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2.xml" ContentType="application/vnd.openxmlformats-officedocument.themeOverride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notesSlides/notesSlide1.xml" ContentType="application/vnd.openxmlformats-officedocument.presentationml.notesSlide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charts/chart4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4.xml" ContentType="application/vnd.openxmlformats-officedocument.themeOverride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charts/chart5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charts/chart6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notesSlides/notesSlide2.xml" ContentType="application/vnd.openxmlformats-officedocument.presentationml.notesSlide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0"/>
  </p:notesMasterIdLst>
  <p:handoutMasterIdLst>
    <p:handoutMasterId r:id="rId91"/>
  </p:handoutMasterIdLst>
  <p:sldIdLst>
    <p:sldId id="256" r:id="rId2"/>
    <p:sldId id="273" r:id="rId3"/>
    <p:sldId id="274" r:id="rId4"/>
    <p:sldId id="280" r:id="rId5"/>
    <p:sldId id="276" r:id="rId6"/>
    <p:sldId id="277" r:id="rId7"/>
    <p:sldId id="362" r:id="rId8"/>
    <p:sldId id="279" r:id="rId9"/>
    <p:sldId id="281" r:id="rId10"/>
    <p:sldId id="347" r:id="rId11"/>
    <p:sldId id="363" r:id="rId12"/>
    <p:sldId id="364" r:id="rId13"/>
    <p:sldId id="365" r:id="rId14"/>
    <p:sldId id="368" r:id="rId15"/>
    <p:sldId id="351" r:id="rId16"/>
    <p:sldId id="352" r:id="rId17"/>
    <p:sldId id="353" r:id="rId18"/>
    <p:sldId id="369" r:id="rId19"/>
    <p:sldId id="343" r:id="rId20"/>
    <p:sldId id="344" r:id="rId21"/>
    <p:sldId id="359" r:id="rId22"/>
    <p:sldId id="354" r:id="rId23"/>
    <p:sldId id="370" r:id="rId24"/>
    <p:sldId id="332" r:id="rId25"/>
    <p:sldId id="324" r:id="rId26"/>
    <p:sldId id="325" r:id="rId27"/>
    <p:sldId id="355" r:id="rId28"/>
    <p:sldId id="356" r:id="rId29"/>
    <p:sldId id="357" r:id="rId30"/>
    <p:sldId id="342" r:id="rId31"/>
    <p:sldId id="358" r:id="rId32"/>
    <p:sldId id="371" r:id="rId33"/>
    <p:sldId id="297" r:id="rId34"/>
    <p:sldId id="298" r:id="rId35"/>
    <p:sldId id="299" r:id="rId36"/>
    <p:sldId id="300" r:id="rId37"/>
    <p:sldId id="301" r:id="rId38"/>
    <p:sldId id="302" r:id="rId39"/>
    <p:sldId id="303" r:id="rId40"/>
    <p:sldId id="304" r:id="rId41"/>
    <p:sldId id="305" r:id="rId42"/>
    <p:sldId id="306" r:id="rId43"/>
    <p:sldId id="282" r:id="rId44"/>
    <p:sldId id="283" r:id="rId45"/>
    <p:sldId id="309" r:id="rId46"/>
    <p:sldId id="310" r:id="rId47"/>
    <p:sldId id="372" r:id="rId48"/>
    <p:sldId id="373" r:id="rId49"/>
    <p:sldId id="311" r:id="rId50"/>
    <p:sldId id="312" r:id="rId51"/>
    <p:sldId id="313" r:id="rId52"/>
    <p:sldId id="374" r:id="rId53"/>
    <p:sldId id="375" r:id="rId54"/>
    <p:sldId id="376" r:id="rId55"/>
    <p:sldId id="284" r:id="rId56"/>
    <p:sldId id="285" r:id="rId57"/>
    <p:sldId id="286" r:id="rId58"/>
    <p:sldId id="287" r:id="rId59"/>
    <p:sldId id="288" r:id="rId60"/>
    <p:sldId id="289" r:id="rId61"/>
    <p:sldId id="290" r:id="rId62"/>
    <p:sldId id="291" r:id="rId63"/>
    <p:sldId id="377" r:id="rId64"/>
    <p:sldId id="292" r:id="rId65"/>
    <p:sldId id="378" r:id="rId66"/>
    <p:sldId id="293" r:id="rId67"/>
    <p:sldId id="379" r:id="rId68"/>
    <p:sldId id="296" r:id="rId69"/>
    <p:sldId id="295" r:id="rId70"/>
    <p:sldId id="294" r:id="rId71"/>
    <p:sldId id="366" r:id="rId72"/>
    <p:sldId id="380" r:id="rId73"/>
    <p:sldId id="381" r:id="rId74"/>
    <p:sldId id="382" r:id="rId75"/>
    <p:sldId id="383" r:id="rId76"/>
    <p:sldId id="384" r:id="rId77"/>
    <p:sldId id="385" r:id="rId78"/>
    <p:sldId id="386" r:id="rId79"/>
    <p:sldId id="387" r:id="rId80"/>
    <p:sldId id="388" r:id="rId81"/>
    <p:sldId id="389" r:id="rId82"/>
    <p:sldId id="390" r:id="rId83"/>
    <p:sldId id="391" r:id="rId84"/>
    <p:sldId id="392" r:id="rId85"/>
    <p:sldId id="393" r:id="rId86"/>
    <p:sldId id="394" r:id="rId87"/>
    <p:sldId id="367" r:id="rId88"/>
    <p:sldId id="395" r:id="rId89"/>
  </p:sldIdLst>
  <p:sldSz cx="9144000" cy="6858000" type="screen4x3"/>
  <p:notesSz cx="7104063" cy="10234613"/>
  <p:defaultTextStyle>
    <a:defPPr>
      <a:defRPr lang="de-DE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799">
          <p15:clr>
            <a:srgbClr val="A4A3A4"/>
          </p15:clr>
        </p15:guide>
        <p15:guide id="2" orient="horz" pos="3793">
          <p15:clr>
            <a:srgbClr val="A4A3A4"/>
          </p15:clr>
        </p15:guide>
        <p15:guide id="3" pos="476">
          <p15:clr>
            <a:srgbClr val="A4A3A4"/>
          </p15:clr>
        </p15:guide>
        <p15:guide id="4" pos="532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223" userDrawn="1">
          <p15:clr>
            <a:srgbClr val="A4A3A4"/>
          </p15:clr>
        </p15:guide>
        <p15:guide id="2" pos="2238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91966"/>
    <a:srgbClr val="142654"/>
    <a:srgbClr val="2D3862"/>
    <a:srgbClr val="003300"/>
    <a:srgbClr val="3404BC"/>
    <a:srgbClr val="CCCCCC"/>
    <a:srgbClr val="EEEEEE"/>
    <a:srgbClr val="7878DE"/>
    <a:srgbClr val="3399FF"/>
    <a:srgbClr val="22228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00" autoAdjust="0"/>
    <p:restoredTop sz="94628" autoAdjust="0"/>
  </p:normalViewPr>
  <p:slideViewPr>
    <p:cSldViewPr>
      <p:cViewPr varScale="1">
        <p:scale>
          <a:sx n="108" d="100"/>
          <a:sy n="108" d="100"/>
        </p:scale>
        <p:origin x="2070" y="108"/>
      </p:cViewPr>
      <p:guideLst>
        <p:guide orient="horz" pos="799"/>
        <p:guide orient="horz" pos="3793"/>
        <p:guide pos="476"/>
        <p:guide pos="5329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66" d="100"/>
        <a:sy n="66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9" d="100"/>
          <a:sy n="79" d="100"/>
        </p:scale>
        <p:origin x="-3906" y="-108"/>
      </p:cViewPr>
      <p:guideLst>
        <p:guide orient="horz" pos="3223"/>
        <p:guide pos="2238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notesMaster" Target="notesMasters/notesMaster1.xml"/><Relationship Id="rId95" Type="http://schemas.openxmlformats.org/officeDocument/2006/relationships/tableStyles" Target="tableStyle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de-DE"/>
              <a:t>hj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Tabelle1!$B$14</c:f>
              <c:strCache>
                <c:ptCount val="1"/>
                <c:pt idx="0">
                  <c:v>aj bis bj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val>
            <c:numRef>
              <c:f>Tabelle1!$B$15:$B$44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D80-4CE6-A2CA-B13D7DF538B4}"/>
            </c:ext>
          </c:extLst>
        </c:ser>
        <c:ser>
          <c:idx val="1"/>
          <c:order val="1"/>
          <c:tx>
            <c:strRef>
              <c:f>Tabelle1!$C$14</c:f>
              <c:strCache>
                <c:ptCount val="1"/>
                <c:pt idx="0">
                  <c:v>hj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val>
            <c:numRef>
              <c:f>Tabelle1!$C$15:$C$44</c:f>
              <c:numCache>
                <c:formatCode>General</c:formatCode>
                <c:ptCount val="30"/>
                <c:pt idx="0">
                  <c:v>1650</c:v>
                </c:pt>
                <c:pt idx="1">
                  <c:v>1650</c:v>
                </c:pt>
                <c:pt idx="2">
                  <c:v>1111</c:v>
                </c:pt>
                <c:pt idx="3">
                  <c:v>1111</c:v>
                </c:pt>
                <c:pt idx="4">
                  <c:v>720</c:v>
                </c:pt>
                <c:pt idx="5">
                  <c:v>720</c:v>
                </c:pt>
                <c:pt idx="6">
                  <c:v>508</c:v>
                </c:pt>
                <c:pt idx="7">
                  <c:v>508</c:v>
                </c:pt>
                <c:pt idx="8">
                  <c:v>332</c:v>
                </c:pt>
                <c:pt idx="9">
                  <c:v>332</c:v>
                </c:pt>
                <c:pt idx="10">
                  <c:v>427</c:v>
                </c:pt>
                <c:pt idx="11">
                  <c:v>427</c:v>
                </c:pt>
                <c:pt idx="12">
                  <c:v>427</c:v>
                </c:pt>
                <c:pt idx="13">
                  <c:v>427</c:v>
                </c:pt>
                <c:pt idx="14">
                  <c:v>427</c:v>
                </c:pt>
                <c:pt idx="15">
                  <c:v>252</c:v>
                </c:pt>
                <c:pt idx="16">
                  <c:v>252</c:v>
                </c:pt>
                <c:pt idx="17">
                  <c:v>252</c:v>
                </c:pt>
                <c:pt idx="18">
                  <c:v>252</c:v>
                </c:pt>
                <c:pt idx="19">
                  <c:v>252</c:v>
                </c:pt>
                <c:pt idx="20">
                  <c:v>252</c:v>
                </c:pt>
                <c:pt idx="21">
                  <c:v>252</c:v>
                </c:pt>
                <c:pt idx="22">
                  <c:v>252</c:v>
                </c:pt>
                <c:pt idx="23">
                  <c:v>252</c:v>
                </c:pt>
                <c:pt idx="24">
                  <c:v>252</c:v>
                </c:pt>
                <c:pt idx="25">
                  <c:v>252</c:v>
                </c:pt>
                <c:pt idx="26">
                  <c:v>252</c:v>
                </c:pt>
                <c:pt idx="27">
                  <c:v>252</c:v>
                </c:pt>
                <c:pt idx="28">
                  <c:v>252</c:v>
                </c:pt>
                <c:pt idx="29">
                  <c:v>252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D80-4CE6-A2CA-B13D7DF538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282958152"/>
        <c:axId val="282958480"/>
      </c:barChart>
      <c:catAx>
        <c:axId val="282958152"/>
        <c:scaling>
          <c:orientation val="minMax"/>
        </c:scaling>
        <c:delete val="0"/>
        <c:axPos val="b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82958480"/>
        <c:crosses val="autoZero"/>
        <c:auto val="1"/>
        <c:lblAlgn val="ctr"/>
        <c:lblOffset val="100"/>
        <c:noMultiLvlLbl val="0"/>
      </c:catAx>
      <c:valAx>
        <c:axId val="282958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829581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Tabelle1!$D$14</c:f>
              <c:strCache>
                <c:ptCount val="1"/>
                <c:pt idx="0">
                  <c:v>hj*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Tabelle1!$B$15:$B$44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</c:numCache>
            </c:numRef>
          </c:cat>
          <c:val>
            <c:numRef>
              <c:f>Tabelle1!$D$15:$D$44</c:f>
              <c:numCache>
                <c:formatCode>General</c:formatCode>
                <c:ptCount val="30"/>
                <c:pt idx="0">
                  <c:v>825</c:v>
                </c:pt>
                <c:pt idx="1">
                  <c:v>825</c:v>
                </c:pt>
                <c:pt idx="2">
                  <c:v>555.5</c:v>
                </c:pt>
                <c:pt idx="3">
                  <c:v>555.5</c:v>
                </c:pt>
                <c:pt idx="4">
                  <c:v>360</c:v>
                </c:pt>
                <c:pt idx="5">
                  <c:v>360</c:v>
                </c:pt>
                <c:pt idx="6">
                  <c:v>254</c:v>
                </c:pt>
                <c:pt idx="7">
                  <c:v>254</c:v>
                </c:pt>
                <c:pt idx="8">
                  <c:v>166</c:v>
                </c:pt>
                <c:pt idx="9">
                  <c:v>166</c:v>
                </c:pt>
                <c:pt idx="10">
                  <c:v>85.4</c:v>
                </c:pt>
                <c:pt idx="11">
                  <c:v>85.4</c:v>
                </c:pt>
                <c:pt idx="12">
                  <c:v>85.4</c:v>
                </c:pt>
                <c:pt idx="13">
                  <c:v>85.4</c:v>
                </c:pt>
                <c:pt idx="14">
                  <c:v>85.4</c:v>
                </c:pt>
                <c:pt idx="15">
                  <c:v>16.8</c:v>
                </c:pt>
                <c:pt idx="16">
                  <c:v>16.8</c:v>
                </c:pt>
                <c:pt idx="17">
                  <c:v>16.8</c:v>
                </c:pt>
                <c:pt idx="18">
                  <c:v>16.8</c:v>
                </c:pt>
                <c:pt idx="19">
                  <c:v>16.8</c:v>
                </c:pt>
                <c:pt idx="20">
                  <c:v>16.8</c:v>
                </c:pt>
                <c:pt idx="21">
                  <c:v>16.8</c:v>
                </c:pt>
                <c:pt idx="22">
                  <c:v>16.8</c:v>
                </c:pt>
                <c:pt idx="23">
                  <c:v>16.8</c:v>
                </c:pt>
                <c:pt idx="24">
                  <c:v>16.8</c:v>
                </c:pt>
                <c:pt idx="25">
                  <c:v>16.8</c:v>
                </c:pt>
                <c:pt idx="26">
                  <c:v>16.8</c:v>
                </c:pt>
                <c:pt idx="27">
                  <c:v>16.8</c:v>
                </c:pt>
                <c:pt idx="28">
                  <c:v>16.8</c:v>
                </c:pt>
                <c:pt idx="29">
                  <c:v>16.8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472-4AE5-B0CD-C7384A60E6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22272616"/>
        <c:axId val="422276224"/>
      </c:barChart>
      <c:catAx>
        <c:axId val="422272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22276224"/>
        <c:crosses val="autoZero"/>
        <c:auto val="1"/>
        <c:lblAlgn val="ctr"/>
        <c:lblOffset val="100"/>
        <c:noMultiLvlLbl val="0"/>
      </c:catAx>
      <c:valAx>
        <c:axId val="422276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22272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4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de-DE"/>
              <a:t>Histogramm</a:t>
            </a:r>
          </a:p>
        </c:rich>
      </c:tx>
      <c:overlay val="0"/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v>Häufigkeit</c:v>
          </c:tx>
          <c:invertIfNegative val="0"/>
          <c:cat>
            <c:strRef>
              <c:f>'Verteilungsfunktion absolut'!$A$2:$A$9</c:f>
              <c:strCache>
                <c:ptCount val="8"/>
                <c:pt idx="0">
                  <c:v>6</c:v>
                </c:pt>
                <c:pt idx="1">
                  <c:v>7</c:v>
                </c:pt>
                <c:pt idx="2">
                  <c:v>8</c:v>
                </c:pt>
                <c:pt idx="3">
                  <c:v>9</c:v>
                </c:pt>
                <c:pt idx="4">
                  <c:v>10</c:v>
                </c:pt>
                <c:pt idx="5">
                  <c:v>11</c:v>
                </c:pt>
                <c:pt idx="6">
                  <c:v>12</c:v>
                </c:pt>
                <c:pt idx="7">
                  <c:v>und größer</c:v>
                </c:pt>
              </c:strCache>
            </c:strRef>
          </c:cat>
          <c:val>
            <c:numRef>
              <c:f>'Verteilungsfunktion absolut'!$B$2:$B$9</c:f>
              <c:numCache>
                <c:formatCode>General</c:formatCode>
                <c:ptCount val="8"/>
                <c:pt idx="0">
                  <c:v>4</c:v>
                </c:pt>
                <c:pt idx="1">
                  <c:v>16</c:v>
                </c:pt>
                <c:pt idx="2">
                  <c:v>20</c:v>
                </c:pt>
                <c:pt idx="3">
                  <c:v>12</c:v>
                </c:pt>
                <c:pt idx="4">
                  <c:v>6</c:v>
                </c:pt>
                <c:pt idx="5">
                  <c:v>0</c:v>
                </c:pt>
                <c:pt idx="6">
                  <c:v>2</c:v>
                </c:pt>
                <c:pt idx="7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4D-4365-A8AF-3CDBDB572C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49393344"/>
        <c:axId val="649390720"/>
      </c:barChart>
      <c:lineChart>
        <c:grouping val="standard"/>
        <c:varyColors val="0"/>
        <c:ser>
          <c:idx val="1"/>
          <c:order val="1"/>
          <c:tx>
            <c:v>Kumuliert %</c:v>
          </c:tx>
          <c:cat>
            <c:strRef>
              <c:f>'Verteilungsfunktion absolut'!$A$2:$A$9</c:f>
              <c:strCache>
                <c:ptCount val="8"/>
                <c:pt idx="0">
                  <c:v>6</c:v>
                </c:pt>
                <c:pt idx="1">
                  <c:v>7</c:v>
                </c:pt>
                <c:pt idx="2">
                  <c:v>8</c:v>
                </c:pt>
                <c:pt idx="3">
                  <c:v>9</c:v>
                </c:pt>
                <c:pt idx="4">
                  <c:v>10</c:v>
                </c:pt>
                <c:pt idx="5">
                  <c:v>11</c:v>
                </c:pt>
                <c:pt idx="6">
                  <c:v>12</c:v>
                </c:pt>
                <c:pt idx="7">
                  <c:v>und größer</c:v>
                </c:pt>
              </c:strCache>
            </c:strRef>
          </c:cat>
          <c:val>
            <c:numRef>
              <c:f>'Verteilungsfunktion absolut'!$C$2:$C$9</c:f>
              <c:numCache>
                <c:formatCode>0.00%</c:formatCode>
                <c:ptCount val="8"/>
                <c:pt idx="0">
                  <c:v>6.6666666666666666E-2</c:v>
                </c:pt>
                <c:pt idx="1">
                  <c:v>0.33333333333333331</c:v>
                </c:pt>
                <c:pt idx="2">
                  <c:v>0.66666666666666663</c:v>
                </c:pt>
                <c:pt idx="3">
                  <c:v>0.8666666666666667</c:v>
                </c:pt>
                <c:pt idx="4">
                  <c:v>0.96666666666666667</c:v>
                </c:pt>
                <c:pt idx="5">
                  <c:v>0.96666666666666667</c:v>
                </c:pt>
                <c:pt idx="6">
                  <c:v>1</c:v>
                </c:pt>
                <c:pt idx="7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14D-4365-A8AF-3CDBDB572C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9383504"/>
        <c:axId val="649378584"/>
      </c:lineChart>
      <c:catAx>
        <c:axId val="64939334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de-DE"/>
                  <a:t>Semesteranzahl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649390720"/>
        <c:crosses val="autoZero"/>
        <c:auto val="1"/>
        <c:lblAlgn val="ctr"/>
        <c:lblOffset val="100"/>
        <c:noMultiLvlLbl val="0"/>
      </c:catAx>
      <c:valAx>
        <c:axId val="649390720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/>
                </a:pPr>
                <a:r>
                  <a:rPr lang="de-DE"/>
                  <a:t>Häufigkeit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649393344"/>
        <c:crosses val="autoZero"/>
        <c:crossBetween val="between"/>
      </c:valAx>
      <c:valAx>
        <c:axId val="649378584"/>
        <c:scaling>
          <c:orientation val="minMax"/>
        </c:scaling>
        <c:delete val="0"/>
        <c:axPos val="r"/>
        <c:numFmt formatCode="0.00%" sourceLinked="1"/>
        <c:majorTickMark val="out"/>
        <c:minorTickMark val="none"/>
        <c:tickLblPos val="nextTo"/>
        <c:crossAx val="649383504"/>
        <c:crosses val="max"/>
        <c:crossBetween val="between"/>
      </c:valAx>
      <c:catAx>
        <c:axId val="64938350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649378584"/>
        <c:crosses val="autoZero"/>
        <c:auto val="1"/>
        <c:lblAlgn val="ctr"/>
        <c:lblOffset val="100"/>
        <c:noMultiLvlLbl val="0"/>
      </c:catAx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Telefongespräche!$I$2</c:f>
              <c:strCache>
                <c:ptCount val="1"/>
                <c:pt idx="0">
                  <c:v>Fj kumuliert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Telefongespräche!$C$3:$C$10</c:f>
              <c:numCache>
                <c:formatCode>General</c:formatCode>
                <c:ptCount val="8"/>
                <c:pt idx="0">
                  <c:v>0</c:v>
                </c:pt>
                <c:pt idx="1">
                  <c:v>2</c:v>
                </c:pt>
                <c:pt idx="2">
                  <c:v>4</c:v>
                </c:pt>
                <c:pt idx="3">
                  <c:v>6</c:v>
                </c:pt>
                <c:pt idx="4">
                  <c:v>8</c:v>
                </c:pt>
                <c:pt idx="5">
                  <c:v>10</c:v>
                </c:pt>
                <c:pt idx="6">
                  <c:v>15</c:v>
                </c:pt>
                <c:pt idx="7">
                  <c:v>30</c:v>
                </c:pt>
              </c:numCache>
            </c:numRef>
          </c:xVal>
          <c:yVal>
            <c:numRef>
              <c:f>Telefongespräche!$I$3:$I$10</c:f>
              <c:numCache>
                <c:formatCode>General</c:formatCode>
                <c:ptCount val="8"/>
                <c:pt idx="0">
                  <c:v>0</c:v>
                </c:pt>
                <c:pt idx="1">
                  <c:v>0.33</c:v>
                </c:pt>
                <c:pt idx="2">
                  <c:v>0.55220000000000002</c:v>
                </c:pt>
                <c:pt idx="3">
                  <c:v>0.69620000000000004</c:v>
                </c:pt>
                <c:pt idx="4">
                  <c:v>0.79780000000000006</c:v>
                </c:pt>
                <c:pt idx="5">
                  <c:v>0.86420000000000008</c:v>
                </c:pt>
                <c:pt idx="6">
                  <c:v>0.94960000000000011</c:v>
                </c:pt>
                <c:pt idx="7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552-4D54-BF9F-951EB9D18B8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9717216"/>
        <c:axId val="559709672"/>
      </c:scatterChart>
      <c:valAx>
        <c:axId val="55971721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559709672"/>
        <c:crosses val="autoZero"/>
        <c:crossBetween val="midCat"/>
      </c:valAx>
      <c:valAx>
        <c:axId val="559709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55971721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Häufigkeitstabelle!$C$3</c:f>
              <c:strCache>
                <c:ptCount val="1"/>
                <c:pt idx="0">
                  <c:v>absolute hj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multiLvlStrRef>
              <c:f>Häufigkeitstabelle!$A$4:$B$10</c:f>
              <c:multiLvlStrCache>
                <c:ptCount val="7"/>
                <c:lvl>
                  <c:pt idx="0">
                    <c:v>||||</c:v>
                  </c:pt>
                  <c:pt idx="1">
                    <c:v>||||| ||||| ||||| |</c:v>
                  </c:pt>
                  <c:pt idx="2">
                    <c:v>||||| ||||| ||||| ||||| </c:v>
                  </c:pt>
                  <c:pt idx="3">
                    <c:v>||||| ||||| ||</c:v>
                  </c:pt>
                  <c:pt idx="4">
                    <c:v>||||| |</c:v>
                  </c:pt>
                  <c:pt idx="6">
                    <c:v>||</c:v>
                  </c:pt>
                </c:lvl>
                <c:lvl>
                  <c:pt idx="0">
                    <c:v>6</c:v>
                  </c:pt>
                  <c:pt idx="1">
                    <c:v>7</c:v>
                  </c:pt>
                  <c:pt idx="2">
                    <c:v>8</c:v>
                  </c:pt>
                  <c:pt idx="3">
                    <c:v>9</c:v>
                  </c:pt>
                  <c:pt idx="4">
                    <c:v>10</c:v>
                  </c:pt>
                  <c:pt idx="5">
                    <c:v>11</c:v>
                  </c:pt>
                  <c:pt idx="6">
                    <c:v>12</c:v>
                  </c:pt>
                </c:lvl>
              </c:multiLvlStrCache>
            </c:multiLvlStrRef>
          </c:cat>
          <c:val>
            <c:numRef>
              <c:f>Häufigkeitstabelle!$C$4:$C$10</c:f>
              <c:numCache>
                <c:formatCode>General</c:formatCode>
                <c:ptCount val="7"/>
                <c:pt idx="0">
                  <c:v>4</c:v>
                </c:pt>
                <c:pt idx="1">
                  <c:v>16</c:v>
                </c:pt>
                <c:pt idx="2">
                  <c:v>20</c:v>
                </c:pt>
                <c:pt idx="3">
                  <c:v>12</c:v>
                </c:pt>
                <c:pt idx="4">
                  <c:v>6</c:v>
                </c:pt>
                <c:pt idx="5">
                  <c:v>0</c:v>
                </c:pt>
                <c:pt idx="6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E0F-423C-B31A-26DF06A127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34521528"/>
        <c:axId val="434521200"/>
      </c:barChart>
      <c:barChart>
        <c:barDir val="col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"/>
        <c:axId val="436688664"/>
        <c:axId val="436689320"/>
        <c:extLst>
          <c:ext xmlns:c15="http://schemas.microsoft.com/office/drawing/2012/chart" uri="{02D57815-91ED-43cb-92C2-25804820EDAC}">
            <c15:filteredBa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Häufigkeitstabelle!$D$3</c15:sqref>
                        </c15:formulaRef>
                      </c:ext>
                    </c:extLst>
                    <c:strCache>
                      <c:ptCount val="1"/>
                      <c:pt idx="0">
                        <c:v>relative fj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Häufigkeitstabelle!$A$4:$B$10</c15:sqref>
                        </c15:formulaRef>
                      </c:ext>
                    </c:extLst>
                    <c:multiLvlStrCache>
                      <c:ptCount val="7"/>
                      <c:lvl>
                        <c:pt idx="0">
                          <c:v>||||</c:v>
                        </c:pt>
                        <c:pt idx="1">
                          <c:v>||||| ||||| ||||| |</c:v>
                        </c:pt>
                        <c:pt idx="2">
                          <c:v>||||| ||||| ||||| ||||| </c:v>
                        </c:pt>
                        <c:pt idx="3">
                          <c:v>||||| ||||| ||</c:v>
                        </c:pt>
                        <c:pt idx="4">
                          <c:v>||||| |</c:v>
                        </c:pt>
                        <c:pt idx="6">
                          <c:v>||</c:v>
                        </c:pt>
                      </c:lvl>
                      <c:lvl>
                        <c:pt idx="0">
                          <c:v>6</c:v>
                        </c:pt>
                        <c:pt idx="1">
                          <c:v>7</c:v>
                        </c:pt>
                        <c:pt idx="2">
                          <c:v>8</c:v>
                        </c:pt>
                        <c:pt idx="3">
                          <c:v>9</c:v>
                        </c:pt>
                        <c:pt idx="4">
                          <c:v>10</c:v>
                        </c:pt>
                        <c:pt idx="5">
                          <c:v>11</c:v>
                        </c:pt>
                        <c:pt idx="6">
                          <c:v>12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Häufigkeitstabelle!$D$4:$D$10</c15:sqref>
                        </c15:formulaRef>
                      </c:ext>
                    </c:extLst>
                    <c:numCache>
                      <c:formatCode>0.000</c:formatCode>
                      <c:ptCount val="7"/>
                      <c:pt idx="0">
                        <c:v>6.6666666666666666E-2</c:v>
                      </c:pt>
                      <c:pt idx="1">
                        <c:v>0.26666666666666666</c:v>
                      </c:pt>
                      <c:pt idx="2">
                        <c:v>0.33333333333333331</c:v>
                      </c:pt>
                      <c:pt idx="3">
                        <c:v>0.2</c:v>
                      </c:pt>
                      <c:pt idx="4">
                        <c:v>0.1</c:v>
                      </c:pt>
                      <c:pt idx="5">
                        <c:v>0</c:v>
                      </c:pt>
                      <c:pt idx="6">
                        <c:v>3.3333333333333333E-2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1-1E0F-423C-B31A-26DF06A1271B}"/>
                  </c:ext>
                </c:extLst>
              </c15:ser>
            </c15:filteredBarSeries>
          </c:ext>
        </c:extLst>
      </c:barChart>
      <c:catAx>
        <c:axId val="434521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4521200"/>
        <c:crosses val="autoZero"/>
        <c:auto val="1"/>
        <c:lblAlgn val="ctr"/>
        <c:lblOffset val="100"/>
        <c:noMultiLvlLbl val="0"/>
      </c:catAx>
      <c:valAx>
        <c:axId val="434521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4521528"/>
        <c:crosses val="autoZero"/>
        <c:crossBetween val="between"/>
      </c:valAx>
      <c:valAx>
        <c:axId val="43668932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6688664"/>
        <c:crosses val="max"/>
        <c:crossBetween val="between"/>
      </c:valAx>
      <c:catAx>
        <c:axId val="436688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68932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Häufigkeitstabelle!$C$3</c:f>
              <c:strCache>
                <c:ptCount val="1"/>
                <c:pt idx="0">
                  <c:v>absolute hj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multiLvlStrRef>
              <c:f>Häufigkeitstabelle!$A$4:$B$10</c:f>
              <c:multiLvlStrCache>
                <c:ptCount val="7"/>
                <c:lvl>
                  <c:pt idx="0">
                    <c:v>||||</c:v>
                  </c:pt>
                  <c:pt idx="1">
                    <c:v>||||| ||||| ||||| |</c:v>
                  </c:pt>
                  <c:pt idx="2">
                    <c:v>||||| ||||| ||||| ||||| </c:v>
                  </c:pt>
                  <c:pt idx="3">
                    <c:v>||||| ||||| ||</c:v>
                  </c:pt>
                  <c:pt idx="4">
                    <c:v>||||| |</c:v>
                  </c:pt>
                  <c:pt idx="6">
                    <c:v>||</c:v>
                  </c:pt>
                </c:lvl>
                <c:lvl>
                  <c:pt idx="0">
                    <c:v>6</c:v>
                  </c:pt>
                  <c:pt idx="1">
                    <c:v>7</c:v>
                  </c:pt>
                  <c:pt idx="2">
                    <c:v>8</c:v>
                  </c:pt>
                  <c:pt idx="3">
                    <c:v>9</c:v>
                  </c:pt>
                  <c:pt idx="4">
                    <c:v>10</c:v>
                  </c:pt>
                  <c:pt idx="5">
                    <c:v>11</c:v>
                  </c:pt>
                  <c:pt idx="6">
                    <c:v>12</c:v>
                  </c:pt>
                </c:lvl>
              </c:multiLvlStrCache>
            </c:multiLvlStrRef>
          </c:cat>
          <c:val>
            <c:numRef>
              <c:f>Häufigkeitstabelle!$C$4:$C$10</c:f>
              <c:numCache>
                <c:formatCode>General</c:formatCode>
                <c:ptCount val="7"/>
                <c:pt idx="0">
                  <c:v>4</c:v>
                </c:pt>
                <c:pt idx="1">
                  <c:v>16</c:v>
                </c:pt>
                <c:pt idx="2">
                  <c:v>20</c:v>
                </c:pt>
                <c:pt idx="3">
                  <c:v>12</c:v>
                </c:pt>
                <c:pt idx="4">
                  <c:v>6</c:v>
                </c:pt>
                <c:pt idx="5">
                  <c:v>0</c:v>
                </c:pt>
                <c:pt idx="6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E0F-423C-B31A-26DF06A127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34521528"/>
        <c:axId val="434521200"/>
      </c:barChart>
      <c:barChart>
        <c:barDir val="col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500"/>
        <c:overlap val="10"/>
        <c:axId val="436688664"/>
        <c:axId val="436689320"/>
        <c:extLst>
          <c:ext xmlns:c15="http://schemas.microsoft.com/office/drawing/2012/chart" uri="{02D57815-91ED-43cb-92C2-25804820EDAC}">
            <c15:filteredBa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Häufigkeitstabelle!$D$3</c15:sqref>
                        </c15:formulaRef>
                      </c:ext>
                    </c:extLst>
                    <c:strCache>
                      <c:ptCount val="1"/>
                      <c:pt idx="0">
                        <c:v>relative fj</c:v>
                      </c:pt>
                    </c:strCache>
                  </c:strRef>
                </c:tx>
                <c:spPr>
                  <a:solidFill>
                    <a:schemeClr val="accent2"/>
                  </a:solidFill>
                  <a:ln>
                    <a:noFill/>
                  </a:ln>
                  <a:effectLst/>
                </c:spPr>
                <c:invertIfNegative val="0"/>
                <c:cat>
                  <c:multiLvlStrRef>
                    <c:extLst>
                      <c:ext uri="{02D57815-91ED-43cb-92C2-25804820EDAC}">
                        <c15:formulaRef>
                          <c15:sqref>Häufigkeitstabelle!$A$4:$B$10</c15:sqref>
                        </c15:formulaRef>
                      </c:ext>
                    </c:extLst>
                    <c:multiLvlStrCache>
                      <c:ptCount val="7"/>
                      <c:lvl>
                        <c:pt idx="0">
                          <c:v>||||</c:v>
                        </c:pt>
                        <c:pt idx="1">
                          <c:v>||||| ||||| ||||| |</c:v>
                        </c:pt>
                        <c:pt idx="2">
                          <c:v>||||| ||||| ||||| ||||| </c:v>
                        </c:pt>
                        <c:pt idx="3">
                          <c:v>||||| ||||| ||</c:v>
                        </c:pt>
                        <c:pt idx="4">
                          <c:v>||||| |</c:v>
                        </c:pt>
                        <c:pt idx="6">
                          <c:v>||</c:v>
                        </c:pt>
                      </c:lvl>
                      <c:lvl>
                        <c:pt idx="0">
                          <c:v>6</c:v>
                        </c:pt>
                        <c:pt idx="1">
                          <c:v>7</c:v>
                        </c:pt>
                        <c:pt idx="2">
                          <c:v>8</c:v>
                        </c:pt>
                        <c:pt idx="3">
                          <c:v>9</c:v>
                        </c:pt>
                        <c:pt idx="4">
                          <c:v>10</c:v>
                        </c:pt>
                        <c:pt idx="5">
                          <c:v>11</c:v>
                        </c:pt>
                        <c:pt idx="6">
                          <c:v>12</c:v>
                        </c:pt>
                      </c:lvl>
                    </c:multiLvlStrCache>
                  </c:multiLvlStrRef>
                </c:cat>
                <c:val>
                  <c:numRef>
                    <c:extLst>
                      <c:ext uri="{02D57815-91ED-43cb-92C2-25804820EDAC}">
                        <c15:formulaRef>
                          <c15:sqref>Häufigkeitstabelle!$D$4:$D$10</c15:sqref>
                        </c15:formulaRef>
                      </c:ext>
                    </c:extLst>
                    <c:numCache>
                      <c:formatCode>0.000</c:formatCode>
                      <c:ptCount val="7"/>
                      <c:pt idx="0">
                        <c:v>6.6666666666666666E-2</c:v>
                      </c:pt>
                      <c:pt idx="1">
                        <c:v>0.26666666666666666</c:v>
                      </c:pt>
                      <c:pt idx="2">
                        <c:v>0.33333333333333331</c:v>
                      </c:pt>
                      <c:pt idx="3">
                        <c:v>0.2</c:v>
                      </c:pt>
                      <c:pt idx="4">
                        <c:v>0.1</c:v>
                      </c:pt>
                      <c:pt idx="5">
                        <c:v>0</c:v>
                      </c:pt>
                      <c:pt idx="6">
                        <c:v>3.3333333333333333E-2</c:v>
                      </c:pt>
                    </c:numCache>
                  </c:numRef>
                </c:val>
                <c:extLst>
                  <c:ext xmlns:c16="http://schemas.microsoft.com/office/drawing/2014/chart" uri="{C3380CC4-5D6E-409C-BE32-E72D297353CC}">
                    <c16:uniqueId val="{00000001-1E0F-423C-B31A-26DF06A1271B}"/>
                  </c:ext>
                </c:extLst>
              </c15:ser>
            </c15:filteredBarSeries>
          </c:ext>
        </c:extLst>
      </c:barChart>
      <c:catAx>
        <c:axId val="434521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4521200"/>
        <c:crosses val="autoZero"/>
        <c:auto val="1"/>
        <c:lblAlgn val="ctr"/>
        <c:lblOffset val="100"/>
        <c:noMultiLvlLbl val="0"/>
      </c:catAx>
      <c:valAx>
        <c:axId val="434521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4521528"/>
        <c:crosses val="autoZero"/>
        <c:crossBetween val="between"/>
      </c:valAx>
      <c:valAx>
        <c:axId val="43668932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436688664"/>
        <c:crosses val="max"/>
        <c:crossBetween val="between"/>
      </c:valAx>
      <c:catAx>
        <c:axId val="4366886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668932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9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9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9202" cy="510667"/>
          </a:xfrm>
          <a:prstGeom prst="rect">
            <a:avLst/>
          </a:prstGeom>
        </p:spPr>
        <p:txBody>
          <a:bodyPr vert="horz" lIns="91750" tIns="45875" rIns="91750" bIns="45875" rtlCol="0"/>
          <a:lstStyle>
            <a:lvl1pPr algn="l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0" y="9722310"/>
            <a:ext cx="3079202" cy="510667"/>
          </a:xfrm>
          <a:prstGeom prst="rect">
            <a:avLst/>
          </a:prstGeom>
        </p:spPr>
        <p:txBody>
          <a:bodyPr vert="horz" lIns="91750" tIns="45875" rIns="91750" bIns="45875" rtlCol="0" anchor="b"/>
          <a:lstStyle>
            <a:lvl1pPr algn="l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4023203" y="9722310"/>
            <a:ext cx="3079202" cy="510667"/>
          </a:xfrm>
          <a:prstGeom prst="rect">
            <a:avLst/>
          </a:prstGeom>
        </p:spPr>
        <p:txBody>
          <a:bodyPr vert="horz" lIns="91750" tIns="45875" rIns="91750" bIns="45875" rtlCol="0" anchor="b"/>
          <a:lstStyle>
            <a:lvl1pPr algn="r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51B362E-AA27-43C2-9111-0FC7FBBA9103}" type="slidenum">
              <a:rPr lang="de-DE"/>
              <a:pPr>
                <a:defRPr/>
              </a:pPr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5786358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0-11T10:21:20.842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3264 775 1105 0,'-5'8'48'0,"-3"-8"12"0,8 0-48 0,0 0-12 0,-9-8 0 0,9 8 0 15,0 0 28-15,0 0 3 0,0 0 1 0,0 0 0 16,0 0-32-16,0 0 0 0,0 0 0 0,0 0 0 0</inkml:trace>
  <inkml:trace contextRef="#ctx0" brushRef="#br0" timeOffset="1733.8">4453 667 1324 0,'0'0'118'0,"0"0"-94"15,0 0-24-15,0 0 0 0,0 0 80 0,0 0 12 16,0 12 3-16,-4-4 0 0,8 3-12 0,-4-11-3 16,0 0 0-16,9 12 0 0,0-5-41 0,-1 1-9 15,6 0-2-15,3 3-624 16,9-3-124-16</inkml:trace>
  <inkml:trace contextRef="#ctx0" brushRef="#br0" timeOffset="7583.78">1357 3980 172 0,'0'0'16'0,"0"0"-16"0,0 0 0 0,0 0 0 15,0 0 252-15,0 0 47 0,0 0 9 0,0 0 3 16,0 0-173-16,0 11-34 0,-4 1-8 0,0 3 0 16,-14 1-36-16,5 3-6 0,0 0-2 0,0 1 0 15,-4 7-31-15,-1 0-6 0,1 0-2 0,4 4 0 16,-4-4-1-16,-5 0-1 0,4 0 0 0,1 4 0 0,4-4-11 15,-4 4 10-15,-1-4-10 0,5 0 10 16,9 4-31-16,-9-12-7 0,4 0 0 16</inkml:trace>
  <inkml:trace contextRef="#ctx0" brushRef="#br0" timeOffset="7849.36">1583 3926 576 0,'0'0'51'0,"0"0"-41"0,0 0-10 0,0 0 0 16,0 0 179-16,0 11 33 0,-4 5 8 0,4-1 0 15,-13 8-99-15,8-3-20 0,-8 3-4 0,5 4-1 16,-10 4-42-16,-12 0-9 0,4 0-1 0,8 7-1 15,-12-7-7-15,0 0-2 0,4 11 0 0,13-15 0 16,-22 8-23-16,13-4-11 0,5 0 10 0,-1 0-901 16</inkml:trace>
  <inkml:trace contextRef="#ctx0" brushRef="#br0" timeOffset="8922.49">2994 3011 230 0,'0'0'20'0,"0"0"-20"15,0 0 0-15,0 0 0 0,0 0 248 0,0 0 46 16,0 0 9-16,0 0 1 0,0 0-172 0,0 0-36 15,0 0-6-15,0 0-2 0,0 0-15 0,0 0-3 16,0 0-1-16,0 0 0 0,-8 0-20 0,3 0-4 16,-8 0-1-16,5 0 0 0,8 0-15 0,-18 4-3 15,1-1-1-15,4 9 0 0,4-8 4 0,-13 4 1 16,5-1 0-16,0 1 0 0,-5 4-10 0,-8-1-1 16,-5 1-1-16,9 3 0 0,-13-3-3 0,4 3-1 15,-4-3 0-15,4 3 0 0,9-3-2 0,-9-1 0 16,5 1 0-16,4 3 0 0,4-11 8 0,5 12 0 15,-1-12 1-15,5 3 0 0,5-3-10 0,-5 4-3 0,13-8 0 16,0 0 0-16,0 0-8 0,0 0 0 0,13 4 9 0,-5 0-9 16,18 0 0-16,-13-4 0 0,18 3 0 0,-14 5 0 15,9-8 0-15,5 4 0 0,3 0 0 0,-7 7 0 16,7-7 0-16,-12 12 0 0,8-12 0 0,-17 11 0 16,13-7 0-16,-4 11 8 0,-13-4-8 0,0 1 0 15,-1 3 0-15,5 8 0 0,-13-7 0 0,0 7 0 16,-4-4 0-16,-5 4 0 0,1 0 0 0,-10-4 0 15,5 0 0-15,-4 0 0 0,-1 0 0 0,5-3 0 16,-13-5 0-16,9 1 0 0,4-5 0 0,-17 1 0 16,12-8 0-16,-8 7 0 0,9-11 0 0,-5 0 8 0,-4-7-8 15,0-1 9-15,4 4-9 0,0-8 10 0,-12 5-10 16,12-5 8-16,-8 0-8 0,8 1 8 0,0-5-8 16,-8 5 0-16,8-1 9 0,0 1-9 0,5-1 0 15,4 4-20-15,9 8 4 0,-9-11 1 16,13 11-107-16,0 0-22 0,0 0-4 0,0 0-824 0</inkml:trace>
  <inkml:trace contextRef="#ctx0" brushRef="#br0" timeOffset="9219.24">3455 2945 1047 0,'0'0'46'0,"0"0"10"0,0 0-44 0,0 0-12 0,0 0 0 0,0 0 0 16,0 0 73-16,4 8 13 0,5 0 2 0,-9-1 1 15,0 5 0-15,0 3 0 0,-9 5 0 0,5-1 0 16,-9 4 1-16,4 8 0 0,-13-8 0 0,1 4 0 16,-14 8-13-16,4-8-2 0,-8 8-1 0,5 7 0 15,-6-11-23-15,6 15-5 0,3-11-1 0,-3 15 0 16,-1-11-28-16,9-1-5 0,-5 9-2 0,10-9 0 15,3-7-10-15,5 0 0 0,5 0 0 0,8 0 8 16,-13-12-8-16,26-7 0 0,-5 3 0 0,5-3 0 16,5-12-95-16,16-8-24 0,-12 0-5 0</inkml:trace>
  <inkml:trace contextRef="#ctx0" brushRef="#br0" timeOffset="9422.33">2981 3489 1324 0,'0'0'118'0,"0"0"-94"16,0 0-24-16,0 0 0 0,0 0 109 0,0 0 18 16,0 0 3-16,0 0 1 0,13-3-56 0,-4-5-11 15,4 0-3-15,4 4 0 0,5 0-17 0,0 1-4 16,-5 3-1-16,14-8 0 0,-5 4 4 0,0 4 1 16,4-8 0-16,-4 8 0 0,9 0-18 0,-5 0-3 15,5-7-1-15,-13 3 0 0,4 4-12 0,-9 4-2 16,-4 3-8-16,9-7-1066 0</inkml:trace>
  <inkml:trace contextRef="#ctx0" brushRef="#br0" timeOffset="10000.31">3602 3594 1152 0,'0'0'102'0,"0"0"-82"0,0 0-20 0,0 0 0 0,0 0 87 0,0 0 13 16,0 0 2-16,0 0 1 0,0 0-44 0,0 0-9 15,18-4-2-15,-1 0 0 0,-13 0-17 0,9-4-4 16,-4 5-1-16,4-5 0 0,-4-4-15 0,17 5-3 16,-22-5-8-16,14 0 12 0,-10 1-12 0,5-1 0 15,5-3 0-15,-18 3 0 0,8 1 16 0,1-5 1 16,0 1 0-16,-9 7 0 0,0-4 27 0,-9 1 4 15,0-1 2-15,1 1 0 0,-10 3-11 0,1 4-3 16,-5-4 0-16,5 8 0 0,-5 4-12 0,0 0-4 16,5 4 0-16,-18-1 0 0,14 5-20 0,3 0 0 15,-12-1-10-15,4 5 10 0,8-1 0 0,-12 1 0 16,13 3 0-16,-5 0 0 0,0-3 12 0,5 3-3 16,8 0-1-16,-8 1 0 0,4-5 0 0,8 0 0 15,5 5 0-15,0-1 0 0,5-7-8 0,-1 3 0 16,5 0 0-16,8-3 8 0,-8 0-8 0,4-8 0 15,4-1 9-15,5-3-9 0,-5 0 8 0,5-7-8 16,-5-5 10-16,18 0-10 0,-13-3 0 0,13 0 0 16,-14-5 0-16,14 9 0 15,-9-9-25-15,-4 1-2 0,8 0 0 0,-12-4 0 0,-10 3 27 0,5 5 0 0,5 7 0 16,-10-7 8-16,1 11-8 0,-9 4 0 0,0 0 0 16,0 0 0-16,0 0 28 0,0 0 5 0,-9 0 1 15,1 8 0-15,-10 3-2 0,5 5-1 0,5-5 0 0,-10 5 0 16,14 7-19-16,-9-4-4 0,0-7-8 0,4 3 12 15,9 1-4-15,-9-1-8 0,5 0 11 0,4-3-11 16,0 0 0-16,0-1 0 0,4-3 0 0,5 0-12 16,0-4 12-16,4-4 0 0,4 0 0 0,5-4 0 15,-5-8 0-15,9 4 10 0,-8-3-10 0,12-5 8 16,-4-3-139-16,5 0-28 16,3-1-5-16</inkml:trace>
  <inkml:trace contextRef="#ctx0" brushRef="#br0" timeOffset="10281.5">4662 2601 1036 0,'0'0'46'0,"0"0"10"0,-4-11-45 0,4 11-11 16,0 0 0-16,-18-4 0 0,5 4 184 0,4 4 34 16,1 7 7-16,-10-7 2 0,10 4-134 0,-14 7-26 15,5 1-6-15,-1 3-1 0,1 4-23 0,-5 4-5 16,9 4 0-16,-9 0-1 0,1 4-2 0,-5 4 0 15,13 3 0-15,-22 4 0 0,4-3-8 0,5 7-1 16,-4-4-1-16,4 12 0 0,4-11-5 0,-8 3-1 16,8-4 0-16,0 4 0 0,-8-3-13 0,8 3 11 0,1-8-11 0,8 1 10 15,-9-1-10-15,18-11 0 16,-9 0 9-16,8-4-9 0,5-12-10 0,0 1-6 0,5-5-2 0,-5-11 0 31,13 0-125-31,4-3-25 0,0-5-4 0,-8-8-705 0</inkml:trace>
  <inkml:trace contextRef="#ctx0" brushRef="#br0" timeOffset="10594">4084 3354 1450 0,'-8'0'64'0,"-5"0"14"16,4 0-62-16,-8 0-16 0,4 0 0 0,8 4 0 0,-12 0 120 15,4 0 22-15,4 0 4 0,-4-4 1 0,9 7-66 0,4-7-13 16,0 0-2-16,0 0-1 0,0 0-41 0,0 0-9 16,4 8-2-16,9-4 0 0,9-4 2 0,-5-4 0 15,1 4 0-15,-1-4 0 16,5 0-6-16,-1-3-1 0,10 3 0 0,-10 0 0 0,1-4-8 0,0 8 10 15,8-7-10-15,-8 3 10 0,-5 0-10 0,9 4 0 16,5 0 0-16,-14 0 0 0,1 4 8 16,3 0-8-16,-16 3 8 0,12-7-8 0,0 8 0 0,-12 0 0 15,-1-1 0-15,5 1 0 0,8 0 0 0,-17 0 0 16,4-1 0-16,5 5 0 0,-9-8 0 0,0-4 0 16,9 15 0-16,-9-15 0 0,-9 4 0 0,9 12 0 15,0-9 0-15,0 5 0 0,-9-4 0 0,9 3 0 16,0-3 0-16,0 3 0 0,-4 1 0 0,-9 0 0 15,9-1 0-15,-5 1 0 0,5-1 0 0,4 1 0 16,-5 3 0-16,5-15 8 0,0 0-8 0,0 0 0 0,0 0 0 16,5 0 0-1,8 0-129-15,4 0-28 0</inkml:trace>
  <inkml:trace contextRef="#ctx0" brushRef="#br0" timeOffset="10765.76">4736 3034 1324 0,'0'0'59'0,"-18"4"12"0,1-4-57 0,17 0-14 0,0 0 0 0,-13 11 0 15,-4-11 108-15,8 8 18 0,9-8 4 0,0 0 1 0,0 0-92 0,0 12-19 16,0 7-3-16,4-7-1 0,9-1-16 0,-8 1-14 16</inkml:trace>
  <inkml:trace contextRef="#ctx0" brushRef="#br0" timeOffset="11218.8">4992 3296 918 0,'0'0'40'0,"0"0"9"0,0 0-39 0,0 0-10 16,0 0 0-16,9 0 0 0,-1-11 101 0,-8 11 19 15,9-4 3-15,-9 4 1 0,0 0-39 0,0 0-7 16,0 0-2-16,0 0 0 0,0 0 3 0,0 0 0 16,0 0 0-16,-9-4 0 0,1 4-19 0,-1-8-4 0,0 8-1 0,-8 8 0 15,4-8-15-15,4 0-2 0,-8 4-1 16,12 0 0-16,-12 0 1 0,0 3 0 0,4-3 0 16,4 0 0-16,-8 8 6 0,-1-12 2 0,5 7 0 0,5-3 0 15,-1 4-20-15,0-4-4 0,-4 4-1 0,9-1 0 16,4-3-21-16,0-4-8 0,0 0 0 0,0 0 0 15,0 0 16-15,4 12 3 0,9-5 1 0,5 5 0 16,-10-4-12-16,5 0 0 0,5-1 0 0,-1 5 0 16,-8 3 0-16,4-11-16 0,-5 0 3 0,5 8 0 15,0-5 13-15,-8 5 0 0,8-1 0 0,-9 1 0 16,-4 0-12-16,0-5 3 0,-4 5 1 0,4 3 0 16,0 1 8-16,-13-8 0 0,8 3 0 0,-12-3 0 15,4 3 0-15,4-3 0 0,-8 8 0 0,4-9 0 16,-4 1 10-16,-1-4-2 0,1 4-8 0,-5-5 12 0,0 1 16 15,1 0 4-15,-14-4 0 0,13 0 0 0,-12 0-20 0,12 0-3 16,-9-4-1-16,1 0 0 0,4 1-8 0,0-5 0 16,9 4 0-16,3-4-812 15,10-3-164-15</inkml:trace>
  <inkml:trace contextRef="#ctx0" brushRef="#br0" timeOffset="11806.67">5800 2470 1335 0,'0'0'29'0,"0"0"7"0,0 0 0 0,0 0 2 0,0 0-30 0,0 0-8 0,0 0 0 0,-5 12 0 0,5 3 103 0,-17-3 19 16,4 3 4-16,4 1 1 0,-8 7-27 0,-5 0-6 15,5 0-1-15,-1 8 0 0,-3-8-31 0,-5 8-6 16,4 0-2-16,-4 8 0 0,8-1-24 0,-12 1-5 16,4 7-1-16,-4 4 0 0,4 4-14 0,-5 4-10 15,1-7 12-15,-1 3-12 0,-3-4 11 0,8 0-11 16,-5 0 10-16,9-7-10 0,1-1 0 0,3-3 8 16,10-1-8-16,-5-7 0 0,13-8 0 0,-5 4 0 15,10-11 0-15,-5 3 0 16,17-15-129-16,-17-4-26 0,9-4-5 0</inkml:trace>
  <inkml:trace contextRef="#ctx0" brushRef="#br0" timeOffset="12182.71">5113 3281 1882 0,'-8'0'41'0,"3"0"9"0,1 0 2 0,0 0 1 0,-5 0-42 0,9 0-11 0,0 0 0 0,0 0 0 16,0 0 84-16,0 0 14 0,0 0 3 0,17-4 1 15,1 4-53-15,4-8-10 0,-5 5-3 0,0-1 0 16,1 0 5-16,3 0 1 0,1 0 0 0,4 4 0 16,-4 0-25-16,0 4-5 0,-5-4 0 0,0 0-1 15,5 4-11-15,-5 0 10 0,1 0-10 0,3 7 10 16,-3-11-10-16,-1 8 8 0,1-4-8 0,-10 3 8 16,14-3-51-16,-5 0-10 15,-4 0-3-15,5 4 0 0,-1-8-51 0,-8 4-10 0,4-1-3 0,4-3 0 16,-17 4 62-16,9 4 12 0,-9-8 2 0,0 0 1 0,0 0 30 0,0 0 13 15,0 0-12-15,0 0 12 0,0 0 12 0,0 0 11 16,9 8 1-16,-9-8 1 0,0 0 12 0,0 11 3 16,4-3 0-16,-4-4 0 0,0-4-20 0,0 8-3 15,0 3-1-15,0-3 0 0,-4 0-3 0,-5 3-1 16,9 1 0-16,-9 3 0 0,9-7-3 0,-13 4-1 16,9-5 0-16,4 5 0 0,-5-1-8 0,5-3 8 15,0-8-8-15,0 8 8 0,0 0-8 0,0-8 0 16,0 0 0-16,5 0-960 0</inkml:trace>
  <inkml:trace contextRef="#ctx0" brushRef="#br0" timeOffset="12370.16">5813 3011 1609 0,'0'0'71'0,"0"0"15"0,0 0-69 0,0 0-17 0,0 0 0 0,-13-12 0 15,13 12 67-15,0 0 9 0,-5 0 3 0,5 0 0 16,0 0-28-16,0 0-6 0,0 0-1 0,0 0 0 16,0 0-36-16,5-4-8 0,-1 4 0 0,13-4-608 15,-4 4-120-15</inkml:trace>
  <inkml:trace contextRef="#ctx0" brushRef="#br0" timeOffset="13108.12">6416 2887 1821 0,'0'0'40'0,"0"0"8"0,0 0 1 0,0 0 3 0,0 0-41 0,0 0-11 16,0 0 0-16,0 0 0 0,5 0 22 0,12-8 2 15,-8 1 1-15,8 3 0 0,9-12 7 0,-4 5 0 16,4-1 1-16,4-3 0 0,9 3-16 0,-13-7-3 15,5 0-1-15,4-1 0 0,-9 1-3 0,8 0-1 16,-8-4 0-16,5-1 0 0,-5-3-9 0,4 0 10 16,-12 4-10-16,8-8 10 0,-5 4-10 0,5 0 8 15,-17-4-8-15,8 4 8 0,-4-4 4 0,-4 16 0 0,0-12 0 0,-9 4 0 16,0 3 12-16,-9 5 4 16,0 3 0-16,-4 5 0 0,0 3 4 0,0 0 0 0,-17 8 1 15,8 7 0-15,1-3-8 0,-18 11-1 0,4 1-1 16,-4-1 0-1,-9 12-5-15,9 0-1 0,-5 4 0 0,5 3 0 0,-8 1 8 0,7-4 2 16,10 7 0-16,-13 4 0 0,-1 1-6 0,9 3-1 16,9 4 0-16,-13 4 0 0,5-12-8 0,-1 8-3 15,0 8 0-15,9-12 0 0,-9 4-9 0,14-7 0 16,-1 3 9-16,5-12-9 0,-14 1 8 0,14-4-8 16,-1-4 8-16,10-4-8 0,-10 0 0 0,14-8 9 15,-5 0-9-15,5-3 0 0,0-9 11 0,4 1-11 16,0-8 10-16,0 0-10 0,0 0 12 0,4-11-4 0,9-5-8 15,-4 5 12-15,4-9 0 0,4 1-1 0,0-4 0 16,1 3 0-16,-9 5-11 0,12-4-14 0,-3 3 3 0,3 5 1 16,5-5 10-16,-4 12 0 0,-5-11 0 15,5 11 0-15,0-4-8 0,0 5 0 0,-1 3 0 0,-3 0 0 16,8 0 8-16,-5 3-8 0,-16 5 8 0,16-8-8 16,-7 8 8-16,-6 3 0 0,1-7 0 0,-5 4-8 15,9 0 8-15,-13 3 0 0,0-3 0 0,0 4 0 0,0-12 0 0,0 11 0 16,-17 1 0-16,17-5 0 0,-17 5 0 0,12-4 0 15,-12 3 0-15,-1 1 0 0,5-4 0 0,5 3 0 16,-5-11 0-16,0 8 0 0,4 4 0 0,-4-9 0 16,9 1 0-16,-14 8-8 0,14-12 8 0,4 0 0 15,0 0 0-15,-9 4 0 0,5 0 0 0,4-4 0 16,0 0 0-16,0 0 0 0,0 0 0 0,4 11 0 16,5-3 0-16,0 0 0 0,4-5 8 0,-9 1-8 15,9 0 8-15,4 4-8 0,-8-4 0 0,4 0 8 16,4 3-8-16,-8 1 0 0,8 0 0 0,-3-8 0 15,-6 4 0-15,5 3 0 0,0 1 0 0,-4-8 0 32,4 0 0-32,-9 8 0 0,9-8-15 0,-4 4-7 0,4-4-2 0,0 0 0 15</inkml:trace>
  <inkml:trace contextRef="#ctx0" brushRef="#br0" timeOffset="14546.88">7667 3258 943 0,'0'0'41'0,"0"0"10"0,0 0-41 0,0 0-10 15,0 0 0-15,0 0 0 0,0 0 110 0,0 0 20 0,0 0 4 0,0 0 1 16,4-8-51-16,-4 8-9 0,0 0-3 0,0 0 0 16,0 0 16-16,0 0 4 0,0 0 0 0,0 0 0 15,0 0-21-15,0 0-4 0,-4 8-1 0,0 3 0 16,-5 5 3-16,0-5 1 0,-4 9 0 0,-4-1 0 16,8 0-42-16,-8 1-9 0,-1 3-2 0,1 4 0 15,0-4-9-15,-1 0-8 0,5 4 9 0,5-11-9 16,-5 3 0-16,8-4-10 0,5 1 0 0,0-16-1130 15</inkml:trace>
  <inkml:trace contextRef="#ctx0" brushRef="#br0" timeOffset="14765.57">7862 2802 1414 0,'-8'0'63'0,"8"0"13"0,-9 0-61 0,9 0-15 16,-9 4 0-16,1 0 0 0,-1-4 88 0,5 4 16 16,-5 0 2-16,5 0 1 0,-1-1-60 0,5-3-12 15,-9 12-3-15,5 0 0 0,0-5-24 0,4 5-8 16,0 7 0-16,-9-7-564 16,9 3-117-16</inkml:trace>
  <inkml:trace contextRef="#ctx0" brushRef="#br0" timeOffset="15296.7">7858 3231 885 0,'26'-20'39'0,"-17"13"9"0,8 3-39 0,-8-4-9 0,4-3 0 0,4 7 0 0,-12 0 126 15,-1-4 23-15,5 4 5 0,-9 4 1 0,0 0-47 0,0 0-8 16,0 0-3-16,0 0 0 0,4 12-25 16,-4-4-6-16,-4 3-1 0,-5 8 0 0,5-7-14 15,-10 4-3-15,1 3-1 0,-4 0 0 0,0 0-25 16,-1 5-5-16,-3-5-1 0,-5 4 0 0,13-4-5 15,-5 5-2-15,1-5 0 0,8 0 0 0,-4 0-9 16,-4-3 8-16,8 3-8 0,5-11 8 0,4 0-8 0,0-8 0 16,0 7 0-16,0-7 8 0,4 4-8 0,5-4 0 15,8-4 0-15,-4 0 0 0,13-7 0 0,-4-5 8 16,13 5-8-16,-5-8 8 0,5-1-8 0,0-7 0 16,-1 4 0-16,-12 0 0 0,8 0 0 0,-4 0-9 15,-4-1 9-15,0 9 0 0,8 0-10 0,-12 3 10 16,-1 0-8-16,-13 5 8 0,14 3 0 0,-10 4 0 15,-8 0 0-15,0 0 0 0,0 0 0 0,0 8 0 16,0 3 0-16,-8 5 8 0,8-1 15 0,-5 0 3 0,-3 5 1 16,-1-1 0-16,9 0-6 0,-13 4-1 0,9-7 0 15,-5 3 0-15,5-3-11 0,-1 3-9 0,5-4 12 16,0 1-12-16,0-5 8 0,5 1-8 0,-1 0 0 16,5-9 0-16,8 5 8 0,-13-4-8 0,14-4 0 0,-1-4 0 15,0 4 8-15,5-4-8 0,4-3 0 0,5-5-1114 16</inkml:trace>
  <inkml:trace contextRef="#ctx0" brushRef="#br0" timeOffset="15952.78">9122 2683 1818 0,'0'0'40'0,"0"0"8"0,0 0 1 0,0 0 3 16,0-4-42-16,0 0-10 0,4-4 0 0,-4 8 0 0,17-8 54 0,1 1 9 15,3-1 1-15,10 4 1 0,-5-11-34 0,9-1-7 16,-9 8-2-16,4-11 0 0,5 4 9 0,-9-1 1 16,9 1 1-16,-1-4 0 0,-12-8-33 0,4 3 0 15,5-3 0-15,8 8 0 0,-13-8 12 0,4 0-2 16,-4 4 0-16,5 0 0 0,-14-1-10 0,0-3 10 15,1 8-10-15,-10 0 10 0,5-8 34 0,-13 4 6 16,0 3 2-16,0 5 0 0,-8 3-26 0,-1-7-5 16,-13 11-1-16,-4 1 0 0,4 3 3 0,-4 4 0 0,-4 0 0 0,4 11 0 15,-9-3 5-15,9 4 0 16,-9 3 1-16,1 8 0 0,-5 4-10 0,4-4-3 0,-9 4 0 16,-3 8 0-16,3 4-6 0,-8 3-2 0,9 5 0 0,4 7 0 15,-9 4 4-15,4-4 0 0,5 3 0 0,0 5 0 16,0 4-12-16,4 0 0 0,5 3 0 0,0 1 0 15,-9 7 0-15,4-4 8 0,-13 0-8 0,9 1 0 16,9 3 19-16,-5-4-2 0,0-3 0 0,5-4 0 16,-1 3-17-16,14-3 0 0,0-1 0 0,-5-11 0 15,-9 4 0-15,14-8-16 0,0-3 4 0,-5-1 0 16,5 4 12-16,-1-15 0 0,5 4 0 0,0-8 10 16,-4-4-10-16,4-4 0 0,0 0 9 0,-5-8-9 15,5-3 0-15,9-1 9 0,-13 1-9 0,-1-4 0 0,14-8 10 16,-22 0-10-16,17-4 8 0,-8 0-8 0,4-11 8 15,4-1-8-15,-4 1 0 0,4-5 8 0,1 1-8 16,3 0 0-16,5-12 0 0,0 0 0 0,0 8 0 16,5-4 0-16,3 4 0 0,-3-4 0 0,12 0 0 0,-17-4 0 15,9 4 0-15,4 0 0 0,4 0 0 0,1 4 0 16,-1-8 0-16,5 4 8 0,-5 3-8 0,18 1 8 16,-13 4-8-16,4 0 8 0,4-5-8 0,-4 9 0 15,4 3 9-15,1 1-9 0,4-5 0 0,-1 1 0 16,5 3 0-16,0 1 0 0,1 3 0 0,-6-3 0 15,1 3 0-15,-13-4 8 16,12 5-172-16,-7-5-35 0</inkml:trace>
  <inkml:trace contextRef="#ctx0" brushRef="#br0" timeOffset="16811.96">9178 3347 403 0,'0'0'36'0,"0"0"-36"0,0 0 0 0,0 0 0 16,0 0 332-16,0 0 60 0,-9-4 12 0,9 4 3 15,0 0-223-15,0 0-45 0,0 0-9 0,0 0-2 0,0 0-92 0,0-8-20 16,9 0-3-16,-5 4-1 16,14-3-12-16,-5-1 0 0,0 0 0 0,0 4 0 0,4-7 28 0,1 3 4 15,-1-7 0-15,5-1 0 0,-5 1-32 0,-8-1 0 16,4-3 0-16,4 4 0 0,-12-5 0 0,8 1 0 15,-13 0 0-15,-13-1 0 0,8 5 12 0,1-1-3 16,-14 1-1-16,1 7 0 0,0-7-8 0,-18 11 0 16,9-4 0-16,-9 8 0 15,-4 8 18-15,4-4 2 0,1 11 0 0,-5 5 0 0,-1-1 12 0,6 0 4 16,8 8 0-16,-5-4 0 0,10 1-22 0,3-1-4 16,-4 4-1-16,9-4 0 0,5 0-9 0,-1 0 0 15,9-3 9-15,0 3-9 0,9-4 0 0,-1 0 0 16,1-3 0-16,0-1 0 0,13-3 11 0,4 3-3 15,-5-11 0-15,14 0 0 0,-9-4-8 0,4 0 0 16,1-8 0-16,4 1 0 0,-1-1 0 0,1-4 8 16,0-3-8-16,-9-1 8 0,9-3-8 0,-14 0 0 15,1-1 0-15,-5 1 0 0,-4-4 8 0,5 4 0 16,-14-4 0-16,-4 3 0 0,0-3-8 0,0 4 0 0,-4-1 0 16,-9 5 0-16,8-4 0 0,-12 3 0 0,4 1 0 15,9 11 0-15,-18-8 0 0,5 12 0 0,-1-4 0 0,1 4 0 16,0 4 12-16,8 8 0 0,-9-8 0 0,1 4 0 15,0 3-12-15,4 1 0 0,4-1 0 0,-4 1 0 16,9-1 0-16,-5 5 0 0,5-8 0 0,4 3 0 16,4-3 0-16,5 3 0 0,-1-3 0 0,1 4-11 15,13-8 3-15,-5 0 0 0,5-1 0 0,0 1 0 16,-1-4 8-16,10 0 0 0,-5 0 0 0,-5 0 0 16,5 0 0-16,1 0 0 0,-6-4 0 0,10 4 0 15,-10-3 0-15,1 3 0 0,8-4 0 0,-8 4 0 16,-4 0 0-16,3 0 0 0,1 0 0 0,-5 4 0 0,1-1 0 15,-1 1 0-15,-8 0 0 0,-1 0 0 0,1 4 0 16,-9-8 0-16,-4 7 0 0,-1 5 0 0,-3 3 0 0,-1-7 0 16,-4 8 0-16,-4-1 0 0,8-3 0 0,-8 3 0 15,-5 0 0-15,9 5 0 0,4-9 0 0,-4 5 0 16,0-1 0-16,4-11 0 0,9 4 23 0,0-8 6 16,0 0 2-16,0 0 0 0,0 0-31 0,0 0 8 15,5-8-8-15,12-3 0 0,-4-1 0 0,-4-7 0 16,4-1 0-16,9 1 0 0,-5 0 0 0,0-1 0 15,-8-3 0-15,4 0 0 0,4 0 0 0,1 4 0 16,-1-5 0-16,-8 5 0 0,4 0 0 0,-9 3 0 16,9 1 0-16,-8 7 0 0,-1-7 0 0,9 3 0 15,-13 8 0-15,4-3 0 0,1 3 0 0,3 0 0 16,-8 4 0-16,0 0 0 0,5 0 0 0,8 0 0 16,-13 0 0-16,0 0 0 0,0 0 0 0,0 4 0 0,0-4 0 15,4 11 0 1,9-3-29-16,-9 4-9 0,-4-1-2 0,5-3 0 15,8 4-32-15,-9-5-6 0,0 5-2 0,-4-12-703 0,0 0-141 0</inkml:trace>
  <inkml:trace contextRef="#ctx0" brushRef="#br0" timeOffset="17452.45">9955 3138 1681 0,'0'0'74'0,"0"0"16"0,0 0-72 0,0 0-18 16,0-4 0-16,0 4 0 0,0 0 90 0,0-11 14 16,0 11 4-16,0 0 0 0,0-8-39 0,0 8-7 15,9-4-2-15,-9 4 0 0,9 0-28 0,-9 0-7 16,8 0-1-16,1 4 0 0,-9-4 16 0,0 8 4 16,5 3 0-16,-5 1 0 0,0-1-28 0,-5 5-4 15,-4-8-2-15,1 7 0 0,8 0 26 0,-18 5 4 16,5-9 2-16,5 5 0 0,-10 3-24 0,14-7-5 15,-9 3-1-15,-4 1 0 0,12-1-3 0,-3-7-1 16,3 3 0-16,5-11 0 0,0 0-8 0,0 0 8 16,5 4-8-16,3 0 8 0,10 0-8 0,-10-8 0 15,10 4 0-15,-1-8 0 0,0 1 8 0,1-1 0 16,-1 4 0-16,5-11 0 0,-5 3-8 0,1 0-11 0,3-3 3 16,-3 0 0-16,-1-1-4 0,0 1 0 0,5 3 0 15,-4 0 0-15,-1 1 12 0,-8 3-8 0,8-7 8 16,0 11-8-16,-8-8 8 0,4 5 0 0,0 7 0 0,-9-8 0 15,14 8 0-15,-14 0 0 0,-4 0 0 0,0 0 0 16,4 11 0-16,-8 5 0 0,4-8 0 0,-4 3 0 16,-9 1 0-16,4 3 0 0,9 1 8 0,-13-1-8 15,9 1 11-15,-9-1-3 0,8 0 0 0,5-3 0 16,0 0-8-16,0 3 8 0,-4-11-8 0,8 4 8 16,-4-1-8-16,5 1 0 0,-5-8 0 0,13 0 0 15,-5 4 0-15,1-8 0 0,8-4 0 0,-4 8 0 16,5-11 12-16,8 3 0 0,-13-11 0 0,13 3 0 15,-4 1-12-15,-1-4-17 0,10-1 4 0,-10 5 1 16,6-5-10-16,3 1-2 0,-4 0 0 0,4 0 0 16,-8 7-6-16,-5 4-2 0,1-7 0 15,-9 7 0-15,4 4 32 0,-13 4 0 0,0 0 0 0,0 0 0 0,0 0 0 0,0 8 0 16,-5 4 0-16,-8 3 0 0,9-3 0 0,-5 7 0 16,0-11 0-16,-4 7 0 0,9 0 20 0,-9 5 9 15,4-9 3-15,-4 5 0 0,9 3-32 0,-5-7 0 16,1 3 0-16,8-3 0 0,-5-1 12 0,5 1-3 15,0-4-1-15,5-1 0 16,-5-7-108-16,8 8-23 0,-8-8-4 0,13 4-1 0</inkml:trace>
  <inkml:trace contextRef="#ctx0" brushRef="#br0" timeOffset="17655.52">10915 3154 2026 0,'0'0'90'0,"0"0"18"0,0 0-86 0,0 0-22 0,-13 0 0 0,9 3 0 16,4-3 104-16,-9 4 17 0,0 8 3 0,1-12 1 16,3 8-82-16,1 3-17 0,-13-3-3 0,12 3-1 15,-3 9-10-15,-1-12-3 0,-4 3 0 0,9 5 0 16,-9-1-9-16,4 0 0 0,-4 5 0 0,8-13 0 16,5 5 0-16,0-4-20 0,0-8 3 0,0 0 1 15,0 0-185-15,0 0-37 0</inkml:trace>
  <inkml:trace contextRef="#ctx0" brushRef="#br0" timeOffset="17811.73">11076 2818 2023 0,'0'0'44'0,"-5"7"10"0,-8 1 2 0,5-4 0 0,-5 8-44 0,4-9-12 16,0 5 0-16,5 0 0 0,0 3 9 0,8-3 0 15,0 4 0-15,9-5 0 0</inkml:trace>
  <inkml:trace contextRef="#ctx0" brushRef="#br0" timeOffset="18311.62">11167 3211 1911 0,'0'0'42'0,"0"0"9"0,0 0 1 0,0 0 2 0,0 0-43 0,0 0-11 0,0 0 0 0,17 4 0 16,-17-4 74-16,18 0 13 0,-10-4 2 0,10-3 1 16,-1 3-56-16,-4-4-11 0,5 0-3 0,-10 1 0 15,5 3-12-15,-4-12-8 0,0 13 10 0,-9-13-10 16,4 12 0-16,0-11 0 0,-8 7 0 0,0-3 0 16,4-1 0-16,-13 0-10 0,4 5 10 0,-8-1-8 15,-1 0 8-15,1 4 0 0,-5 4 0 0,-4 4 0 16,0 4 10-16,4 0 7 0,5-1 2 0,-5 9 0 15,5-5 36-15,-1 9 7 0,5-5 2 0,-4 1 0 16,8 3-29-16,-4 0-6 0,5 0-1 0,8 1 0 16,-9-5-18-16,9 5-10 0,0-5 10 0,9 0-10 0,-1 5 11 15,5-9-11-15,-4 1 12 0,4 3-12 0,4-11 9 0,1 0-9 16,-1 0 0-16,5 0 9 0,4-4-9 0,4-4-14 16,5 0 3-16,-9-4 1 15,5 1-32-15,-5-5-6 0,4 0-2 0,-8 5 0 0,-5-9 37 16,5 5 13-16,-5-1-9 0,-12 4 9 0,8-3-12 0,-5 3 4 15,-8 8 0-15,0 0 0 0,9-4 24 0,-9 4 6 16,0 0 1-16,0 0 0 0,0 0 21 0,-9 8 4 16,5 0 0-16,0 7 1 0,-5-11-26 0,5 11-6 15,-1-11-1-15,5 12 0 0,0-12-6 0,0-4-2 16,0 0 0-16,0 0 0 0,9 3-8 0,4 1 0 16,-13-4 0-16,17 0 0 0,-4-4 0 0,0-3 0 15,0-1 0-15,5 0 0 16,-1-3-24-16,0-1-6 0,-8-7-2 0,8 0 0 15,5-1-128-15,-4-7-27 0,-1 8-5 0,-4-16 0 0</inkml:trace>
  <inkml:trace contextRef="#ctx0" brushRef="#br0" timeOffset="18764.64">12474 1945 2091 0,'0'0'46'0,"0"0"10"0,0 0 1 0,0 0 2 0,0 0-47 0,-4 0-12 0,-14 8 0 0,5 3 0 0,9-3 97 0,0 11 18 16,-14-11 3-16,14 11 1 0,-9 1-35 0,0 3-8 15,-9 4 0-15,13 4-1 0,-8 4-21 0,0 3-4 16,-1 5-1-16,-3-1 0 0,3 16-16 0,-3-8-3 16,3 8-1-16,-12 4 0 0,4 0-15 0,-5 3-3 15,5 9-1-15,-4-9 0 0,4-3-10 0,-13 4 0 16,17-4 0-16,-8-5 0 0,8 1 16 0,0-7 2 15,5-5 0-15,0-8 0 0,-1-3-18 0,14-4 0 16,-14-8 0-16,5-3 0 0,13-5-16 0,-4-3-6 16,0-5-2-16,4-7 0 15,0 0-44-15,0 0-10 0,0-7-2 0,0-5 0 16,0-3-4-16,-9-5-2 0,9 1 0 0,-9-4 0 16,9 0-30-16,-8-1-7 0,3 5-1 0,1 0 0 15,-9-8 74-15,9 8 14 0,4 3 4 0,-5 5 0 0,-3-1 96 0,8-4 20 16,0 5 4-16,-5 3 1 0,5-3 34 0,0-1 6 15,0 4 2-15,0 8 0 0,5-11-54 0,-5 11-10 0,8-8-3 16,1 0 0-16,8 4-28 0,5-7-7 0,0-1-1 16,4 1 0-16,0-1-9 0,4 4-3 0,1 5 0 0,-1-5 0 15,-8 0-16-15,-1 8 8 0,10-4-8 0,-14 4 0 32,1 4-20-32,-5 4-10 0,0-8-2 0,0 8-1 0</inkml:trace>
  <inkml:trace contextRef="#ctx0" brushRef="#br0" timeOffset="19639.43">12457 3076 288 0,'0'0'12'0,"0"0"4"0,0 0-16 0,0 0 0 0,0 0 0 0,0 0 0 15,0 0 330-15,13 0 63 0,4 4 13 0,0-4 2 16,1 8-253-16,4-8-51 0,-5-8-11 0,5 8-1 15,4 0-50-15,4 8-10 0,-13-8-1 0,10 0-1 16,-6 0-18-16,5 0-3 0,-4 4-1 0,-5-4 0 16,1 0 6-16,-5 0 1 0,4 4 0 0,1 0 0 15,-5-1-15-15,4-3 0 0,0 0 0 0,1 0 0 16,-14 0-36-16,5-3-8 0,21-5 0 16,-13 4-1-16</inkml:trace>
  <inkml:trace contextRef="#ctx0" brushRef="#br0" timeOffset="20311.16">13964 2536 864 0,'0'0'76'0,"0"0"-60"16,0 0-16-16,0 0 0 0,0 15 169 0,-13-3 31 0,4 7 7 0,0 0 1 16,0 1-106-16,-8 3-21 0,0 4-4 0,-1 8-1 15,1-8-32-15,-5 7-8 0,1 5 0 0,-1 4-1 16,-13-5 1-16,5 5 1 0,4 3 0 0,-13 8 0 16,17-12-5-16,-13 5 0 15,5-5-1-15,8 8 0 0,13-19-31 0,-4 4 0 0,-4-4 0 0,13-4 0 31,4-8-15-31,0-3-9 0,4-9-1 0,0-3-952 0</inkml:trace>
  <inkml:trace contextRef="#ctx0" brushRef="#br0" timeOffset="20686.06">14003 2354 1710 0,'0'0'37'0,"0"0"8"0,-5-7 2 0,5 7 1 0,0 0-38 0,0 0-10 15,0 0 0-15,0 0 0 0,0 0 84 0,0 0 14 16,0 0 3-16,0 0 1 0,0 0-39 0,0 0-8 16,0 0-2-16,0 0 0 0,9 0 6 0,-9 0 1 15,0 0 0-15,17 0 0 0,5-4-14 0,8 0-2 16,-8 0-1-16,9 4 0 0,8-12-14 0,0 5-2 16,0-1-1-16,4 0 0 0,-8 4-14 0,0-7-4 15,4 3 0-15,-4-3 0 0,-9 7-8 0,8 0 0 16,-12 4 0-16,0 0 0 0,0 4 0 0,-9 0 0 15,4 7 0-15,-4-3 0 0,-9 3 0 0,1-3 0 16,-5 4 0-16,0-1 0 0,-5 5 0 0,1-1 0 16,-5 5 0-16,1-1 0 0,-10 4 8 0,5-4 0 15,4 8 0-15,-8 4 0 0,0-4-8 0,-1 4 0 0,-3 4 0 0,3 0 0 16,-3 3 0-16,-5 5 0 16,4-5 0-16,-4 9 0 0,-5-1 0 0,5 4 0 0,-4-3 0 15,4 10 0-15,4-6 0 0,-4-5 0 0,4 0 11 0,14-3-11 16,-10-5-12-16,5-7-8 0,5 0-1 15,-1-4-797-15,5 4-159 16</inkml:trace>
  <inkml:trace contextRef="#ctx0" brushRef="#br0" timeOffset="20904.76">13733 3107 2476 0,'0'0'55'0,"0"0"11"0,-13-4 2 0,9 1 1 0,-5-5-55 0,5 4-14 15,0-8 0-15,4 12 0 0,4-7 56 0,9-5 9 16,-4 4 2-16,4 1 0 0,4-5-44 0,5 4-9 16,0-3-2-16,8 11 0 0,-8-12 0 0,-1 4 0 15,10 8 0-15,-10-7 0 0,6 7-12 0,3-4 9 16,-8 4-9-16,4 0 8 0,4 0-8 0,5-4 0 16,0 4 0-16,-5 0 0 15,5-4-172-15,4 0-40 0</inkml:trace>
  <inkml:trace contextRef="#ctx0" brushRef="#br0" timeOffset="21201.57">15101 2347 2070 0,'0'0'45'0,"0"0"10"0,0 0 1 0,0 0 3 0,0 0-47 0,0 0-12 0,0 0 0 0,0 0 0 15,-4 7 95-15,0 1 17 0,-9 4 3 0,8-5 1 16,-8 13-76-16,-4 3-14 0,-1 0-3 0,1 8-1 16,0 0 26-16,-9 4 4 0,4 3 2 0,-8 1 0 15,8 3-2-15,0 1 0 0,0-1 0 0,-12 5 0 16,12-1-35-16,-8 4-7 0,8-4-2 0,0 8 0 16,0-7-8-16,5 3 0 0,8-11 0 0,5-1 0 15,0-3 0-15,4-4 0 0,4-8 0 0,0 0 0 16,5-4-79-16,8-11-14 0,1-4-3 0,-5-4-1 15,13-4-101-15,-4-4-20 0,-5-3-4 0,5-8-1 0</inkml:trace>
  <inkml:trace contextRef="#ctx0" brushRef="#br0" timeOffset="21435.89">15275 2555 1105 0,'30'-54'48'0,"-25"35"12"0,8-4-48 0,4 3-12 16,1 1 0-16,-14 0 0 0,5 11 183 0,-1-7 34 15,-3 3 7-15,-1 8 2 0,-4 4-48 0,0 0-10 16,0 0-1-16,0 0-1 0,-9 16-69 0,1-1-13 15,3 0-4-15,-3 9 0 0,-5 3-16 0,-1-8-3 16,-3 8-1-16,4 4 0 0,-13 0-38 0,4 3-8 16,-4-7-2-16,-4 12 0 0,4 4 16 0,-9 3 4 15,5 0 0-15,4 4 0 0,-9 4-20 0,9 1-4 16,0 2-8-16,-5 1 12 0,14-7-12 0,-5-1 9 0,5-8-9 16,0 1 8-16,8-5-8 0,5-3 0 0,4-12 0 0,4 0 8 31,5-3-57-31,8-9-12 0,5-3-3 0,4-8 0 15,4-8-154-15,-4-3-31 0</inkml:trace>
  <inkml:trace contextRef="#ctx0" brushRef="#br0" timeOffset="21810.81">15284 3254 1688 0,'0'0'75'0,"0"0"15"0,-9 12-72 0,9-12-18 0,0 0 0 0,-9 11 0 0,9-11 136 0,0 0 24 16,0 4 5-16,0-4 1 0,0 0-76 0,0 4-15 16,9 7-3-16,0-11-1 0,-5 0-18 0,9 0-3 15,-4 0-1-15,4-7 0 0,-5-1-29 0,10 4-7 16,-5-7-1-16,4-5 0 0,1 1-12 0,-10-1 0 16,10-3 0-16,-1 0 0 0,0-5 0 0,-4 1 9 15,0-8-9-15,0 4 12 0,5 4-12 0,-14 0 0 16,1-4 9-16,3 8-9 0,-8-1 8 15,0 5-8-15,-8 0 8 0,8 15-8 0,-9-4 41 0,-4 0 4 16,-5 12 1-16,5-5 0 0,-13 9-17 0,5 0-3 16,-1 3-1-16,0 4 0 0,1 1 4 0,-6 3 1 15,1 8 0-15,5-8 0 0,3 4-30 0,1 8 0 16,-5-12 0-16,9 4 0 0,9 0 0 0,-5 0 0 16,5-4 0-16,4 4 0 0,13 0 0 0,-4-8 8 15,4-7-8-15,4-1 0 0,0-3 0 0,9 0 0 16,-4-4 8-16,4-8-8 15,0 0-100-15,5-8-24 0,-10 1-4 0,14-1-736 0,-9-15-147 16</inkml:trace>
  <inkml:trace contextRef="#ctx0" brushRef="#br0" timeOffset="22170.09">16278 2003 2023 0,'-13'8'44'0,"0"-8"10"0,9 0 2 0,-5 0 0 0,0 0-44 0,1 0-12 0,3 0 0 0,5 0 0 0,-4 4 102 0,4-1 18 16,-4 9 4-16,4-8 1 0,0-4-61 0,0 8-13 15,-9 3-3-15,5 5 0 0,4-9-12 0,0 9-4 16,0-1 0-16,0-7 0 0,0 4-19 0,4-1-4 16,5-3-1-16,-5 0 0 0,5-5-8 0,-1 1 0 15,10-4 0-15,-1 0 8 0,-8-7-8 0,4-5 0 16,9 4 0-16,-5-11 8 0,0 11-8 0,1-11 8 15,-1 7-8-15,-4-3 8 0,-4 3-8 0,8-7 0 16,-13 7 0-16,5 5 0 0,0-5 0 0,-5 4 8 16,-4 8-8-16,0 0 8 0,0 0 25 0,0 0 5 15,-4 8 1-15,4 4 0 0,-13 7-16 0,13-11-3 16,-5 11-1-16,1 0 0 0,-9 1-9 0,9-1-2 16,4 0 0-16,0-7 0 0,0 3-8 0,4-3 0 15,9 0 0-15,-9-1 0 16,5-7-72-16,0 8-11 0,-5-9-1 0,9 1-1 0</inkml:trace>
  <inkml:trace contextRef="#ctx0" brushRef="#br0" timeOffset="43049.78">1505 4802 345 0,'0'0'31'0,"0"0"-31"15,0 0 0-15,0 0 0 0,0 0 253 0,0 0 45 16,0 0 9-16,0 0 1 0,0 0-152 0,0 0-30 16,0 0-6-16,0 0-2 0,0 0-57 0,0 0-11 15,0 0-2-15,4-4-1 0,9 4-15 0,5-4-2 0,-10 1-1 16,10-1 0-16,-5 0-6 0,4 4-2 0,5-4 0 0,-1 0 0 16,-3 0-3-16,8 0-1 0,0 4 0 15,-4-3 0-15,-5 3-17 0,9 0 8 0,-13 0-8 0,13 0 0 16,-8 0 9-16,-1 0-9 0,-4 0 0 15,4 3 9-15,-4 1-9 0,0 0 0 0,-8 0 0 0,-5-4 8 16,0 0-8-16,0 0 8 0,-5 12-8 0,5-1 8 16,-4 5 4-16,-5-5 1 0,1 5 0 0,-10-1 0 15,14 0-2-15,-13 1-1 0,4-1 0 0,-5 1 0 16,9-8 7-16,-8 7 2 0,4 0 0 0,-4 5 0 16,8-5-19-16,-8 1 0 0,-1 3 0 0,-3 0 0 15,-1 4 8-15,-9-3-8 0,10-1 12 0,-14 0-12 16,13 4 0-16,-12-3 0 0,8-1 0 0,-9 0 0 15,0 5 0-15,-4-5 0 0,4 0 0 0,9 4 0 16,-13-3 8-16,9-5-8 0,8 1 0 0,0-1 0 0,5-3 0 16,4 3 0-16,9-7 8 0,4 3-8 0,0-11 0 15,0 0 0-15,0 4 0 0,17 0 0 0,-8 0 0 0,17 0 0 16,-5-4 0-16,-3-4 0 0,12-4 0 0,-4 4 0 16,5-3 0-16,-5-1 0 0,4 4 9 0,0-8-9 15,-4 9 0-15,1-5 9 16,-6 0-99-16,-3 0-20 0,8 1-4 0,-13-1-1 0</inkml:trace>
  <inkml:trace contextRef="#ctx0" brushRef="#br0" timeOffset="43330.93">1292 5134 1638 0,'0'0'72'0,"0"0"16"0,0 0-71 0,0 0-17 0,0 0 0 0,0 0 0 16,0 0 103-16,9 0 17 0,4-4 3 0,4 4 1 16,1 0-63-16,-10-4-12 0,10 4-2 0,-5-3-1 0,8 3-24 0,1-4-5 15,-5 4-1-15,1-4 0 0,-1 0-16 0,5 4 10 16,0-4-10-16,-1 0 8 15,5 4-8-15,-4-4 0 0,0 1 0 0,-5 3-1030 16</inkml:trace>
  <inkml:trace contextRef="#ctx0" brushRef="#br0" timeOffset="43549.63">1861 5119 633 0,'-9'4'28'0,"5"-4"6"0,4 3-34 0,-9 1 0 16,1 0 0-16,3 0 0 0,1 4 261 0,-14-1 46 15,18 1 9-15,-13 4 1 0,9-8-197 0,4 7-40 16,-13 1-8-16,9-1-2 0,-9 1-38 0,4 0-7 0,9-1-1 0,-17 1-1 16,17-1-9-16,-13 1-2 0,8-4 0 0,5-1 0 15,0-7-12-15,0 0 0 16,0 0 0-16,0 0-960 0</inkml:trace>
  <inkml:trace contextRef="#ctx0" brushRef="#br0" timeOffset="43893.3">2430 4528 806 0,'4'0'72'0,"0"4"-58"16,-4-4-14-16,0 8 0 0,9-5 177 0,-9-3 33 15,-9 12 6-15,9 3 2 0,0-3-84 0,-8 7-17 16,3 1-3-16,-8-5-1 0,-8 12-35 0,8-4-7 15,-5 4-2-15,-3 8 0 0,3-4-35 0,1 4-7 16,0-4-2-16,-10 11 0 0,-3-3 11 0,4 3 3 16,-4 1 0-16,4-1 0 0,-9-3-39 0,9-5 0 15,8 1 0-15,-12 0-8 0,4-8 8 0,9 4 0 16,-1-8 10-16,14-4-10 0,-5 1 0 0,0-9-15 16,9 1 2-16,0-4-713 15,0-8-142-15</inkml:trace>
  <inkml:trace contextRef="#ctx0" brushRef="#br0" timeOffset="44112.01">1939 5107 1854 0,'0'0'82'0,"0"0"17"0,0 0-79 0,9 0-20 0,-1-4 0 0,1 4 0 16,0 0 98-16,-5-4 16 0,14 1 3 0,-1-1 1 15,-8 4-60-15,-1-4-12 0,14 0-2 0,-5 0-1 0,1 0-22 0,-1 0-4 16,-4 4-1-16,13 0 0 0,-21 0-8 0,16-3-8 16,-3 3 9-16,-1 0-9 15,0 3-117-15,-8-3-30 0</inkml:trace>
  <inkml:trace contextRef="#ctx0" brushRef="#br0" timeOffset="44627.5">2378 5196 691 0,'0'0'61'0,"0"0"-49"0,0 0-12 0,0 0 0 0,0 0 193 0,0 0 36 15,0 0 7-15,0 0 2 0,0 0-114 0,0 0-24 16,0 0-4-16,0 0 0 0,0 0-44 0,0 0-9 16,4-4-2-16,-4 4 0 0,9-8-13 0,-5 1-2 15,0 3-1-15,9-4 0 0,0 0-25 0,-8-3 0 16,3 3 0-16,1 0 0 0,-4-3 0 0,-1-1 0 0,9 1 0 0,-13-1 12 15,0 0 1-15,0 5 1 0,0-9 0 0,0 8 0 16,0 1-14-16,-13 3 0 16,13 4 0-16,-9-8 0 0,-4 16 18 0,4-8 1 0,-17 4 0 0,9 7 0 15,4 1-2-15,-4 3 0 0,-9 1 0 0,13-1 0 16,-5 1 23-16,1-5 4 0,-5 5 0 0,5-1 1 16,-1 1-32-16,1-1-13 0,4 1 11 0,4-1-11 15,-4 0 9-15,9 1-9 0,0-5 8 0,-9 5-8 16,13-1 0-16,0-11 8 0,0 4-8 0,0-8 0 15,13 8 0-15,-5-1 0 0,5-3 0 0,-4-4 0 16,13-4 0-16,-5 0 0 0,-4 1 0 0,9-9 0 16,8 4 0-16,-8-11 0 0,-5 4 9 0,18-1-9 15,-13-3 0-15,-1 0 8 0,5-1-8 0,-8 5 0 0,-1-5 0 16,5 1 0-16,-13 8 0 0,-1-1 0 0,5 0 0 16,-8 5 0-16,-5 7 0 0,0 0 0 0,0 0 11 0,0 0-3 15,0 0 0-15,-5 7 0 0,-8 5-8 0,5 0 8 16,-1-5-8-16,0 9 8 0,-4-1 0 0,9 1 0 15,-13-1 0-15,12 1 0 0,-4-1-8 0,5-3 0 16,0-1 0-16,4 1 0 0,-5-1 0 0,5 1 0 16,5-4 0-16,-1 3 0 0,0-7-10 0,10-4 10 15,-10 0-13-15,9-4 5 16,4 0-115-16,9-7-22 0,-8-5-5 0</inkml:trace>
  <inkml:trace contextRef="#ctx0" brushRef="#br0" timeOffset="45049.27">3151 4466 403 0,'0'0'17'0,"0"0"5"0,0 0-22 0,0 0 0 0,-5 4 0 0,-3 4 0 15,-1-4 414-15,-4 3 78 0,4 5 16 0,-8 0 4 16,0-1-334-16,3 5-66 0,-3 3-14 0,8 4-2 16,-8-4-31-16,0 5-5 0,-1-1-2 0,-3 4 0 15,-1-4-13-15,-4 4-2 0,13 4-1 0,-13 0 0 16,4 0-27-16,5 3-6 0,-9 1-1 0,8 4 0 15,-3-1-8-15,3 1 0 0,-12-4 0 0,12-1 0 16,-8 5 0-16,9-8 0 0,0 0 0 0,8 0 0 16,-8-8-9-16,4-4 9 0,13 0-12 0,-5-3 12 15,5-1-163-15,0-7-25 0,0-8-6 16,0 0-1-16,0 0-40 0,0 0-8 0,5-8-1 0,8-3-1 16,-9-1 61-16,9-3 13 15,-13-1 3-15,0 1 0 0,0-4 123 0,0-1 25 0,-13 5 4 0,13-12 2 0,0 4 106 16,-4 3 20-16,4 1 5 0,0 0 1 0,0 7 34 0,0 0 6 15,0 1 2-15,0 3 0 0,0 8-12 0,0 0-3 16,0 0 0-16,0 0 0 0,0 0-49 0,0 0-9 16,0-8-3-16,17 5 0 0,-13-5-26 0,-4 8-6 15,5-4 0-15,12 4-1 0,-4-4-22 0,4 0-4 16,-4 0-1-16,-4 1 0 0,0-1-12 0,8 4-4 16,-4-8 0-16,5 4 0 0,-1 0-8 0,0 0 0 15,-8 1 0-15,4-1 0 0,4 0 10 0,-8 0 0 16,4 4 0-16,-4 0-855 15,-1 0-171-15</inkml:trace>
  <inkml:trace contextRef="#ctx0" brushRef="#br0" timeOffset="45346.44">2013 4690 1933 0,'0'0'42'0,"0"0"9"0,0 0 1 0,0 0 4 0,0 4-45 0,0-4-11 16,0 8 0-16,0-4 0 0,-13-1 102 0,13-3 18 16,0 0 4-16,0 8 1 0,0 0-77 0,0 0-15 15,0-8-3-15</inkml:trace>
  <inkml:trace contextRef="#ctx0" brushRef="#br0" timeOffset="47501.83">3550 5130 172 0,'0'0'8'0,"0"0"1"0,0 0-9 0,0 0 0 15,0 0 0-15,0 0 0 0,0 0 268 0,0 0 51 16,0 0 10-16,0 0 3 0,0 0-198 0,13 0-39 15,-13 0-8-15,0 0-2 0,0 0-21 0,0 0-5 16,0 0-1-16,0 8 0 0,5 0-8 0,-5-8-2 16,-5 7 0-16,5 13 0 0,0-9-20 0,-13 9-5 15,9-5-1-15,0 4 0 0,-10-3 10 0,10 3 1 16,-5-3 1-16,1 3 0 0,8 0-34 0,-13-3 0 16,8-1-10-16,5-3 10 0,0-5 0 0,5 1 0 15,-5-8 12-15,0 0-4 0,13 4 8 0,-5-4 0 0,1-4 1 16,0 0 0-16,8-3-2 0,-4-5-1 0,13 0 0 15,-13-3 0-15,5-1-6 0,3 1-8 0,1-4 11 16,0-1-11-16,4 1 0 0,-13 0 0 0,4-4-12 0,14-1 3 16,-14 5 19-16,0 0 4 0,5-4 1 0,-5 7 0 15,1 5-15-15,-9-1 0 0,4 1 0 0,4 3 0 16,-17 8-128 0,0 0-21-16</inkml:trace>
  <inkml:trace contextRef="#ctx0" brushRef="#br0" timeOffset="48079.86">4154 5192 576 0,'0'0'25'0,"0"0"6"0,0 0-31 0,0 0 0 16,0 0 0-16,0 0 0 0,0 0 196 0,0 0 32 16,0 0 8-16,0 0 0 0,13 0-140 0,-13 0-29 15,4-4-6-15,9 4-1 0,-8 0-15 0,-5 0-3 16,4-4-1-16,-4 4 0 0,4-4-7 0,9 1-2 0,-8-1 0 0,3-8 0 16,-8 8 0-16,9 0-1 15,4-7 0-15,-13 3 0 0,9 0-31 0,-1-3 0 0,-8-1-11 0,5 1 11 16,8-5 0-16,-13 5 0 15,4-5 14-15,-4 1-4 0,0-1-10 0,0 9 0 0,-4-17 9 0,-5 13-9 16,5-1 15-16,-1 5-2 0,-3-1 0 16,-1 8 0-16,-8 0 3 0,12 0 1 0,-12 11 0 0,0-3 0 15,-1 8-1-15,-4-5-1 0,9 5 0 0,-13 3 0 16,9 0-7-16,0 1 0 0,-14-1-8 0,10 4 12 16,-1-4-12-16,-4 4 8 0,0 1-8 0,8-5 0 15,5 4 10-15,-4-4-10 0,17 1 10 0,-17-1-10 16,8 0 12-16,9 1-3 0,0-9-1 0,0 1 0 15,9-1-8-15,8-3 0 0,-13 0 0 0,18-4 0 16,-5 0 0-16,5-8 12 0,0-4-4 0,4 0 0 16,-4 1-8-16,4-5 10 0,-13-4-10 0,8 5 10 0,1-1-10 15,-5-11 0-15,5 4 0 0,4 0 8 0,-17-1-8 0,8 1 0 16,-12 0 9-16,3-5-9 0,14 5 0 16,-22-4 0-16,0 4 0 0,0 3 0 0,0 5 0 0,0-5 9 15,0 1-1-15,0 11-8 0,-13-8 11 0,4 8-11 16,9 1 10-16,-13 3-10 0,9 3 0 0,-9 1 0 15,9 8 0-15,-1-8-10 0,-12 3 10 0,-1 1 0 16,18 4 0-16,-13-1-705 16,9 1-135-16</inkml:trace>
  <inkml:trace contextRef="#ctx0" brushRef="#br0" timeOffset="48751.58">4493 4960 288 0,'0'0'12'0,"0"0"4"0,0 0-16 0,0 0 0 0,0 0 0 0,0 0 0 16,0 0 364-16,0 0 71 0,0 4 13 0,-5 0 4 15,-4 4-288-15,5 0-58 0,-9 3-11 0,4 5-3 16,5-5-53-16,-9 5-11 0,0 3-3 0,4-4 0 0,-8 5 0 0,-5-5 0 15,5 4 0-15,4-3 0 0,4-1-8 16,-8 1-1-16,17-5-1 0,-18-3 0 0,18-8-15 0,0 0 0 16,0 0 8-16,0 0-8 0,0 0 0 0,0 0 0 15,18 4 0-15,-18-4 0 0,17-4 0 0,1 0 11 16,3-7-3-16,-3 7-8 0,-10-12 12 0,10 5-12 16,12-5 12-16,-17-3-12 0,13 4 0 0,-4-1 0 15,13 1 0-15,-14 3 0 0,5-7 0 0,0 7 0 16,-4 1 0-16,0-1 0 0,-13 8 0 0,8 0 0 15,-8 0 0-15,12 4-9 0,-21 0 9 0,0 0 0 16,0 8 0-16,0-8 0 0,0 16 0 0,0-9 8 16,0 5-8-16,0 3 11 0,0-3-3 0,0 3 0 15,-21 1 0-15,8-1 0 0,8 1-8 0,-8-1 8 16,5 4-8-16,-10-7 8 0,1 0-8 0,12-1 0 16,-3-3 9-16,-1 4-9 0,0-5 0 0,1-3 9 15,8-4-9-15,0 0 0 0,0 0 12 0,0 0-12 16,0 0 12-16,8-4-12 0,10-3 11 0,-5-1-11 15,4 0 10-15,5-4-10 0,0 5 0 0,-9-13-10 0,8 9 0 16,-3-5 0-16,3 1 18 0,-3-4 3 0,-1-1 1 16,5 9 0-16,0-9-22 0,8 9-4 0,-21-5-1 0,12 5 0 15,5-1 24-15,-8 5 5 0,-10-1 1 0,6 0 0 16,-6 4-23-16,5 4-5 0,-4-4-1 0,0 8 0 16,-1 0 14-16,1 0 0 0,-9-4 0 0,-9 15 0 15,9-3 0-15,-8 3 15 0,8 1-3 0,-9-1-1 16,0 5 8-16,-4-5 1 0,5 1 1 0,-1 3 0 15,4-4-21-15,1 1 0 0,0-1 0 0,-9 1 0 16,8-5 0-16,5-3 0 0,-13 4 0 0,13-5 0 16,0-7 0-16,0 0 0 0,0 4 0 0,0-4 0 15,13 8 0-15,-8-4-8 0,8-4 8 0,-5-4-1203 16</inkml:trace>
  <inkml:trace contextRef="#ctx0" brushRef="#br0" timeOffset="49298.33">6012 4760 460 0,'0'0'41'0,"9"0"-33"16,-9 4-8-16,0-4 0 0,0 0 196 0,0 0 36 16,0 7 8-16,-9 5 2 0,9 3-81 0,-8 1-16 15,-10-1-3-15,5 4-1 0,5 5-33 0,-14-5-8 16,-4-4 0-16,13 9-1 0,-5-5-44 0,1 4-9 16,0-4-2-16,-1 4 0 0,5-3-32 0,-8 3-12 15,16-8 9-15,-12 1-9 16,13-1-42-16,-9-3-14 0,13-12-2 0,0 0-1 0</inkml:trace>
  <inkml:trace contextRef="#ctx0" brushRef="#br0" timeOffset="49860.65">5726 4632 1854 0,'0'0'40'0,"0"0"9"0,8-7 2 0,-3 3 1 0,4-4-41 0,4 0-11 0,4-3 0 0,0 3 0 16,-8-8 50-16,17 5 8 0,-4-1 2 0,12-3 0 0,-3-1-29 0,4 5-6 15,-1-5-1-15,5 5 0 0,1-5-8 0,-1 13-1 16,8-13-1-16,-16 12 0 0,8-11-1 0,-4 7 0 16,-5 4 0-16,9 4 0 0,-17 0-13 15,8 4 0-15,-8 4 0 0,-5-1 0 0,-8 5 0 0,4 4 12 16,-9-5-3-16,-4 8-1 0,5-3 1 0,-5 3 0 15,-5 0 0-15,-12 5 0 0,8-1 5 0,-8 0 1 16,0-4 0-16,3 4 0 0,-7-3 15 0,3 3 3 16,-3 4 1-16,8-8 0 0,-13-3-21 0,8 7-4 15,1 0-1-15,-5-4 0 0,0 1 0 0,5 3-8 16,-5-4 12-16,5-3-4 0,-5-5-8 0,5 5 8 16,0-5-8-16,4 5 8 0,4-5-8 0,-4 1 0 15,8-5 9-15,5 5-9 0,-8 0 0 0,8-5 0 16,8 5 0-16,-3-4 0 0,-1 3 0 0,5-3 0 15,-5 0 0-15,14 3 0 0,-10-3 0 0,1 4 0 16,8-1-10-16,-12-3 10 16,12 3-32-16,-13 1 1 0,9 3 0 0,-8-11 0 15,-1 12 3-15,5-9 1 0,-5 1 0 0,-4 4 0 0,0-4 27 0,-13 3-10 0,13-3 10 16,-9 0 0-16,-8-1 0 0,4 1 0 0,4 0 0 16,-8-1 0-16,0 1 10 0,-14-4 2 0,9 4 1 0,1 3 0 15,-14-11 5-15,9 0 1 0,-9 0 0 0,5 0 0 16,4 0-3-16,8-11-1 0,-3 3 0 0,3 4 0 15,-12-4-15-15,13 1 0 0,-10-5 8 0,10 1-8 16,0 3 0-16,8-8 0 0,-4 1 8 0,9 3-8 16,-5 1-24-1,5-1-8-15,4 4-2 0,4-3 0 0,5-1-114 0,8 5-22 16,5-17-5-16,-1 9-1 0</inkml:trace>
  <inkml:trace contextRef="#ctx0" brushRef="#br0" timeOffset="50417.66">6421 5049 799 0,'0'0'35'0,"0"0"8"0,0 0-35 0,13-4-8 0,-13 4 0 0,8-4 0 0,-8 4 86 0,5-3 15 16,-5 3 3-16,8-4 1 0,-8 4-36 0,0-4-7 15,0 4-2-15,9-8 0 0,4 4-4 0,0-3 0 16,-13 7-1-16,4 0 0 0,-4 0-31 0,0-12-5 16,9 0-2-16,0 5 0 0,-9 7 19 0,4-12 3 15,-4-3 1-15,4 7 0 0,-4 0-16 0,0-3-4 16,0 3 0-16,-4-4 0 0,4 1 29 0,0 3 6 16,-13 0 1-16,4 4 0 0,5-3-4 0,-13 7 0 15,4 0 0-15,0 0 0 0,4 0-23 0,-8 7-5 16,-1 5 0-16,1-8-1 0,-1 4 12 0,1 3 2 15,8-3 1-15,-8 4 0 0,0-1-38 0,4 5-12 16,-5-5 0-16,10 5 0 0,8-1 20 0,-18-3 3 16,14 7 1-16,-5-8 0 0,5 1-12 0,4 0-17 0,0-5 4 15,0 5 1-15,4-4 12 0,-4-8 16 0,0 0-3 16,0 0-1-16,9 4-12 0,0-1 8 0,4-3-8 16,4 0 0-16,-8-7 0 0,4-1 0 0,4 0 0 15,0-3 0-15,-8 3 0 0,8-4 0 0,-3-3 0 0,3 3 0 31,0 5-20-31,-12-9-6 0,-1 5-2 0,9 3 0 0,-9 0 17 0,-4 8 11 0,0 0-13 0,0 0 5 16,0 0-1-16,0 0 0 0,-4 8 0 0,4 3 0 16,0 1 9-16,0 0 0 0,-4 7 0 0,-5-11 0 15,9 3 0-15,-4 1 0 0,4-1 0 0,0 1 0 16,-5 0 0-16,5-12 0 0,0 0 0 0,0 7 0 0,0-7 0 16,0 8 0-16,0-8 0 0,0 0 0 0,0 12-9 15,0-12 9-15,0 0-10 0,0 0-676 16,5 3-135-16</inkml:trace>
  <inkml:trace contextRef="#ctx0" brushRef="#br0" timeOffset="50651.91">6551 4930 1638 0,'0'0'72'0,"0"0"16"0,0 0-71 0,-9 0-17 16,1 7 0-16,-6-3 0 0,14-4 116 0,-4 8 20 15,-9-4 4-15,9 3 1 0,-1-3-70 0,5 4-15 16,-4-4-2-16,4 4-1 0,0 3-9 0,0-3-1 16,0-8-1-16,0 11 0 0,4 5-34 0,-4-12-8 15,0 7 0-15,5-3 0 0,8 0 0 0,-9 0 0 0,-4-8 0 0,18 3 0 32,-14 5-43-32,9-4-10 0,4 0-3 0,-12 0-993 0</inkml:trace>
  <inkml:trace contextRef="#ctx0" brushRef="#br0" timeOffset="50886.25">6946 4941 1868 0,'-17'0'83'0,"17"0"17"0,0 0-80 0,-9 8-20 0,0 0 0 0,5-1 0 0,-9 1 105 0,9 4 18 16,-14-5 3-16,5 13 1 0,5-13-47 0,-10 9-10 15,1-5-2-15,-1 9 0 0,1-1-21 0,-5 0-5 16,5 1-1-16,-13-1 0 0,-1 4-23 0,1 0-5 15,-5 4-1-15,5 4 0 0,-5-4-3 0,0 4-1 16,13-4 0-16,-8 4 0 0,8 4-8 0,-4-1 0 16,0-3 0-16,4 0 0 0,-4-4 0 0,9 0 0 15,0-4 0-15,4 1 0 16,4-5-121-16,-4-4-20 0,9 1-4 0,4-16-946 16</inkml:trace>
  <inkml:trace contextRef="#ctx0" brushRef="#br0" timeOffset="51511.1">6907 5038 975 0,'0'0'43'0,"0"0"9"0,0 0-41 0,0 0-11 0,0 0 0 0,0 0 0 15,0 0 108-15,4-4 19 0,5 0 4 0,0 4 1 16,-5 0-58-16,9-8-11 0,-9 8-3 0,9-4 0 16,-13 4-12-16,5 0-4 0,12-7 0 0,-13 7 0 15,9-8-16-15,5 0-3 0,-14 0-1 0,14 1 0 16,-1 3 5-16,-13-4 1 0,14 0 0 0,-18 1 0 16,17-1-22-16,0 0-8 0,-12 1 0 0,12 3 0 15,-13-8 0-15,9 1 0 0,-13 3 0 0,5 0 0 16,-1-7 0-16,-4 3 14 0,0 4-4 0,-4 4-1 0,-1-3-9 0,5 3 10 15,-17 0-10-15,0 0 10 0,12 8 5 0,-12-4 1 16,4 4 0-16,-4 0 0 0,8 3-4 0,-8 5 0 16,-1-4 0-16,1 3 0 0,4 1 9 0,4 0 2 15,-8-5 0-15,-1 5 0 0,14-1-23 0,-9 5 0 16,9-5 0-16,-5 1 8 0,5 3-8 0,4-3 0 16,0 0 0-16,0-12 0 0,13 7 0 0,-13 5 0 15,17-12 0-15,0 4 0 0,-12-4 0 0,12 0 0 16,5-4 0-16,4-4 0 0,0 0 0 0,-4 5 0 15,4-9 0-15,0 4 0 16,0 1-39-16,0 3-9 0,0-4-1 0,-4 4-1 16,-5 0 11-16,0 0 3 0,-8 4 0 0,-9 0 0 0,0 0 21 0,0 0 5 15,0 0 1-15,0 0 0 0,0 0 32 0,0 8 6 16,0 0 2-16,0 0 0 0,-9-1 4 0,1 1 1 16,3 4 0-16,1-5 0 0,-9-3 3 0,9 4 1 15,4-8 0-15,0 0 0 0,0 0-25 0,0 0-5 0,0 0-1 16,0 0 0-16,0 0 4 0,0 0 1 0,0 0 0 0,0 0 0 15,0-8-14-15,4 0 11 0,0 5-11 0,-4 3 10 16,0 0-10-16,0 0 0 0,0 0 0 0,0 0 0 16,0 0 0-16,13-12 0 0,-8 4 0 0,-5 8 0 15,0 0-9-15,0 0 9 0,13-4-12 0,-13 4-695 16,17-3-139-16</inkml:trace>
  <inkml:trace contextRef="#ctx0" brushRef="#br0" timeOffset="51745.41">7571 4910 2052 0,'0'0'45'0,"0"0"10"0,0 0 1 0,0 0 1 0,0 0-45 0,0 0-12 16,0 0 0-16,0 0 0 0,-8 8 82 0,3 0 14 15,1-1 4-15,4 5 0 0,-17 0-47 0,12-1-9 16,-8 1-1-16,9-1-1 0,-5 1 1 0,-4 3 0 15,-4-3 0-15,8-1 0 0,0 1-35 0,-4 4-8 16,9-5 0-16,0 1 0 0,-9-5 8 0,8 1 0 16,5-8 0-16,0 0 0 15,0 0-34-15,0 0-7 0,0 0-2 0,0 0-757 16,22-4-152-16</inkml:trace>
  <inkml:trace contextRef="#ctx0" brushRef="#br0" timeOffset="51901.63">7762 4655 691 0,'-21'4'30'0,"21"0"7"0,-13-4-29 0,8 4-8 0,-12 0 0 0,13 0 0 15,-9 0 295-15,8-1 57 0,5-3 12 0,0 0 3 16,0 0-278-16,0 0-55 0,0 0-11 0,5 8-3 16,-5-8-67-16,13 8-13 15,-13 3-4-15</inkml:trace>
  <inkml:trace contextRef="#ctx0" brushRef="#br0" timeOffset="52354.68">7884 4887 759 0,'0'0'33'0,"0"0"8"0,0 0-33 0,0 0-8 16,0 0 0-16,0 0 0 0,0 0 85 0,0 0 15 15,0 0 4-15,0 0 0 0,0 0-4 0,0 0 0 16,0 0 0-16,0 0 0 0,0 0 0 0,9-8 0 16,-9 1 0-16,-9 3 0 0,5 4-20 0,-1 0-5 15,-16 0-1-15,12 0 0 0,-8 0-7 0,8 4-2 16,-4-1 0-16,4 1 0 0,-8 4-9 0,8-8-3 16,-4 4 0-16,-4 0 0 0,8 4-22 0,5-5-5 15,-5 1-1-15,-4 0 0 0,13-4-25 0,0 8 0 0,-4 3 0 0,4-11 0 16,0 0-10-16,4 12 10 0,0 0-13 0,9-1 5 15,-8-7 8-15,8 8 8 0,-5-5-8 0,5 5 11 16,-4-4-11-16,0-1 0 0,-1 5-12 0,6-8 12 16,-1 7 0-16,-9-3 0 0,5 4 0 0,-1-5 0 15,1 5-12-15,-9-4 12 0,9 3-10 0,-9 1 10 16,-9-1 0-16,9 1 0 0,0-4-8 0,-9-1 8 16,-4 5 0-16,9-4 0 0,-13-4 0 0,12 7 0 15,-4-7 0-15,1 0 0 0,-1 0 0 0,-4 0 10 16,-4 0-2-16,4-4-8 0,-9 3 12 0,0-3-4 15,5-3-8-15,-5 3 0 0,5-4 0 0,-5 0 0 0,-4-4 0 16,4 4 0-16,5-7 0 0,0 7-773 16,8-8-157-16</inkml:trace>
  <inkml:trace contextRef="#ctx0" brushRef="#br0" timeOffset="53026.37">6538 4887 1263 0,'0'0'56'0,"0"0"12"0,0 0-55 0,0 0-13 16,0 0 0-16,0 0 0 0,0 0 122 0,0 0 22 0,0 0 4 0,0 0 0 15,0 0-48-15,0 0-11 16,4 12-1-16,5-5-1 0,-9-7-15 0,9 8-2 0,-1 0-1 0,-3 0 0 15,8 3-29-15,-9 5-5 0,0-9-2 0,9 5 0 16,-13-1-13-16,5 1-2 0,-1 0-1 0,5-1 0 16,-1-3-3-16,-8 3-1 0,0-11 0 0,9 12 0 15,-5 4-5-15,-4-5 0 0,0-11-8 0,0 12 12 16,5-1-12-16,-5-3 11 0,0-8-11 0,4 12-772 16,-4-1-161-16</inkml:trace>
  <inkml:trace contextRef="#ctx0" brushRef="#br0" timeOffset="54073.01">8249 4887 460 0,'0'0'41'0,"0"0"-33"0,0 0-8 0,0 0 0 16,0 0 200-16,0 0 39 0,0 0 7 0,0 0 2 15,0 0-108-15,0 0-20 0,0 0-5 0,0 0-1 16,0 0-56-16,0 0-11 0,0 0-3 0,0 0 0 15,0 0-12-15,0 0-2 0,0 0-1 0,0 0 0 16,0 0 6-16,0 0 1 0,0 0 0 0,0 0 0 16,0 0 10-16,0 0 2 0,0 0 1 0,0 0 0 15,0 0-15-15,0 0-3 0,-13 0-1 0,8 0 0 0,-8 0-3 0,9 0-1 16,4 0 0-16,-13 8 0 0,9-4 2 0,-9 0 0 16,8-4 0-16,1 3 0 0,-9 1-8 0,9 0-2 15,-9-4 0-15,8 4 0 0,-8 0-5 0,5 0-1 16,-5 0 0-16,8-1 0 0,-12 1-12 0,12 0 0 15,-8 4 8-15,-4 0-8 0,8-1 0 0,-4-3 0 16,-4 8 8-16,13-5-8 0,-9-3 0 0,8 4 0 16,-12 4 0-16,13-5 0 0,-9 5 0 0,8-8 0 15,-8 7 0-15,9 1 0 0,4 0 0 0,-5-1 0 16,10 1 0-16,-5-5 0 0,0 5 0 0,0-12 8 16,17 8-8-16,-12 3 0 0,-5-11 0 0,17 8 8 15,5-4-8-15,-9 0 0 0,-5 3 8 0,10-7-8 16,-5 0 0-16,8 4 9 0,-8-4-9 0,9-4 0 15,-17 4 0-15,8-7-824 16,8-1-166-16</inkml:trace>
  <inkml:trace contextRef="#ctx0" brushRef="#br0" timeOffset="54744.74">8709 4567 1105 0,'0'0'48'0,"0"0"12"0,0 0-48 0,13 0-12 0,-13 0 0 0,0 0 0 0,0 0 104 0,4 0 20 15,-4 0 3-15,9 0 1 0,0-4-42 0,-5 4-8 16,9-4-2-16,-8 4 0 0,8-8-9 0,0 4-3 16,-5-3 0-16,10-1 0 0,-1 0-9 0,-8 0-3 15,12-3 0-15,-3-1 0 0,4 1-35 0,4-1-7 16,-5 1-2-16,5-9 0 0,5 5-8 0,-10-1 0 16,1-3 0-16,9 4 0 0,-10-1 0 0,1 1 8 15,0-5-8-15,-1 5 8 0,-3-4-8 0,-1-5 0 16,-4 5 0-16,5-4 0 0,-10 0 8 0,1 0 0 15,-5 3 0-15,-4 5 0 0,0-1-8 0,-4 5 0 16,-9 3 0-16,0 4 0 0,0 4 8 0,-13 8 4 0,4 0 0 16,-4 7 0-16,-9-3 21 0,5 7 5 15,-1 8 1-15,1-8 0 0,-9 8-7 0,4 4-2 0,9 4 0 16,-13 0 0-16,9 3-18 0,-5 1-3 0,9 4-1 16,-13-9 0-16,0 9 10 0,0-5 2 0,0 9 0 0,-5-9 0 15,14 5-20-15,-5 3 0 0,13-7 0 0,-8-1 0 16,8 5 0-16,5-12 0 0,4 0 0 0,4-4 0 15,5 0 0-15,-5 0 0 0,9-8 0 0,9-8 0 16,-5 1 0-16,-4 0 0 0,9-8 0 0,4-4 0 16,4 0-12-16,5-4-7 0,0-8-1 0,4 8 0 15,0-7 7-15,-5 3 1 0,10-8 0 0,-9 5 0 16,-1 3 12-16,-3-3 0 0,-1 3 0 0,0 0 0 16,1 4 0-16,-18 4 0 0,17 0 0 0,-17 0 0 0,0 0 0 15,4 8 0-15,1 0 0 0,-1 3 0 0,5 1 0 16,-9-1 0-16,0 5 0 0,0-8 10 0,4 7-10 0,1-3 0 15,-5-5 0-15,0-7-11 0,0 0 11 0,8 12 0 16,-3-4 0-16,-5-8 0 0,13 7 0 0,-13-7 0 16,4 4 0-16,5-4 0 15,4 0-104-15,0-4-20 0,-5-3-3 0,5-1-567 16,5-4-114-16</inkml:trace>
  <inkml:trace contextRef="#ctx0" brushRef="#br0" timeOffset="55416.44">9104 4953 748 0,'0'0'67'0,"0"0"-54"0,0 0-13 16,0 0 0-16,0 0 184 0,0 0 35 0,0 0 6 0,0 0 2 16,0 0-79-16,0 0-16 0,0 0-4 0,0 0 0 15,0 0-56-15,0 0-12 0,0 0-3 0,0 0 0 16,0 0-23-16,0 0-5 16,0 0-1-16,9 4 0 0,0-1-15 0,-1-3-3 0,5-3-1 0,5-1 0 15,-10 0 20-15,5 0 4 0,0 0 1 0,-4-4 0 16,4-3-34-16,-4-1 0 0,4 5 0 0,0-5 0 15,-9-4 0-15,1 9 0 0,8-13 0 0,-13 9 0 16,0-1 0-16,0 1 0 0,0-1 0 0,0 4 0 16,-5 1 13-16,-3-1-4 0,3 4-1 0,-12 0 0 15,13 4-8-15,-14 0 8 0,1 0-8 0,-5 8 8 0,5 0 9 0,-1 3 2 16,1 5 0-16,0-1 0 0,-5 4 11 16,0 1 2-16,0-9 1 0,-4 9 0 0,9-5-17 0,4 4-4 15,-4-3-1-15,4 3 0 0,8 0-1 0,-8 5 0 16,9-13 0-16,-9 8 0 0,9-7 1 0,4 4 0 15,0-16 0-15,4 11 0 0,-4-11-11 0,17 4 0 16,-4 0 0-16,5-4 0 0,-1-4 26 0,5-8 3 16,-1 5 1-16,6-9 0 0,-1 5-22 0,-5 3-8 15,5-11 0-15,5 3 0 0,-10 1 0 0,10 3 0 16,-9 1 0-16,4-1 0 0,-9 0 0 0,0 9 0 16,1-5 0-16,-14 4 0 0,9-4 0 0,-13 8 0 15,0 0 0-15,0 0 0 0,0 0 0 0,0 0 0 16,0 0 0-16,0 0 0 0,-9 12 0 0,9-4 0 15,-8 3 0-15,8 1 0 0,-18 3 0 0,14-3 0 16,-5-1 0-16,1 1 0 0,8 3 0 0,0-3 0 16,-5-4 0-16,5-8 0 0,0 0 0 0,0 7 0 15,0-7 0-15,0 0 0 0,0 0 0 0,9 4 0 16,4-4 0-16,9 0 0 0,-14-8 12 0,10 1-3 16,-5-5-1-16,9 4 0 0,-9-3-8 0,4-1-11 0,0 1 3 15,-4 3 0 1,0-4-20-16,0 1-3 0,-4 3-1 0,4 4 0 0,-13 4 20 0,0 0 3 0,0 0 1 0,9 0 0 15,-1 0 8-15,-8 0 0 0,0 0 0 0,9 12 0 16,-9-4 0-16,9-1 0 0,-9 5 0 0,-9-1 0 16,9 5 0-16,-4-5 0 0,-1 5 0 0,5-8 0 15,-8 3 0-15,8 1 0 0,0-1 0 0,0-11 0 16,0 12 0-16,0-12 11 0,0 8-3 0,0-8 0 16,0 11-32-16,0-11-6 15,8 8-2-15,1-4-1195 0</inkml:trace>
  <inkml:trace contextRef="#ctx0" brushRef="#br0" timeOffset="56295.77">11206 4165 230 0,'0'0'20'0,"0"0"-20"0,0 0 0 0,0 0 0 16,0 8 262-16,0-8 48 0,-4 0 10 0,-5 4 1 16,0 0-155-16,5 7-31 0,-9-3-7 0,9 3 0 15,-14 5-24-15,5 3-5 0,-4 0-1 0,-5 1 0 16,-4 11-17-16,-9-4-3 0,5 7-1 0,-9 5 0 16,13 4-42-16,-13-9-9 0,4 5-2 0,-4-1 0 15,0 5-10-15,0-1-2 0,0-3-1 0,-5 0 0 0,1 7 12 16,8-7 2-1,-4-1 1-15,4-3 0 0,9 4-10 0,-4-9-1 16,8 5-1-16,5 0 0 0,8-12-14 0,0-4 0 16,5 1 0-16,8-5 0 0,5-3 0 0,-5-5 8 15,9 1-8-15,5 0 0 0,3-8 11 0,1-4-11 16,0 0 12-16,13 0-12 0,-9-3 10 0,8-5-10 16,-3 4 8-16,-1-3-8 0,-4-1 0 0,0 4-14 15,9-3 2-15,-18 3-809 16,10 0-162-16</inkml:trace>
  <inkml:trace contextRef="#ctx0" brushRef="#br0" timeOffset="57203.28">11128 5011 518 0,'0'0'46'0,"0"0"-37"0,0 0-9 0,0 0 0 0,0 0 259 0,0 0 49 16,0 0 11-16,4-8 1 0,-4 8-172 0,9-4-34 16,-9 4-7-16,0 0-2 0,0 0-61 0,0 0-12 15,4-4-2-15,1 0-1 0,-5 4-8 0,13-4-1 16,-5 4-1-16,5-3 0 0,5-5-1 0,-14 0 0 16,9 4 0-16,4 0 0 0,-8-7-4 0,4 3-1 15,5-3 0-15,-10 3 0 0,5 0-4 0,5-3-1 16,-14-1 0-16,9-4 0 0,-13 9 0 0,4-13-8 15,1 9 12-15,-5-5-4 0,0 1 0 0,0 0 0 16,-5 3 0-16,1 0 0 0,-5 1-8 0,1-1 12 16,-10 12-12-16,1-11 12 0,4 7 4 0,-9 4 0 15,0 4 1-15,1 7 0 0,-1-11 2 0,-4 12 0 16,13-1 0-16,-4 1 0 0,-9 0-8 0,4 3-2 16,0 4 0-16,0-3 0 0,5-1 18 0,-5 1 3 15,5-1 1-15,0 1 0 0,4 7-31 0,4 0 8 16,0-4-8-16,0 4 0 0,5-3 0 0,4-1 0 15,0 0 0-15,4-3 0 0,5-5 0 0,0 1 0 0,13-4 0 0,-5-1 0 16,9-7 0-16,0-4 11 0,-4-3-2 0,4-5 0 16,4-3-9-16,5-1 0 0,-9-3-10 0,9 0 10 15,-9-8 0-15,4 3 0 0,-4 5 0 0,5 0 0 16,-14-8 0-16,5 7 0 0,-5-3 8 0,5 8-8 16,-9-4 0-16,-9 7 0 0,5 4 0 0,0-3 0 15,-9 11 13-15,0 0-4 0,0 0-1 0,0 0 0 16,0 0 16-16,0 0 4 0,-13 11 0 0,4-3 0 15,-4 7-15-15,-5 5-2 0,5-5-1 0,5 4 0 16,-5 1-10-16,4-5 0 0,-4 5 0 0,9-5 8 0,-9 0-8 16,8-3 0-16,1 3 0 0,4-3 0 0,-9 0 0 15,9-12 0-15,9 7 0 0,-9-7 0 0,4 12 0 0,5-8 0 16,-9-4 0-16,13 0 0 0,0 0 0 16,4 0 10-16,-4-4-2 0,5-8-8 0,-1 5 11 0,1-13-11 15,-1 9 10-15,5-5-10 0,-1 1 8 0,10-1-8 16,-14-3 0-16,5 0 9 0,4 3-9 0,4 5 0 15,-8-12 0-15,0 11 0 0,8-3-10 0,-13 3 10 16,-8 4 0-16,4 1-9 0,-9 3 9 0,10 0 0 16,-10 0 0-16,-4 4 0 0,0 0 0 0,0 12 0 15,4-1 0-15,-4 1 0 0,-8 3 0 0,8 1 0 16,-5-1 0-16,-8 4 0 0,13-3 0 0,-13-1-8 16,4 5 8-16,9-5-8 0,-8 0 8 0,3-3 0 15,-3 0 0-15,-1-5 8 0,9-7-8 0,0 0 11 16,0 0-11-16,0 0 12 0,13 8-12 0,-9-4 0 15,9-4 0-15,5-4 0 0,-10-4 0 0,6 1 0 0,3-5 0 16,5 4 0-16,-1-3 0 0,1-1 0 0,8 1 8 0,-8-1-8 16,0 0 0-16,8 1-14 0,-8 3 2 0,-5-4 0 15,5 5 12-15,-5-5-11 0,-8 12 11 0,0-4-10 16,-9 4 10-16,0 0-8 0,0 0 8 0,17 8-8 16,-17-8 8-16,4 12 0 0,-4 3 0 0,0-7-8 15,-4 0 8-15,4 3 0 0,-9 1 0 0,5 3 0 16,0-3 0-16,4-1 0 0,-9 1 0 0,9-1 0 15,0 1 0-15,0 0 0 0,0-5 0 0,-4 5 0 16,8-4-80-16,-4-1-13 0,0-7-3 16,0 12-1094-16</inkml:trace>
  <inkml:trace contextRef="#ctx0" brushRef="#br0" timeOffset="58156.18">12339 4984 1267 0,'-17'-4'56'0,"17"4"12"0,-4 4-55 0,4-1-13 16,-13-3 0-16,13 0 0 0,0 0 227 0,0 0 42 15,0 0 9-15,0 0 2 0,0 0-195 0,0 0-38 16,0 0-8-16,13 0-2 0,-5-7-12 0,5 3-2 16,5-4-1-16,-1 4 0 0,-8-7-22 0,4 3 0 0,4 4 0 15,1-7 0-15,-1-1 11 0,5-3-3 16,-5 3 0-16,0-4 0 0,-12-3-8 0,12 4 0 15,-12-1 0-15,-1 1 0 0,5-4 0 0,-9-1 8 0,0 5-8 0,-9 3 8 16,5-3 4-16,-1 11 0 0,-17-8 0 0,5 5 0 16,0 7 28-16,-14 3 7 0,10 5 1 0,-5 4 0 15,-5 3-23-15,5-3-4 0,-4 7-1 0,4 0 0 16,8 1-2-16,-3-1-1 0,3 4 0 0,1 0 0 16,-5 1 2-16,9 3 0 0,-4-4 0 0,12 4 0 15,-8 4-19-15,9-8 0 0,0 0 0 0,4 0 0 16,0-4 0-16,4-3 0 0,0-1 0 0,9-3 0 15,-4-1-21-15,4-11-8 16,4 0-2-16,1 0 0 0,4-11-27 0,-1-5-6 0,10-3 0 16,3-8-1-16,-12-4-6 0,17 0-1 0,0 0 0 15,5-7 0-15,3-5-7 0,-3 5-1 0,-1-5-1 16,5-7 0-16,-9 4 45 0,-4-8 10 0,4 0 2 0,4-8 0 0,5-4 12 16,-4 1 2-16,-1 3 1 0,-4 4 0 0,9 4 9 0,-22 8 0 15,4 3 0-15,-4 12-8 0,-4 4 64 0,-5 4 12 16,-8 8 4-16,9 3 0 0,-14 4 28 0,0 1 7 15,-4 7 1-15,0 0 0 0,0 0-29 0,-8 7-6 16,-5 1-1-16,8 7 0 0,-12 1-23 0,-1 3-5 16,1 0 0-16,-5 9-1 0,5-1-8 0,-5 0-2 15,-8 7 0-15,4 5 0 0,-9-4-12 0,5 3-2 16,4 5-1-16,-9 3 0 0,0-3-6 0,5-1-2 16,-5 0 0-16,0 9 0 0,-4-9-10 0,4 4 0 15,1-3 0-15,8-4 0 0,-5-1 0 0,5 1 0 16,9-12 0-16,4 0 0 0,4 0 0 0,0-8 0 15,5 0 0-15,8 5 0 16,5-17-44-16,-9 5-5 0,17-8-1 0,5-4 0 16,-4-4-72-16,8-8-14 0,4 5-4 0,-4-9 0 15,4 1-32-15,-3 3-6 0,-6-7-2 0,10 7 0 16,-14 1 77-16,0-1 15 0,1 4 4 0,-5 1 0 16,0-1-30-16,0 4-6 0,-4-4 0 0,4 4-1 0,-13 4 89 0,0 0 19 0,0 0 3 0,0 0 1 15,0 0 57-15,0 12 12 0,8-8 3 0,1 4 0 16,-9-8 33-16,0 0 8 0,0 0 0 0,0 0 1 15,0 7-25-15,0-7-6 0,0 0-1 0,4 4 0 16,9-4-10-16,-8 4-3 0,8-4 0 0,-5 4 0 16,-3-4 6-16,8-4 1 0,4 0 0 0,-4-3 0 0,-9-1-22 15,14 0-4-15,-9 0-1 0,8 1 0 0,-4-5-24 16,-4 0-4-16,4 5-2 0,4-5 0 0,-8 1 18 16,-1-5 3-16,1 1 1 0,0 3 0 0,-9 1-32 0,4 3 0 15,0-4 0-15,-8 1 0 0,0 3 12 0,4 8-3 16,-9-8-1-16,0 4 0 0,-8 4-8 0,4 4 0 15,-4 4 0-15,-5 0 0 0,0 3 8 0,0 5 0 16,5-1 0-16,-5 4 0 0,1 5 7 0,-5-1 1 16,4 4 0-16,5-4 0 0,-1 0 19 0,1 4 4 15,8-4 1-15,-4 4 0 0,4 0-29 0,9-4-11 16,0-3 8-16,0-1-8 0,5 0 0 0,8-3 0 16,-5-5 0-16,10-3 0 15,-1 0-52-15,5 3-15 0,0-18-3 0,8 3-774 16,-4-4-154-16</inkml:trace>
  <inkml:trace contextRef="#ctx0" brushRef="#br0" timeOffset="58624.81">13451 4767 403 0,'0'0'36'0,"-9"0"-36"0,5 0 0 0,4 0 0 16,0 0 336-16,0 0 60 0,0 0 12 0,0 0 2 15,0 0-246-15,0 0-50 0,0 0-10 0,0 0-1 0,0 0-70 16,0 0-13-16,0 0-4 0,0 0 0 0,13-3-8 16,-4-1-8-16,-9 4 9 0,0 0-9 0,0 0 8 0,0 0-8 15,0 0 0-15,0 0 9 0,0 0-9 0,0 0 10 16,9-8-10-16,-9 8 10 0,0 0 4 0,0 0 1 16,0 0 0-16,0 0 0 0,0 0 20 0,0 0 4 15,-13 0 1-15,-1 0 0 0,6 4 11 0,-10 0 2 16,5-4 1-16,5 7 0 0,-14-3-24 0,5 4-5 15,-1-4-1-15,1 4 0 0,0-1 6 0,3 5 1 16,6-4 0-16,-10 3 0 0,18-3-18 0,-4 0-3 16,4 3-1-16,4 1 0 0,-4-1-9 0,18 1-11 15,-14-4 3-15,9-1 0 0,9-3 8 0,-5 4 11 16,1 4-3-16,3-5 0 0,-3 1-8 0,-10 0-11 16,10 3 3-16,-5-3 0 15,4 4-33-15,-12-5-7 0,-1 5 0 0,5-1-1 0,-9 5 33 0,4-8 8 16,-8 3 8-16,4 1-13 0,-13-1 13 0,8 5 0 15,-12-5 0-15,-1-3 10 0,1 4 8 0,0-5 2 16,-9-3 0-16,0 0 0 0,-5 4 16 0,1-8 3 16,-5 4 1-16,5-4 0 0,-5 0-30 0,0-4-10 0,9 0 0 0,-9-4 9 15,5 1-9-15,4-5 0 0,9-3 0 0,-5-5-880 16,9 1-184 0</inkml:trace>
  <inkml:trace contextRef="#ctx0" brushRef="#br0" timeOffset="59974.9">13972 4875 345 0,'0'0'31'0,"0"0"-31"0,0 0 0 0,0 0 0 0,0 0 152 0,0 0 24 15,0 0 4-15,0 0 2 0,0 0-10 0,0 0-1 16,-4 12-1-16,4-4 0 0,0-8-26 0,-4 8-4 15,4-8-2-15,0 0 0 0,0 0-37 0,0 0-7 16,0 7-2-16,0-7 0 0,0 0-31 0,0 0-6 16,0 0-2-16,0 0 0 0,4-4-25 0,9-3-6 15,-9-1-1-15,9 4 0 0,-4-15-10 0,4 7-3 16,-4 1 0-16,-1-5 0 0,10 1-8 0,-14-1 0 16,9 5 9-16,-9-5-9 0,1 1 0 0,-1 3 9 15,-4-3-9-15,0 3 0 0,-9-3 12 0,9 3-12 16,-13 1 12-16,5-1-12 0,-10 4 12 0,1 4-12 0,0-3 12 15,-1 7-12-15,-3 0 16 0,-10 7-3 0,5-3-1 16,-9 8 0-16,9 3 14 0,-8 1 2 0,3 7 1 0,5-4 0 16,-9-3-29-16,14 7 0 0,-14 4 0 15,9 4 0-15,9-4 0 0,-5 0-8 0,-4 0 8 0,17 0 0 16,-4 4 0-16,9 0 0 0,4-4 0 0,0 0 0 16,0-4 0-16,4 0 0 0,9-8 8 0,9-3-8 15,-1-4 0-15,14-1 0 0,0-7 0 0,4-11 0 16,-4 3 10-16,4-7-1 0,-9-1 0 0,14-3 0 15,-14-4-9-15,0-4 0 0,5 4 0 0,-9-1 0 16,5-3 0-16,-10 0 0 0,5 0 0 0,-4 8 0 16,-4-12 8-16,-1 12-8 0,-4 3 0 0,-4 1 8 15,-1 3-8-15,-8 1 0 0,5 3 0 0,-5 8 8 0,0 0-8 16,0 0 0-16,0 0 0 0,0 0 8 0,-5 8-8 0,-12 0 0 16,13 3 0-16,-14 5 0 0,18 3 0 0,-13 0 10 15,0 0-10-15,0 5 10 0,0-5-10 0,9 0 8 16,-14 4-8-16,18-3 8 0,-17-1-8 0,17 0 0 15,-4 1 0-15,-5-1 0 0,9-4 0 0,0-3 0 16,0-12 0-16,0 0 0 0,0 0 0 0,13 4 0 16,-4 0 0-16,4-4 0 0,0-4 0 0,8-8 10 15,-3 1-10-15,8-5 10 0,4-3-10 0,5 0 8 16,-5-1-8-16,18-3 8 0,-9 0-8 0,0 0 0 16,-13-4 0-16,5 4 8 0,4-1-8 0,-14 5 0 15,1 4 0-15,-5 3 0 0,1 1 0 0,-1 7 0 16,-17 4 0-16,0 0 0 0,0 0 0 0,0 0 0 15,0 0 0-15,0 11 0 0,0 9 0 0,-13-1 0 0,9-4 0 16,-9 5 0-16,8-5 0 0,1 4 0 16,-9 5 0-16,9-5 0 0,-9-4 0 0,8 5 0 0,1-5 0 15,-9 0 0-15,9 1 0 0,4-8 0 0,-9-1 0 16,5 1 0-16,4 0 0 0,0-8 0 0,0 0 0 0,0 0 0 16,0 0 0-16,0 0 10 0,13-8-10 0,4 0 10 15,5-3-10-15,-1-5 0 0,-3 9 9 0,8-13-9 16,4 5 0-16,-8-1 0 0,4-3 0 0,0 0 8 15,0 0-8-15,4-5-15 0,-8 5 4 0,0 4 1 16,0-1-3-16,-5 5-1 0,-4-1 0 0,4 4 0 16,-12 4 14-16,8 1 0 0,-13 3-10 0,0 0 10 15,0 0 0-15,0 7 0 0,-9 1 0 0,9 4 0 16,-4 7 0-16,-1 0 13 0,-8 0-1 0,9 1-1 0,-13-1-1 16,17 0 0-16,-13 1 0 0,8-1 0 0,5 0-10 15,-4 1 0-15,-5-1 9 0,9-11-9 0,0 3 0 0,0-3 0 16,0-8 0-16,0 0 0 0,13 4 0 0,0-4 8 15,-8-4-8-15,12-4 0 0,5-7 0 0,-1-1 0 16,1-3 0-16,9 0 0 16,-10 3-29-16,14-3-4 0,-13-4-1 0,4 4 0 15,-9-5-2-15,9 5 0 0,-4 0 0 0,0 3 0 16,-5 1 16-16,-8 7 4 0,-1 4 0 0,1 0 0 0,4 1 16 0,-13 3 0 16,0 0 0-16,0 11 0 0,-4 1 0 0,-9 3 16 15,8 4-4-15,-8 5 0 0,9-5 16 0,0 0 4 16,-9 4 0-16,13 4 0 0,-5-3-20 0,-3 3-4 15,8-8-8-15,-5 0 12 0,5 4-12 0,5-7 0 16,-5-1 0-16,8-3 0 16,-8-1-45-16,0-11-15 0,5 4-4 0,12-4-780 15,0-4-156-15</inkml:trace>
  <inkml:trace contextRef="#ctx0" brushRef="#br0" timeOffset="60490.41">16000 3868 2268 0,'0'0'50'0,"-13"-12"10"0,13 12 3 0,0-4 0 0,-4 1-51 0,4 3-12 16,0 0 0-16,0 0 0 0,-9-12 71 0,9 12 11 15,0 0 2-15,0 0 1 0,0 0-36 0,0 0-7 16,-9 12-2-16,1-1 0 0,-1 8-22 0,-8 1-5 15,-1 7-1-15,-3 0 0 0,-10 11 32 0,5 1 7 16,-4 3 1-16,4 9 0 0,-9-9-25 0,0 8-5 16,5 12-1-16,-14 0 0 0,14-8 3 0,0 4 0 15,4-4 0-15,-5 0 0 0,5-4-5 0,9 0-1 16,-1-7 0-16,-3-1 0 0,8 1-18 0,4-5 0 16,-4-7 0-16,9 0 0 15,4-8-49-15,-9 0-11 0,5 1-1 0,4-13-1 16,0 1-95-16,0-12-19 0,0 0-4 0,0 0-1 15,0 0 70-15,4-12 15 0,-8 1 2 0,-1-5 1 16,5 5 15-16,-8-9 3 0,-1-3 1 0,5 4 0 0,-14-4 102 0,9-1 20 0,1-3 4 16,-1 0 0-16,0 4 60 0,5 4 12 0,-9-4 3 0,9 3 0 15,-5 9 1-15,5-1 0 0,-1 1 0 16,-3 3 0-16,-1 0-20 0,9 4-4 0,0 4-1 0,0 0 0 16,0 0-67-16,0 0-14 0,0 0-2 0,0 0-1 15,9-3-19-15,4 3 10 0,4 0-10 0,0 0 8 16,1 0 2-16,-1-4 0 0,5 4 0 0,0 0 0 15,8 0-10-15,-8-12 0 0,-1 8 0 0,5 0 0 16,5 4 15-16,-9-11 1 0,8 7 0 0,-8 0 0 16,-5 4-2-16,5 0 0 0,-1 0 0 0,1 0 0 15,-4 0-189-15,-5 0-37 0,-13 0-8 16,0 0-2-16</inkml:trace>
  <inkml:trace contextRef="#ctx0" brushRef="#br0" timeOffset="61693.28">16721 4536 518 0,'0'0'46'0,"0"0"-37"0,0 0-9 0,0 0 0 15,0 0 244-15,0 0 46 0,0 0 10 0,0 0 1 16,0 0-153-16,0 0-32 0,0 0-5 0,4-8-2 16,9 0-31-16,-8 1-6 0,3-5-2 0,6 4 0 15,-1-3-21-15,8-1-4 0,-3 1-1 0,-1-9 0 16,5-3-17-16,4 4-4 0,8-4-1 0,14-4 0 0,-9 3-11 16,0-3-3-16,9-7 0 0,0-1 0 0,0 0-8 0,0-3 0 15,-9-1 0-15,-5 4-11 16,-12-3 11-16,4 7 0 0,0-12 0 0,-17 8 8 0,4 1-8 0,-9 3 9 15,-4-4-9-15,0 8 10 0,-4 8 2 0,-5-1 1 16,0 9 0-16,-12-1 0 0,3 12 31 0,-12 0 5 16,4 4 2-16,-13 12 0 0,0 3-25 0,0 4-5 15,-5 8-1-15,1 4 0 0,-1-1 9 0,-3 9 2 16,8 7 0-16,-5 4 0 0,5-4-17 0,0 12-3 16,0 4-1-16,-9 7 0 0,5-3-1 0,-9 3 0 15,-5 0 0-15,5 12 0 0,4-4-9 0,-4 4 8 16,9 0-8-16,4 8 8 0,4-4-8 0,-4-4 10 15,8 7-10-15,5-3 10 0,-4-8-10 0,8-4 0 16,5-7 0-16,0-1 8 0,8-15-8 0,-9 0 0 16,5-11-12-16,9-5 12 0,-9-3-10 0,9-4 10 15,-1-12 0-15,-8 5-9 0,9-5 1 0,-9-4 0 16,9-3 0-16,-9-4 0 0,4-1 8 0,0-7 11 0,1 0-3 16,3 0 0-16,-8-11-8 0,0 3-11 0,4-7 3 15,1-1 0-15,-1-7-4 0,5-8 0 0,-5-4 0 16,9-7 0-1,9-4-16-15,-5-1-3 0,-4 5-1 0,9-1 0 0,-1 1 32 0,-3 3 0 0,8 8 0 0,-9 0 0 16,-4 12 0-16,13-8 0 0,-8 4-8 0,-5 8 8 16,4-1 24-16,9 5 7 0,-13-1 1 0,4 4 1 15,9-3-33-15,-8 3 0 0,8 4 0 0,-5-4 0 16,5-3 0-16,5-1 0 0,-5 1 0 0,13-1 0 16,-9 0 0-16,5 1 0 0,0-1 0 0,4 1 0 15,0-5 0-15,-5 5 0 0,14-5 0 0,-13 8 0 16,4-11-44-16,4 8-16 0,-8-5-4 15,4 5-771-15,0-1-154 0</inkml:trace>
  <inkml:trace contextRef="#ctx0" brushRef="#br0" timeOffset="62068.16">16860 4794 1940 0,'0'0'43'0,"0"0"9"0,0 0 1 0,0 0 1 0,0 0-43 0,0 0-11 16,0 0 0-16,0 0 0 0,0 0 100 0,-4 0 19 15,-1 0 3-15,-3 4 1 0,-1-4-63 0,0 8-13 16,1 4-3-16,-5 3 0 0,4 0-19 0,-8 5-4 16,8-1-1-16,0-3 0 0,-4 3 8 0,9 4 0 15,-9-8 1-15,13 5 0 0,-5-1-29 0,10-4 0 0,-5 1 0 0,13-8 0 16,-13-8 0-16,8 7 0 0,-8-7 0 0,14 0 0 16,7-7 0-16,-3-1-21 0,-1-4 3 0,5 5 1 15,8-13-3-15,-13 5-1 0,9-1 0 0,-4-3 0 16,4 0 8-16,-4 3 1 0,0-3 1 0,-5 0 0 15,-8-1 11-15,8 1 0 0,-4 4 0 0,-4-1-8 16,0 5 8-16,-1 3 0 0,1-4 10 0,-9 12-10 16,0 0 43-16,0 0 2 0,0 0 1 0,0 0 0 15,-13 8-27-15,9 0-6 0,4 3-1 0,0 1 0 16,0 0 0-16,-9-1 0 0,4 8 0 0,1 1 0 16,4-1-4-16,0-11-8 0,0 7 11 0,0-3-11 15,4-1 0-15,1-3 0 0,4 0 0 0,-9-8 0 16,0 0-68-16,0 0-21 0,0 0-4 15,0 0-1069-15</inkml:trace>
  <inkml:trace contextRef="#ctx0" brushRef="#br0" timeOffset="62224.41">16930 4462 2059 0,'-18'0'91'0,"14"0"19"0,-9 0-88 0,8 0-22 16,-8 4 0-16,13-4 0 0,0 0 83 0,0 0 12 15,0 0 2-15,0 0 1 0,0 0-62 0,13 0-12 0,5 0-2 16,-5 0-1-16,13 0-34 0,-9 4-7 16,5 4-2-16,0-8-1062 0</inkml:trace>
  <inkml:trace contextRef="#ctx0" brushRef="#br0" timeOffset="62536.8">17273 4675 576 0,'0'0'51'0,"0"0"-41"0,0 0-10 0,0 0 0 15,0 0 237-15,0 0 46 0,0 0 9 0,0 7 1 16,0 5-130-16,0 0-27 0,0 7-4 0,-5-11-2 16,-12 11-26-16,8-4-6 0,1 5-1 0,-6-1 0 0,6-4-37 15,-5 1-7-15,8 3-1 0,-3-3-1 0,3-1-13 16,1-7-2-16,4 0-1 0,0-8 0 0,0 0-10 15,0 0-1-15,0 0-1 0,9 0 0 16,4-8 5-16,0 0 0 0,9 0 1 0,-14-3 0 0,10-1-17 16,-5-3-3-16,4-1-1 0,-8 1 0 0,4 3-8 0,4-3 0 15,-13-1-12-15,9 5 12 0,-4-1 0 16,0-3 0-16,-1 3 0 0,5 1 0 0,-8-1 0 0,-1 4 0 16,5 1-9-16,-5 3 9 15,-4 4-113-15,0 0-19 0,0 0-4 0</inkml:trace>
  <inkml:trace contextRef="#ctx0" brushRef="#br0" timeOffset="63271">18732 4196 403 0,'13'-4'36'0,"-13"4"-36"15,4-8 0-15,0 5 0 0,9-5 214 0,-13 0 36 16,5 0 7-16,8 5 2 0,-13-5-139 0,4 4-27 15,0 0-5-15,5 0-2 0,-4-4-14 0,-1 5-4 16,5-1 0-16,-5-4 0 0,-4 8 2 0,0 0 0 16,0 0 0-16,0 0 0 0,0-8 21 0,0 8 4 15,0 0 1-15,-13 0 0 0,4-4-26 0,0 4-5 16,-4 4-1-16,-4 4 0 0,-13-8-37 0,4 8-8 16,0 7-2-16,-5-7 0 0,-8 4-1 0,-4 7-1 15,4-8 0-15,-1 5 0 0,10-1 13 0,-5 5 4 16,1-5 0-16,3 4 0 0,1-3-32 0,4 3 0 0,4-3 0 15,0 3 0-15,5 4 0 0,13-4 0 0,-14 1 0 16,14-1 0-16,4 0 0 0,4 1 0 0,9-9 0 0,5 5 0 16,3-1 0-16,1 0 0 0,13 1 0 0,-13-5 0 15,12-3 0-15,-8 4 0 0,9 7 0 0,0-11 0 16,0 3-20 0,-9 9-9-16,8-9-3 0,-16 5 0 0,-1-1-24 15,-8 1-6-15,-5-1-1 0,-4 0 0 0,-9 5 34 0,-8-1 6 0,-5-3 2 0,-8 3 0 16,0 4 21-16,-5-4 15 0,0 1-3 0,0 3 0 15,1-16 45-15,-5 9 9 0,-1-4 2 0,1 3 0 16,13-7-24-16,-8 3-4 0,-1-7 0 0,13 4-1 0,-13 0-18 16,9-1-3-16,-8-3-1 0,3-4 0 0,5-4-9 0,-4 4-8 15,4-4 9-15,4 1-9 0,-4-5 0 0,13 0-13 16,-5-3 1-16,5-1 0 16,9-3-185-16,4-1-37 0,4-3-7 0</inkml:trace>
  <inkml:trace contextRef="#ctx0" brushRef="#br0" timeOffset="63505.32">19183 3976 2138 0,'0'0'47'0,"-4"15"9"0,-13 5 3 0,4-1 1 0,-5 4-48 0,-4 4-12 0,1 4 0 0,-1 12 0 15,-13-5 80-15,14 1 14 0,-14 7 2 0,4 4 1 16,1 0-60-16,0 1-12 0,8-1-2 0,0 0-1 16,1-4-10-16,3 1-1 0,1-5-1 0,-1 1 0 15,1-5-10-15,4-3 0 0,9 0 0 0,-1-8 0 16,1-8-83-16,4-4-9 16,-9-3-1-16,5-4-619 0,0-4-123 0</inkml:trace>
  <inkml:trace contextRef="#ctx0" brushRef="#br0" timeOffset="63677.16">18619 4675 864 0,'0'-12'76'0,"-5"4"-60"16,1 1-16-16,-5-1 0 0,9 0 230 0,-8 1 43 16,8 3 9-16,0-8 2 0,0 4-116 0,0 8-22 15,0 0-5-15,0 0-1 0,0-7-67 0,8-1-13 16,5 4-4-16,5-4 0 0,-1 4-30 0,5 1-6 16,-5-1-2-16,1 4 0 0,3-4-1 0,1 4 0 15,0 4 0-15,-1 0 0 16,6-1-101-16,-6 1-21 0,5 4-4 0</inkml:trace>
  <inkml:trace contextRef="#ctx0" brushRef="#br0" timeOffset="64161.43">19088 4814 2134 0,'0'0'95'0,"0"0"19"0,0 0-91 0,0 0-23 0,0 0 0 0,0 0 0 16,0 0 83-16,0 0 12 0,0 0 2 0,0 0 1 15,17 0-73-15,-13-4-14 0,10 4-3 0,7-4-8 16,-8-4 8-16,0 1-8 0,0-1 0 0,5-4 0 16,-1 5 0-16,-8-5-9 0,-1 4-1 0,1-11 0 15,4 7 10-15,-13-3 0 0,4-1 0 0,1-3-8 16,-5 0 8-16,-5 3 0 0,1 1 0 0,4 3-8 16,-17 1 8-16,4 3 0 0,-5 8 8 0,-3 0-8 15,-1 0 21-15,0 8 0 0,-13 3 0 0,9-3 0 16,-8 8 3-16,3-5 0 0,5 8 0 0,-4 5 0 15,8-9-9-15,0 4-2 0,5 1 0 0,0-1 0 16,8 0-13-16,0 1 0 0,1-5 8 0,8 4-8 16,0 1 0-16,-9-5 0 0,18 0 0 0,-9 1 0 15,17-8 0-15,-8-1 0 0,4 1 0 0,4-4 0 0,9 0 0 16,-4-4 0-16,4 0 0 0,-4-8 0 0,4 0 0 16,4-3-8-16,-8 3 8 0,-1-7-13 15,10-5-12-15,-9 5-3 0,-5-1 0 16,5 1 0-16,-5-4 28 0,0 7-8 0,-8-3 8 0,4 7 0 0,-13 8 0 0,0 0 0 15,0 0 0-15,0 0 0 0,0 0 28 0,0 0 12 16,0 0 1-16,-4 8 1 0,-9-4-29 0,0 7-5 16,4 1-8-16,0 3 11 0,1 1-11 0,3-5 12 15,-3 8-12-15,3 1 12 0,1-13-12 0,4 5 0 16,4-4 0-16,9 3 0 16,-8-3-33-16,-5-8-9 0,0 0-2 0,17 0 0 15,0 0-56-15,1-8-12 0,-10 1-3 0,10-5-587 16,-1-3-118-16</inkml:trace>
  <inkml:trace contextRef="#ctx0" brushRef="#br0" timeOffset="64395.74">19995 3794 1209 0,'0'0'108'0,"0"0"-87"0,0-7-21 0,0 7 0 16,-4 0 234-16,4 0 42 0,-13 4 9 0,9 3 2 15,-9 1-151-15,4 4-29 0,-4-1-7 0,-4 9 0 16,-1-1-45-16,1 8-9 0,-9 4-2 0,8 0 0 15,-3 7-18-15,-1 5-4 0,-8 3-1 0,3 4 0 16,-7-3 9-16,-5 7 2 0,4 0 0 0,5 7 0 16,-10-7-32-16,14 1 0 0,-4-1 0 0,4-4 0 0,4 0 0 15,-4-4 0-15,17 1 0 0,-8-1 0 16,13-7-149-16,-9-9-36 0,8 1-7 16,5-8-924-16</inkml:trace>
  <inkml:trace contextRef="#ctx0" brushRef="#br0" timeOffset="64723.78">19370 4632 1209 0,'-22'-11'108'0,"14"11"-87"16,-1-8-21-16,-8 4 0 0,4 0 252 0,-5 0 45 15,1 4 10-15,8 0 1 0,-8 0-140 0,12 0-29 16,-8 0-6-16,13 0-1 0,0 0-72 0,0 0-14 0,0 0-3 0,13 4-1 16,9 0-34-16,-5 0-8 15,1 4 0-15,4-8 0 0,4 4 0 0,4-1 0 16,-4-3 0-16,4 0 0 0,-3 4 0 0,7-4 0 15,1 4 0-15,0-4 0 16,-9 0-49-16,4 0-12 0,-4 4-3 0,-4-4 0 16,-5 0 7-16,5 0 1 0,-5 4 0 0,-4-4 0 0,5-4 38 0,-1 8 8 0,-8-4 2 0,4 4 0 15,-9 0 8-15,9-1 0 0,-13 1 0 0,0-4-8 16,0 0-9-16,0 0-2 0,0 8 0 0,0 4 0 16,0-1 31-16,-4 1 5 0,-9 3 2 0,9 1 0 15,-9-5-19-15,8 5 0 0,5-5 8 0,-8 5-8 16,3-5 0-16,5 5 0 0,-4-5 0 0,4 1 0 15,0-4 0-15,0-8 0 0,0 7 0 0,0-7 0 16,0 0-155-16,0 0-28 16,0-7-5-16,4-1-2 0</inkml:trace>
  <inkml:trace contextRef="#ctx0" brushRef="#br0" timeOffset="64833.16">19978 4339 1479 0,'0'0'65'0,"0"0"15"0,-4 4-64 0,-9 3-16 15,8-3 0-15,1 0 0 0,-9 8 44 0,9-5 7 16,-5 9 1-16,5-5-522 16,4 1-104-16</inkml:trace>
  <inkml:trace contextRef="#ctx0" brushRef="#br0" timeOffset="65286.16">20278 4671 1404 0,'0'0'62'0,"0"0"13"0,0-8-60 0,8 4-15 0,1-3 0 0,-5-1 0 15,1 0 71-15,8-3 11 0,-13 11 2 0,0-4 1 16,0-8-43-16,0 4-9 0,0 8-1 0,0-7-1 16,-5 3 30-16,-3-4 7 0,-1 8 0 0,-4 0 1 15,4 0 11-15,-8 0 1 0,4 0 1 0,-4 8 0 16,8-4-9-16,-9 3-1 0,1-7-1 0,0 8 0 15,4 4-30-15,4-8-5 0,-8 3-2 0,4 1 0 16,4 0-14-16,-4-1-4 0,9 1 0 0,-9 4 0 16,8-5-16-16,1 1 0 0,4 0 8 0,0 3-8 15,0-3 0-15,4 4 0 0,-4 3 0 0,9-11 0 16,0 4 0-16,-1 0 0 0,5-1 0 0,5 5 0 16,-14-1-29-16,9-3-3 0,9 4-1 15,-14-1 0-15,1 1-18 0,8-1-3 0,-12 1-1 16,12 3 0-16,-12-3-1 0,-1 0-1 0,-4-5 0 15,0 5 0-15,0 0 45 0,-4-1 12 0,-1 1 0 0,-8-1 0 0,4-3 0 0,-4 0-13 16,0-1 5-16,0 1 8 0,-4-4 8 0,0 8 10 16,-1-12 2-16,-3 0 0 0,3 0 5 0,1 0 2 15,-5-12 0-15,0 8 0 0,-4 0-6 0,9-3-1 16,4-1 0-16,-4 0 0 0,-1-3-20 0,5-1 0 16,4-3 0-16,1-1-736 15,8-3-150-15</inkml:trace>
  <inkml:trace contextRef="#ctx0" brushRef="#br0" timeOffset="65536.11">21059 3744 2185 0,'0'0'96'0,"0"0"21"0,0 0-93 0,0 0-24 0,0 0 0 0,-4-7 0 15,-9 7 64-15,9 7 8 0,-1 1 1 0,-8 7 1 16,9 1-32-16,-9 3-6 0,-5 8-2 0,5 4 0 16,-4 4-1-16,0 0 0 0,-5 3 0 0,-4 12 0 15,0-3-11-15,4 3-2 0,-8 8-1 0,4-4 0 0,-5 4-9 0,5 0-2 16,-8 0 0-16,12 0 0 16,0-4-8-16,-8-8 0 0,8 4 0 0,0-7 0 15,5-5-65-15,0-3-15 0,12 0-4 0,-8-1-692 16,9-7-138-16</inkml:trace>
  <inkml:trace contextRef="#ctx0" brushRef="#br0" timeOffset="65879.77">20490 4551 2487 0,'-4'-8'55'0,"0"1"11"0,-9 3 2 0,8-4 2 0,-12 0-56 0,8 5-14 0,1-1 0 0,3-4 0 15,-3 8 105-15,8 0 19 0,0 0 3 0,0 0 1 16,0 0-96-16,0 0-20 0,17 0-3 0,0 4-1 15,5 0-8-15,0 0 0 0,8-4 0 0,-4 3 0 16,0 1 8-16,0 0-8 16,-4 0 0-16,8 0 8 0,-12 0-8 0,4 0 0 0,-1-1 0 0,-3 1-11 31,-1 0-33-31,0-4-6 0,1 4-2 0,-10 0 0 16,5-4-34-16,5-4-7 0,-1 0-2 0,-13 4 0 15,14 0 23-15,-14-4 4 0,9 0 0 0,-13 4 1 0,0 0 35 0,0 0 6 16,0 0 2-16,0 0 0 0,5 8 24 0,-10 0 17 0,5 3-2 0,-8 5-1 15,-1-1 31-15,5 5 7 0,-10-9 0 0,1 9 1 16,5-5-21-16,-1 4-4 0,0 1 0 0,-4-1-1 16,9 0-19-16,0-3-8 0,-9-5 0 0,8 5 8 15,5-5-8-15,0-3 0 0,0-8 0 0,0 0-730 16,0 0-148-16</inkml:trace>
  <inkml:trace contextRef="#ctx0" brushRef="#br0" timeOffset="66035.98">21172 4072 2026 0,'-9'0'90'0,"9"0"18"0,0 0-86 0,0 0-22 16,-8 0 0-16,8 0 0 0,0 0 11 0,0 0-3 15,8-3 0-15,14-1-916 0</inkml:trace>
  <inkml:trace contextRef="#ctx0" brushRef="#br0" timeOffset="66551.48">21524 4069 1821 0,'0'0'80'0,"0"0"18"0,0 0-78 0,9 0-20 0,4-4 0 0,0 4 0 16,-5-4 75-16,5 0 11 0,5 4 2 0,3-8 1 15,-3 8-45-15,4-7-10 0,-1 3-2 0,1-4 0 16,0 0-19-16,4 1-4 0,-5-5-1 0,-3 4 0 16,-1-3-8-16,5-1 8 0,0 0-8 0,-5-3 8 15,0 0-8-15,-8 3 0 0,0 0 0 0,8-7 0 16,-13 0 16-16,1 3 0 0,-5 1 1 0,0-1 0 16,-5 1 31-16,1 3 5 0,-13 1 2 0,4 11 0 15,-5-8 1-15,-3 8 0 0,-1 0 0 0,0 8 0 16,-8 0-4-16,4 7 0 0,-9 4 0 0,0 5 0 15,1-1-35-15,3 4-7 0,-4 4-2 0,1-1 0 0,-5 5 5 0,4 0 1 16,-9 7 0-16,10 5 0 0,-5-1-6 0,-9 0 0 16,9 5-8-16,-5 3 12 0,5-4-12 0,9-4 8 15,4 1-8-15,4-9 0 0,5-3 0 16,-1 0 8-16,5-8-8 0,5 0 0 0,8-4 0 0,0-4-12 16,4 0 3-16,0-7 0 15,9-4-19-15,5-4-3 0,-1 3-1 0,0-7 0 16,5-4 0-16,-5-3 0 0,10-1 0 0,3 0 0 0,-8 1 7 0,-1-5 1 15,10 4 0-15,-18 1 0 0,13 3 6 0,-17 0 2 16,8 0 0-16,-4 8 0 0,-13-4 16 0,4 0-8 16,-4 0 8-16,5 11 0 0,-5-3 15 0,0 4 9 15,-5 3 3-15,1-3 0 0,-5 3-3 0,5 1 0 16,0-5 0-16,4 5 0 0,-13 3 7 0,13-7 1 16,0 3 0-16,0-3 0 0,0-1-32 0,0 5 0 15,13-5 0-15,-13 1 0 0,8-1 0 0,1-3 0 0,0 0 0 16,4-4 0-1,4-4-76-15,-8 4-22 0,4-4-4 0</inkml:trace>
  <inkml:trace contextRef="#ctx0" brushRef="#br0" timeOffset="67441.89">22188 4632 1033 0,'0'0'45'0,"0"0"11"0,0 0-45 0,0 0-11 0,0 0 0 0,0 0 0 16,0-7 96-16,0 7 18 0,0 0 3 0,0 0 1 15,0 0-15-15,0 0-3 0,0 0-1 0,0 0 0 16,0 0-17-16,0 0-3 0,0 0-1 0,0 7 0 16,0-3-6-16,-4 4 0 0,-5 3-1 0,1 1 0 15,-1 3-28-15,0 1-6 0,-4-1-1 0,5 5 0 16,-10-1-16-16,1 0-4 0,4 1-1 0,4-1 0 16,0 0-15-16,5-3 0 0,0-1 8 0,4 0-8 15,0 1 0-15,0-4 0 0,4-5-9 0,0 5 9 16,5-8-116-16,0 0-18 15,4-1-3-15,-5-3-1 0,1 0-82 0,9-3-17 16</inkml:trace>
  <inkml:trace contextRef="#ctx0" brushRef="#br0" timeOffset="67676.22">22475 4640 345 0,'0'0'15'0,"0"0"4"0,0 0-19 0,0 0 0 16,0 0 0-16,0 0 0 0,0 0 294 0,0 0 55 15,0 0 11-15,-4 8 3 0,4-4-185 0,-13 3-37 16,8 1-7-16,1 0-2 0,-9-1-51 0,9 5-10 15,-10-4-3-15,6 7 0 0,-5 1-22 0,0-5-5 16,4 1-1-16,-8-1 0 0,12 5-17 0,-12-1-4 16,4 5-1-16,9-5 0 0,-5 0-18 0,0-3 8 15,5 0-8-15,-5 3 0 0,5-7 9 0,4 3-9 16,0-7 0-16,4 4 9 0,5-4-9 0,-5 4-12 16,14-8 2-16,-1-4 1 15,0 0-117-15,-4 0-23 0,5-4-5 0,8 1-1 16,-4-1-77-16,-5-8-16 0,31-18-4 0,-9 7 0 0</inkml:trace>
  <inkml:trace contextRef="#ctx0" brushRef="#br0" timeOffset="67863.68">22722 4628 1980 0,'0'0'44'0,"0"0"8"0,0 0 3 0,0 0 0 0,0 0-44 0,0 0-11 0,-4 8 0 0,0 4 0 16,4-5 79-16,0 5 13 0,-9 0 4 0,5-1 0 16,-1 1-41-16,-3-1-8 0,3 1-2 0,1-1 0 15,0 5-25-15,-9-4-6 0,8-1-1 0,5 1 0 16,-13-1-4-16,9 5-1 0,4-5 0 0,-9 1 0 0,5 3-8 0,4 1 0 15,0-9 9-15,-4 5-9 0,4-4 0 16,4 0 0-16,-4-8 0 0,0 0 0 16,13 3-100-16,-4 1-25 0,-1-4-5 0,10-4-883 15</inkml:trace>
  <inkml:trace contextRef="#ctx0" brushRef="#br0" timeOffset="68176.11">23057 4636 230 0,'0'0'10'0,"0"0"2"0,0 0-12 0,0 0 0 0,0 0 0 0,0 0 0 16,0 0 258-16,0 0 49 0,0 0 9 0,0 0 3 15,4 12-127-15,-4-12-26 0,0 0-5 0,-4 7-1 16,4-7-46-16,0 12-10 0,0-12-1 0,-5 8-1 15,-3 3-46-15,3-3-8 0,1 4-3 0,-5-1 0 16,9-3-20-16,-4 3-4 0,0 1-1 0,-5-4 0 16,5 3-6-16,-1 1-2 0,1-4 0 0,-9 3 0 15,13 5-12-15,0-9 0 0,0-7 0 0,0 12 0 16,0 0 32-16,0-5 0 0,0-7 0 0,0 8 0 16,4 0-32-16,-4-8 0 0,13 0 0 0,-4 4 0 15,4-4-186-15,0 0-43 0,9-12-9 16,0 0-2-16</inkml:trace>
  <inkml:trace contextRef="#ctx0" brushRef="#br0" timeOffset="68894.69">23348 4825 864 0,'0'0'38'0,"0"0"8"0,0 0-37 0,0 0-9 16,0 0 0-16,0 0 0 0,0 0 137 0,13 0 26 16,-9-7 5-16,9 7 0 0,-8-8-56 0,8 4-12 15,-9-4-3-15,9 4 0 0,-4-7-49 0,4 3-11 0,-9-3-1 16,9-1-1-16,-4 4-5 0,4-7-1 0,-9 3 0 15,9 1 0-15,-13-1 23 0,4-7 4 0,1 7 0 0,3-3 1 16,-8-1-16-16,-8 5-3 0,3-9-1 16,1 1 0-16,0 7-3 0,-9 1-1 0,-5 3 0 0,5 8 0 15,-8-4-1-15,-1 8-1 0,0 4 0 0,-13 3 0 16,1 5 6-16,-1-1 2 0,5 5 0 0,-5-5 0 16,-4 4-15-16,17 5-4 0,-8-1 0 0,8 0 0 15,0 0 0-15,5 4 0 0,4-4 0 0,4 4 0 16,9 0-20-16,-9-4 0 0,18-7 0 0,0-1-8 15,4-3 8-15,-4 0 0 0,8-5 8 0,13-3-8 16,-8-4 14-16,13-4-2 0,-9-3 0 0,4-9 0 16,5 1-27-16,-9-5-5 0,9-3-2 0,-14 0 0 15,14 0-14-15,-9 0-4 0,5-4 0 16,-10 3 0-16,14-3 4 0,-9-3 1 16,9-5 0-16,0 0 0 0,-9-4 26 0,4-3 9 0,5-4 0 0,-9 3-9 15,9-3-15-15,-1-8-4 0,1 0 0 0,-5-4 0 16,5 4-132-16,0 0-26 0,0 0-6 0,-9 0 0 15,4 3 101-15,-8 1 21 0,0 0 4 0,-1 8 1 16,-3-1 2-16,-1 12 1 0,-4 0 0 0,-9 8 0 0,5 4 152 0,0 3 30 16,-9 5 7-16,0 7 1 0,0-8 16 0,4 9 3 15,-4 3 1-15,0 0 0 0,0 0-68 0,0 0-12 16,-4 15-4-16,-5-3 0 0,0 3-16 0,9 4-3 16,-13 5-1-16,5 10 0 0,-10-7-9 0,1 4-3 15,4 8 0-15,-9 7 0 0,1-7 9 0,-1 7 2 16,-13 4 0-16,0 8 0 0,1 0-19 0,-6 4-3 0,1 3-1 15,0 9 0-15,-4-1 0 0,4-3 0 0,4-5 0 16,-4 1 0-16,9-4-8 0,4-4-3 16,8-4 0-16,-4-8 0 0,9-4-1 0,9-3-8 15,0-4 12-15,-5-4-4 0,9 0-8 0,9-8 0 0,-5-4 9 16,0-7-9 0,14-1-56-16,-1-3-15 0,1 0-3 0,8-8-1274 0</inkml:trace>
  <inkml:trace contextRef="#ctx0" brushRef="#br0" timeOffset="69785.09">1540 6319 518 0,'0'0'46'0,"0"4"-37"0,0 4-9 0,0 0 0 16,0-1 192-16,0 1 37 0,-13 4 7 0,8-1 2 16,5 1-90-16,-13 3-17 0,5-3-4 0,-1 7-1 0,-9 1-53 0,10-1-10 15,-10 4-3-15,1 0 0 0,-5 0-32 16,5 1-8-16,0-5 0 0,-5 8-1 0,0-4-11 0,5 4-8 16,-5-4 12-16,5 0-641 15,-1 4-128-15</inkml:trace>
  <inkml:trace contextRef="#ctx0" brushRef="#br0" timeOffset="70222.5">1032 6331 1612 0,'-14'-15'72'0,"6"11"14"0,8 0-69 0,-9-4-17 15,9 0 0-15,-9 1 0 0,9-5 124 0,0 4 20 16,9-3 5-16,0-5 1 0,-1 5-62 0,1-9-13 0,0 1-3 0,21 4 0 16,-12-8-30-16,3 3-6 0,14 1-2 0,-9-4 0 15,18 0 14-15,3-1 2 0,-8 1 1 0,14 0 0 16,-10 4-35-16,9 0-6 0,-4-1-2 0,8 5 0 16,-4 7-8-16,0 0 0 0,5 8 0 0,-9 0-11 15,17 8 11-15,-22 0 0 0,9 7 8 0,-13 1-8 16,1 7 0-16,-14 4 0 0,0 4 0 0,-5 7 0 15,-16 1 8-15,8 7-8 0,-13-3 8 0,0 7-8 16,-18 0 0-16,5-4 0 0,-13 1 0 0,9-1 0 16,-18-3 0-16,5-1 0 0,-14 1 0 0,5 3 8 15,5-4-8-15,-6 1 9 0,-3-1-9 0,4 5 10 16,4-1-10-16,-17-7 0 0,13 3 0 0,-4-7 8 16,-14-1 0-16,5-6-8 0,0-1 12 0,4-8-4 15,-8 0-8-15,4-3 10 0,-5-5-10 0,14-7 10 0,-14 0-10 16,9-4 12-16,5-4-12 0,4-4 12 0,0-7-12 15,4-4 0-15,0-5 0 0,9-3 0 16,-4-4-39-16,13 1-6 0,12-5-2 0,1 0 0 16,4 4-39-16,4-4-8 0,14 8-2 0,-1-3-1000 15</inkml:trace>
  <inkml:trace contextRef="#ctx0" brushRef="#br0" timeOffset="70831.78">2039 6690 910 0,'0'0'40'0,"0"0"9"0,0 0-39 0,0 0-10 0,0 0 0 0,0 0 0 16,0 0 106-16,0 0 19 0,0 0 4 0,13 12 1 16,-13-5-27-16,0-7-6 0,0 0-1 0,0 0 0 15,0 0-36-15,0 0-8 0,0 0-2 0,0 0 0 16,0 0 0-16,17 4 0 0,-17-4 0 0,18 4 0 16,-10-8-26-16,1 4-6 0,0-4-1 0,4-3 0 15,4-1-6-15,-12-4-2 0,8 5 0 0,-9-5 0 0,0 0-9 0,1-3 12 16,3 3-12-16,-8-3 12 0,0 3-12 0,0-3 8 15,0 0-8-15,-8 7 8 0,3-4 1 0,1 4 0 16,-13 5 0-16,12-1 0 16,-12 8-9-16,-1-1 12 0,-3 9-12 0,-10 0 12 0,5 3 12 0,9 1 2 15,-22 3 1-15,13 4 0 0,-5-4 5 0,5 1 0 16,-4 3 1-16,13 0 0 0,-1-4-19 0,-4 1-4 16,22-1-1-16,-17 0 0 0,13 0-9 0,-5-3 0 15,9-1 0-15,0 1 0 0,0-5 0 0,0 1 0 16,13-4 0-16,4-1 0 0,1 1 0 0,-1-8 0 15,5 0 0-15,0 0 0 0,17-8 0 0,-5 5 0 16,-7-5 11-16,3-4-11 0,-4-3 0 0,4-1-16 16,-4 1 1-16,-4-1 1 0,4-3-9 0,-8 4-1 15,-10-1-1-15,-3 9 0 0,8-5 16 0,-13 12 9 16,0-8-10-16,0 8 10 0,0 0 17 0,0 0 10 16,0 0 1-16,0 0 1 0,0 0-17 0,0 0-4 0,0 0-8 15,-5 8 12-15,-3 0 0 0,3-1-1 0,5 5 0 16,0 0 0-16,0-12-11 0,-4 11 0 0,4 1 0 15,4-1 0-15,-4 1 0 0,5-8 0 16,8 0-14-16,-9-4-1110 0</inkml:trace>
  <inkml:trace contextRef="#ctx0" brushRef="#br0" timeOffset="71081.69">3138 5729 864 0,'-13'7'76'0,"4"-3"-60"0,5-4-16 0,-1 8 0 0,-12-4 312 0,4 7 60 16,-5 1 12-16,10 0 3 0,-10 7-228 0,1 0-46 15,0 1-9-15,-1 7-1 0,-3-4-48 0,3 4-10 16,1 11-1-16,-1-3-1 0,-8 4-23 0,9-1-4 16,-13 5 0-16,8 3-1 0,-4 0 13 0,-9 1 4 15,0 3 0-15,-4 0 0 0,5 0-32 0,8-3 0 16,-14-5 0-16,10 1 0 0,8-5 0 0,9-3 0 15,-4 0 0-15,8-4 0 0,-8-4 0 0,17-4 0 16,-13-4 0-16,26-3 0 16,-13-5-176-16,4-3-36 0,9-8-6 0</inkml:trace>
  <inkml:trace contextRef="#ctx0" brushRef="#br0" timeOffset="71862.8">2495 6435 1969 0,'-9'8'87'0,"9"-8"18"0,0 0-84 0,-13 8-21 0,9-4 0 0,4 3 0 16,-13-3 119-16,13-4 19 0,0 0 4 0,0 12 1 16,0-12-109-16,13 7-22 0,-13 1-4 0,17-4 0 15,-8 0 8-15,8 0 1 0,1-4 1 0,12 4 0 16,-4-1-18-16,5-3 0 0,-5 0 8 0,4 0-8 16,-8 0-19-16,4 0-7 0,4 0-2 0,-12 0 0 15,3 0-173-15,-3 0-35 16,-1 0-8-16,0 4 0 0,-8-4 94 0,-9 0 19 0,13 4 4 0,-13-4 1 15,0 0 60-15,4 0 12 0,-4 0 2 0,0 0 1 16,5 12 142-16,3-5 28 0,-8 1 5 0,0 0 2 0,0 0 16 0,5-1 3 16,-5-7 1-16,-5 8 0 0,5 0-42 0,0-8-9 15,0 11-2-15,0-11 0 0,0 0-46 0,5 4-10 16,-5-4-1-16,13 4-1 0,-5-4-9 0,-3 0-2 16,8-8 0-16,0 1 0 0,-4-1-12 0,4 0-4 15,4-3 0-15,-8-1 0 0,4-3-8 0,-9 3 0 16,9 0 0-16,-13 1 8 0,0-5-8 0,0 5 12 15,0-5-12-15,0 5 12 0,-13-1 0 0,9 1 0 16,-9 3 0-16,8 4 0 0,-8 4 23 0,5 4 5 16,-14 0 0-16,-4 4 1 0,13 3-26 0,-13 5-6 15,8 3-1-15,-3 0 0 0,12 0 9 0,-13 1 2 16,5-1 0-16,0-3 0 0,8 3-19 0,0 0 0 16,-8 4 0-16,12-3 0 0,-3-1 0 0,8-4 0 15,13 5 0-15,-13-5 0 0,17 1 0 0,-17-5 0 16,9-3 0-16,8 0 0 0,1-5 0 0,12-3 0 15,-21 0 0-15,12-3 0 0,5-5 0 0,0 4-9 16,-4-11 1-16,9 3 0 16,-10 0-40-16,1 1-8 0,8-5-2 0,-8 5 0 0,0-1 32 0,-5 4 6 0,1 1 2 0,-14-1 0 15,9 4 18-15,-9 0-10 0,9 4 10 0,-13 0-8 16,0 0 0-16,0 4 0 0,0-4 0 0,5 4 0 16,-5-4 8-16,13 8 11 0,-13 3-3 0,0-3 0 15,0 4-8-15,0-5 0 0,0-7 0 0,-13 12 8 16,13 0 1-16,0-1 0 0,-5-3 0 0,5 0 0 15,0 3-9-15,0-3 10 0,-8 0-10 0,8-8 10 16,0 0-2-16,0 0 0 0,0 0 0 0,0 0 0 0,0 0-8 16,13 0 0-16,4-4 0 0,0-4 0 0,-8 0-10 0,21-3 10 15,-21 3-13-15,17-7 5 16,-8 3-44-16,3 0-9 0,-12 1-2 0,8-1 0 16,1 1 23-16,-5 3 4 0,4 0 0 0,-8 4 1 15,-9 4 35-15,9-4-8 0,-9 4 8 0,0 0 0 0,8 0 20 0,-8 0 8 16,0 0 2-16,0 0 0 0,0 0 10 0,5 12 1 15,-5 0 1-15,8 3 0 0,-16 0-13 0,8 1-2 16,-5-1-1-16,5 5 0 0,0-1-13 0,0-4-2 16,0 5-1-16,0-1 0 0,0 0-10 0,0-3 0 15,5-9 0-15,3 5-766 16,-8-4-160-16</inkml:trace>
  <inkml:trace contextRef="#ctx0" brushRef="#br0" timeOffset="72487.66">3798 6539 230 0,'0'0'20'0,"0"0"-20"0,0 0 0 0,0 0 0 16,0 0 351-16,-9 4 65 0,0 4 14 0,1 0 2 15,8 0-287-15,-13 3-57 0,8-3-12 0,5 7-3 16,-13 1-38-16,9 3-8 0,0 0-2 0,-5 4 0 16,0 1-12-16,9 3-2 0,0-4-1 0,0 0 0 15,0 0-10-15,0-4 0 0,0-7 0 0,0 3 8 16,0-7 8-16,0 0 2 0,9-4 0 0,-9-4 0 16,13 0 14-16,4 0 4 0,-12-12 0 0,16 4 0 15,-12-11-9-15,13 4-2 0,-5-1 0 0,0-3 0 16,5 4-15-16,-4-5-10 0,3 1 12 0,1 4-12 0,0-5 8 15,-5 5-8-15,5-5 0 0,-9 5 0 16,4 0 0-16,1 3 8 0,-10 0-8 0,1 1 0 16,0 3-23-16,4 0-11 0,-13 1-2 15,0 7-684-15,0 0-137 0</inkml:trace>
  <inkml:trace contextRef="#ctx0" brushRef="#br0" timeOffset="73018.73">4228 6624 1947 0,'0'0'43'0,"0"0"9"0,0 0 1 0,0 0 2 0,0 0-44 0,0 0-11 16,0 0 0-16,0 0 0 0,0 0 36 0,17 0 4 16,-17 0 2-16,0-7 0 0,9-1-34 0,-1 0-8 15,1 1 0-15,4-1 0 0,-9 0 0 0,9 0 0 16,-8-3 0-16,8 3 0 0,-13-4 8 0,0 5 0 15,8-5 0-15,-8 4 0 0,-8-3-8 0,8 3 0 16,0-3 0-16,0 3 0 0,-13 4 0 0,8-4 0 0,-8 1 0 0,5 7 0 16,-10 0 0-16,10 3 0 0,-1 5-10 0,-13 0 10 15,9 3-9-15,-8 5 9 0,-1-1-8 0,4 1 8 16,5 3 0-16,-8 0 0 0,3-3 0 16,5 7 11-16,5 0 4 0,-5 0 1 0,4-3 0 15,9 3 0-15,0 0-16 0,0-4 0 0,9 1 8 0,-1-1-8 16,-3 0 0-16,12-7-15 0,0-1 3 0,9-7 1 15,-8 4 31-15,12-8 5 0,-4-4 2 0,9-4 0 16,-9 1-11-16,9-1-1 0,0-4-1 0,-1 1 0 16,-8-5-42-16,-8 5-8 15,12 3-1-15,-17 0-1 0,0 1 19 0,5 3 4 0,-1 0 1 0,-17 0 0 0,0 4 14 16,0 0 0-16,0 0 0 0,0 0 0 0,0 0 49 16,0 0 3-16,0 4 1 0,-17 4 0 0,3-1-17 0,10-3-3 15,-9 4-1-15,4 0 0 0,9-1-9 0,-4-3-3 16,4-4 0-16,0 0 0 0,0 0-20 0,0 0 0 15,0 0 0-15,0 0-8 0,0 0 16 0,0 0 3 16,0 0 1-16,13-4 0 0,0 0-12 0,-13 4 0 16,0 0 0-16,4-7 0 0,10-5 0 0,3 4 8 15,-17-3-8-15,9-1 8 0,-1 1-8 0,10-1 0 16,-14 0 0-16,9 1 0 0,9-1-16 0,-14 5 2 16,5-5 0-16,0 4-1094 0</inkml:trace>
  <inkml:trace contextRef="#ctx0" brushRef="#br0" timeOffset="73846.66">5040 6713 403 0,'0'0'36'0,"0"0"-36"0,0 0 0 0,0 0 0 16,0 0 338-16,0 0 61 0,0 0 12 0,0-7 2 0,4-1-276 0,9 0-55 16,-13-4-11-16,9 5-3 0,-1-5-28 0,1 1-5 15,4-1-2-15,-9 0 0 0,1-3-33 0,3 3-11 16,-3 1 0-16,8-1 0 0,-13 1 11 0,0-1 8 16,0-3-8-16,0-1 11 15,0 5-11-15,0-1 0 0,-13-3 0 0,8 7 0 0,-3-8 0 0,-1 9 13 16,-4-1-1-16,-4 4-1 0,8 0 55 0,-13 8 11 15,5 0 3-15,-9 0 0 0,4 4-24 0,0 3-5 16,1 1-1-16,3 3 0 0,-3 1-18 0,8-1-4 16,-9 0-1-16,5 5 0 0,-1-1-15 0,10-3-4 15,-10-1 0-15,18 4 0 0,-17-3-8 0,17 3-12 16,-13 0 2-16,8-3 1 0,23-5 9 0,-18 5 0 16,0-1 0-16,0 1 0 0,17-5 0 0,-17-3 0 15,9 0 0-15,0-4 0 0,8-4 0 0,-8-4 0 16,8 0-9-16,5-8 9 0,-5 5-18 0,13-5 1 15,-12-7 0-15,4 3 0 0,-1 1 3 0,-3-5 1 16,8 5 0-16,4-4 0 16,-13-1-21-16,1 1-4 0,-5 4-1 0,0-5 0 0,0 5 39 0,-4-1 0 15,-1 5 0-15,-3 3 0 0,-5 0 0 0,0 8 0 0,-5-11 12 16,-3 11-4-16,8 0 29 0,-9 0 6 0,-4 4 1 0,-5 3 0 16,10 5-20-16,-10-4-4 0,1 7-1 0,4 1 0 15,9-1-19-15,-9 1 0 0,8-1 0 0,-8 4 0 16,13 1 10-16,0-5-2 0,-8 4 0 0,16 1 0 15,-8-5-8-15,9 1-14 0,-5-5 3 0,9 1 1 16,-8-5 10-16,12-3 0 0,0-4 0 0,5 0 8 16,-5-7-8-16,1-1 0 0,8-4 0 0,-4 1 0 15,4-1-18-15,-5-3-5 0,1-5-1 0,4 5 0 16,0 3-28-16,-4-3-7 16,4-1-1-16,-9 1 0 0,1 3 18 0,-1 5 3 0,5-5 1 15,-9 4 0-15,-4 5 27 0,4-1 11 0,0 0-8 0,-13 4 8 0,0 0-9 0,0 0 9 16,0 0-10-16,0 0 10 0,0 0 0 0,4 11 0 15,0 1 8-15,1 0-8 0,-5-1 30 0,-5 1-1 16,1-1 0-16,4 5 0 0,-4-5-10 0,-9 1-3 16,8 3 0-16,-8-3 0 0,9-4 11 0,-5-4 1 15,9 3 1-15,0-7 0 0,0 0-13 0,0 0-2 16,0 0-1-16,0 0 0 0,0 0-1 0,0 0-1 16,9-11 0-16,-9 3 0 0,9-4-11 0,-1 1 8 15,-8-1-8-15,18-3 8 0,-18 3-8 0,4-3 0 16,0-1 9-16,9 1-9 0,-4 3 0 0,4 1 0 15,-9-1 0-15,9 0 0 0,-4 5 0 0,0-5-8 16,-5 4 8-16,13-3-12 16,-12 3-18-16,8 4-4 0,4-3-1 0,-8-1-1146 0</inkml:trace>
  <inkml:trace contextRef="#ctx0" brushRef="#br0" timeOffset="74627.72">6251 5760 403 0,'0'0'17'0,"0"0"5"0,0 0-22 0,0 0 0 0,0 0 0 0,0 0 0 16,0 0 375-16,0 0 70 0,0 0 15 0,0 0 2 15,0 0-294-15,-4 7-58 0,-5 5-12 0,5 3-2 16,-9 1-28-16,4 7-6 0,-8 0-1 0,-5 8 0 15,9 0-21-15,-13 4-4 0,9 3 0 0,-14 5-1 16,1 3-7-16,-5-3-2 0,5 3 0 0,4 4 0 16,-9-4-10-16,9 1-1 0,0-9-1 0,17 1 0 15,-8-4-1-15,-1-4 0 0,14-1 0 0,-5-6 0 16,1-5-13-16,8 0 0 0,0-3 0 0,0-5 0 0,8-3 0 0,1-4-10 16,-9-4 2-16,4 0 0 15,14-4 18-15,-1-8 4 0,5 1 1 0,-5-1 0 0,18-3-15 16,-13-1 0-16,4 1 0 0,4-4 0 0,-4-1 0 0,5 9 0 15,-10-1 0-15,5 4 0 0,0 1 0 0,-4-1 0 16,-5 8 0-16,1 0 0 0,-5 4 0 0,0 4 0 16,0-1 0-16,-9 5-10 0,1-1 10 0,8 5 0 15,-13-5 0-15,0 5 8 0,0-1-8 0,0 1 0 16,-13-1-8-16,8 1 8 0,1-1 0 0,4 1 0 16,-13-1 0-16,9 0 0 0,-5-3 0 0,0 3 0 15,-8-3 0-15,-1 0 0 0,1-1 8 0,8-3-8 16,-8 0 8-16,0-1-8 0,-5-3 10 0,5 4-2 15,-1-8-8-15,1 0 12 0,-1 4-4 0,5-8-8 16,-8 4 11-16,3-4-11 0,10-4 9 0,-5 1-9 16,8-1 0-16,1-4 9 0,4-3-9 0,0 3-12 15,4-3 2-15,1 3 1 16,8-3-88-16,-9 3-18 0,9 1-3 0,9-1-701 16,-14-3-140-16</inkml:trace>
  <inkml:trace contextRef="#ctx0" brushRef="#br0" timeOffset="75190.11">6542 6528 1915 0,'0'0'42'0,"0"0"9"0,0 0 1 0,0 0 2 0,0 0-43 0,0 0-11 0,0 0 0 0,0 0 0 0,9-12 36 0,-9 8 6 15,9-3 1-15,-1 3 0 0,-3-4-31 0,8 0-12 16,-9 5 8-16,13-5-8 0,-17 0 9 0,5 0-9 16,8 1 10-16,-5-1-10 0,5 0 8 0,-8-3-8 15,-1 3 0-15,5 0 0 0,-5-3 12 0,9 3-4 16,-13-4-8-16,0 5 12 0,0-5 12 0,0 4 3 16,0-7 0-16,0 3 0 0,0 1 1 0,-13 3 1 15,9-4 0-15,-14 9 0 0,14-1 3 0,-13 4 0 16,4 0 0-16,-5 4 0 0,-3 7-4 0,-1 1 0 15,5-1 0-15,-1 5 0 0,1-1-12 0,8 4-2 16,-8 1-1-16,4 3 0 0,0-4-13 0,8 1 0 16,-12 3 0-16,13 0 0 0,4-4 0 0,0 0 0 15,-5 1 0-15,5-1 0 0,5-3 0 0,-5-1 0 16,13 0 0-16,-5-3 0 0,-3 0 0 0,8-9 0 0,4-3 0 16,5 0 0-16,13-7 24 0,-18-1 9 15,18 0 2-15,-5-7 0 16,0-1-85-16,5 1-17 0,-9-4-3 0,9-1-1 15,-13 1-37-15,-1 0-8 0,10-1-2 0,-23 5 0 16,10 0 50-16,-5-1 11 0,-4 8 1 0,-1 1 1 0,-8 7 63 0,0 0 13 0,0 0 3 0,0 0 0 16,0 0 63-16,0 0 13 0,-8 4 2 0,3 7 1 15,1 1-31-15,-9-1-5 0,4 1-2 0,0 3 0 16,1-3-28-16,8 3-5 0,-13 1-2 0,8-1 0 16,-8-3-6-16,9 3-2 0,4-3 0 0,-4-1 0 15,-5 1-22-15,9-4 0 0,9-1 0 0,-9-7 0 16,0 0-11-16,0 0-6 0,4 8-2 0,9-8 0 15,-9-4-184-15,14-3-37 0</inkml:trace>
  <inkml:trace contextRef="#ctx0" brushRef="#br0" timeOffset="75549.38">7532 5424 576 0,'0'0'51'0,"0"0"-41"0,0 0-10 0,9 4 0 16,-9-4 171-16,13 0 32 0,-4 11 6 0,-1-7 2 16,1 4-97-16,-9-1-19 0,9 5-4 0,-9 0-1 15,-9 7 10-15,9 0 1 0,-9 1 1 0,1 3 0 16,-1 4-14-16,-4 4-2 0,-4 3-1 0,8 1 0 15,-13 4-10-15,5-1-3 0,-14 5 0 0,5 3 0 16,-4-3-23-16,4 7-5 0,-13 0 0 0,4 4-1 16,0 4-31-16,-4-4-12 0,5 0 8 15,7 4-8-15,6-8 0 0,-5 0 0 0,0-7 0 0,8-1 0 16,1-7 0-16,13-4 0 0,-5-4 0 0,0-4 0 16,9-4-30-1,0-3-11-15,0-5-3 0,9-3 0 0,-9-8-144 16,9 0-28-16,-1-8-7 0,5 1-1 0</inkml:trace>
  <inkml:trace contextRef="#ctx0" brushRef="#br0" timeOffset="75752.45">7033 6312 864 0,'0'0'76'0,"0"0"-60"16,0 0-16-16,0 0 0 0,0 0 240 0,0-8 46 15,9 4 9-15,-9 4 1 0,0-4-144 0,4 0-28 16,0-3-7-16,9 3-1 0,-8 4-33 0,8 0-7 15,-5-4-2-15,10 0 0 0,-5 4-21 0,0 0-4 16,8 0-1-16,-12 0 0 0,13 0-35 0,-5 0-13 16,9 0 9-16,0 0-9 0,-13 0 12 0,9 4-4 15,-5-4 0-15,5 0 0 16,-4 0-83-16,-1 0-17 0,-8-4-3 0,-9 4-1 0</inkml:trace>
  <inkml:trace contextRef="#ctx0" brushRef="#br0" timeOffset="75908.66">7081 6026 1324 0,'-18'-12'59'0,"18"12"12"0,0 0-57 0,0 0-14 0,0 0 0 0,0 0 0 15,0 0 61-15,0 0 10 0,0 12 1 0,0 3-734 16</inkml:trace>
  <inkml:trace contextRef="#ctx0" brushRef="#br0" timeOffset="76674.11">7563 6265 1710 0,'0'0'76'0,"0"0"15"0,0 0-73 0,0 0-18 0,-5 12 0 0,1 3 0 0,-9-3 106 0,4 3 18 16,-4 1 3-16,9-1 1 0,-13 5-63 0,4-5-12 16,4 1-2-16,-9 3-1 0,5 0-26 0,5-3-6 15,-10 3-1-15,10-4 0 0,-1 1-9 0,-4-1-8 16,9 1 12-16,-9-1-12 0,13 1 8 0,0-5-8 15,0 1 0-15,0-5 0 0,0 5 8 0,0-12-8 16,13 8 0-16,-9-4 0 0,9-1 12 0,-4-3-4 16,4 0 0-16,4-7-8 0,5-1 11 0,0 0-11 15,-1-3 10-15,5-1-10 0,-4-3-12 0,4-5-8 16,0 5-1-16,-4-4-1 0,4-1 4 0,-9 1 1 16,14 0 0-16,-14-1 0 0,-4 1 17 0,0 4-10 15,0-1 10-15,-9 5-8 0,5-1 8 0,-9 4 11 16,0 8-3-16,0 0 0 0,0 0 36 0,0 0 6 15,0 0 2-15,0 0 0 0,0 0-31 0,0 12-5 0,0-1-2 16,0 5 0-16,-9-4 14 0,9-1 2 0,-13 5 1 16,5-1 0-16,-1 0-23 0,5 1-8 0,-1-1 0 15,1 1 0-15,-9-1 15 0,13-3-3 0,0-1-1 0,0 5 0 16,-4-8-3-16,4-1 0 0,4 1 0 0,-4 4 0 16,0-9-8-16,13 5 0 0,-4-8 0 0,4 8 0 15,-13-8 0-15,17 0 0 0,-4-4 0 0,-4 0-825 16,8 0-167-16</inkml:trace>
  <inkml:trace contextRef="#ctx0" brushRef="#br0" timeOffset="77111.52">8045 6339 518 0,'0'0'23'0,"0"0"5"0,0 0-28 0,0 0 0 0,0 0 0 0,0 0 0 0,0 0 326 0,0 0 60 15,-5 0 12-15,5 0 2 0,0 0-257 0,0 4-52 16,-13 3-11-16,13 1-1 0,0 0-15 0,-17-1-2 16,13 5-1-16,-9 0 0 0,4 3-9 0,-4 1-3 15,0 3 0-15,4-4 0 0,-8 5-14 0,4-5-3 16,-5 0-1-16,10 1 0 0,-1-5-9 0,5 1-2 16,-1 0 0-16,5-1 0 0,0 1-10 0,0-12-2 15,0 0-8-15,9 4 12 0,4-4-3 0,9 0-1 16,-9-4 0-16,9-4 0 0,-1 0 0 0,1-3-8 15,8-5 12-15,-17 1-4 0,9-1-16 0,-5 5-4 16,-8-5-1-16,9 1 0 0,-1 0-8 0,0-1-2 0,-8 5 0 16,4-1 0-16,0 4 14 0,-4-3 9 15,4 7-12-15,-9 0 12 0,0 0 0 0,-4 4-8 0,0 0 8 0,0 0 0 16,0 0 0-16,9 4 0 0,-5 4 0 0,1-1 0 16,-5-7 0-16,0 12 0 0,8 0 8 0,-8-1-8 15,0 1 8-15,-8-1-8 0,3 1 0 0,5 3 9 16,-4 1-9-16,4-1 0 0,-13-3 0 0,9 7 0 15,-1-3 11-15,-3-1-3 0,-1-3-8 0,9 3 12 16,0-3-4-16,0-1 0 0,0-3-8 0,0 0 12 16,0-8-12-16,0 7 0 0,4-3 0 0,14-4 0 15,-14-4-182-15,9 0-33 16</inkml:trace>
  <inkml:trace contextRef="#ctx0" brushRef="#br0" timeOffset="77455.19">8648 6509 1965 0,'0'0'87'0,"0"0"18"0,0 7-84 0,0-7-21 15,-13 8 0-15,13-8 0 0,0 12 106 0,0-12 17 16,13 3 3-16,-13 5 1 0,0-4-75 0,9-4-16 16,4 0-2-16,4 0-1 0,-12-4-16 0,8 0-3 15,4 0-1-15,-4-3 0 0,0-5-5 0,0 4-8 16,-4-3 11-16,4 3-11 0,-4-7 0 0,4 3 0 15,0 1 0-15,-9-1 0 0,0-3 0 0,9 3 0 0,-13-7 0 0,0 3 0 16,0 1 8-16,0-1 2 0,0-3 0 0,0 4 0 16,-4 3-10-16,-9 0 0 0,9 1 0 0,-14 3 8 15,1 8-8-15,0 0 0 0,-1 8 0 0,-4 3 0 16,-17 5 13-16,5-1 7 0,-5 8 2 0,4 1 0 16,-4-5-8-16,13 8-2 0,-5-4 0 0,14 0 0 15,-9 0 0-15,9 4 0 0,-1-3 0 0,5 3 0 16,4-4-12-16,9 0 0 0,9-4 0 0,-9 4 0 15,13-7 0-15,5-1 0 0,3 1 0 0,5-8-10 16,5-5-195 0,8-3-39-16</inkml:trace>
  <inkml:trace contextRef="#ctx0" brushRef="#br0" timeOffset="77767.61">8826 6574 2206 0,'-8'4'48'0,"-5"0"11"0,8 4 1 0,-3 7 3 0,-5 1-51 0,-13 3-12 15,4 4 0-15,-4 8 0 0,-9 8 116 0,13-1 21 16,-17 5 4-16,4-1 1 0,5 8-78 0,4 0-15 15,4 1-3-15,5 3-1 0,0 0-36 0,-5 0-9 16,9 0 0-16,-5 4 0 0,14 0 0 0,-9-8 0 16,4 0 0-16,-4 4 0 15,5-8-49-15,-5 1-12 0,13-5-3 0,-18 1 0 16,5-9 0-16,-8 1 0 0,3-8 0 0,1 0 0 0,4-4 115 0,-22-3 22 16,18-5 5-16,-5 1 1 0,-13-9 27 0,1 1 6 15,-1-8 0-15,-9 4 1 0,1-4-39 0,-9-4-8 16,4 0-2-16,9-4 0 0,0-3-51 0,4-5-13 15,5-3 0-15,17 0 0 0,-9-8 54 0,18 0 8 0,4-8 2 16,4-7 0 0,9-1-76-16,9-3-14 0,8-4-3 0,5-1-1 0,13 5 30 0,8 4 0 15,-8-5 0-15,8-3 10 0,-4 8-10 0,5-1-11 0,17 1 3 0,0-1 0 16,-14 5-70 0,14-5-14-16,-13 5-2 0,13-1-872 0,-22 8-174 15</inkml:trace>
  <inkml:trace contextRef="#ctx0" brushRef="#br0" timeOffset="78392.53">10390 5520 1818 0,'0'0'80'0,"0"0"17"0,0 0-77 0,-13 4-20 0,4-4 0 0,-4 8 0 0,9-4 108 0,-14 7 17 16,1-3 4-16,-1 4 1 0,1 3-47 0,0 4-10 15,-1 4-1-15,-3 5-1 0,-1 2-12 0,0 5-3 16,5-4 0-16,-14 8 0 0,5-1-10 0,5 5-2 15,-14-9-1-15,5 13 0 0,-1-1-15 0,1 4-2 16,4-3-1-16,-9 7 0 0,5-4-16 0,4 4-9 16,4-4 10-16,4 0-10 0,-3 1 9 0,3-5-9 15,1 0 8-15,0-3-8 0,12-5 0 0,5-3 0 16,0 0-14-16,0-8 5 16,18-8-131-16,-10-3-27 0,5-1-5 0,9-11-610 15,13-4-122-15</inkml:trace>
  <inkml:trace contextRef="#ctx0" brushRef="#br0" timeOffset="78982.19">10164 6424 1321 0,'0'0'58'0,"0"0"13"0,0 0-57 0,0 0-14 0,0 0 0 0,0 0 0 0,0 0 126 16,0 0 22-16,0 0 5 0,13-4 1 0,-9 0-70 0,14-4-15 16,-10-3-2-16,10-1-1 15,3-3-16-15,10-5-3 0,-10 1-1 0,14-4 0 0,0 0-18 0,-9-4-3 16,9 0-1-16,4 0 0 0,-4-4 6 0,4 0 1 15,-5 0 0-15,-3 0 0 0,-1-4-23 0,5 4-8 16,-13 1 0-16,12-1 0 0,-12 4 12 0,-5 0-4 16,10 0-8-16,-1 0 12 15,-18 7-12-15,5 1 0 0,5 3 0 0,-10 5 0 0,-3 3 16 0,3 0-4 16,-3 5 0-16,-5 3 0 0,0 0 33 0,0 0 7 16,0 0 0-16,0 0 1 0,-5 11-33 0,-3 5-6 15,-1 3-2-15,-8 4 0 0,4-4-3 0,0 8-1 16,0 8 0-16,-5-4 0 0,1 4 0 0,-1 3-8 15,-3 1 12-15,-1 0-4 0,0 3-8 0,5 1 10 16,0-1-10-16,-5 1 10 0,4-5-10 0,1-3 0 16,4 0 0-16,4-8 0 15,9 0-119-15,0-4-29 0,9-8-5 0</inkml:trace>
  <inkml:trace contextRef="#ctx0" brushRef="#br0" timeOffset="79669.55">11245 6065 1825 0,'0'0'40'0,"0"0"8"0,0 0 1 0,0 0 3 0,0 0-41 0,4-8-11 0,5 0 0 0,-4 4 0 0,-1-3 52 0,5-1 9 16,-1 4 2-16,1-8 0 0,-5 9-35 0,1-9-8 15,8 4 0-15,-9 1-1 0,9-5-8 0,-13 4-2 16,9 1 0-16,-1-5 0 0,-3 4-1 0,-1-3-8 16,0-1 12-16,5 0-4 0,-9 1 2 0,0-1 0 15,0 1 0-15,0-1 0 0,-9-3 53 0,5 3 10 16,0 1 3-16,-9-1 0 0,4 0-28 0,-8 1-6 16,4 3-1-16,-5 0 0 0,-3 8 2 0,-1 0 0 15,0 4 0-15,-4 4 0 0,4 0-25 0,1-1-5 16,-1 5-1-16,0 3 0 0,5 1 16 0,-1-1 4 15,1 5 0-15,0-1 0 0,8 0-32 0,-4 0 0 16,9 1 0-16,4-1 0 0,-9 0 0 0,18 5 0 16,-1-9 0-16,5 0 0 0,-4 1 0 0,8-5 0 15,14-3 0-15,-9 0 0 0,12-8 0 0,-8 0 0 0,9-4 0 16,0-4 0 0,-9 1-44-16,4-1-16 0,-8-4-2 0,0 1-1 15,-1-1 8-15,-3 1 2 0,-5-5 0 0,4 1 0 0,-8 3 40 0,0-3 13 0,-1 3 0 16,5 4-10-16,-13-3 33 0,0 3 6 0,0 8 2 0,0 0 0 15,0 0 19-15,0 0 4 0,0 0 1 0,-13 0 0 16,5 4-19-16,-1 0-3 0,0 3-1 0,-4 1 0 16,9 0-32-16,-14 4 0 0,14-1 0 0,-9 1 0 15,9 7 0-15,-9 0 0 0,4 1 0 0,-4 3 0 16,9 4 0-16,-14 0 0 0,14 4 0 0,-13 0 0 16,8-1 0-16,0-3 0 0,-8 4 0 0,12 4 0 0,-8-4 0 15,0 4 0-15,9-4 0 0,0 3 0 0,-9-3 0 16,8-4-19-16,5 0 3 0,-4 0 0 0,-5-3 0 15,5 3 0-15,-9-8 0 0,9 0 0 16,4-3-12-16,0-1-3 0,-5-3 0 0,1-1 0 16,-5-3-2-16,9-8-1 0,-4 0 0 0,4 0 0 0,-17 0 54 15,4-4 10-15,-1-4 2 0,-3 1 1 0,0-5 0 0,-5-3 0 16,5 3 0-16,-9-3 0 0,4-5 15 0,5 5 4 16,-1-4 0-16,9-1 0 0,-8 1-39 0,4 3-13 15,13-3 9-15,0 4-9 16,0-5-49-16,9 5-15 0,8 0-4 0,-4 3-1212 0</inkml:trace>
  <inkml:trace contextRef="#ctx0" brushRef="#br0" timeOffset="80356.86">11805 6138 1364 0,'0'0'60'0,"0"0"13"0,5 0-58 0,8-4-15 0,-9 0 0 0,5 0 0 15,-1 1 81-15,10-1 14 0,-14 0 2 0,9 0 1 0,-8 0-33 0,3 0-6 16,1-4-2-16,0 5 0 0,4-5-9 0,4 0-3 16,-13 4 0-16,9-3 0 0,-8-5-7 0,8 0-2 15,-9 1 0-15,0-1 0 16,9 5 2-16,-13-13 0 0,5 9 0 0,-1-5 0 0,5 1 1 0,-9 3 0 15,-9-7 0-15,0 3 0 0,9 5-10 0,-13-5-1 16,5 9-1-16,-10-5 0 0,1 1-1 0,-5 7 0 16,-4 0 0-16,0 4 0 0,4 0-3 0,5 8-1 15,-5 3 0-15,-4 1 0 0,5-1-8 16,-1 5-2-16,0-1 0 0,0 1 0 0,5 3-3 0,4 0-1 16,4 1 0-16,-4 7 0 0,9-4-8 0,-5-4 0 15,9 4 0-15,9 0 0 0,-5-3 0 0,9-5 0 16,5 1 0-16,-10-5 0 0,14-3 0 0,-5 0 0 15,1-8 0-15,4-4 0 0,8 0-14 0,-8-4-5 16,4-3-1-16,4 3 0 16,-4-11-43-16,0 3-9 0,-4 1-1 0,0-1-1 15,-5-3 28-15,0 3 6 0,-8 1 0 0,0 3 1 0,-5 1 39 0,0-1 0 16,-4 1 12-16,0 3-4 0,-8 4 49 0,8 0 10 0,-9 4 1 16,0 0 1-16,-8 4-17 0,-5 8-3 0,5-5-1 15,-5 9 0-15,-8-1-32 0,8 5-6 0,5-1-2 0,4 4 0 16,0 0-8-16,-5 4 0 0,1 0 0 0,0 0 0 15,12 0 0-15,-3 0 0 0,8 4 0 0,-5 0 0 16,1 0 0-16,4 0 0 0,0-4 0 0,0 4 0 16,0 0 0-16,0-4 0 0,0 0 0 0,0 0 0 15,-9 0 0-15,9-4 0 0,9 0 0 0,-9 0 0 16,-9-3-17-16,1-1-6 0,3-4-1 0,-8 5 0 16,13-9 24-16,-17 1 0 0,-1-1 0 0,10-3 8 0,-10-4-8 15,1 0 0-15,-5 0 0 0,5-4 0 0,0-4 46 16,-5 4 4-16,4-4 1 0,1-4 0 0,-5 1-35 0,5-1-6 15,0-4-2-15,-1-3 0 0,5-1 0 0,5-3-8 16,-5 0 12-16,13-4-4 16,0 3-60-16,4-3-12 0,5 4-2 0,-5-1-783 15,13 1-157-15</inkml:trace>
  <inkml:trace contextRef="#ctx0" brushRef="#br0" timeOffset="80872.36">12448 6184 864 0,'0'0'38'0,"0"0"8"0,0 0-37 0,0 0-9 0,0 0 0 0,0 0 0 15,0 0 275-15,0 0 53 0,-9-7 10 0,9 3 2 16,9-4-230-16,-9 0-46 0,0 8-10 0,17-7-2 15,-8-5-36-15,4-3-8 0,4 3-8 0,-12-4 11 16,8 5-11-16,-9-5 0 0,5 1 0 0,0 0 0 16,-9-1 10-16,0 5 0 0,-13-9 0 0,8 9 0 15,5-5 42-15,-22 5 8 0,5-1 1 0,-5 8 1 16,-8-4 1-16,8 12 0 0,-8 0 0 0,-1 4 0 16,-3 4-8-16,-5 3-2 0,8 4 0 0,5 1 0 15,-4 3-29-15,4 0-7 0,4 4-1 0,-8 0 0 16,8 4-16-16,0 4 0 0,5-5 0 0,-1 5 0 0,-3 0 0 15,12 0 0-15,0-4 0 0,9 3 0 0,0-3 0 16,0 0 8-16,5-4-8 0,8 0 0 0,4-4 0 0,-8-3 0 16,8-5 0-16,5-3-12 0,-5-5-10 15,14-3-2-15,-10-4 0 0,5-7 0 16,5 3-22-16,-5-8-5 0,4-3-1 0,5-5 0 16,-13-3 19-16,4 0 3 0,0 0 1 0,-4-8 0 15,-1 0 13-15,1 0 4 0,-5-4 0 0,5 5 0 0,-5-9 35 0,1 0 7 16,-14 1 2-16,9-1 0 0,-13 0-4 0,0 5 0 15,-4 3 0-15,-14 0 0 0,1 8 7 0,0 0 1 16,-5 7 0-16,-8 8 0 0,-9 1-36 0,-1 7 0 16,6 4 0-16,8-1 0 0,-9 9 0 0,13-4 0 15,1 3 0-15,-6 5 0 16,19-5-180-16,-10 5-32 0,1 11-8 0,13-16 0 0</inkml:trace>
  <inkml:trace contextRef="#ctx0" brushRef="#br0" timeOffset="81169.19">12865 5485 748 0,'0'0'33'0,"0"0"7"0,0 0-32 15,0 0-8-15,17 4 0 0,-12 4 0 0,-1 0 388 0,9 3 76 16,-9 5 16-16,9 3 2 0,-4 0-326 0,4 5-64 15,-9 3-14-15,9 4-2 0,-13-1-27 0,9 1-5 16,0 4 0-16,-9 4-1 0,0-1 0 0,0 5 0 16,-9-5 0-16,0 13 0 0,5-5-7 0,-13 8-2 15,-1 4 0-15,1 0 0 0,-5 3-18 0,-8-3-4 16,4 0-1-16,-9 0 0 16,-4-8-11-16,0 1 12 0,-13-5-12 0,8 4 12 0,-12 0-12 0,8 1 12 15,5-9-12-15,-9 8 12 16,8-4-75-16,-4 1-14 0,1-5-3 0</inkml:trace>
  <inkml:trace contextRef="#ctx0" brushRef="#br0" timeOffset="-188987.8">1583 8273 345 0,'0'0'31'0,"0"0"-31"0,13 0 0 0,-9 0 0 0,9-4 203 0,-8 4 34 16,-1-4 7-16,9 0 2 0,-4 4-94 0,4-3-18 15,4-1-4-15,-8 4-1 0,8-8-52 0,-4 4-10 16,5 4-3-16,-1-4 0 0,0 0-19 0,1 1-4 16,3-5-1-16,-3 4 0 0,-9 4-24 0,8-4-4 15,0 4-2-15,1-4 0 0,3 4-2 0,-8 0 0 16,-4 0 0-16,-9 0-952 0</inkml:trace>
  <inkml:trace contextRef="#ctx0" brushRef="#br0" timeOffset="-187675.65">2769 7933 172 0,'0'0'16'0,"0"0"-16"15,0-4 0-15,8 1 0 0,-8-1 264 0,0 4 49 16,9-8 11-16,-9 8 1 0,0 0-152 0,0 0-30 16,0 0-7-16,0 0 0 0,0 0-38 0,0 12-7 15,-9-1-2-15,1 1 0 0,8 7-18 0,-9 0-4 0,0 4-1 0,-13 4 0 16,5 4-24-16,-5 0-5 0,-8 4-1 16,8 0 0-16,-12-1-23 0,12 1-5 0,0 0 0 0,-8 4-8 15,8-9 0-15,0 1 0 0,5-4 0 0,0 0 0 31,-1 0-89-31,9-7-25 0,-4-1-5 0</inkml:trace>
  <inkml:trace contextRef="#ctx0" brushRef="#br0" timeOffset="-187394.47">3281 7732 1278 0,'0'0'56'0,"0"0"12"0,0 0-54 0,0 0-14 15,0 0 0-15,0 0 0 0,-4 4 141 0,-5 4 26 16,5 4 5-16,-1-1 0 0,-3 5-52 0,-10-1-12 16,9 4-1-16,-8 8-1 0,0-3-54 0,-5 6-10 15,18 1-2-15,-27 4-1 0,10 0-12 0,-1 3-3 16,-9 5 0-16,5-1 0 0,9 1-24 0,-13-1 0 15,12 1 0-15,-8-1-11 0,9-3 11 0,-1-4 0 16,10-4-9-16,-10-1 9 16,5 1-147-16,9-8-25 0,-9-3-4 0</inkml:trace>
  <inkml:trace contextRef="#ctx0" brushRef="#br0" timeOffset="-187144.53">2703 8285 979 0,'0'0'87'0,"0"0"-70"0,0-4-17 0,0 4 0 15,0 0 214-15,0 0 39 0,0 0 8 0,0 0 2 16,0 0-113-16,0 0-22 0,0 0-5 0,0 0-1 16,0 0-50-16,0 0-11 0,13 0-1 0,0-4-1 15,9 4-13-15,-13-4-2 0,0 4-1 0,12 0 0 16,-3-4-21-16,-1 0-4 0,5 0-1 0,-5-3 0 15,5-1-17-15,-1 4 0 0,10-4 0 0,-9 1 0 16,-1 3-47-16,14 0-13 0,-18-4-2 0,9 4-1117 16</inkml:trace>
  <inkml:trace contextRef="#ctx0" brushRef="#br0" timeOffset="-186550.87">3337 8246 288 0,'0'0'25'0,"0"0"-25"15,0 0 0-15,0 0 0 0,0 0 303 0,0 0 55 16,0 0 11-16,0 0 3 0,0 0-211 0,0 4-41 16,9-4-9-16,0 0-2 0,-5 0-44 0,9 4-9 0,-13-4-1 0,0 0-1 15,9-4-18-15,-9 4-4 0,13 0-1 0,-9-4 0 16,1 0-11-16,3 0-1 0,1 0-1 0,4 4 0 15,-13-7-10-15,9-1-8 0,4 4 12 0,-13 0-12 16,4-4 22-16,5 1-2 0,-9-1-1 16,0 0 0-16,0 1-19 0,0 7 0 0,-9-8 0 0,5 0 0 15,-1 0 0-15,-12 8 0 0,4-3 0 0,4 6 0 16,-4 1 8-16,-4 0 5 0,-9 0 1 0,4 4 0 16,-4 3-5-16,0-3-1 0,9 0 0 0,-5 3 0 15,4-3-8-15,1 4 0 0,0-1 0 0,4 5 0 16,4-9 0-16,5 9 0 0,-14-1 0 0,18-3 0 15,0 3 0-15,5-3 0 0,8-1 0 0,-9 1 0 16,5 0 0-16,8-5 0 0,0-3 0 0,5 4 0 0,9-4-10 16,3 0 10-16,-16-4 0 0,8-4-9 0,4 4 9 0,-4-4-12 15,9-4 12-15,-13 1-12 0,-1 3 12 0,10-4 0 16,-10-4 0-16,1 5 0 0,9-5 0 16,-14 4-8-16,-4 1 8 0,0-1-8 0,4 4 8 0,-4 0 0 15,-13 4 8-15,0 0-8 0,0 0 0 0,0 0 9 16,0 0-9-16,0 8 0 0,-13 3 23 0,13-3-3 15,-4 4 0-15,-9-1 0 0,9-3 18 0,4-8 3 16,0 8 1-16,0-8 0 0,0 0-26 0,0 8-6 16,0-8-1-16,0 0 0 0,4 7-9 0,9-7 0 15,-13 0 9-15,4-4-9 0,9 4 8 0,-8-3-8 16,-1-9 10-16,9 4-10 0,9 0 0 0,-9 1 0 16,-9-5 0-16,5 1 0 0,4-1 12 0,4 4-3 15,1-3-1-15,-10 3 0 0,1-4-8 0,8 5 0 16,-12 3 0-16,12 0 0 0,0-4 0 0,1 4-11 0,-9 1 3 15,4-1-1244-15</inkml:trace>
  <inkml:trace contextRef="#ctx0" brushRef="#br0" timeOffset="-185613.63">4167 8269 1875 0,'0'0'41'0,"0"0"9"0,0 0 2 0,0 0 0 0,0 0-41 0,0 0-11 0,0 0 0 0,0 0 0 15,0 0 43-15,0 0 6 0,0-8 2 0,4 5 0 0,9-1-29 0,-8-4-6 16,-5 0 0-16,4 4-1 0,9-3-15 0,-9-1 0 16,1 0 0-16,3 0 0 0,1 1 11 0,4-1-1 15,-13-4 0-15,9 5 0 0,-9-5 1 0,0 1 0 16,0-1 0-16,8 0 0 0,-16 1 13 0,8 3 4 15,0 0 0-15,0 5 0 0,-9-5-6 0,9 4-1 16,-13-4 0-16,4 8 0 0,1-4 8 0,-10 4 2 16,10 4 0-16,-14 4 0 0,9 0-22 0,0-1-9 15,-9-3 8-15,13 8-8 0,-17-1 9 0,5 5-9 16,-5-5 10-16,8 5-10 0,-4-1 0 0,1 1 8 16,-5-1-8-16,17 5 0 0,-8-5 0 0,-1 4 11 15,14 1-11-15,-9-1 10 0,13-8-10 0,13 5 0 16,-13-5 0-16,17-3 0 0,-8 0 0 0,8-4 0 15,1 0 0-15,-1-4-11 0,5 0 11 0,0 0 0 0,-1-8 0 16,5 0 0-16,-4 0 0 0,-5-3 0 0,9-8 0 0,-8 3 0 16,12 1 0-16,-8-1-8 15,-5-3 8-15,5 4-8 0,-5 3 8 0,1 0 0 0,-10-3 8 0,5-1-8 16,5 9 0-16,-18-5 0 0,8 4 0 0,1 5 0 16,-9 3 8-16,0 0-8 0,0 0 10 0,0 0-10 15,-9 11 19-15,1 1-3 0,8-5 0 0,-18 5 0 16,5 0 16-16,9 3 2 0,-9-3 1 0,9 3 0 15,-1 1-35-15,5-1 0 0,-8-3 0 0,-1-1 0 16,9 5 0-16,0-9 0 0,0-7 0 0,0 12 0 16,0-12-9-16,0 11-3 0,0-11 0 0,0 8 0 0,17 0 20 15,-12-8 3-15,8 0 1 0,-5 0 0 0,10-4-22 16,-5 0-4-16,9 0-1 0,-1-3 0 0,10-1-1 16,-18 0 0-16,4-3 0 0,9-1 0 0,-13-3-2 15,4 3-1-15,14 0 0 0,-14-3 0 0,5 3 19 0,-5 1-10 16,9-5 10-16,-8 5-8 0,-5-1 8 0,-5 1 0 15,6 3 0-15,3 0 0 0,-17 8 0 16,0 0 0-16,0 0 0 0,0 0 0 0,0 0 0 0,0 0 0 16,-4 8 8-16,4 0-8 0,-13-1 20 0,8 1 0 15,-12 0 0-15,12-1 0 0,-3 5-20 0,3 0 0 16,-8-1 0-16,5 1 0 0,-10-1 30 0,5 1 2 16,9 0 0-16,0 3 0 0,-5-7-32 0,0 3 0 15,9-3 0-15,0 4 0 0,0-5 0 0,0-7 0 16,0 8 0-16,0-8 0 0,0 0 0 0,9 8 0 15,8-4 0-15,-4 0 0 16,5-4-20-16,3 0-9 0,-3-8-3 0,-1 0 0 16,5 0 5-16,4 1 1 0,-9-9 0 0,5 5 0 15,-9-5-12-15,9 1-2 0,-5-1-1 0,-4 1 0 0,5 3 22 0,-1 1 5 0,-8-1 1 0,4 4 0 16,-9-3 13-16,9 3 10 0,-13 8-2 0,0 0 0 16,0 0 36-16,0 0 6 0,0 0 2 0,0 0 0 15,0 0-4-15,0 0-1 16,0 0 0-16,0 0 0 0,0 12-17 0,-13-5-3 0,13 5-1 0,-4 0 0 15,4-1-18-15,0-3-8 0,-13 3 0 0,8 1 8 16,5 0-8-16,-4 3 10 0,-5-3-10 0,5 3 10 16,4-3-10-16,-4-5 8 0,4 1-8 0,0 4 8 0,4-5-8 15,-4-3 0-15,13 0-12 0,-9 0 12 16,1-4-108-16,8 0-13 0,-13 0-3 16</inkml:trace>
  <inkml:trace contextRef="#ctx0" brushRef="#br0" timeOffset="-185129.38">5231 8146 1566 0,'0'0'34'0,"0"0"7"0,0 0 2 0,0 0 1 0,0 0-35 0,0 0-9 15,0 0 0-15,0 0 0 0,4 0 60 0,9 0 9 0,-13 0 3 0,17 0 0 16,-17 0-52-16,9 0-9 0,4-4-3 0,-13 4 0 15,0 0 12-15,5 0 1 0,8-4 1 0,-13 4 0 16,0 0 26-16,0 0 4 0,0-8 2 0,0 8 0 16,4-11 11-16,-4 3 3 0,-4 4 0 0,-1-4 0 15,-8 4-4-15,9 1 0 0,-14 3 0 0,1 0 0 16,0 3-6-16,-1 1-2 0,-3-4 0 0,3 8 0 16,1-4-14-16,0 4-3 0,-5-5-1 0,4 5 0 15,1 0-24-15,0 3-5 0,8-3-1 0,-4 4 0 16,9-5-8-16,4 5 0 0,-5-4 0 0,5 3 0 15,9-3 0-15,4 0 0 0,-4 0 0 0,8-1 0 16,0 1 0-16,1 0 0 0,4-1 0 0,-5 1 0 16,0-4 0-16,14 4 0 0,-18-4-12 0,17 3 12 15,-17 1-9-15,0-4 9 0,0 0 0 0,0 3 0 16,-13-7-31-16,0 0 1 16,0 0 0-16,0 0 0 0,5 8 30 0,-10 4 0 0,-3-5 0 0,3 1 0 0,-8 0 20 15,0-4 9-15,-13 4 3 0,4-1 0 0,14 1-32 0,-23-4 0 16,5 4 0-16,-9-1 0 0,5-3 11 0,4 4-11 15,-9-4 12-15,14 0-12 0,-10-4 11 0,9 3-11 16,1-6 10-16,3 3-10 0,14 0 0 0,-13 0 0 16,12-4 0-16,5 4-884 15,-8-8-176-15</inkml:trace>
  <inkml:trace contextRef="#ctx0" brushRef="#br0" timeOffset="-184223.29">5795 7825 288 0,'0'0'12'0,"0"0"4"0,0 0-16 0,9 0 0 15,-9 0 0-15,9 0 0 0,8 0 344 0,-17 0 65 16,0 0 14-16,0 0 2 0,0 0-237 0,0 0-47 15,0 0-9-15,0 0-3 0,4 4-45 0,14-4-10 0,-1-4-2 0,-8 4 0 16,8-8-35-16,5 5-7 0,8-5-2 0,-8 0 0 16,13-3-19-16,-18-1-9 15,18-3 8-15,-5-5-8 0,-4 5 16 0,-4-1-1 0,4-7-1 0,4 0 0 16,-8 4-14-16,0-4-15 0,-5 3 3 16,1-3 1-16,-1 4 11 0,-8-4 16 0,4-1-4 0,-13 1-1 15,4 4-11-15,-4-4 0 0,-4 0 0 0,4 3 0 16,-13 5 0-16,4-4 8 0,-8 7-8 0,-1 0 0 15,1 5 10-15,4 7-10 0,-13 0 12 0,0 7-12 16,-9 5 8-16,0 0-8 0,-4 7 0 0,-9 8 0 16,9 0 10-16,9 8-2 0,-18-1 0 0,5 9 0 15,-5-1 10-15,9 5 2 0,0 3 0 0,0 4 0 16,4-4-4-16,-4 4-1 0,13 4 0 0,-9 12 0 16,0-5 0-16,9 9 0 0,5-5 0 0,-14 8 0 15,0-7-15-15,13-1 11 0,-8-3-11 0,4 0 10 0,-4-1-10 16,12-7 0-16,-8 4 0 0,9-8 0 0,-1-4 0 15,-3-4 0-15,8 1 8 0,4-5-8 0,0 1 0 16,5-12 0-16,0-1 0 0,-9-3 0 0,13-7 0 0,-9-9 0 16,-4 1 0-16,8 0 0 0,5-12 0 0,0 0 0 15,-17-8 9-15,4 0-9 0,4-3 0 0,1-5 8 16,-1-7-8-16,9-4 0 0,-13-8 0 0,9 0 0 16,-1-3 0-16,5-1 0 0,0 1 0 0,5-5 9 15,-5 4-9-15,17 1 0 0,-17 3 0 0,9 4 0 16,-1 0 0-16,10 4-9 0,-5 4 9 0,0 4 0 15,0 3 0-15,4 1 0 0,-8 3 0 0,8 5 0 16,1-1 0-16,-5 4 0 0,-5 0 0 0,10 0 0 16,-1 4 0-16,9 0 0 0,-13 0-8 0,9 0 8 15,0 0-8-15,8 0 8 16,-13 0-37-16,5 0-3 0,4 0 0 0,0-4 0 16,0 4-176-16,5-7-35 0</inkml:trace>
  <inkml:trace contextRef="#ctx0" brushRef="#br0" timeOffset="-183483.07">5813 8323 1465 0,'0'-8'64'0,"0"5"15"0,8 3-63 0,-8-4-16 0,9 0 0 0,-5 0 0 15,-4 0 77-15,13 0 13 0,-8-3 2 0,12 3 1 0,-17 4-23 0,9-4-5 16,4 0-1-16,0 0 0 0,-9 0-17 0,14 0-4 15,-14 1-1-15,13-1 0 0,-12 0-16 0,12-4-3 16,-4 0-1-16,-4 1 0 0,4-5-12 0,4 4-2 16,-8 1-8-16,4-5 12 0,0 0-12 0,-9 1 8 15,14-5-8-15,-18 5 0 0,0-8 19 0,0 3-3 16,0 5 0-16,0-5 0 0,0 1 12 0,-13 3 1 16,8 4 1-16,-12 1 0 0,-1 3-6 0,5 0-2 31,-8 4 0-31,-1 0 0 0,0 8 1 0,1-1 0 0,3 1 0 0,-4 8 0 15,5-1 1-15,0 0 1 0,-1 1 0 0,-3-1 0 16,8 1-25-16,8-1-19 0,-12 4 3 0,13 1 1 16,-9-1 15-16,13 0 0 0,0 1 0 0,0-1 0 15,4-7 15-15,9-1-4 0,4 1-1 0,-12-1 0 16,8-7-10-16,4 4 0 0,5-8 0 0,-5 0 0 16,9-8-8-16,-4 4-8 0,8-3 0 0,-4-5-1 0,5-3 17 0,-14-1 0 15,5-3 0-15,0 3 0 0,-1-3 0 0,-3-4 0 16,-1 4 0-16,-4-5 0 0,4 5 0 15,-12 0 0-15,-1-4 0 0,-4 3 0 0,0 5 8 0,0-1-8 16,-4 5 0-16,-1-1 9 0,-8 8 1 0,0 1 0 16,5 3 0-16,-5 0 0 0,-5 0 10 0,10 0 3 15,-10 7 0-15,1-3 0 0,4 4-7 0,4 0 0 16,0-1-1-16,1 1 0 0,8-4-15 0,0-4 0 16,0 0 8-16,0 12-8 0,0-5 0 0,8-3 0 15,1 4 0-15,8 0 0 0,-8-5 0 0,9 1 0 16,3-4 0-16,-12 4 0 0,13 0 0 0,-5 0 0 15,5-4 0-15,-5 0 0 0,5 4 0 0,4-4 0 16,-13 4 0-16,9-4 0 0,-1 3 0 0,5 1-10 16,-8 0 10-16,3 0-8 0,-16 0 8 0,8 0-13 15,-5 3 5-15,1-3 8 0,-9-4-11 0,0 0 11 0,5 12-8 16,-10-4 8-16,5-8 0 0,-9 11 0 0,9 1 0 16,-8-1 0-16,-10-3 0 0,18 0 16 0,0-8-3 15,-13 8 0-15,5-1 3 0,8-7 1 0,0 0 0 16,0 0 0-16,0 0-3 0,0 0-1 0,4-4 0 15,0 1 0-15,9-5-13 0,-8 0 0 0,-1 4 0 0,5-7 0 16,8-1 0-16,-12 0 11 0,3 5-2 0,1-5 0 16,8-3-9-16,-12 3 0 0,-1 4-12 0,9-3 12 15,-9 3 0-15,1 0 0 0,3 1 0 0,-3 3 0 16,-1 0 0-16,-4 4 0 0,0 0 0 0,0 0 12 16,13-8-68-16,0 4-14 0,-9 1-2 15,14-1-1176-15</inkml:trace>
  <inkml:trace contextRef="#ctx0" brushRef="#br0" timeOffset="-182483.27">6755 8130 806 0,'0'0'72'0,"0"0"-58"16,0 0-14-16,0 0 0 0,0 0 236 0,0 0 44 15,0 0 8-15,0 0 3 0,4 4-171 0,-4-4-33 16,5 4-7-16,12-4-2 0,-13 0-40 0,9-4-8 15,5 0-2-15,-18 0 0 0,17 0-14 0,-13-3-3 16,14 3-1-16,-14-8 0 0,9 5-10 0,5-5 10 16,-14-3-10-16,13 3 10 0,-12-4-10 0,8 5 0 15,-13-1 0-15,4-3 8 0,-4-1 0 0,-4 1-8 16,4 3 12-16,-9-3-4 0,0 3 3 0,-4 1 0 0,5 3 0 0,-10 8 0 16,1 0 22-16,-14 0 5 0,5 8 1 0,-8 3 0 15,-1 1 9-15,-4 3 1 0,4 1 1 0,-4 3 0 16,9 4-16-16,-5-3-3 0,18 3-1 0,-5 0 0 15,4 4-14-15,1-4-4 0,13 4 0 0,-5-4 0 16,9 0-12-16,0-3 9 0,0-1-9 0,13-3 8 16,0-1-8-16,-4-7 0 0,12 3 0 0,10-7-11 15,-9-4 11-15,12-4 0 0,1-7-9 0,4-1 9 16,-8-11-48 0,12 0-6-16,-4-4-1 0,0 0 0 0,0-12-35 0,0 1-7 0,0-5-2 0,5 1 0 15,4 3 25-15,-9-7 5 0,0-1 1 0,13-3 0 0,-13 0 44 0,4-4 10 16,1-4 2-16,4 0 0 0,-9 0 12 0,0 4 0 15,0 0 9-15,-4 8-9 0,-1 7 33 0,-8 4 1 16,5 8 0-16,-14 4 0 0,5 4 42 0,-13 0 9 16,-1 7 2-16,1 0 0 0,0 9 0 0,-5-5 0 15,-4 8 0-15,0 0 0 0,0 0-33 0,-13 11-6 16,-9 1-2-16,5 3 0 0,-5-3-10 0,0 11-1 16,5 0-1-16,-18 8 0 0,9 4-8 0,-9 0-2 15,-4 7 0-15,-8 1 0 0,3 3-8 0,5 0-1 16,-13 8-1-16,9 0 0 0,3-3-14 0,1-5 0 15,5 4 0-15,-5-4 0 0,17 1 0 0,-4-5 0 16,4 1 0-16,13-5 0 0,-8 1 0 0,0-8 0 16,17-4 0-16,0 4 0 0,-9-12 0 0,18-4 0 15,-5-3 0-15,9 0-10 16,4-8-13-16,-4-1-2 0,13-6-1 0,-4-1 0 16,0 0-5-16,13-4-1 0,-18-7 0 0,5-1 0 15,-1 5 0-15,10-5 0 0,-9-3 0 0,-1 3 0 0,5 5 20 0,0-5 3 16,-4 5 1-16,-5-5 0 0,1 5 8 0,-14-1 0 15,14 1 0-15,-18 3 0 0,0 8 0 0,17-12 0 0,-17 5 0 0,0-1 8 16,0 8 0-16,0-8 1 0,0 4 0 0,0-3 0 16,-13-1-1-16,9 4 0 0,-9 0 0 0,8 0 0 15,-12 4 10-15,4 0 2 0,4 4 0 0,-13 0 0 16,9 0-20-16,-4 0 0 0,8 3 0 0,-17 1 0 16,18 4 0-16,-10-1 0 0,-4 1 0 0,9 3 0 15,9 1 0-15,-9-1 0 0,9 1 0 0,-1-1 0 16,5 4 0-16,0 1 0 0,0-9 0 0,5 1 0 0,8-1 0 15,-5-3 0-15,5 0 0 0,9-4 0 16,-4 0-19-16,16-1-7 0,-8-3-2 0,-4 0 0 16,8-3-45-16,5-1-10 0,-4 0-1 15,-5 0-1-15,-5 0-46 0,1 0-9 0,-5 0-1 16,1-3-1-16,4 3 94 0,-14 0 18 0,1 4 4 0,-9 0 1 0,17-4 63 0,-17 4 13 16,0 0 2-16,0 0 1 0,0 0 55 0,0 0 11 15,0 0 3-15,0 0 0 0,0 0-42 0,-13 12-8 16,13-12-1-16,-4 7-1 0,4 1-30 0,0-8-5 15,0 0-2-15,0 8 0 0,0-8-22 0,4 8-12 16,9-1 12-16,-8-7-12 0,-1 0 8 0,9 0-8 16,-4 0 0-16,-1 0 0 0,10 0 0 0,-10-4 0 15,5 4 8-15,5-7-8 0,-9-1 0 0,8 0 0 16,-4 1 0-16,4-5-9 16,5 4-31-16,-5 1-5 0,1-9-2 0,-10 5 0 15,1 3-205-15,4 0-42 0</inkml:trace>
  <inkml:trace contextRef="#ctx0" brushRef="#br0" timeOffset="-181942.46">7871 8122 2286 0,'0'0'50'0,"0"0"10"0,-9 12 3 0,5-4 1 0,4-8-51 0,0 0-13 0,0 0 0 0,13 11 0 16,-9-3 72-16,5 0 12 0,4-4 3 0,0-4 0 16,9 3-51-16,-5-6-9 0,1-1-3 0,3-4 0 0,-12 4-14 0,4-4-10 15,4-3 12-15,1 7-12 0,-14-4 10 0,13 1-10 0,-12-5 8 0,8 4-8 16,-13-3 8-16,17-1-8 0,-17 1 0 0,0 3 8 15,0-4 0-15,0 4 0 0,0 1 0 0,0 7 0 16,0-4 26-16,-17-4 5 0,4 8 1 0,-5 0 0 16,-3 4 1-16,-5 0 1 0,4 4 0 0,-8-1 0 15,3 5-4-15,-3 3-1 0,8 1 0 0,1 3 0 16,-5 0-20-16,17-3-4 0,-8 3-1 0,-1-3 0 16,14-1-12-16,-5-3 0 0,9 3 0 0,0 1 0 15,0-1 0-15,0 0 0 0,9 5 0 0,-9-5 0 16,0 1 0-16,8 3 0 0,6-4 0 0,-1 1 0 15,-5-1 0-15,5 1-8 0,5-1 8 0,-10 1-13 16,5-5 1-16,5 5 0 0,-14-1 0 0,0 0 0 16,5 1 12-16,-9-1-12 0,9 1 12 0,-9 3-12 0,-9-3 12 15,9 7 0-15,-9-4 0 0,1 4 0 0,-1 4 0 0,0 0 12 16,-8 4-3-16,4 0 0 0,-4 0-9 0,4 0-9 16,-5 4 9-16,-8-5-13 0,4 5 13 0,5-4 0 15,-5 4 0-15,14-4 0 0,-18 0 0 0,13-4 8 16,-13 0-8-16,17-4 0 0,-13-4 10 0,5-3-10 15,-1-1 8-15,1 0-8 0,-5-3 9 0,5 0-9 16,8-9 10-16,-12 1-10 0,3-8 17 0,-4 1-2 16,14-5-1-16,-10-4 0 0,1-7 2 0,13-4 0 15,-9-4 0-15,13 0 0 0,0-4-16 0,4-4 9 16,9 0-9-16,-4 1 8 0,17-5-8 0,-18 4 0 16,23 1 0-16,-9-1 0 0,4 4 0 0,8 0 0 15,-3 8 0-15,8-4 0 0,-13 8 0 0,4 3 0 16,-4 1 0-16,-4 3 0 15,4 4-140-15,-4-3-26 0</inkml:trace>
  <inkml:trace contextRef="#ctx0" brushRef="#br0" timeOffset="-180473.48">9217 7667 1839 0,'0'0'40'0,"0"0"9"0,0 0 2 0,0 0 1 0,0-4-42 0,0 4-10 0,0 0 0 0,0 0 0 16,0 0 114-16,0 0 21 0,5-4 4 0,-5 4 1 16,13-4-60-16,-13 0-12 0,8 1-3 0,5-1 0 15,-8 0-21-15,8-4-4 0,4 0 0 0,5 1-1 16,-14-5-31-16,18-3-8 0,-4-1 0 0,0 1 0 15,8-1 0-15,-8 1 0 0,4-8 0 0,4 3 0 16,5-3 0-16,-9 4-10 0,9 0 10 0,-13-5-13 16,4-3 13-16,0 4 0 0,-4 0 0 0,-5 0 0 15,0 4 12-15,-8-5 0 0,4 5-1 0,-13 0 0 0,0 0-11 0,0-1 0 16,-4 5 0-16,-9 3 8 0,0 4 0 0,-5 5 0 16,-8-1 0-16,4 8 0 0,1-1 6 0,-10 9 1 15,5 4 0-15,-8-1 0 0,3 4 19 0,1 4 4 16,-5 4 1-16,-4 8 0 0,0 0-22 0,-9 7-4 15,5 5-1-15,4 7 0 0,-1 0-12 0,1 4 0 16,-4 7 0-16,4 5 0 0,0-8 0 0,0 7 0 16,4 5 0-16,5 7 0 0,-5-8 0 0,4 0 0 15,10 1 0-15,-5-1 9 0,0-7-9 0,0-8 0 16,4 3 0-16,4-7 0 0,-12-3 0 0,8-1 0 16,1-4 0-16,-1 0 0 0,5-3 0 0,-5-4 0 15,4-5 0-15,5-3 0 0,5 0 0 0,-5-8 0 16,8-4 0-16,-8 1 0 0,9-5-14 0,4-3 2 15,-13-4 0-15,13-8 0 16,0 0-21-16,0 0-4 0,9-12-1 0,-9 0 0 16,4-7 4-16,0 0 1 0,9-4 0 0,-8-8 0 15,8 0-30-15,-5-4-5 0,5-4-2 0,5 1 0 16,-1-1 3-16,1 1 1 0,3 3 0 0,-16-4 0 16,12 1-38-16,0 3-8 0,-12 4-2 0,8-4 0 15,-9 4 50-15,9 1 9 0,-13 3 3 0,4-1 0 0,-4 5 43 0,0 4 9 0,0 0 0 0,0 3 0 16,0 1 52-16,0-1 7 0,-4 9 1 0,4-5 1 15,0 8 28-15,0 4 6 0,0 0 1 0,0 0 0 16,-13-8-25-16,13 8-5 0,0 0-1 0,0 0 0 16,0 0-29-16,0 0-7 0,0 0-1 0,0 0 0 15,0 0-9-15,13-3-3 0,-9-1 0 0,5 4 0 16,0 0 16-16,8-4 2 0,-8-4 1 0,4 0 0 0,4 5-35 16,1-1 0-16,-1 0-15 0,5-4 5 0,-1 0 10 15,1 1 0-15,13-5 10 0,-9 4-10 0,4-3 9 16,5 3-9-16,-13 4 8 0,0-3-8 0,8 7 10 0,-8-4-10 15,-5 4 12-15,0 4-12 0,-12-4 8 0,3 7-8 16,1 1 0-16,-9 0 0 0,0 3 0 0,0-3 0 16,-9 4 0-16,1-1 0 0,3 5 0 0,-12-5 0 15,8 1 0-15,5-1 0 0,0-3 0 0,4 4 0 16,0-12 0-16,0 0 0 0,0 0 0 0,0 0 0 16,0 0 0-16,0 0 0 0,0 0 0 0,0 0 0 15,0 0 0-15,8-12 0 0,10 4 10 0,-5-7-10 16,4-1 8-16,5 1-8 0,-5 0 0 0,1-5 0 0,-10-3 0 15,10 4 0-15,-5 0-14 0,4-1 5 0,-8 1 1 0,4 3 0 16,-9 1 8-16,0 7 0 0,5 1 0 0,-5-1 0 16,-4 8 0-16,0 0 0 0,0 0 0 0,0 0 0 15,0 0 0-15,0 0 0 16,0 0 0-16,0 0 0 0,0 0 0 0,0 0 0 0,0 11 0 16,0 1 0-16,0 0 0 0,0-1 0 15,0 1 0-15,-4 3 0 0,4-3 0 0,-9-1 0 0,5 5 0 16,4-5 0-16,-4 1 0 0,4 0 0 0,0 3 0 0,0-3 0 15,0-5 0-15,0 5 11 0,4-4-3 0,-4-8 0 16,0 0-8-16,13 3 0 0,-9-3 0 0,9 0 0 16,5-3 0-16,4-1 0 0,-18-4 0 0,9 4 0 15,9-4 0-15,-14-3 0 0,5-1 0 0,5 1 0 16,-1-1 0-16,0 1 0 0,1-1 0 0,-1 0 0 16,-12 1 0-16,12 3-16 0,0-4 4 0,-8 1 1 0,0 7 11 15,-5-4-8-15,0 8 8 0,-4 0-8 0,0 0 8 16,0 0 9-16,0 0-1 0,0 0-8 0,0 0 13 0,0 12-4 15,-4-1-1-15,0 5 0 0,-5-4 3 0,5 7 0 16,-1 0 0-16,-8 0 0 0,9 1-11 0,4-5 0 16,0 4 9-16,-9-3-9 0,9-5 0 0,9 1 0 15,-9 0 0-15,4-1 0 0,9 1 0 0,-4-8 0 16,4-4 0-16,4 0 0 0,5-4-12 0,-5-4 0 16,5 0 0-16,4 1-1216 0</inkml:trace>
  <inkml:trace contextRef="#ctx0" brushRef="#br0" timeOffset="-180114.15">9708 7621 1566 0,'0'0'34'0,"0"0"7"0,0 0 2 0,0 0 1 0,0 0-35 0,0 0-9 0,0 0 0 0,0 0 0 0,0 0 104 0,4 7 18 16,1 5 4-16,-5-4 1 0,0-1-34 0,0 5-6 15,0-4-2-15,0-8 0 0,0 0-26 0,8 7-6 16,-8-7-1-16,0 8 0 0,9 0-30 0,-9-8-6 16,0 0-2-16,13-4 0 0,-4 4-4 0,-1-4-1 15,10-4 0-15,-14 4 0 0,9 1-9 0,-9-5 0 16,-4 8 0-16,0 0-773 16,0-8-150-16</inkml:trace>
  <inkml:trace contextRef="#ctx0" brushRef="#br0" timeOffset="-179004.76">10312 7539 1652 0,'0'0'73'0,"-9"4"15"0,0-4-70 0,9 0-18 0,0 0 0 0,0 0 0 0,0-4 98 0,0 4 16 15,0 0 3-15,0 0 1 0,0 0-54 0,0 0-12 16,4-3-1-16,10 3-1 0,-10 0-10 0,13-4-1 16,-8 0-1-16,8-4 0 0,-4 4 2 0,9 0 1 15,-9 1 0-15,9-5 0 0,-9 0-14 0,0-3-3 16,13 3-1-16,-4-8 0 0,-1 1-14 0,1-1-9 16,0 1 12-16,4 0-12 0,-5-5 9 0,-3 5-9 15,-1-4 0-15,-4 3 9 0,0-3 7 0,0 3 0 16,-8-3 1-16,-1 0 0 0,5-1-17 0,-9 1 0 15,-9 0 0-15,5 7 0 0,-1-3 0 0,-8 3 0 16,-4 4 0-16,-5 8 0 0,0-3 0 0,-8 6 0 16,4 5 8-16,-9 4-8 0,1 7 24 0,-10 0 2 15,5 5 0-15,-9 3 0 0,5 7 2 0,-1 1 0 0,-3 4 0 16,3 7 0-16,-4 0-5 0,5 8-1 0,-9-3 0 16,4 7 0-16,0-4-7 0,9 0-2 0,13-4 0 0,-4 4 0 15,4-4-5-15,8 0 0 0,-3-3-8 0,12 3 12 16,0-8-12-16,9-7 0 0,5-4-12 0,8-8 12 15,-9 0-20-15,13-7 4 0,1-5 0 0,4-7 0 16,-1 0-16 0,10-8-4-16,-5-4 0 0,8 4 0 0,-12-7 13 0,9-1 3 0,-10 1 0 0,5-9 0 15,-4 1 20-15,-5 4-9 0,1-1 9 0,-1 1 0 16,-4-1 0-16,5 5 0 0,-14 3 0 0,9 4 0 16,-9-4 0-16,-4 8 0 0,0 0 0 0,0 0 0 0,0 0 0 15,0 0 8-15,0 8-8 0,9 0 9 16,0 4-9-16,-5-1 0 0,0-3 9 0,9 3-9 0,-8 1 0 0,8 0 0 15,-5-9 0-15,1 5 0 0,0 0 0 0,4 0 0 16,4-1 0-16,-8-3 0 0,4 0 0 0,4-4 0 16,-8 0 0-16,17-4 0 0,-17-4 0 0,8 1 0 15,0-1 0-15,1-4 8 0,-5 1-8 0,-5-5 0 16,5 5 0-16,5-1 0 0,-14-3 0 0,14-1 0 16,-10 1-8-16,1-4 8 0,-5 3 0 0,1 1 0 15,-5 3 0-15,-5-3-8 0,1 7 8 0,4 0 0 16,-17 1 0-16,4 3 0 0,-5 4 0 0,1 0 8 15,4 0-8-15,-13 7 8 0,8 1 6 0,-3 0 2 16,12 3 0-16,-8 1 0 0,4 3-1 0,4 1 0 16,0-1 0-16,1 1 0 0,8-1-15 0,0 5 0 15,0-5 8-15,0 0-8 0,4 1 0 0,9-1 0 16,-4 1 0-16,4-5 0 0,4-3 0 0,5-4 0 0,-5 0 0 16,5 0 0-16,4-1-19 0,0-3 0 0,-9 0 0 15,-4 0 0-15,13 0-3 0,-13 0-1 0,13 0 0 16,-17 4 0-16,8-4 23 0,-4 4-11 0,-4 0 11 0,0-4-8 15,-9 0 8-15,0 0 0 0,0 0 0 0,0 0 0 16,4 12 0-16,-4-1 8 0,0 1-8 0,-4-1 11 16,4-3 9-16,-9 0 1 0,5 0 1 0,4-5 0 15,0-3 4-15,0 0 1 0,0 0 0 0,0 0 0 16,0 0-27-16,0 0 8 0,0 0-8 0,13-7 0 16,-9-1 8-16,9-4-8 0,-8 5 0 0,3-9 8 0,5 1-8 15,0-5 10-15,-8 5-10 0,8 0 10 16,-9 3 1-16,5-3 0 0,-1-1 0 0,-3 5 0 15,-5 11 7-15,13-8 2 0,-9-4 0 0,-4 12 0 0,4-7-3 0,9-5 0 16,-8 8 0-16,8-4 0 0,-13 8-17 0,9-4 0 16,-9 4-13-16,13-3 5 0,0 3-12 0,-9 0-3 15,-4 0 0-15,17 0-895 16,-8-4-179-16</inkml:trace>
  <inkml:trace contextRef="#ctx0" brushRef="#br0" timeOffset="-178723.88">11245 7941 748 0,'-9'0'33'0,"1"4"7"0,-1-4-32 0,9 0-8 0,0 0 0 0,0 0 0 16,-9 0 243-16,5 0 46 0,4 0 10 0,0 0 1 15,-4 0-174-15,-9 4-35 0,13-4-7 0,0 0-2 0,0 0-54 0,0 0-10 16,0 0-2-16,0 0-656 16,13 0-130-16</inkml:trace>
  <inkml:trace contextRef="#ctx0" brushRef="#br0" timeOffset="-178582.92">11106 8358 2181 0,'-30'0'96'0,"25"0"21"0,5 0-93 0,-4 0-24 16,-9 4 0-16,9 0 0 0,-5-4 72 0,9 0 9 15,0 0 3-15,0 0-781 16,-4-4-156-16</inkml:trace>
  <inkml:trace contextRef="#ctx0" brushRef="#br0" timeOffset="-177057.85">8236 8427 1422 0,'0'0'63'0,"0"0"13"0,0 0-61 0,0 0-15 16,0 0 0-16,0 0 0 0,0 0 127 0,0 0 22 15,0 0 5-15,0 8 1 0,0-8-37 0,0 12-7 16,0-1-2-16,0 1 0 0,-5-4-25 0,5 3-6 16,0 1-1-16,0-1 0 0,0 1-29 0,0-4-7 15,0 3-1-15,5 1 0 0,-5-4-25 0,13-1-6 16,-13-7-1-16,0 0 0 0,4 4-8 0,0-4 0 0,10-4 0 0,-6 0 0 15,18-3 0-15,-13-5-12 0,0-3 2 0,9 3 1 16,-5-7-10-16,5 3-1 0,-13-3-1 0,-1 4 0 31,6-1-16-31,-10 1-3 0,9-1-1 0,-13 5 0 0,0 3 29 0,4 0 12 0,-4 8-8 0,0-4 8 16,-4 8 0-16,-5 0 0 0,5 4 0 16,0 3 8-16,4 5 0 0,-14-5 0 0,10 5 0 0,0 3 0 15,-5-7 20-15,9 3 5 0,-9-3 1 0,9 3 0 16,9-7-34-16,-9 0 0 0,13-1 0 0,-9 1 0 15,-4-8-81-15,14 0-23 16,3 0-5-16</inkml:trace>
  <inkml:trace contextRef="#ctx0" brushRef="#br0" timeOffset="-176495.49">11332 7084 1771 0,'-17'11'78'0,"17"-3"17"0,-9-4-76 0,0 4-19 0,-4 3 0 0,5-3 0 0,-1 4 104 0,0-5 18 16,-4 5 3-16,9 0 1 0,4-5-83 0,0-7-17 16,0 0-3-16,0 8-1 0,0-8-22 0,8 4 0 15,6-4 0-15,3 0 8 0,0 0-8 0,-8 0 0 16,4 0 0-16,4-4 8 0,-4 0-8 0,-4 0 0 16,4 0 0-16,4 1 0 0,-12-1 0 0,8 0 0 15,-9 0 0-15,5 0 0 0,0 0 0 0,-9 4 0 16,0 0 0-16,0 0 0 0,8 0 0 0,-8 0 0 15,0 0 0-15,0 0 0 0,9 8 12 0,-9 4 0 16,4-5 1-16,-4 5 0 0,-4-1 30 0,4 1 5 16,0-4 2-16,0 3 0 0,0 1-25 0,4-4-5 15,-4 3 0-15,0-3-1 0,0 0-19 0,0-8 0 16,13 3-11-16</inkml:trace>
  <inkml:trace contextRef="#ctx0" brushRef="#br0" timeOffset="-175933.11">12921 7512 691 0,'0'0'30'0,"0"0"7"0,0 0-29 0,0 8-8 0,-8 4 0 0,3-5 0 16,1 5 263-16,4 0 51 0,-13 3 10 0,4 4 3 15,1 1-177-15,-1 3-35 0,-8 0-7 0,4 4-2 16,4 0-60-16,-9-4-12 0,-3 4-2 0,3 4-1 16,-8-4-14-16,5 0-2 0,-1 0-1 0,5-4 0 15,-5 1-14-15,4-1 11 0,1-4-11 0,8 0 10 16,-8-7-10-16,8 3 0 0,1-3 0 0,8-4 0 15,-5-5-184-15,5-3-33 0</inkml:trace>
  <inkml:trace contextRef="#ctx0" brushRef="#br0" timeOffset="-175526.95">12392 7574 1854 0,'0'0'40'0,"0"0"9"0,0 0 2 0,0 0 1 0,-13-8-41 0,4 1-11 15,9 7 0-15,-9-16 0 0,9 5 84 0,9-9 16 16,-5 5 2-16,14-4 1 0,-10-1-51 0,14-3-9 16,4 4-3-16,0-4 0 0,9 3 20 0,4-3 4 15,0 4 1-15,9-4 0 0,-5 3-7 0,1-3-2 16,3 0 0-16,10-4 0 0,-1 8-20 0,5-4-4 16,4-1 0-16,5 5-1 0,-1 4-12 0,-8 3-3 15,-5 1 0-15,-3 11 0 0,-14 0-8 0,0 3-8 16,-5 5 9-16,-7 4-9 0,7 3 0 0,-16 4 0 15,-1 1 0-15,-8 11-10 0,-1 0 10 0,-8 3 0 16,-13 13 10-16,-4 3-10 0,-5 4 9 0,5 4-9 16,-5 0 8-16,-13 0-8 0,5-4 8 0,-9 4-8 15,-9-4 8-15,9 0-8 0,-13-4 0 0,13 0 8 0,-13 0-8 16,8 0 0-16,-8-3 0 0,9-5 8 0,-9 1-8 16,8-1 0-16,-12-7 0 0,-1-4 0 0,1 0 0 0,-9-8 0 15,4 0 12-15,0-11-4 0,5-1 0 0,-5 1 0 16,9-8-8-16,8-12 8 0,-3-4-8 0,12-7 8 15,9-8-8-15,-5-4 0 0,10-4 0 0,12-11 0 16,-4 0-21 0,9-1-7-16,8 1 0 0,0 0-1 0,9 3-155 15,5 5-32-15</inkml:trace>
  <inkml:trace contextRef="#ctx0" brushRef="#br0" timeOffset="-174954.78">13460 7983 1854 0,'0'0'40'0,"0"0"9"0,0 0 2 0,0 0 1 0,0 0-41 15,0 0-11-15,0 0 0 0,0 0 0 0,9-7 84 0,-9 7 16 16,0-4 2-16,8-4 1 0,5 0-54 0,-4-3-10 16,0 3-3-16,-1-3 0 0,5-1-20 0,5 0-4 0,-14 1 0 0,9-1-1 15,4-3-11-15,-12-1 8 0,8 1-8 0,-9 3 8 16,-4-7-8-16,0 4 8 0,0-1-8 0,0 1 8 16,0-1-8-16,-13 5 10 0,9 3-10 0,-9 0 10 15,4 8-2-15,-8 4 0 0,-1 0 0 0,-3 7 0 16,-10 5 12-16,5-1 3 0,-4 9 0 0,-5-5 0 15,5 4 18-15,-9 0 4 0,4 0 1 0,0 4 0 16,13-3-21-16,-8-1-4 0,8 4-1 0,5-8 0 0,8 0-20 0,0 1 0 16,5-9 0-16,8 1 0 0,5-4 0 0,13-5 0 15,-5 1 0-15,5-4 0 0,4-4 0 0,4 1 0 16,5-9 0-16,-9 0 0 0,5 1 0 0,-5-5 0 16,-5 1 0-16,10-1 0 0,-9-3 0 0,8 4 0 15,-8-1 0-15,-5 1 0 0,0 3 0 0,-8 1 0 0,4 3 0 16,-9 4-8-16,-4 4 8 0,0 0 0 15,0 0 0-15,0 0 0 0,0 0 0 0,-4 4 8 0,-5 4-8 16,5 3 8-16,0 1 1 0,-9-1 1 0,8 5 0 0,5-5 0 16,0 5-10-16,-4-5 0 0,4 1 0 0,4 0 8 15,1-5-8-15,8 1 0 0,-9-4 0 16,9 0 0 0,9-8-35-16,-5 0-5 0,5-4-2 0,0 1 0 0,8-9-207 15,-8 1-42-15,34-20-8 0,-21 8-1 0</inkml:trace>
  <inkml:trace contextRef="#ctx0" brushRef="#br0" timeOffset="-174033.12">14398 7080 576 0,'35'-35'51'0,"-27"16"-41"16,5 0-10-16,-4-5 0 0,0 9 248 0,-1 0 47 15,5 3 9-15,-8 0 3 0,3 5-101 0,-8 7-20 16,0 0-4-16,0 0-1 0,-13 7-59 0,9 5-12 16,-13 3-2-16,4 5-1 0,-9 3-60 0,0 4-12 15,-8 4-3-15,-5 7 0 0,5 1-2 0,-5 4-1 16,-4 3 0-16,-9 4 0 0,18 8-5 0,-9-4 0 15,-5 4-1-15,5 8 0 0,0-5-23 0,0-3 0 16,0-4 0-16,4 0 8 0,9-7-8 0,4-5 0 16,5-7 0-16,0 3 0 15,4-7-66-15,4-4-18 0,9-7-3 0,0-1-1 16,0-4-104-16,4-7-22 0,-4-8-4 0,0 0-1 16,0 0 71-16,13-8 13 0,-4-7 3 0,4 0 1 15,-13-1 47-15,0-3 10 0,0 0 2 0,0-5 0 0,-9 5 139 0,5-8 28 16,0 4 5-16,-1-4 2 0,-3 8 34 0,-1-1 6 0,9 1 2 0,-17 7 0 15,17-3-5-15,-14 7-1 0,10 0 0 0,4 1 0 16,-13-1-27-16,9 8-6 0,4 0-1 0,0 0 0 16,0 0-73-16,0 0-15 0,0 0-4 0,0 0 0 15,13 0-12-15,-5 4 8 0,6 0-8 0,-6 0 0 16,10-4 0-16,3 7 8 0,5-7-8 0,-4 8 0 16,0-4 0-16,8 0 0 0,-8 0 0 0,4 3 0 15,4-3 0-15,-8 4 0 0,0-4 0 0,-1 0 0 16,-3 0-40-16,4-1 0 15,4 1-1-15,-13 0 0 0,0-4-4 0,4 4-1 16,0 0 0-16,1 0 0 0,-10-4 29 0,5 4 5 0,5-4 2 0,-9-4 0 0,4 4 10 0,0-4 0 16,-9 0 0-16,5-4 0 0,4 4 0 0,0 1 0 15,-9-5 0-15,9 4 0 0,-9-4 14 16,1-3 5-16,-1 3 1 0,5 0 0 0,-9-3-12 0,0 3-8 16,-9 4 9-16,5-4-9 0,-5-3 30 0,-8 3 0 15,8 0 0-15,-8 4 0 0,-5 1 8 0,0 3 2 16,0 3 0-16,1 5 0 0,3-4-16 0,-3 8-2 15,-10-1-1-15,10 5 0 0,-1-1-1 0,4 0-1 16,1 1 0-16,0-1 0 0,4 1-5 0,4 3-1 16,-4-3 0-16,4 3 0 0,1 0-13 0,3-3 0 15,5 3 0-15,5-4 0 0,-5 1 0 0,8-5 0 16,1 5 0-16,4-5 0 0,-4-3 0 0,8-4 0 16,-4 4 0-16,9-8 0 0,-5-4 0 0,14 4-12 15,-10-8 3-15,1 0 0 0,4 1-9 0,4-5-2 0,-3 1 0 16,3-1 0-16,5-4 1 0,-9 1 0 0,4 3 0 15,-8-3 0-15,4 3 19 0,4 1-12 0,-12 3 12 16,8-3-10-16,-9 3 10 0,0 8 0 0,1-4 0 0,-1 4-8 16,-12 0 8-16,-5 0 0 0,0 0 0 15,0 0 0-15,-5 12 0 0,-8 3 0 0,4 0 0 0,-8 1 8 16,4-1-8-16,4 1 0 0,-4-5 0 0,0 5 0 16,5-5 0-16,8 1 0 0,-9 0 0 0,9-1 0 0,9 1 0 15,-9-12 0-15,4 4 0 0,13-1 0 16,1 1 0-16,-1-8 0 0,5-3 0 0,-5-5 0 15,5 1 0-15,0-1 0 0,8-3-9 0,-8 3 9 16,-5 0-37-16,5-3-3 0,-5-1-1 16,5 5 0-16,-5-5 28 0,1 5 13 0,-1 3-12 0,5-3 12 0,-5 3 0 0,0 4 0 15,-8-4 0-15,4 4 0 0,-8 1 0 0,8 3 0 16,-13 0 0-16,0 0 0 0,0 7 16 0,0-7 5 16,0 12 1-16,-9-1 0 0,9 1 5 0,-4 3 1 15,-1-3 0-15,1 3 0 0,-5 1-13 0,5-1-3 16,-1-3 0-16,5 7 0 0,-8-3-12 0,3-1 0 15,5-3 8-15,5 3-8 0,3 1 0 0,-8-5-8 16,5-3 8-16,8 0-1353 0</inkml:trace>
  <inkml:trace contextRef="#ctx0" brushRef="#br0" timeOffset="-172830.28">15397 7891 1695 0,'0'0'37'0,"0"0"8"0,0 0 2 0,0 0 1 0,0 0-39 0,0 0-9 0,0 0 0 0,0 0 0 15,0 0 88-15,0 0 16 0,0 0 4 0,0 0 0 16,0 0-37-16,0 0-7 0,0 0-2 0,4-8 0 15,9 4-24-15,-9 0-5 0,1 0-1 0,8-3 0 16,-5-1-14-16,5-4-3 0,0 1-1 0,-4-1 0 16,4-3-14-16,5 3 11 0,-10-3-11 0,5-1 10 15,-4 1-10-15,0-4 0 0,-5 3 9 0,0 5-9 16,5-5 12-16,-9 1-3 0,-9-1 0 0,5 1 0 16,-9 7 5-16,4-3 1 0,-4 3 0 0,-4 4 0 15,-1 4-15-15,5 4 9 0,-13 0-9 0,0 3 8 16,5 5-8-16,-14 7 12 0,4-3-12 0,-8 3 12 15,13 0-12-15,-13 1 0 0,5 3-12 0,12 0 12 16,4-4 17-16,1 1 11 0,-5 3 3 0,5 4 0 0,4-4-31 16,4 0 0-16,-4 4 0 0,9-4 0 0,4 4 0 15,0-7 0-15,17-1 0 0,-12-4 0 0,-1-3 0 16,9 0 0-16,9-5 0 0,8-3 0 0,-4-4 0 16,9-4 8-16,0-3-8 0,-5-5 0 0,5 4 0 0,-5-11 0 15,9 3 0-15,-13-3 0 0,5 0 0 0,-10 0 0 16,1-1 0-16,0 5 0 0,0-5 0 0,-5 1 0 15,0 4 0-15,-4-1 0 0,-4 1-13 0,0 3 1 16,-5 5 0-16,0-1 0 0,-4 8 20 0,0 0 5 16,0 0 1-16,0 0 0 0,0 0-14 0,-8 0 0 15,8 0 0-15,-13 8 0 0,8 3 0 0,-8 5-13 16,5-5 4-16,-10 5 1 0,10-1 8 0,-1 0 12 16,-4 5-2-16,4-1-1 0,0-3-1 0,1 3 0 15,3-4 0-15,-3 5 0 0,3-5-8 0,5 0 0 16,0-3 0-16,5 0 0 0,3-1 0 0,-3-7 0 15,12-4 0-15,-8-4 0 0,13 4 0 0,4-7-14 0,-5-5 3 0,14-4 1 32,-9 1-18-32,5-4-3 0,-1-1-1 0,5 1 0 0,-1 0 8 0,1 0 2 0,4-1 0 0,-13-3 0 15,5 4 6-15,-10-1 0 0,-3 5 1 0,-1 0 0 16,0-1 15-16,-8 5 0 0,4 3 0 0,-13 0 0 16,0 0 16-16,0 8 5 0,0 0 2 0,-4 4 0 15,-14 4 20-15,5 0 4 0,-4 3 1 0,0 5 0 16,-1-1-23-16,-3 1-4 0,-1-5-1 0,0 8 0 15,5 1-12-15,-1-1-8 0,1-3 8 0,13-1-8 16,-14 0 9-16,5 5-9 0,5-1 12 0,3-4-12 16,10-3 0-16,-5 0 0 0,8-1 0 0,5-7-12 0,5 0 12 15,-1-4 0-15,0-4 0 0,10-4 0 16,3 1 0-16,-8-1 0 0,-1-8 0 0,14 5 0 16,-13-5 0-16,0 1-9 0,8-4 9 0,-8-1-8 0,-5 5-10 0,5-4-2 15,-1-1 0-15,-3 5 0 16,-1-1-9-16,1 1-3 0,-10 0 0 0,1 3 0 15,0 8 32-15,-1-4 0 0,-3 5 0 0,-5 3 0 0,0 0 20 0,0 0 9 16,0 0 3-16,-5 11 0 0,-3 1-32 0,3 3 0 16,1-3 0-16,-5 3 0 0,5 1 12 0,0-1-3 15,-1 0-1-15,5 5 0 0,-8-5-8 0,8 1 0 16,-5-5 0-16,10 1 0 0,3-1 0 0,-3-3-11 16,3-4 3-16,5-4 0 15,0 4-135-15,5-8-26 0</inkml:trace>
  <inkml:trace contextRef="#ctx0" brushRef="#br0" timeOffset="-172267.91">16947 7215 2059 0,'-17'4'91'0,"17"-4"19"15,0 0-88-15,0 0-22 0,0 0 0 0,0 0 0 16,0 0 87-16,8 4 13 0,5-4 2 0,5 0 1 15,-1 0-64-15,5-4-13 0,-1 0-2 0,1 0-1 16,-5 0-23-16,14-3 0 0,-9-1 0 0,4-4 8 0,4 1-8 0,-4-1 0 16,5-3 0-16,-5-1 0 0,4 1 0 0,-8-8-8 15,-1 3 8-15,1-3-12 0,-5 4 12 0,1-4 0 16,-1 0 0-16,1-4 0 0,-1 3 0 0,-8 1 0 16,4-4 0-16,0 0 0 15,-13-4 8-15,4 4-8 0,0 0 10 0,-4 8-10 0,-4-4 13 0,0 7-3 16,-9 1-1-16,0 3 0 0,4 8 20 0,-13 4 4 15,-8 4 1-15,4 8 0 0,-22 3 7 0,5 5 2 16,-10 7 0-16,10 4 0 0,-5 7-2 0,5 1 0 16,-9 7 0-16,4 12 0 0,9-4-22 0,-9 0-5 15,5 4-1-15,4 12 0 0,-9-1-4 0,4 12-1 16,1 4 0-16,-9 12 0 0,0-9-8 0,8 5 0 16,5 4 0-16,0 11 0 0,0-16 0 0,4 1 0 15,5-4 0-15,4 0 0 16,-9-12-19-16,13-4-5 0,1-11-2 0,3 4 0 15,1-5-2-15,0-10-1 0,4-1 0 0,-5 0 0 16,10-11-23-16,-5-5-5 0,4-7-1 0,0-4 0 0,0-7 47 0,1-5 11 0,-1-7 0 16,5-4 0-16,-5-7 0 0,0-5 8 0,9-7-8 15,-8-4 10-15,8-4-1 0,-9-8 0 0,9-4 0 16,-4-3 0-16,-5-1 26 0,9 1 5 0,9-1 0 0,-5 1 1 16,-4-1 10-16,4 5 1 0,9-1 1 0,-8 4 0 15,8 5-21-15,-9 2-5 0,5 5-1 0,-1 4 0 16,1 0-18-16,4 3-8 0,0 1 0 0,-4 3 8 15,4 1-8-15,4-1 0 0,1 4 0 0,-5 1 0 16,4 3-23-16,0-8-3 16,5 4-1-16,9 1 0 0,-10-1-129 15,10 0-27-15,-10-3-5 0</inkml:trace>
  <inkml:trace contextRef="#ctx0" brushRef="#br0" timeOffset="-171892.99">16825 7837 1094 0,'0'0'97'0,"0"0"-77"16,0 0-20-16,0 0 0 0,-8 4 245 0,-1-1 46 15,0-3 9-15,9 8 1 0,-13-4-156 0,9 4-31 16,0-4-6-16,-9 3-2 0,8 5-49 0,-4-4-9 16,1-1-3-16,8 1 0 0,-5 0-25 0,-3 0-4 15,8-1-2-15,0-7 0 0,0 8-14 0,8 0 0 16,-8-8 0-16,0 0 0 0,9 4 0 0,9-4 0 15,-5-4 0-15,8-4 0 16,1 0-20-16,0-3-6 0,-1-1-2 0,5 0 0 16,5-3-21-16,-1 3-5 0,-8-3-1 0,8 0 0 15,-8 3 2-15,-5-3 0 0,5 3 0 0,0 0 0 0,-5 5 40 0,1-1 13 0,-14 4 0 0,9 0-10 16,-13 4 53-16,0 0 10 0,0 0 3 0,0 0 0 16,-13 12 18-16,9-1 4 0,4 5 1 0,-13-1 0 15,4 1-23-15,-4-1-4 0,0 1 0 0,4 3-1 16,9-4-40-16,0 1-11 0,-13-1 0 0,13-3 0 15,13-1 0-15,-13-3 0 0,18 0 0 0,-14-4 0 16,9 0-52-16,-4-4-8 16,8-4-1-16,0-4-773 0,1 0-154 0</inkml:trace>
  <inkml:trace contextRef="#ctx0" brushRef="#br0" timeOffset="-171424.34">17520 7802 633 0,'0'0'56'0,"-4"8"-44"16,4-1-12-16,-9 1 0 0,0 0 336 0,9-8 66 15,0 11 13-15,0-11 2 0,0 0-249 0,0 8-49 16,0-8-11-16,0 0-1 0,0 0-68 0,5 0-14 16,8 4-2-16,-5-4-1 0,5-4-22 0,5 0 9 15,-9-3-9-15,8-1 0 0,-4 0 0 0,4-3-11 16,1-1 0-16,-10-3 0 0,5 3-9 0,-8-3-3 15,8-1 0-15,-13-3 0 0,0-1 23 0,0 1 0 16,0 0 0-16,-9 3 0 0,0 1 0 0,5 3 0 0,-13 1 12 16,-1 7-4-16,1 4 7 0,-5 4 1 0,5 0 0 0,-5 3 0 15,-4 5 21-15,4 3 5 0,1 5 1 16,-1-5 0-16,0 4-14 0,-8 5-2 0,8-5-1 16,0 4 0-16,5-4-17 0,0 5-9 0,4-5 10 15,4 0-10-15,5 4 8 0,4-3-8 0,4-5 0 0,-4 1 0 16,9-1 0-16,4-7 0 0,4-1 0 0,-8-7 0 15,8 4 0-15,0-4 0 0,5-4 0 0,4-3 0 16,-8-1-26-16,3-7 2 0,-3-1 0 0,3 4 0 31,-3-3-8-31,8-4 0 0,-4-1-1 0,-5 5 0 0,0 3 25 0,-4 1 8 0,5-5 0 0,-1 9 0 16,-13-5 0-16,-4 8 0 0,0 4 0 0,0 0 9 16,0 0 31-16,0 0 7 0,0 0 1 0,-4 8 0 0,-13 0-18 15,4 3-3-15,8 1-1 0,-8-1 0 0,9 1-13 0,0 3-2 16,-5-3-1-16,9 3 0 0,9-3-10 0,-5 3 0 15,-4-3-12-15,13 0-856 16,-4-5-172-16</inkml:trace>
  <inkml:trace contextRef="#ctx0" brushRef="#br0" timeOffset="-170611.7">18254 6995 345 0,'0'0'31'0,"0"0"-31"0,0 0 0 0,0 0 0 0,4 12 280 0,1-5 49 16,-5-7 11-16,8 12 1 0,-3-4-164 0,-1-1-33 16,9 1-6-16,-9 0-2 0,9-4-68 0,5-4-13 15,4 4-3-15,-5-4-1 0,0-4-27 0,5-4-4 16,0 4-2-16,8-7 0 0,-4-1-6 0,9-3-2 16,-9-1 0-16,9 1 0 0,-1-5-10 0,-8 1 8 15,1 0-8-15,-6-1 8 0,-3 1-8 0,-1-4 10 16,-8 0-10-16,4 3 10 0,-13-3 1 0,0 0 0 15,0 0 0-15,0 4 0 0,-9-4 15 0,0 3 3 16,5 5 1-16,-13-1 0 0,-1 5-8 0,-12 3-2 16,4 4 0-16,-13 0 0 0,4 8 16 0,-8 8 4 15,-1 3 0-15,-4 4 0 0,1 5-25 0,-1 3-5 0,9 4-1 16,0 3 0-16,-5 1-1 0,14 8-8 0,-9 3 12 16,-5 4-4-16,1-4-8 0,4 5 0 0,-5 3 0 15,-3 7 0-15,8-3 0 0,4 4 0 0,4 4 0 16,-3-1 0-16,12 1 0 0,-8-4 0 0,8-4 0 0,0 0 0 15,9-12 0-15,9-7 0 0,-5-1 0 16,9-11 0-16,9-4-16 0,-1-7 2 0,18-9 0 0,-4-3 0 16,0-4-22-1,4-7-5-15,4-9-1 0,9 1 0 0,1-8 24 0,-1 3 5 0,-5-7 1 0,1 0 0 16,0 0 12-16,-13 4-12 0,4-4 12 0,-5 4-12 16,-3 7 12-16,-10 1 0 0,1 3-10 0,4 5 10 0,-13 7 0 15,0 0 0-15,0 0 10 0,-13 11-10 0,9-3 46 16,-1 7 2-16,-8-3 1 0,9 7 0 0,-9 1-33 15,9-5-6-15,-9 4-2 0,8 1 0 0,1-9-8 16,-5 9 0-16,1-5 0 0,8 0 0 0,0 1 0 0,0-5 0 16,0 5 0-16,0-5 0 0,0-3 0 0,0-8 0 15,0 0 0-15,8 8 0 0,-8-8 0 0,13 0-11 16,5 0 3-16,-1-4 0 16,-8 0-192-16,8-4-37 0</inkml:trace>
  <inkml:trace contextRef="#ctx0" brushRef="#br0" timeOffset="-170112.16">18406 7621 1695 0,'0'0'75'0,"0"0"16"0,-4 3-73 0,4-3-18 15,-13 8 0-15,8 0 0 0,-3 3 140 0,-1-3 25 0,9 4 5 0,-13-1 1 16,9 1-72-16,-9-1-15 0,8 5-2 0,1-5-1 16,-14 1-23-16,10 0-5 0,-1-1-1 0,5 5 0 15,-9-1-7-15,8-3-1 0,-3-1-1 0,3 5 0 16,5-9-43-16,0 1-9 0,0 4-2 0,0-12 0 15,13 4 19-15,-8-1 3 0,12-3 1 0,0 0 0 16,1-7-12-16,4 3 0 0,-5-4 0 0,5 0 0 16,-5-7-30-16,0 0-8 15,1-1-2-15,3 1 0 0,1-5 18 0,9 5 3 0,-10-4 1 0,1-1 0 16,0 5 2-16,-1 3 0 0,-8-3 0 0,5 3 0 16,-14 5 16-16,-4 7 0 0,0 0 8 0,0 0-8 15,0 0 32-15,0 0 0 0,0 3 0 0,-4 1 0 16,-5 4 4-16,0 4 0 0,5-1 1 0,-5 1 0 0,1-1-23 15,8 1-5-15,-13-4-1 0,8 3 0 0,5 1-8 16,0-4 0-16,0-8 0 0,0 11 0 0,0-11 0 16,0 0 0-16,0 0 0 0,0 0 0 0,0 0 0 0,0 0-16 15,18 4 4-15,-10-4 1 0,5-4 11 0,5 0 0 16,-1-3 0-16,1-1 0 0,-10 0 0 0,5 0-13 16,5-3 5-16,-1 3 8 0,-8-4-25 0,4 1 2 15,-5-1 1-15,5 5 0 0,0-1 8 0,-8 4 2 16,-5 4 0-16,0 0 0 0,0 0 12 0,0 0 0 15,0 0 0-15,0 0 0 0,0 8 0 0,0 3 0 16,0-3 0-16,-5 4 0 0,5-1 0 0,0 1 0 16,-8 3 0-16,8-3 0 0,-5-1 0 0,5 1 0 15,0 0 0-15,0-1 0 16,5-3-99-16,-5-8-13 0,8 11-4 0,-8-3-1006 0</inkml:trace>
  <inkml:trace contextRef="#ctx0" brushRef="#br0" timeOffset="-169768.49">19049 7729 2095 0,'0'0'46'0,"0"0"10"0,0 0 1 0,0 0 2 0,0 0-47 0,0 0-12 0,0 0 0 0,0 0 0 16,4 0 89-16,9 0 16 0,-4-4 3 0,4 4 1 16,4-4-77-16,1 0-16 0,-1 0-4 0,0-4 0 15,5 5-12-15,-5-9 0 0,-4 4 0 0,5-3 0 0,-1-1 8 0,0-3-8 16,-4 3 0-16,5 1 0 0,-9-5 0 0,4 4 8 15,-9-3-8-15,9 3 0 0,-13 12 13 0,0-15 0 16,0 3 0-16,0 12 0 0,0-11 28 0,0 11 6 16,0-16 1-16,0 16 0 0,-9-11 2 0,-4 11 1 15,-4 0 0-15,-1 4 0 0,-12 3-23 0,4 9-5 16,-9-1-1-16,9 1 0 0,-8 3 10 0,3 4 3 16,5 0 0-16,-9 8 0 0,14-4-14 0,3 0-2 15,-3 0-1-15,3 0 0 0,5-3-18 0,9 3 8 16,4-4-8-16,-5 4 0 0,5-4 0 0,5-4 0 15,12 1 0-15,1-1 0 0,3-8 0 0,5 1 0 16,5 0 0-16,-5-5 0 16,8-7-169-16,1 0-31 0</inkml:trace>
  <inkml:trace contextRef="#ctx0" brushRef="#br0" timeOffset="-168753.06">8271 9775 979 0,'0'0'87'0,"0"0"-70"16,0 0-17-16,0 0 0 0,0 0 146 0,0 0 26 15,0-8 4-15,0 8 2 0,0 0-65 0,0 0-13 16,0 0-2-16,0 0-1 0,0 0-25 0,0 8-4 16,-9 3-2-16,4 5 0 0,5-1-18 0,-4 1-3 15,0 3-1-15,4 0 0 0,0 1-12 0,-13-1-2 0,8 0-1 0,5-7 0 16,0-1-14-16,0 1-3 0,0-4-1 15,0-8 0-15,0 0-11 0,0 0 8 0,5 4-8 0,8-12 8 16,-5 0-8-16,6-3 0 0,3-1 9 0,-8 4-9 16,4-7 0-16,4 3 0 0,-8 1 0 0,4-1 0 15,0 0 0-15,-5 1-8 0,-3 7 8 16,12-4 0-16,-17 4-13 0,13 1 2 0,-13 3 1 0,0 0 0 16,0 3 10-16,0-3 0 0,4 8 0 0,1 0 0 15,-5-8-8-15,0 11 0 0,-5 1 0 0,5 0 0 16,-4-5 8-16,4-7 11 0,0 12-3 0,0-4 0 15,0 7-8-15,0-3 0 0,0-12 0 0,0 7 0 16,0-7 0-16,0 12 0 0,0-4 0 0,0-8 0 16,4 7-18-16,1 1-6 0,-5 0 0 0,0-8-696 15,0 0-140-15</inkml:trace>
  <inkml:trace contextRef="#ctx0" brushRef="#br0" timeOffset="-168143.87">9169 9061 403 0,'0'0'36'0,"0"-4"-36"16,0 4 0-16,0 0 0 0,0 0 233 0,0 0 40 0,0 0 8 0,0 0 2 15,0 0-134-15,0 0-26 0,0 0-6 0,0 0-1 16,0 0-32-16,0 0-8 0,0 0 0 15,0 0-1-15,0 0-20 0,13 4-4 0,5-1-1 16,-14 5 0-16,9-8-17 0,5 4-3 16,-10-4-1-16,5-4 0 0,5 4-8 0,-10-4-1 0,5 0-1 0,5 1 0 15,-10-5-8-15,10 0-2 0,-1-3 0 0,1-1 0 16,-5-3-9-16,4 3 12 0,-13-3-12 0,14-1 12 16,-10-3-12-16,1 3 0 0,-5-3 0 0,9 0 0 15,-8-4 0-15,-1 3 0 0,5-3 0 0,-5 4 0 16,-4-1 0-16,0 1 0 0,-4 4 0 0,-5-1 0 15,0 5 8-15,9 7-8 0,-17 4 0 0,8 4 8 0,1 0 3 0,-14 3 0 16,5 5 0-16,-1 3 0 0,-12 1 29 0,4 7 5 16,-18 8 2-16,1 0 0 0,4 3-20 0,-5 5-4 15,5 0-1-15,-8 11 0 0,7-4-11 0,1 8-3 16,0 0 0-16,0 8 0 0,4-4-8 16,9 4 0-16,-13-4 0 0,18 0 0 0,-10-4 0 15,9-4 0-15,18-4 0 0,-13-3-11 0,17-9 11 16,0-3 0-16,0-8 0 0,4-3 8 0,13-9-8 0,-8-3-12 15,9-8 4-15,8-4 0 0,-5-11-7 0,5-5-1 16,5 1 0-16,-5-4 0 0,9-4 4 0,-1 0 1 16,5 4 0-16,-13 0 0 0,0-1 11 0,-4 9 0 15,-4-1 0-15,-14 5 0 0,9 3 0 0,-9 4 0 16,-4 4 0-16,0 0 0 0,0 0 0 0,0 8 11 16,-4 4-3-16,-5-1 0 0,5 5 3 0,0-5 0 15,-5 5 0-15,0 3 0 0,9-4-2 0,0 1 0 16,0-1 0-16,0 1 0 0,0-1-9 0,5-3 0 15,8-1-12-15,-9-3 12 0,13 0 0 0,-12-4 0 0,8 0 0 16,4-1 0 0,0-6-29-16,-4-1 1 0,5 0 1 0,-1-4-1189 0</inkml:trace>
  <inkml:trace contextRef="#ctx0" brushRef="#br0" timeOffset="-167534.65">9491 9566 1098 0,'0'0'48'0,"0"0"11"0,0 0-47 0,0 0-12 0,0 0 0 0,0 0 0 0,0 0 163 0,0 0 30 16,0 0 7-16,0 0 0 0,0 0-59 0,8-4-12 15,-3-3-2-15,-1-1-1 0,5 4-56 0,-5 0-11 16,1 0-3-16,3 1 0 0,-3-1-32 0,-1 4-8 15,9-4 0-15,-9 0-1 0,1-4-15 0,3 4 0 16,1-3 8-16,0-5-8 0,-5 4 0 0,0 1 11 16,1-1-11-16,3-4 10 0,-3 1-10 0,8 3 0 15,-13-3 0-15,-9 3 0 0,9 0 0 0,-4 0 0 16,-1 1 0-16,-3-1 8 0,-1 4 6 0,-4 0 1 16,4 4 0-16,-8 4 0 0,4 8 26 0,-4-1 6 15,-5 5 1-15,4-1 0 0,-3 4-4 0,-1 1-1 16,5 3 0-16,-5 0 0 0,5 0-31 0,-14 0-12 15,14 1 8-15,-1 3-8 0,10-8 10 0,-5 4-10 16,4-4 12-16,9 1-12 0,4-5 8 0,1 1-8 16,8-5 0-16,-13-11 0 0,8 8 0 0,18-4 0 0,-8-4 0 15,4 0 0-15,-5-4-9 0,9-4-3 0,4-3 0 16,-8-1 0 0,-5 0-72-16,5-3-14 0,13-4-3 0,-13-1-1 15,-1 1-14-15,1 0-2 0,0-1-1 0,4 1 0 16,-4 4 43-16,-5-1 9 0,0 1 2 0,1-1 0 0,-14 5 78 0,0-1 16 0,1 4 3 0,3 5 1 15,-8-5 23-15,0 8 4 0,0 0 0 0,0 0 1 16,0 0 11-16,0 0 1 0,0 0 1 0,0 0 0 16,5 11-42-16,-5-11-8 0,-5 8-1 0,5 4-1 15,-13 3-7-15,9 1-2 0,-9-1 0 0,9 0 0 16,-9 1 7-16,4 3 2 0,-4-3 0 0,9 3 0 0,-10-4 0 16,6 5 0-16,-1-5 0 0,0 1 0 0,9-1 2 15,0 1 1-15,0-5 0 0,0-3 0 0,9 0-17 16,4-5-8-16,5 1 8 0,-1-4-8 0,5-4 0 0,-1 1 0 15,-8-5 0-15,9-4 0 16,13-3-172-16,-13-1-31 0,-1 1-5 0</inkml:trace>
  <inkml:trace contextRef="#ctx0" brushRef="#br0" timeOffset="-167128.49">10055 9427 1436 0,'0'0'64'0,"0"0"12"0,0 0-60 0,0 0-16 0,0 0 0 0,0 0 0 15,0 0 116-15,0 0 21 0,0 0 4 0,0 0 1 16,0 0-21-16,0 8-4 0,-8-4-1 0,8 11 0 0,-18 1-36 0,5-1-7 16,5 1-1-16,-23 3-1 0,9 0-31 0,5 1-7 15,-5-1-1-15,5 0 0 0,0 1-11 0,4-1-2 16,4 0-1-16,9 0 0 0,-13-3-10 0,13-1-8 15,0 1 9-15,13-8-9 0,-9 3 0 0,9-7 0 16,5 0 0-16,-1 0 0 0,5-8 0 0,-1 0-18 16,-3 0 2-16,4-7 1 15,-1-1-218-15,1-4-44 0,17-14-9 0,-13-1-2 16</inkml:trace>
  <inkml:trace contextRef="#ctx0" brushRef="#br0" timeOffset="-166800.39">10733 8597 1695 0,'0'0'75'0,"0"0"16"0,0 0-73 0,0 0-18 0,0 0 0 0,0 0 0 15,0 0 152-15,0 0 26 0,0 0 6 0,0 0 0 16,-5 0-96-16,5 8-19 0,-13 0-4 0,9 7-1 15,-9 1-13-15,-4 3-3 0,8 8-1 0,-8 0 0 16,-5 4-15-16,-4 4-4 0,4 3 0 0,-4 1 0 16,4 3 4-16,-8 5 0 0,8-1 0 0,-8 12 0 15,4-4-16-15,-9 4-4 0,9 0 0 0,-9 4 0 16,14-1-12-16,-10-7 0 0,9 0 0 0,5-7 0 16,4-1 0-16,4-7 0 0,-4-5 0 0,13-3 0 15,-4-4-28-15,4-7-6 0,4-5-1 16,9-7 0-16,-8-8-179 0,8 0-36 0,-5-4-7 15,5-4-2-15</inkml:trace>
  <inkml:trace contextRef="#ctx0" brushRef="#br0" timeOffset="-166644.25">10272 9420 288 0,'-13'-12'25'0,"9"8"-25"0,-5 0 0 0,1 0 0 0,-5 4 346 0,8 0 64 16,-12 0 13-16,13 0 2 0,-14 4-193 0,14 0-38 16,-9-4-8-16,9 0-2 0,4 0-86 0,0 0-18 15,0 0-3-15,0 0-1 0,0 0-35 0,0 0-7 16,0 0-2-16,0 0 0 0,4 4-18 0,13 0-4 15,-8-4-1-15,8 0 0 0,1 0-9 0,-1-4 0 16,5 4 9-16,8-4-9 0,-12 4 0 0,8 0-13 16,4 0 1-16,-8 0-845 15,-5-4-170-15</inkml:trace>
  <inkml:trace contextRef="#ctx0" brushRef="#br0" timeOffset="-166347.38">10576 9416 2181 0,'0'0'48'0,"0"0"9"0,0 0 3 0,0 11 2 0,-8-3-50 0,8 0-12 0,0-8 0 0,0 0 0 15,0 0 118-15,-5 8 21 0,5 3 4 0,5 1 1 16,-5-12-86-16,8 4-17 0,-8-4-3 0,5 0-1 16,12 0-11-16,-13-4-2 0,9 0-1 0,5-4 0 15,-9 0-15-15,4-3-8 0,4-1 8 0,-8 1-8 16,-1-5 0-16,1 1 0 0,4-5 0 0,-4 5 0 16,-1 0 0-16,-8-1 0 0,5-3 0 0,-5 0 0 0,0 3 0 0,-5 1 0 15,5 3 0-15,-8 0 0 0,-1 5 0 0,5 7 8 16,-9 0-8-16,-5 4 0 0,1 3 21 0,-5 9 0 15,0-5 0-15,5 9 0 0,-13 3 12 0,4 4 3 16,4 0 0-16,5 0 0 16,-1 0-19-16,1 0-3 0,4 0-1 0,4 4 0 0,5-8-13 0,-5 0 0 15,9-4 0-15,9-3 0 0,-5-1 0 0,5-3 0 16,4 0 0-16,4-5 0 16,1-3-107-16,-1-8-17 0,9-3-4 0,4-9-738 15,-8 1-147-15</inkml:trace>
  <inkml:trace contextRef="#ctx0" brushRef="#br0" timeOffset="-166019.37">11189 8524 2260 0,'-5'-4'50'0,"5"4"10"0,-4 0 3 0,-9 4 0 0,0 0-51 0,4-4-12 0,5 8 0 0,-9-5 0 15,9 1 103-15,-5 4 17 0,5 0 4 0,-1-1 1 16,-3 5-82-16,3 0-17 0,1 3-3 0,4-3-1 15,0-1-8-15,0 5-2 0,0-9 0 0,0 5 0 16,0-4-12-16,4 3 0 0,9-7 0 0,-13-4 0 16,5 0 0-16,8-4 0 0,-5-3 0 0,5-1 0 15,-8-4-9-15,8 1-2 0,8 3 0 0,-12-8 0 16,4 5 11-16,0-1 0 0,-4 1 0 0,4 3 0 16,-5-4 0-16,1 5 0 0,-4-1 0 0,-5 8 0 15,0 0 33-15,0 0 9 0,0 0 2 0,-5 8 0 0,-4-1-17 0,1 5-3 16,3-4-1-16,-8 7 0 0,9 1-23 0,4 3 0 15,-13-4 0-15,9 9 0 0,4-1 0 0,-9-4 0 16,18 4 0-16,-9-4 0 16,-9 1-112-16,9-5-24 0,9 1-5 0,-5-1-1 0</inkml:trace>
  <inkml:trace contextRef="#ctx0" brushRef="#br0" timeOffset="-165769.43">11297 9350 2026 0,'-13'8'44'0,"9"-4"10"0,0 0 2 0,-5 3 1 0,0 1-45 0,-4 4-12 0,9-1 0 0,-9 1 0 16,8-4 75-16,1 3 13 0,4-3 2 0,-9 0 1 16,9-8-139-16,0 0-28 0</inkml:trace>
  <inkml:trace contextRef="#ctx0" brushRef="#br0" timeOffset="-165628.84">11167 9767 1886 0,'0'0'41'15,"0"0"9"-15,0 0 2 0,0 0 1 0,-4 4-42 0,4-4-11 0,0 0 0 0,0 0 0 0,0 0 18 0,0 0 2 16</inkml:trace>
  <inkml:trace contextRef="#ctx0" brushRef="#br0" timeOffset="-164988.36">12656 9111 230 0,'0'0'20'0,"0"0"-20"0,0 0 0 15,0 0 0-15,0 0 216 0,0 0 40 0,0-4 7 0,0 4 1 16,0-8-104-16,0 8-20 0,0 0-5 0,0 0-1 16,0 0-1-16,0 0 0 0,-13 4 0 0,13-4 0 15,-4 4-41-15,4 0-8 0,-4 4-1 0,-5-1-1 16,5 5-38-16,-1-1-7 0,-8 1-1 0,9 3-1 15,-13 5-23-15,4-1-4 0,4 4 0 0,-8 4-8 16,-1 0 8-16,-4 8-8 0,5-8 0 0,0 4 0 16,-14-8 0-16,14 0 0 0,4 0 0 0,-4-3 0 15,4-5-27-15,8 1-2 0,-12-1-1 0,12-3-719 16,5-5-144-16</inkml:trace>
  <inkml:trace contextRef="#ctx0" brushRef="#br0" timeOffset="-164566.59">12092 9041 2275 0,'0'0'50'0,"0"0"10"0,9-7 3 0,-1-5 1 0,-3-3-52 15,8 3-12-15,-5-7 0 0,5-1 0 0,5 1 85 0,-1-4 15 16,5 0 2-16,0 0 1 0,12-1-41 0,-8 1-8 15,9-4-2-15,13 0 0 0,-5 4-16 0,14-4-3 16,4 0-1-16,8 4 0 0,-4-4-19 0,5 4-4 16,3-1-1-16,1 5 0 0,0 4-8 0,-4-1 0 15,-1 9 0-15,5-1 0 0,-18 8 0 0,-4 0 0 16,-8 8 8-16,-9 3-8 0,-9 8 0 0,-5 1 0 16,-8 7 8-16,0 7-8 0,-13 9 0 0,-13 7 0 15,0-4 0-15,-13 12 0 0,-4 0 0 0,-9 0 0 16,-5 4 0-16,1 0 8 0,-9-4-8 0,0 0 0 0,0 3 0 15,-5 1 8-15,9-8-8 0,-8-4 0 0,8 1 0 16,-8-9 0-16,-1-3 0 0,5-8 8 0,-17-4-8 16,8 0 8-16,4-4-8 0,1-4 0 0,0-4 0 15,3-7 8-15,14 4-8 0,-4-8 0 0,0-8 9 0,12 0-9 16,-4-8-11-16,1-3-6 0,12-4-2 0,0-12 0 16,9-4-100-16,9-4-20 0,8 1-4 0,9-9-1 15,5 1-87 1,3-4-17-16,14 7-4 0,-5 1-1 0</inkml:trace>
  <inkml:trace contextRef="#ctx0" brushRef="#br0" timeOffset="-164109.78">13299 9489 1191 0,'0'0'26'0,"0"0"6"0,0 0 0 0,0 0 2 0,0 0-34 0,18 0 0 15,-14 0 0-15,5 0 0 0,-9 0 99 0,0 0 13 16,0 0 2-16,0 0 1 0,0 0-16 0,0 0-3 16,8-8-1-16,-8 8 0 0,0 0 7 0,0 0 2 15,9 0 0-15,0-7 0 0,-9-1-27 0,8 4-5 16,1-4 0-16,-5 1-1 0,-4-1-26 0,9-4-5 0,0 1 0 0,-9-1-1 15,4-3-31-15,9-1-8 0,-13 1 0 0,0 3 0 16,0 1 0-16,0-5-13 0,0 5 3 0,-9-5 1 16,5 5 9-16,0 3 12 0,-5 0-2 0,0 4-1 15,-8 0-1-15,0 4 0 0,4 0 0 0,-9 4 0 16,4 4-8-16,-3 4 0 0,-1-1 0 0,0 1 0 16,-17 3 0-16,22 1 0 0,-5-5 0 0,5 9 0 15,4-5 0-15,8 4 0 0,-12-3 0 0,4 3 0 16,4-3 0-16,1-1 0 0,-1 0 0 0,9 5 0 0,-4-5 0 15,-5 1 0-15,9-1 0 0,0 0 0 0,0 1 0 0,9-4 0 16,-5-1 0-16,13-3 0 16,-12-4 0-16,12-4-11 0,0 0 3 0,9-8 0 15,5 0-63-15,4-3-12 0,-9-5-2 0,8 1-1 16,1-5-114-16,-9-3-24 0,5-4-4 0,-5 4-613 0</inkml:trace>
  <inkml:trace contextRef="#ctx0" brushRef="#br0" timeOffset="-163686.81">14185 8354 806 0,'4'-4'72'0,"-4"4"-58"0,0 0-14 0,0 0 0 0,0 0 230 0,0 0 43 16,0 0 9-16,0 0 2 0,-4 8-116 0,-9 4-22 15,9-1-5-15,-14 5-1 0,1 3-27 0,0 0-5 16,-1 4-2-16,-4 4 0 0,1 0-54 0,-5 8-12 15,0 0-1-15,-5 7-1 0,1 1-6 0,-5 7-2 16,-4 0 0-16,0 12 0 0,0 0-14 0,-9-1-2 16,5 1-1-16,-5 4 0 0,18-4-13 0,-5-1 9 15,-4 1-9-15,17-4 8 0,5-8-8 0,-1-3 0 16,1-1 0-16,13-4 0 0,-9-7 0 0,13-8 0 16,0 0 0-16,4-7 0 0,5-5 0 0,8-7 0 15,5-4 0-15,-1-4 0 0,5-8 0 0,5-4-17 16,4 1 2-16,4-1 1 15,-5-3-193-15,-12 3-38 0,4-3-8 0</inkml:trace>
  <inkml:trace contextRef="#ctx0" brushRef="#br0" timeOffset="-163265.05">13282 9451 288 0,'0'0'25'0,"4"-8"-25"16,9 0 0-16,-13 0 0 0,5 1 315 0,-1-5 57 16,9 0 12-16,-9 5 3 0,1-1-225 0,-5 8-45 15,0 0-9-15,0 0-1 0,0 0-31 0,0 0-7 16,0 12-1-16,-5-1 0 0,1 9 3 0,4-1 0 15,-4 0 0-15,-9 4 0 0,8-7-16 0,-4 3-3 16,1 4-1-16,8-4 0 0,0 1-32 0,-5-5-7 0,10-3 0 0,-1-1-1 16,0-3-11-16,5 0 0 15,9-4 0-15,-5-4-822 0,13-4-169 16</inkml:trace>
  <inkml:trace contextRef="#ctx0" brushRef="#br0" timeOffset="-162968.22">13403 9149 1324 0,'0'0'59'0,"0"0"12"0,0 0-57 0,0 0-14 16,0 0 0-16,0 0 0 0,0 0 195 0,9-7 36 15,0 3 7-15,4 0 2 0,4 0-149 0,1 0-30 16,-10-3-5-16,23 7-2 0,-10-4-19 0,14 0-4 16,-9 0-1-16,9 0 0 0,0 0-16 0,-1 4-3 15,-8-4-1-15,5 4 0 16,-9 4-54-16,-1-4-10 0,1 0-2 0</inkml:trace>
  <inkml:trace contextRef="#ctx0" brushRef="#br0" timeOffset="-162218.36">13885 9346 1375 0,'0'0'60'0,"0"0"14"0,0 0-59 0,0 0-15 16,0 0 0-16,0 0 0 16,0 0 91-16,0 0 15 0,0 12 3 0,0-12 1 0,0 0-59 0,18 4-12 15,-10 0-3-15,5-1 0 0,5 1-20 0,-1-4-4 16,-8 0 0-16,4-4-1 0,4 1-3 0,1 3-8 15,-14-8 12-15,13 4-4 0,-8-4 10 0,0 1 2 16,-5-1 0-16,9 0 0 0,-9 0 30 0,-4 8 6 16,0-7 2-16,0 7 0 0,0-12-8 0,-4 4-2 15,-5 1 0-15,5-1 0 0,0 4-18 0,-9-4-4 16,0 4-1-16,4 1 0 0,-8 3-7 0,-1 0-2 16,5 3 0-16,-8 5 0 0,3 0 3 0,5 0 0 15,-13 7 0-15,4 1 0 0,1 3 5 0,3-4 0 16,-3 8 1-16,3 4 0 0,1 1-5 0,4-5 0 15,4 4-1-15,-4 0 0 0,9-8-7 0,-1 4 0 16,5-4-1-16,5 1 0 0,8-5-11 0,-5 1 0 16,6-5 0-16,7-3 0 0,1-4 0 0,8 0 8 15,-8 0-8-15,4-8 8 0,4-4-8 0,-8-4 0 16,0-3 0-16,8-4 8 0,-4 3-8 0,5-3 0 0,-10 0-12 16,6-1 12-16,3 1-17 0,-4 0 4 0,4-1 1 15,-8 1 0-15,-5 8 12 0,1-1 0 0,-1 4 0 0,-8 0 0 16,-9 8 0-16,0 0 0 0,0 0 0 0,0 0 0 15,-4 12 0-15,-1 0 15 0,-8 3-3 0,9 4-1 16,-9 1 6-16,4-5 2 0,-4 4 0 0,0 1 0 16,4-5-8-16,9 1-2 0,-13 3 0 0,9-4 0 15,4-3-9-15,0 0 0 0,0-1 0 0,0-11 0 16,4 4 0-16,9 0 0 0,-4-8 0 0,8-4 0 16,9 1 0-16,-4-5 0 0,4-3 0 0,5-1 8 15,-1 1-23-15,-4-1-5 0,0-3 0 0,-4 0-1 0,4-1 5 16,-4 1 0-16,-1 4 1 0,-3-1 0 0,-1-3 15 15,5 7 0-15,-5 4 0 0,-12-3 0 16,8 3 0-16,-5 4 0 0,5 0 0 0,-8 1 10 0,-5 3 6 0,0 0 2 16,0 0 0-16,0 11 0 0,0 1 0 0,-5-1 0 15,1 5 0-15,-5 3 0 0,1-3-9 0,8-1-1 16,-13 0-8-16,8 5 12 16,5-5-31-16,-8 1-6 0,8-1-2 0,8 0 0 15,-8-7 35-15,0 0 6 0,0-8 2 0,9 8-1312 0</inkml:trace>
  <inkml:trace contextRef="#ctx0" brushRef="#br0" timeOffset="-161381.29">14945 9485 576 0,'0'0'51'0,"0"0"-41"16,0 0-10-16,0 0 0 0,0 0 193 0,0 12 37 15,0-12 7-15,0 0 2 0,0 0-103 0,0 11-21 16,0 1-4-16,4 3-1 0,9-3-22 0,-13-4-5 16,0-8-1-16,9 4 0 0,4-1-13 0,-9 1-2 15,9-4-1-15,-4 0 0 0,0-4-10 0,-1 1-3 16,6-1 0-16,3-4 0 0,-8 0-33 0,4-3-8 0,0-1 0 16,-5-3-1-16,5-1 18 0,-4 1 4 0,4-1 1 0,-9-3 0 15,9 0-34-15,-13-1 0 0,0 5 0 0,0-4 0 16,-4-1 0-16,-5 1 0 0,5 4 0 0,-13-1 0 15,12 5 8-15,-8-1 2 0,5 4 0 0,-10 4 0 16,-8 1-10-16,4 6 8 0,1 1-8 0,-1 4 8 16,0 4 15-16,-4-1 2 0,5 1 1 0,-1 3 0 15,0 5 0-15,5-1 0 0,-5 0 0 0,9 4 0 16,4 1-14-16,-8-1-4 0,4-4 0 0,9 4 0 16,-9 4-8-16,8-4-11 0,5 0 3 0,0-3 0 15,0-1 8-15,13-3 0 0,-8-5 0 0,12-3 0 16,-8-4 0-16,8-4 0 0,5 0 0 0,4-8 0 15,-4-4-45-15,4-3-4 0,4 0-1 16,9-5 0-16,-13 1 28 0,5 0 6 0,-14-5 0 0,5 1 1 0,-5 0 15 0,0 4 0 16,-12 3 0-16,12 1 0 0,-13-1 0 0,5 9 0 15,-9 7 0-15,0 0 0 0,0 0 0 0,0 0 0 16,-13 7 0-16,0 1 0 0,9 4 13 0,-1 7-1 16,-12 4 0-16,4 0 0 0,4 1-12 0,-8 3 9 15,0 7-9-15,-5 1 8 0,4-4 0 0,-3 8 0 16,3-5 0-16,-8 1 0 0,5 0-8 0,-1 3 8 15,5-3-8-15,-1 0 8 0,-4 0-8 0,5-1 8 16,0 5-8-16,-1-4 8 0,-3 0-8 0,3-5-11 16,10 1 3-16,-10 0 0 15,1-8-28-15,4-3-6 0,4-1-1 0,9-4 0 16,-9-7-123-16,5-4-25 0,4-4-5 0</inkml:trace>
  <inkml:trace contextRef="#ctx0" brushRef="#br0" timeOffset="-160770.89">15097 9319 1933 0,'0'0'42'0,"0"0"9"0,0 0 1 0,0 0 4 0,0 0-45 15,0-4-11-15,-13 1 0 0,13 3 0 0,-4 0 79 0,4 0 13 16,0 0 4-16,-5 7 0 0,-12 5-52 0,17-1-9 16,-17 5-3-16,12 3 0 0,-8-3 8 0,9 3 0 0,-9 4 1 0,8-4 0 15,-8 1 2-15,9 3 0 16,4-4 0-16,-4 0 0 0,4-3-15 0,4 3-2 15,-4-3-1-15,0 3 0 0,4-7-13 0,9-1-2 0,-8 1-1 16,8-5 0-16,9-3-9 0,-18 4 8 0,9-4-8 0,-4 0 8 16,8-8-8-16,0-4 0 0,1 0 0 0,3 1 0 15,1-5 0-15,4-3 0 0,-4-1 0 0,4-3 0 16,-4 0-17-16,4-1-6 0,-5 1-1 0,-3-4 0 16,-1 0-11-1,-8 3-2-15,4-3-1 0,4 4 0 0,-12 3 26 0,8 1 12 0,-9 3-10 0,-4 5 10 16,0 7 0-16,0 0 0 0,0 0 0 0,0 0 10 0,0 0 8 15,-4 4 2-15,-9 7 0 0,8 1 0 0,-3-1 2 16,-1 5 1-16,5-1 0 0,-9 5 0 0,-1-5-11 0,6 0-1 16,8 1-1-16,-13-5 0 0,8 5-10 15,5-1 0-15,-4 1 0 0,-5-5 8 0,9 1-8 16,0 0 0-16,0-12 0 0,9 11 0 0,-9-11 0 0,0 0 0 16,0 0 0-16,9 4 0 0,4-4 0 0,4 0 0 15,-8-4 0-15,8-4 0 0,-4-3 0 0,9-5 0 16,-9 5-8-16,0-5 8 0,0 1-16 0,4-1 2 15,1-3 0-15,-1 4 0 0,1-5 2 0,-10 5 0 16,5 0 0-16,-4 3 0 0,4 0 12 0,0 1 0 16,-9 7 0-16,-4-4 0 0,9 4 0 0,-9 4 0 15,0 0 0-15,0 0 0 0,0 8 8 0,-4 7 5 16,4-3 1-16,-5 4 0 0,5 3 3 0,-4-4 1 16,4 1 0-16,-9-5 0 0,5 5-8 0,4-5-2 15,0 5 0-15,4-5 0 0,-4 1-8 0,9-1 0 0,-5 1 0 16,1 0 0-16,-1-8 0 0,5 3 0 0,-1-3 0 15,1 0 0-15,0 0-14 0,4 0 2 0,-9-4 0 0,9 0-822 16,-9-4-164-16</inkml:trace>
  <inkml:trace contextRef="#ctx0" brushRef="#br0" timeOffset="-160239.76">15892 9485 2012 0,'0'0'44'0,"0"4"10"0,0 4 2 16,0-8 0-16,0 0-45 0,0 0-11 0,0 0 0 0,0 0 0 0,0 0 74 0,0 0 13 15,0 0 2-15,8 4 1 0,10-4-35 0,-10 0-7 16,10-4-2-16,-10-4 0 0,5 4-22 0,-4-3-5 16,4 3-1-16,5-8 0 0,-18 4-10 0,17-3-8 15,-8-5 12-15,4 5-12 0,-13-5 8 0,4 1-8 16,9 3 0-16,-13 1 0 0,0-5 0 0,0 9 8 15,0-9-8-15,0 5 0 0,0-1 12 0,-13 4-12 16,4-3 12-16,-4 7-12 0,-4-4 12 0,0 4-12 16,-5 4 12-16,0 8-12 0,0-4 32 0,-12 7 0 15,-1 1 0-15,9 3 0 0,-5 1 16 0,10 3 4 16,3-3 0-16,-3 3 0 0,8 0-36 0,4 4-8 16,-4-3 0-16,9 3-8 0,-5-4 0 0,5 0 0 15,-1 1 0-15,5-1 0 0,5 0 0 0,-1-7 0 0,5 3 0 16,8-3 0-16,-13-4 0 0,9-4 0 0,-4-4 0 15,8 0 0-15,1-4 0 0,3-4 0 16,1 4 8-16,0-7-8 0,4-5 0 0,0 1 0 0,4 3 0 0,-8-3 0 16,-5-9 0-16,5 5 0 0,-4 4 0 0,-1-5 0 15,0 1 0-15,-8 4-16 0,4-1 4 0,-9 8 0 16,1-3 12-16,-5 11 0 0,0 0 0 0,0 0 0 16,0 0 0-16,0 0 16 0,0 0-3 0,0 0-1 15,-9 4-12-15,9 3 0 0,-13 1 0 0,9 4 0 16,-9 3 0-16,8 1 0 0,1-1 0 0,4 1 0 15,-13-5 0-15,9 5 0 0,-1 3 0 0,5-4 0 16,-8 5 0-16,8-5 0 0,0 1 10 0,8-5-2 16,-8 1-8-16,0-12-13 0,5 7 3 0,-5-7 1 0,0 0 9 15,17 0 0-15,-13-3 0 0,14 3 0 16,-1-12-76-16,-8 4-14 0,8-3-2 16,-4-5-1131-16</inkml:trace>
  <inkml:trace contextRef="#ctx0" brushRef="#br0" timeOffset="-159950.12">16930 8377 1267 0,'0'0'112'0,"0"-11"-89"0,0-1-23 0,-9 0 0 16,9 1 207-16,0 3 37 15,0 0 7-15,0 8 1 0,0 0-83 0,0 0-17 0,0 0-3 0,-5 0-1 16,1 4-88-16,-9 8-17 0,4-1-4 0,-4 13-1 15,0-1-6-15,0 4 0 0,-4 0-1 0,0 11 0 16,-5-3-7-16,-4 8 0 0,0 3-1 0,4 8 0 16,-13 0-6-16,-4 0-1 0,0 8 0 0,4 4 0 15,-4-5-7-15,5 5-1 0,-1-8-8 0,0 8 12 16,9-9-12-16,4 1 0 16,5-7 0-16,0-5 0 0,4-8 0 0,4-3 0 15,9-8 0-15,4 0 0 16,-4-11-76-16,13-1-12 0,9-3-3 0,-5-8-778 15,-8-8-156-15</inkml:trace>
  <inkml:trace contextRef="#ctx0" brushRef="#br0" timeOffset="-159777.19">16608 9265 1360 0,'0'0'60'0,"0"0"13"0,0 0-58 0,0 0-15 0,0 0 0 0,0 0 0 16,0 0 139-16,-9 8 25 0,5 0 4 0,0 3 2 15,4 1-90-15,-5 3-19 0,-8 5-3 0,9-1-1 16,-9-4-41-16,9 5-8 0,-9 3-8 0,8-4 12 16,-12 0-12-16,4-3-17 0,4-1 4 0</inkml:trace>
  <inkml:trace contextRef="#ctx0" brushRef="#br0" timeOffset="-159605.28">16951 8856 2484 0,'-17'-4'110'0,"13"0"22"0,-10 4-105 0,6 0-27 15,-5 4 0-15,8-4 0 0,-8-4 83 0,9 4 11 16,4 0 2-16,0 0 1 0,0 0-52 0,0 0-10 16,0 0-3-16,0 0-890 15,17 0-178-15</inkml:trace>
  <inkml:trace contextRef="#ctx0" brushRef="#br0" timeOffset="-159089.86">17537 8358 1695 0,'0'0'75'0,"0"0"16"0,0 0-73 0,0 0-18 16,0 0 0-16,-13 0 0 0,13 0 132 0,-8 4 22 15,-1 0 5-15,0 7 1 0,5 1-60 0,-9 3-12 0,0 5-3 0,4 7 0 16,-8 0-30-16,-5 3-7 0,-4 5 0 0,0 12-1 16,-9-1-26-16,1 4-5 0,-5 4 0 0,8 8-1 15,-4-4-5-15,1 4-1 0,-1-1 0 0,9 1 0 16,-5-4-9-16,5 0 0 0,9-4 0 16,0-4 0-16,4-3 0 0,4-5 0 0,9-3-10 0,-9-8 10 31,9-8-166-31,9 0-27 0,-9 4-6 0,9-16-1 0</inkml:trace>
  <inkml:trace contextRef="#ctx0" brushRef="#br0" timeOffset="-158886.75">16921 9142 2462 0,'0'0'109'0,"-9"-4"23"0,9 4-106 0,0 0-26 15,0 0 0-15,0 0 0 0,0 0 114 0,0 0 18 16,0 0 3-16,9-4 1 0,4 0-80 0,9 0-15 15,8-3-3-15,-8 3-1 0,4-4-17 0,4 4-3 16,-4 0-1-16,9 0 0 0,-5 0-16 0,1 4 0 16,-1 0 8-16,5 0-8 15,-9 0-103-15,-4 0-24 0,8 4-5 0</inkml:trace>
  <inkml:trace contextRef="#ctx0" brushRef="#br0" timeOffset="-158377.69">17459 9238 633 0,'0'31'28'0,"0"-19"6"0,0-12-34 0,-8 7 0 0,8-7 0 0,0 0 0 15,0 0 332-15,8 8 59 0,-8-8 12 0,5 4 2 16,-5-4-260-16,13 0-52 16,-5-4-10-16,5 0-3 0,-4 0-36 0,4-3-7 0,4-5-1 0,-12 0-1 15,8 1-19-15,4-1-3 0,-8 1-1 0,4-1 0 16,-9-3-12-16,9 3 0 0,-8-3 8 0,8 3-8 15,-13-3 0-15,0 3 8 0,0-3-8 0,-9 3 0 16,0 0 12-16,-4 1-3 0,9-1-1 0,-13 5 0 16,-1-1 4-16,1 8 1 0,8 0 0 0,-8 0 0 15,-1 4 15-15,-3 3 2 0,3 5 1 0,1 0 0 16,-5-1-8-16,-8 5-2 0,12 3 0 0,-8 0 0 16,5 1-7-16,-5-1-2 0,4 0 0 0,5 4 0 15,-1-3 7-15,5-1 1 0,0 4 0 0,9-4 0 16,-5-3-20-16,9 3 0 0,9-3 0 0,-5-1 0 0,14-3 0 15,-10-1 0-15,5-7 0 0,5 4 0 0,-1-8-11 16,0 0-5-16,5-8-2 0,-5 0 0 0,9 1 18 0,-8-5 0 0,-1 0 0 0,5 1 0 16,-5-5-11-16,1 5 2 0,-5-5 0 0,-5 1 0 15,5 7-3-15,-8-3 0 0,8 3 0 0,-13 8 0 16,0 0 12-16,0 0 0 0,0 0 0 0,0 0 0 16,0 0 8-16,0 0-8 0,-13 8 8 0,8 3-8 15,1 5 16-15,-9-1 0 0,13 1-1 0,-4 3 0 16,4-4-15-16,0 1 9 0,0-5-9 0,4 5 8 15,0-8-8-15,9-1 0 0,-4-3 0 0,0 0 0 0,8-8 0 16,-8 4 0-16,4-4 0 0,4-3 0 16,5-9-200-16,-5 4-32 0,5-18-6 15,4 3-2-15</inkml:trace>
  <inkml:trace contextRef="#ctx0" brushRef="#br0" timeOffset="-158220.31">17650 8748 1612 0,'0'0'144'0,"0"0"-116"16,0 0-28-16,-13 0 0 0,5-4 212 0,8 4 37 16,0 0 7-16,0 0 2 0,0 0-159 0,0 0-32 15,0 0-7-15,17-4 0 0,-13 0-43 0,14 0-8 0,-1 1-1 0,0 3-8 32,-3-4-60-32,12 0-20 0,-5 0-3 0,1-4-1068 0</inkml:trace>
  <inkml:trace contextRef="#ctx0" brushRef="#br0" timeOffset="-157985.68">18367 8211 518 0,'0'0'23'0,"9"-11"5"0,4 3-28 0,0 0 0 0,-9 0 0 0,-4 8 0 0,0 0 407 0,0 0 76 16,0 0 15-16,0 0 3 15,0 0-288-15,-13 8-57 0,4 0-12 0,-8 7-3 0,-5 9-68 0,-4 3-13 16,4 7-4-16,-4 5 0 0,5 0-21 0,-10-1-5 15,10 8-1-15,-10 8 0 0,5-3-13 0,-4 10-4 16,4 5 0-16,-13 7 0 0,4-3-12 0,0 3 0 16,0-7 8-16,5 3-8 0,-5-7 0 0,13 0 8 15,-12-4-8-15,12 0 0 16,9-4-57-16,0-12-18 0,4-3-3 0,9-8-1 16,-4 0-117-16,4-12-24 0</inkml:trace>
  <inkml:trace contextRef="#ctx0" brushRef="#br0" timeOffset="-157782.92">17702 8991 1958 0,'-30'-4'87'0,"17"4"17"0,4 0-83 0,-4 0-21 0,5 0 0 0,-1 0 0 16,0 4 233-16,9-4 43 0,0 0 8 0,0 0 1 16,18 0-188-16,3-4-37 15,1 0-8-15,13 1-2 0,-9-1-22 0,13 0-4 0,9-4 0 0,-5 0-1 16,9 4-13-16,-13-3-2 0,5-1-8 0,4 4 12 15,-9-4-12-15,-5 1 0 0,-3 3 8 0,4 0-1465 16</inkml:trace>
  <inkml:trace contextRef="#ctx0" brushRef="#br0" timeOffset="-141737.62">8996 10524 403 0,'0'0'36'0,"0"0"-36"16,0 0 0-16,0 0 0 0,0 0 212 0,0 0 36 15,0 0 8-15,0 0 0 0,0 0-116 0,0 0-24 16,0 0-5-16,0 0-1 0,0 0-44 0,0 0-9 0,0 0-1 0,0 0-1 16,0 0-22-16,0 0-4 0,0 0-1 0,0 0 0 15,0 0-12-15,0 0-2 0,0 0-1 0,0-4 0 16,-5-4 31-16,1 1 5 15,4 7 2-15,-9-4 0 0,1 0-15 0,-5 4-2 0,4-4-1 0,-4 8 0 16,-9 0 6-16,5 3 1 0,-1-3 0 0,5 4 0 16,-8-4-24-16,3 4-5 0,1-1-1 0,0 1 0 15,4 0 2-15,-5-1 1 0,1 1 0 0,-1 4 0 16,-3-5-13-16,3 1 0 0,5 0 0 0,9 3 0 16,-13-3 24-16,12 4 6 0,-12-4 1 0,4-1 0 15,9-7-31-15,-1 8 0 0,-8 0 0 0,9-1 0 16,4 5 0-16,0 0-20 0,0-1 4 0,0-3 0 15,0-8 16-15,17 11 0 0,-8-3 0 0,8-4 0 16,1 4-9-16,-1-8 9 0,0 7 0 0,5-7-9 16,-5 0-18-16,5 0-3 0,0-3-1 15,0 3 0-15,-9 0-25 0,4 0-4 16,0 0-2-16,-8 3 0 0,8 5-5 0,-17 0-1 0,9-4 0 0,-5 4 0 16,1-1 29-16,-5 5 6 0,0-1 1 0,-5 5 0 15,1-5 32-15,-5 1 0 0,1 3 0 0,-1 1 9 0,0-1 44 0,-4-3 9 16,5 3 2-16,-5-3 0 0,0 0-52 0,4-5-12 15,-4 5 0-15,4-4 0 0,-4-8 45 0,-4 3 7 16,12 1 0-16,-12 0 1 0,4-8-19 0,0 4-4 16,0-4-1-16,-4 1 0 0,-1-1-29 0,10-4 8 15,-5 0-8-15,-5 1 0 16,1 7-44-16,12-4-11 0,-8-4-2 0,5 8-991 0</inkml:trace>
  <inkml:trace contextRef="#ctx0" brushRef="#br0" timeOffset="-141509.37">9161 10528 1803 0,'0'0'40'0,"0"0"8"15,0 0 1-15,0 11 2 0,-13 1-41 0,4-1-10 16,-4 5 0-16,9-1 0 0,-9 5 82 0,4-5 14 0,-4 1 4 0,9 3 0 15,-14 0-53-15,5 0-11 0,9 1-1 0,-9-5-1 32,4 4-49-32,9-3-9 0,-13-1-3 0,13-3 0 15,0-4-29-15,0 3-7 0,4-7-1 0,5-4 0 0</inkml:trace>
  <inkml:trace contextRef="#ctx0" brushRef="#br0" timeOffset="-141368.75">9278 10288 979 0,'-4'4'43'0,"4"-4"9"0,-13 0-41 0,8 8-11 0,1-4 0 0,-9 0 0 0,9 3 198 0,-5-3 38 15,9 4 7-15,-9 0 1 0,9-4-188 0,0 3-37 16,0 5-8-16,0-4-2 0</inkml:trace>
  <inkml:trace contextRef="#ctx0" brushRef="#br0" timeOffset="-140944.22">9313 10559 633 0,'0'0'28'0,"0"0"6"0,0 0-34 0,0 0 0 0,0 0 0 0,0 7 0 16,-18 1 340-16,14 4 62 0,-5-5 12 0,1 9 2 16,-5-1-280-16,8 1-57 0,-8 3-11 0,5-4-3 15,-1 5-26-15,0-5-6 0,-4 1-1 0,9-1 0 16,4-7-20-16,-5 3-4 0,-3-3 0 0,8 4-8 16,0-5 0-16,0-7 0 0,0 0 0 0,13 0 0 15,0 0 0-15,-4 0 0 0,8-7-10 0,0-1 10 16,1 0 0-16,-1-3 0 0,5-1 0 0,-5 0 0 15,0 1-39-15,-8-5-3 16,9 1-1-16,-5 0 0 0,4 3 22 0,-8 0 4 0,4 1 1 0,-5 3 0 0,1 0 16 0,-5 1 0 16,-4 7 0-16,0 0 0 0,0 0 16 0,0 0 6 15,0 0 2-15,13 11 0 0,-26 1 19 0,13 3 4 16,0 5 1-16,-4-1 0 0,4 0-26 0,0-7-5 16,-9 3-1-16,9-3 0 0,9-1 0 0,-9 5 0 15,0-5 0-15,0 1 0 0,4 0-16 0,9-1 0 16,-13-3 0-16,9-4-786 15,4 0-154-15</inkml:trace>
  <inkml:trace contextRef="#ctx0" brushRef="#br0" timeOffset="-140339.55">9782 10775 1825 0,'0'0'40'0,"0"0"8"0,0 0 1 0,0 0 3 0,0 0-41 0,0 0-11 0,0-8 0 0,0 8 0 16,0 0 72-16,8-4 13 16,5-4 3-16,-8 1 0 0,8-1-48 0,-5 0-8 15,6-3-3-15,3 3 0 0,-8-4-21 0,4 5-8 16,4-5 0-16,-4 1 0 0,-9-1 0 0,14 4 0 16,-18-3 0-16,8-1 0 0,1-3 0 0,-5 3 0 15,-4 0 0-15,0 1 0 0,0-1 0 0,0 5 16 16,-4-5-4-16,-9 0 0 0,9 5 33 0,-9-1 7 0,4 4 0 0,-4 0 1 15,-9 8-27-15,5 0-6 16,0 0 0-16,-5 7-1 0,4 1 22 0,-3 7 5 0,-10-3 1 0,10 3 0 16,-1 4-22-16,-9-3-4 0,5-1-1 0,9 8 0 15,-5 0-5-15,5 0-2 0,4-4 0 0,9 4 0 16,-9-4-2-16,8 0-1 0,5 1 0 0,5-9 0 16,3 4-10-16,1-7 0 0,4-4 9 0,9-1-9 15,-5-7 0-15,9-4 0 0,5 1 0 0,-5-9 0 16,0-3-24-16,-5-5-8 15,14 1-3-15,-5-4 0 0,5-8-135 0,0 0-27 0,0-8-6 16,-5-3-1-16,1 0 80 0,3 3 16 0,-12-7 4 16,4 3 0-16,0-3 64 0,0-4 14 0,-4-4 2 0,8 3 1 0,-4 5 40 0,-4 0 8 15,4-4 2-15,-4 7 0 0,-1 4 66 0,1 9 14 16,-9-1 2-16,5 7 1 0,-10 5 14 0,1 4 4 16,0 3 0-16,4 4 0 0,-13 5-39 0,0 3-7 15,0 0-2-15,0 0 0 0,-13 11-29 0,4 5-7 16,-8-1 0-16,4 4-1 0,8 1-7 0,-12 3 0 15,-1 4-1-15,1 4 0 0,0-4-8 0,-1 8-2 16,-3 3 0-16,3 1 0 0,-3-1-1 0,-1 1 0 16,9-4 0-16,-9 7 0 0,0-3-10 0,5-1-2 15,4 1-1-15,-9 0 0 0,14-1-11 0,-10 1 10 16,5-4-10-16,9-5 10 0,4 1-10 0,0-4 12 16,0-3-12-16,4-5 12 15,1-4-112-15,3 1-23 0,1-5-4 0,4-3-785 16,4-8-158-16</inkml:trace>
  <inkml:trace contextRef="#ctx0" brushRef="#br0" timeOffset="-139683.39">10655 10671 288 0,'0'0'25'0,"0"0"-25"0,0 0 0 0,0 0 0 0,0 0 320 0,0 0 58 15,4 3 12-15,-4-3 2 0,0 0-241 0,0 0-49 16,13 0-10-16,-13 0-1 0,4 0-69 0,9 0-14 16,-13 0-8-16,9-3 10 0,-9 3-1 0,13-8 0 15,-13 4 0-15,9-4 0 0,-1 4 1 0,-3-3 0 16,-1-1 0-16,5-4 0 0,-5 5 5 0,-4-1 1 15,0-4 0-15,0 5 0 0,0-1 16 0,0-4 4 16,0 5 1-16,-4-5 0 0,-5 4-1 0,0 1 0 16,1 3 0-16,-1 0 0 0,-13 0-7 0,5 8-1 15,0 0-1-15,-1 0 0 0,-4 3 13 0,1 5 2 16,-5 3 1-16,0 1 0 0,4-1-9 0,0 1-2 16,5 3 0-16,-9 0 0 0,13 1-8 0,0 3-3 15,-5 0 0-15,5 0 0 0,5-8-10 0,3 5-3 16,-3 3 0-16,8-4 0 0,8-3-8 0,-3-5 0 0,-1 1 0 15,9-4 0-15,4-1 0 0,-8-7 0 0,8 0 0 0,5-4 0 16,4-3-9-16,-4-5-1 0,0-3 0 0,4-5 0 31,4-3-50-31,-8-4-11 0,8 0-1 0,-8-4-1 16,4-3-44-16,4 3-9 0,-8-4-2 0,0-4 0 16,8 1 52-16,-8-1 9 0,4 0 3 0,4-7 0 0,-4 0 44 0,5-1 8 0,4 9 3 0,-9-5 0 15,8 5 17-15,-16 3 4 0,-1 4 1 0,0 0 0 16,-3 8 51-16,3 0 9 0,-4 8 3 0,0-1 0 15,-9 8 16-15,5 1 3 0,0-1 1 0,-9 8 0 16,0 0-31-16,0 0-5 0,0 0-2 0,-13 11 0 0,4 1-14 16,-4 4-2-16,13-1-1 0,-13 4 0 0,-4 4-10 0,3 4-3 15,-3 0 0-15,-13 4 0 0,12 8-4 0,-8 0 0 16,-4-1-1-16,4 5 0 0,4-1-11 16,-8 1-3-16,8 3 0 0,0-4 0 0,1 1 4 0,-5-1 1 15,8-3 0-15,9 0 0 0,-4-9-14 0,9 1-16 16,0-8 3-16,4 1 1 15,4-9-45-15,-4-3-9 0,13-1-2 0,-4-3-816 16,-9-8-164-16</inkml:trace>
  <inkml:trace contextRef="#ctx0" brushRef="#br0" timeOffset="-139480.31">11111 10586 518 0,'0'0'46'0,"0"0"-37"0,-5 7-9 0,-3 5 0 16,-1 3 361-16,-9-3 71 0,1 0 13 0,0 3 3 15,8 0-252-15,-8 5-50 0,-1-5-10 0,1 4-3 16,0 1-67-16,4-1-14 0,-5 0-2 0,9 1-1 16,-4-1-37-16,9 0-12 0,0-7 8 0,-5 3-8 15,18-7 0-15,-9-8 0 0,0 0 0 0,8 4 0 16,5-12-186-16,5 0-38 0,21-22-7 16,-4 6-1-16</inkml:trace>
  <inkml:trace contextRef="#ctx0" brushRef="#br0" timeOffset="-139370.99">11193 10366 1818 0,'0'0'80'0,"-9"3"17"0,5 1-77 0,-9 0-20 15,9 0 0-15,-9 0 0 0,8 4 64 0,-8-5 8 16,9 1 3-16,4-4-659 16,0 0-131-16</inkml:trace>
  <inkml:trace contextRef="#ctx0" brushRef="#br0" timeOffset="-139027.34">11206 10690 1926 0,'13'0'42'0,"-13"0"9"0,4 0 1 0,14 0 3 0,-14-4-44 0,9 0-11 0,5 0 0 0,-10-3 0 16,5-1 37-16,5 0 6 15,-1 0 1-15,-8 1 0 0,4-1-33 0,-5-4-11 0,1-3 0 0,0 3 9 16,4 5-9-16,-13-5 0 0,0 0 0 0,4 5 8 16,-4-5 46-16,0 1 9 0,-4 3 1 0,4 0 1 15,-5 4 7-15,-8 0 2 0,0 4 0 0,5 4 0 16,-14 4-10-16,5 0-1 0,-1 3-1 0,-3 1 0 16,3 3-7-16,-4-3-2 0,5 7 0 0,-9 0 0 15,4 1-33-15,5-1-8 0,8 4 0 0,5 0-1 16,-5-3-11-16,5 3 0 0,4-4 0 0,0 1 0 15,0-1 14-15,4-4 1 0,5 1 0 0,0-5 0 16,4 5-15-16,4-5 0 0,-4 1 0 0,13-4 0 16,-4-5-48-1,0-3-13-15,8-3-3 0,-8-1 0 0</inkml:trace>
  <inkml:trace contextRef="#ctx0" brushRef="#br0" timeOffset="-138111.62">11888 10535 460 0,'0'0'41'0,"0"0"-33"16,0 0-8-16,0 0 0 0,0 0 225 0,0 0 43 16,0 0 9-16,0 0 2 0,0 0-130 0,0 0-25 15,0 0-6-15,0 0-1 0,0 8-34 0,0 0-7 0,-4 0-2 0,4-1 0 0,0 5-15 0,0-1-3 16,-5 1-1-16,5 3 0 0,-13 1-9 0,9 3-2 15,-5 1 0-15,5 3 0 0,-1 0-15 0,-3 0-3 16,-1 0-1-16,5 0 0 0,-5-3-13 0,5-1-2 16,4 0-1-16,0-3 0 0,4-5-9 0,5 1 0 15,-9-12 0-15,8 4 0 0,5-4 0 0,5-4 0 16,4-4 0-16,-5-3 0 0,5-5 0 0,-1 1 0 16,1-5 0-16,8 1 0 0,-12 0-12 0,3-4-4 15,-3-1 0-15,-1 5-1 0,1 0 3 0,-10 0 1 16,5 3 0-16,5 5 0 0,-14-1 13 0,9 4 0 15,-9 4 0-15,1 0 0 0,-5 4 0 0,0 0 0 16,-5 12 0-16,5 0 0 0,0 3 0 0,-4 4 0 16,-9-3 0-16,13 3 0 0,-4 0 8 0,4 1-8 15,0-1 12-15,-9 0-12 0,9-3 8 0,0-1-8 0,0 1 0 16,0-5 0-16,9 5 0 0,-9-9 8 0,0-7-8 16,0 0 0-16,0 0 29 0,8 4-1 0,5-8 0 15,-4-3 0-15,0-1 5 0,-1-4 1 0,10-3 0 0,-5 0 0 16,4-1-15-16,-8-7-3 0,8 0-1 0,1 0 0 15,3-1-5-15,-3 1-1 0,3-4 0 0,5 4 0 16,-8 0-9-16,-9 4 0 0,4 3 0 0,4 1 0 16,-4-1 0-16,-4 9-17 0,-5 3 4 0,9-4 1 15,-13 8 12-15,0 0 0 0,0 0-10 0,0 0 10 16,0 0-208 0,0 8-36-16</inkml:trace>
  <inkml:trace contextRef="#ctx0" brushRef="#br0" timeOffset="-137814.81">12661 10539 1346 0,'0'0'60'0,"0"0"12"0,0 0-58 0,0 0-14 0,0 0 0 16,0 0 0-16,0 0 158 0,0 0 29 0,0 0 5 0,0 0 2 16,4 8-58-16,-8 4-12 0,4-1-3 0,-5 1 0 15,-8 3-57-15,9 1-12 0,-9-1-3 0,4 1 0 16,-8 3-28-16,4 0-5 0,-4 0-2 0,8 1 0 16,0-1-14-16,5-4 0 0,0-7 0 0,4-4 0 31,0 4-61-31,8-4-19 0,-8-4-3 0,9 0-669 0,8-4-135 0</inkml:trace>
  <inkml:trace contextRef="#ctx0" brushRef="#br0" timeOffset="-137642.72">12795 10292 1382 0,'-4'0'123'0,"4"0"-99"0,0 0-24 0,0 0 0 0,-4 0 132 0,-5 4 22 15,5 0 4-15,4-4 1 0,0 8-98 0,0-1-19 16,-5-3-4-16,5 4-639 16,0-8-128-16</inkml:trace>
  <inkml:trace contextRef="#ctx0" brushRef="#br0" timeOffset="-137299.3">12887 10562 979 0,'0'0'87'0,"0"0"-70"0,0 0-17 0,0 0 0 16,-5 12 259-16,5-4 48 0,0 3 9 0,-8 1 3 16,3-4-155-16,1 7-32 0,-5-3-5 0,5-1-2 15,0 5-61-15,4-5-13 0,-5 1-3 0,-3 3 0 16,8-3-24-16,-5-1-4 0,1-3-2 0,4 4 0 15,0-5-10-15,0-7-8 0,0 0 12 0,0 0-12 16,0 0 20-16,0 0-4 0,0 0 0 0,0 0 0 16,0 0 2-16,9-7 0 0,-1-5 0 0,-3 1 0 15,3-1-6-15,1 0-2 0,0 1 0 0,-1-1 0 16,1 1-10-16,4 3 12 0,-9 0-12 0,9 1 12 16,-4-5-12-16,4 4 0 0,0-3 0 0,-9 3 8 15,14-4-8-15,-9 5 0 0,4-5 0 0,4 0 0 16,-8 1-64-16,4-1-11 0,4 1-2 0,0-5-771 15,-8 5-155-15</inkml:trace>
  <inkml:trace contextRef="#ctx0" brushRef="#br0" timeOffset="-136674.46">13499 10134 1501 0,'0'0'66'0,"0"0"14"0,0 0-64 0,0 0-16 0,0 0 0 0,0 0 0 16,0 0 120-16,13-4 21 0,4-4 4 0,-12 4 1 16,-5 4-85-16,13-7-17 0,8-5-3 0,1 4-1 15,-5-3-14-15,1 3-3 0,4-3-1 0,-1 3 0 16,5-8-22-16,-4 1 0 0,-13 3 0 0,8-3 0 15,-4-1 0-15,5 1 0 0,-14 0 0 0,9-1 8 16,-9 1-8-16,1 3 0 0,3-3 0 0,-8 7 0 16,-8-4 25-16,3 5 1 0,1-1 0 0,-5 4 0 15,1 4 19-15,-10 0 4 0,5 4 1 0,-4 4 0 16,-9-1-9-16,4 9-1 0,-4-1-1 0,4 1 0 16,0 3-5-16,5 4-1 0,-9-4 0 0,9 8 0 15,-1-3-5-15,-3 3-2 0,3 4 0 0,-3 3 0 16,-6 1 0-16,1 4 0 0,5-1 0 0,-10 1 0 0,5-1-10 15,-4-3-1-15,4 4-1 0,4-1 0 0,-4-7-6 0,4 0 0 16,1 0-8-16,8 0 12 0,4-4-12 0,-8-4 0 16,12-4 8-16,5 1-8 0,0-5 0 0,0-3 0 15,5-4 0-15,-5-8 0 0,0 0 0 0,17-4 0 16,5 0 0-16,-5-8 0 0,9-3 0 0,0-1 0 16,-4 1 0-16,-5-4 0 0,5 3-16 0,-5 5 0 15,1-9 0-15,3 9 0 0,-3-1 4 0,-10 4 0 16,1 1 1-16,-9 7 0 0,0 0 11 0,0 0 0 15,0 0 0-15,0 0 0 0,0 0 0 0,0 0 0 16,0 0 0-16,4 11 0 0,-4 1 0 0,-4-1 0 16,4 1 0-16,-9 0 8 0,5-1-8 0,0 1 0 15,4 3 0-15,-9-3 0 0,5-1 0 0,4 1 8 16,0-4-8-16,-5-1 0 0,5 1 8 0,0 0-8 16,0-8 10-16,0 11-10 0,5-3 8 0,-1 0-8 15,-4-8 0-15,9 0 9 0,-5 8-9 0,9-5 0 0,-9-6 0 16,14 3 0-1,-10-8-90-15,6 0-20 0,3-3-4 0</inkml:trace>
  <inkml:trace contextRef="#ctx0" brushRef="#br0" timeOffset="-136408.86">14076 9860 1933 0,'0'0'85'0,"0"-4"19"0,5 0-84 0,-5 4-20 0,0 0 0 0,0 0 0 15,0 0 131-15,0 0 21 0,0 0 5 0,0 0 1 0,0 0-84 0,-9 8-17 16,-4 3-3-16,0 5-1 0,4-1 3 0,-8 5 1 16,0 7 0-16,-1 0 0 0,-3 3-13 0,-1 5-2 15,0 0-1-15,-13 0 0 0,5 3-21 0,4 5-4 16,4 3 0-16,-8-3-1 0,4-1-15 0,-5 1 11 16,10-5-11-16,-1 1 10 0,5-12-10 0,-1 4 0 15,5-4 0-15,9-4 0 0,4 0 0 0,13-8-9 16,-9 1 0-16,5-5 0 15,4-7-112-15,4-4-23 0,1-4-4 0,3 1 0 16,-3-5-117-16,-1 0-23 0,1-3-5 0</inkml:trace>
  <inkml:trace contextRef="#ctx0" brushRef="#br0" timeOffset="-136252.68">13911 10470 576 0,'0'0'51'0,"9"0"-41"0,-5-8-10 0,5 8 0 0,-9 0 166 0,0 0 31 16,0 0 7-16,9-4 0 0,-9 4-61 0,0 0-13 0,0 0-2 15,0 0-1-15,0 0-19 0,0 0-3 16,0 8-1-16,-9 7 0 0,0-3-8 0,-4 3-3 0,5-3 0 0,-10 7 0 15,1 1-21-15,4-1-5 0,4-4-1 0,-4 5 0 16,9-1-39-16,-5-4-8 0,5-3-2 0,4 0 0 16,4-5-17-16,5 1 0 0,-9-8-8 0,9-4-813 15,4 0-163-15</inkml:trace>
  <inkml:trace contextRef="#ctx0" brushRef="#br0" timeOffset="-136111.76">14189 10184 1209 0,'0'0'108'0,"-4"-4"-87"0,-9 4-21 0,9 0 0 0,-9 4 220 0,8 0 39 16,-8 4 8-16,9-1 1 0,0 5-164 0,-5-4-34 15,0 3-6-15,9-3-2 16,0 4-173-16,0-5-34 0</inkml:trace>
  <inkml:trace contextRef="#ctx0" brushRef="#br0" timeOffset="-135799.65">14263 10559 518 0,'0'0'23'0,"0"0"5"0,9-4-28 0,4 0 0 0,-13 4 0 0,0-4 0 16,9-4 368-16,-1 4 68 0,1-3 13 0,0-5 3 15,-1 1-287-15,5 3-57 0,-8-4-12 0,8 1-3 16,-9-1-51-16,9-3-10 0,-9 3-3 0,1 0 0 15,3-3-29-15,-8 3 8 0,0 1-8 0,-8-1 0 16,-1 5 30-16,9-1 3 0,-13 4 1 0,0 4 0 16,0 0-3-16,-4 4-1 0,-1 0 0 0,1 3 0 15,-5 5 19-15,5 0 4 0,-5-1 1 0,5 5 0 16,-1-1-20-16,1 0-4 0,-5 1-1 0,9 3 0 16,5 1-17-16,-5 3-3 0,8-4-1 0,-8 4 0 15,9-4-8-15,4 5 0 0,0-5 0 0,0 4 0 16,9-7 0-16,-1-1 0 0,1-3 0 0,8-5 0 15,-4-3-104-15,9-4-19 16,13-4-4-16,-1 0-1143 0</inkml:trace>
  <inkml:trace contextRef="#ctx0" brushRef="#br0" timeOffset="-135299.79">14797 10061 2635 0,'0'0'58'0,"0"0"12"0,-4 11 2 0,4 1 2 0,-13-1-59 0,9 1-15 16,4-1 0-16,4-3 0 0,-4-8 43 0,13 8 5 15,-9-4 2-15,9 0 0 0,-4-4-32 0,8-4-6 16,5-4-2-16,0 0 0 0,4-3-10 0,-9-1 8 0,5-3-8 0,4-5 8 16,4 1-8-16,-12 0-12 15,4 3 2-15,-5-3 1 0,0-4 9 0,1 4 11 0,-10-5-3 0,5 5 0 16,5-4-8-16,-14 0-11 0,0-4 3 0,-4 7 0 15,0 1 8-15,0 4 0 0,-4 3 0 16,-13 4 0-16,12 8 8 0,-12 0 3 0,0 12 1 0,-14 3 0 16,1 5 12-16,-5 3 2 0,-4 4 1 0,0 8 0 15,4 3 13-15,-4 1 4 0,4 3 0 0,-4 5 0 16,0-1-17-16,0 4-3 0,0 0-1 0,4 4 0 16,1-3-12-16,7-5-3 0,10 0 0 0,0 1 0 15,-1-5-8-15,5-7 0 0,9 0 0 0,4-8 0 16,0 0 0-16,4-8 0 0,9-4 0 0,-8-3 0 15,12-4-32-15,5-4-3 16,8-8 0-16,-8 0 0 0,4-8 7 0,0 5 0 16,0-9 1-16,4 1 0 0,-8 3 5 0,0-3 1 0,8-5 0 0,-8 5 0 15,0 3 21-15,-5 1 0 0,0 3 0 0,-8 0 0 16,4 4 0-16,-13 4 18 0,0 0-2 0,0 0 0 0,9 12 15 0,0-4 2 16,-9 3 1-16,0 1 0 0,0-1-13 0,0 5-2 15,0-1-1-15,4 1 0 0,-4-1-18 0,4 1 0 16,5-5 0-16,-5 1 0 15,1-4-112-15,8-1-28 0,4-3-7 0,0-4-1 0</inkml:trace>
  <inkml:trace contextRef="#ctx0" brushRef="#br0" timeOffset="-134471.81">15483 10497 1094 0,'0'0'97'0,"0"0"-77"0,0 0-20 0,0 0 0 15,0 0 172-15,0 0 32 0,0 0 5 0,0 0 2 16,-4 8-97-16,4-1-19 0,-4 1-4 0,4 4-1 16,0 3-40-16,-5-3-8 0,5-1-2 0,-8 5 0 15,8-5-22-15,-5 5-5 0,5-5-1 0,0 5 0 16,0-5-12-16,0 1 0 0,0-12 8 0,0 8-8 16,0 3 0-16,0-3 0 0,0-8 8 0,0 0-8 15,0 0 0-15,0 0 0 0,18 0 0 0,-14 0 0 16,9-4 0-16,-4 0 0 0,4-7 0 0,4-1 0 15,1-3-15-15,-1-1-9 0,5 1-1 16,-14-5-1-16,10 5-9 16,-1-4-1-16,0-1-1 0,-3 5 0 0,-6 3 23 0,5 5 5 0,-8-1 1 0,-1 8 0 0,-4 0 35 0,0 0 7 15,0 0 2-15,-4 11 0 0,-5 9 20 0,0-1 4 16,1 0 0-16,-6 4 1 0,10 1-29 0,-5-1-5 16,5 0-2-16,0 4 0 0,4-8-9 0,0 1-3 15,0-1 0-15,0-8 0 0,4 1-5 0,0-4 0 16,5 3-8-16,0-11 12 0,0 0-12 0,8-3 0 15,-8-1 0-15,4-4 0 0,-5-8 19 0,5 1 1 16,5 0 0-16,-1-1 0 0,0-3-10 0,-8 0-2 16,4-5 0-16,4 5 0 0,5 4-8 0,-13-5 0 15,4 1-10-15,0 0 10 0,4 3 0 0,-12 1 0 16,12-1-8-16,-13 5 8 16,9-1-94-16,-8 5-16 0,8-1-3 0,-13 8-981 0</inkml:trace>
  <inkml:trace contextRef="#ctx0" brushRef="#br0" timeOffset="-134190.68">16135 10443 460 0,'0'0'41'0,"0"0"-33"0,0 0-8 0,0 0 0 15,0 0 248-15,9-4 48 0,-9 4 10 0,0 0 2 0,0 0-96 0,0 0-20 16,0 0-3-16,0 0-1 0,0 0-86 0,0 11-18 16,0 1-3-16,-5 0-1 0,1 3-24 0,-5 4-6 15,5-3-1-15,-1-1 0 16,-8 5-39-16,9-5-10 0,0 0 0 0,-9 1 0 0,8-1 0 0,5-3 8 16,0 0-8-16,-8-5 8 0,8-7-20 0,0 0-5 15,0 0-1-15,0 0-778 16,0 0-156-16</inkml:trace>
  <inkml:trace contextRef="#ctx0" brushRef="#br0" timeOffset="-134034.44">16343 10196 1440 0,'-17'0'128'0,"17"0"-103"15,-4 0-25-15,-9 4 0 0,8-1 169 0,-3 5 29 16,-1-4 6-16,9 4 0 0,0-8-131 0,0 7-26 15,0-7-6-15,0 8-710 16,0 4-143-16</inkml:trace>
  <inkml:trace contextRef="#ctx0" brushRef="#br0" timeOffset="-133722.02">16461 10481 460 0,'0'0'41'0,"0"0"-33"0,0 0-8 0,0 0 0 16,17-3 246-16,-17 3 47 0,9-8 10 0,4 4 1 0,0 0-112 0,-9-4-24 16,9 1-4-16,-13 7 0 0,4-8-52 0,5 4-11 15,0-8-1-15,-1 5-1 0,1 3-47 0,-5-4-10 16,1 0-2-16,-5-3 0 0,8 3-25 0,-8-3-6 16,0 3-1-16,0-4 0 0,-8 5-8 0,-1-5 12 15,0 8-12-15,1 0 12 0,-1 0 1 0,0 0 1 16,-12 8 0-16,3 0 0 0,1 0-14 0,-5 4 0 15,5 0 0-15,-5 7 0 0,-4-3 19 0,4 7 1 16,1-4 0-16,3 1 0 0,-3-1-7 0,3 4-1 16,5 1 0-16,4-1 0 0,5-3-12 0,4-1 9 15,0 4-9-15,4 1 8 0,14-1-8 0,-9-4 0 16,17-3 0-16,-5-4 0 16,5-5-184-16,5 1-30 0</inkml:trace>
  <inkml:trace contextRef="#ctx0" brushRef="#br0" timeOffset="-133180.65">17121 9949 864 0,'-5'3'76'0,"-8"1"-60"0,9 0-16 0,4-4 0 15,0 0 209-15,-9 4 39 0,9 4 8 0,0-8 2 16,0 11-132-16,9-7-26 0,-9 4-6 0,9 0-1 15,4-1-39-15,-9-3-8 0,9-4-2 0,-4 0 0 16,8 0-30-16,0-8-6 0,1 1-8 0,3-1 11 16,1-4-11-16,4 5 0 0,-8-9 0 0,-5 5 8 15,4-1-8-15,-4-3 0 0,4 3 0 0,-12-3 8 16,8 3-8-16,-13-3 0 0,4-1 0 0,-4 1 0 0,-4-1 0 16,4 5 12-16,-13-5-12 0,8 5 12 0,-12-1 24 0,-5 4 4 31,5 1 2-31,-5 3 0 0,-8 4 16 0,4 4 3 0,-5 3 1 0,5 5 0 15,-4 3-26-15,4 5-4 0,-9 3-2 0,-4 8 0 16,4 0-3-16,-4 3-1 0,9 5 0 0,-1 3 0 16,1 1-10-16,4 3-1 0,-4 4-1 0,8 1 0 15,0-5-14-15,5 4 0 0,-1-7 8 0,1-1-8 16,13-3 0-16,-9-5 0 0,8-3 0 0,5-4 0 16,-4 0 0-16,4-3 0 0,4-5 0 0,1-4 0 15,8 1 0-15,-9-9 0 0,9-3 0 0,9-4 0 16,-14-7 0-16,19 3 0 0,-6-8-9 0,-3 1 9 15,8-5-12-15,-5 1 3 0,5-5 1 0,14 5 0 0,-19 0 8 16,14-1 0-16,-13 5 0 0,-5-1 8 0,-8 4-8 16,-1 4 0-16,10 4 0 0,-14 0 8 15,-4 0-8-15,0 12-12 0,0 0 4 0,-13 3 0 0,4 0 16 16,1 5 4-16,-1 3 1 0,9 0 0 0,-13-4-13 0,9 1 0 16,4-1 0-16,4-4 0 0,9-3 0 0,-13-4 0 15,17-4 0-15,-8 3 0 0,4-7 0 0,-9 0 0 16,18-7-9-16,-4-1 9 15,3-4-130-15,5-7-20 0,0 3-4 0,5-3-626 16,-9 0-126-16</inkml:trace>
  <inkml:trace contextRef="#ctx0" brushRef="#br0" timeOffset="-132649.52">17707 9740 1209 0,'0'0'108'0,"0"0"-87"0,0 0-21 0,0 0 0 15,0 0 241-15,0 0 44 0,0 0 9 0,-5 4 2 16,-12 4-140-16,0 3-28 0,-1 5-6 0,5 3-1 15,-4 4-45-15,4 0-8 0,-13 12-3 0,4-4 0 16,0 8-37-16,5-1-7 0,-5 5-1 0,1 3-1 16,3 0-10-16,-3 5-1 0,-10-1-8 0,9 0 12 15,1-4-12-15,3 1 0 0,1-5 0 0,-5 0 0 16,5-3 0-16,4-8-16 0,9-4 1 0,-1 0 1 16,-3-8-43-16,8 1-9 0,13-5-2 15,-13-7 0-15,0-8-20 0,0 0-4 16,0 0 0-16,13-8-1 0,-9 0 2 0,0-7 1 0,1 3 0 15,3-7 0-15,-16 0 55 0,8 3 11 0,-5-3 3 0,1 0 0 0,4-4 58 0,-4 3 12 16,-9-3 3-16,13 4 0 0,-13-1 32 0,8 1 8 16,1 4 0-16,-9 3 1 0,9 1 0 0,-1-1 0 15,-4 8 0-15,5 0 0 0,4 4-24 0,0 0-5 16,0 0 0-16,0 0-1 0,0 0-35 0,0 0-8 16,0 0 0-16,0 0-1 0,18 4-10 0,-10 4-1 15,10-4-8-15,-1 3 12 0,0-3-12 0,5 0 8 16,-9 0-8-16,4 0 0 0,1 0 0 0,3-4 0 15,-3 4 0-15,-1-4 0 0,5 3 0 0,-5-3-16 16,1 4 1-16,-1-4 1 16,-4 0-38-16,4 0-7 0,-4 4-1 0,-8-4-1 15,8 4 24-15,-13-4 5 0,0 0 0 0,0 0 1 0,0 4 23 0,0-4 8 16,0 11 0-16,0 1-9 0,0 0 9 0,-13-1 0 16,13 1 0-16,-5-1 0 0,1 1 8 0,-5 0-8 0,5-1 8 15,0 1-8-15,4 3 0 0,-9-3 0 0,5-1 0 16,4-3 8-16,0-8-8 0,0 0 0 0,0 0 0 0,0 0 0 15,0 0 0-15,4 0-12 0,-4 0 4 0,13 0 0 32,0-4-146-32,-9-4-29 0,10-3-5 0,-10-5-2 0</inkml:trace>
  <inkml:trace contextRef="#ctx0" brushRef="#br0" timeOffset="-132540.13">17785 10149 576 0,'-13'8'51'0,"9"-4"-41"0,-1 4-10 0,-8-4 0 15,5-1 279-15,-1 5 53 0,5 0 12 0,-1 3 1 0,-3 1-231 0,8 0-46 16,8-5-10-16,-8 9-631 16,5-5-127-16</inkml:trace>
  <inkml:trace contextRef="#ctx0" brushRef="#br0" timeOffset="-132258.99">17876 10485 403 0,'0'0'36'0,"0"0"-36"16,0 0 0-16,0 0 0 0,5 4 361 0,8-4 66 15,-9 0 13-15,9 0 2 0,-9 0-235 0,9-4-47 16,-4 0-10-16,4-3-2 0,-9 3-94 0,9-4-19 16,-8 0-4-16,12 1-1 0,-13-1-22 0,1 0-8 15,3-3 0-15,-8-1 9 0,0 0-9 0,0 1 0 16,0-1 9-16,0-3-9 0,-13 3 24 0,9 1 0 16,-13-1 0-16,4 4 0 0,4 4 40 0,-8 1 8 15,-5 3 1-15,-4 3 1 0,4 1-14 0,-4 0-4 0,9 4 0 16,-5 0 0-16,5 3-30 0,-1 1-6 0,5 3-2 15,-4-3 0-15,8 3-18 0,-4-3 0 0,9-1 8 16,4 1-8-16,-5 0 0 0,-3-1 0 0,16 1 0 16,-3-4-9-1,4-1-65-15,-1-3-13 0,1-4-2 0,8 4-1 16,-4-4-147-16,9-4-30 0,-5 4-5 0</inkml:trace>
  <inkml:trace contextRef="#ctx0" brushRef="#br0" timeOffset="-131946.56">17967 10396 1800 0,'0'0'80'0,"0"0"16"0,-8 8-77 0,-1 0-19 0,-8 0 0 0,4 3 0 0,-9 1 142 0,5 3 25 15,-5 1 5-15,0 7 0 0,5 0-62 0,-5 0-13 16,5 4-2-16,-1 4-1 0,1 4-59 0,4 0-12 16,4 3-3-16,-4 5 0 0,4-1-5 0,-8 8-2 15,17 4 0-15,-13 0 0 16,0 0-61-16,4 0-13 0,-12 1-3 0,8-1 0 0,4 0 52 0,-8 0 12 16,-1-4 0-16,1 0 0 0,-1 0 0 0,-3-7 0 15,3 3 0-15,-3-3 0 0,3-9 0 0,1 1 13 16,-5-4-2-16,5-4-1 0,-1-4 22 0,-3-4 5 15,8-7 1-15,0 0 0 0,4-5-18 0,-8-3-3 16,4-4-1-16,4-8 0 0,-4 1-16 0,9-5 0 16,-9-7 0-16,8-4 0 0,1-8 0 0,4-4 0 15,-9-4 0-15,9-11 0 0,9 0 0 0,-5-8 0 16,14 4 0-16,-5 0 0 0,-5 4 0 0,10 0 0 16,-1 7 0-16,0 5 0 0,1 3 21 0,-1 8 1 15,-8 0 0-15,8 0 0 16,5 0-104-16,-5 4-21 0,5-4-4 0</inkml:trace>
  <inkml:trace contextRef="#ctx0" brushRef="#br0" timeOffset="-131384.19">18067 10462 1900 0,'0'0'169'0,"0"0"-135"15,0 0-34-15,0 0 0 0,0 0 116 0,0 0 17 16,0 0 3-16,0 0 1 0,0 0-53 0,18 4-10 15,-18-8-2-15,8 4-1 0,5-4-57 0,0 0-14 16,5-3 0-16,-10 3 0 0,5-4 0 0,5-4 0 16,-9 5 0-16,4-5 0 0,-5-3 0 0,1 3 0 15,-5 1 0-15,1-5 0 0,3 5 8 0,-8-1 0 16,0 4-8-16,0 0 12 0,0 8-12 0,0 0 0 16,0 0 0-16,-17 0 0 0,0 8 0 0,-1 0-12 15,1 4 12-15,-1 3-10 0,1 4 52 0,8-3 10 16,-8 3 3-16,0 4 0 0,4 0-37 0,4 1-7 15,0-1-2-15,1-4 0 0,8 0 0 0,0-3 0 16,4-5 0-16,9 5 0 0,-9-9-9 0,9-3 0 16,-4 0 0-16,8-4 0 0,1-4-14 0,3 4 2 15,-3-7 0-15,4-1 0 16,-1-4-16-16,10 5-2 0,-10-5-1 0,10 0 0 16,-10-3 3-16,6 3 0 0,-6 5 0 0,5-5 0 0,-17 4 37 0,4 1 8 15,4-1 2-15,-8 4 0 0,0 4-19 0,-1 0 0 0,5 0 0 16,-8 0 0-16,-5 0-12 0,0 0-5 0,4 8-2 0,-4-8 0 15,9 4 45-15,-9-4 9 0,4 11 1 0,-4-11 1 16,0 8-8-16,0-8-1 0,0 0-1 16,4 12 0-16,-4-12-27 0,14 3 0 0,-10 1 0 0,9-4 0 31,-4 0-16-31,4-4-8 0,4 1-1 0,-8-5-1 0,8 0 42 0,-8 0 8 0,12-3 1 0,-12 3 1 16,4-4-26-16,0 5 0 0,5-1 0 0,-14-4 0 15,5 5-18 1,-1-1-9-16,-3 4-1 0,-5 4-1 0,0 0 46 0,0 0 10 0,0 0 1 0,0 0 1 15,0 0-45-15,0 0-10 16,13 12-2-16,-13-1 0 0,0 5 28 0,0-5 0 0,4 1 0 0,-4 3 0 0,4-3 22 16,5 0 3-16,-9-1 1 0,4 1-867 15,-4-5-174-15</inkml:trace>
  <inkml:trace contextRef="#ctx0" brushRef="#br0" timeOffset="-130853.06">19644 9825 1036 0,'0'0'46'0,"0"0"10"0,0 0-45 0,0 0-11 16,0 0 0-16,0 0 0 0,-5 4 296 0,5-4 58 15,-4 4 11-15,-9 7 3 0,4 1-242 0,1 3-48 16,-1 1-10-16,-9 7-1 0,1 0-28 0,0 8-6 16,-1 0-1-16,1 0 0 0,0 4-32 0,8-1 0 15,-8 5 0-15,-5 0 0 0,9-5 0 0,4 1-19 16,-8-8 4-16,-1 4 1 16,10-8-101-16,-1 0-20 0,5-3-4 0,-9-5-903 0</inkml:trace>
  <inkml:trace contextRef="#ctx0" brushRef="#br0" timeOffset="-130431.29">19235 9825 2070 0,'0'0'92'0,"-13"-4"18"0,0 0-88 0,5 0-22 0,-10 4 0 0,14-3 0 15,4 3 117-15,0 0 19 0,0-8 4 0,0 0 1 16,4-3-72-16,9-1-14 0,0 0-3 0,13 1-1 15,-4-5-33-15,13-3-6 0,-5 0-2 0,14-1 0 0,-1-3 10 16,9 4 1-16,5-4 1 0,-1 0 0 0,-12 7-2 16,8 5 0-16,4-1 0 0,-12 4 0 15,8 8-20-15,-13 4 0 0,0 4 0 0,-4 7 0 0,-14 5 0 16,1-1 0-16,0 8 0 0,-9 0 0 16,-5 4 0-16,1 4-12 0,-18-1 2 0,5 9 0 0,0-1 10 0,-14 5 14 15,1 3-3-15,-5 4-1 0,-8-8-2 0,4 4 0 16,-13-3 0-16,8 3 0 0,5 0-8 0,-13-7 0 15,4-1-12-15,1 1 12 0,-5-13 0 0,4 5 0 16,0-12 0-16,5 4 8 0,-5-7 8 0,0-5 0 16,9-3 1-16,-9-5 0 0,5-3 3 0,4-4 0 15,-13 0 0-15,9-7 0 0,-5-1-20 0,4-4 10 16,1-3-10-16,4-4 8 0,4-5-8 0,5-3 0 16,0 0 0-16,3 0 0 15,14-4-29-15,0 0 1 0,14 8 1 0,-6-4 0 16,10 4-34-16,-1 4-7 0,13 3-2 0,-8 1 0 15,4 0-110-15,4 3-21 0,5 4-5 0,-4 0-1 0</inkml:trace>
  <inkml:trace contextRef="#ctx0" brushRef="#br0" timeOffset="-129947.04">19991 10339 1652 0,'0'0'73'0,"0"0"15"15,0 0-70-15,0 0-18 0,0 0 0 0,0 0 0 0,0 0 98 0,0 0 16 16,0 0 3-16,17 0 1 0,-12 0-67 0,-1-4-14 16,9-4-2-16,-4 0-1 0,4-3-22 0,-9-5-4 15,9 1 0-15,-4-1-8 16,4-3 0-16,0 0 0 0,-4-1 0 0,4-3 0 0,-13 0 8 0,8 4-8 16,1-8 0-16,-9 4 0 0,0-1 11 0,0 5-11 15,0 0 10-15,-13 7-10 0,9 4 16 0,-14 1-2 16,5 7-1-16,-8 7 0 0,-1-3 42 0,0 8 8 15,-17 7 1-15,4 1 1 0,1-5-10 0,7 8-3 16,-7 4 0-16,12 0 0 0,-4-4-26 0,17 4-6 16,-8-7 0-16,4 3-1 0,4 0-11 0,9-4-8 15,0-3 9-15,0-1-9 0,0-7 0 0,0 4 0 16,9-5 0-16,4-3 0 0,4-4 0 0,9 0 0 16,-8-8 0-16,12 1 0 0,-8-1 0 0,0-4 0 15,8 1 0-15,-17-5 0 0,13 1 0 0,-4-1 0 16,-5 1 0-16,0-4 0 0,1 3 0 0,-9 1-13 15,4-1 1-15,-5 1 0 0,5 3 12 0,-13 8 0 16,0 4 0-16,0 0 0 0,0 0 0 0,0 0 0 16,0 0 0-16,0 0 0 0,0 12 0 0,-4 7 0 0,-5 1 0 15,5 7 0-15,0 0 0 0,-5-4 10 0,5 0-2 16,-1 0 0-16,5-3-8 0,0 3 0 0,0-8 0 0,0 4 0 16,0-11 0-16,9 4 0 0,-9-12 0 15,9 0 0 1,8 0-84-16,-4-4-20 0,4-8-3 0,9-3-1 0</inkml:trace>
  <inkml:trace contextRef="#ctx0" brushRef="#br0" timeOffset="-129743.9">20721 9381 1825 0,'0'0'80'0,"0"0"18"0,0 0-78 0,0-8-20 16,0 8 0-16,0 0 0 0,0 0 176 0,0 0 32 15,-5 4 7-15,1 4 1 0,-9 3-122 0,4 5-24 16,-8 3-5-16,-1 1-1 0,1 3-16 0,0 4-3 15,-5 4-1-15,0 3 0 0,-4 5-28 0,0 0-5 16,4 3-2-16,-8 1 0 0,8-5-9 0,1 8 0 16,-1 5 9-16,5 3-9 0,-5-4 8 0,-4-4-8 15,17 1 10-15,-8-5-10 16,-1-3-62-16,14-5-18 0,-5-3-4 0,5-4-770 16,4-7-154-16</inkml:trace>
  <inkml:trace contextRef="#ctx0" brushRef="#br0" timeOffset="-128962.84">20360 10034 2325 0,'-9'-4'51'0,"-4"0"10"0,9 4 3 0,-9-4 2 0,9 0-53 0,-14 4-13 0,14-4 0 0,-5 4 0 15,1 0 141-15,3 4 26 0,5-4 5 0,0 0 0 16,0 0-104-16,0 0-20 0,5-4-5 0,12 4-1 16,-8 0-16-16,8-4-3 0,0 0-1 0,1 4 0 15,-1 0-22-15,1-3 0 0,-1 3 0 0,5 3 0 16,-5-3 0-16,5 0 0 0,-5 4 0 0,5 0 0 15,-5 0 0-15,1 0 0 0,-1 4 0 0,0-4 0 16,5 3-48-16,-13-3-4 0,-1 0 0 0,14 0-1 16,-9 0-6-16,-4 0-1 15,-9-4 0-15,13 3 0 0,-13-3 13 0,17 0 3 16,-8 4 0-16,-9-4 0 0,13 0 35 0,-13 0 9 0,9-4 0 0,-9 4 0 16,13-3 0-16,-13 3 0 0,17-8 0 0,-8 8 0 0,-9 0 8 15,0 0 3-15,8-8 1 0,-8 8 0 0,0 0 12 0,9-8 4 16,0 1 0-16,-5 3 0 0,-4 4-4 15,4-12 0-15,-4 4 0 0,0 8 0 0,0-7 7 0,0-1 1 16,-4 0 0-16,0 1 0 0,-5-1-7 0,5 0-1 16,-1 0 0-16,-8 1 0 0,9-1 12 0,-13 4 1 15,12 0 1-15,-12 4 0 0,4 0-38 0,-5 0 0 16,10 4 0-16,-10 0 0 0,1 8 13 0,-5-5-1 16,5 5-1-16,0-4 0 0,-1 7 1 0,5 0 0 15,5 1 0-15,-10 3 0 0,14 1-12 0,-9-5 0 16,8 0 0-16,5 1 8 0,0-5-8 0,5 5 0 15,-1-5 0-15,5 1 0 0,8 0 0 0,-8-5 0 16,8-3 8-16,1 0-8 0,3-4 0 0,1-4 0 16,4 0 0-16,-4-3 0 0,0-9 0 0,-5 5 8 15,0-5-8-15,5 1 8 0,0 3-8 0,-5 1 0 16,5-5-10-16,-1 1 10 0,-8 3-10 0,5 1 10 0,-9-1-10 16,-1 4 10-16,1 0 0 0,-9 8 0 0,0 0-8 15,9 8 8-15,-9 0 0 0,0 4 0 0,-9-1 0 0,0 5 0 16,9-1 0-16,-13 0 0 0,9 5 0 0,-9 3 0 15,4-4 0-15,0 4 0 0,1-3 0 0,8-1 0 16,-9 0 0-16,5-7 0 0,4 3 0 0,0-7 0 16,0-8 0-16,0 0 0 0,0 0 0 0,13 4 0 15,4-12 0-15,-8 0 0 0,8-3 0 0,5-1 0 16,-5-7 0-16,5 0 0 0,4 3 0 0,-4-3 0 16,-5 0 0-16,5-5 0 0,0-3 0 0,8 4 0 0,-8-4 0 15,12 8 0-15,-8 0 0 0,5 3 0 0,-9-3 0 16,4 7-9-16,-9 5 9 0,0-1 0 15,1 4 0-15,-5 8 0 0,-13-4 0 0,4 8-8 16,-4 3 8-16,0 1 0 0,-4 3 8 0,-9 8-8 0,0 4 0 0,4 0 0 16,-8 0 0-16,-1-3 8 0,1-1-8 0,0 4 0 15,8 0-8-15,-9-4 8 0,10 4 0 0,-1-8 0 16,0 1 0-16,9-1 0 0,0 0 0 0,9-3 0 16,-9-5 0-16,0-11-8 15,0 0-49-15,4 8-10 0,-4-8-1 0,13 4-847 16,-13-4-169-16</inkml:trace>
  <inkml:trace contextRef="#ctx0" brushRef="#br0" timeOffset="-122813.22">22128 9362 633 0,'0'0'56'0,"0"0"-44"0,0 0-12 0,0 0 0 16,0 0 207-16,0 0 39 0,0 0 8 0,0 0 2 16,-9 11-129-16,0 1-26 0,0-1-5 0,1 1 0 15,3 0-22-15,-8 3-4 0,9 1-1 0,-9-1 0 16,0 4-9-16,4 1-1 0,-8 3-1 0,0 4 0 15,-5 0-5-15,0 4-1 0,0 3 0 0,-12 1 0 16,3 4-2-16,5-4-1 0,-8 3 0 0,3 5 0 16,1-5-23-16,4 5-5 0,4-1-1 0,-4 4 0 15,4-11-9-15,5 8-3 0,-1-5 0 0,1 5 0 16,4-8-8-16,4-1 0 0,9-3 0 0,-8-4 0 16,8-4 0-16,0 1 0 0,8-9 0 0,-3 0 0 15,-1 1-116-15,5-1-16 0,-5-3-4 0,13-4-976 16</inkml:trace>
  <inkml:trace contextRef="#ctx0" brushRef="#br0" timeOffset="-122203.98">21815 10165 576 0,'0'0'51'0,"0"0"-41"15,0 0-10-15,0 0 0 0,0 0 240 0,13-4 45 16,-4 0 10-16,-1-4 1 0,1-3-160 0,4 3-33 0,4-4-7 0,-8 5 0 16,4-5-31-16,0 1-5 0,4-1-2 15,-8 4 0-15,4-3-18 0,5 3-3 0,-10 0-1 0,5 4 0 16,-4 1-13-16,0-1-3 0,8 4-1 0,-13 4 0 15,5-4-9-15,0 3-2 0,-5 1 0 0,0 4 0 16,5 4-8-16,-9-1 0 0,0-3 9 0,0 3-9 16,0 1 16-16,0 0-2 0,-9-1 0 0,5 1 0 15,0 7 7-15,-5-3 2 0,0-1 0 0,5 4 0 16,-9-3-3-16,9 3-1 0,-9-4 0 0,8 1 0 16,-8-1-8-16,9-3-2 0,0-4 0 0,-5 3 0 15,5-3-9-15,4-8 10 0,0 0-10 0,0 0 10 16,0 0-10-16,0 0 0 0,13-8 0 0,-9 0 0 15,5 1 0-15,4-9 12 0,0-3-12 0,4 0 12 16,-13-4-12-16,14-1-14 0,-14 1 3 0,9 0 1 0,-4 4 10 16,4-4-13-16,-9 3 5 0,9 5 8 0,-13-1-16 15,5 9 5-15,-1-5 1 0,-4 4 0 0,0 8 10 16,0 0 0-16,0 0 0 0,0 0 0 0,0 0 0 0,0 0 11 16,0 0-11-16,0 0 12 0,-9 8-12 0,0 0 12 15,1-4-12-15,8-4 12 0,0 11-12 0,0 1 0 16,0-4 0-16,0-8 0 0,-5 11 0 0,5-11 8 15,0 0-8-15,0 12 0 0,5-5 0 0,-5-7 0 16,0 0 0-16,0 0 0 0,0 0 0 0,0 8 0 16,8-4 0-16,1 4 0 0,-9-8 0 0,9 0 0 15,4 0 0-15,0 0 0 0,-4 0 0 0,4 0 0 16,4-4 8-16,-8 0-8 0,4 0-12 0,4-4-4 16,0 5 0-16,-8-1-1 15,8-4-155-15,1 4-30 0,-1 0-6 0</inkml:trace>
  <inkml:trace contextRef="#ctx0" brushRef="#br0" timeOffset="-121969.65">22440 10034 1216 0,'0'0'54'0,"0"0"11"0,-4 0-52 0,4 0-13 0,0 0 0 0,0 0 0 15,0 0 124-15,0 0 23 0,0 0 4 0,0 0 1 16,0 3-44-16,-4 1-9 0,4-4-2 0,-14 8 0 0,10 4-22 0,-9-1-5 15,4-3-1-15,-4 3 0 0,9 1-19 0,-5 3-4 16,1-3-1-16,-5 3 0 0,8 1-16 0,1-1-3 16,-9-3-1-16,9 3 0 0,4-3-13 0,-9 0-2 15,9-5-1-15,0 5 0 0,0-12-9 0,0 0-17 16,9 4 4-16,-9-4-764 16,0 0-153-16</inkml:trace>
  <inkml:trace contextRef="#ctx0" brushRef="#br0" timeOffset="-121797.82">22544 9817 1209 0,'-8'0'108'0,"8"0"-87"16,-5 0-21-16,1 0 0 0,-9 0 161 0,13 0 28 15,0 0 6-15,0 0 1 0,0 0-124 0,0 0-25 0,0 0-5 16,0 0-1-1,9 12-113-15,-5-4-22 0</inkml:trace>
  <inkml:trace contextRef="#ctx0" brushRef="#br0" timeOffset="-121391.68">22718 10099 460 0,'0'0'20'0,"0"0"5"0,0 0-25 0,0 0 0 15,13-4 0-15,-9 0 0 0,-4 4 210 0,0 0 37 16,0 0 7-16,5-7 2 0,-1 3-131 0,5 0-25 16,-9 4-6-16,0-8-1 0,0 8-32 0,4-7-6 15,-4 3-2-15,0 4 0 0,0 0-9 0,5-12-3 16,-5 4 0-16,0 1 0 0,0-1-10 0,0 0-3 15,-5 0 0-15,5-3 0 0,0 3 24 0,-4 4 5 16,4-3 1-16,0 7 0 0,-13-4 2 0,8 8 0 16,-8-4 0-16,5 3 0 0,-10 1 0 0,1 4 1 15,-5 4 0-15,5-1 0 0,-13 5-17 0,8-1-4 16,0 1-1-16,0 3 0 0,1 0-12 0,-10 0-3 16,14 1 0-16,0-1 0 0,-1 0-24 0,10 1 0 15,-1-1 8-15,4 0-8 0,5 1 0 0,5-1 8 16,4-4-8-16,-1-3 8 0,10-1-8 0,-1-3 0 15,0 0 0-15,14-8 0 0,-10-4 0 0,1 0 0 16,4-7 0-16,5-1 0 16,-10-3-86-16,10-5-19 0,-10-3-4 0,1 4-727 15,0-4-146-15</inkml:trace>
  <inkml:trace contextRef="#ctx0" brushRef="#br0" timeOffset="-120829.29">23135 9698 1267 0,'0'0'112'0,"0"0"-89"0,0 0-23 0,0 0 0 0,0 0 164 0,0 0 29 16,0 0 6-16,0 0 1 0,0 0-83 0,17-4-16 16,-12 0-3-16,12 0-1 0,-4-4-59 0,9 1-12 15,-13-1-2-15,17 0-1 0,-18-3-14 0,10-1-9 16,-5 4 12-16,4-7-12 0,0 3 8 0,-8-3-8 15,4-1 0-15,4 1 0 0,-8-1 9 0,4 1-9 16,-8 3 0-16,8-7 9 0,-9 4-9 0,0-5 0 16,5 1 9-16,-5 0-9 0,-4-1 8 0,0 5-8 15,0 0 8-15,-4-1-8 0,-5 5 0 0,5 3 9 16,0 4-9-16,-14 0 0 0,5 8 20 0,-4 0-2 16,-1 11-1-16,-8-3 0 0,-4 3 11 0,0 5 3 15,-5 7 0-15,0 4 0 0,0-1 8 0,-4 1 1 16,0 8 1-16,0 7 0 0,0-7-10 0,4 7-3 15,9-3 0-15,-9-1 0 0,14 1-8 0,-10-1-3 16,10 1 0-16,3-1 0 0,1 0-17 0,8-3 10 16,-4 0-10-16,9-5 8 0,4-7-8 0,0 0 0 15,0-3 0-15,4-9 0 0,1 4 0 0,8-7 0 16,4-4 0-16,-8-8 0 0,8-8-14 0,0 4-5 0,14-7-1 0,-10-1 0 31,6 0-8-31,3 1-1 0,-13-5-1 0,5 5 0 0,0-9 18 0,-1 5 3 0,-3 3 1 0,-1 1 0 16,-4 3 8-16,-4 0-10 0,4 5 10 0,-13 3-10 15,0 0 10-15,0 0 8 0,-4 11-8 0,-5 8 11 16,0 1 27-16,1-1 6 0,-1 0 0 0,4 1 1 16,-8 3-45-16,9 0 0 0,4 0 0 0,0 0 0 15,-9-3 0-15,9-5 0 0,9-3 0 0,-9-1 9 16,4-3-9-16,9 0 0 0,-4-8 0 0,9-4 0 16,-1-4-45-16,0-4-11 0,9-3-3 0,0-4 0 15,-4-4-167-15,0-1-34 0,0 1-6 16</inkml:trace>
  <inkml:trace contextRef="#ctx0" brushRef="#br0" timeOffset="-120282.55">23808 9354 748 0,'4'-8'67'0,"1"1"-54"15,-1 3-13-15,-4 4 0 0,0 0 238 0,0 0 45 16,0 0 9-16,-4-4 1 0,-1 8-97 0,-12 3-20 16,0 1-4-16,4 4-1 0,4 3-65 0,-8 8-13 15,-5 1-2-15,5 3-1 0,-14 0-27 0,9 0-6 16,-4 7-1-16,-4 5 0 0,4 0-32 0,-9 7-8 15,13-4 0-15,-12 5-1 0,12-5-1 0,-13 4 0 0,14 5 0 0,-14-1 0 16,13 0-14-16,0-4 9 0,-8-3-9 0,8 3 8 16,5-7-8-16,4-4 0 0,4-1 0 0,-4-7 0 31,9-4-28-31,4-7-8 0,4-1-2 0,-4-3 0 16,0-12-46-16,0 0-8 0,13-4-3 0,5-4 0 15,-14 1-17-15,9-5-3 0,-9-7-1 0,5-4 0 16,0 3 33-16,-9 1 7 0,4-4 0 0,-4 0 1 0,0-1 65 0,0 5 10 0,-4 0 8 15,4 3-8-15,-13 1 67 0,8 7 7 0,1 1 2 0,-13-1 0 16,8 4 22-16,0 4 5 0,1 0 1 0,-1 0 0 16,4 0-29-16,5 0-6 0,0 0-1 0,0 0 0 15,0 0-38-15,0 0-8 0,0 0-2 0,0 0 0 16,0 0-6-16,9-4-2 0,4 4 0 0,5-4 0 16,-1 4-12-16,-8 0 8 0,8 0-8 0,0-4 0 15,1 1 8-15,-1 3-8 0,0 0 0 0,5 0 0 0,-4 0 0 16,3 0 8-16,-3 0-8 0,-1 0 0 0,0-4 0 0,1 4 0 15,-5 0 0-15,0 0 0 0,4 0 8 0,1 0 0 16,-1 4-8-16,-8-1 12 0,4-6-12 0,-5 3 0 16,1 0 0-16,0 3 0 0,-9-3 0 0,0 4-13 15,0-4 4-15,0 0 1 0,0 12 8 0,-5-4 0 16,1 7-9-16,-5 0 9 0,1 1 0 0,-10-1 0 16,5 1 0-16,5 3 0 0,-10 0 0 0,14-3 0 15,-14-1 0-15,10 1 0 0,3-5 0 0,1 1 0 16,4-1 0-16,0-11 0 0,0 0-9 0,0 0 9 15,0 0-12-15,0 0 12 16,4 0-173-16,9-3-28 0,-4-5-6 0</inkml:trace>
  <inkml:trace contextRef="#ctx0" brushRef="#br0" timeOffset="-120157.58">23726 9875 460 0,'0'0'41'0,"0"0"-33"0,-9-4-8 0,9 4 0 16,0 0 401-16,0 0 79 0,0 0 15 0,-9 4 3 15,1 4-330-15,8-8-67 0,0 0-13 0,0 0-2 16,0 0-68-16,0 0-18 0,0 0 0 0,8 8-755 16,1-4-156-16</inkml:trace>
  <inkml:trace contextRef="#ctx0" brushRef="#br0" timeOffset="-119813.92">23860 10138 2138 0,'0'0'95'0,"0"0"19"0,0 0-91 0,0 0-23 16,0 0 0-16,0 0 0 0,0 0 92 0,9 7 13 16,-9-7 3-16,4 4 1 0,9 0-45 0,-4-4-10 15,4 0-2-15,-4-4 0 0,4-3-32 0,0-1-6 16,4-4-2-16,-8 1 0 0,4-1-12 0,-9 1 0 16,9-5 0-16,-8 5 0 0,-1-1 0 0,9-3 0 15,-13 3 0-15,0-4 0 0,0 5 0 0,-4 3 0 16,4-3 0-16,-13 3 0 0,8 0 0 0,-8 4 0 15,0 4 0-15,0 0 0 0,-4 4 0 0,-1 4 0 16,1-4 0-16,-5 7 0 0,5 1 0 0,-14 7 0 16,10-3 0-16,-1 7 0 0,-8-4 0 0,17 4 0 15,0-3 0-15,-9-1 0 0,9 4 0 0,9-4 0 16,-1 1 0-16,5-1 0 0,0-4 0 0,0-3 0 0,0 3 0 16,5-7 0-1,3 0-98-15,10-8-22 0,8 0-5 0,-5-8-1 16,1 0-141-16,4-3-28 0,22-8-5 0,-13-1-2 0</inkml:trace>
  <inkml:trace contextRef="#ctx0" brushRef="#br0" timeOffset="-119517.09">23999 10126 2052 0,'0'0'45'0,"0"0"10"0,0 0 1 0,-9 4 1 0,1 4-45 0,-5-4-12 0,-5 7 0 0,1 5 0 15,-5-1 82-15,1 8 14 0,-1 4 4 0,0-4 0 0,-4 4-45 0,0 4-9 16,4 0-2-16,1 4 0 0,8 0-4 0,-9-1 0 16,5 5-1-16,-5 0 0 15,4-1-26-15,5 5-5 0,-4 3 0 0,8 4-8 0,-8-3 0 0,0-5 0 16,-1 4-10-16,5-3 10 0,5-5 0 0,-10-3 0 15,1 0 0-15,4-4 0 0,4 0 0 0,-4-8 0 16,4 0 0-16,-8-4 0 0,4 1 8 16,4-5 4-16,-8-7 0 0,0 0 0 0,4-1 16 0,8-7 4 15,-12 0 1-15,12-4 0 0,-12-3-1 0,8-1 0 16,1-7 0-16,8-5 0 0,-13-3 0 0,8-4 0 16,5-4 0-16,0-4 0 0,0 1-32 0,5-5 0 15,8 0 0-15,-9-3 0 0,9 3 0 0,-4 5-14 16,4-1 1-16,4 0 0 0,1 8 13 0,-1-4 0 15,0 8 9-15,5 0-9 0,4 0 0 0,4 0 0 16,-8-1 0-16,13 1 0 16,4 0-27-16,-4 4-8 0,-14-4-1 0,14-1-854 15,-4 1-170-15</inkml:trace>
  <inkml:trace contextRef="#ctx0" brushRef="#br0" timeOffset="-118939.11">24156 10134 1785 0,'0'0'79'0,"0"0"17"0,0 0-77 0,0 0-19 0,0 0 0 0,0 0 0 16,0 0 76-16,0 0 12 0,0 0 3 0,0 0 0 15,0 0-19-15,0 0-4 0,13-4-1 0,-5 0 0 16,-3-4-24-16,3 5-5 0,-3-5-1 0,8 0 0 16,-9 0-23-16,0-3-5 0,9 3-1 0,-8-3 0 15,-1 3-8-15,5-4-9 0,-9 5 9 0,0-5-13 0,0-4 13 0,0 9 0 16,0-1 12-16,-9 0-12 0,0 1 27 0,5 7-2 15,-13 0 0-15,4 3 0 0,0 5 15 0,0 0 4 16,-5 7 0-16,5 5 0 0,0-5-20 0,4 1-3 16,-8 3-1-16,13 4 0 0,-9-4-12 0,8 1-8 15,1-1 8-15,-9-4-8 0,13 5 0 0,0-5 0 16,4-3 0-16,5 3 0 0,-9-15 0 0,4 8 0 16,-4-8 0-16,18 0-8 0,3-4-12 0,-3-4-3 15,-1-3 0-15,5-5 0 16,-5 5-32-16,9-5-6 0,-4-3-2 0,8 3 0 15,-4-3 11-15,5 4 3 0,-14-5 0 0,1 1 0 0,-1 8 33 0,0-1 8 16,-4 4 8-16,-4 1-13 0,-9 7 47 0,0 0 10 16,0 0 1-16,0 0 1 0,0 7 22 0,-13 5 4 15,9 3 0-15,-9 1 1 0,8-1-14 0,-8 4-3 16,5 1-1-16,-1-5 0 0,0 1-37 0,9-5-7 0,0 1-2 16,0 3 0-16,0-3-9 0,0-1 0 0,9-3 0 15,0-4 0-15,-1 0 0 0,5-8 0 0,0-4 0 16,0 1 0-16,5-5-12 0,-1 0 12 0,0-3-12 15,5 0 12 1,-4-1-49-16,-1 1-3 0,-4-1 0 0,9 1 0 0,-5 3 32 0,-8 1 7 0,-1-1 1 0,1 4 0 16,-9 8 12-16,0 0 0 0,0 0 0 0,0 0 0 15,-4 4 13-15,-1 4 6 0,5 3 1 0,-13 5 0 16,9-5 19-16,-5 5 4 0,9-1 1 0,-4-3 0 16,0 3-36-16,4-3-8 0,0 3 0 0,4 1 0 15,0-5 0-15,5-3 0 0,-9-8 0 0,0 0 0 16,9 4-152-16,8 0-32 15</inkml:trace>
  <inkml:trace contextRef="#ctx0" brushRef="#br0" timeOffset="-118595.45">24816 9335 2487 0,'0'-4'55'0,"0"4"11"0,0 0 2 0,0 0 2 0,-5-8-56 0,5 8-14 16,0 0 0-16,0 0 0 0,0 0 60 0,0 0 10 0,5 8 2 0,12-4 0 15,-13 0-39-15,14 3-7 0,-1 5-2 0,0-1 0 16,-8 5 13-16,8-1 3 16,1 9 0-16,4-5 0 0,-9 4-19 0,4 4-3 0,-13 0-1 0,9 0 0 15,9 0 17-15,-9 4 3 0,-13 4 1 0,4-1 0 16,1 5-23-16,-1 4-5 15,-8-5-1-15,-5 5 0 0,-4-1-9 0,0 1 12 0,-4 7-12 0,4 0 12 16,-18 0-12-16,9 0 0 0,-12 4 9 0,12 0-9 16,-13-3 8-16,9-1-8 0,-9-8 10 0,-4 1-10 15,9-1 0-15,-9 1 0 0,4-5 0 0,-4 1 0 16,0-4-9-16,4-4-5 0,5-8-1 0,-5-4 0 16,5-4-136-1,4-3-27-15,8-4-6 0</inkml:trace>
  <inkml:trace contextRef="#ctx0" brushRef="#br0" timeOffset="-116033.54">8865 11613 1267 0,'0'0'28'0,"0"0"5"0,0 0 2 0,0 0 1 0,0 0-36 0,0 0 0 0,0 0 0 0,0 0 0 16,0 0 58-16,0 0 5 0,0 0 1 0,0 0 0 15,0 0-1-15,0 0 0 0,0 0 0 0,0 0 0 16,0 0 10-16,0 0 3 0,0 7 0 0,0-7 0 15,0 0-4-15,0 0-1 0,0 0 0 0,9 4 0 16,-9-4-20-16,9 8-4 0,4-8-1 0,-4 4 0 16,4-4-37-16,4 0-9 0,-13-4 0 0,14 0 0 15,-1 0 0-15,0-4 0 0,5 1 0 0,-9-1 0 16,9 0 53-16,-5 1 9 0,-8-5 2 0,4 0 0 0,-9 5-52 16,5-5-12-16,-5-3 0 0,1 7 0 15,-10-4-20-15,5 5-6 0,5-5-2 16,-10 4 0-16,1 1 28 0,-9-1 0 0,9 0 0 0,-9 0-8 0,-5 1 8 0,1 3 0 15,-5-4 10-15,5 8-10 0,-1 0 13 0,-3 8-3 16,3-4-1-16,-8 7 0 0,9 1 5 0,-5 3 1 16,5-3 0-16,-1 3 0 0,-3 5 25 0,3-1 6 15,1-4 1-15,4 1 0 0,-4 3-30 0,8-3-5 16,-9 3-2-16,14 0 0 0,-9-3-2 0,9 3 0 16,-5 0 0-16,5-3 0 0,-1 3 6 0,10-4 1 15,-1-3 0-15,5 3 0 0,8-7-15 0,-13 0-15 16,5 0 3-16,9-5 1 0,-1 1 20 0,5-4 4 15,-5-4 1-15,13 1 0 16,-4-5-94-16,9-4-20 0,4 1-3 0,-4-9-708 16,0 5-141-16</inkml:trace>
  <inkml:trace contextRef="#ctx0" brushRef="#br0" timeOffset="-115627.38">9369 11497 1494 0,'0'0'32'0,"0"0"8"0,0 0 0 0,0 0 3 0,0 0-35 0,0-4-8 0,0 4 0 0,0 0 0 16,5-4 105-16,-5 4 19 0,0 0 4 0,0 0 1 16,0 0-1-16,0 0 0 0,0 0 0 0,-5 8 0 0,-8-1-51 15,4 1-10-15,-4 8-3 0,9-1 0 0,-13 1-20 0,-1-1-5 16,5 0-1-16,5 5 0 0,-10-5-10 0,5 4-1 16,5-7-1-16,-1 3 0 0,5-3-26 0,4-4 0 15,0-8 0-15,13 8 0 16,-13-8 0-16,4 3 0 0,13 1 0 0,1-4 0 0,-1 0 0 0,5-4 0 15,-14-7 0-15,10 3-11 16,8-4-38-16,-4 1-8 0,-14-5-2 0,18 5 0 16,-4-8-4-16,-5 3-1 0,5 1 0 0,-5-1 0 0,5-3 52 15,0 4 12-15,-5 3 0 0,1 0 0 0,-1 5 0 0,0 3 0 16,1 0 0-16,-10 0 0 0,5 4 0 0,-8 4 0 16,8 0 0-16,-13 3 0 0,4 1 0 0,0 4 0 15,-4-1 0-15,0 5 0 0,-4-1 48 0,0-3 13 16,4 3 3-16,-9 5 0 0,5-5-52 0,-1 0-12 15,-3 1 0-15,8-1 0 0,-9 1 0 0,9-1 0 16,0-3 0-16,-4-1 0 0,8-3 0 0,-4 4 0 16,0-8 0-16,4-1 0 0,9 1 0 0,5-4 0 15,-10-4 0-15,10-3-782 16,4-9-159-16</inkml:trace>
  <inkml:trace contextRef="#ctx0" brushRef="#br0" timeOffset="-115357.23">10312 10983 2368 0,'0'0'52'0,"0"0"12"0,-9 4 1 0,0 4 1 0,-4-4-53 0,9 7-13 15,-18 1 0-15,13-1 0 0,-8 9 55 0,4-1 8 16,-4 8 1-16,-5 0 1 0,5 4-27 0,-10 0-6 15,6 7 0-15,-5 5-1 0,8-1-12 0,-12 1-3 16,4-1 0-16,4 1 0 0,-4-5-8 0,0 1-8 16,9 0 9-16,-5-8-9 0,9-1 0 0,4-3 8 15,1 0-8-15,3-7 0 16,1-5-55-16,8 1-13 0,1-9-4 0,-5-7 0 16,0 0-155-16,0 0-31 0,0 0-6 0,0 0-2 0</inkml:trace>
  <inkml:trace contextRef="#ctx0" brushRef="#br0" timeOffset="-115184.31">9821 11547 2019 0,'0'-4'44'0,"-13"-4"10"0,8 1 2 0,-8-1 0 0,5-4-44 0,-1 8-12 0,0-3 0 0,9-1 0 16,-8 4 142-16,3 0 26 0,5 4 6 0,0 0 1 15,5-11-89-15,-5 11-18 0,8-4-3 0,1 0-1 0,8-4-24 16,1 4-4-16,-1-3-2 0,5-1 0 0,0 4-15 0,8 0-3 16,5-3-1-16,-14 3 0 0,1 0-15 0,9 0 9 15,-10 0-9-15,-3 0 8 0,-1 4-8 0,-4 4 0 16,4 0 0-16,1 0 0 15,-1 0-158-15,-4-4-27 0,5 4-6 16</inkml:trace>
  <inkml:trace contextRef="#ctx0" brushRef="#br0" timeOffset="-114653.19">10546 11296 1267 0,'0'0'112'0,"0"0"-89"16,0 0-23-16,0 0 0 0,0 0 187 0,0 0 33 0,0-4 6 0,13 0 2 16,-13-3-122-16,9 3-24 0,-1 0-5 0,14 0-1 15,-13-4-32-15,4 1-8 0,0-1 0 0,9-4-1 16,-5 4-35-16,0-3 0 0,-8-1 0 0,8 5 0 16,1-5 0-16,-1-3 0 15,-4-1 0-15,-4 1 0 0,4 3 0 0,4-3 0 0,-12-1 0 0,-1 1 0 16,5 3 0-16,-5-3 0 0,-4 3 0 0,0 1 0 15,-4 3 13-15,-5 0-4 0,5 0-1 0,-9 5 0 16,-5 3 6-16,5 0 1 0,-4 3 0 0,-9 9 0 16,0 0 13-16,4 3 2 0,-17 4 1 0,4 8 0 15,-4-3 5-15,0 6 0 0,4 1 1 0,-4 4 0 16,0 0 0-16,4 3 0 0,5 5 0 0,0-5 0 16,-1 1-37-16,9 0-23 0,1-1 3 0,3 1 1 15,-3 0 19-15,8-5 0 0,8-3 0 0,1 0 0 0,-9-4 17 16,13-8 7-16,13 1 2 0,-9-5 0 0,-4-7-26 0,9 0 0 15,8-5 8-15,-4-3-8 16,5 0-20-16,3-7-5 0,1-1-2 0,9-4 0 16,-10 1 27-16,1-5 0 0,8 1 0 0,-8-1 0 15,-5 5-56-15,1-5-7 0,-5 5-1 16,4 3 0-16,-4 4 52 0,0-3 12 0,-8 7 0 0,-5 0 0 0,0 0 24 0,0 0 8 16,0 11 2-16,4-3 0 0,-4 3-3 0,0 5-1 15,-4-5 0-15,4 5 0 0,0-4-30 0,0-1 0 16,0 1 0-16,4-1 0 0,0 1 0 0,5-4 0 15,-5-1 0-15,-4-7 0 0,13 8 0 0,-4-4 0 16,4 0 0-16,4-4 0 16,1 0-148-16,-10 0-35 0,10-4-7 0</inkml:trace>
  <inkml:trace contextRef="#ctx0" brushRef="#br0" timeOffset="-114137.68">10828 11709 460 0,'0'0'41'0,"0"0"-33"0,0 0-8 0,0 0 0 16,0 0 284-16,0 0 54 0,0 0 11 0,0 0 3 15,0 0-169-15,0 0-34 0,0 0-6 0,0 0-2 16,0 0-72-16,13-4-14 0,-8 4-3 0,12-4-1 16,-13 1-41-16,9-5-10 0,-8 4 0 0,8-4 0 15,-9 0 0-15,9 1 0 0,-9-1 0 0,5-4 0 16,0 5 0-16,0-5 0 0,-9 1 0 0,8-5 0 0,-8 5 0 15,0-5 0-15,0 1 0 0,-8-1 0 0,-1 1 0 0,0-1 0 16,0 5 0-16,5 3 0 0,-13 0 53 0,4 4 9 16,-5 4 2-16,10 4 0 0,-18 0-41 0,13 8-8 15,-5-5-2-15,1 9 0 0,-1-1 14 0,1 1 2 16,0-1 1-16,4 1 0 0,4-1-6 0,-4 4-2 16,4-3 0-16,1-1 0 0,-1 1-22 0,9-5 0 15,0 5 0-15,0-5 0 0,0 1 0 0,0 0 0 16,4-5 0-16,9 1 0 0,-4 0 0 0,4-4 0 15,-4-1 0-15,4-3 0 0,4-3 0 0,-4-1 0 16,0 4 0-16,5-8 0 16,-5 0-50-16,4 1-11 0,0-5-3 0,-8 0 0 0,8 1 52 15,-4-1 12-15,5 1 0 0,-14-5 0 0,13 8 0 0,-8-3 0 16,0 3 0-16,-5 0 0 0,-4 8 0 0,0 0 0 16,0 0 0-16,0 0 0 0,0 0 40 0,0 0 10 0,0 0 2 15,-4 12 1-15,-9 3-33 0,8-3-8 0,5 3 0 16,0-3-1-16,-4 0 6 0,4-1 2 0,4 1 0 15,-4-1 0-15,9-3-31 0,0 0-5 0,0 0-2 0,4-1 0 16,4-3 19-16,0 0 0 0,-8 0 0 0,8-4 0 16,-4-4 0-16,5 4 0 0,-1-8 0 0,-8 4-1284 15</inkml:trace>
  <inkml:trace contextRef="#ctx0" brushRef="#br0" timeOffset="-113575.3">11562 10937 1436 0,'0'0'64'0,"0"0"12"0,0 0-60 0,0 0-16 0,0 0 0 0,0 0 0 16,-4 8 145-16,-9-1 27 0,8 5 4 0,-3 0 2 15,-1 3-60-15,-4 4-12 0,9 1-2 0,-14 3-1 0,5 0-23 0,5 4-4 16,-10 0 0-16,-3 4-1 0,3 4-42 0,1 3-8 16,-5 5-1-16,-8 3-1 0,12-4-4 0,-3-3-1 15,-1 4 0-15,5-1 0 0,-1 1-7 0,9-9-2 16,-8 5 0-16,8-8 0 0,1-4-9 0,8-4 0 16,4-4 0-16,9-3 8 0,-9-5-18 0,14-3-4 15,-1-4-1-15,1-4 0 16,3-4-149-16,1-4-29 0,0-3-7 0,8-5-866 15</inkml:trace>
  <inkml:trace contextRef="#ctx0" brushRef="#br0" timeOffset="-113325.38">11940 10999 345 0,'0'0'15'0,"0"0"4"0,0 0-19 0,0 0 0 16,0-4 0-16,-4 0 0 0,-9 4 454 0,8 4 87 0,-8 0 18 0,0 3 3 15,5 5-369-15,-10 3-73 0,1 1-16 0,-1 3-2 16,10 4-42-16,-10 4-8 0,1 0-1 0,-5 4-1 16,-4 0-20-16,0 4-4 0,9 0-1 0,-5 3 0 15,0 1-10-15,-4 0-3 0,13-1 0 0,-13 5 0 16,9-5-12-16,4 1 11 0,-5-4-11 0,1-1 10 16,8-3-10-16,1-8 0 0,8 4 0 0,-13-7 0 15,13-5-85 1,8-3-19-16,-3-1-4 0,-5-3-736 0,0-8-146 0</inkml:trace>
  <inkml:trace contextRef="#ctx0" brushRef="#br0" timeOffset="-112606.79">11619 11462 748 0,'-13'-4'67'0,"8"4"-54"16,1 0-13-16,-13 0 0 0,17 0 321 0,-9 0 62 16,0 4 12-16,5-4 2 0,-9 0-197 0,13 0-40 15,0 0-8-15,0 0-2 0,0 0-85 0,0 0-17 16,0 0-3-16,0 0-1 0,0 0-27 0,17 4-5 15,1-4-2-15,-1 0 0 0,5 0-10 0,-1 0-14 16,1 0 3-16,0-4 1 0,8 4 29 0,-8 0 5 16,-5 4 2-16,1-4 0 0,3 4-26 0,1-4 0 15,0 0 8-15,4 0-8 0,-4 4-10 0,-5-4-4 16,0 3-1-16,-8-3 0 0,4 4 3 0,4-4 1 16,-17 0 0-16,9 4 0 0,4 0 11 0,-13-4-8 15,0 0 8-15,0 0-8 0,0 0 8 0,0 0 0 16,0 0 0-16,0 0 0 0,0 0 0 0,0 0 0 15,0 0 0-15,0 0 0 0,13 4 0 0,-13-4 0 0,4-4 8 16,14 0-8-16,-18 0 8 0,4-3-8 0,-4 7 10 16,4-8-10-16,-4-4 11 0,0 1-11 15,-4-1 12-15,0 4-12 0,-5 1 19 0,0-5-3 0,5 4-1 0,-9 1 0 16,-9 3 5-16,5 4 2 0,-5 4 0 0,-4 3 0 16,0 1 2-16,4 8 0 0,5-5 0 0,-5 8 0 15,-4-3-7-15,5 3-1 0,12 0 0 0,-8 1 0 16,17-1-8-16,-14 0-8 0,10 5 12 0,4-5-12 15,0-4 0-15,13 5 0 0,-8-5 0 0,-1-3 0 0,9-1 0 16,4 1 0-16,-8-8 0 0,8 3 0 16,14-7 8-16,-10 0-8 0,5 0 0 0,5-3 0 0,-5-5 0 15,4 0 0-15,-8 0-13 0,0-3 5 0,-1-5-10 16,6 5-2-16,-14-5 0 0,4 1 0 0,0 3 9 0,-4-3 2 16,-4 3 0-16,0 5 0 0,-1-1 9 0,5 4 0 15,-13 4-9-15,0 0 9 0,0 0 0 0,0 0 0 16,0 0 0-16,0 0 0 0,0 12 0 15,0-5 0-15,0 9 0 0,0-5 0 0,-4 5 8 0,4-1-8 16,0-3 0-16,-9-1 8 0,9 1-8 0,9-1 0 16,-9 1 0-16,0-12 0 0,0 8 0 0,0-8 0 15,0 0 0-15,0 0 0 0,4 4 0 0,5-4 0 16,4-4 8-16,0 0-8 0,5-4 0 0,-5 0 0 16,4-3 0-16,0-1 0 0,1-3 0 0,3 3 0 15,-3-3-9-15,-1 3 9 0,0-3-20 0,1 3 2 16,-1 5 1-16,-8-5 0 15,4 8-21-15,4 0-4 0,-12 4-1 0,8 4 0 0,-5 0 64 0,1 4 13 16,-9-1 2-16,0 5 1 16,0 0-59-16,0-1-12 0,-9 5-2 0,5-1-1 0,4 0 73 0,-4 1 14 0,-5-1 3 0,0 1 1 15,9-1-36-15,0-3-7 0,0-1-2 0,0 5 0 16,5-5-9-16,8-3 0 0,-9-4 0 0,9 4 0 31,-9-4-105-31,14-1-27 0,-1-3-4 0</inkml:trace>
  <inkml:trace contextRef="#ctx0" brushRef="#br0" timeOffset="-112497.44">12835 11694 2073 0,'-18'7'184'0,"9"-3"-147"0,-8 4-29 0,4 4-8 0,-4-5 85 0,8 1 16 16,-8 4 3-16,4-9-1131 16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8.9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274 277 2304 0 0,'0'1'167'0'0,"1"0"-54"0"0,-1 0 0 0 0,1 0 1 0 0,-1 0-1 0 0,1-1 0 0 0,0 1 1 0 0,-1 0-1 0 0,1-1 0 0 0,0 1 1 0 0,0 0-1 0 0,-1-1 1 0 0,1 1-1 0 0,0-1 0 0 0,0 1 1 0 0,0-1-1 0 0,0 1 0 0 0,-1-1 1 0 0,1 0-1 0 0,0 1 0 0 0,0-1 1 0 0,0 0-1 0 0,0 0 0 0 0,0 0 1 0 0,0 0-1 0 0,0 0 1 0 0,0 0-1 0 0,1 0 0 0 0,24-6 3497 0 0,-22 5-3573 0 0,4-2 217 0 0,0 0-1 0 0,0 0 0 0 0,-1-1 1 0 0,1 0-1 0 0,-1 0 0 0 0,0-1 1 0 0,0 0-1 0 0,0 0 0 0 0,-1-1 1 0 0,0 0-1 0 0,0 0 0 0 0,0 0 1 0 0,-1 0-1 0 0,0-1 0 0 0,5-10 1 0 0,-9 16-230 0 0,4-6 46 0 0,-1 1 0 0 0,0-1 0 0 0,-1 0 0 0 0,0 0 0 0 0,0 0 0 0 0,0-1 0 0 0,-1 1 0 0 0,0-1 0 0 0,0 1 0 0 0,-1-1 0 0 0,0-9 0 0 0,-1 13-57 0 0,0 0 0 0 0,0 0 1 0 0,0 0-1 0 0,-1 0 1 0 0,0 0-1 0 0,0 0 1 0 0,0 0-1 0 0,0 1 1 0 0,0-1-1 0 0,-1 0 1 0 0,0 1-1 0 0,0-1 0 0 0,0 1 1 0 0,0 0-1 0 0,0 0 1 0 0,-1-1-1 0 0,1 1 1 0 0,-1 1-1 0 0,0-1 1 0 0,0 0-1 0 0,-6-3 1 0 0,5 3-11 0 0,0 1 1 0 0,0 0 0 0 0,0 1 0 0 0,-1-1-1 0 0,1 1 1 0 0,-1-1 0 0 0,1 1 0 0 0,-1 1 0 0 0,1-1-1 0 0,-1 1 1 0 0,1 0 0 0 0,-1 0 0 0 0,0 0-1 0 0,1 0 1 0 0,-1 1 0 0 0,-7 2 0 0 0,2-1 43 0 0,0 0-1 0 0,0 2 1 0 0,1-1 0 0 0,0 1 0 0 0,-1 0 0 0 0,-16 11 0 0 0,-20 14 216 0 0,31-21-92 0 0,0 1 1 0 0,-15 12-1 0 0,12-5-27 0 0,0 1 0 0 0,1 0-1 0 0,1 2 1 0 0,1-1 0 0 0,0 2 0 0 0,2 0 0 0 0,-13 24-1 0 0,23-37-130 0 0,0 1 0 0 0,0 0-1 0 0,0 0 1 0 0,1 0-1 0 0,0 0 1 0 0,1 0 0 0 0,0 0-1 0 0,0 0 1 0 0,0 1-1 0 0,2 8 1 0 0,-1-12-14 0 0,0 1 1 0 0,1-1-1 0 0,0 1 0 0 0,0-1 1 0 0,1 1-1 0 0,-1-1 0 0 0,1 0 1 0 0,0 0-1 0 0,1 0 0 0 0,-1 0 1 0 0,1 0-1 0 0,0 0 0 0 0,0-1 1 0 0,0 0-1 0 0,7 7 0 0 0,-7-9 4 0 0,-1 0-1 0 0,1 0 0 0 0,0-1 0 0 0,0 1 0 0 0,0-1 0 0 0,0 0 0 0 0,0 1 0 0 0,1-1 0 0 0,-1-1 0 0 0,0 1 0 0 0,1 0 0 0 0,-1-1 0 0 0,0 0 0 0 0,1 0 0 0 0,-1 0 0 0 0,5 0 1 0 0,6-2 44 0 0,0 0-1 0 0,20-6 1 0 0,-22 4-31 0 0,1 0 0 0 0,-1-2-1 0 0,0 1 1 0 0,0-1-1 0 0,-1-1 1 0 0,0 0-1 0 0,19-16 1 0 0,67-70 33 0 0,-58 52-7 0 0,-16 18-20 0 0,-1-2-1 0 0,21-30 0 0 0,-73 91-21 0 0,1 6 6 0 0,22-35 10 0 0,1 1 1 0 0,0 1 0 0 0,0-1-1 0 0,1 1 1 0 0,1 0 0 0 0,-1 0-1 0 0,-3 11 1 0 0,7-16-19 0 0,-2 9 14 0 0,0 0 0 0 0,-3 18 0 0 0,6-28-9 0 0,0 1 0 0 0,0-1 1 0 0,0 1-1 0 0,0-1 0 0 0,1 1 0 0 0,-1-1 0 0 0,1 1 0 0 0,0-1 0 0 0,0 1 0 0 0,0-1 0 0 0,0 0 0 0 0,1 1 0 0 0,2 4 0 0 0,-2-5-4 0 0,1 0 0 0 0,-1 0 0 0 0,0 0 0 0 0,1 0 0 0 0,-1-1 0 0 0,1 1 0 0 0,0-1 0 0 0,0 1 0 0 0,0-1 0 0 0,0 0 0 0 0,0-1 0 0 0,0 1 0 0 0,1 0 0 0 0,-1-1-1 0 0,0 0 1 0 0,1 0 0 0 0,-1 0 0 0 0,1 0 0 0 0,0 0 0 0 0,-1-1 0 0 0,1 1 0 0 0,0-1 0 0 0,-1 0 0 0 0,8-1 0 0 0,-4 0-78 0 0,1 0 0 0 0,-1 0 0 0 0,0-1 0 0 0,1 0 0 0 0,9-4 0 0 0,-9 2-1509 0 0,-1 1-1 0 0,12-9 1 0 0,4-7-3682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8.4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420 0 2304 0 0,'-4'5'200'0'0,"-23"21"2976"0"0,1 2 0 0 0,1 0 0 0 0,1 2 0 0 0,-28 48-1 0 0,-103 158-373 0 0,95-146-2126 0 0,51-74-631 0 0,1 1-1 0 0,0 0 1 0 0,-10 31-1 0 0,17-44-39 0 0,0 0-1 0 0,0 0 0 0 0,1 1 1 0 0,0-1-1 0 0,-1 0 0 0 0,1 0 1 0 0,1 0-1 0 0,-1 1 0 0 0,0-1 1 0 0,3 6-1 0 0,-3-8-58 0 0,1-1 0 0 0,-1 1 0 0 0,1-1 0 0 0,-1 1-1 0 0,1-1 1 0 0,0 1 0 0 0,0-1 0 0 0,0 1 0 0 0,0-1 0 0 0,0 0 0 0 0,0 0 0 0 0,0 0-1 0 0,0 1 1 0 0,1-1 0 0 0,-1 0 0 0 0,0-1 0 0 0,1 1 0 0 0,-1 0 0 0 0,1 0 0 0 0,-1 0-1 0 0,1-1 1 0 0,-1 1 0 0 0,1-1 0 0 0,-1 1 0 0 0,1-1 0 0 0,0 0 0 0 0,-1 0 0 0 0,1 1-1 0 0,2-1 1 0 0,3-1-951 0 0,-1 1 0 0 0,1-1-1 0 0,12-4 1 0 0,2-3-5181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4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10680 0 0,'0'0'520'0'0,"3"-6"32"0"0,-3 5-531 0 0,0-1 0 0 0,1 1 0 0 0,-1 0 0 0 0,1 0 0 0 0,-1 0 0 0 0,1 0-1 0 0,-1 0 1 0 0,1 1 0 0 0,0-1 0 0 0,0 0 0 0 0,-1 0 0 0 0,1 0 0 0 0,0 1 0 0 0,0-1 0 0 0,0 0 0 0 0,1 0 0 0 0,0-1 156 0 0,1 0-9 0 0,0 0 0 0 0,0 0 0 0 0,0 0 0 0 0,0 0 0 0 0,1 0 0 0 0,-1 1 0 0 0,0-1-1 0 0,1 1 1 0 0,-1 0 0 0 0,1 0 0 0 0,-1 1 0 0 0,1-1 0 0 0,0 1 0 0 0,-1-1 0 0 0,1 1 0 0 0,0 0 0 0 0,-1 1 0 0 0,1-1 0 0 0,5 2 0 0 0,5 0 19 0 0,0 2 0 0 0,-1 0 0 0 0,21 9 0 0 0,113 53 132 0 0,-135-60-319 0 0,-1 1 0 0 0,1 0 0 0 0,-2 1 0 0 0,1 0 0 0 0,-1 1 0 0 0,0 0 0 0 0,-1 0 0 0 0,16 21 0 0 0,-24-28 1 0 0,1 0-1 0 0,-1 0 1 0 0,1 1-1 0 0,-1-1 0 0 0,0 0 1 0 0,0 1-1 0 0,0-1 0 0 0,0 1 1 0 0,-1-1-1 0 0,1 1 0 0 0,0-1 1 0 0,-1 1-1 0 0,0-1 0 0 0,0 1 1 0 0,0 0-1 0 0,0-1 0 0 0,0 1 1 0 0,0-1-1 0 0,-1 1 0 0 0,1 0 1 0 0,-1-1-1 0 0,-1 4 0 0 0,1-2 61 0 0,-1-1 0 0 0,0 0 0 0 0,-1 1 0 0 0,1-1-1 0 0,0 0 1 0 0,-1 0 0 0 0,0 0 0 0 0,0 0 0 0 0,1-1-1 0 0,-2 1 1 0 0,1-1 0 0 0,0 0 0 0 0,0 0 0 0 0,-6 3-1 0 0,-10 4 90 0 0,-1-1 0 0 0,0-1-1 0 0,-36 8 1 0 0,-63 4 78 0 0,112-18-352 0 0,0 0 0 0 0,0 0 0 0 0,0 1-1 0 0,0 0 1 0 0,0 0 0 0 0,1 0 0 0 0,-1 1 0 0 0,1 0 0 0 0,-1 0-1 0 0,1 1 1 0 0,0 0 0 0 0,1 0 0 0 0,-1 0 0 0 0,-9 10-1 0 0,4 0-5878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4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14 7080 0 0,'0'0'2324'0'0,"1"0"-1463"0"0,39-12 4402 0 0,-38 11-4687 0 0,4 1 776 0 0,-4 0-677 0 0,0 0 0 0 0,0 0 0 0 0,0 0 0 0 0,1 0 1 0 0,-1 0-1 0 0,0 0 0 0 0,0 1 0 0 0,2 0 1 0 0,-4 3-574 0 0,-1-1 1 0 0,1 1-1 0 0,-1 0 1 0 0,0-1-1 0 0,0 1 1 0 0,0-1 0 0 0,-1 1-1 0 0,1-1 1 0 0,-1 0-1 0 0,0 0 1 0 0,0 1-1 0 0,0-1 1 0 0,-5 5 0 0 0,-4 4 124 0 0,-25 21 0 0 0,7-7-44 0 0,-36 34 85 0 0,-14 15-31 0 0,-39 34 1 0 0,-11 10 8 0 0,117-105-196 0 0,3-5 12 0 0,0 0 0 0 0,1 1 0 0 0,0 0 0 0 0,1 0 0 0 0,0 1 0 0 0,-8 17 0 0 0,15-28-57 0 0,0 1-1 0 0,-1 0 1 0 0,1-1-1 0 0,0 1 0 0 0,0 0 1 0 0,0 0-1 0 0,0-1 1 0 0,-1 1-1 0 0,1 0 1 0 0,0-1-1 0 0,0 1 1 0 0,0 0-1 0 0,0 0 1 0 0,1-1-1 0 0,-1 1 0 0 0,0 0 1 0 0,0 0-1 0 0,0-1 1 0 0,0 1-1 0 0,1 0 1 0 0,-1-1-1 0 0,0 1 1 0 0,2 1-1 0 0,-1-1 1 0 0,0 0 0 0 0,0 0 1 0 0,0 0-1 0 0,0-1 0 0 0,0 1 0 0 0,0 0 0 0 0,1 0 0 0 0,-1-1 0 0 0,0 1 1 0 0,0-1-1 0 0,3 1 0 0 0,2 1 13 0 0,-1-1 0 0 0,1-1 0 0 0,-1 1 0 0 0,12-1 0 0 0,73-9 170 0 0,15 0-16 0 0,-44 5-106 0 0,35-1 38 0 0,151 8 171 0 0,-219 1-135 0 0,-27-4-3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1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18 4144 0 0,'0'0'2888'0'0,"8"-4"1621"0"0,-8 4-4360 0 0,0-1 0 0 0,1 0 0 0 0,-1 1-1 0 0,1-1 1 0 0,-1 0 0 0 0,1 1 0 0 0,-1-1 0 0 0,1 0 0 0 0,-1 1-1 0 0,1-1 1 0 0,0 1 0 0 0,-1-1 0 0 0,1 1 0 0 0,0-1 0 0 0,-1 1 0 0 0,1 0-1 0 0,0-1 1 0 0,0 1 0 0 0,-1 0 0 0 0,1 0 0 0 0,1-1 0 0 0,7-2 1341 0 0,-9 3-1443 0 0,1 0 0 0 0,-1 0 0 0 0,1 0 0 0 0,-1 0 0 0 0,1 0 0 0 0,-1 0 0 0 0,1 0 0 0 0,-1 0 0 0 0,1 1 1 0 0,-1-1-1 0 0,1 0 0 0 0,-1 0 0 0 0,1 0 0 0 0,-1 1 0 0 0,1-1 0 0 0,-1 0 0 0 0,0 0 0 0 0,1 1 0 0 0,-1-1 0 0 0,1 0 0 0 0,-1 1 0 0 0,0-1 0 0 0,1 0 0 0 0,-1 1 0 0 0,8 10 477 0 0,-7-7-405 0 0,0 1 0 0 0,0-1-1 0 0,-1 0 1 0 0,1 0 0 0 0,-1 1 0 0 0,0-1-1 0 0,0 0 1 0 0,-1 0 0 0 0,0 5 0 0 0,-10 40 634 0 0,5-27-415 0 0,-8 26 272 0 0,-24 58 1 0 0,-9 26 90 0 0,45-122-678 0 0,0 1 0 0 0,-2 17-1 0 0,4-24-90 0 0,-1 0-1 0 0,1 0 0 0 0,1-1 1 0 0,-1 1-1 0 0,0 0 1 0 0,1 0-1 0 0,0-1 0 0 0,0 1 1 0 0,0-1-1 0 0,3 8 1 0 0,-3-9-1402 0 0,2 2-470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1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 8520 0 0,'0'0'6612'0'0,"-7"13"-5496"0"0,-2-3-589 0 0,-60 71 1980 0 0,62-73-2347 0 0,0 0 0 0 0,-11 9 1 0 0,-2 3 91 0 0,-11 15 176 0 0,-31 46 0 0 0,51-65-328 0 0,5-9-9 0 0,1 0-1 0 0,0 1 1 0 0,0-1 0 0 0,1 1 0 0 0,0 0-1 0 0,-4 11 1 0 0,8-18-59 0 0,0-1 1 0 0,0 1-1 0 0,0-1 0 0 0,0 1 1 0 0,0-1-1 0 0,0 0 0 0 0,0 1 1 0 0,0-1-1 0 0,0 1 0 0 0,0-1 1 0 0,0 1-1 0 0,0-1 0 0 0,0 1 1 0 0,0-1-1 0 0,0 0 0 0 0,0 1 1 0 0,1-1-1 0 0,-1 1 0 0 0,0-1 1 0 0,0 0-1 0 0,0 1 0 0 0,1-1 1 0 0,-1 1-1 0 0,0-1 0 0 0,0 0 1 0 0,1 1-1 0 0,-1-1 0 0 0,1 0 1 0 0,13 5 406 0 0,17-7 193 0 0,51-17 307 0 0,23-3-634 0 0,-94 20-286 0 0,9-2 24 0 0,1 1 0 0 0,22-1 0 0 0,-39 3-42 0 0,-1 1-5 0 0,20 8 61 0 0,-12-4 7 0 0,-9-4-64 0 0,-1 1 1 0 0,0-1 0 0 0,0 1-1 0 0,0 0 1 0 0,0-1 0 0 0,0 1-1 0 0,0 0 1 0 0,0 0 0 0 0,0 0-1 0 0,0-1 1 0 0,-1 1 0 0 0,1 0-1 0 0,0 0 1 0 0,0 1 0 0 0,-1-1-1 0 0,1 0 1 0 0,0 1 0 0 0,1 2-3 0 0,-1-1-307 0 0,1-1 0 0 0,-1 1 0 0 0,1 0 0 0 0,-1-1-1 0 0,0 1 1 0 0,0 0 0 0 0,0 3 0 0 0,0 1-1082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2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 8208 0 0,'8'-1'7967'0'0,"-8"1"-7722"0"0,-3 7 1936 0 0,-16 12-3343 0 0,15-15 1981 0 0,-15 18-260 0 0,-27 41-1 0 0,19-27-160 0 0,-42 43 0 0 0,14-16-246 0 0,46-53-129 0 0,-11 14-14 0 0,1 0 1 0 0,1 1-1 0 0,-22 40 0 0 0,29-45-8 0 0,6-11 24 0 0,0 0 0 0 0,1 1 1 0 0,-6 17-1 0 0,9-26 16 0 0,1-1 0 0 0,0 1 0 0 0,0-1 1 0 0,0 1-1 0 0,0-1 0 0 0,0 1 1 0 0,0 0-1 0 0,0-1 0 0 0,0 1 0 0 0,0-1 1 0 0,0 1-1 0 0,0-1 0 0 0,0 1 0 0 0,0 0 1 0 0,0-1-1 0 0,1 1 0 0 0,-1-1 0 0 0,0 1 1 0 0,0-1-1 0 0,1 1 0 0 0,-1-1 0 0 0,0 1 1 0 0,1-1-1 0 0,-1 1 0 0 0,0-1 1 0 0,1 0-1 0 0,-1 1 0 0 0,1 0 0 0 0,1-1 19 0 0,-1 1 1 0 0,1 0-1 0 0,-1-1 0 0 0,1 1 0 0 0,-1-1 0 0 0,1 0 0 0 0,-1 1 0 0 0,1-1 0 0 0,0 0 0 0 0,2 0 0 0 0,6-1 147 0 0,0 0 0 0 0,17-4 0 0 0,-23 5-120 0 0,204-43 358 0 0,-107 27-370 0 0,-98 16-56 0 0,0 0 1 0 0,0 0-1 0 0,1 0 1 0 0,-1 0 0 0 0,0 1-1 0 0,0-1 1 0 0,5 2-1 0 0,-7-1-92 0 0,1-1 0 0 0,-1 1 0 0 0,0-1 0 0 0,0 1 0 0 0,0 0 0 0 0,1-1 0 0 0,-1 1 0 0 0,0 0 0 0 0,0 0 0 0 0,0 0 0 0 0,0 0 0 0 0,0 0 0 0 0,-1 0 0 0 0,1 0 0 0 0,0 0 0 0 0,0 0 0 0 0,-1 0 0 0 0,1 0 0 0 0,0 2 0 0 0,0 2-746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5 3224 0 0,'2'-5'11650'0'0,"-26"43"-11088"0"0,-24 47 822 0 0,30-56-896 0 0,1 1 0 0 0,-20 50 1 0 0,32-67-522 0 0,-26 82 517 0 0,27-80-778 0 0,1 2-1 0 0,0-1 0 0 0,-1 32 0 0 0,4-25-5958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5 4144 0 0,'3'-4'9825'0'0,"-17"8"-7615"0"0,-18 11-1488 0 0,20-7 60 0 0,-6 4 299 0 0,1 1 0 0 0,-18 17 0 0 0,25-21-911 0 0,7-7-146 0 0,0 0-1 0 0,1 1 0 0 0,-1-1 0 0 0,1 1 1 0 0,-1 0-1 0 0,1 0 0 0 0,0 0 1 0 0,-3 5-1 0 0,-10 25 62 0 0,9-22-55 0 0,-2 10 4 0 0,6-11-12 0 0,-1 0-1 0 0,-5 15 0 0 0,-2 30 161 0 0,10-45-161 0 0,4 2 62 0 0,0-9-71 0 0,-2-3 0 0 0,0 1 5 0 0,-1 0 0 0 0,1 0 0 0 0,0 0 0 0 0,0 0 0 0 0,0 0 0 0 0,0-1 0 0 0,0 1 0 0 0,0-1 0 0 0,0 1 0 0 0,0-1-1 0 0,0 0 1 0 0,0 0 0 0 0,0 0 0 0 0,0 0 0 0 0,0 0 0 0 0,0 0 0 0 0,0-1 0 0 0,0 1 0 0 0,2-1 0 0 0,5-2 74 0 0,1 0 0 0 0,15-9 0 0 0,-11 6-37 0 0,81-31 84 0 0,-15 8-60 0 0,3-2-14 0 0,-64 24-50 0 0,0 1-1 0 0,0 1 0 0 0,32-5 1 0 0,-50 10-70 0 0,0 0 0 0 0,0 0 0 0 0,-1-1 0 0 0,1 1 0 0 0,0 0 0 0 0,0 0 0 0 0,-1 0 0 0 0,1 0 0 0 0,0 0 0 0 0,0 0 1 0 0,-1 1-1 0 0,1-1 0 0 0,0 0 0 0 0,0 0 0 0 0,-1 0 0 0 0,1 1 0 0 0,0-1 0 0 0,-1 0 0 0 0,1 1 0 0 0,0-1 0 0 0,-1 1 1 0 0,1-1-1 0 0,0 1 0 0 0,-1-1 0 0 0,1 1 0 0 0,-1-1 0 0 0,1 1 0 0 0,-1-1 0 0 0,1 1 0 0 0,-1 0 0 0 0,1 0 0 0 0,-1 8-984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0 518 3224 0 0,'2'-4'142'0'0,"0"0"0"0"0,1 0 0 0 0,-1 0-1 0 0,1 0 1 0 0,3-4 0 0 0,4-3 2673 0 0,18-15 0 0 0,-6 6-306 0 0,2-1-1305 0 0,1 0 0 0 0,42-25 0 0 0,60-29 395 0 0,-98 59-1191 0 0,316-163 842 0 0,-294 156-1107 0 0,82-26 0 0 0,-128 48-330 0 0,-1 1 1 0 0,1-1-1 0 0,0 0 1 0 0,8 1-1 0 0,-11 0-438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5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38 9760 0 0,'0'0'1161'0'0,"7"-4"330"0"0,3-2-956 0 0,0 1-1 0 0,1 1 1 0 0,-1 0 0 0 0,1 0 0 0 0,0 1 0 0 0,0 1 0 0 0,0-1 0 0 0,1 2 0 0 0,-1 0 0 0 0,19 0-1 0 0,-24 1-450 0 0,-1 1-1 0 0,0 0 0 0 0,0 0 1 0 0,1 0-1 0 0,-1 1 0 0 0,0 0 1 0 0,0-1-1 0 0,0 2 0 0 0,7 4 1 0 0,-11-7-76 0 0,0 1 0 0 0,0-1 0 0 0,0 1 0 0 0,-1-1-1 0 0,1 1 1 0 0,0 0 0 0 0,-1 0 0 0 0,1-1 0 0 0,0 1 0 0 0,-1 0 0 0 0,1 0 0 0 0,-1 0 0 0 0,1 0 0 0 0,-1-1 0 0 0,0 1 0 0 0,1 0 0 0 0,-1 0 0 0 0,0 0 0 0 0,0 0 0 0 0,1 0 0 0 0,-1 2 0 0 0,0-1 20 0 0,0 0 0 0 0,-1 0 0 0 0,1 1 0 0 0,-1-1 0 0 0,1 0 0 0 0,-1 0 0 0 0,1 0 0 0 0,-1 0 0 0 0,-1 3 0 0 0,-2 2 84 0 0,-1 0 0 0 0,0 0 0 0 0,0 0 1 0 0,-6 7-1 0 0,-14 10 324 0 0,-1 0 1 0 0,-1-2-1 0 0,-32 20 1 0 0,-26 21-219 0 0,24-9 359 0 0,57-51-552 0 0,1 1 1 0 0,-1 0-1 0 0,1 0 0 0 0,-1 0 1 0 0,1 0-1 0 0,-3 6 0 0 0,6-9 50 0 0,6 5 10 0 0,-4-4-64 0 0,0-1 0 0 0,0 0 0 0 0,0 0 0 0 0,1 0 0 0 0,-1 0 0 0 0,0 0 0 0 0,0-1 0 0 0,1 1 0 0 0,-1 0 0 0 0,0-1 0 0 0,1 0 0 0 0,-1 0 0 0 0,3 0 0 0 0,35-1 234 0 0,-36 1-210 0 0,73-9 393 0 0,20-1-296 0 0,-83 10-340 0 0,0 0 1 0 0,0 1-1 0 0,0 1 0 0 0,0 0 1 0 0,13 4-1 0 0,-12 0-439 0 0,0 3-10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4608 0 0,'0'0'6097'0'0,"-1"2"-5309"0"0,-8 22 334 0 0,1 0 0 0 0,1 1-1 0 0,1 0 1 0 0,-3 29 0 0 0,-8 34 655 0 0,-2 42-815 0 0,13-84-1006 0 0,6-31-74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8.76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395 13 4144 0 0,'7'-12'12978'0'0,"-11"17"-10787"0"0,-8 11-1119 0 0,-12 18 1 0 0,-14 17-264 0 0,-1-2 65 0 0,-52 85 0 0 0,48-73-409 0 0,-13 22-10 0 0,37-51-327 0 0,1-2 283 0 0,-19 41-1 0 0,34-62-420 0 0,-1 0 0 0 0,1 0 0 0 0,0 0 0 0 0,1 1 0 0 0,0-1-1 0 0,0 1 1 0 0,1-1 0 0 0,0 1 0 0 0,2 14 0 0 0,-1-22 3 0 0,0 1-1 0 0,0 0 0 0 0,1-1 1 0 0,0 1-1 0 0,-1 0 1 0 0,1-1-1 0 0,0 1 0 0 0,0-1 1 0 0,0 0-1 0 0,1 1 1 0 0,-1-1-1 0 0,1 0 0 0 0,-1 1 1 0 0,1-1-1 0 0,0 0 1 0 0,0 0-1 0 0,-1-1 0 0 0,1 1 1 0 0,1 0-1 0 0,-1-1 0 0 0,2 2 1 0 0,0-1-115 0 0,-1-1 0 0 0,0 1 0 0 0,1-1 0 0 0,-1 0 0 0 0,1 0 0 0 0,0-1 1 0 0,-1 1-1 0 0,1-1 0 0 0,0 0 0 0 0,-1 0 0 0 0,1 0 0 0 0,-1 0 0 0 0,1-1 0 0 0,6-1 0 0 0,12-4-890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7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7688 0 0,'0'0'966'0'0,"-17"2"2945"0"0,9 4-3293 0 0,0 0 0 0 0,1 1-1 0 0,0 1 1 0 0,0-1 0 0 0,-11 17 0 0 0,-4 5-75 0 0,-103 115 2041 0 0,116-133-2344 0 0,1 1 0 0 0,-10 18 0 0 0,16-26-186 0 0,1 0-1 0 0,-1 0 0 0 0,1 0 1 0 0,-1 1-1 0 0,1-1 0 0 0,1 0 1 0 0,-1 1-1 0 0,0-1 0 0 0,1 9 1 0 0,0-12-49 0 0,1-1 0 0 0,-1 1 1 0 0,0-1-1 0 0,0 1 0 0 0,1 0 1 0 0,-1-1-1 0 0,1 1 0 0 0,-1-1 0 0 0,0 1 1 0 0,1-1-1 0 0,-1 1 0 0 0,1-1 1 0 0,-1 1-1 0 0,1-1 0 0 0,-1 1 1 0 0,1-1-1 0 0,0 1 0 0 0,-1-1 0 0 0,1 0 1 0 0,-1 0-1 0 0,1 1 0 0 0,0-1 1 0 0,-1 0-1 0 0,1 0 0 0 0,0 0 1 0 0,1 1-1 0 0,18 1 512 0 0,16-7 285 0 0,-17 1-606 0 0,1-1-1 0 0,20-8 0 0 0,-10 4-81 0 0,98-26 150 0 0,-120 34-289 0 0,0-1 0 0 0,0 1 0 0 0,0 0 0 0 0,0 1-1 0 0,0 0 1 0 0,0 0 0 0 0,0 1 0 0 0,14 2 0 0 0,-14 1-6432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5528 0 0,'0'0'422'0'0,"1"-1"-276"0"0,124-66 6580 0 0,-11 6-3970 0 0,43-22-1228 0 0,-91 50-1212 0 0,206-99 349 0 0,-2 14-409 0 0,-255 111-144 0 0,29-9 0 0 0,-42 16-192 0 0,-5 3-2577 0 0,-7 12 1635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8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4608 0 0,'0'0'6588'0'0,"-7"3"-4688"0"0,-14 9-1159 0 0,0 1 1 0 0,2 1-1 0 0,0 1 1 0 0,-20 19-1 0 0,12-14 158 0 0,-9 10 207 0 0,34-28-1019 0 0,-1 1-1 0 0,1-1 1 0 0,0 1 0 0 0,0 0-1 0 0,0-1 1 0 0,1 1-1 0 0,-1 0 1 0 0,1 0 0 0 0,-1 0-1 0 0,1 0 1 0 0,-1 5-1 0 0,2-7-74 0 0,0 0 0 0 0,0 0-1 0 0,0 0 1 0 0,0 0 0 0 0,0 0-1 0 0,0 0 1 0 0,0 0 0 0 0,0 0-1 0 0,1 0 1 0 0,-1 0 0 0 0,0 0-1 0 0,1 0 1 0 0,-1 0-1 0 0,1 0 1 0 0,-1 0 0 0 0,1 0-1 0 0,-1 0 1 0 0,1 0 0 0 0,0-1-1 0 0,-1 1 1 0 0,1 0 0 0 0,0 0-1 0 0,0-1 1 0 0,-1 1 0 0 0,1-1-1 0 0,0 1 1 0 0,0 0-1 0 0,0-1 1 0 0,0 0 0 0 0,0 1-1 0 0,0-1 1 0 0,0 0 0 0 0,0 1-1 0 0,0-1 1 0 0,0 0 0 0 0,0 0-1 0 0,2 0 1 0 0,2 1 22 0 0,0 0 0 0 0,0-1 0 0 0,0 0 0 0 0,1 0 0 0 0,-1 0-1 0 0,7-1 1 0 0,15-5 156 0 0,150-22 647 0 0,-149 27-1079 0 0,-11 5-5221 0 0,-9 2-1338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8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10 9216 0 0,'0'0'706'0'0,"1"-9"6730"0"0,-2 16-3548 0 0,1-3-5409 0 0,-8 13 2023 0 0,-14 25 0 0 0,5-9-264 0 0,-33 53 118 0 0,-1 3-252 0 0,44-76-144 0 0,-12 29 15 0 0,18-39-191 0 0,0 0 1 0 0,1 0 0 0 0,-1 0-1 0 0,0 0 1 0 0,1 0 0 0 0,0 1 0 0 0,0-1-1 0 0,0 0 1 0 0,0 0 0 0 0,0 0-1 0 0,1 4 1 0 0,3 4-6595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59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3680 0 0,'0'0'8894'0'0,"-14"2"-7388"0"0,9 1-1281 0 0,1 0 0 0 0,0 0 0 0 0,1 1 1 0 0,-1-1-1 0 0,0 1 0 0 0,1 0 0 0 0,0 1 1 0 0,0-1-1 0 0,-4 8 0 0 0,1-2 89 0 0,-64 103 1917 0 0,59-93-1950 0 0,1 1-1 0 0,1 1 1 0 0,-11 38-1 0 0,18-52-244 0 0,1 0 0 0 0,1 1-1 0 0,-1-1 1 0 0,1 1 0 0 0,1-1-1 0 0,0 0 1 0 0,2 11 0 0 0,4-7 45 0 0,-7-11-163 0 0,1 0 1 0 0,0 0-1 0 0,0 0 0 0 0,-1 0 1 0 0,1 0-1 0 0,-1 0 0 0 0,1 0 1 0 0,-1 0-1 0 0,1 1 0 0 0,-1-1 1 0 0,1 1-1 0 0,1 7-4636 0 0,2 0-1598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00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10 4608 0 0,'7'-10'12109'0'0,"-14"10"-11307"0"0,5 0-716 0 0,0 0-1 0 0,1 0 1 0 0,-1 0-1 0 0,0 0 0 0 0,0 1 1 0 0,1-1-1 0 0,-1 0 1 0 0,0 1-1 0 0,1-1 1 0 0,-1 1-1 0 0,0 0 1 0 0,-2 1-1 0 0,-5 3 128 0 0,-1-1-44 0 0,-1 1 0 0 0,2 0 1 0 0,-1 1-1 0 0,1 0 1 0 0,0 1-1 0 0,0 0 1 0 0,1 0-1 0 0,-11 11 0 0 0,12-10-77 0 0,-1 0-1 0 0,0-1 1 0 0,0 0 0 0 0,-12 8-1 0 0,9-7-4 0 0,0 0 1 0 0,-11 12-1 0 0,11-10 22 0 0,-19 14-1 0 0,1-1-25 0 0,9-4 145 0 0,0 1 0 0 0,-21 29 0 0 0,39-47-228 0 0,2-1 0 0 0,-1 0 0 0 0,0-1 0 0 0,1 1 0 0 0,-1 0 0 0 0,1 0 0 0 0,-1 0 0 0 0,1 0 0 0 0,-1 0 0 0 0,1 0 0 0 0,0 0 0 0 0,-1 0 0 0 0,1 0 0 0 0,0 0 0 0 0,0 0 0 0 0,0 0 0 0 0,0 0 0 0 0,0 0 0 0 0,0 0 0 0 0,0 1 0 0 0,0-1 0 0 0,0 0 0 0 0,1 0 0 0 0,-1 1 0 0 0,0-1 0 0 0,1 0 0 0 0,-1 0 0 0 0,1 0 0 0 0,-1 0 0 0 0,1 0 0 0 0,-1 0 0 0 0,1 0 0 0 0,0 0 0 0 0,-1 0 0 0 0,1 0 0 0 0,0 0 0 0 0,1 0 0 0 0,6 5 0 0 0,-1-2 31 0 0,1-1 0 0 0,0 0-1 0 0,-1 0 1 0 0,1 0 0 0 0,0-1-1 0 0,0-1 1 0 0,0 1-1 0 0,14-1 1 0 0,-20 0-35 0 0,25 0 74 0 0,37-2-1 0 0,-44 0-25 0 0,1 0-1 0 0,-1 2 0 0 0,1 0 1 0 0,24 5-1 0 0,-11 6-1173 0 0,-33-12-200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0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0 244 8752 0 0,'0'0'398'0'0,"1"0"-3"0"0,0 0-337 0 0,0-1 1 0 0,-1 1-1 0 0,1 0 0 0 0,0 0 1 0 0,-1-1-1 0 0,1 1 0 0 0,0-1 0 0 0,-1 1 1 0 0,1-1-1 0 0,0 1 0 0 0,-1-1 1 0 0,1 1-1 0 0,-1-1 0 0 0,1 1 1 0 0,-1-1-1 0 0,1 0 0 0 0,0 0 0 0 0,5-5 1596 0 0,35-12 2371 0 0,-27 13-3507 0 0,1 0-1 0 0,21-5 1 0 0,129-36 1223 0 0,-111 29-1401 0 0,3-1-116 0 0,48-14 72 0 0,92-21-44 0 0,-154 43-852 0 0,51-4-1 0 0,-83 13-6365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0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93 4608 0 0,'40'-28'4735'0'0,"-16"10"-472"0"0,-20 13-3755 0 0,-4 5-493 0 0,0 0-1 0 0,0 0 1 0 0,0-1 0 0 0,1 1-1 0 0,-1 0 1 0 0,0 0 0 0 0,0 0-1 0 0,0 0 1 0 0,1-1-1 0 0,-1 1 1 0 0,0 0 0 0 0,0 0-1 0 0,0 0 1 0 0,1 0 0 0 0,-1 0-1 0 0,0 0 1 0 0,0 0-1 0 0,1-1 1 0 0,-1 1 0 0 0,0 0-1 0 0,0 0 1 0 0,1 0 0 0 0,-1 0-1 0 0,0 0 1 0 0,0 0-1 0 0,1 0 1 0 0,-1 0 0 0 0,0 1-1 0 0,1-1 1 0 0,-1-1 31 0 0,0 1 1 0 0,0 0-1 0 0,1 0 1 0 0,-1 0-1 0 0,0-1 1 0 0,0 1-1 0 0,1 0 0 0 0,-1 0 1 0 0,0-1-1 0 0,0 1 1 0 0,0 0-1 0 0,0-1 1 0 0,1 1-1 0 0,-1 0 1 0 0,0-1-1 0 0,0 1 0 0 0,0 0 1 0 0,0-1-1 0 0,0 1 1 0 0,0 0-1 0 0,0-1 1 0 0,0 1-1 0 0,0 0 1 0 0,0-1-1 0 0,0 1 0 0 0,0 0 1 0 0,0-1-1 0 0,0 1 1 0 0,0 0-1 0 0,0 0 1 0 0,0-1-1 0 0,-1 1 1 0 0,1 0-1 0 0,0-1 0 0 0,0 1 1 0 0,0 0-1 0 0,-1-1 1 0 0,-5-12 1386 0 0,4 11-1362 0 0,0 1-1 0 0,0-1 0 0 0,-1 1 0 0 0,1-1 0 0 0,0 1 0 0 0,-1 0 0 0 0,1 0 0 0 0,-1 0 0 0 0,0 0 0 0 0,1 1 1 0 0,-1-1-1 0 0,1 1 0 0 0,-1-1 0 0 0,0 1 0 0 0,0 0 0 0 0,1 0 0 0 0,-1 0 0 0 0,-5 1 0 0 0,-1 0 66 0 0,-1 0 0 0 0,0 0 0 0 0,1 1 0 0 0,-1 0 0 0 0,1 0 0 0 0,0 1 0 0 0,-17 8 0 0 0,13-4-104 0 0,7-5-12 0 0,1 1-1 0 0,0-1 1 0 0,0 1-1 0 0,0 1 1 0 0,-7 5 0 0 0,11-8-19 0 0,-1 1 1 0 0,1-1 0 0 0,0 0-1 0 0,0 1 1 0 0,0-1 0 0 0,0 1-1 0 0,0 0 1 0 0,1-1 0 0 0,-1 1 0 0 0,0 0-1 0 0,1 0 1 0 0,-1-1 0 0 0,1 1-1 0 0,0 0 1 0 0,-1 0 0 0 0,1 0-1 0 0,0 0 1 0 0,0-1 0 0 0,0 1-1 0 0,0 0 1 0 0,1 0 0 0 0,0 3-1 0 0,1 2-1 0 0,0 0 0 0 0,1 0 0 0 0,0-1 0 0 0,1 1 0 0 0,-1-1 0 0 0,1 0 0 0 0,1 0 0 0 0,-1 0 0 0 0,1 0 0 0 0,0-1 0 0 0,0 1 0 0 0,1-2 0 0 0,-1 1 0 0 0,1 0 0 0 0,9 4 0 0 0,25 28 0 0 0,-33-33 1 0 0,-1 1 0 0 0,1-1 0 0 0,-1 2-1 0 0,0-1 1 0 0,-1 1 0 0 0,1-1-1 0 0,-1 2 1 0 0,0-1 0 0 0,0 0-1 0 0,-1 1 1 0 0,0 0 0 0 0,0 0 0 0 0,-1 1-1 0 0,4 10 1 0 0,-5-12 7 0 0,0 0-1 0 0,-1 0 1 0 0,0 0 0 0 0,0 1-1 0 0,0-1 1 0 0,-1 0-1 0 0,0 0 1 0 0,0 1 0 0 0,0-1-1 0 0,-1 0 1 0 0,0 0-1 0 0,0 1 1 0 0,-3 6 0 0 0,0-3 7 0 0,0 0-1 0 0,-1-1 1 0 0,1 1 0 0 0,-2-1 0 0 0,0 0 0 0 0,0-1 0 0 0,0 1-1 0 0,-13 11 1 0 0,15-15-2 0 0,-1-1-1 0 0,0 0 0 0 0,0 0 0 0 0,0 0 1 0 0,0-1-1 0 0,-1 1 0 0 0,1-1 1 0 0,-1-1-1 0 0,0 1 0 0 0,0-1 1 0 0,0 0-1 0 0,0 0 0 0 0,0-1 1 0 0,-1 0-1 0 0,-10 1 0 0 0,13-2 11 0 0,0 0 0 0 0,0-1-1 0 0,-1 0 1 0 0,1 1-1 0 0,0-1 1 0 0,0-1 0 0 0,0 1-1 0 0,0 0 1 0 0,1-1-1 0 0,-1 0 1 0 0,0 0 0 0 0,1 0-1 0 0,-1-1 1 0 0,1 1-1 0 0,-1-1 1 0 0,1 1 0 0 0,0-1-1 0 0,-3-5 1 0 0,4 6 16 0 0,0-1 0 0 0,0 0 0 0 0,0 0 0 0 0,1 1-1 0 0,-1-1 1 0 0,1 0 0 0 0,0 0 0 0 0,0 0 0 0 0,0 0 0 0 0,0-1 0 0 0,1 1 0 0 0,-1 0 0 0 0,1 0 0 0 0,0 0 0 0 0,0-1 0 0 0,0 1 0 0 0,0 0-1 0 0,0 0 1 0 0,1-1 0 0 0,-1 1 0 0 0,1 0 0 0 0,0 0 0 0 0,0 0 0 0 0,2-3 0 0 0,12-24 2 0 0,1 1 1 0 0,2 0-1 0 0,38-46 0 0 0,-7 24-41 0 0,-5 7 0 0 0,32-30-42 0 0,-76 74 17 0 0,0 0 0 0 0,0 0 0 0 0,0-1 0 0 0,0 1 0 0 0,0 0-1 0 0,0 0 1 0 0,0 0 0 0 0,0 0 0 0 0,0-1 0 0 0,0 1 0 0 0,0 0 0 0 0,0 0 0 0 0,0 0 0 0 0,0 0 0 0 0,0-1 0 0 0,0 1 0 0 0,0 0 0 0 0,0 0 0 0 0,0 0 0 0 0,0-1 0 0 0,0 1 0 0 0,0 0 0 0 0,0 0 0 0 0,0 0 0 0 0,0 0 0 0 0,0 0 0 0 0,0-1 0 0 0,-1 1 0 0 0,1 0 0 0 0,0 0 0 0 0,0 0 0 0 0,0 0 0 0 0,0 0 0 0 0,0-1 0 0 0,0 1 0 0 0,-1 0 0 0 0,1 0 0 0 0,0 0 0 0 0,0 0 0 0 0,0 0 0 0 0,0 0 0 0 0,-1 0-1 0 0,-7-3-5669 0 0,-1 4-1002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1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21 3224 0 0,'19'-8'555'0'0,"-12"3"4355"0"0,-6 4-4169 0 0,0 0 0 0 0,0 0 0 0 0,0 1 0 0 0,1-1 0 0 0,-1 0 0 0 0,0 1 0 0 0,0-1 0 0 0,0 1 0 0 0,0-1 0 0 0,3 0 0 0 0,-1 6 1165 0 0,-5 8-1205 0 0,1-6-572 0 0,1 0 0 0 0,-1 0 0 0 0,2 10 0 0 0,-1 10 83 0 0,1 62 196 0 0,-1-82-371 0 0,0 1 0 0 0,1 0 1 0 0,0 0-1 0 0,3 12 0 0 0,-2-11 24 0 0,-1 0-1 0 0,1 16 1 0 0,-9 81 366 0 0,0-31-334 0 0,0 19-93 0 0,3-30 556 0 0,5 77 0 0 0,2-106-556 0 0,-1-22 0 0 0,-1 0 0 0 0,0 20 0 0 0,-2-17 13 0 0,2 0 0 0 0,1 16 0 0 0,2 16 12 0 0,0 53 197 0 0,-4-70 89 0 0,0 26 4 0 0,0-46-315 0 0,0-1 0 0 0,1 1 0 0 0,2 10 0 0 0,0 16 0 0 0,4 90 0 0 0,-2-42 0 0 0,4 2 538 0 0,-7-62-495 0 0,-1-20-38 0 0,-1 0 1 0 0,1 0-1 0 0,-1 0 1 0 0,-1 0-1 0 0,1 0 0 0 0,0 1 1 0 0,-3 6-1 0 0,-1 31-21 0 0,1-22-4 0 0,0-1 0 0 0,1 1 0 0 0,1 0 0 0 0,2 21-1 0 0,-2 41-223 0 0,2-59 101 0 0,0-21 141 0 0,-1 1-1 0 0,1-1 0 0 0,-1 0 1 0 0,0 1-1 0 0,0-1 0 0 0,0 1 1 0 0,0-1-1 0 0,-2 5 0 0 0,-2 4 3 0 0,3-10 0 0 0,0 1 0 0 0,0 0 0 0 0,0 0 0 0 0,1 0 0 0 0,-1 0 0 0 0,1 0 0 0 0,-1 0 0 0 0,1 0 0 0 0,0 0 0 0 0,0 0 0 0 0,1 6 0 0 0,0-4 0 0 0,-1 0 0 0 0,0 0 0 0 0,0 0 0 0 0,0 0 0 0 0,0 0 0 0 0,-2 5 0 0 0,-1 16 0 0 0,-4 21 0 0 0,2 11 360 0 0,3-46-332 0 0,0 1 0 0 0,1-1 0 0 0,1 1-1 0 0,0 0 1 0 0,3 17 0 0 0,-2-21-130 0 0,0-1 0 0 0,-1 0 0 0 0,-2 18 1 0 0,1 13-19 0 0,2-10 120 0 0,-4 50 0 0 0,0-45 0 0 0,-7 52 565 0 0,6-52-764 0 0,3-21 203 0 0,1 1 0 0 0,0 0 0 0 0,4 22 0 0 0,-2-22 63 0 0,-1 0-1 0 0,0 1 1 0 0,-2 15-1 0 0,1 23-238 0 0,0-9-120 0 0,2-3 116 0 0,-1-31 173 0 0,-1 0 1 0 0,0 15-1 0 0,-8 33 14 0 0,2-11 216 0 0,0 49-1 0 0,2 15 102 0 0,-3-3-264 0 0,8-41-216 0 0,-5 113-514 0 0,3-151 873 0 0,1-21-84 0 0,0 1 1 0 0,-1 0 0 0 0,-1 9 0 0 0,-2 3-242 0 0,2 0 0 0 0,1 34 0 0 0,2-40 87 0 0,0 0 1 0 0,4 16 0 0 0,-2-19-26 0 0,-1 0 1 0 0,-1 0-1 0 0,0 0 0 0 0,-1 18 0 0 0,-1-11 56 0 0,2 22 0 0 0,-1 17 0 0 0,-2-5 15 0 0,2-32 24 0 0,-1 0 0 0 0,-3 22 0 0 0,3-42-36 0 0,-1 10 95 0 0,0 1-1 0 0,0-1 1 0 0,1 1-1 0 0,1-1 1 0 0,0 13-1 0 0,1-16-97 0 0,-1 1 0 0 0,0-1-1 0 0,0 1 1 0 0,-1-1-1 0 0,-3 12 1 0 0,-1 15 14 0 0,1 1 73 0 0,0 20-198 0 0,3-44-161 0 0,-3 23-1 0 0,-1-1 274 0 0,-12 81 746 0 0,12-85-786 0 0,-22 107-487 0 0,1-7 932 0 0,17-48-992 0 0,4-23 956 0 0,2 26-171 0 0,3-73-182 0 0,-5 106 84 0 0,0 2-74 0 0,4-88-27 0 0,1 25 0 0 0,0 40-230 0 0,0-86 79 0 0,0 1 1 0 0,-2 11-1 0 0,1-11 129 0 0,0-1 0 0 0,1 13 0 0 0,1 14 345 0 0,-4 55 0 0 0,1-73-349 0 0,-4 59 26 0 0,2 21-140 0 0,3-70-165 0 0,1-16 217 0 0,1 23 1 0 0,-1-29 235 0 0,0 1-1 0 0,-2 14 1 0 0,-1 6 29 0 0,-6 41-317 0 0,2 19-133 0 0,7-82 322 0 0,-1-1-1 0 0,0 1 1 0 0,0 0-1 0 0,-1 0 1 0 0,-3 7 0 0 0,3-6-11 0 0,-1 0 0 0 0,1 0 1 0 0,-1 13-1 0 0,-4 19-38 0 0,4-32 0 0 0,2 0 0 0 0,-1 0 0 0 0,0 16 0 0 0,1-8 0 0 0,-5 32 0 0 0,3-31 0 0 0,-1 31 0 0 0,3-38 7 0 0,0 0-1 0 0,0 0 0 0 0,-4 12 0 0 0,-2 13 23 0 0,-13 84-183 0 0,18-92-153 0 0,2-22 244 0 0,0-1 1 0 0,0 1-1 0 0,-1 0 1 0 0,-1 6-1 0 0,-4 20 174 0 0,0 1 0 0 0,2 0 0 0 0,2-1 0 0 0,1 1 0 0 0,1 0-1 0 0,5 35 1 0 0,-1-22-111 0 0,-4-42 0 0 0,0 0 0 0 0,0 0 0 0 0,0 1 0 0 0,0-1 0 0 0,-1 0 0 0 0,1 0 0 0 0,-3 6 0 0 0,0 6 0 0 0,-7 28 25 0 0,7-35-17 0 0,1 1-1 0 0,0 0 1 0 0,0-1 0 0 0,0 16 0 0 0,1-19-8 0 0,1 0 0 0 0,-1 1 0 0 0,0-1 0 0 0,-2 5 0 0 0,2-5 0 0 0,0 0 0 0 0,0 0 0 0 0,0 1 0 0 0,0 5 0 0 0,5 111 0 0 0,-3-101 0 0 0,-1 14 0 0 0,-1-33 0 0 0,1 0 0 0 0,0 0 0 0 0,0 0 0 0 0,1 0 0 0 0,-1 0 0 0 0,0 0 0 0 0,1 0 0 0 0,-1 0 0 0 0,2 3 0 0 0,-1-3 0 0 0,-1-1 0 0 0,1 0 0 0 0,-1 0 0 0 0,0 1 0 0 0,1-1 0 0 0,-1 0 0 0 0,0 1 0 0 0,0-1 0 0 0,0 1 0 0 0,0-1 0 0 0,0 0 0 0 0,0 1 0 0 0,0-1 0 0 0,0 0 0 0 0,-1 1 0 0 0,1-1 0 0 0,0 0 0 0 0,-2 3 0 0 0,1 0-85 0 0,-1 1-1 0 0,1 0 1 0 0,0 0-1 0 0,-1 8 1 0 0,-2 11-325 0 0,3-20 434 0 0,0-2 24 0 0,0 1 1 0 0,1-1-1 0 0,-1 0 1 0 0,1 1-1 0 0,-1-1 1 0 0,1 0-1 0 0,0 1 1 0 0,0-1-1 0 0,0 1 1 0 0,1 4-1 0 0,-1-6-27 0 0,0 1-1 0 0,0-1 1 0 0,0 1-1 0 0,0-1 0 0 0,0 1 1 0 0,-1-1-1 0 0,1 1 1 0 0,-1-1-1 0 0,1 1 0 0 0,-1-1 1 0 0,0 3-1 0 0,-4 13-17 0 0,6 18 11 0 0,-1-14 11 0 0,-3 40 0 0 0,1-8-25 0 0,0-31 0 0 0,1-14 0 0 0,1 0 0 0 0,-5 16 0 0 0,0 9 0 0 0,5-32 0 0 0,-1 0 0 0 0,1 1 0 0 0,-1-1 0 0 0,1 0 0 0 0,-1 1 0 0 0,0-1 0 0 0,0 0 0 0 0,1 1 0 0 0,-1-1 0 0 0,0 0 0 0 0,0 0 0 0 0,-2 2 0 0 0,2-2 0 0 0,-1 0 0 0 0,1 1 0 0 0,0-1 0 0 0,-1 1 0 0 0,1 0 0 0 0,0-1 0 0 0,0 1 0 0 0,0 0 0 0 0,-1 3 0 0 0,-7 10 0 0 0,9-14 0 0 0,-1-1 0 0 0,0 1 0 0 0,0 0 0 0 0,1 0 0 0 0,-1 0 0 0 0,0 0 0 0 0,1-1 0 0 0,-1 1 0 0 0,1 0 0 0 0,-1 0 0 0 0,1 0 0 0 0,0 0 0 0 0,-1 0 0 0 0,1 0 0 0 0,0 0 0 0 0,0 1 0 0 0,-1-1 0 0 0,1 0 0 0 0,0 0 0 0 0,0 0 0 0 0,0 0 0 0 0,0 0 0 0 0,1 0 0 0 0,-1 0 0 0 0,0 0 0 0 0,1 2 0 0 0,3 5 5 0 0,-1 0 0 0 0,0 0 0 0 0,-1 0 0 0 0,0 0 0 0 0,0 0 0 0 0,0 1 0 0 0,-1-1 0 0 0,0 1 0 0 0,-1-1-1 0 0,0 1 1 0 0,0-1 0 0 0,-2 10 0 0 0,-1-2-5 0 0,3-8 0 0 0,-1-1 0 0 0,-1 0 0 0 0,1 0 0 0 0,-1 0 0 0 0,-5 11 0 0 0,-6 25 0 0 0,12-39 0 0 0,0 0 0 0 0,1 0 0 0 0,-1 0 0 0 0,1 0 0 0 0,0 0 0 0 0,0 8 0 0 0,0 8 0 0 0,1 30 0 0 0,1-37 0 0 0,-1-12 0 0 0,-1 0 0 0 0,1 1 0 0 0,-1-1 0 0 0,0 0 0 0 0,0 0 0 0 0,1 1 0 0 0,-1-1 0 0 0,0 0 0 0 0,0 1 0 0 0,0 1 0 0 0,-3 18 0 0 0,3-16 0 0 0,-1-1 0 0 0,1 0 0 0 0,-1 0 0 0 0,0 1 0 0 0,0-1 0 0 0,-2 5 0 0 0,-8 35 64 0 0,11-43-64 0 0,-1 0 0 0 0,1 1 0 0 0,0-1 0 0 0,-1 0 0 0 0,1 1 0 0 0,0-1 0 0 0,0 1 0 0 0,0-1 0 0 0,0 0 0 0 0,0 3 0 0 0,-2 14 0 0 0,0-11 0 0 0,1 0 0 0 0,-1 0 0 0 0,1 0 0 0 0,1 0 0 0 0,-1 0 0 0 0,1 1 0 0 0,0-1 0 0 0,1 0 0 0 0,2 13 0 0 0,0 11 0 0 0,-3-5 0 0 0,-1-24 7 0 0,1 0-1 0 0,-1 0 0 0 0,1 0 1 0 0,-1 0-1 0 0,0 0 1 0 0,0 0-1 0 0,0-1 0 0 0,0 1 1 0 0,-2 3-1 0 0,1-4-4 0 0,-2 3-4 0 0,0 10 56 0 0,4-5-44 0 0,-1 8-10 0 0,2-13 0 0 0,3 28 0 0 0,-5 6 64 0 0,1-27-64 0 0,-1-10 0 0 0,-3 1 0 0 0,-2 15 0 0 0,6-17 1 0 0,0 1 0 0 0,0-1 0 0 0,0 1 1 0 0,-1-1-1 0 0,1 0 0 0 0,0 1 0 0 0,0-1 0 0 0,0 1 0 0 0,0-1 0 0 0,0 0 0 0 0,0 1 0 0 0,0-1 0 0 0,0 1 0 0 0,0-1 0 0 0,0 0 0 0 0,0 1 0 0 0,0-1 1 0 0,0 1-1 0 0,0-1 0 0 0,0 0 0 0 0,1 1 0 0 0,-1-1 0 0 0,0 0 0 0 0,0 1 0 0 0,0-1 0 0 0,1 1 0 0 0,-1-1 0 0 0,0 0 0 0 0,0 1 0 0 0,1-1 0 0 0,-1 0 0 0 0,0 0 1 0 0,0 1-1 0 0,1-1 0 0 0,-1 0 0 0 0,1 0 0 0 0,-1 0 0 0 0,1 1 0 0 0,4 3 23 0 0,-2-2 34 0 0,1-1-35 0 0,-3 0 30 0 0,0-1-50 0 0,0 0 1 0 0,-1-1-1 0 0,1 1 0 0 0,0 0 0 0 0,0 0 1 0 0,-1-1-1 0 0,1 1 0 0 0,0-1 0 0 0,0 1 0 0 0,-1 0 1 0 0,1-1-1 0 0,0 1 0 0 0,-1-1 0 0 0,1 0 0 0 0,-1 1 1 0 0,1-1-1 0 0,-1 1 0 0 0,2-2 0 0 0,8-15 52 0 0,-5 8-43 0 0,19-21 52 0 0,-23 29-67 0 0,0-1-2 0 0,1 0 1 0 0,-1 1 0 0 0,1-1-1 0 0,-1 1 1 0 0,1-1-1 0 0,-1 1 1 0 0,1-1 0 0 0,0 1-1 0 0,0 0 1 0 0,0 0 0 0 0,0 0-1 0 0,0 0 1 0 0,0 0 0 0 0,0 0-1 0 0,3 0 1 0 0,-2 0 8 0 0,0 0 0 0 0,0 0 0 0 0,0 1 0 0 0,1-1 0 0 0,-1 1 0 0 0,0 0 0 0 0,0 0 0 0 0,0 0 0 0 0,0 0 0 0 0,0 1 0 0 0,0-1 0 0 0,4 2 0 0 0,5 2-6 0 0,21 9 0 0 0,8 2 3 0 0,-22-10 13 0 0,0-2 0 0 0,0-1 0 0 0,27 1 0 0 0,59-6-465 0 0,-47 0-1263 0 0,-20 2 543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0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8496 0 0,'0'0'2058'0'0,"8"7"1868"0"0,40 2 729 0 0,61-2-852 0 0,-94-7-3640 0 0,-7 0-49 0 0,0 0 0 0 0,0 0 0 0 0,0 0 0 0 0,0-1 0 0 0,0 0 0 0 0,0-1 0 0 0,14-4 0 0 0,0-2-25 0 0,-17 7-80 0 0,0-1 1 0 0,0 0-1 0 0,0 0 1 0 0,0 0 0 0 0,7-5-1 0 0,4-2-1618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9.2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198 1 2760 0 0,'0'0'643'0'0,"-8"13"7852"0"0,-17 10-3375 0 0,-10 17-2837 0 0,4-6-1225 0 0,-31 40 742 0 0,57-68-1662 0 0,1-1 0 0 0,0 1 0 0 0,0 0 0 0 0,1 0 0 0 0,-1 0 0 0 0,1 0 0 0 0,1 0 0 0 0,-1 1 0 0 0,-1 9 0 0 0,4-15-125 0 0,-1 0 0 0 0,1-1 0 0 0,0 1 0 0 0,0 0-1 0 0,0 0 1 0 0,0 0 0 0 0,0-1 0 0 0,0 1 0 0 0,0 0 0 0 0,1 0 0 0 0,-1-1-1 0 0,0 1 1 0 0,0 0 0 0 0,0 0 0 0 0,1-1 0 0 0,-1 1 0 0 0,0 0-1 0 0,1-1 1 0 0,-1 1 0 0 0,1 0 0 0 0,-1-1 0 0 0,1 1 0 0 0,-1-1-1 0 0,1 1 1 0 0,0 0 0 0 0,1 0 4 0 0,-1-1 0 0 0,0 1-1 0 0,1 0 1 0 0,-1-1 0 0 0,1 1 0 0 0,0-1-1 0 0,-1 0 1 0 0,1 1 0 0 0,-1-1 0 0 0,1 0 0 0 0,2 0-1 0 0,3 0-17 0 0,-1-1-1 0 0,0 0 1 0 0,1 0 0 0 0,-1 0-1 0 0,8-4 1 0 0,2-1-190 0 0,-1-1 0 0 0,-1-1 0 0 0,0 0 0 0 0,0-1 0 0 0,0-1 0 0 0,21-20-1 0 0,-6 1-1399 0 0,40-51-1 0 0,-49 57 1155 0 0,11-16 438 0 0,-24 29 207 0 0,-5 8 1900 0 0,-8 6-675 0 0,4-3-1426 0 0,-2 2 180 0 0,1 1 1 0 0,-1-1 0 0 0,1 1 0 0 0,0 0 0 0 0,-5 8-1 0 0,-2 2 144 0 0,3-2-269 0 0,0-1 1 0 0,1 1-1 0 0,0 0 1 0 0,1 1-1 0 0,1-1 0 0 0,0 1 1 0 0,1 0-1 0 0,0 0 1 0 0,-1 14-1 0 0,3-21 77 0 0,1-1 0 0 0,-1 0 0 0 0,1 1 0 0 0,1-1 0 0 0,-1 1 0 0 0,1-1 0 0 0,2 8 0 0 0,-3-10-238 0 0,1-1 0 0 0,0 0 0 0 0,0 0 0 0 0,0 0-1 0 0,0 0 1 0 0,0 0 0 0 0,1 0 0 0 0,2 3 0 0 0,-3-4-412 0 0,1 0 0 0 0,-1 0 1 0 0,1 0-1 0 0,-1 0 1 0 0,1 0-1 0 0,0 0 0 0 0,-1 0 1 0 0,1 0-1 0 0,0 0 0 0 0,0-1 1 0 0,-1 1-1 0 0,3-1 0 0 0,7 1-7448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 2760 0 0,'0'0'10737'0'0,"0"7"-8149"0"0,0-1-2063 0 0,-1 0 1 0 0,0 0-1 0 0,0 1 1 0 0,0-1-1 0 0,-1 0 1 0 0,0 0-1 0 0,-3 8 0 0 0,0-2 37 0 0,-7 17 477 0 0,6-15-410 0 0,0 1 0 0 0,-5 20-1 0 0,11-34-607 0 0,0-1 0 0 0,0 0-1 0 0,0 0 1 0 0,0 0 0 0 0,0 1-1 0 0,0-1 1 0 0,0 0 0 0 0,0 0-1 0 0,0 1 1 0 0,0-1 0 0 0,0 0-1 0 0,0 0 1 0 0,0 0 0 0 0,0 1 0 0 0,0-1-1 0 0,0 0 1 0 0,0 0 0 0 0,0 1-1 0 0,0-1 1 0 0,0 0 0 0 0,0 0-1 0 0,0 0 1 0 0,1 1 0 0 0,-1-1-1 0 0,0 0 1 0 0,0 0 0 0 0,0 0-1 0 0,0 0 1 0 0,0 1 0 0 0,1-1 0 0 0,-1 0-1 0 0,0 0 1 0 0,0 0 0 0 0,0 0-1 0 0,1 0 1 0 0,-1 0 0 0 0,0 1-1 0 0,0-1 1 0 0,0 0 0 0 0,1 0-1 0 0,-1 0 1 0 0,0 0 0 0 0,14-3 146 0 0,13-11-221 0 0,-21 11 59 0 0,0-1 0 0 0,0 1 0 0 0,1 0 0 0 0,-1 1 0 0 0,1 0 0 0 0,-1 0 0 0 0,1 0 0 0 0,0 1 1 0 0,9-2-1 0 0,-12 3-3 0 0,1 0-2 0 0,1 0 0 0 0,0 0 0 0 0,-1 0 0 0 0,0 1 0 0 0,1 0 0 0 0,-1 0 0 0 0,1 1 0 0 0,-1 0 0 0 0,10 4 0 0 0,-11-4 2 0 0,-1 0 0 0 0,1 1-1 0 0,-1-1 1 0 0,1 1 0 0 0,-1 0-1 0 0,0 0 1 0 0,0 0 0 0 0,-1 1-1 0 0,1-1 1 0 0,0 0 0 0 0,-1 1-1 0 0,0 0 1 0 0,0 0 0 0 0,0-1-1 0 0,-1 1 1 0 0,1 0 0 0 0,-1 1 0 0 0,2 6-1 0 0,-1 2 5 0 0,0-1-1 0 0,-1 1 0 0 0,-1-1 1 0 0,0 1-1 0 0,-2 14 0 0 0,0-8 3 0 0,-2 0 0 0 0,0 0 0 0 0,-1-1 0 0 0,-1 0 0 0 0,-1 0 0 0 0,0 0 0 0 0,-14 22 0 0 0,19-36 4 0 0,-1 0 0 0 0,0 0 0 0 0,0 0 0 0 0,0-1 0 0 0,-1 0 0 0 0,1 1 0 0 0,-1-1 0 0 0,0 0 0 0 0,1-1 0 0 0,-1 1 0 0 0,-1-1 0 0 0,1 0 0 0 0,0 0 0 0 0,0 0 0 0 0,-1 0 0 0 0,1-1 0 0 0,-1 0-1 0 0,0 1 1 0 0,1-2 0 0 0,-1 1 0 0 0,0-1 0 0 0,1 1 0 0 0,-1-1 0 0 0,0-1 0 0 0,0 1 0 0 0,-4-2 0 0 0,2 1-246 0 0,0 0 0 0 0,1-1-1 0 0,-1 1 1 0 0,1-2 0 0 0,0 1 0 0 0,-1-1 0 0 0,1 0-1 0 0,1 0 1 0 0,-1-1 0 0 0,0 1 0 0 0,1-1-1 0 0,0-1 1 0 0,-1 1 0 0 0,2-1 0 0 0,-1 0-1 0 0,1 0 1 0 0,-8-10 0 0 0,3-1-5078 0 0,2-2-1490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1 289 17735 0 0,'0'0'2048'0'0,"4"-5"-194"0"0,77-77 3290 0 0,-13 13-4276 0 0,-50 51-960 0 0,0 0 1 0 0,1 2 0 0 0,0 0 0 0 0,1 1 0 0 0,1 1 0 0 0,25-12 0 0 0,-28 17-921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2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5064 0 0,'0'0'15106'0'0,"5"3"-13425"0"0,0-1-1395 0 0,0-1 0 0 0,0 1 0 0 0,1-1 0 0 0,-1-1 0 0 0,0 1 0 0 0,1 0 0 0 0,-1-1 0 0 0,1 0 0 0 0,-1-1 0 0 0,1 1 0 0 0,9-3 0 0 0,8-3 269 0 0,31-11 0 0 0,-38 11-438 0 0,-7 3-55 0 0,15-6-1 0 0,0 1-1 0 0,1 2 1 0 0,38-6 0 0 0,-55 10-490 0 0,4 1 589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3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5984 0 0,'0'0'12678'0'0,"1"-2"-11651"0"0,39-26 1575 0 0,-33 24-2426 0 0,0 0 0 0 0,-1-1 0 0 0,0 0-1 0 0,0 0 1 0 0,9-10 0 0 0,24-35 298 0 0,-21 26-367 0 0,-5 4-45 0 0,0 0-1 0 0,10-22 0 0 0,-13 21-38 0 0,2 2-1 0 0,18-27 0 0 0,-26 42 49 0 0,-4 3 239 0 0,0 12 28 0 0,-21 86 930 0 0,-9 12-778 0 0,4-15-330 0 0,25-89-160 0 0,-3 7 0 0 0,1 0 0 0 0,1 1 0 0 0,0-1 0 0 0,0 24 0 0 0,2-34-48 0 0,0-1 1 0 0,1 1-1 0 0,-1-1 0 0 0,0 1 0 0 0,0 0 0 0 0,1-1 1 0 0,-1 1-1 0 0,1-1 0 0 0,-1 1 0 0 0,1 0 0 0 0,0-1 0 0 0,0 0 1 0 0,-1 1-1 0 0,1-1 0 0 0,0 1 0 0 0,0-1 0 0 0,0 0 1 0 0,1 0-1 0 0,-1 0 0 0 0,2 2 0 0 0,-2-3-63 0 0,-1 0-1 0 0,1-1 1 0 0,0 1-1 0 0,0 0 1 0 0,-1 0-1 0 0,1 0 1 0 0,0-1-1 0 0,-1 1 1 0 0,1 0-1 0 0,0-1 1 0 0,-1 1-1 0 0,1-1 1 0 0,0 1-1 0 0,-1-1 1 0 0,1 1-1 0 0,-1-1 0 0 0,1 0 1 0 0,-1 1-1 0 0,1-1 1 0 0,-1 1-1 0 0,1-1 1 0 0,-1 0-1 0 0,2-1-352 0 0,8-11-1575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3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263 246 13216 0 0,'0'0'604'0'0,"-1"0"-14"0"0,0 0-544 0 0,1 0 0 0 0,0 1 1 0 0,-1-1-1 0 0,1 0 0 0 0,-1 0 0 0 0,1 0 0 0 0,-1 0 0 0 0,1 0 0 0 0,-1 0 0 0 0,1 0 0 0 0,-1 0 0 0 0,1 0 0 0 0,-1-1 1 0 0,1 1-1 0 0,0 0 0 0 0,-1 0 0 0 0,1 0 0 0 0,-1 0 0 0 0,1-1 0 0 0,-1 1 0 0 0,1 0 0 0 0,0-1 0 0 0,-1 1 1 0 0,1 0-1 0 0,0 0 0 0 0,-1-1 0 0 0,1 1 0 0 0,0-1 0 0 0,-1 1 0 0 0,1 0 0 0 0,0-1 0 0 0,0 1 0 0 0,-1-1 1 0 0,1 1-1 0 0,5-14 1535 0 0,-2 5-543 0 0,-2 8-927 0 0,-1-1-1 0 0,0 1 1 0 0,1-1-1 0 0,-1 0 1 0 0,1 1-1 0 0,-1-1 1 0 0,1 1-1 0 0,-1-1 1 0 0,3-2-1 0 0,-2 3-31 0 0,0-1-1 0 0,-1 1 1 0 0,1-1-1 0 0,0 1 1 0 0,-1-1 0 0 0,1 0-1 0 0,-1 1 1 0 0,1-1-1 0 0,0-3 1 0 0,-1 0-2 0 0,1 1-1 0 0,0 0 1 0 0,0 0-1 0 0,0 0 0 0 0,0 0 1 0 0,1 0-1 0 0,3-6 1 0 0,4-14 86 0 0,-9 22-139 0 0,0 0 0 0 0,0-1 0 0 0,0 1-1 0 0,0 0 1 0 0,-1-1 0 0 0,1 1 0 0 0,-1 0 0 0 0,1-1 0 0 0,-1 1 0 0 0,0 0 0 0 0,-1-3 0 0 0,-2-5 187 0 0,3 8-169 0 0,1 1-1 0 0,-1 0 0 0 0,0 0 1 0 0,1 0-1 0 0,-1 0 0 0 0,0 0 1 0 0,0 0-1 0 0,0 0 0 0 0,0 0 1 0 0,0 0-1 0 0,0 0 1 0 0,0 0-1 0 0,0 1 0 0 0,0-1 1 0 0,0 0-1 0 0,0 1 0 0 0,0-1 1 0 0,0 1-1 0 0,-1-1 0 0 0,1 1 1 0 0,0 0-1 0 0,0-1 0 0 0,-1 1 1 0 0,1 0-1 0 0,0 0 0 0 0,0 0 1 0 0,-2 0-1 0 0,-1 0 94 0 0,-1 0 0 0 0,1 0 1 0 0,0 1-1 0 0,0-1 0 0 0,-1 1 0 0 0,-6 3 0 0 0,2-1 4 0 0,1 1 0 0 0,-1 1-1 0 0,1-1 1 0 0,1 2-1 0 0,-1-1 1 0 0,1 1 0 0 0,0 0-1 0 0,0 0 1 0 0,0 1-1 0 0,-10 14 1 0 0,2 1 155 0 0,0 1 1 0 0,-16 35-1 0 0,20-34-199 0 0,1 1 0 0 0,1 0-1 0 0,1 0 1 0 0,1 1 0 0 0,-4 29-1 0 0,10-46-87 0 0,0-1 0 0 0,1 1 0 0 0,0 0-1 0 0,0-1 1 0 0,1 1 0 0 0,0-1 0 0 0,1 1 0 0 0,-1-1-1 0 0,7 16 1 0 0,-7-21-5 0 0,0 0 1 0 0,1-1-1 0 0,-1 1 0 0 0,1 0 0 0 0,-1-1 0 0 0,1 0 1 0 0,0 1-1 0 0,0-1 0 0 0,0 0 0 0 0,0 0 0 0 0,1 0 0 0 0,-1 0 1 0 0,1 0-1 0 0,-1 0 0 0 0,1-1 0 0 0,-1 1 0 0 0,1-1 1 0 0,0 0-1 0 0,0 0 0 0 0,0 0 0 0 0,0 0 0 0 0,0 0 1 0 0,0-1-1 0 0,0 1 0 0 0,0-1 0 0 0,0 0 0 0 0,0 0 1 0 0,0 0-1 0 0,0 0 0 0 0,5-1 0 0 0,4-2-2 0 0,0 0 0 0 0,0 0 0 0 0,0-1 0 0 0,0-1 0 0 0,-1 0 0 0 0,0 0 0 0 0,0-1 0 0 0,0 0 0 0 0,-1-1 0 0 0,0-1 0 0 0,0 1 0 0 0,-1-2 0 0 0,0 1 0 0 0,15-19 0 0 0,-5 3 0 0 0,-10 14 0 0 0,0 0 0 0 0,-1-1 0 0 0,-1 0 0 0 0,9-16 0 0 0,-9 11 0 0 0,0 0 0 0 0,-1 0 0 0 0,-1 0 0 0 0,0-1 0 0 0,-1 0 0 0 0,-1 0 0 0 0,-1 0 0 0 0,0 0 0 0 0,-2 0 0 0 0,-1-28 0 0 0,0 38 2 0 0,-1 0-1 0 0,0 0 1 0 0,0 0-1 0 0,-1 0 1 0 0,0 0 0 0 0,0 0-1 0 0,-1 1 1 0 0,1 0-1 0 0,-2-1 1 0 0,1 1-1 0 0,-8-8 1 0 0,4 6 2 0 0,0 0 1 0 0,0 1-1 0 0,0 0 0 0 0,-1 1 1 0 0,0 0-1 0 0,0 0 0 0 0,-14-5 1 0 0,19 9-4 0 0,0 1 1 0 0,0 0 0 0 0,-1 0 0 0 0,1 0 0 0 0,0 0 0 0 0,-1 1 0 0 0,1 0 0 0 0,-1 0 0 0 0,1 0 0 0 0,-1 0 0 0 0,1 1 0 0 0,0 0 0 0 0,-1 0-1 0 0,1 0 1 0 0,0 0 0 0 0,0 0 0 0 0,-5 3 0 0 0,-3 2-453 0 0,0 1 0 0 0,0 0 0 0 0,1 0 1 0 0,-15 13-1 0 0,16-11-1103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4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54 3224 0 0,'0'0'3769'0'0,"-3"11"2822"0"0,3-11-6439 0 0,0 1 0 0 0,-1-1 0 0 0,1 1 0 0 0,0-1 0 0 0,0 1 0 0 0,0-1 0 0 0,0 1 0 0 0,0-1 0 0 0,-1 1 0 0 0,1-1 1 0 0,0 1-1 0 0,0-1 0 0 0,0 1 0 0 0,0-1 0 0 0,1 1 0 0 0,-1-1 0 0 0,0 1 0 0 0,0-1 0 0 0,0 1 0 0 0,0-1 0 0 0,0 1 0 0 0,1-1 1 0 0,-1 1-1 0 0,0-1 0 0 0,0 1 0 0 0,1-1 0 0 0,-1 1 0 0 0,0-1 0 0 0,1 0 0 0 0,-1 1 0 0 0,0-1 0 0 0,1 0 0 0 0,-1 1 0 0 0,1-1 1 0 0,-1 0-1 0 0,1 1 0 0 0,-1-1 0 0 0,1 0 0 0 0,-1 0 0 0 0,1 1 0 0 0,-1-1 0 0 0,1 0 0 0 0,0 0 0 0 0,2 1 186 0 0,0 0-1 0 0,1 0 0 0 0,-1 0 1 0 0,0-1-1 0 0,1 1 0 0 0,4-1 1 0 0,7 0 238 0 0,0-1 0 0 0,-1-1 1 0 0,1-1-1 0 0,20-6 1 0 0,58-23 317 0 0,-54 17-718 0 0,-36 14-209 0 0,53-18 308 0 0,-49 17-478 0 0,-1 1 0 0 0,1 0 0 0 0,0 0 1 0 0,-1 1-1 0 0,1-1 0 0 0,12 2 0 0 0,-11 2-5962 0 0,3 0-2105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5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0 525 4144 0 0,'1'-1'12791'0'0,"10"-10"-10781"0"0,17-25-1 0 0,20-42-367 0 0,-13 19-1207 0 0,22-45-163 0 0,-34 61-210 0 0,8-10 26 0 0,-1 0-61 0 0,-1 1 36 0 0,-22 39 7 0 0,-6 11-59 0 0,0-1 0 0 0,1 1 1 0 0,-1 0-1 0 0,0-1 0 0 0,1 1 1 0 0,-1 0-1 0 0,4-3 0 0 0,-4 5 117 0 0,-2 1-67 0 0,1 0-1 0 0,-1 0 1 0 0,1 0-1 0 0,-1 0 1 0 0,0 0-1 0 0,1 0 0 0 0,-1 0 1 0 0,0 0-1 0 0,1 0 1 0 0,-3 1-1 0 0,-2 5 149 0 0,1 1-25 0 0,1 0 1 0 0,0 1 0 0 0,-3 17 0 0 0,0 1-86 0 0,-22 84-45 0 0,10 6-44 0 0,19-58-1987 0 0,1-52-396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14168 0 0,'20'0'1282'0'0,"-9"-9"5805"0"0,-7 13-6371 0 0,3 0-149 0 0,-7-3-545 0 0,1-1 1 0 0,-1 0-1 0 0,1 0 1 0 0,-1 0-1 0 0,1 1 1 0 0,-1-1-1 0 0,0 0 1 0 0,1 1-1 0 0,-1-1 1 0 0,0 0-1 0 0,1 1 1 0 0,-1-1-1 0 0,0 0 1 0 0,1 1-1 0 0,-1-1 1 0 0,0 1-1 0 0,0-1 1 0 0,1 0-1 0 0,-1 2 1 0 0,1-1 12 0 0,0 1 0 0 0,0-1 0 0 0,0 1 1 0 0,0-1-1 0 0,0 1 0 0 0,1-1 0 0 0,-1 0 0 0 0,0 1 1 0 0,1-1-1 0 0,-1 0 0 0 0,1 0 0 0 0,-1 0 0 0 0,1 0 1 0 0,0 0-1 0 0,-1-1 0 0 0,1 1 0 0 0,3 1 0 0 0,52 7-35 0 0,-47-8 0 0 0,0 0 0 0 0,-1 1 0 0 0,1 0 0 0 0,-1 0 0 0 0,0 1 0 0 0,0 0 0 0 0,10 5 0 0 0,-18-7 17 0 0,1 0-1 0 0,0 0 1 0 0,0 0-1 0 0,0 0 0 0 0,0 0 1 0 0,-1 0-1 0 0,1 1 1 0 0,-1-1-1 0 0,1 0 1 0 0,-1 1-1 0 0,1-1 1 0 0,-1 1-1 0 0,0 0 0 0 0,0 0 1 0 0,1-1-1 0 0,-1 1 1 0 0,-1 0-1 0 0,1 0 1 0 0,0 0-1 0 0,0 0 1 0 0,-1 0-1 0 0,1 0 1 0 0,-1 0-1 0 0,0 0 0 0 0,1 0 1 0 0,-1 3-1 0 0,-1 2-67 0 0,0 0 0 0 0,0-1 0 0 0,0 1-1 0 0,-1 0 1 0 0,-5 12 0 0 0,4-8 66 0 0,0-4-9 0 0,-1 0 0 0 0,1 0 0 0 0,-1 0 0 0 0,0-1-1 0 0,-9 11 1 0 0,-7 11 42 0 0,0 1 68 0 0,-35 40 0 0 0,26-35-71 0 0,17-20-18 0 0,-20 20-1 0 0,28-30-19 0 0,0-1 0 0 0,-1 1 1 0 0,1-1-1 0 0,-1 0 0 0 0,0 0 0 0 0,0 0 0 0 0,0-1 0 0 0,0 0 0 0 0,-8 3 0 0 0,11-5-8 0 0,1 0-1 0 0,0 1 1 0 0,-1-1-1 0 0,1 0 1 0 0,-1 0-1 0 0,1 0 1 0 0,-1 0-1 0 0,1 0 1 0 0,-1 0-1 0 0,1 0 1 0 0,0-1-1 0 0,-1 1 1 0 0,1 0-1 0 0,-1-1 1 0 0,1 1-1 0 0,0-1 1 0 0,0 1-1 0 0,-1-1 1 0 0,1 0-1 0 0,-2-1 1 0 0,1 0-26 0 0,1 0 1 0 0,-1 1-1 0 0,1-1 1 0 0,-1 0-1 0 0,1 0 1 0 0,0 0-1 0 0,0 0 1 0 0,0-1-1 0 0,0 1 1 0 0,0 0-1 0 0,0-4 1 0 0,-1-2-155 0 0,1 0 1 0 0,0 0 0 0 0,0-1-1 0 0,1 1 1 0 0,0 0 0 0 0,1-9-1 0 0,6-30-3572 0 0,19-63 0 0 0,-10 55 1260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6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20 232 10592 0 0,'-20'0'964'0'0,"30"-12"3388"0"0,12-8 1704 0 0,-11 9-5107 0 0,1 0-1 0 0,-1 2 0 0 0,18-12 1 0 0,35-23-197 0 0,-43 31-723 0 0,30-25 0 0 0,-11 8-1250 0 0,-26 19 496 0 0,1-1-10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6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57 8288 0 0,'0'2'6861'0'0,"-3"9"-3817"0"0,3-11-2864 0 0,0 1 0 0 0,0 0 0 0 0,0 0-1 0 0,0 0 1 0 0,0 0 0 0 0,0 0 0 0 0,0 0 0 0 0,0 0 0 0 0,1 0 0 0 0,-1-1 0 0 0,0 1 0 0 0,1 0 0 0 0,-1 0 0 0 0,1 0 0 0 0,-1-1 0 0 0,0 1 0 0 0,1 0-1 0 0,0 0 1 0 0,-1-1 0 0 0,1 1 0 0 0,-1 0 0 0 0,1-1 0 0 0,0 1 0 0 0,0-1 0 0 0,-1 1 0 0 0,1-1 0 0 0,0 1 0 0 0,1 0 0 0 0,24 11 1203 0 0,-21-10-1226 0 0,-1 0 0 0 0,1-1 0 0 0,0 1 1 0 0,0-1-1 0 0,0 0 0 0 0,0-1 0 0 0,0 1 0 0 0,0-1 0 0 0,0 0 0 0 0,0 0 1 0 0,0 0-1 0 0,0-1 0 0 0,0 1 0 0 0,7-3 0 0 0,59-22 544 0 0,-63 21-727 0 0,0 0-1 0 0,-1-1 0 0 0,13-9 0 0 0,10-6-55 0 0,-8 6-141 0 0,-18 10 83 0 0,1 0 0 0 0,0 1 0 0 0,1 0 0 0 0,8-4 1 0 0,-6 4-371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9.7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378 56 3680 0 0,'10'-8'-185'0'0,"-4"3"3254"0"0,0 0 1 0 0,9-11-1 0 0,-7 4-1519 0 0,-8 12-1468 0 0,1 0 1 0 0,-1 0-1 0 0,0-1 1 0 0,0 1-1 0 0,0 0 0 0 0,0 0 1 0 0,0-1-1 0 0,0 1 1 0 0,1 0-1 0 0,-1 0 1 0 0,0 0-1 0 0,0-1 0 0 0,0 1 1 0 0,0 0-1 0 0,0 0 1 0 0,0-1-1 0 0,0 1 0 0 0,0 0 1 0 0,0 0-1 0 0,0-1 1 0 0,0 1-1 0 0,0 0 1 0 0,0 0-1 0 0,0-1 0 0 0,0 1 1 0 0,-1 0-1 0 0,1 0 1 0 0,0-1-1 0 0,0 1 0 0 0,0 0 1 0 0,0 0-1 0 0,-1-1 1 0 0,-7-1 890 0 0,-11 5 290 0 0,-18 9 913 0 0,-2 2 47 0 0,-72 35 0 0 0,99-43-1916 0 0,1 1 0 0 0,-15 10-1 0 0,26-16-301 0 0,1 0 0 0 0,-1 0-1 0 0,0 0 1 0 0,0 0 0 0 0,0 0-1 0 0,1 0 1 0 0,-1-1 0 0 0,0 1 0 0 0,1 0-1 0 0,-1 0 1 0 0,1 0 0 0 0,-1-1 0 0 0,1 1-1 0 0,1 1 1 0 0,-2-1-4 0 0,2 1-2 0 0,0 0 0 0 0,-1 0 0 0 0,1 0 1 0 0,0-1-1 0 0,0 1 0 0 0,0 0 0 0 0,0-1 0 0 0,1 0 0 0 0,-1 1 0 0 0,0-1 0 0 0,5 2 0 0 0,32 8-35 0 0,-9-3-18 0 0,-20-4-136 0 0,0 0-1 0 0,0 1 1 0 0,0 0 0 0 0,-1 1 0 0 0,10 7 0 0 0,-16-11-2 0 0,1 1 0 0 0,-1 0 0 0 0,0 0 1 0 0,0 0-1 0 0,0 1 0 0 0,0-1 0 0 0,0 1 1 0 0,-1 0-1 0 0,0-1 0 0 0,1 1 0 0 0,-2 0 1 0 0,1 0-1 0 0,0 0 0 0 0,-1 1 0 0 0,2 5 1 0 0,-3-7 131 0 0,1 0 0 0 0,-1-1 0 0 0,0 1 0 0 0,0-1 0 0 0,0 1 0 0 0,-1-1 0 0 0,1 1 0 0 0,-1 0 0 0 0,1-1 1 0 0,-1 1-1 0 0,0-1 0 0 0,0 0 0 0 0,0 1 0 0 0,0-1 0 0 0,0 0 0 0 0,-3 4 0 0 0,1-3 134 0 0,0 0 1 0 0,0 0-1 0 0,0 0 0 0 0,0 0 1 0 0,0-1-1 0 0,-1 1 0 0 0,1-1 0 0 0,-1 0 1 0 0,-5 3-1 0 0,-3-1 140 0 0,0 0-1 0 0,0 0 1 0 0,0-1 0 0 0,-1-1 0 0 0,-21 3-1 0 0,-2-5 102 0 0,0-1 0 0 0,0-1 0 0 0,-49-10 0 0 0,78 11-305 0 0,4 1-10 0 0,1-1 0 0 0,0 1 1 0 0,-1 0-1 0 0,1-1 0 0 0,0 0 0 0 0,-1 0 1 0 0,1 0-1 0 0,0 0 0 0 0,-3-1 0 0 0,5 2-1 0 0,-1-1 0 0 0,1 1 0 0 0,0 0-1 0 0,0-1 1 0 0,-1 1 0 0 0,1 0 0 0 0,0 0-1 0 0,0-1 1 0 0,0 1 0 0 0,-1 0 0 0 0,1-1-1 0 0,0 1 1 0 0,0-1 0 0 0,0 1 0 0 0,0 0-1 0 0,0-1 1 0 0,0 1 0 0 0,0 0 0 0 0,0-1-1 0 0,0 1 1 0 0,0-1 0 0 0,0 1 0 0 0,0 0-1 0 0,0-1 1 0 0,0 1 0 0 0,0-1 0 0 0,0 1-1 0 0,0 0 1 0 0,0-1 0 0 0,1 1 0 0 0,-1 0-1 0 0,0-1 1 0 0,0 1 0 0 0,0 0 0 0 0,1-1-1 0 0,-1 1 1 0 0,0 0 0 0 0,0 0 0 0 0,1-1-1 0 0,-1 1 1 0 0,0 0 0 0 0,1 0 0 0 0,-1-1-1 0 0,0 1 1 0 0,1 0 0 0 0,-1 0 0 0 0,0 0-1 0 0,1 0 1 0 0,0-1 0 0 0,-1 1-54 0 0,26-16-1433 0 0,-7 7 565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7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33 164 3224 0 0,'-32'-22'14246'0'0,"32"12"-11468"0"0,0 7-2508 0 0,1 1-82 0 0,0-1 0 0 0,0 0 0 0 0,0 0 0 0 0,0 0 0 0 0,1 0 0 0 0,0 1 0 0 0,-1-1 0 0 0,1 1 0 0 0,0-1 0 0 0,0 1 0 0 0,0 0 0 0 0,0 0 0 0 0,3-2 0 0 0,2-3 20 0 0,2-2-37 0 0,0 1-1 0 0,0 0 1 0 0,1 0-1 0 0,0 1 1 0 0,0 1-1 0 0,1-1 1 0 0,0 2-1 0 0,0-1 1 0 0,0 2 0 0 0,1 0-1 0 0,-1 0 1 0 0,24-4-1 0 0,-32 7-90 0 0,1 1 15 0 0,3 0-69 0 0,1 0 0 0 0,-1 1 0 0 0,0 0 0 0 0,0 0 0 0 0,0 0 0 0 0,7 3 0 0 0,-12-4-20 0 0,0 1 1 0 0,-1 0-1 0 0,1 0 0 0 0,0 0 0 0 0,-1 0 1 0 0,1 0-1 0 0,-1 0 0 0 0,1 0 0 0 0,-1 0 1 0 0,0 0-1 0 0,1 1 0 0 0,-1-1 1 0 0,0 1-1 0 0,0-1 0 0 0,0 1 0 0 0,0-1 1 0 0,0 1-1 0 0,0 0 0 0 0,0-1 0 0 0,-1 1 1 0 0,1 0-1 0 0,-1 0 0 0 0,1-1 0 0 0,-1 1 1 0 0,1 0-1 0 0,-1 0 0 0 0,0 0 0 0 0,0 0 1 0 0,0 0-1 0 0,0-1 0 0 0,-1 4 1 0 0,-11 57 186 0 0,10-55-169 0 0,1 0 0 0 0,-1-1 0 0 0,-1 1 0 0 0,1-1 0 0 0,-1 0-1 0 0,0 0 1 0 0,-1 0 0 0 0,1 0 0 0 0,-1-1 0 0 0,-6 8 0 0 0,-3 4 50 0 0,-82 114 342 0 0,41-46-249 0 0,45-68-89 0 0,1 0 1 0 0,0 0-1 0 0,-7 23 0 0 0,14-25-2 0 0,3-15-70 0 0,0 1 0 0 0,0-1 0 0 0,0 0 0 0 0,0 0 0 0 0,-1 0 0 0 0,1-1 0 0 0,0 1 0 0 0,0 0 0 0 0,3-2 0 0 0,12-3-21 0 0,0-1-1 0 0,-1 0 1 0 0,23-14 0 0 0,46-31-231 0 0,-31 17-68 0 0,-19 18-2553 0 0,-17 6 1163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2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316 362 13328 0 0,'0'0'1209'0'0,"0"-1"-994"0"0,0-1 26 0 0,0 1 0 0 0,0-1 0 0 0,0 1 0 0 0,0 0 0 0 0,0-1 0 0 0,1 1 0 0 0,-1-1 0 0 0,0 1 0 0 0,1-1 0 0 0,0-1 1 0 0,2-7 1428 0 0,-2 6-1390 0 0,-1 1-1 0 0,1 0 1 0 0,0-1-1 0 0,0 1 1 0 0,0 0-1 0 0,0 0 1 0 0,0 0-1 0 0,1 0 1 0 0,0 0-1 0 0,2-4 1 0 0,-2 4-125 0 0,0 0 0 0 0,0-1 0 0 0,0 1 0 0 0,-1-1 1 0 0,1 1-1 0 0,-1-1 0 0 0,1-5 0 0 0,-1 5-200 0 0,0 0-1 0 0,0 1 1 0 0,1-1 0 0 0,-1 0-1 0 0,1 1 1 0 0,-1-1 0 0 0,4-3 0 0 0,-2 2 78 0 0,-1 1 0 0 0,1-1 0 0 0,-1 0 0 0 0,1-5 0 0 0,4-8 187 0 0,-6 16-215 0 0,0 0 1 0 0,0-1-1 0 0,0 1 1 0 0,-1 0-1 0 0,1-1 1 0 0,0 1-1 0 0,-1-1 1 0 0,0 1-1 0 0,1 0 1 0 0,-1-1-1 0 0,0 1 1 0 0,0-1-1 0 0,-1 1 0 0 0,1-1 1 0 0,0 1-1 0 0,-1-1 1 0 0,0-2-1 0 0,-1 1 17 0 0,1 0-1 0 0,-1 1 1 0 0,0-1-1 0 0,-1 0 1 0 0,1 1-1 0 0,-1-1 1 0 0,-3-3-1 0 0,5 6 25 0 0,-1-1 0 0 0,1 1-1 0 0,-1 0 1 0 0,0 0 0 0 0,0-1-1 0 0,0 1 1 0 0,0 0-1 0 0,0 1 1 0 0,0-1 0 0 0,0 0-1 0 0,0 1 1 0 0,0-1 0 0 0,0 1-1 0 0,0-1 1 0 0,0 1 0 0 0,-4 0-1 0 0,-3 1 1 0 0,-1 0-1 0 0,1 0 1 0 0,-1 1-1 0 0,1 1 1 0 0,0-1-1 0 0,0 2 0 0 0,0-1 1 0 0,0 1-1 0 0,1 0 1 0 0,-11 8-1 0 0,-12 8 64 0 0,-36 32-1 0 0,58-44-34 0 0,0 0 20 0 0,1 0-1 0 0,0 0 1 0 0,0 1 0 0 0,-11 19-1 0 0,-21 41 386 0 0,36-62-429 0 0,1 0-16 0 0,0 1-1 0 0,0-1 0 0 0,1 1 1 0 0,0-1-1 0 0,0 1 0 0 0,0 0 1 0 0,1-1-1 0 0,1 1 0 0 0,-1 0 1 0 0,1 0-1 0 0,1 9 0 0 0,1-5 11 0 0,-1 0-1 0 0,2 0 0 0 0,0 0 1 0 0,0 0-1 0 0,1-1 1 0 0,7 16-1 0 0,-9-23-43 0 0,1 1 0 0 0,0 0 0 0 0,0-1 0 0 0,0 0 0 0 0,0 1 0 0 0,1-1 0 0 0,0 0 0 0 0,0-1 0 0 0,0 1 0 0 0,0-1 0 0 0,0 0 0 0 0,1 0 0 0 0,-1 0 0 0 0,1 0 0 0 0,0-1 0 0 0,0 0 0 0 0,0 0 0 0 0,0 0 0 0 0,0-1 0 0 0,0 1 0 0 0,1-1 0 0 0,-1 0 0 0 0,0-1 0 0 0,1 0 0 0 0,-1 1 0 0 0,1-2 0 0 0,-1 1 0 0 0,0-1 0 0 0,1 1 0 0 0,-1-1 0 0 0,6-2 0 0 0,-1-1 6 0 0,0 0-1 0 0,0 0 1 0 0,0-1-1 0 0,0 0 1 0 0,-1 0 0 0 0,0-1-1 0 0,0-1 1 0 0,0 1-1 0 0,-1-2 1 0 0,8-8 0 0 0,-4 3 6 0 0,0-2 1 0 0,-1 0 0 0 0,0 0 0 0 0,-2-1 0 0 0,9-18 0 0 0,-8 14 13 0 0,-2 0 1 0 0,0 0-1 0 0,-1-1 1 0 0,-1 0 0 0 0,-2 0-1 0 0,5-32 1 0 0,-8 41 13 0 0,-1-1 1 0 0,0 0 0 0 0,-1 0 0 0 0,0 1 0 0 0,-1-1-1 0 0,0 1 1 0 0,-1-1 0 0 0,0 1 0 0 0,-1 0-1 0 0,0 0 1 0 0,-1 0 0 0 0,-9-14 0 0 0,10 19-17 0 0,0 0-1 0 0,-1 1 1 0 0,0 0 0 0 0,0 0 0 0 0,0 0-1 0 0,-1 0 1 0 0,0 1 0 0 0,0 0 0 0 0,-7-4-1 0 0,9 7-14 0 0,1 0 0 0 0,0 0-1 0 0,0 1 1 0 0,-1-1-1 0 0,1 1 1 0 0,-1 0-1 0 0,0 0 1 0 0,1 0-1 0 0,-1 1 1 0 0,0-1-1 0 0,1 1 1 0 0,-1 0-1 0 0,0 0 1 0 0,1 0-1 0 0,-1 1 1 0 0,0-1-1 0 0,1 1 1 0 0,-1 0 0 0 0,0 0-1 0 0,1 0 1 0 0,-4 2-1 0 0,-4 3-128 0 0,1 0 0 0 0,0 1 0 0 0,0 0 0 0 0,1 0-1 0 0,0 1 1 0 0,0 0 0 0 0,1 1 0 0 0,-11 13 0 0 0,-3 7-1095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47.91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17 8320 0 0,'12'-11'19210'0'0,"-11"11"-19191"0"0,-1 0-16 0 0,0-1-1 0 0,0 1 0 0 0,0 0 0 0 0,0-1 0 0 0,1 1 0 0 0,-1 0 1 0 0,0-1-1 0 0,0 1 0 0 0,1 0 0 0 0,-1 0 0 0 0,0-1 0 0 0,1 1 0 0 0,-1 0 1 0 0,0 0-1 0 0,1 0 0 0 0,-1-1 0 0 0,0 1 0 0 0,1 0 0 0 0,-1 0 1 0 0,0 0-1 0 0,1 0 0 0 0,-1 0 0 0 0,0 0 0 0 0,1 0 0 0 0,-1 0 0 0 0,1 0 1 0 0,-1 0-1 0 0,0 0 0 0 0,1 0 0 0 0,-1 0 0 0 0,1 0 0 0 0,-1 0 0 0 0,1 0 497 0 0,14 3 168 0 0,-13-2-639 0 0,0 1 1 0 0,1-1 0 0 0,-1 1-1 0 0,0-1 1 0 0,0 1-1 0 0,0 0 1 0 0,-1 0 0 0 0,1 0-1 0 0,2 4 1 0 0,14 25 394 0 0,-5-10-263 0 0,-3-8-143 0 0,0 0-1 0 0,1 0 1 0 0,14 11 0 0 0,-7-4 25 0 0,7 7-7 0 0,-2-7-15 0 0,-14-11-5 0 0,1-1-1 0 0,11 8 1 0 0,36 30 38 0 0,-56-45-51 0 0,1 0-1 0 0,-1 0 0 0 0,0 1 1 0 0,0-1-1 0 0,0 0 0 0 0,0 0 1 0 0,0 1-1 0 0,0-1 0 0 0,2 3 1 0 0,-2-2-3 0 0,0-1 1 0 0,0 1 0 0 0,0-1 0 0 0,0 1-1 0 0,0-1 1 0 0,0 1 0 0 0,1-1-1 0 0,1 2 1 0 0,23 18 21 0 0,-20-16-16 0 0,0 0-1 0 0,0 0 1 0 0,0 0-1 0 0,1-1 1 0 0,11 6-1 0 0,-16-9-84 0 0,-1 0-89 0 0,4 4 154 0 0,-4 3 27 0 0,-1-7 47 0 0,0-1-42 0 0,0 0 0 0 0,0 1 0 0 0,0-1 1 0 0,0 0-1 0 0,0 0 0 0 0,0 0 0 0 0,0 0 0 0 0,0 0 1 0 0,0 1-1 0 0,0-1 0 0 0,0 0 0 0 0,1 0 0 0 0,-1 0 1 0 0,0 0-1 0 0,0 0 0 0 0,0 1 0 0 0,0-1 0 0 0,0 0 1 0 0,-1 0-1 0 0,1 0 0 0 0,0 0 0 0 0,0 0 0 0 0,0 1 1 0 0,0-1-1 0 0,0 0 0 0 0,0 0 0 0 0,0 0 0 0 0,0 0 1 0 0,0 0-1 0 0,0 0 0 0 0,0 1 0 0 0,0-1 0 0 0,0 0 1 0 0,-1 0-1 0 0,1 0 0 0 0,0 0 0 0 0,0 0 0 0 0,0 0 1 0 0,0 0-1 0 0,0 0 0 0 0,0 1 0 0 0,-1-1 0 0 0,1 0 1 0 0,-3 3-1699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48.57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14 659 11976 0 0,'-14'0'1498'0'0,"21"-15"2147"0"0,36-39 1401 0 0,16-26-1428 0 0,-12 19-2480 0 0,26-33-277 0 0,-61 79-706 0 0,0 1-1 0 0,23-22 1 0 0,-2 3-187 0 0,-14 15-177 0 0,26-20-1 0 0,-25 22 476 0 0,26-28 0 0 0,-21 22 7 0 0,-19 16-260 0 0,1 0-1 0 0,-1 0 1 0 0,7-10 0 0 0,-5 8 27 0 0,-1 0-1 0 0,1 0 1 0 0,9-7-1 0 0,0 1 68 0 0,-10 7-40 0 0,-1 2 10 0 0,-3 1-14 0 0,1-4 76 0 0,-4 6-95 0 0,-2-3-231 0 0,1 4-620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50.09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1 14888 0 0,'0'0'11599'0'0,"1"1"-11024"0"0,6 6-202 0 0,0 0-1 0 0,0 0 1 0 0,-1 1 0 0 0,1-1 0 0 0,-2 2-1 0 0,1-1 1 0 0,6 16 0 0 0,25 71 179 0 0,-12-25-277 0 0,14 11-72 0 0,-34-71-166 0 0,2-1-1 0 0,-1 1 1 0 0,2-1 0 0 0,-1-1-1 0 0,16 14 1 0 0,-18-17-228 0 0,1 0 0 0 0,-1 1 0 0 0,1 0 0 0 0,-2 0 1 0 0,1 0-1 0 0,-1 0 0 0 0,6 12 0 0 0,-9-17-21 0 0,-1 0 0 0 0,0 0 0 0 0,0 0 1 0 0,0-1-1 0 0,0 1 0 0 0,0 0 0 0 0,0 0 0 0 0,0 0 0 0 0,0 0 0 0 0,0 0 0 0 0,0 0 0 0 0,-1-1 1 0 0,1 1-1 0 0,0 0 0 0 0,0 0 0 0 0,-2 1 0 0 0,2-1-176 0 0,-4 8-1502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50.45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1 741 5064 0 0,'0'-1'389'0'0,"0"0"-30"0"0,0 0 0 0 0,0-1-1 0 0,0 1 1 0 0,1-1 0 0 0,-1 1 0 0 0,0 0-1 0 0,1 0 1 0 0,0-1 0 0 0,-1 1 0 0 0,1 0-1 0 0,-1 0 1 0 0,1-1 0 0 0,0 1 0 0 0,0 0 0 0 0,3-3 1804 0 0,18-26 8139 0 0,-14 19-9586 0 0,-1 0 0 0 0,2 1 0 0 0,0 0-1 0 0,14-12 1 0 0,68-55 1621 0 0,-74 60-2086 0 0,-1 0 1 0 0,-1-1-1 0 0,15-21 1 0 0,17-24 540 0 0,110-114 0 0 0,-138 157-664 0 0,0 0 1 0 0,21-32-1 0 0,-29 38-119 0 0,0 0 0 0 0,1 0 0 0 0,1 2 1 0 0,0 0-1 0 0,1 0 0 0 0,26-17 0 0 0,-22 19-1709 0 0,-12 4 752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53.865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415 250 1840 0 0,'12'-1'22151'0'0,"-9"-1"-21940"0"0,0 0 0 0 0,0 0-1 0 0,0 0 1 0 0,-1-1 0 0 0,1 1-1 0 0,-1-1 1 0 0,0 0 0 0 0,1 0-1 0 0,-1 0 1 0 0,0 0 0 0 0,-1 0-1 0 0,1 0 1 0 0,-1 0 0 0 0,1-1-1 0 0,-1 1 1 0 0,0-1 0 0 0,0 1-1 0 0,0-1 1 0 0,-1 1 0 0 0,1-1-1 0 0,-1 1 1 0 0,0-1 0 0 0,-1-5-1 0 0,1 3-87 0 0,0 0-1 0 0,0 0 0 0 0,-1 0 0 0 0,0 0 1 0 0,-1 0-1 0 0,1 0 0 0 0,-1 1 0 0 0,0-1 1 0 0,-1 0-1 0 0,1 1 0 0 0,-1 0 1 0 0,0-1-1 0 0,-7-8 0 0 0,7 12-84 0 0,0 0 1 0 0,-1 0-1 0 0,1 0 0 0 0,0 0 0 0 0,-1 0 1 0 0,1 1-1 0 0,-1-1 0 0 0,1 1 1 0 0,-1 0-1 0 0,0 0 0 0 0,0 0 0 0 0,1 1 1 0 0,-1-1-1 0 0,0 1 0 0 0,0 0 0 0 0,0 0 1 0 0,0 0-1 0 0,1 1 0 0 0,-1 0 1 0 0,0-1-1 0 0,0 1 0 0 0,1 0 0 0 0,-5 2 1 0 0,-18 8 95 0 0,17-7-76 0 0,0 0 1 0 0,-1 0-1 0 0,-14 11 1 0 0,0 2 0 0 0,2 1 1 0 0,0 2 0 0 0,0 0 0 0 0,2 1-1 0 0,1 0 1 0 0,1 2 0 0 0,0 0-1 0 0,-22 43 1 0 0,28-43-29 0 0,2 0-1 0 0,-14 45 1 0 0,20-54-18 0 0,1-1 0 0 0,0 1 0 0 0,1 0 1 0 0,1 0-1 0 0,0 0 0 0 0,2 26 0 0 0,0-36-13 0 0,-1 1 0 0 0,1-1 0 0 0,0 1 0 0 0,0-1 0 0 0,1 0 0 0 0,-1 0 0 0 0,1 1 0 0 0,0-1 0 0 0,0 0 0 0 0,1-1 0 0 0,-1 1 0 0 0,1 0 0 0 0,4 5 0 0 0,-4-7 0 0 0,-1 0 0 0 0,1 0 0 0 0,0 0 0 0 0,0 0 0 0 0,0-1 0 0 0,0 1 0 0 0,0-1 0 0 0,0 0 0 0 0,0 1 0 0 0,1-2 0 0 0,-1 1 0 0 0,0 0 0 0 0,1-1 0 0 0,-1 1 0 0 0,0-1 0 0 0,1 0 0 0 0,-1 0 0 0 0,5-1 0 0 0,9-1 0 0 0,-1-1 0 0 0,0-1 0 0 0,-1 0 0 0 0,1-1 0 0 0,21-10 0 0 0,72-44 0 0 0,-88 47 0 0 0,-2 0 0 0 0,0-1 0 0 0,-1-1 0 0 0,-1-1 0 0 0,0-1 0 0 0,-1 0 0 0 0,0-1 0 0 0,-1 0 0 0 0,-1-2 0 0 0,-1 1 0 0 0,-1-2 0 0 0,-1 0 0 0 0,0 0 0 0 0,-1-1 0 0 0,6-22 0 0 0,-13 33 0 0 0,0 0 0 0 0,-1 0 0 0 0,0 0 0 0 0,-1 0 0 0 0,0 0 0 0 0,0 0 0 0 0,-1 0 0 0 0,-1 0 0 0 0,0 0 0 0 0,0 0 0 0 0,-1 0 0 0 0,0 0 0 0 0,-1 0 0 0 0,0 0 0 0 0,-6-13 0 0 0,6 18 0 0 0,0-1 0 0 0,0 1 0 0 0,0 0 0 0 0,-1 0 0 0 0,0 0 0 0 0,0 1 0 0 0,0-1 0 0 0,0 1 0 0 0,-1 0 0 0 0,0 0 0 0 0,0 0 0 0 0,0 1 0 0 0,0 0 0 0 0,0 0 0 0 0,-1 0 0 0 0,1 0 0 0 0,-8-1 0 0 0,-5-2 0 0 0,0 2 0 0 0,-1 0 0 0 0,0 1 0 0 0,0 0 0 0 0,0 2 0 0 0,-34 1 0 0 0,27 2 0 0 0,1 2 0 0 0,0 0 0 0 0,0 1 0 0 0,-38 14 0 0 0,55-16-37 0 0,1 0 0 0 0,0 1 0 0 0,0-1 0 0 0,0 2 0 0 0,0-1 0 0 0,1 1 0 0 0,0-1-1 0 0,-9 10 1 0 0,13-12 18 0 0,0 0 0 0 0,1 0 0 0 0,-1-1 1 0 0,1 1-1 0 0,-1 0 0 0 0,1 1 0 0 0,0-1 0 0 0,0 0 0 0 0,0 0 0 0 0,0 0 0 0 0,0 1 0 0 0,0-1 0 0 0,1 0 0 0 0,-1 1 0 0 0,1-1 0 0 0,0 1 0 0 0,-1-1 0 0 0,1 1 0 0 0,0-1 0 0 0,1 0 0 0 0,-1 1 0 0 0,0-1 0 0 0,1 1 0 0 0,-1-1 0 0 0,1 0 0 0 0,0 1 1 0 0,-1-1-1 0 0,1 0 0 0 0,0 1 0 0 0,3 2 0 0 0,3 5-2505 0 0,0 3-8055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2:55.349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661 164 3680 0 0,'-8'-3'10713'0'0,"5"-6"-10220"0"0,3 6 427 0 0,-11-28 3501 0 0,7 24-3727 0 0,3 7-591 0 0,1-1 0 0 0,-1 0 0 0 0,1 1-1 0 0,-1-1 1 0 0,1 0 0 0 0,0 1 0 0 0,-1-1 0 0 0,1 0 0 0 0,0 1 0 0 0,-1-1 0 0 0,1 0 0 0 0,0 0 0 0 0,0 0 0 0 0,0 1-1 0 0,0-2 1 0 0,-1 0 41 0 0,1 0-1 0 0,0 0 1 0 0,-1 0-1 0 0,1 0 1 0 0,-1 0-1 0 0,1 0 1 0 0,-1 0-1 0 0,0 0 1 0 0,0 0-1 0 0,0 1 1 0 0,0-1-1 0 0,0 0 1 0 0,0 0-1 0 0,0 1 1 0 0,-1-1-1 0 0,1 1 1 0 0,-1 0-1 0 0,1-1 1 0 0,-1 1-1 0 0,1 0 1 0 0,-1 0-1 0 0,0 0 1 0 0,0 0-1 0 0,0 0 1 0 0,1 0-1 0 0,-1 0 1 0 0,0 1-1 0 0,0-1 1 0 0,0 1-1 0 0,0-1 1 0 0,0 1-1 0 0,0 0 1 0 0,0 0-1 0 0,-3 0 1 0 0,-17 1 481 0 0,0 1 0 0 0,-32 7 1 0 0,-21 3 115 0 0,59-10-597 0 0,1 1 0 0 0,0 0 0 0 0,0 1 0 0 0,1 1 0 0 0,-1 0 0 0 0,1 1 0 0 0,0 0 0 0 0,0 1 0 0 0,-12 9 0 0 0,-24 21 40 0 0,36-27-187 0 0,-1 1-1 0 0,2 0 0 0 0,-1 1 1 0 0,-16 20-1 0 0,-4 3 238 0 0,28-30-212 0 0,0 1 0 0 0,0 0 0 0 0,0 1 0 0 0,1-1 0 0 0,0 1 0 0 0,0 0 0 0 0,-6 14 0 0 0,-1 2-9 0 0,10-20-10 0 0,0 0 0 0 0,0-1 1 0 0,1 1-1 0 0,-1 0 0 0 0,1 0 0 0 0,-1 1 0 0 0,1-1 1 0 0,0 0-1 0 0,1 0 0 0 0,-1 1 0 0 0,0-1 0 0 0,1 0 0 0 0,0 1 1 0 0,0-1-1 0 0,0 6 0 0 0,2 4 11 0 0,-1-10-6 0 0,0 0-1 0 0,-1 0 0 0 0,1 0 0 0 0,-1 0 0 0 0,0 1 0 0 0,-1 4 0 0 0,2 15-143 0 0,-1-21 101 0 0,0 1 0 0 0,1 0 0 0 0,-1 0 0 0 0,0 0 0 0 0,-1 0 0 0 0,1 0 0 0 0,-1 5 0 0 0,0-5 40 0 0,0 1 1 0 0,1-1-1 0 0,-1 0 0 0 0,1 1 1 0 0,0-1-1 0 0,0 1 1 0 0,1 4-1 0 0,1 10 240 0 0,5 98-556 0 0,-6-113 339 0 0,-1 0 0 0 0,1 0 0 0 0,-1 0 0 0 0,1 0 0 0 0,0-1 0 0 0,0 1 0 0 0,0 0 0 0 0,1-1-1 0 0,-1 1 1 0 0,0-1 0 0 0,1 1 0 0 0,0-1 0 0 0,0 0 0 0 0,0 1 0 0 0,0-1 0 0 0,0 0 0 0 0,0 0-1 0 0,0-1 1 0 0,0 1 0 0 0,1 0 0 0 0,3 1 0 0 0,0 1-27 0 0,0-1 1 0 0,0 0-1 0 0,0-1 0 0 0,0 0 0 0 0,1 0 1 0 0,-1 0-1 0 0,1 0 0 0 0,8 0 1 0 0,13-2 24 0 0,0 0 1 0 0,0-2 0 0 0,0-1-1 0 0,33-8 1 0 0,-39 5-27 0 0,25-8 0 0 0,-32 8 0 0 0,138-53 72 0 0,-130 50-71 0 0,60-28 12 0 0,-71 30-11 0 0,1 0 0 0 0,-1-1 0 0 0,-1 0 0 0 0,15-13 0 0 0,-21 16-2 0 0,0-1 0 0 0,0 1 0 0 0,-1-1 0 0 0,1-1 0 0 0,-1 1 0 0 0,-1-1 0 0 0,6-12 0 0 0,-1-4 0 0 0,6-26 0 0 0,-9 24 0 0 0,0 0 0 0 0,-2 0 0 0 0,-1 0 0 0 0,-1 0 0 0 0,-1 0 0 0 0,-2-1 0 0 0,-4-26 0 0 0,5 45 0 0 0,0 0 0 0 0,0 0 0 0 0,-1 0 0 0 0,0 0 0 0 0,-1 0 0 0 0,0 1 0 0 0,0-1 0 0 0,0 1 0 0 0,-1 0 0 0 0,1-1 0 0 0,-2 2 0 0 0,1-1 0 0 0,-1 0 0 0 0,1 1 0 0 0,-2 0 0 0 0,1 0 0 0 0,0 0 0 0 0,-1 1 0 0 0,-6-4 0 0 0,-9-3 0 0 0,0 1 0 0 0,-1 1 0 0 0,-29-8 0 0 0,-70-11 0 0 0,101 26 0 0 0,0 0 0 0 0,-33 3 0 0 0,19-1 0 0 0,28 0-369 0 0,-1 1 1 0 0,0 0-1 0 0,1 0 1 0 0,-1 0-1 0 0,1 1 0 0 0,-9 3 1 0 0,12-4-58 0 0,0 0 0 0 0,0 1 0 0 0,1-1 0 0 0,-1 0 0 0 0,0 1 0 0 0,1 0 0 0 0,0-1 0 0 0,-1 1 0 0 0,1 0 0 0 0,0 0 0 0 0,0 0 0 0 0,0 1 0 0 0,0-1 0 0 0,0 0 0 0 0,1 1 0 0 0,-3 4 0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06.41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330 173 4376 0 0,'0'0'2550'0'0,"5"-5"-932"0"0,-1-4 265 0 0,-3 8-1491 0 0,0 0-1 0 0,-1 0 1 0 0,1-1-1 0 0,-1 1 1 0 0,1 0 0 0 0,-1-1-1 0 0,1 1 1 0 0,-1 0-1 0 0,0-1 1 0 0,1-2-1 0 0,-1-2 1069 0 0,0 6-1387 0 0,0-1 0 0 0,0 0 1 0 0,1 1-1 0 0,-1-1 0 0 0,0 1 1 0 0,0-1-1 0 0,-1 0 0 0 0,1 1 1 0 0,0-1-1 0 0,0 0 1 0 0,0 1-1 0 0,0-1 0 0 0,0 0 1 0 0,-1 1-1 0 0,1-1 0 0 0,0 1 1 0 0,-1-1-1 0 0,1 0 0 0 0,0 1 1 0 0,-1-1-1 0 0,0 0 0 0 0,1 1 425 0 0,-12-10 2667 0 0,-46-14-836 0 0,54 23-2166 0 0,0 0 0 0 0,0-1 0 0 0,-1 2 0 0 0,1-1 0 0 0,-1 0 0 0 0,1 1 0 0 0,-1 0 0 0 0,1 0 0 0 0,-7 1 0 0 0,-10 0 263 0 0,15 0-341 0 0,1 0 0 0 0,0 1 0 0 0,0 0 0 0 0,0 0 0 0 0,0 0 0 0 0,1 0 0 0 0,-7 5 0 0 0,1-1 31 0 0,7-5-78 0 0,0 1 0 0 0,0 0 0 0 0,-1 0 0 0 0,2 0 0 0 0,-1 0 0 0 0,0 1 0 0 0,0-1 0 0 0,1 1 0 0 0,-1 0 0 0 0,-2 3 0 0 0,-11 10 122 0 0,13-12-149 0 0,0 1-1 0 0,0-1 1 0 0,0 0 0 0 0,0 0 0 0 0,-1-1 0 0 0,-6 5 0 0 0,7-5 10 0 0,-1 1 0 0 0,0-1 0 0 0,1 0 0 0 0,0 1-1 0 0,0 0 1 0 0,0 0 0 0 0,0 0 0 0 0,-2 5-1 0 0,-17 35 116 0 0,20-38-125 0 0,-3 7 14 0 0,4-11-22 0 0,1-1 0 0 0,-1 0 0 0 0,1 0 0 0 0,-1 0 0 0 0,1 1 0 0 0,0-1 0 0 0,0 0 0 0 0,-1 1 0 0 0,1-1 0 0 0,0 0 0 0 0,0 0 0 0 0,1 3 0 0 0,-2 4 14 0 0,0-6-12 0 0,1 1-1 0 0,0-1 1 0 0,0 0 0 0 0,0 0-1 0 0,1 1 1 0 0,-1-1 0 0 0,0 0 0 0 0,1 0-1 0 0,1 3 1 0 0,-3 1 5 0 0,1-2 11 0 0,5 9 1 0 0,-3 1-10 0 0,-3-13-12 0 0,1 0 0 0 0,0 0 0 0 0,0 0 0 0 0,0 0 0 0 0,0 0 0 0 0,0 0 0 0 0,0 0 0 0 0,1 0 0 0 0,-1 0 0 0 0,0 0-1 0 0,0 0 1 0 0,1 0 0 0 0,-1 0 0 0 0,1 0 0 0 0,0 1 0 0 0,9 12 25 0 0,-8-10-10 0 0,1 0 1 0 0,0 0-1 0 0,0 0 1 0 0,0-1-1 0 0,4 5 0 0 0,3 0-3 0 0,8 6-2 0 0,-14-11 10 0 0,0 0 1 0 0,1 0 0 0 0,-1 0-1 0 0,-1 1 1 0 0,8 6-1 0 0,-7-5 2 0 0,0 0-1 0 0,1-1 1 0 0,8 7-1 0 0,0-1 47 0 0,-10-8-60 0 0,-1 0 0 0 0,0 0 0 0 0,1-1 0 0 0,0 1 0 0 0,-1 0 0 0 0,5 1 0 0 0,-1-1 7 0 0,-1 0-1 0 0,0 0 1 0 0,0 0-1 0 0,1-1 0 0 0,-1 0 1 0 0,0 0-1 0 0,1 0 1 0 0,-1-1-1 0 0,1 0 1 0 0,-1 0-1 0 0,1 0 1 0 0,6-2-1 0 0,22-5 110 0 0,-5-2-1 0 0,15-6 66 0 0,-29 8-171 0 0,-4 3 19 0 0,-1-1-1 0 0,17-11 1 0 0,-25 15-37 0 0,9-6 16 0 0,-1-1 0 0 0,0 0 0 0 0,17-17 0 0 0,-17 13-15 0 0,-7 10 0 0 0,-1-1 0 0 0,1 0 0 0 0,-1 0 0 0 0,0 0 0 0 0,0-1 0 0 0,0 1 1 0 0,0 0-1 0 0,2-6 0 0 0,18-42 63 0 0,-20 44-51 0 0,1 0-1 0 0,-1 0 1 0 0,-1-1 0 0 0,1 1 0 0 0,-1-1 0 0 0,-1 1-1 0 0,1-1 1 0 0,-1 1 0 0 0,-1-12 0 0 0,-1 2 20 0 0,0 0 1 0 0,-1 0-1 0 0,-1 0 1 0 0,-1 1-1 0 0,0-1 1 0 0,-14-29-1 0 0,15 39-6 0 0,-1 0 0 0 0,0 0 0 0 0,-1 1-1 0 0,0-1 1 0 0,0 1 0 0 0,0 0 0 0 0,0 1-1 0 0,-1 0 1 0 0,0 0 0 0 0,0 0 0 0 0,-1 1-1 0 0,1 0 1 0 0,-1 0 0 0 0,-14-4 0 0 0,10 4 11 0 0,0 1 1 0 0,0 1-1 0 0,-1 0 1 0 0,1 1-1 0 0,0 0 1 0 0,-1 1-1 0 0,0 0 1 0 0,1 1 0 0 0,-18 3-1 0 0,17-2-150 0 0,1 1-1 0 0,-1 0 1 0 0,0 1 0 0 0,1 0-1 0 0,0 1 1 0 0,-21 11-1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14.406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347 100 1376 0 0,'0'0'17345'0'0,"-9"-10"-16171"0"0,9 10-1119 0 0,0-1 0 0 0,-1 0 0 0 0,1 0-1 0 0,-1 1 1 0 0,1-1 0 0 0,-1 0 0 0 0,0 1-1 0 0,1-1 1 0 0,-1 0 0 0 0,0 1-1 0 0,1-1 1 0 0,-1 1 0 0 0,-1-1 0 0 0,2 0-35 0 0,-1 1-1 0 0,1 0 1 0 0,-1 0 0 0 0,1-1 0 0 0,-1 1 0 0 0,1-1 0 0 0,0 1 0 0 0,-1 0 0 0 0,1-1-1 0 0,-1 1 1 0 0,1-1 0 0 0,0 1 0 0 0,-1-1 0 0 0,1 1 0 0 0,0-1 0 0 0,0 1 0 0 0,-1-1-1 0 0,1 0 1 0 0,-1 0 18 0 0,0 1 0 0 0,0 0-1 0 0,0 0 1 0 0,0 0 0 0 0,0 0-1 0 0,0-1 1 0 0,0 1 0 0 0,0-1-1 0 0,1 1 1 0 0,-1 0 0 0 0,0-1-1 0 0,0 1 1 0 0,0-1 0 0 0,-1 0-1 0 0,2 0 6 0 0,-4-1 92 0 0,0 0 1 0 0,-1 1-1 0 0,1-1 0 0 0,0 1 0 0 0,-1 0 0 0 0,1 0 0 0 0,-1 0 0 0 0,-4 0 0 0 0,8 1 257 0 0,-13-4 191 0 0,-17 0 486 0 0,22 3-875 0 0,0-1 0 0 0,1 1 0 0 0,-13 0 0 0 0,15 2-142 0 0,1 0-1 0 0,-1 0 1 0 0,1 0-1 0 0,0 1 0 0 0,-7 2 1 0 0,-12 5 139 0 0,8 5 33 0 0,1-4-129 0 0,13-8-69 0 0,-1 0 1 0 0,0 0 0 0 0,0 0 0 0 0,1 0 0 0 0,-1 0 0 0 0,1 1 0 0 0,-4 3 0 0 0,-3 9 47 0 0,-8 10 50 0 0,17-25-122 0 0,-1 0 0 0 0,1 0 0 0 0,-1 1 0 0 0,1-1 0 0 0,0 0-1 0 0,-1 1 1 0 0,1-1 0 0 0,0 1 0 0 0,-1-1 0 0 0,1 0 0 0 0,0 1 0 0 0,0-1 0 0 0,-1 1-1 0 0,1-1 1 0 0,0 1 0 0 0,0-1 0 0 0,0 1 0 0 0,0-1 0 0 0,0 1 0 0 0,-1-1 0 0 0,1 1-1 0 0,0-1 1 0 0,0 1 0 0 0,0-1 0 0 0,0 1 0 0 0,0-1 0 0 0,1 1 0 0 0,-1 0 0 0 0,0 1 9 0 0,-9 25-3 0 0,7-23 1 0 0,0 1 1 0 0,1-1-1 0 0,0 0 0 0 0,0 1 0 0 0,-1 6 1 0 0,0 22 0 0 0,2-15-10 0 0,0-12 0 0 0,7 20 0 0 0,1-2 0 0 0,-5-17 23 0 0,-2-6-20 0 0,0 0 0 0 0,0 1 0 0 0,0-1 0 0 0,0 0-1 0 0,-1 1 1 0 0,1-1 0 0 0,0 1 0 0 0,-1-1 0 0 0,0 0 0 0 0,1 1 0 0 0,-1-1 0 0 0,0 1 0 0 0,1 3 0 0 0,0 0-3 0 0,1 1 0 0 0,10 16 0 0 0,2 2 60 0 0,-10-19-41 0 0,-3-5-16 0 0,0 0 1 0 0,0 1 0 0 0,0-1-1 0 0,0 1 1 0 0,0-1-1 0 0,-1 1 1 0 0,1-1 0 0 0,0 1-1 0 0,0 0 1 0 0,-1-1-1 0 0,1 1 1 0 0,0 0-1 0 0,-1 0 1 0 0,1 0 0 0 0,0 1-1 0 0,1 0 7 0 0,0 0 0 0 0,-1 0-1 0 0,1-1 1 0 0,0 1 0 0 0,0 0-1 0 0,0-1 1 0 0,0 1 0 0 0,0-1-1 0 0,0 0 1 0 0,0 0-1 0 0,0 0 1 0 0,1 0 0 0 0,-1 0-1 0 0,0 0 1 0 0,4 0 0 0 0,15 3 107 0 0,-13-4-72 0 0,-1 0-1 0 0,0 0 0 0 0,0-1 1 0 0,1 0-1 0 0,-1-1 1 0 0,0 1-1 0 0,0-1 1 0 0,10-5-1 0 0,12-3 55 0 0,-18 7-38 0 0,1-1 1 0 0,0-1-1 0 0,11-6 0 0 0,-12 5-63 0 0,0 2 57 0 0,-6 0-42 0 0,-4 3-13 0 0,1 0 0 0 0,-1 1 0 0 0,0-1-1 0 0,0 0 1 0 0,0 0 0 0 0,1 1 0 0 0,-1-1 0 0 0,0 0 0 0 0,1 1-1 0 0,2-1 1 0 0,-1 0 2 0 0,2-1 10 0 0,1-1 1 0 0,-1 1-1 0 0,1-1 1 0 0,7-5-1 0 0,-11 6-12 0 0,5-4 0 0 0,12-11 0 0 0,-10 9 6 0 0,-5 5 0 0 0,0-1 1 0 0,0 0-1 0 0,0 0 1 0 0,0 0-1 0 0,-1-1 1 0 0,0 1-1 0 0,1-1 1 0 0,3-8-1 0 0,3 0-6 0 0,-8 11 0 0 0,0 0 0 0 0,0-1 0 0 0,0 1 0 0 0,0 0 0 0 0,-1 0 0 0 0,1-1 0 0 0,-1 1 0 0 0,2-6 0 0 0,-1-2 19 0 0,0 0-1 0 0,-1 0 1 0 0,-1-11 0 0 0,-4-21 34 0 0,3 37-53 0 0,0 0 0 0 0,0-1 0 0 0,0 1 0 0 0,-3-6 0 0 0,2 7 0 0 0,-1-6 3 0 0,2 6 1 0 0,0 0 0 0 0,-1-1 1 0 0,1 1-1 0 0,-1 0 1 0 0,0 0-1 0 0,0 0 0 0 0,-1 0 1 0 0,1 1-1 0 0,-1-1 1 0 0,0 1-1 0 0,0-1 0 0 0,0 1 1 0 0,-6-4-1 0 0,3 1-4 0 0,2 3 0 0 0,1-1 0 0 0,-1 1 0 0 0,0 0 0 0 0,0 0 0 0 0,0 1 0 0 0,0-1 0 0 0,-1 1 0 0 0,1 0 0 0 0,-6-2 0 0 0,-44-6 45 0 0,26 5-15 0 0,24 4-17 0 0,1 1 0 0 0,-1-1 1 0 0,0 1-1 0 0,0 0 0 0 0,0 0 1 0 0,0 0-1 0 0,0 0 0 0 0,0 1 1 0 0,-7 1-1 0 0,-2 1 38 0 0,0-2-141 0 0,0 1-1 0 0,0 1 1 0 0,0 0 0 0 0,1 1 0 0 0,-1 0-1 0 0,1 1 1 0 0,0 1 0 0 0,-21 12 0 0 0,22-7-2034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0.8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220 204 11600 0 0,'36'-13'3550'0'0,"-10"1"1242"0"0,-21 10-4619 0 0,0 0 0 0 0,-1 0 0 0 0,1-1 0 0 0,-1 1 0 0 0,1-1 0 0 0,-1 0 0 0 0,7-7 0 0 0,3-2 229 0 0,-12 10-377 0 0,1 0-1 0 0,-1 1 1 0 0,0-1-1 0 0,0 0 1 0 0,0 0-1 0 0,0-1 1 0 0,0 1 0 0 0,-1 0-1 0 0,1 0 1 0 0,-1-1-1 0 0,1 1 1 0 0,0-4-1 0 0,3-7-3 0 0,-4 10-11 0 0,0 1 0 0 0,0-1 0 0 0,0 1 0 0 0,0-1 0 0 0,-1 1 0 0 0,1-1 0 0 0,-1 0-1 0 0,1 1 1 0 0,-1-1 0 0 0,0 0 0 0 0,0 1 0 0 0,0-1 0 0 0,-1 0 0 0 0,1 1-1 0 0,-1-1 1 0 0,1 0 0 0 0,-1 1 0 0 0,0-1 0 0 0,0 1 0 0 0,0-1 0 0 0,0 1-1 0 0,-2-4 1 0 0,1 4 50 0 0,1-1 0 0 0,-1 1 0 0 0,0 0 0 0 0,0 0 0 0 0,-1-1 0 0 0,1 1-1 0 0,0 1 1 0 0,-1-1 0 0 0,1 0 0 0 0,-1 0 0 0 0,1 1 0 0 0,-1 0 0 0 0,0-1 0 0 0,0 1-1 0 0,0 0 1 0 0,-2 0 0 0 0,-1 0 68 0 0,0 0-1 0 0,1 0 1 0 0,-1 1-1 0 0,0 0 1 0 0,1 0-1 0 0,-1 1 1 0 0,1 0 0 0 0,-7 1-1 0 0,-4 2 186 0 0,0 1 1 0 0,0 1-1 0 0,1 0 0 0 0,-28 16 0 0 0,26-11-166 0 0,0 0-1 0 0,1 0 1 0 0,-24 23 0 0 0,33-27-117 0 0,-1 1 0 0 0,1 0 1 0 0,1 1-1 0 0,-1-1 1 0 0,2 1-1 0 0,-1 0 0 0 0,1 1 1 0 0,-6 15-1 0 0,9-18-25 0 0,0-1 0 0 0,1 1-1 0 0,0 0 1 0 0,0 0 0 0 0,1 0-1 0 0,-1 0 1 0 0,1 0 0 0 0,1-1-1 0 0,0 1 1 0 0,0 0 0 0 0,0 0 0 0 0,1 0-1 0 0,-1-1 1 0 0,2 1 0 0 0,-1-1-1 0 0,1 1 1 0 0,0-1 0 0 0,5 8 0 0 0,-4-10 7 0 0,0 1 0 0 0,0-1 1 0 0,1 0-1 0 0,0 0 1 0 0,0-1-1 0 0,0 1 0 0 0,0-1 1 0 0,0 0-1 0 0,1-1 1 0 0,-1 1-1 0 0,1-1 0 0 0,-1 0 1 0 0,1-1-1 0 0,8 2 1 0 0,-6-1-140 0 0,-1-1 0 0 0,1-1 0 0 0,-1 0 0 0 0,1 0 0 0 0,-1 0 0 0 0,1-1 0 0 0,0 0 0 0 0,-1 0 0 0 0,0-1 0 0 0,1 0 0 0 0,8-3 0 0 0,9-6 115 0 0,-8 4 10 0 0,23-12 0 0 0,-34 16 2 0 0,0-1 0 0 0,-1 0 0 0 0,0 0 0 0 0,0 0 0 0 0,0-1 0 0 0,0 0 0 0 0,6-9 0 0 0,-3 4 64 0 0,-1-1 1 0 0,0 0-1 0 0,-1 0 0 0 0,-1-1 0 0 0,0 0 0 0 0,6-21 0 0 0,-9 28-59 0 0,-1 0 0 0 0,0 0 0 0 0,0-1-1 0 0,-1 1 1 0 0,0 0 0 0 0,0 0 0 0 0,0-1-1 0 0,0 1 1 0 0,-1 0 0 0 0,0-1 0 0 0,0 1-1 0 0,0 0 1 0 0,-1 0 0 0 0,0 0-1 0 0,0 0 1 0 0,0 0 0 0 0,0 1 0 0 0,-1-1-1 0 0,-3-4 1 0 0,4 7 9 0 0,0 0 1 0 0,-1 0-1 0 0,1 0 0 0 0,-1 0 1 0 0,0 0-1 0 0,1 1 0 0 0,-1-1 0 0 0,0 1 1 0 0,0 0-1 0 0,0 0 0 0 0,0 0 0 0 0,0 0 1 0 0,0 0-1 0 0,0 1 0 0 0,-1-1 1 0 0,-5 1-1 0 0,1 0 36 0 0,0 0 0 0 0,-1 0 0 0 0,1 1 1 0 0,0 0-1 0 0,-12 4 0 0 0,12-3-16 0 0,-1 2 0 0 0,0-1 0 0 0,1 1 0 0 0,0 0 0 0 0,0 1 0 0 0,-11 8 0 0 0,16-10-20 0 0,0-1-1 0 0,1 0 1 0 0,-1 1-1 0 0,1-1 1 0 0,0 1-1 0 0,0 0 1 0 0,0 0-1 0 0,0 0 0 0 0,-1 3 1 0 0,2-4-11 0 0,1 0 1 0 0,-1 0-1 0 0,1 0 0 0 0,-1 0 0 0 0,1-1 1 0 0,0 1-1 0 0,0 0 0 0 0,-1 0 1 0 0,1 0-1 0 0,1 0 0 0 0,-1 0 0 0 0,0 0 1 0 0,0 0-1 0 0,1-1 0 0 0,-1 1 1 0 0,1 0-1 0 0,1 3 0 0 0,0-2-3 0 0,0-1 0 0 0,0 1 0 0 0,0 0 0 0 0,0-1 0 0 0,0 1 0 0 0,1-1 0 0 0,-1 0 0 0 0,1 0 0 0 0,0 0 0 0 0,0 0 0 0 0,0 0 0 0 0,0 0 0 0 0,0-1 0 0 0,0 0 0 0 0,0 1 0 0 0,0-1 0 0 0,6 1 0 0 0,2 0 0 0 0,0 0 0 0 0,0 0 0 0 0,22 0 0 0 0,-14-3-20 0 0,-1-1 0 0 0,0 0 0 0 0,0-1-1 0 0,0-1 1 0 0,0-1 0 0 0,32-13 0 0 0,17-10 9 0 0,-67 28 11 0 0,8-3-3 0 0,-1 0 1 0 0,1 1-1 0 0,9-2 1 0 0,-9 3-52 0 0,-5 1 1 0 0,-3 0 52 0 0,1 0 1 0 0,-1 0 0 0 0,1 0-1 0 0,-1-1 1 0 0,1 1-1 0 0,-1 0 1 0 0,1 0-1 0 0,-1 0 1 0 0,1 0 0 0 0,-1 0-1 0 0,1 1 1 0 0,-1-1-1 0 0,1 0 1 0 0,-1 0-1 0 0,1 0 1 0 0,-1 0 0 0 0,1 0-1 0 0,-1 1 1 0 0,1-1-1 0 0,-1 0 1 0 0,0 0-1 0 0,2 1 1 0 0,-2 0-1 0 0,1-1 1 0 0,-1 1 0 0 0,0-1 0 0 0,1 0 0 0 0,-1 0 0 0 0,0 0 0 0 0,1 1 0 0 0,-1-1 0 0 0,0 0 0 0 0,1 0 0 0 0,-1 1 0 0 0,0-1 0 0 0,0 0 0 0 0,1 1 0 0 0,-1-1 0 0 0,0 0 0 0 0,0 0 0 0 0,0 1 0 0 0,0-1 0 0 0,1 0 0 0 0,-1 1 0 0 0,0-1 0 0 0,0 1 0 0 0,0-1 0 0 0,0 0 0 0 0,0 1 0 0 0,0-1 0 0 0,0 0 0 0 0,0 1 0 0 0,0-1 0 0 0,0 1 0 0 0,0-1 0 0 0,0 0 0 0 0,0 1 0 0 0,0-1 0 0 0,0 0 0 0 0,-1 1 0 0 0,1 0 0 0 0,0-1 0 0 0,-1 3 0 0 0,1 1 0 0 0,-1-1 0 0 0,1 0 0 0 0,-1 1 0 0 0,0-1 0 0 0,-1 0 0 0 0,1 0 0 0 0,-2 4 0 0 0,-6 15 0 0 0,8-19 0 0 0,1 0 0 0 0,-1 0 0 0 0,-1-1 0 0 0,1 1 0 0 0,0 0 0 0 0,-1-1 0 0 0,-3 5 0 0 0,4-4 0 0 0,-1-1 0 0 0,0 1 0 0 0,1 0 0 0 0,0-1 0 0 0,-3 6 0 0 0,5-8 0 0 0,-1 0 0 0 0,0 0 0 0 0,0 0 0 0 0,0 0 0 0 0,0 0 0 0 0,0 0 0 0 0,0 0 0 0 0,0 0 0 0 0,1 0 0 0 0,-1 0 0 0 0,0 0 0 0 0,0 0 0 0 0,0 0 0 0 0,0 0 0 0 0,0-1 0 0 0,1 1 0 0 0,-1 0 0 0 0,0 0 0 0 0,0 1 0 0 0,0-1 0 0 0,0 0 0 0 0,0 0 0 0 0,1 0 0 0 0,-1 0 0 0 0,0 0 0 0 0,0 0 0 0 0,0 0 0 0 0,0 0 0 0 0,0 0 0 0 0,0 0 0 0 0,1 0 0 0 0,-1 0 0 0 0,0 0 0 0 0,0 0 0 0 0,0 0 0 0 0,0 1 0 0 0,0-1 0 0 0,0 0 0 0 0,0 0 0 0 0,0 0 0 0 0,1 0 0 0 0,-1 0 0 0 0,0 0 0 0 0,0 1 0 0 0,0-1 0 0 0,0 0 0 0 0,0 0 0 0 0,0 0 0 0 0,0 0 0 0 0,0 0 0 0 0,0 1 0 0 0,0-1 0 0 0,0 0 0 0 0,0 0 0 0 0,0 0 0 0 0,0 0 0 0 0,0 0 0 0 0,0 1 0 0 0,0-1 0 0 0,0 0 0 0 0,0 0 0 0 0,0 0 0 0 0,0 0 0 0 0,0 0 0 0 0,-1 0 0 0 0,1 1 0 0 0,0-1 0 0 0,0 0 0 0 0,0 0 0 0 0,7-4 0 0 0,12-15-520 0 0,0-1 0 0 0,-1 0 0 0 0,27-43 0 0 0,-44 62 513 0 0,1-3-29 0 0,1 0 0 0 0,-1 1 0 0 0,1-1 0 0 0,0 1-1 0 0,0-1 1 0 0,1 1 0 0 0,-1 0 0 0 0,0 0 0 0 0,5-3 0 0 0,-5 5 26 0 0,0-1 0 0 0,0 1 1 0 0,0 0-1 0 0,0 0 0 0 0,0 0 0 0 0,0 0 0 0 0,0 0 0 0 0,0 1 0 0 0,0 0 0 0 0,5-1 0 0 0,8-1-55 0 0,0 2-755 0 0,-15 0 406 0 0,1 0-18 0 0,5-1-315 0 0,1 0 1 0 0,-1 0-1 0 0,0-1 0 0 0,0 1 0 0 0,12-6 0 0 0,9-2-2715 0 0,-22 8 2881 0 0,-4 1 443 0 0,0 0 0 0 0,0 0-1 0 0,0 0 1 0 0,-1-1 0 0 0,1 1 0 0 0,0-1 0 0 0,0 1-1 0 0,-1-1 1 0 0,5-2 4266 0 0,-5 5-3831 0 0,0 0 0 0 0,-1 0 0 0 0,0 0 0 0 0,1 0 0 0 0,-1 0 0 0 0,0 0 0 0 0,0 3 0 0 0,-2 2 24 0 0,0 0-1 0 0,0-1 1 0 0,-1 0-1 0 0,0 1 1 0 0,0-1-1 0 0,0 0 1 0 0,-1-1-1 0 0,-5 8 1 0 0,3-4-18 0 0,0-1 1 0 0,-6 16-1 0 0,-3 4 132 0 0,12-24-364 0 0,0 1 1 0 0,1 0-1 0 0,-1-1 0 0 0,1 1 1 0 0,0 0-1 0 0,0 1 0 0 0,1-1 1 0 0,-2 6-1 0 0,-4 18 149 0 0,5-24-543 0 0,1 0 0 0 0,-1 1 0 0 0,1-1 0 0 0,-1 10 1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22.19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472 140 3224 0 0,'0'0'7302'0'0,"1"0"-6998"0"0,-1-1 0 0 0,1 0 0 0 0,0 0-1 0 0,0 0 1 0 0,0 0 0 0 0,-1 0 0 0 0,1 0-1 0 0,0 0 1 0 0,-1 0 0 0 0,2-2 0 0 0,-2 3-266 0 0,-1 0 1 0 0,1 0 0 0 0,0 0 0 0 0,0 0-1 0 0,0 0 1 0 0,0 0 0 0 0,-1 0 0 0 0,1 0-1 0 0,0 0 1 0 0,0 0 0 0 0,0 0 0 0 0,0-1-1 0 0,0 1 1 0 0,-1 0 0 0 0,1 0 0 0 0,0 0 0 0 0,0 0-1 0 0,0 0 1 0 0,0 0 0 0 0,0 0 0 0 0,0-1-1 0 0,0 1 1 0 0,0 0 0 0 0,0 0 0 0 0,-1 0-1 0 0,1 0 1 0 0,0 0 0 0 0,0-1 0 0 0,0 1-1 0 0,0 0 1 0 0,0 0 0 0 0,0 0 0 0 0,0 0 0 0 0,0-1-1 0 0,0 1 1 0 0,0 0 0 0 0,0 0 0 0 0,0 0-1 0 0,0 0 1 0 0,0-1 0 0 0,0 1 0 0 0,0 0-1 0 0,0 0 1 0 0,1 0 0 0 0,-1 0 0 0 0,0 0-1 0 0,0-1 1 0 0,0 1 0 0 0,0 0 0 0 0,0 0-1 0 0,0 0 1 0 0,0 0 0 0 0,0 0 0 0 0,1 0 0 0 0,-1 0-1 0 0,0-1 1 0 0,3-7 2751 0 0,-3 7-2726 0 0,0 0 0 0 0,0 0-1 0 0,-1 0 1 0 0,1 0-1 0 0,0 0 1 0 0,0 0 0 0 0,-1 0-1 0 0,1 0 1 0 0,-2-2-1 0 0,-1 0 171 0 0,0 0 0 0 0,0 0 0 0 0,0 0-1 0 0,-1 1 1 0 0,1 0 0 0 0,-1 0-1 0 0,1 0 1 0 0,-1 0 0 0 0,0 0 0 0 0,0 1-1 0 0,0-1 1 0 0,0 1 0 0 0,0 0-1 0 0,-8-1 1 0 0,3 0 132 0 0,-71-13 1962 0 0,69 13-2068 0 0,8 1-206 0 0,-1 0-1 0 0,1 0 1 0 0,0 1 0 0 0,-1-1-1 0 0,1 1 1 0 0,-1 0 0 0 0,1 0 0 0 0,-1 1-1 0 0,1-1 1 0 0,-6 2 0 0 0,-11 1 80 0 0,17-3-120 0 0,1 0 1 0 0,-1 0 0 0 0,1 0-1 0 0,-1 1 1 0 0,1-1-1 0 0,0 1 1 0 0,-1-1 0 0 0,1 1-1 0 0,-5 2 1 0 0,-19 10 189 0 0,21-12-163 0 0,0 1 0 0 0,1 1 0 0 0,-1-1 0 0 0,0 1 0 0 0,-6 4 0 0 0,7-3 10 0 0,0 0-1 0 0,0 0 0 0 0,1 0 0 0 0,-1 0 1 0 0,-4 8-1 0 0,4-4 7 0 0,-1-1 0 0 0,0 1 0 0 0,-1-1 0 0 0,0-1 1 0 0,0 1-1 0 0,-12 10 0 0 0,7-6 0 0 0,11-10-56 0 0,-1 0-1 0 0,0 0 1 0 0,0 0-1 0 0,0 0 1 0 0,0 0-1 0 0,0 0 1 0 0,0 0 0 0 0,0 0-1 0 0,0-1 1 0 0,0 1-1 0 0,-2 1 1 0 0,-2 1 19 0 0,1 1 0 0 0,-1 0 0 0 0,1 0 0 0 0,0 1 0 0 0,1-1 0 0 0,-5 6 0 0 0,-5 8 21 0 0,5 3-30 0 0,7-19-6 0 0,0 0 0 0 0,0 0 1 0 0,1 0-1 0 0,-1 0 0 0 0,0 0 1 0 0,1 1-1 0 0,-1-1 0 0 0,1 0 1 0 0,0 0-1 0 0,0 0 0 0 0,0 4 1 0 0,0-2 36 0 0,-1 10-40 0 0,1-5 16 0 0,-1-1 1 0 0,1 1-1 0 0,2 13 0 0 0,-1-19-7 0 0,0 0-1 0 0,0 0 1 0 0,0-1 0 0 0,1 1-1 0 0,-1 0 1 0 0,0 0 0 0 0,1-1-1 0 0,0 1 1 0 0,0-1 0 0 0,0 0-1 0 0,3 3 1 0 0,-2-2-9 0 0,6 3 5 0 0,0 0-1 0 0,0 0 0 0 0,1-1 1 0 0,-1-1-1 0 0,1 1 1 0 0,0-2-1 0 0,15 5 0 0 0,-22-8-1 0 0,0 1 10 0 0,1 0 0 0 0,-1-1 0 0 0,1 1 0 0 0,-1 1 0 0 0,0-1 0 0 0,1 0 0 0 0,-1 1 0 0 0,0 0 0 0 0,3 2 0 0 0,-2-3 15 0 0,0 1-1 0 0,0-1 1 0 0,0 0 0 0 0,0 0-1 0 0,0 0 1 0 0,4 0 0 0 0,12 3 95 0 0,-9-1-87 0 0,-1-2-1 0 0,0 1 0 0 0,1-1 1 0 0,-1-1-1 0 0,18-1 0 0 0,-20-1 27 0 0,-5 1-24 0 0,1 1-1 0 0,-1-1 1 0 0,0 1-1 0 0,0 0 0 0 0,1-1 1 0 0,-1 1-1 0 0,5 1 1 0 0,21 1 314 0 0,-25-3-296 0 0,3-2-35 0 0,3 1 42 0 0,10 0-59 0 0,-3-3 13 0 0,-1 0 1 0 0,-1-2-1 0 0,1 0 1 0 0,-1-1 0 0 0,16-10-1 0 0,-10-4 45 0 0,-10 15-53 0 0,0-1-1 0 0,12-11 1 0 0,-20 16-8 0 0,0 0-1 0 0,0 0 0 0 0,-1 0 1 0 0,1 0-1 0 0,-1 0 1 0 0,0-1-1 0 0,0 1 1 0 0,0 0-1 0 0,0-1 1 0 0,0 0-1 0 0,-1 1 1 0 0,1-5-1 0 0,-1 5 4 0 0,0 0 0 0 0,0 0 0 0 0,0 0 0 0 0,1 0 0 0 0,-1 1 0 0 0,1-1 0 0 0,1-2 0 0 0,-1 2 3 0 0,0 0-1 0 0,0 0 1 0 0,-1 0 0 0 0,1 0-1 0 0,-1 0 1 0 0,0 0 0 0 0,1-5-1 0 0,-1 5-3 0 0,0 0-1 0 0,-1 0 1 0 0,0-1-1 0 0,0 1 0 0 0,0 0 1 0 0,0 0-1 0 0,0-1 1 0 0,0 1-1 0 0,-1 0 0 0 0,0 0 1 0 0,1 0-1 0 0,-1 0 1 0 0,-1-1-1 0 0,1 1 0 0 0,0 1 1 0 0,-2-5-1 0 0,-1 3 2 0 0,1-1 0 0 0,1 0 0 0 0,-1 0 0 0 0,1 0 0 0 0,0 0 0 0 0,-3-8 0 0 0,-6-16 16 0 0,8 22-14 0 0,-1 0-1 0 0,0 1 0 0 0,-1 0 1 0 0,0-1-1 0 0,1 1 1 0 0,-2 1-1 0 0,1-1 1 0 0,-1 1-1 0 0,-7-6 1 0 0,-5-3 70 0 0,13 10-53 0 0,0 0 1 0 0,1 0 0 0 0,-2 1 0 0 0,1 0 0 0 0,-6-3 0 0 0,0 0 22 0 0,8 4-44 0 0,0 1 0 0 0,-1-1 0 0 0,1 1 0 0 0,0 0 0 0 0,-5-1 0 0 0,-33-7 59 0 0,29 5-55 0 0,0 1 0 0 0,-1 1 1 0 0,0 0-1 0 0,1 1 1 0 0,-23 0-1 0 0,10 4 41 0 0,1 1-1 0 0,0 2 0 0 0,0 0 1 0 0,0 1-1 0 0,1 1 0 0 0,0 1 1 0 0,-28 17-1 0 0,27-10-778 0 0,12-4-3092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27.088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515 116 7024 0 0,'0'0'5069'0'0,"-4"-15"-2210"0"0,5-7 108 0 0,-12 10-1177 0 0,9 10-1713 0 0,-1 0 0 0 0,1 1 0 0 0,-1-1 0 0 0,0 1 0 0 0,0-1 0 0 0,1 1 0 0 0,-1 0 0 0 0,0 1 0 0 0,0-1 0 0 0,-4 0 0 0 0,-35-2 384 0 0,2 1-159 0 0,31 1-208 0 0,0 0 0 0 0,1 1-1 0 0,-1 0 1 0 0,0 1-1 0 0,-11 2 1 0 0,-21 1 327 0 0,-9 5-44 0 0,46-9-337 0 0,0 1 0 0 0,0-1 0 0 0,1 1 0 0 0,-1 0-1 0 0,0 0 1 0 0,-5 3 0 0 0,-13 3 113 0 0,15-5-98 0 0,0 0 0 0 0,0 1 0 0 0,0 0-1 0 0,0 0 1 0 0,0 1 0 0 0,1 0 0 0 0,-1 0 0 0 0,1 0-1 0 0,-9 8 1 0 0,11-7 27 0 0,-1-1-1 0 0,1 1 0 0 0,0 0 1 0 0,1 0-1 0 0,-1 0 0 0 0,1 1 1 0 0,0-1-1 0 0,-3 9 0 0 0,0-1-98 0 0,4-11 16 0 0,1 0-1 0 0,0 0 1 0 0,0 0 0 0 0,1 0 0 0 0,-1 0 0 0 0,0 0-1 0 0,1 0 1 0 0,-1 0 0 0 0,1 4 0 0 0,-3 3 91 0 0,2-8-84 0 0,1 0 1 0 0,-1 0-1 0 0,0 0 0 0 0,1 0 0 0 0,-1 0 0 0 0,1 0 0 0 0,-1 1 0 0 0,1-1 0 0 0,0 0 0 0 0,-1 2 0 0 0,-6 28 73 0 0,5-23-30 0 0,0 2 0 0 0,0-1 0 0 0,-1 17 0 0 0,-1 27 15 0 0,3-46-9 0 0,-2 1 98 0 0,3-7 36 0 0,5 17 507 0 0,9 13-560 0 0,-8-23-56 0 0,1-2-64 0 0,-4-2-16 0 0,4 2-2 0 0,3-3 15 0 0,-7-2 26 0 0,-1 0-30 0 0,8 10 146 0 0,-9-11-155 0 0,-1 1 0 0 0,1-1 1 0 0,0 1-1 0 0,-1-1 0 0 0,1 1 1 0 0,0-1-1 0 0,0 1 1 0 0,0-1-1 0 0,-1 0 0 0 0,1 1 1 0 0,0-1-1 0 0,0 0 1 0 0,0 0-1 0 0,1 0 0 0 0,21 7 69 0 0,-19-6-39 0 0,1 1 0 0 0,-1-1-1 0 0,1-1 1 0 0,-1 1 0 0 0,1-1-1 0 0,0 0 1 0 0,-1 0 0 0 0,1 0-1 0 0,-1 0 1 0 0,8-2 0 0 0,16-1-37 0 0,18-4 143 0 0,-36 8-120 0 0,4-2 22 0 0,61-14-28 0 0,-63 14 30 0 0,29-7 62 0 0,-6-2-28 0 0,-30 9-66 0 0,-1-1 0 0 0,1-1 0 0 0,0 1 0 0 0,-1-1 0 0 0,0 0 0 0 0,7-5 0 0 0,0 0 0 0 0,10-7-7 0 0,-17 13 2 0 0,0 0 1 0 0,0-1 0 0 0,0 0-1 0 0,-1 1 1 0 0,1-1-1 0 0,-1-1 1 0 0,1 1-1 0 0,-1 0 1 0 0,0-1-1 0 0,-1 0 1 0 0,1 1-1 0 0,3-8 1 0 0,3-3 130 0 0,-5 8-131 0 0,6-13 75 0 0,-8 16-79 0 0,0 0 0 0 0,-1 0 1 0 0,1 0-1 0 0,-1 0 0 0 0,0 0 1 0 0,0-1-1 0 0,1-3 0 0 0,-1 5-15 0 0,0-1 0 0 0,0 0-1 0 0,0 0 1 0 0,0 0 0 0 0,3-5 0 0 0,4-11-130 0 0,-7 15 189 0 0,0 0 0 0 0,0 1-1 0 0,-1-1 1 0 0,1 0 0 0 0,-1 0-1 0 0,-1-7 1 0 0,-2-3-22 0 0,3 12-16 0 0,0-1 1 0 0,-1 1-1 0 0,1-1 1 0 0,-1 1-1 0 0,0 0 0 0 0,0-1 1 0 0,-2-3-1 0 0,-11-23-5 0 0,-4-5 25 0 0,10 20 168 0 0,7 11-153 0 0,-1 1 0 0 0,1 0-1 0 0,0-1 1 0 0,-1 1 0 0 0,1 0 0 0 0,-1 0-1 0 0,-3-4 1 0 0,-2 1-56 0 0,0 0-1 0 0,0 0 1 0 0,-1 1-1 0 0,0 0 1 0 0,1 0-1 0 0,-1 1 1 0 0,0 0 0 0 0,-16-4-1 0 0,-5-1-146 0 0,10 2 155 0 0,-1 1-1 0 0,0 1 1 0 0,0 1 0 0 0,-29-2 0 0 0,-23 1 8 0 0,55 6 7 0 0,0 0 0 0 0,0 1 0 0 0,0 0 1 0 0,0 2-1 0 0,1 0 0 0 0,-1 1 0 0 0,1 0 0 0 0,-21 13 0 0 0,33-17-236 0 0,0 1-1 0 0,0-1 1 0 0,1 1 0 0 0,-1-1 0 0 0,1 1-1 0 0,0 0 1 0 0,-4 5 0 0 0,-15 26-5686 0 0,15-22-2735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35.09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11 68 12064 0 0,'-1'-1'50'0'0,"0"0"0"0"0,0 0 0 0 0,0 0 1 0 0,1 0-1 0 0,-1 0 0 0 0,0 0 0 0 0,0 0 1 0 0,1 0-1 0 0,-1-1 0 0 0,1 1 0 0 0,-1 0 0 0 0,1 0 1 0 0,0-1-1 0 0,-1 1 0 0 0,1 0 0 0 0,0-1 1 0 0,0 1-1 0 0,0 0 0 0 0,0-1 0 0 0,0 1 1 0 0,0 0-1 0 0,1-3 0 0 0,0 0 104 0 0,0 1 0 0 0,0 0 1 0 0,1-1-1 0 0,0 1 0 0 0,0 0 0 0 0,6-14 8359 0 0,-7 17-8408 0 0,5 11 1184 0 0,4 17-802 0 0,-9-20-352 0 0,28 114 1293 0 0,-23-104-1311 0 0,1 0 0 0 0,0 0 1 0 0,1 0-1 0 0,15 24 0 0 0,-18-35-109 0 0,1 0-1 0 0,-1 0 1 0 0,1-1 0 0 0,0 0-1 0 0,1 0 1 0 0,-1-1-1 0 0,1 1 1 0 0,0-2 0 0 0,9 6-1 0 0,9 2 22 0 0,39 14-1 0 0,-41-17-25 0 0,-17-7 3 0 0,-1 1 0 0 0,1 0 1 0 0,7 6-1 0 0,6 4-137 0 0,-18-12-174 0 0,-1 1 1 0 0,1-1 0 0 0,-1 1 0 0 0,0-1-1 0 0,1 1 1 0 0,-1-1 0 0 0,0 1 0 0 0,0-1 0 0 0,0 3-1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35.44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1 635 4144 0 0,'23'-45'3588'0'0,"-8"14"3834"0"0,15-15-1118 0 0,22-19-3302 0 0,1-3-2017 0 0,-27 36-941 0 0,1 1 0 0 0,46-40 0 0 0,2-4-46 0 0,32-23 717 0 0,-74 70-2570 0 0,0-1-3587 0 0,-15 14-2711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54.19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38 8288 0 0,'0'0'408'0'0,"6"-4"9"0"0,22-20 1483 0 0,-27 21-468 0 0,-2 1-1233 0 0,8-2 4367 0 0,-6 5-4417 0 0,2 4-133 0 0,1-1 56 0 0,13 26 1904 0 0,-13-24-1976 0 0,-1 0 0 0 0,0 0 0 0 0,0 0 0 0 0,3 10 0 0 0,0-2 0 0 0,-1-6 0 0 0,0 2 0 0 0,5 14 0 0 0,-8-18 0 0 0,0 0 0 0 0,1 0 0 0 0,5 9 0 0 0,1-1 0 0 0,-1 0 0 0 0,0 0 0 0 0,6 19 0 0 0,-6-14 0 0 0,-4-12 0 0 0,-1 1 0 0 0,0 0 0 0 0,0 0 0 0 0,2 11 0 0 0,0-4 2 0 0,-2-9 9 0 0,0 1 1 0 0,-1 0 0 0 0,0 0 0 0 0,0 0 0 0 0,1 11-1 0 0,-3-16 360 0 0,3 12 1017 0 0,-2-12-2423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3:54.738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0 514 8288 0 0,'3'-2'110'0'0,"0"0"1"0"0,0-1 0 0 0,0 1-1 0 0,0 0 1 0 0,-1-1 0 0 0,1 0-1 0 0,-1 0 1 0 0,0 1 0 0 0,0-1-1 0 0,0-1 1 0 0,2-2 0 0 0,-3 4 66 0 0,1 0 1 0 0,-1 0-1 0 0,1 0 1 0 0,-1 0-1 0 0,1 0 1 0 0,3-2-1 0 0,5-6 613 0 0,-2 1-205 0 0,1 1 0 0 0,0 0 0 0 0,1 1 0 0 0,-1-1 0 0 0,2 2 0 0 0,18-10 1 0 0,11-13 880 0 0,-14 14-940 0 0,-2-2 0 0 0,41-33 0 0 0,-16 10 109 0 0,5-5 151 0 0,89-99-1 0 0,-131 132-308 0 0,-4-1-477 0 0,-6 11 0 0 0,-1 0 0 0 0,0-1 0 0 0,0 1 0 0 0,1 0 0 0 0,0 0 0 0 0,-1 1 0 0 0,1-1 0 0 0,0 0 0 0 0,0 0 0 0 0,0 1 0 0 0,3-3 0 0 0,-1 3 0 0 0,-3 8 0 0 0,-4 35-2793 0 0,2-39 1770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1.014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6 6448 0 0,'0'0'2128'0'0,"8"-5"2560"0"0,-8 40-3232 0 0,0-34-1394 0 0,1 1 1 0 0,-1-1 0 0 0,1 0 0 0 0,0 1 0 0 0,0-1 0 0 0,-1 0 0 0 0,1 1 0 0 0,2 1 0 0 0,-1-1-21 0 0,24 27 1840 0 0,5 3-1700 0 0,7 8-199 0 0,-33-33 17 0 0,0 0 0 0 0,-1 0 0 0 0,1 0 0 0 0,-2 0 0 0 0,7 15 0 0 0,-5-1 0 0 0,-4-16 0 0 0,0-1 0 0 0,0 0 0 0 0,0 0 0 0 0,0 0 0 0 0,1 1 0 0 0,-1-1 0 0 0,1-1 0 0 0,0 1 0 0 0,5 6 0 0 0,1 6 0 0 0,4-3 0 0 0,-4-7 0 0 0,1-1-5 0 0,-4-2 17 0 0,7 6-83 0 0,-6-3-2238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1.420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0 405 6448 0 0,'0'0'482'0'0,"7"-12"-218"0"0,5-8 1517 0 0,-6 7-823 0 0,2 1-1 0 0,0 0 0 0 0,0 0 1 0 0,1 0-1 0 0,15-13 1 0 0,21-14-73 0 0,2 2 0 0 0,90-54 0 0 0,-105 73-885 0 0,-9 6 0 0 0,34-25 0 0 0,7-9 0 0 0,-57 43 0 0 0,-1 0-201 0 0,-5 2-849 0 0,-9 1-1901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3.858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37 0 2304 0 0,'0'0'276'0'0,"-2"0"319"0"0,-17 0 2587 0 0,10 2 2389 0 0,8 0-5481 0 0,0 1 1 0 0,0-1 0 0 0,0 1-1 0 0,0 0 1 0 0,0-1 0 0 0,1 1-1 0 0,0 0 1 0 0,-1-1 0 0 0,1 1-1 0 0,0 0 1 0 0,0 0 0 0 0,0-1-1 0 0,1 1 1 0 0,-1 0 0 0 0,1-1-1 0 0,-1 1 1 0 0,1 0 0 0 0,0-1-1 0 0,0 1 1 0 0,2 3 0 0 0,14 14 808 0 0,18 31 0 0 0,-9-14-449 0 0,73 86 378 0 0,-88-110-797 0 0,84 93 407 0 0,-94-104-471 0 0,-1-1 0 0 0,1 1 1 0 0,0-1-1 0 0,-1 1 0 0 0,1-1 0 0 0,-1 1 1 0 0,1-1-1 0 0,-1 1 0 0 0,0 0 0 0 0,1-1 1 0 0,-1 1-1 0 0,0-1 0 0 0,0 1 1 0 0,0 0-1 0 0,0-1 0 0 0,-1 1 0 0 0,1 0 1 0 0,0-1-1 0 0,-1 1 0 0 0,1-1 0 0 0,-1 1 1 0 0,1-1-1 0 0,-1 1 0 0 0,0-1 0 0 0,0 1 1 0 0,1-1-1 0 0,-1 1 0 0 0,-2 1 1 0 0,-3 1-708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4.21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1 398 2760 0 0,'8'-13'1437'0'0,"1"1"0"0"0,0 0 1 0 0,1 0-1 0 0,13-10 0 0 0,-9 8-533 0 0,5-2-110 0 0,0 0-1 0 0,2 2 0 0 0,0 0 1 0 0,32-15-1 0 0,-4 2-18 0 0,152-88 574 0 0,-117 77-1115 0 0,23-6-1160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1.1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38 1 19895 0 0,'0'0'1944'0'0,"-10"5"-1728"0"0,4-1-216 0 0,-5-2 0 0 0,3 5 504 0 0,6-1 632 0 0,2 4-560 0 0,0-1-776 0 0,2 0-152 0 0,6 1-32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5.514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30 3224 0 0,'0'-8'1458'0'0,"1"-6"6874"0"0,6 11-7909 0 0,-5 2-302 0 0,0 0 0 0 0,0 1 0 0 0,0-1 1 0 0,0 1-1 0 0,0-1 0 0 0,0 1 0 0 0,-1-1 0 0 0,1 1 0 0 0,1 0 0 0 0,-1 0 0 0 0,0 0 0 0 0,0 0 0 0 0,0 1 0 0 0,0-1 0 0 0,-1 0 0 0 0,4 2 1 0 0,4 2 167 0 0,0 1 0 0 0,0 1 0 0 0,0-1 0 0 0,-1 2 0 0 0,0-1 0 0 0,0 1 0 0 0,-1 0 0 0 0,13 15 0 0 0,16 15 505 0 0,115 92 100 0 0,-137-117-950 0 0,-4-4 78 0 0,-1 0 0 0 0,1 1 0 0 0,-1 0-1 0 0,-1 1 1 0 0,0 0 0 0 0,0 1 0 0 0,12 21-1 0 0,-19-28 7 0 0,0-1 0 0 0,0 0 0 0 0,-1 1 0 0 0,1-1 0 0 0,-1 1 0 0 0,0-1 0 0 0,0 1 0 0 0,0-1 0 0 0,0 1 0 0 0,0-1 0 0 0,-1 1-1 0 0,0-1 1 0 0,1 1 0 0 0,-1-1 0 0 0,-1 0 0 0 0,-1 5 0 0 0,0 0-32 0 0,3-7-12 0 0,0 0 0 0 0,-1 0 0 0 0,1 0 0 0 0,-1 0 0 0 0,1 0 1 0 0,-1 0-1 0 0,1 0 0 0 0,-1 0 0 0 0,0 0 0 0 0,1 0 0 0 0,-1 0 0 0 0,0 0 0 0 0,0 0 0 0 0,-1 1 0 0 0,-4 3-1138 0 0,1-3-690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05.879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24 596 6160 0 0,'0'0'281'0'0,"-2"-1"-6"0"0,1 0-126 0 0,-1 0-1 0 0,1 0 1 0 0,-1 0 0 0 0,1 0-1 0 0,-1 0 1 0 0,1 0 0 0 0,-1 0 0 0 0,1-1-1 0 0,0 1 1 0 0,0-1 0 0 0,0 1-1 0 0,-1-1 1 0 0,2 1 0 0 0,-3-4 0 0 0,3 4 285 0 0,0-1 0 0 0,-1 0 1 0 0,1 0-1 0 0,0 0 1 0 0,0 0-1 0 0,0 0 0 0 0,1 0 1 0 0,-1 0-1 0 0,1-3 0 0 0,0-1-152 0 0,1 2-26 0 0,-1 0 0 0 0,1 1 0 0 0,0-1 0 0 0,0 0 0 0 0,0 1 0 0 0,1-1 0 0 0,-1 1 1 0 0,1-1-1 0 0,3-2 0 0 0,16-17 813 0 0,50-40 0 0 0,32-13 38 0 0,-38 29-570 0 0,61-40 177 0 0,-35 26-454 0 0,-18 14-13 0 0,101-50 0 0 0,-160 93-729 0 0,-15 12-860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21.800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0 7561 3224 0 0,'0'0'1712'0'0,"4"-20"-1392"0"0,13-16 730 0 0,-13 32-979 0 0,-2 0-39 0 0,-1-8 153 0 0,-1-3-51 0 0,0 9-134 0 0,1 4 6 0 0,-1 1 1 0 0,0-1 0 0 0,1 1-1 0 0,-1 0 1 0 0,1-1-1 0 0,-1 1 1 0 0,1 0-1 0 0,0 0 1 0 0,-1 0 0 0 0,1-1-1 0 0,0 1 1 0 0,0 0-1 0 0,0 0 1 0 0,1-1 0 0 0,0 0 40 0 0,-1 1 111 0 0,3-15 602 0 0,-4 11-695 0 0,0 2-7 0 0,0-1 0 0 0,0 1 0 0 0,1 0 0 0 0,-1-1 0 0 0,2-5 0 0 0,17-44 409 0 0,-13 42-386 0 0,-5 11-77 0 0,0-1 0 0 0,-1 1 0 0 0,1-1 0 0 0,-1 0-1 0 0,1 1 1 0 0,-1-1 0 0 0,1 0 0 0 0,-1 1 0 0 0,1-1 0 0 0,-1 0-1 0 0,0 0 1 0 0,0 0 0 0 0,1 1 0 0 0,-1-1 0 0 0,0 0 0 0 0,0-1-1 0 0,7-12-1 0 0,8-26 914 0 0,-7 27-1068 0 0,-2 4 164 0 0,1 1 29 0 0,-6 8-36 0 0,-1 0-1 0 0,1-1 1 0 0,-1 1-1 0 0,1 0 1 0 0,-1 0-1 0 0,1-1 1 0 0,-1 1 0 0 0,0 0-1 0 0,1-1 1 0 0,-1 1-1 0 0,0-1 1 0 0,1 1-1 0 0,-1 0 1 0 0,0-1 0 0 0,1 1-1 0 0,-1-1 1 0 0,0 1-1 0 0,0-1 1 0 0,0 1-1 0 0,1-1 1 0 0,-1 1 0 0 0,0-1-1 0 0,0 1 1 0 0,0-1-1 0 0,0 1 1 0 0,0-1-1 0 0,0 1 1 0 0,0-1 0 0 0,0 1-1 0 0,0-1 1 0 0,0 0-1 0 0,0 0 1 0 0,-1-2 37 0 0,8-28-48 0 0,-3 16 6 0 0,-3 12 11 0 0,0 1 1 0 0,0-1 0 0 0,0 0 0 0 0,1 1-1 0 0,-1-1 1 0 0,1 1 0 0 0,-1-1-1 0 0,5-3 1 0 0,5-8 19 0 0,-7 9-61 0 0,-3 4 23 0 0,-1 1-1 0 0,1-1 1 0 0,0 0-1 0 0,-1 1 1 0 0,1-1-1 0 0,-1 0 1 0 0,1 1-1 0 0,-1-1 1 0 0,0 0-1 0 0,1 0 1 0 0,-1 0-1 0 0,0 1 1 0 0,1-1-1 0 0,-1 0 1 0 0,0 0-1 0 0,0 0 1 0 0,0 0-1 0 0,0 0 1 0 0,2-4-5 0 0,7-13 212 0 0,-6 10-120 0 0,-3 8-80 0 0,0 0 0 0 0,1-1 0 0 0,-1 1 0 0 0,0 0 0 0 0,0-1 0 0 0,0 1 0 0 0,1 0 0 0 0,-1-1 0 0 0,0 1 0 0 0,0 0 0 0 0,0-1 0 0 0,0 1 0 0 0,1-1 0 0 0,-1 1 0 0 0,0 0 0 0 0,0-1 0 0 0,0 1 0 0 0,0-1 0 0 0,0 1 0 0 0,0-1 0 0 0,0 1 0 0 0,0 0 0 0 0,-1-1 0 0 0,1 1 0 0 0,0-1 0 0 0,0 1 0 0 0,0 0 0 0 0,0-1 0 0 0,-1 1 0 0 0,1 0 0 0 0,0-1 0 0 0,0 1 0 0 0,0 0 0 0 0,0 0 0 0 0,0 0 0 0 0,0 0 0 0 0,0 0 0 0 0,0-1 0 0 0,0 1 0 0 0,0 0 0 0 0,0 0 0 0 0,0 0 0 0 0,0 0 0 0 0,0 0 0 0 0,0 0 0 0 0,0-1 0 0 0,0 1 0 0 0,0 0 0 0 0,0 0 0 0 0,0 0 0 0 0,1 0 0 0 0,-1 0 0 0 0,0 0 0 0 0,0 0 0 0 0,0-1 0 0 0,0 1 0 0 0,0 0 0 0 0,0 0 0 0 0,0 0 0 0 0,0 0 0 0 0,0 0 0 0 0,0 0 0 0 0,1 0 0 0 0,-1 0 0 0 0,0 0 0 0 0,0 0 0 0 0,0-1 0 0 0,0 1 0 0 0,0 0 0 0 0,0 0 0 0 0,1 0 0 0 0,-1 0 0 0 0,0 0 0 0 0,7-9 0 0 0,-9 4 0 0 0,2 4 0 0 0,0 0 0 0 0,0 0 0 0 0,1 0 0 0 0,-1 0 0 0 0,1 0 0 0 0,0 0 0 0 0,-1 0 0 0 0,1 0 0 0 0,0 0 0 0 0,0 0 0 0 0,-1 0 0 0 0,1 0 0 0 0,0 0 0 0 0,2-1 0 0 0,8-12 0 0 0,-9 13-44 0 0,-3-16 0 0 0,2 11 44 0 0,0-1 0 0 0,6-11 93 0 0,-6 16-77 0 0,-1 0 1 0 0,1 0-1 0 0,0-1 0 0 0,0 1 0 0 0,-1 0 1 0 0,1-1-1 0 0,-1 1 0 0 0,0 0 0 0 0,0-3 1 0 0,3-3-17 0 0,0 2 0 0 0,-3 6 0 0 0,1 0 1 0 0,-1 0-1 0 0,0 0 1 0 0,0 0 0 0 0,0 0-1 0 0,0 0 1 0 0,0-1-1 0 0,0 1 1 0 0,1 0 0 0 0,-1 0-1 0 0,0 0 1 0 0,0 0-1 0 0,0 0 1 0 0,0-1 0 0 0,0 1-1 0 0,0 0 1 0 0,0 0-1 0 0,0 0 1 0 0,0-1-1 0 0,0 1 1 0 0,0 0 0 0 0,0 0-1 0 0,0 0 1 0 0,0 0-1 0 0,0-1 1 0 0,0 1 0 0 0,0 0-1 0 0,0 0 1 0 0,0 0-1 0 0,0 0 1 0 0,0-1 0 0 0,0 1-1 0 0,0 0 1 0 0,0 0-1 0 0,-1 0 1 0 0,1 0 0 0 0,0-1-1 0 0,0 1 1 0 0,0 0-1 0 0,0 0 1 0 0,0 0-1 0 0,0 0 1 0 0,-1 0 0 0 0,1 0-1 0 0,0-1 1 0 0,0 1-1 0 0,0 0 1 0 0,0 0 0 0 0,-1 0-1 0 0,1 0 1 0 0,0 0-1 0 0,0 0 1 0 0,0 0 0 0 0,0 0-1 0 0,-1 0 1 0 0,1 0 0 0 0,0 0 0 0 0,0 0 0 0 0,0 0 0 0 0,0 0 0 0 0,0 0 0 0 0,0 0-1 0 0,0 0 1 0 0,0 0 0 0 0,0 0 0 0 0,0 0 0 0 0,0 0 0 0 0,0 0 0 0 0,0 0 0 0 0,0 0 0 0 0,0 0-1 0 0,0 0 1 0 0,0 0 0 0 0,0 0 0 0 0,0 0 0 0 0,-1 0 0 0 0,1 0 0 0 0,0 0 0 0 0,0 0 0 0 0,0-1-1 0 0,0 1 1 0 0,0 0 0 0 0,0 0 0 0 0,0 0 0 0 0,0 0 0 0 0,0 0 0 0 0,0 0 0 0 0,0 0-1 0 0,0 0 1 0 0,0 0 0 0 0,0 0 0 0 0,0 0 0 0 0,0 0 0 0 0,0 0 0 0 0,0 0 0 0 0,0 0 0 0 0,0 0-1 0 0,0 0 1 0 0,0 0 0 0 0,0-1 0 0 0,0 1 0 0 0,0 0 0 0 0,0 0 0 0 0,0 0 0 0 0,0 0 0 0 0,0 0-1 0 0,0 0 1 0 0,0 0 0 0 0,0 0 0 0 0,0 0 0 0 0,0 0 0 0 0,0 0 0 0 0,0 0 0 0 0,0 0-1 0 0,0 0 1 0 0,1 0 0 0 0,-1 0 0 0 0,0 0 0 0 0,7-15 94 0 0,-7 14-95 0 0,6-16-15 0 0,-4 15-44 0 0,-2 2 59 0 0,1 0-1 0 0,-1 0 1 0 0,0 0-1 0 0,1-1 1 0 0,-1 1-1 0 0,1 0 0 0 0,-1 0 1 0 0,1 0-1 0 0,-1-1 1 0 0,0 1-1 0 0,1 0 1 0 0,-1 0-1 0 0,0-1 1 0 0,1 1-1 0 0,-1 0 0 0 0,0-1 1 0 0,0 1-1 0 0,1-1 1 0 0,-1 1-1 0 0,0 0 1 0 0,0-1-1 0 0,1 1 0 0 0,-1-1 1 0 0,0 1-1 0 0,0 0 1 0 0,0-1-1 0 0,0 1 1 0 0,0-1-1 0 0,0 1 1 0 0,0-1-1 0 0,2-3 4 0 0,3-1 10 0 0,-3-2 40 0 0,-2 0-39 0 0,2 0-14 0 0,-2 1 12 0 0,0 3 9 0 0,1 0-1 0 0,-1 1 1 0 0,1-1 0 0 0,-1 0 0 0 0,1 1 0 0 0,0-1 0 0 0,0 0 0 0 0,2-2 0 0 0,15-37-21 0 0,-15 38 76 0 0,-3 4-65 0 0,1-1-1 0 0,0 1 1 0 0,0-1 0 0 0,-1 0-1 0 0,1 1 1 0 0,0-1-1 0 0,-1 0 1 0 0,1 1 0 0 0,0-1-1 0 0,-1 0 1 0 0,1 0 0 0 0,-1 0-1 0 0,0 0 1 0 0,1-1 0 0 0,1-4 37 0 0,1 0-36 0 0,-2-3-12 0 0,-1 7-1 0 0,1 1 1 0 0,-1-1 0 0 0,1 0 0 0 0,0 0-1 0 0,-1 1 1 0 0,1-1 0 0 0,0 0-1 0 0,1-2 1 0 0,1-3 13 0 0,-2 5 30 0 0,3-2-47 0 0,11-16-69 0 0,-11 12 86 0 0,11-22 54 0 0,-12 18-67 0 0,-3 11-2 0 0,0 1-1 0 0,1-1 1 0 0,-1 0 0 0 0,0 0 0 0 0,1 0 0 0 0,-1 0 0 0 0,0 1 0 0 0,1-1-1 0 0,-1 0 1 0 0,1 1 0 0 0,-1-1 0 0 0,1 0 0 0 0,-1 1 0 0 0,1-1 0 0 0,1 0-1 0 0,-2 0 3 0 0,1 1-1 0 0,-1-1 0 0 0,1 1 0 0 0,-1-1 0 0 0,0 0 0 0 0,1 1 0 0 0,-1-1 1 0 0,1 1-1 0 0,-1-1 0 0 0,0 0 0 0 0,0 1 0 0 0,1-1 0 0 0,-1 0 0 0 0,0 1 0 0 0,0-1 1 0 0,0 0-1 0 0,0 0 0 0 0,0 0 0 0 0,4-12 100 0 0,1-8 77 0 0,2 7-16 0 0,-7 12-159 0 0,1 0 1 0 0,-1 1-1 0 0,1-1 1 0 0,-1 0 0 0 0,1 0-1 0 0,0 1 1 0 0,-1-1 0 0 0,1 0-1 0 0,2-1 1 0 0,-1-5 8 0 0,-2 6-3 0 0,0 1-1 0 0,1-1 0 0 0,-1 1 1 0 0,0 0-1 0 0,1-1 1 0 0,0 1-1 0 0,-1 0 0 0 0,1-1 1 0 0,0 1-1 0 0,-1 0 1 0 0,1 0-1 0 0,0 0 0 0 0,1-2 1 0 0,-1 2 15 0 0,0 0 1 0 0,0 0-1 0 0,0 0 1 0 0,-1 0-1 0 0,1 0 0 0 0,0 0 1 0 0,-1 0-1 0 0,1 0 1 0 0,-1-1-1 0 0,1 1 1 0 0,-1 0-1 0 0,1-3 1 0 0,-1 3-20 0 0,1 0 0 0 0,-1 0 0 0 0,1 0 0 0 0,-1 1 1 0 0,1-1-1 0 0,0 0 0 0 0,-1 0 0 0 0,1 0 0 0 0,0 1 0 0 0,0-1 1 0 0,0-1-1 0 0,5-4-89 0 0,-4 2 85 0 0,0 0 0 0 0,0 0 1 0 0,1 0-1 0 0,-1 0 0 0 0,4-4 1 0 0,-2 6 24 0 0,-4 1-18 0 0,1 0 0 0 0,0 0 0 0 0,-1 1 0 0 0,1-1 0 0 0,-1 0 0 0 0,1 0 0 0 0,-1 0 0 0 0,1 1 0 0 0,-1-1 0 0 0,1 0 1 0 0,-1 0-1 0 0,0 0 0 0 0,0 0 0 0 0,1 0 0 0 0,-1-2 0 0 0,4-7 82 0 0,-2 3-46 0 0,-2 7-36 0 0,-1-1-1 0 0,1 1 1 0 0,0-1-1 0 0,0 0 1 0 0,0 1 0 0 0,0-1-1 0 0,1 1 1 0 0,-1-1-1 0 0,0 0 1 0 0,0 1 0 0 0,0-1-1 0 0,0 1 1 0 0,1-1-1 0 0,-1 1 1 0 0,0-1 0 0 0,0 0-1 0 0,1 1 1 0 0,-1-1-1 0 0,1 1 1 0 0,-1-1-1 0 0,0 1 1 0 0,1-1 0 0 0,1-1-6 0 0,-1 0-1 0 0,0 0 1 0 0,0-1 0 0 0,0 1 0 0 0,0 0 0 0 0,1-5 0 0 0,-1 4 2 0 0,0-1-1 0 0,0 1 1 0 0,0 0-1 0 0,1-1 1 0 0,0 1 0 0 0,3-6-1 0 0,0-7 95 0 0,-4 12-92 0 0,0 0 0 0 0,0 1-1 0 0,0-1 1 0 0,0 1-1 0 0,3-4 1 0 0,-3 6-4 0 0,-1-1 0 0 0,1 1 0 0 0,0-1 0 0 0,0 1 0 0 0,-1-1 0 0 0,1 1 0 0 0,-1-1 0 0 0,1-3 0 0 0,0 3 0 0 0,-1-1 0 0 0,1 0 0 0 0,0 0 0 0 0,0 0 0 0 0,0 1 0 0 0,1-1 0 0 0,-1 1 0 0 0,3-4 0 0 0,5-13 35 0 0,-7 14 0 0 0,0 1 0 0 0,0-1 0 0 0,1 1 0 0 0,-1-1 0 0 0,7-6 0 0 0,-7 8-34 0 0,0 0 0 0 0,0 0 0 0 0,0 0 0 0 0,0-1 0 0 0,-1 1 0 0 0,1 0 0 0 0,-1-1 0 0 0,0 1 1 0 0,1-6-1 0 0,8-15-1 0 0,7-18 0 0 0,-14 34 2 0 0,1 0 0 0 0,-1 1 0 0 0,1-1 0 0 0,7-9 0 0 0,-8 6 45 0 0,-3 10-46 0 0,1 0-1 0 0,-1 0 1 0 0,0 0-1 0 0,0 0 1 0 0,1 0-1 0 0,-1 0 1 0 0,0 0 0 0 0,1 0-1 0 0,-1 0 1 0 0,1 0-1 0 0,0-1 1 0 0,4-2 13 0 0,-1-1 0 0 0,0 0 0 0 0,0 0 1 0 0,-1-1-1 0 0,0 1 0 0 0,0-1 0 0 0,0 1 0 0 0,3-11 1 0 0,-5 13-15 0 0,0 0 0 0 0,0 1 0 0 0,1-1 0 0 0,-1 0 0 0 0,0 1 0 0 0,1-1 0 0 0,0 1 0 0 0,2-4 0 0 0,4-5 0 0 0,1-4 64 0 0,-9 14-64 0 0,0 1 0 0 0,1-1 0 0 0,-1 0 0 0 0,0 1 0 0 0,1-1 0 0 0,-1 0 0 0 0,1 1 0 0 0,-1-1 0 0 0,0 0 0 0 0,1 1 0 0 0,-1-1 0 0 0,1 1 0 0 0,0-1 0 0 0,-1 1 0 0 0,1-1 0 0 0,-1 1 0 0 0,2-1 0 0 0,-1 0 0 0 0,0 1 0 0 0,1-1 0 0 0,-1 0 0 0 0,0 0 0 0 0,0 1 0 0 0,0-1 0 0 0,0 0 0 0 0,0 0 0 0 0,-1 0 0 0 0,2-2 0 0 0,12-10 0 0 0,-13 13 0 0 0,0-1 0 0 0,0 1 0 0 0,-1-1 0 0 0,1 0 0 0 0,0 1 0 0 0,0-1 0 0 0,-1 0 0 0 0,1 0 0 0 0,0 1 0 0 0,-1-1 0 0 0,1 0 0 0 0,-1 0 0 0 0,1 0 0 0 0,-1 0 0 0 0,0 0 0 0 0,1-1 0 0 0,1-2 0 0 0,-1 2 0 0 0,0 0 0 0 0,0 1 0 0 0,0-1 0 0 0,0 0 0 0 0,0 1 0 0 0,0-1 0 0 0,-1 0 0 0 0,2-3 0 0 0,-2 2 0 0 0,1 1 0 0 0,0 0 0 0 0,0 0 0 0 0,0-1 0 0 0,0 1 0 0 0,0 0 0 0 0,0 0 0 0 0,1 0 0 0 0,-1 0 0 0 0,1 0 0 0 0,-1 0 0 0 0,1 0 0 0 0,3-2 0 0 0,-3 2-1 0 0,0 0-7 0 0,1 0 0 0 0,-1 0 0 0 0,0 0 0 0 0,0 0 0 0 0,0 0 0 0 0,-1-1 0 0 0,1 1 1 0 0,1-4-1 0 0,-1 3 8 0 0,0 1 0 0 0,-1-1 0 0 0,1 1 0 0 0,0 0 0 0 0,1 0 0 0 0,2-3 0 0 0,7-7 0 0 0,-1 2 0 0 0,3-5 0 0 0,-12 11 20 0 0,1 1 1 0 0,0-1-1 0 0,1 1 1 0 0,-1 0-1 0 0,1-1 1 0 0,4-2-1 0 0,15-14 85 0 0,-20 16-105 0 0,0 1 0 0 0,1 0 0 0 0,0 0 0 0 0,7-5 0 0 0,-6 5 0 0 0,0 0 0 0 0,0-1 0 0 0,7-6 0 0 0,0-4 2 0 0,7-6 13 0 0,0-2 1 0 0,-2 0-1 0 0,19-29 1 0 0,-12 18-16 0 0,1 0 0 0 0,-22 28 0 0 0,1 0 0 0 0,-1 1-1 0 0,9-8 1 0 0,-2 1 11 0 0,11-16 48 0 0,-15 18-61 0 0,1 0 0 0 0,11-12 1 0 0,1 2 22 0 0,0-1 0 0 0,21-29 1 0 0,-22 31-20 0 0,-15 15-17 0 0,1 0-1 0 0,-1 0 0 0 0,-1 0 0 0 0,1 0 0 0 0,2-4 1 0 0,1-2 69 0 0,0 1 1 0 0,0-1 0 0 0,12-10-1 0 0,11-16 190 0 0,-8 7-228 0 0,2 1 0 0 0,0 1-1 0 0,40-34 1 0 0,-53 49 126 0 0,5-3 75 0 0,5-3-233 0 0,-16 13-1 0 0,-1 1 0 0 0,1 0 0 0 0,0-1 0 0 0,0 2 0 0 0,8-5 0 0 0,-6 3 19 0 0,0 0 0 0 0,0 0-1 0 0,-1-1 1 0 0,1 0-1 0 0,-1 0 1 0 0,0 0 0 0 0,6-8-1 0 0,15-15 116 0 0,52-50-9 0 0,-63 65-108 0 0,-12 11 0 0 0,0-1 0 0 0,0 1 0 0 0,-1 0 0 0 0,1-1 0 0 0,2-3 0 0 0,-1 1 0 0 0,0 1 0 0 0,-1 0 0 0 0,1 0 0 0 0,5-4 0 0 0,0 1 0 0 0,0-2 16 0 0,-1 0 1 0 0,0-1 0 0 0,10-15-1 0 0,-15 22-13 0 0,-1 0-1 0 0,1 0 0 0 0,0 0 1 0 0,0 0-1 0 0,8-4 0 0 0,9-10-2 0 0,0-3 0 0 0,31-25 0 0 0,9-12 0 0 0,-46 43 0 0 0,11-9 0 0 0,35-27 0 0 0,0 1 0 0 0,-21 19 0 0 0,-31 23 0 0 0,1 0 0 0 0,15-10 0 0 0,5-2 0 0 0,37-31 64 0 0,-12-4-64 0 0,31-21 64 0 0,-59 57-64 0 0,-21 14 0 0 0,1 1 0 0 0,0-1 0 0 0,7-8 0 0 0,41-37 35 0 0,-9 8-6 0 0,12-7-29 0 0,-42 36 48 0 0,0 0 0 0 0,24-13 0 0 0,-12 5-48 0 0,-7 4 0 0 0,1 3 0 0 0,-2 1 0 0 0,0 0 0 0 0,24-22 0 0 0,46-35 0 0 0,-59 47 0 0 0,-24 19 0 0 0,-1-1 0 0 0,1 0 0 0 0,-1 0 0 0 0,0 0 0 0 0,8-9 0 0 0,-5 4 0 0 0,0 1 0 0 0,0 1 0 0 0,0-1 0 0 0,12-6 0 0 0,10-9 0 0 0,20-14 0 0 0,-13 10 0 0 0,70-50 50 0 0,-62 46-36 0 0,-11 4 9 0 0,-25 19-10 0 0,1 0 1 0 0,19-12 0 0 0,48-32-14 0 0,71-35 181 0 0,-111 65-112 0 0,43-38 1 0 0,-27 24-6 0 0,-38 23-22 0 0,2 2 0 0 0,-1 0 1 0 0,28-13-1 0 0,-30 16-19 0 0,-8 4-15 0 0,-1 0 0 0 0,1 0 0 0 0,-1-1 1 0 0,7-7-1 0 0,10-9 15 0 0,74-51 235 0 0,-84 63-124 0 0,1 1 0 0 0,13-7-1 0 0,11-7-51 0 0,8-3-71 0 0,26-19-11 0 0,-3 2 0 0 0,-43 27 0 0 0,34-25 0 0 0,-4-5-185 0 0,-23 17 272 0 0,1 2-1 0 0,1 1 1 0 0,63-34 0 0 0,-63 41-74 0 0,47-34 0 0 0,-12 7 39 0 0,29-20-52 0 0,-51 33 0 0 0,13-3 0 0 0,-47 27 8 0 0,-1 0 0 0 0,26-9 1 0 0,-24 10 10 0 0,29-16 1 0 0,0-1-20 0 0,-31 17 0 0 0,1 0 0 0 0,-1-1 0 0 0,14-11 0 0 0,-16 8 0 0 0,-8 9 8 0 0,-1 0-1 0 0,1 0 1 0 0,0 0-1 0 0,-1 0 1 0 0,1 0-1 0 0,3-2 1 0 0,83-52 13 0 0,-62 42 28 0 0,30-13 0 0 0,-28 14-39 0 0,28-18-1 0 0,-10 6-8 0 0,-36 20-1 0 0,-1-1 0 0 0,18-6 0 0 0,14-8 0 0 0,41-30 0 0 0,-44 27 58 0 0,114-61 11 0 0,-11 5 16 0 0,-14 7 12 0 0,4-4 11 0 0,-119 68-88 0 0,14-7 8 0 0,0 2 1 0 0,41-16-1 0 0,-28 14 31 0 0,60-32-1 0 0,-25 15-58 0 0,85-40 0 0 0,-7 7 64 0 0,-99 46-24 0 0,24-10-16 0 0,129-65-24 0 0,-158 71 0 0 0,59-39 0 0 0,-63 36 0 0 0,0 3 0 0 0,49-19 0 0 0,-45 21 0 0 0,35-10-3 0 0,-53 21 37 0 0,48-22-1 0 0,-62 24-34 0 0,0 2 0 0 0,0 0 0 0 0,19-3-1 0 0,30-12 61 0 0,15-6-49 0 0,-54 19-10 0 0,-7 3 0 0 0,-2-1 0 0 0,1 1 0 0 0,17-10 0 0 0,9-2 0 0 0,-14 7 0 0 0,82-32 448 0 0,-26 11-304 0 0,21-12-141 0 0,-24 10-31 0 0,110-42 23 0 0,-80 33-339 0 0,62-20 366 0 0,-30 9 2 0 0,-65 22 16 0 0,-23 11 18 0 0,102-42-52 0 0,6-1 303 0 0,-48 19-314 0 0,-57 22 197 0 0,-55 20-173 0 0,21-12-54 0 0,-26 14 35 0 0,1 0 0 0 0,-1-1 0 0 0,1 1 0 0 0,-1-1 0 0 0,1 1 0 0 0,-1 0 0 0 0,1 0 0 0 0,-1-1 0 0 0,1 1 0 0 0,-1 0 0 0 0,1 0 0 0 0,0 0 0 0 0,-1 0 0 0 0,1 0 0 0 0,-1-1 0 0 0,1 1 0 0 0,0 0 0 0 0,0 1 0 0 0,0-1 0 0 0,0 0 0 0 0,-1 0 0 0 0,1 0 0 0 0,0-1 0 0 0,-1 1 0 0 0,1 0 0 0 0,0 0 0 0 0,0 0 0 0 0,-1 0 0 0 0,1-1 0 0 0,0 1 0 0 0,-1 0 0 0 0,1-1 0 0 0,-1 1 0 0 0,1-1 0 0 0,0 1 0 0 0,-1 0 0 0 0,1-1 0 0 0,0 0 0 0 0,21-8 87 0 0,-20 7-66 0 0,1 1 0 0 0,-1 1 0 0 0,1-1 0 0 0,0 0 0 0 0,-1 1 0 0 0,1-1 0 0 0,0 1 0 0 0,0 0 0 0 0,-1-1 0 0 0,7 2 0 0 0,-2-1 92 0 0,3 1-27 0 0,-1 0 0 0 0,0 1 1 0 0,0 0-1 0 0,16 6 0 0 0,4 1-34 0 0,-4-4-38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30.67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11 7385 4776 0 0,'0'0'355'0'0,"-1"0"-238"0"0,-4 0-64 0 0,4 0 95 0 0,1-1-129 0 0,0 1-1 0 0,-1 0 1 0 0,1 0-1 0 0,0-1 1 0 0,-1 1-1 0 0,1 0 1 0 0,0-1-1 0 0,0 1 1 0 0,-1 0-1 0 0,1-1 0 0 0,0 1 1 0 0,0 0-1 0 0,0-1 1 0 0,0 1-1 0 0,0 0 1 0 0,-1-1-1 0 0,1 1 1 0 0,0 0-1 0 0,0-1 1 0 0,0 1-1 0 0,0-1 1 0 0,0 1-1 0 0,0 0 1 0 0,0-1-1 0 0,0 1 1 0 0,0-14 156 0 0,0 12-128 0 0,1-6 49 0 0,-1 1 0 0 0,2-1 0 0 0,1-9 0 0 0,-1 11-26 0 0,-1-1 1 0 0,1 0-1 0 0,-1-9 0 0 0,8-12 583 0 0,-9 26-590 0 0,1-1 0 0 0,-1 1-1 0 0,1-1 1 0 0,-1 1-1 0 0,1 0 1 0 0,0-1-1 0 0,0 1 1 0 0,0 0 0 0 0,0 0-1 0 0,3-4 1 0 0,-3 4-44 0 0,0 0 0 0 0,1 0 0 0 0,-1 0 1 0 0,0 0-1 0 0,0 0 0 0 0,-1-1 0 0 0,1 1 1 0 0,0 0-1 0 0,-1-1 0 0 0,1-3 0 0 0,-1 5-14 0 0,0 0 1 0 0,0 0-1 0 0,1 0 0 0 0,-1 0 0 0 0,0 0 0 0 0,1 0 0 0 0,-1 0 0 0 0,1 0 0 0 0,-1 0 0 0 0,2-2 0 0 0,-1 2 0 0 0,-1 0 0 0 0,1 0 0 0 0,0 0-1 0 0,-1 0 1 0 0,1 0 0 0 0,-1-1 0 0 0,0 1 0 0 0,1 0-1 0 0,-1 0 1 0 0,0 0 0 0 0,0-2 0 0 0,8-41 559 0 0,-7 39-513 0 0,-1 0 1 0 0,1 0-1 0 0,0 0 1 0 0,0 0-1 0 0,0 0 1 0 0,1 0 0 0 0,0 0-1 0 0,4-7 1 0 0,24-37 522 0 0,-19 33-516 0 0,-5 3-58 0 0,-6 11 0 0 0,1 0 0 0 0,0-1 0 0 0,0 1 0 0 0,0 0 0 0 0,0 0 0 0 0,0 0 0 0 0,2-2 0 0 0,1-2 35 0 0,0-1 0 0 0,0 1 0 0 0,-1-1 0 0 0,0 0 1 0 0,0 0-1 0 0,0-1 0 0 0,-1 1 0 0 0,0 0 0 0 0,1-11 1 0 0,-2 5 51 0 0,-1 11-74 0 0,0 0 1 0 0,0 0-1 0 0,0 0 0 0 0,1 0 0 0 0,-1 0 1 0 0,1 0-1 0 0,-1 0 0 0 0,1 1 0 0 0,0-1 1 0 0,1-3-1 0 0,5-6 226 0 0,-4 7-255 0 0,-1 1 0 0 0,0-1 1 0 0,0 0-1 0 0,0 1 0 0 0,0-1 0 0 0,0-5 0 0 0,8-8-10 0 0,-9 15 57 0 0,0 0 0 0 0,1 0 0 0 0,-1 0 0 0 0,0 0 0 0 0,0 0 0 0 0,0 0 1 0 0,1-4-1 0 0,0-2 16 0 0,1 1 0 0 0,-1 0 0 0 0,1 0 1 0 0,1 0-1 0 0,5-9 0 0 0,-3 7 3 0 0,-1 0-1 0 0,4-13 1 0 0,-6 17-45 0 0,-1 0-1 0 0,1 0 1 0 0,0 1 0 0 0,4-7 0 0 0,11-18 37 0 0,-2-4 10 0 0,-9 22 61 0 0,8-24 0 0 0,-7 13 49 0 0,1 0 0 0 0,1 1 0 0 0,24-39 0 0 0,-23 49-69 0 0,-10 10-82 0 0,1-1-1 0 0,-1 1 0 0 0,0 0 1 0 0,1-1-1 0 0,-1 1 0 0 0,0-1 1 0 0,0 1-1 0 0,2-4 0 0 0,22-37 118 0 0,-11 4-21 0 0,-7 23-70 0 0,7-28 1 0 0,-12 38-38 0 0,0 0 0 0 0,0 0 0 0 0,0 1 0 0 0,1 0 0 0 0,3-6 0 0 0,5-9 0 0 0,12-19-37 0 0,-16 27 20 0 0,0 0 0 0 0,6-14 0 0 0,-8 15 20 0 0,0 0 1 0 0,8-9 0 0 0,-8 11-1 0 0,0 0-1 0 0,-1 0 1 0 0,0 0-1 0 0,4-12 1 0 0,-2 6 176 0 0,0 0 0 0 0,1 0 0 0 0,9-14 0 0 0,-15 27-159 0 0,4-8-44 0 0,0 0 0 0 0,1 0 0 0 0,1 0 0 0 0,8-9 0 0 0,13-17-40 0 0,-17 15 59 0 0,-10 17 19 0 0,1 0-1 0 0,-1-1 1 0 0,1 1 0 0 0,0 0-1 0 0,4-5 1 0 0,-2 3 56 0 0,0 0 1 0 0,-1 0 0 0 0,5-9-1 0 0,8-13-260 0 0,6-4 307 0 0,4-7-233 0 0,-22 32 152 0 0,1 0-1 0 0,1 0 0 0 0,9-8 1 0 0,9-8-36 0 0,-20 20 0 0 0,-1-1 0 0 0,0 0 0 0 0,0 0 0 0 0,-1 0 0 0 0,1 0 0 0 0,2-4 0 0 0,12-12 0 0 0,-10 12 0 0 0,0 0 0 0 0,11-14 0 0 0,-8 8 0 0 0,41-55 48 0 0,-29 36-32 0 0,-1-3-16 0 0,-19 29 0 0 0,1 0 0 0 0,1 0 0 0 0,-1 0 0 0 0,1 1 0 0 0,0-1 0 0 0,6-4 0 0 0,-6 5 0 0 0,1-1 0 0 0,-1 1 0 0 0,5-8 0 0 0,10-12 0 0 0,-9 14 26 0 0,-1 0 1 0 0,15-25 0 0 0,-16 24 6 0 0,0 1-1 0 0,18-22 1 0 0,42-46-19 0 0,-53 63 45 0 0,-6 6-71 0 0,0 0 0 0 0,1 0 1 0 0,0 1-1 0 0,14-11 0 0 0,-17 15-14 0 0,0 0 1 0 0,-1-1 0 0 0,8-9 0 0 0,1 0-26 0 0,10-8 99 0 0,53-52-12 0 0,-57 51 102 0 0,10-11-144 0 0,13-13 6 0 0,-25 25 0 0 0,-14 16 0 0 0,1 1 0 0 0,-1-1 0 0 0,1 1 0 0 0,10-7 0 0 0,-12 10 0 0 0,-2 1 0 0 0,0 0 0 0 0,0 1 0 0 0,1-1 0 0 0,-1 0 0 0 0,-1 0 0 0 0,1 0 0 0 0,0 0 0 0 0,0 0 0 0 0,1-3 0 0 0,0 0-15 0 0,0 1 0 0 0,1-1 0 0 0,0 1 0 0 0,0 0 0 0 0,0 0 0 0 0,0 1 0 0 0,6-4 0 0 0,14-14-17 0 0,32-27 96 0 0,-44 36-73 0 0,2 1 1 0 0,-1 0-1 0 0,19-11 1 0 0,-1 1 42 0 0,117-83 19 0 0,-93 55-42 0 0,-18 14-11 0 0,5-1 0 0 0,14-4-64 0 0,-31 15 64 0 0,8-6 0 0 0,11-5 0 0 0,-25 19 0 0 0,31-19 0 0 0,33-23 0 0 0,31-25 0 0 0,-96 71 0 0 0,-5 4 0 0 0,-1 0 0 0 0,-1 0 0 0 0,13-14 0 0 0,-15 14 43 0 0,0 0 1 0 0,21-14 0 0 0,-7 7-7 0 0,33-22-37 0 0,-28 19 0 0 0,-1 2 0 0 0,-16 11 0 0 0,-1-1 0 0 0,1 0 0 0 0,-1 0 0 0 0,16-17 0 0 0,-14 11 0 0 0,1 2 0 0 0,1-1 0 0 0,14-8 0 0 0,-6 4 0 0 0,10-6 0 0 0,-22 14 0 0 0,22-13 0 0 0,-22 15 0 0 0,1-1 0 0 0,14-12 0 0 0,-17 13 0 0 0,0 0 0 0 0,0 1 0 0 0,1 0 0 0 0,11-5 0 0 0,-11 5 0 0 0,0 0 0 0 0,0 0 0 0 0,13-10 0 0 0,-15 9 0 0 0,1 1 0 0 0,11-7 0 0 0,5-2 0 0 0,22-16 0 0 0,16-10 0 0 0,72-57 0 0 0,-125 91 0 0 0,22-18 0 0 0,42-22 0 0 0,-27 19 0 0 0,21-11 0 0 0,-25 9 0 0 0,-30 22 0 0 0,-1 0 0 0 0,0 0 0 0 0,15-16 0 0 0,-19 18 0 0 0,-1 0 0 0 0,1 0 0 0 0,8-4 0 0 0,15-10 0 0 0,-9 3 0 0 0,-8 7 0 0 0,-1-1 0 0 0,12-12 0 0 0,-7 6 0 0 0,20-16 0 0 0,-16 15 0 0 0,107-80 0 0 0,-70 55 0 0 0,-30 24 0 0 0,-17 12 0 0 0,-1-1 0 0 0,11-9 0 0 0,48-38 0 0 0,-61 48 0 0 0,1-1 0 0 0,0 2 0 0 0,12-7 0 0 0,-11 7 0 0 0,-1-1 0 0 0,18-12 0 0 0,1-5 0 0 0,0 1 0 0 0,58-34 0 0 0,-18 16 0 0 0,26-18 0 0 0,-37 21 0 0 0,49-32 0 0 0,32-17 0 0 0,-47 46 0 0 0,-47 22 0 0 0,97-48 51 0 0,-85 38-38 0 0,2 7-13 0 0,-13 4 0 0 0,39-17 0 0 0,-20 5-1 0 0,52-26 55 0 0,65-39 21 0 0,-55 48-11 0 0,-104 39-64 0 0,-2 0 0 0 0,0-1 0 0 0,34-19 0 0 0,-11 6-4 0 0,-32 16 23 0 0,0 0 0 0 0,17-12 0 0 0,35-23 2 0 0,-9 8 33 0 0,-23 13-30 0 0,59-28 1 0 0,-36 19-10 0 0,-9 3-15 0 0,24-13 0 0 0,-67 37 0 0 0,1-1 0 0 0,-1 1 0 0 0,0-1 0 0 0,1 1 0 0 0,-1-1 0 0 0,2-2 0 0 0,14-10 0 0 0,31-9 0 0 0,14-8 66 0 0,-32 17-71 0 0,33-19 0 0 0,103-67 5 0 0,-136 84-18 0 0,-22 12 9 0 0,0 0 0 0 0,-1-1 0 0 0,9-5 0 0 0,-2 0 22 0 0,0 1 0 0 0,1 0 0 0 0,0 2-1 0 0,27-10 1 0 0,34-12 94 0 0,-54 21-101 0 0,39-20 0 0 0,-40 18-7 0 0,-4 5 1 0 0,-16 5 0 0 0,-1 0 0 0 0,1-1 0 0 0,0 1 0 0 0,0 0 0 0 0,-1-1 0 0 0,1 0 0 0 0,-1 1 0 0 0,1-1 0 0 0,0 0 0 0 0,2-1 0 0 0,1-2-1 0 0,-1 1 1 0 0,2 0-1 0 0,-1 1 1 0 0,0-1-1 0 0,9-2 1 0 0,-7 3 3 0 0,-1-1 1 0 0,-1 1-1 0 0,12-7 0 0 0,-8 3 27 0 0,1 2-1 0 0,-1-1 1 0 0,21-6 0 0 0,13-7-21 0 0,-27 9 39 0 0,-12 6-47 0 0,1 1 0 0 0,0-1 0 0 0,0 1 0 0 0,0 0 0 0 0,6-2 0 0 0,-4 2-11 0 0,-1-1 1 0 0,1 0 0 0 0,0 0 0 0 0,6-6 0 0 0,20-8-25 0 0,-3 5 34 0 0,-18 6 0 0 0,0 2 0 0 0,19-6 0 0 0,-22 8 0 0 0,1-2 0 0 0,-1 1 0 0 0,14-8 0 0 0,-13 6 0 0 0,128-63 0 0 0,-107 54 26 0 0,-24 11-17 0 0,0 1 0 0 0,0-1 0 0 0,0-1 0 0 0,8-5 1 0 0,-5 2-10 0 0,0 1 0 0 0,0 1 0 0 0,1 0 0 0 0,14-6 0 0 0,21-9 0 0 0,0-4 0 0 0,15-9 0 0 0,-37 20 0 0 0,25-10 0 0 0,4-3 0 0 0,-40 19 0 0 0,32-15 0 0 0,60-25 0 0 0,8 0 0 0 0,-75 29 24 0 0,-30 13-16 0 0,1 1 0 0 0,-1 0 0 0 0,1 1 0 0 0,10-3 0 0 0,-15 5-8 0 0,0-1 0 0 0,1 1 0 0 0,-1-1 0 0 0,5-3 0 0 0,11-4 0 0 0,31-15 64 0 0,-48 23-63 0 0,23-7 15 0 0,-1 0-1 0 0,0-2 1 0 0,40-22 0 0 0,-54 26-16 0 0,22-9 0 0 0,-14 7 0 0 0,11-6 0 0 0,1 2 0 0 0,59-16 0 0 0,-45 13 0 0 0,74-15 0 0 0,-17 6 64 0 0,-78 18-46 0 0,1-2-1 0 0,-2 0 1 0 0,38-20 0 0 0,-53 24-25 0 0,11-5 7 0 0,-10 4 2 0 0,0 0-1 0 0,0 1 1 0 0,1 0-1 0 0,-1 1 0 0 0,1 0 1 0 0,10-1-1 0 0,-5 1 41 0 0,0 0 0 0 0,-1-1 0 0 0,27-10 0 0 0,-37 13-28 0 0,20-8-14 0 0,9-4 0 0 0,1 1 0 0 0,0 2 0 0 0,35-5 0 0 0,-55 14-27 0 0,-1 0 1 0 0,1 1 0 0 0,0 0 0 0 0,-1 1 0 0 0,1 1 0 0 0,-1 0-1 0 0,15 5 1 0 0,-13-1-3655 0 0,-2 3-1316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39.47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 1786 2760 0 0,'0'0'16247'0'0,"1"-2"-15571"0"0,3-4-337 0 0,-1 1 0 0 0,0-1 0 0 0,0 0 0 0 0,0 0 0 0 0,-1 0 0 0 0,0-1-1 0 0,2-7 1 0 0,6-52 1038 0 0,-6 38-879 0 0,25-306 1662 0 0,-18 208-1957 0 0,-1 39-101 0 0,27-191-19 0 0,-16 135-85 0 0,0-35 25 0 0,-18 125 93 0 0,-4-71 1 0 0,-3 90 163 0 0,-1 1 0 0 0,-15-54 0 0 0,13 66-137 0 0,-2 0-1 0 0,0 0 1 0 0,-12-18-1 0 0,18 33-116 0 0,0 1-10 0 0,-1 0-1 0 0,1 1 1 0 0,-1-1-1 0 0,0 1 1 0 0,-1 0-1 0 0,1 0 1 0 0,-1 0 0 0 0,-5-4-1 0 0,3 4-15 0 0,7 4-12 0 0,-1 0-1 0 0,1 0 1 0 0,0 0 0 0 0,0-1-1 0 0,-1 1 1 0 0,1 0-1 0 0,0 0 1 0 0,0 0 0 0 0,-1 0-1 0 0,1 0 1 0 0,0 0-1 0 0,0 0 1 0 0,-1 0 0 0 0,1 0-1 0 0,0 0 1 0 0,0 0-1 0 0,-1 0 1 0 0,1 0 0 0 0,0 0-1 0 0,-1 0 1 0 0,1 0-1 0 0,0 0 1 0 0,0 0 0 0 0,-1 0-1 0 0,1 0 1 0 0,0 0-1 0 0,0 0 1 0 0,-1 1 0 0 0,1-1-1 0 0,0 0 1 0 0,0 0-1 0 0,0 0 1 0 0,-1 0 0 0 0,1 1-1 0 0,0-1 1 0 0,0 0-1 0 0,0 0 1 0 0,-1 0 0 0 0,1 1-1 0 0,0-1 1 0 0,0 0-1 0 0,0 0 1 0 0,0 1 0 0 0,0-1-1 0 0,0 0 1 0 0,0 0-1 0 0,0 1 1 0 0,-1-1 0 0 0,1 0-1 0 0,1 9-538 0 0,-1 0-1275 0 0,0-1-4446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4:41.034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22 1448 1840 0 0,'0'-3'3195'0'0,"-1"-6"-900"0"0,1 7-1590 0 0,-3-3 938 0 0,2-1-1 0 0,-1 0 1 0 0,1 0-1 0 0,-2-9 1 0 0,-1 9 470 0 0,-2-1 66 0 0,6 7-2095 0 0,0 0 1 0 0,0 0 0 0 0,0 0 0 0 0,-1 0 0 0 0,1 0 0 0 0,0 0 0 0 0,0 0-1 0 0,0-1 1 0 0,0 1 0 0 0,0 0 0 0 0,0 0 0 0 0,0 0 0 0 0,0 0 0 0 0,0 0 0 0 0,0 0-1 0 0,0-1 1 0 0,0 1 0 0 0,0 0 0 0 0,0 0 0 0 0,0 0 0 0 0,0 0 0 0 0,0 0-1 0 0,0 0 1 0 0,0-1 0 0 0,0 1 0 0 0,1-1 764 0 0,-1 1-765 0 0,0 0 1 0 0,0 0 0 0 0,1 0 0 0 0,-1 0 0 0 0,0 0 0 0 0,0 0 0 0 0,19-7 372 0 0,1 2 0 0 0,36-6 1 0 0,-12 3-316 0 0,302-42 301 0 0,-316 47-416 0 0,108-8 86 0 0,-105 10-81 0 0,1 1 1 0 0,38 6-1 0 0,-65-5-27 0 0,1 0-1 0 0,-1 1 0 0 0,0-1 1 0 0,0 2-1 0 0,9 3 0 0 0,-14-5-2 0 0,-1-1 0 0 0,0 1 0 0 0,1 0-1 0 0,-1-1 1 0 0,0 1 0 0 0,0 0 0 0 0,0 0 0 0 0,0 0 0 0 0,0 0-1 0 0,0 0 1 0 0,0 0 0 0 0,0 1 0 0 0,0-1 0 0 0,0 0 0 0 0,0 0-1 0 0,-1 1 1 0 0,1-1 0 0 0,0 0 0 0 0,-1 1 0 0 0,1-1 0 0 0,-1 1-1 0 0,0-1 1 0 0,0 1 0 0 0,1-1 0 0 0,-1 0 0 0 0,0 1-1 0 0,0-1 1 0 0,0 1 0 0 0,0-1 0 0 0,-1 1 0 0 0,1-1 0 0 0,0 1-1 0 0,-1 1 1 0 0,-2 5 74 0 0,-1 0 0 0 0,0-1 0 0 0,0 1 0 0 0,-1-1-1 0 0,1 0 1 0 0,-2 0 0 0 0,-11 12 0 0 0,-9 13 189 0 0,6-4-72 0 0,-10 11 25 0 0,3 1 1 0 0,-38 73-1 0 0,-6 51-17 0 0,57-126-166 0 0,1 1 1 0 0,-9 55-1 0 0,12-43 19 0 0,4-19-37 0 0,0 0 1 0 0,-1 48-1 0 0,6-52-4 0 0,0-20-13 0 0,0 1-1 0 0,1-1 1 0 0,0 0-1 0 0,2 13 1 0 0,-1-7 69 0 0,-1-12 22 0 0,0-4-67 0 0,-1 0 1 0 0,1 1-1 0 0,0-1 0 0 0,0 0 0 0 0,0 1 0 0 0,0-1 1 0 0,0 0-1 0 0,0-3 0 0 0,1-3 30 0 0,0-13-38 0 0,2 1 0 0 0,0-1 0 0 0,10-33 0 0 0,2-14 0 0 0,-10 47-16 0 0,1 0 0 0 0,1 0 0 0 0,1 0 0 0 0,1 1 0 0 0,22-38 0 0 0,-1 2 0 0 0,70-155-29 0 0,-13 24-49 0 0,128-317-1240 0 0,-56 115-17 0 0,-132 311 1243 0 0,28-124 0 0 0,-53 186 92 0 0,0-1 0 0 0,0-24 0 0 0,-1 3 0 0 0,0 27 0 0 0,-1-2 0 0 0,2 0 0 0 0,-1 0 0 0 0,2 0 0 0 0,3-12 0 0 0,5-14 0 0 0,6-14 0 0 0,-17 53 0 0 0,-1 0 0 0 0,1 0 0 0 0,0 1 0 0 0,0-1 0 0 0,0 0 0 0 0,0 0 0 0 0,0 0 0 0 0,-1 0 0 0 0,1 0 0 0 0,0 0 0 0 0,0 0 0 0 0,0 0 0 0 0,0 0 0 0 0,-1 0 0 0 0,1 0 0 0 0,0 0 0 0 0,0 0 0 0 0,0 0 0 0 0,0 0 0 0 0,-1 0 0 0 0,1 0 0 0 0,0 0 0 0 0,0 0 0 0 0,0 0 0 0 0,0 0 0 0 0,0 0 0 0 0,-1 0 0 0 0,1 0 0 0 0,0 0 0 0 0,0 0 0 0 0,0 0 0 0 0,0 0 0 0 0,0-1 0 0 0,-1 1 0 0 0,1 0 0 0 0,0 0 0 0 0,0 0 0 0 0,0 0 0 0 0,0 0 0 0 0,0 0 0 0 0,0-1 0 0 0,0 1 0 0 0,0 0 0 0 0,-1 0 0 0 0,1 0 0 0 0,0 0 0 0 0,0 0 0 0 0,0-1 0 0 0,0 1 0 0 0,0 0 0 0 0,0 0 0 0 0,0 0 0 0 0,0 0 0 0 0,0-1 0 0 0,0 1 0 0 0,0 0 0 0 0,0 0 0 0 0,0 0 0 0 0,0 0 0 0 0,0-1 0 0 0,0 1 0 0 0,0 0 0 0 0,0 0 0 0 0,1 0 0 0 0,-1 0 0 0 0,0 0 0 0 0,0-1 0 0 0,0 1 0 0 0,-11 6 0 0 0,8-3-9 0 0,-1 0 1 0 0,1 0-1 0 0,1 0 0 0 0,-1 0 1 0 0,-3 6-1 0 0,-12 13-16 0 0,16-20 45 0 0,1-2-18 0 0,0 1 0 0 0,1-1 0 0 0,-1 1 0 0 0,1-1 0 0 0,-1 1 0 0 0,0 0 0 0 0,1-1 0 0 0,-1 1 0 0 0,1 0 0 0 0,0-1 0 0 0,-1 1-1 0 0,1 0 1 0 0,0-1 0 0 0,-1 1 0 0 0,1 0 0 0 0,0 1 0 0 0,-3 6-2 0 0,6-1 11 0 0,-2-6 4 0 0,0 1-1 0 0,1-1 1 0 0,0 0 0 0 0,-1 0-1 0 0,1 0 1 0 0,0 0 0 0 0,0 0 0 0 0,-1 0-1 0 0,1 0 1 0 0,0 0 0 0 0,0-1-1 0 0,0 1 1 0 0,0-1 0 0 0,0 0-1 0 0,3 1 1 0 0,33 1 25 0 0,-34-2-46 0 0,4 0 6 0 0,265-7 88 0 0,-66 0-89 0 0,-108 5 13 0 0,141-1 41 0 0,-29-4 11 0 0,-114 10-64 0 0,-74-2 0 0 0,44 5 0 0 0,-66-6 8 0 0,0 1-1 0 0,1-1 1 0 0,-1 0-1 0 0,0 0 0 0 0,0 0 1 0 0,1 1-1 0 0,-1-1 1 0 0,0 1-1 0 0,0-1 1 0 0,0 1-1 0 0,0-1 1 0 0,0 1-1 0 0,0 0 0 0 0,1-1 1 0 0,-1 1-1 0 0,-1 0 1 0 0,1 0-1 0 0,0 0 1 0 0,0 0-1 0 0,0 0 1 0 0,0 0-1 0 0,-1 0 1 0 0,1 0-1 0 0,0 0 0 0 0,-1 0 1 0 0,1 0-1 0 0,-1 0 1 0 0,1 3-1 0 0,0 0 31 0 0,-1 0 0 0 0,0 1 0 0 0,0-1 0 0 0,0 0 0 0 0,-1 1 0 0 0,1-1 0 0 0,-2 6 0 0 0,-5 15 281 0 0,-1 0-1 0 0,-2 0 0 0 0,-16 34 1 0 0,-2 2-326 0 0,20-43 18 0 0,-6 14 24 0 0,2 1 1 0 0,-10 39-1 0 0,1 11-35 0 0,14-52 8 0 0,-11 69 59 0 0,14-68-33 0 0,-2 37-771 0 0,6-60 269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26.35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5152 0 0,'0'0'473'0'0,"1"1"-346"0"0,1 4-79 0 0,-1-4-207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28.2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88 4144 0 0,'0'0'319'0'0,"-1"0"-210"0"0,-10-5 5905 0 0,11 5-5934 0 0,9-4 3296 0 0,-2 2-4465 0 0,63-3 2518 0 0,-51 3-1138 0 0,-1 1-1 0 0,32 2 0 0 0,-10 0-39 0 0,119-7 306 0 0,-74 0-417 0 0,129-17-9 0 0,-140 12-103 0 0,-12 1-27 0 0,-37 5-44 0 0,0 1 0 0 0,34-1 0 0 0,-22 5-1680 0 0,-38 1 980 0 0,-6 6-7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28.6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 47 3224 0 0,'-3'0'240'0'0,"-30"-11"7990"0"0,34 10-7335 0 0,3 0-793 0 0,0-1 1 0 0,0 1 0 0 0,0 0-1 0 0,0 1 1 0 0,0-1-1 0 0,0 1 1 0 0,0 0-1 0 0,0 0 1 0 0,0 0-1 0 0,6 1 1 0 0,11 0-23 0 0,114 4-669 0 0,176-20 384 0 0,-229 9 531 0 0,-6 0-86 0 0,-17 1 173 0 0,1 1 0 0 0,85 8 0 0 0,-55 0-1351 0 0,-77-4 476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29.0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 10136 0 0,'0'0'918'0'0,"2"0"-686"0"0,2-1-25 0 0,0 1 0 0 0,0 0 0 0 0,0-1 0 0 0,-1 1 1 0 0,1 1-1 0 0,0-1 0 0 0,0 1 0 0 0,-1-1 0 0 0,1 1 0 0 0,7 3 0 0 0,-1-1-179 0 0,-1 2 1 0 0,1-1 0 0 0,9 7-1 0 0,17 6-334 0 0,-3-2 150 0 0,-23-12 156 0 0,0 1 0 0 0,0-1 0 0 0,0 0 0 0 0,1-1 0 0 0,14 1 0 0 0,2 1 0 0 0,243 40 765 0 0,-244-39-694 0 0,0 0 0 0 0,-1 2 0 0 0,0 1 0 0 0,41 19 0 0 0,-58-23-71 0 0,-1 0 0 0 0,1 1 0 0 0,-1 1 0 0 0,0-1 0 0 0,0 1 0 0 0,-1 0 0 0 0,11 13 0 0 0,-15-16 0 0 0,-1 0 0 0 0,1 0 0 0 0,-1 0 0 0 0,0 0 0 0 0,0 0 0 0 0,0 0 0 0 0,0 0 0 0 0,0 0 0 0 0,-1 0 0 0 0,1 0 0 0 0,-1 1 0 0 0,0-1 0 0 0,0 0 0 0 0,0 0 0 0 0,0 1 0 0 0,-1-1 0 0 0,0 0 0 0 0,1 0 0 0 0,-1 0 0 0 0,0 0 0 0 0,0 0 0 0 0,-1 0 0 0 0,1 0 0 0 0,0 0 0 0 0,-3 3 0 0 0,-23 24 52 0 0,-36 30 0 0 0,49-48-23 0 0,0-2 0 0 0,-1 1 1 0 0,0-2-1 0 0,0 0 0 0 0,-21 8 1 0 0,-36 11 387 0 0,-1-4 0 0 0,-1-2 0 0 0,-78 11 0 0 0,59-14-1141 0 0,92-19 668 0 0,0 0 1 0 0,1 0 0 0 0,-1 0 0 0 0,0 0-1 0 0,1 0 1 0 0,-1 0 0 0 0,0 0 0 0 0,1 0-1 0 0,-1 0 1 0 0,0-1 0 0 0,1 1 0 0 0,-1 0-1 0 0,0 0 1 0 0,1-1 0 0 0,-1 1 0 0 0,1-1 0 0 0,-1 1-1 0 0,0 0 1 0 0,1-1 0 0 0,-1 1 0 0 0,1-1-1 0 0,-1 1 1 0 0,1-1 0 0 0,0 0 0 0 0,-1 1-1 0 0,1-1 1 0 0,0 1 0 0 0,-1-1 0 0 0,1 0-1 0 0,0 1 1 0 0,-1-1 0 0 0,1 0 0 0 0,0 1-1 0 0,0-1 1 0 0,0-1 0 0 0,-1 1-60 0 0,-3-18-973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1.7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334 54 9760 0 0,'0'0'3617'0'0,"11"-3"1021"0"0,-11 2-4540 0 0,0 0 0 0 0,0 0 0 0 0,1 0-1 0 0,-1 0 1 0 0,0 0 0 0 0,0 0-1 0 0,0 0 1 0 0,0 1 0 0 0,0-1-1 0 0,0 0 1 0 0,0 0 0 0 0,0 0 0 0 0,0 0-1 0 0,-1 0 1 0 0,1 0 0 0 0,0 0-1 0 0,-1 1 1 0 0,1-1 0 0 0,0 0-1 0 0,-1 0 1 0 0,1 0 0 0 0,-1 1-1 0 0,1-1 1 0 0,-1 0 0 0 0,0 0 0 0 0,1 1-1 0 0,-1-1 1 0 0,0 1 0 0 0,1-1-1 0 0,-1 1 1 0 0,0-1 0 0 0,-1 0-1 0 0,-2-2 236 0 0,0 0-1 0 0,-1 0 0 0 0,0 0 0 0 0,-7-2 1 0 0,7 3-198 0 0,0 1 0 0 0,0 0-1 0 0,0 0 1 0 0,0 0 0 0 0,0 1 0 0 0,0 0 0 0 0,0 0 0 0 0,0 0 0 0 0,-1 0 0 0 0,1 1 0 0 0,0 0 0 0 0,-10 3 0 0 0,-1 2 57 0 0,-1 0 0 0 0,-21 13 0 0 0,30-14-153 0 0,1 0 0 0 0,-1 0 0 0 0,1 0 0 0 0,1 1 0 0 0,-1 0 0 0 0,1 1 0 0 0,0-1 0 0 0,1 1 0 0 0,-1 0 0 0 0,1 1 0 0 0,-5 10 0 0 0,9-16-33 0 0,0 0 1 0 0,1 0-1 0 0,-1 0 0 0 0,1-1 0 0 0,-1 1 0 0 0,1 0 1 0 0,0 0-1 0 0,0 0 0 0 0,0 0 0 0 0,0 0 0 0 0,0 0 1 0 0,0 0-1 0 0,0 0 0 0 0,1 0 0 0 0,-1 0 0 0 0,1 0 1 0 0,0 0-1 0 0,-1 0 0 0 0,1 0 0 0 0,0 0 0 0 0,0-1 1 0 0,0 1-1 0 0,0 0 0 0 0,0-1 0 0 0,1 1 0 0 0,-1 0 1 0 0,0-1-1 0 0,3 3 0 0 0,1 0 4 0 0,0 1-1 0 0,1-1 1 0 0,-1 0 0 0 0,1 0-1 0 0,-1 0 1 0 0,1-1 0 0 0,10 4 0 0 0,2-1-24 0 0,29 5 0 0 0,3 1 16 0 0,-28 0-1064 0 0,-23-1 965 0 0,1-10 91 0 0,0-1 0 0 0,0 1 0 0 0,0 0 0 0 0,0-1 0 0 0,0 1 0 0 0,0 0 0 0 0,0-1 0 0 0,-1 1 0 0 0,1 0 0 0 0,0-1 0 0 0,0 1 0 0 0,-1 0 0 0 0,1-1 0 0 0,0 1 0 0 0,-1 0 0 0 0,1-1 0 0 0,0 1 0 0 0,-1-1 0 0 0,1 1 0 0 0,-1-1 0 0 0,1 1 0 0 0,-1-1 0 0 0,1 1 0 0 0,-1-1 0 0 0,1 0-1 0 0,-1 1 1 0 0,0-1 0 0 0,1 0 0 0 0,-1 1 0 0 0,0-1 0 0 0,1 0 0 0 0,-1 0 0 0 0,-1 1 0 0 0,-43 20 17 0 0,-28 5 246 0 0,66-24-200 0 0,-2 0 27 0 0,1 1 1 0 0,-1-2-1 0 0,0 1 0 0 0,0-1 1 0 0,0 0-1 0 0,0-1 1 0 0,-12 0-1 0 0,12-1-26 0 0,4 0-42 0 0,1 1 1 0 0,-1-1 0 0 0,0 0 0 0 0,1 0 0 0 0,-9-4 0 0 0,12 5-24 0 0,1 0 0 0 0,-1-1 0 0 0,0 1 0 0 0,1-1 0 0 0,-1 1 0 0 0,0-1 0 0 0,1 1 0 0 0,-1-1 0 0 0,0 0 1 0 0,1 1-1 0 0,-1-1 0 0 0,1 0 0 0 0,0 1 0 0 0,-1-1 0 0 0,1 0 0 0 0,-1 0 0 0 0,1 1 0 0 0,0-1 0 0 0,0 0 0 0 0,-1 0 0 0 0,1 0 0 0 0,0 1 0 0 0,0-1 0 0 0,0 0 1 0 0,0 0-1 0 0,0 0 0 0 0,0 0 0 0 0,0 1 0 0 0,0-1 0 0 0,0 0 0 0 0,0 0 0 0 0,1 0 0 0 0,-1 1 0 0 0,0-1 0 0 0,0 0 0 0 0,1 0 0 0 0,-1 0 0 0 0,1 1 0 0 0,0-2 1 0 0,9-16-2177 0 0,-3 9 892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1.1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581 28 1376 0 0,'1'-1'107'0'0,"0"-1"-87"0"0,5-4 59 0 0,0 0 76 0 0,1-7 7278 0 0,-13 18-6755 0 0,-11 21-82 0 0,7-9-248 0 0,1-2 74 0 0,1 0 1 0 0,-11 26-1 0 0,-3 7 367 0 0,-12 24 69 0 0,-17 30-163 0 0,-1-14-459 0 0,-188 339 139 0 0,218-384-369 0 0,-53 76 0 0 0,69-110-10 0 0,-1-1-4 0 0,1 1 0 0 0,0-1 0 0 0,-5 13 0 0 0,10-19-180 0 0,14-23-3403 0 0,-4 5 2068 0 0,0-3-11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1.68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413 1 456 0 0,'-1'0'5202'0'0,"-11"6"-4708"0"0,1 0-1 0 0,0 1 0 0 0,0 1 0 0 0,0-1 0 0 0,1 2 1 0 0,1-1-1 0 0,-1 1 0 0 0,1 1 0 0 0,-7 11 0 0 0,-8 13 878 0 0,1 2 0 0 0,-31 71 1 0 0,-5 43 92 0 0,-37 86-737 0 0,55-110-663 0 0,40-121-64 0 0,0-1 0 0 0,0 1 0 0 0,0 0 0 0 0,1-1 0 0 0,-1 1 0 0 0,1 0 0 0 0,0-1 0 0 0,1 1 0 0 0,-1 0 0 0 0,1 0 0 0 0,0-1 0 0 0,2 7 0 0 0,-3-10 0 0 0,0-1 0 0 0,0 1 0 0 0,1-1 0 0 0,-1 0 0 0 0,0 1 0 0 0,0-1 0 0 0,1 0 0 0 0,-1 1 0 0 0,0-1 0 0 0,1 0 0 0 0,-1 1 0 0 0,0-1 0 0 0,1 0 0 0 0,-1 0 0 0 0,0 1 0 0 0,1-1 0 0 0,-1 0 0 0 0,1 0 0 0 0,-1 0 0 0 0,1 1 0 0 0,0-1 0 0 0,1 0 0 0 0,0 0 0 0 0,1 0 0 0 0,-1 0 0 0 0,0 0 0 0 0,0-1 0 0 0,1 1 0 0 0,-1-1 0 0 0,0 0 0 0 0,0 1 0 0 0,0-1 0 0 0,4-2 0 0 0,23-15 0 0 0,-17 9 0 0 0,171-122-16 0 0,-99 68-112 0 0,-13 8 86 0 0,-3-2-1 0 0,75-83 0 0 0,-102 96-21 0 0,2 2 0 0 0,82-64 0 0 0,-98 93 64 0 0,-27 13 0 0 0,1-1 0 0 0,-1 1 0 0 0,0 0 0 0 0,0 0 0 0 0,0 0 0 0 0,1 0 0 0 0,-1 0 0 0 0,0 0 0 0 0,0-1 0 0 0,1 1 0 0 0,-1 0 0 0 0,0 0 0 0 0,0 0 0 0 0,1 0 0 0 0,-1 0 0 0 0,0 0 0 0 0,0 0 0 0 0,1 0 0 0 0,-1 0 0 0 0,0 0 0 0 0,0 0 0 0 0,1 0 0 0 0,-1 0 0 0 0,0 0 0 0 0,0 1 0 0 0,1-1 0 0 0,-1 0 0 0 0,0 0 0 0 0,0 0 0 0 0,1 0 0 0 0,-1 0 0 0 0,0 0 0 0 0,0 1 0 0 0,0-1 0 0 0,0 0 0 0 0,1 0 0 0 0,-1 0 0 0 0,0 1 0 0 0,0-1 0 0 0,0 0 0 0 0,0 0 0 0 0,1 0 0 0 0,-1 1 0 0 0,0-1 0 0 0,0 0 0 0 0,0 0 0 0 0,0 1 0 0 0,0-1 0 0 0,0 0 0 0 0,0 0 0 0 0,0 1 0 0 0,0-1 0 0 0,0 0 0 0 0,0 0 0 0 0,0 1 0 0 0,0-1 0 0 0,0 0 0 0 0,0 0 0 0 0,0 1 0 0 0,0-1 0 0 0,0 0 0 0 0,0 0 0 0 0,0 1 0 0 0,-1-1 0 0 0,1 0 0 0 0,0 0 0 0 0,0 1 0 0 0,0-1 0 0 0,-1 0 0 0 0,1 1 1 0 0,-5 24-1 0 0,-2 0 0 0 0,-1 0 0 0 0,-11 26-1 0 0,-167 329 616 0 0,118-257-338 0 0,-59 150-1 0 0,118-251-266 0 0,-15 37 37 0 0,3 0-1 0 0,-14 65 1 0 0,34-121-74 0 0,0 1 0 0 0,1 0 0 0 0,0 0-1 0 0,0-1 1 0 0,0 1 0 0 0,0 0 0 0 0,0 0 0 0 0,2 4 0 0 0,-2-7-70 0 0,0 0 0 0 0,1 0-1 0 0,-1 0 1 0 0,0 0 0 0 0,1 0 0 0 0,-1 0 0 0 0,1 0 0 0 0,-1 0 0 0 0,1 0-1 0 0,0 0 1 0 0,-1 0 0 0 0,1 0 0 0 0,0 0 0 0 0,0-1 0 0 0,0 1-1 0 0,-1 0 1 0 0,1-1 0 0 0,0 1 0 0 0,0 0 0 0 0,0-1 0 0 0,0 1-1 0 0,0-1 1 0 0,0 1 0 0 0,0-1 0 0 0,0 0 0 0 0,1 0 0 0 0,-1 1-1 0 0,0-1 1 0 0,0 0 0 0 0,2 0 0 0 0,10-2-1132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2.3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295 348 1376 0 0,'0'0'2137'0'0,"1"-1"-1505"0"0,11-6-333 0 0,-8 5-272 0 0,-1 0 1 0 0,1 0-1 0 0,0 0 1 0 0,-1 0-1 0 0,1-1 1 0 0,-1 0-1 0 0,0 0 1 0 0,0 0-1 0 0,0 0 1 0 0,3-5 0 0 0,26-30 657 0 0,-25 30-296 0 0,1 0 0 0 0,-2 0-1 0 0,1-1 1 0 0,7-13 0 0 0,6-8 403 0 0,-16 25-727 0 0,-1 1-1 0 0,1-1 1 0 0,-1 0-1 0 0,0 0 1 0 0,-1 0-1 0 0,4-8 1 0 0,0-6-15 0 0,-4 14-71 0 0,0-1 0 0 0,0 0 0 0 0,0 0 0 0 0,-1 0-1 0 0,1-10 1 0 0,-2 14 52 0 0,0 0 0 0 0,-1-1 0 0 0,1 1 0 0 0,-1-1-1 0 0,1 1 1 0 0,-1 0 0 0 0,0-1 0 0 0,0 1 0 0 0,0 0 0 0 0,0 0-1 0 0,0 0 1 0 0,0 0 0 0 0,0 0 0 0 0,-1 0 0 0 0,1 0 0 0 0,-1 0-1 0 0,0 0 1 0 0,-2-2 0 0 0,0 1 77 0 0,0 1 0 0 0,0-1 0 0 0,-1 1 1 0 0,1 0-1 0 0,0 0 0 0 0,-1 1 0 0 0,1-1 0 0 0,-1 1 0 0 0,1 0 0 0 0,-1 0 0 0 0,0 1 0 0 0,-6-1 0 0 0,1 1 66 0 0,0 0-1 0 0,-1 0 0 0 0,1 1 0 0 0,-19 4 0 0 0,16-1-8 0 0,0 1 1 0 0,0 0 0 0 0,0 1-1 0 0,1 0 1 0 0,-1 1-1 0 0,1 0 1 0 0,1 1 0 0 0,0 0-1 0 0,0 1 1 0 0,-13 13 0 0 0,3 1 260 0 0,1 1 0 0 0,1 1 0 0 0,-24 40 0 0 0,25-35-184 0 0,-25 55 0 0 0,38-73-231 0 0,3-8-10 0 0,0 0-1 0 0,0 1 0 0 0,0 0 0 0 0,1-1 1 0 0,0 1-1 0 0,0 0 0 0 0,0 0 0 0 0,0 5 1 0 0,1-1-1 0 0,0 0 0 0 0,1 0 0 0 0,0-1 0 0 0,4 17 0 0 0,-4-21 0 0 0,0-1 0 0 0,1 1 0 0 0,0-1 0 0 0,-1 1 0 0 0,1-1 0 0 0,0 0 0 0 0,0 0 0 0 0,1 1 0 0 0,-1-2 0 0 0,1 1 0 0 0,-1 0 0 0 0,1 0 0 0 0,5 2 0 0 0,-4-1 0 0 0,1-1 0 0 0,0 0 0 0 0,0 0 0 0 0,0 0 0 0 0,0-1 0 0 0,0 0 0 0 0,1 0 0 0 0,-1 0 0 0 0,1-1 0 0 0,-1 0 0 0 0,1 0 0 0 0,0 0 0 0 0,-1-1 0 0 0,1 1 0 0 0,0-1 0 0 0,0-1 0 0 0,-1 1 0 0 0,1-1 0 0 0,0 0 0 0 0,-1 0 0 0 0,11-4 0 0 0,15-6-50 0 0,0-2 1 0 0,-1-1-1 0 0,50-31 1 0 0,-62 33 13 0 0,0-1 0 0 0,-1-1 0 0 0,-1-1 1 0 0,0-1-1 0 0,-1 0 0 0 0,21-29 1 0 0,-20 23-20 0 0,0-1 1 0 0,-2-1-1 0 0,-2 0 1 0 0,16-37 0 0 0,-27 54 57 0 0,1 1 1 0 0,-1 0-1 0 0,0-1 1 0 0,0 1-1 0 0,0 0 1 0 0,-1-1-1 0 0,0 1 1 0 0,0-1 0 0 0,-1 1-1 0 0,0-1 1 0 0,0 1-1 0 0,-1 0 1 0 0,1-1-1 0 0,-1 1 1 0 0,-1 0-1 0 0,1 0 1 0 0,-4-6 0 0 0,3 8-2 0 0,1 0 1 0 0,-1 0-1 0 0,0 0 1 0 0,0 1-1 0 0,0-1 1 0 0,0 1-1 0 0,-1-1 1 0 0,1 1 0 0 0,-1 1-1 0 0,0-1 1 0 0,0 0-1 0 0,0 1 1 0 0,0 0-1 0 0,0 0 1 0 0,0 0 0 0 0,-1 0-1 0 0,1 1 1 0 0,-1-1-1 0 0,1 1 1 0 0,-1 0-1 0 0,0 1 1 0 0,1-1-1 0 0,-1 1 1 0 0,-7 0 0 0 0,-7 3-14 0 0,0 0 0 0 0,1 1 1 0 0,-1 1-1 0 0,1 0 0 0 0,0 2 1 0 0,0 0-1 0 0,0 1 0 0 0,1 1 1 0 0,1 0-1 0 0,-1 1 0 0 0,-25 22 1 0 0,33-25 14 0 0,0 1 0 0 0,1 1 1 0 0,0-1-1 0 0,0 1 1 0 0,1 1-1 0 0,0-1 1 0 0,0 1-1 0 0,-5 11 1 0 0,12-19-47 0 0,-1-1 0 0 0,1 1 1 0 0,-1-1-1 0 0,1 1 0 0 0,0-1 1 0 0,0 1-1 0 0,0-1 0 0 0,-1 1 1 0 0,1-1-1 0 0,1 1 0 0 0,-1-1 1 0 0,0 0-1 0 0,0 1 0 0 0,0-1 1 0 0,1 1-1 0 0,-1-1 0 0 0,1 1 1 0 0,-1-1-1 0 0,1 0 0 0 0,0 1 1 0 0,-1-1-1 0 0,1 0 0 0 0,0 1 1 0 0,0-1-1 0 0,0 0 0 0 0,0 0 1 0 0,0 0-1 0 0,0 0 1 0 0,0 0-1 0 0,0 0 0 0 0,1 0 1 0 0,-1 0-1 0 0,0-1 0 0 0,0 1 1 0 0,1 0-1 0 0,2 0 0 0 0,9 3-896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3.1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481 1270 2304 0 0,'2'-1'2792'0'0,"25"-31"893"0"0,10-21-3606 0 0,-14 20 913 0 0,-21 30-939 0 0,0-1 0 0 0,-1 1 1 0 0,1-1-1 0 0,-1 1 0 0 0,1-1 0 0 0,-1 1 1 0 0,0-1-1 0 0,-1 0 0 0 0,1 0 0 0 0,-1 0 1 0 0,1 1-1 0 0,-1-1 0 0 0,-1-8 1 0 0,1 7 4 0 0,0 4-45 0 0,-1 0 1 0 0,1 0 0 0 0,0 1-1 0 0,-1-1 1 0 0,1 0 0 0 0,-1 1-1 0 0,1-1 1 0 0,-1 0 0 0 0,1 1-1 0 0,-1-1 1 0 0,1 1 0 0 0,-1-1-1 0 0,1 1 1 0 0,-1-1 0 0 0,0 1-1 0 0,0-1 1 0 0,1 1 0 0 0,-1 0-1 0 0,0-1 1 0 0,1 1 0 0 0,-1 0-1 0 0,-1-1 1 0 0,-2-1 89 0 0,-6-6 157 0 0,-6-3 95 0 0,3 6-184 0 0,0 1 0 0 0,0 0 1 0 0,-1 1-1 0 0,1 1 0 0 0,-1 0 1 0 0,1 1-1 0 0,-1 0 0 0 0,0 1 1 0 0,1 1-1 0 0,-1 0 0 0 0,-16 4 1 0 0,21-2-176 0 0,0 0 1 0 0,0 0-1 0 0,1 1 0 0 0,-17 9 1 0 0,2 0-7 0 0,2-2 181 0 0,0 2 1 0 0,2 0 0 0 0,-1 1 0 0 0,2 1-1 0 0,-25 26 1 0 0,29-27-16 0 0,1 1 1 0 0,0 1-1 0 0,1 0 0 0 0,1 1 0 0 0,1 0 0 0 0,0 0 0 0 0,2 1 0 0 0,-9 22 1 0 0,8-11-62 0 0,3-14-58 0 0,-5 29 1 0 0,10-40-36 0 0,1 1 0 0 0,-1-1-1 0 0,1 1 1 0 0,0-1 0 0 0,0 1 0 0 0,1-1 0 0 0,-1 1-1 0 0,1-1 1 0 0,0 1 0 0 0,0-1 0 0 0,3 5 0 0 0,-3-6-5 0 0,1 1 0 0 0,0 0 0 0 0,0-1 0 0 0,0 1 0 0 0,0-1 0 0 0,1 1 0 0 0,0-1 0 0 0,-1 0 0 0 0,1 0 0 0 0,0 0 0 0 0,0-1 0 0 0,1 1 0 0 0,-1-1 0 0 0,1 0 0 0 0,-1 0 1 0 0,1 0-1 0 0,0 0 0 0 0,-1 0 0 0 0,1-1 0 0 0,0 0 0 0 0,0 0 0 0 0,0 0 0 0 0,0 0 0 0 0,0 0 0 0 0,1-1 0 0 0,-1 0 0 0 0,0 0 0 0 0,0 0 0 0 0,7-1 0 0 0,1-1-30 0 0,0-1-1 0 0,-1 0 0 0 0,1 0 0 0 0,0-1 1 0 0,-1 0-1 0 0,0-1 0 0 0,0-1 0 0 0,20-13 1 0 0,-12 5-64 0 0,-1 0 1 0 0,31-32-1 0 0,24-40-293 0 0,-22 26 103 0 0,104-139-1503 0 0,-107 134 1052 0 0,7-9-49 0 0,-4-1 0 0 0,-3-3 0 0 0,44-97 0 0 0,-42 63 747 0 0,42-95 60 0 0,4 10 600 0 0,-95 196-617 0 0,34-74 629 0 0,-20 43 1650 0 0,-17 34-1888 0 0,-113 184 1680 0 0,79-126-1704 0 0,-93 153 158 0 0,108-177-536 0 0,-215 386 162 0 0,85-123-100 0 0,136-267-54 0 0,-37 77 0 0 0,41-83 0 0 0,2 0 0 0 0,-9 34 0 0 0,17-57-32 0 0,1 1 0 0 0,-1-1 0 0 0,1 0 0 0 0,-1 0 0 0 0,1 1 0 0 0,0-1 0 0 0,0 0 0 0 0,0 1 0 0 0,1-1 0 0 0,-1 0 0 0 0,1 0 0 0 0,0 1 0 0 0,0-1 0 0 0,0 0 0 0 0,0 0 0 0 0,1 0 0 0 0,-1 0 0 0 0,1 0 0 0 0,3 4 0 0 0,-4-6-160 0 0,-1 0 0 0 0,1-1 0 0 0,0 1 0 0 0,-1 0 0 0 0,1-1 0 0 0,0 1 0 0 0,0-1 0 0 0,-1 1 0 0 0,1-1 0 0 0,0 0 0 0 0,0 1 0 0 0,0-1 0 0 0,0 0 0 0 0,0 1 0 0 0,0-1 0 0 0,0 0 0 0 0,-1 0 0 0 0,1 0 0 0 0,0 0 0 0 0,0 0 0 0 0,0 0 0 0 0,0 0 0 0 0,2 0 0 0 0,10-4-4608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3.5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205 294 3224 0 0,'0'0'143'0'0,"0"2"-3"0"0,-8 42 69 0 0,3-24 3244 0 0,5-18-1796 0 0,3 0-1332 0 0,-2-2-317 0 0,-1 0 0 0 0,0 0 0 0 0,0 1 0 0 0,0-1 0 0 0,0 0 0 0 0,0 0 0 0 0,1 0 0 0 0,-1 1 0 0 0,0-1 0 0 0,0 0 0 0 0,0 0 0 0 0,1 0 0 0 0,-1 0 0 0 0,0 0 0 0 0,0 0 0 0 0,1 0 1 0 0,-1 1-1 0 0,0-1 0 0 0,0 0 0 0 0,1 0 0 0 0,-1 0 0 0 0,0 0 0 0 0,0 0 0 0 0,1 0 0 0 0,-1 0 0 0 0,0 0 0 0 0,1 0 0 0 0,3-1 2 0 0,1 0 0 0 0,-1 0 0 0 0,1 0 1 0 0,-1 0-1 0 0,1-1 0 0 0,-1 0 0 0 0,0 0 1 0 0,0 0-1 0 0,1 0 0 0 0,-1-1 0 0 0,-1 1 1 0 0,1-1-1 0 0,0 0 0 0 0,-1 0 0 0 0,4-4 1 0 0,8-9 43 0 0,24-33 0 0 0,-13 15-54 0 0,19-28 0 0 0,-40 53 0 0 0,0 1 0 0 0,0-1 0 0 0,-1 0 0 0 0,0 0 0 0 0,4-15 0 0 0,-4 8 53 0 0,-2 10 26 0 0,-1 0-1 0 0,1 1 0 0 0,-1-1 1 0 0,0 0-1 0 0,-1 0 0 0 0,0-6 1 0 0,0 10-61 0 0,0 0 1 0 0,0 0 0 0 0,-1 1 0 0 0,1-1-1 0 0,-1 0 1 0 0,0 1 0 0 0,1-1 0 0 0,-1 0-1 0 0,0 1 1 0 0,0-1 0 0 0,0 1 0 0 0,0-1-1 0 0,0 1 1 0 0,0 0 0 0 0,0-1 0 0 0,-1 1-1 0 0,1 0 1 0 0,-1 0 0 0 0,1 0 0 0 0,0 0-1 0 0,-1 0 1 0 0,0 0 0 0 0,1 0 0 0 0,-1 0-1 0 0,-1 0 1 0 0,0 0 38 0 0,0 1 1 0 0,0-1-1 0 0,0 1 0 0 0,0 0 1 0 0,0 0-1 0 0,0 0 0 0 0,0 0 1 0 0,0 0-1 0 0,0 0 0 0 0,1 1 1 0 0,-1 0-1 0 0,0-1 0 0 0,0 1 0 0 0,0 0 1 0 0,1 0-1 0 0,-1 1 0 0 0,0-1 1 0 0,-3 3-1 0 0,-5 3 273 0 0,0 0 1 0 0,-17 17-1 0 0,-7 11 761 0 0,-58 76 1 0 0,56-64-501 0 0,-32 55 1 0 0,59-84-553 0 0,0 0 0 0 0,1 1 0 0 0,1 0 0 0 0,1 0 0 0 0,1 1 0 0 0,-7 37 0 0 0,13-55-39 0 0,-2 6 0 0 0,1 1 0 0 0,0 0 0 0 0,1 0 0 0 0,1 16 0 0 0,-1-22 0 0 0,1-1 0 0 0,-1 1 0 0 0,1 0 0 0 0,0-1 0 0 0,0 1 0 0 0,0-1 0 0 0,0 1 0 0 0,1-1 0 0 0,-1 0 0 0 0,1 1 0 0 0,-1-1 0 0 0,1 0 0 0 0,0 0 0 0 0,0 0 0 0 0,0 0 0 0 0,0 0 0 0 0,0-1 0 0 0,0 1 0 0 0,0-1 0 0 0,4 2 0 0 0,-2 0-2 0 0,1-1 1 0 0,0 0 0 0 0,0 0 0 0 0,-1-1 0 0 0,1 1 0 0 0,0-1 0 0 0,0 0 0 0 0,1 0 0 0 0,8-1 0 0 0,-6 0-34 0 0,1-1-1 0 0,-1 0 1 0 0,0 0 0 0 0,1-1-1 0 0,7-3 1 0 0,-3 0-539 0 0,0 0 0 0 0,-1 0 1 0 0,0-1-1 0 0,0-1 0 0 0,18-13 0 0 0,1-7-4192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4.0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650 5 6992 0 0,'0'0'637'0'0,"-10"-5"3280"0"0,10 5-3826 0 0,-1 0 0 0 0,0 0 0 0 0,1 1 0 0 0,-1-1 0 0 0,0 0-1 0 0,0 0 1 0 0,1 1 0 0 0,-1-1 0 0 0,0 1 0 0 0,1-1 0 0 0,-1 0 0 0 0,1 1 0 0 0,-1-1-1 0 0,1 1 1 0 0,-1-1 0 0 0,1 1 0 0 0,-1-1 0 0 0,1 1 0 0 0,-1 0 0 0 0,-10 17 898 0 0,0 1-86 0 0,6-13-734 0 0,0 1 0 0 0,1 0 0 0 0,0 0 0 0 0,-5 12 0 0 0,0-2-54 0 0,-60 149 820 0 0,32-68-551 0 0,29-79-305 0 0,-87 195 210 0 0,-69 85-289 0 0,59-115 0 0 0,82-138 0 0 0,3 1 0 0 0,-18 55 0 0 0,35-93 0 0 0,1 1 0 0 0,0-1 0 0 0,1 1 0 0 0,0 0 0 0 0,0-1 0 0 0,1 18 0 0 0,1-24-4 0 0,-1 0-1 0 0,0 0 1 0 0,1 0-1 0 0,-1 0 1 0 0,1 0-1 0 0,0 0 1 0 0,0 0-1 0 0,0 0 1 0 0,0 0-1 0 0,0-1 1 0 0,1 1-1 0 0,0 0 1 0 0,-1-1-1 0 0,1 0 1 0 0,0 1-1 0 0,0-1 1 0 0,0 0-1 0 0,0 0 1 0 0,1 0-1 0 0,-1 0 1 0 0,0 0-1 0 0,1 0 1 0 0,0-1-1 0 0,-1 1 1 0 0,6 1-1 0 0,1-1-26 0 0,0 0-1 0 0,-1-1 1 0 0,1 0 0 0 0,0 0-1 0 0,-1-1 1 0 0,1 0-1 0 0,0-1 1 0 0,0 0 0 0 0,-1 0-1 0 0,1-1 1 0 0,-1 0-1 0 0,1-1 1 0 0,15-6 0 0 0,5-5-306 0 0,0-1 0 0 0,37-25 1 0 0,-54 32-243 0 0,0 0-1 0 0,-1-1 1 0 0,0 0 0 0 0,14-15 0 0 0,26-34-1121 0 0,-8 5-17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4.3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585 0 8752 0 0,'0'0'1660'0'0,"0"9"-39"0"0,-14 34-400 0 0,-1 0-1 0 0,-2-2 1 0 0,-26 48-1 0 0,-18 20-642 0 0,-7 13-25 0 0,24-36-208 0 0,-53 108 119 0 0,35-65-348 0 0,-48 116-32 0 0,95-199-84 0 0,-14 74 0 0 0,28-114 0 0 0,-2 6 0 0 0,1 0 0 0 0,0 0 0 0 0,1 0 0 0 0,1 0 0 0 0,0 1 0 0 0,1-1 0 0 0,0 0 0 0 0,4 18 0 0 0,-4-28-5 0 0,0 1 0 0 0,0-1 0 0 0,0 1 1 0 0,0-1-1 0 0,1 0 0 0 0,-1 1 0 0 0,1-1 0 0 0,-1 0 0 0 0,1 0 0 0 0,0 0 0 0 0,0 0 0 0 0,0 0 0 0 0,0-1 0 0 0,0 1 0 0 0,1 0 0 0 0,-1-1 0 0 0,0 0 0 0 0,1 1 0 0 0,-1-1 0 0 0,1 0 0 0 0,-1 0 0 0 0,1-1 0 0 0,0 1 0 0 0,-1 0 0 0 0,1-1 0 0 0,3 1 0 0 0,0-1-56 0 0,1 0 0 0 0,-1 0-1 0 0,0-1 1 0 0,1 0 0 0 0,-1 0 0 0 0,0 0-1 0 0,0 0 1 0 0,0-1 0 0 0,0 0 0 0 0,9-5-1 0 0,33-21-1659 0 0,-22 9 51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5.0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750 1 1840 0 0,'-1'1'1872'0'0,"-30"47"4996"0"0,-110 171-3294 0 0,94-158-3345 0 0,3 2-1 0 0,-43 82 1 0 0,-51 115 221 0 0,90-171-167 0 0,-27 51 5 0 0,49-83-394 0 0,-59 140-73 0 0,78-177 179 0 0,0 0 0 0 0,-5 24 0 0 0,12-39 22 0 0,2-4-5 0 0,4-6 15 0 0,-5 5-21 0 0,45-42 248 0 0,-23 20-232 0 0,-1 1-27 0 0,0 1 0 0 0,1 1 0 0 0,1 2 0 0 0,40-24 0 0 0,-31 26-23 0 0,0 0 0 0 0,0 3 0 0 0,52-14 0 0 0,-68 22-9 0 0,1 1 0 0 0,0 1 0 0 0,0 0 0 0 0,-1 1 0 0 0,1 1 0 0 0,0 1 0 0 0,0 0 0 0 0,33 7 0 0 0,-47-6 19 0 0,1 0 1 0 0,0 0-1 0 0,0 0 1 0 0,-1 1-1 0 0,0 0 1 0 0,1 0 0 0 0,-1 0-1 0 0,0 0 1 0 0,0 1-1 0 0,-1-1 1 0 0,1 1-1 0 0,-1 0 1 0 0,1 0 0 0 0,-1 0-1 0 0,-1 0 1 0 0,1 1-1 0 0,-1-1 1 0 0,1 1-1 0 0,-1 0 1 0 0,0 0 0 0 0,-1 0-1 0 0,1 0 1 0 0,-1 0-1 0 0,0 0 1 0 0,-1 0-1 0 0,1 0 1 0 0,-1 6 0 0 0,0 2 38 0 0,-1 0 0 0 0,0-1 0 0 0,-1 1 0 0 0,-1 0 0 0 0,0-1 0 0 0,-1 1 0 0 0,0-1 0 0 0,-1 0 0 0 0,0 0 0 0 0,-1-1 0 0 0,0 0 0 0 0,-1 0 0 0 0,0 0 0 0 0,-1-1 0 0 0,0 0 0 0 0,0 0 1 0 0,-1-1-1 0 0,-1 0 0 0 0,1-1 0 0 0,-2 0 0 0 0,-16 11 0 0 0,2-4 278 0 0,0-2 1 0 0,-1 0-1 0 0,0-2 1 0 0,-38 11-1 0 0,32-14-92 0 0,-1-2 0 0 0,0-1 0 0 0,-46 1 0 0 0,71-7-213 0 0,0 1 0 0 0,0-1-1 0 0,0 0 1 0 0,1-1-1 0 0,-1 1 1 0 0,0-2-1 0 0,1 1 1 0 0,-1-1-1 0 0,-7-4 1 0 0,13 5-124 0 0,-1 1 1 0 0,1-1-1 0 0,0 0 1 0 0,0 0 0 0 0,-1 0-1 0 0,1 0 1 0 0,1-1-1 0 0,-1 1 1 0 0,0 0-1 0 0,0-1 1 0 0,1 0-1 0 0,0 1 1 0 0,-1-1-1 0 0,1 0 1 0 0,0 1-1 0 0,0-1 1 0 0,0 0 0 0 0,1 0-1 0 0,-1 0 1 0 0,1 0-1 0 0,0 0 1 0 0,-1 0-1 0 0,1 0 1 0 0,1 0-1 0 0,-1 0 1 0 0,0 0 0 0 0,1 0-1 0 0,-1 0 1 0 0,1 0-1 0 0,0 1 1 0 0,2-5-1 0 0,5-12-1213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5.5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235 0 9384 0 0,'-20'46'1055'0'0,"14"-29"-1026"0"0,-16 28-1 0 0,-67 124 1148 0 0,18-27-588 0 0,61-119-466 0 0,9-19-117 0 0,0-1-1 0 0,-1 1 1 0 0,1-1-1 0 0,-1 0 1 0 0,0 1-1 0 0,1-1 1 0 0,-5 4-1 0 0,5-6-96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5.9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 0 2304 0 0,'0'0'200'0'0,"-9"0"-200"0"0,-4 0 3824 0 0,4 0-1696 0 0,-1 0 16 0 0,2 9-1728 0 0,-2-6-352 0 0,2 5-64 0 0,3 0-112 0 0,2 0-144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2.0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389 68 13392 0 0,'0'0'4362'0'0,"2"1"-3898"0"0,0-1-379 0 0,-1 1 0 0 0,1-1 0 0 0,0 0-1 0 0,0 0 1 0 0,-1 1 0 0 0,1-1 0 0 0,0 0 0 0 0,0 0-1 0 0,0-1 1 0 0,-1 1 0 0 0,1 0 0 0 0,0 0 0 0 0,0-1 0 0 0,-1 1-1 0 0,1-1 1 0 0,0 0 0 0 0,-1 1 0 0 0,1-1 0 0 0,-1 0-1 0 0,1 0 1 0 0,-1 0 0 0 0,1 0 0 0 0,-1 0 0 0 0,0-1 0 0 0,3-1-1 0 0,-3 2-56 0 0,-1 0-1 0 0,1 1 0 0 0,0-1 0 0 0,-1 1 0 0 0,1-1 1 0 0,-1 0-1 0 0,1 1 0 0 0,0-1 0 0 0,-1 0 1 0 0,0 0-1 0 0,1 1 0 0 0,-1-1 0 0 0,1 0 0 0 0,-1 0 1 0 0,0 0-1 0 0,0 0 0 0 0,1 1 0 0 0,-1-1 1 0 0,0 0-1 0 0,0 0 0 0 0,0 0 0 0 0,0 0 0 0 0,0 0 1 0 0,0 0-1 0 0,0-1 0 0 0,-1 1 17 0 0,1 0-1 0 0,-1-1 0 0 0,0 1 1 0 0,0 0-1 0 0,1 0 1 0 0,-1-1-1 0 0,0 1 1 0 0,0 0-1 0 0,0 0 1 0 0,0 0-1 0 0,-1 0 0 0 0,1 0 1 0 0,-2-1-1 0 0,-1-1 50 0 0,-1 1-1 0 0,1 0 0 0 0,0 0 1 0 0,0 0-1 0 0,-1 1 1 0 0,1 0-1 0 0,-1-1 1 0 0,0 1-1 0 0,-7 0 0 0 0,0 2 31 0 0,0 0-1 0 0,-1 1 0 0 0,1 0 0 0 0,0 1 1 0 0,0 0-1 0 0,0 1 0 0 0,0 0 0 0 0,-15 9 0 0 0,-9 6 136 0 0,-39 29 0 0 0,74-48-258 0 0,-13 10 93 0 0,0 1 0 0 0,1 0 0 0 0,0 1-1 0 0,-19 23 1 0 0,25-27-48 0 0,0 1-1 0 0,1 0 1 0 0,1 0-1 0 0,0 0 0 0 0,0 1 1 0 0,0 0-1 0 0,1 0 1 0 0,-4 19-1 0 0,7-25-44 0 0,0 0 0 0 0,0 1 0 0 0,1-1 0 0 0,0 1 0 0 0,0-1 0 0 0,0 0 0 0 0,0 1 0 0 0,1-1 0 0 0,0 0 0 0 0,0 1 0 0 0,0-1 0 0 0,0 0 0 0 0,1 0 0 0 0,0 0 0 0 0,-1 0 0 0 0,2 0 0 0 0,-1 0 0 0 0,0-1 0 0 0,1 1 0 0 0,-1-1 0 0 0,1 1 0 0 0,0-1 0 0 0,0 0 0 0 0,1 0 0 0 0,-1 0 0 0 0,4 2 0 0 0,0-1 0 0 0,0 0 0 0 0,-1 0 0 0 0,2-1 0 0 0,-1 0 0 0 0,0 0 0 0 0,1-1 0 0 0,-1 1 0 0 0,1-2 0 0 0,-1 1 0 0 0,1-1 0 0 0,0-1 0 0 0,0 1 0 0 0,14-2 0 0 0,18-6-1617 0 0,-2-5-3687 0 0,4-3-2518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6.2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810 0 920 0 0,'0'0'3417'0'0,"0"2"-1560"0"0,0 4-1292 0 0,-1 0 0 0 0,0 0 0 0 0,0 0 0 0 0,0 0-1 0 0,-1 0 1 0 0,0 0 0 0 0,-3 8 0 0 0,-25 40 623 0 0,17-30-449 0 0,-134 206 2202 0 0,79-129-2286 0 0,-51 107 151 0 0,92-156-709 0 0,-183 350 203 0 0,81-118-236 0 0,115-250-64 0 0,-14 53 0 0 0,24-72 0 0 0,1 0 0 0 0,1 0 0 0 0,0 0 0 0 0,1 0 0 0 0,1 1 0 0 0,2 20 0 0 0,-2-33-2 0 0,0-1 0 0 0,1 0-1 0 0,-1 0 1 0 0,1 1 0 0 0,-1-1-1 0 0,1 0 1 0 0,0 0 0 0 0,0 0-1 0 0,0 0 1 0 0,0 0 0 0 0,0 0-1 0 0,1 0 1 0 0,-1 0 0 0 0,0 0-1 0 0,1 0 1 0 0,0-1 0 0 0,-1 1-1 0 0,1-1 1 0 0,0 1 0 0 0,0-1-1 0 0,0 1 1 0 0,0-1 0 0 0,0 0-1 0 0,0 0 1 0 0,0 0 0 0 0,0 0 0 0 0,0-1-1 0 0,0 1 1 0 0,1-1 0 0 0,-1 1-1 0 0,0-1 1 0 0,1 1 0 0 0,-1-1-1 0 0,3 0 1 0 0,1 0-196 0 0,0-1-1 0 0,0 1 1 0 0,0-1 0 0 0,0 0 0 0 0,7-2-1 0 0,-5 0-938 0 0,-1 0-1 0 0,1 0 1 0 0,8-5-1 0 0,9-7-3888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6.9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387 1493 3224 0 0,'1'0'240'0'0,"9"-8"404"0"0,0 1 1 0 0,18-18-1 0 0,-16 14 487 0 0,-8 6-1000 0 0,-1 1 1 0 0,1-1-1 0 0,-1 0 1 0 0,0 0-1 0 0,0 0 1 0 0,-1 0 0 0 0,3-9-1 0 0,8-13 265 0 0,-10 21-220 0 0,-1-1 1 0 0,1 1 0 0 0,-1-1-1 0 0,-1 0 1 0 0,1 0-1 0 0,-1 0 1 0 0,0 1 0 0 0,-1-1-1 0 0,1 0 1 0 0,-2 0-1 0 0,1 0 1 0 0,-2-10 0 0 0,2 14-101 0 0,-1 1 0 0 0,1-1 1 0 0,-1 1-1 0 0,0 0 1 0 0,0-1-1 0 0,0 1 1 0 0,0 0-1 0 0,0 0 0 0 0,0 0 1 0 0,0 0-1 0 0,-1 0 1 0 0,1 0-1 0 0,-1 0 0 0 0,0 0 1 0 0,1 0-1 0 0,-3-1 1 0 0,1 1 27 0 0,-1 0 1 0 0,1 0 0 0 0,0 0-1 0 0,-1 0 1 0 0,1 1 0 0 0,-1 0-1 0 0,0 0 1 0 0,1 0 0 0 0,-7-1-1 0 0,0 1 76 0 0,0 0 0 0 0,0 1 0 0 0,0 0 0 0 0,0 1 0 0 0,0 0 0 0 0,-19 5 0 0 0,16-2-42 0 0,-55 16 477 0 0,60-17-514 0 0,1 0 0 0 0,-1 1 0 0 0,0 0 1 0 0,1 1-1 0 0,0-1 0 0 0,-8 8 0 0 0,-21 19 449 0 0,-44 42 378 0 0,72-64-858 0 0,1 0-1 0 0,0 0 0 0 0,0 1 1 0 0,1 0-1 0 0,0 0 1 0 0,0 0-1 0 0,-4 13 0 0 0,3-3-24 0 0,0 0 0 0 0,1 0-1 0 0,1 0 1 0 0,1 1 0 0 0,1-1-1 0 0,1 1 1 0 0,1 0 0 0 0,0 0-1 0 0,5 38 1 0 0,-3-54-64 0 0,0-1-1 0 0,0 0 1 0 0,0 0-1 0 0,0 0 1 0 0,1 0-1 0 0,-1 0 1 0 0,1 0 0 0 0,0-1-1 0 0,0 1 1 0 0,1 0-1 0 0,-1-1 1 0 0,1 0-1 0 0,-1 1 1 0 0,1-1 0 0 0,0 0-1 0 0,0 0 1 0 0,1-1-1 0 0,-1 1 1 0 0,1-1-1 0 0,-1 0 1 0 0,1 0-1 0 0,0 0 1 0 0,-1 0 0 0 0,9 2-1 0 0,-5-2-25 0 0,1 0 0 0 0,0-1-1 0 0,0 0 1 0 0,0-1 0 0 0,0 1-1 0 0,0-2 1 0 0,-1 1 0 0 0,1-1 0 0 0,0 0-1 0 0,0-1 1 0 0,0 0 0 0 0,11-4-1 0 0,2-2-142 0 0,-2-2-1 0 0,1 0 0 0 0,-1-1 0 0 0,-1-1 0 0 0,0 0 0 0 0,0-2 0 0 0,19-19 0 0 0,100-121-1530 0 0,-107 118 1414 0 0,112-137-1135 0 0,-87 104 760 0 0,-3-1 0 0 0,51-91 1 0 0,65-162-417 0 0,-95 156 917 0 0,-40 87 193 0 0,57-99 0 0 0,69-77 2664 0 0,-151 243-1988 0 0,-7 12-247 0 0,-2 3 0 0 0,-13 20 334 0 0,-25 31 122 0 0,22-33-381 0 0,-24 42 0 0 0,-114 222 1200 0 0,34-74-1001 0 0,-11 21-649 0 0,46-77-68 0 0,-71 148 0 0 0,139-259-4 0 0,-48 125 13 0 0,55-135-22 0 0,1 1 0 0 0,2 0 0 0 0,-4 39-1 0 0,12-67-127 0 0,-1-1-1 0 0,1 0 0 0 0,1 1 1 0 0,-1-1-1 0 0,1 0 0 0 0,0 0 0 0 0,0 1 1 0 0,0-1-1 0 0,3 8 0 0 0,-3-12 84 0 0,0-1 0 0 0,-1 1 1 0 0,1-1-1 0 0,-1 1 0 0 0,1-1 0 0 0,0 1 0 0 0,0-1 0 0 0,-1 1 0 0 0,1-1 0 0 0,0 1 0 0 0,0-1 1 0 0,-1 0-1 0 0,1 0 0 0 0,0 1 0 0 0,0-1 0 0 0,0 0 0 0 0,-1 0 0 0 0,1 0 0 0 0,0 0 1 0 0,0 0-1 0 0,0 0 0 0 0,0 0 0 0 0,0 0 0 0 0,-1 0 0 0 0,1 0 0 0 0,0-1 0 0 0,0 1 0 0 0,0-1 1 0 0,10-3-567 0 0,0 0 0 0 0,0-1 1 0 0,-1 0-1 0 0,0-1 1 0 0,12-9-1 0 0,1-3-3498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7.4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166 0 4000 0 0,'-27'48'392'0'0,"18"-35"-230"0"0,-5 8 1105 0 0,-20 40 0 0 0,10-12-84 0 0,14-32-850 0 0,1 1 0 0 0,1 0 1 0 0,1 0-1 0 0,1 1 0 0 0,-6 27 0 0 0,9-38-278 0 0,3-6-48 0 0,-1-1 0 0 0,1 0 0 0 0,-1 1 0 0 0,1-1 1 0 0,0 1-1 0 0,-1 0 0 0 0,1-1 0 0 0,0 1 0 0 0,0-1 0 0 0,0 1 0 0 0,0-1 0 0 0,1 1 0 0 0,-1-1 1 0 0,0 1-1 0 0,1-1 0 0 0,-1 1 0 0 0,1-1 0 0 0,-1 1 0 0 0,1-1 0 0 0,1 2 0 0 0,-2-1-3 0 0,1-1 1 0 0,0 0-1 0 0,0 0 0 0 0,0 0 0 0 0,0 1 0 0 0,0-1 0 0 0,0 0 0 0 0,0 0 0 0 0,0 0 0 0 0,1 0 0 0 0,-1 0 1 0 0,0-1-1 0 0,0 1 0 0 0,1 0 0 0 0,-1-1 0 0 0,1 1 0 0 0,-1-1 0 0 0,0 1 0 0 0,1-1 0 0 0,-1 0 0 0 0,1 1 1 0 0,2-1-1 0 0,3 0 17 0 0,0 1 0 0 0,-1-2 0 0 0,11 0 0 0 0,-8-1-21 0 0,0 0-1 0 0,0-1 1 0 0,0 1-1 0 0,-1-2 1 0 0,1 1-1 0 0,-1-1 1 0 0,14-9-1 0 0,55-44-60 0 0,-55 40 51 0 0,55-50-260 0 0,-50 41 125 0 0,1 2-1 0 0,35-23 1 0 0,-57 43 153 0 0,-4 2 24 0 0,1 0 0 0 0,0 0 0 0 0,0 1 0 0 0,0-1 0 0 0,0 1 0 0 0,0 0 0 0 0,0-1 0 0 0,0 1 0 0 0,1 0 0 0 0,-1 1 0 0 0,6-2 0 0 0,-8 23 978 0 0,-2-10-548 0 0,-1 0 0 0 0,0 1 0 0 0,-1-1 0 0 0,0 0-1 0 0,-8 19 1 0 0,-1 4 107 0 0,3 8 82 0 0,8-31-453 0 0,-1-1-1 0 0,-5 15 1 0 0,7-24-197 0 0,0 0 0 0 0,-1 0 0 0 0,1 0 1 0 0,-1 0-1 0 0,1 0 0 0 0,0 0 0 0 0,0 0 0 0 0,0 0 0 0 0,-1 0 1 0 0,1 0-1 0 0,0 0 0 0 0,0 0 0 0 0,0 0 0 0 0,0 0 0 0 0,1 0 1 0 0,-1 0-1 0 0,0 0 0 0 0,0 0 0 0 0,1 0 0 0 0,-1 0 0 0 0,1 2 1 0 0,0-2 0 0 0,-1 0 0 0 0,0-1 0 0 0,0 1 1 0 0,1 0-1 0 0,-1 0 0 0 0,1-1 0 0 0,-1 1 1 0 0,1 0-1 0 0,-1-1 0 0 0,1 1 0 0 0,-1 0 1 0 0,1-1-1 0 0,-1 1 0 0 0,1-1 1 0 0,0 1-1 0 0,-1-1 0 0 0,1 1 0 0 0,0-1 1 0 0,0 0-1 0 0,-1 1 0 0 0,1-1 0 0 0,0 0 1 0 0,0 1-1 0 0,0-1 0 0 0,2 1 2 0 0,1 0-4 0 0,-1 0 0 0 0,0-1 0 0 0,1 1 0 0 0,-1 0 0 0 0,1-1 0 0 0,-1 0 0 0 0,1 0 0 0 0,-1 0 0 0 0,1 0 0 0 0,-1-1 0 0 0,1 1 0 0 0,-1-1 0 0 0,7-2 0 0 0,4-2 0 0 0,26-13 0 0 0,-33 15 0 0 0,17-11-11 0 0,0 0 1 0 0,35-30 0 0 0,-2 2-337 0 0,-4 5-45 0 0,66-44-70 0 0,-116 80 461 0 0,-1-1 0 0 0,1 1 0 0 0,-1 0 0 0 0,1 0 1 0 0,0 0-1 0 0,-1 0 0 0 0,4 0 0 0 0,-3 1-4 0 0,-3-1 2 0 0,1 1 1 0 0,0 0 0 0 0,0 0 0 0 0,-1 0 0 0 0,1 0-1 0 0,0 0 1 0 0,0 0 0 0 0,-1 0 0 0 0,1 0 0 0 0,0 0-1 0 0,0 0 1 0 0,-1 0 0 0 0,1 0 0 0 0,0 0 0 0 0,-1 1-1 0 0,1-1 1 0 0,0 0 0 0 0,-1 1 0 0 0,1-1 0 0 0,0 0-1 0 0,-1 1 1 0 0,1-1 0 0 0,0 1 0 0 0,-1-1 0 0 0,1 1 0 0 0,-1-1-1 0 0,1 1 1 0 0,-1-1 0 0 0,1 2 0 0 0,5 16 13 0 0,-6-15-16 0 0,1 2 10 0 0,-1 0 1 0 0,0 1 0 0 0,0-1 0 0 0,0 0 0 0 0,-1 0 0 0 0,-1 6-1 0 0,0 14 33 0 0,-6 61 132 0 0,8-84-227 0 0,0 14-122 0 0,2-12-50 0 0,2 0-590 0 0,3 6 95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8.2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1039 255 1840 0 0,'1'1'83'0'0,"17"30"10"0"0,-12-25 88 0 0,-6-5-83 0 0,1-1 0 0 0,-1 0 0 0 0,1 1 0 0 0,-1-1 0 0 0,0 1 0 0 0,1-1 0 0 0,-1 1 0 0 0,0-1 0 0 0,3 10 8495 0 0,0-10-8459 0 0,-1-1 1 0 0,1 0-1 0 0,0 0 1 0 0,-1-1-1 0 0,0 1 1 0 0,1-1-1 0 0,-1 1 1 0 0,0-1-1 0 0,0 1 0 0 0,0-1 1 0 0,0 0-1 0 0,0 0 1 0 0,0 0-1 0 0,3-5 1 0 0,7-11-96 0 0,-1-1-1 0 0,0-1 1 0 0,-1 0 0 0 0,-1 0-1 0 0,-2-1 1 0 0,8-25 0 0 0,-13 33-4 0 0,-1-1 0 0 0,0 1 0 0 0,-2-17 0 0 0,1 12-15 0 0,0 17-16 0 0,0 0 0 0 0,1 0 1 0 0,-1 0-1 0 0,0 0 1 0 0,0 0-1 0 0,-1 0 0 0 0,1 0 1 0 0,0 0-1 0 0,0 0 1 0 0,0 0-1 0 0,-1 0 1 0 0,1 0-1 0 0,0 0 0 0 0,-1 0 1 0 0,1 1-1 0 0,-1-1 1 0 0,1 0-1 0 0,-1 0 0 0 0,1 0 1 0 0,-1 0-1 0 0,0 1 1 0 0,1-1-1 0 0,-1 0 1 0 0,0 1-1 0 0,0-1 0 0 0,1 0 1 0 0,-1 1-1 0 0,0-1 1 0 0,0 1-1 0 0,0-1 0 0 0,0 1 1 0 0,0 0-1 0 0,0-1 1 0 0,0 1-1 0 0,0 0 1 0 0,0 0-1 0 0,0 0 0 0 0,0 0 1 0 0,0-1-1 0 0,0 1 1 0 0,0 0-1 0 0,0 1 0 0 0,0-1 1 0 0,0 0-1 0 0,0 0 1 0 0,-1 1-1 0 0,-3 0 63 0 0,-1 1 1 0 0,1-1-1 0 0,0 2 1 0 0,0-1-1 0 0,0 0 0 0 0,0 1 1 0 0,-5 4-1 0 0,-93 78 1014 0 0,101-83-1062 0 0,-39 37 145 0 0,3 1 0 0 0,-43 58 0 0 0,56-61-119 0 0,-8 8-37 0 0,27-37-7 0 0,0-1-1 0 0,1 1 0 0 0,0 0 1 0 0,-6 11-1 0 0,10-16-1 0 0,0-1 0 0 0,0 1 0 0 0,0 0 0 0 0,0-1 0 0 0,0 1 0 0 0,0 0 0 0 0,1 0 0 0 0,0 0 0 0 0,-1-1 0 0 0,1 1 0 0 0,0 0 0 0 0,0 0 0 0 0,1 0 0 0 0,-1 0 0 0 0,0-1 0 0 0,1 1 0 0 0,0 0 0 0 0,1 4 0 0 0,-1-6-10 0 0,0 0 0 0 0,-1 0 0 0 0,1 0 0 0 0,0 0 0 0 0,0 1 1 0 0,0-2-1 0 0,0 1 0 0 0,0 0 0 0 0,0 0 0 0 0,0 0 0 0 0,0 0 0 0 0,0 0 0 0 0,0-1 0 0 0,0 1 0 0 0,0-1 0 0 0,1 1 0 0 0,1 0 0 0 0,0 0-34 0 0,0-1 0 0 0,0 1 0 0 0,0-1 0 0 0,0 0 0 0 0,0 0-1 0 0,0 0 1 0 0,5-1 0 0 0,2-1-159 0 0,0-1-1 0 0,-1 0 1 0 0,14-6-1 0 0,-7 3 30 0 0,29-13-95 0 0,1 1 0 0 0,61-14 0 0 0,-103 31 260 0 0,0 0-1 0 0,1 1 1 0 0,-1-1-1 0 0,1 1 1 0 0,-1 0 0 0 0,1 1-1 0 0,-1-1 1 0 0,9 2 0 0 0,-3 4 10 0 0,-8-4 0 0 0,0 0 1 0 0,0 1 0 0 0,-1-1-1 0 0,1 1 1 0 0,-1-1 0 0 0,1 1-1 0 0,-1 0 1 0 0,0-1 0 0 0,0 1-1 0 0,0 0 1 0 0,0 0 0 0 0,-1 0 0 0 0,1 0-1 0 0,-1 0 1 0 0,1 0 0 0 0,-1-1-1 0 0,0 1 1 0 0,-1 5 0 0 0,-1 6-2 0 0,0 0 1 0 0,-6 23 0 0 0,5-28-6 0 0,-22 68 0 0 0,7-24 51 0 0,-10 31-20 0 0,-33 117 25 0 0,41-128-50 0 0,-9 38 0 0 0,-58 273-584 0 0,65-272-130 0 0,-1 10-362 0 0,11-79 518 0 0,-2 0 0 0 0,-1 0-1 0 0,-25 47 1 0 0,29-69 603 0 0,0 1 0 0 0,-2-2 0 0 0,-21 27 0 0 0,29-41 115 0 0,-1 0-1 0 0,1 0 0 0 0,-2 0 0 0 0,1-1 0 0 0,0 0 1 0 0,-1 0-1 0 0,0-1 0 0 0,0 0 0 0 0,-1 0 0 0 0,1 0 1 0 0,-1-1-1 0 0,1 0 0 0 0,-14 2 0 0 0,7-2 101 0 0,1-2 0 0 0,-1 1-1 0 0,0-2 1 0 0,0 0 0 0 0,1 0 0 0 0,-1-2-1 0 0,0 0 1 0 0,1 0 0 0 0,-15-5-1 0 0,-1-3 336 0 0,0-1 0 0 0,-52-28 0 0 0,61 28-292 0 0,0-2 1 0 0,0 0 0 0 0,1-1 0 0 0,0-1-1 0 0,2-1 1 0 0,0 0 0 0 0,0-1 0 0 0,2-1 0 0 0,0-1-1 0 0,1 0 1 0 0,1-1 0 0 0,-20-40 0 0 0,28 48-250 0 0,0 0 1 0 0,1-1 0 0 0,1 1-1 0 0,0-1 1 0 0,0 0 0 0 0,1 0-1 0 0,1 0 1 0 0,0 0 0 0 0,1-1-1 0 0,0 1 1 0 0,1 0 0 0 0,1 0-1 0 0,0 0 1 0 0,7-22 0 0 0,-3 18-49 0 0,0-1 0 0 0,2 1 0 0 0,0 1 0 0 0,0-1 0 0 0,2 2 0 0 0,0-1 0 0 0,1 1 0 0 0,0 1 0 0 0,26-25 0 0 0,-8 10-42 0 0,-5 5-6 0 0,31-23 0 0 0,240-165-629 0 0,-165 125-5419 0 0,-68 47-58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9.4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435 379 3224 0 0,'0'0'376'0'0,"1"-1"133"0"0,43-69 1958 0 0,-28 50-2092 0 0,-12 17-168 0 0,-1-1-1 0 0,0 0 1 0 0,0 0-1 0 0,4-6 1 0 0,-7 9-164 0 0,12-22 817 0 0,12-30 1 0 0,-21 46-717 0 0,-1 0 1 0 0,0-1 0 0 0,0 1 0 0 0,-1-1 0 0 0,0 1-1 0 0,0-1 1 0 0,-1 1 0 0 0,1-1 0 0 0,-2-8 0 0 0,-1 7 63 0 0,1-1 157 0 0,0 1 1 0 0,-1-1-1 0 0,0 1 0 0 0,-6-15 1 0 0,7 22-292 0 0,0 0 0 0 0,0 0 0 0 0,0 0 0 0 0,0 1 0 0 0,0-1 0 0 0,0 0 1 0 0,-1 0-1 0 0,1 1 0 0 0,0-1 0 0 0,-1 1 0 0 0,0-1 0 0 0,1 1 0 0 0,-1 0 0 0 0,0 0 0 0 0,0 0 0 0 0,1 0 1 0 0,-1 0-1 0 0,0 0 0 0 0,0 0 0 0 0,0 0 0 0 0,0 1 0 0 0,0-1 0 0 0,-1 1 0 0 0,1-1 0 0 0,0 1 0 0 0,-3 0 1 0 0,-4 1 99 0 0,-1 0 1 0 0,1 0 0 0 0,-1 1 0 0 0,1 0-1 0 0,0 1 1 0 0,-1 0 0 0 0,-11 6 0 0 0,0 1 41 0 0,1 1 1 0 0,-21 14-1 0 0,-77 70 548 0 0,97-77-730 0 0,2 1 0 0 0,0 1 0 0 0,1 1 0 0 0,1 1 0 0 0,-24 38 0 0 0,18-23-38 0 0,13-20-46 0 0,-13 25 0 0 0,18-32 22 0 0,1 0 0 0 0,-7 21 0 0 0,10-26 28 0 0,1-1-1 0 0,-1 1 1 0 0,1-1-1 0 0,0 1 0 0 0,0 0 1 0 0,0-1-1 0 0,1 1 1 0 0,0-1-1 0 0,-1 1 0 0 0,3 5 1 0 0,-2-8-5 0 0,0 0 1 0 0,0 0-1 0 0,0 0 1 0 0,0 0-1 0 0,1 0 1 0 0,-1 0-1 0 0,1 0 1 0 0,-1 0-1 0 0,1-1 1 0 0,0 1-1 0 0,-1-1 1 0 0,1 1-1 0 0,0-1 1 0 0,0 1-1 0 0,0-1 1 0 0,0 0-1 0 0,0 0 1 0 0,4 1-1 0 0,-2 0-4 0 0,-1-1-1 0 0,1 0 0 0 0,0 0 1 0 0,0-1-1 0 0,0 1 0 0 0,0-1 1 0 0,0 0-1 0 0,0 0 0 0 0,0 0 0 0 0,6-1 1 0 0,10-3-2 0 0,0-2 1 0 0,0 0-1 0 0,-1-1 0 0 0,0-1 1 0 0,35-20-1 0 0,-14 2-410 0 0,56-46-1 0 0,-52 34 118 0 0,41-47 0 0 0,-76 75 271 0 0,12-21 1 0 0,-4 7 19 0 0,-11 15-8 0 0,-1 1 1 0 0,6-12-1 0 0,4-6 23 0 0,-11 17-2 0 0,-7 2 0 0 0,2 7 4 0 0,0 0 0 0 0,1 0 0 0 0,-1-1 0 0 0,1 1 0 0 0,-1 0 1 0 0,0 0-1 0 0,1 0 0 0 0,-1 0 0 0 0,1 0 0 0 0,-1 0 1 0 0,0 0-1 0 0,1 0 0 0 0,-1 0 0 0 0,1 0 0 0 0,-1 1 1 0 0,0-1-1 0 0,1 0 0 0 0,-1 0 0 0 0,1 0 0 0 0,-1 1 0 0 0,1-1 1 0 0,-1 0-1 0 0,1 1 0 0 0,-1-1 0 0 0,1 0 0 0 0,-1 1 1 0 0,1-1-1 0 0,-1 1 0 0 0,1-1 0 0 0,0 1 0 0 0,-1-1 1 0 0,0 1-1 0 0,-12 17 137 0 0,-20 30 195 0 0,23-36-173 0 0,1 0 0 0 0,-13 25-1 0 0,17-28-130 0 0,-3 8 26 0 0,0 0 0 0 0,-9 31 0 0 0,17-46-50 0 0,-4 10 61 0 0,1 0 1 0 0,0 0-1 0 0,1 1 0 0 0,0 20 0 0 0,2-30-72 0 0,0 1 1 0 0,0-1-1 0 0,0 1 0 0 0,1-1 0 0 0,0 0 0 0 0,0 1 0 0 0,0-1 0 0 0,0 0 0 0 0,0 0 0 0 0,0 0 1 0 0,1 0-1 0 0,0 0 0 0 0,0 0 0 0 0,0 0 0 0 0,0 0 0 0 0,0-1 0 0 0,0 1 0 0 0,0-1 0 0 0,1 1 0 0 0,0-1 1 0 0,-1 0-1 0 0,6 3 0 0 0,-5-3-28 0 0,1 0 0 0 0,-1-1 1 0 0,1 1-1 0 0,-1-1 0 0 0,1 0 1 0 0,0 0-1 0 0,-1 0 0 0 0,1 0 1 0 0,0-1-1 0 0,0 1 0 0 0,-1-1 1 0 0,1 0-1 0 0,6-1 0 0 0,0-1-37 0 0,0 0 0 0 0,0-1 0 0 0,15-6 0 0 0,-14 5 30 0 0,9-5-89 0 0,-1-1 0 0 0,-1-1 0 0 0,0 0 0 0 0,22-19 0 0 0,8-10-139 0 0,10-7-116 0 0,-40 35 197 0 0,0-2 0 0 0,-2 0 0 0 0,27-29 0 0 0,-15 13 161 0 0,-10 11 26 0 0,0-1-1 0 0,-2-1 0 0 0,18-27 1 0 0,-29 38-13 0 0,-5 8 392 0 0,-1 4-127 0 0,-7 9-3 0 0,0 1 1 0 0,1-1-1 0 0,-11 25 1 0 0,10-18-84 0 0,-12 18 0 0 0,2-7-123 0 0,2 1 0 0 0,1 1 0 0 0,2 0 0 0 0,-14 50 0 0 0,25-77-45 0 0,1 1 0 0 0,0 0 0 0 0,0 0 0 0 0,0 0 0 0 0,1 0 0 0 0,0-1 0 0 0,0 1 0 0 0,0 0 0 0 0,0 0 0 0 0,2 7 0 0 0,-1-10 0 0 0,0 0 0 0 0,-1 1 0 0 0,1-1 0 0 0,0 0 0 0 0,0 0 0 0 0,1 0 0 0 0,-1 0 0 0 0,0 0 0 0 0,1 0 0 0 0,-1 0 0 0 0,1-1 0 0 0,0 1 0 0 0,-1-1 0 0 0,1 1 0 0 0,0-1 0 0 0,0 1 0 0 0,0-1 0 0 0,0 0 0 0 0,0 0 0 0 0,0 0 0 0 0,1 0 0 0 0,2 1 0 0 0,-3-1-21 0 0,1 0-1 0 0,0-1 0 0 0,0 1 1 0 0,0 0-1 0 0,0-1 0 0 0,0 0 0 0 0,-1 0 1 0 0,1 0-1 0 0,0 0 0 0 0,0 0 1 0 0,0 0-1 0 0,0-1 0 0 0,0 1 0 0 0,0-1 1 0 0,0 0-1 0 0,-1 0 0 0 0,1 0 1 0 0,0 0-1 0 0,-1 0 0 0 0,5-3 0 0 0,16-8-177 0 0,-10 6 79 0 0,20-14 0 0 0,-5 1-206 0 0,-2-1 0 0 0,0-1 0 0 0,33-36 0 0 0,-22 17 326 0 0,27-35 0 0 0,8-22 0 0 0,-70 95 95 0 0,-1 0 1 0 0,1 0 0 0 0,-1 0-1 0 0,1 1 1 0 0,0-1 0 0 0,0 1-1 0 0,0-1 1 0 0,2-1 0 0 0,-1 13 307 0 0,-5 0-221 0 0,1-1 0 0 0,-1 1 0 0 0,-1 0 0 0 0,-4 11 0 0 0,6-17-123 0 0,-20 75 606 0 0,11-34-648 0 0,5-26 43 0 0,1 0-1 0 0,-2 25 1 0 0,6-35-47 0 0,0 0 0 0 0,0 0 0 0 0,0 0 1 0 0,1 0-1 0 0,1 0 0 0 0,0 0 0 0 0,3 11 0 0 0,-5-19-13 0 0,0 0 0 0 0,1 1 0 0 0,-1-1 0 0 0,1 0 0 0 0,-1 0 0 0 0,1 0 0 0 0,-1 0 0 0 0,1 0 0 0 0,-1 0 0 0 0,1 0 0 0 0,0 0 0 0 0,0 0 0 0 0,-1 0 0 0 0,1 0 0 0 0,0 0 0 0 0,0 0 0 0 0,0 0 0 0 0,0-1 0 0 0,0 1 0 0 0,0 0 0 0 0,0-1 0 0 0,1 1 0 0 0,-1-1 0 0 0,0 1 0 0 0,0-1 0 0 0,0 0 0 0 0,0 1 0 0 0,1-1 0 0 0,-1 0 0 0 0,0 0 0 0 0,0 0 0 0 0,1 0 0 0 0,-1 0 0 0 0,0 0 0 0 0,3-1 0 0 0,1 1 0 0 0,2 0-33 0 0,0-1-1 0 0,-1 0 0 0 0,1 0 0 0 0,-1-1 0 0 0,0 0 0 0 0,1 0 1 0 0,-1 0-1 0 0,11-6 0 0 0,3-4-1484 0 0,21-15-1 0 0,-20 14-3947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39.9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532 115 3224 0 0,'6'-9'500'0'0,"2"-7"1760"0"0,0 1 1 0 0,18-24-1 0 0,-23 36-2165 0 0,-1 0-1 0 0,1-1 1 0 0,-1 1 0 0 0,0-1-1 0 0,1 0 1 0 0,1-6 1568 0 0,-11 8-946 0 0,6 1-692 0 0,1 1 0 0 0,-1 0 1 0 0,1-1-1 0 0,-1 1 1 0 0,0 0-1 0 0,1 0 1 0 0,-1 0-1 0 0,1 0 0 0 0,-1-1 1 0 0,0 1-1 0 0,1 0 1 0 0,-1 0-1 0 0,0 0 1 0 0,1 0-1 0 0,-1 0 0 0 0,1 0 1 0 0,-2 1-1 0 0,-11 2 364 0 0,0 2 0 0 0,0-1 0 0 0,0 2-1 0 0,-13 7 1 0 0,-48 32 337 0 0,45-26-459 0 0,-76 51-23 0 0,77-47-184 0 0,14-10-48 0 0,12-11-5 0 0,0 1 0 0 0,0-1 0 0 0,1 0 0 0 0,-1 1 0 0 0,1-1 0 0 0,-1 1 0 0 0,1-1 0 0 0,-2 6 0 0 0,1-5-10 0 0,2-2 2 0 0,0 0 0 0 0,-1 0 0 0 0,1 0-1 0 0,0-1 1 0 0,-1 1 0 0 0,1 0 0 0 0,0 0-1 0 0,0 0 1 0 0,0 0 0 0 0,0-1-1 0 0,0 1 1 0 0,0 0 0 0 0,0 0 0 0 0,0 0-1 0 0,0 0 1 0 0,0 0 0 0 0,1-1-1 0 0,-1 1 1 0 0,0 0 0 0 0,0 0 0 0 0,1 0-1 0 0,-1-1 1 0 0,1 1 0 0 0,-1 0-1 0 0,1 0 1 0 0,-1-1 0 0 0,1 1 0 0 0,-1 0-1 0 0,1-1 1 0 0,-1 1 0 0 0,2 0-1 0 0,0 1-10 0 0,1 2 2 0 0,1-1 0 0 0,-1 1-1 0 0,0-1 1 0 0,1 0 0 0 0,0 0 0 0 0,-1-1 0 0 0,1 1-1 0 0,5 1 1 0 0,13 11-50 0 0,19 11-8 0 0,-11-8 8 0 0,7 3 28 0 0,-26-14 0 0 0,0-1 0 0 0,0 1 0 0 0,16 14 0 0 0,-12-8-23 0 0,14 14 42 0 0,-28-26 13 0 0,1 1 0 0 0,-1 0 0 0 0,0 0 0 0 0,0 0 0 0 0,1-1 0 0 0,-1 1 0 0 0,0 0 1 0 0,-1 0-1 0 0,1 1 0 0 0,0-1 0 0 0,-1 0 0 0 0,1 0 0 0 0,-1 0 0 0 0,1 3 1 0 0,-1-3-1 0 0,0 0 0 0 0,0 0 0 0 0,0 0 0 0 0,0 0 0 0 0,0 0 0 0 0,0 0 0 0 0,0 0 0 0 0,-1 0 0 0 0,1 0 0 0 0,-1 0 1 0 0,0 0-1 0 0,1 0 0 0 0,-1 0 0 0 0,0 0 0 0 0,0 0 0 0 0,0-1 0 0 0,0 1 0 0 0,-1 0 0 0 0,-1 1 0 0 0,-2 4 9 0 0,2-4 1 0 0,0 0 1 0 0,0 0-1 0 0,0 0 0 0 0,0 0 0 0 0,-1 0 0 0 0,1-1 1 0 0,-1 1-1 0 0,0-1 0 0 0,-5 2 0 0 0,-40 14 77 0 0,34-13-64 0 0,3-1 47 0 0,-1-1 0 0 0,-1-1 0 0 0,1 0 0 0 0,-19 1 0 0 0,-56-5 349 0 0,67 0-452 0 0,1-1-1 0 0,-1 0 1 0 0,1-2-1 0 0,0 0 1 0 0,1-1-1 0 0,-1-1 1 0 0,-25-14-1 0 0,42 20-287 0 0,0-1-1 0 0,-1 0 1 0 0,1 0-1 0 0,0 0 0 0 0,0-1 1 0 0,0 1-1 0 0,1-1 1 0 0,-1 0-1 0 0,1 0 0 0 0,-1 0 1 0 0,1 0-1 0 0,0 0 1 0 0,0 0-1 0 0,0 0 0 0 0,0-1 1 0 0,1 1-1 0 0,0-1 1 0 0,-2-5-1 0 0,5-11-1611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0.4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423 0 1376 0 0,'-44'89'3861'0'0,"-95"147"-1"0"0,67-114-3104 0 0,16-24-273 0 0,31-59-453 0 0,-17 29 117 0 0,12-27-3044 0 0,16-23-375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1.1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103 961 10136 0 0,'-4'-3'117'0'0,"0"0"1"0"0,-1 0 0 0 0,1 0 0 0 0,0 0-1 0 0,1-1 1 0 0,-1 1 0 0 0,1-1-1 0 0,-1 0 1 0 0,1 0 0 0 0,-3-5-1 0 0,-2-2 374 0 0,1 1-352 0 0,1 0 0 0 0,0 0 0 0 0,1-1 0 0 0,0 0 0 0 0,0 0 0 0 0,2 0 1 0 0,-1 0-1 0 0,1-1 0 0 0,1 1 0 0 0,0-1 0 0 0,0 0 0 0 0,2 1 0 0 0,-1-1 0 0 0,1 0 0 0 0,3-14 0 0 0,-1 13 78 0 0,1 0 0 0 0,0 1-1 0 0,1-1 1 0 0,0 1-1 0 0,1 0 1 0 0,1 0 0 0 0,0 1-1 0 0,0-1 1 0 0,1 1 0 0 0,0 1-1 0 0,1-1 1 0 0,11-10 0 0 0,5-4 66 0 0,2 2-1 0 0,0 0 1 0 0,39-25 0 0 0,229-120-131 0 0,-242 141-151 0 0,40-18-1 0 0,3 5 0 0 0,1 4 0 0 0,159-37 0 0 0,-39 37 0 0 0,-186 32 0 0 0,1 2 0 0 0,-1 2 0 0 0,58 5 0 0 0,-68-2 0 0 0,-1 1 0 0 0,0 0 0 0 0,0 2 0 0 0,-1 0 0 0 0,1 1 0 0 0,-1 0 0 0 0,17 12 0 0 0,-29-15 0 0 0,0 0 0 0 0,0 1 0 0 0,0 0 0 0 0,-1 0 0 0 0,0 0 0 0 0,0 1 0 0 0,0 0 0 0 0,-1 0 0 0 0,8 13 0 0 0,-7-10 1 0 0,0 1 1 0 0,-1 1 0 0 0,0-1 0 0 0,0 1 0 0 0,3 19 0 0 0,-7-21 12 0 0,0 0 0 0 0,0 0 0 0 0,-1 0 0 0 0,0 0-1 0 0,0 0 1 0 0,-1 0 0 0 0,0 0 0 0 0,-1 0 0 0 0,-6 14 0 0 0,-2 11 39 0 0,1-3 41 0 0,-2-2 0 0 0,0 1 0 0 0,-26 41 0 0 0,-61 80 203 0 0,65-101-230 0 0,-35 45 118 0 0,-144 149 1 0 0,128-163 8 0 0,36-36-62 0 0,20-20-168 0 0,-1-1-1 0 0,-2-2 0 0 0,-45 26 1 0 0,69-44 32 0 0,1 0 0 0 0,-1-1 1 0 0,-13 5-1 0 0,19-8 4 0 0,-1 1 0 0 0,1 0 0 0 0,0-1 0 0 0,0 1 1 0 0,-1-1-1 0 0,1 0 0 0 0,0 0 0 0 0,-1 0 0 0 0,1 0 0 0 0,0 0 0 0 0,-1 0 0 0 0,1-1 0 0 0,0 1 0 0 0,-1-1 0 0 0,1 0 0 0 0,0 1 0 0 0,-4-3 0 0 0,5 2-2 0 0,0 0-1 0 0,0-1 1 0 0,-1 1-1 0 0,1-1 0 0 0,0 1 1 0 0,0-1-1 0 0,0 0 0 0 0,1 1 1 0 0,-1-1-1 0 0,0 0 0 0 0,1 1 1 0 0,-1-1-1 0 0,1 0 1 0 0,-1 0-1 0 0,1-2 0 0 0,-1 1-11 0 0,1-1-1 0 0,0 1 1 0 0,0-1-1 0 0,0 0 1 0 0,0 1-1 0 0,1-6 0 0 0,2 2 4 0 0,-1 0-1 0 0,1 0 0 0 0,0 1 0 0 0,0-1 0 0 0,1 1 0 0 0,0 0 0 0 0,0 0 0 0 0,0 1 1 0 0,9-9-1 0 0,3-2-17 0 0,31-23 0 0 0,-37 31 22 0 0,0 1 0 0 0,0 1 0 0 0,1-1 0 0 0,0 1-1 0 0,1 1 1 0 0,-1 0 0 0 0,1 1 0 0 0,0 0 0 0 0,22-3-1 0 0,-31 7 8 0 0,0 0 0 0 0,0 0 0 0 0,0 0 0 0 0,0 1 0 0 0,0-1 0 0 0,-1 1 0 0 0,1 0 0 0 0,0 0 0 0 0,0 0 0 0 0,0 0 0 0 0,-1 0 0 0 0,1 1 0 0 0,0-1 0 0 0,-1 1 0 0 0,1-1 0 0 0,-1 1 0 0 0,0 0 0 0 0,0 0 0 0 0,1 0 0 0 0,-1 1 0 0 0,-1-1 0 0 0,1 0 0 0 0,0 1 0 0 0,0 0 0 0 0,-1-1 0 0 0,0 1 0 0 0,1 0 0 0 0,0 2 0 0 0,5 34 0 0 0,-5-30 0 0 0,-1-1 0 0 0,1 1 0 0 0,-1 0 0 0 0,-1 0 0 0 0,0 15 0 0 0,-1-12 0 0 0,2 0 0 0 0,1 13 0 0 0,-1-15 0 0 0,-1 0 0 0 0,0 0 0 0 0,0-1 0 0 0,-2 12 0 0 0,1-12 0 0 0,0 0 0 0 0,0 0 0 0 0,1 0 0 0 0,1-1 0 0 0,2 16 0 0 0,-2-11 0 0 0,-1-10-1 0 0,0 1-1 0 0,0-1 1 0 0,1 0-1 0 0,-1 0 1 0 0,1 0-1 0 0,0 0 1 0 0,1 4-1 0 0,7 0-95 0 0,-7-5-167 0 0,1-1-60 0 0,1 1 236 0 0,-2-1-504 0 0,0 0 1 0 0,1 0-1 0 0,-1 0 0 0 0,1 0 0 0 0,-1 0 0 0 0,1 0 0 0 0,-1-1 0 0 0,4 1 1 0 0,12-4-5097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1.5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266 323 920 0 0,'1'2'3361'0'0,"-1"-1"-3175"0"0,0-1 0 0 0,1 0 0 0 0,-1 1 0 0 0,0-1-1 0 0,0 1 1 0 0,0-1 0 0 0,1 1 0 0 0,-1-1 0 0 0,0 0 0 0 0,1 1-1 0 0,-1-1 1 0 0,0 0 0 0 0,1 1 0 0 0,-1-1 0 0 0,0 0 0 0 0,1 1 0 0 0,-1-1-1 0 0,1 1 1 0 0,11-3 992 0 0,-1-1-1104 0 0,-1 0 0 0 0,0 0 1 0 0,1-1-1 0 0,-2-1 0 0 0,1 0 0 0 0,0 0 0 0 0,-1-1 0 0 0,0 0 0 0 0,0 0 0 0 0,-1-1 0 0 0,0 0 0 0 0,10-12 0 0 0,13-12 176 0 0,-23 24-21 0 0,0-1 1 0 0,-1 0 0 0 0,0-1 0 0 0,9-12 0 0 0,-12 14-66 0 0,1 0 0 0 0,-1-1 1 0 0,0 0-1 0 0,6-16 1 0 0,-9 22-124 0 0,-1-1 0 0 0,1 0 0 0 0,-1 1 0 0 0,1-1-1 0 0,-1 0 1 0 0,0 1 0 0 0,0-1 0 0 0,0 0 0 0 0,0 0 0 0 0,-1 1 0 0 0,1-1 0 0 0,-1 0 0 0 0,0 1 0 0 0,0-1 0 0 0,0 1-1 0 0,0-1 1 0 0,-2-2 0 0 0,0-1 147 0 0,0 1-1 0 0,-1-1 1 0 0,0 1-1 0 0,0 0 0 0 0,0 0 1 0 0,0 1-1 0 0,-10-7 1 0 0,11 8-94 0 0,0 1 1 0 0,0 0 0 0 0,-1 1 0 0 0,1-1 0 0 0,-1 1 0 0 0,1-1 0 0 0,-1 1 0 0 0,0 0 0 0 0,1 1-1 0 0,-1-1 1 0 0,0 0 0 0 0,0 1 0 0 0,0 0 0 0 0,-5 0 0 0 0,-5 2 63 0 0,-1 1 0 0 0,1 0 0 0 0,0 1 0 0 0,1 0 0 0 0,-1 1 0 0 0,1 0 1 0 0,0 1-1 0 0,0 1 0 0 0,1 0 0 0 0,-1 1 0 0 0,2 0 0 0 0,-15 13 0 0 0,9-6 7 0 0,0 1 0 0 0,1 2 0 0 0,1-1 0 0 0,0 2-1 0 0,2 0 1 0 0,-23 40 0 0 0,34-54-162 0 0,-55 115 17 0 0,49-102-20 0 0,2 1-1 0 0,0 0 1 0 0,1 0 0 0 0,-4 35-1 0 0,5-26 1 0 0,3-23 0 0 0,0 0 0 0 0,0 0 0 0 0,0-1 0 0 0,1 1 0 0 0,0 0 0 0 0,0 0 0 0 0,0 0 0 0 0,0 0 0 0 0,1-1 0 0 0,0 1 0 0 0,0 0 0 0 0,0 0 0 0 0,3 8 0 0 0,1-4 8 0 0,-2-4-63 0 0,-1 0 0 0 0,1-1 1 0 0,6 9-1 0 0,-8-12 34 0 0,0 0 1 0 0,1 1-1 0 0,-1-1 1 0 0,1 0-1 0 0,0 0 1 0 0,-1 1-1 0 0,1-1 0 0 0,0-1 1 0 0,0 1-1 0 0,-1 0 1 0 0,1 0-1 0 0,0-1 1 0 0,0 1-1 0 0,2 0 0 0 0,5 0-440 0 0,-1 0-1 0 0,0-1 0 0 0,1 0 1 0 0,-1 0-1 0 0,0-1 0 0 0,1 1 0 0 0,-1-2 1 0 0,0 0-1 0 0,15-4 0 0 0,7-5-1136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2.3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788 287 4112 0 0,'1'8'69'0'0,"0"-1"1"0"0,0 0-1 0 0,-1 0 0 0 0,0 1 1 0 0,-2 7-1 0 0,1 11 64 0 0,1-25-27 0 0,0-1-1 0 0,0 1 0 0 0,0 0 1 0 0,0 0-1 0 0,0-1 0 0 0,0 1 1 0 0,0 0-1 0 0,0 0 0 0 0,0 0 1 0 0,0-1-1 0 0,0 1 0 0 0,1 0 1 0 0,-1 0-1 0 0,0-1 1 0 0,0 1-1 0 0,1 0 0 0 0,-1-1 1 0 0,1 1-1 0 0,-1 0 0 0 0,1-1 1 0 0,-1 1-1 0 0,1 0 0 0 0,-1-1 1 0 0,1 1-1 0 0,-1-1 0 0 0,1 1 1 0 0,0-1-1 0 0,-1 1 0 0 0,1-1 1 0 0,0 0-1 0 0,-1 1 1 0 0,1-1-1 0 0,0 0 0 0 0,0 0 1 0 0,-1 1-1 0 0,1-1 0 0 0,0 0 1 0 0,0 0-1 0 0,-1 0 0 0 0,1 0 1 0 0,0 0-1 0 0,0 0 0 0 0,0 0 1 0 0,-1 0-1 0 0,1 0 0 0 0,0 0 1 0 0,0-1-1 0 0,1 1 1 0 0,1-1-26 0 0,0 0 1 0 0,0-1 0 0 0,0 1 0 0 0,0 0 0 0 0,0-1-1 0 0,0 0 1 0 0,0 0 0 0 0,-1 0 0 0 0,5-3 0 0 0,10-10 166 0 0,-15 14-219 0 0,1-1-1 0 0,0 0 0 0 0,-1-1 0 0 0,1 1 1 0 0,-1 0-1 0 0,3-4 0 0 0,39-42 301 0 0,-22 26-230 0 0,29-41 294 0 0,-46 55-287 0 0,0 0 0 0 0,0 0 0 0 0,-1-1 0 0 0,5-12-1 0 0,0-1 148 0 0,-5 12-73 0 0,-1 1 0 0 0,0-1 0 0 0,0 0 0 0 0,-1 0 0 0 0,0-1 0 0 0,-1 1 0 0 0,0 0 0 0 0,-1-11 1 0 0,0 20-160 0 0,0 0 0 0 0,0 0 1 0 0,-1 0-1 0 0,1 0 1 0 0,0 0-1 0 0,0 0 1 0 0,0 0-1 0 0,-1 0 1 0 0,1 0-1 0 0,0 1 0 0 0,-1-1 1 0 0,1 0-1 0 0,-1 0 1 0 0,1 0-1 0 0,-1 0 1 0 0,0 0-1 0 0,1 1 1 0 0,-1-1-1 0 0,0 0 0 0 0,0 1 1 0 0,1-1-1 0 0,-1 0 1 0 0,0 1-1 0 0,0-1 1 0 0,0 1-1 0 0,0-1 0 0 0,1 1 1 0 0,-1 0-1 0 0,0-1 1 0 0,0 1-1 0 0,0 0 1 0 0,0 0-1 0 0,0-1 1 0 0,0 1-1 0 0,0 0 0 0 0,0 0 1 0 0,0 0-1 0 0,-2 0 1 0 0,-2 1 95 0 0,0-1-1 0 0,-1 1 1 0 0,1 0 0 0 0,0 0 0 0 0,-9 3 0 0 0,-1 3 92 0 0,-1 1 1 0 0,1 1 0 0 0,1 0 0 0 0,0 1 0 0 0,-25 22 0 0 0,-119 120 524 0 0,147-142-724 0 0,1 1-1 0 0,1 0 1 0 0,0 1-1 0 0,0 0 1 0 0,1 0-1 0 0,1 1 1 0 0,0 0-1 0 0,1 0 1 0 0,-6 19-1 0 0,5-10 36 0 0,4-14-117 0 0,1 0 0 0 0,0 0 0 0 0,0 0 0 0 0,0 11-1 0 0,2-16 33 0 0,0-1-1 0 0,0 1 0 0 0,0-1 1 0 0,1 0-1 0 0,-1 1 0 0 0,1-1 0 0 0,-1 0 1 0 0,1 0-1 0 0,0 0 0 0 0,0 1 1 0 0,0-1-1 0 0,0 0 0 0 0,0 0 1 0 0,0 0-1 0 0,1 0 0 0 0,-1 0 1 0 0,1-1-1 0 0,-1 1 0 0 0,5 3 0 0 0,-3-2-73 0 0,0 0-1 0 0,1-1 0 0 0,-1 1 1 0 0,1-1-1 0 0,0 1 0 0 0,0-1 1 0 0,0 0-1 0 0,0 0 0 0 0,0-1 1 0 0,0 1-1 0 0,1-1 0 0 0,-1 0 1 0 0,0 0-1 0 0,1 0 0 0 0,-1-1 1 0 0,1 0-1 0 0,-1 0 0 0 0,1 0 1 0 0,-1 0-1 0 0,8-2 0 0 0,-1 0-163 0 0,0-1 0 0 0,0-1 0 0 0,-1 0 0 0 0,1 0 0 0 0,-1-1 0 0 0,19-12-1 0 0,53-46-201 0 0,-57 42 416 0 0,28-30 53 0 0,-1 1 26 0 0,-42 41 24 0 0,-9 7-23 0 0,0 1-1 0 0,0 0 0 0 0,0-1 0 0 0,0 1 0 0 0,1 0 1 0 0,-1 0-1 0 0,0 0 0 0 0,1 0 0 0 0,-1 0 1 0 0,1 0-1 0 0,-1 0 0 0 0,1 1 0 0 0,0-1 0 0 0,1 0 1 0 0,-2 1 401 0 0,-4 2-30 0 0,-7 6-111 0 0,1 1-1 0 0,0 0 1 0 0,1 0-1 0 0,0 1 1 0 0,-12 18-1 0 0,3-4 45 0 0,-46 71 599 0 0,15-26-681 0 0,4 2-1 0 0,3 2 0 0 0,-33 82 0 0 0,36-69-236 0 0,-46 119 0 0 0,59-131-40 0 0,10-33-80 0 0,-12 53 1 0 0,6-22-84 0 0,15-55 68 0 0,0 1-1 0 0,2 0 1 0 0,0 0-1 0 0,-2 21 1 0 0,5 5-181 0 0,1-28 149 0 0,0 0 0 0 0,-1-1 0 0 0,-6 28 0 0 0,3-18-47 0 0,4-21 206 0 0,0-1 0 0 0,-1 1 0 0 0,1 0 0 0 0,-1-1 1 0 0,0 1-1 0 0,0-1 0 0 0,0 1 0 0 0,-1-1 0 0 0,1 1 0 0 0,-1-1 0 0 0,-2 4 1 0 0,-9 7-55 0 0,9-13 67 0 0,2-2-8 0 0,0 1 18 0 0,0 0 1 0 0,0 0 0 0 0,0 0 0 0 0,0 0 0 0 0,0 0-1 0 0,0 0 1 0 0,0-1 0 0 0,0 1 0 0 0,0-1 0 0 0,0 0-1 0 0,0 1 1 0 0,0-1 0 0 0,-2-2 0 0 0,-24-17 643 0 0,10 6-251 0 0,15 12-348 0 0,-36-25 1336 0 0,-69-60 1 0 0,32 23-310 0 0,-5-6-230 0 0,75 64-811 0 0,1 0 0 0 0,-1 0 0 0 0,1 0 0 0 0,-5-10 0 0 0,8 13-39 0 0,0-1 0 0 0,1 0 0 0 0,-1 1 0 0 0,1-1 0 0 0,0 0 0 0 0,0 0 0 0 0,0 0 0 0 0,1 0-1 0 0,-1 0 1 0 0,1-5 0 0 0,0 5-7 0 0,0 1 0 0 0,0 0 0 0 0,0 0 0 0 0,0-1 0 0 0,0 1 0 0 0,1 0 0 0 0,-1 0 0 0 0,1-1 0 0 0,0 1 0 0 0,0 0 0 0 0,0 0 0 0 0,0 0 0 0 0,1 0 0 0 0,2-4 0 0 0,33-46-653 0 0,2 1-1 0 0,67-67 0 0 0,-23 40-2488 0 0,-39 40-2594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2.7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413 119 14512 0 0,'-4'4'243'0'0,"-1"0"1"0"0,1 1-1 0 0,0-1 1 0 0,1 1-1 0 0,-1 0 1 0 0,1 1-1 0 0,0-1 1 0 0,0 0-1 0 0,1 1 1 0 0,-1 0-1 0 0,1-1 1 0 0,1 1-1 0 0,-1 0 1 0 0,1 0-1 0 0,0 0 1 0 0,0 0-1 0 0,1 0 1 0 0,-1 0-1 0 0,1 0 1 0 0,1 1-1 0 0,-1-1 1 0 0,1 0-1 0 0,0 0 1 0 0,2 6-1 0 0,-2-10-186 0 0,0-1 1 0 0,-1 1-1 0 0,1 0 0 0 0,0-1 0 0 0,0 1 0 0 0,0 0 0 0 0,0-1 0 0 0,0 1 0 0 0,1-1 0 0 0,-1 0 0 0 0,0 1 1 0 0,1-1-1 0 0,-1 0 0 0 0,1 0 0 0 0,-1 0 0 0 0,3 1 0 0 0,0 0 14 0 0,-1-1 1 0 0,1 1-1 0 0,0-1 0 0 0,-1 0 1 0 0,1 0-1 0 0,0-1 0 0 0,6 1 1 0 0,-1 0-26 0 0,0-2 1 0 0,1 1 0 0 0,-1-1-1 0 0,0-1 1 0 0,0 0 0 0 0,10-3-1 0 0,-7 0-23 0 0,1 0 0 0 0,-1-1 0 0 0,-1 0 0 0 0,1-1 0 0 0,-1 0 0 0 0,-1-1 0 0 0,1 0 0 0 0,-1-1 0 0 0,0 0 0 0 0,-1-1 0 0 0,0 0 0 0 0,-1 0 0 0 0,0-1 0 0 0,-1 0 0 0 0,7-12 0 0 0,-11 16-7 0 0,0 1 0 0 0,-1-1 0 0 0,1 0 0 0 0,-1 0-1 0 0,-1 0 1 0 0,1 0 0 0 0,-1 0 0 0 0,-1 0 0 0 0,1-1-1 0 0,-1 1 1 0 0,0 0 0 0 0,-1 0 0 0 0,-1-11 0 0 0,1 17-4 0 0,1-1 0 0 0,-1 0 0 0 0,1 1 0 0 0,-1-1 0 0 0,0 0 0 0 0,1 1 0 0 0,-1-1 0 0 0,0 0 1 0 0,0 1-1 0 0,0 0 0 0 0,0-1 0 0 0,-1 1 0 0 0,1-1 0 0 0,0 1 0 0 0,0 0 0 0 0,-1 0 0 0 0,1 0 0 0 0,-1 0 1 0 0,1 0-1 0 0,-1 0 0 0 0,0 0 0 0 0,1 0 0 0 0,-1 1 0 0 0,0-1 0 0 0,1 1 0 0 0,-1-1 0 0 0,0 1 1 0 0,0 0-1 0 0,1-1 0 0 0,-1 1 0 0 0,0 0 0 0 0,0 0 0 0 0,0 0 0 0 0,1 1 0 0 0,-3-1 0 0 0,-7 2 114 0 0,1 1 0 0 0,0-1 0 0 0,1 1 0 0 0,-18 8 0 0 0,26-10-113 0 0,-27 13 207 0 0,0 0 0 0 0,1 2-1 0 0,1 1 1 0 0,0 2 0 0 0,2 0-1 0 0,-32 32 1 0 0,-1 9 154 0 0,-58 81 1 0 0,81-95-231 0 0,3 2 1 0 0,-49 98-1 0 0,73-130-108 0 0,1 1 0 0 0,0 0 0 0 0,-5 24 0 0 0,9-32-34 0 0,0 1 0 0 0,1 0 0 0 0,1-1 0 0 0,-1 1 0 0 0,1 0 0 0 0,1 0 0 0 0,3 16 0 0 0,-3-22-2 0 0,0-1 0 0 0,1 1 0 0 0,0 0-1 0 0,0-1 1 0 0,0 1 0 0 0,0-1 0 0 0,0 1-1 0 0,1-1 1 0 0,-1 0 0 0 0,1 0 0 0 0,0 0 0 0 0,0-1-1 0 0,0 1 1 0 0,0-1 0 0 0,1 1 0 0 0,-1-1 0 0 0,1 0-1 0 0,-1 0 1 0 0,1 0 0 0 0,0-1 0 0 0,7 3 0 0 0,-5-3 4 0 0,1 1 0 0 0,-1-1 0 0 0,1 1 0 0 0,-1-2 0 0 0,1 1 0 0 0,0-1 1 0 0,-1 0-1 0 0,1 0 0 0 0,-1-1 0 0 0,1 0 0 0 0,0 0 0 0 0,-1-1 0 0 0,7-2 1 0 0,28-15-31 0 0,-1-2 1 0 0,52-36 0 0 0,-51 31-57 0 0,-30 19 82 0 0,-11 7 0 0 0,0 0 0 0 0,0 0 0 0 0,0 0 0 0 0,0 0 0 0 0,0 0 0 0 0,1 0 0 0 0,-1 0 0 0 0,0 1 0 0 0,0-1 0 0 0,0 0 0 0 0,0 0 0 0 0,0 0 0 0 0,1 0 0 0 0,-1 0 0 0 0,0 0 0 0 0,0 0 0 0 0,0 0 0 0 0,0 0 0 0 0,0 1 0 0 0,0-1 0 0 0,0 0 0 0 0,1 0 0 0 0,-1 0 0 0 0,0 0 0 0 0,0 0 0 0 0,0 0 0 0 0,0 1 0 0 0,0-1 0 0 0,0 0 0 0 0,0 0 0 0 0,0 0 0 0 0,0 0 0 0 0,0 0 0 0 0,0 1 0 0 0,0-1 0 0 0,0 0 0 0 0,0 0 0 0 0,0 0 0 0 0,0 0 0 0 0,0 1 0 0 0,0-1 0 0 0,0 0 0 0 0,0 0 0 0 0,0 0 0 0 0,0 0 0 0 0,0 0 0 0 0,0 1 0 0 0,-1-1 0 0 0,1 14 39 0 0,-1-9 32 0 0,1 5 14 0 0,2 24 86 0 0,-2-32-161 0 0,0 0 1 0 0,1 0-1 0 0,0 0 0 0 0,-1 0 0 0 0,1 0 1 0 0,0 0-1 0 0,0 0 0 0 0,0 0 0 0 0,0-1 1 0 0,0 1-1 0 0,1 0 0 0 0,-1-1 0 0 0,3 3 1 0 0,1 1-4 0 0,0-1 0 0 0,0-1 0 0 0,0 1 0 0 0,1-1 0 0 0,-1 0 0 0 0,1 0 0 0 0,0 0 0 0 0,0-1 1 0 0,0 0-1 0 0,0 0 0 0 0,0-1 0 0 0,0 1 0 0 0,0-2 0 0 0,1 1 0 0 0,-1 0 0 0 0,0-1 0 0 0,12-1 0 0 0,-9-1-2 0 0,-1 0-1 0 0,1 0 0 0 0,-1 0 0 0 0,0-1 0 0 0,0-1 0 0 0,0 1 1 0 0,0-1-1 0 0,0-1 0 0 0,-1 1 0 0 0,0-1 0 0 0,0-1 0 0 0,0 1 0 0 0,-1-1 1 0 0,1 0-1 0 0,-2 0 0 0 0,1-1 0 0 0,6-9 0 0 0,-9 11-1 0 0,0 0-1 0 0,-1 0 1 0 0,1 0 0 0 0,-1 0-1 0 0,0-1 1 0 0,2-10 0 0 0,-4 14-1 0 0,1-1 0 0 0,-1 1 0 0 0,0-1 0 0 0,1 1-1 0 0,-1-1 1 0 0,0 1 0 0 0,0 0 0 0 0,-1-1 0 0 0,1 1 0 0 0,0-1 0 0 0,-1 1 0 0 0,0 0 0 0 0,1-1 0 0 0,-1 1 0 0 0,0 0 0 0 0,0 0 0 0 0,-3-5-1 0 0,3 7 0 0 0,1-1-1 0 0,-1 1 1 0 0,1 0-1 0 0,-1-1 1 0 0,0 1-1 0 0,1 0 1 0 0,-1 0-1 0 0,0 0 1 0 0,0-1-1 0 0,1 1 1 0 0,-1 0-1 0 0,0 0 0 0 0,1 0 1 0 0,-1 0-1 0 0,0 0 1 0 0,0 0-1 0 0,1 0 1 0 0,-1 0-1 0 0,0 0 1 0 0,1 1-1 0 0,-1-1 1 0 0,0 0-1 0 0,1 0 1 0 0,-1 1-1 0 0,0-1 0 0 0,1 0 1 0 0,-1 1-1 0 0,0 0 1 0 0,-19 12-4 0 0,10-5 40 0 0,1 1-1 0 0,0 0 1 0 0,0 0 0 0 0,1 1-1 0 0,-12 18 1 0 0,7-7 37 0 0,2 0 0 0 0,-10 25-1 0 0,18-39-103 0 0,0 0-1 0 0,1 0 0 0 0,0 0 0 0 0,1 1 0 0 0,-1-1 1 0 0,1 0-1 0 0,1 1 0 0 0,0-1 0 0 0,0 0 0 0 0,0 1 0 0 0,1-1 1 0 0,1 8-1 0 0,-1-11 29 0 0,0-1 0 0 0,0 1 0 0 0,0-1 1 0 0,0 0-1 0 0,1 0 0 0 0,0 1 0 0 0,0-1 0 0 0,-1 0 1 0 0,2 0-1 0 0,-1-1 0 0 0,0 1 0 0 0,1 0 0 0 0,-1-1 1 0 0,1 1-1 0 0,-1-1 0 0 0,1 0 0 0 0,0 0 0 0 0,0 0 1 0 0,0 0-1 0 0,1-1 0 0 0,-1 1 0 0 0,0-1 0 0 0,1 0 1 0 0,-1 0-1 0 0,0 0 0 0 0,6 1 0 0 0,11 1-1843 0 0,1-3-7382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3.0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0 396 3224 0 0,'0'0'8654'0'0,"1"-16"-7990"0"0,0 14-622 0 0,0 0-1 0 0,0 0 0 0 0,1 1 1 0 0,-1-1-1 0 0,1 0 0 0 0,-1 1 1 0 0,1-1-1 0 0,-1 1 0 0 0,1 0 1 0 0,0-1-1 0 0,0 1 0 0 0,3-2 1 0 0,27-11 364 0 0,-20 10-252 0 0,95-31 294 0 0,-67 21-416 0 0,65-15 0 0 0,-87 25-32 0 0,27-3 0 0 0,-39 7 0 0 0,0-1 0 0 0,1 1 0 0 0,-1 1 0 0 0,0-1 0 0 0,1 1 0 0 0,-1 0 0 0 0,11 3 0 0 0,-8 1 0 0 0,3 4 0 0 0,-10-4 0 0 0,-2-2 0 0 0,0-1 5 0 0,1 1 0 0 0,0 0 1 0 0,-1 0-1 0 0,1 0 0 0 0,-1 0 1 0 0,0 0-1 0 0,0 0 0 0 0,0 0 0 0 0,-1 0 1 0 0,1 0-1 0 0,-1-1 0 0 0,1 1 1 0 0,-1 0-1 0 0,0 0 0 0 0,-2 4 1 0 0,-2 3 224 0 0,-1 1-1 0 0,-11 15 1 0 0,3-6 292 0 0,-50 66 1205 0 0,55-76-1290 0 0,6-10-167 0 0,5-7-209 0 0,2-2-61 0 0,1 1 0 0 0,0-1 0 0 0,1 1 0 0 0,0 0 0 0 0,10-9 0 0 0,9-14 0 0 0,-4 2 0 0 0,72-96 0 0 0,-78 105 0 0 0,-11 14 0 0 0,1-1 0 0 0,-1 1 0 0 0,1 0 0 0 0,0 1 0 0 0,1-1 0 0 0,0 1 0 0 0,-1 0 0 0 0,8-4 0 0 0,18-11 0 0 0,-22 19 0 0 0,-8 2 0 0 0,0-1 0 0 0,1 1 0 0 0,-1 0 0 0 0,0 0 0 0 0,0 0 0 0 0,0 0 0 0 0,0 1 0 0 0,0-1 0 0 0,0 0 0 0 0,0 0 0 0 0,0 1 0 0 0,0 1 0 0 0,7 7 0 0 0,7 14 0 0 0,-4-5 0 0 0,-8-15 0 0 0,0 0 0 0 0,0 0 0 0 0,0-1 0 0 0,0 1 0 0 0,0 0 0 0 0,1-1 0 0 0,-1 0 0 0 0,1 0 0 0 0,0 0 0 0 0,0 0 0 0 0,1-1 0 0 0,-1 0 0 0 0,7 3 0 0 0,-7-4 0 0 0,0 0 0 0 0,-1 0 0 0 0,1-1 0 0 0,0 1 0 0 0,0-1 0 0 0,-1 0 0 0 0,1 0 0 0 0,0-1 0 0 0,0 1 0 0 0,-1-1 0 0 0,1 1 0 0 0,5-3 0 0 0,7-3 0 0 0,23-10 0 0 0,-27 11 0 0 0,9-6 0 0 0,0 0 0 0 0,0-1 0 0 0,-1-1 0 0 0,34-29 0 0 0,-49 37 0 0 0,1 0 0 0 0,-1 0 0 0 0,0-1 0 0 0,0 1 0 0 0,-1-1 0 0 0,0 0 0 0 0,0 0 0 0 0,0-1 0 0 0,4-10 0 0 0,-3 4 0 0 0,-4 11 0 0 0,0 1 0 0 0,0-1 0 0 0,-1 0 0 0 0,1 0 0 0 0,0 0 0 0 0,-1 0 0 0 0,1 1 0 0 0,-1-1 0 0 0,0 0 0 0 0,0 0 0 0 0,0 0 0 0 0,0 0 0 0 0,0 0 0 0 0,0 0 0 0 0,0 0 0 0 0,-1 0 0 0 0,1 0 0 0 0,-1 0 0 0 0,1 1 0 0 0,-1-1 0 0 0,0 0 0 0 0,1 0 0 0 0,-2-1 0 0 0,1 1-3 0 0,0 1-1 0 0,1 0 0 0 0,-1 0 0 0 0,0 0 0 0 0,1 0 1 0 0,-1 0-1 0 0,0 1 0 0 0,0-1 0 0 0,0 0 0 0 0,0 0 0 0 0,0 0 1 0 0,0 1-1 0 0,0-1 0 0 0,0 0 0 0 0,0 1 0 0 0,0-1 1 0 0,0 1-1 0 0,0-1 0 0 0,0 1 0 0 0,0 0 0 0 0,-1 0 0 0 0,1-1 1 0 0,-1 1-1 0 0,-2 0 6 0 0,1 0 1 0 0,0 1 0 0 0,0-1-1 0 0,0 1 1 0 0,0-1 0 0 0,0 1-1 0 0,0 0 1 0 0,-6 3-1 0 0,-3 2 64 0 0,1 0 0 0 0,-1 1 0 0 0,-11 10 0 0 0,4-3 12 0 0,1 1 0 0 0,1 0 0 0 0,0 2 0 0 0,1 0 0 0 0,1 0 0 0 0,0 1 0 0 0,2 1 0 0 0,0 1 0 0 0,-17 34 0 0 0,14-17-54 0 0,4-13-12 0 0,1 2 0 0 0,2-1 0 0 0,-10 41 0 0 0,17-58-12 0 0,1 1 0 0 0,0-1 0 0 0,0 1 0 0 0,1 0 0 0 0,0 0 0 0 0,0 0 0 0 0,1-1 0 0 0,2 12 0 0 0,-1-13-2 0 0,-1-1 1 0 0,1 0-1 0 0,1 0 0 0 0,-1 0 0 0 0,6 10 0 0 0,-5-13-19 0 0,-1-1 1 0 0,1 1-1 0 0,-1 0 1 0 0,1-1-1 0 0,0 0 1 0 0,0 0-1 0 0,0 0 1 0 0,0 0 0 0 0,0 0-1 0 0,0 0 1 0 0,7 1-1 0 0,-4-1-89 0 0,0 0 0 0 0,0-1 0 0 0,0 1 1 0 0,1-2-1 0 0,-1 1 0 0 0,0-1 0 0 0,0 0 0 0 0,1 0 0 0 0,8-2 0 0 0,-2 0-391 0 0,-1 0 0 0 0,0-2-1 0 0,21-7 1 0 0,-1-7-513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3.67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535 70 3224 0 0,'1'-1'240'0'0,"1"0"-337"0"0,4-3 781 0 0,0 1 0 0 0,0-1-1 0 0,0 1 1 0 0,1 1 0 0 0,10-4-1 0 0,-11-1 358 0 0,-5 6-874 0 0,19-11 1418 0 0,-20 12-1327 0 0,1-1-115 0 0,-1 1 0 0 0,1-1 0 0 0,-1 1 0 0 0,0-1 0 0 0,1 1 1 0 0,-1-1-1 0 0,0 1 0 0 0,0-1 0 0 0,1 1 0 0 0,-1-1 0 0 0,0 0 1 0 0,0 1-1 0 0,0-1 0 0 0,0 1 0 0 0,1-2 0 0 0,-2 1-38 0 0,0 0 1 0 0,-1-1-1 0 0,1 1 0 0 0,0 0 0 0 0,0 0 0 0 0,0 0 0 0 0,-1 0 0 0 0,1 0 1 0 0,0 0-1 0 0,-1 1 0 0 0,1-1 0 0 0,-1 0 0 0 0,1 1 0 0 0,-1-1 0 0 0,1 1 1 0 0,-1-1-1 0 0,0 1 0 0 0,1 0 0 0 0,-1-1 0 0 0,1 1 0 0 0,-1 0 0 0 0,0 0 1 0 0,1 0-1 0 0,-1 1 0 0 0,-3 0 0 0 0,-5 1 56 0 0,0 0 1 0 0,0 1-1 0 0,-11 5 1 0 0,5-3 174 0 0,0 0-172 0 0,4-1-33 0 0,0 0 0 0 0,1 1-1 0 0,-12 6 1 0 0,-36 20 269 0 0,-28 17-110 0 0,68-37-239 0 0,-43 31-17 0 0,54-36-35 0 0,0 0 0 0 0,1 0 1 0 0,0 1-1 0 0,1 0 0 0 0,-9 13 0 0 0,14-20-1 0 0,1 1 0 0 0,0 0 0 0 0,-1-1 0 0 0,1 1 0 0 0,0 0 0 0 0,-1-1 0 0 0,1 1 0 0 0,0 0 0 0 0,0 0 0 0 0,0-1 0 0 0,0 1 0 0 0,-1 0 0 0 0,1-1 0 0 0,0 1 0 0 0,0 0 0 0 0,0 0 0 0 0,1-1 0 0 0,-1 1 0 0 0,0 0 0 0 0,0 0 0 0 0,0-1 0 0 0,0 1 0 0 0,1 0 0 0 0,-1 0 0 0 0,1 1-1 0 0,1-1 0 0 0,-1 1 0 0 0,0-1 0 0 0,0 1 0 0 0,1-1 0 0 0,-1 0 1 0 0,0 1-1 0 0,1-1 0 0 0,1 1 0 0 0,4 2-12 0 0,0 0 1 0 0,0-1-1 0 0,10 4 1 0 0,-17-7 13 0 0,18 5-35 0 0,1 0 0 0 0,-1-1-1 0 0,33 2 1 0 0,8 2-67 0 0,-53-6 82 0 0,8 0-46 0 0,0 0 0 0 0,0 2 1 0 0,0 0-1 0 0,-1 0 0 0 0,18 9 0 0 0,-18-4-7 0 0,-10-5 75 0 0,-2-2-12 0 0,-1-2 10 0 0,0 1-1 0 0,0-1 0 0 0,0 0 0 0 0,0 1 0 0 0,0-1 0 0 0,0 0 0 0 0,0 1 0 0 0,0-1 0 0 0,0 0 0 0 0,0 0 0 0 0,0 1 0 0 0,0-1 0 0 0,0 0 0 0 0,0 1 0 0 0,0-1 0 0 0,0 0 1 0 0,0 1-1 0 0,0-1 0 0 0,0 0 0 0 0,0 0 0 0 0,-1 1 0 0 0,1-1 0 0 0,0 0 0 0 0,0 1 0 0 0,0-1 0 0 0,-1 0 0 0 0,1 0 0 0 0,0 1 0 0 0,-1 0-2 0 0,-1 4 5 0 0,0-1 0 0 0,-1 1 0 0 0,1-1-1 0 0,-1 1 1 0 0,0-1 0 0 0,0 0 0 0 0,0 0-1 0 0,-1-1 1 0 0,1 1 0 0 0,-1 0 0 0 0,0-1-1 0 0,0 0 1 0 0,0 0 0 0 0,0 0 0 0 0,-7 2-1 0 0,-41 22 63 0 0,26-13-6 0 0,0-1-1 0 0,0-2 1 0 0,-1 0-1 0 0,-33 7 1 0 0,25-11 103 0 0,-1-1 1 0 0,-69 2-1 0 0,85-13-251 0 0,6 2-10 0 0,13 2 70 0 0,1 1 0 0 0,-1 0 0 0 0,1-1 0 0 0,-1 1 0 0 0,1 0 0 0 0,0-1 0 0 0,-1 1 0 0 0,1-1 0 0 0,0 1 0 0 0,-1 0 0 0 0,1-1-1 0 0,0 1 1 0 0,-1-1 0 0 0,1 1 0 0 0,0-1 0 0 0,0 1 0 0 0,0-1 0 0 0,0 1 0 0 0,-1-1 0 0 0,1 1 0 0 0,0-1 0 0 0,0 1 0 0 0,0-1 0 0 0,0 0 0 0 0,0 0-100 0 0,0 0-1 0 0,0 0 1 0 0,0 1 0 0 0,-1-1 0 0 0,1 0 0 0 0,0 0 0 0 0,1 0 0 0 0,-1 0 0 0 0,0 1-1 0 0,0-1 1 0 0,0 0 0 0 0,0 0 0 0 0,1 0 0 0 0,-1 1 0 0 0,1-2 0 0 0,15-10-4629 0 0,-7 2 420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4.2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329 83 13040 0 0,'0'0'1309'0'0,"8"-4"-1202"0"0,3-3-412 0 0,0 0 1 0 0,0 0 0 0 0,17-17-1 0 0,-26 23 300 0 0,23-24 1028 0 0,-25 24-591 0 0,-1 0-417 0 0,0 0 1 0 0,-1 1 0 0 0,1-1 0 0 0,-1 0 0 0 0,1 0-1 0 0,-1 1 1 0 0,0-1 0 0 0,1 1 0 0 0,-1 0 0 0 0,1-1-1 0 0,-1 1 1 0 0,0 0 0 0 0,1 0 0 0 0,-1 0 0 0 0,0 0 0 0 0,1 0-1 0 0,-1 1 1 0 0,0-1 0 0 0,-2 1 0 0 0,-12 1 101 0 0,5-1 5 0 0,-1 1 1 0 0,1 0 0 0 0,-1 1-1 0 0,1 0 1 0 0,0 1-1 0 0,-11 5 1 0 0,-11 3 152 0 0,29-11-269 0 0,-100 37 823 0 0,86-30-615 0 0,0 1-1 0 0,1 0 1 0 0,-26 19-1 0 0,31-20-219 0 0,9-6 15 0 0,1 0 1 0 0,-1-1 0 0 0,1 1 0 0 0,-1 0 0 0 0,1 0 0 0 0,0 1-1 0 0,0-1 1 0 0,0 0 0 0 0,0 1 0 0 0,-3 4 0 0 0,3-3 21 0 0,-4 12 8 0 0,6-15-39 0 0,0 0 0 0 0,1 0 0 0 0,-1 0 0 0 0,0-1-1 0 0,0 1 1 0 0,0 0 0 0 0,1 0 0 0 0,-1 0 0 0 0,1 0-1 0 0,-1-1 1 0 0,0 1 0 0 0,1 0 0 0 0,-1 0 0 0 0,1-1-1 0 0,0 1 1 0 0,-1 0 0 0 0,1-1 0 0 0,0 1 0 0 0,0 0-1 0 0,4 3 12 0 0,0-1-1 0 0,0 0 1 0 0,0 1-1 0 0,0-2 1 0 0,1 1-1 0 0,-1-1 1 0 0,1 1-1 0 0,9 1 0 0 0,6 1 16 0 0,23 1-1 0 0,-6-1-34 0 0,191 30-367 0 0,-221-33 319 0 0,-1 0 0 0 0,0 1 0 0 0,0-1 0 0 0,0 2 0 0 0,0-1 0 0 0,11 8-1 0 0,-17-10 55 0 0,-1 0-1 0 0,1-1 0 0 0,-1 1 0 0 0,0 0 0 0 0,1 0 0 0 0,-1 0 0 0 0,0 0 0 0 0,0 0 0 0 0,1 0 0 0 0,-1 0 0 0 0,0-1 0 0 0,0 1 0 0 0,0 0 0 0 0,0 0 0 0 0,0 0 1 0 0,-1 0-1 0 0,1 0 0 0 0,0 1 0 0 0,0 2-2 0 0,-1-2 27 0 0,1 1-1 0 0,-1-1 0 0 0,1 1 0 0 0,-1-1 0 0 0,0 1 0 0 0,0-1 0 0 0,0 0 0 0 0,0 0 0 0 0,-1 1 0 0 0,1-1 0 0 0,0 0 0 0 0,-1 0 0 0 0,0 0 0 0 0,1 0 0 0 0,-1 0 0 0 0,0-1 0 0 0,0 1 0 0 0,0 0 0 0 0,-4 1 0 0 0,-5 4 137 0 0,0 0-1 0 0,-19 7 1 0 0,-5 0 30 0 0,-1-3 1 0 0,1 0-1 0 0,-48 6 0 0 0,77-16-174 0 0,-12 3 28 0 0,0-1 0 0 0,-1 0 1 0 0,1-1-1 0 0,-1-1 0 0 0,-26-3 0 0 0,25 2-62 0 0,19 0-83 0 0,-3-8-123 0 0,5 6 68 0 0,-1 1-1 0 0,1 0 0 0 0,0-1 1 0 0,-1 1-1 0 0,1 0 1 0 0,0 0-1 0 0,0 0 0 0 0,0 0 1 0 0,0 0-1 0 0,-1 0 0 0 0,2 0 1 0 0,-1 0-1 0 0,0 0 0 0 0,0 0 1 0 0,0 0-1 0 0,0 0 0 0 0,1 1 1 0 0,0-2-1 0 0,3-1-833 0 0,4-4-4540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4.6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237 1 1376 0 0,'-2'1'107'0'0,"-17"16"5713"0"0,-19 21 0 0 0,14-12-4850 0 0,18-21-662 0 0,1 2 0 0 0,1-1 0 0 0,-8 12 0 0 0,-7 11 387 0 0,7-13-472 0 0,1 1 0 0 0,1 0 1 0 0,0 1-1 0 0,1 0 1 0 0,1 1-1 0 0,1-1 1 0 0,-6 23-1 0 0,2-8-186 0 0,7-24-137 0 0,1-1 0 0 0,0 1 1 0 0,-1 11-1 0 0,3-18-396 0 0,0 8 784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4.9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 1 15088 0 0,'0'0'1511'0'0,"-1"8"-1367"0"0,-1 0-110 0 0,0-1-1 0 0,0 0 0 0 0,-1 0 1 0 0,-6 10-1 0 0,-3 7 24 0 0,9-17-393 0 0,0 1-1 0 0,1-1 0 0 0,-1 1 0 0 0,2 0 0 0 0,-1 0 0 0 0,1-1 0 0 0,0 1 0 0 0,0 11 1 0 0,1-3-4792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5.6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232 345 920 0 0,'0'0'10510'0'0,"1"-2"-9554"0"0,2 0-572 0 0,-1-1 0 0 0,0 0 0 0 0,0 0 0 0 0,0-1-1 0 0,0 1 1 0 0,-1 0 0 0 0,1-1 0 0 0,-1 1 0 0 0,1-6 0 0 0,7-35 1604 0 0,-8 36-1891 0 0,1-10 84 0 0,-1-1 0 0 0,-2-32 0 0 0,0 8-136 0 0,1 40-37 0 0,0-1 0 0 0,-1 1 1 0 0,1 0-1 0 0,-1 0 0 0 0,0 0 0 0 0,1 0 1 0 0,-1 0-1 0 0,-1 0 0 0 0,1 0 0 0 0,0 0 0 0 0,-1 1 1 0 0,-2-5-1 0 0,3 6-7 0 0,1 1 0 0 0,-1-1 1 0 0,0 0-1 0 0,1 1 0 0 0,-1-1 1 0 0,1 1-1 0 0,-1-1 0 0 0,0 1 1 0 0,1 0-1 0 0,-1-1 0 0 0,0 1 1 0 0,0 0-1 0 0,1-1 0 0 0,-1 1 1 0 0,0 0-1 0 0,0 0 0 0 0,1 0 1 0 0,-1 0-1 0 0,0 0 1 0 0,0-1-1 0 0,0 1 0 0 0,1 1 1 0 0,-1-1-1 0 0,0 0 0 0 0,0 0 1 0 0,0 0-1 0 0,1 0 0 0 0,-1 1 1 0 0,0-1-1 0 0,0 0 0 0 0,1 0 1 0 0,-1 1-1 0 0,0-1 0 0 0,1 1 1 0 0,-1-1-1 0 0,0 1 0 0 0,1-1 1 0 0,-1 1-1 0 0,-3 1 37 0 0,-3 2 42 0 0,0 0-1 0 0,-1 1 1 0 0,1-1-1 0 0,1 2 0 0 0,-1-1 1 0 0,-9 10-1 0 0,-30 41 278 0 0,40-48-371 0 0,-5 9-84 0 0,0 1-1 0 0,-13 28 1 0 0,-6 10 70 0 0,25-48 24 0 0,1 0 0 0 0,0 0 0 0 0,1 1-1 0 0,0-1 1 0 0,0 1 0 0 0,0-1-1 0 0,1 1 1 0 0,1 0 0 0 0,0 0 0 0 0,0 0-1 0 0,0 0 1 0 0,1 0 0 0 0,1 9-1 0 0,0-15 4 0 0,-1-1 0 0 0,0 0 0 0 0,1 1 0 0 0,0-1 0 0 0,-1 0-1 0 0,1 0 1 0 0,0 0 0 0 0,0 1 0 0 0,0-1 0 0 0,1 0 0 0 0,-1 0-1 0 0,0 0 1 0 0,1-1 0 0 0,-1 1 0 0 0,1 0 0 0 0,0 0-1 0 0,-1-1 1 0 0,3 2 0 0 0,-1-1-3 0 0,0 0 1 0 0,1-1-1 0 0,-1 0 0 0 0,0 0 0 0 0,0 1 0 0 0,0-2 1 0 0,1 1-1 0 0,-1 0 0 0 0,0-1 0 0 0,1 0 0 0 0,4 1 1 0 0,1-2-7 0 0,-1 0 0 0 0,0 0 1 0 0,0 0-1 0 0,0-1 0 0 0,0-1 1 0 0,0 1-1 0 0,0-1 1 0 0,0 0-1 0 0,10-7 0 0 0,118-83-285 0 0,-93 63 249 0 0,-9 5-21 0 0,36-34 1 0 0,-54 44 63 0 0,0-1 0 0 0,-2 0 1 0 0,0-2-1 0 0,12-19 0 0 0,-22 30 4 0 0,-1 0 0 0 0,0 0-1 0 0,0 0 1 0 0,0-1 0 0 0,-1 1-1 0 0,0-1 1 0 0,-1 0 0 0 0,1 1-1 0 0,-2-1 1 0 0,1 0 0 0 0,-1 0-1 0 0,0 0 1 0 0,-1 1 0 0 0,0-1-1 0 0,-2-12 1 0 0,2 18 9 0 0,1 0 0 0 0,-1 0 0 0 0,0 1 0 0 0,0-1 0 0 0,0 0 0 0 0,0 0 0 0 0,0 0 0 0 0,0 1 0 0 0,0-1 0 0 0,-1 1 0 0 0,1-1 0 0 0,0 1 0 0 0,-1 0 0 0 0,1-1 0 0 0,-1 1 0 0 0,0 0 0 0 0,-2-2 0 0 0,1 2 6 0 0,0 0 1 0 0,0 0-1 0 0,0 0 0 0 0,0 0 1 0 0,-1 1-1 0 0,1-1 0 0 0,0 1 0 0 0,0 0 1 0 0,0 0-1 0 0,-4 0 0 0 0,-2 1 33 0 0,1 1-1 0 0,-1-1 0 0 0,1 1 0 0 0,0 1 1 0 0,-1 0-1 0 0,1 0 0 0 0,-9 5 0 0 0,11-5-19 0 0,-4 2 7 0 0,-1 1 0 0 0,1 0 0 0 0,0 0 0 0 0,1 1 0 0 0,-1 1 0 0 0,1-1 0 0 0,1 1-1 0 0,-11 12 1 0 0,10-9-26 0 0,7-8-9 0 0,0-1-1 0 0,0 1 0 0 0,0-1 0 0 0,0 1 0 0 0,0 0 0 0 0,1-1 0 0 0,-1 1 0 0 0,1 0 1 0 0,0 0-1 0 0,0 0 0 0 0,0 0 0 0 0,0 1 0 0 0,0-1 0 0 0,0 5 0 0 0,3 0 0 0 0,1-6 0 0 0,-1 0 0 0 0,0-1 0 0 0,1 1 0 0 0,0-1 0 0 0,-1 0 0 0 0,1 0 0 0 0,0 0 0 0 0,-1 0 0 0 0,1 0 0 0 0,0-1 0 0 0,0 1 0 0 0,0-1 0 0 0,-1 0 0 0 0,1 0 0 0 0,0 0 0 0 0,4 0 0 0 0,10-1 0 0 0,22-5 0 0 0,-36 6 0 0 0,220-51 27 0 0,-104 21-4 0 0,-100 26-32 0 0,0 0-1 0 0,0 2 1 0 0,0 0 0 0 0,1 1 0 0 0,-1 1 0 0 0,0 1 0 0 0,37 5-1 0 0,-52-5 10 0 0,-1 1 0 0 0,0-1 0 0 0,1 0 0 0 0,-1 1 0 0 0,0 0 0 0 0,0-1 0 0 0,0 1 0 0 0,0 1 0 0 0,-1-1 0 0 0,1 0 0 0 0,-1 1 0 0 0,1-1 0 0 0,-1 1 0 0 0,0 0 0 0 0,3 3 0 0 0,-4-4 0 0 0,1 1 0 0 0,-1-1 0 0 0,1 1 0 0 0,-1 0 0 0 0,0 0 0 0 0,0-1 0 0 0,0 1 0 0 0,0 0 0 0 0,-1 0 0 0 0,1 0 0 0 0,-1 0 0 0 0,0 0 0 0 0,0 0 0 0 0,0 0 0 0 0,0 0 0 0 0,0 0 0 0 0,-2 6 0 0 0,-3 17-1 0 0,4-22 11 0 0,0 1 0 0 0,0 0-1 0 0,0 0 1 0 0,-1-1 0 0 0,1 1-1 0 0,-5 7 1 0 0,-2 1 9 0 0,2 0 47 0 0,-2 0 0 0 0,0-1 0 0 0,0 0 0 0 0,-16 16 0 0 0,18-22 20 0 0,-1-1-1 0 0,1 1 0 0 0,-14 7 1 0 0,25-24-148 0 0,5 0 56 0 0,0 0-1 0 0,1 1 0 0 0,0 0 0 0 0,20-13 1 0 0,-9 9-36 0 0,41-21 0 0 0,23-4-22 0 0,-70 32 55 0 0,0 1-1 0 0,1 1 1 0 0,-1 0 0 0 0,1 1-1 0 0,0 1 1 0 0,0 0 0 0 0,25 1-1 0 0,-24 3 10 0 0,-16-1 0 0 0,0 1 0 0 0,0 0 0 0 0,0 0 0 0 0,0 0 0 0 0,0 0 0 0 0,0 0 0 0 0,0 0 0 0 0,-1 1 0 0 0,1-1 0 0 0,0 1 0 0 0,-1-1 0 0 0,1 1 0 0 0,-1-1 0 0 0,1 1 0 0 0,-1 0 0 0 0,0 0 0 0 0,0 0 0 0 0,0 0 0 0 0,0 0 0 0 0,0 0 0 0 0,0 0 0 0 0,-1 0 0 0 0,1 0 0 0 0,-1 0 0 0 0,1 0 0 0 0,-1 5 0 0 0,1 4 0 0 0,0 0 0 0 0,-1 0 0 0 0,-2 21 0 0 0,-6 19 149 0 0,-2-1 1 0 0,-19 54-1 0 0,24-85-105 0 0,0-2-60 0 0,1 1 0 0 0,0-1-1 0 0,-1 31 1 0 0,6-46-3 0 0,-1-1-1 0 0,0 1 1 0 0,1 0 0 0 0,-1-1-1 0 0,1 1 1 0 0,-1-1 0 0 0,1 1-1 0 0,0-1 1 0 0,1 3 0 0 0,-1-3 1 0 0,0 0-234 0 0,0-1-588 0 0,1 0 437 0 0,0 0-1 0 0,0 0 0 0 0,0-1 0 0 0,0 1 0 0 0,0-1 0 0 0,0 0 1 0 0,4-1-1 0 0,7-6-5681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6.2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182 242 16759 0 0,'0'0'1796'0'0,"-1"2"-1722"0"0,-25 67-1206 0 0,-15 35-405 0 0,-2 5 1067 0 0,26-60 445 0 0,4-14 159 0 0,2 0-1 0 0,1 1 1 0 0,-9 62 0 0 0,18-92-92 0 0,1 1 0 0 0,0-1 0 0 0,0 0 0 0 0,1 0 1 0 0,0 0-1 0 0,0 1 0 0 0,0-1 0 0 0,1 0 1 0 0,4 11-1 0 0,-4-14-21 0 0,-1 0-1 0 0,1-1 1 0 0,0 1-1 0 0,-1 0 1 0 0,1 0-1 0 0,1-1 1 0 0,-1 1 0 0 0,0-1-1 0 0,1 0 1 0 0,-1 0-1 0 0,1 0 1 0 0,0 0 0 0 0,-1 0-1 0 0,1 0 1 0 0,0-1-1 0 0,0 1 1 0 0,0-1-1 0 0,0 0 1 0 0,1 0 0 0 0,4 1-1 0 0,2-1 4 0 0,1 0 0 0 0,0-1 0 0 0,-1 0 0 0 0,1 0 0 0 0,-1-1 1 0 0,1-1-1 0 0,-1 0 0 0 0,14-4 0 0 0,81-33-1 0 0,-80 29-14 0 0,192-84-155 0 0,-128 56-244 0 0,108-63 0 0 0,73-68 367 0 0,-248 153 43 0 0,24-21-1 0 0,-38 30 56 0 0,0-1-1 0 0,0 0 0 0 0,-1 0 1 0 0,0-1-1 0 0,9-15 0 0 0,-14 21-12 0 0,-1 0-1 0 0,1 0 0 0 0,-1 0 1 0 0,0-1-1 0 0,0 1 0 0 0,0 0 1 0 0,0 0-1 0 0,-1 0 0 0 0,0-1 1 0 0,1 1-1 0 0,-1 0 0 0 0,0-1 1 0 0,-1 1-1 0 0,1 0 0 0 0,-1-4 1 0 0,0 3 2 0 0,-1 0 0 0 0,1-1 0 0 0,-1 1 0 0 0,0 0 1 0 0,0 0-1 0 0,-1 0 0 0 0,1 0 0 0 0,-1 1 0 0 0,-5-7 1 0 0,-4-1 88 0 0,0 1 1 0 0,0 0-1 0 0,-1 1 1 0 0,0 0-1 0 0,-18-8 0 0 0,-5-1 247 0 0,-66-24-1 0 0,-43-3-283 0 0,121 38-119 0 0,-15-2 3 0 0,-78-9 0 0 0,84 14 0 0 0,23 3-8 0 0,-77-6-26 0 0,77 7-107 0 0,-1 0 0 0 0,0 1 0 0 0,1 0 0 0 0,-1 1 0 0 0,1 0 0 0 0,-12 4 0 0 0,16-3-163 0 0,0 0-1 0 0,0 1 1 0 0,0 0 0 0 0,1 0-1 0 0,-1 0 1 0 0,-7 8-1 0 0,4-6-511 0 0,4 0 401 0 0,4-5 81 0 0,-4 16-3460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6:46.8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452 135 5584 0 0,'0'0'505'0'0,"9"3"-264"0"0,-5-3 110 0 0,0 0 0 0 0,-1 0 0 0 0,1 0 0 0 0,0 0 0 0 0,0-1 0 0 0,0 0-1 0 0,0 1 1 0 0,-1-1 0 0 0,1-1 0 0 0,0 1 0 0 0,-1-1 0 0 0,1 1-1 0 0,-1-1 1 0 0,4-3 0 0 0,-3 3-275 0 0,0-1 0 0 0,0 0 0 0 0,0 0 0 0 0,0 0-1 0 0,-1 0 1 0 0,0-1 0 0 0,0 1 0 0 0,0-1 0 0 0,0 0 0 0 0,0 0 0 0 0,3-6 0 0 0,-6 8-10 0 0,1 0 0 0 0,0 0 0 0 0,0 0 0 0 0,-1 0 0 0 0,1 0 0 0 0,-1 0 0 0 0,0 0 0 0 0,0 0 0 0 0,1 0 0 0 0,-1 0 0 0 0,0 0 0 0 0,-1 0 0 0 0,1 0 0 0 0,0 0 0 0 0,-1 0 0 0 0,1 0 0 0 0,-1 0 0 0 0,1 0 0 0 0,-1 1 0 0 0,0-1 0 0 0,-1-3 0 0 0,0 3 43 0 0,0 0 0 0 0,0 0 0 0 0,0 0 1 0 0,0 0-1 0 0,0 0 0 0 0,-1 0 0 0 0,1 1 0 0 0,-1-1 0 0 0,1 1 0 0 0,-1-1 0 0 0,0 1 0 0 0,1 0 0 0 0,-1 0 0 0 0,-4-1 0 0 0,-3 0 17 0 0,-1 1 0 0 0,1 0 0 0 0,-1 0 0 0 0,1 1 0 0 0,-1 0 0 0 0,1 1 0 0 0,0 0 0 0 0,-1 1 0 0 0,1 0 1 0 0,0 1-1 0 0,0 0 0 0 0,-18 7 0 0 0,-7 7 74 0 0,0 1 0 0 0,-34 24 0 0 0,69-42-196 0 0,-29 20 295 0 0,1 0 0 0 0,1 2 0 0 0,-35 36 0 0 0,53-47-242 0 0,0 1 0 0 0,1 0 0 0 0,0 0 0 0 0,1 1 0 0 0,1-1 0 0 0,0 2 0 0 0,-6 19-1 0 0,5-14-47 0 0,4-10-9 0 0,1 0 0 0 0,0 0 0 0 0,0 0 0 0 0,0 0 0 0 0,2 0 0 0 0,-1 0 0 0 0,1 1 0 0 0,0-1 0 0 0,1 0 0 0 0,0 0 0 0 0,0 1 0 0 0,4 9 0 0 0,-3-13 0 0 0,1 0 0 0 0,0 0 0 0 0,0 0 0 0 0,1-1 0 0 0,0 1 0 0 0,0-1 0 0 0,0 0 0 0 0,0 0 0 0 0,1 0 0 0 0,0-1 0 0 0,0 0 0 0 0,0 0 0 0 0,1 0 0 0 0,-1 0 0 0 0,1-1 0 0 0,0 0 0 0 0,7 3 0 0 0,0-2-9 0 0,0-1-1 0 0,0-1 1 0 0,-1 1-1 0 0,2-2 1 0 0,-1 0-1 0 0,0-1 0 0 0,0 0 1 0 0,0-1-1 0 0,0 0 1 0 0,0-1-1 0 0,0 0 1 0 0,18-7-1 0 0,13-6 6 0 0,0-2 0 0 0,45-25 0 0 0,-88 42 4 0 0,19-10 0 0 0,1-1-1 0 0,19-16 1 0 0,-33 23 2 0 0,-1-1-1 0 0,0 0 1 0 0,-1 0 0 0 0,1 0-1 0 0,-1-1 1 0 0,0 0 0 0 0,-1 0 0 0 0,1 0-1 0 0,-1-1 1 0 0,3-7 0 0 0,-3 4 43 0 0,0 0 0 0 0,-1 0 1 0 0,0 0-1 0 0,0 0 0 0 0,-2-1 1 0 0,2-14-1 0 0,-3 18-16 0 0,0 0 1 0 0,0 1-1 0 0,-1-1 0 0 0,0 0 0 0 0,-1 1 0 0 0,1-1 1 0 0,-1 1-1 0 0,-1-1 0 0 0,1 1 0 0 0,-7-12 0 0 0,2 7-40 0 0,0 1-1 0 0,-1 0 0 0 0,0 0 1 0 0,-1 1-1 0 0,0 0 0 0 0,0 1 1 0 0,-1 0-1 0 0,0 0 0 0 0,0 1 0 0 0,0 0 1 0 0,-1 1-1 0 0,-1 0 0 0 0,1 1 1 0 0,-1 0-1 0 0,1 1 0 0 0,-1 0 1 0 0,-1 1-1 0 0,1 0 0 0 0,0 1 1 0 0,-1 1-1 0 0,1-1 0 0 0,-1 2 0 0 0,1 0 1 0 0,-1 1-1 0 0,-16 2 0 0 0,-43 12-1429 0 0,40-8 74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1024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06-21T10:00:20.262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1482 1563 140 0,'-13'8'52'0,"8"5"-41"0,-4 3 9 0,4-4 2 0,-4 4-4 16,0 5 1-16,-5-1-6 15,0 1-3-15,-4-1-5 16,0 5-4-16,4-5 2 0,0 0-2 16,0 1-1-16,0-5 3 15,5 0 0-15,0-3-15 16,5-1-6-16,-1 0-66 16</inkml:trace>
  <inkml:trace contextRef="#ctx0" brushRef="#br0" timeOffset="702.33">1198 1514 172 0,'0'-28'66'0,"0"28"-52"0,9-21 14 0,-5 9 16 16,6 8-25-16,3-12 8 16,1-1-16-16,9-7 5 15,0 3-9-15,18-3-2 16,-4 4-3-16,9-1 1 16,0 5-2-16,0 4-1 15,0 8 1-15,-5 4-1 16,-4 8 0-16,-5 0 0 15,-5 4 0-15,-4 4 0 16,-4 1 0-16,-5-1 0 16,4 4 0-16,-13 1 0 15,4 3 0-15,-9 1 0 16,0-1 0-16,-9-3 8 16,4 7-4-16,-9-11 10 15,0 7-8-15,-4-8 3 16,4 5-5-16,-4-5 2 15,4 0-3-15,-4-3-4 16,9 3 0-16,-1-4 1 16,6 0 0-16,4-3 2 15,4 3-1-15,1 0-1 16,4 0 1-16,0-4-1 0,5 5 0 16,-5-1 2-16,0 0-1 15,-4 0-1-15,4 5 1 16,-9-1-1-16,5 0 0 0,-10 1-3 15,5-1 2-15,-9 4 1 16,0-3 0-16,-9-5 2 16,4 0-1-16,-14-4-1 15,1 0 1-15,-19 1-4 16,9-1 2-16,-13-8 3 16,13 4-1-16,-4-8 2 15,8 4-2-15,1-8-1 16,5-1 1-16,4-7-1 15,14 4 0-15,-1-4-16 16,10 7 9-16,0-11-63 16,10 12 39-16</inkml:trace>
  <inkml:trace contextRef="#ctx0" brushRef="#br0" timeOffset="1319.86">2065 1616 124 0,'0'-4'46'0,"0"4"-35"0,0 0 5 0,0 0 9 16,0 0-15-16,-4 0 18 15,4 0-16-15,0 0 20 16,-9 0-18-16,-1 0 11 16,6 4-15-16,-10-4 6 15,5 4-9-15,-10-4 7 16,6 4-8-16,-6 0 8 15,10 5-8-15,-9-1 3 16,9 4-5-16,-5-4 0 16,5 4-2-16,-1 1-4 15,6-1 1-15,-1 0 3 16,10 0-1-16,-1-3 2 16,10-1-2-16,0 0-1 15,0 0 1-15,4 0-1 16,0 0 0-16,-4 0 0 15,5 5 0-15,-15-5 0 16,5 4 0-16,-9 0 0 16,0 1 0-16,-9-1 0 15,5 0 0-15,-10-4 0 0,0 9 0 16,-4-9 0-16,4 0 0 16,-9-4 0-16,9 4 0 15,-9-8 0-15,9 4 0 16,1-8-16-16,4 4 9 0,4-8-85 15,5 4 51-15,5-4-87 16,8 4 73-16</inkml:trace>
  <inkml:trace contextRef="#ctx0" brushRef="#br0" timeOffset="1887.41">2235 1735 128 0,'0'-5'49'16,"0"5"-38"-16,0 9 17 0,-4-5 17 16,4 4-24-16,-10 4 5 15,6 4-16-15,-19 9 1 16,9 8-7-16,-13 20 0 16,4-5-2-16,-10 10 1 15,6-1-2-15,-5 0-1 16,9-4 1-16,-5-4-4 15,10-8 2-15,0-9 3 16,8-3-1-16,1-13 4 16,5 0-3-16,-1-16-1 15,5 0 0-15,0-20-1 16,9 0 0-16,5-29 0 0,4 4 0 16,10-25 0-1,9 13 0-15,8-8-3 16,1 12 2-16,5-4 1 0,-1 8 0 0,1 0 2 15,-1 12-1-15,-4-3 2 16,-4 7-2-16,-6 0 2 16,1 13-2-16,-9 4 4 15,-5 11-3-15,-1 1 1 16,-3 8-1-16,-5 9-2 16,4 3 1-16,-13 4 3 15,-1 1-2-15,-13 3 10 16,4 1-6-16,-13-5 8 15,4 5-8-15,-13-9 3 16,-1 4-5-16,-4-7 0 16,4 3-2-16,-4-12 3 15,5 4-3-15,-1-8-1 16,14 0 0-16,1-8-37 16,13 0 20-16,4-4-112 15,5 3 71-15</inkml:trace>
  <inkml:trace contextRef="#ctx0" brushRef="#br0" timeOffset="2115.1">2846 1669 200 0,'-10'8'77'0,"10"-8"-60"0,-9 13-1 0,5-9 1 16,8 0-12-16,-4 4-33 15,5 0 15-15,-5-4-88 16,4 4 56-16,1 5-39 16</inkml:trace>
  <inkml:trace contextRef="#ctx0" brushRef="#br0" timeOffset="2247.43">2781 1885 76 0,'-13'13'30'0,"8"-5"-24"0,-4 4-1 16,9-4 0-16,-5 0-37 16,1 5-16-16</inkml:trace>
  <inkml:trace contextRef="#ctx0" brushRef="#br0" timeOffset="2385.71">2593 1881 52 0,'-9'0'22'0,"9"4"-18"0,0 5 0 0,0-9-2 16,0 0-24-16,0 8-10 15</inkml:trace>
  <inkml:trace contextRef="#ctx0" brushRef="#br0" timeOffset="3136.75">3993 1437 116 0,'0'-17'44'0,"0"17"-35"0,0 0 18 16,0 0 16 0,0 0-23-16,-4 4 7 15,4 9-16-15,-10 3 3 16,6 9-9-16,-14 11 2 15,4-7-4-15,-14 7 0 16,10 5-1-16,-14 0-4 16,4-4 1-16,-4-5 1 15,9 1 0-15,0-8-16 16,5-5 9-16,4-8-54 16,9-4 33-16,5-8-60 15,5 0 50-15</inkml:trace>
  <inkml:trace contextRef="#ctx0" brushRef="#br0" timeOffset="3630.92">4113 1139 156 0,'4'-12'57'0,"-4"12"-44"0,0 0 16 0,-4 0 20 15,4 4-28-15,-10 4 12 16,6 4-19-16,-10 13 7 15,5 3-12-15,-9 13 6 16,4 0-8-16,-5 8 2 16,6 0-5-16,-1 0 0 15,5-4-2-15,-1-5-2 16,6-3 1-16,4-8 3 16,4-1-2-16,6-12 1 15,3 1-1-15,10-17-2 16,5 0 1-16,9-17-8 15,-1 5 4-15,10-20-10 16,0-1 8-16,0-4-3 16,0-4 5-16,-5 1 0 15,-4 7 1-15,-5 0-3 16,-4 13 3-16,-10 0 5 16,-4 11-1-16,-10 5 10 15,1 8-6-15,-14 9 10 16,4 7-9-16,-13 13 7 15,0 7-7-15,-15 5 2 0,10 0-5 16,-13 4 0-16,8-4-2 16,-4 0 1-16,9-4-2 0,0-5-18 15,9 1 9 1,5-12-78-16,9-1 47 0,5-8-102 16,9-3 80-16</inkml:trace>
  <inkml:trace contextRef="#ctx0" brushRef="#br0" timeOffset="4260.88">4627 1763 156 0,'-5'0'57'0,"5"0"-44"0,5 4 3 16,-5-4 2 0,4 0-11-16,-4-4 3 15,9 4-6-15,1-4 0 16,-1 4-2-16,0-8 1 16,0 0-2-16,0-9 2 15,1 9-2-15,-6-12 8 16,5 8-5-16,-9-9 8 15,5 5-8-15,-10 0 14 0,5 3-10 0,-9 1 16 16,0 8-14-16,-9 4 11 16,4 4-12-16,-14 4 4 15,5 9-8-15,-9-1 0 16,5 0-3-16,-5 0-4 16,9 5 1-16,0-5 1 15,9 5 0-15,5-9 0 16,4 4 0-16,10-8 2 15,4 5-1-15,5-9-1 16,4 4 1-16,5-12 1 16,0 4-1-16,0-8-1 15,0-1 1-15,0-3-4 16,0 4 2-16,-5-8 3 16,0 8-1-16,-8-1-1 15,3 5 1-15,-8 0-1 16,0 4 0-16,-10 4 4 15,5 4-2-15,-9 5 6 16,4-1-5-16,-4 0 1 16,9 4-2-16,-5-3-2 15,5-1 1-15,0-4-19 16,10 0 10-16,8-8-17 0,0-4-47 16,5-4-23-16,9 0 0 15,5-4 5-15</inkml:trace>
  <inkml:trace contextRef="#ctx0" brushRef="#br0" timeOffset="4815.46">5223 1592 108 0,'0'-8'41'0,"5"12"-32"0,-5-8 9 0,0 4 1 16,0 0-7-16,0 0 1 16,5 0-4-16,-5-5 0 15,0 1-5-15,-5 0 4 0,0 4 4 0,-4 0 3 16,-4 0 3-16,-6 4-1 16,-4 0 1-16,-4 5 2 15,-1-1 0-15,-4 0-9 16,4 4-2-16,1 0-3 15,4 1-1-15,5-1-3 16,-1-4 1-16,15 0-2 16,4 0 2-16,13 1-2 15,1-1-1-15,5 0 1 16,-1 0 1-16,0 0-1 16,1 0 2-16,-1 1-4 15,-4-1-2-15,-5 0 2 16,0 4 0-16,-9 0 1 15,0-4 2-15,0 1 1 16,-4-1 1-16,-6-4-5 0,-3 0 1 16,-6 0 0-16,1-4 0 15,-5 0 11-15,-5 0 7 16,-4 0-9-16,5 0-2 16,4 0-5-16,0 0 1 15,4 0-4-15,6 0-2 16,3 0-14-16,10 0-4 15,0 0-35-15,10 0-17 16,8 4-27 0</inkml:trace>
  <inkml:trace contextRef="#ctx0" brushRef="#br0" timeOffset="5222.64">5448 1673 156 0,'-4'-4'60'0,"4"4"-47"0,0-8 8 16,0 4 0-16,0 0 0 15,0 0 4-15,0-4-4 16,0 0 8-1,0 3-16-15,-5-3 6 16,5 0-11-16,-9-4 0 0,0 4-1 0,0 4 1 16,-5 0-4-16,-4 4-1 15,-1 8-1-15,-4 4-4 0,0 4 1 16,0 1 14 0,0 3-7-1,-4 4 0-15,8 1-4 0,6 4 1 16,4-5-4-16,4-4 0 15,10 1 1-15,4-5 0 16,9-4 0-16,10-8 0 16,4-8-51-16,4-4-23 15,6-8-39-15</inkml:trace>
  <inkml:trace contextRef="#ctx0" brushRef="#br0" timeOffset="5837.76">5990 1151 148 0,'5'0'57'0,"-1"0"-44"0,1 0 5 15,4 0-1-15,0 0-4 16,5-4 0-16,0 0-7 15,4-4-2-15,0-4-2 16,1-1-2-16,-1 1 3 0,1-4-2 0,-6-1 2 16,-4 1-2-16,5 8-1 15,-14-12 7-15,-9 7 3 16,0 1-3-16,0 4 1 16,-5 4-3-16,-4 8 2 15,-5 8 0-15,-10 5 1 16,-3 7 0-16,-10 9 2 15,-9 16 1-15,-9 32 3 16,-5 9-3-16,4-4-1 16,6-5-9-16,13-7-2 15,9-13 0-15,10-8 2 16,8-12 2-16,10-13 3 16,14-7-3-16,13-9-2 15,10-8 0-15,4-8 1 16,4-4-1-16,1-5-1 0,0 1-2 15,-10 0 1-15,-4 4 1 16,-4 4 0-16,-6 4-3 16,-3 8 0-16,-10 0 4 15,-5 4 1-15,-4 5 6 16,0-1 3-16,-1 0-6 16,6 1-3-16,4-1 1 15,4-4 0-15,6 0-1 16,3-3-2-16,1-1-8 15,5-4-5-15,-1-4-26 16,5-4-13-16,0-4-23 16,4-5-46-16,1-3 30 15</inkml:trace>
  <inkml:trace contextRef="#ctx0" brushRef="#br0" timeOffset="6004.82">6109 1653 152 0,'0'-8'57'0,"0"12"-44"0,-9 4 18 0,9-4 8 16,-4 8-9-16,-6 1 0 15,1 3-11-15,-5 4-4 16,1 1-8-16,-1-1-5 0,0 0 1 16,5-3-2-16,4-1 2 15,1-4-2-15,4-3 2 16,0-9-26-16,9-5-12 16,5 1-70-1</inkml:trace>
  <inkml:trace contextRef="#ctx0" brushRef="#br0" timeOffset="6152.08">6252 1314 132 0,'-14'4'49'0,"9"0"-38"0,-4 9-43 15,9-5-22-15,5 4 10 16,4 0 7-16</inkml:trace>
  <inkml:trace contextRef="#ctx0" brushRef="#br0" timeOffset="7157.02">6376 1649 112 0,'4'-12'44'0,"1"8"-35"0,-1-5 9 0,-4 9 4 16,0 0 0-16,0-4 4 15,0 4-1-15,0 0 0 16,-4 4-14-16,-5 5 4 0,-5-1 5 16,0 4-5-16,-4 4 0 15,-5 5-5-15,4-1-1 16,1-4-5-16,4 1-3 15,5-5 0-15,0-4-1 16,4 0 0-16,5-8 2 16,5 4 1-16,4-4 1 15,5-4-2-15,0 0-2 16,-5 0 1-16,9-4-1 16,10-4-3-16,-1-1 2 15,-4 1 1-15,-4 4 0 16,-6 0-3-16,1 4 2 15,-5 0 1-15,-9 4 2 0,0 0-1 16,0 4-1-16,-4 4 5 16,-1 0 4-16,-4 0-5 15,4 5 0-15,1-1-2 16,-1-4-2-16,5 4 1 16,5-4 1-16,4 0-1 15,9 1-1-15,5-9 1 16,5 0-1-16,-1-4 0 15,5-1 2-15,5-3-1 16,0-4 2-16,0-4-2 16,-10-1 2-16,1-3-4 15,-5 0-2-15,-5-1 4 16,-4 9 3-16,-5 0-1 16,-4 0-2-16,-5-1 0 0,-5 9 1 15,0 4 5-15,-4 8 6 16,-5 5-1-16,-4 3 3 15,0 0-2-15,-1 5 2 16,6-1-2-16,-1 0 2 16,9 1-10-16,5-1-3 15,5-3-2-15,4-5 2 16,-4-4 1-16,13-4 1 16,-4 0-40-16,13-8-17 15,-4 4-93 1,23 0-43-16,9-8 96 15</inkml:trace>
  <inkml:trace contextRef="#ctx0" brushRef="#br0" timeOffset="7983.74">7597 1743 148 0,'-10'-4'57'0,"10"4"-44"0,-18 12 3 0,9-4 0 0,4 0 1 16,1 0 2-16,-10 13-8 15,-4 15-2-15,-5 13-5 16,0 4-3-16,-5 9 2 0,1 3-2 16,-10-4-1-16,5 0 3 15,0-8 0-15,0-8-1 16,4-8-2-16,5-9-2 15,9-3 1-15,5-9 3 16,4-8 1-16,5-12-4 16,10 0 1-16,-6 0 0 15,10-20 0-15,14-25 0 16,4-17 2-16,4-7-1 16,6-4-1-16,8 3 1 15,-4 9-1-15,5 0-3 0,-1 7 0 16,1 14 6-16,-10 11 3 15,-9 8-1-15,9 5 2 16,10 0-2-16,-1 7 0 16,-8 9-3-16,-10 4 1 15,-9 13-2-15,-5 3 2 16,-4 0-2-16,-10 1 2 16,-8 3 0-16,-10 0 1 15,-9 1 4-15,0-5 5 16,5-4-7-16,-14 5-1 15,-14-1-1-15,5-4 0 16,4-8-2-16,9-4 1 0,10-8-9 16,13-4-3-16,10 0-35 15,9-5-16-15,13 1-38 16</inkml:trace>
  <inkml:trace contextRef="#ctx0" brushRef="#br0" timeOffset="8286.34">8138 1661 160 0,'-13'20'63'0,"8"-3"-49"0,-4 3 11 0,9-16 5 16,0 9-12-16,-5 3-2 16,1 0-1-16,-1-4 3 15,0 1-10 1,1-1 2-16,-1-4 1 0,1 0-6 0,4-4-1 15,0-4-2-15,0 0 1 16,9-8-2-16,0 0-1 16,5-4 3-16,0-1 0 15,-5 5-4-15,5-8-1 16,4-4-6-16,-4-1 0 16,-1 5-18-16,-3 4-6 15,-1 3-45 1,5 5-42-16,9-8 41 15</inkml:trace>
  <inkml:trace contextRef="#ctx0" brushRef="#br0" timeOffset="8796.22">8542 1735 104 0,'0'4'41'0,"5"0"-32"0,-1 0 9 15,1-4 1-15,4 0-3 16,0 0 3-16,5 0 1 16,5 0 2-16,-6-4-12 15,1 0-6-15,0 0 0 0,0-5-3 16,-5-3-1-16,0-4 1 16,0-1-1-16,-4 1 0 15,-5-4 2-15,-5 3-1 16,-4 9 2-16,0 0-2 0,-10 4-1 15,-17 4 5-15,-6 8 4 16,6 0-1-16,8 5 1 16,5-5-8-16,0 8 0 15,-4 9 1-15,8-1 1 16,10 1-1-16,5-5-2 16,13 0 1-16,5-3 1 15,8-5-1-15,6-8-1 16,0-4 1-16,-5-4 1 15,-1 0-1-15,1-8 2 16,10-9-2-16,-10-3 2 16,-5-5-4-16,-9-4-2 0,-9 5 4 15,0-1 1-15,-9 9 0 16,-5 4-2-16,-9 12-2 16,-4 4 1-16,4 8-1 15,0 4 0-15,4 4-31 16,6-3-13-16,3-1-39 15</inkml:trace>
  <inkml:trace contextRef="#ctx0" brushRef="#br0" timeOffset="9500.13">8951 1710 124 0,'-9'0'49'0,"4"8"-38"0,10-12 6 0,-5 4 1 15,4-4-6-15,5 0 1 16,1-4-4-16,-1 0 0 16,0-5-5-16,0 1 4 0,0 0 2 15,1 0-3-15,-6 4-2 16,1-1 4-16,-5 1 2 15,0 4-4-15,0 0-2 16,0 4-2-16,0 0 0 0,0 0-2 16,0 0-1-16,-5-4 1 15,1 0 1-15,-1 0-1 16,0 0-1-16,1 0 9 16,-5 4 4-16,4 0 0 15,0 0 0-15,1 0-7 16,-5 0-2-16,4 4 0 15,0 0 0-15,5-4-2 16,-4 4-2-16,4-4 1 16,0 0-1-16,0 0 0 15,0 0 0-15,0 0 0 16,0 0 0-16,0 0 0 16,-5 0 0-16,1 0 0 0,-1 0 0 15,0 0 0-15,1 0 2 16,4 0-1-16,0 0-1 15,0 0 1-15,-5 0-1 16,1 0 0-16,-1 0 0 16,1-4 0-16,-1 0 0 15,0 4 0-15,1 0 2 16,-1 0-3-16,-4 8 0 16,-9 4-1-16,-1 9 0 15,1-1 0 1,0 0 0-16,-1 1 2 15,5-1 0-15,5-4 0 16,5 1 0-16,-1-1 0 16,5 4 0-16,9-7-16 15,5-5 9-15,4-12-74 16,1 4 45-16,4-12-80 16,4-1 66-16</inkml:trace>
  <inkml:trace contextRef="#ctx0" brushRef="#br0" timeOffset="11197.32">9387 1021 160 0,'5'0'60'0,"-5"0"-47"0,0 0 13 0,0 0 14 16,0 8-23-16,-10 4 18 16,6 0-20-16,-15 9 10 15,1-1-15-15,-14 17 2 16,4-1-8 0,-18 26-2-16,5-1-1 0,-9 12-1 15,8-12 0-15,1 5 2 16,13-5-1-16,1-8 2 15,13-8-2-15,0-8-1 16,14-9 1-16,5-12-10 16,9-3 5-16,4-13-23 15,10 0 15-15,4-17-18 16,0 5 16-16,5-16-5 16,4 7 10-16,-4-7 4 15,-5 3 2-15,-5-3 7 16,-4 11-2-16,-9 1 12 15,0 8-7-15,-10 8 18 16,1 4-13-16,-10 4 13 16,1 4-14-16,-10 0 12 15,5 5-13-15,-9-1 15 16,8 5-15-16,-8-1 7 16,9 0-10-16,0-3-2 15,4 3-3-15,0-4-2 16,10 1 1-16,0-9-41 15,8 4 22-15,6-12-123 16,-1 0 79-16,0-4-70 16,5 4 76-16</inkml:trace>
  <inkml:trace contextRef="#ctx0" brushRef="#br0" timeOffset="11561.83">9561 1559 140 0,'0'-4'52'0,"0"4"-41"0,0 0 20 0,0 0 18 15,0 0-27-15,0 0 16 16,0 8-23-16,-4 0 14 15,4 5-16-15,-5-1 4 16,1 4-10-16,-6 0 4 16,6 1-6-16,-5-1 9 15,4 4-8-15,-4-3-1 16,9 3-3-16,-5-3 1 16,5-1-2-16,0-4 4 15,9 0-3-15,1-8-23 16,3 5 12-16,1-9-61 15,5 0 39-15,-1-9-94 16,0 1 70-16</inkml:trace>
  <inkml:trace contextRef="#ctx0" brushRef="#br0" timeOffset="12051.75">9750 1567 160 0,'-19'-8'60'0,"19"8"-47"0,-14 4 24 0,10-4 14 15,4 4-28-15,-5-4 5 16,10 0-18-16,-5 0 7 16,4 0-9-16,1 0 2 15,4 0-6-15,5 0 0 16,9 0-2-16,0 0 1 15,4 0-2-15,-4 0-1 16,0 4 1-16,0 0-1 16,5 5 0-16,-10-5 0 15,1 4 0-15,-6 0 2 16,1 4-1-16,-9-4-1 16,4 1 1-16,-9-1 1 15,0 0-1-15,-14-4-1 16,5 4 1-16,-14 0-1 15,9 0 0-15,-13 1 8 16,8 3-4-16,-8-4 8 16,8 4-8-16,1-4-1 0,0 1-2 15,8-1-1-15,6 0 0 16,-1 0 2-16,10 0-1 16,-1-4-1-16,6 0 1 15,8 0-6-15,-4 0 3 0,4-4-45 16,0 0 25-16,5-4-116 15,0 4 77-15</inkml:trace>
  <inkml:trace contextRef="#ctx0" brushRef="#br0" timeOffset="12279.71">10199 1600 168 0,'-4'-4'66'0,"4"4"-52"0,-9 4 19 15,4-4 19 1,5 8-29-16,-9 0 7 16,4 4-19-16,-8 1-2 15,3 3-5-15,-8 0-1 16,9 5-1-16,-5-5-4 16,5 0 1-16,4-3-45 15,5 3 24-15,0-12-102 16,9 4 68-16</inkml:trace>
  <inkml:trace contextRef="#ctx0" brushRef="#br0" timeOffset="12487.57">10264 1437 200 0,'-14'4'74'0,"14"-4"-58"0,0 0 9 0,0 0 2 15,0 0-16-15,0 0-6 16,0 0-3-16,0 0-16 16,9 4 8-16,0 0-59 15,0 0 36-15,1 4-74 16,-1 0 59-16</inkml:trace>
  <inkml:trace contextRef="#ctx0" brushRef="#br0" timeOffset="12921.94">10351 1624 108 0,'4'13'44'0,"-4"-13"-35"0,10 4 7 16,-6-4 13-1,1 0-16-15,4 0 16 16,0 0-17-16,0-4 5 16,1 4-10-16,-1-9 0 15,5 1-4-15,-5-8 3 16,0 8-4-16,-5-9 12 15,6 5-7-15,-10-4 21 16,0 8-16-16,-10 4 12 16,6 4-14-16,-10 8 4 15,0 4-9-15,-9 4 7 0,10 5-8 0,-6 3-1 32,5 1-2-32,5-5-1 0,5 5 0 0,-1-9 2 15,10 0-1 1,4-8-1-16,5 5 1 0,4-13-1 15,0 4 0-15,5-4 0 16,0 0 0-16,-4 0 0 16,-1 4 0-16,-4-4 0 15,4 4 0-15,-4 0 0 16,0 0 0-16,-5-4 0 16,5 4 0-16,-1-8-5 15,1 4 3-15,5-4-45 16,3 0 25-16,1-8-105 15,0-1 71-15</inkml:trace>
  <inkml:trace contextRef="#ctx0" brushRef="#br0" timeOffset="13346.06">11159 980 256 0,'-19'8'96'0,"19"-8"-75"0,-27 33 12 16,13-13 15 0,5-8-28-16,-14 25 8 0,5 4-17 0,-19 28-2 15,14 0-5 1,-9 9-1-16,4-9-1 0,1 1-10 16,8-9 4-1,1-12-25 1,4-4 16-16,0-9-20 0,10-7 18 0,-5-13-5 15,4 1 11-15,-4-13 4 16,4-4 2-16,-4-8 9 16,5-1-3-16,-6-7 32 15,6 8-19-15,-5-8 45 16,4 7-34-16,-4-3 32 16,9 8-34-16,-5-8 13 15,5 8-22-15,0-8 2 16,9 3-10-16,1-3-1 15,8 4-4-15,0-8 0 16,5 7-1-16,0-3-50 16,0 8 26-16,0 0-187 15,0 4 116-15</inkml:trace>
  <inkml:trace contextRef="#ctx0" brushRef="#br0" timeOffset="13825.99">11925 1412 200 0,'0'-4'77'0,"0"4"-60"0,-13 21 15 0,3-9 11 16,6 4-25-16,-19 13 3 15,5 3-13-15,-10 5-1 16,10 4-4-16,-10-4-15 15,5-1 6-15,0-3-52 16,9 0 32-16,1-9-93 16,3-4 67-16</inkml:trace>
  <inkml:trace contextRef="#ctx0" brushRef="#br0" timeOffset="14439.84">11622 1384 224 0,'-18'-21'85'0,"18"21"-66"0,0-32 8 0,0 19 11 16,9 5-22-16,0-12 14 15,5 4-17-15,14-13 4 16,4 9-10-16,14-13-2 16,4 4-3-16,15 1-2 15,3 7 1-15,6-3-1 16,-5 12 0-16,-5-1 2 15,-9 13-1-15,-9 5 2 16,-5 3-2-16,-18 4-1 16,-4 4 1-16,-15 9 5 15,1-1-3-15,-19 13 6 16,5-8-6-16,-19 7 3 16,5 1-3-16,-18 0 0 15,9-1-1-15,-9-3 1 16,13-4-2-16,-4-1-3 15,14 1 1-15,-1-1 1 16,15-11 0-16,4 3 0 16,9 0 0-16,5 1 0 15,8-1 0-15,-3 1 0 16,4-1 0-16,-9 0 0 16,4 5 0-16,-14-5 0 15,6 5 0-15,-20-5 2 16,6 5-1-16,-19-5 2 0,0 0-2 15,-18-3 2-15,-10-5-4 0,-4 0 0 16,-5 4 1-16,1-11 2 16,8-1-1-16,-13-13 2 15,9 5-2-15,-9-16-1 16,13 0-2-16,14-1 1 16,10 1 1-16,13-9-14 15,14 9 8-15,14-13-50 16,9 9 31-16,9-13-126 15,5 8 84-15,18-3-62 16,14 3 74-16</inkml:trace>
  <inkml:trace contextRef="#ctx0" brushRef="#br0" timeOffset="14949.84">12440 1726 208 0,'-10'13'79'0,"10"-13"-61"0,0 4 4 15,0-4 5 1,5 0-17-16,0 0 3 16,4 0-9-16,0-4 0 0,5 0-2 15,-1-9 3 1,6 5-3-16,-5-12 1 0,-1 7-1 15,-8-11-2-15,4 8 1 0,-14-9 14 16,5 5-8-16,-18-1 24 16,4 9-18-16,-13 8 10 15,8 8-14-15,-8 4-3 16,4 9-3-16,-5 3-5 16,10 5 1-16,0-1 1 15,4 5 0-15,9-1 0 16,5-3 0-16,5-5 2 15,4 0-1-15,5-7 4 16,9-5-3-16,0-12 1 16,4 4-1-16,1-17-2 15,-1 1 1-15,-4-8-1 16,-4 3 0-16,-10-11 2 16,-5 7-1-16,-13-8-3 15,5 9 1-15,-15-1-1 16,6 13 0-16,-10 0-18 15,4 12 11-15,1 0-74 16,4 8 47-16,5 0-106 16,4 0 80-16</inkml:trace>
  <inkml:trace contextRef="#ctx0" brushRef="#br0" timeOffset="15249.94">13114 849 200 0,'0'-16'74'0,"0"16"-58"0,0 0 20 0,-4 4 16 16,4 4-29-16,-9 9 8 16,-1 3-19-16,-8 13 7 15,4 3-11-15,-18 9 0 16,9 4-5-16,-18 25 0 15,9 3-1-15,-14 9-2 16,9-5 1-16,-4-3 1 16,9-13-1-16,4-8-1 15,10-8 1-15,4-8-45 16,14-8 24-16,9-13-127 16,5-4 82-16</inkml:trace>
  <inkml:trace contextRef="#ctx0" brushRef="#br0" timeOffset="15699.33">12949 1498 300 0,'-18'4'112'0,"13"0"-87"0,0 4 7 0,5-8-3 15,10 0-14-15,-1 0-3 16,9 0-10-16,5-8-1 15,0 4-1-15,5 4 2 0,-1 0 1 16,-4 4-1-16,0 4-2 16,0 0-2-16,-5 5 1 15,1-1 1-15,-5 0 0 16,-5 0-3-16,-9 5 2 16,-5-1 3-16,-4 0 1 15,-5 1-4-15,0-1 1 16,-4 0 2-16,-5-4 1 15,-4 1-4-15,-1 3 1 16,0-4 0-16,6 1 0 16,-1-1 0-16,4 0 0 15,10 0-3-15,4 0 0 16,5 1 2-16,10-1 0 0,3-4 3 16,1 0 1-16,5-4-1 15,-1-4-2-15,5 0-35 16,0-4-16-16,0-4-36 15,0 4-15-15,9 4 3 16</inkml:trace>
  <inkml:trace contextRef="#ctx0" brushRef="#br0" timeOffset="16346.39">13367 1735 220 0,'-9'4'85'0,"13"-4"-66"0,1 0 10 0,-5 0-1 16,9 0-12-16,5 0-4 16,4-4-7-16,5-5-2 15,9 1-1-15,-4-4-4 0,-1 0 1 16,-4-5 3-16,0 1 1 16,-4-4 1-16,-6-5 0 15,-8 1-2-15,-5 7 1 16,-9 5 11-16,-10 12 6 15,-8 8 1-15,-5 9 2 16,-5 3-11-16,-4 5-2 16,4 3-6-16,5 1-3 15,9-5 0-15,4 5 1 16,10-5-3-16,9-3 0 16,5-5 3-16,9-4 1 0,9-8-1 15,9-4-2-15,4-4-13 16,10-4-6-16,-4-4 1 15,-6-5 2-15,1 1 10 16,0 0 3-16,-10 4 0 16,-4 3 2-16,-4 1 1 15,-1 8 0-15,-9 4 6 16,0 0 4-16,-4 5-5 16,-5-1-1-16,5 4-2 15,-5 0-2-15,0-4 1 16,4 0 1-16,1 1-3 15,4-1 0-15,0-4 1 16,-4 0 2-16,-1-4-1 0,5-4-1 16,10 0 1-16,-1-4-1 15,1-1-3-15,-1 5 2 16,0 0-1-16,1 0 0 16,-6 4 2-16,-3 4 0 15,-6 4 2-15,-4 5 1 16,0 3 1-16,-4 4 0 15,-1 1-11 1,5 7 4-16,0-3-77 16,5-1 45-16,4-3-116 15,5-5 85-15</inkml:trace>
  <inkml:trace contextRef="#ctx0" brushRef="#br0" timeOffset="27939.4">3998 2844 112 0,'-9'16'44'0,"9"1"-35"0,-10 7 14 0,6-7 5 0,-1 3-12 16,-4 0-1-16,0 9-7 16,-5-1 0-16,-4 1-5 15,-1 0-2-15,1-1 0 0,0-3 1 16,4-5 1-16,0 0-52 15,5-3-48 1,0 3 25-16</inkml:trace>
  <inkml:trace contextRef="#ctx0" brushRef="#br0" timeOffset="28567.21">3699 2775 148 0,'-4'-33'55'0,"8"17"-43"0,19-9 5 0,-9 13 0 16,9 0-6-16,5-4-1 16,4-1-6-16,5 5-1 15,4-4-1-15,5-1-2 0,13-3 1 16,10 4-1-16,0 3 2 15,-5 5-3-15,-4 4 0 16,-9 4 1-16,-6 8 2 16,-12 0-1-16,-10 5-1 15,-10 3 5-15,-13 13 1 16,-9 3 4-16,-9 5 1 16,-14 8-1-16,-5 0-1 0,-4 0-3 15,-5-5-1 1,4-3-3-16,6-4 1 0,4-1 0 15,4-3 3-15,5-5-3 16,5-3-2-16,9-1 0 16,4-4-1-16,10-3 0 15,8-1 2-15,6 0-1 16,4 0-1-16,0 1-2 16,-1-1 1-16,-3 0 3 15,-5 4 3-15,-5 1-4 16,-9 3-3-16,-5 1 3 15,-9 3 1-15,-4 1-3 16,-5-1 1-16,-4-4 0 16,-1-3 0-16,-4-5 2 0,-5-4 1 15,-4-8-1-15,0-4-2 16,-1-8 1-16,1 0 1 16,4-5-1-16,10-7 2 15,8 3-4-15,10 1 0 16,9 0-15-16,9-1-4 15,10 5-28-15,4 0-9 16,4 3-25 0</inkml:trace>
  <inkml:trace contextRef="#ctx0" brushRef="#br0" timeOffset="29077.62">4489 3109 108 0,'-5'0'44'0,"10"4"-35"0,0-4 9 16,-5 0 2-16,0 0-10 16,0 0-1-16,9 0-5 15,0-4-3-15,0 0 0 16,0 0-1-16,0 0 2 0,1-4-1 15,-1-4-1-15,0-1 1 16,-4-3 1-16,-5 4 3 16,-5-4 4-16,-4 3 0 0,-5 5 2 15,-4 4 3-15,-5 4 1 16,-9 8-2-16,0 4 2 16,-1 5-10-16,1 3-3 15,5 5 0-15,4-1 3 16,9 1-4-16,5-1-1 15,9-4 0-15,9-3 2 16,9-5 1-16,5-4 1 16,5-8-2-16,-1-4-2 15,1 0 1-15,-1-8 1 16,-4-5-1-16,0 1 2 16,-9-4-2-16,-5-1 2 15,0-3-2-15,-9 3-1 16,-4 1-2-16,-1 4 1 15,-4 4-19-15,0 3-9 0,-5 1-34 16,0 8-43 0,5-4 27-16</inkml:trace>
  <inkml:trace contextRef="#ctx0" brushRef="#br0" timeOffset="29422.4">5021 2383 140 0,'0'-12'52'0,"5"12"-41"0,-5-4 15 0,0 4 6 15,-5 8-9-15,1 4-1 16,-10 9-7-16,-4 3-1 15,-10 9-8-15,1 16 0 0,-10 16 4 16,0 12-6-16,1 1 0 16,3-5-2-16,1-3 1 15,5-5-2-15,8-12 2 16,6-8-2-16,3-8-1 16,6-9 3-16,4-7 0 15,9-9-26-15,0-4-9 16,5-8-48-1,4-4-39-15,10 0 45 16</inkml:trace>
  <inkml:trace contextRef="#ctx0" brushRef="#br0" timeOffset="29812.62">4842 2991 136 0,'-9'-8'52'0,"5"8"-41"0,4 0 18 16,0 0 5-16,0 0-9 15,4-4-5-15,5 0-7 16,5 0-3-16,5 0-6 16,-1-1-3-16,5 5 0 0,4 0-1 15,10 0 2-15,-5 5-3 0,-4 3 0 16,-5 0 1-16,0 4 2 16,-9 0-1-16,-5 1 2 15,-5-1-2-15,-8 4-1 16,-5-4 1-1,-10 1-1-15,-4-1 0 0,-4 4 2 16,-5-4-1-16,-10 5 2 16,10-5 7-16,5 0 3 15,4 0-9-15,4-3-1 16,5-1-5-16,5 0 0 16,9 0 2-16,5 0 0 15,4 0 0-15,9-4 2 16,1 1-3-16,4-1 0 15,4-4-37-15,10-4-16 0,-5 4-39 16</inkml:trace>
  <inkml:trace contextRef="#ctx0" brushRef="#br0" timeOffset="30517.77">5260 3122 160 0,'-4'0'63'0,"4"4"-49"0,0 0 9 0,0-4 1 16,0 0-6-16,4 4 2 16,5-4-9-16,5 0-4 15,0 0-4 1,0-4 0-16,-1 0 0 0,6-5-1 0,-1-3-2 16,-4-4 3-16,0 0 0 15,-1-1-1-15,-3 1-2 16,-6 0 1-16,-4-1 1 15,-4 5-1-15,-6 8-1 16,-3 4 7-16,-6 8 3 16,-4 4-3-16,-4 9 1 15,-1-1-3-15,1 5 2 16,4-1-2-16,4 1 2 16,6-1-2-16,8-4 2 15,5 1-4-15,9-5 0 16,10-4 1-16,4-3 0 15,0-9-2-15,4-4-2 16,1-5 3-16,-1-3 0 16,1 0-1-16,4 0-2 0,-5-5 1 15,1 5-1-15,-1-4-3 16,-4 4 2-16,-4-1-1 16,-1 5 0-16,-4 0 0 15,0 4 0-15,-5 4 4 16,-9 0 1-16,0 8-4 15,0 4 1-15,-5 1-2 16,1-1 0-16,-1 0 0 16,5 0 0-16,5-4 4 15,-1-4 1-15,10-4-1 16,4-4 1-16,5 0-2 16,0-4 2-16,5 0-4 0,-1-4 0 15,1 4-1-15,-5-1 0 16,0 5 0-16,-9 4 0 15,-1 4 2 1,-3 5 2-16,-6-1-3 0,1 4 0 16,-1 0 7-16,1 5 6 15,0-1-6-15,4 0-1 16,0-4-3-16,5 1-2 16,-1-5-30-16,6-4-15 15,4 8-76 1</inkml:trace>
  <inkml:trace contextRef="#ctx0" brushRef="#br0" timeOffset="31478.84">6532 3117 156 0,'-19'0'60'0,"19"5"-47"0,-4-1 10 15,4-4 3-15,0 0-4 16,0 0 1-16,0 0-3 16,4-4-3-16,6-1-1 0,-1-3 11 15,9 0-14-15,0-8 10 16,1 8-13-16,-1-9 6 31,5 5-9-31,0-4 0 0,0 4-4 0,-5-1 0 16,5 5-1-16,-9 0-2 15,4 4 1-15,1 0 3 16,-1 8-2-16,-4-4 6 16,0 8-5-16,-5 0 8 15,0 4-7-15,-9 1 8 16,5-1-8-16,-5 0 1 15,4 4-3-15,1-3 7 16,-1 3-5-16,1-4 10 16,9 1-8-16,4-9-1 15,5 4-3-15,5-8 3 16,-1 0-3-16,10-4 1 16,0 0-1-16,4-9 1 15,0 5-2-15,1-12 2 16,-6 8-2-16,1-9 2 15,-5 5-2-15,0-9 4 16,-4 9-3-16,-5-8-36 16,-5 7 18-16,-4-3-88 15,4 4 58-15,-4-9-114 16,0 9 90-16</inkml:trace>
  <inkml:trace contextRef="#ctx0" brushRef="#br0" timeOffset="32500.54">8359 2554 132 0,'4'-12'52'0,"-4"12"-41"0,0-4 7 0,0 0 7 15,0 8-15-15,0-4 18 16,0 8-16-16,-4 0 16 16,-1 5-16-16,-9 15 11 15,5 1-13-15,-14 12 6 16,9 4-9-16,-13 12-2 16,9-4-3-16,-15 4-2 15,10-4 1-15,-9 0 1 16,9-4-1-16,-4 0 2 15,8-8-2-15,1-5 2 16,4-3-2-16,5-13-12 16,5 1 7-16,-1-13-30 15,5 0 19-15,0-12-38 16,9 4 31-16,0-12-70 16,5 4 52-16</inkml:trace>
  <inkml:trace contextRef="#ctx0" brushRef="#br0" timeOffset="32950.71">8331 2436 144 0,'-4'-16'55'0,"4"16"-43"0,0 0 12 16,0 0 9 0,0 0-19-16,0 0 11 15,0 0-15-15,0 4 15 16,4 4-15-16,1 4 9 0,-1 9-11 0,-4 11 2 15,5 9-6-15,-10 24 2 32,5-3-3-32,-4 11 3 0,4 0-4 15,-5 1 10-15,1-9-6 16,-1 0 5-16,5-7-6 0,0-9 0 16,9-5-3-16,-4-11 5 15,4-4-4-15,0-17 6 16,5 0-6-16,0-20 1 15,4 0-2-15,0-13-2 16,1 1 1-16,4-21 1 16,0 4-1-16,0-20 2 15,4 4-2-15,-4-16-3 16,0 12 1-16,9-21-1 16,0 13 0-16,-9 4 4 15,0 20-1-15,-4-4-3 16,3 8 1-16,-3 5-28 15,-1 11 16-15,-4-3-98 16,0 12 61-16,-5 4-81 16,0 8 74-16</inkml:trace>
  <inkml:trace contextRef="#ctx0" brushRef="#br0" timeOffset="33595.43">9433 2395 140 0,'-9'-12'52'0,"9"12"-41"0,-19 0 15 16,10 0 19-1,5 4-25-15,-10 0 13 16,5 4-20-16,-14 1 12 15,9 3-14-15,-14 0 19 16,5 4-17-16,-18 13 18 16,4 8-18-16,-13 24 15 15,8 8-15-15,-13 13 8 0,14-1-12 16,-9 9 2-16,8-8-7 0,6-1 0 16,8-11-2-16,10 3 1 15,8-8-2-15,1 1-1 16,9-13 1-16,0-4 3 15,9-4-2-15,1-9-27 16,3-3 13-16,-3-5-123 16,3-3 75-16,1-9 179 15,0 1-60-15</inkml:trace>
  <inkml:trace contextRef="#ctx0" brushRef="#br0" timeOffset="35773.4">9621 3032 92 0,'0'0'35'0,"0"0"-27"0,5 0 9 0,-5 0 4 16,0 0-3-16,0 0 1 0,0 0-4 15,4 0-1-15,1 0-2 16,-1-4 2-16,1 0-7 15,4 0 0-15,0-5 0 0,1-3-3 16,3-4-3-16,1-5-3 16,0-7 1-16,-5-5 3 15,0-3 1-15,-4-1 3 16,-5 0 1-16,-5 4 5 16,-4 9 5-16,-9 8-3 15,-1 8 2-15,-4 3 0 16,0 10-1-16,-4 7-5 15,-1 4-4-15,1 4-1 16,-1 9 1-16,5 0-5 16,5 3-1-16,4 1 0 15,5-5 0-15,9-3 0 0,5-1 2 16,8-3-1 0,1-9-1-16,0-4 1 0,9-8-1 15,14-8 0-15,4-4 2 16,-4-5-1-16,-10 1-1 15,-4 4 1-15,0-9-1 16,0-7 0-16,-14 12 2 16,0 3 5-16,-9 5 6 15,-4 0-3-15,-5 4 2 16,-5 8-5-16,0 4 1 16,0 4-3-16,5 1 0 15,0-1-6-15,0 4 1 16,0 9 0-16,-1-1 2 15,6 1-1-15,-1 3-1 0,1 1-2 16,4-5 1-16,0 5 3 16,0-9 1-16,0-3-1 15,0 7-2-15,0 5-2 16,-5-1 1-16,0 1 1 16,1-5 2-16,-1-3-1 15,1 3 2-15,-6-8-2 16,1-3 2-16,-5-5-2 15,5-8-1-15,-4 0-2 16,-6-4 1-16,1-4 1 16,4-1 2-16,0 1 1 15,0 0 1-15,5 4-5 16,5-8 1-16,-1 8-33 16,5 0-13-16,9-1-41 0,5 10-17 15,4 3 8 1</inkml:trace>
  <inkml:trace contextRef="#ctx0" brushRef="#br0" timeOffset="36030.33">9864 3326 212 0,'-9'16'79'0,"5"-4"-61"0,-6 13 8 16,10-13-1-16,-4 8-11 16,-1 5-3-16,-4 7-6 15,0 1-2-15,-10 4-1 16,6-5 1-16,-1 1 2 0,5-5-4 16,0-3-3-16,-1-5-41 15,6-3-19-15,4-1-37 16</inkml:trace>
  <inkml:trace contextRef="#ctx0" brushRef="#br0" timeOffset="36719.55">10337 2836 160 0,'5'-12'63'0,"-1"4"-49"0,1-1-4 0,-1 5-3 15,6 0-6-15,-1-4-1 16,-5 4 1-16,1 0 1 16,0-4-1-16,-1-9 8 0,1 1 6 15,-5-4-3-15,0-1 1 0,-5 1-4 16,1 4 2-1,-6-1 0-15,1 9 1 0,0 0 2 16,-9 8 2-16,-10 0-1 16,-4 8 4-16,4 4-9 15,1 5-1-15,4 3-5 16,5 5-3-16,4 7 0 16,5-3-1-16,4-9 0 15,10 13 0-15,4 8 0 16,5-1 0-16,-1-3 0 15,1 0 0-15,5-5 2 16,-6-3 1-16,1 0-4 16,-5-1-1-16,0-3 3 15,-4-1 1-15,-5 1 0 16,0-1-2-16,-5 1-2 16,1-5 1-16,-5 0 3 0,-5-7 1 15,0-5-1-15,-4-4-2 16,-1-8 1-16,6 0 1 15,3 0 5-15,1-9 4 16,0-11-4-16,5-1 1 16,8 1-5-16,5-5-2 15,10 1 0-15,4-1-1 16,0 1 0-16,4-5 0 16,-4 0 0-16,5-3 0 15,-1-1 0-15,1-4 2 16,-5 0-1-16,-5 1-1 15,-4 3 1-15,-5 4 1 16,-9 5-25-16,-5 3-10 16,-4 9-32-16,-5 12-13 15,5 8-25-15</inkml:trace>
  <inkml:trace contextRef="#ctx0" brushRef="#br0" timeOffset="40249.21">10938 3117 200 0,'-13'-12'74'0,"13"12"-58"0,-9 0 18 16,4 0 6 0,10 0-23-16,-5 0-6 0,0 0-8 15,0 0 0-15,4 4-9 16,5-4-1-16,0 0-93 16,-9 0-43-16</inkml:trace>
  <inkml:trace contextRef="#ctx0" brushRef="#br0" timeOffset="45247.34">10535 3256 116 0,'0'0'46'0,"0"0"-35"0,0 0 9 16,0 0 5-16,4-4 1 16,1 0 4-16,-1 0-5 15,1 0-3-15,4-4-12 16,0 0 5-16,0-1 4 0,5 1 1 0,0-4 0 15,4 0-6-15,5 4-4 16,0-1-5-16,0 1-2 16,0 0-1-16,0 4-2 15,-5 0 1-15,1 4-1 16,-5 0 0-16,-1 0 2 16,-3 4-1-16,-6 4-1 15,-4 0 1-15,-4 5 1 16,-1 3-1-16,-4 0 2 15,0 1 0-15,-1 3 1 16,1-4-5-16,0 1-1 16,4-5 3-16,1 0 3 15,4-12-1-15,4 0 0 16,6-4 1-16,3-8 0 0,6-1-2 16,-1-3-2-16,0 0-2 15,5 0 1-15,0-1 1 16,-4 5 0-16,-1 0-3 15,0-1 2-15,-4 5 1 16,0 4 0-16,0 4-3 16,-5 0 2-16,0 0 1 15,-4 4 2-15,-1 0 1 16,-4 5 3-16,0 3-1 16,-4 0 0-16,-1 4-1 15,1 1 2-15,-1-1-1 16,0 0 2-16,1 1-2 15,-1-1 0-15,5-8-6 16,0-8 1-16,5-4 2 16,4 0 1-16,-4-4-1 0,4 0-2 15,4-9 1-15,10 1-1 16,-4 0-3-16,-1-1 2 16,5 1 1-16,0 0 2 15,-5 3-3-15,1 5 0 16,-1 0-1-16,-4 4 0 15,0 0 0-15,-5 4 0 16,0 4 2-16,-4 0 2 16,-5 4 3-16,-5 5 2 15,0-1 3-15,-4 4 1 16,0 0-3-16,0 1 0 16,4-5-5-16,1 0 0 0,4-4-1 15,0-8 1-15,9-4-2 16,5 0 2-16,-1-4-2 15,6-4 2-15,4 0-4 16,-5-1 0-16,1 5-1 16,3-4 0-16,6 0 2 15,-5-1 0-15,0 5 0 16,-5 4 0-16,-4 0-3 16,-5 4 2-16,-4 4 1 15,-1 4 0-15,-4 1 0 16,-4 3 2-16,-1 0 1 15,1 4 3-15,-6-3 1 16,6-1 3-16,-1 0-5 16,1-4-1-16,4 0 0 15,0-8 0-15,9-4-2 0,5-4-2 16,-1 0 1-16,6-4 1 16,-1 0-1-16,0-1 2 15,5-3-2-15,0 4-1 16,-4-1-2-16,-1 1-1 15,0 0 2-15,1 4 2 16,-5 0-2-16,-1 4-2 16,1 0 2-16,0-1 0 15,-5 5-2-15,0 0 2 16,-9 0 1-16,5 9 0 16,-5-1 0-16,0 4 2 15,0 4 1-15,-5 1 3 0,1 3 6 16,-1 0 2-16,1-3-10 15,4 3-4-15,0-4 0 16,4 1 1 0,1-1 2-16,4-4 1 0,0-3-22 15,0-5-10-15,0-4-48 16,1-4-21-16,8-5-51 16</inkml:trace>
  <inkml:trace contextRef="#ctx0" brushRef="#br0" timeOffset="45578.39">12247 3362 200 0,'4'8'77'0,"-4"-8"-60"0,0 25 19 0,0-13 20 16,0 0-31-16,-4 9 14 16,-1 3-23-16,-13 13 7 15,9 4-14-15,-14-5 0 16,9 1-6-16,-9-4-4 15,9-1 0-15,-9-7-50 16,5-1 28-16,-1-7-127 16,10-1 83-16</inkml:trace>
  <inkml:trace contextRef="#ctx0" brushRef="#br0" timeOffset="45758.18">12283 2983 244 0,'-4'-12'93'0,"4"12"-72"0,0-4-2 0,0-1-17 16,0 10-3-16,0-5-109 16,0 0 61-16</inkml:trace>
  <inkml:trace contextRef="#ctx0" brushRef="#br0" timeOffset="48175.39">13252 2991 112 0,'0'0'44'0,"0"0"-35"0,0 0 7 16,0 0 11-1,0 0-15-15,0 0 14 16,5 0-16-16,-1-4 16 16,5 4-16-16,-4-8 11 0,4 4-12 15,-4-4 11-15,-1 3-12 16,1-3 5-16,-1 4-8 0,1-12 9 15,0 0-8-15,-1-9 10 16,1 9-9-16,-5-13 10 16,0 9-10-16,-5-9 12 15,1 5-11-15,-10-5 14 16,5 5-13-16,-10-5 14 16,6 13-14-16,-6-5 14 15,5 9-14-15,-8 0 14 16,8 8-14-16,-14 4 16 15,10 4-15-15,-10 4 13 16,5 8-13-16,-9 5 2 16,5 3-8-16,-5 5 2 15,9-1-3-15,-5 5 3 16,5 4-4-16,-14 8 6 16,5 0-5-16,0-1 3 15,9-3-3-15,0-4 3 16,14 0-4-16,4-5 4 15,5 1-4-15,10-9 1 16,8 1-1-16,10-9 1 16,-1 1-2-16,5-9 4 15,5 0-3-15,0-12 1 16,-5 0-1-16,4-9 1 16,-3 1-2-16,-1-12 2 0,0-1-4 15,0-3 0-15,0-5 3 0,-4-8 1 16,-5-12-1-16,0-4-2 15,-10-4 3-15,-8 4-2 0,-5 8-1 16,-9 8 3-16,-10 13 0 16,-4 7-4-16,1 13 1 15,-6 8-5-15,5 8 1 16,-5 8 2-16,1 5 1 16,-1 7-8-16,5 5-4 15,5 0-42-15,0-1-16 16,4 1-24-16,9 0-8 15</inkml:trace>
  <inkml:trace contextRef="#ctx0" brushRef="#br0" timeOffset="48461.39">13330 3232 296 0,'-9'8'112'0,"9"-8"-87"0,-14 24 15 16,9-7 1-16,-4 7-12 0,0 9-2 16,-5 3-9-16,1 9-3 15,-6 0-9-15,1 0-2 0,0 0 0 16,4-4-2-16,0-5-2 15,5-3 1-15,4-8 1 16,1-5-58-16,4-12-27 16,9 0-73-1</inkml:trace>
  <inkml:trace contextRef="#ctx0" brushRef="#br0" timeOffset="49015.01">13628 3089 148 0,'-9'4'57'0,"9"-4"-44"0,0 8 14 15,0-8 20 1,0 0-26-16,0 0 23 16,0 0-25-16,0 0 16 15,9 0-20-15,1-4 12 16,3 0-16-16,6-8 17 16,-1-1-16-16,0-11 11 15,5 4-13-15,0-17 8 16,0 4-10-16,0-20 4 0,0 8-7 15,5-12 9-15,-1 12-8 16,1-4 12-16,-1 17-10 16,-4-5 5-16,-4 13-8 0,-6-5 2 15,6 17-4-15,-10-5 3 16,0 9-4-16,-4 0 12 16,4 8-7-16,-9 0 16 15,5 8-13-15,-10 0 13 16,5 9-13-16,-9 11 8 15,0 5-10-15,-10 12 2 16,10 0-6-16,-9 0 0 16,9-5-2-16,-5-3 1 15,9 0-2-15,-9 8-36 16,5 0 19-16,-5-9-97 16,10-3 63-16,-5-9-163 15,9-3 120-15</inkml:trace>
  <inkml:trace contextRef="#ctx0" brushRef="#br0" timeOffset="49509.46">12995 2387 168 0,'-9'-12'66'0,"9"12"-52"0,-14 0 19 0,5 0 19 16,9 8-29-16,-14 0 27 16,5 0-30-16,-14 5 28 15,9 3-28-15,-18 8 23 16,4 9-24-16,-17 20 14 15,3 12-19-15,-8 13 3 16,8-1-9-16,1 1-5 16,14-5-2-16,-1 1 1 15,14-9-1-15,10-4-18 16,13-4 9-16,14-8-78 16,4-8 47-16,19-12-139 15,0-1 99-15</inkml:trace>
  <inkml:trace contextRef="#ctx0" brushRef="#br0" timeOffset="51958.49">14326 3117 140 0,'0'-4'55'0,"5"0"-43"0,-5 4 12 0,0 0 5 0,4 0-6 15,1-4 1-15,4-4 0 16,0 0 0-16,0 0-13 16,1 0 7-16,8-5 2 0,5-7-4 15,0 4 1-15,-5 3-10 16,1 1-4-16,-1 4-2 16,-4 4-1-16,-5 8 2 15,0 0 1-15,-4 4-1 16,-5 4 1-16,0 1 0 15,-5 3 3-15,1 0-1 16,-1 1 0-16,0-5 1 16,1 0 1-16,-1 0-1 0,1-3 1 15,4-1-2-15,0-8 0 16,0 0-6-16,9-4 1 16,0 0 0-16,5-9 2 15,4 1-1-15,-4 0-1 16,0 4 1-16,9-5-1 15,4-3 0-15,-4 0 2 16,5 4-1-16,-10 3-1 16,-4 5-2-16,0 4 1 15,-5 0 1-15,-5 4 0 16,-4 5 2-16,0 3 1 16,-4 0 5-16,-5 0 3 15,-1 5 2-15,1-1 3 0,0-4-5 16,4 0-1-16,1-3-9 15,4-1 0-15,0-8 1 16,4 0 1-16,6-4 1 16,3 0 0-16,6-5-5 15,-1 1 1-15,5 0 0 16,0 0 0-16,0 0-3 16,-5 0 2-16,1-1 1 15,-1 5 2-15,0 0-1 16,-4 0-1-16,0 0 1 15,0 4-1-15,-5 4-3 16,-5 0 0-16,-4 4 4 16,0 1 1-16,0-1 0 0,-4 4-2 15,-1-4 1-15,1 0-1 16,4 0 0 0,0-3 0-16,0-5 2 0,4 0 1 15,5 0-1-15,5-5-2 16,0 1-2-16,4-4 1 15,1 0 1-15,-1 0 2 16,0-4 1-16,-4 3 1 16,0-3-7-1,0 8 2-15,-5 0-2 16,0 4 1-16,-4 0 2 16,-1 8-3-16,-4 0 2 15,0 1 1-15,0-1 0 0,0 0 2 16,0 4-1-16,0-4 2 0,0-4-4 15,5 5 0-15,-5-9 1 16,0 0 2-16,0 0-1 31,9 0-1-31,-4 0 1 16,4 0-1-16,0-5-3 16,5 1 2-16,0-8-12 15,-1 0 6-15,1-4-3 16,4 3 6-16,-4-3 0 15,0 4 2-15,-5 4 2 16,0 4 0-16,-4 4 2 16,0 4-1-16,-5 4-1 15,0 4 1-15,0 4 1 0,0-3 1 0,0-1 1 16,0 0-2 0,0-4-2-16,0 4 1 15,4-7-1-15,1 3 0 0,-1-8 2 16,1 0-1-16,4 0-12 15,0 0 7-15,-4 0-70 16,4 0 41-16,-9 0-136 16,5 0 95-16</inkml:trace>
  <inkml:trace contextRef="#ctx0" brushRef="#br0" timeOffset="55965.71">15474 2448 168 0,'4'-8'66'0,"1"8"-52"0,0 4 14 0,-5-4 3 16,0 0 1-16,9 4 4 15,0 0-3-15,0 5 2 16,0-1-19-16,5 0 0 0,0 4 0 15,0 0 5-15,-1 9 4 16,-4 3 9 0,5 5-19-16,0 20-1 15,-5 8-2-15,-9 4-1 0,-4 0-3 16,-6-4-3-16,-8 1-2 16,0-9 0-1,-1-1-2-15,-4-3-1 16,5-4 1-16,-5-8-1 15,9-1 0-15,-4-7-25 16,4-1 14-16,-4-3-77 16,4-5 49-16,5-16-133 15,9 0 97-15</inkml:trace>
  <inkml:trace contextRef="#ctx0" brushRef="#br0" timeOffset="56491.21">15722 2363 164 0,'4'-8'63'0,"-4"8"-49"0,5-9 11 0,-1 5 24 16,1 4-27-16,0-8 27 16,4 4-29-16,0-4 21 15,5 4-24-15,-1-8 16 16,1 3-19-16,0-3 10 16,4 4-14-16,-4 0-1 15,5 4-5-15,-1 0-1 16,0 8-1-16,-4 0 1 15,0 4-2-15,-10 0 6 16,6 4-4-16,-10 1 10 16,0 3-7-16,-10 0 12 15,6 5-10-15,-10-5 7 16,5 4-8-16,-5-3 7 16,5-1-8-16,-9-4 5 15,13 1-6-15,0-5 2 16,5 4-4-16,0-8 0 15,5 4-1-15,0-4 1 16,13 0-2-16,0-4-1 16,1 0 1-16,-1 0-17 0,5 0 9 15,-5-4-76-15,5 4 45 16,-4-4-159 0,-1 4 110-16</inkml:trace>
  <inkml:trace contextRef="#ctx0" brushRef="#br0" timeOffset="57000.11">16373 2195 212 0,'-13'-8'79'0,"13"8"-61"0,0 4 19 15,4 0 50 16,15 21-39-15,-6-1 1-16,6 5-29 0,-5 0 16 16,4 3-21-16,-4 5 17 15,-1 0-18-15,-8 16 12 16,4 4-15-16,-9 24 12 16,0-7-13-16,-14 11 10 15,5-7-11-15,-18 4 8 16,4-5-9-16,-14 17 6 15,5-8-7-15,-19 11-2 16,6-7-3-16,-11-8-2 16,11-9 1-16,-6-16-21 15,14-8 11-15,-4-12-71 16,13-8 44-16,-4-9-185 16,9 0 123-16</inkml:trace>
  <inkml:trace contextRef="#ctx0" brushRef="#br0" timeOffset="66414.05">16718 3122 124 0,'-9'0'46'0,"9"0"-35"0,0 0 18 0,0 0 24 15,0 0-29-15,0 0 24 16,0 0-28-16,0-5 27 16,0 5-27-16,0-8 25 15,4 4-25-15,1-8 20 16,8 4-23-16,1-9 20 16,5 9-21-16,4-12 14 15,4 8-17-15,1-9 8 16,4 9-12-16,0 0 11 15,0 4-12-15,-4 0 3 16,-1 3-7-16,-8 5 2 16,-6 5-3-16,-4-1 0 15,5 4-1-15,-5 4-2 16,1 4 1-16,-6-3 7 16,5 3-4-16,1-4 10 15,-1 0-8-15,0 1 3 16,5-1-5-16,-1-4 5 15,1 0-6-15,5-4 1 16,-1 4-2-16,5-12 1 16,0 4-2-16,0-8 2 15,0 0-2-15,0-4-1 16,0-1 1-16,0-7-1 16,4 4 0-16,-8-9-20 15,3 9 11-15,-8-4-80 16,5 3 49-16,-10 1-183 0,0 8 124 15</inkml:trace>
  <inkml:trace contextRef="#ctx0" brushRef="#br0" timeOffset="67091.17">18026 2877 168 0,'5'-17'66'0,"-1"13"-52"0,-4 0 19 0,0 4 6 16,0 0-2-16,5 0 0 15,-5 0-1-15,4 4 0 0,1 5-19 16,-5 7 7-16,-5 4 6 0,1 9-5 16,-5 3-2-16,-5 5-13 15,-5 0-4-15,6 0-6 16,-1-5-1-16,0 1-1 15,10-13 0-15,-1 1-25 16,5-5-11-16,0 0-41 16,0-8-17-16,9-8-26 15</inkml:trace>
  <inkml:trace contextRef="#ctx0" brushRef="#br0" timeOffset="67780.35">17893 2669 212 0,'-28'-25'79'0,"24"17"-61"0,-10-4 28 0,9 8 10 16,1-4-11-16,-1-5-2 16,1 5-2-16,4-8 1 15,4 4-23-15,10-1 5 0,9 1 0 16,4 0-1-16,6 0-2 15,8-1-7-15,14 1-4 16,14 0-5-16,4 4-4 16,5 0 0-16,5 4 1 15,-14 4-3-15,-10 8 0 16,-17 0 10 0,4 4-6-16,-19 4 6 15,-4 5-5-15,-14 3 7 16,-4 5-7-16,-14 4 5 15,4-1-5-15,-18 1 0 16,5-1-2-16,-19 1 3 16,10-4-3-16,-15-5 4 15,10 1-4-15,-9-5-3 16,13 0 0-16,-8-3-1 16,8 3 0-16,5-4 0 15,9 5 0-15,10-5 2 16,4 0 0-16,4 1 2 15,10-1-1-15,4-4-1 16,10 5 1-16,-5-5-1 0,4 4 0 0,-4-4 0 16,0 5 0-1,-9-1 0-15,5 4 0 0,-10 1 2 16,0-1-1-16,-14 1 2 16,5 3-2-16,-13 5-1 15,-1-1 1-15,-14 1 3 16,1 3-2-16,-19-7 6 15,4-1-5-15,-13-7 10 16,5-1-7-16,-19-12 8 16,9 0-8-16,-13-16 1 15,13 4-4-15,-9-13-2 16,19 9 0-16,-1-8-8 16,19 3 4-16,0-3-85 15,18 4 49-15,14-1-66 16,14 5-92-16,0 12-43 0</inkml:trace>
  <inkml:trace contextRef="#ctx0" brushRef="#br0" timeOffset="71279.25">3429 4806 156 0,'-10'9'60'0,"10"-9"-47"0,-13 28 13 0,8-12 0 0,-4 5-3 16,4-5 0-16,-8 17-10 16,-10 12-3-16,0-1-6 15,4-3-1-15,1-4 1 0,4-4-2 16,0-9 1-16,5 1-15 16,5-9-5-16,4-8-66 15,9 0-43 1,0-8 51-16</inkml:trace>
  <inkml:trace contextRef="#ctx0" brushRef="#br0" timeOffset="71954.56">3130 4676 148 0,'-23'-17'55'0,"19"13"-43"0,-1-4 25 0,5 4 9 15,0 0-6-15,5-4 0 16,4-4-10-16,9-1-4 16,5-3-14-16,5-4-1 0,8-5 2 15,10 1-3-15,14-1 2 16,9 5-7-16,4 4-3 16,1 3-1-16,-10 5-1 15,-4 4 0-15,-5 4 0 16,-5 8 0-16,-13 0 0 15,-9 5 0-15,-5-1 0 16,-10 4 2-16,-4 1 1 16,-9 3-1-16,-9 0 1 0,0 5 0 15,-5-1 1-15,-4 1 0 16,0-1 2-16,-5 1-1 16,0-1 0-16,-5 5-6 15,5-1 1-15,5 1 0 16,4-1 0-16,10-3 0 15,4-1 0-15,4 1 0 16,5-5 0-16,-4-3 0 16,9-1 0-16,-1 0 0 15,6 1 2-15,8 7-1 16,-8-4 2-16,-6 1-2 16,-3 3-1-16,-6-3-2 15,-4-1 1-15,-4 0 1 16,-6 1 2-16,-8-5-1 15,-5 0-1-15,-14 1 1 0,-4-1 1 16,-9-4-3-16,-5 1 0 16,-1-1 1-16,1-4 2 15,0-8-1-15,5-4 2 16,4-4-2-16,5 0 2 16,8-5-4-16,10-3 0 15,5-4 1-15,14-1 0 16,8 1-5-16,5-1 1 15,10-3-42-15,4 0-17 16,4 3-30-16,14-3-10 16,5-1 12-1</inkml:trace>
  <inkml:trace contextRef="#ctx0" brushRef="#br0" timeOffset="72540.32">4062 5084 148 0,'0'0'55'0,"5"-4"-43"0,-1 4 3 0,-4 0 1 16,9 0-1-16,1-4 3 15,-1 0-4-15,0-1 2 16,0-3-9-16,0-4-2 0,1 0 1 16,3-5-1-16,-4-3 2 15,1-4 2-15,-6-5 2 16,-4 0 1-16,-4 5 0 16,-10 8 0-16,-4 8 0 15,-10 12 2-15,-4 8 4 16,-5 8-4-16,0 5 2 15,-4 3-5-15,0 1-1 16,4-1-6-16,10 1-1 16,8 0-1-16,10-5 1 15,9 0-4-15,9-3 0 0,10-9 1 16,3-4 2-16,6-4-1 16,0-4 2-16,4-4-2 15,0-4-1-15,-5-4 1 16,1-4-1-16,-5-5 0 15,-5 1 2-15,-4-5-1 16,-5-3-1-16,-9-1 1 16,-4 1-1-16,-6 3 0 15,-3 5 2-15,-6 7-3 16,-4 9-2-16,5 0-16 16,0 8-5-16,-1 5-23 15,5 3-10-15,5 0-25 16,9-4-44-1,9-4 37-15</inkml:trace>
  <inkml:trace contextRef="#ctx0" brushRef="#br0" timeOffset="73426.38">4553 4529 160 0,'0'0'60'0,"0"0"-47"0,9 4 8 15,-4-4 8 1,4 0-17-16,5-4 12 16,0 4-14-16,4-8 6 15,0 4-9-15,5-9 0 16,0 1-4-16,5-8 0 15,-1 8-1-15,1-13-2 16,4 5 1-16,-4-9 3 16,-1 5-2-16,-8-13 4 15,-1 8-4-15,-13-7 8 16,-5 11-6-16,-14 1 12 16,0 12-9-16,-14 7 12 15,1 14-11-15,-14 15 5 0,-5 13-3 16,-9 8 1-16,-10 4-4 15,-8 4-2-15,-1 12-2 16,1 21-3-16,4 11 3 0,9 1-2 0,24-28 2 16,4-13-2-16,4 4-1 15,1 8 1-15,13-16-1 16,14-16 0-16,14-12 0 16,8-13-3-16,11-12 2 15,8-8-6-15,5-9-3 16,-5-3 3-16,0-4 2 15,-8 3 3-15,-10 5 1 16,-5 4 1-16,-9 7 2 16,-9 5-1-16,-4 9-1 15,-1 3 3-15,-4 0 0 16,0 4-1-16,4-3 1 16,5-5-2-16,0 4 2 0,0 0-2 15,5 1 2-15,4-5-2 16,5-4 2-16,-1-4-2 15,6-4 2-15,-1 0-2 16,5-5-1-16,0 1-2 16,0-4-1-16,-5 0 2 15,1 4 0-15,-1 4 1 16,-4 4 0-16,-5 4-3 16,0 4 2-16,-4 0 1 15,-5 4 2-15,0 0-1 16,0 1-1-16,-5-5 14 15,5 0 7-15,0-4-4 16,0-4 1-16,0 0-11 16,5-4-4-16,-1-4-2 0,1-4-1 15,-1 3 0-15,6-3 0 16,-1 0 0-16,0 0 0 16,0 0 0-16,5-5 0 15,0 5-33-15,-1 0-13 16,6-1-28-16,4-3-9 15,4 4-30 1</inkml:trace>
  <inkml:trace contextRef="#ctx0" brushRef="#br0" timeOffset="74011.55">4953 4933 132 0,'0'0'49'0,"0"0"-38"0,0 8 19 16,0-8 6-16,-5 8 2 16,0 4 4-16,-4 1-1 15,-5 3-1-15,-4 4-21 16,0 5 0-16,-1-1-1 0,1 1-4 16,4-5 0-16,5-4-11 15,5-3-1-15,8-5 0 16,10-8 3-16,9-4 0 15,4-4 0-15,1-5-8 16,4-3 0-16,5 0 1 16,-5-5 1-16,-5 5-2 0,-8 4 2 15,-5 4-1-15,-1 4 0 16,1-1 2-16,-9 10 0 16,-5 7 2-16,-5 4 3 15,-4 5 2-15,0-5 3 16,4 0-1-16,1 0 0 15,-1-3-5-15,5-5-3 16,5-4 2-16,8-4 0 16,6-4 1-16,-1-8 0 15,5-1-5-15,0-3 1 16,0-4-2-16,0-1-2 16,0 1 0-16,0 4 3 15,-5 3 0-15,-4 5 1 0,-5 8-3 16,-4 4 2-16,-5 4-1 15,0 1 0-15,0-1 4 16,-5 4 1-16,0 4-1 16,5 1 1-16,5-5-20 15,0-4-6-15,4-4-32 16,0-4-15-16,5 0-5 16,0-8-2-16,-1 0-8 15</inkml:trace>
  <inkml:trace contextRef="#ctx0" brushRef="#br0" timeOffset="74492.42">5471 5031 200 0,'0'12'74'0,"0"-4"-58"0,-4 4 12 0,4-8-1 15,0 5-9-15,0-9 0 16,9 4-5-16,0-4 2 16,0-4-8-16,5 0-2 0,0-5-1 15,0-3-2-15,-1 0 1 16,1-4-2-16,-5-5-1 15,-4 1 3-15,-5-5 2 16,-5-3 0-16,1 3 0 16,-5 5 1-16,-5 8 3 15,-5 12 2-15,-4 12 3 16,-4 8-1-16,-1 9 2 16,1-1-4-16,8-3 1 15,1-5-5 1,9 5-4-16,0-1-2 15,4-3 2-15,5-13 0 16,5 4-1-16,4-12-4 16,5 0 1-16,4-8-4 15,0 0 3-15,5-13-1 16,0 9 1-16,-9 0 0 16,4 4 0-16,-13-1 4 15,4 9-1-15,-13 5-1 16,-1 3 1-16,-4 4-4 15,4 8 2-15,-4-3 5 16,5 3-2-16,-1-8-5 16,5 5 1-16,0-13-56 15,9 4 31-15,5-8-109 16,4 4 76-16,14-16-46 0,1-1 40 0,-6 1 14 16</inkml:trace>
  <inkml:trace contextRef="#ctx0" brushRef="#br0" timeOffset="74971.57">5921 4880 140 0,'5'-8'52'0,"-1"4"-41"0,6-1 11 0,-6 1 12 16,1 4-19-16,-1-4 14 16,6 0-16-16,-6-4 15 15,1 8-16-15,-5-4 11 16,4 0-13-16,-8-8 6 15,4 4-9-15,-9-5 13 16,4 9-11-16,-4-4 14 16,0 4-14-16,-10 0 11 15,5 8-11-15,-9 4 2 16,10 4-7-16,-19 9 0 16,9-1-2-16,0 1-4 15,9 3 1-15,5-4 1 16,4 1 0-16,10-5 2 15,8 0-1-15,6 1-1 16,4-1 1-16,-5-8-1 16,1 4 0-16,-6-3 0 15,6 3 0-15,-10 0 0 16,5 0 0-16,-19 1 4 16,5-1-2-16,-9-4 1 0,0 4-1 15,-14-8-4-15,4 0 1 16,-8 0 1-16,4 1 0 15,-14-5 0-15,5 4 0 0,4-4-25 16,10 0 14-16,4-4-74 16,10 4 46-16,-1-9-101 15,14 5 79-15,14-4-40 16</inkml:trace>
  <inkml:trace contextRef="#ctx0" brushRef="#br0" timeOffset="75346.55">6183 4965 164 0,'4'0'63'0,"-4"0"-49"0,10-8 5 16,-6 8 0-16,1-4-9 16,4-4-3-16,-4 0-2 15,-1 4 1-15,1-8 3 16,-5-1 11-1,4 1-11-15,-8-4 12 16,-1 4-13-16,-9-9 20 16,1 9-15-16,-6 4 22 15,1 4-20-15,0 4 13 16,-1 12-17-16,-13 16 4 0,0 5-12 0,4-4-1 16,10 3-2-1,0 5 2-15,4 0-1 16,9-9-1-16,14-3-4 0,5-9 0 15,9-8-31-15,5-12-56 16,4 4 48-16,18-20-20 16,10-13-13-16,-9-12-23 15,-1 0 51-15,5-16 8 16</inkml:trace>
  <inkml:trace contextRef="#ctx0" brushRef="#br0" timeOffset="76038.05">6683 4394 160 0,'0'-4'60'0,"5"4"-47"16,4 0 8-16,-4 0 0 0,4-4-7 15,-5-4-2 1,10 4-8-16,0-8-2 16,4-1-1-16,-4-7 1 15,4 4-1-15,-4-9 2 16,0 5-2-16,0-13-1 15,-1 9 1-15,1-21 1 16,0 4-1-16,-14 8-1 0,-9 13 16 16,-5 16 6-16,-4 12 5 15,-14 17 8 1,4 7-20-16,-22 25 10 16,8 0-15-16,-22 17 6 0,9 3-9 15,-19 34-2-15,10-1-3 0,18-29-2 16,10 5 1-1,8-21 1-15,10-8-1 0,13-16-5 16,10-12 2-16,8-13-6 16,10 0 5-16,5-12-5 15,4-4 4-15,-4-4 0 16,-6 0 2-16,-3 0 2 16,-1 8 0-16,-4 0 0 15,-9 9 2-15,-1 3 1 16,1 4 1-16,-5-3 2 15,4-1-3-15,1-4 3 16,4 4-4-16,5-7 1 0,0-5-14 16,-5-4-39-1,5 0 27-15,-1-4-45 16,6 0 39-16,8-13-28 16,1 1 33-16,-5-9-5 15,4 5 17-15,-4-4 16 16,-4 3-2-16,-6 5 10 0,1 4 23 15,-5-1 32 1,1 9-35-16,-15 4 16 16,5 8-30-16,-5 1 2 15,1 7-12-15,-5 4-8 16,-1 5 0-16,1-9-7 0,9 0 4 16,0-7-41-16,5-1 25 15,-1-12-70 1,6 0 51-16,-1-17-63 0,9 5 58 0</inkml:trace>
  <inkml:trace contextRef="#ctx0" brushRef="#br0" timeOffset="76143.34">7023 4488 160 0,'-14'-8'60'0,"14"8"-47"0,-23 8-3 0,19-4-5 16,-1 4-16-16,0 1-60 15,5-1 38-15</inkml:trace>
  <inkml:trace contextRef="#ctx0" brushRef="#br0" timeOffset="76788.97">7000 4896 172 0,'9'-20'66'0,"-9"20"-52"0,9-13 19 16,-4 9 21 0,-1 8-30-16,-4-4 20 15,5 0-27-15,-10 5 9 0,5 7-15 16,-9 4 5 0,5 4-9-16,-10 1 2 15,9 3-5-15,1-7 0 0,4-1-2 16,0-8 1-16,4 4-2 15,1-8-1-15,4 1 1 0,0-10-10 16,5 1 5-16,0-4-10 16,4 0 9-16,5-8-1 15,-4-1 4-15,-1 5 2 16,-4 4-3-16,-5 4 0 16,-5 8 2-16,-4-4 6 0,0 16 7 15,-9 1 16 1,5 7-15-16,-1 1-4 15,5-5-6-15,5 0 0 16,4-7-4-16,-5-1 0 16,15-4 1-16,4-4 0 0,-5-4 2 0,0 0 1 15,5-8 1-15,5-4-5 16,-1-9-1-16,-4-3 1 16,0-5 0-16,-4 1 1 31,4 3 0-31,-10-3 0 0,-3 3 6 15,-6 9 4-15,-4 4 6 16,-4 8 6 0,4 4-11-16,-5 4-1 0,0 12-5 15,1 8 0-15,-1 1 1 16,1-5-1 0,8 5-3-16,-4-5-1 0,9 1 0 15,-4-5 1-15,4 0-43 16,0-8-151-1,5 5 102-15</inkml:trace>
  <inkml:trace contextRef="#ctx0" brushRef="#br0" timeOffset="78020.63">8414 4321 168 0,'0'-12'66'0,"0"12"-52"0,0-4 17 0,0 4 15 15,0 4-25-15,-5 4 12 16,1 4-20-16,-15 13 10 15,5 3-13-15,-13 17 8 16,9 0-10-16,-15 20 2 16,10 4-6-16,-4 9 2 15,4-1-3-15,-5-7 7 16,10-13-6-16,0-12 10 16,9-4-8-16,-1-17 8 15,10-8-8-15,5-16 3 16,4 0-5-16,9-28 0 15,10 3-2-15,4-15 1 16,5 3-2-16,0-4 2 16,4 13-2-16,-4 3-3 15,-1 9 1-15,-4 8-1 16,-4 12 0-16,-10 12 4 16,1 4-1-16,-15 13 2 15,1 0-2-15,-10-1-1 16,1-3 1-16,-15-5 7 15,6 1-4-15,-24-1 8 16,5 5-8-16,-5-13 1 0,5 0-3 16,-5-7 1-16,10-1-2 0,-1-12-12 15,10 4 7-15,-1-13-57 16,10 5 34 0,5-8-96-16,8 4 69 15,10-9-81-15,4 9 77 0</inkml:trace>
  <inkml:trace contextRef="#ctx0" brushRef="#br0" timeOffset="78470.59">8767 4872 108 0,'9'8'44'0,"-9"-8"-35"0,14 8 16 15,-9-8 24 1,-1 4-28-16,-4-4 20 16,5 4-25-16,-5-4 12 15,5 0-17-15,-1-4 4 16,1 0-10-16,-1-8 7 16,1 4-8-16,-5-13 14 15,0 5-10-15,-5-13 9 16,5 9-9-16,-9-5 9 15,0 9-10-15,-9 4 16 16,-1 8-13-16,-18 16 7 0,10 8-10 16,-14 13 0-16,9 8-4 15,-10 4 0-15,19 0-1 16,5-9-2-16,13 1 1 16,10-13 3-16,13 1-2 15,10-17-5-15,9 0 1 0,-1-16-14 16,1 4 8-16,-5-12-16 15,0-1 14-15,-9-11-22 16,-4 3 18-16,-6-11-52 16,1 7 36-16,-9-8-92 15,4 13 69-15</inkml:trace>
  <inkml:trace contextRef="#ctx0" brushRef="#br0" timeOffset="79538.02">9167 4423 192 0,'-10'-4'74'0,"10"4"-58"0,0 0 5 16,0 0 2-1,0 0-15-15,0 0 3 16,10 4-7-16,-1-4 2 16,9 0-3-16,5-4 0 15,0 0-1-15,5-13 1 16,4 5-2-16,4-16 4 16,6-1-3-16,-10-4 10 15,-5 5-6-15,-4-5 10 16,-4 9-9-16,-6-9 14 15,-3 9-12-15,-15-1 14 16,5 13-14-16,-23 4 11 16,0 12-11-16,-27 16 6 0,4 13-8 15,-18 16 0-15,8 4-4 16,-12 12 3-16,12 0-4 16,-3 17 1-16,18 0-1 0,-1-5-2 15,19-3 1-15,5-17-1 16,13-8 0-16,5 0 2 15,5-9-1-15,13-19 2 16,5-9-2-16,9-16-3 16,5-4 1-16,-9-9 1 15,-1 5 0-15,-9 0 0 16,1 4 0-16,-5 4-3 16,-1 4 2-16,-13 8-1 15,5 8 0-15,-5 5 4 16,0-1-1-16,0 0-1 15,0 1 1-15,0-9 3 16,5 0-2-16,-5-8 1 16,9 4-1-16,0-8-4 15,9 0 1-15,10-12-10 16,-1 4 6-16,1-12-5 16,4 3 6-16,-4 1 0 15,-5 4 2-15,-5 8 0 16,-4 4 0-16,-5 4 4 15,0 4-1-15,-4 0 4 16,-1 0-3-16,-4 0 4 16,0 1-4-16,0-5 1 0,0 0-1 15,0-8-2-15,5 4 1 16,-1-4-10-16,6 0 5 16,-1-9-49-16,5 5 29 15,-1-12-93-15,1 3 65 16,9-23-73-16,5-1 72 0</inkml:trace>
  <inkml:trace contextRef="#ctx0" brushRef="#br0" timeOffset="79988.5">10126 3929 228 0,'0'-8'88'16,"0"8"-69"-16,5-4 35 0,-5 0 38 15,0 8-50-15,-5 4 24 16,5 4-39-16,-9 17 11 16,0 8-22-16,-14 12 0 15,0 4-10-15,-9 8-1 16,-1 0-3-16,-17 21 1 16,9-5-2-16,-5 5-3 15,14-1 1-15,-14 9-21 16,18-4 12-16,1-25-23 15,13-8 19-15,-5-4-6 16,6-8 11-16,-6-21 1 16,10-4 5-16,-5-16 2 0,10 0 1 15,-10-16 6 1,9 0-3-16,-8-13 28 0,8 9-18 16,-4-9 37-16,9 9-29 15,-5-5 24-15,5 5-26 0,0-13 9 16,9 5-16-16,1-9 0 15,8 17-7-15,5-5-5 16,5 5-1-16,-6-1-1 16,6 9 0-16,0 0-58 15,-1 8 33-15,14-4-211 16,-4 4 131-16</inkml:trace>
  <inkml:trace contextRef="#ctx0" brushRef="#br0" timeOffset="80557.64">10732 4035 204 0,'0'-4'77'0,"0"4"-60"0,-14 8 19 0,5 1 23 15,9 3-34-15,-18 16 20 16,4 5-28-16,-18 12 12 15,4 0-18-15,-18 12 10 16,5 0-12-16,-5 8 8 16,9 1-9-16,-9 11 2 15,10-4-6-15,-15 25 0 16,14-4-2-16,5-16-2 16,19-17 1-16,3-12-4 15,15-12 2-15,4-13-41 16,5-4 23-16,9-11-127 15,9-1 81-15,9-20-92 16,1-1 90-16</inkml:trace>
  <inkml:trace contextRef="#ctx0" brushRef="#br0" timeOffset="80993.36">10714 4925 212 0,'0'4'82'0,"0"-4"-64"0,9 4 15 0,-5-4 9 16,1 0-25-16,4-4 3 15,5 4-12-15,0-8-3 16,4-1-3-16,-4-7 1 16,4 4-2-16,0-17 2 15,1 5-2-15,-10-9 6 16,5 9-4-16,-19-9 17 15,5 9-12-15,-18-5 12 16,-1 13-11-16,-17 12 8 16,-1 8-9-16,-9 12 6 15,14 13-7-15,-9 7 2 16,13 1-5-16,1 4 2 16,8 0-3-16,1-1 0 15,13 1-1-15,10-16-2 16,13-1 1-16,10-12 1 15,4 1-1-15,0-17-1 16,0-5 1-16,-4-15-10 16,4 4 5-16,-5-25-34 15,1 4 21-15,-14 0-91 16,-5 13 60-16,-9-5-105 0,4 12 87 16</inkml:trace>
  <inkml:trace contextRef="#ctx0" brushRef="#br0" timeOffset="81204.89">10824 4398 300 0,'-14'4'112'0,"14"-4"-87"0,5 13 7 0,-5-13 4 15,9 4-23-15,4-4 1 16,10 4-9-16,5-8-29 15,0 4 12-15,4-4-90 16,0 4 57-16,0 0-104 16,5 8 84-16</inkml:trace>
  <inkml:trace contextRef="#ctx0" brushRef="#br0" timeOffset="81563.53">11274 4770 216 0,'-14'-13'82'0,"14"13"-64"0,0-20 20 0,0 12 16 16,4 4-30-16,1-17 4 16,4 5-18-16,0-8 1 15,1 7-7-15,-1-3 0 16,0 4-2-16,-9-5 1 15,0 5-2-15,-14 4 4 16,0 7-3-16,-13 10 15 16,-1 7-10-16,-22 16 17 15,4 9-14-15,-9 16 2 16,13 8-7-16,-3 1-3 16,12-1-1-16,15-8-6 15,13-8 3-15,10-13-45 16,13-3 25-16,19-21-107 15,9 0 72-15,14-24-87 16,-1-1 82-16</inkml:trace>
  <inkml:trace contextRef="#ctx0" brushRef="#br0" timeOffset="82403.73">11774 4113 200 0,'-32'12'74'0,"32"-12"-58"0,-9 20 16 16,4-11 15 0,10-1-26-16,-1 0 9 15,5 0-18-15,10-8 0 0,4 4-7 0,13-16-1 16,1 0-2 0,4-13 1-16,5 1-2 0,-4-9-1 15,-1 9 1 1,-9-9 1-1,-4 4-1-15,-10-3 2 0,-4 11-2 0,-19-3 4 16,1 8-3-16,-24-1 10 16,5 13-6-16,-27 8 8 15,8 13-8-15,-17 23 8 16,8 13-8-16,-13 29 1 16,13-4-4-16,-17 11-2 15,12-7 0-15,-8 12-1 16,14-5 0-16,8-7 4 15,19-13-2-15,10-7-1 16,8-13 0-16,14-13 3 16,5-7-2-16,9-17-1 15,9 0 0-15,5-12-8 16,0-4 4-16,8-8-1 16,-3 0 2-16,-10 4 2 15,-5 4 0-15,-13 4 2 16,0 8-1-16,-5 0 4 15,0 4-3-15,0-4 1 16,1 0-1-16,3-8 5 16,1 4-4-16,0-16 3 15,4 0-3-15,5-17-2 16,0 1 0-16,-9-9 1 16,4 9-1-16,-8-9-3 15,-1 12 1-15,-14 5 1 16,1 8 0-16,-15 8 0 0,1 12 0 15,-5 8-3-15,5 5 2 16,-1 11-1-16,5 5 0 0,5 0-25 16,5-5 15-16,13-3-43 15,5-1 30-15,13-7-39 16,5-5 37-16,5-4-11 16,4-4 22-16,1-3 19 15,-6 3-2-15,-4-4 35 16,-4 4-20-16,-5 0 30 15,-5 4-26-15,-4-3 10 16,0-1-18-16,-5-4 0 16,0 4-7-16,0-8-1 15,5 0-2-15,0-8-2 16,9 4 1-16,-9-9 1 16,4 5-1-16,-4-8-53 15,4 4 28-15,1-5-127 16,-1 5 84-16</inkml:trace>
  <inkml:trace contextRef="#ctx0" brushRef="#br0" timeOffset="83125.62">12706 5190 192 0,'-19'8'71'0,"19"-8"-55"0,-23 29 13 0,14-17 6 16,5 4-20-16,-10 13-3 15,0 3-8-15,-4 5-18 16,9 4 7-16,-5 0-100 16,5-9 58-16</inkml:trace>
  <inkml:trace contextRef="#ctx0" brushRef="#br0" timeOffset="83397.69">13215 4643 228 0,'-4'0'88'0,"4"0"-69"0,-19 45 13 0,10-20 4 16,5-1-21-16,-10 13-3 15,5-1-8-15,-10 5-5 16,10 0 0-16,0-8-43 16,4-5 24-16,1-7-109 15,4-1 72-15</inkml:trace>
  <inkml:trace contextRef="#ctx0" brushRef="#br0" timeOffset="83560.53">13312 4443 164 0,'-23'-4'63'0,"23"4"-49"0,-9 4-4 16,9-4-43-1,4 4 16-15,-4-4-63 16,9 9 44-16</inkml:trace>
  <inkml:trace contextRef="#ctx0" brushRef="#br0" timeOffset="83964.12">13385 4623 116 0,'9'-21'46'0,"-9"21"-35"0,5-8 16 0,-5 4 25 16,0 8-29-16,-5 0 21 16,5 9-27-16,-9 7 18 15,0 8-20-15,-9 13 10 16,8 8-15-16,-3-12 4 15,3 0-9-15,6-1 2 16,8-3-4-16,15-17-6 16,4-8 1-16,4-16-14 15,5 0 8-15,1-8-9 16,-1 0 9-16,4-5 5 16,-3 5 2-16,-15 8 7 15,0 8-3-15,-9 8 8 16,-4 8-7-16,-5 5 5 15,0 3-5-15,0 5-4 16,5-1-1-16,-1-7-59 16,10-5 33-16,0-8-106 15,4-4 75-15</inkml:trace>
  <inkml:trace contextRef="#ctx0" brushRef="#br0" timeOffset="84581.03">14138 4912 184 0,'-9'21'71'0,"9"-21"-55"0,9 8 6 0,-4-8 6 16,4 0-17-16,4-8 4 16,10 4-10-16,0-17 4 15,0 5-5-15,0-13 7 16,0 5-7-16,-9-5 12 15,4 9-9-15,-8-9 1 16,-1 5-5-16,-9-9 11 16,0 9-7-16,-19-9 23 15,1 13-17-15,-19 8 23 16,1 12-21-16,-20 20 13 16,11 9-17-16,-11 24-3 15,15 0-5-15,0 4-3 16,9 0 1-16,9-8-1 15,14-4 0-15,9-17-7 16,13-7 4-16,15-17-12 16,9 0 8-16,9-25-9 15,4-3 8-15,23-41 0 16,-4 3 5-16,0-19 4 16,-5 12 0-16,5-42-3 15,0 18 1-15,9-34-1 16,-4 21 0-16,-1 0 11 15,-13 20-6-15,-14 13 28 16,-5 16-17-16,-23 12 29 0,-4 20-24 16,-18 9 10-16,-6 16-17 15,-17 20 5-15,4 9-10 16,-32 44 0-16,9 13-4 0,-5 4-2 16,5-9 0-16,-4 21-1 15,13-4 0 1,-9 8-22-16,14-12 12 0,0-4-65 15,14-21 42-15,4-7-104 16,9-14 77-16,10-15-96 16,9-8 89-16</inkml:trace>
  <inkml:trace contextRef="#ctx0" brushRef="#br0" timeOffset="84748.38">14730 4725 280 0,'-23'32'107'0,"23"-32"-83"0,-37 66 10 15,19-38 6 1,9-3-24-16,-9 3-1 16,8 1-10-16,-3-5-21 15,8 1 9-15,0-1-81 16,5-3 48-16,5-17-108 16,9 0 83-16</inkml:trace>
  <inkml:trace contextRef="#ctx0" brushRef="#br0" timeOffset="84882.05">14941 4488 164 0,'-46'16'63'0,"46"-16"-49"0,-27 21-8 0,22-13-43 16,5 0 17-16,0 0-57 16,9 5 44-16</inkml:trace>
  <inkml:trace contextRef="#ctx0" brushRef="#br0" timeOffset="85167.9">15061 4868 148 0,'4'24'55'0,"-4"-24"-43"0,14 12 3 0,-9-12 14 16,-1 0-17-16,5-8 25 16,1 4-21-16,-1-12 24 15,0 3-24-15,-5-19 26 16,1 7-24-16,-10-3 26 15,5 11-25-15,-13-3 17 16,4 8-21-16,-24 8 5 16,6 8-11-16,-10 12 1 15,10 5-6-15,-6 11 5 16,15 1-6-16,0-1 3 16,4 5-3-16,0 0-26 15,10 0 12-15,13-13-138 16,5-4 82-16,13-11-120 15,10-1 107-15</inkml:trace>
  <inkml:trace contextRef="#ctx0" brushRef="#br0" timeOffset="87119.1">15758 5039 192 0,'0'4'71'0,"0"-4"-55"15,0 4 4-15,0-4 3 16,5 0-15-16,-5-4 3 16,5 4-7-16,-1-8 11 15,5 0-8-15,0-9 14 16,1 5-12-16,-1-12 14 15,0 3-14-15,-9-11 14 16,5 7-14-16,-10-12 18 16,0 9-15-16,-13-17 18 15,4 12-17-15,-18 9 9 16,9 8-13-16,-18 7 2 16,9 18-7-16,-10 11 2 15,15 4-3-15,-5 13-2 0,9 0 0 16,0 4-1-16,9-5 0 15,5 1 2-15,9-4-1 0,9-9 2 16,9-3-2-16,10-13-3 16,4 0 1-16,9-20 3 15,1-5-1-15,4-23-3 16,4-1 1-16,19-33-4 16,0 5 3-16,0-17-1 15,-5 21 1-15,5-29 0 16,-9 9 0-16,-1-17 2 15,-8 20 0-15,-5 0 4 16,-10 21-2-16,-13 4 6 16,0 20-5-16,-14 5 12 15,1 11-8-15,-6 9 7 0,-18 20-3 16,-13 33-2-16,-14 20 4 16,-15 13 4-16,-3 7-9 15,-5 9 0-15,4 12 2 0,0 8-4 16,19-24 2-16,9-17-7 15,4 9-1-15,5-17 0 16,14-4 2-16,0-12-23 16,9-8-8-16,0-5-46 15,14-11-18-15,-5-5-36 16,14-16-52 0,0 0 61-16</inkml:trace>
  <inkml:trace contextRef="#ctx0" brushRef="#br0" timeOffset="87300.23">16208 4794 228 0,'-14'21'88'0,"14"-21"-69"0,-18 44 24 0,18-35 7 15,-9 15-11-15,0-4-2 16,-10 9-19-16,6-5-6 16,-1 1-8-16,0-5-7 0,5-3-1 15,4-1-38-15,14-8-14 16,-4-4-45-1,18-16-51-15,0 0 48 0</inkml:trace>
  <inkml:trace contextRef="#ctx0" brushRef="#br0" timeOffset="87408.51">16392 4509 4 0,'0'0'0'0</inkml:trace>
  <inkml:trace contextRef="#ctx0" brushRef="#br0" timeOffset="87735.66">16502 4900 264 0,'9'-8'101'0,"-9"8"-78"0,14-20-2 0,-9 20-5 16,4-9-14-16,0 1-1 16,0-8-1-16,0-13 2 15,-4 1-1-15,-5-1 4 0,0 13 1 16,-5 0 57 0,1-1-34-16,-6 9 9 15,-8 12-7-15,-9 21 0 16,4 3-11-16,4-7-4 15,-8 24-9-15,-5 12-3 0,13-17 2 16,5-7-5-16,10 0-1 0,-1-5-18 16,19-7-5-16,0-5-53 15,18-12-23-15,-9 0-56 16</inkml:trace>
  <inkml:trace contextRef="#ctx0" brushRef="#br0" timeOffset="88186.72">17351 4460 192 0,'-27'12'71'0,"27"-12"-55"16,-32 32 17-16,13-15 11 15,10-1-25-15,-19 13-5 16,10 7-9-16,-9 9-26 15,8 4 12-15,-4-4-105 16,9-4 63-16</inkml:trace>
  <inkml:trace contextRef="#ctx0" brushRef="#br0" timeOffset="88755.9">17071 4199 268 0,'-27'-25'101'0,"27"25"-78"0,9-8 9 0,0 0 6 15,5 4-23-15,18-13-2 16,5 5-9-16,13-12-3 16,5 7 0-16,19-11-4 15,-1 3 2-15,10 1-15 16,-10 7 9-16,-13 5-12 15,-10 12 10-15,-13 0 3 16,-9 8 3-16,-5 17 5 16,0-1-1-16,-23 13 6 15,-5 0-4-15,-23 8 6 16,5 0-6-16,-13-1 3 16,4 1-3-16,-5-8-2 15,14-4 0-15,-5-5-4 16,10 1 2-16,0-1-1 15,4 5 0-15,5 0-7 16,9 3 5-16,-5 9-21 16,10-4 15-16,-1 4-14 15,5 0 14-15,-9 0 3 16,5-5 4-16,-10 1 18 16,1-4-8-16,-15-5 28 15,6 1-20-15,-15-8 29 16,5-1-25-16,-13-4 12 0,3-3-17 15,-17-9-4-15,9 0-6 16,-24-8-7-16,15 0 1 0,-1-16-19 16,10 4 12-16,4-21-49 15,14 0 32-15,14-12-79 16,18 9 59-16,23-25-77 16,10 12 70-1</inkml:trace>
  <inkml:trace contextRef="#ctx0" brushRef="#br0" timeOffset="89191.12">17806 4798 184 0,'4'21'68'0,"-4"-21"-52"0,9 8 3 16,-4-8-1-1,0 0-11-15,-1-4 0 16,5 0-4-16,1-9 0 16,3 5-1-16,1-20 5 15,0 3-4-15,-10-3 23 16,6-1-14-16,-15 5 36 16,0 3-27-16,-18-3 24 15,1 3-26-15,-24 13 7 16,0 12-15-16,-9 13-4 15,13 7-4-15,1 9-5 0,13 3 1 16,6 13 1-16,8-4 0 16,14-8-5-16,14-9 3 0,13-11-21 15,5-5 13-15,5-16-25 16,4-4 20-16,5-21-2 16,0 1 11-16,-18-5 6 15,-5 4 0-15,-14-7-13 16,0 7 7-16,-14 1-37 15,5 7 24-15,-13 1-97 16,3 4 64-16</inkml:trace>
  <inkml:trace contextRef="#ctx0" brushRef="#br0" timeOffset="89507.69">18577 3705 296 0,'-28'4'112'0,"28"-4"-87"0,-46 33 7 16,23-17 6-1,5 0-23-15,-23 21 8 16,4 8-14-16,-13 28 4 0,-1 9-8 15,1 8 7-15,8-5-8 0,6-7 1 16,8-9-3 0,5 0-2-16,9-7 1 0,5-5-39 15,4-8 21-15,15-17-99 16,3-3 65-16,24-21-103 16,9-4 87-16</inkml:trace>
  <inkml:trace contextRef="#ctx0" brushRef="#br0" timeOffset="89865.88">18182 4427 300 0,'-46'8'112'0,"46"-8"-87"16,-14 8 2-16,14-8-1 15,10 4-18-15,3-4 1 16,6 4-6-16,13-4-6 15,5 0 1-15,8 0-25 16,6 0 14-16,-1 0-29 16,1 0 23-16,-14 0-3 15,-1 5 12-15,-3-1 9 16,-6 8 1-16,-18 0 9 16,0 0-5-16,-18 1 21 15,0-1-14-15,-14 0 17 16,0 4-16-16,-23 9 11 15,10-1-13-15,-6 1 13 16,10-1-14-16,5-3 0 16,13-1-5-16,5-4-3 0,13 9 0 15,1-13-48-15,9 4 26 0,8-12-139 16,6 1 89-16</inkml:trace>
  <inkml:trace contextRef="#ctx0" brushRef="#br0" timeOffset="90511.45">18737 4566 296 0,'-18'16'112'0,"18"-16"-87"0,-4 16 2 0,-1-12 1 16,10 0-19-16,-5-4 1 0,9 0-9 15,0-4-1 1,9 4 0-16,1-12-3 15,4 4 2-15,-5-4 1 16,0 4 0-16,1-13 0 16,4 5 0-16,-14-5 0 15,0 5 0-15,-14 0 2 16,5 8-1-16,-13 4 13 16,3 4-8-16,-13 4 13 15,5 8-11-15,-5 4 7 16,5 9-8-16,-14 15 2 15,9 5-5-15,4-4 0 16,10-4-2-16,5-4-2 0,8-9 1 16,5-12-12-16,5 0 6 15,14-20-23-15,8-4 16 0,10-12-3 16,5-5 9 0,-1 0 8-16,-4 9-1 0,-5-4 16 15,-4 11-10 1,-14 1 17-16,-4 8-14 0,-15 4 13 15,1 4-13-15,-14 8 4 16,4 5-9-16,-9 7-2 16,10 5-2-16,-1-9-6 15,10 1 3-15,4-17-17 16,9 0 11-16,10-21-19 16,8 9 16-16,-3-8-4 15,-1 4 9-15,-5-5 3 16,5 5 3-16,0-4 2 15,1 4-1-15,-15 3 17 16,0 5-10-16,-9 8 21 16,1 9-16-16,-10 7 2 15,4 4-9-15,-4 5-10 16,0 8 2-16,0-5-50 16,5-3 28-16,-1-5-157 15,10-3 100-15</inkml:trace>
  <inkml:trace contextRef="#ctx0" brushRef="#br0" timeOffset="92327.86">3396 6165 156 0,'0'-4'57'0,"0"4"-44"0,-4 8 10 0,-1-4 13 15,10 0-20-15,-10 8 8 16,5 5-15-16,-9 7 4 15,5 5-8-15,-6 3 4 16,1 5-5-16,-9 12 0 16,-1 4-2-16,-8 0 3 15,9-4-3-15,-10 0 1 16,10-4-1-16,-1-8-2 16,6-5 1-16,-1-11 1 0,5-13 5 15,4-8 4-15,5-8 5 16,0-9 6-1,9 5-11-15,0-17 1 16,10 1-8-16,-1-25 2 16,10 4-3-16,18-45 3 15,9 8-4-15,9-3 8 0,0 15-6 16,-4 9 8-16,-10 24-8 16,-4 0 1-16,-4 17-3 15,8-5 7-15,0 9-5 0,-13 8 8 16,-5 12-8-16,-9 8 3 15,-4 4-4-15,-10 13 3 16,0 7-4-16,-9 13-1 16,-5 8 2-16,-8-4 0 15,-6 0 7-15,-4-4 4 16,-9-4-7-16,-9-9 2 0,-10-3 4 16,6-5-7-16,-1-7-1 15,4-9-5-15,10-8-1 16,9-4-6-16,14-4 0 0,9-13-156 31,9 5 90-31,23-29-94 16,5 4 96-16</inkml:trace>
  <inkml:trace contextRef="#ctx0" brushRef="#br0" timeOffset="92851.81">4209 6140 168 0,'5'4'66'0,"-5"-4"-52"0,4 4 17 0,-4-4 9 16,0 0-23-16,0-4 3 16,9 4-12-16,1-8-3 15,-1 0-3-15,0-12 1 16,5 3-2-16,-5-7-1 15,0 8 1-15,-9-9 1 16,0 5-1-16,-9-5 8 16,4 9-5-16,-13 0 23 15,4 3-15-15,-18 9 21 16,9 8-19-16,-14 13 6 16,5 7-11-16,-5 13 3 15,10 4-7-15,-1 4 2 16,15-1-4-16,-1-7 0 15,14 0-1-15,4-13 1 16,10-3-2-16,9-17-1 16,9 0 1-16,10-25-12 15,3 1 6-15,1-13-7 16,-4 5 7-16,-6-5 2 16,-3 5 3-16,-15 7 4 15,-4 9-2-15,-14 12 15 16,-5 8-10-16,-13 13 8 15,4 11-8-15,-9 1-2 16,9 4-3-16,0-1-26 16,10-3 13-16,4-9-99 15,9-3 61-15,9-13-109 16,5-4 90-16</inkml:trace>
  <inkml:trace contextRef="#ctx0" brushRef="#br0" timeOffset="93334.45">4783 5989 132 0,'0'0'49'0,"0"0"-38"0,4-4 15 0,-4 0 16 16,5 4-23-16,0-4 11 16,4 0-19-16,-5-4 8 15,6 4-11-15,-10-4 11 16,4 4-11-16,-8-5 20 15,4 5-15-15,-10-4 20 16,1 8-19-16,-9-4 17 16,-1 8-17-16,-4-4 6 15,5 8-12-15,-9 1 0 16,8-1-5-16,-4 0-2 16,9 4 0-16,1 0-1 15,8 5 0-15,1-1-5 16,8 0 3-16,5 1-1 15,5-1 1-15,0 0-9 16,4 1 6-16,1-1-9 16,4 4 8-16,-10 1-2 15,6-1 5-15,-15 0 4 16,5 5 0-16,-13-1 4 16,-1 1-3-16,-9-9 8 15,1 1-6-15,-10-9 5 0,9 4-5 16,-14-8 0-16,5 4-2 15,-13-8-2-15,4-4-6 16,9 0-4-16,4-4-45 0,10-4-109 16,9 3 87-16</inkml:trace>
  <inkml:trace contextRef="#ctx0" brushRef="#br0" timeOffset="93829.13">5260 6006 172 0,'14'-13'66'0,"-14"13"-52"0,14-20 10 16,-10 16 2-16,1-4-2 16,-5 0 3-16,0 0 0 15,-5-1 12 1,1 1-21-16,-10 0 1 0,-4 4 0 15,-5-4 11 1,0 8-16-16,-9 0 4 0,-5 0-11 16,0 0-4-16,5 4-2 15,4 0-1-15,5 4 0 16,10-4-3 0,4 4 2-16,13 5 1 0,10-1-3 0,9 0 2 15,4 4-12-15,6 1-5 16,3 3 10-16,-4 1-12 15,-4 3-3-15,-5 0 5 0,-5 1 3 16,-9 3 9-16,-13-3 5 16,-10-1 6-16,-9 1 2 15,-14-5 16-15,-9-3 10 16,-9-1-6-16,0-4-3 16,0-4-12-16,9-4-5 15,5-4-2-15,9-4-1 16,14-4-46-1,4 0 22-15,14-12-24 16,18-5-44-16,14-3-20 16,19-1 7-16,8 5 6 0</inkml:trace>
  <inkml:trace contextRef="#ctx0" brushRef="#br0" timeOffset="94460.97">5462 6051 212 0,'-4'4'82'0,"8"0"-64"0,1-4-4 15,4-4 29 1,5-4-17-16,-1-1-12 0,1 1-8 16,5-4-5-16,-6 0 1 15,1-1-1-15,0-7 4 16,-5 4-5-16,-13-1 9 31,4 5-5-31,-14 0 13 0,0 8-9 16,-9 4 5-16,0 8-1 0,-4 8 2 15,4 5-3-15,0 3-1 16,9 5-6-16,0 8-3 16,9-1 0-16,5-3 1 15,10-5-1-15,8-7 2 16,10-13-2-16,8-12-1 0,10-12 1 15,5-5-10-15,4-7-4 16,-5 3 4-16,-4 5 5 0,-9 3 1 16,-10 5 1-16,-4 4 4 15,-4 8 3-15,-10 8 15 16,-14 9 10-16,-4 11-7 16,-5 5-4-16,1 7-6 15,-1-7-3-15,9-4-4 16,5-9 1-16,9-12 0 31,5 0-3-31,9-16-5 0,9-8-6 16,0 0-1-16,-4 3 2 15,-5 1 3-15,0 0 2 16,4-4-4-16,-4 7 1 0,-4 5 2 16,-6 8 1-16,1 5 5 15,-5 7 5-15,-4 4-5 0,0 5 0 16,4-1 0-16,-5 1 0 15,6-5-7-15,-1 1 0 16,0-5-63-16,5-8-28 16,18-12-60-1</inkml:trace>
  <inkml:trace contextRef="#ctx0" brushRef="#br0" timeOffset="95270.29">7128 5908 132 0,'-4'0'49'0,"4"0"-38"0,-5 4 12 0,1-4 17 15,8 0-23-15,-4 0 14 16,0 0-18-16,0 0 15 15,0 0-16-15,0 0 16 16,0 0-16-16,-4 0 16 16,4 0-16-16,-9-4 16 15,-1 0-16-15,-8 0 16 16,4 4-16-16,-13 4 5 0,-5 0-4 16,-1 0 4-1,10 4-9-15,-4-4 0 16,9 4-5-16,-5 0-2 15,9 1 0-15,0-5-1 16,9 4 0-16,5 0-3 16,5 4 2-16,4 0-1 15,5 1 0-15,4 3 0 16,1 4 0-16,-1 5-3 16,0-1 3-16,-4 1-1 15,5 7 1-15,-15-11 4 16,1-5-1-16,-10-4 4 15,1 1-3-15,-10-1-1 16,0 0 0-16,-9-8-1 0,9 4 0 16,-18-12 0-16,9 4 0 15,-4-8-18-15,8 0 10 0,1-8-39 16,4 3 27-16,5-3-73 16,9 4 52-16,5-9-93 15,8 9 75-15</inkml:trace>
  <inkml:trace contextRef="#ctx0" brushRef="#br0" timeOffset="95751.56">7436 6042 176 0,'-5'0'68'0,"5"0"-52"0,0 0 14 16,0-4 11-1,5 4-24-15,0-4-1 16,4 0-11-16,-5-8 6 16,6 0-7-16,-1-5 14 15,0 5-10-15,-4-8 12 16,4 8-12-16,-9-9 9 16,0 5-9-16,-14-5 4 15,5 9-7-15,-14 4 7 16,0 4-8-16,-23 8 1 15,9 8-3-15,-13 9-4 16,8 3 1-16,1 13 5 16,9 4-2-16,4 8 6 0,15-5-5 15,13 1 3-15,9-8-3 16,14-17 0-16,4-3-1 16,10-21 1-16,4 0-2 0,-4-21-1 15,0 5 1-15,-14-13-1 16,4 5 0-16,-18-1 2 15,-4 13-1-15,-14-5-3 16,4 5 1-16,-22-4-1 16,8 3 0-16,-4 5-29 15,10 4 17-15,3 0-96 16,6 4 61-16,8 0-95 16,10 4 82-16,18 0-12 0</inkml:trace>
  <inkml:trace contextRef="#ctx0" brushRef="#br0" timeOffset="96023.32">8152 5247 264 0,'-18'4'99'0,"18"-4"-77"0,-28 24 7 0,10-3 15 16,9-1-27-16,-23 25 24 15,-1 12-25-15,-17 13 10 16,4-1-15-16,-4 0-2 16,8-7-5-16,1-1-5 15,9-4 0-15,0 12-23 16,9-8 12-16,18-20-69 16,10-8 45-16,18-25-119 15,9-4 87-15</inkml:trace>
  <inkml:trace contextRef="#ctx0" brushRef="#br0" timeOffset="96277.86">8460 5251 244 0,'4'-8'93'0,"-4"8"-72"0,-9 8 22 0,4-4 23 15,1 4-37-15,-14 17 19 16,-1 3-28-16,-18 25 15 15,10 9-20-15,-19 15 3 16,9-4-10-16,-18 9 1 16,9-4-5-16,0-1-2 15,14-12-1-15,5-3-1 0,8-1-11 16,10-8-49 0,5-4 32-16,13-25-90 15,9-12 67-15,23-28-102 16,10-8 87-16,27-21-34 0</inkml:trace>
  <inkml:trace contextRef="#ctx0" brushRef="#br0" timeOffset="96518.59">8896 5308 232 0,'4'-16'88'0,"-4"16"-69"0,-4 0 22 0,-1 0 25 16,5 8-36-16,-9 4 23 15,0 5-32-15,-10 11 13 16,6 5-19-16,-15 16 9 15,5-4-14-15,-14 8 6 16,1 0-9-16,-33 24-2 16,-5 1-3-16,15-1 1 15,8-3-2-15,10-9-1 16,9-8 1-16,9-12-10 0,14-13-4 16,9-15-224-1,4-1 128-15,24-28-71 16</inkml:trace>
  <inkml:trace contextRef="#ctx0" brushRef="#br0" timeOffset="97222.03">8349 5834 296 0,'-32'17'110'0,"32"-17"-86"0,-9 8 5 16,14-8 3-1,4 4-20-15,9-4-1 0,10 4-7 0,13-8-3 16,0 4 0-16,5 0-1 16,5 0 0-16,9-4 0 15,-10 4 0-15,-13 0-3 16,-1 0 2-16,-8 0-1 16,-5 4 0-16,0 0 2 15,-5 0 2-15,-4-4 3 16,0 4-2-16,-5-8 3 15,5 4-4-15,-5-8 10 16,0 4-6-16,-4-8 19 16,-1 3-14-16,-13-7 14 15,5 8-14-15,-19 0 12 16,4 8-13-16,-17 4 8 16,3 8-10-16,-13 9 2 15,1 3-8-15,12 0-1 16,6 1-1-16,18-1 0 0,13 1 2 15,15-5 1-15,-1-7-6 16,0-1 0-16,15-8-17 16,8-12-11-1,5 4 16-15,4-9 3 0,1 1 4 16,-10 0 0-16,-4 4 5 16,-10 4 1-16,-4 0 2 15,-9 4 0-15,-5 4 0 0,-9 0 4 31,0 8-2-31,-9 4-1 0,4 5-5 16,1-5 0-16,4 0 2 16,4-3 3-16,6-5 0 15,3-4-18-15,6-8-9 0,4-4-11 0,4-5-2 16,1 1 19-16,-1 0 8 16,1 4 6-16,-5 4 2 15,-5 4 5-15,1 0 3 16,-6 4 5-16,-3 8 5 15,-1 0-4-15,0 5 2 16,-5-1-7-16,6 4-3 16,-1-3-32-16,5-5-15 15,4 4-81 1</inkml:trace>
  <inkml:trace contextRef="#ctx0" brushRef="#br0" timeOffset="100479.32">10360 5920 184 0,'5'-4'71'0,"-5"4"-55"0,4 0 17 15,-4 0 29 1,0 0-35-16,0 0 34 16,5 8-36-16,-5 0 34 15,4 0-34-15,-8 9 25 16,4 3-29-16,-9 13 16 15,4-1-22-15,-13 17 12 0,4 8-16 16,-18 9 6-16,9-1-10 0,-9-4-2 16,4-4-3-1,-9 9-6-15,5-5 2 0,0 0-1 16,9-4 1-16,0-4 13 16,5-4-6-16,0-8 6 15,4-4-6-15,0-5 7 16,5-3-8-16,0-9 8 15,9 1-8-15,4-5 5 16,5-4-5-16,5-8 0 16,9 4-2-16,5-8-2 15,4 0 1-15,0-8-1 16,0 4 0-16,0-8 0 16,5 4 0-16,0-4 0 15,-5 7 0-15,-5-3 2 16,1 4-1-16,-5 0 2 15,0 4-2-15,-5-4-1 16,1 8 1-16,-6-8 1 16,1 4-1-16,-5-4-62 15,5 0 33-15,-5-8-220 16,5 3 138-16</inkml:trace>
  <inkml:trace contextRef="#ctx0" brushRef="#br0" timeOffset="101201.4">10998 6740 212 0,'-14'-4'79'0,"14"4"-61"0,-4 0 28 16,-1 0 30-1,10 0-42-15,-5 0 25 16,0 0-35-16,0-4 19 16,0 0-26-16,0-4 16 15,9-1-19-15,0-7 14 0,0 4-15 16,5-8 8-1,4 3-12-15,1-7 4 16,-1 7-8-16,5-3-4 0,0 8-2 0,5-5-1 16,-1 9 0-16,1-4 8 15,4 4-3-15,-5 0 10 16,1 4-7-16,-5 0 14 16,0 4-11-16,-5 0 9 15,1 8-10-15,-10 0 2 16,4 4-6-16,-8 0 2 15,0 1-3-15,-5-1 0 16,4 4-1-16,-4 0-2 16,5 5 1-16,-1-5 1 15,10 1-1-15,5-9 2 16,-1 4-2-16,5-8-1 16,0 0 1-16,0-8 1 15,4 0-1-15,1-8 2 16,-1 4-2-16,-4-9-18 15,5 5 9-15,-5-4-113 16,4 7 66-16,-4-3-195 16,0 4 141-16</inkml:trace>
  <inkml:trace contextRef="#ctx0" brushRef="#br0" timeOffset="102491.96">12779 6140 140 0,'9'-32'52'0,"-9"32"-41"0,0-4 24 0,0 4 29 15,0 4-34-15,-4 0 25 16,4 4-33-16,-9 12 24 15,-1 1-26-15,-13 11 18 16,5 1-22-16,-14 8 10 16,4 0-16-16,-8 8 2 15,4-5-8-15,-5 9-2 16,5-4-1-16,-10 13-4 16,10-5 2-16,5-12 3 15,13-9-1-15,0-15-18 16,14-5 9-16,5-16-50 15,4-4 33-15,5-16-42 16,4 3 38-16,5-15-21 0,5 7 29 16,4-24-6-1,0 8 16-15,0-28 2 0,5 8 5 16,-1-29 25-16,1 8-11 0,-9 13 46 16,-5 16-31-16,-10 0 31 15,-3 20-33-15,-1 5 24 16,0 7-27-16,-4 5 22 15,-1 12-23-15,-4 4 23 16,5 12-24-16,-10 21 21 16,5 4-22-16,-4 20 5 15,-1 4-13-15,-4 4-3 16,4-4-4-16,-4 5-2 16,9-5 1-16,-5 4 1 15,10-8-1-15,0-4 4 16,4-4-3-16,0-12 8 15,5-4-6-15,0-17 5 16,4-8-5-16,0-16 0 16,5 0-2-16,-4-4 1 0,8-17 0 15,-4 5 1-15,5-30-2 16,-5 14-2-16,9-42 1 16,9-24-1-16,-4 12 2 0,-5 13-3 15,-5 15-2-15,-4 9 2 16,-4 16 2-16,-6 9-2 15,1 7 0-15,-5 5 1 16,-4 4 2-16,0 7-3 16,-5 1 0-16,0 8-52 0,0 0-22 15,0 0-52-15,9 25-96 32</inkml:trace>
  <inkml:trace contextRef="#ctx0" brushRef="#br0" timeOffset="103437.56">14032 5830 152 0,'-4'-8'57'0,"4"8"-44"0,-5 0 12 0,1 0 21 16,8 4-26-16,-8-4 27 15,-1 4-28-15,-9 0 30 16,0 9-28-16,-8-1 32 16,8 4-31-1,-14 9 32-15,10 3-32 0,-14 9 23 16,9 4-26-16,-14 16 5 15,5 0-14-15,-28 33-1 16,10-5-6-16,-1 5 3 16,10-8-4-16,4-1 1 15,14-11-1-15,0-1-2 16,14-4 1-16,-5-4-1 16,10-3 0-16,-1-9 0 15,5-5 0-15,0-7-36 16,5-4 20-16,-5-9-79 15,4-3 53-15,1-1-147 16,0-4 107-16</inkml:trace>
  <inkml:trace contextRef="#ctx0" brushRef="#br0" timeOffset="104458.43">13729 6740 188 0,'0'-8'71'0,"0"8"-55"0,10-4 13 0,-10 4 19 16,4 0-27-16,1-8 23 16,9 4-25-16,-5-9 14 15,4 5-19-15,6-8 10 16,-1 4-14-16,10-13 4 16,4 5-9-16,9-13 0 15,1 5-3-15,8-13-2 16,-4 4 1-16,0-12 3 15,-5 8-2-15,10-16 12 16,-5 8-7-16,-14 4 21 16,-5 17-16-16,-8 3 8 15,-1 9-12-15,-9 4 0 16,0 8-5-16,-13 8 3 16,4 8-4-16,-9 8 4 0,-1 5-4 15,-13 12 6-15,5-1-5 16,-14 5 3-16,9 0-3 0,-9 4-2 15,9-4 0-15,-5-1-65 16,15-3 35-16,-1-8-176 16,14-5 115-16</inkml:trace>
  <inkml:trace contextRef="#ctx0" brushRef="#br0" timeOffset="105104.78">14606 6446 176 0,'0'4'68'0,"0"-4"-52"0,9-4 8 15,-4 0 9 1,0 8-20-16,4-8 10 16,4 4-14-16,6-8 8 15,-5 0-9-15,-1-13 17 16,6 5-13-16,-1-12 18 0,0 3-17 0,-4-16 18 16,5 9-18-1,-15-5 24-15,1 8-21 16,-14-11 19-16,4 3-20 0,-18 12 14 15,5 9-16-15,-14 12 12 16,9 12-14 0,-19 13 12-16,10 11-13 0,-14 5 10 15,10 4-11-15,-15 4 4 16,14 0-8-16,1-1 0 16,8-3-3-16,10 0 3 15,9-4-3-15,9-5 4 16,9 1-4-16,4-9 1 15,6-3-1-15,4-9 1 16,0-4-2-16,4-12 2 16,1 0-2-16,4-12 2 15,0 4-2-15,0-13 2 16,0 5-2-16,-4-21-3 16,4 8 1-16,-9-20 3 15,0 4-1-15,-5-20-1 16,-4 12 1-16,-14 8-4 15,0 16 2-15,-23 9-23 16,5 16 12-16,-10 12-65 16,1 8 43-16,-1 12-113 15,5 1 83-15,0 3-125 16,9 5 108-16</inkml:trace>
  <inkml:trace contextRef="#ctx0" brushRef="#br0" timeOffset="105421.38">14767 6614 312 0,'-14'12'115'0,"14"-12"-89"0,-14 24 16 0,5-16 15 15,9 5-33-15,-9 7-1 16,0 9-14-16,-5 3-6 16,5 1-2-16,-5 4-21 15,5-1 11-15,-5-7-91 16,9-5 55-16,1-7-128 15,8-5 97-15</inkml:trace>
  <inkml:trace contextRef="#ctx0" brushRef="#br0" timeOffset="106108.84">15336 6267 184 0,'-5'4'71'0,"5"-4"-55"0,0 0 0 0,0 0-2 16,5 0-10-16,0-4 0 16,4 0-2-16,0-9 12 15,5 1-8-15,4-12 28 16,0 3-19-16,-4-7 27 16,0 7-24-16,-5-11 17 15,0 7-20-15,-9-3 14 16,0 11-16-16,-13-3 15 15,3 8-16-15,-13 0 16 16,1 7-16-16,-11 10 9 16,6 3-12-16,-10 8 15 15,5 4-14-15,-5 9 18 16,5 4-16-16,-5 11 2 16,5-3-8-16,0 4-5 15,9 0-2-15,9-4-1 16,10-4 0-16,8-5 6 0,10 1-2 15,5-9 4-15,4-3-4 16,4-9 1-16,1-4-1 16,4-12 3-16,0 4-3 0,0-16 1 15,0 3-1-15,0-19 1 16,0 3-2-16,-9-16 2 16,0 5-2-16,-4-26-1 15,-6 5 1-15,-8 0-1 16,-5 20 0-16,-18 4-3 15,4 13 2-15,-14 8-12 16,5 7 6-16,-13 9-53 16,8 9 32-16,-9 7-115 15,14 4 80-15,-4 13-124 16,13 0 107-16</inkml:trace>
  <inkml:trace contextRef="#ctx0" brushRef="#br0" timeOffset="107205.83">15667 6446 208 0,'4'-16'77'0,"-4"16"-60"0,5-12 15 0,-1 8 26 16,1 8-32-16,-5-4 23 15,0 0-29-15,0 0 18 16,0 0-22-16,-5 0 16 15,5 4-18-15,-4 0 6 16,4 4-12-16,-9 0 4 16,4 0-7-16,-9 1 2 15,10 3-4-15,-6 0-2 16,6 0 0-16,-1-4 1 16,10 1-1-16,-1-5-1 15,10 0 1-15,5-8-1 16,-1 0 0-16,0-5-3 15,5 1 2-15,-4-8 1 16,4 4 0-16,-5-5 4 16,0 9-2-16,-4-4-1 15,0 4 0-15,-5 0-6 16,5 8 3-16,-5 0 1 16,5 4 1-16,-10 0 6 15,1 8-3-15,-5 0 8 16,0 5-7-16,0-1 1 15,0 0-3-15,0-4 1 16,0 1-2-16,0-5 2 0,4 4-2 16,1-8-3-16,4 0 1 0,0-8 1 15,5 0 0-15,0-4 2 16,0 0-1-16,-1-4-1 16,6 3 1-16,-1-3-1 15,1 4 0-15,-6 0-3 16,1 4 2-16,-5 0-1 15,5 4 0-15,-9 0 2 16,4 8 0-16,-9 0 6 16,4 4-3-16,-4-4 3 15,0 5-3-15,0-5 0 16,5 4-1-16,0-4 1 16,-1 0-2-16,1-8 2 15,9 4-2-15,-1-8-1 16,6 4 1-16,-1-8 1 15,5 4-1-15,-5-8-1 16,5 8 1-16,-4-4-1 16,-1 4 0-16,-4-1-3 15,0 5 2-15,-5 0 1 16,0 5 0-16,-4-1 2 16,-1 4-1-16,1 0-1 15,-1 0 1-15,1-4-1 16,-1 0 0-16,1-4 0 15,4 4 0-15,0-8 4 16,5 4-2-16,-5-8 1 0,5 4-1 16,0-4-6-1,4 4 2-15,-4-8-1 0,4 7 1 16,-4-3 0-16,0 8 0 0,-5-4 0 16,0 8 0-16,-4-4 2 15,4 8 0-15,-9 1 2 16,5 7-1-16,-5-4-3 15,0 5 1-15,0-1-1 16,0 0-92-16,0-4-41 16,9 5-31-16,5 3-12 15</inkml:trace>
  <inkml:trace contextRef="#ctx0" brushRef="#br0" timeOffset="107808.49">17002 6793 176 0,'10'-12'68'0,"-10"12"-52"0,4 16 34 16,-4-16 13-16,0 21-8 15,-9 19 0-15,0-3-18 16,0-8-5-16,-10 11-19 16,5-7-8-16,-9 8-1 0,5-4-3 15,0-1-1-15,-1-7-21 16,6-5-9-16,-1-3-62 15,14-5-28-15,0 0 3 16</inkml:trace>
  <inkml:trace contextRef="#ctx0" brushRef="#br0" timeOffset="107986.39">17232 6181 280 0,'-19'0'107'0,"19"0"-83"0,-4 16-9 0,4-16-9 16,0 9-8-16,4-1 0 15,1 0-58-15,0-4-26 0,8 4-15 16,10-8-3-16</inkml:trace>
  <inkml:trace contextRef="#ctx0" brushRef="#br0" timeOffset="108993.26">18109 5781 140 0,'-5'-12'55'0,"5"12"-43"0,-5-4 23 0,5 4 10 0,0 0-5 15,-4 0 1-15,-1 0-3 16,1 4-2-16,-6 4-19 16,1 4 12-16,-4 5 7 0,-6 3-4 15,-8 5 1-15,-6 11-5 16,-8 17-3-16,-9 21-7 16,13-9-1-16,5-8-10 15,-5 13-2-15,5-13-3 16,4 8-2-16,5-12 1 15,5 8-1-15,4-12 0 16,10 8 0-16,-1-12 0 16,10 4 0-16,-1-8-29 15,6 0-10-15,-6-9-49 0,5 1-21 16,0-4-38 0</inkml:trace>
  <inkml:trace contextRef="#ctx0" brushRef="#br0" timeOffset="110494.31">18265 6287 124 0,'9'-12'46'0,"-9"12"-35"0,14-16 18 15,-10 7 26 1,1 9-30-16,4-12 22 16,-4 0-28-16,-1-4 12 15,1 3-18-15,-1-7 8 0,1 8-12 16,0-5 6 0,-1 5-8-16,-4-16 11 15,5 7-10-15,-10 1 14 0,1 8-13 0,-10-5 14 16,0 9-14-1,-18 4 16-15,9 4-15 16,-14 12 9-16,10 5-11 0,-10 11 6 16,5 5-7-16,0 8 7 15,9-1-8-15,-5 1-1 16,5 0-3-16,-9 12-2 16,9 0 1-16,9-8 1 15,10-4-1-15,8-9 2 16,10-7-2-16,4-9 4 15,10-4-3-15,9-16 1 16,4-4-1-16,0-4-2 16,-8 0 3-16,-6-1 0 15,10-11-1-15,13-25 3 0,1-8 1 0,-15-4 2 16,-8 0 0-16,-14 3-2 16,-10 5 1-16,-8 4-2 15,-10 13 0-15,-4 7-1 16,-10 9 0-16,-4 8 0 15,-9 12 0-15,4 12-5 16,0 12-1-16,1 9 1 16,3 8 0-16,6 8-32 15,13-13-15-15,0-3-42 16,10 8-16-16,-1 16-50 16</inkml:trace>
  <inkml:trace contextRef="#ctx0" brushRef="#br0" timeOffset="110732.57">18444 6589 348 0,'-23'16'129'0,"23"-16"-100"0,-37 37 2 0,23-21-1 15,5 5-20-15,-9 7-3 16,4 1-4-16,0 4-22 16,5-1 10-16,-5 1-91 15,10-9 55-15,4-7-122 16,9-1 95-16</inkml:trace>
  <inkml:trace contextRef="#ctx0" brushRef="#br0" timeOffset="111366.64">18871 6185 148 0,'0'-4'55'0,"0"4"-43"0,9 4 16 0,-5-4 23 15,1 0-29-15,4 0 8 16,0-4-6-16,1 0 3 16,3-4-6-16,1-4-1 15,-5-5-11-15,5-3 1 0,0 0 1 16,-5-1 2-16,0 1 5 16,0-1 1-16,-4 1 3 15,-5 0 1-15,-9 3 1 16,-5 5 2-16,-9 4 1 15,-9 4-3-15,0 8-3 16,-5 8-3-16,9 4-1 16,6-3-5-16,-15 15 0 15,-14 21-1-15,5 12 3 0,10-4-7 16,13-16-2-16,4-8-5 16,10 4-1-16,0-5 3 15,18-3 3-15,0-5-2 16,14-7-2-16,-4-1 2 15,13-12 0-15,-5 0-1 16,15-12 1-16,-10 4-2 16,9-17 2-16,-4 5-2 15,0-21 2-15,4-20-2 16,-9 4 2-16,-9 0-2 16,-14 16-1-16,0 5 3 15,-13-5 0-15,-5-4-1 16,-5 17-2-16,5 3-2 0,-19 9 1 15,-13 0-1-15,4 8-2 16,5 4-24-16,4 8-9 16,5 0-177-1,10 9 116 1,3 3-98-16,15 0 114 0</inkml:trace>
  <inkml:trace contextRef="#ctx0" brushRef="#br0" timeOffset="112010.54">19334 6055 240 0,'9'-25'90'0,"-9"25"-70"0,10-20 10 15,-6 12 15 1,1 4-27-16,-5-9 23 16,4 5-25-16,-8-8 21 15,4 8-21-15,-9-9 25 16,4 9-23-16,-9-4 19 16,5 8-21-16,-9-4 12 15,9 4-17-15,-10 0 8 16,5 8-11-16,-9 0 0 0,10 8-5 15,-6 0-2 1,6 5 0-16,-1 3-1 0,9 4 0 16,1 5 2-16,8 0-1 0,1 11-3 15,9 9 1-15,-1-8 1 16,1-4 0-16,0-1 4 16,4-3-2-16,-9-4-3 15,5-5 0-15,-5 1 3 16,1-5-1-16,-10 0 2 15,4 5-2-15,-8-5 2 16,4 1-2-16,-10-5 4 16,6 0-3-16,-10-8 1 15,0 5-1-15,-13-13 5 16,8 4-4-16,-4-12 3 16,10-1-3-16,-1-11-2 15,9 4 0-15,5-25-1 16,5 8 0-16,4-7 0 15,5 7 0-15,9-20-3 16,4 12 2-16,1 0-21 16,-1 9 12-16,1-9-34 15,-5 16 25-15,-5-3-37 16,1 12 31-16,-6-1-69 16,6 5 53-16,-10 0-131 15,5 8 97-15</inkml:trace>
  <inkml:trace contextRef="#ctx0" brushRef="#br0" timeOffset="113061.5">19536 6385 176 0,'0'-33'68'16,"0"33"-52"-16,9-20 25 0,-4 12 31 16,0 4-39-16,-1 0 23 15,1 4-33-15,-5 0 25 16,0 4-27-16,-5 8 13 15,1 4-19-15,-6 5 9 16,6-1-14-16,-10 1 6 16,9 3-9-16,-8-4 0 15,8 1-4-15,5-5 0 16,5-4-1-16,8-8 1 16,1 1-2-16,5-14-3 15,4 5 1-15,-1-8-1 16,6 0 0-16,0-13 8 15,-1 9-3-15,-4 0 17 0,-5 8-12 16,-8 3 8-16,3 5-9 16,-3 0 0-16,-1 9-4 15,-5-1 0-15,1 4-1 0,-5 0-2 16,4 5 1-16,-4-5 5 16,5 0-3-16,0-4 1 15,4 0-2-15,0-8 3 16,5 0-3-16,4-8 1 15,1 0-3-15,3-4-1 16,1 0 1-16,0-1 0 16,-4 5 0-16,-5 0 0 0,-1 4 0 15,1 0-3-15,-5 4 0 16,0 0 2-16,-4 8 2 16,-5 0 0-16,0 4 2 0,0 5-2 15,0-1 2-15,0-4-2 16,0-4-1-16,0 1 1 15,9-5 1-15,0-8-1 16,1 0 2-16,-1 4-2 16,5-5 2-16,-1-7-4 15,1 4 0-15,-5 4-1 16,5-4 0-16,-5 0 0 16,5 4 0-16,0 0 0 15,-5 4 0-15,-5 0 2 16,1 4 0-16,-5 4 0 15,0 0 2-15,0 0-1 16,0 4-1-16,0-4 3 16,0 1 0-16,5 3-1 0,-1-8 1 15,1 0-2 1,4-8-1-16,9 0-2 0,-4-4 1 16,-5 4 1-16,10-5 0 15,-6 1 0-15,6 0 2 16,4 0-3-16,-9 4-2 15,-1 0 2-15,-3 4 0 16,-1 0 1-16,-5 4 2 16,-4 8-1-16,0-4-1 15,0 0-2-15,5 1 1 16,-1-1 1-16,1 0 0 16,0 0 2-16,-1 0 1 15,1-4-4-15,4 0 1 0,0 5-42 16,-4-5-19-16,-1 0-269 31,6 0 179-31</inkml:trace>
  <inkml:trace contextRef="#ctx0" brushRef="#br0" timeOffset="113633.19">20578 5732 344 0,'0'-16'129'0,"0"16"-100"0,9-4 20 16,-4 4 19 0,0 4-39-16,4 0 13 15,5 8-26-15,-5 5 2 16,4-1-10-16,-3 4-1 16,3 5-4-16,1 20 0 15,0 0-1-15,-9 8 1 16,4-4-2-16,-9 12 4 15,4-4-3-15,-13 12 4 16,5-12-4-16,-15 5-1 16,1-9 0-16,-5 0-1 0,-14 12-3 0,10-12 0 15,-10 4-58 1,5-12-24-16,4-12-61 0,5-5-23 16,14-20 41-16,0 0 23 15</inkml:trace>
  <inkml:trace contextRef="#ctx0" brushRef="#br0" timeOffset="114129.07">20844 5394 340 0,'-4'-25'126'0,"4"13"-98"0,4 0 12 16,1 8 0-16,4 0-15 16,0-4-3-16,5-1-10 15,5 1-5-15,-1 0-4 16,5 4 0-16,-5 4 0 0,1 0 3 15,-1 4 1-15,-4 4 1 0,-5 4 0 16,-5 5 0 0,-4 3 2-16,-9 1 26 15,5 7-20 1,-15 5 8-16,1-1-14 16,-5 5 5-16,9-4-8 15,-4-5 0-15,4 1-4 0,5-5 5 16,4 1-5-16,5-5 3 15,5-3-3-15,4-5 0 16,5 0-1-16,4-4-2 16,5 4 1-16,0-3-4 15,0-1 2-15,0-8-65 16,5 4 36-16,-5-4-215 16,-5 0 136-16</inkml:trace>
  <inkml:trace contextRef="#ctx0" brushRef="#br0" timeOffset="115283.06">21400 5581 156 0,'-5'-8'57'0,"5"8"-44"0,0 0 21 16,0 0 34-1,0 0-38-15,0 4 48 16,0 0-45-16,0 1 41 15,5 3-42-15,-1 4 27 16,1 0-33-16,4 4 25 16,0 5-29-16,5 7 18 15,0 1-24-15,0 8 10 16,4 3-16-16,-4 9 8 0,0-4-10 16,-10 8 2-1,5 0-6-15,-13 13 5 0,-1-5-6 16,-13 8 6-16,4-8-6 15,-23 5 1-15,5-5-2 16,-41 37 1-16,9-4-2 0,-10-1-1 16,19-11 1-16,-9-9 1 15,13-7-1-15,-4-9-20 16,9-4 10-16,0-8-82 16,10-9 50-16,8-15-159 15,14-9 113-15,10-12-124 16,13-4 121-16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18.26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14 592 5384 0 0,'0'0'241'0'0,"-1"2"0"0"0,-1 1-82 0 0,1 0 0 0 0,-1 0 0 0 0,1 0 0 0 0,-1 0-1 0 0,1 0 1 0 0,0 1 0 0 0,0-1 0 0 0,1 1-1 0 0,-1-1 1 0 0,0 0 0 0 0,1 1 0 0 0,0-1 0 0 0,0 1-1 0 0,1 3 1 0 0,-1 3-103 0 0,0-6 33 0 0,1-1 0 0 0,-1 1 0 0 0,1-1 0 0 0,-1 1 0 0 0,1-1 0 0 0,0 1-1 0 0,3 4 1 0 0,1 6 144 0 0,1 6-27 0 0,0 0 1 0 0,2 0 0 0 0,1-1-1 0 0,0 0 1 0 0,14 21 0 0 0,9 19 481 0 0,-24-48-457 0 0,5 8 41 0 0,1 1 0 0 0,1-2 0 0 0,1 0 0 0 0,20 17 1 0 0,-20-20-56 0 0,16 18 1 0 0,-18-18 112 0 0,21 18 1 0 0,-9-12-37 0 0,-1 1-103 0 0,1-2 0 0 0,1-1 0 0 0,31 16 0 0 0,63 33 192 0 0,-30-16-155 0 0,-46-27-149 0 0,-8-4-9 0 0,58 24 0 0 0,28-2 55 0 0,162 35 0 0 0,-138-49-22 0 0,166 10 0 0 0,-159-22 118 0 0,51 4 144 0 0,553 5 142 0 0,-562-19-495 0 0,60 0-14 0 0,4 0 2 0 0,-73-4 0 0 0,1 0 0 0 0,809-7 0 0 0,-812-2 0 0 0,171-9 0 0 0,186-12 64 0 0,-213 0-64 0 0,85-6 0 0 0,-260 20 0 0 0,12 0 28 0 0,117-11 8 0 0,8-2-25 0 0,-51 5 197 0 0,230-21-243 0 0,-75 33-93 0 0,-338 11 114 0 0,1 2 0 0 0,-1 3-1 0 0,-1 3 1 0 0,63 18-1 0 0,-108-25 15 0 0,0 2 0 0 0,0-1 0 0 0,-1 1 0 0 0,1 1 0 0 0,-1 0 0 0 0,0 0 0 0 0,-1 1 0 0 0,0 0 0 0 0,0 1 0 0 0,0 0 0 0 0,-1 0 0 0 0,0 1 0 0 0,-1 0 0 0 0,0 1 0 0 0,0-1 0 0 0,-1 1 0 0 0,0 0 0 0 0,-1 1 0 0 0,5 14 0 0 0,-2-2 0 0 0,-1 1 0 0 0,-1 0 0 0 0,4 43 0 0 0,-6-36 0 0 0,14 51 0 0 0,-13-56 1 0 0,-5-21 17 0 0,1-1 1 0 0,0 1-1 0 0,0-1 0 0 0,1 1 1 0 0,2 5-1 0 0,-1-3 13 0 0,0-1 0 0 0,1 0-1 0 0,0 0 1 0 0,0-1 0 0 0,0 1-1 0 0,1-1 1 0 0,0 0 0 0 0,11 9-1 0 0,-13-12-44 0 0,0 0 1 0 0,1 0-1 0 0,-1 0 0 0 0,1 0 0 0 0,0 0 0 0 0,-1-1 0 0 0,1 0 0 0 0,0 0 0 0 0,0 0 0 0 0,0 0 0 0 0,0-1 0 0 0,-1 1 0 0 0,1-1 0 0 0,0 0 0 0 0,0 0 0 0 0,0 0 0 0 0,6-2 0 0 0,1 0 13 0 0,-4 1 11 0 0,0-1 1 0 0,0 1 0 0 0,0-1 0 0 0,-1-1-1 0 0,1 1 1 0 0,7-5 0 0 0,33-19 51 0 0,20-11 24 0 0,-2-4-79 0 0,81-56 60 0 0,-30 23-67 0 0,-17 13 0 0 0,261-163-96 0 0,-323 203 92 0 0,2 1-1 0 0,1 2 0 0 0,0 2 0 0 0,1 1 0 0 0,0 3 1 0 0,1 1-1 0 0,1 2 0 0 0,-1 2 0 0 0,65-3 0 0 0,-33 7 8 0 0,144-2-70 0 0,50 29 78 0 0,-42-1 292 0 0,156 9 399 0 0,-26 2-251 0 0,-86-9-306 0 0,58 0-69 0 0,-57-5-76 0 0,246 21 0 0 0,-284-23 0 0 0,58-2 255 0 0,-145-10-62 0 0,408 19 15 0 0,-94-14-208 0 0,112-16 0 0 0,-383 2 0 0 0,343-36-383 0 0,-441 30 358 0 0,387-50 114 0 0,-7-39 58 0 0,-365 70-98 0 0,103-29-37 0 0,-4-16-2 0 0,-166 56-19 0 0,298-136 246 0 0,-257 111-198 0 0,-2-3 0 0 0,81-61 0 0 0,43-47-155 0 0,-161 120 143 0 0,48-51-1 0 0,28-44 0 0 0,-53 56-33 0 0,-30 35 18 0 0,-2-2 0 0 0,-2-1-1 0 0,-1-1 1 0 0,-3-2 0 0 0,33-68-1 0 0,-55 100-122 0 0,0 0-1 0 0,0-1 0 0 0,-1 1 1 0 0,2-20-1 0 0,-3-4-5551 0 0,-2 19-380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3.7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562 173 4608 0 0,'0'0'8038'0'0,"7"2"-6568"0"0,-4-1-1188 0 0,-1-1 0 0 0,1 0-1 0 0,-1 0 1 0 0,1 0 0 0 0,-1 0 0 0 0,1 0 0 0 0,-1 0 0 0 0,1-1 0 0 0,-1 1 0 0 0,0-1 0 0 0,1 0 0 0 0,-1 0 0 0 0,1 0 0 0 0,1-1 0 0 0,35-19 1231 0 0,17-21-845 0 0,-53 40-627 0 0,0-1 0 0 0,0 1 0 0 0,0-1 0 0 0,-1 0 0 0 0,1 0 0 0 0,-1 0 0 0 0,1-1 0 0 0,2-5 0 0 0,-4 8-1 0 0,-1 0 1 0 0,1 0-1 0 0,-1 0 0 0 0,0 0 0 0 0,1 0 0 0 0,-1 0 1 0 0,0 0-1 0 0,0-1 0 0 0,1 1 0 0 0,-1 0 0 0 0,0 0 1 0 0,0 0-1 0 0,0 0 0 0 0,-1 0 0 0 0,1 0 0 0 0,0-1 1 0 0,0 1-1 0 0,0 0 0 0 0,-1 0 0 0 0,1 0 0 0 0,-1 0 1 0 0,1 0-1 0 0,-1 0 0 0 0,1 0 0 0 0,-1 0 0 0 0,0 0 0 0 0,1 0 1 0 0,-1 0-1 0 0,0 0 0 0 0,0 1 0 0 0,0-1 0 0 0,1 0 1 0 0,-1 1-1 0 0,-2-2 0 0 0,-6-4 180 0 0,-1 1 1 0 0,0 1-1 0 0,0-1 0 0 0,-1 1 0 0 0,1 1 1 0 0,-1 0-1 0 0,0 1 0 0 0,1 0 1 0 0,-1 0-1 0 0,0 1 0 0 0,-18 1 1 0 0,13 1-151 0 0,-1 0 0 0 0,1 2 0 0 0,-1 0 0 0 0,1 0 1 0 0,0 2-1 0 0,0 0 0 0 0,-16 7 0 0 0,-11 8 71 0 0,-58 35-1 0 0,80-41-66 0 0,1 1-1 0 0,0 0 0 0 0,2 1 1 0 0,-27 29-1 0 0,27-22-102 0 0,0 0 0 0 0,1 1-1 0 0,2 0 1 0 0,0 1 0 0 0,2 1 0 0 0,1 0-1 0 0,1 1 1 0 0,1 0 0 0 0,1 1 0 0 0,2 0-1 0 0,0 1 1 0 0,2-1 0 0 0,2 1 0 0 0,0 0-1 0 0,3 53 1 0 0,1-70-34 0 0,0 0 0 0 0,1 0 0 0 0,0 0-1 0 0,1-1 1 0 0,0 1 0 0 0,1-1 0 0 0,0 0-1 0 0,11 21 1 0 0,-11-26 22 0 0,0 0-1 0 0,1 1 0 0 0,-1-2 0 0 0,1 1 1 0 0,0 0-1 0 0,1-1 0 0 0,-1 0 1 0 0,1 0-1 0 0,0-1 0 0 0,0 0 1 0 0,1 0-1 0 0,-1 0 0 0 0,1 0 1 0 0,0-1-1 0 0,9 3 0 0 0,-10-5-2 0 0,0 1-1 0 0,0-1 0 0 0,-1-1 1 0 0,1 1-1 0 0,0-1 0 0 0,0 0 1 0 0,0 0-1 0 0,0-1 0 0 0,0 0 1 0 0,0 0-1 0 0,0 0 0 0 0,-1-1 0 0 0,1 1 1 0 0,0-1-1 0 0,-1-1 0 0 0,1 1 1 0 0,-1-1-1 0 0,5-3 0 0 0,0-1 35 0 0,0-1 0 0 0,-1 1-1 0 0,1-2 1 0 0,-2 1-1 0 0,1-1 1 0 0,-1-1 0 0 0,12-17-1 0 0,-17 21 12 0 0,0 0 0 0 0,0 0 0 0 0,-1 0 0 0 0,1 0 1 0 0,-1 0-1 0 0,-1-1 0 0 0,1 1 0 0 0,-1 0 0 0 0,1-12 0 0 0,-2 7 20 0 0,0 1 0 0 0,0-1 1 0 0,-1 1-1 0 0,-1 0 1 0 0,-3-16-1 0 0,4 22 3 0 0,-1 0-1 0 0,1 0 1 0 0,-1-1 0 0 0,0 1-1 0 0,0 0 1 0 0,0 0 0 0 0,0 1 0 0 0,-1-1-1 0 0,1 0 1 0 0,-1 1 0 0 0,0 0-1 0 0,0-1 1 0 0,-1 1 0 0 0,1 0-1 0 0,0 1 1 0 0,-1-1 0 0 0,0 1 0 0 0,0-1-1 0 0,0 1 1 0 0,0 0 0 0 0,0 1-1 0 0,0-1 1 0 0,0 1 0 0 0,0-1 0 0 0,-1 1-1 0 0,1 0 1 0 0,0 1 0 0 0,-1-1-1 0 0,1 1 1 0 0,-1 0 0 0 0,1 0-1 0 0,-1 1 1 0 0,1-1 0 0 0,-1 1 0 0 0,-4 1-1 0 0,1 0 62 0 0,0 1 1 0 0,1 1-1 0 0,-1-1 0 0 0,-13 9 0 0 0,18-9-67 0 0,-1-1-1 0 0,1 1 1 0 0,0 0 0 0 0,0 1-1 0 0,0-1 1 0 0,0 0 0 0 0,1 1-1 0 0,-1 0 1 0 0,1-1-1 0 0,0 1 1 0 0,-2 6 0 0 0,0-1-19 0 0,0 1 1 0 0,1 0 0 0 0,0 0-1 0 0,1 0 1 0 0,0 0 0 0 0,0 14-1 0 0,2-20 9 0 0,0 0 1 0 0,0 0-1 0 0,0-1 0 0 0,1 1 0 0 0,-1 0 1 0 0,1 0-1 0 0,0 0 0 0 0,1-1 0 0 0,-1 1 1 0 0,0 0-1 0 0,1-1 0 0 0,0 1 0 0 0,0-1 1 0 0,0 0-1 0 0,0 0 0 0 0,1 1 0 0 0,-1-1 1 0 0,1-1-1 0 0,0 1 0 0 0,3 2 0 0 0,-3-2 8 0 0,1-1-1 0 0,-1 0 0 0 0,1-1 1 0 0,0 1-1 0 0,0-1 1 0 0,0 1-1 0 0,-1-1 1 0 0,1 0-1 0 0,5 0 0 0 0,37 2-22 0 0,-24-4-28 0 0,-1-1-1 0 0,0 0 1 0 0,0-2 0 0 0,34-10-1 0 0,-21 3-154 0 0,-1-2 0 0 0,32-17 0 0 0,-35 13 49 0 0,-14 8 105 0 0,1 1-1 0 0,29-12 1 0 0,-46 20 33 0 0,0 0 1 0 0,0 0 0 0 0,1 0 0 0 0,-1 0 0 0 0,0-1 0 0 0,0 1 0 0 0,0 0 0 0 0,0 0 0 0 0,1 0 0 0 0,-1 0-1 0 0,0 0 1 0 0,0 0 0 0 0,0 0 0 0 0,1 0 0 0 0,-1 0 0 0 0,0 0 0 0 0,0-1 0 0 0,0 1 0 0 0,1 0 0 0 0,-1 0-1 0 0,0 0 1 0 0,0 0 0 0 0,0 0 0 0 0,1 1 0 0 0,-1-1 0 0 0,0 0 0 0 0,0 0 0 0 0,0 0 0 0 0,0 0 0 0 0,1 0-1 0 0,-1 0 1 0 0,0 0 0 0 0,0 0 0 0 0,0 0 0 0 0,1 0 0 0 0,-1 1 0 0 0,0-1 0 0 0,0 0 0 0 0,0 0 0 0 0,0 0-1 0 0,0 0 1 0 0,0 0 0 0 0,1 1 0 0 0,-1-1 0 0 0,0 0 0 0 0,0 0 0 0 0,0 0 0 0 0,0 0 0 0 0,0 1 0 0 0,0-1-1 0 0,0 0 1 0 0,0 0 0 0 0,0 0 0 0 0,0 1 0 0 0,0-1 0 0 0,0 0 0 0 0,0 0 0 0 0,0 0 0 0 0,0 1 0 0 0,-4 8-9 0 0,4-8 4 0 0,-7 14 30 0 0,-1 1 1 0 0,-1-1 0 0 0,-17 23 0 0 0,-1 2 165 0 0,-31 47 264 0 0,36-53-334 0 0,12-19-100 0 0,1 0 1 0 0,-12 25-1 0 0,21-39-99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1.3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1 353 456 0 0,'0'7'11794'0'0,"4"-14"-11541"0"0,0 1-1 0 0,0-1 0 0 0,1 1 1 0 0,0-1-1 0 0,6-4 0 0 0,13-20 468 0 0,-12 16-481 0 0,0 1 0 0 0,1 0 0 0 0,1 0 0 0 0,0 2 1 0 0,0-1-1 0 0,32-19 0 0 0,-18 15-161 0 0,78-44 6 0 0,-89 53-84 0 0,25-8 0 0 0,-35 14 0 0 0,-1 0 0 0 0,1 1 0 0 0,-1-1 0 0 0,1 2 0 0 0,-1-1 0 0 0,1 1 0 0 0,12 1 0 0 0,-7 2 0 0 0,-4 5 0 0 0,-7-7 0 0 0,1 1 0 0 0,-1-1 0 0 0,0 1 0 0 0,-1 0 0 0 0,1 0 0 0 0,0-1 0 0 0,0 1 1 0 0,-1 0-1 0 0,1 0 0 0 0,-1 0 0 0 0,1 0 0 0 0,-1 0 0 0 0,0-1 0 0 0,0 1 1 0 0,0 0-1 0 0,0 0 0 0 0,0 0 0 0 0,-1 2 0 0 0,0 3 11 0 0,-1-1 0 0 0,0 0 0 0 0,-6 11 0 0 0,4-6 7 0 0,-27 40 149 0 0,28-46-124 0 0,0 0-1 0 0,-1 0 0 0 0,-6 8 0 0 0,7-9-4 0 0,-1 0-1 0 0,1 0 1 0 0,0 1-1 0 0,0-1 0 0 0,-2 7 1 0 0,2-5 18 0 0,1 0-1 0 0,-1 0 1 0 0,-1 0 0 0 0,1 0 0 0 0,-7 7-1 0 0,8-12-17 0 0,2 0-20 0 0,0-1-1 0 0,-1 0 0 0 0,1 1 0 0 0,0-1 0 0 0,-1 0 0 0 0,1 1 0 0 0,0-1 0 0 0,0 0 0 0 0,-1 1 1 0 0,1-1-1 0 0,0 1 0 0 0,0-1 0 0 0,-1 0 0 0 0,1 1 0 0 0,0-1 0 0 0,0 1 0 0 0,0-1 1 0 0,0 1-1 0 0,0-1 0 0 0,0 1 0 0 0,0-1 0 0 0,0 1 0 0 0,0-1 0 0 0,0 1 0 0 0,0-1 1 0 0,0 0-1 0 0,0 2 0 0 0,1-4-34 0 0,-1 0 1 0 0,0 0-1 0 0,1 1 1 0 0,-1-1-1 0 0,1 0 1 0 0,0 1-1 0 0,0-1 1 0 0,0 1-1 0 0,-1-1 1 0 0,1 1-1 0 0,0-1 1 0 0,1 1-1 0 0,-1 0 1 0 0,2-3-1 0 0,26-20 35 0 0,-10 8-26 0 0,-7 5 8 0 0,1 0 0 0 0,25-15 0 0 0,-21 15 0 0 0,20-17 0 0 0,74-62 0 0 0,-54 43 0 0 0,-53 44 8 0 0,0-1-1 0 0,1 1 1 0 0,-1 0 0 0 0,0 0-1 0 0,1 1 1 0 0,0-1-1 0 0,0 1 1 0 0,-1 0-1 0 0,1 0 1 0 0,1 1-1 0 0,-1-1 1 0 0,0 1-1 0 0,0 0 1 0 0,0 1-1 0 0,1-1 1 0 0,-1 1-1 0 0,0 0 1 0 0,1 0-1 0 0,-1 1 1 0 0,0 0-1 0 0,6 1 1 0 0,-10-2-21 0 0,-1 1 1 0 0,1-1-1 0 0,-1 1 1 0 0,1-1-1 0 0,-1 1 1 0 0,1-1 0 0 0,-1 1-1 0 0,0-1 1 0 0,1 1-1 0 0,-1 0 1 0 0,0-1-1 0 0,1 1 1 0 0,-1-1-1 0 0,0 1 1 0 0,0 0-1 0 0,0-1 1 0 0,0 1 0 0 0,1 1-1 0 0,-1-2-12 0 0,1 4 27 0 0,0-1-1 0 0,0 1 0 0 0,0-1 0 0 0,-1 1 1 0 0,1-1-1 0 0,-1 1 0 0 0,0-1 0 0 0,0 1 1 0 0,0 0-1 0 0,-2 6 0 0 0,-11 37 259 0 0,5-21-196 0 0,7-25-70 0 0,0 7-31 0 0,-1 0-1 0 0,-1 0 1 0 0,0 0-1 0 0,0 0 1 0 0,0-1-1 0 0,-8 13 1 0 0,7-14 42 0 0,0 0 1 0 0,0 1 0 0 0,1 0-1 0 0,0 0 1 0 0,0 0 0 0 0,1 0-1 0 0,-1 0 1 0 0,2 0 0 0 0,-1 1-1 0 0,1-1 1 0 0,0 1 0 0 0,0-1-1 0 0,1 1 1 0 0,0-1 0 0 0,2 12-1 0 0,-2-18 2 0 0,1 1-1 0 0,-1-1 0 0 0,1 0 1 0 0,-1 0-1 0 0,1 0 0 0 0,-1 1 1 0 0,1-1-1 0 0,0 0 0 0 0,-1 0 1 0 0,1 0-1 0 0,0 0 0 0 0,0 0 1 0 0,0 0-1 0 0,0-1 0 0 0,0 1 1 0 0,0 0-1 0 0,0 0 0 0 0,0-1 0 0 0,0 1 1 0 0,0-1-1 0 0,0 1 0 0 0,1-1 1 0 0,-1 1-1 0 0,2 0 0 0 0,0 0-82 0 0,1-1-1 0 0,0 1 0 0 0,-1-1 0 0 0,1 1 1 0 0,0-1-1 0 0,-1 0 0 0 0,6-1 0 0 0,-7 1-15 0 0,1-1-360 0 0,1 1 0 0 0,-1-1 0 0 0,1 0 0 0 0,-1 0 1 0 0,0 0-1 0 0,1 0 0 0 0,4-3 0 0 0,5-6-4568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1.9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95 241 4432 0 0,'0'0'2361'0'0,"2"-2"-1704"0"0,20-10 2257 0 0,9-5-1254 0 0,8-3-812 0 0,-10 5-308 0 0,-6 2-99 0 0,-18 10-371 0 0,-1 0-1 0 0,0 1 1 0 0,1-1 0 0 0,-1-1 0 0 0,7-6-1 0 0,15-11 196 0 0,-22 17-228 0 0,1 0 1 0 0,-1 0 0 0 0,1 0 0 0 0,-1-1 0 0 0,0 1 0 0 0,-1-1-1 0 0,1 0 1 0 0,-1 0 0 0 0,0 0 0 0 0,0-1 0 0 0,-1 1 0 0 0,3-7 0 0 0,-1 4 20 0 0,0-3 38 0 0,-9 6-82 0 0,0 1 16 0 0,3 2-26 0 0,-1 0 0 0 0,0 0-1 0 0,0 0 1 0 0,0 0 0 0 0,-1 0-1 0 0,1 1 1 0 0,0 0 0 0 0,-1-1-1 0 0,1 1 1 0 0,0 1 0 0 0,-1-1 0 0 0,1 0-1 0 0,-1 1 1 0 0,1 0 0 0 0,-1 0-1 0 0,0 0 1 0 0,1 0 0 0 0,-1 0-1 0 0,1 1 1 0 0,-1-1 0 0 0,-4 3-1 0 0,-2 0 41 0 0,0 1 0 0 0,0 0 0 0 0,0 1 0 0 0,1 0-1 0 0,-18 12 1 0 0,5 0 439 0 0,-39 35-1 0 0,51-42-381 0 0,0 1 1 0 0,1 1-1 0 0,0-1 1 0 0,0 1-1 0 0,-8 17 0 0 0,2-1 84 0 0,11-22-130 0 0,0 0 1 0 0,1 0-1 0 0,0 1 0 0 0,0-1 0 0 0,0 1 0 0 0,1 0 1 0 0,0-1-1 0 0,0 1 0 0 0,1 0 0 0 0,-1 10 0 0 0,1 0-52 0 0,1-10 6 0 0,-1 0 0 0 0,2 0 1 0 0,-1 0-1 0 0,1 0 1 0 0,2 10-1 0 0,-3-15-9 0 0,1-1-1 0 0,-1 1 1 0 0,1 0 0 0 0,0 0-1 0 0,0-1 1 0 0,0 1 0 0 0,0-1 0 0 0,0 1-1 0 0,0-1 1 0 0,1 1 0 0 0,-1-1-1 0 0,0 0 1 0 0,1 1 0 0 0,-1-1-1 0 0,1 0 1 0 0,-1 0 0 0 0,1 0 0 0 0,-1 0-1 0 0,1-1 1 0 0,0 1 0 0 0,-1 0-1 0 0,1-1 1 0 0,0 1 0 0 0,0-1-1 0 0,2 1 1 0 0,0-1-15 0 0,0 1 1 0 0,0-1-1 0 0,0-1 0 0 0,0 1 1 0 0,8-2-1 0 0,6-1-50 0 0,-9 2 63 0 0,0-1 0 0 0,0 0-1 0 0,-1-1 1 0 0,1 0 0 0 0,-1 0 0 0 0,0-1 0 0 0,12-7 0 0 0,15-7 1 0 0,60-31-160 0 0,-52 24-295 0 0,2-2-139 0 0,-29 16-132 0 0,32-14 0 0 0,29-15-1628 0 0,-14 6-250 0 0,-41 21 1072 0 0,-5 4 77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2.3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117 391 7632 0 0,'0'0'689'0'0,"1"1"-568"0"0,0 1-27 0 0,-1-1 0 0 0,1 1-1 0 0,-1-1 1 0 0,0 1-1 0 0,1-1 1 0 0,-1 1-1 0 0,0-1 1 0 0,0 1-1 0 0,0-1 1 0 0,0 1 0 0 0,0-1-1 0 0,0 1 1 0 0,-1-1-1 0 0,1 1 1 0 0,0-1-1 0 0,-1 1 1 0 0,1-1 0 0 0,-1 1-1 0 0,0-1 1 0 0,1 0-1 0 0,-1 1 1 0 0,-1 1-1 0 0,-4 8 521 0 0,3 0-165 0 0,-1-1 0 0 0,-1 1 1 0 0,0-1-1 0 0,-1 0 0 0 0,0 0 1 0 0,-8 10-1 0 0,5-7 26 0 0,0 0 1 0 0,-11 25 0 0 0,11-19-419 0 0,6-15-61 0 0,1 1 0 0 0,0 0 1 0 0,0 0-1 0 0,0 0 0 0 0,0 0 0 0 0,1 0 0 0 0,0 1 0 0 0,0-1 0 0 0,0 7 0 0 0,1-12 0 0 0,0 0 0 0 0,0 0 0 0 0,0 0 0 0 0,0 1-1 0 0,0-1 1 0 0,0 0 0 0 0,0 0 0 0 0,0 0 0 0 0,0 1 0 0 0,0-1-1 0 0,0 0 1 0 0,0 0 0 0 0,0 0 0 0 0,0 1 0 0 0,1-1 0 0 0,-1 0-1 0 0,0 0 1 0 0,0 0 0 0 0,0 0 0 0 0,0 0 0 0 0,0 1 0 0 0,0-1-1 0 0,1 0 1 0 0,-1 0 0 0 0,0 0 0 0 0,0 0 0 0 0,0 0 0 0 0,0 0-1 0 0,1 0 1 0 0,-1 1 0 0 0,0-1 0 0 0,0 0 0 0 0,0 0 0 0 0,1 0 0 0 0,8-2 57 0 0,11-8-4698 0 0,-4 0-120 0 0</inkml:trace>
  <inkml:trace contextRef="#ctx0" brushRef="#br0" timeOffset="1">392 9 3224 0 0,'0'0'143'0'0,"0"-1"-134"0"0,-1 1 0 0 0,1-1 1 0 0,0 1-1 0 0,0-1 1 0 0,0 1-1 0 0,0-1 0 0 0,0 1 1 0 0,0-1-1 0 0,0 1 1 0 0,-1 0-1 0 0,1-1 0 0 0,0 1 1 0 0,0-1-1 0 0,-1 1 1 0 0,1 0-1 0 0,0-1 0 0 0,-1 0 1 0 0,-2 2 348 0 0,1-1 1 0 0,-1 1 0 0 0,1 0-1 0 0,-1-1 1 0 0,1 1-1 0 0,-1 0 1 0 0,1 0 0 0 0,0 0-1 0 0,-1 1 1 0 0,1-1-1 0 0,0 1 1 0 0,0-1-1 0 0,0 1 1 0 0,0 0 0 0 0,-2 2-1 0 0,-16 12 1913 0 0,16-13-2252 0 0,0-1 1 0 0,0 1 0 0 0,1 0-1 0 0,-1 0 1 0 0,1 1-1 0 0,0-1 1 0 0,0 1 0 0 0,0 0-1 0 0,1-1 1 0 0,-4 7 0 0 0,1 1-257 0 0,0 0 1 0 0,-7 22-1 0 0,8-20-3709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2.8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 4 9760 0 0,'0'0'882'0'0,"2"-1"-726"0"0,5-2 2646 0 0,-7 5-2729 0 0,0-1-1 0 0,1 0 1 0 0,-1 0 0 0 0,1 0 0 0 0,-1 0 0 0 0,1 0 0 0 0,0 0 0 0 0,-1 0 0 0 0,1 0 0 0 0,1 1 0 0 0,5 10 386 0 0,-7-5-299 0 0,0 1 0 0 0,0-1 0 0 0,0 1 0 0 0,-1-1 0 0 0,0 1 0 0 0,0-1 0 0 0,-1 0 0 0 0,0 1 0 0 0,-3 7 0 0 0,1-4-102 0 0,-2 4 71 0 0,-2 6-59 0 0,8-20-64 0 0,-6 21 72 0 0,3-14-35 0 0,7-3-33 0 0,-3-4-3 0 0,0-1 0 0 0,0 1 0 0 0,-1-1-1 0 0,1 1 1 0 0,0-1 0 0 0,0 1-1 0 0,0-1 1 0 0,0 0 0 0 0,1 1 0 0 0,-1-1-1 0 0,0 0 1 0 0,0 0 0 0 0,0 0-1 0 0,0 0 1 0 0,0 0 0 0 0,0 0 0 0 0,2 0-1 0 0,1-1 3 0 0,-1 0 0 0 0,1 0 0 0 0,-1 0 0 0 0,1 0 0 0 0,4-3-1 0 0,4-3 7 0 0,23-15 0 0 0,-32 20-11 0 0,59-49-4 0 0,-44 35 0 0 0,-9 8-23 0 0,1 0-1 0 0,-1 1 1 0 0,1 0-1 0 0,1 1 0 0 0,-1 0 1 0 0,20-8-1 0 0,-21 11-15 0 0,9-3-1 0 0,-18 6 36 0 0,1 0 0 0 0,0 0 0 0 0,0 0 0 0 0,0 0-1 0 0,-1 0 1 0 0,1 1 0 0 0,0-1 0 0 0,0 0 0 0 0,0 0-1 0 0,-1 0 1 0 0,1 1 0 0 0,0-1 0 0 0,0 0 0 0 0,0 1-1 0 0,1 4 6 0 0,-2-4-11 0 0,5 15-51 0 0,-6-11 66 0 0,0-2-9 0 0,-3 20 53 0 0,-8 26 0 0 0,-2 8 397 0 0,11-12 58 0 0,2-42-465 0 0,1 4 13 0 0,8 9 48 0 0,-7-15-104 0 0,0 0 0 0 0,-1 0-1 0 0,1 0 1 0 0,0 0 0 0 0,0 0-1 0 0,-1 0 1 0 0,1 0 0 0 0,0 0 0 0 0,0-1-1 0 0,0 1 1 0 0,0 0 0 0 0,0-1-1 0 0,1 1 1 0 0,-1-1 0 0 0,0 1-1 0 0,0-1 1 0 0,0 1 0 0 0,0-1 0 0 0,0 0-1 0 0,1 0 1 0 0,-1 0 0 0 0,0 0-1 0 0,0 1 1 0 0,3-2 0 0 0,-2 1-185 0 0,0 0 1 0 0,0-1-1 0 0,1 1 0 0 0,-1-1 1 0 0,0 0-1 0 0,0 0 0 0 0,0 0 1 0 0,0 0-1 0 0,0 0 0 0 0,0 0 1 0 0,0-1-1 0 0,3-2 0 0 0,4-4-769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3.2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0 9760 0 0,'0'0'1016'0'0</inkml:trace>
  <inkml:trace contextRef="#ctx0" brushRef="#br0" timeOffset="1">22 242 7632 0 0,'-1'1'348'0'0,"-2"10"-148"0"0,0-1 1 0 0,-1 0 0 0 0,-7 13 2633 0 0,20-39-3245 0 0,-4 8 126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4.32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0 360 1376 0 0,'0'0'2880'0'0,"0"-16"925"0"0,1 11-3536 0 0,-1 1 0 0 0,1 0 0 0 0,0-1 0 0 0,0 1 0 0 0,0 0 0 0 0,1-1-1 0 0,0 1 1 0 0,-1 0 0 0 0,2 0 0 0 0,-1 0 0 0 0,0 1 0 0 0,1-1 0 0 0,-1 0 0 0 0,1 1 0 0 0,4-4 0 0 0,45-64 1711 0 0,-12 26-1439 0 0,15-20-162 0 0,-42 52-259 0 0,0-1 0 0 0,1 2 0 0 0,1 0 0 0 0,31-19 0 0 0,-44 30-120 0 0,-1 0 0 0 0,1 0 0 0 0,0 0 0 0 0,0 0 0 0 0,0 0 0 0 0,0 1 0 0 0,0-1 0 0 0,4 0 0 0 0,8-3 0 0 0,-13 4 0 0 0,-1 0 0 0 0,1 0 0 0 0,-1 0 0 0 0,0 0 0 0 0,1 0 0 0 0,-1 0 0 0 0,0 0 0 0 0,1 0 0 0 0,-1 0 0 0 0,1 0 0 0 0,-1 0 0 0 0,0 0 0 0 0,1 0 0 0 0,-1 0 0 0 0,1 0 0 0 0,-1 0 0 0 0,0 0 0 0 0,1 0 0 0 0,-1 0 0 0 0,1 1 0 0 0,-1-1 0 0 0,0 0 0 0 0,1 0 0 0 0,-1 0 0 0 0,0 1 0 0 0,0-1 0 0 0,1 0 0 0 0,-1 1 0 0 0,8 4 0 0 0,-7-5-2 0 0,-1 0 1 0 0,1 0-1 0 0,-1 0 1 0 0,0 1-1 0 0,1-1 1 0 0,-1 0-1 0 0,1 0 1 0 0,-1 1-1 0 0,1-1 1 0 0,-1 0-1 0 0,0 1 1 0 0,1-1-1 0 0,-1 0 1 0 0,0 1-1 0 0,1-1 1 0 0,-1 0-1 0 0,0 1 1 0 0,0-1-1 0 0,1 1 1 0 0,-1-1-1 0 0,0 1 1 0 0,0-1-1 0 0,0 0 1 0 0,1 1-1 0 0,-1-1 1 0 0,0 1-1 0 0,0-1 1 0 0,0 1-1 0 0,0-1 1 0 0,0 1-1 0 0,0-1 1 0 0,0 2-1 0 0,0 0-8 0 0,1 6 17 0 0,-1 0 0 0 0,1-1 1 0 0,-1 1-1 0 0,-1 0 1 0 0,0 0-1 0 0,0-1 1 0 0,0 1-1 0 0,-1 0 0 0 0,-3 8 1 0 0,-29 70-19 0 0,27-72 16 0 0,-20 40-5 0 0,-11 26 0 0 0,26-55 15 0 0,0 0 0 0 0,-2 0 1 0 0,-21 28-1 0 0,18-29 14 0 0,1 1 0 0 0,-22 47 0 0 0,29-49-110 0 0,3-10 75 0 0,0 0-1 0 0,1 0 1 0 0,0 1-1 0 0,2 0 1 0 0,-1-1-1 0 0,2 2 1 0 0,-2 21 0 0 0,4-34 6 0 0,0 0 0 0 0,0 1 0 0 0,0-1 0 0 0,0 0 0 0 0,1 1 0 0 0,-1-1 0 0 0,1 0 0 0 0,0 0 0 0 0,0 1 0 0 0,-1-1 0 0 0,1 0 0 0 0,1 0 0 0 0,-1 0 0 0 0,0 0 0 0 0,3 4 0 0 0,-1-4 0 0 0,0 0 0 0 0,-1 0 0 0 0,1 0 0 0 0,0 0 0 0 0,0 0 0 0 0,0 0 0 0 0,1-1 0 0 0,-1 0 0 0 0,6 2 0 0 0,-5-2 2 0 0,1 0 0 0 0,-1 0 0 0 0,0-1 0 0 0,0 1 0 0 0,1-1 1 0 0,-1 0-1 0 0,0-1 0 0 0,1 1 0 0 0,-1-1 0 0 0,0 0 1 0 0,0 0-1 0 0,1 0 0 0 0,3-2 0 0 0,7-3 21 0 0,-1-1 0 0 0,16-10-1 0 0,-14 8 4 0 0,16-10-28 0 0,37-29 0 0 0,-41 28-176 0 0,65-54-1100 0 0,-79 61 199 0 0,0-1 0 0 0,-1 0 1 0 0,12-17-1 0 0,-4 3-2854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4.6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370 0 7024 0 0,'0'0'2997'0'0,"-1"2"-2594"0"0,-5 12 10 0 0,-1-1 1 0 0,0 1-1 0 0,-1-1 1 0 0,-17 22 0 0 0,-90 99 1038 0 0,95-111-1150 0 0,2 0 0 0 0,0 0 1 0 0,-20 37-1 0 0,17-21 124 0 0,0-2 71 0 0,-22 56 1 0 0,38-81-444 0 0,1 0 0 0 0,0 0 0 0 0,2 1 1 0 0,-1-1-1 0 0,1 1 0 0 0,1 0 0 0 0,0 0 0 0 0,1-1 0 0 0,1 16 0 0 0,0-24-50 0 0,0 0-1 0 0,0 0 0 0 0,0-1 0 0 0,1 1 0 0 0,-1 0 1 0 0,1-1-1 0 0,0 1 0 0 0,0-1 0 0 0,0 1 0 0 0,0-1 1 0 0,0 0-1 0 0,6 6 0 0 0,-6-7-1 0 0,0 0 0 0 0,1 0 0 0 0,-1 0 0 0 0,1 0 0 0 0,-1-1 0 0 0,1 1-1 0 0,-1-1 1 0 0,1 0 0 0 0,0 1 0 0 0,0-1 0 0 0,0 0 0 0 0,-1-1 0 0 0,1 1 0 0 0,0 0 0 0 0,0-1 0 0 0,0 0 0 0 0,6 0-1 0 0,7-2-184 0 0,1-2 0 0 0,0 0 0 0 0,-1-1-1 0 0,0 0 1 0 0,0-2 0 0 0,-1 1 0 0 0,1-2-1 0 0,19-13 1 0 0,-5 2-1559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5.0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 25 9528 0 0,'0'0'722'0'0,"-3"8"-452"0"0,2 3-202 0 0,-3 7 385 0 0,1-8 16 0 0,1-1 0 0 0,0 1 0 0 0,1 0 0 0 0,0-1 0 0 0,1 16 1 0 0,0-24-156 0 0,2 2-109 0 0,-2-2-202 0 0,0-1 0 0 0,0 0-1 0 0,0 0 1 0 0,0 0 0 0 0,0 1-1 0 0,0-1 1 0 0,0 0 0 0 0,0 0-1 0 0,0 0 1 0 0,0 0 0 0 0,0 1-1 0 0,0-1 1 0 0,0 0 0 0 0,0 0-1 0 0,0 0 1 0 0,0 1 0 0 0,0-1-1 0 0,0 0 1 0 0,0 0 0 0 0,1 0-1 0 0,-1 0 1 0 0,0 0 0 0 0,0 1-1 0 0,0-1 1 0 0,0 0 0 0 0,0 0 0 0 0,1 0-1 0 0,-1 0 1 0 0,0 0 0 0 0,0 0-1 0 0,0 0 1 0 0,0 0 0 0 0,1 0-1 0 0,-1 0 1 0 0,0 1 0 0 0,3-2 19 0 0,0 1 1 0 0,1 0-1 0 0,-1-1 1 0 0,0 1 0 0 0,0-1-1 0 0,0 0 1 0 0,0 0-1 0 0,0-1 1 0 0,-1 1 0 0 0,1 0-1 0 0,0-1 1 0 0,-1 0 0 0 0,1 1-1 0 0,0-1 1 0 0,-1 0-1 0 0,0 0 1 0 0,4-5 0 0 0,3 0-1 0 0,15-10 40 0 0,-20 15-53 0 0,1-1 1 0 0,-1 1-1 0 0,0-1 1 0 0,0-1-1 0 0,0 1 0 0 0,0-1 1 0 0,0 1-1 0 0,4-7 1 0 0,-2 1 2 0 0,0 1 1 0 0,1-1 0 0 0,0 1 0 0 0,15-13 0 0 0,-13 16-13 0 0,-8 5 0 0 0,-1 0 0 0 0,0 0 0 0 0,1 0 0 0 0,-1 0 0 0 0,1 0 0 0 0,-1 0 0 0 0,0 0 0 0 0,1 0 0 0 0,-1 0 0 0 0,0 0 0 0 0,1 1 0 0 0,-1-1 0 0 0,0 0 0 0 0,1 0 0 0 0,-1 0 0 0 0,0 0 0 0 0,1 1 0 0 0,-1-1 0 0 0,0 0 0 0 0,0 0 0 0 0,1 1 0 0 0,-1-1 0 0 0,2 2-2 0 0,0 1 1 0 0,-1-1-1 0 0,1 0 1 0 0,-1 1 0 0 0,0 0-1 0 0,1-1 1 0 0,-1 1 0 0 0,0-1-1 0 0,-1 1 1 0 0,1 0-1 0 0,0 0 1 0 0,-1 4 0 0 0,0 36-33 0 0,-1-35 29 0 0,1 0 0 0 0,0 0 0 0 0,1 11 0 0 0,8 10-4163 0 0,-4-14-512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5.7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276 43 1376 0 0,'1'-1'157'0'0,"3"-3"-180"0"0,1-1 0 0 0,0 1 0 0 0,1 0 0 0 0,9-5 0 0 0,14-6 7886 0 0,-29 17-7719 0 0,1 0 1 0 0,-2 0-1 0 0,1 0 0 0 0,0 0 0 0 0,0 0 1 0 0,-1 0-1 0 0,1 0 0 0 0,-1 0 0 0 0,-1 3 1 0 0,-4 8 249 0 0,-1 0 1 0 0,-1-1-1 0 0,-17 23 1 0 0,14-22-131 0 0,2 1 0 0 0,-12 20 0 0 0,11-15-42 0 0,-52 102 588 0 0,-19 49-233 0 0,68-140-504 0 0,-9 24 16 0 0,-27 97 0 0 0,37-104-21 0 0,11-37 4 0 0,1-8 10 0 0,18-11 94 0 0,9-29 0 0 0,97-81 232 0 0,-113 110-429 0 0,0-1 1 0 0,0 2 0 0 0,1-1 0 0 0,0 2 0 0 0,1 0 0 0 0,0 0-1 0 0,0 1 1 0 0,0 1 0 0 0,1 0 0 0 0,0 1 0 0 0,0 0 0 0 0,0 1-1 0 0,0 1 1 0 0,0 0 0 0 0,1 1 0 0 0,18 0 0 0 0,-28 2 14 0 0,0 0 1 0 0,0 0-1 0 0,0 1 1 0 0,0-1-1 0 0,0 1 1 0 0,-1 0-1 0 0,1 1 1 0 0,-1-1-1 0 0,1 1 1 0 0,-1-1 0 0 0,0 1-1 0 0,1 1 1 0 0,-2-1-1 0 0,1 1 1 0 0,0-1-1 0 0,-1 1 1 0 0,1 0-1 0 0,-1 0 1 0 0,0 1-1 0 0,-1-1 1 0 0,1 1-1 0 0,-1-1 1 0 0,0 1-1 0 0,0 0 1 0 0,3 10-1 0 0,-4-10 2 0 0,1 2 4 0 0,-1 1-1 0 0,0-1 0 0 0,0 1 0 0 0,0 0 1 0 0,-1-1-1 0 0,0 1 0 0 0,0-1 0 0 0,-3 10 1 0 0,-1 1-2 0 0,-1-2 0 0 0,0 1 0 0 0,-15 29 1 0 0,15-37 11 0 0,-1 1 1 0 0,1-1-1 0 0,-2-1 1 0 0,1 1-1 0 0,-1-1 1 0 0,-1 0-1 0 0,-13 11 1 0 0,20-18-14 0 0,-21 17 167 0 0,-1-1-1 0 0,-36 19 0 0 0,52-32-102 0 0,0 0 1 0 0,-1-1-1 0 0,1 0 1 0 0,-1 0-1 0 0,0-1 0 0 0,0 0 1 0 0,0-1-1 0 0,0 1 1 0 0,0-2-1 0 0,0 1 0 0 0,0-1 1 0 0,0 0-1 0 0,-11-2 0 0 0,9 0-15 0 0,-4 0 210 0 0,-1-1-1 0 0,-27-10 1 0 0,37 11-255 0 0,1 0 1 0 0,0 0-1 0 0,-1 0 0 0 0,1-1 1 0 0,0 0-1 0 0,0 0 1 0 0,1 0-1 0 0,-1 0 0 0 0,1-1 1 0 0,-1 1-1 0 0,1-1 1 0 0,0 0-1 0 0,-3-5 0 0 0,3 4-26 0 0,1 0-1 0 0,0 0 0 0 0,0 0 1 0 0,0 0-1 0 0,0 0 0 0 0,1 0 1 0 0,0-1-1 0 0,0 1 0 0 0,0 0 1 0 0,1-1-1 0 0,0 1 0 0 0,0-1 1 0 0,0 1-1 0 0,1 0 0 0 0,1-8 1 0 0,-1 8-93 0 0,0 0-90 0 0,1 0 0 0 0,-1 0-1 0 0,1 0 1 0 0,0 0 0 0 0,0 0 0 0 0,1 1 0 0 0,-1-1-1 0 0,1 1 1 0 0,6-8 0 0 0,3 1-453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6.3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14 307 3224 0 0,'0'0'2445'0'0,"2"0"-1273"0"0,8-5-581 0 0,-1 1 0 0 0,0-2 0 0 0,14-9 0 0 0,-23 14-570 0 0,50-41 1489 0 0,-38 30-1144 0 0,1 1 0 0 0,1 1 0 0 0,14-10 0 0 0,-14 11-272 0 0,1 0 0 0 0,-1-2 0 0 0,18-16 0 0 0,-25 20-61 0 0,-1 1-1 0 0,-1 0 1 0 0,1-1 0 0 0,-1 0 0 0 0,0-1 0 0 0,-1 1 0 0 0,1-1 0 0 0,4-14 0 0 0,-2-2-41 0 0,-7 22 10 0 0,0 1 1 0 0,0 0-1 0 0,0 0 1 0 0,0-1-1 0 0,0 1 1 0 0,-1 0-1 0 0,1 0 1 0 0,0-1-1 0 0,-1 1 1 0 0,1 0-1 0 0,0 0 1 0 0,-1 0-1 0 0,0-1 1 0 0,1 1-1 0 0,-2-1 1 0 0,1 0 163 0 0,-3 3-132 0 0,0-1 0 0 0,0 1-1 0 0,0-1 1 0 0,0 1 0 0 0,0 0 0 0 0,0 1-1 0 0,0-1 1 0 0,0 1 0 0 0,0 0-1 0 0,-4 2 1 0 0,-4 4 135 0 0,-18 15 0 0 0,23-17-156 0 0,3-3-10 0 0,-9 7 120 0 0,0 1 0 0 0,0 0 1 0 0,1 1-1 0 0,1 0 1 0 0,0 1-1 0 0,-11 16 0 0 0,-7 20 321 0 0,-34 64 284 0 0,59-104-710 0 0,0 1-1 0 0,1 0 1 0 0,0 0-1 0 0,1 0 1 0 0,-1 0-1 0 0,2 0 1 0 0,0 0-1 0 0,0 1 1 0 0,1-1 0 0 0,0 0-1 0 0,0 1 1 0 0,5 18-1 0 0,-5-26-13 0 0,1-1-1 0 0,0 0 1 0 0,-1 1-1 0 0,1-1 1 0 0,1 0-1 0 0,-1 1 1 0 0,0-1-1 0 0,0 0 1 0 0,1 0-1 0 0,-1 0 0 0 0,1 0 1 0 0,0 0-1 0 0,-1-1 1 0 0,1 1-1 0 0,0 0 1 0 0,0-1-1 0 0,0 1 1 0 0,0-1-1 0 0,1 0 1 0 0,-1 0-1 0 0,0 0 1 0 0,0 0-1 0 0,1 0 1 0 0,-1 0-1 0 0,0 0 1 0 0,1-1-1 0 0,-1 1 1 0 0,1-1-1 0 0,-1 0 1 0 0,1 0-1 0 0,-1 0 1 0 0,1 0-1 0 0,-1 0 1 0 0,1-1-1 0 0,3 0 1 0 0,14-2 2 0 0,-1-2 0 0 0,0 0 0 0 0,0-1 0 0 0,0-1 0 0 0,-1 0 0 0 0,1-2 0 0 0,21-13 0 0 0,-11 5-123 0 0,33-13 0 0 0,-11 6 79 0 0,64-26-74 0 0,-80 38-112 0 0,-35 12 219 0 0,1 0 0 0 0,-1-1-1 0 0,0 1 1 0 0,1 0 0 0 0,-1 0 0 0 0,1 0 0 0 0,-1 0 0 0 0,1 0 0 0 0,-1 0 0 0 0,0 0 0 0 0,1 0 0 0 0,-1 0 0 0 0,1 0 0 0 0,-1 0 0 0 0,1 0 0 0 0,-1 0 0 0 0,1 1 0 0 0,-1-1 0 0 0,1 0 0 0 0,-1 6-17 0 0,-8 7 40 0 0,8-12-25 0 0,-4 4 36 0 0,0-1 1 0 0,0 1 0 0 0,-8 7 0 0 0,-5 4 81 0 0,4-2 239 0 0,-2 0 0 0 0,-24 18-1 0 0,1-1 571 0 0,116-94-4 0 0,-55 44-901 0 0,-1-1-1 0 0,-1-1 0 0 0,-1-1 1 0 0,33-45-1 0 0,-40 51-26 0 0,36-47-410 0 0,-19 29-797 0 0,-29 32 927 0 0,8 10-6524 0 0,0-4 2526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9.3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504 0 2760 0 0,'0'2'207'0'0,"-23"28"2631"0"0,-12 29 2202 0 0,-26 48-1864 0 0,7-15-1911 0 0,-19 39 14 0 0,-18 37-435 0 0,-38 123-278 0 0,120-266-566 0 0,1 0 0 0 0,1 0 0 0 0,-4 33 0 0 0,10-53-10 0 0,1-4 4 0 0,-1 1 1 0 0,1-1-1 0 0,0 0 0 0 0,0 1 0 0 0,0-1 0 0 0,-1 0 0 0 0,1 1 1 0 0,1-1-1 0 0,-1 0 0 0 0,0 1 0 0 0,0-1 0 0 0,0 0 1 0 0,1 1-1 0 0,-1-1 0 0 0,1 0 0 0 0,-1 0 0 0 0,1 1 0 0 0,-1-1 1 0 0,2 2-1 0 0,8-6-1545 0 0,3-2-270 0 0,0-2-3536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4.3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92 188 16671 0 0,'0'0'382'0'0,"-1"2"54"0"0,-5 15 562 0 0,6-16-988 0 0,0 0-1 0 0,0 0 0 0 0,0 0 0 0 0,0 0 0 0 0,0-1 0 0 0,1 1 0 0 0,-1 0 0 0 0,0 0 1 0 0,0 0-1 0 0,1-1 0 0 0,-1 1 0 0 0,0 0 0 0 0,1 0 0 0 0,-1-1 0 0 0,1 1 0 0 0,-1 0 1 0 0,1-1-1 0 0,-1 1 0 0 0,1-1 0 0 0,0 1 0 0 0,-1 0 0 0 0,1-1 0 0 0,0 1 0 0 0,0-1 1 0 0,18 6 348 0 0,-12-5-201 0 0,2 0-95 0 0,-1 0 1 0 0,1 0-1 0 0,0-1 0 0 0,0-1 0 0 0,0 1 0 0 0,0-1 0 0 0,-1-1 0 0 0,1 0 0 0 0,-1 0 0 0 0,17-7 0 0 0,-16 5-36 0 0,0-1 1 0 0,-1 0-1 0 0,0 0 0 0 0,0-1 1 0 0,0 0-1 0 0,0-1 0 0 0,12-14 1 0 0,-17 17 48 0 0,1 0 1 0 0,-1 0-1 0 0,0 0 1 0 0,0-1 0 0 0,-1 1-1 0 0,1-1 1 0 0,-1 0-1 0 0,0 0 1 0 0,0 0-1 0 0,-1 0 1 0 0,1 0 0 0 0,-1 0-1 0 0,0 0 1 0 0,0-1-1 0 0,-1 1 1 0 0,0 0-1 0 0,0-1 1 0 0,0 1 0 0 0,-1 0-1 0 0,1 0 1 0 0,-1-1-1 0 0,0 1 1 0 0,-1 0-1 0 0,1 0 1 0 0,-1 0 0 0 0,0 0-1 0 0,-3-5 1 0 0,4 9-15 0 0,0 0 0 0 0,0 0-1 0 0,0-1 1 0 0,0 1 0 0 0,0 0 0 0 0,0 0 0 0 0,0 0 0 0 0,-1 1 0 0 0,1-1 0 0 0,0 0 0 0 0,-1 0 0 0 0,1 1 0 0 0,0-1 0 0 0,-1 1 0 0 0,1-1 0 0 0,-1 1 0 0 0,-1-1 0 0 0,-1 1 44 0 0,0-1 0 0 0,0 1 0 0 0,0 0 1 0 0,0 1-1 0 0,1-1 0 0 0,-7 2 0 0 0,-2 1 34 0 0,1 0 0 0 0,0 1 0 0 0,-15 8 0 0 0,3-1-22 0 0,10-5-45 0 0,0 1 1 0 0,-20 13 0 0 0,32-19-72 0 0,-19 14 57 0 0,-34 31-1 0 0,49-41-51 0 0,0-1 0 0 0,1 2 0 0 0,0-1 0 0 0,0 0 0 0 0,0 1 0 0 0,1-1 0 0 0,0 1 0 0 0,0 0 0 0 0,0 0 0 0 0,1 1 0 0 0,0-1 0 0 0,-2 9 0 0 0,-4 51-6 0 0,8-63 0 0 0,-1-1 0 0 0,1 1 0 0 0,1 0 0 0 0,-1 0 0 0 0,0-1 0 0 0,1 1 0 0 0,-1 0 0 0 0,1-1 0 0 0,0 1 0 0 0,0 0 0 0 0,0-1 0 0 0,0 1 0 0 0,0-1 0 0 0,1 0 0 0 0,-1 1 0 0 0,1-1 0 0 0,-1 0 0 0 0,1 0 0 0 0,0 0 0 0 0,0 0 0 0 0,0 0 0 0 0,0 0 0 0 0,0-1 0 0 0,1 1 0 0 0,-1 0 0 0 0,0-1 0 0 0,1 0 0 0 0,-1 0 0 0 0,1 0 0 0 0,2 1 0 0 0,6 2 0 0 0,-1-1 0 0 0,1-1 0 0 0,-1 0 0 0 0,1 0 0 0 0,0-1 0 0 0,15-1 0 0 0,-11 0-88 0 0,0-1-1 0 0,0-1 1 0 0,0-1-1 0 0,0 0 1 0 0,0 0-1 0 0,0-2 1 0 0,-1 0-1 0 0,0-1 1 0 0,0 0-1 0 0,0-1 1 0 0,-1 0-1 0 0,0-1 1 0 0,0-1-1 0 0,-1 0 1 0 0,0-1-1 0 0,-1 0 1 0 0,0 0-1 0 0,13-17 1 0 0,3-8-487 0 0,30-49-1 0 0,-54 79 627 0 0,-1 1-1 0 0,0-1 1 0 0,0 1-1 0 0,-1-1 0 0 0,1 0 1 0 0,-1 0-1 0 0,0 0 1 0 0,-1 0-1 0 0,1-7 0 0 0,-1 11 328 0 0,-3 1-323 0 0,-1 1 0 0 0,1-1 0 0 0,-1 1 0 0 0,1 0 1 0 0,-1 0-1 0 0,1 0 0 0 0,0 1 0 0 0,-1-1 0 0 0,1 1 1 0 0,0 0-1 0 0,0 0 0 0 0,0 0 0 0 0,0 0 0 0 0,1 0 1 0 0,-1 1-1 0 0,0-1 0 0 0,1 1 0 0 0,0 0 0 0 0,0 0 1 0 0,0 0-1 0 0,-3 5 0 0 0,-1 3 143 0 0,0 0 1 0 0,1 1-1 0 0,0-1 1 0 0,-5 24-1 0 0,6-18-216 0 0,1 0-1 0 0,1-1 1 0 0,-1 27-1 0 0,3-33 1 0 0,1 1 0 0 0,-1-1 0 0 0,2 1 0 0 0,0-1 0 0 0,0 0 0 0 0,7 20 0 0 0,-8-28 27 0 0,0 0 1 0 0,0 0-1 0 0,0 0 0 0 0,0 0 0 0 0,0 0 0 0 0,1-1 0 0 0,-1 1 1 0 0,0 0-1 0 0,1-1 0 0 0,0 1 0 0 0,-1-1 0 0 0,1 1 0 0 0,0-1 1 0 0,-1 0-1 0 0,1 0 0 0 0,0 0 0 0 0,0 0 0 0 0,3 1 1 0 0,-2-1-18 0 0,0 0 0 0 0,1-1 1 0 0,-1 1-1 0 0,0-1 1 0 0,1 0-1 0 0,-1 0 1 0 0,1 0-1 0 0,-1 0 1 0 0,0-1-1 0 0,7-1 1 0 0,-1-1-46 0 0,1-1 1 0 0,-1 1-1 0 0,1-2 1 0 0,-1 1-1 0 0,0-1 1 0 0,-1-1 0 0 0,10-7-1 0 0,16-12-1679 0 0,-19 10-136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6.7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624 0 1376 0 0,'-1'2'2273'0'0,"-26"55"6069"0"0,-25 27-6184 0 0,4-5-1019 0 0,-87 141 1195 0 0,67-114-1829 0 0,-67 141-1 0 0,127-230-478 0 0,-70 161 79 0 0,14 5-108 0 0,62-176 4 0 0,0 0-1 0 0,1 0 0 0 0,0 0 0 0 0,0 0 0 0 0,0 0 1 0 0,1 0-1 0 0,1 8 0 0 0,-1-13 0 0 0,1-1 0 0 0,-1 0-1 0 0,0 1 1 0 0,1-1 0 0 0,-1 1 0 0 0,1-1 0 0 0,-1 0 0 0 0,1 1 0 0 0,0-1-1 0 0,0 0 1 0 0,-1 0 0 0 0,1 1 0 0 0,0-1 0 0 0,0 0 0 0 0,0 0 0 0 0,2 1-1 0 0,-1-1 0 0 0,-1 0 1 0 0,1-1-1 0 0,0 1 0 0 0,-1 0 0 0 0,1-1 0 0 0,0 0 0 0 0,-1 1 0 0 0,1-1 0 0 0,0 0 0 0 0,-1 0 0 0 0,1 0 1 0 0,0 0-1 0 0,0 0 0 0 0,-1 0 0 0 0,1-1 0 0 0,0 1 0 0 0,2-1 0 0 0,12-4-524 0 0,-1 0 0 0 0,0-1 0 0 0,0-1-1 0 0,-1 0 1 0 0,1-1 0 0 0,-2-1 0 0 0,20-14 0 0 0,4-10-2076 0 0,3 7-2075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7.3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183 395 8640 0 0,'0'0'1505'0'0,"8"-3"-877"0"0,4-5-263 0 0,1 0 1 0 0,-1-1-1 0 0,-1 0 0 0 0,13-13 1 0 0,-11 9-9 0 0,22-17 0 0 0,-20 18-77 0 0,19-20 0 0 0,73-83-2 0 0,-99 106-278 0 0,-1-1 0 0 0,0 0 0 0 0,0 0 0 0 0,-1 0 0 0 0,0-1 0 0 0,6-15 0 0 0,-11 24 0 0 0,-1 1 1 0 0,1 0-1 0 0,-1-1 1 0 0,0 1 0 0 0,1-1-1 0 0,-1 1 1 0 0,0-1 0 0 0,0 1-1 0 0,0-1 1 0 0,0 1-1 0 0,0-1 1 0 0,0 1 0 0 0,0-1-1 0 0,-1 1 1 0 0,1-1 0 0 0,-1-1-1 0 0,-5-9 70 0 0,4 11-55 0 0,1 0 1 0 0,0 0-1 0 0,-1 0 1 0 0,1 0-1 0 0,-1 1 1 0 0,1-1-1 0 0,-1 0 1 0 0,0 1-1 0 0,1-1 0 0 0,-1 1 1 0 0,0 0-1 0 0,1-1 1 0 0,-1 1-1 0 0,0 0 1 0 0,1 0-1 0 0,-1 0 1 0 0,0 0-1 0 0,0 0 1 0 0,1 1-1 0 0,-3 0 1 0 0,-34 10 256 0 0,37-11-269 0 0,-19 9 271 0 0,0 1 1 0 0,1 1-1 0 0,0 1 1 0 0,-22 19 0 0 0,1-2 87 0 0,11-8 45 0 0,-38 38-1 0 0,-2 3 76 0 0,51-46-444 0 0,1 0-1 0 0,1 2 1 0 0,-20 26 0 0 0,17-20 68 0 0,18-23-99 0 0,0 1 0 0 0,0-1 0 0 0,0 0 0 0 0,0 1 0 0 0,0-1 0 0 0,1 1 0 0 0,-1-1 0 0 0,1 1 0 0 0,-1 0-1 0 0,1-1 1 0 0,-1 1 0 0 0,1-1 0 0 0,0 1 0 0 0,0 0 0 0 0,0-1 0 0 0,0 3 0 0 0,2 7 3 0 0,-1-10-10 0 0,0 0 0 0 0,0 0 0 0 0,1 0 0 0 0,-1-1 0 0 0,0 1 0 0 0,1 0 0 0 0,-1-1 0 0 0,0 1 0 0 0,1-1 0 0 0,-1 1 0 0 0,1-1 0 0 0,-1 1 0 0 0,1-1 0 0 0,-1 0-1 0 0,2 0 1 0 0,28 0 25 0 0,-19 0 11 0 0,-4 0-6 0 0,1-1-1 0 0,-1-1 0 0 0,0 1 1 0 0,0-1-1 0 0,1-1 0 0 0,10-4 0 0 0,47-25 122 0 0,50-39-81 0 0,-58 33-14 0 0,-28 22-35 0 0,-29 15 35 0 0,-5 13 48 0 0,-12 19 240 0 0,13-26-262 0 0,0 1-1 0 0,0 0 0 0 0,-3 9 0 0 0,-6 8 179 0 0,2-2-136 0 0,3-4-129 0 0,5-16-6 0 0,1 0-65 0 0,1-1-79 0 0,0 1 75 0 0,0-1 0 0 0,0 0 0 0 0,0 1 0 0 0,0-1-1 0 0,0 0 1 0 0,0 1 0 0 0,0-1 0 0 0,0 0-1 0 0,0 1 1 0 0,0-1 0 0 0,0 0 0 0 0,0 1-1 0 0,0-1 1 0 0,0 0 0 0 0,0 1 0 0 0,0-1-1 0 0,0 0 1 0 0,0 1 0 0 0,1-1 0 0 0,-1 0-1 0 0,0 1 1 0 0,0-1 0 0 0,0 0 0 0 0,1 0-1 0 0,-1 1 1 0 0,11 2-1985 0 0,-1-2-3744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7.9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661 67 6912 0 0,'-1'2'528'0'0,"-34"57"494"0"0,-33 32 2056 0 0,-5 7-1936 0 0,-23 38-106 0 0,60-86-732 0 0,-3 9 307 0 0,-48 101-1 0 0,38-65-15 0 0,-47 83-540 0 0,61-106 174 0 0,-7 14-399 0 0,39-80 180 0 0,13-22-13 0 0,-1-1 0 0 0,0 0 1 0 0,-1-1-1 0 0,-1 0 0 0 0,7-26 0 0 0,3-7 20 0 0,79-185 169 0 0,-73 189-204 0 0,2 2 0 0 0,58-83 0 0 0,-46 80 4 0 0,-3 2 87 0 0,80-85 0 0 0,27 9 81 0 0,-110 98-94 0 0,2 2 1 0 0,62-32 0 0 0,-91 51-53 0 0,22-10 1 0 0,1 1 0 0 0,0 1 0 0 0,0 1 0 0 0,33-7 0 0 0,-43 14-9 0 0,-1 0 0 0 0,1 2 0 0 0,0 0 0 0 0,23 1 0 0 0,-34 1 0 0 0,-1-1 0 0 0,1 1 0 0 0,-1 0 0 0 0,0 1 0 0 0,1-1 0 0 0,-1 1 0 0 0,0 0 0 0 0,0 0 0 0 0,0 1 0 0 0,0 0 0 0 0,0 0 0 0 0,0 0 0 0 0,-1 0 0 0 0,0 1 0 0 0,1-1 0 0 0,6 10 0 0 0,-10-11 1 0 0,1 0 0 0 0,-1 0 0 0 0,0 0 0 0 0,0 0 0 0 0,0 0 0 0 0,0 1 0 0 0,-1-1 0 0 0,1 0 0 0 0,-1 0 0 0 0,1 1 0 0 0,-1-1 0 0 0,0 1 0 0 0,0-1 0 0 0,0 0 0 0 0,0 1 0 0 0,0-1 0 0 0,-1 1 0 0 0,1-1 0 0 0,-1 0-1 0 0,1 1 1 0 0,-3 3 0 0 0,-1 4 11 0 0,0-1-1 0 0,-1 1 1 0 0,-9 12-1 0 0,11-17-14 0 0,-8 9 50 0 0,0 0 0 0 0,-1-1 0 0 0,0 0 0 0 0,-1-1 0 0 0,-1-1 0 0 0,0 0 0 0 0,-19 12 0 0 0,13-11 111 0 0,1 0-1 0 0,-1-2 0 0 0,-1 0 1 0 0,-27 9-1 0 0,5-4-215 0 0,29-10 17 0 0,0 0 0 0 0,-26 6 0 0 0,21-8 129 0 0,2 0-181 0 0,1-1 0 0 0,-20 1 0 0 0,35-3-99 0 0,2-2-143 0 0,0-1 0 0 0,0 1 0 0 0,1 0-1 0 0,-1 0 1 0 0,1 0 0 0 0,-1 0 0 0 0,1 0 0 0 0,0 0-1 0 0,0 1 1 0 0,3-4 0 0 0,1-1-1170 0 0,3-2-3109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8.5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390 237 10912 0 0,'-1'2'248'0'0,"-32"47"614"0"0,-22 31-702 0 0,29-47 606 0 0,2 1 0 0 0,1 1 0 0 0,-34 76 0 0 0,40-77-502 0 0,8-17-59 0 0,-8 23 0 0 0,-37 144 128 0 0,31-108-264 0 0,-2 6 0 0 0,6-7-68 0 0,17-70-28 0 0,0-5 9 0 0,-1-4-8 0 0,3 3 16 0 0,0-5-2 0 0,1 0-1 0 0,-1 0 1 0 0,1 0-1 0 0,0 0 0 0 0,0 0 1 0 0,1 0-1 0 0,4-10 0 0 0,-5 11 19 0 0,57-157-66 0 0,-49 136 55 0 0,2 0 0 0 0,21-38 0 0 0,9-18 61 0 0,-20 36-53 0 0,1 1 0 0 0,3 2 0 0 0,60-80-1 0 0,112-106-3 0 0,-196 227 2 0 0,20-21-26 0 0,2 1 1 0 0,0 1 0 0 0,29-20-1 0 0,-34 29 0 0 0,0 0 0 0 0,1 1-1 0 0,26-11 1 0 0,-38 19 32 0 0,0 1-1 0 0,0 0 1 0 0,0 0 0 0 0,0 0 0 0 0,0 1-1 0 0,0 1 1 0 0,1-1 0 0 0,-1 1 0 0 0,0 0-1 0 0,1 0 1 0 0,-1 1 0 0 0,0 0 0 0 0,14 4 0 0 0,-17-3-1 0 0,-1-1 0 0 0,1 1 1 0 0,0 0-1 0 0,-1 0 0 0 0,1 0 1 0 0,-1 1-1 0 0,0-1 0 0 0,0 1 1 0 0,0 0-1 0 0,0 0 0 0 0,3 4 1 0 0,2 5 19 0 0,14 22 1 0 0,-19-29-20 0 0,1 3-3 0 0,0-1 1 0 0,-1 1 0 0 0,0 0 0 0 0,0 0 0 0 0,-1 0 0 0 0,0 0 0 0 0,0 1 0 0 0,-1-1 0 0 0,0 12 0 0 0,-1-5-2 0 0,-1 0 0 0 0,0 0 0 0 0,-1 0 0 0 0,-6 23 0 0 0,4-23-12 0 0,-1 7 23 0 0,-10 25 0 0 0,12-40-7 0 0,-1 0 0 0 0,1 0 0 0 0,-1 0-1 0 0,0-1 1 0 0,-1 1 0 0 0,0-1 0 0 0,-7 8 0 0 0,5-6 21 0 0,-1-1 0 0 0,0 0 0 0 0,0-1 0 0 0,0 1 0 0 0,-1-2 0 0 0,0 1 0 0 0,0-1 0 0 0,-1-1 0 0 0,1 1 0 0 0,-1-2 0 0 0,-19 6 0 0 0,22-8 13 0 0,-1 0 0 0 0,0 0-1 0 0,0-1 1 0 0,0 0 0 0 0,0 0-1 0 0,-16-4 1 0 0,3 0 66 0 0,-27-10 0 0 0,37 10-103 0 0,1-1 1 0 0,0 0-1 0 0,0 0 1 0 0,1-1-1 0 0,-1 0 1 0 0,1-1 0 0 0,1 0-1 0 0,-1-1 1 0 0,-13-15-1 0 0,21 21-41 0 0,-1 0-1 0 0,1 0 1 0 0,-1-1-1 0 0,1 1 0 0 0,0-1 1 0 0,-1 1-1 0 0,0-4 1 0 0,2 5-95 0 0,0 0 0 0 0,-1-1 0 0 0,1 1 0 0 0,0 0 0 0 0,0 0 0 0 0,-1 0 0 0 0,1 0-1 0 0,0 0 1 0 0,0 0 0 0 0,0 0 0 0 0,1-1 0 0 0,-1 1 0 0 0,0 0 0 0 0,0 0 0 0 0,0 0 0 0 0,1 0 0 0 0,-1 0 0 0 0,1 0 0 0 0,-1 0 0 0 0,1 0 0 0 0,-1 0 0 0 0,2-1 0 0 0,6-6-1231 0 0,-4 1-11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9.1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71 5 2304 0 0,'-5'2'200'0'0,"-29"11"5090"0"0,33-12-5134 0 0,-1-1-1 0 0,1 1 0 0 0,0-1 0 0 0,0 1 0 0 0,-1 0 0 0 0,1-1 0 0 0,0 1 0 0 0,0 0 0 0 0,0 0 0 0 0,0 0 0 0 0,0 0 1 0 0,0 0-1 0 0,0 0 0 0 0,0 0 0 0 0,1 0 0 0 0,-1 0 0 0 0,0 0 0 0 0,0 0 0 0 0,1 0 0 0 0,-1 1 0 0 0,1-1 0 0 0,-1 0 1 0 0,1 1-1 0 0,0-1 0 0 0,-1 0 0 0 0,1 1 0 0 0,0-1 0 0 0,0 0 0 0 0,0 1 0 0 0,0 1 0 0 0,-4 22 317 0 0,2-19-334 0 0,1 1-1 0 0,0 0 0 0 0,1-1 1 0 0,0 1-1 0 0,0 0 0 0 0,0 0 1 0 0,1-1-1 0 0,0 1 0 0 0,0 0 1 0 0,0-1-1 0 0,4 8 0 0 0,-1 5 202 0 0,-4-17-328 0 0,1 0 0 0 0,-1-1 0 0 0,1 1 0 0 0,0-1 0 0 0,-1 1 0 0 0,1-1 0 0 0,0 1 0 0 0,0-1 1 0 0,0 1-1 0 0,0-1 0 0 0,0 0 0 0 0,0 0 0 0 0,1 1 0 0 0,-1-1 0 0 0,0 0 0 0 0,0 0 0 0 0,1 0 0 0 0,-1 0 0 0 0,1-1 0 0 0,-1 1 0 0 0,1 0 1 0 0,-1 0-1 0 0,1-1 0 0 0,0 1 0 0 0,-1-1 0 0 0,1 0 0 0 0,0 1 0 0 0,-1-1 0 0 0,1 0 0 0 0,2 0 0 0 0,1 0 8 0 0,1 0 0 0 0,-1-1 0 0 0,0 1 0 0 0,1-1 0 0 0,-1 0 0 0 0,0-1 0 0 0,0 1 0 0 0,6-3 1 0 0,13-7 15 0 0,-1 0 0 0 0,1-2 0 0 0,-2 0 0 0 0,27-22 1 0 0,22-20-36 0 0,-65 51-1 0 0,0 0 1 0 0,0 1-1 0 0,1-1 1 0 0,-1 1 0 0 0,1 1-1 0 0,7-3 1 0 0,13-6 83 0 0,-24 10-72 0 0,0-1 1 0 0,0 1-1 0 0,-1 1 1 0 0,1-1 0 0 0,0 0-1 0 0,0 1 1 0 0,0-1 0 0 0,5 1-1 0 0,-7 0-11 0 0,0 0 0 0 0,0 0 0 0 0,0 0 0 0 0,0 0-1 0 0,0 0 1 0 0,-1 0 0 0 0,1 0 0 0 0,0 1 0 0 0,0-1 0 0 0,0 0 0 0 0,0 1-1 0 0,0-1 1 0 0,-1 0 0 0 0,1 1 0 0 0,0-1 0 0 0,0 1 0 0 0,-1-1-1 0 0,1 1 1 0 0,0 0 0 0 0,-1-1 0 0 0,1 1 0 0 0,0 0 0 0 0,-1 0-1 0 0,1-1 1 0 0,-1 1 0 0 0,1 0 0 0 0,-1 0 0 0 0,0-1 0 0 0,1 3 0 0 0,6 37 105 0 0,-5-27 155 0 0,0-1-1 0 0,6 20 0 0 0,-7-27-182 0 0,1-1 0 0 0,0 0 0 0 0,0 0 0 0 0,0 0 0 0 0,0 0-1 0 0,1 0 1 0 0,-1 0 0 0 0,5 4 0 0 0,-4-6-47 0 0,-1 0 1 0 0,0 0-1 0 0,1 0 1 0 0,-1-1 0 0 0,1 0-1 0 0,-1 1 1 0 0,1-1-1 0 0,0 0 1 0 0,0 0-1 0 0,-1 0 1 0 0,1 0-1 0 0,0-1 1 0 0,0 1-1 0 0,3-1 1 0 0,3 1 0 0 0,1-1 0 0 0,-1-1 0 0 0,0 1 0 0 0,0-2 0 0 0,1 1 0 0 0,10-4 0 0 0,55-22 2 0 0,-47 17-30 0 0,13-7 28 0 0,-1-1 1 0 0,-1-2-1 0 0,49-32 0 0 0,-73 43-31 0 0,-1 0 0 0 0,32-13 0 0 0,-33 19 0 0 0,-9 5-5 0 0,-2-1-3 0 0,0 0 0 0 0,-1 0 0 0 0,1-1 0 0 0,0 1 0 0 0,-1 0 0 0 0,1-1 0 0 0,-1 1 0 0 0,1 0 0 0 0,-1 0-1 0 0,3 3 1 0 0,-1 4-14 0 0,-3-3-2 0 0,4 10-7 0 0,-1 1-1 0 0,0-1 0 0 0,-1 1 1 0 0,-1 0-1 0 0,-1 25 1 0 0,0-33-80 0 0,1-6 29 0 0,-1-1-1 0 0,1 0 0 0 0,0 0 0 0 0,-1 0 0 0 0,1 0 0 0 0,0-1 0 0 0,0 1 0 0 0,0 0 1 0 0,0 0-1 0 0,0 0 0 0 0,0-1 0 0 0,0 1 0 0 0,0 0 0 0 0,0-1 0 0 0,2 1 0 0 0,-2 0-353 0 0,-1-1 243 0 0,1 1 1 0 0,0-1-1 0 0,-1 0 1 0 0,1 1-1 0 0,0-1 1 0 0,0 0-1 0 0,-1 0 0 0 0,1 0 1 0 0,0 1-1 0 0,0-1 1 0 0,0 0-1 0 0,-1 0 1 0 0,1 0-1 0 0,1 0 1 0 0,1 0-277 0 0,14-3-1259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29.9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698 296 3224 0 0,'0'0'143'0'0,"1"2"-3"0"0,5 7 137 0 0,-5-7 1007 0 0,-1-2-1113 0 0,0 0 1 0 0,0 1 0 0 0,0-1-1 0 0,0 0 1 0 0,0 1-1 0 0,0-1 1 0 0,1 0-1 0 0,-1 0 1 0 0,0 1 0 0 0,0-1-1 0 0,0 0 1 0 0,0 0-1 0 0,1 1 1 0 0,-1-1 0 0 0,0 0-1 0 0,0 0 1 0 0,1 1-1 0 0,-1-1 1 0 0,0 0-1 0 0,0 0 1 0 0,1 0 0 0 0,-1 0-1 0 0,0 1 1 0 0,1-1-1 0 0,-1 0 1 0 0,0 0-1 0 0,0 0 1 0 0,1 0 0 0 0,-1 0-1 0 0,0 0 1 0 0,1 0-1 0 0,-1 0 1 0 0,1 0 0 0 0,12 4 1689 0 0,-12-4-2232 0 0,2 1 487 0 0,1-1 0 0 0,-1-1 0 0 0,0 1 1 0 0,1 0-1 0 0,-1-1 0 0 0,0 0 1 0 0,1 1-1 0 0,-1-1 0 0 0,0-1 1 0 0,0 1-1 0 0,0 0 0 0 0,5-4 0 0 0,-3 2-69 0 0,0 0 1 0 0,0-1-1 0 0,0 1 0 0 0,-1-1 0 0 0,1 0 0 0 0,4-6 0 0 0,23-24 61 0 0,-13 12-39 0 0,-14 17-54 0 0,0-1-1 0 0,0 1 0 0 0,-1-1 1 0 0,6-10-1 0 0,4-6 35 0 0,3-8-44 0 0,-11 17 14 0 0,-3 6-11 0 0,0 1 0 0 0,0 0 0 0 0,-1-1 0 0 0,0 0 1 0 0,0 0-1 0 0,0 0 0 0 0,-1 1 0 0 0,0-1 0 0 0,0-1 1 0 0,-1 1-1 0 0,0-12 0 0 0,-5 6 3 0 0,5 12-10 0 0,-1 0 0 0 0,1 1 0 0 0,-1-1 1 0 0,1 1-1 0 0,0-1 0 0 0,-1 1 0 0 0,1-1 1 0 0,-1 1-1 0 0,1-1 0 0 0,-1 1 0 0 0,1 0 1 0 0,-1-1-1 0 0,0 1 0 0 0,1-1 0 0 0,-1 1 1 0 0,0 0-1 0 0,-2-1 24 0 0,0 1 0 0 0,0-1 1 0 0,1 1-1 0 0,-1 0 0 0 0,0 0 1 0 0,0 0-1 0 0,0 0 0 0 0,1 1 0 0 0,-1-1 1 0 0,0 1-1 0 0,0 0 0 0 0,1 0 0 0 0,-1 0 1 0 0,1 0-1 0 0,-1 0 0 0 0,-2 2 1 0 0,-7 4 132 0 0,0 1 0 0 0,-11 10 0 0 0,0-1 86 0 0,9-6-25 0 0,-16 15-1 0 0,-9 6-53 0 0,4-6-140 0 0,0 0 0 0 0,2 3 0 0 0,1 0-1 0 0,1 3 1 0 0,-29 37-1 0 0,58-67-24 0 0,0 1 0 0 0,0 0 0 0 0,1 0 0 0 0,-1 0 0 0 0,1 0 0 0 0,0 0 0 0 0,-1 0 0 0 0,0 4 0 0 0,2 6 0 0 0,1-12-1 0 0,0 1 0 0 0,-1-1 0 0 0,1 1 0 0 0,0-1 0 0 0,0 1 0 0 0,0-1 0 0 0,0 1 0 0 0,0-1 0 0 0,0 0 0 0 0,0 1-1 0 0,0-1 1 0 0,1 0 0 0 0,-1 0 0 0 0,0 0 0 0 0,1 0 0 0 0,-1 0 0 0 0,1 0 0 0 0,-1-1 0 0 0,1 1 0 0 0,0 0 0 0 0,-1-1-1 0 0,1 1 1 0 0,0-1 0 0 0,-1 0 0 0 0,1 1 0 0 0,0-1 0 0 0,-1 0 0 0 0,1 0 0 0 0,2 0 0 0 0,4 0-8 0 0,-1 0-1 0 0,1-1 1 0 0,-1 0 0 0 0,0 0 0 0 0,13-4-1 0 0,9-6-23 0 0,32-17 0 0 0,-46 21 19 0 0,78-37-145 0 0,-91 43 145 0 0,0 0 0 0 0,-1 0 0 0 0,1 1 0 0 0,0-1 0 0 0,0 1 0 0 0,-1-1 0 0 0,1 1 0 0 0,0-1 0 0 0,0 1 0 0 0,0 0 0 0 0,0 0 0 0 0,-1 0 0 0 0,1 0 0 0 0,0 0 0 0 0,0 0 0 0 0,0 1 0 0 0,0-1 0 0 0,0 0 0 0 0,2 2 0 0 0,-2-1 5 0 0,-1 0-1 0 0,0 0 1 0 0,0 0-1 0 0,1 0 1 0 0,-1 0-1 0 0,0 0 1 0 0,0 0-1 0 0,0 1 1 0 0,0-1-1 0 0,0 0 1 0 0,-1 1-1 0 0,1-1 1 0 0,0 0-1 0 0,0 1 0 0 0,-1-1 1 0 0,1 1-1 0 0,-1-1 1 0 0,0 1-1 0 0,1 0 1 0 0,-1-1-1 0 0,0 1 1 0 0,0-1-1 0 0,0 1 1 0 0,0 2-1 0 0,-1 10 57 0 0,-1 0-1 0 0,0 0 0 0 0,-8 23 1 0 0,1 1-27 0 0,-29 113 44 0 0,17-66 49 0 0,-19 96 19 0 0,21-72-78 0 0,-7 47-272 0 0,7-57-164 0 0,0 0-245 0 0,10-37 461 0 0,-3-2 1 0 0,-30 94 0 0 0,32-124 165 0 0,-1-1 0 0 0,-30 54 0 0 0,27-58 44 0 0,9-15 23 0 0,-1-1 0 0 0,1 0 0 0 0,-1 1 0 0 0,-1-2 0 0 0,0 1 0 0 0,0-1 0 0 0,-12 11 0 0 0,12-14 60 0 0,1-1 0 0 0,-1 1 0 0 0,0-1 0 0 0,-1-1 0 0 0,1 0 0 0 0,-1 0 0 0 0,1 0 1 0 0,-1-1-1 0 0,0 0 0 0 0,0 0 0 0 0,0-1 0 0 0,0 0 0 0 0,0 0 0 0 0,-1-1 1 0 0,1 0-1 0 0,-11-2 0 0 0,8 0 101 0 0,0 0 0 0 0,0-1 0 0 0,0 0 1 0 0,0-1-1 0 0,1 0 0 0 0,-1-1 0 0 0,1 0 1 0 0,0-1-1 0 0,1 0 0 0 0,-1 0 0 0 0,-10-10 0 0 0,2 0 159 0 0,1-1-1 0 0,0 0 0 0 0,-27-38 1 0 0,23 27-12 0 0,16 21-297 0 0,-1 0 0 0 0,1-1-1 0 0,1 1 1 0 0,-1-1-1 0 0,1 0 1 0 0,-3-10-1 0 0,5 13-65 0 0,0-1 0 0 0,0 0 0 0 0,1 1 0 0 0,0-1 0 0 0,0 0 0 0 0,0 0 0 0 0,1 0 0 0 0,0 0 0 0 0,0 0 0 0 0,0 0 0 0 0,1 1 0 0 0,0-1 0 0 0,0 0 0 0 0,1 0 0 0 0,2-6 0 0 0,2-4-13 0 0,-2 4-4 0 0,1 1 0 0 0,10-17 0 0 0,-5 11-39 0 0,1 1-1 0 0,16-18 1 0 0,-7 12-149 0 0,0 1 0 0 0,1 1 1 0 0,1 1-1 0 0,26-17 0 0 0,196-108-8095 0 0,-168 106 5698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0.7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323 1156 8840 0 0,'0'0'1157'0'0,"2"1"-1032"0"0,4 1 380 0 0,0 1 0 0 0,0-1 0 0 0,0 0-1 0 0,0 0 1 0 0,1-1 0 0 0,-1 1-1 0 0,11-1 1 0 0,-13 0-432 0 0,-1-1 1 0 0,1-1-1 0 0,-1 1 0 0 0,1 0 0 0 0,-1-1 0 0 0,1 0 1 0 0,-1 1-1 0 0,1-2 0 0 0,-1 1 0 0 0,0 0 0 0 0,0 0 1 0 0,0-1-1 0 0,1 0 0 0 0,-2 0 0 0 0,7-4 1 0 0,-3 1-57 0 0,0 1 1 0 0,0-1 0 0 0,10-4 0 0 0,-10 6-7 0 0,-1 1-1 0 0,0-1 1 0 0,-1-1-1 0 0,1 1 1 0 0,0-1-1 0 0,-1 0 1 0 0,7-7 0 0 0,3-7-2 0 0,-8 11-1 0 0,0 0 0 0 0,-1 0 0 0 0,0 0-1 0 0,0-1 1 0 0,-1 1 0 0 0,4-10 0 0 0,-5 9-4 0 0,-2 6-2 0 0,0 0 1 0 0,0 1-1 0 0,0-1 0 0 0,-1 0 1 0 0,1 1-1 0 0,-1-1 1 0 0,1 0-1 0 0,-1 0 1 0 0,1 0-1 0 0,-1 1 0 0 0,0-1 1 0 0,0 0-1 0 0,0 0 1 0 0,0 0-1 0 0,-1 1 1 0 0,1-1-1 0 0,0 0 0 0 0,-1 0 1 0 0,1 0-1 0 0,-1 1 1 0 0,1-1-1 0 0,-3-3 1 0 0,1 1 19 0 0,-1 0 0 0 0,-1-1 1 0 0,1 1-1 0 0,0 0 1 0 0,-1 1-1 0 0,0-1 1 0 0,0 1-1 0 0,0-1 1 0 0,0 1-1 0 0,-1 0 1 0 0,1 1-1 0 0,-9-5 1 0 0,-1 3 85 0 0,1 0 1 0 0,0 0 0 0 0,-1 2-1 0 0,0-1 1 0 0,1 2 0 0 0,-1 0-1 0 0,0 1 1 0 0,0 0 0 0 0,0 1 0 0 0,0 0-1 0 0,1 1 1 0 0,-1 1 0 0 0,-22 7-1 0 0,15-3 57 0 0,-1 2 0 0 0,1 0 0 0 0,1 2-1 0 0,0 0 1 0 0,0 1 0 0 0,1 1 0 0 0,-28 24-1 0 0,36-26-120 0 0,-1 1 1 0 0,1 0-1 0 0,1 1 0 0 0,1 0 0 0 0,-1 1 0 0 0,2 0 0 0 0,0 0 0 0 0,-6 16 0 0 0,9-19-45 0 0,1 1 1 0 0,0 0 0 0 0,0 0-1 0 0,2 1 1 0 0,-1-1-1 0 0,2 1 1 0 0,-1-1 0 0 0,2 1-1 0 0,0 0 1 0 0,3 23-1 0 0,-3-32 1 0 0,1 1 0 0 0,1 0 0 0 0,-1 0 0 0 0,1-1 0 0 0,0 1 0 0 0,0-1 0 0 0,0 1 0 0 0,1-1 0 0 0,3 5 0 0 0,-5-7 0 0 0,1 0 0 0 0,0 0 0 0 0,0-1 0 0 0,-1 1 0 0 0,1 0 0 0 0,0-1 0 0 0,0 1 0 0 0,1-1 0 0 0,-1 0 0 0 0,0 1 0 0 0,0-1 0 0 0,1 0 0 0 0,-1 0 0 0 0,1-1 0 0 0,-1 1 0 0 0,0 0 0 0 0,1-1 0 0 0,-1 0 0 0 0,4 1 0 0 0,6-2-39 0 0,-1 0 0 0 0,0 0 0 0 0,0-1-1 0 0,0-1 1 0 0,0 0 0 0 0,0 0 0 0 0,0-1-1 0 0,-1 0 1 0 0,13-8 0 0 0,9-7-201 0 0,44-33 1 0 0,-31 19-22 0 0,-4 2 96 0 0,-2-1-1 0 0,-1-2 0 0 0,-2-1 0 0 0,-1-2 1 0 0,-2-2-1 0 0,-1-1 0 0 0,-3-1 0 0 0,34-62 0 0 0,151-275 166 0 0,-117 225 63 0 0,-61 99-24 0 0,14-19 504 0 0,100-112 0 0 0,-129 170-384 0 0,-21 14-26 0 0,0 3-69 0 0,0 6-12 0 0,-1 0-1 0 0,0 0 0 0 0,-1-1 0 0 0,0 1 0 0 0,0-1 0 0 0,-1 0 0 0 0,1 1 0 0 0,-7 9 0 0 0,-3 6 139 0 0,-20 25 0 0 0,-31 40 185 0 0,-52 80 202 0 0,90-125-464 0 0,-109 192-58 0 0,102-174-55 0 0,-38 77 0 0 0,47-92 0 0 0,2 2 0 0 0,3 1 0 0 0,2 0 0 0 0,-11 57 0 0 0,25-98 1 0 0,1 0-1 0 0,1 0 0 0 0,0 14 1 0 0,0-19-3 0 0,1 0 1 0 0,-1 0 0 0 0,0 0 0 0 0,1-1 0 0 0,0 1-1 0 0,0 0 1 0 0,0 0 0 0 0,0-1 0 0 0,0 1-1 0 0,0 0 1 0 0,4 3 0 0 0,-5-5-2 0 0,1-1 0 0 0,-1 0 0 0 0,1 1-1 0 0,-1-1 1 0 0,1 0 0 0 0,-1 0 0 0 0,1 1 0 0 0,-1-1 0 0 0,1 0 0 0 0,-1 0-1 0 0,1 0 1 0 0,-1 0 0 0 0,1 0 0 0 0,0 0 0 0 0,-1 0 0 0 0,1 0 0 0 0,-1 0-1 0 0,1 0 1 0 0,-1 0 0 0 0,1 0 0 0 0,1 0 0 0 0,-1-1-8 0 0,8 0-160 0 0,0 0-1 0 0,0-1 1 0 0,0 0-1 0 0,0 0 1 0 0,0-1-1 0 0,-1 0 1 0 0,16-9-1 0 0,-3 2-363 0 0,-8 3-519 0 0,0 0 0 0 0,0-1-1 0 0,-1 0 1 0 0,19-18-1 0 0,-8 7 30 0 0,23-12-1309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1.3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112 250 10680 0 0,'0'0'489'0'0,"0"2"-8"0"0,-9 37-221 0 0,9-39-250 0 0,0 1 0 0 0,-1-1 0 0 0,1 0 0 0 0,0 1 0 0 0,0-1 1 0 0,0 1-1 0 0,0-1 0 0 0,0 0 0 0 0,0 1 0 0 0,1-1 0 0 0,-1 0 0 0 0,0 1 0 0 0,0-1 0 0 0,0 1 0 0 0,0-1 0 0 0,0 0 0 0 0,0 1 0 0 0,1-1 0 0 0,-1 0 0 0 0,0 1 0 0 0,0-1 0 0 0,0 0 0 0 0,1 1 0 0 0,-1-1 0 0 0,0 0 0 0 0,1 0 0 0 0,-1 1 0 0 0,0-1 0 0 0,1 0 0 0 0,-1 0 1 0 0,0 0-1 0 0,1 1 0 0 0,-1-1 0 0 0,0 0 0 0 0,1 0 0 0 0,-1 0 0 0 0,0 0 0 0 0,1 0 0 0 0,-1 0 0 0 0,1 0 0 0 0,-1 0 0 0 0,1 0 0 0 0,15 2 304 0 0,-11-2-230 0 0,0-1 1 0 0,0 0 0 0 0,0 0-1 0 0,0-1 1 0 0,0 0-1 0 0,0 1 1 0 0,-1-1 0 0 0,1-1-1 0 0,-1 1 1 0 0,1-1 0 0 0,3-3-1 0 0,17-9 314 0 0,10-4-209 0 0,-2-1 1 0 0,0-3-1 0 0,-1 0 0 0 0,30-30 1 0 0,-57 49-165 0 0,-1-1 1 0 0,1 0 0 0 0,-1 1 0 0 0,0-2 0 0 0,0 1 0 0 0,0 0-1 0 0,-1-1 1 0 0,0 0 0 0 0,0 1 0 0 0,-1-1 0 0 0,1-1 0 0 0,1-8 0 0 0,-3 14-11 0 0,-1-1 0 0 0,0 1 0 0 0,0 0 1 0 0,1-1-1 0 0,-1 1 0 0 0,0-1 0 0 0,0 1 0 0 0,-1-1 1 0 0,1 1-1 0 0,0-1 0 0 0,0 1 0 0 0,-1-1 1 0 0,1 1-1 0 0,-1 0 0 0 0,1-1 0 0 0,-1 1 1 0 0,0 0-1 0 0,1-1 0 0 0,-3-1 0 0 0,2 1 14 0 0,-1 1-1 0 0,1-1 0 0 0,-1 1 0 0 0,0 0 1 0 0,0 0-1 0 0,0 0 0 0 0,0 0 0 0 0,0 0 1 0 0,1 0-1 0 0,-2 0 0 0 0,1 1 1 0 0,-2-2-1 0 0,-3 1 37 0 0,1 0 0 0 0,-1 1-1 0 0,1 0 1 0 0,-1 0 0 0 0,1 0 0 0 0,-1 0 0 0 0,1 1 0 0 0,-7 2-1 0 0,-14 6 270 0 0,0 1 0 0 0,1 1 0 0 0,-44 27 0 0 0,51-27-176 0 0,3-3-99 0 0,2 2 0 0 0,-1 0 0 0 0,1 1 1 0 0,1 1-1 0 0,0 0 0 0 0,1 0 0 0 0,-18 23 0 0 0,22-24-57 0 0,1 1-1 0 0,-1-1 1 0 0,2 1-1 0 0,0 0 1 0 0,0 1 0 0 0,1 0-1 0 0,1 0 1 0 0,0 0-1 0 0,0 0 1 0 0,-1 17-1 0 0,4-24-6 0 0,1-1-1 0 0,0 1 1 0 0,0-1-1 0 0,1 1 0 0 0,-1-1 1 0 0,1 1-1 0 0,0-1 0 0 0,1 0 1 0 0,-1 1-1 0 0,1-1 0 0 0,0 0 1 0 0,0 0-1 0 0,1 0 1 0 0,-1 0-1 0 0,1-1 0 0 0,0 1 1 0 0,1-1-1 0 0,-1 1 0 0 0,1-1 1 0 0,0 0-1 0 0,0 0 0 0 0,0-1 1 0 0,0 1-1 0 0,1-1 1 0 0,-1 0-1 0 0,1 0 0 0 0,0-1 1 0 0,0 1-1 0 0,0-1 0 0 0,10 3 1 0 0,31 6-291 0 0,0-1 1 0 0,0-3-1 0 0,1-2 1 0 0,78-1-1 0 0,-114-5 256 0 0,-9 0 37 0 0,1 0 0 0 0,0 1 1 0 0,0-1-1 0 0,-1 1 0 0 0,1 0 0 0 0,6 0 0 0 0,-1-1 3 0 0,-4-1 16 0 0,-3 1 459 0 0,5-5 100 0 0,-2-2-487 0 0,1 0-1 0 0,1 0 1 0 0,0 0 0 0 0,0 1 0 0 0,11-12 0 0 0,39-28 231 0 0,-24 25-133 0 0,-22 15-43 0 0,20-16 0 0 0,-12 8 8 0 0,0 1 0 0 0,1 1-1 0 0,36-18 1 0 0,66-24-278 0 0,54-14-586 0 0,-133 54-458 0 0,-11 4-3231 0 0,0 2-1395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2.1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510 107 920 0 0,'56'-51'1294'0'0,"-31"27"2270"0"0,-11 15-1948 0 0,-10 7-1520 0 0,-1 0 1 0 0,1 0 0 0 0,-1-1-1 0 0,1 1 1 0 0,-1-1 0 0 0,4-4-1 0 0,-5 6 496 0 0,0 13-37 0 0,-2-11-523 0 0,1 1-1 0 0,-1-1 0 0 0,0 0 0 0 0,1 0 1 0 0,-1 1-1 0 0,0-1 0 0 0,0 1 0 0 0,0-1 1 0 0,0 0-1 0 0,0 1 0 0 0,0-1 0 0 0,-1 3 1 0 0,-5 11 390 0 0,-1 0 0 0 0,0 0 1 0 0,-1-1-1 0 0,0 0 0 0 0,-18 23 1 0 0,13-20-137 0 0,-77 114 1077 0 0,-64 87-464 0 0,45-44-4 0 0,81-126-794 0 0,4-6-28 0 0,-40 50 0 0 0,35-54-38 0 0,20-24-65 0 0,0-2 0 0 0,-1 1 0 0 0,-14 12 1 0 0,22-23-70 0 0,1-1 52 0 0,1 0-1 0 0,-1-1 1 0 0,1 0-1 0 0,-1 1 1 0 0,1-1 0 0 0,-1 1-1 0 0,1-1 1 0 0,-1 0 0 0 0,0 1-1 0 0,1-1 1 0 0,-1 0-1 0 0,1 1 1 0 0,-1-1 0 0 0,0 0-1 0 0,1 0 1 0 0,-2 0 0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2.5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0 162 1376 0 0,'58'-67'136'0'0,"-55"64"561"0"0,0 1 0 0 0,0-1 0 0 0,0 0 1 0 0,1 1-1 0 0,-1 0 0 0 0,1 0 0 0 0,0 0 0 0 0,4-2 0 0 0,-7 4-589 0 0,-1 0 0 0 0,1 0-1 0 0,-1 0 1 0 0,0 1 0 0 0,1-1-1 0 0,-1 0 1 0 0,0 0 0 0 0,1 1-1 0 0,-1-1 1 0 0,1 0 0 0 0,-1 0-1 0 0,0 1 1 0 0,0-1-1 0 0,1 0 1 0 0,-1 1 0 0 0,0-1-1 0 0,1 1 1 0 0,-1-1 0 0 0,0 0-1 0 0,0 1 1 0 0,0-1 0 0 0,0 1-1 0 0,1-1 1 0 0,-1 1 0 0 0,0-1-1 0 0,0 0 1 0 0,0 1 0 0 0,0-1-1 0 0,0 1 1 0 0,0-1-1 0 0,0 1 1 0 0,0 0 0 0 0,1 18 510 0 0,-2 18 283 0 0,-6 45-1 0 0,-1 8-304 0 0,3-15-168 0 0,-12 148 574 0 0,11-121-732 0 0,3-58-164 0 0,-4 91 131 0 0,5-59-195 0 0,3 62 43 0 0,0-119-82 0 0,1-1 0 0 0,1 0 1 0 0,1 0-1 0 0,1 0 0 0 0,10 25 1 0 0,-13-38-3 0 0,0 0 1 0 0,0-1-1 0 0,1 1 1 0 0,0-1-1 0 0,0 1 1 0 0,0-1 0 0 0,1 0-1 0 0,0 0 1 0 0,6 5-1 0 0,-8-7 3 0 0,1 0-1 0 0,-1 0 0 0 0,1-1 0 0 0,-1 1 0 0 0,1-1 0 0 0,0 0 1 0 0,-1 0-1 0 0,1 0 0 0 0,0 0 0 0 0,0-1 0 0 0,0 1 0 0 0,0-1 1 0 0,0 1-1 0 0,0-1 0 0 0,0 0 0 0 0,0 0 0 0 0,0-1 0 0 0,4 0 0 0 0,0-1 12 0 0,1 0-1 0 0,-1-1 1 0 0,0 0-1 0 0,0-1 0 0 0,0 1 1 0 0,0-1-1 0 0,-1-1 0 0 0,1 1 1 0 0,8-9-1 0 0,3-4 32 0 0,28-35 0 0 0,-1-6 16 0 0,-2-3 0 0 0,-3-1 0 0 0,43-90 0 0 0,136-289 224 0 0,-130 283-204 0 0,26-19-10 0 0,-107 166-85 0 0,1 0 0 0 0,1 0-1 0 0,0 1 1 0 0,15-12 0 0 0,-22 20-155 0 0,0 0 1 0 0,1 0-1 0 0,-1 1 1 0 0,1-1-1 0 0,0 1 1 0 0,-1-1-1 0 0,1 1 0 0 0,0 1 1 0 0,0-1-1 0 0,0 0 1 0 0,4 1-1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4.8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120 0 11600 0 0,'0'0'530'0'0,"-1"0"-7"0"0,-3 0-334 0 0,4 0-99 0 0,-1 0 0 0 0,0 0 1 0 0,0 0-1 0 0,1 0 0 0 0,-1 0 0 0 0,0 0 0 0 0,1 0 0 0 0,-1 0 0 0 0,0 1 0 0 0,0-1 0 0 0,1 0 0 0 0,-1 0 0 0 0,0 1 0 0 0,1-1 1 0 0,-1 0-1 0 0,0 1 0 0 0,1-1 0 0 0,-1 1 0 0 0,0-1 0 0 0,1 1 0 0 0,-1 0 0 0 0,0 0 308 0 0,-3 1 213 0 0,1 1-1 0 0,0 0 0 0 0,0-1 1 0 0,0 1-1 0 0,0 0 0 0 0,-4 6 1 0 0,-1 2-118 0 0,1 1 1 0 0,-6 15-1 0 0,6-13-43 0 0,1-1-150 0 0,0 0 1 0 0,0 1-1 0 0,2-1 1 0 0,0 1-1 0 0,0 0 1 0 0,1 1-1 0 0,1-1 1 0 0,1 0-1 0 0,-1 27 1 0 0,3-38-278 0 0,-1-1 1 0 0,0 1-1 0 0,1 0 1 0 0,0 0-1 0 0,-1-1 1 0 0,1 1-1 0 0,0 0 1 0 0,0-1-1 0 0,1 1 1 0 0,-1-1-1 0 0,0 1 1 0 0,1-1-1 0 0,0 0 1 0 0,-1 0-1 0 0,1 0 1 0 0,0 0-1 0 0,0 0 0 0 0,0 0 1 0 0,0 0-1 0 0,1 0 1 0 0,-1-1-1 0 0,0 1 1 0 0,1-1-1 0 0,-1 0 1 0 0,1 0-1 0 0,4 2 1 0 0,-2-2 7 0 0,-1 0 1 0 0,0 0-1 0 0,0-1 1 0 0,1 0-1 0 0,-1 0 1 0 0,0 0-1 0 0,1 0 1 0 0,-1-1-1 0 0,0 1 1 0 0,0-1 0 0 0,0 0-1 0 0,1 0 1 0 0,-1-1-1 0 0,0 1 1 0 0,0-1-1 0 0,-1 0 1 0 0,5-2-1 0 0,0-2 25 0 0,-1 0 0 0 0,1 0-1 0 0,-1 0 1 0 0,-1-1 0 0 0,1 0-1 0 0,-1 0 1 0 0,0-1 0 0 0,-1 1-1 0 0,7-12 1 0 0,0-6-78 0 0,19-49-1 0 0,-29 66 23 0 0,1 0 0 0 0,-1 0 0 0 0,0 0 0 0 0,-1 0 0 0 0,1-12 0 0 0,-2 13 0 0 0,-2-1-232 0 0,2 7-982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3.2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378 378 3224 0 0,'0'0'4874'0'0,"2"0"-4660"0"0,1-1-88 0 0,0 0 1 0 0,0 0-1 0 0,0 0 1 0 0,0 0 0 0 0,0 0-1 0 0,0-1 1 0 0,0 1-1 0 0,0-1 1 0 0,0 0-1 0 0,0 0 1 0 0,-1 0-1 0 0,1 0 1 0 0,-1 0 0 0 0,0-1-1 0 0,4-3 1 0 0,1-3 228 0 0,0 0 0 0 0,-1 0 1 0 0,8-13-1 0 0,31-68-9 0 0,-43 86-289 0 0,-1-1 1 0 0,1 1-1 0 0,-1-1 1 0 0,0 0-1 0 0,0 0 1 0 0,-1 0 0 0 0,0 0-1 0 0,1 0 1 0 0,-1 1-1 0 0,-1-1 1 0 0,1 0-1 0 0,-1 0 1 0 0,0 0-1 0 0,0 0 1 0 0,-4-8 0 0 0,3 7 36 0 0,-1 0 1 0 0,1 0 0 0 0,-2 0 0 0 0,1 0 0 0 0,-1 0-1 0 0,0 1 1 0 0,0 0 0 0 0,0 0 0 0 0,-1 0 0 0 0,-9-8 0 0 0,11 11-51 0 0,0 0 0 0 0,-1 0 0 0 0,1 1 0 0 0,-1-1 0 0 0,1 1 0 0 0,-1 0 0 0 0,0 0 0 0 0,0 1 0 0 0,1-1 0 0 0,-1 1 0 0 0,0-1 0 0 0,0 1 0 0 0,0 0 1 0 0,1 1-1 0 0,-1-1 0 0 0,-4 1 0 0 0,-1 1 6 0 0,0 0 1 0 0,0 1-1 0 0,1 0 1 0 0,0 0-1 0 0,-15 8 1 0 0,-9 8 198 0 0,1 3 1 0 0,1 0 0 0 0,0 2-1 0 0,2 1 1 0 0,1 1-1 0 0,2 2 1 0 0,-29 38 0 0 0,45-54-234 0 0,0 1 0 0 0,1 0 0 0 0,1 1 0 0 0,0-1 0 0 0,1 2 1 0 0,0-1-1 0 0,-6 29 0 0 0,11-37-25 0 0,0-1 0 0 0,0 1 0 0 0,0 0 0 0 0,1 0 0 0 0,0-1 0 0 0,0 1 0 0 0,1 0 0 0 0,-1 0 0 0 0,1-1 0 0 0,0 1 0 0 0,1-1 0 0 0,0 1 1 0 0,-1-1-1 0 0,2 1 0 0 0,-1-1 0 0 0,1 0 0 0 0,-1 0 0 0 0,1 0 0 0 0,1 0 0 0 0,-1-1 0 0 0,1 1 0 0 0,0-1 0 0 0,0 0 0 0 0,6 5 0 0 0,-6-6 40 0 0,0 0 1 0 0,1 0-1 0 0,-1-1 0 0 0,1 1 0 0 0,0-1 1 0 0,0 0-1 0 0,0 0 0 0 0,0-1 0 0 0,0 0 1 0 0,0 1-1 0 0,1-2 0 0 0,-1 1 1 0 0,8 0-1 0 0,3-2 99 0 0,1 0 1 0 0,31-8-1 0 0,-46 9-124 0 0,8-3-3 0 0,1 0 1 0 0,-1-1-1 0 0,1 0 1 0 0,-1-1-1 0 0,11-7 1 0 0,-4 3-3 0 0,-1 0 2 0 0,-1 0-1 0 0,0-2 0 0 0,-1 0 1 0 0,1 0-1 0 0,12-15 0 0 0,-2-1-146 0 0,32-45 0 0 0,-45 55 10 0 0,-1-1 1 0 0,-1 1 0 0 0,15-37-1 0 0,-23 47 125 0 0,-1 0-1 0 0,1 0 0 0 0,-1 0 0 0 0,-1-1 1 0 0,1 1-1 0 0,-1 0 0 0 0,-1 0 0 0 0,1-1 0 0 0,-1 1 1 0 0,0 0-1 0 0,-1 0 0 0 0,0 0 0 0 0,-5-13 0 0 0,-2-2 13 0 0,-1 1 0 0 0,-24-36 0 0 0,33 56-3 0 0,-2-6 1 0 0,-1 1 0 0 0,-1 0 0 0 0,1 1 0 0 0,-9-9 1 0 0,12 13-6 0 0,-1-1 0 0 0,0 1 0 0 0,0 0 0 0 0,0 0 0 0 0,0 0 1 0 0,0 0-1 0 0,0 0 0 0 0,0 0 0 0 0,-1 0 0 0 0,1 1 0 0 0,0-1 1 0 0,0 1-1 0 0,-1-1 0 0 0,1 1 0 0 0,0 0 0 0 0,-1 0 0 0 0,-3 1 0 0 0,-1 0-73 0 0,1 0 0 0 0,-1 1-1 0 0,1 0 1 0 0,0 1-1 0 0,-1-1 1 0 0,1 1-1 0 0,0 0 1 0 0,1 1-1 0 0,-1-1 1 0 0,0 1-1 0 0,1 1 1 0 0,0-1-1 0 0,-8 9 1 0 0,3-2-474 0 0,1 0 1 0 0,0 1 0 0 0,0 0-1 0 0,1 1 1 0 0,-7 15 0 0 0,6-5-2643 0 0,1 2-827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3.6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88 70 3224 0 0,'-1'2'240'0'0,"-9"35"4635"0"0,2-4-1662 0 0,-9 39-1293 0 0,-9 57-251 0 0,14-82-1570 0 0,8-31-91 0 0,4-14 1 0 0,0 0 0 0 0,0 0-1 0 0,-1 0 1 0 0,1 0-1 0 0,-1 0 1 0 0,0 0-1 0 0,-1 3 1 0 0,1-4 124 0 0,-2 9 41 0 0,7-13-132 0 0,0 0 0 0 0,-1-1 0 0 0,1 0 1 0 0,-1 1-1 0 0,1-1 0 0 0,4-8 1 0 0,-2 3-39 0 0,0 0 0 0 0,0 0 0 0 0,14-13 1 0 0,-11 12-6 0 0,14-18 1 0 0,20-31 83 0 0,77-83 0 0 0,-95 114-30 0 0,-11 12-71 0 0,1 0 0 0 0,0 1 0 0 0,23-17 1 0 0,-35 29-107 0 0,2-1-139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4.3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314 0 2304 0 0,'-1'2'167'0'0,"-8"17"2212"0"0,-1-1 0 0 0,-20 30 0 0 0,-32 33 1462 0 0,14-19-3722 0 0,-10 24 666 0 0,43-64-489 0 0,1 0-1 0 0,0 0 1 0 0,2 1 0 0 0,1 0 0 0 0,-17 50 0 0 0,27-60-296 0 0,1-13 0 0 0,0 1 0 0 0,1 0 0 0 0,-1 0 0 0 0,1 0 0 0 0,-1-1 0 0 0,0 1 0 0 0,1 0 0 0 0,0-1 0 0 0,-1 1 0 0 0,1-1 0 0 0,-1 1 0 0 0,1 0 0 0 0,0-1 0 0 0,0 1 0 0 0,-1-1 0 0 0,1 0 0 0 0,0 1 0 0 0,0-1 0 0 0,-1 0 0 0 0,1 1 0 0 0,0-1 0 0 0,0 0 0 0 0,0 0 0 0 0,0 1 0 0 0,-1-1 0 0 0,1 0 0 0 0,0 0 0 0 0,0 0 0 0 0,0 0 0 0 0,0 0 0 0 0,-1-1 0 0 0,1 1 0 0 0,0 0 0 0 0,0 0 0 0 0,1-1 0 0 0,6-1 0 0 0,0 0 0 0 0,14-6 0 0 0,-13 5 0 0 0,-2 0 9 0 0,0 0 1 0 0,-1 0 0 0 0,1-1-1 0 0,-1 0 1 0 0,7-6 0 0 0,6-3-15 0 0,-2 1-81 0 0,0-1 1 0 0,20-21-1 0 0,-9 9-38 0 0,60-63-178 0 0,-26 23 156 0 0,-43 47 136 0 0,42-39-52 0 0,-58 55 88 0 0,0 0 1 0 0,0 0 0 0 0,0 0 0 0 0,0 0 0 0 0,0 0 0 0 0,0 1 0 0 0,1-1 0 0 0,-1 1 0 0 0,0 0 0 0 0,1 0 0 0 0,-1 0 0 0 0,1 0 0 0 0,-1 1-1 0 0,1 0 1 0 0,-1-1 0 0 0,1 1 0 0 0,0 0 0 0 0,-1 1 0 0 0,1-1 0 0 0,-1 1 0 0 0,1-1 0 0 0,-1 1 0 0 0,1 0 0 0 0,-1 0 0 0 0,6 3 0 0 0,-8-3-22 0 0,0 0 1 0 0,0 0 0 0 0,0 0 0 0 0,0 0 0 0 0,-1 0 0 0 0,1 1 0 0 0,0-1 0 0 0,0 0 0 0 0,-1 0 0 0 0,1 0 0 0 0,-1 1 0 0 0,1-1 0 0 0,-1 0 0 0 0,0 1-1 0 0,1-1 1 0 0,-1 0 0 0 0,0 1 0 0 0,0 0 0 0 0,0 30 130 0 0,-1-21-70 0 0,1 6-19 0 0,-1 0-1 0 0,-2-1 1 0 0,1 1-1 0 0,-2-1 0 0 0,-8 25 1 0 0,1-3-35 0 0,7-23 9 0 0,-1 0 0 0 0,-6 15-1 0 0,2 1 39 0 0,8-26-44 0 0,0-1 1 0 0,0 0-1 0 0,0 0 0 0 0,0 0 0 0 0,-3 5 0 0 0,4-9-12 0 0,0 1 0 0 0,-1-1 0 0 0,1 0 0 0 0,0 1 0 0 0,0-1 0 0 0,0 0 1 0 0,-1 1-1 0 0,1-1 0 0 0,0 1 0 0 0,0-1 0 0 0,0 0 0 0 0,0 1 0 0 0,0-1 0 0 0,0 1 0 0 0,0-1 0 0 0,0 0 1 0 0,0 1-1 0 0,0-1 0 0 0,0 1 0 0 0,0-1 0 0 0,0 0 0 0 0,0 1 0 0 0,1-1 0 0 0,-1 0 0 0 0,0 1 1 0 0,0-1-1 0 0,0 1 0 0 0,0-1 0 0 0,1 0 0 0 0,-1 1 0 0 0,0-1 0 0 0,0 0 0 0 0,1 0 0 0 0,-1 1 0 0 0,0-1 1 0 0,1 0-1 0 0,-1 0 0 0 0,0 1 0 0 0,1-1 0 0 0,-1 0 0 0 0,0 0 0 0 0,1 0 0 0 0,-1 1 0 0 0,1-1 0 0 0,0 0 1 0 0,1 1 0 0 0,-1-1 0 0 0,0 0-1 0 0,0 1 1 0 0,1-1 0 0 0,-1 0-1 0 0,0 0 1 0 0,0 0 0 0 0,1 0-1 0 0,-1 0 1 0 0,3-1 0 0 0,9-5-4 0 0,1 0 0 0 0,-1-1 0 0 0,16-13 0 0 0,64-54-294 0 0,53-43-6 0 0,-114 89 302 0 0,-6 5-40 0 0,28-23 10 0 0,-48 41 19 0 0,1 1 0 0 0,0 0 0 0 0,0 0 0 0 0,0 1 0 0 0,0 0 0 0 0,13-4 0 0 0,-19 7 6 0 0,-1 0 1 0 0,1 0-1 0 0,-1 0 1 0 0,1 0-1 0 0,-1 0 1 0 0,1 1 0 0 0,-1-1-1 0 0,0 0 1 0 0,1 0-1 0 0,-1 1 1 0 0,1-1-1 0 0,-1 0 1 0 0,1 0 0 0 0,-1 1-1 0 0,0-1 1 0 0,1 0-1 0 0,-1 1 1 0 0,0-1-1 0 0,1 1 1 0 0,-1-1 0 0 0,0 0-1 0 0,1 2 1 0 0,0-1-2 0 0,1 2 3 0 0,0 0 1 0 0,-1 0 0 0 0,1 0 0 0 0,-1 0 0 0 0,1 0 0 0 0,-1 0 0 0 0,0 1 0 0 0,0-1 0 0 0,-1 0 0 0 0,1 1 0 0 0,-1-1 0 0 0,1 1 0 0 0,-1 6-1 0 0,-1 4 6 0 0,0 0-1 0 0,-3 16 1 0 0,-21 72 141 0 0,0-4-25 0 0,21-83-99 0 0,3-12-19 0 0,0-1 0 0 0,0 1 0 0 0,1-1 0 0 0,-1 1 0 0 0,1 0 0 0 0,-1-1 0 0 0,1 1 0 0 0,0 0 0 0 0,0 0 0 0 0,0-1 0 0 0,0 1 0 0 0,1 0 0 0 0,0 4 0 0 0,1-4 224 0 0,-1-1-900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5.0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307 379 1376 0 0,'-1'2'107'0'0,"0"0"-116"0"0,0 0 1 0 0,0 0 0 0 0,1 1-1 0 0,-1-1 1 0 0,0 0 0 0 0,1 5-1 0 0,-1-5 227 0 0,1 1-1 0 0,-1-1 1 0 0,1 1-1 0 0,-1-1 1 0 0,-3 9 7592 0 0,7-12-7730 0 0,1 1-1 0 0,0-1 0 0 0,0 0 1 0 0,-1 0-1 0 0,1-1 0 0 0,-1 1 0 0 0,1-1 1 0 0,-1 0-1 0 0,1 0 0 0 0,-1 0 1 0 0,0 0-1 0 0,0 0 0 0 0,3-3 0 0 0,3-4-14 0 0,0 1-1 0 0,14-19 0 0 0,23-45 415 0 0,-35 54-260 0 0,-1 0-1 0 0,0-1 1 0 0,-2-1 0 0 0,10-30 0 0 0,-15 39-124 0 0,0-1 1 0 0,-1 1-1 0 0,-1 0 0 0 0,0-1 0 0 0,0 1 0 0 0,-1-1 0 0 0,-2-15 1 0 0,2 24-53 0 0,-1-1 0 0 0,0 1 1 0 0,0 0-1 0 0,1 0 1 0 0,-2 0-1 0 0,1-1 0 0 0,0 1 1 0 0,-1 0-1 0 0,1 1 1 0 0,-4-6-1 0 0,4 7 0 0 0,-1 0 0 0 0,1 0 0 0 0,0 0 0 0 0,0 0 1 0 0,-1 0-1 0 0,1 0 0 0 0,0 0 0 0 0,-1 0 0 0 0,1 0 0 0 0,-1 1 0 0 0,1-1 0 0 0,-1 1 0 0 0,0-1 0 0 0,1 1 1 0 0,-1 0-1 0 0,1-1 0 0 0,-1 1 0 0 0,0 0 0 0 0,1 0 0 0 0,-1 0 0 0 0,0 0 0 0 0,1 0 0 0 0,-3 1 1 0 0,-7 2 165 0 0,1 0-1 0 0,0 0 1 0 0,0 1 0 0 0,0 0 0 0 0,-16 10 0 0 0,-45 35 398 0 0,46-31-396 0 0,-103 70 429 0 0,119-81-608 0 0,0 1-1 0 0,0 0 1 0 0,1 1 0 0 0,0 0-1 0 0,0 0 1 0 0,-8 14-1 0 0,-33 63 20 0 0,44-76-51 0 0,1-1 0 0 0,-1 0 0 0 0,1 0 0 0 0,-2 10 0 0 0,5-16 0 0 0,0 1 0 0 0,1-1 0 0 0,-1 1 0 0 0,1-1 0 0 0,0 0 0 0 0,0 1 0 0 0,0-1 0 0 0,0 1 0 0 0,1-1 0 0 0,-1 1 0 0 0,1-1 0 0 0,1 4 0 0 0,-1-5 0 0 0,0 1 0 0 0,0 0 0 0 0,0-1 0 0 0,0 1 0 0 0,0-1 0 0 0,1 1 0 0 0,-1-1 0 0 0,1 0 0 0 0,0 0 0 0 0,0 1 0 0 0,3 2 0 0 0,-3-4 0 0 0,0 0 0 0 0,0 0 0 0 0,0 0 0 0 0,0 0 0 0 0,0-1 0 0 0,0 1 0 0 0,1 0 0 0 0,-1-1 0 0 0,0 0 0 0 0,0 1 0 0 0,0-1 0 0 0,1 0 0 0 0,-1 0 0 0 0,0 0 0 0 0,0 0 0 0 0,3-1 0 0 0,7-2 0 0 0,0-1 0 0 0,0 0 0 0 0,0-1 0 0 0,-1 0 0 0 0,18-11 0 0 0,-12 7 0 0 0,32-23-17 0 0,-18 11-76 0 0,-10 5-11 0 0,1 0 1 0 0,-2-2-1 0 0,0-1 1 0 0,30-38-1 0 0,-5 8 84 0 0,-41 43 20 0 0,-3 5-1 0 0,1-1 0 0 0,-1 0 0 0 0,1 1 1 0 0,-1-1-1 0 0,1 1 0 0 0,0 0 0 0 0,0-1 1 0 0,0 1-1 0 0,-1 0 0 0 0,1 0 0 0 0,0 0 1 0 0,3-1-1 0 0,-3 13-53 0 0,-3 5 115 0 0,-1 0-1 0 0,0 0 1 0 0,-9 28-1 0 0,0 3 122 0 0,5-19-72 0 0,2-13-19 0 0,-3 24 0 0 0,6-35-82 0 0,1 0 0 0 0,0-1 0 0 0,0 1 0 0 0,0 0 0 0 0,1 0 0 0 0,-1-1 0 0 0,1 1 0 0 0,0 0 0 0 0,0-1 0 0 0,0 1 0 0 0,3 5 0 0 0,-3-7-7 0 0,0-1 0 0 0,0 0-1 0 0,0 0 1 0 0,0 0-1 0 0,0 1 1 0 0,0-1-1 0 0,0 0 1 0 0,0 0-1 0 0,1-1 1 0 0,-1 1-1 0 0,0 0 1 0 0,1 0-1 0 0,-1 0 1 0 0,1-1 0 0 0,-1 1-1 0 0,1-1 1 0 0,-1 1-1 0 0,1-1 1 0 0,-1 0-1 0 0,1 0 1 0 0,-1 1-1 0 0,1-1 1 0 0,-1 0-1 0 0,1 0 1 0 0,0-1 0 0 0,-1 1-1 0 0,1 0 1 0 0,-1 0-1 0 0,1-1 1 0 0,-1 1-1 0 0,3-2 1 0 0,5-1-23 0 0,0-1 0 0 0,1 0 0 0 0,14-10 0 0 0,-15 9-49 0 0,66-42-932 0 0,-57 35 131 0 0,0-1 0 0 0,24-23 0 0 0,-35 31 272 0 0,19-19-1810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5.3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479 14 1376 0 0,'0'-13'12885'0'0,"-17"54"-11316"0"0,10-24-1060 0 0,0 0 0 0 0,-14 21 0 0 0,10-19-149 0 0,-9 25 0 0 0,-3 10-150 0 0,-7 18-10 0 0,-192 532 435 0 0,191-516-582 0 0,-8 19-53 0 0,28-80 0 0 0,-11 38 0 0 0,18-49 0 0 0,0-6 0 0 0,1 1 0 0 0,1 0 0 0 0,0 0 0 0 0,1 0 0 0 0,0 0 0 0 0,1 22 0 0 0,12 12-985 0 0,2-46-383 0 0,-10 0 614 0 0,1 0 0 0 0,-1 0-1 0 0,0 0 1 0 0,0 0 0 0 0,0-1 0 0 0,6-3-1 0 0,4-7-4235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5.7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86 1376 0 0,'2'0'3105'0'0,"0"-1"-2791"0"0,-1 0 0 0 0,1 0 0 0 0,0 0 0 0 0,-1 0-1 0 0,1 0 1 0 0,-1 0 0 0 0,1 0 0 0 0,-1-1 0 0 0,0 1 0 0 0,0 0-1 0 0,1-1 1 0 0,1-3 1215 0 0,0 2-743 0 0,-3 3-724 0 0,0 0 0 0 0,0-1-1 0 0,0 1 1 0 0,0 0-1 0 0,0 0 1 0 0,0 0 0 0 0,0 0-1 0 0,0-1 1 0 0,0 1-1 0 0,0 0 1 0 0,0 0 0 0 0,0 0-1 0 0,0 0 1 0 0,0-1-1 0 0,0 1 1 0 0,1 0 0 0 0,-1 0-1 0 0,0 0 1 0 0,0 0-1 0 0,0 0 1 0 0,0 0 0 0 0,0 0-1 0 0,1-1 1 0 0,-1 1-1 0 0,0 0 1 0 0,0 0-1 0 0,0 0 1 0 0,0 0 0 0 0,1 0-1 0 0,-1 0 1 0 0,0 0-1 0 0,0 0 1 0 0,0 0 0 0 0,1 0-1 0 0,-1 0 7 0 0,1 0-1 0 0,-1 0 0 0 0,1 1 1 0 0,-1-1-1 0 0,1 0 1 0 0,-1 0-1 0 0,1 0 1 0 0,-1 1-1 0 0,1-1 0 0 0,-1 0 1 0 0,1 1-1 0 0,-1-1 1 0 0,1 1-1 0 0,-1-1 0 0 0,0 0 1 0 0,1 1-1 0 0,-1-1 1 0 0,0 1-1 0 0,1-1 0 0 0,-1 1 1 0 0,0-1-1 0 0,0 1 1 0 0,1 0-1 0 0,5 20 562 0 0,-5-15-500 0 0,0 1-1 0 0,0 0 1 0 0,-1 13 0 0 0,-3 2 231 0 0,1 0-1 0 0,1 0 1 0 0,3 41 0 0 0,-1-54-327 0 0,0 0-1 0 0,1 0 1 0 0,0-1-1 0 0,1 1 1 0 0,0-1-1 0 0,0 1 0 0 0,1-1 1 0 0,0 0-1 0 0,0 0 1 0 0,1 0-1 0 0,0-1 0 0 0,6 8 1 0 0,-9-14-17 0 0,-1 0 1 0 0,1 0-1 0 0,-1 0 1 0 0,1 0 0 0 0,-1 0-1 0 0,1 0 1 0 0,0 0-1 0 0,-1 0 1 0 0,1-1-1 0 0,0 1 1 0 0,0-1-1 0 0,-1 1 1 0 0,1-1 0 0 0,0 0-1 0 0,0 1 1 0 0,0-1-1 0 0,0 0 1 0 0,0 0-1 0 0,-1-1 1 0 0,1 1-1 0 0,0 0 1 0 0,0-1-1 0 0,0 1 1 0 0,-1-1 0 0 0,1 1-1 0 0,0-1 1 0 0,2-1-1 0 0,5-2 27 0 0,0 0 0 0 0,-1-1-1 0 0,14-10 1 0 0,-22 15-45 0 0,38-27 11 0 0,-8 7-8 0 0,-1-2-1 0 0,34-31 0 0 0,-48 37 0 0 0,9-7 0 0 0,25-33 0 0 0,-33 35-98 0 0,0-2-157 0 0,2 1 1 0 0,0 1-1 0 0,24-21 0 0 0,-40 40-170 0 0,12 2-2378 0 0,6-3-302 0 0,-10 3 1236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6.3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168 144 456 0 0,'5'9'-994'0'0,"1"7"6387"0"0,0-3 26 0 0,-1-5-5199 0 0,-4-7 459 0 0,13 3 648 0 0,-10-5-1177 0 0,1 1-1 0 0,-1-1 1 0 0,0 1 0 0 0,1-1 0 0 0,-1 0 0 0 0,0-1 0 0 0,0 1 0 0 0,0-1 0 0 0,0 0 0 0 0,6-3-1 0 0,1-2-60 0 0,-1-1 1 0 0,14-12-1 0 0,-15 10-64 0 0,1-1-1 0 0,14-22 1 0 0,-14 19-19 0 0,-8 11 15 0 0,1-1 0 0 0,0-1 1 0 0,-1 1-1 0 0,0 0 0 0 0,0 0 1 0 0,0-1-1 0 0,-1 1 0 0 0,1-1 1 0 0,-1 0-1 0 0,0 1 0 0 0,1-10 1 0 0,-2 13 86 0 0,-19-11 824 0 0,14 11-882 0 0,0 1 1 0 0,1 0 0 0 0,-1 0 0 0 0,1 0 0 0 0,-1 1 0 0 0,0 0 0 0 0,1 0 0 0 0,-1 0 0 0 0,1 0 0 0 0,-1 1 0 0 0,-5 2-1 0 0,-1 1 5 0 0,0 0-1 0 0,1 1 0 0 0,-12 8 0 0 0,-1 5 252 0 0,-25 26-1 0 0,8-7 226 0 0,26-26-453 0 0,1 1 0 0 0,1 0-1 0 0,0 1 1 0 0,1 0 0 0 0,0 1 0 0 0,1 0 0 0 0,1 1 0 0 0,0 0 0 0 0,2 0 0 0 0,-1 1 0 0 0,-5 23-1 0 0,12-37-77 0 0,0 0 0 0 0,1 0 0 0 0,-1 0 0 0 0,1 0 0 0 0,0 0 0 0 0,0 0 0 0 0,0 0 0 0 0,0 1 0 0 0,1-1 0 0 0,-1 0 0 0 0,1 0 0 0 0,-1 0 0 0 0,1 0 0 0 0,0 0 0 0 0,1 0 0 0 0,-1-1 0 0 0,0 1 0 0 0,1 0 0 0 0,0 0 0 0 0,2 2 0 0 0,-2-2 0 0 0,1-1 0 0 0,0 1 0 0 0,-1-1 0 0 0,1 0 0 0 0,0 0 0 0 0,0 0 0 0 0,0-1 0 0 0,1 1 0 0 0,-1-1 0 0 0,0 0 0 0 0,1 0 0 0 0,-1 0 0 0 0,1 0 0 0 0,-1 0 0 0 0,1-1 0 0 0,-1 1 0 0 0,7-1 0 0 0,8-1 1 0 0,0-1-1 0 0,0 0 1 0 0,0-1-1 0 0,-1-1 1 0 0,30-11-1 0 0,86-41-12 0 0,-57 21-80 0 0,27-3-55 0 0,-102 37 145 0 0,0 1 0 0 0,1 0 0 0 0,-1 0-1 0 0,1 0 1 0 0,-1 0 0 0 0,0 0-1 0 0,1 0 1 0 0,-1 0 0 0 0,0 0 0 0 0,2 1-1 0 0,4 0-25 0 0,4 1 17 0 0,-1 5 11 0 0,-9-1 18 0 0,0-1-1 0 0,0 1 0 0 0,0-1 1 0 0,-1 1-1 0 0,0 8 0 0 0,0-14-13 0 0,0 2 168 0 0,0 0-92 0 0,0 6 0 0 0,0-7 163 0 0,2 0-155 0 0,1 0-82 0 0,0-1 0 0 0,1 0 0 0 0,-1 1 0 0 0,0-1-1 0 0,1-1 1 0 0,-1 1 0 0 0,0 0 0 0 0,1-1 0 0 0,-1 0 0 0 0,0 1 0 0 0,0-1 0 0 0,0 0-1 0 0,0-1 1 0 0,6-2 0 0 0,6-4-74 0 0,22-16 0 0 0,-32 21 28 0 0,10-8 27 0 0,-2 3-1326 0 0,-1 0 1 0 0,20-20-1 0 0,1-3-741 0 0,-1 3-21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7.4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484 210 1376 0 0,'40'-47'63'0'0,"-8"9"1588"0"0,2 1 3551 0 0,-29 33-4857 0 0,-1 0 0 0 0,1-1 0 0 0,-1 0 0 0 0,0 0 0 0 0,0 0 0 0 0,-1-1 0 0 0,0 1 0 0 0,5-12 0 0 0,-7 15-306 0 0,0 0 0 0 0,-1 1 1 0 0,1-1-1 0 0,0 0 0 0 0,0 1 0 0 0,0-1 1 0 0,0 1-1 0 0,0-1 0 0 0,1 1 0 0 0,-1-1 1 0 0,0 1-1 0 0,1 0 0 0 0,2-2 0 0 0,0-2 176 0 0,2 1 877 0 0,-4 9 291 0 0,0 0-1499 0 0,-2 1 246 0 0,1 1 1 0 0,-1-1 0 0 0,1 0 0 0 0,-2 0 0 0 0,1 1-1 0 0,-1-1 1 0 0,0 0 0 0 0,-3 11 0 0 0,0 2 68 0 0,-4 13-80 0 0,-2 0 0 0 0,-1 0 0 0 0,-15 30 0 0 0,-7 20-62 0 0,-18 53-40 0 0,-9 27 56 0 0,-55 157 139 0 0,46-86-200 0 0,44-155 52 0 0,25-71-96 0 0,0-5-140 0 0,1-4-807 0 0,4-7-65 0 0,1 0 0 0 0,-2 0 0 0 0,1 0 1 0 0,-1 0-1 0 0,-1-1 0 0 0,1 0 1 0 0,-2 0-1 0 0,4-17 0 0 0,-5 13 447 0 0,0 1 0 0 0,0-1 0 0 0,-1 0 0 0 0,-1 1 0 0 0,0-1 0 0 0,-5-17 0 0 0,4 21 730 0 0,-1 0 1 0 0,0 1-1 0 0,-1 0 0 0 0,0 0 1 0 0,0 0-1 0 0,-1 0 1 0 0,0 1-1 0 0,-9-11 1 0 0,10 14 188 0 0,0 0 1 0 0,0 1-1 0 0,-1-1 1 0 0,0 1-1 0 0,0 0 1 0 0,0 0-1 0 0,0 1 1 0 0,0 0-1 0 0,-1 0 1 0 0,1 0-1 0 0,-1 0 1 0 0,0 1-1 0 0,0 0 1 0 0,-8-2-1 0 0,13 4-291 0 0,-8-2 580 0 0,0 0 0 0 0,0 1 0 0 0,-1 0 0 0 0,1 0 0 0 0,-1 1 0 0 0,1 0 0 0 0,-19 4 0 0 0,17-2 0 0 0,-34 10 1523 0 0,44-11-1164 0 0,4 1-785 0 0,-1 1 0 0 0,1-1-1 0 0,0 0 1 0 0,1 1 0 0 0,5 2-1 0 0,-6-3-150 0 0,6 2-14 0 0,0 0 1 0 0,1 0-1 0 0,-1-1 1 0 0,1 0-1 0 0,0 0 0 0 0,0-1 1 0 0,16 1-1 0 0,13 3 118 0 0,-15 0-85 0 0,0-2-1 0 0,39 2 0 0 0,-7-6 9 0 0,63-1-108 0 0,6-13-1168 0 0,-90 9 908 0 0,-22 3 209 0 0,1 1-1 0 0,0 0 0 0 0,0 1 0 0 0,22 3 0 0 0,-32-3 60 0 0,1 1 1 0 0,0 0-1 0 0,-1 0 1 0 0,1 1-1 0 0,-1-1 0 0 0,0 1 1 0 0,1 0-1 0 0,-1 0 1 0 0,0 0-1 0 0,0 1 0 0 0,0-1 1 0 0,0 1-1 0 0,-1 0 1 0 0,1 0-1 0 0,-1 1 0 0 0,1-1 1 0 0,4 8-1 0 0,-2-2 15 0 0,-4-4-43 0 0,-2-4 64 0 0,-1 0 0 0 0,1-1 0 0 0,0 1 0 0 0,0-1 0 0 0,0 1 1 0 0,0 0-1 0 0,0-1 0 0 0,0 1 0 0 0,0 0 0 0 0,0-1 0 0 0,1 1 0 0 0,-1 0 0 0 0,0-1 1 0 0,0 1-1 0 0,0 0 0 0 0,1-1 0 0 0,-1 1 0 0 0,0-1 0 0 0,1 1 0 0 0,-1-1 0 0 0,1 2 1 0 0,0 0 376 0 0,0-3-390 0 0,-1 0-1 0 0,1 0 0 0 0,-1 1 1 0 0,1-1-1 0 0,0 0 0 0 0,-1 0 1 0 0,1 1-1 0 0,0-1 1 0 0,0 1-1 0 0,0-1 0 0 0,0 1 1 0 0,-1-1-1 0 0,1 1 1 0 0,0-1-1 0 0,2 1 0 0 0,1-3-33 0 0,-1 1 48 0 0,1-1 0 0 0,-1 0-1 0 0,0-1 1 0 0,0 1 0 0 0,-1 0-1 0 0,1-1 1 0 0,3-7 0 0 0,7-7 2 0 0,-4 5 98 0 0,-1-1 1 0 0,10-19 0 0 0,-17 31-75 0 0,-1 2-21 0 0,0-1 1 0 0,0 1 0 0 0,1-1 0 0 0,-1 1-1 0 0,0 0 1 0 0,0-1 0 0 0,1 1 0 0 0,-1-1 0 0 0,0 1-1 0 0,0 0 1 0 0,0-1 0 0 0,0 1 0 0 0,0-1 0 0 0,0 1-1 0 0,0-1 1 0 0,0 1 0 0 0,0-1 0 0 0,0 1-1 0 0,0 0 1 0 0,0-1 0 0 0,0 1 0 0 0,0-1 0 0 0,-2-18 83 0 0,2 19-82 0 0,0-1 1 0 0,0 0-1 0 0,0 0 0 0 0,0 0 1 0 0,0 1-1 0 0,0-1 0 0 0,-1 0 1 0 0,1 0-1 0 0,0 0 0 0 0,0 1 1 0 0,0-1-1 0 0,-1 0 0 0 0,1 0 1 0 0,0 1-1 0 0,-1-1 0 0 0,1 0 1 0 0,-1 1-1 0 0,1-1 0 0 0,-1 0 1 0 0,1 1-1 0 0,-1-1 0 0 0,1 1 0 0 0,-1-1 1 0 0,0 1-1 0 0,1-1 0 0 0,-1 1 1 0 0,0-1-1 0 0,1 1 0 0 0,-1 0 1 0 0,0-1-1 0 0,0 1 0 0 0,1 0 1 0 0,-1 0-1 0 0,0-1 0 0 0,0 1 1 0 0,0 0-1 0 0,1 0 0 0 0,-1 0 1 0 0,0 0-1 0 0,0 0 0 0 0,0 0 1 0 0,1 0-1 0 0,-1 0 0 0 0,-1 1 0 0 0,-5 0 16 0 0,1 1-1 0 0,-1 0 0 0 0,1 0 0 0 0,-9 5 0 0 0,9-4-4 0 0,-10 5 159 0 0,0 1-1 0 0,0 0 1 0 0,1 2-1 0 0,1 0 1 0 0,0 0-1 0 0,-19 20 0 0 0,25-22-80 0 0,1-1-1 0 0,1 1 0 0 0,-1 0 0 0 0,1 0 0 0 0,-7 16 0 0 0,4-3-40 0 0,-11 34-1 0 0,16-45-55 0 0,-20 80 19 0 0,22-80-1 0 0,0 0 0 0 0,1 0 0 0 0,1 0 0 0 0,0 0 0 0 0,0 0 0 0 0,3 17 0 0 0,-2-24-15 0 0,0 1 0 0 0,0-1 1 0 0,0 1-1 0 0,0-1 1 0 0,1 0-1 0 0,0 0 0 0 0,0 0 1 0 0,0 0-1 0 0,0 0 0 0 0,1 0 1 0 0,-1 0-1 0 0,1-1 0 0 0,0 1 1 0 0,0-1-1 0 0,1 0 0 0 0,-1 0 1 0 0,1 0-1 0 0,-1-1 1 0 0,1 1-1 0 0,0-1 0 0 0,0 1 1 0 0,0-1-1 0 0,0-1 0 0 0,0 1 1 0 0,0 0-1 0 0,1-1 0 0 0,-1 0 1 0 0,1 0-1 0 0,5 0 0 0 0,5 0 2 0 0,1-1-1 0 0,-1-1 0 0 0,0-1 0 0 0,0 0 0 0 0,0 0 0 0 0,0-2 1 0 0,0 0-1 0 0,17-7 0 0 0,-7 0-47 0 0,1-2 1 0 0,-2 0-1 0 0,37-27 0 0 0,-19 10-63 0 0,46-45 0 0 0,-62 51-50 0 0,-10 11-78 0 0,24-30-1 0 0,27-31 27 0 0,-44 50 206 0 0,-20 21 6 0 0,7-13 17 0 0,-10 15 82 0 0,-62 69 986 0 0,52-55-897 0 0,1-1 0 0 0,1 1-1 0 0,-13 27 1 0 0,2-1 58 0 0,10-22-225 0 0,1-1 1 0 0,1 1-1 0 0,-7 27 0 0 0,10-31-22 0 0,3-6 0 0 0,-1-1 0 0 0,1 1 0 0 0,-1 12 0 0 0,4-7-20 0 0,4-2-86 0 0,-4-8-48 0 0,0-2-7 0 0,2 0-298 0 0,0-1 0 0 0,0 1-1 0 0,0-1 1 0 0,0 0 0 0 0,0 0 0 0 0,-1 0 0 0 0,1 0-1 0 0,0-1 1 0 0,0 1 0 0 0,-1-1 0 0 0,5-3 0 0 0,6-7-4685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9.0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542 1 8752 0 0,'2'0'673'0'0,"22"2"-60"0"0,-23-2-551 0 0,-1 0-1 0 0,1 0 1 0 0,0 0 0 0 0,0 1 0 0 0,-1-1 0 0 0,1 0 0 0 0,0 0 0 0 0,-1 1-1 0 0,1-1 1 0 0,-1 1 0 0 0,1-1 0 0 0,0 0 0 0 0,-1 1 0 0 0,1-1 0 0 0,0 2-1 0 0,-1 0 17 0 0,1-1-1 0 0,-1 1 0 0 0,1 0 1 0 0,-1 0-1 0 0,0-1 0 0 0,0 1 0 0 0,0 0 1 0 0,0 0-1 0 0,-1-1 0 0 0,1 1 0 0 0,0 0 1 0 0,-1 0-1 0 0,1-1 0 0 0,-2 4 0 0 0,-1 5 192 0 0,-1 0 0 0 0,0-1 0 0 0,-1 0 0 0 0,-7 12 0 0 0,-7 13 301 0 0,-151 349 2160 0 0,86-171-2426 0 0,-35 76-248 0 0,4-27 8 0 0,106-240-64 0 0,1 0 0 0 0,0 0 0 0 0,-7 39 0 0 0,14-57-9 0 0,1 0-1 0 0,0-1 1 0 0,0 1-1 0 0,0 0 1 0 0,0-1-1 0 0,0 1 0 0 0,1 0 1 0 0,-1-1-1 0 0,1 1 1 0 0,1 3-1 0 0,-2-5 3 0 0,1-1 1 0 0,-1 0-1 0 0,1 1 0 0 0,0-1 1 0 0,-1 0-1 0 0,1 0 0 0 0,-1 1 1 0 0,1-1-1 0 0,-1 0 0 0 0,1 0 1 0 0,0 0-1 0 0,-1 0 0 0 0,1 0 1 0 0,-1 0-1 0 0,1 0 0 0 0,-1 0 1 0 0,1 0-1 0 0,0 0 0 0 0,-1 0 1 0 0,1 0-1 0 0,0-1 0 0 0,0 1-14 0 0,7-1-90 0 0,-1-1 0 0 0,1 0-1 0 0,-1-1 1 0 0,1 1 0 0 0,-1-1 0 0 0,0-1-1 0 0,12-6 1 0 0,45-37-250 0 0,-43 30 270 0 0,67-53-951 0 0,-36 23-276 0 0,-35 34 740 0 0,15-16 0 0 0,-9 8 20 0 0,-16 14 254 0 0,-6 7 836 0 0,-17 18 735 0 0,4 4-754 0 0,7-14-293 0 0,0 0-1 0 0,1 0 1 0 0,0 0 0 0 0,0 0 0 0 0,1 1 0 0 0,-4 15 0 0 0,5-15-104 0 0,1 1 0 0 0,0-1 0 0 0,1 1-1 0 0,0 0 1 0 0,0 0 0 0 0,1-1 0 0 0,0 1 0 0 0,1-1 0 0 0,0 1 0 0 0,0-1 0 0 0,6 12-1 0 0,-7-18-117 0 0,0 0-1 0 0,0 0 0 0 0,0-1 0 0 0,1 1 0 0 0,0-1 0 0 0,-1 1 0 0 0,1-1 0 0 0,0 0 0 0 0,0 1 0 0 0,0-1 1 0 0,0 0-1 0 0,1 0 0 0 0,-1-1 0 0 0,1 1 0 0 0,-1 0 0 0 0,1-1 0 0 0,-1 0 0 0 0,1 1 0 0 0,0-1 0 0 0,0 0 0 0 0,0 0 1 0 0,-1-1-1 0 0,1 1 0 0 0,0 0 0 0 0,0-1 0 0 0,0 0 0 0 0,0 0 0 0 0,0 0 0 0 0,0 0 0 0 0,0 0 0 0 0,0-1 0 0 0,3 0 0 0 0,27-7-527 0 0,-2-2-1 0 0,1-1 1 0 0,-1-2-1 0 0,-1-1 0 0 0,34-21 1 0 0,-27 15-60 0 0,-2-1 0 0 0,0-2 0 0 0,49-43 0 0 0,-76 59 630 0 0,-7 6 840 0 0,3 12 156 0 0,-3-6-757 0 0,-1 0 0 0 0,0 0 1 0 0,0-1-1 0 0,-1 1 1 0 0,0 0-1 0 0,1-1 0 0 0,-1 1 1 0 0,-1 0-1 0 0,-2 6 0 0 0,-4 19 508 0 0,7-22-575 0 0,-3 11 122 0 0,0 35-1 0 0,5-45-333 0 0,7-2 0 0 0,-5-5 0 0 0,-1-1 0 0 0,1-1 0 0 0,0 1 0 0 0,-1 0 0 0 0,1-1 0 0 0,0 1 0 0 0,0-1 0 0 0,-1 0 0 0 0,1 0 0 0 0,0 0 0 0 0,0 0 0 0 0,0 0 0 0 0,-1-1 0 0 0,1 1 0 0 0,0-1 0 0 0,4-1 0 0 0,6-3-56 0 0,-1-1-1 0 0,17-9 0 0 0,-2 1-167 0 0,-5 6 124 0 0,0 1 1 0 0,1 0-1 0 0,0 2 1 0 0,0 1-1 0 0,34-2 1 0 0,-1-5 99 0 0,-42 9 0 0 0,0-1 0 0 0,0-1 0 0 0,0 0 0 0 0,0 0 0 0 0,0-1 0 0 0,-1-1 0 0 0,14-8 0 0 0,0 1 0 0 0,-23 10 0 0 0,0 1 1 0 0,0-1-1 0 0,0 1 1 0 0,0-1-1 0 0,-1-1 1 0 0,1 1-1 0 0,-1 0 1 0 0,1-1 0 0 0,-1 0-1 0 0,2-4 1 0 0,-3 6 11 0 0,-1 0 0 0 0,0 1 0 0 0,0-2 0 0 0,0 1 0 0 0,0 0 1 0 0,0 0-1 0 0,0 0 0 0 0,0 0 0 0 0,-1-1 0 0 0,1 1 0 0 0,-1 0 0 0 0,0 0 1 0 0,0-1-1 0 0,1 1 0 0 0,-2 0 0 0 0,1-1 0 0 0,0 1 0 0 0,0 0 0 0 0,-1-1 1 0 0,1 1-1 0 0,-2-4 0 0 0,0 2 27 0 0,0 0 0 0 0,-1 0 1 0 0,1 1-1 0 0,-1-1 0 0 0,0 1 0 0 0,0 0 1 0 0,0 0-1 0 0,0 0 0 0 0,0 0 1 0 0,0 0-1 0 0,-1 1 0 0 0,0-1 0 0 0,1 1 1 0 0,-1 0-1 0 0,0 0 0 0 0,-6-2 0 0 0,4 3 16 0 0,1-1-1 0 0,-1 1 0 0 0,0 0 0 0 0,0 1 0 0 0,0 0 0 0 0,0-1 0 0 0,1 2 1 0 0,-1-1-1 0 0,0 1 0 0 0,0 0 0 0 0,-10 3 0 0 0,3-1 149 0 0,7-2-70 0 0,-1 1 0 0 0,1 0 1 0 0,-1 0-1 0 0,1 1 1 0 0,0-1-1 0 0,-1 1 1 0 0,1 1-1 0 0,1-1 1 0 0,-1 1-1 0 0,-8 7 1 0 0,-42 35 572 0 0,48-37-706 0 0,0-1 0 0 0,1 1 0 0 0,0 0 0 0 0,1 1 0 0 0,0-1 0 0 0,1 1 0 0 0,0 1 0 0 0,0-1 0 0 0,-5 20 0 0 0,8-26-2 0 0,2 1 0 0 0,-1-1-1 0 0,0 0 1 0 0,1 0-1 0 0,0 0 1 0 0,0 1 0 0 0,0-1-1 0 0,0 0 1 0 0,1 0-1 0 0,0 0 1 0 0,0 0 0 0 0,0 1-1 0 0,0-1 1 0 0,1 0 0 0 0,-1-1-1 0 0,1 1 1 0 0,0 0-1 0 0,0 0 1 0 0,0-1 0 0 0,1 1-1 0 0,-1-1 1 0 0,1 0-1 0 0,0 0 1 0 0,0 0 0 0 0,0 0-1 0 0,0 0 1 0 0,1-1-1 0 0,4 4 1 0 0,0-2 11 0 0,1 0 1 0 0,0-1-1 0 0,0 0 0 0 0,1 0 1 0 0,-1-1-1 0 0,1 0 1 0 0,-1 0-1 0 0,1-1 0 0 0,-1-1 1 0 0,18 0-1 0 0,-6-2-5 0 0,0-1-1 0 0,0-1 1 0 0,36-11-1 0 0,-30 5-82 0 0,-2-2-1 0 0,28-15 0 0 0,-34 17 53 0 0,6-5-37 0 0,-23 14 9 0 0,-1 2 51 0 0,0 1 0 0 0,0 0 0 0 0,-1 0 0 0 0,1 0 0 0 0,-1 0-1 0 0,0 0 1 0 0,1 0 0 0 0,-1 0 0 0 0,0 0 0 0 0,0 0 0 0 0,0 0 0 0 0,-1 0 0 0 0,1 0 0 0 0,0 0 0 0 0,-1 0-1 0 0,1 0 1 0 0,-1 0 0 0 0,-1 2 0 0 0,-1 4 16 0 0,-1-1 0 0 0,-1 0 0 0 0,-5 8 0 0 0,1-4 14 0 0,-24 34 83 0 0,-39 40-1 0 0,-31 41 122 0 0,61-57-71 0 0,-53 115 0 0 0,73-138-156 0 0,-5 8-28 0 0,2 2 0 0 0,-30 99 0 0 0,-33 263-911 0 0,81-368 835 0 0,3-14 15 0 0,-1 0-1 0 0,-20 67 1 0 0,18-82 69 0 0,5-14 65 0 0,0 1-1 0 0,-1-1 0 0 0,-5 12 0 0 0,7-18-15 0 0,0 1 0 0 0,0 0 0 0 0,0 0 0 0 0,-1 0-1 0 0,1 0 1 0 0,-1-1 0 0 0,1 1 0 0 0,-1-1-1 0 0,0 1 1 0 0,0-1 0 0 0,0 0 0 0 0,0 0 0 0 0,1 0-1 0 0,-1 0 1 0 0,-1 0 0 0 0,1 0 0 0 0,-2 1-1 0 0,0-2 22 0 0,1 1-1 0 0,-1 0 0 0 0,1-1 1 0 0,-1 0-1 0 0,0 0 0 0 0,0 0 0 0 0,1 0 1 0 0,-1 0-1 0 0,1-1 0 0 0,-1 0 1 0 0,0 0-1 0 0,-4-1 0 0 0,-2-3 116 0 0,0 0-1 0 0,-17-10 1 0 0,1-1 9 0 0,3 2 50 0 0,1-1 0 0 0,-38-34-1 0 0,2 1 160 0 0,45 38-211 0 0,0-1 0 0 0,0-1 0 0 0,1 0 0 0 0,1-1 0 0 0,0-1 0 0 0,1 1 0 0 0,0-1 0 0 0,-14-30 0 0 0,19 34-168 0 0,0 0 0 0 0,1 0 0 0 0,1-1 0 0 0,0 0 0 0 0,0 1 1 0 0,1-1-1 0 0,0 0 0 0 0,1-1 0 0 0,1 1 0 0 0,0 0 0 0 0,0 0 0 0 0,1 0 0 0 0,0 0 0 0 0,5-19 0 0 0,2 4-99 0 0,1 0 0 0 0,1 1 1 0 0,1 0-1 0 0,17-27 0 0 0,-12 24-557 0 0,2 1-1 0 0,1 1 0 0 0,31-34 1 0 0,20-12-6243 0 0,-34 33 743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39.7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0 286 8752 0 0,'0'0'1216'0'0,"2"-1"400"0"0,21-6 4754 0 0,15-1-5721 0 0,-18 5-664 0 0,0-1 0 0 0,0-2 0 0 0,29-10 0 0 0,31-23 15 0 0,-52 28 0 0 0,-1-1 0 0 0,-1-1 0 0 0,40-26 0 0 0,-50 28 2 0 0,-10 8 6 0 0,-1-1-1 0 0,1 1 0 0 0,-1-1 1 0 0,0-1-1 0 0,-1 1 0 0 0,8-8 1 0 0,-10 9-4 0 0,0-1 1 0 0,0 1 0 0 0,0 0 0 0 0,0 0-1 0 0,0-1 1 0 0,-1 1 0 0 0,2-6-1 0 0,-3 7 0 0 0,1 1-1 0 0,-1 0 1 0 0,0 0-1 0 0,0-1 0 0 0,0 1 1 0 0,0 0-1 0 0,0-1 0 0 0,-1 1 1 0 0,1 0-1 0 0,0 0 0 0 0,0-1 1 0 0,-1 1-1 0 0,1 0 0 0 0,-1 0 1 0 0,1 0-1 0 0,-1 0 0 0 0,0-1 1 0 0,1 1-1 0 0,-1 0 0 0 0,0 0 1 0 0,0 0-1 0 0,1 0 0 0 0,-1 1 1 0 0,0-1-1 0 0,0 0 0 0 0,-2-1 1 0 0,-2-1 10 0 0,1 1 1 0 0,-1 0-1 0 0,0 0 1 0 0,0 0 0 0 0,0 1-1 0 0,0-1 1 0 0,0 1-1 0 0,0 0 1 0 0,0 1-1 0 0,0-1 1 0 0,-1 1 0 0 0,1 0-1 0 0,0 1 1 0 0,0-1-1 0 0,0 1 1 0 0,-10 2-1 0 0,-2 2 80 0 0,1 0 0 0 0,-1 1 0 0 0,-27 14-1 0 0,29-12 64 0 0,0 1-1 0 0,1 1 1 0 0,0 0-1 0 0,0 1 1 0 0,1 1-1 0 0,1 0 0 0 0,-22 26 1 0 0,19-18-80 0 0,1 1 1 0 0,1 1-1 0 0,1 0 1 0 0,-17 43-1 0 0,26-55-72 0 0,0 0 0 0 0,0 0 0 0 0,1 0-1 0 0,0 1 1 0 0,1-1 0 0 0,0 1 0 0 0,1 0 0 0 0,0-1 0 0 0,0 1 0 0 0,3 11-1 0 0,-3-19-4 0 0,1 0 0 0 0,0 0 0 0 0,0 0 0 0 0,0 0 0 0 0,0 0 0 0 0,1 0 0 0 0,-1-1 0 0 0,1 1 0 0 0,-1 0 0 0 0,1-1 0 0 0,0 0 0 0 0,0 1 0 0 0,0-1 0 0 0,1 0 0 0 0,3 3 0 0 0,-3-2 0 0 0,1-1 0 0 0,0 0 0 0 0,0-1 0 0 0,0 1 0 0 0,0 0 0 0 0,0-1 0 0 0,0 0 0 0 0,0 0 0 0 0,9 1 0 0 0,3-2 0 0 0,1 0 0 0 0,0-1 0 0 0,-1-1 0 0 0,25-6 0 0 0,-39 8 0 0 0,29-8 0 0 0,37-14 0 0 0,-30 9 0 0 0,-10 2-38 0 0,-1-1 0 0 0,-1-1-1 0 0,26-17 1 0 0,1-1-178 0 0,-22 13 123 0 0,17-9-51 0 0,-43 25 139 0 0,0 0 1 0 0,0 0 0 0 0,0 1 0 0 0,0-1 0 0 0,0 1 0 0 0,1 0 0 0 0,8 0-1 0 0,-12 1 6 0 0,0 0 0 0 0,-1 0 1 0 0,1 0-1 0 0,0 1 0 0 0,0-1 0 0 0,-1 0 0 0 0,1 1 0 0 0,-1-1 0 0 0,1 1 0 0 0,0 0 0 0 0,-1 0 0 0 0,1-1 0 0 0,-1 1 0 0 0,0 0 0 0 0,1 0 0 0 0,-1 0 0 0 0,0 0 0 0 0,1 1 0 0 0,-1-1 0 0 0,0 0 0 0 0,0 0 0 0 0,0 1 0 0 0,0-1 0 0 0,1 2 0 0 0,1 4 47 0 0,-1-1 0 0 0,0 1 0 0 0,0-1 0 0 0,3 13 0 0 0,3 11 174 0 0,-7-26-194 0 0,1 0-5 0 0,-1-1 1 0 0,1 1-1 0 0,0-1 0 0 0,4 6 0 0 0,5 2-23 0 0,-7-11 0 0 0,-2 0 0 0 0,4 1 5 0 0,0 0 0 0 0,-1-1-1 0 0,1 0 1 0 0,0 0 0 0 0,0 0-1 0 0,0-1 1 0 0,0 0 0 0 0,0 0-1 0 0,0 0 1 0 0,-1-1 0 0 0,1 1-1 0 0,0-2 1 0 0,-1 1 0 0 0,0-1-1 0 0,8-4 1 0 0,9-8 23 0 0,27-13-1 0 0,-15 9 25 0 0,58-26-51 0 0,-34 18-104 0 0,-53 25 77 0 0,1 0 0 0 0,-1 0-1 0 0,1 0 1 0 0,-1 1 0 0 0,1 0 0 0 0,0 0-1 0 0,-1 1 1 0 0,1 0 0 0 0,8 0-1 0 0,-12 0 12 0 0,-2 0 9 0 0,1 0 0 0 0,-1 1 0 0 0,1-1 0 0 0,0 0 0 0 0,-1 1 0 0 0,1-1 0 0 0,-1 0 0 0 0,1 1 0 0 0,-1-1 0 0 0,1 1 0 0 0,-1-1 0 0 0,1 1 0 0 0,-1-1 0 0 0,0 1 1 0 0,1-1-1 0 0,-1 1 0 0 0,0-1 0 0 0,1 1 0 0 0,-1 1 0 0 0,1-1-9 0 0,2 3 14 0 0,-1 0 0 0 0,0-1 0 0 0,0 1 0 0 0,0 0-1 0 0,-1 0 1 0 0,0 0 0 0 0,1 0 0 0 0,-1 0 0 0 0,0 0-1 0 0,0 7 1 0 0,0 7 2 0 0,-1 22 0 0 0,-1-17-2 0 0,1 126 129 0 0,0-143-129 0 0,1 0 0 0 0,0 0 0 0 0,0 0-1 0 0,3 9 1 0 0,-3-12-3 0 0,-1-3-63 0 0,0 1 0 0 0,0-1 0 0 0,1 1 0 0 0,-1-1 0 0 0,0 1 1 0 0,0-1-1 0 0,1 1 0 0 0,-1-1 0 0 0,0 0 0 0 0,1 1 0 0 0,-1-1 1 0 0,0 1-1 0 0,1-1 0 0 0,-1 0 0 0 0,1 1 0 0 0,-1-1 0 0 0,1 0 0 0 0,-1 0 1 0 0,1 1-1 0 0,0-1 0 0 0,0 0-283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5.2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66 1 6912 0 0,'1'1'6730'0'0,"3"7"-4761"0"0,-3-6-1741 0 0,0 0 1 0 0,0 0 0 0 0,0 0 0 0 0,0-1-1 0 0,-1 1 1 0 0,1 0 0 0 0,0 0 0 0 0,-1 0-1 0 0,0 0 1 0 0,1 1 0 0 0,-1-1 0 0 0,0 0-1 0 0,0 0 1 0 0,0 0 0 0 0,0 0 0 0 0,-1 0-1 0 0,1 0 1 0 0,-1 3 0 0 0,-33 70 2703 0 0,2-6-1646 0 0,30-64-1264 0 0,0 1-1 0 0,0-1 1 0 0,1 1 0 0 0,-1-1-1 0 0,1 1 1 0 0,1-1-1 0 0,-1 1 1 0 0,1 0 0 0 0,1 8-1 0 0,3-9-231 0 0,5-3-889 0 0,-2-1-392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0.4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1007 1 2304 0 0,'-10'1'56'0'0,"0"1"0"0"0,0 1 0 0 0,-18 6 0 0 0,11-4 1206 0 0,0 2 0 0 0,0 0 0 0 0,1 1-1 0 0,0 0 1 0 0,1 1 0 0 0,-24 19 0 0 0,-17 18 220 0 0,32-28-760 0 0,1 2-1 0 0,-25 27 1 0 0,20-13 142 0 0,-40 63 1 0 0,-15 44 137 0 0,39-63-502 0 0,12-21-72 0 0,-34 83 0 0 0,26-47-277 0 0,-14 36 9 0 0,-6 46-144 0 0,42-122-15 0 0,-33 121-1 0 0,17-53 0 0 0,13-49 32 0 0,-20 128 0 0 0,32-146-32 0 0,5-35 0 0 0,1 1 0 0 0,0-1 0 0 0,1 31 0 0 0,6-18-377 0 0,13 56 0 0 0,-15-79-165 0 0,1 1 1 0 0,1-1 0 0 0,0 1-1 0 0,8 14 1 0 0,2 4-5357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1.3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452 57 6992 0 0,'0'0'322'0'0,"3"0"-7"0"0,0 0-260 0 0,-1 0-46 0 0,-1 0 0 0 0,0 0-1 0 0,0 0 1 0 0,1 0-1 0 0,-1 0 1 0 0,0-1 0 0 0,0 1-1 0 0,1 0 1 0 0,-1-1 0 0 0,0 1-1 0 0,0-1 1 0 0,0 0 0 0 0,0 1-1 0 0,0-1 1 0 0,1 0-1 0 0,1 0-172 0 0,-1 0 470 0 0,0 0 0 0 0,0 0 0 0 0,-1 0 0 0 0,1 0 1 0 0,0-1-1 0 0,0 1 0 0 0,0 0 0 0 0,-1-1 0 0 0,2-1 1 0 0,-2 1 205 0 0,1-10 1966 0 0,-4 9-2347 0 0,-1 1 1 0 0,0 0-1 0 0,0 0 0 0 0,0 0 0 0 0,1 1 0 0 0,-2-1 0 0 0,1 1 0 0 0,0-1 1 0 0,0 1-1 0 0,0 0 0 0 0,-1 0 0 0 0,1 0 0 0 0,-1 1 0 0 0,1-1 0 0 0,0 1 1 0 0,-1 0-1 0 0,1 0 0 0 0,-7 1 0 0 0,-5 1-55 0 0,1 1 0 0 0,-1 1 0 0 0,-16 6 0 0 0,14-4 76 0 0,-65 17 382 0 0,-30 10 145 0 0,73-19-694 0 0,22-9 3 0 0,1 0 0 0 0,1 1 0 0 0,-28 16-1 0 0,35-15 13 0 0,7-7 0 0 0,1 1 0 0 0,0-1 0 0 0,-1 1 0 0 0,1-1 0 0 0,0 0 0 0 0,-1 1 0 0 0,1-1 0 0 0,0 1 0 0 0,0-1 0 0 0,-1 1 0 0 0,1-1 0 0 0,0 1 0 0 0,0-1 0 0 0,0 1 0 0 0,0-1 0 0 0,0 1 0 0 0,0-1 0 0 0,0 1 0 0 0,-1-1 0 0 0,2 1 0 0 0,-1-1 0 0 0,0 1 0 0 0,0-1 0 0 0,0 2 0 0 0,4 1 0 0 0,-3-3 0 0 0,18 14-23 0 0,1-1-1 0 0,1 0 1 0 0,26 10-1 0 0,-19-10-35 0 0,30 21-1 0 0,-21-12-3 0 0,-28-18 39 0 0,0 1 0 0 0,-1 0 0 0 0,0 1-1 0 0,10 8 1 0 0,0 0-34 0 0,-16-12 50 0 0,1-1 0 0 0,-1 1 0 0 0,1 0 0 0 0,-1 1 0 0 0,1-1 0 0 0,-1 0 0 0 0,0 1 0 0 0,0-1 0 0 0,-1 1 0 0 0,3 3-1 0 0,-2-3 9 0 0,-1-2 0 0 0,0 1 0 0 0,0-1 0 0 0,-1 1 0 0 0,1-1 0 0 0,0 1 0 0 0,-1-1 0 0 0,1 1 0 0 0,-1-1 0 0 0,1 1 0 0 0,-1 0 0 0 0,0-1 0 0 0,0 1 0 0 0,0 0 0 0 0,0-1 0 0 0,0 1 0 0 0,0 3 0 0 0,-2-2 18 0 0,0 0-1 0 0,0 1 0 0 0,0-1 1 0 0,0 0-1 0 0,-1-1 0 0 0,1 1 0 0 0,-1 0 1 0 0,0-1-1 0 0,0 1 0 0 0,-4 2 0 0 0,-36 18 428 0 0,24-14-453 0 0,9-4-21 0 0,-1-2 0 0 0,0 1 0 0 0,0-2-1 0 0,0 1 1 0 0,0-1 0 0 0,0-1 0 0 0,0 0 0 0 0,-17-1 0 0 0,-30 3-8 0 0,56-3 36 0 0,-4 2-3 0 0,0-2 1 0 0,0 1-1 0 0,0-1 0 0 0,0 0 0 0 0,0 0 0 0 0,0 0 0 0 0,0-1 0 0 0,0 0 0 0 0,0 0 0 0 0,0-1 0 0 0,-8-3 0 0 0,31-4-877 0 0,38-19-615 0 0,-18 8-3472 0 0,-15 10 562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1.6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165 0 11024 0 0,'-10'8'165'0'0,"1"-1"0"0"0,0 2 0 0 0,0-1 0 0 0,1 1 0 0 0,0 0 0 0 0,1 1 0 0 0,-7 10 1 0 0,-6 8 185 0 0,-27 38-101 0 0,44-63-258 0 0,1 1 0 0 0,-1-1 0 0 0,1 0-1 0 0,0 1 1 0 0,0-1 0 0 0,0 1 0 0 0,1 0-1 0 0,-1 0 1 0 0,1 0 0 0 0,0-1 0 0 0,-1 8 0 0 0,2-10-22 0 0,0-1 1 0 0,0 0 0 0 0,0 0 0 0 0,0 0-1 0 0,0 0 1 0 0,0 1 0 0 0,0-1 0 0 0,0 0-1 0 0,0 0 1 0 0,0 0 0 0 0,0 1 0 0 0,0-1 0 0 0,0 0-1 0 0,0 0 1 0 0,0 0 0 0 0,0 0 0 0 0,1 0-1 0 0,-1 1 1 0 0,0-1 0 0 0,0 0 0 0 0,0 0-1 0 0,0 0 1 0 0,0 0 0 0 0,0 0 0 0 0,1 0 0 0 0,-1 1-1 0 0,0-1 1 0 0,0 0 0 0 0,0 0 0 0 0,0 0-1 0 0,1 0 1 0 0,-1 0 0 0 0,0 0 0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2.0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 0 456 0 0,'0'0'0'0'0,"-5"9"0"0"0,0-1 0 0 0,2 0 1512 0 0,-2 4 2088 0 0,-3-1-1760 0 0,3 1-1840 0 0,-5-1-272 0 0,7 5-104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2.3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35 220 1784 0 0,'0'0'76'0'0,"5"-4"16"0"0,-1 1-104 0 0,0 2 144 0 0,-1-1-1 0 0,0 0 1 0 0,0-1 0 0 0,-1 1 0 0 0,1 0 0 0 0,0-1 0 0 0,2-3 0 0 0,3-2 525 0 0,0 0 1 0 0,1 1 0 0 0,13-10 0 0 0,-11 8-122 0 0,5-2 201 0 0,19-16 922 0 0,-32 25-1459 0 0,0-1 0 0 0,-1 0 0 0 0,1 0 0 0 0,-1 0 1 0 0,0 0-1 0 0,0 0 0 0 0,0 0 0 0 0,0-1 0 0 0,2-4 1 0 0,2-9 725 0 0,-4 14-658 0 0,-1-1 1 0 0,1 0-1 0 0,-1 1 1 0 0,0-1-1 0 0,0 0 1 0 0,0 0-1 0 0,-1 0 1 0 0,1-6-1 0 0,-1 10-228 0 0,0-1-1 0 0,0 1 0 0 0,0-1 1 0 0,0 1-1 0 0,0-1 1 0 0,0 1-1 0 0,0-1 0 0 0,0 1 1 0 0,0-1-1 0 0,0 1 1 0 0,0-1-1 0 0,0 1 0 0 0,0-1 1 0 0,-1 1-1 0 0,1 0 1 0 0,0-1-1 0 0,0 1 0 0 0,-1-1 1 0 0,1 1-1 0 0,0 0 1 0 0,-1-1-1 0 0,1 1 0 0 0,0 0 1 0 0,-1-1-1 0 0,1 1 1 0 0,0 0-1 0 0,-1-1 0 0 0,1 1 1 0 0,-1 0-1 0 0,1 0 1 0 0,-1 0-1 0 0,0-1 0 0 0,0 1 19 0 0,-1 0 0 0 0,1 0-1 0 0,0 0 1 0 0,-1 0-1 0 0,1 1 1 0 0,-1-1 0 0 0,1 0-1 0 0,0 1 1 0 0,-1-1-1 0 0,1 0 1 0 0,-2 2 0 0 0,-4 1 90 0 0,1 1 0 0 0,-1 0 0 0 0,-8 7 0 0 0,5-3-41 0 0,-42 38 867 0 0,46-40-851 0 0,0 1 0 0 0,1-1 0 0 0,0 1 0 0 0,0 0 0 0 0,0 0-1 0 0,-3 9 1 0 0,6-11-60 0 0,-36 87 596 0 0,34-79-644 0 0,1 0 0 0 0,0 0 0 0 0,0 0 0 0 0,1 0 0 0 0,0 18 0 0 0,3-25-17 0 0,-1 0-1 0 0,1-1 0 0 0,0 1 1 0 0,0-1-1 0 0,0 1 0 0 0,1-1 1 0 0,0 1-1 0 0,0-1 0 0 0,5 8 0 0 0,-6-11-29 0 0,0 0-1 0 0,1 1 0 0 0,-1-1 0 0 0,1 0 1 0 0,-1-1-1 0 0,1 1 0 0 0,-1 0 1 0 0,1 0-1 0 0,0-1 0 0 0,0 1 0 0 0,0-1 1 0 0,0 1-1 0 0,0-1 0 0 0,0 0 0 0 0,1 0 1 0 0,-1 0-1 0 0,0 0 0 0 0,0 0 0 0 0,1-1 1 0 0,-1 1-1 0 0,1-1 0 0 0,-1 1 1 0 0,0-1-1 0 0,4 0 0 0 0,3-1-474 0 0,-1-1 1 0 0,0-1-1 0 0,0 1 0 0 0,0-1 1 0 0,-1 0-1 0 0,1-1 0 0 0,-1 0 1 0 0,1 0-1 0 0,7-7 0 0 0,-11 9 393 0 0,43-29-1835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2.85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567 513 7832 0 0,'0'0'4088'0'0,"10"4"-198"0"0,-5-5-3902 0 0,0 0 0 0 0,1 0 0 0 0,-1 0 0 0 0,0 0 0 0 0,1-1 0 0 0,-1 0-1 0 0,0 0 1 0 0,0 0 0 0 0,-1-1 0 0 0,6-3 0 0 0,10-7-43 0 0,17-16 1 0 0,110-82 371 0 0,-143 108-315 0 0,50-33 6 0 0,83-74 1 0 0,-129 103-9 0 0,0-1 0 0 0,-1-1 0 0 0,0 0 0 0 0,0 0 0 0 0,8-14 0 0 0,-13 20 0 0 0,-1 0 0 0 0,1 0 0 0 0,-1-1 0 0 0,0 1 0 0 0,0 0 0 0 0,0 0 0 0 0,0-1 0 0 0,-1 1 0 0 0,1 0 0 0 0,-1-1 0 0 0,0 1 0 0 0,0 0 0 0 0,0-1 0 0 0,0 1 0 0 0,-1 0 0 0 0,0-1 0 0 0,1 1 0 0 0,-1 0 0 0 0,0 0 0 0 0,0 0 0 0 0,-4-6 0 0 0,3 5 10 0 0,0 1 1 0 0,0-1-1 0 0,-1 1 1 0 0,1 0-1 0 0,-1-1 1 0 0,0 1-1 0 0,0 1 1 0 0,0-1 0 0 0,-1 0-1 0 0,1 1 1 0 0,-1 0-1 0 0,1-1 1 0 0,-1 1-1 0 0,0 1 1 0 0,0-1-1 0 0,0 1 1 0 0,0-1 0 0 0,0 1-1 0 0,0 0 1 0 0,0 0-1 0 0,0 1 1 0 0,0-1-1 0 0,-7 1 1 0 0,1 0-10 0 0,0 0 0 0 0,0 1 1 0 0,1 0-1 0 0,-1 1 0 0 0,0 0 0 0 0,-16 6 1 0 0,-54 26 441 0 0,47-17-47 0 0,1 1 1 0 0,1 2-1 0 0,-36 30 1 0 0,-76 81 325 0 0,80-63-680 0 0,4 3 0 0 0,2 2 0 0 0,4 3 0 0 0,-43 82 0 0 0,60-90-280 0 0,3 1 0 0 0,3 2 0 0 0,-32 114 0 0 0,53-151-150 0 0,0-3-452 0 0,-8 50-1 0 0,17-78 798 0 0,-3 21-808 0 0,0 27 1 0 0,3-43 615 0 0,0 1 1 0 0,1 0-1 0 0,1-1 0 0 0,-1 0 1 0 0,2 1-1 0 0,4 12 1 0 0,-4-19 67 0 0,2-3 113 0 0,0 1-1 0 0,0-1 1 0 0,0 0 0 0 0,0 0-1 0 0,0 0 1 0 0,0-1 0 0 0,0 0-1 0 0,-1 0 1 0 0,9-5-1 0 0,5-4 15 0 0,18-16-1 0 0,6-4 334 0 0,-33 25-95 0 0,28-16 440 0 0,-33 20-478 0 0,-1 0 0 0 0,1 1-1 0 0,0-1 1 0 0,0 1 0 0 0,-1 0 0 0 0,1 0 0 0 0,0 0 0 0 0,5 0 0 0 0,-7 1-93 0 0,0 1 0 0 0,-1-1 0 0 0,1 0 0 0 0,-1 0 0 0 0,1 1 0 0 0,-1-1 0 0 0,1 1 0 0 0,-1 0 0 0 0,1-1 0 0 0,-1 1 0 0 0,1 0 1 0 0,-1 0-1 0 0,0 0 0 0 0,1 0 0 0 0,-1 0 0 0 0,0 0 0 0 0,0 0 0 0 0,0 0 0 0 0,0 0 0 0 0,0 0 0 0 0,0 1 0 0 0,0-1 0 0 0,0 1 1 0 0,1 1-1 0 0,1 5 126 0 0,0-1 0 0 0,0 1 1 0 0,2 14-1 0 0,0-3 12 0 0,1 10 99 0 0,-5-24-245 0 0,0 0 0 0 0,0 0-1 0 0,1 0 1 0 0,-1 1 0 0 0,4 6-1 0 0,7 16 112 0 0,-11-24-171 0 0,0 0 0 0 0,1 0 0 0 0,-1 0 0 0 0,1 0 0 0 0,0 0 0 0 0,1-1 0 0 0,-1 1 0 0 0,5 5-1 0 0,-3-5 4 0 0,1 0 0 0 0,0 0 0 0 0,0 0 0 0 0,0 0-1 0 0,1-1 1 0 0,-1 0 0 0 0,1 0 0 0 0,0-1-1 0 0,0 1 1 0 0,0-1 0 0 0,0 0 0 0 0,0-1 0 0 0,0 1-1 0 0,1-1 1 0 0,-1-1 0 0 0,0 1 0 0 0,1-1 0 0 0,9-1-1 0 0,-4 0 20 0 0,1-1-1 0 0,-1 0 0 0 0,0-1 0 0 0,0 0 0 0 0,0-1 1 0 0,0-1-1 0 0,0 0 0 0 0,15-9 0 0 0,-7 3-7 0 0,0-2 0 0 0,0-1 0 0 0,-2 0 0 0 0,34-32-1 0 0,-42 36-12 0 0,0-1 0 0 0,-1 0 0 0 0,0-1 0 0 0,0 0 0 0 0,-1 0 0 0 0,-1-1 0 0 0,0 0 0 0 0,7-19 0 0 0,-9 17 0 0 0,6-21 0 0 0,-11 34 0 0 0,1 0 0 0 0,-1 0 0 0 0,0 0 0 0 0,0-1 0 0 0,1 1 0 0 0,-2 0 0 0 0,1 0 0 0 0,0 0 0 0 0,0-1 0 0 0,-1 1 0 0 0,1 0 0 0 0,-2-4 0 0 0,2 6 7 0 0,-1 0-1 0 0,1-1 0 0 0,0 1 0 0 0,0-1 0 0 0,-1 1 0 0 0,1 0 0 0 0,-1-1 0 0 0,1 1 0 0 0,0 0 0 0 0,-1-1 0 0 0,1 1 0 0 0,-1 0 0 0 0,1 0 0 0 0,-1-1 0 0 0,1 1 0 0 0,0 0 0 0 0,-1 0 0 0 0,1 0 1 0 0,-1 0-1 0 0,1 0 0 0 0,-1 0 0 0 0,1 0 0 0 0,-1 0 0 0 0,1 0 0 0 0,-1 0 0 0 0,1 0 0 0 0,-1 0 0 0 0,1 0 0 0 0,-1 0 0 0 0,1 0 0 0 0,-1 0 0 0 0,1 0 0 0 0,-1 1 0 0 0,1-1 0 0 0,-1 0 0 0 0,1 0 1 0 0,-1 1-1 0 0,1-1 0 0 0,0 0 0 0 0,-1 0 0 0 0,1 1 0 0 0,-1 0 0 0 0,-17 16 193 0 0,-28 41 532 0 0,4 2-1 0 0,-50 93 0 0 0,81-133-679 0 0,2 0 0 0 0,0 1 0 0 0,-8 28 0 0 0,15-41-49 0 0,0-1 0 0 0,0 1 0 0 0,1 0 0 0 0,0 0 0 0 0,0 0 0 0 0,1-1 0 0 0,0 1 0 0 0,1 0 0 0 0,-1 0 0 0 0,2 0-1 0 0,-1-1 1 0 0,5 14 0 0 0,-5-18 5 0 0,0-1-1 0 0,0 0 1 0 0,0 0-1 0 0,0 0 0 0 0,1 1 1 0 0,-1-1-1 0 0,1 0 1 0 0,0-1-1 0 0,-1 1 1 0 0,1 0-1 0 0,0 0 0 0 0,0-1 1 0 0,0 1-1 0 0,0-1 1 0 0,1 0-1 0 0,2 2 1 0 0,-2-2-69 0 0,1 0 0 0 0,0 0 0 0 0,0 0 0 0 0,0 0 0 0 0,0-1 0 0 0,0 1 0 0 0,0-1 0 0 0,0 0 0 0 0,5-1 0 0 0,7-1-393 0 0,-1-2 0 0 0,1 0 0 0 0,-1 0 1 0 0,16-8-1 0 0,-25 10 246 0 0,38-15-838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4.3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2 0 0 0,'1'0'5578'0'0,"34"3"1054"0"0,-24-2-6452 0 0,0 0 1 0 0,0-1-1 0 0,14-1 1 0 0,26-2 439 0 0,-1 1 0 0 0,74 7 1 0 0,-77-5-560 0 0,-33 0-31 0 0,23 1 0 0 0,70 6 24 0 0,-54-5-1 0 0,9 3-42 0 0,37 1-11 0 0,-92-6 5 0 0,0 0 0 0 0,1 0 1 0 0,-1 1-1 0 0,0 0 0 0 0,0 1 1 0 0,0 0-1 0 0,0 0 0 0 0,0 0 1 0 0,0 1-1 0 0,-1 0 0 0 0,9 5 1 0 0,-7-1-6 0 0,-7-6 4 0 0,0 0 0 0 0,-1 1 0 0 0,0-1 1 0 0,1 0-1 0 0,-1 0 0 0 0,1 1 1 0 0,-1-1-1 0 0,0 0 0 0 0,0 0 1 0 0,0 1-1 0 0,0-1 0 0 0,0 0 1 0 0,0 1-1 0 0,0-1 0 0 0,0 0 1 0 0,-1 0-1 0 0,1 1 0 0 0,0-1 0 0 0,-1 0 1 0 0,1 0-1 0 0,-1 1 0 0 0,1-1 1 0 0,-1 0-1 0 0,0 0 0 0 0,1 0 1 0 0,-1 0-1 0 0,0 0 0 0 0,-1 1 1 0 0,-3 3 65 0 0,0 0 0 0 0,0 0 0 0 0,-11 8 0 0 0,10-9 29 0 0,-75 55 461 0 0,14 0-113 0 0,49-43-341 0 0,1 1 0 0 0,0 0 0 0 0,-14 20 0 0 0,27-32-106 0 0,0 0 0 0 0,1 0 0 0 0,0 1 0 0 0,0-1 0 0 0,0 1 0 0 0,0 0 0 0 0,1 0 0 0 0,0 0 0 0 0,0 0 0 0 0,1 0 0 0 0,0 0 0 0 0,0 0 0 0 0,0 0 0 0 0,0 1 0 0 0,1-1 0 0 0,1 11 0 0 0,1 5 0 0 0,-2-17 0 0 0,0 0 0 0 0,1-1 0 0 0,-1 1 0 0 0,4 9 0 0 0,6 18 8 0 0,36 122-157 0 0,-32-57 138 0 0,-10-59-42 0 0,-3-30 55 0 0,-1 1-1 0 0,1-1 1 0 0,-2 1-1 0 0,1-1 1 0 0,-1 1-1 0 0,0-1 1 0 0,-1 0-1 0 0,0 1 1 0 0,0-1-1 0 0,-1 0 1 0 0,0 0-1 0 0,0 0 1 0 0,-1-1-1 0 0,0 1 1 0 0,-1-1 0 0 0,1 0-1 0 0,-1 0 1 0 0,-1 0-1 0 0,1-1 1 0 0,-1 1-1 0 0,0-2 1 0 0,0 1-1 0 0,-1-1 1 0 0,0 1-1 0 0,0-2 1 0 0,0 1-1 0 0,-10 4 1 0 0,-9 0 51 0 0,0-1 0 0 0,0-1 1 0 0,-1-1-1 0 0,-48 4 0 0 0,45-7 126 0 0,0-1 0 0 0,-1-2-1 0 0,1-1 1 0 0,0-1 0 0 0,0-1-1 0 0,1-2 1 0 0,-45-13 0 0 0,69 16-170 0 0,0 0 1 0 0,1 0 0 0 0,-1-1-1 0 0,0 1 1 0 0,1-1-1 0 0,0-1 1 0 0,-1 1 0 0 0,1 0-1 0 0,0-1 1 0 0,1 0 0 0 0,-1 0-1 0 0,1 0 1 0 0,0-1-1 0 0,0 1 1 0 0,0-1 0 0 0,0 1-1 0 0,1-1 1 0 0,0 0-1 0 0,-2-7 1 0 0,2 6-67 0 0,0-1-1 0 0,0 1 1 0 0,1-1 0 0 0,0 0-1 0 0,1 1 1 0 0,-1-1 0 0 0,1 0-1 0 0,0 1 1 0 0,1-1 0 0 0,0 1-1 0 0,0-1 1 0 0,0 0-1 0 0,1 1 1 0 0,4-12 0 0 0,19-30-2925 0 0,-5 18-1773 0 0,-2 10 339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4.8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109 0 920 0 0,'-39'4'8432'0'0,"37"3"-5159"0"0,10 11-3988 0 0,-2-4 1146 0 0,-6-11-409 0 0,0 0-1 0 0,0 0 1 0 0,0 0 0 0 0,-1 0-1 0 0,1 0 1 0 0,-1 0 0 0 0,0 0-1 0 0,1 0 1 0 0,-3 3 0 0 0,-3 21 169 0 0,3-7 140 0 0,0 0-1 0 0,-1-1 1 0 0,-15 39 0 0 0,-1 9 901 0 0,10-39-717 0 0,8-24-457 0 0,1 1 0 0 0,-1-1 0 0 0,1 0 0 0 0,0 0-1 0 0,0 1 1 0 0,0-1 0 0 0,0 1 0 0 0,1-1 0 0 0,0 1 0 0 0,0 7-1 0 0,1 6 159 0 0,-1-16-197 0 0,-1-1 0 0 0,1 1-1 0 0,0 0 1 0 0,0 0 0 0 0,1 0 0 0 0,-1 0 0 0 0,0 0 0 0 0,1-1 0 0 0,0 4 0 0 0,0-4-12 0 0,-1-1 1 0 0,1 1-1 0 0,0 0 1 0 0,0 0-1 0 0,-1 0 1 0 0,1-1-1 0 0,0 1 1 0 0,0 0-1 0 0,0-1 1 0 0,0 1-1 0 0,0 0 1 0 0,0-1-1 0 0,0 0 0 0 0,0 1 1 0 0,0-1-1 0 0,0 1 1 0 0,0-1-1 0 0,0 0 1 0 0,0 0-1 0 0,3 0 1 0 0,-1 1-3 0 0,0-1 0 0 0,0 0 0 0 0,1 0 0 0 0,-1-1 0 0 0,0 1 0 0 0,0-1 0 0 0,0 0 0 0 0,1 1 1 0 0,-1-1-1 0 0,0-1 0 0 0,0 1 0 0 0,0 0 0 0 0,3-3 0 0 0,5-3 4 0 0,21-18 1 0 0,-7 5-14 0 0,20-9-77 0 0,34-28-512 0 0,-4-12 88 0 0,8-6 153 0 0,-83 74 352 0 0,1 1 1 0 0,-1-1-1 0 0,1 1 1 0 0,-1-1 0 0 0,1 1-1 0 0,-1-1 1 0 0,1 1 0 0 0,0 0-1 0 0,-1-1 1 0 0,1 1 0 0 0,0 0-1 0 0,-1 0 1 0 0,1-1 0 0 0,0 1-1 0 0,-1 0 1 0 0,1 0 0 0 0,0 0-1 0 0,0 0 1 0 0,-1 0 0 0 0,1 0-1 0 0,0 0 1 0 0,0 0 0 0 0,-1 0-1 0 0,1 0 1 0 0,1 1 0 0 0,-1 0-7 0 0,0-1 1 0 0,0 1-1 0 0,-1 0 1 0 0,1 0-1 0 0,0-1 1 0 0,-1 1-1 0 0,1 0 1 0 0,0 0 0 0 0,-1 0-1 0 0,1 0 1 0 0,-1 0-1 0 0,1 0 1 0 0,-1 0-1 0 0,0 0 1 0 0,1 1-1 0 0,0 3 36 0 0,0 0 0 0 0,0-1 0 0 0,-1 1 0 0 0,1 0 0 0 0,-1 0 1 0 0,-1 5-1 0 0,-2 9 185 0 0,1-10-70 0 0,1 0 0 0 0,0 13 0 0 0,0-7 236 0 0,-5 28-1 0 0,0-2-25 0 0,5-26-248 0 0,0-11-82 0 0,0 0 0 0 0,1 0-1 0 0,-1 0 1 0 0,1 0-1 0 0,0 0 1 0 0,1 0 0 0 0,-1-1-1 0 0,1 1 1 0 0,1 5-1 0 0,-2-8-16 0 0,0 1 0 0 0,1-1-1 0 0,-1 0 1 0 0,1 0-1 0 0,-1 0 1 0 0,1 0-1 0 0,0 1 1 0 0,0-1-1 0 0,-1 0 1 0 0,3 2-1 0 0,3-2-15 0 0,-4-1 13 0 0,1 0-22 0 0,-1 0 0 0 0,0 0 0 0 0,1 0-1 0 0,-1 0 1 0 0,1-1 0 0 0,-1 1 0 0 0,0-1-1 0 0,1 1 1 0 0,-1-1 0 0 0,4-1 0 0 0,23-13-286 0 0,-21 10 213 0 0,63-41-2481 0 0,-60 40 1926 0 0,-7 4 158 0 0,0 0 0 0 0,1-1 0 0 0,-1 1 1 0 0,0-1-1 0 0,6-6 0 0 0,15-17-1539 0 0,-3 4-12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5.9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438 0 456 0 0,'0'0'6157'0'0,"0"2"-5165"0"0,-4 10-21 0 0,1-1 1 0 0,-1 14-1 0 0,-6 20 566 0 0,-33 99 1031 0 0,-1 15-1020 0 0,11-32-790 0 0,8-23-391 0 0,5-22-229 0 0,6-27-88 0 0,-24 83 24 0 0,2-11-400 0 0,31-108 49 0 0,4-16 26 0 0,1 1-1 0 0,-1 0 0 0 0,0-1 1 0 0,-1 1-1 0 0,-2 5 0 0 0,4-8-340 0 0,-4-29-2778 0 0,4 21 2545 0 0,-1-1 1 0 0,-3-15-1 0 0,3 15 580 0 0,-1 1-1 0 0,0-15 0 0 0,2 17 158 0 0,-1-1 0 0 0,1 1 0 0 0,-1 0-1 0 0,-1 0 1 0 0,1 0 0 0 0,-4-9 0 0 0,2 9 66 0 0,2 0-1 0 0,-1-1 1 0 0,0 1-1 0 0,0-11 1 0 0,0 6 26 0 0,0 0 0 0 0,0-1 0 0 0,-1 1 0 0 0,0 0 0 0 0,-1 0 0 0 0,-5-9 0 0 0,2 1 168 0 0,6 16-77 0 0,0 0-1 0 0,0 1 1 0 0,-1-1 0 0 0,1 1 0 0 0,0-1 0 0 0,0 1 0 0 0,-1-1 0 0 0,1 1-1 0 0,-1 0 1 0 0,1 0 0 0 0,-1-1 0 0 0,0 1 0 0 0,1 0 0 0 0,-1 0 0 0 0,0 1-1 0 0,0-1 1 0 0,0 0 0 0 0,1 1 0 0 0,-4-1 0 0 0,-2-1 564 0 0,0 1-1 0 0,0 0 1 0 0,-12 0 0 0 0,16 1-109 0 0,1 0 184 0 0,-4-4 2026 0 0,10 3-2739 0 0,0 0 0 0 0,0-1 0 0 0,1 1 0 0 0,-1 1 1 0 0,0-1-1 0 0,6 0 0 0 0,22-4 30 0 0,-21 3-64 0 0,0 0 0 0 0,0 1 0 0 0,-1 0 0 0 0,15 1 0 0 0,15-1-227 0 0,9-2-1039 0 0,53 5-1 0 0,-25-1-551 0 0,-3-3-67 0 0,-50 0 1770 0 0,0 1 0 0 0,0 1 1 0 0,1 1-1 0 0,-1 1 0 0 0,30 7 1 0 0,-47-7 222 0 0,-2-1 155 0 0,0 0 1 0 0,0 1-1 0 0,0 0 0 0 0,6 2 0 0 0,-10-3 356 0 0,7 6 380 0 0,-7-7-905 0 0,-1 1 0 0 0,0-1 0 0 0,1 1 0 0 0,-1-1 0 0 0,0 1-1 0 0,1 0 1 0 0,-1-1 0 0 0,0 1 0 0 0,0-1 0 0 0,1 1 0 0 0,-1-1-1 0 0,0 1 1 0 0,0 0 0 0 0,0-1 0 0 0,0 1 0 0 0,0-1 0 0 0,0 1-1 0 0,0 0 1 0 0,0 1 0 0 0,0-2-9 0 0,-1 0 0 0 0,1 0 0 0 0,0 1 0 0 0,0-1-1 0 0,-1 0 1 0 0,1 1 0 0 0,0-1 0 0 0,-1 0 0 0 0,1 0 0 0 0,-1 0-1 0 0,1 1 1 0 0,0-1 0 0 0,-1 0 0 0 0,1 0 0 0 0,-1 0 0 0 0,1 0 0 0 0,0 0-1 0 0,-1 0 1 0 0,1 0 0 0 0,-1 0 0 0 0,1 0 0 0 0,-1 0 0 0 0,1 0 0 0 0,-3 0 80 0 0,-14-16 152 0 0,-14-20-304 0 0,22 27 0 0 0,4 4 0 0 0,1 1 0 0 0,-1-1 0 0 0,1 1 0 0 0,-1 0 0 0 0,-10-6 0 0 0,13 9 0 0 0,1 1 0 0 0,-1-1 0 0 0,0 0 0 0 0,0 1 0 0 0,1-1 0 0 0,-1 1 0 0 0,0 0 0 0 0,0 0 0 0 0,1 0 0 0 0,-1-1 0 0 0,0 2 0 0 0,0-1 0 0 0,0 0 0 0 0,1 0 0 0 0,-1 0 0 0 0,0 1 0 0 0,0-1 0 0 0,1 1 0 0 0,-1 0 0 0 0,0-1 0 0 0,1 1 0 0 0,-1 0 0 0 0,1 0 0 0 0,-1 0 0 0 0,-2 2 0 0 0,-6 5 6 0 0,1 0 0 0 0,0 0 0 0 0,-12 14 0 0 0,17-17 20 0 0,0 1 0 0 0,0-1 0 0 0,1 1 1 0 0,0 0-1 0 0,0 0 0 0 0,0 0 0 0 0,1 1 0 0 0,-2 7 1 0 0,1-6-36 0 0,2 1 0 0 0,-1 0 0 0 0,2 0 0 0 0,-1-1 0 0 0,1 1 0 0 0,0 0 1 0 0,1 0-1 0 0,0 0 0 0 0,0-1 0 0 0,1 1 0 0 0,0-1 0 0 0,4 10 0 0 0,-4-13 0 0 0,0 0 0 0 0,0 0 0 0 0,1 0-1 0 0,0 0 1 0 0,0-1 0 0 0,1 1 0 0 0,-1-1-1 0 0,1 0 1 0 0,0 0 0 0 0,0 0 0 0 0,0 0-1 0 0,1-1 1 0 0,-1 1 0 0 0,1-1 0 0 0,0 0-1 0 0,0-1 1 0 0,0 1 0 0 0,0-1 0 0 0,9 3 0 0 0,10 0 0 0 0,1 0 0 0 0,-1-2 0 0 0,1-1 0 0 0,-1 0 0 0 0,37-4 0 0 0,-31-2-115 0 0,-1-1 0 0 0,0-2 0 0 0,33-11 0 0 0,-46 12 119 0 0,28-14 0 0 0,-33 14 5 0 0,-2 2 30 0 0,-7 4 713 0 0,-8 10-320 0 0,0 1-246 0 0,6-11-157 0 0,0 0 0 0 0,0 0 0 0 0,0 0-1 0 0,0 0 1 0 0,1 0 0 0 0,-1 0 0 0 0,0 0 0 0 0,0 0 0 0 0,0 0-1 0 0,0 0 1 0 0,0 0 0 0 0,0 0 0 0 0,0 0 0 0 0,0 0 0 0 0,0 0-1 0 0,0 0 1 0 0,0 0 0 0 0,0 0 0 0 0,0 0 0 0 0,0 0 0 0 0,0 0-1 0 0,1 0 1 0 0,-1 0 0 0 0,0 0 0 0 0,0 0 0 0 0,0 0 0 0 0,0 0-1 0 0,0 0 1 0 0,0 0 0 0 0,0 1 0 0 0,0-1 0 0 0,0 0 0 0 0,0 0-1 0 0,107-109-465 0 0,-72 78-1719 0 0,-26 23 693 0 0,1-1-324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6.35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11 456 0 0,'7'-9'11308'0'0,"-5"7"-10463"0"0,1 7-569 0 0,-1 0 0 0 0,1-1 0 0 0,-1 1 0 0 0,0 0 0 0 0,0 0-1 0 0,-1 1 1 0 0,0-1 0 0 0,2 11 0 0 0,-1 3 543 0 0,-1 23-1 0 0,-1-41-795 0 0,0 37 476 0 0,1 1-1 0 0,11 69 0 0 0,-10-98-474 0 0,0 0 0 0 0,1 0-1 0 0,0-1 1 0 0,1 1 0 0 0,0-1-1 0 0,0 1 1 0 0,8 11 0 0 0,-11-20-24 0 0,-1-1 1 0 0,1 1-1 0 0,-1 0 1 0 0,1-1-1 0 0,-1 1 1 0 0,1-1-1 0 0,0 1 1 0 0,-1 0-1 0 0,1-1 0 0 0,0 0 1 0 0,-1 1-1 0 0,1-1 1 0 0,0 1-1 0 0,0-1 1 0 0,0 0-1 0 0,-1 1 1 0 0,1-1-1 0 0,0 0 1 0 0,0 0-1 0 0,0 0 1 0 0,0 0-1 0 0,-1 0 1 0 0,1 0-1 0 0,0 0 0 0 0,0 0 1 0 0,0 0-1 0 0,0 0 1 0 0,-1 0-1 0 0,1-1 1 0 0,0 1-1 0 0,0 0 1 0 0,1-1-1 0 0,-1 1 6 0 0,0-1 2 0 0,0 0 1 0 0,0 1-1 0 0,0-1 0 0 0,0 1 0 0 0,0-1 1 0 0,0 0-1 0 0,0 0 0 0 0,-1 1 1 0 0,1-1-1 0 0,0 0 0 0 0,0-1 0 0 0,3-2 20 0 0,0 0-16 0 0,1 0 0 0 0,0 0-1 0 0,-1-1 1 0 0,0 0 0 0 0,0 0 0 0 0,0 0 0 0 0,-1 0 0 0 0,0 0 0 0 0,0-1 0 0 0,0 0 0 0 0,3-7-1 0 0,-2 0 3 0 0,1 1-1 0 0,1-1 1 0 0,13-19-1 0 0,-13 21-3 0 0,3-6-11 0 0,-7 12-1 0 0,1 0 1 0 0,-1 1-1 0 0,1-1 1 0 0,0 0-1 0 0,0 1 1 0 0,1 0-1 0 0,-1 0 0 0 0,1 0 1 0 0,0 0-1 0 0,5-4 1 0 0,38-24-777 0 0,-26 15-3575 0 0,-13 10-793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5.6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 9 17359 0 0,'-18'0'1696'0'0,"14"0"1448"0"0,12-6-2944 0 0,2 6-112 0 0,1 0-24 0 0,-1 0-6072 0 0,5-3-1207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6.9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185 236 920 0 0,'0'0'11280'0'0,"2"0"-10534"0"0,0 0-554 0 0,1 0-1 0 0,0 0 0 0 0,-1-1 1 0 0,1 1-1 0 0,0-1 1 0 0,-1 0-1 0 0,1 1 0 0 0,-1-1 1 0 0,1-1-1 0 0,-1 1 1 0 0,1 0-1 0 0,-1 0 0 0 0,0-1 1 0 0,4-2-1 0 0,-1-1-126 0 0,0 0-1 0 0,-1-1 1 0 0,1 1-1 0 0,4-9 1 0 0,-7 12-55 0 0,0-1 15 0 0,0 1-1 0 0,-1-1 0 0 0,1 0 0 0 0,0 0 0 0 0,-1 0 0 0 0,0 0 0 0 0,0 0 0 0 0,1 0 0 0 0,-1-4 1 0 0,1-4 90 0 0,-1 1 1 0 0,1-16 0 0 0,-2 22-78 0 0,-1 0-1 0 0,1 0 0 0 0,-1 0 0 0 0,0 0 0 0 0,0 0 1 0 0,0 0-1 0 0,-1 0 0 0 0,1 0 0 0 0,-4-5 0 0 0,-2-4 82 0 0,-11-18 418 0 0,17 30-519 0 0,0 0-1 0 0,0 0 1 0 0,0-1 0 0 0,0 1-1 0 0,0 0 1 0 0,0 0 0 0 0,-1 0-1 0 0,1 1 1 0 0,0-1-1 0 0,-1 0 1 0 0,1 0 0 0 0,0 1-1 0 0,-1-1 1 0 0,1 1-1 0 0,-1-1 1 0 0,1 1 0 0 0,-1 0-1 0 0,1-1 1 0 0,-2 1-1 0 0,-1 1 21 0 0,0-1 0 0 0,0 1 0 0 0,0 0 0 0 0,0 0 0 0 0,1 1-1 0 0,-1-1 1 0 0,0 1 0 0 0,1-1 0 0 0,-1 1 0 0 0,1 1 0 0 0,-1-1-1 0 0,1 0 1 0 0,0 1 0 0 0,0-1 0 0 0,-4 6 0 0 0,-5 5 84 0 0,1 0 1 0 0,-12 19 0 0 0,8-7-83 0 0,0 1 1 0 0,2 0-1 0 0,0 1 1 0 0,2 0-1 0 0,-11 43 0 0 0,18-57-40 0 0,1-4 0 0 0,0 0 0 0 0,1 0 0 0 0,0 1 0 0 0,1-1 0 0 0,0 0 0 0 0,0 0 0 0 0,1 12 0 0 0,0-21 0 0 0,0 1 0 0 0,0-1 0 0 0,0 0 0 0 0,0 1 0 0 0,0-1 0 0 0,1 1 0 0 0,-1-1 0 0 0,0 0 0 0 0,0 1 0 0 0,0-1 0 0 0,0 1 0 0 0,0-1 0 0 0,1 0 0 0 0,-1 1 0 0 0,0-1 0 0 0,0 0 0 0 0,1 1 0 0 0,-1-1 0 0 0,0 0 0 0 0,0 0 0 0 0,1 1 0 0 0,-1-1 0 0 0,1 1 0 0 0,1-1 0 0 0,0 1 0 0 0,0-1 0 0 0,1 0 0 0 0,-1 1 0 0 0,0-1 0 0 0,0 0 0 0 0,0 0 0 0 0,1 0 0 0 0,-1-1 0 0 0,0 1 0 0 0,0 0 0 0 0,0-1 0 0 0,0 0 0 0 0,0 1 0 0 0,0-1 0 0 0,0 0 0 0 0,0 0 0 0 0,3-2 0 0 0,5-2 3 0 0,-1-2 0 0 0,11-8 0 0 0,-18 14-1 0 0,175-154 51 0 0,-148 130-53 0 0,-19 17 0 0 0,-1 1 0 0 0,9-11 0 0 0,3-1-14 0 0,-16 31 84 0 0,-4-9-18 0 0,-1 1-1 0 0,0 0 0 0 0,-1 0 1 0 0,1 0-1 0 0,-1 0 0 0 0,1 0 0 0 0,-1-1 1 0 0,0 1-1 0 0,-2 4 0 0 0,-3 13 56 0 0,-4 19-45 0 0,6-22 38 0 0,0 1 1 0 0,0-1-1 0 0,0 31 0 0 0,4-44-90 0 0,0 0-1 0 0,0-1 0 0 0,1 1 1 0 0,0 0-1 0 0,0 0 1 0 0,0-1-1 0 0,1 1 1 0 0,3 8-1 0 0,-4-11-6 0 0,0-1-1 0 0,0 1 1 0 0,0 0-1 0 0,0-1 1 0 0,0 1 0 0 0,1-1-1 0 0,-1 1 1 0 0,0-1-1 0 0,1 0 1 0 0,-1 1-1 0 0,1-1 1 0 0,-1 0 0 0 0,1 0-1 0 0,0 0 1 0 0,0 0-1 0 0,-1-1 1 0 0,1 1-1 0 0,0 0 1 0 0,0-1 0 0 0,0 1-1 0 0,0-1 1 0 0,-1 0-1 0 0,1 1 1 0 0,2-1-1 0 0,3-1-13 0 0,-1 0 0 0 0,0-1-1 0 0,0 1 1 0 0,0-1 0 0 0,0-1-1 0 0,-1 1 1 0 0,1-1-1 0 0,-1 0 1 0 0,6-4 0 0 0,2 0-162 0 0,2-1-438 0 0,1-1 1 0 0,-1-1-1 0 0,-1 0 1 0 0,0-1-1 0 0,0-1 1 0 0,-1 0-1 0 0,13-16 1 0 0,14-20-1459 0 0,-4 6-11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7.5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527 21 2304 0 0,'0'0'6'0'0,"0"0"0"0"0,0 0 0 0 0,0 0 0 0 0,0 0 0 0 0,0 0 0 0 0,1 0 0 0 0,-1 0 0 0 0,0-1 0 0 0,0 1 0 0 0,0 0-1 0 0,0 0 1 0 0,0 0 0 0 0,1 0 0 0 0,-1 0 0 0 0,0 0 0 0 0,0 0 0 0 0,0-1 0 0 0,0 1 0 0 0,0 0 0 0 0,0 0 0 0 0,0 0 0 0 0,0 0 0 0 0,1 0 0 0 0,-1-1 0 0 0,0 1 0 0 0,0 0 0 0 0,0 0 0 0 0,0 0 0 0 0,0 0 0 0 0,0 0 0 0 0,0-1 0 0 0,0 1 0 0 0,0 0 0 0 0,0-1 10 0 0,0 0 1 0 0,0 1-1 0 0,0-1 1 0 0,0 0-1 0 0,0 1 1 0 0,0-1-1 0 0,0 0 1 0 0,0 0 0 0 0,0 1-1 0 0,0-1 1 0 0,-1 0-1 0 0,1 1 1 0 0,0-1-1 0 0,-1 0 1 0 0,1 1-1 0 0,0-1 1 0 0,-1 1 0 0 0,1-1-1 0 0,0 0 1 0 0,-1 1-1 0 0,1-1 1 0 0,-2 0-1 0 0,2 1 192 0 0,-1 0 0 0 0,1 0 0 0 0,-1 0 0 0 0,0-1 0 0 0,1 1 0 0 0,-1 0 0 0 0,0 0 0 0 0,1 1 0 0 0,-1-1 0 0 0,1 0 0 0 0,-1 0 0 0 0,0 0 0 0 0,1 0 0 0 0,-1 0 0 0 0,1 1 0 0 0,-1-1 0 0 0,1 0 0 0 0,-1 0 0 0 0,1 1 0 0 0,-2 0 0 0 0,-14 14 4924 0 0,8-6-4829 0 0,-12 20 1142 0 0,10-15-601 0 0,-15 27 1 0 0,-18 35 822 0 0,-2 2-665 0 0,-30 88 55 0 0,60-123-851 0 0,-124 351 1021 0 0,33-19-987 0 0,98-330-237 0 0,8-42-6 0 0,0 1 0 0 0,0-1 1 0 0,0 0-1 0 0,0 1 1 0 0,0-1-1 0 0,1 0 0 0 0,-1 0 1 0 0,1 1-1 0 0,0-1 0 0 0,2 6 1 0 0,-2-8-130 0 0,1-3-22 0 0,43-47-1623 0 0,65-96-1 0 0,-27 33-2249 0 0,-46 58 2867 0 0,-1-1-1 0 0,33-73 1 0 0,5-7 346 0 0,46-85 702 0 0,-74 132 454 0 0,-27 51 417 0 0,23-36-1 0 0,-7 15 1566 0 0,-26 50-849 0 0,-9 8-1409 0 0,1 0-1 0 0,-1 0 1 0 0,0 1 0 0 0,0-1-1 0 0,0 0 1 0 0,0 0 0 0 0,0 0-1 0 0,0 0 1 0 0,1 1 0 0 0,-1-1-1 0 0,0 0 1 0 0,0 0 0 0 0,0 0-1 0 0,0 1 1 0 0,0-1 0 0 0,0 0-1 0 0,0 0 1 0 0,0 1 0 0 0,0-1-1 0 0,0 0 1 0 0,0 0 0 0 0,0 0 0 0 0,0 1-1 0 0,0-1 1 0 0,0 0 0 0 0,0 0-1 0 0,0 0 1 0 0,0 1 0 0 0,0-1-1 0 0,-1 0 1 0 0,-7 27 2423 0 0,7-21-2875 0 0,-41 99 1481 0 0,16-45-856 0 0,-29 62 15 0 0,26-59-154 0 0,-67 142 212 0 0,73-151-132 0 0,-31 111 0 0 0,44-119-108 0 0,-6 53 0 0 0,16-95-72 0 0,0 0 0 0 0,0 0 0 0 0,1 1 0 0 0,-1-1 0 0 0,1 0 0 0 0,2 7 0 0 0,1 4 0 0 0,-4-14-12 0 0,0 0 0 0 0,0-1-1 0 0,0 1 1 0 0,0 0-1 0 0,0 0 1 0 0,1-1 0 0 0,-1 1-1 0 0,0 0 1 0 0,1 0 0 0 0,-1-1-1 0 0,1 1 1 0 0,-1 0-1 0 0,0-1 1 0 0,1 1 0 0 0,-1-1-1 0 0,1 1 1 0 0,0-1 0 0 0,-1 1-1 0 0,1 0 1 0 0,0-1-1 0 0,-1 0 1 0 0,1 1 0 0 0,0-1-1 0 0,1 1 1 0 0,-1-1-51 0 0,1 1 1 0 0,-1-1-1 0 0,1 0 1 0 0,-1 0-1 0 0,1 0 1 0 0,-1 0-1 0 0,1-1 1 0 0,-1 1 0 0 0,1 0-1 0 0,0 0 1 0 0,-1-1-1 0 0,2 0 1 0 0,4-2-759 0 0,-1 0 0 0 0,1-1 0 0 0,-1 1 0 0 0,11-10 0 0 0,0-1-1459 0 0,0 1-21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8.0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465 91 5584 0 0,'6'-6'176'0'0,"28"-20"348"0"0,1-4 3150 0 0,-35 14-1816 0 0,-1 15-1776 0 0,0 0 0 0 0,0 0 1 0 0,0 0-1 0 0,0 0 0 0 0,0 1 1 0 0,0-1-1 0 0,0 0 1 0 0,0 0-1 0 0,0 1 0 0 0,0-1 1 0 0,0 0-1 0 0,0 1 0 0 0,-1-1 1 0 0,1 1-1 0 0,0 0 0 0 0,0-1 1 0 0,-1 1-1 0 0,1 0 0 0 0,0 0 1 0 0,0 0-1 0 0,-2 0 1 0 0,-29 1 1217 0 0,16 3-1089 0 0,0 0 0 0 0,1 2 0 0 0,-1 0 1 0 0,1 0-1 0 0,-16 10 0 0 0,11-5-124 0 0,14-8-66 0 0,0 1 0 0 0,0-1 0 0 0,1 1 0 0 0,-6 5 1 0 0,9-7-21 0 0,-1 0 0 0 0,1 1 0 0 0,0-1 0 0 0,0 0 0 0 0,0 1 0 0 0,0-1 0 0 0,1 1 0 0 0,-1 0 0 0 0,1 0 0 0 0,-2 4 1 0 0,2-6-4 0 0,1 0 0 0 0,-1 0 0 0 0,1 0 1 0 0,0 0-1 0 0,0 1 0 0 0,-1-1 0 0 0,1 0 1 0 0,0 0-1 0 0,0 0 0 0 0,0 0 0 0 0,0 0 1 0 0,0 0-1 0 0,1 0 0 0 0,-1 0 0 0 0,0 0 1 0 0,0 0-1 0 0,1 0 0 0 0,-1 0 0 0 0,0 0 1 0 0,1 0-1 0 0,-1 0 0 0 0,2 2 0 0 0,0-1-11 0 0,3 8-11 0 0,0 0-1 0 0,1-1 1 0 0,1 0 0 0 0,0 0-1 0 0,0 0 1 0 0,0-1-1 0 0,1 0 1 0 0,0-1 0 0 0,17 12-1 0 0,-16-14-12 0 0,0-1-1 0 0,1 0 1 0 0,10 3 0 0 0,15 6 36 0 0,12 10-995 0 0,-47-22 992 0 0,-1 0 1 0 0,1-1-1 0 0,0 1 1 0 0,-1 0-1 0 0,1-1 1 0 0,-1 1 0 0 0,1-1-1 0 0,-1 1 1 0 0,1-1-1 0 0,-1 1 1 0 0,1-1-1 0 0,-1 1 1 0 0,-1 0 0 0 0,-5 3 24 0 0,-1-1 1 0 0,0 0 0 0 0,0 0 0 0 0,0 0 0 0 0,0-1 0 0 0,0-1 0 0 0,0 1 0 0 0,-15 0 0 0 0,-10 2 31 0 0,9 0 47 0 0,-66 9 262 0 0,24-8-86 0 0,-36 0 114 0 0,55-1-184 0 0,29-2-320 0 0,-24 1 1 0 0,55-12-2912 0 0,5 2 738 0 0,2 0-1986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8.4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9 1408 0 0,'13'-3'64'0'0,"-8"-2"8"0"0,3 5-72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8.8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300 36 9384 0 0,'0'0'852'0'0,"-12"3"-688"0"0,10-3 41 0 0,1 0 0 0 0,-1 0 0 0 0,1 0 0 0 0,-1-1 0 0 0,1 1 0 0 0,0-1 0 0 0,-1 1 0 0 0,1-1 0 0 0,-1 0 0 0 0,1 0 0 0 0,0 1 0 0 0,0-1 0 0 0,0 0 1 0 0,-1 0-1 0 0,1 0 0 0 0,0 0 0 0 0,0 0 0 0 0,0 0 0 0 0,0-1 0 0 0,0 1 0 0 0,1 0 0 0 0,-1 0 0 0 0,0-1 0 0 0,1 1 0 0 0,-1-1 0 0 0,1 1 0 0 0,-1 0 0 0 0,1-1 0 0 0,-1-2 0 0 0,-1 3-33 0 0,0 0 0 0 0,0-1 0 0 0,1 1 0 0 0,-1 0 0 0 0,-1 0 0 0 0,1 1 0 0 0,-3-2 0 0 0,1 3-98 0 0,0-1 0 0 0,-1 1 0 0 0,1 0-1 0 0,0 0 1 0 0,0 0 0 0 0,0 1 0 0 0,0 0-1 0 0,0-1 1 0 0,0 2 0 0 0,0-1 0 0 0,-4 4-1 0 0,-8 6 510 0 0,-17 16-1 0 0,21-17-314 0 0,3-3-144 0 0,1 1 0 0 0,0 0 1 0 0,-11 18-1 0 0,11-15-49 0 0,0-1 0 0 0,-12 12 0 0 0,14-15-65 0 0,0 0-1 0 0,1 1 0 0 0,0 0 0 0 0,0 0 0 0 0,1 0 0 0 0,-5 14 0 0 0,8-19-9 0 0,1-1 0 0 0,-1 1 0 0 0,1 0 0 0 0,-1-1 0 0 0,1 1 0 0 0,0 0 0 0 0,1 6 0 0 0,0-8 0 0 0,-1 0 0 0 0,0 0 0 0 0,1 0 0 0 0,-1-1 0 0 0,1 1 0 0 0,-1 0 0 0 0,1-1 0 0 0,0 1 0 0 0,0 0 0 0 0,0-1 0 0 0,0 1 0 0 0,0-1 0 0 0,0 1 0 0 0,0-1 0 0 0,0 1 0 0 0,2 1 0 0 0,6 3 6 0 0,-6-4-12 0 0,0 0-1 0 0,0 0 1 0 0,0 0-1 0 0,1-1 1 0 0,-1 1-1 0 0,0 0 1 0 0,1-1-1 0 0,-1 0 1 0 0,1 0-1 0 0,-1 0 1 0 0,1-1-1 0 0,0 1 1 0 0,6-1-1 0 0,0 0-57 0 0,0-1-1 0 0,0 0 1 0 0,-1-1-1 0 0,1 0 1 0 0,0-1-1 0 0,-1 0 1 0 0,1 0-1 0 0,9-5 1 0 0,9-7-1542 0 0,31-21 0 0 0,-41 24 314 0 0,14-8-4626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9.3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704 548 920 0 0,'2'0'67'0'0,"3"0"214"0"0,0-1 451 0 0,1 1-1 0 0,-1-1 1 0 0,0-1 0 0 0,0 1-1 0 0,0-1 1 0 0,0 0 0 0 0,0 0 0 0 0,6-4-1 0 0,14-5 457 0 0,11-2-473 0 0,-1-2 1 0 0,43-24-1 0 0,61-47 1450 0 0,-74 35-1546 0 0,-23 16-478 0 0,-35 29-111 0 0,1 0 0 0 0,-1-1 0 0 0,0 0 0 0 0,0 0 0 0 0,-1 0 0 0 0,0-1 0 0 0,0 0 0 0 0,-1 0 0 0 0,9-18 0 0 0,-12 22-4 0 0,-1-1-1 0 0,1 0 0 0 0,-1 0 1 0 0,0 0-1 0 0,0-1 0 0 0,0 1 1 0 0,0 0-1 0 0,-1 0 1 0 0,0 0-1 0 0,0 0 0 0 0,-1-1 1 0 0,1 1-1 0 0,-1 0 0 0 0,0 0 1 0 0,-1 0-1 0 0,1 0 0 0 0,-1 0 1 0 0,0 0-1 0 0,-5-8 1 0 0,3 7 25 0 0,0 1 1 0 0,-1-1-1 0 0,0 1 1 0 0,0 0-1 0 0,0 0 1 0 0,0 0-1 0 0,-1 0 1 0 0,0 1-1 0 0,0 0 1 0 0,0 1-1 0 0,-1-1 1 0 0,1 1-1 0 0,-1 0 1 0 0,0 1-1 0 0,-9-3 1 0 0,3 2 53 0 0,1 0 0 0 0,-1 1 0 0 0,0 0 0 0 0,0 1 0 0 0,0 1 0 0 0,0 0 0 0 0,-23 3-1 0 0,6 3 79 0 0,1 2 0 0 0,0 0 0 0 0,1 2 0 0 0,-1 1 0 0 0,2 2 0 0 0,0 0 0 0 0,-39 27 0 0 0,10 0 27 0 0,2 2 0 0 0,-59 58 0 0 0,51-36-113 0 0,3 2 1 0 0,3 2 0 0 0,3 3-1 0 0,-60 104 1 0 0,78-111-131 0 0,4 2 0 0 0,1 0 0 0 0,4 2-1 0 0,-33 136 1 0 0,55-185 33 0 0,1 1 0 0 0,1-1 0 0 0,1 0 0 0 0,0 1 0 0 0,4 36 0 0 0,-2-52-12 0 0,-1 0-1 0 0,1-1 0 0 0,0 1 1 0 0,0-1-1 0 0,0 1 0 0 0,0-1 1 0 0,1 0-1 0 0,-1 1 0 0 0,1-1 0 0 0,0 0 1 0 0,0 0-1 0 0,0 0 0 0 0,0 0 1 0 0,0 0-1 0 0,1-1 0 0 0,0 1 0 0 0,-1-1 1 0 0,1 1-1 0 0,0-1 0 0 0,0 0 1 0 0,0 0-1 0 0,0 0 0 0 0,6 2 1 0 0,-4-3-13 0 0,1 1 1 0 0,0-1-1 0 0,0 0 1 0 0,0 0-1 0 0,-1-1 1 0 0,1 0-1 0 0,0 0 1 0 0,0 0-1 0 0,0-1 1 0 0,0 0-1 0 0,-1 0 1 0 0,1 0-1 0 0,0-1 1 0 0,5-2-1 0 0,40-17-36 0 0,-2-2 0 0 0,68-42-1 0 0,-103 57 42 0 0,0 0 0 0 0,1 1 0 0 0,27-9 0 0 0,-28 15 20 0 0,-1 5 11 0 0,-11-2-3 0 0,1 0-1 0 0,-1-1 1 0 0,0 1-1 0 0,0 0 1 0 0,0 0-1 0 0,0 0 1 0 0,0 1-1 0 0,0-1 1 0 0,-1 0-1 0 0,1 1 0 0 0,2 4 1 0 0,11 34 37 0 0,-7-19-55 0 0,5 9-3 0 0,-12-29-124 0 0,0-1-1 0 0,0 0 1 0 0,0 1-1 0 0,1-1 1 0 0,-1 0-1 0 0,0 0 1 0 0,0 0-1 0 0,1 0 1 0 0,-1 0-1 0 0,1 0 1 0 0,-1 0-1 0 0,0-1 1 0 0,3 2-1 0 0,-4-2 105 0 0,1 0-148 0 0,-1 0 0 0 0,0 1 0 0 0,1-1 0 0 0,-1 0 0 0 0,0 0 0 0 0,1 0 0 0 0,-1 0 0 0 0,1 1 0 0 0,-1-1 0 0 0,0 0 0 0 0,1 0 0 0 0,-1 0 0 0 0,0 0 0 0 0,1 0 0 0 0,-1 0 0 0 0,1 0 0 0 0,-1 0 0 0 0,1 0 0 0 0,-1 0 1 0 0,0 0-1 0 0,1 0 0 0 0,0-1 0 0 0,1 1-976 0 0,11-3-3568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49.8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74 321 2304 0 0,'0'0'101'0'0,"0"9"22"0"0,0 0 168 0 0,0-9-89 0 0,0 1 1 0 0,0-1-1 0 0,0 1 0 0 0,0-1 1 0 0,0 1-1 0 0,0-1 1 0 0,0 0-1 0 0,0 1 1 0 0,0-1-1 0 0,0 1 1 0 0,0-1-1 0 0,0 1 1 0 0,0-1-1 0 0,1 0 1 0 0,-1 1-1 0 0,0-1 1 0 0,0 1-1 0 0,0-1 1 0 0,1 0-1 0 0,-1 1 1 0 0,0-1-1 0 0,1 0 1 0 0,-1 0-1 0 0,0 1 0 0 0,1-1 1 0 0,-1 0-1 0 0,0 1 1 0 0,1-1-1 0 0,-1 0 1 0 0,1 0-1 0 0,-1 0 1 0 0,0 0-1 0 0,1 1 1 0 0,-1-1-1 0 0,1 0 1 0 0,-1 0-1 0 0,0 0 1 0 0,1 0-1 0 0,-1 0 1 0 0,1 0-1 0 0,1 0-22 0 0,-1 0-1 0 0,0-1 1 0 0,0 1 0 0 0,0 0-1 0 0,1-1 1 0 0,-1 1 0 0 0,0-1-1 0 0,0 1 1 0 0,0-1 0 0 0,0 1-1 0 0,0-1 1 0 0,2-1 0 0 0,41-32 540 0 0,-24 14-669 0 0,22-28 0 0 0,-37 40-49 0 0,1 0-1 0 0,-1 0 1 0 0,0-1-1 0 0,-1 1 1 0 0,0-1-1 0 0,0 0 1 0 0,3-16-1 0 0,-1 6 85 0 0,-5 15-67 0 0,1 0-1 0 0,-1 0 1 0 0,0 0 0 0 0,0 0-1 0 0,-1 0 1 0 0,1 0-1 0 0,-1-1 1 0 0,0-5 0 0 0,-2-10 101 0 0,2 12-29 0 0,-1-1 1 0 0,0 0-1 0 0,-2-8 0 0 0,3 15-33 0 0,-1 0 0 0 0,0 1-1 0 0,1-1 1 0 0,-1 0 0 0 0,0 0 0 0 0,0 1 0 0 0,0-1 0 0 0,0 0-1 0 0,0 1 1 0 0,0-1 0 0 0,0 1 0 0 0,-1-1 0 0 0,1 1-1 0 0,-1 0 1 0 0,1-1 0 0 0,-1 1 0 0 0,1 0 0 0 0,-4-1 0 0 0,4 1 5 0 0,-1 1 0 0 0,0-1 0 0 0,0 1 0 0 0,1 0 1 0 0,-1 0-1 0 0,0 0 0 0 0,0 0 0 0 0,1 0 0 0 0,-1 0 1 0 0,0 1-1 0 0,1-1 0 0 0,-1 0 0 0 0,0 1 0 0 0,0 0 1 0 0,1-1-1 0 0,-1 1 0 0 0,-2 1 0 0 0,-25 17 442 0 0,19-10-419 0 0,0 1 1 0 0,1-1-1 0 0,0 2 0 0 0,-10 15 1 0 0,0-1-38 0 0,4-5-28 0 0,2 0 0 0 0,0 1-1 0 0,1 0 1 0 0,1 1 0 0 0,-13 36-1 0 0,24-57-20 0 0,-1 1 0 0 0,1 0 0 0 0,-1-1 0 0 0,1 1 0 0 0,0 0 0 0 0,0-1 0 0 0,0 1 0 0 0,0 0 0 0 0,0-1 0 0 0,0 1 0 0 0,0 0 0 0 0,1 2 0 0 0,-1-1 0 0 0,1-1 0 0 0,-1 0 1 0 0,0 0-1 0 0,1 0 0 0 0,0 0 0 0 0,-1 0 0 0 0,1-1 0 0 0,0 1 0 0 0,2 3 0 0 0,5 1-5 0 0,-4-5-5 0 0,-2 0 7 0 0,0 0 1 0 0,1 0-1 0 0,-1 0 1 0 0,1 0-1 0 0,-1-1 1 0 0,1 1 0 0 0,-1-1-1 0 0,1 0 1 0 0,-1 1-1 0 0,1-1 1 0 0,0-1-1 0 0,-1 1 1 0 0,1 0-1 0 0,-1 0 1 0 0,1-1-1 0 0,-1 0 1 0 0,3 0-1 0 0,6-3 19 0 0,-1 0 0 0 0,16-10 0 0 0,-19 10-29 0 0,68-42 77 0 0,-46 29-64 0 0,-23 13 0 0 0,0 1 0 0 0,1-1 0 0 0,-1 1 0 0 0,1 0 0 0 0,12-3 0 0 0,-6 2 0 0 0,-12 4 0 0 0,0 0 0 0 0,-1-1 0 0 0,1 1 0 0 0,0 0 0 0 0,0 0 0 0 0,0 0 0 0 0,-1 0 0 0 0,1 0 0 0 0,0 0 0 0 0,0 0 0 0 0,0 0 0 0 0,-1 0 0 0 0,1 0 0 0 0,0 0 0 0 0,0 0 0 0 0,0 1 0 0 0,-1-1 0 0 0,1 0 0 0 0,0 1 0 0 0,0-1 0 0 0,-1 0 0 0 0,1 1 0 0 0,0-1 0 0 0,-1 1 0 0 0,1-1 0 0 0,-1 1 0 0 0,1-1 0 0 0,0 1 0 0 0,-1 0 0 0 0,1-1 0 0 0,-1 1 0 0 0,1 0 0 0 0,-1-1 0 0 0,0 1 0 0 0,1 0 0 0 0,-1-1 0 0 0,0 1 0 0 0,1 1 0 0 0,0 0 0 0 0,20 45 15 0 0,-11-30 58 0 0,-9-14-69 0 0,1-1 1 0 0,-1 1 0 0 0,1 0 0 0 0,0 0 0 0 0,0-1-1 0 0,0 1 1 0 0,0-1 0 0 0,0 0 0 0 0,1 0 0 0 0,3 4-1 0 0,-5-6-31 0 0,0 0-1 0 0,0 1 1 0 0,0-1 0 0 0,0 0-1 0 0,0 0 1 0 0,0 1-1 0 0,0-1 1 0 0,0 0-1 0 0,0 0 1 0 0,0 0-1 0 0,0 0 1 0 0,0 0-1 0 0,0 0 1 0 0,0-1-1 0 0,0 1 1 0 0,-1 0-1 0 0,1 0 1 0 0,0-1-1 0 0,2 0 1 0 0,13-9-2027 0 0,-7 2 702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50.2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0 17135 0 0,'-10'0'1856'0'0,"28"5"-2080"0"0,-5-2 72 0 0,5 1 0 0 0,0-4 8 0 0,4 0 0 0 0,1 0 0 0 0,0-4 0 0 0,3 4-1304 0 0,0 0-263 0 0,-3-3-49 0 0,3-2-3608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50.5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772 1 5528 0 0,'0'0'422'0'0,"-1"1"-276"0"0,-10 19 6512 0 0,-14 39 1 0 0,12-24-7073 0 0,-111 235 414 0 0,45-98 21 0 0,17-39 22 0 0,6-20 24 0 0,-16 42 106 0 0,49-93-122 0 0,-23 53-38 0 0,-15 31-41 0 0,33-79-112 0 0,9-7-159 0 0,4-13-250 0 0,15-47 503 0 0,-1 3-83 0 0,0-1 0 0 0,0 0 1 0 0,0 1-1 0 0,0-1 0 0 0,1 1 0 0 0,-1-1 0 0 0,1 1 0 0 0,0-1 1 0 0,0 1-1 0 0,0-1 0 0 0,0 1 0 0 0,1 3 0 0 0,8-15-2396 0 0,0-1 1066 0 0,4-2-11 0 0</inkml:trace>
  <inkml:trace contextRef="#ctx0" brushRef="#br0" timeOffset="1">7 1105 2304 0 0,'-7'-1'14289'0'0,"24"-5"-14225"0"0,0 0 1 0 0,0 1-1 0 0,0 0 1 0 0,0 2-1 0 0,25-3 0 0 0,55-4-1385 0 0,-77 8-345 0 0,1-5-3494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50.9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 1 17503 0 0,'-1'0'219'0'0,"0"0"-151"0"0,1 0 1 0 0,-1 0-1 0 0,1 0 1 0 0,-1 0-1 0 0,1 1 1 0 0,-1-1-1 0 0,1 0 1 0 0,0 0-1 0 0,-1 0 1 0 0,1 0-1 0 0,-1 1 1 0 0,1-1-1 0 0,-1 0 1 0 0,1 0-1 0 0,0 1 0 0 0,-1-1 1 0 0,1 0-1 0 0,0 1 1 0 0,-1 0-1 0 0,-1 5 216 0 0,1-3-236 0 0,1-2 28 0 0,6 7 83 0 0,-5-7-155 0 0,0 0 0 0 0,0 0 0 0 0,-1 0 0 0 0,1-1 0 0 0,0 1 0 0 0,0 0 0 0 0,0 0 1 0 0,0 0-1 0 0,0-1 0 0 0,0 1 0 0 0,0 0 0 0 0,0-1 0 0 0,0 1 0 0 0,2 0 0 0 0,7 2-4 0 0,1-1 0 0 0,12 2 0 0 0,-6-1-14 0 0,42 5-220 0 0,-43-6 60 0 0,-1 0 0 0 0,0 0-1 0 0,1 1 1 0 0,28 11-1 0 0,-27-10 45 0 0,-15-3 100 0 0,0-1 0 0 0,1 0 0 0 0,-1 1 0 0 0,0 0 0 0 0,0-1 0 0 0,0 1 0 0 0,0 0 0 0 0,3 2 0 0 0,-5-3-66 0 0,-17 9-394 0 0,-10 4 740 0 0,7-4-275 0 0,1 1 1 0 0,1 0-1 0 0,-35 26 1 0 0,31-20 132 0 0,18-13-76 0 0,0 0 0 0 0,0 0 0 0 0,0 0-1 0 0,0 0 1 0 0,0 1 0 0 0,-4 5-1 0 0,6-6-16 0 0,-4 5 99 0 0,1 0 0 0 0,-1 0 0 0 0,-3 10 1 0 0,7-15-83 0 0,1 1 0 0 0,0-1 0 0 0,0 0 0 0 0,0 1 0 0 0,1 0 0 0 0,-1-1 0 0 0,1 1 0 0 0,0-1 0 0 0,0 1 0 0 0,0 0 0 0 0,1 5 0 0 0,0-5-15 0 0,0-1 0 0 0,0 0 0 0 0,1 0 0 0 0,-1 0-1 0 0,1-1 1 0 0,0 1 0 0 0,0 0 0 0 0,0-1 0 0 0,0 1-1 0 0,0-1 1 0 0,1 1 0 0 0,-1-1 0 0 0,1 0 0 0 0,-1 0 0 0 0,1 0-1 0 0,0-1 1 0 0,5 4 0 0 0,-6-4-10 0 0,2 1-4 0 0,1 0 0 0 0,0 0 0 0 0,-1-1 1 0 0,1 1-1 0 0,0-1 0 0 0,0 0 0 0 0,0 0 0 0 0,0-1 0 0 0,10 1 1 0 0,48-6-229 0 0,-60 5 202 0 0,18-3-685 0 0,-1-1 0 0 0,38-12 0 0 0,8-9-5656 0 0,-37 14 1783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6.7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328 0 11720 0 0,'-3'1'10376'0'0,"-10"1"-6864"0"0,-6 0-3359 0 0,0 2 1 0 0,-33 9 0 0 0,-18 13 96 0 0,66-24-223 0 0,0 0 1 0 0,0 0-1 0 0,0 0 0 0 0,1 1 1 0 0,-1-1-1 0 0,1 1 0 0 0,-1 0 0 0 0,1 0 1 0 0,0 0-1 0 0,0 1 0 0 0,0-1 1 0 0,-4 8-1 0 0,7-7 26 0 0,0-3-50 0 0,1-1-1 0 0,-1 1 1 0 0,0 0-1 0 0,1 0 1 0 0,-1-1-1 0 0,0 1 1 0 0,1 0-1 0 0,-1-1 1 0 0,1 1-1 0 0,-1 0 1 0 0,1-1-1 0 0,0 1 0 0 0,-1-1 1 0 0,1 1-1 0 0,-1-1 1 0 0,1 1-1 0 0,0-1 1 0 0,0 1-1 0 0,-1-1 1 0 0,1 0-1 0 0,0 1 1 0 0,-1-1-1 0 0,2 0 1 0 0,1 1 1 0 0,14 6-3 0 0,1 0-1 0 0,23 5 0 0 0,21 7-11 0 0,-46-13 30 0 0,34 16-460 0 0,-45-19 337 0 0,0 0 0 0 0,0 0 0 0 0,0 1 0 0 0,-1-1 0 0 0,1 1 0 0 0,-1 0 0 0 0,6 8 0 0 0,-9-11 73 0 0,0 1 1 0 0,0 0-1 0 0,0-1 0 0 0,0 1 1 0 0,0 0-1 0 0,0 0 0 0 0,0 0 0 0 0,-1 0 1 0 0,1 0-1 0 0,-1 0 0 0 0,0 0 1 0 0,1 0-1 0 0,-1 0 0 0 0,0 0 0 0 0,0 0 1 0 0,0 3-1 0 0,-1-2 25 0 0,0 1 0 0 0,0-1 0 0 0,0 0 0 0 0,0 1 0 0 0,0-1 0 0 0,-1 0 0 0 0,1 0 0 0 0,-5 6 0 0 0,1-3 16 0 0,0 0 0 0 0,0 0 0 0 0,-1 0 0 0 0,0-1 0 0 0,0 0 0 0 0,0 0 0 0 0,-14 8 0 0 0,18-12-9 0 0,-10 6 0 0 0,0 0 1 0 0,0-1-1 0 0,-1 0 1 0 0,1-1 0 0 0,-1-1-1 0 0,-1 0 1 0 0,-19 3 0 0 0,15-5 41 0 0,1 0 1 0 0,0-1 0 0 0,-1-1 0 0 0,1-1 0 0 0,-1-1-1 0 0,-18-3 1 0 0,27 3-104 0 0,6 1-52 0 0,0 1 0 0 0,-1-1 0 0 0,1 0 0 0 0,0 0 0 0 0,-1-1 0 0 0,1 1 0 0 0,-4-3 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51.5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555 153 14224 0 0,'-54'67'1560'0'0,"54"-67"-1520"0"0,-1 0-1 0 0,1 1 1 0 0,0-1 0 0 0,0 0 0 0 0,-1 0 0 0 0,1 1 0 0 0,0-1 0 0 0,0 0 0 0 0,0 1 0 0 0,0-1 0 0 0,0 0 0 0 0,-1 1 0 0 0,1-1 0 0 0,0 0 0 0 0,0 1 0 0 0,0-1 0 0 0,0 0 0 0 0,0 1 0 0 0,0-1 0 0 0,0 0 0 0 0,0 1 0 0 0,0-1 0 0 0,0 0 0 0 0,0 1 0 0 0,0-1 0 0 0,0 0 0 0 0,1 0 0 0 0,-1 1 0 0 0,0-1 0 0 0,0 0 0 0 0,0 1 0 0 0,0-1 0 0 0,12 4 257 0 0,14-6-263 0 0,-11-3 36 0 0,1-1-1 0 0,-1-1 1 0 0,29-17 0 0 0,-28 15 16 0 0,-1 0 64 0 0,26-21-1 0 0,-26 18-56 0 0,-8 6-41 0 0,0 0 0 0 0,0 0-1 0 0,11-13 1 0 0,-17 17-38 0 0,1 0 0 0 0,0 0 0 0 0,-1 0 0 0 0,0-1 0 0 0,1 1 0 0 0,-1 0 0 0 0,0-1 0 0 0,0 1 0 0 0,-1-1 0 0 0,1 0 0 0 0,0 1 1 0 0,-1-1-1 0 0,1 0 0 0 0,-1 1 0 0 0,0-1 0 0 0,0 0 0 0 0,0 1 0 0 0,-1-4 0 0 0,1 4 22 0 0,0 0 0 0 0,0 0 1 0 0,-1 0-1 0 0,1 0 0 0 0,-1 1 1 0 0,0-1-1 0 0,1 0 0 0 0,-1 0 1 0 0,0 0-1 0 0,0 1 0 0 0,0-1 1 0 0,0 0-1 0 0,0 1 0 0 0,-1-1 1 0 0,1 1-1 0 0,0-1 0 0 0,-1 1 1 0 0,1 0-1 0 0,-1-1 0 0 0,1 1 1 0 0,-1 0-1 0 0,0 0 0 0 0,1 0 1 0 0,-1 0-1 0 0,0 0 0 0 0,0 1 0 0 0,0-1 1 0 0,0 1-1 0 0,0-1 0 0 0,0 1 1 0 0,1-1-1 0 0,-4 1 0 0 0,-5 0 250 0 0,1 1-1 0 0,-1 0 0 0 0,0 0 1 0 0,1 1-1 0 0,-14 5 0 0 0,-61 24 795 0 0,77-28-1064 0 0,0-1 0 0 0,1 1 1 0 0,-1 1-1 0 0,1-1 0 0 0,0 1 0 0 0,0 0 0 0 0,0 0 0 0 0,1 1 0 0 0,0 0 0 0 0,-1 0 0 0 0,2 0 0 0 0,-1 0 0 0 0,0 1 1 0 0,1 0-1 0 0,-6 11 0 0 0,6-9-19 0 0,0 1 1 0 0,1-1 0 0 0,0 1 0 0 0,1 0-1 0 0,0-1 1 0 0,0 1 0 0 0,1 0 0 0 0,0 0-1 0 0,1 1 1 0 0,-1-1 0 0 0,2 0 0 0 0,1 10-1 0 0,4 22-36 0 0,2 0 0 0 0,2 0-1 0 0,19 50 1 0 0,-16-57-75 0 0,54 131-561 0 0,-49-127 48 0 0,-2 0 1 0 0,-2 1 0 0 0,18 76-1 0 0,-31-109 550 0 0,11 84-463 0 0,-11-76 566 0 0,-1-1 1 0 0,0 1 0 0 0,-1 0 0 0 0,-5 24-1 0 0,1-19 165 0 0,0 0-1 0 0,-2-1 0 0 0,0 0 0 0 0,-1 0 1 0 0,-1 0-1 0 0,0-1 0 0 0,-1 0 0 0 0,-1-1 0 0 0,-1 0 1 0 0,0-1-1 0 0,-1 0 0 0 0,-1-1 0 0 0,0 0 0 0 0,-31 21 1 0 0,19-15 222 0 0,-53 28 0 0 0,67-42-349 0 0,0-1-1 0 0,0 0 1 0 0,0-1-1 0 0,-1-1 1 0 0,1 0-1 0 0,-1 0 1 0 0,-21 1-1 0 0,16-3 34 0 0,1-1 0 0 0,0-1 0 0 0,-1 0-1 0 0,1-1 1 0 0,0-1 0 0 0,0 0 0 0 0,0-2 0 0 0,1 0-1 0 0,-26-11 1 0 0,36 13-19 0 0,0 0 1 0 0,1-1-1 0 0,-1 0 0 0 0,1 0 0 0 0,0 0 0 0 0,0-1 1 0 0,-6-6-1 0 0,8 8-13 0 0,1 0 0 0 0,0 0-1 0 0,0 0 1 0 0,0-1 0 0 0,0 1 0 0 0,1-1 0 0 0,-1 1 0 0 0,1-1 0 0 0,0 1 0 0 0,0-1-1 0 0,0 0 1 0 0,0 0 0 0 0,1 0 0 0 0,-1-4 0 0 0,1-2 9 0 0,1 0 0 0 0,0 1 0 0 0,1-1 0 0 0,0 0 0 0 0,0 1 0 0 0,1-1 0 0 0,0 1 0 0 0,1-1 0 0 0,5-8 0 0 0,6-8-113 0 0,30-40-1 0 0,-39 58 59 0 0,13-15-99 0 0,1 0 0 0 0,42-35 0 0 0,-25 25 41 0 0,11-8-292 0 0,95-61-1 0 0,25-20-641 0 0,-18-20-3600 0 0,-106 91 2886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5:51.9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555 1 19063 0 0,'0'0'432'0'0,"0"2"66"0"0,1 13 77 0 0,6 27 1 0 0,-2-9-569 0 0,44 265-7 0 0,-26-167 0 0 0,17 63-246 0 0,-25-104-397 0 0,-5 1 0 0 0,-1 134-1 0 0,-11-191 511 0 0,-1-1-1 0 0,-1 0 1 0 0,-2 1-1 0 0,-2-2 1 0 0,0 1-1 0 0,-3-1 1 0 0,0 0-1 0 0,-2-1 1 0 0,-2-1-1 0 0,0 0 1 0 0,-2-1-1 0 0,-26 35 0 0 0,-9-5-849 0 0,-100 90-1 0 0,-43 11-1934 0 0,162-135 2521 0 0,-92 70-1312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2-03-15T10:42:19.792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2041 1818 172 0,'0'0'16'0,"0"0"-16"0,0 0 0 0,0 0 0 0,0 0 171 0,0 0 31 16,0 0 6-16,0 0 2 0,0 0-103 0,0 0-21 15,0-6-4-15,0 1-1 0,0-3-17 0,3 3-3 16,0-3-1-16,3 3 0 0,-3-1-14 0,3-2-3 16,3 0-1-16,-3 3 0 0,2-3-22 0,1-5-5 15,3 0-1-15,-3 2 0 0,3 3 2 0,3-5 0 16,-3-5 0-16,6 4 0 0,-6 1-16 0,3-8 0 15,-1 5-9-15,7 0 9 0,-9-2 0 0,6-1 0 16,-6 3 0-16,0 3 10 0,0 2-10 0,-3 3 0 16,-3-2 0-16,-3 2 0 0,3 3 0 0,-6 5 8 15,-3-3-8-15,-3 3 8 0,0 0 14 0,-3 3 2 16,-3 2 1-16,-6 3 0 0,-3 2-2 0,0 4-1 16,0-1 0-16,-2 5 0 0,2-2 13 0,-6 3 2 15,6-1 1-15,0-4 0 0,4 4-28 0,2-5-10 16,-3 1 0-16,6-1 9 0,0 0-9 0,6-5 12 15,3 5-12-15,-3-5 12 0,3-3-12 0,3 6 0 0,9-8 0 16,0 2 8-16,3-5 0 0,3 0-8 0,3-8 12 16,8 8-4-16,-5-5-8 0,9-3 0 0,0 3 0 0,-3-1 0 15,-1 6-11-15,4-8 3 0,-6 3 0 0,3 5 0 16,-9 0 8-16,2 0-10 0,1 0 10 0,-9 0-10 16,6 5 10-16,-12-5 0 0,3 8 0 0,-3 0 0 15,-3 3 0-15,-3 2-10 0,-3 0 10 0,3 6-10 16,-9-6 10-16,-3 8 0 0,3 3 0 0,-9-3 0 15,0 0 0-15,-2 3 0 0,-1 3 0 0,-3-1 0 16,-3 0 0-16,-3-4 9 0,7 7-9 0,-10-3 10 16,3-5-2-16,0 3-8 0,0-3 12 0,1 0-4 15,-1 3-8-15,9-8 0 0,-9 0 0 0,10-3 0 16,-1 1 0-16,0-7 0 0,3 7 8 0,0-9-8 0,6-2 8 16,0 2-8-16,0-5 0 0,3 0 8 0,9 0 2 0,-5-5 0 15,2 2 0-15,3-2 0 0,3-9-10 0,2 7 0 16,4-4 9-16,3 3-9 0,-3-3 0 0,0 3 0 15,3 1 0-15,0-4-12 0,0 8 12 0,-3-2 0 16,3-3-9-16,3 3 9 0,-3 5 0 0,-4-6 0 16,1 4 0-16,-6 2 0 0,9 0 0 0,-3 0-11 15,0 0 11-15,0 2-12 0,-6 4 12 0,6-1 0 16,0-5 0-16,0 3 0 0,-3 2 8 0,3-5-8 16,0 5 8-16,0-5-8 0,-1 3 8 0,1-3-8 15,3 5 8-15,-3-5-8 0,0 0 0 0,3 0 0 16,-12 0 0-16,12-5 0 15,6 2-60-15,-6 3-16 0,6 0-3 0,-6-5-780 0</inkml:trace>
  <inkml:trace contextRef="#ctx0" brushRef="#br0" timeOffset="203.42">2458 2021 1346 0,'0'0'60'0,"0"0"12"0,0 6-58 0,-6-6-14 0,6 0 0 0,-6 8 0 16,0-3 68-16,3 3 10 0,-3-3 2 0,3 3 1 0,-3 0-19 16,3 3-4-16,0-3-1 0,-6-3 0 0,3 3-30 0,0 0-7 15,0 2 0-15,3-4-1 0,-3 2-11 0,3-1-8 16,0-1 9-16,3-6-9 0,0 0 0 0,0 0-21 16,0 0 3-16,0 0-544 15,0 0-109-15</inkml:trace>
  <inkml:trace contextRef="#ctx0" brushRef="#br0" timeOffset="374.91">2580 1873 1152 0,'0'0'102'0,"0"0"-82"16,0 0-20-16,-6 0 0 0,0 0 69 0,0 6 10 15,6-6 1-15,0 0 1 0,-3 0-36 0,3 0-7 16,-9 5-2-16,9-5 0 0,0 0-23 0,0 0-5 15,-3 2 0-15,3-2-479 16,0 0-95-16</inkml:trace>
  <inkml:trace contextRef="#ctx0" brushRef="#br0" timeOffset="843.55">2630 2003 288 0,'0'0'25'0,"0"0"-25"0,0 0 0 0,0 0 0 16,0 0 238-16,0 0 42 0,0 0 9 0,0 0 2 0,0 0-207 0,0 0-42 15,0 0-8-15,0 0-2 0,0 0-1 0,0 0-1 16,12 5 0-16,-12-5 0 0,6 3-22 0,6-1-8 16,-3-2 0-16,-9 0 0 0,6 0 12 0,0 0-4 15,3 0-8-15,0-2 12 0,-3-1-3 0,0 3-1 16,2-8 0-16,-5 3 0 0,6 0 2 0,-9-1 0 15,0 6 0-15,9-2 0 0,-6-9 1 0,0 9 0 16,-3 2 0-16,0-6 0 0,0-7 1 0,-3 8 1 16,0 2 0-16,-3-2 0 0,3-1 3 0,-9 4 0 15,4 2 0-15,-4 0 0 0,3 0 10 0,-9 8 2 16,6-3 1-16,0 3 0 0,-6 5 7 0,0-5 0 16,3 5 1-16,6 3 0 0,-8-3-7 0,5 9-2 15,0-9 0-15,3 5 0 0,-6-4-4 0,9 2 0 16,0-3-1-16,3 3 0 0,3-3-5 0,0-5-1 15,0 5 0-15,0-5 0 0,9 3-17 0,-6-4 0 16,9-1 0-16,-3-1 0 0,-3-2 14 0,6 2-4 0,0-2-1 16,0-3 0-16,2 0-1 0,1-3-8 0,3 3 12 15,0-8-4-15,3 3 0 0,0-1-8 0,-6-1 12 16,5-4-4-16,-2-2-8 0,3-1 0 0,-3 1 0 16,0-3 0-1,3-2-128-15,-6-1-27 0,2-2-5 0,1-5-444 0,3-6-89 0</inkml:trace>
  <inkml:trace contextRef="#ctx0" brushRef="#br0" timeOffset="1109.1">3267 1410 460 0,'0'0'20'0,"0"0"5"0,-9 6-25 0,3-1 0 0,0 3 0 0,-3-3 0 0,3 3 304 0,-3-3 56 15,4 9 12-15,-10-9 1 0,9 8-237 0,-3 0-47 16,-3 0-9-16,3 3-3 0,-9 3-33 0,6-1-8 15,0 1 0-15,-6 7-1 0,7-4-8 0,-10 4-2 16,6 0 0-16,0 1 0 0,-6 2-11 0,3 0-2 16,0 3-1-16,3 0 0 0,-5-6 0 0,5 6 0 15,0 0 0-15,6-3 0 0,-6 2-11 0,3-7 12 16,3 3-12-16,3-6 12 0,0-3-12 0,3 4 0 16,3-12 9-16,-6 3-9 0,6 1 8 0,6-6-8 15,-6-3 8-15,3 3-8 0,3-3 16 0,0-5 0 16,3 3-1-16,-3-6 0 15,3 3-148-15,6-5-30 0,-6-1-5 0,3-1-764 0</inkml:trace>
  <inkml:trace contextRef="#ctx0" brushRef="#br0" timeOffset="1296.56">3139 1963 1551 0,'0'0'68'0,"0"0"16"0,0 0-68 0,0 0-16 0,0 0 0 0,0 0 0 15,0 0 82-15,0 0 13 0,0 0 2 0,0 0 1 16,0 0-50-16,0 0-11 0,0 0-1 0,0 0-1 16,0 0-35-16,0 0 0 0,0 0 0 0,0 0-596 15,0 0-124-15</inkml:trace>
  <inkml:trace contextRef="#ctx0" brushRef="#br0" timeOffset="1468.39">3124 2167 1094 0,'0'0'97'0,"-6"11"-77"16,3-9-20-16,3-2 0 0,-6 5 100 0,3 1 16 15,-3-1 3-15,6-5 1 0,0 0-56 0,-3 8-10 16,3-8-2-16,0 0-1 0,0 0-32 0,0 5-7 16,0-5 0-16,3 8-1 0,-3-8-11 0,0 0-12 15,3 6 2-15,-3-6-759 0</inkml:trace>
  <inkml:trace contextRef="#ctx0" brushRef="#br0" timeOffset="3604.55">5577 1662 172 0,'0'0'16'0,"0"0"-16"0,0 0 0 0,0 0 0 0,0 0 171 0,0 0 31 15,0 0 6-15,0 0 2 0,0 0-115 0,0 0-23 16,0 0-5-16,0 0-1 0,0-6-16 0,0 6-3 16,0-8-1-16,0 8 0 0,0 0-12 0,0 0-2 15,0-5-1-15,-6 0 0 0,6 5 8 0,-6-3 1 16,3-2 1-16,-3 5 0 0,0-5-8 0,-3 2-1 16,0 3-1-16,-3 0 0 0,-2 0-2 0,-1 0 0 15,0 3 0-15,-6 2 0 0,-3-5-9 0,0 5-3 16,-2 3 0-16,-1-3 0 0,3 3-1 0,-3 0-1 15,3 3 0-15,-2-3 0 0,2 5 10 0,3-8 3 16,3 9 0-16,0-1 0 0,0-8-16 0,3 8-2 16,3 0-1-16,4-5 0 0,-4-2-9 0,6 7-9 15,-3-5 9-15,3 0-13 0,3 2 13 0,0-2 0 0,3 3 0 16,0-3 0-16,0-3-13 0,0 3 3 0,6 0 1 0,-3-3 0 31,-3-5-15-31,6 6-4 0,0 2 0 0,-3-8 0 0,-3 0 8 0,9 5 2 0,-3-3 0 0,2 4 0 16,-8-6 8-16,3 0 2 0,-3 0 0 0,6 5 0 15,-6-5 8-15,0 0 0 0,0 0 8 0,0 0-8 16,0 0 0-16,0 3-8 0,-3 7 0 0,-3-7 0 16,-2 2 8-16,-1 1 0 0,0 1 8 0,-3 4-8 15,-6-3 10-15,0 0-2 0,-3 3-8 0,0-4 12 16,-2 7 4-16,-4-6 1 0,0 2 0 0,-3 3 0 16,3 1 17-16,4-1 3 0,-4 0 1 0,6 0 0 0,-3 6 1 0,3-6 0 15,6-5 0-15,-2 3 0 0,5 2-5 0,0 0-1 16,3-5 0-16,0 5 0 0,3 0-33 0,0-5 0 15,6 3-12-15,-6 2 3 0,12 0 9 0,-6-7 0 16,6 7 0-16,0-5 0 0,3 0 0 0,0 2 0 16,3-2 0-16,0-2 0 0,0-1 0 0,2 3 12 15,7-5-2-15,-6-1-1 0,0 6-9 0,6-8 0 16,0 0 9-16,0 0-9 0,2 0 0 0,1 0 0 16,3-10 0-16,0 2-12 15,3 0-28-15,-10-3-5 0,4 3-2 0,-3-5 0 16,3 0-109-16,-6-1-21 0,0 7-5 0,-1-9-333 0,4 2-66 0</inkml:trace>
  <inkml:trace contextRef="#ctx0" brushRef="#br0" timeOffset="3792.01">5288 2066 288 0,'0'0'25'0,"0"0"-25"0,0 0 0 0,0 0 0 16,0 0 178-16,0 0 30 0,0 0 7 0,0 0 1 16,0 0-97-16,0 0-19 0,0 0-4 0,0 0-1 15,0 8-6-15,0 0-1 0,-6 3 0 0,3-3 0 0,-3 2-36 0,0-2-7 16,0 6-1-16,0-9-1 15,-2 8-27-15,2 0-6 0,0-5-1 0,0 0 0 0,-3 3 18 16,3 2 3-16,3-8 1 0,0 3 0 0,0 0-44 0,3 3-9 16,-3-3-2-16,6-8 0 15,0 5-166-15,3-5-34 0,0-5-6 0,6-1-2 0</inkml:trace>
  <inkml:trace contextRef="#ctx0" brushRef="#br0" timeOffset="3963.84">5494 1799 172 0,'-9'-10'16'0,"9"10"-16"16,0 0 0-16,0 0 0 0,-3-3 311 0,3 3 59 15,0 0 12-15,0 0 2 0,-6 0-262 0,-3 0-53 16,9 0-10-16,-6 3-3 0,3 2-38 0,0 0-8 16,3 3-2-16,0-3 0 15,-6 1-83-15,3 7-17 0,0-5-3 0,0 5-1 0</inkml:trace>
  <inkml:trace contextRef="#ctx0" brushRef="#br0" timeOffset="4448.1">5506 2053 230 0,'0'0'10'0,"0"0"2"0,2-5-12 0,1 0 0 15,0 2 0-15,-3 3 0 0,0 0 256 0,0 0 48 16,0 0 9-16,0 0 3 0,0 0-186 0,0 0-37 16,0 8-7-16,-3 5-2 0,-2-5-30 0,-1 3-6 15,0 5-2-15,-3-3 0 0,0-3-22 0,0 4-4 16,0 4 0-16,0-5-1 0,0 1-4 0,0-7-1 15,3 4 0-15,-3 0 0 0,6-1-14 0,0-4 11 16,-3 1-11-16,6-1 10 0,0-6-10 0,0 0 0 16,0 0 9-16,6 0-9 0,3 0 12 0,3-6-1 15,0 1-1-15,0 3 0 0,3-9-10 0,0 3 0 16,0-3 9-16,-1 3-9 0,4-5 0 0,-3 0-16 16,0 5 2-16,3-5 1 0,-3 0-3 0,0 2-1 0,3 3 0 15,-12 0 0-15,2 3 17 0,1 0 0 16,3 5 0-16,-6 0 0 0,-3 0 0 0,3 0 0 0,-6 0-10 15,0 5 10-15,-6 3 19 0,3 2 9 0,-3-2 1 0,0 6 1 16,3-1-11-16,0 0-3 0,-3-5 0 0,3 3 0 16,0 2 0-16,0-8-1 0,3 6 0 0,0-1 0 15,0-2-15-15,0-3 8 0,6 3-8 0,-3-2 0 16,3-1 0-16,-3-5 0 0,9 0 0 0,0 0 0 16,-3 0-176-1,6-5-40-15,12-9-9 0,-6 1-2 0</inkml:trace>
  <inkml:trace contextRef="#ctx0" brushRef="#br0" timeOffset="4838.62">5889 2096 288 0,'-2'5'25'0,"2"0"-25"0,-6-5 0 0,6 0 0 0,-6 3 248 0,6-1 44 16,-3-2 8-16,0 0 3 0,3 3-195 0,0-3-38 15,0 0-8-15,0 0-2 0,0 0-19 0,0 0-4 16,12 5-1-16,-4-5 0 0,1-5-2 0,0 2-1 15,3 3 0-15,0-2 0 0,-6-1-18 0,3 3-4 16,0-8-1-16,0 3 0 0,0 5-1 0,0-5 0 16,0-3 0-16,-3 2 0 0,3 1-9 0,-3 2 0 15,-1-7 0-15,1 7 0 0,-3-2 0 0,3-3 13 16,-6 3-3-16,0-3-1 0,0 8 10 0,0-6 1 16,0 6 1-16,-9-5 0 0,3 0-21 0,-2 2-10 15,2 3 1-15,-3 0 0 0,0 3 9 0,0-1 9 16,-3 6-1-16,0-2-8 0,0 2 25 0,3-3-1 0,-9 8-1 15,3-5 0-15,4 5 1 0,-4-5 0 0,3 6 0 16,-3-1 0-16,3 3-7 0,3-3-1 0,0 0 0 0,0 0 0 16,6 1-16-16,0 1 0 0,0 1 0 0,6-2 0 15,3-7 0-15,0 7 0 0,0-1 0 0,6-5 0 16,-6 2 0-16,6-2 13 0,3-2-4 0,3-1-1 16,-4-2-8-16,1-3 10 0,6 5-10 0,-6-10 10 15,0 2-162 1,6 0-33-16</inkml:trace>
  <inkml:trace contextRef="#ctx0" brushRef="#br0" timeOffset="5807.14">6851 2167 518 0,'0'0'23'0,"0"0"5"0,0 0-28 0,0 0 0 0,0 0 0 0,0 11 0 15,0-11 192-15,0 0 34 0,0 0 6 0,0 0 2 16,3 2-142-16,-3-2-28 0,0 0-5 0,0 0-2 0,6 0-17 16,3-2-4-16,-3 2-1 0,0-6 0 15,6 1-15-15,-3-3-4 0,-1 0 0 0,4 3 0 0,0-8-2 16,0 5-1-16,0-6 0 0,-3 4 0 0,3-3-13 0,0-1 0 16,0 1 0-16,-3 0 0 0,-3 0 0 0,0-6 0 15,-3 3 0-15,-3 0 0 0,-6 3 0 0,0 5 8 16,3-5-8-16,-6 8 12 0,-3 2-12 0,-3 6-13 15,-3 7 2-15,-6-2 1 0,3 5 18 0,-2 6 3 16,-7-6 1-16,0 6 0 0,3 2 9 0,-5-3 3 16,2 4 0-16,6-1 0 0,3 3 13 0,0-6 3 15,0 3 1-15,7-2 0 0,2-3-29 0,6 0-12 16,0-1 8-16,6-1-8 0,3-1 8 0,3-3-8 16,6-2 8-16,2-2-8 0,4-6 0 0,6-6 0 15,3 6 0-15,3-8 0 0,-3-2 0 0,2 2-9 16,-2-5 0-16,0-1 0 15,0 1-23-15,-4 0-4 0,-2 0 0 0,0 0-1 0,0-1 12 0,-3 1 2 16,-3 2 1-16,-6 4 0 0,0 1 22 0,-3 4 0 0,-6 2 0 0,0 0 0 16,0 0 0-16,-9 2 21 0,0 4-2 0,-3 7-1 15,-3-5 20-15,0 2 4 0,-3 4 1 0,0 1 0 16,0 1 8-16,4 5 1 0,-7-7 1 0,3 4 0 16,3 3-34-16,-3-2-7 0,3-1-2 0,0 4 0 15,3-1-10-15,1 3 10 0,-1 2-10 0,3-5 10 16,0 3-10-16,3 2 0 0,-3 1 0 0,3-1 0 15,0 6 0-15,3-5 0 0,-3 4 0 0,0-4 0 16,-3 5 0-16,3-6 0 0,0 0 0 0,0 4 0 16,-3-1 0-16,0 5 0 0,3-2 0 0,-2-3 0 15,2 0 0-15,-3-3 0 0,-3 1 0 0,0-1 0 16,3-7 0-16,0 2 8 0,-3-2-8 0,3-1 8 16,0-2-8-16,3 3 0 0,-6-12 0 0,0 4 0 0,7-3 9 0,-7-3 0 15,3 1 0-15,-3-6 0 0,3 2 8 16,0-4 2-16,0-4 0 0,3 1 0 0,0-8 6 0,0 0 2 15,3-1 0-15,3-10 0 0,0 1-27 0,3-1 0 16,3-8 0-16,3 3 0 0,0-3 0 0,3 0 0 16,0 1 0-16,3 4 0 15,2-4-33-15,1 1-6 0,0 7-1 0,6-4 0 16,0 1-120-16,-3-1-24 0,-3 9-4 0</inkml:trace>
  <inkml:trace contextRef="#ctx0" brushRef="#br0" timeOffset="6228.91">7056 2185 1152 0,'0'0'102'0,"0"0"-82"0,0 0-20 0,0 0 0 15,0 0 95-15,0 0 14 0,6-7 3 0,0 1 1 16,6-2-38-16,0 3-8 0,-3-3-2 0,3 3 0 15,0-3-44-15,3 3-9 0,-3-3-1 0,2 2-1 16,4 1 3-16,0 2 1 0,-6-2 0 0,6 5 0 16,-3-5-6-16,0 5 0 0,0 0-8 0,-4 0 12 15,1 0-12-15,-3 5 0 0,-9-5 0 0,9 0 0 16,-9 0 11-16,0 0-1 0,6 8 0 0,-3-3 0 16,-3 3 22-16,-3 3 5 0,3-3 1 0,-6-3 0 0,3 3-5 0,-3-3-1 15,0-2 0-15,0 2 0 0,0 1-3 0,1-6-1 16,-1 7 0-16,0-7 0 0,0 0 3 0,3 0 0 15,3 0 0-15,0 0 0 0,0 0-9 0,0-5-2 16,3 3 0-16,0-4 0 0,3-2-20 0,0 3 9 16,-1-8-9-16,4 5 0 0,0-3 0 0,0 9 0 15,0-9 0-15,0 3 0 0,0 0 0 0,-3 3 0 16,3 0 0-16,0 5 0 0,0-8-12 0,0 2 1 16,-3 6 0-16,0 0 0 15,3-5-104-15,-3 5-21 0,-1 0-4 0,1 0-497 16,0 0-100-16</inkml:trace>
  <inkml:trace contextRef="#ctx0" brushRef="#br0" timeOffset="6697.58">7604 2164 57 0,'0'0'0'0,"0"0"0"0,0 0 0 0,0 0 0 0,0 0 0 0,0 0 0 16,0 0 340-16,0 0 64 0,0 0 12 0,6 0 2 15,-3 0-304-15,6 0-61 0,0-5-12 0,0 0-2 16,0 2-21-16,3-2-4 0,-1-3-1 0,-2 3 0 16,3-3-13-16,0 2 0 0,-3-4 0 0,0 2 0 15,0 0 8-15,-3 3-8 0,0-9 0 0,0 6 0 16,0-5 9-16,-3 3-9 0,0 2 8 0,-6-6-8 0,3 4 9 16,-6-1-9-16,3 1 10 0,-6 2-10 0,3-3 31 0,-6 9 0 15,-3-4 0-15,-6 6 0 0,3 0 17 0,-2 6 3 16,-4 1 1-16,0 7 0 15,6-6 0-15,3 5 0 0,-3 3 0 0,4-3 0 0,-1 0-24 0,3 0-5 16,3 1-1-16,0-1 0 0,3 0-22 0,3 0 9 16,3 1-9-16,0-1 0 0,3 0 8 0,3-8-8 15,6 3 0-15,0-2 0 0,0 1 0 0,0-1 0 16,2-6 0-16,4 0 0 0,0-6 0 0,3 1 18 16,0 3-2-16,0-4-1 0,-1-2-15 0,1-5 8 15,-3 2-8-15,0 4 0 0,-3-7 8 0,3 4-8 16,-6-3 0-16,0-1 0 0,-6 1 0 0,2 0 0 15,-5 5 0-15,3-5 0 0,-6 5 0 0,-3-6-8 16,0 9 8-16,-3-3 0 0,1 3-11 0,-7 5 11 16,-3 3-10-16,0 2 10 0,-6 0-17 0,0 3 2 15,-3 3 1-15,4 2 0 16,-4-5-29-16,6 5-5 0,3 0-2 0,6 1 0 16,0-4-186-16,3-2-36 0,0 11-8 0,3-6-2 0</inkml:trace>
  <inkml:trace contextRef="#ctx0" brushRef="#br0" timeOffset="7338.03">7684 2738 1566 0,'-12'14'69'0,"7"-6"15"0,-1-3-68 0,0 3-16 15,0-3 0-15,3 0 0 0,0 3 32 0,3-8 4 16,0 0 0-16,0 0 0 0,0 0 28 0,0 0 7 15,0 0 1-15,6-10 0 0,0-3-16 0,3-1-4 16,2-2 0-16,1-10 0 0,0 7-14 0,3-7-3 16,0-6-1-16,0 1 0 0,0-4-14 0,0-10-4 15,0-2 0-15,2-4 0 0,1-2-16 0,3-5 10 16,0 0-10-16,3-3 8 0,0-2-8 0,2-1 0 16,7 6 0-16,3 2 0 0,3 1 0 0,-1 7 0 15,-5-5 0-15,3 8 0 0,-4 6 0 0,-2-1 0 16,0 0 0-16,0 3 0 0,-4 3 0 0,1 7 0 15,-3-2 0-15,0 8 0 0,0 0 0 0,3-3 0 16,-7 11 0-16,1-8 0 0,0 7 0 0,0 1 0 0,0 0 0 16,-3 8 8-16,-4-3-8 0,1 2 0 15,0-2 0-15,-3 8 0 0,0 0-14 0,-3 3 5 0,-3 2 1 16,0 9 0-16,-3-6 8 0,-3 5 0 0,0 5-9 16,-6-4 9-16,0 4 0 0,-3-5 0 0,3 6 10 0,-6 2-10 15,0-3 11-15,0 1-11 0,-6 2 10 0,7 0-10 16,-7 3 8-16,0-3-8 0,-3 3 0 0,6-3 9 15,-6-2-1-15,6-3 0 0,-2 2 0 0,2 1 0 16,3-1-8-16,0-5 0 0,3 3 9 0,3 3-9 16,0-6 0-16,3-2 8 0,3 2-8 0,0 0 0 15,3-5 0-15,3 5 0 0,0-7 0 0,3 2 0 16,3-3 0-16,0 3 0 0,-3-3 0 0,2 3 0 16,4-3 0-16,-3 1-16 0,3 2 2 0,-3 5 1 15,-3-5-11-15,0 2-1 16,0 4-1-16,-6-7 0 0,6 7 2 0,-6-4 0 0,0 1 0 0,-3 5 0 0,-3-8 24 0,0 5 0 15,0 0 9-15,-3-5-9 0,-6 3 0 0,0 2 0 16,0 0 0-16,-3-5 0 0,3 3 17 0,-3-3-3 16,-2-1-1-16,-1 4 0 0,0-8 11 0,0 2 1 15,0 3 1-15,3-3 0 0,-3-5-12 0,4 6-2 16,2-6-1-16,3-6 0 0,-3 6-11 0,3 0 0 16,3-5 0-16,3 2 0 15,3 3-21-15,3-5-10 0,3-8-1 0,0 5-650 16,3-3-130-16</inkml:trace>
  <inkml:trace contextRef="#ctx0" brushRef="#br0" timeOffset="7666.13">8661 2053 1677 0,'0'0'36'0,"0"0"8"0,0 8 2 0,0-8 2 0,-3 5-38 0,3-5-10 0,0 0 0 0,0 0 0 15,0 0 58-15,0 0 10 0,9 0 1 0,0 0 1 16,-9 0-23-16,8-5-5 0,1 0-1 0,3 2 0 16,-3-7-27-16,3 2-6 0,0 0 0 0,0-8-8 15,-3 3 0-15,0-1 0 0,0-1 0 0,-3 1 0 16,0 1 0-16,0 0 0 0,0 0-10 0,0 2 10 16,-3 3-8-16,-3 3 8 0,0 5 0 0,0 0 0 15,0 0 10-15,-9 0 6 0,-3 5 2 0,0 8 0 16,-3 1 34-16,0 4 8 0,0 3 0 0,-3-2 1 0,0 7-10 0,1-7-3 15,5 7 0-15,-3-5 0 16,6-2-22-16,0 2-5 0,0-2-1 0,6-1 0 0,3-2-20 16,3 2 0-16,0-7 0 0,6 2 0 0,3-5 30 0,3-2 2 15,-3 1 0-15,5-7-823 16,4-5-164-16</inkml:trace>
  <inkml:trace contextRef="#ctx0" brushRef="#br0" timeOffset="8181.62">9750 1675 1353 0,'0'0'60'0,"0"0"12"0,0 0-57 0,0 0-15 15,0 0 0-15,0 8 0 0,-3-3 48 0,-3 3 8 16,6-3 0-16,-3 3 1 0,-3 5-17 0,0 1-4 16,0 4-1-16,0-5 0 0,-3 6-14 0,1-6-2 15,2 6-1-15,-3 2 0 0,-3 0-9 0,3 3-1 0,-3-3-8 0,-3 3 12 32,0-3-54-32,3-2-11 0,-3 2-3 0</inkml:trace>
  <inkml:trace contextRef="#ctx0" brushRef="#br0" timeOffset="8650.25">9458 1635 921 0,'-12'-13'40'0,"7"8"10"0,-1 5-40 0,0-6-10 0,0-2 0 0,0 3 0 16,0 0 228-16,0-3 44 0,0 0 9 0,0 3 2 0,6-3-157 0,0 2-31 15,3-7-7-15,3 0 0 0,3 0-44 0,3-1-9 16,6-4-2-16,2 5 0 0,7 0-11 0,0-9-2 16,6 4-1-16,-1-1 0 0,7 1-6 0,0 2-1 15,5-3 0-15,4 1 0 0,-6 5-2 0,5 5-1 16,-2-3 0-16,0 8 0 0,-4 3-9 16,-2 0-12-16,-3 3 2 0,-3 8 1 0,-4 2 9 0,-5 0 0 15,0 6 0-15,-3 7-8 0,-3 1 8 0,-9-1 0 16,-4 8 0-16,-5 6 8 0,-2 2-17 0,-4-2-3 15,-3 0-1-15,-6 5 0 0,-3-3 13 0,-3 0 0 16,-3 6 0-16,-6-3 0 0,-2-5 0 0,-7 5 0 16,0 0 0-16,-5-6 0 0,-1 1 12 0,0-5-4 15,4 2 0-15,-4-6-8 0,-3 1 0 0,1-3 0 16,-7-2 0-16,1-4 0 0,2-4 16 0,-3 2 0 16,1-8 0-16,5-5 0 0,4-2 6 0,8-6 1 15,0-6 0-15,6-2 0 0,4-5 2 0,5 0 1 16,6-6 0-16,0-7 0 0,6 5-26 0,3-6 0 0,3-2 0 15,6 0 0 1,3 3-56-16,3-1-14 0,3 3-2 0,3-2-1 16,3-1-188-16,3 4-38 0,26-20-7 0,-5 17-2 0</inkml:trace>
  <inkml:trace contextRef="#ctx0" brushRef="#br0" timeOffset="9275.07">10158 2119 230 0,'0'0'20'0,"0"0"-20"16,0 0 0-16,0 0 0 0,6-5 191 0,0 2 33 16,-3 1 8-16,3-1 0 0,0-2-164 0,3 2-32 15,-3-2-8-15,0 0 0 0,2-3-15 0,-2-3-2 16,3 3-1-16,-3 0 0 0,3-5-10 0,-3 0 0 16,0 2-12-16,0-2 12 0,-3 5 0 0,-3-5 0 15,0 0 0-15,-3-1 0 0,0 1 0 0,0 0 8 16,-3 8-8-16,-3-9 12 0,0 9 14 0,-6 0 3 0,4 2 1 15,-7 6 0-15,0 2 51 0,-3 0 11 0,-3 9 1 16,0-7 1-16,-2 4 8 0,2 5 2 0,-3-3 0 0,3 6 0 16,6-1-36-16,0-5-6 0,1 6-2 0,2-6 0 15,6 3-39-15,0 3-8 0,6-9-1 0,0 3-1 16,6 1-11-16,3-1 8 0,0 0-8 0,6-5 8 16,0 0-8-16,2-3 0 0,4 3 0 0,-3-3 0 15,3-5 0-15,0 0 0 0,0 0 0 0,0-7 0 16,-1 1-13-16,1-2-8 0,-3 3-2 0,3-3 0 15,-3-5 1-15,0 0 0 0,0-1 0 0,-3 1 0 16,0 3 11-16,-4-4 3 0,4 1 0 0,-6 5 0 16,0-5 8-16,-6 8 0 0,0-1 8 0,0 6-8 0,0 0 16 15,0 0-2-15,-6 6 0 0,0-1 0 0,-3-2 13 16,3 7 2-16,1-2 1 0,-1 0 0 0,0 3-13 16,0 2-2-16,3-5-1 0,-3 5 0 0,0-2-14 0,3 2 8 15,0 0-8-15,3-5 0 0,0 5 0 0,3-5 0 16,0 3 0-16,3-6 0 0,0-2 8 0,3 2-8 15,0-5 0-15,2 0 0 16,1-5-24-16,3-1-10 0,0-2-2 0,6 1-1 16,-3-7-161-16,6 1-32 0,-4-5-6 0,7-1-2 0</inkml:trace>
  <inkml:trace contextRef="#ctx0" brushRef="#br0" timeOffset="9696.84">10959 1172 1922 0,'0'0'42'0,"0"0"9"0,0 0 1 0,0 0 3 0,-9 3-44 0,0 2-11 0,-3 0 0 0,0 3 0 16,-3 0 76-16,-3 3 12 0,0 2 4 0,3 6 0 15,-2 2-50-15,-1 0-10 0,0 5-1 0,-3 3-1 16,-3 6 10-16,0 5 3 0,4 10 0 0,-4-3 0 16,0 12-30-16,3-6-5 0,-3 5-8 0,0 0 11 15,1 0-11-15,-1-5 0 0,0 0 0 0,3-3 8 16,-3-7-8-16,7-1 0 0,5-8 0 0,0-2 0 15,3-5-11-15,3-6-4 0,3 3-1 0,0-11 0 16,3-5-32-16,0 2-8 16,3-2 0-16,-3-8-1 0,0 0 28 0,0 0 5 0,6-8 2 0,0-2 0 0,0 2 22 15,-3-5 0-15,-3-1 0 0,0 1 0 0,0-5 0 0,-3-4 0 16,-3 4 0-16,0-9 0 0,0 4 0 16,0 1 0-16,0-4 0 0,0 7 0 0,-3-2 13 15,3 3 7-15,-3 5 2 0,0-1 0 0,0 4 34 0,3 2 8 16,0 0 0-16,0 3 1 0,1-1-7 0,-1 4-2 15,6 2 0-15,0 0 0 0,0 0-28 0,0 0-7 16,0 0-1-16,8 0 0 0,4 0-20 0,3 0 0 16,0 0 0-16,3 0 0 0,6 0 0 0,3-6 0 15,-7 6 0-15,4 0 0 0,-3-5 0 0,3 2-8 16,-3 6 0-16,3-6 0 16,-4 3-143-16,-2 0-28 0,3 0-5 0,-3-5-857 0</inkml:trace>
  <inkml:trace contextRef="#ctx0" brushRef="#br0" timeOffset="10306.08">10774 1937 1695 0,'-3'8'75'0,"3"-3"16"0,0 0-73 0,3-2-18 0,-3 8 0 0,0-4 0 16,-3-1 77-16,3-4 12 0,0 4 3 0,3-1 0 16,-3 0-23-16,6-2-4 0,-3 2-1 0,3-5 0 15,0 3-23-15,3-3-5 0,0-3 0 0,3-2-1 16,0 2-5-16,-1-2-1 0,1 0 0 0,3-3 0 15,0 2-29-15,-3-1 0 0,3 1 0 0,-3-7 0 16,0 5 0-16,-3-5 0 0,0 8 0 0,-3-9 0 16,-3 1 0-16,-3 0 0 0,0 0 0 0,0 2 0 15,-6 3 0-15,0 0 0 0,-3 3 0 0,-3 5 0 0,0 5 0 0,-9-2 0 16,-3 7 0-16,0 4 0 0,-2-1 12 16,2 8-3-16,-3-2-1 0,0 7 0 0,6-7 16 0,1 7 4 15,2-5 0-15,3 3 0 0,3 2 0 0,3-4 0 16,3-4 0-16,0 1 0 0,6-6-28 0,0 0 0 15,3 0 0-15,3 1 0 0,0-7 11 0,6 1-3 16,3-5-8-16,3 0 12 0,2-3-12 0,1-6 11 16,6 4-11-16,-3-9 10 0,3 3-10 0,2-5 0 15,-2 0 0-15,0 0 0 0,-3-1-12 0,0-7 1 16,-7 5 1-16,1 0 0 0,0-2-8 0,-6 5-2 16,3-1 0-16,-3 1 0 0,-3 0 10 0,0 8 2 15,-6-3 0-15,3 2 0 0,-6 6 8 0,0 0 0 16,0 0 0-16,0 0-8 0,3 6 8 0,-6 2 0 15,0 2 0-15,0-2 0 0,0 5 26 0,-3 1 1 16,3-1 0-16,0-5 0 0,-3 5-27 0,3 0 0 0,3-2 8 16,-3-3-8-16,3 0 0 0,0 2 0 0,3-4 0 15,-3-6 0-15,0 0 0 0,0 0 0 0,6 2 0 0,3 4 0 16,0-12 0-16,3 4 0 0,-3-4 0 16,2-2 0-16,4 3-16 0,0-8-3 0,3 2 0 0,0-2 0 31,3 0-15-31,-3-3-3 0,-3 3-1 0,-4-1 0 0,4 9 26 0,-3-5 12 0,-3 7-12 0,0-2 12 15,-3 5 0-15,-6 0 0 0,0 0 0 0,3 5 0 16,-6 8 0-16,3-5 0 0,-6 5 12 0,0 6-4 16,0-6 13-16,-3 0 3 0,3 6 0 0,0-6 0 15,3 0 6-15,-3 1 2 0,0-1 0 0,6 0 0 16,0 0-52-16,0 0-9 16,6-7-3-16,0 2-754 0,0-3-151 0</inkml:trace>
  <inkml:trace contextRef="#ctx0" brushRef="#br0" timeOffset="11235.91">11581 1982 576 0,'0'0'51'0,"0"0"-41"16,0 0-10-16,0 0 0 0,0 0 180 0,0 0 33 15,0 0 7-15,0 0 2 0,0 0-86 0,0 0-18 16,0 0-3-16,0 0-1 0,-3 8-54 0,0-3-10 16,0 0-2-16,0 6-1 0,-3-1 4 0,0 4 1 15,0-6 0-15,0 5 0 0,0 5-23 0,-3-4-4 16,3-4-1-16,0 3 0 0,0 1-11 0,3-6-2 15,-3 5-1-15,3-5 0 0,0-3-2 0,3-5-8 16,0 0 12-16,0 0-4 16,0 0 2-16,0 0 0 0,0 0 0 0,12 0 0 0,3-5 2 0,3 2 0 15,0-10 0-15,3 2 0 0,0 3-12 0,-1-5 10 16,1-5-10-16,6 4 10 16,-6-7-10-16,3 8 0 0,-4-6 0 0,1-2 0 0,-3 11 0 0,0-4 0 15,-3 1 0-15,-3 5 0 0,-3 3 0 0,-3 0 0 16,-6 5 0-16,0 0 0 0,0 0 0 0,0 0 0 15,0 10 8-15,-3-2-8 0,-3 5 23 0,-3 1 2 16,0-4 1-16,-3 11 0 0,0-7-6 0,0 4-2 16,0-5 0-16,0 3 0 0,0 0-8 0,4-3-2 15,-4 1 0-15,3-1 0 0,6 0-8 0,-3-5 0 16,3-3 0-16,0 3 0 0,3-2 0 0,0-6 8 16,0 0 0-16,0 0 0 0,0 0-8 0,12 0 10 15,3-6-10-15,-3 1 10 0,5-3-2 0,-2 0-8 0,6-3 12 0,-3 4-4 16,-3-7-8-16,3 1 0 15,0-5 0-15,-4 4-11 0,4-7-2 0,-3 8-1 0,0-6 0 0,0-2 0 16,-6 11 14-16,3-4-12 0,0 7 12 0,-3-4-12 16,-3 8 12-16,0 3-9 0,-6 0 9 0,2 3-8 15,-2 8 8-15,-5-4-10 0,2 7 10 0,0 4-10 16,-3-5 10-16,0 6 0 0,0-3 0 0,-3 2 0 16,3-4 8-16,0-1-8 0,3 5 8 0,0-4-8 15,0-1 0-15,0-5 0 0,0 2 0 0,3-2 8 16,3 0-8-16,-3-8 0 0,3 5 0 0,-3-5 0 15,9 6-59-15,0-6-13 16,0-6-2-16</inkml:trace>
  <inkml:trace contextRef="#ctx0" brushRef="#br0" timeOffset="11986.11">12182 1998 1587 0,'0'0'35'0,"0"0"7"0,0 0 2 0,0 0 0 0,0 0-35 0,0 0-9 15,0 0 0-15,0 0 0 0,6 5 0 0,0 0 8 16,0 0-8-16,0-2 8 0,0-3 5 0,3 5 1 16,-3-5 0-16,6 0 0 0,-1 0-2 0,-2 0 0 15,-3 0 0-15,0 0 0 0,0 0-3 0,0-5-1 0,3 2 0 16,-3-2 0-16,0 5-8 0,3-8 0 0,0 3 9 0,-3-6-9 15,0 3 8-15,0 1-8 0,-3-4 8 0,3 3-8 16,-3 0 0-16,0-5 0 0,-3 8 0 0,0-6 8 16,0 3-8-16,-3 0 11 0,0 3-11 0,0-3 12 15,-3 3-2-15,-3 5 0 0,0 0 0 0,-6 0 0 16,-3 5 34-16,-3 3 8 0,-3 0 0 0,1 2 1 16,2 4 12-16,0-1 3 0,0 5 0 0,3 3 0 15,3-2-43-15,1-1-8 0,2 4-1 0,3-4-1 16,0 3-4-16,3-2-1 0,0 2 0 0,6-2 0 0,0-1-10 0,6-5 10 0,0 1-10 0,3-1 10 15,3 0-10-15,2-8 10 0,4 3-10 0,0-2 10 32,3-12-2-32,3 6 0 0,-3-5 0 0,2 0 0 0,1-3-8 0,-3 0 0 0,0-5-12 0,-3-1 12 0,0 1-24 15,0-5 2-15,-4 4 1 0,1-4 0 0,0-1 11 16,0 3 10-16,-6 3-13 0,3-5 5 0,-3 4 8 0,0 1 0 16,-3 5 0-16,0 3 0 0,-3 0 0 0,0-1 0 15,-3 6 10-15,0 0-10 0,0 0 19 0,0 0-3 16,-3 6 0-16,0 2 0 0,-3 2 7 0,0 3 1 15,0 1 0-15,3-1 0 0,0 0-4 0,-3-5-1 32,3 5 0-32,0-2 0 0,3 2-19 0,-3-5 8 15,3 3-8-15,0 2 0 0,0-5 8 0,3-3-8 0,0 3 0 0,0-3 0 0,0-5 0 0,3 3 10 16,0-3-10-16,0-3 8 0,3 3-8 0,3-5 12 16,2 0-12-16,4-3 12 0,-3 0-26 0,6-5-5 15,0-3-1-15,0 0 0 31,0 3-20-31,-1-1-5 0,1 1-1 0,0-5 0 16,-3 4 10-16,0 1 3 0,-3 0 0 0,-3 0 0 0,-1 7 21 0,-2-1 12 0,0 1-12 0,-9 6 12 0,0 0-16 0,0 0 3 0,0 0 1 0,0 0 0 16,0 6 44-16,0 1 8 0,-3 7 3 0,-3-4 0 15,3 3-17-15,-3 1-3 0,1 2-1 0,-1-3 0 32,3 0 7-32,-3 0 2 0,3 1 0 0,0-4 0 0,0 3-21 0,6-7-10 0,-3 7 10 0,3-5-10 15,-3-8 8-15,3 5-8 0,6 3 0 0,-9-8 9 16,8 0-9-16,4 0-16 0,-3 0 4 0,3-5-726 31,3 2-146-31</inkml:trace>
  <inkml:trace contextRef="#ctx0" brushRef="#br0" timeOffset="12360.64">13078 2061 1558 0,'0'0'69'0,"0"0"15"0,0 0-68 0,0 0-16 16,0 0 0-16,0 0 0 0,0 0 31 0,0 0 2 31,0 0 1-31,0 0 0 0,0 0 24 0,9 0 5 16,0 0 1-16,0 0 0 0,0-5-26 0,3 2-5 16,-1-2-1-16,1-3 0 0,0 3-32 0,-3-3 0 0,3-6 0 0,0 9 0 0,0-3 8 0,-3-2-8 15,0 2 0-15,-3-3 0 0,0 3 0 0,0 0 0 16,-3-5 8-16,-3 0-8 0,0 2 9 0,0 3-1 15,-3-5-8-15,0 2 12 0,-3 4 6 0,0-1 1 16,-6 8 0-16,3 0 0 0,-6-6 30 0,-3 12 7 0,-3 2 0 0,3-3 1 16,1 3-12-16,-4 5-2 0,0 0-1 0,0 6 0 15,0-1-32-15,3 3-10 0,4-2 0 0,-1-1 0 16,0 4 10-16,9-4-10 0,0-5 8 0,3 3-8 16,0 0 0-16,3-3 0 0,6-5 0 0,6 0 0 15,0-2-43 1,3-1-4-16,5-5-1 0,-2 0 0 0,3-5-175 15,-3-3-35-15,3 2-7 0,0-7-2 0</inkml:trace>
  <inkml:trace contextRef="#ctx0" brushRef="#br0" timeOffset="12735.58">13316 1900 288 0,'0'0'25'0,"-6"5"-25"0,-3 0 0 0,0 1 0 0,0 7 296 0,-6-5 53 31,3 10 11-31,-2-4 3 0,-4 7-204 0,0-3-41 0,0 1-8 0,0 2-2 0,3 0-25 0,3 3-6 16,0 2-1-16,1 1 0 0,2-1-28 0,0 1-5 15,6 10-2-15,-3-3 0 0,0-2-16 0,0 2-3 16,3 6-1-16,-3-3 0 0,3 3-21 0,-3-6 0 16,3-2-10-16,0 5 10 0,0-5-9 0,-3 2 9 15,0-8 0-15,3 6-9 0,-3-5 0 0,-3-1 0 16,0 1 0-16,0-4 0 0,1 1 9 0,-1 0 0 16,-3-5-9-16,3-1 9 0,-3 3 0 0,0-5 0 15,0 0 0-15,0-3 0 0,3-5 0 0,-3-3 0 16,0 1 10-16,0 2-10 0,1-8 32 0,2 0-1 15,0-6 0-15,0-2 0 0,0 3 5 0,0-8 2 0,3-8 0 16,0 2 0-16,0-5-20 0,6 3-4 0,-3 0-1 16,6-5 0-16,-3 2-13 0,6 3 0 0,-6 2 0 15,3 1 0-15,3-1 0 0,0 3 9 0,0 3-1 16,0 0 0-16,0-6-8 0,6 6 8 0,-3 0-8 16,3 0 8-16,2-9-8 0,1 7-9 0,6-1 9 0,0-3-13 15,3-5-98 1,0 3-19-16,-1 0-4 0,1-3-594 0,3 3-120 0</inkml:trace>
  <inkml:trace contextRef="#ctx0" brushRef="#br0" timeOffset="13094.84">13444 2127 979 0,'0'0'87'0,"0"0"-70"0,0 0-17 0,0 0 0 0,0 0 134 0,0 0 23 16,0 0 5-16,6-2 1 0,0 2-82 0,3-6-16 15,0-2-3-15,0 3-1 0,0 0-36 0,3 0-7 32,-4 2-2-32,1-2 0 0,3-3 1 0,0 2 0 15,0-2 0-15,-3 3 0 0,3-8-8 0,-3 5-1 16,0 3-8-16,3-3 12 0,-3-6-1 0,0 9-1 0,0-8 0 0,-4 2 0 0,4-2 10 0,-3 5 1 31,-3-5 1-31,3 0 0 0,-3 0 10 0,0 2 3 0,-3 3 0 0,0-5 0 0,-3 5 8 0,0 3 1 16,-3-1 1-16,-3 4 0 0,-3 2 8 0,-2 2 2 0,-1 4 0 15,-3-1 0-15,-3 8-3 0,3-5 0 16,0 11 0-16,3-6 0 0,-2 5-25 0,-4 3-6 16,6-2-1-16,0 7 0 0,3-7-8 0,0 2-1 0,0-2-1 0,6-1 0 15,-3 3 2-15,6-2 1 0,0-6 0 0,3 0 0 16,3 1-13-16,6-1 11 0,0 0-11 0,3-8 10 16,6 3-10-16,-3-2 8 0,3-6-8 0,6 0 8 31,-1-6-122-31,1 1-25 0,3 0-5 0</inkml:trace>
  <inkml:trace contextRef="#ctx0" brushRef="#br0" timeOffset="14098.77">14569 1924 777 0,'3'-8'34'0,"0"8"8"0,0 0-34 0,-3 0-8 0,0 0 0 0,0-3 0 16,0 0 111-16,0 3 20 0,0 0 4 0,0-5 1 16,0 5-27-16,0 0-5 0,0 0 0 0,0 0-1 15,0 0-44-15,-9 5-9 0,9-5-2 0,-6 0 0 16,-3 0-4-16,9 0 0 0,-6 0-1 0,0 0 0 16,-3-5-10-16,3 5-1 0,-2 5-1 0,-1-5 0 15,0 0-4-15,0 0-1 0,-6 0 0 0,0 0 0 16,0 0 5-16,0 3 1 0,3 0 0 0,-6 5 0 15,4-3-15-15,-7 3-2 0,3 0-1 0,-3 2 0 0,0 4-3 0,3-7-1 16,3 7 0-16,1-6 0 0,2 2-10 0,0-2 12 16,6-3-12-16,6-5 12 0,-6 6-12 0,6-6 0 15,0 0 0-15,3 8 0 0,3-3 0 0,3 3 0 16,6-3 0-16,-3-5 0 0,5 0 0 0,1 0 0 16,3 3 0-16,0 2 0 0,0-5 0 0,0 0 0 15,2 5 0-15,-2 3 0 0,-3-2-14 0,0 2 5 16,-3-3 1-16,-6 0 0 0,0 3-3 0,-3 5 0 15,-6-7 0-15,0 2 0 0,-3-1 11 0,-3 4 0 16,-3-3 0-16,-3 0 0 0,-3 3 0 0,0-4 0 16,-3-1 0-16,-3-1 8 0,4 3-8 0,-4-8 8 15,0 5-8-15,0-2 8 0,0-3 5 0,0 0 2 16,1 0 0-16,-1 0 0 0,-3-3-15 0,3 1 11 16,0-1-11-16,6 3 10 0,-3-8-10 0,7 3 0 15,2-1 0-15,0 1 0 0,6-3-17 0,3 0-6 0,6-2-1 16,3 2 0-1,0 0-142-15,5 3-29 0,4-3-5 0,0 2-632 0</inkml:trace>
  <inkml:trace contextRef="#ctx0" brushRef="#br0" timeOffset="14629.84">14775 2013 1260 0,'0'0'56'0,"0"0"11"0,0 0-54 0,0 0-13 16,0 0 0-16,0 0 0 0,5-2 17 0,4-1 1 15,-3 3 0-15,3 0 0 0,0-5 4 0,0 0 1 16,0 2 0-16,0-2 0 0,3-3 16 0,-3 2 3 16,0-1 1-16,0 1 0 0,-3-2-26 0,3-2-5 15,0 2 0-15,-4 2-1 0,-2 4-1 0,-3 2 0 16,3-5 0-16,-3-6 0 0,0 3 27 0,-3 0 6 15,-5 3 1-15,2-3 0 0,-6 3-21 0,0-3-4 16,-3 8-1-16,0 0 0 0,-3-6-2 0,0 12 0 16,-3-6 0-16,4 8 0 0,-4-3 18 0,3 3 3 15,0 5 1-15,-3-5 0 0,3 3-11 0,0 2-3 16,-2 0 0-16,5 6 0 0,0-6-11 0,3 0-2 16,0 3-1-16,3 0 0 0,0 5-10 0,9-8 8 15,0 6-8-15,3-6 8 0,3 0-8 0,3 0 0 0,3 1 9 16,3-1-9-16,-3-8 8 0,3 3-8 0,0-3 8 15,-1-5-8-15,4 3 8 0,0-3-8 0,0-3 8 16,3 3-8-16,-3-5 15 0,0-3-2 0,2 3 0 0,1-3 0 16,-6-5-13-16,0 2 0 0,-3 3 0 0,-3-5 0 15,-3-6 0-15,-3 6 11 0,0 0-11 0,-6 0 10 16,0-1-10-16,-3 1 0 0,-3 0 0 0,-3 2 0 16,0-2 0-16,-3 5 0 0,-3-5 8 0,0 5-8 15,4 3-9-15,-1-1-4 0,-3 4-1 0,3 2 0 16,0 0-3-16,3 0-1 0,0 2 0 0,0 4 0 15,3-1-94-15,0 3-18 16,4-3-4-16,2 3-704 0</inkml:trace>
  <inkml:trace contextRef="#ctx0" brushRef="#br0" timeOffset="14973.51">15447 1212 1378 0,'0'0'61'0,"0"0"13"0,0 0-59 0,-9 2-15 0,0 4 0 16,-3-1 0-16,4 3 53 0,-4-3 8 0,-3 8 2 0,0 1 0 15,0-1 42-15,-3 5 9 0,0 4 2 0,0 4 0 16,-5 6-59-16,2 0-11 0,-3-1-2 0,0 9-1 16,3 2-9-16,3 1-2 0,-2-1 0 0,-1 8 0 15,-3-5-12-15,6 0-2 0,-3 3-1 0,6-3 0 16,3-5-17-16,4-1 8 0,-1-2-8 0,6-2 0 16,6-9-12-16,0-2-8 0,6-8-3 0,-1-6 0 15,1 4-42-15,6-14-9 0,0 2-2 0,3-4 0 16,0-4-107-16,3-7-21 0,3 0-5 0,-1-8-1 0</inkml:trace>
  <inkml:trace contextRef="#ctx0" brushRef="#br0" timeOffset="15239.09">15754 1251 403 0,'0'0'36'0,"0"-7"-36"0,0 1 0 0,0 6 0 0,-6 0 328 0,3 0 60 15,-6 0 11-15,3 0 2 0,-6 6-221 0,3 1-44 16,-3-1-8-16,0 7-3 0,0 0-39 0,1 0-8 15,-1 1-2-15,0 7 0 0,-3-3-19 0,3 4-4 16,-3 4-1-16,0 6 0 0,0 0-25 0,-6 2-6 16,4 3-1-16,-7 3 0 0,3-1 9 0,0 6 2 15,-6 0 0-15,6 0 0 0,1-5-31 0,5 0 0 16,0 5 0-16,0-6 0 0,6 1 0 0,0 0-12 16,0-9 1-16,6-4 0 0,0-1 19 0,6-7 3 15,0-1 1-15,3-2 0 0,-3-3-27 0,6-2-5 0,6-3 0 16,0-8-1-1,6 0-59-15,0 0-12 0,2-8-3 0,-2 3-1087 0</inkml:trace>
  <inkml:trace contextRef="#ctx0" brushRef="#br0" timeOffset="15988.95">16293 1807 172 0,'0'0'8'0,"0"0"1"0,0 0-9 0,6-5 0 0,-6 5 0 0,0 0 0 16,0 0 184-16,0 0 34 0,0 0 7 0,0 0 2 15,0 0-89-15,0 0-18 0,0 0-3 0,0 0-1 16,3-3-6-16,-3 3-2 0,0 0 0 0,0 0 0 16,0 0-28-16,0 0-7 0,0 0-1 0,-6-5 0 15,6 5-12-15,-6 0-4 0,-3-5 0 0,0 2 0 16,-3 3-22-16,0 0-5 0,0 0-1 0,-3 0 0 15,0 8 13-15,0-8 3 0,-2 5 0 0,2 3 0 16,0-3-29-16,0 3-6 0,0 3-1 0,3-3 0 0,3-3-8 0,0 3 0 16,0-3 0-16,3 3 8 15,6-8-8-15,-3 6 0 0,0 7 0 0,3-5 0 16,3-3 0-16,3 3 0 0,0-3-11 0,3 1 11 0,0-4 0 16,3 4 0-16,0-1 0 0,3-5-8 0,-3 8 8 15,3-3-10-15,-1-2 10 0,1 2-10 0,0 3 10 0,-3 3 0 16,0-9 0-16,-3 9 0 0,-3-9 0 0,3 4-12 15,-6-1 4-15,3-2 0 0,-3-1 8 0,-3-2 0 16,0 0 0-16,-6 8 0 0,0-3 0 0,-3 3 8 16,-3-2 0-16,0 2 0 0,-6-8-8 0,0 5 0 15,1-2 0-15,-1 2 0 0,-3 0 0 0,0-2 0 16,3 2 0-16,-3-5 0 0,1 0 0 0,-1 0 0 16,0 0 0-16,-3 0 0 0,6 0 0 0,3-5 0 15,0 2 0-15,3-2 0 0,4 5 0 0,5-8 0 16,0 3-8-16,6-1 8 15,3 4-144-15,5-9-23 0,1 3-5 0</inkml:trace>
  <inkml:trace contextRef="#ctx0" brushRef="#br0" timeOffset="16535.64">16563 1942 576 0,'0'0'51'0,"0"0"-41"0,6 0-10 0,3-5 0 0,-3 5 140 0,0-6 27 15,3 4 5-15,0-3 0 0,0-1-91 0,0 4-18 16,-3-1-4-16,0 0-1 0,6 3-23 16,-6 0-5-16,0-5-1 0,3 5 0 0,0-8-4 0,-1 8-1 15,-5-5 0-15,3-1 0 0,-3 4 4 0,3-3 1 16,-3-1 0-16,-3 4 0 0,3-9 33 0,-3 8 6 15,-3-2 2-15,-3-3 0 0,0 3-14 0,-3-3-4 16,1 3 0-16,-1 5 0 0,-3-8-10 0,0 2-2 16,0 6-1-16,-3-5 0 0,3 5-13 0,-3 0-2 15,0 0-1-15,0 0 0 0,1 5 0 0,-1 1 0 16,0 2 0-16,0-3 0 0,3 8-13 0,-3-5-2 16,3 5-8-16,0 1 12 0,0-1-12 0,3 5 0 15,1-4 0-15,-1 7 0 0,3-3 0 0,3 3 0 16,0 3 0-16,3-5 0 0,0-6 0 0,3 8 0 15,3-8 0-15,3 1 0 0,0-4 0 0,2 3 8 16,1-5-8-16,3-2 0 0,0 2 10 0,0-8-10 16,3 0 10-16,0 0-10 0,3-6 11 0,-1 4-11 0,-2-9 12 15,0 3-12-15,3 0 10 0,0-2-10 0,-6-4 8 16,2-4-8-16,-5 2 12 0,0 3-2 0,-6-6-1 0,0 1 0 16,-3-3-1-16,0 2 0 0,3 6 0 15,-6-8 0-15,-6 2-8 0,3 1 0 0,3-1 0 0,-3 3 0 16,-6 3 8-16,0-3 0 0,-3 8 0 0,1 0 0 15,-4 3-8-15,0 5 0 0,-3-5 0 0,-3 5 0 16,6 5 0-16,0 0 0 0,0-5 0 0,1 8 0 16,2-3-56-16,3 1-6 15,3 2-2-15,0-3-674 0,0 3-135 0</inkml:trace>
  <inkml:trace contextRef="#ctx0" brushRef="#br0" timeOffset="18410.21">17519 2021 824 0,'0'0'36'0,"0"0"8"0,0 0-35 0,0 0-9 0,0 0 0 0,0 0 0 16,0 0 99-16,0 0 17 0,3-8 4 0,3 3 1 15,-3 0-65-15,0-3-12 0,3 3-4 0,3-3 0 16,-6 2-31-16,3-1-9 0,0-4 0 0,0 3 0 16,2 0 40-16,-5-3 3 0,0 4 1 0,3-4 0 15,0 3-7-15,-3 0-1 0,-9-3 0 0,6 4 0 16,6-7 10-16,-3 1 2 0,-9 0 0 0,-3 0 0 0,0-1-32 15,1 4-7-15,2 2-1 0,0 0 0 0,-6 3 32 0,0 5 7 16,0-6 1-16,0 6 0 0,0 6 3 0,-6-1 1 16,6 3 0-16,-6-3 0 0,1 8-37 0,-4-5-7 15,0 6-8-15,0 4 11 0,0-5-11 0,-3 1 12 16,1 4-12-16,2-2 12 0,6 2-4 0,0 1 0 16,-3 0 0-16,6-4 0 0,3 1-8 0,3 5 0 15,3-7 0-15,0-1 0 0,0 0 0 0,9 0 0 16,3-5 0-16,3 3 0 0,-3-8 0 0,3 2 0 15,6 0 0-15,0-5 0 0,0 0 0 0,2-5 0 16,-2 0 0-16,3 2 0 0,0-8 0 0,0 3 0 16,-3-5-8-16,3 0 8 15,-1 0-26-15,1-1-1 0,0-7 0 0,3 5 0 0,0 1 8 0,0 1 2 0,-13-4 0 16,7 5 0-16,-6-1 7 0,0 1 2 0,0 0 0 16,-3 2 0-16,-6 3 8 0,0 3 0 0,-3 2 0 0,0 3 0 15,-6 0 14-15,-3 0-2 16,3 0 0-16,-3 8 0 0,0-2 2 0,0 2 0 0,-3-1 0 15,3 4 0-15,0 2 3 0,-2 6 1 0,-4-6 0 0,3 8 0 16,6-2-8-16,-3-6-2 0,0 3 0 0,6 0 0 16,0-3 0-16,0 0-8 0,0 0 12 0,3-5-4 15,0 0-8-15,6-2 12 0,3-1-12 0,0-5 12 16,-3 0-1-16,6 0 0 0,3-5 0 0,5-3 0 16,1 2-11-16,3-7-16 0,3 5 4 0,3-5 1 15,-4 0 11-15,1-3 0 0,0 3 0 0,0-1 8 16,-6 1-36-16,-1-3-6 0,-2 3-2 0,0 0 0 0,-6 0 10 0,0 2 2 15,-3 3 0-15,0 3 0 0,-6-3 24 0,-3 8-10 16,0 0 10-16,0 0 0 0,0 0 0 0,0 0 0 16,0 0 10-16,0 0-2 0,-6 8 16 0,0-3 3 15,0 3 1-15,-3 0 0 0,0 3 13 16,0 2 3-16,0 0 1 0,-3 0 0 0,3 0-12 0,1 6-2 16,2-6-1-16,0 0 0 0,3-5-17 0,-3 3-3 15,6 2-1-15,0-5 0 0,0-8-9 0,0 0 10 16,9 5-10-16,3-2 10 0,2-3-2 0,-2-3 0 15,6 3 0-15,0-10 0 0,0 2-23 0,0-5-5 16,0-1 0-16,5 1-1 16,-2-5-39-16,3 4-8 0,-3 1-2 0,0 0 0 15,0 0 1-15,-4 0 0 0,1-1 0 0,-3 1 0 16,-3 0 20-16,0 0 4 0,-3 2 1 0,-3 3 0 0,0 3 32 0,-6 5 12 16,0 0-9-16,0 0 9 0,-6 5 24 0,-3 0 9 0,-3 3 3 15,-3-2 0-15,0 7 35 0,0 0 7 0,3 0 2 0,-2 6 0 16,2-3-24-16,0 2-5 0,0 1-1 0,3-3 0 15,3-1-33-15,3-1-6 0,3-1-2 0,3 0 0 16,6-5-9-16,0-3 8 0,6-2-8 0,0 2 8 31,2-10-56-31,4 2-11 0,3-2-2 0,0-3-1 0,0-2-190 16,0-4-39-16</inkml:trace>
  <inkml:trace contextRef="#ctx0" brushRef="#br0" timeOffset="18980.29">18713 1513 2095 0,'0'0'46'0,"0"0"10"0,0 0 1 0,0 0 2 0,0 0-47 0,5 0-12 0,4 0 0 0,0-5 0 16,3 2 32-16,0-2 5 0,3-3 1 0,0 3 0 15,6-8-26-15,-3 5-12 0,2-3 10 0,1-2-10 16,0 0 0-16,3 0 8 0,0-1-8 0,-3 1 0 15,5 0 0-15,-8 0 8 0,-3-1-8 0,0-4 0 16,3 5 0-16,-6-9 0 0,-3 4 0 0,3-3 0 16,-3 2 0-16,-1 1 0 0,-5-9 0 0,0 6 0 15,-3 3 0-15,-3-1 0 0,-3-2 0 0,-2 8 0 16,-4 7 13-16,-3-2 7 0,-3 3 0 0,-3 10 1 0,-6-2 27 16,-2 8 4-16,-1 2 2 0,0 8 0 0,0-2 6 15,0 2 2-15,1 3 0 0,-4 5 0 0,-3 2-37 0,-2 6-7 16,-4 3-2-16,-3 8 0 0,7 10-6 0,-1 5-2 15,0-4 0-15,0 7 0 0,7-8-8 0,2 13 0 16,-3-4 0-16,3 12 0 0,1-8 0 0,2-4 0 16,-6 1 0-16,3 12 0 15,4-14-59-15,-4 0-13 0,6-2-4 0,0 2 0 16,0-8 35-16,1-10 6 0,2 2 2 0,3-5 0 16,-3-3-31-16,3-5-7 0,6-5-1 0,-3-6 0 0,0 1 49 0,7-9 10 15,-4-10 1-15,3 0 1 0,0-2 45 0,0-12 9 16,3 4 1-16,-3-12 1 0,0 1 1 0,3-5 0 15,0-4 0-15,0-1 0 0,3-4-13 0,0-7-2 16,3 2-1-16,0 0 0 0,3-5-13 0,0 8-2 16,3-3-1-16,3-2 0 0,-3 5-5 0,3 2-1 15,0 6 0-15,3-5 0 0,3 7-8 0,0 1 0 16,-1 2 0-16,7 3 8 0,0-1 5 0,6-1 1 0,0 1 0 16,2-2 0-1,4 3-32-15,3 0-6 0,-3 0-2 0,-1-6 0 16,-2 6-101-16,3-6-20 0,0 6-4 0,2-8-861 0</inkml:trace>
  <inkml:trace contextRef="#ctx0" brushRef="#br0" timeOffset="19464.57">19189 1310 2257 0,'0'0'49'0,"0"0"11"0,-6 0 1 0,-3 8 3 0,0-3-51 0,-6 3-13 16,0 2 0-16,-3 4 0 0,0-1 60 0,-2 8 10 16,-1-2 2-16,-6 2 0 0,3 11-39 0,-3-6-7 15,-2 8-2-15,5 3 0 0,-3-2 5 0,3 2 1 16,0 3 0-16,-2 5 0 0,5-6-16 0,0 1-3 16,0-8-1-16,0 7 0 0,3-7-10 0,1-5 8 15,5-1-8-15,0 0 8 0,3-7-8 0,3-1 0 16,0-4 0-16,3-1 0 0,3-5 0 0,0-3 0 15,0-5 0-15,0 0 0 0,15 0 12 0,-3-5 0 16,3-8 0-16,2 5 0 0,1-11-26 0,3 1-5 16,0-3-1-16,0 2 0 15,9-2-13-15,-4-3-3 0,4 5-1 0,-3 4 0 16,-3-4 5-16,0 6 0 0,2 5 1 0,-2 3 0 0,-6-3 9 0,0 8 2 0,-3 0 0 16,-3 8 0-16,-3-3 10 0,-3 3 10 0,-3 0-13 15,-3 5 5-15,-3 0 8 0,-3 0 0 0,-3 6 0 16,-3 0 0-16,-3-1-8 0,0 3 0 0,3 0 0 0,-6-2 0 15,3-1 34-15,-2 1 7 0,2-3 2 0,-3 2 0 16,3-4-6-16,0-4-1 0,-3 1 0 0,3-1 0 16,0-2 10-16,3-2 2 0,-2-1 0 0,2-5 0 15,0 0-14-15,-3 0-2 0,3 0-1 0,0-5 0 16,0-1-15-16,3-2-8 0,0 0 10 0,3 3-10 16,0-8-55-16,3 0-17 0,3-1-3 15,0 1-1-15,3-5-160 0,3 4-32 0,3 1-6 16</inkml:trace>
  <inkml:trace contextRef="#ctx0" brushRef="#br0" timeOffset="20292.48">19150 1945 1875 0,'0'0'83'0,"0"0"17"0,0 5-80 0,0-5-20 16,0 5 0-16,0-5 0 0,0 0 46 0,0 0 5 15,0 0 1-15,0 0 0 0,9 0-8 0,0 0 0 16,3 0-1-16,-3-5 0 0,3-3-23 0,-3 3-4 16,3-1 0-16,-1-1-1 0,1-1-15 0,-3-3 8 15,3 3-8-15,0-3 0 0,-6-2 8 0,3 5-8 16,-3-5 0-16,0 5 9 0,-3-5 3 0,-3 0 0 0,-3 2 0 0,0 3 0 16,-3 3 18-16,-3-3 4 0,0 3 1 0,-3-3 0 15,0 8 0-15,0 2 0 0,-3 4 0 0,1-1 0 16,-4-2 1-16,0 7 0 0,0-2 0 0,3 5 0 15,3 1-36-15,0 4 0 0,-3-5 0 0,7 1 0 16,2-1 0-16,3 5 0 0,3-4 0 0,3-1 0 16,0 5 0-16,5-4 0 0,4-7 0 0,0 7 0 15,3-9 0-15,3 3 0 0,-3 0 0 0,3-6 0 16,0 1-40-16,-1-6-14 16,1 1-3-16,0-1-1 0,0-7 0 0,3 7 0 15,-3-8 0-15,3 3 0 0,-7 1 42 0,1 1 8 0,-3 1 8 0,-6 2-12 0,3 3 12 16,-3-5 0-16,0 5 0 0,-6 0 0 0,0 0 47 15,0 0 8-15,-9 5 1 0,0 3 1 0,0 0 3 16,-3 3 0-16,0 2 0 0,4-5 0 0,2 0-24 0,0 2-4 16,0-4 0-16,6-6-1 0,0 0-19 0,0 0-3 15,0 0-1-15,0 0 0 0,0 0 1 0,9 0 0 16,-3 0 0-16,-1-6 0 0,4-2-1 0,3 3-8 16,0-5 12-16,0 2-4 0,3 0-8 0,-3-5 0 15,3 2 0-15,0 3 0 0,-3 0 15 0,2 3-3 16,-2-3 0-16,3-3 0 15,-3 3-35-15,0 3-7 0,3 0-2 0,-3 2 0 0,-3 3 32 0,0-5 0 16,0 5 0-16,0 0 0 0,-3 0 0 0,2 5 0 16,1-5 0-16,0 0 0 0,-3 0 0 0,3 8 0 15,0-8 0-15,0 0 0 0,0 0 0 0,0 5 0 16,3-5 0-16,-3 0 0 0,0 0 0 0,3 0 0 16,0-5 0-16,-1 5 0 0,4-5-12 0,0 2 3 0,0-2 1 15,0 5 0-15,0-8-12 0,0 3-1 0,3-3-1 16,-7 2 0-1,4-2-6-15,0-2-2 0,-3 2 0 0,0 0 0 0,-3-5 6 0,0 7 2 0,0-7 0 0,0 3 0 16,-3 2 13-16,-3 0 9 0,-3-3-12 0,0 3 12 16,0 0-8-16,-6 8 8 0,-3-5 0 0,0 0 0 15,-3 5 0-15,-3 0 0 0,-3 5 10 0,0 0-2 16,-2 3 12-16,-1 5 2 0,-6 1 1 0,6-1 0 16,9 0 4-16,-3 6 1 0,0-1 0 0,1-2 0 15,2 3-7-15,0-1-1 0,3 1 0 0,3 2 0 16,3-3-20-16,-3-2 0 0,6-3 0 0,3-2 0 0,-3-3 0 15,6 0 8-15,3 2-8 0,3-10 0 0,0 0 0 16,5 0-18-16,4-8 3 0,3 3 1 16,0-3-100-16,3-2-20 0,-3 2-4 0,2-3-1 15,-2 3-113-15,0-5-24 0,3 5-4 0,-6-5 0 16</inkml:trace>
  <inkml:trace contextRef="#ctx0" brushRef="#br0" timeOffset="20448.7">20147 1818 1609 0,'0'0'71'0,"-3"8"15"0,0-3-69 0,-6-5-17 16,0 8 0-16,0-3 0 0,-2 3 122 0,2 0 21 15,-3 3 4-15,-3 2 1 0,0 0-36 0,3 3-6 16,-3 0-2-16,3 0 0 0,3 2-54 0,0-5-11 16,9 1-3-16,0-4 0 0,0-2-36 0,6 0-12 15,0-3 0-15,3 1 0 0,-3-4-3 0,6 4-1 16,0-6 0-16,3-6 0 16,-3-2-236-16,0 0-48 0,15-10-10 0,-7-1-2 0</inkml:trace>
  <inkml:trace contextRef="#ctx0" brushRef="#br0" timeOffset="21120.41">21016 1087 979 0,'3'-13'43'0,"-3"8"9"0,0-3-41 0,0 3-11 0,0-1 0 0,0 6 0 16,0-2 183-16,-3 2 34 0,-6 0 7 0,6 0 2 15,-5 2-93-15,-1 4-18 0,-3 2-4 0,0 5-1 0,-3 5-35 0,-3 1-7 16,0 2-2-16,-3 6 0 0,4-1-26 0,-7 6-4 15,-3-1-2-15,0 9 0 0,0 0-15 16,1 5-3-16,-7 0-1 0,3 8 0 16,0-3-15-16,-2-2 0 0,-1-3 0 0,3 2 0 15,0-2 0-15,3-5 0 0,1-3 0 0,5 3 0 0,3-9 0 0,0-2-10 16,3 1 2-16,3-4 0 16,3 1-36-16,0-6-8 0,1-3 0 0,5-5-1 15,0 1-89-15,6-9-18 0,-3 3-3 0,0-8-1 16,0 0-47-16,8-5-9 0,1-3-3 0,-3 0 0 0</inkml:trace>
  <inkml:trace contextRef="#ctx0" brushRef="#br0" timeOffset="21276.62">20388 1831 172 0,'-3'-24'16'0,"3"11"-16"16,-3 0 0-16,0-1 0 0,0 1 276 0,-3 0 53 15,1 5 11-15,-4-5 1 0,0 8-115 0,3-1-23 16,0-2-5-16,-3 3-1 0,6 5-69 0,0 0-13 16,-3-5-3-16,6 5-1 0,0 0-56 0,0 0-11 0,0 0-3 0,9 5 0 15,-3 0-23-15,6-5-5 0,0 8-1 16,2-8 0-16,1 6 2 0,3-6 0 0,0 5 0 0,3-3 0 15,0 4-14-15,3-6 0 0,-4 5 0 16,1-2 0 0,-3 2-88-16,3-5-13 0,-3 0-3 0,0 5-1 0,3-5-87 15,-7 0-18-15,1 0-3 0,-3 0-626 0</inkml:trace>
  <inkml:trace contextRef="#ctx0" brushRef="#br0" timeOffset="21635.91">20775 1767 288 0,'0'0'12'0,"-3"6"4"0,0-4-16 0,-3 4 0 0,3-1 0 0,-3 3 0 16,-2-3 373-16,5-2 72 0,0 7 15 0,3-10 2 15,0 0-302-15,-3 3-61 0,3 8-12 0,0-11-3 0,6 5-48 0,-3-5-9 16,-3 0-3-16,8 8 0 16,1-8-15-16,3 0-9 0,3-5 10 0,-3 2-10 0,0 3 33 15,0-5 1-15,0-6 0 0,0 3 0 0,0 0-26 0,0 3-8 16,-7-3 0-16,7-5 0 0,-3 2 0 0,-3 3 0 16,-6-5 0-16,3 0 0 0,0 0 0 0,-3-1 0 15,-3 4 0-15,0 2 0 0,-3-5 0 16,-3 7 0-16,-3 4 0 0,1 2 0 0,-4 2 0 0,0 4 0 15,-6 1 0-15,3 4 0 0,-3 2 23 0,3 1 10 16,-2-1 3-16,2 5 0 0,0-5 2 0,3 9 1 16,0-4 0-16,3 1 0 0,0 2-28 0,6-3-11 15,0 4 8-15,0-4-8 0,3-2 0 0,3 0 0 16,3 5 0-16,6-8 0 0,0-5 0 0,3 3 0 16,6-9 0-16,3 4 0 15,3-6-32-15,-1-8-9 0,4 2-2 0,0-7 0 16,0 5-33-16,0-5-6 0,5 0-2 0,1-6 0 15,-3-5-22-15,-3 9-5 0,-1-12-1 0,-2 9 0 16,3-9 32-16,-3-5 7 0,3 6 1 0,-1-6 0 16,1-7-52-16,0-1-11 0,0 0-1 0,6-5-456 0</inkml:trace>
  <inkml:trace contextRef="#ctx0" brushRef="#br0" timeOffset="22026.45">21543 1122 1897 0,'3'-8'41'0,"3"-3"9"0,-3 3 2 0,-3 0 2 0,3 3-43 0,-3-3-11 0,0 8 0 0,0 0 0 15,0 0 96-15,0 0 18 0,0 0 3 0,0 0 1 16,0 0-46-16,-6 8-10 0,0-3-2 0,0 9 0 15,-3-1-8-15,0 3-1 0,-3 2-1 0,-2 6 0 16,-4-3-24-16,0 6-5 0,-6-1-1 0,-3 11 0 16,-5-2-12-16,-1 4-8 0,0 6 8 0,-6 14-8 15,7-7 12-15,2-1-1 0,-3 2-1 0,3 0 0 0,7-8-10 0,-1 2-11 16,0-2 3-16,6 0 0 16,3-11-15-16,-3 4-2 0,6-7-1 0,3-4 0 15,1-9-41-15,5 3-8 0,-3-7-1 0,6-1-1 16,-3-8 28-16,3 3 5 0,0-8 2 0,0 0 0 15,0 0 7-15,3-8 2 0,3-5 0 0,-3 0 0 0,-3-1 21 0,3-4 12 16,0-1-12-16,-1-2 12 0,-2-3 0 0,3 3 0 16,-3-5 0-16,3-6 0 0,0 6 0 0,3 2 0 15,-3 3 0-15,0 2 0 0,0 3 23 0,0 3 8 16,-3-3 1-16,3 8 1 0,-3 0 31 0,3 3 5 16,-3-3 2-16,0 3 0 0,0 5-30 0,3-6-5 15,0 4-2-15,3-3 0 0,0 5-20 0,3-8-4 16,-3 8-1-16,3-6 0 0,3 6-9 0,3-5 0 0,0 2 9 15,-1 3-9-15,7 0 0 0,0-5-8 0,0 5 0 16,0 0 0 0,-3 0-229-16,0 0-46 0,17-5-9 0,-5 2-1 0</inkml:trace>
  <inkml:trace contextRef="#ctx0" brushRef="#br0" timeOffset="22698.17">21612 1781 1324 0,'0'0'59'0,"0"0"12"0,0 0-57 0,0 0-14 0,-6 0 0 0,0 5 0 16,0 3 165-16,0-3 31 0,0 8 5 0,-3 1 2 16,-3-1-118-16,3 0-23 0,0 6-5 0,0-4-1 15,0 4-25-15,0 0-6 0,1-1-1 0,2-2 0 16,3-3-24-16,0 6 0 0,0-11 0 0,3 2 0 16,3-5 10-16,-3-5-10 0,0 0 12 0,0 0-12 15,9 0 8-15,2-5-8 0,4-3 0 0,-3 3 0 16,6-8-17-1,-3 0-11-15,3-1-1 0,3-4-1 0,2-1-3 0,1 6-1 0,-3-8 0 0,3 2 0 0,-6 6 25 16,3 0 9-16,-6 0 0 0,-4-1-9 0,1 9 9 16,-12 5 0-16,0 0 0 0,0 0 0 0,0 0 0 0,0 0 11 15,-3 5-1-15,0 1 0 0,0 7 35 16,-3-5 7-16,-2 5 2 0,2 0 0 0,-3 1-30 0,0-1-7 16,0 5-1-16,0 1 0 0,3 2-5 15,3-8-2-15,0 0 0 0,3 1 0 0,0-6 7 0,3 2 2 16,3-7 0-16,3-1 0 0,3-2-9 0,0 0-1 15,3-5-8-15,2-3 12 0,1-2 0 0,0 2-1 16,-3-5 0-16,3-1 0 0,0-4-11 0,0 5 0 16,-4-6 9-16,1 6-9 0,-3-8 0 0,3 2 0 15,-3 6 0-15,0-8 0 16,0 10-33-16,-3-7-5 0,3 4-1 0,-3 6 0 16,0 0-114-16,-4-2-23 0,4 2-5 0,-6 8-722 0</inkml:trace>
  <inkml:trace contextRef="#ctx0" brushRef="#br0" timeOffset="23244.91">22112 1931 1450 0,'0'0'64'0,"0"0"14"0,6 6-62 0,-6-6-16 0,3 0 0 0,3 0 0 15,0 0 92-15,0 5 15 0,0-5 3 0,-1-5 1 16,4 5-70-16,0-6-13 0,-3 4-4 0,6 2 0 15,-6-5-15-15,3 5-9 0,0-8 10 0,3 2-10 16,-3 1 22-16,0-3-2 0,-3 3 0 0,0-3 0 16,0 3-20-16,-3-3 0 0,0 2 0 0,-3-2 0 15,-3-5 11-15,-3 8-3 0,3-3 0 0,-6-3 0 16,3 3 21-16,-3-2 4 0,0 7 1 0,0-7 0 0,0 7 6 0,-3 3 2 16,-3-5 0-16,0 10 0 0,3-5 2 0,-2 8 0 15,-1-3 0-15,3 3 0 0,-3 3-32 0,3 2-12 16,0 0 8-16,3 0-8 0,0 3 0 15,0 3 0-15,3-1 0 0,0 1 0 0,3 2 0 0,0-2 0 16,3-4 0-16,3 1 0 0,0-3 0 0,3 1 0 16,3-1 0-16,3-5 0 15,3-3-21-15,6-2-7 0,0 2 0 0,0-5-1 16,2-5-30-16,1 2-5 0,3-7-2 0,0 2 0 16,-3 0-9-16,-4-6-1 0,1 9-1 0,0-8 0 0,-6 2 55 0,-3 3 11 15,3-5 3-15,-3 8 0 0,-6-3 20 0,0 0 4 16,0 3 0-16,-6 5 1 0,0 0 51 0,0 0 9 15,0 0 3-15,-6 0 0 0,3 0 0 0,-3 5 0 16,0-5 0-16,0 8 0 0,0-8-39 0,3 5-7 0,-3 3-2 16,3-2 0-16,0-4 0 0,3-2 0 0,-3 11 0 15,3-11 0-15,0 0-19 0,0 0-4 0,0 0-1 0,9 0 0 16,0 0 4-16,3-6 0 0,-3 6 0 0,3-7 0 16,-4 1-12-16,4-2 0 0,0-5 0 0,0 8-11 15,0-8-9-15,3 5-3 0,-3-3 0 0,3 3 0 31,3-5-80-31,-3 2-16 0,-1 3-3 0,4 0-1 16,-6 3-137-16,3-3-28 0,3-5-6 0,-3 2-1 0</inkml:trace>
  <inkml:trace contextRef="#ctx0" brushRef="#br0" timeOffset="23920.79">22734 1955 288 0,'0'0'25'0,"0"0"-25"16,3 3 0-16,3 2 0 0,-3 1 288 0,3 1 52 16,0-7 10-16,0 6 2 0,-6-6-218 0,9 2-44 15,-3 4-9-15,2-6-1 0,1 0-43 0,0-6-8 16,0 6-1-16,0-2-1 0,0-4-12 0,0-1-3 16,0 7 0-16,-3-11 0 0,0 3-1 0,0 0-1 15,0 3 0-15,0-3 0 0,0 3 2 0,-3-6 0 16,0 3 0-16,3-5 0 0,-3 0 4 0,-3 5 0 15,0-6 1-15,3-4 0 0,-3 5 14 0,0-1 2 16,0 1 1-16,-3 0 0 0,0 0-12 0,0 7-2 0,0-2-1 0,-3 3 0 16,0 0 33-16,-3 5 6 0,0 0 2 0,-3 5 0 15,-3 0-7-15,0 3-1 0,-3 0 0 0,-3 3 0 16,4 2-32-16,-4 0-6 0,0 6-2 0,0-6 0 16,0 8 0-16,3-7-1 0,1 7 0 0,2 3 0 0,-3-3-11 0,6 3 0 15,3-3 0-15,3-3 0 16,0 1 0-16,6-6 0 0,3 0 0 0,6 0 0 0,0-5 0 15,3-8 0-15,0 6 0 0,6-12-11 0,5 1-8 16,1 2-1-16,3-10-1 0,0 0 0 16,-3 0-51-16,2-6-11 0,1 1-1 0,0-9-1 15,0 6-14-15,3-5-2 0,-1 2-1 0,1-3 0 16,3 1 20-16,-3-6 4 0,5-2 1 0,-2 2 0 16,0-8 17-16,0 1 3 0,2-6 1 0,-2 0 0 15,-6-3-186-15,3 3-37 0,-4 0-7 0,4 5-2 16,-3 1 175-16,-3 2 34 0,2 5 7 0,-2 3 2 0,-3 5 248 0,-6 3 50 15,-3 2 9-15,0 6 3 0,-3 5-10 0,-6-5-2 16,0 8 0-16,-3-1 0 0,0 4-66 0,0 2-14 16,0 0-2-16,0 0-1 0,-9 8-89 0,0-3-17 15,-3 3-4-15,3-3-1 0,-3 8 5 0,3 1 1 16,-3-1 0-16,0 3 0 0,-3 7-20 0,4-4-3 16,-7 7-1-16,0 4 0 0,-3 7-5 0,-3 2-2 0,-6 1 0 15,-2 10 0-15,-4 3-9 0,0-8 0 0,-2 8 0 16,2-8 0-16,3 0 0 0,6-5 0 0,3-1 0 0,4-7 0 15,8 3 0-15,0-9 0 0,3-2 0 0,6-3 0 32,0-2-31-32,6-6 2 0,0-5 0 0,3-3 0 0,3 0-112 15,0-5-23-15,6-2-4 0,-1-1-536 0,4-10-107 0</inkml:trace>
  <inkml:trace contextRef="#ctx0" brushRef="#br0" timeOffset="24530">23210 1945 1897 0,'0'0'84'0,"0"0"17"0,0 0-81 0,0 0-20 16,0 0 0-16,0 0 0 0,0 0 102 0,0 0 16 15,0 0 3-15,6 5 1 0,3-5-58 0,0 0-11 16,0 0-2-16,3-5-1 0,3 2-30 0,-3-2-7 16,-1-3-1-16,1 3 0 0,0-9-12 0,3 9 0 15,-3-3 0-15,0-5 0 0,0 2 0 0,0-2 0 16,-3 5 0-16,0-5 0 0,0 0 0 0,-3-1 0 15,-1 1 8-15,4 0-8 0,-6 0 0 0,0 2 0 16,0 3 0-16,-3 0 0 0,0 3 20 0,-3 0 0 16,-3 2 1-16,0 3 0 0,0 0 16 0,-2 8 3 15,-4-3 1-15,0 3 0 0,-3 0 3 0,3 3 0 16,-6 5 0-16,3 2 0 0,-3-5-29 0,1 6-6 0,2-6-1 16,0 6 0-16,3 2 4 0,-3-8 0 0,6 6 0 0,0-6 0 15,3 5-12-15,3-4 0 0,3-7 0 16,3 7 0-16,0-6 0 0,3 2 0 0,3-7 0 0,3 2 0 15,0 0 0-15,3-5 0 0,0 0 8 0,-1-8-8 16,4 3 0-16,-3-3-12 0,3 3 0 0,3-6 1 31,-3 3-26-31,0-5-6 0,-1 5-1 0,4-5 0 0,-3 2 20 0,3 4 4 0,-3-4 1 0,3 3 0 16,-6 0 9-16,-1-5 2 0,-5 8 0 0,3-1 0 16,-9 4 8-16,-3 2 0 0,0 0 0 0,0 0 8 15,0 0 12-15,-3 8 4 0,-3-3 0 0,0 3 0 16,0-3 3-16,0 3 1 0,-2-3 0 0,2 9 0 15,3-9-13-15,-3 3-3 0,3-3 0 0,0 3 0 0,0-3-4 16,3-5 0-16,0 8-8 0,0-2 12 0,0-6-12 0,3 7 9 16,0-7-9-16,0 6 8 0,-3-6-8 0,6 0 10 15,0 8-10-15,0-8 10 0,-1 0-10 0,1 0 0 16,0-6 0-16,0 6 0 0,3 0 0 0,0-2 0 16,-3 2 0-16,0 0 0 0,3 0-11 0,-3 0 11 15,0 0-8-15,0 0 8 0,3 0-14 0,-3 0 2 16,-6 0 1-16,6-6 0 15,3 6-21-15,-3 0-5 0,-6 0-1 0,6 0 0 16,-6 0-40-16,9 0-8 0,-9 0-2 0,0 0 0 16,5-5-115-16,-5 5-23 0,6-2-5 0,-6 2-1 0</inkml:trace>
  <inkml:trace contextRef="#ctx0" brushRef="#br0" timeOffset="24889.29">23913 2066 345 0,'0'0'15'0,"0"0"4"0,0 0-19 0,0 0 0 16,0 0 0-16,0 0 0 0,0 0 428 0,0 0 83 16,0 0 16-16,0 0 3 0,0 0-322 0,-3 8-64 15,0-2-12-15,-3 2-4 0,0-3-83 0,3 0-17 16,-3 3-3-16,3 5-1 0,-6-7 13 0,0 7 3 16,0 0 0-16,0 0 0 0,0-5-32 0,-3 11-8 15,-3-6 0-15,3 8 0 0,-5-2 0 0,-1-1 0 16,0 3 0-16,-6 1 0 15,3 1-31-15,0-1-7 0,-2 1-2 0,2-2 0 16,3 1-169-16,-3-4-35 0,-18 14-6 0,10-14-2 0</inkml:trace>
  <inkml:trace contextRef="#ctx0" brushRef="#br0" timeOffset="27060.65">4889 3580 925 0,'0'0'40'0,"0"0"10"0,0 0-40 0,0 0-10 16,0 0 0-16,0 0 0 0,0 0 100 0,0 0 17 15,0 0 4-15,0 0 1 0,0 0-53 0,0 0-10 16,0 0-3-16,0 0 0 0,0 0-24 0,0 0-4 16,9-5-2-16,-6 5 0 0,0-8-6 0,3 2-2 15,0 1 0-15,-3 0 0 0,0 2 2 0,3-8 0 16,-3 9 0-16,0-9 0 0,0 3-11 0,0 0-1 16,-3 3-8-16,0-8 12 0,0 5 36 0,-3-3 8 15,0 3 0-15,-3-2 1 0,6-1-31 0,-12 1-6 16,9 2-2-16,-6-6 0 0,-3 9 2 0,3-5 0 15,-5 2 0-15,-1 2 0 0,0 4 4 0,3 4 0 16,-9 1 1-16,3 5 0 0,0-3-9 0,0 3-1 16,1 5-1-16,-1 1 0 0,0 4 4 0,0-5 1 15,-3 6 0-15,6 2 0 0,-6-2-7 0,1 7 0 0,-1-5-1 16,6 3 0-16,3-3-11 0,3 3 8 0,6-3-8 16,-3 0 8-16,6-2-8 0,0-1 0 0,6-4 0 0,3-1 0 15,0-5 0-15,3-3 0 0,0 0 0 0,6-5 8 16,-3-2-8-16,2-1 0 0,1-5-10 0,3-2 10 15,3-4-20-15,-3 1 3 0,5-5 0 0,-5-4 0 16,3 1-8 0,0-3-2-16,3 3 0 0,3-8 0 0,-4 5-37 0,4-2-8 15,-3-3-2-15,3 0 0 0,-7-3-86 0,1 0-16 16,-3-2-4-16,0-3-301 0,0-3-60 0</inkml:trace>
  <inkml:trace contextRef="#ctx0" brushRef="#br0" timeOffset="27310.59">5330 2765 1220 0,'0'0'54'0,"0"-5"11"0,0-1-52 0,0 6-13 15,0 0 0-15,0 0 0 0,0 0 136 0,0 0 24 16,0 0 4-16,0 0 2 0,0 0-74 0,-6 6-14 16,-3-1-3-16,3 0-1 0,0 8-8 0,-3 9-2 15,-3-4 0-15,3 9 0 0,-6 4-8 0,4-2-1 16,-4 8-1-16,0-5 0 0,0 8-28 0,-3-6-6 16,0 6 0-16,-3 5-1 0,3 0 0 0,1 0 0 15,-7-3 0-15,0 9 0 0,-3-12-7 0,3 6-2 16,-2-8 0-16,5 3 0 0,0 0-2 0,6-9 0 15,-3-2 0-15,6 3 0 0,3-8-8 0,3 0 0 16,0-6 0-16,6 1 8 0,0-1-8 0,6-4 12 16,0-6-12-16,6 0 12 15,0-6-44-15,3-2-8 0,6-2-1 0,-3-1-1 16,3-8-176-16,-1 1-35 0,1-1-7 0</inkml:trace>
  <inkml:trace contextRef="#ctx0" brushRef="#br0" timeOffset="27841.73">5229 3606 1274 0,'0'0'56'0,"0"0"12"0,0 0-54 0,0 0-14 0,0 0 0 0,0 0 0 0,0 0 101 0,0 0 18 16,0 0 3-16,6 8 1 0,-6-8-63 0,6 0-12 15,6 6-2-15,-10-6-1 0,-2 0-29 0,9-6-5 16,0 1-2-16,0 2 0 0,-3-2 19 0,3-3 3 15,0 3 1-15,0-3 0 0,-3 3-32 0,0-9 0 16,0 6 0-16,3-2 0 0,-3 2 0 0,0-3 0 16,-6 3 0-16,3 0 0 0,0-2 0 0,-3 2 0 15,0-5 0-15,-3 2 0 0,0 3 0 0,3 0 0 16,-9-2 0-16,3 7 0 0,0-5 0 0,-3 5 0 16,-3 3 0-16,3 3 0 0,-12 5 19 0,6-5-3 15,1 7 0-15,-4 3 0 0,-3-5 5 0,9 11 1 16,-6-6 0-16,3 0 0 0,0 1-3 0,3 4-1 15,0-2 0-15,4 0 0 0,-4 0-10 0,3 2-8 16,9-5 12-16,-9 1-12 0,3-1 0 0,6-3 0 16,3-2 0-16,0-2 0 0,-3-6 8 0,9 2-8 15,-9-2 0-15,9 0 0 0,6-2 0 0,-4-4 0 16,4-2 0-16,0-2 0 0,-3 2 0 0,6-5 0 0,0 0 0 16,0-1 0-1,3-4-32-15,-7 5-4 0,-2-1-1 0,3 4 0 0,-3-4 25 0,-3 7 12 0,-3-1-10 16,3 8 10-16,-6-6 0 0,-3 6 0 0,0 0 0 0,0 0 0 15,-3 6 44-15,-3 2 3 0,0 2 0 0,-6 3 0 16,3 1 8-16,0 7 1 0,-3-8 1 0,3 6 0 16,0-4-34-16,4 1-7 0,-4-3-2 0,3 1 0 15,0 2-14-15,3-3 11 0,3-3-11 0,0 4 10 16,3-1-10-16,0-8 0 0,3 3 0 0,6-3 8 16,-7 3-105-16,4-8-22 15,3 0-4-15,-3 0-890 0</inkml:trace>
  <inkml:trace contextRef="#ctx0" brushRef="#br0" timeOffset="28482.22">5190 4268 57 0,'0'0'0'0,"0"0"0"16,0 0 0-16,0 0 0 0,-3 5 217 0,3-5 39 15,0 0 7-15,0 0 1 0,0 0-115 0,0 0-23 16,0-8-5-16,3-5-1 0,-3 0-42 0,3-1-9 16,6-4-1-16,-6-1-1 0,6 1-2 0,-3-3 0 15,3-6 0-15,0-2 0 0,6 0-43 0,-4-8-9 16,4 3-1-16,3-14-1 0,0 3-11 0,0-8 0 16,6-3 0-16,2 1 0 0,4 5 25 0,-3-3 3 0,3 0 1 0,6-3 0 15,-13 9-29-15,7-6 0 0,0 8 0 16,3-8 0-16,-4 8 0 0,4 0 0 0,0 5 0 15,0-5 0-15,-4 6 0 0,1 4 0 0,3 3 0 0,-3-7 0 16,-7 10 0-16,4-1 0 0,-3-1 0 0,-3 7 0 16,3 0 0-16,-6 6 0 0,-1-1 0 0,-2 1 0 15,3 4 0-15,-3 6 0 0,0-5 0 0,-3 5 0 16,-3 3 0-16,0 5 0 0,0-5 0 0,-3 5 0 16,-6 0 10-16,0 0 9 0,3 5 1 0,-3 8 1 15,-3 0 23-15,-3 1 4 0,-3 4 0 0,3 3 1 16,-3-2-4-16,-3 2-1 0,0 0 0 0,0 3 0 15,-3 0-11-15,3-3-2 0,3 0-1 0,-8 3 0 0,2-3 10 16,0 0 1-16,0 3 1 0,0-3 0 0,3 3-34 16,0-3-8-16,3-2 0 0,0-1 0 0,3-2 8 15,6-3 0-15,-3 1 0 0,6-1 0 0,0-3-8 0,6 4 0 16,3-1 0-16,-3-5 0 0,0 2 0 0,6 4 0 16,3-6 0-16,-9-3 0 15,6 8-30-15,-1-5-8 0,-2 0-2 0,-3 3 0 16,3 2-4-16,-3 0 0 0,-3-5-1 0,-3 5 0 0,0 0 19 0,0 3 4 15,-9-3 1-15,3 9 0 0,-6-9 21 0,0 8 0 16,-3-2 0-16,-3-1 0 0,1 1 12 0,-7 2 8 16,0-3 0-16,-6 1 1 0,0 2 17 0,1-8 3 15,-4 3 1-15,3-3 0 0,0-2 2 0,3-3 1 16,-5 2 0-16,8-7 0 0,0 0-15 0,3-3-3 16,0-6-1-16,3 1 0 0,6 0-15 0,3-3-3 0,-2-3-8 15,8-2 12 1,0-3-98-16,5-5-20 0,1 3-4 0,6-9-1056 0</inkml:trace>
  <inkml:trace contextRef="#ctx0" brushRef="#br0" timeOffset="29310.12">6616 3582 1450 0,'0'0'32'0,"0"0"6"0,0 0 2 0,0 0 1 0,0 0-33 0,0 0-8 0,0 0 0 0,9 6 0 16,-3-6 40-16,3 0 5 0,0 0 2 0,2 0 0 16,1-6-31-16,0 1-7 0,3 3-1 0,-3-6 0 15,3 2 0-15,0-2 0 0,0 3 0 0,0-6 0 16,-4 1-8-16,1 5 0 0,0-6 0 0,0 3 0 16,-3-5 0-16,-3 2 0 0,0 1 0 0,-3 4 0 15,0-4 32-15,0-1 7 0,-3 6 1 0,0-6 1 16,-3 3-2-16,-3 0-1 0,0-5 0 0,0 8 0 15,-3-6 2-15,0 9 0 0,-3-6 0 0,0 3 0 16,-2 5-1-16,-1 0 0 0,-3 2 0 0,0 3 0 0,0 3-14 16,-3 3-2-16,0 2-1 0,4-5 0 0,-1 5-4 15,3 3-1-15,0-3 0 0,0 3 0 0,3-2-2 16,0 4-1-16,0-5 0 0,0 6 0 0,6-6-5 0,1 6-1 16,-1-4 0-16,3 4 0 0,3 0-8 0,3-6 0 15,0 3 0-15,5-6 0 0,-2 3 0 0,6-7 0 16,0 2 0-16,6-3 0 0,3-5-16 0,3 0-3 15,0 0 0-15,2-5 0 16,1-1-14-16,0-2-3 0,3-5-1 0,-1 0 0 16,-2 0-15-16,0-6-4 0,-3 1 0 0,0 2 0 0,-3 0 39 0,-4 0 7 15,4 3 2-15,-6-6 0 0,-3 6-4 0,0 0 0 16,-6 0 0-16,0 2 0 0,0 0 12 0,-3 6 16 16,0-3-4-16,-3 3-1 0,-3 5 31 0,3 0 6 15,0 0 2-15,0 0 0 0,0 0 4 0,-6 0 1 16,0 5 0-16,0 3 0 0,0-3-28 0,0 6-6 0,3 0-1 0,-3 2 0 15,0-5-9-15,0 5-3 0,-3 3 0 16,6-3 0-16,-3 3-8 0,0 3 0 0,0-6 0 16,0 0 8-16,3 0-8 0,0 0 0 0,3-2 0 15,-3 0 0 1,3-1-92-16,3-5-21 0,-3-5-4 0,0 0-555 0,0 0-112 0</inkml:trace>
  <inkml:trace contextRef="#ctx0" brushRef="#br0" timeOffset="29466.34">7175 3077 1436 0,'-12'8'64'0,"9"-3"12"0,-2 3-60 0,2-2-16 16,-3 7 0-16,3-5 0 0,0 5 0 0,-3-5 0 15,3 5 0-15,0 0-636 0</inkml:trace>
  <inkml:trace contextRef="#ctx0" brushRef="#br0" timeOffset="29950.84">7143 3410 1677 0,'3'0'36'0,"-3"0"8"0,0 0 2 0,0 8 2 0,-3 3-38 0,0 0-10 0,0-1 0 0,-3 3 0 16,-3 1 53-16,0-1 9 0,6 0 2 0,-3 6 0 15,0-6-27-15,0 0-5 0,3 0 0 0,-3-5-1 16,3 3-14-16,3-1-2 0,-3 1-1 0,3-6 0 15,0 3-6-15,3-8-8 0,0 6 11 0,0-4-11 16,3-2 15-16,0 0-4 0,3-2-1 0,3 2 0 16,0-11-10-16,0 3 0 0,-3 0 0 0,2 3 0 15,1-8-20-15,3 5-7 0,0-3-1 0,3 3 0 16,-6-5-28-16,6 5-7 0,-3-3-1 0,0 3 0 16,-4-2 15-16,1 2 2 0,-3 0 1 0,3 3 0 15,-6-1 37-15,0 4 9 0,-6 2 0 0,0 0 0 0,0 0 23 0,0 0 6 16,0 0 2-16,3 8 0 0,-6-3 37 0,0 6 7 15,-3-1 1-15,0 3 1 0,-3-2-23 0,-3 2-5 16,3 3-1-16,1 3 0 0,-4-6-12 0,6 0-2 16,-3 0-1-16,3-5 0 0,3 3-19 0,3-3-4 15,0 2-1-15,3-2 0 0,-3-8-9 0,0 0 0 16,9 0 0-16,3 3 0 0,0-3 0 0,-1-3-19 16,4-2 3-16,0-3 1 15,0 0-163-15,0-3-33 0,-3 4-6 0</inkml:trace>
  <inkml:trace contextRef="#ctx0" brushRef="#br0" timeOffset="30325.51">7550 3535 172 0,'0'0'8'0,"0"0"1"0,3 2-9 0,-3 1 0 0,0 5 0 0,0-8 0 15,0 3 200-15,0-3 39 0,3 5 7 0,-3-5 2 16,0 0-132-16,6 5-27 0,3-5-5 0,0 3 0 15,-3-3-15-15,0-3-2 0,0 3-1 0,3-8 0 16,3 6-29-16,0-1-5 0,0-5-2 0,3 3 0 0,-1-6-20 0,4 3-10 16,-3-5 10-16,0 5-10 0,0-5 0 0,0 2 0 15,-6 3 0-15,3-5 0 0,-3 0 0 0,-6 2-15 16,3 3 3-16,-3-5 1 0,-3 3 11 0,-3-1 0 16,-3 0 0-16,3 4-8 0,-3-1 8 15,-3 2 16-15,-6 1-4 0,0 5-1 0,-3 5 52 0,-3-2 10 16,0 8 3-16,1-4 0 0,5 4 13 0,-6 5 3 15,3 2 1-15,0 1 0 0,3-1-27 0,3 4-6 16,-3-4 0-16,4 9-1 0,2-9-10 0,6 3-1 16,-3-2-1-16,3 2 0 0,3-2-35 0,3-6-12 15,3 3 0-15,3-3 9 0,-3-3-22 0,8-4-5 16,4 2-1-16,3-8 0 16,3 0-42-16,0 0-9 0,6-8-2 0,2 2-1033 0</inkml:trace>
  <inkml:trace contextRef="#ctx0" brushRef="#br0" timeOffset="30950.36">8684 3149 403 0,'0'0'36'0,"0"0"-36"0,0 0 0 0,-2 10 0 16,-4 1 272-16,-3 2 47 0,3 5 9 0,-6 4 3 15,-3-4-187-15,0 3-36 0,0 6-8 0,-3 5-2 16,3-6-42-16,3 6-9 0,-2-6-2 0,-1 6 0 16,0-6-21-16,3 1-5 0,0-1-1 0,3-2 0 15,0-3-18-15,3-2 0 0,0 2 0 0,3-2 0 16,3-6-99-16,3 0-20 0,0-8-4 0,3 3-717 16</inkml:trace>
  <inkml:trace contextRef="#ctx0" brushRef="#br0" timeOffset="31387.76">9146 2969 1922 0,'-6'5'85'0,"6"-2"18"0,-3-1-83 0,-3 6-20 15,0-3 0-15,0 6 0 0,-3 0 98 0,-3 2 15 16,0 0 3-16,-3 6 1 0,1-6-55 0,-1 5-11 15,-3 4-3-15,0 4 0 0,-3-8-28 0,-3 9-5 16,0-6-2-16,1 6 0 0,2 2 1 0,0 0 0 16,-3 3 0-16,3-9 0 0,4 4-14 0,-1-1 0 15,0 1 8-15,0-6-8 0,-3 0 0 0,3-2 8 0,3-1-8 16,0 1 0-16,1-6 0 0,-1-5 0 0,3 2 0 16,3-2 0-1,3-2-36-15,0-6 0 0,3 0 0 0,3 0 0 0,0 0-23 0,0-6-5 0,3-4 0 16,0-1-1-1,3-2 5-15,3 2 2 0,0-2 0 0,0 0 0 0,-3 0 22 16,3-1 5-16,-1 1 1 0,1 0 0 0,0 2 20 0,-3 3 10 0,0 0-10 0,-6 8 10 16,0 0 0-16,0 0-9 0,0 0 9 0,3 8 0 15,3-2 13-15,-6 2 8 0,0 2 2 0,0 1 0 16,-3 2 12-16,3 3 2 0,-3-3 1 0,3 3 0 16,0 0-10-16,0 0-3 0,0 2 0 0,0-4 0 15,6-1-7-15,-3-8-2 0,0 8 0 0,3-5 0 0,3-2-16 16,-3-1 0-16,3-3 8 0,6-2-8 0,-3-2 0 0,6-3-9 15,-4 5 1-15,4-11-665 16,0 3-133-16</inkml:trace>
  <inkml:trace contextRef="#ctx0" brushRef="#br0" timeOffset="31856.47">9045 3371 345 0,'0'0'31'0,"0"0"-31"15,0 0 0-15,0 0 0 0,0 0 281 0,0 0 51 16,0 0 9-16,0 0 3 0,0 0-228 0,0 0-44 16,-3 8-10-16,0-6-2 0,3 4-44 0,0-6-8 15,0 8-8-15,3-3 9 0,-3-5-9 0,0 10 0 16,3-7 0-16,0 8 8 0,-3-11 21 0,3 2 4 0,-3-2 1 0,0 0 0 16,3 6 22-16,3-1 5 0,-6-5 1 0,3 3 0 15,-3-3-9-15,8 0-1 0,-2 2-1 0,3-2 0 16,-3-2-19-16,3 2-4 0,0-3-1 0,0 3 0 15,0 0-15-15,-3 0-2 0,3-8-1 0,0 5 0 16,0 1-9-16,3 2 0 0,-3-6 9 0,0 1-9 16,-1 2 0-16,1-2 0 0,0-5 0 0,0 7 8 15,-3-5-8-15,3 3 0 0,-6-3 0 0,3 3-8 16,-3-1 8-16,-3 1 9 0,0-3-1 0,-3 0-8 16,0 3 0-16,-3 5 0 0,0-8 0 0,-3 3 0 15,0 5 0-15,0-8 0 0,0 8-10 0,-2 0 10 0,-1 0 0 0,0 2 0 16,-3 4 0-16,0-1 0 0,0 3 0 0,-3 2 10 15,3 1 1-15,-3 0 0 0,1 2 11 16,2 0 2-16,-3 0 1 0,6 0 0 0,-3 1 0 0,6 4 0 16,-3-5 0-16,3 1 0 0,3-1-17 0,3 5-8 15,0-4 0-15,3 1 8 0,3 1-8 0,0-2 0 16,3-1 0-16,6 0 0 0,0 0 0 0,3-5 0 16,0-2 0-16,6-4 0 0,-3 1 0 0,-1-3-11 15,4 0 11-15,0-3-8 16,-3 1-26-16,3-4-5 0,0-7-1 0,2 5-735 15,1-5-147-15</inkml:trace>
  <inkml:trace contextRef="#ctx0" brushRef="#br0" timeOffset="32215.7">9435 3355 921 0,'0'0'40'0,"0"0"10"0,0 0-40 0,0 0-10 0,0 0 0 0,0 0 0 15,0 0 248-15,0 0 47 0,0 0 9 0,-3 5 3 16,0 3-195-16,-3 3-40 0,3-6-7 0,-3 8-1 16,0 0-19-16,0 1-3 0,0-1-1 0,0 0 0 15,0 3-3-15,-3 0-1 0,0 0 0 0,0 2 0 16,3-7-12-16,0 5-2 0,0-3-1 0,3 0 0 16,0-2-14-16,3-3-8 0,-3 5 8 0,0-8-8 15,6 3 0-15,0-2-12 0,0-6 2 0,-3 0 0 16,6 0 23-16,3-6 5 0,6 1 1 0,0-3 0 0,-3 3-3 0,3-3 0 15,0-3 0-15,-3 1 0 16,-1-4-40-16,-2 4-9 0,0-3-2 16,0 5 0-16,3-6 23 0,-3 1 4 0,0 0 8 0,3 0-13 0,-3-1 3 0,0 1 1 15,3 3 0-15,-6 2 0 0,3-3-11 0,-3 3-3 16,2 0 0-16,-2 3 0 16,0 0-30-16,-6 5-7 0,0 0 0 0,0 0-1 15,0 0-207-15,6-3-42 0</inkml:trace>
  <inkml:trace contextRef="#ctx0" brushRef="#br0" timeOffset="32699.96">9694 3405 230 0,'0'0'20'0,"3"-5"-20"0,-3 2 0 0,0-2 0 15,2 0 271-15,-2 2 49 0,3-2 11 0,-3 5 1 16,0-6-161-16,0 6-33 0,0 0-6 0,0 0-2 16,0 0-54-16,0 0-12 0,0 0-1 0,0 0-1 15,0 0-34-15,0 0-8 0,0 0 0 0,0 0-1 16,0 6 1-16,0 7 0 0,-3-5 0 0,1 2 0 16,-4 4 5-16,3-1 2 0,-3 0 0 0,0 0 0 15,0 1 1-15,3-1 1 0,0 0 0 0,-3 0 0 16,3-5-9-16,0 3-3 0,3-3 0 0,-3 0 0 15,3 2-17-15,0-10 10 0,0 0-10 0,3 0 8 0,-3 0-8 0,9 0 8 16,0 0-8-16,0-5 8 0,3-3-8 16,2 0 0-16,-2 3 0 0,6-8 0 15,0-1-34-15,3 1-2 0,-3 0-1 0,3-3 0 16,-1 3 8-16,-2-3 1 0,-6 3 1 0,3-1 0 0,0 4 19 16,0 2 8-16,-3 0-8 0,0 3 8 0,-3 5 0 0,0 0-10 15,-6 0 10-15,-3 0 0 0,0 0 0 0,2 8 8 16,-4 2 0-16,2 3 1 0,-3 1 29 0,-3-6 6 15,0 5 0-15,-3 5 1 0,-3-4-22 0,3 2-5 16,0-1-1-16,3 1 0 0,0 0-1 0,-3-3-1 16,3 3 0-16,0-3 0 0,3-2-15 0,3 2 0 15,3-5 0-15,0-2 0 0,3-1 24 0,0-3 8 16,-6-2 1-16,9 0 1 16,3-2-68-16,6-3-14 0,0-1-2 0,2-7-1106 0</inkml:trace>
  <inkml:trace contextRef="#ctx0" brushRef="#br0" timeOffset="33902.8">10265 3535 1580 0,'0'0'35'0,"0"0"7"0,0 0 2 0,0 0 0 0,0 0-36 0,0 0-8 0,3 5 0 0,-3-5 0 15,0 0 49-15,6 8 8 0,-3-8 2 0,6 3 0 16,-9-3-34-16,6 2-6 0,0-2-2 0,3-2 0 15,0-1-5-15,0-2-2 0,0-1 0 0,-4-1 0 16,4-1-10-16,0 2 8 0,0-2-8 0,0-5 8 16,0 3-8-16,-3 2 8 0,3-6-8 0,-6 4 8 15,0-3-8-15,0-1 0 0,-3 1 0 0,0-3 0 16,0 3 28-16,0-5 9 0,-3 4 3 0,-3-4 0 16,0 5-28-16,0-6-4 0,3 11-8 0,-6-5 11 15,-3 5 31-15,3 3 6 0,0-1 2 0,0 6 0 16,-5 6-20-16,-1 2-4 0,0 2-1 0,0 1 0 15,-6 5-6-15,3 5-2 0,0-3 0 0,-2 1 0 16,2 2 4-16,0 0 1 0,3-2 0 0,-3 2 0 0,3 3-22 16,3-8 0-16,0 2 0 0,3 1 0 0,1-1 0 15,5 1 0-15,-3-4 0 0,6-1 0 0,3-1 0 0,0-2 0 16,3-6 0-16,-1 3 0 0,7-6 0 0,3 1 0 16,0-8 0-16,6-1 0 0,0-1-12 0,3-4-6 15,-1 3-2-15,4-11 0 16,-3 4-19-16,3-4-4 0,0 1-1 0,-1-1 0 15,-2 1 10-15,3 2 2 0,-6-3 0 0,0 3 0 0,-9 0 19 0,2 3 4 16,-5 0 1-16,-3 5 0 0,0-3 8 0,-6 3 0 16,0 3 0-16,0 3-8 0,-3 2 40 0,-3 0 8 15,-6 5 1-15,1 3 1 0,-1-3-10 0,-3 6-1 16,3-1-1-16,-6 3 0 0,3-2 10 0,3 2 1 16,-3 3 1-16,3-3 0 0,4 1-33 0,-1 4-9 15,3-5 0-15,3-2 0 0,0-1 0 0,0 1 8 16,6 2-8-16,0-7 0 0,0 2 0 0,6-3 8 15,-1 3-8-15,4-8 0 0,3 0 10 0,0 0-2 0,6-8-8 16,3 3 12-16,0-3-12 0,-1-6 0 0,-2 4 0 0,6-3 0 16,-6 5-16-16,0-6-5 0,0-1-2 0,-1-1 0 31,1 2-10-31,0 1-3 0,-3 0 0 0,0-6 0 0,3 6-1 16,-6 0-1-16,-4 0 0 0,-2 2 0 0,0 1 23 0,-3 4 5 0,-6-2 1 0,0 6 0 15,0 2 9-15,0 0 8 0,0 0-8 0,-9 5 11 16,-3 0 26-16,3 3 6 0,1 3 1 0,-4-1 0 0,3 4 4 15,-3-4 0-15,3 3 1 0,0 1 0 0,-3 4-15 0,3-5-3 16,3 1-1-16,0-1 0 0,0 0-15 0,0 0-3 16,3-2-1-16,3 2 0 0,0-5-11 0,3 5 0 15,-3-7 0-15,6 2 8 0,3-6 0 0,0-2 0 16,3 0 0-16,3-2 0 0,0-4-8 0,6-2 0 16,-4 0 0-16,4-2 0 15,0 2-41-15,0-5-11 0,3-1-1 0,0 1-1 16,-4 0-10-16,1 0-1 0,0-1-1 0,-3-1 0 15,0 1 2-15,-3 1 0 0,-3 0 0 0,0 5 0 0,-4-5 37 0,1 0 8 16,-3 2 2-16,-3 3 0 0,0 3 17 0,0 2 16 16,-3 3-4-16,0 0 0 0,-3 0 48 0,0 5 8 15,-6 3 3-15,3-2 0 0,-3 4-7 0,1 1-2 16,-4 2 0-16,3 0 0 0,0 0-30 0,0 6-7 16,-3-6-1-16,3 0 0 0,3 1 7 0,0-1 1 15,3 0 0-15,0 0 0 0,3-2-32 0,0-1 0 16,3 1 0-16,3-6 0 0,3 3 12 0,0-5-3 0,0 2-1 15,3 1 0-15,3-12-8 0,-3 4 0 0,2-4 0 0,-2 1 0 32,3-3-82-32,0 3-18 0,-3-3-4 0,6-3-647 0,-3 3-129 15</inkml:trace>
  <inkml:trace contextRef="#ctx0" brushRef="#br0" timeOffset="34433.93">11393 3352 288 0,'0'0'12'0,"0"0"4"0,0 0-16 0,0 0 0 16,0 0 0-16,0 0 0 0,0 0 261 0,0 0 50 16,-3-5 9-16,0 2 3 0,0-2-177 0,3 5-35 15,-6-5-7-15,0 5-2 0,0-6-26 0,-3 4-6 16,1 2-1-16,-1 0 0 0,0 0-5 0,0 0 0 16,0 0-1-16,-3 0 0 0,0 0-1 0,0 8 0 15,3-3 0-15,0-5 0 0,-3 5-30 0,0 3-7 16,3-5-1-16,1 2 0 0,-4 3 7 0,6-3 1 15,0 3 0-15,0-2 0 0,6-6-32 0,0 5 0 0,0 3 0 16,3 2 0 0,3-7-28-16,0 8-1 0,3-9-1 0,0 4 0 0,-1 2 15 0,4-3 3 0,0 0 1 15,3 3 0 1,-3-3-46-16,3 1-10 0,-3-4-1 0,0 4-1 0,3-1 0 0,-6 3 0 16,-1-3 0-16,1 3 0 0,-3-8 31 0,0 5 6 0,-6-5 2 0,3 8 0 15,-3-8 30-15,-3 6 0 0,0-1 0 0,-6 3 0 16,0-3 15-16,-2 3 9 0,-1-5 1 0,0 2 1 15,-3 0 30-15,0-5 7 0,0 0 1 0,0 6 0 16,-3-6-5-16,-2 8-1 0,2-8 0 0,-6 0 0 16,3 2-38-16,3 1-8 0,0-3-2 0,0 2 0 15,4-4-10-15,-1 2 0 0,3 0 0 0,0 0 0 16,3-3-147-16,0 1-34 0</inkml:trace>
  <inkml:trace contextRef="#ctx0" brushRef="#br0" timeOffset="35152.5">11858 3321 403 0,'0'0'36'0,"0"0"-36"0,0 0 0 0,0 0 0 0,0 0 220 0,0 0 38 16,0 0 7-16,5 0 2 0,-2-8-143 0,-3 8-29 16,0 0-6-16,0 0-1 0,0 0-22 0,0-6-5 15,3 1-1-15,-3 5 0 0,0 0-8 0,0 0-1 16,-3-8-1-16,0 8 0 0,-2-8 10 0,-1 5 1 15,0 1 1-15,-3 2 0 0,-3 0-2 0,0 0 0 16,0 0 0-16,-3 0 0 0,0 0-19 0,-3 2-4 16,3 4-1-16,-2-1 0 0,-1-2-7 0,3-1-1 15,0 6-1-15,0-2 0 0,0 2-13 0,3-3-2 16,3 3-1-16,3-3 0 0,0-2-11 0,0 2 0 16,1 0 0-16,5-5 0 0,3 6 0 0,-1 2 0 15,1-3-12-15,3 3 12 0,3-8-8 0,3 5 8 16,-3 3 0-16,3-5 0 0,0 2 0 0,0 0 0 15,0 0-9-15,0 3 9 0,-3 3 0 0,0-3 0 16,0 0 0-16,2 0 0 0,-5 2 0 0,0 4 0 16,-3-9 0-16,0 3-10 0,-3 5 10 0,0-8 0 15,-3 3 0-15,-3 3 0 0,0-3 0 0,-3 5 0 0,-2-8 0 0,-1 3 0 16,0-2 0-16,0-4 0 0,-3 4 0 0,0-6 0 16,3 0 0-16,-3 0 0 0,-3 0 0 0,4 0 0 15,2-6 0-15,0 4 0 0,-3-1 0 0,3 0 8 16,0-5-8-16,-3 6 0 0,3-1-8 0,3-5 8 15,0 5 0-15,0 1 0 0,1-6 0 0,2 3 0 16,0-1-10-16,3-2 10 0,3 3-12 0,0 0 12 16,3 2-146-16,3-2-22 15,0-3-5-15,5 3-861 0</inkml:trace>
  <inkml:trace contextRef="#ctx0" brushRef="#br0" timeOffset="35714.9">12116 3471 1036 0,'0'0'46'0,"0"0"10"0,0 0-45 0,0 0-11 16,0 0 0-16,0 0 0 0,0 0 168 0,0 0 32 16,0 0 7-16,6-2 1 0,0-1-145 0,3 0-29 15,0-5-6-15,-3 3 0 0,0 0-15 0,3-3-2 16,0 0-1-16,0 3 0 0,3-1-10 0,-6-7 0 15,3 5 0-15,-3 3 0 0,0-8 0 0,3 5 0 16,-3-3 0-16,-6 3 0 0,2-2 21 0,-4 2 9 16,-1-5 2-16,-3 5 0 0,0-6-10 0,3 9-2 0,-6-8 0 0,0 5 0 15,0 3-3-15,-3-1-1 0,0 4 0 16,-3 2 0-16,-3-3 16 0,0 6 4 16,-2-1 0-16,-1 4 0 0,0 7 4 0,3-8 2 0,-3 8 0 0,3 1 0 15,-2-1-13-15,5 0-2 0,-3 0-1 0,3 3 0 16,0-3-18-16,3 3-8 0,0-3 8 0,6 1-8 15,0-1 0-15,3 0 0 0,3 0 8 0,3 1-8 16,3-6 0-16,0 0 0 0,3-3 0 0,3 0 0 16,3-5 0-16,3 5 0 0,3-10 0 0,-1 0 0 15,7 0-26-15,-3-3-7 16,6 0-2-16,-3-3 0 0,-7 0-9 0,1-2-1 0,0 0-1 16,0 2 0-16,-3 3-3 0,-3-5-1 15,-3 8 0-15,0-6 0 0,-7 9 39 0,-2-6 11 0,-3 8 0 0,0 0 0 0,-3 0 35 16,-5 0 11-16,-4 8 2 0,0-3 1 0,0 3 14 15,0 0 2-15,0 2 1 0,0 4 0 0,0 2-27 16,0-3-6-16,0 3-1 0,3 0 0 0,4 2 3 0,-1-5 0 16,0 1 0-16,3 4 0 0,6-10-35 0,0 3 0 15,3 2 0-15,2-5 0 0,4 0 10 0,0-3-10 16,0 0 8-16,3-5-8 16,6 0-68-16,3-5-18 0,0-3-4 0,-1 3-668 15,1-8-134-15</inkml:trace>
  <inkml:trace contextRef="#ctx0" brushRef="#br0" timeOffset="36058.56">12527 3410 1854 0,'0'0'40'0,"0"0"9"0,0 8 2 0,-3-2 1 0,0-1-41 0,3-5-11 0,0 8 0 0,3-3 0 16,0 3 43-16,-3-8 6 0,6 0 2 0,6 3 0 15,-3-1-27-15,6-2-6 0,-3-2-1 0,0-1 0 16,-12 3-17-16,18-5 10 0,-4 0-10 0,1-3 8 16,-3 0-8-16,0 2 0 0,0-7 0 0,-3 5 0 15,3-5 0-15,-6 2 0 0,0 4 0 0,0-7 0 16,-3 4 0-16,-3 2 0 0,0-5 0 0,0 5 0 16,-3-6 0-16,-6 9 8 0,0-6-8 0,0 9 12 15,-3-6-12-15,-3 8 0 0,-3 0 9 0,0 8-9 0,-2 0 27 16,-4 2 1-16,-3 6 0 0,6 3 0 0,-3-6 4 0,7 6 0 15,-4-1 1-15,6 3 0 0,0-8-12 0,6 6-2 16,0-6-1-16,0 3 0 0,6-3-18 0,3 1 0 16,-3-4 0-16,6 3 0 0,3-5 0 0,3 3-17 15,3-6 3-15,3 3 1 16,0-8-165-16,3 0-33 0,-1 0-6 0,4 0-622 0</inkml:trace>
  <inkml:trace contextRef="#ctx0" brushRef="#br0" timeOffset="36433.48">12745 3397 1821 0,'-3'3'40'0,"-3"2"8"0,-6 0 1 0,3 3 3 0,-6-2-41 0,0 7-11 0,-6 0 0 0,0 0 0 16,3 3 99-16,1 0 17 0,-4 5 4 0,6 0 1 15,-3 3-45-15,6-3-10 0,-3 3-2 0,3 5 0 16,0 0-38-16,3 6-8 0,-2-1-2 0,2 3 0 16,-3 3-16-16,3-8 10 0,0 2-10 0,3 3 8 15,-3 3-8-15,0-8 0 0,0 7 0 0,0 1 0 16,3-11 0-16,-3 6-16 0,-3-1 4 0,3-2 1 15,-2-1-13-15,2-4-2 16,3-1-1-16,-6 1 0 0,-3-1 13 0,3-5 2 0,-3 1 1 0,0-4 0 16,0 6 11-16,0-11 0 0,-5 6 0 0,5-6 0 15,3 0 0-15,0-2 14 0,0-3-3 0,-3 0-1 16,0-8 43-16,3 0 9 0,0 0 2 0,1-8 0 16,2 0-32-16,-3-3-5 0,6 1-2 0,0-6 0 15,3 0 11-15,0 0 3 0,3-3 0 0,0-2 0 0,6 3-31 16,0-9-8-16,0 3 0 0,0 3 0 15,3-5 23-15,3 5 3 0,2 2 1 0,1-5 0 0,3 6-27 16,-3 2 0-16,3-8 0 0,3 3 0 0,3 2 0 0,-1 1 0 16,4 2 0-16,0-5 0 0,-3 2-15 0,-3 1-8 15,-1 5-1-15,1-9-1 16,-3 4-187-16,3-3-38 0,15-16-7 0,-7 10-2 0</inkml:trace>
  <inkml:trace contextRef="#ctx0" brushRef="#br0" timeOffset="36823.99">12941 3590 1566 0,'0'0'69'0,"0"0"15"0,9-2-68 0,0 2-16 0,0 0 0 0,0-6 0 15,3 4 22-15,2-3 1 0,4 5 0 0,0-8 0 16,0 2 13-16,0 1 2 0,-3-3 1 0,0 3 0 15,0-3-18-15,2 0-3 0,1 3-1 0,0-9 0 16,-3 9-17-16,0-8 8 0,0 2-8 0,-3 1 0 16,0-1 44-16,-6 3 1 0,2-5 1 0,-2 0 0 15,-3-1-2-15,3-1-1 0,-3-1 0 0,0 3 0 16,-3-6-6-16,-3 6-1 0,0 0 0 0,0 5 0 16,0-6 11-16,-6 9 1 0,1-3 1 0,-4 5 0 15,0 3 12-15,-6 3 3 0,0 0 0 0,0 5 0 16,3 2-32-16,-3 4-7 0,-2-1-1 0,2 5 0 0,0-2 12 15,0 3 1-15,3 4 1 0,0-7 0 0,6 8-29 16,0-8-9-16,0 0 0 0,6 5 0 0,1-2 0 0,2-1 0 16,2 3 0-16,4-7 0 0,0 4 12 0,3 3-4 15,3-10 0-15,0 5-8 0,3-3 0 0,0-3 0 16,0-2-10-16,0-2 10 16,3 2-238-16,2-8-40 0</inkml:trace>
  <inkml:trace contextRef="#ctx0" brushRef="#br0" timeOffset="37784.91">14468 2715 748 0,'-9'-3'67'0,"3"3"-54"0,0 0-13 0,0 3 0 16,-3-3 192-16,0 5 35 0,0 0 7 0,-3-2 2 15,1 2-84-15,-1 3-17 0,-6 3-3 0,3 5-1 0,-3 2-49 0,0 3-10 16,-3 3-1-16,3 3-1 0,-2-1-18 0,-4 6-3 16,3-1-1-16,0-1 0 0,-6 7-20 0,7-6-4 15,-7 9 0-15,0-6-1 0,3 3-14 0,0 3-9 16,4 0 12-16,-1 5-12 0,6-13 8 0,3 7-8 15,3-10 0-15,3 0 0 0,0-2 0 16,3-1 8-16,3 1-8 0,0-9 0 16,6-2-24-16,0 0-11 0,3-3-2 0,0-2-1 15,3 0-162-15,3-6-32 0,0-3-6 0</inkml:trace>
  <inkml:trace contextRef="#ctx0" brushRef="#br0" timeOffset="38441.01">14995 2876 1134 0,'0'0'50'0,"0"0"10"0,0 0-48 0,0 0-12 0,0 0 0 0,0 0 0 16,0 0 118-16,0 0 21 0,0 0 4 0,0 0 1 15,0 0-48-15,0 0-10 0,0 0-2 0,0 0 0 16,0 0-29-16,0 0-7 0,0 0 0 0,-3-8-1 16,-3 3-2-16,0 0 0 0,0-1 0 0,0 4 0 15,-3-4 9-15,-3 1 2 0,0 2 0 0,0-2 0 0,-3 5-31 16,1 0-5-16,-1-5-2 0,-6 10 0 0,3-5 22 0,-3 5 5 15,3 3 1-15,-5-2 0 0,2 2-34 16,3-3-12-16,3 3 0 0,-3 2 9 0,3 1-9 0,0-1 10 16,3 4-10-16,0-9 10 0,1 8-10 0,5-5 0 15,3 3 0-15,-3-1 0 0,0 1 0 0,3 2 0 16,0 0 0-16,3-7 0 0,0 7 0 0,3-5-11 16,0-3 3-16,3 3 0 15,0 0-16-15,-3 3-4 0,3-9 0 0,0 4 0 16,-1-1-4-16,-2-3 0 0,3 4-1 0,-6-6 0 15,6 8-3-15,-6-8 0 0,0 0 0 0,3 5 0 0,-3-5 19 0,0 0 3 16,0 0 1-16,0 5 0 0,0-5 13 0,-3 6 0 16,-3 2 0-16,0-3 0 0,-5-3 0 0,2 4 0 15,-3-1 0-15,-6 3 0 0,0-3 10 0,-6 1-10 16,0 1 8-16,1 1-8 0,-4 3 11 0,0 0-3 0,3 2-8 16,0-3 12-16,1 4 4 0,-1 4 1 0,3-5 0 0,0 1 0 15,-3 4-5-15,6-2 0 0,4 3-1 0,-1-1 0 16,-3-5-11-16,6 3 8 0,0 0-8 0,3-3 8 15,3 0-8-15,0 1 0 0,3-1 0 0,3-5 0 16,0 2 0-16,0 1 0 0,6 0 0 0,0-6 0 16,0 3 0-16,3 0 0 0,3-3 0 0,3 0 0 15,-3 3 0-15,5-8 0 0,1 6 9 0,3-6-9 16,0 0 8-16,0 0-8 0,3 0 10 0,-3 0-10 16,2 0-119-16,1-6-29 15,0 6-7-15,3-8-807 0</inkml:trace>
  <inkml:trace contextRef="#ctx0" brushRef="#br0" timeOffset="38909.68">14903 3236 403 0,'-6'0'17'0,"6"0"5"0,-3 0-22 0,0 0 0 16,0 0 0-16,0 5 0 0,-3-5 314 0,3 0 58 15,0 3 12-15,-6-1 3 0,3 6-249 0,0-5-50 16,-3 8-9-16,3-6-3 0,-6 5-20 0,3 4-5 16,-3 2-1-16,0-1 0 0,0 1-4 0,1 0-1 15,-1 3 0-15,0-6 0 0,3 5-14 0,3-4-3 0,-3-1-1 0,3 0 0 16,3-5-16-16,3 3-3 0,0-3-8 0,0-8 12 16,0 5-12-16,3-2 8 0,6-3-8 0,-3 0 0 15,6-3 13-15,3-2-3 0,6-3-1 0,-1 2 0 16,1-7-9-16,0 0 0 0,6 0 0 0,0-1 0 15,-1-4-16-15,1 5 5 0,0-6 1 0,0 1 0 16,-6 2-3-16,2 3-1 0,-5-3 0 0,0 2 0 16,-3 4 14-16,-3 5 0 0,0-6 0 0,-3 8-9 15,-3 3 9-15,-6 0 0 0,0 0 0 0,0 0 0 16,0 0 0-16,0 6 8 0,0 4 0 0,-3 3 0 16,0 3 11-16,-3-2 2 0,0 1 1 0,-3 4 0 15,3 0-6-15,0-6 0 0,0 3-1 0,-3-1 0 0,6-1 7 16,-3-1 2-16,0 0 0 0,3 0 0 15,0 1-24-15,0-6 0 0,3 0 0 0,3 2 0 0,0-5 0 16,-3-5 0-16,6 3 0 0,3 2 0 16,0-5-24-16,0 0-8 0,3 0-3 15,0-8 0-15,6 3-221 0,-3-3-44 0,20-21-8 0,-8 5-3 0</inkml:trace>
  <inkml:trace contextRef="#ctx0" brushRef="#br0" timeOffset="39378.33">15864 2622 2091 0,'0'0'46'0,"0"0"10"0,-6 5 1 0,0 3 2 0,0-2-47 0,-3-4-12 0,0 9 0 0,0-3 0 16,3 2 64-16,0 4 10 0,-6 7 2 0,-2-3 1 15,2 3-21-15,-3 3-5 0,-3 11-1 0,0-4 0 16,-3 9-18-16,0 0-4 0,-2-3-1 0,-1 10 0 15,0-7-6-15,0 5-1 0,-6 0 0 0,1 0 0 16,-1-3-9-16,0 3-3 0,3 0 0 0,1-5 0 16,5-3-8-16,3-3 0 0,0-7 0 0,6 5 0 15,0-11 0-15,3 3 0 0,3-11 0 0,3 0 0 16,3 0-38 0,0 1-10-16,3-12-1 0,-3-2-1 0,6 3-102 15,0-6-21-15,-3 1-4 0,3-6-1 0,0-3-66 0,-3 3-12 0,3-5-4 16,-3 2 0-16,-3 3 108 0,0-5 20 15,-3 0 5-15,0-6 1 0,-3 3 79 0,3-2 16 16,0 5 3-16,0-6 1 0,3 6 170 0,-3 0 33 0,-3 0 8 0,3 2 0 0,0 0 25 0,0 6 5 16,-3-6 1-16,3 9 0 0,0-3-63 0,3 5-13 15,-3-8-3-15,3 8 0 0,0-6-32 0,3 6-8 16,-3-8 0-16,6 6-1 0,0-1-55 0,3-2-12 16,6-1-1-16,0 4-1 0,3-6-14 0,-3 3-4 15,6-1 0-15,2 4 0 0,1-4 20 0,0 1 3 16,-3 0 1-16,3 2 0 0,-6 3-32 0,2-5 0 15,-2 5 0-15,-3 0 0 16,3-5-20-16,-3 10-9 0,-3-5-3 0,-3 5-822 16,0-5-165-16</inkml:trace>
  <inkml:trace contextRef="#ctx0" brushRef="#br0" timeOffset="39893.78">15956 3281 961 0,'0'0'42'0,"0"0"10"0,0 0-42 0,0 0-10 0,0 0 0 0,0 0 0 0,0 0 152 0,0 0 29 16,0 0 6-16,0 0 1 0,-3 0-55 0,0-8-10 15,3 8-3-15,-3 0 0 0,-3-3-44 0,0 1-10 16,0 2-2-16,-2-6 0 0,-1 4 0 0,3 2 0 16,-3-3 0-16,-3 3 0 0,3-3 0 0,-6 3 0 15,6 0 0-15,-3 0 0 0,3 0-10 0,0 0-2 16,-3 3-1-16,0 0 0 0,1 5-34 0,2-6-6 16,-3 4-2-16,3-1 0 0,0 3-9 0,0 0 0 15,6 2 0-15,3-2 0 0,-3 3 0 0,6 2 0 16,3-8 0-16,0 6 0 0,3 0 0 0,0-4 0 15,3 4 0-15,0-3 0 0,2 0 0 0,-2 2 0 16,3-2 0-16,3-2 0 16,-3 2-32-16,0 0-6 0,-3 2-1 0,0-5 0 0,-3 3 23 0,-3 0 4 15,-3 0 0-15,-1 3 1 0,-2-6 11 0,-2 8-13 16,-1-5 5-16,-3-2 8 0,-3 2 0 0,-3 2 0 16,-3 1 0-16,0-1 12 0,0-4-12 0,0 2 0 0,-3-1 0 15,-5 1 0-15,2-2 0 0,-3-1 18 0,0 0-3 16,0-2-1-16,3 2 13 0,1-5 2 0,-4 0 1 0,3 0 0 15,0-8-16-15,3 8-3 0,-3-5-1 0,4-3 0 16,-1 3-10-16,6-3 0 0,0-3 0 0,6 3 0 31,3-5-175-31,0 2-37 0,6-2-7 0</inkml:trace>
  <inkml:trace contextRef="#ctx0" brushRef="#br0" timeOffset="40503.01">16242 3347 345 0,'0'0'31'0,"0"0"-31"0,0 0 0 0,0 0 0 0,0 0 284 0,0 0 50 0,0 0 10 0,0 0 3 16,0 0-219-16,0 0-43 0,3 0-9 0,3-3-1 16,0-2-46-16,0 5-9 0,0-5-1 0,0-3-1 15,0 3-18-15,0 5 10 0,0-8-10 0,-3 2 8 16,3-2 13-16,-4 3 3 0,-2-6 0 0,3 9 0 15,-6-9 5-15,3 1 2 0,-2 4 0 0,-4-4 0 16,3 7 17-16,-6-7 3 0,0 7 1 0,-3-2 0 16,0-1 0-16,-3 6 1 0,0 0 0 0,-3 6 0 0,-3 2-23 15,1 2-5-15,-4 3-1 0,3 3 0 0,-3 0-9 16,3 5-3-16,0 0 0 0,1 3 0 0,2-5-12 16,3 2 8-16,0-3-8 0,0 4 0 0,3-4 0 0,3 1 0 15,3 2 0-15,6-3 0 0,0-4 0 0,6-1 0 16,3 0 0-16,3-8 0 15,3 3-28-15,6-8-3 0,0 0 0 0,5 0 0 16,4-8-38-16,6 3-8 0,3-8-2 0,5 0-969 0</inkml:trace>
  <inkml:trace contextRef="#ctx0" brushRef="#br0" timeOffset="41440.3">16924 2760 1868 0,'-6'5'41'0,"3"-5"9"0,0 3 2 0,0-1 0 0,-3 6-42 0,3-5-10 0,3 2 0 0,3 0 0 16,-3-5 67-16,3 8 11 0,3-2 2 0,6-1 1 16,0-5-42-16,2 0-9 0,1-3-2 0,3 1 0 15,6 2-15-15,0-8-3 0,0 2-1 0,2-2 0 16,-2 3-1-16,3-8-8 0,-6 2 12 0,3 3-4 15,-4-5-8-15,-2 0 0 0,3 0-10 0,-6 2 10 16,-3-2 0-16,0 2 0 0,0-5 0 0,-3 3 0 16,-9 0 0-16,3-3 0 0,-3 3 0 0,-3-3 0 15,-3 0 8-15,0 3-8 0,-9-6 9 0,0 6-9 0,3-5 16 0,-3 10-4 16,-6-3 0-16,-2 8 0 0,-4 3 24 0,-6 6 4 16,-3 2 0-16,1 8 1 0,-4 2-14 0,-6 1-3 15,-5 4-1-15,-4 7 0 0,1 7 5 0,-1 2 2 16,0 1 0-16,7 5 0 0,-1 8-13 0,3 5-2 15,1-5-1-15,2 5 0 0,3 0-14 0,7-5 0 16,-1-2 0-16,6 1 0 0,6-7 9 0,6-2-1 16,7-6 0-16,2-5 0 0,9-3-8 0,2-6 0 15,4-4 0-15,3-3 0 0,6-6 0 0,0-2-11 16,3-8 3-16,3 0 0 0,-3-5 8 0,5-3 0 16,1-2 0-16,0-4 0 0,0-2-11 0,-1 3 0 15,1-5 0-15,0 5 0 0,-9-6 11 0,3 6 0 16,-6 0 0-16,0 5 0 0,-7-3 0 0,1 6 0 15,-9 2 0-15,0 3 0 0,9 0 0 0,-6 5 8 16,-3-5 0-16,-3 14 0 0,0-6-8 0,-3 5 8 0,-3-3-8 16,6 4 8-16,0-1 0 0,1 0 0 0,2 0 0 15,0 0 0-15,5 1-8 0,-2-9 0 0,6 6 0 0,-6-1 0 16,3-5 0-16,3 3 0 0,6-8 0 0,0 3 0 16,0 0 0-16,6-6 8 0,0 0-8 0,2 3 8 15,-5-8-8-15,0 3 0 0,3 0 0 0,0-3 0 16,0 0 0-16,-4 3 0 0,-2-9 0 0,3 9 0 15,0-8 0-15,0 0-16 0,-6 0 4 0,0-1 0 16,0 1 12-16,0 0 0 0,-4 0-9 0,1-1 9 16,-6 1 0-16,3 0 0 0,0 2-9 0,-6 3 9 0,-6-5 0 15,3 8 0-15,-3-3 0 0,-3 8 0 0,-2-5 0 16,-1 10-8-16,-3-2 8 0,0 2 0 0,-3 5 8 0,-3 4 4 16,3-1 2-16,-3 8 0 0,4-2-2 0,-1-4 0 15,0 9 0-15,6-5 0 0,0 2-12 0,0 0 0 16,3-2 0-16,3-1 0 0,6-2 0 0,0-3 0 15,9 1 0-15,0-4 0 0,3-5 28 0,3 3 4 16,3-2 0-16,0-6 0 0,0 0-32 0,2 0 0 16,1 0 0-16,3-6 0 15,0-2-42-15,0 3-14 0,2-8-4 0,1 2 0 16,3-2-33-16,-3 0-7 0,-3 0-2 0,-1-3 0 16,4 2 10-16,-3-1 1 0,-6-1 1 0,0 3 0 15,-3-1 27-15,-3 4 6 0,-4 2 1 0,-2 0 0 0,-3 3 56 0,-3 5 0 16,0 0 15-16,-3 0-3 0,-9 5 74 0,4-3 15 15,-4 9 3-15,0 2 1 0,-6 1-26 0,3-1-6 0,-3 3-1 16,3 2 0-16,0 1-39 0,3-1-8 0,7-2-1 0,2 0-1 16,0 0-23-16,0-3 0 0,0-2 0 0,3 2 8 15,6-5-8-15,-6-3 0 0,0-5 0 16,6 5 0 0,8-5-74-16,-2 0-16 0,0-5-3 0,3-3-622 0,0-2-124 0</inkml:trace>
  <inkml:trace contextRef="#ctx0" brushRef="#br0" timeOffset="41565.64">17537 2953 633 0,'0'0'56'0,"0"0"-44"15,-6 0-12-15,0 8 0 0,-6-8 283 0,6 5 54 16,0 3 11-16,0-5 3 0,0 7-264 0,0-5-53 16,3 3-10-16,3 6-3 15,0-1-68-15,0 0-13 0,3-2-4 0</inkml:trace>
  <inkml:trace contextRef="#ctx0" brushRef="#br0" timeOffset="42205.74">17635 3392 345 0,'0'0'15'0,"0"0"4"0,3 3-19 0,-3-3 0 15,0 0 0-15,3 5 0 0,6 0 284 0,0-5 52 16,-9 0 12-16,6 0 1 0,6 0-231 0,0 0-46 15,-1-8-10-15,1 3-2 0,3-3-37 0,0-3-8 16,0 4-2-16,-3-7 0 0,0 4 1 0,0-4 0 0,-3 1 0 0,3 0 0 16,-6 0 24-16,0-3 5 0,-1-3 1 0,-2 6 0 15,-3-5 4-15,0-1 2 0,-3 3 0 0,0 3 0 16,-2-3-27-16,-4 6-6 0,-3 4-1 0,-3 1 0 16,-3-3 36-16,-6 11 6 0,-6 2 2 0,1 3 0 15,2 5-7-15,-3 3-1 0,-3 0 0 0,1 8 0 16,2-3-32-16,3 5-6 0,3 1-2 0,0 5 0 15,1-9-3-15,5 4-1 0,6 2 0 0,-3-3 0 16,9-2-8-16,0 3 0 0,6-9 0 0,3 3 0 16,6-7 0-16,3-4 0 0,0 1 0 0,3-6 0 15,5 0-20-15,1-5-5 16,0 0-2-16,6-8 0 0,0 3-10 0,0-8-3 0,2 0 0 16,1-6 0-16,0 1-16 0,3-4-4 0,2-1-1 0,1-7 0 15,0 1 20-15,-7 0 4 0,1-8 1 16,0 3 0-16,0-1 12 0,3-2 2 0,-4-2 1 0,4-1 0 15,0-10-37-15,2 2-7 0,-2-10-2 0,0 5 0 16,0-3-42-16,-1 9-9 0,-2-6-2 0,3 8 0 16,-6-3 45-16,0 11 9 0,-7-2 2 0,1 7 0 0,0 5 129 0,-9 1 27 15,0 7 4-15,-6 6 2 0,0 5 41 0,-3 3 8 16,-3-3 1-16,0 8 1 0,0 0-29 0,0 0-5 16,-6 8-2-16,-3-3 0 0,0 1-71 0,-6 7-14 15,3 0-4-15,-3 8 0 0,0 0 13 0,-2 6 3 16,-4 2 0-16,-3 11 0 0,-6-1-20 0,-3 6-3 15,-2 8-1-15,-7 8 0 0,0 2-8 0,4-4-8 0,-1 2 12 16,3 2-12-16,6-10 8 0,-2-3-8 0,5 3 0 0,3-5 0 16,3-3 0-16,3-11 0 0,6-2 0 0,4-3 0 15,2-5 0-15,6 0 0 0,0-8-12 0,6-1 3 32,2-1-63-32,1-1-13 0,3-11-3 0,3 1 0 15,0-3-76-15,0-5-15 0,6-3-3 0,-3-3-445 0,0 3-89 0</inkml:trace>
  <inkml:trace contextRef="#ctx0" brushRef="#br0" timeOffset="42728.65">18180 3254 2026 0,'0'0'44'0,"0"0"10"0,-9 6 2 0,3-4 1 0,-3 4-45 15,0-4-12-15,-3 9 0 0,0-3 0 0,0 2 103 0,-3 4 18 16,3-1 4-16,-2 3 1 0,-1 0-76 0,6-1-15 16,-3 4-3-16,3-1-1 0,0-4-9 0,3-1-2 15,3 0 0-15,0 0 0 0,3-5-4 0,3 0 0 16,-3 3-1-16,6-8 0 0,0 2-15 0,3 0-18 15,0-5 4-15,3-5 1 16,0 2-25-16,3 1-5 0,-1-1-1 0,1-8 0 16,3 3-90-16,-3 0-18 0,6 0-4 0,-3-2-1 15,-3 2 58-15,2-3 12 0,-2-2 3 0,0 5 0 16,3-5 8-16,-6 0 1 0,3 2 1 0,-3 1 0 0,0 4 55 0,-6-4 19 16,0 2-12-16,0 2 12 0,-6 6 42 0,0 0 14 15,0 0 4-15,0 0 0 0,0 0 48 0,0 0 9 16,-6 11 3-16,0-3 0 0,0 3-31 0,-3 2-5 15,0 0-2-15,0-2 0 0,-3 4-28 0,3-1-6 16,3-1 0-16,-3 0-1 0,0 0-25 0,3-5-5 0,6 0-1 0,0 3 0 16,0-6-16-16,0-5 0 0,9 8 0 0,0-8 0 15,3 0 0-15,0 0 0 0,3-8 0 0,0 3 0 16,3 0-40-16,-3-3-8 0,2-3-1 16,-2 0-1-16,0 6-25 0,3-8-5 0,0 0 0 0,3-1-1 15,-3-1 29-15,-1-1 7 0,1 3 1 0,0-1 0 0,-6 4 32 16,0 2 12-16,-3 0 0 0,0 3-9 0,-6-3 51 0,0 8 10 15,-3 0 3-15,0 0 0 0,3 2 45 0,-3 9 10 16,-3-3 2-16,0-3 0 0,-3 8-51 0,3 1-9 16,0-7-3-16,-3 7 0 0,0-1-29 0,0 0-5 15,3-2-2-15,0 2 0 0,0 0-5 0,3-8-8 16,-3 6 11-16,6 0-11 0,0-9 12 0,0 4-4 16,6-1 0-16,0 0-8 0,0-5 0 0,0 0 0 15,-3 0 0-15,3-2 0 16,3-1-108-16,-1 3-26 0,4-8-5 0</inkml:trace>
  <inkml:trace contextRef="#ctx0" brushRef="#br0" timeOffset="43681.57">18918 3471 115 0,'0'0'10'0,"0"0"-10"0,0 0 0 0,0 0 0 0,0 0 101 0,6-2 19 16,3 2 3-16,-3-3 1 0,-3 3 20 0,-3 0 4 15,6 0 0-15,3 0 1 0,-6 0-8 0,-3 0-1 0,6 3-1 0,-1-1 0 16,-5-2-32-16,6 6-7 0,0-6 0 0,0 2-1 15,-6-2-41-15,6 3-8 0,0-6-2 16,3 3 0-16,-3-2-35 0,3 2-13 0,3-6 9 0,0 1-9 16,0 2 31-16,0-7 1 0,6 2 0 0,-4 0 0 15,1-3-32-15,0 3-18 0,-6-5 2 0,0 3 1 16,-3-4 15-16,0-1 16 0,-3 1-3 0,0 1-1 16,-6 0-12-16,0 0-8 0,0-6 8 0,-3 6-13 15,-6 0 13-15,3 2 0 0,-6 0 12 0,-3 6-12 16,-2 0 32-16,-1 0 0 0,-3 10 0 0,-3-5 0 15,0 5 8-15,4 0 0 0,-1 3 1 0,-3 6 0 16,6-1-29-16,0 0-12 0,6 6 8 0,1-6-8 16,-1 3 0-16,6 0 0 0,-3-1 0 0,3 4 0 15,3-6 0-15,3 0 0 0,3 1 0 0,0-1 0 16,3-3 0-16,3 1-14 0,3 0 5 0,3-11 1 16,0 2-36-16,5-2-8 0,4-2 0 15,3-4-1-15,0 1-11 0,3 2-1 0,0-10-1 0,-1 3 0 16,4-1-123-16,0 0-25 0,-3-2-5 0,-4 0-1 15,1 0 116-15,-3 0 22 0,-6-1 5 0,-3 4 1 0,-3 2 54 16,-3 0 11-16,-3 3 3 0,-3 5 0 0,0 0 116 0,-6 0 24 16,-6 0 5-16,0 5 1 0,-9 3 13 0,0 2 2 15,-5 6 1-15,-1 3 0 0,3 2-47 0,-6 3-10 16,6 2-1-16,-2 3-1 0,-1 0-45 0,3 3-9 16,3 3-1-16,-3 4-1 0,6 6-25 0,-2-5-5 15,5 5-1-15,-3-3 0 0,6 3-8 0,-3-2 0 16,0 1 0-16,0-1 0 0,3-1-12 0,3 6-5 15,-2-6-1-15,2 6 0 16,0-1-99-16,-3-10-20 0,3 0-4 0,-3-2-1 16,0-6 62-16,-3 3 13 0,0-8 3 0,0 2 0 0,1-5 64 0,2 0 20 0,-6-2 1 15,0-3 0-15,0 0 35 0,0-3 8 0,0-5 0 16,-3-3 1-16,4-2 10 0,2-6 1 0,0 3 1 0,0-8 0 16,0-2-6-16,3 2-2 0,0-11 0 0,3 6 0 15,0-6-21-15,3-2-4 0,1-3 0 0,2-2-1 16,3-1-25-16,3-2-5 0,0-5-1 0,5 5 0 15,4-6-12-15,3 4 0 0,-3-1 8 0,9-2-8 16,6 4 0-16,0 1 0 0,-1 0 0 0,10 0 0 16,3 3 0-16,-1-1 0 0,4-2 0 0,-3 0 0 15,0 3 0-15,-1-1 0 0,4-2-13 0,0 0 4 16,2-3-94-16,1 6-18 0,-3-1-4 0,-1-5-963 16</inkml:trace>
  <inkml:trace contextRef="#ctx0" brushRef="#br0" timeOffset="44056.43">19900 2289 2257 0,'0'0'49'0,"0"0"11"0,0 0 1 0,0 0 3 0,0 0-51 0,0 0-13 15,0 0 0-15,-3 2 0 0,0 9 27 0,3-3 2 0,0 2 1 0,0 12 0 16,0-4 10-16,3 9 1 0,3-1 1 0,-3 6 0 16,0 2-14-16,0 1-4 0,-3 2 0 0,0-3 0 15,3 8 7-15,-3-2 1 0,-3 0 0 0,3 5 0 16,-3 2-32-16,0-2 0 0,-3 0 0 16,0 0 0-16,0 0 0 0,-3 3 0 0,0-3 0 0,0-5 0 15,-2-3 0-15,-4 2 14 0,-3 1-4 0,3 0-1 16,-3-9-9-16,3 4 0 0,-3-3-10 0,0-6 10 15,1-5 0-15,-4 3 10 0,-3-3 0 0,-3 0 0 16,-3-5-10-16,1 0 0 0,2 0 0 0,-3-3 0 16,-3-2 0-16,4-1 12 0,-4-4-12 0,3 2 12 15,3-3-160-15,3-5-32 0,4-3-7 0,2 1-1 0</inkml:trace>
  <inkml:trace contextRef="#ctx0" brushRef="#br0" timeOffset="45071.84">20251 3307 1483 0,'0'0'65'0,"-3"0"15"0,-3 0-64 0,6 0-16 16,0 0 0-16,0 0 0 0,0 0 90 0,0 0 15 15,0 0 3-15,3-8 1 0,3 3-48 0,0 0-9 16,0-3-3-16,3 0 0 0,0 3-24 0,0-3-5 16,3-3 0-16,0 3-1 0,0-2-4 0,0 2-1 15,3-6 0-15,-1 1 0 0,1 0-4 0,0 0-1 16,-3-1 0-16,6 1 0 0,0 0 11 0,-3 0 3 16,-3 0 0-16,0 2 0 0,-1 3-10 0,-2 0-1 15,0 3-1-15,-3 5 0 0,-6 0 11 0,0 0 2 16,0 0 1-16,0 0 0 0,0 0-4 0,0 0-1 15,0 5 0-15,0 6 0 0,-3-1-9 0,-6-2-3 16,3 3 0-16,-2 2 0 0,-1 3-8 0,-3 0 8 16,3-3-8-16,0 3 8 0,-3-6 4 0,3 4 0 15,0 2 0-15,0-6 0 0,3-2-4 0,3 3 0 0,-3-3 0 0,3 0 0 16,0-3-8-16,0 0 0 0,0 3 0 16,0-8 0-16,3 3 0 0,0-3 0 0,0 0 0 0,0 0 0 15,0 0 0-15,6-3 0 0,6-8 0 0,0 4 0 16,0-1 28-16,0 0 3 0,6-3 1 0,0 3 0 31,-3-5-52-31,2 0-9 0,1-3-3 0,3 0 0 0,-3 3 32 0,0 2 0 0,0 1 0 0,-3-1 0 16,-1 3 0-16,1 3 13 0,0-3-1 0,-3 8 0 15,0-5-12-15,-3 5-16 0,0 0 3 0,-6 5 1 16,6-5 12-16,-6 8 0 0,-3 0 0 0,0 2 0 16,0-2 23-16,-6 3 7 0,0-1 2 0,3 4 0 15,-3-1-32-15,0-3 0 0,0 4 0 0,3-1 0 0,-3-5 12 16,3 2-3-16,-3-2-1 0,3 0 0 0,0 3-8 0,-3-9 0 15,6 9 0-15,0-11 0 0,0 0 0 0,0 0 0 16,0 0 0-16,6 0 0 0,0 0 0 0,0-5 8 16,3 2-8-16,6-2 8 0,0-3-8 0,3-3 0 15,0 3 0-15,-1-2 0 0,1-3 0 0,3-1 0 16,0-2 0-16,3 1-11 0,-3-1 3 0,5 2 0 16,-5-4 0-16,6 5 0 0,-9 0-10 0,0 2-2 15,-3 0 0-15,-4 6 0 0,1 5 7 0,-6-5 1 16,-6 5 0-16,0 0 0 0,0 0 12 0,0 0 10 15,6 8-2-15,-6 2 0 0,0-2 13 0,0 3 3 16,-3-3 0-16,-3 5 0 0,0-2-10 0,0 2-2 16,1 3 0-16,-1-3 0 0,-3 0-4 0,3-2-8 15,0 2 11-15,0-5-11 0,3 2 9 0,0-2-9 16,0 6 0-16,0-9 9 0,6 3-9 0,0-3 0 0,-3-5 0 16,0 0-11-1,9 8-147-15,0-8-30 0,0 0-5 0,3 0-2 0</inkml:trace>
  <inkml:trace contextRef="#ctx0" brushRef="#br0" timeOffset="45571.68">21260 3217 1789 0,'6'6'79'0,"-3"-1"17"0,-3-5-77 0,0 0-19 0,0 8 0 0,3-8 0 0,-3 0 63 0,0 0 9 16,0 0 1-16,6 5 1 0,3-5-43 0,-3 3-9 15,3-1-2-15,6-2 0 0,0 0-11 0,0-2-9 16,0-1 12-16,0-2-12 0,-1 5 9 0,1-8-9 16,-3 3 0-16,0-3 9 0,0 2-9 0,-3-2 0 15,0-2 0-15,-3 2 0 0,-3-3 8 0,3 3-8 16,-3 0 8-16,-3-5-8 0,0 0 23 0,-3 2-1 16,3 4 0-16,-3-7 0 0,-3 1-3 0,0 0-1 15,0 0 0-15,-3 2 0 0,-3 3 29 0,0 3 5 16,-6 2 2-16,3-2 0 0,-5 5-24 0,2 5-5 15,-3-2-1-15,-3 7 0 0,0 4 16 0,3-1 4 16,1 0 0-16,-1 3 0 0,3 8-27 0,3-6-5 16,-3 3 0-16,6 1-1 0,3 1-11 0,3 4 0 15,0-9 0-15,6 4 0 0,3-4 0 0,3 1 0 16,6-6 0-16,3-5 0 0,6 0 0 0,3-3 0 0,-6 0 0 16,5-5 0-16,7-5 0 0,0 0 0 0,-3-3 0 15,3 0 0-15,-1-5-24 0,-2-1 4 0,-6-2 0 16,0 3 0-1,-3-3-10-15,-3 3-2 0,-4-5 0 0,-2 4 0 0,0-4 32 0,-3 2 0 0,-3-3 0 0,0 6 0 16,-6-5 0-16,3-1 0 0,-3 3 0 0,-3 3 0 16,-3 0 0-16,0 2 0 0,-2 3 0 0,-7 3 0 15,0 5 0-15,-6-5 0 0,0 5 0 0,0 5 0 16,4-5-17-16,2 5 2 0,-3-5 1 0,9 6-749 16,3-4-149-16</inkml:trace>
  <inkml:trace contextRef="#ctx0" brushRef="#br0" timeOffset="45774.77">21496 2765 2026 0,'0'0'44'0,"0"0"10"0,0 0 2 0,-6-5 1 0,0 5-45 0,6 0-12 16,0 0 0-16,0 0 0 0,0 0 12 0,6 5 0 15,0-5 0-15,6 0 0 0,-1 3-12 0,4-3 12 16,3 0-12-16,0-3 12 0,-3 3-12 0,6 0-11 16,0 0 3-16,5 0-608 15,-2 0-120-15</inkml:trace>
  <inkml:trace contextRef="#ctx0" brushRef="#br0" timeOffset="46212.17">21737 3307 1893 0,'0'0'84'0,"0"0"17"0,0 0-81 0,0 0-20 0,0 0 0 0,0 0 0 0,0 0 66 0,0 0 9 16,0 0 1-16,0 0 1 0,0 0-25 0,9 0-6 15,0 0-1-15,-3 0 0 0,2 0-17 0,1 0-4 16,6 0-1-16,-3-5 0 0,-3 2-3 0,3 1 0 16,-3-1 0-16,6-8 0 0,-3 9-20 0,-3-6 0 15,0 3 0-15,0-3 0 0,2 2 0 0,-5-4 0 16,0 2 0-16,0-5 0 0,-3-1 0 0,0 1 0 16,-3 0 0-16,3 0 0 0,-6-6 0 0,0 6 0 15,0-6 0-15,0 4 0 0,-6 1 11 0,0 4-3 16,-2 2 0-16,-4 0 0 0,0 3 4 0,-3 5 0 15,-3 0 0-15,-3 0 0 0,-5 5 9 0,2 3 3 16,3 0 0-16,0 2 0 0,0 6-24 0,3 3 0 16,4-6 0-16,-1 5 0 0,3 4 0 0,6-1-15 15,0-3 3-15,3 1 0 0,6-1 3 0,0-4 1 16,6 1 0-16,3-1 0 16,3-4-111-16,3-4-21 0,6 2-5 0,2-8-1 15,4 0-93-15,0-6-18 0,29-10-4 0,-17 3-1 0</inkml:trace>
  <inkml:trace contextRef="#ctx0" brushRef="#br0" timeOffset="46571.46">21963 3175 403 0,'0'0'17'0,"0"0"5"0,0 0-22 0,0 0 0 0,-3-5 0 0,-3 5 0 16,-3 0 314-16,0 0 58 0,-3 5 12 0,-3 3 3 15,-3 5-208-15,1 0-42 0,-4 1-8 0,-3 4-1 16,0 1-51-16,-3 10-9 0,1 3-3 0,-1 2 0 16,0 3-45-16,3 0-8 0,-3 3-3 0,4 2 0 15,-4 3-9-15,6 5 10 0,0-5-10 0,0 3 10 16,0-3-10-16,4 0 0 0,-1-3-12 0,0 1 12 15,0-4-56-15,3-7-3 0,0-3-1 16,0 0 0-16,3 0 45 0,-2-5 15 0,-4-3-9 0,3-5 9 0,0 0 0 16,3-3 17-16,3 0-2 0,-3 1-1 0,0-1 51 0,-3-8 11 15,4-2 1-15,-4 2 1 0,3-5 11 16,0 0 3-16,-3-5 0 0,6 2 0 0,-3-2-61 0,3-6-12 16,0 1-3-16,0-1 0 0,3-2-6 0,3-3-2 15,0 0 0-15,0-2 0 0,3-4-8 0,0 1 12 16,9-2-12-16,-3-4 12 0,3 1-12 0,3-4 0 15,6 7 0-15,0-12 0 0,0 4 0 0,3 4-11 16,2-5 11-16,7 6-8 0,0-6 8 0,3 0-8 16,-1 3 8-16,4 0-8 0,-3 0-5 0,0 0-1 15,2 0 0-15,1 2 0 16,0-2-106-16,5 0-22 0,-2-11-4 0,3 9-1 16,-1-9-121-16,-2 8-25 0,30-39-5 0,-22 10-1 0</inkml:trace>
  <inkml:trace contextRef="#ctx0" brushRef="#br0" timeOffset="47008.86">22555 2405 2070 0,'-3'-5'45'0,"3"5"10"0,-3 2 1 0,-3 1 3 0,3-3-47 0,-3 8-12 0,-2-5 0 0,-1 7 0 15,0 3 78-15,0 1 14 0,0-1 2 0,-3 8 1 16,0 3-24-16,-3-3-5 0,0 6-1 0,0 2 0 0,-6 5-20 15,1 0-4-15,-7 6-1 0,-3 2 0 16,3 6-19-16,1 2-4 0,-4 3-1 0,-3 0 0 16,6-8-6-16,0 0-2 0,7-3 0 0,5 1 0 0,0-11-8 0,9-6 0 15,-3 0 0-15,9-4-11 0,0-1-7 0,3-5-2 16,0-3 0-16,3-3 0 16,3-4-31-16,3-1-6 0,3-5-2 0,-1 0 0 15,4-8-94-15,0-2-19 0,0 2-4 0,3-6-1 16,0 1-28-16,3-5-6 0,-4-6-1 0,1 3 0 15,-3-1-8-15,0-1-3 0,18-25 0 0,-13 22 0 0,-14 12 198 16,0 4 39-16,0 2 8 0,-3 0 2 0,0-3-32 0,-3 9-7 16,-3-4-1-16,0 6 0 0,0 0 332 0,0 0 67 15,0 0 13-15,-6 6 2 0,0 2-219 0,0 5-44 16,-3-5-9-16,3 2-2 0,-3 4-48 0,3-1-9 16,-2 3-3-16,-1-3 0 0,0 3-38 0,0-3-8 15,0 0-2-15,3 3 0 0,0-3-6 0,0 1-2 16,0-4 0-16,3 3 0 0,3-5-8 0,0 3-11 15,0-11 3-15,0 0 0 16,0 0-157-16,0 0-31 0,9 0-7 0,0-5-1 0</inkml:trace>
  <inkml:trace contextRef="#ctx0" brushRef="#br0" timeOffset="47134.13">22582 2778 939 0,'0'0'20'0,"0"0"5"0,-3 5 1 0,0 3 1 0,0-2-27 0,0 2 0 0,-3 10 0 0,9-5 0 0</inkml:trace>
  <inkml:trace contextRef="#ctx0" brushRef="#br0" timeOffset="47477.49">22758 3133 403 0,'0'0'36'0,"0"0"-36"16,0 0 0-16,0 0 0 0,0 0 368 0,0 0 66 16,0 0 14-16,0 0 2 0,-6 0-315 0,6 0-63 15,0 0-13-15,0 0-3 0,6-8-28 0,3 0-7 16,0 3-1-16,-1-3 0 0,4 2-20 0,-3-7 0 16,0 5 0-16,-3 3 0 0,3-8 0 0,-6 2 0 15,0-2 0-15,0 5 0 0,-3-5 11 0,-3-1-3 16,-3-4 0-16,-3 10 0 0,-3-3 29 0,0 3 6 0,-5 3 1 15,-4 2 0-15,-3 3 16 0,0 0 3 16,0 6 1-16,-3 4 0 0,-2 1-28 0,2 2-4 0,0 6-2 0,0-3 0 16,6 2 3-16,1 1 1 0,2-1 0 0,0 6 0 15,3 0-34-15,3 0 0 0,0-1 0 0,3 4 0 16,3-3 0-16,3-3 0 0,3 3 0 0,3-9 0 16,3 4 0-16,0 0 0 0,3-12 0 0,6 4 0 15,3-3-89-15,3-3-25 0,3-5-5 0,5 0-1 16,4-8-98-16,-3 3-20 0,3-8-4 0,-1 0-1 15</inkml:trace>
  <inkml:trace contextRef="#ctx0" brushRef="#br0" timeOffset="48024.32">23341 2598 2113 0,'0'0'46'0,"0"0"10"0,0 0 1 0,0 0 3 0,0 0-48 0,0 0-12 16,0 0 0-16,0 0 0 0,0 0 54 0,0 0 8 16,0 0 2-16,9 0 0 0,0-2-20 0,0 2-3 15,0 0-1-15,6-6 0 0,0 4-25 0,-1-1-6 16,4 0-1-16,0-5 0 0,3 3-8 0,0 0 0 16,0-3 0-16,2-3 0 0,-5 3 0 0,0-5-12 15,0 3 2-15,-3-1 1 0,3-2 9 0,-6 0 0 16,0 2-9-16,-3-8 9 0,-1 6-16 0,-2-3 0 15,-3-2 1-15,-3-1 0 0,0 6 15 0,-3 0 0 0,-3 0 0 16,1-1 0-16,-7 6 0 0,0 3 0 0,-3 5 0 0,-6 0 0 16,0 0 0-16,-6 5 0 0,-2 3 0 0,-4 11 0 15,3-3 64-15,-3 8 15 0,1 5 3 0,-10 8 1 16,0-6-51-16,-5 9-9 0,-1 0-3 0,-6 7 0 16,1-2-12-16,5 6-8 0,4 7 8 0,2 0-8 15,6-10 0-15,3-3 0 0,10 0 0 0,2-11 0 16,6-2-8-16,9-6-7 0,0-2-1 0,9-3 0 15,0-7-25-15,3 4-6 16,3-10-1-16,3 0 0 0,3-5-8 0,0 4-1 16,-1-12-1-16,7 3 0 0,6 2 27 0,-3-6 6 0,6 1 1 0,-7 5 0 15,-2-8 13-15,0 3 11 0,-3-1-13 0,0 4 5 16,-6 2 8-16,0 0 12 0,0 0-2 0,-7 0-1 0,1 2 38 16,-6-2 7-16,0 6 2 0,0 2 0 0,-3 2 6 0,0-4 2 15,-2 4 0-15,-1 3 0 0,3 1-32 0,0-1-7 16,-3-3-1-16,3 4 0 0,6-1-14 0,0-8-10 15,0 8 12-15,3-7-12 0,0 4 8 0,5 1-8 16,1-6 0-16,3 3 0 16,0-5-60-16,3-1-20 0,0 6-3 0,0-8-1092 0</inkml:trace>
  <inkml:trace contextRef="#ctx0" brushRef="#br0" timeOffset="48539.74">23639 3085 403 0,'0'0'17'0,"0"0"5"0,0 0-22 0,0 0 0 15,-6 0 0-15,6 0 0 0,-3 0 340 0,0 0 63 16,-3 0 13-16,0 3 2 0,0-1-260 0,0 6-52 16,0-2-10-16,-3 7-3 0,0-5-30 0,0-3-7 15,0 8 0-15,0-5-1 0,3 5-26 0,-5 1-5 16,-1-1 0-16,0 5-1 0,3-4-14 0,-3-1-9 0,0-3 12 15,3 1-12-15,3 0 0 0,3 2 0 16,0-5 0-16,0 0 0 0,3-8 0 0,0 0-20 16,0 0 2-16,0 0 1 15,6-3-217-15,6 3-43 0,0-8-9 0,3 3-2 0</inkml:trace>
  <inkml:trace contextRef="#ctx0" brushRef="#br0" timeOffset="48711.65">23749 2813 2019 0,'0'0'44'15,"0"0"10"-15,0 0 2 0,0 0 0 0,0 0-44 0,0 0-12 0,0 0 0 0,0 0 0 0,0 0 40 0,0 0 5 16,0 0 2-16,0 0 0 0,0 0-58 0,0 0-11 16,0 0-2-16,6 5-1 15,3 0-22-15,-3 3-4 0,-3-3-1 0,0 3-828 16</inkml:trace>
  <inkml:trace contextRef="#ctx0" brushRef="#br0" timeOffset="49180.23">23957 3059 403 0,'0'0'36'0,"0"0"-36"15,0 0 0-15,0 0 0 0,0 0 230 0,0 0 39 16,0 0 8-16,0 0 2 0,-3-8-131 0,3 8-25 0,-3-6-6 0,3 6-1 16,0-5-28-16,-3 0-7 0,-3 2-1 0,3-2 0 15,-3 5-12-15,0 0-4 0,1-5 0 16,-1 5 0-16,-3 0-19 0,3 5-4 16,-3-5-1-16,0 5 0 0,0-5-22 0,0 0-5 0,0 3-1 0,3 2 0 15,-3 0 0-15,0-2 0 0,0 2 0 0,0 1 0 16,3-1-3-16,0 3-1 0,3-3 0 0,-2 3 0 15,2-3-8-15,0 3 0 0,0-5 0 0,3 8 0 16,3-6 0-16,0 3 0 0,2-3 0 0,1 3 0 16,3-3 0-16,0 1 0 0,3 1 0 0,0-4 0 15,0 2-17-15,0 1-6 0,0-1-1 0,0 3 0 16,-3-3-12-16,-3 3-4 16,3-3 0-16,-3 3 0 0,-6-2 21 0,0 2 4 0,0 0 1 0,-6 2 0 0,0-5 14 15,0 3 0-15,-6-2 0 0,0 2 0 0,-3-3 41 16,3 3 2-16,-6-3 0 0,3-2 0 0,-3 2-15 0,1-2-4 15,2-1 0-15,-3 1 0 0,0 2 10 16,0-10 2-16,3 2 0 0,0 3 0 0,3-2-17 0,1-1-3 16,5 3-1-16,0-8 0 0,3 3-15 0,3-3 0 15,3 3 0-15,3-9-10 16,6 6-154-16,-1 3-32 0,1-8-5 0,6 0-815 16</inkml:trace>
  <inkml:trace contextRef="#ctx0" brushRef="#br0" timeOffset="49695.71">24633 2477 1900 0,'-3'-11'169'0,"3"11"-135"0,0 0-34 0,0 0 0 15,0 0 85-15,0 0 11 0,-6 0 1 0,3 0 1 16,-6 0-22-16,0 5-4 0,-3 1 0 0,0 4-1 15,0 3-26-15,-5 6-5 0,-1-1 0 0,-6 9-1 16,-3 5 9-16,0-1 3 0,-2 4 0 0,-1 4 0 16,0 6-15-16,0 6-4 0,0 2 0 0,-2-1 0 15,-4-7-32-15,6 0 0 0,0 3 0 0,4-8 0 16,5-3 0-16,3-5 0 0,3-6 0 0,0 3 0 16,6-5 0-16,0 2 0 0,6-10-13 0,0 3 5 15,3-6-13-15,6-2-3 0,-3-3 0 0,0-3 0 16,-3-5-6-16,0 0-2 0,9 0 0 0,0-5 0 15,0-3-25-15,-3-3-6 0,0 3-1 0,0-5 0 16,0 0 9-16,-3-6 2 0,-6 6 0 0,0-8 0 16,0 2 8-16,-3 1 1 0,3-4 1 0,0 4 0 0,-3-3 43 15,0 2 11-15,3-5 1 0,-3 9 0 0,0-4 25 0,-3 6 6 16,0 0 1-16,1-1 0 0,2 4 48 0,0 2 9 16,0 0 3-16,3 3 0 0,0-1-32 0,3 6-7 15,0 0-1-15,0-2 0 0,0 2-33 0,3-6-7 16,6 1-2-16,0 2 0 0,-1-2-10 0,4 0-1 15,0 2-1-15,6 3 0 0,0 0 18 0,0-5 3 16,3 5 1-16,0 0 0 0,-1 0-32 0,-2 0 0 16,3 0 0-16,-3 5 0 0,0-5 0 0,0 3 0 15,-1 2 0-15,-2-5 0 16,3 5-22-16,-6 1-10 0,3-4-3 0,-3 4 0 16,0 2-177-16,0-3-36 0,0 8-8 0,-12-13 0 0</inkml:trace>
  <inkml:trace contextRef="#ctx0" brushRef="#br0" timeOffset="49851.93">24371 3334 2718 0,'0'0'60'0,"0"0"12"0,0 0 2 0,-3 5 2 0,-3-5-60 0,6 0-16 0,0 0 0 0,0 0 0 0,-6 0 19 0,6 0 1 15,0 0 0-15,0 0-838 16,0 0-167-16</inkml:trace>
  <inkml:trace contextRef="#ctx0" brushRef="#br0" timeOffset="-157750.92">3246 5035 460 0,'0'0'20'0,"0"0"5"0,0 0-25 0,0 3 0 15,-6 2 0-15,3 3 0 0,3 0 255 0,-9 2 45 16,6 1 10-16,-2 5 2 0,2 2-179 0,-9-4-35 16,6 2-7-16,3 5-2 0,-6 0-19 0,-3 0-4 15,6 3-1-15,-6 0 0 0,6-1-25 0,0 1-4 16,-3 3-2-16,-3-3 0 0,6-3-18 0,3 0-4 15,-3-8-1-15,6 6 0 0,-3-1-11 0,3-5 0 16,3 1 9-16,-3-6-9 0,6-1 0 0,-6-1 9 0,3 2-9 0,3-3 0 16,-6-5 12-16,6 5-12 0,0-5 12 0,3-2-12 15,0-1 9-15,3-2-9 0,-3-1 0 0,6-2 9 16,-3 1-9-16,3-9 0 0,-4 0 9 0,7 0-9 16,-9 0 0-16,6-2 0 0,3 2 0 0,-6-8 8 15,6 5-8-15,-6 3 0 0,6-5 0 0,-10 5 0 16,7 1 0-16,-6 4 0 0,3 0-9 0,-6 3 9 15,0 0 0-15,0 6-9 0,-3-1 9 0,-3 3 0 16,0 0-11-16,0 0 11 0,0 11-10 0,0-6 10 16,-3 8 0-16,3-2 0 0,-3 5 0 0,0-3 0 15,-3 3 0-15,0 0 0 0,3 2 0 0,3-2 10 0,-6 3-10 16,3-1 12-16,0-2-12 0,3 0 12 0,-3 0-12 16,6-6 0-16,-6 4 0 0,6-4 8 0,0 1-8 0,6-6 0 15,-6 3 9-15,3-5-9 0,0-3 9 0,3 0-9 16,0-3 12-16,3 3-12 0,3-8 24 0,0 3-3 15,-3-3 0-15,2 3 0 0,-2-11-21 0,6 2 8 16,-3-1-8-16,0 1 0 0,6-7 0 0,0 3 0 16,-7-9 0-16,7 6 0 0,3-3 0 0,-9-2 0 15,6-3 0-15,0 0 0 0,-6-3 0 0,5 0 0 16,1 0 0-16,-3-2 0 0,3 2-9 0,0 3-7 16,0 5 0-16,-7 3-1 0,1-3 0 0,0 6 0 15,0 2 0-15,-3 3 0 0,-3 2 4 0,0 3 1 16,-3 3 0-16,3 2 0 15,-3 3-33-15,-3 0-7 0,-3 0 0 0,0 0-604 16,0 0-121-16</inkml:trace>
  <inkml:trace contextRef="#ctx0" brushRef="#br0" timeOffset="-157141.72">3904 5371 115 0,'0'0'10'0,"0"0"-10"16,0 0 0-16,0 0 0 0,0 0 231 0,0 0 44 15,12-3 9-15,-9 1 1 0,-3 2-163 0,6-3-33 16,0 0-6-16,0 1-2 0,3-3-36 0,-3-1-7 15,-3 1-2-15,3 0 0 0,3-1-20 0,-3-2-5 16,2 0-1-16,-2 3 0 0,0-5-10 0,0 2 0 16,0 0 0-16,3-5 8 0,-9 2-8 0,3 0 0 15,3 1 0-15,-6 2 0 0,0-3 8 0,-6 3 0 16,3-5 0-16,-3 5 0 0,-3 3 29 0,3-3 6 16,-3 5 1-16,-2 3 0 0,2 3 13 0,-9 5 3 15,3 5 1-15,-3-5 0 0,0 11-27 0,-3-6-6 16,1 3 0-16,2 5-1 0,3-5 11 0,-9 2 2 15,9 3 1-15,3-2 0 0,-3-1-13 0,3 1-4 16,3 2 0-16,3-8 0 0,4 3-16 0,-1-3-8 16,0-2 0-16,6 0 8 0,0-3-8 0,5-3 0 0,-2 3 0 15,6-6 8-15,0 1-8 0,0-3 8 0,3-3-8 16,-3 1 8-16,6 2-8 0,-3-8 0 0,0-3 0 16,-1 1 0-16,1 2 0 0,3-3 0 0,-3-2-9 0,-3 2 9 15,6-2 0-15,-3 0 0 0,0-6 12 0,-7 6-3 16,7 3-9-16,-6-4 0 0,0 6 9 0,0 0-9 15,-9 3 0-15,0 5-8 0,0 0 0 0,0 0 0 16,0 0 16-16,0 0 3 0,0 0 1 0,0 5 0 16,-6 1-12-16,-3-1 12 0,3 3-12 0,3 3 12 15,-3-4 0-15,0 1 1 0,-2 6 0 0,5-9 0 16,0 6-3-16,3-1-1 0,0-5 0 0,0 6 0 0,0-3-9 16,0-3 0-16,0-5 0 0,6 8 0 0,-4 0 0 15,-2-8-16-15,12 5 4 0,-6-2 1 16,3-3-90-16,6 0-19 0,-3 0-3 0,0-3-536 15,6-2-107-15</inkml:trace>
  <inkml:trace contextRef="#ctx0" brushRef="#br0" timeOffset="-156626.18">4416 5233 1206 0,'0'0'53'0,"0"0"11"0,0 0-51 0,0 0-13 16,0 0 0-16,0 0 0 0,6-2 32 0,-6 2 3 16,3-5 1-16,0-1 0 0,6 4-7 0,-3-4-1 0,3 6 0 0,-9-8 0 15,0 8-16-15,6-2-3 0,0-1-1 0,-6 3 0 16,9-5-8-16,-9 5 0 0,0-6 0 0,0 6-11 16,0 0 35-16,0-2 6 0,0 2 2 0,0-5 0 15,0 2 24-15,-6 0 6 0,-3 1 1 0,3 2 0 16,0 0-28-16,-3 2-6 0,-3 1-1 0,3 0 0 15,-3 2 7-15,3 0 1 0,-6 3 0 0,6-3 0 16,-2 3-8-16,2-2 0 0,0 2-1 0,0-3 0 16,3 3 5-16,0-3 0 0,0 0 1 0,0 1 0 15,3-1-16-15,0 0-3 0,3-5-1 0,3 8 0 16,-3-3-13-16,0-5 0 0,6 6 0 0,3-1 0 16,0 3 0-16,3-8 0 0,-3 5 0 0,5 3 0 0,-2-8 0 0,3 5 0 15,-3-2 0-15,0 2 0 0,6-2-10 0,0 2-5 16,-9 1-1-16,6-1 0 15,-3 0-8-15,-4 3-3 0,-2 3 0 0,3-3 0 0,-3 0 7 0,0 5 2 16,-6-8 0-16,-6 8 0 0,6-5 18 0,-6 3-8 16,-3 2 8-16,0-2 0 0,-5-3 0 0,2 2 0 15,-3 1 12-15,0-3-3 0,3 0 31 0,-3 0 7 16,-3 2 1-16,3-7 0 0,1 5-20 0,2 0-4 16,-9-3-1-16,6 0 0 0,0 1-4 0,0-4-1 15,3-2 0-15,-3 0 0 0,6 0-8 0,-2-2-2 16,5-6 0-16,0 0 0 15,0 0-160-15,6-3-32 0</inkml:trace>
  <inkml:trace contextRef="#ctx0" brushRef="#br0" timeOffset="-155579.56">4964 5413 288 0,'0'0'25'0,"0"0"-25"0,0 0 0 0,0 0 0 16,0 0 254-16,0 0 46 0,0 0 8 0,0 0 3 15,0 0-179-15,3-10-35 0,0 2-7 0,0-5-2 16,6 5-36-16,-3-3-8 0,6 3-2 0,-4 0 0 15,1-2-15-15,3 2-3 0,0 2-1 0,-3-7 0 16,3 5-9-16,-3 3-2 0,0-6 0 0,0 1 0 16,3 2-4-16,-3 3 0 0,0-1-8 0,-1 1 12 15,1 2-3-15,0-2-1 0,-3 2 0 0,3 3 0 16,0-2 0-16,-3 4 0 0,-3-2 0 0,0 3 0 16,3 2 5-16,-3 1 1 0,-3 2 0 0,-3 0 0 0,-3 5 16 15,3 0 3-15,0-5 1 0,-3 10 0 0,3-7-34 0,-3 8 0 16,0-6 0-16,3 3 0 15,-6-3 0-15,3 3 0 0,3-3 0 0,0 0 10 0,0-2-10 0,1-3 12 16,-1-3-12-16,0 3 12 0,3-8-12 0,0 5 10 16,0-5-10-16,0 0 10 0,0 0-10 0,0 0 0 15,0 0 9-15,6-2-9 0,-1-6 10 0,4 0-2 16,3-3-8-16,-3-2 12 0,0-3-12 0,3 0 0 16,9 0 0-16,-6-2 0 0,3 2 9 0,0 0-9 15,-1 0 8-15,4 3-8 0,-3 0 0 0,3 5 0 16,-3-5 0-16,0 5 0 0,-3 0 0 0,-1 5 0 15,-2 0 0-15,0 1 0 0,-3 2 0 0,-3 2 0 16,-6-2-8-16,6 6 8 0,-3-1 0 0,0 3-11 16,-3 0 11-16,0 2-8 0,-3 1 8 0,0 2 0 15,-3-5 0-15,0 5 0 0,3 1 0 0,-9-1 0 0,3 3 8 16,-6 0-8-16,4-3 11 0,-4 5-3 0,6-7 0 0,-3 2 0 16,3-2-8-16,3-6 0 0,0 0 0 15,3 1 0-15,0 2 28 0,3-8 4 0,0 0 1 16,0 0 0-16,12 0-25 0,0 0-8 0,6-8 0 15,0-3 0-15,-1-2 0 0,4 0-9 0,0-1 1 0,0 1 0 16,0-5-6-16,-3 2-1 0,-1 2 0 0,1-4 0 16,-3 2-5-16,0 0-2 0,3 3 0 0,-3 0 0 15,0 0 10-15,0 5 3 0,-6 0 0 0,5 2 0 16,-5 1 9-16,0 5 0 0,-3 0-9 0,3 3 9 16,-9-1 0-16,0 4 0 0,0 2 0 0,0 5 0 15,-9-3 0-15,6 6 21 0,-3-3-2 0,0 6-1 16,-3-3 12-16,0 0 2 0,7 0 1 0,-4-3 0 15,6 3-13-15,-6-3-2 0,6 0-1 0,0-2 0 0,0-1-17 16,6-2 8-16,-6 6-8 0,6-14 0 0,2 0 0 16,1 0 0-16,3 0-15 0,3 0 5 15,3 0-200-15,0-8-40 0,15-8-8 0,2-5-2 0</inkml:trace>
  <inkml:trace contextRef="#ctx0" brushRef="#br0" timeOffset="-154981.4">6012 5331 288 0,'5'0'12'0,"-5"0"4"0,0 0-16 0,3 0 0 0,3 0 0 0,0 0 0 15,-6-2 241-15,6 2 46 0,-6 0 9 0,3-3 1 16,3 0-174-16,0-2-35 0,-3 2-8 0,3-2 0 15,0 5-25-15,0-8-5 0,-3 3-1 0,3 5 0 16,0-8-34-16,0 3-7 0,0-3-8 0,3 0 11 16,-6 0-3-16,3 3-8 15,-3-1 12-15,0-2-4 0,0 0-8 0,0 1 0 0,0-1 0 0,3 2 0 16,-6-4 0-16,-3-1 0 0,0 6 10 0,0-8-10 16,-3 5 12-16,0 0-12 0,-3 2 12 0,0 1-12 15,0 3 34-15,0-1 0 0,-3 3 0 0,0 3 0 16,0 2 23-16,-3 0 5 0,0 0 1 0,1 6 0 15,-4-3-15-15,0 5-2 0,-3 0-1 0,0 1 0 0,3-1-13 0,-2 0-4 16,2 0 0-16,0 3 0 0,3-3-16 0,0 1-3 16,6 1-1-16,0-1 0 0,3 2-8 0,3-3 0 15,0 3 0-15,6-3 8 0,0 0-8 0,6-2 0 16,0-1 0-16,6-4 8 0,-3-4-8 0,0 4 0 16,3-1 0-16,3 0 0 0,-1-5 0 0,1-3 0 15,0-4 0-15,0-1 0 0,-3 2 0 0,6-12 0 16,0 5 0-16,-4-3 0 0,1-3-21 0,-3 1 3 15,0 4 1-15,0-7 0 0,-3 5 17 0,0 1 0 16,-3 1-8-16,3 4 8 16,-7 2-28-16,-2 0-1 0,0 3-1 0,-3 5 0 0,0 0 48 0,0 0 10 15,0 0 1-15,-6 2 1 0,1 3-13 0,-4 3-2 16,0 0-1-16,0 3 0 0,0 0 4 0,0 2 1 16,0 0 0-16,0 3 0 0,0 0 11 0,3 2 2 15,3-2 1-15,0 3 0 0,0-6-21 0,3 3-4 0,3 0 0 0,0-6-8 16,3 1 0-16,3-3 0 0,0-6 0 0,0 4 0 15,3-1-28-15,3-2-8 16,0-3-3-16,5-3 0 0,-2-5-147 0,0 0-30 0,3-3-5 16</inkml:trace>
  <inkml:trace contextRef="#ctx0" brushRef="#br0" timeOffset="-154606.47">6476 5241 1443 0,'0'0'64'0,"0"0"13"0,0 0-61 0,0 0-16 15,9 0 0-15,-6 0 0 0,3-2 66 0,-3 2 10 16,3-8 3-16,0 3 0 0,3-1-34 0,-3 1-6 16,-4-3-2-16,7 3 0 0,0-3-21 0,-6 0-5 15,3 0-1-15,0 0 0 0,0-3-10 0,0 3 8 16,-3 1-8-16,0 4 8 0,0-10 2 0,-3 5 0 0,-3 2 0 15,0 1 0-15,-3 0 22 0,0 2 5 0,6 3 1 0,-9 0 0 16,-3 3 6-16,-3-1 2 0,1 6 0 0,-1 6 0 16,-3-9 5-16,-3 6 1 0,0 2 0 15,-3 0 0-15,1 3-2 0,-4 2 0 0,3 4 0 0,0-7 0 16,6 7-21-16,0-1-4 0,4-3-1 0,-1 3 0 16,6-2-8-16,3 2-1 0,0-2-1 0,6 2 0 15,0-3-14-15,3-2 0 0,0-3 0 0,6-2 0 16,3 0 0-16,2-3 0 0,4-6 0 0,3 1 9 15,6-6-39-15,0 1-8 0,-3-6-2 16,2-3 0-16,-2 0-144 0,0-2-28 0,0-3-7 16,0-2-724-16</inkml:trace>
  <inkml:trace contextRef="#ctx0" brushRef="#br0" timeOffset="-154044.12">6973 4765 288 0,'0'0'25'0,"0"0"-25"16,0 0 0-16,-6 3 0 0,6-3 366 0,0 0 68 15,0 0 14-15,0 0 2 0,0 0-322 0,0 0-65 16,0 0-13-16,6 0-2 0,3-3-2 0,3 1 0 16,0-4 0-16,6-2 0 0,-1 0-34 0,4 3-12 15,0-6 0-15,-3 1 9 0,0-3-1 0,3-1 0 16,-3 1 0-16,-1 3 0 15,4-9-28-15,-3 6-5 0,0 0-2 0,-3-1 0 0,-3 1 5 0,-3 3 1 0,0-4 0 16,-3 4 0-16,-3-1 21 0,-6 3 0 0,-3-5 0 0,0 5 0 16,-6 3 0-16,-3 5 0 0,0-5 0 15,-3 10 0-15,-3 0 15 0,-6 3 1 0,1 5 0 0,-7 6 0 16,3 2 34-16,-3 3 7 0,4 2 2 0,-7 9 0 16,3-4 2-16,-3 1 1 0,1 5 0 0,-4 5 0 15,6-2-17-15,1-3-3 0,-1 11-1 0,3-1 0 16,3 4-29-16,6-6-12 0,4 2 8 0,2-2-8 15,3-8 0-15,6 0 0 0,3-5 8 0,3-3-8 16,3-5 0-16,0-3 0 0,6-5 0 0,3-3 0 16,3-5 0-16,-1-2-11 0,4-1 1 0,3-10 0 15,3-1-17-15,0-2-3 0,0-2-1 16,2-3 0-16,-2-1 10 0,-3 4 1 0,0-4 1 0,-3 4 0 0,-3-3-4 0,-1-1-1 16,1 4 0-16,-3-1 0 0,-3 3 7 0,-3 0 1 15,0 6 0-15,-6 2 0 0,0 0 24 0,0 0 6 16,0 0 1-16,0 0 0 0,0 2-3 0,-6 9 0 15,0 2 0-15,0 6 0 0,-3-6 7 0,3 0 1 16,0 3 0-16,0 0 0 0,3 2 12 0,0-4 2 16,3 2 1-16,0-3 0 0,3-3-35 0,0-2 0 15,0 0 0-15,3-2 0 0,3-1 0 0,0-3 0 16,0-4 0-16,3-1 0 16,-3 1-104-16,6-4-19 0,0-2-3 0,-3-2-950 0</inkml:trace>
  <inkml:trace contextRef="#ctx0" brushRef="#br0" timeOffset="-153372.41">7196 5239 1926 0,'-18'10'42'0,"12"-4"9"0,3-1 1 0,-3 3 3 0,-2 2-44 0,2 1-11 0,0-3 0 0,0-3 0 15,6 3 46-15,0-8 7 0,0 0 2 0,6 3 0 16,3-1-13-16,-1 1-2 0,1-3-1 0,3-3 0 15,3 3-17-15,-3-2-3 0,3-1-1 0,-3-2 0 16,0-3-18-16,0 0 0 0,3 3 0 0,-3-6 0 0,-4 1 8 0,4-1-8 16,-3 0 0-16,-3 1 0 0,0-3 0 0,0-1 0 15,-3 4 0-15,-3-3 0 0,3 2 0 0,-3 0 0 16,-3 1 0-16,0 2 0 0,-3 8 0 0,-3-8 8 16,-3 8-8-16,0 8 0 0,-2-5 38 0,-4 4 1 15,-3 4 0-15,0 0 0 0,6 4-7 0,0-1 0 16,0 4-1-16,-2 1 0 0,2-3 8 0,3 0 1 15,6 2 1-15,-3-2 0 0,0 2-29 0,3-2-12 16,3-2 8-16,3 1-8 0,0-1 11 0,3-1-3 16,3 0-8-16,0-8 12 0,6 3-12 0,0-2 0 15,0-4 0-15,2-2 0 0,1-2 0 0,3 2 0 16,0-6-13-16,3-2 4 16,3 3-28-16,-3-8-6 0,-1 2-1 0,1-2 0 15,-3 2-40-15,0-2-8 0,3 0-1 0,-6 2-1 16,0-2 50-16,-1 0 9 0,4 0 3 0,-6 0 0 0,-3 2 15 0,0 6 3 0,0-1 1 15,-3 1 0-15,0 2 13 0,-6 3 0 0,0 0 0 0,0 0 0 16,3 8 51-16,-3 0 3 0,-6 3 1 16,3-3 0-16,-3 5 3 0,3-2 1 0,-6 2 0 0,3-3 0 15,0 4-23-15,3-4-5 0,-3 6-1 0,3-5 0 16,-3-1-5-16,6 1-1 0,-3 2 0 0,6-8 0 16,-3 3-24-16,3-2 0 0,3-1 0 0,3 0 0 15,0-5-11-15,0-2-7 0,0-1-2 0,6-2 0 16,-3-1-13-1,0-2-3-15,0-2-1 0,2 2 0 0,7-3 1 16,-9 1 0-16,-3 2 0 0,3-3 0 0,3 3 18 0,-3 0 4 0,-3 0 1 0,3 0 0 16,0 3 13-16,-4 2 0 0,-8 3 0 0,0 0 0 15,6-2 31-15,-6 2 9 0,0 0 1 0,0 0 1 0,0 0 18 16,0 10 3-16,-3-2 1 0,-2 3 0 0,-1 0-28 0,-3-1-4 16,3 9-2-16,0-6 0 0,0 0-22 0,0 0-8 15,-3-2 0-15,6 2 0 0,3-5 0 0,0 0 0 16,-3-3 0-16,3-5 0 15,9 14-150-15,0-12-30 0,-9-2-5 0</inkml:trace>
  <inkml:trace contextRef="#ctx0" brushRef="#br0" timeOffset="-152450.72">8396 5207 172 0,'0'0'8'0,"0"0"1"0,0 0-9 0,0 0 0 0,0 0 0 0,0 0 0 16,0 0 328-16,0 0 63 0,0 0 13 0,-3 5 2 16,0 1-250-16,-3 2-49 0,0 5-11 0,0-5-1 15,0 5-27-15,0 0-4 0,0 3-2 0,0 5 0 16,-3 0-17-16,0-2-3 0,3 2-1 0,0 3 0 15,3-11-15-15,0 3-3 0,0 0-1 0,0 0 0 16,3-3-22-16,0-2 9 0,0-4-9 0,0-1 0 16,6-1 10-16,-6-5-10 0,0 0 8 0,12 0-8 15,3-5 17-15,-3-6-1 0,3 1-1 0,0-1 0 16,3-2-27-16,-3-3-4 0,2-3-2 0,1 4 0 16,-3-1-1-16,0-6 0 0,0 7 0 0,-3-1 0 0,0 0 19 0,0 5 0 15,-6-2 11-15,0 8-11 0,0-3 0 0,-6 8 0 16,0 0 0-16,0 0 0 0,0 0 0 0,0 8 0 15,-3-3 0-15,0 8 0 0,-3 0 28 0,0 1-2 16,0 4 0-16,0-2 0 0,3 3-14 0,-3-1-4 16,3-2 0-16,0 0 0 0,0-3-8 0,3 0 0 15,0 1 9-15,3-6-9 0,0-1 32 0,0-1 1 16,3-1 1-16,0-2 0 0,3 2-34 0,3-10 0 16,-3 2 0-16,2-2 0 0,4-3 0 0,0 3-12 15,0-11 0-15,3 2 0 0,-3-1 12 0,0 1 0 16,-3-7 0-16,5 5 10 0,-5-2-10 0,-3-1 0 15,3 1 0-15,-3-1 8 0,0 1-8 0,0 2 0 16,-3-3 0-16,0 1 0 0,3 5-23 0,-3-6 3 16,-3 6 1-16,3 5 0 15,0-5-17-15,-6 7-3 0,0 6-1 0,0 0 0 16,0 0-104-16,0 0-22 0,0 0-4 0,0 6-728 0</inkml:trace>
  <inkml:trace contextRef="#ctx0" brushRef="#br0" timeOffset="-152138.22">8940 5186 1335 0,'0'0'59'0,"0"0"13"0,0 0-58 0,0 0-14 15,0 0 0-15,0 0 0 0,-5 5 112 0,-1 3 19 16,3 0 4-16,-3 3 1 0,0-1-37 0,-3 3-7 16,0 1-2-16,0-1 0 0,3 3-24 0,-3 2-5 15,-3-2-1-15,0 3 0 0,9-3-18 0,-3 2-4 16,0-2-1-16,3 0 0 0,0-3-23 0,0 3-5 16,0-3-1-16,3-2 0 0,3-3-8 0,0-3-17 15,0 0 4-15,3 1 1 16,-3-4-215-16,3-4-42 0,3-4-9 0,3-2-2 0</inkml:trace>
  <inkml:trace contextRef="#ctx0" brushRef="#br0" timeOffset="-151966.49">8988 5017 403 0,'0'0'36'0,"0"0"-36"0,0 0 0 0,0 0 0 16,-6 0 265-16,6 0 47 0,-3 5 8 0,3-5 3 15,0 0-244-15,-3 2-49 0,0 6-10 0,0-2-1 16,3-1-107-16,0 0-20 0,0 1-5 0,-3 1-1 16</inkml:trace>
  <inkml:trace contextRef="#ctx0" brushRef="#br0" timeOffset="-151575.95">9045 5199 1825 0,'0'0'40'0,"0"0"8"0,0 0 1 0,0 0 3 0,3 5-41 0,-3 3-11 16,0 0 0-16,0 0 0 0,0 3 81 0,-3-1 15 16,0 1 2-16,3 0 1 0,-3 2-11 0,3 0-3 15,-3 0 0-15,0 0 0 0,0 1-42 0,0-4-9 16,-3 3-2-16,6 1 0 0,-3-4 0 0,3 1 0 15,-3 2 0-15,0-8 0 0,3 3-9 0,0-2-3 16,0-6 0-16,0 0 0 0,0 0-12 0,0 0-8 16,0 0 8-16,0 0-8 0,0 0 11 0,0 0-3 15,0 0 0-15,9-3 0 0,-6 0 20 0,3-7 3 16,-3 2 1-16,3 0 0 0,0-3-32 0,0 1 0 0,0-4 0 16,0 4 0-16,2-1 0 0,1-2 0 0,0 2 0 15,0 1 0-15,0 2 0 0,-3-5 0 0,6 0 0 0,-3 5 0 16,-3-3 0-16,3 0-12 0,0 9 3 0,0-9 0 15,-3 9 9-15,3-9 0 0,-3 8 0 0,-1-5 0 16,4 6 0-16,-3-1 0 0,0-5 0 0,0 5 0 16,3 1-16-16,-3 2 3 0,0 0 0 0,-3-5 0 15,3 2-119 1,0 3-23-16,0-3-5 0,-6 3-951 0</inkml:trace>
  <inkml:trace contextRef="#ctx0" brushRef="#br0" timeOffset="-149904.47">9804 5376 288 0,'0'0'25'0,"0"0"-25"15,0 0 0-15,0 0 0 0,0 0 287 0,0 0 52 0,-6-2 10 0,6 2 3 16,0 0-201-16,0 0-40 0,0 0-8 0,0-3-2 15,3-5-50-15,0 0-11 0,0 3-1 0,3 0-1 16,0-3-14-16,0 0-4 0,2 2 0 0,1-7 0 16,0 5 13-16,0-5 3 0,3 8 0 0,-3-6 0 15,3 3-36-15,0 0-9 0,-3 0-1 0,6 0 0 16,-3 0 10-16,2 3 0 0,-2-3 0 0,6 3 8 16,-9-3-8-16,6 5 0 0,-6-2 0 0,3 5 0 15,-12 0 0-15,0 0 0 0,0 0 0 0,0 0-8 16,0 0 8-16,0 0 0 0,3 5 0 0,0 6 0 15,-3 0 0-15,-3-6 14 0,0 5-2 0,-3 1 0 0,-3 2 9 16,3 0 2-16,-6 1 0 0,0 4 0 0,0-5-8 16,0 3-2-16,1-2 0 0,-7 4 0 0,6-2-5 0,0-3-8 15,3-2 11-15,0-1-11 0,3-2 22 16,0 0-2-16,3-3-1 0,3-5 0 0,0 0-19 0,0 0 0 16,6-5 8-16,3-3-8 0,0 0 0 0,3-2 0 15,6-3 0-15,-3-3 0 0,2 0 0 0,4-3 0 16,-3 3 8-16,3 0-8 0,-3-2 0 0,-3 5 0 15,3-8 0-15,-1 7 0 0,-5-2 8 0,3 9-8 16,0-7 12-16,-3 4-12 0,0 2 0 0,-6 0 0 16,0 8-12-16,-6 0 3 0,9 0 9 0,-9 0-8 15,0 0 8-15,3 2-8 0,0 9 8 0,-3-6 0 16,0 6 0-16,-6 2 8 0,3 0-8 0,-3 1 0 16,3-4 0-16,0 9 0 0,-6-6 9 0,3 3-9 15,0-3 12-15,0 0-12 0,0 3 12 0,0-3-4 16,0 1 0-16,0-1-8 0,0-5 21 0,3 2-2 15,3-2-1-15,-6-2 0 0,6-6-7 0,0 0-2 0,0 0 0 16,0 0 0-16,0 0-9 0,9-3 10 0,0 0-10 16,3-7 10-16,0-1 7 0,3 1 2 0,-3 2 0 0,3-11 0 15,0 3-61-15,2 3-12 16,-2-3-2-16,6 0-1 16,-3-2-7-16,3 2 0 0,-3 0-1 0,0 3 0 0,2 0 17 15,-2-1 3-15,-3 4 1 0,-3 2 0 0,0 0 31 0,0 3 13 0,-3 2-11 0,0 0 11 16,-9 3 0-16,0 0 0 0,0 0 13 0,0 0-4 15,3 6 18-15,-3 1 3 16,-3 4 1-16,3-6 0 0,-3 3-4 0,-3 6-1 0,0-1 0 0,-3-5 0 0,0 2-11 16,-3 4-3-16,0 1 0 0,3-1 0 0,0 1-12 15,3-1 8-15,0-1-8 0,3 3 0 0,0-6 0 16,3 4 8-16,0-1-8 0,0-8 0 0,0-5 0 0,9 8-8 16,0-5 8-16,3 2-13 15,-3 0-170-15,3 1-33 0,3-6-8 16</inkml:trace>
  <inkml:trace contextRef="#ctx0" brushRef="#br0" timeOffset="-149717.02">10723 5122 864 0,'-11'11'38'0,"8"-3"8"0,-3 0-37 0,0 2-9 16,0 1 0-16,-3 5 0 0,-3-3 260 0,3 0 51 15,0 1 9-15,0-1 3 0,-3 3-213 0,3 0-42 0,-3 2-9 0,6-5-2 16,3 3-33-16,0-3-8 15,-3 3 0-15,6-3-1 0,-3 1-15 0,3-1-12 0,3-5 3 16,-3 0 0 0,0-8-181-16,0 0-36 0,0 0-7 0</inkml:trace>
  <inkml:trace contextRef="#ctx0" brushRef="#br0" timeOffset="-149310.86">11295 4501 1605 0,'0'0'71'0,"-6"2"15"0,-3 9-69 0,3-3-17 16,-3 2 0-16,-3 4 0 0,3-1 120 0,-3 5 20 16,1 3 4-16,-1 6 0 0,0-1-53 0,-6 3-11 15,0 6-3-15,-3 2 0 0,0 5-32 0,3-2-6 16,1 0-2-16,-4 7 0 0,3-2-21 0,3-8-5 15,3-5-1-15,-3 2 0 0,3 1-10 0,0-3 0 16,1-3 0-16,-1-3 0 0,6 1 0 0,-3-4 0 0,3 1 8 16,0-5-8-16,3-3 0 0,3-3 0 0,3-3-10 15,0 1 10 1,-3-11-98-16,6 5-14 0,-6-5-2 0,9 0-1 16,-9 0-165-16,6-5-34 0,6-6-6 0,-12 11-2 0</inkml:trace>
  <inkml:trace contextRef="#ctx0" brushRef="#br0" timeOffset="-149107.79">10866 5059 1638 0,'-6'0'72'0,"6"0"16"0,-6 2-71 0,6-2-17 16,0 0 0-16,0 0 0 0,0 0 139 0,0 0 24 15,0 0 5-15,0 0 0 0,0 0-97 0,12 0-20 16,0-2-4-16,3 2-1 0,0 0-6 0,3 0-2 16,0 0 0-16,0-3 0 0,-4 1-13 0,4-1-2 15,-3 0-1-15,3 1 0 0,0-1-14 0,0-2-8 16,-3 2 10-16,5 0-10 0,-2 1 0 0,-3-4 0 15,0 6 0-15,0-2-781 16,-3 2-158-16</inkml:trace>
  <inkml:trace contextRef="#ctx0" brushRef="#br0" timeOffset="-148311.09">11869 5170 115 0,'0'0'10'0,"0"0"-10"16,9 0 0-16,-3-5 0 0,-3 5 188 0,-3 0 36 15,0 0 8-15,0 0 0 0,6-6-92 0,-6 6-18 16,3-5-4-16,-3 5-1 0,0 0-15 0,3-5-3 15,-3 5-1-15,0 0 0 0,0 0-20 0,0-5-4 16,0 5-1-16,-3-3 0 0,-3-2-23 0,0 2-5 16,6 3-1-16,-9 0 0 0,0-3-9 0,1 3-3 0,-1 3 0 0,0-3 0 15,-6 0 0-15,3 0 0 0,0 3 0 16,-3 2 0-16,0-5 1 0,-3 3 0 0,3-3 0 16,1 2 0-16,-4 3-9 0,6 1-3 0,-3-4 0 0,6 4 0 15,-3-1-11-15,3 3-2 0,0 0-8 0,3-3 12 16,3 3-12-16,3-5 11 0,0 7-11 0,3-7 10 15,0 2-10-15,6 3-9 0,-3-3 9 0,6 3-13 16,3-2 13-16,3-1-9 0,0 0 9 0,-1 1-8 16,4-1-24-16,0 3-5 15,-3-6-1-15,-3 4 0 0,0 2-16 0,-3 0-3 16,0-3-1-16,-6 0 0 0,0 3 22 0,-1-3 5 0,-2 3 1 16,-3-2 0-16,-3 2 30 0,-2 0 0 0,-1-3 0 0,-3 3 0 0,-6-3 33 15,0 0 7-15,-3 1 0 0,-3-1 1 0,0 3 14 0,-2-5 2 16,-1-1 1-16,0 6 0 0,-3-8-30 15,3 3-7-15,3-1-1 0,-5-2 0 0,5 3-9 16,0-3-3-16,6-3 0 0,0 3 0 0,3-2-8 0,3-1 0 16,3-5 0-16,3 3 0 15,3-3-28-15,0 3-12 0,3-3-1 0,6 0-1 16,3 0-206-16,3 0-42 0,12-8-8 0,3 5-2 0</inkml:trace>
  <inkml:trace contextRef="#ctx0" brushRef="#br0" timeOffset="-147951.65">12090 5252 1789 0,'0'0'79'0,"0"0"17"0,0 0-77 0,0 0-19 0,0 0 0 0,9 0 0 15,0 0 0-15,-1 0 0 0,1-3 0 0,-3 1 0 16,3-4 15-16,0 4-4 0,-3 2-1 0,0-8 0 15,3 5 1-15,3 1 0 0,-3-6 0 0,3 2 0 16,0-2-3-16,-3 3 0 0,3-3 0 0,-4 3 0 16,1-6-8-16,-3 3 12 0,3 0-12 0,-6 0 12 15,0-2-4-15,-3-1 0 0,0 1 0 0,-3 4 0 16,0-7 8-16,-3 3 2 0,-3-1 0 0,0 3 0 16,-2 3 3-16,-1 2 1 0,0 6 0 0,3-3 0 0,-3 5 24 15,-6 3 5 1,3 0 1-16,-3 5 0 0,0 6-10 0,1-6-2 0,-4 5 0 0,3 1 0 0,3-1-17 0,-3 6-4 15,3-5-1-15,3 2 0 0,3-5-18 0,3 2 10 16,6-2-10-16,0-3 8 0,0 1-8 0,9-4 0 16,3-2 0-16,6-2 0 0,0-4-18 0,6-4-6 15,6-4 0-15,-4 4-1 16,4-1-185-16,6-5-37 0</inkml:trace>
  <inkml:trace contextRef="#ctx0" brushRef="#br0" timeOffset="-147123.86">12733 4593 2070 0,'0'0'45'0,"0"0"10"0,-6 5 1 0,6-5 3 0,-6 8-47 15,6-8-12-15,-3 8 0 0,3-8 0 0,3 11 40 0,6-8 7 0,-3 2 1 0,5 0 0 16,-2-5-25-16,6 0-5 0,0-5-1 0,0 0 0 15,3 2-4-15,0-8-1 0,3 3 0 0,2 0 0 16,1-7-4-16,0 4-8 0,0-2 11 0,-3 0-11 16,0-1 9-16,-4 1-9 0,-2-3 0 0,0 0 9 15,-3 3-9-15,0 0 0 0,-3 0 0 0,-3-1 0 16,0 4 0-16,-3-3 0 0,0 5 0 0,-6-8 0 16,-6 8 0-16,3 0 0 0,3 0 0 0,-9 3 0 0,-3 5 0 0,-6 2 0 15,-2 4 0-15,-7 4 0 0,0 3 16 0,-6 3 7 16,-2 8 1-16,-4-3 1 0,-3 8 11 0,1 6 3 15,-4-6 0-15,-3 11 0 0,10 5-7 0,2 0-2 16,3 0 0-16,1 5 0 0,5 3-16 0,0-6-3 16,6 4-1-16,0 4 0 0,1-5-10 0,5-2 0 15,6-3 0-15,3 0 0 0,3-8 0 0,3-3 0 16,6-4 0-16,3-4 0 16,3-2-21-16,6-8-7 0,-3-6 0 0,0 1-1 15,2-8-8-15,1-3-2 0,0-6 0 0,3-2 0 16,6 0 2-16,-3 0 0 0,0-10 0 0,-1 2 0 15,4-2-21-15,-3 2-4 0,-3 0-1 0,0-3 0 0,-3 3 31 0,-3 3 7 16,-4 0 1-16,1 2 0 0,-3 1 24 0,-3 4 0 16,-3 6 0-16,0 0 8 0,0 0 17 0,0 0 4 15,0 0 1-15,-6 0 0 0,0 3 2 0,0 2 0 16,0 1 0-16,4-1 0 0,-1 3-17 0,0 2-3 0,-3 1-1 16,6-3 0-16,-3 3 0 0,3-3 0 0,0 5 0 15,0-5 0-15,0 0-11 0,0 0 0 0,3 2 0 0,0 1 0 16,-3-11 23-16,3 2 9 0,3 9 1 0,-1-8 1 15,-5-3-34-15,3 2 0 0,6 1 0 0,0 2 0 16,-9-5 13-16,9 0-4 0,0 0-1 0,0 0 0 16,-3 0-8-16,6-5 0 0,-3 2 0 0,0 1 0 15,0-1 0-15,-3 3 8 0,3-8-8 0,-3 8 8 16,-6 0-8-16,6-3 0 0,-6 3 0 0,0 0-11 16,0 0 11-16,0 0 0 0,0 0 0 0,0 0 0 15,0 0 0-15,0 0 11 0,0 6-3 0,0-1 0 16,-3 0 7-16,0 3 1 0,0-5 0 0,0 7 0 0,-3-7 12 15,3 2 4-15,3-5 0 0,-3 6 0 0,3-6-32 16,0 0 0-16,0 0 0 0,0 0 0 0,0 0 0 0,0 0 0 16,0 0 0-16,0 0 0 0,6 0 12 0,0-3-3 15,-6 3-1-15,6-5 0 0,2-1-8 0,-2-2 8 16,0 3-8-16,3-5 8 0,-3-1-8 0,0 6 0 16,3-8 0-16,0 2 0 0,0 0 0 15,0 1 0-15,3-3 0 0,0-1 0 16,0 1-42-16,6 0-10 0,-1-6-3 0,4 3 0 15,-3 1-155-15,3-1-31 0,-6-3-7 0,3 6 0 0</inkml:trace>
  <inkml:trace contextRef="#ctx0" brushRef="#br0" timeOffset="-146092.87">13813 5220 1123 0,'0'0'49'0,"0"0"11"0,0 0-48 0,0 0-12 0,0 0 0 0,0 0 0 16,0 0 104-16,0 0 17 0,0 0 4 0,0 0 1 15,0 0-52-15,6-2-10 0,-6 2-3 0,6-6 0 16,0 1-46-16,3 0-15 0,-6 2 8 0,3-5-8 16,0 3 8-16,0 0-8 0,0-3 9 0,0 0-9 15,-3 0 0-15,0 0 0 0,0 0 0 0,-3 0 0 16,0-3 12-16,-3 3-4 0,-3-5-8 0,3 5 12 16,-3 3 8-16,-3-8 2 0,3 5 0 0,-3 2 0 15,-3 4 13-15,-3-1 2 0,3 3 1 0,-9 3 0 16,-2-1 3-16,-1 6 1 0,0 3 0 0,0 0 0 0,-3 2-26 15,4 3-6-15,-1 0-1 0,0 2 0 0,6-2 0 16,0 2 0-16,3-2 0 0,3 6 0 0,3-9-9 0,6 3-9 16,6-3 9-16,0 3-13 0,9-3-4 0,3-8-1 15,3 3 0-15,0-8 0 16,6 0-32-16,0 0-6 0,-1-5-2 16,1 0 0-16,0-3 27 0,-3 0 6 0,0 0 1 0,2-3 0 0,-5 1 14 0,0-1 10 15,0 0-12-15,-3 4 12 0,0-1 0 0,-9 2 0 16,3-2 0-16,-6 3 0 0,-3 5 0 0,0 0 9 15,0 0 1-15,0 0 0 16,-3 5 47-16,-3 3 10 0,-3-2 1 0,0 4 1 0,-3 1-18 0,-3 2-4 16,3 0-1-16,-3 0 0 0,-3 9-11 0,-2 1-3 15,2 1 0-15,-3 11 0 0,0 4-12 0,0-4-2 16,3 4-1-16,-2 1 0 0,5-3-9 0,0-2-8 16,-3-1 12-16,6-2-12 0,0 2 0 0,3-2 0 15,3 8 0-15,0-1 0 0,-3-2 8 0,6-2-8 0,0 2 0 16,0-3 0-16,3 0 0 0,-3 4 0 0,-3-7 0 0,4 1 0 15,-1 0 0-15,0-3 0 0,-3-3 0 0,0-2 0 32,0-3-28-32,-3 0 1 0,-3-2 0 0,0 0 0 0,0-6 27 0,0-3 0 0,-3-2 0 0,0 0 0 15,3-5 46-15,-2-1 14 0,-1-2 4 0,-3-5 0 16,6-3-15-16,-3-2-2 0,3-6-1 0,0 0 0 16,0-5-17-16,3-6-3 0,3 1-1 0,3-3 0 15,3-6-17-15,3-2-8 0,6 0 0 0,3-2 8 16,3-4-8-16,0 4 0 0,3 4-10 0,3-5 10 15,3 9-12-15,-1-1 12 0,4 3-13 0,0-3 5 16,0 3-129-16,0 3-26 16,2 2-5-16,4-3-940 0</inkml:trace>
  <inkml:trace contextRef="#ctx0" brushRef="#br0" timeOffset="-145733.56">13968 5300 1267 0,'-3'-3'112'0,"3"3"-89"16,-3 0-23-16,3 0 0 0,3-5 148 0,-3 5 24 15,3-3 6-15,3-2 1 0,0-3-87 0,6 0-18 16,0 3-3-16,2-3-1 0,1 0-48 0,0 0-10 16,0 0-1-16,3 3-1 0,-3-6-10 0,3 8 0 15,-3-5 0-15,2 3 0 0,-5-3 0 0,3 3 0 16,-3 0 0-16,0-1 0 0,0 4 0 0,-3-1 0 0,-3 0 0 15,0 1 0-15,-6 2 0 0,0 0 0 0,0 0 0 0,0 0 0 16,0 0 12-16,0 0-4 0,0 0 0 0,0 0 0 16,0 0 30-16,0 0 6 0,0 0 0 0,0 0 1 15,-6 5 3-15,6-5 0 0,0 0 0 0,-9 3 0 16,9-3-18-16,0 0-3 0,0 0-1 0,0 0 0 16,0 0-18-16,0 0-8 0,0 0 8 0,0 0-8 15,0 0 0-15,9-3 8 0,-3 0-8 0,3 1 0 16,0-4 0-16,3 1-11 0,-3 0 1 0,5-3 0 15,-2 0-111-15,3 3-23 0,-3-3-4 16,0 2-546-16,0 1-110 0</inkml:trace>
  <inkml:trace contextRef="#ctx0" brushRef="#br0" timeOffset="-145280.56">14590 5173 403 0,'0'0'36'0,"0"0"-36"15,0 0 0-15,0 0 0 0,0 0 316 0,0 8 57 16,0-8 11-16,3 5 3 0,-3-5-238 0,3 5-47 16,3-2-10-16,-3 2-1 0,3-2-42 0,0-1-8 15,-6-2-1-15,9 0-1 0,0 0-20 0,0 0-4 16,-9 0-1-16,8-2 0 0,1-1-6 0,-3-5-8 16,3 3 11-16,-3-3-11 0,0-3 10 0,0 3-10 15,-3-2 8-15,0 2-8 0,0-5 8 0,-3 2-8 16,0 0 0-16,0-2 8 0,-3 8 1 0,-3-11 0 15,3 5 0-15,-6 4 0 0,0-4 15 0,0 6 2 0,-3-1 1 0,4 4 0 16,-7 2-2-16,-3 2 0 0,-3 1 0 16,0 5 0-16,-3-5 11 0,1 7 3 0,-1 3 0 0,3 1 0 15,3-1-22-15,6 0-4 0,-3 6-1 0,6-6 0 16,3 0-12-16,0 0 0 0,3 1 0 0,3-1 0 16,3-3 0-16,3 4 0 0,3-6 0 0,0 5 0 15,6-11 0-15,3 4 0 0,0-4 0 0,3 1-10 16,-1-6-27-1,-2 3-6-15,0-2-1 0,3-4 0 0,-6-2-3 0,3 1-1 16,-6-1 0-16,3-3 0 0,-7-2 3 0,4-3 0 16,-3 3 0-16,0-3 0 0,0 0 36 0,-6 3 9 0,0-6 0 0,0 6 0 0,0 0-16 15,-3 5 0-15,-3-3-1 0,0 3 0 0,0 6 17 16,-3-1-10-16,-3 3 10 0,0 3-8 0,-3-1 8 0,1 6-13 16,-1-3 5-16,-3 6 8 15,3 0-104-15,0 2-14 0,-3 0-2 0</inkml:trace>
  <inkml:trace contextRef="#ctx0" brushRef="#br0" timeOffset="-144632.78">14593 5850 1818 0,'-9'11'80'0,"3"-6"17"0,0 0-77 16,-3 0-20-16,6 3 0 0,-3-8 0 0,0 3 73 0,3 0 11 0,0-3 3 0,3 0 0 16,0 0-34-16,0-6-6 0,0 1-2 0,6-6 0 15,3 1-31-15,0-6-6 0,0 0-8 0,0-5 11 16,3 2-11-16,0-10 0 0,3-2 9 0,0-6-9 16,-1-8 9-16,4-3-9 0,3-5 12 0,9-10-12 15,0-4 8-15,2 1-8 0,-2-8 0 0,12-5 0 16,0 7 9-16,-1 4-9 0,1-1 0 0,3 3 9 15,-10 5-9-15,4 3 10 0,-3-1-10 0,-1 6 10 16,1 8 15-16,0 0 3 16,-3 6 1-16,2 2 0 0,-5 8-29 0,3 5 0 15,-3-3 0-15,-4 1 0 0,-2 5 9 0,-3 5-9 16,0 0 8-16,0 3-8 0,-3 0 8 0,-7 7-8 16,1-4 0-16,0 7 8 0,0-5-8 0,-6 8 12 0,3 0-12 15,-3 3 12-15,-3 2-4 0,-3-5 0 16,3 5 0-16,-3 9 0 0,-3-4 5 0,3 3 1 0,-3 1 0 15,-3-1 0-15,0 3-5 0,0 0-1 0,0-1 0 16,-3 1 0-16,3 3 1 0,-3-3 0 0,-3 2 0 0,4 1 0 16,-7-1 9-16,3-2 2 0,-3 3 0 0,3-1 0 15,-3 3-20-15,0-2 10 0,0 2-10 0,3 0 8 16,3 0-8-16,1-2 0 0,-1 2 0 0,6-2 0 16,0-1 0-16,3 3 0 0,3-5 0 0,3 3 0 15,0-1-8-15,2-2 8 0,4 0 0 0,0 2 0 16,0 4-36-16,-3-9-4 15,3 3 0-15,-3 2 0 0,-3-2-2 0,0 0-1 16,-3-3 0-16,0 6 0 0,-6-6 27 0,3 3 4 0,-6-3 2 0,0 3 0 0,-3-3 10 16,-3 0 0-16,-3 1 0 0,-3-6 0 0,1 2 24 15,-1 1 3-15,0-3 1 0,-3 0 0 0,0-3 5 0,0-2 2 16,0 2 0-16,1-3 0 0,2 1-13 0,0-3-2 16,3 0-1-16,3-3 0 0,0 3-9 0,3-2-2 15,3-3 0-15,0 2 0 0,6 3-8 0,-3-8-9 16,3 3 9-16,3-3-13 15,3 0-123-15,3 0-25 0,3 0-5 0,0 3-538 16,6-9-107-16</inkml:trace>
  <inkml:trace contextRef="#ctx0" brushRef="#br0" timeOffset="-144054.84">15644 5051 1440 0,'0'0'128'0,"0"0"-103"0,0 0-25 0,0 0 0 16,0 0 136-16,0 0 21 0,0 0 5 0,0 0 1 15,0 0-54-15,0 0-10 0,0 8-3 0,0-8 0 16,0 0-49-16,0 0-11 0,6 5-1 0,0-2-1 16,0-3-18-16,2-3-3 0,1 0-1 0,3-2 0 15,-3-3-4-15,3 3-8 0,0-6 11 0,0 1-11 16,-3-1 13-16,0 3-4 0,0-5-1 0,-3-3 0 16,0 3-8-16,-3 2 0 0,0-2 0 0,-3 0 0 15,0 8 0-15,-3-6 0 0,0 8 0 0,-6-2 0 16,0 5 0-16,-6 5 8 0,3-2-8 0,-3 8 8 15,-3 2 15-15,0 0 2 0,4 6 1 0,-4-1 0 16,3 3-5-16,0-2-1 0,3 2 0 0,0 0 0 0,3 3-10 16,3-6-2-16,3 4-8 0,3-9 12 0,0 0-12 0,3 0 0 15,3-2 0-15,3-1 0 0,0-4 0 16,6-1 0-16,-3-5 0 0,6 0 0 0,0 0 0 0,2-8-18 16,1 3 2-16,3-8 1 15,-6 2-19-15,3 0-4 0,-3-4-1 0,2 1 0 16,-2 6 22-16,0-5 4 0,0 0 1 0,-3 2 0 0,-3 1 3 0,0 2 1 15,-6 3 0-15,0-1 0 0,0 1 8 0,-6 5 0 16,0 0 8-16,0 0-8 0,0 0 23 0,-6 5 0 16,0 6 0-16,-3-3 0 0,3 2 8 0,-3 1 1 15,-3 2 1-15,6 0 0 0,3 1-17 0,-3-1-3 16,6-3-1-16,0 1 0 0,3-3-12 0,3 0 0 16,3 0 0-16,0-6 0 0,6 1 0 0,-3-3 0 15,2-3 0-15,1 1 0 0,3-3 0 0,-3-3 0 16,3 0-12-16,-3 0 12 0,0-3-17 0,-3 6 3 0,0-6 1 15,-1 1 0-15,4 4 13 0,-6-2-11 0,0 3 11 16,0 0-10-16,0 2 10 0,-3 1 0 0,-3 4 0 0,-3-2 0 16,6 3 0-16,-6 5 0 0,0 2 0 0,0 4 0 15,-3-1 0-15,0-3 16 0,3 6-4 0,-3-2-1 16,3 4-11-16,0-5 0 0,0-5 0 0,3 5 0 16,3-2-106-16,0-3-26 0,3-3-6 0</inkml:trace>
  <inkml:trace contextRef="#ctx0" brushRef="#br0" timeOffset="-143492.48">17233 4675 57 0,'0'0'0'0,"0"0"0"0,0 0 0 0,0 0 0 0,0 0 0 0,0 0 0 0,0 0 340 0,0 0 64 15,-6 8 12-15,3 0 2 0,-6 3-273 0,0 2-54 16,0 3-11-16,1 2-3 0,-4-2-14 0,3 5-3 16,3 0-1-16,-6-2 0 0,-3 5-25 0,0-3-5 15,3 3-1-15,0 0 0 0,-3 2-2 0,6-5-1 16,-5 3 0-16,5-3 0 0,-3 0-25 0,3 1 0 15,0-7-14-15,3 4 5 16,0-6-80-16,0 0-16 0,0-7-3 0,3 2-484 16,3-8-96-16</inkml:trace>
  <inkml:trace contextRef="#ctx0" brushRef="#br0" timeOffset="-143046.62">16864 4625 1623 0,'-9'-13'72'0,"6"13"15"0,-6-6-70 0,3 4-17 16,0-1 0-16,3 0 0 0,-3-4 110 0,3 1 18 16,9-2 4-16,0 0 1 0,-3-2-48 0,6-1-9 15,3 3-3-15,3-5 0 0,0 0-33 0,6 0-8 16,0-3 0-16,5 2-1 0,4 1-3 0,3-3-1 16,3 3 0-16,8 0 0 0,-2 0-15 0,6 2-4 15,-1 3 0-15,-2 0 0 0,-6 3 4 0,2 5 1 16,-2-5 0-16,0 5 0 0,-4 5-13 0,1 0 0 15,0 3 0-15,-1 5 0 0,-5-2-11 0,-3 10-1 16,-3-5-1-16,-9 8 0 0,-3 0 13 0,-6 2 16 16,-6 8-3-16,-6 1-1 0,0 2 8 0,-12 3 0 0,-3-3 1 15,-3 5 0-15,0-2-21 0,-5-1-15 0,-1 1 3 0,-3 5 0 16,-3-3 12-16,-2-2 13 0,-4 0-2 0,-9-1-1 16,4-2-10-16,-1-2 0 0,6-3 0 0,-2-1 8 15,-1-7-8-15,6 0 0 0,4-5-12 0,-1-4 12 16,-3-4 0-16,1-3 21 0,2-3-2 0,3-2-1 15,0-6-5-15,4-5-1 0,-1 3 0 0,3-8 0 16,6-3 0-16,0-3 0 0,1 1 0 0,8-9 0 16,0 1-12-16,6-6 0 0,3 0 0 0,3 1 0 15,3-1-48-15,6 3-5 0,3 0-2 0,3 5 0 16,-9 3-22-16,11 5-5 0,7-5-1 0,3 7 0 16,-3 4-148-16,6 2-29 0</inkml:trace>
  <inkml:trace contextRef="#ctx0" brushRef="#br0" timeOffset="-142495.9">17581 5151 1724 0,'0'0'38'0,"0"0"8"0,0 0 2 0,0 0 0 0,0 0-39 0,0 0-9 15,0 0 0-15,0 0 0 0,0 0 45 0,0 0 7 16,3-5 2-16,-3 5 0 0,-3-2-13 0,9-1-2 16,6-5-1-16,-3 3 0 0,-6-3-27 0,0 2-11 15,3-7 8-15,3 5-8 0,-3-2 0 0,3-1 0 0,-3 0 0 0,-3 4 0 16,0-4 12-16,0-2-4 0,0-6 0 0,0 6 0 16,3-3-8-16,-6 3 0 0,-6 0 0 0,3 2 0 15,-6 3 8-15,0 3 0 0,0 5 0 0,-6 0 0 16,-6 0 23-16,3 8 4 0,4 2 1 0,-1 4 0 15,-6 1 22-15,3 1 5 0,3 6 1 0,-3-4 0 16,3 1-42-16,0 2-8 0,7-3-2 0,-1 3 0 16,3-2-12-16,0-6 0 0,3 0 0 0,6-2 0 15,0 5 0-15,3-11 8 0,0 3-8 0,3-8 0 16,5 0 0-16,-2 0 8 0,6-8-8 0,3 3 0 16,0-8-10-16,0 2-5 0,0-5-1 0,5 3 0 15,-5 0-22-15,0-1-5 0,-3 4-1 0,0 2 0 16,-6-3 28-16,-3 6 4 0,-1 0 2 0,-8 5 0 0,0 0 10 0,0 0 0 15,0 0 0-15,-6 5 0 0,1 3 20 0,-4 3 0 16,-3-1 0-16,0 3 0 0,6 1 16 0,-3-1 4 16,-3 0 0-16,6 0 0 0,6-2-31 0,0-1-9 15,-3 1 0-15,3-3 0 0,3 0 0 0,3-5 0 16,3-1 0-16,3-2 0 0,0-2 0 0,6-4 0 16,2-2 0-16,4-2 0 15,-3 2-108-15,0-8-23 0,3-3-4 0,-3 1-1 16,-1-1 28-16,4-2 4 0,-3-3 2 0,3-2 0 15,-6 0-38-15,6-1-8 0,-1-7-2 0,4-3-252 0,0-6-50 0</inkml:trace>
  <inkml:trace contextRef="#ctx0" brushRef="#br0" timeOffset="-141581.8">18305 4424 403 0,'12'-16'36'0,"0"0"-36"0,-1 0 0 0,-2 0 0 15,-3 3 294-15,-3 0 52 0,3 2 10 0,0 6 3 16,-6-3-184-16,0 3-37 0,0 5-7 0,0 0-2 16,0 0-24-16,-9 2-5 0,0 4 0 0,0 4-1 15,1-2-35-15,-4 8-6 0,0 3-2 0,-6 2 0 16,0 8-25-16,-3 0-6 0,-3 3-1 0,1 5 0 0,-4 2-12 0,-3 6-4 15,3 0 0-15,-3 8 0 0,7-8-8 0,-4 0 0 16,3 6 0-16,0-1 0 0,3-3 28 16,3-2 3-16,-2-2 1 0,2-1 0 15,3-5-52 1,3-5-9-16,3-6-3 0,0 1 0 0,3-9 10 0,0 4 2 0,0-9 0 0,6-8 0 16,-3 3 6-16,3-8 2 0,0 0 0 0,0 0 0 15,3-5 12-15,-3-3 0 0,3-5 0 0,3-1 0 16,-3-7 0-16,0 0 0 0,0 2 0 0,-3-4 0 15,3-4 0-15,0 3 0 0,0-2 0 0,0-1 0 16,0 6 0-16,-3-5 0 0,0 7 0 0,0 6 0 16,0 0 0-16,-3 2 10 0,3 3-2 0,-3 3 0 0,-3 2 4 0,6 3 0 15,0 0 0-15,0 0 0 0,-3 0-12 0,3 0 12 16,0 0-12-16,0 0 12 0,0 6-12 0,0 2 0 16,3-3 0-16,3 3 0 0,0-3 0 0,3 3 0 15,-3-5 0-15,6 2 0 0,0 3 0 0,0-5 0 16,0-1 0-16,-1 1 0 0,4 0 0 0,3-3 0 15,-3 0 0-15,3 0 8 0,0 2-8 0,-3-2-14 16,3 0 3-16,-1 0 1 0,-2 0-1 0,3-2 0 16,0-1 0-16,0 3 0 0,-3-3 11 0,-3 1-13 15,3-1 5-15,-4 0 8 16,1 1-33-16,-3-1 1 0,0 0 0 0,0-2 0 0,3 5 32 0,-6-8-8 16,-6 8 8-16,3-5 0 0,-3 5 0 0,0 0 0 15,0 0 0-15,0-5 0 0,0-3 0 0,-3 8 0 16,0-8 0-16,-3 8 0 0,0-3 0 0,0 0 0 15,0 3 0-15,-6 0 0 0,0 3 0 0,0 0 0 16,1-1 0-16,-1 4 0 0,-3 2 25 0,0-1 6 16,0-1 1-16,3 4 0 0,0 1-17 0,0 2-3 0,3 3-1 15,-3-3 0-15,6 1-11 0,1 1 0 0,2 1 0 16,0 0 0-16,3 0 0 0,3 0 0 0,0-3 0 0,0 0 0 16,5-2 0-16,1 0 0 0,6-4 0 0,0-1 0 15,3-4 0-15,0 1 0 0,0-3 0 0,3 0 0 16,-4-5 0-16,4-1 0 0,-3-1 0 0,0-1 0 15,0 0 0-15,0-6 0 0,0 1 0 0,-4-5 0 16,4 4-14-16,0 1 5 0,-3 0 1 0,0 2 0 0,-3 1 8 16,0 5 0-16,0-3 0 0,-3 2 0 0,-3 6 0 0,-1-5 0 15,-5 5 0-15,0 5 0 16,0-5 0-16,-3 8 11 0,1 3-3 0,-4-1 0 16,-3 1 2-16,3 2 0 0,-3 3 0 0,3 0 0 0,0-3-10 0,3 0 12 15,-3-5-12-15,3 3 12 0,0 0-12 0,3-4 8 16,-3 1-8-16,3-8 8 0,3 8-8 0,3-2 8 15,-3-1-8-15,3-5 8 0,3 0-8 0,3-3 8 16,3-2-8-16,-1-3 8 0,4 0-8 0,0 0 8 16,-3-5-8-16,3 2 8 0,0-2-8 0,0 5 0 15,5-5 0-15,-2 0-11 0,0-1-2 0,-3 7-1 16,0-1 0-16,-6 0 0 0,0 2 14 0,-3 4-9 16,0-4 9-16,-9 6-8 0,0 0 8 0,0 0 0 15,0 0 0-15,2 8 0 0,1 3 0 0,-6-3 0 16,1 5 0-16,-4 0 0 0,-3 1 0 0,3-1 14 15,-3 3-3-15,3-3-1 0,0 0-2 0,0 0 0 16,3 1 0-16,0-1 0 0,3-5-8 0,0 0-11 16,3 2 3-16,3-7 0 15,-6-3-120-15,9 3-23 0,0-1-5 0,3-2-940 0</inkml:trace>
  <inkml:trace contextRef="#ctx0" brushRef="#br0" timeOffset="-140535.18">18998 5003 345 0,'0'0'31'0,"0"0"-31"0,0 0 0 0,0 0 0 16,0 0 226-16,0 0 39 0,0 0 8 0,0 0 2 15,0 0-150-15,0 0-29 0,0 0-7 0,0 0-1 16,0 0-11-16,0 0-2 0,0 0-1 0,0 0 0 15,0 0-18-15,0 0-3 0,0 0-1 0,0 0 0 16,0 0-4-16,0 0-2 0,0 0 0 0,0 0 0 16,0 0-15-16,0 0-3 0,6 0-1 0,-6 0 0 15,0 0 14-15,0 0 3 0,0 0 1 0,0 0 0 16,0 0-20-16,0 0-4 0,0 0-1 0,0 0 0 16,3-5-20-16,-3 5 0 0,0-5 0 0,0 5 0 15,0 0 28-15,0 0 4 0,0 0 0 0,0 0 1 16,0 0-20-16,0 0-4 0,0 0-1 0,0 0 0 15,0 0-8-15,0 0 8 0,0 0-8 0,0 0 8 0,0 0-8 0,0 0 0 16,0 0 0-16,0 0 0 0,-3 5 0 0,0 0 0 16,-6 9 0-16,3-9 0 0,0 3 8 0,3 5 0 15,-5 0 0-15,-1 0 0 0,3 6-8 0,-6-6 0 16,3 0 9-16,0 3-9 16,0-2 9-16,3-1-9 0,0-3 12 0,0 1-12 0,3-3 8 0,0 0-8 15,3-3 0-15,0-5 0 0,3 5 0 0,3-2 0 16,-3-3 0-16,3 0 0 0,6-5 0 0,0 2 0 15,3-8 0-15,3 1 0 0,-1-1 0 0,1-2 0 16,-3 0 0-16,9 0 0 0,0-1 0 0,-3-4 0 16,-4 5-11-16,1-1 11 0,0 1-10 0,-3 0 10 15,0 0-8-15,0 2 8 0,-6 3 0 0,3 0 0 0,-3 8 0 16,0-5 0-16,-4 2 0 0,-5 3 0 0,0 0 0 0,0 0 0 16,6 3-12-16,0 2 4 0,-3 1 0 0,-3 2 0 15,0 5 8-15,-3 0 11 0,0-2-3 0,0 4 0 16,-3 4-8-16,1-6 0 0,-1 6 0 0,0-3 0 15,0-1 0-15,3-1 8 0,-3-1-8 0,0 0 8 16,3-2-8-16,0-1 0 0,0-4 0 0,0 2 0 16,0-3 0-16,3-5 12 0,0 0-12 0,0 0 12 15,0 0-12-15,9 0 0 0,0-5 0 0,3-1 8 16,3-2-8-16,-4 0 0 0,4-5 0 0,3 0 0 16,3 0 0-16,0-6 8 0,0 3-8 0,5 0 8 15,-2-5-17-15,3 3-4 0,-6 2-1 0,3 0 0 16,-3 3 14-16,-1 0 0 0,-2 2 0 0,-6 3-9 0,-3 3 1 0,3 2 0 15,-6 3 0-15,-6 0 0 0,0 0 8 0,0 0 0 16,-3 5 0-16,-3 6 0 0,-6 0 0 0,0 2 11 16,0 0-3-16,0 3 0 0,6-3-8 0,-2 3 8 15,-1-3-8-15,0 3 8 0,6 0-8 0,-3-5 0 16,0 2 0-16,3 0 0 0,0-2 0 0,6-4 0 16,0 4 0-16,0-8 0 0,3-1 0 0,0 1 0 15,6-3 0-15,2 0 0 16,1-3-140-16,3 1-31 0,0-1-5 0</inkml:trace>
  <inkml:trace contextRef="#ctx0" brushRef="#br0" timeOffset="-139832.39">19745 5056 1854 0,'-12'5'82'0,"10"1"17"0,2-1-79 0,0 0-20 0,-3 1 0 0,0-1 0 16,3 0 84-16,-3 3 14 0,3-5 2 0,0-3 1 15,0 0-54-15,6 5-11 0,-6-5-3 0,5 5 0 16,-5-5-19-16,9 0-4 0,0 0-1 0,3-5 0 16,-3 0 19-16,3 2 3 0,3-5 1 0,3 3 0 15,-6-6-32-15,3 1-8 0,0 2-1 0,-1-3 0 16,-5 1 9-16,3 2 8 0,-3 0-8 0,-3-3 11 16,0 3-11-16,-3-5 0 0,0-3 9 0,0 3-9 15,-6 0 11-15,3-1-3 0,-3 4 0 0,3-1 0 16,-3 3-8-16,0 0 0 0,-6 3 0 0,0 0 0 15,0 10 24-15,-6-5 0 0,1 5 0 0,-4 3 0 16,3 6 12-16,-3-1 1 0,3 0 1 0,0 0 0 16,3 6-16-16,0-1-3 0,0 4-1 0,4-4 0 0,-1 3-18 15,3 0 0-15,3 3 0 0,0-8 0 0,3 0 0 0,3 0 0 16,0-6 0-16,0 1 0 0,9 0 0 0,-1-4 0 16,-2-4 0-16,6 5 0 0,0-8 0 0,6-5 0 15,0-1 0-15,0 4 0 0,5-11-12 0,-2 2-2 16,-3-2-1-16,6 0 0 15,-3-1-20-15,-4 1-4 0,4 0-1 0,-3-3 0 16,0 3 26-16,-3 0 5 0,0 2 1 0,-3-2 0 0,-4 0 8 0,1 2 0 16,0 3 0-16,-6 0 0 0,0 3 0 0,-6 5 0 15,0 0 0-15,0 0 0 0,0 0 30 0,-6 8 8 16,0 2 2-16,0-4 0 0,-3 2-23 0,3 5-4 16,-2 0-1-16,-1 0 0 0,3 0-3 0,-3 1-1 15,3-1 0-15,3-3 0 0,-3 4-8 0,3-6 0 16,3 5 0-16,0-10 0 0,0 4 0 0,0-7 0 15,0 0 0-15,9 3 0 0,3 0 0 0,-3-3 8 0,0-3-8 16,2-2 8-16,4 0-8 0,0-6 0 0,0 0 0 16,0 3 0-16,3-5 0 0,0 3 0 0,0-1 0 15,-1-2-11-15,1 0-1 0,0 5-1 0,0-3 0 0,-3 6 0 16,0-3 13-16,-3 3 0 0,-3-1 0 0,0 4 0 16,-6 2 0-16,-3 0 0 0,0 0 0 0,0 0 0 15,0 0 0-15,-6 8 0 0,3-3 10 0,-6 5-10 16,3 1 20-16,-3 2 0 0,3-2-1 0,-3 2 0 15,6 3-19-15,-3-3 0 0,3-2 0 0,3-1 0 16,-3 1 0-16,6-6 0 0,3 3 0 0,0-5 0 16,0 2 0-16,6-2 0 0,0-3 0 0,3 0 0 15,-1-6-168-15,4 4-33 16,-3-4-7-16</inkml:trace>
  <inkml:trace contextRef="#ctx0" brushRef="#br0" timeOffset="-139129.45">20644 5106 1976 0,'0'0'88'0,"0"0"17"0,-6 8-84 0,3-5-21 16,0 8 0-16,3-11 0 0,0 0 79 0,0 0 11 15,-3 2 2-15,3-2 1 0,0 0-29 0,0 0-5 16,0 0-2-16,6 3 0 0,3 0-39 0,0-6-8 16,3 0-2-16,3 1 0 0,-3-6-8 0,0 2 0 15,6-7 0-15,-6 5 8 0,2-2-8 0,1-1-9 16,-3 0 9-16,3 1-13 0,-3 2 13 0,-3-5 0 15,0-6-10-15,-3 3 10 0,0 3-16 0,0-3 0 0,0 0 1 0,-6 3 0 16,-3 0 15-16,-3 8 0 16,-3-9 0-16,0 9 10 0,-3 2-1 0,-3 3 0 0,0 0 0 0,0 3 0 15,-5 5 13-15,2 3 2 0,-3-3 1 0,0 2 0 16,0 6 7-16,3 0 0 0,0-3 1 0,4 8 0 16,2-7-33-16,0 4 0 0,0 1 0 0,3-1 0 15,3 1 0-15,3-4 0 0,3 1 0 0,3 3 0 16,0-11-44-16,3 2-16 15,3-4-4-15,3-1 0 0,0 0-102 0,0-2-21 16,-1-3-4-16,4-5-1 0,0-1-64 0,3 1-14 0,0-6-2 0,0 1-1 16,0-1 118-16,0-2 24 0,-1 0 5 15,4-3 1-15,-6 3 172 0,0 2 34 0,-9 1 7 0,6-1 2 0,0 3 91 16,-3-3 19-16,-3 4 3 0,-3-1 1 0,0 2-62 16,-3 6-12-16,0 0-2 0,0 0-1 0,0 0-15 0,-6 0-4 15,6 0 0-15,-12 8 0 0,-3 0-40 0,0 3-8 16,3 2-1-16,-6 3-1 0,3 8-35 0,-3-1-7 15,4 1-2-15,-4 3 0 0,3 4-3 0,-3-1-1 16,0 4 0-16,0 0 0 0,-3 3-10 0,4 0 0 16,-4 1 0-16,3 1 0 0,-3 4 0 0,3-4 8 15,-3-2-8-15,1-2 0 0,2-4 0 0,0 1 0 16,3-3 0-16,3-2 0 0,0-6 0 0,3 3 0 16,0-3 0-16,0 3 0 0,-6-8 0 0,6-1 0 15,1 1 0-15,-1 0 0 0,-3-3 0 0,3 1 0 16,-3-6 0-16,3 0 0 0,-3-6 18 0,3 3-2 15,0 1 0-15,0-4 0 0,-3-4 23 0,6-4 4 16,0-1 1-16,1-7 0 0,-1-2-27 0,3 1-5 0,0-4 0 16,3-5-1-16,0 6-11 0,3-9 0 0,3 3 0 0,-1 1 0 15,1-1 31-15,3-3 1 0,0 1 0 0,0 2 0 16,3 3-32-16,0 0 0 0,3 0-13 0,-3 5 4 16,3 2 9-16,0 1 0 0,-4 0 10 0,7 0-10 15,0 0 0-15,0-3 8 0,3-3-8 0,3 3 0 16,-3 3-47-1,2-3-12-15,-2 0-2 0,3-2-1 0,0 2-146 0,0 0-28 16,-1 5-7-16</inkml:trace>
  <inkml:trace contextRef="#ctx0" brushRef="#br0" timeOffset="-138488.96">21016 5091 403 0,'0'0'17'0,"0"0"5"0,0 0-22 0,0 0 0 16,0 0 0-16,0 0 0 0,0 0 365 0,0 0 69 15,6-3 14-15,-3-2 2 0,-3 5-291 0,6-3-59 16,0-2-11-16,3-1-2 0,0 1-36 0,0 0-7 16,3 2-2-16,0-5 0 0,-3 3-34 0,3-3-8 15,0 3 0-15,2-3 0 0,-2 3 0 0,3-6-9 16,0 0 9-16,0 6-13 0,0-11 13 0,-6 6 0 16,3-1 0-16,-3 3 0 0,0-5 0 0,-3 0 0 15,-1-1 0-15,1 6 10 0,-3-2-10 0,-3 5 0 16,0-1 9-16,0 6-9 0,-9-2 24 0,1-1 0 0,-1 6 0 15,-6 2 0-15,0 3 22 0,0 2 5 0,-3 4 1 0,0 7 0 16,3-8-26-16,-2 8-5 0,-1-2-1 16,6 2 0-16,-3 3 10 0,3-8 2 0,0 2 0 15,3 1 0-15,3-1-32 0,0-2 0 0,3 0 0 16,3-5 0-16,3-1 0 0,0 1 0 0,3-3 0 16,0 0 0-16,3-3 0 0,0-3 0 0,3-2 0 0,3-2 0 31,0 2-20-31,0-8-9 0,5 0-3 0,1 0 0 0,0-3 0 0,0 1 0 15,-3-3 0-15,3-1 0 0,5 6-26 16,-5-5-6-16,0 8 0 0,-3-8-1 0,0 5 53 0,-3 2 12 0,-6 1 0 0,-3 3 0 16,-6 2 0-16,0 0 0 0,0 0 0 0,0 0 0 15,0 5 16-15,-9 5 3 0,3 1 1 0,-6 2 0 16,0 0 25-16,0 1 6 0,0-1 1 0,0 0 0 0,6 0-24 16,3 3-4-16,-3-5 0 0,3 2-1 0,6 0-23 15,-3-5 0-15,0 3 0 0,0-3 0 0,0-3 0 0,0-5 0 16,6 3 0-16,6-1 8 0,3-2-8 0,3-2 0 15,0-4 0-15,3 4 0 0,-4-6-20 16,4 3-3-16,-3-6 0 0,3 3 0 16,-9 0-13-16,3 3-4 0,0-3 0 0,-4 3 0 15,-2-1 40-15,0 1 0 0,-3 5 0 0,0 0 0 0,-6 0 0 0,0 0 0 16,0 0 0-16,3 5 0 0,-3-5 18 0,0 11 11 16,0-6 3-16,0 6 0 0,-3-1-20 0,0 4-3 15,0-1-1-15,0-3 0 0,0 4-8 0,0-4 8 16,0 1-8-16,0 2 8 0,0 0-8 0,3 0 0 15,-3-2 0-15,3 0 0 0,-3-1 0 0,3 1 0 16,-3-3 0-16,3 0-11 16,0-3-100-16,0 3-20 0,3-3-4 0,-3-5-949 0</inkml:trace>
  <inkml:trace contextRef="#ctx0" brushRef="#br0" timeOffset="-136481.1">3359 6260 1101 0,'0'0'48'0,"0"0"12"0,0 0-48 0,0 0-12 16,0 0 0-16,0 0 0 0,0 0 75 0,0 0 13 15,0 0 2-15,0 0 1 0,0 0-20 0,0 11-4 16,-3-3-1-16,3 2 0 0,-6 1-18 0,4 5-3 16,-4-1-1-16,3 4 0 0,-9 0 8 0,6 2 0 15,-3 3 1-15,-3-1 0 0,0 4-11 0,0-3-2 16,3 2-1-16,-12 3 0 0,6-2-6 0,1-6-1 16,-4 3 0-16,6-1 0 0,0-4-13 0,-3-1-3 15,6 1-1-15,3-3 0 0,-3-3-15 0,3 0 11 16,0-7-11-16,6 2 10 0,0-3-10 0,0-5 0 15,0 0 9-15,0 0-9 0,15-5 13 0,-3-1-1 0,3-4-1 16,-6-1 0-16,6-2-3 0,0 0 0 0,0-1 0 16,2-1 0-16,-2-1-8 0,0 0 0 0,6 3 0 0,-6-3 0 15,3 2 0-15,0 1 0 0,-4 5 0 16,7 0 0-16,-3 3 0 0,-3 0 0 0,3 2 0 0,-3 3 0 16,-3 3-10-16,0-1-4 0,0 6-1 0,2 0 0 15,-11 3 15-15,3-1 16 0,-3-2-3 0,0 3-1 16,3 2-12-16,-6 0 0 0,3 1 0 0,-3 2 0 15,-3-6 0-15,3 6 0 0,-6 0 0 0,3 2 0 16,0 1 21-16,-6-1-1 0,-3 4-1 0,4-7 0 16,-4-1-19-16,-3 2 0 0,0-1 0 0,-3 4 0 15,0-6 20-15,0 0-4 0,-3 1 0 0,7-4 0 0,-7-2 3 16,0-3 0-16,3 1 0 0,0-4 0 0,-3-2-2 0,3-2 0 16,1-1 0-16,2-2 0 0,0 0-4 0,0-3-1 15,3-3 0-15,3 0 0 0,0-2-12 0,6 0 0 16,0-3 0-16,3 0 0 15,3 0-23-15,6 0-7 0,-6-2-2 0,9 2 0 16,3 0-161-16,-6 3-33 0,6 0-6 0</inkml:trace>
  <inkml:trace contextRef="#ctx0" brushRef="#br0" timeOffset="-135934.35">3672 6546 460 0,'0'0'41'0,"0"0"-33"0,0 0-8 0,0 0 0 16,-9 0 274-16,3 0 53 0,6 0 10 0,0 0 3 16,-6 0-180-16,6 0-35 0,0 0-7 0,0 0-2 15,0 0-59-15,0 0-12 0,0 0-2 0,0-8-1 16,0 3-22-16,0 5-5 0,6-6-1 0,0 1 0 15,-3-3-14-15,3 5 8 0,0 1-8 0,3-1 0 16,-3 0 0-16,0 3 0 0,3-2 0 0,0 2 0 16,-3 2 0-16,0 1 0 0,2-3 0 0,1 3 0 15,-3 2 0-15,6-2 0 0,-9 2 0 0,6-2 0 0,-3-1 0 0,6 4 0 16,-9-4 0-16,6 1 0 0,0 0 0 16,0-1 0-16,-6 3 0 0,3-5 0 0,0 3 0 0,-6-3 0 15,0 0 0-15,6 3 0 0,-6-3 0 0,3 2 0 16,0 1 0-16,-3-3 0 0,0 0 8 0,0 0 0 15,0 0-8-15,0 11 12 0,-3-9 8 0,0 4 2 16,-6 1 0-16,0 1 0 0,0-2-2 0,0 4 0 16,-3 1 0-16,-3-1 0 0,6 1-2 0,-12 0-1 15,6 5 0-15,1-9 0 0,-7 7-1 0,3-1-1 16,0 0 0-16,3-2 0 0,-3 2 2 0,6-2 1 16,-6-1 0-16,7 1 0 0,-1 2-10 0,6-5-8 15,-3 0 12-15,6 0-12 0,3 0 0 0,3 0 0 16,-3 0 0-16,6-3 0 0,0 0 0 0,9 0 0 15,-6 1 0-15,2-1 0 0,4-5 0 0,0 3 0 16,0-3 0-16,0 0 0 0,6-3-13 0,-9 0 0 0,6 3 0 16,-4-5 0-1,1 2-47-15,0-2-10 0,0-3-2 0,0 3 0 16,3-3-167-16,-9 3-33 0,6-6-8 0,0 1 0 0</inkml:trace>
  <inkml:trace contextRef="#ctx0" brushRef="#br0" timeOffset="-135387.6">4026 6543 115 0,'0'0'10'16,"0"0"-10"-16,0 0 0 0,3-5 0 16,-3 5 285-16,0 0 55 0,0 0 12 0,0 0 1 0,0 0-166 0,0 0-34 15,0 0-6-15,-3 3-2 0,-3 4-54 0,-3 1-11 16,0 6-3-16,3-6 0 0,-8 7-18 0,2-1-4 16,3 4-1-16,0 1 0 0,3-1-7 0,-9-2-2 15,9 0 0-15,-9 2 0 0,9 1-13 0,0 0-4 16,3-4 0-16,3 1 0 0,-6-2-17 0,12-1-11 15,-3-5 12-15,3 2-12 0,6-4 18 0,-3-6-3 16,-3 0-1-16,9-3 0 0,0-2-14 0,3-1 0 16,5-4 0-16,1-1 0 15,3-2-20-15,-3-3-6 0,3-2-2 0,-4 2 0 16,-2 0-23-16,-9 3-5 0,6-3 0 0,-3 0-1 0,-3 3 30 16,3-1 7-16,-9 1 0 0,0 0 1 0,0 5 19 0,-1 0 0 15,-5 3 0-15,0 5 0 0,0 0 0 0,-5-3 0 16,2 3 0-16,-6 5 9 0,3 1 3 0,-3 4 0 15,-3-2 0-15,6 3 0 0,-3-1 16 0,3 4 4 16,0-1 1-16,3 3 0 0,-6-3-13 0,3 0-4 0,6 0 0 16,0 1 0-16,0-4-16 0,3 3 0 0,3-2 0 0,3 0 0 15,-3-6 12-15,6 0-4 0,-3 0 0 0,3 1-8 16,3-1 15-16,-3-2-4 0,-1-1-1 0,4-2 0 16,0 0 6-16,0-2 2 0,-3-4 0 0,3 1 0 15,-3-3-18-15,6 0 8 0,-9 0-8 0,5-2 0 16,-2-4 11-16,3 1-11 0,-3 0 10 0,0 0-10 15,-3-3 0-15,0 3 0 0,0-1-8 0,-9-1 8 16,3-1 0-16,-6 0 0 0,3 0 0 0,-9 0 9 16,3 0-1-16,-6-2-8 0,3 2 12 0,0 0-4 15,3 0-8-15,-9 5 0 0,3 4 0 0,1 1 0 16,-1 4 0-16,-3 4 0 0,0 4 0 0,-3 1 0 16,3 1 0-16,0 0-9 0,3 0 9 0,3 3-10 15,6-3-53-15,-3 0-10 0,6-8-3 16,0 10-688-16,0-2-139 0</inkml:trace>
  <inkml:trace contextRef="#ctx0" brushRef="#br0" timeOffset="-135215.78">4604 6784 2113 0,'-9'3'93'0,"9"-1"20"0,-6-2-90 0,6 0-23 0,0 0 0 0,0 0 0 16,0 6 64-16,0-6 8 15,0 0 1-15,0 0 1 0,0 0-27 0,0 0-6 16,0 0-1-16,0 0 0 0,0 0-26 0,0 0-6 0,6-6 0 0,-6 6-760 16,9-2-152-1</inkml:trace>
  <inkml:trace contextRef="#ctx0" brushRef="#br0" timeOffset="-134356.59">5050 6757 1346 0,'0'0'60'0,"0"0"12"0,0 0-58 0,0 0-14 0,0 0 0 0,0 0 0 15,0 0 99-15,0-5 17 0,0 5 3 0,0-8 1 16,-6 3-41-16,6-3-8 0,0 3-2 0,6-3 0 15,-6 0-23-15,3 3-5 0,0-3-1 0,3-3 0 16,0 3-5-16,6-2-2 0,-6-4 0 0,3 1 0 16,0 0-12-16,3-3-2 0,-1 3-1 0,-2-1 0 15,0-1-18-15,3 1 8 0,3 1-8 0,3 3 0 16,-3-4 11-16,0 4-11 0,-6 2 10 0,3 3-10 16,0-1 0-16,-10 4 0 0,4 2 0 0,0 2 0 15,0 4 17-15,-3-1-2 0,0 3-1 0,-3 2 0 16,3 1 10-16,-6 0 3 0,0 2 0 0,-3 3 0 0,0-1-7 15,-3-1 0-15,7 2-1 0,-7-1 0 0,3-1-19 0,-3 2 0 16,6-3 0-16,-3 0 0 0,-3 0 29 0,6-2 3 16,-3-1 0-16,6-2 0 0,0-2-32 0,0 2 0 15,0-8 0-15,0 0 0 0,3 0 0 0,3 0-10 16,3-6 2-16,0 1 0 0,3-6 19 0,2 1 4 16,1-3 1-16,-3 2 0 0,9-5-16 0,-9 3 0 15,6-3 0-15,3 0 0 0,0-2 0 0,-4 4 0 16,1-1 8-16,3-1-8 0,-3 5 0 0,-6 1-8 15,3 2 8-15,-3 0-13 0,-3 5 13 0,0 0 0 16,-9 3 0-16,0 0-9 0,0 0 9 0,5 6 0 16,4-1-9-16,-3 6 9 0,-6-4 0 0,0 4 0 15,0 0 0-15,0-1 0 0,-6 3 0 0,0 1 0 16,0-1 8-16,4 0-8 0,-7 0 12 0,0 1-4 16,3-4 0-16,0 3 0 0,-3 1 1 0,3-1 0 0,0-5 0 15,6 5 0-15,-6-5-9 0,6 3 0 0,0-6 9 16,0 0-9-16,0 0 0 0,0-5 0 0,9 3 0 0,0-3 0 31,3-5-74-31,0-1-13 0,3-1-2 0,-1-9-1 16,7 0-171-16,-3-5-35 0,0 2-6 0</inkml:trace>
  <inkml:trace contextRef="#ctx0" brushRef="#br0" timeOffset="-134184.78">5756 6448 1789 0,'0'0'79'0,"-6"8"17"0,0 2-77 0,0 4-19 15,-3-1 0-15,0 3 0 0,0-3 80 0,-3 6 13 16,0-4 3-16,3 4 0 0,0-1-32 0,-3-2-5 15,3 0-2-15,0 3 0 0,4-3-29 0,-1-3-5 16,6 3-2-16,-6-3 0 0,3 3-21 0,3-6 9 16,3-2-9-16,3 3 0 15,-6-3-58-15,8-6-18 0,1-2-4 0,3-5-591 16,0 0-117-16</inkml:trace>
  <inkml:trace contextRef="#ctx0" brushRef="#br0" timeOffset="-134043.78">5848 6157 1677 0,'0'0'74'0,"0"0"16"0,0 0-72 0,-3 5-18 0,3-5 0 0,-3 8 0 16,0 0 0-16,6 0 0 0,0 0 0 0,0 0 0 31,3 2-110-31,3-2-22 0,9 6-5 0,-7-4-1 0</inkml:trace>
  <inkml:trace contextRef="#ctx0" brushRef="#br0" timeOffset="-133684.89">6083 6556 748 0,'0'0'67'0,"0"0"-54"0,0 0-13 0,0 0 0 0,0 0 206 0,0 0 38 16,0 0 8-16,0 0 2 0,6-8-174 0,-3 1-34 15,0-1-7-15,3 0-2 0,-3-3-23 0,3 3-5 16,-3-2-1-16,3-1 0 0,-3 0 15 0,-3 3 2 16,0 0 1-16,0 1 0 0,0-1 2 0,-3 0 0 15,-3 0 0-15,-3 0 0 0,-3 0-8 0,0 5-2 16,3 1 0-16,-6 2 0 0,0 2 24 0,0 4 5 16,-5 4 1-16,-1 1 0 0,-3 2-20 0,0 3-3 15,-3 0-1-15,4 0 0 0,-4 2 20 0,6 3 3 16,6-2 1-16,0-1 0 0,0 3-26 0,6 1-5 15,3-1-1-15,-3 0 0 0,6-5-16 0,6 0 0 16,0 0 0-16,6-3 0 0,6-5 0 0,3-3 0 16,6-2 0-16,3-6 0 0,5 0-23 0,1-7-1 15,-3-1-1-15,3-5-721 16,5-2-144-16</inkml:trace>
  <inkml:trace contextRef="#ctx0" brushRef="#br0" timeOffset="-133153.75">6464 6072 2170 0,'-6'8'48'0,"-6"-3"9"0,3 6 3 0,-3 0 1 0,3-1-49 0,0 3-12 0,9-5 0 0,-6 3 0 16,3-3 34-16,6-3 4 0,-3-5 1 0,9 3 0 15,0 2-19-15,6-5-4 0,0-3-1 0,3-2 0 16,0 0-3-16,0-3-1 0,5-5 0 0,1 2 0 15,0-2-11-15,-3-3-17 0,3 0 4 0,-3-5 1 16,-4 5-4-16,1-2-1 0,-3 4 0 0,0-2 0 0,-3 3 17 0,-3-3 0 16,-6 0 0-16,0 3 0 0,-6 0 0 0,0 0 0 15,-6 5 0-15,0-3 0 0,0 3 0 16,-3 8-12-16,-6 0 12 0,-2 8-10 0,-1 0 10 0,-3 5 0 16,-3 1 10-16,-3 9-10 0,1 9 33 0,-4-5 1 15,-6 4 0-15,3 4 0 0,1-1 6 0,-1 3 2 16,3 0 0-16,6 3 0 0,-2 0-2 0,2 5 0 15,6 2 0-15,0-2 0 0,3-2-25 0,6-4-6 16,1-2-1-16,5-5 0 0,3-3-8 0,3-5 0 16,3-3 0-16,3-5 0 0,5-3 0 0,1 1-11 15,3-12 3-15,3 3 0 16,-3-7-21-16,6-3-4 0,-3-1-1 0,5-2 0 0,1-5 16 0,0 2 3 16,-3-2 1-16,3 0 0 0,-6 0 14 0,-1 2-12 0,-2 1 12 15,0-1-12-15,-6 6 12 0,0-1 0 0,-9 6 0 16,0 0 0-16,0 0 0 0,0 0 0 15,3 14 0-15,-3-4-9 0,-3 3 20 0,0 3 4 0,0 0 1 16,0 0 0-16,0 0-6 0,0 3-1 0,3-9 0 0,3 3 0 16,-3 1-9-16,6-7 0 0,0 4 0 0,3-6 0 15,-3-2 0-15,6-3 0 0,0-5 8 0,3-1-8 16,-6-4-14-16,8-3-8 0,7-1-2 0,0-1 0 16,0-4-179-1,0-2-36-15,0 0-7 0,-1-6-354 0,1-2-72 0</inkml:trace>
  <inkml:trace contextRef="#ctx0" brushRef="#br0" timeOffset="-132810.08">7110 5908 1836 0,'0'0'81'0,"0"0"17"0,-3 0-78 0,-3 5-20 15,0 3 0-15,-3 0 0 0,-6 3 103 0,0 2 17 16,-3 8 3-16,1 0 1 0,-4 3-31 0,0 0-5 16,0 3-2-16,0-1 0 0,-3 3-31 0,4 6-7 15,-4-1 0-15,3 3-1 0,-6 8-22 0,0-3-4 16,4 6-1-16,2-3 0 0,0 0 36 0,6-3 6 15,3-5 2-15,0 0 0 16,3-5-101-16,3-3-20 0,0 6-4 0,6-12-1 16,-3-2-10-16,3-5-1 0,-3-2-1 0,3-6 0 15,3-1 13-15,-3-7 2 0,0 0 1 0,0 0 0 16,3-7 22-16,-3-4 5 0,0-2 1 0,0-3 0 0,-3 3 22 0,0-6 8 16,-3 1 0-16,3-1-9 0,-2 3 9 0,-1-5 14 15,0-3-3-15,0 6-1 0,0-1 11 0,6 1 3 0,-3-1 0 0,0 3 0 16,-3 3 32-16,3 0 8 0,6 0 0 15,0-1 1-15,0 6-21 0,-3 3-4 0,6-3 0 16,-3 3-1-16,6 0-28 0,3-1-11 0,-4 4 8 0,4-4-8 16,3-2 0-16,3 3 0 0,0 0 8 0,3 5-8 31,3-8-42-31,-1 3-10 0,-2 2-3 0,3 0 0 0,0 1-201 16,-3-4-41-16,8-2-8 0,-8 6-2 0</inkml:trace>
  <inkml:trace contextRef="#ctx0" brushRef="#br0" timeOffset="-132044.65">7384 6511 403 0,'0'0'36'0,"0"0"-36"0,0 0 0 0,0 0 0 16,0 0 265-16,0 0 47 0,0 0 8 0,0 0 3 15,0 0-244-15,0 0-49 0,0 0-10 0,0 0-1 16,6 6 6-16,0-4 2 0,0 1 0 0,0-3 0 16,2-3 5-16,1 1 2 0,0-1 0 0,0-2 0 15,0-1-17-15,0 1-3 0,3-3-1 0,-3 0 0 16,0 0-13-16,3-2 9 0,0-1-9 0,0 1 8 15,-6 2-8-15,0-3 0 0,2-2 9 0,-2 5-9 16,-3-3 8-16,-6 3-8 0,3 8 8 0,-6-5-8 16,-2 0 15-16,-4 0-2 0,-3 2 0 0,-3 0 0 0,3 1 11 15,-3 4 1-15,-3 4 1 0,0 1 0 0,1 1 11 16,-4 6 3-16,-3-1 0 0,6 5 0 0,-3-2-15 0,4 3-2 16,-1-1-1-16,6 1 0 0,3-1-22 0,0 1 0 15,3-3 0-15,3 2 8 0,3 1-8 0,6-3 0 16,3 0 0-16,3-3 0 0,3-3 0 0,6 1 0 15,3 0 0-15,-1-11 0 0,1 2-11 0,3-4 0 16,-3 2 0-16,6-8 0 16,-1 0-24-16,1 0-5 0,-6 0 0 0,6-3-1 15,-6 1 4-15,0-1 1 0,-4 0 0 0,-2 3 0 0,0-2 20 0,0 5 5 16,-6-3 1-16,0 2 0 0,-9 6 26 0,0 0 4 16,0 0 2-16,0 0 0 0,-6 8 32 0,0 0 6 15,-3 0 2-15,0 3 0 0,0 2-25 0,0-2-5 16,0-1 0-16,-3-2-1 0,7 0 17 0,-1-3 4 15,6-5 1-15,0 0 0 0,0 0-34 0,0 0-7 0,0 0-2 16,0 0 0-16,6 0-10 0,2-5 0 0,4 0 9 0,-3-3-9 16,0 0 0-16,0-5 0 0,6 2 0 0,0-5 8 15,3 6-8-15,3-9 0 0,-1 3 0 0,1-2 0 32,0-1-86-32,3 1-18 0,-3-1-4 0,0 1-1 0,-7-1-156 15,1 1-31-15</inkml:trace>
  <inkml:trace contextRef="#ctx0" brushRef="#br0" timeOffset="-131482.28">8175 6204 1677 0,'0'0'36'0,"0"0"8"0,0 0 2 0,6 0 2 0,0-2-38 0,3 2-10 15,-3-3 0-15,6-2 0 0,0 2 56 0,0-2 10 16,3-3 2-16,0 0 0 0,3-5-19 0,-1 2-3 15,1-5-1-15,3 3 0 0,0-3-20 0,-3 0-4 16,3-5-1-16,0 3 0 0,-1-1-20 0,-2 1 8 16,-3-1-8-16,3-2 0 0,0 0 8 0,-3 0-8 15,3 0 8-15,-7-1-8 0,1-4 20 0,0 2 0 16,-6 0 0-16,0 0 0 0,-3-5-20 0,0 8 8 16,-6 0-8-16,0 2 0 0,-6 1 0 0,-3 7 0 15,-3 3 0-15,-5 6 0 0,-1 4 15 0,-6 4 1 16,-3 7 1-16,1 0 0 0,-1 3 19 0,-6 5 3 15,3 3 1-15,1 3 0 0,-7 2 0 0,6 2 0 0,-6 4 0 16,7 2 0-16,-1 8 0 0,0 2 0 0,9 1 0 16,-2 2 0-16,5 6-32 0,3 2-8 0,0 11 0 15,0 0 0-15,0-1 0 0,6 1 8 0,0 0-8 16,1-3 8-16,-1 3-8 0,0 0 0 0,6-3 0 0,0-5 0 31,0-6-52-31,0-7-16 0,0-3-2 0,0-5-1 16,0-3 31-16,-3-3 5 0,3-5 2 0,-3-2 0 0,0-6 33 0,-6 0 0 0,1-5 0 0,-4 0 0 15,0-6 24-15,0-2-2 0,-3-2 0 0,0-9 0 16,1 0 19-16,5-5 4 0,-3-2 1 0,3-1 0 16,-3-2 14-16,3-3 4 0,0-5 0 0,3-3 0 15,3 3-64-15,3-3-21 0,3 0 0 0,3-2 0 16,0 2 21-16,6 3 0 0,0-3 0 0,0 5 0 0,-3-2 0 0,6 3 0 16,0-3 0-16,3 5 0 0,3 0 0 0,3-3 0 15,6 3 0-15,-1-2 0 0,1 2 0 16,0 3 0-16,3-3 0 0,0 3 0 0,-7 0-8 0,4 2 8 15,-3-2-10-15,3 2 10 16,-3 1-149-16,6-1-24 0,-4 3-5 0,-2-3-1 0</inkml:trace>
  <inkml:trace contextRef="#ctx0" brushRef="#br0" timeOffset="-130998.02">8205 6636 1972 0,'0'0'44'0,"-6"0"8"0,0 2 3 0,6-2 0 0,0 0-44 0,0 0-11 0,0 0 0 0,0 0 0 16,0 0 11-16,6-8 0 0,0 1 0 0,0-1 0 15,3-3-11-15,3 0 10 0,-3 1-10 0,6-1 10 16,-3-5-10-16,3 3 0 0,-3 0 0 0,2 0 0 16,-2-3 0-16,-3 0 0 0,0-3-11 0,-3 4 11 15,-3-1-10-15,0-3 10 0,-6 3-12 0,0 0 12 16,0 6 0-16,-3-6 0 0,-3 8 0 0,0 0 0 15,-6 8 33-15,1 0 4 0,-4 5 1 0,-3 3 0 16,-3 3 23-16,-3 5 5 0,-2 0 1 0,5 2 0 16,0 1-14-16,6 2-2 0,-3-3-1 0,6 4 0 15,0-4-32-15,4 1-6 0,5-4-2 0,0 1 0 16,3-2-10-16,3-1 0 0,6-3 0 0,0 1 8 16,5-3-8-16,4-3 0 0,6-2 0 0,0-3 0 0,6 0 8 15,-3-3-8-15,2-2 12 0,-2 0-4 0,-3-3-23 16,0-3-5-16,0 0 0 0,0 1-1 15,-1-3-24-15,1 2-5 0,-3-2-1 0,0 0 0 16,-6-3 23-16,0 5 4 0,-3 1 0 0,0-1 1 0,-9 6 23 0,3 5 0 16,-3 0-9-16,0 0 9 0,0 0 0 0,-6 2 17 15,-3 9-3-15,0 0-1 0,-3 2 19 0,0 0 4 16,3 0 1-16,-3 0 0 0,6 1-17 0,0 2-4 16,0-6-1-16,6 3 0 0,-3-2-15 0,6 0 0 15,-3-4 0-15,6 1 0 0,3-2 0 0,0-4-8 16,3 1 8-16,0-6-13 15,3 1-199-15,0-4-40 0,17-12-8 0,-5 2-2 0</inkml:trace>
  <inkml:trace contextRef="#ctx0" brushRef="#br0" timeOffset="-130529.39">8747 6400 172 0,'0'0'8'0,"0"0"1"0,0 0-9 0,0 0 0 0,0 0 0 0,0 0 0 15,0 0 213-15,0 0 41 0,0 0 8 0,0 0 2 16,0 0-144-16,0 0-28 0,0 0-5 0,0 0-2 16,0 0 12-16,0 0 3 0,0 0 0 0,0 0 0 15,0 0-21-15,0 0-4 0,0 0-1 0,0 0 0 16,-3-2-16-16,0-4-3 0,0 1-1 0,0 0 0 16,-3 2-14-16,0 0-2 0,-3 1-1 0,3 2 0 0,0 0-5 15,0 0 0-15,-6 0-1 0,4 0 0 0,-1 2-11 0,-3 4-1 16,3-1-1-16,-3 0 0 0,0 3-18 0,3 0 0 15,0 0 0-15,0 0 0 0,0 0 0 0,3 3 0 16,0-3 0-16,6-1 0 0,0 1 0 0,3 3 0 16,3-3 0-16,0 3 0 0,0-6 0 0,3 3 0 15,3 0 0-15,0-3-9 0,0 3-8 0,3-3-2 16,-3 1 0-16,-3 1 0 16,2-1-17-16,-5 2-3 0,3 0-1 0,-3-6 0 0,0 6 14 0,3-3 2 15,-9-5 1-15,3 8 0 0,0-2 6 0,0 2 1 16,-3-8 0-16,-3 10 0 0,0-2 16 0,-3 0 0 15,0 0 0-15,-3 0 0 0,0 0 24 0,0 3-2 16,-5-9 0-16,2 3 0 0,-6 1 14 0,0-1 2 0,0 0 1 16,-3 1 0-16,3-1-11 0,1-2-1 15,-1-1-1-15,3 1 0 0,0-3-26 0,3 0 8 0,0 0-8 16,3 0 0-16,0 0 0 0,9 0 0 0,-3-3 8 16,3 3-8-1,0 0-104-15,3-5-24 0,3-3-4 0,3 0-858 0</inkml:trace>
  <inkml:trace contextRef="#ctx0" brushRef="#br0" timeOffset="-130045.09">9137 6437 979 0,'0'0'87'0,"0"0"-70"0,0 0-17 0,0 0 0 0,0 0 148 0,0 0 27 16,0 0 5-16,3-5 0 0,-3 5-133 0,6-8-27 16,-3 3-6-16,3-3-1 0,-3 0 6 0,-3 3 1 15,3-3 0-15,-3 2 0 0,0 6 26 0,-3-5 6 16,0 0 0-16,-3 0 1 0,-3 2 11 0,3 0 1 16,-3-2 1-16,-3 2 0 0,0 6-10 0,-3-3-1 15,0 3-1-15,-2-1 0 0,-4 4-2 0,0-1 0 16,3 0 0-16,3 3 0 0,-6 0-22 0,6 0-5 15,-2 5-1-15,5-5 0 0,3 3-5 0,-3-3-2 16,3 2 0-16,3 1 0 0,3-3-17 0,3 0 8 0,0 0-8 16,3 0 0-16,3-3 0 0,0 3 0 15,3-3 0-15,0 3 0 0,3-3-17 0,-3 3-1 0,2-5 0 0,1 2 0 16,0 0-4-16,0 1-1 0,-3-1 0 0,3 0 0 16,-3 3 9-16,-3-2 2 0,3 1 0 0,-3-1 0 15,-6-6 0-15,3 8 0 0,-3 0 0 0,-3 0 0 16,0-3 12-16,-3 3 0 0,-3-3 0 0,0 0 10 15,-3 3-2-15,3-2-8 0,-3-4 12 0,-3 4-4 16,-2 2-8-16,-1-8 0 0,3 2 0 0,-6 1 0 16,0-1 12-16,0 1 1 0,3-3 0 0,1 0 0 15,-1 3-5-15,0-1-8 0,0-4 11 0,0-1-11 16,0 0 0-16,6-2 0 0,-3 3-15 0,7-9-745 16,-4 3-150-16</inkml:trace>
  <inkml:trace contextRef="#ctx0" brushRef="#br0" timeOffset="-129287.22">9670 5752 1094 0,'3'-11'97'0,"-3"11"-77"16,3-5-20-16,-3 5 0 0,0 0 115 0,0 0 19 15,0-5 4-15,0 5 1 0,0 0-39 0,0 0-8 0,-6 3-2 16,0 2 0-16,0 0-14 0,-3 6-4 0,0-1 0 0,-3 6 0 15,0 5-14-15,-3 0-3 0,-3 6-1 0,1 2 0 16,-4 5-20-16,-3 1-4 0,0 5-1 16,-3 5 0-16,3-3-5 0,-2 0 0 0,-1 3-1 0,0 0 0 15,-3 0-23-15,4 0 0 16,8-5 0-16,3-1 0 0,0-1 0 0,0-7 0 0,3-2 0 0,6-5 0 16,0-5 0-16,3-3 0 0,-3-3 0 0,9-5 8 15,-3-8-8-15,6 2 8 0,3-2-8 0,6-5 8 16,3-5 2-16,9-4 1 0,-1-2 0 0,4-5 0 15,-3-3-11-15,3 1 0 0,0-1 0 0,2 3 0 16,-2 2-12-16,-3 6 12 0,-3-3-10 0,-6 5 10 16,2 3-8-16,-5 3 8 0,-3 3 0 0,-3 4-9 15,0 1 9-15,-3 2-10 0,0 3 10 0,-3 3-10 16,-3 2 10-16,0 0-12 0,0 0 12 0,-3 3-12 16,-3 0 12-16,3 3 0 0,-6-4 0 0,0 1 0 0,0 0 11 15,0 0-3-15,-6 0 0 0,-2 0 0 0,-4 0 4 0,0 0 0 16,0-3 0-16,0 0 0 0,0 0 12 0,-2-2 4 15,2-1 0-15,-3-2 0 0,-3 0-5 0,3-2-1 16,6-1 0-16,-2-2 0 0,5-1-7 0,-3-2-2 16,3-2 0-16,3-1 0 0,3-2-5 0,3-3 0 15,-3 0-8-15,3-3 12 0,3-2-12 0,3-3-12 16,3 0 3-16,0 6 0 16,3-12-87-16,3 7-16 0,3-4-4 0,0 1-1 15,0 4-100-15,3-4-20 0,3 2-4 0,2 3-1 0</inkml:trace>
  <inkml:trace contextRef="#ctx0" brushRef="#br0" timeOffset="-128631.16">9747 6548 1555 0,'0'0'138'0,"0"0"-110"0,0 0-28 0,0 0 0 16,0 0 83-16,0 0 11 0,0 0 2 0,0 0 1 15,0 0-41-15,0 0-8 0,0 0-1 0,9 0-1 16,0-2-26-16,0-3-4 0,0-1-2 0,0 1 0 16,0-3-6-16,6 0-8 0,-4 0 11 0,-2-2-11 0,0-1 10 0,0-2-10 15,-3 5 8-15,3-5-8 16,-6-1 0-16,3 1 0 0,-3 3 0 0,-3-1 0 0,0 0 0 16,-3 3 0-16,-3 0 0 0,-3 1 0 0,3 4 0 0,-9 0 8 15,3 3-8-15,-2 3 0 0,-4 0 33 0,0 4 2 16,0-1 0-16,0 2 0 0,0 5 13 15,0-2 4-15,4 2 0 0,-1 3 0 0,3-3-23 0,0 3-4 16,0 0-1-16,3-3 0 0,6 0-24 0,-3 3 0 16,3-3 8-16,3-2-8 0,3 5 0 0,0-11 0 15,6 5 0-15,0-2 0 0,3 0 0 0,0-2 0 16,3-4 0-16,-1 1 0 0,7-3-20 0,0-3-4 16,0 1 0-16,0-4 0 15,3 1-31-15,-4 0-6 0,-2-3-2 0,0 0 0 16,0 3 11-16,0-3 1 0,-3 2 1 0,0 1 0 0,-3 2 37 0,0 1 13 0,-12 2-9 15,0 0 9-15,0 0 0 0,0 0 8 16,0 8 0-16,-3 2 0 0,-3-2 38 0,0 3 8 0,-3-1 2 16,0 4 0-16,-3-1 0 0,6-3 0 15,0 4 0-15,3-4 0 0,-3 4-37 0,3-7-7 0,3 1-2 16,0-8 0-16,0 0-2 0,0 0 0 0,0 6 0 16,0-6 0-16,0 0 3 0,0 0 0 0,0 0 0 0,0 0 0 15,3-6-11-15,3-2 0 0,0 1 9 0,3-4-9 16,-3 0 0-16,0-2 0 0,3 0 0 0,-3 0 0 15,3-3 30-15,0 0 2 0,-1 0 0 0,1 0 0 16,0 0-32-16,3-2 0 0,0-1 0 0,-6 3 0 16,0 6 0-16,0-3 0 0,3-1 0 0,0 1 0 15,-3 5 0-15,0-2 0 0,0-1 0 0,0 0 0 16,3 6-20-16,-3 0-9 16,-1 0-3-16,1 2 0 0,3-2 32 0,-3-1 13 0,3 1-1 0,3 0 0 0,-3 2-12 15,3-2 0-15,0-1 0 0,0 1 0 0,3-3-12 16,-3 3 0-16,-1 0 1 0,4-1 0 15,0 1-157-15,3 0-31 0,-3 0-6 0,0-1-2 16</inkml:trace>
  <inkml:trace contextRef="#ctx0" brushRef="#br0" timeOffset="-124366.31">10301 6448 871 0,'-3'-3'38'0,"3"3"9"0,0 3-38 0,-3-3-9 16,0 0 0-16,3 0 0 0,0 0 89 0,0 0 16 16,0 0 3-16,0 0 1 0,0 3-42 0,0-3-9 15,-3 2-2-15,3-2 0 0,-3 5-12 0,3-5-4 16,0 0 0-16,6 6 0 0,-6-6-9 0,0 0-3 15,0 0 0-15,3 8 0 0,3-6 3 0,-6-2 0 16,0 0 0-16,9 6 0 0,0-4-13 0,0-2-2 16,-1-2-1-16,1 2 0 0,0-6 0 0,0 4 0 15,3 2 0-15,0-8 0 0,0 2-15 0,0-1 11 0,-3-1-11 16,0 0 10-16,3 0-10 0,-6 0 10 0,3 0-10 0,-6 0 10 16,-1-3-10-16,1 3 10 0,-3 0-10 0,0 1 10 15,-3 1 2-15,1-2 0 0,-1 0 0 0,-3 3 0 16,0-6 5-16,0 6 2 0,-3 0 0 0,0 2 0 15,-3-2 8-15,-3 5 1 0,3 0 1 0,-3 3 0 16,0-1-1-16,0 6 0 0,4-3 0 0,-4 3 0 16,0 0-15-16,3 3-3 0,0 5-1 0,0-6 0 15,0 9 4-15,6-3 1 0,-3 0 0 0,3 2 0 16,3 1-14-16,-3-6 11 0,3 0-11 0,3 3 10 16,3-3-10-16,0 1 0 0,0-1 0 0,3 3 0 15,0-8 0-15,6 2-14 0,3-2 2 0,-3-3 0 0,3-2 12 16,0 0 0-16,6-3 0 0,-1 0 0 15,4-3-94-15,0 0-22 0,0-2-5 0,0 0-1 16,2-3-126-16,-5 0-26 0</inkml:trace>
  <inkml:trace contextRef="#ctx0" brushRef="#br0" timeOffset="-124006.77">10625 6400 928 0,'0'0'41'0,"0"0"9"0,0 0-40 0,0 0-10 15,0 0 0-15,6 3 0 0,0-3 112 0,-6 0 20 16,0 0 4-16,0 0 0 0,3 5-29 0,3 1-7 0,-6 1 0 0,3 1-1 16,-3-8-10-16,0 8-1 0,-3 3-1 0,3-3 0 15,0 2-18-15,0-2-3 0,-3 6-1 0,-3-4 0 16,3 1-18-16,-3-3-4 0,6 2-1 0,-6 1 0 16,3-1-21-16,-3-2-4 0,3 0-1 0,0-2 0 15,3 2-8-15,-3-1-8 0,3-7 9 0,0 0-9 16,0 0 8-16,0 0-8 0,0 0 0 0,0 0 9 15,0 0-1-15,0 0-8 0,0 0 12 0,0 0-4 16,0 0-8-16,0 0 0 0,6-5 0 0,0 3 0 16,0-6 16-16,-3 2-1 0,3-4-1 0,0 2 0 15,-3 0-14-15,3-3 0 0,3 1 8 0,0-1-8 16,-3-2 0-16,0 2 0 0,3 1 8 0,0-6-8 16,0 3 16-16,3 2 0 0,-4-2 0 0,4 2 0 15,0 1-16-15,0 2 0 0,-3 2 0 0,0-2 0 16,3 6-22-16,0-6-7 0,0 3-2 15,-3-1 0-15,3 1 14 0,-1 0 2 0,1 2 1 0,-3 0 0 16,3-2-198-16,-6 2-39 0,3 1-8 0</inkml:trace>
  <inkml:trace contextRef="#ctx0" brushRef="#br0" timeOffset="-122210.64">11703 6062 1054 0,'0'0'47'0,"0"0"9"0,-3 2-44 0,0 6-12 16,-3 0 0-16,-3 0 0 0,3 5 100 0,-3 1 17 0,0 1 4 0,0 1 1 15,-3 5-50-15,0 3-9 0,0-5-3 0,-2 5 0 16,2 2-18-16,-3-2-4 0,6 2-1 0,-3 1 0 15,0 2-16-15,0-5-3 0,3 0-1 0,-3-1 0 16,3-2-17-16,0-2 0 0,0 0 8 0,4-6-8 16,-1 0 0-16,0-2-12 0,3-3 1 0,3-3 1 31,-3-3-218-31,3-2-43 0</inkml:trace>
  <inkml:trace contextRef="#ctx0" brushRef="#br0" timeOffset="-121726.36">11381 5995 288 0,'-6'-13'25'0,"3"13"-25"0,0-8 0 0,-3 6 0 0,0-4 298 0,6 1 54 15,0 5 12-15,0-5 1 0,0-3-189 0,3 3-39 16,6-1-7-16,-3-2-2 0,0 3-52 0,6-6-10 15,0 1-2-15,3 5-1 0,0-9-29 0,3 6-6 16,0-2 0-16,5-1-1 0,1 3-12 0,9-5-3 16,3 0 0-16,8 0 0 0,7 5-12 0,-3-6 0 15,-4 4 8-15,-2 5-8 0,-3-1 0 0,-1 4 0 16,-2-1 8-16,0 3-8 0,-1 5 0 0,-2 1 0 0,-9 2 8 0,-3-1-8 16,3 7 8-16,-7-1 0 15,-5 3-8-15,-3 5 12 0,-6 3-12 0,-3 0 0 16,0 5 0-16,-6 5 0 0,-9 0 0 0,1 1 0 0,-7-1 0 15,0 1 0-15,-3 2 0 0,0-3-12 0,0 0 3 0,-2 4 0 16,-4-4 9-16,-3 0 0 0,-6 1 0 0,-2-1 0 16,-4 3 16-16,3 0 1 0,1-5 1 0,-1-3 0 15,3 0-8-15,4-2-2 0,2-6 0 0,-3-3 0 16,3-2 9-16,-2 0 2 0,-1-3 0 0,3 1 0 16,-2-12-19-16,5 3 0 0,6-2 0 0,-3-3 0 15,6-5 20-15,1 0 9 0,-1-6 3 0,3 0 0 16,3-5-32-16,0-2 0 0,6-1 0 0,3-2 0 15,0-5-17-15,6-3-10 16,0 0-1-16,6-1-1 0,3 1-39 0,3 3-7 16,3-1-1-16,3 4-1 0,0-1-145 0,-1 5-29 0,7 3-5 15</inkml:trace>
  <inkml:trace contextRef="#ctx0" brushRef="#br0" timeOffset="-121188">12051 6482 1850 0,'0'0'82'0,"0"0"17"0,0 0-79 0,0 0-20 0,0 0 0 0,0 0 0 0,9-2 14 0,0-1-1 15,-9 3 0-15,9-3 0 0,3 1 1 0,0-6 0 16,-1 0 0-16,1 0 0 0,-3-3-14 0,3 3 11 15,-3-5-11-15,3 3 10 0,0-1 6 0,-3 0 0 16,6-10 18-16,-9 11-34 0,-6-1 0 16,0 0 0-16,-3-2 0 0,-3 5 0 0,0 0 0 15,-6-2 0-15,3-1 0 0,0 6 10 0,-3-3-2 16,-3 8 0-16,0-3 0 0,-2 6 13 0,-1 0 3 16,-3 2 0-16,3 6 0 0,0-4 12 0,0 4 2 15,3 2 1-15,-2 0 0 0,2 3-18 0,3 3-3 16,0-3-1-16,3 0 0 0,6-3-17 0,-3 3 8 15,3 0-8-15,0-3 0 0,6-3 8 0,0-2-8 16,3 0 0-16,3-2 0 0,0-6 0 0,3 0 8 16,3-3-8-16,-1-2 0 0,7-3-13 0,0-3-10 15,3 1-1-15,-6-4-1 16,3 1-20-16,-1 0-4 0,-2 0-1 0,0-1 0 0,0-1 22 0,-3 4 5 0,0-2 1 16,-3 2 0-16,-6 3 22 0,0 0 0 0,0 3-9 0,-6 5 9 15,0 0 14-15,-6 0 6 0,-3 0 2 0,0 5 0 16,0 3 24-16,0 0 5 0,0 0 1 0,0 3 0 15,3 5-21-15,-3-1-4 0,0-1-1 0,3 2 0 16,6-1 5-16,0-1 1 0,0-1 0 0,0-3 0 16,0 1-32-16,3-3 0 0,6-5 0 0,3 2 0 15,0-5-26 1,6-3-11-16,3-2-3 0,0-6 0 0,2 1-160 16,1-3-33-16,-3-6-7 0</inkml:trace>
  <inkml:trace contextRef="#ctx0" brushRef="#br0" timeOffset="-120163.83">12867 5657 1789 0,'0'0'79'0,"0"0"17"0,0 0-77 15,0 0-19-15,-3-3 0 0,3 3 0 0,-6 0 105 0,-3 0 18 16,3 5 3-16,-6 3 1 0,3-2-37 0,0 10-7 16,-3-3-2-16,-3 0 0 0,3 3-18 0,-3 5-4 15,-5 0-1-15,2 6 0 0,-6 4-37 0,0 4-7 16,-3-1-2-16,3 3 0 0,-2 8 0 0,2-5 0 15,-3 2 0-15,3 3 0 0,3-2-12 0,1-1 0 16,2 0 0-16,0-2 0 0,0-3 8 0,-3 0 0 16,6-3-8-16,0-4 12 0,4-7-12 0,2-2 0 15,-3-2 0-15,9-3 0 0,-3-6 8 0,6-2-8 16,0-8 0-16,0 0 0 0,0 0 0 0,6-5 0 0,3-5 0 16,0-4 0-16,-3-4-20 0,2-3-3 0,1-1-1 15,0-1 0-15,-6 1 4 0,3-1 1 0,-3-4 0 16,0 3 0-16,0 3 19 0,0 0 0 0,-3 0 0 0,0 2 0 15,-3 1 0-15,3 7 0 0,-3-7 0 0,0 7 0 16,-3 3 0-16,0 3-16 0,0 0 1 0,0-1 1 16,0 4 28-16,-2 2 6 0,-1 0 0 0,0 0 1 15,0 5-4-15,3 0-1 0,0 1 0 0,0-1 0 16,0 0-16-16,6-5 10 0,3 8-10 0,0 0 8 16,3-3-8-16,0 3 0 0,6-5 0 0,0 5 0 15,2-3 0-15,1-2 0 0,0-1 0 0,3 1 0 16,-3-3 0-16,6 0 0 0,3 0-10 0,2 0 10 15,-2 0-24-15,3 0 2 0,-3-3 0 0,3 1 0 16,-1-1-25-16,-2 0-5 0,-3 1 0 16,0 2-1-16,0 0 8 0,-6 0 1 0,-1-3 1 0,-2 1 0 0,-3-1 32 0,0 3 11 15,0 0 0-15,-9 0-9 0,0 0 9 0,0 0 12 16,0 0-2-16,0 0-1 0,3-3 12 0,-3-5 3 16,-3 3 0-16,3 0 0 0,-3-1-24 0,-3 1 8 15,3 3-8-15,-3-4 0 0,0 4 10 0,0-1-2 16,-3-2-8-16,1 5 12 0,-1-6 2 0,-3 6 0 15,3 3 0-15,-3 0 0 0,3 2 7 0,-6 0 2 16,0 3 0-16,0 3 0 0,0-1-3 0,1 6 0 16,-1 0 0-16,3-3 0 0,3 3-12 0,3 0-8 15,3 0 10-15,0 0-10 0,0 5 0 0,3-8 8 16,3 0-8-16,6 3 0 0,-3-2 0 0,6-4 0 0,6-2 0 0,-1 0 0 16,4-3 10-16,0-2-10 0,0-3 10 0,3-5-10 15,-6-1 0-15,2 1-12 0,1-3 1 0,0 3 0 31,-3-8-14-31,0 2-3 0,-3 0-1 0,3 1 0 0,-4-3 7 0,4-1 2 0,-3 4 0 0,-3 2 0 16,-3 0 20-16,0 0 0 0,-3 3-9 0,0 2 9 16,-6 3 0-16,0 0 0 0,0 0 0 0,0 0 0 15,3 8 19-15,-3 0 1 0,-3-3 0 0,0 3 0 16,0 8 8-16,-3-3 3 0,3-2 0 0,-3 2 0 16,6 3-18-16,-3 0-3 0,0-8-1 0,0 5 0 15,6 0-9-15,0-2 0 0,0-1 0 0,3-2 0 16,-3-2 0-16,6-1 0 0,-3 0 0 0,3-2 0 15,0-3 0-15,3 0 0 0,3-3 0 0,-4 1 0 16,4-6 0-16,-3 2-9 0,-3-2 9 0,3-2-13 0,-3-1-10 16,6 1-1-16,0-4-1 0,-3 4 0 15,3-6-4-15,-1 3-1 0,1 2 0 0,0 1 0 16,-3-1 21-16,0 3 9 0,-3 3-8 0,0-3 8 0,-9 8 0 0,6-3 0 31,-6 3 0-31,0 0-8 0,3 5 8 0,0 3 9 0,-3 0-1 0,0 0-8 16,-6 5 45-16,3 1 3 0,-6 2 0 0,0 2 0 15,3-2-29-15,-3 3-6 0,3-1-1 0,0 1 0 16,0-4 4-16,0-1 0 0,3-1 0 0,3-3 0 16,3-2-7-16,-3-8-1 0,3 11 0 0,6-6 0 0,0 1-8 15,0-4 0-15,0-2 9 0,0 0-9 0,0 0 0 0,0-2 9 16,0-4-9-16,3 4 0 16,-3-1-20-16,-1-2-10 0,1-1-2 0,0 1-799 15,0 2-159-15</inkml:trace>
  <inkml:trace contextRef="#ctx0" brushRef="#br0" timeOffset="10627.96">14230 5718 230 0,'0'0'10'0,"0"0"2"0,0 0-12 0,0 0 0 0,0 0 0 0,6-3 0 15,-3-8 264-15,0 9 51 0,0-6 9 0,0 3 3 16,3 5-183-16,0-6-37 0,0 1-7 0,-1 0-2 16,4 2-30-16,-3 0-7 0,6-2-1 0,-3 2 0 15,3 1-20-15,-3-1-5 0,3 1-1 0,0 2 0 16,3-3-18-16,-6 3-3 0,3 0-1 0,-1 3 0 0,1-1-12 15,-3 1 9-15,0-3-9 0,0 2 8 0,0 4-8 0,0-4 0 16,0 1 0-16,-3 2 0 0,0 1 0 0,-3 2 10 16,-3-8-2-16,6 5-8 0,-3 3 31 0,-3 0-1 15,0 0 0-15,-3 0 0 0,-3 0-5 0,0 2-1 16,-3 3 0-16,0 1 0 0,3-4 15 0,-3 1 2 16,-3 2 1-16,0 5 0 0,-3-2-14 0,4 0-4 15,-4 3 0-15,-3-1 0 0,0-2-11 0,0 3-2 16,0-6-1-16,0 8 0 0,1 0 8 0,2-5 2 15,-3 0 0-15,3 0 0 0,0 0-10 0,0-3-2 16,3 0 0-16,0 0 0 0,3 1 4 0,3-1 0 16,0-3 0-16,4 1 0 0,-4 0-12 0,6-3 8 15,0 2-8-15,3-2 8 0,0 0-8 0,2-3 0 16,4 3 0-16,0-2 0 0,0-1 0 0,3 0 8 16,-3-2-8-16,3-1 8 0,0 4-8 0,0-4 0 15,0 1 0-15,0 2 8 0,0 1-8 0,-1-1 0 16,1-2 0-16,0 2 0 15,-3-3-133-15,3 1-23 0,-6 2-4 0,3 3 0 0</inkml:trace>
  <inkml:trace contextRef="#ctx0" brushRef="#br0" timeOffset="10815.42">14206 6707 1792 0,'0'0'80'0,"0"0"16"0,-6 8-77 0,3 0-19 16,3-3 0-16,0-5 0 0,-3 3 117 0,3-3 20 15,0 0 4-15,0 0 1 0,-3 5-38 0,3-5-8 16,0 0-2-16,0 0 0 0,0 0-51 0,6 6-11 16,-6-6-1-16,6 2-1 0,0-2-20 0,-6 0-10 15,6 3 10-15,0 0-10 16,-6-3-53-16,6 5-17 0,-3 0-3 0,3-2-1083 0</inkml:trace>
  <inkml:trace contextRef="#ctx0" brushRef="#br0" timeOffset="17432.38">3470 8192 115 0,'0'0'0'0,"0"0"10"0,0 0-10 0,0 0 0 16,0 0 0-16,0 0 0 0,0 0 223 0,0 0 42 16,0 0 9-16,0 0 2 0,0 0-148 0,8 0-30 15,-2-3-6-15,3 0 0 0,0 6-10 0,3-6-2 16,-3-2 0-16,3 2 0 0,-3 3-16 0,0-2-3 0,3-1-1 16,0-2 0-16,3 2-8 0,-1 0-1 15,7 1-1-15,-3-4 0 0,0 4-18 0,0-1-3 0,3 1-1 16,0-4 0-16,-1 1-9 0,1 0-3 0,0-1 0 15,0 1 0-15,0 0-16 0,0 2 10 0,-4 3-10 0,4-3 8 16,-3 1-8-16,3-3 0 0,-6 5 0 0,0-3 8 16,-3 3-8-16,-3 0 0 0,-3 3 0 0,2-1 0 15,-2 1-68-15,-3-1-16 0,-3-2-4 0,0 0-540 16,0 0-109-16</inkml:trace>
  <inkml:trace contextRef="#ctx0" brushRef="#br0" timeOffset="17729.16">3493 8387 918 0,'0'0'40'0,"0"0"9"0,0 0-39 0,0 0-10 16,0 0 0-16,6 0 0 0,-6 0 110 0,12 0 20 15,-9-2 4-15,6 2 1 0,-9 0-24 0,9-3-5 16,9 0-1-16,-6-2 0 0,0 5-37 0,6-5-8 16,2 2-2-16,4-2 0 0,-3 0-20 0,3 2-4 15,0-2-1-15,2-1 0 0,-2 1-15 0,0 0-3 16,0-1-1-16,0 1 0 0,0 3-14 0,-1-1-8 16,1-2 8-16,-3 2-13 0,-6 0 13 0,6 1 0 15,0-4 0-15,-1 4 0 16,1 2-36-16,-3 0-5 0,-3 0-1 0,3-3 0 15,-6 3-136-15,6 0-27 0,-9 0-6 0,2 3-1 0</inkml:trace>
  <inkml:trace contextRef="#ctx0" brushRef="#br0" timeOffset="18182.21">4288 8006 748 0,'0'0'67'0,"0"0"-54"0,0 0-13 0,0 0 0 0,0 0 165 0,0 0 31 16,0 0 5-16,0 0 2 0,0 0-111 0,0 0-23 16,0 0-4-16,12 3-1 0,-9-3-13 0,6 0-3 15,3 3-1-15,-3-1 0 0,3-2-21 0,0 3-4 16,2 0-1-16,-2-1 0 0,6-2-1 0,-9 0-1 15,6 3 0-15,3-1 0 0,-3-2-19 0,3 3-19 16,-1-3 4-16,-2 3 1 0,0-1 14 0,0 1 0 16,0 0 0-16,-3-1-9 0,0 4 9 0,0-1-10 15,-3 3 10-15,-3-3-10 0,-3 6 10 0,0-3-10 16,-3 0 10-16,0 0-10 0,-3 2 10 0,0-2 0 0,-3 5 0 0,-6-2 0 16,3 2 0-16,-6 3 0 0,6-3 0 0,-9-2 0 15,0 5 11-15,3-3-3 0,-8 3 0 16,5-3 0-16,0 0 14 0,0 0 2 0,-3-2 1 15,0 2 0-15,3-2-5 0,-2-3 0 0,-1 2-1 0,3-2 0 16,0 3 12-16,3-3 2 0,0-3 1 0,6 0 0 16,-5 1-34-16,5-1-17 0,-3 0 1 0,6 1 1 15,-3-1 1-15,9 0 0 0,-6 0 0 0,6-5-627 16,0 0-126-16</inkml:trace>
  <inkml:trace contextRef="#ctx0" brushRef="#br0" timeOffset="19110.57">5151 8112 824 0,'0'0'36'0,"0"0"8"0,0 0-35 0,0 0-9 0,0 0 0 0,0 0 0 16,0 8 84-16,-6-3 16 0,6 1 2 0,-3 2 1 15,0 5-29-15,0 0-6 0,-3 0 0 0,3 3-1 16,1 0-12-16,-4 0-3 0,3 2 0 0,-3-2 0 16,3 0-11-16,0 0-2 0,0-3-1 0,3 1 0 15,-6-1-16-15,3-3-3 0,3-2-1 0,0 0 0 16,3 0-10-16,-3-8-8 0,0 0 9 0,0 0-9 16,0 0 10-16,6 3-10 0,-6-3 10 0,9 0-10 15,-3-3 9-15,3-2-9 0,-1 0 8 0,4-1-8 16,-3-2 0-16,3-2 0 0,-3-1 0 0,0 1 0 0,9-4 0 15,-9 1-9-15,0 0 9 0,0 0-10 0,3 2 10 0,0 0-8 16,-4 4 8-16,1 1-8 0,-6 4 8 0,3 2 0 16,-3 0 0-16,3 2-8 0,-6-2 8 0,3 8 0 15,-3 3 0-15,-3-1 0 0,-3 4 10 0,3-1-2 16,0 0-8-16,-3 0 12 0,3-2 6 0,3 2 1 16,-6 0 0-16,3-2 0 0,3-1-3 0,0 1-1 15,-3 0 0-15,3-3 0 0,3 0 4 0,0-3 1 16,-3 0 0-16,3-2 0 0,3 2-5 0,0-2-1 15,3-3 0-15,0-3 0 0,0 3-3 0,0-5-1 16,-3-1 0-16,6 1 0 0,-3-3-10 0,6 0 0 16,-6-5 0-16,6 2 8 0,-1-4-8 0,1 1 0 15,3-1 0-15,-9-1 0 0,6-3-9 0,-3 3 9 16,3-2 0-16,-3 2 0 0,0 0 0 0,-1 0 0 16,-2 0 8-16,3 3-8 0,-3 2 0 0,-3 1 0 15,3 2 0-15,-9 0-10 0,6 3 10 0,-6 5 0 0,0 0 0 16,0 0 0-1,0 0-21-15,0 0-9 0,0 0-2 0,0 0-888 0</inkml:trace>
  <inkml:trace contextRef="#ctx0" brushRef="#br0" timeOffset="19407.32">5782 8168 896 0,'0'0'40'0,"0"0"8"0,-3 5-39 0,-3 0-9 16,0 6 0-16,-2-1 0 0,2 1 106 0,-6 2 19 15,3 0 4-15,0 3 1 0,-3-2-56 0,3-1-11 16,0 3-3-16,0-3 0 0,3 0-33 0,0-2-7 15,0-1-2-15,3 1 0 0,0-3-18 0,0-3 0 16,3-5 8-16,0 0-8 16,0 0-93-16,0 0-23 0</inkml:trace>
  <inkml:trace contextRef="#ctx0" brushRef="#br0" timeOffset="19938.46">5919 8123 403 0,'0'0'36'0,"0"0"-36"15,0 0 0-15,0 0 0 0,0 0 182 0,0 0 30 16,0 0 5-16,0 8 2 0,0 0-95 0,-3 0-18 15,0-1-4-15,0 4-1 0,-3 0-22 0,0-1-5 16,-3 3-1-16,4 1 0 0,2 2-3 0,-9-1-1 16,3-1 0-16,3-1 0 0,-3 0-13 0,3-2-2 15,0 2-1-15,3-5 0 0,3 0-28 0,-6 0-5 16,6-8-2-16,0 5 0 0,0-5 22 0,0 0 5 16,0 0 1-16,0 0 0 0,0 0-30 0,0 0-7 15,6-3-1-15,3-2 0 0,3 0-8 0,-3-3 0 16,6 0 0-16,-3-5 0 0,-1 2 0 0,1-2 0 0,3 0 8 15,-3-1-8-15,0 1 0 0,0 0 0 0,0 0 0 0,0 0 0 16,0 5 0-16,-3-3 0 0,0 3 0 0,-4 3 0 16,7-3 0-16,-6 3 0 0,3-1 0 0,-3 4 0 15,0-1 0-15,0 0 0 0,3 1 0 0,-3 2 0 16,0-3-180 0,0 3-32-16,6-5-7 0,0 5-1 0</inkml:trace>
  <inkml:trace contextRef="#ctx0" brushRef="#br0" timeOffset="20797.7">6899 7636 0 0,'0'0'0'0,"0"0"0"0,0 0 0 0,0 0 0 0,0 0 265 0,0 0-53 16,-6 8 42-16,0 2 9 0,0 1-115 0,-3 2-24 15,0 0-4-15,-3 3 0 0,0 0-25 0,0 3-5 16,-6 2-1-16,3 3 0 0,0 0-23 0,-2-3-5 16,2 2-1-16,0 4 0 0,0-3-18 0,0 0-4 15,0 2-1-15,0 0 0 0,0-2-23 0,4 3-5 16,-4-3-1-16,3-1 0 0,3-1-8 0,0-4 0 15,3 1 0-15,-3-4 0 0,3 1 8 0,3-2-8 16,0-4 8-16,3 1-8 0,-3-3 0 0,0 0 0 16,6-6 0-16,-3-2 0 0,3 3 0 0,3-3 0 15,3-3 8-15,-3 1-8 0,3-4 0 0,3 1 0 16,0-6 0-16,6 4 0 0,-4-7 11 0,4 4-3 16,0-1-8-16,-3 1 12 0,6-6-12 0,0 5 0 15,-3 0 0-15,2 1 0 0,1 5 0 0,-3-1 0 16,-3 4-12-16,0-1 12 0,-3 0 0 0,0 6 0 15,-3 0 0-15,-3 2 0 0,0 3 0 0,-4 0 0 16,1-3 0-16,0 8 0 0,-3-2 0 0,-3 2 0 16,0 0 0-16,1 3 0 0,-4-2 0 0,0-1 8 0,-3 0-8 0,-3 5 12 15,3-2-12-15,-6 3 0 0,-3-3 0 16,-3 0 0-16,0 2 32 0,1-5 8 0,-1 3 0 0,-3 0 1 16,3-5-19-16,-3-1-4 0,3 1-1 0,-2-3 0 15,2 0 17-15,3-3 3 0,3 0 1 0,3-5 0 16,0 0-18-16,0-2-4 0,3-4-1 0,0 1 0 15,7-5-15-15,-4 2 9 0,3-6-9 0,3 1 8 16,3 0-8-16,0-3-16 0,2 0 4 0,4 0 1 16,3 0-218-16,0-2-44 15,9-17-9-15,3 14-2 0</inkml:trace>
  <inkml:trace contextRef="#ctx0" brushRef="#br0" timeOffset="21156.98">7027 8152 921 0,'0'0'82'0,"0"0"-66"16,0 0-16-16,0 0 0 0,0 0 96 0,0 0 15 15,0 0 3-15,0 0 1 0,5 5-15 0,-5-5-2 16,0 0-1-16,6 8 0 0,0 0-33 0,-3-3-8 15,-3-5 0-15,0 11-1 0,-3-1-6 0,3 1-1 16,-3 2 0-16,-3 0 0 0,-2 1-20 0,2-1-4 16,0-2 0-16,0 2-1 0,0-3 7 0,-3 1 2 0,3-3 0 0,3 0 0 15,0-3-10-15,0 0-2 0,0 1 0 0,3-6 0 16,0 0-1-16,0 0-1 0,0 0 0 0,0 0 0 16,0 0-5-16,3-6-1 0,-3 1 0 0,3 0 0 15,3-3-4-15,0 0 0 0,3 0-8 0,-3-3 12 16,-3 1-12-16,6-1 8 0,0 1-8 0,2-4 0 15,-2 4 9-15,0-1-9 0,3 3 8 0,0-2-8 16,0-1 0-16,0 1 0 0,0-1 0 0,3 3 0 0,-3 3 0 0,0-3 0 16,-4 3 0-16,-2 2 0 15,6-2-150-15,-6-1-32 0,3 4-6 0</inkml:trace>
  <inkml:trace contextRef="#ctx0" brushRef="#br0" timeOffset="22141.05">7396 8226 1414 0,'0'3'31'0,"0"-3"6"0,0 0 2 0,0 0 1 0,0 2-32 0,0-2-8 15,0 0 0-15,0 0 0 0,0 0 36 0,0 0 4 16,0 0 2-16,0 0 0 0,12-2-22 0,-7-4-4 15,4 1 0-15,0 0-1 0,-3-3-15 0,3 0 8 16,0 0-8-16,0-3 0 0,0 6 8 0,-3-6-8 0,0 1 0 16,0-3 0-16,-3-1 8 0,0 4-8 0,0-3 0 15,-3-1 0-15,0 1 0 0,0 0 0 0,0 0 0 0,0 2 0 16,-3 3 12-16,0 0 0 0,-3 0 0 0,0 6 0 16,0-1 33-16,-6 3 7 0,0 3 0 0,-3 2 1 15,0 0 12-15,-2 0 3 0,-1 6 0 0,0 0 0 16,-3 2-12-16,0 0-1 0,3 0-1 0,-3 3 0 15,4-3-5-15,2 3-1 0,3-2 0 0,0-1 0 16,0 3-38-16,3 2-10 0,3-2 0 0,3 0 0 16,0 0 0-16,3-3 0 0,0 0 0 0,6 0 0 15,3-5 0-15,0 3 0 0,0-6 0 0,6 1 0 16,0-4 0-16,0-2 0 0,2 0 0 0,-2-5 0 0,6 0-8 16,-3-3-4-16,-3-3-1 0,6 1 0 0,-3-6 3 15,-1 0 1-15,1-3 0 0,0 3 0 16,-3 1-15-16,0-1-2 0,3-6-1 15,-3 7 0-15,-6 1 18 0,0-2 9 0,2 3-10 0,-2 3 10 0,-6 4 0 0,0 1 0 16,-3 0 0-16,0 5 0 0,0 0 0 0,0 0 0 16,-6 5 0-16,-6 6 0 0,4-1 8 0,-1 1 0 15,-3 5 1-15,3 0 0 0,-3-3 11 0,3 0 1 16,0 6 1-16,0-4 0 0,3 1-2 0,0 0-1 16,3-3 0-16,-3 1 0 0,3-1-19 0,3 0 0 15,3-5 0-15,0 3 0 0,3-6 0 0,-3 3-11 16,6-5 11-16,0-1-13 0,0-2 13 0,3 0 0 15,0-2 0-15,3-1 0 0,2-5 0 0,-2 3 0 16,0-6 12-16,0 0-12 16,0-2-16-16,0 0-9 0,0 0-3 0,0-3 0 0,3 0 4 0,-4 0 0 0,4 0 0 0,-3 3 0 31,0-3-16-31,-3 0-2 0,0 3-1 0,-3 0 0 0,0 5 24 0,-3-3 5 0,0 6 1 16,-3 0 0-16,-3 5 13 0,0 0 0 0,0 0 0 0,0 0 10 15,0 0-10-15,-3 5 0 0,-3 0 0 0,0 1 8 16,0 2 11-16,-3-1 1 0,3 4 1 0,-3 2 0 15,0 1 8-15,0-4 2 0,-3 3 0 0,6 3 0 16,0-3-8-16,-3 3-2 0,3 0 0 0,-3 0 0 16,6-3 10-16,-2 1 1 0,2-1 1 0,0-3 0 15,3 1-33-15,0-3 0 0,3-3 0 0,0 3 0 16,-3-8 0-16,14 3 0 0,-2-3 0 0,3 0 0 16,0-3-17-16,0 0-11 0,3-4-1 15,0-4-1-15,-3 0-24 0,2-2-5 0,-2 0-1 0,0 0 0 16,0-6 3-16,0 3 0 0,-6 0 0 0,3 1 0 15,-3-4 38-15,3 6 8 0,-6 0 2 0,0-1 0 0,-3 4 9 0,-1 2 0 16,1 0 8-16,0 3-8 0,-3 5 29 0,0 0 2 16,0 0 0-16,0 0 0 0,-6 7 19 0,1 1 4 15,-1 3 1-15,0 0 0 0,0 2-10 0,0 3-1 16,-3-3-1-16,6 3 0 0,-3 0-16 0,3 0-3 16,0-1-1-16,0-1 0 0,3-1-34 0,0-3-6 15,0 1-2-15,0 0 0 0,3-3 36 0,0-3 7 16,3 0 2-16,0 0 0 15,3-5-42-15,0 0-8 0,3-2-1 0,2-3-1 16,-2-1-82-16,3-2-16 0,3-2-3 0,0-1-1 0</inkml:trace>
  <inkml:trace contextRef="#ctx0" brushRef="#br0" timeOffset="22515.97">8241 8128 1825 0,'0'0'40'0,"0"0"8"0,0 0 1 0,0 0 3 0,3 5-41 0,-3-5-11 0,6 3 0 0,3 0 0 15,-6-1 47-15,6-2 7 0,-3 0 2 0,3 0 0 0,-3-2-36 16,3-1-8-16,-1-2 0 0,1-1-1 0,0-2-2 0,0 0 0 16,0 1 0-16,-3-1 0 0,3 0-9 0,0-3 0 15,-3 1 0-15,-3-1 0 0,3 3 0 0,-3-3 0 16,-6 3 0-16,3-2 0 0,0 2 8 0,-3 0 0 15,0 0 0-15,-3 3 0 0,-3-1 7 0,-3 6 1 16,0 0 0-16,-6 3 0 0,3 2 38 0,-5 1 8 16,-4 2 2-16,0 2 0 0,-3 3-10 15,0 1-2-15,1 4 0 0,-1 1 0 0,6-1 2 0,0 1 0 16,9-1 0-16,0 3 0 0,3 3-29 0,1-3-5 16,-1 1-2-16,3 1 0 0,6-4-9 0,3-1-1 15,0-2-8-15,6-2 12 0,-1-1 4 0,7-3 1 16,3-4 0-16,6-1 0 15,0-2-36-15,6-3-7 0,-4 0-2 0,4-3 0 16,0-2-182-16,3-3-37 0,-7-3-7 0,4-2-2 0</inkml:trace>
  <inkml:trace contextRef="#ctx0" brushRef="#br0" timeOffset="23816.75">8774 7728 403 0,'0'0'36'0,"0"0"-36"15,0 0 0-15,0 0 0 0,0 0 159 0,0 0 25 0,6 0 4 16,3 0 2-16,-3 0-66 0,0 0-12 16,0 0-4-16,5-2 0 0,1-1-41 0,0 1-9 0,0-4-2 0,3-4 0 15,3-1-20-15,3 1-5 0,-3-4-1 0,2 1 0 16,-2 0-22-16,3 0-8 0,-3-1 0 0,3-2 0 15,-3 3 0-15,0-3 8 0,-4 3-8 0,1-3 0 16,-3 0 0-16,-3 1 0 0,0-1-12 0,-3 0 12 16,-3 0 0-16,-3 0 0 0,-3-2 0 0,0-1 9 15,-3 3 1-15,-3 0 0 0,-6 3 0 0,0 2 0 16,-2 6 14-16,-4 2 4 0,0 1 0 0,-6 10 0 16,3 2 18-16,-6 6 4 0,-2 0 1 0,2 5 0 15,0 3-11-15,6 0-1 0,-2 2-1 0,-1 3 0 16,3 3-9-16,0 0-1 0,0 0-1 0,4 2 0 0,-1 1-15 15,6 2-2-15,-3 0-1 0,6 2 0 0,3-4-9 16,0-4 0-16,3 4 0 0,3-3 0 0,0-3 0 16,0 0 0-16,3 0 0 0,0-3 0 0,3-2 0 0,0-3 0 15,0 0 0-15,3-2-11 0,-3-3-9 0,6-3-3 16,-3-2 0-16,3-1 0 16,0-2-2-16,0-2-1 0,3-1 0 0,-3-5 0 0,3 0 4 0,0-3 1 15,-4 1 0-15,4-4 0 0,-3-2 6 0,3-2 2 16,-3-1 0-16,3-2 0 0,0-3 13 0,-3 3-9 15,0 0 9-15,3-1-8 0,0 4 8 0,0-1 0 16,-7 3 0-16,4 3 0 0,0 0 0 0,-6-1 0 16,-3 6 0-16,6 3 0 0,-3 2 0 0,-3 3 0 15,0 0 0-15,-3 3 0 0,0 2 12 0,0 0 4 16,3 0 0-16,-3 1 1 0,0 2-3 0,3-3-1 16,3 0 0-16,0 0 0 0,0-2-13 0,0 2 11 0,0-5-11 15,6 0 10-15,6 0-10 0,-3-3 0 0,3-2 9 16,0-1-9-16,6-4 0 0,-7-1 0 0,1-2 0 15,3 0 0-15,0-3 20 0,0 0 0 0,0-3 0 0,0 1 0 16,-1-4-12-16,1 1-8 0,-3 0 10 0,-3 0-10 16,3-3 0-16,-6 0 0 0,0 3 0 0,-3-1 0 15,0 1 0-15,-3 0 0 0,-3 0 0 0,0 2 0 16,-3 3 0-16,0 0 8 0,-3 3-8 0,0 2 0 16,0 3 0-16,-3 0 11 0,0 3-11 0,-3 2 10 15,-3 1 14-15,3 1 4 0,0 4 0 0,1 0 0 16,2-1 10-16,0 1 2 0,0 2 1 0,0 0 0 0,6 3-24 15,0-3-5-15,3 3 0 0,3-3-1 0,3-2-11 16,0 2 0-16,0-5 0 0,6 0 0 0,0 0 0 16,-1-3 0-16,4-2 0 0,-3 2 0 0,3-2 0 15,0-6 8-15,0 1-8 0,3-1 0 0,0-2 0 0,-1-1 0 16,-2-1 0-16,6-4-11 16,0 3-13-16,0-3-2 0,0 3-1 0,0-2 0 15,-4-3-9-15,1 2-3 0,0 3 0 0,-3 0 0 0,-6 0 27 16,3 3 12-16,0 0-12 0,-6 2 12 0,-3 0 0 0,-3 3 0 15,0 0 0-15,0 0 0 0,0 8 11 0,-3 0 0 16,-3 3 0-16,3-1 0 0,-6 1 25 0,6 2 6 16,-3 0 1-16,3 1 0 0,0-1-7 0,3-2-2 15,0-6 0-15,3 3 0 0,0 0-34 0,6 0 0 16,0-6 0-16,-3 4 0 0,3-4 0 0,0-2 0 0,5-5 0 0,1 0 0 16,0-1-12-16,3 1-8 0,0-6-3 0,3 1 0 15,-3-1 23-15,-1 1 0 0,4-1 0 0,-3 1 0 16,-3-1 0-16,0 0 0 0,-3 6 0 0,3 0 0 15,-3 2-8-15,-3 3 8 0,-3 0 0 0,-1 3 0 16,1 2 0-16,-3 0 0 0,0 6 0 0,-3 0 0 16,0 2 0-16,-3 0 0 0,3 0 0 0,-3 3 0 0,0-3 0 15,3 3 0-15,0-3 9 0,0 1-9 0,0-4 0 16,3 1 0-16,3-3 0 0,0-3-760 16,0 0-156-16</inkml:trace>
  <inkml:trace contextRef="#ctx0" brushRef="#br0" timeOffset="24785.25">10336 8173 1220 0,'0'0'54'0,"0"0"11"0,0 3-52 0,0-3-13 16,0 0 0-16,3 5 0 0,-3-2 94 0,3 2 16 15,0-2 3-15,0 2 1 0,-3-3-40 0,6 1-8 16,-6-3-2-16,0 0 0 0,3 0-13 0,0 3-3 16,3-3-1-16,-3-3 0 0,3 0-14 0,-3 1-2 15,3-3-1-15,0-1 0 0,3 1-17 0,-3 0-3 16,3-3-1-16,0 0 0 0,3 0-9 0,-3-3 0 16,-3-2 9-16,0 0-9 0,-3 2 0 0,2-2 9 15,-2 0-9-15,0 0 0 0,0-3 8 0,-3 2-8 16,-3-1 0-16,0-4 0 0,0 0 11 0,0 4-11 0,-5-4 10 0,-1 3-10 15,0 3 9-15,-3 2-9 0,3 3 8 0,-6 6-8 16,0-1 62-16,0 3 7 0,0 5 2 16,-3 3 0-16,1 3-32 0,-1 2-7 0,0 0 0 15,-3 6-1-15,3 2-1 0,0 3 0 0,0 0 0 0,4 2 0 16,2 1-30-16,3-1-8 0,0 3-1 0,0-2 0 16,0 2 9-16,6-5 0 0,0-1 0 0,3-1-8 15,3-4 8-15,0-5 0 0,3 1 0 0,3-4 0 16,0-5 0-16,6-2-12 0,-3-6 12 0,2-2-12 15,4-3 0-15,0-2-1 0,0-6 0 0,6-5 0 16,0-1 13-16,-1 1 0 0,4-8 0 0,3 0 0 16,3 0-8-16,-3-3 8 0,-1-2-13 0,4-1 5 15,-6 4-3-15,0-4 0 0,-1-2 0 0,4-5 0 0,-3 0-2 16,0-1-1-16,0-4 0 0,2-1 0 0,-2 3 14 0,0 3 0 16,0-1 0-16,-1 6 0 0,-2 3-13 0,-3 5-3 15,-6 0-1-15,3 5 0 0,-9 5 17 0,3 6 0 16,-6 3 0-16,0 2 0 0,-6 2 12 0,0 6-1 15,0 0 0-15,0 0 0 0,-3 6 12 0,-3 2 2 16,3 2 1-16,-6 1 0 0,0 2 13 0,-3 3 2 16,3 0 1-16,-6 5 0 0,0 5-27 0,0 1-6 15,-5 5-1-15,2 2 0 0,0 6 3 0,-3-1 0 16,0 4 0-16,-3 2 0 0,3-3 0 0,-2-2 0 16,2 2 0-16,0-2 0 0,3-3-3 0,0 0 0 15,3 2 0-15,1 1 0 0,2-6-8 0,3-2 0 16,3-5 0-16,3-1 8 0,0-5-8 0,6-2 0 15,0-3 0-15,3-6 0 16,0 1-68-16,6-6-10 0,-4-5-2 0,7-2 0 16,0-1-137-16,0-5-28 0,12-19-6 0,-6 6-1 0</inkml:trace>
  <inkml:trace contextRef="#ctx0" brushRef="#br0" timeOffset="25332">10822 8192 1958 0,'0'10'87'0,"0"-10"17"16,0 0-83-16,0 0-21 0,0 0 0 0,0 0 0 0,0 8 56 0,0-8 6 15,0 0 2-15,6 3 0 0,0-1-17 0,2-4-3 16,1-1-1-16,3 0 0 0,0-2-30 0,0-3-5 16,0 0-8-16,0-2 11 0,0-1-11 0,0 3 0 15,0-5 0-15,-3 0 0 0,3-1 0 0,-7 1 0 16,4 3 0-16,-3-4 0 0,-3-1-9 0,0-1 9 15,-3-3 0-15,0 3 0 0,0 3 0 0,-3 0 0 16,0 0 0-16,-3 2 0 0,0 3 0 0,-2 3 0 16,-1 2 0-16,-6 0 9 0,3 6 27 0,-6 0 4 15,-3 2 2-15,0 3 0 0,0 5 11 0,1 0 3 16,-1 1 0-16,0 2 0 0,3-1-36 0,0 4-6 16,3 2-2-16,-3-2 0 0,7-1-12 0,2-2 11 15,0 5-11-15,0-2 10 0,6-1-10 0,0 1 0 16,6-3 0-16,-3-1 0 15,3-1-34-15,3-1 1 0,0-2 0 0,6-4 0 0,-1-1 33 0,4-4 0 0,0 1 0 0,3-6 0 16,-3 1 44-16,6-4 16 0,0-1 4 0,2-4 0 31,1-2-103-31,0-3-20 0,-3-5-4 0,0 0-1 0,0 2 48 0,-1 0 16 0,-2-2-9 16,0 0 9-16,-6 3-12 0,0 2 4 0,-3 0 0 16,0 5 0-16,-6 1 8 0,0 2 0 0,-3 8 0 0,0 0 0 15,0 0 0-15,0 0 9 0,-6 2-1 0,0 4-8 16,0-1 26-16,-3 3-2 0,0 0 0 0,0 5 0 15,0 0-3-15,0 1-1 0,3 1 0 0,0 1 0 16,-3-2 4-16,3 1 1 0,4-1 0 0,-1 2 0 16,0-3-25-16,0 0 0 0,6 0 0 0,-3 0 0 15,0 1-12-15,3-4-8 0,2-2-2 0,-2 0 0 16,6-3 14-16,-9-5 8 0,9 3-10 0,0-3 10 16,-3-3-110-16,6 1-16 0,-3-4-3 15,6-1-978-15</inkml:trace>
  <inkml:trace contextRef="#ctx0" brushRef="#br0" timeOffset="25753.8">11259 7996 1681 0,'0'0'74'0,"0"0"16"0,0 0-72 0,0 0-18 16,-3 8 0-16,-3-3 0 0,3 0 138 0,0 3 24 16,-3-3 5-16,3 6 1 0,3-3-66 0,-3 0-13 15,-3 5-2-15,1 0-1 0,2-2-38 0,-6 2-8 16,3 3-2-16,0 0 0 0,-3-3 2 0,3 0 1 15,0 3 0-15,0-2 0 0,0-1-41 0,3-3-20 16,0 4 1-16,3-4 1 0,-3 1 29 0,6-3 5 16,3-3 2-16,0-2 0 0,6 2-18 0,-3-5 0 0,3-3 0 15,3-2 0-15,-4 0 0 0,1-3 0 0,3-6 0 16,3 4 0-16,0-3 0 0,3-3 0 0,3 0 0 0,-4 0 0 16,1-2-16-16,-6 2-8 0,3-3 0 0,0 3-1 15,-3 0 10-15,0 3 3 0,-3 0 0 0,-1 5 0 16,-2-3 12-16,0 6-9 0,-3 2 9 0,0-2-8 15,-6 5 8-15,0 0 0 0,0 0 0 0,0 0 0 16,0 8 0-16,0 3 0 0,-3-1 0 0,0 4 0 16,-3-4 9-16,0 6-9 0,0 0 12 0,0 2-12 15,-2-2-18-15,2 0-10 16,0 0-3-16,-3 0 0 0,3 0 31 0,3-3 0 0,-3 0 0 0,3 0 0 0,3-2 45 16,0 0 15-16,-3-3 4 0,3-1 0 15,0-7-52-15,0 0-12 0,0 0 0 0,0 0 0 0,9 3 0 16,0-3 0-16,3-3 0 0,-3-2 0 15,-1-5-151-15,1-1-33 0,0 0-6 0,3 1-898 16</inkml:trace>
  <inkml:trace contextRef="#ctx0" brushRef="#br0" timeOffset="26238.06">11730 8014 2070 0,'0'0'45'0,"0"0"10"0,0 0 1 0,0 0 3 0,0 0-47 0,0 0-12 0,0 0 0 16,0 0 0-16,0 0 95 0,0 0 17 0,0 0 3 0,0 0 1 15,0 0-42-15,0 8-8 0,0 0-2 0,-3 0 0 16,3-3-35-16,-3 6-7 0,-3 0-2 0,0 2 0 16,3-3-6-16,-3 1-2 0,0 2 0 0,0 0 0 15,-3-2 16-15,0 2 2 0,6 0 1 0,-3 1 0 16,0-4-39-16,3 1-8 0,0-3-2 0,3 2 0 15,-6-4 34-15,6-6 6 0,6 8 2 0,-3-6 0 16,-3-2-39-16,9 3-7 0,0-6-2 0,0 1 0 16,0-4 24-16,3-2 0 0,-3-2 0 0,3 2 0 15,5-3-15-15,-2-2 2 0,0 0 0 0,6-3 0 16,-6 0-6-16,6 0-1 0,-3 3 0 0,2-3 0 16,-5 3 7-16,3 0 1 0,-3-1 0 0,0 4 0 0,-3 2 12 15,0 0 0-15,0 3 0 0,-3-1 0 0,-3 1-8 0,-1 5 8 16,1 0-13-16,-6 0 5 0,0 0 8 15,6 3 8-15,-6 5-8 0,0 0 11 0,0-1 5 16,-3 4 2-16,-3 0 0 0,3 2 0 0,-2 0-2 0,2 0-1 16,-3 1 0-16,0-1 0 0,0 3 20 0,0 0 4 15,0-3 1-15,3 3 0 16,-3-3-54-16,3 3-10 0,3-6-3 0,0 4 0 0,0-4 27 0,0 1 0 16,0-3 0-16,0-8 0 0,6 5 0 0,0 0 0 15,0-2 0-15,0-3 0 16,3-3-76-16,0-2-11 0,-1-3-1 0,4-3-1104 0</inkml:trace>
  <inkml:trace contextRef="#ctx0" brushRef="#br0" timeOffset="27128.45">13298 7628 172 0,'0'0'16'0,"0"0"-16"15,0 0 0-15,0 0 0 0,0 0 267 0,0 0 50 16,0 0 11-16,0 0 1 0,0 0-171 0,-3 5-34 16,0 3-8-16,-6 5 0 0,0 1-39 0,0 2-7 15,-2 5-2-15,-1 2 0 0,-3 4-10 0,0-1-2 16,-6 4-1-16,3 4 0 0,-3-5-26 0,3 5-5 16,-2-2 0-16,2 5-1 0,-3-2-12 0,0-1-3 0,3 0 0 0,3-2 0 15,-3-5-8-15,7-1 0 16,2-5 0-16,3 0 8 0,0-5-25 0,6-3-6 0,0-5-1 0,6-2 0 15,0-6-184 1,3-6-36-16,2-2-8 0,4-5-2 0</inkml:trace>
  <inkml:trace contextRef="#ctx0" brushRef="#br0" timeOffset="27597.09">13417 7377 57 0,'0'0'0'0,"0"0"0"16,0 0 0-16,0 0 0 0,0 0 285 0,0 0 52 15,0 0 11-15,0 0 1 0,0 0-169 0,-6 2-33 16,0 1-7-16,0 5-2 0,0 0-42 0,-3 0-9 16,4 2-2-16,-1 6 0 0,-3 0-23 0,3 3-5 15,-3 2-1-15,0 3 0 0,0-1-9 0,0 6-3 16,0-2 0-16,0 2 0 0,0 0-34 0,0 3-10 16,0-3 0-16,3 3 0 0,-3-6 11 0,3 1-3 15,4-4 0-15,-1-1 0 0,0-4-8 0,6 1 0 16,0-6 0-16,5-3 0 0,-5-2 0 0,6-2 0 15,3-4 0-15,0-2 0 0,0-5 0 0,3 0 0 16,3-1 0-16,-3-4 0 0,3-6 0 0,-1 0-12 16,7-2 2-16,-3-4 1 15,-3 1-30-15,3-3-5 0,0-2-2 0,2 0 0 0,-2 2 18 0,3 0 3 16,-3 0 1-16,-3 3 0 0,3 2 15 0,-7 4 9 16,1 1-10-16,-3 4 10 0,-3 2 0 0,-3 3 13 15,-6 5-1-15,0 0 0 0,0 0-4 0,0 0 0 0,0 0-8 16,0 7 12-16,0 1 24 0,-6 6 4 0,0-1 0 15,0 5 1-15,0 1-12 0,-6 2-2 0,3 3-1 0,-5 2 0 16,2-2-11-16,0 3-3 0,-3 2 0 0,0 0 0 16,-3-3 0-16,6 3-1 0,3 0 0 0,-3 1 0 15,1-1-11-15,-1 0 10 0,0-3-10 0,0 1 10 16,6-1-10-16,-3-2 0 0,3-6 0 0,3 1 8 16,0 0-8-16,3-6 0 0,0-3-12 0,6-2 12 15,-3-2-211-15,3-4-34 16</inkml:trace>
  <inkml:trace contextRef="#ctx0" brushRef="#br0" timeOffset="28143.84">13777 8139 1220 0,'0'0'54'0,"0"0"11"0,0 0-52 0,0 0-13 16,0 0 0-16,0 0 0 0,9-3 73 0,0 0 12 16,0 3 3-16,-3-5 0 0,3 0-50 0,-3-1-10 15,3-2-1-15,3 1-1 0,-3-1-26 0,0 0 8 16,0-3-8-16,3 1 0 0,-4-1 0 0,4 0 0 16,-3 1 0-16,0-1 0 0,3-2 0 0,-6 0 0 15,-3 2 0-15,3 1 0 0,-6-1 0 0,3 0 0 16,-6-2 0-16,3 3 0 0,-6-4 8 0,0 6 4 0,-3 0 0 0,0 1 0 15,-6 1 51-15,0 6 10 0,1 0 3 0,-4 3 0 16,0 2-12-16,-3 0-1 16,0 3-1-16,0 0 0 0,1 3-8 0,-4 0-2 0,3 2 0 0,0-3 0 15,0 4-15-15,0 1-3 0,7-1-1 0,-1 4 0 16,3 1-14-16,3-1-3 0,3 3-1 0,3-2 0 16,0 2-37-1,6 0-7-15,-3-2-2 0,9-3 0 0,-3 0 31 0,6-3 0 0,3-3 0 0,-1-2 0 16,1-2 0-16,6-4 20 0,-3 1-4 0,0-6 0 15,3-5-27-15,0 0-5 0,-1-2-2 0,1-6 0 16,-3 0-21-16,3-3-4 0,0-2-1 16,0-3 0-16,-4 6 19 0,-2-3 3 0,-3 0 1 0,-3-1 0 0,0 4 21 0,-3-1-11 15,-6 1 11-15,3-3-8 0,0 2 8 0,-3 1 0 16,0-1 8-16,-3 1-8 0,0 2 20 16,-3 3 0-16,-3 5 0 0,-3 5 0 0,-3 0-20 0,-3 9 0 15,1-1 0-15,-1 8 8 0,0-2-8 0,-3 2-13 16,0 0 3-16,3 3 1 0,4 0 9 0,-1 0 0 15,3 2 0-15,3-2 0 16,0 0-68-16,3 0-12 0,6 0-3 0</inkml:trace>
  <inkml:trace contextRef="#ctx0" brushRef="#br0" timeOffset="28807.28">14206 8062 806 0,'0'0'72'0,"0"0"-58"0,0 0-14 0,0 0 0 15,0 0 207-15,0 0 38 0,0 0 8 0,6 5 2 16,-6-5-129-16,0 0-26 0,0 0-4 0,6 0-2 16,-6 0-36-16,9 0-7 0,0-5-2 0,-3 2 0 15,0-2-28-15,-3 0-5 0,3-1-2 0,3 1 0 16,-6-3-14-16,2 0 8 0,-2 0-8 0,3-5 0 15,-6 5 8-15,3-3-8 0,-3-2 0 0,-3 3 9 16,0-4-9-16,0 4 12 0,0-1-12 0,-2 1 12 0,-4 4-12 16,0-2 8-16,0 6-8 0,-3-1 8 0,0 3 17 15,-3 5 3-15,-3 1 1 0,0 2 0 0,-3 2 11 16,-2 4 3-16,-4-1 0 0,3 5 0 0,3 1-10 0,-3-3-1 16,7 5-1-16,-1 0 0 0,3 0-20 0,3 3-11 15,3 0 12-15,3 0-12 0,0-3 0 0,3 0 0 16,6 0 0-16,0-5-9 0,3 0-9 0,0-3-2 15,3-5 0-15,3-3 0 0,6-2 20 0,0-3 11 16,5-3-2-16,1-5 0 0,0-2-18 0,0-3-4 16,0-6-1-16,2-2 0 15,1-3-35-15,-3 0-7 0,0 0-2 0,6-5 0 16,-4 3-2-16,1-3-1 0,0 0 0 0,-3-6 0 16,0 4 22-16,-1-7 5 0,1 1 1 0,0-8 0 15,0 0 5-15,0 0 2 0,-4 1 0 0,7-4 0 16,-3 6-6-16,-6 2-2 0,0 3 0 0,0 0 0 0,-4 5 20 0,-2 6 4 0,-3 4 1 15,0 4 0-15,-3 2 20 0,-3 5 4 0,0 3 1 0,-3 3 0 16,0 5 38-16,0 0 8 0,0 0 2 0,-3 8 0 16,-6 3 6-16,0-1 2 0,0 4 0 0,0 1 0 15,-2 4-8-15,-1-1-2 0,-3 4 0 0,-3 1 0 16,0 4-19-16,-3 2-4 0,0 5-1 0,1 3 0 16,-7-2-10-16,6 5-3 0,0-1 0 0,0 6 0 31,0-5-12-31,1-3-2 0,2 3-1 0,-3-1 0 0,6-2-10 0,0-2 0 15,0 2 9-15,3-3-9 0,0-2 0 0,1-6 0 16,5 1 0-16,0-3 8 0,3-3-8 0,0-3 0 16,3-2 0-16,3-3 0 15,0-5-61-15,6-2-11 0,-1-4-1 0,4-2-1 16,0-5-127-16,6-3-26 0,-3-3-5 0,6 1 0 0</inkml:trace>
  <inkml:trace contextRef="#ctx0" brushRef="#br0" timeOffset="29197.83">14584 8049 403 0,'0'5'36'0,"-3"0"-36"0,0-2 0 0,-3 2 0 16,3 3 303-16,0 0 53 0,0-3 12 0,0 3 1 15,0 0-183-15,0-3-37 0,3 1-7 0,0-6-2 16,0 0-70-16,0 0-14 0,6 5-4 0,-6-5 0 16,9-3-22-16,0 1-5 0,3-1-1 0,-3-2 0 15,-3-3-14-15,3-3-10 0,0 3 12 0,3-2-12 0,-3-1 9 0,-3 1-9 16,2-4 0-16,1 1 9 0,-3 3-9 0,0-4 0 15,0 1 0-15,-3-3 0 0,-3 3 8 0,0 0-8 16,-3-3 0-16,3 3 8 0,-3 2-8 0,0 1 0 16,-3 2 0-16,0 2 8 0,-3 6-8 15,-2 0 0-15,-1 6 9 0,-6 2-9 0,0 5 19 0,-3 0-1 16,-6 3 0-16,3 5 0 0,1-2 12 0,2 2 2 16,6 3 1-16,-3-1 0 0,3 4-17 0,3-3-3 15,0 2-1-15,6 1 0 0,-2-4 8 0,5-1 0 16,6-1 1-16,-3 0 0 0,5-5-33 0,1-3-8 15,0 0 0-15,3-5-1 0,3-3 33 0,3 1 8 16,3-9 0-16,0 0 1 16,3-2-50-16,2-5-11 0,-2-1-1 0,6-8-1 15,-6 1-22-15,0-3-5 0,0-3-1 0,2-3 0 16,1 1-39-16,0-3-8 0,3 0-2 0,0 0 0 16,-1-3 9-16,4 0 2 0,-3-5 0 0,3-5-435 15,-1-1-86-15</inkml:trace>
  <inkml:trace contextRef="#ctx0" brushRef="#br0" timeOffset="29432.12">15260 7284 460 0,'6'-3'41'0,"-3"1"-33"0,-3 2-8 0,0-3 0 16,0-2 268-16,0 5 51 0,0 0 10 0,-9 2 3 16,0 1-150-16,0 2-30 0,0 6-5 0,-3 2-2 15,0 0-39-15,0 3-8 0,0 3-2 0,-3 2 0 16,4 3-24-16,-7 2-4 0,3 3-2 0,-9 3 0 16,3 2-37-16,-3 4-7 0,-5 6-2 0,-1 4 0 15,6 0 9-15,-3-3 2 0,-3 0 0 0,4 0 0 16,2-6-31-16,3 1-8 0,0-6-1 0,3 3 0 15,3-2 9-15,3-3 0 0,4-6 0 0,-1-2 0 0,3-3 0 0,3-2 0 16,3-4 0-16,3-1 0 0,-3-4-20 16,6-2 2-16,3 0 0 0,5-5 0 15,-2-6-80-15,3 1-16 0,3-9-3 16,0 0-1-16,0-2-24 0,3-3-5 0,-1-5-1 0,4 0 0 16,0-3-46-16,0-2-10 0,0-1-1 0</inkml:trace>
  <inkml:trace contextRef="#ctx0" brushRef="#br0" timeOffset="29697.7">15480 7303 1566 0,'0'0'69'0,"0"0"15"0,3-6-68 0,-3 6-16 15,0 0 0-15,0 0 0 0,-6-2 125 0,0 2 22 16,0 2 4-16,-3 4 1 0,-3 1-29 0,3 4-6 16,-6 0-1-16,1 7 0 0,-4-2-41 0,0 5-9 15,0 3-2-15,0 2 0 0,-3 4-32 0,-3-1-6 16,4 2-2-16,-1 9 0 0,0-3-12 0,-3 5-2 0,3 1-1 0,0 2 0 15,1-3-9-15,-1-2 0 0,0-1 9 0,0-1-9 16,0-1 17-16,0-3-1 0,1 0 0 16,2 1 0-16,6-3-16 0,-3-3 0 0,6-3 0 0,3-5 0 15,3 0-12-15,3-5-5 0,3-2-2 0,3-4 0 32,3-5-36-32,0 1-7 0,0-4-2 0,6-4 0 0,0-6-169 15,2 0-35-15,-2-3-6 0</inkml:trace>
  <inkml:trace contextRef="#ctx0" brushRef="#br0" timeOffset="30041.43">15343 7996 1324 0,'-3'5'118'0,"-3"-2"-94"16,3-1-24-16,0 4 0 0,-3-4 191 0,3 4 33 16,3-6 8-16,0 0 0 0,0 5-108 0,0-5-23 15,0 0-4-15,3 2-1 0,6 1-59 0,-3 0-12 16,3-3-2-16,0 0-1 0,0-6-11 0,0 4-3 15,3-3 0-15,3-3 0 0,-1 0-8 0,1 0 0 16,3-3 0-16,-3 1 0 0,0-1 0 0,0 0 8 16,0-2-8-16,-3 0 0 0,0 2 0 0,-6-2 8 15,2-3-8-15,-2 0 0 0,0 3 0 0,-3 0 8 16,0 0-8-16,-6 2 0 0,0 3 8 0,0 6-8 16,-6 2 8-16,-2 2-8 0,-7 3 25 0,0 6 0 0,-6 0 0 15,3 2 0-15,-3 5-1 0,-2 1 0 0,2 2 0 0,-3-2 0 16,0 2 9-16,3 3 2 0,7-1 0 0,-1 1 0 15,3 5-17-15,3-5-3 0,3-3-1 16,0 3 0-16,6 0-14 0,0-3 0 0,3-5 8 16,6 0-8-16,0-3 0 0,3 0 0 0,0-5 0 0,3 3 0 31,3-6-101-31,2-2-14 0,4-3-2 0,0-6-1101 0</inkml:trace>
  <inkml:trace contextRef="#ctx0" brushRef="#br0" timeOffset="30681.91">16712 7165 1332 0,'0'0'59'0,"0"0"12"0,-3 5-57 15,-9 3-14-15,0 3 0 0,1-1 0 0,-4 4 118 0,-3-1 21 16,0 5 4-16,-3 3 1 0,0 3-44 0,-3 5-9 16,1 0-2-16,-4 3 0 0,0 3-26 0,-3-1-6 15,1 3-1-15,-4 5 0 0,0 1-12 0,3 2-4 16,4 2 0-16,-4 4 0 0,3-6-22 0,6-3-5 15,-3 0-1-15,6 1 0 0,4-4-12 0,2-2 0 16,0-2 8-16,6-1-8 0,0-2 0 0,3 0 0 16,0-6 0-16,3 1 0 0,3-1 0 0,3-7-10 15,-3-1 2-15,6-2 0 16,3 0-131-16,0-3-25 0,-1-5-6 0,4 0-787 0</inkml:trace>
  <inkml:trace contextRef="#ctx0" brushRef="#br0" timeOffset="31335.48">16885 7546 172 0,'0'0'8'0,"0"0"1"0,0 0-9 0,0 0 0 0,0 0 0 0,0 0 0 16,0 0 322-16,0 8 62 0,-3 2 13 0,0 6 3 15,-9 3-226-15,3 5-45 0,-6-1-9 0,0 7-1 16,3 1-47-16,-5 1-8 0,-1 0-3 0,0 0 0 16,3-3-39-16,0 2-8 0,0-1-2 0,-3-1 0 15,3-3-12-15,1 1 9 0,5-6-9 0,3 3 8 16,-3-6-8-16,6-2-11 0,0-3 3 0,6-2 0 16,-3-3-234-16,6-3-46 0,12-10-10 15,2-3-2-15</inkml:trace>
  <inkml:trace contextRef="#ctx0" brushRef="#br0" timeOffset="31741.64">17391 7440 1875 0,'0'0'41'0,"-6"8"9"0,0 3 2 0,-3-1 0 0,0 1-41 0,-3 5-11 16,-3 2 0-16,-2 1 0 0,-1-1 66 0,0 3 11 15,-6 6 3-15,-3-3 0 0,3 2-29 0,-2 1-6 16,-1 2-1-16,-3 0 0 0,0 0-20 0,3 0-4 16,1-3 0-16,-1-2-1 0,3 0-19 0,0 0 10 15,3-6-10-15,-2 1 8 0,2-3-8 0,3-3 0 16,0 0 0-16,3-2 8 0,6-3-8 0,0-3-12 16,0-2 2-16,3-3 1 15,6 0-28-15,0 0-6 0,0 0-1 0,6-8 0 16,0-3-13-16,3-2-3 0,-3 0-1 0,3 0 0 15,0-3 25-15,3 2 4 0,-3-1 2 0,3 1 0 0,-3 4 18 0,-3-1 12 0,3 3-13 16,-3 0 5-16,-6 8 8 0,0 0 0 0,0 0 0 0,0 0 8 16,0 0 22-16,6 8 5 0,-3 0 1 0,0 3 0 15,-1 2 5-15,-2 0 2 0,0 0 0 0,0 3 0 16,3 0-18-16,-3 0-3 0,3-3-1 0,-3 6 0 16,0-6-13-16,6 0-8 0,-3 0 8 0,3 1-8 15,0-4 0-15,0 1 8 0,3-3-8 0,0-3 0 16,0 0 0-16,3-2-8 0,6 0 0 0,0-3-657 15,-3-3-131-15</inkml:trace>
  <inkml:trace contextRef="#ctx0" brushRef="#br0" timeOffset="32261.44">17355 8020 691 0,'0'0'30'0,"0"0"7"0,0 0-29 0,0 0-8 16,0 0 0-16,0 0 0 0,0 0 278 0,0 0 54 16,0 0 12-16,0 0 1 0,0 0-232 0,6-6-46 15,3 4-10-15,0-4-1 0,-3 1-18 0,0 2-3 16,3-2-1-16,0 0 0 0,-3-3-34 0,3 0 0 16,0 0 0-16,0 3 0 0,-1-3 0 0,-2 0-16 15,-3 0 4-15,3-3 0 0,0 3 12 0,-3-2 16 16,-3-1-3-16,0-2-1 0,3 2-12 0,-6-2 0 0,0 0 0 15,-3 0 0-15,0 2 0 0,-3 1 0 0,1-1 0 16,-4 6 0-16,-6-1 9 0,0 6 6 0,-6 0 1 0,0 6 0 16,-8-1 20-16,2 3 4 0,0 2 0 0,0 4 1 15,3-1-11-15,-2 0-2 0,2 3-1 0,3 3 0 16,9-6-18-16,-3 3-9 0,6 0 10 0,4 2-10 16,8-2 0-16,-3 0 0 0,3 0 0 0,5 2 0 15,4-2 0-15,3-3 0 0,6-2 0 0,-3-3-10 16,3-3 10-16,3 0 0 0,3-2-9 0,2-3 9 15,1-3-8-15,3-2 8 0,-3-3-10 0,-1 3 10 16,-2-6-37-16,-3 1-2 16,0-4 0-16,0 1 0 0,0 0 10 0,-9 0 1 15,-4 0 1-15,1-1 0 0,0 1 27 0,-3 0 0 0,-6 2 0 0,0-2 0 0,0 0 0 0,-3 0 0 16,-3 2 0-16,-3 0 0 0,1 3 0 0,-1-2 0 16,-6 5 0-16,3 2-8 0,-9 0 8 0,3 6 9 15,-3-3-1-15,0 3-8 0,-2 2 11 0,2 0-11 16,0 0 10-16,3 3-10 0,0 0 0 0,6 0 0 15,6 0 0-15,0 0 0 16,6 0-60-16,3-3-19 0,3 3-3 0,6 0-556 0,3-2-111 16</inkml:trace>
  <inkml:trace contextRef="#ctx0" brushRef="#br0" timeOffset="32827.71">17644 7842 1364 0,'-9'-5'60'0,"9"5"13"0,0 0-58 0,0 0-15 0,0 0 0 0,0 0 0 16,0 0 80-16,0 0 12 0,-3 5 4 0,0 1 0 0,-3 1-38 0,0 1-7 16,3 0-2-16,-6 0 0 0,-3 3 2 0,6-3 0 15,0 5 0-15,-2-2 0 0,-4 2 5 0,3 0 0 16,0 0 1-16,3 3 0 0,0-3 1 0,0-2 0 16,0 5 0-16,0-3 0 0,6 0-40 0,0-2-8 15,-3 0-2-15,3-4 0 0,3 1-8 0,3 0 0 16,-3-5 0-16,6 0 0 0,0-3 0 0,3-3 0 15,0 0 0-15,2-5 0 0,-2 0 0 0,0-2 0 16,6 2 0-16,3-5 0 16,-3 2-20-16,3-2-10 0,2 0-2 0,4-1 0 0,-6 1 9 0,0 0 2 15,0 2 0-15,-3 1 0 0,-3 2 21 0,-4 0 0 16,-2 0 0-16,0 3 0 0,-3-1 0 0,-6 6 0 16,0 0 0-16,0 0 0 0,0 0 12 0,0 0 1 15,-3 6 0-15,0 4 0 0,-3-2 19 0,0 3 4 16,-6-1 1-16,4 1 0 0,-1 2-18 0,-3 0-4 15,3 1-1-15,0-1 0 0,0-3-2 0,3 1 0 16,3 2 0-16,-3-2 0 0,3-1-12 0,3-2 8 16,3 0-8-16,0-2 0 0,3-4 0 0,3 1 8 0,0-6-8 15,0 3 0-15,6-5 0 0,-3 0 0 0,2-3 8 0,1-3-8 16,0 1 0-16,0-1-10 0,3-5 2 16,0 3 0-16,0 0-15 0,0-1-2 15,-1-1-1-15,4 4 0 0,-3 0-10 0,-3 1-3 16,0 5 0-16,-3-3 0 0,-3 2 31 0,0 4 8 0,-3 2 0 0,-3 0 0 0,-3 0 0 0,0 0 0 15,0 0 0-15,-3 10 0 0,-6 1 37 0,3-1 3 16,-3 4 0-16,0 1 0 0,0-1-6 0,3-1-1 16,0 3 0-16,0-3 0 0,3 3-8 0,0-3-1 15,3 0-1-15,3 1 0 0,0-6-23 0,0-1-15 16,3 1 3-16,0-2 0 16,3-1-35-16,3-5-6 0,0-3-2 0,3-2-1079 0</inkml:trace>
  <inkml:trace contextRef="#ctx0" brushRef="#br0" timeOffset="33593.48">18724 7276 403 0,'0'0'36'0,"3"-8"-36"15,-3 8 0-15,6-8 0 0,-3 0 220 0,0 0 38 16,-3 8 7-16,0 0 2 0,0 0-147 0,0 0-30 15,0 0-6-15,0 0 0 0,0 0-16 0,-3 11-2 16,0-3-1-16,-6 8 0 0,1 0-13 0,-1 7-2 16,-3 1-1-16,-3 3 0 0,-3-1-17 0,0 3-4 15,-3 3-1-15,0 5 0 0,1 0-6 0,2 5-1 16,-6-2 0-16,0 5 0 0,3-5-20 0,-3-1 9 16,7-2-9-16,-4 1 0 0,0-4 9 0,6-5-9 0,3-3 0 0,0 1 9 15,0-3-9-15,6-3 0 0,0-3 0 16,0-2 8-16,6-2-8 0,-3-7 0 0,3 4 0 0,0-6 8 15,0-5 0-15,6 3-8 0,0-8 12 0,3 2-4 16,3-5 5-16,3 0 1 0,0-2 0 0,3-4 0 16,3-2-14-16,-1 1 0 0,1-1 0 0,6 0 0 15,-3 0 0-15,3 3 0 0,-3 0 0 0,2 2 0 16,-2 3 0-16,-3 3 0 0,-3 2 0 0,-3 0 0 16,-3 6 0-16,0 0 0 0,-4-1 0 0,-2 4 0 15,0 2 0-15,-3 0 0 0,-3-1 0 0,-3 4 0 16,3 0 0-16,-6-3 0 0,0 2 0 0,1 1 0 0,-4-1 8 15,-3-2-8-15,0 5 0 0,-3-2 9 0,3 0-9 16,-6-1 12-16,-3 3-12 0,6 1 12 0,-2-6 10 0,-1 5 2 16,-3-3 1-16,-3 1 0 0,3 0-25 15,3-6 8-15,0 0-8 0,4-2 0 0,-1-3 11 0,6-3-3 16,-3 1-8-16,3-1 12 0,3-5-12 0,3 0 0 16,0-3 8-16,3 1-8 0,0-1-11 0,6 1-5 15,0-4 0-15,3 4-1 16,3 2-153-16,0-3-30 0,3 3-7 0</inkml:trace>
  <inkml:trace contextRef="#ctx0" brushRef="#br0" timeOffset="33811.86">18933 7821 1497 0,'-12'5'133'0,"9"-2"-106"0,-3 2-27 0,3 1 0 0,-6 2 129 0,3-1 21 0,-3 4 4 0,3-3 1 15,-3 3-45-15,3 2-9 0,-3 0-1 0,0 0-1 16,1 1-55-16,2-1-12 0,0 0-1 0,0 3-1 16,-3 0-18-16,3-3-3 0,0-2-1 0,0 2 0 15,3 3-8-15,0-6 0 0,0 1 0 0,3 2 0 16,0-2-162-16,0-6-25 16,0-5-5-16</inkml:trace>
  <inkml:trace contextRef="#ctx0" brushRef="#br0" timeOffset="33983.94">19111 7525 1191 0,'0'0'52'0,"0"0"12"0,-6 0-51 0,6 0-13 16,0 0 0-16,-3 5 0 0,-5 0 41 0,5 1 6 15,-3-1 1-15,3 6 0 0,-3 2-39 0,3 0-9 16,0 0 0-16,0 3 0 0</inkml:trace>
  <inkml:trace contextRef="#ctx0" brushRef="#br0" timeOffset="34467.96">19088 7885 1645 0,'3'0'36'0,"0"0"7"0,2-3 1 0,-2 0 4 0,-3 3-39 0,0 0-9 0,3 0 0 0,-3 0 0 16,0 0 92-16,0 0 16 0,0 0 3 0,0 8 1 16,-3 0-45-16,0 3-9 0,-2-1-2 0,-1 1 0 15,0 0-18-15,0-1-4 0,-3 1-1 0,0 5 0 16,0-1-1-16,0-1 0 0,0 2 0 0,0-1 0 15,0 1-20-15,6-2-4 0,3-4 0 0,-3 1-8 0,3-3 8 16,0 0-8-16,0-8 0 0,3 5 0 0,3-3 0 0,3-2 0 16,3-5 0-16,0 0 0 0,3 0 0 0,3-3 0 15,-1-3 0-15,4 1 0 16,-3-1-18-16,3-2-10 0,-6-1-3 0,3 1 0 16,-3-3-14-16,0 3-3 0,2 0-1 0,1-3 0 15,0 3 16-15,-3 0 3 0,0 2 1 0,-6 3 0 16,3 3 29-16,-3 2 0 0,-6 0 0 0,-3 3 0 0,0 0 21 0,0 0 11 15,-6 8 1-15,0 3 1 0,0 0 5 0,-3-1 1 16,0 3 0-16,3 3 0 0,-3-3-3 0,3 3 0 16,-3 0 0-16,3-3 0 0,0 1-21 0,3-1-5 15,0-2-1-15,3-1 0 0,-3-2-10 0,6 0 0 16,3-3 0-16,0 1 0 0,0-1 0 0,3-5-14 16,0 0 3-16,6-5 1 15,3-1-131-15,3-2-27 0,-1 0-4 0,1 0-776 0</inkml:trace>
  <inkml:trace contextRef="#ctx0" brushRef="#br0" timeOffset="34967.85">19617 7967 1645 0,'3'8'72'0,"-3"-3"16"0,-3-3-70 0,0 4-18 0,3-1 0 0,-3 3 0 16,0-5 65-16,3 2 10 0,0 0 1 0,0-5 1 15,0 0-29-15,0 0-7 0,0 0-1 0,9 0 0 16,3 3-13-16,-3-6-3 0,0 1-1 0,0-1 0 15,-3-5-14-15,0 3-9 0,3-3 12 0,3 2-12 0,-6-4 24 16,3 2-3-16,-3-3 0 0,3 1 0 0,-3 2-21 16,0-3 0-16,-6-2 0 0,5 0 0 0,1 0 0 0,-6-3 9 15,0 0-9-15,-3 0 0 0,9 0 12 0,-6 3-4 16,-3 0 0-16,0 2-8 0,3 0 23 0,-6 9-3 16,1-1 0-16,-4 3 0 0,-6 5 27 0,0 3 5 15,-3 0 0-15,3 6 1 0,-6-1-20 0,0 3-4 16,-2 0-1-16,-1 2 0 0,3-2 3 0,3 0 0 15,3 2 0-15,3 4 0 0,0-4-19 0,1 3-4 16,2-2-8-16,3-1 12 0,0 3-12 0,6-7 0 16,6-1 0-16,-3 0-10 0,3-2 10 0,2-3 0 15,1-3 0-15,3 3-8 0,3-8 8 0,3 2 0 16,-6-4 0-16,6-1-8 0,3-2-2 0,-6-6 0 16,-1 3 0-16,1-5 0 15,-3 0-18-15,3 2-4 0,-3-2-1 0,0 0 0 0,3 0 18 0,-3-1 4 16,-6 1 1-16,3 3 0 0,5-1 10 0,-8 6 0 0,-3-3 0 15,0 5 0-15,6 1 0 0,-9 2 0 0,0 0 0 0,0 0 8 16,0 0 6-16,-6 5 2 0,0 3 0 0,0 2 0 16,-2 4 12-16,2-1 2 0,-3 0 1 0,3 6 0 15,-3-4-15-15,6 4-4 0,0-3 0 0,3 0 0 16,3-3-12-16,-3 0 8 0,3 3-8 0,3-5 0 16,3-6 0-16,0-2 0 0,2-1 0 0,4-4 0 15,6-4-61-15,0-2-15 16,3-2-4-16,3-4-1081 0</inkml:trace>
  <inkml:trace contextRef="#ctx0" brushRef="#br0" timeOffset="35577.08">20525 7141 1407 0,'3'-10'62'0,"-3"10"14"0,0 0-61 0,0 0-15 0,3-6 0 0,-3 6 0 0,0 0 105 0,0 0 19 16,0 0 3-16,0 0 1 0,0 0-44 0,0 0-8 15,-9 3-1-15,3 5-1 0,-3 0-13 0,0 8-2 16,-2 2-1-16,-4 3 0 0,0 3-14 0,0 5-4 16,-3 3 0-16,-3 2 0 0,0 1-26 0,-2 2-6 15,-7 0 0-15,3 8-8 0,0 0 0 0,3 2 0 16,-5 1 0-16,2 5 0 0,0-3 11 0,3-5-11 15,3 0 10-15,-2-2-10 0,5-9 0 0,0 0 0 16,6-5 0-16,0 1 0 0,6-9 0 0,0 0 0 16,3-3 0-16,3-4 0 15,3-4-37-15,3-2-1 0,0-8 0 0,3 0 0 16,3-5-75-16,-3-3-15 0,3 0-4 0,-3-3 0 16,3-4-46-16,-3-1-10 0,-4 2-1 0,1-1-261 15,0-4-52-15</inkml:trace>
  <inkml:trace contextRef="#ctx0" brushRef="#br0" timeOffset="35764.53">20082 7736 345 0,'-6'-2'31'0,"0"-1"-31"0,-6 0 0 0,3 3 0 16,-3 0 277-16,3 0 50 0,0-2 9 0,3 2 3 16,-6 0-163-16,6 0-32 0,0 0-6 0,3 0-2 15,1 0-49-15,2 0-11 0,0 0-1 0,0 0-1 16,0 0-22-16,5 0-5 0,4 0-1 0,3 0 0 16,0-3-30-16,0 1-7 0,3 2-1 0,3-3 0 15,0 0-8-15,0 1 0 0,-1-1 0 0,4 0 0 16,-3 1 0-16,0-1 0 0,6 3 0 0,3 0 0 31,-4-3-81-31,1 3-19 0,0 3-3 0,-6 0-580 0,0-3-116 0</inkml:trace>
  <inkml:trace contextRef="#ctx0" brushRef="#br0" timeOffset="36561.25">20400 7903 288 0,'0'0'25'0,"0"0"-25"15,3 5 0-15,-3 3 0 0,0-8 238 0,3 6 42 16,0-4 9-16,-3-2 2 0,0 6-157 0,6-1-31 16,-3-2-7-16,6-1 0 0,-9-2-20 0,0 0-3 15,0 0-1-15,12-2 0 0,-3-1-27 0,3-2-5 16,-3-1-2-16,0-2 0 0,0 3-20 0,-1-6-4 16,1 4-1-16,0-4 0 0,0 0-13 0,-3-2 0 15,3 3 0-15,-3-4 0 0,3-2 10 0,-3 3-10 16,-3-3 10-16,3 0-10 0,-3 1 8 0,0 1-8 15,-3 4 0-15,0 2 9 0,-3 0-9 0,0 0 0 0,-3 3 9 16,-3 2-9-16,0 3 33 0,-3 3 3 0,-6 2 0 16,-2 3 0-16,-1 2 14 0,0 1 3 0,0 2 1 0,-3 3 0 15,0 0-22-15,-2 0-5 0,2 2-1 0,0 4 0 16,3-4-4-16,3 1-1 0,3-1 0 0,3 1 0 16,7-3-21-16,-4-1 0 0,6 4 0 0,3-6 8 15,6 3 4-15,5-5 0 0,1-1 1 0,9-2 0 16,0-3-33-16,0 1-8 0,6-6 0 0,-1-3-1 15,4 0 4-15,0-2 1 0,-3-5 0 0,-3-1 0 16,2 3-15-16,-2-5-2 0,-3 0-1 0,0-3 0 0,-3 3 19 16,-3-1 4-16,-3-2 1 0,-4 1 0 0,1-1 18 0,-3 2 0 15,0-4 0-15,-3 5 0 0,-3-3 15 0,-3 0 3 16,-3 0 1-16,3 3 0 0,-3 0 9 16,-3 2 3-16,4 0 0 0,-4 6 0 0,0 0-5 15,-3 2-1-15,-3 6 0 0,3-1 0 0,-3-2 12 0,0 3 3 16,3 0 0-16,0 5 0 0,-2-3-32 0,5 3-8 15,0-3 0-15,0 6 0 0,3-3 0 0,0 0 0 16,6 2 0-16,3-2 0 0,-6 0 0 0,9 0 0 16,0-3 0-16,6 1 0 0,-3-1 0 0,2 0 0 15,1-2 0-15,6 0 0 0,-6-1 0 0,6 1 0 16,-3-6 0-16,0 3 0 0,0-2-18 0,0-1-5 16,8 0-1-16,-2 1 0 0,0-6 1 0,0 5 0 15,0-2 0-15,0-1 0 0,2 4-1 0,-5-1-1 16,-3 1 0-16,-3-1 0 0,0 0 9 0,-3 3 1 15,0 0 1-15,-3 3 0 0,-6-3 14 0,3 5-12 16,-3-5 12-16,0 5-12 0,-3 3 12 0,0 0 10 0,0 0-2 16,0 3 0-16,-3-3 0 0,3 0-8 0,-6 0 12 15,3 0-4-15,3 0 9 0,-3-1 2 0,0 1 0 16,3-2 0-16,3-6-11 0,-3 5-8 0,3-5 9 16,0 8-9-16,0-8 8 0,3 5-8 0,-3-5 0 0,3 6 0 15,-3-6 0-15,0 0 0 0,3 5 0 0,-3-5 0 16,0 0 0-16,3 5 0 0,3-2 0 0,-6-3 0 15,3 2 0-15,0 1 0 0,0-3 0 0,6 0 0 16,-3 0-16-16,-3 0-2 0,0-5-1 0,3 2 0 16,3-2-45-16,0 0-8 15,-1-3-3-15,1 0 0 0,3 0-113 0,-3 0-24 0,3 0-4 16,3-3-302-16,-6 1-61 0</inkml:trace>
  <inkml:trace contextRef="#ctx0" brushRef="#br0" timeOffset="36858.03">21138 7750 288 0,'0'0'12'0,"6"-3"4"0,0-2-16 0,0 2 0 16,3-2 0-16,-3-1 0 0,0-1 204 0,0 4 39 15,3 0 7-15,0-2 2 0,0 5-101 0,-3-5-20 16,0 2-4-16,-6 3-1 0,3 0-10 0,-3 0-3 15,0 0 0-15,0 0 0 0,0 0-17 0,0 0-4 16,-6 8-1-16,-3 3 0 0,3-1-21 0,-3 3-4 0,-3 3-1 16,0-3 0-16,3 6-35 0,0-3-7 0,0 0-2 15,3 0 0-15,-3-3-13 0,4 0-8 0,-1 0 8 0,0 1-8 16,0-4 0-16,3 1 0 0,0-1 0 0,3-2 8 16,0-2-8-16,0-6 0 0,0 0 0 0,0 0 8 31,9 5-92-31,-3-5-17 0,-6 0-4 0,12-3-637 0,-4 1-127 0</inkml:trace>
  <inkml:trace contextRef="#ctx0" brushRef="#br0" timeOffset="37014.24">21418 7448 1875 0,'0'0'41'0,"-9"0"9"0,3-3 2 0,6 3 0 0,-9 0-41 0,3 3-11 15,-2-3 0-15,8 0 0 0,0 0 36 0,0 0 4 16,0 0 2-16,0 5 0 0,0 3-34 0,0-2-8 16,0-6 0-16</inkml:trace>
  <inkml:trace contextRef="#ctx0" brushRef="#br0" timeOffset="37717.18">21746 7583 864 0,'0'0'76'0,"0"0"-60"0,6-5-16 0,-6 5 0 16,0 0 174-16,6-6 32 0,0-2 6 0,2 3 2 15,1 3-103-15,3-4-21 0,0-2-4 0,0 3-1 16,0 0-42-16,3-3-9 0,0 2-2 0,3 1 0 0,-4-3-13 0,4 0-3 16,-3-2-1-16,0 2 0 0,3-3-3 0,3 1-1 15,-3-4 0-15,0 1 0 0,5 0 5 0,-2-3 0 16,3-2 1-16,3 2 0 0,-3-3 6 0,-4 1 1 15,-2-4 0-15,3 1 0 0,0-3-12 0,0 1-3 16,0-4 0-16,-4-2 0 0,1 3-9 16,-3 2 8-16,0-3-8 0,0 4 8 0,-6-1-8 0,-3 3 0 15,-3 5 9-15,-3 0-9 0,-6 0 8 0,-3 8-8 16,-6-3 10-16,-3 9-10 0,-6-1 48 0,-2 6 3 16,-4-1 1-16,0 6 0 0,-3 6-1 0,1 1 0 15,2 1 0-15,-3 6 0 0,3-1-21 0,1 5-4 16,-1 3-1-16,-3 8 0 0,0-2-25 0,-2 4 0 15,-4 6 0-15,0 0 0 0,1 3 30 0,2-3 1 16,3 0 0-16,3 0 0 0,4 5-31 0,2-8 8 16,3-2-8-16,0 0 0 0,6-3 0 0,3-3 0 15,0-5 0-15,6-2 0 16,3-3-23-16,0-3-7 0,6-8-2 0,-3 0 0 16,6 1-25-16,0-9-6 0,3 0-1 0,3-2 0 0,-3-3 35 0,0-3 6 0,6 0 2 0,-3-2 0 15,0-3 5-15,0 3 2 0,2-3 0 0,1 0 0 16,-6 0 3-16,3 3 1 0,0-3 0 15,0 3 0-15,-3 2 10 0,-3 0 14 0,-3 3-3 0,-3 0-1 16,0 0 3-16,0 6 1 0,0-1 0 0,0 3 0 16,-3 0 31-16,3 0 7 0,0 0 0 0,3 0 1 15,-3 0-37-15,0-3-8 0,6 0-8 0,0 3 11 16,3-3-11-16,0 1 12 0,0-4-12 0,2 1 12 16,1 0-12-16,3-3 0 0,-3 0 0 0,3 0 0 15,3-6-90-15,-3 4-20 0,0-1-4 16,0-2-998-16</inkml:trace>
  <inkml:trace contextRef="#ctx0" brushRef="#br0" timeOffset="37912.96">22210 7742 230 0,'0'0'10'0,"0"0"2"0,0 0-12 0,3-6 0 0,-3 6 0 0,0 0 0 16,0 0 556-16,3-5 108 0,3 0 21 0,3 0 5 15,3 2-526-15,0-2-106 0,5-1-21 0,1 1-4 16,3 0-1-16,-3 2 0 0,3 0 0 0,-3 1 0 16,0-1-32-16,2 1 0 0,-2-1 0 0,0 3 0 15,-3 0-76-15,3 0-23 0,-3 0-4 0,0 0-1103 16</inkml:trace>
  <inkml:trace contextRef="#ctx0" brushRef="#br0" timeOffset="39240.68">5333 9104 403 0,'0'0'36'0,"0"0"-36"15,0 0 0-15,0 0 0 0,0 0 230 0,0 0 39 16,0 0 8-16,0 0 2 0,0 0-153 0,0 0-30 15,0 0-7-15,-6-2-1 0,0 2-27 0,0 0-5 16,6 0-2-16,-6 0 0 0,0-3-6 0,-3 3-2 16,0 3 0-16,0-3 0 0,0 2 6 0,-3-2 2 0,-2 3 0 0,-1 0 0 15,0-1-7-15,0 4-2 0,-3 1 0 16,0 4 0-16,-3-3-3 0,-2 3-1 0,-4-3 0 0,0 2 0 16,-3 1-17-16,3-1-3 0,1 1-1 0,2-1 0 15,0-2 2-15,6 0 0 0,3 3 0 0,-6-1 0 16,4-2-14-16,8 0-8 0,-3-2 10 0,6-1-10 15,0 0 0-15,6 1 0 0,0-6 0 0,0 0 0 16,3 5 0-16,6-3 0 0,3-2-11 0,3 0 11 16,2-2 0-16,1 2 0 0,3 0 0 0,6 0 0 15,-3 0 0-15,3 0 0 0,-10 2-12 0,7 1 12 16,-3 2-11-16,0 1 11 0,-3 2-8 0,-3 0 8 16,-4 2-15-16,1 3 3 0,0-2 0 0,-3 5 0 0,-3 0-5 15,-3 0-1-15,3 2 0 0,-3-2 0 0,-3 3 9 16,-3-1 9-16,-3 1-13 0,-3 2 5 0,0 0 8 15,-3 0 0-15,0-2 0 0,-5-1 0 0,-4 1 0 0,-3-4 9 16,-6 4-9-16,0-6 0 0,4 3 12 0,-10-3-4 16,0 1 0-16,1-1-8 0,-1-3 13 0,3-2-4 15,0 0-1-15,4-2 0 0,2-1 10 0,0 0 2 16,0-5 0-16,3 0 0 0,1 0-20 0,5-5 0 16,0 0 0-16,0-1-9 0,6 1 9 0,3-3 0 15,0-3 0-15,6 4 0 0,6-4-15 0,3-2-1 16,6-1 0-16,0 1 0 15,6-3-178-15,0 0-36 0,6 1-7 0</inkml:trace>
  <inkml:trace contextRef="#ctx0" brushRef="#br0" timeOffset="39537.48">5592 8943 1497 0,'0'0'133'0,"0"0"-106"0,0-5-27 0,0 5 0 16,0 0 71-16,0 0 9 0,0 0 1 0,0 0 1 15,0 0-7-15,0 13-2 0,-3 3 0 0,0 5 0 0,-6 0-4 16,3 3-1-16,-6 5 0 0,-3 3 0 0,-3 2-28 0,0 1-5 16,-5 2-2-16,-1 5 0 0,-6-2 25 0,3-1 5 15,4 4 1-15,-1-1 0 0,3-2-52 16,3-3-12-16,3 0 0 0,0-3 0 0,3-2 21 15,3-3 2-15,3-5 0 0,3 2 0 0,3-7-37 0,0-3-7 16,3-3-2-16,0-3 0 0,3-2 5 0,0-8 1 16,3 0 0-16,0-2 0 15,0-4-223-15,0 1-45 0,9-19-9 0,-6 3-2 0</inkml:trace>
  <inkml:trace contextRef="#ctx0" brushRef="#br0" timeOffset="39709.31">5279 9467 1994 0,'0'0'44'0,"-3"0"8"0,-3 2 3 0,0-2 1 0,6 0-44 0,0 0-12 16,-6 0 0-16,6 0 0 0,0 0 112 0,0 0 20 16,0 0 4-16,0 0 0 0,9 0-73 0,3 0-15 15,0-5-4-15,6 3 0 0,0-4-19 0,0 4-4 16,3-1-1-16,-1-5 0 0,4 3-9 0,3-3-3 0,-3 2 0 16,0 4 0-1,-3-1-57-15,-1 1-12 0,-5-1-3 0,3 0-711 0,-6 1-142 0</inkml:trace>
  <inkml:trace contextRef="#ctx0" brushRef="#br0" timeOffset="40224.81">5812 9491 1728 0,'0'0'38'0,"0"0"8"0,0 0 2 0,0 0 0 0,0 0-39 0,0 0-9 15,0 0 0-15,6-3 0 0,0-2 104 0,0 2 20 16,-3-2 3-16,3-1 1 0,-6 1-103 0,0 5-25 16,0 0 0-16,6-8 0 0,-3 3 0 0,-3 5 0 15,0-5 0-15,0-1 0 0,0 1 40 0,-3-3 2 16,-3 3 1-16,3-3 0 0,0 3-18 0,0-1-3 16,-9 1-1-16,3 0 0 0,-6 2 35 0,0 0 6 15,0 1 2-15,-2 4 0 0,-1 1-52 0,0 0-12 16,0-1 0-16,3 6 0 0,-9 0 55 0,9 3 8 15,-2-3 1-15,-1 5 1 0,0-2-37 0,3-1-8 16,0 1-2-16,0 2 0 0,0 3-7 0,0-3-2 16,10 3 0-16,-1 0 0 0,0 2-9 0,6-2 0 15,0 3 9-15,3-3-9 0,6-1 0 0,-7-1 0 16,4-1 0-16,6 0 0 0,-3-5 0 0,3 3 0 0,0-3 0 16,6-3 0-16,-9 3 0 0,6-5 0 0,-3-1 0 15,9-2 0-15,-4-2 0 0,4-1 0 0,0-5 0 0,0 0-8 16,-3 0-1-16,3-3 0 0,-7-4 0 0,4-1 0 31,3 0-27-31,-3-3-6 0,-3-2-1 0,0 3 0 0,-3-1 3 16,3 3 1-16,-9-2 0 0,-1-1 0 0,-2 1 39 0,0-1 0 0,-6 1 0 0,0 2 0 15,-2 3-44 1,-1 2 0-16,-9-2-1 0,0 5 0 0,-3 2 36 0,0 4 9 0,0-1 0 0,-6 3 0 16,-2 5 0-16,-1 1 0 0,0 2 0 0,3 0-8 15,3 2-11-15,1-2-1 0,5 3-1 0,3-3-702 16,3-3-140-16</inkml:trace>
  <inkml:trace contextRef="#ctx0" brushRef="#br0" timeOffset="40943.39">6262 9506 806 0,'0'0'36'0,"0"0"7"0,0 0-35 0,0 0-8 15,0 0 0-15,0 0 0 0,3 0 125 0,-3 0 23 16,0 0 5-16,0 0 1 0,5 0-52 0,-5 0-10 15,0 0-3-15,3 3 0 0,-3-3-22 0,6 0-5 16,-3-3-1-16,0 3 0 0,-3 0-28 0,3-2-5 16,0-1-2-16,0-2 0 0,0 0-7 0,0-1-2 15,3-2 0-15,-6 0 0 0,0 1-17 0,0 1 0 16,0 1-8-16,-6-3 8 0,0 3 11 0,3-3 8 16,-6 2 1-16,3-1 1 0,-2-4 9 0,-4 3 2 15,3 3 0-15,-6 2 0 0,3-2 0 0,-3 5 0 16,-3-3 0-16,0 6 0 0,0 2 4 0,4 0 0 0,-4 6 1 0,0 0 0 15,3-1-13-15,-3 3-2 0,3 3-1 0,0 0 0 16,0 3-12-16,1-1-9 0,-1 6 12 0,3 0-12 16,-3 0 10-16,6-3-10 0,3 3 8 0,3-6-8 15,0 1 0-15,9-4 0 0,3-1-12 0,3-1 12 16,6-5-58 0,3-3-4-16,2-2-1 0,13-6-658 0,3-5-132 0</inkml:trace>
  <inkml:trace contextRef="#ctx0" brushRef="#br0" timeOffset="41521.38">6714 9001 1854 0,'0'0'40'0,"0"0"9"0,-6 8 2 0,3-3 1 0,3-5-41 0,3 6-11 15,-3 2 0-15,6-3 0 0,0-2 8 0,0-1-8 16,3-2 12-16,3-2-4 0,0-1 3 0,6-2 0 16,-1-3 0-16,1 2 0 0,3-7-11 0,0 3 0 15,-3-4 0-15,3 1 0 0,-1-3 0 0,-2 3 15 16,0-3-3-16,0 0 0 0,-6 0-12 0,0 0-16 16,0 1 3-16,-3-1 1 0,0 3 12 0,-3-1 0 15,-6 1 0-15,3 0 0 0,-6 0 0 0,0-1 0 16,-6 1 0-16,-3 3 0 0,0-4 22 0,0 4 7 0,-6-1 2 0,-3 6 0 15,0 2-19-15,-5 9-3 0,-4 1-1 0,-3 4 0 16,-6 5 49-16,4 5 10 0,-7 3 1 16,0 5 1-16,1 3-7 0,2 5-2 0,3 2 0 0,-2 1 0 15,5 0-23-15,0 5-5 0,3 0 0 0,-2 0-1 16,5 0-16-16,6 0-3 0,3 0-1 0,3 2 0 16,6 1 1-16,0-3 0 0,3-5 0 0,6-1 0 15,3-4-22-15,6-6-4 0,3-5-1 0,3-6 0 16,3-5-6-16,0-2-2 0,3-6 0 0,-1-5 0 15,1-2-16-15,3-6-3 16,-3-8-1-16,3 0 0 0,-3-5-17 0,-1 0-3 16,4 2-1-16,0 1 0 0,-3-1 41 0,-3 6 8 0,-3 0 2 0,-3 2 0 0,-1 0 13 0,-5 6 0 15,0 2 9-15,-6 3-9 0,0 3 37 0,0 5 2 16,-6 3 0-16,0 5 0 0,3-1 46 0,-5 4 10 16,2-1 1-16,-3 4 1 0,3-1-77 0,0 0-20 15,3-3 0-15,0 1 0 0,0-1 0 0,3-2 0 16,3-2 0-16,0-1 0 0,3-3 0 0,3-4 0 15,3-4 0-15,2 1 0 0,1-3 0 0,3-5 0 16,0-3 0-16,0-3 0 16,3 1-201-16,0-6-44 0,20-21-9 0,-5 8-2 0</inkml:trace>
  <inkml:trace contextRef="#ctx0" brushRef="#br0" timeOffset="42025.36">6982 9499 1497 0,'-9'7'66'0,"6"-1"14"0,3 2-64 0,-3 0-16 0,0 0 0 0,3 0 0 16,0-8 106-16,0 5 18 0,0-5 3 0,0 0 1 15,0 0-52-15,6 2-9 0,3 1-3 0,-3-6 0 16,3 1-51-16,0-6-13 0,0 0 0 0,3 0 0 16,-1-3 0-16,1 1 0 0,0-3 0 0,0 2 0 15,0-2 0-15,-3 0 0 0,0-1 0 0,0 1 0 16,-3 3 0-16,-3-4 0 0,-3-2 0 0,-3 1 0 15,-3 1 0-15,0 1 0 0,0 0 0 0,-3 2 0 16,-3 3 0-16,0 3 0 0,0 5 0 0,-3 0 0 0,-2 3 0 0,-1 5 0 16,-3 5 0-16,0 3 0 0,-3 2 54 0,0 3 8 15,-2 3 2-15,-1 0 0 0,0 0 0 0,3 2 0 16,3-2 0-16,4 3 0 0,5-1-52 0,0-5-12 16,3 3 0-16,6-5 0 0,0-1 0 0,9-2 0 15,0-5 0-15,6-4 0 0,3 1 12 0,2-8 0 16,1 0 0-16,3-2 0 0,0-6-12 0,0-3-16 15,3-5 3-15,-1 0 1 0,-2-2-1 0,3-3 0 16,3 0 0-16,-3-1 0 16,-6 1-31-16,2 3-5 0,-2-1-2 0,0 3 0 15,-9 1 41-15,0 4 10 0,0 3 0 0,-6 3 0 0,-3-1 0 0,0 6 0 16,0 0 0-16,0 0 0 0,-12 6 48 0,0 2 11 16,-6 0 2-16,6 2 1 0,0 3-15 0,-3 3-3 0,7 3-1 0,-4-1 0 15,3 3-19-15,0-2-3 0,6 0-1 0,0-4 0 16,-3 1-12-16,3 0-8 0,3-3 10 0,3 1-10 15,3-4 0-15,0 1 0 0,0-6 0 0,3 0 0 16,3 1-19-16,2-6 3 0,1-3 1 0,3-2 0 16,6-1-179-16,-3-4-36 15,-3-3-7-15</inkml:trace>
  <inkml:trace contextRef="#ctx0" brushRef="#br0" timeOffset="42478.4">7440 9438 576 0,'-6'2'25'0,"3"1"6"0,3-3-31 0,-3 3 0 16,0 5 0-16,3-6 0 0,0-2 282 0,0 0 50 15,0 0 11-15,0 0 1 0,0 0-230 0,0 0-46 16,0 0-10-16,6-2-2 0,0-4-28 0,-3 1-7 16,3 0-1-16,0-1 0 0,0 1-12 0,-3 0-8 15,-3-3 10-15,3 3-10 0,0-1 10 0,-3 6-10 16,-3-5 10-16,0 0-10 0,0 2 20 0,-3-2-3 15,0 5 0-15,0-3 0 0,-3 6 38 0,0-3 7 16,-2 5 2-16,-1 0 0 0,0-2-2 0,-3 5 0 0,0-3 0 16,3 3 0-16,0 0-26 0,-3 3-4 15,6-6-2-15,0 3 0 0,0 3-16 0,4-4-3 0,2-1-1 16,0 2 0-16,3 0-10 0,0-8 0 0,0 0 0 16,6 8 0-16,5-1 0 0,-2 1 0 0,0-2 0 0,3-1 0 15,0 0-10-15,-3 1 10 0,3-1 0 0,-3 3-9 16,3 0-1-16,-3 0 0 0,0-3 0 0,0 6 0 15,-6-3-6-15,2 2-2 0,1-2 0 0,-3 3 0 16,-3-1 4-16,0 1 1 0,0-1 0 0,-6 1 0 16,0 2 13-16,1-2 0 0,-4-1 0 0,0 1 0 15,-3 0 0-15,0-4 0 0,-3 1 0 0,0 3 0 16,-3-3 17-16,0 0-3 0,-2-3-1 0,-1 0 0 16,3 3 6-16,-3-2 1 0,-3-4 0 0,3 1 0 0,1-3-7 15,-1-3-1-15,3 1 0 0,-3-4 0 0,6 1-12 16,3-3-10-16,3 0 2 0,3-2-814 15,0-1-162-15</inkml:trace>
  <inkml:trace contextRef="#ctx0" brushRef="#br0" timeOffset="43013.28">8024 8665 345 0,'-15'-13'15'0,"12"10"4"0,3 3-19 0,-3-2 0 16,-6 2 0-16,3 2 0 0,3-2 332 0,-6 8 64 15,3 3 12-15,-6 2 2 0,3 3-250 0,-3 5-49 16,3 3-11-16,-2 2-1 0,-1 3-39 0,3 6-8 16,-3 4-2-16,-3 6 0 0,0 0-20 0,-3 3-4 15,0 0-1-15,-6 5 0 0,4-6-11 0,-4 1-2 16,3 2-1-16,-3 0 0 0,6-5-3 0,3 0 0 16,4-5 0-16,-1 0 0 15,3-6-28-15,0-2-5 0,3-3-2 0,0-3 0 0,3-7 27 0,0-1 0 16,3-4 0-16,0-4 0 15,0-2-32-15,0-8 0 0,0 0-1 0,0 0 0 16,0 0-203-16,3-8-41 0,0-2-8 0,-3-4-2 0</inkml:trace>
  <inkml:trace contextRef="#ctx0" brushRef="#br0" timeOffset="43310.21">7628 9483 172 0,'0'-21'16'0,"-6"13"-16"0,-3-3 0 0,3 0 0 16,0 3 228-16,0 1 44 0,0-1 8 0,-3 0 1 16,0 2-89-16,3 4-17 0,0-4-4 0,0 4-1 15,0 2-54-15,6 0-10 0,0 0-2 0,0 0-1 0,0 0-39 0,0 0-7 16,0 0-1-16,0 0-1 0,9 2-18 0,0-2-3 15,0 0-1-15,3 0 0 0,0-2-17 0,3 2-3 16,0-3-1-16,3 0 0 0,0-2-12 0,5 3 0 16,-2-4-9-16,0 4 9 15,3-1 0-15,-3 0 0 0,-1 3 0 0,1 0 0 0,-3 0 0 0,0 0 0 16,-3 0 0-16,-3 0 0 0,0 3 0 0,0 0 0 16,-3-1-8-16,0 4 8 0,-1-4-16 0,-2 3-1 15,-3 3 0-15,0 0 0 0,0 0 17 0,-6 0 0 16,0 5 0-16,0 1 0 0,0 2 0 0,-3-1 0 15,-2-1 0-15,2 4 0 0,-3 1 10 0,3-1-10 16,0-2 10-16,0 3-10 0,0-3 13 0,0-3-3 16,3 0-1-16,0-2 0 0,0-1-9 0,0 1 0 15,3-6 0-15,0-5 0 0,0 0 0 0,0 0-11 16,0 0 1-16,0 0 0 16,3-5-210-16,3-3-41 0</inkml:trace>
  <inkml:trace contextRef="#ctx0" brushRef="#br0" timeOffset="43466.25">8003 9141 1267 0,'0'0'56'0,"0"0"12"0,3-5-55 0,-3 5-13 0,0-5 0 0,0 5 0 16,3-6 54-16,3 4 8 0,-3-3 2 0,6 2 0 15,0 0-52-15,0 1-12 0,-1-1 0 0,4 0 0 0</inkml:trace>
  <inkml:trace contextRef="#ctx0" brushRef="#br0" timeOffset="44044.25">8503 9014 518 0,'0'0'46'0,"0"0"-37"15,0 0-9-15,0 0 0 0,0 0 285 0,6 6 55 16,0 2 12-16,0-6 1 0,3-2-225 0,-3 3-44 15,0-3-10-15,3 0-2 0,-1-5-38 0,4-3-8 16,0 2-2-16,3-2 0 0,0 0-12 0,-3-2-2 16,0-1-1-16,3 1 0 0,-3-3-9 0,0 2 0 15,-4-2 0-15,4-1 8 0,-3 4-8 0,-3-1 0 16,-3-2 9-16,0 2-9 0,3 1 8 0,-6-3-8 16,-6-1 8-16,3 1-8 0,0 3 12 0,-3-4-1 0,-3 4-1 15,0 2 0-15,-2 3 14 0,-7 2 2 0,-3 0 1 0,0 6 0 16,0 5 27-16,-3 2 6 0,-2 6 0 0,-4 3 1 15,0 2 0-15,3 3 0 0,0 2 0 0,-5 9 0 16,2-4-10-16,0 4-3 0,0 2 0 0,4 0 0 16,-1 0-48-16,0 0-20 0,3-3 0 0,3 3 1 15,1 0 19-15,2-2 0 0,0-1 0 0,6-2 0 16,0-6 0-16,6 1 0 0,0-3 0 0,3-3 0 16,6-3 0-16,-3 1 0 0,3-6 0 0,0-2 0 15,6-3 0-15,0-3 0 0,0-2 0 0,3-3 0 16,0-6 0-16,3 1 0 0,-4 0 0 0,4-3 0 15,0-3-55-15,0 1-7 0,0-4-2 0,0 1 0 0,0 3 56 0,0-1 8 16,-6 0 0-16,3 4 10 16,-4 1-10-16,1 1 0 0,-6 2 0 0,3 3 0 0,-3 3 0 15,0 2 0-15,0 3 0 0,0 0 0 0,-3 5 8 16,0 1 4-16,0 1 0 0,-3-1 0 0,3 4 11 0,0-2 2 16,0 3 1-16,-3-4 0 0,3 1-7 0,3-2-2 15,-3 1 0-15,3-1 0 0,3-4-6 0,-3-2-2 16,3 3 0-16,0-3 0 0,0-3-9 0,0 0 12 15,3-2-12-15,0 2 12 0,3-2-12 0,-3 0 10 16,3-3-10-16,-4 0 10 0,1 0-20 0,3-3-4 16,0 0-1-16,0 1 0 15,-3-1-129-15,3-2-27 0,-3-1-5 0</inkml:trace>
  <inkml:trace contextRef="#ctx0" brushRef="#br0" timeOffset="46246.85">9048 8673 288 0,'0'-13'12'0,"0"8"4"0,0-1-16 0,0-2 0 0,3 3 0 0,-3 5 0 16,0 0 287-16,3-8 54 0,-3 8 11 0,6-3 3 16,-6 3-217-16,0 0-43 0,0 0-9 0,11-2-2 15,-5 2-20-15,3 5-5 0,0 3-1 0,0 0 0 16,0 3-6-16,3 4 0 0,-3 4-1 0,3 2 0 15,3 3-17-15,-6 0-3 0,0 2-1 0,0 6 0 16,-1 2-6-16,-2 6 0 0,0 2-1 0,-6 3 0 16,-3 3-1-16,0 0 0 0,-3 2 0 0,1-3 0 15,-4 4-11-15,-3-4-3 0,3 4 0 0,-3-4 0 16,-3-2-8-16,0 0 10 0,-3 0-10 0,3-5 10 16,-6 2-10-16,4-5 0 0,-4-5 9 0,-3 0-9 15,0-3 0-15,3 0 0 0,-5-5 0 0,2 2 8 0,3-2-20 16,-3-5-3-16,0-1-1 0,6-2 0 15,1-3-229-15,-1-2-47 16</inkml:trace>
  <inkml:trace contextRef="#ctx0" brushRef="#br0" timeOffset="47512.21">4809 10776 288 0,'0'0'25'0,"0"0"-25"16,0 0 0-16,0 0 0 0,0 0 223 0,0 0 39 15,0 0 8-15,0 0 2 0,0 0-167 0,0 0-33 16,0 0-6-16,0 0-2 0,0 0 0 0,0 0 0 15,0 0 0-15,6 0 0 0,0 0-8 0,-6 0-1 16,0 0-1-16,6 0 0 0,0-2-1 0,-3-1 0 16,0 1 0-16,6-1 0 0,-9-2-25 0,3-1-6 15,0 1-1-15,0 0 0 0,0-3-21 0,0 3 0 16,0-3 0-16,3 0 0 0,-6-3 0 0,5 3 0 0,-5 0 0 0,3 0 0 16,-3 0 32-16,-3 0 1 0,3 0 1 15,-8 3 0-15,5-3-10 0,-3 3-1 0,0 2-1 0,0 1 0 16,-6-1 21-16,3 0 4 0,-3 3 1 0,0 3 0 15,-3 0-20-15,-3 2-3 0,3 3-1 0,-2 2 0 16,-1 1 4-16,0 0 0 0,3-1 0 0,3 3 0 16,-3 1-16-16,3-1-4 0,0 3 0 0,0 0 0 15,1-1-8-15,2 1 0 0,0 0 0 0,3-3 8 16,0 1-8-16,3 2 0 0,0-1 0 0,6 1 0 16,0-2 0-16,3 1 0 0,0-4 0 0,3 2 0 0,-3-2 0 15,3-3 0-15,2 0 0 0,4-6 0 16,0 1-9-16,0-3 9 0,6-5 0 0,-3-3 0 15,0 0 0-15,-1-5 0 0,-2-1 0 0,3 1 0 16,0-5 0-16,-3-1 0 0,3 1 0 0,-3-1 0 0,-3 1 0 16,0-1 8-16,-7 0-8 0,4 4 0 0,-3-1 0 0,0 0 0 15,-6 3 0-15,-6 2 0 0,6-2 0 0,-3 2 0 16,-3 1 0-16,0-4 0 0,-8 6 0 0,2-2 12 16,-3-1-3-16,6 3-1 0,-6 3-8 0,0 0 0 15,0 0 0-15,3 5 0 0,-6 2 0 0,4 3 0 16,2 1 0-16,-6 2 0 0,6-3 0 0,-3 6 0 15,3-1-10-15,3 3 10 16,0 1-71-16,3-1-8 0,0 0-1 0,3 0-700 16,3-2-139-16</inkml:trace>
  <inkml:trace contextRef="#ctx0" brushRef="#br0" timeOffset="48215.14">5086 10824 115 0,'0'0'10'0,"0"0"-10"0,0 0 0 0,3 3 0 0,-3-3 258 16,0 0 50-16,6-3 9 0,0 0 3 0,-3 1-181 0,0 2-36 15,3-5-7-15,-3-1-2 0,0-2-48 0,3 0-10 16,-4 0-1-16,1 0-1 0,0-2-18 0,0-1-4 16,0 3-1-16,-3-2 0 0,6 2 16 0,-6-3 3 15,0 1 1-15,0-1 0 0,0-2 33 0,0 5 6 16,-3-3 2-16,0 1 0 0,0 2-1 0,-3 0 0 16,1 0 0-16,-1 3 0 0,-3-1-8 0,0 4-2 15,3 2 0-15,-6 0 0 0,0 2-21 0,-3 6-4 16,0 3 0-16,3-1-1 0,-12 6-22 0,7 0-4 15,2 3-1-15,-3 2 0 0,0 0 0 0,3 0-8 16,3 0 12-16,3-2-4 0,0-1-8 0,0 1 0 16,3 0 9-16,6-1-9 0,-5-5 0 0,5 3 0 15,0-3 0-15,5-2 0 0,1-3 0 0,9-3 0 16,0-2 0-16,6-3 0 0,0-3 0 0,3-5 0 16,-3-5 0-16,2-3 0 0,-2-5 0 0,0-5 0 15,3 2-10-15,0-5 10 16,-1-3-40-16,4 3-2 0,3 0 0 0,-3 0 0 15,-3-1-18-15,2-1-3 0,1 2-1 0,0-8 0 16,-3 2 11-16,3-2 1 0,-10 0 1 0,4-5 0 0,0 5 29 0,0-3 6 0,0 3 0 16,-6 0 1-16,0 3 15 0,-1 2 0 0,-2 5 0 0,0 1 0 15,0 2 0-15,-6 6 0 0,0 4 0 0,3 4 10 16,-9 2 29-16,3 0 5 0,-3 8 2 0,0 0 0 16,0 0 20-16,0 0 4 0,-3 8 1 0,-3 0 0 15,-3 2-20-15,3 4-4 0,-3 1-1 0,-3 1 0 16,3 5-9-16,-6 3-1 0,-2 3-1 0,-1 2 0 15,-3 3-10-15,-3 2-1 0,0 0-1 0,3 3 0 0,4 0 12 16,-4 3 2-16,0-3 1 0,-3 5 0 0,3-4-38 0,0-1 0 16,4 0-9-16,2 0 9 0,3-6 0 0,3 1 0 15,6-5 0-15,0-1 0 0,3-2 0 0,0-6-9 16,9-2 9-16,0-5-10 16,3-3-27-16,3-3-6 0,5-2-1 0,-2-6 0 15,3-2-177-15,0-6-36 0,0-2-7 0,6-3-2 16</inkml:trace>
  <inkml:trace contextRef="#ctx0" brushRef="#br0" timeOffset="48746.25">5508 10721 1875 0,'0'0'83'0,"-2"8"17"0,2 0-80 0,0 0-20 0,0-3 0 16,0-5 0-16,0 0 125 0,0 8 21 15,0-3 4-15,0-5 1 0,0 0-77 0,0 0-15 0,5 6-3 0,-2-6-1 16,-3 0-37-16,6 0-7 15,3-6-2-15,-6 1 0 0,3 0 23 0,0-3 4 0,0 0 0 16,0 3 1-16,-3-3-23 0,3-3-5 0,-3 0-1 0,0 3 0 16,-3 1-8-16,0-1 0 0,0 0 0 0,0 0 0 15,-6 0 10-15,3 0-10 0,-3 0 12 0,0 3-12 16,-3-1 9-16,0 4-9 0,3-1 0 0,-6 3 9 16,4 3 0-16,-1-1 0 0,-3 4 0 0,3 2 0 15,-3 2-9-15,3 1 0 0,-3-1 9 0,3 6-9 16,3 5 0-16,-3-2 0 0,3-1 0 0,3 4 0 15,3-4 0-15,0 3 0 0,0-2 0 0,3-1 0 16,3-2 0-16,3 0 0 0,0-3 0 0,3-5 0 16,0 3-17-16,3-9 1 0,0 1 1 0,2-6 0 15,1 1-17-15,0-6-3 16,-3 0-1-16,3-3 0 0,0 1 19 0,0 2 3 0,-3-3 1 0,-4 3 0 0,1 0 13 0,0 0 0 16,3 3 0-16,-9 2 0 0,3-2 0 15,0 5 0-15,-6 0 0 0,3 0 0 0,-6 0 0 0,3 5 0 16,-3 1 0-16,0 2 0 0,-3 2 40 0,0-2 10 15,0 3 2-15,0-3 1 0,3 2-33 0,-3-2-8 16,0-2 0-16,3-6-1 0,0 5-11 0,0-5 0 16,0 0 0-16,0 0 0 0,0 0 0 0,6 0 0 15,0-3 0-15,-3 1 0 0,0-4 0 0,0 1 0 16,9-3 0-16,-3-3 0 0,0-2 24 0,0 0 2 16,2-3 1-16,1 3 0 15,-3 0-43-15,6-3-9 0,0 3-2 0,0-3 0 0,0 0 27 0,0 3 0 0,3-1 0 0,-1-2 0 31,1 3-184-31,-3-3-32 0,3 0-7 0,0 1-1 0</inkml:trace>
  <inkml:trace contextRef="#ctx0" brushRef="#br0" timeOffset="49457.1">6509 10718 1490 0,'0'0'66'0,"0"0"14"0,0 0-64 0,0 0-16 0,0 0 0 0,0 0 0 16,0 0 107-16,0 0 18 0,0 11 4 0,0-3 1 16,0 5-2-16,0-2 0 0,-6 2 0 0,6 0 0 15,-3 0-102-15,0 3-26 0,0 0 0 0,0 0 0 16,3-5 56-16,0 2 7 0,0-3 1 0,0 1 0 16,0-3-52-16,3-3-12 0,3 0 0 0,-6-5 0 15,9 0-23 1,-3-2-7-16,3-4-2 0,2-1 0 0,4-4 52 0,0 0 9 0,0-2 3 0,0 0 0 15,0-3-77 1,3-2-15-16,-3 2-4 0,-1 0 0 0,4 0 52 0,-6 3 12 0,-3-1 0 0,0 1 0 0,-3 3-17 16,0 2-1-16,0 2 0 0,-3 1 0 0,-3 5 18 0,0 0 0 15,0 0-8-15,0 0 8 0,0 5 0 0,-3 6 8 16,0 0-8-16,3 2 12 0,0 3 1 0,-3 0 0 0,0-1 0 16,3 1 0-16,0 3 28 0,0-3 6 0,0-3 1 15,0 0 0-15,0-2-26 0,3-3-5 0,-3-3-1 16,0-5 0-16,6 5-16 0,0-5 0 0,3 0 0 15,0-2 0-15,3-6 0 0,0 0 0 0,-4-5 0 0,4-1 0 16,0-2 0-16,-3 1 0 0,3-4 0 0,0 3 0 16,-3-2 9-16,0 4-1 0,0-1-8 0,0 4 12 15,-3-2-12-15,0 5 0 0,0-3 0 0,-3 3 0 16,0 3-18-16,-3 5 0 0,0 0 0 0,0 0 0 16,0 0-109-16,0 0-21 0,0 0-5 15,0 0-526-15,0 0-105 0</inkml:trace>
  <inkml:trace contextRef="#ctx0" brushRef="#br0" timeOffset="49691.43">7095 10634 345 0,'0'0'31'0,"0"0"-31"15,-3 2 0-15,-3 4 0 0,3-4 396 0,0 6 72 16,-3 0 16-16,0 0 2 0,0 0-295 0,0 5-59 15,0 0-12-15,-3 1-3 0,3 2-60 0,1-1-12 16,-4 1-2-16,3 3-1 0,-3-1-26 0,6-2-6 16,-3 0-1-16,0 0 0 0,3 0-9 0,0-3 0 15,0-5-12-15,3 3 12 16,0-6-117-16,0-5-16 0,0 0-3 0,9-3-920 0</inkml:trace>
  <inkml:trace contextRef="#ctx0" brushRef="#br0" timeOffset="49832.01">7146 10507 1267 0,'0'0'56'0,"-6"5"12"0,0 3-55 0,3-3-13 0,-3 3 0 0,3 3 0 16,0-3 0-16,3 0 0 0,0 5 0 15,0-13 0-15</inkml:trace>
  <inkml:trace contextRef="#ctx0" brushRef="#br0" timeOffset="50206.93">7232 10660 1728 0,'0'0'76'0,"0"0"16"0,0 0-73 0,0 0-19 16,0 0 0-16,0 0 0 0,0 0 76 0,0 0 12 15,0 5 3-15,0 3 0 0,0 0-20 0,0 3-4 16,0-3-1-16,-3 2 0 0,3 1-18 0,-3 2-4 16,0 0-1-16,0 3 0 0,0 0-10 0,0 0-1 15,-3 3-1-15,3-4 0 0,3-1-5 0,-3-1-1 16,-3-3 0-16,3 1 0 0,3-3 31 0,-3 0 7 0,0-3 1 16,3-5 0-16,0 0-52 0,0 0-12 0,9-5 0 15,-3-3 0-15,3 0 0 0,0-3 0 0,3-7 0 16,0-1 0-16,0 1 0 0,3-1 0 15,0-2 0-15,2 3 0 0,-5-3 0 0,0 5 0 0,0 0 0 16,3 0 0-16,-3 3 0 0,-3-1 0 0,3 4 0 0,-3-1 0 16,0 3 0-16,-3 0-12 0,-1 3 3 0,1 2 0 15,0-2 9-15,0 0 0 0,3 2 0 0,-3 1 0 16,0 2-91 0,0-3-13-16,3 3-2 0,0 0-1051 0</inkml:trace>
  <inkml:trace contextRef="#ctx0" brushRef="#br0" timeOffset="50753.97">7640 11044 1825 0,'0'0'40'0,"0"0"8"0,0 0 1 0,0 0 3 0,-6 8-41 0,3 0-11 0,-9 2 0 0,6 3 0 16,3 1 80-16,0 2 15 0,0-1 2 0,-3 4 1 15,0-3-76-15,0 0-22 0,3-3 9 0,3 3-9 16,0-3 23-16,0 0 0 0,6-7 0 0,0-1 0 0,0-3-23 15,0-2 0-15,-3-2-10 0,3-6 10 16,6 0-100-16,-3-3-14 0,0-5-2 0,3 3-1 16,-1 0-25-16,4-3-5 0,-6 3-1 0,3 0 0 15,-3-1 10-15,3 4 2 0,-6-1 0 0,3 1 0 16,-3 4 65-16,0 1 14 0,-6 5 2 0,0 0 1 16,0 0 106-16,0 0 20 0,0 0 5 0,-3 8 1 0,0 0 34 0,0 3 6 15,0-1 2-15,0 3 0 0,-3-2-43 0,3 2-8 16,0-2-1-16,0-1-1 0,0 1-31 0,0-3-5 15,0 0-2-15,6-3 0 16,-3 3-73-16,0-8-16 0,0 0-2 0</inkml:trace>
  <inkml:trace contextRef="#ctx0" brushRef="#br0" timeOffset="51316.04">8244 10697 1267 0,'0'0'28'0,"0"0"5"0,0 0 2 0,0 0 1 0,0 0-36 0,0 0 0 0,0 0 0 0,0 0 0 16,0 0 0-16,0 0 0 0,0 0 0 0,0 0 0 0,6 0 34 15,-6 0 0-15,3-3 0 0,-3 3 0 0,0 0-17 0,0 0-3 16,3-2-1-16,-3 2 0 0,0 0 29 0,0 0 6 16,0 0 0-16,0-5 1 0,0 5 18 0,-6-3 3 15,3-2 1-15,-6 2 0 0,3 3-7 0,-3 0 0 16,0 0-1-16,0 0 0 0,-6 5-3 0,3-2 0 16,-2 0 0-16,-1 2 0 0,3 0-24 15,-3 3-4-15,-3-3-2 0,3 3 0 0,0 3 27 0,3-3 6 16,3-3 1-16,4 3 0 0,-1 0-52 0,0 0-12 15,3-3 0-15,3 3 0 0,0-8 0 0,3 5 0 16,0 3 0-16,3-2 0 16,5-4-48-16,1 1-13 0,0 0-3 0,3-1 0 0,0 4 35 0,3-4 6 15,-6 1 2-15,3 2 0 16,0-2-43-16,-4 2-8 0,-2-2-1 0,3 2-1 16,-6-2 17-16,0 2 3 0,-3 0 1 0,0 3 0 0,-3 0 38 0,-3 3 15 15,-3-3-11-15,0-3 11 0,0 3 18 0,-3 0 10 16,-3 0 1-16,-2 0 1 0,2-3 26 0,-3 0 4 15,-3 1 2-15,6-1 0 0,0-3-13 0,0 1-2 0,-3 0-1 16,0-3 0-16,4 2-25 0,-1 1-5 0,-3 0 0 16,-3-1-1-16,6-2-6 0,0 0-1 0,0-2 0 15,3-1 0-15,0 0-8 0,0-2-12 0,3 0 2 0,6 0 1 32,-3-1-153-32,9-2-30 0,-3 0-7 0</inkml:trace>
  <inkml:trace contextRef="#ctx0" brushRef="#br0" timeOffset="51706.57">8512 10708 1267 0,'0'0'56'0,"0"0"12"0,0 0-55 0,0 0-13 15,0 0 0-15,0 0 0 0,3-3 54 0,0 0 8 16,3 1 2-16,0-4 0 0,0 1-20 0,0 0-4 16,0 0-1-16,-3-1 0 0,0-2-30 0,2 3-9 15,-2 0 0-15,0-1 0 0,-3 1 9 0,-3 0-9 16,0-3 0-16,-2 3 9 0,2-1 9 0,-3 1 2 16,-3 0 0-16,3 0 0 0,-3 2 35 0,-3 0 7 15,0 3 2-15,-3 0 0 0,-3 6 0 0,3-1 0 16,-3 3 0-16,1 0 0 0,-1 2 0 0,0 3 0 15,0 3 0-15,-3 0 0 0,6 0-22 0,0 3-4 0,4 2-1 0,-4 0 0 16,6 0-14-16,0 0-3 0,6 0-1 0,0 1 0 16,3-1-19-16,6-3 0 0,0 1 8 0,6-1-8 15,3-4 0-15,2-6 0 0,4-1 0 0,3-4 0 16,3-3 0-16,0-5 0 0,2-3-11 0,1 0 11 16,0-5-148-16,0-3-22 15,2-3-5-15</inkml:trace>
  <inkml:trace contextRef="#ctx0" brushRef="#br0" timeOffset="52628.25">8967 10414 345 0,'0'0'31'0,"0"0"-31"0,0 0 0 0,0 0 0 0,0 0 234 0,0 0 41 16,0 0 8-16,0 0 1 0,0 0-148 0,6 3-31 15,-3-3-5-15,6 0-2 0,-6 0-35 0,3-3-7 16,0 0-2-16,3-2 0 0,0-3-14 0,3 0-4 15,0-2 0-15,3-1 0 0,-4-5-18 0,7 0-4 16,-3 0-1-16,3-2 0 0,0-1-5 0,-3 1-8 16,3-1 11-16,-3-2-11 0,-1 3 8 0,-2 2-8 15,3-3 0-15,-3 1 0 0,-3-1 0 0,0 1 0 16,-3 2 0-16,0-3 0 0,0 3 0 0,-6 1 0 16,-3-4 9-16,-3 3-9 0,0 3 13 0,-3 2-3 15,-3 3-1-15,-3 6 0 0,3-1 19 0,-6 6 3 16,1 5 1-16,-7 0 0 0,3 7 17 0,-6 1 4 15,0 6 1-15,-2 4 0 0,2 0-22 0,-3 4-5 16,0 1-1-16,1 6 0 0,-1 0-26 0,3 3 8 16,9 2-8-16,0 1 0 0,0 2 8 0,4-3-8 15,-1-2 8-15,6 2-8 0,0-5 0 0,0-2 0 0,0-1 0 16,6-2 0-16,3-1 0 0,-3-4 0 0,3-6 0 0,3 0 0 16,3-5 0-16,0-3 0 0,-3-2-11 0,3-6 11 15,6-2-8-15,-3-1 8 0,3-7-8 0,-1 3 8 16,1-9-11-16,3 3 11 0,0-3-13 0,3 1 5 15,-6-3 8-15,0 2 0 0,3-2-9 0,-3 5 9 16,-4 0-26-16,4 3-1 16,-3-1 0-16,0 6 0 0,-3 0 27 0,-3 3 9 0,0 0 0 0,3 2 0 15,-6 0-9-15,0 3 0 0,0 3 0 0,3 2 8 16,-3 3 0-16,3-3 0 0,-3 3 0 0,3-3 0 0,0 0-8 16,3-2 12-16,0 0-12 0,0-3 12 15,3-3-12-15,3-3 0 0,-3 4 0 0,3-6 0 0,-1-3 0 16,1-2 0-16,3 0 0 0,-3-6 0 15,3 0-55-15,0-2-16 0,-3-3-3 0,3 3-626 16,0-3-124-16</inkml:trace>
  <inkml:trace contextRef="#ctx0" brushRef="#br0" timeOffset="52956.27">9613 9956 921 0,'0'0'82'0,"0"0"-66"0,0 0-16 0,0 0 0 15,0 0 222-15,-3 0 41 0,-3 3 8 0,3 2 1 16,-3 1-134-16,0 4-27 0,0 1-6 0,0 5-1 16,-2 2-40-16,-4 3-8 0,0 3-1 0,0 3-1 15,0-1-5-15,-3 6-1 0,0-3 0 0,0 5 0 16,0 6-12-16,-2 0-4 0,-4-1 0 0,0 6 0 15,0-5-3-15,0 0-1 0,3-1 0 0,0 1 0 16,1-6-18-16,2 1-10 0,6-3 10 0,0-1-10 16,0-2 0-16,3-5 0 0,6 0 0 0,0-3 0 15,3-5 0-15,0-3 0 0,3 1 0 0,6-7-10 16,0-4-93-16,0 0-18 0,2-6-4 0,4 0-647 16,0-4-130-16</inkml:trace>
  <inkml:trace contextRef="#ctx0" brushRef="#br0" timeOffset="53175">9557 10581 2131 0,'0'0'47'0,"0"0"9"0,0 0 3 0,0 0 1 0,-3 5-48 0,-3 3-12 15,3 3 0-15,-3-4 0 0,0 7 75 0,-3-4 13 16,0 3 2-16,0 1 1 0,0-1-41 0,3 0-8 15,-3 3-2-15,3 0 0 0,0 0-25 0,3-3-6 16,3-2-1-16,0-1 0 0,0 1-8 0,0-6 0 16,6 0 0-16,-6-5 0 15,6-2-84-15,3-1-20 0,3-2-3 0,0-6-608 0,0 1-121 0</inkml:trace>
  <inkml:trace contextRef="#ctx0" brushRef="#br0" timeOffset="53330.02">9646 10332 1443 0,'0'0'64'0,"0"5"13"0,-3 6-61 0,0-1-16 0,0 1 0 0,0 0 0 16,3-1 16-16,0 1 1 0,0 2 0 0,0 0-676 16</inkml:trace>
  <inkml:trace contextRef="#ctx0" brushRef="#br0" timeOffset="53673.68">9759 10660 1818 0,'0'0'80'0,"0"0"17"0,0 0-77 0,0 0-20 16,0 0 0-16,0 0 0 0,0 0 35 0,0 0 3 15,9 0 1-15,0 0 0 0,0-3 1 0,0 1 1 16,3-1 0-16,0-2 0 0,-4-3-41 0,4 3 0 15,0-3 0-15,0 2 0 16,-3-2-29-16,0-2-8 0,0 2-2 0,-3 0 0 0,-3-3 25 0,0 3 5 16,-3-2 1-16,-3 2 0 0,0 0 8 0,-3-3 11 15,3 1-3-15,-6 5 0 0,3-1 35 0,-3 1 6 16,-3 2 2-16,0 3 0 0,3 0 13 0,-2 6 2 16,-1-1 1-16,3 0 0 0,0 3-4 0,0 0-1 15,0 0 0-15,3 3 0 0,-3-3-27 0,6 2-6 0,-3 1-1 0,6-1 0 16,-3 1-28-16,0 2-20 0,6-2 4 0,3-3 0 15,-3 2 16-15,3-2 0 0,-3 3 0 0,3-3 0 16,3-3 13-16,0 0 7 0,3 1 0 0,-3-4 1 16,3-2-136-1,-1 0-27-15,4 0-6 0,-3 0-569 0,0-5-115 0</inkml:trace>
  <inkml:trace contextRef="#ctx0" brushRef="#br0" timeOffset="54462.45">9822 11253 288 0,'0'0'25'0,"0"0"-25"0,0 0 0 0,0 0 0 15,0 0 244-15,0 0 44 0,0 0 9 0,3-3 2 16,-1-5-163-16,1 0-32 0,3 0-6 0,0-2-2 16,0-4-29-16,3 1-7 0,0 0 0 0,0-3-1 15,-3-2-5-15,3-4-1 0,0 1 0 0,6-5 0 16,3-6-9-16,0-5-1 0,5-5-1 0,1-11 0 16,6 0-14-16,0-5-2 0,-1-3-1 0,4-11 0 15,0 4-17-15,0-1-8 0,5-3 8 0,4 1-8 16,-9 7 0-16,3 9 0 0,-1-1 0 0,-2 3 0 15,-3 11 0-15,-3 5 0 0,-7 5 0 0,4 3 0 16,-6 5 0-16,-3 6 0 0,0 2 0 0,0 3 0 0,-3-1 8 16,-3 7-8-16,2-1 8 0,-2 0-8 0,0 0 27 15,0 5 0-15,0-2 0 0,-3 5 0 0,-6 0-27 0,9 2-19 16,-3 1 3-16,0 2 1 0,-3 3 24 0,0 0 5 16,0 3 1-16,-3 2 0 0,-3-2-26 0,0 2-5 15,-3 5 0-15,0 1-1 0,-3 2 63 0,-3-2 13 16,0 4 2-16,-3 1 1 0,-2 0-23 0,-1-3-5 15,-3 6-1-15,3-4 0 0,-3 1-8 0,0 0-1 16,3 0-1-16,4 0 0 0,-1 0 5 0,3-1 0 16,3-4 1-16,3-1 0 0,3-2-29 0,0 0 0 15,6 0 0-15,3-3 0 0,3-2 0 0,3-1 0 32,0 1 0-32,2 0 0 0,1-3-32 0,3-1-13 0,0-1-3 0,-3 2 0 15,3-3-44-15,-6 3-8 0,0-3-3 0,0 3 0 16,-4 0-5-16,1 0-2 0,-3 0 0 0,-3 3 0 15,0-1 66-15,-6 1 14 16,3 2 2-16,-6 0 1 0,0-2 39 0,0 2 8 0,-2 0 2 0,-1 0 0 0,-6 1 52 16,3-4 10-16,-3 1 3 0,-3-1 0 0,3 1-12 0,0-3-3 15,-6-3 0-15,4 1 0 0,-1-4-31 0,3 1-6 16,-3-1-2-16,3-2 0 0,3-2-33 0,3 2 0 16,0-5-15-16,3-1 5 15,3-2-43-15,0 0-9 0,-2 0-2 0,5-5-1049 0</inkml:trace>
  <inkml:trace contextRef="#ctx0" brushRef="#br0" timeOffset="55446.59">10786 10560 0 0,'0'0'0'0,"0"0"0"16,0 0 0-16,0 0 0 0,0 0 281 0,0 0-57 16,0 0 46-16,0 0 9 0,0 0-115 0,0 0-24 15,0 0-4-15,0 0 0 0,0 0 11 0,0 0 2 0,0 0 1 0,0 0 0 16,0 0-59-16,0 0-12 0,0 0-3 0,0 0 0 16,0 0-36-16,0 0-8 0,0 0-2 0,0 0 0 15,0 0-14-15,6 2-4 0,-3 1 0 0,6-3 0 16,-3-3-12-16,0-2 9 0,3 2-9 0,3-5 8 15,-4 0-8-15,1 0 0 0,-3-2 0 0,3-3 8 16,0 2-8-16,-3-2 0 0,-3 2 0 0,0 1 0 16,-3-4 0-16,0 4 0 0,0-1 0 0,-6 1 0 15,3 2 10-15,-6 2-10 0,0-2 12 0,0 3-12 16,-3 3 12-16,1-1-4 0,-1 8 0 0,0 0-8 16,-3 3 26-16,3 3-2 0,-6 2 0 0,0 3 0 15,6 3 0-15,-3 2-1 0,7 3 0 0,-4-1 0 16,3 1-14-16,0-3-9 0,6 3 12 0,3-3-12 15,0 3 0-15,3-3 0 0,3-2 0 0,0-3 0 0,3-3 8 16,3 0-8-16,-1-2 12 0,4-9-12 16,3-2 0-16,0-2 0 0,0-3-10 0,3-3 10 0,0 0-16 15,2-3 4-15,-2-2 0 0,0 0 1 0,-3-1 11 0,0 1-10 16,0 0 10-16,-3 0-10 0,-4-1 10 0,1 1 0 16,0-3-9-16,-3 6 9 0,-6-1 0 0,3 3 0 15,0 3 0-15,-3 2 0 0,0-2 0 0,-3 5 0 16,0 0 0-16,0 0 0 0,0 0 0 0,0 0 0 15,-3 8 8-15,0 3-8 0,3-4 0 0,0 4 0 16,-3-3 0-16,3 0 0 0,3 0 0 0,0 0 0 16,0 0 0-16,0-3 0 0,-3-5 0 0,6 5 0 15,0-2 0-15,0 0 0 0,0-3 0 0,0 0 0 16,3-3 0-16,0 0 0 0,-3-2 0 0,2 0-12 16,4-1 2-16,3-1 1 0,-3-4 9 0,0 3 0 15,3-3 10-15,0 3-10 16,0-2-45-16,-3 2-15 0,-3-3-4 0,2 6 0 0,-2 0 52 0,0 2 12 0,-6 3 0 0,3 0 0 15,-3 3 0-15,0 2 0 0,-3 0 0 0,0 6 0 16,0 0 0-16,0-4 0 0,-3 4 0 0,0 2 0 16,0 1 0-16,3-4 0 0,3 1 0 0,0-1 0 15,-3-2 0-15,3 0 0 0,-3-3 0 0,3-2 0 16,3 0-125-16,3-6-23 0,-3 0-4 16,3-2-770-16</inkml:trace>
  <inkml:trace contextRef="#ctx0" brushRef="#br0" timeOffset="55805.88">11610 9861 1724 0,'0'0'76'0,"-3"5"16"0,-2-2-73 0,-1 2-19 16,3 3 0-16,0 0 0 0,-3 3 128 0,0-1 23 15,0 1 4-15,3 2 1 0,-3 3-79 0,0-3-15 16,0 3-3-16,0 0-1 0,3 0-34 0,0-3-6 16,0 0-2-16,3-5 0 0,0-8-16 0,0 0 0 15,0 0 8-15,0 0-8 0,9 0 0 0,0-2 0 16,0-4 0-16,0-4 0 0,3-1 0 0,0 1-11 16,2-4 2-16,-2 1 0 0,0 0-3 0,0 0 0 15,3 2 0-15,-3 0 0 16,0 1-23-16,-3 2-5 0,0 3 0 0,0-1-1 0,0 1 29 0,-3 2 12 0,-6 3-8 0,0 0 8 15,3 6 0-15,-1 2 0 0,-4 0 12 0,-1 5-4 16,3 0 31-16,-3 3 6 0,3 0 2 0,0 2 0 16,-3 1-28-16,3-1-6 0,-3-2-1 0,3 0 0 15,0 0-12-15,0-3 0 0,3-5 0 0,0 0 0 16,0 0-75 0,2-5-17-16,4-1-4 0</inkml:trace>
  <inkml:trace contextRef="#ctx0" brushRef="#br0" timeOffset="56727.58">12218 10766 1497 0,'0'0'32'0,"0"0"8"0,0 0 0 0,0 0 4 0,0 0-36 0,0 0-8 0,0 0 0 0,0 0 0 16,0 0 53-16,0 0 9 0,0 0 2 0,0 0 0 0,9-3-11 0,0 1-1 15,-1-1-1-15,-2-2 0 16,3-3-35-16,0 0-8 0,0-3 0 0,0 1-8 16,0-1 9-16,0-2-9 0,0 2 0 0,0 1 9 0,-3-4-9 0,0 1 0 15,-3 0 9-15,3 0-9 0,-6 0 0 0,3-1 0 16,-3 1 0-16,-3 0 0 0,3-3 50 0,-3 0 6 16,-3 0 0-16,0 0 1 15,-3 3-40-15,0 3-8 0,-3-1-1 0,0 3-8 0,-3 3 58 0,-3 2 5 16,4 3 1-16,-4 5 0 0,0 1-25 0,3 2-5 15,0 5-1-15,-3 5 0 0,0-2-15 0,0 3-3 16,1-1-1-16,-1 6 0 0,3-3-14 0,0 3 8 16,0-3-8-16,6 6 0 0,0-1 0 0,3 1 0 15,0-6 0-15,6 3 0 0,-3-6 0 0,9 1 0 16,0-9 0-16,6 1-10 0,0-3 10 0,6-3 0 16,3-5 0-16,0-5-8 15,-4-6-28-15,4-2-6 0,6 0-1 0,0-6 0 0,0-2 29 0,2-3 6 16,1-2 8-16,0-1-13 15,-6-2-35-15,3 0-8 0,-7-5 0 0,7-1-1 0,-6-2 45 0,3 0 12 0,3-3 0 16,-1-2 0-16,1 2-22 0,-3-2-2 0,-3 0-1 16,3-3 0-16,-4 0 25 0,1 0 0 0,0 0 0 0,-3 3 0 15,0 4 0-15,0 4 0 0,0 2 0 0,-7 9 0 16,1-1 0-16,-3 8 0 0,-3 0 0 0,0 8 8 16,-3 3 32-16,-3 5 6 0,0 0 2 0,0 0 0 15,-3 2 6-15,-6 6 2 0,3 3 0 0,-6 2 0 16,1 3-28-16,-1 5-4 0,-3 3-2 0,0 2 0 15,0 4 16-15,-3 1 3 0,0 1 1 0,0 5 0 16,1 0-26-16,-4 0-4 0,0 0-2 0,0 8 0 16,3-5 3-16,-3 2 1 0,3 3 0 0,-2 0 0 0,5-2 6 15,0-4 0-15,0-2 1 0,3 0 0 0,3-2-21 16,0-4-13-16,3 1 1 0,3-5 1 0,0-1 11 16,3-7 16-16,3 2-4 0,0-8-1 15,3 0-99-15,0-7-20 0,3-1-4 0,3-5-1 16,3-5-75-16,0-1-16 0,3-4-2 0,2-1-686 15</inkml:trace>
  <inkml:trace contextRef="#ctx0" brushRef="#br0" timeOffset="57118.08">12762 10517 1728 0,'-6'3'76'0,"0"-1"16"0,1 4-73 0,-1-1-19 15,-3 3 0-15,-3 0 0 0,0 3 106 0,0-1 18 0,-3 3 3 16,0 1 1-16,0 1-52 0,3 1-9 0,0 3-3 0,1 2 0 15,2 0 0-15,3 0 0 0,-3-2 0 0,6 5 0 16,-3-8-51-16,6 2-13 0,0-5 0 0,0 1 0 16,3-4 0-16,3-2 0 0,3-5 0 0,0-3 0 15,5-3 0-15,1-2 0 0,3-3 0 0,0-3 0 32,0-2-100-32,0-3-22 0,3 0-5 0,-4 0-1 0,4-2 0 0,-3 2 0 0,-3 0 0 15,0-2 0-15,-3 4 52 0,3-2 9 0,-3 1 3 0,0-1 0 16,-1 3 51-16,1-1 13 0,-3 4 0 0,0 2 0 15,-6 0 48-15,3 3 13 0,-3-1 3 0,-3 6 0 16,0 0 51-16,0 0 10 0,-6 8 3 0,0 0 0 16,-3 0-52-16,0 3-9 0,0 2-3 0,1 0 0 15,-1 3 0-15,0 0 0 0,0 2 0 0,0 1 0 16,3-1-51-16,0 4-13 0,0-4 0 0,0 3 0 0,3-2 0 16,3-1 0-16,0-2 0 0,0 0 0 0,6-3 0 0,-3-2 0 15,3-3 0-15,3 0 0 0,0-3 0 0,0-5 0 16,3 0 0-16,2-5 0 15,-2-1-100-15,6-4-22 0,-3-1-5 0,6-2-922 16</inkml:trace>
  <inkml:trace contextRef="#ctx0" brushRef="#br0" timeOffset="57727.3">13182 10567 230 0,'0'0'20'0,"0"0"-20"16,6-5 0-16,0 0 0 0,-6 5 264 0,0 0 49 16,0 0 10-16,0 0 1 0,0 0-166 0,0 0-34 15,0 0-6-15,0 0-2 0,3 10-31 0,-3-2-6 16,0 3-2-16,0 2 0 0,-3 3-13 0,0 0-4 16,-3-3 0-16,0 6 0 0,0 2-19 0,0-5-4 15,0 0-1-15,-3 2 0 0,6-2-11 0,-3-3-2 16,3-2-1-16,-3 2 0 0,3-5-9 0,3 0-1 15,0-8-1-15,0 0 0 0,0 0-11 0,0 0 10 16,3-3-10-16,6-2 10 0,0-3-10 0,-3-3 0 16,3 1 9-16,0-1-9 0,0 1 0 0,0-3 0 0,0-1 0 0,3-2 8 15,-3 3-8-15,0 0 0 0,3 0 0 16,-3-1 8-16,2 1-8 0,1 0 0 0,-3 0 0 0,3 0-8 31,-3 2-32-31,3 0-5 0,-3 3-2 0,0 1 0 0,0-1-127 16,0 2-26-16,0 1-4 0</inkml:trace>
  <inkml:trace contextRef="#ctx0" brushRef="#br0" timeOffset="58102.21">13581 10583 345 0,'6'-2'31'0,"-3"-1"-31"16,0-2 0-16,0 2 0 0,0 0 286 0,3-2 51 16,-3 0 11-16,3 0 1 0,-3-1-216 0,0 1-43 15,0 2-9-15,3-2-1 0,-3 0-53 0,2-3-11 16,-2 3-1-16,0-3-1 0,0 2-14 0,0-2 9 16,-3 3-9-16,0-3 8 0,-3 3 8 0,3 0 2 15,-6-3 0-15,1 2 0 0,-4-2 23 0,-6 3 5 16,3 0 1-16,-3 2 0 0,-3 3 13 0,0 3 4 15,0 2 0-15,-3 0 0 0,1 6 20 0,-1 2 5 16,-3 3 1-16,3 3 0 0,-3-4-46 0,4 4-8 16,2-3-3-16,0 2 0 0,3 1-7 0,3-1-2 15,3 1 0-15,3 2 0 16,3 0-44-16,3-2-10 0,3-1-2 0,6-2 0 0,3 0 32 0,0-3 0 0,6-5 13 16,6-2-4-16,-1-1-20 0,4-8-4 0,3-2-1 0,3-3 0 31,2-3-125-31,1 1-26 0,3-6-5 0,-1 0-901 0</inkml:trace>
  <inkml:trace contextRef="#ctx0" brushRef="#br0" timeOffset="58633.39">14117 10067 172 0,'0'0'16'0,"0"0"-16"15,-3 8 0-15,0 0 0 0,0 0 364 0,3-2 71 16,0-6 13-16,3 5 4 0,-3-5-276 0,6 5-54 16,0-2-11-16,3-1-3 0,3-4-54 0,-4-1-11 15,4-2-3-15,3 0 0 0,0-6-29 0,-3 0-11 16,6-2 0-16,-3 0 9 0,3 0-9 0,-4-3 12 16,4 0-12-16,-3-3 12 0,0 6-12 0,-3-3 0 15,0-2-12-15,-3 2 12 0,-3 5 0 0,-3-2 0 16,0-3 0-16,-6 6 0 0,0-4 8 0,-3 1-8 15,0 3 0-15,-3 4 8 0,-3-2-8 0,-3 6 8 16,3 2-8-16,-9 5 8 0,1 0 22 0,-1 9 4 0,-6 1 1 16,-6 9 0-16,1-3 25 0,-7 8 4 15,3 6 2-15,-3 5 0 0,7-1-42 0,-1 4-8 0,0-1-1 16,6 6-1-16,1-6-5 0,2 5-1 0,3-2 0 16,3 0 0-16,3-2-8 0,3-4 0 0,6-1 0 0,0-4 0 15,3-5 0-15,6-5 0 0,0-6 0 0,3 1 0 16,0-6 0-16,6-2 0 0,3-6-8 0,0 0 8 31,3-5-40-31,0-2-4 0,2-6-1 0,4 0 0 0,-6-3 36 0,3-2 9 0,-3 0 0 0,3-1 0 16,0 1-21-16,-7 5-3 0,1 0 0 0,-3 3 0 15,-3 2 24-15,0 3 0 0,-9 0 0 0,0 8 0 16,0 3 15-16,-6 2 7 0,-3 3 2 0,0 3 0 16,-3-1 32-16,3 3 6 0,0 0 2 0,4-2 0 15,-1 2-52-15,3 0-12 0,0-2 0 0,3-1 0 0,3-2 0 16,3-5 0-16,2-1 0 0,4-2 0 0,6-5-14 15,0 0-6-15,3-9 0 0,3-2-821 16,0-5-164-16</inkml:trace>
  <inkml:trace contextRef="#ctx0" brushRef="#br0" timeOffset="59343.74">15269 10020 115 0,'0'0'0'0,"-3"-3"10"0,-3 3-10 0,6 0 0 16,0 0 0-16,-3 0 0 0,-3 3 216 0,-3-1 42 16,3 1 8-16,0-3 2 0,-3 5-151 0,0-5-29 15,0 3-7-15,0 0-1 0,0-1 22 0,0 1 4 16,-6-3 1-16,4 3 0 0,-1-3-12 0,-6 0-3 16,0 2 0-16,-3 1 0 0,-3 0-25 0,0-1-6 15,-2 6-1-15,-4 0 0 0,3 0-32 0,0 0-8 16,-2 3 0-16,-1 2-1 0,3 0 11 0,0 0 2 15,6 0 1-15,4 3 0 0,2-2-33 0,3-1 0 16,6 0-12-16,3 3 3 0,0-3 9 0,6 3-10 16,3-3 10-16,6 3-10 0,0-3 10 0,5 1-8 15,4 1 8-15,3-1-8 16,0-4-16-16,0 3-2 0,3-2-1 0,-4 0 0 16,4-1-12-16,-3 3-2 0,-3 1-1 0,0 2 0 15,-7-3 6-15,-2 3 2 0,-3-3 0 0,-6 0 0 0,-3 3 25 0,0-3 9 0,-9 3 0 16,0-3-9-16,-5 3 20 0,-4 0 4 0,-3-3 1 0,0 1 0 15,-3-1 36-15,-3 0 7 0,-2 0 1 0,-1-2 1 16,3-1-3-16,0 1-1 0,1-3 0 0,-1-3 0 16,3 3-21-16,0-3-5 0,0-2-1 0,0 0 0 15,1-1-18-15,-4-2-3 0,3 0-1 0,0-2 0 16,0-4 4-16,7 4 1 0,-4-4 0 0,6-1 0 16,3-1-35-16,3 0-7 15,3-3-2-15,0 0 0 0,3-2-103 0,6 0-21 0,6-5-4 0,3 2-515 16,6-3-103-16</inkml:trace>
  <inkml:trace contextRef="#ctx0" brushRef="#br0" timeOffset="59593.84">15665 9798 1555 0,'0'0'138'0,"0"0"-110"0,-9 2-28 0,0 6 0 16,-3 5 140-16,3 3 24 0,-6 8 4 0,0 0 0 15,-3 5-70-15,-6 3-14 0,1 5-4 0,-4 2 0 16,0 1-17-16,3 0-4 0,-3 2-1 0,1 3 0 16,-4-3-26-16,6 3-6 0,0 0-1 0,0 3 0 15,4-6-42-15,2 1-9 16,0-6-2-16,6 0 0 0,3-8 41 0,0 0 8 0,3-3 2 0,3-2 0 16,0-5-136-16,3-3-27 0,-3-3-6 0,3-3-1 15,3-2-129-15,-3-8-25 0</inkml:trace>
  <inkml:trace contextRef="#ctx0" brushRef="#br0" timeOffset="59898.67">15153 10549 979 0,'-3'-8'87'0,"-3"-5"-70"16,0 2-17-16,-3-2 0 0,3 2 203 0,0-2 37 15,0 5 7-15,0 0 1 16,0 0-85-16,3 6-18 0,-3-4-3 0,3 4-1 16,3 2-61-16,0 0-13 0,0 0-3 0,0 0 0 15,9-3-43-15,3-2-9 0,0 2-1 0,6 1-1 0,-3-4-10 0,2 4 0 16,10-1 0-16,6-2 8 0,-3-1 8 0,-1 4 0 15,7-4 1-15,0 1 0 0,-3-3-29 0,2 6-5 16,-5-4-2-16,-3 4 0 0,0-1-3 16,-6 3-1-16,-1 0 0 0,-2 0 0 15,-3 3-9-15,-3-1-3 0,-3 1 0 16,-3 2 0-16,0 0 22 0,-3 3 4 0,-3-2 1 0,0 4 0 0,-3 1 8 0,0-1 0 16,-3 1 0-16,0 2 0 0,-3 1 22 0,0 1 0 15,0-1 0-15,3-1 0 0,-3 3 5 0,0-3 1 16,0 0 0-16,4 3 0 0,-1-3-16 0,-3-2-2 15,3 2-1-15,0-2 0 0,0-1-9 0,3-2 0 16,3 3 0-16,0-3 0 0,0-8 0 0,0 0-16 16,0 0 3-16,3 2 0 15,-3-2-198-15,9 0-39 0,-3-8-8 0</inkml:trace>
  <inkml:trace contextRef="#ctx0" brushRef="#br0" timeOffset="60039.55">15793 10057 1094 0,'0'0'97'0,"0"0"-77"0,0 0-20 0,0 0 0 16,2-5 130-16,-2 5 22 0,0 0 5 0,0 0 1 15,0 0-97-15,0 0-19 0,0 0-4 0,0 0-814 16</inkml:trace>
  <inkml:trace contextRef="#ctx0" brushRef="#br0" timeOffset="60585.97">16078 10382 403 0,'0'0'36'0,"0"0"-36"0,0 0 0 0,6-2 0 16,0-1 205-16,-6 3 35 0,0 0 6 0,3-5 2 15,3-3-103-15,-6 8-20 0,0-6-4 0,0 6-1 16,3-5-27-16,-3 5-5 0,0-5-2 0,0 5 0 16,0-5-21-16,0-1-4 0,0 1-1 0,0 5 0 15,-3-8-24-15,3 8-6 0,0-5-1 0,-3-1 0 16,0 1-6-16,0 3-2 0,0-4 0 0,0 4 0 16,-3-4-3-16,0 6-1 0,0-5 0 0,-3 5 0 15,1 0 7-15,-1 5 2 0,-3 1 0 0,-3 2 0 16,-3-1 8-16,0 7 2 0,-3 2 0 0,0 2 0 15,-2 1-20-15,2 2-3 0,0 0-1 0,3 5 0 0,-3-2-12 0,3 3 0 16,0-4 0-16,4 1 0 0,2 0 0 0,3-3 0 16,3-2 0-16,6-3 0 0,3-3 0 15,0 0 0-15,3-8 0 0,6 3 0 0,-3-8-12 16,8 0 2-16,1-5 0 0,9-3 0 16,0-2-47-16,3-1-10 0,-1-5-1 0,4-2-1 15,-3-1-235-15,0-5-46 0,23-29-10 0,-11 11-1 16</inkml:trace>
  <inkml:trace contextRef="#ctx0" brushRef="#br0" timeOffset="61119.7">16498 9938 1497 0,'0'5'133'0,"-3"0"-106"0,3 3-27 0,-3 3 0 16,3-3 82-16,3 0 11 0,0-3 3 0,0 0 0 15,3 1-34-15,3-4-6 0,3-2-2 0,0 0 0 16,3 0-37-16,-1-5-7 0,7 0-2 0,0-6 0 0,0 1-8 0,0-1 10 16,0-2-10-16,-1-1 10 0,4 1-10 0,0 0-11 15,-3-3 3-15,0 0 0 16,0 0-24-16,-4 1-5 0,-5-4-1 0,3 3 0 0,-3-2 27 0,-3 2 11 16,-3 0-8-16,-3 0 8 0,0-3 0 0,-3 1 0 15,-3-1 0-15,0 1 0 0,-6 2 0 0,0 0 0 16,0 3 12-16,-6 5-4 0,-3 3 37 0,-2 2 8 15,5 6 2-15,-6 5 0 0,-9 5 15 0,0 0 3 0,-2 6 1 16,-1 4 0-16,0 4-14 0,0 2-2 0,1 3-1 16,-4 5 0-16,0 0-28 0,3 8-5 0,-5 2-2 15,2 6 0-15,3-2-10 0,4-1-3 0,5 0 0 16,-3 3 0-16,6-3-9 0,3-2 0 0,3-3 0 0,3-3 0 16,4-5 0-16,2-2-11 0,3-6 3 0,6-5 0 31,3-3-21-31,-1-5-4 0,4-6-1 0,6-2 0 15,0-3-10-15,3-5-1 0,0-5-1 0,3-3 0 0,0 0-10 0,-1-5-3 16,-2 0 0-16,0 0 0 0,0-1 35 0,-3 1 6 0,-6 3 2 0,3 2 0 16,-6 0 16-16,0 2 12 15,-6 6-1-15,0 0-1 0,0 0 42 0,3 8 8 16,-6 3 1-16,0 2 1 0,0 0-1 0,0 6 0 0,0-3 0 16,0-3 0-16,3 3-35 0,0-3-7 0,3 0-2 15,3-2 0-15,0-3-17 0,3 2 0 0,-1-4 0 0,4-1 0 31,0-2-67-31,6-3-17 0,0 0-3 0,6-6-1009 0</inkml:trace>
  <inkml:trace contextRef="#ctx0" brushRef="#br0" timeOffset="61869.52">16790 10395 288 0,'0'0'25'0,"0"0"-25"0,-6 3 0 0,0 5 0 15,-3 0 347-15,0 3 64 0,3 2 13 0,-3 5 2 16,0 1-255-16,0 5-51 0,-6 2-11 0,6 1-1 15,-3-1-48-15,-2 6-10 0,-1 0-2 0,-3 5 0 16,3 0-17-16,0 0-4 0,-3 2-1 0,0 1 0 16,0-3-13-16,1 0-2 0,2-2-1 0,-3-4 0 15,3 1-10-15,0-6 0 0,0-2 9 0,3 0-9 16,-3-3 0-16,4-2 9 0,2-3-9 0,0-3 0 16,3 0 0-16,-3 0 0 0,3-7 0 0,3 2 0 15,0-6 9-15,3-2-9 0,0 0 0 0,0 0 9 0,3-10-9 0,3-4 0 16,0-4 0-16,3-1 0 0,0-2 0 0,3 0 0 15,-4-5 0-15,7-6 0 16,0-5 0-16,0-3 0 0,3-5 0 0,6-5 0 0,0 0 0 16,2-1 0-16,10 1 0 0,3-3 0 0,-12 6 0 15,8-1 8-15,4 6-8 0,3-3 8 0,-7 10-8 16,1 1 0-16,-3 5 0 0,3 5 0 0,-4 3 9 0,1 5-9 16,-6 3 10-16,3 2-10 0,-1 8 0 0,-5 1 0 15,-3 2 0-15,-3 2 0 0,-3 4 0 0,0 2 0 16,-6 0 0-16,-3 5 0 0,2-3 0 0,-2 4 12 15,-6-1-3-15,-6 3-1 0,-2 0-8 0,2-1 0 16,-3 1 0-16,-6 0 0 0,0 3 0 0,-3-3 0 16,0-1 0-16,0 1 0 0,-3-2 11 0,1-1 9 15,2 0 3-15,-3-2 0 0,3-3-3 0,-3-1 0 16,3-1 0-16,-2 2 0 0,2-3-20 0,3-5 0 16,-6 0 0-16,6 0 0 0,3-3 0 0,3-2 0 15,0 0 0-15,6-1 0 16,0-4-36-16,3-1-12 0,6-2-3 0,3 0 0 15,3 0-123-15,0-3-25 0,6 0-5 0,3 0-730 0</inkml:trace>
  <inkml:trace contextRef="#ctx0" brushRef="#br0" timeOffset="62150.71">17361 10295 2044 0,'-3'3'45'0,"-3"2"10"0,3 0 1 0,-3 6 1 0,0-3-45 0,-3 2-12 16,3 4 0-16,1-1 0 0,-4-3 100 0,0 4 19 15,0 1 3-15,3-1 1 0,3 2-71 0,-3-1-13 16,-3-1-3-16,0-1-1 0,9 0-35 0,0 0 0 16,-6-2 0-16,3-3 0 0,3-8 0 0,0 0 0 15,0 0 0-15,0 0 0 0,0 0 0 0,0 0 15 16,0 0-3-16,6 0-1 0,0 0-11 0,0-5 0 16,6-1 0-16,-3-2 0 0,0-2 0 0,0-1 0 15,0 1 0-15,2-4 0 0,1 1 0 0,0 0 0 16,-3-3-12-16,3 0 12 0,-3 0-27 0,3 6 3 15,-6-6 0-15,6 3 0 16,-3 2-19-16,0 0-3 0,0 1-1 0,-3 2 0 16,2-3-114-16,1 6-23 0,0-3-5 0,-3 3-672 0</inkml:trace>
  <inkml:trace contextRef="#ctx0" brushRef="#br0" timeOffset="62635.02">17674 10372 403 0,'0'0'17'0,"0"0"5"0,0 0-22 0,0 5 0 0,3 0 0 0,-3-5 0 15,3 3 268-15,3 0 50 0,0-1 10 0,0 3 1 16,2-5-217-16,1 0-44 0,0 0-9 0,0 0-2 16,3-2-39-16,-3-1-8 0,0 1-2 0,0-4 0 15,3 1-8-15,-3 0 8 0,0-1-8 0,0-2 8 16,-3-2-8-16,3-1 12 0,-4 1-12 0,-2-1 12 0,3 1 23 0,-3-1 5 15,-6 0 0-15,3-2 1 0,-3 0 5 16,0 0 1-16,0-1 0 0,-2 1 0 0,-4 3-10 0,-3-1-1 16,0 3-1-16,-3 0 0 15,3 3 19-15,-6 5 4 0,-6 3 1 0,3 2 0 0,4 3-3 0,-1 0 0 16,-6 5 0-16,3 3 0 0,0 2-29 0,0 1-7 16,4-1 0-16,2 6-1 0,0 0-19 0,3 2 8 15,9-2-8-15,-3 0 0 0,0-3 9 0,6 0-9 16,3 1 0-16,3-4 9 0,0-5-9 0,3 1 0 15,6-4-12-15,0-5 12 0,5-2-13 0,-2 0 5 16,0-6 8-16,6-2-13 16,0-3-25-16,3-5-5 0,-7 2-1 0,1-5 0 15,0-2 10-15,0 2 2 0,-6 0 0 0,0 0 0 0,-3-5 32 0,-1 2 0 16,-5 1 0-16,0-1 0 0,-3 1 0 0,0-1 0 16,-6 3 0-16,-3-2 0 0,0 2-17 0,1 0 3 15,-7 3 1-15,0 2 0 0,-6 3 21 0,0 6 4 0,-3 2 0 16,0 2 1-16,0 4-13 0,1 2 0 15,-7 0 0-15,6 2 0 16,6 3-103-16,0-2-17 0,0 2-3 0,6 0-537 0,6 1-108 0</inkml:trace>
  <inkml:trace contextRef="#ctx0" brushRef="#br0" timeOffset="63181.71">18364 9570 1656 0,'9'-16'73'0,"-9"11"15"0,3-3-70 0,0 5-18 16,-3 3 0-16,0 0 0 0,0 0 96 0,0 0 15 16,0 0 3-16,-6 6 1 0,3-1-1 0,-6 5 0 15,0 4 0-15,-3 4 0 0,4 3-61 0,-7 6-12 16,0-1-2-16,-3 9-1 0,-3 2 2 0,-3 2 1 15,-3 1 0-15,1 8 0 0,2-1-14 0,-3 1-3 16,0 2-1-16,0 0 0 0,4-5-14 0,2 0-9 16,3-2 12-16,3-1-12 0,0-5 8 0,3-2-8 15,6-6 0-15,0-3 0 0,3-5 0 0,0-2 0 16,6-6 0-16,3-5 0 0,0-3 0 0,3-5 0 16,6-5 0-16,3-6 0 0,3-2-11 0,3-3 11 15,2-2-12-15,4-6 12 0,0 0-24 0,-3 0 1 0,0 0 1 0,-1 3 0 16,-2-2 6-16,-3 4 2 0,0 0 0 0,0 1 0 15,0 5 14-15,-7 5 0 0,-2 0 0 16,0 5 0-16,0 3 0 0,-6 3 0 0,-6-3-11 0,3 10 11 16,0 1 0-16,-6 2 0 0,0 3 0 0,0 0 0 15,-6 0 0-15,0 2 0 0,0 4 0 0,-3-1 0 16,3 3 0-16,-5-3 0 0,-1-3 0 0,0 1 0 16,0-1 16-16,3-2-2 0,-6 0-1 0,0-3 0 15,0 0 10-15,1-2 1 0,-1 0 1 0,0-3 0 16,3 0-9-16,-3-3-1 0,0 0-1 0,3-2 0 15,-2-3-14-15,2 0 9 0,3-3-9 0,0 0 8 16,0-2-8-16,3-3 0 0,6-2 0 0,0 2 8 16,3-6-8-16,0 4-17 0,6-3 4 0,0-1 1 15,3 4-113-15,-3-3-23 0,9 2-4 0,-3 0 0 16,0 1-152-16,5-1-29 0,7-10-7 16,3 3 0-16</inkml:trace>
  <inkml:trace contextRef="#ctx0" brushRef="#br0" timeOffset="63806.57">18534 10306 2257 0,'0'0'100'0,"-3"5"20"0,-3 3-96 0,6 0-24 16,-3-3 0-16,3 3 0 0,0-3 72 0,0 3 10 16,0-8 2-16,3 5 0 0,0 1-28 0,3-4-4 15,3 1-2-15,0-3 0 0,0-5-30 0,0 2-7 0,3-2-1 0,-1 0 0 16,1-6-12-16,0 3 0 0,3-3 8 0,-3 1-8 15,0 2 0-15,-3-3 0 0,0-2 0 0,-3-3 0 16,0 3 0-16,-3-3 0 0,0 0 0 0,0-2 0 16,-3 2 0-16,0 3-8 0,-3-3 8 0,-3 8 0 15,-3-3 0-15,0 9 0 0,-6-1 0 0,-3 8 9 16,0 0-9-16,0 6 0 0,-2 2 0 0,-1 3 8 16,-3 5 18-16,3 1 3 0,0 1 1 0,0 1 0 15,7 0-10-15,-1 2-1 0,0-2-1 0,3 3 0 16,0-4-18-16,6-1 10 0,3-4-10 0,3 3 8 15,0-5-8-15,3-3 0 0,3 1 0 0,3-6 0 16,3 0 0-16,3-3 0 0,6-5 0 0,-1 0 0 16,4-5-16-16,0-3-1 0,-3-3-1 0,3-2 0 15,2 0-23-15,-2-1-5 0,0-2-1 16,3 3 0-16,-6-3-1 0,0 3 0 16,-4-3 0-16,-2 3 0 0,0 0 36 0,-3 2 12 0,0 1-9 0,-3 2 9 0,0 2 0 0,-6 4 8 15,-3 2 0-15,0 0 0 0,0 0 24 0,3 5 6 16,-3 3 1-16,0 0 0 0,-3 3-5 0,3-1-1 15,-3 1 0-15,0-1 0 0,0 3-4 0,0 3-1 16,0-2 0-16,0-1 0 0,0 0-28 0,3-2 0 16,0-1 0-16,3 1 0 0,-3-3 0 0,6-3-16 15,0 0 1-15,0 1 1 0,3-9 0 0,3 0 0 16,2 1 0-16,7-6 0 16,-3-3-43-16,3 3-9 0,3-2-2 0,-3-4 0 15,0 1-14-15,2 0-3 0,-2 0-1 0,3 2 0 16,-6 1 48-16,0-1 10 0,0 6 1 0,-4-3 1 0,-5 5 26 0,0 0 9 0,0 1 0 0,-9 2 0 15,0 0 44-15,6 5 9 16,-3 3 2-16,0 0 0 0,-3 0 12 0,-6 2 2 0,0 4 1 16,3-1 0-16,0-2-55 0,0 2-12 0,-6 0-1 0,6 0-1 15,0-2-10-15,0 2 0 0,3-2 0 16,0-3 0 0,3-1-151-16,-3-7-32 0</inkml:trace>
  <inkml:trace contextRef="#ctx0" brushRef="#br0" timeOffset="65111.18">19861 10409 1076 0,'0'0'48'0,"0"0"9"0,0 0-45 0,3 8-12 0,-6-6 0 0,3-2 0 16,-2 3 76-16,2-3 12 0,0 0 4 0,-3 5 0 0,-6-2 19 0,6-3 4 15,6 3 1-15,0-3 0 0,3 0-29 0,-6 0-6 16,0 0-1-16,8-8 0 0,1 2-28 0,0-2-7 16,0-2-1-16,3-1 0 0,-3 1-28 0,0-1-7 15,0 0-1-15,0-2 0 0,-3 3-8 0,0-1 0 16,3-2 0-16,-3 0 0 0,3-1 0 0,-6 1 8 0,3 3-8 0,-6-4 0 15,2 1 8-15,-2 0-8 0,-2 0 0 0,-1-3 8 16,-3 5 1-16,-3 1 0 0,0 2 0 0,-6 0 0 16,0 5 23-16,-6 0 4 0,-6 3 0 0,1 3 1 15,5 5-4-15,-3 0-1 0,0 0 0 0,0 5 0 16,3-2-12-16,-2 5-2 0,2-1-1 0,-3 7 0 16,0-1-1-16,3 0-1 0,-2 0 0 0,5 0 0 15,0 0-6-15,3-2-1 0,0 2 0 0,3-2 0 16,3-1-8-16,3-5-11 0,6 1 3 0,6-1 0 15,0-5 8-15,6-3 0 0,6 0 0 0,3-2 0 0,-3-3 0 16,-1-3-8-16,4-5 8 0,3 1-8 0,3-1 8 16,3-6 0-16,-4 1-9 0,4 0 9 0,0 2-24 0,0-2-1 15,-6-3 0-15,2 3 0 0,-2 2 9 0,-3-2 1 16,-6 0 1-16,0 0 0 0,0-1 14 0,-6 7-11 16,-3-7 11-16,-1 6-10 0,1-2 10 0,-6 4 0 15,-3 1 0-15,-2 3 0 0,-4-1 0 0,0 3 11 16,0 0-3-16,-3 3 0 0,3 4 28 0,-6 4 6 15,0-3 1-15,0 5 0 0,3 0-27 0,-3 3-6 16,1 0-1-16,2 3 0 0,3-1 7 0,0 3 2 16,0-2 0-16,3 2 0 0,3-2-18 0,3-3 0 15,0-1 0-15,6-4 0 0,-3 0 0 0,6-6 0 16,3 3 0-16,3-6 0 0,5-2 0 0,1-2 0 16,-3-4 0-16,3-1 0 0,3-4 0 0,-3-2 0 15,2 0-10-15,4-3 10 16,-6 0-29-16,3 0 1 0,-6 3 1 0,3-6 0 0,-1 3 11 0,-2 0 3 0,-3-2 0 0,0 2 0 15,-3 0 13-15,0 0 0 0,-3 3 0 16,0 2 0-16,0 1 0 0,-3-1 0 0,-3 3 0 0,3 3 0 16,-6 5 0-16,0 0 0 0,0 0 0 0,0 0 10 15,-9 3 1-15,0 2 0 0,3 3 0 0,-3 2 0 16,0 4 5-16,3-1 0 0,-6 3 1 0,3 2 0 16,0 1-2-16,0-1-1 0,0 4 0 0,3-1 0 15,-3-3-6-15,3 1 0 0,0-3-8 0,3 0 12 16,3-3-12-16,0-3 0 0,-2 1 0 0,4-3 0 15,-2-8 0-15,6 8 0 0,3-8 0 0,0 2 0 0,0-2 0 16,3-2 0-16,3-6 0 0,0 0 0 0,3-3-15 16,0 1-5-16,-1-3-2 0,4-3 0 15,0 2-18-15,3-4-4 0,0 5-1 0,-3-6 0 16,-7 1 9-16,1 2 1 0,3-3 1 16,0-2 0-16,-3 3 8 0,3 2 2 0,-3 0 0 0,0 3 0 0,-3-1 24 0,-4 6-8 15,-2 0 8-15,0 3 0 0,-6 5 0 0,0 0 17 16,0 0-2-16,-3 5-1 0,0 1 21 0,-6 2 4 15,1 2 1-15,-1 1 0 0,-3 2-1 0,0 3 0 16,3 2 0-16,-3 1 0 0,3 2-22 0,0-2-4 16,0-1-1-16,0 1 0 0,0-3-3 0,3-1-1 15,3 1 0-15,0-2 0 0,0-4-8 0,6-2 0 16,0 0 0-16,3-3 8 0,0-5-8 0,0 0 8 16,3-5-8-16,3 0 8 15,3-1-27-15,-3-4-5 0,6-1-2 0,-3-2 0 16,-1 2-127-16,1-2-26 0,0 3-5 0,-3-4-510 0,3 1-102 15</inkml:trace>
  <inkml:trace contextRef="#ctx0" brushRef="#br0" timeOffset="66267.14">21082 9914 1364 0,'0'0'60'0,"0"0"13"0,0 0-58 0,0 0-15 16,6 3 0-16,0-1 0 0,0 4 22 0,0-4 2 15,3-2 0-15,3 0 0 0,2 0 22 0,1-2 5 16,3-6 1-16,3 2 0 0,0-2-32 0,3 0-7 16,-4-5-1-16,7 0 0 0,0 0 16 0,3-3 4 15,0 0 0-15,-1 0 0 0,-2 3-32 0,-3-3 0 0,3-3 0 16,-6 4 0-16,-1-1 0 0,-2-3 0 0,3 1 0 15,-9-6 0-15,0 3 0 0,0-3 0 0,0 0 0 16,-3 0 0-16,-3 0 0 0,-3 1 0 0,0 1 0 0,-3 1 0 16,-3 0 16-16,0 0 1 0,-3 5 0 15,-3 0 0-15,-3 6 31 0,0 2 7 0,-3 0 1 0,-3 5 0 16,-6 3 10-16,-2 3 2 0,-4 5 1 0,-3 2 0 16,-6 4-14-16,4 1-3 0,-1 7-1 0,-3 1 0 15,4 4-34-15,-1 2-6 0,3 3-2 0,-3 7 0 16,7 4-9-16,-4 2 10 0,0 2-10 0,3 6 10 15,-2 3-10-15,5 5 0 0,0 2 9 0,-6 6-9 16,3-6 0-16,1 4 0 0,2 1 0 0,-3 4 0 16,6-9 0-16,1-2 0 0,2-5 0 0,0 2 8 0,3-2-8 15,3-4 8-15,-3-1-8 0,6-4 8 0,0-2-8 16,4-2 0-16,-1-6 0 0,3-3 8 0,0-5-16 16,0-2-4-16,0-6 0 0,0-3 0 15,0 1-61-15,3-3-13 0,-6-6-2 0,6 1-1 16,-6-6-8-16,3 0-2 0,-3-5 0 0,0 0 0 15,0-2-10-15,-3-3-3 0,1-3 0 0,-1 0 0 0,-3-3 88 0,3 0 24 16,-3-4 0-16,6-1-9 0,-3-3 53 0,3 1 10 16,0-3 2-16,3-1 1 0,0 1 16 0,-3 3 3 15,6-1 1-15,-3 1 0 0,1 4 17 0,2 1 3 16,0 3 1-16,3-1 0 0,-3 3-32 0,6 3-6 16,0-6-2-16,2 3 0 0,7 0-40 0,-3-2-8 15,3-1-2-15,3 1 0 0,3 2-8 0,3-3 0 16,3 0 0-16,2 1 0 0,1-1 0 0,3 3 0 15,-3-2-12-15,3-1 12 0,2 3-9 0,4-2 9 0,3 2 0 16,-7 0 0 0,1 0-135-16,-6 0-20 0</inkml:trace>
  <inkml:trace contextRef="#ctx0" brushRef="#br0" timeOffset="67282.59">21496 10443 115 0,'0'0'10'0,"0"0"-10"0,0 0 0 0,0 0 0 15,0 0 316-15,0 0 62 0,0 0 12 0,0 0 2 16,0 0-255-16,0 0-51 0,0 0-10 0,0 0-3 16,0-5-33-16,3 2-8 0,3-2 0 0,-3 2-1 15,2-2-9-15,1 0-2 0,0-3 0 0,3 0 0 16,0 0-6-16,-3-3-2 0,3 3 0 0,0 0 0 0,0-2-12 0,-3-1 0 16,3 1 8-16,-6-4-8 0,3 1 0 0,0 0 0 15,0 0-9-15,-3-1 9 0,-3 1 0 0,0-3 0 16,0 1 0-16,0-1 0 0,-3-3 24 15,-3 6 0-15,0 0 1 0,0 2 0 0,-6 3 20 0,3 3 4 16,-6 2 1-16,0 1 0 0,0 4 2 0,-5 3 0 16,-4 3 0-16,-3 0 0 0,0 3-20 0,0 2-3 15,1 3-1-15,2 0 0 0,3 0-9 0,3 5-3 16,3-3 0-16,6 4 0 0,0-1-16 0,3 0 8 16,3 0-8-16,3 0 0 0,3-2 0 0,0-1-14 15,0-2 1-15,6 0 0 0,3-5 13 0,6-3 13 16,3-3-2-16,6-2-1 0,-4-3-10 0,7-3 0 15,-6-2 0-15,3-6-11 16,-3 0-17-16,2-4-4 0,1-4-1 0,3 1 0 16,3-4-20-16,-1 1-4 0,1-3-1 0,3 1 0 15,-6-1 9-15,-4-3 1 0,4 1 1 0,0-3 0 16,-6 0 17-16,-3 0 3 0,-1-3 1 0,1-3 0 16,-3-2-4-16,3-2-1 0,0-1 0 0,0 0 0 0,2 1 5 0,4-1 1 0,-3 3 0 0,3 0 0 15,-3 2 12-15,0 4 2 0,-7 2 1 0,1 2 0 16,-6 6 10-16,0 2 8 0,-3 4-8 0,-3 4 11 15,0 6 37-15,-3-1 8 0,-3 6 2 0,0 0 0 16,-6 3 22-16,0 5 4 0,0 3 0 0,-3-1 1 16,-3 6-18-16,0 3-4 0,-3-4-1 0,0 7 0 15,-2 1-26-15,-1 1-6 0,0 3-1 0,-3-1 0 16,6 9-8-16,-6-4-1 0,1 6-1 0,-1 3 0 16,0 2-7-16,0 1-2 0,0-1 0 0,-3 0 0 0,4-2-2 15,-4-3 0-15,3 0 0 0,-3-2 0 0,6-1-8 16,0-2 0-16,6-3 0 0,1-3 0 0,-1-5 0 0,9 1 0 15,3-1 0-15,3-5 0 0,-3-3-16 0,3-3-4 16,6-2-2-16,-1-5 0 16,7 0-210-16,0-6-43 0,0-2-8 0</inkml:trace>
  <inkml:trace contextRef="#ctx0" brushRef="#br0" timeOffset="67454.39">22106 10247 1972 0,'0'0'88'0,"-3"3"17"0,-3 0-84 0,0 5-21 0,-3-3 0 0,0 3 0 16,0-3 124-16,0 6 21 0,-3-1 4 0,0 3 1 16,0 3-76-16,4 0-15 0,-4 0-3 0,3 0-1 15,0-3-36-15,6 3-7 0,-3 0-2 0,0-3 0 16,6-2-10-16,0-1-9 0,0-2 9 0,3 0-13 31,-3-8-205-31,0 0-41 0,12-2-8 0</inkml:trace>
  <inkml:trace contextRef="#ctx0" brushRef="#br0" timeOffset="67610.59">22335 9959 403 0,'-3'-3'36'0,"-3"1"-36"16,-3 2 0-16,0 0 0 0,0 5 315 0,0 0 56 16,-3 1 11-16,4 4 2 0,-1 1-280 0,3-1-57 15,0 1-11-15,0 2-3 16,6 0-94-16,-3 1-19 0,3-1-4 0,0 3-1 0</inkml:trace>
  <inkml:trace contextRef="#ctx0" brushRef="#br0" timeOffset="67891.77">22326 10390 1825 0,'0'0'40'0,"0"0"8"0,0 0 1 0,0 0 3 0,9 0-41 0,-3-5-11 16,0 2 0-16,0-2 0 0,3-3 47 0,0 0 7 15,0 3 2-15,3-6 0 0,-1 3-48 0,1-2-8 0,0-1 0 0,-3-2 0 16,3 2 0-16,-3 1 0 0,0-4 0 0,0 4 0 16,-3-3 0-16,-3 2 0 0,0-2 0 0,-3 5 0 15,0 0 25-15,-6 0 1 0,-3 5 0 0,0 1 0 16,-6 4 61-16,0 1 12 0,-6 8 2 0,-2-1 1 16,-4 3-21-16,0 3-4 0,-3 3-1 15,6 2 0-15,4 3-20 0,-1 2-4 0,3-2 0 0,0 3-1 16,6-4-40-16,3 4-11 0,3-1 0 0,6-2 0 15,3-3 10-15,3 0-2 0,0-5-8 0,3 3 12 32,6-6-60-32,3 0-12 0,3-2-2 0,-1-3-781 0,1 0-156 0</inkml:trace>
  <inkml:trace contextRef="#ctx0" brushRef="#br0" timeOffset="69364.35">5110 12089 172 0,'0'0'8'0,"0"0"1"0,0 0-9 0,0 0 0 16,0 0 0-16,0 0 0 0,0 0 335 0,0 0 65 16,0 0 12-16,0 0 4 0,0 0-285 0,0 0-57 15,0 0-11-15,6-3-3 0,-3-2-38 0,3 0-8 16,-1-3-2-16,1 0 0 0,0 0-12 0,3 0 0 16,-6 0 8-16,3 0-8 0,-3-3 0 0,3 3 0 15,0 1 0-15,-6-1 0 0,0-3 0 0,0 3 0 16,0 0 0-16,-3 0 0 0,-3 0 13 0,3 0-3 15,-3 3-1-15,0 2 0 0,-6-2 23 0,0 0 5 16,-2 2 1-16,2 3 0 0,-9 0 2 0,-3 5 0 16,0 1 0-16,0 4 0 0,-2 4-10 0,2-1-2 15,0 3 0-15,3 0 0 0,0 2-8 0,6 3-3 0,-5-2 0 16,5 5 0-16,3-3 1 0,9 0 0 16,-6-3 0-16,9 1 0 0,-3-3-30 0,6 2-5 15,6-4-2-15,0 1 0 0,3 1 19 0,0-2-8 16,-3-4 8-16,5 1 0 0,4-3-20 0,3 0 4 0,0-6 0 0,0-2 0 31,0 0-37-31,-1-2-7 0,4-6-2 0,-3 0 0 16,-6 0-6-16,3-5-2 0,0-1 0 0,-6-2 0 15,2 1 25-15,1-1 5 0,-3 0 0 0,-3 3 1 0,-3-3 39 0,-3 2 0 0,3 4 0 0,-6-3 0 16,-3 5 33-16,3 2 15 0,-3-2 2 0,3 8 1 16,0 0 15-16,-6-2 3 0,0 2 1 0,-3 2 0 15,9 4-16-15,-12 2-3 0,6 2-1 0,-2 4 0 16,-1 1-11-16,0 1-3 0,3 3 0 0,-3 2 0 15,0 0-15-15,6 0-3 0,-9 3-1 0,9 3 0 16,-3-4-9-16,3 6-8 0,0 1 9 0,0 1-9 0,6 1 8 16,-6 2-8-16,3 4 0 0,0-4 0 0,0 0 0 0,-6-2 0 15,6 2 0-15,0 1 0 0,-3-3 0 16,3-1 0-16,0 1 0 0,-3-3 0 0,3-2 0 0,-3-1 0 16,3 1 0-16,-3-1 0 0,0-2 0 0,-3 0 0 15,-6-1 0-15,3 1 0 0,-5-3 0 0,5-5 0 16,-9 0 0-16,0 0 0 0,3 0 0 0,0-3 0 15,0-2 0-15,-3-3 0 0,1-3 11 0,-4 0-11 16,6-5 12-16,-6 0-12 0,3 0 19 0,0-5-3 16,0-3-1-16,1-3 0 0,2-4 3 0,0 1 1 15,0-2 0-15,3-5 0 0,3 0-19 0,0-5 8 16,3-1-8-16,0 1 0 0,3-3 0 0,6 2 0 16,0-2 0-16,3 0 0 0,3-3 0 0,3 3 0 0,6 3 0 0,0-3 0 15,0-3 0-15,5 5 0 0,7-2 0 0,-3 3 0 47,0-1-117-47,0 4-21 0,5-1-4 0,-2 3-917 0</inkml:trace>
  <inkml:trace contextRef="#ctx0" brushRef="#br0" timeOffset="69754.95">5345 12155 1670 0,'0'0'74'0,"0"0"15"0,0 0-71 0,0 0-18 16,0 0 0-16,0 0 0 0,0 0 68 0,0 0 9 15,0 0 3-15,0 0 0 0,9 0-64 0,0-3-16 16,3 3 0-16,-1-2 0 0,7-4 0 0,-3 1 0 16,0 0 0-16,0-3 0 0,-3-3 0 0,3 1 0 15,0-1 0-15,0-2 0 0,-7 0-16 0,4-1-5 16,-9-1-2-16,6 4 0 0,-3-2 23 0,-3 0-11 15,0 2 11-15,-3 3-8 0,0-3 20 0,-3 3 4 16,-3 1 0-16,0-1 1 0,-3 2 24 0,-3-2 5 16,4 6 1-16,-4-1 0 0,0 3-16 0,-6 3-3 0,0 2-1 0,0 3 0 15,0 3 33-15,-3 2 8 0,7 0 0 16,-7 6 1-16,6-1-31 0,3 1-6 0,0 2-2 0,0 3 0 16,6-1-11-16,0 1-3 0,0 0 0 0,3 0 0 15,3-3-2-15,6 3-1 0,3-6 0 0,-3 1 0 16,0-3-13-16,6 0 0 0,0-6 0 0,9 1 0 15,0-6-17-15,-4-2-7 0,10-3 0 0,0-8-746 16,3 0-149-16</inkml:trace>
  <inkml:trace contextRef="#ctx0" brushRef="#br0" timeOffset="70270.42">5887 11988 806 0,'0'0'36'0,"0"0"7"0,0 0-35 0,0 0-8 16,8-2 0-16,1-1 0 0,-3-2 82 0,0 2 14 16,-3-2 4-16,3-1 0 0,-6 6-58 0,6-5-11 15,-6 0-3-15,0 0 0 0,0 5 17 0,0-3 3 16,0-2 1-16,-9 2 0 0,3 0 7 0,0-2 2 15,0 5 0-15,-3-3 0 0,1-2-30 0,-4 5-5 16,0-3-2-16,-3 1 0 0,3 2 35 0,-3 0 6 16,0 2 2-16,3 1 0 0,-3-3 28 0,0 5 7 0,-2 1 1 0,-1-1 0 15,6 0-7-15,-3 3-1 0,0-2 0 0,6 1 0 16,-3 1-92-16,3 3-12 0,3-3-5 0,0 3-2 16,3-4 19-16,3 4 0 0,0 0 0 0,6-1 0 15,3 1 0-15,0-3 0 0,3 5-8 0,3-2 8 16,0-1 0-16,6 1 0 0,-6-3 0 0,3 2 0 15,-1 1-14-15,-2-1 1 0,3 4 0 0,0-4 0 16,-6 1-65-16,0 2-13 16,0 0-2-16,-3-2-1 0,-3-1 65 0,-3 4 13 0,0-4 2 0,-3 3 1 0,-3-2 21 15,0 0 4-15,-9-1 0 0,3 3 1 16,-6-5-13-16,0 0 0 0,0 3 0 0,-3-6 0 16,0 3 54-16,1-3 8 0,-4-2 2 0,3 2 0 0,0-5-52 15,0 0-12-15,3 0 0 0,-3 0 0 0,0-2 27 16,4-4 2-16,-1 1 1 0,0-3 0 0,6 0-30 0,3-2 0 15,-6-4 0-15,9 1 0 16,3 0-64-16,0-3-20 0,6 3-3 0,3-6-609 16,0 1-121-16</inkml:trace>
  <inkml:trace contextRef="#ctx0" brushRef="#br0" timeOffset="71176.42">6056 12176 288 0,'0'0'25'0,"0"0"-25"0,0 0 0 0,0 0 0 16,0 0 325-16,0 0 60 0,0 0 12 0,9 3 3 15,0-6-320-15,0 0-64 0,-3-2-16 0,3-3 0 16,6-2 0-16,-3-1 0 0,0 1 0 0,-4-1 0 16,1-2 0-16,3 2 0 0,-3-2 0 0,-3 0 0 15,0-1 0-15,-3 4 0 0,0-1 0 0,-3-2 0 16,-3 0 0-16,-3 2 0 0,3 1 0 0,-6-1 0 15,0 3 0-15,0 0 0 0,0 0 0 0,-2 6 0 16,-1-1 54-16,3 6 8 0,-6-3 2 0,0 8 0 16,3-1 0-16,0 4 0 0,-3 2 0 0,3 1 0 0,-3-1 0 0,1 5 0 0,2-2 0 0,3 5 0 15,0-2-52-15,3 2-12 0,0-2 0 0,3-1 0 16,6-2 0-16,0 0 0 0,0 0 0 0,6-3 0 0,-3-3 0 16,6-2 0-16,0 0 0 0,2-5 0 0,4-3 0 0,0 0 0 15,3-5 0-15,3-3 0 31,0-8-180-31,-1-3-38 0,1 1-8 0,-3-1-2 0,0-4-11 0,-6 4-2 0,0 0-1 0,0 1 0 32,-4 2 128-32,-2 3 26 0,0-3 4 0,-3 5 2 0,-3 1 82 0,0 5 12 0,-3 5 5 0,-6-6 1 0,0 1 143 0,-3 2 29 15,3 6 6-15,-2 2 0 0,5 1-25 0,-3 4-6 32,0 1-1-32,0 5 0 0,3 2-44 0,-3 3-8 15,6-2-3-15,0-1 0 0,0 1-87 0,6-3-22 16,-3 0 0-16,3-6 0 0,3 1 20 0,0-6 0 0,5 3 0 0,1-5 0 0,0-3-20 0,6 0 0 15,-3-3 0-15,3-5 0 16,0-5-90-16,-1 0-22 0,-5-1-5 0,3-2-1 16,0 3-66-16,-6-3-12 0,6 3-4 0,-3-3 0 15,-6 3 116-15,2 2 22 0,-2 3 5 0,0 3 1 0,0 0 46 0,-3 0 10 0,-6 5 0 0,0 0 0 16,0 0 100-16,3 5 18 0,0 5 3 0,-3 1 1 16,0 0 34-16,0 5 6 0,-3-3 2 0,3 3 0 15,0-3-53-15,0 3-11 0,0-3-1 0,3 0-1 31,0-2-54-31,3-1-12 0,0 1-1 0,3-6-1 16,0 1-8-16,0-6-2 0,3 0 0 0,3-3 0 16,2-2-20-16,-2-1 0 0,0 1 0 0,0-3 0 15,-3-5-32-15,0 2-4 0,0 1 0 0,0-1-1 0,0 1-26 0,3-1-5 16,-4 0 0-16,1 3-1 0,-3-2 40 0,3 2 8 0,-3 3 1 0,-3-1 1 0,3 4 19 0,-9 2-8 16,0 0 8-16,0 0 0 0,3 10 12 0,0-2 10 15,-3 5 2-15,0 1 0 0,-3-1 27 0,0 3 5 16,0 0 2-16,-3-3 0 0,6 3-36 0,-3-3-7 15,6-2-2-15,-3 2 0 0,3-3-13 0,0-2 0 16,-3-8 0-16,6 8 0 0,-6-8 0 0,12 3 0 16,-6-3 8-16,6-3-8 15,-3-2-68-15,0-3-16 0,5-3-3 0,-5 1-1 32,0-3-109-32,3 2-23 0,0-2-4 0,0 0 0 0,-3-1 0 0,3 4 1 0,0-1 0 0,-3 3 0 0,0 0 181 15,0 0 42-15,-6 3 0 0,-3 5 0 0,6 0 177 0,-6 0 37 16,0 0 7-16,2 5 2 0,4 3-7 0,-3 0 0 15,-3 0-1-15,0 0 0 0,3-3-123 0,3 3-24 16,-3-2-4-16,0 2-2 0,3-3-47 0,0 0-15 16,3-2 8-16,0-1-8 0,0-2 0 0,3 0 0 15,3-2 0-15,0 2-668 0,-3-8-133 0</inkml:trace>
  <inkml:trace contextRef="#ctx0" brushRef="#br0" timeOffset="71723.19">7509 11411 1036 0,'0'0'92'0,"0"0"-73"0,0 0-19 0,-3 6 0 16,-3-1 171-16,3 6 30 0,-3-1 7 0,3 6 0 31,-6 0-84-31,3 5-16 0,0 6-4 0,-3 2-1 0,0 0-39 0,0 5-7 0,0 1-1 0,0 4-1 31,3 1-15-31,-2 0-4 0,-4-1 0 0,0 1 0 0,3 0-16 0,-3-1-3 0,-3-2-1 0,3 3 0 16,0-3-16-16,3-2 10 0,0-6-10 0,0 0 8 15,0-5-8-15,7-6 0 0,2-2 0 0,-3 0 0 16,3-6-16-16,0-4-8 0,0-6-1 0,0 0-1 16,0 0-204-16,5-6-41 0,1-1-8 0</inkml:trace>
  <inkml:trace contextRef="#ctx0" brushRef="#br0" timeOffset="71879.72">7241 11935 115 0,'-15'0'10'0,"6"0"-10"16,0-2 0-16,3 2 0 0,-6 0 380 0,6 0 75 15,0 0 14-15,3 0 3 0,3 0-272 0,0 0-54 16,0 0-11-16,0 0-3 0,0 0-73 0,0 0-15 16,9-3-4-16,0 3 0 0,6-3-20 0,3 1-5 15,-3-1-1-15,3-2 0 0,0 2-14 0,2-2 8 16,1 0-8-16,-3 2 0 0,0-2 0 0,3-1 0 31,0 4-8-31,-1-1 8 16,-2 0-173-16,0 3-28 0,0-2-6 0</inkml:trace>
  <inkml:trace contextRef="#ctx0" brushRef="#br0" timeOffset="72254.31">7583 11972 1497 0,'0'0'66'0,"0"3"14"0,3 2-64 0,0-2-16 0,0 2 0 0,0 1 0 15,0-1 109-15,0-2 19 0,0-1 3 0,3 1 1 16,3-1-67-16,-3-2-13 0,0 0-2 0,3-2-1 16,3 2-17-16,-3-3-3 0,2 1-1 0,-2-1 0 31,3 0-11-31,0-2-2 0,-3 0-1 0,3 2 0 0,-3-2-14 0,0-1 8 0,0 1-8 0,3-3 0 16,-3 3 8-16,0-3-8 0,-3 3 0 0,-1-3 9 0,-2 0-9 0,0 0 0 15,0 0 0-15,-3 0 0 0,-3 3 0 0,0-3 12 16,0 2-12-16,-5-1 12 0,2-1-4 0,-6 5-8 15,0-2 12-15,0 5-4 0,-3 0 26 0,-3 5 5 16,-3 0 1-16,0 6 0 0,4-1-2 0,-1 4 0 16,3 1 0-16,-3 4 0 0,-3 2 23 0,3 0 5 15,6 1 1-15,-2 1 0 0,-1-2-41 0,6 6-8 16,3-6-2-16,3 3 0 0,3-3-16 0,3-2 10 16,0-6-10-16,6 3 8 0,6-3-8 0,-1-2 0 15,4-4 0-15,0-1 0 0,3-6 0 0,3 0 8 16,3 0-8-16,-1-6 8 15,4 1-127-15,3-3-25 0,-3-2-6 0,-1-4-1022 0</inkml:trace>
  <inkml:trace contextRef="#ctx0" brushRef="#br0" timeOffset="72785.42">8568 11462 1324 0,'0'0'118'0,"-3"2"-94"15,0 1-24-15,-5 0 0 0,5 2 109 0,-6 3 18 16,0 3 3-16,0 2 1 0,-3 0-23 0,-3 5-5 16,3 1-1-16,-3 7 0 0,3 4-33 0,-3 1-6 0,1 6-2 0,-1-2 0 15,3 2-41-15,-3 0-8 0,0 0-1 0,0 3-1 16,0-3-10-16,3-3 0 0,0 0 0 0,0 3 0 15,4-5 27-15,-1 0 3 0,0-6 1 0,3-4 0 32,3-4-50-32,0-5-9 0,3 1-3 0,3-7 0 15,-3-7-129-15,0 0-25 0,6-5-6 0,0-3-692 0</inkml:trace>
  <inkml:trace contextRef="#ctx0" brushRef="#br0" timeOffset="73222.83">8554 11377 1324 0,'0'0'118'0,"0"0"-94"16,0 0-24-16,0 0 0 0,0 0 135 0,-3 8 22 15,0 0 5-15,0 0 1 0,0 0-45 0,-3 2-9 16,3 4-1-16,-3-1-1 0,6 0-43 0,-3 3-9 16,0 3-2-16,-3 2 0 0,0 0-31 0,0 0-6 15,0 5-2-15,0 1 0 0,0 2-3 0,0-3-1 16,6 1 0-16,-3-3 0 0,3 0-10 0,0-6 0 15,6 1 0-15,3-4 8 0,3-7-8 0,-3 0 0 16,0-2 0-16,6-4 0 0,0-4 0 0,-1-1 0 16,7-5 0-16,3 0-11 15,-3-2-24-15,0-1-5 0,0-2 0 0,-1-3-1 16,-2 0 12-16,0-3 2 0,0 1 1 0,0-3 0 16,0 0-18-16,3 2-3 0,-4 1-1 0,-2-1 0 15,0 3 16-15,0 3 4 0,0 0 0 0,-6 2 0 0,0 3 28 0,-3 6 0 0,0-4 0 0,-6 6 0 16,0 0 38-16,0 0 14 0,-6 6 2 15,-3 1 1-15,0 1 9 0,-3 6 1 0,-3 4 1 16,3 1 0-16,0 5-18 0,0 5-3 0,0-3-1 16,-2 6 0-16,2 2-34 0,0 1-10 0,0-4 0 0,-3 6 0 15,6-5 0-15,0-3 0 0,0 0 0 0,3 6 0 16,3-6 0-16,-3 0 0 0,6-3 0 0,0-2 0 16,3-3-47-1,0-2-13-15,3-6-4 0,3 0-682 0,0-7-137 0</inkml:trace>
  <inkml:trace contextRef="#ctx0" brushRef="#br0" timeOffset="73738.34">8955 12023 1940 0,'0'0'43'0,"0"0"9"0,0 0 1 0,0 0 1 0,0 0-43 0,0 0-11 15,0 0 0-15,0 0 0 0,6 0 40 0,3 0 5 16,-3 0 2-16,3-3 0 0,0-2-35 0,3-1-12 16,-3 1 9-16,0-3-9 0,0 0 0 0,0 0 8 15,0-2-8-15,0 2 0 0,-1-3 0 0,-2 3 0 16,-3-5 0-16,0 2 0 0,-3 1 0 0,0-1 0 16,-6-2 0-16,0 3 0 0,1-6 0 0,-1 2 0 15,-3 1 0-15,-3 3 0 0,0-4 0 0,0 6 15 16,-3 3-4-16,0 2-1 0,0 3 50 0,-6 3 9 15,1 5 3-15,2 5 0 0,-3-2-7 0,3 7-1 0,0-2 0 0,3 3 0 16,3-1-40-16,3 1-9 0,1 2-2 0,-1 0 0 16,6 0-13-16,3-2 8 0,-6-3-8 0,9 2 0 15,3-2 0-15,0-3 0 0,-3-2 0 0,8-3 0 16,4-3 0-16,6-5 0 0,0-2 0 0,3-4 0 16,0-2-16-16,2-2 3 0,1-6 1 0,0 3 0 15,0-3-75-15,-3 3-14 16,-4-6-3-16,1 3-1 0,-3 0 50 0,-3 0 11 15,-3 3 1-15,0 0 1 0,-3 2 42 0,-3 3 0 0,-3 0 0 0,0 3 0 16,-3 5 24-16,0 0 9 0,-6 3 3 0,0 2 0 16,-3-2 23-16,0 7 5 0,-3 1 0 0,0 2 1 0,3 0-16 15,-3 1-3-15,3-1-1 0,0 3 0 0,6-3-36 16,0 0-9-16,0-2 0 0,6-1 0 0,0-2 0 16,3 0 0-16,3 0 0 0,0-3 0 0,0-2 0 0,3 0 0 15,3-6 0-15,3 0 0 16,0-5-220-16,2 1-42 0</inkml:trace>
  <inkml:trace contextRef="#ctx0" brushRef="#br0" timeOffset="74191.36">9601 11792 1429 0,'0'0'63'0,"0"0"13"0,0 0-60 0,0 0-16 0,0 0 0 0,0 0 0 15,0 0 46-15,0-5 6 0,0 0 2 0,0 0 0 16,3-1-21-16,-3 1-4 0,0-3-1 0,0 3 0 16,0-3 16-16,0 3 4 0,0 5 0 0,-6-8 0 15,0 0 36-15,0 2 7 0,-3 4 1 0,1-1 1 16,-4 3-6-16,0 0-2 0,-3 0 0 0,0 8 0 16,0-3-43-16,-3 3-9 0,3 3-1 0,-3-3-1 15,1 5 5-15,2-2 0 0,3 2 1 0,0-3 0 16,3 1-59-1,3 2-12-15,6-5-2 0,3 3-1 0,0-1 54 0,0-2 11 0,9 0 3 0,0 0 0 16,0 0-50-16,0-3-9 0,-1 1-3 16,4-1 0-16,3 0 3 0,0 1 1 0,0-1 0 15,0-3 0-15,-3 1-45 0,-3 2-10 0,0-2-2 0,-1 2 0 16,-5 3 24-16,0-2 5 0,-3-1 1 16,0 3 0-16,-6 0 39 0,0 0 15 0,-3 2-11 0,0-2 11 0,-5 3 11 15,-4-3 8-15,0 2 1 0,-3 4 1 0,0-4 30 0,0 1 5 16,0-3 2-16,-3 5 0 0,1-5-25 0,-4 0-5 15,-3 0 0-15,3-3-1 0,6 0 14 0,-2-2 3 16,-1 2 1-16,6-2 0 0,0 0-31 0,3-3-6 16,3 0-8-16,6-3 11 0,0-5-11 0,3 0-17 15,0 0 4-15,6 0 1 16,0-2-230-16,3-1-46 0</inkml:trace>
  <inkml:trace contextRef="#ctx0" brushRef="#br0" timeOffset="74694.97">9884 11790 921 0,'0'0'82'0,"0"0"-66"0,0 0-16 0,0 0 0 0,0 0 214 0,3 0 39 0,-3 0 8 0,3-3 2 16,3 3-207-16,0-2-40 0,0-4-16 0,-3 1 11 15,6-3 7-15,-6 3 2 0,3 2 0 0,-3-2 0 16,3 0-3-16,-3-3 0 0,-3 0 0 0,-3 2 0 0,0 1 31 0,0 0 5 31,-6 2 2-31,3-2 0 0,6 5 16 0,-6-5 3 16,-6 5 1-16,0 0 0 0,0 0-21 0,-3 2-4 16,0 3-1-16,0 1 0 0,4-1-12 0,-1 3-2 15,-6 0-1-15,6 3 0 0,0-4-14 0,3 4-4 16,0-3 0-16,0 3 0 0,3-1-16 0,0 1 8 15,3-3-8-15,0 2 0 0,0 1 0 0,6-1 0 16,0-2 0-16,3 0 0 0,0 0 0 0,3 0 0 16,0-3 0-16,3 3 0 0,0-2-19 0,3-1 3 15,0 0 0-15,-3 1 0 16,5-1-33-16,-5 0-7 0,0 3 0 0,-3-5-1 16,3 2 0-16,-3 0 0 0,0 1 0 0,0-1 0 0,-3-2 28 0,-3 2 5 0,-3 3 2 15,0-3 0-15,-3 0 22 0,0 1 0 0,3-1 0 0,-6 0 0 16,0 3 22-16,-3 0-1 0,-3-3 0 0,0 1 0 15,0-1 23-15,-3 0 5 0,1-2 1 0,-4 0 0 16,3-1-11-16,0 1-3 0,-3-1 0 0,0 1 0 16,6-6-17-16,-3 3-4 0,3 3-1 0,1-3 0 15,-1-3-14-15,3 3 0 0,6-2 0 0,3 2 0 16,0 0-34-16,0 0-13 0,0 0-2 0,0 0-1 16,0 0-180-16,6-8-36 0</inkml:trace>
  <inkml:trace contextRef="#ctx0" brushRef="#br0" timeOffset="75147.98">10188 11882 288 0,'0'0'25'0,"0"0"-25"16,0 0 0-16,0 0 0 0,6 0 368 0,3-2 68 15,-4-1 13-15,1 1 3 0,3-1-314 0,0 3-63 16,0-5-13-16,3 2-2 0,-6 0-15 0,3 1-2 16,0-4-1-16,0 1 0 0,3 2-34 0,0-5-8 15,-3 3 0-15,0 0 0 0,-3-3 0 0,-1 3 0 0,-2-3 9 16,3 0-9-16,3 2 12 0,-3-1-1 16,-3-1-1-16,0 2 0 0,-3-2 6 0,0 3 2 0,-3 2 0 0,0-4 0 15,3-4 13-15,-3 0 2 0,-3 3 1 0,3 3 0 16,0 0-8-16,0 0-2 0,-6-1 0 0,-2 4 0 15,-1 4 7-15,-6 4 1 0,3-1 0 0,-3 3 0 16,-3 0-4-16,3 5 0 0,-2 0 0 0,2 3 0 16,0 0 13-16,0 2 3 0,3 1 0 0,-3-1 0 15,3 1-24-15,3 2-5 0,1 0-1 0,-1 0 0 16,3 1-4-16,0 1-1 0,3 1 0 0,3 0 0 16,3 0 18-16,3 0 3 0,0 2 1 0,6 1 0 15,0-4-31-15,0-1 0 0,-1 1 0 0,1-1 0 16,6-7 0-16,-3-4 0 0,6 0 8 0,0-6-8 0,3-2 0 15,0-9 8-15,2 4-8 0,1-6 0 0,6-3 0 0,-3 1 0 16,-3-6 0-16,-1 0 0 16,4-3-206-16,-3 3-38 0</inkml:trace>
  <inkml:trace contextRef="#ctx0" brushRef="#br1" timeOffset="83806.45">3961 13335 759 0,'0'0'33'0,"0"0"8"0,0 0-33 0,0 0-8 0,0 0 0 0,0 0 0 15,0-5 44-15,0 5 6 0,0 0 2 0,0 0 0 16,0 0-7-16,0 0-1 0,0 0 0 0,0 0 0 16,0 0-28-16,0 0-7 0,0 0-1 0,0 0 0 15,0 0 4-15,0 0 0 0,0 0 0 0,0 0 0 16,0 5 32-16,0 3 6 0,0-8 2 0,0 8 0 16,-6 0 1-16,6-3 1 0,3 3 0 0,-3-3 0 15,-3 3-19-15,0 0-4 0,0-2-1 0,3 1 0 16,-3-1-3-16,3-1-1 0,0 0 0 0,0 3 0 15,0-2-6-15,0 1-2 0,-6-1 0 0,6 2 0 16,-3-3-8-16,3 0-2 0,0 3 0 0,-3 0 0 16,0 3 0-16,3 2 0 0,-3 0 0 0,0 3 0 15,-3 3 4-15,3 2 0 0,-6 3 0 0,3-1 0 16,0 4-12-16,0-1 12 0,-6 3-12 0,9 3 12 16,-6 0 7-16,1-3 1 0,-1 3 1 0,6 0 0 15,-6-1-7-15,3-2-2 0,0 0 0 0,6 1 0 16,-6-1 1-16,3-3 0 0,3 1 0 0,0-4 0 0,-6-1-5 15,6-1-8-15,0 0 11 0,0 0-11 0,0-2 12 16,0-4-12-16,0 1 12 0,0-2-12 0,0-1 10 0,0-3-10 16,0-2 8-16,0 0-8 0,6-2 23 0,-6-6-1 15,0 0 0-15,0 0 0 0,0 0-22 0,0 0-13 16,0 5 1-16,0-5 1 0,0 0 19 0,0 0 3 16,0 0 1-16,0 0 0 0,0 0-4 0,0 0 0 15,3-5 0-15,3-3 0 0,-3 0-8 0,3 0 0 16,6-3-12-16,-6 1 12 0,2-1 0 0,1-5 0 15,6 0 0-15,0-2 0 0,3-3 0 0,-3-3 0 16,3-3 0-16,9-2 0 0,-7-5 0 0,10 2 0 16,3-2 0-16,6-3 0 0,-7 2 0 0,7-7 0 15,0-3 0-15,2 0 8 0,1 0-8 0,0-3 0 0,-1 1 0 16,-2 4 0-16,0 6 8 0,-3 3-8 0,2 0 0 16,-5 4 8-16,-3 7-8 0,-3-1 0 0,2 5 0 0,-8 1 0 15,-3 2 0-15,0 3 0 0,-3 2 0 0,0-2 0 16,-1 5 0-16,-8 0 0 0,6 0 0 0,-6 3 0 15,0-1 0-15,0 4 0 0,0-1 0 0,-6 3 0 16,0 0-8-16,0 0 8 0,0 0 0 0,0 0 0 16,9 0 0-16,-9 0 0 0,0 0 0 0,0 0 0 15,0 5 0-15,0-5-14 0,0 11 5 0,0 0 1 16,0-1-165 0,-6 3-33-16</inkml:trace>
  <inkml:trace contextRef="#ctx0" brushRef="#br1" timeOffset="84462.55">4416 14097 874 0,'-6'-3'39'0,"6"3"8"0,3 0-38 15,-6-2-9-15,3-1 0 0,0 3 0 0,0 0 67 0,0 0 11 16,6-5 2-16,0-1 1 0,-6 1-1 0,0 5-1 0,3-5 0 16,-3 5 0-16,6-5-14 0,-6 5-2 0,6-6-1 0,-6 6 0 15,0 0-16-15,6-5-3 0,-6 5-1 0,3-3 0 16,-3 3-22-16,6-5-4 0,-3 0 0 0,0 2-1 16,3-2 5-16,3 0 0 0,-9-1 1 0,3 1 0 15,3 0-1-15,0-1 0 0,-1-2 0 0,4 1 0 16,-6-4-20-16,3 0 0 0,6 3 0 0,-9 0 8 15,6-2-8-15,0-1 8 0,-6 1-8 0,3 2 8 16,0-3-8-16,-3-2 0 0,0 2 8 0,-3-2-8 16,3 3 8-16,-6-1-8 0,0 0 10 0,0 1-10 15,-3 2 10-15,-3 0-10 0,-3 3 10 0,3 2-10 16,-9 0 0-16,1 3 8 0,2 0-8 0,-6 6 0 16,-3 2 0-16,3 2 0 0,-6-2 0 0,4 5 0 15,-1 3 9-15,0 0-9 0,0 3 8 0,-3 2-8 16,4 0 9-16,2 0-9 0,0 3 10 0,3 0-10 15,3-3 0-15,3 0 0 0,3-2 0 0,3-1 0 16,3-2 0-16,3 0 0 0,3 0 0 0,0-3 0 0,9 0 0 16,-3-2 0-16,3-3 9 0,3 2-9 0,0-7 10 0,6 2-10 15,-3-5 12-15,2 0-12 0,1-5 27 0,0 2-2 16,3-5 0-16,3 0 0 0,-7-2-25 0,1-1 0 16,0-2 0-16,0 0 0 0,0 0 0 0,0-3 0 15,-4 0 0-15,-5 3 0 0,6-3 8 0,-9 0-8 16,3-3 8-16,-9 6-8 0,3-3 9 0,-3-2-9 15,-3 4 10-15,-3 1-10 0,3 0 10 0,-9 0-10 16,3 0 10-16,-3 2-10 0,-3 0 0 0,3 1 8 16,-3 5-8-16,-2 5 0 0,5-3 0 0,-12 3 0 15,6 3 0-15,0 2 0 0,-6 0 0 0,6 3 0 16,0 3 0-16,1-3-10 0,-1 0 10 0,3 2 0 16,3-2 0-16,3 0-8 15,3 3-43-15,0-4-8 0,6 4-1 0,6 0-580 0,-6-6-115 0</inkml:trace>
  <inkml:trace contextRef="#ctx0" brushRef="#br1" timeOffset="84853.28">4705 13914 914 0,'0'-7'40'0,"0"7"9"0,0-6-39 0,0 6-10 0,0-5 0 0,0 0 0 16,0 2 52-16,0 3 8 0,0 0 1 0,0 0 1 0,0 0-8 15,0 0-2-15,0 0 0 0,0 0 0 0,0 0-27 0,6 5-5 16,0 1-2-16,-3 2 0 0,-3-3 17 0,0 5 3 16,-6-2 1-16,3 6 0 0,-6-1 20 0,3 3 4 15,-3-3 1-15,0 3 0 0,-3 0-18 0,3 0-3 16,-3-3-1-16,0 0 0 0,3 0-11 0,1-2-3 16,2-1 0-16,0 1 0 0,-3-6-6 0,3 1-2 15,0-1 0-15,6-5 0 0,0 0-7 0,0 0-1 16,0 0-1-16,0 0 0 0,0 0 1 0,12-3 1 15,0-2 0-15,0-3 0 0,-1 0-4 0,4-3-1 16,0-4 0-16,0 1 0 0,0-2-8 0,0-2 12 16,6 2-12-16,-6 0 12 0,-1-2-12 0,7 2 0 15,-6 0 0-15,0 0 8 0,6 0-8 0,-9 3 0 16,0 0 0-16,0 2 0 0,-3 1 11 0,2 2-3 16,-2-3-8-16,0 6 12 0,3-1-12 0,-3 1-8 0,-3 0 8 15,3 5-13-15,-3-3 13 0,3 3 0 0,-9 0 0 16,0 0 0-1,6 3-99-15,3-1-13 0,3 1-4 0</inkml:trace>
  <inkml:trace contextRef="#ctx0" brushRef="#br1" timeOffset="85805.99">5309 13848 831 0,'0'0'36'0,"0"0"9"0,0 0-36 0,0 0-9 0,0 0 0 0,-6 3 0 0,0-3 92 0,6 0 16 16,0 0 3-16,-6 0 1 0,-3 3-42 0,9-3-8 16,0 0-2-16,0 0 0 0,-3 0-12 0,-3 0-4 15,0 0 0-15,6 0 0 0,0 0-11 0,-6 0-2 16,-2-3-1-16,2 0 0 0,0 3-2 0,0-2-1 15,-3 2 0-15,0-3 0 0,0 3-11 0,3 0-3 16,-9 0 0-16,3 0 0 0,0 0 11 0,0 0 3 16,-3 0 0-16,4 3 0 0,-1-1 0 0,0 1 0 15,-6 0 0-15,0 2 0 0,3 0-7 0,0 0-2 16,0 1 0-16,0-4 0 0,4 4-7 0,2-4-2 16,3 1 0-16,0 2 0 0,0-2-9 0,3 2 0 15,3-5 0-15,3 8 8 0,3-3-8 0,-6-5 0 16,12 6 0-16,3-1 0 0,-7 0 0 0,4-2 0 0,0 2 0 15,6 3 0-15,-9-3 0 0,3 3 0 0,0-2 9 16,0 2-9-16,0 2 0 0,-3-2 0 0,0 0 0 0,-1 3 0 16,-2-3 0-16,0 2 8 0,0-2-8 0,-3 3 0 15,3-1 0-15,-6-4 0 0,0 4 0 0,-3 1 0 16,3-3 8-16,-6 2-8 0,-3-2 8 0,0 0-8 16,1 0 0-16,-4 0 9 0,0 0-9 0,0 0 0 15,-6-3 8-15,0 1-8 0,0-1 0 0,-3 0 0 16,1-2 8-16,-1-1-8 0,0-2 0 0,3 3 0 15,0-3 12-15,3 0-4 0,0-3 0 0,1 1-8 16,2-1 0-16,3 0 0 0,0-2 0 0,0 3 0 16,6-4 0-16,3 6 10 0,-3-8-10 0,6 3 8 15,6-3-21-15,0 0-5 0,3 0-1 0,5-2 0 16,-2 2-167 0,6-3-34-16,0 3-6 0,3-2-2 0</inkml:trace>
  <inkml:trace contextRef="#ctx0" brushRef="#br1" timeOffset="86040.31">5476 13880 403 0,'0'0'17'0,"0"0"5"0,0 0-22 0,0 0 0 16,0 0 0-16,0 8 0 0,-6-3 147 0,0 3 25 16,3 0 4-16,-3 0 2 0,-6 3-88 0,3-1-18 0,0 3-3 15,-6-2-1-15,3 5-18 0,0-3-4 0,1 0-1 0,-4 3 0 16,3 0-1-16,0-3-1 0,3 1 0 0,0-1 0 15,3-3-27-15,0 1-6 0,3-3-1 0,-6 0 0 16,9-8-1-16,0 8 0 0,0-8 0 0,3 2 0 31,3 4-57-31,3-6-12 0,-3-3-3 0,6-2-612 0</inkml:trace>
  <inkml:trace contextRef="#ctx0" brushRef="#br1" timeOffset="86196.55">5648 13650 864 0,'-3'-3'76'0,"0"1"-60"0,3 2-16 0,-6-6 0 16,4 1 89-16,-1 0 15 0,3 5 4 0,-3-3 0 15,3-2-49-15,0 5-10 0,0 0-1 0,0 0-1 16,0 0-28-16,0 0-6 0,0 0-1 0,3 5 0 16,2 0-55-16,4 3-11 0,-3 3-2 15,9-3-539-15</inkml:trace>
  <inkml:trace contextRef="#ctx0" brushRef="#br1" timeOffset="86602.69">5884 13888 345 0,'0'0'31'0,"0"0"-31"0,0 0 0 15,0 0 0-15,0 0 140 0,0 0 21 0,0 0 5 0,0 0 1 16,0 0-92-16,0 0-19 0,0 0-3 0,0 0-1 15,0 0-22-15,5-3-5 0,1-2-1 0,0 2 0 16,0-2 7-16,0 0 1 0,-3 0 0 0,3-3 0 16,-3 2-13-16,3 1-3 0,-6 0 0 0,3-1 0 15,0 1 16-15,-3 0 4 0,-3 0 0 0,0 2 0 16,3-2-10-16,0-1-2 0,-9 1 0 0,3 2 0 16,0 1-6-16,-3-1-2 0,-3 0 0 0,-2 1 0 15,-1-1 0-15,0 3 0 0,0 3 0 0,-6-1 0 16,0 4 4-16,0 2 0 0,-5 0 0 0,-1 2 0 15,0 3 11-15,0 1 2 0,1 2 1 0,-1-1 0 16,6 1-3-16,0 3-1 0,0-1 0 0,3 3 0 16,0 1-14-16,7-4-4 0,2 1 0 0,3 2 0 15,0-3-3-15,6 1-1 0,3-3 0 0,3 0 0 16,3-3-8-16,3 0 8 0,-1-5-8 0,7 0 8 16,3-3 0-16,6-2 0 0,0-3 0 0,2-3 0 0,4-2 20 15,0 0 3-15,0-3 1 0,-1 0 0 16,1-3-157-16,0 1-31 0,-3-4-7 15,-1 1-676-15</inkml:trace>
  <inkml:trace contextRef="#ctx0" brushRef="#br1" timeOffset="87211.9">6324 13454 403 0,'0'0'36'0,"0"0"-36"0,0 0 0 0,0 0 0 15,0 0 131-15,0 0 19 0,0 0 4 0,0 0 1 16,0 0-73-16,0 0-14 0,6 3-4 0,0 2 0 16,6-5-3-16,3 0-1 0,-3 0 0 0,6-5 0 15,-1 2-12-15,1-2-4 0,0-3 0 0,6 0 0 16,0-3-25-16,0 1-6 0,-1-3-1 0,4-1 0 16,0 1-4-16,-3 0-8 0,0-3 11 0,-4 0-11 15,1 3 8-15,0-3-8 0,0 0 0 0,-6 3 0 16,-3-3 0-16,0 0 0 0,-3 0 0 0,-4-2 0 15,1 2 16-15,-3-3-3 0,-3 3-1 0,0 1 0 16,0-4-12-16,-6 6 0 0,1 0 0 0,-1-1 0 16,-6 6 28-16,0 3 2 0,-3 0 1 0,0 7 0 15,-6 6-15-15,-3 3-2 0,-5 2-1 0,-4 8 0 16,3 6 6-16,-3-1 1 0,1 3 0 0,-7 3 0 16,0 5 9-16,0 0 3 0,-2 3 0 0,-4 2 0 0,1 6-10 15,2 5-2-15,0 0 0 0,6 0 0 0,1-3-6 16,8-5-2-16,3-3 0 0,6 1 0 0,6-6-12 0,-3-6 0 15,10 4 0-15,2-6 0 0,3 0 28 0,3-5 4 16,2-3 0-16,10-5 0 0,-3-6-32 0,6-4 0 16,3-4 0-16,0-4 0 0,6-4 0 0,2-2 0 15,-5-5 0-15,3 0 0 16,3 0-39-16,-3-3-13 0,-4 0-4 16,1 0 0-16,-3 0 39 0,0 3 7 0,-6 0 2 0,-3 5 0 0,0 0 8 0,-7 3 0 15,-5 5 0-15,0 0 0 0,0 0 0 0,0 0 11 16,-3 5-3-16,-2 6 0 0,-1-1 13 0,-3 3 3 0,3 1 0 15,-3-1 0-15,3 3 6 0,-3-3 2 16,6 0 0-16,3-2 0 0,3 2-32 0,6-2 0 0,-6-1 0 16,9-2 0-16,0-3 12 0,2 1-3 0,4-4-1 15,0-2 0-15,6-2 4 0,-6-1 0 0,3-5 0 16,6 0 0-16,-4-2-26 0,7-4-5 0,0 1-1 0,-6 0 0 31,5-3-80-31,-2-3-16 0,-3-2-3 0,3 0-1 16,0-3-99-16,-4-2-20 0,16-27-4 0,-6 8-1 0</inkml:trace>
  <inkml:trace contextRef="#ctx0" brushRef="#br1" timeOffset="87618.07">7291 13070 1796 0,'0'0'40'0,"0"0"8"0,3-5 1 0,-3 5 1 0,-3-8-40 0,3 3-10 0,0 5 0 0,0 0 0 0,0 0 34 0,-5 3 5 16,-4-1 1-16,3 9 0 0,0 2 3 0,-6 6 1 15,-6 2 0-15,0 5 0 0,-6 3 0 0,0 3 0 16,-2 5 0-16,-10 3 0 0,0-1-14 0,-3 9-2 15,1 5-1-15,2 5 0 0,-3-2-18 0,1 2-9 16,2-2 10-16,3-4-10 0,3-4 32 0,4-3 0 16,8-5 0-16,0-1 0 0,3-4-32 0,6-1 0 15,0-7 0-15,3-1 0 0,6-5 12 0,-3-5-3 16,3-3-1-16,3-5 0 0,3-2-8 0,0-4-11 16,0-2 3-16,0-5 0 15,0-3-32-15,3 0-7 0,-3-5-1 0,-3 0 0 16,0-3 26-16,0 0 5 0,0-5 1 0,-3 5 0 15,0 0-13-15,0-3-3 0,-3-2 0 0,0 3 0 0,0 2 32 0,0 0 0 16,-6 0 0-16,3 3 0 0,0 2 19 0,0 1 9 16,0-1 3-16,0 6 0 0,0-6-10 0,3 6-1 15,0 0-1-15,0-1 0 0,0 1 21 0,3 5 5 0,3-5 1 16,3 0 0-16,-3-1-37 0,6 4-9 0,3-4 0 0,0 1 0 16,3 2 0-16,3-2 0 0,3 2 0 15,2-2 0-15,1 0 8 0,0 2 0 0,0 1 0 0,0-4 0 16,-1 4-8-16,7-1-11 0,-3 3 3 0,0-3 0 31,0 3-173-31,2-2-35 0,-2 2-6 0,0 0-2 0</inkml:trace>
  <inkml:trace contextRef="#ctx0" brushRef="#br1" timeOffset="87805.54">7360 13732 1335 0,'0'0'29'0,"0"0"7"0,-3 0 0 0,3 0 2 0,0 0-30 0,0 0-8 16,-3-3 0-16,3 3 0 0,0 0 58 0,0 0 10 16,-6 0 3-16,0 0 0 0,3 0-42 0,3 0-8 15,0 0-1-15,-3 8-1 0,0-3-19 0,0 3 0 16,3-2 0-16,0 2-487 16,-3 2-103-16</inkml:trace>
  <inkml:trace contextRef="#ctx0" brushRef="#br1" timeOffset="87946.12">7280 14015 1036 0,'-12'8'46'0,"3"-3"10"0,-3 1-45 0,3 1-11 0,6-1 0 0,-6-1 0 16,-6 0 171-16,6 1 32 0,6-1 6 0,-3 0 2 15,-3 3-118-15,3-3-23 0,3 1-5 0,3 2-1 16,0 0-51-16,0 0-13 0,-3-3 0 0,6 3-598 16,6-3-122-16</inkml:trace>
  <inkml:trace contextRef="#ctx0" brushRef="#br1" timeOffset="92971.34">8562 13486 568 0,'0'0'25'0,"0"0"6"0,0 0-31 0,0 0 0 0,0 0 0 0,0 0 0 16,0 0 83-16,0 0 10 0,0 0 3 0,0 0 0 0,0 0-31 0,0 0-5 16,9-3-2-16,-6 1 0 0,3 2-21 0,0-3-4 15,3 3-1-15,0-3 0 0,0 1 9 16,0-1 2-16,3-2 0 0,0-1 0 0,3 4-13 15,0-4-2-15,-1-2-1 0,4-2 0 0,0 2-13 0,0-3-2 16,0-2-1-16,3 0 0 0,3 2-1 0,-1-5 0 16,1 1 0-16,3 1 0 0,-3-2-2 0,0 1 0 15,-1-4 0-15,1 1 0 0,-3 2-8 0,3-3 0 16,-6-2-12-16,0 2 12 0,-4 1 0 0,1-1 0 16,-3-2 0-16,0 0 0 0,-3 5 0 0,-3 0 8 15,0 0-8-15,-6 3 8 0,0 3-8 0,0 2 12 16,-9 0-12-16,0 5 12 0,0 1-12 0,-6 2 0 15,-6 2 0-15,1 1 0 0,-4 2 0 0,0 3 0 16,-3 3 9-16,-3 4-9 0,4 4 0 0,-4 2 0 16,0 3 0-16,0 0 0 0,1 2 15 0,-1 3-2 15,-3 0 0-15,-6 6 0 0,1 2 3 0,-1 3 0 0,0 2 0 16,4 6 0-16,-1-1-1 0,0 3 0 0,0-2 0 0,4 2 0 16,-1-2-15-16,0-3 0 0,3 0 0 0,1-3 0 15,-1-2 9-15,0-3-9 0,6-3 8 0,3 1-8 16,4-6 8-16,-1-3-8 0,6-2 0 0,3-3 8 15,6-5 0-15,-3 0-8 0,3-5 12 0,3-1-4 16,6-2 1-16,-6-8 0 0,0 0 0 0,9 0 0 16,6-2 5-16,0-6 1 0,3-6 0 0,-1 1 0 15,4-3-15-15,3-5 8 0,0 0-8 0,3 0 0 16,-1-3 0-16,1 0 0 0,0 3 0 0,0 2 0 16,-3 4 0-16,-1-1 0 0,-5 2-8 0,0 7 8 15,-3-4 0-15,-3 6 0 0,0 2 0 0,-3 0 0 16,-3 3-16-16,0 6 3 0,-3 2 1 0,0 0 0 0,-3 2 12 15,-3 1-9-15,0-1 9 0,0 4-8 0,0-1 8 16,-3 0 9-16,3 0-1 0,0 3-8 0,0-3 12 16,0-2-4-16,-3-1 0 0,3 1-8 0,3 0 14 15,-3 2-4-15,0-5-1 0,3 0 0 0,0 0-9 0,0-8 0 16,3 8 0-16,3-3 0 0,-6-5 0 0,6 3 8 16,0 2 0-16,3-5 0 0,3 0-8 0,3-3 0 15,-1-2 0-15,7 0-580 16,-3-3-119-16</inkml:trace>
  <inkml:trace contextRef="#ctx0" brushRef="#br1" timeOffset="93158.98">8908 13838 576 0,'-12'2'25'0,"6"4"6"0,0-4-31 0,0 4 0 0,-3 2 0 0,-3-1 0 15,3 1 147-15,0 0 23 0,-3 0 5 0,3 3 1 16,1-3-86-16,-1 5-17 0,0 0-3 0,0 0-1 15,0 1-45-15,3-1-8 0,0 0-3 0,0 0 0 16,0 1-13-16,3-1 9 0,0-3-9 0,0-2 8 16,0 0-8-16,3 0 0 0,0-8 0 0,0 0-676 15</inkml:trace>
  <inkml:trace contextRef="#ctx0" brushRef="#br1" timeOffset="93330.95">9080 13486 1393 0,'0'0'30'0,"0"0"6"0,-3 2 2 0,-3-2 2 0,-2 3-32 0,2 0-8 16,0-1 0-16,3 4 0 0,3-6 10 0,-6 8 0 16,6 0 0-16,0 2 0 0,0 1-10 0,0 2-11 15,3-2 3-15</inkml:trace>
  <inkml:trace contextRef="#ctx0" brushRef="#br1" timeOffset="93971.06">9033 13914 1004 0,'0'0'44'0,"0"0"10"0,0 0-43 0,0 0-11 0,0 0 0 0,-3 6 0 16,3-6 57-16,0 0 10 0,0 0 1 0,0 0 1 15,6 2-11-15,-6-2-2 0,6 0-1 0,3 3 0 16,0-3-13-16,2-3-2 0,-2 1-1 0,3-4 0 16,-3 1-18-16,3 0-3 0,0-3-1 0,0 0 0 15,0-3-8-15,0 3-1 0,-3 1-8 0,0-4 12 16,0 0-12-16,-1 1 9 0,-2-1-9 0,0 3 8 16,0-2-8-16,-3-1 10 0,-3 1-10 0,-3 2 10 15,3 0-1-15,-3 0 0 0,-6 2 0 0,3 4 0 16,-2-4 3-16,-4 6 0 0,-3 3 0 0,3 2 0 15,-6 1-3-15,-3 4 0 0,0 1 0 0,-3 5 0 16,1 0-1-16,2-1-8 0,-3 1 12 0,6 6-4 0,0-4 1 0,3-2 0 16,4 2 0-16,-1 1 0 0,3-1-9 0,3 1 12 15,0-3-12-15,3 0 12 0,3 0-12 16,3-3 0-16,0 0 0 0,6-5 8 0,0 3 2 0,0-6 0 16,2-2 0-16,4-1 0 0,3-2 3 0,0-2 1 15,0-4 0-15,6 1 0 0,-3-3-2 0,-4 0-1 16,4 0 0-16,-3-5 0 0,3 2-11 0,-3-2 10 15,3 3-10-15,-3-1 10 0,2 0-10 0,-2 3 0 16,-3 0 0-16,0 1 0 0,-3 1 0 0,-3 4 0 16,0-1 0-16,-3 0 0 0,0 3 0 0,-6 0-9 15,0 0 9-15,0 0-10 0,3 8 10 0,-6 0-10 16,3 3 10-16,-6-3-10 0,0 0 10 0,0 2 0 0,0-2 0 16,0 0 0-16,0 0 9 0,0 0 1 0,6-8 0 0,0 0 0 15,-6 5 6-15,6-5 0 0,0 0 1 16,0 0 0-16,0 0 0 0,0 0 0 0,0 0 0 0,0 0 0 15,0 0-3-15,0 0-1 0,0-5 0 0,6 0 0 16,-3-1-13-16,6-4 0 0,0 2 0 0,0-3 0 16,0 1 8-16,3-1-8 0,-1-2 0 0,1 2 0 15,0 1 8-15,3-3-8 0,-3 2 0 0,3 0 9 16,3-2-9-16,-3 0 0 0,0 2 0 0,-4-2 0 16,4 2-17-1,-3 1-9-15,3-1-2 0,3 3 0 0,-6 0-36 0,3 1-8 16,0-1-2-16,0 0-804 0</inkml:trace>
  <inkml:trace contextRef="#ctx0" brushRef="#br1" timeOffset="95049.17">10414 13406 345 0,'0'0'31'0,"0"0"-31"0,0 0 0 0,0 0 0 0,0 0 149 16,0 0 24-16,3-2 5 0,3-3 1 0,0 5-108 0,3-6-22 16,0 4-4-16,3-4-1 0,2 6-19 0,1-5-4 15,3 0-1-15,3-1 0 0,-3 1 0 0,3-3 0 16,0 0 0-16,2-2 0 0,1-1-1 0,3 0-1 16,0-2 0-16,0 0 0 0,2 0-6 0,1-3-2 15,0 3 0-15,-3-3 0 0,2 0-10 0,-5 3 8 16,3-3-8-16,-3 0 8 0,-3-3-8 0,-4 4 8 15,-2-1-8-15,0 0 8 0,-6 3 0 0,0-3 0 16,-6 2 0-16,0 1 0 0,-6 0 4 0,-3 0 0 16,0 2 0-16,-3 1 0 0,-3 2 12 0,-6 0 4 15,-2 0 0-15,-7 5 0 0,-3 1-4 0,0 4 0 16,1 3 0-16,-4 1 0 0,0 4 13 0,0 1 3 16,-5 2 0-16,-1 6 0 0,0 2-20 0,-2 5-3 15,-4 1-1-15,3 5 0 0,-2 2-8 0,5 0-8 0,3 3 12 16,6 6-12-16,-2-4 8 0,2 6-8 0,3 3 0 0,0-3 0 15,1 3 0-15,2-1 0 0,0 1 0 16,3-6 0-16,0-2 0 0,0-3 0 0,4 0 0 0,-4-3 0 16,6-5 0-16,-3-2 0 0,3-3 0 0,0-3 0 15,3 0 32-15,3-8 0 0,3 0 0 0,-3-5 0 16,7 0-32-16,-1-2 0 0,3-6 0 0,0 0 0 16,0 0 30-16,0 0 2 0,5-8 1 0,4-3 0 15,3 1-1-15,3-4 0 0,0-4 0 0,3 2 0 16,0-3-32-16,3 1 0 0,-1-3 0 0,1 2 0 15,3 1 0-15,0-1 0 0,0 1 0 0,0-1 0 16,2 3 0-16,-2 3 0 0,3 2 0 0,-6 1 0 16,6 5 0-16,-7-1 0 0,4 4 0 0,0 2 0 15,-3 2 0-15,-3 1 0 0,0 2 0 0,-7 3 0 16,-2 3-19-16,0-1-10 16,-3 1-3-16,-6 2 0 0,0 0 32 0,-6 3 0 0,0-3 0 0,-3 1 0 0,-2-1 0 0,-4 3 0 15,0-3 0-15,-3 3 0 0,-3-6 0 0,3 1 13 16,3 0-1-16,0-1 0 0,-2-4 6 0,2 1 1 15,0-1 0-15,0-4 0 0,3 1-19 0,-3 0 0 16,6-3 0-16,0 0 0 0,0-3 0 0,3-2 0 16,0 2 0-16,4-2 0 0,2 0 0 0,2-3 0 15,4 0 0-15,-3 0 0 0,6 0 0 0,-3 0 0 16,3 3 0-16,-3-1 0 0,3 4 0 0,0-4 0 16,-6 6 0-16,6 0 0 0,-3 3 0 0,-3 2 0 0,3 1 0 15,-6 1 0-15,3 4-12 0,0 0-5 16,0-1-2-16,0 1 0 0,-3-1 19 0,3 1-10 0,-3 0 10 15,9-4-8-15,-3 1 8 0,6 0 0 0,-4-2 0 0,7-1 0 16,3-5 16-16,3 0 6 0,0-3 1 0,3 1 0 16,2-4-23-16,-2 4 0 0,3-6 0 0,-6 2-996 15</inkml:trace>
  <inkml:trace contextRef="#ctx0" brushRef="#br1" timeOffset="95618.62">10813 13824 288 0,'0'0'12'0,"0"0"4"0,0 0-16 0,0 0 0 0,0 0 0 0,0 0 0 15,0 0 204-15,0 0 37 0,3 6 8 0,-3-6 2 16,0 0-153-16,0 0-30 0,9 2-7 0,0-2-1 15,-9 0-29-15,14 0-7 0,-14 0 0 0,15-5-1 16,0 0-10-16,0 0-1 0,-3-1-1 0,0-2 0 16,0 0-11-16,0 0 12 0,-6-2-12 0,3 2 12 15,-3 0-12-15,0-3 12 0,-4 3-12 0,1-2 12 16,-3 2-12-16,-3 0 10 0,1-3-10 0,-4 3 10 16,0-5-10-16,-6 5 12 0,0-2-12 0,-3 2 12 15,0 3-12-15,-6 2 0 0,0 3 9 0,-2 3-9 0,-1 2 20 16,0 0-1-16,-3 3 0 0,0 0 0 0,1 5 8 15,-1 0 1-15,3 3 1 0,0 0 0 16,0-3-14-16,6 3-3 0,1 0-1 0,2 0 0 0,3 0 0 16,3 2 0-16,3 1 0 0,3-1 0 0,3-2-11 15,3 0 0-15,3 3 9 0,0-3-9 0,6-1 12 0,0-1-1 16,0-4-1-16,5-4 0 0,4 2 3 0,0-6 1 16,3-2 0-16,3-5 0 0,2 0-2 0,-2-3-1 15,0-6 0-15,3 4 0 0,-3-3-3 0,2-1-8 16,-5-1 12-16,3 1-4 0,-6-2-8 0,-6 1 0 15,3-4 0-15,-7 3 8 0,-2 0-8 0,0 0 0 16,-6 1 0-16,0-1 0 0,0-3 8 0,-6 3-8 16,-3-2 8-16,3 2-8 0,-6 0 0 0,0 0 0 15,-2 3 8-15,-4 2-8 0,0 1 0 0,-3 2 0 16,-6 5 0-16,0 3 0 0,-2 0-12 0,2 5 12 0,3 1-10 16,-3 2 10-16,6 0 0 0,0 2 0 15,0 1 0-15,4 2 10 0,2-2-10 0,3 2-11 0,0 0 3 16,6 0 0-1,0 0-18-15,3 1-3 0,6-1-1 0,0 0-553 0,3 3-110 0</inkml:trace>
  <inkml:trace contextRef="#ctx0" brushRef="#br1" timeOffset="96243.46">11200 13708 864 0,'0'0'76'0,"0"0"-60"0,0 0-16 0,0 0 0 0,0 0 83 0,0 0 13 16,0 0 4-16,0 0 0 0,0 0-43 0,0 0-8 16,0 0-1-16,0 0-1 0,0 8-9 0,-3 3-2 15,-3-1 0-15,0 1 0 0,0-1 16 0,-3 1 4 16,0 2 0-16,0 0 0 0,0 3-13 0,-3 0-3 16,0-3 0-16,3 1 0 0,-3 1 2 0,7-4 0 15,-1 0 0-15,0-3 0 0,3-3-32 0,0 0-10 16,3 0 0-16,0-5 0 0,0 0 16 0,0 0-3 15,12 0-1-15,-1-2 0 0,4-3 4 0,3-1 0 16,0-2 0-16,3 0 0 0,-3-2-16 0,3-3 9 16,2-1-9-16,1 1 8 0,-3-3-8 0,3 0 0 15,-3 3 0-15,3-3-11 0,-1 0-4 0,-5 3-1 16,-3 0 0-16,3 2 0 0,-6 1 16 0,-3 4-9 0,-3 1 9 0,0 2-8 16,-6 3-1-16,0 0 0 15,0 0 0-15,0 0 0 0,-3 8 9 0,-3 0 0 0,-3 3 0 16,-3 2 0-16,0 0 11 0,-6 3 1 0,6 0 0 15,-3 0 0-15,-2 0 3 0,5 2 1 0,0-2 0 16,3 0 0-16,-3-3-16 0,6 1 0 0,0-1 0 0,3-3 0 16,3 1 8-16,0-3-8 0,3-3 11 0,3 3-11 15,0-3 0-15,3 1 0 0,3-6 0 0,3 0 0 16,-1-6 25-16,4 4 5 0,0-6 1 0,0 0 0 31,3 0-50-31,-3-3-9 0,0-2-3 0,2 0 0 0,1-3 9 0,3 3 2 0,-3-3 0 0,3 0 0 16,-3 3 4-16,2-3 2 0,-2 0 0 0,0 3 0 15,-6 0-6-15,0 2-2 0,-3 3 0 0,0 0 0 16,-3 3 22-16,-3 0 0 0,-6 5 0 0,0 0 0 16,0 0 0-16,0 0 0 0,0 0 0 0,-6 8 8 0,0 2 20 15,0 1 3-15,-3 2 1 0,-3-2 0 0,-3 2-7 16,3 0-1-16,0 0 0 0,0 3 0 0,0-3 4 0,3 1 0 16,0 1 0-16,3-4 0 0,4 2-28 0,-1-2 0 15,0-3 0-15,3 2 0 0,3-2 0 0,2-2 0 16,4-4 0-16,0 1 0 15,6-3-91-15,0 0-23 0,0-3-5 0,3-2-1 16</inkml:trace>
  <inkml:trace contextRef="#ctx0" brushRef="#br1" timeOffset="97087.02">11956 13729 230 0,'0'0'10'0,"0"0"2"0,6-5-12 0,-3 2 0 0,0-2 0 0,0 0 0 0,-3-1 240 0,0 6 46 16,3-2 9-16,-3 2 1 0,0 0-157 0,0 0-32 15,0 0-7-15,0 0 0 0,0 0-44 0,0 0-9 16,0 0-2-16,0 0 0 0,-6 8-19 0,3 2-4 15,-3 1-1-15,-3-1 0 0,0 6 11 0,-3-2 3 16,0 4 0-16,0-2 0 0,0 0-19 0,0 0-3 16,0 0-1-16,1-1 0 0,2-1-2 0,3-1-1 15,0-2 0-15,3-4 0 0,3 1-9 0,0 0 10 16,0-8-10-16,9 3 10 0,-3 0 1 0,8-6 0 16,1 0 0-16,3-2 0 0,0 0 2 0,6-3 1 15,0-3 0-15,-1-2 0 0,7-3 0 0,-3 0 0 16,-3 0 0-16,3-2 0 0,-1-1-27 0,-2-2-6 0,3 3-1 15,-3-1 0-15,0 3 7 0,-3 0 1 0,-4 0 0 16,-5 6 0-16,0-1 12 0,-3 3 0 0,-3 3 0 16,-3 0-9-16,-3 5 9 0,0 0 0 0,0 0-9 0,-6 8 9 15,-6 0 0-15,-3 2 0 0,0 3-9 0,-2 1 9 16,2 4 0-16,-3-2 16 0,3 0-4 0,3 0 0 16,3 0-4-16,0 0-8 0,3-1 11 0,-3-1-11 15,3-4 0-15,0 1 0 0,3-3 0 0,0 0 0 16,6 0 0-16,3-3 0 0,-3 0 0 0,3-2 0 15,3-6 24-15,0 3-3 0,6-2 0 0,0-1 0 16,3-5-9-16,3 0-3 0,-1-2 0 0,1-1 0 16,0 0-9-16,0 1-14 0,-3-3 3 0,0 2 1 15,0-2-10-15,-1 0-1 0,-2-1-1 0,3 1 0 16,-3 0 6-16,3 0 2 0,-3-1 0 0,0 6 0 0,2-2 14 16,-5 2 0-16,-3 3 0 0,-3-1-9 0,0 4 9 0,0 2-12 15,-6 0 12-15,0 0-12 0,0 0 12 0,-6 10 8 16,0 3-8-16,0 1 11 0,-6-1 4 15,1 3 1-15,2 0 0 0,0 0 0 0,-3 2-7 0,3-5-1 16,3 3 0-16,3-3 0 0,0 1-8 0,3-4 0 16,0 1 9-16,3-3-9 0,6-3 0 0,-3 3 9 15,3-8-9-15,3 3 0 0,2-6 14 0,7 3-4 16,0-8-1-16,0 3 0 16,3-1-93-16,0-1-20 0,-4-1-3 0,4-3-1 15,0 3-108-15,-3-5-21 0,18-16-5 0,-10 5-1 0</inkml:trace>
  <inkml:trace contextRef="#ctx0" brushRef="#br1" timeOffset="97540.04">13515 12803 1609 0,'0'-5'35'0,"-3"-3"7"0,0 3 2 0,3-1 2 0,-2 1-37 0,-1 0-9 0,3 5 0 0,-3-3 0 16,0 1 33-16,3 2 5 0,-6 0 1 0,0 2 0 15,-3 6 5-15,0 3 0 0,-3 2 1 0,-6 3 0 16,6 5-11-16,-6 3-2 0,-3 5-1 0,1 0 0 16,-7 3-2-16,0 5 0 0,-6 8 0 0,-2 2 0 15,-4 6-10-15,0-2-3 0,0 1 0 0,1 1 0 16,-4 3 4-16,6 0 0 0,4-1 0 0,2-2 0 0,3-5-20 0,3-3 0 16,3 0 0-16,1-6 0 0,5 1 10 15,0-8-2-15,3-1 0 0,0-1 0 0,3-7-8 16,0-1 0-16,3-7 0 0,3 1 0 0,-3-5 0 0,6-1 0 15,-3-2 0-15,0-2 0 0,-3-4 0 0,3 1-11 16,-3-6 3-16,3 1 0 16,1-4-20-16,-1-2-4 0,-3 1-1 15,0-7 0-15,3-2 33 0,-3-2-8 0,3-1 8 0,3-2 0 0,3-3 0 0,-3 1 0 16,3-1 0-16,3 0 0 0,0 0 0 0,-3 3 0 16,3-3 0-16,-4 3 0 0,1 2 35 0,3 1 4 15,-3 2 1-15,0 0 0 0,3 3-4 0,0 2 0 16,0-2 0-16,3 3 0 0,0 2-12 0,3 0-4 15,0 2 0-15,0-2 0 0,3 3-20 0,6 0 0 16,-4 2 0-16,7-2 0 0,0 2 0 0,6 1 0 0,0 2 0 16,-1 0 0-16,1 0 0 0,6 0 0 0,2 0 0 15,1 2-732-15,3 1-152 0</inkml:trace>
  <inkml:trace contextRef="#ctx0" brushRef="#br1" timeOffset="98414.83">13676 13674 115 0,'0'0'0'0,"0"0"10"0,0 0-10 0,0 0 0 0,0 0 0 0,0 0 0 16,0 0 195-16,0 0 37 0,0 0 7 0,0 0 1 16,0 0-127-16,0 0-25 0,0 0-6 0,6-3-1 15,3 3-20-15,0-5-4 0,-3 5-1 0,0-6 0 16,3 4-24-16,0-3-6 0,-3 2-1 0,3-2 0 16,0-3-13-16,0 0-2 0,2 0-1 0,1 0 0 15,0 0-9-15,-3-3 8 0,3 1-8 0,-6-1 8 16,3 3 0-16,0-2-8 0,-6-4 12 0,0 4-4 15,0-3-8-15,-3 2 0 0,0-2 0 0,-6 2 8 16,0 1-8-16,-3-1 0 0,-3-2 0 0,-3 5 0 16,0 3 13-16,-6 2-2 0,-2 0-1 0,-4 6 0 15,-3 2 17-15,-6 0 3 0,4 3 1 0,-1 3 0 16,3 2-12-16,3 0-3 0,-2 9 0 0,5-4 0 16,0 6 6-16,6-3 1 0,-3 6 0 0,3-4 0 15,6-1-10-15,4 1-1 0,-1 1-1 0,6 0 0 16,0-3-11-16,6 0 0 0,6-2 0 0,2-3 8 0,4-3 4 15,3-2 0-15,3-6 0 0,3 0 0 0,0-2 0 0,5-3 0 16,4-6 0-16,0-1 0 0,3-1-12 0,-1-6 8 16,1 1-8-16,0-5 8 0,0-4-8 0,-1 1 0 15,1-3 9-15,3-5-9 0,-4 0 10 0,7-2-2 16,-3-4-8-16,2 1 12 0,1-1-12 0,3-2-8 16,-4-2 8-16,1-4-13 0,0 1-3 0,-1-6 0 15,4-2 0-15,0 0 0 16,2 0-19-16,-2 2-4 0,0-2-1 0,-7 2 0 0,-2 3 16 15,-6 3 2-15,-6 2 1 0,-4 6 0 0,1 4 21 0,-6 4 0 16,-3 2 0-16,-3 6 0 0,-6 4 40 0,3 1 5 16,-9 5 2-16,0 6 0 0,-3-1-7 0,-3 6 0 0,-3 2-1 15,-3 6 0-15,0-1-22 0,-5 6-4 0,-4 3-1 16,-6 4 0-16,-3 6 8 0,4 1 2 0,-4 1 0 0,0 4 0 16,-3 2-12-16,4 2-2 0,-7 6-8 0,3 0 12 15,0 0 4-15,-2 0 1 0,-1 3 0 0,3-3 0 16,1 0-7-16,2 0-2 0,-3-5 0 0,9-1 0 15,1 4-8-15,8-6 10 0,3-3-10 0,3 0 10 16,6-4-2-16,0-7-8 0,6-1 12 0,0-4-4 16,3-5-8-16,3 0-14 0,6-5 3 0,0 0 1 15,6-5-131 1,2-3-27-16,1 0-4 0,3-5-712 0</inkml:trace>
  <inkml:trace contextRef="#ctx0" brushRef="#br1" timeOffset="98945.95">14352 13536 1252 0,'0'0'56'0,"-3"5"11"0,-6 1-54 0,0-1-13 16,3 3 0-16,-3 0 0 0,0-3 99 0,3 6 17 16,-3-3 3-16,3 0 1 0,0 2-36 0,0-2-8 15,3-3 0-15,3-5-1 0,0 0-30 0,0 0-5 16,0 0-2-16,6 6 0 0,0-4-13 0,6-2-2 16,0 0-1-16,3-5 0 0,0 0-7 0,0-3-2 15,3 0 0-15,0-3 0 0,-4-2-5 0,4 2-8 16,-3-2 11-16,0 0-11 0,0-3 16 0,-3 3-3 15,0 0-1-15,-3 2 0 0,-3 1-12 0,-6-4 11 16,3 4-11-16,-6-4 10 0,0 4-10 0,-6 2 0 0,0-3 0 0,-3 6 0 16,0 0 0-16,-3 2 0 0,0 3 0 15,-3 5 0-15,1 1 0 0,-1 2 0 0,0 2 0 16,0 3-11-16,0 3 11 0,3 0-13 0,-3 5 5 16,6 1 8-16,1 1-9 0,2-1 9 0,3 1 0 15,3-1 0-15,3-4 0 0,3 1 0 0,3-1 0 0,3-2 0 16,2-3 0-16,7-2 0 0,-3-1 0 0,6-2 0 15,0-2 0-15,3-1 0 0,-3-2 10 0,2-1-2 16,4-2-8-16,-3-2 0 0,0-1 0 0,0 0 0 16,-4 1 0-16,1-1 0 0,-3-2 0 0,0 2 0 15,-6 0 0-15,0 1 0 0,-6 2 0 0,-6 0 0 16,0 0 0-16,0 0 0 0,0 0 0 0,0 0 0 16,0 5 0-16,-6 3 11 0,-3 0-11 0,-3 0 12 15,-3 2 6-15,6-2 2 0,-3 0 0 0,3 0 0 16,3 0 11-16,0-3 2 0,3 1 1 0,0-4 0 15,3-2-22-15,0 0-12 0,0 0 12 0,0 0-12 0,9-5 16 16,3 2-3-16,0-2-1 0,0 0 0 0,0 0-12 0,0-3 11 16,3 0-11-16,-3 0 10 0,0-3-10 15,2 1 0-15,1-4 9 0,3 1-9 0,-3 0 8 0,3 0-8 16,3-3 8-16,3-3-8 16,2-2-63-16,4 3-17 0,-3-6-3 0,0 0-637 15,2 3-128-15</inkml:trace>
  <inkml:trace contextRef="#ctx0" brushRef="#br1" timeOffset="100226.9">15694 13293 403 0,'6'-6'36'0,"-6"6"-36"0,3-5 0 0,0 0 0 0,0 2 153 0,0-2 24 16,0-3 5-16,0 3 1 0,3-3-63 0,-3 2-13 15,3-2-3-15,0 1 0 0,0-1-25 0,3-3-6 16,3 0-1-16,-3 1 0 0,3-3-35 0,-1-1-7 16,4-4-2-16,3 5 0 0,6-3-28 0,-3 0 0 15,3 0 0-15,-1 0 0 0,1 0 10 0,0-2-1 16,0-3 0-16,0 2 0 0,0-2-9 0,-1 0 0 15,1 0 0-15,-3-3 0 0,0 0 0 0,-3 3-12 16,-6 0 2-16,-3-1 1 16,-4 4-15-16,-5 2-2 0,-5 5-1 0,-4 1 0 0,-6 5 15 0,-3-1 4 0,0 9 0 0,-3 0 0 15,-3-1 35-15,-2 4 7 16,-4-1 2-16,-3 3 0 0,0 2-7 0,4 4-1 16,2-1 0-16,0 0 0 0,9 0-9 0,0 3-3 0,0-3 0 15,6 1 0-15,7-1-16 0,5 0 0 0,0 0 0 16,8-2 0-16,1-1 0 0,9 1 0 0,3-6 0 15,6 3 0-15,3-2 20 0,-1-4 0 0,4 3 0 0,3-5 0 16,-3 0-20-16,5 3 0 0,4-3 0 0,0-3 0 31,-1 1-27-31,-2-1-9 0,0 1-1 0,-4-1-1 16,-5 0 10-16,-3 6 1 0,-6-3 1 0,-3 3 0 0,-9-1 26 0,0 3 0 0,-9 1 0 0,-6 4 0 16,-6 1 0-16,-3 2 0 0,-9 0 0 0,-6 6 0 15,-5 2 17-15,-4 6 9 0,-3-1 2 0,0 3 0 16,-2-2 12-16,2 4 2 0,0-2 1 0,-2 3 0 15,-4 0-18-15,1 2-3 0,5-2-1 0,-3 2 0 16,4 3-21-16,-1-2 0 0,6 2 0 0,3-5 0 0,4-1 8 16,2-1-8-16,0-7 8 0,6-1-8 0,0-1 0 15,4-3 0-15,2-2 0 0,0-3 0 0,6-2 11 16,0-3-3-16,3-3 0 0,0-2 0 0,3-3 13 16,3 0 3-16,0 0 0 0,3-8 0 0,6-3-13 0,-3-2-3 15,0 0 0-15,3-3 0 0,0-3-8 0,3 1 0 16,0-3 0-16,-1 0 0 0,4-1 0 0,-3 4-12 15,0-3 2-15,0 5 1 0,0 3 9 0,0 2 0 16,-6 3 0-16,0 0 0 0,3 5-17 0,-3 3-2 16,-6 0 0-16,6 8 0 0,0 3 6 0,-3 2 1 15,0 0 0-15,0 3 0 0,-1 0 12 0,4 3 0 0,0-3 0 16,0-1 0-16,3 1 0 0,0 0 0 16,3-3 0-16,0 1 0 0,3-4 0 0,3-2 10 0,3 0-2 15,-1-3 0-15,4-2-8 0,3 0 8 0,-3-3-8 0,3-3 8 16,-1 0-8-16,-2-2-17 0,0 0 4 0,3-3 1 31,-3 0-16-31,-1-3-4 0,1 1 0 0,0-3 0 16,0-1-20-16,0-2-4 0,-3 1 0 0,-4-4-1 15,1 3 24-15,-3-2 5 0,-6-1 0 0,3 6 1 0,-3 0 27 0,-6-1 0 0,0 4 0 0,-3 2 0 16,-3 3 17-16,3 5 9 0,-3-3 2 0,-6 0 0 16,0 3 22-16,0 3 5 0,-3 2 1 0,3 1 0 15,-3 2-23-15,0-1-4 0,-2 7-1 0,5-1 0 16,-3 0-11-16,0 3-2 0,0 0-1 0,3 2 0 15,0-2 6-15,0-2 0 0,0-1 1 0,6 3 0 16,-3-3-21-16,3-3 0 0,3 4 0 0,0-4 8 16,3-2-8-16,3 0 0 0,0-3 0 0,6 1 0 0,-3-4 0 15,6-2 12-15,3 0-2 0,3-2-1 0,2-4-9 0,4-2 8 16,-6 1-8-16,0-1 8 0,3-3-8 0,0 0-17 16,-1-2 4-16,-2 3 1 0,-3-4-8 0,0 1 0 15,-3-3-1-15,0 3 0 0,-3 2 21 0,-1 1 0 16,-2 2 0-16,-6 0 0 0,3 3 0 0,-6 5 0 15,0-6 0-15,0 6 0 0,0 0 14 0,-6 6 4 16,-3-1 1-16,-2 6 0 0,-1-1-19 0,0 3 0 16,0 1 0-16,0 2 0 0,0-3 16 0,3 3-3 15,6 0-1-15,-3-3 0 0,6 0-12 0,3 0 0 16,3 0 0-16,3-2 0 0,6-3 8 0,0-3-8 16,3 3 11-16,5-5-11 0,4-1 0 0,6-2 0 0,6-2 0 15,5-3-12 1,7-3-140-16,2-3-27 0,-2 0-5 0,0-2-2 0</inkml:trace>
  <inkml:trace contextRef="#ctx0" brushRef="#br1" timeOffset="100929.87">17230 13242 500 0,'0'0'22'0,"0"0"5"0,0 0-27 0,0 0 0 16,0 0 0-16,0 0 0 0,0 0 143 0,3-2 23 16,0-4 5-16,3 1 1 0,0 3-64 0,3-1-13 15,3 0-3-15,6-2 0 0,-6 2-38 0,6-2-8 16,-1 0-2-16,4 2 0 0,-3-5-19 0,3 3-4 15,3-6-1-15,0 1 0 0,2-1 10 0,1-5 2 16,-3 0 0-16,6 0 0 0,5 1-32 0,-2-1 0 16,0 0 0-16,-3 3 0 0,2-3 0 0,-2 0 0 15,0 0 0-15,-6-3 0 0,3 4 12 0,-7-4-3 16,-2-2-1-16,0 2 0 0,-3-2-8 0,-6 0 8 16,0 0-8-16,-3-3 8 0,-3 3 4 0,0-6 0 15,-3 6 0-15,-6 0 0 0,-3 0-4 0,-3 5 0 0,0 0 0 16,-9 6 0-16,-3-1-8 0,-5 8 0 0,-10 1 0 15,-3 7 0-15,7 6 28 0,-4 2 3 0,-9 8 1 16,4 0 0-16,-1 6-16 0,3 2-4 0,1 5 0 0,-7 6 0 16,0 2-3-16,4 0-1 0,8 6 0 0,-6 8 0 15,1-1 0-15,-1 6 0 0,3-3 0 0,4 3 0 16,2 3-8-16,0 2 8 0,9-3-8 0,-3 3 8 16,7-5-8-16,-4-2 0 0,-3 1 0 0,3 1 0 15,6-5 12-15,0-3 0 0,-2-3 0 0,5-2 0 16,6-3 5-16,-3-6 2 0,3-2 0 0,-3-5 0 15,0 0-19-15,0-3 0 0,3-3 0 0,-3-2 0 16,1-5 0-16,-1-1 0 0,6-2 0 0,-3-3 0 16,-3-5 12-16,3 0-12 0,0-5 12 0,0-3-12 15,0-5 18-15,0-3-3 0,3-3-1 0,-3-5 0 0,6 3-5 16,-3-6-1-16,3-7 0 0,0-1 0 0,3 1-8 16,3-6 0-16,0 1 0 0,3-7 0 0,3 1 0 0,0 3 0 15,0 2 0-15,3 1 0 0,0 1 0 0,0 4 0 16,6 5 0-16,-3-3 0 0,-6 3 0 0,5 0 0 15,4 2 0-15,-3 3 0 0,0 0-9 0,3 3 9 16,3-3-12-16,3 3 12 0,-4 0 0 0,1 2 0 16,0-2 0-16,3 0 0 0,3 2 0 0,-4 3 0 15,4-5 0-15,3 0 0 16,3 0-68-16,-1-1-8 0,-2 4 0 0,0-1-568 16,3 1-114-16</inkml:trace>
  <inkml:trace contextRef="#ctx0" brushRef="#br1" timeOffset="101460.99">17400 13528 403 0,'0'0'36'0,"-3"-2"-36"0,-3-1 0 0,6 3 0 16,-6-3 188-16,6 3 32 0,0 0 5 0,0 0 2 16,0 0-142-16,0 0-28 0,0 0-5 0,0 0-2 15,0 0-35-15,6-2-7 0,3-1-8 0,0 0 11 16,6-2 7-16,-3 0 2 0,-1-3 0 0,4 0 0 15,3 0-10-15,0 0-2 0,-6 0 0 0,3 0 0 16,-3 0 4-16,0 0 0 0,-3 0 0 0,-3-2 0 16,-3 2-12-16,0 0 0 0,-3 3 0 0,0-6-11 15,-6 3 19-15,0-3 3 0,3 3 1 0,-6-2 0 16,-3 2-12-16,3 0 0 0,-6 0 9 0,3 3-9 0,-3 2 0 0,0 0 0 16,-6 6 0-16,4 0 0 0,-1 2 47 0,-3 3 5 15,0 3 0-15,0 2 1 0,0 0-30 0,1 3-7 16,-4 0 0-16,3 0-1 0,6 2-15 0,3 1 11 15,3-1-11-15,0 3 10 0,0-5-10 0,9 0 10 16,3-3-10-16,6 1 10 0,0-4-1 0,3-2 0 16,6 0 0-16,3-5 0 0,0-3 2 0,2-3 0 15,-2 0 0-15,3-2 0 0,0-5-3 0,0 2-8 16,-3-6 12-16,-1 4-4 0,4-3-8 0,-3-1 0 16,-6 4 0-16,0-1 0 0,3 3 0 0,-6 3 0 15,-3-3 0-15,-7 3 0 0,-2 5 12 0,0 0 0 16,0 0 0-16,-5 0 0 0,-7 0-12 0,3 5-17 0,-3-2 4 15,0 5 1-15,-3 0 12 0,3 2 13 0,3 3-2 16,3-2-1-16,-3 2-2 0,3-2 0 0,0-1 0 0,6 1 0 16,3-3-8-16,0 0 0 0,-3-8 0 0,12 5 8 15,6-2 0-15,-3-3 0 0,6-6 0 0,0 1 0 16,2-3-8-16,4 0 8 0,0-2-8 0,0-1 8 31,3 3-57-31,-1-2-12 0,1-4-3 0,-3 1 0 16,3 0-164-16,-4 0-32 0</inkml:trace>
  <inkml:trace contextRef="#ctx0" brushRef="#br1" timeOffset="101976.49">18516 12692 518 0,'3'-18'46'0,"-6"10"-37"0,0 0-9 0,0 2 0 0,-3-2 236 0,3 3 46 16,-3 0 9-16,0 5 1 0,-3-3-175 0,0 6-35 15,-2-3-7-15,2 5-2 0,-6 3-39 0,3 0-8 16,-3 3-2-16,-3 2 0 0,0 5 19 0,-3 1 3 15,1 5 1-15,-4 2 0 0,-6 6-1 0,0 0 0 16,-3 5 0-16,1 0 0 0,-4 2-31 0,3 6-7 16,-2 3 0-16,2 0-8 0,3 2 12 0,3-2-12 15,0-3 12-15,7-3-12 0,2-2 13 0,6-3-4 16,-3-6-1-16,9 1 0 0,0-3-8 0,6-2 12 16,0-6-12-16,0 0 12 0,3-5-12 0,6-6 0 0,-3 1 0 0,6-6 0 15,-3 1-28-15,0-9 3 16,6-2 0-16,5-3 0 15,1-5-6-15,6-1-1 0,-3-2 0 0,6-2 0 16,-1-3-7-16,4 0-1 0,0-3-1 0,0-3 0 16,-1-2 11-16,1 0 2 0,3-5 1 0,2-6 0 15,4 0-6-15,0-2-2 0,-1 0 0 0,1-1 0 16,3 1 6-16,-1 2 1 0,-2 3 0 0,-3 3 0 0,-6 2 12 0,-7 6 2 0,-2 4 1 0,-6 4 0 16,-6-1 48-16,-3 6 9 0,-6 5 3 0,3 0 0 15,-9 3 28-15,0 2 5 0,-6 3 2 0,0 6 0 16,-3-4-44-16,-6 9-9 0,0-1-1 0,-5 6-1 15,-4 3 5-15,-3 2 0 0,0 3 1 0,0 2 0 16,-2 3-10-16,-1 6-3 0,0-1 0 0,0 6 0 16,1 2-2-16,-1 1-1 0,0-4 0 0,4 1 0 15,2 0-1-15,0-3-1 0,3-3 0 0,6-2 0 16,0 0-15-16,6-6 0 0,7 0 0 0,2-2-10 16,0 0 18-16,6-3 3 0,5-2 1 0,1-3 0 0,6-3-12 15,3-3 0-15,0-2 0 0,6-2 0 16,3-4-143-16,5-4-24 0,7-1-5 15,6-8 0-15</inkml:trace>
  <inkml:trace contextRef="#ctx0" brushRef="#br1" timeOffset="102445.13">19052 13377 403 0,'9'-8'36'0,"-6"3"-36"0,3 2 0 0,-3 1 0 0,-3 2 137 0,0 0 21 15,3 0 4-15,-3 0 1 0,0 0-44 0,0 0-9 16,-6 5-2-16,0 0 0 0,0 3-44 0,-6 3-10 15,-3 2-2-15,0 0 0 0,0 1 9 0,-3 1 2 16,-2 1 0-16,5 3 0 0,-3-1-38 0,0 1-7 16,3-3-2-16,3 0 0 0,0 0-6 0,6-3-2 15,-3-3 0-15,9-2 0 0,0-8-8 0,0 0 10 16,3 8-10-16,3-2 10 0,3-6-24 0,6 0-5 16,3-6-1-16,0-2-803 0</inkml:trace>
  <inkml:trace contextRef="#ctx0" brushRef="#br1" timeOffset="102601.57">19332 13094 806 0,'-12'-10'36'0,"9"4"7"0,-3 4-35 0,0-1-8 0,-3 0 0 0,3 6 0 16,-3-3 130-16,3 3 24 0,-3-1 5 0,3 4 1 16,-3-1-112-16,3 3-21 0,0 0-5 0,0 0-1 15,3 2-21-15,0 4 0 0,0-1 0 0,3 0 0 16,0 3 0-16,0 0 0 0,0 0 0 0</inkml:trace>
  <inkml:trace contextRef="#ctx0" brushRef="#br1" timeOffset="103023.12">19260 13401 403 0,'9'-10'36'0,"-3"4"-36"0,-3-2 0 0,3 3 0 0,0 2 117 0,0-2 17 16,0 2 3-16,-6 3 1 0,0 0-38 0,0 0-8 16,0 0-2-16,0 0 0 0,0 0-14 0,-6 8-4 15,3 0 0-15,-6 0 0 0,0 3-14 0,-3 2-3 16,0-2-1-16,0 2 0 0,-3 3-1 0,4-3 0 16,-1 3 0-16,0-3 0 0,0 3-17 0,3-3-4 15,3 0-1-15,0-2 0 0,3 0-15 0,0-3-2 16,6 2-1-16,-3-10 0 0,6 5-13 0,3-2 0 15,3 0 0-15,3-3 0 0,0-3 8 0,2-2-8 16,4-3 11-16,0 0-11 16,3 0-22-16,0-3-11 0,3 1-3 0,-1-1 0 15,-2-2 1-15,0 2 0 0,-3-2 0 0,3 5 0 16,-4-2 6-16,-5 2 1 0,0 0 0 0,-3 2 0 0,-3 1 28 0,-9 5-9 0,3-5 9 0,-3 5 0 16,0 0 26-16,-6 3 10 0,0-1 3 0,-6 3 0 15,0 6-3-15,0-3 0 0,1 5 0 0,-4 0 0 16,3 1-16-16,0 2-4 0,6-3-1 0,-3 0 0 15,3 0-15-15,6 0 0 0,3-2 0 0,3 0 0 16,3-3 0-16,3 0 8 0,3-6-8 0,0 1 0 31,2-3-75-31,4-3-21 0,0 1-4 0,0-6-696 0</inkml:trace>
  <inkml:trace contextRef="#ctx0" brushRef="#br1" timeOffset="103491.8">19975 13314 874 0,'0'0'39'0,"0"0"8"0,0 0-38 0,0 0-9 16,0 0 0-16,0 0 0 0,0 0 12 0,0 0 0 15,0 0 0-15,0 0 0 0,9 2 32 0,-1-2 6 16,-2 0 2-16,3 0 0 0,-3 0-20 0,3 0-3 16,0 0-1-16,-3-2 0 0,3 2 7 0,-9 0 1 15,6 0 0-15,-6 0 0 0,9-3-13 0,-9 3-3 16,0 0 0-16,0-5 0 0,0 5 26 0,0-5 5 15,-6-1 1-15,0 4 0 0,0-1 3 0,-3 0 1 16,-3 3 0-16,-3-2 0 0,3 2-16 0,-2-3-4 16,-7 3 0-16,3 0 0 0,0 3 0 0,0-1 0 0,0 1 0 0,0 0 0 15,1 5-22-15,2-3-5 0,0-2-1 0,3 4 0 16,6-1-8-16,0 2 0 0,0 0 0 0,6 0 0 16,3 2 0-16,0 1 0 0,6-1 0 0,-3 1 0 15,6 2 0-15,3-2 0 0,-3-1 0 0,2 1 0 16,1-1 0-16,0 4 8 0,-3-1-8 0,3-2 8 15,-3-1-8-15,0 1 8 0,-3-1-8 0,-3 1 8 16,3-1-8-16,-3-2 0 0,-3 3 0 0,-3-3-11 16,-3 0 11-16,0-3 0 0,-3 0 0 0,-3 1 0 15,0-1 0-15,-3 0 0 0,-3-2 0 0,0 0 11 16,-3 2-11-16,-3-2 0 0,1-3 0 0,-1 2 0 16,0-2 0-16,0 0 0 0,0-2 0 0,0 2 8 15,4 0-8-15,-4 0 0 0,3 0 0 0,0-3 0 16,3 0 0-16,0 3 0 0,0-2-14 0,6 2-612 15,0-6-122-15</inkml:trace>
  <inkml:trace contextRef="#ctx0" brushRef="#br1" timeOffset="104257.2">21305 12798 57 0,'0'0'0'0,"0"0"0"0,0 0 0 0,6-8 0 16,0 5 0-16,-3-2 0 0,3 0 222 0,0-1 39 16,0 4 8-16,-6 2 2 0,3-5-147 0,0-1-30 15,0 1-6-15,-3 2 0 0,-3-2 0 0,3 2 0 16,-3 1 0-16,0-1 0 0,-3-2-39 0,3 2-7 16,-6 0-2-16,0 1 0 0,-3 2-12 0,0 0-2 15,-6 0-1-15,-2 0 0 0,-7 2 1 0,3 1 0 16,-6 0 0-16,3 2 0 0,-2-2-2 0,-4 2 0 15,-6 0 0-15,3 1 0 0,-2 2-6 0,-1 2-2 16,0 1 0-16,1-3 0 0,-1 2-7 0,6 1-1 16,1-1-8-16,5 4 12 0,0-4-12 0,9-2 0 15,0 5 0-15,6-2 0 0,3 0 0 0,3-1 0 16,6 3 0-16,3-2 0 0,3-1 0 0,6 4 0 0,6-4 0 16,3 1 0-16,3-1 0 0,6-2 11 0,2 0-11 15,1 0 10-15,3 0-10 0,-4 0 8 0,4 3-8 16,-3-1 8-16,-3 4-8 0,-3-1 0 0,-1 3 0 0,-5-3 8 15,-3 3-8-15,-6 0 0 0,0-3 0 0,-6 5 0 16,-3-2 0-16,-6 3 0 0,-3-3 0 0,-6 0 0 16,0-1 0-16,-6 4 0 0,-6-3 0 0,1 0 0 15,-7 2 0-15,0-2 0 0,0-3 0 0,-3 3 0 16,-2-3 0-16,-1 1 8 0,0-6-8 0,4 5 0 16,-4-3 12-16,3 1-4 0,0-3 0 0,-2 0 0 15,2-3-8-15,3 0 8 0,0 1-8 0,7-1 8 16,-4-2-8-16,6-1 10 0,3 1-10 0,3-3 10 15,0 0-10-15,9-3 0 0,0 3 0 0,6 0 0 16,0 0-199-16,9-8-32 16</inkml:trace>
  <inkml:trace contextRef="#ctx0" brushRef="#br1" timeOffset="104960.17">21272 13359 288 0,'0'0'25'0,"0"0"-25"0,-9 5 0 0,-2 8 0 15,-4-2 160-15,-3 2 26 0,-3 3 6 0,-6 3 0 16,3 4-92-16,-2 1-18 0,-4 3-4 0,0 2-1 16,-3 0 7-16,1 3 0 0,-1-3 1 0,0 2 0 15,3 1-48-15,4 0-9 0,-4 0-3 0,6-3 0 16,0 3-13-16,6-6-4 0,0-2 0 0,4 0 0 15,2-3-8-15,3 0 0 0,0 0 0 0,3-2 0 0,-3-3 0 0,3-1 0 16,3-4 9-16,0-3-9 0,0 0 11 0,3-8-3 16,0 0 0-16,0 0 0 0,0 0 2 0,0 0 0 15,0 0 0-15,0-8 0 0,3 0-2 0,0-5-8 16,6-3 12-16,0 0-4 0,0-3-8 0,3-2 0 16,0-2 0-16,5-4 8 0,4-5-8 0,0-2 12 15,3 2-12-15,3-8 12 0,2-2-12 0,4 0 0 16,3-6 9-16,0 1-9 0,2 2 0 0,4 2 0 15,3 4 0-15,-1 2-8 0,4 2 8 0,0 3 9 16,-1 6-1-16,-2-1-8 0,-1 1 16 0,-2 2-3 16,-3 3-1-16,0 2 0 0,-4 4-12 0,-2 1 9 15,-3 1-9-15,0 5 8 0,-1 0-8 0,-2 6 0 16,-6-1 0-16,0 3 0 0,-3 3 0 0,-4 2 0 16,-2 3 9-16,-3 0-9 0,0 5 12 0,-6 0-1 0,-3 3-1 0,-3 3 0 15,-6-1 11-15,0 1 3 0,-5-1 0 0,-1 3 0 16,0-2-24-16,-3 2 0 0,-3-2 0 15,3-1 8-15,-3 1-8 0,1-1 12 0,5-2-4 16,-3-3 0-16,0 0-8 0,0-2 9 0,0 0-9 0,0-6 10 16,-3 0-2-16,4-2 0 0,-4-3 0 0,3 0 0 15,-3 0 0-15,0-3 0 0,0 1 0 0,4-1 0 16,2-5-8-16,0 3 0 0,0-1 9 0,3 4-9 16,3-4 0-16,3-1-16 0,3 1 2 0,3 6-613 15,9-5-122-15</inkml:trace>
  <inkml:trace contextRef="#ctx0" brushRef="#br1" timeOffset="105194.49">21981 13266 460 0,'0'0'20'0,"0"0"5"0,0 0-25 0,0 0 0 16,0 0 0-16,0 0 0 0,-3 6 251 0,-3-4 45 15,0 3 8-15,-3 3 3 0,0 0-211 0,0 0-41 16,-3 0-9-16,0 3-2 0,0 2-4 0,-2-2-2 16,2 2 0-16,-3-3 0 0,0 6-10 0,3-2-1 15,0-1-1-15,6-3 0 0,0 4-17 0,3-4-9 16,-3 1 10-16,3-1-10 16,3 1-89-16,6-6-24 0,0 0-5 0</inkml:trace>
  <inkml:trace contextRef="#ctx0" brushRef="#br1" timeOffset="105335.27">22246 13065 979 0,'-12'-10'43'0,"6"7"9"0,0 0-41 0,-3 3-11 0,3 0 0 0,0 3 0 16,3 0 80-16,-3 2 15 0,3 0 2 0,-3 0 1 15,3 3-80-15,3 0-18 0,0 3 0 0,3-1-392 16,3 4-80-16</inkml:trace>
  <inkml:trace contextRef="#ctx0" brushRef="#br1" timeOffset="105709.99">22311 13364 1173 0,'0'0'52'0,"0"0"11"0,-6 3-51 0,-3-1-12 16,3 1 0-16,6-3 0 0,-6 3 73 0,6-3 12 15,-9 2 3-15,9-2 0 0,0 0-28 0,0 0-4 16,-5 0-2-16,5 0 0 0,0 0-11 0,0 0-3 15,0 0 0-15,5 0 0 0,4 0-16 0,3 0-4 16,0-2-1-16,0-1 0 0,-3 3-19 0,3-5 10 16,-3 2-10-16,3-2 8 0,-3 2-8 0,0-2 0 15,0 0 9-15,-3-3-9 0,-1 2 11 0,1-2-3 16,0 0 0-16,-3 1 0 0,-3-4-8 0,0 3 0 16,-3-3 0-16,-3 4 0 0,3-1 16 0,-5 2 5 15,-7 1 1-15,0 2 0 0,-6 3-33 0,-3 3-6 16,-3 0-2-16,4 2 0 0,-7 3 37 0,3 2 7 15,-3 4 2-15,6-1 0 0,-2 0-10 0,5 3-1 0,3 0-1 0,0 2 0 16,6-2-15-16,3 3 8 0,3 2-8 16,3-3 0-16,3-2 0 0,3 0 8 0,3 0-8 0,3-3 0 15,6-2 12-15,3 0-1 0,3-4 0 0,0 1 0 16,-1-2-11-16,4-6 12 0,6 0-12 0,-3 0 12 31,3-6-122-31,-1 1-24 0,-2-3-5 0,0 0-1 16,-3-2-66-16,2-4-14 0,-2-1-2 0</inkml:trace>
  <inkml:trace contextRef="#ctx0" brushRef="#br1" timeOffset="106007.02">23410 12562 691 0,'-3'-13'61'0,"3"8"-49"0,-3-3-12 0,0 5 0 0,-3-2 121 0,0 2 22 16,0 3 4-16,-3 0 1 0,0 3-90 0,-3 2-18 15,-3 3-3-15,-6 3-1 0,0-1 26 0,-5 6 5 16,-7 3 1-16,3 2 0 0,-3 3 5 0,-2 8 2 16,-1-3 0-16,-3 5 0 0,4 0-25 0,-1 6-5 15,-3-3-1-15,3 3 0 0,-2 2-28 0,-1 1-7 16,0-1-1-16,4 0 0 0,-1 3-8 0,0-2 8 16,6-6-8-16,1 0 8 0,2-3-8 0,6-2 8 15,0-3-8-15,6-3 8 0,3 1 0 0,3-3-8 16,4-3 12-16,2 0-4 0,6 0 4 0,-1-5 1 15,7-3 0-15,6 0 0 0,3-2 1 0,0-3 0 0,6-3 0 16,0 1 0 0,2-4-116-16,4-2-23 0,0 0-5 0,3-5-720 0</inkml:trace>
  <inkml:trace contextRef="#ctx0" brushRef="#br1" timeOffset="106584.82">23794 12782 990 0,'0'0'21'0,"0"0"5"0,0 0 1 0,0 0 1 0,0 0-28 0,0 8 0 16,-3-3 0-16,-6 3 0 0,0 3 58 0,-3 2 6 15,-3 3 0-15,-6 0 1 0,0 0 31 0,-6 5 5 16,1 0 2-16,-4 0 0 0,-3 3-35 0,-3 0-6 16,4 2-2-16,-1 3 0 0,3 0-32 0,6-2-8 15,4-1 0-15,2-4-1 0,3-4-8 0,6-2-2 16,3 0 0-16,0-3 0 0,6 0 1 0,6-2 0 0,0-3 0 15,6 0 0-15,0 0 10 0,8-3 1 0,1 0 1 0,9-5 0 16,3 0-22-16,0-5 0 16,-1 2 0-16,4-5 0 0,3 0 0 0,-4 0 0 0,1-5 0 15,0 0 0-15,0-3 0 0,2-5 0 0,7 0 0 0,-3-6 0 16,2 1 0-16,-2-1 0 0,0-2 0 0,-4 0 0 31,-2 3-31-31,-3-6-10 0,-3 3-3 0,-4-3 0 0,-5 0 26 0,0 1 5 0,-9-1 1 0,-3 3 0 16,0-3 12-16,-9 0 0 0,-3 6 0 0,-3-1 0 15,-3 4 10-15,-6 1 5 0,-6 4 1 0,-3-1 0 16,-5 3 28-16,-4 3 7 0,-3 3 1 0,-3 2 0 16,-2 5-24-16,-1 0-5 0,3 1-1 0,4-1 0 15,2 3-22-15,3 3 0 0,6-1 0 0,-2 4 0 16,2 4 0-16,3 1 0 0,3-1 0 0,0 1 0 16,6 2 0-16,0 1 0 0,3 1 0 0,4 1-633 15,5 0-130-15</inkml:trace>
  <inkml:trace contextRef="#ctx0" brushRef="#br1" timeOffset="107147.16">23421 13893 403 0,'0'0'36'0,"-3"-5"-36"0,-5 5 0 0,5-5 0 16,-3 2 188-16,6 3 32 0,0 0 5 0,0 0 2 16,0 0-131-16,0 0-25 0,0 0-6 0,0 0-1 15,0 0-52-15,6-5-12 0,0-1 0 0,-1 4 0 16,4-1 33-16,-3 1 7 0,3-1 0 0,0 0 1 15,0 1-23-15,3-4-5 0,0 4-1 0,3-4 0 16,-3-2 2-16,0 3 0 0,-3-5 0 0,0 2 0 16,-1-3 12-16,-2 3 2 0,-3-5 1 0,0 2 0 15,0 1-3-15,-6-4-1 0,0 4 0 0,-6-1 0 16,-5 1-7-16,-1 2-2 0,-6 0 0 0,0 3 0 0,-6 5-16 16,3-3 0-16,-5 6 8 0,-1-1-8 0,-3 3 21 15,-3 3 1-15,-2 0 0 0,-1 6 0 0,0-1-22 16,1 3 0-16,-1 5 0 0,3-3 0 0,6 1 11 15,1 2-3-15,5 0 0 0,6 3 0 0,3 0 2 0,9 0 0 16,3-3 0-16,6 0 0 0,6 0-2 0,6-5 0 16,9-3 0-16,3-2 0 0,2-1 4 0,4-7 0 15,6 2 0-15,2-5 0 0,-2-2 10 0,-3-1 2 16,0-5 1-16,-4-2 0 0,-2-1-25 0,0-2 0 16,0-3 8-16,-7 0-8 0,-2-3-11 0,0 1-4 15,-3-3-1-15,-6 0 0 0,-3-1 24 0,0-1 4 16,-6-1 0-16,-6 0 1 0,0 3-13 0,-6 0 0 15,-6 2 0-15,-3 1 0 0,-3 4 0 0,-6 1 8 16,4 5-8-16,-7 3 0 16,-6 2-174-16,0 3-41 0,-41-2-8 0,26-1-1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2-03-15T10:52:03.461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2002 2003 230 0,'0'0'20'0,"0"0"-20"16,-6 5 0-16,6-2 0 0,0 2 200 0,-3 0 35 15,3 3 7-15,0 3 2 0,0-3-132 0,-3-3-27 16,3 3-5-16,-6 5 0 0,6-5-8 0,-3 3-2 16,3 2 0-16,0 6 0 0,-6-6 7 0,3 3 2 15,0 2 0-15,-3 1 0 0,3 2-16 0,-5 3-3 16,-1-3-1-16,6 0 0 0,-6 3-34 0,0-6-6 15,0 4-2-15,6 4 0 0,-6-7-3 0,0-1-1 16,0 3 0-16,6-2 0 0,-6-6-13 0,6 3 0 0,-3-3-12 0,3-2 12 31,-3 2-104-31,6-8-13 0,0 3-3 0,0-8-468 0,0 0-92 16</inkml:trace>
  <inkml:trace contextRef="#ctx0" brushRef="#br0" timeOffset="499.88">1559 2164 1443 0,'-9'-10'32'16,"3"7"6"-16,0 3 2 0,-3-5 0 0,0-3-32 0,3 3-8 0,0-1 0 0,3-2 0 0,-3-2 67 0,3-1 11 15,0 1 2-15,6 2 1 0,0-6-31 0,3 1-6 16,3-5-2-16,-3 4 0 0,3-4 8 0,6-1 2 15,-3-2 0-15,8 0 0 0,1 3-12 0,9-9-3 16,3 1 0-16,5-1 0 0,4-5-9 0,6 6-1 16,-7-6-1-16,4 6 0 0,3-1-13 0,-1 1-2 15,4-1-1-15,6 9 0 0,2-1-10 0,-2 6 0 16,-13 0 0-16,-2 5 8 0,0 3-8 0,2 5 0 16,-11 0 0-16,6 5 0 0,-4 3 0 0,-5 5 0 15,-3 6 0-15,-3-1 8 0,-3 9-8 0,-4-6 0 16,-8 11 0-16,0-1-11 0,-6 4 11 0,-3 2 0 15,-3 2 0-15,3 1 8 0,-12 0-8 0,6 5 0 16,-5-6 8-16,-10 6-8 0,9-5 8 0,-12 0-8 16,9-1 8-16,-12 6-8 0,4-5 14 0,-4 5-2 0,-3-5 0 15,-3 5 0-15,-5-6 1 0,2-1 0 0,-12-4 0 16,7-2 0-16,-1-1 6 0,0-1 1 0,-2-4 0 0,8-2 0 16,-3 2 12-16,6-7 4 0,-5 2 0 0,-1-8 0 15,0 6-15-15,4-11-2 0,-1-3-1 0,3-2 0 16,6-1-7-16,3-7-2 0,-2 0 0 0,5-3 0 15,0-6-9-15,6-4 0 0,6-3 0 0,0 2 8 16,6-7-40-16,3-1-9 16,6-2-2-16,0 0 0 0,6 3-98 0,0-6-20 15,3 5-4-15,0 4-510 0,6 1-101 0</inkml:trace>
  <inkml:trace contextRef="#ctx0" brushRef="#br0" timeOffset="769.18">2663 2320 1965 0,'0'0'43'0,"-3"3"9"0,-3 2 1 0,0 1 3 0,0-4-44 0,-3 9-12 16,0-3 0-16,3 5 0 0,-3 0 31 0,-3 6 4 0,3-3 1 0,1 2 0 15,-4 1-11-15,3 2-1 0,-3-3-1 0,3 1 0 16,-3-1-3-16,6 4 0 0,-3-9 0 0,6 0 0 31,-3-2-38-31,0-1-8 0,6 1-2 0,3-6 0 0,0-2-209 0,3 2-43 16,3-13-8-16,3 3-1 0</inkml:trace>
  <inkml:trace contextRef="#ctx0" brushRef="#br0" timeOffset="909.79">2806 2138 57 0,'0'0'0'0,"-6"0"0"15,0 2 0-15,3 4 0 0,-6-6 387 0,-3 5 72 16,12-2 14-16,-9 2 3 16,9 0-465-16,-6-2-94 0,6-3-18 0</inkml:trace>
  <inkml:trace contextRef="#ctx0" brushRef="#br0" timeOffset="1253.45">2952 2405 172 0,'0'0'16'0,"0"0"-16"0,0 0 0 0,0 0 0 15,0 0 334-15,0 0 64 0,0 0 13 0,12 0 2 16,-12 0-327-16,8-5-66 0,-2-1-12 0,3-1-8 15,0 1 0-15,3 1 0 0,-3-3 0 0,3 0 8 16,-3 3-8-16,3-3 0 0,-3 3 0 0,-3-9 0 16,3 6 27-16,-9-5 4 0,0 8 1 0,0-3 0 15,0-3-32-15,-9 6 0 0,-9-3 0 16,6 3 44-16,0 10 4 0,-3-5 0 0,0 5 0 16,-6 3 30-16,4 6 6 0,-1-1 2 0,3 5 0 15,-6 1-8-15,3 2-2 0,0-2 0 0,0 7 0 16,4 0-18-16,2-7-4 0,3 0-1 0,0 2 0 0,0 0-37 15,6-3-8-15,6 1-8 0,0-6 11 0,0 0-11 16,3 1 0-16,3-1 0 0,3-8 0 0,2 8 0 0,-2-10 0 16,6 2 0-16,-3-5 0 15,6 0-116-15,6-5-26 0,-3 2-5 0</inkml:trace>
  <inkml:trace contextRef="#ctx0" brushRef="#br0" timeOffset="2112.63">4243 2249 115 0,'0'0'10'0,"0"0"-10"16,0 0 0-16,0 0 0 0,0 0 190 0,0 0 36 16,0 0 7-16,0 0 2 0,0 0-115 0,6-5-24 0,-6-1-4 0,0 6 0 15,0 0-5-15,0-2-1 0,-6-4 0 0,3 6 0 16,1-7-5-16,-4 7-1 0,0 0 0 15,0 0 0-15,-3-6-16 0,0 6-3 0,-3 6-1 0,0-6 0 16,3 0-4-16,-9 0 0 0,0 7-1 0,3-7 0 16,-2 6-13-16,-1-4-2 0,3 4-1 0,-6 2 0 15,0-3-15-15,6 0-4 0,0 3 0 0,3-3 0 16,4 3-11-16,-1 0-9 0,0 3 12 0,3-6-12 16,3 3 0-16,0-3 0 0,3 3 0 0,3-2 0 15,3 2 0-15,6 0 0 0,-3-3 0 0,5 0 0 16,1 3-10-16,6-3 10 0,-6 3-10 0,6-2 10 15,0-1-12-15,0 3 12 0,-4-3-13 0,-2 3 5 16,3 5-24-16,-3-7-4 0,-3 1 0 16,0 1-1-16,-6 3 20 0,3-3 4 0,-6 3 1 0,0-1 0 0,3 1 12 15,-12 2-11-15,3-5 11 0,-3 2-10 0,0 4 10 0,-12-6 0 16,6 5 0-16,-9-5 8 0,0 2 0 0,-8 4 1 16,-1-1 0-16,-3-5 0 0,3 2 5 0,1 4 1 15,-1-7 0-15,-9 1 0 0,6-2 11 0,4-1 2 16,-1 0 1-16,3-5 0 0,3 0-29 0,3 0 0 15,1-2 0-15,2-1 0 0,6-8 0 0,6 3-10 16,3-5 10-16,6 0-8 16,9-5-157-16,3-4-31 0,2 4-7 0</inkml:trace>
  <inkml:trace contextRef="#ctx0" brushRef="#br0" timeOffset="2409.44">4877 1416 1947 0,'0'0'43'0,"0"0"9"0,0 0 1 0,0 0 2 0,0 0-44 0,0 0-11 0,-5 7 0 0,-4 4 0 16,3 10 19-16,-3 6 1 0,-3 4 1 0,-3 6 0 15,-6 3 13-15,3 8 2 0,-6 2 1 0,1 3 0 16,-4 8 6-16,-3 2 1 0,-3 9 0 0,1-9 0 15,-4 6-19-15,3-5-3 0,-9 2-1 0,13-3 0 0,-1 3-21 0,9-7-8 16,-6-1 0-16,9-5 0 0,4-8 8 0,2-3 0 16,6-5 0-16,0 3 0 15,6-9-43-15,3-4-13 0,6-14-2 0,-6 0-1 16,3 1-111-16,5-14-22 0,1 0-5 0,0-6-323 16,0-2-65-16</inkml:trace>
  <inkml:trace contextRef="#ctx0" brushRef="#br0" timeOffset="2565.64">4351 2307 115 0,'0'-5'10'0,"-12"5"-10"16,6-8 0-16,0 3 0 0,0 5 379 0,6-6 73 15,-9 6 16-15,9 0 2 0,0 0-313 0,0 0-62 16,0 0-13-16,0 0-2 0,0 0-50 0,9-5-10 16,3 5-1-16,0 0-1 0,3-3-10 0,5 3-8 15,1 0 9-15,0 0-9 0,9 0 0 0,-3-5 0 16,-1 10 0-16,1-5-646 15,0-5-126-15</inkml:trace>
  <inkml:trace contextRef="#ctx0" brushRef="#br0" timeOffset="3065.52">4833 2447 1152 0,'0'0'102'0,"-6"6"-82"0,6-6-20 0,0 5 0 15,0 3 199-15,0-8 35 0,0 0 7 0,0 0 2 16,0 0-189-16,0 0-38 0,3 0-7 0,6 0-1 0,3 0 2 0,0-8 1 16,-6 3 0-16,-6 5 0 0,17-14-3 0,-2 7 0 15,-3-4 0-15,3 3 0 0,-3-5-8 0,-3 0 0 16,0 2 0-16,0 3 0 0,-3-5 8 0,0 0-8 16,-6-1 8-16,0 1-8 0,-6 0 8 0,0 0-8 15,-3-1 8-15,0 1-8 0,-6 8 16 0,-3-3-1 16,0 8-1-16,-3 0 0 0,-2 0 28 0,2 8 6 15,-6 0 0-15,3 5 1 0,-3 0 1 0,4 3 0 16,-1 5 0-16,0-2 0 0,3 2-18 0,3-2-4 16,-3 2-1-16,7-3 0 0,2 1-27 0,3 2 8 15,0-3-8-15,9 1 0 0,0-6 0 0,0 8 0 16,6-7 0-16,3-1 0 0,0-5 0 0,0 2 0 16,2-4 0-16,4-4 0 0,0 4-9 0,6-6-1 15,-6-6 0-15,6 1 0 16,0 2-13-16,-1-10-2 0,-2 8-1 0,0-8 0 0,3-1 10 0,-3-4 3 0,3 2 0 0,-9-3 0 15,5 1 1-15,-2-1 0 0,-3 4 0 0,0 1 0 16,0 1 12-16,-6 2 0 0,0 4 0 16,-3 1 0-16,-3 6 19 0,0 0 3 0,0 0 1 0,-6 0 0 15,0 6 25-15,-3-1 4 0,3 3 2 0,-3 0 0 16,3 10-24-16,-3-5-5 0,3 1-1 0,0 4 0 16,3-5-24-16,3 3 0 0,0-2 0 0,0 1 0 15,6-7 8-15,3 6-8 0,0-6 0 0,0 2 8 16,9-7-120-16,-9-1-25 15,9 1-5-15</inkml:trace>
  <inkml:trace contextRef="#ctx0" brushRef="#br0" timeOffset="3612.32">5779 1278 345 0,'0'-8'15'16,"0"8"4"-16,0 0-19 0,0 0 0 0,0 0 0 0,0 0 0 16,0 0 292-16,-15 8 54 0,7 5 11 0,-7 0 3 0,3 6-227 0,-6 2-45 15,3 6-8-15,0 4-3 0,0 6-25 0,-3 3-4 16,1 2-2-16,-4 9 0 0,0-1-9 0,-3 5-1 16,-3 9-1-16,-5 2 0 0,-4-2-11 0,0 2-1 15,6-3-1-15,-5 6 0 0,5-5-22 0,3-6 9 16,0 0-9-16,3 0 0 0,4-5 8 15,5-8-8-15,6 3 0 0,0-11 0 0,3-3 0 0,0-7-19 16,12-9 4-16,-6 1 1 16,6-6-127-16,3-5-26 0,3-6-5 0,3-2-392 15,-1-2-78-15</inkml:trace>
  <inkml:trace contextRef="#ctx0" brushRef="#br0" timeOffset="3955.96">5217 2204 864 0,'-9'0'76'0,"-3"0"-60"15,3 0-16-15,0 0 0 0,0 0 223 0,0 0 41 16,0 0 9-16,3 0 2 0,0 0-159 0,3 0-31 0,3 0-6 0,0 0-2 16,0 0-54-16,0 0-11 0,0 0-3 0,15 0 0 15,-6 0-9-15,9 0 0 0,0 0-12 0,3-5 12 16,3 2 0-16,5-2 10 0,4-1 1 0,-3 6 0 16,6-7-11-16,-1 1 0 0,-5 1 0 0,3 2 0 15,-6 3-18-15,-4-5-6 0,1-3 0 0,0 8-1 16,0-5-22-1,-3 5-4-15,0 0-1 0,-1 0 0 0,-5 0 17 16,0 0 3-16,-6 5 1 0,0 3 0 0,-3-3 31 0,0 3 0 0,-6 5 11 0,-3-5-3 16,0 6 14-16,-6 2 3 0,0 5 1 0,0-3 0 15,-3 3 29-15,0-2 5 0,0 2 2 0,-2 3 0 16,2-3-10-16,0 0-1 0,3-2-1 0,0-1 0 16,3 1-26-16,3-3-4 0,-3-6-2 0,3 3 0 0,0 1-18 15,3-9 8-15,0 3-8 0,0-8 0 16,0 0-79-16,12 0-22 0,-6-8-5 0,9 3-850 15</inkml:trace>
  <inkml:trace contextRef="#ctx0" brushRef="#br0" timeOffset="4080.91">5812 1971 403 0,'0'0'36'0,"0"0"-36"16,0 0 0-16,0 0 0 0,0 0 137 0,3 5 21 15,12 9 4-15,-6-9 1 0</inkml:trace>
  <inkml:trace contextRef="#ctx0" brushRef="#br0" timeOffset="4518.31">6229 2138 403 0,'0'0'36'0,"0"0"-36"0,0 0 0 0,0-5 0 15,-6-3 172-15,3 8 27 0,-3-6 5 0,3 1 2 0,-6 2-64 0,3 3-13 16,-3-2-2-16,0 2-1 0,-3 2-32 0,-3-2-6 16,4 8-2-16,-1-8 0 0,-3 6-14 0,6 2-2 15,-3-8-1-15,0 5 0 0,3 3-21 0,-3-3-5 16,3-2-1-16,0 2 0 0,3 0-23 0,3-5-5 15,-3 8-1-15,0-8 0 0,3 6-13 0,3-4 0 16,0-2-12-16,0 11 12 0,0-11 0 0,9 5 0 16,-3 3 0-16,3-3 0 0,3 3 0 0,0-2-8 15,0 1 8-15,3 1 0 0,-3 3-17 0,3-3 3 16,0-3 1-16,2 3 0 16,-5 5-21-16,3-7-4 0,0 2-1 0,-3 2 0 0,-3 3 39 0,-3-5 0 15,0 0 0-15,-3 3 0 0,-3 2 0 0,-6 0 0 16,0 1 0-16,-6-1 0 0,3 0 0 0,-6 0 10 15,-6 0 1-15,4 6 0 0,-4-6 33 0,-3-5 8 16,-3 3 0-16,3-3 1 0,-6 5-1 0,-2-10-1 16,-1-1 0-16,-3 6 0 0,1-8-4 0,2-5-1 15,6 2 0-15,0-2 0 0,0-3-30 0,7-3-7 0,2-4-1 16,6-1 0 0,3 0-117-16,6-8-24 0,3 3-5 0</inkml:trace>
  <inkml:trace contextRef="#ctx0" brushRef="#br0" timeOffset="5065.05">6991 1228 1839 0,'-9'5'40'0,"6"-5"9"0,-3 5 2 0,3 1 1 0,-6 1-42 0,-3 1-10 0,3 6 0 0,0 4 0 16,-3-5 69-16,0 14 12 0,-2-3 3 0,-4 10 0 15,0 0-16-15,-3 4-4 0,-3 6 0 0,3 1 0 16,-2 3-16-16,-4 5-3 0,3 0-1 0,-6 5 0 16,3-5-29-16,4 3-7 0,-1-3 0 0,3 5-8 15,-3-11 8-15,6 4-8 0,3-12 0 0,-2 6 0 16,2 0 0-16,3-5 0 0,0-6 8 0,0 3-8 16,6-2 0-16,3-9 0 0,-6-2 0 0,6 3-9 15,3-6-84-15,-3-3-17 16,6-5-3-16,0-5-1 0,6 0-123 0,-9-5-25 15,0-3-5-15,15-5-1 0</inkml:trace>
  <inkml:trace contextRef="#ctx0" brushRef="#br0" timeOffset="5408.73">6401 2027 1828 0,'-14'-6'81'0,"5"1"17"0,-3 5-78 0,3-3-20 15,-3 3 0-15,3 0 0 0,3 0 88 0,0 0 13 16,3 0 3-16,3 0 1 0,0 0-50 0,0 0-11 15,12 0-1-15,3 3-1 0,0 2-27 0,6-5-6 16,2-5-1-16,1 2 0 0,3 1-8 0,-3-1 8 16,6-5-8-16,2 3 8 0,4 0-8 0,0 5-12 15,-6-6 2-15,5 4 1 0,-2-4 9 0,-3 6 12 16,0 0-2-16,-7 0-1 0,1 0-20 0,-3 0-4 16,0 6-1-16,-3-6 0 0,-3 8-3 0,-4-8-1 0,1 5 0 15,-3 3 0-15,-6-3 20 0,0 8-8 0,0-7 8 16,0 2 0-16,-3 5 0 0,-3-5 0 0,-3 2 0 15,3 4 0-15,-6-1 14 0,3 0 0 0,-2 0 0 0,-1 6 0 16,-3-6 6-16,3 3 2 0,0 2 0 0,0 1 0 16,-3-6-6-16,6 0-2 0,-3 6 0 0,6-6 0 15,-3 0-14-15,6 1 8 0,0-9-8 0,0 6 0 16,6-1 0-16,-3-5 0 0,0 3-8 0,3-2 8 16,3-6-173-16,0 0-28 15,0-6-6-15</inkml:trace>
  <inkml:trace contextRef="#ctx0" brushRef="#br0" timeOffset="5549.66">7104 1786 1652 0,'0'0'73'0,"0"0"15"0,-6 0-70 0,0 0-18 16,6 0 0-16,0 0 0 0,0 0 35 0,0 0 3 15,-6 3 1-15,6-3 0 16,6 5-57-16,0 3-11 0,3-3-3 0</inkml:trace>
  <inkml:trace contextRef="#ctx0" brushRef="#br0" timeOffset="6033.57">7446 2011 1638 0,'0'0'72'0,"0"0"16"0,0 0-71 0,0 0-17 0,0 0 0 0,0 0 0 16,0-3 20-16,0 3 0 0,3-8 0 0,-3 3 0 16,6 5 3-16,-6-5 1 0,0-3 0 0,0 8 0 15,0 0-7-15,0-6-1 0,0 6 0 0,-3 0 0 16,-3-7 30-16,0 7 6 0,0 0 0 0,-3 0 1 16,-3 0 4-16,4 0 1 0,-4 2 0 0,0 3 0 15,0 1 0-15,0-6 0 0,-3 8 0 0,0-3 0 16,0-5-15-16,0 5-3 0,4-2-1 0,-1 2 0 15,0 0-25-15,3 3-5 0,3-2-1 0,3 2 0 16,0-3-8-16,3 3 0 0,3 0 0 0,3 2 0 0,3-2-11 0,0-2 11 16,0 7-8-16,2-8 8 0,1 6-14 15,0-1 2-15,0-2 1 0,0 3 0 0,-3 2-11 0,3-5-2 16,-3 5-1-16,-3 0 0 16,0-2-11-16,0 0-3 0,0-1 0 0,-3 3 0 0,0 1 28 0,-6-1 11 15,0 0-8-15,0 0 8 0,-3-5 0 0,-3 3 0 16,0 2 0-16,0-5 8 0,-6 3 11 0,0-9 2 15,-6 9 1-15,4-8 0 0,-4 2 16 0,-6 0 3 16,0 3 1-16,0-3 0 0,1-5-18 0,2 8-4 16,0-8-1-16,-3 0 0 0,0 0-19 0,6-8 0 15,1 3 8-15,5 0-8 0,-3 2 0 0,6-7 0 16,6 2 0-16,0-6 0 16,6 6-112-16,3-2-27 0,0 2-5 0,9-5-552 0,3-1-110 15</inkml:trace>
  <inkml:trace contextRef="#ctx0" brushRef="#br0" timeOffset="6392.86">7869 2133 518 0,'0'0'23'0,"0"0"5"0,0 0-28 0,0 0 0 16,0 0 0-16,0 0 0 0,0 0 319 0,0 0 58 15,0 0 12-15,0 0 3 0,0 0-288 0,0 0-58 16,0 0-11-16,0 0-3 0,6 0-8 0,3-8-1 16,-3 2-1-16,0-2 0 0,0-2-11 0,0 2-3 15,-3 3 0-15,0-9 0 0,0 1 0 0,0 0-8 16,-3 0 12-16,-3-1-4 0,3 1 4 0,-3-5 0 16,-3-3 0-16,0 7 0 0,-3 1-1 0,0 2 0 15,0 4 0-15,-3 1 0 0,-6 6 29 0,0 6 7 16,-6 1 1-16,-5 7 0 0,-4 4-7 0,0 1-1 15,3 7 0-15,1 1 0 0,-1-1 0 0,3 6-1 16,0-6 0-16,6 6 0 0,7-5-27 0,2-1-4 16,0 6-8-16,6-6 11 0,6-5-11 0,3 3 0 15,3-3 9-15,3-2-9 0,6-3 0 0,-1-3 0 16,7-2 0-16,6-11 0 16,6 2-132-16,6-4-20 0,-1-9-5 0</inkml:trace>
  <inkml:trace contextRef="#ctx0" brushRef="#br0" timeOffset="7111.44">8500 1590 172 0,'0'0'16'0,"-6"0"-16"0,3 0 0 0,3 0 0 0,0 0 440 0,0 0 84 0,0 0 18 0,0 0 3 0,0 0-437 0,9-5-87 15,3 5-21-15,0-5 0 0,3 2 30 0,0-2 3 16,5-3 1-16,4 2 0 0,0-7-34 0,-3 5-9 16,0-5-1-16,-1 2 0 0,16-15 10 15,-21 13 0-15,0 0 8 0,0-6-8 0,-6 6 12 16,3 0-4-16,-3-1 0 0,3-4-8 0,-4 2 0 16,-5 3 0-16,3-1 0 0,-3-4 0 0,-3 5 8 15,0-6 0-15,-3 6 0 0,-3 0-8 0,0-1 0 16,-2 7 8-16,-1 1-8 0,-6 1 24 0,-3 5 1 15,-3 5 0-15,-6 1 0 0,-5 7 13 0,-7 8 2 16,-3-3 1-16,0 9 0 0,1 5-4 0,-1 7-1 16,0 1 0-16,1 5 0 0,-1 0-6 0,-3 3-2 15,-2-1 0-15,5 4 0 0,-2-1-16 0,8 3-4 16,6-8-8-16,3 2 12 0,6-2-12 0,7-5 0 16,2 0 0-16,3-14 0 0,6 1 0 0,6-4 0 0,0-1 0 15,3-4 0-15,0-5 0 0,3 1-12 16,2-9 12-16,4 3-13 0,0-3-10 0,3-2-1 0,3-3-1 15,-3-3 0-15,3-2 13 0,-4 5 4 0,4-8 0 16,-6 3 0-16,0-1-7 0,-3 4-1 0,0-4 0 0,-3 6 0 16,-3 0 7-16,-6 0 1 0,0 0 0 0,0 0 0 15,3 6 18-15,0 2 4 0,-3-3 1 0,0 8 0 16,3-5 11-16,-3 5 2 0,0 0 1 0,0-2 0 16,3 2-11-16,0 1-2 0,0-7-1 0,6 7 0 15,-4-9-15-15,4 3 0 0,3 0 0 0,0-3 0 16,6-5 11-16,-3-5-11 0,3 2 12 0,3-2-12 15,-1-3 14-15,4 3-4 0,-6-9-1 0,3 7 0 16,3-9-9-16,0 2 0 0,-4-1 0 0,1 1-11 16,-3-4 11-16,0-1 0 0,-3 3 0 0,0-2-8 0,-3-1 8 15,-6-2-12-15,3 8 12 0,-3-6-12 0,-1 9 12 16,-5 2 0-16,-3 3 0 0,-5 2-8 0,-4 8 16 0,-3 3 3 16,0 5 1-16,-6 1 0 0,-6-1 20 15,6 8 5-15,-2 3 1 0,2-6 0 0,3 4-20 0,3 4-4 16,0-7-1-16,3 2 0 0,6-3-5 0,3 3-8 15,3-2 11-15,0-1-11 0,6-2 0 0,0 0 0 16,9-3 0-16,0-5 0 16,0 0-56-16,9-2-14 0,2-1-3 0,4-2-775 15,0-3-156-15</inkml:trace>
  <inkml:trace contextRef="#ctx0" brushRef="#br0" timeOffset="7658.19">9857 1617 1152 0,'0'0'102'0,"0"0"-82"15,-3 8-20-15,0 2 0 0,-3-2 117 0,0 5 19 16,-3 1 4-16,1 4 1 0,-4 3-32 0,-3 11-6 0,-3-6-2 0,0 9 0 15,0 2-46-15,0 3-10 16,0-3-1-16,-2 10-1 0,-1-10-19 0,-3 3-3 0,0 0-1 0,0-1 0 16,1-4-11-16,5 2-9 0,-3-5 12 15,3-6-12-15,3 0 0 0,3-7-12 0,3 2 0 0,6-8 0 32,3-7-159-32,3-4-31 0,-3-2-6 0,12-8-326 0,0-5-65 0</inkml:trace>
  <inkml:trace contextRef="#ctx0" brushRef="#br0" timeOffset="8095.6">10009 1323 921 0,'0'-13'82'0,"0"13"-66"0,3-6-16 0,-3 6 0 0,0 0 192 0,0 0 34 16,0 0 7-16,-9 6 2 0,-3-6-78 0,0 8-15 16,0-3-3-16,-2 8-1 0,-1 0-61 0,0 6-12 15,-6 2-2-15,3 6-1 0,3-4-25 0,0 4-5 16,0-1 0-16,3 1-1 15,4-1-21-15,-1 1-10 0,0-1 10 0,3-2-10 0,3 2 0 0,0-4 0 16,0 4 0-16,3 0 0 0,3 1 0 0,0-3 0 16,6-3 0-16,0-3 0 0,6 1 0 0,2-6 0 15,1-5 0-15,6-3-10 0,0-5 0 0,3 0 0 16,-1-5 0-16,4-8 0 16,-6 5-20-16,0-5-4 0,0 7-1 0,-1-7 0 15,1-5 5-15,-3-1 1 0,6 3 0 0,-3-10 0 0,2 2 17 0,1-8 3 16,-6 3 1-16,0-3 0 0,-3 6 8 0,-3-1 0 15,0 9 0-15,-6-1 0 0,-4 11 22 0,1-2 0 16,-6 7 0-16,0-2 0 0,-6 0 30 0,1 10 5 0,-4 0 2 16,-3 8 0-16,-3 1-16 0,3 4-3 15,0-2-1-15,0 8 0 0,-6-3-23 0,3 3-5 0,0 2-1 16,4 1 0-16,-7-1-2 0,0 14-8 0,3 0 12 16,3-1-4-16,-6 6-8 0,6 0 8 0,0-5-8 0,-3 5 8 15,4-13-8-15,2 2 0 0,0-2 0 0,6-6 0 16,-3-7 0-16,3 2-12 0,6-2 2 0,-3-4 1 15,6 1-109 1,0-2-22-16,3-1-4 0,0-5-594 0,2-3-119 0</inkml:trace>
  <inkml:trace contextRef="#ctx0" brushRef="#br0" timeOffset="8439.26">10357 2101 1947 0,'0'0'86'0,"0"0"18"0,-9 8-83 0,9-8-21 16,-3 5 0-16,3-5 0 0,0 0 78 0,-3 11 11 16,3-11 3-16,0 2 0 0,6 4-44 0,0-6-8 15,3 0-1-15,0 0-1 0,3-6-14 0,3 4-4 16,0-4 0-16,0-2 0 0,0 3-10 0,0-5-2 16,2 2-8-16,-2 0 12 0,0-6-12 0,-3 4 8 15,-3-3-8-15,3-1 0 0,-3 1 8 0,0 0-8 16,-3 0 0-16,-3-6 9 0,0 11-9 0,0-5 10 15,-3 5-10-15,-3-5 10 0,-3 8 6 0,6 5 0 16,-9 5 1-16,-6-5 0 0,-6 8-5 0,-3 5-2 16,-3 0 0-16,-2 0 0 0,-1 6 43 0,3-1 9 0,0 9 2 0,1-6 0 15,8 0-37-15,0 3-7 0,3-3-2 16,6 3 0-16,0-3-27 0,6 0-6 0,6-5-1 0,3 0 0 16,0 3 24-16,6-6 5 0,3 0 1 0,9-5 0 31,2-3-44-31,4 1-9 0,6-6-1 0,-3-11-1 0,2 3-218 15,1-5-43-15</inkml:trace>
  <inkml:trace contextRef="#ctx0" brushRef="#br0" timeOffset="8798.6">11396 1180 2070 0,'0'0'45'0,"-6"-5"10"0,0 5 1 0,-3 5 3 0,0-5-47 0,-3 5-12 16,-2-2 0-16,2 8 0 0,-3-3 101 0,-3 5 19 16,0 0 3-16,0 5 1 0,3 4-55 0,0 1-10 15,-2 4-3-15,-4 7 0 0,0 3-23 0,0 3-5 16,0 5 0-16,-6 8-1 0,4-5-9 0,-1 2-2 15,-3 3 0-15,0 5 0 0,-3 0-16 0,1-5 0 0,-4 5 8 16,0-5-8-16,6-8 0 0,4 0 0 16,5-5 0-16,0 0 0 0,3-6 0 0,3-5 0 15,0 0 0-15,3-2 0 16,6-4-120-16,3-9-28 0,-3 2-6 0,6-6-1 16,0-5-29-16,0-2-7 0,0 2-1 0,3-10 0 15,-6-3-75-15,6 0-15 0</inkml:trace>
  <inkml:trace contextRef="#ctx0" brushRef="#br0" timeOffset="8939.15">10762 2133 115 0,'0'-27'0'0,"0"14"10"0,0 0-10 0,-3 2 0 0,3-2 0 0,-3-3 0 16,0 3 329-16,3-3 64 0,-3 5 13 0,0 1 2 16,0 2-204-16,3 2-42 0,0-1-8 0,3 1-2 15,-3 6-59-15,6-8-12 0,0 3-2 0,3-3-1 16,0 8-30-16,6-5-7 0,0-1-1 0,6 4 0 16,2-3-32-16,1 5-8 0,3-8 0 0,-3 2 0 15,3-4 0-15,-4 7 0 0,1-8 0 0,-3 9 0 16,0-9-159-16,0 9-33 0</inkml:trace>
  <inkml:trace contextRef="#ctx0" brushRef="#br0" timeOffset="9567.79">11676 1212 1558 0,'6'-5'69'0,"-6"-1"15"0,0 4-68 0,0 2-16 0,0 2 0 0,0-2 0 0,0 0 84 0,-12 11 14 15,3 2 2-15,-6 6 1 0,-3 2-6 0,0 5-2 16,1 1 0-16,-4 10 0 0,0 2-46 0,3-4-10 15,-3 2-1-15,0 2-1 0,-5 6-5 0,-1-2-1 16,-3 2 0-16,3 5 0 0,0 3-12 0,-8 13-2 16,5-2-1-16,0-6 0 0,6-11-14 0,4-10 8 15,2 3-8-15,3-11 0 0,3-5 0 0,6-5 8 16,3-6-8-16,6 0 0 0,0-5 0 0,6-3 0 16,9-5 8-16,0 0-8 0,2-10 0 0,4 2 0 15,6-5 8-15,0-1-8 0,0-7 0 0,-1 3 0 16,-2-1-9-16,0-7 9 0,-3-1-9 0,-6 9 9 15,-1-1-8-15,1 3 8 0,0-2 0 0,0 5-8 32,-6 5 8-32,3 2 0 0,-3-4 0 0,0 7 0 0,-3 3 0 0,-4 3-8 15,-2 7 8-15,-3-4 0 0,-6 9 0 0,4 4-8 16,-7 7 8-16,3-7 0 0,-3 7 0 0,0 1 8 16,0-6-8-16,0 3 12 0,3 2-4 0,0-7 0 15,0 2-8-15,3-2 0 0,3-6 8 0,-3 3-8 16,3-6 0-16,3 3 0 0,-3-5 0 0,6 3 0 15,3-11-66-15,3 3-14 16,3-3-4-16,3-3-969 0</inkml:trace>
  <inkml:trace contextRef="#ctx0" brushRef="#br0" timeOffset="10067.7">11911 2151 1670 0,'-6'3'148'0,"6"2"-118"16,-6-5-30-16,3 5 0 0,3-5 96 0,0 0 14 16,0 0 2-16,0 0 1 0,0 0-73 0,0 0-16 15,0 0-2-15,12-5-1 0,-3 5-9 0,0-5-1 16,3 2-1-16,0-2 0 0,3-3 5 0,-3 3 1 16,2-3 0-16,1-3 0 0,-3 3-16 0,0-5 0 15,-3 8 0-15,0-9 0 0,-6 6 0 0,3-5 0 16,-3 3 0-16,-3 2 0 0,-3-6 12 0,-3 1-1 0,0 0 0 15,0 0 0-15,-3 0 2 0,-3-1 1 16,0 4 0-16,0-4 0 0,-2 7 22 0,-1 7 5 0,0 0 1 0,-6 0 0 16,0 5-4-16,-3-5-1 0,-2 8 0 15,-1 5 0-15,0 0-1 0,0 0-1 0,3 1 0 0,3 4 0 16,4 1-35-16,2 2 0 0,3-3 0 0,3 9 0 16,3-9 0-16,3 4 0 0,3 4 0 0,6-7 0 15,3 2 0-15,6-3 0 0,3 1 0 0,2-6 0 16,4 0 0-16,0-5-16 0,3 0 5 0,-3-3 1 15,-1-5-9-15,1-5-1 0,0 2-1 0,-3-2 0 16,0-3-2-16,0-2 0 0,-1 2 0 0,-2-6 0 16,0-4 23-16,-3 2 0 0,-3 0 0 0,-3 0 0 15,0 3 0-15,-3-5 0 0,-3-4 0 0,-3 4 8 0,-3-1 0 16,0-7 0-16,-3 5 0 0,0 2 0 0,-3-5-8 16,-3 3 0-16,3 8 0 0,-3-6-11 0,0 12 11 15,0-7 0-15,0 14 0 0,-2-5 0 0,-1 10 0 0,3-2-10 16,-3 8 10-16,0 2-13 15,0 0-52-15,3 6-11 0,3-6-1 0,0 3-632 16,6-3-127-16</inkml:trace>
  <inkml:trace contextRef="#ctx0" brushRef="#br0" timeOffset="10715.5">12411 2125 921 0,'0'0'40'0,"0"0"10"0,0 0-40 0,0 0-10 0,0 0 0 0,0 0 0 15,0 0 221-15,0 0 43 0,6 0 8 0,3 0 1 16,0 0-211-16,3-6-42 0,-3 1-9 0,6 0-2 16,-3-3 11-16,2 0 3 0,1-3 0 0,-3 3 0 15,3-5-23-15,-6 0 0 0,3 5 0 0,-3-11 8 16,-6 6-8-16,0 0 0 0,-6 0 0 0,0-6 0 15,-3 6 18-15,-3 0 6 0,0-8 0 0,-3 10 1 16,0-2 19-16,-3 5 3 0,-5 3 1 0,2 5 0 16,-3 0 20-16,-3 5 5 0,-6 8 1 0,-2 0 0 0,-4 6-13 15,0 2-2-15,0 0-1 0,7 3 0 0,2 2-40 0,3 1-8 16,3-1-2-16,6-4 0 0,3 7-8 16,6-3 0-16,6 1 0 0,0-6 0 0,9 3 0 0,0 2 0 15,6-10 0-15,0 2 0 0,9 1-14 0,0-11-5 16,2 2-1-16,1-2 0 15,-3-8-45-15,3 0-10 0,-3 0-1 0,-3-8-1 16,2 3-6-16,-2-8-1 0,-3 0 0 0,3-6 0 16,3 1 16-16,-1-4 4 0,4 1 0 0,0-3 0 15,3-2 26-15,0 0 6 0,-1-9 0 0,1 3 1 0,-3-7 17 0,3-6 3 16,-1 0 1-16,1-8 0 0,-3 0 10 0,6 3 12 16,2-11-2-16,1 3-1 15,3-1-57-15,-3 1-12 0,-4 5-3 0,-2 0 0 0,0 8 63 0,0 6 0 0,-10 7 9 16,1 5 0-16,-6 1 59 0,0 7 11 15,-6 6 2-15,-3 0 1 0,0 8 12 0,-6-3 2 0,-3 3 1 0,0 5 0 16,-6 5-16-16,0 3-3 16,-3-3-1-16,-6 8 0 0,0 6-17 0,-2 2-4 0,2 0-1 15,-6 11 0-15,-3 0-27 0,0 2-4 0,1 8-2 16,-7 6 0-16,0-3 2 0,0 8 0 0,1-3 0 0,-7 6 0 16,0-1-6-16,1 6-1 0,2-8 0 0,0 5 0 15,9-7-17-15,1-7-11 0,5 4 2 0,0-11 0 16,9-2 9-16,3-4 14 0,3-4-3 0,6-1-1 15,3-7-34 1,3-3-6-16,6-6-2 0,3 3 0 0,3-10-104 0,2 2-22 16,4-10-4-16,3 2-934 0</inkml:trace>
  <inkml:trace contextRef="#ctx0" brushRef="#br0" timeOffset="11340.34">12950 2106 1382 0,'-3'3'123'0,"-3"-1"-99"0,0 6-24 0,0-8 0 15,0 6 172-15,3 2 30 0,0-3 6 0,3-5 0 16,0 0-88-16,0 0-17 0,0 0-4 0,0 0-1 16,0 0-68-16,9 0-14 0,0 2-2 0,3-2-1 15,0-2-4-15,3-3-1 0,0-1 0 0,-1 4 0 16,4-9-8-16,0 3 0 0,-3-5 0 0,-3 0 0 16,-6-1-13-16,0 1 5 0,0 0 8 0,0 0-13 15,-3-3 13-15,3 3 0 0,-6-3 0 0,0 5 0 0,0 3 0 16,-6 0 10-16,3 3-10 0,-3 5 8 0,-6 0 8 0,0 5 2 15,-9 9 0-15,3-1 0 0,-2 0 6 0,-4 3 0 16,3 8 1-16,-3-6 0 0,3 3-5 0,3 3-2 16,0 3 0-16,4-6 0 0,-1 0-10 0,3 3-8 15,0-8 9-15,6 7-9 0,0-4 0 0,6-3 0 16,0-3 0-16,3 0 0 0,3-2 0 0,0 2 0 16,3-8 0-16,3-5 0 0,3 3 0 0,2-6 0 15,1-2-13-15,3 0 4 16,3-3-18-16,0-5-3 0,3-1-1 0,-1 1 0 15,-2 0-4-15,3-6-1 0,-6 6 0 0,3 0 0 0,-4 0 16 0,-2 0 4 16,3-1 0-16,-3 1 0 0,-3 2 16 0,-3 4 0 16,-3-1 0-16,0 8 0 0,0-6 27 0,-9 6-1 15,0 0 0-15,0 0 0 0,0 0 15 0,3 6 3 16,-3 7 1-16,0-5 0 0,0 0-24 0,-3 2-5 16,3-2 0-16,0 0-1 0,-3 3-15 0,3-6 9 0,0 6-9 15,0-1 8-15,0-4-8 0,0-6 0 16,0 0 0-16,6 7 0 0,0-1 0 0,2-6 0 0,1 0 8 15,0 0-8-15,0-6 0 0,0 1-9 0,6 3 9 16,-3-9-13 0,0 3-18-16,3-3-3 0,0 3-1 0,0-5 0 15,2 5 7-15,1-5 0 0,-3 8 1 0,0-3 0 0,-3 3 27 0,0-3-8 0,-3 2 8 0,0 6 0 16,-3 0 0-16,0 0 14 0,-3 6-2 0,0 2 0 16,-3-3 28-16,-3 3 4 0,0 5 2 0,0 0 0 15,0 0-19-15,-3-2-4 0,0 2-1 0,0 1 0 16,3-1-22-16,-3 0 9 0,6 0-9 0,0 0 0 15,3-5 0-15,0 0 0 0,3-2 0 0,0-1-844 16,3-5-163-16</inkml:trace>
  <inkml:trace contextRef="#ctx0" brushRef="#br0" timeOffset="11949.6">14334 1278 1584 0,'0'0'70'0,"0"0"14"0,0 0-67 0,0 0-17 15,0 0 0-15,-6 0 0 0,-3 0 79 0,0 5 12 16,-3 3 2-16,0 0 1 0,0 3 0 0,-5 2 0 15,-4 5 0-15,0 4 0 0,-3 4-31 0,0 6-7 16,-5-6 0-16,-1 14-1 0,0-3-9 0,0 5-2 16,3 3 0-16,1 0 0 0,2 3-10 0,0 2-2 15,0-2-1-15,0 7 0 0,4-7-31 0,-1 2 8 16,3-5-8-16,3-2 0 0,3-6 0 0,0-3 0 16,6-2 8-16,0-6-8 0,3 1 0 0,3-3 0 15,3-9 0-15,3 4 0 0,0-6 0 0,0-5 0 16,6 3 0-16,0-9-10 15,0 1-98-15,6-3-20 0,-3 3-4 0,2-9-947 0</inkml:trace>
  <inkml:trace contextRef="#ctx0" brushRef="#br0" timeOffset="12340.14">14170 2111 2131 0,'0'0'47'0,"-6"0"9"0,0 0 3 0,0 3 1 0,0-3-48 0,6 0-12 0,0 0 0 0,0 0 0 16,0 0 22-16,0 0 2 0,0 0 1 0,0 0 0 0,9 0-7 0,0 0-2 16,3 0 0-16,0-3 0 0,0 3-5 0,3-5-2 15,0 0 0-15,3 0 0 0,-3 2-9 0,-1-2 0 16,1-3 9-16,0-6-9 0,0 9 8 16,0-3-8-16,-3-2 8 0,0 2-8 0,-3-6 8 0,0 6-8 15,-9-2 10-15,3 2-10 0,-3-3 8 0,0 3-8 16,-3 1 0-16,-6-4 9 0,0 3-9 0,0 0 0 15,-3 3 0-15,0-1 0 0,-3 4 34 0,-3 2 2 16,3 0 0-16,-2 8 0 0,-1-3 20 0,-3 3 4 16,-3 5 0-16,3 6 1 0,0-6-33 0,1 5-6 15,2 4-2-15,0-4 0 0,6 3-12 0,0 3-8 16,3-3 8-16,6 0-8 0,0 3 0 0,3-8 0 16,3 8 0-16,6-5 0 0,0-6 0 0,3 0 0 15,6 3 0-15,-3-6 0 0,2 4 0 0,4-1 0 16,0-10 0-16,0 7-8 15,0-5-77-15,3-5-15 0,-1 0-4 0,4-5 0 16,0-3-183-16,3-2-37 0,20-22-7 0,-8 11-1 0</inkml:trace>
  <inkml:trace contextRef="#ctx0" brushRef="#br0" timeOffset="12933.76">14903 1656 2062 0,'0'0'45'0,"0"0"10"0,5 0 1 0,1 6 3 0,-6-6-47 0,9 0-12 0,3 0 0 0,0 0 0 0,3 0 45 0,3 0 7 16,-3 0 2-16,3 0 0 0,0-6-30 0,-1 6-7 16,1-8-1-16,3 3 0 0,-3-3-8 0,3 3-8 15,-3-8 9-15,2 2-9 0,4-5 18 0,3 3-2 16,-3-6-1-16,0 6 0 0,0 0-15 0,-4-6 0 15,1 6 0-15,-3-5 0 0,0 2 0 0,0-3 0 16,0 1-8-16,-6-3 8 0,-1-3 0 0,-2 3 14 16,0-1-2-16,0-1-1 0,-6-4 8 0,-3 6 1 15,0-5 1-15,-6 7 0 0,-3 6-21 0,-3-6 0 16,-2 11 0-16,-7-2 0 0,0 7 30 0,-6 3 2 16,-3 8 0-16,-2-3 0 0,-1 9-2 0,3-1 0 15,-6 0 0-15,4 6 0 0,-1 2-4 0,-6 5-1 16,-3 1 0-16,4 4 0 0,-1 1-13 0,3 3-2 15,4 10-1-15,-1 2 0 0,0 3-1 0,6-2 0 16,1 2 0-16,5 3 0 0,0-3-8 0,3 3 0 16,3-8 0-16,0 8 0 0,3-13 0 0,3 5 0 0,3-5 0 15,3-6 0-15,1-5 0 0,-1 0 0 0,3-5-9 0,3-3 9 16,-1-8-21-16,1 1-1 0,3-1 0 0,0-2 0 16,0-9 6-16,3 3 2 0,3-5 0 0,-3 0 0 31,3 0-27-31,0-7-6 0,6 1-1 0,-3-4 0 0,-3 2 24 0,2 0 5 0,1-3 1 0,0 9 0 15,-3-9 18-15,0 8 0 0,-6-2 0 0,3-3 0 16,-3 8 0-16,0-5 0 0,-6 5 0 0,6 5 0 16,0-5 0-16,-3 8 0 0,-6-3 0 0,3 9 0 15,0-7 13-15,0 1 0 0,0 3 0 0,0 2 0 16,0-5-13-16,3 3 9 0,0-3-9 0,0 5 8 16,0-8-8-16,0-2 0 0,3 2 0 0,0 3 0 15,-1-3 0-15,1 1 0 0,-6-6 0 0,12 0 0 0,-3 0 0 16,6 0-11-16,-6 0 1 0,3-6-740 15,0-2-148-15</inkml:trace>
  <inkml:trace contextRef="#ctx0" brushRef="#br0" timeOffset="13261.79">15284 2066 2433 0,'0'0'53'0,"0"0"11"0,-3 3 3 0,0 2 2 0,-3 1-55 0,3 2-14 15,-3-3 0-15,0 8 0 0,0-8 65 0,0 9 11 0,0-1 1 0,0 0 1 16,0 0-41-16,0 1-8 0,-3-1-1 0,3 3-1 16,0 2-12-16,-3 1-3 0,6-6 0 0,-3 0 0 15,0 6-12-15,0-6 11 0,6 0-11 0,-3-8 10 16,0 9-10-16,3-6 0 0,0-3 0 0,0-2 8 16,0-3 9-16,0 0 2 0,0 0 0 0,0 0 0 15,9-3-19-15,0-2 0 0,3-3 0 0,-3-6 0 16,0 1 0-16,3 3 10 0,0-4-10 0,0-4 12 15,3 2-12-15,0-3 0 0,-4-2 0 0,4 5 0 16,0 1 0-16,-3-4 0 0,6 0 0 0,-3 4 0 16,0 1-25-16,0 1-11 15,0 3-1-15,-4 2-1 0,-2-3-99 0,3 8-20 0,-3-2-4 16,3-3-936-16</inkml:trace>
  <inkml:trace contextRef="#ctx0" brushRef="#br0" timeOffset="13667.95">15602 2125 2221 0,'0'0'48'0,"0"0"11"0,0 0 1 0,0 0 4 0,0 0-52 0,0 0-12 16,0 0 0-16,0 0 0 0,6 8 21 0,3-3 2 15,0-5 0-15,3 0 0 0,0 0-10 0,0 2-1 16,2-2-1-16,-2-2 0 0,6 2-11 0,-3-5 0 15,3-1 9-15,-3 4-9 0,0-4 8 0,-3-4-8 16,-3 2 8-16,2 0-8 0,1-3 0 0,0 3 0 16,0 0 0-16,-3-5 0 0,-3 3 0 0,3 2 0 0,-3-6 0 15,0 1 0-15,-3 0 0 0,0 0 0 0,-3 0 0 0,0 2 8 16,0 3-8-16,-6 0 0 0,3 3 0 0,-6-3 0 16,0 8 27-16,-3 0 4 0,0 0 1 0,0 0 0 15,-6 2-20-15,4 4-3 0,-4 7-1 0,0 0 0 16,0 0 28-16,0 1 4 0,0 4 2 0,3 1 0 15,4-6-13-15,-1 8-2 0,0-2-1 0,0-1 0 16,6 3-14-16,0-2-4 0,3 2 0 0,0 0 0 16,3 3-8-16,0-3 0 0,0-2 0 0,3-1 0 15,3 3 0-15,3-7 0 0,0 4 0 0,3-5 0 16,3-5 0-16,-1 3 0 0,4-3 9 0,0-3-9 16,3-5 0-16,0 0 0 0,-3 0 0 0,-1-5 0 15,4 5-107-15,-3-5-25 16,-3 2-6-16</inkml:trace>
  <inkml:trace contextRef="#ctx0" brushRef="#br0" timeOffset="16229.84">17040 2125 1555 0,'0'0'68'0,"0"0"16"0,0 0-68 0,0 0-16 16,0 0 0-16,0 0 0 0,-6 8 83 0,0-3 13 16,3 3 2-16,0-3 1 0,-6 8-28 0,3 1-6 15,0-7-1-15,0 12 0 0,0-6-32 0,0 6-6 16,-6-6-2-16,6 8 0 0,0-2-14 0,-3-6-10 15,0 0 12-15,4 6-12 0,2-11 0 0,0 5 0 16,3-8 0-16,0 3 0 16,0-3-176-16,0-5-35 0,0 0-7 0,8-5-2 0</inkml:trace>
  <inkml:trace contextRef="#ctx0" brushRef="#br0" timeOffset="16417.3">17200 1852 1440 0,'-11'-5'128'0,"5"2"-103"16,6 3-25-16,0 0 0 0,0 0 148 0,0 0 25 15,-6 0 5-15,6 0 1 0,0 0-105 0,0 0-21 16,0 0-4-16,0 0-1 16,12 8-64-16,-4-3-12 0,1-5-4 0,0 8-617 15,3-2-124-15</inkml:trace>
  <inkml:trace contextRef="#ctx0" brushRef="#br0" timeOffset="16901.55">17513 2003 403 0,'9'0'17'0,"-9"0"5"0,0 0-22 0,0 0 0 0,0 0 0 0,0 0 0 15,0 0 316-15,0 0 60 0,0 0 11 0,0 0 2 16,0 0-213-16,-6 5-44 0,-3-5-8 0,0 0-1 16,0 5-54-16,-3-2-10 0,3 2-3 0,-3-5 0 15,3 6-3-15,-2-4-1 0,2 4 0 0,-6-1 0 16,3-5-13-16,3 8-3 0,-3-8-1 0,0 5 0 16,0-5-12-16,3 3-3 0,0 2 0 0,3-5 0 15,-3 5-8-15,4-5-3 0,-1 0 0 0,6 0 0 16,0 0-9-16,0 0 0 0,0 8 0 0,0-8 0 15,6 8 0-15,-4 3 0 0,4-6 0 0,3 3 0 16,-3 0-10-16,6 3 10 0,-6-3-13 0,6-3 5 16,-3 3 8-16,0 5 0 0,0-5 0 0,3 5 0 0,-6-2-15 0,3 2-1 15,3 0 0-15,-6 0 0 16,-1-5-16-16,-2 6-4 0,3-4-1 0,0 3 0 0,-6-5 11 0,3 3 2 16,-6 0 1-16,3-1 0 0,-6 3 23 0,0-7 0 15,-2 2 0-15,-1 0 0 0,-3 2 0 0,-3-2 15 16,-3-8-3-16,-3 5 0 0,0 3 13 15,-6-8 3-15,-2 6 0 0,-1-6 0 0,0 0-10 0,0 0-2 16,4 0 0-16,-4 0 0 0,3 0-8 0,0-6-8 16,6 1 12-16,4 2-12 0,-1-7 9 0,6 2-9 15,3-5 0-15,3 5 9 16,6-6-59-16,3-4-12 0,3-1-2 0,12-7-1 16,6 5-119-16,5-8-23 0,1 0-5 0,12-3 0 0</inkml:trace>
  <inkml:trace contextRef="#ctx0" brushRef="#br0" timeOffset="17385.82">18209 1199 403 0,'3'-6'36'0,"0"6"-36"0,-3-8 0 0,0 8 0 16,0 0 323-16,0 0 57 0,0 0 12 0,0 0 3 15,0 0-239-15,0 0-48 0,0 8-10 0,-3 6-2 16,0-1-8-16,-2 5-1 0,-1 1-1 0,-6 7 0 16,-3 1-42-16,0 4-8 0,-3 4-1 0,-6 5-1 0,0 5 3 0,1 7 1 15,-1-1 0-15,-3 2 0 0,0 5-18 0,-3-5-4 16,4 5-1-16,-4 3 0 16,3-3-15-16,0-8 8 0,-2 3-8 0,2-5 0 0,0-6 8 15,6-2-8-15,3 0 0 0,3-1 9 0,3-12-19 16,4-1-4-16,-1-2-1 0,6 2 0 15,3-10-105-15,-3 3-22 0,0-11-4 0,3 2-1 16,6-2 69-16,0-8 14 0,-6 0 2 0,0 0 1 16,0 0-35-16,0-8-6 0,-3-5-2 0,0 0 0 0,0 0 68 0,0-6 12 15,0 6 4-15,-3-6 0 0,-3-2 32 0,3 3 6 16,0-3 2-16,3-6 0 0,0 9 31 0,0-6 6 16,0 3 2-16,3 2 0 0,3 1 26 0,0 2 6 15,-3-3 1-15,3 6 0 0,0 0 4 0,3-1 0 16,-3 1 1-16,6 3 0 0,3 2-37 0,0-6-7 15,-3 7-1-15,5 1-1 0,4-7-24 0,0 5-5 16,3 3-1-16,3-3 0 0,-3-3-10 0,2 3-3 16,-2 3 0-16,0 0 0 0,3 2-8 0,3-2 0 0,0 5 0 15,2-6 0-15,-2 4 0 0,3 2 0 0,-3 2 0 16,2 4-836-16,-8-6-164 16</inkml:trace>
  <inkml:trace contextRef="#ctx0" brushRef="#br0" timeOffset="18191">18852 2164 1393 0,'0'0'61'0,"0"0"14"0,0 0-60 0,0 0-15 0,0 0 0 0,3 3 0 16,-3-3 92-16,0 0 15 0,6 5 3 0,0 1 1 16,3-6-60-16,0 0-12 0,0 0-3 0,3 0 0 15,0-6-21-15,6 1-5 0,-3 2-1 0,3-2 0 16,-4-3 8-16,4 3 2 0,-3-8 0 0,0 5 0 15,0 2-19-15,-3-7-19 0,-3 3 4 0,-3 2 1 16,0-6 24-16,-3 6 5 0,-3-5 1 0,-3 0 0 16,-3 0 40-16,0-1 9 0,-6 1 2 0,0 8 0 15,-3-8-6-15,0 7-1 0,-3-1 0 0,0 1 0 16,-2 6-21-16,-1 6-5 0,-6 1-1 0,3-1 0 16,0 7-4-16,1 0-1 0,-4 0 0 0,0 6 0 0,0-6-8 15,3 3-3-15,-2 3 0 0,-1-1 0 0,6-5-9 16,0 6-8-16,0 2 12 0,6-2-12 0,3 2 0 15,7-3 0-15,-1 3 0 0,3-2 0 0,6-1 0 0,6-4 0 16,2-1 0-16,4 0 0 0,3 0 0 0,3 1 0 16,0-9 0-16,6 3 0 0,-1-8 0 0,4 0-9 15,0 0 9-15,3-8-8 16,2 3-31-16,1-3-5 0,3-6-2 0,2-1 0 0,1-1-11 16,-3 2-3-16,-9-4 0 0,-1 5 0 0,-2-8 26 0,-6 5 5 0,0 0 1 15,-3-3 0-15,-3 6 28 0,-4-8 0 0,4 2-8 0,-3 1 8 16,-6 5 0-16,0-1 0 0,6 1 0 0,3 0 0 15,-9 5 32-15,0-3 0 0,-3 3 0 0,3 8 0 0,-6 0 19 16,0 0 3-16,-9 0 1 0,3 6 0 0,3 2-15 16,0 0-2-16,-6 2-1 0,0 6 0 0,0 3-15 0,-3-1-3 15,0 1-1-15,0-4 0 0,1 4-6 16,-1 0-2-16,-3-1 0 0,6 3 0 0,3-2-10 0,-3 2 0 16,3-8 0-16,0 6 8 0,3-11-8 0,6 2-9 15,-3 3 9-15,9-5-13 16,-3-2-131-16,3-6-27 0,3 0-5 0,0-6-900 15</inkml:trace>
  <inkml:trace contextRef="#ctx0" brushRef="#br0" timeOffset="18331.96">19549 1715 1868 0,'0'0'83'0,"-3"0"17"0,-3-6-80 0,-3 6-20 0,3 0 0 0,0 0 0 16,3 0 96-16,-6 0 16 0,0 6 4 0,3-6 0 15,3 5-87-15,0 3-17 0,0-3-3 0,3 3-691 16,0 5-138-16</inkml:trace>
  <inkml:trace contextRef="#ctx0" brushRef="#br0" timeOffset="18831.49">19546 2080 288 0,'0'0'25'0,"3"-6"-25"0,3 6 0 0,-3-8 0 0,0 8 350 0,-3 0 65 15,0 0 13-15,0 0 2 0,6-5-262 0,-6 5-52 16,0 0-10-16,0 0-2 0,-3 5-44 0,0 9-8 15,0-1-1-15,0 0-1 0,-6 0-9 0,0 1-1 16,0 4-1-16,-3 3 0 0,0-2 10 0,0-3 3 16,0 2 0-16,4 6 0 0,2-8-37 0,3 2-7 15,-3-4-8-15,3-4 11 0,6 3-11 0,0-10 0 16,0 8 0-16,3-9 8 0,3 4-8 0,-1-6 8 16,4 0-8-16,0 0 8 0,3-6 0 0,0 4 0 15,0-4 0-15,0-2 0 0,3-2-22 0,-6 2-5 0,2-5-1 16,1-1 0-1,3 1-12-15,-6 0-4 0,0 0 0 0,3 0 0 0,3-3 17 0,0 2 3 0,-4 6 1 16,-2-5 0-16,3 5 15 0,-3-2-9 0,-3 7 9 0,-3-2-8 16,0 5 16-16,-3 0 4 0,-3 0 1 0,0 5 0 15,-9 3 31-15,3 5 5 0,0-5 2 0,0 5 0 16,0 1-19-16,0 2-4 0,0-3-1 0,3 0 0 16,0 3-19-16,0-3-8 0,0 0 8 0,3 1-8 15,9-4 0-15,0-5 0 0,0 3 0 0,3-2 0 16,6-6-124-16,0 0-18 0,3 0-3 15,2-6-611-15,-5-2-123 0</inkml:trace>
  <inkml:trace contextRef="#ctx0" brushRef="#br0" timeOffset="19199.04">20219 2159 288 0,'0'0'12'0,"0"0"4"0,-3 5-16 0,0-2 0 16,0 2 0-16,0 1 0 0,0-4 428 0,3-2 82 15,0 11 17-15,0-11 3 0,0 0-374 0,3 2-76 16,6 4-14-16,0-1-3 0,3-5-31 0,-1 0-5 16,4 0-2-16,0 0 0 0,0-8-13 0,0 3-2 15,0 5-1-15,3-6 0 0,-6-1-9 0,0 1 0 16,-1-2 0-16,1-2 8 0,-3 2-8 0,-3 0 0 31,0 3 0-31,0-9 8 0,-3 4-8 0,0-1 0 0,-3 1 0 0,0-4 8 0,-3 6 4 0,0-5 1 16,-3 8 0-16,-3-3 0 0,0 3 21 15,-6 5 4-15,-2 0 1 0,-4 5 0 0,0 3-5 0,-3 5-1 16,-3 0 0-16,1 6 0 0,2-6-2 0,-3 6-1 16,3 2 0-16,0 5 0 0,-3-7-4 0,7 7-1 15,2-7 0-15,0 7 0 0,6-5-13 0,0 1-2 16,9 1-1-16,0-1 0 0,6 1-9 0,6-7 0 16,0 8 0-16,6-11 0 0,0 0 0 0,3 1 0 15,2-6 0-15,7 2 8 0,0-7-17 0,3 0-4 16,3-3-1-16,-1 0 0 15,-2 0-155-15,3-6-31 0,3 6-7 0,-7-10-945 0</inkml:trace>
  <inkml:trace contextRef="#ctx0" brushRef="#br0" timeOffset="20183.18">2407 3998 975 0,'0'0'43'0,"0"0"9"0,0 0-41 0,0 0-11 0,0 0 0 0,0 0 0 16,0 0 111-16,0 0 20 0,0 0 4 0,0 0 1 15,0 0-35-15,0 0-6 0,0 0-2 0,3 13 0 16,-6 0-5-16,-3 1 0 0,0-1-1 0,0 5 0 16,-3 6-28-16,-3 0-6 0,0 8-1 0,0-1 0 15,-11 4-16-15,2 2-3 0,0 0-1 0,-3 8 0 16,-3-5-15-16,4 2-3 0,-4 0-1 0,3 3 0 16,-3 0 2-16,6-2 0 0,0-1 0 0,7 0 0 15,-4-7-30-15,6-4-5 0,3-2-2 0,0-5 0 16,6 3-194-16,3-14-40 15,0 0-7-15</inkml:trace>
  <inkml:trace contextRef="#ctx0" brushRef="#br0" timeOffset="20433.12">2975 3765 1440 0,'0'0'64'0,"0"0"12"16,-3 8-60-16,-2 3-16 0,-4-4 0 0,0 7 0 0,-3-1 94 0,3 5 16 16,-3 1 3-16,-3 7 1 0,0-4-51 0,0 7-11 15,0 5-1-15,0-2-1 0,7 8-20 0,-4-1-4 16,-18 6-1-16,-6 8 0 0,0-3-10 0,7 3-3 16,-1 0 0-16,3 3 0 0,3-1-12 0,-5-2 9 0,8 0-9 15,0-3 8-15,6-10-25 0,3 0-6 0,9-6-1 16,-3-5-607-16,3-5-121 15</inkml:trace>
  <inkml:trace contextRef="#ctx0" brushRef="#br0" timeOffset="20808.03">2228 4569 2026 0,'-15'-2'90'0,"9"-4"18"0,4 4-86 0,-7-4-22 0,6 6 0 0,-3-5 0 0,3 3 54 0,3 2 6 15,3-6 2-15,6-4 0 0,8 7-38 0,-5-8-8 16,9 1-2-16,3-1 0 0,0 1-14 0,3-1 0 16,-1 1 0-16,1 2 0 0,6-3 0 0,-3 8 0 15,-1-5 0-15,1 8 0 0,-3-2 0 0,0 4 0 16,3-2 0-16,-7 8 0 0,7-5 0 0,-3 0 0 16,-3 5 0-16,3-3-10 15,-7 3-133-15,-2-3-26 0,3 0-6 0,-6 1-1 16,0 2 71-16,6-6 13 0,-9 4 4 0,-1-6 0 15,1 5-13-15,3-2-3 0,-9 2 0 0,3-3 0 0,0 1 90 0,-3 5 14 16,-3-8 10-16,0 5-2 0,-3-5 74 0,0 8 14 16,0 0 4-16,0 0 0 0,0 3 19 0,0-3 4 15,-6 0 1-15,0 7 0 0,3-1-43 0,-3-1-8 16,3 0-1-16,-6 0-1 0,6 1-34 0,-3-4-6 16,3 3-2-16,3-2 0 0,-6 0-29 0,6 2 0 15,0-8-8-15,0-5 8 0,0 0 0 0,0 0 0 16,6 3 0-16,3-6-636 0,3-2-126 15</inkml:trace>
  <inkml:trace contextRef="#ctx0" brushRef="#br0" timeOffset="20979.87">3148 4138 2142 0,'0'0'47'0,"0"0"9"0,-3-3 3 0,3 3 1 0,-9-7-48 15,9 7-12-15,0 0 0 0,0 0 0 0,-6-6 11 0,6 6-1 16,6-8 0-16,-3 6 0 16,3-1-87-16,0 3-18 0,3 0-3 0,0 0-1 0</inkml:trace>
  <inkml:trace contextRef="#ctx0" brushRef="#br0" timeOffset="21769.53">3651 4038 230 0,'0'0'10'0,"0"0"2"0,0 0-12 0,0 0 0 0,0 0 0 0,0 0 0 0,-6 2 243 0,6-2 45 0,0 0 10 0,0 0 2 31,0 0-192-31,0 0-37 0,0 0-8 0,0 0-2 16,0 0-34-16,0 0-7 0,0 0-2 0,0 0 0 0,0 0 1 0,0 0 0 0,0 0 0 0,0 0 0 16,0 0 19-16,0 0 4 0,6 3 1 0,-6-3 0 31,0 0 4-31,0 0 1 0,0 0 0 0,6 2 0 15,-6-2-10-15,6 0-2 0,-3-2 0 0,3 2 0 0,0 0-16 0,3-3-3 0,0 1-1 0,3-4 0 16,3 1-7-16,-7-3-1 0,10 0-8 0,0-2 12 16,0-4-12-16,3 6 11 0,-3-5-11 0,6-5 10 15,-7 4-10-15,4-2 0 0,-3 3 9 0,3 3-9 0,-9-9 9 16,3 3-9-16,0 3 12 0,-6 0-12 0,2 0 0 16,-2 2 0-16,-6 3 0 0,0-5 0 0,-3 8 0 15,0-9 16-15,-3 6-3 0,0-2-1 0,3 2-12 0,-12 0 9 16,4 3-9-16,-7-3 8 0,6 2-8 0,-6 6 0 15,3-5 0-15,-9 0 0 0,3 5 0 0,-3 5 0 16,1-5 0-16,-1 8 0 0,-6 3 15 0,3-3 7 16,-3 2 2-16,-2 11 0 0,-1-7 4 0,0 7 0 15,-3 3 1-15,1 2 0 0,2 3-9 0,-6 5-1 16,3 1-1-16,-2 5 0 0,5-1-18 0,0 6 8 16,0 0-8-16,-5 0 0 0,5 8 16 0,3-5-3 15,0 2-1-15,3-5 0 0,4 0 16 0,2 3 4 16,0-11 0-16,6 2 0 0,3-2-32 0,6-2 0 15,3-1 0-15,6-7 0 0,3-6 0 0,6-3 0 16,-3 1-13-16,9-11 4 0,2 0 9 0,1-6 0 16,9-2 8-16,-3-5-8 0,2-6 14 0,7-2-2 0,-6-3 0 15,3 0 0 1,5 1-118-16,-8-4-24 0,6 1-5 0,-9 2-949 0</inkml:trace>
  <inkml:trace contextRef="#ctx0" brushRef="#br0" timeOffset="22488.16">4199 3966 1443 0,'0'0'64'0,"0"0"13"0,0 0-61 0,0 0-16 0,0 0 0 0,0 0 0 0,0 0 60 0,0 0 10 31,6 3 2-31,3-6 0 0,0 3-5 0,3-5-1 15,2 2 0-15,-5-2 0 0,3 0-37 0,3-3-7 0,0 0-2 0,6 2 0 0,-6-7-6 0,3 3-2 16,-1-4 0-16,-2 6 0 0,3-10-12 0,0 5 0 16,-6-1 0-16,0-1 0 0,3 4 0 0,-3-8 8 0,-6 6-8 15,0 0 12-15,2 0-4 0,-8 5-8 0,-5-5 11 16,-1-1-11-16,-3 9 21 0,-3-3-2 0,-3-2-1 16,0 4 0-16,0 4 7 0,0-6 2 0,-9 8 0 0,4 0 0 15,-4 2-7-15,-3 6 0 0,0 3-1 0,-3 2 0 31,1 6 18-31,-4-1 4 0,-6 9 1 0,1 2 0 0,-1 2-7 0,0 7-2 0,6 1 0 0,1 1 0 16,-1 8-1-16,3 4 0 0,0 7 0 0,1 4 0 16,-1-5-21-16,0 8-11 0,0 6 10 0,4 2-10 15,-1 8 17-15,3-8-2 0,0 3-1 0,0-3 0 16,6 3-6-16,-2-1 0 0,-1-7-8 0,6 3 12 16,3-9-3-16,3-5-1 0,0 1 0 0,3-17 0 15,-3 0-8-15,3-5 0 0,3-2 0 0,0-9 0 0,3-5 0 16,-6 0-17-16,3-7 4 0,3 2 1 0,-6-11 3 15,0 3 1-15,6-8 0 0,-2 2 0 0,-4-2 8 0,-6-2-12 16,6-6 12-16,-3-3-12 16,0-2-20-16,0-3-5 0,3-2-1 0,-9-1 0 0,3-7 24 0,3-6 5 15,3 5 1-15,0-7 0 0,-3 0 8 0,3-3 0 16,6 0 0-16,-3 0-8 0,6 7 8 0,-3-4 0 16,3 8 0-16,6 2 8 0,-6 0-8 0,3 8 11 15,0-5-11-15,0 8 12 0,3-3 14 0,3 8 3 16,0-5 1-16,6-1 0 0,-3 4-22 0,3-1-8 15,2 1 0-15,1-1 9 0,6 0-9 0,3-2 0 16,0 3 0-16,-7 2 0 0,7-3-14 0,-3 1 2 16,6-1 0-16,-4 0 0 15,-5 3-84-15,6-5-16 0,0 5-3 0,-3-5-1 0</inkml:trace>
  <inkml:trace contextRef="#ctx0" brushRef="#br0" timeOffset="22972.37">4351 4437 1414 0,'0'0'63'0,"0"0"13"0,0 0-61 0,6-3-15 0,-3-2 0 0,2 0 0 0,1 2 14 0,-3-2 0 16,-3 5 0-16,3 0 0 0,3-8 18 0,-3 5 3 15,-3 3 1-15,6-2 0 0,-3-6 16 0,-3 8 3 16,0-3 1-16,0 3 0 0,-3-5 12 0,-3 0 2 15,0 2 1-15,0-2 0 0,3 2-15 0,-8 3-2 16,2 0-1-16,3 0 0 0,-6 0 11 0,3 0 3 16,-3 0 0-16,0 0 0 0,0 3-27 0,0-3-6 15,0 2-1-15,0 1 0 0,3 2-9 0,-2 0-3 16,2 1 0-16,0 2 0 0,3-6-8 0,0 4-1 16,3 2-1-16,-3 2 0 0,3-5-11 0,0 3-14 15,6 6 3-15,0-6 1 0,3-1 10 0,-3 1 14 16,6 3-3-16,0 0-1 0,0 2-10 0,5-5 0 15,-2 2 0-15,3 1 0 16,-6-1-29-16,3 4-2 0,0-6 0 0,0 2 0 0,0 3 5 0,-3-7 1 16,-3 7 0-16,3-2 0 15,-6-1-11-15,3 3-3 0,-6-5 0 0,0 3 0 0,-3-1 30 0,-3 1 9 16,6 0 0-16,-9-3 0 0,0-3 20 0,-3 3 10 0,0-6 2 16,-3 1 1-16,0 0-21 0,-3-3-12 0,6 0 12 15,-11-3-12-15,2 0 32 0,0 1 0 0,0-3 0 0,0-3 0 16,0 0-19-16,-2 2-4 0,2-10-1 0,3 6 0 31,6-3-57-31,-6-1-12 0,9 1-3 0,6-3-681 0,3 0-137 0</inkml:trace>
  <inkml:trace contextRef="#ctx0" brushRef="#br0" timeOffset="23777.84">4821 4371 518 0,'0'0'46'0,"0"0"-37"0,0 0-9 0,0 0 0 16,0 0 192-16,0 0 36 0,0 0 7 0,0 0 1 15,0 0-106-15,0 0-22 0,0 5-4 0,-3 3 0 0,0 3-20 0,0 2-4 16,-3 0-1-16,6 0 0 0,-3 9-15 0,0-4-2 15,0 3-1-15,-6 0 0 0,3 3-27 0,0-8-6 16,6 5 0-16,-6 0-1 0,6-5-16 0,6 0-3 16,-6-3-8-16,3-2 12 0,6 0-12 0,0-6 0 15,3-5 0-15,6-3 0 0,-6 1 29 0,6-12 3 16,2 1 1-16,7-8 0 0,-3 5-33 0,3 0-17 16,-3-2 1-16,-1-3 1 0,-5 2-1 0,0-2-1 15,0 0 0-15,-6 5 0 0,0 3 17 0,-3-1 0 16,-3 1-8-16,0 5 8 0,-6 3 0 0,0 5 0 15,0 0 0-15,0 0 0 0,0 5 0 0,-6 3 0 16,0 0 0-16,0 5 0 0,-3 6 13 0,3-9 7 31,-3 6 0-31,6 3 1 0,9 2-4 0,-6-3-1 0,-6-4 0 0,0 2 0 0,0-1-16 16,3-7 8-16,6 3-8 0,3-3 0 0,-6-3 9 0,0-5-9 16,6 8 0-16,6-8 9 0,0 0-1 0,-3-5-8 15,3 2 12-15,-3-2-4 0,6-6-8 0,-4 1 12 16,4 4-12-16,-6-7 12 0,6 3-12 0,-3 2 0 15,3-6 0-15,0 1 0 0,-6 0 0 0,3 2-9 16,3 1 9-16,-4-3-10 0,-2 5 10 0,-3-3 0 16,3 6 0-16,-6-6 0 0,3 9 0 0,0-6 0 15,-6 8 8-15,0-3-8 0,0 3 0 0,0 0-15 16,0 0 3-16,0 0 0 16,6-3-187-16,-6 3-37 0,0 0-7 0,3 0-1 0</inkml:trace>
  <inkml:trace contextRef="#ctx0" brushRef="#br0" timeOffset="23996.54">5598 4350 1497 0,'0'0'66'0,"-3"2"14"0,-3 4-64 0,3-4-16 0,0 1 0 0,-3 5 0 15,6-3 132-15,-9 6 24 0,3-1 4 0,0 1 0 16,0 2-88-16,-3 0-19 0,0 3-3 0,3 3-1 15,-3-6-21-15,-2 6-4 0,2-1 0 0,0 3-1 16,0-8-9-16,0 3-2 0,3 3 0 0,3-6 0 0,0 0-21 16,3 1-5-16,3-4-1 0,0-7 0 15,-3-3-148-15,12 0-29 0,-3-3-7 0</inkml:trace>
  <inkml:trace contextRef="#ctx0" brushRef="#br0" timeOffset="24152.84">5791 4128 1792 0,'0'0'80'0,"-6"2"16"0,0 3-77 0,-6-2-19 15,7 0 0-15,-1 5 0 0,3-3 11 0,-3 3-2 16,6-5 0-16,0 7 0 0,0-7-9 0,6 7 0 16,0-7 0-16,2 5-540 15,4 0-108-15</inkml:trace>
  <inkml:trace contextRef="#ctx0" brushRef="#br0" timeOffset="24633.53">6056 4318 1414 0,'0'0'63'0,"0"0"13"0,0 0-61 0,0 0-15 0,0 0 0 0,3-8 0 16,-3 3 62-16,0-3 10 0,0 3 1 0,0-1 1 15,-3 1 23-15,3 5 5 0,-3-5 1 0,3 2 0 16,-6-2-23-16,0 2-4 0,0 0 0 0,3 3-1 16,-9 0-15-16,4 3-4 0,-4 0 0 0,3 2 0 0,-6-2-3 15,3 2-1-15,-3 0 0 0,0 1 0 0,0 1-34 0,0 1-7 16,0-2-2-16,7 2 0 0,-4 2 1 0,3-4 0 16,0 1 0-16,0-1 0 0,6 2-10 0,0-3 0 15,3 3 0-15,6-3 0 0,0 1 0 0,0-1 0 16,3 3 0-16,3 0 0 0,0-6 0 0,-1 4 0 15,1-1 0-15,3 0 0 0,0 3-9 0,0-5 9 16,0 2 0-16,-3 3 0 16,-3 3-42-16,3-6-2 0,-3 3 0 0,-4 2 0 0,1-2 24 0,-3 6 4 15,3-1 0-15,-6 0 1 0,0 0 15 0,-9-5-11 16,3 3 11-16,1-1-10 0,-1-2 10 0,-3 3-8 16,-3-1 8-16,0-7-8 0,-3 8 8 0,-3-11 0 15,0 5 0-15,-3-2 0 0,1 2 12 0,-7-5-1 16,3 3-1-16,0-3 0 0,-3 2 2 0,4-2 0 15,-1-2 0-15,0-1 0 0,6 3-3 0,6 0 0 16,-9-8 0-16,6 5 0 0,4 1-9 0,8-6 0 16,-6 2 0-16,9 6 8 15,-6-7-92-15,6 1-18 0,6-2-4 16,3 3-1-16,-3 0-133 0,5-3-28 0,22-5-4 0,-9-1-457 0</inkml:trace>
  <inkml:trace contextRef="#ctx0" brushRef="#br0" timeOffset="25149.04">6592 4326 172 0,'0'0'16'0,"0"0"-16"0,0 0 0 0,0 0 0 15,0 0 266-15,0 0 50 0,0-3 11 0,-3-2 1 16,3-3-176-16,-3 5-36 0,0 1-8 0,0-6 0 0,0 5 1 16,-3 1 1-16,0-1 0 0,0 0 0 0,0 3-39 0,0 0-8 15,-3 0-2-15,0 0 0 0,1 0-18 0,2 0-4 16,0 0-1-16,-6 3 0 0,3 0-19 0,-3-3-4 16,6 0-1-16,-3 2 0 0,0-2-6 0,3 3-8 15,-3-1 11-15,3 4-11 0,0-6 9 0,3 5-9 16,-6 3 0-16,6-5 9 0,0 2-9 0,-3 0 0 15,6 1 0-15,0 1 0 0,-3-1 0 0,6 2 0 16,-3-8 0-16,6 8 0 0,-3 0 0 0,3 0 0 16,3-3 0-16,-3 3 0 0,3 0 0 0,0 0 0 15,0 0 0-15,0 2 0 0,3-5-8 0,-3 3 8 16,3 6 0-16,-3-9 0 0,0 5 0 0,-1 1-9 16,1 2 9-16,-3-2 0 0,-3-3-15 0,0 5 4 15,0-5 1-15,0 3 0 0,-6-4 10 0,0 7 0 16,0-9 0-16,-6 6 0 0,0-3 0 0,4-1 0 15,-7 1 0-15,0 0 0 0,-3-2 0 0,-3-1 16 0,0-2-4 16,-3-1-1-16,-3 1 27 0,-2-3 6 0,-1 0 0 16,0 0 1-16,0 0-21 0,1 0-4 0,-1-3 0 15,0 1-1-15,0-1-19 0,3-2 0 0,4-1 0 0,5 4 0 16,-3-9 0-16,6 3 0 0,0 0-13 0,6 0 5 31,0-2-189-31,3-4-38 0,3 7-7 0,3-4-2 0</inkml:trace>
  <inkml:trace contextRef="#ctx0" brushRef="#br0" timeOffset="26077.98">6777 4432 403 0,'0'0'17'0,"0"0"5"0,0 0-22 0,0 0 0 0,0 0 0 0,0 0 0 15,0 0 218-15,0 0 39 0,0 0 8 0,0 0 2 16,8 5-118-16,1 0-23 0,-9-5-5 0,6 3-1 16,-6-3-44-16,9 3-10 0,-9-3-2 0,9 0 0 15,-9 0-10-15,9 2-2 0,-3-2-1 0,3 0 0 16,0 0-13-16,0-2-2 0,0-1-1 0,3 0 0 15,-3-5-18-15,3 3-3 0,-1-5-1 0,4 2 0 16,0 0-3-16,0-3-1 0,0 1 0 0,-3-1 0 16,3 0-17-16,0 1-4 0,-6 4-1 0,-1-7 0 15,-2 3 22-15,0-1 5 0,0 0 1 0,-3 1 0 16,-9 2-3-16,0 0-1 0,3 0 0 0,-3 3 0 0,-5 5-11 16,-4 0 12-16,-3-5-12 0,0 10 12 0,-3 0-12 15,-3 6 0-15,1 2 0 0,-4 3 0 0,-3-3 29 16,3 6 4-16,-3 2 1 0,4-5 0 0,5 2 4 0,0 1 1 15,0 2 0-15,6 3 0 0,3-6-31 0,3 1-8 16,3 2 0-16,0-5 0 0,6 0 0 0,3-1 0 16,6 1 0-16,3-5 0 0,6-1 0 0,0-2 0 15,9-2 0-15,0-6 0 0,-1 0 0 0,7-6 8 16,-3 1-8-16,0-5 8 0,2 2-8 0,1-6 0 16,0 4-8-16,0-3 8 0,-1-3-12 0,-2 2 4 15,-6 1 0-15,0-3 0 16,3 3-22-16,-7 0-4 0,-2 2-1 0,-3 3 0 0,0-2 35 0,-3 2 0 15,0 3 0-15,-6 2 0 0,-6 3 10 0,0 0-1 16,0 0 0-16,0 0 0 0,-6 3 18 0,-3 7 3 0,-3-2 1 0,0 3 0 16,-3 2-12-16,3 0-3 0,0-2 0 0,6 5 0 0,0-1-6 15,1 1-2-15,2-5 0 0,3-1 0 0,3 4-8 16,-3-9 0-16,0 0 0 0,3 1 0 0,5-1 0 0,1-2 0 16,3-3 0-16,3-6 0 0,6 4 21 0,0-6 9 15,-3 0 2-15,3 0 0 16,-1-5-50-16,4-1-10 0,-3-2-1 0,0 1-1 0,0-1 9 0,0 2 1 15,2-1 1-15,-5 1 0 0,3 1 5 0,-6 0 1 16,3 5 0-16,-6 3 0 0,0-6 13 0,-1 6 0 16,-5 2 0-16,0 3 0 0,-3 3-12 0,-3-3 0 15,0 8 0-15,-3 2 0 0,-3 4 26 0,0-1 6 16,-2 0 0-16,-1 3 1 0,-3 2 4 0,0 4 1 16,0-7 0-16,3 1 0 0,0 5 2 0,3-7 1 15,0-1 0-15,3 5 0 0,3-4-38 0,0-9-8 0,6 3-2 16,0-3 0-1,6 3-67-15,0-8-14 0,3 0-2 0,6-8-1 0</inkml:trace>
  <inkml:trace contextRef="#ctx0" brushRef="#br0" timeOffset="26780.95">8152 4360 403 0,'3'-8'17'0,"0"6"5"0,0-4-22 0,0 6 0 15,0-5 0-15,0 0 0 0,0 2 212 0,-1-2 37 0,-2 5 8 0,6-3 2 16,-3-2-182-16,-3 5-36 0,0 0-7 0,0 0-2 15,9 0 16-15,-9 0 4 0,6-5 0 0,-6 5 0 16,0 0 0-16,0 0 0 0,0 0 0 0,0 0 0 16,0 0 14-16,0-3 3 0,0-2 1 0,-3 5 0 15,-6-8-6-15,0 8 0 0,-2-5-1 0,-7 5 0 16,3-3-3-16,-9 3-1 0,3 0 0 0,-3 0 0 16,1 3-29-16,-1-1-6 0,3 1 0 0,0-1-1 15,3 4 0-15,-3-1 0 0,6 3 0 0,4-3 0 16,-4 3-7-16,3-2-2 0,3 1 0 0,0-1 0 15,3 2-14-15,0-3 0 0,3 3 0 0,0 0 0 16,3-3 0-16,3 3 0 0,0 3 0 0,3-3 0 16,3 2-9-16,3-2 9 0,0 0 0 0,0 3-9 0,5-3 9 15,4 5 0-15,-3-8 0 0,3 3-8 0,-3 3 8 16,0-3 0-16,3 5 8 0,-4-5-8 0,1 2 0 0,-3 1 0 16,-3-1 0-16,-6-4 0 0,-3 4-16 0,-3 4-7 15,-3-4-1-15,-6 1-1 0,-3-1 13 0,-3 1 2 16,-6-6 1-16,4 3 0 0,-1 5 33 0,0-7 8 15,-3 2 0-15,0-8 1 0,-3 2-33 0,4 1 0 16,-1 0-10-16,-3-3 10 0,3-3 0 0,-6 3 0 16,1-3 14-16,2 1-4 0,0-4-2 0,6 1-8 15,-3 2 12-15,6-7-4 0,3 7-8 0,3-7-11 16,7 7 3-16,2 3 0 16,5-11-153-16,10 3-31 0,3 0-5 0</inkml:trace>
  <inkml:trace contextRef="#ctx0" brushRef="#br0" timeOffset="27155.89">8580 4411 288 0,'0'0'25'0,"0"0"-25"0,0 0 0 0,0 0 0 16,0 0 347-16,0 0 64 0,0 0 13 0,0 0 2 15,0 0-297-15,0 0-59 0,6-3-12 0,3-2-2 16,-3 5-26-16,3-6-5 0,0 1-1 0,-3 0 0 0,3 0-10 0,0-1-2 16,3 1-1-16,-6-3 0 0,0 3-11 0,-3-6 8 15,3 3-8-15,0 0 8 0,-6-2 0 0,0-1-8 16,-3 0 12-16,0 1-4 0,-3-1 24 0,0-2 5 16,-6 3 1-16,0 2 0 0,-3-6-1 0,-3 6 0 15,-3 3 0-15,-3 5 0 0,4 0-7 0,-7 0-2 16,-3 13 0-16,3 1 0 0,-2-1 13 0,-1 5 3 15,0 3 0-15,3 1 0 0,0 1-36 0,1 4-8 16,5-9 0-16,0 9 0 0,6-1 9 0,3 1 3 16,6-1 1-16,3 1 0 0,3-3-13 0,9-1 0 15,0 1 0-15,9-5 0 0,-3-3 0 0,9-3 0 16,2-3-12-16,4-7 12 16,6-3-110-16,0-3-15 0,2-5-3 0,1 3-961 0</inkml:trace>
  <inkml:trace contextRef="#ctx0" brushRef="#br0" timeOffset="27686.99">9286 3725 1785 0,'0'0'159'0,"0"0"-127"0,-6 6-32 0,6-6 0 16,0 0 107-16,0 0 15 0,0 0 3 0,0 0 1 15,0 0-98-15,0 0-19 0,12 0-9 0,0 2 8 16,0-2 13-16,5-2 3 0,4-6 0 0,0 2 0 16,0 1-6-16,0-3-1 0,0-2 0 0,-1 2 0 0,1-6-17 0,0 1 10 15,0 0-10-15,-3 0 8 0,0 0-8 0,-3-1 10 16,-4-4-10-16,1 5 10 0,-3-1-10 0,-6 4 0 16,3-4 0-16,-6 4 0 0,0-1 11 0,-6-2-3 15,-3 0-8-15,0 2 12 0,-6 1 3 0,-5 7 0 16,-1 0 0-16,-9 9 0 0,0 2-3 0,-5 5 0 15,-10 5 0-15,0 4 0 0,4 9 15 0,-4-2 2 16,-3 8 1-16,1 8 0 0,-4 3-3 0,0 2-1 16,1 9 0-16,2-4 0 0,4 6-10 0,5 5-1 15,3 0-1-15,3-2 0 0,4-3-6 0,5-3-8 16,3 0 11-16,6-13-11 0,3-3 0 0,3-5 0 16,3-5 0-16,6-5 0 0,3-6 0 0,3-3 0 15,3-5 0-15,0-5-9 16,3-2-14-16,3-6-2 0,6 0-1 0,0-11 0 15,5 1-3-15,1-4-1 0,0-2 0 0,-3 3 0 0,3 0 14 0,-7 2 2 16,1 1 1-16,0 2 0 0,-6 3 13 0,0-1 0 16,-6 4 0-16,0 2 0 0,-3 2 12 0,0 4-12 0,-6 2 12 15,0 2-12-15,-6-2 40 0,3 5 0 0,-3 6 1 16,3-6 0-16,-3 0-13 0,3 3-4 0,0-3 0 0,0 1 0 16,3 1-24-16,0-7 0 0,6 3 0 0,0-3 0 15,0-3 0-15,3 3 0 0,0-3 0 0,3-5 0 16,5 3-49-1,-2-6-15-15,0-2-4 0</inkml:trace>
  <inkml:trace contextRef="#ctx0" brushRef="#br0" timeOffset="28436.81">9500 4540 1584 0,'0'0'70'0,"0"0"14"0,0 0-67 0,0 0-17 0,0 0 0 0,0 0 0 16,0 0 47-16,0 0 5 0,0 0 2 0,3 6 0 15,-3-4-12-15,3 3-2 0,3-10-1 0,0 5 0 16,3-2 7-16,-3-1 2 0,3 0 0 0,-3-2 0 16,3-3-21-16,0 0-4 0,-1-2-1 0,4 2 0 15,-3-3-14-15,0 0-8 0,0 3 10 0,0-2-10 16,-3 5 21-16,0-6-1 0,0 0-1 0,-3 1 0 16,0 2-19-16,-6-5-12 0,3 5 1 0,-6-3 1 0,3 1 19 0,-6-4 4 15,0 4 1-15,-3-1 0 16,0-2 1-16,-3 5 0 0,-2-3 0 0,-4 9 0 0,0 2 0 0,0 0 0 15,0 2 0-15,0 9 0 0,1-6 11 0,-4 9 2 16,3-1 1-16,-3 0 0 0,3 6-13 0,0 2-2 16,1-3-1-16,5 6 0 0,0 0-13 0,0 0 0 15,6-1 0-15,0 1 0 0,3-5 0 0,3 2 0 16,6-3 0-16,0-4 0 0,9-1 0 0,0-8 0 16,3-2 0-16,6-6 0 0,5 1 11 0,4-6-11 15,-3 0 12-15,3-6-12 0,-3-1-8 0,2 1-9 16,-2-2-2-16,0-2 0 0,0 2-1 0,-6-2-1 15,-4 2 0-15,1 2 0 0,-6 1 21 0,0 3 0 16,-3-1-9-16,-3 3 9 0,-3 3 0 0,-3 5 0 16,0 0 0-16,0 0 0 0,0 0 14 0,-3 5-3 15,-6-2-1-15,3 7 0 0,-6-4 10 0,3 4 3 0,0 1 0 16,0 5 0-16,3 0-7 0,-3-3 0 0,7 5-1 16,-1-4 0-16,0 1-15 0,0-1 0 0,6-1 0 0,0 0 0 15,2-2 0-15,4 2 0 0,3-8 0 0,0 3 0 31,6-8-132-31,0 0-28 0,3-8-7 0</inkml:trace>
  <inkml:trace contextRef="#ctx0" brushRef="#br0" timeOffset="29085.62">10295 3913 2203 0,'6'-5'48'0,"-3"5"11"0,-3 0 1 0,3 0 2 0,0 0-50 0,0 5-12 16,6-10 0-16,3 5 0 0,-1-3 14 0,10 3 0 16,3-5 0-16,0 5 0 0,3-5-14 0,2-3-8 15,-2 2 8-15,3-4-13 16,-3-1 13-16,3-2 0 0,-4 0 0 0,4-3 0 16,-3 0 10-16,0-2-10 0,-1-1 8 0,-2 3-8 15,-3 0 12-15,3 0-2 0,-3-2-1 0,-6 5 0 16,2-9-9-16,-5 4 8 0,0-1-8 0,-3-2 8 15,-3 3-8-15,-3-6 0 0,-3 3 9 0,0 0-9 0,-3-3 9 0,-3 3-9 16,-6-6 12-16,3 1-12 0,-5 7 8 16,-1-2-8-16,-3 5 0 0,-3 6 0 15,-6 4 32-15,0 6-1 0,1 3 0 0,-4 8 0 0,0 2 9 16,-6 8 3-16,-8 3 0 0,-4 7 0 0,-6 4 6 0,4 10 2 16,2 2 0-16,1 12 0 0,2 4-8 0,3 6-2 15,1 2 0-15,-4 6 0 0,0 5-30 0,1 0-11 16,-1 8 0-16,6-5 9 0,7-1-9 0,-1 1 0 15,0 0 0-15,3-11 0 0,4 3 0 0,2-6 0 16,0 0-11-16,3-4 11 0,0-4 0 0,3-2-8 16,4-5 8-16,-1-4 0 0,3-7-12 0,0 3 4 15,0-8 0-15,0-6 0 16,-3 3-32-16,3-10-5 0,0-4-2 0,0-1 0 0,-5-6 20 0,2-1 4 16,0-7 1-16,3-2 0 0,-6-4 34 0,6-4 6 15,-3-4 2-15,3-2 0 0,-3-5-7 0,7 0-1 16,2-6 0-16,3-2 0 0,0-3 0 0,-3-2 0 15,6-3 0-15,3 0 0 0,3-6-3 0,3 1-1 0,-1 5 0 16,7-6 0-16,0 9 3 0,3-3 0 0,3 0 0 16,0 2 0-16,0 4-11 0,2 1 0 0,-2 4 9 0,6-3-9 15,0 2 0-15,0-5 0 0,2 6 0 0,4-3 0 16,-3 2 16-16,6-2 1 0,-1 5 1 0,1-2 0 16,3-1-18-16,-4-2 0 0,4 2 0 0,-6-4 0 15,6 1-13-15,-7-4-10 0,7-1-1 0,0-2-1 16,-4 3-39-16,4-3-8 15,6 0-2-15,-1 0 0 0,1-8-76 0,0 2-15 0,-4-2-3 16,-2-3-1-16,3-2-71 0,-7-3-13 0,37-50-3 16,-16 23-1-16</inkml:trace>
  <inkml:trace contextRef="#ctx0" brushRef="#br0" timeOffset="29507.4">11107 3561 1519 0,'12'-21'67'0,"-6"16"14"0,-3 0-65 0,0-1-16 16,3 4 0-16,-6 2 0 0,0 0 150 0,0 0 26 15,0 0 6-15,0 0 1 0,-9 5-61 0,0 5-12 16,0 4-2-16,-5 4-1 0,-1 6-34 0,0 5-6 15,-6 3-2-15,-3 5 0 0,-6 5-18 0,-2 3-4 16,-7 6-1-16,3-4 0 0,-3 9-28 0,1-1-6 16,2 3 0-16,-3 6-8 0,7-3 10 0,-1-3-10 15,3-5 8-15,6-3-8 0,0-5 11 0,1 0-3 16,-4-8-8-16,6-2 12 0,3-1-12 0,3-8 0 16,0-7-9-16,4 0 9 0,2-4-11 0,3-4 11 15,3 0-12-15,0-6 12 16,-3 0-44-16,6-5-3 0,0-10 0 0,0 2 0 0,0 0 28 0,0-6 6 0,-3-1 1 15,3-1 0-15,-3-5 12 0,0 2 0 0,0-5 0 16,0 0 0-16,3 1 0 0,-6-4 0 0,3 1 0 16,-3 2 0-16,3 3 0 0,0 0 13 0,-3 2-4 0,0 6-1 15,3-3 35-15,-3 5 6 0,3 1 2 0,0 2 0 16,0 0-23-16,3 3-4 0,0-1 0 0,0 6-1 16,0 0 7-16,3-2 2 0,6-1 0 0,0 0 0 15,0 3-32-15,6-5 0 0,6 2 0 0,0 1 0 16,-1-1 0-16,1 3 0 0,3 0 0 0,-3-5 0 15,3 2 0-15,-3 1 0 0,2-1 0 0,1 3 0 16,-3-5 0-16,0 2 0 0,6 3 0 0,-7-3 0 16,1 3 0-16,0 0 0 0,0 3 0 0,-3-3 0 15,0 3 9-15,-3 2-1 0,2-5 0 0,-5 5 0 16,-3 3-51-16,0-5-10 0,0 2-3 16,-3 3-858-16,-3 3-172 0</inkml:trace>
  <inkml:trace contextRef="#ctx0" brushRef="#br0" timeOffset="38603.68">2011 6107 345 0,'0'0'31'0,"0"0"-31"16,0 0 0-16,0 0 0 0,0 0 216 0,0 0 38 15,0 0 7-15,0 0 2 0,0 0-134 0,0 0-26 16,0 0-6-16,0 0-1 0,0 0-40 0,0 0-9 16,0 0-2-16,0 0 0 0,0 0-11 0,0 0-2 15,0 0-1-15,0 0 0 0,9 0 3 0,-3 0 1 16,0-3 0-16,3-2 0 0,3 2-11 0,-3 0-3 15,6-10 0-15,-1 5 0 0,-8-2-9 0,9-1-1 16,0 0-1-16,3-2 0 0,0 0-10 0,3 0 0 0,-6 0 9 0,8-1-9 16,-8 1 0-16,3 0 0 0,-6 0 0 15,6 2 8-15,-9 0-8 0,3 4 0 0,-3-1 0 16,-6 0 8-16,0 2-8 0,-3 6 0 0,0-5 8 0,-3 2-8 16,3 3 24-16,-3 0 1 0,-3 3 0 0,-3 2 0 15,-6-5-9-15,3 6-1 0,-3 2-1 0,0-3 0 16,-3 0-14-16,0 0 9 0,4 1-9 0,-1 2 8 15,0 0-8-15,6-3 0 0,-3 5 0 0,3-2 8 16,0 0-8-16,6-2 0 0,-3 4 0 0,3-7 0 16,3-3 0-16,0 0 0 0,0 5 0 0,0-5 0 15,0 0 0-15,9 5 0 0,3-5 0 0,0 0 0 16,6-5 0-16,-3 3 0 0,12-1 0 0,-7 0 0 16,4-5 0-16,-3 6 0 0,3-4 0 0,0 1 0 0,-4 2 0 0,1-2 0 15,0 2 0-15,0 1 0 0,-3 2 0 16,0 0 0-16,-3 0 0 0,-1 0 0 0,1 2 0 0,0 1 0 15,-3 2 0-15,-3 1 0 0,0-1 0 0,-3 0 0 16,0-2 0-16,-6 5 12 0,0 2-12 0,0-7 0 16,-6 5-12-16,3 5 12 0,-3 1 0 0,0-1 0 15,-9 0 0-15,9 0 0 0,-3 0 0 0,-6 3 0 16,3-2 0-16,1 1 0 0,-1 4 0 0,0-1 8 16,3-2-8-16,-6 3 0 0,3-1 8 0,-3 4-8 15,6-7 0-15,-6 9 8 0,9-3-8 0,-3 3 0 16,-5 0 0-16,2 0 0 0,3 0 0 0,-3-1 0 15,3 1 0-15,0 3 0 0,3-3 0 0,-9-1 0 16,9-1 0-16,-3-1 0 0,-3 2 0 0,3-1 0 16,-5-4 0-16,2 3 0 0,-3 1 0 0,0-1 0 0,3-3 0 15,0 1 0-15,0-1 0 0,-6-2 0 0,6-3 0 16,-8-2 0-16,5 0 9 0,0-4-9 0,6 1 10 0,-12-2-10 16,3-4 0-16,0 1 0 0,3-3-11 0,-2 0 11 15,5-3 12-15,-9 1 11 0,3-4 1 0,0 1 1 16,-3-3-9-16,6 0-1 0,1-2-1 0,-1-1 0 15,6 0-14-15,-3 4 11 0,6-7-11 0,3 4 10 16,3-1-26-16,0 3-6 0,9-2-1 0,-3-1 0 16,9 3-222-1,-6-2-45-15</inkml:trace>
  <inkml:trace contextRef="#ctx0" brushRef="#br0" timeOffset="39360.87">2749 6173 874 0,'0'0'39'0,"3"0"8"0,6 5-38 0,-9-5-9 0,0 0 0 0,0 0 0 0,0 0 124 0,0 0 22 16,0 0 5-16,0 0 1 0,0 0-47 0,3 3-9 16,3-1-1-16,0 1-1 0,-6-3-20 0,6 5-4 15,3-5-1-15,-3 0 0 0,3-5-17 0,6 2-3 16,-3-2-1-16,-1 0 0 0,7-3-20 0,-6 0-4 16,6-5 0-16,3-1-1 0,0 1-15 0,-3 0-8 15,2-3 10-15,4 0-10 0,3 0 10 0,-6-2-10 16,3 2 10-16,-6 0-10 0,-1-2 0 0,4 2 8 15,-9 2-8-15,0 1 0 0,0 0 0 0,-3 0 0 16,-3 2 8-16,0 1-8 0,-6-1 8 0,-3 0-8 16,0 3 11-16,-6 1-11 0,-6 4 10 0,0 0-10 15,-6 6 8-15,-5 5-8 0,2 2 0 0,-6 1 0 16,3 2 0-16,-6 6 0 0,4 2 20 0,-1 5 4 16,-3-2 2-16,-3 5 0 0,1-2 6 0,-7 2 0 15,3 0 1-15,-2 3 0 0,5 2-11 0,0-2-2 0,6 5-1 16,1 0 0-16,-1 0-19 0,9 3 0 0,0-1 8 15,0 1-8-15,1 0 0 0,5-6 0 0,0 1 0 16,6-4 0-16,-3-2 0 0,6 0 0 0,3 1 0 0,-6-4 0 16,6-2 0-16,3-3 0 0,0-2 0 0,6-1 0 15,0-5 8-15,-3 1-8 0,3-4 0 0,6-2 0 16,-3-5 0-16,0-1 10 0,6-2-10 0,3-2 8 16,-7-4 7-16,7-4 1 0,6-1 0 0,-3-5 0 15,0 3-48 1,0-3-8-16,2 0-3 0,4 0 0 0,-3 3 17 0,-3 0 3 0,0 0 1 0,0 2 0 15,-10 3 22-15,7 3 0 0,-12 0 0 0,3-1 8 16,0 4-8-16,-9 2-12 0,0 0 2 0,0 0 1 16,0 0 1-16,0 0 0 0,-3 8 0 0,3 0 0 0,-9 0 19 15,3 0 4-15,3 2 1 0,0-2 0 0,-6 3 8 16,9-3 3-16,-9-1 0 0,6 1 0 0,3 0-3 0,-5 0-1 16,5-8 0-16,-3 8 0 0,3-2-11 0,3 1-3 15,2-1 0-15,-2-1 0 0,-3-5-9 0,9 5 0 16,0-2 0-16,-3 2 8 0,3-2 1 0,6 0 0 15,-9-3 0-15,9 0 0 16,-9-3-36-16,9 0-7 0,-6-2-2 0,3-3 0 16,-4 3-153-16,4-6-31 0,0 3-7 0,6-5-1 0</inkml:trace>
  <inkml:trace contextRef="#ctx0" brushRef="#br0" timeOffset="39673.3">3068 6556 288 0,'0'0'12'0,"0"0"4"0,-3 6-16 0,3-6 0 0,-9 8 0 0,3-3 0 16,0 3 348-16,0 0 66 0,3 0 14 0,-3 2 2 16,0 1-251-16,-3-1-51 0,3-2-9 0,0 6-3 15,6 2-68-15,-6-6-13 0,3 1-3 0,3-1-1 16,-6 3 14-16,3-2 3 0,3 0 1 0,-6-1 0 16,3 3-20-16,0-7-4 0,3 2-1 0,3-3 0 15,-3-5 0-15,0 5 0 0,3-2 0 0,3 0 0 16,-3-3-16-16,3 0-8 0,0-6 0 0,0 1 8 15,3-3 0-15,0 3 0 0,-3-3 0 0,9-3 0 16,-9 1-8-16,3-1 0 0,0 0 9 0,0 1-9 16,0-1 0-16,0 3 8 0,-1-2-8 0,-2 5 0 0,0-6 0 0,3 6 0 15,-9-1 0-15,0 6 0 0,6-5 0 0,0 0 0 16,-6 5 0-16,3-6-12 16,-3 6-16-16,9-5-3 0,-3 3-1 0,6-1 0 15,-9-2-161-15,6 2-33 0,0-2-6 0</inkml:trace>
  <inkml:trace contextRef="#ctx0" brushRef="#br0" timeOffset="40095.08">3339 6604 633 0,'0'0'28'0,"0"0"6"0,0 0-34 0,0 0 0 16,0 0 0-16,0 0 0 0,0 0 270 0,0 0 47 0,3 3 10 0,3-1 1 15,-1 1-216-15,1-3-43 0,3 3-9 0,0-1-1 16,3-2-28-16,-3 0-6 0,0-2-1 0,3 2 0 16,-3 0-9-16,3-3-3 0,0 0 0 0,0 1 0 15,0-4-3-15,-4 4-1 0,7-4 0 0,-3-2 0 16,-9 3-8-16,3-3 0 0,0 6 0 0,0-9 8 16,3 0-8-16,-6 4 0 0,-3-1 9 0,6-3-9 15,-6 3 13-15,0 0-1 0,-6-2-1 0,3 2 0 16,-3 0 2-16,0 0 1 0,3 8 0 0,0-8 0 15,-6 2 14-15,0 6 2 0,3 3 1 0,-9 2 0 16,1 3 11-16,-1 0 2 0,0 6 1 0,0-1 0 0,3 0-5 0,-3 6 0 16,0-4-1-16,0 4 0 15,0-1-19-15,10 4-3 0,-10-1-1 0,6 0 0 0,3 0 0 16,-3 0-1-16,6 0 0 0,0 3 0 0,3-5-15 16,0 2 9-16,3-3-9 0,9 1 8 0,-9-6-8 0,6-2 0 15,3 2 0-15,-1-5 8 0,4-3-8 0,-3 1 10 16,0-4-10-16,3-2 10 15,0 0-32-15,3-5-6 0,0 0-2 0,-3-1 0 16,-4-2-147-16,4 0-30 0,-3-5-5 0</inkml:trace>
  <inkml:trace contextRef="#ctx0" brushRef="#br0" timeOffset="41126.08">4502 6255 288 0,'0'0'25'0,"0"0"-25"0,0 0 0 0,0 0 0 15,0 0 296-15,0 0 53 0,-6 8 11 0,3 0 3 16,-2 2-228-16,-4 1-46 0,3 7-9 0,-6 3-1 16,3 6-22-16,-9 5-4 0,6 2-1 0,-9 3 0 15,6-2-24-15,3 2-4 0,-2 2-2 0,-4 4 0 16,3-4-5-16,-3 1-1 0,3 0 0 0,-3-1 0 15,6-2-8-15,0-5-8 0,0-3 9 0,1-5-9 16,5-3 8-16,3-8-8 0,3-2 0 0,-6-3 9 16,6-8-41-16,0 0-8 0,6-3-1 0,3-7-1 15,0-6-205-15,2-3-41 0,16-28-8 0,-3 10-1 0</inkml:trace>
  <inkml:trace contextRef="#ctx0" brushRef="#br0" timeOffset="41501">4434 6199 806 0,'-6'-8'72'0,"3"8"-58"0,0-8-14 0,-6 6 0 0,6-1 211 0,0-2 39 16,-3 2 8-16,6 3 2 0,0 0-97 0,0 0-19 15,0 0-4-15,0 0-1 0,0 0-83 0,0 0-16 16,0-3-3-16,9 1-1 0,3-1-20 0,0 3-4 16,6-2 0-16,3-1-1 0,-1 0 8 0,1 1 1 15,3-4 1-15,6-2 0 0,-3 0-21 0,2-2 0 16,1-1 0-16,3-2 0 0,0 2 0 0,-1 6 0 15,-5-8 0-15,3 5 0 0,0 0 0 0,-3 3 0 16,-1-1 0-16,-2 4 0 0,-6 2-14 0,-3 0-7 16,-6 5-2-16,3 0 0 0,-3 1 14 0,-9 4 9 15,0 6-12-15,-6-3 12 0,-6 1 0 0,0 4 0 16,-3 1 0-16,-3 7 0 0,0 3 16 0,-3 3 11 0,-2 2 1 16,2 6 1-16,0 2-6 0,0 1-2 15,-3 4 0-15,3-2 0 0,1 0-7 0,-4-2-2 0,6-1 0 16,3 0 0-16,-3-2-12 0,6-3 0 0,-3 0 8 0,7-3-8 15,2-2 0-15,0-3 0 0,0-5 8 0,3-3-8 16,3-2-14-16,0-3-6 0,0-3 0 0,0-5-1 16,3 0-143-1,-3-8-29-15,0 0-6 0,0 0-732 0</inkml:trace>
  <inkml:trace contextRef="#ctx0" brushRef="#br0" timeOffset="42016.52">4303 6715 1152 0,'-3'-5'102'0,"-3"0"-82"15,0-1-20-15,3 1 0 0,-3 0 198 0,3-1 35 16,0 1 7-16,3 5 2 0,0-3-122 0,3-2-25 16,0 3-5-16,6-4-1 0,3 1-65 0,0 2-14 15,3-2-2-15,3 2-8 0,8-5 14 0,-5 6-4 16,9-4-1-16,3 1 0 0,0 3-9 0,2-4 0 16,-2 1 9-16,6 2-9 0,-10-2 0 0,1 0 0 15,0 2 0-15,0 0 0 16,-3-2-101-16,-1 2-25 0,-2-2-5 0,0 3-1 15,0-4-63-15,0 4-13 0,-4 2-2 0,1-8-1 16,-3 5 80-16,-6 0 16 0,3 3 3 0,-6 0 1 16,-9 0 63-16,0 0 12 0,0 0 2 0,0 0 1 0,3 6 139 0,-6 2 28 15,-3 0 6-15,3-1 0 0,-9 1 16 0,3 3 4 16,-3 0 0-16,0 2 0 0,0-3-44 0,0 4-9 0,9 2-2 16,-5-6 0-16,-1 3-34 0,3 1-7 0,0-1-2 15,6 3 0-15,-6-3-18 0,3 0-4 0,3 0-1 16,3-2 0-16,3 0-31 0,-3-6-8 0,3 0 0 0,0 0 0 15,8 1 0-15,-2-6 0 0,6 0-8 0,3-6 8 32,0-2-35-32,-3 1-1 0,3-4-1 0,-1-2 0 0,1 2-123 15,0-5-24-15,-6 3-4 0,0-3-2 0,0 0 94 0,-3 0 20 16,0 1 3-16,-1-1 1 0,1 2 26 16,-3 1 6-16,-3 3 0 0,0 2 1 0,0 0 72 0,-3 2 15 0,-3 6 2 0,0 0 1 15,0 0 75-15,0 0 15 0,-9 8 3 0,3 3 1 16,0 2-35-16,-6 0-7 0,6 3-2 0,0 3 0 0,1-1-37 15,-1 1-7-15,3-1-1 0,0-2-1 0,3 3-35 16,0-3-6-16,3-6-2 0,3 1 0 0,-3-3-12 16,5 0 11-16,1-3-11 0,3-2 10 0,6-6-10 0,0 0 0 15,3-2-12-15,3-6 12 16,2-4-224-16,-2-4-36 0</inkml:trace>
  <inkml:trace contextRef="#ctx0" brushRef="#br0" timeOffset="42563.24">5797 6075 1825 0,'0'0'80'0,"0"0"18"0,0 0-78 0,0 0-20 0,0 0 0 0,0 0 0 16,0 0 55-16,0 0 7 0,0 0 2 0,0 0 0 16,9 0-8-16,3-3-2 0,3-2 0 15,3 0 0-15,3-3-35 0,-4 0-7 0,4-3-2 0,0 1 0 16,-3-4-10-16,3 1 0 0,-3-3 0 0,0 3 0 15,-4-3 8-15,4 3-8 0,-3-6 0 0,0 4 8 16,-3-1-8-16,0 2 8 0,-3-4-8 0,0 2 8 16,0 0-8-16,-6 0 12 0,0 0-12 0,-3 1 12 15,-3-1-12-15,0 0 0 0,0 0 0 0,-3 3 8 16,-3 2 0-16,-3 6 0 0,0-3 0 0,-3 8 0 16,-6 8 29-16,-3-3 6 0,-2 6 1 0,-7 10 0 15,-9 3 6-15,-2 5 2 0,2 5 0 0,-3 8 0 16,4 3-18-16,2 8-3 0,0 0-1 0,7 3 0 0,-1 2-3 15,0 3-1-15,0 8 0 0,4 2 0 0,-1 6-16 0,0-3-10 16,3 3 12-16,3 5-12 0,4-3 15 0,-1-2-4 16,6-8-1-16,0-3 0 0,0-3-10 15,3-2-11-15,3 0 3 0,-3-3 0 0,0 3 8 0,1-11-8 16,-1-7 8-16,0-4-8 0,3-2-4 0,-3-8-1 16,-3 1 0-16,0-7 0 0,3 1 13 0,0-3 0 15,-3-5 0-15,3-3 0 0,-5-2 0 0,2-8 12 16,0 2-4-16,0-8-8 0,0-5 19 0,0 0-3 15,0-2-1-15,0-3 0 0,10-3-4 0,-10-3-1 16,9 1 0-16,-3-3 0 0,6-6-10 0,3 1 8 16,6-3-8-16,0 2 8 0,0-2-8 0,3 3 0 15,2 2 0-15,1 0 8 0,0 3-8 0,-3 0 0 16,6 2 9-16,-3 3-9 0,3 0 0 0,6 0 0 16,-6 1 0-16,8-1 0 0,4 2 0 0,0-1 0 0,3-1 0 15,0 0 0-15,-4 3 0 0,7-1 0 0,-3 1-8 0,3-3 8 31,-4 3-153-31,1 0-26 0,-3 2-5 0</inkml:trace>
  <inkml:trace contextRef="#ctx0" brushRef="#br0" timeOffset="43484.91">5973 6686 403 0,'0'0'17'0,"0"0"5"0,0 0-22 0,0 0 0 0,0 0 0 16,0 0 0-16,0 0 313 0,0 0 59 0,0 0 11 0,0 0 2 15,0 0-246-15,0 0-50 0,0 0-9 0,0 0-3 16,3 0-45-16,3-3-10 0,0 3-2 0,3-2 0 15,-3-1 16-15,3-2 4 0,-1 0 0 16,4-6 0-16,0 0-29 0,3 1-11 0,0-3 8 0,0 2-8 16,-6-2 10-16,3-1-10 0,3-1 12 0,-3-1-12 15,-4 0 8-15,-2 0-8 0,-3 0 0 0,0 0 0 16,-3-2 10-16,-3-1-10 0,-6 3 8 0,1 3-8 16,-1 0 12-16,-3 2-4 0,-3 3 0 0,0 3 0 15,-3 2 26-15,0 3 5 0,0 3 1 0,-5 8 0 16,-1-1-20-16,-3 6-3 0,0-3-1 0,3 6 0 15,-2 2-6-15,5 0-2 0,0 3 0 0,0-3 0 16,6 0-8-16,6 3 8 0,-3 0-8 0,9-3 8 16,3-2-8-16,0-1 0 0,6 3 0 0,3-2 0 0,6-3-12 15,6-3-5-15,0-5-1 0,9-3 0 16,-7 0-32-16,4-7-6 0,0-3-2 0,0-1 0 16,-3-2-8-16,-1 0-2 0,1-2 0 0,0 2 0 15,-6-3 12-15,3 1 1 0,-3-1 1 0,-4 1 0 16,-2 2 38-16,-3-3 16 0,-3 6-12 0,0-3 12 0,-6 2 0 0,0 6 0 15,0 0 12-15,0 0-4 0,-9 0 36 0,-3 3 6 16,-3 2 2-16,1 3 0 0,-1 3 3 0,-3 0 1 16,3 4 0-16,0 4 0 0,-3 2-29 0,3 3-6 15,0 2-1-15,4 6 0 0,-1-3 16 0,-3 6 4 16,6-1 0-16,-3 3 0 0,0-3-32 0,3 3-8 16,-3 1 0-16,3 1 0 0,3 6 0 0,-3-2 0 15,6 1 0-15,-3 4 0 16,3-6-20-16,0 1-6 0,0-6-1 0,1 3 0 0,2-6 27 0,-6 0 0 0,6-2 0 15,-9 0 0-15,3 0 0 0,-3-1 0 0,0-2 0 0,-3 1 0 16,6-1 0-16,-9 0 0 0,0-5 0 16,0-1 0-16,0-1 0 0,-2-4 0 0,-1-2 0 0,0-3 0 15,0-2 32-15,-3-1 12 0,6-4 3 0,-3-4 0 16,1-2-3-16,2-2-1 0,-3-4 0 0,3-2 0 16,0-5-15-16,0-5-2 0,3-4-1 0,3-9 0 15,-3-4 6-15,9-2 1 0,3-2 0 0,0-1 0 16,3 0-32-16,6 1 0 0,0 1 0 0,6-1 0 15,0-4-20-15,3 1-9 0,0 2-3 0,9 3 0 0,-4 3 32 16,4 0 0-16,3-1 0 0,6 6 0 16,-1 0-179-16,1 5-29 0,-3-2-7 15,0 2-1-15</inkml:trace>
  <inkml:trace contextRef="#ctx0" brushRef="#br0" timeOffset="44004.56">6378 6712 2113 0,'0'0'46'0,"0"0"10"0,0 0 1 0,0 0 3 0,6 0-48 0,0-2-12 0,2-1 0 0,1-2 0 15,6-3 0-15,-3-3 0 0,0 1 0 0,3-3 0 16,-3 2 0-16,3-2 0 0,6-3 0 0,-6 3 0 15,-1-3 12-15,1 3 0 0,0-3 0 0,-3 2 0 16,0 1-12-16,-6 0 0 0,-3-3 0 0,-3 3-10 16,0 0 10-16,-6-1 0 0,0 1 0 0,-6 3 0 15,3 2 24-15,-3 2 6 0,0 6 2 0,-6 3 0 16,4 0 25-16,-4 5 6 0,-3 5 1 0,0 3 0 16,-6-3-26-16,3 3-5 0,-2 2-1 0,2 1 0 0,0 2 0 15,3 0 0-15,0-2 0 0,6 2 0 0,4-3-32 16,2 1 0-16,3-1 0 0,3-2 0 0,6-2 0 0,3-4 0 15,0 1 0-15,8-6 0 0,4-2 0 0,3-1 0 16,3-4 0-16,0-4 0 16,3-4-25-16,-4-3-12 0,1-1-3 0,3-2 0 15,-3 1-14-15,3 1-3 0,-7-2-1 0,1-2 0 0,-3 5 29 16,-3-3 5-16,0 3 2 0,-3-1 0 0,-3 6 22 0,-3 1 0 16,-3 1 0-16,-3 6 0 0,0 0 14 0,-9 6 7 15,-3 1 2-15,0 1 0 0,0 6 25 0,0-4 6 16,-3 3 1-16,3 6 0 0,0-3-4 0,6 2-1 15,-2-2 0-15,2 0 0 0,3 0-40 0,3 0-10 16,0-3 0-16,3 0 0 0,0-5 0 0,6 3 0 16,-4-3 0-16,7-3 0 15,0-2-23-15,0-3-3 0,12-6-1 0,-3 1 0 16,0-5-183-16,-1-4-37 0,7-4-7 0,-3-1-2 0</inkml:trace>
  <inkml:trace contextRef="#ctx0" brushRef="#br0" timeOffset="44441.94">7286 5765 2052 0,'-12'0'91'0,"9"0"18"0,-3 0-87 0,-3 3-22 0,0 0 0 0,0 2 0 0,0 5 101 0,-6-2 16 16,0 6 3-16,0 1 1 0,0 4-71 0,1 5-14 16,-4 2-4-16,0 3 0 0,0 6 9 0,-3 4 2 15,3-4 0-15,0 5 0 0,-2-1-24 0,-1 4-5 16,6-1-1-16,-3 3 0 0,0 3-4 0,3-4-1 15,0 1 0-15,3-5 0 0,-2-3-8 16,2-5 0-16,3-3 0 0,3-8 0 0,-3 0 0 0,6-5 0 16,0-3 0-16,0 1 0 0,3-6 0 0,3 0 0 15,-3-8 0-15,0 0 0 0,9-3 0 0,3-2 0 16,3-3 0-16,0 0 0 16,2-3-24-16,1 1-6 0,6-9-2 0,-3 6 0 15,0 2-3-15,0 1-1 0,5 2 0 0,-5 0 0 0,-3 3 13 0,-3 2 3 16,3 0 0-16,0 3 0 0,-9 6 9 0,2-1 3 15,-2 3 0-15,-3 2 0 0,0-2 8 0,-6 6 0 16,0-4 0-16,0 3 0 0,-3-2 0 0,0 2 0 16,-9-2 0-16,1 2 0 0,5 0 17 0,-3 0 6 15,-6 1 1-15,0 2 0 0,-3-9 12 0,0 4 4 0,0-3 0 16,3 3 0-16,-5-4-13 0,-1 1-3 0,3 0 0 16,3-5 0-16,0 2 13 0,-3-5 3 0,3 0 0 0,3 0 0 15,1-2-32-15,2-1-8 0,0-5 0 0,3 3 0 16,3-1 0-16,0-1 0 0,3-1 0 0,6 0 0 31,0-3-152-31,3 1-32 0,3-1-7 0,2 0-927 0</inkml:trace>
  <inkml:trace contextRef="#ctx0" brushRef="#br0" timeOffset="44801.21">7366 6578 2016 0,'0'0'89'0,"0"0"19"0,0 0-87 0,0 0-21 16,9 0 0-16,-6 0 0 0,-3 0 35 0,9 0 2 16,0-3 1-16,3 0 0 0,-1 1-2 0,1-4-1 15,6-2 0-15,-3 0 0 0,3 1-23 0,0-1-4 16,-6-3 0-16,6 0-8 0,-1 1 12 0,-2-3-12 16,-3-1 12-16,0 1-12 0,0 0 8 0,-3 0-8 15,-6-1 0-15,3 4 0 0,0-3 10 0,-6-1-2 16,0 4 0-16,-3-1 0 0,-6 1 23 0,0 2 4 15,3 2 1-15,-6 4 0 0,0 4 0 0,-3 1 0 16,0 2 0-16,-5 6 0 0,-1 5 16 0,0 5 3 16,0 0 1-16,-3 6 0 0,3-4-16 0,4 4-4 15,-1-1 0-15,3-2 0 0,0 3-22 0,3-6-5 16,3 0-1-16,3 0 0 0,3 0-8 0,6 0 8 0,0-2-8 16,3-3 8-16,0 2-8 0,6-4 0 0,0-4 9 15,3-2-9-15,0 3 0 0,3-6 0 0,2-2-12 0,1-3 4 31,0 0-215-31,-3-3-42 0</inkml:trace>
  <inkml:trace contextRef="#ctx0" brushRef="#br0" timeOffset="45472.99">8265 6496 1576 0,'0'0'70'0,"0"0"14"0,0 0-67 0,0 0-17 16,-3 7 0-16,-3 4 0 0,-3 2 83 0,0 1 13 15,0-1 2-15,-3 3 1 0,0-1-42 0,-3 1-8 16,3 3-1-16,1-3-1 0,-1 0-24 0,0 0-5 15,3-1-1-15,0-1 0 0,3-4-17 0,3-2 10 16,-3 3-10-16,9-6 8 0,0 0-18 0,6-5-4 16,0 0-1-16,3-2-621 15,3-9-125-15</inkml:trace>
  <inkml:trace contextRef="#ctx0" brushRef="#br0" timeOffset="45644.78">8423 6220 1836 0,'0'0'81'0,"0"0"17"0,-6-2-78 0,6 2-20 0,-3-3 0 0,3 3 0 16,0 0 68-16,0 0 11 0,0 0 1 0,0 0 1 15,0 0-56-15,0 0-11 0,3-5-2 0,6 2-1 16,-1 3-93-16,1 0-18 0,0 0-4 0,3 3-1 16</inkml:trace>
  <inkml:trace contextRef="#ctx0" brushRef="#br0" timeOffset="46097.8">8738 6345 1767 0,'0'0'39'0,"0"0"8"0,0 0 1 0,0 0 2 0,0 0-40 0,0 0-10 15,0 0 0-15,0 0 0 0,0 0 44 0,0 0 8 16,-3-6 0-16,0 1 1 0,3 5-13 0,0 0-2 15,-3-3-1-15,0-2 0 0,-3 0 4 0,0 2 1 16,3 1 0-16,-6 2 0 0,-3-3 2 0,4 0 1 16,-4 3 0-16,0 3 0 0,-6 0-5 0,0-1 0 15,0 4-1-15,0-1 0 0,0 0-19 0,1 0-3 16,2 1-1-16,0 2 0 0,0 0 13 0,3 0 3 16,0-1 0-16,6 4 0 0,0 0-32 0,3 2 0 15,3-3 0-15,3 1 0 0,3 2 0 0,0 0 0 0,0 1 0 16,6-4 0-16,3 1 0 0,3-3 0 0,3 2 0 15,-1 1 0-15,-2-6 0 0,3 3-13 0,-3 0 4 16,0 0 1-16,-6 0 8 0,0 3-8 0,-1-9 8 0,-2 6-8 16,-3-3 8-16,0 3-13 0,-6-8 5 0,0 8 8 15,0 3-9-15,-3-3 9 0,-3 0 0 0,-6 0 0 16,-2 2 0-16,-4 1 0 0,-6 0 8 0,-3-6-8 16,-3 5 18-16,1 1-2 0,-1 0-1 0,0-4 0 15,0 4-5-15,1-3-1 0,-4-3 0 0,6 1 0 16,0-1-9-16,0-2 8 0,7-1-8 0,-1-2 8 15,3 0-8-15,3-2 0 0,6-4 0 0,3-2 8 16,9-2-70-16,3-4-14 0,3-1-4 0,3-4 0 16,9-2-131-16,3-6-26 0,2-2-6 15</inkml:trace>
  <inkml:trace contextRef="#ctx0" brushRef="#br0" timeOffset="46519.57">9458 5506 2070 0,'0'0'92'0,"0"0"18"0,-9 0-88 0,1 5-22 0,2 3 0 0,-3 0 0 0,-3 5 62 0,-6 6 8 31,0 5 2-31,0 2 0 0,-3 3-8 0,-2 3-2 0,-1 2 0 0,0 6 0 0,0 2-13 0,3 3-2 16,-3 8-1-16,1 3 0 0,2-1-22 0,-6-2-5 15,-3 3-1-15,0 7 0 0,1-4-18 0,2-4 0 0,3 3 0 0,3-2 0 16,3-8 12-16,6-6-2 0,-2-5 0 0,5-3 0 15,6-5-21-15,0-2-4 0,0-9-1 0,3 1 0 16,3-8-19 0,0-3-4-16,-6-3-1 0,3-5 0 0,0 0 10 0,0 0 2 0,3-5 0 0,-3-6 0 15,0 0-10 1,0-2-2-16,0 0 0 0,-6-3 0 0,0-3 40 0,0 4 12 0,0-1 0 0,0-3 0 16,-3-2 6-16,0 3 2 0,3-1 0 0,-3 3 0 15,6 3 0-15,-6 0 0 0,6 2 0 0,-3-2 0 16,3 2 33-16,3 3 7 0,-6 0 2 0,6 0 0 15,6 6-13-15,-3-6-2 0,3 0-1 0,0 3 0 0,9-3-38 16,0 2-8-16,6-4 0 0,3 2 0 0,2 0 0 16,4 0 0-16,0-5 0 0,3 5 0 0,-1 0 0 0,1 0 0 15,-3 0 0-15,3 0 0 16,-1 0-236-16,-2 0-48 0,30-10-8 0,-25 7-3 0</inkml:trace>
  <inkml:trace contextRef="#ctx0" brushRef="#br0" timeOffset="47113.18">9822 6300 1458 0,'0'0'64'0,"0"0"14"0,0 0-62 0,0 0-16 0,0 0 0 0,0 0 0 0,0 0 77 0,0 0 13 16,0 0 2-16,5 5 1 0,1 0-13 0,-6-5-2 31,6 3-1-31,0 0 0 0,0-1-29 0,0 1-7 0,0-3-1 0,3 0 0 0,-3-3-9 0,0 3-3 16,3-5 0-16,6 2 0 0,0-2-10 0,0 0-2 16,0-1-1-16,-1-1 0 0,1-1-7 0,0 0-8 31,0 0 11-31,-6 0-11 0,3 0 10 0,-6 0-10 0,3 0 8 0,-6 0-8 0,0 0 12 0,-3-3-2 15,-3 6-1-15,0-3 0 0,-3 3 4 0,-6-3 1 16,3 8 0-16,-6-5 0 0,-3 2 5 0,-3 3 1 16,1 0 0-16,-4 8 0 0,3-5-4 0,-3 7 0 15,3-2 0-15,-6 5 0 0,4 1 8 0,-1 2 0 16,3-1 1-16,-3 4 0 0,6 2-15 0,3 0-10 16,-2 0 12-16,5 1-12 0,3 1 12 0,0 4-12 15,3-3 12-15,3-1-12 0,3-1 0 0,3-6 0 16,3 2 0-16,0-2 0 0,6-3 0 0,3-2 0 0,2-3 0 15,4 0 0-15,0-6 10 0,6-2-10 0,0 0 8 0,5 0-8 32,1-2-75-32,6-9-20 0,-3 3-4 0,-1-2-660 0,-2-4-132 0</inkml:trace>
  <inkml:trace contextRef="#ctx0" brushRef="#br0" timeOffset="47675.57">10557 6204 172 0,'0'0'16'0,"0"0"-16"16,0 0 0-16,0 0 0 0,9-2 217 0,-6-1 41 31,3-2 8-31,0 2 2 0,-3-2-138 0,0 2-27 16,-1-2-6-16,-2 0-1 0,0 5-6 0,0 0-2 0,0-3 0 0,0 3 0 0,-2-8 4 0,-1 6 0 15,-3-4 0-15,0 4 0 0,0-1-7 0,-3 0-1 0,-3 1 0 0,3 2 0 16,-6 0-20-16,3 0-5 0,-9 0-1 0,3 0 0 16,-2 2-14-16,-1 1-2 0,0 0-1 0,0 2 0 15,3 0-23-15,3 0-5 0,0 1-1 0,4-1 0 16,2 0 7-16,3 3 1 0,-3-2 0 0,6 1 0 15,0-1-20-15,3 2 0 0,3 0 0 0,0 0-9 16,0 0 20-16,3 2 4 0,0-2 1 0,9 3 0 16,-1-1-16-16,1 1 0 0,6-3 0 0,0 5 0 15,0-2 0-15,0-1 0 0,-4-5 0 0,-2 6 0 16,0 0-12-16,-3 2-6 0,0-3-1 0,0 1 0 16,-3 0 19-16,0-1 0 0,-3 1 0 0,0 2 0 15,-3-2 0-15,0 2 0 0,-3-3 0 0,0 4 0 16,-6-1 0-16,3-3 0 0,-3 4 0 0,-3-4 0 15,-6 1 8-15,0-3-8 0,-3 2 0 0,0-2 0 16,-2 3 17-16,-4-3-2 0,-3-3-1 0,0 0 0 16,6 1-5-16,-2-1-1 0,-4-2 0 0,3-1 0 15,0 1-8-15,0-3 0 0,3-3 0 0,4 1-11 0,2-1 11 16,0-2 0-16,0-1 0 0,0 1 8 0,3-3-8 16,3 0 0-16,0-2 0 0,3-1 8 15,0 0-90-15,3 1-18 0,0-1-3 0,0-2-717 16,6-3-144-16</inkml:trace>
  <inkml:trace contextRef="#ctx0" brushRef="#br0" timeOffset="48675.31">11843 5850 1677 0,'0'0'74'0,"-3"0"16"0,0 3-72 0,-3-1-18 16,0 6 0-16,-3 0 0 0,0 5 97 0,0 1 16 15,-3-1 3-15,0 8 1 0,-6 3-53 0,3 5-10 0,-2 3-2 16,-4 2-1-16,6 0-21 0,-6 3-4 0,0 3-1 0,0 2 0 16,-2 1 4-16,5 2 1 0,-3 2 0 0,0-2 0 15,3 0-30-15,0-2-13 0,3-9 1 16,-2 3 0-16,2-8 12 0,3 0 0 0,3-5 0 16,0-3 0-1,3 1-39-15,3-12-8 0,0-2-1 0,3-8-1 16,0 0-207-16,0 0-40 0</inkml:trace>
  <inkml:trace contextRef="#ctx0" brushRef="#br0" timeOffset="49143.95">11959 5617 230 0,'9'-13'10'0,"-9"8"2"0,3-1-12 0,-3 4 0 15,0-6 0-15,0 8 0 0,0 0 395 0,0 0 76 16,0 0 15-16,0 0 3 0,0 0-327 0,-6 8-66 15,0 0-12-15,3 5-4 0,-6 0-36 0,3 3-8 16,0 2-2-16,-3 4 0 0,0 1-11 0,0 1-3 16,-6 3 0-16,3 4 0 0,0-4-8 0,-2 7-1 15,-4 3-1-15,3-2 0 0,0-1-1 0,0 8 0 16,0-12 0-16,3 4 0 0,0 0-9 0,6-10 0 16,3 3 0-16,3-6 8 0,3-3-8 0,3 1 0 15,3-6 0-15,6-2 8 0,-3-6-8 0,6-2 10 16,0-3-10-16,0-6 10 0,2 1-10 0,1-6-17 15,3-2 4-15,0-3 1 16,3-5-16-16,2 3-2 0,-2-6-1 0,3-3 0 16,0 1-2-16,-3-1-1 0,2 1 0 0,-2 0 0 15,3-1-4-15,-3-2-1 0,-1 5 0 0,1 0 0 0,-9 3 21 0,0 5 4 16,-6 3 1-16,-3 5 0 0,0 3 25 0,-3 0 4 0,-6 5 2 0,0 0 0 16,-6 5 41-16,-3 3 8 0,0 2 1 0,-6 4 1 15,-3 4-21-15,0 1-5 0,-3-1-1 0,4 6 0 16,-4 5-2-16,3-2-1 0,0 2 0 0,0 2 0 15,3 1-22-15,-3-5-4 0,4 2-1 0,-1 2 0 16,3-1-12-16,0-1 0 0,-3 0 0 0,9 0 0 16,-3-3 0-16,3 3 0 0,0-5 0 0,3 0 0 15,3 0 0-15,-3-3-10 0,3 0 2 0,3-2 0 16,3-6-145-16,-3 0-29 16,3-2-6-16</inkml:trace>
  <inkml:trace contextRef="#ctx0" brushRef="#br0" timeOffset="49534.49">12334 6358 1209 0,'0'0'108'0,"0"0"-87"16,0 0-21-16,0 0 0 0,0 0 147 0,0 0 25 15,0 0 4-15,0 0 2 0,6 3-85 0,-3-1-17 16,6 1-3-16,-3-3-1 0,0 0-37 0,2-3-8 15,-2-2-2-15,6 0 0 0,0-3-7 0,-3 2-2 16,0-2 0-16,3-2 0 0,0-1-16 0,0 1 0 16,0-3 0-16,-3 2 0 0,0 3 0 0,-1-3 13 15,-5 1-4-15,0 2-1 0,-3 0-8 0,0 0 0 16,-3 0 0-16,0 0 0 0,-5 3 20 0,-1 0 1 0,3-1 1 0,-3 6 0 16,0 0 23-16,-3 3 5 0,0 0 1 0,0 4 0 15,-3 1-23-15,0 3-4 16,0 2 0-16,-5 3-1 0,2 3-4 0,0-1-1 0,-3 3 0 0,3 0 0 15,3 6-18-15,0-1 8 0,4-4-8 0,5 4 0 16,0-2 0-16,3 2 0 0,0-2 0 0,9-3 0 16,0-2 0-16,5-3 0 0,1-3 0 0,6-3 0 15,0-2-10-15,0-5-2 0,0 0-1 0,0-3 0 16,0-6-138-16,2-2-27 16,4-2-6-16,3-3-489 0,-3-6-99 0</inkml:trace>
  <inkml:trace contextRef="#ctx0" brushRef="#br0" timeOffset="49815.81">13289 5437 345 0,'0'0'31'0,"0"0"-31"16,0 0 0-16,0 0 0 0,0 0 368 0,0 0 67 15,-6 3 13-15,-3 2 4 0,0 0-258 0,0 3-51 16,-2 6-11-16,-4 1-1 0,0 4-63 0,-6 5-12 15,0 5-2-15,-3 3-1 0,1 5-17 0,-4 0-3 16,-3 2-1-16,0 9 0 0,0 0-17 0,1-3-4 16,-1 8-1-16,0-3 0 0,3 0-10 0,1-2 0 0,-1 2 9 0,3-2-9 15,0-9 0-15,0 4 9 0,3-1-9 0,4-8 0 16,2-2 9-16,3-3-9 0,0-2 0 0,6-1 9 31,0-5-44-31,3-2-9 0,0-3-1 0,3-6-1 16,0-2-168-16,0-8-34 0,0 0-6 0,0 0-667 0</inkml:trace>
  <inkml:trace contextRef="#ctx0" brushRef="#br0" timeOffset="49987.5">12628 6160 403 0,'-3'0'36'0,"-2"-3"-36"0,-1 3 0 0,3-3 0 0,-3 1 418 0,3 2 77 16,3 0 15-16,0 0 3 0,0 0-333 0,0 0-68 15,6-3-12-15,6-2-4 16,2 2-53-16,4-2-11 0,3 2-3 0,3-2 0 15,0-1-11-15,0 1-2 0,2 0-1 0,4 0 0 0,3-3-15 0,-3 2 0 16,2-2 0-16,1 3 0 16,0-3-87-16,-6 6-23 0,-4-4-5 0,-2 4-996 15</inkml:trace>
  <inkml:trace contextRef="#ctx0" brushRef="#br0" timeOffset="50643.65">13566 5548 403 0,'0'0'36'0,"0"0"-36"0,0 0 0 0,0 0 0 0,-9 6 291 0,0-1 51 16,-3 3 10-16,3 2 3 0,-6 6-187 0,4 3-36 15,-4 2-8-15,0 5-2 0,0 4-56 0,-3-4-11 16,3 3-3-16,-3 8 0 0,0-2-13 0,-2 4-3 16,2 4-1-16,-3 2 0 0,-3 0-15 0,3-3-2 15,-3-2-1-15,1 5 0 0,-1-6-5 0,3 1-2 16,0-3 0-16,3-3 0 0,3-7-10 0,4-1 0 15,5-2 0-15,0-5 0 0,3-4 0 0,3-4 0 16,3 0 0-16,3-6 0 0,0-2 8 0,8-6 0 16,-2-5 0-16,6-3 0 0,0 3-8 0,0-7 0 15,3-1 0-15,3-3-11 0,-4 1 3 0,4-1 0 16,-3-2 0-16,6 2 0 0,-6 1 0 0,2 2 0 16,4 0 0-16,-6 0 0 0,-6 6 8 0,3 2 0 0,-6 0 0 15,0 5 0-15,-3-2 0 0,-1 5 0 0,-2 3 0 16,-3 2 0-16,-3 3 0 0,-3 5 0 0,-3-5 0 0,4 8 0 15,-4 0 8-15,0 2 3 0,0 3 1 16,-3 1 0-16,0-4 3 0,3 1 1 0,0-1 0 16,0 1 0-16,0-3-7 0,6-1-1 0,-3-1 0 0,3-1 0 15,3 0-8-15,0-5 0 0,6-3 0 0,0 1 0 16,0-6-107 0,6-3-23-16,0-5-5 0,5-3-1 0</inkml:trace>
  <inkml:trace contextRef="#ctx0" brushRef="#br0" timeOffset="51159.11">13849 6305 1382 0,'0'0'61'0,"-6"3"13"0,3-1-59 0,3-2-15 16,0 0 0-16,0 6 0 0,0-6 176 0,0 0 32 15,0 0 6-15,3 2 2 0,-3-2-147 0,9 0-29 16,3 0-5-16,0-5-2 0,0 2-17 0,-1-2-3 15,1 0-1-15,3-1 0 0,-3-1-4 0,3-1-8 16,-3-3 11-16,0 0-11 0,3 1 8 0,-3-1-8 16,-3 1 0-16,-4-1 0 0,1 0 8 0,0 1-8 15,-6-3 9-15,0-1-9 0,-3 4 12 0,-3-3-3 16,-2-3-1-16,-1 3 0 0,-3 2 15 0,0 0 2 16,0 3 1-16,0 3 0 0,-9 5 2 0,3 0 0 0,0 0 0 15,-5 5 0-15,2 6-4 0,0-3 0 16,-3 3 0-16,0 2 0 0,1 0-10 0,2 0-2 0,3 3-1 15,0-3 0-15,0 6-11 0,3-3 8 0,3 5-8 0,3 0 8 16,6 0-8-16,0 0 0 0,6 1 0 0,0-1 0 16,6-3 0-16,0 1 0 0,6-6-9 0,0 0 9 15,3-2 0-15,0-3 0 0,0-8 0 0,5 0 0 16,1-3 0-16,-3-5 8 0,6-2-8 0,-3-1 0 16,-4 0 0-16,7 1 0 0,-6-9 0 0,3 1 0 15,-3-1 0-15,-3 1 0 0,-1-1 0 0,-5 1 0 16,-3 2 0-16,0-3 0 0,-6 3 0 0,0 1 0 15,-6-1 0-15,-3 0 0 0,-3 0 12 0,-3-3-3 16,1 4-9-16,-4-4 0 0,-3 8 0 0,3 1 0 16,-3 2 0-16,-3 5 0 0,0 1 0 0,-2 4 0 15,2 4 0-15,-3 4 0 0,3-5 0 0,0 6 0 0,0 0-15 16,4-1 2-16,2 3 0 0,3 3 0 16,6-2-153-16,0-1-30 0,6 0-7 0,3 0-1 15</inkml:trace>
  <inkml:trace contextRef="#ctx0" brushRef="#br0" timeOffset="51862.06">14420 6231 864 0,'3'-3'38'0,"0"3"8"0,0 3-37 0,3 0-9 0,0-3 0 0,-3 0 0 16,3 2 132-16,-3-2 24 0,3-2 4 0,0 2 2 16,0-3-26-16,3-2-6 0,-3-1-1 0,0 1 0 15,3-3-56-15,0 3-11 0,-3-3-2 0,0 0-1 16,-1 0-7-16,1-5-2 0,0 2 0 0,-3 1 0 16,0-4 1-16,-3 1 0 0,0-3 0 0,-3 0 0 15,0-2-23-15,-3 2-5 0,-2-5-1 0,-1 2 0 16,-3 6-7-16,0 0-2 0,-3 0 0 0,-3 5 0 15,3 5 13-15,-3 3 2 0,-6 0 1 0,1 5 0 16,-1 3-19-16,0 6-10 0,0-1 10 0,-3 5-10 16,4-2 9-16,-1 5-9 0,0 3 8 0,3-3-8 0,0 0 8 15,3 6-8-15,4-3 0 0,2 2 8 0,3 1-8 0,3-1 0 16,6-2 0-16,0 0 0 0,9 0 0 0,0-6 0 16,3 1 0-16,-1-4 0 0,7-1 0 0,0-4 0 15,3-2 0-15,3-8 0 0,0-2 0 0,2-4-17 16,1-4 4-16,-3-1 1 15,6-7-36-15,-3 2-6 0,5-8-2 0,-2 3 0 16,6-3 0-16,-3-5 0 0,-4 2 0 0,1-2 0 16,-6 0 13-16,3-5 3 0,-1-1 0 0,4-4 0 15,-3 4 6-15,3-2 2 0,0-10 0 0,2-4 0 16,1 4-33-16,0-4-7 0,3-7 0 0,-4 0-1 16,-2 0 7-16,0 2 2 0,0 1 0 0,-4 2 0 0,-2 13 51 0,-3-5 13 15,-3 11 0-15,-3 2 0 0,-3 11 72 0,-3 0 16 16,-3 7 4-16,-4 4 1 0,4-1 26 0,-6 6 5 15,0 5 0-15,0 0 1 0,0 0-40 0,0 0-8 0,-8 11-1 16,-1 2-1-16,-3 0-31 0,0 6-7 0,-3 7-1 0,0 0 0 16,-6 4-20-16,0 4-4 0,-5 6 0 0,-4 5-1 15,-3 2 1-15,0 6 1 0,-5 3 0 0,-1 7 0 16,3-5 15-16,3 3 4 0,1 5 0 0,-1 1 0 16,0-12-32-16,6-2 0 0,1-3 0 0,5 3 0 15,0-8 0-15,6-2 0 0,0-9 0 0,6 0 0 16,6-2-9-16,0-5-8 0,3-4-2 0,3-4 0 15,3-3-4-15,3-6-1 0,3 1 0 0,0-8 0 16,3-3-114-16,0-6-23 16,-3 1-5-16,6-6-1 0,-4-2-111 0,1 0-22 15,15-16-5-15,-6 2-1 0</inkml:trace>
  <inkml:trace contextRef="#ctx0" brushRef="#br0" timeOffset="52565.02">14858 6260 1324 0,'3'3'118'0,"-3"-1"-94"16,0-2-24-16,0 0 0 0,3 3 106 0,0 5 17 16,0-8 3-16,3 3 1 0,-3-1-31 0,6-2-7 15,-3 0-1-15,3 0 0 0,-1 0-32 0,1 3-6 16,0-6-2-16,0 3 0 0,0 0-16 0,0 0-4 16,0-2-1-16,3-1 0 0,-3 3-11 0,0-8-3 15,0 3 0-15,3-1 0 0,-3-2 6 0,-3 1 1 16,5-1 0-16,-5 0 0 0,3 0-20 0,-3-3 0 0,0 1 0 15,0-1 0-15,0-2 0 0,0 0 0 0,-3-1 0 16,-3-2 0-16,3 3 10 0,-3 0-2 0,0-3 0 16,-3 8 0-16,0-5 4 0,-3 8 1 0,0 2 0 0,-6 3 0 15,-3 3 24-15,0 2 5 0,-5 3 1 0,-4 5 0 16,0 3-19-16,0 0-3 0,3 5-1 0,1 0 0 16,-1 3 0-16,3-3 0 0,0 6 0 0,3-6 0 15,6 3-20-15,3-1 0 0,-3 1 0 0,6-3 0 16,0 1 0-16,3-4 8 0,3-2-8 0,0 0 0 15,3-6 0-15,3 1 8 0,6-6-8 0,3 1 0 16,-3-4 20-16,3-4 0 0,3-1 0 0,2-2 0 16,4-3-48-16,0-3-9 0,0-7-3 15,-4 2 0-15,1 0-11 0,-3-3-2 0,0 1-1 0,0-1 0 16,3 1 22-16,-7 2 5 16,4 0 1-16,-3 0 0 0,0 3 14 0,-3 2 4 0,0 1 0 0,-6 2 0 0,0 0 8 0,-3 3 11 15,3 2-3-15,-6 0 0 0,-3 3 39 16,0 0 7-16,-3 6 2 0,-3 4 0 0,-3 1-23 0,3 2-4 15,-3-2-1-15,0 2 0 0,6 0-12 0,-6 0-4 16,3-2 0-16,0 2 0 0,0 0-12 0,6 0 9 16,-3-5-9-16,0 3 8 0,6 0-8 0,-3-6 0 15,3 3 0-15,-3-8 0 0,6 2 0 0,3 1 0 16,0-6 0-16,0 1-11 16,3 2-16-16,0-8-3 0,3 0-1 0,-1 3 0 15,-2-6-13-15,6 3-2 0,0-2-1 0,0-1 0 0,0 0 23 0,0 1 5 16,-4 2 1-16,4 0 0 0,-6 0 8 0,0 3 2 15,3 2 0-15,-6 0 0 0,0 1 8 0,-9 2 0 16,0 0 0-16,12 5 0 0,-12-5 0 0,9 8 11 0,-6 0-3 16,0 5 0-16,-3 3 13 0,-3 0 3 0,0 2 0 0,-6 1 0 15,3 2 12-15,-6 0 4 0,0 3 0 0,-3-3 0 16,3 0-24-16,3 1-5 0,0-4-1 0,3-2 0 16,0 0-10-16,6-3 0 0,-2 0 0 0,4-2 8 15,4-1-54 1,3-4-11-16,0-1-3 0,3-2-730 0,0-3-146 0</inkml:trace>
  <inkml:trace contextRef="#ctx0" brushRef="#br0" timeOffset="53580.41">16620 6014 1551 0,'0'0'68'0,"0"0"16"0,0 0-68 0,0 0-16 0,9-3 0 0,0-2 0 15,-3 0 68-15,6-1 9 0,0-1 3 0,0 1 0 16,-1-2-23-16,4 0-4 0,3-2-1 0,3-1 0 16,3 1-32-16,0-4-6 0,-1 1-2 0,4-5 0 15,0 2 7-15,-3-3 1 0,0 6 0 0,2-6 0 16,-2 1-10-16,3-1-2 0,-3-2 0 0,3 0 0 15,-1 0-8-15,-5 0 0 0,0 0 9 0,0-3-9 16,-6 0 21-16,0-2 0 0,6 2 0 0,-10-3 0 16,1 3-21-16,-3 1 0 0,0-1 0 0,-3-3 0 15,-3 1 11-15,-6 2-3 0,-6-2 0 0,3 4 0 16,0 4 39-16,-3 2 7 0,-5 3 2 0,-1 5 0 16,-3 0-16-16,0 8-4 0,-6 3 0 0,-3-1 0 0,1 6-6 15,-1 5-2-15,0 3 0 0,0 5 0 0,-3 3-16 16,-2 5-3-16,-1 0-1 0,-6 9 0 0,4 1-8 0,-1 4 0 15,3 4 0-15,0 3 0 0,7 6 0 0,-4 0 0 16,0 7 0-16,0 6 0 0,3-3 0 0,1 5 8 16,-4 4-8-16,0 9 8 0,0-7-8 0,1 0 0 15,-4-1 0-15,0 4 0 0,6-4 8 0,1-1 0 16,-1 1 0-16,-3 4 0 0,3-9 14 0,3 1 2 16,1-4 1-16,2 1 0 15,0-11-47-15,3 1-10 0,3-7-1 0,0-1-1 16,3-9-18-16,3-5-4 0,-2-5-1 0,5 0 0 15,-3-6-93-15,3-2-18 0,-3 0-4 0,3-8-480 16,0-3-96-16</inkml:trace>
  <inkml:trace contextRef="#ctx0" brushRef="#br0" timeOffset="54205.34">16313 6488 2026 0,'0'-14'90'0,"0"12"18"0,0-6-86 0,3 2-22 0,0 1 0 0,0 0 0 16,3 0 45-16,0 2 5 0,3 0 1 0,0 1 0 0,0-1-25 0,3 3-5 16,3 0-1-16,0-3 0 0,0 3-20 0,2 0 0 15,4-2 0-15,3-1 0 0,0 0 0 0,0-2 0 16,5 0 0-16,1 0 0 15,-6-3-32-15,3-3-8 0,3 6-2 0,-4-3 0 16,1-5-24-16,0-1-5 0,-3 1-1 0,3 0 0 0,-7-3 41 0,-2 3 8 16,-3 0 2-16,3-3 0 0,-3 2 2 0,-3 4 1 15,0-3 0-15,-3 2 0 0,0 3 34 0,-3 3 6 16,-3-3 2-16,2 5 0 0,-5 3 32 0,0 0 6 16,0 0 2-16,0 0 0 0,-8 11-4 0,2-1-1 15,-3 1 0-15,-6 8 0 0,0-1-20 0,0 3-4 16,-3-2-1-16,0 5 0 0,-3-1-6 0,7-1-2 15,5-1 0-15,0-3 0 0,-3 1-11 0,6-3-3 16,3-3 0-16,6 3 0 0,3-11-12 0,0 0 0 16,6 1 0-16,0-4 0 0,8-4 12 0,-2-1-3 15,3-5-1-15,0 3 0 0,0-9-8 0,3 1 0 0,-1 0 0 16,1-3 0 0,3 3-33-16,-3-3-9 0,3 3-2 0,-1-8 0 15,-8 5 6-15,3-3 1 0,0 1 0 0,0 2 0 0,-6 0 17 0,0 3 3 0,-1 5 1 16,-2-3 0-16,-3 3 24 0,0 0 6 0,-3 3 1 15,0 2 0-15,-6 3 17 0,0 0 3 0,0 0 1 0,-9 6 0 16,6-1 7-16,-3 3 1 0,-9 0 1 0,3 5 0 16,4 0-23-16,2 1-5 0,-3-1-1 0,3 0 0 15,0 3 13-15,3-3 3 0,6-2 0 0,-3 2 0 16,0-2-32-16,0-1 0 0,6 1 0 0,0-3 0 16,-3 0 0-16,6-3 0 0,5-2 0 0,4-1 0 15,-3-2 0-15,6 0 0 0,-3-5-8 0,3 2 8 16,-3-2-21-16,-1-3 2 0,-2-3 1 0,0 3-770 15,0 1-155-15</inkml:trace>
  <inkml:trace contextRef="#ctx0" brushRef="#br0" timeOffset="54408.34">17263 5826 1785 0,'-9'3'159'0,"0"-3"-127"16,3 0-32-16,0 2 0 0,0 4 121 0,0-4 19 16,6-2 3-16,0 0 1 0,0 6-76 0,0 2-14 15,6 0-3-15,0-1-1 0,3-1-50 0,3 4-9 16,-3-4-3-16,3 2 0 16,3-3-24-16,-3-2-4 0,0-1-2 0,-1 1-1001 0</inkml:trace>
  <inkml:trace contextRef="#ctx0" brushRef="#br0" timeOffset="54830.12">17471 6204 1641 0,'0'0'72'0,"0"0"16"0,0 0-70 0,0 0-18 16,0 0 0-16,0 0 0 0,0 0 117 0,0 0 20 15,0 0 4-15,0 8 1 0,-3 0-62 0,3 0-13 16,0 6-3-16,0-1 0 0,-3 0-24 0,0 3-6 16,3-3-1-16,-3 3 0 0,0 2-13 0,3-2-4 15,-6 0 0-15,6 0 0 0,-3-3-4 0,1 1 0 16,-1-1-1-16,0-3 0 0,3-2-3 0,0 0 0 15,0-2 0-15,0-6 0 0,0 0 1 0,0 0 0 16,0 0 0-16,0 0 0 0,0 0 1 0,6-3 0 16,-1-2 0-16,4-3 0 0,0-3-2 0,0 1-8 15,6-4 12-15,0 4-4 0,-3-4-8 0,3 4 0 16,0-3 0-16,0-1 0 0,-4 1 0 0,4-3 0 0,-3 3 0 0,6-3 0 16,0 6 0-16,-3-1 8 0,3-5-8 15,-3 3 0-15,2 0 8 0,-2-1-8 0,0 1 8 16,3 0-8-1,-3 0-27-15,0 0-10 0,0-1-3 0,0 4 0 16,0-1-152-16,-4 1-30 0,4-4-6 0</inkml:trace>
  <inkml:trace contextRef="#ctx0" brushRef="#br0" timeOffset="55689.28">18326 6353 230 0,'0'0'20'0,"0"0"-20"16,0 0 0-16,6 2 0 0,-6-2 254 0,5 3 46 16,1 0 10-16,0-1 2 0,0-2-148 0,0-2-30 0,0-1-6 0,0 0 0 15,3-5-36-15,0 0-6 0,-3 0-2 0,6 1 0 16,0-4-27-16,3 3-5 0,-3-5-2 0,2 2 0 15,-2 1-25-15,3-1-5 0,0-2 0 0,-3 0-1 16,-3 2-19-16,3 0 0 0,-3 1 8 0,3-1-8 16,-3-2 28-16,-3-3 3 0,0 3 0 0,-3-3 0 15,3 0-23-15,-6 3-8 0,0-6 0 0,-3 1 0 16,0 5 0-16,-3-3 0 0,-3 3 0 0,0 5 0 16,0 2 17-16,-3 1-2 0,-3 5-1 0,-6 3 0 15,3 5 26-15,-5 2 6 0,-1 1 1 0,0 5 0 16,0 0-29-16,3 2-6 0,-3 3 0 0,4 0-1 15,-4 3 0-15,3 0 0 0,0 2 0 0,3 4 0 16,3-1-11-16,3 0 0 0,-2-3 0 0,8 1 8 0,3 2-8 16,3-11 0-16,3 1 0 0,6-1 0 0,2-4 0 15,7-6 0-15,0-3 9 0,3-5-9 0,0-3 9 0,3-7-9 16,2-4 12-16,4-1-12 0,3-1 0 0,0-6 0 16,-1-4 0-16,7 0 0 0,0-1-17 0,0-2 2 15,-1 0 1-15,1-3 0 0,-6 3 2 0,-4-5 1 16,4-3 0-16,0 0 0 0,-3 0 11 0,2-6 0 15,4 1 0-15,0-6 0 0,0 1 0 0,2-1 0 16,-5-5 0-16,3-3 0 0,-4 1-13 0,-2 5 2 16,-3-3 1-16,0 2 0 0,3 6 10 0,-10 3 14 15,1 8-3-15,0-1-1 0,-3 14-10 0,-3-3 0 16,-6 6 0-16,0 5 0 0,-3 5 8 0,0 2 0 16,-3 4 0-16,-3 2 0 0,0 0 7 0,0 0 1 15,-6 5 0-15,0 6 0 0,-3 2 19 0,0 3 4 16,0 5 1-16,-3 5 0 0,-3-2-26 0,3 5-5 15,-6 8-1-15,3-2 0 0,-8 7-8 0,-4 3 8 0,-3 3-8 16,-3-1 8-16,-2 4-8 0,-1-4 12 0,-3 3-12 16,3 3 12-16,4 0-12 0,2-2 0 0,0-4 9 0,3 1-9 15,4-6 0-15,5-5 8 0,0-5-8 0,3 5 0 16,6-5 0-16,3-3 8 0,3-5-8 0,0-3 0 16,6-5 0-16,0-3 0 0,3-3 0 0,6-2-12 15,0-2-60-15,0-4-12 16,3-4-2-16,6-4-1 0,-1 1-103 0,4-3-21 15,-3-2-4-15,3-1-772 0</inkml:trace>
  <inkml:trace contextRef="#ctx0" brushRef="#br0" timeOffset="55861.13">19177 6085 288 0,'0'0'12'0,"0"0"4"0,0 0-16 0,0 0 0 16,0 0 0-16,0 0 0 0,-3 8 404 0,-3-2 79 16,-3 4 15-16,0-2 3 0,0 5-302 0,-3-2-61 15,0 2-12-15,0 0-2 0,-2 3-50 0,2-2-10 16,-3-1-1-16,3 5-1 0,0-2-43 0,0 0-9 15,3 0-2-15,0 0 0 0,6-3-8 0,-3 3 0 16,3-6 0-16,3-2 0 16,3 0-192-16,3-2-35 0,0-6-6 0</inkml:trace>
  <inkml:trace contextRef="#ctx0" brushRef="#br0" timeOffset="56001.95">19463 5786 172 0,'0'0'16'0,"0"0"-16"0,-9 0 0 0,0 0 0 0,0 0 385 0,-3 3 75 0,3 2 14 0,0 1 3 16,0-1-343-16,3 3-69 0,-3 0-13 0,3 5-4 15,6 0-48-15,-3 1 0 0,3-1 0 0,0 3-916 16</inkml:trace>
  <inkml:trace contextRef="#ctx0" brushRef="#br0" timeOffset="56329.78">19466 6183 2120 0,'0'0'47'0,"0"0"9"0,0 0 3 0,0 0 0 0,6 3-47 0,0-6-12 15,2 1 0-15,1-1 0 0,3-5 57 0,0 0 10 16,3 3 1-16,0-3 1 0,0-3-45 0,0 3-10 16,-3-2-2-16,0-1 0 0,-4-2 8 0,1 2 0 15,0-2 1-15,-3 0 0 0,0 0-21 0,0 0 0 16,-6 2 0-16,0 0 0 0,0 1 14 0,0 4-2 15,-6-1 0-15,-3 4 0 0,0 6 52 0,-6 4 9 16,-5-4 3-16,-4 10 0 0,-6 6-17 0,-3 2-3 16,4 0-1-16,-4 6 0 0,6-1-32 0,-3 3-7 15,3 0 0-15,4 3-1 0,2 0 15 0,6 0 3 16,0-3 1-16,6 2 0 0,3 4-22 0,0-6-12 16,6-3 12-16,3 1-12 0,6-3 8 0,0-3-8 15,6-3 0-15,6-2 0 0,3-3-16 0,2-5-6 16,4-2-2-16,3 2 0 15,3-8-161-15,-4-6-33 0,1 4-6 0</inkml:trace>
  <inkml:trace contextRef="#ctx0" brushRef="#br0" timeOffset="57521.04">2609 7914 288 0,'0'0'25'0,"0"0"-25"0,0 0 0 0,0 0 0 15,0 0 203-15,0 0 35 0,0 0 7 0,0 0 2 16,3-3-153-16,3 0-30 0,-6-2-7 0,3 0-1 16,0 0-3-16,3 2-1 0,-6-2 0 0,3-1 0 15,3 1 16-15,-6 0 2 0,0-1 1 0,0 1 0 0,0 0-12 16,-6 2-3-16,3 1 0 0,-6-4 0 0,0 4 6 0,0 2 1 15,-6 0 0-15,-2 0 0 0,-1 0-39 0,-3 2-8 16,0 1-2-16,-3 0 0 0,3 2 9 0,-8 0 1 16,-1 3 1-16,-3 0 0 0,-3 0-4 0,-2 3-1 15,5-4 0-15,0 4 0 0,4-3-4 0,8 3-2 16,-6-1 0-16,6 1 0 0,6 2-14 0,-3-2 0 16,0 2 0-16,4 0 0 0,-1 0 0 0,3 8 0 15,9-5 0-15,-3-2-10 0,3-1 10 0,3-3 0 16,9-2-9-16,-6 0 9 0,9 0 0 0,3-3 0 15,5-2 0-15,-8 0 0 16,6-1-35-16,-3 1-2 0,3-6-1 0,0 1 0 16,-3 2-1-16,-3 0 0 0,2 0 0 0,-5 0 0 0,-9 0 27 0,0 0 12 15,0 0-12-15,-6 5 12 0,3 0 0 0,-5 1 0 16,-10 2 0-16,3-1 0 0,-9 4 22 0,0 0-1 0,3 2 0 16,-8 0 0-16,2 3 18 0,0 2 3 0,-3-2 1 15,0 3 0-15,1-1-12 0,-1-2-3 0,3 0 0 0,3 3 0 16,3-3-13-16,1 2-3 0,2-2-1 0,6 2 0 15,0 1-11-15,12-3 0 0,-6 2 0 0,12-2 0 16,0 0 0-16,3-3 0 0,9 3 0 0,0-5 0 16,5-1 0-16,4 1 0 0,-6 0 0 0,0-6 0 15,3 0-8-15,2 0-4 0,-2-5-1 0,3 0 0 16,3 0-147-16,-6 0-28 0,2-5-7 0,-2 0-732 16</inkml:trace>
  <inkml:trace contextRef="#ctx0" brushRef="#br0" timeOffset="57786.6">2452 8324 460 0,'0'0'41'0,"0"0"-33"16,0 0-8-16,0 0 0 0,0 0 311 0,6 5 60 15,-6 0 12-15,2 3 2 0,4 0-254 0,-6 3-51 16,0-1-11-16,0 1-1 0,3 2-11 0,-3 0-1 16,0 3-1-16,0 0 0 0,-3 0-2 0,3 3 0 15,-6-4 0-15,4 7 0 0,2-4-29 0,-9 1-7 16,6-3-1-16,-3-1 0 0,3-1 4 0,-3-4 1 15,3 1 0-15,3-6 0 0,0 0 2 0,0-5 0 16,0 0 0-16,0 0 0 0,9-5 1 0,-9-3 0 16,9-2 0-16,3-4 0 0,-1-1-13 0,1-7-3 15,3 1 0-15,6 0 0 0,-6 0-8 0,3 0 0 16,0-3 0-16,-3 3 0 0,2 0-13 0,4-1-5 0,-3 4-1 16,3-1 0-1,0 3-68-15,0 1-13 0,-4 1-4 0,-2 1-646 0,3 0-130 16</inkml:trace>
  <inkml:trace contextRef="#ctx0" brushRef="#br0" timeOffset="58723.93">3237 7993 1105 0,'0'-3'48'0,"0"3"12"0,3-2-48 0,-3 2-12 15,0-6 0-15,6 6 0 0,-6-5 130 0,0 3 24 16,0 2 5-16,3-3 1 0,0 3-36 0,3-3-6 16,3 3-2-16,-6-2 0 0,3-1-57 0,6-2-12 0,-3-1-3 0,6 1 0 15,0 0-25-15,6-6-6 0,-1 1-1 0,4-4 0 16,3 1-3-16,-3-3-1 0,3-2 0 0,-4-1 0 15,4 3-8-15,3-2 0 0,-9-3 0 0,3 2 0 16,-4-2 0-16,-2 5 0 0,0 0 0 0,-6 3 0 16,-3-3 0-16,-3 0 10 0,-3 3-10 0,-3 0 10 15,0 0 0-15,-6 5 0 0,-3-3 0 0,-6 3 0 16,0 3-10-16,-6 0 12 0,-2 5-12 0,2 2 12 16,-6 3 8-16,-3 6 3 0,-3 8 0 0,-5 2 0 15,-1 5-7-15,-3 3-2 0,4 6 0 0,2-1 0 16,-6 3 0-16,-2 3 0 0,8 0 0 0,-6 2 0 15,7 3-14-15,-4 2 9 0,6 6-9 0,9 0 8 16,-2-2 0-16,8-6 0 0,3-3 0 0,3-5 0 0,3-3-8 16,3-2-16-16,3-5 4 0,6-4 1 0,3 1 21 15,-3-5 4-15,6-3 1 0,0-3 0 0,6-5-15 0,0 0 8 16,5-6-8-16,-2 1 0 0,3-3 0 0,0-3-18 16,0-2 2-16,0-3 1 0,-1 3 0 0,-2-3 0 15,3 0 0-15,-9 0 0 0,6-3 1 0,-12 3 0 16,9 1 0-16,-9 1 0 0,0 1 14 0,-6 5 0 15,0 0 0-15,0 0 0 0,0 0-8 0,0 0 8 16,0 0 0-16,9 5-9 0,-9 6 9 0,3-3 14 16,-1 5-3-16,1 0-1 0,0 0 7 0,6 3 2 15,-9 0 0-15,9-3 0 0,-3 3-19 0,0-2 10 16,6-4-10-16,0-2 8 0,3 0-8 0,0-5 0 16,3-1 0-16,5-2 0 0,-2-5 0 0,6 0 21 15,0-3-2-15,-6-3-1 0,3-2-2 0,-4-3-1 0,1 0 0 16,0 0 0-16,0 0-15 0,0 1 0 15,-3-1-9-15,-1 2 9 0,-5-1 0 0,-3-1 0 0,0 2 0 16,-6 1 0-16,3-3 0 0,-12 6 0 0,3-3 0 0,-3-1 10 16,-3 1 0-16,3 3 0 0,-3 2 0 0,-2 0 0 15,-10 5-10-15,6 3 0 0,0 0 0 0,0 8 0 16,0 0 0-16,0 5 0 0,0-2 0 0,1 5 0 16,-1-1 0-16,3 4 8 0,3-1-8 0,-3 4 8 15,6-4-8-15,6 3 8 0,-3 0-8 0,6 1 8 16,0-1-8-16,12-3 0 0,-6-2 0 0,6-3 0 15,2-2 0-15,1 0 0 0,3-6 0 0,3 0 0 16,3-2-39-16,3-6-9 0,-7-2-3 16,4-3 0-16,3-3-208 0,-3-2-41 0</inkml:trace>
  <inkml:trace contextRef="#ctx0" brushRef="#br0" timeOffset="59176.91">4380 7546 2091 0,'0'0'92'0,"0"0"20"0,0 0-89 0,-3 0-23 15,3 0 0-15,-6 0 0 0,0 0 60 0,-2 3 8 16,2 5 2-16,-3-1 0 0,-3 7-16 0,3 2-3 16,-6 5-1-16,-3 8 0 0,3 3-12 0,-3 5-2 15,-2 2-1-15,-1 4 0 0,-3-1-7 0,-3 0 0 0,-3 3-1 0,4 0 0 16,-1 6-12-16,0-4-3 0,3-2 0 15,3 0 0-15,9-5-12 0,-2-3 9 0,8-5-9 0,-3-3 8 16,0-5-8-16,6-3 0 0,3-5 0 0,3-3 0 16,0-3 8-16,3 1 0 0,3-8 0 0,2-3 0 15,7-6-8-15,6-2 0 0,3-2 0 0,3-6 0 16,2-3 0-16,1 1 0 0,0-9 0 0,3 6-11 16,-7 0-8-16,4 5-1 0,-6 0-1 0,3 6 0 15,-9 4 11-15,-1 4 10 0,1 2-13 0,-12 8 5 16,3 0-20-16,-6 5-3 15,-3 3-1-15,0 2 0 0,-6 1 24 0,0-1 8 0,-3 4 0 0,-9-1-9 0,9 0 9 0,-6 3 0 16,0-3 0-16,-2 5 0 0,2-2 31 16,-9 0 1-16,6 0 1 0,-6 2 0 0,3-2-9 15,-3-3-1-15,1 0-1 0,-1-2 0 0,-3-3 16 0,3-3 3 16,-6-5 1-16,3 0 0 0,-2-3-27 0,2-2-6 16,3-3-1-16,0-6 0 0,0-1-8 0,6-4 0 15,1 0 0-15,5-2 0 16,-6-5-114-16,9-4-15 0,-9-1-3 0,9-1-1054 15</inkml:trace>
  <inkml:trace contextRef="#ctx0" brushRef="#br0" timeOffset="60051.7">4702 8266 1659 0,'0'0'73'0,"0"0"16"0,0 0-71 0,0 0-18 15,0 0 0-15,0 0 0 0,0 0 60 0,0 0 8 16,-6 5 1-16,0 5 1 0,-3 1 21 0,3 2 4 15,-3 3 1-15,0 0 0 0,-3 0-52 0,3 0-9 16,0 2-3-16,1-2 0 0,2 3-1 0,0-1-1 16,3-2 0-16,3 0 0 0,0-3-22 0,0 3-8 15,0-3 0-15,6-2 0 0,0-3 11 0,2-3-11 16,-2-5 12-16,9 0-12 0,-6-3 12 0,6-2-4 16,0-5 0-16,6-4-8 0,0 4 11 0,-1-3-11 15,1-3 10-15,3-3-10 0,-3 3 0 0,0-2-8 16,0 2-1-16,2 0 0 0,-2 3 9 0,-6 0 0 0,0 2-9 15,0 3 9-15,-6 0 0 0,0 5 0 0,-3-2 0 0,-6 5 0 16,0 0 0-16,0 8 0 0,-6 3 0 0,0-1 0 16,0 6 21-16,-6-3 3 0,3 3 0 15,3 0 0-15,-3 0 6 0,3 3 2 0,3-6 0 0,3 3 0 16,0-1-32-16,0-1 0 0,6-4 0 0,0 1 0 16,6-3 12-16,-3 0-3 0,9-6-1 0,0 1 0 15,-3-6-8-15,2 1 8 0,1-6-8 0,3 0 8 16,-3-8-8-16,0 3 0 0,-3 0 0 0,0-3 0 15,2 2 0-15,-2 1-17 0,0-3 4 0,0 0 1 16,-6 6-7-16,3-3-1 0,0 2 0 0,0 3 0 16,-6 3 20-16,0 0 0 0,-3-1 0 0,-3 6 0 15,0 0 0-15,0 0 0 0,0 0 0 0,-3 11 0 16,3-3 12-16,-3 2 7 0,-3 4 1 0,6-4 0 0,0 1-20 16,0 2 0-16,0-5 0 0,6 3 0 0,-3-4 0 0,0-1 0 15,3-1 0-15,3 0-9 0,-3-2 9 0,8 0 0 16,-2-3 8-16,3 0-8 0,0-3 11 0,0-2-3 15,0-3 0-15,3-3 0 0,3 3-8 0,-1 0-11 16,-2-2 3-16,-3 2 0 16,0-3-20-16,0 3-3 0,0 3-1 0,-9 0 0 15,3-1 32-15,-3 1 0 0,-6 5 0 0,0 0 0 0,0 0 0 0,0 0 0 16,0 11 0-16,0-1 0 0,-3 3 0 0,0 1 0 16,0-1 0-16,0-2 0 0,6 2 0 0,-3-3 0 15,3 1 0-15,0-1 0 0,9-2-16 0,-7-2 4 16,1-1 0-16,6-5-752 15,0-3-151-15</inkml:trace>
  <inkml:trace contextRef="#ctx0" brushRef="#br0" timeOffset="60414.75">5806 8472 1555 0,'-12'0'68'0,"12"0"16"0,-3 8-68 0,0 0-16 0,0-6 0 0,3-2 0 16,0 8 132-16,0-8 22 0,0 0 5 0,9 3 1 16,-3-3-100-16,6 0-20 0,0-3-4 0,3-2-1 0,3 0-24 15,0 0-11-15,-4-1 10 0,1-2-10 0,0-2 0 0,-3 2 8 16,3 0-8-16,-3-3 0 0,-3 1 0 0,0-1 0 16,-3 3 8-16,0-2-8 0,0-1 0 0,-3 0 0 15,0-2 0-15,-3 3 0 0,0-6 0 0,0 0 0 16,-3 3 0-16,0-3 0 0,0 0 0 0,-6 0 9 15,3 3-9-15,-3 2 12 0,0 6 29 0,-6 2 7 16,-3 3 0-16,-3 8 1 0,-2 3-21 0,-4 5-5 16,3 0-1-16,-3 5 0 0,3 0 2 0,-2 3 0 15,2-1 0-15,0 4 0 0,6-1-24 0,3 1 0 16,3 2 0-16,3-3 0 0,3 4 0 0,6-4 0 0,0-2 0 16,6 0 0-1,0-3-40-15,6-3-2 0,3-4-1 0,0-1 0 16,3-8-143-16,3 0-29 0,3-7-5 0,2-4-660 0</inkml:trace>
  <inkml:trace contextRef="#ctx0" brushRef="#br0" timeOffset="60789.68">6026 8464 288 0,'6'-5'25'0,"-6"5"-25"0,0 0 0 0,0 0 0 15,0 0 339-15,0 0 62 0,-6 5 13 0,-5 3 2 16,2 3-256-16,-6 2-51 0,0 5-10 0,-3 3-3 0,0 6-7 0,0 2-1 16,0 5-1-16,-5 3 0 15,5 1-42-15,-3 1-8 0,3 6-1 0,3 0-1 0,3 3-20 16,0 5-4-16,-3 2-1 0,4 3 0 0,-1 1-10 15,0-4 0-15,0 1 0 0,0-1 8 0,0-2-8 0,0 3 0 16,-3-3 0-16,3 0-11 0,-3-3 11 16,4-5 0-16,-7-3-9 0,3 1 9 0,-3-6 0 0,0 0 0 15,0-6 0-15,-3 1 0 0,1-3 27 0,-1-2 0 16,-6-9 0-16,0 1 0 0,0-6 18 0,4-2 4 16,5-6 1-16,-3 0 0 0,3-5-3 0,0-2-1 15,0-9 0-15,3-2 0 0,6-6-18 0,0-5-4 16,1-5-1-16,2-2 0 0,9-4-12 0,0-2-3 15,3 0 0-15,2 0 0 0,7-3 4 0,-6 3 0 16,9 3 0-16,-3-1 0 0,3 1-12 0,3 0 0 16,3 5 9-16,-1-1-9 0,7 4 0 0,-3 0 0 15,-3 4 0-15,-3-1 0 0,2 1 0 0,-2 1 0 16,6 0 0-16,-9 0 8 0,9 0-24 0,-4 2-5 0,4-2-1 16,-3 3 0-1,3-1-120-15,-6 1-24 0,-1 2-5 0,-2-3-1050 0</inkml:trace>
  <inkml:trace contextRef="#ctx0" brushRef="#br0" timeOffset="61508.25">6515 8639 1440 0,'-6'5'128'0,"6"3"-103"15,-9 2-25-15,3 6 0 0,0 3 120 0,0-1 20 16,-3 1 3-16,0 5 1 0,3 0-13 0,-3-1-3 16,-3 4 0-16,3-1 0 0,-3 1-106 0,3-3-22 15,3 2 0-15,-2 0 0 0,-1-2-14 0,0-3 5 16,-3 3 1-16,6-3-1052 0</inkml:trace>
  <inkml:trace contextRef="#ctx0" brushRef="#br0" timeOffset="62055">7336 7776 1339 0,'0'0'59'0,"0"0"13"0,0 0-58 0,0 0-14 0,0 0 0 0,0 0 0 16,0 0 117-16,0 0 21 0,-3 5 4 0,-3 9 1 16,-3-1-55-16,0 3-10 0,-3 2-2 0,-2 6-1 15,-4 3-11-15,-3-1-3 0,3 8 0 0,-3 1 0 16,6-1-25-16,-3 6-6 0,-2-3-1 0,-1 3 0 16,0-1-15-16,3-4-3 0,0-4-1 0,6 1 0 15,-3-5-10-15,6-1 0 0,6-7 0 0,0 2 0 16,1-8-124-1,4-2-31-15,1-3-5 0,6-3-480 0,-3-3-95 0</inkml:trace>
  <inkml:trace contextRef="#ctx0" brushRef="#br0" timeOffset="62476.78">7223 7668 172 0,'3'-6'16'0,"-3"6"-16"15,0-5 0-15,0 0 0 0,3 2 368 0,-3 3 72 16,0 0 13-16,0 0 3 0,3-5-275 0,0 5-55 16,0-3-11-16,6 3-3 0,0-2-60 0,3-1-12 15,0-2-2-15,2 2-1 0,-2 0-12 0,6 1-2 16,3-4-1-16,0 1 0 0,0 0-10 0,3-3-1 16,5-3-1-16,1 1 0 0,3-4 2 0,3 1 1 15,2 0 0-15,4 0 0 0,0 0-13 0,-4-1 0 16,-2 1 0-16,0 0-10 0,-7 2 10 0,1-2 0 15,-6 2 0-15,3 1 0 0,-3 5 0 0,-4-1 0 0,-5 4 0 16,-3 2 0-16,0 0 0 0,-3 2 8 0,0 4-8 16,-9 4 0-16,-6-2 0 0,0 8 0 0,0 0 0 0,-3 5 0 15,-3 3 12-15,0 2 5 0,-2 3 1 0,-1 8 0 16,-3 3 15-16,0 5 3 0,-3-3 1 0,-3 6 0 16,-3-3-18-16,1 3-4 0,-4-1-1 0,0 6 0 15,6-3-14-15,1 1 8 0,-1-1-8 0,0 0 0 16,6-5 8-16,0-5-8 0,3 0 0 0,3-6 9 15,1-2-9-15,2-3 0 0,6-5 0 0,-3 0 0 16,3-6-28-16,3-5-7 16,0-2-1-16,0-3-1 0,3 0-123 0,3-6-25 0,-3-2-5 0,-3 0-795 15</inkml:trace>
  <inkml:trace contextRef="#ctx0" brushRef="#br0" timeOffset="62695.48">7312 8160 288 0,'-3'0'25'0,"-3"0"-25"16,-3 0 0-16,9 0 0 0,0 0 408 0,-6 0 77 16,6 0 15-16,0 0 4 0,0 0-330 0,0 0-66 15,0 0-12-15,9-3-4 0,0 3-59 0,3-3-12 16,3 1-2-16,3-3-1 0,0-3-3 0,3 2-1 16,8-4 0-16,1-1 0 0,0 3-14 0,3-2 8 15,-1-1-8-15,4 0 0 0,3 1 0 0,0 2 0 16,-4 0 0-16,-2 0 0 15,-3 3-191-15,-3-1-31 0,-7 4-6 0</inkml:trace>
  <inkml:trace contextRef="#ctx0" brushRef="#br0" timeOffset="63007.9">7925 8125 1443 0,'0'11'64'0,"-3"-6"13"0,-2 3-61 0,2 0-16 0,-3 0 0 0,0 3 0 16,0-1 131-16,0 3 23 0,0-2 5 0,0 2 1 15,0 3-68-15,0-3-12 0,3 3-4 0,-3-3 0 16,3-2-36-16,0 0-8 0,0-1-2 0,3-2 0 15,0 0-30-15,0-8 8 0,0 0-8 0,6 8 0 0,-6-8 0 16,12 3-8-16,-3-6 8 0,3 0-13 16,0-5-59-16,3 1-11 0,-1-7-2 0,4 1-1 15,-3 0-58-15,0-3-12 0,0 0-3 0,3 0 0 16,0-2 76-16,0 2 15 0,-4 0 4 16,4 0 0-16,0 3 40 0,-6 0 8 0,0 2 1 0,0 3 1 0,-6 0 87 0,-6 8 18 15,0 0 3-15,0 0 1 0,0 0 38 0,-3 5 8 16,-6 6 2-16,0 0 0 0,0 2-38 0,0 3-7 15,0 2-2-15,0 1 0 0,3 2-25 0,0-3-6 16,3 1-1-16,0-3 0 0,3 0-51 0,3-3-13 16,6 0 0-16,3-2 0 0,3-3 0 0,3-3 0 15,0-2-9-15,3-3 9 16,2-6-160-16,-2 1-27 0,3-3-5 0</inkml:trace>
  <inkml:trace contextRef="#ctx0" brushRef="#br0" timeOffset="63570.27">8714 7750 1900 0,'0'0'169'16,"0"0"-135"-16,0 0-34 0,0 0 0 0,-3 8 104 0,3-8 13 0,0 0 3 0,3 8 1 16,0-3-52-16,3-3-10 0,3-2-3 0,0 0 0 15,0-10-20-15,6 2-5 0,6 0-1 0,5-5 0 16,1-3-8-16,3 0-2 0,0-2 0 0,0-4 0 15,-1 4-20-15,1-1 0 0,-3-2 0 0,0 3 0 16,-6-1 0-16,-4 1 0 0,1-1 0 0,-3 1 0 16,-3-1 0-16,-3-2 0 0,-3 0 0 0,0 0 0 15,-3-6 0-15,0 3 0 0,-6-5 0 0,0 5 0 0,-3 1 11 16,0 1-3-16,-3 6 0 0,-3 3 0 0,-3 3 4 0,-6 4 0 16,-5 6 0-16,-4 6 0 0,-3 4-1 0,-6 6 0 15,1 8 0-15,2 5 0 0,-3 3 21 0,7 2 4 16,-4 3 0-16,-3 6 1 0,-6 4-13 0,4 1-4 15,5 5 0-15,0 10 0 0,1-2-6 0,5 0-2 16,0 5 0-16,0 8 0 0,7-2-12 0,2 2 0 16,0 2 0-16,3 9 0 0,3-6 0 0,3 6 0 15,-6 2 0-15,3 3 0 0,4-13 12 0,-4 0-3 16,3 0-1-16,-3-1 0 16,3-10-57-16,0-2-12 0,-3-11-3 0,3 2 0 0,-3-10 50 0,1-5 14 15,-1-3 0-15,-3-2 0 0,3-4 0 0,-3-4 0 16,-3-3 0-16,0-6 0 0,4-5 0 0,-1-2 0 0,-3-8 0 15,3-1 0-15,3-4 0 0,0-4 0 0,3-4 0 0,0-1 0 16,0-2 21-16,4-3 6 0,2-5 1 0,0 0 0 16,0-3-16-16,3 0-4 0,0 0 0 0,3-2 0 15,3-3-8-15,0 5 8 0,3 3-8 0,-3 2 8 16,6 1 0-16,-1 2-8 0,1 3 12 0,3-3-4 16,6-3 8-16,0 3 0 0,0 0 1 0,6-2 0 15,3 2-17-15,5-3 0 0,1 4 0 0,6-7 0 16,-1 1-16-16,-2 0-8 0,0 0 0 0,0 2-1 15,-4-2-167 1,1 3-32-16,-3-1-8 0</inkml:trace>
  <inkml:trace contextRef="#ctx0" brushRef="#br0" timeOffset="64242.36">9426 7498 403 0,'0'0'36'16,"0"0"-36"-16,0 0 0 0,0 0 0 0,0 0 322 0,-6 3 58 0,0 2 11 0,-3 3 2 15,0 3-241-15,-3-1-48 0,-6 6-9 0,3 5-3 16,-3 3-26-16,-2 3-6 0,-1 2 0 0,3 8-1 15,-3-3-15-15,0 6-2 0,0 0-1 0,1 2 0 16,-1 0-10-16,-6 1-3 0,3 4 0 0,-3-2 0 16,-2 0 1-16,5-3 0 0,0 1 0 0,6-3 0 15,0-6-29-15,3-2 0 0,3-9 0 0,6-1 0 16,3-6 0-16,6-3 0 0,-3-3 0 0,6-7 0 16,3-3 16-16,6-5-4 0,6-6 0 0,3-5 0 0,3-2-12 15,-1-6 0-15,4-3 0 0,3-2 0 16,0-2 0-16,5-1 0 0,1 3-8 0,6 2 8 0,-13 6-12 0,1 3 4 15,-3 2 8-15,-3 5-13 16,-3 8-19-16,-7 1-3 0,-5 4-1 0,0 4 0 16,-6 4 14-16,-6 6 2 0,-3 3 1 0,0 2 0 0,-6 5 19 0,0-2 0 15,-3 0-8-15,1 0 8 0,-1 2 0 0,0 1 8 16,-3-3-8-16,-3-1 12 0,0-1 3 0,0-1 0 16,-3 0 0-16,-2-3 0 0,2-4 23 0,0 1 5 15,3-1 1-15,-3-1 0 0,3-2-10 0,-2-6-2 16,-1 0 0-16,3-2 0 0,-3-3-13 0,0 0-3 15,6-3-1-15,-3 0 0 0,1-4 1 0,5 1 0 16,-3-4 0-16,3-1 0 16,3-2-36-16,6 0-8 0,0-1 0 0,6-4-1 15,3-1-107-15,3-2-20 0,3 0-5 0,3-3-1 16,3 0-93-16,2 3-18 0</inkml:trace>
  <inkml:trace contextRef="#ctx0" brushRef="#br0" timeOffset="65226.13">9607 8247 1954 0,'-3'0'43'0,"3"3"9"0,-3-3 1 0,0 0 3 0,3 0-45 0,0 0-11 0,0 0 0 0,0 0 0 0,0 0 60 0,6-6 11 16,3 1 1-16,-3-3 1 0,6-2-48 0,-3-1-9 15,3-2-3-15,3 2 0 0,-3-5-13 0,3 3 9 16,-1-3-9-16,-2 0 8 0,3 3-8 0,-6 0 0 15,3 0 0-15,-6-1 0 0,0 1 8 0,-6 0-8 16,0 0 0-16,0 2 8 0,-3-2 0 0,-6 2 0 16,3 1 0-16,-3 2 0 0,-3 3 12 0,0-1 3 15,3 4 0-15,-5 2 0 0,2 2 17 0,-3 4 3 16,-3-1 1-16,3 5 0 0,-3 4-1 16,6 2 0-16,-3 2 0 0,3 3 0 0,1 0-35 0,5 3-8 15,3-3 0-15,0 3 0 0,3 0 0 0,6 0 0 16,0-3 0-16,2 0 0 0,4-2 0 0,0-6-14 15,3 0 3-15,3-2 1 0,0-3-10 0,3-3-1 16,3-5-1-16,2 0 0 0,4-5-2 0,-3-1 0 16,-3-4 0-16,2-1 0 15,-2-2-53-15,3-3-11 0,-3 3-3 0,3-3 0 0,-9 5 67 0,-1 1 14 0,-2-1 10 0,-6 3-13 16,-3 3 13-16,-6 5 8 0,0 0 0 16,0 0-8-16,0 0 59 0,-6 5 5 0,-9 1 0 15,3 4 1-15,-5 1-1 0,2 2-1 0,-3 0 0 0,6-2 0 16,0-1 1-16,3 1 0 0,3-3 0 0,3 0 0 15,-3-3-52-15,6-5-12 0,0 0 0 0,0 0 0 16,0 0 0-16,6 0 0 0,6-3 0 0,0-4 0 16,3-1 0-16,0-3 0 0,3-2 0 0,-1 0 0 15,1-1 0-15,0-2 0 0,0 3 0 0,0-3 0 16,0 0 0-16,-3 1-18 0,0 1 4 0,-4 1 1 16,1 3 13-16,0 2-11 0,-3-6 11 0,0 6-10 15,0 3 10-15,-3 3 0 0,3-4 0 0,-3 6 0 16,-3 0 0-16,3 3-10 0,-3 2 10 0,3 3 0 0,0-3 0 15,0 3-8-15,0 0 8 0,3 3 0 0,-1-6 0 0,4 6 0 16,-3-6 0-16,3 0 0 0,3 1 0 16,-3-4 0-16,3-2 0 0,0 0 0 0,0 0 0 0,0-2 0 15,2-4 0-15,1 1 0 0,3 0 0 0,-3-3 0 16,-6 0 0-16,3 0 0 0,0-3 0 0,-4 3 0 16,-2-5 0-16,0 3 0 0,0-1 0 0,-6 0 0 15,6 1 0-15,-9-1 0 0,0 3 0 0,-3 0 0 16,0 0 0-16,-3 0 0 0,0 1 0 0,-6 1 0 15,1 4 0-15,-1-1 0 0,0 3 0 0,-6 3 0 16,0 2 0-16,0 3 0 0,0 0 8 0,0 5-8 16,1 0 11-16,2 3-11 0,-3 3 33 0,3 2 0 15,3 0 0-15,0 3 0 0,3 0-25 0,3 2-8 0,0-2 0 16,3 2 0-16,3-5 0 0,0 3-12 0,3-5 1 16,6-3 1-16,0-3 10 0,3 0 11 15,0-2-3-15,3-3 0 16,0-3-31-16,3-2-6 0,-1-1-2 0,7-4 0 15,0-1-15-15,0-2-3 0,-3-3-1 0,3 0 0 16,-1-5-83-16,1 2-17 0,-6-2-3 0,0-3-1 0,0 0 42 16,0-3 8-16,-1 1 1 0,1 2 1 0,-3 0 10 0,0 0 3 15,-3-2 0-15,6 2 0 0,-3 0 69 0,-3 3 20 0,-3 2 0 0,-1 3-8 16,1 0 52-16,-3 3 10 0,0 0 2 0,-6 5 1 16,0 0 55-16,-3 8 10 0,0 0 2 0,0 5 1 0,-6 3-25 15,4 2-4-15,-1 1-2 0,-3-1 0 0,0 4-51 0,-3-4-11 16,3 3-1-16,3 0-1 0,-3-2-18 0,3-1-4 15,0 1-8-15,0-3 12 0,3-3-12 0,3 0 0 16,0-2 0-16,0-1 0 16,3-2-110-16,-3-2-22 0,0-6-4 0,0 0-529 15,6 0-107-15</inkml:trace>
  <inkml:trace contextRef="#ctx0" brushRef="#br0" timeOffset="65374.12">11075 7472 518 0,'0'0'23'0,"-6"-5"5"0,0-1-28 0,0 1 0 15,3 2 0-15,0-2 0 0,0-3 20 0</inkml:trace>
  <inkml:trace contextRef="#ctx0" brushRef="#br0" timeOffset="65905.03">11563 7173 1497 0,'0'0'66'0,"0"0"14"0,0 0-64 0,0 0-16 0,0 0 0 0,0 0 0 0,0 0 116 0,-3 5 19 16,-3 3 4-16,3 5 1 0,-6 3-51 0,3 5-9 16,-3 3-3-16,0 8 0 0,-3 0-17 0,-3 5-4 15,1-3-1-15,-4 8 0 0,-6 1-17 0,0 4-3 16,-6 4-1-16,-2 4 0 0,2 1-1 0,-3 2 0 15,-3 0 0-15,1 3 0 0,5-8-33 16,0 3 0-16,3-4 0 0,0 4 0 0,4-8-18 0,5-3 2 16,0-6 1-16,3 1 0 0,3-11 27 0,0 0 6 15,3-8 1-15,3 1 0 16,0-7-103-16,6-1-21 0,0-4-4 0,0-2-1 16,0-8-122-16,0 0-24 0,0 0-4 0,0 0-510 0</inkml:trace>
  <inkml:trace contextRef="#ctx0" brushRef="#br0" timeOffset="66732.95">10982 8192 990 0,'-6'-27'44'0,"3"14"8"0,0-3-41 0,1 0-11 16,-1 0 0-16,0 0 0 0,-3 0 144 0,3 6 28 16,-3-3 4-16,0 5 2 0,3 0-21 0,-3 2-4 0,0 1-1 0,6-3 0 15,0 8-58-15,0 0-12 0,-6-2-2 0,6 2-1 16,0 0-39-16,6-6-7 0,0 1-1 0,3 0-1 16,0-1-18-16,3 4-3 0,2-4-1 0,4 4 0 15,3-3-9-15,3-1 0 0,3 1 9 0,3 2-9 16,2-2 0-16,4 0 0 0,-3-1 0 0,5 4 0 15,-2-6 0-15,3 3 0 0,-6 2 0 0,-1-2 0 16,-5-1-31 0,0 4-10-16,-3-1-3 0,0-2 0 0,-7 2-33 15,-2 3-7-15,-3 0-2 0,0-3 0 0,-3 6 50 0,-6 0 9 0,-3-3 3 0,0 8 0 16,-3 0 32-16,0 0 6 0,-6 5 2 0,0-3 0 16,0 4 29-16,0 1 7 0,-3 1 0 0,0 3 1 15,4-3-11-15,-4 2-2 0,-3 1-1 0,6 2 0 0,-3-3-11 16,6 4-1-16,-9-4-1 0,6 3 0 0,3 1-14 15,0-1-4-15,3-3 0 0,0 1 0 0,0-3-8 0,6-3 0 16,3-3 0-16,3 1 0 0,-6-3 0 0,6-3 0 16,0-2-14-16,3-3 5 15,0-3-47-15,0-2-10 0,3-3-2 0,2-3 0 16,-2-4-116-16,6-1-23 0,0-3-5 0,-3-2 0 16,3 2 109-16,-3-2 23 0,2-3 4 0,-2 1 0 15,3 1-53-15,-3 1-11 0,-3-2-3 0,3-1 0 0,0 5 115 0,-7-2 28 16,1 5 0-16,-3 3 0 0,0 0 152 0,-6 5 32 15,3 2 8-15,-3 1 0 0,-3 5-20 0,0 0-5 16,0 0-1-16,0 0 0 0,-6 5-61 0,0 1-12 16,0 4-2-16,-3 1-1 0,3-1-31 0,0 6-7 15,-2 0 0-15,2 0-1 0,-3 5-31 0,3 0-5 16,-3 1-2-16,3-4 0 0,0 3 0 0,3 3 0 0,0-3 0 16,0 0 0-16,0-2-13 0,3-3 0 0,0 0 0 15,3-3 0-15,3-5 0 0,-3 0 0 0,0 0 0 0,3-6 0 16,6-2 0-16,3-2 0 0,-1-4 0 0,1 1 0 15,3-5-22 1,3-1-7-16,-3-2-2 0,0-3 0 16,0 3-25-16,-1-3-4 0,1-3-2 0,-3 6 0 0,0-3 42 0,0 0 8 0,-3-2 1 0,3 5 1 15,-3-1 2-15,0 1 0 0,-3 3 0 0,2 2 0 16,-5 0 17-16,0 5 4 0,-6 3 1 0,0 0 0 16,0 0 34-16,0 0 8 0,0 3 0 0,0 7 1 15,0-2-19-15,-3 5-4 0,0-2-1 0,3 5 0 0,0-3-5 16,-3 0-2-16,3 1 0 0,-3-1 0 0,3-3-36 0,0-2-7 15,3 3-2-15,0-3 0 0,0 0 19 16,0-3 0-16,6-2 0 0,-3-3 0 0,0 0 0 0,6-3 0 16,-3 0 0-16,6-2 0 0,3-5 0 0,-3-1 0 15,2 0 0-15,1-2 0 16,-3-3-36-16,3 3 0 0,3 0 0 0,-3 0 0 16,0 2 0-16,0 0 0 0,-1 3 0 0,1 1 0 0,-9 1 20 0,0 1 4 15,0 5 1-15,-9 0 0 0,0 8 11 0,0 0 9 16,0 2-1-16,-6 4-8 0,3-1 42 0,-6 0 2 15,0 3 0-15,0 0 0 0,3-3-31 0,0 3-5 16,0-3-8-16,3 3 11 16,0-5-76-16,6-1-15 0,0 1-4 0</inkml:trace>
  <inkml:trace contextRef="#ctx0" brushRef="#br0" timeOffset="67092.25">12521 8242 2484 0,'0'0'55'0,"0"0"11"0,0 0 2 0,0 0 1 0,0 0-55 0,6 2-14 0,3 1 0 0,0-3 0 16,3 0 0-16,0 0 0 0,0-3 0 0,3-2 0 0,3 2 0 0,-7-2 0 16,4-3 0-16,0 3 0 0,3-3-9 0,-3 3-8 15,-3-6-2-15,3 3 0 0,-6 0 37 0,3-5 7 16,-6 2 2-16,-1 1 0 0,1-1-27 0,-3-2 0 15,-3 2 0-15,3-2 0 0,-3-3 8 0,-3 3-8 16,-3-3 8-16,3 0-8 0,1 3 0 0,-4 3 0 16,-3-1 0-16,-3 3 0 0,0 3 13 0,0-1-2 15,-3 6-1-15,-3 3 0 0,-3 2 26 0,1 3 4 16,-7 3 2-16,3 5 0 0,0 2-28 0,3 4-6 16,0-1 0-16,4 2-8 0,5 7 8 0,0-1-8 15,0-3 0-15,6 1 0 0,0-4 0 0,3-1 0 16,3-4 0-16,6 1 0 15,-3-6-99-15,6 0-23 0,6-5-5 0,0 0-1 16,2-5-107-16,1-3-21 0,6 0-5 0,-3-3-1 0</inkml:trace>
  <inkml:trace contextRef="#ctx0" brushRef="#br0" timeOffset="67514.05">12750 8218 403 0,'0'0'36'0,"0"0"-36"0,0 0 0 0,0 0 0 16,-5 5 316-16,-4 3 57 0,0 0 11 0,-3 3 3 15,-3 2-201-15,0 0-40 0,-3 6-8 0,0-1-2 16,3 3-57-16,1 3-12 0,-1 0-3 0,3 8 0 15,-6 0-48-15,6 7-16 0,0 6 8 0,0 3-8 16,3 7 0-16,-3-2 0 0,0 0 0 0,0 0 0 16,1 0-12-16,-1 5 3 0,-3 3 1 0,3-5 0 15,0-3-61-15,0-3-12 16,0-8-3-16,0 1 0 0,0-9 17 0,0 0 3 16,1-2 1-16,-4-3 0 0,3 0 51 0,0-2 12 0,0-1 0 0,-3-5 0 15,0 1 0-15,3-4 0 0,-6-2 0 0,4 0 0 16,-1-3 17-16,-3-2 7 0,6-1 0 0,0-2 1 0,-3 0 11 15,0-5 3-15,0 2 0 0,0-5 0 0,1-3 52 16,2-2 10-16,-3 0 3 0,6-1 0 0,-3-4-35 16,3 2-6-16,3-3-2 0,0-2 0 0,0 0-3 0,0 0-1 15,3-3 0-15,0 0 0 0,3 3-15 0,-3-3-3 16,6 3-1-16,0-3 0 0,0 0-12 0,3-3-2 16,6 1-1-16,3-3 0 0,0-3-23 0,3-5 0 15,3 0 0-15,2-6 0 0,4-2 0 0,3 0 0 16,3-3 0-16,2 3 0 0,-5 0 0 0,0 6 0 15,-3 2 0-15,-1 5 0 0,-5 0 0 0,0 3 0 16,-3 2 0-16,0 3 0 0,-3 0 0 0,3 1-10 16,-1 1 1-16,1 4 0 15,-3-6-34-15,0 5-6 0,6 1-2 0,-3-1 0 16,-3 1-123-16,0-1-25 0,-1 3-5 0,-2 3 0 0</inkml:trace>
  <inkml:trace contextRef="#ctx0" brushRef="#br0" timeOffset="69080.89">13239 8588 1324 0,'0'0'59'0,"0"0"12"0,-6 8-57 0,0 6-14 0,-3-1 0 0,-3 5 0 16,0 1 204-16,0 2 37 0,-6 3 8 0,3 2 2 15,0 1-158-15,1-3-31 0,-4 5-6 0,6-3-2 16,-3-2-30-16,3 0-5 0,0 2-2 0,3-2 0 15,-3 0-97-15,6-3-20 0,0 0-4 0,0-8-896 16</inkml:trace>
  <inkml:trace contextRef="#ctx0" brushRef="#br0" timeOffset="69440.2">14010 7668 864 0,'0'0'76'0,"8"-6"-60"16,-2-2-16-16,0 0 0 0,0 3 178 0,0 0 33 15,-3 0 6-15,3-3 2 0,-6 8-78 0,0 0-15 0,0 0-3 0,0 0-1 16,0 0-39-16,-6 13-8 0,0 0-2 0,-3 8 0 16,-3 0-15-16,-2 6-3 0,-7 2-1 0,3 5 0 15,3-2-31-15,-6 3-7 0,3-1 0 0,-3 3-1 16,1 0 2-16,2 0 1 0,-3 0 0 0,0 3 0 16,0-3-18-16,0-3 8 0,4 1-8 0,-1-6 0 15,3-3-62-15,3-2-19 0,3-8-4 0,3-3-1 16,0-2-165-16,6-11-33 15</inkml:trace>
  <inkml:trace contextRef="#ctx0" brushRef="#br0" timeOffset="69846.36">14093 7448 403 0,'0'0'36'0,"0"0"-36"0,0 0 0 0,0 0 0 0,0 0 376 0,0 0 69 15,-6-3 14-15,6 3 2 0,0 0-262 0,0 0-53 16,0 0-10-16,0 0-3 0,3-5-68 0,3 2-13 16,0-2-4-16,3 0 0 0,6 2-32 0,0-2-6 15,2-3-2-15,1 0 0 0,6-3-8 0,0 1 0 16,-3-1 0-16,5-2 0 0,1 0 0 0,0 0 0 16,-3-1 0-16,3 4 0 0,-1-3 0 0,4 2 8 15,0-2-8-15,3 5 8 0,-6 0-8 0,-4 3 0 16,1-3 0-16,-6 5 0 0,0 3 0 0,-3 0 0 15,-6 0 0-15,0 3 0 0,-3-1 0 0,0 4 0 16,-4 2 0-16,1 5 0 0,-6 3 0 0,1 5 0 16,-4 0 0-16,-3 5 0 0,-3 1 0 0,-3 2 0 15,0 0 0-15,-6 5 0 0,-3 4 8 0,1 1 0 0,-4 4 0 16,-3 2 0-16,6 0-8 0,-3-1 8 0,4 1-8 0,-1 0 8 16,0-2-8-16,0-4 8 0,3 1-8 0,3 0 8 15,1-3-8-15,2-3 0 0,0-2 0 0,0 0 8 16,3-3-8-16,0-3 0 0,0-2 0 0,6 0 0 15,0-8-70 1,0 0-13-16,3-3-2 0,-3-5-1 0,3-3-143 0,0-2-29 16</inkml:trace>
  <inkml:trace contextRef="#ctx0" brushRef="#br0" timeOffset="70049.48">13914 7932 2372 0,'0'0'52'0,"0"0"12"0,0 0 1 0,0 0 1 0,0 0-53 0,0 0-13 16,0 0 0-16,9 3 0 0,0-6 44 0,0 3 7 16,6-2 1-16,6-1 0 0,3 0-28 0,-1 1-6 15,7-4-1-15,0 4 0 0,0-4-17 0,2 1 8 16,-2-3-8-16,3 3 0 0,0-3 0 0,-1 3 0 16,-2-3 0-16,0 2 0 15,-3 1-107-15,0 2-25 0,-4-2-4 0,4 3-560 16,-9-1-111-16</inkml:trace>
  <inkml:trace contextRef="#ctx0" brushRef="#br0" timeOffset="70397.81">14587 7895 288 0,'0'0'12'0,"0"0"4"0,0 0-16 0,-3 8 0 0,3 0 0 0,-3-3 0 16,3 3 366-16,0-2 70 0,0 2 15 0,-3-1 2 16,-3-1-262-16,3 2-53 0,-3 2-10 0,3-2-3 15,-3 3-43-15,-3-1-9 0,3 1-1 0,-3 2-1 16,4 0-35-16,-4-2-6 0,3 2-2 0,-3-2 0 15,6-1-16-15,0 4-3 0,0-6-1 0,3-1 0 16,0-1-8-16,6-1 0 0,0-2 0 0,3-1 0 16,3-4 0-16,-1-1 0 0,4-5 0 0,3-2 0 15,-3 2-36-15,0-6 0 32,0 4 0-32,3-3 0 0,-3-1-3 0,-1 1 0 0,1-3 0 0,3 3 0 0,-3 2 15 15,0 1 4-15,3-3 0 0,-3 2 0 0,0 3 6 0,-4 3 2 16,4 0 0-16,-6-1 0 0,-3 4 36 0,0 2 8 15,-3 2 2-15,0 4 0 0,0-1 2 0,-3 3 1 16,-3 0 0-16,0 2 0 0,-3 3 3 0,3 1 1 16,-6-1 0-16,6 3 0 0,0 0-17 0,0 0-3 15,0-1-1-15,0 4 0 0,0-3-20 0,3 2 0 16,3-2 0-16,0-3 0 0,0-2 0 0,6 2 19 16,0-2-3-16,3-3-1 15,0-6-247-15,3-2-50 0</inkml:trace>
  <inkml:trace contextRef="#ctx0" brushRef="#br0" timeOffset="70937.17">15215 8022 1440 0,'-6'8'128'0,"3"-3"-103"0,0-2-25 0,3 2 0 15,0 3 140-15,-3-2 24 0,3 2 4 0,0-8 0 0,0 0-60 0,0 0-13 16,3 2-3-16,6 3 0 0,0-5-52 0,3-2-12 15,-3-3-1-15,3 2-1 0,0-5-13 0,0 3-2 16,-1-1-1-16,4-2 0 0,-6 0-10 0,3-2 8 16,0-3-8-16,0 5 8 0,-3-3 2 0,-3 1 0 0,3-1 0 0,-3 0 0 15,-6 1-10-15,3 2 0 0,-3-3 0 0,-3-2 0 16,0 2 12-16,-3 1 0 0,0-1 0 0,-3 3 0 16,0-2 16-16,-3 4 3 0,-3 4 1 0,0-1 0 15,0 3-16-15,-2 5-2 0,-4 3-1 0,-3 3 0 16,6 0 6-16,-3 2 1 0,0 0 0 0,-2 3 0 15,2 2-20-15,0 1 0 0,0-3 0 0,3 5 0 16,3 0 26-16,-2 0 5 0,2 3 1 0,3 0 0 16,3-3-41-16,6 0-8 0,0 0-2 0,6-2 0 0,3-6 19 15,3-2 0-15,6-3 0 0,-1-3 0 0,1-5 0 0,0 0 0 16,3-3 0-16,0-2 0 0,0-5-12 0,3-4 0 16,-3 1 1-16,2 0 0 15,-2-3-12-15,3 0-2 0,0-2-1 0,0 2 0 0,-3-3 14 0,-4 3 4 16,1 0 0-16,0 3 0 0,-6 3 8 0,0-1 0 15,0 3 0-15,-6 3 0 0,-3 5 0 0,0 0 11 16,0 0-3-16,0 0 0 0,-6 5 13 0,0 3 3 16,-3 3 0-16,0 2 0 0,0 3 12 0,3-3 4 15,-3 5 0-15,3 1 0 0,3-1-30 0,1 1-10 16,-1-3 0-16,6 0 9 0,-3 0 20 0,2-3 4 16,7-3 1-16,0 1 0 15,-3-3-78-15,6-3-16 0,0-2-4 0,6 2 0 16,0-5 0-16,3-5 0 0,-1 0 0 0,4-6-1152 0</inkml:trace>
  <inkml:trace contextRef="#ctx0" brushRef="#br0" timeOffset="71488.25">16194 7038 1566 0,'0'0'69'0,"0"0"15"0,-3 3-68 0,-3-1-16 0,3 4 0 0,0 1 0 31,-5-1 112-31,2 7 18 0,-3 0 4 0,-3 8 1 16,0 3-41-16,0 3-8 0,0 2-2 0,-3 8 0 0,0 0-24 0,0 0-4 0,-5 3-2 0,-1 2 0 0,-3-2-12 0,0 5-2 15,-3 0-1-15,-2 5 0 0,2-3-15 0,0 1-4 16,3 0 0-16,-3 2 0 0,1-5-12 0,2-5-8 16,3-1 8-16,6-2-8 0,0 3 0 15,6-8 0-15,0-6 0 0,3 1 8 0,6-1-8 16,0-5 0-16,6-2 0 0,3-6 0 15,3-5-38-15,6-5-9 0,-3-3-1 0,6-3-1 16,0-5-79-16,2-3-16 0,1 1-4 0,0-3-860 16</inkml:trace>
  <inkml:trace contextRef="#ctx0" brushRef="#br0" timeOffset="71863.12">16046 7829 1094 0,'0'0'97'0,"0"0"-77"0,0 0-20 0,0 0 0 0,-3 8 201 0,0-3 37 0,-3 3 7 0,6 0 2 15,-3-3-83-15,3 3-16 0,0 0-3 0,0 3-1 16,3-1-53-16,0 1-11 0,0 0-3 0,3 2 0 16,-1-3-32-16,4 1-6 0,0 0-2 0,0-1 0 0,3 3-17 15,0-5-4-15,0 0-1 0,3 0 0 0,0 5-15 0,0-5 11 16,0 3-11-16,-1-3 10 0,1 3-10 0,-3-4 0 15,0 1 0-15,0 3 0 16,-3-6-88-16,0 3-24 0,0 0-4 0,-3 0-699 16,0-3-140-16</inkml:trace>
  <inkml:trace contextRef="#ctx0" brushRef="#br0" timeOffset="72175.55">16668 7834 2016 0,'-15'6'89'0,"9"-4"19"0,-6 4-87 0,0 1-21 0,0 4 0 0,0 2 0 16,-3 6 99-16,-3-1 15 0,1 6 3 0,-4 0 1 31,0 5-31-31,-3 5-7 0,-3 4 0 0,-5 4-1 0,-1-2-29 0,-3 2-6 0,6 0 0 0,-8 3-1 15,2-2-3-15,0 1-1 0,-3 4 0 0,1 2 0 16,2-2-19-16,0 0-3 0,1 2-1 0,-4-2 0 16,3-6-8-16,3 0-8 0,4 1 9 0,-1-4-9 15,3-2 0-15,0 0 0 0,7-2 0 0,2-1 0 16,3-5-27-16,3-2-8 16,3-6-1-16,0-3-1 0,6-4-142 0,0-4-28 0,3-10-5 0,0 0-2 15,9-2-67-15,3-6-14 16,18-19-2-16,-1-5-1 0</inkml:trace>
  <inkml:trace contextRef="#ctx0" brushRef="#br0" timeOffset="72706.67">17037 7760 633 0,'0'-5'56'0,"0"5"-44"0,0 0-12 0,0 0 0 16,0 0 196-16,0 0 36 0,0 0 8 0,6-3 2 15,3 1-170-15,-3-1-33 0,-6 3-7 0,6 0-2 16,-4 0 16-16,-2 0 3 0,0 0 1 0,0 0 0 16,0 0 26-16,0 0 6 0,0 0 1 0,-5 0 0 15,-1 0 13-15,-3 0 4 0,0-3 0 0,-3 6 0 16,0 0-15-16,-3-1-2 0,0 1-1 0,3 2 0 15,-6 1-21-15,3-4-4 0,1 3-1 0,2 1 0 16,-3 2-28-16,0-3-7 0,0 0-1 0,3 3 0 16,0 0-20-16,3-3 0 0,0 3 0 0,6 3 8 15,0-6-8-15,3 6 0 0,0-3 0 0,3 0 8 16,6 2-8-16,0 1 0 0,0-3 0 0,3 2 0 16,0 1 0-16,0 0 0 0,3-3 0 0,-3 5-8 15,-3-3 0-15,0 1 0 0,2-1 0 0,-2 1 0 16,0-3-5-16,0 5-1 0,0-2 0 0,-3-1 0 0,0 4 4 15,-3-4 1-15,0 1 0 0,-3-1 0 0,0 4 9 0,-3-1 0 16,-3-5 0-16,0 2 0 0,-3 1 0 0,0 0 16 16,-3-1-4-16,-2-2-1 0,-1-3-11 0,0 1 0 15,-3-1 0-15,-3 0 0 0,-3-5 8 0,0 3-8 16,4 0 12-16,-1-3-4 0,0-3-8 0,0 0 0 16,3 1 0-16,3-4 0 0,3 1 0 0,1-3 0 15,2-3 0-15,3 4 0 16,6-1-67-16,0 2-5 0,3-4-2 0,6 2 0 15,2 0-221-15,-2 0-44 0,6-11-9 0,3 4-1 0</inkml:trace>
  <inkml:trace contextRef="#ctx0" brushRef="#br0" timeOffset="73128.45">17269 7996 2451 0,'0'0'108'0,"0"0"24"0,0 0-106 0,0 0-26 0,9 2 0 0,-3 1 0 16,0-3 74-16,0 0 10 0,3 0 1 0,3 0 1 15,-1-3-22-15,1 3-4 0,3-2 0 0,-3-4-1 16,6 4-37-16,-6-1-7 0,3-2-2 0,3 2 0 16,-1-5-13-16,-2 3 11 0,0-3-11 0,0 0 10 15,6 0-10-15,-3-2 0 0,-6 2 9 0,-3-3-9 16,0 0 8-16,0 1-8 0,5-1 8 0,-5-2-8 15,-9 2 8-15,3-2-8 0,3-3 8 0,-3 3-8 0,-3 3 8 16,-3-1-8-16,0 0 8 0,-3 3-8 16,3 1 0-16,-9 1 8 0,-2 4-8 0,-1 2 0 0,0 0 11 0,0 5-3 15,-3 5 0-15,-3 1 0 0,3 2 8 0,1 3 0 16,-1 3 1-16,0 2 0 0,0-3 0 0,0 1 0 16,3 2 0-16,0 3 0 0,0-3-17 0,6 3 0 15,1 2 0-15,2 3 0 0,0 1 0 0,3-1 0 16,6 2 0-16,3-2 0 0,0 3 0 0,5-5 0 15,1-1 0-15,3-2 0 0,0-3 0 0,3-5 0 16,0 0-9-16,3-6 9 16,3-2-59-16,-1 0-6 0,-2-2-2 0,3-4 0 15,6-2-135-15,-9-2-27 0</inkml:trace>
  <inkml:trace contextRef="#ctx0" brushRef="#br0" timeOffset="74878.03">18433 7890 1422 0,'0'0'63'0,"0"0"13"0,0 0-61 0,0 0-15 15,0 0 0-15,-6 3 0 0,0-3 108 0,6 0 18 16,-6 5 4-16,0 0 1 0,0 3-41 0,-3 0-8 15,0 3-2-15,-3 2 0 0,3 0-17 0,-3 0-4 16,0 3-1-16,1 3 0 0,-7-1-14 0,6 1-4 16,-3 5 0-16,0-1 0 0,0 1-16 0,3 0-4 15,0 0-1-15,3-6 0 0,3 1-19 0,3 2 8 16,3-8-8-16,6 0 0 0,0-2 8 0,3-3-8 16,3-5 0-16,3-3 0 0,0-3 0 0,3-2-19 15,3-9 4-15,5 1 1 16,-2 0-38-16,6-6-8 0,3 1-2 0,0-3 0 15,-7 0 5-15,4-1 1 0,3 1 0 0,-3 0 0 0,-4 0 32 0,-2 2 6 16,0-2 2-16,-3 3 0 0,-3-1 16 0,-3 6 0 0,-1-3 0 16,-2 3 0-16,0 0 34 0,-6 2 1 0,0 3 0 15,0 0 0-15,-3 6 27 0,-3 2 6 0,0 0 0 0,0 0 1 16,0 0-11-16,-6 5-2 0,0 0-1 0,-3 3 0 16,0 0-15-16,-3 3-4 0,1 2 0 0,-4 0 0 15,0 3-10-15,0 2-2 0,3-2-1 0,-3 3 0 16,0-3-3-16,3 2-1 0,3-2 0 0,0 0 0 15,3 0-9-15,1 0-2 0,2 0 0 0,3-3 0 16,3-5-8-16,0 0 0 0,2 0 0 0,4-3 0 16,3 0 0-16,3-5 0 0,-3 3 0 0,6-6 8 15,-3-2-56-15,3 0-11 0,-3-3-2 0,5 0-1 16,-2-5-160-16,3-1-32 0,-3 1-6 0</inkml:trace>
  <inkml:trace contextRef="#ctx0" brushRef="#br0" timeOffset="75319.42">19031 7871 172 0,'0'0'16'0,"0"-2"-16"16,3-1 0-16,-3 3 0 0,0 0 419 0,0 0 81 16,0 0 16-16,0 0 3 0,0 0-307 0,0 0-60 15,0 0-13-15,0 0-3 0,-6 8-58 0,-3 0-12 16,0 3-2-16,0-1-1 0,0 3-16 0,0 3-3 15,-3 0-1-15,-2 3 0 0,-1-1-18 0,3 3-3 16,0-2-1-16,0-1 0 0,3 4-9 0,0-1-1 0,3-5-1 0,3 2 0 16,3-2-10-16,0-5 0 0,3 2 0 15,3-5 0-15,3 0 0 0,6-6 0 0,0-7 0 0,6 0 0 32,-3-3-28-32,5 0-12 0,1-5-1 0,3-3-1 0,3 0 19 0,-3-3 4 0,-4 1 1 0,-2 2 0 31,0-3-9-31,0 4-1 0,-3-4-1 0,0 6 0 0,2-3 29 0,-5 3-9 0,3 2 9 0,-3 1 0 15,0 2 0-15,-3 2 0 0,-6 1 0 0,0 2 0 16,3 3 0-16,-9 0 0 0,0 0 0 0,-3 8 11 16,3 0 14-16,-6 3 3 0,0 2 1 0,0-2 0 15,-3 4-3-15,3-1-1 0,-3 2 0 0,0-1 0 16,0 1-9-16,3 3-3 0,0-1 0 0,0-2 0 0,0 0-13 16,3 0 8-16,0 0-8 0,3-3 0 0,0 0 0 0,3-2 0 31,3 0 0-31,0-4 0 15,3-1-76-15,3-1-19 0,0-5-3 0,3 0-722 16,3-5-145-16</inkml:trace>
  <inkml:trace contextRef="#ctx0" brushRef="#br0" timeOffset="75694.39">19722 8054 979 0,'0'5'87'0,"0"3"-70"0,-3 0-17 0,3-3 0 15,0 3 288-15,-3 0 53 0,3-8 11 0,0 0 3 16,0 6-207-16,0-6-40 0,0 0-9 0,0 0-2 16,0 0-52-16,0 0-10 0,6-3-3 0,5-2 0 15,4-6-18-15,-3 3-4 0,0-2-1 0,6-1 0 16,-3-2-9-16,0 2 0 0,-3-2 0 0,0 2 0 16,0-2 0-16,-4 0 0 0,1 0 0 0,0-3 0 15,-6-3 0-15,0 3 0 0,0-5 8 0,0 3-8 16,-6-6 8-16,3 3 0 0,-3 2 0 0,-3 3 0 0,-6 0 0 15,1 6 0-15,-4 7 0 0,-3 3 0 0,-3 5 23 16,0 3 4-16,0 8 1 0,0 0 0 0,1 3-19 16,-4 2-3-16,0 3-1 0,-3-1 0 0,0 1-5 0,1 0 0 15,2 3-8-15,3 2 12 0,0 0-12 0,6 0 0 16,6 3 0-16,3-3 0 0,6 0 0 0,0-3 0 16,6 1-10-16,3-6 10 15,6-5-92-15,3-3-12 0,3-5-4 0,0-3 0 16,-4-5-60-16,4-5-12 0,0-3-2 0,3-5-1 15,3-6-119-15,0-2-24 0,32-27-5 0,-11 6-1 0</inkml:trace>
  <inkml:trace contextRef="#ctx0" brushRef="#br0" timeOffset="75975.58">20061 7895 288 0,'30'-34'12'0,"-12"13"4"0,-1-6-16 0,7-7 0 15,-3-3 0-15,6-6 0 0,3 1 159 0,-1-3 29 0,4-3 5 0,3-4 2 16,-3-1-156-16,-1 2-31 0,-2 4-8 0,0-1 0 16,-3 6 52-16,-4 5 10 15,-2 2 2-15,-3 9 0 0,-6 2 52 0,0 6 10 0,-6 2 2 16,3 8 1-16,-6 0 15 0,-3 2 4 0,0 6 0 0,0 0 0 15,0 0-36-15,-6 8-6 0,-6 0-2 0,0 6 0 16,-6 4-4-16,0 3 0 0,0 8-1 0,-2 3 0 16,-1 3-63-16,-3 2-13 0,0 2-3 0,-3 9 0 15,-5-3 9-15,2 5 2 0,-3 6 0 0,0 5 0 16,1-1-14-16,2 1-2 0,-3-3-1 0,0 3 0 16,7-2-14-16,-1-7 8 0,0 7-8 0,3-4 0 15,3-7-12-15,6-6-9 0,4-2-2 0,-1-3 0 16,6-5 40-16,0-6 8 0,6-2 2 0,3-3 0 15,-3-5-27-15,6-3 0 0,3-2-9 0,0-1 9 16,2-4-37-16,1-1-1 0,0-5 0 16,0 0 0-16,3-3-128 0,-3 1-26 0,0-4-4 0,0-2-961 15</inkml:trace>
  <inkml:trace contextRef="#ctx0" brushRef="#br0" timeOffset="78068.8">2121 9909 1562 0,'0'0'34'0,"0"0"7"0,0 0 2 0,0 0 1 0,0 0-35 0,0 0-9 15,0 0 0-15,0 0 0 0,0 0 53 0,3-6 9 16,0 1 2-16,3-3 0 0,-6 3-32 0,3 0-5 15,3-1-2-15,0-2 0 0,0 3 11 0,3-3 1 16,0-2 1-16,3 2 0 0,0-6-14 0,5 4-2 16,-5-1-1-16,6-5 0 0,-3 3-13 0,0-5-8 15,6-1 10-15,-6 3-10 0,3-2 0 0,-1-1 0 16,-2-2 0-16,3-3 0 0,0 3 0 0,-3 0 8 16,-3 0-8-16,3 2 9 0,-12 3 0 0,3 6 0 15,-6-1 0-15,0 3 0 0,0 8 16 0,0 0 3 16,-15 5 1-16,3 1 0 0,0 4 22 0,-6 6 4 15,-3 0 1-15,0 3 0 0,-2 2-20 0,5 0-4 16,-15 0-1-16,9 3 0 0,-3-3-16 0,10 0-3 16,-4 0-1-16,3-2 0 0,6-6-11 0,0 3 0 0,6-5 0 0,3 2 0 15,3 0 0-15,9-2 0 0,3-6 0 0,0 0 0 16,6-5 0-16,5-2 0 0,4-6 0 0,-3 2 0 16,3 1-15-16,3-6 2 0,-1 1 0 0,1-3 0 15,3-1-9-15,-3 1-2 0,-1 3 0 0,1-4 0 16,-6 6-14-1,-3-2-3-15,0 5-1 0,-3-1 0 0,-7 4 18 0,-2 2 3 0,0 2 1 0,0 1 0 16,-9-3 20-16,-6 11 0 0,3-1 0 0,-6 6 0 16,6 0 0-16,-11 0 10 0,5 0 1 0,-3 5 0 15,0 0 7-15,0 0 2 0,-3 0 0 0,3 3 0 0,-3 0-7 16,0 0-1-16,3 2 0 0,1 3 0 0,-1 0-12 16,-3-2 8-16,3-1-8 0,0 3 0 0,0-5 0 15,3 3 8-15,-3-1-8 0,3 1 0 0,-6-4 0 0,3 1 0 16,1 0 8-16,-1 0-8 0,-3 0 0 0,0-3 0 15,0-3 0-15,0 1 0 0,-3-1 0 0,-3-2 0 16,1 0 0-16,2-3 0 0,3-2 11 0,-3 0-11 16,-3-1 12-16,3-2-12 0,-3-3 0 0,7 1 0 15,-4-1-12-15,-3-2 3 0,0-3 38 0,3-3 8 16,6 0 2-16,-6 1 0 0,7-6-16 0,-1 0-3 16,-3 0-1-16,3 0 0 0,0-5-11 0,6 2-8 15,0 0 9-15,0 1-9 0,3-3 0 0,3 2 0 16,0 0 0-16,3-2-10 15,3 3-101-15,0-4-20 0,9 1-4 0,-6 3-561 16,6-4-113-16</inkml:trace>
  <inkml:trace contextRef="#ctx0" brushRef="#br0" timeOffset="78553.06">2571 10163 172 0,'0'0'16'0,"0"-3"-16"0,3-2 0 0,-3-1 0 0,6-2 239 0,-6 6 45 16,8-3 8-16,-8-1 3 0,0 6-141 0,0 0-28 16,0 0-6-16,0 0 0 0,0 0-20 0,0 0-3 15,0 8-1-15,0 3 0 0,-5 2-7 0,2 0-1 16,-3 3-1-16,-6 5 0 0,0 0 3 0,3 1 1 15,-3-1 0-15,3 3 0 0,0-3-71 0,0 0-20 16,3-3 0-16,-3-2 8 0,3 0 3 0,3-3 0 16,3-5 0-16,3 0 0 0,-3-8-11 0,6 3 8 15,3-6-8-15,6-2 8 0,3-6 5 0,0-4 1 16,3-1 0-16,8-5 0 0,-2-3-14 0,3 0-8 16,0 0 8-16,0 6-13 15,-1-4-19-15,-2 4-4 0,-6-1-1 0,0 6 0 0,-9 0 9 0,5 2 3 16,-8 3 0-16,3 3 0 0,-12 5 14 0,0 0 11 15,0 0-13-15,0 11 5 0,0-1 8 0,-6 6 14 16,0 3-3-16,0-1-1 0,-2 3 22 0,-1 0 5 16,3 3 1-16,-3 0 0 0,-3-3-10 0,6 0-3 0,3-2 0 15,-3-1 0-15,6-2-14 0,0-2-3 0,0-4-8 16,6 1 12-16,-3-3 14 0,-3-8 2 0,12 2 1 0,-3-7 0 31,3-3-45-31,2-2-10 0,-2-4-2 0,6-2 0 16,3-5-95-16,0-3-19 0,3 3-4 0,-3-5-1 0,5-1-109 15,-2 1-23-15,3-1-4 0</inkml:trace>
  <inkml:trace contextRef="#ctx0" brushRef="#br0" timeOffset="78990.5">3553 9350 1958 0,'0'0'87'0,"0"0"17"0,-3 3-83 0,-3 2-21 15,3 3 0-15,-9 3 0 0,9-1 96 0,-3 6 16 16,-9 3 2-16,3 5 1 0,-5 2-31 0,2 3-5 15,-3 3-2-15,-3 2 0 0,-3 3-21 0,3 0-4 16,0 3 0-16,-2 2-1 0,2 6-19 0,-3 2-4 16,3 3-1-16,-9 3 0 0,10-3-17 0,-7-6-10 15,6 1 12-15,-3 0-12 0,3-6 10 0,0-2-10 16,4-3 8-16,5 0-8 0,-3-6 0 0,6-1-9 16,3-7 0-16,0 1 0 15,3-8-69-15,3 0-14 0,-6-8-2 0,6-3-1 16,0-5-53-16,0 0-10 0,0 0-2 0,0-10-1 15,0-4-66-15,0-2-13 0,0-2-2 0,-3 2-1 0,0 0 178 0,3 3 35 0,-6-6 7 16,3 4 2-16,-6-4 11 0,0 1 10 16,6-1-13-16,-6 1 5 0,3-1 88 0,0 3 19 15,1 0 3-15,2 3 1 0,-3 2 68 0,0 3 13 16,3 1 4-16,0 1 0 0,0 1-25 0,3 5-5 0,0 0-1 16,0 0 0-16,0 0-125 0,0 0-32 0,0 0 0 0,3 0 0 15,3 0 29-15,0 0 0 0,8 0 0 0,-2 0 0 31,3-3-46-31,3 3-10 0,0 0-1 0,3 0-1 0,3-2 45 0,-1 2 8 0,4 0 3 0,-3-3 0 16,-3 3-71-16,0 0-13 0,0 0-3 0,-1 0-1 16,-2 0-111-16,0 0-23 0,0-3-4 0,0 1-429 15,-3 2-87-15</inkml:trace>
  <inkml:trace contextRef="#ctx0" brushRef="#br0" timeOffset="79443.5">3481 10099 172 0,'0'0'16'0,"0"0"-16"0,0 0 0 0,0 0 0 0,0 8 290 0,0 0 55 16,0-8 11-16,0 8 3 0,0-8-209 0,0 0-42 15,0 0-8-15,0 0-1 0,9 5-27 0,-9-5-4 16,3-2-2-16,3-1 0 0,6 0-38 0,-9-5-7 16,3 0-1-16,-3 1-1 0,0-4-10 0,0 3-1 15,-3-5-8-15,0 5 12 0,-3-3-2 0,3 1-1 16,0 2 0-16,-6 2 0 0,-3 1 29 0,-3 0 6 16,3 5 0-16,-5 2 1 0,-1 4 11 0,3 4 1 15,-12-2 1-15,6 8 0 0,0 0-12 0,3 0-2 16,-3 2-1-16,4 1 0 0,-1-1-19 0,6 1-3 15,-3 0-1-15,6-4 0 0,3 1-20 0,3-2 0 16,3 1 0-16,3-4 8 0,6 0-8 0,-3-6 0 16,12 0 0-16,-1-2 0 0,1-3-12 0,9 0-3 0,0-6-1 15,-6 4 0 1,2-3-20-16,-2 2-4 0,3-2 0 0,-3 5-1 16,-3-3 1-16,-1 3 1 0,-2 0 0 0,0 3 0 0,-6 2 23 0,-3 0 5 0,-3 3 1 15,0 0 0-15,-3 0 26 0,-3 3 4 0,0 2 2 0,-3 0 0 16,0 0-7-16,0 3-2 0,-3-3 0 0,0-2 0 15,3 0 30-15,-6-1 5 0,6-2 2 0,-6 0 0 16,9-8-14-16,0 0-4 0,0 3 0 0,0-3 0 16,0 0-12-16,0-8-4 0,3 0 0 0,3-3 0 15,6-5-16-15,-3 0 0 0,3 1 8 0,0-1-8 16,0 0 0-16,3 0 0 0,-4 0 0 0,4 3 0 0,0 0 0 0,-6 2 0 16,0-2 0-16,3 2 0 15,-3 1 0-15,3 2 0 0,-3 0 0 0,6 2 0 0,-6-1-17 16,2-1-1-16,4 2 0 0,-6 1-825 15,6 0-165-15</inkml:trace>
  <inkml:trace contextRef="#ctx0" brushRef="#br0" timeOffset="80193.28">4107 10242 460 0,'-6'-11'20'0,"6"6"5"0,0 3-25 0,-3-1 0 0,3-2 0 0,0 5 0 0,0-3 260 0,0 3 48 15,-6 3 8-15,3 2 3 0,0 0-189 0,0 6-38 16,-3 2-7-16,-3 5-1 0,-6 1-17 0,0 5-3 15,3 2-1-15,-9 3 0 0,6 6 13 0,1-1 2 16,5 1 1-16,-6 4 0 0,-3-2-58 0,3 6-11 16,-3-1-2-16,0 3-8 0,0 0 0 0,1-3 0 15,-1-2-10-15,3 2 10 0,-6-7 0 0,6-1 0 16,0-5 0-16,3-5 0 0,3 0 8 0,-5-6 8 16,8-2 3-16,-3-3 0 0,3-2-31 0,0-3-5 15,0-3-2-15,6-5 0 0,0 0 45 0,0 0 9 16,3-10 1-16,0-4 1 0,3-1-23 0,3-7-5 15,0-1-1-15,8-7 0 0,-8 1 1 0,12-8 0 16,-9-2 0-16,9-4 0 0,-3 4-9 0,6-6 10 16,2 0-10-16,1-6 10 0,0 1-10 0,6 0-11 15,2 0 3-15,4 2 0 0,-3 3 16 0,0 5 3 16,-4 1 1-16,4 4 0 0,-6 6-12 0,3 0 0 16,-1 5 0-16,-2 6 0 0,-9-1 0 0,9 6-17 0,-10 2 4 15,-2 6 1-15,3 2 20 0,-3 3 4 0,-3 3 0 0,-3 2 1 16,0 3-13-16,-3 5 0 0,-6-2-12 0,0 5 12 15,-6-3 0-15,-3 6 0 0,-3-1 8 16,-3 3-8-16,3 1 0 0,-6 1 0 0,3-1 0 0,-3-1 0 16,3 0 50-16,-3-3 4 0,1-2 1 0,-4 3 0 15,0-6-37-15,3 0-7 0,6-2-2 0,-6-3 0 16,3 0-9-16,-3-3 0 0,6-2 0 0,-8-3 0 16,5 0 0-16,3-6 0 0,-3 1 0 0,3-3 0 15,0 0 0-15,3-2 10 0,3-6-10 0,0 2 10 16,3-4-144-16,0 2-29 0,6-2-5 15,0-1-588-15,3-2-118 0</inkml:trace>
  <inkml:trace contextRef="#ctx0" brushRef="#br0" timeOffset="80677.56">4583 10181 57 0,'0'0'0'0,"0"0"0"16,-3-2 0-16,3 2 0 0,0 0 274 0,0 0 50 16,-3-3 9-16,0-2 3 0,3 5-218 0,0-6-43 15,0 4-9-15,0 2-2 0,0 0 32 0,0 0 5 16,3-6 2-16,-3 6 0 0,0 0-11 0,0 0-3 16,3-2 0-16,-3 2 0 0,0 0-20 0,3-3-4 0,-3 3-1 15,0 0 0-15,0 0-19 0,12 0-4 16,-12 0-1-16,3-3 0 0,-3 3-16 0,0 0-3 0,0 0-1 15,6 0 0-15,-6 0-5 0,0 0-2 0,0 0 0 0,6 3 0 16,-6-3-13-16,6 5-12 0,-3 3 3 0,-3 0 0 16,0 0 49-16,-6 0 9 0,3 5 3 0,-3 1 0 15,-3 1-32-15,-3 1-7 0,3 0-1 0,-3 0 0 16,3 3-12-16,0-1 0 0,-3-2 0 0,6 3 0 16,3-9 0-16,-6 1 0 0,6-3 0 0,0 0 0 15,3-3 0-15,0-5 0 0,0 0 0 0,0 0 0 16,9-3 0-16,3 1 0 0,-6-6 0 0,6 0 0 15,-3-3 0-15,3 1 0 0,-3-4 0 0,3 4 0 0,3-6 27 16,-9 3 2-16,8-1 1 0,-5-2 0 0,3 1-30 16,0 1 0-16,-3 1 0 0,3 0 0 0,0 2-8 15,-3 1 8-15,0-1 0 0,3 3 0 0,-3-2 0 0,-3 4 0 16,5 4 0-16,-8-4 0 0,3 4-9 0,3-1 9 16,3 3 0-16,-9-3-9 0,3 6-10 0,0 0-1 15,0-1-1-15,3 1 0 16,-6 0-144-16,3-3-29 0,6 2-6 0,-6-2-879 0</inkml:trace>
  <inkml:trace contextRef="#ctx0" brushRef="#br0" timeOffset="81021.23">5020 10147 1728 0,'0'0'76'0,"0"0"16"0,0 0-73 0,0 0-19 0,0 0 0 0,0 0 0 16,0 0 107-16,0 0 17 0,3 5 4 0,-3-5 1 15,6 3-53-15,0-3-10 0,3 0-2 0,0-3-1 16,0 0-15-16,0-2-2 0,3-3-1 0,0 0 0 16,-3-2-28-16,3-1-5 0,-1 1-2 0,4-4 0 15,-6 1-2-15,3 0-8 0,0 0 12 0,-3-1-4 16,0 1-8-16,0 0 0 0,-9 2 0 0,6 3 0 16,-6-2 0-16,0 2 0 0,-6 0 8 0,6 8-8 15,-6-3 0-15,-6 1 0 0,0 2 0 0,-3 5 0 16,3 3 53-16,-6 5 9 0,4 0 2 0,-7 6 0 15,-3 2-28-15,0 0-4 0,0 3-2 0,4-3 0 16,-1 3-10-16,0 0-1 0,6 0-1 0,0-1 0 0,6-1-9 0,3-1-1 16,3 0-8-16,6-3 12 0,6 4-12 0,-3-4 0 15,3-2-9-15,6-3 9 0,3 0 0 0,3-2 0 16,-1-3 0-16,4-5 10 16,0-3-114-16,0-3-22 0,0-2-5 0,2-3-1105 15</inkml:trace>
  <inkml:trace contextRef="#ctx0" brushRef="#br0" timeOffset="81552.36">5854 9327 172 0,'21'-14'8'0,"-15"12"1"0,0-4-9 0,-1 1 0 16,1 0 0-16,-3 5 0 0,-3 0 318 0,0 0 62 15,0 0 12-15,0 0 2 0,0 5-204 0,-6 3-41 16,0 5-8-16,-2 3-1 0,-4 5-41 0,-3 0-8 15,-3 6-2-15,-3 5 0 0,0 2-36 0,0 3-7 16,1 5-2-16,-4 3 0 0,-3 0-8 0,3 3-1 16,-3 0-1-16,4 7 0 0,-4 1-20 0,3 2-4 15,-9-2-1-15,3 2 0 0,-2-8-9 0,5-2 8 16,0-3-8-16,6-3 8 0,3-8-8 0,7-5 0 16,8-2 0-16,-3-6 0 15,12-5-116-15,-3-5-28 0,8-6-5 0,4-8-2 16,0-2-71-16,0-3-14 0,6-8-4 0</inkml:trace>
  <inkml:trace contextRef="#ctx0" brushRef="#br0" timeOffset="81740">5392 10062 1879 0,'-17'-3'83'0,"8"3"17"0,-3 0-80 0,6 0-20 0,-6 3 0 0,6-3 0 16,-3 3 106-16,6-3 17 0,-3 0 3 0,6 0 1 15,0 0-47-15,0 0-10 0,0 0-2 0,12-3 0 16,3 0-36-16,0-2-8 0,6-3-2 0,2 0 0 15,4-2-5-15,-3-1-1 0,3 1 0 0,3-1 0 16,-4-5-8-16,-2 3-8 0,3 2 9 0,0 3-9 16,2 3-96-16,-5 2-24 0,0 3-6 0,-6 0-608 15,0 0-122-15</inkml:trace>
  <inkml:trace contextRef="#ctx0" brushRef="#br0" timeOffset="82286.56">5851 10192 1692 0,'0'0'75'0,"0"0"15"0,0 0-72 0,0 0-18 16,0 0 0-16,0 0 0 0,0 0 76 0,3 8 12 15,-3-8 3-15,0 0 0 0,9 2-46 0,0 1-9 16,-9-3-1-16,9 0-1 0,-1 0 14 0,1 0 2 16,3-3 1-16,-3 1 0 0,-3-1-7 0,0 0 0 15,3-2-1-15,0 0 0 0,-3 0-27 0,0-3-6 16,3 0-1-16,-3 0 0 0,0 0-9 0,0-3 0 15,-3 3 0-15,0-2 0 0,0 2 0 0,0-3 0 16,-3 1 8-16,0-4-8 0,0 4 10 0,-3-3-10 0,-3-1 12 16,3 1-12-16,-3 0 10 0,-6-3-10 0,0 0 8 15,-3 6-8-15,3-1 12 0,-9 6-2 0,3-1-1 0,-5 4 0 16,-1 4 27-16,0 6 6 0,0 3 1 0,0 2 0 16,4 6-22-16,-4-4-4 0,3 7-1 0,0-4 0 15,6 3-8-15,0-2-8 0,0 2 12 0,4 0-12 16,2-2 0-16,0 2 0 0,3-3 0 0,3-2 0 15,3 3 12-15,3-3-12 0,3-3 12 0,3 0-12 16,-3-5 0-16,8 0 0 0,1-3 0 0,6-2 0 16,3-6-12-16,-3 1 3 0,0-4 1 0,2 1 0 15,-2-8-7-15,3 2-1 0,-3-2 0 0,0 0 0 0,0 0 7 16,-4-3 1-16,-2 2 0 0,0-1 0 16,-3 1-22-16,0 1-4 0,-3 0-1 0,-3 0 0 15,0 2 35-15,-3 1 17 0,0 4-1 0,0 1-1 0,-3 5 4 0,0 0 1 16,0 0 0-16,-6 3 0 0,0-1-20 0,0 6 8 15,0 3-8-15,0-1 0 0,-3 4 24 0,3 1-3 16,0 1 0-16,0 0 0 0,0 0-10 0,3 3-3 16,0-1 0-16,3-2 0 0,0 0-8 0,3 2 0 15,0-4 0-15,3-1 0 0,6 0 0 0,-6-8 0 16,3 1 0-16,3-4 0 16,0-2-28-16,3-5-2 0,0 0 0 0,0-3 0 15,2 0-270-15,-2-5-53 0,9-17-11 0,-6 4-3 0</inkml:trace>
  <inkml:trace contextRef="#ctx0" brushRef="#br0" timeOffset="82919.53">6699 9239 57 0,'0'0'0'0,"0"0"0"0,3-5 0 0,0-3 0 0,0 3 289 0,-3-1 53 15,0 1 10-15,3 0 3 0,-3 5-182 0,3-5-36 16,0-1-7-16,-3 6-2 0,0 0-36 0,0 0-7 16,0 0-1-16,0 0-1 0,0 0-7 0,-3 3 0 15,-3 8-1-15,3 2 0 0,-3 3-7 0,-6 7-2 16,-6 4 0-16,0 2 0 0,1 3-21 0,-1 5-4 15,-3 5-1-15,-3 3 0 0,3 3-16 0,0-3-3 16,1 2-1-16,-10 4 0 0,0-1-10 0,3 0-2 16,-5 3-8-16,5 5 12 0,-3-2-12 0,6-6 8 15,6 0-8-15,0-5 0 0,4-5 0 0,5-6 0 16,0-2-13-16,6-3 4 0,0-8-7 0,3-2-2 16,3-8 0-16,3-4 0 15,6 1-125-15,-6-8-25 0,5-2-4 0,1-6-2 16,3-3-79-16,0-2-16 0</inkml:trace>
  <inkml:trace contextRef="#ctx0" brushRef="#br0" timeOffset="83278.77">6250 9903 288 0,'-12'0'12'0,"9"0"4"0,-3-2-16 0,0 2 0 0,0 0 0 0,6 0 0 16,-6 0 413-16,6 0 80 0,-6 0 16 0,6 0 3 15,0 0-331-15,0 0-66 0,0 0-14 0,0 0-2 0,0 0-67 0,9 2-12 16,0-4-4-16,9 2 0 15,0-6 0-15,2 1 0 0,7-3 0 0,3 3 0 0,0-3 11 0,0 0 1 16,-1-3 1-16,4 1 0 0,-9 2-21 0,3 0-8 16,-1 0 0-16,4 0 9 15,0 5-33-15,-3-2-6 0,-3 5-2 16,-7 3 0-16,1-1 0 0,0 1 0 0,-6 5 0 0,-6 0 0 16,0 3-1-16,-6 2-1 0,-3 0 0 0,-3 3 0 0,0 2 34 15,-3 4 9-15,3-4 1 0,-6 6 0 0,0-3 11 0,0 0 3 16,1 3 0-16,-4-3 0 0,3 0-5 0,3-2-1 15,-3-1 0-15,0-2 0 0,3 3-2 0,3-3-1 16,-3 0 0-16,3-3 0 0,3-3-15 0,3 4 0 16,-3-6 0-16,3 2 0 0,3-2 0 0,-3-8 0 15,0 0 0-15,9 0 0 16,0 0-72-16,3 0-10 0,3-8-2 0,0 0-1 16,0-2-178-16,3-4-35 0,11-17-7 0,-5 2-2 0</inkml:trace>
  <inkml:trace contextRef="#ctx0" brushRef="#br0" timeOffset="83419.37">6863 9641 1152 0,'0'0'102'0,"-3"-2"-82"0,-3 2-20 0,6 0 0 15,0 0 147-15,0 0 25 0,-6 2 4 0,3 4 2 16,-3-4-93-16,3 4-18 0,0-1-4 0,3-5-1 16,3 11-62-16,0-4-13 0,3 4-3 0,0 0 0 15,3-3-120-15,0 2-24 0</inkml:trace>
  <inkml:trace contextRef="#ctx0" brushRef="#br0" timeOffset="83919.25">7101 10007 345 0,'0'0'15'0,"-3"5"4"0,6 3-19 0,-3-3 0 16,-3 0 0-16,3-5 0 0,0 8 336 0,0-8 63 15,0 0 13-15,0 0 2 0,0 0-264 0,6 3-53 16,0 0-10-16,-6-3-3 0,6-3-14 0,3 0-3 15,0-5-1-15,0 3 0 0,0-3-29 0,-6 3-5 16,0-3-2-16,-1-3 0 0,-2 3-18 0,0-5-3 16,3 3-1-16,-3-4 0 0,3 1-8 0,-3 0 0 15,0 0 0-15,0 2 8 0,-3-2 12 0,-2 2 3 16,-1-2 0-16,-3 2 0 0,0 4-5 0,-3 1-1 16,0 1 0-16,-3 2 0 0,-3 1 7 0,0 2 0 0,0 2 1 15,-2 6 0-15,-1 0-7 0,0 3-2 0,-3 2 0 16,3 3 0-16,0 0-7 0,1 2-1 0,-4 6-8 15,3 0 12-15,0 0-12 0,3-1 0 0,3 1 0 0,3 3 0 16,1-3 0-16,2-3 0 0,6 3 0 0,3-3 0 16,3-3 0-16,6 1 0 0,2-3 0 0,4-3 0 15,3-3 0-15,3-2 0 0,0-5 0 0,3 2 0 16,0-7-106-16,2-1-18 0,4-5-3 0,3 0-1 16,-3-2-76-16,-1-4-16 0,-2 1-4 0,-6-3 0 15,0-2 56-15,-6 2 12 16,3 0 1-16,-7-3 1 0,-2 4 122 0,-3-4 24 0,-3 3 8 0,-3 0 0 15,-6 0 150-15,0 1 35 0,0-1 7 0,-2 0 2 16,5 3-49-16,-6-1-9 0,-6 6-3 0,0-2 0 0,3 2-38 16,-3 0-8-16,0 5-2 0,-3 3 0 0,6-2-40 15,-2 2-8-15,5 5-1 0,-3-2-1 0,3-1-22 16,3 1-4-16,6-3-1 0,0 0 0 0,0 0-8 0,6 5 0 16,0 0 0-16,3-2 0 15,6 2-119-15,-1-2-25 0,4-3-6 0</inkml:trace>
  <inkml:trace contextRef="#ctx0" brushRef="#br0" timeOffset="84325.65">7434 9758 2199 0,'-12'0'97'0,"12"0"21"0,-3 0-94 0,-3 5-24 0,4-2 0 0,-4-1 0 15,3 4 84-15,0-4 13 0,-3 6 3 0,3-2 0 16,0 2-26-16,0-1-5 0,3 1-1 15,0 3 0-15,-3 0-22 0,0-1-5 0,3 1-1 0,0 2 0 16,-3 0-28-16,0 3-12 0,0 0 11 0,-3 2-11 16,0 4 12-16,3-4-4 0,-3 3-8 0,0-2 12 15,0-3-12-15,0 0 9 0,3-3-9 0,0-3 8 16,-3 1-8-16,6 0 0 0,0-6 0 0,0-5 8 16,0 0-8-16,0 0 0 0,12-3 9 0,0-5-9 15,3 0 0-15,3-2 0 0,0-6 0 0,0-3 0 16,5 1-27-16,1-3-9 0,0-3-3 0,3 5 0 15,-6 1-7-15,-1 2-2 0,1-3 0 0,3 6 0 0,-6-3 19 0,3 6 3 16,-3 2 1-16,-6 0 0 0,-1 3 25 16,-2 2 0-16,0 3 0 0,-9 0 0 0,0 0 15 15,0 11 8-15,-3-4 1 0,-3 7 1 0,0 2 33 16,-3 2 6-16,-2 3 2 0,-1 0 0 0,-3 1-37 0,6 1-7 16,0 1-2-16,3 0 0 0,-6 0-4 0,6-3 0 15,0-2-1-15,3-1 0 0,0-2-15 0,0 0 9 16,6-3-9-16,0-2 8 0,3 2-8 0,-3-5 0 15,0 0-12-15,6-6 12 16,6-2-194-16,0-2-31 0</inkml:trace>
  <inkml:trace contextRef="#ctx0" brushRef="#br0" timeOffset="85122.13">8366 9925 288 0,'0'0'12'0,"0"0"4"0,0-6-16 0,0 4 0 0,0 2 0 0,0 0 0 15,0 0 394-15,0 0 76 0,-3 5 15 0,0 5 3 16,0 4-324-16,-3 4-64 0,0 3-14 0,3 1-2 0,-3 4-22 0,0-2-4 16,3 0-1-16,-3 2 0 0,3-2-18 15,0 0-4-15,3-6-1 0,0 3 0 0,0-5-15 16,3-2-3-16,0-4-1 0,3 1 0 0,0-6-3 0,3-2-1 16,0-1 0-16,3-4 0 0,3-6 5 0,3-3 2 15,0-2 0-15,2-3 0 0,-2-3-4 0,6-2-1 16,0-3 0-16,6-2 0 0,-6 0-13 0,2-6 0 15,1 3 0-15,0-3 0 0,-6 3 0 0,0 2 0 16,-4 1 0-16,4 2 0 16,-9 6-31-16,3-1 1 0,0 3 0 0,-3 3 0 15,-3 2-115-15,0 1-23 0,0 2-5 0,-3 3-541 16,0 2-108-16</inkml:trace>
  <inkml:trace contextRef="#ctx0" brushRef="#br0" timeOffset="85668.83">9086 9932 1612 0,'0'0'144'0,"0"0"-116"0,0 0-28 0,3 6 0 16,0-6 109-16,0 0 16 0,3 2 3 0,0-2 1 15,0 0-49-15,3-5-9 0,0-3-3 0,0 3 0 16,3 0-38-16,-3-3-8 0,3 0-2 0,3 0 0 15,-4-3-9-15,4 3-3 0,-3-5 0 0,3 2 0 16,-3 1-8-16,-3-3 0 0,0 2 0 0,-3 0 0 16,0 1 10-16,-3-1-10 0,-3 1 12 0,-3 2-12 15,0 0 19-15,-3 0-3 0,-3 0-1 0,0 3 0 0,-3-6 33 16,-3 6 8-16,0 2 0 0,0 1 1 0,-5 2-30 16,-1 5-7-16,0 0 0 0,-9 6-1 15,0 2 1-15,-5 0 0 0,2 3 0 0,0 3 0 0,3 4-7 16,-2-1-1-16,2 1 0 0,3 4 0 0,6-1-12 0,6-2 0 15,-2 3 8-15,8 2-8 0,0-6 0 0,6-1 0 16,3-1 0-16,3-3 0 0,9 1 0 0,2-6 0 16,4-2 0-16,6-3 0 0,6-3 12 0,6-5 2 15,-1-3 1-15,7-2 0 0,-6-3-23 0,-1-5-5 16,1 0-1-16,0-3 0 16,-6-3-12-16,2-2-2 0,-2 0-1 0,-3 0 0 15,0 2-9-15,-9-2-2 0,-1 2 0 0,-5-2 0 0,-3 3 40 0,-6 2 18 16,0 0-2-16,-3 0 0 0,-6 0-6 0,-3 3-2 15,0 0 0-15,-2 2 0 0,-4 1 4 0,0-4 0 16,0 4 0-16,0-1 0 0,-3 3-12 0,0 0 12 16,0 6-12-16,1-1 12 0,-1 3-12 0,0 3 0 0,0 2 0 15,-3 3 0-15,3 0 0 0,0-3-9 0,7 3 9 16,2 3-10 0,0-3-14-16,9 2-2 0,0-5-1 0,6 3 0 15,3-2-162-15,2-1-33 0,4 0-6 0,3 1-734 0</inkml:trace>
  <inkml:trace contextRef="#ctx0" brushRef="#br0" timeOffset="86012.5">9604 9713 1843 0,'-3'-3'81'0,"0"3"18"0,0 3-79 0,-3 0-20 16,0 2 0-16,0 0 0 0,-2 3 166 0,-4 0 30 16,0 3 5-16,0 2 2 0,-3 3-96 0,3 0-19 15,-3-1-4-15,0 4-1 0,3 2-38 0,3 0-7 16,3 0-2-16,1 3 0 0,-1-3-24 0,3 1-4 15,3-4-8-15,0 3 11 0,-3-5-11 0,3-3 0 16,3-2 0-16,3-3 0 0,2-5 0 0,4-1 0 16,3-4 9-16,0-4-9 0,3-2 0 0,0-5-20 15,3 0 4-15,0-3 1 16,-1-5-23-16,4 2-5 0,-6 1-1 0,0-1 0 16,0 1 12-16,3-1 1 0,-1 1 1 0,-2 2 0 15,0 5-2-15,-3 1 0 0,-3 2 0 0,3 0 0 0,-6 5 32 0,0 0 0 16,-3 3 0-16,0 3 0 0,-6 5 34 0,0 0 6 15,-3 3 2-15,0 2 0 0,0 0-1 0,-3 6 0 16,0-1 0-16,-3 3 0 0,3 0-13 0,-3 3-4 0,3 0 0 16,-3 0 0-16,3-3-15 0,3-2-9 15,3-1 10-15,0-2-10 0,0-3 0 0,3-2 0 0,3 2 0 16,3-5 0 0,-3 0-197-16,6-6-33 0,9 1-6 0,-3-6-2 0</inkml:trace>
  <inkml:trace contextRef="#ctx0" brushRef="#br0" timeOffset="86481.16">11045 9491 345 0,'0'0'31'0,"0"0"-31"0,0 0 0 0,-3 8 0 16,-6 2 341-16,-3 3 63 0,3 9 12 0,-9 1 2 16,0 4-240-16,-2 2-48 0,-4 0-10 0,0 8-1 15,0 0-49-15,0 0-10 0,-2-2-1 0,5 7-1 16,0-2-36-16,0-3-7 0,6 0-2 0,0-6 0 15,6-2-13-15,0-5 9 0,3-3-9 0,4-2 8 16,2-6-90-16,0-7-18 0,0-6-4 16,5 2-588-16,4-4-118 0</inkml:trace>
  <inkml:trace contextRef="#ctx0" brushRef="#br0" timeOffset="86902.92">10622 9446 1670 0,'-15'-8'74'0,"9"5"15"0,0 0-71 0,0 1-18 16,-2-4 0-16,5 1 0 0,-3 3 166 0,3-4 30 15,0-2 5-15,6-2 2 0,0 2-117 0,9-3-23 16,2-5-5-16,7 0-1 0,9-2-21 0,6-3-5 16,5-3-1-16,13-5 0 0,6 0-10 0,-4-3-3 15,7-2 0-15,-1-1 0 0,10 1-17 0,-1 5 10 16,3 5-10-16,-5 0 8 0,-10 8-8 0,-2 3 0 15,-1 5 0-15,-2 3 0 0,-6 5 0 0,-7 5 0 16,1 6 0-16,-9 4 0 0,-3 4 0 0,-10 5-11 16,-5 2 3-16,-9 6 0 0,-6 2 8 0,-3 3 0 0,-9 6 0 15,0-1 0-15,-8 8 0 0,-4-2 9 16,-6 2-1-16,0 3-8 0,-3 0 0 0,4 0 0 0,-7-5 0 16,0-1 0-16,-5 1 8 0,-4-3 2 0,-6 5 0 15,4-2 0-15,-1-3 20 0,0-3 4 0,1 0 1 0,2-5 0 16,1-2-21-16,-1-3-4 0,-6-6-1 0,4-5 0 15,2 0 3-15,0-2 0 0,4-8 0 0,2-1 0 16,3-7-12-16,1-3 12 0,2 0-12 0,3-6 12 16,0-1-12-16,1-4 0 0,2 0 0 0,3-5 0 15,0-2-18 1,3-3-9-16,9-6-1 0,3-4-1 0,4-1-83 0,7 0-16 16,4-2-3-16,6 2-1 0,6 5-60 0,3 1-12 15,0 2-2-15</inkml:trace>
  <inkml:trace contextRef="#ctx0" brushRef="#br0" timeOffset="87418.45">11622 10009 1382 0,'0'0'123'16,"0"0"-99"-16,0 0-24 0,0 0 0 0,0 0 84 0,0 0 11 16,0 0 2-16,9 0 1 0,-6-5-15 0,6 0-3 0,-3-1-1 15,6-2 0-15,-3 0-65 0,-3-2-14 0,3-3 0 0,-3-1 0 16,0 4 8-16,-3-3 3 0,-3 2 1 0,3-2 0 16,-3 2-12-16,0-2 0 0,-3 0 0 0,-3 0 0 15,0-1 26-15,-3 4 3 0,-3 2 1 0,-3 2 0 16,0 1 22-16,0 5 4 0,-3 0 0 0,1 5 1 15,-1 3-1-15,-3 3-1 0,0 5 0 0,0 0 0 16,3 2-11-16,-2 3-1 0,-1 3-1 0,3 0 0 16,3 0-27-16,3 0-6 0,3-3-1 0,3 0 0 15,6-2-8-15,3-6 0 0,3 0 0 0,3-5 0 16,0-3 0-16,3-2 0 0,3-6 0 0,6-2 0 16,-4 0-16-16,4-6-4 0,0-2-2 0,0-3 0 15,0 0-50-15,3-2-9 0,-1-1-3 16,-2 1 0-16,-6 2 48 0,0-3 10 0,0 3 2 0,0 3 0 0,-3 8 24 15,-6-3-10-15,0 0 10 0,-6 8 0 0,0 0 20 0,0 0 12 16,0 0 1-16,0 0 1 0,-6 8 20 0,0 0 4 16,0 5 1-16,0 3 0 0,-3 0-8 0,3 5-2 15,-3-3 0-15,3 1 0 0,6 2-35 0,0-2-14 16,3-4 11-16,3-1-11 0,0-1 0 0,3-2 0 16,0-4 0-16,3-1 0 15,6-4-200-15,2-4-34 0</inkml:trace>
  <inkml:trace contextRef="#ctx0" brushRef="#br0" timeOffset="87918.31">12605 9030 1566 0,'0'0'69'0,"0"0"15"0,0 0-68 0,0 0-16 16,-6 3 0-16,-3 2 0 0,3 3 124 0,-3 0 20 15,-3 5 5-15,3 6 1 0,-3-1-42 0,-3 6-8 16,0 3-1-16,0 4-1 0,1-2-37 0,-1 6-7 15,0 2-2-15,-3 3 0 0,-3 5-15 0,-3 2-3 16,-5 3-1-16,-7 6 0 0,-3-6-17 0,3 3-4 16,1-3-1-16,-1 3 0 0,6-2-11 0,3-4 12 15,1-2-12-15,2-2 12 0,9-6-12 0,6-6 0 16,0-7 0-16,6-3 0 16,0-5-22-16,6-5-6 0,0-3-2 0,-3-8 0 15,9-3-130-15,3-2-25 0,3-6-6 0,0 1-499 0,-3-6-100 16</inkml:trace>
  <inkml:trace contextRef="#ctx0" brushRef="#br0" timeOffset="88722.77">12051 9713 288 0,'-12'-3'12'0,"9"1"4"0,-6 2-16 0,3 0 0 0,0 0 0 0,0 0 0 16,-3 2 416-16,6-2 81 0,3 0 16 0,0 0 3 16,-3 3-331-16,3-3-66 0,0 0-14 0,0 0-2 15,6 3-39-15,3-1-8 0,0-4-2 0,3-1 0 16,9 3-32-16,0-3-6 0,0-2-2 0,2 2 0 15,7-2-6-15,0 0 0 0,3 2-8 0,-3 0 12 0,-1 1-12 16,-5-1 11-16,3 3-11 0,-6 0 10 16,-3 3-10-16,-4-1 0 0,4 4-12 0,-6-1 12 15,-3-2-44-15,0 2 0 0,0 3-1 16,0-3 0-16,-3 3-11 0,-3 0-1 0,3-3-1 0,-3 3 0 16,3 0 31-16,-3-3 7 15,-3 1 0-15,3 2 1 0,0-3 19 0,0 0 0 0,-3 1 0 0,3 2 0 16,0-3 20-16,0 0 5 0,0 0 1 0,0 1 0 15,0-4 7-15,2 4 2 0,1-4 0 0,0 4 0 16,0-6-1-16,0 2 0 0,6-2 0 0,-3 0 0 16,3 0-14-16,-3-2-4 0,3-1 0 0,0-2 0 15,0-1-6-15,3 1-2 0,-4-3 0 0,1 0 0 16,0-2 0-16,0 2 0 0,0-3 0 0,-6 0 0 16,6 1-8-16,-3 2 0 0,-3-3 0 0,-3 1 0 15,0-1 8-15,0 1 0 0,-6-4 0 0,0 4 0 0,0-1 20 16,-3 1 3-16,-3 2 1 0,3 0 0 0,-6 5-19 15,-3 0-3-15,3 6-1 0,-6 0 0 0,1 5 7 16,-4 2 0-16,-3 4 1 0,0 1 0 0,3 1-9 0,-3 5-8 16,4 1 12-16,2-1-12 0,0 3 14 0,3-1-4 15,3 4-1-15,-3 2 0 0,3-3-9 0,0-2-14 16,9 3 3-16,-3-1 1 0,4 1 10 0,-1-9 0 16,8 1 0-16,1-3 0 0,0-6 0 0,3-2 16 15,0-5-3-15,6-1 0 0,3-7 7 0,3 0 0 16,3-6 1-16,5-5 0 15,1 0-43-15,0-2-9 0,6-1-1 0,-4 1-1 0,1-3 17 0,-3 2 4 16,-3 1 1-16,-1 2 0 0,-2 0 1 0,-6 3 0 0,0-1 0 16,-3 4 0-16,0 2 10 0,-3 3 0 0,-6-1 0 15,0 6-8-15,-6 0 8 0,0 0 0 16,0 8 0-16,-3 6 0 0,-6 1 0 0,0 1 16 0,0 3-3 16,0-3 0-16,-3 5-1 0,0 0 0 0,0 0 0 15,0 0 0-15,0-2 14 0,3 2 2 0,1-2 1 0,2-4 0 16,3 1-29-16,0-2 8 0,0-7-8 0,9 1 0 15,-3 0 0-15,5-5 0 0,4 0 0 0,0-6 0 32,3-5-22-32,3 0-7 0,3-2-2 0,3-6 0 0,0 0 1 0,2-5 0 15,4-1 0-15,0 1 0 0,-3 3-12 0,-4-3-2 16,1 5-1-16,-6-3 0 0,3 6 20 0,-3-3 4 0,-3 3 1 0,-3 5 0 16,-3 0 11-16,-1 5 9 0,-2 1-12 0,-6 2 12 0,0 0 0 0,-3 8 8 0,-3 2 0 0,1 3 1 0,-4 3 16 15,3 3 3-15,-3-1 1 0,0 4 0 0,0 1 3 0,0 1 0 16,-3-3 0-16,3 0 0 0,0 1-20 15,3-4-3-15,3-2-1 0,3 0 0 16,-3-3-55-16,9-2-11 0,0-3-2 0,0 0-786 16,0-3-157-16</inkml:trace>
  <inkml:trace contextRef="#ctx0" brushRef="#br0" timeOffset="89566.31">14346 9202 230 0,'6'-5'20'0,"0"-3"-20"0,0-3 0 0,0 1 0 0,3-1 300 0,-6 3 55 31,0 3 11-31,0 0 2 0,0-3-191 0,0 2-38 16,0 1-8-16,-3 5-2 0,0 0-45 0,0 0-8 0,0 0-3 0,0 0 0 0,-6 11-8 0,0 2-1 16,-3 6-1-16,0 2 0 0,-3 3-22 0,-3 5-4 15,0 0-1-15,-3 5 0 0,-3 6-1 0,4-1-1 16,-4 4 0-16,-3 2 0 0,-3-3-12 0,3-2-2 0,-3 0-1 16,4-3 0-16,2-3-19 0,0-2 8 0,3-6-8 15,3 1 0-15,3-4 9 0,6-4-9 0,0-3 0 16,3-3 9-16,0-5-9 0,9-3 8 0,-6-5-8 0,18-5 8 15,3-3-8-15,3 0 12 0,0-8-12 0,3 0 12 16,2-2-25-16,1-3-5 0,0 0-1 0,3-3 0 16,2 0 1-16,-2 3 0 0,0-3 0 0,0 5 0 15,-1 4 18-15,-5 1-8 0,3 4 8 0,-3 4 0 16,-10 4-16-16,1 2 4 0,-3 5 1 0,-6 0 0 16,-3 9 11-16,-3-1-10 0,-6 3 10 0,0 2-10 15,-3 3 10-15,-3-2 0 0,-3 2 0 0,-3 0-8 16,-5 3 8-16,-1 0 14 0,-3 0-3 0,3-1-1 0,3 1-10 15,-6 3 10-15,4-6-10 0,-4 3 10 16,0-3 9-16,0-3 1 0,0 1 1 0,-2-3 0 0,2 0 4 16,-3-6 1-16,3 1 0 0,0-6 0 0,1 0-8 0,2-2-2 15,-3-3 0-15,6-5 0 0,-3-1-8 0,3-1-8 16,3-1 12-16,4-3-12 0,2 0 0 0,0-2 0 16,9-3 0-16,0-2 0 15,3-3-105-15,6-1-22 0,3-1-4 0,2-1-1 16,1 3-128-16,3 0-25 0</inkml:trace>
  <inkml:trace contextRef="#ctx0" brushRef="#br0" timeOffset="90581.7">14736 9768 1612 0,'-9'3'72'0,"9"-3"14"0,0 0-69 0,0 0-17 0,0 0 0 0,0 0 0 16,0 0 111-16,0 0 18 0,9 0 4 0,0 0 1 31,3 0-70-31,0-3-15 0,2-2-2 0,1 0-1 16,3-3-27-16,0-3-6 0,0 3-1 0,-3-5 0 0,3 0-12 0,-3 0 8 0,-1-1-8 0,-2 1 0 16,-3 3 8-16,0-4-8 0,-6 1 0 0,3 0 9 15,-6 0 2-15,-3 0 0 0,-3-1 0 0,0 1 0 16,-3 0 18-16,0 5 4 0,0 3 1 0,-2-1 0 0,-4 4-10 0,-3 7-3 15,-3 0 0-15,0 3 0 16,0 5 15-16,0 1 4 0,4 2 0 0,-1-1 0 0,3 1-40 0,-3 3 0 16,6-1 0-16,3 3 0 0,0-5 0 0,3 3 0 15,3-3 0-15,3 0 0 0,3 2 0 0,3-2 0 16,0 0 0-16,3-6 0 0,3 1 0 0,9-6 0 16,0-2 0-16,5 2 8 0,4-7 0 0,3-4 0 15,-3 1 0-15,5-3 0 16,-2 3-36-16,0-3-8 0,-3-3 0 0,-3 1-1 15,-4-1-3-15,1 3 0 0,-6 0 0 0,-3 3 0 0,3 0 20 0,-9 2 3 16,0 0 1-16,-9 3 0 0,0 0 16 0,0 0 0 16,0 6-8-16,-6 4 8 0,0 1 19 0,-3 2 7 15,0 0 2-15,-3 1 0 0,-3-4 13 0,6 1 3 0,-3 2 1 0,3-2 0 16,3-4-9-16,0 1-3 16,0-5 0-16,6-3 0 0,0 0-17 0,0 0-3 15,0 0-1-15,9-5 0 0,0-3-4 0,0 0-8 0,3 0 11 16,0-3-11-16,3 1 8 0,-3-3-8 0,0-1 0 0,6 1 0 15,-1-5 0-15,1 2 0 0,0 0-13 0,3 0 5 16,3 0-11-16,-6 0-1 0,-3 3-1 0,-1 0 0 16,1 2 11-16,-3 3 10 0,-3 0-13 0,-3 3 5 15,0 5 8-15,0 0 0 0,-6 0 0 0,0 0 0 16,0 0 0-16,3 8 0 0,0 0 0 0,3 0 0 16,-3 0 0-16,0 2 0 0,3-2 0 0,0-2-8 15,0 1 8-15,3 1 0 0,3-2 0 0,2-1 0 16,1-2 0-16,0-1-18 0,0 1 3 0,3-3 1 0,-3-3 14 0,0 1 0 15,0-1 0-15,-1-2 0 16,1-1 0-16,-3 1 0 0,3-3 0 0,-3 0 0 0,-3 3 0 16,3-6 0-16,0-2 0 0,0 0 0 0,0 2 0 0,-6-2 0 15,3 3 0-15,-1-1 0 0,1-2 0 0,-6 2 0 16,0 1 0-16,-3-1 0 0,0 3 16 0,-3 0-4 16,0 0-1-16,-3 5 0 0,-3 1-11 0,1-1-9 15,-4 6 9-15,-3-1-13 0,0 4 13 0,-3 4 0 16,0 4 12-16,-3 1-12 0,0 1 22 0,1 6-2 15,-1-4-1-15,0 3 0 0,-3 0-4 0,6 1-1 16,0 1 0-16,4-1 0 0,5-1-2 0,3 5 0 16,3-5 0-16,3 3 0 0,3-5-12 0,3-3 0 15,3-1 0-15,5-4 0 0,-2 2 0 0,6-5 0 16,-3-3 0-16,3-2-10 16,0 0-14-16,0-6-4 0,0 0 0 0,2-2 0 15,-2 0-30-15,3-3-6 0,0-3-2 0,0 1 0 16,0-3-100-16,-1-1-20 0,4-2-4 0,0 1-1 15,-6-1-5-15,3-3 0 0,3 3-1 0,-1 0 0 16,-2 1 62-16,0-1 13 0,0-3 2 0,-3 6 1 16,-3 2 56-16,-3 1 11 0,-1 2 3 0,-5 2 0 0,-6 6 247 0,0 0 50 0,0 0 9 0,0 0 3 15,-9 8-57-15,1 3-11 0,-1 2-3 0,-3 0 0 16,-3 1-77-16,0 2-16 0,0-1-4 0,3 7 0 16,-3-4-41-16,6 1-9 0,0-3-2 0,0 2 0 15,3 1-8-15,1-6-3 0,2 0 0 0,0 0 0 16,3-5-29-16,0 0 0 0,0-8 0 0,0 0 0 15,9 5-151-15,2-7-33 0,1-4-6 16</inkml:trace>
  <inkml:trace contextRef="#ctx0" brushRef="#br0" timeOffset="90706.67">16281 9094 172 0,'0'0'8'0,"-3"-6"1"0,0 1-9 0</inkml:trace>
  <inkml:trace contextRef="#ctx0" brushRef="#br0" timeOffset="91394.01">16808 8789 1882 0,'-3'-5'41'0,"3"5"9"0,0 0 2 0,0 0 1 0,-3 0-42 0,3 0-11 15,0 0 0-15,-3 5 0 0,-3 3 114 0,-3 0 21 16,3 6 4-16,-3 1 1 0,-3 7-64 0,-6 1-13 16,0 7-3-16,-6 4 0 0,1 3-3 0,-4 8-1 15,-3 3 0-15,-6 2 0 0,4-3-12 0,-1 6-4 16,-3 6 0-16,-3 1 0 0,1-1-32 0,-1-4-8 16,3 1 0-16,1 2 0 0,2-8 0 0,6-2 0 15,0-3 0-15,6-3 0 0,7-7 0 0,-1-4 0 0,3-4 0 16,3-1 0-1,3-5-36-15,3-5-5 0,0-5-2 0,3-1 0 16,6-4-24-16,0-4-5 0,0-4 0 0,3-1-1 16,0-5-98-16,0-2-19 0,-1-4-4 0,1-2-1 15,-3 3 127-15,0-5 26 0,0 2 5 0,-3-5 1 0,-3 2 27 0,0 3 9 0,-3-5 0 0,3 3 0 16,-3-4 16-16,0 4 11 0,0-3 1 0,-3 2 1 16,0 3 47-16,0 0 8 0,1 3 3 0,-4 3 0 15,6-1 25-15,0 3 6 0,0 0 1 0,0 3 0 16,0 2-32-16,6-2-7 0,-3-3 0 0,3 5-1 15,6-2-29-15,0 0-6 0,2 0 0 0,4-3-1 16,6 2-25-16,0-2-5 0,3 0-1 0,6 0 0 16,2 3-12-16,4 0 0 0,-6-6 8 0,3 6-8 0,-1-3 0 15,4 0 0-15,0-2 0 0,-1-1 0 16,-2 6-164-16,0-3-32 0,-6 2-6 16,-6 1-2-16</inkml:trace>
  <inkml:trace contextRef="#ctx0" brushRef="#br0" timeOffset="92253.18">16906 9673 172 0,'0'0'8'0,"0"0"1"0,0 0-9 0,0 0 0 0,0 0 0 0,0 0 0 15,0 0 316-15,3-5 60 0,0 2 13 0,0-2 3 16,0-3-212-16,0 3-41 0,3-3-9 0,0 2-2 15,2-1-47-15,-2-4-9 0,3 0-3 0,0-2 0 16,3 3-33-16,0-4-8 0,3-2 0 0,-3 1-1 0,6-1-27 16,-3-3 0-16,0 3 0 0,2-2-11 15,4 2 35-15,-6-3 6 0,3-2 2 0,-3 3 0 0,-3-3-32 16,0 2 0-16,3-2 0 0,-4 5 0 0,-5 3 0 0,-3 0-18 16,3 2 4-16,-6 3 1 0,-3 3 31 0,-3 2 6 15,-6 3 2-15,1 3 0 0,2 2-5 0,-6 3-1 16,0 0 0-16,-3 5 0 0,0-2 0 0,0 2-1 15,-3 3 0-15,4-3 0 0,2 0-5 0,3 0-1 16,0 1 0-16,3-1 0 0,0 0-13 0,6-2 0 16,-3 2-12-16,6-2 12 0,0-1 0 0,6-5-8 15,0 1 8-15,6-4 0 0,0-2 0 0,9 0 8 16,5-2-8-16,1-4 12 0,0 1-12 0,3-3 0 16,3 0 0-16,2 0 0 15,4-2-43-15,-6 4-5 0,-4-1 0 0,-2 1-1 16,0 1 17-16,-6 5 4 0,-3 0 1 0,-3 3 0 0,-3-1 16 0,-4 6 11 15,1 0-13-15,-9 5 5 0,-3 1 8 0,-3 1 0 16,-2 1 0-16,-1 5 0 0,-9-2 15 0,0 2 5 0,-3 0 0 16,-3 1 1-16,-3-4 10 0,-2 1 1 0,-4 2 1 15,6-3 0-15,0-2-3 0,4 0-1 0,-7 0 0 16,3 0 0-16,3-3-14 0,0-2-3 0,4-1-1 0,2 3 0 16,0-5-3-16,6-2 0 0,0-1 0 0,3 0 0 15,0-5-8-15,6 0 0 0,3 0 0 0,0 0 0 16,0 0-13-16,0-5 5 0,6-6 8 0,3 1-13 15,-3 2 5-15,6-3 8 0,3 1-13 0,0-4 5 16,0 4-29-16,-1 2-6 16,7-5-1-16,-3 5 0 0,3 0 27 0,-6 2 5 0,-6 1 0 0,3 5 1 15,3 0 11-15,-4 0 0 0,-11 0 0 0,9 8 8 0,3 0 1 16,-3 3 1-16,-6-1 0 0,3 1 0 0,-3 2 9 16,3-2 1-16,-3 2 1 0,3-5 0 0,0 2-13 15,3-2-8-15,3 0 10 0,0 0-10 0,3-5 9 0,-1-3-9 16,4 0 8-16,0-3-8 0,0 1 0 0,0-6 0 15,0 0-14-15,3-3 5 16,-1 0-107-16,4 1-22 0,-6-6-4 0,6 3-1 16,3-3-46-16,0 0-10 0,-13 0-1 0,4-2-1 15,6 2-36-15,-3-5-7 0</inkml:trace>
  <inkml:trace contextRef="#ctx0" brushRef="#br0" timeOffset="92565.68">17814 9430 1483 0,'0'0'65'0,"0"0"15"0,3-3-64 0,-3 3-16 15,0 0 0-15,0 0 0 0,0 0 132 0,0 0 24 16,-6 5 5-16,-3 1 1 0,0-1-50 0,0 3-9 0,-6 3-3 0,0-1 0 15,3 1-15-15,-6 5-3 0,-3-1-1 0,4 1 0 16,2 3-49-16,3 2-11 0,0 0-1 0,0-2-1 16,0-1-7-16,3 1 0 0,3-6-1 0,0 3 0 15,3 0-11-15,3-3 12 0,3-2-12 0,0-1 12 16,0-2-12-16,3-3 0 0,9-2-12 0,3-3 12 16,3-3-25-16,3-2 2 0,-1 0 1 0,1-3 0 15,0 0-41-15,0 0-8 16,0-3-1-16,-4 1-1 0,-5-1 8 0,3-2 1 0,0 0 1 0,-3-1 0 15,0 4 19-15,-3-1 3 0,-3 1 1 0,0 2 0 16,-3 0 40-16,2 3 0 0,-8 5 0 0,0 0 11 0,0 0 48 16,0 0 9-16,0 0 3 0,0 0 0 15,-2 10 1-15,-1 1 0 0,-3 2 0 0,0-2 0 0,0 2-21 0,0 0-4 16,6 0-1-16,-3 0 0 0,0-2-27 0,0 2-6 16,6-2-1-16,0-1 0 0,-3 1-12 0,6-3 0 15,0-3 8-15,0 3-8 0,0-5 0 0,5-1-12 16,1-2 3-16,3-2-835 15,3 2-166-15</inkml:trace>
  <inkml:trace contextRef="#ctx0" brushRef="#br0" timeOffset="93299.82">19079 9409 1497 0,'0'0'133'0,"0"0"-106"15,0 0-27-15,0 0 0 0,0 0 72 0,3-3 8 16,-3 3 3-16,6-3 0 0,0 1-23 0,-6 2-5 16,0 0-1-16,3-6 0 0,-1 4 15 0,-2 2 3 15,0 0 1-15,0 0 0 0,0-6-29 0,0 6-7 16,-2-5-1-16,-4 0 0 0,-3 2 4 0,-3 1 1 16,0-1 0-16,-3 3 0 0,0-3-17 0,-3 3-3 15,-3 0-1-15,-2 3 0 0,-1 0 16 0,3 2 4 16,-3 0 0-16,0 0 0 0,0 3-20 0,7-2-3 15,-1-1-1-15,3 3 0 0,0 2-6 0,6-2-2 16,-3 0 0-16,3 0 0 0,6 0-8 0,0 0 0 16,3-3 0-16,3 3 0 0,3 6 0 0,3-6 0 15,0-3 0-15,6 0 0 0,0 3-11 0,6-3-4 0,2 1-1 16,-2-1 0 0,6 0-28-16,-3 1-7 0,-3-1-1 0,0 3 0 15,-1 0-7-15,-5 2-1 0,0-2-1 0,-6 3 0 0,0-1 42 0,-6 1 9 0,-6 0 2 0,0 2 0 16,-6-3 8-16,0 1 0 0,-9 2 0 0,-3-2 0 15,1-1 0-15,-4 1 0 0,-3-3 12 0,3-3-4 16,0 3 30-16,1-3 6 0,-1 1 2 0,-3-4 0 16,-3 1 6-16,3 0 0 0,-2-3 1 0,-1-3 0 15,3 3-37-15,6-3-8 0,-3 1-8 0,7-1 11 16,-1-2-11-16,0-1 0 0,9-1 0 0,3-1-11 16,0 0-60-16,6 0-12 0,6-6-2 15,0 1-1-15,3 3-165 0,6-6-33 0,21-21-6 16,2 10-2-16</inkml:trace>
  <inkml:trace contextRef="#ctx0" brushRef="#br0" timeOffset="93752.88">19900 8639 2106 0,'0'0'93'0,"0"0"19"0,-6-3-89 0,0 3-23 15,-3 3 0-15,0-1 0 0,-2 4 62 0,-1 4 8 16,-3 3 2-16,0 3 0 0,-3 5-8 0,0 6 0 16,-3 2-1-16,3 5 0 0,-5 6-17 0,2 2-3 0,-6 1-1 0,-3 10 0 15,-3 0-22-15,1 2-4 0,-7 1 0 0,0 5-1 16,4-6-3-16,-4 3 0 0,3-5 0 16,6 3 0-16,7-6-12 0,2-2 0 0,3-6 0 15,3-2 0-15,0-9 0 0,6-1-12 0,-3-4 12 0,6-5-10 31,0-2-32-31,3-3-6 0,3-3-2 0,0-5 0 16,0-3-118-16,0-5-24 0,12-3-5 0,-3-5-1 0,-3 1-37 16,3-7-7-16,0-2-2 0,0 1 0 0,0-4 83 0,0-2 16 15,-3-3 3-15,-3 0 1 0,-3-5 178 0,-3 3 36 0,0-1 7 0,0 1 2 16,-3-3 55-16,0 2 11 0,0 6 3 0,-3 0 0 16,6 2 30-16,-6 3 7 0,3 3 0 0,0 0 1 15,0 2-38-15,0 4-8 0,3 1-2 0,3 6 0 16,0 0-77-16,0 0-15 0,3-2-3 0,3-4-1 0,0 6-33 15,6-2-12-15,6-1 9 0,3 0-9 0,12 3 9 16,-1-2-9-16,4-1 10 0,3 3-10 0,-1-3 0 16,-2 3-12-16,3 0 1 0,-6 3 0 15,-4-3-219-15,-2 3-44 0</inkml:trace>
  <inkml:trace contextRef="#ctx0" brushRef="#br0" timeOffset="94127.74">19820 9424 1440 0,'0'0'64'0,"-6"6"12"0,0-1-60 0,0 3-16 16,0 0 0-16,3 0 0 0,3-8 184 0,0 0 33 0,0 0 7 0,0 5 2 15,6 3-156-15,-3-3-31 0,-3-5-7 0,9 0 0 16,3 3 0-16,0-3 1 0,0-3 0 0,2-2 0 16,4 0-19-16,-3-3-4 0,-6 0-1 0,0 0 0 15,3-3-9-15,-6 1 8 0,3-1-8 0,-6 3 8 16,0-2 0-16,-3-4 0 0,-3 4 0 0,0-1 0 15,-3-2-8-15,0 3 0 0,-3-4 0 0,-3 6 8 16,-3-2 1-16,-3 4 0 0,-2 4 0 0,-1-1 0 16,0 8 18-16,0 1 3 0,0 4 1 0,0 4 0 15,1-1-19-15,-1 5-3 0,-3 3-1 0,6-2 0 16,-3 5-8-16,6 0 12 0,0 2-12 0,4 1 12 16,-1 2-12-16,6 0 0 0,6-3 0 0,3-2 0 15,0 0 0-15,3-6 0 0,5 1 0 0,-2-6 0 16,3-2-34-16,3-3-9 0,0-3-1 0,3-2-1 15,0-3-35-15,3-6-8 0,-1 1 0 0,4-6-1 16,3-4-111-16,3-4-23 0,0 0-4 0,2-2-1 16,-2-2 79-16,3-1 15 0,-3 0 3 15,-1-3 1-15,1-2 10 0,0 0 3 0,0 3 0 0</inkml:trace>
  <inkml:trace contextRef="#ctx0" brushRef="#br0" timeOffset="94424.55">20760 8596 172 0,'42'-39'8'0,"-27"23"1"15,3-5-9-15,-6 5 0 0,0 0 0 0,-3 5 0 0,2-2 380 0,-5 2 75 16,-6 4 14-16,0 1 3 0,-3 4-241 0,-3 2-49 16,-2 2-10-16,-1 6-1 0,-9 3-76 0,0 7-15 15,-9 3-4-15,3 3 0 0,-2 5-36 0,2 8-8 16,-9-2-2-16,3 7 0 0,-6 0 0 0,1 3 0 16,-4 6 0-16,-3 2 0 0,4 2-21 0,-1 3-9 0,0 3 8 15,-2 0-8-15,-1-3 9 0,9-5-9 0,3-3 10 0,4-5-10 16,2-2 0-16,6-4 8 0,3-4-8 0,3 2 0 15,6-5 0-15,3-6-16 0,3-5 3 0,3-2 1 16,3-6-32-16,3 0-7 16,3-7-1-16,3-6 0 0,3-3-15 0,0-2-3 0,2-3-1 15,4-3 0-15,3-5-74 0,0 0-15 0,0-2-4 0,2-1 0 16,1-4 59-16,-3-1 11 0,3-3 2 0,0 1 1 16,-4-3 16-16,4-3 3 15,0-2 1-15,3-9 0 0,2-2-32 0,4-5-6 16,35-48-2-16,-17 19 0 0</inkml:trace>
  <inkml:trace contextRef="#ctx0" brushRef="#br0" timeOffset="94627.63">21094 8570 1094 0,'6'-5'97'0,"0"-3"-77"0,-3 5-20 0,-3 3 0 0,0 0 210 0,0 0 38 16,0 0 8-16,0 0 2 0,-6 3-114 0,-3 5-22 15,0 2-5-15,-3 3-1 0,-3 9-24 0,-3 1-6 16,-6 1-1-16,1 5 0 0,-10 6-39 0,0 2-8 16,0 2-2-16,1 4 0 0,-7 4-6 0,3 4-2 15,-3 7 0-15,4-3 0 0,-4-2-12 0,3 0-4 16,1 0 0-16,2-3 0 0,0-2-3 0,6-3-1 15,4-5 0-15,2-6 0 0,6 3-8 0,3-5 0 16,3-3 0-16,6-5 0 0,0-6-14 0,6-2 5 16,0-5 1-16,6-3 0 15,0 0-92-15,6-3-19 0,3-5-3 0,-1-5-1093 0</inkml:trace>
  <inkml:trace contextRef="#ctx0" brushRef="#br0" timeOffset="95549.28">20856 9504 1206 0,'0'0'53'0,"0"0"11"0,0 0-51 0,0 0-13 16,0 0 0-16,0 0 0 0,0 0 134 0,0 0 24 15,0 0 5-15,0 0 1 0,0 0-53 0,0 0-11 16,0 0-1-16,0 0-1 0,9 2-35 0,0 1-7 16,2-6-2-16,1 1 0 0,3-3-12 0,0-1-2 15,3 4-1-15,-3-6 0 0,3 0-39 0,0-3 0 16,-1 3 0-16,-2-2-12 0,0 2 12 0,-3-6 0 16,0 4 0-16,0-1 0 0,0 1 0 0,-3-4 0 15,-3 1 0-15,-3 3 8 0,3-1 1 0,-3 1 1 0,-6-1 0 0,0 3 0 16,-3 0-2-16,0 3-8 0,-6 2 12 15,0 3-4-15,-6 0 35 0,0 3 6 0,-6 5 2 0,1 2 0 16,-4 6-15-16,3 0-4 0,-3 0 0 0,3 2 0 16,1 6-7-16,-1-3-1 0,3 1-1 0,3 1 0 15,3 1-15-15,0 0-8 0,6 0 8 0,3-6-8 16,6 4 0-16,3-7 0 0,6-1 0 0,0-4 0 16,6-2 8-16,0 0-8 0,6-5 8 0,-3-3-8 15,6 0 0-15,-1-6 0 0,4 1 0 0,0-3 8 16,0 0-44-16,-3-5-9 15,2 2-2-15,-5 1 0 0,3-6 15 0,0 3 4 16,0-3 0-16,-1 3 0 0,-2 2 5 0,3-2 2 0,-3 2 0 0,-3 1 0 0,-6 2 21 16,3 0 8-16,-4 5 0 0,-2-2 0 0,-3 2-8 15,3 3-11-15,-3 0 3 0,-6 0 0 0,0 0 41 16,0 8 9-16,-3 0 2 0,0 3 0 0,0 2-12 0,0-3-1 16,0 4-1-16,0 2 0 0,-3-3-6 0,3 0-2 15,-6 0 0-15,6 1 0 0,-2-1-22 0,5-3 0 16,0 1 0-16,-3-3-8 0,6 0 8 0,-3 0 0 15,5-3 0-15,-2-2 0 0,3-1 0 0,3-2 0 16,-3-2 0-16,6-4 0 0,3 1 0 0,3-3 0 16,6-2 0-16,-3-1 8 15,2 0-38-15,4-2-7 0,-3 0-2 0,0-3 0 16,0-2 9-16,2-1 2 0,-2 6 0 0,0-3 0 0,-3 0 3 0,0 0 1 16,0 6 0-16,-1 2 0 0,-2 0 13 0,-3 5 11 15,-6 0-13-15,0 3 5 0,-3 3 34 0,0 2 7 16,-6 1 2-16,0 2 0 0,-3 2 5 0,0 3 2 0,-6 1 0 15,3-1 0-15,0 5-9 0,-3-2-1 0,0 0-1 16,-3 5 0-16,0-2-11 0,4 2-1 0,-4-5-1 0,3 2 0 16,-3-2 0-16,3 0 0 0,0 0 0 0,3-3 0 15,0 0-6-15,3 1-2 0,-3-4 0 0,6 1 0 16,-3-3-10-16,3 2 0 0,0-2 0 0,3-2 8 16,-3-6-45-1,6 5-10-15,-3 0-1 0,6-2-857 0,-3-1-171 0</inkml:trace>
  <inkml:trace contextRef="#ctx0" brushRef="#br0" timeOffset="101188.58">22192 9951 2332 0,'0'0'52'0,"0"13"10"0,-3 6 2 0,-6 2 1 0,0 3-52 0,-3 2-13 16,-5 1 0-16,-1 2 0 0,-3 0 14 0,0 0 0 15,-3 3 0-15,3-1 0 16,-2 4-125-16,-4-3-25 0,0-3-4 0,3-5-2 0</inkml:trace>
  <inkml:trace contextRef="#ctx0" brushRef="#br0" timeOffset="102922.59">1990 11830 1483 0,'0'0'65'0,"0"0"15"0,0 0-64 0,0 0-16 16,0 0 0-16,0 0 0 0,0 0 108 0,0 0 20 16,0 0 3-16,0 0 1 0,0 0-24 0,0 0-4 15,0 0 0-15,0 0-1 0,0 0-52 0,0-6-11 16,3 1-1-16,6 0-1 0,0-1-38 0,0-2-13 15,3-2 0-15,3-3 0 0,3-1 39 0,-1-1 8 16,-2-1 2-16,9 0 0 0,0 0-28 0,-3 0-8 16,6 3 0-16,-4-3 0 0,4 3 0 0,-6 2 0 15,0 3 0-15,-6 0 0 0,3 0 0 0,-6 6 0 0,-4-1 0 16,-8 3 0-16,0 0 0 0,6 3 0 16,6 2 0-16,-12 3 0 0,3 0 0 0,-3 2 13 0,-3 4-2 15,-3-1-1-15,0 5 14 0,-3 1 2 0,1-3 1 16,-4 5 0-16,-3-3-6 0,3 4-1 0,-6-1 0 0,6 0 0 15,-3-3-7-15,0-2-1 0,0 0-1 0,7 0 0 16,-4-5-11-16,3-1 8 0,-3-2-8 0,6 0 8 16,3-3-8-16,-3-2 8 0,6-3-8 0,0 0 8 15,0 0 8-15,9-5 0 0,3-3 1 0,3 0 0 16,-3-5-17-16,5-3 0 0,-2 0 0 0,6-3 0 0,-3 1 0 16,3-1 0-16,0 1 0 0,-1-1 0 15,-2 1-22-15,3 2-8 0,-3 0-2 0,3 0 0 0,-6 3 22 0,6 0 10 16,-7 2-10-16,7 1 10 0,-9 2 0 15,6 2-9-15,-6 4 9 0,0 2 0 0,0-3 0 16,-3 3 0-16,-3 3 0 0,-3-1 0 0,0 4 0 0,3 2-12 16,-3-1 4-16,2 4 0 0,-10 2 8 0,2 3 9 15,3-3-1-15,-9 3-8 16,6 0-14-16,-6 0-10 0,-3 3-1 0,3-4-1 0,0 1 54 16,-3 0 10-16,3 0 2 0,-3-3 1 0,3-2-14 0,0-3-3 15,6 0-1-15,3-8 0 0,0 8-23 0,0-8 0 16,0 0-10-16,6 0 10 0,3-6 0 0,0 1 0 15,9-3 0-15,-3-5 9 0,3 0-9 0,0-6 0 16,-3-2 0-16,11 2 0 16,-5-2-19-16,3 0-5 0,12-3-2 0,-7 1 0 15,-8 1-5-15,0 4-1 0,0-1 0 0,-3 3 0 0,3 3 12 0,-9 0 3 16,-1 5 0-16,-2 0 0 0,0 3 17 0,0 2 0 16,-6 1-8-16,-3 2 8 0,0 0 0 0,9 7 0 0,-9 1 0 15,3 0 0-15,-3 3 20 0,0 2 8 0,-3 3 2 16,-3 0 0-16,0 0-12 0,6 2-2 0,-6 1-1 15,-3 2 0-15,0-2 7 0,-2-1 2 0,2 1 0 0,3-1 0 16,-3-2-4-16,0 0 0 0,3-3 0 0,3 0 0 16,0-2-4-16,3 2-2 0,0-5 0 0,0 3 0 15,3-6-31-15,0 3-7 0,-3-8 0 0,0 0-1 16,9 5 41-16,-9-5 8 0,15 0 1 0,-3 0 1 16,-1-5-123-16,1 0-25 15,3-1-5-15,6-2-677 0,-6-5-135 0</inkml:trace>
  <inkml:trace contextRef="#ctx0" brushRef="#br0" timeOffset="103203.74">3288 11525 345 0,'0'0'31'0,"-6"8"-31"16,3 0 0-16,-3 3 0 0,0-1 374 0,-3 6 69 15,-3 0 13-15,-3 5 4 0,1 0-256 0,-7 6-50 16,3-3-10-16,0 2-3 0,3-2-53 0,-6 0-12 16,3 0-1-16,7-1-1 0,2-4-36 0,-3-1-7 0,6-4-2 15,3 2 0-15,3-6-29 0,0 3 0 0,0-7 0 0,0-6 0 31,9 5-108-31,-3-2-28 0,9-3-6 0,-7-6-995 0</inkml:trace>
  <inkml:trace contextRef="#ctx0" brushRef="#br0" timeOffset="103359.97">3404 11232 2426 0,'-15'0'108'0,"15"0"21"0,0 0-103 0,0 0-26 16,-6-3 0-16,6 3 0 0,-3-5 0 0,3 5 0 16,0-6 0-16,3 4-720 15,-3-4-140-15</inkml:trace>
  <inkml:trace contextRef="#ctx0" brushRef="#br0" timeOffset="103859.88">4056 10816 2152 0,'0'0'48'0,"0"0"9"0,-3 8 3 0,-3 0 0 0,-6 0-48 0,3 3-12 16,-6 2 0-16,3 5 0 0,-3 1 88 0,7 2 15 15,-7 3 3-15,0 5 1 0,-6 0-36 0,0 3-7 16,0 5-2-16,-3 8 0 0,1 2-35 0,-4 1-7 16,0 2-2-16,-3 6 0 0,1-6 13 0,-7 3 2 15,0 0 1-15,6 3 0 0,1-4-34 0,2-1 0 16,6-4 0-16,3-2 0 0,3-8-19 0,3-2-1 15,6-9 0-15,3-2 0 16,3-5-83-16,0-6-17 0,9-3-3 0,-3-2-651 16,0-8-130-16</inkml:trace>
  <inkml:trace contextRef="#ctx0" brushRef="#br0" timeOffset="104031.66">3532 11533 2142 0,'0'0'95'0,"-6"-2"19"0,3 2-91 0,0 0-23 0,-6 2 0 0,9-2 0 16,0 0 104-16,0 0 16 0,0 0 3 0,0 0 1 16,9-2-61-16,0-1-12 0,3 0-3 0,9-2 0 15,-3 0-29-15,5-1-7 0,10-2 0 0,3 1-1 16,-3-4-11-16,5 0 8 0,-8 1-8 0,6 2 8 16,3 0-50-16,-7 3-10 0,-5-1-3 0,0 4-1141 15</inkml:trace>
  <inkml:trace contextRef="#ctx0" brushRef="#br0" timeOffset="104937.72">4898 11779 1785 0,'0'0'79'0,"0"0"17"0,0 0-77 0,0 0-19 0,0 0 0 0,0 0 0 16,0 0 91-16,0 0 14 0,0 0 3 0,0 0 1 15,0 0-45-15,0 0-8 0,0 0-3 0,0 0 0 16,0-5-17-16,0-3-4 0,3 0-1 0,3 3 0 15,0-3-31-15,3-3 0 0,3 3 0 0,-3-5-10 16,0 3 10-16,0-6 0 0,0 0 0 0,0 3 0 0,0-1 0 16,-3 1 0-16,2 3 0 0,-5-1 0 0,0-2 0 15,0-1 8-15,-3 4-8 0,0-3 0 16,-3 2 10-16,-3 0-2 0,4-2-8 0,-13 5 12 16,0-2 16-16,-3-1 2 0,0 3 1 0,0 0 0 0,0 3 5 0,-3 0 0 15,1 2 1-15,-1 6 0 0,0 2-12 0,-3 6-2 16,0-1-1-16,-2 3 0 0,-1 3-10 0,0 3-3 15,0 2 0-15,-3 0 0 0,4 3-9 0,-1 0 8 16,3 2-8-16,6 1 8 0,0-1-8 0,3-2 0 16,9 2 0-16,3-2 0 0,3 0 0 0,0-5 0 15,3-4 0-15,9 1 0 0,3-5 0 0,6-6 0 16,-3 0 0-16,6-2 0 0,0-6 0 0,2-2 0 16,1-5 0-16,6-1 0 0,-3-5 0 0,-1 0-9 15,4 0 9-15,6-7-13 0,-3-7 0 0,5 1 0 16,4-2 0-16,-6-6 0 0,-4 5-3 0,-2-3-1 15,0 4 0-15,0-4 0 0,2 1 7 0,-2-3 2 16,0 0 0-16,2-6 0 16,-2 4-17-16,3-4-3 0,-3 1-1 0,-1-3 0 15,1 5-3-15,-3 3-1 0,-6-2 0 0,3 2 0 0,-7 2 9 0,-5 4 3 0,0 1 0 16,-3 7 0-16,0 1 32 0,-3 7 6 0,-3 1 2 0,0 6 0 16,-3 0 11-16,-3 3 2 0,0 5 1 0,0 0 0 15,0 0 22-15,-6 8 4 0,0 3 1 0,-3-1 0 16,3 6-22-16,-9 3-4 0,3 2-1 0,-3 3 0 15,6 2-7-15,-11-2-2 0,-4 5 0 0,-3 3 0 16,-3 7-1-16,-6 4-1 0,1 2 0 0,2 5 0 16,0-2-5-16,3-1-1 0,-2 1 0 0,2 0 0 15,3-1-8-15,3 1-8 0,1-6 12 0,2 3-12 0,0-3 8 16,6-7-8-16,3-3 0 0,3-3 0 0,3-6 8 16,6-4-8-16,3-6 0 0,6 0 0 0,-3-2-12 0,6-6-7 15,0-5-1-15,-3-2 0 16,3-4-94-16,3-2-19 0,2-5-4 0,1-3-1111 15</inkml:trace>
  <inkml:trace contextRef="#ctx0" brushRef="#br0" timeOffset="105828.14">5443 11676 2332 0,'0'0'52'0,"0"0"10"0,0 5 2 0,0-5 1 0,-3 6-52 0,3-6-13 15,3 5 0-15,-3-5 0 0,0 0 48 0,0 0 6 0,6 3 2 16,0-3 0-16,0-3-23 0,3 0-4 0,0 1-1 0,3-4 0 16,3-2-12-16,-7 0-2 0,4-2-1 0,0-3 0 15,0-1-13-15,-3 4 8 0,3-3-8 0,0 2 0 16,-6-2 8-16,3 2-8 0,0-2 0 0,0 0 9 16,-3 0 3-16,0 2 0 0,-6-2 0 0,0 0 0 15,0 2-12-15,0 0 0 0,0 1 0 0,-6 2-11 16,0 3 11-16,-3 2 9 0,0 3-1 0,-3 3-8 15,-3 2 24-15,0 0-3 0,-9 8 0 0,-2 1 0 16,-1-1 15-16,-3 5 4 0,-6 1 0 0,4 2 0 16,5 3-28-16,3 0-12 0,0-1 10 0,6 1-10 15,0 0 9-15,6-3-9 0,1 3 8 0,5-3-8 16,3-2 0-16,6-1 0 0,-3-2 0 0,12-3 0 16,-1-2 0-16,7 0 0 0,3-6 8 0,3-3-8 0,9-4 0 15,-1-3 12-15,7-6-12 0,-3-2 12 0,3-1-12 0,-10-1 0 16,7-4 0-16,-6 1 0 0,3-1-21 0,-4-2-3 15,4-3-1-15,0 3 0 16,-9 5-20-16,2 0-4 0,-2 3-1 0,-3 2 0 0,-6 3 37 0,0 3 13 16,-6 0-9-16,-9 5 9 0,0 0 0 0,0 0 0 15,0 0 0-15,-3 8 0 0,0 0 14 0,-6 5 8 16,-3 0 2-16,0 0 0 0,0 6 12 0,3-1 4 16,-3 1 0-16,0-1 0 0,3-2-23 0,-2 3-4 15,5-3-1-15,0-3 0 0,0 0 11 0,3-2 1 16,6-3 1-16,0 0 0 0,-3-3-38 0,6 0-8 15,0-5-2-15,5 0 0 0,1-5 23 0,-3 0 8 16,9-6 0-16,0 0 0 0,3-2-8 0,0-3-14 0,2 1 3 16,1-7 1-16,0 4-8 0,-3-1-2 15,3 1 0-15,-9-1 0 16,5 3-16-16,-5 3-3 0,0 3-1 0,-3-1 0 0,0 3 40 0,-3 0 0 0,3 0 0 0,-6 6 0 16,-6 2-9-16,0 0 9 0,6 0 0 0,0 2 0 15,-6-2 0-15,0 5 9 0,0 1 1 0,0 2 0 16,-3 2 24-16,0 1 5 0,-3 2 1 0,-3 0 0 15,3 1-20-15,3 1-3 0,-6 1-1 0,0-2 0 16,3 1-6-16,3 1-2 0,0-2 0 0,0-1 0 16,0-5-8-16,3 0 0 0,0-8 0 0,0 0 0 15,0 0 0-15,6 2 0 0,3 1 0 0,0-6 0 16,3-2 0-16,0-3-11 0,9-3 3 0,-3-4 0 16,2 1-13-16,-2-4-3 0,3-1 0 0,-3 1 0 15,6 2-32-15,0 0-6 0,-7 0-2 0,4 3 0 16,-3 0 20-16,3 2 3 0,-3 3 1 15,-6 0 0-15,0 3 32 0,0 0 8 0,-3 2 0 0,2 0 0 0,-8 1 0 0,-3 2 11 16,0 0-3-16,3 8 0 0,-3-8 26 0,3 8 5 16,-3 2 1-16,-3 1 0 0,0-1 12 0,0 4 4 15,-6 1 0-15,1 1 0 0,-1 3-29 0,0-1-6 16,0-2-1-16,3 0 0 0,-3 3-6 0,3-3-2 16,0-1 0-16,3-1 0 0,0-4-12 0,3 1 0 15,0-3 0-15,0 2 0 0,3-4 0 0,3 2-12 16,-3-3 3-16,6-3 0 15,-3-2-210-15,6-2-41 0,6-9-9 0,-4-2-2 0</inkml:trace>
  <inkml:trace contextRef="#ctx0" brushRef="#br0" timeOffset="106749.79">7598 11335 1209 0,'3'-6'108'0,"-3"6"-87"15,0 0-21-15,0 0 0 0,6-2 184 0,-6 2 32 16,0 0 6-16,0 0 2 0,3-8-113 0,0 0-23 0,3 0-4 0,3-3 0 16,3 1-48-16,0-3-8 0,5-3-3 0,7 0 0 15,6-3-16-15,-3 1-9 0,-3-3 10 0,-1-3-10 16,1 3 20-16,0-6-3 0,0 3 0 0,3-2 0 16,-1-1-17-16,1-2 0 0,-6 0 0 0,3 0 0 31,-3 0-21-31,0 3-8 0,-4 2-2 0,-5 0 0 0,-3 3 31 0,-6 2-9 0,-6 6 9 0,-3 5 0 15,6 8 22-15,-18 0 10 0,4 3 1 0,-7 5 1 16,-6 2-4-16,0 9-1 0,0 2 0 0,-2 0 0 16,-4 3 7-16,-3 2 0 0,-6-2 1 0,1 3 0 15,2-3-17-15,6-1-3 0,7-2-1 0,5 1 0 16,6-4-16-16,3 1 0 0,6-3 0 0,6-1 0 16,6-1 0-16,3-6 0 0,9 0 0 0,6-6 0 0,8-2 0 15,4 0 0-15,3-5 0 0,5-3 0 0,-2-3-16 16,3 1-3-16,2-3-1 0,7 2 0 15,-1-2-38-15,1 5-8 0,-9 0-2 16,-1 3 0-16,-8 2-5 0,-6 0-2 0,-6 3 0 16,-6 6 0-16,-10-1 36 0,-2 5 7 0,-3 4 2 0,-12 2 0 0,-2-1 58 0,-10 9 12 15,-6 3 3-15,-6 2 0 0,-3 3 37 0,-2-1 7 16,-4 6 1-16,0-2 1 0,4 2-21 0,2-3-5 16,-3 1-1-16,1-1 0 0,-4-2-31 0,-3 2-7 15,1 1 0-15,-1-1-1 0,3-2-10 0,4-3-1 16,5-3-1-16,-3 1 0 0,9-3-11 0,4-3 0 15,-1-3 9-15,6-5-9 0,6-2 0 0,0-3 8 16,3-3-8-16,0 1 0 0,9-6 0 0,0-6-10 16,-3 1 1-16,6-6 0 0,3-2-9 0,3-3-2 15,3 3 0-15,0-3 0 0,0-2 9 0,3-1 2 16,6 1 0-16,-1-1 0 0,-8 6 9 0,3 0-13 0,3 5 5 16,-3 0 8-16,-3 5-10 0,-3 3 10 0,0 0 0 0,-3 5-9 15,0 1 9-15,-3 2 0 0,3 2 0 0,-1 6 8 16,-2-3-8-16,0 1 0 0,0-1 0 0,6 0 8 15,0 0 4-15,3-2 0 0,0 2 1 0,6-5 0 16,-3-3-5-16,6 3 0 0,-1-5-8 0,4-1 12 16,-3-4-12-16,0-1 9 0,3-2-9 0,6-3 8 15,-1 0-115 1,1-3-23-16,-3-4-5 0,3 1-997 0</inkml:trace>
  <inkml:trace contextRef="#ctx0" brushRef="#br0" timeOffset="106921.8">8306 11520 2300 0,'-3'3'51'0,"-2"2"10"0,-4 0 3 0,3 6 0 0,-3-1-52 0,0 1-12 16,0 0 0-16,-3 4 0 0,-3 1 96 0,6 0 16 15,-3-3 3-15,3 6 1 0,-3-3-74 0,3 2-14 16,1-4-4-16,2 1 0 0,0 1-24 0,0-2 0 16,3-1 0-16,3-3 0 15,0-2-56-15,3-2-16 0,-3-6-3 0,12 2-710 16,-1-4-143-16</inkml:trace>
  <inkml:trace contextRef="#ctx0" brushRef="#br0" timeOffset="107062.2">8491 11290 806 0,'-21'0'72'0,"15"2"-58"0,-3 4-14 0,0-1 0 15,0 3 260-15,3 0 50 0,1 2 10 0,2 4 1 31,0-4-321-31,0-2-64 0,0 3-12 0</inkml:trace>
  <inkml:trace contextRef="#ctx0" brushRef="#br0" timeOffset="107390.25">8533 11618 1792 0,'0'0'80'0,"0"0"16"0,0 0-77 0,0 0-19 0,0 0 0 0,9-8 0 0,-3 3 55 0,2-1 7 15,4-2 2-15,0 0 0 0,6-2-40 0,-3-1-8 16,6-2-2-16,-3 2 0 0,-3-2-14 0,0 0 0 16,-1 0 0-16,-2 0 0 0,-3 2 0 0,0 0 0 15,-3-2 0-15,-3 3 0 0,0-4 14 0,-3 4-3 16,-3 2-1-16,0 5 0 0,-6-2 50 0,0 8 9 16,-9-1 3-16,1 6 0 0,-10 3 19 0,-3 2 4 15,3 3 1-15,-3 5 0 0,1 3-40 0,-1 0-7 16,-3 2-1-16,6 3-1 0,4 0-18 0,-1 6-3 15,6-4-1-15,0 1 0 0,6-3-10 0,3-2-3 16,6-1 0-16,3-2 0 0,3-3-12 0,3-2 0 16,9-3 0-16,0-3 0 15,9-5-59-15,-3-3-14 0,5-5-3 0,4-3-1 16,3-7-48-16,0-1-10 0,5-5-1 0,-5-5-595 0,3-5-118 0</inkml:trace>
  <inkml:trace contextRef="#ctx0" brushRef="#br0" timeOffset="107671.43">9595 10689 403 0,'0'0'36'0,"0"0"-36"0,0 0 0 0,0 0 0 16,0 0 400-16,-9 5 72 0,-3 3 16 0,-2 3 2 16,-4 2-270-16,0 6-55 0,0 5-10 0,-6 2-3 15,-6-2-66-15,1 8-14 0,-1 2-2 0,-3 3-1 16,0-3-35-16,1 6-7 0,2 0-2 0,-3 5 0 15,0 2 12-15,-2 4 3 0,2 2 0 0,-3 5 0 16,1-5-40-16,2-3 0 0,-9 0 0 0,6 1 0 0,19-12 8 0,-4 4-8 16,0-1 8-16,6-5-8 0,9-3 0 0,3-5 8 15,0-5-8-15,3 0 0 0,3-8 0 0,3 0 0 16,0-6 0-16,6-2 0 0,3-5-15 0,0-3-7 16,5-5-2-16,4-1 0 15,0-4-114-15,3-6-23 0,0 0-5 0</inkml:trace>
  <inkml:trace contextRef="#ctx0" brushRef="#br0" timeOffset="108577.49">11316 10906 1450 0,'0'0'32'0,"0"0"6"0,0 0 2 0,0 0 1 0,0 0-33 0,0 0-8 0,0 0 0 0,0 0 0 15,0 0 92-15,0 0 16 0,0 0 3 0,0 0 1 16,0 0-12-16,0 0-3 0,0 0 0 0,0 0 0 16,0 0-5-16,0 0 0 0,0 0-1 0,0 0 0 15,-6 3-31-15,-3-3-7 0,0 2-1 0,-3-2 0 16,0 0-34-16,3 0-7 0,-3 0-2 0,0 0 0 16,-5 0 3-16,-1 3 0 0,-3 2 0 0,-3-2 0 15,3 2-1-15,-3 1 0 0,-2 4 0 0,-1-2 0 16,-6 3-2-16,0-1 0 0,-5 1 0 0,-4 2 0 15,6 0 11-15,1 3 3 0,-1-3 0 0,0 1 0 16,6 2-23-16,4 2-18 0,5-5 3 0,3 3 1 0,6 0 14 16,0 0 0-16,6-3 0 0,6 3-9 0,0 0 9 15,6-3 0-15,3 3-9 0,6 0 9 0,3-3 0 0,3 0 0 16,5 1 0-16,4-4 0 0,0 1-27 0,3-1 3 16,2 1 0-16,-2 2 0 15,-6 0-40-15,0 1-7 0,-7 1-1 0,1-1-1 16,-6 4-4-16,-6 1-1 0,0-3 0 0,-6 2 0 15,-3-2 38-15,-3 3 8 0,-6-1 2 0,-3 3 0 0,-3 3 44 16,-6-3 9-16,-5 0 1 0,-7 3 1 0,0 0 38 0,0-3 7 16,1-2 2-16,2-3 0 0,-3-1-7 0,3-4-1 15,1 0 0-15,-1-1 0 0,0-2-40 0,0-3-9 16,4-2-2-16,-7 2 0 0,-9-5-2 0,1 0-1 16,2 0 0-16,6-2 0 0,3-4-10 0,7 1 0 15,2 0 0-15,0-3 0 0,3-3 0 0,3 1 0 16,6-1 0-16,3-2 0 15,0 2-148-15,6-2-23 0,3 0-4 0,0 0-1 16,9 2-97-16,3 0-20 0,15-12-4 0,5 1-1 0</inkml:trace>
  <inkml:trace contextRef="#ctx0" brushRef="#br0" timeOffset="108889.89">11810 10840 2055 0,'0'0'91'0,"0"0"19"0,0 0-88 0,-6 8-22 16,-6 0 0-16,-3 2 0 0,0 6 59 0,-6 0 7 16,4 5 2-16,-4 1 0 0,-3 1 12 0,-3 6 4 15,0 1 0-15,1 9 0 0,2-2-26 0,-3 8-5 16,0 0-1-16,-3 6 0 0,-5-1-6 0,2-3-2 15,-3-2 0-15,0 6 0 0,10-6-35 0,2 0-9 16,3-6 0-16,3 4 0 0,0-6 0 0,3-3 0 16,7-2 0-16,2-6 0 15,0-5-94-15,6 1-21 0,0-9-4 0,6-3-1 16,-3-2-168-16,5-8-33 0,10-8-7 0,-3-7-2 0</inkml:trace>
  <inkml:trace contextRef="#ctx0" brushRef="#br0" timeOffset="109280.46">11262 11449 1152 0,'-18'-8'102'0,"12"2"-82"0,-3 1-20 0,1 2 0 16,2 1 221-16,-3-1 40 0,0 3 8 0,0-3 2 16,6 3-108-16,0 3-22 0,3-3-4 0,0 0-1 15,0 0-72-15,0 0-16 0,9 5-2 0,3 1-1 16,6-4-26-16,-1 1-6 0,-2 0-1 0,6-1 0 16,6 1-12-16,0-3 8 0,5 0-8 0,1 0 0 15,-3 0 0-15,-3-3 0 0,2 1 0 0,-5 2 0 16,3-3 0-16,-3 0-12 0,3 1 1 0,2-1 0 15,-5 3-33 1,-6 0-8-16,0 0 0 0,-3 3-1 0,-3-1 26 0,-3 4 6 0,-3-1 1 0,0 3 0 0,-3 0 20 0,-6 0-11 16,-3 2 11-16,0 4-8 0,3-1 16 0,-3 3 4 15,-6-3 1-15,3 3 0 0,-3 0 21 0,0-1 4 16,3 1 1-16,0 3 0 0,0-3-10 16,3-3-1-16,3-2-1 0,0-1 0 0,-3-2-15 15,6 0-2-15,0-3-1 0,3-2 0 0,0 0-9 0,3-3 8 16,0-3-8-16,3-2 8 0,3-1 14 0,0-2 2 15,3-5 1-15,-6 3 0 0,3-4-17 0,-3 1-8 16,3 0 0-16,0 0 8 0,2-1-8 0,1 4 0 16,-3-3 0-16,3-1 0 0,0 4 0 0,0-1 0 15,-3 1 0-15,0 2 0 16,0 0-24-16,-1 0-6 0,-2 0-2 0,3 0 0 0,-3 0 16 0,3 0 4 16,-3 3 0-16,0 0 0 15,0-1-228-15,0 1-44 0</inkml:trace>
  <inkml:trace contextRef="#ctx0" brushRef="#br0" timeOffset="109749.07">12185 11441 691 0,'0'0'61'0,"0"0"-49"0,0 0-12 0,0 0 0 0,0 0 299 0,0 0 57 0,0 0 11 0,0 0 2 15,0 0-238-15,0 0-48 0,0 0-10 0,0 0-1 16,0 0-37-16,0 0-7 0,0 0-2 0,0 0 0 0,0 0 14 0,0 0 4 16,0 0 0-16,-3 10 0 0,-3 1 12 15,-3-1 4-15,-3 4 0 0,0 1 0 0,-3 1-29 16,0 0-6-16,1 3-1 0,-1-1 0 0,0 3 13 16,6-5 3-16,-3 3 0 0,6-3 0 0,0 0-29 15,3-3-11-15,3 0 8 0,-3-2-8 0,6 2 0 0,0-8 0 16,6 3 0-16,-3-5 0 0,6-1-8 0,3-4-8 15,3-4 0-15,-3 1-1 16,2-3-27-16,4-2-6 0,3-6-1 0,3 0 0 16,-3 3-109-16,5-6-23 0,1 3-4 0,-3 0-1 15,-3-2 85-15,-3 2 17 0,-4 0 3 0,1 3 1 16,0 0 31-16,-6 2 7 0,0 3 0 0,-3 0 1 0,-3 6 88 0,0-4 18 16,-3 4 3-16,-3 2 1 0,0 0 59 0,0 0 12 15,-3 5 2-15,0 3 1 0,0 2-25 0,-3 4-6 16,0-4-1-16,-3 3 0 0,0 3-39 0,3 0-8 15,-3 0-2-15,3 0 0 0,0 2-44 0,0-2-16 16,6 0 9-16,0 0-9 0,-3-3 0 0,3 1 0 16,3-4 0-16,0-2 0 0,0 0 0 0,-3-8 0 0,9 5-14 15,0-5-869-15,3-5-173 0</inkml:trace>
  <inkml:trace contextRef="#ctx0" brushRef="#br0" timeOffset="110608.27">13182 11081 1936 0,'0'0'43'0,"0"0"9"0,6 0 1 0,0 0 1 0,-3 0-43 0,3-6-11 0,3 6 0 0,0-2 0 16,0-1 69-16,3 1 12 0,2-4 3 0,1 1 0 16,0 0-46-16,3-3-9 0,3 0-1 0,3-3-1 15,0 1-12-15,-1-4-3 0,7-1 0 0,0-1 0 16,0-3-12-16,-1 1 0 0,1-1 0 0,0 1-10 15,0 2 10-15,-3-5 11 0,-1 5-3 0,-5 0 0 16,-3-3-8-16,-3 1 0 0,-3-1 0 0,0 3 0 16,-6 0 0-16,0 1 0 0,-6-4 0 0,-3 3 0 15,-3 3 0-15,-3 0 10 0,-3-1-10 0,0 4 10 16,-6 2 15-16,0 5 3 0,-9 1 1 0,1 4 0 16,-4 6 22-16,-3 3 4 0,-3-1 1 0,4 9 0 0,-7 7-35 15,3 1-6-15,1 5-2 0,-4 2 0 0,-3 0 5 0,3 6 1 16,-2-3 0-16,2 5 0 0,3 1-19 0,4 2 0 15,-4 0 0-15,3 5 0 0,3-2 0 0,4-1 0 16,-1-2 0-16,3 0 0 0,3-5 0 0,6-6 0 16,-3 1 0-16,4-6 0 0,2 0 0 0,0-5 0 15,3-3 0-15,3 0 0 0,0-5 29 0,0 0 3 16,3-6 0-16,0 1 0 0,3-6-32 0,0-5 0 16,0 0 0-16,9-2 0 0,6-4 0 0,0-2 0 15,0-2 0-15,2-1 0 16,7-5-24-16,3 0-10 0,0-2-2 0,3 2-1 0,-4-2 24 0,4 4 5 15,0-4 8-15,-3 5-13 0,0 2 4 0,-1 3 1 16,-8 3 0-16,3 2 0 0,-9 0 8 0,0 3-8 16,-3 3 8-16,-6 5-8 0,0-3 0 0,-3 6 0 15,-3 0 0-15,-3-1 0 0,-6 3 8 0,0 1 0 16,-3-1 0-16,0 3 0 0,0 0 0 0,3-3 0 0,-2 0 0 0,2 0 0 16,3 3 0-16,-3 0 11 0,0-3-3 0,3 0 0 15,3-2 7-15,0 2 1 0,0 0 0 0,3 1 0 16,6-4-16-16,0 4 0 0,3-4 0 0,3-2 0 15,-3-3 0-15,6 1 0 0,6-4 0 0,2-2 0 16,4-2-10-16,3-4-5 0,3-4-1 0,3-1-805 16,-4-5-162-16</inkml:trace>
  <inkml:trace contextRef="#ctx0" brushRef="#br0" timeOffset="110889.42">14126 10657 2329 0,'0'0'51'0,"0"0"10"0,0 0 3 0,0 0 2 0,-3 3-53 0,-6 0-13 15,-3 2 0-15,3 3 0 0,-6 0 89 0,0 5 15 16,-6 0 4-16,0 9 0 0,1 4-61 0,-1 3-12 16,-3 5-3-16,-3 4 0 0,-3-1 0 0,1 2-1 15,-4 1 0-15,-3 10 0 0,-2 0-14 0,-1 3-2 16,-6 3-1-16,1 5 0 0,8-3-14 0,0-5 11 15,3 0-11-15,4-3 10 0,8-2-10 0,3-3 0 16,3-6 0-16,3-2 0 0,6-2-12 0,3-11-5 16,3-3-1-16,0-5 0 15,3-3-69-15,3-5-13 0,6-5-4 0,0-3 0 16,0-6-118-16,0-2-24 0,-3-10-5 0,0-1-641 0</inkml:trace>
  <inkml:trace contextRef="#ctx0" brushRef="#br0" timeOffset="111389.31">13539 11372 1519 0,'-6'-11'67'0,"0"6"14"0,-3 0-65 0,0 2-16 0,1 0 0 0,2 3 0 16,-6 3 166-16,3-3 30 0,3 3 5 0,0 2 2 16,0-2-95-16,3-1-20 0,3-2-3 0,0 0-1 15,3 8-30-15,6-3-6 0,0 1-2 0,3-1 0 16,0-2-38-16,2 2-8 0,4-2 0 0,6-3 0 16,3 2 0-16,3-2 0 0,2-2 0 0,-2-1 0 0,3 3 0 0,-3-3 0 15,-3 1 0-15,-1-4 0 16,4 6-26-16,-6-5-8 0,3 2-2 0,-7 1 0 15,-2-1-16-15,0 1-4 0,-3-1-1 0,-3 3 0 16,-3-3 24-16,0 3 5 0,-9 0 0 0,0 0 1 16,0 0 15-16,0 0 2 0,0 8 1 0,-3 0 0 0,-3 3 24 0,-3-1 5 15,-6 3 0-15,0 1 1 0,-3 2 35 0,3-1 6 16,-2 1 2-16,2 0 0 0,-3 3-9 0,6-3-2 16,0-1 0-16,3 4 0 0,3-3-24 0,0 2-5 15,3-4 0-15,3-1-1 0,0-3-15 0,6 4-8 16,0-4 8-16,0-2-8 0,6-3 0 0,0-2 0 15,3-3-10-15,3-5 10 16,3 0-47-16,-4-3-2 0,4-8-1 0,3 3 0 16,0-1-126-16,6 1-26 0,-4-3-5 0,1 0-1 15,0 0 92-15,-3 1 19 0,0-1 3 0,-1-3 1 16,-2 3-27-16,0-5-6 0,-3 3-1 0,-3 2 0 0,0 0 127 0,-6 5 13 0,0 1 9 0,-3 4 2 16,-1 4 164-16,-5 2 32 0,0 0 8 0,0 0 0 15,0 0-68-15,-5 8-13 0,-4 2-3 0,0 3-1 16,0-2-60-16,-3 5-12 0,6 0-3 0,-6 0 0 15,0 0-32-15,6 2-8 0,0 1 0 0,0-4-1 16,0 4-5-16,3 2-1 0,3-5 0 0,0 0 0 16,3 2-21-16,0-7 0 0,6 0 0 0,0-1 0 15,3-2-30-15,0-3-10 16,3-2-3-16,0-6-805 0,-3 1-160 0</inkml:trace>
  <inkml:trace contextRef="#ctx0" brushRef="#br0" timeOffset="111936.1">14560 11409 1094 0,'0'0'48'0,"0"0"11"0,0 0-47 0,0 0-12 0,0 0 0 0,0 0 0 16,-3 8 180-16,-3 0 35 0,-3 2 6 0,0 4 2 16,1-1-83-16,-4 3-17 0,-3 0-3 0,0 5-1 15,0 0-35-15,0 0-6 0,6 0-2 0,0 3 0 16,3-3-26-16,-3 3-6 0,3-6 0 0,3-2-1 15,0-2-27-15,6-1-4 0,-3-5-2 0,6-3 0 0,-3-2-10 0,6-6 0 16,3-2 0-16,6-3 8 0,3-5 2 0,0-1 0 16,5-4 0-16,1-1 0 0,-3 3-10 15,-3-2 12-15,0-1-12 0,0-2 12 0,-7 0-12 0,4 0 0 16,3 0-12-16,-3 0 12 16,-3 2-31-16,6 1 2 0,-3-1 0 0,-1 0 0 15,-2 4-24-15,0 1-5 0,-3 6-1 0,-3 1 0 16,3 1-100-16,-3 6-20 0,-6-2-4 0,3 4-452 15,0 1-90-15</inkml:trace>
  <inkml:trace contextRef="#ctx0" brushRef="#br0" timeOffset="112623.39">15078 11486 1209 0,'0'0'108'0,"0"0"-87"0,0 0-21 0,0 0 0 15,0 0 168-15,0 0 30 0,0 0 6 0,0 0 0 16,0 0-95-16,6 2-19 0,-6-2-4 0,9 0-1 16,-3-2-29-16,3 2-7 0,0-6-1 0,0 4 0 15,3-4-23-15,0 1-5 0,-3-3 0 0,5 0-1 16,-2 0-19-16,3-2 10 0,-3 2-10 0,0-3 8 16,0 1-8-16,-3-1 0 0,0 0 9 0,-3-2-9 15,-6 3 14-15,3-1-2 0,0-2 0 0,-6 2 0 16,0 1 20-16,-6-1 3 0,3 0 1 0,-6 1 0 0,0 5-5 15,-6 2-1-15,3 6 0 0,-3-1 0 16,-2 6 9-16,-4 3 1 0,-3 2 1 0,-6 3 0 0,-2 0-18 0,-1 5-4 16,6 0-1-16,3 3 0 0,0-6-10 0,4 6-8 15,2-3 12-15,3 1-12 0,6-4 0 0,6 3 0 16,6-2 0-16,6-1 0 0,3 1 9 0,3-6-9 16,6 0 0-16,6-5 9 0,5 0-9 0,4-5 0 15,0-3 0-15,0-6-11 16,-4 4-21-16,4-6-4 0,-3-3 0 0,0 1-1 15,2-4-27-15,1 1-6 0,-3-3-1 0,3 0 0 16,-7 3 0-16,1-3 0 0,-3 1 0 0,0 1 0 0,-3-2 41 0,-4 6 8 16,1-3 2-16,-6 5 0 0,-3 0 20 0,0 2 13 15,-3 1-1-15,-6 5-1 0,0 0 45 0,0 0 10 16,0 0 2-16,-6 8 0 0,-3 3 0 0,0-1 1 16,-3 3 0-16,0 1 0 0,1-1-27 0,-1 0-6 0,-3 3 0 15,6-3-1-15,0 0-24 0,3 1-11 0,3-1 10 0,0 0-10 16,6-5 8-16,0 0-8 0,3 0 0 0,3-3 0 15,3-2 0-15,0 0 0 0,5-6 0 16,1 0 0-16,3-2-12 0,3-6 0 0,-3 1 1 0,0-1 0 31,-1-2-48-31,1 0-9 0,0 2-3 0,0-2 0 0,-3 2 34 16,-3 1 6-16,3-1 2 0,-4 3 0 0,1 0 21 0,-3 0 8 0,-3 3 0 0,3 2-9 16,-3 1 9-16,-3 2 0 0,-6 0 0 0,0 0 8 15,0 0 20-15,0 8 4 0,-3 0 0 0,0 2 1 16,3 1-1-16,-6-1 0 0,3 4 0 0,-3-1 0 15,0 0 3-15,-3 3 0 0,3 0 0 0,0 2 0 16,-3 1-35-16,3-1-9 0,1-2-1 0,2 3 0 0,0-3 10 16,0 0 0-16,6-3 0 0,0 0 0 15,0 0-122-15,0-5-22 0,2-2-5 0</inkml:trace>
  <inkml:trace contextRef="#ctx0" brushRef="#br0" timeOffset="113123.37">16626 11404 1843 0,'-6'2'164'0,"0"3"-132"15,-3 1-32-15,0 4 0 0,0 1 100 0,-6 2 14 16,0 3 2-16,1 3 1 0,-1-4-31 0,-3 7-6 15,3-1-2-15,-3 0 0 0,3-3-50 0,0 4-11 16,3-4-1-16,4 1-1 0,-1-1-15 0,6-7 0 16,3-1 0-16,3-4 0 15,3-1-100-15,-6-5-22 0,11-5-5 0,4-6-566 16,0-2-114-16</inkml:trace>
  <inkml:trace contextRef="#ctx0" brushRef="#br0" timeOffset="113326.36">16825 10996 1796 0,'0'0'80'0,"0"0"16"0,0 0-77 0,0 0-19 0,0 0 0 0,0 0 0 16,0 0 82-16,0 0 13 0,0 0 2 0,0 0 1 16,0 0-54-16,0 0-12 0,0 0-1 0,0 0-1 15,3 8-30-15,3 3 0 0,-3-3 0 0,-3 2 0 16,0 1-200-16,0-1-36 15,0 9-7-15,-3-1-1 0</inkml:trace>
  <inkml:trace contextRef="#ctx0" brushRef="#br0" timeOffset="113763.75">16894 11327 1051 0,'0'0'46'0,"6"-3"10"0,0 1-44 0,3-4-12 15,-9 6 0-15,0 0 0 0,0 0 143 0,0 0 26 16,6 3 6-16,-6-3 1 0,0 8-22 0,0 0-4 16,0 0-1-16,-3 5 0 0,-3 3-29 0,-3 0-5 15,3-3-2-15,-3 5 0 0,-3-2-45 0,0 3-8 16,3-3-3-16,3 0 0 0,-3-3-14 0,0 0-3 15,0 0-1-15,6 0 0 0,3-2-27 0,0-3-12 0,3 0 10 0,3-3-10 16,6-2 0-16,0-3 0 0,6-3 0 0,0-2 0 16,3-3 0-16,0 0 0 0,8-3 0 15,1-4 0-15,0-1-51 16,3 3-3-16,-1-6-1 0,4 3 0 0,-3 0-1 0,0 0-1 16,-1 3 0-16,-2 0 0 0,-3 2 33 0,-6 3 6 0,-6 3 2 0,-4 2 0 15,1 1 16-15,-6 4 0 0,-6-2 0 0,-3 8 0 16,0 3 41-16,-6 2 12 0,-5 0 3 0,-1 3 0 15,-3 3-20-15,0-1-3 0,-3 1-1 0,3 5 0 16,-3-3 9-16,10 0 2 0,2 0 0 0,0 0 0 16,0 1-25-16,6-4-5 0,6 1-1 0,0-6 0 15,3 0-12-15,0-2 0 0,6-3 0 0,2-3-10 16,7 0-161-16,3-5-32 0</inkml:trace>
  <inkml:trace contextRef="#ctx0" brushRef="#br0" timeOffset="114294.88">18692 10787 1670 0,'0'0'148'15,"0"0"-118"-15,0 0-30 0,-6 8 0 0,-15 5 148 16,6-2-68-16,0 5 0 0,-6 2 22 0,0 3 5 15,1 3 1-15,-4 5 0 0,-3 3-40 0,0 2-7 16,-3 1-1-16,1 7-1 0,2 3-25 0,-3-3-5 16,-3 3-1-16,1 3 0 0,5-6-9 0,-3-2-3 15,3-3 0-15,1-2 0 0,8-6-28 0,0 0-7 16,6-8-1-16,3-3 0 16,0-2-20-16,6-5-5 0,6-3-1 0,-3-8 0 15,9 0-109-15,3-5-21 0,6-3-5 0,0-3-1 16,-1-2-82-16,4-3-17 0</inkml:trace>
  <inkml:trace contextRef="#ctx0" brushRef="#br0" timeOffset="114716.65">18757 10681 864 0,'21'-26'76'0,"-15"15"-60"0,3-2-16 0,-3 0 0 0,3 5 191 0,-3 0 35 0,0-3 7 0,0 6 2 16,-3 0-59-16,-3 2-11 0,0 3-2 0,0 0-1 15,0 0-64-15,0 0-13 0,0 0-2 0,0 0-1 16,3 8-22-16,0 0-4 0,-3 3 0 0,3 2-1 15,-3 0-23-15,-3 5-4 0,-3 1 0 0,0 7-1 16,0 4-9-16,-6-1-2 0,3 0 0 0,-3 8 0 16,-3 0-1-16,0 0-1 0,-3-3 0 0,0 1 0 0,4-1-14 15,2-5 0-15,0-2 0 0,6-4 0 0,3-4 0 0,3-3 0 16,3-3 0-16,6-2-10 16,3-3-26-16,6-6-4 0,-4-4-2 0,7-4 0 15,-3-2 1-15,9-5 0 0,3 0 0 0,2-6 0 16,4 1 3-16,3-1 1 0,-3-4 0 15,2 1 0-15,-2-4 23 0,0-3 5 0,-1 0 1 0,1 0 0 0,-3 0 8 0,-6 2 0 16,-1-2 0-16,1 2 0 0,-3 4-8 0,0 4 0 16,-3 3 0-16,-6 3 0 0,-4 5 29 0,-2 3 7 15,-6 2 0-15,-3 3 1 0,-6 8 29 0,-5 5 6 16,-1 6 0-16,-6 2 1 0,-3 3-13 0,0 5-2 16,-3 5-1-16,-3 3 0 0,-2-2-2 0,-4 2-1 15,-3 0 0-15,4 3 0 0,-1-1-46 0,3 6 0 16,0-2 0-16,3 4-10 0,4-4 10 0,2-4 0 15,6-2 0-15,3-2 0 16,3-6-76-16,3-3-9 0,6-5-3 0,3 1 0 16,6-7-144-16,0-4-28 0,18 8-7 0,-3-17-1 0</inkml:trace>
  <inkml:trace contextRef="#ctx0" brushRef="#br0" timeOffset="115419.62">19347 11441 1360 0,'0'0'60'0,"0"0"13"0,5 0-58 0,-5 0-15 15,0 0 0-15,6 0 0 0,0 0 12 0,-3 0-1 16,-3 0 0-16,6 2 0 0,3 1 93 0,-6-3 20 16,3-3 3-16,0 3 1 0,0-2-9 0,3 2-2 15,0-6 0-15,3 1 0 0,0 2-49 0,0-2-11 16,-3-3-1-16,0 0-1 0,2 0-37 0,1-2-7 15,0 2-2-15,0-3 0 0,0 1-9 0,0-1 0 16,0-2 0-16,3 2 0 0,-3-2 0 0,-3-3 0 16,0-2 0-16,-1 2 0 0,-2 0 0 0,0 0 0 15,-3-3 0-15,-3 1 0 0,-3 5 0 0,0-6 0 0,-3 3 0 16,-3 3 8-16,-2 2-8 0,-4 4 8 0,-6-1-8 16,-3 8 8-16,0 2 7 0,-8 6 1 0,-1 5 0 0,-3 1 0 15,3 4 15-15,4 3 3 0,-1 0 1 0,3 6 0 16,-3-3-13-16,6 2-2 0,1 1-1 0,2-1 0 15,0-2-5-15,6 0-1 0,6-3 0 0,3 0 0 16,3-2-13-16,3-1 0 0,9-2 0 0,0-3 0 16,6-2 0-16,3-6 0 0,3-2 8 0,-1-1-8 15,4-2 0-15,3-5 9 0,6 0-9 0,0-3 8 16,2-3-8-16,-2 1 12 0,3-4-12 0,-4 1 12 16,-2 0-12-16,-3-3-17 0,0 3 4 0,-6-3 1 15,-4 3 12-15,-5 0 10 0,0-1-2 0,-3 4 0 0,-3 2-8 16,-3 0 0-16,-3 8 9 0,0 0-9 0,-6-3 21 15,0 3 0-15,-3 6 0 0,0-1 0 0,-3 3-11 16,1 2-2-16,-1 1-8 0,0 0 12 0,3-1 0 16,0 3 0-16,0-2 0 0,3 2 0 0,0 0-12 0,6 1 0 15,3-6-9-15,0 2 9 0,0 1 0 0,3-1-9 16,3-4 9-16,3 2 0 16,0-3-83-16,0-3-11 0,5 1-2 0,1 0-1 15,-3-6-209-15,3-2-42 0,12-11-8 0,-3 0-1 0</inkml:trace>
  <inkml:trace contextRef="#ctx0" brushRef="#br0" timeOffset="115857.05">20329 11147 633 0,'0'0'56'0,"3"-5"-44"0,3-1-12 0,-3 4 0 15,-3 2 216-15,3-3 42 0,0 0 8 0,-3 3 2 16,3-5-145-16,-3 5-29 0,0 0-6 0,3-3 0 15,-3 3-3-15,0-5 0 0,-3-3 0 0,0 6 0 16,-3-1-9-16,0 3-3 0,-3-5 0 0,0 5 0 16,-3 0-8-16,0-3-1 0,-3 3-1 0,3 0 0 15,0 0-23-15,0 0-4 0,-5 0 0 0,2 0-1 16,-3 3 13-16,0-1 4 0,-3 1 0 0,3 0 0 16,0-1-33-16,1 4-7 0,-4-1 0 0,3-3-1 15,0 4-11-15,6-1 0 0,0 0 0 0,3 3 0 0,0 3 0 16,3-1 0-16,6 4 0 0,0 2 0 0,3-3 0 15,3 3-9-15,3 0 0 0,3-1 0 0,3-1-3 16,-3-1-1-16,0 3 0 0,3-3 0 0,0 0 2 0,0 3 1 16,-4-3 0-16,-2 1 0 15,0-1-18-15,0 0-3 0,-3-2-1 0,-3-1 0 0,0 3 20 16,0-5 3-16,-6 3 1 0,0-3 0 0,0 2 8 0,-6-2 0 16,0-2 0-16,-3-1 0 0,-5 0 0 0,2 1 11 15,-6-1-3-15,-3-3 0 0,-3 1 20 0,3 0 3 16,-2-3 1-16,2 0 0 0,-3 0-12 0,0 0-3 15,-3 0 0-15,7 0 0 0,2-3-17 0,3-2 10 16,3 2-10-16,-3-2 8 0,0 0-16 0,3-1-4 16,10 4-1-16,2-4 0 15,0-2-239-15,3 0-48 0</inkml:trace>
  <inkml:trace contextRef="#ctx0" brushRef="#br0" timeOffset="116497.55">20817 11136 172 0,'0'0'16'0,"0"0"-16"0,0 0 0 0,9 0 0 0,-9 0 216 0,6-2 40 16,3 2 8-16,-9 0 1 0,3-3-217 0,3 0-48 16,-6 3 0-16,0 0 0 0,0 0 60 0,9-2 19 15,-9 2 4-15,9-6 1 0,-9 6 25 0,6-2 6 16,-1-3 1-16,-2-1 0 0,-3 4-42 0,-3-1-8 15,0-2-2-15,1 2 0 0,-4-2 0 0,3 2-1 16,0-2 0-16,-3 2 0 0,-3 0 1 0,0 1 1 16,-3-3 0-16,0 5 0 0,-6-3-7 0,3 3-2 15,-3 0 0-15,1 0 0 0,-4 3-27 0,0-3-5 0,6 5-2 16,-3-3 0-16,3 4-9 0,0-1-1 16,0 0-1-16,4 1 0 0,-1-1-11 0,3 3 0 0,0-3 0 15,3 3 0-15,3 0 0 0,0 0 0 0,3-3 0 16,3 3 0-16,3 0 0 0,0 0-14 0,3 3 5 0,3-1 1 15,2 1 8-15,1 2-12 0,0-2 12 0,0-1-12 16,0 1-9-16,3 2-3 0,-3 3 0 0,3 0 0 16,-6 0-13-1,2 0-3-15,-2-3-1 0,0 0 0 0,-6 3 17 0,0-3 4 0,-3 0 1 0,-3 1 0 16,-3-4-10-16,-6 3-3 0,-3-5 0 16,0 0 0-16,0 3 41 0,-5-6 8 0,-1 3 2 0,0-3 0 15,-3 1 20-15,0-4 4 0,-3 1 1 0,4-3 0 16,-4 0 2-16,-3-3 1 0,-3 3 0 0,6-5 0 15,4 2-22-15,-7 1-4 0,3-1-1 0,-3-2 0 0,6-1-12 16,0 1-8-16,4 0 8 0,5 0-8 0,0-3 0 16,3 2 0-16,6 1-10 0,3 0 10 15,3-3-103-15,12 0-13 0,3 0-4 0,-1 0-645 16,4 3-130-16</inkml:trace>
  <inkml:trace contextRef="#ctx0" brushRef="#br0" timeOffset="117216.06">21127 11311 2336 0,'0'-8'104'0,"0"8"20"0,-3 0-99 0,3 0-25 0,0 0 0 0,0 0 0 16,3-5 17-16,5-1-1 0,1 1-1 0,3-3 0 15,3 3-15-15,6-6 0 0,0 1 0 0,0 2 0 16,0-3 9-16,2 3-9 0,4-2 8 0,-3-1-8 15,3 3 0-15,-3-2-14 0,-4-1 2 0,-2 0 0 16,-6 6 12-16,-3-5 15 0,3 2-3 0,-9 0-1 16,0-3 16-16,-3 1 3 0,-6-1 1 0,3 3 0 15,-6-3 20-15,-3 3 4 0,-6 3 1 0,-3 0 0 16,-2 2-20-16,-4 6-3 0,0 0-1 0,-3 4 0 16,1 4 13-16,-1 2 3 0,-3 1 0 0,3 1 0 15,6 4-28-15,1 5-4 0,2 2-2 0,0-2 0 16,6 2 14-16,0 1 4 0,3-1 0 0,3 3 0 15,6-5-32-15,3 0 8 0,0-3-8 0,9-2 0 16,0-3 0-16,3-3 0 0,3-3 0 0,3-2 0 16,3-2-34-16,6-4-3 0,5-2-1 15,1-5 0-15,0 0-14 0,2-3-2 0,4 0-1 0,0-3 0 16,-3-2-7-16,-1 0-2 0,-2 0 0 0,-3-3 0 16,0-3 36-16,-7 3 6 0,1 0 2 0,-3 1 0 0,0-1 20 0,0 0 0 15,-6 0 0-15,-1 3 0 0,1 5 0 0,-3 0 0 16,-3-3-9-16,-3 9 9 0,0-1 40 0,0 3 11 15,-6 0 2-15,0 0 1 0,-3 8-18 0,3 3-3 16,-3-1-1-16,0 1 0 0,0-1 0 0,-3 3 0 16,3-2 0-16,0 0 0 0,0-1-16 0,0 1-3 15,3-3-1-15,0 2 0 0,-3 1-12 0,3-6 0 16,3 3 0-16,-3-8 0 0,3 5 0 0,0 1 0 0,3-1 0 16,0-2 0-16,3-3 0 0,-3 0 0 0,3-3 0 15,3 0 0-15,-12 3 0 0,21-8-18 0,-6 1 4 16,2-1 1-1,1-3-40-15,3 0-8 0,0 1-2 0,-3-3 0 16,3 2-1-16,-3-2 0 0,-1 5 0 0,-2 0 0 16,0 0 26-16,-3 3 5 0,-3-1 1 0,-9 6 0 0,0 0 51 0,0 0 10 0,9 3 3 0,-9-3 0 15,3 5 0-15,-3 3 0 0,0 3 0 0,-3 2 0 16,0 0 25-16,0 1 6 0,-3-1 1 0,0 3 0 16,0 0-10-16,0-1-2 0,0 1 0 0,0-3 0 15,3 1-34-15,0-1-7 0,0 0-2 0,3-2 0 16,3-1-9-16,0-2 0 0,0 3 9 0,3-6-9 15,3 0 0-15,0 1-12 0,0-4 2 0,0-2 0 16,3 0-86-16,3-2-18 0,0-4-3 16,2-1-709-16,4-1-142 0</inkml:trace>
  <inkml:trace contextRef="#ctx0" brushRef="#br0" timeOffset="117419.14">22433 11240 288 0,'0'0'25'0,"0"0"-25"15,0 0 0-15,0 0 0 0,0 0 504 0,0 0 95 16,0 0 19-16,-3 5 4 0,3-5-405 0,0 0-81 16,0 0-16-16,0 0-3 0,3 5-69 0,6 3-15 15,-3-3-2-15,6-2-1 0,0 0 2 0,6-1 1 16,0 1 0-16,2 0 0 0,1-3-33 0,6 0 0 16,-3 0 0-16,6 0 0 0,-9-6-12 0,5 4-7 15,-2-4-1-15,3 1 0 16,-6 0-204-16,0-1-40 0</inkml:trace>
  <inkml:trace contextRef="#ctx0" brushRef="#br0" timeOffset="118882.43">2318 13234 1332 0,'0'0'59'0,"0"0"12"0,0 0-57 0,0 0-14 0,0 0 0 0,0 0 0 15,0 0 74-15,0 0 12 0,0 0 2 0,0 0 1 16,0 0-20-16,0 0-4 0,0 0-1 0,0 0 0 16,0 0-19-16,6 3-4 0,-6-3-1 0,11 0 0 15,-2 0-32-15,3-3-8 0,-3 3 0 0,3-5 0 16,0 0 0-16,6 0 13 0,-6-1-3 0,6-2-1 15,-9-2-9-15,5-1 8 0,-2-2-8 0,3 2 8 16,-3-2-8-16,0 3 0 0,-3-4 0 0,-3 4 0 16,0-3 0-16,0 2 8 0,-6 0-8 0,-6 3 8 15,3-2 4-15,-6 2 0 0,0 0 0 0,-3 3 0 16,0-1-12-16,-3 4 0 0,1 2 0 0,-7 2-11 0,0 1 11 16,0 0 8-16,-3 5-8 0,-3 0 11 0,1 2 18 15,2 3 4-15,-6 3 1 0,3 3 0 0,3-1-11 16,4 1-3-16,2 2 0 0,6 0 0 0,3 3-4 0,0-3 0 15,6 0-1-15,-3 0 0 0,3 1-6 0,6-4-1 16,3 1 0-16,0-1 0 0,9-2-8 0,0-5 0 16,6-3 0-16,5 0 0 0,4-8 21 0,3-3-1 15,0 0 0-15,2-5 0 16,4 0-41-16,-3-2-9 0,2-3-2 0,-5-1 0 0,3 1 8 0,-6 0 0 16,-7 0 1-16,7-1 0 0,-3 4 23 0,-6-1 0 15,-9 6 0-15,0-3 0 0,-3 5 0 0,0 1 0 16,-9 2 0-16,0 0 0 0,0 0 37 0,0 0 15 0,-9 5 4 0,0 0 0 15,-3 3-26-15,3 0-5 0,0-3-1 0,6 6 0 16,-9-3 13-16,6 0 3 0,3-3 0 16,-3 0 0-16,6 1-26 0,0-6-5 15,0 0-1-15,0 0 0 0,0 0-8 0,0 0 0 0,0 0 0 0,0 0 0 16,6 5 10-16,3-5 0 0,-3-3 0 0,3 1 0 16,0-1-10-16,-9 3 8 0,9-5-8 0,-6 0 8 15,3-3-8-15,3 0 0 0,-9 2 0 0,12-2 8 16,-9 1-8-16,2-1 0 0,7-3 0 0,-3 0 0 15,-6 3 0-15,6-5 0 0,0 3 0 0,0-1 0 16,-6 0 0-16,6 1 0 0,0-1 0 0,-6 6 0 16,3-3 0-16,0 3 0 0,0-3 0 0,3 5 0 15,-9-2 0-15,6 2 0 0,-6 3 0 0,6-2-11 16,2 2-100-16,-5 0-20 0,-3 0-4 16,6 0-609-16,6 2-123 0</inkml:trace>
  <inkml:trace contextRef="#ctx0" brushRef="#br0" timeOffset="119397.93">3306 13039 403 0,'0'0'36'0,"6"2"-36"16,0 1 0-16,0-3 0 0,0-3 128 0,3 1 18 0,0 2 4 0,-4-3 1 15,1 3-70-15,3-3-13 0,3 1-4 0,-3-4 0 16,3 6-12-16,-3-5-2 0,3 3-1 0,-3-4 0 16,0 4-14-16,0-1-3 0,-3-2-1 0,0 2 0 15,-6 3 24-15,3-3 5 0,3-2 0 0,-6 5 1 16,0 0 24-16,-12-5 5 0,3-1 1 0,0 4 0 16,-6 2-8-16,3-3-2 0,-3 3 0 0,-6 0 0 15,0 3-14-15,-2-1-3 0,-1 4-1 0,3 2 0 16,-6-3-9-16,3 3-2 0,-2-3 0 0,2 3 0 15,3-3-32-15,3 3-6 0,-3-2-2 0,9 2 0 16,-3-3-3-16,4 0-1 0,8 3 0 0,3-3 0 16,-6 3-8-16,12 0 0 0,-3-2 0 0,5 2 0 15,4-1 0-15,3 4 0 0,-3-6 0 0,6 3 0 16,3 3 0-16,-6-1 0 0,6-2 0 0,-7 3 0 16,7 0-14-16,-6-4-5 0,-3 4-1 0,3-3 0 15,-6 3-9-15,-3-1-3 0,3-2 0 16,-3 3 0-16,-6-1 20 0,0 1 12 0,0-1-13 0,-9 1 5 0,3 0 8 0,-6 2 0 15,0-3 0-15,0 4 0 0,-9-4 0 0,6 1 0 16,-5-3 0-16,-1 0 0 0,-3 2 0 0,-3-4 8 16,6-1 0-16,-2 0 0 0,2-2 19 0,-6-1 4 15,6 1 1-15,0-3 0 0,0 3-32 0,4-3 0 16,-1-3 0-16,6 3 0 16,3-5-136-16,3 0-26 0,6-1-6 0</inkml:trace>
  <inkml:trace contextRef="#ctx0" brushRef="#br0" timeOffset="119975.93">3919 13068 1094 0,'0'0'48'0,"0"0"11"0,0 0-47 0,0 0-12 16,0 0 0-16,0 0 0 0,0-6 112 0,0 6 21 15,0-5 4-15,0 5 1 0,6-5-53 0,-6 5-10 16,0-5-3-16,3-1 0 0,3 1-19 0,0 0-4 16,0-1-1-16,0 1 0 0,-3-3-24 0,3 3-6 15,0 2-1-15,-3-2 0 0,3 0-17 0,-3-1 10 16,-3-2-10-16,0 8 8 0,0-5 4 0,3 0 0 15,-6 0 0-15,3 5 0 0,-3-8 14 0,3 2 3 16,-9 1 1-16,3 0 0 0,-6-1-7 0,0 1-2 0,0 3 0 16,-9-1 0-16,3 0 1 0,-3 3 0 15,-5 6 0-15,2-1 0 0,-6 3 1 0,-3 2 0 0,4 4 0 0,-7-1 0 16,0 3 1-16,6 2 0 0,1 3 0 0,-1 1 0 16,-3-1-13-16,3 3-3 0,7-1 0 15,2 4 0-15,6-3-8 0,-3-1 10 0,9 1-10 0,3-3 10 16,3 1-10-16,3-4 8 0,6 1-8 0,6-1 8 15,6-5 12-15,0 1 3 0,8-9 0 0,10 0 0 16,0-2-53 0,3-6-10-16,8-5-3 0,-2-5 0 0,2-3-226 0,4-2-46 0,38-30-9 15,-17 6-1-15</inkml:trace>
  <inkml:trace contextRef="#ctx0" brushRef="#br0" timeOffset="120757">4532 12459 1954 0,'0'0'87'0,"-6"0"17"0,6 0-83 0,-3 0-21 15,-6 3 0-15,9-3 0 0,0 0 40 0,0 0 3 16,0 0 1-16,0 0 0 0,0 0-4 0,0 0 0 16,9 5 0-16,6-2 0 0,6-1-19 0,-3-2-4 15,9-2-1-15,-7-1 0 0,4 1-5 0,3-4-2 16,0-2 0-16,3 3 0 0,-1-6-9 0,1-2 10 15,-6 3-10-15,0-4 10 0,3 4-10 0,-7-3 12 0,4-1-12 0,-3 1 12 16,0 0-12-16,-3-3-12 16,-6 3 2-16,0 0 1 0,-4-3 9 0,-2 2 0 15,-6 1 0-15,-3 0 0 0,-2-3 0 0,-4 3 8 16,-3 0-8-16,-6 2 8 0,0 0-8 0,-3 4 0 0,-3 4 0 16,3 0 0-16,-8 6 28 0,-4 2 5 0,-3 6 1 0,-2 5 0 15,-7 2-3-15,-3 6-1 0,4 2 0 0,-7 6 0 16,0 5 0-16,7 6 0 0,-4 2 0 0,3 5 0 15,1 3-15-15,-1 2-3 0,4 4-1 0,5-4 0 16,-6 3 0-16,12-5 0 0,4 0 0 0,5-8 0 16,9-3-11-16,-3-2 8 0,12-3-8 0,3-5 8 15,0-3 0-15,9-3 0 0,0-4 0 0,6-4 0 16,3-2-8-16,-1-5 0 0,4-3 0 0,0-3 0 16,3-5-22-16,0-3 3 0,-3-2 1 0,2-3 0 15,1 0-16-15,0-3-3 16,-9 1-1-16,6-1 0 0,-6 1 17 0,-6-1 3 0,2 6 1 0,-2-3 0 0,-3 3 17 0,-3 2 0 15,3 3 0-15,-6 0 0 0,0 0 0 0,0 0 0 16,0 8 0-16,0 2 0 0,0 4 32 0,-3-1 9 16,0 0 3-16,3 3 0 0,0-3-32 15,3 0-12-15,0 1 11 0,3-1-11 0,0-2 12 0,3-1-4 16,3-2-8-16,3-3 12 0,3-2-4 0,3 2-8 16,-1-5 11-16,4 0-11 0,3-2 9 0,-6-1-9 15,3 0 0-15,-3 1 9 0,-1-6-9 0,1 2-12 16,-3-1 2-16,3-1 1 15,-6-3-22-15,3 0-4 0,-4 1-1 0,1-1 0 16,0-5 6-16,6 3 1 0,-12-3 0 0,6 0 0 0,-3 1 14 0,3-1 3 16,-6 2 1-16,3-1 0 0,-4-1 11 0,1-3 0 15,-3 3 0-15,0-2-8 0,-3 5 8 0,0-1 0 0,-3 6 0 16,-6 0 0-16,6 8 11 0,0 0-3 0,-15 0 0 0,-5 6 0 16,-1-1 36-16,-3 3 8 0,3 5 0 15,-6 3 1-15,3 0-16 0,-2 2-3 0,2 4-1 0,-3-1 0 16,6 3 1-16,-3 2 0 0,10-2 0 15,2 2 0-15,-3-2-34 0,9 0 0 0,3-3 0 0,3-2 0 16,0-1 0-16,6-2 0 0,9-3 0 0,0-2 0 16,5-1 0-16,4-4 0 0,3-4 0 0,3-2 0 15,5-2-72 1,-2-4-14-16,3-2-3 0,0-2-1 0,5-1-110 16,-5-5-23-16,3 1-4 0,-4-1-708 0</inkml:trace>
  <inkml:trace contextRef="#ctx0" brushRef="#br0" timeOffset="120913.21">5229 13031 1785 0,'0'0'79'0,"0"0"17"0,0 0-77 0,-6 0-19 15,-3 0 0-15,0 2 0 0,0 4 121 0,0-1 21 16,0 3 4-16,0 2 1 0,0 1-62 0,0 2-12 16,-3 3-2-16,3 3-1 0,-2-3-22 0,-1 2-5 15,0 1-1-15,3-4 0 0,3 4-27 0,0-6-6 16,3 3-1-16,3-3 0 0,0-2-8 0,3 0 0 16,3-4 0-16,3-4 0 15,3 0-180-15,-3-6-37 0,0 0-8 0</inkml:trace>
  <inkml:trace contextRef="#ctx0" brushRef="#br0" timeOffset="121042.16">5375 12687 2073 0,'-18'-8'92'0,"15"5"19"0,-9 3-89 0,6 3-22 0,6-3 0 0,-6 0 0 15,-3 5-58-15,6-2-16 0,3-3-3 0</inkml:trace>
  <inkml:trace contextRef="#ctx0" brushRef="#br0" timeOffset="121870.1">5440 12946 1796 0,'0'0'40'0,"0"0"8"0,0 0 1 0,0 0 1 0,0 0-40 0,0 0-10 0,0 0 0 0,0 0 0 16,0 0 32-16,0 8 4 0,0-3 0 0,0 6 1 15,0-3 8-15,-3 2 2 0,0 1 0 0,-3 0 0 16,-3 4 4-16,0-1 1 0,-3 2 0 0,0-1 0 16,1 4-24-16,-4-1-5 0,3 1-1 0,3-3 0 0,3 0 10 15,0 0 1-15,0-3 1 0,6-3 0 16,0 1-21-16,0-3-4 0,0-8-1 0,6 5 0 0,0-2-8 0,9-3 8 16,0-3-8-16,3-2 8 0,5-3 0 0,1 0 0 15,3-3 0-15,-3-2 0 0,-3 0-22 0,-1 0-5 16,1-6-1-16,-3 3 0 15,0-2-25-15,3 5-6 0,-6-3-1 0,3 3 0 0,-4-1 32 0,1 1 7 16,-6 5 1-16,0 0 0 0,0 0 12 0,-3 3 0 16,-6 5 0-16,0 0 0 0,0 0 26 0,0 0 8 15,0 0 2-15,-9 8 0 0,3 0 0 0,0 2 0 16,-3 4 0-16,3 2 0 0,-3-1-16 0,3 1-4 16,3 3 0-16,-2-6 0 0,2 3-6 0,0-3-2 15,6 0 0-15,0-2 0 0,-1 0-8 0,1-4 0 16,3-1 0-16,6-4 0 0,0 1 28 0,3-3 3 15,3-5 1-15,0-1 0 0,0-1-32 0,3-1 0 0,-1-3 0 16,-2-2 0 0,3 2-28-16,0-2-11 0,-3 0-2 0,6 2-1 0,-10 1 16 0,4-4 3 15,0 4 1-15,-3-1 0 16,-3 3-8-16,0 0-2 0,0 0 0 0,-6 3 0 0,3 0 32 0,-3 0 0 0,0-1 0 0,-6 6 0 16,0 0 0-16,0 0 0 0,0 0 0 0,0 0 0 15,0 0 26-15,0 0 11 0,0 6 3 0,-3 1 0 16,0 1-23-16,0 0-4 0,0 3-1 0,0-1 0 15,0 4 0-15,0-4 0 0,3 4 0 0,0-4 0 16,3 3-12-16,-3-5 0 0,6 0 0 0,0 0 0 16,3-3 0-16,-1 1 0 0,4-4 0 0,-6-2 0 15,6 0-106-15,0-5-24 16,3 2-5-16,-6-2-1 0</inkml:trace>
  <inkml:trace contextRef="#ctx0" brushRef="#br0" timeOffset="122463.73">6526 13049 345 0,'-8'0'15'0,"5"3"4"0,-3 2-19 0,0 3 0 0,0-5 0 0,-3 5 0 16,0 0 300-16,3 0 57 0,0 2 11 0,0-2 3 0,3 0-220 0,3 0-44 15,0-3-9-15,3 1-2 0,-3-6-57 0,0 0-12 16,12 5-3-16,-3-2 0 0,3-6 13 16,3 3 3-16,0-5 0 0,-1-3 0 0,4 0-32 15,3-3-8-15,0 1 0 0,-3-1 0 0,3 0 0 0,-4 1 0 16,-5-3 0-16,0 5 0 0,0 0 0 0,-6-3 0 15,0 3 0-15,-3-2 0 0,0-1 0 0,-6 3 0 16,0-3 0-16,-3 1 0 0,-9 2 0 0,3 0 0 16,-3 0 0-16,-2 3 0 0,-1-3 0 0,0 3 0 15,0 2 0-15,-3 3 0 0,0 0 0 0,1 3 0 16,-1 4 0-16,0 1 0 0,0 3 11 0,-3 2 1 16,3 0 0-16,1 3 0 0,-1 0-12 0,6-3 0 15,0 6 0-15,6-1 0 0,0 4 0 0,6-1 0 16,0 0 0-16,6 0 0 0,0 0 0 0,9-2 0 15,3-3-10-15,3-3 10 16,3-2-191-16,-1-4-32 0,7-1-6 0,-3-6-555 0</inkml:trace>
  <inkml:trace contextRef="#ctx0" brushRef="#br0" timeOffset="122823">6705 13137 345 0,'0'0'15'0,"-9"2"4"0,-3 1-19 0,0 2 0 0,-3 3 0 0,-2 0 0 15,-7 5 324-15,3 0 60 0,0 1 13 0,0 2 3 16,-3 2-233-16,4 3-47 0,-4 6-8 0,0-1-3 15,0 1-39-15,6 4-8 0,0 4-2 0,1-1 0 16,-1 9-27-16,3 2-5 0,0-1-2 0,0 1 0 16,6 0-26-16,-3 3 0 0,0 0 0 0,3-1 0 15,0-2 12-15,1-2-4 0,2-1 0 0,-3-2 0 16,0-3-8-16,0-3 0 0,0 3 0 0,-3-2 0 0,-3-6 0 16,3 0 0-16,0-3 0 0,-6-2 0 0,4 0 0 15,-4 0 0-15,0-8-10 0,0 2 10 0,-3-2 0 0,3-6 0 16,0-2 11-16,-2-2-3 0,-1-4 11 15,0-7 2-15,3 0 1 0,-3-3 0 0,0-5 26 0,4-1 6 16,-1-4 1-16,3-1 0 0,3-2-11 0,0-3-3 16,6-2 0-16,0-6 0 0,0-2-27 0,6-1-6 15,6-2 0-15,6-2-8 0,-3-1 0 0,9 3 0 16,0-3 0-16,2 6 0 0,1-1 8 0,0 4-8 16,3-1 0-16,-3 5 0 0,3 1 0 0,2 2 0 15,1-2 0-15,6 2 0 0,0 0 0 0,2 0-12 16,-2 3 1-16,3 0 1 15,3 2-146-15,-1 1-28 0,4-1-7 0,-3-2-924 0</inkml:trace>
  <inkml:trace contextRef="#ctx0" brushRef="#br0" timeOffset="123432.27">6964 13150 2109 0,'-3'-3'46'0,"3"3"10"0,0 0 1 0,0 0 3 0,-3-2-48 0,3 2-12 0,-3 0 0 0,3 0 0 15,0 0 63-15,0 0 9 0,0 0 3 0,0 0 0 16,0 0-48-16,0 0-10 0,9-3-1 0,3 0-1 16,0 1-3-16,3-4-1 0,6-2 0 0,-4 0 0 15,4-2 1-15,3 2 0 0,0-3 0 0,-3 1 0 16,-12-1-12-16,6 3 0 0,5-2 0 0,-8-1 0 16,-6 0 0-16,0 1 8 0,3-3-8 0,-3 2 8 0,0 0-8 0,-9 4 0 15,0-4 0-15,-3 3 0 0,6 3 8 16,-6-3 0-16,-9 8 0 0,-6-3 0 0,4 6 3 0,-7 5 0 15,-3 0 0-15,0 2 0 0,-3 9 24 0,4-3 5 16,2 0 0-16,3 2 1 0,3 1-29 0,0 2-12 16,3 3 8-16,6-3-8 0,4 0 0 0,2 0 0 15,0-5 0-15,6 0 0 0,2 0 12 0,7-6-4 16,0 1 0-16,9-3 0 0,0-3-8 0,6-2 8 16,3-3-8-16,5 0 8 0,7-6-8 0,-6 1 0 15,-7-3 0-15,-2 0-11 16,6 0-33-16,-6 0-6 0,-3-2-2 0,-4-1 0 0,4 1 23 0,-3-4 4 15,-3 4 1-15,0-1 0 0,-3 1 12 0,-1 2 4 16,1-3 0-16,-6 6 0 0,-3 0 8 0,0 2 0 16,0 0 0-16,-6 3 0 0,0 0 16 0,0 0 4 15,-3 8 2-15,0 3 0 0,0 2 22 0,-3-2 5 16,3 2 1-16,0 0 0 0,3-5-37 0,0 3-13 0,-3-1 9 16,3 1-9-16,3-6 0 0,0 3 0 0,3-3 0 0,0-2 0 15,3 0 12-15,3-3-4 0,0 0 0 0,6-6 0 16,-6 1-8-16,9 0 0 0,2-3 0 0,-5-3 0 31,-6 1-47-31,6-1-1 0,3 0-1 0,3-2 0 0,-4 3-12 16,-2-1-3-16,3 3 0 0,-3 0 0 0,0 0 40 0,-6 3 8 0,-3 0 2 0,0 5 0 15,-3-3 14-15,-6 3 0 0,0 0 0 0,0 8 0 16,-3 0 51-16,0 5 3 0,-6-2 1 0,0 2 0 16,-3 0-3-16,0 3 0 0,6 2 0 0,-6-2 0 15,0 0-35-15,3 3-7 0,6-3-2 0,0 0 0 0,0-1-8 16,9 1-11-16,0-3 3 0,3-2-1205 15</inkml:trace>
  <inkml:trace contextRef="#ctx0" brushRef="#br0" timeOffset="124701.66">8530 13160 1191 0,'0'0'52'0,"0"0"12"0,0 0-51 0,0 0-13 15,-3-5 0-15,3 5 0 0,0-5 108 0,3-3 18 16,0 3 4-16,-3-3 1 0,3 2-55 0,3-2-10 15,0-2-2-15,0 2-1 0,-1 0-14 0,4-3-2 16,3 1-1-16,-3 2 0 0,-3 0-32 0,6 0-6 16,-3-3-8-16,3-2 11 0,-3 0-3 0,3 2-8 15,0-5 12-15,-6 3-4 0,3 0-8 0,-1 0 0 0,-2 0 9 16,-3-1-9-16,0 1 8 0,-3 0-8 16,0 2 10-16,-3 3-10 0,-6 0 28 0,4 3-1 15,-7 0 0-15,0 5 0 0,-6-3 5 0,0 6 0 0,-3-1 1 16,0 4 0-16,3 2 3 0,1 0 1 0,-1 2 0 0,0 1 0 15,3 2-29-15,-3-2-8 0,9-1 0 0,0 3 0 16,0-2 0-16,3 2-12 0,6-2 4 0,0-3 0 16,0 2 8-16,6-2 11 0,0 0-3 0,6 0 0 15,0-3-8-15,3-2 0 0,3 0 0 0,6-3 8 32,2-3-32-32,4 0-6 0,3-2-2 0,0-3 0 0,-1 0-29 0,-5-2-7 0,3 4 0 0,-3-2-1 15,0 1-18-15,-1-1-3 0,-2 2-1 0,-6 1 0 16,0 0 38-1,-6 5 7-15,-3-3 2 0,-9 3 0 0,0 0 52 0,-6 8 12 0,-3 3 1 0,0-1 1 16,-6 1 47-16,-3 5 10 0,3 0 1 0,-6-1 1 0,4 4 1 16,-4-3 0-16,3 2 0 0,-6 1 0 0,-3-1-18 15,1 4-4-15,-1-7-1 0,0 4 0 0,9-1-38 0,-3-2-7 16,3 0-2-16,4-5 0 0,2-1-12 0,0-2 0 16,3 0 8-16,3-2-8 0,3-1 10 0,3-5-1 15,0 0 0-15,0 0 0 0,0 0-9 0,0 0-12 16,0 0 2-16,6-3 1 0,0-2-11 0,3 0-1 15,0-3-1-15,0 0 0 16,-1 0-14-16,-2 0-4 0,3 0 0 0,0 0 0 0,0-3 26 16,3 3 5-16,-3 0 1 0,0 1 0 0,-3 4 8 0,-6 3-8 15,0 0 8-15,0 0-8 0,0 0 8 0,0 0 0 16,0 0 0-16,9 5 0 0,0 3 10 0,0 0 4 16,-3 3 1-16,3-1 0 0,0-2-2 0,2 0 0 0,-2-3 0 15,3 1 0-15,0-1 9 0,0 0 2 16,6 1 0-16,0-6 0 0,3 0-24 0,2-3-8 0,-2-2 0 0,9-1 0 15,-3-2 8-15,3 0 11 0,-4-2-3 0,-2 2 0 32,3-5-32-32,0 2-8 0,-6-2 0 0,-1 0-1 15,1-1 1-15,-6 1 1 0,-3 0 0 0,0-3 0 16,0 3-5-16,-3 0 0 0,-3-1-1 0,0 1 0 0,0 0 23 0,-3 0 5 0,0 0 1 0,0 2 0 16,0 3 8-16,-3 8 9 0,0 0-1 0,0 0-8 15,0 0 44-15,0 0 1 0,0 0 1 0,0 0 0 16,-6 5-9-16,3 1-1 0,-6 2-1 0,3-1 0 15,0 1-2-15,0 3 0 0,0 0 0 0,0-1 0 16,0 3-10-16,-3 1-3 0,3-1 0 0,-3 0 0 16,3 0 10-16,0 1 2 0,3-4 0 0,-3 3 0 0,3-2-16 15,3-1-4-15,0-4 0 0,0 2 0 0,0-8-12 16,9 5 0-16,-3-2 0 0,6-3 0 0,0 0 9 0,3 0-1 16,-3-3 0-16,3-2 0 0,3-1-8 0,-1-2-17 15,-2 1 4-15,3-1 1 16,3-3-23-16,-3 0-4 0,6-2-1 0,-3 0 0 0,-1 0 17 15,1 0 3-15,3 2 1 0,-3 0 0 0,-3-2 19 0,-3 3-10 16,-3-1 10-16,-1 3-8 0,1 0 8 0,-3 3 0 16,-3 2 0-16,0 1 0 0,-6 2 12 0,0 0 2 15,0 0 0-15,0 0 0 0,0 5 21 0,0 0 4 16,-3 3 1-16,-3 0 0 0,3 3-23 0,-3-1-4 16,3 3-1-16,0 1 0 0,3 1-3 0,0 1-1 0,0-5 0 15,0 2 0-15,0 0-8 0,3 1 0 16,3-4 0-16,0 1 0 0,3-3 0 0,0-3 0 0,3 0 0 0,0-2-824 15,3 0-168 1</inkml:trace>
  <inkml:trace contextRef="#ctx0" brushRef="#br0" timeOffset="125592.07">10334 12941 1324 0,'0'0'118'0,"0"0"-94"0,-6 0-24 0,0 0 0 16,0 2 108-16,3 1 18 0,3-3 3 0,-6 5 1 15,0-2-46-15,0 2-10 0,6-5-2 0,0 0 0 16,0 8-36-16,0-2-7 0,3-1-1 0,6 0-1 16,-3 0 8-16,3-2 1 0,0 0 1 0,2-3 0 15,4-3-19-15,6 0-4 0,0 1-1 0,6-4 0 16,-3 1-4-16,-1 0-1 0,4-3 0 0,0 0 0 16,-6-3-8-16,0 3 0 0,-1 1 9 0,-2-4-9 15,-3 3 0-15,-3-5 9 0,0 5-9 0,-3-3 0 16,-3 3 10-16,0-2-10 0,-3 2 8 0,-3 0-8 15,-3 0 9-15,-3-3-9 0,-3 3 10 0,0 3-10 16,-6-3 9-16,0 3-9 0,-3-3 8 0,-2 5-8 16,-4 3 19-16,0 0-2 0,-6 0 0 0,-3 3 0 0,4 5-17 15,-4-3 0-15,6 8 0 0,0 1 0 16,1-1 10-16,-1 3-2 0,3 2 0 0,3 1 0 0,0-1-8 16,6 6 10-16,1-3-10 0,5 3 10 0,0-3-10 15,6 0 8-15,0 1-8 0,9-1 8 0,-3-3-8 0,9-2 0 16,-1-3 9-16,7-5-9 0,6 0 8 0,3-2-8 15,3-4 8-15,2-4-8 0,7 2 11 0,3-6-3 16,-3-2 0-16,2-2 0 16,-5 2-35-16,0-5-7 0,-4-1-2 0,1 1 0 15,0 5 0-15,-6-2 0 0,-4-1 0 0,1 3 0 0,-6 3 24 0,0 0 12 16,-9-1-12-16,-9 6 12 0,0 0 0 0,0 0 0 16,0 0 0-16,-3 8 0 0,-6 3 34 0,-3-1 7 15,-3 1 2-15,0 2 0 0,0 0-15 0,1 1-2 16,2-1-1-16,0 3 0 0,3-6 0 0,0 4 0 0,3-4 0 0,0-2 0 15,6 0-14-15,0-8-3 16,0 0-8-16,0 0 12 0,6 3-1 0,6-3-1 0,0-6 0 16,6 1 0-16,-3-3-2 0,2 0 0 0,4-2 0 0,0-4 0 15,0 1-8-15,0 0 0 0,0 2 0 0,-4-2 8 16,4 0-8-16,-3 0 0 0,0-3 0 0,-3 0 0 16,0 0 0-16,-3-3-17 0,0 6 4 0,-1-3 1 31,-2 3-16-31,3 0-4 0,-3 2 0 0,0 1 0 0,0-1 7 0,0 6 1 0,0-3 0 0,3 0 0 15,-3 3-169-15,3-1-34 0</inkml:trace>
  <inkml:trace contextRef="#ctx0" brushRef="#br0" timeOffset="126482.48">11712 12613 1652 0,'0'0'73'0,"0"0"15"0,0-3-70 0,0 3-18 0,0 0 0 0,6-3 0 15,0-2 42-15,2 0 5 0,-2 0 1 0,6-3 0 16,6 0-20-16,3-3-3 0,3-2-1 0,3 2 0 15,-1-2 7-15,4 2 1 0,-6-2 0 0,6 3 0 16,-3-1-32-16,2-2 0 0,1 0 0 0,0-1-10 16,-3 1 10-16,-1-3 0 0,-2 3 8 0,0-3-8 15,3 0 12-15,-3 0-3 0,-3 1 0 0,-4-1 0 0,1-3-9 16,-6 1 8-16,-3-1-8 0,0 3 8 0,-3-5 4 0,-3 3 0 16,-3-4 0-16,-6 4 0 0,-3-1 7 0,0 3 1 15,-3 3 1-15,-3 3 0 0,-3 2 7 0,-5 2 0 16,2 6 1-16,-9 6 0 0,0 2 3 15,-2 8 1-15,-7-1 0 0,6 7 0 0,-3-1-9 0,-2 5-3 16,-7 3 0-16,3 6 0 0,1 2-21 0,-4 2 0 16,0 1 0-16,1 2 0 0,5 3 11 0,0 3-3 15,7 2 0-15,-1-2 0 0,0 0 4 0,3-3 0 16,4 0 0-16,-4-3 0 0,3-2-12 0,6-3 0 16,-3 0 0-16,7-6 8 0,-1-2-8 0,3-2 0 15,0-1 0-15,6-4 0 0,-3-4 10 0,6-2 0 16,0-3 0-16,3-2 0 0,3-6-10 0,0-5 0 15,0 0 0-15,0 0 0 0,0 0 28 0,18-8 3 16,-3-5 1-16,6 0 0 0,0-3-32 0,-1 3 0 16,4-6 0-16,-3 1 0 0,3-1 0 0,-3 0 0 0,0 1 0 15,2-1 0 1,1 1-23-16,0 2-10 0,3 3-3 0,-6 2 0 0,2 1 16 0,-2 4 4 0,-3 1 0 16,-3 2 0-16,-6 3 16 0,0 6-10 0,-3-4 10 0,0 6-8 15,-6 0 0-15,-3 3 0 0,0-3 0 0,-3 2 0 16,-6 1 8-16,0-1 0 0,3 4 0 0,-3-4 0 15,-3 4 0-15,3-4 0 0,-2 1 0 0,2-1 0 16,0 1 0-16,3-3 11 0,-3-3-3 0,3 0 0 16,0 1-8-16,3 2 8 0,-3-6-8 0,6 1 8 15,3-3-8-15,0 0 0 0,0 0 0 0,0 0 0 16,0 0 0-16,0 0 0 0,0 0 8 0,0 0-8 16,0 0 0-16,0 0 0 0,6 0 0 0,3 0 0 0,0 0 0 15,0 0 0-15,0 3 0 0,3-1 0 0,0-2 0 0,0 5 0 16,2-2 0-16,-2-3 0 0,3 5 0 0,0-2 0 15,3 0 0-15,-3-1 0 0,0 4 0 0,0-4 0 16,2 1 0-16,4 0 0 16,0-3-56-16,0 0-11 0,0-3-1 0</inkml:trace>
  <inkml:trace contextRef="#ctx0" brushRef="#br0" timeOffset="126888.67">12122 12946 172 0,'-6'-5'16'0,"6"5"-16"0,-5 0 0 0,-1-3 0 15,0 3 370-15,0 0 71 0,0 3 15 0,6-3 2 16,0 0-324-16,0 0-65 0,0 0-13 0,0 0-2 16,0 0-22-16,6 8-4 0,0-3 0 0,3-2-1 15,2-1-6-15,1 1-1 0,3-3 0 0,0-3 0 16,-3 3 0-16,6-5 0 0,-3 2 0 0,0-2 0 15,3 0-20-15,-4-1 0 0,4-1 0 0,-6 1 0 16,3-2 0-16,-3 3 0 0,-3-3-12 0,-3 3 4 16,0-3 8-16,-3 0 0 0,-3 3 10 0,-3-6-10 15,0 3 9-15,-3 3-9 0,-6-3 8 0,0 3-8 16,-3-3 13-16,0 2-2 0,-6 1-1 0,4 2 0 16,-4 3 2-16,0 3 0 0,-3 2 0 0,0 1 0 15,-3 2 8-15,1 0 3 0,2 2 0 0,0 6 0 16,3 0-3-16,0 0 0 0,4 0 0 0,2 2 0 0,-3 3-7 15,9 0-1-15,0-2-1 0,3 2 0 0,3-2-11 0,3-1 0 16,6-2 9-16,3 0-9 0,0-5 8 0,3-1-8 16,6-2 8-16,2 0-8 15,1-5-20-15,3-3-9 0,6-6-2 0,0 4 0 16,-4-6-162-16,1 0-33 0,6-3-6 0</inkml:trace>
  <inkml:trace contextRef="#ctx0" brushRef="#br0" timeOffset="127310.4">12575 12835 1792 0,'0'0'80'0,"-6"3"16"0,0-1-77 0,-3 4-19 0,-3-1 0 0,3 3 0 16,-3 0 80-16,3 0 13 0,-3 2 3 0,4 1 0 15,-1-1-16-15,-3 1-2 0,6 2-1 0,-3 0 0 16,0 1-37-16,3 2-8 0,-3-3-2 0,3 3 0 16,-3-3-10-16,3 0-1 0,0 0-1 0,3 1 0 15,0-4-9-15,0 3-1 0,6-5-8 0,0 0 12 16,0 0-12-16,-3-8 11 0,0 0-11 0,9 5 10 15,3-5-10-15,0 0 0 0,3-5 0 0,3 0-11 16,-3-6-49-16,5 3-11 16,4 0-1-16,0-2-1 0,-3 2-40 0,3 0-8 0,-1-3-2 0,-2-2 0 15,0 3 47-15,0-6 10 0,-3 2 2 0,0 1 0 16,3 0 35-16,-4 0 7 0,1 2 2 0,-6 1 0 16,3 2 20-16,-6 2 8 0,0 1 0 0,-9 5 0 15,0 0 52-15,0 0 11 0,0 0 1 0,0 0 1 0,0 0 29 16,3 5 6-16,-6 1 0 0,3 2 1 0,-3 0-37 15,-3 2-8-15,0 3-2 0,-3-2 0 0,3 2-30 16,-3 3-7-16,3-3-1 0,-3 3 0 0,0-3 13 16,0 1 3-16,4-4 0 0,2 3 0 0,-3 1-29 15,3-4-11-15,0 1 8 0,3-1-8 0,0 1 12 0,3-3-4 16,-3-8 0-16,0 0 0 0,6 5-8 0,2-2 0 16,1-3 0-16,3-3 0 0,0 1-14 0,0-1-5 15,-3-2-1-15,6-1 0 16,-3-2-224-16,3 0-46 0</inkml:trace>
  <inkml:trace contextRef="#ctx0" brushRef="#br0" timeOffset="127950.9">13215 12901 1684 0,'0'0'75'0,"-3"0"15"0,-3 0-72 0,-3 0-18 16,3 3 0-16,-6-1 0 0,3 1 95 0,-3 2 15 15,-3 1 3-15,3 2 1 0,4 2-42 0,-1 1-9 16,-6 2-2-16,3 0 0 0,-3 0-36 0,3 1-7 15,0-4-2-15,3 3 0 0,0 1 13 0,0-4 3 16,6 1 0-16,3-1 0 0,0-2-21 0,0-8-11 16,3 8 12-16,-3-8-12 0,3 8 10 0,6-5-10 15,0 0 8-15,3-6-8 0,0 0 13 0,3-2-2 16,-3 0-1-16,3-3 0 0,0 0-10 0,2 0 0 16,4-3 0-16,0 3 8 0,0 0-8 0,0-2 0 0,-3-1-12 15,2-2 12-15,1 2-20 0,-3 1 3 0,3-1 1 16,-3-2 0-16,0 2 4 0,3 1 2 0,-4-1 0 0,-2 3 0 15,-3 3 10-15,0 0 9 0,-3 2-1 0,0 0-8 16,-3 3 8-16,-6 0-8 0,0 0 0 0,0 6 0 16,0 2 8-16,-3 2-8 0,-3-2 0 0,0 3 0 15,0-1 12-15,-3 4 0 0,3-1-1 0,-6 0 0 16,3 3 11-16,0-3 2 0,0 0 1 0,4 1 0 16,-1-1-13-16,3-3-4 0,0 4 0 0,3-1 0 15,0-3 8-15,3 1 0 0,3-6 1 0,0 3 0 16,-1-5-65-16,7 0-12 0,-3-1-4 15,6-4-700-15,0-1-140 0</inkml:trace>
  <inkml:trace contextRef="#ctx0" brushRef="#br0" timeOffset="128700.71">13786 12943 2149 0,'0'0'47'0,"0"0"9"0,-6-2 3 0,0 4 2 0,0 1-49 0,1 0-12 15,-1 2 0-15,0-2 0 0,0 2 88 0,3 0 14 16,3-5 3-16,-3 6 1 0,3-6-69 0,0 0-13 16,6 5-4-16,0 0 0 0,3-2-20 0,2-1 0 15,1-2 0-15,3-2 0 0,0 2 30 0,3-6 2 16,-3 4 0-16,3-3 0 0,0-3-32 0,-1 0 0 0,-2 0 0 16,-3 0 0-16,3 2 0 0,-3-1 0 0,0-1 0 0,-3 0 0 15,3-11 0-15,-6 11 0 0,-6-2 0 16,0 2 0-16,0-3 0 0,-3 3 0 0,0-2 0 15,-3 2 0-15,-3 0 0 0,0 2 0 0,-3 1 0 16,-3 5 0-16,-3 3 0 0,0-1 0 0,-2 6 0 16,-4 0 12-16,0 3-3 0,0 2-1 0,0 0 0 15,1 1 4-15,-4 4 0 0,3 1 0 0,3-1 0 16,0 3 0-16,3 3 0 0,1-3 0 0,8 0 0 16,-3-2-12-16,9 2 0 0,0-5 0 0,6 0 0 15,6 0 0-15,3-3 0 0,-1-2 0 0,4-3 0 16,3-3 0-16,3 0 0 0,0-5 0 0,0 0 0 15,0-5 0-15,2 0-11 0,1-6 3 0,0 0 0 0,3-2-13 16,3 3-3-16,-7-4 0 0,1 1 0 16,3 0-13-16,-3 0-3 0,3-1-1 15,-4 1 0-15,4 0 24 0,-3-3 5 0,0 3 0 0,-3 2 1 0,-4 1 11 0,-2 2-8 16,0 0 8-16,-6 2-8 0,0 1 8 0,-3 3 0 16,-6 2 8-16,0 0-8 0,0 0 20 0,0 0 0 15,-6 7 0-15,0 1 0 0,-3 6 20 0,0-4 3 16,-3 3 1-16,0 1 0 0,4-1-20 0,-4-2-3 15,0 2-1-15,3 0 0 0,0-2-20 0,0-1 0 16,6 3 0-16,-3-2 0 0,3-3 0 0,3 0 0 16,-3 0 0-16,3-8 0 0,3 8 28 0,-3-8 2 15,9 5 0-15,0-5 0 0,6 0-22 0,0-3-8 16,-3 1 0-16,5-6 0 16,1 2-20-16,0-1-9 0,0-1-3 0,3-6 0 15,0 6 0-15,0 0 0 0,-1-2 0 0,4 2 0 16,-3-3-2-16,3 3-1 0,-3 1 0 0,-1-4 0 0,1 3 23 0,-3 3 4 0,-3-3 8 0,3 2-13 15,-6 1 13-15,3 3 0 0,-3-1 0 0,-3 3 0 16,-1 0 10-16,-2 0-2 0,3 3 0 0,-6-1 0 16,0 3 29-16,0 1 6 0,-3 2 1 0,-3 0 0 15,0 0-26-15,0 2-5 0,-6-2-1 0,6 0 0 16,-5 3-4-16,2-1-8 0,0 1 11 0,0-1-11 16,0 1 8-16,0 0-8 0,3-1 0 0,3 1 0 15,-3-1 32-15,3-2 0 0,3 3 0 0,0-3 0 16,3 0-70-16,0 0-14 15,3-3-4-15,3 0-784 0,-1 0-156 0</inkml:trace>
  <inkml:trace contextRef="#ctx0" brushRef="#br0" timeOffset="128841.43">14858 13256 345 0,'0'0'15'0,"-6"0"4"0,-3 2-19 0,6 1 0 16,-3 0 0-16,0 2 0 0,0 0 508 0,0 0 97 15,3 1 20-15,-3-1 4 0,3 0-480 0,3 1-96 16,0-6-19-16,3 5-4 16,3 0-112-16,-3 0-22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2-03-15T10:55:04.423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907 2061 115 0,'0'0'10'0,"0"0"-10"0,0 0 0 0,3 0 0 16,3 0 221-16,-6 0 43 0,0 0 8 0,3-5 1 15,0 2-154-15,3 3-31 0,-6 0-7 0,3-5-1 0,2 0-8 0,-2 2-3 16,6-2 0-16,0-3 0 0,-6 2-19 0,6-2-4 16,0-2-1-16,3 2 0 0,-3-5-9 0,3 2-3 15,6-2 0-15,-6 0 0 0,0-1-9 0,5 1-3 16,1 0 0-16,-3-6 0 0,3 4-9 0,3-4-3 15,-3-2 0-15,3 2 0 0,-1-4-9 0,1 1 0 16,0 1 0-16,0 3 0 0,0-6 0 0,0 3 0 16,-4 0 0-16,1 2 0 0,-6-2 0 0,3 2 0 15,0 1 0-15,-6-1 0 0,3 6 10 0,-3 0-10 16,3 0 12-16,-3 5-12 0,-6-3 8 0,3 8-8 16,-4-7 0-16,1 7 0 0,3-2 0 0,-6 5 0 15,0 0 0-15,0 0 0 0,3-8 0 0,-3 8 0 16,0 0 0-16,0 0 0 0,0 0 0 0,0 0 0 15,0 0 0-15,0 8 0 0,0 5 0 0,-3-8 0 16,3 3 0-16,0 3 0 0,-6 2-9 0,3 0 1 16,1-5 0-16,2 6 0 0,-9-1 8 0,9 5 11 15,-9-4-3-15,3-1 0 0,0 5-8 0,-3-2 0 16,0 3-12-16,6-1 12 0,-6-2 0 0,0 3 0 0,-3-1 0 16,3 1 0-16,0-3 0 0,0 2 0 0,6-5 9 15,-6 6-9-15,3-6 0 0,1 0 0 0,-4 1 0 0,3-1 0 16,3 0 0-16,0-2 0 0,3 2 0 0,0-5 0 31,-6 5-38-31,6-5-9 0,0 3-1 0,-3-4-1 0,3-1-147 0,0 2-30 0,0-8-6 0</inkml:trace>
  <inkml:trace contextRef="#ctx0" brushRef="#br0" timeOffset="1530.89">1690 1892 1123 0,'0'0'24'0,"0"0"6"0,8 5 1 0,1 3 1 0,-6-3-32 16,6 3 0-16,0-2 0 0,3 7 0 0,-3-8 63 0,0 8 6 0,0 1 2 0,-3-1 0 16,0 3 4-16,-3 2 1 0,3 1 0 0,-6 2 0 15,3 3-19-15,-6-6-3 0,3 3-1 0,-9 6 0 16,0-6-23-16,0 5-5 0,-3 4-1 0,-6-4 0 15,3 0-12-15,0 1-4 0,1 5 0 0,-1-3 0 16,0 2 8-16,-6 1 0 0,0-5 1 0,3-1 0 16,0 6-17-16,4-11 0 0,-7 3 8 0,3 2-8 15,-3-7-148-15,9 2-32 0,-24 11-8 16,22-19 0-16</inkml:trace>
  <inkml:trace contextRef="#ctx0" brushRef="#br0" timeOffset="2140.17">2928 1617 633 0,'0'0'56'0,"0"0"-44"16,0 5-12-16,0 3 0 0,-6-3 144 0,6 3 26 15,-6 5 6-15,3-5 0 0,-3 5-76 0,0 1-16 16,0-1-4-16,3 3 0 0,-3 0-44 0,3 2-10 15,-6 1-2-15,6 2 0 0,-6-3-8 0,0 1-3 16,3-3 0-16,0 2 0 0,-2 1-13 0,-4 2 0 16,6-8 0-16,-3 6-502 15,3-1-98-15</inkml:trace>
  <inkml:trace contextRef="#ctx0" brushRef="#br0" timeOffset="2655.62">2553 1572 1634 0,'0'0'36'0,"0"0"7"0,0 0 1 0,-6-6 3 0,0 4-38 0,3 2-9 0,-3-6 0 0,0-2 0 16,6 8 54-16,0-5 9 0,0-3 1 0,0 3 1 15,3-6-17-15,6 3-3 0,0-5-1 0,6 5 0 0,-3-5-28 0,2 2-7 16,7-4-1-16,3 1 0 0,3-4 13 0,3-1 3 16,2-2 0-16,1 3 0 0,3-4-6 0,-6 4-1 15,5-1 0-15,1 1 0 0,0 2-1 0,3 3-1 16,-1 2 0-16,1 3 0 0,-3 3-24 0,-1 5-5 16,-5 0-1-16,0 0 0 0,-3 5 24 0,-7 3 5 15,4 3 1-15,-3 2 0 0,-6 0-27 0,0 0-4 16,-3 9-2-16,0-4 0 0,-6 1 18 0,-3 7 0 15,6-5 0-15,-9 11 0 0,0-5 0 0,0 4 0 16,-6-4 0-16,3-1 0 0,-3 1 0 0,0-1 0 16,-3 6 0-16,-3-6 0 0,-3 1 16 0,0-1-2 15,-6 1-1-15,-3-1 0 0,-2 6 2 0,-1-6 0 16,-3 6 0-16,-6-5 0 0,7 4-3 0,-10-4-1 16,6-1 0-16,3 1 0 0,1-6 1 0,-1 3 1 15,-6-6 0-15,0 3 0 0,-5-7 7 0,2 4 2 16,-3-5 0-16,-2-7 0 0,8 2-5 0,0-3-1 15,4 3 0-15,2-8 0 0,6 0-4 0,3-6-2 0,-3 4 0 16,10-9 0-16,2-2-10 0,3-3 0 0,3 0 0 16,3-5 0-1,3 0-118-15,9-6-16 0,0 4-3 0,3-9-1 16,8 3-102-16,10 0-20 0</inkml:trace>
  <inkml:trace contextRef="#ctx0" brushRef="#br0" timeOffset="3296.1">3481 1871 288 0,'0'0'25'0,"0"0"-25"16,0 0 0-16,0 0 0 0,3 8 187 0,-3-8 32 16,6 5 6-16,-6-5 2 0,3 2-163 0,-3-2-33 15,0 0-7-15,0 0 0 0,6 6 32 0,0-6 8 16,0 0 0-16,-6 0 1 0,9 0-13 0,-6-8-4 16,3 3 0-16,0-1 0 0,3 4-35 0,-3-9-13 15,0 3 9-15,0-5-9 0,3 5 12 0,-6-5-4 16,0 2 0-16,0 3 0 0,-3-5 3 0,0 0 0 15,-3-1 0-15,0-4 0 0,0 5-3 0,-3 0-8 16,3-1 12-16,-9 1-4 0,3 8 14 0,-6-3 2 0,3 3 1 0,-3 5 0 16,-6 0-3-16,1 5-1 0,-4 3 0 0,0 5 0 15,3-5 23-15,0 5 5 0,-5 3 1 0,5 5 0 16,0-2-11-16,3-3-3 0,-3 2 0 0,6 1 0 16,0-1-17-16,6-2-4 0,-2 3-1 0,5-6 0 15,3 5-14-15,0-4 8 0,6-7-8 0,3 4 0 16,3 2 0-16,-4-5 8 0,10-2-8 0,-6 1 0 15,6-7 0-15,0 0 11 0,0-7-11 0,3 1 10 16,0 1-10-16,3-3 0 0,-1 0 0 0,1 3 0 16,-3-8 0-16,0 5 0 0,0-3 0 0,0 3 0 15,-3-5-22-15,-1 0 3 0,-5 2 1 0,3 3 0 0,-3-5 18 16,-6 8 0-16,0 2-8 0,0-2 8 0,-3 5 12 16,0 0 5-16,0 0 2 0,0 0 0 0,-6 5-19 0,3 3 0 15,-3 5 0-15,-3-5 0 0,3 5 14 0,0-2 6 16,-3 2 0-16,3 0 1 0,4 1-10 0,-1 4-3 15,3-10 0-15,0 5 0 0,3 0-8 0,-1-7 0 16,10 2 0-16,-9-3 0 0,-3-5 0 0,0 0 0 16,18 0 0-16,0-5 0 15,3-3-30-15,0-3-8 0,0 3-2 0,-1-5 0 16,4 0-180-16,-3-8-36 0,3 2-7 0</inkml:trace>
  <inkml:trace contextRef="#ctx0" brushRef="#br0" timeOffset="3722.6">4184 1090 864 0,'6'-13'76'0,"-6"13"-60"0,3-8-16 0,-3 8 0 0,0 0 172 0,0 0 31 0,0 0 6 0,0 0 2 0,-6 0-64 0,-3 0-13 15,3 5-2-15,3 3-1 0,-9 0-45 0,3 3-9 16,-3 2-1-16,3 3-1 0,0 0-31 0,-8 5-5 16,2 0-2-16,-3 5 0 0,0 4-21 0,-3-4-4 15,0 8 0-15,-3 3-1 0,1 11-3 0,-4-3-8 16,3 0 12-16,0 0-4 0,3 3-8 15,-5-3 0-15,5-6 0 0,3 1 0 0,-3-3 8 0,6-3-8 16,3-7 0-16,3 5 8 0,-3-11-8 0,7-3 0 16,2 1 9-16,3 2-9 0,-6-13 0 0,12 3 0 15,-6 2 0-15,3-13 0 16,-3 0-26-16,5 5 0 0,7-10 0 0,-6-1 0 16,0-1-23-16,3-1-5 0,0-3-1 0,-6 3 0 15,0-5-8-15,0-6-1 0,3 6-1 0,-6-5 0 16,6-1 26-16,-6 3 6 0,0 3 1 0,0-6 0 0,-6 6 16 0,0 0 4 15,3 0 1-15,3 0 0 0,-6-1 11 0,0 9 12 16,3-3-2-16,-6 3-1 0,3-3 38 0,3 3 7 16,0 5 2-16,-6 0 0 0,6-6-4 0,3 6-1 0,-5 0 0 15,5 0 0-15,0 0-31 0,0 0-7 16,0 0-1-16,0 0 0 0,0 0-12 0,0 0 0 0,0 0 0 0,11 0 0 16,-2 6-9-16,3-6 9 0,-3 0 0 0,6 0-9 15,0 0-113 1,-3 0-22-16,3 0-5 0,0 0-739 0</inkml:trace>
  <inkml:trace contextRef="#ctx0" brushRef="#br0" timeOffset="4378.95">4047 1728 1591 0,'-9'5'70'0,"6"3"15"0,0-8-68 0,0 5-17 15,0 3 0-15,3-8 0 0,0 0 62 0,0 0 9 16,0 5 1-16,0-5 1 0,0 0-14 0,3 3-3 15,-3-3-1-15,0 0 0 0,6 5-31 0,6-5-5 16,-6 0-2-16,3-5 0 0,0 2-5 0,0-2-2 16,0 0 0-16,0 2 0 0,0-2-10 0,-4-3 12 15,4-3-12-15,-3 4 12 0,0 1-12 0,-3-7 0 16,3 5 9-16,0-5-9 0,-6 8 21 0,0-9 0 16,0 6 0-16,0-2 0 0,0 2-21 0,-6 0-13 15,3 5 1-15,-3 1 1 0,0 4 31 0,-9 4 5 16,1 4 2-16,-4-2 0 0,0 5-2 0,3 6 0 15,-6-3 0-15,0 2 0 0,3 1-1 0,7 2-1 16,-4 3 0-16,6-3 0 0,-3-3-9 0,6 1-2 0,3 2 0 0,0-8 0 16,3 1-12-16,3-1 0 0,0 0 0 0,3-5 0 15,3 3 0-15,0-6 0 0,3 3 0 16,2-8 0-16,7 0 0 0,0-6 0 0,0 4 8 0,0-3-8 16,3-3-17-16,-4-3-7 0,1 3 0 0,-3-5-1 31,3 0-13-31,-3-6-2 0,0 6-1 0,0 0 0 0,-1-1 28 0,-2 1 13 0,0 0-12 0,-3 0 12 15,3 2 0-15,-6 3 0 0,3 3 0 0,-9 2 0 16,3-2 0-16,-6 5 0 0,0 0 0 0,0 0 0 16,0 0 10-16,3 5 3 0,-6 8 1 0,3-5 0 15,-3 0 21-15,0 3 4 0,0 2 1 0,3-5 0 16,-6 3-26-16,6 2-5 0,-6 0-1 0,3-5 0 16,3 0-8-16,0 3 0 0,-3-3 9 0,3-3-9 0,6 3 0 15,-3-3 0-15,0-2 0 0,3 2 8 0,0-5-8 16,3 0 0-16,0 0 8 0,-3-5-8 0,8-3 0 0,-2 2 9 15,-3-1-9-15,6-1 0 16,0-6-16-16,3 1-11 0,0 3-1 0,-6 2-1 16,6-6-11-16,-4 1-1 0,1 0-1 0,0 8 0 0,-3-9 16 0,3 9 3 15,-9-3 1-15,3 8 0 0,0-5 22 0,-9 5-9 16,0 0 9-16,0 0 0 0,0 0 0 0,0 10 12 16,0-2 0-16,-3-2 0 0,-3 7 19 0,0 0 3 15,0 0 1-15,3 1 0 0,-6-6-8 0,-3 5-2 16,6 5 0-16,3-4 0 0,-6-7-11 0,6 4-2 15,0 2-1-15,6-5 0 0,-3 3-11 0,6-3 0 16,0-3 9-16,0 3-9 16,0-8-134-16,6 5-31 0</inkml:trace>
  <inkml:trace contextRef="#ctx0" brushRef="#br0" timeOffset="5347.03">4815 1781 115 0,'0'0'10'0,"0"0"-10"0,0 0 0 0,0 0 0 15,0 0 212-15,0 0 41 0,0 0 8 0,0 0 2 16,0 0-118-16,3 5-23 0,-6 3-5 0,3-8-1 15,0 0-13-15,0 0-3 0,0 5-1 0,0-5 0 16,0 0-31-16,0 8-7 0,6-3-1 0,-6-5 0 16,0 0-28-16,6 0-5 0,-3 3-2 0,6-3 0 15,0 0 6-15,-3 0 1 0,6-3 0 0,-1 3 0 16,1-5-32-16,3 0-10 0,-3 2 0 0,3-2 0 0,-3-3 10 0,3 3 0 16,0-3 0-16,-3 2 0 15,-3-2 0-15,-1-2 9 0,-2 7-9 0,0-7 0 16,-6 7 10-16,0-8-10 0,0 6 8 0,-6-3-8 15,0 3 13-15,-2-3-2 0,-4 3-1 0,-3-3 0 0,0 2-10 16,0 4 0-16,-3 2 9 0,0 0-9 0,-3 0 0 0,4 2 9 16,-4 4-9-16,6 2 0 0,-3 2 16 15,0-2-3-15,3 3-1 0,0 2 0 0,3 0-3 0,4-5-1 16,-1 11 0-16,3-6 0 0,-3 0-8 0,6 3 0 16,0 3 0-16,6-1 0 0,0 1 0 0,6-6 0 15,-6 3 0-15,6-6 0 0,5 4 0 0,1-9 0 16,3-3 0-16,6 4 0 0,0-6 0 0,3-6 0 15,-1 4 0-15,4-3 0 0,3 5 0 0,-3-11 0 16,-7 3-8-16,4 0 8 0,-6-3-20 0,-3-2 1 16,3 5 0-16,-6-5 0 0,3 0 7 0,-7 5 0 15,1 3 1-15,-6-1 0 0,0 4 11 0,-6 2 8 16,0 0-8-16,0 0 11 0,-3 8-11 0,0 5 0 16,-6 0 9-16,3 0-9 0,-3 1 32 0,4 4 1 0,-7-5 1 15,3 1 0-15,9 4 0 0,-12-5 0 0,6 1 0 16,3-7 0-16,-3 1-13 0,3 3-2 0,6-8-1 0,-3-1 0 15,0-2-6-15,0 0 0 0,0 0-1 0,0 0 0 16,9-5-1-16,0 0 0 0,0-9 0 0,0 7 0 16,3-7-10-16,-4 1 8 0,4 0-8 0,0 0 8 15,-3-3-8-15,3 0 0 0,3-3 9 0,-3 1-9 16,0-3 8-16,0 2-8 0,3 6 8 0,-1-8-8 16,1 7-39-16,-3-4-12 15,0 5-2-15,-3 0-1 0,0 2-9 0,0 3-1 16,-3 0-1-16,0-3 0 0,3 9-186 0,-3-3-37 15,0-1-7-15,-6 6-1 0</inkml:trace>
  <inkml:trace contextRef="#ctx0" brushRef="#br0" timeOffset="6003.34">5881 1304 1587 0,'0'0'70'0,"0"0"15"0,0-5-68 0,6 2-17 0,-4-2 0 0,4 0 0 15,3 2 13-15,-3-2-1 0,6-3 0 0,-3 3 0 16,3-3 28-16,0-3 4 0,0 3 2 0,3-5 0 16,0 0-25-16,-3 2-5 0,5-5 0 0,-5 3-1 15,3-5-2-15,0 4 0 0,0-4 0 0,0-3 0 16,0 2-13-16,0-2 0 0,0-3 8 0,-4-2-8 15,1-1 0-15,0 6 0 0,-3-3 0 0,-3 3 0 16,0 3 0-16,0-4 8 0,-9 9-8 0,0 3 0 16,-3 2 48-16,-3 2 6 0,-6 6 2 0,0 0 0 15,-2 6 11-15,-4 2 2 0,-3 2 1 0,0 3 0 16,-6 3-22-16,-2 3-5 0,-1 7-1 0,-3-2 0 16,0 3-15-16,4 2-3 0,-1 2-1 0,0 6 0 15,-3 3 6-15,7 5 2 0,2 3 0 0,3 2 0 16,-3 3-15-16,1 13-2 0,5-2-1 0,-6 7 0 15,0-5-4-15,3 6-1 0,3-1 0 0,-2 3 0 0,-4-8-8 16,6 3 10-16,-3-3-10 0,9-8 10 0,-6 1-10 16,4-12 0-16,5 6 0 0,-6-3 0 0,3-5 8 0,3 3 0 15,-3-8 0-15,3-1 0 0,-3-2-8 0,1-10 0 16,2-1 0-16,0 1-11 0,-3-3 11 0,3-3 0 16,-3-3 0-16,3-4 0 0,-3-1 0 0,6-5 0 15,-3 0 0-15,0-3 0 0,4 0 11 0,-4-5-3 16,0-5 0-16,3-3 0 0,-3 3 12 0,3-9 3 15,0-7 0-15,3 3 0 0,0-9-31 0,6 1-7 16,6-6-1-16,-3 0 0 0,3 1 16 0,0 2 0 16,3-1-10-16,-3 4 10 0,3 0 0 0,3 4 0 15,0-4 0-15,2 2 0 0,4 3 0 0,0 0 0 16,3 2 0-16,3-2 0 0,3 5 0 0,-1 0 0 16,4-2 10-16,0 5-10 0,3-6 8 0,-6 6-8 15,5 5 0-15,-5-5 0 0,0 2 0 0,-3 3 0 0,-1 0 0 16,-5 3 0-16,6-3 0 0,-3 3 0 0,-6-3 0 15,0 8-12 1,0-6-224-16,-1-2-45 0,10 3-9 0,-6 0-2 0</inkml:trace>
  <inkml:trace contextRef="#ctx0" brushRef="#br0" timeOffset="7839.01">5994 1839 0 0,'0'0'0'0,"0"0"0"0,0 0 0 0,0 0 0 0,0 0 0 0,0 0 0 15,0 0 367-15,0 0-74 0,0 0 59 0,6 0 12 16,-6 0-224-16,6 5-44 0,-3-5-10 0,3 8-2 15,-4-8-13-15,-2 0-3 0,6 5-1 0,3-5 0 16,-9 3-19-16,6 2-3 0,-6-5-1 0,0 0 0 16,3 0-15-16,6 0-3 0,-3 0-1 0,6 0 0 15,-6-8 10-15,3 3 1 0,3 0 1 0,-3-3 0 16,3 0-21-16,0-3-5 0,-3 3-1 0,2-5 0 16,4 3-10-16,-6-4 0 0,0 6 0 0,0-5 0 15,0 5 8-15,-3-5-8 0,-3 0 8 0,0 2-8 0,-3-2 12 0,0 0-4 16,0 5 0-16,-3-5 0 0,-3-1 4 0,3 1 0 15,-3 0 0-15,0 2 0 0,-3 3 16 16,0-2 3-16,-3 7 1 0,3-2 0 0,-2 5-12 0,-1 0-1 16,-3 5-1-16,3 3 0 0,-3-3-10 0,0 9-8 15,-3-1 12-15,3 0-12 0,-3-5 12 0,1 11-4 16,2-6 0-16,-3 5-8 0,3-4 8 0,0 4-8 16,0-2 0-16,3 2 0 0,0 1 0 0,3 2 0 15,4-8 0-15,2 6 0 0,3-1 0 0,0-4 0 16,0-1 0-16,0-5 0 0,0 5 0 0,6-8 0 15,2 1 0-15,1 2 0 0,3-8 0 0,3 0 0 16,-6 5 0-16,6-10 0 0,-3-3 0 0,3 2 0 16,-3 1 0-16,3-3 0 0,2-5 0 0,-2 0 0 15,3 2 0-15,-3-2 0 0,3-3 0 0,-3 3 0 16,0 2 0-16,-3 3 0 0,-1-5 0 0,1 2 0 16,-3 3 0-16,-3 3 0 0,0 2 0 0,0-2 0 0,0 0 0 15,-6 5 0-15,0 0 0 0,0 0 0 0,0 0 0 0,-6 5 0 16,3 3 0-16,-3 3 0 0,0-3 0 0,0 0 0 15,0 2 28-15,0 3 1 0,0 1 1 0,1-1 0 16,5 0-22-16,-3-5-8 0,0 3 0 0,3 2 0 16,0-11 0-16,0 4 0 0,3 2 0 0,3-3 0 15,-4 3 0-15,4-5 0 0,3-1 0 0,3-2 0 16,0 0 0-16,0 0 0 0,3 0 0 0,0-2 0 16,3-4-72-16,0 1-20 0,2-3-4 0,4 3-651 15,-6-8-130-15</inkml:trace>
  <inkml:trace contextRef="#ctx0" brushRef="#br0" timeOffset="8424.65">6660 1590 900 0,'6'0'40'0,"-3"0"8"0,0 0-39 0,0 0-9 16,0 0 0-16,3 3 0 0,-3-3 73 0,0 0 13 15,-3 0 2-15,0 0 1 0,0 0-25 0,0 0-4 16,0 0-2-16,0 0 0 0,6 0-6 0,-6 0 0 16,0 0-1-16,0 0 0 0,0 0 21 0,0 0 5 15,0 0 1-15,0 0 0 0,0 0-9 0,-6-3-1 16,0-2-1-16,0 5 0 0,0 0-1 0,6 0 0 0,0 0 0 0,0 0 0 15,-18 5-13-15,1-5-2 0,-1 8-1 0,3-3 0 16,3 3-5-16,0-2-1 0,-3-4 0 0,6 4 0 16,9-6-28-16,-12 5-7 0,3 3-1 0,0-3 0 15,9-5-8-15,0 0 0 0,-5 8 9 0,2-3-9 16,0 3 0-16,3-2 0 0,3-1 0 0,0 3 0 16,0-3 0-16,-1 3 9 0,7-3-9 0,3-2 0 15,0 2 0-15,0 1 0 0,3-6 0 0,3 5 0 16,0-3 0-16,0 4 0 0,-1-1 0 0,1-2 0 15,-3 2 0-15,0 0 0 0,0 3 0 0,-3-3 0 16,3 3 0-16,-3-2 0 0,-3 2 0 0,-3 0-12 0,-1 2 12 16,-2-2 0-16,-3 5 0 0,-5-2 0 0,2 2 0 0,-3 0 0 15,-3-5 0-15,-3 6 0 0,-3-9 0 0,0 8 0 16,0-5 12-16,0 0-12 0,-6 3 0 0,4-4 0 16,-4 4 0-16,0-3 0 0,3-3 11 0,-3 3-2 15,6-2 0-15,-3-6 0 0,1 2-1 0,2-2-8 16,0-2 12-16,0-4-4 0,0 6 3 0,0-8 0 31,3 3 0-31,3-3 0 0,-3 3-11 0,9-3 0 0,-6-5 9 0,7 7-9 16,-1-7 0-16,6 2-8 0,-1 4 0 0,7-1 0 15,0-3-104-15,0 3-20 16,3-5-4-16,0 5-622 0,0-3-125 0</inkml:trace>
  <inkml:trace contextRef="#ctx0" brushRef="#br0" timeOffset="8986.94">7160 1617 403 0,'0'0'36'0,"0"0"-36"0,0 0 0 0,0 0 0 16,0 0 163-16,0 0 25 0,0 0 6 15,0 0 1-15,0 0-105 0,0 0-21 0,0 0-4 0,0 0-1 16,0 0-25-16,0 0-6 0,0 0-1 16,3-6 0-16,-3-2 26 0,0 3 5 0,0 5 1 15,-3-5 0-15,-2 2 35 0,-1-2 7 0,0-3 2 0,-3 8 0 16,-3 0-21-16,-3 0-4 0,0 3-1 0,3 2 0 15,-6 0-19-15,0-2-4 0,-2 2-1 0,2 3 0 16,0 3-17-16,0-9-3 0,0 4-1 0,3-1 0 16,3 0-1-16,0 3-1 0,1-3 0 0,2 3 0 15,0-8-35-15,6 6 0 0,0 2 0 0,3-8 0 16,0 5 0-16,0 3 0 0,6-3 0 0,0 3 0 16,3-3 9-16,2-2-9 0,4 8 0 0,3-11 9 0,0 5-9 15,0 3 0-15,3-3 0 0,0 3 0 16,2-3 0-16,-5 3-16 0,3-3 4 0,-3 9 1 0,-3-6-10 15,0 0-3-15,-6 2 0 0,3 3 0 16,-6-5-12-16,-1 3-4 0,-5 2 0 16,0-5 0-16,0 5 29 0,-5 1 11 0,-1-9-8 0,-6 3 8 0,3 5 0 0,-6-8-8 15,0 9 8-15,-3-9 0 0,-3 3 9 0,0 5 7 16,1-8 2-16,2 3 0 0,-3 0 2 0,3-3 0 16,-3 1 0-16,3-6 0 0,-5 0 0 0,5 0 0 15,-3-6 0-15,3-1 0 0,0 1-20 0,-3-2 0 16,6 3 0-16,1-8 0 15,2 0-48-15,3-1-14 0,3 1-2 0,6-5-716 16,6-1-142-16</inkml:trace>
  <inkml:trace contextRef="#ctx0" brushRef="#br0" timeOffset="9877.39">7449 1619 846 0,'9'-2'37'0,"-9"2"8"0,0 0-36 0,3-6-9 0,0 6 0 16,-3 0 0-16,3-8 121 0,-3 8 23 0,0 0 4 0,0 0 0 16,0 0-14-16,0 0-3 0,0 0-1 0,0 0 0 15,0 0-35-15,-6 14-7 0,0-6-2 0,0 5 0 16,-3 5-19-16,3-4-4 0,0-1-1 0,0 5 0 15,0-4-18-15,-2 4-4 0,-1 3-1 0,3-2 0 16,0-3-17-16,0 2-3 0,0 1-1 0,3-6 0 16,0 5-10-16,0-4-8 0,3-6 9 0,0 5-9 15,3-8 9-15,0 3-9 0,0-3 8 0,6-5-8 16,-3 0 10-16,3 3-10 0,0-6 12 0,2 3-12 16,7-5 14-16,-6-3-4 0,0 3-1 0,3-3 0 15,3-5 3-15,-3 2 0 0,6 3 0 0,-4-5 0 16,-2 0-12-16,3 2 0 0,-3-2 0 0,3 5 0 0,0-11 0 15,-3 6 0-15,0 5 0 0,2-5 0 0,-2 0 0 16,0 5 0-16,-6-3 0 0,3 3 0 0,-3 3 0 16,-3 5 0-16,0-8 0 0,-6 8 0 0,0 0 0 0,0 0 0 15,0 0 0-15,0 0 0 0,0 0 0 0,0 0 0 16,0 0 0-16,3 8 0 0,-3-8 0 0,0 13 0 16,0-5 0-16,-3 3 0 0,-3 2 12 0,3-5 0 15,-6 2 0-15,6 4 0 0,-3-1 0 0,0 0 0 16,-3-5 0-16,3 5 0 0,-3-2-4 0,3 2 0 15,0-5 0-15,3-3 0 0,0 3-8 0,3 0 0 16,0-2 0-16,0-6 0 0,3 7 0 0,-3-7 0 16,0 0 0-16,0 0 0 0,12 0 8 0,0-2 0 15,0 2 0-15,3-5 0 0,-3-3 1 0,0 2 0 16,3-2 0-16,-3 3 0 0,2-3-9 0,-2-5-12 0,0 8 2 16,0-9 1-16,-3 4-11 0,3 2-1 0,0-5-1 0,-3 5 0 15,0-6 10-15,0 9 1 0,0-3 1 0,3-2 0 16,-6 7 2-16,-1-2 0 0,-2-1 0 15,3 4 0-15,0 2-10 0,-6 0-2 0,0 0 0 16,0 0 0 0,0 0-65-16,-3 8-14 0,-3-3-2 0,0 3-973 0</inkml:trace>
  <inkml:trace contextRef="#ctx0" brushRef="#br0" timeOffset="10611.59">8021 1648 172 0,'0'0'16'0,"0"0"-16"0,0 0 0 0,0 0 0 0,0 0 226 0,-3 0 42 16,0 3 9-16,-3 2 2 0,6-5-130 0,-3 8-25 15,-3 3-6-15,0 2-1 0,0-5 1 0,0 5 0 16,-3 6 0-16,-3-6 0 0,3 0-42 0,3 0-9 16,-3 1-2-16,6-1 0 0,-6 0-27 0,6 0-6 15,-2-2 0-15,2 2-1 0,0-5 8 0,3 5 1 16,0-7 1-16,0-4 0 0,0-2-31 0,3 6-10 16,3-6 0-16,-1 5 0 0,4-10 12 0,0 5-4 15,3-8 0-15,0 2-8 0,6-2 0 0,-3 3 0 16,0-3 0-16,3-5-12 15,-3 0-20-15,2 2-4 0,-2 3-1 0,0-5 0 0,0 2 14 0,0 3 3 16,-3 0 1-16,0 3 0 0,0-3 19 0,-6 3 0 16,-6 5 0-16,0 0 0 0,0 0-9 0,0 0 9 15,0 0 0-15,0 0-9 0,0 5 9 0,-3 8 12 16,-3-5-2-16,3 0-1 0,-3 3 6 0,3-3 1 16,0 0 0-16,0 2 0 0,0-2-6 0,0 3-1 15,3-3 0-15,-3-3 0 0,0 3-9 0,3-8 0 16,0 5 0-16,0-5 0 0,0 0 0 0,6 8 0 15,-6-8-9-15,12 0-711 0,-3 0-141 16</inkml:trace>
  <inkml:trace contextRef="#ctx0" brushRef="#br0" timeOffset="11435.4">8399 1839 1036 0,'0'0'92'0,"0"0"-73"15,0 0-19-15,0 0 0 0,0 0 99 0,0 0 16 16,0 0 3-16,6 0 1 16,-6 0-52-16,6 5-11 0,0-5-1 0,0 3-1 15,0-3-23-15,-1-3-5 0,4 3-1 0,0-5 0 0,0 5-3 0,0-8-1 16,3 3 0-16,-3-3 0 0,3 2-21 0,-3-4 9 15,0 2-9-15,3 0 0 0,0-5 8 0,-3 7-8 16,2-7 0-16,-2 5 0 0,0-5 0 0,-6 8 0 16,3-8 8-16,0-1-8 0,-3 4 0 0,-3 2 0 15,0-5 8-15,-3-1-8 0,0 6 26 0,-3-5 2 16,-3 3 0-16,-3 2 0 0,0 2 19 0,1 6 4 16,-1 0 1-16,-6 6 0 0,0-1 11 0,-3 3 2 15,0 5 1-15,-3 0 0 0,1 1-22 0,2 4-4 16,-3-5 0-16,0 6-1 0,0 2-24 0,4-3-5 15,2 4-1-15,0-4 0 0,3 1-9 0,6 2 0 16,0-3 0-16,6 4 0 0,3-9 0 0,3 0 0 16,0 0 0-16,9-2-11 15,-3-3-20-15,6-3-4 0,0-2-1 0,3-6 0 16,2 3-38-16,1-5-8 0,0-3-2 0,0-3 0 16,6 3-128-16,-4-5-27 0,-2 2-5 0,3 4 0 15,-6-12 72-15,3 6 16 0,-3 5 2 0,0-5 1 16,-7-1 29-16,1 4 7 0,-3 7 1 0,0-2 0 0,-9 5 246 0,0 0 50 0,0 0 9 0,-6 5 3 15,0-2-16-15,-3 7-4 0,-3 4 0 0,-2-1 0 16,2 5-35-16,0 4-7 0,-3-4-2 0,0 9 0 16,0-1-53-16,0 0-11 0,-3 6-3 0,1 3 0 15,-1 2-18-15,3-6-4 0,-3 9-1 0,0 0 0 16,0-1-18-16,3 6-3 0,0 0-1 0,1 3 0 16,-1-3-16-16,0 0 0 0,0 0-11 0,3-3 11 15,-3-2 0-15,0-3-8 0,0 3 8 0,0-6 0 0,1 3 0 16,-4-5 0-16,0 2 0 0,-3 3 0 0,0-5 0 0,0 2 0 15,1-2 0-15,-1-5 0 0,3-1 0 0,-3 1 0 16,3-6 0-16,-3 3 0 0,3-6 40 0,1 3 9 16,-4-7 2-16,0-1 0 0,0-8 21 0,0 8 4 15,0-10 0-15,-2 0 1 0,2-3-61 0,0-6-16 16,-3-4 0-16,3-6 0 0,6-3 54 0,3-7 8 16,1-1 2-16,5-12 0 0,6-1-52 0,6-2-12 15,0 7 0-15,2-10 0 0,7 6 0 0,3-1 0 16,3 3 0-16,3-3 0 0,-3 6 0 0,0 2 0 15,-1-2 0-15,7 2 0 0,3 0 0 0,-3 6 0 16,-1-6 0-16,7 5 0 0,0 4 16 0,3-1 1 16,-4 0 0-16,7 3 0 0,0 2-17 0,-3-4 0 15,-1 7 0-15,-2-3 0 16,-3 1-15-16,0 4-9 0,-1 1-3 0,-2 5 0 16,-3-5-103-16,0 5-21 0,-3 3-4 0,-1-6-1057 0</inkml:trace>
  <inkml:trace contextRef="#ctx0" brushRef="#br0" timeOffset="14380.26">10146 1381 946 0,'0'0'42'0,"0"0"9"0,0 0-41 0,0 0-10 15,0 0 0-15,0 0 0 0,0 0 86 0,0 0 15 0,0 3 3 0,-3 7 1 16,3-2-16-16,-3 6-3 0,-3-9-1 0,3 8 0 16,-3-5-18-16,3 5-4 0,-6 0-1 0,6 6 0 15,-6-6-14-15,0 6-4 0,-3-1 0 0,-2 3 0 16,2-2-11-16,-3 2-2 0,-6-2-1 0,3 2 0 15,-6-3-10-15,3 3-3 0,4 3 0 0,-4-5 0 16,3 2 3-16,-3-3 1 0,-3 4 0 0,0-4 0 16,4-5-21-16,-4 6 0 0,3-6 0 0,-3 0 0 15,6-5 16-15,-3 6 0 0,4-7-1 0,-4 4 0 16,3-8 3-16,0 2 1 0,0-5 0 0,0 0 0 0,3 0 0 16,1 0 0-16,-4-5 0 0,6 2 0 0,-3-10-5 0,6 8-1 15,-3-9 0-15,3 1 0 0,6-5-5 0,0 2-8 0,0-3 11 0,6 1-11 16,0-4 0-16,6-1 0 0,0 2 0 0,6-6 0 15,0 3-9-15,3 3 9 0,-3-5-8 0,5-1 8 16,-2 3-8-16,0 3 8 0,0-5-8 0,3 7 8 16,-3-2 0-16,2 3 0 0,1-4 0 0,0 6 0 15,-3 1-14-15,3 1-4 0,-3-4-1 0,0 5 0 16,-4-1 6-16,-2 1 1 0,-6 3 0 0,0 2 0 16,0-6 12-16,-3 6 0 0,0 3 0 0,0-3 0 15,0-5 0-15,0 8 0 0,-6-3 0 0,0 2 0 16,-6-1 0-16,0 1 0 0,0 1 0 0,-3 0 0 0,-2 2 0 0,-1-2 0 15,3 5 0-15,-3-6 0 0,3 4 0 16,-3 2 0-16,3-5 13 0,3 5-4 0,-3 0-9 0,0 0-12 16,4 0 2-16,-1 0 1 0,3 0 9 0,-3 5 8 15,3-3-8-15,0 4 11 0,3-1-11 0,0 3 0 16,0 3 0-16,0-4-11 0,3 7 11 0,0-1-8 16,3 0 8-16,0 0-8 0,0 1 8 0,3 4 0 15,0 1 0-15,3-3-8 0,0 2 8 0,0 9 0 16,2-9 0-16,4 3 0 0,0 3 0 0,3 2 0 15,6-4 0-15,-3 1 0 0,0-1 0 0,-1-4 0 16,1 3 0-16,3-2 8 0,-3-1-8 0,0 4 0 16,0-4 0-16,-4 3 8 0,-2-2-8 0,0-1 0 15,-3 3 0-15,-3-2 0 0,0 2 0 0,-3 3 0 16,-3-3 0-16,0-2 8 0,-3 2 0 0,0-3 0 16,-3 3 0-16,3-2 0 0,0 0 0 0,-3-4 1 15,-3-1 0-15,3 1 0 0,0-1-1 0,0-1-8 16,0 0 12-16,-3-5-4 0,0-3-8 0,0 3 8 15,0 0-8-15,3-2 8 0,0-1-8 0,-3-5 0 0,3 3 0 16,3-3 0 0,0 0-136-16,0 0-32 0,0 0-6 0</inkml:trace>
  <inkml:trace contextRef="#ctx0" brushRef="#br0" timeOffset="15576.27">11188 1299 1263 0,'0'0'56'0,"0"0"12"0,0 0-55 0,0 0-13 0,0 0 0 0,0 0 0 0,0 0 85 0,-3 11 15 15,3 2 2-15,-3-5 1 0,0 10-19 0,-3 1-3 16,-3 2-1-16,3-2 0 0,-3 7-40 0,0 1-9 15,-3-1-2-15,3 6 0 0,-3-1-6 0,1-1-2 16,-1 1 0-16,0 1 0 0,0-5-9 0,0 4-1 16,-3-4-1-16,0 4 0 0,0-9-10 0,3 4 0 15,-3-2 9-15,4-3-9 0,2-2 0 0,0-6 0 16,-3 0 0-16,3 0-12 16,6-7-25-16,-3 2-6 0,3-8-1 0,0 5 0 15,3-5-52-15,0 0-12 0,0 0-1 0,3-5-1 16,0-9-79-16,3 4-16 0</inkml:trace>
  <inkml:trace contextRef="#ctx0" brushRef="#br0" timeOffset="15982.27">11104 1310 345 0,'0'-14'31'0,"0"9"-31"0,-3-3 0 0,3 3 0 16,3-3 232-16,-3 3 40 0,0-3 8 0,0 2 1 15,3-1-122-15,0 1-25 0,-3 1-5 0,3-3-1 16,0 3-52-16,3 5-10 0,0-8-2 0,3 8-1 15,0-5-27-15,0-1-4 0,3 4-2 0,6 2 0 16,-3-6-2-16,3 1 0 0,-1 2 0 0,4 3 0 16,3-5-28-16,0-3-18 0,3 8 2 0,-1-5 1 15,-2-3 15-15,3 3 0 0,-6-3 0 0,3 2 0 16,-3 1 0-16,-1 5 0 0,-2-8 8 0,3 8-8 16,0-5 12-16,-3-3 0 0,0 8-1 0,-4-5 0 15,4 5-11-15,-3 0 0 0,0 0 0 0,-3 0 0 0,-3 0 0 16,-3 0 0-16,0 5 0 0,-6-5 0 0,6 8 0 0,-3-3 0 15,-3 8 0-15,0-5 0 0,-3 11 0 0,-6-6 0 16,0 6 0-16,-3 2 0 0,0 3 0 0,-3 2 0 16,-6 0 0-16,4 1 0 0,2 5 8 15,0 2 2-15,-3-2 1 0,0 8 0 0,0-9-1 16,3 9 0-16,0-8 0 0,1 2 0 0,-4-7-10 0,6 4 0 16,-3-4 0-16,6-1 0 0,0 1 0 0,0-4 0 15,0 4 0-15,0-1 0 0,3-7 0 0,0-3 0 16,0 2-10-16,3 1 10 15,-3-6-56-15,4 0-6 0,2 1-1 0,0-7 0 16,0-1-173-16,0-1-34 0</inkml:trace>
  <inkml:trace contextRef="#ctx0" brushRef="#br0" timeOffset="16497.75">11167 1643 806 0,'-12'-5'36'0,"12"5"7"0,0 0-35 0,0 0-8 0,0 0 0 0,0 0 0 16,0 0 178-16,0 0 34 0,0 0 6 0,0 0 2 16,6-3-128-16,3 3-26 0,6-5-5 0,0 0-1 15,0 2-24-15,5-2-4 0,4 5-2 0,3-6 0 16,0 6-18-16,3-5-4 0,-4 2-8 0,1 3 12 16,-3 0-12-16,0-5 0 0,0 5 8 0,-4 0-8 15,1 0-80-15,0-5-18 0,-3 2-4 0,3 3-1 16,0 0 1-16,-7 0 0 0,4 0 0 0,-6-5 0 15,0 5 31-15,-3 0 7 0,-3 0 0 0,-6 0 1 0,0 0 71 16,0 8 15-16,-3 2 2 0,0-2 1 0,-6 3 51 0,3 2 11 16,-3 0 1-16,-3 1 1 0,3-1 13 0,-2 0 2 15,2 0 1-15,0 1 0 0,0-1-34 0,0 0-6 16,0 0-2-16,3 0 0 0,3 1-35 0,0-6-7 16,0 2-2-16,0 3 0 0,3-5-11 0,3 3-9 15,0-3 12-15,0-3-12 0,3-5 0 0,3 3 0 16,0-3 0-16,3-3 0 0,3 3-13 0,-1-10-10 15,4 2-1-15,0 0-1 16,3-3-83-16,0 3-17 0,0-5-3 0,0 0-1 16,-1-1-25-16,-2 1-5 0,3 0-1 0,-3-3 0 15,-6 8 68-15,3 0 14 0,-6-2 2 0,0 7 1 0,-3-2 91 0,-6 5 19 16,0 0 3-16,0 0 1 0,-3 5 93 0,0-2 20 0,-3 7 3 0,-3-2 1 16,0 11-37-16,0-6-7 0,-3 0-2 0,0 6 0 15,0-3-51-15,3 2-11 0,0-5-1 16,6 1-1-16,3-1-30 0,0-3-5 0,3 4-2 0,3-6 0 15,0-3-9-15,6 3 10 0,-3-3-10 0,6-5 10 32,-3 0-98-32,3-5-20 0,0 5-4 0</inkml:trace>
  <inkml:trace contextRef="#ctx0" brushRef="#br0" timeOffset="17099.27">12334 1355 1760 0,'0'0'78'0,"0"0"16"0,0 0-75 0,0 0-19 15,0 0 0-15,6 2 0 0,-6-2 0 0,6 6 0 16,0-6 0-16,3 5 0 0,2-10 16 0,1 5 0 16,0-8 0-16,3 2 0 0,0-2 0 0,3-2 0 0,3 2 0 0,0-5 0 15,2-1-16-15,1 1 0 0,-3 0 0 0,3 0 0 16,-6 0 11-16,3-3-11 0,-1 0 10 0,-2 3-10 15,0-6 8-15,-3 6-8 0,-3-8 0 0,-3 5 0 16,3 0 0-16,-6-3 8 0,0 1-8 0,0 2 0 16,-6-3 0-16,0 1 0 0,-3-1 0 0,-3 4 0 0,-3 1 32 15,0 4 0-15,-6 2 0 0,0 3 0 0,-3 5 25 16,-3 5 6-16,-5 0 1 0,-4 3 0 0,0 0-26 0,6 10-5 16,-3 1-1-16,-2 2 0 0,5 3 6 0,-3 5 1 15,0 3 0-15,-3 0 0 0,1 2-4 16,-1 3-1-16,-3 3 0 0,0 5 0 0,7 0-4 0,-1 8-1 15,-3 5 0-15,3 8 0 0,1-8-29 0,-1 8 0 16,3-2 0-16,-3 10 0 0,6-3 8 0,0 1-8 16,4-9 0-16,-4 6 0 0,6-5 0 0,0-6 8 15,0 0-8-15,0-5 0 0,3-5 0 0,0-6-10 16,-2 0 2-16,-1-5 0 0,3-2 8 0,0-4 0 16,-6-4 0-16,6-3-8 0,-3-3 8 0,3 0 0 15,-3-8-9-15,4 0 9 0,-1-2-16 0,3-3 0 16,-3-3 1-16,3-2 0 0,0 0 15 0,-3-6 0 15,-3 0 0-15,3-5 0 0,3-2 0 0,0-4 0 0,0-7 0 16,6 3 0-16,-3-9 0 0,6-4 0 16,0-1 0-16,6-3 0 0,-3 9 0 0,6-6 0 0,0 0 0 0,3 6 0 15,0 0 11-15,-3-1 5 0,6 3 0 0,3 3 1 16,0 0-5-16,-1 2-2 0,4 1 0 0,3 2 0 16,0 0-10-16,0 3 0 0,0 0-12 0,-1 5 12 15,1-5 0-15,0-1 0 0,6 1 0 0,0 0 0 16,5 0-92-1,1-6-12-15,0 1-1 0</inkml:trace>
  <inkml:trace contextRef="#ctx0" brushRef="#br0" timeOffset="17809.8">13057 1037 1594 0,'0'0'35'0,"0"0"7"0,0 0 2 0,0 0 1 0,0 0-36 0,-6 0-9 16,-3 5 0-16,0 1 0 0,-3 2 64 0,0 5 12 15,-5 5 1-15,2 4 1 0,-3-4-24 0,0 9-5 16,-3-1-1-16,-3 6 0 0,1 0-2 0,-1 7-1 16,-3-4 0-16,3 4 0 0,-3-2-13 0,1 3-4 15,-1 5 0-15,3-5 0 0,0-1-15 0,3 1-3 16,3-8-1-16,4 0 0 0,-4-3-1 0,3-3 0 16,6-2 0-16,3-6 0 0,0 4-8 0,0-9 0 15,3 0 0-15,3-8 0 0,3 1 0 0,-3-6 0 0,9 2 0 16,0-4 0-16,9-4 34 0,-3 1 8 0,2-8 2 0,4-6 0 15,3 3-33-15,0-2-11 0,0 5 0 0,-3-6 9 16,5-2-9-16,-5 3 0 0,3 4 0 0,-3 1 8 16,0 0-8-16,0 2 0 0,-1 3 0 0,-2 3 0 15,-3 2 0-15,0 3-9 0,-3 0 9 0,0 0 0 16,0 8-11-16,-3-2 11 0,-3 2-10 0,0 2 10 16,-3 3 0-16,-3 1 0 0,-3-1 0 0,-3 0 0 15,0 0-8-15,-3 1 8 0,0-1 0 0,-6 5-9 16,3-5 9-16,-3 1 0 0,0 2 0 0,-3-3 8 15,0 0-8-15,1-2 0 0,-4 2 8 0,3 0-8 16,-3-8 8-16,3 3-8 0,0-2 10 0,1-6-10 0,-1 0 20 16,0 2-1-16,6-4-1 0,-3-4 0 0,6 1 11 15,0 2 3-15,0-2 0 0,9-8 0 0,0 0-43 0,6-1-8 16,0 1-1-16,3 0-1 16,3 0-119-16,3-1-23 0,0 1-5 0,3 0-837 15</inkml:trace>
  <inkml:trace contextRef="#ctx0" brushRef="#br0" timeOffset="18801.25">13182 1746 1324 0,'0'0'59'0,"0"0"12"0,0 0-57 0,0 0-14 16,0 0 0-16,0 0 0 0,0 0 118 0,0 0 21 0,6-5 4 0,0 5 1 15,3-8-88-15,0 8-18 0,0-5-3 0,3-3-1 16,-3 3-22-16,3-6-4 0,-1 3 0 0,1 0-8 16,0-5 9-16,-3 2-9 0,0 3 0 0,0-5 9 15,0 0-1-15,-3 2-8 0,0 3 12 0,-6-5-4 16,3 0 0-16,-6 5-8 0,0-5 12 0,-3 7-4 16,0-2 4-16,-3 3 0 0,0 0 0 0,-3 10 0 15,-3-5 18-15,0 5 4 0,-5 3 1 0,2-2 0 16,-3 7-1-16,3 0 0 0,-3 0 0 0,6 1 0 15,0 4-14-15,7-5-4 0,-4 1 0 0,6 1 0 16,0 4-16-16,6-6 0 0,0 6 0 0,6-6 0 16,0 0 0-16,0 0 0 0,5 1 0 0,4-6 0 0,0 2 0 15,0-2 0-15,3-8 0 0,0 5 0 0,0-5 0 0,0 0 0 16,-1-5 0-16,-2 5 0 0,0-8-16 16,3 3 4-16,-3 5 0 0,0-8 0 0,0-3 2 15,-3 9 1-15,-3-4 0 0,2 1 0 0,-5 2 9 0,3-2 0 16,-6 5 0-16,-3 0 0 0,0 0 0 0,0 0 11 15,0 0-3-15,0 0 0 0,0 0-8 0,0 0 12 16,0 0-12-16,0 0 12 0,0 0 15 0,0 0 3 16,0 0 1-16,0 0 0 0,-6 5-23 0,6-5-8 15,0 0 0-15,0 0 0 0,0 0 0 0,0 0 8 16,0 0-8-16,0 0 0 0,0 0 8 0,3 0 0 16,0 8-8-16,0-8 12 0,3 0-12 0,0-5 0 15,0 5 0-15,3-3 0 0,0-2 0 0,0 5 0 16,3-8 8-16,-3 3-8 0,3 0 0 0,-3 2 0 15,2-2 0-15,1-1 0 0,0 1 8 0,0 3-8 0,0 2 0 0,0-6 0 16,0 6 0-16,3-5 0 0,-3 2 0 0,0 3-10 16,0 0 10-16,2 0 0 0,-2-5 0 0,0 5 0 15,0 0-10-15,-3-5 10 0,0 2-12 0,3 3 12 16,0-5-16-16,-3-1 4 0,0 4 1 0,3-3 0 0,-1-3 1 16,-2-3 0-16,0 8 0 0,0-7 0 0,0 2 10 0,0-3-12 15,-3 3 12-15,0 0-12 0,0-2 12 0,-3 2 0 16,0 0 0-16,0 3-8 0,-3-3 8 0,-3 2 0 15,0-2 0-15,-3 3 0 0,3 5 0 0,-6 5 9 16,-3-5-9-16,0 8 0 0,-6 6 12 0,1-1-12 16,-4 0 12-16,0 0-12 0,0 1 23 0,0 4-3 15,0-5 0-15,4 6 0 0,-1-3 4 0,3 2 0 16,3 1 0-16,3-1 0 0,0-2-15 0,6 8-9 16,-3-8 12-16,6 0-12 0,6 0 13 0,0 2-4 15,3-5-1-15,6 1 0 0,-3-1-8 0,9-8 0 16,-4 3 9-16,4-3-9 0,0-5 0 0,0 0-13 15,0 0 1-15,0 0 1 16,-1-10-25-16,4 2-4 0,0-5-2 0,0 5 0 16,3-6-11-16,-4 1-3 0,-2-5 0 0,0-1 0 15,0 6-20-15,-3-6-4 0,0 3 0 0,0-2-1 0,-1 5 56 0,-2 0 11 0,-6-1 2 0,3 1 1 16,-3 0 11-16,0 0 11 0,-3 7-3 0,0-2 0 16,-3 3 37-16,-3-3 7 0,0 8 2 0,0 0 0 15,0 0 10-15,-3 8 3 0,-6-3 0 0,0 3 0 16,-3 0-27-16,3 3-6 0,-3 5-1 0,-3 2 0 0,1-5-16 15,2 6-3-15,3-1-1 0,0-4 0 0,0-1-13 0,3 3 8 16,3-3-8-16,0-2 0 0,3 2 0 0,3-8 0 16,-3-5 0-16,6 8 0 0,0-3-20 0,3-5 4 15,0 0 0-15,0-5 0 16,3-3-60-16,2 3-11 0,1-3-2 0,0-5-1 16,0 2-143-16,0-2-29 0,0-6-6 0</inkml:trace>
  <inkml:trace contextRef="#ctx0" brushRef="#br0" timeOffset="18926.66">14391 1238 1530 0,'0'0'68'0,"-3"-5"13"0,0 5-65 0,0-8-16 15,0 8 0-15,-3-5 0 0,6 5 31 0,-3-6 2 16,0 4 1-16,3 2 0 16,0 0-113-16,0 0-22 0,0-13-5 0,0 13-522 0</inkml:trace>
  <inkml:trace contextRef="#ctx0" brushRef="#br0" timeOffset="19454.12">14879 931 1821 0,'0'0'40'0,"-3"-5"8"0,3 0 1 0,0 5 3 0,0-3-41 0,0 3-11 15,0 0 0-15,0 0 0 0,0 0 73 0,-9 8 13 16,-3-3 2-16,0 9 1 0,0-6-28 0,-3 10-5 16,-9 1-2-16,7 7 0 0,2 0-7 0,-3 1-2 15,0 5 0-15,-3-3 0 0,3 8-15 0,-6 3-3 16,-2-3-1-16,-1 10 0 0,-3-7 7 0,0 5 2 0,1 8 0 15,-1-3 0-15,0-5-35 0,6 3 0 0,3-9 0 0,4 6 0 16,2-13 0-16,3 2 0 16,0-2 0-16,6-5 0 0,3-9-13 0,3 3-10 0,3-2-1 0,0-6-1 31,3-5-14-31,3 3-2 0,-3-9-1 0,6 4 0 16,-1-12-16-16,-2 4-3 0,0-4-1 0,0 1 0 15,0-3-135-15,-3 0-27 0,0-5-6 0,-6 0-299 0,3 2-60 16</inkml:trace>
  <inkml:trace contextRef="#ctx0" brushRef="#br0" timeOffset="19657.21">14382 1566 230 0,'-6'-8'20'0,"0"3"-20"0,0 2 0 0,0-2 0 16,-3 5 314-16,3-5 58 0,0 2 12 0,0 3 3 15,3 0-226-15,3 0-45 0,-3-5-8 0,3 5-3 16,-6 0-24-16,6 0-5 0,0 0 0 0,0 0-1 16,0 0-47-16,9 5-8 0,3-5-3 0,0 0 0 15,6 0-5-15,-3 0-2 0,-1-5 0 0,7 5 0 16,0 0-10-16,6 0 0 0,-3 0 0 0,3 0 0 15,-4 5 8-15,1-5-8 0,0 0 0 0,-3 0 8 0,0 0-8 16,-1 0 0-16,-5 0 0 0,3 0 0 16,-3 0-143-16,-3-5-27 0,3 5-6 15,-3 0 0-15,-3 0-54 0,0 0-10 0</inkml:trace>
  <inkml:trace contextRef="#ctx0" brushRef="#br0" timeOffset="20179.09">14795 1545 345 0,'0'0'15'0,"0"0"4"0,0 0-19 0,-3 5 0 16,-3 3 0-16,3-2 0 0,0 2 273 0,-2 0 51 15,2 2 11-15,0-2 1 0,0-3-193 0,-3 3-39 16,0 3-8-16,3-3-2 0,-3 5-23 0,3-5-5 16,0 3-1-16,-3 2 0 0,0 0-21 0,3 0-4 15,0 1 0-15,-3-7-1 0,0 7-11 0,3 4-1 16,-3-5-1-16,0 1 0 0,6-1-14 0,-3 0-4 16,-3-2 0-16,6 2 0 0,3-5-8 0,0-3 0 15,0 3 0-15,-3-8 0 0,9 0 0 0,3 0 0 0,-3 0 0 0,6-5 0 16,3-3-13-16,3 0-2 0,5-5 0 15,-2 2 0 1,0-7-47-16,0 2-10 0,3 2-1 0,-4-4-1 16,-2-1 26-16,0 6 4 0,-3-5 2 0,0 2 0 0,0 3 32 0,-4-1 10 0,-2 1 0 0,0 8 0 15,-3-6 0-15,-3 9 0 0,-3-4 0 0,-3 6 0 16,0 0 32-16,0 0 8 0,0 6 0 0,-3 2 1 0,-3 2 31 0,0 3 5 16,-3 1 2-16,0-1 0 0,-3 0-33 0,4 3-6 15,-1 0-2-15,-3 0 0 0,3 2-19 0,3 1-4 16,0-6-1-16,0 0 0 0,6 3-6 0,-3 0-8 15,6-8 11-15,0 5-11 0,3-8 0 0,0 3 0 16,6-2 0-16,0-6 0 0,3-6 0 0,-1 1 0 16,1 2 0-16,3-7 0 0,0 2 0 0,3-5-22 15,-3-1 3-15,0 1 1 16,5 0-6-16,-2 0-2 0,3-1 0 0,-3 1 0 0,0 0 17 0,-3 0 9 0,-1 2-10 0,-2 3 10 16,-3 3-9-16,0-3 9 0,-3 8-8 0,-3-5 8 15,-3 5 0-15,-3 0 0 0,0 0 0 0,0 8-8 16,0 2 40-16,0-2 8 0,-3 5 1 0,-3 1 1 15,0 4-15-15,0-5-3 0,-3 6-1 0,0-6 0 16,3 0-23-16,0 1 0 0,3-1 0 0,3 0 8 16,3 0-8-16,3-5 0 0,3-2 0 0,0-1 0 15,3-3 0-15,0-2 0 0,3-2 0 0,3-3 0 16,3-3-162-16,-4 2-34 16,4-2-6-16,0-5-750 0</inkml:trace>
  <inkml:trace contextRef="#ctx0" brushRef="#br0" timeOffset="20866.43">15709 1733 403 0,'-6'3'36'0,"3"2"-36"16,0 0 0-16,0 3 0 0,-3 0 395 0,3 3 72 15,-3-3 14-15,3 5 3 0,-3-8-328 0,4 8-65 16,-1-7-14-16,3 2-2 0,3-3-38 0,-1 3-7 16,1-3-2-16,3-5 0 0,3 3-28 0,0-3 0 15,3 0 0-15,3-3-10 0,0-2 10 0,0 0 0 16,0 2 10-16,0-8-10 0,-4 3 0 0,4-5 0 15,-3 3 0-15,0-4 0 0,0 1 0 0,0 0 0 16,0-3 0-16,-3 0 0 0,0 0 0 0,0-8 0 16,-3 3 0-16,0 3 0 0,0-3 0 0,-3 2 0 15,0 6 0-15,-3 0 0 0,-3-1 0 0,-3 6 0 16,-6 3 0-16,3-3 0 0,-3 8 25 0,-6 8-1 16,3-3 0-16,-3 3 0 0,-3 0 13 0,1 11 3 0,2-6 0 15,-3 6 0-15,0-1-20 0,0-2-3 0,3 8-1 0,3-8 0 16,1 8-6-16,-1 2-2 0,0-5 0 0,6 3 0 15,0 2-8-15,3-7 0 0,-3 7 0 0,6-4 0 16,3-4 0-16,0 1 0 0,0 2 0 0,3-8 0 16,0 0 0-16,3 0 0 0,3 1 0 0,3-4 0 15,0-2-29 1,0-8-8-16,3 0-2 0,-1 0 0 0,4-8-6 16,0 3-2-16,0-8 0 0,0 0 0 0,-3 2-2 0,0 3-1 15,2 0 0-15,-5-5 0 0,0 8 27 0,-3-3 6 0,3 2 1 0,-6 1 0 16,0 0 16-16,-6 5 0 0,0 0 0 0,0 0 0 0,0 0 0 15,0 0 0-15,-3 10 0 0,-3-2 9 0,0 3 9 16,0 2 2-16,3 3 0 0,-3 2 0 0,-3 1 9 16,0 7 3-16,0-4 0 0,-2 4 0 0,-1 3-17 0,-3 0-3 15,3 3-1-15,-3 2 0 0,-3 9-11 0,0-4 0 16,0 6 0-16,4 3 8 0,-7 2-8 0,0-2 0 16,3-3 0-16,-3 0 0 0,-3 0 0 0,4-5 0 15,-1 2 0-15,0-5 0 0,0 3 0 0,0-9 0 16,0 1 0-16,3-3 0 0,1 0 0 0,2-2 0 15,0-1 0-15,0-7 0 0,0 2 0 0,0-8 13 16,3 0-3-16,-3-7-1 0,1 2 33 0,5-8 6 16,0 0 2-16,0-6 0 0,0-2-20 0,3-2-4 15,3-6-1-15,3-5 0 0,0-3 6 0,6-8 1 0,3 0 0 0,3-2 0 16,6 0-32-16,-1-3 0 0,4 5 0 0,0-3 0 16,3 4 0-16,0-1 0 15,-1 3 0-15,4 2 0 0,-3-2 0 0,3 0 0 0,-3 3 0 16,2 2 0-1,-2-3-20-15,3 1-9 0,0 0-3 0,3 2 0 16,-1 3-104-16,1-6-20 0,3 1-5 0,-3-1-936 0</inkml:trace>
  <inkml:trace contextRef="#ctx0" brushRef="#br0" timeOffset="22189.72">1139 2590 1101 0,'0'0'48'0,"0"0"12"0,0 0-48 0,0 0-12 0,0 0 0 0,0 0 0 15,3-2 10-15,6-1 0 0,0 0 0 0,0 3 0 16,6 0-10-16,2 0 0 0,4-5 0 0,-3 5 0 15,12 5 0-15,-3-5 0 0,2-5 0 0,7 10 0 16,0-5 0-16,3 0 0 0,-1-5 8 0,13 5-8 16,-1 0 14-16,4-3-2 0,6 1-1 0,2-1 0 15,4 3 24-15,5 0 5 0,3-5 0 0,7 5 1 16,8 0-10-16,0-5-3 0,4 2 0 0,8 3 0 16,9-5 7-16,3-1 1 0,-9 4 0 0,15 2 0 15,3 0-36-15,9-6 0 0,0 1 0 0,6 2-12 16,0 3 20-16,6-5 5 0,-3 5 1 0,9-8 0 15,-3 6-14-15,8-1 0 0,10 3 0 0,0-8 0 0,2 5 0 16,7 1-8-16,9-6 8 0,-4 2 0 0,4-1 0 16,2 1 0-16,4 1 0 0,2-3 0 0,1 3 0 0,2-3 17 15,7 2-1-15,-7 6-1 0,7-5 0 0,-4 3 0 16,4 2 0-16,-1-6 0 0,0 6 2 16,1 0 1-16,2-5 0 0,1 5 0 0,-1 0-8 0,1-3-2 15,2 3 0-15,0 0 0 0,-2 0-8 0,-1 0 8 16,1 0-8-16,5 3 8 0,6-6-8 0,-2 3 8 15,-1-2-8-15,0-1 8 0,1 3-8 0,-1 0 0 16,3 0 0-16,-2-5 0 0,2 2 9 0,-9 0-9 16,-5 1 10-16,-1-4-10 0,3 1 50 0,-11 3 4 15,-9 2 1-15,-4 0 0 0,4 2-19 0,-4 3-3 16,1 1-1-16,-3 2 0 0,-4 0-5 0,-8 2-2 0,-9-4 0 16,-4 7 0-16,1 0-8 0,-3-5-1 0,-6 3-1 15,-3-4 0-15,-6 7-15 0,-3-6 0 0,6-3 0 0,-12 3 0 16,-9-3 0-16,0 0 0 0,0-2 0 0,-6 2 0 15,-12-5 0-15,-5 0 8 0,2 0-8 0,-9 0 9 16,-14 0-9-16,-10 0 0 0,-2 0 0 0,-10 0 0 16,-8 0 0-16,-9 0 0 0,-4 0 0 0,-2 0 0 15,-9 0 0-15,-3 0 0 0,-6 0 0 0,0 6 0 16,-6-6 0-16,-3 0 0 0,0 0 0 0,-6 8-11 16,-3-3-165-1,-3-5-32-15,-3 8-8 0,-3-8 0 0</inkml:trace>
  <inkml:trace contextRef="#ctx0" brushRef="#br0" timeOffset="24821.59">2243 3717 1717 0,'0'0'37'0,"0"0"8"0,0 0 2 0,3 0 2 0,0 0-39 0,3 0-10 16,-6 0 0-16,9-5 0 0,-6 5 76 0,3 0 12 15,6-5 4-15,-3 2 0 0,3 3-28 0,0 0-6 16,0-5-1-16,2 5 0 0,-2 0-35 0,0-5-7 16,6 2-2-16,3 0 0 0,-6 1-5 0,3 2-8 15,2 0 11-15,7 0-11 0,-12-6 8 0,6 4-8 0,-3 2 0 16,0 0 0-16,3 0 0 0,-4 0 8 0,-2 2-8 0,3 4 0 0,-6-6 0 0,0 0-16 16,-3 5 2-16,3-2-670 15,-3 2-133-15</inkml:trace>
  <inkml:trace contextRef="#ctx0" brushRef="#br0" timeOffset="25930.71">3865 3326 115 0,'0'0'0'15,"0"0"10"-15,0 0-10 0,0 0 0 0,9 2 0 0,-9-2 0 16,0 0 190-16,0 0 36 0,0 0 7 0,3 0 2 0,-3 0-124 16,0 0-25-16,0 0-5 0,0 0-1 0,0 0 13 0,0 0 3 15,0 0 0-15,0 0 0 0,0 0-26 0,0 0-5 16,0 0-1-16,0 0 0 0,-3-2-7 0,-6 2-1 16,1 0-1-16,2 0 0 0,-6 2-16 0,3 4-3 15,-3-6-1-15,0 5 0 0,0-2 1 0,-3 2 0 16,0 0 0-16,-3 1 0 0,-2 2-4 0,2-3 0 15,-3 3 0-15,-3-3 0 0,3 3-8 0,0 5-1 16,-5-8-1-16,5 9 0 0,3-9-6 0,3 6 0 16,-6-1-1-16,0-2 0 0,6 0-7 0,1 3 0 15,2-6-8-15,3 3 12 0,0 0-12 0,-3-3 0 16,9 0 8-16,0 3-8 0,0-2 0 0,6 2 0 16,0-1 0-16,0-1 0 0,3-1 0 0,3 0 0 15,3 3 0-15,3-5 0 0,-1 0 0 0,1 5 0 16,6-8 0-16,-6 5 0 0,6 3 0 0,3-6 0 15,-1 9 0-15,1-6-10 0,0-2 10 0,0 8-10 0,-3-4 10 16,-3 4-10-16,-3 2 10 0,2 3-10 0,-5-3 10 0,-3 6-10 16,-3-1-2-16,0 1 0 0,0 2 0 0,-6 0 0 15,0 3 12-15,-6-5-8 0,0 2 8 0,-3-3-8 16,-3 3 8-16,3-7 0 0,-11 4 0 16,2-5 0-16,-3 1 0 0,0-1 0 0,-12 0 10 0,6 0-10 15,1-5 12-15,-1 0-3 0,-9 0-1 0,3 0 0 16,1-5 3-16,-7 2 0 0,6-5 0 0,4 0 0 15,-1 5-3-15,0-5-8 0,-6-5 12 0,6 2-4 16,4 1-8-16,-1-1 0 0,3-5 0 0,3 0 0 16,6 0 0-16,3 0 0 0,1 0-14 0,5-2 5 15,3 2-46-15,12 0-9 0,-6-3-1 16,11 3-647-16,1-5-130 0</inkml:trace>
  <inkml:trace contextRef="#ctx0" brushRef="#br0" timeOffset="26219.96">4261 3186 1965 0,'0'0'43'0,"0"0"9"0,0 0 1 0,-3 10 3 0,-3-5-44 0,3 9-12 15,-6-6 0-15,4 5 0 0,-4 5 55 0,-3 1 9 16,3 5 1-16,-6 0 1 0,3 2-26 0,-3 6-6 0,0-6-1 16,-6 9 0-16,1 2-6 0,-1 2-2 15,-6-2 0-15,0 11 0 16,3-8-3-16,3 5-1 0,1 0 0 0,-1 0 0 0,0-6-21 16,3-4 0-16,6-4 0 0,0 1 0 0,6-5 0 0,3-9-20 15,-3 3 4-15,6-2 1 16,6-6-157-16,-6-5-31 0,3-3-6 0</inkml:trace>
  <inkml:trace contextRef="#ctx0" brushRef="#br0" timeOffset="26407.4">3818 3712 1267 0,'0'0'112'0,"-3"-5"-89"0,3 2-23 0,-6 3 0 15,6-5 140-15,0 0 24 0,0 5 5 0,6-6 1 16,-6 4-58-16,9-4-12 0,-3 4-3 0,9-1 0 15,-6 0-59-15,5-2-12 0,4 0-2 0,0 2-1 16,3-2-15-16,0 2-8 0,3-2 10 16,2 5-10-16,4-8 0 0,-3 5 0 0,0 3 0 0,0-2 0 31,-4 2-131-31,-2 0-25 0,0 0-6 0</inkml:trace>
  <inkml:trace contextRef="#ctx0" brushRef="#br0" timeOffset="26985.48">4351 3797 864 0,'0'0'38'0,"0"0"8"16,0 0-37-16,0 0-9 0,0 0 0 0,0 0 0 0,0 0 177 0,0 0 34 16,0 0 6-16,0 0 2 0,0 0-127 0,3 0-26 15,3-6-5-15,5 4-1 0,-5-3-32 0,3-1-6 16,0 1-2-16,-3-3 0 0,0 3-12 0,3-3-8 15,-3 3 8-15,0 2-8 0,0-8 20 0,-3 3 0 16,-3 8 0-16,0-5 0 0,6-3-20 0,-6 0 0 16,-6-5 0-16,3 8 0 0,-3-9 0 0,0 6 0 15,-6-2 0-15,3 2 0 0,-6 8 25 0,0-8 1 16,1 8 0-16,-4 0 0 0,0 3 16 0,-3 2 3 16,-6 3 1-16,3 2 0 0,-2 4 8 0,2-1 2 15,-3 8 0-15,3-2 0 0,-3-6-39 0,4 5-7 16,5 4-2-16,0-4 0 0,6-5 0 0,0 6 0 15,3-6 0-15,6 3 0 0,3-3-8 0,0 0 0 0,6-2 0 16,0 2 0-16,6-8 0 0,0 3 0 0,3-2 0 0,0 2 0 16,5-8 8-16,-5 0-8 0,6 0 8 0,0-8-8 15,-3 2 0-15,3-4 0 0,-3 2 0 0,5 0 0 16,-2-5 0-16,-6 0-19 0,3-3 3 0,0 0 1 16,-3 3 15-16,0-6-12 0,-3 6 12 0,-1 0-12 15,-2-1 12-15,-3 4 0 0,0-1 0 0,0 6 0 16,-6 5 0-16,0 0 0 0,0 0 0 0,0 0 0 15,-9 5 12-15,3 3 4 0,-3 0 2 0,3 3 0 16,-8 2 20-16,2 3 4 0,3-3 1 0,3 3 0 0,0-3-26 0,-3 3-5 16,6 2 0-16,0-4-1 0,0-4-11 0,3 1 0 15,0-1 0-15,3-2 0 0,3 0 0 0,3-2 0 16,-3-1 0-16,6-2 0 0,3-1 0 16,-1-2 8-16,1-2-8 0,0-1 8 0,6-5-8 15,0-3-17-15,0 3 4 0,3-10 1 16,-1 5-154-16,4-8-30 0,-3 2-7 0,0-7-480 15,0 2-96-15</inkml:trace>
  <inkml:trace contextRef="#ctx0" brushRef="#br0" timeOffset="27567.45">5053 2990 1954 0,'0'0'43'0,"0"0"9"0,0 0 1 0,-3 2 3 0,-6 6-45 0,3-5-11 0,0 8 0 0,-6-3 0 15,0 2 93-15,1 3 17 0,-4 6 3 0,0 2 1 16,0 6-48-16,-6-1-10 0,6-2-1 0,0 10-1 16,-6-2-8-16,4 8-2 0,-4-1 0 0,0 6 0 15,0-2-28-15,0-1-5 0,-3 3-2 0,4 0 0 16,-4 3-9-16,6-9 8 0,-3 6-8 0,3-5 8 16,0-3-8-16,4 0 0 0,-1-8 9 0,6 0-9 15,0-5 0-15,3-5 0 0,3-4 0 0,3-4-8 16,3 2-29-16,0-10-6 0,-3-3-1 15,0 0 0-15,12-3-31 0,-3-2-6 0,-3-3-2 0,3-3 0 16,-1 3-102-16,-2-5-21 0,0 0-4 0,0 0-1 16,-6 0 123-16,3-6 25 0,-3-2 5 0,0 2 1 15,-3-2-106-15,3 3-21 0,-6-1-4 16,3 1 0-16,-3-1 87 0,3 3 17 0,0 3 4 16,-2 0 1-16,-1 2 251 0,0 3 51 0,-3 3 9 0,0 2 3 0,0-2-51 15,3 5-11-15,0-5-1 0,-3 5-1 0,3-3-47 0,6 3-8 16,0 0-3-16,0 0 0 0,0 0-52 0,0 0-10 15,0 0-3-15,9 0 0 0,3 3-25 0,0-3-6 16,6-3-1-16,-3 3 0 0,2 0-8 0,1 0-8 16,3 0 12-16,0-3-12 0,0 3 8 0,-3-2-8 15,2 2 0-15,1 0 0 16,0 0-32-16,-6 0-9 0,3 0-3 0,0 0 0 16,-3 0-122-16,-1 0-25 0,7 0-5 0,-9 0 0 15,0 0 49-15,0 0 11 0,3 0 1 0,-9 5 1 16,3-5 21-16,0 8 4 0,-3-8 1 0,0 5 0 0,-6-5 108 0,-3 14 0 15,0-9 21-15,3 5-2 0,-9 1 73 0,3 2 14 0,-3-5 3 16,3 3 1-16,-6 2 40 0,3 0 8 0,0 0 2 16,0 1 0-16,-3 2-68 0,3-1-12 0,3-1-4 0,0-1 0 15,1 0-48-15,2 0-9 0,0-7-3 0,3 2 0 16,0-8-16-16,3 7 0 0,-3-7 0 0,8 6-628 16,1-6-128-16</inkml:trace>
  <inkml:trace contextRef="#ctx0" brushRef="#br0" timeOffset="27708.32">5089 3405 1749 0,'0'0'38'0,"0"0"8"0,-3 0 2 0,0 5 2 0,0 3-40 0,3-2-10 15,0-1 0-15,0-5 0 16,0 8-39-16,0-3-9 0,6 3-3 0</inkml:trace>
  <inkml:trace contextRef="#ctx0" brushRef="#br0" timeOffset="28192.24">5321 3614 1400 0,'0'-5'62'0,"0"2"13"0,3 3-60 0,-3 0-15 0,3-5 0 0,-3 5 0 16,3-8 46-16,0 5 6 0,-3 1 2 0,0-4 0 16,0 6 2-16,0 0 0 0,0 0 0 0,0 0 0 15,-6-5-20-15,6 5-4 0,-9-2-1 0,0-6 0 16,3 8 21-16,-6 0 4 0,6 0 0 0,-3 2 1 0,0 4-4 16,0-6-1-16,4 2 0 0,-7 3 0 15,3 1-3-15,3-4-1 0,-3 1 0 0,3 5 0 0,0-3-17 0,3-2-4 16,-3 2-1-16,3 1 0 0,3-6-16 0,-3 5-10 15,0 3 12-15,3-3-12 0,0 3 0 0,0-8 0 16,3 3 0-16,3 7 0 0,0-5 0 0,-6 3 0 16,9-5 0-16,0 2 0 0,0 3 0 0,-3 3 0 15,0-6-12-15,6 3 12 0,-7 0 0 0,4 3 0 16,-3-3 0-16,3 2 0 0,-3 1 0 0,-3 2 0 16,3-2 0-16,0 2 0 0,-6 0 0 0,0-5 0 15,0 3 0-15,0 2 0 0,0-8 0 0,-6 3 0 16,3 0 0-16,-3 0 0 0,-3-3 0 0,-3 0 0 15,3 1 0-15,-2 2 0 0,-4-3 0 0,0-5 0 16,0 3 11-16,0-1-3 0,0-2-8 0,0 0 8 16,-3 0-8-16,-2-2 8 0,2-1-8 0,-3 3 9 15,-6-5-9-15,6-1 10 0,0 4-10 0,1-4 0 0,-1-1-10 16,3 1 10-16,3-7 0 0,6 5 0 0,-3 3 0 0,6-8-777 16,6-1-150-1</inkml:trace>
  <inkml:trace contextRef="#ctx0" brushRef="#br0" timeOffset="28770.3">5892 2895 288 0,'0'0'12'0,"0"0"4"0,0 0-16 0,0 0 0 0,0 0 0 0,-3 7 0 16,1 7 291-16,-1-6 55 0,0 2 11 0,-9 6 3 15,3 3-190-15,0-1-38 0,-6 9-7 0,3-1-1 16,0 6-48-16,-6-3-10 0,3 8-2 0,-5-3 0 16,5 3-44-16,0 8-8 0,-9-5-3 0,6 8 0 15,-3-6-1-15,0 3-8 0,4-3 12 0,-7 9-4 16,6-12-8-16,3 6 0 0,0-5 0 0,0 0 0 0,6-6 0 15,3 3 0-15,-3-10 0 0,3-1 8 16,6-5-20-16,0-2-5 0,3-1-1 0,0-10-659 16,6 3-132-16</inkml:trace>
  <inkml:trace contextRef="#ctx0" brushRef="#br0" timeOffset="29121.36">5416 3569 979 0,'0'0'87'0,"0"0"-70"16,-9-2-17-16,9 2 0 16,0 0 175-16,0 0 31 0,0 0 6 0,0 0 2 15,0 0-91-15,0 0-19 0,0 0-3 0,3-3-1 0,-3 3-48 0,15-3-11 16,-6-5-1-16,6 6-1 0,3-1-8 16,0-5-2-16,3 3 0 0,-1 0 0 0,-2-3 5 15,3 2 1-15,3-2 0 0,3 3 0 0,2 0-35 0,-2 0 0 16,-3 2 0-16,3-5 0 0,0 8 0 0,-4-3 0 15,-2 3 0-15,0 3 0 0,-6 0 0 0,3 2 0 16,-6 0 0-16,-3 3 0 0,-3 0 0 0,0 3 0 16,-6-3 0-16,0 2 0 0,0 3 0 0,-6-2 0 15,0 2 0-15,-6 3 0 0,0-3 8 0,3 1-8 16,-3 1 0-16,0-1 0 0,0-1 14 0,0-3-1 16,3 6 0-16,-6-5 0 0,7 2-1 0,-1-2 0 15,0 2 0-15,3 0 0 0,3-2-12 0,3-1 0 16,-6-2 0-16,6 0 0 0,6 3 0 0,-3-11 0 15,3 5 0-15,6-5 0 16,-6 0-77-16,5-5-9 0,1 5-2 0,3-11-618 16,0 9-124-16</inkml:trace>
  <inkml:trace contextRef="#ctx0" brushRef="#br0" timeOffset="29277.57">5991 3384 921 0,'0'0'82'0,"-3"0"-66"0,0-3-16 0,0 1 0 15,3 2 119-15,-6 0 20 0,6 0 4 0,0 0 1 16,-3-6-32-16,3 6-7 0,0 0-1 0,0 0 0 16,0 0-80-16,0 0-16 0,0 0-8 0,9 8-536 15,-9-2-112-15</inkml:trace>
  <inkml:trace contextRef="#ctx0" brushRef="#br0" timeOffset="29824.33">6241 3553 1350 0,'0'0'60'0,"3"0"12"0,3 0-58 0,0-2-14 16,-6-1 0-16,6 3 0 0,0-5 9 0,-1 2-1 15,-5 3 0-15,6-5 0 0,0 5-8 0,0-8 12 16,0 5-12-16,3 1 12 0,-6-4-12 0,-3 6 8 0,3-5-8 0,-3 5 8 16,0 0 28-16,-3-3 4 0,0-2 2 0,3-3 0 15,-12 6-8-15,6-1-2 16,-3 3 0-16,0 0 0 0,-2 0 54 0,-1 0 10 0,-6 0 3 0,0 3 0 16,0 2-11-16,-3 5-3 0,0-7 0 15,1 2 0-15,2 3-18 0,0 3-4 0,0-3-1 0,3 0 0 16,3 2-16-16,0-4-3 0,6 2-1 0,0-3 0 15,0 3-34-15,3 0-8 0,3-3 0 0,3 3 0 16,3 3 0-16,3-6 0 0,0 3 0 0,0 0 0 16,6 0 0-16,0-3 0 0,6 3 0 0,0 2 0 15,-1-7 0-15,1 8 0 0,-3-6 0 0,0 3 0 16,-3 0-24-16,0 2-6 16,-3-2-2-16,0 3 0 0,-3 0 20 0,-4-1 3 0,-2 3 1 0,-3-5 0 15,0 5 8-15,-3-2 0 0,-2 2 0 0,-4 1 0 0,0-7 0 16,-3 4 0-16,-6-3 0 0,0 0 0 0,-3 0 0 0,-3 2 9 15,7-7-1-15,-4 2-8 0,-3 1 32 16,3-1 0-16,-3-2 0 0,3-3 0 0,-5 0-15 16,2 0-3-16,3-3-1 0,-3 3 0 0,0-5-4 0,4-1-1 15,2-2 0-15,3 3 0 0,3-3-8 0,3 0 0 16,6-5 0-16,3 2-11 16,3-2-89-16,6 0-19 0,3 0-3 0,0 2-626 15,6 1-126-15</inkml:trace>
  <inkml:trace contextRef="#ctx0" brushRef="#br0" timeOffset="30183.6">6654 3686 2055 0,'0'0'45'0,"0"0"10"0,0 0 1 0,0 0 2 0,9-8-46 0,-3 2-12 0,0 1 0 0,0 2 0 16,3-2 46-16,0 5 7 0,-3-10 2 0,3 7 0 16,3-8-33-16,-6 9-6 0,3-9-2 0,0 9 0 15,0-9-14-15,0 3 11 0,-3 0-11 0,-1 3 10 16,-5-6-10-16,3 3 12 0,-6 3-12 0,1-3 12 16,-1 0 20-16,-6 0 4 0,0 3 0 0,-3-3 1 15,0 3-10-15,0 5-3 0,-3-6 0 0,-6 6 0 0,3 6 16 16,-2-6 2-16,-1 8 1 0,0-1 0 15,0 4-12-15,0 2-3 0,-3 1 0 0,4-1 0 0,-1 8-9 0,0 3-3 16,3-6 0-16,3 3 0 0,3 1-16 0,3 1 10 16,0-4-10-16,3 5 8 0,6 0-8 0,3-6 0 15,3 1 0-15,3-4 0 0,3-1 15 0,9-1 1 16,-6-5 0-16,6-3 0 16,3 0-46-16,5-10-9 0,4-3-1 0,0-2-1 15,3-4-133-15,-1-1-26 0,-2-9-6 0</inkml:trace>
  <inkml:trace contextRef="#ctx0" brushRef="#br0" timeOffset="31234.31">7223 3019 2336 0,'-3'0'52'0,"0"3"10"0,-3 2 2 0,3-5 1 0,-3 5-52 0,3-2-13 0,3-3 0 0,0 0 0 0,0 0 46 0,0 5 6 15,0-5 2-15,9 5 0 0,0 1-27 0,6-6-6 16,0 0-1-16,3-3 0 0,0 0 10 0,2-2 2 16,1-3 0-16,-3 3 0 0,0-8-32 0,0 2 0 15,3 0 0-15,-7-2 0 0,4 0 0 0,-3 0 0 16,0-3 0-16,-3 3 0 0,-3-3 0 0,0 3 0 16,-3-3 0-16,0 2 0 0,-6 7 0 0,-3-7 0 15,0 1 0-15,0 0 0 0,-3 2 0 0,-3 3 0 16,-3 0-9-16,0 0 9 0,-3 6 0 0,-3 4 0 15,-2 1 8-15,-7 8-8 0,-3 2 0 0,-3 8 0 16,-2 6 0-16,-4 4 0 0,6 1 13 0,-6 8-4 16,4-1-1-16,-1 1 0 0,0 5 39 0,1 0 7 15,2 8 2-15,3 0 0 0,6 5-40 0,-3-8-8 16,7 1-8-16,-1-1 11 0,3-2-11 0,6-1 0 16,0-7 0-16,3 0 8 0,3-9-8 0,6 4 0 15,0-9 0-15,0-2 0 0,6 0-11 0,0-6 3 16,0-5 0-16,3 1 0 15,0-4-28-15,3-10-4 0,0 3-2 0,3-6 0 16,0-2-8-16,-4 0-2 0,4-3 0 0,0-3 0 16,-3-2 0-16,3 0-1 0,-3 0 0 0,3-1 0 0,-6 4 32 0,0 4 6 0,3-7 2 0,-4 8 0 15,-5 5 13-15,3 0 8 0,0 0 0 0,-3 5-8 16,-3-2 48-16,0 7 4 0,-3 4 0 0,0 2 0 16,0-1-8-16,3 7 0 0,-3-9-1 0,0 5 0 15,6-2-19-15,0 0-3 0,3 0-1 0,0-3 0 16,3-2-20-16,3-3 0 0,3-3 0 0,0 0 0 15,3-2 11-15,0-6-3 0,-3 1 0 0,2-1 0 16,4-2-8-16,0-6-11 0,0 1 3 0,0-4 0 0,0 1-7 0,-4-5-1 16,1-1 0-16,-3-2 0 15,0 2-9-15,-3-4-3 0,3 1 0 16,-3 1 0-16,0 3 13 0,-3-4 3 0,-3 4 0 0,2-6 0 0,-2 3 12 0,0 8 0 16,-3-6-10-16,-3 11 10 0,-3-2 0 0,0 7 18 15,3 3-3-15,-9 0-1 0,1 0 22 0,-4 8 4 16,-3 3 0-16,0 4 1 0,-3 4-23 0,0 0-5 15,0 2-1-15,0 2 0 0,-2 4 16 0,5 2 4 16,0 0 0-16,6-2 0 0,0-1-32 0,3 1 0 16,0-6 0-16,6-3 0 0,3 1 0 0,3-6 0 15,0 0 0-15,3-8 0 0,3 3 11 0,3-2-11 16,0-6 12-16,-1 0-12 0,4 0 0 0,0-6 0 16,3-2 0-16,-6 3 0 0,3-8 0 0,-3-3 0 15,5 0 0-15,-2 3-12 16,-3-8-28-16,0 2-4 0,6 1-2 0,0 5 0 0,0-6 32 0,-1 6 14 0,-5 0-12 0,-3 5 12 15,0 0 0-15,-6 2 0 0,-6 6 0 0,0 0 0 16,6 0 0-16,-6 0 0 0,0 3 0 0,0 8 0 16,3-3 8-16,0 2 8 0,-6 3 3 0,0 3 0 15,0-3 17-15,0 6 4 0,0-8 1 0,0 2 0 16,0 0-33-16,0-2-8 0,0-1 0 0,3-4 0 16,3 1 0-16,0-1 0 0,3 2 0 0,0-8 0 15,0 0 0-15,0-6 0 0,6 1 0 0,3-3 0 16,0 0 0-16,2 0 0 0,1-5 0 0,0 0 0 15,3 0-30-15,0-3-8 16,0 0-2-16,-3 0 0 0,-1 0 26 0,-2 3 5 0,-3 0 1 0,3-1 0 16,-6 9 8-16,0-3 0 0,0 3 0 0,-9 5 0 15,0 0 0-15,0 0 11 0,0 0-3 0,6 5 0 0,-3 3 26 16,0 0 5-16,-3 3 1 0,0 2 0 0,0 3-21 0,0 0-4 16,0-3-1-16,0 3 0 0,0-6-4 0,0 4-1 15,-3-1 0-15,3 0 0 0,3 0-9 0,-3-7 0 16,0 1 0-16,0 7 0 15,6-9-64-15,0 0-16 0,0-2-2 0</inkml:trace>
  <inkml:trace contextRef="#ctx0" brushRef="#br0" timeOffset="32199.22">9548 3130 1094 0,'-3'0'97'0,"0"0"-77"15,-3 0-20-15,3 0 0 0,-3-5 81 0,0-1 13 16,0 4 2-16,-3-3 1 0,6 5 1 0,-3-8 0 16,-3 2 0-16,3 1 0 0,0 0-28 0,0 2-6 15,-3-5 0-15,3 3-1 0,0-3-24 0,-2 3-5 16,-1-3-1-16,-6 2 0 0,3 1 7 0,-3 0 0 16,-3 2 1-16,0-2 0 0,0 5-7 0,-2 0-2 15,-1 0 0-15,3 0 0 0,-6 5-4 0,0-5 0 16,3 3-1-16,1 2 0 0,-1 0-11 0,-3 3-1 15,0 3-1-15,3-3 0 0,-6 5-14 0,7-5 8 16,-1 3-8-16,3 2 0 0,6 0 0 0,-3 0 0 16,6 0 0-16,0 1 0 0,3-1 0 0,3 0 0 15,3-5 0-15,3 3 0 0,0-3-8 0,3 0 8 16,0 2-12-16,3-7 12 16,3-1-48-16,0 6-2 0,-3-5-1 0,3 0 0 15,3-1-2-15,-3 4-1 0,-4-6 0 0,1 0 0 16,-9 0 15-16,6 5 3 0,-6-5 1 0,0 0 0 0,0 0 21 0,0 3 4 0,-9 2 1 0,1 0 0 15,-7 3 9-15,-3-3 0 0,-3 3 10 0,-3 0-10 16,-6 3 35-16,4 2 1 0,-7-5 0 0,6 5 0 16,-3 0 11-16,3 1 2 0,1-1 1 0,-1 0 0 15,0 0-12-15,-3 1-2 0,4-1-1 0,2 0 0 16,3 3-12-16,-3-3-3 0,3 0 0 0,3 1 0 16,4-1-12-16,2 0-8 0,3 3 8 0,0-3-8 15,3 3 0-15,6-3 0 0,3 1 0 0,0 1 0 16,6 1 0-16,0-3 0 0,3 1 0 0,-1 2 0 0,1-3 0 15,3 3 0-15,0-3 0 0,3 0 8 0,-3 0-8 0,0-2 0 16,0 0 8-16,2 2-8 0,-2-8 0 16,3 3 9-16,0-3-9 0,6-5 0 0,-6-5 10 0,9-3-10 15,8 3 8-15,7-8-8 0,-3-9-15 16,5 4-8 0,1-1-1-16,0-2-1 15,2-11-235-15,1 6-46 0,38-32-10 0,-14 7-1 0</inkml:trace>
  <inkml:trace contextRef="#ctx0" brushRef="#br0" timeOffset="32464.76">9988 2850 1886 0,'-15'0'84'0,"9"2"16"0,-3 4-80 0,1 1-20 0,-7 4 0 0,3 2 0 16,-3 0 55-16,0 6 6 0,-3 2 2 0,-3-2 0 15,-3 7 1-15,1 1 1 0,2-1 0 0,-3 6 0 0,0-6-15 0,-3 6-3 16,1 0-1-16,-4 5 0 0,0 5-8 0,0-2-2 16,-2 0 0-16,2-3 0 0,0 5-12 0,-3 0-2 15,1-2-1-15,2 0 0 0,3-6-21 0,6 0 0 16,0-2 0-16,6-3 0 0,7-2 0 0,5-1 0 16,3 1 0-16,3-9 0 0,5 3 0 15,7-7 8-15,3-1 0 0,6-5 0 16,-3-3-46-16,9 0-9 0,-4-10-1 0,4 5-733 15,6-8-147-15</inkml:trace>
  <inkml:trace contextRef="#ctx0" brushRef="#br0" timeOffset="33343.44">9801 3614 1382 0,'-6'6'123'0,"0"-6"-99"16,0 5-24-16,0 3 0 0,0-6 154 0,3 4 26 0,0-1 4 0,0 0 2 15,3 3-96-15,0-3-19 0,3 3-4 0,0-2-1 16,6 2-32-16,0-8-6 0,0 2-2 0,3 1 0 16,0-3 0-16,-1 0 0 0,4 0 0 0,0-3 0 15,-3 1-26-15,3-6 0 0,-3 2 8 0,3-2-8 16,0 3 0-16,-3-8 0 0,0 5 0 0,-4 3 8 16,1-8-8-16,-3 2 0 0,0 3 0 0,-3-5 0 15,-3 5 0-15,0-3 12 0,-3 3-12 0,-3-5 12 16,0 0-12-16,-6 2 10 0,1 3-10 0,-1 0 10 15,-3 3-1-15,3 0 0 0,-3 5 0 0,0 5 0 16,-6-5 3-16,3 13 0 0,-2-5 0 0,2 5 0 16,-6 1 13-16,6 2 3 0,-3 5 1 0,6-3 0 0,0 1-14 0,4 2-3 15,-1-3-1-15,6 4 0 0,0-4-11 0,3 1 10 16,3 2-10-16,3-3 10 0,3 4-10 0,3-9 0 16,0 0 0-16,2-5 0 0,7 3 0 0,3-11 0 15,3 0 8-15,3 0-8 0,-3-8 8 0,2 2-8 16,4-7 8-16,3 0-8 0,0 0 0 0,2-1-9 15,-5-1 0-15,0-1 0 16,0-3-15-16,-4 1-2 0,-2 2-1 0,0-3 0 0,-3 6 16 16,-3 0 11-16,0 0-13 0,-4 7 5 0,-2-2 8 0,-3 3 0 15,-3-3 0-15,0 8 0 0,-6 0 14 0,0 0 5 16,0 8 1-16,-3 5 0 0,0-5 0 0,-3 3 1 16,-3 5 0-16,0-3 0 0,3 0 3 0,-2 3 1 0,-1 0 0 0,3 0 0 0,-3 0-7 0,3 2-2 15,3-5 0-15,0 1 0 0,0-1-16 0,3 0 0 16,0-8 0-16,0 9 0 15,3-9 0-15,-3-5 0 0,3 8 0 0,6-8 0 16,0 0 8-16,0 0-8 0,0-6 0 0,2 1 0 16,4-3 0-16,0 0-12 0,0-5 1 0,0 0 1 15,0-3-10-15,3 0-3 0,0 3 0 0,2 0 0 16,4-6 6-16,-6 6 1 0,6 0 0 0,-6-1 0 16,0 1 16-16,-1 5 0 0,-5-2 0 0,0 2 0 0,-3 2 0 15,0 4-10-15,0-3 10 0,-9 5-8 0,0 0 8 16,3 5-10-16,0 3 10 0,-6 0-10 0,0 2 10 15,0 1 12-15,0-1-2 0,-3-2-1 0,-3 6 4 0,0-1 1 16,0 0 0-16,0 0 0 0,0 3-5 0,1-3-1 16,-1 1 0-16,3-4 0 0,0 1-8 0,3 2 0 15,-3-8 0-15,6 1 0 0,0-6 0 0,0 0 0 16,0 0 0-16,9 2 0 0,3-2 0 0,0-2 0 16,2-4 0-16,1 1 0 15,6-8-35-15,-3 0-2 0,3-1-1 0,0-7 0 16,2 5-40-16,-2 0-8 0,0-2-2 0,3 5 0 15,-3-1 18-15,0 1 3 0,-6-5 1 0,2 10 0 0,-5 0 46 0,0 3 10 16,0 5 2-16,-6-6 0 0,3 6 36 0,-6 6 8 16,3-4 2-16,-6 1 0 0,0 5 28 0,0-3 6 15,-3 6 0-15,0-1 1 0,0 3-15 0,0 1-3 0,-3-1-1 16,3 0 0-16,-3-5-26 0,0 5-6 0,0 1-1 16,3-1 0-16,0-3-9 0,0 4-1 0,0-1-1 15,6-5 0-15,0 2-10 0,3-7-14 0,0 2 3 16,6 1 1-1,-3-6-206-15,3 0-42 0</inkml:trace>
  <inkml:trace contextRef="#ctx0" brushRef="#br0" timeOffset="34311.98">11066 3664 2084 0,'0'0'46'0,"0"0"10"0,0 0 1 0,0 0 1 0,0 0-46 0,0 0-12 0,0 0 0 0,0 0 0 15,0 0 35-15,0 0 5 0,0 0 0 0,9 3 1 16,0-6-3-16,0 3-1 0,-1-2 0 0,4-1 0 16,0-2-2-16,0 0-1 0,6 2 0 0,-3-5 0 15,3 3-21-15,-3-3-4 0,-3 3-1 0,2-9 0 16,-2 9-8-16,3-6 0 0,-6 3 0 0,3 1 0 16,-3-1 0-16,0-3 8 0,-6 3-8 0,0 0 8 15,0 3 0-15,-6-6 0 0,0 3 0 0,-3 0 0 0,0 3-8 16,-3 0 0-16,0 2 0 0,-3 1 8 0,-3 2 2 15,-3 2 0-15,1 1 0 0,-4 7 0 0,0-2 18 0,-3 0 3 16,3 3 1-16,0 5 0 0,4 0-16 0,-1-1-4 16,3 4 0-16,0 2 0 0,0 3-3 0,3-3-1 15,6 0 0-15,0 3 0 0,0-5-8 0,6-3 0 16,3-1 0-16,3 1 0 0,0 3 0 0,6-14 0 16,0 3 0-16,6-3 0 0,6-5 0 0,3 0 0 15,-1-5 0-15,4-8 0 0,0 0 0 0,3-1 0 16,-4 1 0-16,4-5 0 0,0 2-9 0,0 0 9 15,-4-3-12-15,-5 3 12 0,0-5-10 0,-3 5 10 16,0 1-8-16,-4 1 8 0,-2 1 0 0,-3 0 0 16,-3 2 0-16,0 3 0 0,-3 3-8 0,0 2 8 15,-6 3-8-15,0 0 8 0,0 0 0 0,0 0 0 16,-3 8 0-16,0 6 8 0,0-1-8 0,0 0 9 16,-3 0-9-16,0 0 10 0,0 6-10 0,0-6 10 0,0 0-10 15,3 1 10-15,0-1-10 0,0 0 0 0,3-2 9 16,0-3-9-16,0 0 0 0,3 0 0 0,-3-8 0 0,3 2 0 15,-3-2 0-15,9 0 0 0,0-2 0 0,3-1 8 16,0-5-8-16,0 3 0 0,0-9 0 0,3 9 8 16,3-8-8-16,-4 2 0 0,4-2 0 0,0 2 8 15,-3 1-18-15,3 2-3 0,-6-5-1 0,3 2 0 16,0 3 14-16,0 0 0 0,-4-2 0 0,1 4 0 16,-3 4 0-16,0 2 0 0,-3-6 0 0,-6 6 0 15,0 0 0-15,0 0 0 0,6 8 0 0,-6 3 0 16,0 2 0-16,-3-5 0 0,-3 5 0 0,0 1 0 0,0 1 15 15,-3 1-1-15,-3 3 0 0,3-6 0 0,4 6-5 16,2-6-1-16,0 0 0 0,3 0 0 0,0 1-8 16,3-7 0-16,0 4 0 0,2-3 0 0,-5-8 0 15,12 5 0-15,0-5 0 0,3 0 0 0,0 0-17 0,3-5 1 16,0-3 0-16,0 3 0 16,0-8-130-16,-4 5-26 0,1-6-4 0,0 1-883 15</inkml:trace>
  <inkml:trace contextRef="#ctx0" brushRef="#br0" timeOffset="35117.11">12628 2693 2257 0,'0'0'100'0,"0"0"20"0,0 0-96 0,0 0-24 15,-6 3 0-15,-2 0 0 0,-1-1 31 0,0 4 1 16,-3 7 0-16,-3-5 0 0,-3 10 25 0,0 6 6 15,0 3 1-15,0 7 0 0,-2 3 0 0,-1 3 0 16,0 2 0-16,0 0 0 0,-3 6-20 0,-2 2-4 16,-4 3-1-16,-3 3 0 0,3 2-27 0,-2 0-12 15,2-2 10-15,3-3-10 0,0 0 0 0,3-6 0 16,4-4 0-16,2 4 0 0,3-10 0 0,3 3 0 16,0-8 0-16,3 2 0 0,0-7 0 0,6-6-13 15,0-3 1-15,3 1 0 16,0-11-28-16,0 0-4 0,0-8-2 0,0 0 0 0,6 0 18 0,-3-3 3 15,0-5 1-15,0 3 0 0,0-8 0 0,-3-1 0 0,0 1 0 16,-3-3 0-16,0 0 12 0,0-5 2 0,-3 3 1 0,3-6 0 16,-3 3 9-16,3-6 0 0,-3 1 0 15,6 2 0-15,-6 3 0 0,3 0 9 0,0 2-9 0,0 1 10 16,0 4 28-16,0 1 6 0,0 3 0 0,0-1 1 16,0 6 4-16,3-3 1 0,-2 2 0 0,-1 1 0 15,3 5-13-15,0 0-2 0,0 0-1 0,0 0 0 16,5-3-18-16,1 1-3 0,0-1-1 0,3 3 0 15,3 0-12-15,6 0 0 0,-3 0 0 0,3 0 0 16,3 0 0-16,0 0 0 0,-1 0 0 0,1 0 0 16,6 3 0-16,-3-1 0 0,3 1-12 0,-1 2 12 15,1-5-37-15,-3 0-1 0,-3 3 0 16,0 0 0-16,-4-3-125 0,1 0-25 0,-3 0-4 0,0 0-2 16,0 0-22-16,0 0-5 0,-3 0-1 0,0 0 0 15,-3 0 152-15,0 2 30 0,-9-2 7 16,6 6 1-16,-4-1 44 0,-2-5 10 0,3 8 2 0,0-3 0 0,-3 3 88 0,0-3 17 15,0 3 4-15,0 0 1 0,0 3-14 0,-3-6-4 16,6 3 0-16,0-3 0 0,-3 3-38 0,3 0-8 16,6-2-2-16,-3-1 0 0,6 3-20 0,-3-8-5 15,3 2-1-15,0-2 0 0,3-2-27 0,0 2-6 16,-3-6-1-16,2 1 0 0,1-3-8 0,3 0 8 16,-6 0-8-16,3 3 8 0,-3-8 0 0,0 5 0 15,-3-3 0-15,-3 3 0 0,0-2-8 0,-3 2 8 16,-3-5-8-16,0-1 8 0,-3 4 26 0,-3-1 5 15,0 1 1-15,-3 2 0 0,-3 2-23 0,-3 6-4 0,0 0-1 16,-6 6 0-16,-2-1 5 0,-4 6 1 0,0 4 0 16,-3 1 0-16,6 3 13 0,4 2 2 0,-4 3 1 0,3-3 0 15,0 5-19-15,6 1-4 0,0-1-1 0,3 1 0 16,0-1-1-16,1 3 0 0,2-2 0 0,6-1 0 16,0-5-9-16,6 3 8 0,3-5-8 0,3 2 8 15,-1-8-8-15,4 3 0 0,3-5 0 0,3-1 0 16,0-2 0-16,6-3 0 0,6-2 0 0,-1 2 0 15,1-10-104-15,3 2-12 16,0 1-4-16,-1-1-1204 0</inkml:trace>
  <inkml:trace contextRef="#ctx0" brushRef="#br1" timeOffset="41578.78">7119 2746 172 0,'0'0'8'0,"-6"0"1"0,0 0-9 0,-3 0 0 16,0 0 0-16,-3 0 0 0,0 0 126 0,0 0 23 15,3 0 5-15,-3 0 1 0,-2 6-115 0,2-6-22 16,0 0-5-16,0 0-1 0,0 0-12 0,0 0 0 15,-3 0 0-15,6-6 0 0,-3 6 0 0,0 0 0 16,-2 0-8-16,-4-5 8 0,3 2 52 0,-3 3 15 16,-3-5 2-16,3 5 1 0,0 0-10 0,1 0-3 15,-4-8 0-15,0 8 0 0,-3 0-4 0,0 0-1 16,3-5 0-16,-2 5 0 0,2 0-7 0,-6 0-1 16,3 0-1-16,0 0 0 0,1 0-17 0,-7-5-3 15,-6 2-1-15,0 0 0 0,1 6 7 0,-1-3 2 16,0-3 0-16,0 1 0 0,1 2-11 0,-1 0-3 0,0 0 0 15,1 0 0-15,2 0-1 0,-6 0 0 0,0 0 0 16,1 0 0-16,-4 0-8 0,3 0-8 0,1 0 9 0,-1 2-9 16,0 1 12-16,4-3-4 0,-1 0-8 0,3 3 12 15,0 2-12-15,-5-5 11 0,-7 0-11 0,0 0 10 16,1 0 2-16,-7 5 0 0,4-5 0 0,2 0 0 16,6 8 4-16,3-8 2 0,4 0 0 0,-7 5 0 15,-9-5-2-15,1 3 0 0,-4 2 0 0,4-5 0 16,5 6 0-16,-3-6-1 0,1 2 0 0,-1 4 0 15,3-6-5-15,-2 5-1 0,8-5 0 0,-12 0 0 16,4 3-9-16,2-1 12 0,3-2-12 0,1 8 12 16,5-8 0-16,-6 3 1 0,3-1 0 0,4 1 0 15,-4 2-13-15,0-5 0 0,-2 0-12 0,2 3 12 16,-6 0 0-16,3-1 0 0,-2 4 0 0,5-6 0 0,0 0 0 16,1 5 0-16,-1 3 11 0,0-3-11 0,3-2 14 15,-8 2-4-15,5 0-1 0,0 3 0 0,-2-2-9 0,-4 2-9 16,6-3 9-16,1 0-13 0,-1 6 13 0,0-1 0 15,-3-2 12-15,4 3-12 0,-1 2 9 0,0-5-9 16,1 5 0-16,-1-2 9 0,0-1-9 0,-3 4 0 16,1-1 0-16,-4 3 8 0,0-3-8 0,4 0 8 15,-1 0-8-15,3 3 8 0,6 0-8 0,-5 0 0 16,-4 3 0-16,-3-1 0 0,-2-2 0 0,2 0 0 16,-6 0 0-16,7 2 0 0,8-5 0 0,-6 6 0 15,4-3 0-15,8 0 0 0,-3 0 0 0,3 2 0 16,3-5 0-16,4 6 0 0,-1-6 0 0,3 3 0 15,0 0 0-15,-3 0 0 0,3 2 0 0,-2-5 0 0,-1 6 0 16,6-6 0-16,-6 6 0 0,3-3 8 0,0 2-8 16,3 1 8-16,-2-1-8 0,5 3 0 0,-6 0-10 0,6 3 10 15,-3-5 0-15,3 2 0 0,0 5 0 0,3 1 0 16,0-6 0-16,6 3 0 0,-9 2 0 0,6 1 0 16,6-9 0-16,0 3 0 0,0 1 0 0,6-4 0 15,0 6 0-15,3-11 0 0,0 6 0 0,3-3 0 16,3 2 0-16,0-5 0 0,0 3 0 0,9 0 0 15,2-3 0-15,1 6 10 0,-3-6-2 0,9 3 0 16,-9 2-8-16,2-7 0 0,4 5 0 0,0-3 0 16,0 0 0-16,5 1 0 0,1-1 0 0,6-3 0 15,-4 4 0-15,13-1 8 0,-6 0-8 0,2 0 0 16,-5 1 0-16,-3-6 0 0,2 2 8 0,1-2-8 0,3 0 0 16,-1 0 0-16,1 0 9 0,6 0-9 0,-4 5 0 15,4-8 0-15,-7 3 0 0,7-5 0 0,0 2 0 0,-1 0 0 16,-2 1 0-16,5-4 0 0,4 4 0 15,-6-1 0-15,-1 3 0 0,1-8 8 0,-1 5-8 0,1-5 11 16,0 3-11-16,-1 0 12 0,4-1-12 0,-1 1 0 16,4-1-12-16,2 1 12 0,-8 0-10 0,0-1 10 15,-1 4 0-15,1-6-9 0,5 0 9 0,-2 2 0 16,8-2 0-16,-11 3 8 0,9-3 0 0,-10 0 1 16,1 0 0-16,2-3 0 0,1 3-9 0,3 0 0 15,2 0 0-15,-5 0 8 0,-7 3-8 0,4-3 0 16,2 0 0-16,1-3 0 0,3 3 0 0,2 0-17 15,-2 0 4-15,2 0 1 0,-2 3 20 0,-4-3 4 0,4-3 0 16,-1 3 1-16,7 3 4 0,-1-3 1 0,1 0 0 16,-4 0 0-16,1 0-18 0,0 0 0 0,-1 0 0 0,4 0 0 15,-1 0 0-15,1 0 0 0,-1 0 0 0,1 0 0 16,-4 0 0-16,1-3 0 0,-1 1 0 0,1 2 0 16,2 0 8-16,1-6-8 0,-4 4 0 0,1 2 0 15,5 0 0-15,1 0 0 0,-4-3 0 0,-2 3 0 16,5 0 0-16,-8 0 0 0,-1 0 0 0,1 0 0 15,3 3-10-15,-4-1-6 0,1-2 0 0,-1 0-1 16,1 6 27-16,-1-6 6 0,1 2 0 0,-4 1 1 16,-2 0-27-16,6 2-6 0,5-5 0 0,1 0-1 15,-1 0 27-15,1 3 6 0,-4-3 0 0,1 2 1 16,-1-2-27-16,1 0-6 0,-1 0 0 0,1 0-1 16,-1 3 27-16,-5-3 6 0,-1 5 0 0,-2-5 1 15,6 0-27-15,-1 0-6 0,1 0 0 0,-1 3-1 0,-2-3 27 0,2 2 6 16,-2 1 0-16,3-3 1 0,-1-3-27 0,1 3-6 15,-1 0 0-15,-2 0-1 0,2 0 17 0,-2 0 0 16,0 0 0-16,-4 0 0 0,1 0 8 0,-1 0 4 16,-2 0 2-16,3-2 0 0,2 2-14 0,1-3-16 15,-1 3 3-15,1 0 1 0,-4 0 21 0,-2 0 5 16,0-5 1-16,2 2 0 0,-2 1-15 0,3 2 0 16,5-3 0-16,1 3 0 0,-10 0 0 0,4-5 0 15,-3 5 0-15,-4-3 0 0,1 3 0 0,-1 0 0 16,-2-3 0-16,3 3 0 0,2-2 0 0,-5 2 0 15,0 0 0-15,-4 0 0 0,-2 0 0 0,0 0 0 16,3 0 0-16,2-6 0 0,-2 4 0 0,3 2-13 0,-1-3 2 16,-2-2 1-16,0 5 10 0,-1-3 14 0,1 1-3 15,-3 2-1-15,-6-3-10 0,-1 0 0 0,1 3 0 16,3-2 0-16,0-1 0 0,-4 3 0 0,1 0 0 0,0 0 0 16,6-5 0-16,-4 5 0 0,1-3 0 0,-3 3 0 15,3 0 0-15,-4 0 0 0,-2-3 0 0,0 3 0 16,0-2 0-16,-1 2 0 0,4-6 0 0,0 4 0 15,0-4 0-15,0 6 0 0,2-5 0 0,1 0 0 16,0 2 0-16,5-5 13 0,1 3-3 0,0 5-1 16,-6-11-9-16,-4 9 0 0,-5-6 0 0,3 0 0 15,-3 5 0-15,3-7 0 0,-4 2 0 0,4 0 0 16,6-3 0-16,-3 1 0 0,-1-4 0 0,4 9 0 16,-3-8 0-16,0 2 0 0,-1-2 0 0,-2 5 0 15,0-5 0-15,0 0 0 0,3 2 0 0,-4-2 0 0,1 2 0 16,3-2 8-16,3 2-8 0,-4-2 8 15,1 0-8-15,-3 0 0 0,-3 0-10 0,0-1 10 0,-1 1 0 16,1 0 0-16,3 0 0 0,-3-1 10 0,-3 1-10 0,0 0 0 16,2 2 0-16,-5-2 0 0,0-3 8 15,0 6 0-15,-3-4 0 0,0-4 0 0,0 2-8 0,-1 0 0 16,-2 0 0-16,3-2 0 0,0-3 0 0,-3 2 0 16,0-2 0-16,0 5 0 0,0 0 0 0,-6-2 0 15,6-6 0-15,-6 3 0 0,0 5 0 0,-1-3 0 16,1 1 8-16,-3 5-8 0,3-6 0 0,-3 3 0 15,0-2 9-15,3 4-9 0,-6-4 0 0,0-1 0 16,0 3 0-16,0-2 8 0,0 5-8 0,-3-6 0 16,-3-2 0-16,3 5 8 0,-3 0-8 0,3-2 0 0,-5 5 0 0,-1-9 0 15,0 4 0-15,-3 5 0 0,0-1 0 0,0-4 0 16,-3 5 0-16,0-1 0 0,-3-4-8 0,3 2 8 16,-2 3 0-16,-4 2 0 0,0 3 0 0,-3-5 0 15,-3 0 0-15,-2 0 0 0,-1 2 0 0,0 3 0 16,-3-5 0-16,1 0-8 0,-4 2 8 0,0 3 0 15,0-5 0-15,1 5 0 0,2-5 0 0,-3 2 0 16,0 3 0-16,-2-5 0 0,-1 5 0 0,-3-3 0 16,-2 3 0-16,2-2 0 0,3 2 0 0,1 0 0 15,2 3 0-15,0-3 0 0,6-3 0 0,-8 3 0 16,-10-5 0-16,1 5 0 0,-1-2 0 0,0 2 0 16,1 2 0-16,-1-2 0 0,3 3 0 0,1-3 0 15,-1-2 0-15,0 2 0 0,-8 0 0 0,2 2 0 16,1-4 0-16,2 7 9 0,-3-5-9 0,7 3 0 0,-1 5 8 15,3-5-8-15,1-3 0 0,-7 2 0 0,-8 6 0 0,5 0 0 16,0-5 8-16,1 5-8 0,2 5 0 0,4-5 0 16,-4 0 0-16,3 0 0 0,-5-5 8 0,-1 2-8 15,0 3 0-15,1-5 0 0,2 5 0 0,4-5 0 16,-1 2 0-16,6 3 0 0,1 0 0 0,-7-5 0 16,-6 5 8-16,1 0-8 0,-1-5 0 0,3 5 0 15,4-3 0-15,5 3 0 0,-3 3 0 0,4-3 0 16,2 0 0-16,-3 0 0 0,-2 5 0 0,2-5 0 15,-3 0 0-15,-2 0 0 0,5 5 0 0,0-5 0 16,-2 0 11-16,2 0-3 0,0 0-8 0,1 0 0 0,-1 0 0 0,0 0 0 16,0 0 0-16,-2 0 0 0,-1 0 0 15,0-5 0-15,-2 5 0 0,2 0 0 0,0 0 0 16,4 0 8-16,-4 0-8 0,6 0 0 0,1-5 0 0,-1 5 8 16,3-3-8-16,0 3 0 0,-2 0 0 0,2-3 0 15,0 3 0-15,-3 0 9 0,7-2-9 0,-7 2 0 16,6 0 0-16,0 0 0 0,1 0 0 0,-1-6 0 15,3 4 8-15,-3-1-8 0,-2 0 0 0,-1 3 0 16,-3 0 0-16,-3-5 0 0,4 3 0 0,-4-1 0 16,0 3 8-16,4-3-8 0,-4 3 0 0,0-5 0 15,1 2 0-15,-4 3 0 0,0-2 0 0,1-1 0 16,2 3 0-16,-6 0 0 0,1-5 0 0,-1 5 0 16,6 0 0-16,-2 0 0 0,2 0 8 0,0 0-8 15,-5 0 13-15,-1 0-1 0,0 5 0 0,-2-5 0 16,-1 0-12-16,3 0-10 0,1 0 2 0,-1 0 0 15,0 0 8-15,-2 3 0 0,2-6 0 0,0 3 0 16,-5 3 0-16,2-3 0 0,-5 0 0 0,-1 0 0 0,0 0 9 0,1 0-9 16,2-3 12-16,4 3-12 0,-4 3 9 0,-2-3-9 15,-1-3 0-15,3 3 9 0,-2 5 0 0,-1-2 0 16,7 2 0-16,-7 1 0 16,-3 1-116-16,-5-1-23 0,-10 7-5 0,16 0-1 0</inkml:trace>
  <inkml:trace contextRef="#ctx0" brushRef="#br0" timeOffset="205901.45">2743 4945 57 0,'0'0'0'0,"0"0"0"15,3 0 0-15,0 0 0 0,-3 0 196 0,0 0 35 16,3-5 6-16,-3 5 2 0,3-3-134 0,-3 3-26 16,0-3-6-16,6 1-1 0,-3 2-22 0,-3 0-5 15,0-8-1-15,6 8 0 0,-3-3-25 0,-3 3-6 16,0 0-1-16,0 0 0 0,0 0 8 0,0-2 2 15,3-6 0-15,-3 8 0 0,0-6 12 0,0 1 2 16,0 5 1-16,-3-3 0 0,0-2 4 0,3 0 1 16,0 2 0-16,-6-2 0 0,3 2-4 0,-6 1-1 15,3-1 0-15,0 0 0 0,-3-2-5 0,-3 5-2 0,-2-3 0 0,2 1 0 16,0 2 2-16,-6 0 1 16,3 2 0-16,-3 1 0 0,0 0 8 0,-3 2 2 0,4 0 0 0,-4 3 0 15,0 0-17-15,6 0-3 0,-12 3-1 0,6 2 0 16,1-3-10-16,-1 6-3 0,0-2 0 0,-6 4 0 15,3-2-9-15,-8 3 0 0,2 2 0 0,-6 0 0 16,6 0 0-16,1 3 0 0,-4 2 0 0,3 3 0 16,0-2 0-16,6-1 0 0,-2 1 0 0,5 2 0 15,0 0 0-15,3-3 0 0,3-2 0 0,3 3 0 16,3-6 0-16,1 5 0 0,-4-5 0 0,6 1 0 0,3-1-8 16,-3 0 8-16,3-8 0 0,3 3 0 15,0-3 0-15,3 1 0 0,3-4 0 0,-3 1 0 0,3-1 0 16,6 1 0-16,-10-8-9 0,13 2 9 0,-3 0 0 0,-3-5 0 15,6 0 0-15,3 0 0 0,0-5 0 0,-3 2-10 16,6 1 10-16,-1-1-8 0,-2-5 8 0,3 3-12 16,0-6 12-16,0 0-12 0,-3 4-8 0,-1-4-1 15,-2 3-1-15,0 0 0 0,-3 0 22 0,-3 3-11 16,-3-3 11-16,0 3-8 0,-6 5 8 0,0 0 0 16,0-3 0-16,-3-5 8 0,0 5-8 0,0 1 8 15,0 2-8-15,-6-6 8 0,3 6-8 0,0 0 0 16,-3 0 8-16,-3-2-8 0,-3 4 0 0,7 4 9 15,2-12-9-15,-9 6 0 0,3 6 11 0,3-6-11 16,0 2 10-16,3 1-10 0,0-3 8 0,3 3-8 16,3-3 0-16,0 0 9 0,-6 5-9 0,6-5 0 15,0 0 0-15,0 0 0 0,0 0 0 0,0 0 0 0,0 0 0 16,0 0 0-16,9 3 0 0,0-1 0 16,0-2-9-16,3 0 9 0,6 0 0 0,3-5-12 0,-4 5 12 15,4-8-10-15,0 3-5 0,0-1-1 0,0-1 0 0,-3-4 0 16,2 3-5-16,1 3-2 0,0-1 0 0,-6 1 0 15,3 0 3-15,0 2 1 0,-3 1 0 0,-1 2 0 16,-8 2 7-16,9-2 0 0,-12 3 1 0,3 2 0 16,-3 0 19-16,0 3 3 0,-3 0 1 0,-3 6 0 15,0-1 20-15,-3 0 4 0,3-5 0 0,-9 5 1 16,3 3 21-16,1 0 4 0,-4 2 1 0,6 1 0 16,-6 2-24-16,3-5-5 0,0 3-1 0,0-1 0 15,3 1-16-15,-3-1-3 0,-3-2-1 0,6 2 0 0,-3-2-13 16,6 3 11-16,-9-3-11 0,12-3 10 0,-9 3-10 0,4 0 0 15,2-3 0-15,0 0 0 0,3-2-12 0,0-1-5 16,-3-2-1-16,3-2 0 16,0-6-114-16,0 0-22 0,0 0-5 0,0 0-496 15,0 0-99-15</inkml:trace>
  <inkml:trace contextRef="#ctx0" brushRef="#br0" timeOffset="206338.87">2699 5337 288 0,'0'0'25'0,"0"0"-25"0,0 0 0 0,0 0 0 16,0 0 228-16,0 0 40 0,0 0 8 0,-6 8 1 15,6 0-129-15,-3-1-27 0,3 1-5 0,-6 6 0 16,-3-9-22-16,3 8-4 0,0-2-1 0,3 2 0 16,-9 0-41-16,6 0-8 0,3 1-1 0,-3 2-1 15,3-11-2-15,-3 8 0 0,0-2 0 0,6-1 0 16,-6 1-8-16,3-1-3 0,-3-2 0 0,3 0 0 16,3-8 3-16,0 6 0 0,-3-4 0 0,3-2 0 15,0 0-28-15,0 0 0 0,0 0 8 0,0 0-8 0,0 0-12 16,0 0-5-16,0 0-1 0,3-5 0 0,6 0 38 0,-6-3 8 15,6 0 2-15,0 0 0 0,3-3-22 0,0 3-8 16,3 3 0-16,-3-8 9 0,0 0-9 0,0-3 0 16,2 5 0-16,-2-2 0 0,0 2 0 0,-3 3 8 15,0-2-8-15,0 2 8 0,3 3-8 0,-3 2 0 16,-3-8-12-16,3 9 12 0,-3-4-17 0,3 4 4 16,-6 2 1-16,6 0 0 15,-9 0-122-15,3 0-24 0,2 0-5 0,-2 0-475 16,3 0-95-16</inkml:trace>
  <inkml:trace contextRef="#ctx0" brushRef="#br0" timeOffset="207042">3038 5300 345 0,'-3'0'31'16,"3"0"-31"-16,0 0 0 0,-6 2 0 0,3-2 210 0,0 3 36 15,3 2 7-15,0-5 2 0,-6 3-137 0,3-1-27 16,3 6-6-16,-6-8-1 0,0 6-16 0,0 2-3 16,3 0-1-16,-6 0 0 0,3-1-16 0,0 1-3 15,-2 6-1-15,-1-1 0 0,3-8 4 0,0 8 0 16,-3-2 0-16,-3 2 0 0,3-2-10 0,3-1-2 16,0 6 0-16,3-3 0 0,-3-2-28 0,0 0-8 15,6 2 0-15,6-3 0 0,-6-2 0 0,0 0 0 16,3 0 0-16,3-2 0 0,0-4 0 0,3 1 11 15,-3-3-11-15,6-3 12 0,0 1-12 0,6-4 0 16,-7-2 0-16,7 0 8 0,3-2-8 0,-6 2-11 16,3 5 3-16,0-10 0 15,3 5-20-15,-4-5-4 0,-2 2-1 0,3-2 0 0,-3-3 10 0,0 3 3 16,-3 2 0-16,0-2 0 0,-3 3 3 0,3-1 1 16,-3 0 0-16,-4 3 0 0,7-2 16 0,-9 2 0 15,3 0 0-15,-6 8 9 0,0-5-9 0,0 5 0 0,0 0 0 16,0 0-11-16,0 0 11 0,0 0 16 0,0 0-4 0,0 0-1 15,0 0 9-15,0 0 3 0,0 0 0 0,0 0 0 16,0 0 8-16,0 0 1 0,0 0 1 0,0 5 0 16,-6 3-18-16,3 0-4 0,-3 2-1 0,-3 4 0 15,4-6 7-15,-1 2 2 0,-3 3 0 0,3 1 0 16,-3-1 14-16,-3 0 3 0,12 0 1 0,-9 1 0 16,3-1-37-16,3-5-23 0,0 2 3 0,3 1 1 0,-3-3 19 15,3 2 0-15,0-2 0 0,3 3 0 16,0-3 0-16,0 0 0 0,-3-8 0 0,9 5 0 15,0-2 0-15,0-1 0 0,0 4 0 0,0-12 0 0,3 4 0 16,-7-1 0-16,10 0 0 0,-6-2 0 16,3-3-211-16,0 0-35 0,6 0-7 0,-9 0-2 15</inkml:trace>
  <inkml:trace contextRef="#ctx0" brushRef="#br0" timeOffset="207541.84">3514 5318 403 0,'0'0'17'0,"0"-3"5"0,6 3-22 0,-6 0 0 0,3 0 0 15,0 0 0-15,-3 0 180 0,0 0 31 0,0 0 6 0,0 0 2 16,0 0-85-16,0 0-17 0,0 0-3 0,0 8-1 15,-6-5-22-15,6 5-5 0,0 3-1 0,-6-1 0 16,-3 3 10-16,3 1 1 0,-3-1 1 0,-3 3 0 16,7 0-25-16,-4-1-6 0,0 1-1 0,3 0 0 15,-9 3-35-15,6-6-7 0,6 0-2 0,0 3 0 16,-6-5-5-16,6-1 0 0,3 3-1 0,0-5 0 16,3-2-15-16,0 2 0 0,3-8 0 0,3 0 0 15,3 0 9-15,-3-8-1 0,3 0 0 0,3 0 0 0,-1-3-8 16,1-2 0-16,3 0 0 0,0 2 0 0,3-7 20 0,0 2 0 15,-1-3-1-15,1 1 0 16,0 2-39-16,-3 0-7 0,0 0-1 0,0 3-1 0,-3 0 11 0,-3 2 2 16,-1 3 1-16,1 0 0 0,-3 3 15 0,0 2-9 15,0 1 9-15,-3-1-8 0,-6 3 8 0,0 0-10 16,6 5 10-16,0 3-10 0,-6-2 10 0,3 1 0 16,-3 4 0-16,0 0 0 0,0-3 0 0,0 2 0 15,-3 1 9-15,-3 2-9 0,0-2 23 0,3 2-3 16,-3 0 0-16,0-2 0 0,-3-1-8 0,3 1-3 15,3 2 0-15,0-8 0 0,0 6-9 0,3-3 0 16,0 0 0-16,0 0 0 0,0 0 0 0,0-3 0 16,0 0 0-16,0-5 0 0,0 0 0 0,6 5 0 15,3-2 0-15,0-3 0 16,0 0-120-16,0-3-27 0,3 1-5 0</inkml:trace>
  <inkml:trace contextRef="#ctx0" brushRef="#br0" timeOffset="208260.24">4035 5480 1728 0,'0'0'38'0,"0"0"8"0,0 0 2 0,0 0 0 0,0 0-39 0,0 0-9 0,0 0 0 0,6 5 0 15,3-3 53-15,-9-2 9 0,0 0 2 0,9 6 0 16,0-6-3-16,0 0 0 0,-3 0 0 0,3-6 0 0,0 4-37 0,-3-1-7 15,5 1-1-15,-2-6-1 0,0 2-3 16,3-2 0-16,-9 0 0 0,6 0 0 0,0-2-12 16,-3-1 0-16,0 1 8 0,0-3-8 0,0-1 0 0,0 1 11 15,-3 0-11-15,0 0 10 0,0-1-10 0,0-2 0 16,-3 3 9-16,0-3-9 0,0-2 0 16,0 5 9-16,-3-1-9 0,0 1 0 0,-3 3 10 0,0 4-10 15,0 1 8-15,-6 2-8 0,0 3 27 0,-3 3 0 16,-3 2 0-16,0 3 0 0,-8 3 9 0,8-1 3 15,-9 6 0-15,3 0 0 0,3 3-1 0,4-1 0 16,-1 3 0-16,6 1 0 0,-3-4-38 0,6 6 0 16,0-6 0-16,0 4 0 0,3-4 11 0,3 1 1 15,3 4 0-15,0-4 0 0,3-1-12 0,0-2 0 16,3-2 0-16,0-1 0 0,3-5 0 0,-3 0 0 16,3-8 0-16,3 0 0 0,3 0 0 0,2-6 8 15,4-4-8-15,0-3 8 16,6 5-31-16,-3-8-6 0,0-3-2 0,2-2 0 0,-5-3 40 0,3 0 8 15,-3-2 2-15,6-3 0 16,-9 0-59-16,2 2-11 0,1-2-2 0,0-5-1 16,0 2 12-16,0-5 2 0,-3 0 1 0,2-3 0 15,4-2-48-15,0 0-9 0,3-1-3 0,6-2 0 16,-7 6-17-16,4-1-3 0,-9 0-1 0,3 8 0 16,-3-2 45-16,-4 10 9 0,1-2 2 0,-9 2 0 0,0 5 122 0,3 6 25 0,-12 5 5 0,6 0 0 15,-6 0 56-15,0 8 10 0,0 0 2 0,0 0 1 16,-3 0-63-16,0 8-13 0,-6-2-2 0,0 4-1 15,-3 1-14-15,0 2-4 0,-2 6 0 0,-1-1 0 16,-9 3-28-16,3 3-7 0,0 3-1 0,-9 7 0 16,4-2 4-16,-4 7 1 0,6 1 0 0,-3 5 0 15,6 0-20-15,-2 8-9 0,2-5 8 0,0 2-8 0,6-8 8 16,-3 3-8-16,6-3 0 0,-3-2 8 0,3 0-24 16,4-6-6-16,-1-2-1 0,6 0 0 0,0-3 23 0,3-5 0 15,0-6 0-15,0 1 0 0,6-3 0 0,0-6 0 16,2-2 0-16,1-5 0 0,3-1 0 0,0-4 0 15,0-1 0-15,3-5 0 16,0 3-255-16,0-6-46 0,12-7-10 0,-4-1-1 0</inkml:trace>
  <inkml:trace contextRef="#ctx0" brushRef="#br0" timeOffset="210837.81">4901 4675 907 0,'0'0'40'0,"0"0"8"0,0 0-38 0,0 0-10 0,0 0 0 0,0 0 0 0,0 0 103 0,0 0 18 16,0 0 4-16,0 0 1 16,0 0-26-16,0 0-6 0,0 0-1 0,0 5 0 15,-3 6-20-15,-6 0-4 0,0 5-1 0,1 2 0 0,-1 1-1 16,-3-1-1-16,0 9 0 0,0-1 0 0,-6 3-16 0,0 3-3 15,3 5-1-15,-9 0 0 0,7 0-22 0,-4 3-4 16,3-3 0-16,-3 5-1 0,-3-8-8 0,3 3-2 16,4 1 0-16,-1-9 0 0,0 0-9 0,3-3 0 15,6-5 0-15,-6 1 0 0,6-4 0 0,3-2 0 16,-3-3 0-16,3 0 0 0,0-5 0 0,6-5 0 16,0 2 0-16,0-5 8 0,0 0 0 0,0 0-8 15,0 0 12-15,6-2-4 0,3-9 2 0,0 3 0 16,3-5 0-16,3 2 0 0,-3 1-10 0,3-1 0 15,3 1 0-15,-3-4 8 0,2 4-8 0,1-4 0 16,0 1 0-16,0 0 0 0,3 0 0 0,0 5 0 16,-1-3 0-16,-2 3 0 0,3 3 0 0,-3 0 0 15,0 5 0-15,0 0 0 0,0 0-10 0,2 2 10 16,-11 6 0-16,6-2-9 0,-3 2 9 0,-6-3 0 16,3 3 0-16,-9 5 0 0,3-2 0 0,0 2-8 0,-9 0 8 15,6 0 0-15,-12 3 0 0,3 0 0 0,0 3 0 0,-6-1 8 16,1-2-8-16,-1 0 8 0,0 0-8 0,-3-3 8 15,0 3-8-15,-3-3 11 0,3 0-11 0,3-2 12 16,-2 2-4-16,-1-5-8 0,3-3 12 0,0 1-4 16,0-4 7-16,0-2 1 0,6 0 0 0,-6-2 0 15,4-4-7-15,2 4-1 0,3-6 0 0,0 0 0 16,3-3-8-16,3 1 8 0,0-1-8 0,0 0 8 16,0 4-32-16,3-9-8 0,3 5 0 15,0 0-1-15,0-2-195 16,2 5-38-16</inkml:trace>
  <inkml:trace contextRef="#ctx0" brushRef="#br0" timeOffset="211322.04">5125 5334 230 0,'0'0'20'0,"0"0"-20"15,0 0 0-15,0 0 0 0,0 0 252 0,0 0 47 16,0 0 9-16,0 0 1 0,0 0-169 0,0 0-35 16,0 0-6-16,8 0-2 0,1 0-31 0,0 0-6 0,-9 0-2 15,6 0 0-15,3-3-15 0,0 1-3 0,-3 2-1 0,3-3 0 16,3 0-16-16,-6-2-3 0,3 0-1 0,0 2 0 15,-3-5-10-15,0 3-1 0,3-3-8 0,-3 3 12 16,-4-3 16-16,4 0 2 0,0 3 1 0,-3-3 0 16,-3 0-31-16,0 2 8 0,-3-2-8 0,0 3 0 15,-3 3 16-15,1-6 0 0,-7 2 0 0,0 6 0 16,0 0 0-16,0 6 1 0,-3 2 0 0,0-1 0 16,-3 1 6-16,0 6 1 0,1-1 0 0,-4 3 0 15,0 2 9-15,0-2 3 0,-3 5 0 0,3 3 0 16,7-3-8-16,-7 3-2 0,6-8 0 0,3 2 0 15,3-7-12-15,3 2-2 0,3 1-1 0,3 1 0 0,6-4-11 16,3 2 0-16,0 0 0 0,3-2 0 0,3-3 8 16,0 3-8-16,2-6 8 0,1-3-8 0,0-2 8 0,0 0-8 15,0-2 0-15,3-3 8 16,-1-3-108-16,1-3-23 0,3 3-4 0,-3 0-1 16,0 0-143-16,0-5-29 0,11-19-5 0,-5 8-2 15</inkml:trace>
  <inkml:trace contextRef="#ctx0" brushRef="#br0" timeOffset="212009.37">5378 5408 1216 0,'0'0'54'0,"0"0"11"0,3 5-52 0,2-5-13 0,-2 3 0 0,3 2 0 16,3-5 107-16,-9 0 18 0,9 0 4 0,-3 0 1 15,3 0-28-15,-3 0-6 0,6 0 0 0,-3 0-1 16,-3 0-55-16,3-5-12 0,0 2-1 0,0-2-1 15,3 0-10-15,-4 0-1 0,1-3-1 0,3 0 0 16,-6 0 6-16,3 0 2 0,3 0 0 0,-9-3 0 16,3 3-22-16,-3-2 0 0,6-1 0 0,-9 3 8 15,0-5-8-15,0 5 0 0,0-3 0 0,0 1 0 16,-6-1 9-16,3 3-9 0,-3-2 12 0,0 2-12 16,-6 3 0-16,0-1 0 0,0 6 0 0,-2 6-9 15,-4-6 9-15,-3 5 12 0,0 3-2 0,0 2-1 0,-6 4 13 16,4 7 2-16,2-8 1 0,0 8 0 0,0-2 1 0,6 4 0 15,0-1 0-15,0-4 0 0,3 3-26 0,4-2 0 16,8 2 8-16,-3-2-8 0,6-6-8 16,3 0-4-16,-1 0-1 0,7-7 0 0,3 1-7 0,3-4 0 15,0-3-1-15,6-5 0 16,0 0-40-16,2-1-8 0,4-4-2 0,-9-1 0 16,3-2-27-16,-3 0-6 0,-1-3 0 0,-2-3-1 15,0 6-3-15,-3-3-1 0,0-2 0 0,-6 4 0 0,0 1 87 0,0 3 22 16,0-1 0-16,-6 3 0 0,0 5 48 0,-3 3 13 15,0 0 3-15,0 0 1 0,-6 6 22 0,-3 4 4 16,-3 6 1-16,0 3 0 0,-3 2-2 0,-3 3 0 16,0-1 0-16,-3 7 0 0,-5 1-29 0,2 4-5 15,0-1-2-15,0 3 0 0,-3 0-24 0,7 0-5 16,5 0-1-16,-3 6 0 0,6 2-11 0,-3 2-2 16,6 1-1-16,-3-1 0 0,3-2-10 0,3-2 0 0,0-4 0 15,3-2 0-15,0 1 0 0,1-4 0 0,-4 0 0 16,3 1 0-16,-3-6 0 0,3 3 0 15,-3-1 0-15,-3-2 8 0,6-2-8 0,-6-3 0 0,-3-3 0 0,3 0 8 16,0-5 2-16,-3-3 0 0,0-2 0 0,-3-3 0 16,3-6 30-16,1-2 7 0,-4-2 1 0,3-4 0 15,3-4-4-15,-6-3-1 0,0-9 0 0,3-1 0 16,3-4-23-16,0-5-4 0,3-2 0 0,3-3-1 16,6 0-15-16,3-3 0 0,3 0 0 0,0 1 0 15,6-1 0-15,-3-2 0 0,3-1 0 0,0 6-10 16,0 6 1-16,5-1 0 0,1 3 0 0,-3 2 0 15,9-2-83-15,-6 3-17 0,3-1-3 16,2 4-1-16,1-1-103 0,0 3-21 0,0 2-4 16</inkml:trace>
  <inkml:trace contextRef="#ctx0" brushRef="#br0" timeOffset="212540.91">5738 5384 1558 0,'0'0'69'0,"0"0"15"0,0 0-68 0,0 0-16 16,0 0 0-16,0 0 0 0,0 0 39 0,0 0 4 15,0 0 1-15,6 3 0 0,3-3 17 0,2 0 4 16,-2-3 1-16,0 1 0 0,3-4-24 0,-3 4-5 16,3-4-1-16,3 1 0 0,-6 0-18 0,3 0-4 15,0-1-1-15,6-2 0 0,-10 3 18 0,4-3 3 16,0 0 1-16,0 0 0 0,0 0-35 0,0 3 0 0,-3-3 0 0,-3 3 0 15,3-3 0-15,0 5 0 0,-9-2 0 0,0 5 0 16,0 0 0-16,0 0 0 0,0 0 0 0,0 0 0 16,0 0 9-16,0 3 5 0,-6 2 1 0,0 3 0 15,-3-6 33-15,3 9 8 0,-3-6 0 0,3 3 1 16,-3 0-24-16,3 0-5 0,-3-3 0 0,3 3-1 16,3-2-12-16,3-1-3 0,0-5 0 0,0 0 0 15,0 0 6-15,9 5 1 0,-9-5 0 0,15 3 0 16,-6-6-19-16,6 1-17 0,0-4 3 0,0 1 1 15,0-3-15-15,0 0-4 0,2-3 0 0,-2 6 0 16,3-8-40-16,0 0-8 0,-3 5-1 16,0-3-1-16,3 1-11 0,-6 2-3 0,-1 0 0 15,1 0 0-15,-3 3 66 0,-3-1 13 0,3 4 2 0,-6-1 1 0,-3 3 14 16,0 0 0-16,0 0 0 0,0 0 0 0,0 0 59 0,0 0 5 16,-3 11 0-16,0-6 1 0,0 5-1 0,0 1-1 15,-6-3 0-15,6 0 0 0,0 2-11 0,0 1-1 16,-6 2-1-16,6-2 0 0,3-1-21 0,-3 1-4 15,-2 2-1-15,5 0 0 0,-3-5-15 0,3 6-9 16,0-1 10-16,0-5-10 0,0-3 10 0,3 3-10 16,-1 0 10-16,1 0-10 0,-3-8-9 0,6 3-8 15,3-1-2-15,0-2 0 16,3-5-149-16,0 0-31 0,3-1-5 0</inkml:trace>
  <inkml:trace contextRef="#ctx0" brushRef="#br0" timeOffset="212696.73">6407 4932 1875 0,'0'0'83'0,"0"0"17"0,-6-8-80 0,6 8-20 0,0 0 0 0,-5-3 0 15,-4 1 96-15,6 2 14 0,3 0 3 0,-6-6 1 16,6 6-74-16,0 0-14 0,0 0-3 0,0 0-1 16,0 0-22-16,0 0-8 0,0 0 0 0</inkml:trace>
  <inkml:trace contextRef="#ctx0" brushRef="#br0" timeOffset="213446.53">6699 4932 1162 0,'0'0'52'0,"0"0"10"0,0 0-50 15,0 0-12-15,0 0 0 0,6 0 0 0,0 0 98 0,0 0 17 0,3 0 3 0,-3-5 1 16,0 2-35-16,3 3-6 0,-3-5-2 0,3 5 0 16,3-6-32-16,-4 1-6 0,4 2-2 0,0-7 0 15,0 2-8-15,3-3-3 0,-3 3 0 0,3-2 0 16,-3-1-11-16,0 1-2 0,0-4-1 0,2 1 0 16,-2 0-11-16,0-3 10 0,0 0-10 0,0 0 10 15,0-2 0-15,-3 2 0 0,0-3 0 0,-3-2 0 16,0 3 1-16,0 2 0 0,-6 0 0 0,0 3 0 15,-3-8-3-15,0 5-8 0,-3 0 12 0,-3 3-4 16,0-1-8-16,-6 9 12 0,0-6-12 0,-3 9 12 16,-3 4 11-16,-2 4 2 0,-4 2 1 0,-3 5 0 15,-6 0 18-15,4 6 3 0,-1 4 1 0,3 4 0 0,0-1-24 16,1 9-4-16,-1 2 0 0,0 3-1 0,6-6 2 16,0 8 1-16,4 6 0 0,-1 5 0 0,-3 0-2 0,3 5-1 15,0 5 0-15,0 1 0 0,1-1-19 0,2 6 0 16,-3-5 0-16,3 4 0 0,0-1 0 0,0-7 0 15,3-4 0-15,4-6 0 0,5-5 0 0,-6 0 0 16,3-5 0-16,0-3 0 0,3-3 0 0,-3-2 0 16,-3 0 0-16,3 0 0 0,-3-9 0 0,3-1 0 15,0-4 0-15,0-2 0 0,3-3 0 0,1-2 0 16,-4-3 0-16,0-3 10 0,0 0 2 0,0-5 0 16,3-8 0-16,0 3 0 0,0-5-4 0,0-1-8 15,-3-5 12-15,6-5-4 0,3 0-8 0,-3-3 0 16,3-3 0-16,3 1 0 0,0 2 0 0,0 3 0 15,0-3 0-15,3 3 0 0,0 0 0 0,3 2 0 16,-3 4-10-16,0 1 10 0,3 1 0 0,-3 0 0 0,0 2-8 16,3 1 8-16,-1-1 0 0,4 6 0 0,3-6 0 15,0 3 0-15,0-2 0 0,0 2 0 0,3-3 0 0,6-2 0 16,-1 0 0-16,4-3 0 0,0 0-9 0,3-5 9 31,-3 0-174-31,2-6-30 0,4 1-5 0,-3-3-2 0</inkml:trace>
  <inkml:trace contextRef="#ctx0" brushRef="#br0" timeOffset="214008.9">7021 4855 288 0,'0'0'25'0,"0"0"-25"0,-3-3 0 0,3 3 0 0,0 0 392 0,0 0 72 15,0 0 16-15,0 0 2 0,0 0-373 0,0 0-74 16,0 0-15-16,9-2-4 0,-1-1 0 0,4-2 0 15,3 0 0-15,3-3 0 0,-3 0 12 0,3 0 1 16,3-3 1-16,-3 3 0 0,-4-8-30 0,7 6 0 16,-3-3 0-16,0-1-10 0,-3 1 10 0,0 0 0 15,0 0 0-15,-3-1 8 0,-4 4-8 0,1-3 0 16,-3-1 8-16,-6 1-8 0,0 3 11 0,0-1-3 16,-9-2 0-16,3 7 0 0,-5-7 1 0,-4 5 0 15,-3 3 0-15,0 2 0 0,-3 1 6 0,0 2 1 16,-3 5 0-16,1 3 0 0,-4 5 30 0,-3 6 6 15,0 2 2-15,-2 5 0 0,5 3-6 0,-3 1 0 16,0 1-1-16,1 4 0 0,-1 4-29 0,0 1-6 0,-3 5 0 16,6 3-1-16,4 5-3 0,-4 5 0 0,0 3 0 15,3 2 0-15,3 1-8 0,1 4 12 0,-1-1-12 16,6-1 12-16,-3 0-12 0,3-5 12 0,0-3-12 16,3-3 12-16,0-2-12 0,4-8 0 0,-1-2-10 15,3-4 10-15,-3-2 0 0,3-2 0 0,0-6 11 0,3-3-3 16,0-4-8-16,-3-1 0 0,3-3 0 0,0-2 0 15,0-8 0-15,0 0-13 0,-3-3 3 0,6-5 1 16,-6-2 9-16,3-4 16 0,0-4-4 0,0-1-1 16,-3-2-11-16,3-3 0 0,3-8 0 0,-3 0 0 15,3-2 0-15,0 0-12 0,0-1 4 0,3 1 8 16,-3-1 0-16,3 3 0 0,0 1 0 0,0-1 0 0,-3 5 0 0,3 1 0 16,3 2 0-16,0 0 0 0,-6 0 0 0,0 3 0 15,3 0 0-15,3 2 0 0,0 0-9 0,0 1 9 16,0 2 0-16,0 0 0 0,6 0-9 0,0 0 9 15,-3 0 0-15,2 3-9 16,1-8-95-16,6 5-20 0,0-3-3 0,3-2-996 16</inkml:trace>
  <inkml:trace contextRef="#ctx0" brushRef="#br0" timeOffset="214383.8">6952 5334 2192 0,'0'0'48'0,"0"0"11"0,-3 3 1 0,3-3 1 0,0 0-49 0,0 0-12 0,0 0 0 16,0 0 0-16,0 0 25 0,0 0 3 0,6 0 0 0,3-3 0 15,6-2-9-15,-3-1-2 0,3-4 0 0,3-1 0 16,2 1-17-16,1-4 10 0,-3 4-10 0,0-3 8 16,0-1-8-16,-3 1 0 0,-3 3 0 0,-3-4 0 15,-1 1 0-15,-2 8 0 0,-3-8 0 0,-3 5 0 16,-3 0 0-16,0 0 0 0,-3 3 0 0,-2 2 0 15,-1-2 28-15,-3 10 4 0,-3-2 1 0,0 2 0 16,-3 3-3-16,0 5-1 0,0 3 0 0,1-3 0 16,-4 3 21-16,3 0 4 0,3 2 1 0,0-2 0 15,3 3-35-15,3-6-6 0,3 5-2 0,0 1 0 0,3-3-12 16,3 0 0-16,0 2 0 0,3-2 0 0,0 0 0 0,3-3 0 16,0-2 0-16,3-1 0 0,0-2 0 0,6 0 0 15,3-2 0-15,0-4 0 0,2 4 22 0,-2-6 8 16,3 0 2-16,0-6 0 15,-6 1-76-15,6-3-14 0,-3 0-3 0,2 0-1 16,-2-5-155-16,3 2-31 0,-3-7-7 0</inkml:trace>
  <inkml:trace contextRef="#ctx0" brushRef="#br0" timeOffset="214571.27">7488 5109 691 0,'0'0'30'0,"0"0"7"0,-6 5-29 0,6-5-8 0,0 0 0 0,-3 3 0 16,-3 0 308-16,0 5 60 0,6-8 12 0,-3 2 2 15,-3 1-234-15,6 5-46 0,-3-5-10 0,3-3-1 16,-3 2-56-16,3-2-11 0,0 5-3 0,0-5 0 31,0 0-85-31,3 8-16 0,-6-2-4 0</inkml:trace>
  <inkml:trace contextRef="#ctx0" brushRef="#br0" timeOffset="214743.09">7413 5501 1670 0,'0'0'148'0,"-5"8"-118"0,-1 2-30 0,0-4 0 0,3 1 113 0,-3 4 17 15,3-3 3-15,-3 3 1 0,3-4-102 0,3 4-20 16,0 0-4-16,0-6-649 15,0 3-131-15</inkml:trace>
  <inkml:trace contextRef="#ctx0" brushRef="#br0" timeOffset="-209536.09">3339 6861 586 0,'0'0'26'0,"0"0"6"0,0 0-32 0,0 0 0 15,0 0 0-15,0 0 0 0,0 0 80 0,0 0 11 16,0 0 1-16,0 0 1 0,0 0-2 0,0 0-1 16,0 0 0-16,0 0 0 0,0 0-11 0,0 0-3 15,0 0 0-15,0 0 0 0,0 0-8 0,0 0-3 16,0 0 0-16,0 0 0 0,0 0-14 0,0 0-3 0,-6 0-1 16,0-3 0-16,0 0-6 0,3 3-1 0,-3-2 0 15,0 2 0-15,0 0-4 0,3 0-2 0,-12 2 0 0,6-2 0 16,-3 6-7-16,0-4-2 0,0 1 0 0,0 5 0 15,-2-3-2-15,-1 0-1 0,6 1 0 16,-3-1 0-16,-3-2-7 0,3-1-2 0,0 4 0 0,0-4 0 16,3 4-1-16,-6-1-1 0,10 0 0 0,-10 3 0 15,9-5 1-15,6-3 0 0,-9 5 0 0,9-5 0 16,0 0-12-16,0 0 0 0,0 0-12 0,0 0 12 16,0 0 0-16,0 8 0 0,9-3 0 0,-6 1 0 0,6-4 0 0,0 1 8 15,-1-1-8-15,7 1 0 16,-3 0 0-16,3-1-12 0,0 1 0 0,0 0 1 0,0 2 11 15,0-2 0-15,0-1 0 0,2 4 0 0,-8-4 0 16,3 4 0-16,0-1 0 0,-3 3 0 0,0-3 0 16,0 3 0-16,-3 0 0 0,0 3 0 0,-3-4 0 0,3 4 0 15,-6 0 0-15,0 2 0 0,0-3 0 0,0 4 0 16,-6-1 0-16,0 0 0 0,0 0 0 0,3 1 0 16,-6-1 0-16,-6 0 0 0,3 0 0 0,-3 0 0 15,0-2 8-15,1 0-8 0,-4 2 0 0,-3-3 9 16,0 1-9-16,3-3 0 0,-3 3 10 0,0-6-10 15,4 0 8-15,-4-2-8 0,0-1 12 0,0 1-4 16,3-6 0-16,3 3 0 0,-2 0-8 0,2-5 0 16,0-3 0-16,0 0 0 0,6 0 8 0,0 0-8 15,0 0 8-15,6-5-8 0,-6 5 0 0,3 0 0 16,6 0 0-16,-3 0 0 16,3 1-31-16,3 1-11 0,-3-2-2 0,6 0-1 15,3-2-147-15,-3 2-28 0,0 0-7 0</inkml:trace>
  <inkml:trace contextRef="#ctx0" brushRef="#br0" timeOffset="-209114.25">3934 6133 1371 0,'0'0'30'0,"0"0"6"0,0 0 2 0,0 0 1 0,0 0-31 0,0 0-8 15,-3 8 0-15,-3 0 0 0,-3 0 86 0,3 2 16 16,-3 1 3-16,3 2 1 0,0 3-19 0,-3 3-4 15,3-1-1-15,-3 3 0 0,-2 3-31 0,2 3-7 16,-3 2 0-16,3 8-1 0,-6-3-3 0,0 3-1 16,0 3 0-16,0 2 0 0,-6 1-18 0,1-1-3 15,-1 0-1-15,-3 6 0 0,0-1-1 0,0-2-1 16,6 0 0-16,-8 0 0 0,11-5-15 0,-3 0 11 16,6-8-11-16,0 2 10 0,3-5-10 0,0-3 0 15,0-4 9-15,6 1-9 0,3-7 9 0,-6 0-9 0,12-5 12 0,-6 2-12 31,0-8-21-31,6 3-11 0,0-5-3 0,-3-3 0 16,-3 0-130-16,6-5-27 0,-3-3-4 0,0-3-665 0</inkml:trace>
  <inkml:trace contextRef="#ctx0" brushRef="#br0" timeOffset="-208911.23">3389 6927 1173 0,'0'0'52'0,"0"0"11"0,-6-3-51 0,6 3-12 0,0-5 0 0,0 0 0 0,0 5 124 0,6-8 21 15,-6 2 5-15,9-2 1 0,-3 3-37 0,3-3-7 16,3 3-2-16,3-3 0 0,-6 0-28 0,6 3-5 16,-1-3-2-16,1 2 0 0,3-1-31 0,-6 1-7 15,9 1 0-15,0 0-1 0,-3-1-11 0,2 4-3 16,-2 2 0-16,3-3 0 0,-9 0-17 0,6 1 0 16,-6 2 8-16,0 0-8 15,0 0-36-15,3 2-12 0,-9 1-1 0,2 0-670 16,1-3-133-16</inkml:trace>
  <inkml:trace contextRef="#ctx0" brushRef="#br0" timeOffset="-208239.54">3925 7038 921 0,'0'0'82'0,"0"0"-66"0,0 0-16 0,0 0 0 16,0 0 152-16,0 0 26 0,0 0 6 0,0 0 0 15,0 0-93-15,0 0-19 0,0 0-4 0,0 0-1 16,9 3-10-16,3-3-1 0,-9 0-1 0,-3 0 0 16,0 0-34-16,6-3-6 0,0 0-2 0,3-2 0 15,0 0-1-15,-1-1-1 0,1 1 0 0,-3 0 0 16,3 0-1-16,-3-3 0 0,3-3 0 0,-6 3 0 15,3 0 4-15,-3-2 1 0,0-1 0 0,3 0 0 16,-6 1 10-16,-6-1 3 0,6-2 0 0,-6 2 0 0,0 3-6 16,3-2-1-16,-6-1 0 0,-6 3 0 0,3 0-3 0,4 8-1 15,-4 0 0-15,0 0 0 0,0 0 13 0,-3 6 2 16,0 2 1-16,0 0 0 0,0 0-11 0,3-1-2 16,-8 1-1-16,11 0 0 0,-9 6-7 0,6-6-2 15,0 2 0-15,3-2 0 0,0 3 2 0,0-1 0 16,6 1 0-16,-6 2 0 0,3 0-12 0,3 0 0 15,0 1-10-15,3 2 10 0,0-3 0 0,0 0 0 16,3 3 0-16,0-3 0 0,3 0 0 0,-6-2 0 16,9 0 0-16,-6-4 0 0,3-1 0 0,6-1 0 15,-6 0 0-15,9 1 0 0,-6-9 0 0,6-2 16 16,-3-1-1-16,2-2-1 0,-2 1-14 0,6-4 0 16,-6 0 0-16,6-2 0 0,-9-3 0 0,6 0 8 0,3 3 0 15,-6 0 1-15,5-3-9 0,-5 0 0 0,0 3 0 0,0-3 0 16,3 3 0-16,-9 0 0 0,3 5 0 0,-3 0 0 15,-3 2 0-15,3 1 0 0,-6 5 0 0,0 0 0 16,0 0 0-16,-6 3 10 0,3-1-10 0,-9 6 10 16,6 0 2-16,-3 3 1 0,-3-1 0 0,3 4 0 15,0-1 4-15,0 3 1 0,3-3 0 0,-3 0 0 16,4 1 4-16,2-1 1 0,0 0 0 0,3 0 0 16,0-2-23-16,0-1 0 0,6 1 0 0,-4-3 8 15,4 0-8-15,3-3 0 0,3 0 0 0,3-2 0 16,-6 0 0-16,6-3 0 0,3-6 10 0,0 4-10 15,0-4-26-15,5 1-11 16,-2-3-3-16,0-2 0 0,-3-1-215 0,0-2-43 16</inkml:trace>
  <inkml:trace contextRef="#ctx0" brushRef="#br0" timeOffset="-207520.96">4732 6009 403 0,'0'0'36'0,"3"-6"-36"16,3 1 0-16,-1 2 0 0,-5 3 188 0,6-7 30 15,-6 4 6-15,0 3 2 0,0 0-94 0,0 0-20 16,0 0-3-16,0 0-1 0,0 0-25 0,0 10-6 16,-3-2-1-16,0 8 0 0,-2 0-3 0,-4 3-1 15,3 7 0-15,-6-5 0 0,3 8-20 0,0 1-5 16,-12 1-1-16,6 6 0 0,-6 6-5 0,1 2-1 15,-1 5 0-15,-3 3 0 0,-3 0-18 0,3-3-4 0,-6 6-1 0,4-1 0 16,5-2-9-16,3 0-8 0,-3 0 12 16,3-3-12-16,3-5 8 0,4-5-8 0,-1-6 0 15,6 1 0-15,0-6 0 0,3-5 0 0,0-1 0 0,3-4 0 16,0-1 8-16,3-4-8 0,-3-6 0 0,3-1 0 16,3 1-32-1,0-2-14-15,0-6-2 0,0 0-1 16,2-6-123-16,-5 1-25 0,0 0-5 0,0-3-648 0</inkml:trace>
  <inkml:trace contextRef="#ctx0" brushRef="#br0" timeOffset="-207146.05">4276 6821 691 0,'0'0'61'0,"-3"-3"-49"0,0 3-12 0,3 0 0 0,-6-2 220 0,6 2 42 15,0 0 8-15,0 0 2 0,0 0-111 0,0 0-21 16,0 0-5-16,0 0-1 0,0 0-74 0,0 0-14 15,9-3-3-15,-3 0-1 0,3 3-21 0,3-2-4 16,-3-4-1-16,6 4 0 0,-3-1 16 0,3 1 2 16,-3-1 1-16,5 0 0 0,4 1-35 0,0-4 0 15,0 1 0-15,-3-3 0 16,6 3-14-16,-4-3-10 0,1 3-1 0,0-1-1 16,0 1-42-16,-6 0-8 0,6 2-1 0,-9 0-1 15,-1 1-2-15,1 2 0 0,-3 2 0 0,-3 1 0 0,-6-3 48 0,6 5 8 16,-3 3 3-16,3 0 0 0,-6 3 21 0,0 2 0 15,0-5 8-15,-3 5-8 0,0-2 39 0,0 2 2 16,-3 0 1-16,3 3 0 0,-3 0 14 0,0-3 2 16,0 6 1-16,0-3 0 0,3-1-7 0,-8 1-2 15,5 0 0-15,3 0 0 0,-6-3-11 0,-3 1-3 0,9-4 0 16,-3 3 0-16,0-2-18 0,0 0-4 0,3-4-1 0,3 4 0 16,0-3-13-16,0 0 0 0,0-8 8 0,0 0-8 31,6 3-68-31,-6-3-16 0,9 2-3 0,0-4-1 0,3-1-99 15,-3-5-20-15,0 0-4 0</inkml:trace>
  <inkml:trace contextRef="#ctx0" brushRef="#br0" timeOffset="-207001.16">4758 6604 1332 0,'0'0'59'0,"0"0"12"0,0 0-57 0,0 0-14 15,0 0 0-15,0 0 0 0,0 0 64 0,0 0 9 16,0 0 3-16,0 0 0 0,0 0-54 0,3 5-10 15,-3 1-3-15,3 2 0 16,0-1-93-16,0-1-18 0</inkml:trace>
  <inkml:trace contextRef="#ctx0" brushRef="#br0" timeOffset="-206501.28">5014 6797 990 0,'0'0'44'0,"0"0"8"0,0 0-41 0,0 0-11 0,3-2 0 0,-3 2 0 15,0 0 84-15,0 0 16 0,6-3 2 0,-6 3 1 16,0 0-32-16,0 0-7 0,0 0 0 0,0 0-1 0,0 0 2 0,0 0 1 16,0 0 0-16,0 0 0 0,0 0-10 0,0 0-1 15,0 0-1-15,-9-3 0 0,3 3-18 0,0-2-4 16,-2 2-1-16,-4 0 0 0,-3 0 30 0,3 2 7 15,-3 1 0-15,3 0 1 0,-6-1-11 0,0 1-2 16,3 2-1-16,1-2 0 0,5 5-7 0,3-3 0 16,-9-2-1-16,9 2 0 0,-3 0-31 0,9-5-5 15,-6 5-2-15,6-5 0 0,0 8-9 0,0 0 0 16,3-2-10-16,3-1 10 0,0 3 0 0,-3 0 0 16,6 0-8-16,0-3 8 0,3 0 0 0,5 1 0 15,-5 2 0-15,3-3 0 0,-3 0 0 0,0 0-12 16,9 3 12-16,-12 0-12 15,0 0-12-15,3 0-1 0,-6 0-1 0,-3 0 0 0,3 0 9 0,-6 3 1 16,0-3 1-16,-3 2 0 0,-3 1 15 0,0 2 0 16,-6-5 0-16,-3 2 0 0,0-2 0 0,0 3 0 15,-6 0 0-15,0-1 10 0,4-2 2 0,-4 0 0 16,0 3 0-16,3-6 0 0,-3 3 12 0,0-3 4 0,6-5 0 16,-2 0 0-16,-1 0-7 0,3 0-1 0,0-5 0 0,3 2 0 15,3-2-12-15,3 0-8 0,0-1 8 0,6-2-8 31,3 0-16-31,0 0-8 0,6-2-2 0,3-3 0 0,-6 2-230 16,9-5-47-16,15-18-9 0,-10 5-1 0</inkml:trace>
  <inkml:trace contextRef="#ctx0" brushRef="#br0" timeOffset="-205845.2">5571 6040 1681 0,'0'0'74'0,"0"0"16"0,0 0-72 0,0 0-18 15,-3 6 0-15,-3 2 0 0,3 2 45 0,0 6 6 16,-9-3 1-16,6 3 0 0,-3 5 42 0,-6 3 9 16,7 5 1-16,-13 0 1 0,3 6-30 0,-3 5-7 15,0 4 0-15,-6 7-1 0,-2-1-35 0,2 3-6 16,6 0-2-16,-3-3 0 0,-3 0-3 0,10 3-1 15,-7-2 0-15,9-4 0 0,3 1-20 0,-3-8 0 16,6-3 0-16,0-6 0 0,6-2 0 0,-3-2 0 16,3-6 0-16,0-2 0 0,3-4 0 0,0 1 0 15,0-2 0-15,-3-4 0 16,6-2-31-16,-3-3-10 0,0-5-3 0,0 0 0 16,0 0-63-16,0 0-13 0,3-8-2 0,0 0-1 15,-3-2-10-15,0-1-3 0,3 1 0 0,0-3 0 16,0-1-18-16,-3-2-4 0,-3-2-1 0,3-1 0 15,-3 1 51-15,0-3 9 0,3 0 3 0,-3 2 0 0,3 0 128 0,-3 1 25 0,0 5 6 0,3-3 1 16,0 5 105-16,-6 1 22 0,0-1 4 0,3 3 1 16,3 0-31-16,0 8-5 0,-3-5-2 0,3 5 0 15,-3-5-50-15,3 5-9 0,0 0-3 0,0 0 0 16,0-8-60-16,3 0-12 0,3 2-2 0,6 1-1 16,-3 0-21-16,3 0 0 0,0-3 0 0,6 2 8 15,3 1-8-15,0 0 11 0,-1-3-11 0,1 3 12 16,3 2-12-16,-3-2 0 0,3-1 0 0,0 4 0 0,-4-4 0 15,1 4 0-15,0-1 0 0,-3 3-11 16,0-3-3-16,-9 3-1 0,6 3 0 0,-4-3 0 0,-2 0 5 16,-3 3 1-16,3-1 0 0,-9-2 0 0,0 0 9 0,6 8 0 15,-3-2 0-15,3 2 0 0,-6 2 0 0,0 1 0 16,-3-1 0-16,0 4 0 0,-3 4 0 0,0-2 11 16,0 2-3-16,-6 6 0 0,4 0 13 0,-7 0 3 15,0-3 0-15,3 3 0 0,-3-3 6 0,3 0 2 16,3-2 0-16,-3-1 0 0,6-5-32 0,0 1 0 15,0-1 0-15,3-5 0 0,3 0 0 0,0-8 0 16,0 0 0-16,0 0 0 16,9 2-96-16,0-2-26 0,3-5-5 0,-3-3-601 15,3-2-121-15</inkml:trace>
  <inkml:trace contextRef="#ctx0" brushRef="#br0" timeOffset="-205704.58">5696 6443 403 0,'0'0'17'0,"0"0"5"0,0 0-22 0,-6-3 0 0,0 0 0 0,6 3 0 16,0 0 292-16,0 0 53 0,0 0 11 0,0 0 3 15,0 0-302-15,0 0-57 0,0 0-17 0,0 0-1 16</inkml:trace>
  <inkml:trace contextRef="#ctx0" brushRef="#br0" timeOffset="-204970.4">6035 6726 345 0,'-3'-8'15'0,"3"8"4"0,0 0-19 0,0-3 0 0,-6 3 0 0,6 0 0 16,0 0 230-16,-3-3 42 0,0 3 9 0,3-2 2 15,-3 2-131-15,3 0-27 0,0 0-5 0,0 0 0 16,-2 0-48-16,2 0-8 0,0 0-3 0,0 0 0 16,0 0-26-16,0 0-6 0,-3 0-1 0,3 0 0 15,-3 0 16-15,0-3 4 0,0 1 0 0,0 2 0 16,-3 0-20-16,0 0-4 0,0-3-1 0,-9 0 0 15,3 3 29-15,-3 0 5 0,0 0 2 0,-3 3 0 16,-2 2-12-16,-4 0-3 0,0 1 0 0,0-1 0 16,3 3-24-16,-3-3-6 0,1 3-1 0,5 3 0 0,-3-3 3 0,9 0 1 15,-3 2 0-15,6 1 0 0,0-3-17 16,6 0 0-16,0 0 0 0,0-3 0 0,3 3-9 0,3-3 9 16,3 3-8-16,3-3 8 0,3-5-10 0,0 3 10 15,6 0-12-15,0-1 12 0,-3-2 0 0,2 3 0 16,4 0 0-16,-3-1 9 0,0 1-9 0,0 2 0 15,0 1-10-15,-3-1 10 0,0 5-10 0,-7-2 10 16,1 0-10-16,-6 0 10 0,0 0 0 0,0 3-9 16,-6-1 9-16,-3 1 0 0,0-1 0 0,-5 1 0 15,-1 0 0-15,-3-1 0 0,0 1 0 0,0-3 0 16,-3 2 10-16,0-4-10 0,3 2 9 0,-8-3-9 16,5 0 8-16,-3 0-8 0,6-2 0 0,-3 0 8 15,0-3-8-15,3 2 0 0,0-2 0 0,7 0 8 0,-7-2-8 16,6-1 0-16,0 0 10 0,3 1-10 0,0-3 12 15,0-1-12 1,6 1-15-16,0 2-9 0,0-5-3 0,0 3 0 16,0-6-90-16,6 4-19 0,3-1-3 0,0 0-1 15,0-3-113-15,3 3-23 0,11-13-5 0,-5 10-1 0</inkml:trace>
  <inkml:trace contextRef="#ctx0" brushRef="#br0" timeOffset="-204579.87">6285 6834 288 0,'0'0'25'0,"0"0"-25"16,0 0 0-16,0 0 0 0,9 0 271 0,-3 0 49 15,0-5 9-15,-3 2 3 0,3-2-199 0,0 2-39 16,-3-5-8-16,3 3-2 0,0 0-48 0,0 0-11 15,0-3-1-15,-3 2-1 0,3-2 17 0,-3 0 3 16,0 0 1-16,0 1 0 0,-3-1-24 0,0 0-5 16,0 0-1-16,0 2 0 0,-6-2 29 0,3 3 5 15,-9 0 2-15,3 0 0 0,-3 2-32 0,-6 0-6 16,0 3-2-16,-2 6 0 0,-1 2 11 0,0-1 3 16,-3 4 0-16,-3 5 0 0,0 0 13 0,-2 0 3 15,8 2 1-15,0 1 0 0,-3-1-18 0,6 1-4 0,3 2-1 16,1 0 0-16,-1-2-18 0,6 2 0 15,9-3 8-15,-6-2-8 0,6 0 29 0,0 0 3 0,6 0 0 0,0 0 0 16,6-3-32-16,0-2 8 0,2-6-8 0,7 0 0 16,0-2 0-16,6-6 0 0,6-2 0 0,2-6 0 31,4-2-249-31,0-6-47 0</inkml:trace>
  <inkml:trace contextRef="#ctx0" brushRef="#br0" timeOffset="-204001.89">6848 6186 2127 0,'0'0'47'0,"0"0"9"0,0 0 3 0,0 0 1 0,0 8-48 0,0-8-12 16,3 8 0-16,3-3 0 0,-3-2 15 0,6 2 1 15,-3-5 0-15,3 0 0 0,6 0 8 0,-4-5 3 16,1-1 0-16,3 1 0 0,-3 0-10 0,6-3-1 15,0 0-1-15,0-5 0 0,-9 2-7 0,3 1-8 16,5-1 11-16,1-2-11 0,-6 2 10 0,0-2-10 16,-3 2 8-16,0-2-8 0,0 3 12 0,-6-1-2 15,0 0-1-15,-6 1 0 0,3 2-9 0,0 0 0 16,-9 0 0-16,0 5 8 0,0-2 9 0,-6 5 2 16,-3 5 0-16,-3 3 0 0,-2 6-19 0,-1 1-14 15,-3 4 2-15,-6 2 1 0,1 6 37 0,-4 2 7 0,-6 0 2 0,1 8 0 16,-1 3 2-16,3 5 1 0,0 2 0 0,4 3 0 15,2 6-17-15,3 0-3 0,0-1-1 0,4 1 0 16,-1 5-9-16,3-6-8 0,6 1 9 16,0-3-9-16,6-8 0 0,4-6 0 0,2-4 0 15,3-9 0-15,3-2-9 0,3-6-5 0,3-2-1 0,-1-5 0 32,4-1-21-32,0-4-5 0,3-6-1 0,0-3 0 15,0-5 10-15,3 0 3 0,3-5 0 0,0-3 0 0,3 0-7 0,-4-2-2 16,1-1 0-16,3 1 0 0,-3 2 26 0,-3-3 12 0,-6 6-10 0,0 2 10 15,3 6 0-15,-6 0 0 0,-1 2 0 0,-5 3 0 16,3 6 40-16,-3 4 4 0,0 1 0 0,-6 2 1 16,1-2 15-16,-1 4 4 0,0-1 0 0,0-1 0 0,3 0-44 15,3 0-9-15,0 1-2 0,0-4 0 0,0 1 0 16,3-1 0-16,3-2 0 0,0-2 0 0,5 1 1 16,-2-1 0-16,0-1 0 0,3-2 0 0,3-3-10 15,-3 0 0-15,6 0 0 0,-3-3 8 0,3-2-8 0,-3-1 0 16,2 1 0-16,-2-3 8 15,0 0-175-15,3-2-35 0,-6-4-7 0</inkml:trace>
  <inkml:trace contextRef="#ctx0" brushRef="#br0" timeOffset="-203595.72">6952 6911 1897 0,'0'0'41'0,"0"0"9"0,0 0 2 0,0 0 2 0,0 0-43 0,0 0-11 0,0 0 0 0,0 0 0 15,6 5 37-15,0-2 6 0,3 0 1 0,0-6 0 16,0 3-16-16,0-3-4 0,0 1 0 0,3-4 0 16,-1 1 7-16,-2 0 1 0,3-3 0 0,0 0 0 15,-3-3-32-15,3 1 0 0,0 2 0 0,-3-3 0 16,-6 1 12-16,3-1-3 0,0 0-1 0,0 1 0 15,-9 2-8-15,3-3 0 0,0-2 0 0,0 5 0 16,-3 0 12-16,-3 0 0 0,-3 0 0 0,3 3 0 16,-3 2 25-16,0 3 6 0,-3 3 1 0,0 2 0 0,-3 3-16 15,1 3-4-15,-4 2 0 0,0 0 0 16,3 6 13-16,-3 2 3 0,6 0 0 0,-3-2 0 0,3 2-23 16,0 0-4-16,4 0-1 0,-1 0 0 0,3-2-12 0,0 2 0 15,3-5 0-15,0 0 0 0,6 0 8 0,-3 0 0 16,3-6-8-16,6 1 12 0,-3-3-12 0,3-3 0 15,-1-2 0-15,4-1 0 16,3-2-36-16,0-2-12 0,3-4-4 0,0 1 0 16,3-3-160-16,-1-3-32 0,1-2-6 0,0-3-2 0</inkml:trace>
  <inkml:trace contextRef="#ctx0" brushRef="#br0" timeOffset="-203126.77">7467 6789 345 0,'-6'-5'31'0,"6"5"-31"0,0 0 0 0,0 0 0 15,0 0 289-15,0 0 52 0,0 0 11 0,0 0 1 16,0 0-215-16,0 0-43 0,0 0-9 0,6-3-2 16,-6 3-22-16,3-5-5 0,-3 0-1 0,3 2 0 15,0-2-25-15,0-1-6 0,-3 4-1 0,-3-3 0 16,3-1-4-16,0 4 0 0,-6-1-1 0,3 0 0 15,0-2 15-15,-3 5 3 0,3-3 1 0,-3 3 0 16,-3 0 5-16,0 3 1 0,0 0 0 0,0-1 0 16,1 4-4-16,-4-1 0 0,0 0 0 0,0 0 0 15,3 3-12-15,-3 0-4 0,3 0 0 0,3 0 0 16,-3 0-12-16,3 0-4 0,0 0 0 0,0 0 0 0,3 0-8 0,0 2 0 16,3-2 0-16,3-2 0 0,-3 2 0 0,6 0 0 15,0 2 0-15,0-2 0 0,0-3 0 0,3 3 0 16,0 3 0-16,0-3 0 0,-3 0 0 0,0-3 0 15,3 8 0-15,0-5-11 16,-3 3-23-16,0-3-5 0,-3 0-1 0,0 0 0 0,0 2 20 16,-3-2 3-16,0 0 1 0,-3 0 0 0,0 0 16 0,0 0 0 15,-6-3 0-15,0 1 0 0,0-1 21 0,-3 0 5 16,0-2 1-16,0 2 0 0,-3-2-7 0,0-1 0 16,-2 1-1-16,-4-3 0 0,-3 0 5 0,3 0 2 15,6 0 0-15,-3 0 0 0,-3-3-6 0,1-2 0 16,-1 0-1-16,3-1 0 0,0-1-19 0,3-4 0 15,3 0 0-15,0-5 0 16,9 1-192-16,0-7-41 0,0-25-9 0,3 12-2 0</inkml:trace>
  <inkml:trace contextRef="#ctx0" brushRef="#br0" timeOffset="-202221.05">8732 6374 230 0,'0'0'10'0,"0"0"2"0,0 0-12 0,0 0 0 0,6-8 0 0,-6 8 0 16,6-8 185-16,-6 8 35 0,3-5 6 0,-3 5 2 15,0 0-132-15,6-6-25 0,-3 1-6 0,-3 5-1 16,0 0 8-16,0 0 0 0,0-8 1 0,0 8 0 15,0 0 12-15,0 0 3 0,-3-8 0 0,3 3 0 16,-3-3-9-16,0 3-2 0,0-1 0 0,0 1 0 16,-3 0-15-16,-3 2-3 0,3 1-1 0,-3-1 0 15,-6 0-10-15,1 3-3 0,-1-2 0 0,-6 4 0 16,3-2-12-16,-6 6-2 0,-3-4-1 0,1 6 0 16,-1 3-4-16,-3-1-1 0,6 3 0 0,-3 1 0 15,4-4-25-15,-1 9-9 0,3-9 0 0,0 6 0 0,3 0 9 16,3 0 0-16,3-3 0 0,1 0-8 0,2 3 8 15,3-2 0-15,0-4 0 0,6 1 0 0,0 2-9 16,3-2 9-16,3-3-10 0,0 2 10 0,0-2-21 0,2 3 1 16,4-9 1-16,-3 4 0 15,0-1-16-15,-3 0-3 0,3 0-1 0,0-2 0 16,0 0-1-16,-3 2 0 0,-6-5 0 0,6 3 0 0,-6-3 24 0,0 0 5 16,0 0 1-16,0 0 0 0,0 0 10 0,-6 5 0 15,-3-2 0-15,-3 2 0 0,-3-2 8 0,-3 2 3 16,0 0 1-16,-2 0 0 0,-4 3 18 0,-6-2 4 15,-3 2 1-15,-2 2 0 0,2 3-6 0,0-2-1 16,-3 2 0-16,7 3 0 0,-1 0-5 0,3 0-2 16,3 0 0-16,3 0 0 0,4-1-13 0,-1 1-8 15,6 3 10-15,3-1-10 0,0-4 0 0,0 1 0 0,6 1 0 16,0 0 0-16,6-3 0 0,0 1 0 0,0-4 0 0,6 1 0 16,0-1 0-16,0 1 0 0,3 0 0 15,3-3 0-15,-1-1 0 0,4 1 0 0,-3-2 0 0,3-1 0 16,6 0 0-16,0-2 0 0,2 0 0 0,1-3 0 15,3 0 0-15,0 0 0 0,-3-3 0 0,-1 0 0 16,4-2-83-16,-3-3-16 0,3-3-3 16,-1-4-610-16,4-7-123 0</inkml:trace>
  <inkml:trace contextRef="#ctx0" brushRef="#br0" timeOffset="-201939.84">9048 6149 1555 0,'0'0'138'0,"0"0"-110"16,-9 5-28-16,-3 3 0 0,3 0 115 0,-3 0 17 15,-3 0 4-15,0 3 1 0,-3 4-37 0,0 1-8 16,4 3-2-16,-4 2 0 0,-3 0-38 0,0 6-7 16,3 2-1-16,3 0-1 0,-3 3-11 0,1 2-1 15,-4 0-1-15,3 1 0 0,-3-1-11 0,0 1-3 16,3-4 0-16,-2 4 0 0,-7 2-6 0,6 0-2 15,0-5 0-15,0-1 0 0,3 4 0 0,1-6-8 16,2-3 12-16,6-2-4 0,3-3-8 0,0-2 0 16,3-3 0-16,6-3 0 0,0 0 0 0,6-5 0 0,0 0 0 15,6-3 0 1,5-5-68-16,1 0-15 0,0-5-3 0,0-3-1 16,3 0-149-16,-3-5-29 0</inkml:trace>
  <inkml:trace contextRef="#ctx0" brushRef="#br0" timeOffset="-200986.96">8917 6842 403 0,'0'0'17'0,"-6"8"5"0,0-3-22 0,-3 1 0 0,-3-1 0 0,6 3 0 15,6-3 370-15,-6 3 70 0,-3-3 13 0,3 1 3 16,6-6-301-16,0 0-61 0,0 0-12 0,9 5-2 16,0-2-32-16,3-3-5 0,0 0-2 0,0-3 0 15,3 0-25-15,-1-2-6 0,4 0-1 0,0-3 0 0,-3 0-9 16,3 0 0-16,-3 0 0 0,0 0 0 0,3-3 0 15,-7 4 8-15,1-4-8 0,0 0 8 0,-3 3-8 0,0-2 10 16,-3-1-10-16,0 3 10 0,-3-2-10 0,-3-1 10 16,0 1-10-16,-3-1 10 0,0 3-2 0,0 0-8 15,-6 0 12-15,0 3-4 0,-3 0 0 0,-3 5-8 16,1 0 12-16,-4 5-4 0,0 0 17 0,-3 6 3 16,0-3 1-16,0 2 0 0,-5 6-18 0,2 0-11 15,6 0 12-15,3 0-12 0,-3 2 12 0,3 1-12 16,0-1 12-16,3 1-12 0,7-1 10 0,-1 4-10 15,0-4 8-15,3 1-8 0,3-4 0 0,0 4 0 16,3 0 0-16,3-6 0 0,2 0 0 0,4-2 0 16,-3-3 0-16,3-1 0 0,6-1 0 0,3-4 0 15,0-2 8-15,3-2-8 0,2-4 0 0,-2-1 0 16,6-4 0-16,-3-2 0 16,2-1-42-16,-2-4-1 0,0-3 0 0,-3 0 0 15,3-1 6-15,-4 1 1 0,1 0 0 0,0 3 0 0,-3 2 25 0,-3 0 11 0,-3 3-8 0,0 2 8 16,-4 3 0-16,-2 3 0 0,-3 0 0 0,0-1 8 15,-3 4-8-15,-3 2 12 0,0 0-4 0,3 5 0 16,-3 0 14-16,-3 3 3 0,0 0 1 0,0 0 0 16,-6 0 3-16,6 2 1 0,0 1 0 0,0 0 0 15,-8-3-30-15,5 2 0 0,3 1 0 0,-3 2 0 16,3 0 0-16,-3 0 0 0,-3 1 0 0,3-1 0 16,3-3 0-16,0 1 0 0,-3 0 0 0,3-3 0 15,3 0 0-15,0-8 0 0,0 0 0 0,0 0 0 16,6 7 0-16,0-7 8 0,3 0-8 0,3-2 0 0,3-3 10 15,2-3-1-15,7-6 0 0,-3 1 0 0,-3-3-9 0,3 3-11 16,0-5 3-16,-1 2 0 16,1-3-34-16,-3 1-6 0,3 4-2 15,-3 1 0-15,-3-3 32 0,0 6 6 0,-3-1 2 0,-1 3 0 0,-2 3 10 0,-3 0 0 16,-6 5 0-16,0 0 0 0,0 0 0 0,0 0 0 16,0 0 0-16,0 0 0 0,3 5 23 0,-3 5 0 15,-6-4 0-15,6 4 0 0,-3 1-6 0,-3 2-1 16,0-2 0-16,1-1 0 0,-1 1-7 0,3-1-1 15,-3 1-8-15,0 0 12 0,3-3-12 0,-3 0 0 16,6-1 8-16,-3-1-8 0,0-1 0 0,3-5 0 16,0 0 0-16,0 0 0 0,0 0 0 0,0 0 0 15,0 0 8-15,0 0-8 0,9 0 0 0,3-5 0 16,0-3 0-16,-1 0 0 16,1-3-24-16,-3 1-10 0,6-4-2 0,-3 1-1 15,0 0-6-15,0 0-1 0,0-3 0 0,-3 5 0 0,0 1 24 0,3 2 4 0,-1 0 0 0,-2 0 1 16,0 3 15-16,-3 2 0 0,0-2 0 0,0 2 0 15,0 3 0-15,-6 0 12 0,0 0-3 0,6 0 0 16,0 0 16-16,0 3 3 0,-3 2 1 0,0 0 0 16,-3-5-12-16,3 6-2 0,-3 2-1 0,0-1 0 15,0-1 3-15,0 2 1 0,0 2 0 0,0-2 0 16,-3 0 10-16,0 3 1 0,3-3 1 0,-3 5 0 16,-3-3-16-16,0 1-3 0,3 2-1 0,-3-2 0 15,3 2 6-15,0-2 0 0,0-1 1 0,0 1 0 16,6-3-17-16,-3-3 8 0,0-5-8 0,3 8 0 15,3 0 0-15,0-3 0 0,-6-5 0 0,9 0 0 16,0 0-178-16,3-2-30 16,9-6-5-16,-9-3-2 0</inkml:trace>
  <inkml:trace contextRef="#ctx0" brushRef="#br0" timeOffset="-200018.45">10066 6834 172 0,'-3'0'8'0,"3"0"1"0,-3-2-9 0,3 2 0 0,0 0 0 0,0 0 0 0,0 5 369 0,0-5 72 16,0 0 15-16,0 0 2 0,-3 8-306 0,3-8-62 16,0 0-12-16,0 0-2 0,0 0-8 0,9 8-2 15,-9-8 0-15,9 2 0 0,-1 1-16 0,1-3-3 16,3 0-1-16,-3-3 0 0,0-5-20 0,3 0-4 16,0 3-1-16,3-3 0 0,-3-2-13 0,3-1-8 15,0 1 10-15,-4-1-10 0,4 0 8 0,0 1-8 16,-6-3 0-16,0 2 9 0,0 0-9 0,-3 1 0 15,-3 2 0-15,0-3 0 0,-3-2 0 0,-3 2 0 16,-3 4 0-16,0-1 0 0,-6 0 25 0,3 2 7 16,-3 6 0-16,-3 0 1 0,1 6-33 0,-4-1 0 15,-3 6 0-15,3-4-12 0,-3 9 29 0,0 0 7 16,-3 3 0-16,1 2 1 0,-1 3-9 0,3 0-3 16,-3-1 0-16,6 1 0 0,6 0-13 0,4 2 0 15,2-4 0-15,3-4 0 0,3-2 0 0,6 0 0 0,-1-3 0 16,4-2 0-16,6-3 0 0,0-3 9 0,6-2-9 0,-3-3 8 15,3-3-8-15,3 0 12 0,-1-5-12 0,-2-2 12 16,3-1-12-16,0-2-12 0,3-3 2 0,-1 0 1 31,-2-2-15-31,3 2-2 0,-3-3-1 0,0 3 0 0,-1 0 17 0,1 1 10 0,-3 1-12 0,0-1 12 16,-6 4 0-16,-3 3 0 0,0 0 0 0,-3 0 0 16,-9 8 0-16,0 0 0 0,0 0 0 0,0 0 0 15,0 0 0-15,0 0 12 0,0 8 0 0,0 0 0 16,2 5 7-16,-2-2 1 0,-5 2 0 0,-1-2 0 15,3 2-20-15,-3-3 0 0,0 4 0 0,0-1 0 16,3 0 0-16,0-2 0 0,3-3 0 0,-3 2 0 16,3 1 0-16,0-11 0 0,0 0 0 0,6 5 0 0,-3 3 29 15,-3-8 3-15,9 0 0 0,3 0 0 0,-3-5-32 0,2-1 0 16,4-4 0-16,0-1 0 0,0 1 0 0,0-6 0 16,0 3 0-16,0-1 0 15,0-2-28-15,-1-2-12 0,4 2-3 0,-6 0 0 16,3 3 16-16,0 0 3 0,-3 0 1 0,0 2 0 0,0 3 23 0,-3 3 0 15,-3 2 0-15,3 0 0 0,-3 3 0 0,-4 3 0 16,-2 5 0-16,0 0 0 0,0 3 0 0,0 2 8 16,-8 0 0-16,2 6 0 0,0 2 8 0,-3 2 0 15,0-1 1-15,3-1 0 0,-3-3-4 0,3 1-1 16,0 2 0-16,3-8 0 0,-3 3-12 0,6-5 0 16,3-1 0-16,0-2 0 0,0-2 0 0,6-4 0 15,-3 1 0-15,6-3 0 0,-3 0-12 0,6-5-9 16,-3-3-2-16,2 0 0 15,-2-3-171-15,6-2-34 0,0-3-8 0</inkml:trace>
  <inkml:trace contextRef="#ctx0" brushRef="#br0" timeOffset="-199549.75">11494 5953 2221 0,'-6'0'98'0,"3"0"21"0,-3 3-95 0,1-1-24 0,-1 4 0 0,-3 2 0 0,0 5 73 0,-6 3 11 16,0 2 1-16,-3 3 1 0,-3 3-18 0,0 5-3 16,-5 0-1-16,2 6 0 0,0 2-9 0,0 3-3 15,-3 5 0-15,1 5 0 0,2 5-33 0,-3-2-7 16,3 0-2-16,0-2 0 0,1 1 0 0,5-7 0 16,0 3 0-16,0-3 0 0,3 0-10 0,3 0 0 15,0-11 0-15,3 1 0 0,-3-6 0 0,7-3-17 16,-4-5 4-16,3-2 1 0,0-3 12 0,0-3 0 15,3-5 0-15,0 0 0 16,3 0-45-16,0-5-7 0,0-3 0 0,0 0-1 16,-3-3-87-16,0-5-18 0,3 0-3 0,-3-3-1 15,0 1 75-15,0-1 15 0,0-7 4 0,0-1 0 16,-3 1-20-16,3-6-4 0,0 0-1 0,0 0 0 0,0 3 68 16,0 0 13-16,-3 2 4 0,3 6 0 0,0 0 139 0,-3 2 28 15,0 3 5-15,0 1 2 0,0 1-16 0,3-2-3 16,-3 6-1-16,6 2 0 0,-3-6-59 0,3 6-12 0,0 0-3 15,6-5 0-15,-3 0-38 0,6-3-8 0,6 3-2 0,0-3 0 16,3 2 6-16,0-2 1 0,0 0 0 0,3 1 0 16,2 1-31-16,-2 1-16 0,3 0 1 15,-3-1 1-15,6 4 14 0,-4-4 0 0,1 4 0 0,-3 2 0 32,0-3-96-32,-3 3-12 0,-3 0-4 0,-3 3-1163 0</inkml:trace>
  <inkml:trace contextRef="#ctx0" brushRef="#br0" timeOffset="-199034.26">11980 6781 1828 0,'0'0'40'0,"0"0"9"0,3-2 2 0,-3 2 0 0,0 0-41 0,0 0-10 0,5-6 0 0,1 1 0 16,3 2 51-16,3-2 8 0,-3 2 1 0,3-2 1 16,6 0-3-16,0 2-1 0,0-2 0 0,0 2 0 0,-4-2-9 15,4 2-3-15,0 1 0 0,3-1 0 0,-3 3-28 16,3 0-5-16,0 0-2 0,-4 0 0 0,1 0-10 0,0 3 0 16,-6-1 9-16,3-2-9 15,-3 3-82-15,0 0-21 0,-12-3-4 0,0 0-879 16</inkml:trace>
  <inkml:trace contextRef="#ctx0" brushRef="#br0" timeOffset="-198784.36">11935 6866 921 0,'0'0'82'0,"0"0"-66"0,0 0-16 0,0 0 0 16,9 0 144-16,0 0 24 0,3 0 6 0,0 0 1 16,-1 0-88-16,1 0-18 0,6-3-3 0,0 3-1 15,3-2-31-15,0-4-6 0,-3 4-2 0,-1-1 0 16,7 0-14-16,0-2-2 0,0 5-1 0,0-3 0 16,0-2-9-16,-4 3 0 0,1-1 0 0,0-2-571 15,-3 2-106-15</inkml:trace>
  <inkml:trace contextRef="#ctx0" brushRef="#br0" timeOffset="-198331.34">12185 6496 1652 0,'-9'-8'73'0,"9"8"15"0,0 0-70 0,0-6-18 16,0-2 0-16,3 6 0 0,-3-9 63 0,3 3 9 16,0 0 1-16,0 0 1 0,6 0-16 0,-3 0-3 15,6-2-1-15,-3-1 0 0,6 1-26 0,-1-1-6 16,1-2-1-16,0 0 0 0,0-1-10 0,0 1-3 15,0-3 0-15,0 0 0 0,-3 3-8 0,-3-3 0 16,2 3 9-16,-2 0-9 0,0 0 0 0,0 2 0 16,-3 0 0-16,3 4 8 0,-3 1 6 0,-3-4 2 15,3 7 0-15,-6 3 0 0,0 0 9 0,0 0 3 0,0 0 0 16,0 0 0-16,0 0-2 0,0 0 0 0,0 5 0 0,-3 6 0 16,6-1-6-16,-6 4-2 0,3-4 0 0,0 6 0 15,0 0-9-15,3 0-1 0,-3 0-8 0,0 2 12 16,0-2-12-16,0 3 0 0,3-3 0 0,-3 2 0 15,3 1 0-15,0-3 8 0,0-3-8 0,0 0 0 16,3-2 0-16,-3-1 0 0,0 1 8 0,3-6-8 16,-3 0 0-16,3-2 8 0,-3 0-8 0,6-1 0 15,-3-4-110-15,2-1-28 16,-2-2-6-16,3-1 0 0</inkml:trace>
  <inkml:trace contextRef="#ctx0" brushRef="#br0" timeOffset="-197519.02">13489 6191 403 0,'0'0'36'0,"0"0"-36"0,0 6 0 0,-3 4 0 15,-3 3 230-15,0 3 39 0,-3 3 8 0,0 5 2 16,-3 2-137-16,0 3-27 0,-3 6-6 0,3 2-1 16,-6 0-59-16,4 2-12 0,-4-2-2 0,0 6-1 15,0-6-6-15,0 2 0 0,-3 4-1 0,0-1 0 16,1-2-27-16,-1-1 0 0,0-2-12 0,0-2 12 0,3-6 0 16,3-5 0-16,3-3 0 0,4-3 0 15,5 1-31-15,0-8-1 16,0-3-1-16,3-8 0 0,0 0-167 0,0 0-34 0</inkml:trace>
  <inkml:trace contextRef="#ctx0" brushRef="#br0" timeOffset="-197019.13">13530 6070 1094 0,'-6'-6'48'0,"6"6"11"0,-3-2-47 0,3 2-12 15,-3-3 0-15,3 3 0 0,-6 0 216 0,6 0 40 16,-5 3 9-16,2 2 2 0,0 0-169 0,0 6-34 16,-3-1-6-16,0 6-2 0,0 0-25 0,-3 5-6 15,3 0-1-15,-3 3 0 0,3 0 12 0,0 3 1 0,-3-4 1 0,3 4 0 16,6-1-22-16,-3 1-5 16,0 2-1-16,3-8 0 0,0 0-10 0,3 0 0 15,6-5 0-15,0-3 0 0,3-2 9 0,-3-3-9 0,3-5 10 0,6-1-10 16,-1-4 12-16,7-4-3 15,3-2-1-15,6-5 0 0,-3 0-16 0,-4-6-4 0,4-2-1 0,0 0 0 32,-3 0-21-32,-1-6-4 0,1 4-1 0,0-4 0 0,0 3 10 15,-3 1 1-15,-4-4 1 0,4 3 0 0,-3 0 15 0,3 1 2 0,-6-1 1 0,3 5 0 16,-9 3 9-16,-1 1 0 0,-5 4 0 0,0 3 0 16,-3 0 20-16,-3 3 2 0,-3 2 1 0,-3 6 0 15,0-1 17-15,-5 6 4 0,-4 3 1 0,0 0 0 16,3 4-13-16,-3 1-2 0,0 3-1 0,0 2 0 0,-3 0 4 15,3 8 1-15,1-5 0 0,-1 8 0 16,-3-3-15-16,3 5-3 0,-3 1-1 0,-3 4 0 0,0 1-4 16,4 0-1-16,-4-1 0 0,0 1 0 0,-3-3-10 0,6 3 0 15,-3 0 0-15,1-3 0 0,2-6 0 0,3 1 0 16,0-3 8-16,6 0-8 0,0-2 0 0,6-6-17 16,-3-3 4-16,6-2 1 15,0-2-105-15,6-4-21 0,3-5-4 0,0-2-595 16,0-3-119-16</inkml:trace>
  <inkml:trace contextRef="#ctx0" brushRef="#br0" timeOffset="-196441.16">13902 6763 1440 0,'0'0'128'0,"0"0"-103"0,0 0-25 0,0 0 0 16,0 0 144-16,0 0 23 0,0 0 5 0,0 0 0 15,0 0-90-15,0 0-18 0,6 0-4 0,0 0-1 16,3-3-35-16,-3 0-8 0,3-2 0 0,0 0-1 16,0 0-15-16,3-3 0 0,0 2 0 0,0-4 0 15,3 2 12-15,-4-3-4 0,1 1-8 0,0-1 12 16,0 1-12-16,-3-1 9 0,0 0-9 0,-3-2 8 16,-6 0-8-16,0 2 10 0,0 1-10 0,-3-4 10 15,-3 4-2-15,0-1-8 0,-3 1 12 0,-3 4-4 16,0 1 16-16,-2 3 4 0,-4 2 0 0,-3 0 0 0,3 7-10 15,0-1-2-15,0 4 0 0,-3 4 0 0,4-1 1 0,-1 3 0 16,0 0 0-16,3-1 0 0,0 4-6 0,0-1-2 16,6 1 0-16,0-1 0 0,3 1-9 0,0 0 0 15,6-1 0-15,0 3 0 0,3-5 0 0,3-3 0 16,3-2 0-16,6-1 0 0,0-2 0 0,6-5 0 16,0 0 0-16,5-3 8 0,-2-3 4 0,3-2 0 15,6-6 0-15,3 3 0 16,-4 3-51-16,1-3-9 0,-3-3-3 0,0 4 0 15,-7-1 23-15,1 2 4 0,-6 1 0 0,0 2 1 0,-6 3 23 0,0 0-9 16,-6 3 9-16,0 2 0 0,-3 1 0 0,-6 2 0 16,0 2 0-16,-3 1 0 0,-3 5 28 0,-3-1 4 15,0-1 0-15,0-1 0 0,0 0 4 0,0 0 2 16,0-2 0-16,6-3 0 0,0 0-6 0,0-6-2 16,6-2 0-16,0 0 0 0,0 0-17 0,0 0-3 15,9-2-1-15,0-1 0 0,3-7 16 0,0 2 3 16,0-6 1-16,3 1 0 0,0 0-29 0,0-3-20 0,-3 0 4 0,5 0 0 15,1-2 16-15,-3 2 17 0,3 0-3 0,0 0-1 16,0 0-13-16,-3 3 8 0,-3-3-8 0,2 3 0 31,1 0-20-31,0 2-9 0,-3 1-3 0,0-1 0 0,3 0 0 16,-3 3 0-16,0-2 0 0,0 2 0 0,0 0-205 0,-1 0-42 16</inkml:trace>
  <inkml:trace contextRef="#ctx0" brushRef="#br0" timeOffset="-195581.99">14917 6300 1220 0,'0'0'54'0,"0"0"11"0,0 0-52 0,0 0-13 0,0 0 0 0,3 0 0 15,0 0 80-15,3-3 12 0,0 0 4 0,3 1 0 16,-3-1-4-16,3 1-1 0,3-4 0 0,-3 1 0 16,3-3-22-16,0 0-4 0,0 3-1 0,3-1 0 15,-1-1-20-15,-2-4-5 0,3 0-1 0,0 3 0 16,3-2-14-16,0-1-4 0,3-2 0 0,2-5 0 16,-2 4-11-16,6-2-9 0,-3 3 12 0,3-3-12 15,-1 0 0-15,-2-2 0 0,0 2 0 0,0-2 0 16,-3 2 0-16,-3 0 8 0,-1 3 0 0,-2-3-8 15,-6 0 12-15,0 0-12 0,-6 3 12 0,-3-1-12 16,0-1 28-16,-6-4 0 0,-3 8-1 0,-3 1 0 16,-3 2-27-16,1 0 0 0,-10 3 0 0,-3 5 0 0,0 2 22 15,3 4-1-15,-5-1 0 0,-1 8 0 0,0 3 8 16,3 3 2-16,-2-6 0 0,-1 11 0 0,-3-1-6 0,0 4-1 16,-2 2 0-16,-1 3 0 0,6 2-12 0,0-5-4 15,1 6 0-15,-1 4 0 0,9-2-8 0,-3 3 0 16,-3 2 0-16,7 6 0 0,-1-3 0 0,3-3 0 15,3-5 0-15,0 3-11 0,0-6 11 0,3-2 0 16,3 0 0-16,-3-3 0 0,6-2 0 0,1-4 0 16,-1 1 0-16,3-5 0 0,0-3 0 0,6-3 0 15,0 0 0-15,-3-5 0 0,3-3 0 0,-3-5-8 16,8-2 8-16,1-4-8 0,6-2-7 0,3-5-1 16,-3-3 0-16,9 0 0 15,3 0-9-15,2 1-3 0,-5-4 0 0,6 1 0 0,0 2 28 0,0 2 0 0,-4 1 0 16,1 3 0-16,-6-1 0 0,0 6 0 0,-6-1 0 0,0 6 0 15,-4-2-8-15,-2 2 8 0,-9 0-8 0,0 0 8 16,0 0-8-16,0 10 8 0,-3 1-8 0,-3 0 8 16,0-3 0-16,-2 2-8 0,-7 3 8 0,0-2 0 15,-3 2 0-15,0-2 9 0,-6-1 0 0,6 4 0 16,7-1 19-16,-7-3 4 0,3 1 1 0,0 0 0 16,3-1-20-16,0 1-4 0,0-1-1 0,3 1 0 15,3-3-8-15,0 0 8 0,3 5-8 0,6-5 8 16,-3 0-8-16,6 0 0 0,3 0 0 0,3 0 0 15,-3-6 0-15,6 1 0 0,3-3 0 0,3 3 0 16,2-3-8-16,1-3 8 0,0-2 0 0,3-1 0 16,-6-2-145-16,0 0-25 15,-1 1-5-15,1-1-1 0,-3 0-108 0,-3-3-23 0,12-7-4 16,-6 2-1-16</inkml:trace>
  <inkml:trace contextRef="#ctx0" brushRef="#br0" timeOffset="-194988.38">15331 6580 864 0,'0'0'76'0,"0"0"-60"16,0 0-16-16,0 0 0 0,0 0 245 0,0 0 47 15,0 0 8-15,0 0 3 0,0 0-160 0,0 0-32 16,0 0-7-16,-3 8 0 0,-3 3-43 0,3-3-8 16,-6 5-1-16,3 0-1 0,-6 3-11 0,4 3-1 15,-4-6-1-15,3 5 0 0,-3 1-10 0,3-1-3 0,-3 1 0 16,3-1 0-16,0-2-8 0,3-3-1 0,0 1-1 15,3-4 0-15,3-2-7 0,-3 3-8 0,6-6 11 0,-3-5-11 16,0 0 0-16,6 3 0 0,6-6 0 0,3-2 0 16,-3-1 12-16,6-4-12 0,3-1 12 0,2 1-12 15,1-6-11-15,0 0-9 0,3-3-1 0,0 1-1 16,-4-3 9-16,4 2 1 0,-3 1 1 0,0 5 0 16,-3-9-9-16,-1 9-3 0,-2 0 0 0,-6 2 0 15,0 3 23-15,0 3 0 0,-3 0-9 0,-3 2 9 16,-6 3 0-16,0 0 0 0,0 0 11 0,0 0-11 15,0 8 23-15,-3 3-3 0,-3-1 0 0,3 1 0 16,-6 5-6-16,0-3-2 0,0 0 0 0,0 0 0 16,-3 6 2-16,3-3 0 0,-2-3 0 0,-1 3 0 0,3 0-5 15,0-3-1-15,6-2 0 0,-3-1 0 0,0 1-8 0,3-6 0 16,6 0 0-16,-3-5 0 0,0 0 8 16,9 3 4-16,6-3 0 0,0-5 0 0,-1-3-20 15,1-3-4-15,6-2-1 0,3 2 0 16,-6-2-13-16,6 0-2 0,2-6-1 0,1 3 0 15,-6 1-2-15,0 1 0 0,3-1 0 0,-3 1 0 0,-1 4 19 16,-2-1 3-16,-3 3 1 0,0 0 0 0,-6 3 8 0,0 2 0 16,-3 3 0-16,-6 0 0 0,0 0 0 0,0 0 0 15,0 8 8-15,-6 3-8 0,-3-1 36 0,0 4 4 16,-3 2 0-16,0-6 0 0,0 6-32 0,3 0-8 16,0 0 0-16,-2 2 0 0,2 1 12 0,0-3-3 15,3-3 0-15,3 3 0 0,0-3-1 0,3 0 0 16,3-5 0-16,3 3 0 0,3-6 9 0,-3 0 2 15,3-5 0-15,5 0 0 16,4-2-141-16,0-4-28 0,3-2-6 0,0-2-967 0</inkml:trace>
  <inkml:trace contextRef="#ctx0" brushRef="#br0" timeOffset="-194472.87">16221 6699 403 0,'-9'3'17'15,"6"0"5"-15,0-1-22 0,0 1 0 0,0 2 0 0,-3 0 0 16,0 3 415-16,3-5 78 0,3-3 16 0,0 5 3 0,0 3-356 0,0-8-72 16,6 3-15-16,3 0-2 0,0-3-47 15,0-3-10-15,3 0-2 0,0-5 0 0,0 0-8 0,0 0 0 16,3 0 0-16,0 1 8 0,-4-4-8 0,1 0 0 16,0 1 0-16,0-1 8 0,-3 1-8 0,0-4 0 15,-3 4 0-15,0-6 0 0,-3 0 8 0,0-5 0 16,-3 0 0-16,0 2 0 0,0-2-8 0,-3 3 0 15,0 2 0-15,-6 2 0 0,0 4 0 0,-3 5 0 16,-6 7 0-16,-3 3 0 0,-2 3 0 0,-1 3 18 16,-3 8-3-16,0-1-1 0,3 3 16 0,1 0 3 15,-1 3 1-15,0 0 0 0,3 0-13 0,3 0-2 16,3-3-1-16,1 5 0 0,2-2-6 0,0-3-2 16,6 3 0-16,3-3 0 0,0-5-10 0,3 0 0 15,6 0 0-15,0-6 8 0,3 1 4 0,0-6 1 16,3 1 0-16,-1-6 0 15,4-3-61-15,3-2-13 0,0-1-3 0,3-4 0 0,0-3 44 0,-3-1 9 0,2-2 2 0,1 1 0 32,0-4-15-32,0 3-4 0,-6-2 0 0,6-1 0 0,-4 1 16 0,-2 2 4 0,0 3 0 15,-3-3 0-15,0 5 8 0,-6 0 11 0,0 4-3 0,-3 1 0 16,-3 6 23-16,0 0 4 0,0 0 1 0,0 0 0 16,-3 3 3-16,-3 2 1 0,0 3 0 0,0 0 0 15,-3 3-23-15,0 5-4 0,3-6-1 0,0 3 0 16,-3 1 16-16,3 1 4 0,3-1 0 0,3 2 0 15,0-3-32-15,3-3 0 0,0-2 0 0,6 0 0 16,0 0-20-16,0 0-9 16,3-5-3-16,3-1 0 0,0-4-236 0,0-1-47 0</inkml:trace>
  <inkml:trace contextRef="#ctx0" brushRef="#br0" timeOffset="-193925.89">17135 5675 288 0,'0'0'12'0,"0"0"4"0,0 0-16 0,0 0 0 0,0 0 0 0,0 0 0 15,0 0 308-15,-9 6 60 0,3 2 11 0,-3-1 2 0,3 4-218 0,-3 0-44 16,-3 5-9-16,-3 2-2 0,4 3-34 0,-4 6-7 16,-3-1-2-16,0 6 0 0,0 8-17 15,-6-3-4-15,3 5-1 0,-5 3 0 0,-1-3-7 0,-3 3 0 16,3 3-1-16,-2 2 0 0,2-2-20 0,3-1-4 15,0 4-1-15,0-4 0 0,3-4-10 0,4-4 0 16,2-2 0-16,3-2 0 0,6-4 0 0,0-4 0 16,3-1 9-16,3-2-9 0,3-5 0 0,3-3 0 15,0-3-10-15,6-3 10 16,3-2-64-16,0-5-5 0,-1-3-2 0,1-8 0 16,0 3-156-16,6-3-31 0,21-21-6 0,-16 8-2 0</inkml:trace>
  <inkml:trace contextRef="#ctx0" brushRef="#br0" timeOffset="-193457.09">17034 6472 518 0,'0'0'46'0,"0"0"-37"0,0 0-9 0,0 0 0 15,9 0 143-15,0-6 26 0,-3 4 6 0,2-1 1 16,7 0-95-16,-6 1-18 0,0-3-4 0,0-1-1 15,6-2-25-15,-3 6-5 0,-3-4 0 0,0 1-1 16,-3-3 9-16,0 3 1 0,0-3 1 0,-3 0 0 16,-6 3-10-16,6-3-3 0,0 2 0 0,-3 6 0 15,-6-2 39-15,3-3 7 0,0-1 1 0,-3 1 1 16,-6 5 11-16,0-3 1 0,0 6 1 0,-3-3 0 16,0 0-13-16,-3 5-2 0,1-2-1 0,-1 5 0 15,3-6-10-15,0 4-1 0,-3 2-1 0,6-3 0 0,0 0-30 0,3 1-7 16,0-1-1-16,0 0 0 0,4-2-20 15,2 2 0-15,3 3 0 0,0 0 0 0,0-3 0 0,3 3 0 16,2 0 0-16,4 3 0 0,0-1-10 0,0-2 10 16,3 3-12-16,0-3 12 0,0 2-17 0,0-2 3 15,0 3 1-15,0-1 0 16,0-2-19-16,-3 6-4 0,-4-9-1 0,4 5 0 0,0 1 17 0,-6 0 4 16,-3-3 1-16,0 2 0 0,-6 1 15 0,0-1 0 15,0 1-10-15,-2 0 10 0,-7-4 0 0,3 1 0 16,0 3 0-16,-3-3 8 0,-3 0 8 0,3-3 0 15,0 0 1-15,-3-2 0 0,-2 5 4 0,-4-5 1 16,3-1 0-16,0 1 0 0,0 2-6 0,-2-5-2 0,-1-2 0 16,6 2 0-16,3-6-14 0,3 4 0 0,0-9 0 15,3 0 0 1,9-2-203-16,-3 0-43 0</inkml:trace>
  <inkml:trace contextRef="#ctx0" brushRef="#br0" timeOffset="-192941.98">17942 5649 403 0,'0'0'36'0,"0"0"-36"16,-9 3 0-16,0 2 0 0,-3 0 307 0,0 3 54 0,-3 0 11 0,-3 5 3 15,-3 0-212-15,1 6-43 0,-4 2-8 0,-3 6-1 16,3 4-43-16,-6-2-9 0,1 3-2 16,-4 8 0-16,6 2-12 0,0 3-2 0,6 0-1 15,-2 3 0-15,-1-1-25 0,0 1-5 0,3 5 0 16,-3 3-1-16,1-4-11 0,2-4 8 0,3-3-8 0,0 0 8 15,0-8-8-15,6-3 0 0,0-2 0 0,6-5 0 16,3-4-25 0,3-4-1-16,0 0 0 0,6-9 0 0,0-2-42 15,3-3-8-15,-3 1-1 0,6-9-1 0,0-2-43 0,-3-3-9 16,0 0-2-16,0-3 0 0,0 1-156 16,0-4-32-16</inkml:trace>
  <inkml:trace contextRef="#ctx0" brushRef="#br0" timeOffset="-192520.09">17370 6308 1591 0,'0'0'35'0,"-6"-3"7"0,0 0 2 0,3 1 0 0,3 2-35 0,-6-3-9 16,0-2 0-16,6 5 0 0,0 0 81 0,0 0 15 15,0-5 2-15,0 2 1 0,0 3-41 0,6-5-8 16,3 2-2-16,0-5 0 0,0 5-20 0,0 1-4 16,6 2 0-16,-3 0-1 0,3 0-11 0,0 0-1 15,5 0-1-15,1 2 0 0,-3-2-10 0,0 3 0 16,0 5 9-16,3-8-9 0,2 5 8 0,-5-2-8 15,0 0 10-15,0-1-10 0,6 1 9 0,-3-1-9 16,-1 1 8-16,-5 2-8 0,3 3 0 0,-6 0 0 16,0-5-9-16,-3 5 9 0,-3 0 0 0,-3 0 0 15,-3 0 0-15,-3 0 0 0,-3 5 10 0,0-3-1 16,0 1 0-16,-6 2 0 0,0 3 17 0,-3 0 3 16,3-3 1-16,4 0 0 0,-4 1 2 0,0-1 1 0,0-3 0 15,6 4 0-15,3-6-20 0,0 2-4 0,-6-4-1 16,9-6 0-16,0 0-8 0,0 0 8 0,0 0-8 0,0 0 8 15,6 5 0-15,3-8 0 0,0 1 0 0,0-1 0 16,0-2-8-16,-3-6 0 0,6 3 0 0,-1-3 0 16,-2 1 0-16,0-3 0 0,0-1 0 0,3-1 0 15,-3 1 11-15,0 1 0 0,0 0 0 0,0 2 0 16,0 1-11-16,0-1-16 0,-3 6 4 0,0-6 1 16,0 3 11-16,0 3 0 0,2 0 8 0,1-1-8 15,0 4-108-15,0-1-27 0,-3 0-5 16,3 1-882-16</inkml:trace>
  <inkml:trace contextRef="#ctx0" brushRef="#br0" timeOffset="-191973.46">18132 6506 2055 0,'0'0'45'0,"0"0"10"0,0 0 1 0,0 0 2 0,0 0-46 0,0 0-12 16,6 0 0-16,-6 0 0 0,6 0 32 0,3-3 4 16,0 1 0-16,0-3 1 0,3-1-16 0,0-2-3 15,0 0-1-15,-1 6 0 0,1-9-9 0,0 1-8 16,-3 2 12-16,0-6-12 0,0 1 11 0,-3 0-11 16,0 0 10-16,0-1-10 0,-6-1 16 0,3 1-4 0,-3-2 0 15,0 1 0-15,0-4 4 0,0 6 1 0,-3 0 0 0,0-1 0 16,-3 4 1-16,-3 2 0 0,0 3 0 0,-3 2 0 15,-9 6 11-15,1-1 3 0,-1 4 0 0,-3 1 0 16,0 7 4-16,0 2 0 0,0-3 1 0,1 5 0 16,2-2-21-16,3 3-5 0,3-1-1 0,3 1 0 15,3 2-10-15,0 0 0 0,0 0 0 0,6 6 0 16,3-11 0-16,0 5 0 0,3-5 0 0,0 0 0 16,3-3 0-16,3 3 0 0,3-6 0 0,3-2 0 15,0-3 0-15,3 1 10 0,0-1-10 0,-1-5 10 16,4-3-10-16,3-2 0 0,0 0 0 0,0-6 0 15,-3 1 0-15,2-1-17 0,-2-5 4 0,-3 0 1 0,3 0 12 16,-3-2 0-16,0-1 0 0,-3 1 0 0,-7-1-16 16,4 3 0-16,-3-2 0 0,-3 7 0 0,0 3 16 0,-3 0 0 15,0 1 0-15,-3 7 0 0,0 0 20 0,0 0 0 16,0 0 0-16,-6 5 0 0,0-5 4 0,0 5 2 16,-3 3 0-16,0 3 0 0,3 2-26 0,1 0 0 15,-1 3 0-15,0 0 0 0,3 0 0 0,3 0 0 16,0-3 0-16,0 0 0 0,0 0 0 0,3-2 0 15,0-1 0-15,3-4 0 0,-1 2 0 0,1-6 8 16,6 4-8-16,0-6 0 16,0 0-76-16,3-6-21 0,-3 1-4 0,3-6-679 15,0 1-136-15</inkml:trace>
  <inkml:trace contextRef="#ctx0" brushRef="#br0" timeOffset="-191786">18445 5868 2282 0,'-15'-5'101'0,"15"5"21"0,-6-2-98 0,6 2-24 0,-3-6 0 0,3 6 0 16,0 0 65-16,0 0 8 0,0 0 2 0,0 0 0 15,0 0-25-15,9-2-5 0,3-1-1 0,3 3 0 16,2 0-35-16,7 0-9 0,-3 0 0 0,3 3 0 16,0-1-41-16,5 1-11 0,-2 0-1 15,0-1-1098-15</inkml:trace>
  <inkml:trace contextRef="#ctx0" brushRef="#br0" timeOffset="-190911.22">18730 6480 403 0,'0'0'17'0,"0"0"5"0,0 0-22 0,0 0 0 0,0 0 0 0,0 0 0 15,0 0 218-15,0 0 39 0,6 5 8 0,-3 0 2 16,3 1-102-16,-6-6-20 0,3 5-4 0,6-3-1 16,-3 4-42-16,-6-6-9 0,0 0-1 0,6 0-1 15,6 0-36-15,-3-3-7 0,0 0-2 0,0-2 0 16,0 0-18-16,0 0-3 0,0-6-1 0,-1 0 0 16,1 3-9-16,-3-2-3 0,6-1 0 0,-3 1 0 15,0-1 4-15,-3 3 0 0,3-2 0 0,-3-1 0 16,0-2-12-16,0 2 0 0,-9-2 0 0,3 0-11 15,0 0 11-15,-3-1 8 0,-3-2-8 0,-3 3 11 16,3 0-2-16,-3 0 0 0,-3 5 0 0,0 0 0 16,-3 5-9-16,1 1 0 0,-4 4 9 0,-3 4-9 0,0 4 16 15,-3 1 0-15,0 2-1 0,1 3 0 0,-1 0-7 16,0 2-8-16,0 1 11 0,6 2-11 0,3 3 0 0,4 2 0 16,-1-5 0-16,3 3 0 0,9-3 0 0,3-2 0 15,9-6-12-15,2 0 3 16,7-5-123-16,3-2-24 0,3-4-4 0,3-2-2 15,-1-2 42-15,1-4 8 0,-3-2 1 0,3-5 1 16,0 0-47-16,-1-3-10 0,1 3-1 0,-3-3-1 0,-3 0 116 16,-4 3 23-16,1 0 5 0,-6 2 1 0,-3 3 89 0,-6 0 19 15,-6 8 3-15,0 0 1 0,-6-3 62 0,-3 3 13 16,-3 6 2-16,-3 2 1 0,-5 5-49 0,2 0-9 16,-6 6-3-16,0-1 0 0,3 3-9 0,0 0-3 15,1 3 0-15,-4 0 0 0,3 3-32 0,0-1-6 16,3 3-2-16,0 6 0 0,1-1-36 0,-1 3-7 15,6 0-2-15,0 3 0 0,3-1-8 0,0 1 0 0,6-3 0 16,-3 5 0-16,6-5 0 0,-3 1-11 0,-3-1 3 0,3 2 0 31,0-2-32-31,-3 3-7 0,-3 0-1 0,-3-3 0 0,0 0 35 0,-2-3 13 0,-1-2-11 0,-3 0 11 16,3-6 0-16,-3 1 0 0,-3-1-8 0,0 0 8 16,1-4 0-16,-1-4 0 0,0-2 12 0,-3 0-12 15,6-3 34-15,0-5 0 0,-2-5 0 0,2-3 0 16,0 0 20-16,3-3 4 0,0-8 1 0,3-2 0 15,3-3-47-15,3-2-12 0,-3-6 0 0,6-2 0 16,6-4 0-16,-3-7 0 0,6-2 0 0,3-4 0 16,0 1 33-16,6 0 5 0,0 2 1 0,6-2 0 0,-3 7-39 15,2 1 0-15,1 2 0 0,3 0 0 0,3 6 0 16,-3 0 0-16,0 2 0 0,-1 3 0 0,4-1-11 16,-3 1 11-16,3 5-13 0,0-5 5 15,-1 5-137-15,4 0-27 0,-3-2-6 0</inkml:trace>
  <inkml:trace contextRef="#ctx0" brushRef="#br0" timeOffset="-190364.46">19123 6543 2286 0,'-3'-8'50'0,"3"3"10"0,-9 0 3 0,6-1 1 0,-3 4-51 0,3-4-13 0,3-2 0 0,0 3 0 16,0-3 30-16,3 0 3 0,3 0 1 0,3 0 0 15,0-2-10-15,3-1-1 0,0 1-1 0,3-4 0 16,0 1-22-16,0 0 0 0,0 2 0 0,-1 1 0 16,-2-9-12-16,0 3 2 0,-3 3 1 0,0-3 0 15,-9 3 9-15,3 0 14 0,0 5-3 0,-6 0-1 16,-3 0 10-16,6 8 1 0,0 0 1 0,-9 0 0 16,-3 3 18-16,0 2 3 0,1 3 1 0,-4-3 0 15,3 6-26-15,3 2-5 0,-3 0-1 0,6 0 0 16,-3 1-12-16,3-1 0 0,6 3 0 0,0-6 0 15,3 1 0-15,3 0 0 0,3-1 0 0,0-2 0 16,6 0 0-16,0-3 0 0,0-2 0 0,2 0 0 16,4-3 0-16,0 0 0 0,9 0 0 0,-3 0 0 0,2 0 0 15,-2 0 0-15,-3 0 0 0,0 2 0 0,-3 4 0 16,-1-1 0-16,-2-3 0 0,-3 4 0 0,-3 2 0 16,-3 0 0-16,0 0 0 0,-3 0 0 0,-6 2 0 0,0 1 0 15,-3-1 0-15,0-2 0 0,-3 3 28 0,3-3 4 16,-6-3 0-16,6 6 0 0,3-11 6 0,0 0 2 15,-6 0 0-15,6 0 0 0,0 0-20 0,0 0-3 16,0 0-1-16,0 0 0 0,0 0 10 0,9 0 2 16,3-11 0-16,-3 3 0 0,0 3-28 0,3-3 0 15,0-3 0-15,-3 3 0 0,3 0 0 0,-4 0 0 16,1-2 0-16,0-1 0 0,0 1 0 0,0 2 0 16,0-3 0-16,3 1 0 0,0-1 12 0,0 3-4 15,-3 0 0-15,0 0 0 0,3-2-8 0,2 2 0 16,4 0 0-16,3 2 0 0,3-1 0 0,0 1 0 15,-3 1 0-15,2-3 0 0,1 3 0 0,3-3 0 16,-3 2 0-16,0 1 0 16,-1 3-85-16,1-4-19 0,0 1-4 0,0 2-1 0</inkml:trace>
  <inkml:trace contextRef="#ctx0" brushRef="#br0" timeOffset="-180585.51">2776 7551 57 0,'0'0'0'0,"0"0"0"0,0 0 0 0,0 0 0 16,0 0 91-16,0 0 13 0,0 0 2 0,0 0 1 16,0 0-90-16,0 0-17 0,0 0 0 0,0 0-8 15,9 6 8-15,-3-4 12 0,0 3-2 0,0 1-1 16,3-1 11-16,0-2 1 0,-6 5 1 0,6-3 0 16,-1 0 10-16,-2 0 1 0,0 3 1 0,3 0 0 15,0 0 11-15,-3 0 3 0,3 3 0 0,3-3 0 16,3 0-7-16,-6 0-1 0,3 0 0 0,3 0 0 15,3 2 0-15,-1-2 0 0,4 0 0 0,0-3 0 16,3 3-4-16,0 0 0 0,2 0-1 0,4 0 0 16,-3 0-22-16,3 3-4 0,0-4-1 0,-1-1 0 0,1 2-8 15,3 0 0-15,6-3 9 0,-10 3-9 16,7 0 16-16,0 0-2 0,-4 0 0 0,7 0 0 0,-3-3-14 16,9 3 0-16,-10 0 0 0,4 0 0 0,0 0 0 0,-1 0-15 15,4-3 3-15,-6 0 1 0,2 0 11 0,4 3 0 16,3-2 0-16,2-1 0 0,1 0 0 0,0 1 0 15,-4-1 0-15,1 0-8 0,3 0 21 0,2 1 5 16,4-4 1-16,2 4 0 0,1-1-7 0,-1 0-2 16,1 3 0-16,2-3 0 0,-2 1-10 0,3 2 12 15,-1-6-12-15,1 4 12 0,2-4-12 0,-2 1 0 16,-1 0 0-16,1-1 8 0,-1 1-8 0,7-3 8 16,5 0-8-16,-2-3 8 0,-4 1-8 0,4-1 8 15,8-2-8-15,-6-1 8 0,4 4-8 0,-1-4 8 0,1-2-8 16,-1 1 8-16,0 1-8 0,1-2 0 0,2-2-12 0,1 2 12 15,-4 3 0-15,0-3 0 0,4-3 0 16,2 3 0-16,1 0 0 0,-1 0 0 0,-3 0 8 0,1 0-8 16,-1-2 18-16,4 2-2 0,2 2 0 0,0-1 0 15,1-1-16-15,-1 2 8 0,-3-2-8 0,4 0 0 16,5 3 8-16,-3 0-8 0,-5-3 0 0,2 0 0 16,6 3 10-16,1 2-2 0,-7-2 0 0,3 2 0 15,-2 0-8-15,-1 1 0 0,0-1 0 0,-2 3-11 16,-4 0 11-16,-3-2 0 0,4-1 0 0,-1 3 0 15,1 3 0-15,2-1 0 0,-3 1 0 0,1-3 0 16,-1 2 0-16,0 1 0 0,1 0 0 0,-1-1 0 16,1 4 0-16,-1-6 0 0,-3 0 0 0,7 2-8 15,-1 4 8-15,1-6 0 0,-1 2 0 0,-6 1 0 0,1-3 11 16,5 3-3-16,1 2 0 0,-7 0 0 0,-3 0-8 16,-2 1 8-16,-1-4-8 0,1 4 8 0,-4 2-8 0,-2 2 0 15,-4-2 0-15,-2 3 0 0,-7-3 0 16,1 0 0-16,0 2-12 0,-4-2 12 0,-5 3 0 0,3-1 0 15,-7 1 0-15,1-1 0 0,-3 4 0 0,-4-4 0 16,-5 3 0-16,0 1 0 0,-3-4 0 0,-3 1 0 16,-3-1 8-16,-1 1-8 0,1 0 0 0,0-1 0 15,-6-2 0-15,3 5 0 0,-3-5-9 0,0 3 9 16,-3-6 0-16,0 3 0 0,-4-3 0 0,4 3 0 16,-6-5 0-16,3 2 0 0,-3-2 9 0,-3-3-1 15,0 0 0-15,0 0 0 0,0 0 1 0,0 0 0 0,0 0 0 16,0 0 0-16,0 0-9 0,0 0 0 0,-3-11 9 15,3 3-9-15,0-2 11 0,3-1-3 0,0 3 0 0,0 0 0 16,3-5-8-16,0 3 0 0,0-4 0 0,3 1 0 16,3 0 0-16,-3-3 0 0,3 3 0 0,3-3 0 15,0 0 0-15,2 0 0 0,-2 0 0 0,6-2 0 16,-3 2 0-16,3 0 0 0,-3 0 0 0,0 0-11 16,2 0 11-16,-2 3 0 0,0 0 0 0,-3-3-8 15,0 0 8-15,0 3 0 0,0 2-9 0,-3 1 9 16,-1-1 0-16,-2 3 0 0,3 3 0 0,0-3 0 15,-3 5 0-15,3-2-11 0,-3 0 11 0,3 2-8 16,-3 3 8-16,3 0-8 0,-3-2 8 0,3 2-8 16,2 0 8-16,-2 2 0 0,-3-2 8 0,3 0-8 15,3 5 0-15,0-2 0 0,0 0 0 0,0-1-12 16,3 4 12-16,2-4 0 0,-2 1 0 0,0 2 0 0,0 1 0 16,0-1 0-16,0-3 0 0,0 1 0 0,-1 2 0 15,1 1 0-15,0-4 0 0,0 1 0 0,0 0 0 16,6 2 0-16,-3-5 8 0,2 5-8 0,7-2 0 0,0 0 0 15,3-1 0-15,2 1 0 0,1-1 0 0,3 4-8 16,-4-4 8-16,7 4-8 0,0-6 8 0,2 2 0 16,4-4 0-16,0 2 8 0,-1 0-8 0,1 0 0 15,3 2 0-15,-4-2 8 0,1 3-8 0,-4-3 0 16,7 3 0-16,-6-3 8 0,-1-3-8 0,7 3 0 16,0 3 0-16,-1-3 0 0,4 5 0 0,-4-5-8 15,-2 3 8-15,3-3 0 0,2 0 0 0,1 0 11 16,-1 0-1-16,4 0 0 0,2 0-10 0,1 2 10 0,-1 1-10 15,1-3 10-15,2 0-10 0,1 0 0 0,-1 0 0 16,4 3 8-16,-6-1-8 0,-1 1 0 0,-2-1 0 16,2-2 8-16,-2 0-8 0,2 3 0 0,10 2 0 0,-7-2 0 15,-5 0 0-15,-1-1 0 0,4-2 0 0,-1 3 0 16,4-3 0-16,-1 0 0 0,4 3 0 0,-1-3 0 16,-5 2 0-16,2-2 8 0,4-2-8 0,2 2 0 15,-2 0 12-15,-1 0-2 0,1 0-1 0,-4 0 0 16,1 0 0-16,5 0 0 0,1-3 0 0,-1 3 0 15,-2 3-1-15,2-3 0 0,-2 0 0 0,2-3 0 16,6 3-8-16,-5 0 0 0,-1 3 0 0,-5-1 0 16,-4 1 0-16,4 0 0 0,-1-3 0 0,1 2 0 15,-6-2 0-15,5 3 0 0,4-3 0 0,-4 0 0 16,-5 0 0-16,2 0 0 0,4 0 0 0,-1 0 0 0,4-3 0 16,-1 3 12-16,1 0-4 0,-4-2 0 0,-2-1-8 15,2 3 0-15,-2-5 0 0,2 2 0 0,1-2 8 16,-1 2-8-16,-5 0 8 0,2 1-8 0,1-4 8 0,-1 1-8 15,4 0 8-15,-4 0-8 0,7-1 10 0,-7 4-10 16,-2-4 12-16,-1 1-12 0,1 0 8 0,-3-3-8 16,2 0 0-16,4 0 0 0,-4 3 0 0,-2-3 0 15,-4 0 8-15,-2-3-8 0,0 3 0 0,-1 0 0 16,4-2 8-16,0-1-8 0,-4 1 0 0,1 2 0 16,-1-3 0-16,-2-2 0 0,-3 5 14 0,-4-3-4 15,1 1-1-15,3-1 0 0,-1 1-1 0,7-1 0 16,-6-2 0-16,5 0 0 0,1-1 9 0,0 4 2 15,-7-6 0-15,1 3 0 0,3-3-19 0,-4 0-16 16,1-3 4-16,-3 1 0 0,2-1 12 0,-5-5 0 0,0 1 0 0,-6-1 0 16,-4 0 14-16,4 0-4 0,-3 0-1 0,-3 1 0 15,-3-4-9-15,2 1 0 0,-2-1 0 0,-3 3 0 16,0 1 9-16,0-1-9 0,-3 0 10 0,0 3-10 16,-1 0 24-16,1-1 0 0,0 4-1 0,-3-1 0 15,0 4 9-15,3-4 1 0,0 3 1 0,-3 0 0 16,3 3-34-16,-4 2-9 0,1 1-1 0,-3-1 0 15,0 3 10-15,0 0 0 0,-3 3 0 0,-3 0 0 16,3 0 0-16,-6 2 0 0,0 3 0 0,0 0-8 16,0 0-12-16,0 0-3 0,0 0 0 0,0 0 0 15,-6 5-49-15,3 0-9 16,3-5-3-16</inkml:trace>
  <inkml:trace contextRef="#ctx0" brushRef="#br0" timeOffset="-178898.41">3773 8633 57 0,'0'0'0'0,"0"0"0"0,0 0 0 0,0 0 0 0,0 0 0 0,0 0 0 16,0 0 206-16,0 0 36 0,0 0 7 0,0 0 2 15,0 0-154-15,0 0-30 0,0 0-7 0,0 0 0 16,3-5-7-16,0 2-1 0,-3 3 0 0,3-2 0 16,0-4 2-16,0 4 0 0,-3-3 0 0,6-1 0 15,-6 4-19-15,0-4-4 0,0 6-1 0,0-5 0 16,0 5 4-16,0-5 1 0,0-3 0 0,-6 3 0 16,3 2-12-16,-3-2-3 0,3-1 0 0,0 1 0 15,-6 0 19-15,0-1 3 0,0 4 1 0,-6-1 0 16,7 0-22-16,-13 3-4 0,0 0-1 0,-3 3 0 15,0 2 22-15,-3 6 4 0,1 0 1 0,-1-1 0 0,-3 3-3 0,-3 6 0 16,-2 2 0-16,-1 3 0 0,0 0-16 16,1 0-4-16,-4 2-1 0,0 3 0 0,0 0-7 15,4-2-2-15,-7-1 0 0,3 6 0 0,10-6-10 0,-4 3 0 16,9 1 9-16,0-1-9 0,12-6 10 0,-9 4-2 16,13-1-8-16,-4 1 12 0,6-1-4 0,3 1-8 15,3-3 11-15,0-1-11 0,0-1 0 0,6-4 0 16,3-2 0-16,5 2 0 0,-2-4 9 0,0-1-9 15,9-5 0-15,6 0 9 0,3-3-9 0,-7 0 0 16,4-5 0-16,3 0 8 0,3-5-8 0,-3 2 8 16,-7-2-8-16,7 2 8 0,0-2-8 0,-3-3 0 15,-1-2 9-15,-2 2-9 0,0-3 0 0,-3 1 0 16,-3-1 0-16,-3 0 0 0,-6 1 0 0,0-1 0 16,-4 1 0-16,-2 2 0 0,0-3 0 0,-3 1 0 15,-6 2 0-15,4 2 0 0,-4 1 0 0,-6 0 0 0,3-1 0 16,0 4 0-16,-3 2 0 0,3 2 0 0,-9 1 0 15,6 2 0-15,-3 1 0 0,3 2 0 0,-2-3 0 0,5 3-8 16,-6 0 8-16,9 0 0 0,-3-3 0 16,3 3 0-16,0-3 0 0,6 3 0 0,-6-3-9 0,12 1 9 15,-6 2 0-15,3-3 0 0,6-2 0 0,3-1 0 16,0-2 0-16,3 0 0 0,5-2 0 0,1-1 0 16,3-2 0-16,3-1 0 0,-6 1-9 0,2 0 9 15,4-3-20-15,-3 3 0 0,3-3 0 0,-9 5 0 16,5 0 0-16,-5 1 0 0,-3 2 0 0,0 2 0 15,-3 1 9-15,-9 0 2 0,-3-3 0 0,6 10 0 0,-6-2 9 16,0 5-8-16,-9 1 8 0,3 1-8 0,0 1 8 16,-3 0 0-16,-9 0 0 0,6 5 0 0,1-2 8 0,-10-1 1 15,6 1 0-15,0 2 0 0,6 0 4 16,0-2 1-16,0-6 0 0,0 3 0 0,0-3 6 0,3 0 0 16,0-2 1-16,3 2 0 0,3-2-21 0,0-3 0 15,0-3 0-15,3-2 0 16,-3-3-58-16,6 2-10 0,-3-4-1 0,6-1-976 0</inkml:trace>
  <inkml:trace contextRef="#ctx0" brushRef="#br0" timeOffset="-178445.39">3854 9096 172 0,'0'0'8'0,"0"0"1"0,0 0-9 0,0 0 0 0,5-5 0 0,1 2 0 16,-6 3 241-16,3-2 47 0,-3 2 8 0,6 0 3 15,0 0-185-15,0 0-37 0,3 0-7 0,-3 0-2 16,-6 0-10-16,6 0-2 0,3 2-1 0,-6-2 0 16,3-2-36-16,3 2-7 0,-3 2-2 0,0-4 0 15,0-3 25-15,3 2 5 0,0-2 0 0,0-1 1 0,2 4-26 0,-2-4-6 16,-3-2-1-16,6 0 0 0,-3-2-8 0,-3 2 8 15,3-3-8-15,-3 3 8 0,-3-2-8 0,0 2 10 16,0 0-10-16,-3 3 10 0,0-3-10 0,-3 0 12 16,0 3-12-16,0 2 12 0,-9-2 8 0,3 2 3 15,0 3 0-15,-3 3 0 0,3-1 12 0,-8 6 2 16,5 0 1-16,-3 5 0 0,-3 1-3 0,3 1-1 16,0 1 0-16,0 0 0 0,0 3-1 0,-5-1 0 15,5 1 0-15,3-1 0 0,0 1 25 0,0-1 5 16,3-2 1-16,0 3 0 0,3-6-64 0,3 0-10 15,0 0-3-15,3 1-1 0,3-4 14 0,0-2 0 16,3 0 0-16,3 0-9 0,0-3 9 0,3 1 16 16,3-4-4-16,0-2-1 0,5 0 8 0,-8 0 1 15,6-2 1-15,3-4 0 16,0 1-92-16,3-3-18 0,-3 0-4 0,5-2-1 16,-2-1-154-16,0-2-32 0</inkml:trace>
  <inkml:trace contextRef="#ctx0" brushRef="#br0" timeOffset="-177937.55">4389 8967 1209 0,'0'0'53'0,"0"0"12"0,0 0-52 15,0 0-13-15,0 0 0 0,3 0 0 0,6-3 80 0,-9 0 14 16,0 3 2-16,0 0 1 0,6-5-56 0,-3 3-11 16,-3 2-2-16,0 0-1 0,0-6 9 0,0 4 1 15,0 2 1-15,0 0 0 0,-6-3-10 0,3 3-1 16,-3-3-1-16,-3 3 0 0,3 3 30 0,-3-3 5 0,1 0 2 0,-1 3 0 16,0-1-3-16,-3 1-1 0,3 0 0 15,0 4 0-15,-3-4-14 0,3 2-2 0,0 1-1 0,0-1 0 16,3 0-21-16,-3 1-4 0,3-1-1 0,3 3 0 15,0-3-16-15,3 0 8 0,0-5-8 0,0 8 0 16,0-2 0-16,0 2 0 0,6-3 0 0,-6-5 0 16,9 5 8-16,0-2-8 0,0 5 0 0,3-6 0 15,0 1 0-15,3 2 0 0,-6 1 0 0,3-1 0 16,0 3 0-16,-3-3 0 0,-1 6 0 0,1-1 0 0,0-2 0 16,3 3-12-16,-12-1 3 0,3 1 1 0,0 2 8 0,-3-2 0 15,0-1 0-15,-6 1 0 16,6 2 0-16,-9-2-8 0,0-1 8 0,0 1 0 0,0-6 0 15,-5 6 0-15,2-3 0 0,-3-3 0 16,-3 3 9-16,0-3-9 0,3 1 12 0,-6-1-12 0,4-5 30 0,-4 0-1 16,0 0 0-16,3-3 0 0,0 1-5 0,0-4 0 15,0 1-1-15,7-6 0 0,-1 3-15 0,3-2-8 16,3-1 8-16,0-2-8 16,6 0-116-16,0 0-27 0,3-3-5 0</inkml:trace>
  <inkml:trace contextRef="#ctx0" brushRef="#br0" timeOffset="-177156.41">4657 9181 115 0,'0'0'0'0,"0"0"10"15,0 0-10-15,0 0 0 0,6 0 0 0,-6 0 0 0,0 0 228 0,0 0 43 16,6 0 9-16,-6 0 1 0,0 0-158 0,6-3-32 16,-3 1-7-16,0 2 0 0,3-6-32 0,3 4-5 15,-9-3-2-15,6 2 0 0,0-2-21 0,-3-1-5 16,0 1-1-16,3-3 0 0,0 0-8 0,0 0-2 16,0 3 0-16,2-3 0 0,-8-3 4 0,3 3 0 15,0 1 0-15,0-1 0 0,-3 0 4 0,0 0 0 0,3-3 1 0,-3 1 0 16,0 2 10-16,-3-3 1 0,0 0 1 0,0 3 0 15,0 1 12-15,-5-1 3 0,2 0 0 16,0 2 0-16,-3 4 4 0,0 2 0 0,-3 0 1 0,0 2 0 16,-3 4-10-16,0-1-3 0,0 3 0 0,0 2 0 15,-5 1-13-15,-1 0-3 0,0 2-1 0,3 0 0 16,-3 0 1-16,0 1 1 0,1 1 0 0,-1 1 0 16,3 0-6-16,6 0-2 0,-3 0 0 0,6 0 0 15,3 0-5-15,-6-3 0 0,9 0-8 0,0 3 12 16,0-3-12-16,3-2 0 0,0-1 0 0,6 1 0 0,0-3 0 15,3-3 0-15,0 1 0 0,6-1 0 0,-6-3 0 16,9 1 0-16,-6-3 11 0,6 0-11 0,-4 0 10 16,1-3-10-16,3 1 8 0,0-3-8 0,-3-1 8 0,0-2-8 15,3 3 0-15,-9-3 8 0,3 0-8 0,-1 0 0 16,1 0 0-16,-3 0 0 0,3 0 0 0,-6 0 0 16,3 3-12-16,-3-3 12 0,0 0-11 0,3 3 11 15,-6 0-8-15,0-3 8 16,0 2-120-16,0 4-18 0,-3 2-4 0</inkml:trace>
  <inkml:trace contextRef="#ctx0" brushRef="#br0" timeOffset="-176656.61">4726 9091 1018 0,'0'0'45'0,"0"8"10"0,0-8-44 0,-6 8-11 16,0-3 0-16,3 3 0 0,-3 0 87 0,0 0 15 15,3-3 3-15,-3 3 1 0,3-2-12 0,-3 2-2 16,3-1-1-16,0 1 0 0,-3 0-35 0,3 3-8 15,-3-3 0-15,3 2-1 0,0-2 6 0,0-2 2 16,3 2 0-16,-3 2 0 0,3-2-3 0,-3 0 0 16,3 0 0-16,0 0 0 0,3 0-32 0,0 0-8 15,0-3 0-15,0 3-1 0,3-5-3 0,0-1-8 16,0 1 12-16,3 0-4 0,3-3 2 0,-3 0 0 16,0-3 0-16,6 0 0 0,-3-2-10 0,-1 0-12 15,7-1 2-15,-3-1 1 16,0-1-162-16,-3 0-32 0,3-3-6 0,-6 3-625 0</inkml:trace>
  <inkml:trace contextRef="#ctx0" brushRef="#br0" timeOffset="-175859.92">4988 9012 230 0,'0'0'20'0,"0"0"-20"0,0 0 0 0,0 0 0 0,0 0 250 0,3 8 46 16,-3-8 8-16,0 0 3 0,0 0-166 0,-3 10-33 16,0-2-6-16,0 0-2 0,0-5-33 0,3 2-7 15,-6 0-2-15,0 1 0 0,0-4 17 0,3 6 3 16,0 3 1-16,-3-1 0 0,0-2-34 0,0 3-6 16,-3-1-2-16,3 4 0 0,0-1-8 0,-3 0-1 15,3 0-1-15,3 1 0 0,-3-1-1 0,0-3 0 16,0 4 0-16,3-6 0 0,3 2-11 0,0-2-3 15,0-8 0-15,0 0 0 0,0 0-12 0,0 5 0 16,6-2 0-16,0 0 0 0,3-3 0 0,-6-3 0 16,9-2 8-16,-3-3-8 0,0 0 8 0,3 0-8 15,-3-3 0-15,3 3 0 0,3-2 12 0,-6-1-4 16,3-2-8-16,-4 0 12 0,4 0-12 0,0-1 0 16,0 4 0-16,-3-1 0 0,0 3 0 0,0-2 9 15,0-1-9-15,0 3 8 0,-3-2-8 0,0 4 0 16,0 4-12-16,3 2 12 0,-6-3-8 0,3 0 8 15,-6 3 0-15,2 3 0 0,4-6 0 0,-6 3 0 0,0 0-9 16,3 6 9-16,0 2 0 0,3-3 0 0,-6 3-8 16,0 2 8-16,0-2 0 0,-3 0 0 0,0 3 0 15,0 2 0-15,0-2 0 0,0-1 16 0,0 1-4 0,1-1 0 16,-4 1-2-16,3 0-1 0,-3-1 0 0,3-2 0 16,0 3 17-16,0-3 3 0,3-3 1 0,0 0 0 15,0-5 3-15,0 0 1 0,0 0 0 0,0 0 0 16,0 0-49-16,0 0-9 15,0 0-3-15,0 0 0 0,3 0 27 0,3-2 0 0,0-1 9 0,3-2-9 16,-4-1 10-16,4-2-10 0,-3 0 8 0,0 3-8 0,0-5 0 16,3-1 0-16,0 0 0 0,0 1 0 15,0-1-40-15,0 1-3 0,3-4-1 16,0 6 0-16,0 1 36 0,-3-1 8 0,-3 0 0 0,2 0 0 0,7 0 0 0,-6 3 0 16,-3 2 0-16,6-2 0 0,-6 2 20 0,0 0 5 15,-3 3 2-15,6 0 0 16,-6 0-43-16,3 3-9 0,-6-3-2 15,0 0 0-15,0 0 27 0,3 5 0 0,0 3 0 0,0 0 0 0,-3-3 0 0,0 3 0 16,-3-2 0-16,0 2 0 0,0-1 0 0,-3-1 0 16,3 4 0-16,0-2 0 0,-3 0 16 0,3 0 9 15,0 0 2-15,0 0 0 0,3 0-12 0,-3 0-3 16,0 3 0-16,3-4 0 0,0-1-12 0,0 2 0 16,0-3 8-16,0 3-8 0,3-3 0 0,0 0 0 15,-3-5 8-15,3 6-8 0,-3-6 0 0,9 2 0 16,0-2 0-16,3 0 0 0,0 0 0 0,-3 0 0 15,3-5 0-15,-4 2 0 0,7-2 0 0,-3 3 0 0,3-1 0 16,-6 0-10 0,0 1-133-16,3-6-26 0,-6 2-6 0,3 1-1 0</inkml:trace>
  <inkml:trace contextRef="#ctx0" brushRef="#br0" timeOffset="-173547.96">5907 8289 288 0,'0'0'25'0,"0"0"-25"16,0 0 0-16,0 0 0 0,0 6 237 0,3 2 43 15,-6-3 8-15,0 6 1 0,0-1-154 0,-3 3-31 16,0 1-7-16,-2-1-1 0,2 5-24 0,-6 1-6 31,-3 2-1-31,0 3 0 0,0 2-7 0,-3 1-2 16,0 4 0-16,0 4 0 0,-2 2-8 0,-1 0-1 15,0 3-1-15,-3 5 0 0,3-6-19 0,3 6-4 0,1 0-1 0,-1 3 0 0,0-6-10 0,3-2-1 16,0-3-1-16,6 0 0 0,0-5-10 0,3-3 0 16,0-5 9-16,6-1-9 0,0-7 8 0,3 0-8 15,-3-5 10-15,6-3-10 0,0 0 0 0,0-6-16 16,3-2 1-16,0-2 1 16,3-1-163-16,-3 0-33 0</inkml:trace>
  <inkml:trace contextRef="#ctx0" brushRef="#br0" timeOffset="-173329.26">5482 8956 1094 0,'0'0'97'0,"0"0"-77"0,0 0-20 0,3 0 0 0,3-2 158 0,0 2 28 31,3-3 6-31,-4 0 0 0,1 1-73 0,3-1-15 0,0 0-4 0,3-2 0 0,-3 2-30 0,6-2-6 15,-3 0-2-15,6-1 0 0,-3 1-30 0,0 3-7 16,-1-4-1-16,4 1 0 0,0 2-16 0,0-2-8 31,-3 2 0-31,0 1 8 16,3-1-48-16,-3 3-11 0,-4-3-1 0,1 1-993 0</inkml:trace>
  <inkml:trace contextRef="#ctx0" brushRef="#br0" timeOffset="-172634.42">6065 8649 864 0,'6'-2'76'0,"-3"-1"-60"0,0 0-16 0,0-2 0 31,3-3 91-31,0 3 15 0,0 2 3 0,-3-2 1 16,6-3-20-16,0 0-4 0,0 5-1 0,0-5 0 15,-3 6-43-15,2-4-9 0,4 1-1 0,0 0-1 0,0-3 6 0,-3 0 2 0,3 0 0 0,0 0 0 16,0-2-15-16,3-1-2 0,0 3-1 0,-1-3 0 16,1-2-6-16,0 0-2 0,3 2 0 0,-3-4 0 15,3 1-13-15,-9 1 9 0,6-3-9 0,-3 0 8 0,2 3 8 0,-8 0 0 16,3-3 1-16,-3 3 0 15,0 0-17-15,0-3-11 0,-3 2 2 0,0-1 0 0,-3-1 9 0,0 2 0 16,0-1 10-16,-3 1-10 0,-3 4 12 0,3-1-4 16,-6 6-8-16,0 0 12 0,0 5-4 0,-8 2-8 15,-1 4 11-15,-3 1-11 0,0 7 39 0,-3 4 1 16,0 1 0-16,4 2 0 0,-4 0 11 0,0 3 2 16,0 0 1-16,-3 5 0 0,4 3-32 0,-1-1-6 15,0 4-2-15,3 4 0 0,0 4-6 0,3-1 0 16,-5 0-8-16,5 3 12 0,-3-5-12 0,6 0 0 15,-3-3 8-15,-3 5-8 0,3-8 0 0,4 4 0 16,2-4 8-16,0 0-8 0,6-7-10 0,-3-3-5 16,3-3-1-16,3 0 0 0,3-5 16 0,0-3 0 15,3-5 0-15,0 0 0 0,3-3 17 0,3-2 7 16,3-3 0-16,0-5 1 0,2-3-25 0,1-3 8 16,0-2-8-16,0 0 0 15,3-3-20-15,0 0-10 0,-3-3-2 0,0 3 0 16,-1-2 2-16,1 5 0 0,0-1 0 0,0 1 0 0,-3 5 20 0,-6 3 10 0,3 0-10 0,-3 5 10 15,0 2-11-15,-3 1 11 0,-6 5-12 0,3 3 12 32,-3 2 0-32,0 3 0 0,-3 2 10 0,-3 3-2 0,6 0 25 0,-6-2 6 15,3 2 1-15,0 0 0 0,0-2-4 0,3-3 0 16,0-3 0-16,3 0 0 0,0 0-7 0,0-5-1 16,6 0-1-16,0-2 0 0,0-4-27 0,3-2 0 15,0 0 0-15,3-2 0 0,3-4 8 0,0-2-8 16,3-2 12-16,-1-3-4 15,4-1-98-15,-3-2-20 0,-3 1-4 0,3-1-608 16,6-3-122-16</inkml:trace>
  <inkml:trace contextRef="#ctx0" brushRef="#br0" timeOffset="-172025.19">6357 9036 172 0,'0'0'8'0,"0"0"1"0,0 0-9 0,0 0 0 0,0 0 0 0,0 0 0 16,0 0 223-16,0 0 42 0,6 5 9 0,-6-5 2 16,12 2-160-16,0-2-31 0,-12 0-6 0,9 0-2 0,2-2-14 15,-5-1-3-15,3-2-1 0,0 2 0 0,0 1-28 0,-3-4-6 16,6-2-1-16,-9 0 0 0,6 0-12 16,-3-2-2-16,0 2-1 0,0 0 0 0,3-3-9 0,-3 1 0 15,0-1 0-15,-3 1 0 0,3 2 8 0,-3-3-8 16,0 1 8-16,-1-1-8 0,-2 3 12 0,-2 0-2 15,-1-2-1-15,3 2 0 0,-3-3 3 0,0 3 0 16,-3 3 0-16,0 2 0 0,0 1 24 0,0-1 6 16,-3 6 1-16,0 2 0 0,-6 0-10 0,3 6-1 15,-3 2-1-15,0 0 0 0,-3 3 19 0,1 0 4 16,2 0 1-16,0 5 0 0,0-3-11 0,0 4-1 16,3-1-1-16,3 3 0 0,3-6-27 0,0 1-6 15,0 2-1-15,6-3 0 0,0-2 0 0,3 0-8 16,3-3 12-16,0-2-4 0,3-1-8 0,0 1 0 15,6-3 9-15,-3-3-9 0,3-2 0 0,-6 0 9 16,3-3-9-16,3 0 0 0,-1-3 0 0,-8-2-14 16,9-1 1-16,-3-4 0 15,6-3-36-15,-9-3-7 0,6 0-2 0,-3 0 0 16,3 0-9-16,0-2-1 0,-1 2-1 0,-2 0 0 16,0 0 22-16,0-3 5 0,3 3 1 0,-3 3 0 0,-3-3 29 0,3 3 12 0,0 0-8 0,0 0 8 15,-1 2-11-15,-5 1 11 0,0 4-13 0,-3-2 5 16,0 3 8-16,0 2 0 0,-3 3 0 0,0 0-8 15,0 0 42-15,0 0 9 0,3 6 1 0,-3-1 1 16,0 6 16-16,-3-1 3 0,-6 6 1 0,6 3 0 16,-6-4-26-16,3 4-6 0,1-1-1 0,-4 4 0 15,0-7 11-15,3 4 1 0,0 0 1 0,0-4 0 16,3 1-29-16,3-3-7 0,0 1-1 0,3-4 0 16,-3-2-8-16,3 0 0 0,-3-8 9 0,6 5-9 15,0 1 0-15,3-6 0 0,0 0 0 0,2-6 0 16,1 1-124-16,-3-3-20 0,0-5-4 15,3 0-843-15</inkml:trace>
  <inkml:trace contextRef="#ctx0" brushRef="#br0" timeOffset="-171556.55">7184 8104 403 0,'-3'-2'36'0,"3"2"-36"0,0 0 0 0,0 0 0 16,0 0 240-16,0 0 40 0,-3 5 9 0,0-3 2 16,-3 6-144-16,3 0-29 0,-3 0-6 0,1 6 0 15,-1-1-11-15,0 3-1 0,-6 0-1 0,3 5 0 16,-3 2-19-16,3 4-3 0,-6 2-1 0,0 0 0 0,-3 6-8 0,0-1-1 16,4 6-1-16,-4 5 0 15,0 0-48-15,0 2-10 0,0 1-8 0,0-1 12 0,0-4-12 16,4-1 0-16,-4-5 0 0,0 3 8 0,3 0-8 0,0-3 0 15,3 0 0-15,0-6 0 0,3 1 0 0,0-5 8 16,0-4-8-16,6-1 8 0,1-4-8 0,-1-2 0 16,0 0 0-16,6-3 0 0,-3-5 0 0,3-3 0 15,-3-5 0-15,5 6-11 16,-5-6-74-16,9 0-15 0,0-3-4 0,0-2 0 16,0-3-89-16,-6 0-19 0,3-5-3 0,-3 2-1 0</inkml:trace>
  <inkml:trace contextRef="#ctx0" brushRef="#br0" timeOffset="-171337.85">6759 8832 1594 0,'0'0'71'0,"0"0"14"0,0 0-68 0,0 0-17 0,0 0 0 0,0 0 0 16,-3-5 100-16,3 2 16 0,0 3 3 0,0-5 1 16,3-1-32-16,0 4-7 0,3-1-1 0,0 0 0 15,2-2-25-15,1 2-6 0,0 3-1 0,3 0 0 16,0-2-18-16,-3-1-4 0,3 3-1 0,0 0 0 15,0-3-10-15,0 1-3 0,0 2 0 0,0 0 0 16,-1 0-12-16,-2-3 9 0,3 3-9 0,-3 0 8 16,3-2-8-16,-6-1-12 0,3 3 2 0,0 0 1 15,0 0-167-15,-6-3-32 16</inkml:trace>
  <inkml:trace contextRef="#ctx0" brushRef="#br0" timeOffset="-171181.64">6815 8543 2113 0,'-9'-8'93'0,"6"6"20"0,3 2-90 0,0 0-23 16,0 0 0-16,0 0 0 0,0-5 0 0,0 5 0 16,0 0 0-16,0 0-625 15,0 0-125-15</inkml:trace>
  <inkml:trace contextRef="#ctx0" brushRef="#br0" timeOffset="-170134.96">7565 9009 230 0,'3'-8'20'0,"-3"8"-20"16,3-3 0-16,3 1 0 0,-3-1 190 0,3 3 34 15,-3 0 6-15,0 0 2 0,3-2-99 0,-3-1-19 0,-3 3-4 0,0 0-1 16,0-5-31-16,0 5-6 16,6-6-2-16,-3 1 0 0,0 0-34 0,3-1-6 0,0-1-2 0,0 1 0 15,-3-2-16-15,0-2-4 0,3 2-8 16,-3-3 12-16,0-2-12 0,0 2 9 0,0 1-9 0,0-1 8 15,-3-2 0-15,0 2-8 0,-3 1 12 0,0-3-4 16,0-1 22-16,0 4 4 0,-6-1 1 0,0-2 0 16,0 2 11-16,0 3 2 0,-3 0 1 0,0 6 0 15,-3-1-2-15,3 6-1 0,0 2 0 0,-2 0 0 16,-1 6-33-16,0 2-13 0,3 0 11 0,0 3-11 16,-6 3 31-16,6-1 0 0,-3 4 0 0,6-1 0 15,-3 3-14-15,1-1-2 0,2-1-1 0,0 1 0 16,3 1-14-16,3-5 8 0,0 2-8 0,0 0 0 0,6 0 0 15,0-5 0-15,-3-3 0 0,6 0 0 16,0-5 0-16,3 0 0 0,0-2 0 0,2-4 0 0,1-2 8 16,0-2-8-16,3-4 0 0,0-4 9 0,3-3-9 15,-3-1 10-15,6 1-10 0,-4-5 10 0,1-4-10 0,3 1 0 16,0-3 0-16,6-2 0 16,0 0-32-16,-4-1 0 0,4 1 1 0,-3-4 0 15,-3 1-17-15,0-2-4 0,0 2-1 0,-1-6 0 16,-2-5-19-16,0 1-4 0,-3-1-1 0,3-5 0 15,0 5-1-15,0-2 0 0,2 5 0 0,1-3 0 16,-6 3 39-16,3 3 8 0,0 0 2 0,3 4 0 0,-6 7 29 16,-1 1 0-16,-2 1 0 0,0 5 0 0,-3 1 22 0,0 4 4 15,-3 0 1-15,0 3 0 0,-3-2 39 0,0 5 8 16,3-1 2-16,-6 6 0 0,0 0-11 0,0 0-1 16,0 0-1-16,0 0 0 0,0 0-17 0,-6 6-3 15,0-1-1-15,-3 3 0 0,0 8-5 0,-3 0-1 0,-3 2 0 16,0 6 0-16,1 2 2 0,-1 1 0 0,-3 2 0 15,-3 5 0-15,3 1 0 0,0 4 0 16,0 4 0-16,-2 2 0 0,2 0-10 0,0 0-1 0,0 0-1 16,-3 0 0-16,3-6-10 0,0-2-1 0,4 0-1 0,-1-2 0 15,0-4-14-15,3-1 11 0,3-1-11 0,0-3 10 16,3-5-10-16,3-2 0 0,0-1 0 0,3-4 0 16,6-1 0-16,-3-5 0 0,3-3 8 0,3 0-8 15,3-2-9-15,0-3-4 0,-3-3-1 0,0-2 0 16,3 0-118-16,-1-3-24 0,1-5-5 15,3 2-591-15,0 0-117 0</inkml:trace>
  <inkml:trace contextRef="#ctx0" brushRef="#br0" timeOffset="-169588.16">8045 8935 1728 0,'0'0'76'0,"0"0"16"0,0 0-73 0,0 0-19 16,-3 5 0-16,3-5 0 0,0 0 104 0,0 0 16 15,0 0 4-15,0 0 1 0,0 0-97 0,0 0-20 16,0 0-8-16,8 0 0 0,4-5 38 0,0 0 2 16,3-3 0-16,-3 2 0 0,3-4-29 0,-3-1-11 15,0 1 8-15,-3 2-8 0,3-3 9 0,-6 1-9 16,2-1 10-16,-2 0-10 0,-3 1 9 0,-3-1-9 16,0 1 8-16,-3-1-8 0,-3 1 10 0,1-1-10 15,-4-2 12-15,-3 5-12 0,3 2 12 0,-3 4-4 16,-3-1 0-16,-3 3-8 0,3 5 56 0,0 3 5 15,-5 0 1-15,2 3 0 0,0 2-50 0,3 3-12 0,0 0 0 16,0 0 0-16,0 2 0 0,3-2 0 0,6 5-12 0,0 1 12 16,1-4 0-16,2 3 0 0,3-2 0 0,0-1 0 15,5-2 0-15,-2 0 0 0,3-5 0 0,3-1 0 16,6-5 0-16,-3-2 0 0,3 0 0 0,3-3 0 16,3-3 0-16,0 0 0 0,2-2 8 0,1 0-8 15,0-3 0-15,0 0-8 0,0 3-1 0,-4-1 0 16,-2 1-2-16,0 5 0 0,-6 0 0 0,0 3 0 15,-12-3 11-15,9 8 0 0,-3 0-9 0,-6 5 9 0,0-5 0 0,-3 5 0 16,-3 0 0-16,0 3 0 16,0-3 0-16,0 1 12 0,0-6-2 0,0 2 0 0,0-2 8 15,3 0 2-15,0-3 0 0,3-5 0 0,0 0 4 0,0 0 2 16,0-8 0-16,6 0 0 0,-3 0-6 0,3-2-2 16,3-1 0-16,-3-2 0 0,3-3-18 0,3 0 10 15,-6 0-10-15,6-2 8 0,-3-3-8 0,3 5 0 16,-4-5 0-16,7 2 8 0,-3 1-8 0,0 2 0 15,3 0 0-15,-3 0 0 0,3 3 0 0,-3 0-11 16,0-1 3-16,0 4 0 16,-1-3-33-16,1 2-7 0,0 3 0 0,-3 0-1 15,3 0-96-15,-3 3-19 0,-3 0-4 0,3-1-841 0</inkml:trace>
  <inkml:trace contextRef="#ctx0" brushRef="#br0" timeOffset="-168775.95">9226 8834 0 0,'0'0'0'0,"0"0"0"0,0 0 0 0,0 0 0 15,0 0 0-15,0 0 0 0,0 0 320 0,0 0-64 16,0 0 51-16,0 0 10 0,0 0-200 0,0 0-40 15,0 0-8-15,6 0-1 0,-6 0-4 0,0 0-1 16,0 0 0-16,0 0 0 0,0 0 1 0,0 0 1 0,0 0 0 0,0 0 0 16,0 0-11-16,0 0-2 0,-3-5-1 0,0 0 0 15,-3 2-1-15,0 1 0 0,0-1 0 0,0-2 0 16,-3 2-4-16,1 0-1 0,-1 3 0 0,-3 0 0 16,3 3-14-16,-3 0-3 0,-3-1-1 0,-3 4 0 15,0-4-11-15,0 4-1 0,1 1-1 0,-1 1 0 16,0 0-6-16,3 0-8 0,-3 0 11 0,3 3-11 15,3-3 9-15,3 0-9 0,3-3 0 0,-3 3 9 16,9-3-9-16,-2 0 0 0,2-5 0 0,0 0 0 16,2 6 0-16,7-1 0 0,3-2 0 0,0-1-11 15,3 1 11-15,0-3 0 0,3 0-9 0,3 0 9 0,-6 0-16 16,2 0 2-16,-2 3 0 0,0-1 0 16,-3 1-19-16,0 2-4 0,-3 1-1 0,-3 1 0 15,0 1 18-15,-3 3 4 0,-6-3 1 0,0 5 0 0,0 0 15 0,-6 1 0 16,-3-1 0-16,0 3 0 0,-3 2 0 0,0-2 10 15,-5-3-2-15,-1 1 0 0,-3 1 14 0,0-1 2 16,-3-1 1-16,3-3 0 0,-5-2 3 0,5 3 1 16,3-3 0-16,-3-3 0 0,6-2-12 0,1 0-2 15,-1-1-1-15,3-2 0 0,0-2-2 0,3-1-1 16,3 0 0-16,-3 1 0 0,0-6-11 0,3 0 8 16,3-6-8-16,0 1 8 0,3-3-8 0,3 0 0 15,3-2-12-15,3-1 12 16,0 4-128-16,0-7-19 0,3 1-3 0,0-3-530 15,3 3-105-15</inkml:trace>
  <inkml:trace contextRef="#ctx0" brushRef="#br0" timeOffset="-168260.45">9747 8020 1152 0,'3'-11'102'0,"-3"11"-82"0,0 0-20 0,0 0 0 0,0 0 154 16,0 0 26-16,0 0 6 0,0 0 1 0,-6 5-95 0,0 6-20 15,-3-1-3-15,0 6-1 0,-3 8-16 0,3 0-4 16,-2 5-1-16,-4 3 0 0,3 5 1 0,-6 0 0 16,0 3 0-16,-3 2 0 0,-6 3-11 0,7 2-1 15,-7 4-1-15,3 7 0 0,0-5-3 16,3-3-1-16,-2 0 0 0,2 1 0 0,6-6-31 0,-3-6-15 15,6 1 2-15,0-6 0 0,6 1 13 0,-3-3 0 16,6-6 0-16,-3-5 0 0,3 0 8 0,0-7-8 16,3-1 0-16,0-5 0 15,3 0-17-15,-3-8-7 0,3 5-2 0,-3-5 0 16,0 0-104-16,0 0-21 0,3-3-4 0,0-2-1 16,0-3 36-16,-3-5 6 0,-3 2 2 0,3 1 0 15,-3-4 4-15,0 4 0 0,-3-3 1 0,0-1 0 0,3 1 71 0,-5 0 15 16,2-3 2-16,0 3 1 0,-3 0 48 0,3 2 10 15,0-2 1-15,0 5 1 0,-3 0 82 0,6 0 16 16,-3 3 3-16,0-1 1 0,0 1-12 0,0 0-3 16,6 0 0-16,-3 2 0 0,3 3-37 0,0 0-8 0,3-5-2 15,0-1 0-15,3 1-44 0,3 0-9 0,0-1-1 0,3 1-1 16,6 0-11-16,0-3-3 0,2 0 0 0,1 0 0 16,0 0-4-16,3 3-1 0,0 0 0 0,-1-1 0 15,1 4-8-15,0-1 0 0,-3 3 0 16,0-3-11-1,0 6-79-15,-4 0-16 0,-2 2-3 0,0 0-624 0,-6-2-125 0</inkml:trace>
  <inkml:trace contextRef="#ctx0" brushRef="#br0" timeOffset="-167698.08">9738 8938 230 0,'-6'8'20'0,"6"-8"-20"0,0 0 0 0,0 0 0 0,0 0 274 0,0 0 50 15,0 0 11-15,0 0 1 0,0 0-188 0,0 0-37 16,9 2-8-16,-3-2-2 0,3 3-47 0,-9-3-10 16,6-5-1-16,0 2-1 0,3-2-6 0,0-1 0 15,-3-2-1-15,0 0 0 0,3 1-25 0,-3-1-10 16,3 0 8-16,-4-3-8 0,-2 3 8 0,3 0-8 16,-3-2 8-16,0-1-8 0,0 0 8 0,0 1-8 15,-6-3 8-15,0 2-8 0,0-2 19 0,-3 2-2 16,0 1 0-16,-2-1 0 0,-1 3 19 0,0 0 3 15,0 6 1-15,-6 2 0 0,3 0 4 0,-6 5 2 16,3 0 0-16,-3 6 0 0,1-3-8 0,-4 5-2 16,3 0 0-16,-3 3 0 0,0 0-8 0,3 0-1 15,-3 0-1-15,7 5 0 0,-4-5-15 0,6 0-3 0,0 2-8 16,6 1 12-16,-3-1-12 0,6-2 0 0,3 2 0 16,3-2 0-16,3-2 0 0,0-6 0 0,0 2 0 0,3-2 0 15,0 0 8-15,3-3-8 0,0-2 0 0,-1 0 9 16,4-3-9-16,0 0 8 0,-3-6-8 0,6 1 8 15,-3-6-8-15,0 1 0 0,3-3 0 0,-4-3 0 16,1 0-13-16,0 0-5 0,-3 0-1 0,3 0 0 16,-6-2 3-16,0 4 0 0,3 1 0 0,-6 0 0 15,0 2 16-15,-3 3 0 0,3 1 0 0,-6 1 0 16,0 6 0-16,0 0 0 0,0 0 0 0,0 0 0 16,0 0 0-16,0 0 0 0,-9 6 0 0,3 4 0 0,0-2 10 15,0 5 6-15,0 1 0 0,0 4 1 0,3-2-6 16,0 2-2-16,0 1 0 0,0 2 0 15,0-5-28-15,3 3-5 0,0-6-2 16,3 3 0-16,0-3 43 0,3 0 9 0,0 0 2 0,3-5 0 16,0-2-45-16,0-1-9 0,3-3-2 0,0-2 0 15,2-5 28-15,-2 0 0 0,0-3 0 0,3-3 0 16,3 1-129-16,0-3-21 0,0-6-4 0,3-2-538 16,-1-3-107-16</inkml:trace>
  <inkml:trace contextRef="#ctx0" brushRef="#br0" timeOffset="-167209.98">10485 7906 2314 0,'0'0'51'0,"0"0"10"0,0 0 3 0,0 0 1 0,-3 2-52 0,-6 4-13 0,0-1 0 0,1 6 0 15,-7-1 57-15,0 9 9 0,-3 2 2 0,0 3 0 16,-3 2-20-16,3 6-3 0,1 2-1 0,-1 9 0 15,0-4-21-15,0 4-5 0,0-1-1 0,-3 8 0 16,3-2-9-16,1 5-8 0,-4 0 12 0,3 5-12 16,0 0 12-16,0-5-12 0,-3 0 12 0,3-3-12 15,1-5 10-15,-1-2-10 0,3-4 8 0,-3 1-8 16,6-6 0-16,0-7 8 0,0-3-8 0,3-3 0 16,3-3 0-16,0-2 0 0,3-5 8 0,3-1-8 0,-3-2 0 15,0-2-11-15,3-6 3 0,0 0 0 16,0 0-22-16,0 0-4 0,3-8-1 0,-3 0 0 15,3 0-4-15,-3-3-1 0,-3 1 0 0,3-4 0 0,-3 1 24 16,0 0 4-16,-2-3 0 0,-1-3 1 0,0 4 11 0,0-4 0 16,0 3 0-16,0 0 0 0,0 3 16 0,0 0 3 15,0 2 0-15,0 3 0 0,0 0 37 0,0 3 7 16,-3 2 1-16,6 1 1 0,0-3-37 0,3 5-8 16,0 0-2-16,0 0 0 0,0 0 32 0,0 0 6 0,0 0 2 15,6-3 0-15,3 0-46 0,0-2-12 0,3 0 0 0,3 2 0 16,3 0 0-16,-3-2 0 0,5 2 8 0,-2-2-8 15,0 2 0-15,-3 1 0 0,3-1 0 0,-3 1 0 16,0 2 0-16,-4 0 0 0,1 0 0 0,0 2 0 31,0 1-34-31,-3 2-2 0,0 0-1 0,-3 3 0 0,3-2-215 16,-6 2-44-16</inkml:trace>
  <inkml:trace contextRef="#ctx0" brushRef="#br0" timeOffset="-167037.75">10295 9075 1958 0,'-12'8'87'0,"6"-5"17"0,3 2-83 0,0 0-21 15,0 1 0-15,0-1 0 0,0 0 158 0,3 1 27 16,0 1 6-16,0-7 1 0,0 6-130 0,0-6-26 16,0 0-4-16,0 0-2 15,0 0-48-15,6 0-10 0,3 0-1 0,0 0-770 16,0-6-153-16</inkml:trace>
  <inkml:trace contextRef="#ctx0" brushRef="#br0" timeOffset="-166053.89">11331 8287 1051 0,'0'0'46'0,"0"0"10"0,3 0-44 0,-3 0-12 15,0 0 0-15,0 0 0 0,0 0 131 0,0 0 24 0,0 0 5 0,0 0 0 16,0 0-39-16,0 0-8 0,0-6-1 0,0 6-1 15,0 0-31-15,0 0-5 0,-6-5-2 0,0 3 0 16,0-1-9-16,-3-2-1 0,0 2-1 0,-3 0 0 16,0 1-30-16,0-1-7 0,0 0-1 0,0 3 0 15,-5 0 16-15,2 3 2 0,-3 0 1 0,0 2 0 16,-3 0-21-16,0 3-4 0,-3 0-1 0,4 3 0 16,-1-3-7-16,0 5-2 0,0-3 0 0,-3 4 0 15,3-1-8-15,-2 3 0 0,2-3 0 0,3 3-11 16,-3-3 11-16,6 3 0 0,3 0 0 0,0-3 0 15,6 0 0-15,0 1 0 0,4-4 0 0,-1 3 0 16,3 1 0-16,3-1 0 0,-1-5 0 0,4 2 0 16,3-2-8-16,0 0 0 0,0 0 0 0,3 0 0 0,0-3-7 15,-3 1-1-15,3-4 0 0,-3 4 0 16,0-4-22-16,0 4-5 0,0-1-1 16,-3-3 0-16,-6-2 16 0,6 6 4 0,-6-6 0 0,2 8 0 0,-2-8 10 0,-2 8 2 15,-1 0 1-15,-3 0 0 0,-3-1 11 0,0 1 0 16,-6 0 0-16,3 0 0 0,-6 0 0 0,0 0 0 15,0-3 0-15,-2 6 0 0,-1-3 15 0,0 0-2 16,3 2 0-16,0 1 0 0,-3-3-13 0,0 0 0 16,4 3 0-16,2-1 0 0,0 1 22 0,0-3-2 15,3 5 0-15,0-3 0 0,3-2-7 0,0 0-1 16,3 6-1-16,-3-7 0 0,6 4-11 0,-3-3 8 16,3 3-8-16,3-1 8 0,0 1-8 0,0 2 0 15,3-2 0-15,3-1 0 0,-3 1 0 0,3 2 0 16,3 0 0-16,-3 0 0 0,3-2 16 0,3 0 2 15,0-1 0-15,3-2 0 0,0 3-18 0,0-1 0 0,2-2 8 16,1 3-8-16,0-6 0 0,0 3 0 0,6-5 0 16,0-1 0-16,-1 1 0 0,4-3 0 0,0-3 0 0,0-2 0 31,-3-3-63-31,2 0-16 0,-2-5-3 0,3-3-1 0,-3 0-171 16,0-2-34-16,23-33-8 0,-8 12 0 0</inkml:trace>
  <inkml:trace contextRef="#ctx0" brushRef="#br0" timeOffset="-165725.95">11661 8152 1854 0,'0'0'40'0,"-3"5"9"0,-3 0 2 0,3 3 1 0,-3 3-41 0,-3 5-11 16,-3-3 0-16,3 8 0 0,-2-2 92 0,-1 5 16 15,-3-3 3-15,0 5 1 0,0 1-41 0,0-1-8 16,-3 1-2-16,0 7 0 0,1 0 5 0,-4 1 1 16,-3 2 0-16,-3 2 0 0,0 1-38 0,3 0-7 15,-2-6-2-15,2 6 0 0,3-6-20 0,3-2 9 16,6 0-9-16,3-6 0 0,3 1 12 0,0-3-4 16,3-3 0-16,0 0-8 0,3 0 0 0,0-5 0 15,3-3 0-15,3 0 0 0,3-2 19 0,6-3-3 16,0 0-1-16,6-6 0 0,3-2-15 0,-3-2 0 15,5-3 0-15,-5-3 0 16,3-3-48-16,-3-5-12 0,3 3-2 0,-1-3-1 16,-2 0-182-16,3-2-37 0,24-22-7 0,-16 13-2 0</inkml:trace>
  <inkml:trace contextRef="#ctx0" brushRef="#br0" timeOffset="-165085.42">11747 8803 230 0,'0'0'10'0,"0"0"2"0,0 0-12 0,0 0 0 15,0 0 0-15,0 0 0 0,0 0 395 0,0 0 76 0,0 0 15 0,0 0 3 16,0 0-332-16,0 0-66 0,0 0-14 0,0 0-2 16,6 2-43-16,-3-2-9 0,3 3-2 0,3-3 0 15,-3 3-9-15,3-3-1 0,3-3-1 0,-3 0 0 16,3 1-10-16,0-1 12 0,0-2-12 0,-3-1 12 16,2 1-12-16,1-3 10 0,-3 0-10 0,3 0 10 15,-3-2-10-15,0-1 12 0,-3 1-12 0,0-1 12 16,0 0-12-16,-3 4 0 0,0-1 0 0,0 0 8 15,-3-3-8-15,0 3 12 0,-3-2-12 0,0 2 12 16,0 0-2-16,0 2 0 0,-6 1 0 0,3 0 0 16,-3 5 10-16,0 0 1 0,-3 0 1 0,0 2 0 15,-2 4 2-15,-4 2 0 0,-3 0 0 0,3 2 0 16,-6 6-1-16,3 0 0 0,-3 2 0 0,4 1 0 0,2-1-9 16,0 4-2-16,-3-4 0 0,6 3 0 0,0 1-4 15,0-1 0-15,4 0-8 0,2 0 12 0,3-2-4 0,-3 2 0 16,6-5-8-16,3-1 12 0,0 4-12 0,6-6 0 15,0 0 0-15,6-2-10 0,-1 0 10 0,4-6 8 16,0 3-8-16,3-6 11 0,3 1-20 0,0-6-4 16,6-2-1-16,-4-3 0 15,4 3-49-15,-3-3-9 0,0-3-3 0,3-2 0 16,-7 3-146-16,4-4-30 0,-6-1-5 0</inkml:trace>
  <inkml:trace contextRef="#ctx0" brushRef="#br0" timeOffset="-164444.99">12158 8668 518 0,'0'0'46'0,"0"0"-37"0,0 0-9 0,0 0 0 15,0 0 263-15,0 0 50 0,0 0 11 0,0 0 1 16,0 0-161-16,0 0-32 0,-3 5-6 0,0 3-2 16,-3 3-34-16,0-3-7 0,0 2-2 0,-3 1 0 15,3 2-23-15,-2 3-5 0,-1-3-1 0,3 3 0 16,-3 0-14-16,0 0-3 0,0 0-1 0,0 2 0 15,0-5-11-15,3 3-3 0,0-3 0 0,0 1 0 16,3-1-11-16,3 0-9 0,0-2 12 0,0-1-12 16,0-2 8-16,6-3-8 0,-3 1 0 0,3-6 0 15,-6 0 0-15,12-3 0 0,0 0 0 0,3-4 0 16,0-4 0-16,-1 0 13 0,1 1-4 0,0-3-1 16,3-3-20-16,0 2-5 0,3-1-1 0,-3 1 0 0,3 1 6 0,-7 0 0 15,4-3 1-15,0 5 0 0,-3 1 11 0,-3 2-8 16,0-3 8-16,0 6-8 0,-3 0 8 0,-3 2 0 15,-6 3 0-15,0 0 0 0,0 0 0 0,0 0-8 16,0 0 8-16,0 0 0 0,6 11 0 0,-3-3 0 16,-3 2 0-16,0 3-8 0,-3-2 8 0,0 5 0 15,-3-3 8-15,0 0-8 0,-6 3 10 0,3-3-2 16,0 3-8-16,-3-2 12 0,3-1 0 0,0-3 0 16,0 1 0-16,3-3 0 0,0-3-3 0,3 0-1 15,3-2 0-15,0-3 0 0,0 0-8 0,0 0 0 16,0 0 0-16,9-3 8 0,3-2-8 0,0 0 8 15,3-6-8-15,0 1 8 0,-3-4-8 0,3 1 0 16,-1-3 0-16,1 0 0 0,0 1 0 0,0-4-19 16,3 3 3-16,-3 0 1 0,3-2-4 0,0 5-1 15,-4-1 0-15,4 1 0 0,-3 3 8 0,0 2 2 0,-6 0 0 16,0 2 0-16,0 4 10 0,-3-1 0 0,0 3 8 0,0 3-8 16,-6-3 0-16,0 8 0 0,3-3 0 0,-3 6 0 15,-3-1 8-15,0 1 4 0,0-1 1 0,-3 4 0 16,0-1 3-16,0 0 1 0,0 3 0 0,0-3 0 15,0 3-1-15,3 0 0 0,-6-3 0 0,3 0 0 16,6 1 3-16,-3-1 0 0,0 0 0 0,3 0 0 16,0-2-19-16,3-1 0 0,0 1 0 0,6-3 0 15,-3 0 0-15,3 0 0 0,3-6 0 0,3 1 0 16,-15-3-99-16,18-3-23 0,0-5-5 16</inkml:trace>
  <inkml:trace contextRef="#ctx0" brushRef="#br0" timeOffset="-163460.85">12870 8789 691 0,'0'0'61'0,"0"0"-49"0,0 0-12 0,0 0 0 16,0 0 213-16,0 6 40 0,-3 2 8 0,3-8 2 16,0 0-125-16,0 8-25 0,0-3-5 0,0-5 0 15,6 5-52-15,-6-5-11 0,0 0-1 0,5 3-1 16,1 0-9-16,0-1-2 0,3-4 0 0,-3-1 0 16,3 3-8-16,0-5-1 0,6-3-1 0,-3 0 0 0,3-3-10 15,0 3-1-15,0-5-1 0,-1 2 0 0,-2-2-10 16,0 0 0-16,-6 2 0 0,3-2 8 0,-3 3 8 0,0-1 2 15,-3-2 0-15,3 5 0 0,-6-5-18 0,0 5 0 16,0 0 8-16,-3 0-8 0,6 0 0 0,-6 0-12 16,-3 3 1-16,0 2 1 0,0 3 10 0,-3 3 0 15,-3-1 0-15,0 3 8 0,-5 3 10 0,-1 3 2 16,3 5 1-16,-3 0 0 0,-3 5-3 0,3-3-1 16,0 1 0-16,1 2 0 0,-1 0 13 0,3 0 2 15,0 1 1-15,0-1 0 0,3-3-17 0,3 1-4 16,0-1-1-16,6-2 0 0,-3 0-11 0,6-3 12 15,3 1-12-15,0-4 12 0,6-5-12 0,-3 3 0 16,6-2 0-16,3-4 0 0,0-2 0 0,3-2 0 16,3-4 0-16,2 1 0 0,1-5 8 0,3 2-8 15,-3-3 8-15,3-2-8 0,-7 0 10 0,1-1-10 16,3-2 12-16,0 1-12 0,0 1-11 0,-4-2-9 0,1 3-1 16,-3 0-1-16,-3 0 10 0,-3 0 3 0,3 2 0 15,-6 3 0-15,0 0 9 0,-3 0 0 0,0 3 0 0,-3 2 0 16,-3 3 0-16,0 0-8 0,0 0 8 0,0 0 0 15,0 0 0-15,0 8 0 0,0 5 0 0,-3-2 0 16,-3 2 0-16,3 0 9 0,-3 1 0 0,0 2 0 16,0-3-9-16,3 0 12 0,-3 3-12 0,3-3 12 15,-3-5-12-15,3 3 0 0,0-3 9 0,3-1-9 16,-3-1 0-16,3-6 0 0,3 8 0 0,-3-8 0 16,0 0 0-16,6 0 8 0,0 0-8 0,3-6 0 15,0 4 8-15,3-6-8 0,0-3 10 0,-1 1-10 16,4-1 8-16,-3 3-8 0,3-5 0 0,0 0 0 0,0-1 0 15,0-1 0-15,3 1 0 0,0-2 0 0,-1 1-12 0,1 1 2 16,-3 1 0-16,0 0 0 0,-3 0 10 0,0 5 0 16,-3 2-9-16,0 4 9 0,-6-1 0 0,0 3 0 15,3 3 0-15,-3 2 0 0,-3 3 0 0,0 3 0 16,-3 2 0-16,-3 3 0 0,0 0 0 0,-3 2 0 16,0 1-9-16,0 2 9 0,0-3 8 0,0 1 4 15,3-1 2-15,0 1 0 0,0-3-14 0,3-3 11 16,0 0-11-16,6 0 10 0,0 1-10 0,0-6 0 15,0 0 0-15,3-3 0 0,0-3 0 0,3-2 0 16,-3 0 0-16,6-5 0 16,0 0-106-16,3-3-20 0,-3 0-4 0,5-3-1 15,1-4-149-15,0-1-31 0</inkml:trace>
  <inkml:trace contextRef="#ctx0" brushRef="#br0" timeOffset="-163007.83">14173 7990 1324 0,'0'0'118'0,"-6"0"-94"0,3 0-24 0,-3 3 0 15,0 0 180-15,0-1 31 0,-2 1 6 0,-4 5 2 16,3 0-84-16,-3 2-17 0,0 6-3 0,-3 3-1 16,0 5-48-16,-3 2-10 0,0 1-1 0,1 4-1 0,-1 1-22 0,3 2-5 15,-6 6-1-15,3 0 0 0,0 0-15 16,0 5-3-16,1 0-8 0,-4 5 12 0,0-3-12 15,3 6 8-15,-3-5-8 0,3 2 0 0,0-5 8 0,4-5-8 16,-1 2 0-16,0-5 0 0,3-5 0 0,3 0 0 16,3-6 0-16,-3 1 0 0,3-9 0 0,3-2-15 15,0-5 5-15,0-1 1 16,0-2-18-16,3-3-3 0,0-5-1 0,0 0 0 16,0 0-33-16,0-5-8 0,3-5 0 0,-3-1-1 15,0-2 2-15,0 0 1 0,-3-3 0 0,3-3 0 0,-3 1 47 0,0 2 10 16,0-5 1-16,0-1 1 0,0 1 11 0,3 0 0 15,-3 3 0-15,3-4 0 0,-3 4 0 0,3-1 16 16,-3 3-4-16,0 3-1 0,0 3 37 0,3-4 7 16,-3 7 1-16,1-1 1 0,2 2 2 0,0-2 0 15,0 3 0-15,2 0 0 0,-2 2-17 0,0 3-3 16,6-3-1-16,0-2 0 0,0 3-23 0,0-4-5 0,3 4-1 16,3-4 0-16,-3 4-9 0,3-1 0 0,3-2 9 15,-3 2-9-15,3 0 0 0,0-2 8 16,-1 0-8-16,1 2 0 0,0-2 0 0,0 0 0 0,0-1 0 15,3 4 0 1,-3-1-115-16,3 0-21 0,-4 1-4 0</inkml:trace>
  <inkml:trace contextRef="#ctx0" brushRef="#br0" timeOffset="-162523.53">14551 8705 403 0,'0'0'36'0,"0"0"-36"0,-3-3 0 0,3 3 0 0,-3 0 290 0,0 3 51 0,3-1 11 0,-3 1 1 16,-3 2-188-16,3 1-37 0,-2 4-8 0,-1 1-2 15,0-1-47-15,-3 6-10 0,0 0-1 0,3 3-1 16,-3-3-27-16,0-1-6 0,0 4-1 0,-3-1 0 16,6-2-15-16,-3 0-10 0,3 3 12 0,0-6-12 15,0 0 0-15,6 0 0 0,0-7 0 0,3-1-12 16,3-2-168-16,0-6-32 0,3-5-8 0</inkml:trace>
  <inkml:trace contextRef="#ctx0" brushRef="#br0" timeOffset="-162336.12">14754 8398 1382 0,'0'0'123'0,"0"0"-99"16,0 0-24-16,0 0 0 0,0 0 155 0,-6 3 25 15,0-3 6-15,6 0 1 0,0 0-114 0,0 0-22 16,0 0-5-16,0 0-1 0,0 0-37 0,3 7-8 16,3-1 0-16,-3-1 0 15,-3-5-74-15,6 8-11 0,3-3-3 0,0 3-514 16,-4-2-103-16</inkml:trace>
  <inkml:trace contextRef="#ctx0" brushRef="#br0" timeOffset="-161836.25">15016 8575 1303 0,'0'0'57'0,"0"0"13"0,0 0-56 0,0 0-14 0,0 0 0 0,0 0 0 16,0 0 108-16,0 0 20 0,0 0 3 0,0 0 1 15,-3-2-54-15,0 2-10 0,0-3-3 0,0 0 0 16,3 3-23-16,0-2-5 0,-3-1-1 0,3 3 0 15,-6-3-2-15,3 1-1 0,0-1 0 0,-3 0 0 16,-3 3 11-16,0 0 1 0,0 3 1 0,-3 0 0 0,-3-3 2 0,0 5 0 16,-2 0 0-16,2 1 0 0,3 1-3 0,-3-1 0 15,-6-1 0-15,3 0 0 0,6 1-19 16,-3 2-4-16,1 2-1 0,2-2 0 0,0 0-11 0,3 3-2 16,0-3-8-16,6-1 12 0,0 1-12 0,3 0 0 15,0 0 0-15,6 0 0 0,-3-2 0 0,3 1 0 16,6-1 0-16,3 2 0 0,-1-6 0 0,1 4-12 15,0-4 12-15,0 4-13 0,3-1 1 0,0 0 0 16,0 0 0-16,-3 3 0 16,-4-2-36-16,4-1-6 0,-6 3-2 0,0 0 0 15,-3 0 24-15,-6 0 5 0,-3 2 1 0,0 1 0 0,-6-3 26 0,0 2 0 16,-6 4 0-16,4-4 0 0,-4 1 0 0,0 2 11 16,0-5-1-16,0 3 0 0,-6 2 14 0,3-5 4 15,0-3 0-15,1 3 0 0,-1 0-4 0,3 0-1 16,0-8 0-16,0 2 0 0,-3 1-8 0,6-3-2 0,-3 0 0 15,4 0 0-15,-7 0-13 0,6 0 11 0,0-3-11 0,3-4 10 16,0 1-10-16,3-4 0 0,3-1 0 0,0-2 0 31,9-3-24-31,-3 0-8 0,6-2 0 0,3-1-1 16,0-2-181-16,3 0-36 0,0-3-7 0</inkml:trace>
  <inkml:trace contextRef="#ctx0" brushRef="#br0" timeOffset="-161344.55">15572 7877 1209 0,'0'0'53'0,"0"0"12"0,0 0-52 0,0 0-13 0,0 0 0 0,0 0 0 16,0 0 184-16,0 0 35 0,0 0 6 0,0 8 2 15,-3 2-119-15,0 3-23 0,-3 6-5 0,-3 2 0 16,0 3-20-16,1 2-4 0,-4 3-1 0,-3 6 0 16,-3-1-7-16,0 3 0 0,0 3-1 0,-3 5 0 15,-2-5-19-15,-1 2-4 0,0 3-1 0,0 0 0 16,3 0-14-16,0 0-9 0,-2 0 12 0,5-3-12 16,0 1 12-16,3-6-12 0,3-3 12 0,0 0-12 15,3-5 9-15,0-2-9 0,3-6 0 0,0-2 9 16,3-6-9-16,0 0-12 0,3-2 2 0,0-3 1 15,0-3-88-15,0-5-18 0,0 0-3 0,0 0-1 16,0 0-20-16,0 0-4 0,6-8-1 0,-3 0 0 16,0-5 55-16,-3 2 10 0,0-2 3 0,-3 2 0 15,3-2-16-15,-3-3-4 0,0 0 0 0,-2 1 0 16,2-1 79-16,-3-5 17 0,3 2 0 0,-3 0 0 0,3 1 59 0,-3 2 10 16,3 3 3-16,0-3 0 0,0 5 48 0,0-2 9 15,3 5 3-15,-3-2 0 0,3 2-18 0,0-3-3 16,0 11-1-16,3-8 0 0,0 3-45 0,0-3-9 15,3 3-1-15,3-3-1 0,0 2-27 0,2-2-6 16,4 1-1-16,0 1 0 0,3-2-20 0,3 3 8 16,0-3-8-16,3 0 0 0,-1 0 0 0,1 0 0 15,3 3-12-15,0 0 4 16,-3 2-216-16,-1 0-42 0</inkml:trace>
  <inkml:trace contextRef="#ctx0" brushRef="#br0" timeOffset="-160391.65">15986 8776 403 0,'-6'-2'17'0,"6"2"5"0,0 2-22 0,0-2 0 0,-3 3 0 0,3-3 0 0,-3 0 279 0,0 0 51 32,3 0 10-32,-3 3 3 0,3-3-186 0,0 0-37 0,0 0-7 0,0 0-1 0,0 0-27 0,0 0-5 15,0-3 0-15,0 3-1 0,0 0-27 0,3-5-4 16,0-1-2-16,3 1 0 0,-3 2-37 0,3-5-9 16,-3 3 0-16,3-3 0 0,-3 0 0 0,3 0 0 0,0-2 0 15,0 2 0-15,-3-5 0 0,3 2 0 0,-3 0 0 16,0-2-11-16,0 0 11 0,0-3 14 0,-3 5-3 15,0 1-1-15,0-3-10 0,-3 2 0 0,0-2 0 0,-3 0 8 16,0 2-8-16,0 3 0 0,-3 0 0 0,0 3 0 16,-3 5 8-16,0 0 5 0,-3 5 2 0,-3 3 0 15,0 0 3-15,-2 3 1 0,-1 2 0 0,3 0 0 16,-3 0 4-16,3 3 1 0,3 3 0 0,0 2 0 16,1 0-24-16,2 0 0 0,-3 3 0 0,3 0 0 15,3 0 0-15,3-3 0 0,-3 0 0 0,6 3 0 16,3-6 0-16,0 3 0 0,0-2 0 0,6-3 0 0,0-3 0 15,3-5 0-15,3 0 0 0,0-5 0 0,3-3 0 16,3-3 0-16,5-2 0 0,1-6 0 0,3-2 0 0,-3 0 0 16,3-3 0-16,-1-5 0 15,-2 2-12-15,0-2-6 0,3-3-2 0,0-5 0 16,-1 0-14-16,1-3-3 0,3-2-1 0,-3 2 0 31,2-2-9-31,-2 2-1 0,3-5-1 0,0 0 0 0,0 0 20 0,-7 0 4 0,4-6 1 0,0-2 0 16,-3 3-14-16,-3 0-2 0,-1 2-1 0,1 0 0 0,0 6 33 0,-3 2 8 15,-3 3 0-15,-3 3 0 0,0 4 32 0,-3 4 8 16,-1 5 1-16,-2-1 1 0,-3 7 2 0,-3-1 1 16,3 2 0-16,0 1 0 0,-3 5 10 0,0 0 1 15,0 0 1-15,0 0 0 0,0 0-23 0,0 0-5 16,0 0-1-16,-6 5 0 0,0 3-12 0,-2 5-4 16,-1 1 0-16,-6 4 0 0,3 6 4 0,-3 3 0 15,0 2 0-15,-6 8 0 0,0 2 16 0,-2 1 3 0,-4 0 1 16,-3 5 0-16,0 0-23 0,3-3-4 0,-2 3-1 0,-1 5 0 15,0-5-8-15,6 0 8 0,1-2-8 0,2 2 8 16,6-8-8-16,3-3 0 0,0-5 9 0,3 0-9 16,3-2 0-16,0-4 0 0,3-1 0 0,3-4 8 15,0-2-8-15,0-3 0 0,0 0 0 0,6-2 8 16,0-3-8-16,0 0-10 0,0-3 10 0,3-2-13 16,0 0-32-1,3-3-7-15,0-3 0 0,0 0-1 0,-1 3-123 16,-2-2-25-16,3-1-5 0,0 0-498 0,-6-2-100 0</inkml:trace>
  <inkml:trace contextRef="#ctx0" brushRef="#br0" timeOffset="-160188.55">16418 8681 403 0,'0'0'17'0,"6"-3"5"0,0-2-22 0,-4 0 0 16,1-1 0-16,0 1 0 0,0 3 364 0,-3 2 68 31,0 0 13-31,0 0 3 0,0 0-248 0,0 0-49 16,0 0-11-16,-6 7-1 0,3 4-67 0,-5 0-12 15,2 2-4-15,-3 3 0 0,0 0-29 0,3-1-7 16,-6 1 0-16,3 3-1 0,0-6-8 0,0 3-2 0,3 0 0 0,0 0 0 0,0-6-9 0,6 4 0 31,-3-1 0-31,3-5 0 0,3 0-52 0,3 0-13 0,0-6-3 0,3-2 0 16,0-5-160-16,0-3-32 0,15-8-6 0,-6-2-2 0</inkml:trace>
  <inkml:trace contextRef="#ctx0" brushRef="#br0" timeOffset="-160063.62">16700 8358 1677 0,'0'0'74'0,"-6"-2"16"0,-3 2-72 0,4-3-18 0,-1 3 0 0,0 3 0 15,-3-3 70-15,3 2 10 0,3 1 3 0,3-3 0 32,-3 8-131-32,-3-3-27 0,6 0-5 0</inkml:trace>
  <inkml:trace contextRef="#ctx0" brushRef="#br0" timeOffset="-159657.45">16790 8649 633 0,'0'0'28'0,"0"0"6"0,0 0-34 0,0 0 0 15,0 0 0-15,0 0 0 0,0 0 243 0,0 0 41 16,0 0 9-16,9 0 2 0,-3-5-208 0,2 2-42 15,4 1-8-15,-3-1-1 0,3-2-28 0,-3-1-8 16,0 1 0-16,0 0 0 0,0 2 10 0,-3-2-2 16,0 0 0-16,-3-1 0 0,0 1 29 0,-3 5 6 31,0 0 1-31,0 0 0 0,0-8 29 0,0 3 7 0,-6 0 0 0,6 5 1 0,-6-6-19 0,0 4-4 16,-6-1-1-16,0 0 0 0,-3 3-19 0,0 3-4 15,0 0-1-15,-2-1 0 0,-1 6 3 0,0-3 1 16,6 3 0-16,-3 0 0 0,0 6-13 0,-3-1-4 0,3 3 0 0,4 0 0 15,-4 2 9-15,3 1 2 0,0-1 0 16,3 1 0-16,0-4-23 0,0 4-8 0,6-3 0 16,-3 2 0-16,3-2 10 0,3-2-10 0,0-4 10 0,3 3-10 15,3 1 8-15,3-4-8 0,6-2 0 0,-3 0 0 16,0 0 9-16,3-3-9 0,0-5 8 0,5 6-8 16,-2-6 0-16,3-3 0 0,6 0 8 0,-3 1-8 15,-1-6-108 1,1 0-23-16,0 0-5 0,-3 0-1058 0</inkml:trace>
  <inkml:trace contextRef="#ctx0" brushRef="#br0" timeOffset="-158712.65">17843 8570 172 0,'0'0'16'0,"0"0"-16"16,0 0 0-16,0 0 0 0,0 0 181 0,0 0 34 16,0 0 6-16,0 0 2 0,0 0-98 0,0 0-19 15,0 0-4-15,0 0-1 0,0 0-20 0,0 0-4 16,0 0-1-16,0 0 0 0,0 0-17 0,0 0-4 16,0 0-1-16,3-5 0 0,-3 5 2 0,0 0 1 15,0-6 0-15,0 6 0 0,-3-5 3 0,3 5 0 16,0 0 0-16,-6-3 0 0,0 1-12 0,1-1-3 15,-4 0 0-15,0 3 0 0,-3 3-7 0,0 0-2 0,-3-1 0 16,-3 4 0-16,-6-6 0 0,3 5 0 16,1-2 0-16,-4 2 0 15,3 0-4-15,3 0 0 0,-3-2-1 0,3 2 0 0,1 3-11 0,2 0-1 16,-3-2-1-16,6-1 0 0,0 3-10 0,3-6-8 16,-3 4 12-16,3-1-12 0,9-5 0 0,0 0 0 15,-3 5 0-15,3-5 0 0,3 11 0 0,6-3 0 16,0 0 0-16,3 0 0 0,0-3 0 0,3 6 0 15,6-3 0-15,-4-1 0 0,-2 1 0 0,0 0 0 16,6 0 0-16,0 3 0 0,-3-1-18 0,-3-2-4 16,0 3-1-16,-4-3 0 15,-2 2-3-15,0-2-1 0,-6 0 0 0,0 3 0 0,-3-3 16 0,-3 0 11 16,-6-3-13-16,0 3 5 0,-2-3 8 0,-4 3 0 16,-3-2 0-16,3 1 8 0,-3-1 8 0,3-1 1 15,0-2 1-15,-3 2 0 0,1-5-18 0,-1 5 0 16,3-5 0-16,-3 0-9 0,3-2 9 0,0 2 0 0,0-3 10 15,0 0-10-15,-2-2 11 0,2 0-11 0,0 2 12 0,3-2-12 16,0 0 0-16,0 2 0 0,0-2 0 0,3-1 0 31,3 4-28-31,0-4 0 0,3 1 0 0,3 5 0 16,0 0-152-16,6-5-31 0,3-3-5 0,0 0-731 0</inkml:trace>
  <inkml:trace contextRef="#ctx0" brushRef="#br0" timeOffset="-158197.15">18418 7914 1796 0,'0'0'40'0,"0"-6"8"0,0-2 1 0,3 3 1 0,-3 5-40 0,0 0-10 15,0 0 0-15,0 0 0 0,0 0 79 0,0 0 13 16,-3 3 4-16,-3 2 0 0,3 6-42 0,-3 2-8 15,-3 3-2-15,3 5 0 0,-3 0 7 0,-3 6 1 16,0 2 0-16,0 5 0 0,-2 0-26 0,-4 4-5 16,0 4-1-16,-3 0 0 0,3 1 20 0,-3-1 3 15,-8 0 1-15,-1 3 0 0,3-2-36 0,3 1-8 16,0-4 0-16,1 5 0 0,2-5 0 0,3-3 0 16,3-3 0-16,0-2 0 0,3-3 8 0,3-5 0 15,6-3 0-15,-3-2 0 16,3-3-28-16,0-6-7 0,3 1-1 0,0-6 0 15,0-5-48-15,0 0-9 0,0 0-3 0,3-3 0 16,3-2 3-16,-6 0 0 0,3-3 0 0,-6-3 0 16,3 1 24-16,-3-1 5 0,0 0 0 0,-3-2 1 0,0 3 44 0,3-4 11 0,-2-4 0 0,-1 2 0 15,-3 0 8-15,3 0 3 0,0-2 1 0,3 5 0 16,-6-3 41-16,6 2 9 0,0 4 2 0,0-1 0 16,-3 3 6-16,3 0 2 0,3 8 0 0,0 0 0 15,0 0-17-15,0-8-3 0,0 1-1 0,6-1 0 16,0 0-18-16,3-3-3 0,-3 6-1 0,6-3 0 15,3 0-7-15,-1 0-2 0,4 0 0 0,0 3 0 16,0-3-20-16,3 2 0 0,0 1 0 0,2 0 0 0,-2 2 0 16,0 3 0-16,0 0 0 0,0 0 0 15,-3 0-40-15,-6 6-13 0,2-4-3 0,-5 3 0 16,0 1-192-16,0-1-38 0,3 6-8 0,-12-11-2 16</inkml:trace>
  <inkml:trace contextRef="#ctx0" brushRef="#br0" timeOffset="-157634.75">18379 8715 345 0,'-9'3'31'0,"9"-3"-31"16,0 0 0-16,0 0 0 0,0 0 348 0,0 0 63 15,0 0 13-15,0 0 2 0,3 3-282 0,-3-3-56 0,0 0-11 0,0 0-2 16,9 2-36-16,-3 1-7 0,-6-3-2 0,9-3 0 15,0 1-18-15,0-4-3 0,-3 1-1 0,3-3 0 16,3 0-8-16,-3 0 0 0,0-2 0 0,-4-1 0 16,4 1 0-16,-3-1 0 0,0-2 10 0,0 2-10 15,0-2 0-15,-3 0 0 0,0-3 0 0,-3 0 0 16,3 3 12-16,-3-1-4 0,-3-1 0 0,0 4-8 16,0 0 20-16,-3 3-4 0,-3 3 0 0,-3 3 0 15,3 2 20-15,-5 2 3 0,-4 6 1 0,0 3 0 16,0-1-16-16,3 6-2 0,-3-3-1 0,-3 3 0 15,7 0 9-15,-4-3 2 0,-3 6 0 0,3-3 0 16,3 2-20-16,-3-2-3 0,3 3-1 0,1-1 0 16,-1 1-8-16,6-3 0 0,3-1 0 0,-3-1 0 0,6-1 0 15,0 0 0-15,9-5 0 0,-3 0 0 0,6-3 0 16,0 1 0-16,3-1 0 0,-1-2 0 0,4-3 0 16,0-3 8-16,0-2-8 0,3-3 8 0,0-3-8 0,0 3-17 15,0-5 4-15,-4 0 1 16,4-1-20-16,0 1-3 0,-3 0-1 0,0-3 0 0,-3 3 24 0,0 0 12 15,0 2-12-15,-3 1 12 0,-3 2 0 0,-4 2 0 16,1 1 0-16,-3 5 0 0,0 0 11 0,0 0 9 16,-8 3 1-16,-1 2 1 0,3 6 5 0,-3-4 1 15,0 7 0-15,0-1 0 0,3 3-10 0,-3 0-2 16,3 0 0-16,0-1 0 0,0-1-6 0,6-1-2 16,-3 0 0-16,3 0 0 0,-3-2-8 0,6 0 8 15,3-4-8-15,0 1 8 0,3-5-8 0,3 0 0 16,6-3 0-16,0-3-11 15,5-5-161-15,-2-2-32 0,0-1-6 0,3 0-2 0</inkml:trace>
  <inkml:trace contextRef="#ctx0" brushRef="#br0" timeOffset="-157072.39">19150 7877 1339 0,'0'-6'59'0,"0"6"13"0,0 0-58 0,0-2-14 0,0 2 0 0,0 0 0 16,0 0 98-16,0 0 17 0,0 0 3 0,-6 8 1 15,0 0-35-15,-3 2-8 0,0 3 0 0,-3 3-1 16,1 3-4-16,-7 5-1 0,0-1 0 0,-3 9 0 16,3 0-13-16,0 2-2 0,-6 6-1 0,1 5 0 15,-1-5-20-15,-3 2-4 0,6 0-1 0,-3 3 0 16,4-2-17-16,-1 2-4 0,0-3-8 0,3 3 12 15,3-5-12-15,0-6 0 0,0 0 8 0,6-2-8 16,0-3 0-16,4-5 0 0,-1-5 0 0,3-1 0 16,0-2-68-16,3-3-17 0,3-5-3 0,-3 0-1 15,3-3-104-15,-3-5-21 0,0 0-4 0</inkml:trace>
  <inkml:trace contextRef="#ctx0" brushRef="#br0" timeOffset="-156705.62">18653 8512 230 0,'-6'-8'20'0,"6"8"-20"16,-3-3 0-16,-3 0 0 0,6 3 356 0,-3-2 66 15,0-4 14-15,0 4 2 0,3 2-244 0,0 0-49 16,0 0-9-16,0 0-3 0,0 0-68 0,9-3-13 16,3-2-4-16,3 2 0 0,0 1-20 0,0-4-4 15,0 1 0-15,2 0-1 0,1-1-14 0,3 1-9 16,0-3 12-16,0 0-12 0,3 3 8 0,-1-3-8 15,1 3 0-15,3-1 0 0,-6 1 0 0,0 3 0 16,-3-1 0-16,2-2 0 0,1 5 0 0,-6 0-12 0,0 0 0 16,0 2 0-1,-3 1-14-15,-3 0-2 0,0-3-1 0,-3 5 0 0,-6-5 15 0,3 8 3 0,-3 0 1 0,0 2 0 16,-6 1 10-16,3-1 0 0,0 4 0 0,-3-4 0 16,0 3 0-16,0 1 0 0,-3-1 0 0,3-2 0 15,0 4 21-15,-3-1 3 0,0-1 1 0,3 0 0 16,-3 0-14-16,3 1-3 0,0 1-8 0,0-1 12 15,0-1-12-15,3 0 9 0,-3 0-9 0,3 1 8 0,1-4-8 0,2-2 0 16,0 0 0-16,0-3 0 0,0-5 0 0,0 0 0 16,0 0 0-16,0 0-11 15,8 0-201-15,1-5-40 0,0-3-8 0,0 0-1 0</inkml:trace>
  <inkml:trace contextRef="#ctx0" brushRef="#br0" timeOffset="-156549.35">19165 8305 403 0,'3'-8'17'0,"-3"6"5"0,-3-4-22 0,3 4 0 0,0-1 0 0,-3-2 0 16,3 2 340-16,0 3 63 0,0 0 13 0,0 0 2 15,0 0-290-15,0 0-57 0,0 0-12 0,0 0-3 16,9-2-45-16,0 2-11 0,-3 2 0 0,3 3-625 16,-9-5-126-16</inkml:trace>
  <inkml:trace contextRef="#ctx0" brushRef="#br0" timeOffset="-156049.52">19466 8467 1335 0,'0'0'59'0,"0"0"13"0,0 0-58 0,0 0-14 16,0 0 0-16,3-8 0 0,3 0 70 0,-3 3 11 15,-3 5 3-15,0 0 0 0,5-6-28 0,-5 6-6 16,0 0-1-16,-3-8 0 0,3 8 8 0,0 0 2 16,-2-2 0-16,-4-1 0 0,6 3-12 0,-6-5-3 15,0 2 0-15,0 3 0 0,-3 0 31 0,0 0 5 16,-3 0 2-16,0 0 0 0,0 0-36 0,0 3-7 16,-3-1-2-16,3 1 0 0,3 0-1 0,-2-1 0 15,-1 1 0-15,0 2 0 0,6-2-16 0,-3 2-4 0,0 0-1 16,3 1 0-16,0-1-15 0,0 0 0 0,6 1 0 15,0 2 0-15,0-1 0 0,0 4 0 0,0 0 0 16,6 2 0-16,0 0 0 0,0 0 0 0,0-2 0 16,3 2 0-16,0 0-13 0,3-2 4 0,-3 0 1 0,0-1 0 31,2 3-34-31,-2 1-6 0,0-6-2 0,-3 5 0 0,-3 0 19 0,0-2 4 0,-3-1 1 0,0 1 0 16,-3-3 6-16,-3 5 0 0,0-3 1 0,-3 1 0 15,-5-3 30-15,2 0 5 0,0 0 2 0,0-3 0 16,0 0-5-16,0 1-1 0,0-4 0 0,-3 4 0 15,3-4 15-15,0-2 2 0,-3 0 1 0,1 0 0 16,-4 0-10-16,0-2-3 0,0-1 0 0,0 0 0 0,-3-2-1 16,1 2-1-16,2-4 0 0,3-1 0 0,0 2-15 0,3-2 0 15,3 0 0-15,0-2 0 16,3-1-99-16,3 1-19 0,0-1-4 0,6 1-1 16,3-4-116-16,6 4-23 0</inkml:trace>
  <inkml:trace contextRef="#ctx0" brushRef="#br0" timeOffset="-155393.42">20010 7736 1558 0,'0'0'69'0,"0"0"15"0,-3 0-68 0,-3 3-16 0,3 0 0 0,0-1 0 15,0 6 84-15,-3 3 12 0,-2 2 4 0,2 3 0 16,-3 3-28-16,0 2-6 0,-3 5-1 0,-3 3 0 16,3 0-4-16,-3 3-1 0,-3 5 0 0,0 5 0 15,-2 1-14-15,-1 4-3 0,0 1-1 0,-3 0 0 16,6-1-28-16,0-4-6 0,1-1 0 0,2 0-8 16,-3-2 8-16,6 0-8 0,0-3 0 0,0-6 0 15,3-1 8-15,0-1-8 0,0-3 0 0,3-5 0 16,3-2 0-16,0-3-14 0,0-3 1 0,-3-2 0 15,6-4-35 1,-3-1-6-16,3-1-2 0,0-5 0 0,0 0-100 0,0 0-21 0,-2-5-4 16,2-1-1-16,0-1 59 0,0-4 12 0,0 0 3 15,-3-2 0-15,0 3-11 0,0-4-1 0,3-2-1 0,-3 3 0 16,-3 0 72-16,3-3 14 0,0-2 3 0,0-4 1 16,0 7 65-16,0-1 13 0,0 0 2 0,3 3 1 0,0-1 114 0,-3 4 24 15,-3-1 4-15,3 3 0 0,3 0-48 0,-3 0-11 16,0 0-1-16,3 3-1 0,-3 0-28 0,0 0-6 15,3 5-1-15,3-8 0 0,-3 2-36 0,3 4-8 16,6-4-2-16,-3 1 0 0,3 2-35 0,3 1-7 16,0-4-8-16,-1 4 11 0,1-3-11 0,3-1 0 15,0 4 0-15,0-4 0 0,-3 4 0 0,6-1 0 16,3 0 0-16,-1 3 0 0,1-2 0 0,0 2 0 16,0 0-12-16,0 0 12 0,-3 0-27 0,0 0 3 15,-4 2 0-15,-2 1 0 16,0 0-4-16,0-1-1 0,-3 4 0 0,0-1 0 0,0 0 19 0,-3-2 10 0,-3 5-10 15,0-6 10-15,-3 4 0 0,3 2 0 0,0-3-8 16,-3 3 8-16,-3 0 0 0,0 2 0 0,-3 1 0 16,0 0 0-16,3 2 0 0,-3 0 0 0,-3 0 0 15,6 0 0-15,-3 3 0 0,0-2 8 0,3-1 0 0,-3 0-8 16,3-2 25-16,0-1-1 0,-3-2-1 0,3 0 0 16,3 0-23-16,-3 0 0 0,6-3 0 0,-3-5 0 15,0 0-87 1,0 0-15-16,6 3-3 0,-6-3-567 0,0 0-112 0</inkml:trace>
  <inkml:trace contextRef="#ctx0" brushRef="#br0" timeOffset="-155252.52">20156 8107 1605 0,'0'-3'35'0,"0"1"7"0,0-1 2 0,0 3 2 0,3-5-37 0,0 2-9 15,0 0 0-15,3-2-474 16,-3 2-97-16</inkml:trace>
  <inkml:trace contextRef="#ctx0" brushRef="#br0" timeOffset="-154456.12">20421 8345 172 0,'0'0'16'0,"0"0"-16"15,0 0 0-15,0 0 0 0,0 0 261 0,0 0 50 16,0 0 9-16,0 0 3 0,0 0-197 0,0 0-39 16,0 0-8-16,0 0-2 0,0 0-3 0,0 0-1 15,0 0 0-15,0 0 0 0,3-5-21 0,-3 5-4 16,3-6 0-16,0 4-1 0,0-1-12 0,-3 3-3 0,0 0 0 15,0 0 0-15,0-8 7 0,0 8 1 16,-6-2 0-16,-3-1 0 0,3 0 8 0,0 1 1 0,-3-1 1 0,0 6 0 16,-3-3-31-16,1 2-7 0,-1 1 0 0,-3 2-1 15,0 0 5-15,-3 1 2 0,3-1 0 16,0 3 0-16,-3-3-7 0,6 1-2 0,1-1 0 0,2 0 0 16,3 3-9-16,0-3 8 0,0 3-8 0,3-2 8 15,0 2-8-15,3-3 0 0,3 3 0 0,0 0 0 16,3 0 0-16,0 0 0 0,6 0 0 0,2-1 0 15,4-1 0-15,3 2 0 0,-3-3-9 0,0 6 9 16,-3-4-17-16,0 1 0 0,0 3 0 0,-4-3 0 16,-2 3-3-16,0-1-1 0,-3 1 0 0,3-1 0 0,-9-2-2 15,3 0 0-15,-3 0 0 0,-3-3 0 16,0 1 12-16,-3-1 3 0,-3 0 0 0,-3 3 0 0,-5-5 20 16,-1 2 4-16,0 3 0 0,0-3 1 0,0-2 7 15,-3 0 0-15,0-1 1 0,1 4 0 0,-1-4-3 16,0-2-1-16,0 0 0 0,0 0 0 0,0-2-4 0,1-4-1 15,-1 1 0-15,3 2 0 0,0-2 1 0,6 0 0 16,0-3 0-16,3 3 0 0,0-1-17 0,6 4 0 16,3-4 0-16,0 6 0 15,9-8-84-15,0 0-20 0,6 1-4 0,0-1-632 16,3 0-126-16</inkml:trace>
  <inkml:trace contextRef="#ctx0" brushRef="#br0" timeOffset="-154034.36">20844 8408 1407 0,'-3'-5'62'0,"3"5"14"0,0 0-61 0,0 0-15 0,0 0 0 0,0 0 0 15,0 0 38-15,0 0 5 0,0 0 1 0,3-5 0 16,3 2-10-16,-3-2-2 0,3 2 0 0,0-2 0 16,-3 0 7-16,3-1 1 0,-4 1 0 0,4 0 0 0,-3 0-15 15,0-3-2-15,0 0-1 0,0 0 0 0,-3 0 19 16,-3 0 4-16,3-5 1 0,0 5 0 0,-6-3 5 0,0 1 1 16,1-1 0-16,-1 3 0 0,0 0-22 0,-6 3-4 15,0 2-1-15,-6 3 0 0,-3 3 11 0,-3 2 1 16,0 3 1-16,1 3 0 0,-4 2-12 0,3 0-2 15,3 3-1-15,0 0 0 0,1 2-1 0,-1 3 0 16,3 1 0-16,0-1 0 0,3 3-2 0,3-1 0 16,0 1 0-16,6 0 0 0,0 0-20 0,6 0 0 15,3-3 0-15,3 0 0 0,3-2 0 0,3-4 0 16,6-1 0-16,0-4 0 16,0-4-55-16,6-4-15 0,5-2-3 0,7-2-1 15,-3-9-181-15,0 0-36 0,23-15-7 0,-8 2-2 0</inkml:trace>
  <inkml:trace contextRef="#ctx0" brushRef="#br0" timeOffset="-153268.92">21418 7938 1911 0,'0'0'42'0,"0"0"9"0,0 0 1 0,0 7 2 0,0-7-43 0,0 0-11 0,0 8 0 0,0-8 0 16,3 3 43-16,3 0 6 0,3-3 2 0,0 0 0 16,6-3 1-16,-3-2 1 0,0 5 0 0,3-8 0 15,-1 3-39-15,1-3-14 0,3 0 9 0,0-3-9 16,0 0 0-16,3 1 0 0,0-1 0 0,-4-2 0 0,1-5 0 16,-3 2 0-16,3 2 0 0,-6-4 0 15,-3-1 0-15,0 4 0 0,-6-4 8 0,0 3-8 0,-6 0 0 0,0-2 0 16,-3 2 0-16,-6 5 8 15,-6 1-8-15,-3 4 8 0,0 1-8 0,1 5 8 0,-1 5 30 0,-9 1 6 16,-3 4 0-16,-5 1 1 0,-4 7-10 0,-6 4-3 16,7 1 0-16,-4 4 0 0,3 2 6 0,1 5 1 15,2 1 0-15,3 4 0 0,3 4-11 0,4-4-3 16,-1 6 0-16,3 0 0 0,0 3-25 0,7 0 0 16,2-3 0-16,0-6 0 0,6-4 0 0,6-1 0 15,0-5 0-15,6-2 0 0,3-6 0 0,3 0 0 16,3-5 0-16,0 0 0 0,6-3-11 0,-3-2-7 15,-1-6-2-15,1-3 0 16,3-4-25-16,3-1-6 0,-3-5-1 0,3 3 0 16,3-6 4-16,-3 1 0 0,2-1 0 0,-2 1 0 0,0-1 25 0,-3 3 6 15,0 0 1-15,-3 3 0 0,-3 0 16 0,-3 2 0 0,-6 3 0 16,0 0 0-16,0 0 34 0,-6 8 1 0,0 0 0 16,-3 5 0-16,0 0-10 0,0 1-1 0,0-1-1 15,3 3 0-15,0 2 16 0,0-2 3 0,3 0 1 0,3 2 0 16,0-4-30-16,3-1-5 0,-3 0-8 0,6 0 11 15,3-2-11-15,-3-3 0 0,3 0 0 0,3-3 0 16,0 0 12-16,0-2-2 0,-3 0-1 0,2-3 0 16,4 0-9-16,3-3 8 0,0 0-8 0,0 1 8 15,0-4-8-15,0 1 8 0,0-5-8 0,-1 2 8 16,4 2-8-16,-6-4 0 0,0-3 0 0,0-1 0 16,-3 1 0-16,3-3 0 0,-3 0 0 0,-1 0 0 15,-2 1 0-15,0-4 0 0,0 1 0 0,0-1 0 0,-3 0 0 16,0 4 0-16,-3 1 0 0,0 6-11 0,-6-2 11 15,0 5 0-15,-3 2 0 0,-3 3 0 0,-3 5 0 0,-3 3 0 16,-2 0 8-16,-1 5-8 0,0 1 36 0,-3 1 4 16,3 4 0-16,0-1 0 0,0 4-28 0,4-1-4 15,-1-3-8-15,6 1 11 0,3 2-11 0,3 0 0 16,0-2 0-16,6-1 0 0,3 3 0 0,6-5 0 16,0 0 0-16,5-3 8 0,1-2-8 0,3 0 0 15,0-6 0-15,0 0 0 16,3-5-175-16,-1 0-37 0,-2-3-7 0</inkml:trace>
  <inkml:trace contextRef="#ctx0" brushRef="#br0" timeOffset="-152659.4">22433 8009 288 0,'0'0'25'0,"0"0"-25"0,0 0 0 0,0-5 0 0,0-1 264 0,0 6 47 0,0 0 9 0,0 0 3 16,0 0-173-16,0 0-34 0,-6 3-8 0,-3 5 0 15,0 3-21-15,-2 4-4 0,-1 4-1 0,-3 7 0 16,0-2-28-16,0 5-6 0,-6 3 0 0,0 2-1 15,-3 3-22-15,4-2-4 0,5-1-1 0,-3 3 0 16,-3-2-20-16,3-4 0 0,-3 4 0 0,6-3 0 16,1-3 0-16,2-3 0 0,0-2 0 0,3 0 0 15,3-6-17-15,3-2-2 0,0-3 0 0,0-2 0 16,3-6-48-16,0-5-9 0,0 0-3 0,6-5 0 16,6-6-104-16,-3-2-21 0,6-3-4 0,-3-2 0 0</inkml:trace>
  <inkml:trace contextRef="#ctx0" brushRef="#br0" timeOffset="-152222.28">22594 7750 288 0,'0'0'12'0,"0"0"4"0,0 0-16 0,-6-3 0 16,-3 6 0-16,3-1 0 0,-3 1 364 0,0 2 69 15,0 3 15-15,-3 3 2 0,4-1-291 0,-4 6-59 16,0 0-11-16,0 3-2 0,0-1-49 0,3 3-10 15,-3 0-1-15,3 3-1 0,0 0-11 0,3-3-3 16,0 3 0-16,0 0 0 0,3 2-12 0,3-2 8 16,0-3-8-16,3-2 0 0,0-1 9 0,6-2-9 15,-3-3 8-15,6-2-8 0,3-3 9 0,0 0-9 0,3-5 10 0,0-3-10 16,5 0 0-16,1-3 0 0,0-5-13 0,0 0 4 16,0 0-11-16,2-2-3 0,1-6 0 15,0 0 0-15,-3 0 11 0,0-3 1 0,-1 4 1 0,-2-4 0 16,-3-2 10-16,0 2 0 0,0-2 0 0,0 0 0 15,0 0 0-15,-4 2 9 0,1 1-9 16,0 2 0-16,-6 0 14 0,0 5-4 0,-3 1-1 0,-3 5 0 16,-3 5 23-16,0 0 5 0,0 0 1 0,-9 7 0 15,-3 1-5-15,-3 3-1 0,0 8 0 0,-2-4 0 16,-1 7-5-16,0 1-2 0,-3 1 0 0,-3 5 0 16,0 3 3-16,1 2 0 0,-4 3 0 0,0 1 0 15,3 1-20-15,3 1-8 0,-2 0 0 0,-1-3 8 16,6-3-8-16,0 0 0 0,3 1 0 0,6-6 0 15,0 0-8-15,3-5 8 0,0 0 0 0,3-3 0 16,3-3-87-16,0 1-13 0,3-6-2 0,3 0-649 16,3-7-129-16</inkml:trace>
  <inkml:trace contextRef="#ctx0" brushRef="#br0" timeOffset="-151691.18">22835 8533 345 0,'0'0'31'0,"0"0"-31"0,0 0 0 0,-3 8 0 16,0 0 328-16,3 0 60 15,0-8 12-15,0 0 3 0,0 0-261 0,6 5-52 16,-3 0-10-16,3-2-3 0,0-3-48 0,3 0-9 0,0-5-3 0,-3-1 0 16,6 1 11-16,0-3 3 15,-1 0 0-15,1-2 0 0,3-1-31 0,-3 3 0 0,0-5 0 0,-3 2 0 16,0-2 8-16,0 2-8 0,-3-2 0 0,0-3 9 15,-3 3-1-15,0-5-8 0,0-1 12 0,0-2-4 16,-3 0-8-16,3 0 0 0,-6-3 0 0,-3 5 0 16,0 3 0-16,0 3 8 0,-3 2-8 0,0 9 12 15,-6-1 38-15,3 8 8 0,-3 1 2 0,-3 2 0 16,4 5-32-16,-4-2-5 0,0 4-2 0,0-1 0 16,-3 2 11-16,3-1 3 0,-3 4 0 0,4-1 0 15,-1 4-35-15,3-1 0 0,0-3 0 0,3 3 0 16,3-2 13-16,3-1-4 0,0-2-1 0,3 0 0 15,3-3-8-15,3-2 0 0,6 0 0 0,-3-6 0 0,6 0 0 16,0-5 0-16,0 0 0 0,3-2 0 16,3-6 0-16,-1-3-11 0,-2 3 3 0,3 0 0 15,0-5-26-15,0 0-5 0,-3 2-1 16,3-2 0-16,-1-3 26 0,1 3 5 0,-3 2 1 0,-3 1 0 0,0-1 8 0,-3 6 0 16,0-3 8-16,-3 3-8 0,-6 5 8 0,0 0-8 15,0 0 8-15,0 0-8 0,-6 5 36 0,0 3 2 16,0 2 1-16,-3 1 0 0,3 7-22 0,-3-4-4 15,3 2-1-15,0-1 0 0,0 4-12 0,3-3 0 16,-3 2 0-16,6-4 0 0,0-1 0 0,0 0 0 16,3 0 0-16,3-2 0 0,0-3 0 0,0-3 0 15,3 0 0-15,6-5-10 16,0-5-149-16,3 0-29 0,3-3-7 0,-4 0-828 0</inkml:trace>
  <inkml:trace contextRef="#ctx0" brushRef="#br0" timeOffset="-151206.9">23448 8295 57 0,'0'0'0'0,"0"0"0"0,0 0 0 0,0 0 0 16,0 0 315-16,0 0 57 0,0 0 12 0,0 0 3 15,0 0-243-15,0 0-49 0,0 0-10 0,0 0-1 16,0 0-10-16,0 0-2 0,0 0 0 0,0 0 0 15,6-3-4-15,-3-2 0 0,0-1-1 0,-3 6 0 16,3-5-22-16,-3 5-4 0,-3-5-1 0,3-3 0 0,-6 5 14 16,0-2 2-16,0 2 1 0,0 1 0 0,-6 2-13 0,3 0-4 15,-2 0 0-15,-1 2 0 0,0 1-12 0,3 0-2 16,-6-1-1-16,3 1 0 0,-3 2-25 0,3-2 0 16,0 2 0-16,0 3 0 0,-2-3 31 0,2 1 1 15,3-1 0-15,0 3 0 0,3 0-32 0,-3 2 0 16,6-2 0-16,0 3 0 0,0 0 0 0,6 2 0 15,-3-5 0-15,6 2 0 16,0 4-20-16,3-1-9 0,0-3-3 0,0 4 0 0,0-4 20 16,3 1 3-16,-4-1 1 0,1 1 0 0,0-1-13 0,-3 1-3 15,0 0 0-15,0-1 0 16,0-2-24-16,-3 3-4 0,3-1-2 0,-6-2 0 0,0 3 42 0,-3-6 12 16,0 3 0-16,-3 0 0 0,0 0 0 0,0-3 0 15,-3 1 0-15,0-4 0 0,-3 1 0 0,4 2 18 0,-4-5-2 16,-3 3 0-16,0-3 18 0,0-3 3 15,-3 0 1-15,0 1 0 0,-3-1-29 0,4 3-9 0,-1-2 0 0,0 2 0 16,0 0 12-16,0 0-12 0,0-3 12 0,3 0-12 16,0 3 0-16,7-2 0 0,-4 2 0 0,9-3-12 31,3 3-120-31,0 0-24 0,0 0-5 0,3-5-885 0</inkml:trace>
  <inkml:trace contextRef="#ctx0" brushRef="#br0" timeOffset="-150644.53">23743 8353 172 0,'0'0'16'0,"0"0"-16"0,0 0 0 0,6-5 0 0,0 2 261 0,0-2 50 16,-3-1 9-16,3 4 3 0,-3-1-201 0,-3 3-40 15,3-5-8-15,-3 5-2 0,6-3 9 0,-6 3 2 16,3-5 0-16,-3 5 0 0,0 0 0 0,0-5 0 16,0-1 0-16,0 6 0 0,-3-2 5 0,0-4 2 15,0 4 0-15,0-4 0 0,-3 4-21 0,0-1-4 16,0 0-1-16,0 1 0 0,-3-1-32 0,0 3-6 16,0-2-2-16,0 2 0 0,-3 0 7 0,0 2 1 15,3-2 0-15,-2 5 0 0,-4-2-20 0,6 2-3 0,-3-2-1 16,0 0 0-16,3 5-8 0,0-3 0 0,3-2 0 0,-3 5 0 15,0-3 0-15,6 3-12 0,-3-3 4 0,6 0 8 16,-3 3 0-16,6-2 0 16,0 1 0-16,0-1 0 0,6-1-8 0,0 0 8 0,3 3 0 0,0-2 0 15,3 2 0-15,0-3 0 0,0 0 0 0,-4 3 0 16,4 0 0-16,-3-3 0 0,0 6 0 0,-3-3 0 16,-3 0 0-16,0 0 0 0,0 2 0 0,-3 1 0 15,-3-1 0-15,3 1 0 0,-3-3 0 0,-3 3 0 16,0-1 0-16,-3 1 0 0,3-3 0 0,-6 0 0 15,3 0 0-15,-3-3 0 0,-3 0 0 0,-3 0 0 16,1 1 0-16,-4-1 0 0,0 0 0 0,-3-2 0 16,0 0 0-16,0-1 12 0,-3 1-4 0,1-1 0 15,2 1-8-15,3-3-9 0,-3-3 9 0,6 3-13 0,0 0 13 16,3-2 0-16,4-1 0 0,-1 1 0 0,3-1 0 0,0 0 0 16,3-2 0-16,3 5 0 15,0 0-65-15,0-5-14 0,3-1-2 0,3 1-1 16,0 0-150-16,3 2-29 0</inkml:trace>
  <inkml:trace contextRef="#ctx0" brushRef="#br0" timeOffset="-150215.29">23954 8469 2023 0,'0'0'89'0,"0"0"19"0,0 0-86 0,0 0-22 0,0 0 0 0,0 0 0 16,9 0 30-16,0 0 2 0,3-2 0 0,0 2 0 16,-3 0 5-16,0 0 2 0,6-3 0 0,3 0 0 15,-7 1-23-15,4 2-5 0,0-6-1 0,0 4 0 32,0-1-10-32,0 1 0 0,-3-4 9 0,0 1-9 0,0-3 8 0,-4 3-8 15,-2 2 10-15,0-2-10 0,-3-3 38 0,0 3 2 16,-3-3 0-16,0 2 0 0,-3-2-7 0,0 0-1 15,0-2 0-15,-3 2 0 0,1 0 7 0,-1 0 1 16,0 3 0-16,-3-1 0 0,0 1-20 0,-3 3-3 16,0-1-1-16,0 3 0 0,-3 3 20 0,-3 2 3 15,3 0 1-15,-2 3 0 0,-4 0-17 0,0 3-3 0,0-1-1 16,0 3 0-16,3 1-7 0,-2 4-2 16,2 1 0-16,0-1 0 0,3 6-10 0,0-6 0 0,3 4 9 15,0-1-9-15,6 3 28 0,3 2 2 0,0-5 0 16,6 0 0-16,0 1-30 0,6-1 0 0,0-5 0 15,6 0 0-15,3-3 8 0,6 0-8 0,5-2 0 0,1-4 0 16,0 1 12-16,3-5-4 0,-1 2-8 16,1-5 12-1,3-2-40-15,-6-4-9 0,-1 4-2 0,4-4 0 16,-3-1-205-16,-3-1-40 0</inkml:trace>
  <inkml:trace contextRef="#ctx0" brushRef="#br1" timeOffset="-144317.86">9813 5924 745 0,'-15'-5'32'0,"9"5"8"0,-3 0-32 0,0 0-8 0,0-3 0 0,0 0 0 16,-3 6 40-16,0 0 7 0,0-3 1 0,0 0 0 16,1 0-32-16,-4 2-7 0,3-2-1 0,-6 0 0 15,0 0-8-15,0 0 0 0,-3 0 0 0,0-2 8 16,-2-1 4-16,-1 0 0 0,0 3 0 0,-6-2 0 16,1 2 49-16,-1-3 11 0,0 1 1 0,0-1 1 15,0 3-18-15,1 0-3 0,-4-5-1 0,6 5 0 16,-3 0-12-16,-2 0-2 0,-1-6-1 0,-3 4 0 15,0 2-5-15,1 0 0 0,-4-3-1 0,3 3 0 16,4 0-7-16,-4 0-2 0,3 3 0 0,-3-3 0 16,-5 0 3-16,-1 0 1 0,0 2 0 0,1-2 0 15,2 0-14-15,-6-2-4 0,4 4 0 0,-4-2 0 16,0 0 5-16,4 0 1 0,-7 0 0 0,-2-2 0 16,-4 2 6-16,6 0 2 0,4-3 0 0,-1 0 0 15,0 3-3-15,4-5-1 0,-1 2 0 0,-3 3 0 0,1-2 1 16,-7 2 0-16,1 0 0 0,-1 0 0 0,6-3-3 15,-2 3-1-15,-1 3 0 0,0-3 0 0,1-3-7 0,-1 3 0 16,1 3-8-16,-4-3 12 0,3 0-4 0,-2 0-8 16,-1-3 11-16,0 3-11 0,1-3 11 0,2 3-11 15,-2-2 10-15,-1-1-10 0,0 1 9 0,1-1-9 16,2 0 8-16,-2 1-8 0,-1-1 10 0,3 3-10 16,4-5 12-16,-1 2-12 0,-5-2 13 0,-1 2-4 15,0-5-1-15,4 5 0 0,-7 1 2 0,3 2 0 16,4-3 0-16,-1 3 0 0,1 0-2 0,-1 0-8 15,0 0 12-15,-2 0-4 0,2-2-8 0,1 2 12 16,-4 0-12-16,3 0 12 0,4 0 4 0,-1 0 0 16,0 0 1-16,-5 0 0 0,2 0-17 0,-2 0-14 0,-7 0 2 15,12 0 1-15,-5 0 11 0,-1 2 0 0,6 1 0 16,-2-1 0-16,-1-2 0 0,-5 0 16 0,-4 0-4 16,4 3-1-16,-7 0-11 0,3 2-14 0,1 0 3 0,-7 1 1 15,1 2 10-15,-1-3 0 0,1 0 0 0,2 3 0 16,1 0 0-16,2 0 0 0,-8 3 0 0,2-6 8 15,4 5-8-15,-4 4 12 0,4-1-4 0,2 0 0 16,-2 3-8-16,8 0 0 0,-6-3 0 0,4 3 0 16,-4 0 8-16,7 0 0 0,-1 0 0 0,0 2 0 15,-5-5-8-15,5 3 0 0,1 3 0 0,5-3 0 16,-3 2 0-16,4-2-12 0,-1 0 4 0,-2 5 0 16,5-2 8-16,0 2 0 0,1-5 0 0,5 5 0 15,0 0 0-15,6 0 0 0,1 3 0 0,-1-3 0 16,9 3 0-16,-6 0 0 0,-3 0 0 0,1-3 0 0,2 3 0 15,0 2 0-15,6-2 0 0,0 0 0 0,1-1 0 16,8 1 0-16,-6 3 0 0,6-3 0 0,3-1 0 16,0 4 0-16,6-3 0 0,-3-1 0 0,6-4 0 0,0 5 0 15,6 0 0-15,-6-3 0 0,12 0 0 0,-3 3 0 16,-3-3 8-16,9-3-8 0,-6 1 0 0,11-1 9 16,-5 1-9-16,0-1 0 0,6 4 11 0,0-4-11 15,0-2 10-15,0 0-10 0,-1 2 8 0,4 1-8 16,-3-3 0-16,9 0 0 0,-3 0 9 0,5-3-9 15,4 3 8-15,0-3-8 0,2 0 8 0,1 0-8 16,0 3 0-16,3-3 8 0,-1 1-8 0,4-1 8 16,2 0-8-16,1-2 8 0,3-3-8 0,-7 2 0 15,7 1 9-15,0-1-9 0,-1 1 0 0,4-3 0 0,-4 0 0 16,1-3 8-16,3-2-8 0,-1 2 0 0,7 3 0 16,-1-3 8-16,1 3-8 0,2-5 0 0,1 0 0 15,2 2 8-15,4-2-8 0,2 2 0 0,-2-3-8 16,2 4 8-16,-3-1 0 0,7-2 11 0,2-1-1 0,-2 4 0 15,2-1-10-15,-5-2 0 0,-1 2 0 0,3-3 8 16,7 1-8-16,-1 0-12 0,-3-1 2 0,4 1 1 16,-1 0 17-16,-2-1 3 0,5 1 1 0,-3 0 0 15,1-1 6-15,-4 1 2 0,6-3 0 0,1 0 0 16,2 0-20-16,-3 0 0 0,-2 0 0 0,2 0 0 16,0 0 0-16,4-3-19 0,-1 1 4 0,3-1 1 15,7 3 22-15,-4-3 5 0,0-2 1 0,-2 5 0 0,-7-5-14 0,0-1 0 16,1 1-12-16,2 3 12 0,0-1 0 15,1 0 0-15,-4 1 8 0,-6-4-8 0,1 4 0 0,2-1 0 16,3 0 0-16,1 3 0 0,-4-2 0 16,0 2 0-16,-2 0 0 0,2 2 0 0,-5-2 0 15,-4 3 12-15,-3-3 0 0,4 3 0 0,-1-3-12 16,4 0 0-16,-1 2 0 0,1 1 0 0,-1-3 0 0,0 3 0 16,1-6 0-16,-1 3 0 0,4 5 0 0,-7-5 0 15,1 0 0-15,-1 0-10 0,0-2 10 0,1 2 8 16,2-3-8-16,-5 3 11 0,-1 0-11 0,1 0 0 15,-4 0 0-15,4-3-11 0,-4 3 11 0,7 0 0 16,-1 0 10-16,-3 0-10 0,-2-2 0 0,-4 2 0 16,4 0 0-16,-1-3 0 0,4 3 0 0,-4 0 0 15,-2 0 0-15,-1 0 0 0,4 0 0 0,-4-3 0 0,4 1 0 16,-1 2 0-16,1-3 0 0,-1 3 0 0,-5 0 0 16,2-3 0-16,1 1 0 0,2-1 0 0,7 1 0 15,-7-1 0-15,1 0 0 0,-4 1 8 0,7-4-8 0,-1 4 0 16,1-1 0-16,-1 0 0 0,1 3 0 0,-4-2 0 15,-5-1 0-15,-1-2 0 0,4 2 0 0,2 0 0 16,1 1 0-16,-1 2 0 0,-2-3 8 0,2 1-8 16,0-1 8-16,4 0-8 0,-4 1 11 0,-2 2-11 15,2 0 0-15,-2-3 0 0,-1 0-10 0,-2 1 10 16,0-1 0-16,2 0 0 0,3 3 0 0,1-2 8 16,-6-1-8-16,2 0 0 0,-5 1 0 0,2-1-11 15,-2 0 11-15,2 1 0 0,4 2 8 0,-4 0-8 16,4 0 0-16,-4-3 0 0,1 3 0 0,-4-5-8 15,4 5 8-15,2-3 8 0,1 1-8 0,-4 2 11 16,-5-3-11-16,0 3 0 0,-4-5 0 0,4 5-11 0,2-3 11 16,7 0 0-16,-1 1 0 0,-2-1 0 0,-4 3 0 15,-2-3 0-15,0 1 0 0,5-1 0 0,1 1 0 0,-1-1 0 16,1 0 0-16,-1 3 0 0,-2-2 0 0,-1-1 0 16,4 3 0-16,2-5 0 0,-2 2 0 0,2 3 0 15,-2 0 0-15,-3 0 0 0,-1 0 0 0,1 0 0 16,2-5 0-16,4 5 0 0,-4 0 0 0,1 0 0 15,-4 0 0-15,-2 0 0 0,2 0 0 0,4-3 0 16,-1 0 0-16,1 1 0 0,0 4 0 0,-7-2 0 16,7-2 0-16,-4 2 8 0,-2-3-8 0,-1 3 9 15,4-3-9-15,-1 1 10 0,1-1-10 0,0 1 0 16,2-1 0-16,-5 0 8 0,-1 1-8 0,-2-1 0 0,-1 0 0 16,4-2-11-16,-3 2 11 0,5 1 0 15,7-1 8-15,-7 0-8 0,1 1 0 0,-1-1 0 0,-5 0 0 16,0 1-8-16,2-3 8 0,1 2 8 0,2 0-8 15,-5 1 11-15,-1-1-11 0,1 0 0 0,-3 1 0 0,2-1-11 16,1 0 11-16,2-2 0 0,1 0 0 0,0 0 0 16,-1 2 0-16,-2 3 0 0,-4-5 0 0,1-1 8 15,0 4-8-15,2-4 0 0,-5-2 0 0,6 3-8 16,-4 0 8-16,1 0 0 0,-1 2 8 0,-5 0-8 16,0-2 0-16,-4 0 0 0,4-1 0 0,0-2 8 15,2 3-8-15,1-3 0 0,-3 0 0 0,2 3 0 16,-2 0 0-16,-3-3 8 0,-3 2-8 0,-1 1 0 15,1-3 0-15,0 3 0 0,2-6 0 0,1 3 8 16,3 0-8-16,-1-2 0 0,1-1 0 0,0 3 0 0,-4 0 0 16,1-2 8-16,-6-1-8 0,3 3 0 0,-1-2 0 15,-5-1 9-15,3-2-9 0,-3 2 0 0,-4-2 8 0,4 0-8 16,-6 0 0-16,3-1 0 0,-3 4 10 16,-4-3-10-16,-2-1 8 0,-3-1-8 0,-3 1 0 0,0-2 8 15,0 3-8-15,-3-3 0 0,0 0 8 0,-3 1-8 16,3-1 0-16,-3 0 8 0,-3 0-8 0,0-3 0 15,-3 1 9-15,0 2-9 0,0-3 0 0,-3 4 0 16,0-9 0-16,-3 5 8 0,-3-2-8 0,3 3 0 16,-3-4 0-16,-6 1 0 0,0 0 0 0,-3 0 0 15,-6 0 0-15,-2 2 0 0,-4 1 0 0,0 2 0 16,-6-3 0-16,1 1 0 0,-1 2 0 0,-6 0 16 0,-2 0-4 16,-7 0-1-16,-3 3-20 0,1-3-4 0,-1 0-1 15,1 3 0-15,2 0 14 0,-3-3 0 0,-5 3 0 16,-4-3 0-16,4 5 0 0,-4 3 0 0,4-5 0 0,2 0 0 15,-5 2 0-15,-1 1 0 0,-2-3 0 0,-4 2 0 16,1 3 0-16,-1 0 0 0,4-3 0 0,-4 1 0 16,-5-1 0-16,0 1 0 0,-1-1 0 0,1 3 0 15,5-2 0-15,-5 2 0 0,-3-3 0 0,-1 3 0 0,1-2 0 0,-1-1 0 16,1 0 0-16,-3 3 0 0,-4 1 0 0,4-1 0 16,0 2-8-16,-4-2 8 0,4 3 10 0,-1 0 5 15,1-3 1-15,-3 3 0 0,2 2-27 0,-2-2-5 16,3 2 0-16,-4 0-1 0,-2 1 17 0,0 2 0 15,-1-6 0-15,4 1 0 0,-6 2 0 0,2-2 0 0,-2 0 0 16,0 0 0-16,-3 2 0 0,-4 0 0 0,1-5 0 16,3 6 0-16,-1-4 10 0,-5 1 6 0,0 0 0 15,0 0 1-15,6 2-17 0,-4-2 0 0,-5-1 0 0,0 1 0 16,6 5 0-16,2-8 0 0,4 8 0 0,-3-5 0 16,-3-1 0-16,-1 4 0 0,4 2 0 0,0-5 0 15,-6 5 0-15,8-8 0 0,-2 5 0 0,3 0 0 16,-4-2 0-16,7 0 0 0,-3-1 0 0,2 4 0 15,1-1 0-15,0-2 0 0,-6 0 0 0,-1 2 0 16,-2 0 0-16,3 1 0 0,2-1 0 0,-2 0 0 16,-3 1 0-16,6-1 0 0,8 0 0 0,-5 1 0 15,-6 2 0-15,2-3 0 0,1 6 0 0,3-3 0 16,5 2 0-16,-5 1 0 0,-3-3 0 0,2 3 0 16,4-1 0-16,3 1 0 0,-4 0 0 0,4 2 0 0,0-2 0 15,-4-1 0-15,4 1 0 0,0 2 0 0,-1-2 0 16,1-1 0-16,-1-2 0 0,4 3 0 0,3 0 0 15,-4-1 0-15,-2-2 0 0,3 0 0 0,2 3 0 0,4 0 0 16,-1-1 0-16,4 1 0 0,-1 0 0 0,1-1 0 16,-1 4 0-16,1-4 0 0,-1 3-10 0,7 1-6 15,-1-4 0-15,1 4-1 0,2-1 27 0,1 0 6 16,-4 3 0-16,7-2 1 0,-7-1-17 0,4 0 0 16,-1 0 0-16,4 1 0 0,2-1 0 0,1 0 0 15,-1-2 0-15,3 0 0 0,4 5 0 0,2-1 0 16,0-7 0-16,7 3 0 0,-1 2 0 0,3 1-17 15,1-4 3-15,-1 1 1 0,6 2 21 0,-6-2 4 16,7 0 0-16,2 2 1 0,3 0-13 0,6 3 0 0,3-3 0 16,0 3 0-16,3-2-12 0,4 2-4 0,2-1-2 15,6 1 0 1,0 3-177-16,3 0-35 0,14 2-7 0,1-5-2 0</inkml:trace>
  <inkml:trace contextRef="#ctx0" brushRef="#br1" timeOffset="-141755.99">23654 7623 230 0,'0'0'20'0,"-6"0"-20"0,-3-6 0 0,0 4 0 15,0-1 99-15,-3-2 15 0,0 2 3 0,0 0 1 16,0-2-78-16,-3 3-15 0,3-1-3 0,-5-2-1 16,2 2-3-16,-3-2-1 0,3-1 0 0,0 1 0 0,-3 2 26 0,-3-2 5 15,4-3 0-15,-4 6 1 0,0-1 13 16,-3-2 2-16,-3-3 1 0,-2 2 0 15,-4 4-12-15,0-4-2 0,0 1-1 0,-2 0 0 16,-4 2-6-16,3-2 0 0,0 5-1 0,4-3 0 0,-4-2-12 0,3 5-3 16,0 0 0-16,-2-3 0 0,-4 1-16 0,-3 2-3 15,1 0-1-15,-1 2 0 0,-6-2 0 0,7 0 0 16,-1 3 0-16,3-3 0 0,1 0-8 0,-4 0 0 16,-3 0 0-16,1-3-11 0,-4 3 35 0,-3 0 8 15,1 0 0-15,2 0 1 0,4 0 2 0,2 0 0 16,0 0 0-16,-2 0 0 0,-1-2-19 0,-6 2-4 15,-8 0-1-15,5 0 0 0,4 0 1 0,-1 0 0 16,0 0 0-16,-2 2 0 0,-10 1-2 0,4 0 0 16,-1 2 0-16,4-2 0 0,-1 2-10 0,7-2 10 15,2-1-10-15,-3-2 10 0,1 5-10 0,-1-2 0 16,1 0 9-16,-1-1-9 0,-3 4 0 0,1-4 9 0,2 1-9 16,4 0 0-16,-1-1 9 0,0 1-9 0,-2-3 0 15,-1 3 9-15,-2-1-9 0,2 1 10 0,-3 0-10 16,1-1 10-16,-1 1-10 0,4 2 0 0,-7 0 0 0,3 1 0 15,1-1 0-15,-4 0 0 0,1 1 9 0,2 1-9 16,7 1 12-16,2 0-1 0,3 0-1 0,-2 3 0 16,-7-3-1-16,0 0 0 0,1 0 0 0,2 0 0 15,1 0-9-15,2 2 10 0,3 1-10 0,1-3 10 16,-1 0-10-16,0 0 10 0,-2-1-10 0,-1 1 10 16,0 0-2-16,1 0 0 0,-1 0 0 0,3 0 0 15,1 3-8-15,2-3 0 0,3 0-10 0,-2-3 10 16,-4 6 0-16,0-4 15 0,1-1-2 0,-4 2 0 15,6 0-13-15,-2 2 0 0,-1-2-12 0,3 0 12 0,3 3 0 16,-2-3 9-16,5 0 1 0,-3-3 0 0,-2 3-10 16,-1-3 0-16,-3 3 9 0,1 0-9 0,2-3 8 15,0 3-8-15,3 0 8 0,1-3-8 0,2 3 0 16,0-2 8-16,3 2-8 0,-2-1 0 0,2 1 8 0,-3 0-8 16,-3 3 8-16,7-3-8 0,2 2 0 0,0 1 9 15,0 0-9-15,4-1 0 0,5 1 8 0,0 2-8 16,0-2 0-16,0-1 0 0,0 3 8 0,0 1-8 15,1-1 0-15,-1 0 0 0,3 3 0 0,0 0 0 16,0-3 0-16,0 0 0 0,0 3 0 0,0-3 0 16,0 1 0-16,1-1 0 0,-4-3 8 0,0 4-8 15,3-1 0-15,-3 0 0 0,3 0 8 0,-3 1-8 16,1-1 0-16,2 0 0 0,6 3 0 0,0-3 0 0,-9 3 8 16,6-3-8-16,6 6 0 0,0-3 0 0,0 0-13 15,0 5 5-15,3-3 8 0,-3 1 14 0,6-1-3 0,-3 1-1 16,-3 2-10-16,6 0 0 0,3-2 0 0,0 2 0 15,-3 0 0-15,3-2 8 0,3 2-8 16,0-3 0-16,3 3 22 0,0-2-1 0,0-1 0 0,3 1 0 16,3-1-21-16,-3-2-20 0,0 0 4 0,2 3 1 15,1-3 24-15,3 2 5 0,-3-2 1 0,3 0 0 16,0-6-15-16,3 4 0 0,-1-1 0 0,4 0 0 16,3-2 9-16,3 2-1 0,0-2 0 0,5-1 0 15,1 1-8-15,6-1 0 0,-1-2 0 0,7 3 0 16,-6 2 12-16,-1-5 0 0,-2-3 0 0,3 1 0 15,2-1-12-15,1 0 0 0,3 0 0 0,-1 1-11 16,4 2 11-16,-3-3 0 0,-4 0 0 0,1 1 0 0,2-4 0 16,4 1 9-16,3-1-9 0,2-2 0 0,1 3 9 15,-1 0-9-15,1-1 0 0,-4-2 9 0,7 3-9 0,-1-3 0 16,4-3 0-16,-1 6 0 0,4 0 0 0,-4-1 0 16,-2 1 0-16,3 0 0 0,-1-1 0 0,6 1 8 15,4 0-8-15,-10 2 8 0,-2 0-8 0,-1-2 8 16,-5-1-8-16,6 4 8 0,2-4-8 0,1 1 0 15,-1 0 0-15,-2 2 0 0,-1-2 0 0,1-3 0 16,-4 2 9-16,4-2-9 0,-1 0 0 0,-2 0 0 16,-1 3 0-16,-2-3 0 0,0 0 0 0,-4 0 0 15,4 0 0-15,-1 0 0 0,4 0 0 0,-4-3 0 16,-2 3 0-16,0 0 11 0,-1 0-11 0,-2 0 0 16,0 0 0-16,-4 0 8 0,4 0-8 0,-1 0 0 0,-2-2 0 15,6 2 0-15,2 0 8 0,1-3-8 0,-1 6 0 16,-5-3 8-16,-3-3-8 0,2 3 0 0,4-3 0 0,0 1 0 15,5 2 19-15,-2 0-2 0,-1 0 0 0,-5-3 0 16,-3 3-17-16,-1-3 8 0,4 3-8 0,-1-2 0 16,4-1 0-16,3 0 0 0,-1 3 0 0,1 0 0 15,-10 0 0-15,4 0 0 0,-6-2 0 0,-1 2 0 16,1-3 0-16,0 1 0 0,5-1 0 0,1 0 0 16,-3 3 0-16,2-2 0 0,-5 2 0 0,0 0 0 15,-4 0 0-15,1-3 0 0,-3 3 0 0,5-3 0 16,1 1 0-16,-3-1 0 0,-1 0 0 0,4 1 0 15,0 2 0-15,2-3 0 0,-5 0 0 0,-3 1 0 16,-3-1 0-16,-4 0 0 0,1 3 0 0,0-5 0 16,0 0 0-16,-1 2 0 0,1-2 0 0,0 2 0 15,-3-2 0-15,2 2 0 0,-2 1 0 0,0-4 0 0,3 4 0 16,-6-1 0-16,-1 3 0 0,4-3 0 0,-3 1 13 16,0-1-4-16,-3 1-1 0,3-4 0 0,-1 4-8 0,1-4 0 15,0 4 0-15,6-4 0 0,-3 1 0 0,-1 0-9 16,4-3 9-16,-6 5-13 0,3-2 13 0,-4 0 8 15,1-1 0-15,-3 1-8 0,0 2 0 0,3-2 0 16,-3 0 0-16,-1 2 0 0,-2 1 0 0,0-1 0 16,0-2 0-16,0 2 0 0,0-5 0 0,0 3 0 15,-4-1 0-15,4 1-9 0,0 0 9 0,0 0 12 16,0 2-2-16,0-5-1 0,0 0-9 0,-3-3 0 16,-4 4 0-16,4-1-11 0,-3 0 11 0,-3 0 0 0,0 0 8 15,-3-3-8-15,3 3 8 0,-3-2-8 0,0-1 10 0,0-2-10 16,-3 2 10-16,0-2-10 0,0 0 10 0,0 0-10 15,-3-1 8-15,0-2-8 0,0-2 0 0,3-1 0 16,-3 1 8-16,0-1-8 0,-3-2 0 0,0 0 9 16,0 0-9-16,3 0 0 0,-6 0 0 0,0-1 8 15,3 1-8-15,0-3 0 0,-6 3 9 0,0-3-9 16,0 3 0-16,0-3 0 0,-6 3 0 0,3 0 0 16,-2-3 0-16,-4 3 8 0,0 0-8 0,3-3 0 15,-3 0 0-15,0 1 0 0,-3-7 0 0,4 4 0 16,-4 0 0-16,0-1 0 0,0 3 0 0,-6-2 0 15,0-1 0-15,-2 4 0 0,-1-1 0 0,0 0 0 16,-6 0 0-16,-2 3 0 0,-1 0 0 0,0 0 0 16,7 2 0-16,-4-2 0 0,0 0 0 0,-3 2 8 15,1-2-8-15,-4 3 0 0,0-1 0 0,-2 0 0 0,-1 1 0 16,0 2 0-16,4 3 0 0,-1 0 0 0,0-3 0 0,-2 3 0 16,-4 2 0-16,-2 0 0 0,-1 3 0 0,0 0 0 15,1 3 0-15,2 3 0 0,3-1 0 0,4 6 0 16,-1-3 0-16,0 5 0 15,-5 0-68-15,2 0-14 0,1-2-3 0,-1 5-1093 16</inkml:trace>
  <inkml:trace contextRef="#ctx0" brushRef="#br0" timeOffset="-101846.31">1374 9824 720 0,'0'0'32'0,"0"0"6"0,0 0-30 0,0 0-8 0,0 0 0 0,0 0 0 16,0 0 103-16,0 0 19 0,0 0 4 0,0 0 1 15,0 0-23-15,0 0-5 0,0 0-1 0,0 0 0 16,0 0-34-16,3 8-8 0,-3-3 0 0,0 3-1 15,-3 0 33-15,3 3 6 0,0 2 2 0,-6 3 0 16,3 0-52-16,0 0-9 0,3 2-3 0,-6 6 0 16,3-3 26-16,-3 5 5 0,0 4 1 0,6-1 0 15,0 0-24-15,-6 0-4 0,-3 3 0 0,6-1-1 16,-5 1-18-16,5-3-3 0,-3 3-1 0,3 0 0 16,-3-6-5-16,0 1-8 0,6-4 11 0,0 4-11 15,-6-6 15-15,3 0-4 0,3 0-1 0,0-2 0 16,0-3-10-16,3-3 0 0,-3 3-12 0,0-3 12 0,6-2 0 15,-6-1 0-15,0-2 0 0,0 0 0 0,3 0 0 0,-3-8 0 16,0 0 0-16,3 5 8 0,-3-5-8 0,0 0 0 16,0 0 0-16,0 0 0 0,0 0 0 0,6-5 0 15,-3-3 0-15,3 0 0 0,-1-5 0 0,4 0 0 16,-3-6 0-16,3-2 0 0,-3-3-10 0,3 1-7 16,0-1-2-16,0-3 0 15,3 1-21-15,-3-1-4 0,3 1 0 0,0 2-1 16,3 3 36-16,-6 0 9 0,2 0 0 0,-2 2 0 0,-3 3 10 0,3 3 4 15,0 2 1-15,-3 1 0 0,0 2-24 0,0 3-5 16,-3-1-1-16,6 4 0 0,-6-1 15 0,3 3 0 16,-3 0 0-16,3 5 0 0,-3-2 0 0,3 5 10 15,-6 2-2-15,0 4 0 0,0-1-8 0,0 5 0 16,-6 1 9-16,3 5-9 0,3 0 12 0,-6 2-1 0,3-2-1 16,-3 2 0-16,3 3-1 0,0-2 0 0,-3-1 0 0,3 1 0 15,-3-6-9-15,3 0 12 0,3-5-12 0,0 0 12 16,3-3-12-16,-3-5 0 0,6-3 9 0,-3-2-9 15,6 0 11-15,0-6-3 0,0-5 0 0,0 0 0 16,3-8 9-16,0 0 2 0,5-5 0 0,-5-5 0 16,6-1-19-16,3-2 0 0,-6 0 0 0,6-5 0 15,3-3 13-15,-4 0 6 0,1-3 1 0,3 0 0 16,3 3-20-16,-6-3 0 0,-1-5 8 0,1 6-8 16,-3 2 0-16,3 2 0 0,-6-2 0 0,3 6 0 15,0 4 0-15,-6 1 0 0,-4 4 0 0,4 7-9 16,-3-1 9-16,0 5 0 0,-3 1-9 0,0-1 9 15,3 6 0-15,-6-3 0 0,3 5-9 0,-6 0 9 0,6 1 0 16,-6 2-12-16,0 0 12 0,0 0-10 16,0 0-58-16,0 0-11 0,0 0-2 0,-3 10-663 15,0-2-133-15</inkml:trace>
  <inkml:trace contextRef="#ctx0" brushRef="#br0" timeOffset="-101362.06">2318 9832 345 0,'0'0'31'0,"0"3"-31"16,0 5 0-16,-3-1 0 0,3 4 296 0,-6 2 54 16,3 0 10-16,-9 1 3 0,6 4-177 0,-3 1-35 15,0-1-7-15,3 6-2 0,-9 3-47 0,3 2-10 16,-3 0-1-16,6 3-1 0,-5-1-25 0,2 1-5 16,-3 0-1-16,0 2 0 0,3 1-41 0,3-4-11 15,-3-2 0-15,3 6 0 0,0-6 32 0,0 0 4 0,3-3 0 16,0 1 1-16,3-6-29 0,-2 0-8 0,2-2 0 15,3-1 0-15,0-4 0 0,0-1 0 0,3-3 0 0,2-2 0 32,-5 0-137-32,3-5-29 0,6 0-6 0</inkml:trace>
  <inkml:trace contextRef="#ctx0" brushRef="#br0" timeOffset="-100612.24">2937 9935 1101 0,'0'0'48'0,"0"0"12"0,0 0-48 0,0-3-12 0,6-2 0 0,-6 5 0 0,0 0 104 15,0 0 18-15,0-5 4 0,0 0 1 0,0 2-31 0,0-2-5 16,0-1-2-16,-6 4 0 0,6-4-3 0,-3 4-1 16,-3-4 0-16,0 4 0 0,0-1-1 15,3-2 0-15,-9 2 0 0,6 3 0 0,-3-2-28 0,-3 2-7 16,0 2-1-16,0 1 0 0,-2 2-3 0,-1 3-1 16,-9 3 0-16,-3-1 0 0,0 1-7 0,-2 5-1 15,-1-3-1-15,6 8 0 0,-6 0-8 0,3 0-2 16,4 3 0-16,-4 3 0 0,6-6-7 0,0 5-2 15,6-2 0-15,-6 3 0 0,6-4-4 0,1 1 0 16,5 0-1-16,-3 3 0 0,6-1-11 0,3 0 0 16,-6 1 9-16,9-1-9 0,-6-2 0 0,3 0 0 15,3 0 0-15,3 0 0 0,3-3 0 0,-3-3 0 16,3 1 0-16,-3-3 0 0,6 0 0 0,0-3 0 16,0-3 0-16,3 1 0 0,-1-6 0 0,7 1 0 15,-3-4 0-15,3-2 0 0,0 0 0 0,3-5 0 16,0 0 0-16,2-1 8 0,4-4-8 0,3-1 0 15,0 1 0-15,-1-6-8 16,-5 0-60-16,3 3-11 0,-6-6-2 0,0 1-1 16,0 2-182-16,-7-3-36 0</inkml:trace>
  <inkml:trace contextRef="#ctx0" brushRef="#br0" timeOffset="-100237.33">3255 9882 1389 0,'0'0'30'0,"0"-5"6"0,3 2 2 0,-3 3 2 0,0 0-32 0,0 0-8 15,0 0 0-15,0 0 0 0,0 0 113 0,0 0 21 16,0 0 4-16,0 0 1 0,0 0-45 0,-3 8-9 15,0 3-1-15,0-1-1 0,0 4 36 0,-6 1 7 16,0 4 2-16,-2 2 0 0,-1 3-72 0,-3 0-15 16,0 5-2-16,-3 0-1 0,0 3 2 0,3-1 1 15,-9 4 0-15,10-1 0 0,-4 3-41 0,0-5-16 16,3 0 1-16,3 2 0 0,-3-5 63 0,6-5 13 16,3 0 3-16,0-3 0 0,6-2-52 0,0-1-12 15,0-5 0-15,6-2 0 16,-6 0-48-16,9-6-13 0,3 0-3 0,-3-5 0 15,3-3-9-15,-3-2-3 0,3-5 0 0,6-4 0 16,-3 1-134-16,2-5-27 0,1-4-6 0,3-4-1 0</inkml:trace>
  <inkml:trace contextRef="#ctx0" brushRef="#br0" timeOffset="-99987.33">3603 9734 1828 0,'0'0'81'0,"0"0"17"0,0 0-78 0,-2 8-20 0,-4 0 0 0,3 2 0 0,-9 4 129 16,6-1 23-16,-3 3 4 0,-3 5 0 0,0 0-68 0,0 3-13 16,3 2-3-16,0 4-1 0,-9 1-6 0,3 4-1 15,1-1 0-15,-1 0 0 0,-3 4-39 16,6-4-8-16,-9 3-1 0,6 0-1 0,0 0-24 0,0 0-5 16,4 0-1-16,-4-2 0 0,6-4 32 15,-3 1 7-15,6-6 0 0,3 1 1 0,-6-6-40 0,3-2-8 16,6-1-1-16,-3-2-1 15,0-3-56-15,3-2-11 0,-3-3-3 0,3 0-701 16,0-3-141-16</inkml:trace>
  <inkml:trace contextRef="#ctx0" brushRef="#br0" timeOffset="-99784.31">3050 10306 1728 0,'0'0'76'0,"0"0"16"0,0 0-73 0,0 0-19 0,0 0 0 15,0 0 0-15,0 0 161 0,0 0 29 0,0 0 6 0,0 0 0 16,9-3-103-16,0 3-21 0,0-3-4 0,3 3 0 16,-1 3-22-16,4-3-4 0,-3 0-1 0,6-3 0 15,-6 1-20-15,6 2-4 0,-6 0-1 0,6-3 0 16,-3 0-16-16,2 1 10 0,1-4-10 0,3 4 8 16,0-1-8-16,0-2 0 0,0-1 0 0,-4 1 0 31,4 0-196-31,3 0-32 0,0-3-7 0</inkml:trace>
  <inkml:trace contextRef="#ctx0" brushRef="#br0" timeOffset="-99518.75">3907 9988 345 0,'0'0'31'0,"0"0"-31"0,0 0 0 0,0 0 0 0,0 0 408 0,0 0 76 16,0 0 16-16,-3 8 2 0,3 0-334 0,-3 2-68 15,3-2-12-15,-3 3-4 0,0 5-24 0,3 0-6 16,-6 0-1-16,3 2 0 0,-3 3-1 0,0 3 0 16,0 3 0-16,3 2 0 0,-11 0-26 0,2 3-6 15,-3-1 0-15,0 1-1 0,0 0 1 0,0 0 0 16,0-1 0-16,0-2 0 0,3-2-9 0,-2-1-2 16,5-7 0-16,-3-1 0 0,6-2-9 0,3-3 0 15,-3-2 0-15,3-3 0 16,3-3-67-16,0-5-18 0,0 0-4 0,9-5-750 15,-6-6-149-15</inkml:trace>
  <inkml:trace contextRef="#ctx0" brushRef="#br0" timeOffset="-99253.18">3764 9848 2332 0,'-12'0'104'0,"9"2"20"0,-3 1-99 0,6 0-25 0,-9-3 0 0,4 2 0 15,5-2 113-15,0 0 18 0,0 0 3 0,0 0 1 16,0 0-62-16,0 0-12 0,0 0-2 0,0 0-1 16,8 6-19-16,4-1-4 0,-3-5-1 0,6 0 0 15,-3-3-11-15,3-2-3 0,9 0 0 0,-3-3 0 0,-1-3-9 16,1 1-3-16,-3-1 0 0,6 0 0 0,-3 4 14 16,6-4 2-16,-4 3 1 0,4 3 0 0,-6-1-37 0,0 1-8 15,-3 0-2-15,3 2 0 0,-7 3 9 0,1 3 1 16,-3-1 1-16,0 1 0 15,-3 0-186-15,0 2-38 0</inkml:trace>
  <inkml:trace contextRef="#ctx0" brushRef="#br0" timeOffset="-98753.29">4476 9909 1152 0,'-3'2'102'0,"-3"4"-82"15,0-4-20-15,3 6 0 0,-3 3 212 0,-3 2 37 16,0 3 8-16,0 2 2 0,0 6-133 0,0 0-26 16,-3 2-6-16,3 4-1 0,3-4-25 0,-3 3-4 15,1 3-2-15,-4 0 0 0,3-3-25 0,0 0-5 16,0-3 0-16,0 3-1 0,3-5 3 0,-3 0 1 16,9-3 0-16,-9 0 0 15,3-2-49-15,3-1-10 0,0-4-1 0,0-1-1 16,3-5-25-16,0 0-5 0,3 0 0 0,-3-8-1 15,6 0-195-15,-3 0-40 0,3-11-7 0,0 1-1 0</inkml:trace>
  <inkml:trace contextRef="#ctx0" brushRef="#br0" timeOffset="-98003.18">4985 9925 1702 0,'0'0'37'0,"0"0"8"0,0 0 2 0,0 0 1 0,0 0-38 0,0 0-10 16,0 0 0-16,0 0 0 0,0 0 90 0,0 0 16 16,9 0 3-16,-1-6 1 0,-2 4-52 0,-3-1-10 15,3-2-3-15,0-1 0 0,0 1-8 0,0-3-1 16,-3 0-1-16,3-2 0 0,0 2-21 0,-3 0-4 15,0 0-1-15,0 0 0 0,0 0 37 0,0 3 7 16,-6-3 2-16,3 0 0 0,-3 0-37 0,0 3-7 16,0-3-2-16,0 0 0 0,-9 2 35 0,3 4 6 15,-3-1 2-15,0 0 0 0,-8 6-32 0,2 2-7 16,0 3-1-16,-9 3 0 0,3 2 22 0,-2 0 4 16,2 9 1-16,-9-1 0 0,6 2-12 0,-3 7-3 15,1-1 0-15,-4 5 0 0,0-2-24 0,3 2 0 16,1-2 8-16,-1 5-8 0,0 0 0 0,9 0 0 15,-6-2 0-15,7 4 0 0,2-2 17 0,6-2 2 16,3-1 0-16,6-2 0 0,0-3-31 0,6-3-5 16,6-2-2-16,0-3 0 0,6-5 19 0,3-3 0 15,-1-2 0-15,7-3 0 0,3-3 0 0,-3-5 0 16,3 0 0-16,-1-5 0 0,-2 0 0 0,3-3 0 0,0-3 0 16,0 1 0-16,-1-4 0 0,-5 1 0 0,-3 0 0 15,0-3 0-15,-3 3 0 0,0-3 0 0,-6 3 0 0,0-1 0 16,2 1 0-16,-11 0 0 0,0 2 0 0,0 3 0 15,0 1 0-15,-5 1 0 0,5 6 0 0,-6-2 0 16,-3-1 0-16,0 6 0 0,-6-1 0 0,3 4 0 16,3-1 0-16,0 3 0 0,-3 0 0 0,3-3 0 15,3 8 0-15,-6-5 0 0,9 0 0 0,-3 0 0 16,3 0 0-16,0-3 0 0,6 1 0 0,-3-6 0 16,3 2 0-16,6 1 0 0,3-1 0 0,3-2 0 0,0-2 0 15,0 2 0-15,0-3 0 0,6 1 0 0,-1-4 0 16,4 1 0-16,3 0 0 0,-6 2 0 15,0-2 10-15,0-1 6 0,-4 4 0 0,4-1 1 0,-9 3-27 16,0 0-6-16,-3 0 0 0,3 5-1 0,-6 1 17 0,-3-1 0 16,0 3 11-16,0 3-11 0,0-1 0 0,-3 6 0 15,-6 0 0-15,0 2-12 0,-3 4 12 0,0-4 0 16,-3 6 0-16,-3-3 0 0,-3 3 0 0,1 0 0 16,-4-1 0-16,6-1 0 0,0-1 21 0,-3 0 7 15,9-2 2-15,0-1 0 0,0-2-22 0,3-3-8 16,6-2 0-16,0-6 0 0,0-5 0 0,0 0 0 15,3 3 0-15,6-3 0 16,3-3-145-16,-3 0-23 0,3-5-4 0</inkml:trace>
  <inkml:trace contextRef="#ctx0" brushRef="#br0" timeOffset="-96515.06">4502 9591 1555 0,'0'0'138'0,"-14"-2"-110"0,-1-1-28 0,0 0 0 16,0 3 64-16,0-2 8 0,15 2 2 0,-21 0 0 15,6 0-41-15,0-3-8 0,-2 3-1 0,-1-3-1 16,3 3-7-16,-3 0-2 0,3-2 0 0,-3-1 0 15,0 0 1-15,-2 1 0 0,2-1 0 0,-9-2 0 16,3 2 40-16,-3-2 8 0,-5 0 1 0,2 2 1 16,-3-2-5-16,3 2-2 0,-3-2 0 0,1 5 0 15,5-3-10-15,-12 0-1 0,7 3-1 0,-4-2 0 16,0-1-3-16,-3 3-1 0,-2-3 0 0,2 1 0 16,-3-1 6-16,1 0 2 0,-4 1 0 0,3 2 0 15,-2 0-38-15,2 0-12 0,3-3 0 0,-2 1 0 16,-4-1 15-16,3 3-4 0,-2-5-1 0,-1 5 0 15,0-3-2-15,4 0-8 0,-1 3 12 0,3-2-4 0,1-1-8 16,-4 0 12-16,0 1-12 0,1-1 12 0,-10 0 0 0,0-2 1 16,4 5 0-16,-1-2 0 0,4 2 3 15,-4 0 0-15,6 2 0 0,-2 3 0 0,-7-5 2 0,0 3 1 16,1 2 0-16,-1-2 0 0,1 2 0 0,2 1 0 16,6 2 0-16,-8-1 0 0,8 1-10 0,-9 3-1 15,4 0-8-15,-4 2 12 0,7 3-12 0,-7 0 11 16,3 5-11-16,7-3 10 0,-1 1-10 0,0-1 0 15,-2 3 0-15,2-2 8 0,-3 2-8 0,1 3 0 16,-1 0 9-16,3 5-9 0,1-3 8 0,2 3-8 16,0 1 10-16,7 1-10 0,-4 1 8 0,9 0-8 15,-3 0 0-15,1-1 9 0,2 1-9 0,3-3 0 0,-3 0 0 16,3 6 8-16,3-4-8 0,4 1 0 0,-1 3 0 16,3 2 0-16,0-3 0 0,9 3 0 0,-3-3 0 0,0 3 0 15,3-2 0-15,6-3 0 0,0 2 0 0,6-2 0 16,3 0 0-16,0 2 0 0,3-2 0 0,0 2 0 15,6-2 0-15,-3 2 0 0,5-2 0 0,-2 2 0 16,9-2 0-16,-6-3 0 0,3 3 0 0,3-6 0 16,2 1 0-16,1-1 0 0,3-2 0 0,6-3 0 15,5 3 0-15,4-3 0 0,-4 0 0 0,4-2 0 16,3-1 0-16,-1-2 0 0,4 0 8 0,5 0-8 16,1-3 0-16,-1 1 0 0,7-4 9 0,-1 1-9 15,-8-1 0-15,8-2 0 0,-2-2 0 0,5 1 0 16,4-1 0-16,-1-4 0 0,-5 4 0 0,2-4 0 15,1 4 0-15,2-1 0 0,4-2 0 0,-4-1 0 0,-3 4 0 16,1-4 0-16,2-2 0 0,1 0 0 0,-4 0 0 0,4 0 0 16,-1-2 0-16,1-1 8 0,-1 0-8 0,0-2 0 15,-2 0 0-15,2-1 0 0,1 1 0 0,-10 0 8 16,1 2-8-16,-4-2 0 0,1-3 0 0,-1 0 0 16,1 3 0-16,2-3 8 0,-5 2-8 0,-3-1 0 15,2 1 0-15,-5-2 0 0,-1 0 0 0,1-2 9 16,5-1-9-16,-5 1 0 0,3-1 8 0,-4-2-8 15,-2 0 0-15,-3 2 0 0,-4-5 9 0,4 3-9 16,-1-3 0-16,4 0 9 0,-6 0-9 0,5 0 10 16,1-2-10-16,-3-1 10 0,-7 1-10 0,1-3 10 15,-3-3-10-15,-1 0 10 0,7 0-10 0,-3 0 0 16,0 1 9-16,-4-4-9 0,7 3 0 0,-3 0 9 0,2 1-9 16,-8 2 0-16,0-1 8 0,-3 1-8 0,-4 0 0 0,-5 2 0 31,0-2 10-31,0 0-10 0,-6 0 8 0,3 0-8 15,-6-6 9-15,-1 4-9 0,-2-4 10 0,0 1-10 16,-6 4 0-16,0-1 0 0,0-4-11 0,-3 1 11 16,-3 2 0-16,0 0 20 0,0 0-3 0,-6-2 0 0,6 2-17 0,-6 0 8 15,1 0-8-15,2-2 0 0,-9 2 8 0,3 0-8 16,0-5 0-16,0 3 0 0,-6-1 0 0,0 1 0 16,-6-1 0-16,1 1 0 0,-7-1 8 0,3 1-8 15,-3 2 0-15,-2 0 0 0,-4 1 0 0,3 1 0 16,-3 1 0-16,1 3 0 0,2-3 0 0,0 2 0 15,0 1 0-15,-2 2 0 0,-10-3 8 0,-3 3-8 16,4 3 0-16,-1 0 0 0,3 2 0 0,-2 1 0 16,-1-1 0-16,3 3 0 0,-8 0 0 0,2 3 0 15,-2-3 0-15,-1 3 0 0,0-1 0 0,7 4 0 16,-1-1 0-16,3 3 0 0,4 0 0 0,-1-3 0 16,0 1 0-16,1-1 0 0,-1 3 0 0,0 0-14 15,4-3 2-15,-4 6 1 16,6 0-40-16,6 2-8 0,-2 3-1 0,5 3-1 15,3 2-146-15,-3 0-29 0,3 0-5 0</inkml:trace>
  <inkml:trace contextRef="#ctx0" brushRef="#br0" timeOffset="-94468.7">6696 9721 1422 0,'0'0'63'0,"0"0"13"0,-9 8-61 0,3 0-15 0,0 0 0 0,0 2 0 16,3 3 94-16,-3 3 16 0,3-2 3 0,-3 4 1 15,1 6-42-15,-1 0-8 0,-3-1-1 0,3 7-1 16,0 1-6-16,-3 1-2 0,0 2 0 0,-3 4 0 0,3-4-29 0,-3 3-5 16,3-3-2-16,-3 3 0 15,0-2-2-15,3 2 0 0,1-5 0 0,-1-1 0 0,-3-2-3 0,3 1-1 16,3-4 0-16,0-2 0 0,-3-3-12 15,6-2 0-15,-3-4 0 0,6-1 0 0,-6-1 23 16,3-3-2-16,0-2 0 0,3-2 0 0,0-6-33 0,0 0-8 16,0 0 0-16,0 0-1 0,0 0 68 0,3-3 13 15,6-8 4-15,-3 1 0 0,3-1-64 0,3-5-20 16,-3-2 0-16,6-1 0 0,-3 1 32 0,5-3 7 16,-2 2 1-16,6 3 0 0,-3-2-33 0,6 2-7 15,0 0 0-15,-4 5-1 0,4 1 21 0,-3 5 0 16,3-1-9-16,-3 4 9 0,-3 2 0 0,-4 2-10 15,1 4 10-15,0-1-8 0,-6 3 8 0,0 2-8 16,-3 4 8-16,0-1-8 0,-3 3 31 0,-6-3 6 16,3 5 2-16,-3 1 0 15,0 2-47-15,-6-2-8 0,3-1-3 0,-6 3 0 0,0 0 43 0,-3-2 9 16,-2 0 2-16,-1-1 0 0,-3 1-27 0,0-4 0 16,3 1 0-16,0 0 0 0,-2-3 0 0,-1-2 0 0,3 0 0 15,-3-1 0-15,6-5 48 0,-3 1 4 0,0-4 0 16,4-2 1-16,-1 0-33 0,6-5-8 0,-3 0 0 15,0-3-1-15,3-3-11 0,0-2 8 0,3 0-8 0,0-3 8 16,3-3-8-16,3 1 0 0,0-1 0 0,3-2-11 16,3 0-145-1,0 3-28-15,0-1-7 0,3 1-547 0,0 2-110 0</inkml:trace>
  <inkml:trace contextRef="#ctx0" brushRef="#br0" timeOffset="-94203.13">6997 10348 864 0,'0'0'76'0,"0"0"-60"16,0 0-16-16,0 0 0 0,0 0 194 0,3 5 36 16,-6 6 7-16,0-3 2 0,0-3-99 0,3 6-19 15,-6-4-4-15,3 4-1 0,-3 0-31 0,0 5-6 16,0-1-2-16,3-1 0 0,-3 2-61 0,3-1-16 15,-3 1 0-15,3 0 0 0,0-3 54 0,-3 1 8 16,3-4 2-16,0 3 0 16,3-5-76-16,0 0-16 0,0-8-2 0,0 0-1 15,0 0-53-15,9 6-10 0,-9-6-2 0,9 2-1 16,3-4-76-16,-3-4-15 0,0-2-4 0,0-2-588 0</inkml:trace>
  <inkml:trace contextRef="#ctx0" brushRef="#br0" timeOffset="-93718.8">7607 9528 1609 0,'-18'-6'71'0,"18"6"15"0,0 6-69 0,-3-6-17 15,0 0 0-15,3 2 0 0,-3 4 116 0,0 2 19 16,-3 2 4-16,0 3 1 0,0 3-55 0,-3 3-10 16,-2-1-3-16,-1 6 0 0,0-3-16 0,0 6-3 15,0 2-1-15,0 3 0 0,0 5-9 0,0 2-3 16,-6 4 0-16,3 4 0 0,-2 1-16 0,-1-1-3 16,0 4-1-16,-6 4 0 0,3-4-11 0,0-1-9 0,-2 3 12 15,-1-3-12-15,6-2 8 0,0-6-8 0,0-2 0 16,6-6 0-16,3-2 24 0,3-6-3 0,3-2 0 0,0-3 0 15,3-2-31-15,3-6-6 0,0-5-2 16,6 0 0 0,3-5-8-16,3-1-2 0,0-7 0 0,6 0 0 15,0-3-125-15,-1-6-26 0,1-1-5 0,3-7-837 0</inkml:trace>
  <inkml:trace contextRef="#ctx0" brushRef="#br0" timeOffset="-93422.06">7845 9604 1710 0,'0'0'76'0,"0"0"15"0,0 0-73 0,0 0-18 16,0 0 0-16,0 0 0 0,0 0 152 0,0 0 28 15,-3 0 4-15,-3 6 2 0,3-1-89 0,-3 6-17 16,-3 2-4-16,3 3-1 0,-3 2-27 0,-2 6-4 16,-1 0-2-16,-6 5 0 0,0 5-12 0,-3 1-2 15,-6 7-1-15,0 3 0 0,7 5-27 0,-1 1 0 16,0 1 0-16,3 4-11 0,0-6 38 0,3 3 7 15,0-5 2-15,1-1 0 0,5-2-28 0,0-5-8 16,-3-3 0-16,3 3 0 0,3-8 0 0,0-3 0 16,3-5 0-16,0-3 0 15,0-5-24-15,0-1-11 0,3-7-2 0,0 0-1 16,0-2-57-16,0-6-11 0,0 0-2 0,0 0-1 16,0 0-82-16,0 0-16 0,-6-6-3 0,0-4-1 15,-3 2-42-15,0-3-9 0,-3-2-2 0</inkml:trace>
  <inkml:trace contextRef="#ctx0" brushRef="#br0" timeOffset="-93250.23">7178 10329 2077 0,'-6'-10'45'0,"0"-1"10"0,-2 1 1 0,-1-4 4 0,-6 6-48 0,6 0-12 0,0 1 0 0,0 1 0 16,0 1 132-16,3 2 25 0,0-2 5 0,6 5 1 15,0 0-78-15,0 0-15 0,6-3-3 0,3 3-1 16,-3-5-39-16,6 2-8 0,3 1-2 0,3-1 0 16,2-2-2-16,4 0-1 0,0-1 0 0,3 1 0 15,0 0-14-15,-1-1 11 0,-2 4-11 0,0-1 10 16,3 0-10-16,0 1 0 0,-4-1 0 0,1 3 0 15,-3 0 0-15,0 0 0 0,0 0-9 0,0 0 9 16,2 3-165-16,-2-1-27 16,0 1-4-16</inkml:trace>
  <inkml:trace contextRef="#ctx0" brushRef="#br0" timeOffset="-92875.31">7830 10311 345 0,'0'0'31'0,"0"0"-31"15,0 0 0-15,0 0 0 0,-3 8 439 0,3-8 81 16,0 0 17-16,0 0 3 0,0 0-364 0,6 2-72 16,-6-2-16-16,6 3-2 0,3-3-48 0,-3 0-10 15,3 0-1-15,0 0-1 0,0 0-14 0,0-3-2 16,0 1-1-16,0-4 0 0,-3 1-1 0,0 0 0 16,5-3 0-16,1 0 0 0,-6 0-8 0,0 0 0 15,0 0 9-15,-3-2-9 0,3-1 8 0,-3 3-8 16,-3-2 10-16,0-1-10 0,3 3 12 0,-3-3-3 15,-9 6-1-15,6-3 0 0,-3 3 1 0,0 2 0 0,-3 3 0 16,-3 3 0-16,3 0 16 0,-2 4 3 0,-4 1 1 0,0 6 0 16,0 2-5-16,0-1 0 0,-3 4-1 15,3 2 0-15,0-2-5 0,1 4-1 0,-1 1 0 0,6-5 0 16,0 2-9-16,0 0-8 0,3 0 12 0,0 0-12 16,6-2 8-16,0-1-8 0,6-2 0 0,0-2 0 15,0-1 0-15,6-3 0 0,0-2 0 0,0 0 0 16,-1-2 0-16,1-4 0 0,3 1 8 0,0-6-8 15,3 1-18-15,-3-4-7 16,-3 1-2-16,3-3 0 0,0-3-169 0,-1 1-33 0,1-3-7 16</inkml:trace>
  <inkml:trace contextRef="#ctx0" brushRef="#br0" timeOffset="-92215.2">8637 10306 1375 0,'0'0'60'0,"0"0"14"0,0 5-59 16,0 0-15-16,0-5 0 0,-3 5 0 0,0 3 132 0,0-2 24 0,-3 2 5 0,0 2 1 15,0 3-43-15,0 1-9 0,0-1-2 0,0 3 0 16,-3 0-32-16,-3 2-6 0,3 1-2 0,-2-1 0 15,2 1-35-15,0-3-7 0,0-1-2 0,0 1 0 16,3-2-24-16,0-4 0 0,0 1-14 0,3-3 5 16,0 0 9-16,3-8 0 0,0 0 0 0,0 0 0 15,9-3-176-15,3 0-32 0,-3-5-8 16</inkml:trace>
  <inkml:trace contextRef="#ctx0" brushRef="#br0" timeOffset="-92038.73">8762 10070 1836 0,'-9'-3'81'0,"9"3"17"0,-3-2-78 0,0 2-20 15,0 0 0-15,0 0 0 0,0 0 82 0,0 2 13 16,0 1 2-16,0-3 1 0,3 0-53 0,-3 5-10 16,3 1-3-16,0-1 0 0,0 3-32 0,0 0-17 0,3 0 1 0,-3 2-993 15</inkml:trace>
  <inkml:trace contextRef="#ctx0" brushRef="#br0" timeOffset="-91315.97">8792 10335 576 0,'0'0'51'0,"0"0"-41"16,0 0-10-16,0 0 0 0,6-3 214 0,-6 3 41 16,0 0 8-16,0 0 1 0,0 0-128 0,3 5-25 15,-6 3-6-15,3 5-1 0,0 1-28 0,-3-1-7 16,-3 3-1-16,0 0 0 0,0 2-3 0,-3 1-1 0,3-1 0 0,0 3 0 15,-3-2 3-15,3-3 0 0,0 0 0 0,-3 0 0 16,3-3-23-16,0-3-4 0,3 1 0 0,-3-3-1 16,6-3-24-16,0-5-5 0,0 0-1 0,0 0 0 15,0 0-1-15,6-2-8 0,3-4 12 0,3 1-4 16,0-6 0-16,3-5 0 0,0 3 0 0,0-5 0 16,3-3-8-16,-1 2 0 0,1-2 0 0,3 2 8 15,-6-2-8-15,6 5 0 0,-3-2 0 0,2 2-11 16,-2 3 11-16,-3-1-13 0,3 4 5 0,-6 2 8 0,3 3-8 15,-3 2 8-15,-3 0 0 0,0 3 0 0,-3 0 0 16,-6 0-9-16,6 6 9 0,-3 4 0 0,-3 1 0 0,0-1 0 16,-3 1 0-16,-3 2 9 0,0 0 3 0,0 1 0 15,0 2 0-15,0-1 0 0,0-1 4 0,0 2 0 16,-3-1 1-16,3-1 0 0,-3-1-17 0,0 0-16 16,3-2 4-16,0-1 0 0,0-4 38 0,3 1 8 15,0-1 2-15,3-4 0 0,0-2-26 0,0 0-10 16,0 0 8-16,0 0-8 0,0 0 8 0,9-2-8 15,3-6 0-15,0-3 8 0,3 3-8 0,-3-5 0 16,6 0 0-16,-3-6 8 0,2 3-17 0,1-2-4 16,-3-1-1-16,3 1 0 0,0 2-5 0,-3-3-1 15,6 4 0-15,-3 1 0 0,-7 1 9 0,4 3 2 16,0-1 0-16,3 6 0 0,-6-1 9 0,-3 6 0 16,0-2 0-16,0 4-8 0,-3 4 8 0,0 2-8 15,-6 0 8-15,0 2-8 0,3 1 8 0,-6 2 0 0,-3 3 0 16,0 0 0-16,0 0 10 0,0 2-2 0,-3 1-8 15,3-3 12-15,-3-1 1 0,3 1 0 0,0 0 0 0,0-3 0 16,0 1-1-16,0-1-1 0,3 0 0 0,0-2 0 16,0-3-11-16,3 0 0 0,0-8 0 0,3 7 8 15,-3-7-8-15,6 3 0 0,0-3-10 0,6-3 10 16,-3 1-182 0,6-6-30-16,-3 0-7 0,3-3-882 0</inkml:trace>
  <inkml:trace contextRef="#ctx0" brushRef="#br0" timeOffset="-90628.63">9560 10316 518 0,'0'0'46'0,"0"0"-37"0,0 0-9 0,0 0 0 0,0 0 302 0,0 0 58 16,0 0 12-16,0 0 3 0,0 0-217 0,0 0-43 15,0 0-9-15,0 0-2 0,6 0-45 0,-6 0-10 16,0 0-1-16,0 0-1 0,0 0-4 0,0 8-1 15,3 0 0-15,-3 0 0 0,-3 3 2 0,0-1 0 16,-3 1 0-16,0 5 0 0,-3-3-6 0,0 3-1 16,-3 2 0-16,3 1 0 0,-6-1-7 0,6-2-2 15,-3 0 0-15,3 0 0 0,-3-3-11 0,6 0-2 16,1-2-1-16,-1-1 0 0,0-4 12 0,6-6 2 16,0 0 1-16,0 0 0 0,0 0-41 0,0 0-9 15,9 2-2-15,-1-2 0 0,4-2 23 0,-3-6 0 16,6 0 0-16,-3-3 8 0,3-2-20 0,3-5-5 0,-3 2-1 15,3-3 0 1,-4 3-14-16,1-2-4 0,0 2 0 0,3 0 0 0,-6 0 17 0,3 0 3 0,-3 3 1 16,3 0 0-16,-3 2 15 0,-1 1-9 0,1 2 9 0,0 0-8 15,-3 2 8-15,-3 4 0 0,3 2 0 0,0-3 8 16,-3 3-8-16,0 3 0 0,-3-1 0 0,0 6-8 16,0-2 8-16,-3 2 0 0,0 2 0 0,0 1 8 15,-3-1 9-15,0 4 3 0,0-1 0 0,-3 0 0 16,0 3-12-16,3-3-8 0,-6 3 9 0,3 0-9 15,0-3 30-15,0 0 0 0,0-2 0 0,3 2 0 16,0-5-18-16,0 0-4 0,3-8-8 0,0 8 12 0,0-8-12 16,0 0 0-16,0 0 0 0,3 5 0 0,3-5 8 0,0-2-8 15,3-4 0-15,3 1 9 0,3-6-9 0,-3 4 8 16,0-7-8-16,3 1 8 0,0-3-8 0,-1 3-14 16,-2-3 3-16,3 3 1 15,3 0-20-15,-3 2-4 0,3-2-1 0,0 0 0 16,0 2 35-16,-1 0 9 0,-2 4 1 0,0 1 0 0,0 1-10 0,-3 0 0 15,-3 2-12-15,0 0 12 0,0 3-9 0,-3 3 9 16,-6-3 0-16,9 3 0 0,-6 2 0 0,0 0 0 16,0 1 0-16,-3 1 0 0,0-1 8 0,0 2 4 15,0 2 2-15,-6 3 0 0,3-2 5 0,-6 2 1 16,6-2 0-16,-3 2 0 0,-3 3-3 0,0 0 0 16,-3-3 0-16,6 3 0 0,-3-3-5 0,3 0 0 15,0 1-1-15,0-4 0 0,6 1-11 0,0-3 0 16,0 2 0-16,0-2 0 0,3 0 0 0,3 0 0 0,0-5 0 15,3-1 0 1,0 1-136-16,3-6-27 0,3 1-5 0</inkml:trace>
  <inkml:trace contextRef="#ctx0" brushRef="#br0" timeOffset="-89660.11">10339 10403 1267 0,'0'0'56'0,"0"0"12"0,-3 0-55 0,1 0-13 0,2 0 0 0,0 3 0 15,-6-3 156-15,6 0 29 0,0 0 6 0,0 0 1 16,0 0-52-16,0 0-9 0,0 0-3 0,0 0 0 16,0 0-102-16,0 0-26 0,6 5 0 0,-1 3 0 15,4-2 56-15,0-4 7 0,-3 1 1 0,3-3 0 16,0 0-52-16,0 0-12 0,3-5 0 0,0-1 0 16,0 1 0-16,0-3 0 0,0 0 0 0,2 0 0 15,-2 0 28-15,0-2 2 0,-3-1 1 0,3 1 0 16,-3-1-50-1,-3 3-9-15,0-3-3 0,0 3 0 0,-6 1 50 0,3-4 9 0,0 3 3 0,-3 0 0 16,-3 0-20-16,0 3-11 0,-3-3 12 0,0 0-12 16,-3 3 11-16,-3-1-11 0,0 4 10 0,0-1-10 0,-3 6 12 15,-2-1-4-15,-1 4-8 0,-3 2 12 0,0 2 3 16,0 3 0-16,3 1 0 0,-2 4 0 0,2-2 9 16,0 5 3-16,3-2 0 0,0-1 0 15,0 1-43-15,3-1-9 0,3 3-2 16,3 1 0-16,0-1 42 0,3-3 8 0,0 1 1 0,3-1 1 0,3 1-40 0,3-3-8 15,0 0-1-15,3-3-1 0,3-3 25 0,0 1 0 16,0-3 0-16,3-3 0 0,6-2 0 0,3-3 0 16,2-5 0-16,7 2 0 0,-3-2 0 0,3-3 0 15,-4-3 0-15,-2-2 0 0,-3 0 0 0,3 2 14 16,-3 1-2-16,-4-1 0 0,-2 3-12 0,0 0-16 16,-6 0 3-16,0 3 1 0,0 5 12 0,-6 0 0 15,-6 0 0-15,3 5 0 0,0 0 0 0,-6 3 0 16,3 0 0-16,-6 6 10 0,0-4-10 0,0 3 0 15,0-2 0-15,-3 2-11 0,3-2 45 0,0-1 9 0,-3 1 1 16,6-1 1-16,-3-2-23 0,3 0-5 0,3-2-1 0,0-1 0 16,0-5-7-16,0 0-1 0,0 0-8 0,0 0 12 15,0 0-4-15,6 0-8 0,0-5 11 0,3-1-11 16,-3 1 12-16,3-3-4 0,0 0 0 0,3-2-8 16,-3-1 8-16,3-2-8 0,-3 0 0 0,3 2 0 15,2-2-8-15,-2 0-9 0,0 2-2 0,0-2 0 16,-3 2 19-16,3 1 0 0,-3-1 0 0,0 0 0 15,3 1 0-15,-3-1 0 0,3 3 0 0,-1 0 0 16,1 0 12-16,0 0 7 0,0 1 1 0,3-1 0 16,-3 2-20-16,-3 1 0 0,3 0 0 0,0-1 0 15,-3-2 0-15,0 6 0 0,-1-1 0 0,-2-2 0 16,3-3 0-16,-3 3-12 0,0 5 3 0,-6 0 1 16,0 0-72-16,0 0-15 0,6-6-2 0,-6 6-1 15,0 0-158-15,0 0-31 0</inkml:trace>
  <inkml:trace contextRef="#ctx0" brushRef="#br0" timeOffset="-88097.86">11840 10298 1728 0,'0'0'38'0,"0"0"8"0,0 0 2 0,0 0 0 0,0 0-39 0,0 0-9 16,0 0 0-16,0 0 0 0,0 0 94 0,0 0 17 15,0 0 3-15,0 0 1 0,-3 2-31 0,0-2-7 16,3 0-1-16,-6 3 0 0,3 0-24 0,0-3-4 16,0 0-2-16,0 2 0 0,0-2-7 0,-3 3-2 15,3-3 0-15,-3 0 0 0,3 0-5 0,-6 0 0 16,3-3-1-16,-3 1 0 0,0 2-13 0,0 0-2 16,-3 0-1-16,1 2 0 0,-1 1 18 0,-3-3 4 15,3 5 1-15,-3-2 0 0,0 2-18 0,0 0-4 16,0 1-1-16,-3 2 0 0,4 0-7 0,-1-1 0 15,3-1-8-15,-3 2 12 0,6 0-12 0,0-3 8 16,0 0-8-16,3 0 0 0,6-5 0 0,-6 8 8 16,6-8-8-16,0 0 0 0,-3 6 0 0,3-6 0 15,3 8 0-15,0-3 0 0,3 3 0 0,0-3-8 16,3-2 8-16,3 2 0 0,0 0 0 0,3 3-8 0,0-2 8 16,-1-1 0-16,4 0 0 0,-3 3 0 0,-6 0 11 15,3 0-11-15,0 0 0 0,0 3 0 0,-3-6 0 0,0 5 0 16,0 1 0-16,0-3 0 0,-1 3 0 0,-5-1 0 15,3-2 0-15,-6 0 0 0,3 0 0 0,-3 3 0 16,-3-4 0-16,0 1 0 0,-3 0 0 0,1 3 0 16,-4-6 0-16,0 3 0 0,0-3 0 0,0 3 0 15,0-2 0-15,-6-1 0 0,0-2 0 0,0-1 0 16,0 1 0-16,0 0 0 0,1-1 0 0,-4-2 0 16,3-2 10-16,0-1-10 0,3 0 8 0,-3-2-8 0,0 0 8 15,3-1-8-15,3-2 0 0,1 0 8 0,-1 1-8 16,3 1 0-16,-3-2 0 0,6 3 0 0,-3 0 0 15,6-1 0-15,0 4 0 0,0 2 0 16,0 0-82-16,3-5-12 0,3-1-2 0,0 4-1 16,3-4-172-16,0-2-35 0</inkml:trace>
  <inkml:trace contextRef="#ctx0" brushRef="#br0" timeOffset="-87535.61">12069 10512 0 0,'0'0'0'0,"0"0"0"0,0 0 0 0,0 0 0 16,9-3 330-16,-3 1-66 0,0 2 52 0,3-6 12 15,0 4-201-15,-4-4-40 0,4 1-8 0,0 2-2 16,0-2-26-16,-3 0-6 0,-3-3-1 0,0 3 0 15,6-3-3-15,-3 2-1 0,3-4 0 0,-3 2 0 16,0 0 2-16,-6 3 0 0,3-3 0 0,0 0 0 16,0 0 7-16,-3 0 2 0,-6-3 0 0,0 1 0 15,0 2 10-15,-3-3 3 0,6 3 0 0,-6-2 0 16,0 2-6-16,-3 2-1 0,-3 4 0 0,1 2 0 16,-1 0-9-16,0 8-1 0,-3-3-1 0,0 6 0 15,0-3-6-15,3 2 0 0,-3 3-1 0,1 1 0 0,-1-1-11 16,3 3-3-16,0 2 0 0,3 1 0 0,0-3-13 15,3 2-2-15,0 1-1 0,3-1 0 0,3 1-9 16,0-1 0-16,3-2 0 0,0 0 0 0,3 0 0 0,0-3 0 16,3-2 0-16,0 2 0 0,3-5 0 0,0 0 0 15,3 0 0-15,3-6 0 0,0-2 0 0,0 0 8 16,3-5-8-16,-1 0 8 0,4-6 0 0,0 1-8 16,3-1 12-16,-3-5-4 0,-6 0-8 0,-1 0 0 15,1-2 9-15,0-1-9 0,0 1 0 0,-3-1 8 16,-6 1-8-16,3-1 0 0,-6 1 0 0,0 2 8 15,-6-5-8-15,0 5 0 0,-3-3 22 0,-3 3 0 16,0 1 0-16,0-1 0 0,0 2-22 0,-6 1 0 16,0 3 0-16,1 2 0 0,-4 5 0 0,0 0-18 15,-3 6 3-15,3 0 1 0,0 2 14 0,-3 3 0 16,4 3-10-16,2 2 10 0,-3 3 0 0,6-3 0 16,-3 0-9-16,6 3 9 15,3-3-79-15,0 0-12 0,3 1-2 0,0-4-1165 0</inkml:trace>
  <inkml:trace contextRef="#ctx0" brushRef="#br0" timeOffset="-86730.88">12599 10422 1918 0,'0'0'42'0,"0"0"9"0,0 0 1 0,0 0 3 0,-6 5-44 0,-3 1-11 0,3 1 0 0,0 7 0 15,-3-1 62-15,0 5 10 0,0 1 3 0,3 5 0 16,-6 0-9-16,0-1-2 0,3 4 0 0,0 5 0 15,1-1-51-15,-4 4-13 0,0 2 0 0,0 0 0 16,3 0 17-16,0 0 1 0,-3 0 0 0,0 0 0 16,3-5-29-16,-3 2-5 0,3-5-2 0,0 0 0 15,1-5 30-15,-1 0 5 0,3-3 2 0,0-2 0 16,0-1-19-16,3-5 0 0,-3 1 8 0,3-4-8 16,3-2-13-16,-3-3-7 0,3-5 0 0,0 0-1 15,0 0 48-15,0 0 9 0,0-10 3 0,3 2 0 0,0-5-23 0,3-3-4 16,0-3 0-16,0-2-1 0,0-3-3 0,3-2 0 15,-4-3 0-15,7-8 0 0,0-3 9 0,0-5 2 16,0 0 0-16,3-5 0 0,3 2-19 0,0 1-17 16,3-1 3-16,2-2 1 0,-2 2 35 15,6 3 7-15,0 3 2 0,3-1 0 0,-4 4-21 0,1 4-10 16,0 1 10-16,0 2-10 0,-1 6 9 0,-2-1-9 16,3 6 8-16,-3 0-8 0,3 2 0 0,-6 6 0 15,5 0 8-15,-2 2-8 0,0 3 0 0,-3 0 8 16,0 6-8-16,-4 2 8 0,-2 2-8 0,0 4 0 15,-3-1 0-15,-3 6-11 0,0 2 11 0,0 0 0 16,-6 3 0-16,0 3 0 0,-6 2 0 0,0 0 0 16,0 0 9-16,-3 3-9 0,0 0 14 0,0-1-4 15,-3 1-1-15,-6 0 0 0,0-3 3 0,1 0 0 16,-4 1 0-16,3-1 0 0,-3-5 1 0,0-1 1 16,0-1 0-16,0-1 0 0,0-5-3 0,1 0-1 15,-1-3 0-15,0-2 0 0,3-1-2 0,-3-2-8 16,3-2 12-16,0-4-4 31,1 1-33-31,-1-3-7 0,3 0-2 0,3-5 0 0,0 0 6 0,3 0 0 0,3-6 1 0,6 1 0 16,0-1-110-16,6 3-23 0,0-2-4 0,3 4-561 15,3 1-113-15</inkml:trace>
  <inkml:trace contextRef="#ctx0" brushRef="#br0" timeOffset="-86371.58">13248 10192 1994 0,'0'0'44'0,"0"0"8"0,0 0 3 0,0 0 1 0,0 0-44 0,0 0-12 0,0 0 0 15,0 0 0-15,0 0 88 0,0 0 15 0,3 8 3 0,-3 0 1 16,0 2-48-16,0 1-10 0,-3 2-1 16,0 3-1-16,0 0-15 0,-3 2-4 0,3 1 0 0,-3-1 0 15,3 1 29-15,-3-3 6 0,-3 2 1 0,3 1 0 16,0-6-52-16,0 0-12 0,0 0 0 0,0-2 0 15,3-3 0-15,0 0 0 0,3-8 0 0,0 0 0 16,0 0 0-16,0 0 0 0,0 0 0 0,0 0 0 16,6-5 54-16,0-1 8 0,0-2 2 0,0-2 0 15,3-1-52-15,-3-2-12 0,3 0 0 0,3-3 0 16,-3 0 0-16,0 0 0 0,2 0 0 0,-2 0 0 16,3 1 0-16,-3-1 0 0,0 0 0 0,3 3 0 0,-3-1 0 0,0 4 0 15,0-1 0-15,0 3 0 16,0 0-48-16,0 3-13 0,-3 2-3 15,-3 1 0-15,3 2-51 0,-1 2-10 0,-5-2-3 0,6 3-648 16,-3 0-131-16</inkml:trace>
  <inkml:trace contextRef="#ctx0" brushRef="#br0" timeOffset="-85824.79">13572 10372 1983 0,'0'0'44'0,"0"0"8"0,0 0 3 0,0 0 1 0,0 0-45 0,6 2-11 0,-6-2 0 0,9 3 0 16,0-3 54-16,3 0 9 0,-3-3 1 0,0 1 1 15,0-1-35-15,2 0-7 0,-2-2-2 0,3 0 0 16,-3 0-10-16,0-3-3 0,3 0 0 0,-6-3 0 16,3 3-8-16,0-2 12 0,0-1-12 0,-6 3 12 15,3 0-4-15,0-3 0 0,-3 4 0 0,0-4 0 16,-3 0 13-16,0 1 3 0,-3 2 0 0,3-3 0 15,-6-2 3-15,3 5 1 0,-3-2 0 0,-3 2 0 16,0 2-3-16,-3 4 0 0,0-1 0 0,-6 6 0 16,0-3 6-16,0 5 1 0,-5 3 0 0,2 0 0 15,-3 2 0-15,0 1 0 0,6 5 0 0,-2-3 0 16,5 0-32-16,0 3 0 0,0 0 0 0,3 3 0 16,3-1 29-16,3-2 0 0,0 0 0 0,3 2 0 15,0-2-29-15,3 0 0 0,3 0 0 0,0-3 0 0,3 0 0 16,3-2 0-16,0 0 0 0,0-3 0 0,0-3 8 15,3-2-8-15,3-1 0 0,2-4 9 16,-2-1-33-16,6-2-6 0,0-3-2 0,0 0 0 16,-3-6 53-16,3 4 11 0,-4-3 1 0,1-3 1 0,0 0-34 0,-3 0-16 15,-3-2 2-15,3 4 0 0,-6 1 14 0,0 0 0 16,-3 0 0-16,3 5 0 0,-6 2 0 0,-3 6 0 16,2-8 0-16,-2 8 0 0,0 0 0 0,0 0 0 15,0 0 0-15,-5 6 0 0,-1 4 9 0,0 1-9 16,0 2 0-16,0 3 9 0,0 0-1 0,0 0 0 15,3 0 0-15,0-1 0 0,-3 1-8 0,6 0 0 16,0-3 9-16,3 1-9 0,0-4 0 0,3-2 0 16,0 0 0-16,3-3 0 0,0-2 0 0,3 0 8 15,-1-6-8-15,1-2 0 0,0-3 0 0,3 0 0 16,0-3 0-16,3-2-8 16,0 0-106-16,0 0-21 0,-4-6-4 0,4 1-667 0,-6-1-134 0</inkml:trace>
  <inkml:trace contextRef="#ctx0" brushRef="#br0" timeOffset="-85606.14">13774 9850 230 0,'0'0'20'0,"0"0"-20"0,0 0 0 0,0-2 0 0,0 2 451 0,0 0 85 15,0 0 18-15,0-5 3 0,0-1-387 0,3 4-78 16,0-4-15-16,3 4-3 0,3-1-45 0,0 0-9 15,0-2-1-15,0 5-1 0,-3-3-18 0,6 1 10 16,-3 2-10-16,3 0 8 16,-3-3-74-16,3 3-15 0,-4 0-3 0,4 0-979 15</inkml:trace>
  <inkml:trace contextRef="#ctx0" brushRef="#br0" timeOffset="-84903.18">14066 10155 288 0,'0'0'25'0,"0"0"-25"16,0 0 0-16,0 0 0 0,0 0 336 0,0 0 61 16,6-6 13-16,-3 1 2 0,-3 5-236 0,3-3-48 15,3-2-10-15,3 3-2 0,-3-1-45 0,0 0-10 16,3 1-1-16,0-1-1 0,3 0-22 0,-1 1-4 15,1-1-1-15,-3 0 0 0,3 1-16 0,0 2-4 16,3-6-1-16,-3 6 0 0,0-2-11 0,0 2 0 16,0 0 0-16,0-3 8 0,-1 3-8 0,-2 0 0 15,0 0 0-15,0 3 8 0,-3-3-8 0,0 2 0 16,-6-2 0-16,3 6 0 0,-3-1 0 0,0 3 8 16,-3 0 2-16,0 0 0 0,-3 2 2 0,-3 1 1 15,0 0 0-15,0-1 0 0,-5 3 7 0,2 3 2 16,-3 0 0-16,0 0 0 0,0 3 0 0,-3-1 0 0,0 1 0 0,0-1 0 15,-2 1-11-15,2-3-3 0,3-1 0 0,0 1 0 16,0-3 4-16,6 3 1 0,0-2 0 0,3-1 0 16,0-3-13-16,0 1 0 0,6 0 0 0,0-3 0 15,6-1 0-15,0-1 0 0,3-4 0 0,0 1 0 16,3 0 0-16,6-3 0 0,-3-3 0 0,3 0 0 16,-3-2 0-16,2 0 0 0,1-3 0 0,0 0 0 15,0 0-108-15,0 0-24 16,-3 0-4-16,3-2-2 0,-4 2-162 0,4 0-32 0,3-14-6 0,0 9-2 0</inkml:trace>
  <inkml:trace contextRef="#ctx0" brushRef="#br0" timeOffset="-84668.86">14542 10157 403 0,'0'0'17'0,"0"0"5"0,0 0-22 0,0 0 0 15,0 0 0-15,0 0 0 0,0 0 432 0,0 0 81 16,0 0 17-16,-3 6 3 0,-3-4-339 0,0 6-68 15,-2 0-14-15,-1 5-2 0,0 1-62 0,-3 2-13 16,0-1-3-16,0 4 0 0,0-3 0 0,0 2 0 16,3 1 0-16,3 2 0 0,-3-5-32 0,3 0 0 15,3-3 0-15,-3 0 0 0,3 0-8 0,3-5-9 16,0 3-2-16,3-3 0 16,6-5-36-16,-3-1-7 0,6-2-2 0,0-2 0 15,0-6-125-15,3 0-26 0,0-3-5 0,0-2-736 0</inkml:trace>
  <inkml:trace contextRef="#ctx0" brushRef="#br0" timeOffset="-84512.64">14745 9808 403 0,'0'0'36'0,"0"0"-36"0,0 0 0 0,0 0 0 16,0 0 374-16,0 0 68 0,-6 0 14 0,3-3 2 15,3 3-298-15,0 0-59 0,0 0-12 0,0 0-2 16,0 0-75-16,0 0-12 0,0 0 0 0,0 0-12 15,3 11-195-15,3 0-39 0</inkml:trace>
  <inkml:trace contextRef="#ctx0" brushRef="#br0" timeOffset="-83981.51">14906 10179 1267 0,'0'0'56'0,"0"0"12"0,0 0-55 0,0 0-13 15,0 0 0-15,0 0 0 0,0 0 105 0,0 0 19 16,0-6 3-16,0 6 1 0,0-5-22 0,0 0-4 16,-3-1-1-16,3 6 0 0,0 0-16 0,-6-5-3 15,0 2-1-15,0 1 0 0,0 2-5 0,0 0-2 16,0 0 0-16,-3 0 0 0,6 2-59 0,-6-2-15 0,0 0 0 15,0 3 0-15,-3 0 52 0,3-1 8 0,-3 1 2 0,0 2 0 16,4-2-48-16,-1 2-14 0,0-2 0 0,3 2 8 16,-3-2 10-16,0 2 2 0,9-5 1 0,-6 5 0 15,3 1-12-15,-3-4-9 0,3 4 12 0,0-1-12 16,3 3 8-16,0-3-8 0,3 3 0 0,-3-3 0 16,6 3 0-16,0-2 0 0,-3 2 0 0,3-1 0 15,3-1 0-15,0-1 0 0,3 3 0 0,-3 0 0 16,2 0 0-16,1 0 0 0,3-3 0 0,-3 3 0 15,-3 0-21-15,3 0-5 16,-3 3-1-16,-3-4 0 0,-3 4 27 0,0-3 0 0,0 3 0 0,0-4 0 0,-3 1 0 16,-6 3 0-16,3-3 0 0,-3 0 0 0,0 0 0 15,-3 2 0-15,0-2 0 0,-3 0 0 0,0 0 11 0,0 0 7 16,-3 0 2-16,4-3 0 0,-4 1-20 0,0-1 10 16,0 0-10-16,0-2 8 0,-3 0-25 0,3-3-6 15,0 0-1-15,1 0 0 0,2 0 71 0,-3-6 13 16,-3 4 4-16,3-1 0 0,3-2-52 0,3-1-12 15,0 4 0-15,0-4 0 0,3 1 0 0,3 0 0 16,3 2 0-16,0-2 0 16,6 0-48-16,3-1-13 0,0 1-3 0,3 0 0 15,-3-1-162-15,3 1-33 0</inkml:trace>
  <inkml:trace contextRef="#ctx0" brushRef="#br0" timeOffset="-83466.02">15069 10295 1490 0,'0'0'32'0,"0"0"8"0,0 0 0 0,9 3 3 0,-3-1-35 0,0 1-8 0,0-3 0 0,0 0 0 16,3 0 55-16,0 0 9 0,-3 0 1 0,0 0 1 15,3-3-2-15,0 1 0 0,0 2 0 0,-1-3 0 0,1 0-8 0,-3 1-3 16,6-4 0-16,-3 4 0 0,0-4-33 0,-3 4-8 16,6-6 0-16,-3 3-1 0,0-3 34 0,-3 2 7 15,3-4 2-15,0 2 0 0,3 0-35 0,-4 0-7 16,-2-3-2-16,0 3 0 0,3-2 43 0,-3-1 9 16,-6 1 2-16,3 2 0 0,0-3-52 0,0 3-12 15,-3-2 0-15,0 2 0 0,0 0 0 0,0 0 0 16,-6 0 0-16,3 3 0 0,-3-1 34 0,-3 1 4 15,0 5 1-15,-2 0 0 0,-4 0-11 0,-3 5-3 16,6-2 0-16,-3 5 0 0,-3 0 31 0,3 5 7 16,0-2 1-16,-2 2 0 0,2 3-52 0,0 0-12 15,-3-1 0-15,3 4 0 0,0 0 0 0,0 2 0 16,3 0 0-16,3 3 0 0,0-3 0 0,1 0 0 16,5 0 0-16,0-2 0 0,0-1 0 0,6 1 0 15,3-3 0-15,-3-1 0 0,5-1 0 0,1-1 0 16,3-2 0-16,0-1 0 0,3-5 0 0,-3 3 0 15,3-2 0-15,3-4 0 0,-3 1 0 0,2-3 0 0,1-3 0 16,0-2 0-16,0 0 0 0,3-1-18 0,-3 1 4 0,0-3 1 31,-4 3-82-31,1 0-16 0,0-3-3 0,-3 0-725 0,0 0-145 16</inkml:trace>
  <inkml:trace contextRef="#ctx0" brushRef="#br0" timeOffset="-82185.08">15995 10134 1530 0,'0'0'68'0,"0"0"13"0,0 0-65 0,0 0-16 16,0 0 0-16,0 0 0 0,-6 5 111 0,3 3 18 16,-3 2 4-16,3 1 1 0,-3 2-66 0,0 0-12 15,0 1-4-15,3 4 0 0,-3-2-16 0,3 3-3 16,-3-4-1-16,0 7 0 0,3-7-8 0,0 4-1 15,0-6-1-15,-2 3 0 0,5-3 1 0,-3-2 0 16,3-1 0-16,0-2 0 0,3 0-11 0,-3-8-1 16,0 0-1-16,5 6 0 0,-5-6 0 0,6 0 0 15,3 0 0-15,0-3 0 0,0-2-2 0,0-1 0 16,0-2 0-16,3-2 0 0,-3-1-8 0,3 1 0 16,-3-3 0-16,0-1 0 0,0 1-21 0,3 0-3 15,-1 0-1-15,1-3 0 0,-3 2 9 0,3-1 1 16,0 4 1-16,0 0 0 0,-3 1 14 0,0 2-9 15,0 0 9-15,-3 3-8 0,0-1 8 0,0 4 0 16,-6 2 0-16,0 0 0 0,3 5 0 0,-3 3 0 16,-3 3 0-16,-3-1 0 0,3 3 31 0,0 3 8 15,-6 3 1-15,3-3 1 0,3 5-19 0,-3-5-4 0,3 2-1 16,-3-2 0-16,3 0-9 0,0-3-8 0,3 3 12 0,0-3-12 16,0-2 20-16,0-6-4 0,3 3 0 0,3-3 0 15,0 1-1-15,3-6-1 0,-3 0 0 0,6-6 0 16,0 1-5-16,2-3-1 0,1-5 0 0,-3 2 0 15,6-5 1-15,-3 1 0 0,0-1 0 0,3 0 0 16,0-3-9-16,-4 1 0 0,4-1 0 0,-3 1 0 16,0-1 0-16,0 1 0 0,0 2 8 0,-3 0-8 15,0 0 0-15,0 6 0 0,-6-4 0 0,2 6 0 16,-2 0-20-16,0 3 3 0,-3 0 1 0,-3 5 0 16,0 0-84-16,0 0-16 0,0 0-3 15,0 0-625-15,0 0-126 0</inkml:trace>
  <inkml:trace contextRef="#ctx0" brushRef="#br0" timeOffset="-81935.13">16659 10163 1094 0,'0'0'48'0,"0"0"11"0,0 0-47 0,0 0-12 16,-3 5 0-16,-3 0 0 0,3 3 271 0,0 0 52 15,-3 0 10-15,0 3 3 0,-3 2-229 0,3 0-46 16,-3 3-9-16,0 0-1 0,-9 18-13 0,9-15-22 16,3 2-1-16,-3-5-15 0,7 2 8 0,-4-2-8 0,0-3 0 15,3 3 0-15,0-5 0 0,3-3 0 16,0 0 0 0,3-3-24-16,-3-5-12 0,0 0-1 0,0 0-1 15,9-3-166-15,-1-5-34 0,1-2-6 0</inkml:trace>
  <inkml:trace contextRef="#ctx0" brushRef="#br0" timeOffset="-81747.69">16802 9930 2260 0,'-12'-3'100'0,"6"3"21"0,0 3-97 0,0-1-24 16,6-2 0-16,-9 3 0 0,-3 0 92 0,3-1 12 15,6 4 4-15,0-1 0 0,0 0-87 0,3-5-21 16,0 0 0-16,0 8 0 15,3 0-47-15,0 3-13 0,3-1-4 0,0-4-682 16,3 2-137-16</inkml:trace>
  <inkml:trace contextRef="#ctx0" brushRef="#br0" timeOffset="-81364.89">16941 10205 57 0,'0'0'0'0,"0"0"0"0,0 0 0 0,0 0 0 15,0 0 0-15,0 0 0 0,0 0 464 0,0 0 87 16,0 0 17-16,9 0 4 16,-3-5-405-16,0 2-82 0,3 0-16 0,0-2-3 0,-3 0-46 0,0 2-10 15,3-2-2-15,0 0 0 0,-3-1 2 16,3 1 0-16,-3 0 0 0,3-1 0 0,-3 1-10 0,0 0-9 16,-6 0 9-16,3-1-13 0,0 1 13 0,0 0 8 15,-6-1 0-15,-3 4-8 0,3-6 33 0,-3 5 0 16,-3-2 0-16,3 2 0 0,-3 3 3 0,-3 0 0 15,3 0 0-15,-3 3 0 0,0 2 3 0,-3 3 1 16,3 0 0-16,-5 3 0 0,-1 4-1 0,-3-1 0 16,3 4 0-16,-3 1 0 0,0-1-13 0,3 3-2 15,1 1-1-15,2 1 0 0,6 1-11 0,0 0-1 16,0-3-1-16,3 3 0 0,9-3-10 0,-3-2 0 16,3 2 0-16,3-5 0 0,6 0 0 0,0-3 0 15,3-3 0-15,-3 1 0 0,5-6 0 0,-2 1 0 0,3-1 0 16,0-5 0-16,-3 0 0 0,0-3-17 0,6-2 2 15,-7 0 1 1,-2-3-92-16,3 0-18 0,6-3-4 0,-6 1-691 0,3-4-137 0</inkml:trace>
  <inkml:trace contextRef="#ctx0" brushRef="#br0" timeOffset="-80411.99">17686 10131 1702 0,'0'0'76'0,"0"0"15"0,0 0-73 0,0 0-18 0,0 0 0 0,0 0 0 16,0 0 118-16,0 0 20 0,0 0 4 0,0 0 1 15,0 8-65-15,0 0-13 0,-6 0-2 0,0 2-1 16,-6 4-19-16,3 1-4 0,0-1-1 0,-6 4 0 15,-3 1 1-15,6-3 0 0,6 5 0 0,0 0 0 16,-3 0-11-16,-2 0-1 0,5-2-1 0,-3-3 0 16,6-1-13-16,-3-1-2 0,0-4-1 0,3 1 0 15,6-6-10-15,0 3 8 0,0-3-8 0,3-5 8 0,6-2-8 0,-3-4 8 16,2-1-8-16,-2-7 8 0,6 1 0 0,3-3-8 16,3-5 12-16,6 0-4 0,-3 2-8 15,-1-2 0-15,4-3 0 0,0 1 0 0,-3 1-12 0,-3 1 12 16,-1 3-12-16,1-3 12 0,-3 5-10 0,-3 0 10 15,-3 5 0-15,0 1-9 0,-6 2 9 0,3 2 0 16,-3 1 0-16,0 5 0 0,-6 0 0 0,0 0-10 16,0 0 10-16,3 8 0 0,-3 0 0 0,0 5 0 15,-3-2 0-15,3-1 9 0,-3 4-1 0,0-1-8 16,0 0 12-16,-3 3-4 0,3 0 2 0,-3 0 0 16,-3 0 0-16,3-3 0 0,0 5 3 0,3-4 1 15,-6 1 0-15,6 1 0 0,-3-5-2 0,0-1-1 16,3-2 0-16,0 0 0 0,-3 0-11 0,3-2 0 15,3-6 9-15,0 0-9 0,0 0 0 0,9 0 8 16,0-6-8-16,0 1 0 0,0-6 8 0,3 1-8 0,3-3 10 16,0-3-10-16,0 0 0 0,2 0 0 0,4-3 0 15,3-2 0-15,3 3-20 0,-3-3-3 0,-1 2-1 0,1-2 0 16,3 5 24-16,-3 0 0 0,-3 0-9 16,0 3 9-16,-7 5 0 0,1 3 0 0,-3-3 0 0,-3 5 0 15,0 3 0-15,-9 0 0 0,0 0 0 0,9 3 0 16,-6 2 0-16,3 3 0 0,-6 0 0 0,0 0 0 15,0 5 0-15,-6 0 0 0,3-2 0 0,-3 2 0 16,0 3 0-16,-3 0 9 0,0 0-1 0,0 2 0 16,0-2 0-16,0 0 0 0,-2 0 0 0,2 3 0 15,-3-4-8-15,3-1 10 0,3-4-10 0,0 3 10 16,0-2 11-16,3 0 3 0,3-1 0 0,0-2 0 0,6-3-24 16,-3 1 0-16,9 2 0 0,-3-8 0 15,3 0-47-15,3 0-13 0,-4-3-4 16,7-5-819-16,-3-3-164 0</inkml:trace>
  <inkml:trace contextRef="#ctx0" brushRef="#br0" timeOffset="-79630.92">18713 10263 1267 0,'0'0'112'0,"0"0"-89"0,0 3-23 0,-6-3 0 0,3 2 120 16,3-2 19-16,-3 3 4 0,0-3 1 0,-3 3-21 0,6-3-4 15,0 0-1-15,0 0 0 0,0 0-46 0,0 0-10 16,0 0-2-16,0 0 0 0,0 0-25 0,0 0-6 15,0 0-1-15,0 0 0 0,0 0-3 0,0 0-1 16,6-6 0-16,3 4 0 0,-3-3-9 0,-1-1-3 16,1-2 0-16,0 0 0 0,0 3-12 0,0-5 8 15,0-1-8-15,0 3 0 0,0-3 12 0,0 1-4 16,-3-1-8-16,0 1 12 0,0-4-12 0,0-1 0 16,-3 1 0-16,3-2 0 0,-3-2 0 0,0 2 9 15,-3 3-9-15,0 0 8 0,-3-1-8 0,3 1 12 16,-6 5-12-16,0 0 12 0,-3 6 8 0,0 2 3 15,-5 2 0-15,-4 4 0 0,3 1-3 0,-6 4 0 16,-6 0 0-16,4 2 0 0,2 3-2 0,0 0-1 0,0 0 0 16,0 2 0-16,3 1-17 0,1-4 10 0,2 4-10 15,3-3 8-15,3 0-8 0,3 2 0 0,0 1 0 16,3-3 0-16,6 2 0 0,0 1 0 0,0-1 0 16,3-2 0-16,3 0 0 0,3-3 0 0,0 0 0 0,0-2 0 15,3-6-8-15,3 3 8 0,5-3 0 0,1 3 0 16,-6-8 0-16,6 0 10 0,-3-5-1 0,3-3 0 15,0 0-9-15,2-2-11 0,-2-1 3 0,0-2 0 16,-3-3 8-16,0 3 0 0,-3-3 0 0,0 0 0 16,-4 3 0-16,1-3 0 0,-3 3 0 0,0-3 0 15,-3 3 0-15,0-1 0 0,-3-2 0 0,0 3 0 16,0-3 0-16,-3 0 9 0,0-2-9 0,0-1 0 16,-6 1 0-16,3-1 0 0,0 1 0 0,0-1 0 15,-3 3-28-15,-3 3 1 0,3 3 0 16,-3 4 0-16,-3 1-12 0,1 5-2 0,-1 0-1 15,-3 3 0-15,3 5-167 0,-3-3-34 0</inkml:trace>
  <inkml:trace contextRef="#ctx0" brushRef="#br0" timeOffset="-79287.25">18763 9721 2026 0,'0'0'44'0,"0"0"10"0,0-3 2 0,0-2 1 0,0 5-45 0,0 0-12 0,0 0 0 0,0 0 0 16,0 0 75-16,0 0 13 0,0 0 2 0,0 0 1 16,0 0-49-16,3 5-10 0,-3-5-1 0,3 8-1 15,0 0-6-15,0 0 0 0,0-3-1 0,0 1 0 16,3-1-15-16,0 0-8 0,0-2 10 0,0-3-10 15,3 0 12-15,-3-3-3 0,6 0-1 0,-3-2 0 16,2 0 0-16,1-3-8 0,0 0 12 0,3 0-4 16,0 0-8-16,-3 3-9 0,0 0 9 0,0-1-13 15,-6 4 13-15,3-4 0 0,-3 4 0 0,0 2 0 16,-6 0 0-16,0 0-14 0,2 5 1 0,1 3 0 16,0 0-5-16,-3 2-1 0,3-2 0 0,0 3 0 15,0 0-221-15,0-1-45 16,-3 9-9-16,6-6-2 0</inkml:trace>
  <inkml:trace contextRef="#ctx0" brushRef="#br0" timeOffset="-78334.36">19064 10242 1566 0,'-6'5'69'0,"3"-2"15"0,-3 0-68 0,0-1-16 0,3 4 0 0,0-1 0 16,-3-3 109-16,3 4 19 0,3-6 3 0,0 0 1 16,0 5-59-16,0-5-11 0,0 0-2 0,3 5-1 15,-3-5-31-15,9 3-7 0,-9-3-1 0,6 5 0 16,3-5-4-16,-3 0 0 0,3-5-1 0,0 2 0 0,0-2 12 0,-3 2 2 16,2-2 1-16,1 0 0 15,0-3-30-15,-3 0-18 0,3-3 2 0,-3 3 1 0,0-2 15 0,0 2 0 16,0-5 0-16,-3 2 0 0,0 1 0 15,0-1 8-15,-3-2-8 0,0-1 0 0,0 1 9 16,-3 0-9-16,0 0 0 0,-3 0 9 0,0-1-1 0,-3 4-8 16,0 2 12-16,-6 3-4 0,0 2 13 0,1 3 3 15,-4 5 0-15,-3 3 0 0,0 0 12 0,0 5 4 16,-3 1 0-16,4 1 0 0,-1 1-25 0,0 5-5 16,3-2-1-16,0 2 0 0,3 0-9 0,0 0 10 15,6 1-10-15,1 1 10 0,2-1-10 0,3-1 0 16,3-3 0-16,3 1 0 0,0-3-10 0,3-6-1 15,2 1 0-15,4-3 0 16,3-3-28-16,3-2-5 0,0-3-2 0,6-3 0 16,-3 0-2-16,2-5 0 0,4-5 0 0,-3 3 0 15,3-6-27-15,-3 0-5 0,-1 0-2 0,1 0 0 16,-6 0 22-16,0 0 4 0,-3 1 0 0,0 1 1 0,-3 1 39 0,-3 0 7 0,-3 2 9 0,-4 3-13 16,-2 3 29-16,0 5 7 0,0 0 1 0,-2-3 0 15,-4 6 51-15,0 0 10 0,-6 5 3 0,3 0 0 16,-6 5-12-16,0 3-3 0,-3 0 0 0,-3 5 0 15,0 0-17-15,4 3-4 0,-4 2-1 0,3 3 0 16,-3 3-19-16,6-3-3 0,0 3-1 0,-3 2 0 16,4 1-16-16,-4-1-3 0,6 0-1 0,0 3 0 15,-3 1-8-15,3-1 0 0,3 0 0 0,0 2 0 16,0-2 0-16,0 0 0 0,-3 0 0 0,4-2 0 16,-1-3 0-16,-3-1 0 0,3 1 0 0,0-3 0 15,0 0 0-15,-3 0 0 0,3-2 0 0,0 5 0 16,-6-6 0-16,0-5-12 0,1 3 4 0,-1-5 8 0,0-1 0 15,-3 1 0-15,0-4 0 0,-3 1 0 0,3-5 11 16,0-6-3-16,1 3-8 0,-1-8 12 0,6 0-4 0,0-5-8 16,-3-3 11-16,3-5-11 0,-3-1 32 0,3-1-1 15,3-9 0-15,3 0 0 0,1 0-15 0,2-5-2 16,3 0-1-16,0-3 0 0,6 3 3 0,-1 0 0 16,4-3 0-16,3-2 0 0,0 2-4 0,3-2 0 15,-3-1 0-15,6 4 0 0,0-1-12 0,3 3 9 16,2 0-9-16,4-3 8 0,-6 8-8 0,3-2 0 15,0 2 0-15,-1-3 0 0,-2 6 0 0,0 0-11 16,3-3 11-16,3 3-12 16,-3 0-72-16,2 0-16 0,1-3-2 0,-3 3-1 15,-3-3-146-15,6 3-30 0,-1 0-5 0</inkml:trace>
  <inkml:trace contextRef="#ctx0" brushRef="#br0" timeOffset="-78021.92">19778 9512 288 0,'0'0'12'0,"0"0"4"0,0 0-16 0,0 0 0 0,0-8 0 0,-3 0 0 16,3 8 394-16,0 0 76 0,0 0 15 0,0 0 3 15,-6 0-307-15,0 5-61 0,3 3-13 0,-6 3-3 0,0 5-37 0,-2 2-8 16,2 6-2-16,-3 0 0 0,3 2-4 0,-6 1-1 15,0 4 0-15,-3 1 0 0,0-3-5 0,-3 6-2 16,1-1 0-16,-4 3 0 0,3-3-19 0,0 6-4 16,0-5-1-16,6 4 0 0,1-4-21 15,2-1 0-15,3-5 0 0,-3 0 8 0,3-2 0 0,6-6 1 16,-3 0 0-16,6-2 0 0,-3-4-9 0,6-1-11 16,3-4 3-16,3 1 0 15,-3-6-72-15,6 0-13 0,3-2-3 0,-1-6-1 16,-2-2-149-16,3-3-30 0,3-2-5 0</inkml:trace>
  <inkml:trace contextRef="#ctx0" brushRef="#br0" timeOffset="-77850.09">19725 10057 230 0,'0'0'10'0,"0"0"2"0,0 0-12 0,-6 8 0 0,0-3 0 0,0 6 0 16,-3-1 498-16,3 1 97 0,-3-1 19 0,3 1 4 15,0 0-421-15,0 2-84 0,3-3-17 0,-3 4-3 16,3-4-57-16,0 1-11 0,0-1-2 0,3 1-1 15,0 2-22-15,-3-2 0 0,0-1 0 0,3-2 8 32,0 0-53-32,3 0-11 0,-3-8-1 0,0 0-1 15,0 0-194-15,0 0-38 0,0 0-8 0</inkml:trace>
  <inkml:trace contextRef="#ctx0" brushRef="#br0" timeOffset="-77678.26">19891 9874 1918 0,'-6'0'85'0,"3"0"18"0,-3 0-83 0,0 3-20 16,-5 0 0-16,5-1 0 0,6-2 28 0,0 0 0 15,0 0 1-15,0 0 0 16,3 5-94-16,0 3-19 0,2 0-4 0,4-2-1 0</inkml:trace>
  <inkml:trace contextRef="#ctx0" brushRef="#br0" timeOffset="-77272.04">20114 10123 1861 0,'0'0'82'0,"0"0"18"0,0 0-80 0,0 0-20 0,0 0 0 0,0 0 0 15,6 0 108-15,-3-3 19 0,0-2 3 0,3 2 1 16,0-2-62-16,0 0-12 0,-3-3-2 0,3 3-1 15,-3-3-18-15,3 2-3 0,-3-4-1 0,0 2 0 16,0-3 8-16,0 3 2 0,-3-2 0 0,-3-1 0 16,-3 1 2-16,3-1 1 0,-3 0 0 0,-3 3 0 15,3-2-8-15,-3 2-1 0,0 5-1 0,-2 1 0 16,-1 2-3-16,-3 2-1 0,-3 1 0 0,3 5 0 16,-6-3-11-16,3 6-1 0,0 5-1 0,-2-1 0 15,2 1-3-15,0 6-1 0,3-4 0 0,0 6 0 16,0-3-5-16,0 0-1 0,3 0 0 0,4 1 0 15,-1-1 0-15,3 0-8 0,0 0 12 0,6 0-4 16,-3-2-8-16,6-1 0 0,0 1 0 0,0-6 0 16,6 0 0-16,-1 0 0 0,4-7 0 0,6 2 0 0,0-6 0 0,3 1 0 15,3-3 0-15,3-3 0 16,-4-2-16-16,7-3-8 0,-3-2-1 0,3-6-1 16,2 2-114-16,-2-4-22 0,3-1-5 0,0 1-1 15,-1-6-146-15,-2 3-30 0,33-32-5 0,-19 11-2 0</inkml:trace>
  <inkml:trace contextRef="#ctx0" brushRef="#br0" timeOffset="-76689.47">20677 9726 1094 0,'0'0'97'0,"0"0"-77"16,0 0-20-16,0 0 0 0,0 0 230 0,0 0 42 0,0 0 9 0,0 0 2 15,-3 8-157-15,3-8-31 0,6 8-7 0,-3 0 0 16,3-3-29-16,0 0-6 0,0 1-1 0,6-1 0 15,-3-2-16-15,3-3-4 0,2 0-1 0,-2 0 0 16,3-3-11-16,-3 0-1 0,3-2-1 0,0 0 0 16,0-3-5-16,0 0-1 0,3 0 0 0,-1-3 0 15,-2 4-12-15,0-4 0 0,0 0 0 0,0-2 0 16,0 0 28-16,-3 0 4 0,-6-1 0 0,3-1 0 16,-3-1-32-16,0-3 0 0,-3 1 0 0,0-4 0 15,-1 4 0-15,-2-1 0 0,-2 1 0 0,-1 2 0 16,0 0 10-16,-6 8-1 0,0 0 0 0,-3 3 0 15,-6 5 11-15,-3 3 3 0,-3 5 0 0,0 0 0 16,-2 5 5-16,-4 3 0 0,0 7 1 0,-3 1 0 0,4 3-3 16,-1 2-1-16,0 3 0 0,-3 2 0 0,4 3-1 0,-4 0-1 15,-3 3 0-15,3 2 0 0,4 6-23 16,-1 2 0-16,0-2 0 0,6-6 0 0,6 0 0 0,-2-5 0 16,5-2 0-16,0-1 0 0,9-5 0 15,0-2 0-15,6-4 0 0,0-1 0 0,6-9 0 0,3 0 0 16,0 0 0-16,3-5 0 0,3-2 0 0,-4-1-10 15,7-5 10-15,0-3-13 0,0 1-4 0,0-4-1 16,-3 4 0-16,3-4 0 0,-1-2 2 0,-2 3 1 16,-3 0 0-16,0-1 0 0,0 1 15 0,-3 0 0 15,0 2-10-15,-3 1 10 0,-6 2 0 0,0 0 0 16,0 0 0-16,6 2 0 0,-3 4 0 0,0-1 0 16,0 3 0-16,-3 0 0 0,0 0 0 0,0 2 10 15,0 1 1-15,0 2 0 0,0 0 1 0,0 1 0 16,3-1 0-16,-3 0 0 0,3 0-12 0,-3 0 10 0,6-2-10 15,-6 2 10-15,0-2-10 0,6-1 8 0,3 4-8 0,-1-4 8 16,-2-2-8-16,3 0 0 0,0 3 0 0,3-3 0 16,-3 0 0-16,0-3 0 0,0 3 0 0,0-3 0 15,6-2-51-15,-6-1-15 0,3 1-3 0,-3-3-865 16,-1 0-173-16</inkml:trace>
  <inkml:trace contextRef="#ctx0" brushRef="#br0" timeOffset="-72959.58">6422 11740 831 0,'0'0'36'0,"0"0"9"0,0 0-36 0,0 0-9 0,0 0 0 0,0 0 0 16,0 0 108-16,0 0 20 0,6 2 4 0,-6-2 1 15,0 0-65-15,3 3-12 0,0 0-4 0,-3-3 0 16,3 0 17-16,3 0 3 0,-3-3 1 0,0 0 0 15,0 1-28-15,3-1-5 0,-6 0-2 0,0 1 0 16,3-4-6-16,0 4 0 0,0-4-1 0,0-2 0 16,0 3 15-16,0 0 3 0,-3-3 1 0,3 0 0 15,0 0-50-15,0 0-16 0,-3 3 0 0,0-6 0 16,3 1 16-16,0 2 12 0,-6-3-3 0,3 1 0 0,0 2 5 16,-3-3 1-16,3 0 0 0,-6 1 0 0,3 2 1 0,-3-3 1 15,0 1 0-15,0 4 0 0,0-1 11 16,-3 1 3-16,0 1 0 0,0 2 0 15,-3 1 33-15,-5-1 6 0,2 6 2 0,0-1 0 0,-6 1-58 0,3 2-14 16,-3 3 0-16,3 0 0 0,0 3 0 0,4-1 0 16,-7 1 0-16,3 2 0 0,0 3 54 0,0 0 8 15,0 0 2-15,3 0 0 0,1-3-52 0,2 3-12 16,0-3 0-16,0 0 0 0,3 0 0 0,3 1 0 16,0-4 0-16,0 3 0 0,3 1 0 0,3-4-12 15,0 1 3-15,0-1 0 0,0 1 9 0,3 0 12 16,3-1-2-16,0-2-1 0,0 0-9 0,3 0 0 15,3-3 0-15,0 1 0 0,3-1 0 0,-1-2 0 16,-2-3 0-16,6 2 0 0,-6-2 0 0,0 0 0 16,3-2 0-16,0-1-11 0,6 0 11 0,-4-2 0 15,1-3 8-15,0 0-8 0,0 0 0 0,-3 0 0 16,0 0 0-16,0-2 8 0,0-1-8 0,-1-2 0 16,-2 2 0-16,-3-2 0 15,3 2-31-15,-3-2-4 0,0-3-1 0,-3 3 0 16,3 0 7-16,-3 2 1 0,0-2 0 0,-3 0 0 15,3 5-29-15,0 0-6 0,-3 0-1 0,0 0 0 16,0 3 25-16,3 0 5 0,-6 5 1 0,0-6 0 0,0 6-20 16,0 0-4-16,3-5-1 0,-3 5 0 0,0 0 10 15,0 0 3-15,0 0 0 0,0 0 0 0,0 0 24 0,0 0 5 0,0 0 0 0,0 0 1 16,0 0 31-16,0 0 5 0,-3 5 2 0,3 1 0 16,-6 1 33-16,3-1 6 0,0-1 2 0,0 0 0 15,0 3 0-15,0 0 0 0,0 0 0 0,-3 3 0 16,3-1 0-16,0 1 0 0,-3-3 0 0,3 2 0 0,0-2-23 15,0 6-4-15,3-4-1 0,-6 1 0 0,3-1-6 16,0-2-2-16,3 3 0 0,-3-1 0 0,3-2 2 0,3 0 0 16,-3 0 0-16,0 0 0 0,0-3-17 0,3 3-3 15,-3-8-1-15,9 8 0 0,-9-8-9 0,0 6 0 16,9-1 9-16,-3-5-9 0,3 3 0 0,-3-1 9 16,3-2-9-16,3-2 0 0,-6-1 22 0,3 3-2 15,-1-5-1-15,4 2 0 0,-3-2-19 0,0-3-14 16,3 0 2-16,-3 0 1 0,0-3 11 0,3 3 16 15,0 0-4-15,3-2-1 0,-6-1-11 0,5-2-12 16,-2 0 2-16,-3 0 1 0,0-3-4 0,3 2-1 16,0-1 0-16,3 1 0 0,-3 1 6 0,0 0 8 15,0 5-13-15,0-3 5 0,-4 1 8 0,1 2-12 16,0 0 12-16,0 3-12 0,-3-1 12 0,3 4 0 16,-3-4 0-16,0 4 0 15,-6 2-27-15,0 0 0 0,0 0 0 0,0 0 0 0,0 0 41 0,0 0 8 0,6 5 2 0,-3 3 0 16,0 0-39-16,0 0-7 0,-6 0-2 0,0 2 0 15,0 4 44-15,-3-4 9 0,0 3 2 0,0 1 0 16,-3-1-16-16,-3 0-3 0,3 3-1 0,0 0 0 16,4-3 2-16,-4-2 1 0,3-1 0 0,3 3 0 15,0-5-6-15,-3 3-8 0,3-6 11 0,3-5-11 16,0 0 0-16,0 0 0 0,0 0 0 0,12 0 0 16,-3-5 8-16,2 0-8 0,-2-1 0 0,6-7 0 0,-3 0 8 15,3 0-8-15,-3 0 0 0,3-1 0 16,0-4 0-16,-3 5-11 0,3-1 0 0,-1-2 0 0,4 3-4 15,-3 0-1-15,0 2 0 0,0-2 0 0,0 5 16 16,-3 0 0-16,0 0-10 0,-3 3 10 16,2 2-33-16,-2 1-3 0,-3 2 0 0,0 0 0 15,-6 0 36-15,6 2 0 0,0 1 0 0,-3 5 0 0,-3 0 17 0,-3 0 11 16,3 2 1-16,0 1 1 0,-3 2-18 0,0 0-4 16,-3 3-8-16,3-2 12 0,0-1-12 0,-3 0 11 15,0 0-11-15,0 1 10 0,6-1 10 0,-2 0 1 16,-4 0 1-16,6 0 0 0,0-2-30 0,0 0-7 15,0-1-1-15,0-2 0 0,3 0 16 0,0-3 0 16,2 1 0-16,1-1 0 0,-3-2 0 0,6 2 0 16,3-2 0-16,-3-1 0 15,0-2-146-15,3 0-23 0,0 0-5 0</inkml:trace>
  <inkml:trace contextRef="#ctx0" brushRef="#br0" timeOffset="-71975.47">7455 11758 633 0,'0'0'56'0,"0"0"-44"15,0 0-12-15,0 0 0 0,0 0 234 0,0 0 45 16,0 0 9-16,0 0 1 0,0 0-126 0,0 0-26 16,0 0-5-16,0 0 0 0,0 0-52 0,3 8-11 15,-3-8-1-15,0 0-1 0,0 0-27 0,0 0-6 16,6 5-1-16,-6-5 0 0,0 0 5 0,6-5 1 16,6 0 0-16,3-3 0 0,-3 0-31 0,0-3-8 15,0-2 0-15,-1 0 0 0,1-3 0 0,-3 0 0 0,-3 3 0 16,3 0 0-16,-3-3-14 0,0 3-4 0,0-1-1 15,-3 4 0-15,0-4 19 0,-3 4 0 0,-3-1 0 0,0 1 0 16,3 2 16-16,-6-3 1 0,0 3 0 0,-3 0 0 16,-6 0-17-16,0 3 0 0,1 2 0 0,-4 3 0 15,0 3 0-15,0 2 0 0,0 3 8 0,-3 3-8 16,0 2 19-16,1 3 0 0,-4 3 0 0,0 2 0 16,0 0-11-16,-3 3-8 0,4-1 9 0,5 1-9 15,-3 0 0-15,3-3 8 0,3 3-8 0,3 0 0 16,6 0 0-16,3-6 0 0,0 3 0 0,3-2 0 15,6-3 0-15,3-3 0 0,3-2-8 0,3-3 8 0,3-3 0 16,0-3-12-16,0-4 12 0,5-1-10 0,-2-2-11 16,0 0-3-16,3-6 0 0,-3-2 0 15,0 0-33-15,-1-1-7 0,1-2-2 0,0 1 0 16,-3-1-9-16,-3 0-1 0,0 3-1 0,-3-1 0 16,-1 4 27-16,-2 2 6 0,-6-3 0 0,0 6 1 0,3 2 63 15,-6 3 12-15,0 0 2 0,-6 6 1 0,-3-4-5 0,3 6-1 16,-5 3 0-16,2 2 0 0,-6 3 56 0,3 2 11 15,0 1 3-15,0 2 0 0,-3 3-43 0,3 0-9 16,0-3-2-16,0 5 0 0,1-2-12 0,-1 5-2 16,3 0-1-16,-3 3 0 0,0 0-14 0,3 0-2 15,-3 2-1-15,3 0 0 0,0 1-13 0,0-1 0 16,0-5 0-16,3 3 0 0,0 0 0 0,0-3 0 16,4 3 0-16,-4-3 0 0,0-3 0 0,0-2 0 15,0 3 0-15,0-4 0 0,-3-2 0 0,0 1 0 16,0-1 0-16,-3 0 0 0,3-5 0 0,-6 2 0 0,0-2 0 15,0 3 0-15,7-9 9 0,-4 1-9 0,0 0 8 16,-3-4-8-16,0-1 0 0,0-4 0 0,-3 4 0 0,0-6 0 16,3 0 30-16,-2-6 1 0,2-2 0 0,-3-2 0 15,3-6 1-15,3 0 1 0,0-2 0 0,0-1 0 16,6-5-33-16,-3 0-9 0,6-2-1 0,0 2 0 16,0 0 10-16,3 1 14 0,0 1-3 0,3 1-1 15,3 0-10-15,0 3 0 0,3-4 0 0,0 1 0 16,3 0 0-16,0-3 0 0,3 0 0 0,6-2-11 15,0 2 11-15,-1 0 0 0,1-2 0 0,6 2 0 16,-3-2-28-16,3 2 0 16,-1 0 0-16,7 0 0 0,-3 6-158 0,-3-1-32 15,0 3-6-15</inkml:trace>
  <inkml:trace contextRef="#ctx0" brushRef="#br0" timeOffset="-71553.69">7744 11684 1152 0,'0'0'102'16,"-3"0"-82"-16,6 3-20 0,0-1 0 0,0 1 180 0,0 0 31 15,3-1 6-15,-3 4 2 0,0-4-109 0,3 1-22 0,3-3-4 0,0 2 0 16,-4-2-28-16,7-2-4 0,-3-1-2 15,0-2 0-15,3 0-50 0,-3-3 0 0,3-3-14 0,-3 0 3 16,3 1 11-16,0-3 0 0,0-1 0 0,0 1 8 16,-1 0-8-16,-5 0-12 0,0 0 4 0,3 2 0 15,0-2 8-15,-3 2 0 0,-9 1 0 0,3-1-8 16,0 3 16-16,-3-3 4 0,-6 4 1 0,3 1 0 16,-3 1 31-16,0 2 5 0,1 6 2 0,-4 0 0 15,0 5 3-15,-3 2 1 0,0 1 0 0,-6 5 0 16,3-1-15-16,-3 4-4 0,-2 5 0 0,-1 0 0 15,0 5-12-15,3-3-4 0,3-2 0 0,0 2 0 16,7-2-7-16,-1 0-1 0,3-3-1 0,6-2 0 16,3-1-11-16,3-2 0 0,3-5 0 0,3 2 0 15,5-5 0-15,4-3 0 0,3-2 0 0,0-3 0 16,0-3-41-16,0-2-11 0,0-3-1 0,-1-5-1 16,1-1-123-16,0-4-25 0,6-1-5 0,-3-2-844 15</inkml:trace>
  <inkml:trace contextRef="#ctx0" brushRef="#br0" timeOffset="-71038.19">8446 10964 1209 0,'0'0'108'0,"0"0"-87"15,-3 0-21-15,0 3 0 0,3-3 212 0,-6 5 37 16,1 1 8-16,-1-1 2 0,-3 3-114 0,0 2-22 0,3 1-5 0,-6 5-1 15,3 0-56-15,-3 2-11 0,0 1-2 0,0 7-1 16,-3 1-14-16,0 4-2 0,1 1-1 0,-7 3 0 16,0-1-2-16,0 3-1 0,-6 0 0 0,6 3 0 15,-5-6-6-15,5-2-1 0,0 0 0 0,0-1 0 16,9-2-6-16,-3 1-2 0,0-4 0 0,7-2 0 16,5-3-4-16,0-2-8 0,0-6 11 0,3-3-11 15,0 4 8-15,6-6-8 0,-3-6 0 0,5-2 0 16,1-5 8-16,6-6-8 0,3-2 12 0,9 0-12 15,0-3 0-15,-1-3 0 0,-2 4-10 0,3-1 10 16,-3 0-34-16,0 3 1 16,-3 2 0-16,-1 0 0 0,-2 6-3 0,0 0 0 15,-3 2 0-15,0 1 0 0,-3 4 11 0,-3 3 1 0,-3-2 1 0,0 5 0 16,-3 0-2-16,0 5-1 16,-3-2 0-16,0 2 0 0,-9 16 26 0,3-13 0 0,0 0 0 0,-3 2 32 0,-3 1 12 15,3-3 3-15,0 2 0 0,0-2-15 0,-3 0-2 16,0 0-1-16,-3 0 0 0,1-3 0 0,2-2 0 15,-6-1 0-15,3-2 0 0,-3 0-2 0,-3-3-1 16,3 1 0-16,0-4 0 0,1 1-7 0,-1-3-2 16,0-3 0-16,0 1 0 0,6-4-6 0,-3 1-2 15,0-3 0-15,6-2 0 0,6-1-9 0,-3 0 0 16,1-2 0-16,2 3 0 16,6-4-19-16,0 4-9 0,5-3-1 0,1-1-1 15,6 4-100-15,0-3-20 0,3 2-4 0,0 0-674 16,0 1-136-16</inkml:trace>
  <inkml:trace contextRef="#ctx0" brushRef="#br0" timeOffset="-70319.61">8559 11610 1900 0,'0'0'169'0,"0"0"-135"0,3 3-34 0,-3-1 0 16,3 1 148-16,-3-3 24 0,3 0 4 0,0 3 0 15,0-3-116-15,3 2-23 0,0-2-5 0,3 0 0 16,3 0 6-16,-3-2 2 0,3-1 0 0,3-2 0 16,-3-1-28-16,0-2-12 0,-6 0 10 0,3 0-10 15,-4 3 8-15,4-3-8 0,-6-2 0 0,3-1 9 16,-3 0-9-16,0 4 0 0,0-4 9 0,-3 3-9 0,0-3 8 0,0 4-8 16,-3-4 8-16,-3 3-8 0,0 3 8 0,0 2-8 15,-3-2 10-15,1 5-10 0,-1 5 23 0,-6 0-2 16,0 3 0-16,-3 6 0 0,3-1 21 0,-6 3 4 15,3 2 1-15,1 3 0 0,2 0-47 16,3 1-8-16,3-1-3 0,0 3 0 0,3-3 11 0,0 0 12 16,3 0-2-16,6 0-1 0,-3-2-9 0,3-3 10 15,3-3-10-15,3-3 10 0,-3 1-10 0,0-3 0 16,6-3 0-16,0-2 8 0,5-3-8 0,1 0 0 16,0-5 0-16,3-3 8 0,-3-3-8 0,3-2-16 15,-3-3 4-15,-1 0 1 16,1 0-15-16,-3-2-3 0,0 2-1 0,0-3 0 0,-3 6 6 0,0 0 0 15,3 0 1-15,-3 2 0 0,-1 1 23 0,-2 4 0 16,-3 1-9-16,3 0 9 0,-3 2 0 0,0 3 0 0,-6 0 0 16,0 0 0-16,3 3 8 0,0 2 4 0,-6 3 2 0,3-3 0 15,0 3 6-15,-3 3 2 0,0-1 0 0,0 3 0 16,-3 1-5-16,0-1-1 0,3 0 0 0,3 3 0 16,-6-3-8-16,3 1-8 0,0-1 9 0,3 0-9 15,-3-5 0-15,6 2 8 0,-3-4-8 0,3-1 0 16,3-2 0-16,-6-3 0 0,0 0 0 0,9 0 0 15,0-3 0-15,0 0 0 0,0-5 0 0,3 1 0 16,3-4-18-16,0 0-3 0,3-2-1 0,-4 0 0 16,-2-3-14-16,3 3-4 15,-3 0 0-15,3-1 0 0,0 1 48 0,0 0 8 0,-3 0 3 0,-3 5 0 0,0 2-19 16,-3 4 0-16,2 2 0 0,-8 0 0 0,6 0 0 16,-6 0 0-16,3 5 0 0,0 3 0 0,0 0 13 15,-3 0-1-15,-3 0 0 0,3 5 0 0,-3-2 10 16,-3 2 2-16,3 0 0 0,0 0 0 0,-2 1 1 15,2-4 1-15,0 1 0 0,0-1 0 0,3-2-26 0,0 0 0 16,0 0 0-16,0 0 0 0,0-8 0 0,3 5 0 16,-3-5 9-16,0 0-9 15,0 0-20-15,9 6-8 0,-9-6-1 0,11 0-1 16,4-6-198-16,-3 1-39 0,0-6-8 0</inkml:trace>
  <inkml:trace contextRef="#ctx0" brushRef="#br0" timeOffset="-70147.77">9408 11538 345 0,'0'0'31'0,"-6"0"-31"0,0 3 0 0,0 0 0 15,0 2 444-15,0-2 82 0,-3 2 17 0,0 3 3 16,3-3-379-16,0 3-76 0,0-3-15 0,3 1-4 16,0 2-44-16,0-3-10 0,3 3-2 0,0-3 0 15,-3 6-68-15,3-6-15 0,0 0-2 0,3 3-1031 16</inkml:trace>
  <inkml:trace contextRef="#ctx0" brushRef="#br0" timeOffset="-70007.19">9310 11898 1843 0,'0'0'81'0,"-6"8"18"0,3-2-79 0,-3 1-20 15,3-1 0-15,-3-1 0 0,3 3 148 0,0-3 27 16,-3 1 5-16,6-6 0 0,0 0-128 0,0 0-27 15,0 0-5-15,0 0 0 16,0 0-213-16,0 0-43 0</inkml:trace>
  <inkml:trace contextRef="#ctx0" brushRef="#br0" timeOffset="-68788.49">10238 12002 1137 0,'3'-3'50'0,"-3"3"11"0,3-3-49 0,-3 3-12 0,3-2 0 0,-3 2 0 15,0 0 124-15,0 0 23 0,0 0 4 0,-3 8 1 16,3 2-27-16,-3 1-5 0,-3 2 0 0,3 3-1 16,-3 2-39-16,0-2-8 0,0 3-2 0,0 2 0 15,1-5-29-15,-1 0-5 0,3-1-2 0,-3 1 0 16,0-2 9-16,3-1 1 0,0-5 1 0,3 0 0 16,0-8-64-16,0 0-13 0,0 0-2 0,0 0-1 15,6-3-17-15,0-5-3 0,3-2-1 0,0-1 0 16,-1-2-40-16,4-1-8 0,-6-1-1 0,6 1-1 15,-3 1 16-15,3 0 3 0,0 0 1 0,-3-1 0 16,-3 4 32-16,0 2 6 0,0 3 2 0,-3 5 0 16,-3 0 37-16,0 0 9 0,0 0 0 0,0 0 0 0,0 5 42 0,0 3 10 15,0 0 3-15,3 2 0 0,-6 1 4 0,3 0 1 16,0-1 0-16,0 3 0 0,0-5-31 0,0 3-5 16,0-3-2-16,0 0 0 0,6-3-22 0,-3-2 0 15,-3-3 0-15,0 0-580 16,3 0-114-16</inkml:trace>
  <inkml:trace contextRef="#ctx0" brushRef="#br0" timeOffset="-68132.63">10604 11766 57 0,'0'0'0'0,"0"0"0"0,0 0 0 0,0 0 0 16,0 0 339-16,0 0 62 0,0 0 13 0,0 0 2 0,0 0-236 0,0 0-48 15,0 0-10-15,0 0-2 0,0 0-48 16,0-5-11-16,0-1-1 0,3-1-1 0,-3 1-14 0,3-2-2 15,3 3-1-15,0-3 0 0,0 0-8 0,3-2-2 16,-3-1 0-16,3 0 0 0,3 3-14 0,-3-2-3 16,3 2-1-16,-3 0 0 0,3 3-14 0,-1-1 8 15,1 1-8-15,-3 2 0 0,0 1 32 0,0 2 1 16,-3 0 0-16,3 0 0 0,-3 2-33 0,0-2 0 16,0 3 0-16,-3 5 0 15,0-3-20-15,-3 6-12 0,-3-3-1 0,3 5-1 0,-3 0 34 0,-3 1 0 16,3 1 10-16,-3-1-2 0,3 2 5 0,-3-3 2 15,-3 0 0-15,3 3 0 0,0 0-3 0,3-6 0 16,-3 1 0-16,0-3 0 0,6-8-12 0,0 0 0 16,-6 5 0-16,6-5 0 0,0 0 0 0,0 0 0 15,0 0 0-15,3-3 0 0,-3-4 0 0,6-1 0 16,0-3 0-16,3 0 0 0,-3 1 0 0,3-3 0 16,-3-3 0-16,-3 3 0 0,6-6 0 0,-3 3 0 15,0 0 0-15,3 3 0 0,-6 0-8 0,3 2-5 0,-3 1-1 16,0-1 0-16,0 0 14 0,-3 6 0 0,-3 0-10 15,3 5 10-15,0 0 0 0,0 0 0 0,0 0 0 0,-3 3 0 16,3-3 0-16,-6 2 0 0,3-2 0 0,3 0 0 16,-3 5 0-16,3-5 0 0,0 6 8 0,0-6-8 15,0 0 8-15,0 5-8 0,0-5 8 0,0 0-8 16,9 3 0-16,-3 2 8 0,3-2-8 0,0-3 0 16,-1 0 0-16,7 0 8 0,-3 0-8 0,3 0 0 15,-3 0 0-15,0-3 8 0,0 3-8 0,0 0 0 16,0 0-12-16,0 0-8 0,-3 0-2 0,2-3 0 15,-2 3-239-15,0 3-48 16</inkml:trace>
  <inkml:trace contextRef="#ctx0" brushRef="#br0" timeOffset="-66945.39">11241 11750 403 0,'0'0'36'0,"0"0"-36"15,0 0 0-15,0 0 0 0,0 0 250 0,0 0 43 0,0 0 9 16,0 0 2-16,0 0-192 0,0 0-39 0,0 0-7 16,0 0-2-16,0 0 0 0,6 0 0 0,-6 0 0 0,9 0 0 15,-3-2-14-15,3 2-3 0,-3-3-1 16,3 0 0-16,-3-2-15 0,0 0-3 0,3-1-1 0,0 1 0 15,-6-3-11-15,3 3-1 0,-3-3-1 0,0-3 0 16,3 3-5-16,-3 0-1 0,3 0 0 0,-3-2 0 16,-1 5-8-16,-2-3 0 0,3-3 9 0,-3 3-9 15,-3 0 9-15,3-2-9 0,-2 2 12 0,-4 0-12 16,0-3 18-16,0 1-3 0,-3-1-1 0,0 3 0 16,0-3-3-16,-3 4-1 0,0 1 0 0,0 1 0 15,6 2 43-15,-6 1 9 0,-3 2 2 0,-2 2 0 16,2 1-52-16,0 2-12 0,-6 3 0 0,3 0 0 15,3 3 32-15,-3-3 4 0,3 2 1 0,1 3 0 16,-1 1-15-16,3-4-3 0,-3 6-1 0,6-3 0 16,-3 3-7-16,3 0-2 0,3-3 0 0,0 3 0 0,0 0-9 15,3-3 0-15,0 6 0 0,3-3 0 0,0-3 0 16,0 0 0-16,3 0 0 0,0 1 0 0,3-4 0 0,-3 1 0 16,3-3 0-16,3 0 0 0,3-6 0 0,-3 1 0 15,3-3 0-15,3-3 0 0,0 1 0 0,-1-4 0 16,4-4 0-16,0-1 0 0,0 1 0 0,-3-4 0 15,3 1 0-15,-3 0 0 0,0-3 0 0,-1 0 0 16,4 0 0-16,0 0 0 16,-6 1-49-16,3-1-12 0,0 0-3 0,-3 3 0 0,-3-1 52 0,0 4 12 15,-3-1 0-15,0 3 0 0,-4-2 0 0,-2 4 0 16,0 4 0-16,0-1 0 0,-2 3 0 0,-1 0 0 16,0 3 0-16,-3-1 0 0,0 1 0 0,-3 2 0 15,3 3 0-15,-3 0 0 0,3 3 0 0,-3-1 0 16,0 1 0-16,3 2 0 0,0 3 0 0,0-3 0 15,-3 3 0-15,3 0 0 0,0-3 48 0,0 1 13 0,3 1 3 16,-3 1 0-16,3 0-52 0,3-3-12 0,-3 1 0 0,6-4 0 16,0 1 0-16,3-3 0 0,-3 0 0 0,6-3 0 15,0 0 0-15,3-5 0 0,3 0 0 0,3-2 0 16,0-4 0-16,0 1 0 0,-1-6 0 0,4 1 0 16,-3-3 0-16,0-1 0 0,-3-2 0 0,0-2 0 15,-3 2-40-15,3-2-10 16,-1-1-2-16,1 3-1 0,-3-2 33 0,0 2 8 0,-3 0 0 0,0 3 1 15,0 2 11-15,0 3 0 0,-3 3 0 0,-3-3 0 0,3 3 0 16,-6 5 0-16,0 0 8 0,0 0-8 0,0 0 17 0,0 0-1 16,0 0 0-16,0 0 0 0,-6 5 0 0,0 6-1 15,3-4 0-15,-3 4 0 0,0 0 1 0,0 2 1 16,0 3 0-16,3 0 0 0,-3-3-4 0,0 0-1 16,0 0 0-16,3 3 0 0,0-3-12 15,-3 1 0-15,3-1 0 0,3 0 0 0,-3 0 0 0,3-2 0 16,0-1 0-16,3-2 0 0,0-2 0 0,0 2 0 15,0-3 0-15,3-2 0 0,0-1 19 0,3 1 1 16,0-3 0-16,0-3 0 0,-3-2-20 0,6 0 10 16,0-3-10-16,6 2 8 0,-7-4-25 0,7-1-6 15,-6 1-1-15,6-4 0 0,-6 1 24 0,3 0 0 16,-3-3 0-16,3 3 0 0,-3-3 0 0,2 3 0 16,-2 0 0-16,0-3 0 0,-3 2 0 0,3 1 0 15,-3 0 0-15,0 2 0 0,0-2 0 0,-3 3 0 16,0 2 0-16,-3-3 0 0,0 3 0 0,0 3 0 15,-3 5 0-15,0 0 0 16,0-3-56-16,0 3-6 0,-3 0-2 0,-3 3 0 0,0-1 103 0,0 4 20 0,-3-1 4 16,0 3 1-16,0 0-52 0,0 5-12 0,0 0 0 0,0 1 0 15,0-4 0-15,3 6 0 0,-2-3 0 0,-1 3 0 16,3 0 0-16,-3-3 0 0,3 1 0 0,3-1 0 16,0 0 0-16,0 0 0 0,0 0 0 0,3 1 0 15,-3-1 54-15,3-3 8 0,0-2 2 0,3 3 0 16,0-3-52-16,3 0-12 0,3-3 0 0,0 0 0 15,3-2 0-15,-1-3 0 0,4 0 0 0,0 0 0 16,3 0 0-16,-3-5 0 0,0 2 0 0,3-2 0 16,-3 0 0-16,-3-1 0 0,-1 1 0 0,1-3 0 15,0 3-48-15,-3-1-13 0,0 1-3 0,0 0 0 16,-3 0-192-16,0 2-38 0</inkml:trace>
  <inkml:trace contextRef="#ctx0" brushRef="#br0" timeOffset="-66456.95">11226 11184 1555 0,'0'0'138'0,"0"0"-110"0,3 3-28 0,-3-3 0 0,0 0 159 0,-3 8 26 16,3-1 6-16,0 4 1 0,-3-3-87 0,1 0-17 15,2 0-3-15,-3 0-1 0,0 2-29 0,0-2-7 16,6 0 0-16,-3 0-1 0,6-3-47 0,-4 1-21 16,1-4 1-16,3 1 1 0,3-3 67 0,0-5 12 15,3-1 4-15,3-1 0 0,0-1-64 0,3-3-21 16,0-2 0-16,0 0 0 0,-4 2 4 0,4-2 1 16,-3 5 0-16,-3 0 0 15,0-3-16-15,-3 6-2 0,0 0-1 0,-9 5 0 0,0 0 19 0,0 0 4 16,0 0 1-16,6 5 0 0,-3 3 11 0,-3 3 0 15,0-1 0-15,0 3 0 0,-3 1 9 0,3-1 7 16,0 5 2-16,0-2 0 0,-3 0-18 0,3-3 0 16,3 1 8-16,0-1-8 0,0-3 0 0,0 1 0 15,3-6 0-15,0 3 0 16,3-3-173-16,-1-2-39 0</inkml:trace>
  <inkml:trace contextRef="#ctx0" brushRef="#br0" timeOffset="-65504.04">12060 11602 1076 0,'0'0'48'0,"0"0"9"0,0 0-45 0,0 0-12 0,3-3 0 0,-3 3 0 15,0 0 137-15,0 0 26 0,0 0 5 0,0 8 0 16,-3 0-29-16,-3 3-7 0,0 2 0 0,0 3-1 16,-3 2-47-16,3 1-8 0,-3-1-3 0,3 1 0 15,-3 2-14-15,3-2-3 0,-3-3-1 0,6-1 0 16,-2 1-37-16,2 0-7 0,-3-5-2 0,3-1 0 16,3-2 7-16,-3 0 2 0,3-8 0 0,0 0 0 0,0 0-29 15,0 0-5-15,0 0-2 0,0 0 0 0,9-2 40 16,2-4 8-16,-2-2 2 0,3-2 0 0,3-3-23 0,0-1-9 15,-3-2 8-15,6 3-8 0,-3-5 28 0,3 2 0 16,-4 0 0-16,1 0 0 0,-3 3-28 0,0 0 0 16,-3-1 0-16,3 4 0 0,-3 2-15 0,0 0-8 15,-3 3-1-15,0 2-1 0,-6 3 17 0,0 0 8 16,9-3-8-16,-9 3 8 0,0 0 0 0,3 6 0 16,0 2 0-16,-3-1 0 0,0 4 0 0,-3 0 0 15,-3-3 9-15,0 5-9 0,0-3 25 0,0 4-1 16,3-1-1-16,-3 0 0 0,0 0-23 0,3-2 0 15,-3-1 0-15,0-2 0 0,3 3 0 0,3-3 0 16,0-8 0-16,0 0 0 0,-3 5 0 0,3-5 0 16,0 0 0-16,0 0 0 0,0 0 0 0,9 0 0 15,0-5 0-15,0 0 0 0,3-3 0 0,-3 0 0 16,6-3 0-16,0 1 0 0,-4-4 14 0,4 1-2 16,0 0 0-16,0 0 0 15,-3-3-31-15,0 0-6 0,3 5-2 0,-3-2 0 0,-6 3 9 0,3 2 2 0,-3 0 0 0,2 0 0 16,-5 2 16-16,-3 6-8 0,0 0 8 0,0 0 0 15,0 0 0-15,6 6 0 0,-3-1 0 0,0 6 0 16,-6-3 0-16,3 2 11 0,-3 3 0 0,0 1 0 16,0-1 4-16,-3 5 1 0,4-2 0 0,-4 0 0 15,0-3 0-15,3 3 0 0,3 0 0 0,-3 0 0 16,0-8-7-16,0 2-1 0,6 1 0 0,-3-3 0 0,0-8-8 16,0 0 0-16,6 5 0 0,3 1 8 0,-9-6-8 0,8 0 0 15,1 0 0-15,0-3 0 16,0 0-116-16,0-5-24 0,3 0-6 0,0-2-1 15,0-1-138-15,0-2-28 0,9-16-6 16,0 8-1-16</inkml:trace>
  <inkml:trace contextRef="#ctx0" brushRef="#br0" timeOffset="-65175.99">12986 10941 57 0,'0'0'0'0,"3"-3"0"16,-3 3 0-16,0-5 0 0,0 2 423 0,0 3 79 16,0 0 16-16,0 0 3 0,0 0-320 0,0 0-64 15,0 0-13-15,-6 3-2 0,0 5-54 0,0 2-12 0,0 1-1 16,-3 5-1-16,-3 2-12 0,0 1-2 0,0 4-1 0,-3 4 0 16,0 2-11-16,-2 5-1 0,-4 3-1 0,0 8 0 15,0-2-1-15,0 2 0 0,-3 0 0 0,1 0 0 16,-1-3-11-16,3-2-2 0,-3 2-1 0,3 0 0 15,6-2-11-15,0-6 8 0,4 3-8 0,-1-5 8 16,3-5-20-16,3-3-5 0,6-1-1 0,-3-4 0 16,3-3 30-16,3-6 5 0,0-2 2 0,3 0 0 15,0-5-51 1,3-3-9-16,3-5-3 0,2-1 0 0,-2-4-140 0,3-1-28 16,0-2-5-16,3 0-2 0,-6-3-39 0,3 3-8 15,-3-3-2-15</inkml:trace>
  <inkml:trace contextRef="#ctx0" brushRef="#br0" timeOffset="-64988.54">12843 11589 230 0,'0'0'10'0,"6"-3"2"0,-6 3-12 0,3-3 0 16,0 1 0-16,-3 2 0 0,6-3 316 0,-3-2 60 16,0 2 12-16,0 1 2 0,-3 2-207 0,0 0-42 15,0 0-8-15,0 0-1 0,3 2-37 0,-1 6-7 16,-2 0-2-16,-2 3 0 0,-1-1-19 0,0 4-4 16,-3 1-1-16,-3 4 0 0,3-3-28 0,0 5-6 15,0-3 0-15,0 1-1 0,0 0-12 0,3-6-3 16,0 3 0-16,0-3 0 0,0 0-12 0,3-5 0 15,0 0 0-15,0-8 0 16,0 0-80-16,9 3-16 0,-3-6-4 0,6 0-663 16,-3-5-133-16</inkml:trace>
  <inkml:trace contextRef="#ctx0" brushRef="#br0" timeOffset="-64847.66">13072 11284 979 0,'0'0'43'0,"0"0"9"0,-6 0-41 0,0 3-11 0,0 0 0 0,6-3 0 16,0 0 220-16,0 0 41 0,-3 5 9 0,3-5 2 16,0 8-218-16,0-8-43 0,0 0-11 0,0 8 0 15</inkml:trace>
  <inkml:trace contextRef="#ctx0" brushRef="#br0" timeOffset="-64176.23">13230 11613 230 0,'0'0'10'0,"0"0"2"0,0 0-12 0,0 0 0 0,0 0 0 0,0 0 0 16,0 0 291-16,0 0 55 0,0 0 11 0,0 0 3 15,0 0-220-15,9-3-43 0,-9 3-9 0,0 0-1 16,0 0-21-16,9-3-4 0,-9 3-1 0,6-2 0 0,-6 2-12 15,2-6-2-15,4 4-1 0,-6 2 0 0,6-6-14 16,0-2-4-16,-6 3 0 0,0 5 0 0,3-5-7 0,-3 0-1 16,3-1-1-16,-3 1 0 0,0 0-2 0,0 5 0 15,-3-3 0-15,0-2 0 0,0-1 7 0,-3 4 2 16,-3-3 0-16,1 2 0 0,-1 0-2 0,-3 1-1 16,-3-1 0-16,-3 3 0 0,0 0 2 0,-3 5 1 15,6 1 0-15,-5 1 0 0,5 7-4 0,-6-1-1 16,3 3 0-16,0 2 0 0,0 6-2 0,0-3-1 15,4 3 0-15,-4 3 0 0,6-1-18 0,3 1 0 16,-3-4 8-16,6 1-8 0,3-5 0 0,0-1 0 16,6 1 0-16,3-6 0 0,0-2 0 0,9-4 0 15,6-4 8-15,-4 0-8 0,4-3 0 0,0-3 0 16,6-5 0-16,6 0 0 16,-4-2-112-16,7-9-25 0,-6 1-6 0,3-4-622 15,-4-4-125-15</inkml:trace>
  <inkml:trace contextRef="#ctx0" brushRef="#br0" timeOffset="-63613.86">13643 11200 864 0,'0'0'38'0,"0"0"8"0,0 0-37 0,0 0-9 0,0 0 0 0,0 0 0 16,0 0 276-16,0 0 52 0,0 0 12 0,0 0 1 0,12 0-217 15,-3 0-43-15,0 0-9 0,3-3-1 0,0 1-28 0,0-4-6 16,3-2-1-16,0 0 0 0,0 0-21 0,-1 0-5 16,1-2-1-16,0-1 0 0,0 1-9 0,3-3 0 15,-6 2 0-15,3-2 0 0,0-1 8 0,0 1-8 16,-4 3 0-16,-2-4 8 0,0 1-8 0,-3 3 0 16,0-4 0-16,-3 1 0 0,-3 0 9 0,0 2-9 15,0-2 10-15,-6 0-10 0,0 2 10 0,-3 3-10 16,0-2 10-16,-3 4-10 0,1 1 19 0,-1 5-3 15,-6 5 0-15,0 3 0 0,-3 6 15 0,0-1 2 16,-5 5 1-16,-1 4 0 0,-3-1-6 0,0 3 0 16,-3-1-1-16,4 6 0 0,2 6 1 0,3 2 1 15,0 0 0-15,0 5 0 0,4 3-29 0,-1 0 0 16,0-2 0-16,6 2 0 0,0-3 0 0,0-2 0 16,3-1 0-16,3 1 0 0,4-6 0 0,-1-2 0 15,6-8 0-15,0 2 0 0,3-7 0 0,2-6-12 16,1 0 12-16,3-5-10 0,0-2-9 0,6-9-1 0,-3 0-1 0,0-5 0 31,6-2-26-31,-6-3-5 0,0-1 0 0,3 4-1 0,-1-6 42 0,1 5 11 0,-3 1 0 16,0 2 0-16,0 0 0 0,-6 5 0 0,-6 3 0 0,0 0 0 15,0 0 0-15,3 8 14 0,-3 3-2 0,-3 5 0 16,-6 2 19-16,3 1 3 0,-3 2 1 0,0 0 0 16,3 3-14-16,0-6-2 0,6 6-1 0,-3-3 0 15,6 0-18-15,0-7 0 0,3-1 0 0,0 0 0 16,6-5 17-16,0-3 0 0,0 1 0 0,6-6 0 15,0-3-17-15,2-2-9 0,1-6 1 0,0 1 0 16,0-6-156-16,3-3-32 0,0-2-5 16,-4 0-891-16</inkml:trace>
  <inkml:trace contextRef="#ctx0" brushRef="#br0" timeOffset="-63332.66">14492 10832 864 0,'0'0'38'0,"-6"3"8"0,0-3-37 0,-3 2-9 15,0 4 0-15,0 2 0 0,0 0 361 0,-3 5 71 16,0 0 13-16,-3 5 3 0,4 4-298 0,-4-1-60 16,-3 5-12-16,3 3-2 0,-3 0-29 0,0 3-6 15,3 5-1-15,-3 6 0 0,-2 2-15 0,-1 2-3 16,0 3-1-16,-6 6 0 0,3-6-12 0,-2 3-9 0,-1 3 12 0,-3 5-12 15,0-6 10-15,3-2-10 0,7 0 8 16,-4-3-8-16,6-5 0 0,0-2 0 0,0-9 0 0,6 0 0 31,3-2-25-31,3-5-7 0,0-6-2 0,1 0 0 16,5-5-186-16,0-6-36 0,2-2-8 0</inkml:trace>
  <inkml:trace contextRef="#ctx0" brushRef="#br0" timeOffset="-62364.02">14385 11687 172 0,'6'10'16'0,"-6"-7"-16"0,0 0 0 0,-3 2 0 15,3-5 294-15,0 0 56 0,-3 2 11 0,0 1 3 16,3 0-200-16,-3-3-39 0,3 0-8 0,0 0-1 15,3-3-55-15,0 0-10 0,0-2-3 0,0-3 0 16,5 0-27-16,-5 0-5 0,0-2-2 0,3-1 0 0,6-2-14 0,-3 0 8 16,3-3-8-16,0 3 0 0,0-6 0 15,0 3 0-15,0 0 0 0,0 0 0 0,0 3 8 16,-1-3-8-16,-5 1 0 0,3 1 9 0,0 1-9 0,-3 2 12 16,-6 4-12-16,0-1 12 15,0 0 32-15,-6 2 8 0,3 6 0 0,-6 0 1 0,-3 3 4 0,1 0 1 16,-4 5 0-16,-3-3 0 0,3 5-14 0,0 1-2 15,0 2-1-15,3 1 0 0,-3-4-29 0,3 3-12 16,1-2 8-16,2 2-8 0,0 0 12 0,3-2-2 16,0 2-1-16,3-2 0 0,0-3-9 0,3 2 0 15,0-2 0-15,6 0-11 0,-3-5 11 0,6-1 0 16,0-2 10-16,6 0-10 0,-4-2 0 0,4-3 0 16,6-1 0-16,0-2 0 0,6 0 0 0,-3 0 0 15,2 0 0-15,-5 1 0 0,0-1-16 0,-3 2 0 16,-3 1 0-16,-3 2 0 0,0 1 0 0,-12 2 0 15,0 0 0-15,0 0 0 0,6 2 16 0,0 4-10 16,-6 4 10-16,-3 1-8 0,0 2 8 0,-6 0 0 16,0 3 0-16,-3 3 8 0,0-3-8 0,-6 2 8 0,3 1-8 0,-6-4 8 15,0 1-8-15,4 3 9 0,-7-3-9 0,6-3 10 16,0 3-10-16,0 0 0 0,0-3 0 0,1-2-11 16,-1-1 23-16,3 1 4 0,0-3 0 15,3-3 1-15,0-2-17 0,3-3 10 0,0 2-10 0,3-4 8 16,0-1-8-16,6 3 0 0,0-5 0 0,3-3 8 15,-3-3-8-15,6 1 0 0,0-1-10 0,3-2 10 16,3-1-20-16,-3 4 1 0,3 2 1 0,0-3 0 16,-3 6 18-16,0 0 0 0,-3 2 0 0,3 1 0 15,-4 2 0-15,1 0 0 0,-3 2 0 0,3 3 0 16,0 1 0-16,-3 4 0 0,0-2 0 0,0 5 0 16,-3 1 0-16,6-4 11 0,-3 1-2 0,0-1 0 0,3 1-9 15,3-3 0-15,-6 0 0 0,6 0 8 0,0-5-8 0,3-1 0 16,-3 1 0-16,3-1 0 0,2 1 8 0,-2-6-8 15,0 1 8-15,0-1-8 16,-3-2-57-16,3 0-17 0,-3-1-3 0,3-2-679 16,-3 0-135-16</inkml:trace>
  <inkml:trace contextRef="#ctx0" brushRef="#br0" timeOffset="-61754.92">14813 11668 172 0,'0'0'16'0,"0"0"-16"0,0 0 0 16,0 0 0-16,0 0 428 0,0 0 82 0,-3 5 17 0,3-5 3 15,-6 6-350-15,6-6-69 0,0 0-15 0,3 5-2 16,0 0-39-16,-3-5-8 0,6 6-2 0,3-6 0 16,3 0-21-16,-3 0-4 0,0-3 0 0,0 0-1 15,3-5-19-15,3 3 0 0,0-3 0 0,-4 0 0 16,4-2 0-16,0-1 0 0,-3 0 0 0,3 4 0 15,-6-4 0-15,-3 0 0 0,3 3 0 0,-3 0 0 16,-3-2 0-16,0 2 0 0,-3 0 0 0,0 3 0 16,-3-3 0-16,0 2 8 0,-3 1-8 0,-3 3 0 15,0-1 8-15,-3 3-8 0,0 0 0 0,-6 3 0 16,3 2 0-16,-2 3 0 0,-1 0 0 0,0 5-9 0,0 0 9 16,0 0 0-16,-3 6 0 0,3-1 0 0,3 1 31 15,1 2 8-15,-1 0 1 0,3-2 1 0,0 2-22 16,6-2-5-16,-3-1-1 0,6 3 0 0,-3-5-5 15,6 0-8-15,0 0 11 0,0-6-11 0,3 4 8 0,3-4-8 16,0-2 0-16,3 0 0 0,3-3 0 0,0 1 8 16,3-4-8-16,2-2 0 0,1-2 0 0,3-4 0 15,-3 4 0-15,3-6 0 0,0 0 0 0,3-3 0 16,-1-2 0-16,1-3 0 16,-3 3-44-16,-3-6-16 0,0 4-4 0,3-7 0 15,-7 4 30-15,1-3 6 0,0 2 0 0,-3 1 1 0,-3-1 15 0,3 3 2 16,-3 3 1-16,-3 0 0 0,-3 2 9 0,0 1 0 15,0 2 0-15,-3 8 0 0,0 0 16 0,0 0 3 16,0 0 0-16,0 0 0 0,-6 8 14 0,0 2 3 16,-3 1 1-16,3 2 0 0,-3 0-5 0,0 3 0 15,3-3-1-15,-3 3 0 0,3 0-15 0,-3 0-4 0,6-3 0 16,0 0 0-16,-3 1-12 0,6-4 8 0,-3 3-8 0,3-5 0 16,3 0 0-16,0-2 0 15,-3-6 0-15,0 0 0 0,0 0 0 0,0 0 0 0,9 2 0 0,0 1 9 16,-9-3-80-1,12-5-16-15,-3-1-3 0,0-2-1 0,3 0-224 16,-3-2-45-16</inkml:trace>
  <inkml:trace contextRef="#ctx0" brushRef="#br0" timeOffset="-60281.62">15656 11052 172 0,'0'0'8'0,"3"-8"1"0,3 0-9 0,-3 0 0 16,-1-3 0-16,1 3 0 0,0 0 283 0,0-2 54 16,0 2 11-16,0 3 3 0,-3-1-174 0,0 6-34 15,0 0-7-15,0 0-2 0,0 0-22 0,0 0-5 16,0 0-1-16,0 0 0 0,-3 8-24 0,-3 3-5 16,-2 2-1-16,-1 3 0 0,-3 0-19 0,0 2-4 15,0 3-1-15,-6 6 0 0,3-1-19 0,-3 6-4 16,0-3-1-16,-2 8 0 0,-1 0-6 0,-3 3-2 0,0-3 0 0,3 5 0 15,-3-5-7-15,4 0-1 0,-1-2-1 0,3 2 0 16,-3 0-11-16,3 0 0 0,6-3 0 0,-6 3 8 16,4-2-8-16,2-3 0 0,0-3 0 0,3-6 0 15,3 1 0-15,3-5 0 0,0-3 8 0,3-3-8 16,3-5 0-16,0 2 0 0,0-2 0 0,3-5-11 16,0 0-13-1,6-3-2-15,0 0-1 0,-3-3 0 0,2 0-29 0,1-2-5 16,-3 2-2-16,0-2 0 0,3 0-167 0,-3 2-34 0,0-5-6 15</inkml:trace>
  <inkml:trace contextRef="#ctx0" brushRef="#br0" timeOffset="-60000.44">15233 11483 979 0,'0'0'87'0,"0"0"-70"16,0 0-17-16,0 0 0 0,0 0 159 0,0 0 28 16,0-3 5-16,0 3 2 0,6-8-78 0,0 6-16 15,0-4-4-15,0 4 0 0,0-1-19 0,3 0-4 16,3 1-1-16,-1-1 0 0,1 1-5 0,0 2-2 16,-3-3 0-16,3 6 0 0,0-3-30 0,3 2-7 15,0 1 0-15,-3-1-1 0,3 1-17 0,-1 2-10 0,-2-2 12 0,3-3-12 16,-3 3 9-16,0-1-9 0,-3 1 0 0,3 0 9 31,-3-3-73-31,-9 0-16 0,9 0-2 0,-9 0-652 0,9 0-130 16</inkml:trace>
  <inkml:trace contextRef="#ctx0" brushRef="#br0" timeOffset="-59809.29">15260 11258 864 0,'0'0'38'0,"0"0"8"0,0 0-37 0,0 0-9 15,0 0 0-15,6 0 0 0,3-3 88 0,-3 3 15 16,-3-2 3-16,5-1 1 0,1 3-92 0,0 0-15 16,3-3-10-16,-3 1 2 0</inkml:trace>
  <inkml:trace contextRef="#ctx0" brushRef="#br0" timeOffset="-59137.56">16034 10880 1011 0,'0'0'44'0,"0"0"11"0,0 0-44 0,0 0-11 16,0 0 0-16,0 0 0 0,0 0 124 0,0 0 22 0,0 0 5 16,0 0 1-16,0 0-29 0,0 0-6 0,0 0-1 15,0 0 0-15,-3 5-39 0,0 3-8 0,-3 2-1 0,0 4-1 16,0-1-5-16,-3 3-1 0,0 0 0 0,-3 2 0 16,-3 3-15-16,-3 1-3 0,0 4-1 0,-2 0 0 15,-1 4-14-15,3 1-2 0,-3 4-1 0,0 2 0 16,3 0-7-16,1 0-2 0,-1 0 0 0,0 0 0 15,0-3-16-15,3 1 0 0,0-4 0 0,3 1 0 16,3 0 0-16,-3-3 0 0,4 3 0 0,2-3 0 16,0 0 0-16,3-3 0 0,-3-2 0 0,3-3 0 15,0 1 0-15,0-4 0 0,3-2 0 0,0 3 0 16,0-9 0-16,3 1 0 0,0-3 0 0,0-3 0 0,3 0-13 0,0-2-10 16,0-3-1-16,2-3-1 0,1-2 0 15,3-6 0-15,3 3 0 0,3-5 0 16,-3 3-165-16,0-4-33 0,-3 1-6 15,3 0-391-15,-1 0-77 0</inkml:trace>
  <inkml:trace contextRef="#ctx0" brushRef="#br0" timeOffset="-58926.43">15995 11560 115 0,'0'0'10'0,"0"0"-10"15,0 0 0-15,0 0 0 0,0 0 388 0,0 0 76 16,-3 0 16-16,0 5 2 0,-3 0-266 0,3-2-54 15,-3 2-10-15,0 3-3 0,-3 3-55 0,0-1-11 16,0 4-3-16,0-1 0 0,-2 3-36 0,-1-1-8 16,3 1-2-16,-3 0 0 0,3 0-18 0,3 0-4 15,-3-3-1-15,3-2 0 0,3 2-11 0,-3 0 0 0,6-2 0 0,0-1 0 0,0-2 0 0,6 0-14 16,-3-2 3-16,0-4 1 16,6 1-156-16,0-3-31 0,0-3-7 0,0-2-837 15</inkml:trace>
  <inkml:trace contextRef="#ctx0" brushRef="#br0" timeOffset="-58770.19">16138 11329 460 0,'0'0'41'0,"0"0"-33"16,0 0-8-16,0 0 0 0,0 0 312 0,0 0 60 0,0 0 12 0,0 0 2 15,0 0-292-15,0 0-58 0,0 0-12 0,0 0-3 31,0 11-125-31,0-6-24 0,0-5-6 0</inkml:trace>
  <inkml:trace contextRef="#ctx0" brushRef="#br0" timeOffset="-58364.07">16355 11583 403 0,'0'0'17'0,"0"0"5"0,0 0-22 0,0 0 0 16,0 0 0-16,0 0 0 0,0 0 350 0,0 0 66 15,3-2 12-15,-3 2 4 0,0-5-305 0,3-1-61 16,0 1-12-16,0-3-2 0,0 3-31 0,0-1-5 16,0-2-2-16,0 1 0 0,0-1-2 0,-3 2-1 15,0-2 0-15,0 3 0 0,-3-3 25 0,0 0 4 16,0 0 2-16,-3 3 0 0,-6-3 15 0,3 5 3 15,-3-2 1-15,0 5 0 0,-3 0 13 0,1 0 2 16,-4 3 1-16,0 5 0 0,0 0-58 0,-3 0-19 16,3 2 10-16,-3 3-10 0,1 3 24 0,2-3 0 15,0 3 0-15,0 3 0 0,3-1-11 0,3 1-2 16,0-1-1-16,0 4 0 0,4-4-10 0,-1 3 0 16,3-2 9-16,3 2-9 0,0-2 23 0,0-1 0 15,6-5 0-15,0 3 0 0,3-3-39 0,3-2-7 0,-1-3-1 16,7-3-1-16,0 0 40 0,6-5 8 0,0 0 1 0,6-5 1 31,-3-3-122-31,5 3-25 0,1-6-5 0,3-2-1 16,-3-3-153-16,-1-2-31 0</inkml:trace>
  <inkml:trace contextRef="#ctx0" brushRef="#br0" timeOffset="-57786.05">16790 11189 1378 0,'0'0'61'0,"0"0"13"0,0 0-59 0,9-2-15 15,0 2 0-15,-4-3 0 0,7-2 96 0,0 2 16 16,0-2 3-16,0-1 1 0,0 1-56 0,0-3-10 16,0 3-2-16,0-3-1 0,0 0-19 0,3 0-4 15,-4-2-1-15,4-1 0 0,-3 0-15 0,3 1-8 16,-3-1 10-16,3 1-10 0,-6-1 10 0,0-2-10 15,3 2 10-15,-3 1-10 0,-3-1 29 0,-1-2 0 16,1 2 0-16,0-2 0 0,-3 0 10 0,-3 2 1 16,0-2 1-16,-3 2 0 0,0-2-3 0,0 3-1 15,-5-1 0-15,-4 3 0 0,6 3-2 0,-6-1-1 16,-3 6 0-16,0 0 0 0,3 6 7 0,-6 2 2 16,0 0 0-16,-2 5 0 0,-4 5-15 0,0-2-4 15,0 3 0-15,-3 5 0 0,-2-3 7 0,-1 3 1 16,6 5 0-16,0 0 0 0,0 5-32 0,-2 1 0 15,2 2 0-15,-3 5 0 0,6-2 0 0,3 2 0 0,-3-5 0 16,7 3 0-16,-4-6-12 0,6-5-4 0,3 0-2 0,0-2 0 16,0-3 18-16,6-3 0 0,0-5 0 0,3-1 0 15,0-1 0-15,3-1 0 0,0-5 0 0,6-3 0 16,-3-5 0-16,6 0 16 0,0-2-4 0,0-4 0 16,-1 1-28-16,4-3-5 0,3-3-2 0,0 3 0 15,-6-2 2-15,3 2 0 0,3 0 0 0,-3 0 0 16,-1 3-9-16,-5 2-2 15,-9 3 0-15,6 0 0 0,6 3 32 0,-9 5 0 0,-3 0 0 0,-3 5 0 16,0 3 45-16,0 0 15 0,-3 2 4 0,0 1 0 16,0 4-52-16,1-1-12 0,2-1 0 0,0 0 0 0,-3 0 0 15,6-5 0-15,0 0 0 0,6 0 0 0,-6-6 0 16,6 1 0-16,2-6 0 0,4 1 0 0,-6-4 0 16,6 1 0-16,3-3 0 0,6-3 0 15,-3-2-106-15,3 0-24 0,-4-6-5 0,4 0-637 16,0-2-127-16</inkml:trace>
  <inkml:trace contextRef="#ctx0" brushRef="#br0" timeOffset="-57457.97">17522 10864 230 0,'-9'-5'10'0,"6"-1"2"0,0 4-12 0,3 2 0 0,0 0 0 0,-6 0 0 15,0-3 458-15,0 6 89 0,0-1 17 0,3 4 4 16,-6-1-388-16,0 5-77 0,3 6-16 0,-3 3-3 16,1 2-30-16,-4 3-6 0,0 2 0 0,-3 3-1 15,0-2-17-15,-3 5-3 0,-6 5-1 0,0 5 0 16,4 0-12-16,-4 3-2 0,-6 3-1 0,6 5 0 16,3-6 0-16,1-2 0 0,-4 6 0 0,0-1 0 15,-3-2-11-15,6-1 0 0,1-2 9 0,-1 3-9 16,0-3 0-16,3-6 0 0,3-2 0 0,0-2 0 15,0-6 0-15,6-3 0 0,0-2 0 0,4-3 0 16,-1-5-15-16,3 0-7 0,0-3-2 0,3-2 0 16,0-3-89-16,0-3-19 0,0 0-3 15,0-5-625-15,0 0-126 0</inkml:trace>
  <inkml:trace contextRef="#ctx0" brushRef="#br0" timeOffset="-56610.38">17924 11459 954 0,'0'0'42'0,"0"0"9"0,0 0-41 0,0 0-10 15,0 0 0-15,3-3 0 0,0 1 100 0,-3 2 17 16,0 0 4-16,0 0 1 0,3-5-8 0,-3 5-2 16,0 0 0-16,0 0 0 0,0 0-25 0,0 0-6 15,0 0-1-15,0 0 0 0,0 0-12 0,0 0-4 16,-3-3 0-16,3 3 0 0,-3-3-16 0,-6 1-4 16,3 2-1-16,0 0 0 0,-3 0-6 0,3 0-1 15,-3 2 0-15,-3 1 0 0,0-3-5 0,0 5-2 16,-3-2 0-16,1-3 0 0,-4 5-7 0,0-2-2 15,-3 2 0-15,3 0 0 0,3 1-3 0,-3-1-1 16,1 0 0-16,-1 1 0 0,9-1-16 0,0 3 0 16,-3-3 0-16,3 0 0 0,3-2 0 0,3 2 0 0,3-5 0 15,-3 6 0-15,3 1 0 0,6-1 10 0,6-1-10 16,-3 0 8-16,3 1-8 0,3 2 0 0,3-3 0 16,-1 3-11-16,1 2 11 0,-3-2-8 0,0 3 8 0,0-3-8 15,-3 2-4-15,0 4 0 0,0-4 0 0,-3 1 0 16,-3-1 12-16,-1 1-8 0,-2 0 8 0,0-1-8 15,-3 1-19 1,0 2-3-16,-3-2-1 0,-3-1 0 0,1-2 31 0,-4 0 0 0,0 3 0 0,-6-1 0 16,0-5 0-16,0 3 0 0,-3-2 0 0,0-1 0 15,-6 0 19-15,4-2 9 0,-1 2 3 0,3-2 0 16,0 0-22-16,0-3-9 0,0 2 8 0,1-2-8 16,2-2 0-16,0-1 8 0,-3 0-8 0,3 1 0 0,3-6 0 15,0 0 0-15,-3 0 0 0,6 0 0 0,0-3 0 0,4 1 0 16,-1 2 0-16,3 0 0 15,3 0-33-15,0 0-9 0,3 0-2 0,0 3 0 16,0-3-158-16,2 0-32 0,4 3-6 0</inkml:trace>
  <inkml:trace contextRef="#ctx0" brushRef="#br0" timeOffset="-56016.78">18120 11642 1443 0,'0'0'32'0,"3"0"6"0,3 0 2 0,0 0 0 0,0 0-32 0,0-3-8 0,0 0 0 0,0-2 0 0,3 2 80 0,0-2 15 15,-3 0 2-15,0-3 1 0,3 3-68 0,0-3-14 16,-1 2-2-16,-2-2-1 0,3 3-2 0,-3-3-1 15,0 0 0-15,0 0 0 0,-3 0-2 0,3 3-8 16,-3-3 12-16,-3 3-4 0,3-3 20 0,-3 0 3 16,0 0 1-16,-3 0 0 0,3 0 8 0,-3 0 1 15,-3-2 1-15,0-1 0 0,0 1-13 0,-3-1-2 16,0 3-1-16,-3 3 0 0,1 2 13 0,-1 0 2 16,-6 1 1-16,-3 7 0 0,3 0 8 0,0 3 2 15,-3 0 0-15,1 5 0 0,-1-2-10 0,0 2-2 16,0 3 0-16,0 3 0 0,3-3-24 0,4 5-4 15,-1 0-2-15,3 3 0 0,0-3-1 0,3 3 0 16,3-1 0-16,0-1 0 0,3-4 7 0,3-2 2 16,3 3 0-16,0-6 0 0,6-3-27 0,-3 1-6 15,3-6-1-15,6-5 0 0,3 3 26 0,-1-6 5 16,4-5 1-16,3-2 0 16,0-1-64-16,3-2-13 0,-1-3-3 0,1-2 0 0,0-4 32 0,-3 4 5 0,-3 2 2 0,-1-3 0 15,-2 4 1-15,-3 1 1 0,-3 1 0 0,-3 3 0 16,0 2 23-16,-3 0 0 0,-6 2 0 0,0 6 0 15,0 0 26-15,0 0 0 0,-3 3 0 0,-3 0 0 16,0 5 16-16,-3 0 3 0,0-1 1 0,0 7 0 16,0-1-18-16,0 3-3 0,0 0-1 0,1 5 0 15,2-3-8-15,0 1-3 0,3 2 0 0,0-2 0 16,3-4-13-16,0 1 0 0,3-5 0 0,3 2 0 16,0-2 0-16,2-6 0 0,1 3 0 0,3-5 0 15,0-1-53-15,3-4-14 16,0-1-2-16,0-5-1 0,0 0-189 0,3-3-37 15</inkml:trace>
  <inkml:trace contextRef="#ctx0" brushRef="#br0" timeOffset="-55626.24">18766 11491 172 0,'0'0'16'0,"0"0"-16"15,0 0 0-15,0 0 0 0,0 0 385 0,0 0 75 16,0 0 14-16,0 0 3 0,0 0-329 0,9-3-65 16,-6 3-14-16,6-2-2 0,0 2-39 0,-3-3-7 15,3 0-1-15,-3-2-1 0,0 2-9 0,0 1-2 16,3-1 0-16,-6-2 0 0,-3 5 0 0,0-6-8 16,5 1 12-16,-2 0-4 0,-3 0 34 0,0-3 6 0,0 2 2 0,0 6 0 15,-3-5 7-15,-2 2 2 0,-1-2 0 0,-3 2 0 16,-3 1-17-16,0-1-3 0,-3 3-1 0,0 0 0 15,-6 3-9-15,-3-1-1 0,1 1-1 0,-7 5 0 16,0 0 29-16,0 3 7 0,6-1 1 0,-2 3 0 16,-1 3-52-16,3-2-12 0,0 4 0 0,0 1 0 15,4 2 16-15,5-3 0 0,0 3 0 0,3 1 0 16,3-4-16-16,3 3 8 0,3-2-8 0,6-1 0 16,-3-2 0-16,6 0 0 0,0 0 0 0,3-3 0 15,9-2 0-15,3-6 8 0,2 0-8 0,4-2 0 16,-3-3-13-16,3 0-6 0,3-3-1 0,2-2 0 15,-2 0-145-15,-3-3-30 0,3-3-5 0,-4-2-980 16</inkml:trace>
  <inkml:trace contextRef="#ctx0" brushRef="#br0" timeOffset="-54892.04">19510 10837 403 0,'0'0'36'0,"0"0"-36"0,0 0 0 0,0 0 0 0,0 0 322 0,0 0 58 16,0 0 11-16,-12 3 2 0,3 0-219 0,0 2-44 16,-2 3-9-16,2 2-1 0,0 1-44 0,-3 5-8 15,0 2-1-15,0 6-1 0,-6 0-28 0,-3 0-6 16,3 5 0-16,1 0-1 0,-1 5 9 0,-3 4 1 16,3 1 1-16,-3 6 0 0,-3-2-22 0,1 1-4 15,-1-1 0-15,-3-1-1 0,0-2-6 0,-3-6-1 16,7 3 0-16,-1-5 0 0,6 0-8 0,3-3 0 15,0-5 0-15,6 0 0 0,3-3 0 0,3-3 0 16,0-5 0-16,3-2 0 0,3-3 10 0,3-3 3 16,0-5 1-16,6-2 0 15,3-6-38-15,0 2-7 0,3-4-1 0,3-3-1 16,-4 2-15-16,1-5-4 0,3 0 0 0,-3 0 0 0,3 0 24 0,-6-2 5 16,3 5 1-16,-4-3 0 0,4 3 13 0,-3 2 9 15,-3 0-12-15,0 4 12 0,0 4 0 0,-6 0 0 16,3 1 0-16,-6 4 0 0,-3-2 18 0,0 8 7 0,0 3 2 15,-6 2 0-15,0-2 7 0,-3 4 2 0,6-1 0 16,-3 2 0-16,0-1-13 0,0 4-3 0,3-1 0 0,-3-2 0 16,6 0-11-16,0-3-9 0,-3-2 12 0,6-3-12 15,0-3 8-15,3 1-8 0,-3-1 0 0,9-3 0 16,3-4 0-16,3-3 0 0,3-3 0 0,2 0 0 16,1-3-108-1,0-2-21-15,-6-3-5 0,6-3-1 0,2 6-85 0,1-5-16 16,-3 2-4-16,-3-3-547 0</inkml:trace>
  <inkml:trace contextRef="#ctx0" brushRef="#br0" timeOffset="-54610.86">20064 10808 288 0,'6'-10'12'0,"-6"10"4"0,3-8-16 0,-3 8 0 16,0 0 0-16,0 0 0 0,0-6 384 0,0 6 73 15,0 0 15-15,0 0 4 0,-9-2-284 0,3 2-57 16,0 2-11-16,-3 4-3 0,-3 2-34 0,0 2-7 15,0 3-2-15,0 1 0 0,-2 4-45 0,-4 3-9 16,3 3-1-16,-3 3-1 0,-3-1 16 0,3 3 3 16,-3 0 1-16,-2 8 0 0,-1 0-28 0,0 3-6 15,3 2 0-15,0 1-8 0,-5-1 0 0,5 0 0 16,3 1 0-16,3-4 0 0,-3 1 9 0,3-8-9 16,-3 2 0-16,6-5 9 0,-2 0-9 0,5-2 0 15,3-6 0-15,0 0 0 0,6-2 0 0,0-1 0 16,0-4 8-16,6-1-8 0,-6-3 0 0,3-2-14 0,6-2 3 15,-3-1 1 1,-1-2-89-16,4-3-17 0,3 0-4 0,-3-3-1 16,-3-2-156-16,3-1-31 0</inkml:trace>
  <inkml:trace contextRef="#ctx0" brushRef="#br0" timeOffset="-54345.3">19984 11388 172 0,'0'0'16'0,"-6"5"-16"15,-3 0 0-15,3 3 0 0,-6 0 417 0,3 0 81 16,0 3 16-16,0 2 3 0,0 0-316 0,-3 3-63 16,3-3-13-16,0 6-2 0,0-3-75 0,0 2-16 15,1-2-2-15,-4 3-1 0,3-1-18 0,0-2-11 16,3 2 12-16,3-2-12 0,0-2 0 0,3-1 0 15,0 0 0-15,0-2 0 16,3-6-22-16,0 0-11 0,0-2-3 0,6-3 0 16,0 0-209-16,6-8-43 0,8-11-8 0,-5-2-1 0</inkml:trace>
  <inkml:trace contextRef="#ctx0" brushRef="#br0" timeOffset="-54204.71">20204 11152 2113 0,'-12'0'93'0,"9"0"20"0,0 0-90 0,-3-2-23 0,3-1 0 0,3 3 0 16,0 0 0-16,-3 0 0 0,3 0 0 0,-6 0 0 31,3 0-128-31,3 0-26 0,0 0-6 0</inkml:trace>
  <inkml:trace contextRef="#ctx0" brushRef="#br0" timeOffset="-53595.48">20341 11480 518 0,'0'0'46'0,"0"0"-37"0,0 0-9 0,0 0 0 16,0 0 198-16,0 0 38 0,0 0 7 0,0 0 1 15,0 0-123-15,0 0-25 0,0 0-4 0,0 0-2 16,0 0-21-16,0 0-4 0,9 3-1 0,-3-6 0 16,3 3-22-16,-4-2-5 0,1-4-1 0,0 4 0 15,3-4-22-15,-6 1-5 0,-3 5-1 0,0-5 0 16,3-3 24-16,0 3 5 0,-3-1 1 0,0 1 0 15,0-3-6-15,0 0-2 0,0 0 0 0,-3 0 0 16,0 0 11-16,0 3 3 0,-3-3 0 0,0 0 0 16,-6 3-22-16,1 2-4 0,2-2-1 0,-6 5 0 15,-3-3 4-15,0 6 1 0,0 2 0 0,0 3 0 0,-2 3 1 16,-1-1 0-16,0 1 0 0,3 2 0 0,-3 0-9 0,3 3-2 16,0 0 0-16,-2 0 0 0,2 0-12 0,3 0 11 15,3 2-11-15,0 1 10 0,3-1-10 0,3-2 0 16,3 0 0-16,3 0 0 0,3 0 0 0,6-3 0 15,0 0 0-15,6-2 0 0,3-3 0 0,3-3 0 16,2-2-12-16,4-3 12 16,3-6-164-16,3-2-26 0,5-2-5 0,-2-6-844 0</inkml:trace>
  <inkml:trace contextRef="#ctx0" brushRef="#br0" timeOffset="-53033.1">20918 11057 57 0,'0'0'0'0,"0"0"0"0,0 0 0 0,0 0 0 0,0 0 0 0,0 0 0 16,0 0 368-16,6-3 69 0,3 1 14 0,0-1 2 15,-3-2-307-15,3 2-62 0,0-2-12 0,3-1-2 16,0-1-32-16,0 1-6 0,-1-2-2 0,1-2 0 15,-3 2-18-15,0-3-3 0,3 1-1 0,0-1 0 16,0 0 1-16,-3 1 0 0,0-3 0 0,-3-1 0 16,3 1 11-16,-3 3 3 0,-3-4 0 0,3 4 0 15,-4-3 13-15,-2 2 4 0,-2 0 0 0,-1 1 0 16,-3-1 8-16,3 1 1 0,-6 4 1 0,0 1 0 16,-3 5-18-16,-3 5-3 0,-3 3-1 0,-3 3 0 0,0 2 7 0,-5 3 1 15,-10 3 0-15,3 4 0 0,0 1-10 16,1 3-2-16,-4-1 0 0,0 6 0 0,4 0-6 0,-1 2-2 15,0 6 0-15,0 7 0 0,1 1 0 0,5 2 0 16,-3 3 0-16,0-3 0 0,3-2-16 0,4-6 0 16,5 1 0-16,6-4 0 0,0-4 0 0,3-4 0 15,9-1 0-15,3-7 0 16,3-4-24-16,3-6-6 0,3-2-1 0,0-9 0 16,6-2 4-16,2-5 1 0,1-6 0 0,0-2 0 15,0-3-1-15,0 1 0 0,3-1 0 0,-1-3 0 0,4 3 15 0,-3 0 4 16,-3 3 0-16,0 0 0 0,-1 5 8 0,-2 0 0 15,-3 0 0-15,-6 5 0 0,-3 1 0 0,0 4-8 16,-3 4 8-16,-6 2-8 0,-3 2 40 0,0 3 9 0,-3 1 2 16,0 2 0-16,3 5-20 0,-3-3-4 0,3 1-1 15,-2-1 0-15,2 3-18 0,3-5 0 16,3 0 8-16,3 0-8 0,0-5 0 0,0-1 0 0,2 1 0 16,4-3 0-16,0-3 0 0,6-5-16 0,-3 0 4 15,0-5 0 1,0 0-178-16,3-3-35 0,3-3-7 0</inkml:trace>
  <inkml:trace contextRef="#ctx0" brushRef="#br0" timeOffset="-52658.19">21558 10811 345 0,'0'0'31'0,"-3"-3"-31"0,0-5 0 0,3 6 0 0,0 2 374 0,-6-3 69 16,3 0 13-16,3 3 4 0,0 0-286 0,0 0-57 16,-3 3-11-16,-3 2-2 0,-3 3-39 0,3 0-7 15,0 5-2-15,1 1 0 0,-7 2-6 0,3 2-2 16,0-5 0-16,0 3 0 0,3-3-38 0,3 1-10 16,-3-6 0-16,6-1 0 0,0-1 0 0,0-6 0 15,0 0 0-15,0 0 0 0,9 0 0 0,0 0 0 16,0-3 0-16,0-2 0 15,3-3-30-15,-4 0-5 0,4 0-1 0,0-3 0 0,-3 3 11 0,3-2 1 16,-6 2 1-16,3 0 0 0,0 0 15 0,-3 3 8 0,0 0-10 16,-6 5 10-16,0 0 0 0,0 0 0 15,3 5 0-15,-3 3 0 0,0 2 37 0,-3 1 4 0,3 2 1 16,-3 3 0-16,0-3-21 0,3 0-4 0,-3 1-1 16,3-1 0-16,-3 0-8 0,0 0-8 0,6-2 12 0,0 0-12 31,-3-1-84-31,3-2-23 0,0 0-5 0</inkml:trace>
  <inkml:trace contextRef="#ctx0" brushRef="#br0" timeOffset="189914.06">1443 12586 414 0,'14'-2'18'0,"-5"2"4"15,3-3-22-15,3 0 0 0,-3 3 0 0,3-2 0 16,3-1 24-16,3 0 1 0,-4 1 0 0,4-1 0 16,0 0-14-16,6 3-3 0,-6-2-8 0,0-1 12 15,8 3-4-15,-5-3-8 0,3 1 11 0,-3-1-11 0,3 1 18 16,-4-1-3-16,4 3-1 0,-3-3 0 0,-3 3 15 0,6 0 3 16,-7-2 1-16,4 2 0 0,6 0-1 0,0-3-1 15,-3 3 0-15,-1-3 0 0,4 3-11 0,6-2-3 16,0 2 0-16,-1 0 0 0,1 0-9 0,0 0-8 15,2 0 12-15,-5 0-12 0,6 0 10 0,3 0-10 16,-4 0 8-16,7 0-8 0,2-3 0 0,-2 0 8 16,3 1-8-16,-7 2 0 0,1 0 8 0,6 0-8 15,-7 0 0-15,4-3 8 0,6 3-8 0,-4-3 0 16,4 3 0-16,2 0 0 0,-2 0 0 0,0 0 8 16,-1 0-8-16,4 0 8 0,-4 0 0 0,4 3 0 15,-6 0 0-15,5-3 0 0,1 2-8 0,-4 4 0 16,1-4 0-16,0 1 8 0,-1 0-8 0,1 2 8 15,-4-2-8-15,4-1 8 0,0 1-8 0,2-1 0 0,4-2 0 16,-7 3 8-16,7 0-8 0,-6-3 0 0,2 2 9 0,4-2-9 16,5 0 8-16,4 0-8 0,-7 0 8 0,4 0-8 15,2-2 0-15,1 2 8 0,5-3-8 0,-5 3 0 16,-1 0 0-16,7-3 8 0,-13 1-8 0,9-1 0 16,1 1 0-16,2-1 8 0,4 3-8 0,-1-3 0 15,-2 1 0-15,-1-1 9 0,-2 3-9 0,5-3 0 16,3-2 0-16,-8 2 0 0,5 1 0 0,1-1 0 15,-1 0 8-15,3 1-8 0,4-3 9 0,-4 5-9 16,-2-3 10-16,2 0-10 0,3-2 10 0,1 0-10 16,-1 2 11-16,3-2-11 0,4 2 12 0,2-2-12 15,-3-1 16-15,4 4-4 0,-10-1-1 0,3 1 0 16,1 2-11-16,2-3 12 0,3 0-12 0,-5 1 12 0,-4-4-12 16,3 4 0-16,7-4 0 0,2 4 0 0,0-1 0 15,-2 0 0-15,2 1 0 0,3-1 0 0,0-2 11 16,1 5-3-16,-7-3-8 0,3 1 12 0,0-1-12 0,4 0 9 15,-1 1-9-15,3-1 8 0,0 0-8 0,1 3 0 16,-1 0 0-16,3-2 0 0,-6 2 0 0,6-3 0 16,-2 3 0-16,-1-3 0 0,-3 3 0 0,6 0 0 15,1 0 0-15,-1-2 0 0,0 2 0 0,3-3 0 16,0 3 0-16,4 0 0 0,-4 0 0 0,3-3 0 16,0 3 0-16,0-2 0 0,3 2 8 0,3-3 0 15,-2 1 0-15,2 2 0 0,0-3 10 0,0 3 2 16,3-3 0-16,-3 1 0 0,0 2-20 0,3 0 0 15,0-3 0-15,-3 3 0 0,4-3 0 0,-4 1-9 0,6-1 1 16,-6 3 0-16,0-3 8 0,0 3 0 0,0-5 0 0,-3 2 0 16,6 1 0-16,0-1 8 0,1 0-8 15,2 1 0-15,0-1 8 0,3-2-8 0,0 2 8 0,0-2-8 16,-3 5 0-16,3-5 0 0,3-1 0 0,0 4 0 16,-6-1 11-16,3 0-3 0,6-2 0 0,0 2 0 15,-6 1-8-15,3-1 8 0,0 3-8 0,0-2 8 16,-3-4-8-16,3 6 0 0,-3 0-10 0,3-2 10 15,0-1 0-15,0 0 0 0,3 1 0 0,-3 2 0 16,3-3 0-16,-3 3 0 0,-3-3 8 0,3 1-8 16,6 2 0-16,-3 0 0 0,-6 0 0 0,3 0 0 15,0 0 0-15,0 2 0 0,-6-4 0 0,3 4 0 16,0 1 0-16,1-3 0 0,-4 0 8 0,3 0-8 16,-6 3 0-16,3-3 0 0,0 0 8 0,-3 0-8 0,-6 2 0 15,3-2 0-15,0 0 0 0,0 0 0 0,3 3 0 0,-2-3 0 16,5-3 10-16,-6 3-10 0,-3 3 0 0,0-3 0 15,0 0 0-15,-3 3 0 0,0-1 0 0,-2-2 0 16,-4 3 0-16,6 0 8 0,0-1-8 0,0 1 0 16,-2-1 0-16,-4 4 0 0,6-4 0 0,-9 1 0 15,-9 0 0-15,4-1 0 0,5 4 0 0,-3-4 0 16,-6 4 0-16,-2-1 0 0,-7 0 0 0,3-2 12 16,-2 2-12-16,-1 0 12 0,-5-2-12 0,-1 2 0 15,-8-2 0-15,-4 2 0 0,1 1 0 0,-4-4 0 16,-2 1 0-16,-7 0 8 0,4-1-8 0,-10 1 0 15,-2-3 0-15,-3 2 0 0,-6 1 0 0,-4-3 0 16,-5 0 0-16,0 3 0 0,-3-3 0 0,-6 2 0 0,0 1 0 16,-1 0 0-16,-2-1 0 0,0-2 8 0,-3 6 0 15,0-4 0 1,-3 1-82-16,0 0-17 0,6 2-3 0,-12-5-1 0</inkml:trace>
  <inkml:trace contextRef="#ctx0" brushRef="#br0" timeOffset="191398.04">1862 13189 172 0,'0'0'8'0,"0"0"1"0,0 0-9 0,0 0 0 16,0 0 0-16,0 0 0 0,-3 6 167 0,3 2 31 15,0-3 6-15,0 3 2 0,-6-3-148 0,3 3-30 16,-3 0-5-16,3 3-2 0,-6-3 5 0,6 2 1 16,-8 3 0-16,2 1 0 0,0-1-8 0,-3 0-2 15,3 0 0-15,-3 3 0 0,-6 0-17 0,6 0 0 16,3-3 0-16,0 0 0 0,-3 3 0 0,3-2 13 15,7-1-4-15,-7-3-1 0,3 1-8 0,3-3 0 16,3 0 0-16,-6 0 0 16,6-3-52-16,0-5-5 0,0 0-2 0</inkml:trace>
  <inkml:trace contextRef="#ctx0" brushRef="#br0" timeOffset="192054.14">1600 13121 752 0,'-6'-8'33'0,"6"8"7"0,0-6-32 0,0-1-8 0,-6 1 0 0,3-2 0 16,3 0 37-16,0-2 6 0,3 2 1 0,3 0 0 15,-6 3-4-15,3-3-1 0,6 2 0 0,0-2 0 0,-6 1-20 0,9 1-4 16,3-2-1-16,-3 0 0 0,-3 0-5 0,6 0-1 15,2 1 0-15,1-4 0 0,3 3 4 0,3 0 1 16,3-3 0-16,-3 4 0 0,2 1-13 0,-2-2 0 16,3 3 0-16,-3 0 0 0,3-1 9 0,-7 1-9 15,10 0 8-15,-9 0-8 0,3-1 8 0,3 4-8 16,-7-4 0-16,1 6 8 0,-3-2-8 0,-3 2 0 16,3 0-10-16,-9 2 10 0,6 1-8 0,-6 2 8 15,-9-5 0-15,6 6-9 0,-3 2 9 0,-3-1 0 16,0 1 0-16,-3 0 0 0,-6 0 8 0,0 3 4 15,0-1 1-15,-3 1 0 0,0 0 9 0,3 2 2 16,-3-3 0-16,-3 1 0 0,0 0-10 0,1 2-2 16,2-3 0-16,0 4 0 0,-6-1-12 0,3 0 0 15,6-2 8-15,0 2-8 0,-3-3 0 0,3 1 0 16,-3 2 8-16,6-5-8 0,3 3 0 0,-3-6 0 16,4 6 8-16,2-3-8 0,0 0 0 0,0-1 0 0,0-7 0 15,0 8 0-15,2 0 0 0,7-2 0 0,-3-1 0 16,6 0 0-16,-3-2 9 0,3 2-9 0,0-2 8 0,0-1-8 15,3 4 8-15,-3-4-8 0,6 1 8 0,-7 2-8 16,1-2 0-16,-3 2 0 0,3 1 0 0,-6-1 0 16,6 0 0-16,-12 3 0 0,3 0 0 0,-3 3 0 15,0-1 0-15,-3-2 0 0,-3 5 0 0,-6-2 0 16,3 2 0-16,-6 0 0 0,-2 1 0 0,-1 2 0 16,-3-3 8-16,0 0-8 0,0 3 8 0,-3 0-8 15,-2 0 36-15,-4-1 3 0,6-1 0 0,-6-1 0 16,-5 0-24-16,5-2-5 0,3-1-1 0,0-2 0 15,3 0 6-15,4-3 1 0,2-2 0 0,-3-3 0 16,3 0 1-16,6 0 1 0,-6-3 0 0,6-2 0 0,3 0-9 16,0-3-1-16,1 0-8 0,5-3 12 0,3 1-12 0,0-1 11 15,3 1-11-15,2 2 10 16,4-3-108-16,0 3-22 16,-3 3-4-16</inkml:trace>
  <inkml:trace contextRef="#ctx0" brushRef="#br0" timeOffset="192632.14">2380 13261 0 0,'0'0'0'0,"0"0"0"0,0 0 0 0,0 0 0 0,0 0 0 0,0 0 0 16,0 0 200-16,0 0-40 0,0 0 32 0,0 0 6 15,0-3-126-15,0 3-24 0,0-5-6 0,0 5-1 16,0-5-13-16,0 5-4 0,6-8 0 0,-6 8 0 16,0 0-2-16,0-6-1 0,0 6 0 0,0 0 0 15,0-5-1-15,0 3 0 0,0 2 0 0,0-6 0 16,0 6-4-16,-6-2-2 0,3-1 0 0,0 0 0 15,-3 1-3-15,3-1-1 0,-3 3 0 0,-3 0 0 16,3 0 0-16,-3 3 0 0,-2-3 0 0,2 2 0 16,0 1 7-16,-3-3 2 0,-3 3 0 0,0-1 0 15,0 1 1-15,3 2 1 0,-3-5 0 0,0 5 0 0,4-2-8 0,-1 0-1 16,0 2-1-16,6-2 0 0,3-1-11 0,-3 4 0 16,6-6 0-16,0 0 8 0,-3 5-8 0,6 3 0 15,3-3 0-15,3 0 0 0,-6 1 0 0,6-1 0 16,3 0 0-16,5 1 8 0,-5-4-8 0,6 1 12 15,-6 2-12-15,0 0 12 0,0 1-12 0,3-1 8 16,-3-2-8-16,-3 2 8 0,-3-2-8 0,0 2 0 16,2 0 0-16,-8 1 0 0,3-1-9 0,-6 0 9 15,3 3-12-15,-8-3 12 0,-1 3-8 0,0 0 8 16,-6-2 0-16,0 1 0 0,-6 4-8 0,0-3 8 16,0-3 0-16,-2 1 0 0,2 1 0 0,3-1 0 0,-3-1 0 15,0 0 0-15,3 1 0 0,6-1 12 0,-5-5 0 16,5 0 0-16,0 3-1 0,3-3-1 0,9 0 0 15,0 0 0-15,0 0-2 0,0 0 0 0,9-6 0 0,-3-2-455 16,3 3-91-16</inkml:trace>
  <inkml:trace contextRef="#ctx0" brushRef="#br0" timeOffset="193241.36">2496 13314 680 0,'0'0'30'0,"0"0"6"0,-6 8-28 0,6 0-8 16,-3-3 0-16,-3 3 0 0,0 3 41 0,3-1 7 15,-3 3 2-15,0 1 0 0,-2-1 2 0,2 3 0 16,-9 0 0-16,3 5 0 0,0-3-26 0,0 6-5 16,-3 0-1-16,0-3 0 0,-6 3-3 0,1 0-1 15,2-3 0-15,0 3 0 0,-3-3-6 0,0 0-2 16,3 0 0-16,3-2 0 0,1-3-8 0,8-1 0 15,-3-1-10-15,-3-4 10 0,6 1 0 0,3-3 0 16,-3-3 0-16,3 0 0 0,3-5 14 0,0 0-4 16,0 0-1-16,0 0 0 0,0 0 6 0,0 0 1 15,3-8 0-15,3 0 0 0,3-2-4 0,-3-3 0 16,0-1 0-16,3-4 0 0,-3-1-3 0,8-2-1 16,-2-3 0-16,6-2 0 0,-6-3-8 0,9-3 8 15,0-2-8-15,0 2 8 0,-1 0-8 0,1 3 0 0,0 3 9 0,6-1-9 16,-12 1 0-16,9 2 0 0,-4 3 0 15,-5 2 0-15,6 1 0 0,-3-1 0 0,-6 6-9 16,3 0 9-16,0 2 0 0,-3 1 0 0,-3 2 0 16,5-3 0-16,-2 6 0 0,-3 2 0 0,3-2 0 0,-3 2 0 15,3 0 0-15,0 3 0 0,0 0 0 0,3 3 0 16,-6 0 0-16,3 2 0 0,-4 0 0 0,-2 1 0 16,3-1 0-16,-3 3 8 0,0-3-8 0,3 3 8 15,-3 0-8-15,-6 0 8 0,3 3-8 0,-3-3 8 16,0-1-8-16,0 1 8 0,-3 3-8 0,3-3 8 15,-6 2 4-15,0-2 0 0,-3 0 0 0,0-2 0 16,-8 2 9-16,5 0 3 0,0-3 0 0,-6 0 0 16,-3 3 0-16,3-3 0 0,3 3 0 0,0-2 0 15,0 2-16-15,-5-3-8 0,2 0 8 0,6-2-8 0,-6-1 8 16,6-2-8-16,0 0 8 0,-3-2-8 0,3 2 11 16,3 0-3-16,1-3 0 0,2 0 0 0,6 3 0 0,0 0 0 15,0 0 0-15,0 0 0 0,0 0-19 0,6-5-4 16,0-3-1-16,2 3 0 15,-2 2-64-15,9-2-12 0,-6 0-4 0,3 2 0 0</inkml:trace>
  <inkml:trace contextRef="#ctx0" brushRef="#br0" timeOffset="193460.06">2978 13163 990 0,'0'0'44'0,"0"0"8"0,0 0-41 0,0 0-11 0,-6 3 0 0,6-3 0 16,0 2 63-16,-8 1 10 0,2 0 3 0,0 2 0 16,6-5-48-16,-3 5-10 0,0 3-2 0,0-3 0 15,3 3-3-15,-6-2-1 0,6-1 0 0,0-5 0 16,0 8-12-16,0 0 0 0,6 0 0 0,-6-3-10 16,0 3 10-16,3-3 0 0,0 1 0 0,0-1-402 15,0 0-78-15</inkml:trace>
  <inkml:trace contextRef="#ctx0" brushRef="#br0" timeOffset="193616.27">2972 13372 673 0,'0'0'29'0,"0"0"7"0,0 0-28 15,-5 5-8-15,5-5 0 0,-3 6 0 0,-3 2 32 0,6-8 6 16,0 0 1-16,0 0 0 0,-3 5-26 0,3-5-5 15,0 0 0-15,-3 8-253 16,0-3-51-16</inkml:trace>
  <inkml:trace contextRef="#ctx0" brushRef="#br0" timeOffset="193796.52">2761 13436 1188 0,'-6'-6'52'0,"6"6"12"0,-6 0-52 0,3-2-12 0,3-1 0 0,-3-2 0 16,0 2 45-16,3 3 7 0,0 0 0 0,0 0 1 16,0 0-29-1,0 0-7-15,6-5-1 0,0 2 0 0,6 0-16 0,-6 1-12 16</inkml:trace>
  <inkml:trace contextRef="#ctx0" brushRef="#br0" timeOffset="195577.48">3752 13052 288 0,'0'0'25'0,"0"0"-25"0,0 0 0 16,0 0 0-16,0 0 119 0,0 0 18 0,0 0 4 15,0 0 1-15,0 0-103 0,6-5-21 0,0 5-4 0,3-6-1 16,-6 1 0-16,6 0 0 0,0-1 0 0,3-1 0 16,0 1 8-16,3 1 2 0,-3-3 0 0,2-3 0 15,1 3 0-15,6 1 0 0,-9-7 0 0,6 4 0 16,-3-1-8-16,6 1-2 0,-6-1 0 0,5-2 0 15,-5 0-13-15,3 2 0 0,0-2 0 0,-3 2 0 16,0-2 0-16,-6 0 11 0,3 2-11 16,-6-2 10-16,2 2-2 0,-2-2 0 0,-6 2 0 0,0-2 0 15,0 0 0-15,-6 2 0 0,1 1 0 0,-1-1 0 16,3 1-8-16,-12-1 0 0,3 6 0 0,-3 2 8 16,-3 0-8-16,0 6 0 0,0 0 0 0,0 5 0 15,1 0 13-15,-4 0 1 0,3 5 0 0,-3 0 0 16,3 3-2-16,-3 0 0 0,4 2 0 0,-4 1 0 15,6 2 2-15,-6 0 0 0,0 0 0 0,0 3 0 16,3 5 0-16,-2 0 0 0,2 3 0 0,-6 5 0 16,3 0 1-16,0 3 0 0,3 2 0 0,-2 1 0 15,-1 2 1-15,0 0 0 0,6-3 0 0,0 3 0 0,-3-3-16 16,6-2 0-16,-2 2 0 0,2-5 0 0,0-2 17 16,3-4 1-16,0-4 0 0,0-1 0 0,3 1-18 15,-6-6-9-15,3 0 1 0,3-5 0 0,-3 2 8 0,3-4 0 16,-3-4 8-16,3 1-8 0,-3-3 12 0,4 0-1 15,-4-3-1-15,3-2 0 0,-3-3-2 0,6 0-8 16,0-6 12-16,-3 1-4 0,0 0 3 0,3-3 0 16,0-3 0-16,3 1 0 0,0-6-11 0,3 0 0 15,-3-5-12-15,6 0 12 16,3-3-68-16,0-5-5 0,3 2-2 0,-3-2 0 16,5 0-5-16,-2 3-2 0,3 2 0 0,-3 0 0 15,0 3 35-15,0 2 7 0,3 1 2 0,-6 2 0 0,-3 3 27 0,3-1 11 16,0 4-8-16,-4-1 8 0,7 3 0 0,-9 0 0 0,3 3 0 15,-6 0 0-15,6-1 0 0,0 4 0 0,-6 2 0 16,0-5 0-16,3 2 0 0,3-2 9 0,-6 5-9 0,0 0 0 16,3 0 14-16,3-3-4 0,0 0-1 0,0 3 0 15,-6 0 1-15,9-2 0 0,-6 2 0 0,6 0 0 16,0 0-10-16,-3-3 12 0,0 3-12 0,3-3 12 16,0 3-4-16,2 0-8 0,-2-2 12 0,3-1-4 15,0 0-8-15,0 1 8 0,3-1-8 0,-6 1 8 16,3-4-8-16,0 1 0 0,6-3 0 0,-10 3 0 15,7-3-26 1,3 0-10-16,-9 0-3 0,6 0 0 0,-3-3-13 0,3 3-2 16,-6-2-1-16,3 2 0 0,-3 0 30 0,-3 0 5 0,-3 3 2 0,0 2 0 0,-3 3 34 15,0 0 6-15,0 0 2 0,0 0 0 0,0 0 30 16,-9 5 6-16,0 1 2 0,0-1 0 0,3 0-9 16,-9 3-1-16,6 0-1 0,3 0 0 0,-9 0-1 0,9 0 0 15,-3 0 0-15,0 0 0 0,3 0-29 0,0 0-5 16,0-3-2-16,3 3 0 0,0-3-6 0,3-5 0 15,0 0-8-15,0 8 12 0,3-3-12 0,0 3 9 16,3-2-9-16,-3-4 8 0,3 4-8 0,6-6 12 16,-3 0-12-16,0 0 12 0,3-3 0 0,0-2 1 15,6-1 0-15,-6 1 0 0,3 0-13 0,-1-3 0 16,1 0 0-16,0 0 0 0,0-3 0 0,0 3 0 16,-3-5 0-16,3 3 0 0,0 2 0 0,-3-3 0 15,-1 1-13-15,-2 4 4 0,-3-2 1 0,0 6 0 16,-6 2 0-16,0 0 0 0,0 0 8 0,0 0 0 0,0 0 0 15,-6 0 0-15,0 2 0 0,3 1 0 0,-9 2 0 0,4 1 0 16,2 1 27-16,-3 1 7 0,3 0 2 0,3 0 0 16,-3 0-36-16,0 0 0 0,3 0-10 0,3-3 10 15,-3 3 0-15,3-2 0 0,3 2 0 0,-3-8 8 16,0 5-8-16,3 0 0 0,3 0 0 0,3-2 0 16,-3-3 8-16,3 0 0 0,-3 0 0 0,5-3 0 15,1 1-8-15,0-1 0 0,-3 1-12 0,3-4-689 16</inkml:trace>
  <inkml:trace contextRef="#ctx0" brushRef="#br0" timeOffset="195749.41">3967 12938 288 0,'0'0'25'0,"0"0"-25"16,0 0 0-16,0 0 0 0,0 0 64 0,0 0 8 15,0 0 2-15,0 0 0 0,0 0-61 0,9 5-13 16,-6 1 0-16,2-1-244 0</inkml:trace>
  <inkml:trace contextRef="#ctx0" brushRef="#br0" timeOffset="196170.95">4112 13137 0 0,'0'0'0'0,"0"0"0"0,0 0 0 0,0 0 0 0,0 0 216 0,0 0-44 0,0 0 36 0,0 0 6 16,0 0-118-16,6 5-23 0,-6-5-5 0,0 5 0 15,0-5-20-15,3 5-4 0,-3 3-1 0,0-2 0 16,0-6-2-16,0 8 0 0,0 0 0 0,0-3 0 15,0-5-19-15,0 8-4 0,-3-3-1 0,3-5 0 16,0 5-6-16,0-5-2 0,0 0 0 0,0 0 0 16,0 6-9-16,0-6 12 0,0 0-12 0,0 0 12 15,0 0-4-15,0 0 0 0,0 0 0 0,0 0 0 0,0 0 3 0,0 0 0 16,0 0 0-16,3-3 0 0,3-2-11 16,-3-3 8-16,3 2-8 0,-3 1 8 0,6 3-8 0,-9-4 0 31,6 1 0-31,-3 0 0 0,3-1 0 0,0 1 0 0,-3 0 0 0,0 2 0 0,0-2 0 0,3 0 0 15,0-1 0-15,3 1 0 0,-6 0 0 0,3-1 0 16,0-2 0-16,3 3 0 0,0-3 9 0,-3 3 0 16,5-3 0-16,-2 3 0 0,3-1-20 0,-6 4-4 15,6-4-1-15,0 1-657 0</inkml:trace>
  <inkml:trace contextRef="#ctx0" brushRef="#br0" timeOffset="196952.02">5000 13041 658 0,'0'0'29'0,"0"0"7"0,0 0-36 0,0 0 0 0,-6 3 0 0,3-6 0 0,0 3 67 0,-3 0 6 0,-3 0 2 0,0 0 0 31,0 0-25-31,-3 3-5 0,0-3-1 0,3 0 0 0,-3 3-4 0,3-3-2 0,-6 0 0 0,6 2 0 16,4 1-8-16,-4 0-2 0,-3-3 0 0,3 2 0 15,0 1-7-15,3-1-1 0,-9 1-1 0,6-3 0 16,-3 5-7-16,3-2-2 0,9-3 0 0,-6 5 0 31,0-2-10-31,6-3 0 0,0 0 0 0,0 0 8 0,0 0-8 0,-3 5 0 0,3-5 0 0,0 0 0 16,3 8 0-16,3-2 0 0,-3-1 0 0,3 0 0 15,6 0 0-15,-3 1 0 0,0-4 0 0,3 6 8 16,-3-2-8-16,3-1 0 0,-9-2 0 0,6 2 8 0,0 3-8 16,-1-3 0-16,-2 0 0 0,0 3 0 0,-3-2 0 15,3 1 0-15,-6-7 0 0,0 8 0 0,-9 0 0 0,3 0 0 16,0 0 0-16,1 0 8 0,-4-3-8 0,-3 3 0 15,3-2 0-15,-6-1 8 0,0 0-8 0,-6 1 0 16,6-1 0-16,-12 0 8 0,7 0-8 0,-4-2 0 16,0 2 0-16,0-5 0 0,0 3 8 0,4-3-8 15,2 0 8-15,0 0-8 0,3-3 12 0,6 1-2 16,-6-4-1-16,12 4 0 16,3-3-36-16,3-1-7 0,3-4-2 0</inkml:trace>
  <inkml:trace contextRef="#ctx0" brushRef="#br0" timeOffset="197467.53">5410 12586 831 0,'0'0'36'0,"-3"0"9"0,0 0-36 0,3-2-9 0,0 2 0 0,-6-3 0 15,0 6 25-15,3-1 3 0,-3 1 1 0,4 0 0 32,-4 4 4-32,0 1 1 0,-6 6 0 0,3-1 0 0,-3 0 2 0,3 6 0 0,-3 2 0 0,0 0 0 15,-3 3 0-15,0 2 1 0,0 3 0 0,1 0 0 16,-4 1-13-16,3-1-4 0,-3 2 0 0,0-2 0 16,3 1-9-16,0-1-3 0,0 0 0 0,4 0 0 0,-1-3-8 15,0 1 0-15,3-3 0 0,3-1 8 0,-6 1-8 16,6-5 8-16,0-3-8 0,3 0 8 0,0-3-8 0,3-3 12 15,0-2-12-15,0 0 12 0,0-8-4 0,0 0-8 16,0 0 12-16,0 0-4 0,0 0-8 0,0 0 0 16,0 0-10-16,0 0 10 0,3-8-22 0,-3 3 2 15,0-3 0-15,0-3 0 0,-3 1 5 0,3-1 2 16,-6 1 0-16,0-4 0 0,0 1 13 0,3-3 0 16,-3 1 0-16,0 1 0 0,0 1 0 0,3 0 0 15,-3 0-8-15,4 2 8 0,-4 0 0 0,3 3 16 16,-3 1-3-16,0-1-1 0,6 2 22 0,-6 1 4 15,6 0 1-15,0 5 0 0,0 0-7 0,0 0-2 16,0 0 0-16,6-6 0 0,0 1-17 0,3 3-3 0,-1-1-1 16,4 0 0-16,-3 3-9 0,6-2 12 0,0-1-12 15,0 3 12-15,0-3-12 0,3 3 0 0,0-2 9 0,-4 2-9 16,4-3 9-16,0 3-9 0,3 0 12 0,-3 0-12 16,0 0 0-16,-3 0 0 0,2 3 0 0,1-3-762 15</inkml:trace>
  <inkml:trace contextRef="#ctx0" brushRef="#br0" timeOffset="198459.17">5431 13105 288 0,'0'0'12'0,"0"0"4"0,0 0-16 0,0 0 0 0,0 0 0 0,0 0 0 16,0 0 144-16,0 0 25 0,0 0 6 0,0 0 1 15,0 0-117-15,0 0-23 0,0 0-5 0,0 0-1 16,9 0-13-16,-3-5-2 0,-6 5-1 0,9-3 0 16,-3-2-5-16,3-1-1 0,-3 4 0 0,-6 2 0 15,6-6 0-15,-3 1 0 0,3 0 0 0,-3-1 0 16,3 1-8-16,0 0 0 0,-6-3 0 0,0 0 0 15,0 3 0-15,0-1 8 0,0 1-8 0,0 0 8 16,-6-3-8-16,0 3 12 0,3-1-12 0,-6 4 12 16,3-1-12-16,-9 3 0 0,3 3 0 0,-6-1 8 15,-3 1-8-15,3 0-11 0,1-1 3 0,-4 4 0 16,-3 2 8-16,6-1-8 0,-3 1 8 0,6 6-8 0,-3-4 8 16,7 3 14-16,-7 1-3 0,6-1-1 0,3 0-10 15,3 0 12-15,0 1-12 0,0-1 12 0,3-3-12 16,3 1 0-16,-3 0 0 0,6-4 8 0,-3 1-8 0,3-2 0 15,9-6 0-15,-3 2-11 0,3-2 11 0,3 0 11 16,2-2-3-16,-2-4 0 0,3 1 2 0,0 0 0 16,3-3 0-16,-3-3 0 0,3 3-10 0,-1 0 12 15,-2-2-12-15,3 2 12 0,-6-3-12 0,0 3 10 16,-6 0-10-16,3 3 10 0,-6 0-10 0,0 2 0 16,-6 3 0-16,0 0 0 0,0 0 0 0,0 0 0 15,0 0 0-15,-3 3 0 0,-6 2 0 0,3 3 12 16,-6 0-4-16,3 0 0 0,-3 3 8 0,3-3 0 15,-3 2 1-15,3 3 0 0,0-2-17 0,3-1 8 0,3-4-8 16,3 2 0-16,0 0 11 0,0 0-11 0,0-8 10 0,9 2-10 16,-3 4 9-16,6-6-9 0,0-3 8 0,3 0-8 15,0-2 16-15,3-3-1 0,-3 0-1 0,2-3 0 32,1 1-50-32,0-6-11 0,3 0-1 0,0-2-1 15,0-4-46-15,0 1-9 0,2 0-1 0,-2 0-1 16,0-5-30-16,3-1-5 0,18-34-2 0,-10 14 0 0</inkml:trace>
  <inkml:trace contextRef="#ctx0" brushRef="#br0" timeOffset="198826.61">6047 12475 1353 0,'0'0'29'0,"0"0"7"0,0 0 0 0,0 0 4 0,-6 0-32 0,0 0-8 0,3 3 0 0,-9-1 0 16,1 4 28-16,2 4 5 0,-6-2 1 0,0 5 0 0,0 3-3 0,-3 3-1 16,0-1 0-16,-3 6 0 0,4 3-8 0,-7 2-2 15,0 5 0-15,3 1 0 0,3-1-7 0,-3 3-1 16,-2 0-1-16,2 0 0 0,0 0-3 0,0 0 0 15,3-2 0-15,0-1 0 0,3 0 0 0,1-2-8 16,-1-3 12-16,3-2-4 0,3-6-8 0,0 0 10 16,3-3-10-16,0-4 10 0,0-1-10 0,3-5 0 15,-3-3 9-15,6 0-9 0,0-5 8 0,0 0-8 16,0 0 8-16,0 0-8 0,-3-2 0 0,3-3 0 16,0-3 0-16,0-3 0 0,-3 0 0 0,3-2 0 15,0-3-12-15,0 0 4 0,0 1 8 0,3-4 0 0,-3 1 0 0,0 2-8 16,0 2 8-16,0 1 0 0,-3 0 0 0,3 2-8 15,0 3 8-15,-3 1 0 0,3 1-9 16,0 6 9-16,0 0 0 0,-3-5 10 0,0-3-1 16,3 8 0-16,0 0 3 0,0 0 0 0,3-5 0 15,-3 5 0-15,6-6-12 0,6 4 0 0,-6 2 0 0,3-3 8 0,6 3-8 0,0-3 0 16,0 3 0-16,3-2 0 0,5 2 0 0,1 0 0 16,3-3 0-16,0 1-809 0</inkml:trace>
  <inkml:trace contextRef="#ctx0" brushRef="#br0" timeOffset="199748.21">6559 12734 172 0,'9'-2'8'0,"-9"2"1"0,6 0-9 0,0 0 0 16,-3-3 0-16,3 0 0 0,0 1 97 0,3-3 18 0,-6 2 3 0,6 0 1 15,0-2-74-15,-6 2-14 0,-3 3-3 0,6-2-1 16,0-1-1-16,-6 3 0 0,0 0 0 0,0 0 0 16,0 0 22-16,0 0 4 15,-3-5 0-15,-3 2 1 0,0-2-12 0,0 5-2 0,-3-3-1 0,0 3 0 16,-3 3-23-16,0-3-5 0,-3 2-1 0,0 1 0 15,-3 2 11-15,1-2 3 0,-4 2 0 0,0 1 0 16,-6-4-3-16,3 4-1 0,1 1 0 0,-1 1 0 16,0 0-5-16,0 0-1 0,0 0 0 0,6 0 0 15,1 0-13-15,8 3 8 0,-9-3-8 0,6 0 0 16,0 2 0-16,6-2 8 0,0 3-8 0,3-3 0 16,-3 5 0-16,6-5 0 0,3 0 0 0,0 0 0 15,0 0 0-15,3 0 9 0,3-1-9 0,0-1 8 16,-3-1-8-16,3-2 0 0,0-1 0 0,0 4 0 15,0-4-36-15,-1 1-8 16,1-3-3-16,-3 3 0 0,-6-3 31 0,0 0 5 0,0 0 2 0,0 0 0 0,0 0 1 0,0 5 0 16,-3 0 0-16,-3-2 0 0,-6 2 8 15,1 0 0-15,-1 1 0 0,-3-1-8 0,-6 0 8 0,3 3 0 16,-3-3 0-16,0 1 0 0,-2 2 12 16,2-3-3-16,0 0 0 0,0 1 0 0,0 2 27 0,3-1 4 15,1-1 2-15,-1 2 0 0,3 0-14 0,0 2-2 16,3-2-1-16,0 0 0 0,0 3-15 0,3-3-10 15,3 2 12-15,3 1-12 0,0-1 0 0,3 1 0 16,0 0 0-16,3-1 0 0,0 1 0 0,3-1 0 16,-3-2 0-16,9 3 0 0,-9-3 12 0,6 0-12 15,0-3 12-15,0 3-12 0,0-3 10 0,3 0-10 16,-3 1 8-16,3-4-8 0,2 1 22 0,1 0-1 16,-6-3 0-16,9 0 0 0,0-3-21 0,0-2 0 0,0-1 0 15,6 1 0-15,-1-3 0 0,1-2 0 0,-3-4 0 16,6 1 0-1,3 0-52-15,-1-3-11 0,4-2-2 0,0-1-1 0</inkml:trace>
  <inkml:trace contextRef="#ctx0" brushRef="#br0" timeOffset="199998.18">6899 12660 576 0,'0'0'25'0,"0"0"6"0,-6-2-31 0,0 2 0 0,6 0 0 0,-6 0 0 16,-3 2 145-16,0 1 23 0,0 0 5 0,-3 5 1 0,-3-3-103 0,0 3-21 15,0 2-4-15,0 4-1 16,1-1-8-16,-4 3-1 0,0-3-1 0,3 5 0 16,-3-2-10-16,-3 3-1 0,0 2-1 0,1 3 0 15,-1-6-7-15,0 6-2 0,0-3 0 0,3 0 0 0,-3 1-4 0,7-1-1 16,-4-3 0-16,3 4 0 0,0-1-9 0,0-3 8 16,3-2-8-16,3 0 8 0,3 0-8 0,0-3 0 15,3-2 0-15,3-3 8 0,0 2-8 0,6-2 10 16,0-3-10-16,3 1 10 15,0-4-34-15,3 1-8 0,0-6 0 0,3 3-451 16,3-5-89-16</inkml:trace>
  <inkml:trace contextRef="#ctx0" brushRef="#br0" timeOffset="200881.04">6690 13065 518 0,'0'0'46'0,"0"0"-37"0,0 0-9 0,-9 5 0 16,9-5 122-16,-6 8 22 0,6-8 5 0,-6 6 1 15,6-6-74-15,0 0-16 0,0 0-2 0,-3 8-1 16,3-8-29-16,0 5-7 0,3 0-1 0,6-2 0 16,-3-3-4-16,3 0-2 0,3 0 0 0,0 0 0 15,0 0-3-15,0-5-1 0,3 2 0 0,-3-2 0 16,2-1-2-16,1 4 0 0,-3-4 0 0,0-2 0 16,0 3-8-16,0 0 8 0,-3-3-8 0,0 0 8 15,-3 0-8-15,3 3 10 0,-3-3-10 0,-3 0 10 16,0 3-10-16,-3-3 8 0,0 2-8 0,-3 1 8 15,-3-3-8-15,-3 3 8 0,3 2-8 0,-3 1 8 16,-6 4-8-16,-3 3 0 0,0-2-12 0,-3 5 12 16,-2 0-12-16,-1 0 12 0,-3 0-10 0,3 2 10 15,3 4 0-15,1 2 0 0,-1-3 0 0,6 3 0 0,3 0 0 16,0-1 16-16,0 1-3 0,3-2-1 0,3-1-12 16,3 0 0-1,0 0 8-15,3-2-8 0,3 2 8 0,0-2-8 0,3-1 11 0,0-5-11 16,0 1 8-16,3 2-8 0,9-6 0 0,-3 1 0 15,6-3 16-15,-1-3-1 0,1-2 0 0,6 0 0 16,-3-1 1-16,3-4 1 0,-1-1 0 0,-2 1 0 16,3-4-8-16,0 1-1 0,-3 0-8 0,-1-3 12 15,-2 3-12-15,0 0 0 0,3-1 0 0,-6 4 0 16,-3-1 0-16,-3 3 0 0,-3 0 0 0,-1 3 0 16,-2 2 0-16,0 1 0 0,-6 2 0 0,0 0 0 15,0 0 0-15,0 0 0 0,-6 5-8 0,-3 3 8 16,-2 3 0-16,-1-3 11 0,3 2-2 0,-3 1 0 15,3-1 2-15,0 1 0 0,0 0 0 0,3-1 0 0,0-2-11 16,0 3 0-16,0-3 0 0,0 2 0 0,3-2 0 16,3-3 8-16,-3 1-8 0,3-6 0 0,0 0 0 0,0 0 0 15,0 0 0-15,6 2 0 0,3 1 16 0,0-3-3 16,3-5 0-16,3 2 0 0,0-5-4 0,6 0-1 16,-4 0 0-16,4-2 0 0,0-1-8 0,0-2 8 15,0 0-8-15,-3-1 8 0,-3 1-8 0,2 0-16 16,4 2 4-16,-3 1 1 0,-6-1 2 0,0 3 0 15,3-2 0-15,-6 4 0 0,-9 6 9 0,0 0 0 16,9-2-9-16,-9 2 9 0,0 0-13 0,0 0 1 16,0 0 1-16,-3 5 0 0,3 3 11 0,-6 2 0 0,-6 1-9 0,6 0 9 15,0 2 0-15,-3 0 0 0,-3-2 0 16,0-1 0-16,3 1 0 0,3-3 8 0,3 2-8 16,-3-2 0-16,0 0 8 0,3-2-8 0,3-6 8 0,0 0-8 15,0 0 16-15,0 0-3 0,9 2 0 0,3-2 0 16,0-2-13-16,3-1 0 0,0 0 0 0,3-2 0 15,0 0 0-15,0-3 14 0,-4 0-4 0,4 0-1 16,3 3-9-16,-6-6 0 0,3-2 0 0,0 0 0 16,-3 5-17-16,-1-3 1 0,-2 0 0 0,0 3 0 15,-3 1 16-15,-3 1-8 0,3 1 8 0,-3 2 0 16,-6 3 0-16,0 0-8 0,0 0 8 0,0 0 0 16,-9 6-8-16,0-1 8 0,-3 3-12 0,3 2 12 15,-3 4 0-15,1-4 0 0,-4 3 12 0,6-2-3 16,0 2-9-16,0-2 12 0,3-1-12 0,0 1 12 15,6-3-12-15,-3 3 0 0,3-4 0 0,0-1 0 0,6 2 0 16,0-3-17-16,3-2 2 0,0-1-761 16</inkml:trace>
  <inkml:trace contextRef="#ctx0" brushRef="#br0" timeOffset="201802.66">7661 13070 864 0,'0'0'76'0,"0"0"-60"0,0 0-16 0,0 0 0 15,0 0 31-15,0 0 3 0,0 0 1 0,0 0 0 16,0 0 21-16,0 0 4 0,0 0 0 0,0 0 1 16,0 0-21-16,0 0-4 0,6 6 0 0,-6-6-1 15,0 0-19-15,8 2-3 0,1 1-1 0,3-6 0 16,-6 3-3-16,3-5-1 0,3 2 0 0,-3 1 0 15,0-1-8-15,0 0 0 0,-3-2 0 0,0 3 0 0,3-1 0 16,-6-2 8-16,3-3-8 0,-6 2 8 16,3 1-8-16,-3 0 0 0,-3 0 0 0,-3-1 0 0,3 1 8 0,-6 2 0 15,0 1 0-15,-6 2 0 0,0 0-8 0,-3 2-11 16,3-2 3-16,-3 3 0 0,-5 2 8 0,8 3-8 16,3 0 8-16,0 0-8 0,-3 3 8 0,0-1 0 15,0-2 8-15,3 5-8 0,3 1 36 0,-2-1 4 16,2 0 0-16,3-2 0 0,3 2-40 0,0 0 0 15,0-2 0-15,0-1 0 0,3-2 0 0,3 0 12 16,0 0 0-16,3-3-1 0,0-2 1 0,6 0 1 16,5-3 0-16,-5-3 0 0,-3 3 3 0,3-5 0 15,9 2 0-15,0-2 0 0,-6-3 9 0,6 3 3 16,-1-3 0-16,1 0 0 0,-3-3-28 0,0 3 0 16,-3 0 0-16,3 0 0 0,-3-2 0 0,-1-1 0 15,-5 3 0-15,3 0 0 0,-3 0 0 0,0 3-14 0,-3 0 2 0,0 2 0 16,-6 3 12-16,0 0 16 0,0 0-3 0,0 0-1 15,0 0-25-15,0 0-6 0,-6 5-1 0,0 3 0 16,-6 0 20-16,0 3 0 0,3-1-8 0,-3 1 8 16,4 0 14-16,2-1 6 0,-3-2 2 0,3 3 0 15,3-3-22-15,0 0 0 0,0-3 0 0,3-5 0 16,3 5 0-16,3 0 0 0,-6-5 0 0,9 3 0 16,3-3 11-16,-1-3-3 0,4-2 0 0,0 0 0 15,0-3-8-15,0 0 8 0,3-3-8 0,0 1 8 16,0-3-8-16,-1-1 0 0,4 1 0 0,0 0 0 15,-9 0 0-15,3-1 0 0,6 1 0 0,-3 3-11 16,-1-1 2-16,-5 6 0 0,0-1 0 0,-3 1 0 16,0 0 9-16,-3 2 0 0,-6 3 0 0,0 0 0 0,0 0-8 15,0 0-4-15,-9 6 0 0,-3 1 0 16,3 1 20-16,0 6 3 0,-3-1 1 0,-2 0 0 0,2 6-4 16,3-6-8-16,-3 3 12 0,3 0-4 0,-3-3-8 0,3 0 0 15,9-2 0-15,0 2 0 0,-3-5 0 0,3 2 0 16,6-2 0-16,0-2 0 0,3-4 8 0,0 1-8 15,0-3 8-15,3-3-8 0,9 3 12 0,-4-5-4 16,-2-3 0-16,3 0 0 0,3 0-22 0,0-2-5 16,0-4-1-16,-1-2 0 15,1 1-72-15,3-1-14 0,-6 0-3 0,6-5-1 16,0-1-31-16,-4-1-7 0,22-28 0 0,-6 9-326 0</inkml:trace>
  <inkml:trace contextRef="#ctx0" brushRef="#br0" timeOffset="202208.83">8702 12570 1220 0,'0'0'54'0,"0"0"11"0,-6 0-52 0,3-2-13 0,-3 2 0 0,1 0 0 16,-4 0 54-16,0 2 8 0,0 4 2 0,0-1 0 16,-3 0-7-16,0 6-1 0,-6-1 0 0,0 6 0 15,3 0-6-15,-2 5-2 0,-1-2 0 0,-3 5 0 16,0 2-20-16,0 1-5 0,0-1-1 0,0 3 0 16,-2-2-10-16,2 2-1 0,-3 0-1 0,6 0 0 15,-3-3 10-15,6 1 3 0,1-6 0 0,-1 3 0 16,6-3-23-16,0 0 0 0,0-5 0 0,3 0 8 15,0 0-8-15,3-6 0 0,0 4 0 0,0-6 0 16,0-1 0-16,3-4 0 0,0-3 0 0,0 0 0 16,0 0 0-16,0 0 0 0,0 0 0 0,0 0 0 0,0-3 0 15,-3-2 0-15,3-3 0 0,0 0 0 0,0-2-15 16,0-1-4-16,-3-2-1 0,3 0 0 0,-3-1 4 0,6 4 0 16,-6-3 0-16,3-1 0 0,0 4 16 0,0-1-10 15,0-2 10-15,-3 2-8 0,3 3 8 0,0 1 0 16,-3-1 0-16,3 2 0 0,-3 1 0 0,3 5 11 15,0 0-3-15,-3-5 0 0,0-1 20 0,3 6 3 16,0 0 1-16,0 0 0 0,0 0-32 0,0 0 0 16,0 0 0-16,0 0 0 0,0 0 0 0,9 3 0 15,0 0 0-15,0 2 0 0,0 0 0 0,0 1 0 16,0-1 0-16,3-2 0 0,0 4 0 0,3-4 0 16,-4 2 0-16,7 1 0 15,-3-6-98-15,3 2-26 0,0 1-4 0,3-3-395 0,0 0-78 0</inkml:trace>
  <inkml:trace contextRef="#ctx0" brushRef="#br0" timeOffset="202552.46">8542 13007 403 0,'0'0'36'0,"0"0"-36"0,0 0 0 0,0 0 0 15,-6 8 188-15,6-8 30 0,0 0 6 0,-3 5 2 16,3-5-126-16,0 0-24 0,-6 8-6 0,6-8-1 16,3 5-25-16,-3-5-6 0,0 0-1 0,0 0 0 15,3 6-8-15,0-1-1 0,3-2-1 0,3-3 0 16,-1 0 1-16,-2 0 0 0,3-6 0 0,3 4 0 15,-3-1-28-15,3-2 0 0,0 2 0 0,0-2 0 16,-3 0 0-16,0-3 0 0,3 2 0 0,-6 1 0 16,3 0 12-16,-3-3-4 0,-1 0 0 0,1 0 0 0,-3 0-8 15,0 3 0-15,-3-1 0 0,-3 4 0 16,0-4 0-16,-3 4 0 0,1 2 0 0,-7 2 0 0,0 4 0 0,-3-1 0 16,-3 0 0-16,-3 3 0 0,3 0 0 0,-3 0 0 15,7 3 0-15,-4-3 0 0,3 2 0 0,0 1 8 16,3-1-8-16,3 4 8 0,0-1 0 0,3 0 0 15,0-2 0-15,3 2 0 0,3-5-8 0,3 5 0 16,0-8 0-16,3 6 0 0,3-3 0 0,0 0 8 16,3-3-8-16,0-2 8 0,0 2-8 0,3-5 0 15,0 0 0-15,2 0-11 16,-2 0-145-16,3 0-28 0,18-11-7 0,-12 4-1 0</inkml:trace>
  <inkml:trace contextRef="#ctx0" brushRef="#br0" timeOffset="202708.69">8932 12962 403 0,'0'0'36'0,"0"0"-36"0,0 0 0 0,0 0 0 15,0 0 112-15,-6 0 15 0,0 0 3 0,6 0 1 16,-6 3-108-16,6-3-23 0,-3 2 0 0,0 1 0 16,3-3 0-16,0 0 0 0,-3 5 0 0,3-5 8 15</inkml:trace>
  <inkml:trace contextRef="#ctx0" brushRef="#br0" timeOffset="202864.91">8824 13150 990 0,'-12'10'21'0,"10"-4"5"0,-4-4 1 0,3 6 1 0,0-2-28 0,0-1 0 16,-3 0 0-16,6-5 0 0,0 5 28 0,0-5 0 15,0 6 0-15,0-6 0 0,0 0-9 0,0 0-3 16,6 5 0-16,-6-5 0 15,6 5-65-15,-6-5-14 0,0 0-2 0,11 0-1 0</inkml:trace>
  <inkml:trace contextRef="#ctx0" brushRef="#br0" timeOffset="204794.54">10131 13023 230 0,'0'0'10'0,"0"0"2"0,0 0-12 0,0 0 0 0,0 0 0 0,0 0 0 16,0 0 162-16,0 0 30 0,0 0 5 0,0 0 2 16,0 0-115-16,0 0-24 0,0 0-4 0,3-3 0 15,3 1-21-15,-3-4-4 0,-3 6-1 0,6 0 0 16,3-2-13-16,-3 2-2 0,3 0-1 0,-3 0 0 15,3 0-6-15,0-3-8 0,2 3 11 0,1-3-11 16,0 3 12-16,0 0-12 0,0-2 12 0,0-1-12 16,-3 3 13-16,6-3-4 0,-3 3-1 0,3 0 0 31,0 3-78-31,-1-6-16 0</inkml:trace>
  <inkml:trace contextRef="#ctx0" brushRef="#br0" timeOffset="205747.44">10691 13070 172 0,'0'0'16'0,"0"0"-16"0,0 0 0 0,0 0 0 16,0 0 123-16,0 0 21 0,0 0 5 0,0 0 1 15,0 0-87-15,0 0-18 0,0 0-3 0,3-2-1 16,-3 2-4-16,3-6-1 0,-3 6 0 0,6-7 0 16,-3-1-2-16,3 2-1 0,-1 1 0 0,-2 0 0 15,3-1-12-15,0 1-2 0,3 3-1 0,0-4 0 0,0 1-2 16,3 0-1-16,-3-3 0 0,3 0 0 0,0 0-4 0,0 0-1 16,3 0 0-16,-4 3 0 0,1-1-10 0,0 1 0 15,-3 0 0-15,3-1 0 0,-3 6 0 16,-9 0 0-16,6-5 9 0,-6 5-9 0,0 0 0 0,9 0 8 15,-9 0-8-15,0 0 0 0,0 0 0 0,0 0 0 16,9 3 0-16,-9-3 0 0,3 5 0 0,0 0 14 16,-3 1-3-16,-3-1-1 0,3 0 2 0,-6 3 0 15,3-2 0-15,-3 1 0 0,0 1-4 0,0 0 0 16,-3 3 0-16,0-6 0 0,0 3 0 0,3-3-8 16,-3 3 12-16,0 0-4 0,4 0-8 0,-4 0 0 15,3-3 0-15,3 3 0 0,-3-2 8 0,3-1 0 0,0 0 0 16,3-5 0-16,0 0-8 0,0 0 0 15,0 0 0-15,0 0 0 0,0 0 8 0,6 6 0 16,-6-6 0-16,12-3 0 0,-3 0 0 0,-1 1 0 0,1-4 0 0,0 1 0 16,3-3-8-16,-3 0 0 0,0 3 0 0,3 0 0 15,0-3 0-15,-3-3 0 0,3 3 0 0,0-2 0 16,0-1 0-16,-1 3 8 0,1 0-8 0,0 3 0 16,0 0 0-16,0-1 0 0,-3-2 0 0,3 6 0 15,-3-1 0-15,0-2 0 0,0 5 0 0,0-3 0 16,-3 3 0-16,0 0 0 0,2 0-9 0,-2 3 9 15,-3-1-8-15,3 1 8 0,-3-3-12 0,3 5 12 16,-3 1-8-16,-3-1 8 0,0-5 0 0,3 5 0 0,-6 0 0 16,3 3 0-16,-6 0 0 0,3 0 0 15,0 0 0-15,-6 3 12 0,3-3 0 0,1 0 0 0,-4 2-12 0,3 1 11 16,-3-1-11-16,3 1 10 0,0-3-10 0,3 0 0 16,0 0 0-16,3-8 8 0,0 0-8 0,0 8 10 15,0-8-10-15,0 0 10 0,0 0-10 0,6 5 0 16,3 0 0-16,3-2 8 0,-3-6-8 0,2 3-12 15,4-2 2-15,-3-4 1 0</inkml:trace>
  <inkml:trace contextRef="#ctx0" brushRef="#br0" timeOffset="206419.11">11322 13073 403 0,'0'0'17'0,"0"0"5"0,0 0-22 0,0 0 0 0,0 0 0 0,6-3 0 16,3 3 68-16,-3 0 8 0,0-2 3 0,2-1 0 15,-5 3-47-15,3-3-10 0,0 1-2 0,0-1 0 16,0 3 16-16,0-2 4 0,-3-1 0 0,3 3 0 15,0-3-20-15,-3 1-3 0,0-4-1 0,3 4 0 16,-3-4-6-16,0 4-2 0,0-4 0 0,3 1 0 16,-3 0-8-16,0 2 0 0,-3 3 0 0,3-5 0 15,0-3 0-15,0 3 0 0,-3-3 0 0,0 2 0 16,0-1 28-16,-3 1 3 0,3-2 1 0,0-2 0 16,-3 2-20-16,0 0-3 0,0 3-1 0,-3-1 0 0,3 1-8 15,-3 0 8-15,0 2-8 0,0 0 8 0,-3 3 0 0,0 0 0 16,-3 0 0-16,3 3 0 0,-3 2-8 0,-2 1 0 15,-1-1 0-15,3 0 0 0,-3 6 0 16,3-3 8-16,-3 2-8 0,3 1 8 0,3-1 3 0,0 4 0 16,3-6 0-16,-3 2 0 0,3 1-2 0,1-1 0 15,2 4 0-15,0-4 0 0,0-2-1 0,3 3 0 16,0-3 0-16,0 0 0 0,3 0-8 0,3-3 0 16,-3 0 0-16,2-2 0 0,4-1 8 0,0-2 0 15,0 0 0-15,3-2 0 0,3-1 5 0,3-2 1 0,0 0 0 16,0-3 0-16,-1 0-3 0,1 0-1 0,-3-3 0 0,0 1 0 15,0-1-10-15,0 0 8 0,-3 1-8 0,0-1 8 16,0 3-8-16,-3-2 0 0,-1-1 0 16,1 1 0-16,-3 2 0 0,-3 2 8 0,0 1-8 0,-3 5 8 15,0 0-8-15,0 0 0 0,0 0 0 0,0 0-11 16,-6 0 3-16,-3 0 0 0,0 3 0 0,1 2 0 16,-1 3 8-16,0 0 0 0,0 0 8 0,-3 0-8 15,3 2 14-15,0-2-2 0,3 0 0 0,0 0 0 16,0 0 16-16,3 3 4 0,3-6 0 0,0 3 0 15,0 0-32-15,0-8 0 0,0 0 0 0,6 10 0 16,3-4 0-16,-3-1 0 0,3 0 0 0,0-2 0 16,3-3 16-16,-3 0-4 0,0 0 0 0,3-3-483 15,-4 1-97-15</inkml:trace>
  <inkml:trace contextRef="#ctx0" brushRef="#br0" timeOffset="207122.18">11977 12446 115 0,'0'0'0'0,"0"0"10"0,0 0-10 0,0 0 0 16,0 0 0-16,-6 0 0 0,3 3 160 0,-3-1 29 16,0 6 7-16,0-2 0 0,0 4-135 0,-3 1-27 15,0 5-6-15,0-1 0 0,0-1 11 0,-3 4 2 16,0 1 1-16,-3 2 0 0,1 3 0 0,-4 0 0 15,-3 2 0-15,0 0 0 0,-3 4-9 0,0-1-1 0,4 0-1 16,-1 2 0-16,-3-1-9 0,3-1-2 0,0-3 0 0,3 1 0 16,0-1-11-16,4-5-9 15,-1 3 12-15,6-3-12 0,0 0 0 0,3-2 0 0,0-1 0 0,3-4 0 16,0-1 13-16,3 0-4 0,0-5-1 16,3 0 0-16,-3-8 1 0,0 0 0 0,9 5 0 0,-3-5 0 15,0 0-1-15,3-2-8 0,0-4 12 0,3-2-4 31,-3-2-62-31,-1-1-13 0,1 1-2 0,-3-4-338 0,0 1-67 0</inkml:trace>
  <inkml:trace contextRef="#ctx0" brushRef="#br0" timeOffset="207684.45">11575 12883 860 0,'-12'-3'38'0,"9"0"8"16,-3 1-37-16,3-1-9 0,-6 0 0 0,6 3 0 16,-3-2 84-16,6 2 16 0,0 0 2 0,0 0 1 0,0 0-43 0,0 0-9 15,0 0-2-15,0 0 0 0,0 0-33 0,0 0-6 16,0 0-2-16,0 0 0 0,9 2-8 0,0 4 0 15,0-4 0-15,0 1 8 0,3 0-8 0,0-1 12 16,-1 1-12-16,4 0 12 0,-3-1-12 0,3 1 8 16,-3-3-8-16,3 2 8 0,-3 1-8 0,0-3-11 15,3 3 3-15,0-6 0 0,2 3 32 0,1 0 6 16,-3-3 2-16,3 1 0 0,-3-1-32 0,0 1 0 16,0-1 0-16,-3 3 0 0,-1-3 0 0,-2 1 0 15,0 2 0-15,-9 0 0 0,0 0 0 0,0 0 0 16,0 0 0-16,0 0 0 0,0 0-10 0,0 0 10 15,0 0-8-15,-3 5 8 0,0 3 0 0,-6 0 0 16,1 0 9-16,-1 0-9 0,-3 0 0 0,3 2 0 16,-3-2-15-16,3 0 5 0,-3 3 10 0,6-1-8 0,-3 1 8 15,3-3-8-15,-3 0 8 0,6 2 0 0,-3-4 0 0,3 1 0 16,0-1 0-16,0-1 0 0,3-5 0 0,0 0 0 16,3 8 0-16,-3-8 0 0,0 0 0 0,9 5 0 15,0-2 0-15,0 0 9 0,3-3-1 0,0 0-8 16,0-3 16-16,3 0-4 0,0-2-1 0,-3 0 0 15,2-1-3-15,1-2 0 0,-3 3 0 0,0-3 0 16,3 3-8-16,-3-6 0 0,0 1 0 0,0 2 8 16,0 0-8-16,0-3 0 0,-4 1 0 0,4 2 0 15,-3-3 0-15,0 3 0 0,-3 3 0 0,-3 0 0 16,-3 5 0-16,0 0 0 0,0 0-9 0,0 0 9 16,0 0 0-16,0 0-8 0,-6 2 8 0,0 4 0 15,-3-1-15-15,0 3 4 0,3 0 1 0,-3 0 0 16,4 2 10-16,-4-2 0 0,3 3 0 0,0-3 0 0,3 2 8 15,3-2-8-15,-3 0 10 0,3 0-10 0,3-3 11 16,-3-5-11-16,3 8 12 0,3-2-12 0,-3-1 12 0,6-2-4 16,-1-1 0-16,4-2-8 0,-3 0 17 0,6 0-3 15,0-2-1-15,0-4 0 16,0 1-33-16,0 0-8 0,3-1 0 16</inkml:trace>
  <inkml:trace contextRef="#ctx0" brushRef="#br0" timeOffset="208043.73">12018 12663 230 0,'0'0'20'0,"0"0"-20"0,0 0 0 0,0 0 0 16,0 0 153-16,0 0 27 0,0 0 4 0,0 0 2 15,0 0-117-15,0 0-23 0,0 0-5 0,0 0-1 16,0 0-11-16,0 0-2 0,0 0-1 0,0 0 0 16,0 0-2-16,0 0 0 0,0 0 0 0,3 5 0 15,-3-5-8-15,0 0-1 0,6 6-1 0,0-4 0 16,3 1-1-16,-3-3 0 0,0 2 0 0,0-2 0 15,3-2-2-15,0 2-1 0,0-5 0 0,0 5 0 0,0-3-10 0,-1 0 8 16,1 1-8-16,0-1 8 0,-3 0-20 0,0 3-5 16,0 0-1-16,0-2 0 15,0-1-22-15,0 3-4 16,-6 0 0-16,0 0-1 0</inkml:trace>
  <inkml:trace contextRef="#ctx0" brushRef="#br0" timeOffset="208668.58">12244 12861 230 0,'0'0'20'0,"0"0"-20"15,0 0 0-15,0 0 0 0,0 0 144 0,0 0 25 16,0 0 5-16,0 0 1 0,0 0-111 0,0 0-23 16,0 0-4-16,-3 8-1 0,1-2 4 0,-1 2 0 15,3 2 0-15,-3-2 0 0,-3 0-20 0,0 3-3 16,3-1-1-16,-3 3 0 0,3-2 6 0,-6-3 1 15,3 3 0-15,0-4 0 0,-3 4-4 0,3-3-1 16,3 0 0-16,0-3 0 0,0 3-6 0,3-8-2 16,-3 5 0-16,3-5 0 0,0 0-1 0,0 0 0 15,0 0 0-15,0 0 0 0,0 0 6 0,0 0 1 16,0 0 0-16,0 0 0 0,0 0-7 0,0 0-1 0,0 0 0 0,3-5 0 16,3 3-8-16,-3-4 0 0,3 1 9 0,0-3-9 15,0 3 0-15,0-3 8 0,3 2-8 0,0-1 0 16,0-1 0-16,0 0 8 0,-1 0-8 0,1 0 0 15,0 0 13-15,3 0-1 0,0-3-1 0,0 3 0 16,0-2-19-16,0 2-4 0,0-3-1 0,0 1 0 31,0-1-25-31,-1 1-5 0,-2 2-1 0,0 0 0 16,0 0-96-16,0 0-20 0</inkml:trace>
  <inkml:trace contextRef="#ctx0" brushRef="#br0" timeOffset="209512.14">12697 12576 172 0,'0'0'16'0,"0"0"-16"0,0 0 0 0,3 0 0 0,3 0 84 0,-6 0 13 16,0 0 3-16,6 2 1 0,-6-2-34 0,3 0-7 15,-3 0-2-15,6 0 0 0,-6 0-4 0,6 0-1 16,-6 0 0-16,6 0 0 0,0 0-5 0,2-2-2 16,-5 2 0-16,6-3 0 0,0 0-19 0,0 3-4 15,0-2-1-15,3-1 0 0,-3 0-11 0,3 1-3 16,0-4 0-16,0 1 0 0,3 0-8 0,-3 0 0 15,-1-3 9-15,1 2-9 0,3 1 8 0,-3-3-8 16,3 3 8-16,0 0-8 0,-6-3 0 0,3 0 8 16,-3 0-8-16,0 0 0 0,-3-3 9 0,0 3-9 15,-1 0 12-15,-2-2-12 0,-3 2 23 0,-3-3-3 16,0 3 0-16,1 0 0 0,-4 0-32 0,0 3-8 16,-6 0 0-16,0 5-1 0,-3 0 21 0,0 0-11 0,-3 3 11 15,0 2-8-15,0 0 8 0,-2 3 0 0,-1 3 0 16,0-1 0-16,-3 3 18 0,0 3 6 0,0 3 0 0,-2-1 1 15,-1 6-4-15,-3-3-1 0,6 3 0 0,-2 0 0 16,-1 2 3-16,3 1 0 0,-3 5 0 0,6-3 0 16,0 0-5-16,1 0-1 0,2 0 0 0,3 0 0 15,0-2-5-15,3-1 0 0,0-2-1 0,3 0 0 16,3-3-11-16,0 0 8 0,3-5-8 0,3-3 8 16,-3 3-8-16,6-3 8 0,0-2-8 0,0-1 8 15,3-2 1-15,0-2 0 0,0-1 0 0,3-2 0 16,-3-1 3-16,3-2 0 0,6-2 0 0,-3-1 0 15,0-2-4-15,6 2 0 0,-4-2 0 0,1 2-769 16</inkml:trace>
  <inkml:trace contextRef="#ctx0" brushRef="#br0" timeOffset="210199.51">12679 12896 172 0,'0'0'8'0,"0"0"1"0,0 0-9 0,0 0 0 0,0 0 0 0,0 0 0 15,0 0 177-15,0 0 34 0,-6 5 6 0,0 3 2 16,3-3-143-16,-3 3-29 0,0-2-6 0,0 1-1 16,3 1-21-16,-3 3-5 0,0-3-1 0,0 0 0 15,1 0-4-15,-1 0-1 0,0 0 0 0,0 2 0 16,0-4 4-16,3-1 0 0,-3 0 0 0,6-5 0 16,0 0-28-16,0 0-4 0,0 0-2 0</inkml:trace>
  <inkml:trace contextRef="#ctx0" brushRef="#br0" timeOffset="210386.94">12875 12745 288 0,'0'0'25'0,"0"0"-25"0,-2-3 0 0,2 3 0 0,-6-2 120 0,6 2 20 16,-6 0 3-16,0 0 1 0,0 0-92 0,6 0-17 15,0 0-4-15,0 0-1 0,0 0-19 0,0 0-11 16,0 0 12-16,3 5-12 0,-3-5 0 0</inkml:trace>
  <inkml:trace contextRef="#ctx0" brushRef="#br0" timeOffset="210808.75">12941 12949 57 0,'0'0'0'0,"0"0"0"0,0 0 0 0,9 0 0 0,-9 0 0 0,6 0 0 16,0-3 167-16,0 0 28 0,0 1 5 0,-6 2 2 15,0 0-122-15,6 0-25 0,-3-3-5 0,3 0-1 16,-3-2-10-16,-3 5-3 0,6-2 0 0,-3-1 0 15,-1 0-16-15,1 1-4 0,0-4-1 0,-3 6 0 16,0-5 1-16,3-3 1 0,-3 5 0 0,0-2 0 16,0 0-7-16,0 0-2 0,0-3 0 0,-3 2 0 15,0 1 0-15,-2 0-8 0,2-1 12 0,-3 1-4 16,-3 3-8-16,0-1 0 0,0 3 0 0,-3-3 0 16,0 6 0-16,0 0 0 0,-3 2-10 0,0 3 10 0,-3 0 0 15,4 0 0-15,-4 0 8 0,3 2-8 0,0 1 29 16,-3-1-1-16,6 1 0 0,0 2 0 0,0 0-12 15,3 1-4-15,0 1 0 0,1-4 0 0,5 0-4 0,-3-1-8 16,6 1 11-16,0-1-11 0,6-4 12 0,-3 2-12 16,3-3 12-16,2 0-12 0,4 0 20 0,0-2-4 15,3-3 0-15,3 0 0 0,3-3-16 0,0-2 0 16,2 0-8-16,4-3-437 16,0 0-87-16</inkml:trace>
  <inkml:trace contextRef="#ctx0" brushRef="#br0" timeOffset="211433.56">13367 12584 288 0,'0'0'25'0,"0"0"-25"0,0 0 0 0,0 0 0 16,0 0 95-16,0 0 13 0,0 0 4 0,6 5 0 15,-6-5-54-15,9 3-10 0,2-3-3 0,1 2 0 16,-3-2 1-16,3-2 0 0,0 2 0 0,3-3 0 16,0-2-21-16,-3-1-4 0,0 4-1 0,3-4 0 15,-1 1-12-15,1 0-8 0,0-6 10 0,3 6-10 16,-3-3 9-16,0 0-9 0,-3 0 8 0,0 0-8 16,0 0 8-16,-4 0-8 0,-2-2 8 0,3 2-8 0,-3 0 14 15,-3-3-2-15,0 1-1 0,-3 2 0 0,0-3-11 0,-3 1 8 16,0 2-8-16,-3 2 8 0,-3-2-8 15,0 3 0-15,-5 2 0 0,2 3 0 0,-3 0 11 0,-3 3-3 16,0 0-8-16,0 2 12 0,3 3 16 0,-6 0 4 16,4 0 0-16,-1 5 0 0,-6 0-20 0,3 3-3 15,0 0-1-15,0 5 0 0,1-5 0 0,-1 5 0 16,0 0 0-16,-3 6 0 0,0-1 2 0,3 1 0 16,-2 2 0-16,-1 0 0 0,0 0 5 0,3 0 1 15,0 0 0-15,4 0 0 0,5-5 4 0,0 0 0 16,3-3 1-16,3 0 0 0,0-2-21 0,6-1 0 15,0-2-12-15,0-2 4 0,0-4 8 0,3-2 0 16,3 0 8-16,3-5-8 0,3 2 16 0,0-5 0 16,2 0-1-16,1-5 0 0,3 2-3 0,-3-2-1 0,3-3 0 0,-3 2 0 15,0-1-11-15,0 1 0 0,-4 1 0 0,1-3 8 16,-3 3-8-16,0-1 0 0,-3 4 0 0,-6 2 0 16,0 0 0-16,0 0 0 0,0 0 0 0,0 0 0 15,0 0 0-15,0 0-11 0,0 0 3 0,-3 5 0 16,3 3 8-16,-3 0 0 0,-3-3-9 0,6 6 9 15,-3-3 0-15,3 0 0 0,0-3 0 0,0 0 0 16,0-5 0-16,0 0 0 0,6 6 0 0,3-4 0 16,0 4 12-16,0-4-2 0,3-2-1 0,0-2 0 15,3-1-1-15,0 0 0 0,0 3 0 0,-1-5-503 16,1 0-101-16</inkml:trace>
  <inkml:trace contextRef="#ctx0" brushRef="#br0" timeOffset="211808.45">13521 12928 864 0,'0'0'76'0,"0"0"-60"15,0 0-16-15,-6 7 0 0,3-1 0 0,0-1 9 16,1 0-9-16,2-5 8 0,0 6 36 0,0-1 6 16,0-5 2-16,2 5 0 0,1-2 3 0,6 0 1 15,0-6 0-15,3 3 0 0,0-3-17 0,3 1-3 16,-3-4-1-16,3 1 0 0,0 0-19 0,0-1-3 0,-1 1-1 15,-2 0 0-15,0 0-12 0,-3-1 9 16,3 4-9-16,-3-4 8 0,-3-2-8 0,0 3 0 0,-3 0 0 16,0-3 0-16,-3 3 0 0,-3-1 0 0,0 1 0 0,-3 0 0 15,0-1 18-15,-3 1 2 0,0 2 0 0,0 1 0 16,-6-1-20-16,3 3-9 0,-2 3 1 0,-4-1 0 16,-3 1 8-16,3 2 0 0,0 1 0 0,3 2 0 15,0 0 17-15,3 2 6 0,-2 1 1 0,-1-1 0 16,6 4 0-16,-3-1 0 0,3-3 0 0,3 4 0 15,0-4-13-15,3 1-3 0,3 2 0 0,0-2 0 16,3-1 0-16,3-2 0 0,0 3 0 0,6-3 0 16,0-3 10-16,0 0 2 0,6-2 0 0,2-3 0 15,4 0-20-15,3 0 0 0,3-3 0 0,0 1-796 16</inkml:trace>
  <inkml:trace contextRef="#ctx0" brushRef="#br0" timeOffset="212355.2">14411 12674 896 0,'0'0'40'0,"-3"5"8"0,-3 3-39 0,1 0-9 0,-4 2 0 0,-3 1 0 0,0 2 22 0,-3 3 2 16,3-3 1-16,-3 0 0 0,0 1 20 0,3 2 4 15,-3-1 1-15,4 1 0 0,-4 3-21 0,6-3-4 16,-3-3-1-16,3 3 0 0,0-3-24 0,0 0 8 16,3-2-8-16,0-1 0 0,3-2 10 0,0 0-10 15,3-2 12-15,0-1-12 0,0-5 0 0,0 0-16 16,0 0 2-16</inkml:trace>
  <inkml:trace contextRef="#ctx0" brushRef="#br0" timeOffset="212823.86">14039 12713 288 0,'0'0'25'0,"0"0"-25"0,0 0 0 0,0 0 0 16,0-8 134-16,-3 3 22 0,3-3 4 0,3 3 0 15,-3-3-76-15,3 3-15 0,3-3-3 0,0 2-1 16,-3-2-18-16,6-2-4 0,0 2-1 0,3 0 0 16,0-3-16-16,3 3-3 0,3-2-1 0,-1 2 0 15,1-3-4-15,0 1-1 0,0-1 0 0,3-2 0 16,0 2 4-16,0 1 1 0,-1-1 0 0,4 1 0 15,3-1-5-15,-3 0-1 0,0 1 0 0,2 2 0 16,1-3 2-16,3 3 0 0,0 0 0 0,-1 0 0 0,-2 1-18 16,-3 1 10-16,3 1-10 0,-6 2 8 0,3 3-8 15,-4 0 0-15,1 0 0 0,-3 0 0 0,0 6 0 0,-3-1 0 16,0 0 0-16,0 0 0 0,-7 6 0 0,-2-3 0 16,0 3 0-16,-3-3 0 0,-3 2 10 0,0 3 6 15,-3 1 2-15,-6 1 0 0,1-1 1 0,-1-1 0 16,-3 0 0-16,0 0 0 0,3-2-8 0,-3 2-2 15,0 0 0-15,-3 1 0 0,3-1-1 0,-6-3-8 16,4 1 12-16,-4 0-4 0,6-3-8 0,-6-3 10 16,0 3-10-16,3-3 10 0,0-2-2 0,0 2-8 15,3-2 12-15,1-1-4 0,-4-2 1 0,6 3 0 16,-3-3 0-16,6 3 0 16,0-3-98-16,0 2-20 0,3-2-4 0,-3 0-1 0</inkml:trace>
  <inkml:trace contextRef="#ctx0" brushRef="#br0" timeOffset="213276.87">14587 12920 403 0,'0'0'36'0,"0"0"-36"0,0 0 0 0,0 0 0 0,0 0 112 0,0 0 15 15,0 0 3-15,0 0 1 0,0 0-79 0,0 0-16 16,0 0-4-16,0 0 0 0,0 0-3 0,9 2-1 16,-9-2 0-16,9 0 0 0,-9 0-16 0,6 0-3 15,3 0-1-15,-3 0 0 0,3-2-8 0,-3-1 0 16,3 0 0-16,-4 1 0 0,4-1 8 0,-3 0 0 16,0-2 0-16,0 0 0 0,0-3-8 0,0 3 0 15,0-3 0-15,0 2 0 0,-6-2 8 0,3 3 0 16,0-3 0-16,-3 0 0 0,0 0-8 0,-3 0 0 15,0 0 0-15,-3 0 0 0,0 3 8 0,-3 3 0 16,0-1 0-16,-3 3 0 0,-2 0-8 0,-1 3 0 16,-3-1 0-16,0 3-11 0,-3-2 41 0,3 2 8 15,3 3 2-15,0 3 0 0,1-3-18 0,2 0-3 0,0 2-1 0,3 1 0 16,3 0-18-16,-3 2 0 0,6-3 8 0,0 4-8 16,0-4 0-16,3 1 10 0,3 2-10 15,3-2 8-15,0-3 0 0,3-1 0 0,3-1 0 16,0 2 0-16,0-3 20 0,2-2 3 0,4-1 1 0,0-2 0 15,-3-2-32-15,3-1 0 0,-3-2 0 0,0 2 0 32,3-2-36-32,-4-1-12 0,-2 1-4 0,3-3 0 15,-3 0-136-15,0 0-27 0,15-10-5 0,-12 2-2 0</inkml:trace>
  <inkml:trace contextRef="#ctx0" brushRef="#br0" timeOffset="213604.95">14885 12827 403 0,'0'0'36'0,"0"0"-36"0,0 0 0 0,0 0 0 16,0 0 150-16,0 0 23 0,0 0 5 0,0 0 1 15,-3 5-90-15,0 1-17 0,0-1-4 0,0 0-1 16,-3 0-18-16,3 1-3 0,3-1-1 0,-6 0 0 0,3 3 4 16,0-2 1-16,-3-1 0 0,6 3 0 0,-3-3-26 15,0 3-4-15,0-3-2 0,3-5 0 0,0 0-8 0,-3 6-2 16,0-1 0-16,3-5 0 0,0 0 0 0,0 0-8 16,-3 3 12-16,3 2-4 0,0-5 4 0,0 0 1 15,0 0 0-15,0 0 0 0,0 0-13 0,0 0 9 16,0 0-9-16,6 0 8 0,3-5-8 0,-3 2 12 15,0-2-12-15,3-1 12 0,-3 1-12 0,0 0 0 16,0 2 9-16,0-2-9 0,-3-3 0 0,3 3 9 16,-3-3-9-16,3 2 0 0,-1 1 0 0,1-3 0 15,-3 3 0-15,0 0 0 0,3-1 0 0,-3 1 0 16,0 0 0-16,-3 5 0 0,6-3 0 0,-6 3 0 16,6-5 0-16,-6 5 0 15,0 0-31-15,6-3-9 0,0 0-3 0,3 3 0 16,-9 0-147-16,9 0-30 0</inkml:trace>
  <inkml:trace contextRef="#ctx0" brushRef="#br0" timeOffset="214144.06">15236 12840 752 0,'0'0'33'0,"0"0"7"0,0 0-32 0,0 0-8 0,6-2 0 0,-6 2 0 0,0 0 48 0,3-6 8 15,0 1 2-15,-3 5 0 0,3-3-11 0,-3 3-3 16,0 0 0-16,0-5 0 0,3 0-13 0,-3 5-3 16,0 0-1-16,-3-6 0 0,0 4 5 0,3-1 0 31,-6-2 1-31,3 5 0 0,3 0-17 0,-3-5-4 0,-3 2-1 0,0 3 0 15,-3 0 3-15,3 0 1 0,-6 0 0 0,3 3 0 16,-3-3 1-16,3 2 1 0,-2 1 0 0,2 0 0 16,0-1-1-16,0 1-1 0,-3 2 0 0,6-2 0 15,-3 2-15-15,3 0 0 0,-3-2 0 0,6 0 0 16,-3 2 0-16,3 0 0 0,0 3 8 0,3-3-8 16,0-5 0-16,3 6 0 0,-3-6 0 0,3 8 0 15,0-3 12-15,3 0 0 0,3 1 0 0,-3 2 0 16,0-3-12-16,3 0 0 0,0-2 0 0,-3-1 0 15,3 4 0-15,0-4 0 0,-3 4 0 0,-1-4 0 0,-2 4 0 16,3 1 0-16,-3-1 0 0,0-1 0 0,0 0 0 0,0 1 0 16,-6-1 0-16,0 0 0 0,0 3 0 0,0-3 0 15,-3 1 0-15,1-4 0 0,-4 6 0 0,0-5 0 16,0 2 0-16,0-2 0 0,-3 0 0 0,0-1 0 16,0 1 0-16,0 0 0 0,0-3 0 0,-3 0 0 15,3-3 0-15,-2 3 0 0,2 0 9 0,-3-3-9 16,0 1 8-16,3-4-8 0,3 1 9 0,-3 0-9 15,3-1 10-15,0 1-10 0,3-3 8 0,3 3-8 16,0 0 0-16,3-3 0 16,0 0-62-16,6 2-18 0,-3-2-4 0,6 3-1 0</inkml:trace>
  <inkml:trace contextRef="#ctx0" brushRef="#br0" timeOffset="-214743.44">15435 12885 288 0,'0'0'25'0,"0"0"-25"0,0 0 0 0,0 0 0 16,0 0 132-16,0 0 22 0,0 0 4 0,0 0 1 15,0 0-67-15,0 0-12 0,0 0-4 0,0 0 0 0,0 0-16 16,0 0-3-16,0 0-1 0,0 0 0 15,0 0-38-15,0 0-8 0,0 0-2 0,0 0 0 0,0 0-8 0,9-2 8 16,-9 2-8-16,6-3 8 0,0 0-8 0,-6 3 0 16,9-5 0-16,-6 2 0 0,-3 3 8 0,6-5-8 15,-3-3 12-15,0 3-4 0,0 0-8 0,-3-1 0 16,-3 1 0-16,3-3 0 0,0 3 0 0,0-3 0 16,-3 0 0-16,0 0 0 0,-3 3 0 0,0-1 0 15,-3 1 8-15,0 0-8 0,-3 5 0 0,-3-3 0 16,1 0 0-16,-1 3 0 0,0 3 0 0,-3 2 0 15,0 1 0-15,0-4 0 0,-3 6 0 0,4 0 0 0,2 0 0 16,-3 0 0-16,3 3 0 0,3-1 0 0,0 1 0 0,3-1 0 16,-3 4 0-16,3-1 0 15,3-3 8-15,0 4-8 0,3-4 12 0,3 3-4 16,-3 1 0-16,6-4 0 0,0 1 0 0,3-1-8 0,0-4 12 16,3 2-4-16,0-3 3 0,0-2 0 0,3 2 0 0,3-5 0 15,0 3 4-15,0-3 1 0,3 0 0 0,-1-3 0 16,-2 0-8-16,0-2 0 0,0 2-8 0,0-2 12 15,-3-3-1-15,0 0-1 0,0 0 0 0,0 0 0 16,-4-2-10-16,-2-1 0 0,3 1 0 0,-3-4 0 16,-3 1 0-16,3 0 0 0,-6 0 0 0,6-1 0 15,-6 4 0-15,3-6 8 0,-3 5-8 0,0-2 0 16,0 5 0-16,-3-2 0 0,0 2 0 0,-3 2 0 16,0 1 0-16,0 2 0 0,-3 1 0 0,1 2 0 15,-4 2 0-15,3 1 0 0,-3 0 0 0,3-1 0 16,3 6-11-16,-3-2 3 0,3 2 0 0,0-1 0 15,0 1 8-15,0 0-10 0,3 0 10 0,0 0-10 16,3 3-142-16,-3-6-28 16,3-5-5-16,0 0-2 0</inkml:trace>
  <inkml:trace contextRef="#ctx0" brushRef="#br0" timeOffset="-214274.8">15638 12811 698 0,'0'0'31'0,"0"0"6"0,0 0-29 0,9-5-8 16,-3 2 0-16,-6 3 0 0,0 0 58 0,3-5 10 0,-3 5 3 0,0 0 0 16,0 0-7-16,0 0 0 0,0 0-1 0,0 0 0 15,0 0-19-15,0 0-3 0,0 0-1 0,0 8 0 16,0 0-20-16,-3 2-5 0,-3-2-1 0,3 3 0 16,-3-1 18-16,-3-2 3 0,3 3 1 0,-3 0 0 15,3-3-3-15,0 2 0 0,-3-2 0 0,3 0 0 16,3 3-11-16,0-6-2 0,0 0-1 0,0 3 0 15,3-5-10-15,0-3-1 0,0 0-8 0,0 0 12 16,0 0-1-16,3 2-1 0,6 1 0 0,3-6 0 16,-3 1 2-16,6-1 1 0,-3 0 0 0,0-2 0 15,3 0-5-15,-1 0 0 0,-2-3-8 0,3 0 12 16,3 0-12-16,-3 0 0 0,3-3 0 0,-3 1 0 16,3 2 0-16,-7-3 0 0,4 6 0 0,-3-3 0 15,0 0-10-15,0 3-5 0,-3-1-1 0,0 4 0 16,-3-1 16-16,0 0 10 0,-6 3-2 0,0 0 0 15,0 0-8-15,0 0 0 0,0 0 0 0,0 0 0 16,0 11-16-16,-3-3-3 0,-3 0 0 0,-3 2 0 0,3-2 19 16,-3 3 0-16,3 0 0 0,-3-1 0 0,-3-2 0 0,3 3 16 15,-3-1-4-15,4 1 0 0,-1-3-12 0,3 5 11 16,0-5-11-16,0 3 10 0,3-4-10 0,3 1 0 16,0 0 0-16,3-2 8 0,3-1 0 0,0-2-8 15,0-1 12-15,3 1-4 16,-4-3-33-16,7 0-7 0,0 0-2 0,0-3-740 15</inkml:trace>
  <inkml:trace contextRef="#ctx0" brushRef="#br0" timeOffset="-213556.22">16031 12925 712 0,'0'0'32'0,"0"0"6"0,0 0-30 0,0 0-8 0,0 0 0 0,0 0 0 16,0 0 68-16,0 0 12 0,0 0 2 0,0 0 1 15,0 0-31-15,6 0-5 0,3 0-2 0,-4 0 0 16,4-3-23-16,0 3-5 0,0-2-1 0,-3-1 0 16,3 0-16-16,0-2 0 0,-3 0 8 0,6 2-8 15,-3 0 0-15,-3-2 10 0,3 0-10 0,-3 0 8 16,0-3-8-16,0 2 0 0,-3 1 0 0,3-3 8 15,-1 3-8-15,-2-3 10 0,0 0-10 0,-3 0 10 16,0 3-10-16,-3-3 0 0,0 2 0 0,1 1 8 0,-7 3-8 16,3-1 0-16,-6 3 0 0,0 3 0 0,0-1 9 0,-6 3-9 15,3 1 10-15,-3-1-10 0,0 3 28 0,1 3 0 16,-1-3 0-16,-3 2 0 0,3 3 13 0,0-2 3 16,0 2 0-16,6 0 0 0,1 1-21 0,-1-1-4 15,3 0-1-15,6-2 0 0,3-1-18 0,0 1 0 16,3-6 8-16,6 3-8 0,0-3 9 0,2 1-1 15,4-4-8-15,-3 1 12 0,3-3 1 0,3 0 0 16,-3-3 0-16,3 1 0 0,0-6-1 0,-1 2-1 16,-2 4 0-16,3-4 0 0,0-1-11 0,3 1 0 15,-6-2 0-15,3 3 0 0,-1-3 0 0,-2 3 0 16,0-3-14-16,0 0 5 0,-3 3 9 0,0-1 0 0,-6 1 0 16,3 0 0-16,-6-1-12 0,3 4 0 0,-6 2 0 15,0 0 0-15,0 0 12 0,0 0 0 0,0 0 0 16,0 0 0-16,0 0 0 0,0 0-8 0,-6 5 8 15,6-5-8-15,-3 8 8 0,-3-3 0 0,3 3 0 0,3-8 0 16,-3 8 0-16,3-8 9 0,-6 5 0 0,6-5 0 16,0 8-9-16,3-2 0 0,-3-6 0 0,3 5 0 15,0 0 0-15,0-2 0 0,-3-3 0 0,9 0 0 16,0-3 24-16,3 3 2 0,0-5 1 0,2 2 0 16,4 1-27-16,-3-4 0 0,3 4 8 0,-3-4-8 31,3 1-27-31,0 0-7 0,-3 0-2 0,-1-1 0 0,1 1 4 15,-3 2 0-15,0-2 0 0,-3 5 0 0,-3-3 9 0,-6 3 3 0,0 0 0 0,0 0 0 16,0 0 20-16,0 0-11 0,-3 6 11 0,-3 2-8 0,-6 0 28 16,3 0 7-16,-3-1 1 0,0 1 0 15,-2 3-7-15,2 2-1 0,3-2 0 0,0-3 0 0,3 5-9 16,0-2-3-16,6-1 0 0,3 1 0 0,3-1-8 0,0 1 8 16,3-3-8-16,3 0-492 15,2 2-103-15</inkml:trace>
  <inkml:trace contextRef="#ctx0" brushRef="#br0" timeOffset="-212759.53">17447 12398 651 0,'0'0'28'0,"0"0"8"0,0 0-36 0,-5 0 0 0,-4 3 0 0,0 0 0 16,3-1 72-16,-3 1 7 0,0 0 1 0,0-1 1 15,0 4-19-15,-3-1-4 0,3-3-1 0,-6 4 0 16,0 2-4-16,1 0-1 0,-4 2 0 0,0 3 0 16,-6 3-25-16,0 0-6 0,6 3-1 0,-5 2 0 15,-1 0-3-15,-3 3-1 0,0 2 0 0,3 3 0 16,0 1-7-16,4-1-1 0,-4 0-8 0,6-3 12 0,0-2 5 16,6 2 1-16,-3-2 0 0,6 0 0 0,3-5-18 15,3 2-12-15,0-3 1 0,1 1 1 0,4-6 10 16,1 0 9-16,6 1-1 0,0-4-8 15,-3-2-14-15,9 0-10 0,-3-3-1 0,0 1-1 16</inkml:trace>
  <inkml:trace contextRef="#ctx0" brushRef="#br0" timeOffset="-212197.16">17570 12560 892 0,'0'0'40'0,"0"0"8"0,0 0-39 0,0 0-9 15,0 0 0-15,0 0 0 0,0 0 56 0,0 0 10 16,0 0 2-16,0 0 0 0,0 0-34 0,-6 8-6 16,-6 0-2-16,3 5 0 0,0-3 0 0,0 6 0 15,-6 0 0-15,3 0 0 0,-3 5-5 0,0-2-1 16,-3-1 0-16,1 3 0 0,-4-2-12 0,3 2-8 15,0-2 10-15,-3-3-10 0,-3 2 8 0,4 1-8 0,5-4 0 16,-3 1 0-16,0-2 14 0,6-1-3 0,3 0-1 16,3-2 0-16,3-1-10 0,0-2 8 15,3-3-8-15,0 1 8 16,9-1-34-16,-3-2-7 0,-6-3-2 0,12-3-380 0,3 0-76 0</inkml:trace>
  <inkml:trace contextRef="#ctx0" brushRef="#br0" timeOffset="-211697.28">17635 12470 288 0,'0'0'25'0,"0"0"-25"0,0 0 0 0,0 0 0 0,0 0 144 0,0 0 24 15,0 0 5-15,0 0 1 0,-6 2-81 0,0-2-16 16,0 6-3-16,3-1-1 0,-3 3-17 0,0 0-3 15,-3 3-1-15,0 2 0 0,6-3-22 0,-5 1-5 16,-1 5-1-16,3-3 0 0,0-2-5 0,0 2-2 16,0 0 0-16,3-2 0 0,-3-1-8 0,6 1-1 15,0-3-8-15,-3 0 12 0,3-8-1 0,0 0-1 16,6 8 0-16,-6-8 0 0,6 0 4 0,6 0 1 16,3 0 0-16,2-3 0 0,-2-2-3 0,0-1-1 15,0 1 0-15,3 0 0 0,6-6-11 0,-3 3 0 16,-4 0 0-16,4-2 0 0,0-1 0 0,0 1-9 15,0-1 9-15,-3 0-10 0,-3 1 10 0,-1-1-12 16,1 3 12-16,-3-2-12 0,0 4 12 0,-3-1 0 0,-3 1 0 16,-6 6 0-16,0 0-10 0,0 0 10 0,0 0-12 15,0 0 12-15,0 0-10 0,-3 8 10 0,-3 0-8 0,-6 0 8 16,3 0 0-16,-6 3 16 0,0-1-3 16,1 3 0-16,-1-2 4 0,0 0 1 0,-3 2 0 0,3 3 0 15,3 0 8-15,-3-1 2 0,-3 1 0 0,1 3 0 16,5-1-16-16,0-2-4 0,0 3 0 0,0-1 0 15,-3 1-8-15,6-3 0 0,0 2 0 0,0-5 0 16,-3 3 0-16,3 0 0 0,3-3 0 0,3 1 0 16,-2-1 0-16,2 0 0 0,0-5 9 0,6 3-9 15,0-6-11-15,2 0-6 0,-2 0-2 0,6 1 0 16,6-6-125-16,-3-3-24 16</inkml:trace>
  <inkml:trace contextRef="#ctx0" brushRef="#br0" timeOffset="-211377.42">18162 12554 860 0,'0'0'38'0,"0"0"8"0,0 0-37 0,0 0-9 0,0 0 0 0,0 0 0 15,-6 3 53-15,-3 2 9 0,0 1 2 0,0 2 0 16,-3-3-35-16,-3 3-6 0,0 5-2 0,4 0 0 16,-7 3 11-16,0 0 3 0,3 3 0 0,-3-1 0 15,0 3-10-15,3 0-1 0,-3-2-1 0,1 2 0 16,2 0-15-16,0 0-8 0,0-2 10 0,3-3-10 0,3 0 9 0,0 0-9 16,3-3 8-16,0 0-8 0,0 0 10 0,6-2-10 15,0-3 12-15,0-3-12 0,0 0 0 0,3 3-14 16,-3-8 1-16,6 3 0 15,-6-3-140-15,6-5-28 0</inkml:trace>
  <inkml:trace contextRef="#ctx0" brushRef="#br0" timeOffset="-210893.15">18087 12557 288 0,'0'0'12'0,"0"0"4"0,3-3-16 0,0-2 0 0,0-3 0 0,0 3 0 15,3 0 185-15,0-1 35 0,-3 1 6 0,3 2 2 16,0-2-130-16,3 0-26 0,-3 2-4 0,3 1-2 16,-3-4 0-16,0 6 0 0,3-2 0 0,0 2 0 15,-3 0-30-15,3-3-7 0,0 3-1 0,-1 0 0 16,4-3-13-16,-3 3-3 0,3 0-1 0,0 0 0 16,-3 0-11-16,3 0 0 0,0-2 9 0,0 2-9 15,3-3 8-15,0 0-8 0,-1 1 8 0,-2 2-8 16,3-3 0-16,-3 0 9 0,3 3-9 0,-3-2 0 15,0 2 10-15,-3-3-10 0,0 3 8 0,-3 0-8 16,0 3 0-16,0-3 0 0,-6 0 0 0,0 0 0 16,0 0 0-16,0 0 0 0,-3 5 0 0,3-5 0 15,-3 8 0-15,-3 0 0 0,0-3 0 0,-3 3 0 0,6 3 0 16,-3-3 0-16,0 0 0 0,-3-3 0 0,3 3 0 16,0 2 0-16,-3-2 0 0,3 3 0 0,-3 0 0 0,0-1 0 15,0 3 11-15,0 1-11 0,0-1 11 0,4 0-11 16,-4 0 12-16,0 1-12 0,3-4 8 0,-3 3-8 15,0 1 0-15,3-4 0 0,-3 3 0 0,3-2 0 16,-3 2 0-16,0 0 0 0,0-2 0 0,0 0 10 16,0-1-10-16,0 1 8 0,1 2-8 0,-1-2 8 15,0 2-8-15,0-3 8 0,3 1-8 0,-3 0 0 16,0 2 0-16,3-3 0 0,0-2 0 0,0 0 10 16,0 0-2-16,-3 0-8 0,3 0 0 0,3 0 0 15,-3-3 0-15,3-2-9 16,0 2-32-16,0 1-7 0,0-4 0 0,3-2-469 0,0 0-94 15</inkml:trace>
  <inkml:trace contextRef="#ctx0" brushRef="#br0" timeOffset="-210620.15">17971 12785 230 0,'-12'-6'20'0,"9"6"-20"0,1-2 0 0,-1-1 0 16,0 0 165-16,3 3 29 0,0 0 6 0,0 0 0 15,0 0-92-15,0 0-18 0,0 0-4 0,0 0-1 16,0 0-16-16,3-2-3 0,-3 2-1 0,0 0 0 16,5-3-20-16,4 1-4 0,0-1-1 0,0 3 0 15,0-3-12-15,3 3-2 0,0 0-1 0,0-2 0 0,3-1-7 16,0 3-2-16,0 0 0 0,2-3 0 0,1 1-4 16,0 2 0-16,3 0-1 0,-3 0 0 0,0-3-11 15,0 3 0-15,-1-3 9 0,-2 3-9 0,0 0 0 0,0 0 0 16,-6 0 0-1,3 0 0 1,-12 0-54-16,9 3-15 0,0 0-3 0,-9-3-672 0</inkml:trace>
  <inkml:trace contextRef="#ctx0" brushRef="#br0" timeOffset="-210323.39">18349 12999 345 0,'0'0'31'0,"-3"5"-31"15,-3 1 0-15,3 2 0 0,-2-3 160 0,-1 3 25 16,0 0 6-16,-3 0 1 0,0 0-109 0,0-1-22 15,0 1-4-15,0 3-1 0,-3-3-16 0,3 0-4 16,-3 2-1-16,3 1 0 0,0-3-19 0,0 0-3 16,1 0-1-16,-1 2 0 0,3-2-4 0,0 0-8 15,-3-2 11-15,3-1-11 16,3 0-99-16,-6 0-26 0,0-2-6 0,9-3-1 0</inkml:trace>
  <inkml:trace contextRef="#ctx0" brushRef="#br0" timeOffset="-208221.94">19037 12560 57 0,'0'0'0'0,"0"0"0"0,0 0 0 0,-3 0 0 0,0 0 0 0,3 0 0 16,0 0 163-16,0 0 27 0,0 0 6 0,0 0 0 16,0 0-139-16,0 0-28 0,-3-3-5 0,3 3-2 15,-3-5-4-15,0 2-1 0,-3 3 0 0,3 0 0 16,3 0 0-16,-3-2 0 0,-6 2 0 0,0 0 0 15,-3 0 0-15,1 2 0 0,-4 1 0 0,0-1 0 16,-3 1 6-16,0-3 1 0,0 5 0 0,0-2 0 16,3 0 8-16,1 2 1 0,-1-2 1 0,0 2 0 15,3-2-6-15,0 2-2 0,3 0 0 0,3-2 0 16,0 2-16-16,3-2-10 0,3-3 12 0,0 0-12 16,0 0 8-16,0 0-8 0,0 0 0 0,6 8 0 15,0-3 8-15,3 0-8 0,0 1 0 0,3-4 0 16,3 1 15-16,-3 0-4 0,0 2-1 0,2-3 0 15,1 1-10-15,0 2-11 0,-3 3 3 0,-3-2 0 16,0 2-4-16,-3-3 0 0,3 5 0 0,-9 1 0 0,0-3 12 16,-3 3-13-16,-3-1 5 0,-3 1 8 0,-3 2-12 0,0-2 12 15,-3-1-10-15,0 1 10 0,-2-1 0 0,2 1 0 16,-6-1 0-16,3-2 0 0,0-2 28 0,-3 2 1 16,0 0 1-16,1-1 0 0,2-1-5 0,-3-1-1 15,3-2 0-15,3-1 0 0,-3-2-4 0,3 3-2 16,3-3 0-16,1-3 0 0,2 3-8 0,3-2-2 15,-3-4 0-15,0 6 0 0,3-5-8 0,0 0 8 16,3 2-8-16,3 3 8 16,-3-5-36-16,0-3-8 0,3 3-2 0,0-1 0 0</inkml:trace>
  <inkml:trace contextRef="#ctx0" brushRef="#br0" timeOffset="-207909.49">19266 12446 172 0,'0'0'8'0,"0"0"1"0,-6 0-9 0,3 0 0 0,-3 0 0 0,0 3 0 15,0-1 179-15,-3 6 33 0,1-2 8 0,-1 1 0 16,0 1-132-16,-3 3-26 0,3 2-6 0,-3 0 0 0,0 1-13 15,-3-1-3-15,3 3 0 0,0 0 0 0,-6 2-4 0,4 1 0 16,-1 2-1-16,3 0 0 0,-3-2-27 0,0 2-8 16,3 0 0-16,0-3 0 0,6-2 24 0,-3 0-1 15,3-3-1-15,0 3 0 0,0-3-10 0,3-2-1 16,1 0-1-16,2-3 0 16,0 0-34-16,0-1-6 0,0 1-2 0,0-8 0 15,0 0-131-15,0 0-26 0</inkml:trace>
  <inkml:trace contextRef="#ctx0" brushRef="#br0" timeOffset="-207347.16">18939 12700 943 0,'0'0'41'0,"0"0"10"0,0 0-41 0,0 0-10 0,0 0 0 0,0 0 0 16,0 0 41-16,6-5 7 0,0 2 0 0,0 3 1 15,0-3-20-15,2 3-4 0,1-2-1 0,0 2 0 16,3 0-16-16,0 2-8 0,3-2 0 0,-3 3 8 15,3-3 5-15,0 3 1 0,-3-1 0 0,3 1 0 16,-1-3-6-16,1 3-8 0,-3-1 11 0,0 1-11 31,3 0-25-31,-6-3-12 0,3 0-3 0,-3 0 0 16,-9 0-53-16,0 0-11 0,0 0-3 0,0 0 0 16,0 0 40-16,0 0 8 0,0 0 2 0,0 0 0 0,0 0 72 0,0 0 14 0,0 0 3 0,0 8 1 15,-3-3 44-15,0 3 9 0,-6-6 2 0,0 4 0 16,0-1-20-16,0 0-3 0,0 1-1 0,-3 2 0 15,6-3-19-15,0 0-4 0,-3 0-1 0,3 1 0 16,0 2-25-16,4 0-6 0,-4-3-1 0,3 0 0 16,3 0-8-16,-3-2 8 0,3-3-8 0,0 0 8 0,3 5-8 15,-3-5 0-15,6 6 0 0,-1-4 0 0,4 4 12 0,-3-6 0 16,6 0 0-16,0 0 0 0,-3-3-12 0,3 0 0 16,0 1 0-16,0-4 0 0,0 4 0 0,0-4 0 15,-3 1 0-15,2 0 0 0,1-3 9 0,0 0 0 16,0 3 0-16,0-6 0 0,0 3-9 0,0 0 0 15,-3-2 0-15,3 2 0 0,-3 0-11 0,0 0 3 16,-3 3 0-16,0-1 0 0,-1 1 8 0,-2 2 9 16,-3 3-1-16,0 0-8 0,0 0 11 0,0 0-11 15,0 0 10-15,0 0-10 0,0 0 21 0,-8 8-1 16,2 0-1-16,-3 3 0 0,-3-3 1 0,3 2 0 16,0 1 0-16,3-1 0 0,0-2-6 0,0 0-1 0,0 0 0 15,6 0 0-15,-3-3-13 0,3-5 11 0,3 8-11 16,0-2 10-16,0-1-10 0,-3-5 8 0,0 0-8 0,6 3 8 15,3-1 4-15,0 1 0 0,-3-3 0 0,6-3 0 16,3 3-4-16,-4-2-8 0,4-1 12 0,-3 0-534 16,0 1-107-16</inkml:trace>
  <inkml:trace contextRef="#ctx0" brushRef="#br0" timeOffset="-206612.95">19570 12758 57 0,'0'0'0'0,"0"0"0"0,0 0 0 0,6 3 0 16,-6-3 0-16,9 3 0 0,-9-3 187 0,6 2 32 15,3-2 6-15,-1 0 2 0,-8 0-156 0,6-2-31 16,-6 2-7-16,6 0-1 0,3-3 0 0,-3 0 0 15,0 1 0-15,0-1 0 0,-3-2-19 0,3 2-4 16,-3-2-1-16,3-3 0 0,-3 2 14 0,-3 1 2 16,3-3 1-16,-3 3 0 0,6 0-5 0,-6-3-2 15,0 0 0-15,0 0 0 0,0 0-4 0,0 0-1 16,0 0 0-16,-3 0 0 0,0-2-5 0,0 4 0 16,0 1-8-16,-3 0 12 0,-3 5-12 0,0-3 0 15,-3 3 0-15,0 0 0 0,0 3 0 0,-2-1 0 0,-1 4 0 0,-3-1 0 16,0 3 8-16,3 0-8 15,-3 2 11-15,3-2-11 0,1 3 16 0,2 2-4 0,3-2-1 0,-3 2 0 16,3-3-3-16,0 4 0 0,3-1 0 0,0 0 0 16,3-2-8-16,0-1 8 0,3 1-8 0,0-1 8 15,3-2-8-15,0 0 0 0,0 0 9 0,6-2-9 16,3-1 13-16,-3-2-1 0,-3-3-1 0,6 0 0 16,0 0 7-16,2-3 2 0,1 0 0 0,0 1 0 15,3-6-20-15,0 2 8 0,0-2-8 0,0 0 0 16,-1-2 8-16,-2-1-8 0,3 1 0 0,0-3 0 15,0-1 0-15,0-2 0 0,0-2 0 0,2-1 0 16,1-4-18-16,0 1 2 0,6-1 1 0,0-1 0 16,-3-3-17-16,2 1-3 15,-2-1-1-15,3 1 0 0,0-3-28 0,-3 2-7 0,-4 4-1 16,1-1 0-16,-3 5 36 0,-6 1 6 0,-3 2 2 16,0 3 0-16,-6 2 51 0,0 0 10 0,-3 3 3 0,-3 3 0 0,3 0 11 0,-6 2 2 15,0 3 1-15,-3 0 0 0,0 3-19 0,0 0-4 16,-3 2-1-16,3 3 0 0,-6 0-3 0,3 2-1 15,-2 1 0-15,-1 2 0 0,3 3-2 0,-3 0 0 16,-3 2 0-16,0 1 0 0,-3 2 4 0,1 0 1 16,-1 3 0-16,0 0 0 0,-3 0-9 0,3 2-1 15,3-2-1-15,3 2 0 0,-2 1-14 0,5-1 11 16,-3-5-11-16,3 3 10 0,3-5-10 0,0-1 12 16,3-2-12-16,0-3 12 0,0 1-12 0,3-1 0 15,0-5 9-15,3 2-9 0,3-2 8 0,0-2-8 16,-3-6 10-16,6 5-10 0,0-2 9 0,3-1-9 0,0-2 8 15,3 0-8 1,-3-2-44-16,3-4-13 0,0 1-3 0,5-3-444 0,-2 0-89 0</inkml:trace>
  <inkml:trace contextRef="#ctx0" brushRef="#br0" timeOffset="-206425.5">19960 12671 518 0,'0'0'46'0,"0"0"-37"0,0 0-9 0,-6 3 0 15,0-1 141-15,0 3 27 0,-3 1 4 0,0-1 2 16,3 0-85-16,0 1-17 0,-3 2-3 0,-3 0-1 15,3-1-24-15,0 4-6 0,0-3-1 0,1 0 0 16,-1 3-10-16,3-4-3 0,0 4 0 0,0-3 0 16,3 0-16-16,0-3-8 0,3-5 8 0,-3 8-8 0,3-8 12 0,3 5-4 15,0 1 0-15,3-4 0 16,0 1-8-16,-3-3 10 0,6 0-10 0,0 0 10 16,-1 0-158-16,1-3-31 0,9-10-6 0,-3 5-2 15</inkml:trace>
  <inkml:trace contextRef="#ctx0" brushRef="#br0" timeOffset="-206269.29">20100 12565 345 0,'0'0'31'0,"0"0"-31"15,0 0 0-15,0 0 0 0,0 0 206 0,0 0 35 16,-6-3 7-16,6 3 2 0,0 0-166 0,0 0-32 16,0 0-8-16,-3 0 0 0,3 0-28 0,-6 3-4 15,6-3-2-15,-3 5 0 0,3 1-10 0,-3-1 0 16,3 3 0-16,-3 0 0 0,3 0 0 0,0 0-14 0,0 0 3 15</inkml:trace>
  <inkml:trace contextRef="#ctx0" brushRef="#br0" timeOffset="-205175.8">20016 12795 230 0,'0'0'10'0,"0"0"2"0,0 0-12 0,0 0 0 0,0 0 0 0,0 0 0 16,0 0 197-16,0 0 37 0,0 0 7 0,0 0 2 16,0 0-150-16,9 0-29 0,-3 0-7 0,0 0-1 15,0-2-19-15,3-1-4 0,-3 0-1 0,3-2 0 0,-3 0-7 16,3-1-1-16,-3 1-1 0,0 0 0 16,0-3-10-16,0 0-1 0,0 0-1 0,-4 0 0 0,4 0 0 0,-3 0 0 15,0 0 0-15,-3-2 0 0,0 2-3 0,0 0-8 16,-3 0 12-16,0 3-4 0,0-1-8 0,-2 6 8 15,-4 0-8-15,0 0 8 0,0 0-8 0,-3 3 12 16,0 0-12-16,-3 5 12 0,0-3-12 0,0 5 0 16,0 1 0-16,-2 0 0 0,5-1 12 0,-3 1 1 15,3 2 0-15,6 0 0 0,-3 0-13 0,6 1 0 16,-3-4 0-16,3-2 0 0,3 3 0 0,0-3 0 16,3 0 0-16,0 0 0 0,3-3 10 0,3-2-1 15,0-1 0-15,3 1 0 0,0-1 8 0,5-2 2 16,-2-2 0-16,0 2 0 0,3-3-8 0,0-2-2 0,3 2 0 15,-3 1 0-15,0-6-9 0,-4 2-9 0,1 1 9 16,0 0-13-16,-3-1 13 0,0 1 0 0,0 3 0 16,-6-1 0-16,3 0 0 0,-9 3 0 0,0 0 0 0,0 0 0 15,0 0 0-15,0 0 0 0,0 0 0 0,0 0-9 16,-9 0 9-16,3 3 0 0,0 0 10 0,6-3-10 16,-9 2 19-16,3 1-3 0,0-1 0 0,6-2 0 15,0 0-7-15,0 0-1 0,0 0-8 0,0 0 12 16,0 0-12-16,0 0 11 0,0 0-11 0,0 0 10 15,0 0 0-15,9 0 0 0,-3-2 0 0,3 2 0 16,0-3-10-16,0-2 10 0,0 2-10 0,0 1 10 16,-3-4-10-16,0 1 0 0,2 0 9 0,1-1-9 15,0 1 0-15,-3 0 8 0,3 0-8 0,-3-1 0 16,0 4 0-16,0-1 8 0,-3 0-8 0,-3 3 0 16,0 0 0-16,0 0 0 0,6-2 0 0,-6 2 0 15,0 0 0-15,0 0 0 0,6 5 0 0,0-2-8 0,-6-3 8 0,3 5 0 16,-3-5 0-16,6 5 0 0,0 1 0 0,3-6 0 15,0 5 0-15,0-3 0 0,-1-2 0 0,1-2 0 16,0 2 0-16,-3-3 0 0,3 1 0 0,3 2 0 16,-6-3 0-16,3 0 0 0,0 1 0 0,-3-1 0 15,0-2 0-15,3-1 0 0,-6 4 0 0,3-4 8 16,-3 1-8-16,-3 5 0 0,3-5 0 0,-3 0 0 16,0 5 0-16,0-6 0 0,0 1 0 0,-3 2 0 15,0-2 0-15,3 2 8 0,-6-2-8 0,3 2 0 16,-6 3 0-16,3 3 0 0,0-3 0 0,0 5-10 15,-3-2 10-15,0 2-10 0,-3 1 10 0,3 2-8 16,-3-1 8-16,0 4-8 0,1-3 8 0,2 0 0 0,-3 3 0 16,3-4 0-16,3 1 0 0,0 0 0 0,3 0 0 15,0 0 0-15,3-8 0 0,0 8 0 0,6-3 0 0,-3 1 0 16,3-4 0-16,3 4 0 0,0-6 0 0,0 2 0 16,6-4 13-16,-1 2 5 0,-2 0 1 0,0-6 0 15,0 4-19-15,3-4 0 0,-3 1-13 0,3 2 5 16,0-2 8-16,0 3 0 0,-4-1 0 0,1-2 0 15,0-1 0-15,0 1 0 0,-3 0 0 0,0 2 0 16,-3 0 8-16,-6 3-8 0,0 0 10 0,0 0-10 16,0 0 0-16,0 0-8 0,0 0-1 0,0 0 0 15,0 0 9-15,0 0-10 0,0 0 10 0,0 0-10 16,0 0 10-16,-3 3 0 0,-3 2 0 0,3 1 0 16,0-4 0-16,0 4 0 0,-3-4 0 0,6-2 11 15,-3 3-11-15,3-3 0 0,0 0 9 0,0 0-9 16,0 0 10-16,0 0-2 0,0 0-8 0,0 0 12 0,9 5-4 15,-3-2 0-15,3-3-8 0,0 0 12 0,0 0-12 16,-3 0 9-16,-6 0-9 0,9 0 8 0,-3-3-8 0,3 3 0 16,-9 0 0-16,6 0 8 0,-6 0-8 0,9 0 0 15,-9 0-10-15,5 0 10 16,1 0-28-16,-6 0 1 0,6 0 0 0,0 0 0 16,0 0-76-16,-6 0-15 0,0 0-3 0</inkml:trace>
  <inkml:trace contextRef="#ctx0" brushRef="#br0" timeOffset="-204160.41">20805 12795 522 0,'0'0'23'0,"0"0"5"0,0 0-28 0,6 3 0 0,-6-3 0 0,6 0 0 16,0 3 74-16,-6-3 10 0,0 0 1 0,6 2 1 15,3-2-5-15,-3 3-1 0,-6-3 0 0,0 0 0 16,6 0-9-16,0 0-3 0,0 0 0 0,-6 0 0 16,9-3-32-16,-4 3-6 0,4-5-2 0,0 2 0 15,-3 1-1-15,0-1-1 0,0-2 0 0,0 2 0 16,3-2-26-16,-3-1 0 0,-3 1-14 0,3 0 5 16,0 0 9-16,-3-3 0 0,-3 2 8 0,3-2-8 15,-3 3 9-15,0-3-9 0,-3 0 12 0,0-2-12 16,0-1 11-16,0 3-11 0,0 0 10 0,-3 0-10 15,0 0 0-15,-3 6 0 0,3-4 0 0,-3 6 0 0,-3-2 0 0,3 4 0 16,1 1 0-16,-4 2 0 0,-3 3 0 0,-3 0 0 16,0 3-8-16,3-1 8 0,0 1 0 0,-3 2 0 15,6 0 8-15,-2 1-8 0,2-1 15 0,0 0-3 16,3-2-1-16,3 2 0 0,0 0-11 0,3-2 12 16,3-1-12-16,0-2 12 0,3 0-12 0,0-3 10 15,3 1-10-15,0-4 10 0,6-2 2 0,0 0 1 16,3 0 0-16,-1-5 0 0,4 2-3 0,-3-2-1 15,6-3 0-15,-3 0 0 0,3-2-9 0,0-1 0 16,-1-2-10-16,1 0 10 0,0-1 0 0,3-1-9 16,-6-1 9-16,3-3 0 0,-1 1-12 0,4-4 2 0,-3-1 1 15,3-1 0 1,0-3-26-16,2-2-5 0,1 0 0 0,3 3-1 16,-3-3-54-16,0 0-10 0,-1 2-3 0,-2 1 0 15,0 4 60-15,-3 1 12 0,-3 5 3 0,-3 1 0 0,-7 1 61 0,-2 6 13 0,-6 0 3 0,3 0 0 16,-6 3 44-16,-3 3 8 0,-2-1 3 0,-1 6 0 15,0-1-46-15,-6 1-9 0,3 2-1 0,0 0-1 16,0 6 1-16,3 0 0 0,-6-1 0 0,0 3 0 16,-2 3-23-16,2 0-4 0,-3 0 0 0,0 5-1 15,0 0 1-15,0 1 1 0,0 1 0 0,-2 1 0 16,2 3-7-16,3-1-2 0,-3 1 0 0,0 2 0 16,0-3-8-16,3 1 8 0,3-1-8 0,-2-5 8 15,5 0-8-15,-3 1 10 0,3-4-10 0,3 1 10 0,0-4-2 16,3 4 0-16,-3-3 0 0,3-3 0 15,3 0-8-15,0 1-9 0,3-4 9 0,0-2-13 0,0 0 13 16,0 0 8-16,3-5 0 0,-3 4-8 0,-3-7 15 0,9 3-4 16,-3 0-1-16,0-3 0 0,3 0-1 0,-1 0 0 15,4-3 0-15,-3 0 0 0,0-2-20 0,3 3-4 16,-3-4-1-16,3 1 0 16,0 0-35-16,0-3-7 0,0 2-2 0,3-1 0 15,-4 1 17-15,4-2 3 0,-3 0 1 0,-3 0 0 0,3 0 26 0,0 1 5 16,-3 1 8-16,0-2-13 0,0 0 13 0,0 3 0 15,-6-3 0-15,3 3 0 0,-3-3 12 0,0 3 4 16,-3-1 2-16,0 4 0 0,3-4 9 0,-3 6 1 16,0-2 1-16,0 2 0 0,0-6-10 0,0 6-3 0,0 0 0 15,0 0 0-15,0 0-6 0,0 0-2 0,0 0 0 16,0 0 0-16,0 0-8 0,-3-2 8 0,-6 2-8 0,3 2 8 16,-3-2-8-16,-3 6 0 0,3-1 0 15,-6 0 0-15,3 1 0 0,0 2 8 0,0 2-8 0,0-2 0 16,1 0 8-16,-1 3-8 0,3-1 0 0,0 1 8 15,0-3-8-15,0 2 10 0,3 1-10 0,3-3 10 16,-3 0-10-16,3 0 8 0,3 0-8 0,0 0 8 16,3-1-8-16,3-1 0 0,0-1 9 0,0 0-9 15,3-2 15-15,3 2-2 0,0-5 0 0,6 0 0 16,-4 0 0-16,7-2 0 0,0-1 0 0,0-2 0 16,-3-1-45-1,0 4-10-15,2-4-2 0,-2 1-556 0,0-3-111 0</inkml:trace>
  <inkml:trace contextRef="#ctx0" brushRef="#br0" timeOffset="-203801.12">21418 12941 1220 0,'0'0'27'0,"-6"2"5"0,3 1 2 0,-6 2 0 0,6 1-34 0,-3-1 0 0,-2 0 0 0,-1 1 0 15,0-1 52-15,-3 3 3 0,3 2 1 0,-3 1 0 16,0-3-4-16,3 2 0 0,-3 4 0 0,0-1 0 16,0 0-28-16,-3 6-7 0,1-3-1 0,-1 2 0 15,3 1-6-15,0-1-2 0,3-2 0 0,-3 0 0 16,3-6-134 0,3 1-27-16,0-3-6 0,0-3-1 0</inkml:trace>
  <inkml:trace contextRef="#ctx0" brushRef="#br0" timeOffset="-203598.04">21588 12906 1105 0,'0'0'24'0,"0"0"4"0,0 0 2 0,0 0 2 0,-3 6-32 0,3-6 0 15,-3 5 0-15,3-5 0 0,-3 5 13 0,3-5-4 16,0 8-1-16,0-3 0 0,-3 3-8 0,3-8 0 16,0 0 0-16,0 0 0 0</inkml:trace>
  <inkml:trace contextRef="#ctx0" brushRef="#br0" timeOffset="-203426.18">21704 12975 576 0,'0'0'51'0,"0"0"-41"0,-6 0-10 0,3 0 0 16,0 0 192-16,3 0 36 0,-6 3 7 0,6-3 1 15,0 0-175-15,0 0-35 0,0 0-7 0,0 0-2 16,0 0-5-16,9 5 0 0,3-2-1 0,0-1-685 16</inkml:trace>
  <inkml:trace contextRef="#ctx0" brushRef="#br0" timeOffset="-203285.25">21868 12965 403 0,'0'0'36'0,"0"0"-36"0,0 0 0 0,-6 2 0 0,6-2 136 0,-6 6 20 16,6-6 4-16,0 0 0 0,0 0-124 0,0 0-26 15,0 0-10-15,3 5 8 16,3-3-69-16,0 4-15 0</inkml:trace>
  <inkml:trace contextRef="#ctx0" brushRef="#br0" timeOffset="-202801.35">22573 12404 748 0,'0'-6'67'0,"3"1"-54"16,-3 5-13-16,0 0 0 0,3-3 175 0,-3 3 32 15,0 0 6-15,0 0 2 0,0 0-166 0,0 0-33 16,0 0-6-16,6 6-2 0,-3 2 24 0,0 0 4 16,0 5 0-16,-3 0 1 0,0 0-2 0,3 6-1 15,-6-1 0-15,3 1 0 0,3-1-15 0,-3 4-3 16,-3-1-1-16,-3 0 0 0,6 5-4 0,-3 1-1 15,-6-3 0-15,3 5 0 0,-3 0-2 0,-3-3-8 16,0 1 12-16,1 2-4 0,-4-3 1 0,0 3 0 16,0-5 0-16,0 3 0 0,-3-4 9 0,-3 4 2 15,0-1 0-15,-2-2 0 0,-4 3-20 0,0-1 0 16,-3-2-13-16,1 0 5 0,2 0 8 0,-3 2 9 16,-3-2-1-16,0-3-605 15,1 3-121-15</inkml:trace>
  <inkml:trace contextRef="#ctx0" brushRef="#br0" timeOffset="-195700.82">10012 13917 644 0,'0'0'28'0,"0"0"7"0,0 0-35 0,0 0 0 16,0 0 0-16,0 0 0 0,0 0 84 0,0 0 9 31,0 0 3-31,3-5 0 0,6 2-24 0,-3 1-4 15,3-1 0-15,-3 0-1 0,3 3-22 0,0-2-4 16,3 2-1-16,-1-3 0 0,1 0-15 0,0 1-3 0,3-1-1 0,0-2 0 0,0 2-11 0,0 0-2 16,3 1-8-16,0-4 12 0,-1 4 9 0,1-1 2 15,-3 1 0-15,-3-1 0 0,3 3-35 0,-6-3-6 16,0 3-2-16</inkml:trace>
  <inkml:trace contextRef="#ctx0" brushRef="#br0" timeOffset="-194232.42">11238 13597 115 0,'0'0'10'16,"0"0"-10"-16,0 0 0 0,0 0 0 0,0 0 97 0,0 0 18 15,0 0 3-15,0 0 1 0,0 0-58 0,0 0-11 16,0 0-2-16,0 0-1 0,0 0 9 0,0-5 3 15,0 5 0-15,0 0 0 0,0 0-13 0,-3-3-2 16,-3 0-1-16,0 1 0 0,1-1-15 0,-4 3-4 16,0 0 0-16,-3 0 0 0,3 3-8 0,-3-3-3 15,0 2 0-15,-3 1 0 0,0 2 7 0,0-2 0 16,-2 0 1-16,2 2 0 0,0-2 3 0,-3-1 0 16,0 3 0-16,-3-2 0 0,6 2-4 0,-3 1-1 15,-2-1 0-15,2 0 0 0,0 3 2 0,0-2 1 16,3 1 0-16,0-1 0 0,0 2-13 0,3 0-9 15,4 0 12-15,-4-1-12 0,6 1 8 0,0-2-8 0,0-1 0 16,3 3 0-16,3 0 10 0,0-3-10 0,3 0 8 0,0 3-8 16,3-2 0-16,0 2 0 0,3-6 0 0,0 4 0 15,2-1 12-15,4-2-4 0,0 2 0 0,0-3 0 16,0 1-8-16,0 2 0 0,0 1-10 0,0-1 10 16,0 3 0-16,-1 0 0 0,-2-3 0 0,0 6 0 15,0-1 0-15,0 1 0 0,0-1 0 0,-6 1 0 16,0 2-8-16,0-2 8 0,-3-1 0 0,-3 4-9 15,0-1 9-15,-3 3-8 0,-3 0 8 0,0-3-8 16,-3 3 8-16,0-6 0 0,-3 4 0 0,0-1 0 16,0-3 0-16,-3 4 0 0,-2-1 0 0,-4-3-8 15,3-2 8-15,-3 3 0 0,0-3 0 0,0 0 0 16,1 0 0-16,-4-3 0 0,3 0 8 0,0 1-8 16,0-1 0-16,3 0 0 0,-2-5 0 0,-1 3 0 0,0 0 0 15,3-3 0-15,0-3 8 0,0 0-8 0,3-2 0 16,3 0 9-16,-2 2-9 0,5-2 0 0,0-1 10 0,3 1-10 15,-3 0 8-15,6 0-8 16,0 2-48-16,3 3-14 0,3-5-3 0</inkml:trace>
  <inkml:trace contextRef="#ctx0" brushRef="#br0" timeOffset="-193529.45">11238 14002 345 0,'0'0'15'0,"0"0"4"0,0 0-19 0,0 0 0 0,0 0 0 0,0 0 0 16,9-3 76-16,-9 3 12 0,0 0 3 0,0 0 0 15,6-5-51-15,-3 0-9 0,3 2-3 0,0-5 0 16,3 5 0-16,0-2 0 0,-9 5 0 0,6-5 0 0,6-1-8 16,-3-2-1-16,0 3-1 0,0 0 0 0,-3 0-3 15,0-3-1-15,0 2 0 0,-1-2 0 0,-5 8 14 0,3-5 4 16,3-3 0-16,-3 0 0 0,-3 0-16 0,0 0-4 15,0 3 0-15,0-3 0 0,-6 0 0 0,3 3 0 16,-3-3 0-16,-2 0 0 0,2 5 0 0,-3-2 0 16,-3 2 0-16,0 1 0 0,0-1 10 0,-3 6 2 15,3-1 0-15,-3 1 0 0,-3 2-7 0,-2 1-1 16,2 2 0-16,-3 2 0 0,0-2-16 0,3 3 0 16,0 2 0-16,0-2 0 0,4 2 16 0,-1-3 0 15,0 4 0-15,6-1 0 0,-3 3-16 0,3-6 10 16,3 1-10-16,3 2 8 0,3-2 0 0,0 2 0 15,3-5 0-15,0 2 0 0,3-2 4 0,0-2 0 16,6-1 0-16,0-2 0 0,0-1 0 0,6-4 0 0,-1-1 0 16,1-2 0-16,3-1-4 0,0-2-8 0,-3-2 12 15,0-1-4-15,3 1-8 0,-4-1 10 0,4 3-10 0,-3-5 10 16,-3 0-10-16,0 2 0 0,-3 3 0 0,0-2 0 16,-3 2 8-16,0 0 0 0,-7 2 0 0,-2 1 0 15,3 0-8-15,-6 2 0 0,-2 1 0 0,-4 2 0 16,3 0 0-16,-3 2 0 0,-3 4 0 0,0-4 0 15,0 1 12-15,3 5 0 0,0-3 0 0,0 3 0 16,0 0 16-16,3 2 3 0,3 4 1 0,-3-4 0 16,3 1-32-16,0-3 0 0,3 2 0 0,3-4 0 15,-3 2 0-15,6-3-8 0,0 3 8 0,0-5-13 16,3-1 13-16,3 1 12 0,3-3-3 0,3 0 0 16,0-3-1-16,3 3-8 0,-1-5 12 0,-2 0-548 15,0-1-111-15</inkml:trace>
  <inkml:trace contextRef="#ctx0" brushRef="#br0" timeOffset="-193123.32">11706 13893 831 0,'0'0'36'0,"0"0"9"0,0 0-36 0,0 0-9 0,0 0 0 0,0 0 0 16,0 0 53-16,0 0 9 0,0 0 2 0,0 0 0 15,3-5-26-15,3 2-5 0,0-2-1 0,0 0 0 16,-3 2-32-16,-3 3 0 0,5-5 0 0,-2 0 0 16,0-3 13-16,0 2-4 0,-3 1-1 0,0 2 0 15,0-2 0-15,-6 2 0 0,3-2 0 0,0 2 0 16,-5 1 25-16,-1-3 5 0,0 5 1 0,-3 0 0 15,0 0-16-15,-6 0-3 0,3 2-1 0,-3 1 0 16,-3 2 11-16,4 0 2 0,-1 1 1 0,-3 2 0 16,3 0-20-16,0 0-4 0,0 2-1 0,3-2 0 15,1 3 10-15,-1-1 2 0,3 1 0 0,3-1 0 16,0 4-8-16,3-1 0 0,3-3-1 0,3 4 0 16,-3-1-11-16,6 0 0 0,0-2 0 0,3 2 8 15,0 0-8-15,3-5 10 0,0 0-10 0,3 0 10 0,3-3 2 16,2 1 1-16,1-6 0 0,3 0 0 15,0-3-37-15,3-2-8 0,0 2-2 16,-4-5-721-16</inkml:trace>
  <inkml:trace contextRef="#ctx0" brushRef="#br0" timeOffset="-192514.06">12027 13536 288 0,'0'0'25'0,"0"0"-25"0,0 0 0 0,0 0 0 15,0 0 166-15,0 0 28 0,0 0 6 0,0 0 0 16,6 5-112-16,0 1-22 0,0-4-5 0,0 1-1 16,3-3-8-16,0-3-1 0,3 1-1 0,3 2 0 15,-3-3-22-15,2-2-5 0,1-1-1 0,3-1 0 16,0 1-12-16,0-2-2 0,6 0-8 0,0-2 12 15,-4-1-12-15,1 3 9 0,-3-2-9 0,-3 2 8 16,0-6-8-16,0 7 0 0,-6-4 9 0,0 3-9 16,-4-3 0-16,-2 4 8 0,-3-1-8 0,0 0 0 15,-3 0 0-15,-2 0 8 0,-1 0-8 0,-3 3 0 16,-3-1 0-16,-3 4 8 0,-3 2-8 0,-6 0 0 16,0 2 0-16,1 4 8 0,-1 1-8 0,0 1 0 0,-3 6 0 15,0-1-20-15,-2 3 4 0,2 0 1 16,0 2 30-16,-3 6 5 0,3 0 2 0,4 2 0 0,-4 1-4 15,-3 2-1-15,3 3 0 0,1-3 0 0,-1 2-5 16,6-2 0-16,0 1-1 0,0-1 0 0,6 0-11 0,3 0 0 16,4-3 0-16,-1-4 0 0,6-1 12 0,0-3-4 15,6 1 0-15,0-6 0 0,3-2-8 0,5-1 0 16,1-2 9-16,0-5-9 0,6-1 10 0,0-2-2 16,0 0-8-16,0-2 12 15,0-4-31-15,-1-2-6 0,-2 3-2 0,0-3 0 16,0-2-10-16,-3 2-3 0,0 0 0 0,-3 3 0 0,0-3 19 0,-3 0 3 15,0 0 1-15,-3 5 0 0,-3 3 17 0,0 0 0 16,0 0-8-16,0 0 8 0,0 0 0 0,0 0 12 16,0 0-1-16,-3 0-1 0,-3 5 11 0,0-2 3 15,3 2 0-15,0 1 0 0,3 2-9 0,0-3-2 16,0 3 0-16,0-8 0 0,6 5-13 0,-3 3 8 0,3-3-8 16,0 1 0-16,3-4 13 0,-1 1-3 0,1-1-1 0,3-2 0 31,0 0-64-31,3 0-13 0,0-5-2 0,-3 3-1 0</inkml:trace>
  <inkml:trace contextRef="#ctx0" brushRef="#br0" timeOffset="-191889.12">12179 13914 921 0,'-12'3'82'0,"9"0"-66"0,3-3-16 0,0 0 0 0,-6 5 71 0,6-5 10 16,0 0 3-16,0 8 0 0,-3-3-30 0,3-5-6 15,0 0 0-15,0 0-1 0,0 0-3 0,9 3 0 16,0 0 0-16,3-1 0 0,3-4-14 0,0-1-3 16,0-2-1-16,-1-1 0 0,4-4-17 0,0 4-9 15,-3-1 10-15,0-1-10 0,-3 0 11 0,0 0-11 16,0 0 12-16,-6-3-12 0,3 1 9 0,-4 2-9 16,-2-3 0-16,0 3 9 0,-6-2-9 0,3 2 8 15,-3 0-8-15,1 0 8 0,-4 2-8 0,-3 1 0 16,0 3 0-16,0 2 8 0,-3 0-8 0,-3 2-14 15,0 3 3-15,-3 3 1 0,0 0 34 0,1 0 6 16,-1 3 2-16,0-1 0 0,6 1-24 0,-3 5-8 16,6 0 0-16,-3-3 9 0,6 0 3 0,0 0 1 15,0 1 0-15,3-1 0 0,3-3-4 0,3 4-1 16,0-6 0-16,0 2 0 0,3-4-8 0,-3-1 8 0,6 0-8 16,3-2 8-16,3-3 4 0,0-3 0 0,3 0 0 15,0-2 0-15,2 3 9 0,1-6 3 0,-3 2 0 0,0-2 0 16,0 0-24-16,-3 0-15 0,0-2 3 0,-1 2 0 15,1 0 12-15,-3 3 0 0,-3-3 0 0,0 3-9 16,0-3 9-16,-3 2 0 0,3 1 0 0,-6 2-8 16,-3 3 8-16,0 0 0 0,0 0 0 0,0 0-8 15,0 0 8-15,0 0 0 0,0 0-9 0,0 0 9 16,-3 8-9-16,0-2 9 0,0 2-12 0,-3-1 12 16,3 1 0-16,0 0 8 0,0 0 0 0,0 0 1 15,0 0-9-15,0 0 8 0,3-8-8 0,0 8 8 16,0-8-8-16,3 8 0 0,-3-8 0 0,0 0 8 15,0 0 2-15,9 0 0 0,3 0 0 0,-3 0 0 0,0-3 0 16,0-2 0-16,3 0 0 0,0-1 0 0,-4 1-10 16,7 2 0-16,-6-4 0 0,3 1 0 0,0 1-11 0,-3 0-4 15,0-1-1-15,-3 4 0 0,0-1-3 0,-3 0-1 16,-3 3 0-16,0 0 0 16,0 0-6-16,0 0-2 0,-3 6 0 0,-6 2 0 0,6 0 12 15,-3 2 3-15,0-2 0 0,0 3 0 16,3-3-115-16,3 0-22 0,3 7-5 0,-3-15-1 0</inkml:trace>
  <inkml:trace contextRef="#ctx0" brushRef="#br0" timeOffset="-191576.75">13301 13364 1220 0,'0'0'54'0,"0"0"11"0,0 0-52 0,0 0-13 0,-6 5 0 0,3 1 0 16,-6 2 60-16,0 2 8 0,0 1 3 0,-2 2 0 15,-1 3-10-15,-3 2-1 0,-3 1-1 0,0 5 0 16,0 2-2-16,-3 3 0 0,3 0 0 0,1 1 0 0,-4 1-23 0,0 1-5 15,3 2-1-15,0-4 0 0,-3-1-15 0,4 2-3 16,2 1-1-16,0-5 0 0,3 2-9 0,0-3 12 16,3-2-12-16,0 2 12 0,0-4-12 15,3-1 8-15,3-5-8 0,0 0 8 16,3-3-59-16,3-3-12 0,0-4-2 0</inkml:trace>
  <inkml:trace contextRef="#ctx0" brushRef="#br0" timeOffset="-191061.3">13501 13618 1026 0,'0'0'45'0,"0"0"10"0,0 0-44 0,0 0-11 16,0 0 0-16,0 0 0 0,0 0 33 0,0 0 5 16,0 0 1-16,0 0 0 0,0 0-20 0,0 11-4 15,-3-1-1-15,0 1 0 0,-3 2 18 0,3 3 4 16,-6 0 1-16,-3 2 0 0,3 1-15 0,-3 2-3 15,-3 0-1-15,0 3 0 0,0 0-6 0,0-3-2 16,1 0 0-16,2 0 0 0,0-2-10 0,0-1 0 16,3-2 0-16,0-3 0 0,3-2 0 0,0 0 10 15,0-6-1-15,3 3 0 16,3-8-70-16,0 0-15 0,0 0-2 0</inkml:trace>
  <inkml:trace contextRef="#ctx0" brushRef="#br0" timeOffset="-190623.66">13227 13578 979 0,'-6'-10'43'0,"6"10"9"0,-3-5-41 0,0-1-11 0,3 1 0 0,0 0 0 16,3-1 85-16,3-2 15 0,0 1 4 0,3-1 0 15,0 0-41-15,5 0-8 0,1-3-2 0,3 3 0 16,3-2-2-16,0-1-1 0,6 3 0 0,-1 0 0 15,1-2-18-15,3 2-3 0,-3 0-1 0,3 2 0 16,2-2-16-16,4 3-4 0,-3 0-8 0,-1 0 12 16,-2 2-12-16,0 0 0 0,-3 3 0 0,0 0 0 15,-4 3 0-15,1 2 0 0,-6 1 0 0,0 4 0 0,0 1 0 0,-9-1 0 16,0 3 0-16,-3 1 0 0,0 4 0 0,-6 1 0 16,-3 2 0-16,-6 3 0 0,0 0 0 0,-3 2 11 15,-3-2-11-15,-3 2 10 0,0-2-2 0,-6 3-8 16,1-1 12-16,-4 0-4 0,0-2 0 0,-6 3-8 15,1-1 12-15,-1 1-4 0,3-6-8 0,-3 3 12 16,4-3-12-16,-4 0 12 0,0 0-12 0,0 0 12 16,4-5-12-16,-1-3 12 0,0 1 4 0,3-6 2 15,-3-3 0-15,4-2 0 0,2-3-5 0,-3 0-1 16,3-6 0-16,6 1 0 0,1-3-3 0,2 0-1 16,3-3 0-16,0-2 0 0,3 0-8 0,0-3 12 15,3 0-12-15,3 3 12 0,3-3-12 0,3 0 0 0,3 0 0 16,0 3 0-16,0 0-24 0,3 2 0 0,0 1 0 15,3 2 0 1,0 0-144-16,5 0-28 0,-2 3-7 0,3-1-493 0</inkml:trace>
  <inkml:trace contextRef="#ctx0" brushRef="#br0" timeOffset="-190358.22">13855 13785 403 0,'0'0'17'0,"0"0"5"0,0 0-22 0,-3 5 0 0,-3 3 0 0,0 0 0 0,0 0 180 0,0 0 32 16,-3 0 7-16,0 2 1 0,-3 1-120 0,3 0-23 16,-3 2-5-16,0-3 0 0,-2-2-16 0,5 3-4 15,-3 2 0-15,3-5 0 0,3 3-32 0,0-3-6 16,0-1-2-16,3 1 0 0,0-2-12 0,3-6 0 15,0 0 0-15,0 0 0 16,0 0-68-16,0 0-16 0,12 0-3 0,-6 0-1 0</inkml:trace>
  <inkml:trace contextRef="#ctx0" brushRef="#br0" timeOffset="-190202">13908 13647 846 0,'0'0'37'0,"0"0"8"0,0 0-36 0,0 0-9 0,0 0 0 0,0 0 0 16,0 0 22-16,0 0 2 0,-3 8 1 0,0 3 0 16,0-6-25-16,3 3 0 0</inkml:trace>
  <inkml:trace contextRef="#ctx0" brushRef="#br0" timeOffset="-189811.53">13977 13795 288 0,'0'0'25'0,"0"0"-25"16,-3 0 0-16,3 0 0 0,0 3 155 0,-3 2 25 16,0-2 6-16,0 2 1 0,0 1-67 0,-3 1-12 15,-3 1-4-15,3 0 0 0,-3 3-40 0,3 0-8 16,-3-4-1-16,3 4-1 0,0 0-14 0,3-1-2 15,0-4-1-15,0 1 0 0,0-1-22 0,3-6-5 16,0 0-1-16,6 5 0 0,-6-5 2 0,6 5 0 16,3-2 0-16,0-3 0 0,-3 0 1 0,3-3 0 15,0 1 0-15,0-1 0 0,3 0-12 0,3 1 8 16,-3-6-8-16,0 3 8 16,2-1-51-16,-2-2-10 0,3 3-3 0,0-3 0 15,-6 3 24-15,3-1 5 0,-3 1 1 0,0 3 0 0,-3-4 26 0,-6 6-8 0,0 0 8 0,0 0 0 16,0 0 0-16,0 0 19 0,0 8-3 0,-3 0-1 15,-3 0 17-15,0 0 4 0,0 0 1 0,-3 3 0 16,6-4-13-16,-3 4-4 0,3-3 0 16,0-3 0-16,3 3-12 0,3 3-8 0,-3-11 10 15,6 5-10-15,0 0 12 0,3-2-3 0,3-3-1 0,3 0-536 16,-3-5-108-16</inkml:trace>
  <inkml:trace contextRef="#ctx0" brushRef="#br0" timeOffset="-189451.98">14328 13899 885 0,'0'0'39'0,"0"0"9"0,0 0-39 0,0 0-9 15,0 0 0-15,9 2 0 0,0-2 72 0,-3 3 13 16,0-6 3-16,3 3 0 0,3 0-37 0,-3-2-7 15,0-4-2-15,-1 4 0 0,4-1-26 0,-3 0-4 16,0 1-2-16,0-1 0 0,0-2-10 0,0-1 0 16,0 1 0-16,-3 0 0 0,0 0 8 0,0-1-8 15,-3 1 8-15,0-3-8 0,-3 3 8 0,-3-3-8 16,0 0 8-16,0 3-8 0,-3-3 0 0,3 2 0 16,-6 1 0-16,0 0 0 0,0 2 0 0,-3 3 0 15,-6 0 8-15,3 0-8 0,-2 5 8 0,-1 1-8 16,-3 2 8-16,0 0-8 0,3 2 32 0,-3 1 2 0,3-1 0 15,4 4 0-15,-4 1-17 0,6-1-3 0,0 2-1 0,3-3 0 16,3 0-13-16,6 0 11 0,0-2-11 0,3-1 10 16,3 4-2-16,3-6-8 0,3 0 12 0,3-6-4 31,0 3-36-31,2-2-8 0,1-6-2 0,3 1-660 0</inkml:trace>
  <inkml:trace contextRef="#ctx0" brushRef="#br0" timeOffset="-189077.4">14510 13867 230 0,'-9'2'20'0,"0"4"-20"0,-3-1 0 0,0 0 0 16,0 1 248-16,3 2 46 0,-3 0 9 0,3-1 1 15,-3 1-200-15,0 6-40 0,1-4-8 0,-4 6-1 0,3 0-6 0,0 2-1 16,3-2 0-16,-3 3 0 16,0 2-26-16,3 3-6 0,-3-6 0 0,3 9-1 0,-3-1-2 0,1 1 0 15,2-1 0-15,0 1 0 0,0-1-5 0,0 1 0 16,-3-1-8-16,3 0 12 0,0-2-12 0,0 3-10 15,0-3 2-15,0-3 0 0,-3 0 8 0,3-3 12 16,1-2-2-16,-1-2-1 0,0-1-9 0,-3-3 0 16,3 1 0-16,-3-3 0 0,3 0 0 0,0-6 8 15,-3 1-8-15,0-3 8 0,3 0 0 0,3 0 0 16,-3-3 0-16,0-2 0 0,1-3 2 0,-1 0 0 16,0 0 0-16,0-2 0 0,3-3 50 0,0-3 9 15,0 2 3-15,6-4 0 16,0-1-104-16,3 4-21 0,0-4-4 0,3 0-1 0,3 1 46 15,0 2 12-15,0-2 0 0,0 2 0 0,2 2 0 0,-2 1-8 0,3 3 8 16,0-4-8-16,3 4 8 0,-3 2 0 16,3-3 0-16,0 1 0 0,3-1-21 0,-1 1-3 0,1-1 0 15,0 3-536-15,0-3-108 16</inkml:trace>
  <inkml:trace contextRef="#ctx0" brushRef="#br0" timeOffset="-188718.1">14620 13893 403 0,'0'0'36'0,"0"0"-36"0,0 0 0 0,0 0 0 16,0 0 179-16,0 0 29 0,0 0 5 0,0 0 2 16,0 0-163-16,0 0-32 0,0 0-6 0,0 0-2 0,0 0 36 15,6 6 6-15,0-6 2 0,3 2 0 0,-3-2-13 0,-1 0-3 16,4-2 0-16,0-1 0 0,-3 0-32 0,0-2-8 15,3 0 0-15,-3-1 0 0,0 1 0 0,0 0 0 16,0 0 0-16,0-1-11 0,-3 1 19 0,0 0 3 16,-3-3 1-16,0 2 0 0,0-2-12 0,-3 3 0 15,0 0 0-15,0 0 0 0,-3-1 8 0,-3 4-8 16,0 2 0-16,-3 2 8 0,0 1 10 0,-3 2 2 16,-2 3 0-16,-1 0 0 0,0 0 25 0,0 3 6 15,-3 2 1-15,3 0 0 0,3 0-28 0,1 1-4 16,2-4-2-16,0 3 0 0,3-2-3 0,6 2-1 15,0 0 0-15,3-2 0 0,6 2-2 0,3-2-1 16,3-3 0-16,6 0 0 16,-1 0-53-16,7-3-10 0,3 0-3 0,3-7-789 0</inkml:trace>
  <inkml:trace contextRef="#ctx0" brushRef="#br0" timeOffset="-188124.34">15626 13377 864 0,'-6'0'76'0,"0"0"-60"0,-3 0-16 0,0 3 0 16,-3 0 96-16,0-1 16 0,-3 6 3 0,-2 0 1 16,-4 3-52-16,-3 2-11 0,0 0-1 0,-6 6-1 15,6-1-13-15,-2 6-2 0,-1 0-1 0,3 5 0 16,0 0-2-16,0 0 0 0,4 0 0 0,-1-2 0 16,3 2-13-16,6 0-4 0,0 0 0 0,3 0 0 15,0-2-16-15,3-1 8 0,3 1-8 0,6-4 0 16,3-1 13-16,3-1-4 0,0-3-1 0,9 1 0 15,0-3-8-15,3-3 0 0,2 0 0 0,1-5-806 16</inkml:trace>
  <inkml:trace contextRef="#ctx0" brushRef="#br0" timeOffset="-187624.6">15804 13690 115 0,'0'0'10'0,"0"0"-10"16,3-3 0-16,-3 3 0 0,0 0 187 0,3-3 35 16,-3 3 7-16,0 0 2 0,0 0-151 0,0 0-29 15,0 0-7-15,-3 8 0 0,3 3 16 0,-3-1 4 16,-3 4 1-16,-2-1 0 0,-1 0-36 0,0 3-7 16,-3 2-2-16,-3-2 0 0,0 5 3 0,0-2 0 15,3 0 0-15,-3-4 0 0,3 4-14 0,1-3-9 16,-1 0 12-16,3-3-12 0,0-3 0 0,3 1 0 15,0-3 0-15,0-3-441 16,6-5-95-16</inkml:trace>
  <inkml:trace contextRef="#ctx0" brushRef="#br0" timeOffset="-187234.08">15608 13613 230 0,'0'0'20'0,"0"-5"-20"0,-3 2 0 0,3-2 0 16,-3-1 225-16,0 1 41 0,3 0 8 0,0-1 2 16,0 1-159-16,3 0-31 0,0 0-6 0,0-3-2 15,3 2-21-15,0-2-4 0,3 0-1 0,3-2 0 16,6 2-17-16,-1 0-4 0,1-3-1 0,0 1 0 16,3 2-14-16,3 0-4 0,-3 0 0 0,5 3 0 15,1-6-4-15,0 3 0 0,3 0-8 0,-6 0 12 16,5 0-4-16,-5 3 0 0,3 0-8 0,-6 0 12 15,3 2-12-15,-1 0 8 0,-2 3-8 0,-3 0 0 16,-3 3 0-16,0 2 0 0,-3 0 0 0,0 1 0 16,-6 4 0-16,0-2 0 0,-6-2 0 0,-3 7 0 0,0 0 0 15,-3 3 0-15,-6 0 0 0,0 2 0 0,0 1 12 16,-3-3-4-16,0 2-8 0,-3-2 12 0,3 3-12 0,-2-6 8 16,-1 3-8-16,0 0 0 0,-3-3 9 0,0 0-9 15,0 0 8-15,4-2-8 0,-4-1 20 0,3 1 0 16,0-3-1-16,3 0 0 0,0 0-19 0,3-3 0 15,0 3 0-15,0-3 0 16,4 1-68-16,-1-4-20 0,3 1-4 0,6-3-716 0</inkml:trace>
  <inkml:trace contextRef="#ctx0" brushRef="#br0" timeOffset="-186796.68">15944 13827 403 0,'0'0'17'0,"0"0"5"15,0 0-22-15,0 0 0 0,0 0 0 0,0 0 0 0,0 0 135 0,0 0 22 16,0 0 5-16,0 0 1 0,0 0-87 0,0 0-16 16,0 0-4-16,3 8-1 0,-3-3-2 0,0 3 0 15,0 0 0-15,-6 3 0 0,3-3-26 0,0 0-6 16,-3-3-1-16,3 3 0 0,-5 0 10 0,5-3 2 16,-3 0 0-16,3 1 0 0,0-1-20 0,3-5-3 15,0 0-1-15,0 0 0 0,0 0-8 0,0 0 0 16,0 0 0-16,0 0 0 0,6-3 12 0,3 1 4 15,2-6 1-15,-2 3 0 0,0-1-17 0,3-2 8 16,-3 0-8-16,0-2 0 0,0 2 10 0,0-3-10 16,3 1 8-16,-3-1-8 0,0 0 0 0,0 1 0 0,0 2 0 15,-1 0 0-15,-2 3 0 0,0-3-9 16,3 3 9-16,-3 2-10 16,0-2-38-16,0 2-8 0,-3 3-2 0,3-3-618 0</inkml:trace>
  <inkml:trace contextRef="#ctx0" brushRef="#br0" timeOffset="-186265.51">16266 13885 345 0,'0'0'31'0,"0"0"-31"0,0 0 0 0,0 0 0 15,9-2 106-15,-3-1 15 0,-6 3 3 0,6 0 1 0,-6 0-57 0,6-5-11 16,-6 5-2-16,6-3-1 0,-1-2-11 0,1 0-3 16,-6 5 0-16,6-3 0 0,-3-2-28 15,3-1-12-15,-3-2 8 0,3 3-8 0,-6 0 12 0,3-3-4 16,3 0 0-16,-3 3 0 0,-3-3-8 16,3 0 0-16,-3 0 0 0,-3 0 0 0,3 0 0 0,-3 0 0 15,-3 0 0-15,0 3 0 0,-3-1 0 0,0 1 0 16,-2 3 9-16,-4 2-9 0,0-3 21 0,0 6 0 15,-6-1 0-15,6 1 0 0,-3 2-10 0,3 0-3 16,-2 1 0-16,2 2 0 0,0-3 12 0,3 6 1 16,0-1 1-16,0 1 0 0,0 2 0 0,3 0 0 15,3-2 0-15,0 2 0 0,3 0-22 0,0 0 0 16,3-2 0-16,0 0 0 0,0-3 11 0,3-1-3 16,3 1 0-16,0-2 0 0,3-1 3 0,0 0 0 15,3-2 0-15,0 0 0 0,3-9-2 0,0 6 0 0,3-2 0 16,-4-4 0-16,1 4 3 0,0-4 0 0,0-2 0 15,-3 1 0-15,0 1-12 0,0-2-12 0,0-2 2 16,-6-1 1-16,0 1 9 0,0 2 0 0,-3-3 0 0,-3 0 0 16,3 1-11-16,-3-1 0 0,0 1 0 0,0-1 0 31,0 1-20-31,-3-1-4 0,0-2-1 0,0 5 0 0,-3 0-19 16,3 3-4-16,-6-1-1 0,0 4 0 0,3 2 36 0,-3 0 6 0,0 2 2 0,-3-2 0 15,3 6 6-15,0-4 2 0,-3 3 0 0,6 3 0 16</inkml:trace>
  <inkml:trace contextRef="#ctx0" brushRef="#br0" timeOffset="-185859.36">16519 13848 936 0,'0'0'41'0,"0"0"9"0,0 0-40 0,0 0-10 15,0 0 0-15,0 0 0 0,0 0 75 0,0-5 13 16,0 5 2-16,3-5 1 0,-3 5-38 0,3-8-7 16,-3 2-2-16,0 6 0 0,0 0-28 0,3-5-7 15,0-3-1-15,3 3 0 0,-3-3-8 0,0 0 8 16,0 3-8-16,0-3 8 0,0 3 0 0,-3-3 0 0,0 0 0 0,0 0 0 15,-3 0-8-15,0 0-17 0,-3 3 4 0,0-1 1 16,-3 1 12-16,0 0 0 0,-3 5 0 0,3-3 0 16,-3 6 0-16,-3-3 0 0,0 2 0 0,0 1 0 15,1 5 0-15,-1-3 0 0,0 3 0 16,0 3 0-16,0-1 0 0,0 4 0 0,3-4 0 0,0 3 0 16,0 3 0-16,3 0 0 0,1 0 0 0,2-3 0 15,3 0 0-15,3 3 0 0,3-5 0 0,0 0 10 16,6-4-10-16,-4-1 0 0,7-1 0 0,0-2-11 15,3-1-10-15,-3-2-3 0,3-2 0 0,0-1 0 16,0-2-140 0,-3-3-29-16</inkml:trace>
  <inkml:trace contextRef="#ctx0" brushRef="#br0" timeOffset="-185568.44">16962 13301 288 0,'-9'-8'12'0,"9"8"4"16,-3-3-16-16,3 3 0 0,-6-3 0 0,3 3 0 16,-2 0 223-16,-1 0 41 0,3 3 9 0,-6 0 2 15,0 2-191-15,0 0-39 0,3 1-7 0,-6 4-2 0,-3 3-19 0,0 1-4 16,3 4-1-16,-3-2 0 16,1 5 25-16,-4 0 5 0,0 0 1 0,3 6 0 15,0 2-10-15,-3 0-1 0,-6 3-1 0,4 0 0 16,-1-1-21-16,0-1-10 0,0-4 10 0,3 0-10 15,0 1 9-15,3-3-9 0,3-3 8 0,4-3-8 0,-1 4 9 0,0-7-9 16,3 1 10-16,0-2-10 0,6-7 8 0,0 4-8 16,0-3 0-16,6-3 0 15,0-2-23-15,3 2-10 0,0-5-3 0,2 0 0 16,4-5-90-16,0 2-18 0,0-2-4 0,0-3-1 0</inkml:trace>
  <inkml:trace contextRef="#ctx0" brushRef="#br0" timeOffset="-185365.4">16805 13753 345 0,'-6'0'31'0,"6"0"-31"0,0 0 0 0,-9 3 0 16,0 2 200-16,0-2 33 0,3 2 7 0,0 3 2 16,0 0-154-16,-3 0-32 0,0 0-5 0,0 2-2 15,6 1-1-15,-3-1 0 0,-3-2 0 0,3 6 0 16,0-1-24-16,3-3-6 0,0 1-1 0,0-6 0 16,0 3-5-16,1 0 0 0,7-3-1 0,-5 1 0 15,0-6-3-15,6 5-8 0,6-2 12 0,-6-3-4 16,3-3-8-16,0 3 0 0,0 0 0 0,6-5-11 31,0 2-71-31,0-2-14 0,0 0-4 0,-1-3 0 0,1 0-117 16,0 0-24-16,-3 0-5 0</inkml:trace>
  <inkml:trace contextRef="#ctx0" brushRef="#br0" timeOffset="-185255.59">16903 13803 172 0,'0'0'16'0,"3"0"-16"0,3-2 0 0,-6 2 0 16,0 0 184-16,0 0 35 0,0 0 6 0,0 0 2 0,0 0-86 16,0 0-17-16,0 0-3 0,-9 2-1 0,-3 4-54 15,3-1-11-15,3 0-3 0,-3 3 0 0,3 0-33 0,-3 3-7 16,0 2-2-16,6-3 0 0,0 1-10 0,0 0 10 15,0-1-10-15,3-2-485 16,6-3-103-16</inkml:trace>
  <inkml:trace contextRef="#ctx0" brushRef="#br0" timeOffset="-184396.85">17361 13544 460 0,'-9'-13'20'0,"6"10"5"0,3 1-25 0,-3-1 0 16,0 0 0-16,3 3 0 0,0 0 217 0,0 0 39 16,-3-2 7-16,3 2 1 0,0 0-168 0,0 0-35 15,0 0-6-15,0 0-2 0,0 0-25 0,9-3-4 16,0 0-2-16,-9 3 0 0,9-2-3 0,0-4-1 16,0 4 0-16,3-4 0 0,0-2-9 0,0 3-1 15,0-3-8-15,0 3 12 0,2-3 1 0,1 3 0 16,0-3 0-16,3 0 0 0,3 3-13 0,-6-3 0 15,-3 0-12-15,0 0 12 0,5 0 0 0,-2-3 0 16,-12 3 10-16,3 0-2 0,-3-2-8 0,0 2 8 0,0-3-8 16,-3 3 8-16,-3-2-8 0,0 2 0 0,0-3 0 15,-6 3 0-15,-6-2 0 0,1 4 0 0,2 1 0 16,-3 2 0-16,-6 1 0 0,0 4 0 0,3-2-9 16,-3 6 9-16,-2 2-8 0,-4 0 8 0,3 2-10 0,-3 3 10 15,0 3 0-15,1 3 0 0,-7-1 0 0,3 6 10 16,3 0-10-16,1 5 0 0,-1 0 0 0,3 3 0 15,0 2 0-15,3 1-9 0,-3-4 9 0,7 1-13 16,-1 0 13-16,6-6 0 0,3-2 0 0,0 3 0 16,3-6 0-16,0-3 0 0,3 1 0 0,6-3 0 15,-3-3 11-15,6-2-11 0,3-1 10 0,3-2-10 16,3-8 9-16,3 0-9 0,-4 0 8 0,10-5-8 16,0 0 0-16,-3-3 0 0,-6 0 0 0,6-3-11 15,2 3 11-15,1-2 0 0,-6-1 0 0,0 3 0 16,-6 0-11-16,3 0 0 0,-3 3 0 0,-6 2 0 15,-6 3 11-15,0 0 0 0,0 0 0 0,0 0 8 0,0 0-8 16,0 0 0-16,-6 6 0 0,0-1-8 0,0 3 18 0,-3 2 4 16,0-2 1-16,0 3 0 0,6 2-15 0,0 0 0 15,-3-2 0-15,3-1 0 0,6 1 0 0,0 0 0 16,-6-3 0-16,3 0 0 0,6-6 8 0,3 3-8 16,-3-2 0-16,6 0 9 0,-3-3 0 0,6 0 0 15,-3-3 0-15,2-2 0 16,-2 2-37-16,0-2-7 0,3 0-1 0,0-3-1 15,-3 0-115-15,0 0-24 0,0 0-4 0</inkml:trace>
  <inkml:trace contextRef="#ctx0" brushRef="#br0" timeOffset="-183975.11">17817 13253 1321 0,'0'0'58'0,"0"0"13"0,-3-5-57 16,-3 2-14-16,-3 0 0 0,0 3 0 0,-3 0 77 0,-3 6 13 0,0-4 2 0,0 6 1 15,3 0-47-15,-6 0-10 0,-2 8-1 0,5 0-1 16,6 0-9-16,-3 5-1 0,-6 0-1 0,-3 6 0 16,6-1 2-16,-3 6 1 0,1 2 0 0,-4 3 0 15,0-2-13-15,3-1-2 0,0 0-1 0,6-2 0 16,-3 0 0-16,4-6 0 0,-1 1 0 0,3-3 0 16,0-3-10-16,3 0 10 0,0-3-10 0,3-2 10 0,3-2-10 15,-3-4-14-15,3-2 3 0,0-3 1 16,0-5-33-16,0 0-6 15,0 0-2-15,0 0 0 0,0 0-13 0,6-5-2 0,0-3-1 16,-3 0 0-16,0-2 24 0,0-1 5 0,0 0 1 16,0-2 0-16,-3-3 37 0,3 3 0 0,0-3 0 0,0 0 0 0,-3 3 0 0,3 0 0 15,0 0 0-15,-3-1 0 0,0 7 28 0,-3-4 14 16,0 3 2-16,3 3 1 0,0-1 25 0,-3 4 5 16,-3-1 1-16,3 1 0 0,3 2-37 0,0 0-7 15,0 0-2-15,0 0 0 0,0 0-30 0,0 0 0 16,0 0 0-16,3 5 0 0,-3-5 8 0,6 10-8 15,3-2 0-15,-3 0 0 0,2-2 0 0,4-1 8 16,3 3-8-16,0-3 0 16,0-2-69-16,-3 2-17 0,6 0-3 0,-3-2-451 15,6 0-91-15</inkml:trace>
  <inkml:trace contextRef="#ctx0" brushRef="#br0" timeOffset="-183662.68">17659 13795 1335 0,'0'0'29'0,"0"0"7"0,0 0 0 0,0 0 2 0,0 0-30 0,0 0-8 0,0 0 0 0,6 8 0 16,0-2 25-16,3-6 4 0,-9 0 1 0,6 0 0 16,8 0 12-16,-2-3 2 0,-3 0 1 0,3 1 0 15,0-4-25-15,0 4-6 0,-3-4-1 0,-3 1 0 16,0 0-5-16,0 0 0 0,-3-3-8 0,3 2 12 16,-3-2-12-16,-3 0 0 0,0 3 0 0,0-3 0 15,-3 3 32-15,0-3 0 0,0 3 0 0,-3-1 0 16,0-2-32-16,-3 6 0 0,0-1 0 0,-3 3-10 15,3 0 22-15,-6 5 5 0,0-5 1 0,4 8 0 16,-1-2-9-16,0 2-1 0,-6 0-8 0,3 2 12 0,3 1-12 0,0-1 0 16,3 4 8-16,-3-4-8 0,3 1 0 15,3 2 0-15,6-2 0 0,0-1 0 0,0 3 0 16,3-5 8-16,6 0-8 0,3 3 0 0,0-6 8 0,3 0-8 16,9 1 0-16,3-4 9 15,-1-4-157-15,1 2-31 0</inkml:trace>
  <inkml:trace contextRef="#ctx0" brushRef="#br0" timeOffset="-183209.66">18406 13279 1137 0,'0'0'50'0,"0"0"11"0,0 0-49 0,0 0-12 15,-6 3 0-15,0 0 0 0,-3-1 63 0,0 1 9 16,0 2 3-16,-3 3 0 0,0 3-11 0,1 2-1 16,-7 3-1-16,-3 2 0 0,0 1-6 0,0 2 0 15,-6 3-1-15,4 8 0 0,-7-1-15 0,3 4-4 16,0-1 0-16,0 1 0 0,1-1-14 0,2-2-3 15,3 2-1-15,0-2 0 0,3 0-18 0,3-3 0 16,4-3 0-16,2 1-9 0,0-3 9 0,6-3 0 16,0 0 10-16,6-3-10 0,0-2-10 0,0 0-8 15,3-5-2-15,0-1-568 16,2-2-115-16</inkml:trace>
  <inkml:trace contextRef="#ctx0" brushRef="#br0" timeOffset="-182678.54">18451 13504 759 0,'0'0'33'0,"0"0"8"0,0 0-33 0,0 0-8 0,0 0 0 0,0 0 0 15,0 0 69-15,0 0 12 0,-6 8 3 0,0 3 0 16,-3-1-14-16,0 4-2 0,-3 2-1 0,0 2 0 15,-3 1-13-15,3-1-2 0,-3 3-1 0,-3-2 0 16,4 2-21-16,-1 0-4 0,-3 3-1 0,3-6 0 16,0 4-14-16,3-1-3 0,-3-3-8 0,6 1 12 15,0-3-3-15,3 0-1 0,1-3 0 0,2-3 0 32,3-2-46-32,0-2-10 0,0-1-1 0,0-5-1 15,0 0-138-15,0 0-27 0</inkml:trace>
  <inkml:trace contextRef="#ctx0" brushRef="#br0" timeOffset="-182287.98">18391 13512 172 0,'0'0'16'0,"0"0"-16"0,0-10 0 0,3 2 0 0,0 0 196 0,0 0 37 16,0 0 7-16,3 0 2 0,-3 3-120 0,-3 5-24 16,0 0-5-16,3-8-1 0,3 2-24 0,-3 1-4 15,-3 5-2-15,6-5 0 0,0 2-32 0,0-2-6 16,-3 2-2-16,6-2 0 0,-1 5-7 0,4-5-2 15,0 5 0-15,0-3 0 0,3 3-13 0,-3 0 8 16,0 0-8-16,3 0 0 0,0-3 8 0,0 3-8 16,2-2 0-16,1 2 0 0,0 0 18 0,0-3-2 15,-3 1-1-15,0 2 0 0,0-3-15 0,0 3-13 16,-4-3 2-16,1 3 1 0,-3-2 10 0,0 2 0 16,0 0 0-16,-9 0 0 0,0 0 0 0,0 0 0 15,0 0 0-15,0 0-8 0,0 0 8 0,-3 8 0 16,-3-1 0-16,-3 4 0 0,0-3 0 0,-3 3-8 0,-2-1 8 15,-1 3 0-15,-3 1 0 0,3 1 0 0,-3 4 0 0,3 0 11 16,-3 2 3-16,3 0 1 0,4 3 0 0,-1-1 0 16,0 4-15-16,0-3 0 0,0 0 8 0,3-1-8 15,-3-1 0-15,6-1 0 0,-3 0 0 0,0 0 0 16,3-2 0-16,0-1 8 0,0-2-8 0,0-3 0 31,3 0-36-31,0-2-11 0,1 2-1 0,-1-7-464 0,-3 1-93 0</inkml:trace>
  <inkml:trace contextRef="#ctx0" brushRef="#br0" timeOffset="-182045.93">18260 13745 1137 0,'0'0'50'0,"0"0"11"0,0 0-49 0,0 0-12 16,0 0 0-16,0 0 0 0,0 0 47 0,6-3 6 15,0 1 2-15,0-1 0 0,3 1-30 0,3-1-5 0,-3 0-2 0,3 3 0 16,0 0 4-16,-1 0 1 0,4 0 0 0,-3 0 0 16,6 0 0-16,-3 0 0 0,3 3 0 0,0-3 0 15,3 3-23-15,-4-1 0 0,-2-2 0 0,3 3 0 32,-6-1-108-32,3-2-25 0,0 0-6 0,-3 3-417 0</inkml:trace>
  <inkml:trace contextRef="#ctx0" brushRef="#br0" timeOffset="-181842.84">18614 13782 799 0,'0'0'35'0,"0"0"8"0,0 0-35 0,0 0-8 16,0 0 0-16,0 0 0 0,0 8 44 0,-3-3 8 16,-3 1 0-16,3-1 1 0,0 0-11 0,0 3-2 15,0-3-1-15,0 3 0 0,-2 0-12 0,2 0-3 16,0-2 0-16,-3-1 0 0,3 0 4 0,0 0 0 16,3-5 0-16,0 0 0 0,-3 8-3 0,3-8 0 15,0 0 0-15,3 6 0 0,3-1-13 0,-6-5-4 16,3 3 0-16,6-3 0 0,2-3-8 0,4 3 0 15,-3-5 0-15,0 2 0 16,3-2-53-16,-3-1-13 0,3 1-2 0,-3 0-1 16,0 0-128-16,0-3-26 0</inkml:trace>
  <inkml:trace contextRef="#ctx0" brushRef="#br0" timeOffset="-181733.5">18823 13750 777 0,'0'0'34'0,"0"0"8"0,0 0-34 0,0 0-8 0,0 0 0 0,0 0 0 16,0 0 103-16,0 0 18 0,-3 6 4 0,-3 2 1 15,0 0-54-15,3 0-10 0,-3 2-2 0,0-2-1 16,3 3-35-16,0-1-8 0,3 1 0 0,0-1-1 15,0-2-7-15,3 0-8 0,3-2 11 0,-3-1-11 16,6 3-8-16,0-6-9 0,0-2-2 0</inkml:trace>
  <inkml:trace contextRef="#ctx0" brushRef="#br0" timeOffset="-181233.62">19314 13285 990 0,'0'0'44'0,"0"0"8"0,0 0-41 0,0 0-11 0,0 0 0 0,0 0 0 16,0 0 48-16,-9 5 7 0,0 0 1 0,3 3 1 16,-3 3 2-16,-3 2 0 0,0-2 0 0,-3 5 0 15,-3 5-6-15,4-3-1 0,-7 3 0 0,0 3 0 16,-6 5-16-16,0 0-3 0,1 3-1 0,-1 3 0 16,6-1-16-16,-3-2-3 0,3-1-1 0,3 1 0 15,1-8-3-15,5 2-1 0,3-2 0 0,3-3 0 16,3-2-8-16,0-3 8 0,6 0-8 0,0-3 8 15,3-2 4-15,3-1 0 0,3-2 0 0,-1-3 0 16,1 1-156-16,3-6-32 16,15-6-5-16,-9 1-2 0</inkml:trace>
  <inkml:trace contextRef="#ctx0" brushRef="#br0" timeOffset="-180682.91">19156 13848 403 0,'0'0'17'0,"0"0"5"0,0 0-22 0,0 0 0 15,3 6 0-15,-3-6 0 0,6 5 160 0,0-2 28 0,0-3 6 16,0 2 1-16,0-2-137 0,0-2-27 0,3 2-6 0,0-6-1 16,0 4-3-16,-1-1-1 0,1 0 0 0,3-2 0 15,0-3-20-15,-3 0 0 0,3 3 0 0,-3-3 0 16,3 3 0-16,-3-3 0 0,0-3 0 0,-3 3 0 15,0 0 0-15,-3-2 0 0,3-4 0 0,-6 4 0 16,0-3 0-16,-3-1 0 0,0-2 0 0,-3 6 0 16,0-1 0-16,-3 3 0 0,0 0 0 0,0 1 0 15,0 4 27-15,-6-2 1 0,3 5 0 0,-3 2 0 32,0 1 22-32,4 0 5 0,-4 2 1 0,0 0 0 0,0 3-39 0,0 0-7 15,3 3-2-15,0-1 0 0,-3 3-8 0,3-2 8 16,3 2-8-16,1 0 8 0,5 1 0 0,-3 2 0 15,0-3 0-15,6-3 0 0,0 1-8 0,0-1 0 16,3-2 0-16,0-2 0 0,3 2 0 0,2-3 8 16,1-2-8-16,3-1 8 0,0 1 0 0,0-3 0 15,3-3 0-15,-3 1 0 0,3-1-8 0,-3 0 0 16,0-2 0-16,0 0 0 0,-1-3 0 0,1 2-17 16,-3 1 4-16,3-3 1 0,-3 3 12 0,-3-3 0 15,3 3 0-15,-6-1-9 0,0 1 9 0,-3 5 0 16,0 0 0-16,0 0 0 0,0 0 0 0,0 0 14 15,0 0-3-15,0 0-1 0,-9 5 21 0,3 1 4 0,-3-1 1 16,3 3 0-16,0 0-20 0,-3 0-3 0,3 2-1 16,3-2 0-16,3 0-12 0,0 3 0 0,0-3 0 0,3-3 0 15,0 0 9-15,3 1-1 0,3-4 0 0,0-2 0 32,3 3-70-32,6-3-14 0,-3 0-4 0,3-3 0 0</inkml:trace>
  <inkml:trace contextRef="#ctx0" brushRef="#br0" timeOffset="-179933.08">19489 13801 903 0,'0'0'40'15,"0"0"8"-15,0 0-38 0,0 0-10 0,0 0 0 0,0 0 0 0,0 0 50 0,9 2 8 16,0 1 2-16,0-3 0 0,0 3-16 0,0-6-4 15,0 0 0-15,3 1 0 0,-3-1-12 0,3 0-4 16,0-2 0-16,0 0 0 0,2 0-24 0,-2-1 0 16,0 1 0-16,-3 0 0 0,-3-3 0 0,3 0 0 15,-3 2 0-15,0-1 0 0,0 1 12 0,-3-4-4 16,0 2 0-16,0 0 0 0,-3 0-8 0,0-3 0 16,-3 3 0-16,0 0 0 0,-3 0 0 0,0 3 0 15,0 0 0-15,0 0 0 0,-3 5 18 0,-3 0 2 16,0 0 0-16,0 0 0 0,-2 2 16 0,-1 1 3 15,-3 2 1-15,0 3 0 0,3-3-31 0,-3 6-9 16,3-3 0-16,0 2 0 0,4 1 21 0,-1 2-2 0,-3 3-1 16,6-3 0-16,0 1-18 0,6-1 0 0,0 0 0 15,3 0 0-15,-3 1 10 0,6-4-2 0,3 1 0 16,0-1 0-16,0-4-8 0,3 2-11 0,3-6 3 0,0 1 0 31,-1-3-44-31,7 0-8 0,-3-3-1 0,3 1-1 16,0-1-22-16,0-2-4 0,-3 2 0 0,2-2-1 0,-5-3-16 15,0 2-3-15,0-2-1 0,0 1 0 0,0 1 51 0,-6-2 10 0,3 3 3 16,0 0 0-16,-3-3 69 0,-3 3 15 0,-3 5 2 0,0 0 1 16,0-6 68-16,0 6 14 0,0 0 2 0,-6-2 1 15,0 2-32-15,-3 2-7 0,0 1 0 0,0 2-1 16,0 3-31-16,-3 0-5 0,3 3-2 0,-3 2 0 16,0 3-29-16,1 0-7 0,-7 2-1 0,3-2 0 0,0 5 6 15,0 0 1-15,-3 3 0 0,0 0 0 0,1 2-5 16,2 1-1-16,0-1 0 0,-3 1 0 0,3-3-13 15,-3-1 0-15,0 1 0 0,3 0 0 0,1 0 0 16,-1 0 8-16,3-1-8 0,0-1 0 0,0 1 9 0,0-1-9 16,0-1 8-16,0 3-8 0,0-1 0 0,0 1 0 15,0-5 0-15,4-6 0 0,-1 0 0 0,0 0 0 16,0-2-9-16,0-3 9 0,0-3 0 0,0-2 11 16,3 2 0-16,-3-5 0 0,3 0-11 0,0-2 0 15,0-1 0-15,-3-5 0 0,3 3 0 0,0-3 0 16,3-3 12-16,0-2-4 0,0 0-8 0,6-6 10 15,0 3-10-15,0-2 10 0,0-3-10 0,3 2 0 16,3 1 0-16,0-4 8 0,0-1-8 0,3 1 0 16,-3 4 0-16,3-3 8 0,-3 2-8 0,3 1 10 0,0-1-10 15,-1 1 10-15,1-1-10 0,6 3 0 0,0-2 9 0,0 2-9 16,6-3 0-16,-3 1 0 0,5 2 0 16,-2 0-580-16,0-2-109 0</inkml:trace>
  <inkml:trace contextRef="#ctx0" brushRef="#br0" timeOffset="-179276.99">19781 13795 1220 0,'0'0'54'0,"0"0"11"16,0 0-52-16,0 0-13 0,0 0 0 0,0 0 0 0,0 0 36 0,0 0 4 15,0 0 0-15,0 0 1 0,0 0-22 0,0 0-5 16,6 0-1-16,3 0 0 0,0 0 21 0,3 0 4 15,3-2 1-15,-3-1 0 0,5 0-23 0,-2-2-4 16,-3 0 0-16,3 0-1 0,-3-1-11 0,-3 1 0 16,0-3-12-16,0 3 12 0,-6-3 0 0,3 0 0 15,0 0 14-15,-3-3-4 0,-3 3-10 0,0 0 0 16,-3 1 0-16,0-1 0 0,-3 0 9 0,3 0 0 16,-3 2 0-16,0 4 0 0,0-1 9 0,0 3 2 15,-6 0 0-15,0 3 0 0,-3-1-11 0,0 4-1 16,4-1-8-16,-4 3 12 0,-3 3-4 0,3-1 0 15,0 3-8-15,3-2 12 0,0 2 1 0,3 0 0 16,0 1 0-16,6-1 0 0,3-3-13 0,0 4 8 16,-3-6-8-16,6 0 0 0,0-1 10 0,6 1-10 15,-3-2 10-15,3-4-10 0,3 4 16 0,3-4-4 0,0-2 0 16,3 0 0-16,3-2-12 0,-4-1 11 0,-2 0-11 0,0-2 10 16,3 0-21-16,0-3-4 0,0 3-1 0,-3-3 0 15,-3 0 16-15,2 2-9 0,1 1 9 0,-6-3-8 16,3 3 8-16,-6 0 0 0,0-1 0 0,-6 6 0 15,0 0 0-15,0 0-13 0,0 0 5 0,0 0 8 16,0 0 0-16,0 0 8 0,0 0 2 0,0 0 0 16,-3 8 5-16,0-2 1 0,-3 1 0 0,3-1 0 15,0 2-5-15,-3 0-1 0,0-3 0 0,3 3 0 16,-3-3 14-16,3 3 2 0,3-8 1 0,0 5 0 16,0-5-27-16,0 0 0 0,0 0 0 0,6 3 0 15,-6-3 0-15,6 5 0 0,3-5 0 0,0 0 0 0,3-2 0 16,0-1 18-16,-3-2-2 0,6 2 0 15,-6 0-16-15,3-2 0 0,-1 0 0 0,1 2-9 0,-3-2 9 16,3 0 0-16,-3 2 0 0,-3 0 0 0,0-2-8 0,-6 5 8 16,0 0-8-16,0 0 8 0,0 0 0 0,0 0-10 15,0 0 10-15,0 0 0 0,0 0 0 0,-6 8 0 16,0-3 0-16,0 3 0 0,0 0 0 0,-3 0 0 16,3 3 0-16,0 2 0 0,0-3-12 0,3 1 4 15,-5-3 8-15,5 0-13 0,0 0 13 0,0 0 0 16,3 0 0-16,0-8-596 15,0 8-116-15</inkml:trace>
  <inkml:trace contextRef="#ctx0" brushRef="#br0" timeOffset="-179089.53">20237 14097 1324 0,'0'0'118'0,"-3"3"-94"0,3-3-24 0,-9 2 0 16,3 4 121-16,-3-4 20 0,3 1 4 0,-3 0 1 15,0 2-71-15,3-3-15 0,-3 4-2 0,3-4-1 16,-3 4-41-16,0 2-8 0,3 0-8 0,0-3 12 16,0 3-12-16,0 0 10 0,0-3-10 0,3 3 10 15,1 0-54-15,-4 0-10 0,6-6-2 0,0-2-819 16</inkml:trace>
  <inkml:trace contextRef="#ctx0" brushRef="#br0" timeOffset="-178901.69">20445 13959 748 0,'0'0'67'0,"0"0"-54"16,0 0-13-16,-6-2 0 0,3-1 128 0,3 3 22 15,0 0 5-15,0 0 1 0,0 0-122 0,0 0-24 16,0 0-10-16,0 0 8 15,0 0-33-15,6 3-7 0</inkml:trace>
  <inkml:trace contextRef="#ctx0" brushRef="#br0" timeOffset="-178761.48">20621 13928 748 0,'0'0'33'0,"0"0"7"0,0 0-32 0,0 0-8 0,0 0 0 0,0 0 0 16,0 0 106-16,0 0 19 0,0 0 4 0,0 0 1 15,0 0-117-15,2 5-23 0,-2-5-5 0</inkml:trace>
  <inkml:trace contextRef="#ctx0" brushRef="#br0" timeOffset="-178620.85">20790 13941 172 0,'0'0'16'0,"0"0"-16"0,-6 3 0 0,6-3 0 16,0 0 176-16,-3 2 33 0,-3-2 7 0,6 0 0 0,0 0-171 0,0 0-34 15,0 0-11-15,0 0-280 16,0 0-60-16</inkml:trace>
  <inkml:trace contextRef="#ctx0" brushRef="#br0" timeOffset="-178167.87">21522 13393 230 0,'0'0'20'0,"0"0"-20"0,0 0 0 0,0 0 0 16,0 0 154-16,0 0 26 0,0 0 6 0,0 0 1 16,0 0-131-16,3 6-25 0,-3-6-6 0,6 7-1 15,-3 1 32-15,0-2 5 0,0 2 2 0,0-3 0 16,-3 3 5-16,0 0 0 0,0 0 1 0,0 2 0 16,0 1-11-16,0 2-2 0,0 0-1 0,0 1 0 15,0 1-30-15,0 4-5 0,-3-1-2 0,3 1 0 16,-6 2-3-16,3 0-1 0,-3 1 0 0,0 1 0 0,0-2 9 15,-2 3 1-15,-4 0 1 0,-3 0 0 0,0 2-2 0,-6 1-1 16,0-1 0-16,-3 1 0 0,1-1-4 0,-1-2-1 16,3 2 0-16,-3 1 0 0,0-1-7 15,0-4-2-15,1 1 0 0,-1-1 0 0,3-4-8 16,3-2 10-16,-3 0-10 0,3 0 10 0,1 0-10 0,-1-3 8 16,3 0-8-16,0-2 8 0,3-1-8 0,0 1-17 15,0-6 4-15</inkml:trace>
  <inkml:trace contextRef="#ctx0" brushRef="#br0" timeOffset="-172947.22">9964 14838 172 0,'0'0'8'0,"0"0"1"0,0 0-9 0,0 0 0 0,0 0 0 0,0 0 0 15,0 0 187-15,0 0 35 0,0 0 7 0,0 0 2 16,0 0-133-16,9 2-26 0,-9-2-6 0,9 0-1 15,3 0-13-15,-3-2-2 0,-9 2-1 0,9 0 0 16,0-3-12-16,-3 3-2 0,6-2-1 0,-3 2 0 16,3 0-17-16,0 0-3 0,2-3-1 0,-2 3 0 15,3-3-13-15,0 1 0 0,0-1 0 0,3 0 0 16</inkml:trace>
  <inkml:trace contextRef="#ctx0" brushRef="#br0" timeOffset="-171916.22">10604 14713 601 0,'0'0'26'0,"0"0"6"0,0 0-32 0,0 0 0 16,3-5 0-16,0 0 0 0,-3 5 56 0,6-5 5 15,-3-3 1-15,3 2 0 0,-3-2-19 0,3 3-4 16,0-3-1-16,0 0 0 0,0 0-15 0,3 0-3 15,0 0-1-15,3 1 0 0,-3-4-11 0,3 0-8 16,2 1 12-16,-2-1-12 0,-3 1 8 0,3-1-8 16,0-2 0-16,-3 2 0 0,0 3 0 0,-3 0 0 0,0-2 0 15,0 4 0-15,-3 1 0 0,-3 0 0 0,-3 0 0 0,3 5 0 16,0 0 12-16,-6 2-12 0,-3 1 12 0,-3 2-12 16,3 0 26-16,-3 3-2 0,0-2 0 0,-3 2 0 15,4 0 4-15,-1 2 0 0,0 1 0 0,0-3 0 16,0 2-15-16,3 1-2 0,0-3-1 0,3 0 0 15,0 0-10-15,3 2 8 0,0-4-8 0,3 1 8 16,0 1-8-16,3-2 8 0,3-1-8 0,0-2 8 16,3 2-8-16,3-5 12 0,0 0-12 0,3 0 12 15,0 0-12-15,-1-5 0 0,4 2 0 0,-3 0 8 16,6-5-44 0,-3 3-8-16,3-3-3 0,-3 3 0 0,-1 0 10 0,-2-1 1 15,0 4 1-15,-3-1 0 0,-3 0 22 0,-9 3 4 0,0 0 1 0,0 0 0 0,0 0 8 0,0 0 0 16,-3 3 0-16,-3 2-8 15,-3 1 19-15,0 2 4 0,-3-1 1 0,3 4 0 0,-2-3 15 16,-4 3 3-16,3-3 1 0,0 5 0 0,3-3-2 16,0 4 0-16,0 1 0 0,0 1 0 0,0 0-33 0,3-3 0 15,-3 6-10-15,0-1 10 0,0-2-8 0,3 5 8 16,1-2 0-16,-4 0 0 0,6 2 0 0,-6-3 0 16,3 1 0-16,-3 2 0 0,3-3 0 0,-3 1 0 15,0-1 0-15,0-2 0 0,0 3 0 0,0-3 0 16,0-3 0-16,0 3 0 0,0-3 0 0,-2-2 0 15,2 2 0-15,-3-3 0 0,3-4 0 0,-3 2 0 16,0 0 0-16,0-3 0 0,-3 0 0 0,0-2 0 16,3 0 0-16,-3-1 8 0,-2-2-8 0,2 0 0 15,0-2 0-15,-3-4 8 0,3 4 3 0,0-4 0 0,0-2 0 0,0 0 0 16,7 0-11-16,-1 1 0 0,0-4 0 16,3 3 0-16,3-3 0 0,-3 1 8 0,3-1-8 15,6 3 8 1,0-5-28-16,0 5-5 0,0-2-2 0,6 2-365 0,0-3-74 0</inkml:trace>
  <inkml:trace contextRef="#ctx0" brushRef="#br0" timeOffset="-171385.05">10789 14899 172 0,'0'0'8'0,"0"0"1"0,0 2-9 0,0-2 0 16,-3 3 0-16,0 2 0 0,-3-2 190 0,3 2 36 15,0 1 7-15,-3-1 2 0,3 5-135 0,-3-2-28 16,0 3-4-16,0-3-2 0,0 2-22 0,-3 4-5 16,3-1-1-16,0 0 0 0,1-2-11 0,-1-1-3 15,3 1 0-15,0-1 0 0,3 1-9 0,0-3-3 0,0-3 0 16,3 1 0-16,3-1-12 0,2-5 0 0,-2 0 0 0,3-3 0 16,0 1 0-16,3-4 0 0,3 1 0 0,0-3 0 31,-3 3-48-31,6-3-13 0,0-3-3 0,-1 1 0 15,-2-1-16-15,3-2-3 0,-3 2-1 0,0 1 0 0,-3 2 48 0,0-3 10 0,-3 3 2 0,0 3 0 16,-6 0 24-16,-3 5 0 0,0 0 0 0,0 0 8 16,0 0 54-16,0 0 11 0,0 0 3 0,-3 5 0 15,-3 0-23-15,0 3-4 0,0 0-1 0,0 3 0 16,0-1-25-16,0 1-6 0,0-3-1 0,3 2 0 16,3-2-16-16,-3 0 10 0,3-2-10 0,3 1 8 15,-3-7 0-15,6 6 0 0,-3-4 0 0,6 1 0 16,-9-3-22-16,9 0-5 0,-9 0-1 0,12-3 0 15</inkml:trace>
  <inkml:trace contextRef="#ctx0" brushRef="#br0" timeOffset="-170869.55">11229 14930 698 0,'3'3'31'0,"-3"-3"6"0,0 0-29 0,0 0-8 0,0 0 0 0,0 0 0 16,0 0 12-16,3-5 0 0,-3 2 1 0,3-2 0 16,0 2-13-16,0-2 0 0,0 2 0 0,-3 3 0 15,3-5 0-15,-3 5 0 0,3-5 0 0,-3 5 0 16,0-8 16-16,-3 2 0 0,3 6 0 0,0 0 0 15,0 0 25-15,0 0 6 0,-3-2 1 0,-3-3 0 16,0 5-11-16,-3-3-1 0,4 6-1 0,-7-1 0 16,3 1 6-16,-3-1 2 0,3 4 0 0,-3-4 0 15,0 4-12-15,3-1-3 0,0 0 0 0,0 1 0 16,3-1-9-16,-3 0-3 0,3 0 0 0,3 1 0 16,3-6-16-16,-3 8 0 0,3-8 8 0,3 5-8 15,-3-5 0-15,3 8 0 0,3-3 8 0,0 3-8 16,0-3 0-16,3 1 0 0,0-4 8 0,-3 4-8 15,3-1-12-15,0 0-7 0,-3 1-1 0,0-1 0 16,3-3-26 0,0 4-6-16,-3-1 0 0,-3-2-1 0,0 2 33 0,0 0 8 0,0 1 0 0,-6-1 1 0,0 0 3 0,0-2 0 15,-3 2 0-15,0 0 0 0,0-2 8 16,0 2 16-16,-3-2-4 0,0 2-1 0,0-2 15 16,0 0 3-16,-3-3 1 0,3 2 0 0,-3-2-2 0,3 0-1 15,-2 0 0-15,-1 0 0 0,3 0-18 0,0 0-9 16,-3 0 10-16,3-2-10 0,0 2 0 0,-3 0 0 15,6 0 0-15,-3-3 0 0,3 0 0 0,0 3 0 16,3 0 0-16,3 0-403 16,0 0-81-16</inkml:trace>
  <inkml:trace contextRef="#ctx0" brushRef="#br0" timeOffset="-170416.56">11679 14370 57 0,'0'0'0'0,"0"0"0"0,0 0 0 0,0 0 0 0,0 0 177 0,-3 7 31 16,-3-1 5-16,0 4 2 0,0 4-121 0,0-1-24 15,-6 3-5-15,3 2-1 0,0 3-6 0,-3 1-2 16,-5 1 0-16,2 1 0 0,0 3-25 0,-3 2-6 15,0 2-1-15,0 1 0 0,-3 0-6 0,1 2-2 16,-1-2 0-16,0 3 0 0,0-1-16 0,0-2 10 16,-3-3-10-16,7 0 8 0,-1-3-8 0,6-2 0 15,0-3 0-15,0-2 0 0,6-6 12 0,0 0 0 0,3-2 0 16,0-3 0-16,3 0-24 0,0-8-5 0,0 0-1 0,9 0 0 31,0-3-144-31,-3 0-29 0</inkml:trace>
  <inkml:trace contextRef="#ctx0" brushRef="#br0" timeOffset="-170104.14">11265 14848 403 0,'0'0'36'0,"0"0"-36"0,0 0 0 0,0 0 0 16,0 0 169-16,0 0 27 0,0 0 6 0,0-2 1 16,3-1-151-16,3 0-29 0,3 3-7 0,0-5 0 15,3 3-3-15,3 2 0 0,0-3 0 0,0 0 0 16,2 3-13-16,-2-2 0 0,3-1 0 0,0 0-10 15,-3 1 18-15,0-1 3 0,0 3 1 0,-3-3 0 16,2 3-12-16,-2 3 0 0,0-3 0 0,0 3 0 16,-3-1 0-16,-3 1 0 0,0 0 0 0,0 2 0 15,-3 0 0-15,-3 0 0 0,0 3 0 0,0 0 0 0,0 0 0 16,-3 0 0-16,-3 0 0 0,0 3 0 0,0-1 24 0,0 1 4 16,0-3 0-16,-3 2 0 0,3-2 0 15,-3 3 0-15,3 0 0 0,-3-1 0 0,4 1 0 0,-1-3 0 16,3 0 0-16,-3 0 0 0,3-3-28 0,3 0 0 15,-3 3 0-15,3-8 0 0,0 0 0 0,0 0 0 16,0 0 0-16,0 0 0 16,6 0-48-16,3-3-12 0,-3-2-3 0,-1 0 0 0</inkml:trace>
  <inkml:trace contextRef="#ctx0" brushRef="#br0" timeOffset="-169635.5">12143 14330 691 0,'0'0'61'0,"0"0"-49"15,0 0-12-15,0 0 0 0,0 0 100 0,0 0 18 16,-6 5 3-16,0 3 1 0,-3-3-55 0,0 3-11 15,1 0-3-15,-4 0 0 0,0 5-10 0,0 3-3 16,-6 3 0-16,3 2 0 0,-3 0 7 0,0 3 1 16,1 2 0-16,-4-2 0 0,-3 3-23 0,0 2-4 15,-3 0-1-15,0 0 0 0,-2 3 3 0,2-1 0 16,3-1 0-16,3-1 0 0,3 0-23 0,4-3 0 16,2 1 0-16,0-3 8 0,3-1-17 0,6-1-3 15,0-4-1-15,0-2 0 16,-3 0-21-16,6 0-4 0,3-6-1 0,0-2 0 15,-3-8-132-15,0 0-26 0,0 0-6 0,0 0-1 0</inkml:trace>
  <inkml:trace contextRef="#ctx0" brushRef="#br0" timeOffset="-169053.47">11694 14737 918 0,'0'0'40'0,"0"0"9"0,0 0-39 0,0 0-10 0,0 0 0 0,0 0 0 15,0 0 44-15,0 0 6 0,0 0 2 0,0 0 0 0,9 6-17 0,0-4-3 16,-9-2-1-16,9 3 0 0,0 2 1 0,2 0 1 16,1-2 0-16,0 0 0 0,-3-1-18 0,6 1-4 15,0-3-1-15,0 3 0 0,0-3-10 0,-3 0 0 16,2 0 0-16,-2-3 8 0,3 0-8 0,-3 3 0 16,0-2 0-16,0-1-11 15,-3 3-45-15,0 0-10 0,-9 0-2 0,0 0 0 16,0 0 11-16,0 0 1 0,0 0 1 0,0 0 0 0,0 0 39 0,0 0 16 15,0 0-12-15,3 5 12 0,-3 3 25 0,-3-2 13 16,0-1 2-16,0 3 1 0,0-3 5 0,-3 3 1 0,0 0 0 16,3 0 0-16,-3 3-5 0,-3-4-1 0,3 7 0 0,0-4 0 15,0-2-23-15,-3 5-5 0,3 1-1 0,0-4 0 16,1 1 4-16,2-1 0 0,-3 1 0 0,6-3 0 16,-3 0-16-16,3-8 0 0,0 0-9 0,0 0 9 15,0 0 20-15,0 0 9 0,9 5 3 0,-1-5 0 16,4 0-32-16,-3-2 8 0,0-1-8 0,3-2 0 31,-3-1-26-31,3-2-8 0,0 0-2 0,-3 1 0 0,3-4-23 16,-3 0-5-16,3 1 0 0,-1-3-1 0,1-1 21 15,0 1 4-15,0 0 0 0,0 2 1 0,0-2 39 0,-3 2 0 0,0 4 0 0,-3-1 0 16,0 0 0-16,0 2 18 0,-3 4-2 0,3-4 0 16,-6 6 32-16,0 0 7 0,0 0 1 0,0 0 0 15,0 0-13-15,-6 8-3 0,0 0 0 0,0 0 0 0,0 3-6 16,0-3-2-16,0 2 0 0,3 4 0 0,-3-1-6 15,0 0-2-15,0-5 0 0,3 3 0 0,0-1-9 16,3 1-3-16,0-6 0 0,3 3 0 0,-3-8 0 0,3 5 0 16,3 1 0-16,0-4 0 0,3 1 0 0,0-3 0 15,0 0 0-15,3-3 0 0,0-5-12 0,-1 3 0 16,4-3 0-16,-3 0 0 16,3-3-71-16,3 4-17 0,18-17-3 0,-12 8-1 15</inkml:trace>
  <inkml:trace contextRef="#ctx0" brushRef="#br0" timeOffset="-168444.22">12739 14280 907 0,'0'0'40'0,"-3"0"8"0,-6 2-38 0,3 1-10 0,-3 2 0 0,0 0 0 15,0 3 62-15,0 0 10 0,0 3 3 0,-3 2 0 16,3 3-27-16,0-3-4 0,0 3-2 0,-3 3 0 16,1-1-10-16,2 3-1 0,0 0-1 0,-3 1 0 15,0 4-15-15,-3-2-3 0,3-3-1 0,-6 6 0 16,3-1 9-16,0 0 1 0,1 1 1 0,-1-3 0 15,0 2-22-15,0 1 0 0,3-6 0 0,0 3 0 16,3-6 0-16,3 1-12 0,0-3 2 0,3-3 0 16,0 0 10-16,3-5 0 0,3 0 0 0,-3-8-8 15,6 8-12-15,3-6-3 0,-3 4 0 0,3-4 0 32,-9-2-97-32,6 0-20 0</inkml:trace>
  <inkml:trace contextRef="#ctx0" brushRef="#br0" timeOffset="-168053.72">12337 14674 748 0,'0'0'67'0,"0"0"-54"16,0 0-13-16,0 0 0 0,3-5 100 0,0 2 18 15,-3-2 3-15,6 2 1 0,0-2-42 0,0 2-9 16,-3-2-2-16,5 2 0 0,-2 0-19 0,6 1-4 15,-6 2-1-15,6-3 0 0,0 0-22 0,0 3-5 16,0-2-1-16,3 2 0 0,0-3-17 0,3 3 0 16,-4-2 0-16,4 2 0 0,0 2 8 0,-3-2-8 15,3 3 0-15,0-3 0 0,-3 2 0 0,2 1 0 0,-5-3-15 0,3 3 5 32,-3-1-34-32,-3 1-6 0,-9-3-2 0,0 0 0 0,6 5 26 0,0 3 5 0,-6-8 1 15,3 6 0-15,0-1 20 0,-6 0 0 0,3 0 0 0,-3 1 0 16,-3 2 0-16,3 0 0 0,-3-3 0 0,-3 0 0 15,3 3 0-15,-3 3 0 0,3-3 0 0,0 2 0 16,-3-2 12-16,4 3 6 0,-1-3 2 0,0 0 0 16,3 2 7-16,0 1 1 0,0-6 1 0,0 3 0 15,0 0-29-15,0 3-8 0,3-11-1 0,0 7 0 16,0 1 9-16,0 3 0 0,0-11 0 0,-3 5 0 16,3-5-37-1,0 0-3-15,0 0 0 0</inkml:trace>
  <inkml:trace contextRef="#ctx0" brushRef="#br0" timeOffset="-167881.85">12768 14576 115 0,'0'0'10'0,"0"0"-10"15,-3 0 0-15,3 0 0 0,-3 3 198 0,3-3 38 16,-6 0 7-16,6 0 1 0,0 5-193 0,0-5-39 15,0 8-12-15,0-3-442 0</inkml:trace>
  <inkml:trace contextRef="#ctx0" brushRef="#br0" timeOffset="-167288.26">12944 14859 918 0,'0'0'40'0,"0"0"9"0,0 0-39 0,0 0-10 0,0 0 0 0,0 0 0 16,0 0 44-16,6-5 6 0,-3 2 2 0,0-2 0 15,3-1-52-15,3 1 0 0,-6 0 0 0,6 0 0 0,0-3 0 16,0 2 0-16,-1-2 0 0,1 1 0 15,0-1 0-15,0 0 0 0,0-3 0 0,-3 3 0 0,3-2 0 16,-3-1 0-16,-3 0 0 0,3-2 0 0,-6 5 0 16,3-5 10-16,-3 5-2 0,-3-3 0 0,0 4 0 0,-3 1 0 15,0 1 0-15,-6 2 0 0,0-2 44 0,-3 5 8 16,-3 0 1-16,1 0 1 0,-1 3-6 0,0-1-2 16,-3 1 0-16,3 2 0 0,-3 1-21 0,1 1-4 15,2 1-1-15,0 0 0 0,0 3-9 0,3 2-3 16,0-2 0-16,0 2 0 0,3 3 4 0,0-3 0 15,4 3 0-15,2 0 0 0,3-3-20 0,0 6-9 16,3-4 1-16,0 1 0 0,6-2 8 0,0-1 11 16,0-3-3-16,5 1 0 0,1 0-8 0,0-6 0 15,3 0 9-15,-3-2-9 0,3-6 11 0,3 3-3 16,0-3 0-16,-3 1 0 0,2-6-8 0,1 0 0 16,3 0 0-16,-3-5 0 0,0 0 0 0,0 2-17 0,-3-2 4 15,-1-1 1-15,1 4 12 0,-6-3-9 0,3-1 9 16,-6 1-8-16,0-3 8 0,-6 3 0 0,3 0 0 15,3 0 0-15,-6-1 0 0,3 1 0 0,-6 0 8 0,0 2-8 16,0 3 0-16,-3 1 0 0,-3 1 0 0,-3 1 0 16,0 2 8-16,0 1-8 0,-2 2 8 0,-1 0-8 15,-3 2 0-15,3 1 0 0,0 2-12 0,0 1 4 16,3 1 8-16,3-1 0 0,0 2 0 0,0-3 0 16,6 6 0-16,0-4 0 0,3 1 0 0,0 0 0 15,6 3-36 1,0-3-4-16,0 0-2 0,0 0-708 0</inkml:trace>
  <inkml:trace contextRef="#ctx0" brushRef="#br0" timeOffset="-166850.87">13233 14708 403 0,'0'0'36'0,"0"0"-36"15,0 0 0-15,0 0 0 0,0 0 129 0,0 0 19 16,0 0 4-16,0 0 1 0,0 0-63 0,0 8-13 15,-3 0-2-15,-3 0-1 0,3 3-8 0,-6-1-2 16,0 1 0-16,0 2 0 0,-3 0-9 0,0 0-3 16,3 1 0-16,0-4 0 0,-3 3-22 0,3-2-5 15,4 2-1-15,-1-2 0 0,0-1-3 0,3-2-1 16,0 3 0-16,3-11 0 0,0 8-20 0,0-8 0 16,0 0 0-16,0 0 0 0,0 0 8 0,9 5 1 0,0-2 0 0,-1-6 0 15,7 1-9-15,-3-4 8 0,0-2-8 0,3 0 8 16,0 0-8-16,0-5-17 15,0 3 4-15,0-1 1 16,-1-2-45-16,1 2-9 0,0-5-2 0,3 6 0 16,-6-3 24-16,0 5 5 0,0-3 1 0,-3 3 0 0,3 3 29 0,-6 2 9 0,0-2 0 0,-6 5 0 15,0 0 0-15,0 0 19 0,0 0-3 0,0 0 0 16,-3 8 29-16,0 2 6 0,0 1 1 0,-3 0 0 16,-3-1-4-16,3 3-1 0,0-2 0 0,0 0 0 15,-3-1-34-15,6 1-13 0,-3 2 11 0,3-2-11 16,0-1 8-16,3 1-8 0,0-3 0 0,0 0 0 15,0-3 11-15,0-5-11 0,3 8 12 0,-3-8-12 16,9 8 0-16,-3-6-14 0,0-2 1 0,3 0-533 16,0 0-106-16</inkml:trace>
  <inkml:trace contextRef="#ctx0" brushRef="#br0" timeOffset="-166132.29">13530 14843 57 0,'0'0'0'0,"0"0"0"16,0 0 0-16,0 0 0 0,0 0 209 0,0 0 37 15,0 0 7-15,0 0 2 0,0 0-160 0,0 0-32 0,0 0-7 16,0 0 0-16,9 0-16 0,0 0-4 0,3-3 0 16,-3 1 0-16,0-3-15 0,0-1-3 0,0 4-1 0,3-4 0 15,-3 1-17-15,3 0-9 0,-4-1 1 0,4 1 0 16,-6 0 8-16,3-3 0 0,-3-3 0 0,0 6 0 15,0-3 9-15,-3 0-9 0,0 3 12 0,-3-3-12 16,0 0 10-16,-3 0-10 0,0 0 8 0,0 0-8 16,-3 3 0-16,0-3 0 0,3 3 0 0,-3 2 0 15,-3 0 20-15,0 1-2 0,1 2 0 0,2 2 0 16,-6-2 21-16,0 6 4 0,0-1 1 0,0 0 0 16,0 3-12-16,-3 0-1 0,3 5-1 0,3 3 0 15,-3 0-2-15,1 0-1 0,2 0 0 0,0 0 0 16,0 2-12-16,3-2-3 0,-3 0 0 0,3-3 0 15,3 0-4-15,0 1 0 0,6-1-8 0,-3-2 12 16,3-4-12-16,3 1 11 0,3-2-11 0,-3-1 10 16,6-2-1-16,-3-3 0 0,-1-3 0 0,4 0 0 0,3 1-1 15,0-6 0-15,3 2 0 0,-3-1 0 16,3-4-35-16,0 3-7 16,-3-5-2-16,2 5 0 0,1-3 2 0,-3-2 0 0,0 0 0 15,-3 2 0-15,0-2 14 0,-3 2 4 0,3 1 0 0,-3-1 0 0,0 3 16 0,-4 0 0 16,1 0-8-16,-6 8 8 0,0 0 0 0,0 0 0 15,0 0 8-15,0 0-8 0,0 0 33 0,-3 8 1 16,-3-2 0-16,1 2 0 0,-4 0-2 0,3 2 0 16,0 1 0-16,0-1 0 0,0 1-13 0,3-1-3 15,0 1-1-15,0-3 0 0,3 0-6 0,0-8-1 16,6 5 0-16,-6-5 0 0,6 5 1 0,3 1 0 16,0-6 0-16,3 0 0 0,-1-6 3 0,4 4 0 15,0-6 0-15,0 3 0 0,0-3-12 0,6 0 0 0,-6 0 9 0,3 0-9 16,-1 0 0-16,-2 0-12 0,-6 0 2 15,6 0 0 1,-3 0-30-16,0 3-7 0,-3-3-1 0,0 3 0 0,-6-1 36 0,-3 6 12 0,0 0-9 16,0 0 9-16,0 0 0 0,0 0 0 0,-3 6 0 0,-6 2 8 15,3 0 12-15,3-1 4 0,-6 4 0 0,3 0 0 16,0-3 6-16,0 5 2 0,0-3 0 0,3-2 0 16,0 3-23-16,3-1-9 0,3-4 8 0,0 2-8 15,3 0 0-15,0-3 0 0,3 0 0 0,3-2 0 16,6-3 16-16,3 0-1 0,8-3-1 0,1 1 0 31,3-1-99-31,3-5-20 0,-1 3-4 0,4-6-1 0</inkml:trace>
  <inkml:trace contextRef="#ctx0" brushRef="#br0" timeOffset="-165565.72">15105 14171 230 0,'0'0'20'0,"0"0"-20"0,0 0 0 0,0 0 0 0,0 0 165 0,0 0 29 16,0 0 6-16,0 0 0 0,-6 3-117 0,3-1-24 15,-3 4-5-15,0-4-1 0,-3 6 7 0,-3 0 0 16,-3 0 1-16,0 3 0 0,-5 7 1 0,-4-2 0 16,-3 8 0-16,0 0 0 0,0 2-2 0,1 3-1 15,-4 3 0-15,0 2 0 0,0 1-12 0,4-1-3 16,2 1 0-16,3-1 0 0,0-2-19 0,0 0-4 15,6 2-1-15,1-2 0 0,5-1-10 0,-3-1-2 0,6 1-8 0,0-2 12 16,3-2-12-16,3-3 11 0,-3-3-11 16,6 0 10-16,0 0-10 0,0-5 12 0,0 0-12 0,3 0 12 15,-3-3-12-15,3-2 0 0,-3-1-12 0,6-2 12 32,-7 0-169-32,4-3-27 0,-6-5-4 0</inkml:trace>
  <inkml:trace contextRef="#ctx0" brushRef="#br0" timeOffset="-163230.05">15513 14364 414 0,'0'0'18'0,"0"0"4"0,0 0-22 0,0 0 0 16,0 0 0-16,0 0 0 0,0 0 69 0,0 0 10 15,0 0 1-15,0 0 1 0,0 0-5 0,0 0 0 16,0 0-1-16,0 0 0 0,0 0-19 0,0 0-4 16,0 0-1-16,0 0 0 0,0 0-14 0,-3-2-2 15,-3-1-1-15,0 3 0 0,0 0-11 0,-3 0-3 16,0 3 0-16,0-1 0 0,-3 1 0 0,0 0-1 15,-6-1 0-15,1 3 0 0,-1 1 1 0,0 2 0 0,0 0 0 16,0 0 0-16,-9 0-7 0,4 2-1 16,2 3 0-16,-3-2 0 0,3 2 9 0,0-2 2 0,0-1 0 15,4 1 0-15,-1-3-2 0,6 2 0 0,0-2 0 0,0-2 0 16,6 2-6-16,0-3-2 0,3 0 0 0,3-5 0 16,0 5-13-16,3 1 8 0,3-1-8 0,3 0 0 15,3-2 12-15,0 0-4 0,3-1-8 0,-1-2 12 16,4 0 0-16,3 3 0 0,0 0 0 0,-3-3 0 31,3 2-31-31,-3 1-6 0,-4 2-2 0,-2-2 0 0,0 5 9 0,0 0 2 0,-6 0 0 0,-3 0 0 16,0 2 5-16,-3 1 2 0,-6 2 0 0,0-2 0 15,-3 2 9-15,-3 0 0 0,-3 0 0 0,1 0-8 16,-4 3 8-16,0-2 0 0,-3-4 0 0,3 3-8 16,3 1 8-16,-3-1 12 0,1-3-2 0,-1-2-1 15,3 0 2-15,-3-2 0 0,0 1 0 0,-3-1 0 16,3-1-3-16,-2-2-8 0,-1-1 12 0,3-2-4 0,-3 0 1 15,3 0 0-15,0 0 0 0,0-2 0 0,4 2-9 16,-1-3-12-16,3-2 2 0,0 2-503 16,3-5-101-16</inkml:trace>
  <inkml:trace contextRef="#ctx0" brushRef="#br0" timeOffset="-162917.68">15822 14258 345 0,'0'0'15'0,"-6"8"4"0,-3 0-19 0,0 0 0 0,-2 3 0 0,-1-1 0 15,-3 6 162-15,0 0 29 0,-3 0 5 0,0 3 2 16,0-1-93-16,0 6-18 0,1-3-4 0,-1 3-1 16,3-3-13-16,-3 3-2 0,0 0-1 0,0-3 0 15,3 3-28-15,-2-3-6 0,5 0 0 0,-3 0-1 16,3 0-5-16,3 0-1 0,0-2 0 0,0 2 0 16,3 0-25-16,0-2-14 0,0-1 2 0,3 1 0 15,-3-3-4-15,6-3 0 0,-3 0 0 0,0 0 0 16,0-2-156-16,0-3-32 0</inkml:trace>
  <inkml:trace contextRef="#ctx0" brushRef="#br0" timeOffset="-162714.6">15409 14650 1094 0,'0'-3'97'0,"0"1"-77"15,0-4-20-15,0 6 0 0,3-2 107 0,-3-4 17 16,2 1 4-16,-2 5 1 0,9-2-71 0,0-1-14 15,0 0-4-15,0 1 0 0,0-1-19 0,6 3-4 16,-3-3-1-16,3 3 0 0,0 3-16 0,3-3 10 0,-4 3-10 0,1-3 8 16,3 2-8-16,-3-2 10 0,0 3-10 0,0 0-524 15,-3-1-110-15</inkml:trace>
  <inkml:trace contextRef="#ctx0" brushRef="#br0" timeOffset="-162152.18">15739 14793 748 0,'0'0'67'0,"0"0"-54"0,0 0-13 0,0 0 0 0,0 0 83 0,0 0 13 16,0 0 4-16,0 0 0 15,0 0-53-15,6-3-11 0,-3-2-1 0,3 2-1 0,-6 3-26 0,6-2-8 16,3-4 0-16,-3-2 0 0,0 3 0 0,-3 0-22 16,3-3 3-16,-3 0 1 0,-1 3 2 0,1-3 1 15,0-3 0-15,0 3 0 0,-3 0 15 0,3 0 0 16,-3-2 0-16,0 4 0 0,-3-4 0 0,3-1 0 16,0 1 0-16,-3 4 0 0,-3-2 0 0,1 3 0 15,-1 3 0-15,0-1 0 0,-6 0 0 0,0 3 0 16,0 3 0-16,-3 0 0 0,3 4 28 0,-3-1-2 15,3-4 0-15,0 6 0 0,4-2-3 0,-1 2-1 16,3 0 0-16,-3-1 0 0,3 4-13 0,-3 0-9 16,3-1 12-16,0 3-12 0,3 1 8 0,0-1-8 15,-3 0 0-15,6 0 0 0,-3-5 8 0,3 3-8 16,0 2 0-16,3-2 0 0,-3-3 10 0,3-3-10 0,-3-5 8 16,9 5-8-16,-3 0 8 0,3-5-8 0,3 0 8 15,0-5-8-15,0 0 10 0,-1 0-10 0,4-1 12 0,0-2-12 16,0 0 10-16,0 1-10 0,0-4 8 0,-3 3-8 15,-3-3 0-15,0 3 0 0,0-2 8 0,-1 5-8 16,-2-6 0-16,0 3 0 0,0 3 0 0,-3 2 0 16,-3 3 0-16,0 0 0 0,0 0 0 0,0 0 0 15,0 0 36-15,0 0 4 0,-6 3 2 0,0 5 0 16,3 0-16-16,0 2-3 0,-3 1-1 0,3-3 0 16,-2 2-11-16,2 1-3 0,3 0 0 0,-3-1 0 15,3-2-8-15,3 0 0 0,-3 0 0 0,6-3 0 16,-1 3 0-16,-5-8 0 0,0 0 0 0,6 3-740 15</inkml:trace>
  <inkml:trace contextRef="#ctx0" brushRef="#br0" timeOffset="-161699.22">16010 14751 666 0,'0'0'29'0,"3"2"7"0,0-2-36 0,3 3 0 0,0-3 0 15,-3 0 0-15,3 0 52 0,-6 0 3 0,6 0 1 0,0-3 0 16,-6 3-26-16,2 0-5 0,4-2-1 0,-6 2 0 16,6-3-16-16,0 0-8 0,-3 1 8 0,3-1-8 15,0-2 8-15,-3-1-8 0,3 4 8 0,-3-4-8 16,0 1 8-16,3 0-8 0,-6-3 8 0,3 3-8 15,0-3 28-15,-3 2 1 0,0-2 0 0,0 1 0 16,-3-1-4-16,0 0-1 0,0 0 0 0,0 0 0 16,0 0-12-16,-3 3-4 0,0-1 0 0,0 4 0 15,-3-1-8-15,3 3 8 0,-3 0-8 0,-2 5 8 16,2-2 0-16,-3 2 0 0,0 0 0 0,0 3 0 16,-3 0 0-16,3 3 0 0,-3-3 0 0,0 2 0 15,3 1 14-15,4 2 2 0,-4-2 1 0,3 2 0 16,0 3-7-16,0-3-2 0,3 0 0 0,0 1 0 15,3-1-16-15,0-3 10 0,0 1-10 0,3-3 8 16,3 0 4-16,-3-8 0 0,3 5 0 0,6 0 0 0,0 1-12 16,0-6 0-16,3 0 0 0,0-3 0 15,-1 0-46-15,1-4-2 0,3 1 0 16,-3-2 0-16,0 3-133 0,0-3-27 0</inkml:trace>
  <inkml:trace contextRef="#ctx0" brushRef="#br0" timeOffset="-161386.78">16483 14139 691 0,'0'0'30'0,"0"0"7"0,0 0-29 0,0 0-8 0,-3-2 0 0,3 2 0 15,-6 2 120-15,-3 1 22 0,0 2 5 0,-3 3 1 16,3 0-60-16,-2 3-11 0,-4 2-2 0,0 3-1 15,-3 2-14-15,0 4-4 0,-3-1 0 0,0 3 0 16,1 5-8-16,2 0-3 0,-3 0 0 0,3 3 0 16,0-1-21-16,0 1-4 0,0-3 0 0,1 3-1 15,2-6-19-15,0 1 10 0,3-1-10 0,0-2 8 16,3-3-8-16,3 0 0 0,0 1 9 0,3-4-9 16,-3 1 0-16,6-3 8 0,-3-3-8 0,3 3 0 15,3-6 9-15,3 1-9 0,-6-3 12 0,6 0-12 16,0 0 14-16,0-6-4 0,0-2-1 0,3 0 0 15,0 0-36-15,0-5-7 16,3 2-2-16,0-2-537 0,-1-3-108 0</inkml:trace>
  <inkml:trace contextRef="#ctx0" brushRef="#br0" timeOffset="-161074.36">16739 14142 115 0,'-12'-5'10'0,"12"5"-10"16,0 0 0-16,0 0 0 0,0 0 219 0,0 0 41 15,0 0 9-15,0 0 2 0,0 0-157 0,-9 5-31 0,0-2-7 0,0 5 0 16,-3 2-5-16,1 3-1 0,-7 1 0 16,-3 1 0-16,3 1-16 0,-3 3-3 0,0 5-1 15,0 0 0-15,-2 2-8 0,2 3-2 0,0 3 0 0,-3 0 0 16,3-3-21-16,-2 2-5 0,-1 1-1 0,3-3 0 15,-3 0-1-15,3-2 0 0,3-1 0 0,4-2 0 16,2 0-12-16,3-3 0 0,0-2 0 0,0 2 0 16,6-5 9-16,0 0-1 0,3-3 0 0,0 0 0 15,0-2-8-15,6-1-11 0,-6-5 3 0,6 1 0 32,0-1-64-32,-6-5-13 0,6 0-3 0,6 0-724 0</inkml:trace>
  <inkml:trace contextRef="#ctx0" brushRef="#br0" timeOffset="-160433.87">16510 14695 172 0,'0'0'8'0,"0"0"1"0,0 0-9 0,0 0 0 0,0 0 0 0,0 0 0 16,0 0 255-16,0 0 49 0,0 0 9 0,0 0 3 16,0 0-191-16,0 0-37 0,0 0-8 0,0 0-2 15,0 0-43-15,0 0-9 0,0 0-2 0,0 0 0 16,6 3-6-16,-6-3-2 0,9 0 0 0,-3 0 0 15,3 0-4-15,0-3 0 0,2 0-1 0,-2 1 0 16,0-4 1-16,3 1 1 0,0 0 0 0,-3-3 0 16,0 3-13-16,0-3 0 0,-3 2 0 0,0-2-10 15,3 3 10-15,-6-3 0 0,-3 0 0 0,3 3 8 0,-3-3-8 16,0 3 0-16,-9-1 8 0,0 4-8 0,3-4 0 0,-6 4 0 16,0 2 0-16,-3 2 0 0,0 1 0 0,0 2 0 15,1-2 0-15,-4 2 0 0,6 3 0 0,-3 0 0 16,0 0 0-16,0 3 0 0,3-1 0 0,-3 4 12 15,3-1-4-15,1 3 0 0,2-3 4 0,-3 3 0 16,6 0 1-16,-3 2 0 0,6-2-2 0,0 0-1 16,6 0 0-16,-3-3 0 0,3-2-10 0,3-1 8 15,3 1-8-15,0-1 8 0,0-4 2 0,2-1 0 16,1 0 0-16,0-5 0 0,3 0-22 0,0 0-5 16,3-5-1-16,-3 2-559 15,3-5-112-15</inkml:trace>
  <inkml:trace contextRef="#ctx0" brushRef="#br0" timeOffset="-160137.07">16218 14573 115 0,'0'0'0'0,"0"0"10"0,6 0-10 0,3 3 0 0,0-3 0 0,0 3 0 0,0-3 225 0,3 2 43 16,0-2 9-16,0 3 2 0,2-3-175 0,1 0-36 15,3 0-6-15,-3 0-2 0,3 0-45 0,0 0-15 16,-3-3 8-16,0 1-405 15,-1 2-81-15</inkml:trace>
  <inkml:trace contextRef="#ctx0" brushRef="#br0" timeOffset="-159195.59">15787 14473 230 0,'0'0'20'0,"0"0"-20"0,0 0 0 0,0 0 0 15,0 0 200-15,0 0 36 0,0 0 8 0,0 0 0 16,0 0-168-16,-3 5-33 0,0 0-7 0,0 3-2 16,0-2-18-16,0 1-3 0,3-7-1 0,0 6 0 15,0-6-12-15,0 0 9 0,6 5-9 0,-6-5 8 16,0 0-8-16,9 3 0 0,2-6 0 0,1 0 0 15,0 1 0-15,3-1-9 0,-3 0 0 0,-3-2 0 32,3 3-26-32,-3-1-5 0,-9 3 0 0,9 0-1 0,-9 0 18 0,0 0 4 0,0 0 1 0,3 8 0 15,0-3 10-15,0 3 8 0,-3 3-12 0,3-3 12 16,0 0 0-16,0-1 0 0</inkml:trace>
  <inkml:trace contextRef="#ctx0" brushRef="#br0" timeOffset="-157836.57">17391 14203 230 0,'0'0'20'16,"0"0"-20"-16,0-5 0 0,0 5 0 0,-3-6 167 0,3 6 29 16,-6-2 5-16,6 2 2 0,0 0-111 0,-6 0-23 15,-3 2-4-15,0 4-1 0,3-1-18 0,0 5-4 16,-6 1-1-16,3 5 0 0,-5 2-8 0,2 6-1 16,-6 0-1-16,-3 5 0 0,-3 6 2 0,3-4 1 15,3 6 0-15,1 0 0 0,-10 3-10 0,3-3-1 16,3 3-1-16,-3-1 0 0,1 1-10 0,-1 2-3 15,3-4 0-15,0-1 0 0,3-3-1 0,0-2-8 16,3-3 12-16,1-5-4 0,5-1-8 0,0-1 0 16,-3-7 0-16,6 1 8 15,3-5-42-15,0-3-9 0,3 0-1 0,0-8-1 0</inkml:trace>
  <inkml:trace contextRef="#ctx0" brushRef="#br0" timeOffset="-157445.75">17674 14245 1177 0,'0'0'25'0,"0"0"6"0,0 0 1 0,0 0 2 0,0 0-34 0,0 0 0 0,0 0 0 0,-3 5 0 0,-6 1 64 0,-3 2 7 16,6 2 1-16,-9 6 0 0,-3 0-34 0,0 5-6 16,3 0-2-16,-2 1 0 0,-7 7-7 0,0 0-2 15,0 0 0-15,0 0 0 0,1 5-1 0,-4-2 0 16,-3 0 0-16,0 0 0 0,3 2-6 0,-2-2-2 16,-4 2 0-16,6-2 0 0,12 0 4 0,-3-3 0 15,1-3 0-15,2-2 0 0,0-3-16 0,9-2-12 16,0-3 3-16,3-3 0 0,0-3 9 0,6-2 14 15,6 0-3-15,-3-5-1 0,-6-3-2 0,9 0 0 16,9-3 0-16,-1-2 0 0,4 0 0 0,3-1-8 16,0-2 12-16,0-2-4 0,-3 2-8 0,2 0 10 15,-5 0-10-15,0 0 10 0,3 0-10 0,-6 0 0 16,0 3 0-16,-3 0 8 16,-1 2-107-16,1 3-21 0,-12 0-5 0,0 0-583 0</inkml:trace>
  <inkml:trace contextRef="#ctx0" brushRef="#br0" timeOffset="-156602.28">17698 14801 172 0,'0'0'16'0,"0"0"-16"0,0 0 0 0,0 0 0 0,0 0 193 0,0 0 36 15,0 0 7-15,-3 5 2 0,-6-2-145 0,9-3-29 16,0 0-5-16,0 0-2 0,-3 5-32 0,3-5-6 16,0 0-2-16,0 0 0 0,0 0 0 0,0 0 0 15,0 0 0-15,9 3 0 0,-1-3-2 0,1-3-1 16,0 3 0-16,3-5 0 0,-3 2-14 0,3-2 0 15,-3 0 0-15,0-3 0 0,0 0 0 0,0 2 0 16,-3-4 0-16,3 2 0 0,-6 0 0 0,3 0 0 16,-3-3 8-16,-3 3-8 0,0 0 8 0,-3-2-8 15,3-1 11-15,-6 3-11 0,0 0 0 0,-3 1 0 16,0-1 0-16,-6 5 0 0,3-2 0 0,-6 5 0 16,-3 0 0-16,4 2 0 0,2 1 8 0,-3 2 2 15,-3 1 0-15,0 4 0 0,9-2 20 0,-6 0 4 16,3 3 1-16,1 2 0 0,-1 0-18 0,6 3-3 0,0 0-1 15,0 0 0-15,0-3-13 0,3 0 0 0,6 3 0 16,-3-3 0-16,3 0 0 0,3 1 0 0,0-4 0 0,3 1 0 16,3-6 0-16,3 0 11 0,0 1-11 0,3-4 10 15,2-4-10-15,-2-1 12 0,0-2-12 0,3-1 12 16,6-1-12-16,-3 1 10 0,0-4-10 0,-4-1 10 16,1 0-10-16,0 4 0 0,-3-4 0 0,0 0 0 15,-3 1-9-15,0-1 9 0,0 1 0 0,-6-1 0 16,2 3 0-16,-2-2 0 0,-3 4 0 0,-3 6 0 15,0-5 0-15,0 5 0 0,0 0 0 0,0 0 0 16,-3-3 0-16,-3 3 0 0,1 3 0 0,-1 2 0 16,-3 3 0-16,0 0 14 0,-3 3-4 0,6-1-1 15,-3 1 3-15,3 2 0 0,0-2 0 0,0-1 0 16,3-2-12-16,3 3 10 0,3-3-10 0,0 0 10 16,0-3-10-16,3 0 12 0,3-2-12 0,0 0 12 0,3-3-4 15,0-3 0-15,0 0 0 0,-1 1 0 0,1-4-8 16,3-2 12-16,-3 0-12 0,3 0 12 0,-3 1-12 0,3-1 0 15,-3 0 0-15,0 0 0 0,0 0 0 0,-4 0 0 16,1 0-14-16,3 0 5 0,-3 3 0 0,0-3 0 16,0 0 0-16,-3 3 0 0,3 2 9 0,-3-2 12 15,-3 2-2-15,-3 3-1 0,0 0-9 0,0 0-11 16,0 0 3-16,0 0 0 0,6 5 8 0,-6-5 16 16,-3 8-4-16,0 0-1 0,0 3 6 0,0-3 2 15,0 2 0-15,0 1 0 0,0-3-10 0,3 0-1 0,0-3-8 16,3 0 12-16,-3-5-12 0,3 6 11 0,0-1-11 15,-3-5 10-15,6 2-2 0,3-2-8 0,0-2 12 16,3-1-4-16,-3 1-8 0,0-1 0 0,-1 0 0 0,1-2 0 31,0 2-117-31,0-2-26 0,0 0-5 0,0 2 0 0</inkml:trace>
  <inkml:trace contextRef="#ctx0" brushRef="#br0" timeOffset="-155899.53">18317 14801 518 0,'0'0'23'0,"0"0"5"0,0 0-28 0,0 0 0 16,0 0 0-16,0 0 0 0,3 5 110 0,-3-5 17 16,0 0 3-16,0 0 1 0,6 5-79 0,0-2-15 15,-1-3-3-15,1 0-1 0,3 0-17 0,0 0-3 16,-3-3-1-16,0 1 0 0,3-1 3 0,-3 0 0 15,3 1 0-15,0-3 0 0,0-1-3 0,-3 1 0 16,3 0 0-16,-3-1 0 0,0 1 4 0,-3-3 1 16,3 3 0-16,-3-3 0 0,0 0 8 0,0 0 2 15,-6 0 0-15,3 0 0 0,0-2-9 0,-3 2-2 16,0 0 0-16,-3-3 0 0,3 6-8 0,0-3-8 16,-3 0 12-16,0 3-12 0,-3 2 8 0,0 0-8 15,0 1 0-15,-3 4 0 0,0 1 28 0,-3 5 0 16,0-3-1-16,1 1 0 0,-4 4-4 0,3 1-1 0,-3 2 0 15,0 0 0-15,-3 3-3 0,3 0-1 0,1 2 0 16,2-2 0-16,3 3-5 0,0-3-1 0,3 0 0 16,3-3 0-16,3 3-12 0,3 0 9 0,3-6-9 0,3 1 8 15,0-1 0-15,3-2-8 0,3-2 12 0,0-4-4 16,2-2 1-16,1-2 0 0,0-4 0 0,3 1 0 16,-3-3-24-16,3 0-5 0,3-3 0 0,-3-2-1 31,2-3-38-31,1 0-7 0,3 1-2 0,0-4 0 0,0 1 12 15,-4-4 3-15,1 1 0 0,0 0 0 0,3-3 25 0,-3 0 6 0,3-2 1 0,5-3 0 16,-2-3 1-16,0-2 0 0,0-6 0 0,3 0 0 16,-1-2-58-1,1 0-11-15,0 2-3 0,0 3 0 0,-4 3 60 0,1 4 11 0,-6 4 2 0,-6 2 1 16,0 8 130-16,-3 0 25 0,-3 3 6 0,0 5 1 16,-7 0-18-16,1 0-3 0,0 6-1 0,-3 2 0 0,0 0-58 15,0 0-11-15,-11 2-2 0,-1 6-1 0,0 0-24 16,-6 6-5-16,0-1-1 0,3 3 0 0,-6 5 0 0,3 0 0 15,1 5 0-15,-4 1 0 0,-3 5 1 0,0-1 0 16,-3 4 0-16,4-1 0 0,-7 3 7 0,6 0 0 16,-3-2 1-16,3-4 0 0,6 1-29 0,1-3 0 15,2 0 0-15,-3-2 0 0,6-1 0 0,0-2 0 16,3 0 0-16,0-3 0 0,6-5 9 0,0 0-1 16,3-6 0-16,3 1 0 0,3 0-24 0,0-4-6 15,3-1-1-15,3-4 0 16,-3 1-151-16,3-3-30 0,0-3-7 0,0 1-1 0</inkml:trace>
  <inkml:trace contextRef="#ctx0" brushRef="#br0" timeOffset="-155384.02">18745 14796 172 0,'0'0'16'0,"0"0"-16"0,0 0 0 0,-6 5 0 16,0-5 272-16,0 5 51 0,6-5 10 0,0 0 3 16,0 0-189-16,0 0-38 0,-3 3-7 0,3-3-2 15,0 0-49-15,0 0-11 0,0 0-1 0,0 0-1 16,0 0-15-16,0 0-3 0,9-3-1 0,-3-2 0 15,6 2-7-15,0-2-2 0,0-3 0 0,-3 0 0 16,3 0-10-16,0 0 0 0,-3-2 9 0,0-1-9 16,0 0 11-16,-3 3-3 0,-1-5 0 0,-2 3 0 15,0-1-8-15,0 0 0 0,-6 1 0 0,3-1 0 16,-3 1 0-16,0 2 0 0,-2 0 0 0,2 3 0 0,-3 2 0 0,0 0-11 16,-3 3 3-16,0 0 0 0,-3 6 8 0,3-1-10 15,-3 3 10-15,-3 0-10 0,3 5 18 16,-3-2 4-16,3 2 1 0,1 0 0 0,2 0-25 15,0 3-4-15,3 0-2 0,3 0 0 0,0-3 18 16,0 0 0-16,6 1 0 0,3-4 0 0,-3-2 0 0,6 0 0 16,3-3 0-16,-4 1 0 0,7-4 0 0,-3-2 8 15,3 0-8-15,0 0 0 0,0-2 8 0,0-4-8 16,0 4 0-16,3-4 0 0,-4 1 0 0,1 2 0 16,0-2 0-16,0 2 0 0,-3 1 0 0,-3-1 0 15,0 1 0-15,-9 2 0 0,0 0 0 0,0 0 0 16,0 0 0-16,0 0 0 0,-3 10 0 0,-3-2 0 15,-3 0-8-15,0 3 8 0,0-4 0 0,3 4 0 16,-3-3 0-16,0 0 0 0,3-3 8 0,3 3-8 0,3-8 11 16,0 0-11-16,0 0 10 0,0 0-10 0,0 0 8 15,0 0-8-15,0 0 12 0,6 0-4 0,-3 0 0 0,6-2 0 16,0-4 0-16,0 1-8 0,3 2 12 0,-3-2-4 16,0 0-8-16,3-3 0 0,0 2 0 0,0-1 0 15,-1 1 0-15,-2-2 8 0,0 3-8 0,3 0 0 16,0-1 0-16,0 1 0 0,0-3 0 0,0 0 0 31,3 3-79-31,-3-3-21 0,3 0-4 0</inkml:trace>
  <inkml:trace contextRef="#ctx0" brushRef="#br0" timeOffset="-154884.15">17706 14462 172 0,'0'0'16'0,"0"0"-16"0,0 0 0 0,0 0 0 15,6 5 133-15,-6-5 24 0,3 8 5 0,3-2 1 16,3-1-95-16,-3-2-20 0,0 2-3 0,3-2-1 15,3-1-25-15,0-2-6 0,0 0-1 0,0-2 0 16,0-1 0-16,3 0 0 0,-4-2 0 0,-2 2 0 16,3 1-12-16,-3-1 9 0,-3 0-9 0,-6 3 8 15,0 0 13-15,0 0 3 0,0 0 0 0,0 0 0 16,0 0 16-16,0 0 3 0,3 8 1 0,-3 0 0 16,0 0-7-16,0-3-1 0,0-5 0 0,0 0 0 15,0 8-16-15,0-8-3 0,6 6-1 0,3-4 0 16,0 1-16-16,0-3 0 0,3 0 0 0,3-3 0 15,0 1-38-15,2-4-11 0,4 4-3 16,-3-4 0-16</inkml:trace>
  <inkml:trace contextRef="#ctx0" brushRef="#br0" timeOffset="-154392.44">19153 15055 1209 0,'0'0'108'0,"0"0"-87"15,0 0-21-15,0 0 0 0,-3 5 56 0,0 3 8 0,0-3 0 0,-3 6 1 16,0-1-12-16,-3 1-2 0,-3 2-1 0,0 1 0 16,-2-4-18-16,-1 3-3 0,3 1-1 0,-3-4 0 15,3 3-7-15,0 3-1 0,3-5-1 0,6-1 0 16,-3-2-124-16,3 0-25 0,-3 3-5 15,6-11-1-15</inkml:trace>
  <inkml:trace contextRef="#ctx0" brushRef="#br0" timeOffset="-154189.35">19478 14872 1785 0,'-12'-10'79'0,"9"7"17"0,-3 3-77 0,3 0-19 16,-3 0 0-16,6 0 0 0,0 0 0 0,0 0 8 16,0 0-8-16,0 0 0 0,0 0-9 0,0 0-9 15,0 0-2-15,0 0 0 0,6 0 10 0,3 5 2 16,-3-5 0-16,5 3-751 0</inkml:trace>
  <inkml:trace contextRef="#ctx0" brushRef="#br0" timeOffset="-154033.09">19620 14923 1566 0,'0'0'34'0,"0"0"7"0,0 0 2 0,0 0 1 0,0 0-35 0,0 0-9 0,0 0 0 0,0 0 0 16,0 0 0-16,0 0 0 0,0 0 0 0,0 0 0 31,9 2-81-31,-3-2-19 0,9-2-3 0,0-4-1 0</inkml:trace>
  <inkml:trace contextRef="#ctx0" brushRef="#br0" timeOffset="-153923.8">19757 14909 1292 0,'0'0'57'0,"-6"3"12"0,3 2-55 0,-3-5-14 0,0 3 0 0,6-3 0 16,0 0 33-16,0 0 4 0,-5 5 1 0,5-5 0 0,0 0-38 16,0 0 0-16,0 0 0 0</inkml:trace>
  <inkml:trace contextRef="#ctx0" brushRef="#br0" timeOffset="-153548.84">20427 14213 1350 0,'0'0'60'0,"0"0"12"0,0 0-58 0,6-5-14 0,0 0 0 0,3 2 0 16,-9 3 0-16,9 0 9 0,-3 0-9 0,-6 0 8 15,6 3 13-15,0 5 3 0,0 0 0 0,-3 0 0 16,0 5 31-16,0 3 6 0,0 0 2 0,-1 0 0 16,1 2-25-16,-3 6-5 0,3-3-1 0,0 5 0 15,-3 4-17-15,3-1-4 0,-3-3-1 0,-3 3 0 16,0 0-10-16,0 0 12 0,0-2-12 0,-2 2 12 15,2 3-12-15,-3-3 10 0,0 0-10 0,0 3 10 16,-3-3-10-16,0 0 0 0,0 3 0 0,0-3 0 16,-3 0 0-16,0 0 10 0,-6 0-10 0,0 0 10 15,-2-2 21-15,-4-1 4 0,-3 1 1 0,0-4 0 16,-3 4-36-16,4-3 0 0,-4-1 0 0,0 4 0 16,-3-3 0-16,4-3 10 0,-4 3-10 0,3-6-894 15</inkml:trace>
  <inkml:trace contextRef="#ctx0" brushRef="#br0" timeOffset="-147191.01">9881 15846 910 0,'0'0'40'0,"0"0"9"0,0 0-39 0,0 0-10 16,0 0 0-16,0 0 0 0,0 0 68 0,0 0 11 16,0 0 2-16,0 0 1 0,0 0-8 0,0 0-2 15,0 0 0-15,0 0 0 0,0 0-41 0,6-3-9 16,3 1-2-16,3-1 0 0,0 0 19 0,0 1 3 15,3-1 1-15,2 0 0 0,1 1-18 0,3-4-3 16,-3 4-1-16,0-3 0 0,3 2-11 0,-3 0-2 16,-1-2-8-16,4 0 12 0,-3-1-12 0,0 1 11 15,3 0-11-15,-6 2 10 16,0 0-69-16,-1 1-13 0,1 2-4 0,-6 0 0 0</inkml:trace>
  <inkml:trace contextRef="#ctx0" brushRef="#br0" timeOffset="-145910.04">11003 15608 403 0,'0'0'17'0,"0"0"5"0,0 0-22 0,0 0 0 0,0 0 0 0,0 0 0 16,0 0 13-16,0 0-1 0,0 0-1 16,0 0 0-16,0 0 26 0,0 0 6 0,0 0 1 15,9-3 0-15,-9 3-2 0,0 0 0 0,6-3 0 0,-6 3 0 16,6-2-1-16,-6 2 0 0,6-3 0 0,-6 3 0 15,6-2 1-15,0-1 0 0,-6 3 0 0,0 0 0 16,3-3-5-16,-3 3-1 0,0 0 0 0,0 0 0 16,0 0-3-16,0 0-1 0,3-5 0 0,-3 0 0 15,-3-1 0-15,0 4-1 0,0-4 0 0,0 4 0 16,-3-3 4-16,0 2 1 0,0-2 0 0,-3 5 0 16,0-3-4-16,0 3 0 0,-6-3 0 0,4 3 0 15,-7 3-3-15,3 0-1 0,-3-3 0 0,-3 2 0 16,0 4-3-16,0-4-1 0,4 3 0 0,-1 3 0 15,0-2-8-15,0-1-3 0,0 0 0 0,3 3 0 16,0 0-13-16,0 3 8 0,4-6-8 0,-1 6 0 16,0-3 0-16,3-1 0 0,3 4 0 0,0-3 0 0,0 0 0 0,3 0 0 15,3 0 0-15,0-3 0 0,0 3 0 0,6 0 0 16,-3-3 0-16,0 1 0 0,3-4 0 16,3 1 8-16,0 2-8 0,-3-2 0 0,3 2 0 0,0-5 0 15,-1 0-11-15,1 0 11 16,0 3-30-16,-3-3 2 0,0 2 0 0,-6-2 0 15,0 0 8-15,0 0 3 0,0 0 0 0,0 0 0 0,0 0 5 0,0 0 0 16,0 0 1-16,-9 0 0 0,0 0 11 0,0 3 0 16,-2 0 0-16,-1-1 0 0,-3 4 0 0,3-4 0 15,-3 4 0-15,-3-1 0 0,0 0 8 0,3 0 4 16,-3 3 1-16,1 0 0 0,-4 0 2 0,0 0 0 16,0 3 0-16,0-3 0 0,3 2-3 0,-2 3-1 15,2-2 0-15,3 0 0 0,0 2-11 0,0 0 10 16,3-2-10-16,0-1 10 0,3 1-10 0,0 2 0 0,3-2 0 15,3 2 0-15,-2-3 0 0,-1 1 0 0,3 0 0 0,0-1 0 16,3 3 0-16,0-2 0 0,3-3 0 0,0 3 0 16,-3-3 8-16,6-1-8 0,2 1 0 0,1-2 8 15,0-4 0-15,3 1-8 0,0 0 12 0,3-1-4 16,3-2-8-16,0-2 12 0,3 2-12 0,-1-3 12 16,1 3-12-16,-3-5 12 0,3-1-12 0,-3 4 12 31,3-4-139-31,-4 1-27 0,4-3-6 0,-3 3 0 0</inkml:trace>
  <inkml:trace contextRef="#ctx0" brushRef="#br0" timeOffset="-145503.9">10932 15864 1180 0,'0'0'26'0,"0"0"6"0,0 0 0 0,0 0 1 0,0 0-33 0,0 0 0 16,0 0 0-16,0 0 0 0,0 0 40 0,0 0 2 16,0 0 0-16,-3 8 0 0,0 0-14 0,0 0-2 15,0 0-1-15,0 3 0 0,0-1-9 0,-6 1-1 16,3 0-1-16,0-1 0 0,0 3 16 0,0-2 3 16,-3 2 1-16,3 0 0 0,0-2-12 0,0 0-2 15,0 2-1-15,3-3 0 0,0-2-11 0,1 0-8 0,2-2 9 16,0 1-9-16,0-7 31 0,0 0 0 0,0 0 0 15,0 0 0-15,0 0-18 0,0 0-3 0,0 0-1 0,2-7 0 16,4 1 1-16,0 1 0 0,0-3 0 0,0 0 0 16,0-3-10-16,3 4 8 0,-3-4-8 0,0 0 8 15,0 1-8-15,0 2 0 0,0-3 0 0,0 1 0 16,0-1 0-16,0 3 8 0,0-2-8 0,3 2 0 16,0 0 0-16,-3 0 0 0,3 0 0 0,-1 3 0 15,1-1 0-15,0 1 0 0,-3 0 0 0,0 2 0 16,3 0 0-16,-3 3-12 0,0 0 4 0,0-2 8 15,-6 2-143 1,6 0-21-16</inkml:trace>
  <inkml:trace contextRef="#ctx0" brushRef="#br0" timeOffset="-144894.68">11241 15870 1166 0,'0'0'52'0,"0"0"10"0,0 0-50 15,0 0-12-15,0 0 0 0,0 0 0 0,0 0 43 0,0 0 5 16,0 0 2-16,0 0 0 0,0 0 3 0,0 0 1 16,0 0 0-16,0 0 0 0,15 0-29 0,-3-3-5 15,0 0-2-15,0 1 0 0,3-1-8 0,-3 0-2 16,3-2 0-16,-3 3 0 0,-1-4-8 0,1 1 0 15,0 0 0-15,-3-3 0 0,0 2 0 0,-3 1 0 0,3 0 0 0,-6 0 0 16,0-3 8-16,0 2-8 0,-3 1 8 0,-3 0-8 16,3-1 11-16,-6 1-3 0,0-3-8 0,0 3 12 15,-3 0 7-15,0 2 1 0,-3 0 0 0,0 1 0 16,1 2-7-16,-4 2-1 0,0 1 0 0,-3 2 0 16,3 1 2-16,0 4 0 0,3 1 0 0,-3-1 0 15,-3 1-3-15,7 0-1 0,-4 2 0 0,3 0 0 16,0 0-10-16,3 0 10 0,0 1-10 0,3-1 10 15,0 0-10-15,3 0 0 0,-3 1 0 0,6-4 8 16,0 3-8-16,0 1 0 0,6-6 0 0,-3 2 0 16,6-2 0-16,0 0 0 0,3-3 0 0,0-2 8 15,3 0 0-15,0-3 0 0,-1-3 0 0,4 0 0 16,0-2-20-16,3 0-4 0,3-3 0 0,0 0-1 16,-4-3-61-16,1 1-12 0,0-1-2 15,-3 1-1-15,0-1-26 0,-3 0-5 0,0 1 0 0,-3-1-1 16,-1 1 45-16,-2-1 8 0,0 0 3 0,-3 3 0 15,-3 3 57-15,-3 5 12 0,0 0 0 0,0 0 0 0,0 0 80 0,-3 0 13 16,-3 3 3-16,0 2 1 0,-3 0-13 0,0 3-4 16,1 0 0-16,-1 3 0 0,0-1-15 0,-3 1-3 15,6 2-1-15,-3 1 0 0,0-1-29 0,3 0-5 16,0-2-2-16,3 2 0 0,0-3-13 0,3-2-4 16,0 0 0-16,3 0 0 0,3-3 1 0,-3 1 0 15,3-4 0-15,3-2 0 0,3 0-9 0,0-5-17 16,3 0 4-16,-4-3-531 0,4-3-107 15</inkml:trace>
  <inkml:trace contextRef="#ctx0" brushRef="#br0" timeOffset="-144738.41">11628 15589 460 0,'-9'-2'41'0,"9"2"-33"0,-6 2-8 0,3-2 0 16,3 0 167-16,0 0 31 0,-6 6 6 0,6-6 2 15,0 0-166-15,3 7-40 0,0 1 0 0,0-2-350 16,3 2-74-16</inkml:trace>
  <inkml:trace contextRef="#ctx0" brushRef="#br0" timeOffset="-144363.54">11721 15952 1072 0,'0'0'48'0,"0"0"9"0,0 0-45 0,0 0-12 16,0 0 0-16,0 0 0 0,0 0 16 0,6 2 0 16,-1-2 1-16,4 0 0 0,-3-2 2 0,0-1 0 15,3 3 0-15,-3-5 0 0,3 0-19 0,0-1 0 16,0-2 0-16,0 0 0 0,3 0 0 0,-3 0 0 15,0-2 8-15,0-1-8 0,-3 1 0 0,3-4 0 16,-4 1 0-16,1-3 0 0,-3 1 0 0,0 1 0 0,0 1 8 0,-3 2-8 16,-3 1 0-16,0 2 0 0,0 3 8 0,-6-1-8 15,1 6 15-15,-4 3-1 0,-3 0 0 0,0 5 0 16,-3 0 15-16,-3 2 3 0,0 1 1 0,3 2 0 16,1 0 0-16,-1 3 0 0,3 0 0 0,0 0 0 15,0 0-17-15,3 0-4 0,3-3-1 0,0 0 0 16,6 3-3-16,0-6 0 0,3 1 0 0,3-3 0 15,3-3-8-15,3 1 0 0,3-4 0 0,0-2 0 32,3 0-48-32,3-2-4 0,-3-4-2 0,6 1-591 0</inkml:trace>
  <inkml:trace contextRef="#ctx0" brushRef="#br0" timeOffset="-144004.18">11908 15846 1159 0,'0'0'51'0,"-6"0"11"0,0 5-50 0,-3 0-12 0,-3 1 0 0,3 2 0 0,-2 0 71 0,-4 2 11 16,0 1 2-16,0 2 1 0,0 3-20 0,-3 0-4 15,3 5-1-15,-3-3 0 0,4 6-12 0,2 0-4 16,0 3 0-16,3-1 0 0,-3 0-22 0,0 1-5 16,3 7-1-16,0-5 0 0,3 3-16 0,-3 0 0 15,3 0 0-15,-3-1 0 0,3 1 0 0,0 0 10 16,0-3-10-16,1 3 8 0,-4 0-8 0,0-6 0 16,3-2 0-16,0-3 8 0,-3 3-8 0,0-3 0 15,0 0 9-15,-3 0-9 0,3-2 0 0,-6-1 9 16,3-2-9-16,-3-3 0 0,4 1 12 0,-4-4-4 15,0 1 0-15,0-3-8 0,0-3 32 0,0 0-1 0,-3-5 0 0,3 0 0 16,3 0 5-16,-2-2 0 0,-1-6 1 0,6-3 0 16,0 1-13-16,0-4-4 0,0-4 0 0,0 2 0 15,6-3-8-15,6 1-3 0,-3-6 0 0,3 3 0 16,3-3-9-16,0 3 0 0,6 2 0 0,0-2 0 16,-3 0 0-16,3 3 0 0,2 2 0 0,1 0 0 15,0-3 0-15,3 3 0 0,0 1 0 0,0 1 0 31,0-2-73-31,3-2-7 0,-4 2-2 0,4-2-551 0,6-1-111 0</inkml:trace>
  <inkml:trace contextRef="#ctx0" brushRef="#br0" timeOffset="-143519.99">11941 15867 403 0,'0'0'36'0,"0"0"-36"15,0 0 0-15,0 0 0 0,3-5 160 0,-3 5 24 16,3-6 6-16,-3 6 1 0,6-5-113 0,-6 5-22 16,6-2-5-16,-3-4-1 0,3 4 0 0,0-1 0 15,0-2 0-15,-1 2 0 0,1-2-16 0,3 2-3 16,-3-2-1-16,3 2 0 0,-3 1-20 0,3-1-10 16,3 0 10-16,-3 1-10 0,3 2 11 0,-3 0-11 15,0 0 12-15,0 2-12 0,-3 1 9 0,0 0-9 16,0 2 0-16,-1 3 9 0,-5-3-9 0,3 3 0 15,-3 3 0-15,-3-4 0 0,-2 4 16 0,-1 0 8 16,0-1 2-16,-3 1 0 0,0-1 7 0,0 1 2 16,0-3 0-16,0 3 0 0,3-4-11 0,0-1-3 0,3-1 0 0,3-5 0 15,0 0-10-15,0 0-3 0,0 0 0 16,0 0 0-16,0 0 0 0,0 0 0 0,0 0 0 0,3-5 0 16,6-1 10-16,0 1 2 0,0-3 0 0,3-2 0 15,0-1-32-15,-3 0-7 0,3 1-1 16,-1-3 0-16,-2-1 0 0,0 4 0 0,0-3 0 0,0 2 0 15,-6 3 10-15,3 0 2 0,0 0 0 0,0 3 0 16,0 2 8-16,-6 3-8 0,0 0 8 0,0 0-8 16,0 0 8-16,0 0 0 0,0 0 8 0,0 0-8 15,0 8 11-15,-3-2-3 0,0 4 0 0,3-2 0 16,-3 3-8-16,3-3 12 0,-3-1-12 0,3 1 12 16,-3 0-12-16,3 0 0 0,3 0 0 0,-3-2 0 15,0-6 0-15,6 5 0 0,-3 0 0 0,6 0 0 16,-9-5-54-16,6 3-13 15,3 0-2-15,-3-6-1 0</inkml:trace>
  <inkml:trace contextRef="#ctx0" brushRef="#br0" timeOffset="-143316.91">12402 15817 1652 0,'0'0'36'0,"-9"2"8"0,3 4 2 0,0-1 0 0,0 3-37 0,0-3-9 15,1 3 0-15,2-3 0 0,-3 3 18 0,0 0 2 16,3 0 0-16,0 3 0 0,3-3 0 0,-3 0 0 16,6 0 0-16,-3 0 0 0,0-3-20 0,0 3 0 0,3-3 0 15,3 3 0-15,-3-5-12 0,-3-3-7 16,6 2-1-16,-1 1-500 16,-5-3-100-16</inkml:trace>
  <inkml:trace contextRef="#ctx0" brushRef="#br0" timeOffset="-143145.07">12587 15616 1324 0,'-9'-8'118'0,"9"8"-94"0,-3-3-24 0,-3 3 0 16,6 0 26-16,0 0 1 0,-6-3 0 0,6 3 0 15,0 0-27-15,0 0 0 0,0 0 0 0,0 0 0 16,0 0-18-16,9 8 4 0,-3 0 1 0,3-2 0 15</inkml:trace>
  <inkml:trace contextRef="#ctx0" brushRef="#br0" timeOffset="-142660.81">12730 15748 738 0,'0'0'32'0,"0"0"8"0,0 0-32 0,0 0-8 16,0-5 0-16,0 5 0 0,0-3 66 0,-3-2 12 15,3-1 2-15,-6 4 1 0,3-3 13 0,0 2 2 0,-6 3 1 0,3-3 0 16,-3 1-25-16,0-1-6 0,0 0-1 0,0 3 0 16,-3 0-5-16,3 0 0 0,0 0-1 0,0 0 0 15,1 3 29-15,-1 0 7 0,0-3 1 0,3 2 0 31,-3 1-119-31,3 0-23 0,-6 2-5 0,6 3-1 0,3 0 44 0,-3-3 8 0,3 3 0 0,0-3 0 16,0 3 0-16,6 0 0 0,-3 0 0 0,3-3 0 16,0 3 0-16,3 0 0 0,0-2 8 0,0-1-8 15,0 3 0-15,3-3 0 0,0 0 0 0,0 1 0 16,3 2-23 0,-4-1-7-16,1-1-2 0,-3-1 0 0,3 0-3 0,-3 1-1 0,-3 2 0 0,0 0 0 15,3-1 10-15,-6 1 2 0,-3-2 0 0,0 2 0 16,3 0 24-16,-3 0 0 0,-3-1 0 0,-3-1 0 15,3 2 0-15,-3-3 0 0,1 0 0 0,-1 1 0 16,0 1 0-16,0-1 0 0,-3-4 0 0,3 1 8 0,-3 0-8 16,-3-1 8-16,3-2-8 0,0 0 8 0,0 0 16 15,0-2 3-15,1-1 1 0,2 3 0 0,0-3-28 0,0 1 0 16,0-1 0-16,0 0 0 0,3 1 0 0,6 2 0 16,0 0 0-16,0 0 0 15,0-5-107-15,3-1-26 0,-3 6-6 16,9-5-1-16</inkml:trace>
  <inkml:trace contextRef="#ctx0" brushRef="#br0" timeOffset="-142129.68">13084 15727 403 0,'0'0'17'0,"0"0"5"0,0 0-22 0,0 0 0 0,0 0 0 0,-3-5 0 16,0-1 180-16,0 4 32 0,-3-1 7 0,0 0 1 16,3-2-120-16,-6 2-23 0,3-2-5 0,-3 0 0 15,0 2-4-15,0 3 0 0,0-2 0 0,1 2 0 16,-4 0-25-16,0 2-6 0,0-2-1 0,0 3 0 0,-3 2-19 0,3-2-4 15,0 2-1-15,-3 0 0 0,6 3-12 0,-3-2 9 16,4-1-9-16,-1 3 8 0,3 0-8 0,0 0 0 16,3-3 0-16,-3 3 0 0,6-3 0 0,-3 3 0 15,3-3 0-15,0-5 0 0,3 8 8 0,-3-8 0 16,9 6 0-16,0-1 0 0,0 0-8 0,2 1 0 16,-2-1 0-16,3-3 0 0,3 1-17 0,-6 0-6 15,3 2-1-15,0 0 0 16,-3-2-19-16,3 2-4 0,-6 1-1 0,-3-4 0 0,0 3 34 0,0 3 14 15,-3-2-12-15,3-1 12 0,-6 3-12 0,0-3 12 16,-3 1-12-16,0-1 12 0,0 0 0 0,-3 0 0 16,3 1 12-16,-3-4-4 0,-3 1 4 0,0 2 0 15,0-2 0-15,0 0 0 0,0 2 16 0,1-5 3 16,-4 3 1-16,0-1 0 0,0 1-16 0,0-3-4 16,3 0 0-16,-3 0 0 0,3 0-3 0,0-3-1 15,1 3 0-15,-1 0 0 0,6 0-8 0,-3-2 0 16,6-1 0-16,3 3 0 0,0 0 0 0,0 0-17 0,0 0 4 15,6-3-534-15,-6 3-106 0</inkml:trace>
  <inkml:trace contextRef="#ctx0" brushRef="#br0" timeOffset="-141745.68">13152 15814 1378 0,'0'0'61'0,"0"0"13"0,0 0-59 0,0 0-15 0,0 0 0 0,0 0 0 0,0 0 9 0,0 0-1 16,9 3 0-16,-3-3 0 0,3 2-8 0,3-2 0 15,0-2 0-15,0 2 0 0,0-3 0 0,0 1 0 16,0-1 0-16,-1 0 0 0,1-2 0 16,-3 0 8-16,0-1-8 0,-3-2 8 0,3 0-8 0,-6 3 0 15,3-3 0-15,-3 0 0 0,0 0 8 0,-3 0 0 16,0 3 0-16,-3 0 0 0,0-3 34 0,0 3 6 15,-3-1 2-15,0 1 0 0,-3 2 6 0,0-2 2 16,0 2 0-16,-3 3 0 16,1 0-16-16,-1 3-3 0,-3 2-1 0,0 1 0 15,-3-1 3-15,3 3 1 0,-3 2 0 0,3 1 0 0,1 2-5 16,-1 3-1-16,6-3 0 0,-3 3 0 16,3 0-22-16,0 0-5 0,6 0-1 0,-3 0 0 15,6 0-8-15,0-3 8 0,6 0-8 0,-3 0 8 16,3-2-8-16,3 2 0 0,3-5 0 0,0 0 0 0,5-3 8 15,4 1 0-15,3-6 0 0,0 0 0 16,3-3-166-16,-3 0-34 0,2-5-6 16,-2 0-2-16</inkml:trace>
  <inkml:trace contextRef="#ctx0" brushRef="#br0" timeOffset="-141308.28">14266 15182 1220 0,'0'0'54'0,"-3"-3"11"0,0 1-52 0,0-4-13 0,-3 4 0 0,6 2 0 16,-3-3 76-16,0 3 13 0,-3-3 3 0,3 3 0 16,-3 3-36-16,0 0-6 0,0-1-2 0,-6 4 0 0,3 1-17 0,-6 7-4 15,-3-1-1-15,-2 5 0 0,-1-2 8 0,-6 5 2 16,-3 3 0-16,3 0 0 0,1 3 16 0,-1 2 3 15,-3 2 1-15,0 4 0 0,-3-3-27 0,4 5-5 16,-4 0 0-16,3 2-1 0,3-2-7 16,1 3 0-16,-1-3-1 0,6-3 0 0,3 4-15 0,3-7 0 15,0-2 0-15,6 3 0 0,1-3 0 0,5 0 9 16,0-2-9-16,3-3 8 16,3-3-67-16,2 0-13 0,1 0-4 0,0-2-560 15,3-6-112-15</inkml:trace>
  <inkml:trace contextRef="#ctx0" brushRef="#br0" timeOffset="-139894.63">14655 15473 230 0,'0'0'20'0,"0"0"-20"16,0 0 0-16,0 0 0 0,3-3 164 0,0 1 28 15,0-1 5-15,3-2 2 0,0 2-136 0,-3 0-27 16,3-2-6-16,0 2-1 0,0-5 1 16,0 6 0-16,-3-3 0 0,3-1 0 0,-3 1-8 0,3 0-2 15,-3-1 0-15,0 1 0 0,3 0-9 0,-6-1-3 16,0-1 0-16,0 1 0 0,-3-2 7 0,3 3 1 15,-3 0 0-15,-3-3 0 0,0 2 4 0,0 4 0 16,-3-3 1-16,-3 5 0 0,-3 0-5 0,0 2-2 16,-2 3 0-16,-10 1 0 0,3 2 2 0,-6 2 1 15,0 1 0-15,-2 2 0 0,2 0 7 0,-3 3 2 16,0 3 0-16,4-3 0 0,-7 5-3 0,0-3-1 16,4 3 0-16,-1 3 0 0,3 0-7 0,-3 5-2 15,4-2 0-15,2 2 0 0,3-3-13 0,3 3 11 16,3 0-11-16,6 1 10 0,3-1-10 0,0-3 10 0,6 1-10 15,3-6 10-15,3 0-10 0,6 0 8 0,3-2-8 0,0-4 8 16,3-1-8-16,3-4 10 0,3-2-10 16,3 0 10-16,-4-5-10 0,4-1 10 0,-3-4-10 0,3-1 10 15,0 0-10-15,-3-4 0 0,2-1-10 0,-2-3 10 16,0 0-9-16,0 1 9 0,-6-3-8 0,3-1 8 16,-7-1 0-16,1 1 0 0,-3-2 0 0,0 3 0 15,-3 0 0-15,-3 0 0 0,-6-3 0 0,3 5 0 16,-3 1 0-16,0 2 0 0,-3 0 0 0,0 3 0 15,-3-1 0-15,-2 4 0 0,-1 2 0 0,-3 2-8 16,3-2 20-16,0 6 4 0,-3-1 0 0,3 3 1 16,3-3-2-16,0 3-1 0,0 0 0 0,3 0 0 15,3 0-14-15,0 0 0 0,3 0 0 0,0 0 0 16,6 0 0-16,-3-1 0 0,3-1 0 0,3-4 0 0,3 4 0 16,3-4 11-16,0 4-11 0,0-6 10 0,3 2-10 0,0-2 0 15,2-2 0-15,-2 2 0 0,3 0-12 0,0 0-4 16,-3-3 0-16,0 0-1 0,-1 3-3 0,-2 0-1 15,-3 0 0-15,-3 0 0 0,0 3 11 0,-9-3 10 16,0 0-13-16,3 5 5 0,-6 3 8 0,0 0-8 16,-3 3 8-16,-3-1-8 0,-3 1 8 0,0 2 0 15,-2 0 0-15,-4 3 0 0,3 0 13 0,-3-3 5 16,3 3 1-16,3 0 0 0,0 0-11 0,0 0-8 16,6 0 9-16,-3-3-9 0,4-2 0 0,-1-1 0 15,0 1 0-15,6-3 0 0,-3-3 0 0,3 0-10 16,6 1 10-16,-6-6-537 15,6 0-101-15</inkml:trace>
  <inkml:trace contextRef="#ctx0" brushRef="#br0" timeOffset="-139472.85">14721 15796 172 0,'0'0'8'0,"0"0"1"0,0 0-9 0,0 0 0 0,0 0 0 0,0 0 0 15,0 0 194-15,3 5 37 0,-3-5 7 0,6 5 2 0,0 1-164 0,0-4-32 16,0 1-6-16,0-1-2 0,6 1-20 0,-3-3-5 16,-1 0-1-16,1 0 0 0,0-3-10 0,3 1 12 15,-3-1-12-15,3 1 12 0,-3-4-12 0,3 4 8 16,-3-6-8-16,0 2 8 0,-3-2-8 0,0 0 0 15,0 1 9-15,0-1-9 0,0 2 0 0,-3-2-8 16,-3-2 0-16,0 2 0 0,0 0 32 0,-3 3 6 16,3-3 2-16,-6 2 0 0,3 1-32 0,-3 0 0 15,3 2 0-15,-3 3 0 0,-3 0 11 0,-3 5-11 16,0-2 12-16,-3 2-12 0,0 3 31 0,3 3-1 16,-6-3 0-16,7 2 0 0,-4 4-3 0,3-4-1 15,0 3 0-15,0 3 0 0,3-2-10 0,0 1-3 16,3 1 0-16,3 0 0 0,-3-3-13 0,3 1 9 0,0-1-9 15,3 3 8-15,3-6-8 0,0 1 0 0,0 0 0 0,3-4 0 16,0 1-9-16,3-5-7 0,0 0-2 0,6-3-452 16,0-3-90-16</inkml:trace>
  <inkml:trace contextRef="#ctx0" brushRef="#br0" timeOffset="-138949.95">15429 15245 1681 0,'0'0'36'0,"0"0"8"0,0 0 2 0,0 0 2 0,-6 0-38 0,6 0-10 0,-6 0 0 0,1 6 0 0,-1-4 12 0,3 4 0 16,-6 1 0-16,3 4 0 0,-3 0 6 0,0 5 2 15,-3 2 0-15,3 1 0 0,0 2-11 0,-6 3-1 16,0-1-8-16,0 1 12 0,1 3 1 0,-4-4 0 15,0 4 0-15,0-1 0 0,0 1 4 0,0-1 1 16,0 3 0-16,4 0 0 0,-4-5-10 0,3 0-8 16,0 0 12-16,3-3-12 0,3-2 23 0,0-4-3 15,0-1 0-15,3-4 0 0,0 1-20 0,3-3 0 16,3-8 0-16,0 0 0 0,0 0 0 0,0 0 0 16,0 0 0-16,9 0 0 0,0-3 8 0,3 1 1 15,0-9 0-15,3 3 0 0,3 0-9 0,-3-3-11 16,2-2 3-16,1 5 0 15,3-5-24-15,-3 5-5 0,3 0-1 0,-6 3 0 0,3-3 16 0,-1 5 3 16,-5 1 1-16,-3 2 0 0,-3 2 18 0,-3 1 0 0,3 5 0 16,-9 0 0-16,0 0 0 0,-3 2 0 0,0 4 0 15,-3-1 0-15,0 0 0 0,-2 0 17 0,-1 1-1 0,3-1-1 16,0 0 4-16,-3-2 1 0,3-1 0 0,-3 1 0 16,3-1-8-16,0 1-2 0,0-3 0 0,0 0 0 15,0-3-10-15,3 0 10 0,-2-2-10 0,-1 0 10 31,-3-3-2-31,3 0 0 0,-3 0 0 0,3-3 0 0,-3-2 0 0,3-1-8 16,-6 1 12-16,0 0-4 0,0-3-8 0,1 0 10 16,-1 0-10-16,3-3 10 0,0 3-18 0,6-5-4 15,3 3-1-15,0-4 0 16,9 4-194-16,0-3-38 0</inkml:trace>
  <inkml:trace contextRef="#ctx0" brushRef="#br0" timeOffset="-138465.19">15438 15698 1105 0,'0'0'24'0,"0"0"4"0,0 0 2 0,0 0 2 0,0 0-32 0,6-6 0 0,0-1 0 0,-6 7 0 16,0 0 23-16,0 0-3 0,0 0 0 0,0 0 0 15,0 0 26-15,0 0 5 0,0 0 1 0,0 0 0 16,-6 2 12-16,-3 6 2 0,0-3 1 0,-3 3 0 16,1 0-11-16,-4 5-3 0,0-2 0 0,0 2 0 15,3 1-20-15,0-1-4 0,6 0-1 0,-3 0 0 0,0-2-12 16,6-1-4-16,3-2 0 0,3 0 0 0,-3 0-12 0,3-3 9 16,0-2-9-16,3 2 8 0,0-5 10 0,3 0 2 15,0 0 0-15,0-2 0 0,6-1-20 0,-3 0 0 16,3-2 0-16,0 3 0 0,-1-4-20 0,1 1-4 15,-3-3 0-15,3 0-1 16,-3 0-4-16,0 0-1 0,0 0 0 0,-3 3 0 16,3-6 18-16,-3 3 3 0,-1 1 1 0,1-1 0 0,-3 0 8 0,0 0 0 15,0 2 0-15,-3 1 0 0,-3 5-12 0,0 0-1 16,0 0 0-16,0 0 0 0,0 0 33 0,0 0 8 16,0 0 0-16,-6 8 1 0,0-3 15 0,0 3 2 15,-3 0 1-15,1 3 0 0,2-1-31 0,-3 1-5 16,3 2-2-16,0-2 0 0,3-3-9 0,0 2 8 0,3-2-8 15,0 3 8-15,0-6-8 0,3 3 0 0,-3-8 0 16,6 5 0-16,-3-2 8 0,3 0 0 0,3-1 0 0,0-2 0 16,-1-2-24-16,1 2-6 0,3-6-1 0,0 1 0 31,0 0-193-31,0-1-40 0,9-12-7 0,-3 5-368 0</inkml:trace>
  <inkml:trace contextRef="#ctx0" brushRef="#br0" timeOffset="-138184.49">15795 15687 1292 0,'0'0'57'0,"0"0"12"0,0 0-55 0,0 0-14 0,0 0 0 0,0 0 0 16,-5 5 65-16,2 3 11 0,-3 0 1 0,3-2 1 16,-3 2-7-16,0 2-2 0,-3-2 0 0,0 5 0 0,0-2-32 15,3-1-6-15,0 4-2 0,-3-4 0 0,0 4-3 0,0-1-1 16,0-5 0-16,3 2 0 0,-3-2-8 0,3 0-1 16,4 0-1-16,-1-5 0 0,-3 2-6 0,6-5-1 15,0 0 0-15,0 0 0 0,0 0 5 0,0 0 1 16,0 0 0-16,9-5 0 0,-1-1-4 0,1-2-1 15,0-2 0-15,0 2 0 0,3-5 8 0,0 2 2 16,0-5 0-16,0 3 0 0,0-3-19 0,0 3 0 16,-3 0 8-16,2 2-8 0,-2-2 0 0,0 5 0 15,-3 0 0-15,3 0 0 0,-3 0 0 0,3 3 0 16,-3-3 0-16,3 5 0 16,0-2-86-16,-3 0-21 0,3-1-4 0,-3 4-490 15,3-1-99-15</inkml:trace>
  <inkml:trace contextRef="#ctx0" brushRef="#br0" timeOffset="-137700.22">16403 15121 1324 0,'3'-13'118'0,"0"10"-94"0,-3-2-24 0,3-1 0 16,-3 4 93-16,3-3 15 0,-3 5 2 0,0 0 1 15,0 0-44-15,0 0-9 0,0 0-2 0,0 0 0 16,-9 7-12-16,-3 1-4 0,0 3 0 0,-3 5 0 16,0 2 10-16,-3 4 2 0,-3 1 0 0,1 4 0 15,-1 2-28-15,-3 0-6 0,-3 5-1 0,0 3 0 16,1-2 1-16,-1 5 0 0,0-3 0 0,0 2 0 16,3 1-18-16,1-3 0 0,2 3-11 0,0-6 11 0,0 1 0 15,3-6 14-15,0 2-1 0,6-4 0 0,1-1-13 16,2-5-8-16,0-2 8 0,3-6-13 15,3 0-11-15,0 1-3 0,3-9 0 16,0-5 0-16,0 0-13 0,0 0-4 0,0 0 0 0,0 0 0 16,9 0-25-16,0-5-6 0,-3-3-1 0,3 0 0 15,-4-3-25-15,1 1-6 0,-3-4-1 0,0 1 0 16,0 0 13-16,-3-3 3 0,0 0 0 0,0 3 0 16,0-3 16-16,-3 3 3 0,0 2 1 0,0 3 0 0,-3-2 83 0,1 4 17 15,-1-1 3-15,3 1 1 0,-3-2 108 0,3 3 23 16,-3 0 4-16,3 2 1 0,0-2-58 0,3 5-11 15,0 0-3-15,0 0 0 0,6-8-41 0,0 5-9 16,0-2-2-16,3 2 0 0,2 1-32 0,-2-1-12 0,3 3 0 16,0-3 9-16,3 1-9 0,-3 2 0 0,0 0 0 0,3 0 0 15,-3 0 8-15,3 0-8 0,-4 2 0 0,1-2-623 16,0 0-130-16</inkml:trace>
  <inkml:trace contextRef="#ctx0" brushRef="#br0" timeOffset="-137153.49">16185 15703 633 0,'-6'0'56'0,"1"0"-44"0,2 3-12 0,-3-1 0 16,3-2 273-16,3 0 53 0,0 0 10 0,0 0 3 0,0 0-233 0,0 0-46 16,0 0-10-16,0 0-2 0,0 0-38 0,0 0-10 15,6 0 0-15,2 0 0 0,1-2 12 0,3-1 0 16,-3 0 0-16,3-2 0 0,0 0-12 0,-3 0 0 15,0-3 0-15,-3 2 0 0,0-4 8 0,0 2 0 16,-3 0 0-16,0-3 0 0,-3 1-8 0,3 2 0 16,-3-3 0-16,0 3 0 0,-3 0 0 0,0 3 0 15,-3 2 0-15,0-2 0 0,3 5 0 0,-6 3 12 16,0-1-12-16,-3 4 12 0,0-1 4 0,0 5 0 16,-3 4 1-16,4-4 0 0,-4 6 3 0,3-3 0 15,-3 3 0-15,3 0 0 0,6-3-9 0,-3 3-2 16,6 0 0-16,-3-3 0 0,3 1-9 0,3-1 0 15,0 0 0-15,6-2 0 0,-3-3 0 0,0 0 0 16,3-3 11-16,3 0-11 0,0-2 17 0,0-3-2 16,3-3-1-16,0 0 0 0,2 1-5 0,1-3-1 15,0-1 0-15,0-2 0 0,-3 0-16 0,3 0-4 0,0 0-1 16,0 1 0-16,0-4 3 0,-1 0 1 0,1 1 0 0,-3 2 0 16,3 0 9-16,0-3-8 0,-6 3 8 0,0 3-8 15,-3 2 0-15,-6 3 0 0,0 0 0 0,0 0 0 16,0 0 8-16,0 0 0 0,0 0 0 0,-3 3 0 15,-3 2 12-15,0 1 5 0,-3 2 1 0,0-3 0 16,-3 5-1-16,3-2 0 0,0 0 0 0,3 3 0 16,0-3 10-16,3 0 1 0,0 0 1 0,3 0 0 15,0-8-29-15,0 0 0 0,6 5 0 0,3 0 0 16,0-2 12-16,3 0-3 0,0-3-1 0,0 0 0 16,3-3-8-16,-3 0-11 0,3 1 3 0,0-4 0 15,-4 1-66-15,4 0-13 0,-3-1-2 16,0 1-1-16,0 0-122 0,-3 0-25 15,0-1-5-15,-3 4-477 0</inkml:trace>
  <inkml:trace contextRef="#ctx0" brushRef="#br0" timeOffset="-136544.25">17153 15145 1209 0,'0'0'108'0,"0"0"-87"16,0 0-21-16,0 0 0 0,0 0 45 0,0 0 5 15,-6 5 1-15,0 0 0 0,0 6 4 0,-3 2 1 16,-3 3 0-16,-3 3 0 0,-3-1 3 0,1 6 1 15,5 2 0-15,-6 1 0 0,-3 5-6 0,3-3-1 16,-3 2 0-16,3 4 0 0,-2-3-20 0,-1 2-4 0,-3 0-1 16,0 3 0-16,6 0-13 0,-6 0-3 15,4-2-1-15,2-1 0 0,9 1-11 0,-6-1 12 0,-3-5-12 16,0 0 12-16,6 0-12 0,0-5 0 0,0 0 0 16,1-3 0-1,-1 0-43-15,3-5-10 0,0 0-3 0,0-3 0 16,0-2-97-16,3-1-20 0,0-2-4 0,-3 0-1 0</inkml:trace>
  <inkml:trace contextRef="#ctx0" brushRef="#br0" timeOffset="-134427.25">17317 15372 57 0,'0'0'0'0,"0"0"0"16,0 0 0-16,0 0 0 0,0 0 168 0,5 3 29 16,-5-3 6-16,0 0 1 0,0 0-108 0,0 8-20 15,0 0-5-15,-3 0-1 0,1 0 9 0,-7 2 1 16,6 1 1-16,-6-1 0 0,-3 4-42 0,3-1-9 15,-3 0-2-15,0 3 0 0,-3 3 5 0,-3-1 1 16,6 1 0-16,-2 4 0 0,-4 1-23 0,0 0-11 16,3 0 10-16,-3 0-10 0,3-1 9 0,3-1-9 0,-3-1 8 15,3-3-8-15,4 1 0 0,2-6 8 0,0 0-8 16,0-2 0-16,3-3-10 0,3 0-7 0,0-8-2 0,0 0-443 16,0 0-89-16</inkml:trace>
  <inkml:trace contextRef="#ctx0" brushRef="#br0" timeOffset="-133974.22">17293 15346 518 0,'0'0'46'0,"0"0"-37"0,0 0-9 0,0 0 0 0,0 0 117 0,0 0 22 16,0 0 4-16,0 0 1 0,0 0-53 0,0 0-11 16,0 0-1-16,0 0-1 0,0 0-26 0,9 0-4 15,0-3-2-15,2 1 0 0,-2 2-25 0,0-3-5 16,0 3 0-16,3-3-1 0,0 3-3 0,0-2-1 16,0-1 0-16,0 0 0 0,0 1-11 0,3-1 12 15,-4-2-12-15,1 5 12 0,0-3-12 0,3 0 0 16,-3 3 0-16,0-2 8 0,0 2-8 0,0-3 0 15,-3 3 0-15,0 3 8 0,-6-3-8 0,0 2 0 16,3 1 0-16,-6-3 0 0,0 0 0 0,0 8 0 0,0-3 0 16,0 1 0-16,0 2 0 0,-3-3 10 0,-3 3-10 15,3 0 10-15,0-3 2 0,-3 6 1 0,3-3 0 0,-3-1 0 16,3 4-1-16,0 0-1 0,-6-1 0 16,3 3 0-16,-3 1 9 0,3 2 1 0,-6-1 1 15,3 1 0-15,-3 3-14 0,0-1-8 0,1 4 10 0,2-4-10 16,-6 8 0-16,3 1 0 0,0-6 0 0,0 3 0 15,0-3 0-15,0 3 0 0,0-3 0 0,3-2 0 16,0 2 0-16,3-5 0 0,1 0 0 0,-1-3 0 31,3 0-96-31,0 0-20 0,-6-2-3 0,3-3-564 0</inkml:trace>
  <inkml:trace contextRef="#ctx0" brushRef="#br0" timeOffset="-133724.28">17171 15674 1566 0,'-12'0'34'0,"12"0"7"0,0 0 2 0,0 0 1 0,-6 0-35 0,6 0-9 16,0 0 0-16,0 0 0 0,0 0 28 0,6-5 3 15,0 2 1-15,6 0 0 0,-3 1-1 0,2-1 0 16,1 3 0-16,6-3 0 0,0 3-18 0,3 0-3 15,-9-2-1-15,6 4 0 0,3-2-9 0,-4 0 0 16,-5 0 0-16,3-2 0 16,0 2-22-16,-3 0-6 0,0 2-2 0,0-2-751 0</inkml:trace>
  <inkml:trace contextRef="#ctx0" brushRef="#br0" timeOffset="-133052.57">17647 15616 932 0,'0'0'41'0,"0"0"9"0,0 0-40 0,0 0-10 16,0 0 0-16,0 0 0 0,-6-3 92 0,6 3 16 15,0 0 3-15,0 0 1 0,-6-3-24 0,6 3-4 16,0 0 0-16,0 0-1 0,0 0-35 0,0 0-6 15,0 0-2-15,-6 6 0 0,0 4-9 0,-3 1-3 16,-3-1 0-16,0 4 0 0,3 2-2 0,1-3-1 0,-4 0 0 16,0 0 0-16,3 3-6 0,0-3-2 0,-3 1 0 0,6-1 0 15,0 0-9-15,0-2-8 0,6-1 9 0,-3-2-9 16,0 0 8-16,3-8-8 0,6 8 0 0,-6-8 0 16,0 0 10-16,0 0-10 0,9 3 10 0,3 2-10 15,-3-5 0-15,3-3 0 0,-3-2-13 16,3 0 4-1,2-3-23-15,-2 3-4 0,-3-3 0 0,3 0-1 16,3-3 6-16,0 0 2 0,-6 1 0 0,3-3 0 0,0 2 21 0,0-2 8 0,-3 0 0 0,-1-1-9 16,4 1 9-16,-3 0 0 0,3 2 0 0,-3 1 0 15,-3-1 0-15,3 3 0 0,-3 0 0 0,0 3 0 16,-6 5 0-16,0 0 0 0,0 0 0 0,0 0 0 16,0 0 0-16,0 0 11 0,0 0-3 0,0 0 0 15,0 0 8-15,0 5 0 0,-6 3 1 0,3 0 0 16,-3 3 0-16,0-1 0 0,-6 1 0 0,0 2 0 15,3 0 4-15,0 1 1 0,0-4 0 0,1 3 0 16,-1-2-7-16,3 0-2 0,3-1 0 0,0 1 0 0,0-1-13 16,6-2 0-16,0 0 0 0,6-2 0 0,-3-1 14 15,3 0-3-15,5-2-1 0,1-3 0 0,0 0-10 0,6-3 8 16,-3 0-8-16,3-2 8 16,0 0-166-16,-7 0-34 0</inkml:trace>
  <inkml:trace contextRef="#ctx0" brushRef="#br0" timeOffset="-132443.34">18144 15592 172 0,'0'0'8'0,"0"0"1"0,0 0-9 0,0 0 0 0,0 0 0 0,0 0 0 0,0 0 219 15,0 0 41-15,0 0 9 0,-3-5 2 0,3-1-166 0,0 6-33 16,0 0-6-16,-3-5-2 0,3 5-9 16,-6-5-3-16,0 2 0 0,0-2 0 0,-3 5-16 0,3 0-4 15,-3 0-1-15,0 0 0 0,1 2 8 16,-1 4 1-16,-3-4 1 0,0 1 0 0,0 2-8 0,0 1-1 16,0-1-1-16,3 3 0 0,0-3-13 0,3 3-2 15,-3 0-1-15,6 0 0 0,-3 0-15 0,6-3 11 16,0 3-11-16,3-3 10 0,0 3-10 0,0 0 0 15,3-2 0-15,0 2 0 0,3-6 8 0,0 6-8 16,0-3 8-16,0 1-8 0,3-4 0 0,0 4 0 16,-3-1 0-16,3 0 0 0,-1 0-20 0,-5 1 4 15,0-1 1-15,0 0 0 0,0 1 7 0,-6-6 8 0,0 8-13 16,-3 0 5-16,3 2 8 0,-3-2 0 0,-3 0 0 0,0 3 0 16,-2-3 0-16,-1-1 0 0,0 1 0 15,-3 0 0-15,0-2 0 0,0 2 0 0,3-3 0 16,-3 0 0-16,-3 0 12 0,3-2-1 0,0 0-1 15,1-3 0-15,-1 0 2 0,0 0 0 0,0 0 0 0,0 0 0 16,3-3-4-16,-3 0 0 0,0 1 0 0,3-4 0 16,0 1-8-16,3 3 0 0,0-4 0 0,3-2 8 31,0-2-99-31,6-1-20 0,3 1-4 0,0-4-682 0</inkml:trace>
  <inkml:trace contextRef="#ctx0" brushRef="#br0" timeOffset="-131787.25">18534 15415 979 0,'0'0'43'0,"0"0"9"0,0 0-41 0,0 0-11 16,0 0 0-16,0 0 0 0,6 0 123 0,3-3 22 15,3 0 5-15,-3 1 1 0,3-1-89 0,2 0-18 16,4-2-3-16,0 0-1 0,0 2-3 0,0-5-1 16,0 3 0-16,0-3 0 0,-1 0-28 0,-2 0-8 15,0-2 0-15,0-1 0 0,-3 0 0 0,3 1 0 16,-3-1 0-16,0 1 0 0,-3-1 0 0,0-2 12 16,-3 2-4-16,-1-2 0 0,1 2 10 0,-3 1 2 0,0-3 1 15,0-1 0-15,-3 1 11 0,0 0 1 16,-3 0 1-16,0-1 0 0,3 4-26 0,-6-1-8 0,3 1 0 0,-2 2 0 15,-1-3 11-15,-3 6-2 0,0 0 0 0,-3 2 0 16,0 3-9-16,0 3 8 0,-3-1-8 0,-3 4 8 16,-3 1-8-16,1 4 0 0,-4 0 0 0,0 7 0 15,-3-2 0-15,3 5 0 0,1 6 0 0,-4 2 0 16,0 3 12-16,0 2 0 0,0 3 0 0,1 3 0 16,-1 2 22-16,3 0 5 0,-6 3 1 0,6 0 0 15,-2 6-23-15,-1-4-4 0,-3 6-1 0,3 0 0 16,3 0-4-16,1-3-8 0,-1 0 11 0,6-2-11 15,0-3 8-15,3 0-8 0,0-5 0 0,0-3 0 16,4-3 8-16,2 1-8 0,0-6 9 0,-3-3-9 16,3-2 0-16,0-3 0 0,3-2 0 0,-3-3 0 15,3-3 0-15,-3 0 0 0,3-5 0 0,3-3-10 0,-6 0 10 16,6-2 0-16,3-3 0 0,0 0 8 0,-3-8-8 16,3 0 8-16,3-2-8 0,0-6 8 0,-3-3-8 0,6 1-12 15,-3-9 4-15,6 3 0 0,0-2 8 0,-3-3 0 16,3-3 0-16,3 0 0 0,3 1 0 0,-3-1 0 15,0 3 0-15,-3 2 0 0,2 6 0 0,-2 0 0 16,-3 3 0-16,3 2 0 0,0 2 8 0,3 1-8 16,0 0 8-16,3 2-8 0,0 3 10 0,0 0-2 15,2 1-8-15,1 1 12 0,-3 1-12 0,3 0 0 16,-3-1 0-16,3 4 0 0,0-1 0 0,0-2-13 16,-4 2 4-16,7 1 1 15,-3-1-186-15,3-2-37 0</inkml:trace>
  <inkml:trace contextRef="#ctx0" brushRef="#br0" timeOffset="-131287.36">18677 15685 1573 0,'-9'-3'34'0,"3"6"7"0,0-1 2 0,3 1 2 0,3-3-36 0,0 0-9 0,-6 5 0 0,6-5 0 16,0 0 9-16,0 0 0 0,0 0 0 0,0 0 0 15,0 0 6-15,9 0 1 0,-3 3 0 0,6-3 0 16,-3-3-6-16,-3 3-1 0,3-5 0 0,0 0 0 16,0-3-9-16,-1 2 0 0,1-2 0 0,-3 0 8 15,0-2-8-15,-3-1 0 0,3 3 0 0,-3-2 8 0,0 2-8 16,0-3 8-16,0 1-8 0,-3-1 8 0,0 0 10 16,-3 4 2-16,3-4 0 0,-3 6 0 0,0-1-30 0,-3 1-6 15,-3 5 0-15,0 0-1 0,0 3 32 0,-2 2 6 16,-4 0 2-16,0 3 0 0,-3 3 10 0,0-1 3 15,-3 4 0-15,6 1 0 0,0-1 4 0,4 2 2 16,2-1 0-16,0 1 0 0,6-2-19 0,-3-1-4 16,0 0-1-16,3-2 0 0,0-1-10 0,3-2-8 15,0 0 9-15,0 0-9 0,0-8 11 0,9 5-11 16,0-2 12-16,0 0-12 0,3-3 17 0,-1-3-3 16,4 0-1-16,0-2 0 15,3 0-45-15,-3-1-8 0,0 1-3 0,-3-3 0 0,0 0 19 0,0 3 4 0,-4-3 1 0,1 0 0 31,-3 3-8-31,0 2-1 0,0-2-1 0,-6 5 0 0,0 0 29 0,0 0 0 0,0 0 0 0,0 0 0 16,-6 0 36-16,3 3 1 0,-6-1 0 16,6 3 0-16,-3 1 12 0,6-1 3 0,-2 3 0 15,2-3 0-15,0-5-42 0,2 8-10 0,1 0 0 0,-3-8 0 16,6 8 0-16,0-3 0 0,3-2-10 0,0 0 10 16,3-1 0-16,-3-2-9 0,3 0 9 0,0-2 0 31,3-1-202-31,-6-5-35 0</inkml:trace>
  <inkml:trace contextRef="#ctx0" brushRef="#br0" timeOffset="-131115.19">18826 15415 172 0,'-9'-8'16'0,"6"2"-16"0,-3 4 0 0,0-1 0 0,6 3 378 0,0 0 73 15,0 0 14-15,0 0 3 0,0 0-347 0,0 0-69 16,0 0-15-16,0 0-2 0,9 5-35 0,0 1 0 15,6-4 0-15,-4 4 0 16,1-1-68-16,3 0-21 0,0-2-4 0,0 2-1 0</inkml:trace>
  <inkml:trace contextRef="#ctx0" brushRef="#br0" timeOffset="-130818.68">19314 15192 1497 0,'0'0'66'0,"0"0"14"0,0 0-64 0,0 0-16 0,-3-5 0 0,3 5 0 16,0 0 42-16,-6 3 5 0,0-1 1 0,0 9 0 16,-3 0 12-16,0-1 2 0,-3 6 1 0,0 5 0 15,0 0-1-15,-8 6 0 0,-1-1 0 0,-3 6 0 16,0 0-27-16,-3 0-6 0,-2 2-1 0,5 0 0 15,0 1-8-15,3-1-3 0,0 0 0 0,6-2 0 16,0-5-17-16,7-1 0 0,2 1 0 0,3-9 0 16,0 3 0-16,6-5 0 0,0-5 0 0,3 2 0 15,-1-5-38-15,4 0-2 0,0-5 0 0,3-1 0 16,0-4-97-16,-3-1-20 16,6 0-4-16,0-5-372 0,-3-2-75 0</inkml:trace>
  <inkml:trace contextRef="#ctx0" brushRef="#br0" timeOffset="-130553.16">19582 15200 633 0,'3'-10'56'0,"-3"10"-44"16,-6-6-12-16,3 4 0 0,0-1 272 0,3 3 53 16,-3-2 11-16,0 2 1 0,-3 0-229 0,0 2-47 15,-3 3-9-15,-3 3-1 0,0 6-6 0,-3-1-1 0,3 3 0 16,-5 2 0-16,-4 6 0 0,-3-3-1 15,0 3 0-15,0 2 0 0,3 4 1 0,-2-1 1 0,2-3 0 0,0 3 0 16,3 0-26-16,0-2-6 16,0 2-1-16,6-3 0 15,1-2-12-15,2 0 9 0,0 0-9 0,6-3 8 0,-3 0-8 0,6-5 8 0,0-3-8 0,3 0 8 16,0 1-8-16,0-4-12 0,3-2 2 0,-6-8 1 31,9 6-134-31,-1-1-26 0,4-5-6 0</inkml:trace>
  <inkml:trace contextRef="#ctx0" brushRef="#br0" timeOffset="-130209.32">19469 15682 1785 0,'0'0'159'0,"0"0"-127"0,0 0-32 0,0 0 0 0,0 0 92 0,0 0 12 16,0 0 2-16,0 0 1 0,0 0-59 0,0 0-11 15,0 0-2-15,3 0-1 0,3-3-3 0,-1 1-1 16,4-1 0-16,0 3 0 0,6-3-18 0,-3 1-4 15,0-1-8-15,0-2 12 0,0 2-12 0,0 0 0 16,0-2 8-16,-3 0-8 0,-3 0 0 0,-1-3 0 16,4 2 0-16,-6-2 0 0,0 3 17 0,-3 0-2 15,0-3-1-15,0 3 0 0,-3-3-14 0,0 2 0 16,-6 1 0-16,4 2 0 0,-7 1 0 0,3 2 0 16,-6 0 0-16,3 2 0 0,-6 4 0 0,3-1 0 15,-3 3 0-15,-3 2 0 0,1 4 0 0,2 4 11 16,-3-2-2-16,0 3 0 0,3-3 8 0,3 2 2 15,3-2 0-15,4 2 0 0,5 1-8 0,0-1-2 0,0 1 0 16,6-6 0-16,5 0-9 0,1 1 10 0,3-4-10 16,3 1 10-16,3-6-1 0,3 0 0 0,0-2 0 0,6 0 0 31,2-3-104-31,1 0-21 0,-3 0-4 0</inkml:trace>
  <inkml:trace contextRef="#ctx0" brushRef="#br0" timeOffset="-129802.93">20418 15139 1785 0,'-3'-7'79'0,"3"7"17"0,-3-3-77 0,0 0-19 16,-3 3 0-16,6 0 0 0,-6 3 57 0,0 5 8 0,0 0 2 0,-3 5 0 15,-2 6-24-15,-1-1-5 0,-3 3-1 0,0 6 0 16,-3 2 23-16,0 3 4 0,0 2 0 0,-3 3 1 16,1 3-28-16,-1-1-5 0,-6 6-2 0,0 0 0 15,0 0-18-15,-2 0-4 16,-1 0-8-16,3 0 12 0,3 0-4 0,-3-5-8 0,4 2 11 0,2-2-11 31,-3 0-84-31,-3 2-23 0,3-2-5 0,1-1-575 0,-1-4-115 0</inkml:trace>
  <inkml:trace contextRef="#ctx0" brushRef="#br0" timeOffset="-125851.14">20677 15441 172 0,'0'0'8'0,"0"0"1"0,0 0-9 0,0 0 0 0,-3 5 0 0,0 1 0 15,0 2 196-15,-3-3 36 0,0 3 8 0,0 2 2 16,-3-2-134-16,3 6-28 0,0-1-4 0,-2 0-2 16,-1 0-12-16,0 1-2 0,-3 1-1 0,3 4 0 15,-3-1-15-15,-3 1-4 0,0-1 0 0,0 4 0 16,-3-1-3-16,4 0-1 0,-1 0 0 0,-3-2 0 15,0-1-36-15,3 1 0 0,6-1 0 0,-3 1 0 16,-3-3 0-16,6-3 0 0,0 0 0 0,3-2 0 31,1-1-51-31,-1-2-14 0,6 0-3 0,0-8-422 0,0 0-84 0</inkml:trace>
  <inkml:trace contextRef="#ctx0" brushRef="#br0" timeOffset="-125351.25">20731 15301 1065 0,'0'0'47'0,"0"0"10"0,0 0-45 0,0 0-12 15,0 0 0-15,0 0 0 0,0 0 53 0,0 0 9 16,0 0 2-16,-3 8 0 0,0 0-17 0,0 2-3 15,0 1-1-15,-3 2 0 0,0 3 4 0,0-3 1 0,0 6 0 0,0-3 0 16,-3 2-8-16,3-2-2 16,-3 3 0-16,0-1 0 0,0 1-10 0,3-4-3 0,-3 1 0 15,6 0 0-15,-3 0-12 0,4-3-2 0,-1 1-1 0,3-4 0 16,3 3-10-16,-1-5 10 0,1 0-10 0,0-5 10 16,3 2-2-16,3-2-8 0,0-3 12 0,3-3-4 15,0-2-8-15,3-3 0 0,0 0 9 0,3-3-9 16,3 3-10-16,-1-5-6 0,-2 0-2 0,0 0 0 15,0 0 1-15,3-1 0 0,-6-2 0 0,3 1 0 16,-1 1 1-16,1 1 1 0,-6 0 0 0,0 2 0 16,-3 3 15-16,0 0 0 0,-3 3 0 0,-3 0-9 15,-3 5 22-15,0 0 5 0,0 0 1 0,0 0 0 16,-6 3 11-16,0 2 2 0,-3 3 1 0,-3 0 0 16,3 2 6-16,-3 1 1 0,0 2 0 0,0 0 0 15,1 1-13-15,-1 1-3 0,3 4 0 0,0-3 0 16,-3 5 0-16,3-3 0 0,0 4 0 0,-3-4 0 15,0 1-24-15,0 2-12 0,3-3 0 0,0 1 1 16,0-3 11-16,4 2 0 0,-1 1 0 0,3-3 0 16,-3 0-88-16,3-3-18 0,3-3-4 0,0 1-766 15</inkml:trace>
  <inkml:trace contextRef="#ctx0" brushRef="#br0" timeOffset="-124835.75">21249 15457 864 0,'6'0'76'0,"-6"0"-60"16,0 0-16-16,0 0 0 0,0 0 97 0,0 0 17 15,2 0 3-15,-2 0 1 0,-2 5-18 0,-1 3-3 16,0 0-1-16,-6 0 0 0,6 3-26 0,-6-1-6 16,3 3 0-16,-3 3-1 0,0-2-7 0,0 4-2 15,0 1 0-15,-3 2 0 0,0 0-34 0,0-3-6 16,3 4-2-16,-3-1 0 0,1 0-4 0,-1 0-8 15,3 0 11-15,-3-2-11 0,3-1 8 0,0-2-8 16,0-3 0-16,3-2 0 0,0 2 0 0,0-2 0 16,0-1 0-16,0-4-9 15,6 2-44-15,0-8-9 0,0 0-2 0,0 0-522 0,0 0-105 16</inkml:trace>
  <inkml:trace contextRef="#ctx0" brushRef="#br0" timeOffset="-124523.3">21049 15444 1094 0,'0'0'97'0,"0"-6"-77"0,0 4-20 0,0 2 0 16,0 0 102-16,-3-5 17 0,3 2 3 0,0 3 1 15,0 0-32-15,0 0-7 0,3-5 0 0,-3 5-1 16,6-3-19-16,-3 0-4 0,3 3-1 0,0-2 0 0,0-1-15 0,3 3-4 15,3-3 0-15,0 1 0 0,6-1-12 0,-1 0-2 16,4 1-1-16,3-4 0 0,-3 1-5 0,3 0-2 16,2 2 0-16,1-2 0 0,3 0-10 0,-3 2-8 15,3-2 9-15,2-1-9 0,-2 4 0 0,-3-4 8 16,3-1-8-16,-7 1 0 0,1 6 0 0,-6-2 0 16,3-1 0-16,-3 3 0 15,-3 0-25-15,-3 3-8 0,-3-1-2 0,-1 1 0 16,-2 0-197-16,0-1-40 0,-6-2-8 0,0 0-2 0</inkml:trace>
  <inkml:trace contextRef="#ctx0" brushRef="#br0" timeOffset="-124054.65">21725 15452 230 0,'0'0'10'0,"0"0"2"0,0 0-12 0,0 0 0 16,-3 8 0-16,-6-6 0 0,0 4 232 0,-3 1 43 15,3 4 9-15,-3-3 1 0,-6 5-154 0,6 0-31 16,-2 3-7-16,2 3-1 0,0-3-22 0,-3 2-5 16,3 3-1-16,-3 3 0 0,0-3-40 0,3 1-9 15,0-1-2-15,0 0 0 0,-2 0-13 0,5-2 11 16,0 2-11-16,0-5 10 0,3 0-10 0,0-3 0 16,3 0-10-16,0-2 10 15,3-4-120-15,-3 1-19 0,3-8-3 0</inkml:trace>
  <inkml:trace contextRef="#ctx0" brushRef="#br0" timeOffset="-123414.18">21555 15370 403 0,'3'-6'36'0,"0"1"-36"0,0 0 0 0,0-3 0 15,0 3 265-15,3-3 47 0,-3 0 8 0,3 2 3 0,0 1-211 0,3 0-43 16,0 0-8-16,3-1-1 0,0 4-9 0,2-4-2 16,4 4 0-16,3 2 0 0,0 0-23 0,3 0-5 15,-3 2-1-15,2 1 0 0,-2-3-20 0,3 3 0 16,-3 2 0-16,0 3 0 0,-3 0 0 0,-1-3 0 16,-2 3-12-16,-3 0 4 0,3 2 8 0,-6-2 0 15,0 0 0-15,-3 0 0 0,0 0 0 0,-3 3 0 16,0-3 0-16,0 0 0 0,-6 0 11 0,0 0-3 15,3 2 0-15,-3-2 0 0,-6 3 7 0,3-3 1 16,0 2 0-16,-3-2 0 0,-3 0 5 0,0 5 2 16,0-5 0-16,-2 3 0 0,2-3-12 0,-6 2-3 15,6-2 0-15,-6 0 0 0,6 3-8 0,0-3 0 16,0 0 0-16,0 0 8 0,0-3 1 0,7 3 0 16,-1-3 0-16,0 3 0 0,0 0-9 0,0-3-9 15,3 3 9-15,3-2-13 0,-3 1 13 0,0 1 0 0,0 0-10 16,6 0 10-16,0 3 0 0,-3-3 0 0,-3 0 0 0,3 0 0 15,3 2 0-15,-3 1 0 0,0 2 0 0,-3 0 0 16,6 1 0-16,-3-1 0 0,-3 0 0 0,3-2 0 16,0 2 0-16,0 0 0 0,-3 0 0 0,3-2 0 15,3-1 0-15,-3 4 0 0,3-4 0 0,0-2 0 16,-3 0 0-16,0 0 0 0,0-8 0 0,0 11 0 16,0-11 0-16,-6 5 16 0,0 3-2 0,-3-3-1 15,0-2-13-15,-3 2 0 0,0-2 0 0,-3-1 0 16,0-2 0-16,-2 0 0 0,2 0 0 0,0 0 0 15,0-2 0-15,0-1 0 0,-3 0 0 0,0-2 0 16,0 0 0-16,1 0 0 0,-1-3 0 0,0 0 9 16,-3-3-9-16,3 3 10 0,-3-5-10 0,3 2 10 0,1-2-10 15,2 3 0-15,0-4 0 0,6 4 8 0,-3-3-8 16,6-1 0-16,0 4 0 0,3-1 0 16,3 3-34-16,3-2 1 0,-3 2 0 15,9 0 0-15,0 2-97 0,0-2-19 0,3 1-4 16</inkml:trace>
  <inkml:trace contextRef="#ctx0" brushRef="#br0" timeOffset="-123086.16">22234 15396 1324 0,'0'0'118'0,"0"0"-94"0,-9 3-24 0,3 2 0 15,0 0 68-15,-3 1 10 0,3 4 2 0,-3-2 0 16,0 3-16-16,-3 2-4 0,3 0 0 0,-3 3 0 16,1 0 0-16,-1 2 0 0,-3 1 0 0,3 5 0 15,-3 0-27-15,0-1-5 0,3 4-2 0,-3-3 0 16,3 2-15-16,3 1-3 0,-2-1-8 0,2-5 12 15,0 0-12-15,3 1 0 0,0-4 8 0,0-2-8 16,3 0 0-16,-3-3 0 0,3 0 8 0,0 1-8 16,0-4-27-16,0-5-8 0,0 1-1 0,3-1-588 15,0-5-116-15</inkml:trace>
  <inkml:trace contextRef="#ctx0" brushRef="#br0" timeOffset="-122836.21">21960 15446 1324 0,'0'0'59'0,"3"-5"12"0,-3 5-57 0,3-3-14 16,0-2 0-16,3 0 0 0,0 0 84 0,0 2 15 16,3-2 2-16,3-1 1 0,-1 4-29 0,4-4-5 15,3 4-2-15,3-1 0 0,-3 0-4 0,3 1-1 0,0-1 0 16,-1 1 0-16,1-1-35 0,3 0-7 0,0 3-2 0,0-2 0 15,0 2-17-15,-1-3 8 0,-2 0-8 0,0 1 0 16,-3-1 15-16,0 0-4 0,-3 3-1 0,-1-2 0 31,1-1-107-31,-3 0-22 0,3 1-4 0,-6 2-471 0,-3-3-94 0</inkml:trace>
  <inkml:trace contextRef="#ctx0" brushRef="#br0" timeOffset="-122617.48">21877 15687 1620 0,'0'0'36'15,"0"0"7"-15,0 0 1 0,0 0 1 0,0 0-36 0,6 5-9 0,0-2 0 0,-1 2 0 0,1-2 32 0,3 0 4 16,3-3 0-16,3 0 1 0,0 0-17 0,3 0-3 15,3 0-1-15,6-3 0 0,-1 0-16 0,4 1 0 16,-3-4-8-16,-3 1-793 0</inkml:trace>
  <inkml:trace contextRef="#ctx0" brushRef="#br0" timeOffset="-122086.4">22698 15161 864 0,'0'0'76'0,"0"0"-60"15,0 0-16-15,0 0 0 0,0 0 107 0,0 0 18 16,0 0 4-16,0 0 1 0,9 8-46 0,-3 0-10 16,0 2-2-16,0 1 0 0,-3 2 24 0,3 3 4 15,0 0 0-15,-3 5 1 0,0 3-36 0,-3-3-7 16,0 5-2-16,3 3 0 0,-3 0-28 0,3-2-7 16,-3 2-1-16,0 3 0 0,0 0 5 0,-3-1 1 15,0 4 0-15,-3-1 0 0,-3 0-11 0,0 1-3 16,-3-1 0-16,-3 1 0 0,-3 2 18 0,0-3 3 0,-5 0 1 15,-4 4 0-15,0-1-21 0,-3 0-4 0,1 2-1 16,-4-2 0-16,3 0-8 0,-3 0 0 0,-5-2 0 0,-1 2 0 31,0 0-59-31,0-3-17 0,-2 1-3 0,2-4-961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2-03-15T11:18:55.15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2157 1172 57 0,'6'-5'0'0,"-6"5"0"15,0 0 0-15,0 0 0 0,0 0 146 0,3 0 24 16,3-8 5-16,-6 8 1 0,0 0-91 0,3-5-17 16,0 5-4-16,3-6-1 0,-3 4-3 0,-3 2 0 15,0 0 0-15,0-6 0 0,0 6-28 0,0 0-7 0,6 0-1 0,-6 0 0 16,0 0 23-16,-6-5 4 0,3 0 1 0,-6 5 0 16,6-3-8-16,-6 3-2 0,0 3 0 0,-3 2 0 15,3-5-28-15,-9 5-6 0,6-5 0 0,-9 6-8 16,4 2 31-16,-1-3-1 0,-3 3 0 0,0 5 0 15,0-8 2-15,0 3 0 0,-2 0 0 0,2 3 0 16,-3-3-1-16,3-3 0 0,0 3 0 0,0-3 0 16,1 1-2-16,-1 1 0 0,9-1 0 0,0 2 0 15,-3-3-16-15,3 3-3 0,3-3-1 0,6 3 0 16,-6-3-9-16,6-5-11 0,3 8 3 0,0-2 0 0,0-6 8 16,0 0 0-16,3 8 0 0,6-3 0 15,0 3 0-15,0-8-8 0,-3 5 8 0,3 0-8 0,3-5 8 16,3 8 0-16,-12-8 0 0,6 6 0 0,0-6 0 0,0 0 0 15,-9 0 0-15,0 0 0 0,0 0 0 0,6 8 0 16,-1-8 0-16,-5 0 0 0,0 0 12 0,-5 5-1 16,2-2-1-16,-6 2 0 0,-3 0-10 0,0-2 0 15,-3 2 0-15,0 0 0 0,-6 3 0 0,3-2 0 16,-3 2 0-16,1 5 0 0,-1-3 0 0,0-2 0 16,-9 6-10-16,9-1 10 0,-5 0 0 0,2 0 0 15,-3 0 0-15,6-2 0 0,-3 2 0 0,4 0 0 16,-4 1 0-16,0-6 0 0,3 5 0 0,3-5 10 15,3 2-10-15,0 4 12 0,4-1-12 0,-1-5 0 16,6 2 9-16,0-2-9 0,0 6 0 0,3-7 0 16,3 4 0-16,0-3 0 0,0 0 0 0,3 3 0 15,3-6 0-15,-6 8 0 0,12-5 0 0,-3-3 0 16,2 3 0-16,-2-3 0 0,3 3 0 0,6-8 0 0,-6 6 0 16,6-6 0-16,-6 0 0 0,9 0 11 0,-3 0-11 15,2 0 12-15,-5-6-3 0,6 6 0 0,0-8 0 0,3 3 0 31,0-3-127-31,2-5-26 0,-2 2-4 0,6 4-2 0</inkml:trace>
  <inkml:trace contextRef="#ctx0" brushRef="#br0" timeOffset="203.09">1996 1492 460 0,'0'0'20'0,"0"0"5"0,0 0-25 15,0 0 0-15,0 8 0 0,-3-3 0 0,0 3 200 0,-6-2 36 16,3 7 6-16,0-5 2 0,0 2-124 0,-3 4-24 16,1-1-4-16,2 0-2 0,-9 0-38 0,9 1-8 15,-9-1-2-15,6 0 0 0,-3 0-30 0,0 1-12 16,3-7 8-16,6 4-8 0,-6 2 8 0,3-5-8 16,6 0 8-16,-3-3-8 15,6 1-95-15,-3-6-24 0,0 0-5 0</inkml:trace>
  <inkml:trace contextRef="#ctx0" brushRef="#br0" timeOffset="374.9">2133 1318 403 0,'-6'-6'17'0,"6"4"5"0,0 2-22 0,0 0 0 0,0 2 0 0,0-2 0 16,0 0 176-16,0 0 32 0,0 0 5 0,-3 6 2 15,0-1-163-15,-3 3-32 0,3-3-6 0,3 0-370 16,-6 3-73-16</inkml:trace>
  <inkml:trace contextRef="#ctx0" brushRef="#br0" timeOffset="968.52">2163 1505 288 0,'9'0'25'0,"-9"-5"-25"16,6 5 0-16,0 0 0 0,-3-5 155 0,3 5 25 15,0-3 6-15,0 3 1 0,-6 3-67 0,0-3-12 16,0 0-4-16,0 10 0 0,0-2-50 0,0-2-10 16,-6 2-3-16,3 2 0 0,-6 3 7 0,0 1 2 15,-3-1 0-15,0 0 0 0,0 0-3 0,-3 1-1 16,0 4 0-16,6-5 0 0,-3 1 5 0,3-1 1 16,-2-5 0-16,5 5 0 0,3-8-33 0,-3 9-7 0,6-12 0 15,0-2-1-15,0 0-11 0,0 0 0 0,0 0 0 0,0 0 0 16,9 3 0-16,0-1 0 0,2-4 0 0,7-3 0 15,-6-1 8-15,6-2 0 0,3 3 0 0,3-8 0 16,-3 5-8-16,2-5 10 0,-2-1-10 0,-6 1 10 16,3 0-10-16,0 2 0 0,3-2-10 0,-6 5 10 15,-1-5-8-15,-2 0 8 0,0 2 0 0,-6 3-9 16,6 0 9-16,-3 3 0 0,-9 5-9 0,6-5 9 16,-6 5 0-16,0 0 0 0,0 0-9 0,0 0 9 15,0 0 0-15,-6 10 0 0,6-2 0 0,-6-3 0 16,3 9 14-16,-3-6-3 0,0 0-1 0,0 2 0 15,-3 3-10-15,6-5 0 0,-3 3 9 0,3-3-9 16,0 5 0-16,3-8 0 0,0 3 0 0,0 0 0 0,0-8 0 16,0 11 0-16,3-3 0 0,0-3 0 0,6-2 0 15,-3 2 8-15,0-5-8 0,0 0 0 0,3 0 0 0,0 0-20 16,3-5 4-16,-3 2 1 16,3-2-49-16,6-3-9 0,-6-3-3 0,2 3 0 15,1-5-58-15,6 0-12 0,-6-6-2 0,3 1-294 16,0 2-58-16</inkml:trace>
  <inkml:trace contextRef="#ctx0" brushRef="#br0" timeOffset="1437.16">3050 926 864 0,'0'0'76'0,"0"0"-60"0,0 0-16 0,-3 5 0 16,0-2 157-16,-6 2 29 0,3 6 6 0,0-3 0 15,-3 5-102-15,-3 0-21 0,3 0-4 0,-6 1-1 16,4 4 0-16,-1 1 0 0,0 7 0 0,-3-5 0 15,0 6-26-15,-3-1-6 0,0 1 0 0,-6 5-1 16,4-1 2-16,-1 1 1 0,-9-6 0 0,0 9 0 16,0-3-12-16,7-1-2 0,-1 4-1 0,0-3 0 15,3-1-11-15,3 1-8 0,3-6 12 0,6 1-12 16,-5-1 8-16,8-7-8 0,-3 2 0 0,0-8 0 16,6 1 8-16,3-1-8 0,0-5 9 0,0 2-9 15,0-2 0-15,0-8 0 0,0 0-8 0,0 0 8 16,6 0-56-16,-6 0-5 0,6-8-1 15,3 3 0-15,-6-3-36 0,0-3-7 16,3-4-2-16,-3 1 0 0,2 1 47 0,-5-5 10 0,0-1 2 0,3-2 0 16,-3 2-6-16,0 1-1 15,6 2 0-15,-12 5 0 0,6-2 55 0,-3 0 0 0,-2 5 8 0,5 8 0 0,-3-5 83 0,3 5 16 16,-9-8 3-16,9 8 1 0,-3 0-11 0,3 0-3 16,0 0 0-16,-9 0 0 0,9 0-37 0,0 0-8 15,0 0-2-15,0 0 0 0,0 0-30 0,0 0-5 16,0 0-2-16,3 2 0 0,3 4-2 0,0-1-1 15,0-2 0-15,2 2 0 0,1-5 10 0,3 5 3 16,0-5 0-16,6 3 0 0,-9 2-23 0,12-5 0 16,-6 5 0-16,3-2 0 15,-1 2-27-15,4-5-9 0,-6 0-3 0,3 0 0 16,0 0-184-16,3 0-37 0,-12-5-7 0,3 2-507 0</inkml:trace>
  <inkml:trace contextRef="#ctx0" brushRef="#br0" timeOffset="2030.79">2892 1508 1342 0,'0'0'29'0,"0"0"7"0,0 0 0 0,0 0 3 0,0 0-31 0,-6 11-8 0,6-11 0 0,0 8 0 16,0-8 80-16,0 0 14 0,0 10 3 0,0-10 1 15,0 0-43-15,0 0-9 0,0 8-2 0,0-8 0 16,6 8-22-16,-6-8-5 0,0 0-1 0,6 5 0 16,3-5-6-16,0 6-2 0,-3-12 0 0,6 6 0 15,-3 0 12-15,-3-8 1 0,3 3 1 0,5-3 0 16,-2 3-22-16,-3-3 8 0,-3 3-8 0,3-6 0 15,6 3 0-15,-9 0 0 0,3-2 0 0,0 2 0 16,-3 0 0-16,0 3 0 0,0-3 0 0,-6 2 0 0,0-2 0 16,0 3 0-16,0 0 0 0,0 5 0 0,-12 0 0 15,6 0 0-15,-6 0 0 0,3 0 0 0,0 5 33 0,-6 3 3 16,0 3 0-16,0-3 0 0,7 5 8 0,-7 0 3 16,3 0 0-16,-3 0 0 0,6 6-18 0,-3-6-3 15,3 6-1-15,0-6 0 0,-3 0-9 0,6 0-3 16,3 3 0-16,-3 0 0 0,0-3-13 0,6 1 9 15,-3-6-9-15,3 5 8 0,3-8-8 0,-3 3 0 16,6-3 0-16,0 3 8 0,3-2-8 0,-6-4 10 16,6 1-10-16,3-1 10 0,0-2-1 0,3-2 0 15,-3 2 0-15,0-5 0 0,6-1-9 0,2 1-9 16,-5 2 9-16,9-10-13 16,-3 2-32-16,0 4-7 0,-6-7 0 0,5 1-1 15,4 0-12-15,-9 0-3 0,0-1 0 0,0 1 0 16,-3 0 17-16,3 0 3 0,-6-1 1 0,3 4 0 0,-7 2 30 0,1-5 5 15,3 7 2-15,-9-2 0 0,0 8 10 0,3-5 0 0,3-3 10 16,-6 8-10-16,0 0 44 0,0 0 2 0,0 0 1 0,-6 0 0 16,6 0 3-16,-3 0 1 0,-3 8 0 0,0-8 0 15,-2 5-15-15,2 3-4 0,-3 3 0 0,3 2 0 16,-3-5 4-16,0 5 1 0,0 1 0 0,-3-1 0 16,3 0-29-16,0 0-8 0,6-2 0 0,-9 2 0 15,12-5 0-15,-6 0 0 0,3 3 0 0,3-3 0 16,0-8 0-16,3 5 0 0,3-5 0 0,-3 8 0 15,6-8 0-15,0 0 0 0,-3 0 0 0,3-8 0 16,6 3-131-16,-3-3-27 0,-3 2-6 16,6-7-473-16,-4 5-95 0</inkml:trace>
  <inkml:trace contextRef="#ctx0" brushRef="#br0" timeOffset="2155.77">3440 1185 633 0,'0'0'56'0,"-6"-5"-44"15,3 5-12-15,-3 0 0 0,0 0 191 0,0 0 36 16,6 0 7-16,-6-5 2 0,0 5-186 0,6 0-37 16,0 0-13-16,0 0-658 0</inkml:trace>
  <inkml:trace contextRef="#ctx0" brushRef="#br0" timeOffset="3514.84">3854 820 1206 0,'0'0'26'0,"0"0"6"0,0 0 0 0,0 0 3 0,0 0-35 0,0 0 0 15,0 8 0-15,-3 5 0 0,0-7 86 0,0 7 10 16,-6 0 3-16,0 0 0 0,0 1-27 0,0 4-6 0,-3 3-1 0,0-2 0 15,0 7-26-15,-6 1-6 16,0-1-1-16,-2 6 0 0,-4 0 0 0,3 2 0 16,-9-2 0-16,0 0 0 0,1 7-16 0,8-7-3 0,-12 2-1 0,9 3 0 15,-3-2-3-15,4-3-1 0,-4-1 0 0,6 4 0 16,3-4-8-16,3-4 0 0,0-1 0 0,4-4 0 16,2 1 0-16,3-4 0 0,0 2 0 0,3-8 0 15,0 1 0-15,3-1 0 0,3-5 0 0,3 2-11 16,3-2 11-16,0-8 0 0,-1 0 8 0,7 0-8 15,3 0 12-15,0-5-1 0,3 2-1 0,0-7 0 16,0 2-10-16,-1 0 12 0,-5-5-12 0,6-1 12 16,3 1-39-16,-3-5-7 15,0 4-2-15,-1-4 0 0,-2-1-16 0,3 3-3 16,-9 3-1-16,3-5 0 0,0 4 13 0,-9-4 3 16,3 10 0-16,0-5 0 0,-3 2 40 0,-6 3 11 0,3 3 1 0,-3 5 0 0,0 0 12 0,0-3 4 15,0 3 0-15,0 0 0 0,0 0 20 0,-3 0 4 16,-6 0 0-16,3 3 1 0,0 2-24 0,0 1-5 15,3 2 0-15,-9-3-1 0,6 3-9 0,3 0-2 16,-6 2 0-16,3 3 0 0,0 1 16 0,-3-6 2 16,0 5 1-16,3 0 0 0,0 0-31 0,0 1 0 15,3-1 0-15,-6 0 0 0,7-2 0 0,2 2 8 16,-6 0-8-16,6-8 0 0,0 3 0 0,6 0 0 16,-6-8 0-16,2 6 0 0,7-1 0 0,0-5 0 15,0 0 0-15,6 0 0 16,-3-5-37-16,3-1-4 0,0-2-1 0,0 0 0 15,0-2-46-15,2 2-10 0,1-11-2 0,-3 6 0 16,3-8-14-16,0 8-3 0,-3-6-1 0,3-2 0 16,-3 2 51-16,-1 6 11 0,1 0 1 0,0 0 1 0,-6 2 40 0,-3 3 14 0,0 0-9 0,3 3 9 15,-9 5 22-15,0 0 10 0,0 0 1 0,0 0 1 16,0 0 70-16,0 0 15 0,0 0 2 0,-6 5 1 16,-3 9-37-16,0-6-7 0,3-1-2 0,-3 7 0 15,-3-1-20-15,6 0-5 0,-3 3-1 0,1-3 0 16,2 0-22-16,-3 3-5 0,0-2-1 0,6 4 0 15,-6-5-5-15,3-2-1 0,3 2 0 0,0-5 0 16,0 0-16-16,0 3 0 0,3-3 0 0,0-3 0 16,0-5 0-16,3 8 0 0,3-3 0 0,3-5 0 15,-6 3 10-15,6-6-2 0,3 3 0 0,-3-5 0 16,8-3-8-16,-8 3-11 0,6-9 3 0,0 6 0 16,6-5-74-16,-6-5-14 0,0 4-4 0,6 1 0 15,-7 0 6-15,1 0 1 0,6-1 0 0,-9 1 0 16,3 0 30-16,0 8 7 0,-6-6 0 0,-3 3 1 15,3 3 44-15,-9 5 11 0,0 0 0 0,0 0 0 0,0 0 43 0,0 0 10 16,0 0 3-16,-3 5 0 0,0 0 22 0,-3 3 5 16,3 0 1-16,-3 3 0 0,-3 2-26 0,0-5-5 15,3 3-1-15,0 2 0 0,-3-5-25 0,3 5-6 16,0-5-1-16,3 3 0 0,-3-3-9 0,3 2-3 16,0-2 0-16,0-3 0 0,3-5 0 0,0 0 0 15,3 8 0-15,-3-8 0 0,0 0 10 0,12 0 2 16,-3 6 0-16,-3-6 0 0,9-6-20 0,-6-2 0 15,6 3 0-15,-3-3 0 16,6 3-64-16,-1-6-16 0,-2 3-3 0,0-5-1 16,0 0 2-16,0 0 0 0,6-1 0 0,-12 6 0 0,6-5 51 0,-3 0 11 0,2 8 1 15,-8-6 1-15,3 8 18 0,0-2-10 0,-6-3 10 0,3 8-8 16,-6 0 38-16,0 0 8 0,0 0 2 0,3 8 0 16,-3-3 35-16,0 3 7 0,-3-2 2 0,0 7 0 15,0-8-48-15,3 8-10 0,-6 1-2 0,6-1 0 16,-9-5-13-16,6 5-3 0,-3 0-8 0,3-5 12 15,3 3 0-15,0-3-1 0,0 2 0 0,0-7 0 16,0-3-81-16,6 5-16 16,3 1-3-16,-3-6-789 0</inkml:trace>
  <inkml:trace contextRef="#ctx0" brushRef="#br0" timeOffset="3905.32">4517 1545 345 0,'0'0'15'0,"0"0"4"0,-6 5-19 0,6-5 0 16,0 0 0-16,-6 8 0 0,3-2 300 0,3-6 57 15,0 8 11-15,0-8 3 0,0 0-257 0,0 0-51 16,3 5-11-16,3 3-1 0,6-8-4 0,-6 5-1 16,3-5 0-16,6 0 0 0,-9-5-46 0,9 5 0 15,-6-5-12-15,3 2 2 0,-3-2 10 0,3-3 0 16,-4 2 10-16,1-2-10 0,3-2 13 0,-6 2-3 15,0 0-1-15,0 3 0 0,0-6-9 0,0 3 0 16,-6-5 0-16,0 5 0 0,0 3 0 0,0-8 0 16,0 5 0-16,0 2 0 0,-9-2 0 0,3 3 0 15,-3 0 0-15,3 5 0 0,-6 0 0 0,-2 0 0 0,-1 5 0 16,-6 0 0-16,0 3 10 0,-3-2-10 0,-3 7 12 0,4 0-12 16,2 0 18-16,0 0-3 0,0 3-1 0,3 0 0 15,6 5-3-15,3-7-1 0,0 4 0 0,3-5 0 16,-2 1-10-16,5 4 0 0,3-5 0 0,-3 1-11 15,6-1 11-15,0-5 0 0,5 5 8 0,-2-8-8 16,-3 3-76 0,9-2-19-16,3-6-4 0,3 2-480 0,0-4-96 0</inkml:trace>
  <inkml:trace contextRef="#ctx0" brushRef="#br0" timeOffset="4264.62">4616 1630 1335 0,'0'0'59'0,"-6"8"13"0,0-3-58 0,-3 8-14 16,-9-7 0-16,6 7 0 0,0 0 105 0,-6 3 19 15,0 0 3-15,3 5 1 0,-2-3-42 0,-1 4-8 16,3 4-2-16,0-2 0 0,3 5-41 0,3 3-9 16,0 5-2-16,3-3 0 0,-3 1-24 0,3 2 0 15,-3 2 0-15,6 1 0 0,0-3 0 0,-5 3 0 16,-1-8 0-16,6 7 0 0,-9-7 0 0,6 8 0 16,-3-1 0-16,-3-7 0 0,3 2 0 0,0-7 0 15,-6-1 0-15,6-2 0 0,-3 3 0 0,3-6 10 16,-2-3-10-16,-1 1 10 0,0-3 30 0,-3-3 5 15,3 0 2-15,-3-2 0 0,3-3 16 0,0-3 3 16,0-5 1-16,3 0 0 0,0-5-17 0,1 5-3 16,-1-8-1-16,0-5 0 0,3-1-26 0,3-4-4 15,0-1-2-15,0-2 0 0,6-5-14 0,0 2 0 0,3-3 8 0,3 6-8 16,-6-5 0-16,3-1 0 0,-1 9 0 16,4-1 0-16,0-2 9 0,-3 8-1 0,6-6 0 0,-6 1 0 15,3 2-8-15,0 5-11 0,3-2 3 0,-3 5 0 16,3-5 8-16,3 2 0 0,-6 3 8 0,2 1-8 15,-2-4 0-15,6 3 0 0,-3 0 0 0,0 3 0 16,0-1-123 0,-3-1-29-16,3 1-5 0,-6 1-937 0</inkml:trace>
  <inkml:trace contextRef="#ctx0" brushRef="#br0" timeOffset="5553.03">5318 1550 961 0,'0'0'42'0,"0"0"10"0,0 0-42 0,0 0-10 0,0 0 0 0,0 0 0 16,0 0 85-16,0 0 15 0,0 0 4 0,0 0 0 15,0 0-56-15,0 0-12 0,0 0-1 0,6 3-1 16,-6-3 6-16,6 0 2 0,0-3 0 0,0 3 0 16,0-5-20-16,0 0-4 0,3-3-1 0,3 3 0 15,-9-3-17-15,5 2 8 0,-2-2-8 0,6-2 0 16,-9 2 15-16,3 0-4 0,6-3-1 0,-9 4 0 0,0-1-10 16,-3-6 10-16,0 4-10 0,0 2 10 0,-3-5 6 0,0-1 0 15,-3 4 1-15,-3 2 0 0,3-5-7 16,-6 5-2-16,3 2 0 0,1 1 0 0,-10 2 38 0,3 3 7 15,0 3 2-15,0 2 0 0,-6 1-24 0,3 2-5 16,-2 0-1-16,2 2 0 0,0 3-2 0,3-5-1 16,0 11 0-16,-3-6 0 0,3 0 0 0,3 1 0 15,0-1 0-15,1 5 0 0,-1-5-4 0,0 6-1 16,3 2 0-16,3-8 0 0,-6 6-17 0,3-3 8 16,6 2-8-16,0-7 0 0,0 2 0 0,6 0 0 15,-3 1 0-15,6-6 0 0,0-3 0 0,-6-5 0 16,0 0 0-16,0 0 0 0,15 2 12 0,0-2-4 15,0-2 0-15,2-3-8 0,1-3 0 0,3-3 0 16,0-2-15-16,0-3 5 16,3-3-51-16,2 1-11 0,-5-3-1 0,9-3-1 15,-3 5-124-15,0-2-25 0,2 0-5 0,-2-5-248 0,-3 2-49 16</inkml:trace>
  <inkml:trace contextRef="#ctx0" brushRef="#br0" timeOffset="5834.23">5845 815 172 0,'0'0'16'0,"0"0"-16"0,0 0 0 0,0 0 0 16,0 0 261-16,0 0 50 0,-6 8 9 0,3 2 3 16,-3-2-182-16,-3 6-36 0,-3-4-7 0,3 3-2 0,-6 3-16 0,3 3-3 15,-2 2-1-15,-4 3 0 0,0-6-20 0,0 9-5 16,-3 2-1-16,3 3 0 0,0-1-7 16,-2 1-2-16,2 0 0 0,-3 8 0 0,3-14-13 0,-3 6-2 15,0 2-1-15,0-2 0 0,-2 0-13 0,5-3-2 16,-3 3-1-16,3-9 0 15,3 6-9-15,6-5-14 0,-6 3 3 0,7-9 1 0,2 3 33 0,0-2 6 16,0-6 2-16,6 0 0 16,0-5-31-16,3 3-18 0,0-3 2 0,6 0 1 0,-4-3 23 0,4 0 5 15,3-2 1-15,3 2 0 16,-3-5-42-16,3-5-8 0,0 2-1 0,3-2-1 16,-6 0-91-16,3 2-19 0,-1-10-3 0,1 8-451 15,0-9-90-15</inkml:trace>
  <inkml:trace contextRef="#ctx0" brushRef="#br0" timeOffset="6412.21">5750 1487 518 0,'0'0'23'0,"0"0"5"0,0 0-28 0,-3 5 0 0,0-2 0 0,3-3 0 16,0 10 263-16,0-10 47 0,0 0 10 0,0 0 1 16,0 3-179-16,0-3-36 0,0 0-7 0,0 0-2 15,3 5-68-15,-3-5-13 0,9 6-4 0,-3-6 0 16,-6 0 7-16,5 0 1 0,7-6 0 0,-6 1 0 15,6-3-8-15,-3 0 0 0,0 3-1 0,0-3 0 16,-3 3 5-16,3-3 2 0,0-5 0 0,-3 7 0 16,0-7-18-16,0 8 0 0,-6-8 0 0,0 5 0 15,0-3 0-15,-3 3 0 0,0 0 0 0,-3 3 0 16,-3 5 0-16,3-5 0 0,-3 5 9 0,-9 5-9 16,3 0 0-16,-3 3 0 0,1-3 0 0,-1 9 0 0,3-1 0 15,-6-5 17-15,9 5-3 0,-3 6-1 16,0-6 9-16,3 5 2 0,0-5 0 0,1 6 0 0,2-3-16 15,3 2-8-15,3 1 8 0,0-6-8 0,3 0 0 16,3 1 0-16,0-9 0 0,3 3 0 0,3 0 0 0,2-3 0 16,1 0 0-16,6-5 0 0,0 0 9 0,3 0-9 15,0-5 12-15,6 0-12 0,-4 2 23 0,4-2-3 16,0-3 0-16,0 3 0 0,-3-1-20 0,-1-2-16 16,-2 3 2-16,-9 5 1 0,0-5 13 0,0 10 15 15,-12-5-3-15,0 0-1 0,0 0-11 0,3 5 0 16,-6 9 0-16,0-1 0 0,-3 0 0 0,-6 0 0 15,-3 6 0-15,0-6 0 0,3 0 14 0,-3 1-2 16,1-1-1-16,2 0 0 0,3-8 34 0,0 3 7 16,3-3 2-16,3 3 0 0,-3-8-43 0,6 0-11 15,0 0 0-15,0 0 0 0,9-8 10 0,6 3 0 0,-3-3 0 16,3-2 0-16,-4 2-2 0,4-5-8 0,0 2 12 16,3-2-4-16,-3 5-8 0,0-11 0 0,0 3 0 0,0 3 8 15,0-3-8-15,2 0 0 0,-5 3 0 0,6-5 8 16,-3 4-8-16,-3 1 0 0,0 0 9 15,0 0-9-15,0 2 0 0,0 3 0 0,-4 0-10 0,4 3 10 32,-3-3-31-32,3 3 1 0,0 5 0 0,-3-8 0 0,3 3-114 15,-3-1-22-15,0 4-5 0</inkml:trace>
  <inkml:trace contextRef="#ctx0" brushRef="#br0" timeOffset="6943.34">7160 1042 288 0,'0'0'25'0,"0"0"-25"0,0 0 0 0,-2 6 0 0,-4 2 184 16,-3-3 31-16,0 3 6 0,3 5 2 0,-3-5-75 0,-3 11-14 15,0-6-3-15,-3 5-1 0,0 4-42 0,0 1-9 16,-5-1-2-16,-1 4 0 0,3-8-21 0,-6 9-4 15,0-1 0-15,3 1-1 0,-2-1-39 16,2 1-12-16,-6-1 0 0,6-2 0 0,0 3 13 0,3-9-4 16,-2 3-1-16,5-2 0 0,3-1-8 0,0-5 0 15,3 1 0-15,0-1 0 16,6-5-112-16,3-3-17 0,-3-2-4 0,3-3-643 16</inkml:trace>
  <inkml:trace contextRef="#ctx0" brushRef="#br0" timeOffset="7458.86">7175 878 1594 0,'0'0'35'0,"0"0"7"0,0 0 2 0,0 0 1 0,0 0-36 0,0 0-9 0,0 0 0 0,0 0 0 15,-3 0 92-15,3 0 16 0,0 0 3 0,-6 8 1 16,-2-2-48-16,2 2-10 0,0 0-2 0,0 5 0 15,-3 5-12-15,3-4-2 0,-6 4-1 0,3 3 0 16,-3 3-13-16,-3 2-4 0,-3 1 0 0,3 5 0 16,1-6-6-16,-1 6-2 0,0-6 0 0,0 1 0 15,0-1-12-15,6 1 9 0,-3-9-9 0,6 3 8 16,-3-2-8-16,6-1 0 0,0-4 0 0,3 2 0 16,0-6 10-16,3 3-10 0,3-5 12 0,0-2-12 15,6-4 8-15,-3 4-8 0,6-6 0 0,0-6 0 16,3 4 0-16,2-12 8 0,4 4-8 0,3-3 0 15,0-3-30-15,0 2-13 0,5-4-2 16,1-6-1-16,-3 3 5 0,0 0 1 0,-4-3 0 0,1 3 0 16,-3-3 0-16,0 3 1 0,-3 0 0 0,-3-3 0 15,-4 5 19-15,-2 3 4 0,3 3 1 0,-3 3 0 0,-9 2 15 0,3 0 16 16,-3 8-3-16,-3 0-1 0,0 0 21 0,0 0 4 16,0 0 1-16,-6 8 0 0,-3 0 12 0,0 2 2 15,0 3 1-15,0 1 0 0,0 7-13 0,-2-8-2 16,-4 6-1-16,0-1 0 0,0-2-13 0,-3 8-4 15,3-3 0-15,-6-3 0 0,1 4-6 0,-1 1-2 16,-3 4 0-16,0-6 0 0,3 3-12 0,3 2 0 16,3-4 0-16,-2 1 0 0,2 4 28 0,0-1 4 15,3-5 0-15,3 3 0 0,0-3-32 0,6-2 0 16,0-3 0-16,0 2 0 16,6-7-20-16,0 2-9 0,3-5-3 0,6-3 0 15,0-2-102-15,3-6-21 0,0-2-4 0</inkml:trace>
  <inkml:trace contextRef="#ctx0" brushRef="#br0" timeOffset="8029.04">7384 1466 1566 0,'0'2'34'0,"-3"4"7"0,3-6 2 0,0 5 1 0,-3-2-35 0,3 2-9 0,0-5 0 0,6 5 0 0,-3 3 53 0,-3-8 9 16,9 0 2-16,-3 0 0 0,3 0-36 0,-1 0-6 15,1 0-2-15,3-8 0 0,-3 3-8 0,3-3-1 16,0 3-1-16,0-3 0 0,3 3 19 0,-6-9 4 0,0 6 1 16,3-2 0-16,-1 2-34 0,-2-5 0 0,-3 7 0 15,-3-7 0-15,6 5 0 0,-6-5 0 0,-3 8 0 0,-3-3 0 16,-3-3 13-16,3 8-1 0,3 3 0 0,-9-5 0 16,-2 5-12-16,2 0 0 0,-6 0 0 0,0 5 0 15,0 3 45-15,0 0 3 0,0 3 1 0,0 5 0 16,0 2-22-16,1-4-5 0,2 4-1 0,-3 1 0 15,6-4-12-15,-3 4-9 0,3 2 12 0,3-2-12 16,3 4 8-16,0-7-8 0,3 3 0 0,3-6 0 16,0 0 0-16,3 1 0 0,0-4 8 0,3-2-8 15,3-3 9-15,-3-5-1 0,6 0-8 0,-1 0 12 16,1-5-3-16,3-3-1 0,0-2 0 0,3 2 0 0,-3-3-20 16,0 3-4-16,-4-5 0 0,4 0-1 0,0-1 17 15,-3 6-12-15,0-5 12 0,-3 3-10 0,-3 4 10 16,-3 4 0-16,-6 2-9 0,0 0 9 0,0 0 0 0,-3 2 0 15,-3 4 0-15,0 4 0 0,-6-2 14 0,3 5-2 16,3-5-1-16,-3 3 0 0,-3 2 26 0,6-5 6 16,3 5 1-16,0-7 0 0,0 2-16 0,3-3-2 15,0-5-1-15,0 0 0 0,3 5-25 0,0-5 0 16,-3 0 0-16,9-5 0 0,3 0 28 0,0-3 0 16,0-3 0-16,0 3 0 0,6-5-28 0,3 0 0 15,-7-1 0-15,4 1 0 0,0 0 0 0,-3 0 0 16,3-6 0-16,3 1 0 15,-6 2-30-15,0 3-11 0,-1-6-3 0,-2 6 0 16,0-6-69-16,0 6-15 0,0 0-2 0,-3 0-550 0,0-1-109 0</inkml:trace>
  <inkml:trace contextRef="#ctx0" brushRef="#br0" timeOffset="8638.27">8277 1127 1605 0,'0'0'35'0,"0"0"7"0,6 0 2 0,0-5 2 0,0 5-37 0,0-8-9 0,-1 8 0 0,4-5 0 0,0-3 68 0,0 2 12 16,3-2 3-16,0 3 0 0,-3-3-39 0,3 3-7 16,3-3-1-16,3 3-1 0,-3-3-16 0,-1-3-3 15,4 3-1-15,-3-5 0 0,-3 2-15 0,3 3 9 16,-3-5-9-16,3 5 8 0,0-5-8 0,-3 3 0 15,-1-4 9-15,-2 1-9 0,0-5 8 0,-3 2-8 16,0 2 8-16,-3 1-8 0,0 0 10 0,-6-3-2 16,-3 8-8-16,3 0 12 0,-3 3-4 0,-3-3-8 15,-3 8 11-15,-2 0-11 0,-1 3 44 0,-3 2 1 16,-3 8 1-16,0-5 0 0,0 8 3 0,-2-3 1 16,-1 8 0-16,0-2 0 0,-3 7-15 0,3 1-3 15,-5-1-1-15,2 1 0 0,-6 4-5 0,0-4-1 16,0 5 0-16,1 2 0 0,-1 3-13 0,6-2-4 15,-3-4 0-15,1 4 0 0,2-4-8 0,6 1 0 16,0 0 0-16,3-3 0 0,3 3 0 0,1-8 0 16,2 2 0-16,3-5 0 0,3-2 0 0,0-6 8 0,3 5-8 15,0-10 0-15,3 6 8 0,3-9-8 0,-3-5 0 16,9-5 8-16,3-1 0 0,6-2 0 0,-4-5 0 0,4 0 0 16,6 0-8-16,-3-6 0 0,0 6 0 0,6 0 0 15,-4 0-20-15,4-1 0 0,-6 6 0 16,0-2 0-16,0 2 20 0,-6 3 0 0,-4 5 0 0,-2 0 0 15,0-6 0-15,-9 6 0 0,3 6 0 0,-3 1 0 16,-3 4 0-16,-3-3 0 0,-3 3 0 0,1 2 0 16,-4 0 0-16,0 0 0 0,0 0 0 0,3 1 0 15,-3-1 0-15,3 0 0 0,0 0 0 0,0-5 0 16,6 6 0-16,-3-4 0 0,0-2 0 0,3 5 0 16,6-7 0-16,0-1 8 0,0 3 0 0,3-3 0 0,0 3-8 15,3-8 0-15,3 5 0 0,0-5 0 0,0 0 0 16,3 0 0-16,3 0 0 0,-4-5 0 15,4 5-100-15,0-8-23 0,0 3-4 0</inkml:trace>
  <inkml:trace contextRef="#ctx0" brushRef="#br0" timeOffset="9497.44">8515 1447 1105 0,'9'-8'48'0,"-9"8"12"0,0 0-48 0,0 0-12 16,6-5 0-16,-6 5 0 0,0 0 72 0,0 0 13 16,3 0 3-16,-3 0 0 0,0 0-20 0,0 0-4 15,0 0-1-15,0 0 0 0,0 0 1 0,0 0 1 16,0 5 0-16,0 9 0 0,-3-6-4 0,-3-1-1 16,-3 4 0-16,0 2 0 0,-3 3-8 0,0-3-1 15,3 3-1-15,0-3 0 0,-3 1-25 0,6-1-5 16,-3 0 0-16,3-5-1 0,4 0-10 0,-1 3-1 15,0-9-8-15,3 4 12 0,0-6-12 0,0 0 0 16,0 0 8-16,11 5-8 0,1-10 10 0,3 2-1 16,0-2 0-16,3-1 0 0,-3-7-9 0,6 0-16 15,0 0 4-15,-1-6 1 0,1 3-6 0,0-2-2 0,3-1 0 0,0-2 0 16,-6 3 8-16,-1 4 2 0,-2 1 0 16,0 0 0-16,-3 8 9 0,-3-3 0 0,0 2-9 15,-9 6 9-15,0 0 0 0,0 0-9 0,6 6 9 16,-6 2 0-16,0-3 0 0,0 8 12 0,-3 0 0 0,0-5 0 15,-6 5 8-15,6 6 0 0,-6-6 1 0,0 6 0 16,-3-1 8-16,3-5 2 0,0 1 0 0,0-1 0 16,4 0-17-16,-1-5-3 15,3 5-1-15,-3-7 0 0,3-1-10 0,3 3-11 0,0-8 3 0,0 0 0 16,0 0 8-16,0 0 0 0,0 0 8 0,12 0-8 16,-1-8 10-16,4 3-2 0,-3-1-8 0,6-7 12 15,-3 5-12-15,3-5-8 0,-3-6 8 0,3 6-13 16,2 0-10-16,1-6-1 0,-3 6-1 0,0 0 0 0,-3 0 13 15,0 5 2-15,-6-3 1 0,0 9 0 0,-9 2 9 0,0 0 0 16,0 0-9-16,0 0 9 0,0 2 0 0,-3 4 0 16,0 1 0-16,-6 4 0 0,-3 5 12 0,0 2 8 15,3 1 0-15,-3-1 1 0,3 4 0 0,0-4 0 16,-3-2 0-16,3 0 0 0,3 0-10 0,0 2-3 16,1-10 0-16,5 3 0 0,5 2-8 0,-2-5 0 15,0-3 0-15,6-5 0 16,3 0-61-16,6 0-18 0,3-5-3 0</inkml:trace>
  <inkml:trace contextRef="#ctx0" brushRef="#br0" timeOffset="10044.2">9158 1537 1519 0,'0'0'67'0,"-3"8"14"0,0-3-65 0,3 3-16 16,0-2 0-16,3 2 0 0,-3-8 0 0,3 5 8 0,-3-5-8 0,6 8 0 16,0-8 20-16,3 0-2 0,0 5-1 0,-1-10 0 15,4 5 7-15,-3-8 2 0,3 3 0 0,-3-1 0 16,0 4-14-16,0-9-2 0,3 3-1 0,-6-5 0 16,0 2 10-16,3 3 1 0,-3-5 1 0,3 0 0 15,-3-6-21-15,-3 12 0 0,2-1 0 0,-2-6 0 16,0 4 0-16,-3-3 0 0,0 5 0 0,0-6 8 0,-3 1-8 0,-2 0 0 15,-1 8 0-15,-3-3 0 16,-3 8 12-16,-3 0 8 0,3 0 2 0,-3 8 0 0,-3-3 33 16,0 8 6-16,0 0 2 0,1 1 0 0,-4 7-9 0,3-8-2 15,0 6 0-15,-3 2 0 0,6-3-25 0,0 3-6 16,7 3-1-16,-4-5 0 0,3 2-12 0,6-3-8 16,-3-4 8-16,9-1-8 0,0 0 0 0,3 0 0 15,3-7 0-15,0 2 0 0,2-8 9 0,4 0-9 16,0 0 12-16,0-8-12 0,3 2 0 0,0-2-17 15,0-2 1-15,0-3 1 16,-1-1-21-16,4 1-4 0,-3-5 0 0,3 2-1 0,-6-3 24 0,3 1 5 16,0-1 0-16,-1 3 1 0,1 3 11 0,-6 2 0 15,0 4 0-15,-3-7 0 0,-3 9 0 0,0 2 8 0,-6-2-8 16,0 5 0-16,0 0 33 0,-9 5 3 0,0 3 0 16,-3 6 0-16,0-1 14 0,0 5 3 0,0-2 1 0,-2 3 0 15,2 4-23-15,0-1-5 0,0-4-1 0,3-2 0 16,0 3-14-16,6-1-3 0,0-5-8 0,3 1 12 15,0-1-12-15,3-8 0 0,3 3 0 0,6-8 0 16,0 0 0-16,3 0-8 0,2-8-1 0,4 3 0 31,3-8-115-31,3-1-22 0,-3 1-5 0,3-8-520 0,-4 2-104 0</inkml:trace>
  <inkml:trace contextRef="#ctx0" brushRef="#br0" timeOffset="10309.76">10039 841 1656 0,'0'0'73'0,"-3"0"15"0,-3 0-70 0,3 0-18 16,-3 0 0-16,0 0 0 0,-9 6 109 0,3-1 19 16,-6 3 3-16,1 0 1 0,-4 2-21 0,3 4-4 15,3 7-1-15,-3-3 0 0,-3 4-42 0,0 1-8 16,1 4-1-16,2-1-1 0,-6 6-26 0,3 2-6 16,0-2-1-16,0 3 0 0,1 2-5 0,-1-3-2 15,0 3 0-15,-3 3 0 0,3-1-14 0,0-7 8 16,4 3-8-16,2-4 0 0,0-4 0 0,3-1 0 15,6-2 0-15,0-3 0 0,3-2 0 0,3-6 0 16,3 0 0-16,3 0 0 0,0-10 0 0,3 2-12 16,0-5 12-16,3 0-10 15,0-8-142-15,2 3-29 0,1-3-6 0,0-5-876 0</inkml:trace>
  <inkml:trace contextRef="#ctx0" brushRef="#br0" timeOffset="10747.17">9973 1384 403 0,'0'0'36'0,"0"0"-36"0,0 0 0 0,0 0 0 16,0 0 241-16,0 0 42 0,9-3 8 0,-9 3 1 16,6-5-183-16,0 0-37 0,3 2-7 0,-3-2-1 15,-3-1-9-15,3 4-2 0,0-4 0 0,-6 6 0 16,0 0-2-16,0-8-1 0,0 3 0 0,-3 5 0 0,-3-5 14 0,-3 0 4 15,-3 2 0-15,-3 3 0 0,0 0-2 0,-5 0 0 16,-1 0 0-16,3 0 0 0,-3 0-6 16,3 8-2-16,0-3 0 0,0 0 0 0,4 3-24 0,-1-2-5 15,0 2-1-15,6 5 0 0,0-8-20 0,3 8-8 16,3-5 0-16,3 0 0 0,6 3 0 0,0-3 0 16,3 2 0-16,0-2 0 0,6-2 0 0,-3 2 0 15,2-1-10-15,1 4 10 0,6-3-21 0,-3-3 1 16,0 3 0-16,0 5 0 15,3-5-34-15,-7 3-6 0,-5-3-2 0,0 2 0 16,0 4 28-16,-6-6 6 0,-3-3 0 0,-3 3 1 0,-9 0 27 0,3 2 0 16,-5-2 0-16,-1-2-8 0,-3-1 36 0,0 3 8 15,-6-3 2-15,3 3 0 0,-3-3 2 0,1 3 1 16,-1-8 0-16,6 6 0 0,-3-6-20 0,6 2-4 16,0-2-1-16,3-2 0 0,1 2-8 0,2-6-8 15,3 6 9-15,0-8-9 16,6 3-136-16,-3-3-32 0</inkml:trace>
  <inkml:trace contextRef="#ctx0" brushRef="#br0" timeOffset="12028.1">10336 1500 403 0,'-2'0'17'0,"-1"0"5"0,0 0-22 0,3 5 0 15,0-5 0-15,-3 8 0 0,3-2 218 0,-3-6 39 0,0 5 8 0,3-2 2 16,0-3-170-16,0 0-33 0,0 0-8 0,0 0 0 16,0 0-19-16,0 0-3 0,0 0-1 0,0 0 0 15,0 0 25-15,9 0 5 0,-3-3 1 0,2-2 0 16,1-1-20-16,0-2-3 0,0-2-1 0,0 2 0 15,0-5-28-15,3 0-12 0,0-1 8 0,0 1-8 16,0 0 11-16,-6 0-3 0,6-1-8 0,-4 1 12 16,-2 3-12-16,-3 2 0 0,3 0 0 0,-3 2 0 15,-3-7 0-15,0 3 9 0,0 2-9 0,-3-6 12 0,-3 1-4 16,0 0 0-16,-2 0 0 0,-7 5 0 0,0 2 28 0,-6 1 6 16,0 3 1-16,0 4 0 0,-3 3 8 0,1 3 1 15,-1 3 1-15,0 2 0 0,3 0-36 0,0 1-7 16,1-1-2-16,-1 5 0 0,3 4-8 0,0-4 0 15,3 3 0-15,-3-2 0 0,6-1 0 0,0 4 0 16,0-4 0-16,4-2 0 0,-1 2 0 0,6-4 0 16,0 4 0-16,3-5 0 0,0 1 0 15,3-1 0-15,0-5 0 0,0 2 0 0,3-2 0 0,5-2 0 16,-2-1 0-16,6 3 0 0,0-8 0 0,0 0 0 16,0 0 0-16,6-8 0 0,0 3 0 0,-1-6 0 15,1 3 0-15,3-5 0 0,0 0 0 0,0-6 0 16,-3 3 0-16,5-8 0 0,-5 3 0 0,3 3-16 15,-3-3 4-15,0-3 1 0,-3 11 11 0,-1-9 0 16,-5 9 0-16,-3 3 0 0,0 2 0 0,-6 2 0 0,-3 6 0 16,0 0 0-16,0 0 8 0,-3 0-8 0,-3 6 8 15,0-1-8-15,-3-2 8 0,-3 7-8 0,3 3 8 0,-5 1-8 16,-7-1 15-16,3 0-2 0,0 6 0 0,0-4 0 16,3 4-1-16,0-1 0 0,4 1 0 0,-4 2 0 15,12-2-12-15,0-6 0 16,0 0 0-16,0 0 0 0,0 1 0 0,3-1 0 0,3-5 0 0,0 2 0 15,3-2 28-15,9-2 4 0,2-6 0 0,4 2 0 16,6-4-32-16,0-4-10 0,0 1 0 0,2-3 0 0,-2-5 10 0,0 2 0 16,-3-5 0-16,3 3 0 0,-4-5-16 0,1-4-7 15,-3 4-1-15,3-6-1 0,-6 3 8 0,0 0 1 16,-4 2 1-16,-2 1 0 0,-3-3 15 0,-3 7-9 16,0 1 9-16,-6 3-8 0,0 2 8 15,0 2 0-15,-3 4 0 0,3 2 0 0,0 0 0 0,-12 8 0 16,6-3 0-16,-3 8 0 0,3 0 14 0,-2 1 2 15,-1-1 0-15,0 0 0 0,3 0 14 0,-3 6 3 16,-3-6 1-16,6 8 0 0,0-2-34 0,0-6-9 16,6 0-1-16,-3 0 0 0,0 1 10 0,3-6 0 15,0 2 0-15,3-2 0 0,0-3 0 0,3 3 0 16,3-2 0-16,0-6 8 0,3-6 0 0,3 6 1 16,5-8 0-16,1 3 0 0,0-8-9 0,0 0 0 15,3-1 0-15,-3 1 0 16,2-5-28-16,-2 4 1 0,0-7 1 0,0 3 0 0,-3-1 10 0,-3 3 1 0,0 0 1 0,-7 9 0 15,1-1 14-15,-3 2 0 16,0 1 0-16,0 2-9 0,-3-2 9 0,-3 5 0 16,0 0 0-16,0 0 0 0,0 0 0 0,-6 5 0 0,0 9 0 15,0-6 0-15,-3 5 8 0,1-3 3 0,-4 4 1 16,3 1 0-16,-3 4-1 0,3-1 0 0,-3-2 0 16,3 0 0-16,3 5-3 0,0-7-8 15,3-6 12-15,3 5-4 0,0-3-8 0,3 4 0 0,3-9 9 0,3 3-9 16,0-3 0-16,3-2 9 0,0 2-9 0,3-5 0 15,-1-5 13-15,1 2-4 0,0-2-1 0,0-6 0 16,0 3-165-16,3-5-34 16,0 0-6-16</inkml:trace>
  <inkml:trace contextRef="#ctx0" brushRef="#br0" timeOffset="12512.34">11381 1384 1465 0,'0'0'64'0,"0"0"15"0,0 0-63 0,0 0-16 15,0 0 0-15,9-3 0 0,-9 3 64 0,12 0 11 16,-3-5 1-16,0 5 1 0,-3-5-46 0,0 2-10 16,-6 3-1-16,9-5-1 0,-3 5-10 0,-6 0-1 15,0 0-8-15,0 0 12 0,3-8 10 0,-3 8 2 16,0 0 0-16,-3-6 0 0,0 6 40 0,-3-5 8 15,0 2 1-15,-3 3 1 0,-3 3 5 0,-3 2 1 16,0-5 0-16,0 6 0 0,-5-6-22 0,2 2-4 16,0 4-1-16,0-1 0 0,3 3-23 0,3-8-5 0,0 5-1 0,3 3 0 15,0-3-12-15,3-2-2 0,3 2-1 16,3-5 0-16,-3 8-9 0,3-2 0 0,0 1 0 0,3 4 0 16,3-6 0-16,0 3 0 0,6-2 0 0,0 2 0 15,3-3 0-15,-3 8 0 0,3-5 0 0,0 0 0 16,-3 2-15-16,0-2 5 0,2 3 1 0,-5 2 0 15,0-5-7-15,-6 0 0 16,0 3-1-16,0-3 0 0,0 0 8 0,-3 2 9 0,0-2-13 0,0-3 5 16,-6 3 8-16,-3-2 0 0,0-1 0 0,-5 3 0 15,2-3 12-15,-6-5 2 0,0 8 0 0,3-8 0 16,-3 0-14-16,-3 0 0 0,3 0 0 0,-2 0 0 16,-1 0 8-16,0 0 0 0,0-5-8 0,3 2 12 0,3-2-12 15,0 5 0-15,1-8-12 0,2 5 12 0,3 1-9 16,0-4 9-16,3 1 0 0,0 2-9 15,6-2-244-15,0-3-49 0</inkml:trace>
  <inkml:trace contextRef="#ctx0" brushRef="#br0" timeOffset="13355.91">11667 1429 460 0,'0'0'20'0,"0"0"5"0,0 0-25 0,-3 10 0 15,0-7 0-15,-3 8 0 0,0-3 206 0,0 5 36 16,-3 5 7-16,-3 3 2 0,0-2-134 0,4 2-26 16,-4 3-6-16,-3-3-1 0,3 3-18 0,-3 2-4 15,0 1-1-15,-3-1 0 0,-3 9-17 0,-8 10-4 16,-4 5-1-16,0 3 0 0,3-8-22 0,1-5-4 15,5-6-1-15,0 3 0 0,0-11-12 0,6 1 0 16,3-6 0-16,1 3 0 0,2-8 0 0,3 2 0 16,3-5 0-16,3-7 0 0,-3 7 0 0,6-5 8 15,-6-3-8-15,6-5 9 0,0 0 6 0,0 0 1 16,0 0 0-16,6-8 0 0,3 3-8 0,-3-14-8 0,3 6 11 16,0-8-11-16,2 3 11 0,-2-9-11 0,3-5 10 0,3 1-10 15,3-4 10-15,0-2-10 0,6-5 10 0,2-3-10 16,-2 5 8-16,3-5-8 0,0 0 0 0,0-5 9 15,-1 2-9-15,4 3 0 0,3 0 0 0,3 6 8 16,-7 4 9-16,4 4 2 0,0 4 0 0,-3 1 0 16,2-1-19-16,-5 9 0 0,0 4 8 0,0 1-8 15,-6 0 0-15,-3 8 0 0,-1-3 0 0,1 2 0 16,-3 6 0-16,-3 0 0 0,0 6 8 0,-3-4-8 16,0 4 0-16,0 2 0 0,-3 2 0 0,-3 3 0 15,-3 6 14-15,0-6-4 0,-3 8-1 0,-3-2 0 0,0-1 3 16,-3 9 0-16,-3-6 0 0,-3 5 0 0,3-7-3 15,-6 2 0-15,0-2 0 0,1-1 0 0,-4 3 10 0,0-10 1 16,3 2 1-16,-3 0 0 0,3-5-21 0,0-2 0 16,4 2 0-16,-1-8 0 0,3 5 11 0,0-5-3 15,0-5 0-15,3 5 0 0,0-8-8 0,3 2 0 16,0-2 0-16,3-2 8 0,-3 2-8 0,6-5 0 16,0 2 0-16,3-5 0 15,6 3-189-15,0 0-31 0,3-6-5 0</inkml:trace>
  <inkml:trace contextRef="#ctx0" brushRef="#br0" timeOffset="13699.58">12167 1368 1094 0,'0'0'48'0,"-6"3"11"16,0 2-47-16,0 3-12 0,0 2 0 0,0-2 0 0,-3-2 190 0,0 7 36 0,1 0 7 0,-1-5 2 15,3 3-143-15,-3 2-29 0,6 0-6 0,-3 0-1 16,3-5-21-16,3 5-5 0,-3-5-1 0,3 3 0 16,0 2-11-16,0-8-2 0,0 3-1 0,0-8 0 15,3 6-3-15,-3-6 0 0,0 0 0 0,0 0 0 16,0 0 1-16,0 0 0 0,0 0 0 0,0 0 0 16,12 0 0-16,-3 0 0 0,0-11 0 0,-3 8 0 15,2-7 1-15,1 2 0 0,0-5 0 0,-3 7 0 0,0-7-14 16,0 0 0-16,0 5 0 0,0-5 0 0,0-6 0 15,3 6 0-15,-3 2 0 0,0 4 0 0,0-7 0 0,3 1 0 16,0 5 0-16,-3-2 0 0,0 7 0 0,0-2 0 16,-1-3 0-16,1 2 0 0,-6 6-16 0,9 0-5 15,0 0-2-15,-3 0 0 16,-6 0-110-16,12 0-23 0,-3 0-4 0,0 6-748 16</inkml:trace>
  <inkml:trace contextRef="#ctx0" brushRef="#br0" timeOffset="14230.74">12533 1487 1321 0,'0'0'28'0,"0"0"7"0,0 0 1 0,0 0 2 0,0 0-30 0,0 0-8 0,0 0 0 0,9 0 0 15,-3 0 65-15,0-5 12 0,6 2 3 0,-3-2 0 16,3 5-23-16,-3-8-4 0,0 3-1 0,3-1 0 15,-1 4-28-15,1-9-7 0,0 3-1 0,0 3 0 16,-3-3 0-16,-3-5 0 0,3 7 0 0,-3-2 0 16,0-5 20-16,-3 8 3 0,-3-8 1 0,0 5 0 15,0-6-12-15,-3 9-1 0,-3-8-1 0,0 8 0 16,-3-3-13-16,-3 2-2 0,0 6-1 0,-3-5 0 16,-3 10 18-16,1-5 3 0,-4 6 1 0,3-4 0 15,0 4-1-15,0 2 0 0,0-3 0 0,0 5 0 16,4-2-8-16,2 0-2 0,0 3 0 0,0 2 0 15,0-5-21-15,3 5 0 0,3-5 0 0,0 3 0 0,3 2 0 16,0 0 0-16,0 1 0 0,6-1 0 0,-3 0 0 16,0 0 0-16,6 0 0 0,-3-5 0 0,3 3 0 0,3-6 0 15,0 3 0-15,0-3 0 0,3-5 0 0,0 0 0 16,0-5 0-16,2 5 0 0,1-8 0 0,3 3 0 16,-3-3 0-16,0 3 0 0,3-9 0 0,-3 9 0 15,-3-8 0-15,3 5 0 0,-4-5-12 0,1 2-6 16,-3 3-2-16,-3-5 0 0,3 2 20 0,-6 4 0 15,3-1 0-15,-6-6 0 0,0 9 0 0,0-3 0 16,-3 8 0-16,-3-5 0 0,3 5 12 0,-3 0 7 16,3 0 1-16,0 5 0 0,0-5-20 0,-3 3 0 15,0 7 0-15,3-2 0 0,-3 0 0 0,3 3 0 16,3 2 0-16,-3-5 0 0,3 3 0 0,6 2 0 0,-3-5 0 16,6-3 0-1,-3 3-22-15,6 0-8 0,0-3-2 0,0-5 0 16,3 0-154-16,0 0-31 0,0-8-7 0,0 3-605 0</inkml:trace>
  <inkml:trace contextRef="#ctx0" brushRef="#br0" timeOffset="14449.4">12605 1095 2026 0,'0'0'44'0,"0"0"10"0,0 0 2 15,0 0 1-15,0 0-45 0,0 0-12 0,0 0 0 0,0 0 0 0,0 0 32 0,6 0 5 16,0 6 1-16,2-6 0 0,4 0 16 0,3 0 3 16,0 2 1-16,0 4 0 0,3-6-21 0,-3 5-4 15,3-5-1-15,-4 3 0 0,4 2-32 0,-3-5-22 16,0 0 3-16</inkml:trace>
  <inkml:trace contextRef="#ctx0" brushRef="#br0" timeOffset="15433.56">12968 1495 1375 0,'0'0'60'0,"0"0"14"0,0 0-59 16,0 0-15-16,0 0 0 0,-6 5 0 0,0 0 65 0,3-2 11 16,3-3 1-16,-3 5 1 0,-3 1-6 0,6-6-2 15,0 0 0-15,0 8 0 0,3 2-12 0,-3-10-2 16,0 0-1-16,6 0 0 0,3 8-37 0,3-8-7 15,-3 0-2-15,3 0 0 0,-1-8 19 0,4 3 4 16,-3-3 1-16,3 3 0 0,-3-6-33 0,0 3 0 16,0 0 0-16,0-2 0 0,-3 2 0 0,0-5 0 15,3 5 0-15,-4-6-9 0,-2-2 9 0,-3 3 0 16,0 0 0-16,-3 0 8 0,-3-3-8 0,3 3 8 16,-6-1-8-16,0 4 8 0,-2-3 1 0,-1-1 1 15,3 6 0-15,-3 3 0 0,-6-3-10 0,0 8 0 0,-6 0-12 16,3 3 12-16,-3 7 0 0,-2-2 0 15,2 0 0-15,-3 3 0 0,3 7 17 0,0-4-1 0,3 7-1 0,-2-3 0 16,5-4-15-16,0 7 8 0,3-3-8 16,0 3 0-16,6 3 0 0,0-3 0 0,6-2 0 0,0-1 0 15,3 4 0-15,3-9 0 0,3 5 0 0,3-10 0 16,3-2-29 0,3-1-3-16,-1-5 0 0,7 0 0 0,-3-5-23 15,3-1-5-15,3-2 0 0,-3-2-1 0,-7-3 7 0,4 5 2 16,0-6 0-16,0 1 0 0,-3 0 35 0,-3 0 7 0,-3 2 2 0,-1 3 0 0,-5 0 8 15,0 3 0-15,-6 5 0 0,0 0 0 0,-6-5 20 0,-3 5 7 16,1 0 1-16,-4 5 0 0,0 3 22 0,0 2 5 16,0 4 1-16,0-1 0 0,-6 5-9 15,6-2-2-15,-6 3 0 0,4 2 0 0,-4-2-21 16,-3 7-5-16,3 0-1 0,0 1 0 0,3 2-6 16,0-3 0-16,0 9-1 0,4 2 0 0,-1 11-11 0,0-9 0 15,0 6 0-15,0-8 8 0,3 3-8 0,0-6 0 16,3-2 0-16,-3 0 8 0,0-6-8 0,0 1 0 15,0 5 0-15,3-6 0 0,0-5 11 0,1 11 0 16,-1 0 0-16,-3-6 0 0,3 1-20 0,-6-1-4 16,0-7-1-16,-6 7 0 0,6-7 22 0,-6-4 5 15,3-1 1-15,-2-4 0 0,2-2-14 0,0-8 0 16,0 0 0-16,0 0 0 0,0-8 54 0,3 3 8 16,3-8 2-16,-3-6 0 0,0 1 0 0,7-4 0 15,-1-4 0-15,3 0 0 0,3-6-64 0,0-3-24 16,6 4 0-16,-1-9 1 0,7 8 23 0,3-5-9 15,0 3 9-15,6-3 0 0,3 8 0 0,0-3 0 0,-1 5 0 16,4 1 0-16,0 0 0 0,0-1 0 0,-3 9 0 16,-1-9 0-16,1 9-13 0,3-4 1 0,-3 4 0 0,3-3 0 31,-4 5-135-31,4 0-26 0,0-3-6 0</inkml:trace>
  <inkml:trace contextRef="#ctx0" brushRef="#br0" timeOffset="16167.96">13382 1394 1695 0,'0'0'37'0,"0"0"8"0,0 0 2 0,0 0 1 0,0 0-39 16,0 0-9-16,0 0 0 0,0 0 0 0,0 0 82 0,0 0 14 15,0 0 4-15,0 0 0 0,0 0-68 0,0 0-12 16,-6 0-4-16,3 8 0 0,-3-2 17 0,3 2 3 15,0-1 1-15,-3 4 0 0,0 2-9 0,3 1-3 16,-3-1 0-16,0-8 0 0,3 8-3 0,0 0-1 16,0-5 0-16,3 0 0 0,0 3 0 0,0-11 0 15,3 5 0-15,-3-5 0 0,9 8-21 0,0-8 0 16,0-5 0-16,6 2 0 0,-1-2 0 0,1-6 0 16,3 3 0-16,3-5 0 0,-3 5 0 0,0-5 0 15,0 2 0-15,-1 4 0 0,1-7 0 0,-3 1 0 16,0 2 0-16,0 4 0 0,-3-1 0 0,0 2 0 0,-6-2 0 15,0 3 0-15,-6 5 0 0,0 0 0 16,0 0 0-16,0 0 0 0,-6 5 0 0,0-2 0 0,-3 8 0 16,0-3-8-16,-3-1 27 0,3 4 5 0,0 2 2 15,0 1 0-15,3-1 13 0,0 0 2 0,0 5 1 0,0-4 0 16,3-1-34-16,-2 0-8 0,5 0 0 0,-3 1 0 16,6-9 0-16,-3 3 0 0,0 5 0 15,5-8 0-15,1-2 8 0,3 2 0 0,3-5 0 0,6 0 0 16,-3-5-8-16,3 2 0 0,3-2 0 0,-3-3 0 15,2-2 0-15,-2 2 0 0,0-6 0 0,0 1 0 16,-3 5 0-16,0-8-11 0,0 3 3 0,0 5 0 16,-4-5-10-16,-2 5-2 0,0 3 0 0,0-1 0 15,0 4 20-15,-3-3 0 0,-3 5 0 0,3-6 0 0,-6 4 0 16,0 2 0-16,0 0 0 0,0 0 0 0,0 0 12 16,3 8 7-16,-6-3 1 0,3 3 0 0,0-3-20 15,0 3 0-15,0-3 0 0,0 3 0 0,0-3 0 0,0-5 0 16,0 0 0-16,6 8 0 0,-3-2 0 0,-3-6 0 15,0 0 0-15,9 2 0 0,0-2 8 0,0-2-8 16,0 2 9-16,0-6-9 0,0-2 8 0,-1 3-8 16,4-3 0-16,-3 3 9 0,0-3-9 0,0 3 0 15,3-1 0-15,-3 4 0 0,0-3 0 0,0-3-12 16,0 2 4-16,0 6 8 16,-3-8-33-16,-6 8 1 0,0 0 0 0,0 0 0 0,0 0 32 0,0 0 0 15,0 0 0-15,0 14 0 0,-3-6 0 0,0 5 12 16,0 0 0-16,-3-5 0 0,6 5-12 0,-3-2-16 15,0 2 3-15,3-8 1 0,0 3 12 0,0 0 0 0,0-8 0 0,0 0 0 32,0 0-275-32,12 5-52 0,6-5-10 0,5 0-3 0</inkml:trace>
  <inkml:trace contextRef="#ctx0" brushRef="#br0" timeOffset="16948.84">14227 1564 1990 0,'0'0'44'0,"0"0"8"0,0 0 3 0,0 0 1 0,0 8-44 0,0-8-12 0,0 0 0 0,0 0 0 0,0 0 49 0,0 0 8 15,3 0 2-15,3 5 0 0,0-5-25 0,3 3-5 16,3-3-1-16,-1-3 0 0,1 3-15 0,0-5-3 16,0 5-1-16,0-8 0 0,-3 2-9 0,3 1 0 15,0-3 0-15,0 0 0 0,-3 3 12 0,0-8-2 16,-3 2-1-16,2 3 0 0,-5-5-9 0,3 0 0 15,-6 0 0-15,3 5 0 0,-3-3 0 0,0 3 0 16,0-5 0-16,0 0 0 0,-3-1 24 0,-3 9 7 16,1-8 1-16,-4 5 0 0,0 3-17 0,-3 5-3 15,0 0-1-15,-3 5 0 0,0 3 14 0,-3-3 3 16,0 8 1-16,0 1 0 0,1 1-3 0,-1 1-1 16,0 6 0-16,3-4 0 0,3-5-25 0,0 8 0 15,0-2 0-15,6-1 0 0,3-4 0 0,0 7 0 16,0-8 0-16,3 0 0 0,3 1-12 0,0-1-7 15,6-3-1-15,0 4-1 16,3-6-49-16,0-3-10 0,3-5-1 0,-3 0-1 16,3 0-116-16,0-5-23 0,2-3-5 0,-2 2-1 15,-3-2 18-15,3-5 3 0,0 8 1 0,3-8 0 16,-6 2 120-16,0 3 24 0,0-5 5 0,0 5 0 0,-4-3 124 0,-2 3 24 0,0 3 4 0,-3 2 2 16,-3 3 66-16,0 0 12 0,0 0 4 0,-3 8 0 15,-3-2-28-15,-3 2-6 0,1 5-1 0,-1 0 0 16,0 0-69-16,-3-2-15 0,0 10-2 0,3-8-1 15,-3 6-21-15,0 2-4 0,0 0-1 0,3 8 0 16,-3-2-2-16,0 12-1 0,1 6 0 0,-1 3 0 16,-3-3-13-16,3 0-4 0,-3-5 0 0,0 5 0 15,0-6-12-15,0 1 0 0,-3 5 0 0,1 3 0 16,2-3 12-16,0-8 5 0,0-8 2 0,0 0 0 16,3 0-67-16,-3 3-12 15,0-8-4-15,1 2 0 0,2 0 52 0,-6 9 12 0,3-11 0 0,0-1 0 0,0 1 48 0,0-5 13 16,3-1 3-16,0-4 0 0,1-1-64 0,-1-3 0 15,3-4-9-15,-3-1 0 0,6-5 9 0,-3 0 12 16,0-5-2-16,0-1-1 0,6 4 43 0,-3-12 9 16,0 4 2-16,3-3 0 0,0-1-29 0,0 1-6 15,3-3 0-15,0 0-1 0,3 1 9 0,0 1 1 16,3-4 1-16,-3-1 0 0,3 3-38 0,0-2 0 16,3-1 0-16,0-2 0 0,0 3 0 0,3-1 0 15,0-2 0-15,2 2 8 0,1 6 6 0,0-5 2 16,3 2 0-16,0-3 0 0,0 1-16 0,3 2 0 15,2 0 0-15,1 0 0 0,0 3 0 0,-3 0 0 16,3 0 8-16,-3-1-8 0,-4 4 0 0,-2 2 0 16,0 2 0-16,0-1 0 15,-3 1-32-15,0-2-10 0,-3 3-2 0,0 5 0 16,-3-8-106-16,3 3-22 0,-3-1-4 0,-3-1 0 0</inkml:trace>
  <inkml:trace contextRef="#ctx0" brushRef="#br0" timeOffset="18073.55">15295 807 172 0,'9'0'16'0,"-6"0"-16"0,-3 0 0 0,0 0 0 0,0 0 252 0,0 0 47 16,0 0 9-16,0 0 3 0,0 0-163 0,-3 8-33 15,3-3-7-15,-6 8 0 0,0 1-27 0,3 4-5 16,-5 3 0-16,-1 6-1 0,0-1-15 0,-6 6-4 16,3 0 0-16,-3 7 0 0,0 1-6 0,0 0-2 15,0-3 0-15,0 11 0 0,1-11-27 0,-4 2-5 16,3 1-2-16,-3 0 0 0,0-1 14 0,3-7 4 15,0 2 0-15,0-2 0 0,1-5-32 0,2-1 0 16,3-2 0-16,0-8 0 0,3 2 0 0,3-4 0 16,0-4 0-16,3 3 0 0,0-10 0 0,0 2 0 15,0-5 0-15,0 0 0 16,9 6-91-16,0-12-24 0,0 6-5 0,3-8 0 0</inkml:trace>
  <inkml:trace contextRef="#ctx0" brushRef="#br0" timeOffset="18917.09">16144 1032 288 0,'0'0'12'0,"0"0"4"0,0 0-16 0,0 0 0 0,0 0 0 0,0 0 0 16,0 0 242-16,0 0 46 0,0 0 8 0,0 0 3 16,0 0-154-16,0 0-30 0,0-3-7 0,0 3 0 15,-3-10-16-15,0 7-2 0,0-2-1 0,-3-3 0 16,0 8-12-16,0-6-2 0,-3 6-1 0,3-5 0 16,-3 5-23-16,-3 5-5 0,0-5-1 0,-3 6 0 15,1-6-7-15,-4 8-2 0,0-8 0 0,-6 5 0 16,0 3-9-16,0 0-3 0,-2-3 0 0,-1 6 0 15,6-3-4-15,0 5 0 0,-3-8-1 0,4 8 0 0,2-5-9 0,0 6-2 16,3-9 0-16,0 3 0 0,0 0-8 16,6 2 0-16,0-4 0 0,3 2 0 0,3 0 0 15,3 2 0-15,0-7 0 0,6 7 0 0,3-2 0 0,0-2-9 16,3 2 9-16,0-3-13 0,3 3 13 0,3-3 0 16,3 3 0-16,-1-3 0 0,1 3 0 0,3 3 0 15,0-3 0-15,-3-3 0 0,-3 8 0 0,-1-5 0 16,1 5 0-16,0-5 0 0,-6 3 0 0,0-3 0 15,-3 5 0-15,0 0 0 0,-6 1 0 0,-3-1 0 16,0 5 0-16,0-4 0 0,-3 4 0 0,-6-5 0 16,0 1 0-16,-3-1 0 0,-6 0 0 0,3 0 8 15,-6 0-8-15,-2 1 0 0,-1-4 0 0,-3 3 0 16,0-5 0-16,3 0 0 0,-2 3 13 0,-1-3-4 16,3-3-1-16,-3-5 0 0,3 3-8 0,1 2 0 15,-1-10 9-15,3 2-9 0,3-2 8 0,-3-3-8 16,0 3 8-16,4-3-8 0,-4-6 0 0,6 4 0 0,-3-3 0 15,3 5 8-15,0-6-8 0,6 1 0 0,0 8 0 0,6-8 8 16,0 5-19-16,3-3-3 0,3 3-1 0,3 0 0 31,0 3-110-31,6 5-23 0,-3-5-4 0,6 5-590 0,-3 0-118 0</inkml:trace>
  <inkml:trace contextRef="#ctx0" brushRef="#br0" timeOffset="19698.29">16418 1135 1094 0,'0'0'48'0,"0"0"11"0,0 0-47 0,0 0-12 15,0 0 0-15,0 0 0 0,0 0 73 0,9-5 13 16,-4 2 2-16,4 3 1 0,-3-5-29 0,3 5-5 16,0-8-2-16,0 8 0 0,3-5-25 0,0-3-4 15,0 2-2-15,6-2 0 0,-6-2-9 0,5 2-1 16,4 0-1-16,-3-5 0 0,0 2 6 0,-3-2 2 16,3 5 0-16,-3-5 0 0,-3 0-19 0,2-1 0 15,1 1 0-15,0 3 0 0,-3-4 0 0,-3 6 0 16,0-5 0-16,-6 0 0 0,3 0 24 0,-3 2-1 0,-6 3-1 0,0-5 0 15,0 0 26-15,-6 2 4 0,0 3 2 16,-3 0 0-16,-3 3 3 0,0 5 1 0,-5-5 0 0,-1 10 0 16,-3-5-12-16,3 5-2 0,-3 3-1 0,3-3 0 15,-2 9-6-15,2-1-1 0,-6 0 0 0,3 0 0 16,0 6-12-16,-2 2-4 0,-1-2 0 0,0 7 0 16,0-5-20-16,6 3-10 0,1 8 1 0,-1-6 0 15,3 3 9-15,0 3 0 0,0 0 0 0,3-6 0 16,0 6 0-16,1-6 0 0,2 1 0 0,3-1 0 0,-3 1 0 15,3-3 16-15,3 2-3 0,0-5 0 16,-3 6-13-16,3-9 0 0,3 1 0 0,0-6 0 0,0 0 0 0,3 0 0 16,0 1 0-16,0-9 0 0,3 3 8 0,0-3-8 15,-3-5 0-15,0 0 9 0,6 0-9 0,0-5 8 16,6-3-8-16,-3-3 8 0,0 3-8 0,9-5 0 16,-1 3 0-16,4-4 0 0,0 1-12 0,0-3 1 15,0 6 1-15,0-3 0 0,2-1-5 0,1 6-1 16,-6 3 0-16,0 0 0 15,0 2-10-15,-6 3-2 0,0 0-1 0,-3 0 0 16,0 0 4-16,-9 0 1 0,0 0 0 0,5 8 0 0,-5-3 16 0,0 3 8 16,-2-2-8-16,-1 2 8 0,-3-1 0 0,-3 4 0 15,0-3 0-15,0 3 0 0,-3-3 9 0,-3-3-9 16,0 3 12-16,0 0-12 0,0 2 26 0,0-7-2 16,1 2 0-16,-1 3 0 0,3-3-6 0,6 1-2 15,0-1 0-15,0-2 0 0,0 2-6 0,0 0-2 16,3-5 0-16,3 0 0 0,0 0-8 0,0 0 0 15,0 0 0-15,6 8 0 0,3-3 0 0,-3 3 0 16,3-2 0-16,0 2 0 0,3 0 0 0,0-3 8 0,-1 0-8 16,1 3 8-16,3-3-8 0,0-2 0 0,0 2 0 0,3 1 0 31,-6-6-47-31,0 0-14 0,3 2-3 0,-4-2-665 0,1-2-133 0</inkml:trace>
  <inkml:trace contextRef="#ctx0" brushRef="#br0" timeOffset="20369.89">16703 1500 288 0,'15'-5'25'0,"-15"5"-25"15,0 0 0-15,0 0 0 0,9 0 141 0,-6 0 23 16,-3 0 5-16,0 0 1 0,0 0-84 0,3 5-17 15,0-5-3-15,-3 0-1 0,0 0-29 0,0 0-7 16,0 0-1-16,3 5 0 0,-3-5 0 0,9-5 0 16,0 5 0-16,-3 0 0 0,-6 0 0 0,9-5 0 15,-3 2 0-15,0-2 0 0,0 0 57 0,-6 5 11 16,0 0 3-16,6-3 0 0,0-2-29 0,0-1-6 16,-6 6 0-16,3-2-1 0,-1 2-17 0,-2 0-3 15,6 0-1-15,-3-5 0 0,3 5-26 0,-3 0-6 16,3-6-1-16,0 4 0 0,-6 2-9 0,6-6 8 15,3-2-8-15,-3 3 8 0,-6 5-8 0,6-5 0 0,-3-3 0 16,3 3 0-16,-6-3 9 0,0 2-9 0,0-2 10 0,0 3-10 16,0-3 15-16,-6 3-3 0,-3-3-1 15,0 3 0-15,0-1 11 0,-6 4 2 0,0 2 1 0,-2-6 0 16,-1 6 7-16,0 0 0 0,3 0 1 0,-3 6 0 16,-6 2 3-16,1-3 0 0,2 3 0 0,0 5 0 15,-3 0-13-15,3 1-3 0,3-7 0 0,0 9 0 16,4-2-12-16,-1 1-8 0,3-4 8 0,0 5-8 15,3-3 0-15,6 3 0 0,-6-3 0 0,6 3 8 16,3-3-8-16,0-2 0 0,0 2 0 0,6 0 0 16,0-5 0-16,3-2 0 0,3-4 0 0,0 1 0 15,3-3 0-15,2-3 0 0,4 1 0 0,-3-4 0 0,0-2 10 16,3 3-2-16,0-8-8 0,0 5 12 0,-7-5-12 16,4-1 0-16,0 1 8 0,0 0-8 0,-3 2 0 0,0 3-8 15,-6-5 8-15,3 3-13 0,0 2 13 0,-7-5 0 16,-2 5 0-16,0 2 0 0,-3 6 0 0,0 0 0 15,0-8 0-15,-3 8 0 0,-3-5 0 0,4 10 0 16,-4-5 0-16,0 3 0 0,0 8 0 0,-3-3 0 16,3-3 0-16,-3 3 0 0,-6 5 0 0,6 0 0 15,3 6 0-15,0-6-9 0,-3 0 9 0,6 0 0 16,3 6 0-16,0-6 0 0,0-5 0 0,3 5 0 16,0-5 0-16,3-2 0 15,3-1 0-15,0 0 0 0,0 3 0 0,6-8 0 16,0 0-108-16,0 0-20 0,-1-5-4 0,7 2-592 0,0-10-117 15</inkml:trace>
  <inkml:trace contextRef="#ctx0" brushRef="#br0" timeOffset="20682.3">17492 810 345 0,'0'0'31'0,"0"0"-31"0,0 0 0 0,-3 0 0 15,-6 0 348-15,9 0 64 0,0 0 13 0,-3 5 3 16,-6 0-244-16,0-2-48 0,3 2-9 0,-2 3-3 0,2 3-62 0,-3 2-13 16,-3 5-2-16,0 4-1 0,0-4-16 0,-3 9-3 15,-3-1-1-15,-3 0 0 0,3 6 7 0,-2 0 2 16,-7 2 0-16,0-2 0 0,-6 3-35 0,7 2 0 16,11-3 0-16,-6 3 0 0,-3-3 11 0,3-2-11 15,3 0 10-15,3 2-10 0,-2 3 0 0,5-8 0 16,0 3 0-16,6-5 0 0,-3-1 0 0,6-2-8 15,0-3 8-15,6-8 0 0,0 1 0 0,3-1 0 16,0-3 0-16,6-2 0 16,3-8-26-16,-1 6-5 0,4-12-1 0,3 6 0 15,0-8-92-15,-3-5-18 0,-3 3-4 0</inkml:trace>
  <inkml:trace contextRef="#ctx0" brushRef="#br0" timeOffset="21400.89">17322 1466 979 0,'0'0'43'0,"0"0"9"15,-5 0-41-15,-1 8-11 0,3-3 0 0,0-2 0 0,0 2 221 0,3 0 43 0,0-5 8 0,0 0 1 16,0 0-165-16,3 3-34 0,3 2-6 0,2 0-2 16,-2-5-34-16,3 0-6 0,-3 0-2 0,6 0 0 15,-3 0-13-15,0 0-3 0,0-5-8 0,3-3 12 16,3 3-3-16,-6-3-1 0,0-3 0 0,-3 4 0 15,0-1-8-15,0 2 12 0,2-7-12 0,1 8 12 16,-3-8-12-16,0 5 0 0,0 2 0 0,-3-7 8 16,-3 5-8-16,0-5 12 0,3 8-12 0,-6-3 12 15,0 2 9-15,3 6 3 0,-6-5 0 0,-3 5 0 16,0 0-4-16,1 5 0 0,-4 1 0 0,-3 2 0 0,3 0 9 16,-3 2 2-16,-3 3 0 0,0 3 0 0,0 3-7 0,3-6-2 15,1 6 0-15,-1-1 0 0,0-2-10 0,6 2-1 16,-3 1-1-16,3-1 0 0,0-2-10 0,3 3 0 15,6-1 0-15,3-4 8 0,-3-1-8 0,3 0 0 16,6 0 0-16,6-7 0 0,0 2 0 0,0-3 8 16,-3 3-8-16,2-8 8 0,1 0-8 0,3 0 10 15,-3 0-10-15,3-8 10 0,3-3-10 0,0 3 0 16,-6 0 0-16,5-10 8 0,1 5-21 0,3-6-5 16,-3 1-1-16,-3 2 0 0,-3-3 19 0,2 1 0 15,4 4 0-15,-3 1 0 0,-6 0 0 0,3 5 0 16,0-5 0-16,-3 8 0 0,-3-3 0 0,-3 2 0 15,-3 1 0-15,-3 5 0 0,0 0 0 0,0 0 0 16,-6 5 0-16,0 3 0 0,0-2 12 0,-3 1 4 16,0 4 0-16,0 2 0 0,6-5-16 0,0 5 9 0,-6-2-9 15,0 2 8-15,0-5-8 0,3 5 0 0,3-5 0 16,3 3 8-16,-3-3-8 0,3-3 0 0,0-5 0 0,0 0 8 16,0 0-8-16,0 0 0 0,12 0 0 0,3-5 0 15,0-3 0-15,0 3 8 0,3-3-8 0,6-6 8 16,-7 9-8-16,7-8 0 0,-3 2 0 0,0 3-11 15,-3-5-6-15,0 5-2 0,-1 3 0 0,-2-3 0 16,-3-3 19-16,0 9-12 0,-3-3 12 0,0 5-10 16,-9 0 10-16,0 0-12 0,6 0 12 0,-3 5-12 15,-3-5 12-15,3 8 0 0,-6 5 10 0,0 0-10 16,0 0 23-16,-3-2-2 0,3 5 0 0,-6 2 0 16,6-4-9-16,-3-1-3 0,0 0 0 0,3 0 0 15,-3-2-1-15,3 2 0 0,3-5 0 0,-3 0 0 0,3 3-8 16,0-3 10-16,3-1-10 0,0-1 10 0,-3-6-10 0,6 5 0 15,3 3 0-15,0-8 0 16,0 0-96-16,0-5-20 0,0 2-5 0</inkml:trace>
  <inkml:trace contextRef="#ctx0" brushRef="#br0" timeOffset="22420.25">18168 1421 230 0,'0'0'10'0,"0"0"2"0,3 0-12 0,-3 0 0 16,3-5 0-16,-3 5 0 0,0 0 308 0,3-6 60 15,0 4 11-15,-3 2 2 0,0 0-210 0,0 0-43 16,0 0-8-16,0 0-1 0,0 0-54 0,0 0-10 15,0 8-3-15,-3-3 0 0,0 3-3 0,0 2-1 16,-3-2 0-16,0 6 0 0,3-1-17 0,-3 0-4 16,-3 5-1-16,0-4 0 0,0 4-4 0,0-5-1 15,0 3 0-15,3-2 0 16,0-4-9-16,3 3-1 0,0-5-1 0,0 0 0 0,0 3-10 0,3-6 10 0,-2 3-10 0,2-8 10 16,0 0-10-16,0 0 0 0,8 0-10 0,-2 0 10 15,3 0 0-15,0 0 8 0,0-5 1 0,0 2 0 0,0-2-9 16,0-3 8-16,-3 3-8 0,3-1 8 0,0-2-8 0,0-2 0 15,-3 2 0-15,0 0 0 0,3 3 0 0,-3-9 0 16,-1 6 0-16,1 3 0 0,3-3 0 0,-3-2 0 16,0 2 0-16,3 2 0 0,-3-2 0 0,3-2 0 15,-3 2 0-15,3 0 0 0,0 3 0 0,-3-3 0 16,3-5 0-16,-3 7 0 0,6-2 0 0,-6 3 0 16,0 0 0-16,-1-3 0 0,4 8-13 0,-3-5-5 15,0-1-1-15,-6 6 0 31,0 0-22-31,3 0-5 0,3-2-1 0,-3 2 0 0,-3 0 8 0,0 0 2 0,6 0 0 0,-3 0 0 16,-3 0 7-16,3 2 2 0,3 4 0 0,-3-6 0 0,3 0 13 0,-6 0 3 16,3 5 1-16,3-5 0 0,-3 0 11 0,3 2 0 15,-6 4 0-15,6-6-8 0,-3 0 8 0,3 5 0 16,-6-5-9-16,3 5 9 0,-3-5 0 0,3 8 0 16,-3-2 0-16,3 2 0 0,-3-3 0 0,0-3 18 0,3 4-3 15,-3 2-1-15,0-3 13 0,0 0 2 0,0 3 1 16,0-3 0-16,-3 3 5 0,3-2 1 0,-3-1 0 15,0 3 0-15,3-3-4 0,0 3-1 0,-3-3 0 0,-3 3 0 16,6-2-5-16,-3 2-1 0,-3 5 0 0,3-8 0 16,0 3-9-16,-3-3-3 0,3 3 0 15,3 0 0-15,-3-2-1 0,0 4-1 0,0-7 0 0,0 7 0 32,3-10-11-32,0 8 0 0,0-8 0 0,0 6 8 0,0-6-8 0,0 0 0 0,3 8 0 0,6-8 8 15,-3 0-8-15,3 0 0 0,-3 0 0 0,3-6 8 0,0 4-8 16,3 2 0-16,2-6 0 0,-2 1 0 15,3 2-20-15,-6-2-8 0,3-3-3 16,-3 8 0-16,3-5-34 0,0-3-7 0,-3 5-2 16,0 1 0-16,3-4-139 0,-3 6-28 0,-1-8-6 15,-2 8-1-15</inkml:trace>
  <inkml:trace contextRef="#ctx0" brushRef="#br0" timeOffset="22795.16">18769 1397 1796 0,'0'0'40'0,"0"0"8"0,0 0 1 0,0 0 1 0,0 0-40 0,0 0-10 0,0 0 0 0,-3 11 0 15,3-11 50-15,0 8 8 0,-3-3 2 0,0 3 0 16,0 2-18-16,0-2-3 0,0 0-1 0,0 3 0 16,-3 2 2-16,0 0 0 0,-3 0 0 0,3 1 0 15,-2 4 11-15,2-5 2 0,-6 1 1 0,0 7 0 16,3-8-37-16,0 0-7 0,0-2-2 0,6 2 0 15,-3-5-8-15,6-3 8 0,-3 3-8 0,3-2 8 16,0 2-84-16,0-8-16 0,0 0-4 0,0 0-596 16,9-6-118-16</inkml:trace>
  <inkml:trace contextRef="#ctx0" brushRef="#br0" timeOffset="22951.37">18989 1185 403 0,'0'0'17'0,"0"0"5"0,-6-5-22 0,3 5 0 16,0-8 0-16,0 8 0 0,-2-5 332 0,5 5 61 15,0 0 13-15,0 0 2 0,0 0-312 0,0 0-64 16,0 0-12-16,0 0-585 16,0 0-118-16</inkml:trace>
  <inkml:trace contextRef="#ctx0" brushRef="#br0" timeOffset="23576.24">18980 1447 345 0,'0'0'31'0,"0"0"-31"16,0 0 0-16,0 0 0 0,9-8 193 0,-3 3 33 31,-6 5 6-31,3-5 2 0,0-1-74 0,-3 6-16 0,0 0-2 0,0 0-1 0,0 0-39 0,0 0-8 16,0 0-2-16,0 0 0 0,0 0-22 0,0 0-5 16,0 0-1-16,0 6 0 0,-3 4-32 0,0-2-6 15,0 6-2-15,0-1 0 0,-3 0-15 0,0 0-9 16,0 6 10-16,1-6-10 0,-1 0 33 0,3 0 1 15,-3 1 0-15,3-1 0 0,0-5-26 16,0 2-8-16,0-2 0 0,3-2 0 0,0-1 0 0,0 3 0 0,0-8 0 0,0 0 0 16,0 0 0-16,0 0 0 0,0 0 0 0,0 0 0 15,6 0 10-15,3 0-2 0,-3 0 0 0,3-5 0 16,2 2-8-16,-2-2 8 0,0-1-8 0,3-2 8 16,-3 3-8-16,3-3 0 0,0-5 0 0,3 2 0 15,-3 3 0-15,0-5 0 0,3 0 0 0,-1 0 0 16,-2-1 0-16,0 1 0 0,0 0 0 0,0 0 0 15,0 0 0-15,0-1 0 0,-3 4 0 0,0 2 0 16,0 3 0-16,-3-1 0 0,0 4 0 0,2-4 0 16,-5 6 0-16,3-8 0 0,-3 3 0 0,3 5 0 15,-6 0-40-15,9-8-9 0,-3 8-3 16,-6 0 0-16,0 0-214 0,0 0-43 0,0 0-9 0,0 0-2 0</inkml:trace>
  <inkml:trace contextRef="#ctx0" brushRef="#br0" timeOffset="23982.41">19373 1461 460 0,'0'0'20'0,"0"0"5"0,0 0-25 0,0 5 0 16,0-5 0-16,0 0 0 0,0 0 256 0,3 2 47 15,0 4 9-15,0-6 1 0,0 0-193 0,3 5-38 0,3-5-8 16,0 0-2-16,0 0-18 0,0-5-4 0,0 5-1 0,3 0 0 15,-3 0-33-15,3 0-6 0,-1-8-2 16,-2 8 0-16,0-5-8 0,0-3 0 0,3 8 0 0,-3-11 0 16,0 3 0-16,0 3 8 0,-6-1-8 0,6 4 8 15,-3-3 4-15,-3-3 0 0,0 2 0 0,0-2 0 16,0 3 25-16,-6 0 6 0,0 2 1 0,-3-2 0 16,0-3-11-16,-3 8-1 0,-3-5-1 0,0 5 0 15,0 0-3-15,-3 0-1 0,-3 5 0 0,1 3 0 16,-1-8-3-16,-3 8-1 0,0 2 0 0,3-2 0 15,3 0-3-15,0 3 0 0,-2 2 0 0,2 0 0 16,3 1-9-16,0-1-3 0,3 0 0 0,0 0 0 16,3 0-8-16,0 1 0 0,3 4 0 0,0-5 0 15,3 1 0-15,0-1 0 0,3-5 0 0,3 5 0 0,3-2 0 16,3-6 0-16,0 3 0 0,9-8 0 16,0 5-20-16,2-5-10 0,1-5-2 0,0 5 0 15,3-8-158-15,3 3-32 0,-4-1-6 0,1-2-676 16</inkml:trace>
  <inkml:trace contextRef="#ctx0" brushRef="#br0" timeOffset="24986.12">19671 1521 518 0,'0'0'23'0,"0"0"5"0,0 6-28 0,0-6 0 16,0 0 0-16,3 5 0 0,-3 0 252 0,3 3 46 0,-3-8 9 0,0 0 1 15,3 0-193-15,3 5-39 0,-3-5-8 16,0 0-2-16,3 0-35 0,0 0-7 0,0 0-2 0,0-5 0 16,3 0 0-16,-1-3 0 0,-2 0 0 0,3 3 0 15,0-9-22-15,3 9 0 0,-6-8 0 0,0 5 0 16,3-5 8-16,0 0 1 0,-6-1 0 0,0 4 0 16,0-3 11-16,-3 5 1 0,-3 2 1 0,3 1 0 15,-3-3 9-15,0 0 1 0,0-2 1 0,-3 2 0 16,0 0-13-16,-3 2-4 0,3-2 0 0,-3 3 0 15,6 0 23-15,-6 5 4 0,-3 0 1 0,1 5 0 16,2-5-12-16,0 5-3 0,0 3 0 0,-6 0 0 16,3 3-4-16,0-3-1 0,3 5 0 0,-3 0 0 15,0 1-9-15,0-7-3 0,3 9 0 16,4-2 0-16,-1 1-12 0,0 4 11 0,-3-6-11 0,6 6 10 16,0-6-10-16,0 5 0 0,3-2 0 0,0-2 0 15,3-4 0-15,3-2 10 0,0 0-10 0,-6-8 10 0,12 5-10 16,-1 1 0-16,1-6 0 0,3-6 0 0,-3 6 0 0,0-8-11 15,0 3 11-15,3-8-8 16,0 5-28-16,3-5-6 0,-4-1-1 0,1-4 0 0,3-1 23 16,0 1 5-16,0 2 1 0,-3-2 0 0,0 4 14 0,-3-4 0 15,-3 5 0-15,-1-1-9 0,-2 6 9 0,0-2 0 16,0 2 0-16,-6 8 0 0,-3 5 8 0,0-5-8 16,-3 8 8-16,0-8-8 0,1 5 24 0,-1 3 1 15,-3-2 0-15,0 2 0 0,-3 5-1 0,0-3-1 16,-3 4 0-16,3 1 0 0,3 4-14 0,3-6-9 15,-3 6 12-15,0-1-12 0,6-5 8 0,0 1-8 16,3-1 0-16,-3-5 0 0,3 5 12 0,0-8-4 0,0 9 0 16,3-12-8-16,0 4 0 0,3-1 0 0,6 0 0 15,0-5 0-15,0 0 0 0,3 0 0 0,0-5 0 0,0 0 10 16,3-3-10-16,-1 2 0 0,1-2-10 16,0-5 10-1,0 3-34-15,0 2-1 0,-3-6 0 0,3-4 0 0,-4 5 15 0,1-1 2 0,-3-4 1 0,0 2 0 16,3 3 17-16,-6 0 0 0,0-1 0 0,0 4 0 15,0-3 0-15,-3 5-8 0,-3 2 8 0,0 1 0 16,0 2 0-16,-3 3 0 0,0 0 0 0,0 0 0 16,0 0 14-16,0 3 0 0,-3 8 0 0,0-9 0 15,3 4 3-15,-3-1 1 0,-3 3 0 0,3 2 0 16,-3 4-6-16,-3-6-2 0,3 5 0 0,0 0 0 16,0 0-10-16,-3 0 0 0,3-5 9 0,0 8-9 0,3-8 11 15,3 5-3-15,-3 1 0 0,0-6 0 0,6 2-8 0,-3-2 0 16,0-3 0-16,0-5 0 0,0 0 0 0,9 3 0 15,-9-3-12-15,9 0 12 0,3 0-12 0,0-3 12 16,0-2-10-16,0 0 10 16,0-3-31-16,3 0 0 0,-7-3 0 0,7 3 0 15,0-5 3-15,-3 0 1 0,0 0 0 0,3 2 0 0,-3-2 11 16,0 5 3-16,-3 0 0 0,0-5 0 0,0 8 13 0,-3-3-12 16,-1 2 12-16,1 1-12 0,-6 5 12 0,0 0 0 15,3-3 0-15,-3 3 0 0,0 0 0 0,0 0 13 16,0 0-2-16,0 0-1 0,-6 8 15 0,0 6 3 15,-2-7 1-15,-1 7 0 0,3 4-8 0,0-5-1 16,-3 1-1-16,3 4 0 0,0-5-7 0,3-5 0 16,0 3-1-16,0 2 0 0,0-5-11 0,0 5 8 0,3-7-8 15,0 2 8-15,0-3-8 0,6 3 0 0,0-3 0 0,0 0 0 16,-6-5 8-16,9 0-8 0,6 0 0 0,0 0 8 16,-1 0-8-16,1-5-14 0,0 0 3 0,0 2 1 31,3-2-128-31,-3-6-26 0,3 9-4 0,-3-9-848 15</inkml:trace>
  <inkml:trace contextRef="#ctx0" brushRef="#br0" timeOffset="25486.03">20606 1439 403 0,'0'0'36'0,"3"0"-36"16,3 0 0-16,-3-5 0 0,-3 5 221 0,3-5 38 16,5 5 7-16,-2-8 2 0,0 8-139 0,3-5-27 15,-3-3-6-15,0 8 0 0,0-6-26 0,0 1-5 0,-6 5-1 0,3-3 0 16,0-2 0-16,-3 5 0 16,0 0 0-16,-3-5 0 0,3 2 0 0,0 3 0 15,0 0 0-15,-6-5 0 0,6 5-18 0,-6-5-4 0,0 2-1 16,-3 3 0-16,0 3-6 0,0-3-2 0,-2 5 0 0,2-5 0 15,0 5-5-15,0-5-2 0,-3 8 0 0,3-3 0 16,-3-2-5-16,3 8-1 0,-3-9 0 0,3 9 0 16,0-9-20-16,3 9 0 0,-3-6 0 0,6 3 0 15,-3-2 30-15,6 2 2 0,0-3 0 0,3 3 0 16,0 0-52 0,3-3-9-16,3 8-3 0,0-8 0 0,3 3 32 0,0-2 0 0,0 2 0 0,-3 2 0 15,-3-2 0-15,3 0 0 0,0 3 0 0,0-3 0 16,-3-3 0-16,0 3-14 0,-3 0 1 0,-1 2 0 15,1 4 13-15,-3-9-11 0,-3 8 11 0,3 0-10 0,-2-5-12 16,-1 0-2-16,-3 3-1 0,3-3 0 0,-3-3 25 16,-3 3 19-16,3-3-3 0,0 3-1 0,-6-2-15 0,3-6 9 15,0 2-9-15,0 1 8 0,-3-3 0 16,3 2 0-16,-6-2 0 0,3 6 0 0,1-6-8 0,-1 0 8 16,-6 0-8-16,6 0 8 0,3 0-8 0,-3 5 0 15,0-5 0-15,0 0-11 16,0-5-161-16,-3 5-33 0</inkml:trace>
  <inkml:trace contextRef="#ctx0" brushRef="#br0" timeOffset="27806.18">1020 2223 1566 0,'0'0'34'0,"0"0"7"0,0 0 2 0,0 0 1 0,0 0-35 0,3 0-9 0,6 2 0 0,0 3 0 16,3-5 0-16,2 6 0 0,-2-4 0 0,9 4 0 15,0-6 0-15,3 0 8 0,3 0-8 0,2-6 8 16,1 4-8-16,9-4 0 0,3 1 0 0,-7-3-11 16,4 0-7-16,0-2-2 0,2 2 0 0,1-5 0 15,0-1 6-15,2 1 1 0,1 0 0 0,3 0 0 16,-7-1 13-16,4 4 0 0,0 2 0 0,-4 3 0 15,1-3 42-15,-3 8 8 0,2 0 2 0,-8 0 0 16,6 8 16-16,-1 0 3 0,4 2 1 0,-3 3 0 16,-4 1-20-16,7-1-3 0,-3 5-1 0,3-4 0 0,-4-1-32 15,10 0-6-15,2-8-2 0,10 3 0 16,2-8-64-16,-2 0-12 16,3 0-4-16,-4-8 0 0,4-5-25 0,-4 2-6 0,1-2-1 0,2-5 0 15,-2 2 23-15,-4 3 4 0,1-6 1 0,-13 6 0 16,4-6 118-16,-3 6 24 0,-1 5 5 0,-8-5 1 0,3 8 52 0,-6 5 12 15,-4 0 1-15,1 5 1 0,0 3-58 0,0 0-11 16,-4 2-2-16,4 4-1 0,0-1-37 0,3 0-7 16,-1 0-2-16,4 1 0 0,6-9-11 0,8 3-9 15,-5-3 12-15,12-2-12 16,-4-6-20-16,7 3-12 0,-1-5-1 0,4-8-1 16,-1-1-75-16,4 1-15 0,5 0-4 0,-2-6 0 15,5-2 32-15,-8 3 7 0,-1-6 1 0,0 3 0 0,-2 7 76 0,-3-4 12 0,-1 5 11 0,-8 5-3 16,-4 0 80-16,-8 8 16 0,-3 0 4 15,2 2 0-15,1 4-37 0,0 2-7 0,-1 2-2 0,7 4 0 16,-6-1-49-16,8 5-13 0,1-2 0 0,0 3 0 16,2-6 16-16,1 0-3 0,5-5 0 0,4 3 0 31,5-11-52-31,1 8-10 0,-1-8-3 0,-2-6 0 16,2 4-51-16,4-9-10 0,2 3-3 0,1-5 0 0,-1 0 64 15,-2-1 13-15,-4 1 3 0,1-5 0 0,2-1 25 0,1 3 11 0,-7 3-8 0,1 2 8 16,-7 4 100-16,-2 7 26 0,-1 0 5 0,1 0 1 15,-1 5-39-15,1 3-7 0,3 5-2 0,-4 6 0 16,-2 2-57-16,-1-3-12 0,1 1-3 0,8 2 0 0,7-8 16 0,-1 6 2 16,4-6 1-16,-1 0 0 15,10-8-152-15,-4 3-31 16,7-8-5-16,5 0-2 0,0 0 25 0,6-8 5 0,-2-2 1 0,2-3 0 16,0-1 51-16,-5 1 10 0,-7-5 3 15,-3 2 0-15,1-3 92 0,-4 6 20 0,-5 0 3 0,-4 0 1 0,-5 7 96 0,-7 1 19 16,1 2 4-16,-7 3 1 0,4 0-57 0,-3 8-11 15,-1-2-3-15,1 1 0 0,-6 7-59 0,2-1-12 16,1 5-2-16,3-4-1 0,-4 4-15 0,4-5-4 16,5 1 0-16,1-6 0 0,5-3-8 0,1 3-11 15,3-3 3-15,-4-2 0 16,4-3-36-16,-4-3-6 0,1 3-2 0,5-8 0 16,4 3 10-16,-4-6 2 0,-2 3 0 0,-4 0 0 0,1-5 27 0,-4 3 13 15,-2-4-12-15,-1 6 12 0,1-2 26 0,-4 7 13 0,-5 3 2 0,-3 0 1 16,-6 0 18-16,-1 3 3 0,-2 2 1 0,3 6 0 15,-4 2-36-15,4-5-6 0,3 5-2 16,-3 0 0-16,5 1-9 0,4-6-3 0,3 5 0 0,2-3 0 16,-2-2-8-16,5-2 0 0,7-1 0 0,2-5-11 31,7 0-41-31,-1 0-8 0,1-5-1 0,-1-3-1 16,1 2-17-16,2-7-3 0,4 0-1 0,-4 0 0 0,-3-1 61 0,-5-4 12 0,-7 5 10 0,1-6-13 15,0 3 37-15,-1 6 8 0,1-4 2 0,-7 7 0 16,1 1 48-16,-6 6 10 0,-4 0 1 0,1 6 1 15,-3-6-52-15,2 7-10 0,4 7-3 0,-3-9 0 16,-1 8-29-16,4 0 0 0,6 1 0 0,-1-1-10 16,1 0 34-16,2 0 6 0,1-5 2 0,2 3 0 15,7-8-52-15,2 2-9 0,1 0-3 0,2-5 0 16,1-5-16-16,-1 2-4 0,1-2-1 0,2 0 0 0,4-3 33 0,-4 2 8 16,-2-7 0-16,-1 5 1 0,0-5 11 0,1 0 8 15,2 2-8-15,-2 3 11 0,-10 0 25 0,1 3 4 16,-7 0 2-16,7-1 0 0,-1 4 5 0,7 2 1 15,-1 0 0-15,1 8 0 0,-7-3-39 0,4-5-9 16,5 5 0-16,4-2 0 0,2 2 0 0,-2 0 0 16,2 3 0-16,1-8 0 0,-1 6 0 0,6-6 0 15,4 0 0-15,-7 0 0 0,-3 0-14 0,1-6-5 16,-1-4-1-16,1 2 0 0,2 3 7 0,-5 2 1 16,-1-2 0-16,-3-3 0 0,4-5 12 0,-1 7 15 15,4-2-3-15,-7 3-1 0,-5 5 8 0,-7 0 1 16,1 5 1-16,-4-2 0 0,1 2-4 0,0 1-1 0,2 1 0 15,1 7 0-15,2-4-6 0,-2 3-2 0,-4 1 0 16,7-1 0-16,5 0-8 0,4-5 0 0,-1 0 0 0,4 3 0 16,-1-3-16-16,1-3 2 0,-1-5 0 0,6 0 0 31,1-5-32-31,-4 5-6 0,1-6-2 0,-7 4 0 0,7-9 38 0,-4 3 16 0,3 0-12 0,1-2 12 0,-7 2 0 16,1 0 0-16,-7 2 0 0,1-2 0 0,-1 3 19 0,-2 5 8 15,2 0 1-15,-5 0 1 0,-7 5 1 0,-2 3 0 16,-6 0 0-16,2 3 0 0,-2 2-30 0,6 0 0 15,-4-5 0-15,4 6 0 0,0-1 9 0,-1 5-9 16,1-4 8-16,-1-1-8 0,-2-8 0 0,6 8 0 16,2-5 0-16,7-2 0 15,-1-6-77-15,4 0-8 0,-1 0-2 0,-2 0 0 16,2-6 40-16,1-2 8 0,-1 3 2 0,-2-3 0 0,-1-3 37 0,-2 4 0 0,-6-1 0 0,-1-6 0 16,-5 9 44-16,-3-5 16 0,-7 2 3 0,4 0 1 15,-6 8 9-15,2 0 3 0,-5 0 0 0,0 0 0 16,3 8-29-16,-4-3-6 0,1 3-1 0,0 2 0 15,0 4-25-15,2-1-6 0,-2 0-1 0,3-5 0 16,3 5-8-16,2 0 0 0,10-5 0 0,3 3 0 31,5-8-113-31,4 2-25 0,-1 0-5 0,1-5-584 0,-1-8-117 0</inkml:trace>
  <inkml:trace contextRef="#ctx0" brushRef="#br0" timeOffset="31841.29">8015 2990 403 0,'12'2'36'0,"-12"-2"-36"15,0 0 0-15,0 0 0 0,0 8 163 0,-3 6 25 16,0-9 6-16,-3 8 1 0,0-5-81 0,3 5-16 15,0 1-3-15,-3 4-1 0,-3-5 3 0,3 6 1 16,-3 2 0-16,0-3 0 0,3-4-58 0,0 4-12 16,0 3-3-16,-3-2 0 0,3-1-10 0,0 4-3 15,-2-9 0-15,2 5 0 0,0-2-12 0,3-3 8 16,-6 1-8-16,6-1 0 16,0-2-61-16,0-6-19 0,0 3-3 0,0-3-695 0</inkml:trace>
  <inkml:trace contextRef="#ctx0" brushRef="#br0" timeOffset="32450.52">7589 3014 403 0,'-3'-6'36'0,"3"4"-36"0,-3 2 0 0,3-3 0 0,-3 3 189 0,0-3 31 16,0 3 7-16,0-5 1 0,3 2-97 0,0 3-19 16,0 0-4-16,3-5-1 0,3-3-27 0,3 3-4 15,0-3-2-15,0-3 0 0,6 3-19 0,0-5-4 16,3 3-1-16,-1-4 0 0,4 1-6 0,3 0 0 15,0-3-1-15,-3 6 0 0,3-4-11 0,-1 1-3 16,1 0 0-16,0 0 0 0,-3-1-17 0,3 4-4 16,5-3-8-16,4 5 12 0,0-6 0 0,3 6 0 15,-1-2 0-15,1 7 0 0,-6-2-12 0,0 0 8 16,-4 5-8-16,1 5 0 0,-6-5 8 0,0 8-8 16,0 2 0-16,-6-2 0 0,-1 6 0 0,1-6 8 15,0 7-8-15,-3 7 0 0,-3-4 20 0,-3 3 2 16,3 0 0-16,-3 3 0 0,-3 3-22 0,0-1-16 0,0-5 2 15,-3 3 1-15,-3 3 13 0,3-6 15 0,-3 3-3 0,0 2-1 16,0-5-11-16,-3 6 0 0,-3-1-10 16,-3 1 10-16,3 2 0 0,-3-3 0 0,0 1 0 0,-3 4 0 15,-5-4 12-15,-1 2-4 0,-3-3 0 0,-3 3-8 16,0-2 40-16,1-6 2 0,-7 3 0 0,-3-3 0 16,6 0-34-16,-2 3-8 0,2-11 0 0,0 6 0 15,0-3-17-15,4 2-6 0,-4-7-1 0,0-1 0 16,-3 1 24-16,1-6 0 0,-4 3 8 0,0-8-8 15,3 0 11-15,4 0-3 0,2 0-8 0,3-8 12 16,3 3-1-16,3 0-1 0,0-3 0 0,4-5 0 0,2 2 8 16,3-2 2-16,0-1 0 0,6 1 0 15,3 0-41-15,0-3-8 0,0 3-2 16,3 2 0-16,3-7-104 0,3 5-21 0,3-1-4 0,0 1-836 16</inkml:trace>
  <inkml:trace contextRef="#ctx0" brushRef="#br0" timeOffset="33403.42">8559 3453 288 0,'0'0'25'0,"0"0"-25"16,0 0 0-16,3 2 0 0,-3-2 160 0,3 3 26 15,-3-3 6-15,3 5 0 0,0-5-75 0,-3 0-15 16,3 0-3-16,3-5-1 0,0 2-27 0,-3 1-6 16,-3 2-1-16,6-3 0 0,0-5-32 0,0 3-6 15,-3-3-2-15,0 3 0 0,3-1-15 0,0-2-9 16,0-2 10-16,-3 2-10 0,0 0 9 0,3-3-9 15,-3-2 8-15,0 5-8 0,-3-5 8 0,0 0-8 0,0 0 0 0,-3 2 8 16,-3-2 16-16,0 5 4 0,3-5 0 0,-6-1 0 16,0 4 9-16,0 2 3 0,0 0 0 0,-3 3 0 15,0-1 11-15,-3 4 2 0,1 2 1 0,-4 0 0 16,3 0-6-16,0 8-2 0,0-3 0 0,0 3 0 16,3 2-28-16,-3 1-6 0,-2 2 0 0,2 3-1 15,3 0-2-15,-3 3 0 0,3-1 0 0,3 1 0 16,-3 2-9-16,6-5 0 0,-3 2 0 0,6 1 8 15,-3-1-8-15,6-2 0 0,0 0 0 0,0-3 0 16,3 0 0-16,3-5 0 0,0 3 0 0,3-3 0 16,3-8 0-16,0 0 0 0,6 0 0 0,0-5 0 0,3-3 0 15,-1 2 0-15,1-7-9 0,3 0 9 0,-6 2 0 16,6-2 9-16,-3-3-1 0,-1 3 0 0,1-6-8 16,-3 1 0-16,0 2 0 0,-3 0 0 0,-6 0 0 15,3-2 0-15,-3 5 0 0,-1-1 0 0,-2 1 0 0,-3 0 0 16,3 0 0-16,-3 2 0 0,0 0 0 0,-3 6 0 15,0 0 0-15,0 5 8 0,0 0 2 0,0 0 0 16,0 0 0-16,0 0 0 0,-3 5 3 0,0-2 1 16,-3 7 0-16,-3-4 0 0,4 2 0 0,-4 5 0 15,3 0 0-15,0 0 0 0,-3 6-5 0,0-6-1 16,3 6 0-16,0-4 0 0,0 4-8 0,0-6 0 16,3 6 9-16,0-6-9 0,3 0 0 0,0 0 9 15,3-7-9-15,6 2 0 0,-3-3 0 0,3 3 0 16,-3-8 0-16,6 0 0 0,-3 0 8 0,3 0-8 15,-1-8 0-15,4 3 0 16,-3-6-133-16,3 0-31 0,0-2-5 0,-3-3-812 0</inkml:trace>
  <inkml:trace contextRef="#ctx0" brushRef="#br0" timeOffset="33715.83">9253 2479 1576 0,'0'0'70'15,"0"0"14"-15,-3 5-67 0,-3 1-17 0,3 2 0 0,0-3 0 0,-3 6 98 0,0 4 16 16,0-1 3-16,0 2 1 0,0 2-53 0,-3 3-10 16,1 3-3-16,-4 2 0 0,0 1-18 0,-3 5-4 15,0 2-1-15,-3 6 0 0,0 2-1 0,0-2 0 16,-5 2 0-16,2 3 0 0,-3-3-1 0,3 1-1 15,-3-1 0-15,3 0 0 0,7-2-15 16,-4-3-3-16,0 3-8 0,3 0 12 0,0-3-12 0,6-8 0 16,0-3 0-16,3 1 0 0,-3-4-25 0,3-4 1 15,3-6 1-15,3 3 0 0,3-5 39 0,-3-3 7 16,3-3 1-16,0 0 1 16,3-2-146-16,0-3-30 0,-6 0-5 0,6-5-801 0</inkml:trace>
  <inkml:trace contextRef="#ctx0" brushRef="#br0" timeOffset="33934.55">8765 3231 1472 0,'0'0'65'0,"0"0"14"0,0 0-63 0,0 0-16 0,0 0 0 0,0 0 0 16,0 0 137-16,0 0 25 0,0-3 5 0,0 3 1 16,0 0-69-16,3-5-14 0,0-3-2 0,3 2-1 15,0 6-23-15,3 0-5 0,0-8-1 0,2 6 0 16,-2-1-8-16,3 3-1 0,6-8-1 0,0 3 0 15,0 0-27-15,3-1-6 0,-3 4-1 0,2-4 0 16,-2 1-9-16,3 2 8 0,-6-2-8 0,6 0 8 16,-3 2-8-16,-3-2 0 0,-1 5 0 0,-2 0-11 15,0 0-204-15,-3 0-41 16</inkml:trace>
  <inkml:trace contextRef="#ctx0" brushRef="#br0" timeOffset="34450.07">9134 3270 1166 0,'0'0'52'0,"0"0"10"0,0 0-50 0,0 0-12 15,0 0 0-15,0 0 0 0,0 0 63 0,0 0 9 16,0 0 3-16,6 0 0 0,-6 0-7 0,6 0 0 15,-6 0-1-15,6 0 0 0,3 0-5 0,-3 0-1 16,0-2 0-16,0 2 0 0,-6 0-9 0,6 5-1 0,0-5-1 0,-4 0 0 16,-2 0-9-16,6-3-1 0,0 1-1 0,0 2 0 15,0-6-15-15,0 4-2 0,0-4-1 0,0 1 0 16,-3 0-7-16,3 2-2 0,-3-2 0 0,0-3 0 16,3 3-3-16,-3-3-1 0,0 2 0 0,-3-4 0 15,3 2 5-15,0 3 1 0,-3 2 0 0,-3-5 0 16,0 3 13-16,0-3 2 0,0 2 1 0,-3 6 0 15,0-5-6-15,0 3 0 0,-3 2-1 0,0 2 0 16,-3 3 1-16,-3 1 0 0,4 2 0 0,-4 5 0 16,0-5-4-16,0 2-1 0,-3 4 0 0,0-1 0 15,-3 3-2-15,4 0 0 0,-1 0 0 0,0 2 0 16,3 1-1-16,0-4 0 0,3 4 0 0,3 0 0 0,0 2-16 16,3-3 0-16,0 1 0 0,3-6 0 0,0 0 0 15,3 0 0-15,3 1 0 0,3-6 0 0,3 2 0 0,0-2 0 16,3-3 0-16,0 3 0 0,3-8 16 0,0 6 0 15,-3-6 0-15,6-6 0 0,-4 6-16 0,1-5 0 16,3 2 8-16,-3-2-8 16,3-3-26-16,-3 3-9 0,0-8-1 0,0 5-1 15,-1-3-113-15,1 3-22 0,-3-5-5 0,0 2-1 16,0 3-96-16,0-5-19 0,6-13-4 0,-6 7-1 0</inkml:trace>
  <inkml:trace contextRef="#ctx0" brushRef="#br0" timeOffset="34965.56">9426 3209 403 0,'0'0'17'0,"0"0"5"0,0 0-22 0,0 0 0 0,0 0 0 0,0 0 0 15,0 0 277-15,0 0 51 0,0 0 11 0,0 0 1 16,-3 0-171-16,3 6-34 0,-3-6-7 0,0 2-2 16,3 4-37-16,-3 7-7 0,-3-8-2 0,0 8 0 15,-3-5-2-15,0 3-1 0,0 5 0 0,0 2 0 16,3-4-61-16,-3-1-16 0,-3 5 0 0,6-4 0 15,0 1 28-15,0-1 2 0,1 1 1 0,2-1 0 16,0-1-16-16,3-8-3 0,0 6-1 0,-3-6 0 16,3-5-11-16,0 0 12 0,3 8-12 0,-3-8 12 15,0 0-12-15,3 3 10 0,2-1-10 0,4-2 10 16,0-2-2-16,0-4 0 0,0 1 0 0,6-3 0 0,-3 0-8 0,3 3 12 16,-6-8-12-16,3-1 12 0,3-1-12 0,-3-1 0 15,2 3 0-15,1-6 0 0,0 6-10 0,0 0 10 16,0-1 0-16,0 1-9 0,-3 0 9 0,0 2 0 15,0 3-9-15,-1 0 9 0,1 0 0 0,-3 3 0 16,0 5 0-16,0-5 0 0,-9 5-9 0,6 0 9 16,-6 0 0-16,9 0 0 0,0 0-8 0,-9 0 8 15,6 5 0-15,0 0 0 0,0 3 0 0,0-2 0 16,-6 2 0-16,0 0 0 0,0 2 0 0,0 1 0 16,0-1 0-16,-3 4 0 0,3-1 0 0,-6 0 0 15,3 0 0-15,-3 0 0 0,-3 1 0 0,6-1 9 16,-3 0-9-16,0 0 12 0,0 1 1 0,0-4 1 15,0 3 0-15,0 1 0 0,3-9-1 0,0 6 0 16,0-1 0-16,0-5 0 0,3 9-13 0,3-9 9 16,0 3-9-16,-3-3 8 0,3 3-8 0,3-5 0 0,-6-3 0 15,9 2 0-15,-3 6 0 0,3-8 8 0,0 0-8 16,0 0 0 0,0 0-67-16,0-5-18 0,0 0-4 0,3 2-743 0,-3-5-149 0</inkml:trace>
  <inkml:trace contextRef="#ctx0" brushRef="#br0" timeOffset="36996.33">10259 2511 716 0,'0'0'32'0,"0"0"6"0,3 0-30 0,-3 0-8 16,0 0 0-16,0 0 0 0,0 5 84 0,3 3 15 16,0-3 3-16,0 9 1 0,-3-6-32 0,0 5-7 0,-3-3 0 0,3 12-1 15,-3-9 11-15,0 8 2 0,0 3 1 0,-3 2 0 16,0 3 5-16,-3 3 1 0,-3 5 0 15,3 3 0-15,-2 0-8 0,-1 4-2 0,0 1 0 0,-3 0 0 16,0 3-25-16,-3 2-6 0,3-2-1 0,-3 5 0 16,0-3-12-16,1 3-2 0,-1-8-1 0,0 8 0 15,0-13-10-15,3 5-3 0,0-6 0 0,-3-2 0 16,7-2-4-16,-1-3-1 0,3-1 0 0,0-2 0 16,3-5-8-16,3 3 0 0,0-11 0 0,3 2 8 15,0 1-8-15,3-12 0 0,-3 4 9 0,3-3-9 16,6-3-144-16,-9-5-34 15</inkml:trace>
  <inkml:trace contextRef="#ctx0" brushRef="#br0" timeOffset="37668.04">10536 2921 115 0,'0'0'10'0,"0"0"-10"16,0 0 0-16,0 0 0 0,0 0 229 0,0 0 44 16,0 0 9-16,0 8 2 0,-6 5-153 0,6-5-31 15,-3 5-5-15,-3 3-2 0,0 0-17 0,0 3-4 16,-3 2-1-16,0 3 0 0,-3 2-16 0,3 1-3 16,-5 4-1-16,2-4 0 0,0 4 21 0,-3-1 4 15,-3-1 0-15,3 5 1 0,0-7-77 0,3 4-18 16,-3-4-2-16,1-1-1 0,5-2 21 0,0-3 0 15,3 0 0-15,0-2 0 0,3-1 8 0,3-2-8 0,-6-3 8 16,3-2-8 0,3 2-86-16,0-10-22 0,0-3-5 0,0 0-723 0</inkml:trace>
  <inkml:trace contextRef="#ctx0" brushRef="#br0" timeOffset="38136.71">10500 2836 1512 0,'0'0'33'0,"0"0"7"0,0 0 2 0,0 0 0 0,0 0-34 0,0 0-8 15,6 0 0-15,-3-5 0 0,0-3 59 0,-3 8 9 16,3-5 3-16,3 5 0 0,0-8-19 0,0 3-4 15,0 5-1-15,0-6 0 0,3 4-15 0,-3-4-4 16,3 6 0-16,3-5 0 0,-4 2-16 0,4 1-3 16,3-1-1-16,0-5 0 0,0 3-8 0,0 5 10 15,3-5-10-15,0-3 10 0,0 2-10 0,-1 1 0 16,1 2 9-16,3-7-9 0,-3 7 0 0,0-2 8 16,0-3-8-16,-3 5 0 0,-1 1 0 0,-2 2 8 15,-3 0-8-15,3 0 0 0,-6 0 0 0,3 2 0 16,-9-2 0-16,3 6 0 0,0 4 0 0,-3-2 0 15,0-3 0-15,-3 9 8 0,0-1-8 0,-3 3 12 0,0-3-4 0,-3 6 0 16,3 4 4-16,-6 4 0 0,-3-1 1 0,4 1 0 16,-1-1 5-16,-3 6 1 0,0-3 0 0,0 3 0 15,3 5-19-15,-3-8 0 0,3 8 0 0,0 0 0 16,0-3-11-16,1 3-5 0,-1 0-2 0,0 1 0 16,0-4 46-16,3 3 8 0,0-11 3 0,-3 6 0 15,6-5-39-15,0-1 0 0,0-2 0 0,3 0 0 16,0-8 0-16,0-1 0 0,0 4 0 0,6-11 0 15,-3 3-141 1,3-6-33-16,-3-5-6 0</inkml:trace>
  <inkml:trace contextRef="#ctx0" brushRef="#br0" timeOffset="38371">10429 3281 518 0,'-12'5'23'0,"9"-2"5"0,-3-3-28 0,3 0 0 16,-3 0 0-16,3 0 0 0,3 0 274 0,0 0 50 16,0 0 9-16,0 0 3 0,0 0-236 0,0 0-46 15,9 0-10-15,3 0-1 0,3-3 9 0,-3 3 1 16,3-3 1-16,-4 1 0 0,4 2-20 0,0-5-4 16,3-1-1-16,-3 4 0 0,0-6-13 0,0 2-4 15,0 6 0-15,-1-8 0 0,1 3-12 0,0 0-10 16,3 5 2-16,-3-8-646 0,0 8-129 0</inkml:trace>
  <inkml:trace contextRef="#ctx0" brushRef="#br0" timeOffset="38870.94">10896 3186 806 0,'0'0'72'0,"0"0"-58"0,0 2-14 0,0-2 0 16,0 0 204-16,-6 3 37 0,0 2 8 0,-3 0 2 0,3 3-97 16,-3 6-19-16,3-9-4 0,-3 8-1 15,1-5-51-15,-1 5-11 0,-3 1-1 0,6 4-1 16,-3-5-26-16,3 6-4 0,-3-3-2 0,3 0 0 0,0-1-2 0,3 4-1 16,0-6 0-16,3 0 0 0,3-2-31 0,0-3-21 15,0 0 3-15,3 0 1 0,0 2 17 0,3-10 0 16,0 3 0-16,0 0 0 0,6-9-10 0,-4 6 2 15,4-8 0-15,0 3 0 16,0-5-21-16,0-1-4 0,0 0-1 0,-3-2 0 16,3 0 0-16,-3 0 0 0,0 0 0 0,-4-6 0 0,4 6 18 15,0-6 3-15,-3 3 1 0,0 3 0 0,0 3 12 0,0 2 0 16,0-6 0-16,-6 1 0 0,0 8 0 0,3-3 0 16,-3 3 0-16,0 5 0 0,-3 0 12 0,0 0-2 15,0 0 0-15,0 0 0 0,0 0 30 0,0 0 7 16,0 5 1-16,-3 3 0 0,0-3-18 0,0 8-3 15,-3-5-1-15,3 6 0 0,-3 4-3 0,0-5-1 0,3 1 0 16,-3 4 0-16,3-5-8 0,0 3-2 0,0 0 0 0,0-3 0 16,0 0-4-16,3 1 0 0,-3-1-8 15,3 0 12-15,0-5-12 0,3 3 8 0,0-3-8 16,0-3 0-16,3 3 0 0,0-5 0 0,-6-3 0 0,9 2 0 16,0-2-12-16,0 0-9 0,0-5-2 0,3 5 0 15,6-11-259 1,-7 1-52-16,16-14-10 0,-6 3-3 0</inkml:trace>
  <inkml:trace contextRef="#ctx0" brushRef="#br0" timeOffset="39386.39">11384 3215 230 0,'0'0'20'0,"0"0"-20"16,0 0 0-16,6-6 0 0,3 6 138 0,-3 0 23 16,-6 0 5-16,6-8 1 0,0 6-114 0,0-1-22 15,0-5-5-15,-3 3-1 0,3 5 15 0,-6 0 4 16,0 0 0-16,0 0 0 0,3-8 45 0,-3 8 10 16,0 0 1-16,0 0 1 0,0 0 5 0,-3-3 1 15,3 3 0-15,-6-2 0 0,-3 2-15 0,3 0-2 16,-3 2-1-16,-3 1 0 0,3-3-22 0,-3 8-5 15,-3-5-1-15,1 2 0 0,2 0-17 0,-3 3-3 16,3 3-1-16,0-3 0 0,3-3-14 0,0-2-3 16,3 7-1-16,0-7 0 0,0 2-13 0,3 0-9 15,3-5 12-15,0 8-12 0,0-8 0 0,3 6 0 0,3 2 0 16,0-3 0-16,3 0 0 0,0 3 0 0,0-5 0 16,0 2 0-16,3 0 0 0,-3 1 0 0,3 2 0 0,-3-3 0 15,-1 3 0-15,1-3 0 0,-3 0-9 0,3 3 9 16,-3 0-12-16,-3 0 4 0,0 3 0 0,0 2 0 15,0-8 8-15,-3 3-8 0,0 5 8 0,0-7-8 16,-6-1 8-16,3 3 0 0,0-3 0 0,-3 3 0 16,0-5 0-16,-3 2 0 0,3 0 0 0,-5 1 8 15,2-4-8-15,-6 4 9 0,0-6-9 0,0 0 10 16,0 0 2-16,3 0 0 0,0 0 0 0,0 0 0 0,-3-6-4 16,1 4 0-16,-1-1 0 0,0 0 0 0,6-2-8 15,0 0 0-15,-3 2 0 0,6-5 0 0,3 3 0 16,-3-3 0-16,3 3 0 0,3-6 0 15,0 8-156-15,6-7-34 0,0 2-6 16</inkml:trace>
  <inkml:trace contextRef="#ctx0" brushRef="#br0" timeOffset="40183.07">11602 3270 576 0,'0'0'51'0,"-3"6"-41"16,-3 1-10-16,3 4 0 0,0-3 160 0,0 5 31 0,-6 6 5 0,3-6 2 0,0 6-78 0,0-1-15 15,-3 3-3-15,0 3-1 0,0 2-36 0,-3-2-7 16,3 5-2-16,-6-2 0 0,3-1-17 0,-2 6-4 16,-1-3-1-16,0 3 0 0,0 0-22 0,0-1-4 15,-3-4 0-15,3-1-8 0,0 1 9 0,1-3-9 16,-1-1 0-16,3-4 9 0,0-1-9 16,3 1 0-16,0-6 0 0,0-5 8 0,6 3-8 0,-3-3 0 15,3-6 0-15,0 1 8 0,0 0 3 0,3-3 0 16,0 0 0-16,0-6 0 0,3-2-11 0,0 0 0 15,0-2 9-15,-3-1-9 0,6 1 0 0,-3-9 0 16,0 1 0-16,3 2 0 0,3-11 8 0,0 3-8 16,0 3 8-16,3-10-8 0,0 4 0 0,2-5 0 15,1 1 0-15,0 2 8 0,0-3-8 0,0-3 9 16,3 6-9-16,0-2 10 0,-3 1 6 0,2 4 2 16,-2-6 0-16,6 6 0 0,0-1 7 0,0 1 2 0,-3 7 0 15,3-2 0-15,-4 5-11 0,4 0-1 0,-3 3-1 0,3 0 0 16,-3 8-4-16,3-3-1 0,-4 2 0 0,1-2 0 15,0 6-9-15,0-1 0 0,-3 3 0 0,-3 3 8 16,3-1-8-16,-6 6 0 0,0-2 0 0,-3 7 0 16,0-5 0-16,-4 0 0 0,1 5 0 0,-3 0 0 15,-5 3 13-15,-1 0-2 0,0 3-1 0,-3-1 0 16,0-5 5-16,-3 3 1 0,-3 0 0 0,0 5 0 16,0-8 3-16,0-2 1 0,-3 0 0 0,1 2 0 15,2-3-8-15,3-2 0 0,-3 0-1 0,0 3 0 0,0-8-3 16,0-1-8-16,6 1 12 0,0-3-4 15,-3 0-8-15,4-3 12 0,2 1-12 0,0-1 12 0,0-2-12 16,3-3-11-16,3 0 3 0,0 2 0 0,6-7-12 0,0 3-3 16,0-4 0-16,3 6 0 15,2-5-175-15,1 0-35 0,0 0-7 0</inkml:trace>
  <inkml:trace contextRef="#ctx0" brushRef="#br0" timeOffset="40542.39">11965 3228 288 0,'0'0'12'0,"0"0"4"0,0 0-16 0,0 0 0 0,0 0 0 0,0 8 0 16,0-3 338-16,0 0 65 0,0 3 13 0,0-2 2 16,0 2-281-16,0 0-56 0,0 2-11 0,0-2-2 15,0 5-24-15,0-5-4 0,0 3 0 0,-3 2-1 16,3-8-9-16,0 6-2 0,-3 0 0 0,3-4 0 15,-3 4-4-15,3-3-2 0,0-8 0 0,-3 8 0 16,3-8-5-16,0 0-1 0,-3 5 0 0,3-5 0 16,0 0-7-16,0 0-1 0,0 0-8 0,0 0 12 15,0 0 3-15,0 0 0 0,3 0 0 0,0-8 0 16,3 3-7-16,-3-6 0 0,0 3-8 0,3 1 12 16,-3-1-12-16,3-3 0 0,-4 3 8 0,4-5-8 15,0 8 0-15,0-9 0 0,-3 4 0 0,6 2 0 16,-3 2 28-16,0-1 5 0,3-1 2 0,-3 0 0 15,0 5-58-15,3 0-11 0,0-5-2 16,0 3-1-16,-3 0 29 0,3 0 8 0,3 2 0 0,-3-2 0 16,2-1-106-16,-2 4-17 0,-3 2-3 0,-3 0-864 15</inkml:trace>
  <inkml:trace contextRef="#ctx0" brushRef="#br0" timeOffset="41104.74">12313 3334 1267 0,'0'0'56'0,"0"0"12"0,0 0-55 0,0 0-13 0,0 0 0 0,0 0 0 16,0 0 100-16,0 0 16 0,6-6 4 0,0 4 1 15,0-3-81-15,0-3-16 0,0 2-3 0,-3-2-1 16,3 3-20-16,0-3 0 0,0 3 0 0,-1-6 8 15,-2 9-8-15,0-9 0 0,0 0 0 0,0 6 8 16,-3-5-8-16,3 2 0 0,-3 0 0 0,0-6 8 16,0 4-8-16,0 2 9 0,0-5-9 0,0 2 10 15,-3 1 6-15,0-1 0 0,-3 6 1 0,3 2 0 16,-5-2 39-16,2 5 8 0,-3 0 2 0,-3 5 0 16,0 3-6-16,-6-3 0 0,-3 8-1 0,0 1 0 15,-2-1-15-15,5 0-2 0,-3 6-1 0,3-3 0 0,6-1 7 0,0 1 2 16,0 3 0-16,3-3 0 0,3 0-50 0,0-1-20 15,3 1 0-15,0 0 1 0,3-3 31 0,0 1 5 16,0-1 2-16,6-3 0 0,3-2-32 16,3-2-7-16,0-1 0 0,3-2-1 0,3-3 21 15,0-3 0-15,0 0 0 0,2 1 8 0,1-4-8 0,-3-2-11 16,-3-5 3-16,0 3 0 0,0 2-11 0,-3-5-1 16,-3-1-1-16,3 1 0 0,-4 0 2 0,1 2 1 15,-6-2 0-15,6 5 0 0,-6-3 18 0,0 9 0 16,-3 2 0-16,0-8 0 0,0 8 12 0,0 0 5 15,0 0 2 1,0 0 0-16,0 0-19 0,-6 3 10 16,3 4-10-16,-3 4 8 0,3-6 4 0,0 9 0 0,0-1 0 0,0-5 0 15,0 2-12-15,3 4 10 0,0-6-10 0,3-1 10 0,-3 1-10 0,3 3 0 16,-3-11 0-16,9 0 0 0,-3 3 21 0,3-1 3 16,-3-4 0-16,3-1 0 15,0-2-142-15,3-1-28 0,-6-2-6 0,3 1-872 0</inkml:trace>
  <inkml:trace contextRef="#ctx0" brushRef="#br0" timeOffset="41292.4">12429 2897 403 0,'-9'5'36'0,"6"-2"-36"0,0-3 0 0,-3 3 0 15,3-3 339-15,0 2 61 0,-3 4 12 0,3-6 2 16,3 0-252-16,0 0-50 0,0 0-11 0,0 0-1 0,0 0-70 0,3 8-14 15,3 2-2-15,3-7-1 0,0 2-4 0,-3 0-1 16,3-2 0-16,3 0 0 16,3 5-104-16,-3-8-20 0,0 0-5 0,-1 2-792 15</inkml:trace>
  <inkml:trace contextRef="#ctx0" brushRef="#br0" timeOffset="41682.71">12572 3440 1263 0,'0'0'28'0,"0"0"5"0,0 0 2 0,6-3 1 0,0 3-36 0,0-5 0 0,0 2 0 0,0 0 0 15,0 1 57-15,3 2 5 0,-4-6 1 0,1-2 0 16,3 3-49-16,0-3-14 0,0 3 0 0,0-6 8 15,0 1 44-15,-3 5 10 0,3-9 2 0,0 1 0 16,0 2-52-16,-3 4-12 0,0-7 0 0,0 1 0 16,-3 0-14-16,0 0-6 0,0 2 0 0,0-2-1 15,-3-3 21-15,-3 5 0 0,0 3 12 0,0-2-4 16,-3 2 56-16,0 3 10 0,-3 2 2 0,-3 3 1 16,-3 0 12-16,3 3 3 0,-6 7 0 0,0-5 0 15,1 9-52-15,-1-1-9 0,0 0-3 0,0 3 0 16,0 0-16-16,3 5-3 0,3-8-1 0,3 6 0 15,0-3-8-15,4 2 0 0,5 1 0 0,-3-6 0 16,3 0-9-16,3 0-7 0,2-2-2 0,4-3 0 16,0-3-125-16,6 3-25 0,0-8-4 15,3 0-421-15,0-8-84 0</inkml:trace>
  <inkml:trace contextRef="#ctx0" brushRef="#br0" timeOffset="42010.77">12780 3268 1497 0,'0'0'66'0,"0"0"14"0,-9 5-64 0,3 3-16 15,-6 0 0-15,1 2 0 0,-4 4 106 0,3-1 18 16,-3 5 3-16,3-2 1 0,-3 5-52 0,0-2-9 16,0 5-3-16,0-3 0 0,4 3-51 0,2 2-13 15,-3 1 0-15,0-1 0 0,3 6 54 0,0 2 8 16,0-2 2-16,3 8 0 0,0-6-64 0,0 3-18 16,0 3-1-16,0-6 0 0,0-2 19 0,0 5 0 0,3-8 0 0,-3 8 0 31,-3-5-35-31,4 0-9 0,-1-3-3 0,0 2 0 0,0 1 38 0,-3-5 9 0,3-1 0 0,-3-2 0 15,3-3 12-15,-3-2 5 0,0-3 1 0,0-3 0 16,0-3 8-16,-3-2 2 0,3-2 0 0,-3-1 0 16,1-5 33-16,2-5 7 0,-3-1 2 0,0-2 0 15,0-2-18-15,-3-3-3 0,3-3-1 0,0-3 0 16,3 1-20-16,0-4-5 0,0-4-1 0,6 0 0 16,3-1-22-16,0-2 8 0,6 0-8 0,3 2 0 15,-3 4 0-15,6-4 0 0,3-5 0 0,0 6 0 16,-3-1-17-16,3 1 1 0,0 0 1 0,2-6 0 15,-2 5-125-15,3-4-24 0,0 9-6 16,3-4-904-16</inkml:trace>
  <inkml:trace contextRef="#ctx0" brushRef="#br0" timeOffset="42828.2">12965 3188 748 0,'0'0'33'0,"0"0"7"0,0 0-32 0,0 0-8 16,0 0 0-16,0 0 0 0,0 0 212 0,0 0 40 16,0 0 8-16,0 0 1 0,0 0-136 0,-3 8-27 15,0-3-6-15,0 3 0 0,-3 6-24 0,-3-1-4 16,3-5 0-16,0 5-1 0,-3 3-35 0,6 0-8 16,-3-3 0-16,0 6-1 0,3-6 21 0,0-5 5 15,0 2 1-15,3-2 0 0,0-8-36 0,0 0-10 16,0 0 0-16,6 8 0 0,-6-8 12 0,9 3-3 15,3-3 0-15,0-3 0 16,0 1-29-16,0-6-5 0,3 2-2 0,0-4 0 0,-1 2 27 0,1-5 0 0,0-1 0 0,-6 4 0 16,0-1-14-16,0 1 2 0,3 2 1 15,-3-6 0-15,0 6-1 0,0 3 0 0,-3 0 0 16,0-3 0-16,0 3 12 0,-6 5 0 0,0 0-9 0,0 0 9 16,0 0 0-16,0 0 0 0,0 5 0 0,-3 3 0 15,0 0 20-15,0 2 1 0,-3 4 1 0,3-6 0 16,-3 2-4-16,3 1-1 0,0-1 0 0,0 4 0 15,0-7-9-15,3 4-8 0,0-6 12 0,0 3-12 16,0-8 8-16,0 0-8 0,0 0 0 0,0 0 0 16,0 0 0-16,12 0 10 0,0-5-10 0,3 2 8 15,-1-2-8-15,1-6 0 0,0 4 0 0,-3-1 0 16,3-6-29-16,0 9 1 0,-3-8 1 16,3 2 0-16,-6 1-1 0,3 4 0 15,-1-7 0-15,-2 8 0 0,0-3 11 0,-3 3 1 0,-6 5 1 0,0 0 0 0,0 0 15 0,0 0-11 16,0 0 11-16,0 0-10 0,3 5 10 0,0 3 9 15,0-3-1-15,-3 3-8 0,0 3 27 0,-3 2-2 16,0 0 0-16,0 3 0 0,0 3 1 0,0-6 0 16,3-3 0-16,-3 4 0 0,0-1-14 0,3-3-4 15,0 1 0-15,3-3 0 0,-3-8-8 0,0 0 0 16,6 5 0-16,0 0 0 16,-6-5-58-16,6 0-17 0,3-5-3 0,0 0-942 0</inkml:trace>
  <inkml:trace contextRef="#ctx0" brushRef="#br0" timeOffset="43546.8">13518 3326 230 0,'-3'8'20'0,"0"-3"-20"0,0-5 0 0,3 5 0 16,-2 3 326-16,2-2 61 0,0-6 12 0,0 0 2 15,2 8-258-15,-2-8-52 0,0 0-11 0,0 0-1 16,0 0-23-16,6 2-4 0,0 1 0 0,3-3-1 15,0-3-33-15,3 1-6 0,-3-6-2 0,0 2 0 16,3-2-10-16,0 3 0 0,0-6 0 0,0 4 0 16,-3-1 0-16,0-3-17 0,-4 3 2 0,4 0 1 15,-3-2 14-15,-3 2 0 0,-3-6-10 0,0 4 10 16,0 2 0-16,-3-5 0 0,-3-1 0 0,0 4 0 16,0-1 8-16,1 6-8 0,-1-6 0 0,-6 9 8 0,0-4 3 0,-3 4 0 15,3 4 0-15,-6 4 0 0,3-1 17 0,3 3 3 16,-3 0 1-16,1 2 0 0,2 6-8 0,-3-2 0 15,6 1-1-15,-6-1 0 0,3 2-13 16,3 2-2-16,0 1-8 0,6 2 12 0,-3-3-12 0,3-2 9 16,6 0-9-16,0 0 8 0,0-3-8 0,3 0 0 15,0-2 0-15,3-6 0 16,0 3-69-16,6-8-16 0,-3 0-3 0,3 0-1 16,0-5-114-16,-1 0-22 0,1-3-5 0,0 0-1 15,3-3-17-15,-3 3-4 0,0-5-1 0,-3 0 0 16,0 2 159-16,0 1 32 0,-4-1 6 0,1 3 2 0,-3-3 166 0,0 9 32 15,-6 2 8-15,0 0 0 0,0 0 2 0,0 0 0 16,-6 0 0-16,0 2 0 0,0 9-34 0,-2-6-6 16,-1 3-2-16,-3 6 0 0,0-1-18 0,0 5-4 0,3 3-1 15,-3-2 0-15,0-1-35 0,0 6-7 0,-3 5-2 16,6-2 0-16,3-1-19 0,0 6-4 0,4 0-1 0,-4 2 0 16,0 1-21-16,-3 2-13 0,6-3 1 0,-3 3 1 15,-3-5 25-15,3 2 5 0,3-2 1 0,-6 0 0 16,3-3-20-16,0 3 0 0,-3-1 0 0,3-4 0 15,0-1 0-15,-3 1 0 0,3 4 0 0,-3-4 0 16,0-6 8-16,1 3-8 0,-4-6 0 0,3-2 0 16,0-2 24-16,-3-4-3 0,0-2 0 0,0-3 0 15,0 3 47-15,0-8 10 0,0-8 2 0,0 3 0 16,1-3-10-16,-1 3-2 0,0-8 0 0,3-1 0 16,-3-7-54-16,6 0-14 0,0-3 0 0,3-2 0 0,3-1 0 15,3-2 0-15,0 0 0 0,3-3 0 0,3 1 0 16,3 4 0-16,0-7 0 0,6 2 0 0,-4 0 0 15,1 6 0-15,3-6 0 0,3 0 0 0,-3 3 0 0,3 3 8 16,0 2-8-16,2-3 0 16,-2 4-99-16,3-1-25 0,-3 5-6 0,3-7-648 15,-1 7-130-15</inkml:trace>
  <inkml:trace contextRef="#ctx0" brushRef="#br0" timeOffset="44148.33">13825 3344 1036 0,'0'0'92'0,"0"0"-73"16,0 0-19-16,0 0 0 0,0 0 168 0,0 8 31 0,0-8 5 0,0 0 2 15,0 0-101-15,6 3-20 0,-6-3-4 0,9 0-1 16,0-3-45-16,0 3-10 0,3-10-1 0,-3 7-1 16,5-8-11-16,-2 4-1 0,-3-1-1 0,3-6 0 15,-3 4-10-15,0 2 0 0,-3-5 0 0,0-1 0 16,0 1 0-16,-3 8 13 0,-3-8-3 0,0-1-1 15,0 4 8-15,0 2 2 0,-6 0 0 0,0 3 0 16,0 2 25-16,0 3 4 0,-6 0 2 0,3 8 0 16,-6 0-10-16,3 5-1 0,1 0-1 0,-4 6 0 15,3-1 6-15,0 4 0 0,0-1 1 0,3 3 0 0,0-6-29 16,0 3-5-16,3 0-2 0,3-2 0 16,0-1-9-16,3-7 0 0,3 0 0 0,0-1 8 15,3-2-8-15,0-3 0 0,3 1 0 0,3-4 0 0,0-4 8 0,0 2-8 16,3-3 0-16,0 0 8 0,-1-7 8 15,4-1 2-15,-3 6 0 0,3-8 0 16,0-1-66-16,0 1-12 0,0 0-4 0,2 0 0 16,-2-3 36-16,0 0 8 0,-3 3 0 0,0 0 1 0,-3 2 19 0,-3 3 0 15,0 3-8-15,-9 5 8 0,0 0 0 0,0 0 0 16,0 0 0-16,3 5 0 0,-6 3 13 0,0 3 7 16,0 2 0-16,-3 0 1 0,0 0-21 0,0 3 0 15,-3-3 0-15,3 1 0 0,0 1 56 0,3-7 6 16,3 3 2-16,0 0 0 0,0-1-52 0,0-5-12 15,0-5 0-15,6 8 0 0,0-5 0 0,3 0 0 16,3-6 0-16,-3 0 0 16,3-2-48-16,0-3-13 0,2-2-3 0,1-1 0 0,-3 0 47 0,0-2 9 0,3 0 8 0,-3 0-12 0,0 0 12 0,0-1 8 15,0 1-8-15,0 0 11 0,-4 8-11 0,-2-3 0 16,0 2 0-16,0 1 0 0,-6 5 0 0,0 0 0 16,3 11 0-16,0-3 0 0,-3-1 0 0,0 7 0 15,-3-1 0-15,0 3 0 0,0 0-14 0,0 2-5 16,3-5-1-16,-6 6 0 0,3-6 20 0,3-5-8 15,3 3 8-15,-3-1 0 16,6 1-243-16,-3-8-41 0,6-1-9 0,-9-2-2 0</inkml:trace>
  <inkml:trace contextRef="#ctx0" brushRef="#br0" timeOffset="46967.96">10063 2413 57 0,'-18'-8'0'0,"9"8"0"15,-3-5 0-15,-3 5 0 0,-3-6 196 0,0 4 33 16,3-3 7-16,-2 5 2 0,2-6-150 0,-3 6-29 16,0 0-7-16,-3 0 0 0,3-5-32 0,-3 2-5 15,1 3-2-15,-1 0 0 0,0-5-13 0,0 5 0 16,-3-8 0-16,3 8 0 0,-2-5 24 0,-1-3 8 0,-6 3 1 0,3-1 1 15,-2 4 39-15,2-4 8 0,-3 1 2 16,0 2 0-16,0-2-22 0,-2-3-4 0,-1 6-1 0,0-1 0 16,0-2-16-16,1 2-4 0,-1 3-1 0,-3 0 0 15,-2 0-4-15,2-3-1 0,0 3 0 0,0 3 0 16,-2 5-9-16,2-8-1 0,-3 3-1 0,1-1 0 16,2 1-3-16,0 2 0 0,-3-5 0 0,-2 5 0 15,-4-2 4-15,3 2 0 0,1 1 0 0,-4-4 0 16,1 9 5-16,-4-3 2 0,3 5 0 0,-2-5 0 15,-1 3-7-15,0 2-2 0,1-5 0 0,2 5 0 16,-6-2-10-16,7 2-8 0,-1 3 9 0,7 0-9 16,-1-3 11-16,3 0-11 0,-6 0 12 0,4 3-12 15,2-3 15-15,-3 6-4 0,-8-9-1 0,8 12 0 16,3-9 3-16,-2 5 1 0,-4-4 0 0,0 7 0 16,1-3-14-16,2 1 0 0,0 7 0 0,-5-5 0 0,-1-2 16 15,3 2-4-15,1 6 0 0,-1-1 0 0,-6 3-1 0,7 0-1 16,-4 3 0-16,6-6 0 0,3 6-10 0,1-5 0 15,2-1 9-15,3 1-9 0,3-1 11 0,1 0-3 16,-1-2 0-16,6 3 0 0,0-9-8 0,6 9 0 16,0-6 0-16,1 0 0 0,5 3 0 0,-3-3 0 15,6 3 0-15,0-6 0 0,6 4 0 0,0-7 0 16,3 4 0-16,0-1 0 0,6 1 0 0,0-1 0 16,0 4 8-16,2-9-8 0,4 5 10 0,0-2-10 15,3 3 12-15,0-1-12 0,3-4 10 0,3 1-10 16,-1 1 8-16,4-2-8 0,3 1 8 0,3 1-8 0,-1-3 8 15,4 1-8-15,6-4 17 0,-6 1-1 16,-1 2-1-16,1-2 0 0,3 2-15 0,-1 0 0 0,1-2 0 16,0-1 0-16,2 4 0 0,1-9-8 0,6 3 8 15,-1 0-13-15,-2 2 13 0,0-2 0 0,2 0 0 0,4 3 0 16,-6-6 0-16,-1 3 0 0,7 0 0 0,-1-3 0 16,1 3 11-16,3 0-11 0,-1-3 10 0,1 6-10 15,2-6 12-15,1 3-4 0,-4-8-8 0,4 5 12 16,-3-2-12-16,2 2 0 0,4-2 0 0,-4 0 0 15,1-1 0-15,-4 4 0 0,1-4 0 0,5 1 0 16,-2-3 0-16,0 3 0 0,2 2 0 0,1-5 0 16,-7 0 0-16,7 5 0 0,2-5 0 0,-2 3 0 15,-1 2 0-15,1-5 0 0,-1 0 0 0,-2 0 0 16,-3 3 0-16,2-3 9 0,1-3-9 0,-1 3 8 0,1 0-8 16,-1 0 0-16,4 0 0 0,-1 0 0 0,-2 0 0 15,-4 0 0-15,1 0 0 0,0 0 0 0,-1 0 0 0,4 0 0 16,-1 3 0-16,4-1 0 0,-7-2 0 15,1 3 0-15,-3-3 0 0,2 5 0 0,1-5 0 0,-4 0 0 16,1 0 0-16,0 0 0 0,-1 0 0 0,1 0 0 16,-4 0 0-16,1 0 0 0,0-5 0 0,2 2 0 15,1 1 0-15,-1-1 0 0,7 3 0 0,-6-8 13 16,-1 8-3-16,-2-2-1 0,-1-1-9 0,1-2 0 16,-3 2 0-16,2 0 0 0,4 1 0 0,-3 2 0 15,-1 0 0-15,1 0 0 0,-1 0 0 0,-5 0 0 16,0 0 0-16,5-6 0 0,-2 4 0 0,-3 2 0 15,2 0 0-15,4-3 0 0,0 0 0 0,2 3 0 0,-5-5 0 16,0 2 8-16,-1 1-8 0,1-1 8 0,2-5-8 16,1 6 8-16,3-1-8 0,-1-2 0 0,-2-3 0 0,0 5 8 15,-4 0-8-15,4-4 0 0,-4 1 0 16,4 6 0-16,0-5 0 0,-1 2 0 0,-2 1 0 0,0-1 8 16,-4 3-8-16,4 0 8 0,-3 0-8 0,-1 0 8 15,-2-5-8-15,3 2 0 0,-1 0 0 0,-2 1 8 16,0 2-8-16,2-6 8 0,1 4-8 0,-3 2 8 15,5 0-8-15,-5-3 0 0,-3 3 0 0,3-2 0 16,-4 2 0-16,1 0 0 0,3-6 0 0,-4 4 8 16,1-1-8-16,0 0 0 0,3 3 0 0,-1 0 8 15,1-5-8-15,-3 5 0 0,2-5 0 0,-5 2 8 16,3-2-8-16,-3 5 8 0,2-8-8 0,-2 3 8 16,0-6-8-16,-1 8 0 0,1-7 9 0,0 2-9 15,0 0 0-15,2 3 8 0,-2-3-8 0,-3 2 0 0,-6-2 0 16,3 3 8-16,-4-3-8 0,-5 3 0 0,3-6 0 0,-3 3 9 15,0 0-9-15,3-2 0 0,-4 2 9 0,1 0-9 16,3-3 0-16,0 1 9 0,0-1-9 0,-3 3 10 16,-3-5-10-16,-1 2 10 0,1-2-10 0,0 5 0 15,0-5 9-15,0 0-9 0,0 0 0 0,0-1 9 16,-3 1-9-16,0 0 0 0,-4 0 9 0,1-3-9 16,0 0 0-16,-3 3 9 0,0-1-9 0,0-4 8 15,0 5-8-15,-6-8 8 0,3 2-8 0,-3 1 0 16,0 4 0-16,-3-7 8 0,0 3-8 0,-6 4 0 15,3-4 9-15,-3 5-9 0,-3-6 0 0,-2 3 8 16,-4-2-8-16,3 4 0 0,-3-4 0 0,0 5 8 0,-3-6-8 16,-3 3 0-16,4-2 0 0,-4 5 0 0,-3-6 0 15,3 6 0-15,0-8 0 0,1 5 0 0,-1 0 0 16,0-3 8-16,0 6-8 0,-6-8 0 0,-5 2 0 0,2 6 8 16,-3-8-8-16,0 5 8 0,1 0-8 0,2 3 8 15,-6-5-8-15,4 4 0 0,-1 1 0 0,-3-5 8 16,0 4-8-16,-2 1 0 0,-4-5 0 0,1 2 0 31,-1 3 0-31,3-3 0 0,1 0 0 0,-1 3 0 0,-3-1 0 0,4-2 0 16,-4 1 0-16,-3 1 0 0,1 1 0 0,-1 0 0 15,-3 0 0-15,1-1 8 0,2 4-8 0,-2 2 0 16,2-5 0-16,-3 2 0 0,1 1 9 0,-4-1-9 16,1 3 12-16,-4-3-12 0,0 9 0 0,-2-9 0 15,-1 3 0-15,4 3 0 0,-4-3 0 0,-2 0 0 16,-4 3 0-16,1 5 0 0,8-8 0 0,1 5 0 0,2 1 0 15,-2-4 0-15,-13 1 0 0,4 2 0 0,-1-2 0 0,4 5 0 16,2 0 8-16,1-5-8 0,-4 2 0 0,1 3 0 16,-4-5 10-16,4 5-10 0,-1 0 8 0,7 0-8 15,-1 5 8-15,0-5-8 0,1 0 8 0,2 0-8 16,-2 0 0-16,2 0 8 0,1 3-8 0,-1 2 0 16,3 0 0-16,4-5 0 0,2 3 8 0,-2 2-8 15,-1-5 0-15,0 0 0 0,4 0 0 0,-1 6 0 16,3-6 0-16,1 0 0 0,-1 2 8 0,0 1-8 15,1-1 0-15,-1-2 0 0,0 0 0 0,-2 0 0 16,-7 0 0-16,6 0 0 0,4-2 0 0,-1 4 0 16,0 4 0-16,1-6 0 0,2 0 0 0,0 0 0 15,4 0 0-15,-1 0 0 0,-6 0 0 0,3-6 0 0,-2 6 0 16,5-2 8-16,0 2-8 0,1 0 0 0,2 2 0 16,0 4 0-16,0-6 0 0,-2 5-11 15,2 3-185-15,-9-5-38 0</inkml:trace>
  <inkml:trace contextRef="#ctx0" brushRef="#br0" timeOffset="61814.23">10780 4083 115 0,'0'0'10'0,"0"0"-10"0,0 0 0 0,0 0 0 16,0 0 50-16,0 0 8 0,0 0 2 0,0 0 0 16,0 0 0-16,6-3 0 0,-3 0 0 0,-3 3 0 15,0 0-8-15,6-8 0 0,-3 3-1 0,-3 5 0 16,0 0-3-16,3-8-1 0,0 5 0 0,3 1 0 16,0-6-3-16,-6 8 0 0,0 0 0 0,0 0 0 15,0 0 11-15,0 0 1 0,0 0 1 0,0 0 0 16,0 0-13-16,0 0-4 0,0 0 0 0,0 0 0 0,0 0 4 15,0 0 0-15,0 0 0 0,0 0 0 0,0 0-21 0,0 0-4 16,0 0-1-16,0 0 0 0,0 0 0 0,0 0 0 16,0 0 0-16,0 0 0 0,0 0 14 0,0 0 2 15,0 0 1-15,0 0 0 0,-6 8-2 0,3-3 0 16,0 3 0-16,0-5 0 0,3 2 2 0,-3 3 0 16,0-3 0-16,3 3 0 0,-3 3-3 0,0-3 0 15,0 2 0-15,0-4 0 0,0 7-5 0,3-3-2 16,-6 1 0-16,6 2 0 0,-3-5-1 0,0 5-1 15,0 1 0-15,0 1 0 0,0-1-7 0,0-1 0 16,0 3-1-16,3-3 0 0,-3 0-6 0,0 3-1 16,0-3 0-16,3 1 0 0,0-1 2 0,-3 0 0 15,0 0 0-15,3-2 0 0,0 5 0 0,0-3 0 16,-6-5 0-16,3 5 0 0,3-2-10 0,-3 5 12 16,0-3-12-16,0-3 12 0,0 4-12 0,-2-1 0 0,5 0 0 15,-3 0 8-15,-3 0-8 0,3 1 8 0,0-6-8 0,0 2 8 16,0 3-8-16,0 1 0 0,0-1 9 0,0 0-9 15,3 0 0-15,-3 1 0 0,0-4 0 0,0 3 8 16,3 1-8-16,-3-1 0 0,0 0 0 0,0-2 8 16,3-1-8-16,-3 4 0 0,3-4 0 0,0 1 0 15,-3-1 0-15,3 3 0 0,-3-7 0 0,3 4 8 16,-3 1-8-16,3 2 0 0,0-8 0 0,0 6 0 16,0 2 0-16,0-2 0 0,0-1 0 0,-3 1 8 15,3 2-8-15,-3-2 0 0,0 2 0 0,0-2 0 16,3-3 0-16,-3 5 0 0,3 3 0 0,-3-3 0 15,0-2 0-15,0 2 8 0,3 0-8 0,-3-5 0 0,0 5 0 0,0-2 0 16,3 2 0-16,0-5 8 0,-3 2-8 0,3 1 0 16,-3 0 8-16,3-3-8 0,0 0 0 0,0 2 0 15,0-2 0-15,0 0 8 0,0-8-8 0,0 0 0 32,-3 8 0-32,3-8 0 0,0 8 0 0,0-8 9 0,0 0-9 0,0 0 0 15,-3 5 10-15,3-5-10 0,0 0 8 0,0 0-8 16,0 0 10-16,0 0-10 0,0 0 12 0,0 0-12 15,0 0 16-15,0 0-3 0,0 0-1 0,0 0 0 16,0 0-12-16,0 0 0 0,0 0 0 0,0 0 0 16,0 0 0-16,0 0 0 0,0 0 0 0,0 0 0 15,0 0 0-15,0 0 0 0,0 0-8 0,0 0 8 16,0 0-180-16,0 0-32 0,0 0-6 16</inkml:trace>
  <inkml:trace contextRef="#ctx0" brushRef="#br0" timeOffset="65578.95">1946 5628 471 0,'0'0'20'0,"0"0"6"0,0 0-26 0,0 0 0 0,0 0 0 0,0 0 0 16,0 0 63-16,0 0 7 0,0 0 2 0,0 0 0 16,0 0-40-16,0 0-7 0,0 0-1 0,0 0-1 15,0 0-4-15,6 5-1 0,-6-5 0 0,0 0 0 16,2 8 1-16,-2-8 0 0,6 3 0 0,-6-3 0 15,0 0 17-15,9 2 4 0,-3 1 1 0,0 0 0 16,3-3-20-16,-6 0-4 0,6 0-1 0,-6 0 0 16,6 0 5-16,0 0 1 0,0 0 0 0,3-3 0 15,0 0-11-15,3 3-3 0,-4-2 0 0,4-1 0 16,3 0-8-16,0-2 0 0,-6 2 0 0,6 1 8 16,-3-1 9-16,3 0 2 0,-1 3 0 0,-2-2 0 15,3 2-19-15,0 0 0 0,-3 0 0 0,0-3 0 16,0 3 0-16,0 0 0 0,-1 0 0 0,-2 0 0 15,3 0 0-15,-3 3-11 0,0-3 2 0,6 0 0 16,-9 0 9-16,6 0 0 0,0 0 8 0,-3 0-8 0,-1 0 14 16,7-3-2-16,-3 3 0 0,3 0 0 0,0 0-12 15,3-5 0-15,-6 2 0 0,8 1 0 0,-8-1 9 0,3 3-9 16,3 0 8-16,3-5-8 0,0 2 11 0,-4 0-3 16,4 3-8-16,3-2 12 0,-6 2-12 0,0 0 0 15,0 0 0-15,-4 0 0 0,4 0 0 0,0-6 0 16,-6 4 0-16,6 2 0 0,3-3 0 0,-4 0 0 15,4 3 0-15,3-2 0 0,-6 2 11 0,3 0-11 16,3-3 12-16,-4 3-12 0,4 0 8 0,-3 3-8 16,3-3 0-16,-3 0 0 0,2 0 0 0,-5 0 0 15,9 0 0-15,-6 0 0 0,5-3 13 0,1 3-4 0,3-3-1 16,3 1 0-16,-7-1-8 0,4 3 0 0,0-2 0 16,-3 2 0-16,2 0 0 0,4 0 0 0,-3 0 0 15,0 0-11-15,2 0 11 0,-5 0 9 0,6-3-1 16,0 0-8-16,-7 1 9 0,4-4-9 0,0 6 0 0,3-2 9 15,-1-1-9-15,4 0 0 0,-3 3 0 0,-1 0 8 16,1 0 10-16,0 0 2 0,0-2 0 0,-1-1 0 16,1 0-20-16,0 1-12 0,-1 2 1 0,-5 0 1 15,6-3 10-15,0 3 11 0,-1 3-3 0,4-3 0 16,-3 2-8-16,0 1 12 0,-1-3-12 0,7 0 12 16,-12 0-12-16,8 0 0 0,1-3 9 0,0 3-9 15,2 0 0-15,4 0 9 0,-9 0-9 0,5 0 0 16,-2 0 8-16,-3-2-8 0,-6 2 0 0,11-3 0 15,-5 1 11-15,3-1-11 0,-1 0 10 0,1 3-10 0,6 0 8 16,-4 0-8-16,1-5 0 0,-3 5 9 0,-1 0-9 16,-2 0 8-16,3 0-8 0,0-3 8 0,-4 3 1 0,4-2 0 15,0-1 0-15,5 3 0 0,-8 0 2 0,3 3 0 16,-1-3 0-16,1 2 0 0,-3-2-11 0,0 0 0 16,2 0 0-16,1 0 0 0,0-2 17 0,2 2 2 15,-2-3 0-15,0 3 0 0,2-5-28 0,1 5-6 16,0 0-1-16,-4 0 0 0,1 0 27 0,-3-3 5 15,3 0 0-15,2 1 1 0,1 2-17 0,3-6 0 16,-4 4 0-16,1 2 0 0,0 0 0 0,-1-3 0 16,1 3 0-16,3-2 0 0,-4 2 10 0,4 0-2 15,3 0 0-15,2-6 0 0,1 6-8 0,-4-2 0 16,-2 2 0-16,0-3 0 0,-1 3 0 0,1-3 0 16,3 1 10-16,-4-4-10 0,1 4 0 0,2-1 0 0,4 0 0 15,0 1 0-15,-1-1 0 0,-2-2 0 0,-3 2 0 0,2 3 0 16,1-5 8-16,-4 2-8 0,4 1 9 0,3-1-9 15,2 0 22-15,1 3-2 0,-4 0 0 0,1 0 0 16,0-5-20-16,2 2 9 0,1 3-9 0,-1-2 0 16,-2-1 8-16,6 3-8 0,-4 0 0 0,-2 0 0 15,-1 0 0-15,1-5 10 0,0 5-10 0,2-3 8 16,1 1-8-16,-1 2 0 0,1 0 0 0,-1 0 0 16,-2-3 0-16,3-2 0 0,5 2 0 0,-2 0 0 15,-7 1 0-15,7 2 0 0,-4-8 8 0,1 8-8 16,0 0 0-16,-4-3 0 0,1 0 0 0,-1 3 0 15,1 0 11-15,3-2-3 0,-1 2-8 0,1-3 12 16,-1 6-12-16,1-3 11 0,-4-3-11 0,4 6 10 0,0-3-10 0,-1 0 0 16,1 0 0-16,2 0 0 0,7 0 0 0,-4 0 8 15,-5 0-8-15,0 0 0 0,2-3 0 0,1 3 8 16,-1 0-8-16,1 0 0 0,-1 0 0 0,1-3 0 16,-7 3 0-16,4-2 0 0,3-1 0 0,-4 3 0 15,1-2 0-15,2 2 0 0,-2 0 8 0,2 0-8 16,-5-3 8-16,3 3-8 0,-4-3 8 0,1 3-8 15,-1 0 8-15,7 0-8 0,0 0 0 0,-1 0 0 16,-5 0 0-16,2 0 0 0,-2 0-10 0,2 0 10 16,4 0 0-16,3 0-9 0,-1 0 9 0,-2 0 9 15,-1 0-1-15,-2 0-8 0,-7-5 0 0,4 5 0 16,3 0 0-16,2-3-9 0,-2 1 9 0,-1-1 0 0,1 3 0 16,-1-3 0-16,-2 1 0 0,3-1 0 0,2 0 0 15,1 3 0-15,-1 0 0 0,-2-5 0 0,2 5 0 16,-2-3 0-16,-3 3 0 0,2 0 0 0,-2 0 0 15,2-2 8-15,-2 2-8 0,3 0 0 0,-1 0 0 0,4-3 8 16,-4 3-8-16,1 0 0 0,-1 0 0 0,1 0 0 16,0 0 0-16,2 0 0 0,1 0 0 0,-1 0 8 15,1 0-8-15,-1-5 0 0,1 5 0 0,-4 0 0 16,1-3 0-16,3 3 0 0,2-2 0 0,-2 2 0 16,-4 0 0-16,-2 0 0 0,-4-3 0 0,4 3 0 15,3 0 0-15,2 0 0 0,1 0 0 0,-4-5 0 16,4 5 8-16,-1 0-8 0,-5-3 10 0,6 3-10 15,-1 0 0-15,4-3 0 0,-1 1 0 0,1 2 0 16,-4 0 0-16,1-6 0 0,-1 4 0 0,-2-1 0 0,3 1 0 16,-1-1 0-16,4 0 0 0,-1 1 0 0,-2 2 12 15,-4-3-3-15,-2 0-1 0,2 1 0 0,1 2 4 16,3-3 0-16,-4 0 0 0,4 3 0 0,-4 0-4 0,1 0 0 16,-6 0 0-16,5 0 0 0,-2-2-8 15,5 2 0-15,1-3 0 0,-1 0 0 0,4 3 16 0,-7 0 2 16,1 0 0-16,0 0 0 0,5 0-18 0,-5 0 0 15,2-2 8-15,1 2-8 0,5 0 0 0,-5 0 0 16,-1 0 0-16,-2 0 0 0,0 0 0 0,-1 0 0 16,-2-6 0-16,8 4 0 0,4 2 0 0,-1 0 0 15,-2 0 0-15,-1 0 0 0,1-3 0 0,-1 1-16 0,1 2 4 16,3 0 0-16,-1 0 12 0,-2 0 16 16,-4 2-3-16,1-2-1 0,-1 0-12 0,4 0 0 0,-1 0 0 15,4 0 0-15,-4 3 0 0,1-3-13 0,-7 2 2 16,4-2 1-16,0 0 10 0,-1 0 14 0,1 0-3 0,2 6-1 15,-2-6-10-15,-4 0 0 0,-2 0 0 0,0 0 0 16,2 0 0-16,1 0 0 0,2 0 0 0,1 0 0 16,2 0 0-16,-5 0-9 0,-6 0 9 0,-1 0-13 15,1 0 13-15,5 0 0 0,4 0 0 0,-4 0 0 16,4 2 0-16,0-2 0 0,-7 3 0 0,7 0 0 16,-4-6 16-16,1 3-3 0,2 0-1 0,-2 0 0 15,-3 3-12-15,-1-3 0 0,1 2 0 0,-4-2 0 16,1 3 0-16,0-3 0 0,-4 0 0 0,7 0 0 15,0 0 0-15,-1 0-12 0,-5 0 3 0,2 0 0 16,-2 0 9-16,0 0 12 0,-1 0-2 0,-2 0-1 16,0-3-9-16,2 3 0 0,4 0-12 0,-3 0 12 15,-1 0 0-15,4 0 0 0,3 0 0 0,-7 3 0 0,1-3 0 16,-6 3 8-16,-1-3-8 0,4 2 0 0,3-2 0 0,-1 0 0 16,4 3 0-16,-1 0 0 0,1-1 0 0,-3 1 8 15,-7 0-8-15,1 2 0 0,0-3 0 0,-1 4 8 16,7-6-8-16,0 0 0 0,-1 2 0 0,1 1 0 15,0 0 0-15,-4 2 0 0,-2-5 0 0,0 0 0 16,-3 0 0-16,-4 3 0 0,1-1 0 0,0-2 0 16,5 0 0-16,1 0 0 0,-6 3 0 0,3-3 0 15,-1 0 0-15,-2 0 0 0,0 5 0 0,-3-5 0 16,-1 0 0-16,-2 3 0 0,0-3 0 0,0 2 0 16,-3-2 0-16,-1 3 0 0,7 2 0 0,-3-5 0 15,3 0 8-15,-4 3-8 0,4 0 0 0,0-3 0 16,-6 0 9-16,3 0-9 0,-1 0 0 0,-2 0 8 0,0 0-8 15,-3 0 0-15,3 0 0 0,-7 0 0 0,-2-3 0 0,0 3 8 16,0-3-8-16,-6 3 0 0,0-5 8 0,3 2-8 16,-6 3 9-16,0 0-9 0,-6 0 12 0,3 0-12 15,-3 0 12-15,0 0-12 0,0 0 12 0,0 0-12 16,0 0 0-16,3 8 0 0,0-2 0 0,-6-1 0 31,0 0-41-31,0 3-9 0,-3 3-2 0,0-6-950 0</inkml:trace>
  <inkml:trace contextRef="#ctx0" brushRef="#br1" timeOffset="73095.32">3333 5366 561 0,'0'0'24'0,"0"0"7"15,0 0-31-15,0 0 0 0,0 0 0 0,0 0 0 0,0 0 80 0,0 0 9 16,0 0 3-16,0 0 0 0,0 0-8 0,-3 8-2 15,0 0 0-15,-3 0 0 0,3 2-4 0,-3-2-1 16,0 5 0-16,-3-2 0 0,3 2-14 0,-3 3-3 16,0 3-1-16,3-6 0 0,-6 3-27 0,3-3-6 15,0 0-1-15,0 0 0 0,1 1-16 0,5-1-9 16,-6-5 10-16,3 2-10 0,0-4 0 0,6-1 0 16,0 0 0-16,0-5 0 15,0 0-114-15,0 0-29 0,0 0-5 0</inkml:trace>
  <inkml:trace contextRef="#ctx0" brushRef="#br1" timeOffset="73314.06">3481 5305 403 0,'0'0'36'0,"0"0"-36"16,-3 5 0-16,-2 0 0 0,2 3 224 0,-3 3 37 0,0 0 8 0,-3-1 2 15,3 3-140-15,3 1-28 0,-9-1-6 0,3 3-1 16,3-3-31-16,-3 0-6 0,3 3-2 0,-3 0 0 16,-3-3-27-16,3 0-6 0,3 3 0 0,0-5-1 15,-2 2-11-15,8-2-3 0,0-1 0 0,0 1 0 16,-6-3-64-16,12 0-13 0,-6 0-2 16</inkml:trace>
  <inkml:trace contextRef="#ctx0" brushRef="#br1" timeOffset="76875.8">4994 4755 1231 0,'-6'-3'54'0,"3"3"12"0,0 0-53 0,0 0-13 15,3 0 0-15,-6-3 0 0,3 3 68 0,3 0 12 16,0 0 1-16,0 0 1 0,0 0-57 0,0 0-11 15,0 0-2-15,0 0-1 16,0 0-106-16,0 0-21 0</inkml:trace>
  <inkml:trace contextRef="#ctx0" brushRef="#br1" timeOffset="82386">5035 5133 345 0,'0'0'31'0,"0"0"-31"0,0 0 0 0,0 0 0 16,0 0 179-16,0 0 29 0,0 0 7 0,0 0 1 0,0 0-110 0,0 0-22 16,0 0-4-16,9 3 0 0,-9-3-28 0,6 0-4 15,0-3-2-15,3 0 0 0,-3 1-21 0,3-6-4 16,-6 2-1-16,3-2 0 16,0 3-8-16,0-3-1 0,0-2-1 0,-3 2 0 0,3 0-10 0,-3 0 8 15,3 0-8-15,-4 0 8 0,1 0 16 0,-3 3 2 16,3-8 1-16,-3 5 0 0,0-3-9 0,-3 3-2 15,3-3 0-15,-3 1 0 0,1 2 4 0,-4 0 1 16,0 0 0-16,0 3 0 0,0 2 5 0,-3 0 1 16,-3 3 0-16,0 3 0 0,0 5 29 0,-6-5 7 15,3 5 1-15,-3 2 0 0,-2 1-33 0,2 2-7 16,0 0 0-16,0 1-1 0,3 1-11 0,3-1-1 16,0 1-1-16,0 1 0 0,4 0 18 0,-1 5 3 15,3-5 1-15,0 0 0 0,3 0-32 0,3-3 0 16,0 3 0-16,0-3 0 0,3-2 0 0,0 0 0 15,3-6 0-15,0 3 0 0,5-3 0 0,-5-2 0 0,3-1 0 16,6-4 0-16,0-1 12 0,0-2-3 0,3-1-1 16,0-1 0-16,3-7-8 0,-4 4 0 0,1-4 0 0,3 1 0 15,-9-3 0-15,6 1 0 0,-6 1 0 16,0-2 0-16,0-2 0 0,-3 2 0 0,2 3 0 0,-2 2 0 16,-3 1 0-16,0 2 0 0,0 0 0 0,-3 2 0 15,0 1 0-15,-3 5 0 0,0 0 0 0,0 0 0 16,0 0 0-16,-6 3 0 0,0 5 0 0,0 0 0 15,-3 2 0-15,0 3 0 0,1 1 0 0,-1 4 0 16,0-2 0-16,3 3 0 0,-3-3 12 0,3-3-4 16,3 3 0-16,0-3-8 0,-3 0 12 0,6 0-4 15,0-7-8-15,0 4 8 0,0 1-8 0,6-9 8 16,-6-2-8-16,0 8 8 0,0-8-8 0,9 0 8 0,3 0-8 16,-3-5 8-16,0 2-8 0,2-5 8 0,4 1-8 15,0-1 8-15,0-6-8 0,0 1 8 16,3 0-108-16,0-3-23 0,0-2-4 0,-1 2-1 15,1-6-83-15,-3 4-17 0,0-3-3 0,0 0-1 16</inkml:trace>
  <inkml:trace contextRef="#ctx0" brushRef="#br1" timeOffset="82870.25">5714 4424 1360 0,'0'0'60'0,"0"0"13"0,0 0-58 0,0 0-15 16,0-5 0-16,0 5 0 0,0 0 104 0,0 0 17 15,0 0 4-15,0 0 1 0,-6 2-37 0,0 1-7 0,-3 5-2 0,3 2 0 16,-3 4-28-16,0-1-5 0,-3 0-2 0,0 8 0 16,1 3-13-16,-1-3-4 0,-3 3 0 0,0 5 0 15,0 3 7-15,-6 0 1 0,0-1 0 0,3 1 0 16,-5 5-16-16,5-2-4 0,-3-1 0 0,-3 0 0 16,3-2-8-16,0 0-8 0,7-3 12 0,-1 0-12 15,3-2 12-15,0-1-12 0,3-8 12 0,3 9-12 16,3-11 8-16,-3 0-8 0,3 0 0 0,6-3 0 15,0-3 0-15,0 1 0 0,-3-6 0 0,0-5 0 16,9 3 0-16,0-3 0 0,3-3 0 0,0-2 0 16,3 0-38-16,-1-3-14 0,1-3-4 0,-3 6 0 15,3-8-52-15,-3 5-10 16,3-6-2-16,-3 9-1 0,-3-8 8 0,3 2 1 0,-3 3 1 16,-1 0 0-16,-2-2 12 0,6 5 3 15,-9-3 0-15,3 2 0 0,0-2 76 0,-3 1 20 0,3 7 0 0,0-8 0 0,-3 2 28 0,-3 6 8 16,0 0 3-16,0 0 0 0,0 0 39 0,0 0 8 15,0 0 2-15,0 0 0 0,0 0-4 0,0 0-1 16,0 0 0-16,0 6 0 0,-3 2-21 0,3 5-4 16,-9-8-1-16,3 6 0 0,0 2-16 0,0 0-3 15,3 3-1-15,-6-3 0 0,3 0-21 0,1 1-4 16,-4-1 0-16,3-3-1 0,0-2-11 0,3 3 0 16,3-3 9-16,-3 0-9 0,3-8 0 0,0 0 0 15,0 0-10-15,0 0 10 16,9 0-169-16,0-8-27 0,0 0-6 0,2 0-1 0</inkml:trace>
  <inkml:trace contextRef="#ctx0" brushRef="#br1" timeOffset="82995.28">5788 4638 1364 0,'0'0'30'0,"0"0"6"0,-3 0 2 0,0-8 0 0,0 6-30 0,3 2-8 0,0 0 0 0,0 0 0 16,0 0 0-16,0 0 0 0,0 0 0 0,0 0-608 15</inkml:trace>
  <inkml:trace contextRef="#ctx0" brushRef="#br1" timeOffset="83588.84">6202 4305 403 0,'0'0'36'0,"0"0"-36"0,0 0 0 0,0 0 0 15,0 0 197-15,0 0 33 0,0 0 6 0,0 0 2 16,-3 2-118-16,-3 4-24 0,3 2-5 0,-3 2-1 16,-3 3-12-16,0 1-2 0,0 4-1 0,0 1 0 15,-5 2-17-15,-1-3-3 0,0 9-1 0,-3-3 0 16,0 5-22-16,0 0-5 0,0 3-1 0,-5 5 0 16,-1-6 4-16,0 6 1 0,-3-2 0 0,0 2 0 0,1-3-17 15,2 3-3-15,3-2-1 0,-3-1 0 0,6-5-10 0,3 0 0 16,-2-2 0-16,5-1 0 0,-3 1 0 15,9-9 8-15,-6 6-8 0,6-3 0 0,0 0 8 0,3-5-8 16,0-2 0-16,3-1 8 0,-3 0-8 0,6-5 0 16,0 0 0-16,0 0 0 0,0-3-12 0,6-2-7 15,-3-3-1-15,0 0-1 16,3-3-56-16,0-5-11 0,0 3-3 0,-1-3 0 16,7 0-81-16,-9-5-17 0,0 0-3 0,0-1-465 0</inkml:trace>
  <inkml:trace contextRef="#ctx0" brushRef="#br1" timeOffset="83807.58">5735 4919 633 0,'-12'0'28'0,"12"0"6"0,0 0-34 0,-6 0 0 0,0 0 0 0,6 0 0 15,0 0 230-15,0 0 39 0,-3 0 8 0,3 0 2 16,0 0-156-16,0 0-31 0,0 0-7 0,0 0-1 16,6 0-30-16,3 0-6 0,3 0-2 0,0-6 0 15,3 4-3-15,2 2-1 0,-5-6 0 0,6 6 0 16,-3 0-27-16,0-5-6 0,6 2-1 0,0 1 0 15,-7-1-8-15,1 3 0 0,6-5 0 0,-9 5 0 16,3-3 0-16,-3 3 8 0,0 3-8 0,-3-3 8 16,0 0-92-1,0 5-20-15,-9-5-3 0,8 3-509 0,-8-3-103 0</inkml:trace>
  <inkml:trace contextRef="#ctx0" brushRef="#br1" timeOffset="84776.06">6143 4911 990 0,'0'0'44'0,"0"0"8"0,0 0-41 0,0 0-11 15,0 0 0-15,0 0 0 0,0 0 130 0,0 0 24 16,0 0 5-16,0 0 1 0,0 0-53 0,0 0-11 16,-3-3-1-16,3 3-1 0,-6-3-22 0,3 3-5 15,0 0-1-15,3 0 0 0,0 0-27 0,0 0-6 16,-6 0-1-16,6 0 0 0,0 0-17 0,0 0-4 0,0 0-1 16,0 0 0-16,0 0 0 0,0 0 0 0,0 0 0 0,0 0 0 15,-3 6 2-15,3-6 0 0,-6 2 0 0,6-2 0 16,-3 6 16-16,3-6 3 0,0 0 1 0,0 0 0 15,0 0-19-15,0 0-3 0,0 0-1 0,0 0 0 16,0 0 5-16,0 0 1 0,0 0 0 0,0 0 0 16,0 0-6-16,0 0-1 0,0 0 0 0,0 0 0 15,0 0-8-15,0 0 0 0,0 0 0 0,0 0 0 16,0 0 0-16,0 0 0 0,0 0 0 0,0 0 0 16,0 0 0-16,0 0 0 0,0 0 0 0,0 0 0 15,0 0 0-15,0 0 0 0,0 0 0 0,0 0 0 16,0 0 0-16,0 0 0 0,0 0 0 0,0 0 0 15,0 0 0-15,0 0 0 0,0 0 0 0,0 0 0 0,0 0 0 0,0 0 0 16,0 0 0-16,0 0 0 0,0 0 0 0,0 0 0 16,0 0 0-16,0 0 0 0,0 0 0 0,0 0 0 15,0 0 0-15,0 0 0 0,0 0 28 0,0 0 3 16,0 0 1-16,-3-6 0 0,0 4-32 0,-3-1 0 16,0 0 0-16,0 3 0 0,0 0 0 0,-3 0 0 15,3 0 0-15,-3 3 0 0,-3 0 0 0,3 5 0 16,0-6 0-16,-5 4 0 0,5 1 0 0,-6 4 0 15,3-6 0-15,-3 6 0 0,0 2 0 0,0-2 0 16,-3 2 0-16,3-2 0 0,1 2 0 0,-1 0 0 16,3 3 0-16,3-3 0 15,-3 3-20-15,6 0-9 0,-3-3-3 0,6 6 0 0,0-6 32 0,0-3 13 0,0 4-1 16,3-1 0-16,3-5-12 0,3 5-16 0,-6-13 3 0,6 5 1 16,6 3 12-16,0-5 0 0,0-3 0 0,3 0 0 15,-3-3 0-15,2 3 0 0,1-8 0 0,0 3 0 16,-3-3 23-16,0-2 7 0,3-4 2 0,-3 1 0 15,3 0-32-15,-3 0 0 0,-4-6 0 0,7 3 0 16,-9 3 0-16,3 0 0 0,0 0 0 0,-3 2 0 16,3-8 0-16,-3 6 0 0,-3 0 0 0,0 5 0 15,3-8 0-15,-3 8 0 0,-3-2 0 0,0 2 0 16,6 5 0-16,-6-5 0 0,0 8 0 0,0 0 0 16,0-5 0-16,0 5 0 0,0 0 0 0,0 0 0 15,0 0 0-15,0 0 0 0,0 0 0 0,0 0 0 16,0 0 0-16,0 5 0 0,0 3 0 0,0-3 0 0,-6 3 0 15,6 3 0-15,-3-1 0 0,3 1 0 16,-6 2 0-16,3 1 0 0,0-1 0 0,-3 0 0 0,3 0 0 16,-3 0 0-16,3-2 0 0,0 2 0 0,3-2 0 15,0-1 0-15,-3 4 0 0,3-9 0 0,3 3 0 0,0 0 0 16,-3-8 0-16,0 0 0 0,3 8 0 0,0-3 0 16,3 0 0-16,-6-5 0 0,9 3 0 0,0-3 0 15,0 0 0-15,3-3 0 0,0 1 12 0,-3-6-3 16,5 2-1-16,1-1 0 15,-3-1-38-15,3 0-8 0,0-6-2 0,0 1 0 16,0 0-169-16,-3 0-35 0,0-3-6 0,2 3-2 0</inkml:trace>
  <inkml:trace contextRef="#ctx0" brushRef="#br1" timeOffset="85463.4">6663 4310 1562 0,'0'0'34'0,"0"0"7"0,0 0 2 0,0 0 1 0,0 0-35 0,0 0-9 0,0 0 0 0,0 0 0 16,0 0 76-16,0 8 12 0,-3 5 4 0,-3 0 0 16,3 1-27-16,-2-1-5 0,-4 3 0 0,0 5-1 15,0 3-2-15,-3 0 0 0,-6 5 0 0,6 0 0 16,-3 3-8-16,0 2-1 0,-3 3-1 0,4-3 0 15,-1 3-31-15,-3-2-5 0,3-1-2 0,-3 3 0 0,0-5-9 16,3 0 0-16,-3 2 0 0,4-7 0 0,-1 4 0 16,3-7 0-16,-3 0 9 0,6 0-9 0,0-3 0 0,0 0 9 15,3-2-9-15,3-1 0 0,3-5 0 0,-6 1 0 16,6-1 0-16,6-8 0 16,-6-5-36-16,0 0-8 0,0 0-2 0,6 0 0 15,6-2-31-15,-3-1-7 0,0-5 0 0,-3 3-1 16,3-6-95-16,-9 3-18 0,6 0-4 0,-6-5-1 15,0 0 56-15,0 2 11 0,-6 1 3 0,0-1 0 16,-3-2-6-16,3 0-1 0,0-1 0 0,-3 1 0 0,-3-3 116 0,3 0 24 16,0 6 0-16,3-1 0 0,-3 1 178 0,1 2 31 15,-1 0 7-15,0 2 0 0,3-2-26 0,3 6-6 16,-3-1 0-16,6 3-1 0,-6-5-70 0,6 5-13 16,0 0-4-16,0 0 0 0,0 0-33 0,0 0-7 15,3-3-2-15,6-2 0 0,-3 2-24 0,3 3-5 0,5-2-1 16,1-1 0-16,6 3-6 0,-6-3-2 0,3 3 0 15,3-2 0-15,-3 2-16 0,0 0 0 0,-1 0 0 0,-2 0 0 16,3 0 0-16,0 0 0 0,-6 0 0 0,6 0 0 16,-3 0 0-16,0 0 0 0,-4 0 8 0,4 0-8 15,-6 2 0-15,3 1 0 0,-3 0 0 0,0-1 0 16,-6 4 0-16,0-4 0 0,3 6 0 0,-6-8 0 16,0 0 0-16,0 5 0 0,3 3 0 0,-3-2 0 15,-3 4 8-15,0 1-8 0,0-6 9 0,0 3-9 16,0 0 0-16,0 3 0 0,-3-1 0 0,3 6 0 15,-3-3 8-15,0-5-8 0,0 5 0 0,0 1 9 16,0-1-9-16,3 3 0 0,-3-3 0 0,0-2 0 16,0-1 0-16,6 3 0 0,0-7 0 0,0-6 0 15,0 0 0-15,0 0 0 0,0 0 0 0,0 0 0 16,0 0-48-16,6-3-16 0,0 0-2 0,3-7-1 16,0-1-192-16,0 1-38 0,3-17-8 0,6 6-2 15</inkml:trace>
  <inkml:trace contextRef="#ctx0" brushRef="#br1" timeOffset="85619.62">6684 4699 1407 0,'0'0'62'0,"0"0"14"0,0 0-61 0,0 0-15 16,0 0 0-16,0 0 0 0,0 0 52 0,0 0 7 16,0 0 1-16,0 0 1 0,0 0-27 0,-3 11-6 15,3-6 0-15,0 5-1 0,6 1-37 0,-6-6-7 0,3 3-2 16,0 0 0-16</inkml:trace>
  <inkml:trace contextRef="#ctx0" brushRef="#br1" timeOffset="85994.52">6806 4887 1353 0,'0'0'29'0,"0"0"7"0,0 0 0 0,0 0 4 0,0 0-32 0,0 0-8 0,0 0 0 0,0 8 0 0,0 2 72 0,-3-2 14 16,0 3 2-16,-3 2 1 0,0 0 7 0,-3 1 2 15,1 1 0-15,2 1 0 0,-3-2-27 0,3 1-6 16,-3 4-1-16,3-6 0 0,0 0 0 0,0 6 0 16,3-6 0-16,0-5 0 0,3 3-43 0,-3-3-9 15,3-8-1-15,0 0-1 0,0 0 14 0,0 0 2 16,9 0 1-16,0 0 0 0,0-6-5 0,3 1-1 15,0-6 0-15,0 6 0 0,-1-8-11 0,1 0-2 16,0-1-8-16,3 1 12 0,-3 0-12 0,0 0 8 16,0 0-8-16,-3-3 0 0,0 2 0 0,3 1 0 15,-3 3 0-15,-1-1 0 0,1-2 8 0,3 0-8 16,-3 5 0-16,0-3 0 0,0 3 9 0,0-2-9 16,-3 2 8-16,0 0-8 0,3 0 0 0,-3 2 0 15,0 1 0-15,0-3 0 16,6 3-48-16,-3 0-16 0,-4-1-2 0,4 4-710 0,0-6-141 0</inkml:trace>
  <inkml:trace contextRef="#ctx0" brushRef="#br1" timeOffset="86650.67">7393 4260 1267 0,'0'0'56'0,"0"0"12"0,0 0-55 0,0 0-13 0,0 0 0 0,0 0 0 16,0 0 103-16,0 0 17 0,0 0 4 0,0 0 1 15,0 0-20-15,-3 0-4 0,0 5-1 0,-3 3 0 16,0-3-34-16,3 6-7 0,-3-3-2 0,3 2 0 16,0 1-29-16,-3-3-7 0,0 3-1 0,3-1 0 15,0-5-12-15,3 3-8 0,0-2 8 0,0-6-8 16,0 0 0-16,0 0 9 0,6-3-9 0,6 3 0 15,0-3 14-15,0 1-4 0,-3-9-1 0,3 3 0 16,-1 0 8-16,1 0 2 0,0-2 0 0,-3 2 0 16,-3 0-28-16,0 0-6 0,3 5-1 0,-3-5 0 15,-6 8 26-15,0 0 5 0,0 0 1 0,0 0 0 0,0 0-26 16,0 0-5-16,-6 11-1 0,0-3 0 0,0 5 41 0,3 0 8 16,-6 1 2-16,3-1 0 0,0 0 0 15,0 0 0-15,3 0 0 0,-3 1 0 0,6-6-23 0,0 2-12 16,6-2 12-16,-3-3-12 0,3 3 0 0,0-5 0 15,6-6-12-15,0 3-1180 16</inkml:trace>
  <inkml:trace contextRef="#ctx0" brushRef="#br1" timeOffset="96547.86">4187 5064 403 0,'0'0'36'0,"0"0"-36"0,0 0 0 0,0 0 0 15,0 0 167-15,0 0 26 0,0 0 6 0,0 0 1 16,0 0-104-16,6 3-21 0,-6-3-4 0,0 0-1 16,6-3-8-16,0 0-2 0,-6 3 0 0,9-2 0 15,-3-1-12-15,0 1-2 0,-3-4-1 0,6 1 0 16,-4-3-19-16,1 3-4 0,0-1-1 0,0 1 0 16,3-3-5-16,-3 0-2 0,3-2 0 0,-3 2 0 0,3 0-2 0,-6 0-1 15,0-3 0-15,0 3 0 0,3 3 15 0,-6-8 3 16,0 5 1-16,0 3 0 0,0-3-13 0,-3 2-2 15,-3-4-1-15,0 7 0 0,0-5 6 0,0 3 2 16,-6 2 0-16,0 1 0 0,0 2 4 0,-2 2 1 16,-1 1 0-16,0 2 0 0,0 3-15 0,-3-3-2 15,0 3-1-15,-3 0 0 0,3 3-9 0,1 2 10 16,-1 0-10-16,3-2 10 0,-3 5 1 0,3-3 0 16,0 3 0-16,3 0 0 0,0 0-11 0,3 0 0 15,4-1 0-15,-1 4 0 0,0-3 0 0,3 2 0 16,3 1 0-16,0-6 0 0,9 0 0 0,-9-2 0 15,3 2 0-15,5-5 0 0,4-3 8 0,0-2-8 32,3 2 0-32,6-10 8 0,-6 2-8 0,6-2 0 0,-3-3 9 0,-1 3-9 15,4-8 0-15,-3-1 0 0,0-1 0 0,6 1 0 16,-9-2 0-16,0 3 0 0,5-5 0 0,-8 2 0 16,3 3 8-16,-3-3-8 0,0 2 8 0,-3 7-8 15,3-7 0-15,-6 1 0 0,0 5 0 0,-3-2 0 16,3 2 0-16,-3 0 0 0,-3 2 0 0,6 1-8 15,-6 5 8-15,0 0 0 0,0 0 0 0,0 0 0 16,0 0 0-16,0 0 0 0,0 0 0 0,-6 3 0 16,0 5 0-16,-3 2 0 0,0-2 0 0,0 8-8 0,0-3 33 0,0 1 7 15,-3 4 2-15,0 1 0 0,0 4-26 0,3 1-8 16,-8 3 0-16,5-4 0 0,-6 4 15 0,0-1-1 16,3 3 0-16,0 3 0 0,-3 0-5 0,3-3-1 15,-2 3 0-15,2 0 0 0,-3-1-8 0,3-4 8 16,-3-1-8-16,6 6 8 0,-3-8-8 0,3 2 0 15,3-2 0-15,1 0 8 0,2-6 0 0,-3 1 0 16,3-3 0-16,0 0 0 0,0-6-8 0,3 1 0 16,3-1-10-16,-6 1 10 15,3-6-76-15,3-5-8 0,0 0-3 0,0 0-631 16,0 0-126-16</inkml:trace>
  <inkml:trace contextRef="#ctx0" brushRef="#br1" timeOffset="97351.84">4351 4948 288 0,'0'0'25'0,"0"0"-25"16,0 0 0-16,0 0 0 0,0 0 236 0,0 0 41 16,0 0 9-16,0 8 2 0,0-8-163 0,-6 5-32 15,6 3-6-15,-3 0-2 0,3-8-21 0,-3 5-4 0,-3 3 0 0,3 0-1 16,0 0-9-16,0-3-2 0,0 3 0 0,-3 3 0 16,0-3-20-16,0 2-4 0,3 1 0 0,-6 2-1 15,3-2-7-15,0 2-2 0,0 0 0 0,3 0 0 16,-3-2-5-16,3 2-1 0,0-2 0 0,3-1 0 15,0-2-8-15,0 3 8 0,0-11-8 0,0 0 8 16,12 2-8-16,-6 4 0 0,0-1 0 0,6-10 8 16,-3 2-8-16,9 0 12 0,-9 1-12 0,6-6 12 15,0 0-3-15,-4 3 0 0,4-6 0 0,0 3 0 16,-3 3-9-16,3-6 0 0,0 1 0 0,0 4 0 16,0-4 0-16,-3 2 0 0,5 0 0 0,-8-3 0 0,3 1 0 15,0 2 0-15,0-5 0 0,0 5 8 0,-3 0-8 16,0-5 0-16,0 2 9 0,3 0-9 0,-6 1 0 15,3-1 9-15,-3-2-9 0,-1 5 0 0,1 0 0 16,0 0 0-16,-3-2 0 0,3 2 0 0,-3 0 0 0,0 2 0 16,0-7 0-16,3 8 0 0,-6 5 13 0,3-5-4 15,0-1-1-15,-3 6 0 0,0 0 4 0,3-5 1 16,-3 5 0-16,0 0 0 0,0 0-5 0,0 0-8 16,0 0 11-16,0 0-11 0,0 0 17 0,0 5-3 15,-6 3-1-15,3 0 0 0,-3 5 1 0,0-7 0 16,-3 7 0-16,0 0 0 0,3 0-2 0,-5-2 0 15,2 5 0-15,0-3 0 0,-6 0 0 0,3 1-1 16,3-1 0-16,3 0 0 0,-3 0-2 0,-3 0 0 16,6 1 0-16,3-4 0 0,-6 3-9 0,3-5 8 15,6 6-8-15,0-12 8 0,0 9-8 0,0-11 0 16,0 3 0-16,0-3 8 0,0 0-8 0,9 7 0 0,-9-7 0 16,12 6 8-16,3-4-8 0,-6 1 0 0,-9-3 9 0,9 3-9 15,3-6 8-15,-3 3-8 0,3-3 8 16,-3 1-8-16,-3 2 0 0,3-3 0 0,-4 0 0 0,4 1 8 15,-3-1-8-15,3-2 0 0,-3 5 0 0,3-8 8 16,3 3-8-16,-9 5 0 0,3-8 0 0,6 2 8 16,-6 1-8-16,3-3 0 0,0 3 0 0,0-3 0 15,3 0 13-15,-4 0-1 0,4 0-1 0,-3 0 0 16,0 0-11-16,0 3 0 0,3-6 0 0,0 3 0 16,3 1-24-16,-9-1-4 0,0-3-1 15,3 3 0-15,-3 3-176 0,3-3-35 0</inkml:trace>
  <inkml:trace contextRef="#ctx0" brushRef="#br1" timeOffset="98133.06">4848 4964 230 0,'0'0'20'0,"0"0"-20"16,0 0 0-16,0 0 0 0,0 0 220 0,0 0 40 16,0 0 8-16,0 0 2 0,0 0-135 0,0 0-27 15,0 0-6-15,0 0-1 0,0 0-25 0,0 0-6 16,0 0-1-16,0 0 0 0,0 0-1 0,0 0-1 0,0 0 0 16,0 0 0-16,0 8-9 0,0-3-2 0,-6 0 0 0,3 3 0 15,0-5-26-15,0 7-6 0,-3-7 0 16,0 2-1-16,0 1 12 0,3 1 2 0,-3 1 1 0,-3 3 0 15,0-8-23-15,3 5-5 0,0 5-1 0,-3-3 0 16,0 1-9-16,3 2 0 0,0 0 0 0,1-5 0 16,-1 3 8-16,3-3-8 0,3 2 8 0,0-4-8 15,0-6 11-15,0 0-3 0,0 0-8 0,3 8 12 16,-3-8 0-16,11 5-1 0,-5-2 0 0,3-1 0 16,0-2-11-16,3-2 0 0,-3-1 9 0,3 0-9 15,0-2 17-15,0-3-1 0,3 0 0 0,-3 3 0 16,0-6-1-16,-1 1-1 0,1 4 0 0,3-7 0 15,0 5-22-15,0-2-5 0,0 2-1 0,-6 2-1177 16</inkml:trace>
  <inkml:trace contextRef="#ctx0" brushRef="#br1" timeOffset="103089.73">17784 4786 172 0,'0'0'16'0,"0"0"-16"0,0 0 0 0,0 0 0 15,0 0 184-15,0 0 35 0,0 0 6 0,0 0 2 16,0 0-99-16,9 0-19 0,-9 0-4 0,9-2-1 16,-9 2-40-16,6 0-8 0,3-3-1 0,-3 0-1 15,-6 3-42-15,5-2-12 0,4-4 0 0,0 1 8 16,-3 3-8-16,-3-4 0 0,6 4 0 0,-3-4 8 16,0-2-8-16,0 3 9 0,0-3-9 0,0 3 10 15,-3-3 11-15,3 3 3 0,-3-9 0 0,0 6 0 16,0 0 16-16,0 1 3 0,-3-1 1 0,0-6 0 15,0 6 12-15,0-2 2 0,0 2 1 0,-3 0 0 16,-6-3-20-16,3 6-4 0,0 2-1 0,0-4 0 0,-6 4 0 0,3 0 0 16,-3 1 0-16,-3 4 0 0,1 1-7 0,-4 0-2 15,-3 4 0-15,0-1 0 0,-3 2-10 0,3 5-3 16,1 0 0-16,-1 0 0 0,-3-5 4 0,9 3 1 16,6 2 0-16,0 0 0 0,-6 1-17 0,6-1-17 15,3 0 3-15,0 0 1 0,3 1 13 0,0-1 13 16,0 0-2-16,3 0-1 0,6-2-10 0,-6 2 0 15,-3-5 9-15,9 5-9 0,6-8 0 0,-3 1 0 16,-6 2 0-16,6-3 0 0,0-5-12 0,6 3-6 16,-3-3-2-16,3 0 0 0,0-3 8 0,2-2 2 15,4 2 0-15,-3-2 0 0,3-3-10 0,-6-3-1 16,3 6-1-16,0-6 0 0,-3 1 6 0,-4-1 2 16,4 3 0-16,-3-5 0 15,-3 2-19-15,3 4-4 0,-3-7-1 0,0 6 0 0,0-2 24 0,-3 2 5 0,0-3 1 0,-3 1 0 16,3 4 8-16,-3-2 0 0,0 0 0 0,-3 8 0 15,0 0 0-15,0 0 0 0,3-5 0 16,-3 5 0-16,0 0 0 0,0 0 11 0,0 0-3 0,0 0 0 16,0 0 0-16,0 0 0 0,0 0 0 0,-3 8 0 15,0 0 19-15,0 0 3 0,-3 3 1 0,0 2 0 16,0 0-16-16,0 0-3 0,0 1-1 0,-3-4 0 16,0 6 5-16,0 2 0 0,0 1 1 0,-3 2 0 15,-3 0-9-15,3 3-8 0,-2 3 9 0,-1-1-9 16,-3-5 32-16,0 6 0 0,3-1 0 0,-3 1 0 15,-3 2-20-15,7-3-3 0,5 1-1 0,-3-1 0 16,0-2-8-16,0 0 0 0,0 0 0 0,3-6 0 0,0 1 0 16,3-4 8-16,-3 4-8 0,6-3 8 0,9-3-8 15,-6 0 0-15,-6 1 0 0,9-4 0 0,3-2-8 0,-6-3-4 16,-3 3-1-16,3-2 0 16,3-1-117-16,-3-5-23 0,0 0-5 0,0 0-787 15</inkml:trace>
  <inkml:trace contextRef="#ctx0" brushRef="#br1" timeOffset="103823.93">17924 4638 230 0,'0'0'20'0,"0"0"-20"0,0 0 0 0,0 0 0 16,0 0 238-16,0 0 43 0,0 0 9 0,0 0 2 15,-3 5-176-15,3-5-36 0,0 0-6 0,0 0-2 16,-3 8-34-16,3-8-7 0,-3 6-2 0,3 2 0 15,-3-6 17-15,0 6 3 0,0-3 1 0,3 3 0 16,-3 0 9-16,-3 0 1 0,3 0 1 0,0 3 0 0,0-6-10 16,0 6-3-16,-6-1 0 0,3-2 0 0,0 3-12 0,3-3-4 15,-3 2 0-15,3 1 0 0,-3-1-10 0,6-4-2 16,0 2-1-16,0-8 0 0,0 5-11 0,0-5-8 16,6 8 12-16,-6-8-12 0,0 0 12 0,9 0-4 15,0 5 0-15,0-5-8 0,-3 0 12 16,3-2-12-16,0-1 12 0,3 3-12 0,-3-8 16 0,0 3-3 15,0-3-1-15,0 2 0 0,2-1-12 0,-2 1 0 16,3-4 0-16,0 2 0 0,-3-3 0 0,3 3 0 16,-3 0 0-16,0 0 0 0,3-2 0 0,-3 2-10 15,-3-5 0-15,0 5 0 0,3 2 10 0,-4-2 0 16,4 0 0-16,-3 1 0 0,-3-1 0 0,3 2 0 16,-3 1 0-16,-3 5 0 0,3-3-15 0,-3 3-1 15,0 0 0-15,6-5 0 0,0 2 26 0,-6 3 5 16,0 0 1-16,0 0 0 0,0 0-16 0,0 0 0 15,-3 3 8-15,0 2-8 0,3-5 14 0,-6 6 0 0,3 2 0 16,0-3 0-16,-6 3 2 0,3 0 0 0,0 5 0 16,1-2 0-16,-4 2 14 0,0 0 3 0,3-5 1 0,0 5 0 15,-3 0-21-15,6-2-4 0,-3 2-1 0,3-5 0 16,0 3 2-16,0-1 0 0,3 1 0 0,0-6 0 16,3 3-1-16,0-3 0 0,0 1 0 0,3-4 0 15,-3 4-1-15,6-4-8 0,-3 1 12 0,0 2-4 16,0-5-8-16,3 3 0 0,-4 0 0 0,4-3 0 15,0 0 0-15,-3 0 0 0,6-3 0 0,-3 3 8 16,-3 0-8-16,3-3 0 0,0 3 0 0,3 0 8 16,-6-2-8-16,3-1-11 0,-3 0 3 0,3-2 0 15,0 2-76-15,-1 1-14 0,-8 2-3 0,6-6-1053 16</inkml:trace>
  <inkml:trace contextRef="#ctx0" brushRef="#br1" timeOffset="104855.12">18335 4710 345 0,'0'0'31'0,"0"0"-31"15,0 0 0-15,0 0 0 0,0 0 217 0,0 0 38 16,0 0 7-16,0 0 2 0,0 0-132 0,0 0-25 16,0 0-6-16,0 0-1 0,0 0-30 0,0 0-6 15,0 0-2-15,0 0 0 0,0 0-2 0,0 0 0 16,0 0 0-16,-3 5 0 0,3 3 5 0,-3-3 1 16,-3 3 0-16,3-3 0 0,-3 3-12 0,0 0-2 15,3 0-1-15,-3 0 0 0,0 0-11 0,0 0-3 16,0 3 0-16,3-4 0 0,-3 1-7 0,3 0-2 15,-3 3 0-15,3-6 0 0,3 3-11 0,-3-3-2 16,3 1-1-16,0-1 0 0,0 0-14 0,3 1 11 0,-3-6-11 16,0 0 10-16,6 2-10 0,0 4 8 0,3-4-8 15,0-2 8-15,3 0-8 0,0-2 0 0,-3-4 9 0,5 4-9 16,-2-1-13-16,0-2-7 0,0-3-2 0,0 2 0 31,0 1-140-31,3-3-28 0,0 3-6 0,0-3-836 0</inkml:trace>
  <inkml:trace contextRef="#ctx0" brushRef="#br1" timeOffset="105995.28">18614 4763 1378 0,'0'0'61'0,"0"0"13"0,0 0-59 0,0 0-15 16,0 0 0-16,0 0 0 0,0 0 118 0,0 0 21 16,0 0 4-16,3 2 1 0,-3-2-55 0,6 5-10 15,-3-2-3-15,-3-3 0 0,6 3-34 0,0-3-7 16,0 0-2-16,0 0 0 0,0 0-17 0,0-3-3 16,0 3-1-16,0-5 0 0,0 2-12 0,0 1 9 15,3-6-9-15,-3 2 8 0,0 1-8 0,0 0 10 16,-3-3-10-16,2 2 10 0,-2-1-10 0,3-1 0 15,-3 0 0-15,-3 2 0 0,3-2 8 0,-3 0-8 16,3 1 0-16,-3-1 8 0,-3 2 12 0,0-2 3 16,3 0 0-16,-6 3 0 0,3 0 3 0,-3 2 1 15,1-2 0-15,-4 5 0 0,0 0-3 0,-3 0-1 0,3 0 0 16,-3 3 0-16,-3-1 8 0,0 6 1 0,-3-3 1 16,6 3 0-16,-2 0-17 0,-1 0-3 0,0 5-1 15,0 3 0-15,0-8 0 0,0 3 0 0,3 2 0 0,-3 0 0 16,3-2-12-16,0 2 0 0,4 0-9 0,-1-2 9 15,0 2 0-15,3 0 13 0,3-2-1 0,0 0 0 16,3-1-12-16,3-2 0 0,-3 0 0 0,3 0 0 16,3-3 0-16,6 3 0 0,-3-5 0 0,-1 2 0 15,7-5 0-15,-3 0 9 0,0 0-9 0,3 0 8 16,0-5 8-16,3 0 0 0,-3-1 1 0,3 1 0 16,-4 0-17-16,4-3 0 0,-3 2 0 0,0-4 0 0,-3 2-16 15,3 0-4-15,-6-3-1 0,3 3 0 0,0-2 21 0,-6-1-11 16,2 3 11-16,-2-2-8 0,0 5 8 0,0-3 0 15,0 2 0-15,-3-4-8 0,0 7 8 0,0-5 0 16,-3 3 0-16,0 5 0 0,0 0 0 0,0 0 0 16,0 0 0-16,0 0 0 0,0 0 0 0,0 0 0 15,0 0 0-15,0 0 0 0,-3 2 0 0,0 4 0 16,0-1 0-16,-3 0 0 0,0 3 0 0,3 0 0 16,-3 3 0-16,0-1 0 0,4-2 0 0,-4 3 0 15,3-1 0-15,0-2 8 0,-3 0-8 0,3 3 0 16,3-8 8-16,0 7-8 0,0-7 0 0,0-3 0 15,0 0 0-15,3 8 8 0,3-3 10 0,-6-5 2 16,6 3 1-16,2-1 0 0,-2 1-29 0,0-3-7 16,0-3-1-16,3 1 0 0,0-1 16 0,-3 0 0 15,3-2 0-15,0 2 0 0,0-2 0 0,3-3 0 0,-3 3 0 16,0-6-9-16,6 3 9 0,-4 0-13 0,1-2 5 16,0-1 8-16,6-2-11 0,-3 3 11 0,0-4-8 0,0 4 8 15,3-4 0-15,-3 4-10 0,-4-1 10 0,4 3 0 16,-6 0-10-16,3 0 10 0,-3 6-8 0,0-1 8 15,-3 1-8-15,0-1 8 0,-6 3-8 0,0 0 8 16,0 0 0-16,0 8 0 0,0 0 0 0,0 2 0 16,-6-2 0-16,0 3 8 0,0-1 0 0,-3 4 0 15,3-4 5-15,-3 4 2 0,0-1 0 0,0 0 0 16,0-2-6-16,4 2-1 0,-1-3 0 0,0 1 0 16,0-6 1-16,3 3 0 0,0 0 0 0,3-8 0 15,-3 5-9-15,3-5 12 0,0 0-12 0,6 3 12 0,0 0-12 16,0-3 8-16,6-3-8 0,-4 0 8 0,1 1-8 15,3-4 0-15,0 1 9 0,0-5-9 0,3 2 0 16,0 0 0-16,3-6 0 0,-3 4 0 0,-1-1 0 0,1-2 0 16,0 3-8-16,0-4 8 0,0 1-12 0,-3 0 2 15,-3 0 1-15,3 2 0 0,-3 0-6 0,0 3-1 16,-3 1 0-16,0 1 0 0,-6 6 16 0,0 0 0 16,0 0 0-16,0 0 0 0,0 0 0 0,0 0 0 15,2 8 0-15,-2-3 0 0,0 3 0 0,-2 3 10 16,-1 0-2-16,-3 2 0 0,3-5 8 0,-3 5 0 15,3-2 1-15,-3 2 0 0,0-3-17 0,3 6 10 16,-3-8-10-16,6 3 8 0,-6-3-8 0,6 5 0 16,0-8 0-16,3 3 0 0,-3-3 0 0,0-5 0 15,0 0 0-15,0 0 0 0,6 6 0 0,-6-6 0 16,6 5 0-16,-6-5 0 0,9 0-13 0,0 0-5 16,-3-5-1-16,3 2 0 15,2-2-80-15,-2-3-16 0,0 3-3 0,0-6-1 16,3 6-54-16,0-9-11 0,-3 4-3 0,3-3 0 15,3-1-89-15,0-1-19 0</inkml:trace>
  <inkml:trace contextRef="#ctx0" brushRef="#br1" timeOffset="106682.62">19778 3995 1094 0,'0'0'97'0,"0"0"-77"0,0 0-20 0,0 0 0 0,0 0 169 0,0 0 31 15,0 0 5-15,0 0 2 0,-6-2-73 0,6 2-14 16,0 0-4-16,-3 5 0 0,0 0-41 0,-3 3-9 16,-3 5-2-16,0 1 0 0,3-1-32 0,1 0-6 15,-7 8-2-15,3 3 0 0,-3-3 13 0,3 11 3 16,-3-6 0-16,-6 6 0 0,0 0-16 0,-3 2-4 16,1-2 0-16,-1 8 0 0,0-9-9 0,-3 4-3 15,3 2 0-15,-3-3 0 0,4-2-8 0,2 0 0 16,3 0 0-16,0 2 0 0,0-8 0 0,6-4 0 15,0 1 0-15,3-4 8 0,0-3-8 0,3 2 0 16,-3-10 0-16,3 0 0 0,6 3-13 0,-3-3-5 16,0-8-1-16,0 0 0 15,0 0-29-15,0 0-5 0,6 0-2 0,-6 0 0 16,0 0-9-16,3-6-1 0,3 1-1 0,-3 0 0 16,0 0 13-16,-3-6 2 0,3 0 1 0,-6 6 0 0,0-8 40 0,3 0 10 0,0-1 0 0,3 4 0 15,-3-6 0-15,3 5 0 0,-3-2 0 16,0 0 0-16,3 5 11 0,-3-3-3 0,-3 1 0 0,0 4 0 15,6-4 34-15,0 5 6 0,-3-1 2 0,0 6 0 16,0 0 14-16,0 0 2 0,0 0 1 0,0 0 0 16,0 0-11-16,0-8-3 0,0 8 0 0,0 0 0 15,0 0-17-15,3-2-3 0,3 2-1 0,-3-8 0 16,3 8-12-16,0-3-4 0,3 0 0 0,0 3 0 0,3 0-8 16,0 0-8-16,0 0 9 0,-1-5-9 0,1 3 0 0,3-1 8 15,0 0-8-15,-3 3 0 0,3-5 0 0,0 2 0 16,0 1 8-16,0-1-8 0,-4-2 0 0,1 2-18 15,-3 0 4-15,3 3 1 16,-6-2-19-16,3 2-3 0,-9 0-1 0,0 0 0 16,0 0 15-16,0 0 2 0,0 0 1 0,6 5 0 0,0 3 18 0,-6 5-8 15,0 0 8-15,0-5 0 0,-3 0 0 0,0 3 0 16,0 0 0-16,-3-1 0 0,0 6 8 0,3-3-8 16,-3 0 0-16,0 1 0 0,-3-4 0 0,6 3 8 15,-3 3-8-15,3-8 0 0,-3 3 0 0,4-3 8 16,-1-3-8-16,3 3 0 0,0-3 0 0,-3 3 8 15,3-8-8-15,0 0 0 0,0 0 0 0,0 0 0 16,0 0-9-16,0 0 9 16,0 0-116-16,6 0-18 0,-1-8-3 0,4 3-1 15,-3-6-114-15,-3 4-24 0,3-1-4 0</inkml:trace>
  <inkml:trace contextRef="#ctx0" brushRef="#br1" timeOffset="106831.06">19769 4374 1036 0,'0'0'46'0,"0"0"10"0,0 0-45 0,0-3-11 0,-3-5 0 0,3 8 0 16,3-5 248-16,-3-3 47 0,-3 5 9 0,3 3 3 15,6-3-196-15,-6 3-39 0,0 0-8 0,0 0-2 16,6-7-48-16,-6 7-14 0,3 0 0 0,-3 0 8 31,0 0-52-31,0 0-9 0,9-3-3 0</inkml:trace>
  <inkml:trace contextRef="#ctx0" brushRef="#br1" timeOffset="107409.06">20195 3934 57 0,'12'-2'0'0,"-12"2"0"0,0 0 0 0,0 0 0 0,0 0 264 0,0 0 47 15,0 0 9-15,0 0 3 0,0 0-163 0,0 0-32 16,0 0-6-16,-3 10-2 0,0 1-12 0,-3 2-4 15,3 0 0-15,-6 3 0 0,0 3-32 0,-3-1-6 16,3 6-2-16,-3 3 0 0,-3-1-25 0,1 0-6 16,-4 4-1-16,0 1 0 0,-3 1 10 0,0 2 2 0,-3-2 0 15,0 5 0-15,1-8-26 0,2 6-5 16,-6-1-1-16,6-2 0 0,3 0-12 0,1-3 11 0,-4 2-11 0,3-4 10 16,6-1 1-16,-3-2 0 0,6 0 0 0,0-5 0 15,3-1-11-15,3 1-12 0,0-6 2 0,3-5 1 16,0 2 9-16,3-2 0 0,3-5 0 0,0 2 0 15,3 1 0-15,-6-6 0 0,3 0-8 0,0-6 8 16,3 4-119 0,0-1-18-16,-3 0-4 0,0-5-1 0,0 3-154 0,-3 0-30 15</inkml:trace>
  <inkml:trace contextRef="#ctx0" brushRef="#br1" timeOffset="107612.13">19829 4519 172 0,'0'0'16'0,"0"0"-16"16,-6 0 0-16,6 0 0 0,0 0 317 0,0 0 61 15,-3-5 12-15,3 5 2 0,0 0-206 0,0 0-42 16,0 0-8-16,6 0-1 0,3-5-36 0,0 5-7 16,0-3-2-16,-3 3 0 0,-1 3-32 0,4-3-6 15,0 0-2-15,3 0 0 0,0 0-10 0,0 0-1 16,0 0-1-16,0 0 0 0,0-3-19 0,0 3-4 16,3-3-1-16,-4 3 0 0,-2-2-14 0,3 2 0 15,-3 0 0-15,3 0 0 16,0 0-141-16,-3 0-31 0,-9 0-7 0</inkml:trace>
  <inkml:trace contextRef="#ctx0" brushRef="#br1" timeOffset="108236.99">20135 4688 1796 0,'0'0'40'0,"0"0"8"0,0 0 1 0,0 0 1 0,0 0-40 0,0 0-10 0,0 0 0 0,9 0 0 16,0-5 48-16,-3 2 7 0,0-2 1 0,3 0 1 15,0 0-35-15,0-1-7 0,-3 1-2 0,3 2 0 16,0-7-13-16,0 2 9 0,0 0-9 0,-1-3 8 16,-2 3-8-16,3 0 0 0,-3 1 0 0,0-4 0 0,0 0 12 15,-3 1-2-15,3-1-1 0,-3 3 0 0,-3-5 13 0,-3 0 2 16,6 2 1-16,-6 1 0 0,3 2 0 0,-6 2 0 15,-3 4 0-15,0-1 0 0,3 0 12 0,-6 6 3 16,-2-3 0-16,2 5 0 0,0 1 8 0,-3-1 3 16,0 6 0-16,-3-3 0 0,6 2-11 0,-3 3-1 15,-2 1-1-15,2-1 0 0,3-3-18 0,0 6-3 16,0-3-1-16,-3 1 0 0,9 2-16 0,-3-3 10 16,0 3-10-16,3-6 8 0,6 3-8 0,-3 3 0 15,3-8 0-15,0 3 0 0,3-3 0 0,3-3 0 16,-6-5 0-16,0 0 0 0,12 3 8 0,0 2-8 15,3-5 8-15,0-8-8 0,0 5 0 0,0 1 0 16,-4-9 0-16,4 3 0 0,0 0-9 0,0-2-7 16,0-1-2-16,-3 1 0 0,3-4 2 0,-3 1 0 15,0 3 0-15,-3-1 0 0,-1 6 16 0,1-3 0 16,-3 2-8-16,0-1 8 0,-3 1 0 0,-3 6 0 0,0 0 0 16,0 0 0-16,0 0 0 0,0 0 8 0,0 0-8 15,-3 8 12-15,-3-3 5 0,0 9 1 0,-3-1 0 16,4 0 0-16,-1 0-3 0,0 1-1 0,3 1 0 0,-3 1 0 15,3-2-14-15,0-1 11 0,3-5-11 0,0 2 10 16,3-2-10-16,0 0 0 0,3-2 0 0,-6-6 0 16,0 0 8-16,9 0-8 0,5 0 8 0,1-6-8 15,0 1 0-15,3-3-16 0,0 0 3 0,-3-3 0 16,0-2-41-16,0 0-8 16,2-3-2-16,-2 0 0 0,0 3-19 0,0 0-4 15,3-3-1-15,0 3 0 0,-6-8-91 0,6-1-18 0,-4 1-4 16,1 0-355-16,0-5-72 0</inkml:trace>
  <inkml:trace contextRef="#ctx0" brushRef="#br1" timeOffset="108846.23">20850 3942 230 0,'0'0'10'0,"0"0"2"0,3-2-12 0,-3-6 0 16,0 2 0-16,-3 6 0 0,3-8 416 0,0 8 81 16,-3 0 16-16,0 0 3 0,0 3-288 0,0 2-59 15,-3-2-11-15,0 8-2 0,-3 2-102 0,-3 0-20 16,0 0-4-16,-3 3-1 0,-3 3-5 0,1 5-2 15,2 2 0-15,0 0 0 0,-3-2 8 0,0 11 2 16,0-4 0-16,-3 9 0 0,4-8-32 0,-4 5 0 16,3-3 0-16,-3 6 0 0,-3-6 12 0,3 3-3 0,0 0-1 0,4-2 0 15,-4-6-8-15,6 3 0 16,0-8 0-16,3 5 0 0,3-6-11 0,0-1-4 0,3-4-1 16,3-2 0-16,3-3-3 0,-3-2-1 0,-3-3 0 15,6-3 0 1,0-5-12-16,0 0-4 0,0 0 0 0,0 0 0 15,6-5-48-15,-3-3-9 0,0 0-3 0,0-3 0 16,-3 3 50-16,3-8 10 0,-3 6 1 0,0-3 1 0,-3-1 3 16,0 1 1-16,3 3 0 0,0-4 0 0,-3-1 30 0,-3 1 0 0,3-2-8 0,0 3 8 15,0 5 24-15,3-5 7 0,-3 0 1 0,0 5 1 16,1 3 23-16,-1-1 5 0,0 4 1 0,3 2 0 16,-3-6 2-16,3 6 0 0,-6-2 0 0,6 2 0 15,0 0-15-15,0 0-2 0,0 0-1 0,0 0 0 16,0 0-22-16,0 0-4 0,6 0 0 0,0 0-1 15,-1-3-8-15,4 3-2 0,3 3 0 0,0-3 0 0,3 0-9 16,0 0 0-16,0 0 0 0,0 0 0 0,3 0 0 0,-3-3 0 16,2 3 0-16,-2-3 0 15,0 3-22-15,0 0-6 0,3-2-2 0,-3-1 0 16,0 3-13-16,0 0-2 0,-4 0-1 0,1-3 0 16,3 3-3-16,-3 0-1 0,0 0 0 0,-3 0 0 0,0 3 32 15,0-3 6-15,-3 0 2 0,0 3 0 16,-6-3-15-16,0 0-3 0,3 5-1 0,-3-5 0 0,0 0 29 0,0 8 0 15,-3 3 0-15,-3-6 0 0,-3 5 21 0,3 1 11 16,3 2 1-16,-3-7 1 0,0 4 0 0,0 1 0 16,3-3 0-16,-3 0 0 0,3 7-10 0,0-7-1 15,-3 3-1-15,3 2 0 0,0-5-13 0,3 5-9 16,0-7 12-16,0 2-12 0,0 0 0 0,3-3 0 16,-3-5 0-16,0 0 0 15,3 5-83-15,-3-5-23 0,6 0-5 0,0-3-630 0,-3-2-127 0</inkml:trace>
  <inkml:trace contextRef="#ctx0" brushRef="#br1" timeOffset="109018.4">20805 4371 1335 0,'0'0'59'0,"0"0"13"0,0 0-58 0,0 0-14 0,0 0 0 0,0 0 0 0,0 0 63 0,0 0 9 16,0 0 3-16,6 0 0 0,0 0-50 0,0 3-9 15,0-1-3-15,0 1 0 16,-3 0-81-16,0-1-16 0,0 1-3 0,-3-3-559 16</inkml:trace>
  <inkml:trace contextRef="#ctx0" brushRef="#br1" timeOffset="109424.23">20906 4456 172 0,'0'0'8'0,"0"0"1"0,0 0-9 0,0 0 0 16,0 0 0-16,0 0 0 0,9 2 276 0,-9-2 54 16,0 0 10-16,0 0 3 0,6 3-160 0,-3 5-32 15,-3-3-7-15,0 0 0 0,-3 6-21 0,0 0-4 16,0-3-1-16,-3 5 0 0,0 0-47 0,0-2-10 16,0 2-1-16,0-3-1 0,3 4-6 0,-3 1-1 0,4 1 0 15,-1-2 0-15,0-1-39 0,0 0-13 0,3-2 8 16,3-1-8-16,-3 1 9 0,0-1-1 0,3 4-8 0,0-9 12 15,5 3-4-15,-2-6-8 0,-3 4 11 0,-3-6-11 16,0 0 13-16,6 5-4 0,-6-5-1 0,9 0 0 16,0-5 20-16,0 2 3 0,0-2 1 0,0-3 0 15,0 3-32-15,0-6 0 0,3 0 0 0,0 1 0 16,-3-1 20-16,2 1-1 0,-2-4-1 0,0 1 0 16,3 3-2-16,0-4-1 0,-3 6 0 0,3-7 0 15,0 4-4-15,-3 0-1 0,3 3 0 0,-3-5 0 16,0 3-10-16,2-1 0 0,1 6 9 0,3-6-9 15,-3 3 0-15,0 0 0 0,0 3 0 0,0 0 0 16,0-1 0-16,-6 4 0 0,3 2 0 0,-3-5 0 0,-3 2-16 16,3 3 0-16,-3 0-1 0,-3 0 0 15,0 0-97-15,0 0-19 0,0 0-4 0,0 0-1079 16</inkml:trace>
  <inkml:trace contextRef="#ctx0" brushRef="#br0" timeOffset="118923.98">1404 5665 230 0,'0'0'20'0,"0"0"-20"16,0 0 0-16,0 0 0 0,0 0 196 0,9 0 36 15,-9 0 6-15,3 0 2 0,6 0-118 0,0 0-23 0,-6 0-5 0,3-3-1 16,5 3 5-16,-2 0 1 0,-6 0 0 0,6 0 0 16,3-3-42-16,-3 3-8 0,3-2-1 15,-3-1-1-15,3 1 1 0,3 2 1 0,-3-3 0 0,3 3 0 16,2-3-19-16,1 3-4 0,-3-2-1 0,3-1 0 15,0 3-16-15,-3 0-9 0,3-3 10 0,2 1-10 16,1-1 8-16,0 3-8 0,-3-3 0 0,3 1 9 16,0 2-9-16,-1 0 0 0,-2-3-10 0,0 0 10 15,-3 1-147 1,3-1-23-16,-6 3-5 0</inkml:trace>
  <inkml:trace contextRef="#ctx0" brushRef="#br0" timeOffset="119861.26">1222 5667 57 0,'-3'3'0'0,"3"-3"0"0,0 3 0 0,0-3 0 16,-9 2 179-16,9-2 30 0,0 0 7 15,0 0 0-15,-6 6-97 0,6-6-20 0,0 0-4 0,0 0-1 16,0 8-14-16,-3-6-4 0,3 1 0 0,0 5 0 15,0-8-20-15,0 8-5 0,3 0-1 0,3 0 0 16,-6-3-8-16,0 5-2 0,0 1 0 0,0 2 0 16,0-2-7-16,0 2-1 0,0-2-1 0,0 2 0 15,0 3-11-15,0 0-3 0,3 0 0 0,-3 2 0 16,0 1-7-16,0 2-2 0,0-3 0 0,-3 1 0 16,3 2-8-16,0 0 0 0,0 0 0 0,0 3 8 15,0-5-8-15,0-1 0 0,0-2 0 0,0 3 8 16,0-4-8-16,0-1-12 0,0-1 2 0,0 0 1 15,3-2 9-15,-3-1 14 0,-3 3-3 0,6-2-1 0,-3 2-10 16,0-2 0-16,0-3 0 0,0 5 8 0,6 3-8 16,-6-8-17-16,0 2 4 0,0 1 1 0,-6-3 25 15,12 3 6-15,-6-4 1 0,3 4 0 0,-3-6-32 0,0 1-7 16,0-1-1-16,0 0 0 0,3 1 36 0,-3-6 8 16,0 0 0-16,0 0 1 0,6 5-25 0,-6-5 0 15,0 0 0-15,0 0 0 16,3 0-227-16,-3 0-41 0,0 0-8 0,0 0-1 0</inkml:trace>
  <inkml:trace contextRef="#ctx0" brushRef="#br0" timeOffset="121744.56">770 6570 115 0,'0'0'0'0,"0"0"10"0,0 0-10 0,0 0 0 15,0 0 0-15,0 0 0 0,0 0 248 0,0 0 48 16,0 0 10-16,0 0 2 0,0 0-160 0,0 0-32 15,0 0-7-15,0 5-1 0,-3 3-31 0,3 2-6 16,0 1-2-16,-3 0 0 0,-6 2-13 0,3 3-4 16,3 0 0-16,-9-1 0 0,3 4 4 0,-3 2 0 15,-3 0 0-15,0 3 0 0,7 0-39 0,-10 2-7 16,6 1-2-16,0-1 0 0,-3-2-8 0,3-3 8 16,0 0-8-16,3-2 8 0,0-3-8 0,6 0 0 0,-3-3 0 0,3-2 8 15,0-4-8-15,3-1-16 0,0-6 4 0,0 0 1 31,0 0-165-31,0 0-34 0,0 0-6 0</inkml:trace>
  <inkml:trace contextRef="#ctx0" brushRef="#br0" timeOffset="122213.21">785 6440 460 0,'0'0'41'0,"0"0"-33"0,0 0-8 0,0 0 0 0,0 0 229 0,0 0 44 16,0 0 9-16,0 0 2 0,0 8-138 0,-6 0-27 15,6 2-6-15,-3 1-1 0,3 2-36 0,-6 6-7 16,3-3-1-16,3 0-1 0,0 5-19 0,0-3-3 16,0 1-1-16,0 2 0 0,0 3-19 0,0 0-4 15,0 2-1-15,-3 0 0 0,3 4-5 0,-6-1-2 16,6 0 0-16,0 0 0 0,0 0-13 0,-3-3 9 15,3-2-9-15,0 0 8 0,3-5-8 0,-3-1 0 16,6-2 0-16,-3 0 0 0,-3-3 0 0,0-5 10 16,3 0-10-16,3-3 10 0,3 1-2 0,-6-1-8 15,6-5 12-15,-6-3-4 0,6 1 3 0,-1-1 0 16,-5-2 0-16,3-3 0 0,6 0 1 0,-3-3 1 0,0-2 0 16,3-3 0-16,-3-3-5 0,0 1 0 0,3-3-8 0,-3-6 12 15,3 4-12-15,-3-4 9 0,2 1-9 0,1-3 8 16,-3 2-8-16,3-2 0 0,-3 0 9 0,3 0-9 15,3 2 0-15,-3 3 0 0,-3-2 0 0,0 2 8 16,3 0-8-16,-3 6 0 0,-1-1 0 0,-2 1 0 16,0 2 0-16,3 3 0 0,-3-1 0 0,3 4 0 15,-3-1 0-15,3 3 0 0,-6 3 0 0,0 0 0 16,-3 5-56-16,0 0-10 16,0 0-2-16,0 0-661 0,0 0-133 0</inkml:trace>
  <inkml:trace contextRef="#ctx0" brushRef="#br0" timeOffset="122853.68">1151 6900 403 0,'0'0'36'0,"0"0"-36"15,0 0 0-15,0 0 0 0,0-2 144 0,3-1 21 16,3 3 5-16,-3-3 1 0,3-2-82 0,-3 0-16 0,0 2-3 16,3-2-1-16,-3-3-4 0,3 3-1 0,-4-1 0 0,1-2 0 15,3 3-2-15,-6-3-1 0,3 3 0 0,3-3 0 16,-3 0-18-16,3 3-4 0,-3-3-1 0,0 0 0 15,-3 0 2-15,0 0 0 0,6 0 0 0,-6 0 0 16,-6 0-5-16,6 0-1 0,-3 0 0 0,3 3 0 16,-3-3 5-16,-3 0 1 0,3 3 0 0,-6 2 0 15,3-2-8-15,1 0-2 0,-1 5 0 0,-3 0 0 16,-3 0 10-16,3 2 3 0,0 4 0 0,-3-1 0 16,0 0-20-16,0 3-4 0,-3 5-1 0,3-2 0 15,0 2-6-15,-5 0 0 0,5 3-1 0,0 0 0 16,0 0-3-16,-3 2-8 0,3-2 12 0,3 3-4 0,0-1-8 15,3-4 0-15,-3 4 0 0,9-2 0 0,-6-3 0 16,6 0 0-16,0 1 0 0,6-4 0 0,-6-2 0 16,12 0 0-16,-12-8 0 0,9 5 0 0,3-2 0 0,0 0 0 15,6-6 0-15,-6 0 0 0,6-4 8 0,-1 1 7 16,-2-2 1-16,3-2 0 0,0-1-16 0,-6-2-10 16,0 0 2-16,6-3 0 0,-6 3 8 0,0-1 16 15,-1 1-4-15,-2 0-1 0,0 2-11 0,0-2 0 16,-9 0-12-16,3 0 12 0,3 2 0 0,-3 0 12 15,-3 1 0-15,-3-1 0 0,3 1-12 0,-6-1 0 16,3 1 0-16,0 2 0 0,-6 0 0 0,0 5 0 16,0-2 0-16,7 2 0 0,-13 3 0 0,9 0 0 15,-3 0 0-15,0 3 0 0,-3-1 0 0,3 4 0 16,0-1-9-16,0 0 9 0,0 1-24 0,6-1 1 16,-6 3 1-16,6-3 0 15,-3 3-194-15,3 0-38 0,3 0-8 0</inkml:trace>
  <inkml:trace contextRef="#ctx0" brushRef="#br0" timeOffset="123900.31">1356 6702 172 0,'0'0'16'0,"0"0"-16"0,0 0 0 0,0 0 0 0,0 0 198 0,0 0 37 16,0 0 7-16,0 0 2 0,0 0-98 0,6 8-19 16,-6-3-4-16,0 3-1 0,-6-3-19 0,6 3-4 15,-3 0-1-15,-3 5 0 0,0 1-25 0,0-4-5 16,3 4 0-16,-3-4-1 0,-3 3-14 0,4 1-2 15,-1-1-1-15,3 0 0 0,-6 0-16 0,6 3-3 16,-6-3-1-16,0 1 0 0,6 1-15 0,-3-1-3 16,3-1-1-16,-6-5 0 0,9 2-11 0,-6-2 0 15,6 0 9-15,0-8-9 0,0 0 0 0,0 0 0 16,6 8 0-16,-6-8 0 0,0 0 8 0,0 0-8 16,3-2 8-16,3-1-8 0,3 0 12 0,-6-2-3 15,6-6 0-15,0 3 0 0,-3 1-9 0,3-1 0 0,0-3 0 16,-1 0 0-16,1-2 0 0,0 3 0 15,-3-1 8-15,3-2-8 0,0 2 8 0,0-2 0 0,0 2 0 16,0 1 0-16,3 2-8 0,-3-3-11 0,-6 3 3 0,6 3 0 16,0-5 8-16,0 2 0 0,-7 2 0 0,7 1 0 15,0-3 0-15,-6 5 0 0,0 1 0 0,6-1 0 16,-3 0 0-16,3 3 0 0,-9 0 0 0,3-2 0 16,6 2 0-16,-6-3 0 0,-3 3 0 0,6 3 0 15,-3-1 0-15,0 1 0 0,-3-3 0 0,6 5 8 16,-6 3 2-16,0-2 1 0,0-6 0 0,0 5 0 15,-6 3 5-15,3 2 2 0,3-2 0 0,-3 3 0 16,3 0-3-16,-6-1-1 0,3 1 0 0,3-1 0 0,-9 4-6 16,6-4 0-16,-3-2-8 0,3 3 12 0,-3-1-12 15,3-2 9-15,3 0-9 0,-6 0 8 0,6 0-8 16,0-8 0-16,0 0 0 0,-3 5 8 0,3-5-8 0,0 0 0 16,0 0 0-16,0 0 0 0,0 0 0 0,0 0 0 15,0 0 0-15,0 0 0 0,0 0 0 0,0 0 0 16,0 0 0-16,0 0 0 0,0 0 8 0,0 0-8 15,0 0 0-15,0 0 8 0,0 0-8 0,0 0 0 16,0 0 0-16,0 0 0 0,0 0 0 0,9 3 0 16,-9-3 8-16,0 0-8 0,3-3 0 0,3 1 0 15,-3-1 0-15,-3 3 0 0,6-3 0 0,-6-2 8 16,3 0-8-16,0-1 0 0,-3 4 8 0,6-6-8 16,-6 3 8-16,9-3-8 0,-9 2 0 0,6-2 0 15,0 0 0-15,-3-2 0 0,6 2 0 0,-3 3 0 16,0-6 0-16,3 3 0 0,0 0 0 0,-1 0 0 15,1-2 0-15,0 2 0 0,-3 2 0 0,9-1 0 0,-9-1 0 16,3 2 0-16,6-2 0 0,-9 3 0 0,0 0 0 16,3-1 0-16,-3 4 0 0,3 2 0 0,-3 0 0 0,-3-3 0 15,3 3 0-15,-6 0 0 0,0 0 0 0,0 0 0 16,0 0 0-16,2 0 0 0,1 5 11 0,-3-5-11 16,6 6 0-16,-6-1 0 0,3 0 0 0,-3 1 0 15,0 2 0-15,0 0 0 0,0-8 0 0,0 7 0 16,0-1 0-16,-3 2 0 0,3 0 0 0,0 0 0 15,0-1 0-15,-6 1 0 0,3 0 0 0,3 0 0 16,-2 3 0-16,2-3 0 0,-9 0 12 0,9 2-3 16,-9-2-1-16,3 3 0 0,3-3 0 0,0 0 0 0,3 2-8 15,-6-2 0-15,6-8 0 0,0 11 8 0,-3-3-8 16,3 0 0-16,0 0 0 0,0-8 8 0,0 0-8 0,0 0 0 16,9 8 0-16,-6-3 0 0,0-2 0 0,-3-3 0 15,6 5 0-15,3-3 0 0,-6 1 0 0,-3-3 0 16,0 0 0-16,8 0 0 0,1-3 0 0,-6 1 0 15,3-1-12-15,6 1 12 16,-3-4-128-16,3 1-19 0,-3-3-3 0,0 0-936 0</inkml:trace>
  <inkml:trace contextRef="#ctx0" brushRef="#br0" timeOffset="124134.64">1931 6728 1443 0,'0'0'64'0,"0"0"13"0,0 6-61 0,-6-4-16 0,3 4 0 0,0 2 0 16,3-3 105-16,-6 3 19 0,3 2 3 0,-3 4 1 15,3-1-50-15,-6 0-10 0,6 3-1 0,-6 0-1 16,3 0-29-16,0 2-5 0,0-2-2 0,-3 3 0 16,6-4-6-16,-6 1 0 0,0-2-1 0,6 1 0 15,3-4-15-15,-5 0-8 0,2-3 8 0,3-1-8 16,0-7 0-16,0 0 0 0,0 0 0 0,0 0 0 15,0 0-150-15,8 0-34 0,4-2-8 16</inkml:trace>
  <inkml:trace contextRef="#ctx0" brushRef="#br0" timeOffset="124306.5">2026 6546 1209 0,'0'0'108'0,"0"0"-87"15,0 0-21-15,0 0 0 0,-6-3 139 0,6 3 23 16,0 0 5-16,0 0 1 0,0 3-112 0,0-3-21 16,0 0-5-16,0 0-1 0,-6 5-29 0,6 3 0 15,-3-3 0-15,3 3-569 16,0 3-111-16</inkml:trace>
  <inkml:trace contextRef="#ctx0" brushRef="#br0" timeOffset="124853.2">2062 6755 230 0,'0'0'20'0,"0"0"-20"0,0 0 0 0,0 0 0 16,0 0 262-16,0 0 48 0,0 0 10 0,0 0 1 0,0 0-169 0,0 0-33 16,0 0-7-16,0 0-2 0,0 8-32 0,0 2-6 15,0-2-2-15,0 6 0 16,0-4-22-16,-6 3-5 0,3 3-1 0,-3-3 0 0,0 6 12 16,-3-3 2-16,3 2 1 0,0-2 0 0,0 0-40 0,3-3-8 15,-3 1-1-15,3-1-8 0,-3-5 28 0,6 0-2 16,-3 0 0-16,3-8 0 0,0 0-18 0,0 0-8 15,0 0 8-15,0 0-8 0,9 0 9 0,0-3-9 16,0 0 10-16,-3-2-10 0,3-3 0 0,3-5 8 16,-3 2-8-16,6-2 0 0,-4 0 0 0,1 0-12 15,0-1 3-15,3 1 0 0,-9 0-3 0,9 0 0 16,-9-3 0-16,9 3 0 0,-6 2 12 0,-3 0 0 16,3 3 8-16,-3 1-8 0,0-1 0 0,2 0-18 15,-8 8 3-15,0 0 1 0,0 0 14 0,0 0 0 16,0 0 0-16,0 0 0 0,0 0 0 0,0 0 0 15,6 8 0-15,-6 0 0 0,-6 2 11 0,4 3 1 16,-4 1 1-16,0 1 0 0,0-1 26 0,3 2 5 16,-6-3 0-16,6 3 1 0,-3-3-36 0,3 0-9 0,-3-2 0 15,3-1 0-15,-3 1 0 0,3-3 0 0,3 2 0 0,0-4 0 16,0-6 0-16,0 0 0 0,3 8 0 0,6-3 0 16,-9-5 0-16,6 3 0 0,3-3-12 0,3 0 12 31,0-3-105-31,-1-2-14 0,4-1-2 0,-3 1-925 0</inkml:trace>
  <inkml:trace contextRef="#ctx0" brushRef="#br0" timeOffset="125501.53">2446 6834 288 0,'0'0'12'0,"0"0"4"0,0 0-16 0,0 0 0 0,0 0 0 0,0 0 0 16,0 0 328-16,0 0 64 0,0 0 12 0,3 3 2 16,6-1-243-16,-7 1-49 0,-2-3-10 0,9 0-1 15,-3 0-56-15,0 0-11 0,0-3-3 0,3 1 0 16,-6-1-19-16,6-2-4 0,-6 2-1 0,3-2 0 16,-3 0-9-16,6-1 10 0,0 1-10 0,0 0 10 15,-9-3-10-15,6 3 0 0,0-1 9 0,-3-2-9 16,3-2 0-16,-3 2 9 0,6-3-9 0,-9 3 0 15,0 0 10-15,0-2-10 0,0 2 8 0,0-3-8 0,-9 3 15 16,6-2-3-16,-3-1 0 0,3 9 0 16,-9-6-12-16,3 5 0 0,0 0 0 0,0 6 0 0,-3 0 38 15,0 5 5-15,-9-1 1 0,12 4 0 0,-8 0-21 0,5 2-4 16,-3 0-1-16,0 3 0 0,3 2 8 0,3 1 2 16,-6 0 0-16,3 2 0 0,3-5-11 0,3 5-1 15,-3 0-1-15,4-3 0 0,2-2-15 0,0-2 0 16,3 1 0-16,3-1 0 0,0-4 0 0,2 1 0 15,-2-6 0-15,-3-5 0 0,6 8 0 0,-6-8 0 16,12 3 0-16,0-3 0 0,-3 0 0 0,3-3 0 16,0-5 9-16,-3 3-9 0,3-3 0 0,3-3-9 15,-6 1 0-15,3-4 0 0,-1 4-11 0,-2-3-1 16,3-3-1-16,0 0 0 0,-3 3 2 0,0-1 0 16,0 1 0-16,0 0 0 0,-6 0 20 0,3 2-11 15,0 1 11-15,0 4-8 0,-6-2 8 0,0 8 0 16,0 0 0-16,0 0 0 0,0 0 0 0,0 0 0 0,0 0 8 15,0 0-8-15,0 0 11 0,0 6-3 0,-6-1 0 0,0 3 0 16,0 2 16-16,3 1 4 0,3-3 0 16,0 5 0-16,0 0-12 0,-6-2-1 0,3 2-1 0,0 0 0 15,3 1-14-15,-3-1 8 0,3-2-8 0,0-1 0 16,3-2 8-16,0 3-8 0,0-3 0 0,3-1 9 16,-6-7-9-16,9 3 0 0,-3 2 0 0,9-2 0 15,-9-6 0-15,3 1 0 0,-4 2 0 0,4-6 0 16,3-1-94-16,-3-4-21 15,3 0-4-15,-3 1-631 0,6-3-126 0</inkml:trace>
  <inkml:trace contextRef="#ctx0" brushRef="#br0" timeOffset="125853.29">2996 6080 403 0,'0'0'36'0,"0"0"-36"16,0 0 0-16,0 0 0 0,0 0 290 0,0 0 51 16,-3 0 11-16,3 0 1 0,0 0-187 0,-9 3-38 15,3 2-7-15,0 3-1 0,1 5-40 0,2 0-8 16,-9 3-2-16,3 3 0 0,0 2-22 0,0 3-4 16,0 0 0-16,0 5-1 0,-3 3-6 0,3 5-1 15,-6 0 0-15,0 5 0 0,0-2-10 0,1-1-2 16,-1 1-1-16,0 0 0 0,0-1-35 0,-3-2-8 15,3 3 0-15,0-3-1 0,0-2 43 0,7-4 9 0,-4-2 1 0,6 3 1 16,3-8-19-16,-3-3-4 0,3-2-1 0,3-1 0 16,0-5-9-16,3 1 12 0,3-6-12 0,-6-1 12 15,9-1-12-15,-9-6 8 0,6 2-8 0,8 1 8 16,-2-6-8-16,0 3 10 0,0-2-10 0,3-4 10 16,-3 4-29-16,-3-3-5 0,0-1-2 0,3 1 0 15,-9 0-174-15,6-3-34 0,0 2-7 0</inkml:trace>
  <inkml:trace contextRef="#ctx0" brushRef="#br0" timeOffset="126837.07">3124 6668 57 0,'0'0'0'0,"0"0"0"0,0 0 0 0,0 0 0 15,0 0 229-15,0 0 41 0,0 0 8 0,0 0 2 16,0 0-156-16,0 0-30 0,0 0-6 0,0 0-2 16,0 0-21-16,0 0-4 0,3 0-1 0,-3 0 0 15,0 0-10-15,0 0-2 0,0 0-1 0,0 0 0 16,0 0 10-16,0 0 3 0,0 0 0 0,0 0 0 0,0 0 0 15,-3-8 0-15,3 8 0 0,-9 0 0 0,-3 0-7 0,6 0-1 16,-5 8 0-16,2-8 0 0,-3 5-4 0,0 0-2 16,3 0 0-16,0 1 0 0,-3 2-8 0,-3-3-2 15,3 3 0-15,3 0 0 0,-3 0-17 0,4 0-4 16,-1-3-1-16,3 3 0 0,0 0-3 0,3 0-1 16,-6-3 0-16,9 3 0 0,-6-3-10 0,6 3 0 15,0-8 0-15,6 6 0 0,-6-1 0 0,9 0-12 16,-3-2 4-16,3 2 8 0,0-2 0 0,2-3 0 15,4 5 0-15,-3-5 0 0,-3 3 0 0,6-1 0 16,0 4 0-16,-6-4 12 0,3-2-12 0,0 0 0 16,0 5-12-16,-1-2 12 0,-2 2 0 0,-3-2 0 15,3 2 0-15,-9 3 0 0,6-2-8 0,0 2 8 16,-6-8 0-16,-6 10 0 0,6-2 0 0,-6 3 0 16,6-3 0-16,-9 0 0 0,-3 2 0 0,6-2 0 0,-5-3 0 15,-1 1 0-15,3 2 9 0,-6-3-9 0,3 0 10 16,0-2-10-16,0 2 0 0,-3-2 8 0,3-1-8 0,0 1 0 15,1-3 0-15,-1 0 0 0,3 0 0 16,0-3 0-16,-3 1 0 0,6-1 0 0,-6 0 0 0,6 1 0 16,0-6 0-16,-3 5 0 0,3-5 0 0,3 3 0 15,0 2 0-15,3-2 0 0,-6 0 0 0,6 5-10 16,0 0-83 0,6-6-17-16,-6 1-3 0,3 0-1 0,6 0-130 0,-6-3-27 15</inkml:trace>
  <inkml:trace contextRef="#ctx0" brushRef="#br0" timeOffset="127575.53">3520 6374 1364 0,'0'0'60'0,"0"0"13"0,0 0-58 0,0 0-15 0,3 0 0 0,-3 0 0 16,0 0 64-16,3 0 9 0,0 0 3 0,9 0 0 15,-9 0-10-15,3 0-2 0,6-5 0 0,-3 2 0 16,0-2-17-16,6-1-4 0,-4-2-1 0,4 0 0 16,0 0-5-16,0-2-1 0,0-1 0 0,-3 1 0 15,3-1-13-15,-3 1-3 0,0-4-1 0,0 4 0 16,2-3-2-16,-8 2 0 0,0 0 0 0,3 1 0 15,0 2-3-15,-9-3-1 0,6 3 0 0,-6-2 0 16,3-1 26-16,-6 6 5 0,3-3 0 0,-6 0 1 0,0 0-18 16,3 3-4-16,-9-1-1 0,3 1 0 15,-5 5 16-15,2-2 3 0,-6 2 1 0,0 2 0 0,0 1-27 0,-3 5-6 16,-6-3-1-16,7 6 0 0,-1 2 3 0,0 0 0 16,0 0 0-16,0 6 0 0,-6-1 0 0,4 4 0 15,2 4 0-15,0-2 0 0,0 5-11 0,3 0 12 16,0 3-12-16,4 2 12 0,-4 1-12 0,6-4 0 15,-3 4 0-15,3-1-11 0,0-5 11 0,0 3 0 16,0 0 8-16,3-1-8 0,0 1 0 0,0-3 0 16,1-2 0-16,-1-1-8 0,3-2 8 0,3-3 0 15,0-5 0-15,0 0 0 0,3-3 0 0,0 0 0 16,0-5 0-16,3 0 0 0,0-2 0 0,-3-6 0 16,0 0 0-16,9 0 0 0,0-3 0 0,2-2 14 15,4-1-3-15,-6-2-1 0,6-2-10 0,3-1 0 16,-6 1 0-16,6-4 0 0,-3 6-8 0,2-2 8 0,1 2 0 15,-3 0 0-15,3 3-12 0,0-1 1 0,-6 1 1 16,6 3 0-16,-12 2 2 0,3 2 0 0,-3 1 0 0,-3 2 0 16,0 6 8-16,-3-1 0 0,0-2 0 0,-3 3 0 15,-6-1 16-15,3 4 8 0,-3-1 1 0,3 0 1 16,-3 0-26-16,0-2 0 0,3 2 0 0,-6-2 0 16,3-3-11-16,3 0-7 0,3-1-2 0,-3-1 0 15,0 2 20-15,6-8 14 0,-3 5-2 0,3-5-1 16,0 8-11-16,0-8 0 0,0 0-12 0,0 11 12 15,0-4 0-15,6-1 0 0,3-4 0 0,0 4 0 16,-3-6 0-16,3 2 0 0,6-4 0 0,-3 2 0 16,3-6-17-16,0 4 4 0,-1-4 1 0,1 1 0 15,0-3-159-15,0 0-31 0,0 0-6 16,3-2-819-16</inkml:trace>
  <inkml:trace contextRef="#ctx0" brushRef="#br0" timeOffset="128122.29">3708 6884 1497 0,'-3'8'66'0,"3"-5"14"0,-3 0-64 0,0-1-16 15,0 4 0-15,3-4 0 0,0-2 55 0,0 0 7 16,0 0 2-16,0 0 0 0,0 0 0 0,0 0 0 16,0 0 0-16,0 0 0 0,9 0-20 0,0-2-4 15,0-4-1-15,-1-2 0 0,4 3-11 0,-6-3-3 16,3-2 0-16,-3 2 0 0,3-3-34 0,-3 0-7 0,0 1-2 0,3-3 0 15,-6-1 18-15,3 1 0 16,-6 3 0-16,3-4 0 0,-3 4 0 0,0-1 12 0,-3 1-3 0,0-1-1 16,-3 0-8-16,0 4 0 0,0-1 0 0,0 5 8 15,-6 0 0-15,0 1-8 0,-3 4 12 0,1 1-4 16,-4 5 60-16,0 0 12 0,-6 2 3 0,3 4 0 16,3 2-31-16,-3-3-7 0,4 3-1 0,2 0 0 15,6-1-34-15,-3 1-10 0,3 0 0 0,0 3 0 16,0-6 29-16,6 3 2 0,3 0 0 0,0-3 0 15,0 0-31-15,3-2 0 0,-3 2 0 0,6-5 0 16,0 0 0-16,3-3 0 0,0 0 0 0,3-2 0 16,6-3 0-16,0-3 0 0,2-2 8 0,-5 0-8 15,0-6 9-15,6-2-9 0,-6 0 8 0,3-3-8 0,0 3 0 16,-7-3 0-16,1 0-9 0,0 3 9 16,3-1-32-16,-9 6 1 0,0-5 0 0,3 5 0 0,-6 0 46 0,0 6 9 15,-3 2 1-15,0 0 1 0,0 0-17 0,0 0-9 16,0 0 10-16,-6 2-10 0,0 1 0 0,0 5 0 15,-3 3 0-15,9-1 0 0,-9 1 32 0,0 2 1 16,3 0 0-16,3 3 0 0,0 0-33 0,-6-3 0 16,6 0 0-16,1 1 0 0,2-1 0 0,2-5 0 15,-2 2 0-15,6-2 0 0,-6 0 8 0,6-2-8 16,0 1 0-16,0-4 0 0,3 0 0 0,0-3 0 16,3-6 0-16,3 1 0 15,0-3-71-15,3-5-14 0,-3 2-3 0,2-4-1 16,4-7-108-16,-6 1-22 0,0-3-4 0,-3 1-690 0</inkml:trace>
  <inkml:trace contextRef="#ctx0" brushRef="#br0" timeOffset="128387.9">4321 6059 2048 0,'0'0'45'0,"0"0"10"0,0 0 1 0,0 0 1 0,0 0-45 0,-9 5-12 0,6-2 0 0,-3 2 0 16,3 3 109-16,-9 0 20 0,3 0 4 0,0 5 1 15,-3 3-58-15,3 3-12 0,-5-1-3 0,2 11 0 16,-6-5-27-16,3 8-6 0,-3-3 0 0,0 5-1 0,-3 1-15 0,6 4-2 16,-5 1-1-16,-1 0 0 15,-3-1 20-15,6 4 4 0,0-4 1 0,3 1 0 0,0-3-17 0,4 0-3 16,2 0-1-16,-3 0 0 0,6-2-13 0,3-9 0 16,-6 1 0-16,6-4 0 0,3-1 0 0,0-4 0 15,6-5 0-15,0 1 0 0,-6-4 0 0,6-2-12 16,0-5 3-16,3-3 0 15,0 0-126-15,5-6-25 0,1-1-4 0,0-7-630 16,0 1-126-16</inkml:trace>
  <inkml:trace contextRef="#ctx0" brushRef="#br0" timeOffset="129001">4178 6858 1728 0,'0'0'38'0,"0"0"8"0,0 0 2 0,0 8 0 0,0-8-39 0,0 0-9 0,0 0 0 0,6 5 0 16,-3 1 84-16,-3-6 16 0,0 0 2 0,6 2 1 16,0-4-63-16,0-1-12 0,3 3-2 0,-3-3-1 15,0-2 18-15,3 2 3 0,-4-2 1 0,4 0 0 32,-6-3-38-32,3 0-9 0,0 0 0 0,0 0 0 0,-3-3 16 15,0 3 0-15,3 1 1 0,-3-1 0 0,0 0-17 0,-3 0-12 16,0 0 1-16,-3-3 1 0,3 3 10 0,-6 0 8 15,3 0-8-15,0 0 11 0,-6 0-11 0,3 3 8 16,0 3-8-16,-3-1 8 0,1 3 25 0,-1 3 5 16,-3-1 1-16,0 3 0 0,-3 3-11 0,3 0-3 15,0 3 0-15,0 2 0 0,-3 0-25 0,6 3 0 16,-8 0 0-16,5 3 0 0,3-6 56 0,0 3 7 16,0 0 1-16,6 0 0 0,-6-1-52 0,3 1-12 15,6-5 0-15,0 2 0 0,3 0 0 0,0-2 0 16,0-3 0-16,3-3 0 0,3 0 0 0,0-2 0 15,3-3 0-15,-3 0 0 0,5-5 0 0,-2-1 0 16,-3-1 0-16,6-4 0 0,-3 0-14 0,3 1-6 16,0-3 0-16,-6-3-1 15,3-3-18-15,0 6-3 0,-1-3-1 0,1 3 0 0,-3-3 35 0,-3 3 8 0,3 2 0 16,-3 1 0-16,-3 2 0 0,0 0 0 0,0 2 0 0,-3 6 0 16,0 0 0-16,0 0 0 0,0 0 0 0,0 0 0 15,-6 6 12-15,-3 2 4 0,6 0 0 16,-3 2 1-16,0 1 24 0,0 2 5 0,0 3 1 0,3 0 0 15,-3 0-47-15,1-1 0 0,2-1 0 0,0-1 0 16,0 0 0-16,3 0 11 0,-3-2-2 0,3 0 0 16,0-1 0-16,0-2 0 0,3 0 0 0,-3-8 0 15,6 5-9-15,-1 1 0 0,4-4 0 0,-6 4 0 16,3-4 8-16,6 1-8 0,-6-1 0 0,0-2 8 16,3 0-8-16,0 0 0 0,-3-2 0 0,3 2 8 15,0-3-8-15,-3 3 0 0,3-2 9 0,3-1-9 16,-9 0-44-16,3 1-12 0,-1-4-4 0,4 4 0 15,-3-4-178-15,3-2-36 16</inkml:trace>
  <inkml:trace contextRef="#ctx0" brushRef="#br0" timeOffset="130156.98">445 6435 115 0,'6'-6'10'0,"-6"1"-10"0,-6 2 0 16,3-4 0-16,0 1 169 0,-3 1 32 0,3 0 7 0,3-3 0 15,-8 5-87-15,8-2-17 16,0-1-4-16,0 6-1 0,-6 3-3 0,3-3-1 0,3 0 0 0,0 0 0 15,-3 5-44-15,3 3-9 0,0 6-2 0,-6 1 0 16,3 7 4-16,3 1 0 0,-9 7 0 0,9 1 0 16,-9 1-12-16,6 2-1 0,-6 6-1 0,-3 0 0 15,3 5-5-15,0-3-1 0,0 3 0 0,0 0 0 16,3 3-4-16,-3-6 0 0,3 0-1 0,4 1 0 16,-7-6-8-16,6 2-2 0,-3-4 0 0,3-1 0 15,-3-5-9-15,3-2 8 0,6-3-8 0,-3-3 8 16,6-8 10-16,-3 0 2 0,3-2 0 0,0-6 0 15,0-5-36-15,2 0-6 0,-5-5-2 0,6-3 0 16,0-5-40-16,3-1-9 0,-3-1-2 16,0-4 0-16,3-2-166 0,-3-3-34 0</inkml:trace>
  <inkml:trace contextRef="#ctx0" brushRef="#br0" timeOffset="131031.77">612 6324 1152 0,'0'0'51'0,"0"0"10"0,0 0-49 0,0 0-12 16,0 0 0-16,0 0 0 0,0 0 40 0,0 0 6 16,0 0 1-16,0 0 0 0,0 0-38 0,0 5-9 0,6 0 0 0,0 0 0 15,3-5 0-15,0 3 0 0,-3-3 0 0,3 0 0 16,3-3 0-16,-3 1 8 15,-1-1-8-15,4 0 8 0,3 1 6 0,-9-1 1 0,9-2 0 0,-3 2 0 16,-3 1 9-16,0 2 3 0,3-3 0 0,-3 6 0 16,6-1-4-16,-1-2-1 0,-2 3 0 0,0 0 0 15,6-1-22-15,-3 1 0 0,0-1 0 0,0 4 0 16,3-6 0-16,-1 2 9 0,4-2-9 0,-6 0 0 16,3 0 13-16,3 0-4 0,-3 0-1 0,3 0 0 15,-1 0 7-15,1 0 1 0,0 0 0 0,0-2 0 16,0 2-7-16,0-3-1 0,-1 3 0 0,7-3 0 15,-3 3-8-15,3-2 0 0,-6 2 0 0,8-3 0 16,-11 3 0-16,9 0 0 0,-3 0 0 0,0 0 0 0,3 0 0 16,-7 0 0-16,4 0 0 0,3-2 0 15,-6-1 0-15,9 0 0 0,-7 3 12 0,7-5-4 0,0 0-8 16,0 2 8-16,-1-2-8 0,4 2 8 0,0-2-8 0,3 2 0 16,-7-2 0-16,1 2 0 0,-3 1 17 0,3-1 2 15,-1 3 0-15,-2 0 0 0,3 0-19 0,0-5-14 16,-6 2 2-16,2 3 1 0,4 0 11 0,-3 0 0 15,3-3 0-15,-1 1-8 0,1 2 8 0,3-3 8 16,-3 3-8-16,0-3 11 0,-1 1 4 0,7-1 1 16,-6 3 0-16,3-3 0 0,-1 1-4 0,4-3 0 15,0 2 0-15,-1-2 0 0,7 2-12 0,-9 0 8 16,6-2-8-16,-7 2 0 0,1 1 9 0,-3-1-9 0,0 0 8 0,-1 1-8 16,1 2 0-16,3-3 0 0,-3 3 8 0,-1 0-8 15,1 0 0-15,0 0 0 0,-3 0 0 16,2 0 0-16,-2 0 0 0,0 0 0 0,-3 0 0 0,0 0 0 15,-1 0 0-15,1 0 8 0,0 0-8 0,0 0 8 16,0-3-8-16,0 3 12 0,2-2-12 0,-2 2 12 16,3-3-12-16,-3 1 8 0,-3-1-8 0,2 0 8 15,4 3-8-15,-6 0 8 0,0 0-8 0,3-5 8 16,2 5 2-16,-8 0 0 0,3-3 0 0,0 3 0 16,0 3 1-16,0-3 0 0,-4 0 0 0,1 0 0 15,6 0-3-15,-9 0 0 0,3-3 0 0,3 3 0 16,0-5-8-16,5 5 0 0,-5 0 0 0,0-8 0 15,-6 5 0-15,9-2 0 0,-3 3 0 0,2-4 0 16,-2 1 10-16,6 2-10 0,-6-2 12 0,0 2-12 16,0 1 8-16,-1-1-8 0,-2 3 0 0,3 0 0 15,-6 0 0-15,0 0 0 0,0 3 0 0,0-3 0 0,5 2 0 0,-11 1 0 16,6-3 0-16,0 3 0 0,0-1 0 0,3 1 0 16,-3-3 0-16,0 0 0 0,-1 0 0 0,1 3 0 15,6-3 0-15,-6 0 0 0,0 0 0 0,6 0 0 16,0 0 0-16,-1 0 0 0,-2 0 0 0,0 0 0 15,0 0 0-15,0 0-12 0,-3 0 12 0,3-3 0 16,-6 3-10-16,2-3 10 16,1 3-87-16,-3 0-13 0,0-2-2 0,0 2-714 0</inkml:trace>
  <inkml:trace contextRef="#ctx0" brushRef="#br0" timeOffset="131391.19">4604 6202 1605 0,'0'5'35'0,"-9"3"7"0,0 0 2 0,3 0 2 0,0 0-37 0,6 0-9 0,-9 5 0 0,6-2 0 16,0 2 0-16,0 3 10 0,3-3-10 0,0 3 10 16,0 2-10-16,3 4 8 0,-3 1-8 0,0 4 8 15,0-1-8-15,0 1 0 0,3-1 0 0,-3-2 0 16,0 5 0-16,0-2 0 0,-3 2 0 0,3-3-11 15,-3 9 11-15,0-6 0 0,3 0 8 0,-6 2-8 16,6 1 0-16,-3-3 0 0,-3 0 0 0,3-2 0 16,0-1 8-16,0 1 4 0,0-3 1 0,0-1 0 15,-3 1-3-15,3-3-1 0,-3 1 0 0,3-1 0 16,0 0-9-16,-6 0 8 0,1-2-8 0,2 2 8 0,0 3 8 16,-3-1 0-16,0-4 1 0,0 2 0 0,0-2-17 15,3-4 8-15,-3 4-8 0,3-6 0 0,0 0-9 0,3-2-9 16,-3 0-2-16,0-3 0 15,0-3-19-15,6-5-4 0,-3 5-1 0,3-5 0 16,0 0-144-16,-6-5-28 0,6 5-7 0,-6-5-1 0</inkml:trace>
  <inkml:trace contextRef="#ctx0" brushRef="#br0" timeOffset="132523.43">4410 7265 518 0,'0'0'46'0,"-6"3"-37"0,3 2-9 0,-3-2 0 16,0 0 203-16,3-3 38 0,-3 2 8 0,0 1 2 16,3 2-196-16,-3-2-39 0,1-3-8 0,5 0-8 15,-3 0 0-15,-3 3 8 0,0-1-8 0,0-2 0 16,-3 3 9-16,0 0-1 0,0-1 0 0,-3-2 0 16,0 0-8-16,0 0 0 0,-3 0 0 0,3 3 8 15,-8-6 15-15,2 3 2 0,-3 3 1 0,0-3 0 16,0 0 33-16,-9 2 6 0,4-2 2 0,2 6 0 15,3-4-11-15,-6 1-1 0,3 0-1 0,-5-1 0 16,2 4-13-16,3-4-2 0,-3 1-1 0,3 0 0 16,-2-3-24-16,2 2-5 0,-3-2-1 0,3 0 0 0,-6 0-8 15,4 0 0-15,-4 3 0 0,3-3 0 0,-3-3 0 0,1 3 0 16,-1 3 0-16,3-3 0 0,-6 0 0 16,4 0 0-16,-1 2 0 0,0 1 0 0,0 0 22 15,0-3-1-15,1 2 0 0,2-2 0 0,-3 6-12 0,0-4-9 16,-8 1 12-16,8-3-12 0,0 3 19 0,0-3-3 15,-2 5-1-15,2-2 0 0,0-1 0 0,0 1 0 16,7-3 0-16,-7 3 0 0,9-3-15 0,-9 2 11 16,3 1-11-16,4-1 10 0,-10 1 9 0,3-3 1 15,0 3 1-15,1-1 0 0,-1 1-21 0,3 0 8 16,3-1-8-16,-9 1 0 0,7 0 0 0,-4-1 0 16,6 4 0-16,-6-4 0 0,3 1 0 0,4-3 0 15,-7 5 0-15,3-2 0 0,-3-3 9 0,4 2 4 16,-4-2 1-16,0 3 0 0,0 0 8 0,3-3 2 0,-2 0 0 15,5 2 0-15,-3 1-13 0,3 0-3 0,3-3 0 16,-5 2 0-16,5-2-8 0,0 3 0 0,0-3 0 0,0 0 0 16,1 0 0-16,-1 0 0 0,0-3 0 0,0 3 0 15,0 0 0-15,-6 0 0 0,4 0 0 0,-1-2 0 16,0 2 0-16,3 0 0 0,0 0 0 0,0 0 0 16,1 0 8-16,-1 0 0 0,-6 2 0 0,6-2 0 15,3 0-8-15,-3 0 0 0,1 3 0 0,5 0 0 16,-9-3 0-16,9 2 12 0,-6-2-12 0,0 3 12 15,1 0-12-15,-4-1 0 0,0 1 0 0,-3-3 8 16,3 2-8-16,3-2 0 0,-5 0 0 0,2 0 0 0,3 3 14 0,0 0-2 16,0-3-1-16,1 0 0 0,-1 0-11 0,-3 0 0 15,3 0 0-15,0 0 0 0,6-3 0 0,-6 0 0 0,-2 3-10 16,8 0 10-16,-6 0 0 0,0 0 0 0,-6 0 0 0,6 0 0 16,1 3 0-16,-7-3 0 0,6 3 8 0,-3-1-8 15,3 1 0-15,4 0 0 0,2-3 0 0,-3 5 0 16,-3-2 0-16,3-1 0 0,6 1 0 0,-6 0 0 15,3-1 0-15,-2 4 0 0,5-4 0 0,-3 3 0 16,3-2 0-16,3 0 0 0,-3-1-8 0,0 1 8 16,3 0 0-16,0-3 0 0,0 0 0 0,0 0 0 15,3 0 0-15,0 0 0 0,4 0 0 0,2 0 0 16,-9 0 0-16,9 0 0 0,0 0-8 0,0 0 8 16,-3 0 0-16,3 0 0 0,0 0 0 0,0 0 0 15,0 0 0-15,0 0-9 0,0 0 9 0,0 0 0 16,0 0 0-16,0 0 0 0,0 0 0 0,0 0-8 15,0 0 8-15,0 0 0 0,-9 0 0 0,9 0 0 0,0 0 0 16,0 0 0-16,-6 0 0 0,3 0 8 0,-3 0-8 16,6 0 0-16,-3 0 0 0,0 0 0 0,-3 2 0 0,6-2 0 15,-3 0 0-15,-3 0 0 0,3 0 0 0,3 0 0 16,0 0 0-16,-9 0 0 0,9 0 0 0,-3 0 0 16,3 0 0-16,-6-2 0 0,3 2 0 0,3 0 0 15,-6 0 0-15,3 0 0 0,0-3 0 0,-3 0-10 16,3 1 10-16,-6 2 0 0,9-3-8 0,-3 0 8 15,-6 3 0-15,9-2 0 0,-8 2-13 0,2-3 4 16,3 3 1-16,0 0 0 0,3 0 8 0,0 0-12 16,-6-2 12-16,6 2-12 15,0 0-11-15,-3 0-2 0,3 0-1 0,0 0 0 16,0 0-18-16,0 0-3 0,-6-3-1 0,3 0 0 16,3 1-3-16,0 2-1 0,-3-6 0 0,-3 1 0 15,6 0 0-15,0-3 0 0,-3 2 0 0,3-1 0 16,0-7 12-16,3 6 1 0,3-2 1 0,-6-3 0 15,3-3-120-15,-3 0-24 0,3-3-5 0,-3 1-1 16,0-1 64-16,0-2 13 0,0 3 3 0,0-1-180 0,0 3-36 0</inkml:trace>
  <inkml:trace contextRef="#ctx0" brushRef="#br0" timeOffset="134929.12">10589 5268 172 0,'0'0'8'0,"0"0"1"0,0 0-9 0,0 0 0 16,0 0 0-16,0 0 0 0,0 0 188 0,0 0 36 15,0 0 8-15,0 0 0 0,0 0-125 0,0 0-26 16,0 0-5-16,0 0 0 0,0 8-19 0,0 0-3 16,0-8-1-16,0 5 0 0,3 6 0 0,-3-1 0 15,-3 3 0-15,3-2 0 0,0 5-4 0,0 0-1 16,-2 0 0-16,-1 0 0 0,0-1-20 0,0 4-4 0,0-1 0 0,0 1-1 16,0-6-11-16,3 3-1 0,-3 0-1 15,-3-3 0-15,6 0-10 0,-3 1 12 0,0-4-12 0,3 1 12 16,-3-3-2-16,3 0 0 0,0 0 0 0,0 2 0 15,0-2-1-15,0-3 0 0,0-5 0 0,3 8 0 16,0 0-9-16,-3 0 0 0,3-2 0 0,-3-6 0 16,0 7 0-16,0-7 8 0,0 6-8 0,3 2 0 15,-3-8-91 1,-3 5-23-16,3-5-5 0</inkml:trace>
  <inkml:trace contextRef="#ctx0" brushRef="#br0" timeOffset="137166.67">8643 6331 230 0,'-3'6'20'0,"3"-4"-20"16,-3-2 0-16,0-2 0 0,3 2 184 0,0 0 32 16,0-3 6-16,0 3 2 0,0 0-124 0,3-3-24 15,-3-2-4-15,0 5-2 0,0 0-14 0,0 0-4 16,0 0 0-16,0 0 0 0,0 0-14 0,0 0-3 15,0 0-1-15,6 5 0 0,-3 6 2 0,0 2 0 16,0 1 0-16,-6 1 0 0,0 4 0 0,0 2 1 16,0 0 0-16,-3 6 0 0,3-1 6 0,-6 3 1 0,0 0 0 0,-3 0 0 15,0 6-24-15,0-3-4 0,0 5 0 0,1-3-1 16,-1 0-3-16,3-2-1 0,0 3 0 0,0-4 0 16,3-4-11-16,0-3 0 0,3-1 9 0,0-1-9 15,0-4 0-15,0-2 8 0,0-3-8 0,0 0 0 16,6 1 8-16,-3-6-8 0,0-8 10 0,0 0-10 15,0 0 0-15,0 0 8 0,0 0-8 0,0 0 0 16,0 0-37-16,0 0-11 16,6-6-1-16,-3 1-1 0,0-6-163 0,0 1-33 15</inkml:trace>
  <inkml:trace contextRef="#ctx0" brushRef="#br0" timeOffset="138431.97">8559 6276 403 0,'-3'0'36'0,"3"0"-36"16,0 0 0-16,-2 0 0 0,2-5 111 0,0 2 15 15,0 3 3-15,0 0 1 16,0 0-130-16,5-5-24 0,-2-1-5 0,-3 6-2 0,0 0 50 0,0 0 9 0,6-2 3 0,-6 2 0 16,0 0 37-16,9-6 7 15,0 4 1-15,0-1 1 0,-3 1 6 0,3-1 1 0,0-2 0 0,0 5 0 16,0-3-27-16,0 3-5 0,0-5 0 0,0 5-1 16,0 0-31-16,0 0-5 0,2 0-2 0,-2 0 0 15,3-3 15-15,0 3 4 0,-3-3 0 0,9 3 0 16,-3-2-20-16,3-1-4 0,0 0-8 0,2 1 12 15,4-1 1-15,-3 3 0 0,0-5 0 0,3 2 0 16,-1 1-13-16,1-1 0 0,3 0 0 0,-3 3 0 16,0 0 0-16,-3 0 0 0,2 0 0 0,-2 0 0 15,3 0 0-15,-3 0 0 0,0 3 0 0,3-3 0 16,-4 5 0-16,1-2 0 0,6-1 0 0,-3 1 0 0,3 0 0 16,-4 2 0-16,4-2 0 0,0-1 0 0,0-2 0 15,3 0 0-15,-1 0 0 0,1 0 0 0,0 0 0 16,0 0 0-16,-4 0 0 0,4 0 0 0,0 0 0 0,-3-2 0 15,2 2 0-15,1-3 0 0,0 3 0 0,-3 0 0 16,3 0 0-16,-4 0 0 0,1 0 0 0,0 0 0 16,0-3 0-16,2 3 0 0,-2 3 0 0,0-3 0 15,0 3 0-15,-3-1 0 0,-1-2 0 0,1 0 0 16,0 0 0-16,0 3 0 0,3 0 0 0,-1-1 0 16,-2-4 0-16,3 2 0 0,-3-3 0 0,3 3 0 15,2-3 0-15,4 3 0 0,-3 0 0 0,0-2 9 16,-1-1-9-16,1 0 8 0,-3 1-8 0,0-1 0 15,0 0 0-15,-1 1 0 0,-2-1 0 0,3 1 0 0,-6-1 0 16,3 0 8-16,-4 3-8 0,1 0 0 0,-3 0 0 0,0 0 8 16,3 0 4-16,-3 0 0 0,-3 3 0 0,-1-3 0 15,4 3 16-15,-3-3 3 0,3 2 1 0,-3 1 0 16,0-1-23-16,3-2-9 0,-6 0 8 0,3 3-8 16,-1-3 10-16,1 3-10 0,0-6 12 0,0 3-12 15,0 0 8-15,3 0-8 0,0-5 0 0,0 2 0 16,2 1 0-16,-2-1 0 0,3 0 0 0,-3-2 0 15,3 2 12-15,-3 1-12 0,-4-1 12 0,1 3-12 16,3 0 0-16,-3 0 0 0,0 0 0 0,3 0-12 16,0 0 12-16,-3 3 0 0,2-1 0 0,-2 1 0 15,3 2 0-15,-3-5 0 0,0 0 12 0,3 3-12 16,-3 0 8-16,0-3-8 0,2 0 0 0,1 0 0 16,0 2 0-16,3-2 0 0,0-2 0 0,0-1 0 0,2 3 12 15,-2-3-12-15,3 3 12 0,-3-8-12 0,3 8 8 0,0-2-8 16,-4-1 0-16,4 3 0 0,0-5 0 0,0 5 0 15,-3-3 0-15,0 3 0 0,-4-3 0 0,1 3 0 16,0 0 0-16,0 0 0 0,-3 0 0 0,3 3 0 16,0-3 0-16,2 0 0 0,-2 0 0 0,0 0 0 15,3 0 0-15,-3 3 0 0,3-3 0 0,-3 0 0 16,-1 0 0-16,-2 0 0 0,3 0 0 0,3 0 0 16,0-3 0-16,0 3 0 0,-1 0 0 0,-2-3 0 15,3 1 0-15,-3 2 0 0,0 0 0 0,-3-3 0 0,-3 3 13 16,3 0-4-16,-4 0-9 0,1 3-11 0,0-1 3 0,0 1 0 15,0 5 8-15,-3-8 16 0,3 3-4 0,0 2-1 16,0 0-11-16,-3-2-16 0,3 0 4 16,2-1 1-16,1-2 11 0,3 0 11 0,0 3-3 15,0-6 0-15,-3 3-8 0,0-2-14 0,3-1 3 0,-1 3 1 16,-2-3 18-16,0 3 4 0,0 0 1 0,0 0 0 16,0-5 5-16,-3 2 1 0,3 3 0 0,-4-2 0 15,1-1-19-15,0 3-17 0,0 0 3 0,0-5 1 16,-3 5 13-16,3-3 0 0,-3 3-10 0,3 0 10 15,-6-3 0-15,3 3 0 0,0-2 0 0,0 2 0 16,-1 0 0-16,1 0 0 0,0 0 0 0,0 0 0 16,0-3 0-16,0 3 0 0,3 0 0 0,0 0 0 15,0 0 0-15,0 0 0 0,0-2 0 0,0 2 0 16,-1-3 0-16,4 3 0 0,-3 0 0 0,0-3 0 16,-3 1 0-16,0-1 0 0,0 0 0 0,3 1 0 0,-3 2 8 15,3 0-8-15,0 0 0 0,-1 0 8 0,-2 0-8 0,-3 0 0 16,3 0 0-16,3 0 0 0,-3 2 0 15,0 1 0-15,0-3 0 0,0 0 0 0,0 0 0 16,3 3 0-16,-3-3 0 0,0 0 0 16,0 0-34-16,-3 0-6 0,2 0 0 0,-2 0-591 15,-6 0-117-15</inkml:trace>
  <inkml:trace contextRef="#ctx0" brushRef="#br0" timeOffset="139213.4">13530 6125 518 0,'0'0'46'0,"0"0"-37"0,0 0-9 0,0 0 0 16,0 0 46-16,0 0 7 0,0 0 2 0,0 0 0 16,0 0-45-16,0 0-10 0,0 0 0 0,0 0 0 15,0 0 0-15,0 0 0 0,0 0 0 0,0 0 0 16,0 0 0-16,0 0 0 0,0 0 8 0,0 0-8 16,0 0 56-16,0 0 8 0,0 0 1 0,-3 8 1 15,3 0 8-15,-3 0 2 0,3 0 0 0,0 0 0 16,-3 0-39-16,3 2-7 0,-3 1-2 0,3 2 0 15,0-2-14-15,-3-1-3 0,0 4-1 0,0 1 0 16,3-1 0-16,0 2 0 0,-2 5 0 0,-4-3 0 16,3 1 17-16,3 2 3 0,-3 3 1 0,-3 2 0 15,3 1 5-15,-3 2 2 0,3-5 0 0,0 5 0 16,-3 0 0-16,3-3 0 0,-3 6 0 0,6-3 0 16,-3 0-30-16,0 0-8 0,0 0 0 0,3 0 0 15,0-2 0-15,0-1 0 0,0 1-10 0,0-1 10 16,-3-2 0-16,3 3 14 0,0-4-1 0,0-1 0 15,0-1-13-15,0 0 0 0,0 0 0 0,0 0-10 0,0-2 10 16,-3 2 0-16,0-3 10 0,0 4-10 0,-3-4 0 16,3 1 0-16,0 4 0 0,0-1 0 0,-3-7 0 0,0 4 8 15,0-3-8-15,3 0 0 0,0-3 0 0,0 0 9 16,0-2-9-16,0-1 8 0,0-4-8 0,0 2-17 16,3-3 4-16,0-5-527 15,0 0-104-15</inkml:trace>
  <inkml:trace contextRef="#ctx0" brushRef="#br0" timeOffset="140431.47">8488 7377 460 0,'0'0'20'0,"-6"0"5"0,0 0-25 0,0 0 0 0,6 0 0 0,-6 0 0 15,3-3 212-15,3 3 38 0,0 0 7 0,0 0 2 16,0-5-204-16,3-1-41 0,3 1-14 0,0 0 9 16,0-1-9-16,6-1 0 0,-3 1 0 0,0-2 0 15,-3 0 0-15,3 3 0 0,0 2-9 0,0-2 9 0,0-3 0 16,-1 6 0-16,1-1 0 0,3 3 9 15,-6-3 28-15,6 3 6 0,-3 0 1 0,3 3 0 16,-3 0-7-16,3-1-1 0,-3 1 0 0,6 0 0 0,-3 2-6 16,2-3-2-16,-2 1 0 0,3 2 0 0,0-5-28 0,0 3 0 15,3-3 0-15,3 0 0 0,0 3 0 0,2-3 9 16,1-3-9-16,3 3 8 0,-3-3-8 0,3 1 10 16,-1 2-10-16,4-3 10 0,-3 3-10 0,3 0 0 15,-4 0 0-15,4 3 0 0,-3-1 0 0,3 1 0 16,-3 0 0-16,5-3 0 0,-2 5 10 0,3-2-10 15,2-1 12-15,1 1-12 0,-3 0 20 0,3-1-2 16,-1-2-1-16,1 3 0 0,3-1-9 0,0 1-8 16,-1-3 9-16,1-3-9 0,3 3 8 0,-1-2-8 15,-2-1 0-15,6 3 9 0,-4 0-9 0,4-2 0 16,3 2 0-16,-4-3 8 0,1 3-8 0,-4-3 0 0,1 1 0 0,3 2 8 16,-6-3-8-16,2 0 0 0,4 1 0 15,2-1 0-15,1 0 0 0,0 3 0 0,-4-2 0 16,4-1 0-16,-3 3 9 0,-1-3-9 0,1 3 10 0,0 0-10 15,-1-2 21-15,1 2-1 0,0 0-1 0,-1 2 0 16,1-2-4-16,-4 0-1 0,1 0 0 0,0 0 0 16,0 0-2-16,2-2-1 0,-2-1 0 0,2-2 0 15,1 2-11-15,0-2 8 0,-1-3-8 0,1 3 8 16,-3-3-8-16,2 2 0 0,-2-4 9 0,3 2-9 16,-1-3 0-16,1 3 9 0,0 3-9 0,-1-3 0 15,1 0 10-15,-3 3-10 0,-4 0 8 0,1 2-8 16,-3-2 0-16,5 5 0 0,-2-3 0 0,-3 3 0 15,0-3 0-15,-4 6 15 0,7-3-4 0,0 0-1 16,-7 5-10-16,4-2 0 0,-3-3 0 0,0 3 8 0,-4-1-8 16,4 1 0-16,0-6 9 0,3 3-9 0,-4 0 0 15,4 0 9-15,3-2-9 0,-4-1 0 0,-2 0 8 16,3 1-8-16,-6-1 0 0,-1 3 0 0,1-3 0 16,-3 3 0-16,0 0 0 0,0-2 0 0,-1 2 8 0,1 0-8 15,0 0 0-15,0 0 0 0,0 2 0 0,-4 1 0 16,-2 0 0-16,0-1 0 0,3 1 0 0,0-3 0 15,-1 3 0-15,-2-1 0 0,0 1 0 0,3 0 0 16,-3-1 8-16,-3-4-8 0,2 2 0 0,-2-3 0 16,0 3 0-16,0 0 0 15,0-3-28-15,-3 1-13 0,0-1-3 0,0-2-600 0,-4-1-121 16</inkml:trace>
  <inkml:trace contextRef="#ctx0" brushRef="#br0" timeOffset="141790.56">9283 6710 172 0,'0'0'16'0,"0"0"-16"15,0 0 0-15,0 0 0 0,0 0 410 0,6-3-181 0,-6 3 2 16,0 0-107-16,0 0-20 0,6-2-5 0,0-1-1 16,-6 3-28-16,0 0-6 0,6-3 0 0,-6 3-1 15,0 0-5-15,0 0-1 0,3-2 0 0,3 2 0 16,-1 0-10-16,1-3-3 0,-3 0 0 0,3 3 0 16,0-5-4-16,0 2-2 0,-3-2 0 0,0-3 0 15,6 6-14-15,-6-6-4 0,3 0 0 0,0 0 0 16,0 0 7-16,-3 0 1 0,3 0 0 0,-3 0 0 15,-3-3-28-15,3 3 0 0,0-2 0 0,-3-1 0 16,0 3 12-16,-3-2-4 0,0-1 0 0,0 1 0 16,0-1 15-16,-6 0 2 0,0-2 1 0,-3 3 0 15,3 2 3-15,-3 2 1 0,-3-2 0 0,1 3 0 16,2 5-4-16,-3 3-1 0,0-1 0 0,-3 4 0 0,0 2-8 16,0 0-1-16,-3 2-1 0,4 3 0 0,-4 1-2 15,0 2 0-15,0-1 0 0,-3 1 0 0,3 3 1 0,-2-3 0 16,5 2 0-16,-3 3 0 0,3 1 1 0,0-4 0 15,3 3 0-15,0 0 0 0,4 1-15 0,2 1 0 16,0-1 0-16,3 1 0 0,3 1 0 0,0 0 0 16,0 0 0-16,3-3 0 0,6 0 0 0,0-2 0 15,-3-1 0-15,6-5 0 0,3 1 0 0,-1-6 0 16,4-1 0-16,0 1 0 0,3-2 0 0,0-6 0 16,3 0 0-16,0-3 0 0,2-2 0 0,-2-1 11 15,-3-1-11-15,3-4 10 0,-3 0-10 0,3 1 8 16,-3-3-8-16,-1-3 8 0,4 2-8 0,-6-1 0 15,0-4 0-15,3 1 8 0,0 2-8 0,0-3 0 16,-4 1 9-16,1-4-9 0,-3 7 0 0,-3-4 8 16,3 1-8-16,0-1 0 0,-6 0 0 0,-3 1 0 0,3-1 0 15,-6-2 0-15,0 3 8 0,0-6 3 0,-6 5 1 16,0-2 0-16,-3 3-12 0,0-1 0 0,0 1 0 0,-3 2 0 16,-3 3 0-16,0 2 0 0,4 6 0 0,-4-3 0 15,0 8 0-15,-3 0 0 0,3 2 0 0,-3 4 0 16,3-1 0-16,-3 6 0 0,4-1-8 0,-7 3 8 15,3 1 0-15,0 2 0 0,0-1-9 0,-3 4 9 16,3-1-32-16,4 1-2 16,-1 2-1-16,0-2 0 0,3-1-166 15,6 3-34-15,-3 0-6 0</inkml:trace>
  <inkml:trace contextRef="#ctx0" brushRef="#br0" timeOffset="142352.91">9444 6800 403 0,'0'5'36'0,"2"-2"-36"0,-2-3 0 0,0 0 0 15,0 0 240-15,0 0 40 0,0 2 9 0,0-2 2 16,0 0-129-16,0 0-26 0,0 6-4 0,0 2-2 15,3 0-46-15,-6-3-10 0,3 3-2 0,-2 0 0 16,2 0-29-16,-3 0-7 0,0 0 0 0,3 2-1 16,-3-2-9-16,3 3-2 0,-3-3 0 0,3 0 0 15,0-1 3-15,-3 1 0 0,3-8 0 0,0 0 0 16,0 0-15-16,0 0-4 0,0 0 0 0,0 0 0 16,0 0 8-16,0 0 2 0,0 0 0 0,0 0 0 15,6-2 0-15,3-1 0 0,-7-2 0 0,4 0 0 0,-3-3 2 0,3 0 0 16,0 2 0-16,3-2 0 0,-6 3-20 0,3-3 0 15,3 0 0-15,0 0 0 0,-6 3 0 0,6 0 0 16,-6-3 0-16,6 2 0 0,-6-4 0 0,3 2 0 16,0 5 0-16,0-2 0 0,0-3 0 0,-3 3 0 15,0-3 0-15,-3 8 0 0,6-3 0 0,-6 3 0 16,6-5 0-16,-1 2-9 0,-5 3 9 0,6-2 0 16,-3-1 0-16,-3 3 0 15,9 0-173-15,-6-3-39 0,3 3-8 0,3 0-2 0</inkml:trace>
  <inkml:trace contextRef="#ctx0" brushRef="#br0" timeOffset="143102.75">9774 6847 403 0,'0'0'17'0,"0"0"5"0,0 0-22 0,0 0 0 0,6 8 0 0,-6-8 0 16,0 0 231-16,0 0 41 0,6 3 9 0,0 0 2 16,3-6-175-16,-3 3-34 0,-6 0-7 0,0 0-2 15,6 0-5-15,0 0 0 0,0-3-1 0,-1-2 0 16,1 2-15-16,0 1-4 0,0-1 0 0,0-5 0 16,0 6-16-16,-3-4-3 0,3-2-1 0,0 3 0 0,-3-3-9 15,0 3-3-15,-3-3 0 0,3 0 0 0,-3 3 5 0,0-3 1 16,-3 0 0-16,3 0 0 0,6-3 14 0,-6 3 4 15,-6 0 0-15,3 0 0 0,-3 0-5 0,-3 3-1 16,3-3 0-16,-6 6 0 0,3-4 13 0,0 6 2 16,-5 0 1-16,-1 6 0 0,3-4-9 0,-3 6-1 15,0-3-1-15,0 6 0 0,3-3-1 0,-3 5 0 16,3-2 0-16,1 2 0 0,-1 3-10 0,0-3-3 16,3 3 0-16,0 0 0 0,3 0-9 0,0 2-8 15,0 1 9-15,0-1-9 0,3-2 8 0,0-3-8 16,3 3 0-16,0-2 9 0,3-4-9 0,0-2 0 15,-3-8 0-15,12 8 0 0,-3-3 0 0,0 1 0 16,3-6 0-16,0-3 0 0,0 0 8 0,5-5-8 16,-2 0 0-16,3-2 8 0,0-3-8 0,0-1-11 15,3-4 3-15,0-1 0 0,-4 1-10 0,-2-3-2 16,6-3 0-16,-3 3 0 16,3 0-7-16,-3-1-1 0,0-1-1 0,-1-1 0 0,-2 3 5 0,0-3 2 0,0-3 0 15,0 1 0 1,-3-1-10-16,3 1-1 0,-6-6-1 0,3 0 0 15,-1 3-3-15,1-2-1 0,0 4 0 0,-3 3 0 0,0-2 19 0,0 5 4 0,-3 5 1 0,-3 0 0 16,0 5 14-16,3 1 0 0,-3 2 12 0,0 3-12 16,-3 5 22-16,0 0-2 0,0 0-1 0,0 0 0 15,0 0 17-15,0 0 3 0,-6 7 1 0,0 4 0 16,0 2-1-16,0 0 0 0,0 3 0 0,-3 3 0 16,0 2-8-16,0 3-2 0,-3 0 0 0,1 2 0 15,-4 1-1-15,0 2 0 0,0 0 0 0,-3 0 0 0,0 0-6 16,0 0-2-16,0 6 0 0,1-6 0 0,-1 0 0 15,6 0 0-15,0 0 0 0,0 0 0 0,3-5-20 16,3 0 9-16,0-1-9 0,0-4 0 0,6-3 8 0,0-3-8 16,3 0 0-16,0-5 0 15,0 0-21-15,0-5-8 0,6-1-2 0,0-2 0 16,3-2-4-16,3-1-1 0,0-5 0 0,0 0 0 16,-1 0-141-16,4-2-29 0,0-3-6 0,-3-1-475 15,-3-4-95-15</inkml:trace>
  <inkml:trace contextRef="#ctx0" brushRef="#br0" timeOffset="143274.57">10164 6763 1087 0,'0'0'48'0,"0"0"10"0,0 0-46 0,0 0-12 15,0 0 0-15,0 0 0 0,-3 5 156 0,0 3 28 0,0 0 7 0,0 3 1 16,0-4-49-16,-3 4-10 0,3 0-1 0,-3 2-1 16,-3-3-49-16,3 6-10 0,0 0-1 0,0 3-1 15,0-3-34-15,0-1-8 0,0-1 0 0,0-1-1 16,3 0-19-16,1-2-8 0,2-3 8 0,0-8-8 15,0 0 0-15,0 0-11 0,0 0 1 0,0 0 0 32,8 0-179-32,1-3-36 0,3-5-7 0</inkml:trace>
  <inkml:trace contextRef="#ctx0" brushRef="#br0" timeOffset="143415.64">10307 6506 806 0,'0'0'36'0,"0"0"7"0,-9 3-35 0,6-1-8 16,3-2 0-16,-6 6 0 0,0-1 108 0,0 0 19 16,3 3 4-16,0-2-450 15,-3 4-89-15</inkml:trace>
  <inkml:trace contextRef="#ctx0" brushRef="#br0" timeOffset="143930.69">10322 6757 806 0,'0'0'72'0,"0"0"-58"0,0 0-14 0,0 0 0 15,0 0 191-15,0 0 35 0,0 0 7 0,-3 8 2 16,3 0-91-16,-3 3-17 0,0 0-4 0,0 2-1 16,-3-3-76-16,3 4-15 0,-3-1-3 0,3 3-1 15,-3 0 41-15,3-1 8 0,-3 1 1 0,0 0 1 16,3-5-39-16,-3 2-8 0,6-2-2 0,-3-1 0 16,0-5-9-16,3-5-3 0,0 0 0 0,0 0 0 15,0 0-6-15,0 0-2 0,9 3 0 0,0-8 0 16,3 2-9-16,0-5 0 0,-3-2-10 0,3-1 10 0,0 0 0 15,-1-2 0-15,4-3 0 0,0 3 0 0,0 0-9 16,-3 0 9-16,3-3-8 0,0 3 8 0,0-1-18 16,-3 4 2-16,-1 2 0 0,-5 0 0 0,0 3 16 15,-6 5-8-15,0 0 8 0,0 0 0 0,0 0 0 0,0 0-8 16,6 5 8-16,-6 3 0 0,0 0 0 0,-6 0 9 16,3 5-1-16,-6 0 0 0,3-2 7 0,-2 2 1 15,2 0 0-15,0 0 0 0,0 1-16 0,0-4 0 16,3 1 0-16,0-3 0 0,0 2 0 0,3-2 0 15,0-8 0-15,0 0 0 0,6 8 0 0,-6-8 0 16,6 5 0-16,3-2 0 0,3-3 0 0,-1 0 0 16,-2-3 0-16,3-2 0 15,0 0-215-15,0-3-45 0,-3 0-10 0,3-3-2 0</inkml:trace>
  <inkml:trace contextRef="#ctx0" brushRef="#br0" timeOffset="144508.66">10688 6850 1267 0,'0'0'56'0,"0"0"12"0,0 0-55 0,0 0-13 0,0 0 0 0,0 0 0 16,0 0 131-16,0 0 23 0,0 0 5 0,6 5 1 15,0-2-62-15,-6-3-12 0,0 0-2 0,9-3-1 16,-1 3-56-16,1-2-11 0,-3-4-3 0,3 1 0 16,-3 2 15-16,0-2 2 0,0 0 1 0,0 0 0 15,-3-1-31-15,3 1 8 0,3 0-8 0,-3-1 0 16,-3-1 0-16,0 1 8 0,3-2-8 0,-3 0 0 15,-3 0 9-15,0 3-9 0,0-5 8 0,0 2-8 0,3-3 8 16,-3 3-8-16,-3-3 8 0,0 4-8 0,-3-4 24 16,3 3-1-16,-6 3 0 0,3-1 0 0,-3 4 9 0,-3 2 1 15,0 2 1-15,-3 4 0 0,3 2 14 0,-2 0 4 16,2 0 0-16,-3 5 0 0,3 0-32 0,-3 3-5 16,3 0-2-16,3 2 0 0,0-2-1 0,0 3 0 15,0 2 0-15,0 0 0 0,4-2-4 0,-1-1-8 16,3-2 11-16,0 0-11 0,3-3 8 0,0 0-8 15,3-5 0-15,0 0 0 0,-3-8 8 0,0 0-8 16,0 0 0-16,11 3 0 0,4-3 9 0,-3 0-9 16,0-6 0-16,0 1 9 0,3-5-9 0,0 2 0 15,0-6 0-15,0 1 0 0,-3-3 0 0,2 3 0 16,1-3 0-16,0 0 8 0,-3 3-23 0,-3 0-5 16,3-3 0-16,-3 3-1 0,0-3 21 0,0 3 0 15,-3 2 0-15,3 1 0 0,-3 2 0 0,-4 0 0 16,1 5 0-16,-3 3 0 0,0 0 0 0,0 0 0 0,0 0 0 15,-3 3 0-15,1 2 0 0,-4 6 0 0,3 2 0 0,-6 0 0 16,3-2 0-16,0 2 0 0,3 3 0 0,0-3 0 16,-3 0 12-16,3 0 8 0,0-2 0 0,3 2 1 15,0 0-21-15,0-2 0 0,0 0 0 0,0-1 0 16,3-2 0-16,-3-3 0 0,0-5 0 0,6 8 0 16,0-5 0-16,0 0 0 0,3-3 0 0,0 0 0 15,0-3-47-15,2-2-13 16,1-1-4-16,0-4 0 0,0-1-156 0,0-2-31 15,0 0-6-15,3-3-372 0,-6-3-75 0</inkml:trace>
  <inkml:trace contextRef="#ctx0" brushRef="#br0" timeOffset="144774.22">11244 6247 2113 0,'0'0'46'0,"-6"0"10"0,0-5 1 0,0 5 3 0,1 0-48 0,-1 2-12 16,0-2 0-16,0 3 0 0,-3 2 136 0,0 3 25 15,0 0 5-15,3 3 1 0,-6 2-94 0,3 5-18 16,3 1-4-16,-6 5-1 0,3-1 8 0,-3 4 2 16,0 2 0-16,4 0 0 0,-4 0-48 0,0 3-12 15,0 0 0-15,0 5 0 0,-3-3 0 0,3 3 0 16,0 0 0-16,0 3 0 0,3-3 0 0,0-5 0 16,1-1 0-16,5-1 0 0,-3-4 0 0,3-2 0 15,0 0 0-15,0-3 0 0,6-3 0 0,0-2 0 16,0-3 0-16,0-2 0 0,3-3 0 0,-6-8 0 0,8 3 0 15,-8-3 0 1,12 0-66-16,0-3-15 0,0-2-3 0,3-3-787 0,-3 0-157 16</inkml:trace>
  <inkml:trace contextRef="#ctx0" brushRef="#br0" timeOffset="145836.49">11369 6678 961 0,'0'0'42'0,"0"0"10"0,0 0-42 0,0 0-10 16,0 0 0-16,0 0 0 0,0 0 126 0,0 0 23 15,0 0 5-15,9 0 1 0,-3 0-56 0,-6 0-11 16,0 0-3-16,0 0 0 0,0 0-33 0,9 0-6 16,-9 0-2-16,9-3 0 0,-9 3-12 0,6-2-4 15,3-1 0-15,-9 3 0 0,0 0-12 0,0 0-2 16,0 0-1-16,0 0 0 0,0 0 9 0,3-2 2 15,-3 2 0-15,0 0 0 0,0 0 15 0,0 0 3 16,-3-8 1-16,3 8 0 0,-9 0-4 0,3 2-1 16,-6 4 0-16,0-6 0 0,0 5-7 0,-5 3-2 0,-1 2 0 0,0-2 0 15,0 0-16-15,3 0-3 0,0 0-1 16,0 0 0-16,3 0 8 0,0 0 2 0,1 2 0 0,-1-2 0 16,3 0-19-16,0 0-17 0,3 0 3 0,3 0 1 15,0 3 13-15,0-3 15 0,3-3-3 0,3 0-1 16,0 1-19-16,6-4-4 0,3 1-1 0,0-1 0 15,-3 1 23-15,2 0 5 0,4-6 1 0,3 3 0 16,0 3-27-16,0-3-5 0,0 0 0 0,-3 2-1 16,0-2 4-16,-1 3 1 0,-2 2 0 0,-3 1 0 15,-3-1-3-15,0 3 0 0,0-3 0 0,-3 6 0 16,-3-3 15-16,-3 2 0 0,0 1 0 0,-3-3-9 0,-3 2 9 16,0 1 0-16,0 0 0 0,-3-1 0 0,-2-2 8 0,-1 3-8 15,0-3 8-15,0 0-8 0,0 2 13 16,-3-2-1-16,3-5-1 0,-6 5 0 0,4-3 13 0,-1 0 2 15,-3 1 1-15,3-4 0 0,6-2-19 0,-3 0-8 16,0 0 0-16,1-2 8 0,2 2 0 0,0-3-8 16,3 0 12-16,0-2-4 0,3 0-8 0,0-1 0 15,3-2 9-15,0 0-9 0,3-5 0 0,3 3-10 16,0-1 1-16,3 0 0 16,0-2-121-16,3 3-24 0,3-1-5 0</inkml:trace>
  <inkml:trace contextRef="#ctx0" brushRef="#br0" timeOffset="146539.41">11786 6461 1692 0,'3'-3'37'0,"-3"3"8"0,3 0 2 0,3-2 0 0,-6 2-38 0,3 0-9 0,3-3 0 0,0 1 0 16,0-1 73-16,3-2 13 0,-3 2 2 0,3 0 1 0,3 1-45 0,-4-4-8 15,1 1-3-15,3 0 0 0,0 0 1 0,-3-3 0 16,3 2 0-16,0-2 0 16,3 0-34-16,0 0 0 0,-3-2 0 0,2 2 0 0,1-5 11 0,0 2-11 15,0 1 10-15,0-4-10 0,-3 1 8 0,3 3-8 16,-3-1 0-16,0 0 0 0,-3 1 12 0,-1-3-4 15,-2 2-8-15,-3 0 12 0,-3 3 32 0,0-2 5 16,0 2 2-16,-6-3 0 0,1 6-18 0,-4-3-3 16,0 3-1-16,-3 0 0 0,0 2 3 0,-3 3 1 15,0 0 0-15,-3 0 0 0,3 5-1 0,0 3 0 16,-2 0 0-16,-1 0 0 0,0 5 2 0,0 0 0 16,0 3 0-16,-3 3 0 0,-2-1-19 0,2 4-4 15,-3-1-1-15,0 2 0 0,0 4-10 0,6-1 12 16,-2 6-12-16,-1 3 12 0,0-4-12 0,0 1 0 15,0 2 0-15,0 1 0 0,3-1 0 0,4-2 0 16,-1-3 0-16,0 3 0 0,6-6 0 0,-3 1 0 16,6-1 8-16,0-5-8 0,3-2 0 0,0-3 0 15,0 0 0-15,3-6 0 0,3-2 0 0,0-3 0 0,3-2 0 16,3-3 0-16,0-5 0 0,6-3 8 0,0 0-8 0,9-3 8 16,-1-2-8-16,-2-3 0 0,3 3 0 0,0 2 8 15,0 1-8-15,-1-1 0 0,-2 3 0 0,0 3-11 16,-3 0-1-16,-3 5-1 0,0-3 0 0,-3 3 0 15,-6 3 5-15,3-1 8 0,-4 1-13 0,-2 5 5 16,-3-3 8-16,0 3 0 0,-3 3 0 0,3-3 0 16,-5-3 0-16,-4 3 0 0,3 3 0 0,0-4 0 15,-3 1 0-15,-3 0 0 0,0-2 0 0,3 2 0 16,0 0 0-16,0-3 8 0,-3 3 0 0,3-3 0 16,0 0-28-16,3 1-4 15,0-1-2-15,1-2 0 0,2 2 26 0,3-5 0 0,0 0 0 0,0 0 0 0,0 8 0 0,0-8 0 16,5 8 0-16,4-3 0 0,-3 0 0 0,3-2 0 15,3 0 0-15,0-1 0 0,0 1 18 0,0 0 9 16,0-1 1-16,0-2 1 16,3 0-73-16,-3 0-14 0,-1-2-3 0,1 2-1 15,-3-3-180-15,3-2-36 0,-3 2-7 0</inkml:trace>
  <inkml:trace contextRef="#ctx0" brushRef="#br0" timeOffset="147117.41">12111 6855 1094 0,'0'0'48'0,"0"0"11"0,0 0-47 0,0 0-12 0,0 0 0 0,0 0 0 16,0 0 224-16,0 0 42 0,0 0 9 0,5 6 1 15,-2-1-159-15,-3-5-32 0,0 0-6 0,6 5-2 16,0-2-50-16,3-6-11 0,-3 3-1 0,3-2-1 16,-3-1 40-16,0 0 8 0,-6 3 2 0,6-8 0 15,0 0-52-15,0 0-12 0,0 1 0 0,3-4 0 16,-3-2 0-16,0 2-18 0,0 1 4 0,-3-1 1 15,0 0 13-15,-3 1 0 0,0-1 0 0,-3-2 10 16,0 2-10-16,-6 1 0 0,3-1 0 0,0 3-11 16,-3 0 35-16,3 3 6 0,-3 0 2 0,3 5 0 15,-6 2-15-15,0 1-2 0,-3 2-1 0,-2 3 0 16,2 0 14-16,0 3 2 0,-3 5 1 0,0-3 0 16,3 5-13-16,0-4-2 0,0 2-1 0,3 2 0 15,4-5-24-15,-1 3-5 0,3 0-1 0,0 0 0 0,3-3 15 16,0 3 0-16,0-3 0 0,6-2 0 0,0-1 0 15,0-2 0-15,-3-8 0 0,9 6 0 0,3-4 16 0,-1-2 7 16,1-2 1-16,3-1 0 0,3-5-24 0,0 0 0 16,0-2 0-16,0-1 0 0,0 0-15 0,-1-4-7 15,-2-1-2-15,0 2 0 0,0 4 9 0,0-3 2 16,-3 2 0-16,0-2 0 0,-3 2 4 0,-3 3 1 16,0 0 0-16,-3 3 0 0,-3 5 8 0,0 0 0 15,0 0 0-15,0 0 0 0,-6 5 0 0,-3 1 11 16,0 4-3-16,0 1 0 0,0-1 4 0,3 4 1 15,0-1 0-15,0 5 0 0,0-2-13 0,0 0 0 16,0-3 0-16,0 3 0 0,3-3 0 0,3-2 0 16,0 0 0-16,3-3 0 0,0-1 0 0,0-1 0 15,-3-6 0-15,0 0 0 0,6 2 0 0,6-4 0 0,0-1 0 16,6-5 0-16,0 0 0 0,0-5 0 0,-1 0 0 16,1-3 0-1,3-3-124-15,-3 1-27 0,0 2-5 0,-3-3-2 16,0-2-91-16,-1 0-19 0,-2 0-3 0,3-3-1 0</inkml:trace>
  <inkml:trace contextRef="#ctx0" brushRef="#br0" timeOffset="147382.97">12706 6141 2178 0,'0'0'48'0,"0"0"9"0,0 0 3 0,0 0 1 0,-6 3-49 0,0-3-12 16,-3 5 0-16,0 0 0 0,0 3 96 0,-3 0 17 15,3 0 3-15,-3 5 1 0,0 0-41 0,1 6-9 16,-1 0-2-16,-3 4 0 0,-3 1-22 0,3 3-5 15,0 2-1-15,0 5 0 0,0-2-10 0,1 2-3 16,-1 3 0-16,0 3 0 0,-3-3-9 0,6 0-3 16,-3 0 0-16,3 3 0 0,0-3-12 0,0 0-12 15,3-3 3-15,1 1 0 0,-4-4 17 0,6-4 4 16,0-3 1-16,3-3 0 0,3-3-13 0,0-4 0 16,0-1 0-16,3 0 0 0,3-5 0 0,0-3 0 15,0-2 0-15,2-3 0 16,-2 0-81-16,3-3-19 0,0-2-4 0,3-3-1 15,0 0-191-15,0-2-37 0,12-22-8 0,-3 11-2 0</inkml:trace>
  <inkml:trace contextRef="#ctx0" brushRef="#br0" timeOffset="147929.73">12628 6842 2188 0,'0'0'48'0,"0"0"11"0,0 0 1 0,0 0 1 0,0 0-49 0,0 0-12 0,0 0 0 0,0 0 0 15,0 0 105-15,6 0 19 0,0 0 3 0,0 0 1 16,3 0-103-16,-3 0-25 0,3 0 0 0,0-3 0 16,3 1 0-16,0-3 0 0,-3 2 0 0,0-5 0 15,3 5 0-15,-3-5 0 0,-1 0 0 0,1 1-11 16,0-4 2-16,0 3 0 0,-3-3 0 0,0 1 0 16,-3-1 23-16,3 1 5 0,-6-1 1 0,3-2 0 15,-3 0-20-15,0 2 0 0,-3 0 8 0,0 4-8 16,0-4 14-16,-3 3-1 0,-3 3 0 0,-3-1 0 15,3 6 13-15,-5 0 2 0,-1 6 1 0,-6-1 0 0,3 3 3 0,-3 3 1 16,3-1 0-16,3 1 0 0,-2 5-17 0,5-3-3 16,-3 0-1-16,3 6 0 0,0-6-1 0,0 3-1 15,3 0 0-15,3-1 0 0,3 1 10 0,0 0 3 16,-3-3 0-16,6-2 0 0,3 2-33 0,3-2-6 16,0-6-2-16,0 0 0 0,6-5 18 0,0 3 0 15,0-6 0-15,0-2 0 0,3 2 11 0,-1-2-11 16,4-3 12-16,-3 0-12 0,3-2 0 0,-3-4-9 15,3 4-1-15,-3-3 0 0,0 2-3 0,-4 0-1 16,1-2 0-16,-3 3 0 0,3-1 14 0,-3 3-11 16,-3 0 11-16,0 3-10 0,-6 5 10 0,0 0 0 15,0 0 0-15,0 0 0 0,0 0 0 0,0 0 0 16,0 0 0-16,-3 10 8 0,0 1-8 0,0 0 0 16,-3-1 0-16,3 6 8 0,-3 0 12 0,3 2 4 0,0-2 0 15,0 0 0-15,3 0-7 0,-3 3-1 0,3-3 0 16,0-1 0-16,0-4-1 0,3 0-1 0,0-4 0 0,3 1 0 15,3-2-28-15,-3-1-6 0,3-2 0 0,3-1-1 16,3-2 41-16,-3 0 9 0,3-2 2 0,0-1 0 16,-1 0-31-16,4-2-15 0,-3 0 2 0,0-3 0 15,0 3-219 1,0-6-44-16,12-8-9 0,-13 1-2 0</inkml:trace>
  <inkml:trace contextRef="#ctx0" brushRef="#br0" timeOffset="153784.54">23374 5440 115 0,'0'0'10'0,"0"0"-10"16,0 0 0-16,0 0 0 0,0 0 180 0,0 0 35 15,0 0 6-15,0 0 2 0,0 0-111 0,0 0-23 16,3 5-4-16,-3 3-1 0,0-8-16 0,-3 5-3 15,3 3-1-15,3-2 0 0,-3 2 26 0,0-3 5 16,0 3 1-16,3 5 0 0,-3-5-50 0,3 5-10 16,-3 3-1-16,0 0-1 0,0 0 6 0,0 0 0 15,0 2 1-15,0 1 0 0,0 2-13 0,-3 0-2 0,3 0-1 0,-3 3 0 16,0-5-15-16,3 2-10 0,-6-3 12 0,6 1-12 16,-3-1 10-16,0-2-10 0,0 3 8 0,3-3-8 15,-3-3 16-15,3 0-3 0,0-2 0 0,0-1 0 16,0 1-5-16,0-3-8 0,0 0 11 0,3-6-11 15,-3-2 9-15,0 0-9 0,0 0 0 0,0 0 9 16,0 0-9-16,0 0 0 0,0 0 0 0,0 0 8 16,6-2-140-1,-6 2-28-15,6-3-5 0</inkml:trace>
  <inkml:trace contextRef="#ctx0" brushRef="#br0" timeOffset="155534.13">19483 6183 288 0,'0'0'25'0,"0"0"-25"0,0 0 0 0,0 0 0 16,6 0 135-16,3 0 21 0,3 0 5 0,-3 0 1 15,0 0-119-15,0 0-24 0,3 3-5 0,0 2-1 16,3-5-13-16,0 0 0 0,-1 0 0 0,1 0 0 16,0 0 0-16,0 0 0 0,0 3 9 0,0-3-9 15,0-3 25-15,3 3 0 0,0 0 0 0,2 0 0 16,4-5 11-16,3 5 3 0,0-3 0 0,3 3 0 0,-7-2 8 0,7 2 1 15,-3-3 1-15,3 6 0 16,-1-3-23-16,1 0-5 0,3-3-1 0,-3 3 0 0,2 3-8 16,1-3-1-16,0 0-1 0,3 0 0 0,2 0 1 15,-2 0 0-15,3 0 0 0,-1-3 0 0,1 3 8 16,0 0 1-16,0 0 1 0,2 0 0 0,-2 0-10 16,0 0-3-16,2-5 0 0,1 2 0 0,3 0-8 0,-4 1 10 15,4 2-10-15,-3-3 10 0,2 1 12 0,-2 2 2 16,0-3 1-16,-4 3 0 0,4-3-9 0,0 1-3 15,2-4 0-15,4 4 0 0,-1 2-5 0,4-6 0 16,-3 6-8-16,-1-2 12 0,1-1 3 0,-3 0 0 16,-1 3 0-16,7-2 0 0,5-4-15 0,-5 6 0 15,0-2 8-15,-4-1-8 0,1 3 0 0,-3-2 0 0,-4 2 8 16,10-3-8-16,-1 0 0 0,7 1 0 0,-3-1 8 0,-1 0-8 16,-2 1 8-16,-1-1 0 0,-5 3-8 0,3-3 12 15,-1 3-12-15,4-5 0 0,-1 2 0 0,4 3-10 16,0-2 10-16,-7 2 0 0,1-3 0 0,-4 3 0 15,-2 0 0-15,3 0 0 0,2-5 0 0,-2 5 0 16,3-3 8-16,-1 3-8 0,1 0 8 0,-3 0-8 16,-1 0 0-16,-2 0 0 0,-3-2 0 0,-1 2 8 15,1 0-8-15,3 0 0 0,-1-3 0 0,1 0 8 16,-3 3-8-16,-1 0 0 0,1 0 0 0,-3 0 0 16,0 0 0-16,-4 0 0 0,1 0 8 0,-6 0-8 15,3 0 16-15,-1 0-2 0,1 0 0 0,0 0 0 16,6 0 5-16,-4 0 1 0,-5 0 0 0,3 0 0 15,0 0-20-15,-4 3 0 0,4-3 0 0,-3 3 0 16,0-1 0-16,-3 1 0 0,-1 2 0 0,4-5 10 16,-3 0-10-16,3 0 0 0,-3 0 0 0,2 0 0 0,1 0 0 15,3 0 8-15,0 0-8 0,-1 0 0 0,-5 0 9 0,0 0-9 16,0 0 10-16,3 3-10 0,-3-3 0 0,-1 2 0 16,1-2 0-16,-3 0-10 0,-3 3 10 0,0 2 0 15,-3-5 10-15,-1 0-10 0,1 0 0 0,0 0 0 16,-3 0 0-16,0 0 0 0,0 0 0 0,-3 0 0 15,0 0 0-15,0 0 0 0,-3 3-8 0,3-3 8 16,-3 0-12-16,0 3 12 16,-6-3-185-16,0 0-31 0,5-3-5 0</inkml:trace>
  <inkml:trace contextRef="#ctx0" brushRef="#br0" timeOffset="156877.56">19308 6374 885 0,'6'-8'39'0,"-6"8"9"0,0-3-39 0,0 3-9 15,0 0 0-15,0 0 0 0,0 0 42 0,3-5 6 16,-3 5 2-16,0 0 0 0,6 0-2 0,-6 0 0 15,0 0 0-15,0 0 0 0,3 5 0 0,3 1-1 16,-9-1 0-16,3 5 0 0,3 1 3 0,-3 0 1 16,-3 2 0-16,0 0 0 0,0 0-19 0,3 3-3 15,-3-3-1-15,0 3 0 0,-6 3 1 0,3-3 0 16,3 0 0-16,3 5 0 0,-3-3-17 0,0 1-3 16,3 2-1-16,-3 3 0 0,0 2 2 0,0-2 0 15,0 0 0-15,-3 5 0 0,6 0-10 0,0-3 10 16,0 6-10-16,-3-5 10 0,3-1-10 0,0 1 0 15,0-4 0-15,0 1 0 0,0-3 8 0,3 1-8 16,-3-4 12-16,0 3-4 0,0-2 2 0,3-1 0 16,0 1 0-16,0 2 0 0,-6-3 10 0,3 4 3 0,3-4 0 15,0 1 0-15,0 2-23 0,0 0 0 0,-3-2 0 0,3 2 0 16,0-3 0-16,-3 3 0 0,-3-2 0 0,0-1 0 16,3 1 0-16,0-3 0 0,0 0 0 15,-3 0 8-15,3-3-8 0,0 0-13 0,0-2 3 0,-3-1 1 16,3 1 9-16,-3-3 12 0,3 0-2 0,0 0-1 15,0-8-197 1,0 0-39-16</inkml:trace>
  <inkml:trace contextRef="#ctx0" brushRef="#br0" timeOffset="157775.41">19248 7607 1177 0,'-9'-3'52'0,"9"3"11"0,-3 3-51 0,3-3-12 0,0 0 0 0,0 0 0 16,-3 2 0-16,3-2-12 0,0 0 3 0,0 0 0 16,0 0-21-16,0 0-4 0,0 0-1 0,0 0 0 15,0 0 22-15,6 0 4 0,0 0 1 0,3 0 0 16,3-2 36-16,-3 2 7 0,0-3 1 0,3 3 1 15,3-3 23-15,3 1 5 0,0 2 1 0,2-3 0 0,1 1-25 16,3-1-5-16,0 0 0 0,3 1-1 16,2 2-3-16,1 0 0 0,0 0 0 0,-3 0 0 0,2 0-4 0,1-3-2 15,0 0 0-15,3 3 0 0,5-2-1 0,1-1 0 16,0 3 0-16,3-3 0 0,-1 3-17 0,1 0-8 16,2 3 0-16,1-3 8 0,-3-3-8 0,2 3 0 15,-2 0-10-15,3 0 10 0,-4-2 0 0,4 2 10 16,-3 0 0-16,-1 0 0 0,1 2-2 0,0 1-8 15,-1-3 12-15,-2 3-4 0,3-1 12 0,-3 1 1 16,-1 0 1-16,4-3 0 0,3 2 6 0,-4 1 0 16,1-3 1-16,0 0 0 0,2 3-29 0,-5-1-12 15,3 1 1-15,-4-3 0 0,4 0 11 0,0 2 16 16,-1-2-4-16,1 0-1 0,0 0-11 0,-1 0 0 0,7 3 0 16,-6-3 0-16,-1 0 13 0,-2 0 1 0,-3 0 0 15,-1 0 0-15,1 0 6 0,3 0 2 0,0-3 0 16,2 3 0-16,1-2 6 0,0 2 0 0,-1-3 1 0,-2 1 0 15,0 2-29-15,-4-3 0 0,1 0-11 0,3 1 11 16,5 2 0-16,1-3 0 0,0 0 0 0,2 1 0 16,-2 2 0-16,0 0 0 0,-4 0 11 0,1 0-11 15,-3 0 0-15,-1 0 0 0,1 0 0 0,3 2 0 16,2-2 0-16,-2 3 0 0,0 0 0 0,-4-1 0 16,1 1 0-16,0-3 0 0,-6 3 0 0,-1-1 0 15,1 1 8-15,-3-1-8 0,3 1 0 0,-1 0 0 16,10-3 10-16,-6 0-10 0,-1 2 10 0,1-2-10 15,3 0 0-15,-1 0 0 0,-2 3-13 0,-3-3 4 16,0 3 9-16,-1-3 0 0,-2 2 0 0,3-2 0 16,0 0 0-16,-1 0 0 0,7 0 0 0,-3 0 0 0,-6 3 0 15,5-3 0-15,-2 0 0 0,-3 0 0 0,0 0 0 0,-1 0 0 16,-2 3 0-16,-3-3 0 0,0 0 0 0,0 0 0 16,-1 0 0-16,1 0 0 0,3 0 0 0,0-3 0 15,0 3 0-15,2 0 8 0,-2-3-8 0,0 1 8 16,-3-1-8-16,3 0 8 0,-1 1-8 0,-2-1 9 15,0 0-9-15,0 1 10 0,-3 2-10 0,-1-3 0 16,-2 3 0-16,0 0 0 0,-3 0 0 0,3 0 0 16,0-2 0-16,-3 2-11 0,2 0 11 0,-2 0 0 15,3-3 0-15,-3 3 0 0,3 0 0 0,0 0 0 0,-3-3 0 0,0 3 0 16,2-2 0-16,-5 2 0 16,0 2 0-16,3 1 0 0,-3-3 0 0,0 0 8 0,0 3-8 15,0-1 0-15,3-4 0 0,0 2 0 0,-1 0 0 16,-2 0 8-16,3 0-8 0,0 0 0 0,-3-3-8 0,-3 3 8 31,3 0-44-31,-3 0-4 0,0 0-1 0,0-3 0 16,-3 3-143-16,0-2-29 0,-1-9-6 0,-5 11-1 0</inkml:trace>
  <inkml:trace contextRef="#ctx0" brushRef="#br0" timeOffset="158478.37">24752 6247 172 0,'0'0'16'0,"0"0"-16"0,3-3 0 0,0-2 0 15,0 0 124-15,3 2 21 0,-6 3 5 0,6-3 1 16,-3-2-129-16,3 2-22 0,0-2-12 0,0 0 2 31,0 2-33-31,0-2-6 0,0 2-2 0,-1-2 0 16,1 5 7-16,-6 0 0 0,0 0 1 0,0 0 0 0,0 0 110 0,0 0 21 0,0 0 5 0,0 0 1 16,0 0-3-16,0 0-1 0,0 0 0 0,0 8 0 15,0-3-28-15,0 3-6 0,0 0 0 0,-3 3-1 16,0-3-6-16,0 2-1 0,1 1 0 0,-1 2 0 15,0 3-13-15,0 0-3 0,0 0-1 0,0 2 0 16,0 3-8-16,-3 3-2 0,3 0 0 0,0 2 0 16,0 1-21-16,0-1 0 0,0 3 0 0,-3 0 8 15,3-2-8-15,3 5 0 0,-6-3 0 0,3 3 0 16,0-3 0-16,3 2 0 0,-6 1 0 0,6 3 0 0,-3-4 0 16,3 1 0-16,-3-3 0 0,3 0 0 0,0-2 27 15,0 2 4-15,-3-3 1 0,3 1 0 0,0-1-16 0,0-2-4 16,0 2 0-16,0 1 0 0,0-3-12 0,0 0 0 15,0-1 0-15,0-2 0 0,0 3 19 0,0-3 1 16,0 1 0-16,-3-1 0 0,3 0-10 0,0-5-2 16,-6 2 0-16,6-2 0 0,-3 0 10 0,3-3 2 15,-3 1 0-15,3-1 0 0,-3-5-9 0,3 2-2 16,0-2 0-16,0-2 0 0,0-6-9 0,0 0 10 16,0 0-10-16,0 0 10 15,0 0-35-15,0 0-7 0,0 0-2 0,0 0-798 0</inkml:trace>
  <inkml:trace contextRef="#ctx0" brushRef="#br0" timeOffset="160259.26">19826 6519 172 0,'0'0'16'0,"0"0"-16"0,0 0 0 0,0 0 0 15,0 0 217-15,0 0 41 0,0 0 8 0,0 0 2 16,0 0-136-16,0 0-26 0,6 3-6 0,-6-3 0 15,9 0-36-15,-3 0-6 0,0 0-2 0,0 0 0 16,-6 0-8-16,8 0-1 0,1-3-1 0,0 3 0 16,3-2-26-16,-3-1-4 0,0-2-2 0,0-3 0 15,0 3 14-15,0-3 2 0,3 2 1 0,0-2 0 16,-3-2-31-16,0-1 0 0,2 1 0 0,-2 2 0 16,3-3 0-16,-6 1 0 0,3-1 0 0,-3 0 0 15,0 1 0-15,3 2 0 0,-6-3 8 0,0 3-8 0,-3 0 0 16,3 0 8-16,-6-2-8 0,3-1 0 0,-3 3 14 0,0 0-3 15,-3-2-1-15,3 5 0 0,-3-3 12 0,0 5 2 16,0-5 1-16,-6 3 0 0,3 2 2 0,-3 3 0 16,4 0 0-16,-4 0 0 0,0 3 1 0,0 2 1 15,0-2 0-15,0 2 0 0,0 0 3 0,-3 3 0 16,0 0 0-16,0 0 0 0,4 3-13 0,-1-1-3 16,-6 1 0-16,3-1 0 0,6 1 0 0,-3 5-1 15,0-6 0-15,0 6 0 0,0 0-7 0,0 0 0 16,3 3-8-16,1 2 12 0,-1-5-12 0,3 2 0 15,-3-2 0-15,3 3 0 0,0-1 8 0,0-2-8 16,0 2 0-16,-3 1 0 0,3-6 0 0,0 3 8 16,0 0-8-16,3 0 0 0,-3 0 0 0,0-3 0 15,0 0 0-15,3-2 0 0,-3-1 0 0,3-2 0 16,0 3 0-16,0-3 0 0,0 0 8 0,3-3-8 16,-3 0 0-16,3 1 0 0,0-6 0 0,-2 5 8 0,-1-2-8 15,-3 2 0-15,3 0 19 0,3-5 1 0,0 0 0 0,0 0 0 16,0 0-20-16,0 0 0 0,0 0 0 0,0 0 0 15,0 0 0-15,0 0 0 0,0 0 0 0,0 0 0 16,0 0 0-16,6-5-12 0,0 0 1 0,-1-1 1 16,1-2 10-16,-6 8 8 0,3-5-8 0,3-3 11 15,-3-3-11-15,0 4 0 0,3-4 0 0,0 3 0 16,0-3 0-16,-3 3 0 0,6 1 0 0,0-4 0 16,0 3 0-16,-3 0 0 0,3-2 0 0,0 2 0 15,3-3 0-15,-3 3 0 0,0 0 0 0,2 3 0 0,1-3 0 16,3 3 8-16,-3-1-8 0,0 1 8 0,3 2-8 0,-6 1 0 15,3-4 0-15,-3 6 0 0,0 0 0 0,0 0 0 16,-1-2 0-16,-2 4 0 0,0 1 0 0,0 0 0 16,-3-1 0-16,3 4 0 0,-6-6 0 0,0 5 0 15,0-5 0-15,0 5 0 0,0-5 0 0,0 8 0 16,-6 0 0-16,6-8 0 0,-6 5 0 0,3 3 0 16,-6-2 0-16,3 2 0 0,1 0 0 0,-4-1 0 15,0-1 0-15,0 2 0 0,0 0 0 0,3 0 0 16,-3-3 0-16,0 0 0 0,3 3-12 0,-3-3 1 15,3-2 1-15,-3 2 0 0,3-2 10 0,0 2 0 16,6-5 0-16,0 0-8 0,0 0 16 0,0 0 3 16,-6 0 1-16,6 0 0 0,0 0-12 0,0 0-16 15,-6 0 4-15,6 0 1 0,0 0 11 0,0 0 14 0,0 0-3 0,6-2-1 32,3-1-31-32,-6 0-7 0,-3 3 0 0,0 0-1 0,9-2 29 0,-9 2 0 0,0 0-8 15,0 0 8-15,6 0 0 0,0 2 13 0,0-4-2 16,0 2-1-16,-6 0-10 0,0 0 0 0,6 2 0 0,-3 1 0 15,3 2 0-15,0-2 0 0,-6-3 0 0,3 3 0 16,3 2 0-16,0 0-16 0,-3 3 4 0,3-5 1 16,-3 2 19-16,3 0 4 0,-3-2 1 0,3 2 0 15,2-2 7-15,1 0 0 0,-3-1 1 0,0-2 0 16,0 0-21-16,3 0 0 0,-3-2 0 0,3 2 0 16,0-3 0-16,3 0 0 0,-6 1 0 0,3-4 0 15,0 1-84-15,0 0-20 0,-3-1-5 16,0 1-1-16,-1 0-131 0,1 0-27 0,3-14-4 15,-9 19-2-15</inkml:trace>
  <inkml:trace contextRef="#ctx0" brushRef="#br0" timeOffset="160946.54">20085 6678 172 0,'0'0'16'0,"0"0"-16"16,0 0 0-16,0 0 0 0,0 0 235 0,0 0 44 16,0 0 9-16,0 0 1 0,0 0-145 0,0 0-28 0,0 0-7 15,0 0-1-15,0 0-37 0,0 0-8 16,9 3-2-16,-9-3 0 0,6 0-17 0,-6 0-4 16,0 0-1-16,9 0 0 0,-4-3-14 0,1 0-2 0,0-2-1 15,-3 3 0-15,3 2-13 0,0-8-9 0,-3 2 12 0,3 1-12 16,0 2 9-16,0-2-9 0,-3-3 0 0,-3 3 9 15,3 2 1-15,0-2 0 0,0-3 0 0,-3 3 0 16,-3-1 11-16,3 1 3 0,0-3 0 0,-3 3 0 16,0 0-4-16,3-1 0 0,-6 4 0 0,0-6 0 15,0 5 3-15,0 0 0 0,-6 3 0 0,3-2 0 16,-2 4 3-16,-1 1 1 0,-3 0 0 0,3 5 0 16,0-8 7-16,0 5 2 0,-3 0 0 0,3 0 0 15,0 3 1-15,0 0 1 0,1 0 0 0,-1 3 0 16,3-1-30-16,0-2-8 0,-3 3 0 0,6 0 0 15,0-1 0-15,0 1 0 0,0-1 0 0,3 1 0 16,0-1 0-16,0 1 0 0,6 0 0 0,-3-1 0 0,0-4 0 16,3-1 0-16,3 0 0 0,0 0 0 0,-6-5 8 15,9 3 0-15,3-3 0 0,0-3 0 0,3 1-8 0,-6-1 0 16,2 0 0-16,4-2 0 0,-3 0 0 0,0-3-13 16,0 0 3-16,0 0 1 0,-3 3 9 0,0-3-12 15,0 0 12-15,0 0-12 0,0 3 12 0,-3-3-13 16,-1 0 5-16,1 3 8 0,-3-3 0 0,0 5 0 15,0-2 0-15,-3 5 0 0,3-6 0 0,-3 6 0 16,0 0 0-16,0 0 0 0,0 0-8 0,0 0 8 16,0 0 0-16,0 0 0 0,0 0 0 0,0 0 0 15,0 0-9-15,0 0 9 0,-6 6 0 0,0 2 0 16,3 0-8-16,-2-6 8 0,2 6 0 0,0-3 0 16,0 3 0-16,0-2 0 0,0 2 9 0,3-3-9 0,-3 3 8 15,3-3-8-15,3 3 13 0,-3-3-2 16,3 3-1-16,0-2 0 0,0-1-10 0,3 0 12 0,-6-5-12 15,5 3 12-15,1 2-12 0,3-5 0 0,-3 0 9 0,3 0-9 16,0 0 0-16,0-3 0 0,0 1 0 0,0-4 8 16,-3 4-32-1,3-3-7-15,0-1-1 0,0 1 0 16,0 0-136-16,0-1-27 0,-3 1-5 0,-1 0-2 0,4-1-70 0,-6 4-13 16</inkml:trace>
  <inkml:trace contextRef="#ctx0" brushRef="#br0" timeOffset="161321.46">20385 6593 288 0,'0'0'12'0,"0"0"4"0,0 0-16 0,0 0 0 15,0 0 0-15,0 0 0 0,0 0 296 0,0 0 56 16,0 0 11-16,0 0 2 0,0 0-192 0,0 0-38 16,0 0-8-16,0 0-2 0,0 0-50 0,0 6-11 15,0 2-1-15,0 0-1 0,-3-3-30 0,3 3-7 16,-3 0-1-16,3 0 0 0,-6 0 14 0,3 0 2 15,-2 0 1-15,5-1 0 0,-3 1-18 0,0 3-4 16,0-3-1-16,3 0 0 0,0 0-3 0,-3-3-1 16,3-5 0-16,0 8 0 0,0-3-3 0,0-5-1 15,0 0 0-15,0 0 0 0,0 0-10 0,6 0 0 16,0 3 9-16,2-3-9 0,-2 0 10 0,0-3-2 16,3-2-8-16,-3 2 12 0,0-2-12 0,0-3 0 15,0 0 0-15,0 0 0 0,6 3 10 0,-6-3 2 0,-3 0 1 16,3 0 0-16,0 0-13 0,-3 0 0 0,3 0 0 15,-3 0 0-15,-3 8 0 0,3-5 0 0,3 0 0 16,-6 5 0-16,0 0 0 0,0 0 0 0,6-5 0 0,-6 5 0 16,0 0 0-16,0 0 0 0,6-3-13 0,-6 3 4 15,0 0-35 1,0 0-6-16,0 0-2 0,8 0 0 0,1 0-174 16,-9 0-35-16,0 0-7 0,0 0-2 0</inkml:trace>
  <inkml:trace contextRef="#ctx0" brushRef="#br0" timeOffset="162321.26">20641 6668 172 0,'0'0'16'0,"0"0"-16"16,0 0 0-16,0 0 0 0,6 2 288 0,-6-2 56 15,0 0 10-15,0 0 2 0,6 0-197 0,3 0-40 16,-3 0-8-16,-3-2-2 0,6 2-41 0,-6 0-9 16,3-6-2-16,-3 4 0 0,6-1-33 0,-6-2-6 15,0 2-2-15,3 0 0 0,3-2-6 0,-3 2-2 16,0-2 0-16,0 0 0 0,0 2-8 0,2-2 0 16,-2 0 0-16,-3-1 0 0,3-2 0 0,0 3 16 15,0 0-2-15,-3-3-1 0,0 0 13 0,0 3 2 16,-3-3 1-16,0-3 0 0,-3 1-5 0,-3 2 0 0,3 0-1 15,-3 0 0-15,-3 0 8 0,3 0 1 16,0 3 1-16,1 2 0 0,-4 0-3 0,0 1-1 0,-6 2 0 0,6 2 0 16,3 4 11-16,-3-1 1 0,-6-3 1 0,6 6 0 15,0-2-20-15,-3 4-4 0,6-2-1 0,-3 3 0 16,-2-3-1-16,5 8 0 0,-3-8 0 0,0 5 0 16,3-3 7-16,0 4 1 0,3-1 0 0,-3 3 0 15,3-3-24-15,3-2 0 0,-3-1 0 0,3 3 0 16,3-5 0-16,0 0 0 0,3-3 0 0,3 3 0 15,-3-5 0-15,3 0-15 0,-3-3 3 0,6 2 0 16,2-4 12-16,-2-1 0 0,0 0 0 0,3-2 10 0,3 0-10 16,-3-6 0-16,3 1 0 0,0-1 0 0,-1 1-9 15,-2-1-4-15,0-2-1 0,0-1 0 0,0-1-2 16,-3 1 0-16,0-2 0 0,0 3 0 0,0-5-1 0,-1-1-1 16,-2 1 0-16,0-1 0 15,3-5-27-15,-3 3-6 0,0-3-1 0,0-2 0 16,-3 2-11-16,6 3-2 0,-3-3-1 0,0 3 0 15,0 0 10-15,0 5 3 0,-3-5 0 0,2 8 0 0,-2-1 37 0,0 4 16 16,-3-1-12-16,0 3 12 0,0 3 0 0,0 2 0 16,-3-5 0-16,0 8 0 0,0 0 41 0,0 0 3 15,0 0 1-15,0 0 0 0,0 0-17 0,0 0-3 16,0 0-1-16,0 0 0 0,0 0 16 0,0 0 4 16,-3 8 0-16,-3 3 0 0,0-3-17 0,0 5-3 15,3 0-1-15,-2 3 0 0,-1 0 5 0,-3 3 0 16,0-1 1-16,0 3 0 0,-3 0 13 0,0 1 2 15,-3-1 1-15,6 5 0 0,0-5-36 0,-3 3-9 0,3-3 0 16,3 0 0-16,-2 1 0 0,2-4 0 0,-3 1 0 16,0-3 0-16,6-3 0 0,0 0 0 0,0 0 0 0,-3-2 0 15,6-1-17-15,-3-2 4 0,6-2 1 0,0 2 0 16,-3-8 12-16,0 0 0 0,6 8 0 0,3-6 0 16,-9-2 0-16,9 0-9 0,0 0 1 0,2 0 0 15,-2-2-41 1,0-4-8-16,3 4-2 0,0-6 0 0,0 2-36 15,0-2-7-15,-3 3-2 0,0-3 0 0,0-2-16 0,0 2-4 16,0 0-1-16,-3 2 0 0,2-2 26 0,-2 1 6 16,0 1 1-16,0 4 0 0,-3-6 47 0,0 5 9 0,0-2 3 15,-3 5 0-15,0 0 53 0,0 0 10 0,0 0 2 0,0 0 1 0,0 0 43 16,0 0 9-16,0 0 2 0,0 0 0 0,0 0 11 0,0 0 2 16,-3 8 1-16,3 0 0 0,-3-3-23 0,0 3-5 15,3 0-1-15,-6 0 0 0,6 0-20 0,-3 2-5 16,0-2-1-16,0 0 0 0,0 0-22 0,0 0-4 15,3 0 0-15,-2 3-1 0,2-6-19 0,0 0 8 16,2 0-8-16,1-2 0 0,-3-3 0 0,0 0 0 16,3 3 0-16,3-3 0 15,0 0-130-15,0-3-20 0,0-2-4 0,0 2-1 16,3-5-79-16,-3 6-16 0,0-9-3 0</inkml:trace>
  <inkml:trace contextRef="#ctx0" brushRef="#br0" timeOffset="162446.19">21207 6345 1299 0,'0'0'57'0,"0"0"13"0,0 0-56 0,0 0-14 0,0 0 0 0,0 0 0 15,0 0 60-15,0 0 8 0,0 0 3 0,0 0 0 16,-3 5-71-16,0 0-18 0,0 1-2 0,0-1-651 16</inkml:trace>
  <inkml:trace contextRef="#ctx0" brushRef="#br0" timeOffset="162977.49">21186 6575 172 0,'0'0'16'0,"0"0"-16"15,6-5 0-15,0-3 0 0,-6 8 260 0,3-3 50 16,0-2 10-16,-3 5 1 0,0 0-173 0,0 0-34 16,0 0-7-16,6-6-2 0,-6 6-13 0,0 0-4 15,0 0 0-15,0 0 0 0,0 0-12 0,0 0-2 16,-3 6-1-16,3 4 0 0,-3-2-22 0,0 0-5 16,0 3-1-16,0-3 0 0,-3 0-10 0,3 2-3 15,-3-2 0-15,3 3 0 0,-3-3-12 0,6 0-2 16,0 0-1-16,0-8 0 0,0 0-17 0,6 2 10 15,-6-2-10-15,3 6 8 0,3-6 11 0,-6 0 1 16,6 0 1-16,3 0 0 0,0 0-21 0,0-6 0 0,0 4 0 16,0-1 0-16,0-2 0 0,-3-1 0 0,5 1 0 15,-5-3 0-15,0 3 0 0,0 2 0 0,0-5 0 16,3 3 0-16,0-3 0 0,0 0 0 0,-3 3 0 0,3-1 0 16,0 1 0-16,-3 3 0 0,0-4 0 0,-6 6 0 15,6-2 0-15,-6 2 0 0,0 0 0 0,0 0 0 16,0 0 0-16,0 0 0 0,0 0 0 0,0 0 0 15,0 0-21-15,0 0-9 0,3 8-2 0,-3-1 0 16,-3-1 52-16,3 2 9 0,-3 0 3 0,3-3 0 16,-3 3-32-16,3 0 0 0,-3-3 0 0,3 3 0 15,3-3 0-15,-3 3 0 0,0-8 0 0,0 0 0 16,6 6 0-16,0 2 0 0,-3-6 0 0,-3-2 0 16,9 3-20-16,0-1-9 0,-9-2-3 0,8 0 0 15,1-2-92-15,3-1-20 0,0 3-3 0,-3-2-861 16</inkml:trace>
  <inkml:trace contextRef="#ctx0" brushRef="#br0" timeOffset="163617.79">21549 6612 403 0,'0'0'36'0,"0"0"-36"15,0 0 0-15,0 0 0 0,0 0 163 0,0 0 25 16,0 0 6-16,0 0 1 0,3 8-79 0,-3-8-16 0,0 0-4 15,3 5 0-15,-3-5 0 0,3 5 0 0,-3-5 0 0,0 0 0 16,0 0-25-16,6 3-6 0,0 2-1 0,0-5 0 16,3 0-36-16,-9 0-8 0,6-2-2 0,-3-1 0 15,3 0-4-15,0-2-1 0,-3 3 0 0,3-4 0 16,-3 1-13-16,3 0 0 0,0-1 0 0,-3 1 0 16,0-3 10-16,-1 3-10 0,1-6 10 0,-3 9-10 15,3-9 8-15,-3 0-8 0,0-2 0 0,0 3 9 16,-3-1-9-16,3 3 12 0,-3-2-12 0,3 2 12 15,-2 2 14-15,-1-2 3 0,-6 6 1 0,6 2 0 16,3 0 24-16,-9 0 5 0,3 2 1 0,-3 4 0 16,0-1-36-16,0 3-6 0,3 0-2 0,-6 0 0 15,3 0-6-15,0 2-2 0,0 1 0 0,0 2 0 16,0-2 20-16,3-1 3 0,-2 3 1 0,2 1 0 0,3-4-32 0,0 1 0 16,-3-1 0-16,6-2 0 0,0 3 0 0,3-3 0 15,-3-3 0-15,3 1 0 0,-3-6 0 0,3 5 0 16,3 0 0-16,-6-5 0 0,6 0 0 0,2 0 0 15,1-3 0-15,3 3 0 0,-6-5 12 0,3 3-3 16,0 2-1-16,0-8 0 0,0 0-8 0,0 2-11 16,0-2 3-16,3 0 0 15,-3-2-16-15,0 2-4 0,0 0 0 0,-4-3 0 0,1 1 14 0,0-1 2 16,0 3 1-16,3-2 0 0,-3 2 11 0,-3 3 0 16,0-1-9-16,0 1 9 0,-3 5 0 0,0 0 0 15,0 0 0-15,0 0 0 0,0 0 0 0,0 0 0 16,0 0-9-16,-6 5 9 0,3 1 0 0,-6-1 14 15,3 3-2-15,0 0-1 0,0 0 1 0,3 0 1 16,0-1 0-16,1 4 0 0,-1-3 6 0,3 0 1 16,0 0 0-16,-3 0 0 0,3-3-20 0,0-5 0 0,3 5 0 15,2 1 0-15,-2-4 0 0,3 4 0 0,0-6 0 16,3 0-9-16,0 2 9 0,0-2 0 0,0-2 0 16,0-1 0-1,0 0-23-15,3 1-2 0,3-4-1 0,-3 1 0 16,-6 0-109-16,6 0-21 0,-4-3-5 0,4 2-1 0,0-2-118 15,-3 0-24-15,12-13-5 0,-6 5-1 0</inkml:trace>
  <inkml:trace contextRef="#ctx0" brushRef="#br0" timeOffset="163977.28">22014 6136 990 0,'0'0'44'0,"0"0"8"0,0 0-41 0,0 0-11 16,0 0 0-16,0 0 0 0,0 0 79 0,0 0 13 16,0 0 4-16,0 0 0 0,0 0-20 0,0 0-4 15,0 0-1-15,0 0 0 0,-3 8 13 0,0 0 2 16,-3 0 1-16,0 2 0 0,-3 1-9 0,3-1-2 16,0 3 0-16,-3 3 0 0,3-2-17 0,-3 7-4 15,0 0-1-15,0-3 0 0,-3 4-8 0,3-1-2 16,-3 3 0-16,1 2 0 0,-1-2-25 0,3 0-6 15,-3-3-1-15,3 3 0 0,0-3-3 0,3-3-1 16,0-2 0-16,3 3 0 0,0-3 20 0,3-6 3 16,0 3 1-16,0 1 0 0,3-1-32 0,0-3 0 15,0 1 0-15,3 0 0 0,3-3 0 0,-3 0 0 0,3-6 0 0,-3 3 0 16,3-2 0-16,0-3 0 0,-1 3 0 0,1-3 0 31,-3-3-116-31,3 3-28 0,-3 0-7 0,3-3-905 0</inkml:trace>
  <inkml:trace contextRef="#ctx0" brushRef="#br0" timeOffset="164648.79">22564 6083 633 0,'0'0'56'0,"0"0"-44"15,0 0-12-15,-3 10 0 0,0-7 182 0,0 5 34 16,-3 0 8-16,0 2 0 0,0 1-116 0,0 0-23 15,1 2-5-15,-4 3 0 0,0 2-13 0,-3 1-3 16,3-1 0-16,-3 6 0 0,0 3 20 0,0-1 4 16,-3 3 1-16,3 3 0 0,-6 0-33 0,1-1-6 15,-1 4-2-15,-3-3 0 0,-3-3 6 0,3 0 1 16,0 0 0-16,1 0 0 0,2 0-55 0,3-2-18 16,-3 2 0-16,3-3 0 0,0-2 18 0,3-3-8 15,0 0 8-15,0 0 0 0,1 1 0 0,2-7 0 16,3-1 0-16,0 2 9 0,0-6-9 0,3-2-9 15,0 0 9-15,3-3-13 16,0-5-155-16,0 0-32 0,0 0-5 0,9 0-2 0</inkml:trace>
  <inkml:trace contextRef="#ctx0" brushRef="#br0" timeOffset="165273.65">22728 6345 990 0,'0'0'44'0,"0"0"8"0,0 0-41 0,0 0-11 0,0 0 0 0,0 0 0 16,0 0 146-16,0 0 27 0,0 0 6 0,0 0 1 16,-6 5-69-16,0 3-14 0,-3 3-2 0,0-1-1 15,3 3-38-15,-3 1-8 0,0 4-2 0,0 1 0 16,-5-4-5-16,-1 4-1 0,3 2 0 0,-6 0 0 16,3-2-17-16,0-1-4 0,0 1-1 0,0-1 0 15,0 1-18-15,4-1 0 0,-1-2 0 0,3-2 0 0,3 1 0 0,-3-1 0 16,0-1 0-16,3-3 0 0,0 1-18 0,3-3-4 15,3 3-1-15,-3-9 0 16,3-2-125-16,0 0-26 0,0 0-5 0,6-2-647 16</inkml:trace>
  <inkml:trace contextRef="#ctx0" brushRef="#br0" timeOffset="165867.26">22841 6228 1681 0,'0'0'36'0,"0"0"8"0,0 0 2 0,0 0 2 0,-3 3-38 0,0 2-10 16,-3 1 0-16,3-1 0 0,-3 3 95 0,0 0 17 0,0 5 3 16,-3-2 1-16,0-1-52 0,0 6-9 0,-2-3-3 0,2 3 0 15,-3 0-22-15,3 2-5 0,0 4-1 16,-3-4 0-16,3 1 13 0,0-1 3 0,-3 1 0 0,6-6 0 15,0 3-30-15,3-6-10 0,0 4 0 0,0-4 9 16,3-2-9-16,0 0 10 0,0-8-10 0,6 8 10 16,0-3-10-16,0 1 10 0,0-4-10 0,3-2 10 15,0 3-10-15,3-3 0 0,-3-3 9 0,6 3-9 16,-3-2 0-16,-3-4 0 0,3-2 0 0,2 3 0 16,-2-3-8-16,0-2-7 0,0-1-1 0,0 0 0 15,0 1-19-15,0-3-4 16,0-1-1-16,0-2 0 0,3 1 26 0,-4-4 5 0,1 6 1 0,0-3 0 0,0 3 8 0,0-3 0 15,3 3 0-15,-3-1 0 0,0 4 0 0,-3-1 0 16,0 6 0-16,-3-3 0 0,0 3 0 0,-1 2 0 16,-5 3 0-16,3-3 0 0,0 1 14 0,-3 2 5 15,0 0 1-15,0 0 0 0,0 0 0 0,0 0 0 16,0 0 0-16,0 0 0 0,-6 5 0 0,1 0 0 16,-1 1 0-16,0 2 0 0,0 0-7 0,0-1-1 15,0 4 0-15,-3 0 0 0,0 2-12 0,0 0 0 16,0 6 0-16,0-3 0 0,0-1 38 0,-3 4 5 15,0-3 1-15,0 2 0 0,4 1-20 0,-4 2-3 16,0-5-1-16,3 2 0 0,-3-2-20 0,3 3 0 16,0-3 0-16,0 2 0 0,3-2 0 0,0-3 0 15,0 1 0-15,0-1 0 0,3-3 0 0,0 1 0 16,3-1 0-16,-3-2 0 0,6 0-12 0,-3-2-6 16,0-6-2-16,0 0 0 15,0 0-96-15,0 0-19 0,9 0-4 0,0-3-1 16,0 0-118-16,-3-2-24 0,9-6-5 0,-3 4-1 0</inkml:trace>
  <inkml:trace contextRef="#ctx0" brushRef="#br0" timeOffset="166320.28">23029 6654 288 0,'0'0'25'0,"0"0"-25"0,0 0 0 0,0 0 0 0,0 0 250 0,0 0 45 16,5-2 9-16,1 2 1 0,-6 0-180 0,6-3-36 16,0 0-7-16,3 3-2 0,0-2-32 0,-3 2-6 15,3-6-2-15,0 6 0 0,-9 0-31 0,9-2-9 16,3-1 0-16,-3-2 0 0,0 0 0 0,0 2 9 16,-3-2-9-16,3-1 0 0,-1 1 8 0,1 0-8 15,0-1 0-15,-6 1 0 0,3 0 0 0,-3-3 10 16,3 3-10-16,-3-3 8 0,-3 2 7 0,3-2 1 15,-6 1 0-15,0 1 0 0,0-2 49 0,-3 3 11 16,0-3 1-16,0 5 1 0,-3 1-14 0,0-1-2 16,-2 3-1-16,-1 0 0 0,0 0-13 0,3 3-4 15,-6-3 0-15,3 5 0 0,0 0 4 0,-3 3 1 16,0-2 0-16,0 2 0 0,4 2-29 0,-1 1-7 16,0-3-1-16,3 2 0 0,0 3-12 0,0 1 9 15,3-4-9-15,0 3 8 0,0-2-8 0,3 2 0 16,3 1 0-16,0-7 0 0,0 4 0 0,0 0 0 0,3-1 0 15,3-2 0-15,3-3 8 0,-3 3 0 0,3-2 0 0,3-1 0 16,3-2-8-16,-3-3-11 0,5 2 3 16,-2-4 0-1,0-4-65-15,0 1-13 0,3 0-2 0,0-1-1 16,0-2-127-16,-3 1-24 0,2-1-6 0,1-6-1 0</inkml:trace>
  <inkml:trace contextRef="#ctx0" brushRef="#br0" timeOffset="166648.31">23567 6133 1497 0,'0'0'66'0,"0"0"14"0,0 0-64 0,0 0-16 15,-6 3 0-15,6-3 0 0,0 0 128 0,-3 2 21 16,-3 4 5-16,0 2 1 0,1-3-78 0,-4 5-15 15,3 1-3-15,-3 2-1 0,-3-2-12 0,3 2-2 16,0 6-1-16,-3-1 0 0,-3 6 17 0,3-3 3 16,-3 0 1-16,0 6 0 0,1 2-64 0,-4 0-8 15,0-3-4-15,0 6-1 0,0-3 13 0,0 0 0 16,0-2 0-16,1-1 0 0,-1 1 0 0,3-3 0 16,0-1 0-16,0-1 0 0,6-7 23 0,-3 4 7 15,3-3 2-15,3-3 0 16,3 0-52-16,3-5-9 0,0 0-3 0,0 0 0 15,3-3-51-15,0-2-10 0,3-3-3 0,0 0 0 16,3-3-118-16,-3-2-24 0,0 0-5 0,0-3-1 0</inkml:trace>
  <inkml:trace contextRef="#ctx0" brushRef="#br0" timeOffset="167070.1">23225 6554 172 0,'0'0'8'0,"0"0"1"0,-3-3-9 0,3 3 0 0,-6 0 0 0,6 0 0 16,0 0 363-16,-3-3 70 0,3 3 15 0,0 0 2 15,0 0-293-15,0 0-58 0,0 0-12 0,0 0-3 16,0 0-32-16,0 0-8 0,0 0 0 0,0 0-1 0,9 3-22 0,-3-3-4 16,3 3-1-16,0-3 0 0,-3 0 0 0,6 0 0 15,-3 0 0-15,3 0 0 0,-1 0-16 0,1 0 0 16,0 0 0-16,0 0 0 0,0 0 0 0,0 0 12 16,0 0-3-16,0 0 0 0,-3 0-9 0,0 0-11 15,3 0 3-15,-4 2 0 0,-2-2 8 0,0 3 9 16,0 0-1-16,0-1-8 0,0 4 0 0,-6-6 0 15,0 0-12-15,-3 5 3 0,3 3 9 0,-3 0 0 16,0 0 0-16,-3 2 0 0,3 1 0 0,-3-3 0 16,0 2 0-16,1 4 0 0,-1-4 36 0,0 1 8 15,-3-1 3-15,3-2 0 0,0 6-22 0,3-7-4 16,0 1-1-16,0-2 0 0,3-1 10 0,0-5 2 16,0 0 0-16,0 0 0 0,0 0-32 0,0 0 0 15,0 0 0-15,0 0 0 0,6-3 12 0,3-2-3 16,-3 2-1-16,0-5 0 0,3 1-8 0,-1-1 0 0,1 2 0 15,-3-2 0-15,3-2 0 0,0 5-11 0,-3-6 3 0,0 3 0 16,3 0 8-16,-3 0 0 0,-3 0 0 0,3 3 0 31,-3 0-32-31,0 2-2 0,0-2 0 0,0-1 0 0,-3 6-24 16,3-2-5-16,3-1-1 0,-3 0 0 0,-3 3-78 16,6 0-16-16,-6 0-3 0,6-2-442 0,3-1-88 0</inkml:trace>
  <inkml:trace contextRef="#ctx0" brushRef="#br0" timeOffset="167366.94">23680 6538 172 0,'0'0'8'0,"0"0"1"0,0 0-9 0,0 0 0 15,0 0 0-15,0 0 0 0,0 0 318 0,0 0 62 16,0 0 12-16,0 0 2 0,0 0-219 0,0 0-44 15,0 0-9-15,0 8-2 0,0 0-35 0,-3 0-7 16,-3 0-2-16,4 0 0 0,-4-1-12 0,0 4-4 16,0 0 0-16,-3-3 0 0,3 2-31 0,0-2-6 15,0 3-2-15,0-1 0 0,3 4 10 0,0-9 1 16,0 5 1-16,0-2 0 0,0-2-25 0,3 2-8 16,0-3 0-16,0-5 0 0,0 0 0 0,6 5 0 15,-6-5 0-15,6 3 0 16,-6-3-100-16,6 0-21 0,3-3-4 0,3 0-1 15,-3-2-136-15,0 0-27 0,2-11-6 0,4 3-1 0</inkml:trace>
  <inkml:trace contextRef="#ctx0" brushRef="#br0" timeOffset="167523.26">23886 6334 864 0,'0'0'76'0,"0"0"-60"0,0 0-16 0,0 0 0 16,0 0 182-16,0 0 34 0,0 0 6 0,0 0 2 15,-6 5-140-15,6-5-27 0,-3 6-5 0,0 2-2 16,3 2-50-16,0 1-19 0,-3-6 1 0,3 0-786 16</inkml:trace>
  <inkml:trace contextRef="#ctx0" brushRef="#br0" timeOffset="168038.63">23999 6556 172 0,'0'0'16'0,"0"0"-16"15,0 0 0-15,0 0 0 0,0 0 214 0,0 0 40 16,0 0 8-16,0 0 2 0,0 0-150 0,6-2-30 16,-6 2-5-16,0 0-2 0,0 0 0 0,0 0 0 15,0 0 0-15,0-6 0 0,0 1 15 0,0 5 2 16,-3-2 1-16,0-4 0 0,-6 4-17 0,3-4-3 0,-3 4-1 15,3 2 0-15,-6 0-26 0,3 0-6 0,0 2-1 16,-3-2 0-16,4 3-8 0,-4 2-1 0,6-2-1 0,-3 0 0 16,0-1-10-16,0 3-1 0,3-2-1 15,0 2 0-15,0 1-8 0,3-4-2 0,3-2 0 0,0 0 0 16,0 0 9-16,0 0 2 0,0 8 0 0,0-2 0 16,0-6-20-16,3 7 0 0,-3-7 0 0,9 6 0 15,-3 2 0-15,0-3 0 0,0 0 0 0,3 1 0 16,0-1-12-16,-3 0-5 0,3 0-2 0,-1 1 0 15,1-1 19-15,-3 0-12 0,0-2 12 0,0 2-10 16,-6-5 10-16,0 8 0 0,0 0-9 0,0-3 9 16,0-5-11-16,-3 8 3 0,-3 0 0 0,0 0 0 15,0 0 8-15,0-3 11 0,-2 3-3 0,2-2 0 16,-3-1-8-16,0 0 0 0,0-2 0 0,0 2 8 0,-3 1-8 16,3-4 0-16,-3 1 0 0,3-1 0 0,-3 1 0 15,3-3 0-15,0-3 0 0,1 3 0 0,-1-2 8 16,0-3-8-16,3-1 0 0,0 1 8 15,0 0-8-15,0-3-16 0,3 2 4 0,-3 1 1 0,6 0-2 16,0 0-1-16,0 5 0 0,0-8 0 16,3 2-157-16,0 1-31 0,3 2-6 0</inkml:trace>
  <inkml:trace contextRef="#ctx0" brushRef="#br0" timeOffset="168491.64">24213 6620 345 0,'0'0'31'0,"0"0"-31"0,0 0 0 0,6 0 0 16,-6 0 226-16,0 0 39 15,6-3 8-15,-6 3 2 0,3-5-143 0,3 2-29 16,-6 3-6-16,3-2-1 0,0-1 0 0,3-2 0 0,-6 2 0 0,3 0 0 16,0-2-51-16,3 0-10 0,-6 0-3 0,3-1 0 15,0 4 0-15,0-6 0 0,0 0 0 0,0 2 0 16,0-1-20-16,-3 1-12 0,3-4 12 0,-3 2-12 16,0 2 20-16,-3-2-4 0,3 3 0 0,-6 3 0 15,3-4 21-15,-6 4 4 0,3 2 1 0,0 0 0 16,-6 2-24-16,3 1-5 0,-6 0-1 0,3 2 0 15,0 3 0-15,-2 0 0 0,-1 0 0 0,0 2 0 0,0 3 23 0,0-2 4 16,3 2 1-16,-3 0 0 0,6 1-32 0,0 2-8 16,0-3 0-16,6-3 0 15,-2 4 11-15,2 2 1 0,0-9 0 0,3 4 0 16,3-3-12-16,2 0 0 0,-2-3 0 0,6 0 0 0,3-2 8 0,0 0 0 16,3-3 0-16,0 0 0 0,3 0-22 0,0-3-5 15,0-2-1-15,-1 0 0 16,1-3-137-16,-3 2-28 0,0-2-6 0,0 3-825 0</inkml:trace>
  <inkml:trace contextRef="#ctx0" brushRef="#br0" timeOffset="169116.5">24618 6281 1378 0,'0'0'61'0,"0"0"13"0,0 0-59 0,3-5-15 0,3 5 0 0,-3-8 0 16,0 5 96-16,0 1 16 0,-3 2 3 0,6-3 1 0,-3-2-68 16,6 5-12-16,-6-3-4 0,6 0 0 0,-3 1 0 0,0-1 0 15,0 1 0-15,-1-1 0 0,1 0-16 0,0 1-3 16,0 2-1-16,0-3 0 0,0 0-12 0,0 1 0 15,-3-1 0-15,3 0 0 0,-3-2 0 0,0 2 0 16,0-5 0-16,0 6 0 0,0-3 19 0,0 2-3 16,-3 0 0-16,0-5 0 0,-3 3 16 0,0 0 2 15,0-1 1-15,0-1 0 0,0-1-11 0,-3 0-3 16,0 2 0-16,0 1 0 16,0 2 18-16,-3 1 3 0,-3-1 1 0,4 3 0 0,-7 0-19 0,0 5-3 15,-3 1-1-15,0 2 0 0,0 0-6 0,-3 2-2 16,0 6 0-16,1 0 0 0,2 2 16 0,-3 1 4 15,-3 5 0-15,0 2 0 0,1 1-20 0,-1 2-3 16,0 3-1-16,3 2 0 0,0-2-8 0,0-3 0 16,4 0 0-16,5-3 0 0,0-4 0 0,3-1 0 15,0-5 0-15,3-1 0 0,3 1 0 0,3-5 0 16,0-1 0-16,0 1 0 0,3-6 0 0,3 1 0 0,3-1 0 16,-3-2 0-16,-6-3 0 0,9 0 0 0,6 0 0 15,-4-3 0 1,1 0-30-16,0 1-8 0,0-1-2 0,0 0 0 0,0 1 24 0,0-4 5 0,-3 4 1 0,0-1 0 15,-3 0 10-15,0 1-8 0,0-1 8 0,-6 3-8 16,6 0 8-16,-6 0 0 0,0 0 0 0,0 0 0 16,0 0 0-16,0 5 0 0,3 3 0 0,0-2 0 15,-3-6 12-15,0 8 5 0,-3 0 1 0,3 0 0 16,-3-1-8-16,0 1-2 0,6 0 0 0,0-2 0 16,-3-1-8-16,6 0 0 0,-4 0 0 0,7 1 0 15,-3-4 0-15,3-2 0 0,0 3 0 0,0-3 0 16,0-3-78-16,-3 3-18 0,3-2-3 15,-3-4-625-15,6 1-124 0</inkml:trace>
  <inkml:trace contextRef="#ctx0" brushRef="#br0" timeOffset="169526.9">24636 6623 1638 0,'0'0'36'0,"0"0"7"0,0 0 1 0,0 0 3 0,0 0-38 0,0 0-9 15,0 0 0-15,0 0 0 0,0 0 53 0,0 0 9 16,0 0 2-16,0 0 0 0,0 0-10 0,0 0-2 0,0 0 0 0,6 2 0 16,-6-2-38-16,6 3-14 0,-6-3 9 0,6 2-9 15,-6-2 8-15,6 0-8 0,0 3 8 0,0-3-8 16,0-3 8-16,0 1-8 0,-6 2 0 0,5-3 8 16,1-2-8-16,-3 0 0 0,0 2 0 0,-3 3 8 15,3-5-8-15,0-1 0 0,-3 1 9 0,0 0-9 16,0-1 13-16,0 1-1 0,0 0-1 0,-3 0 0 15,0-1 21-15,-3 4 4 0,3-1 0 0,-3 0 1 16,1 1-10-16,-4 2-3 0,0 5 0 0,-3-2 0 0,3 5 23 16,-6-6 4-16,3 4 1 15,0 1 0-15,-3 4-8 0,0 0 0 0,3-3-1 0,-2 5 0 0,2 0-19 0,3 0-4 16,0 1-1-16,3-1 0 0,0 3 5 0,0-3 2 16,0 0 0-16,6 0 0 0,0 1-5 0,0-4-1 15,3-2 0-15,0 5 0 0,6-5-20 0,0 0 0 16,3-3 0-16,3 1 0 0,-1 2 0 0,4 0 0 15,0-3 0-15,0-2 0 16,-3-1-72-16,3-2-20 0,0 0-3 0,-3-2-721 16,-1-1-144-16</inkml:trace>
  <inkml:trace contextRef="#ctx0" brushRef="#br0" timeOffset="170682.94">21144 6980 288 0,'0'0'25'0,"0"0"-25"16,0 0 0-16,0 0 0 0,0 0 262 0,0 0 47 16,0 0 10-16,0 0 1 0,0 0-152 0,0 0-30 15,0 0-6-15,0 0-2 0,0 0-27 0,0 0-6 16,0 0-1-16,0 0 0 0,0 0-51 0,-3-3-10 16,-3 3-3-16,0 0 0 0,6 0 10 0,-2 0 2 15,-7 0 0-15,3 0 0 0,-3 3 6 0,3-1 2 16,-3 1 0-16,-3 0 0 0,0-1-23 0,-3 1-4 15,0 2-1-15,-3-2 0 0,1 0 13 0,-4 4 3 16,0-1 0-16,0 2 0 0,0-3-23 0,3 3-4 0,0 0-1 0,-2 0 0 16,2 0-3-16,0 0-1 0,0 0 0 0,3 2 0 15,0-2-8-15,3-3 0 0,0 6 0 0,7-6 0 16,5-5 0-16,0 8 0 0,0-2 0 0,5 1 0 16,4-1 0-16,0-1 0 0,3 0 0 0,0-2 0 15,3 2-8-15,0 1 8 0,0-1 0 0,0 0 0 16,3 0-9-16,-4 3 9 0,4 0-12 0,-3 3 12 15,3-1-9-15,-3-2 9 0,-3 6 0 0,-3-1-9 16,3-3 9-16,-3 1-13 0,-6 0 5 0,0 2 8 16,-3 0-33-16,0 0 1 15,-3-2 0-15,-3 2 0 0,0 0 32 0,-3-2 0 0,3-3 0 0,-6 2 0 0,0 1 0 16,-3-6 0-16,0 3 0 0,-3-2 0 0,3-1 19 16,1 3 10-16,2-6 3 0,-3 4 0 0,-6-4-32 15,3 1-20-15,0-3 4 0,-3 0 0 0,1 0 16 0,2 0 0 16,3 0 0-16,-3 0 0 0,0-3 0 0,3 1 0 15,0-1 0-15,6-2 9 0,-3 2 3 0,4-2 0 16,2 0 0-16,-3-3 0 16,3 0-32-16,3 2-7 0,0 1-1 0,0 0 0 15,3-3-96-15,0 8-19 0,3-5-4 0,0-1-608 16,3 1-121-16</inkml:trace>
  <inkml:trace contextRef="#ctx0" brushRef="#br0" timeOffset="171338.98">21359 7038 288 0,'0'0'25'0,"6"-3"-25"0,0 1 0 0,3 2 0 16,-1-3 254-16,4 0 46 0,-3-2 8 0,3 0 3 16,0 2-163-16,3 0-33 0,-3-2-7 0,0 0 0 0,3 2-76 0,-3-5-16 15,-1 3-2-15,1-3-1 0,0 3-4 0,0-3-1 16,0 3 0-16,-3-3 0 0,0-3-8 0,0 3 8 16,-3-2-8-16,0-1 8 0,0 0 26 0,-3-2 5 15,-3 3 1-15,3-1 0 0,-6 0 9 0,3 1 3 16,-3-1 0-16,0 1 0 0,-3 2-7 0,-3 2-1 15,0 4 0-15,3-1 0 0,-6 6 11 0,0-3 1 16,-3 2 1-16,-3 4 0 0,1-1-17 0,-4 3-4 16,-3 0-1-16,-6 5 0 0,3 3-11 0,1 0-1 15,2 0-1-15,0 2 0 0,-3 3-6 0,3-2-2 16,-2 2 0-16,2 3 0 0,3 0-14 0,3 0 0 16,0 2 0-16,0 0 0 0,3 1 28 0,1-1 4 15,-1 1 0-15,3-1 0 0,3-2-32 0,0 0 0 16,3-3 0-16,0-2 0 0,3-4 0 0,0-1 0 15,3-1 0-15,3-5 0 0,-3-3 0 0,0-5-16 16,9 5 1-16,3-5 1 0,0-2 14 0,0-4 0 0,3 1 0 16,-1-3 0-1,7-2-20-15,0-4-8 0,3 7-2 0,-3-4 0 0,-6 0 5 0,3 3 1 0,-7 3 0 0,4 0 0 32,-3 0-8-32,-3 5 0 0,-3-3-1 0,3 3 0 0,0 0 33 0,-9 0 0 0,0 0 0 0,0 5 0 15,3 0 0-15,-3 1 0 0,-6-1 0 0,0 3 0 16,0 0 0-16,0-3 0 0,0 3 0 0,3 0 0 15,-6 3 0-15,6-3 9 0,6 2-9 0,-3-2 12 16,-3 0 12-16,3 0 2 0,0 0 1 0,0 0 0 16,3-3-16-16,-3-5-3 0,0 0-8 0,0 8 12 15,0 0-12-15,6-3 0 0,-6-5 0 0,12 3 0 16,0-3 0-16,3 0-8 0,0-3 8 0,3 1-815 16,-3-4-155-16</inkml:trace>
  <inkml:trace contextRef="#ctx0" brushRef="#br0" timeOffset="171885.73">21606 7326 1807 0,'0'0'80'0,"0"0"16"0,0 0-76 0,0 0-20 16,0 0 0-16,0 0 0 0,0 0 104 0,0 0 18 15,0 0 3-15,0 0 1 0,0 0-67 0,6 0-14 16,3-2-2-16,3 2-1 0,-4-6-28 0,4 1-6 15,0-3 0-15,3 3-8 0,-3-3 16 0,0 3-4 16,-3-3-1-16,3 2 0 0,3 1-29 0,-6 0-6 16,0 0 0-16,-3-3-1 0,-6-3 25 0,0 3 0 0,0-3 0 0,0 1-8 15,-6-1 8-15,3-2-10 0,-6 5 10 16,0-2-10-16,0 2 10 0,-3 2 14 0,0-2-3 0,0 6-1 16,-3 2 11-16,0 0 3 0,-3 2 0 0,1 1 0 15,-1 5 12-15,0 3 2 0,-3-3 1 0,3 2 0 16,-3 6-2-16,3 0 0 0,1-6 0 0,2 6 0 15,3 0-20-15,0 3-4 0,-3-6-1 0,3 5 0 16,6-2-12-16,0 0 0 0,3-3 0 0,3 1 0 16,3-1 9-16,0-5-1 0,6 0 0 0,3 0 0 15,-3-6-8-15,6 1 0 0,0 0 0 0,0-3 0 16,-1-3 0-16,1-2 0 0,3-1 0 0,0-2 0 16,0-2-41-16,0-1-4 0,3 3-1 15,-3-5 0-15,-1 3-5 16,1-4-1-16,-3 4 0 0,-3-1 0 0,3 3 52 0,-6 0 0 0,-3 0 0 0,0 3 0 0,0 2 0 15,-6 3 0-15,0 0 0 0,0 0 0 0,0 0 8 0,0 0 3 16,-9 6 0-16,0-1 0 0,0 3 9 0,0 3 1 16,3-1 1-16,0 3 0 0,-3-2 13 0,3 2 2 15,3-2 1-15,0-1 0 0,0 1-29 0,6-3-9 16,-3 0 0-16,3 0 0 0,0 0 0 0,3-3 0 16,3-2 0-16,0-1 0 0,3-2 0 0,0 0 0 15,0-2 10-15,0-1-10 16,3 0-28-16,-4-2-12 0,4-3-1 0,0 0-1 15,0 0-136-15,0-2-27 0,0 2-6 0,0-6-433 16,-3 4-86-16</inkml:trace>
  <inkml:trace contextRef="#ctx0" brushRef="#br0" timeOffset="172151.31">22323 6750 2372 0,'-3'0'52'0,"0"0"12"0,-3-3 1 0,0 3 1 0,3 3-53 0,-3-1-13 0,-3-2 0 0,0 5 0 16,-2 3 99-16,-4 3 17 0,3 2 3 0,0 0 1 16,3 3-60-16,-6 3-11 0,-3 2-2 0,3 0-1 15,-3 6-23-15,1-4-5 0,-4 4-1 0,3-1 0 0,0 1-9 16,0 2-8-16,0 0 12 0,0 0-12 16,4 3 9-16,-1 0-9 0,0-3 0 0,6 2 9 15,-3-4-9-15,6-1 0 0,0-2 0 0,0-3 0 0,3-2 0 0,3-1 0 16,-3-2 0-16,3-2 0 0,3-4 0 15,0 1 0-15,0-3 0 0,3-3 0 16,3 0-75-16,0-2-17 0,0-3-3 0,3-3-755 16,3 1-151-16</inkml:trace>
  <inkml:trace contextRef="#ctx0" brushRef="#br0" timeOffset="172698.09">22237 7332 460 0,'0'0'41'0,"0"0"-33"16,0 0-8-16,0 0 0 0,0 0 369 0,0 0 72 0,0 0 15 16,0 0 2-16,0 0-309 0,0 0-61 0,6 5-13 0,-3-5-3 15,6 0-32-15,0 0-6 0,2 0-2 16,1-3 0-16,0-2-32 0,0 0 0 0,0 2 0 0,-3 0 0 16,0-5 0-16,3 1 0 0,-6-1 0 0,3 0 0 31,-3 0-19-31,3 0-10 0,-3 2-3 0,-3-1 0 0,0-1 32 0,0 0 0 0,-3-3 0 0,0 0 0 15,0 1 20-15,-3 2 9 0,0 0 3 0,-6 0 0 16,3 3-7-16,-3 0-1 0,-3 2 0 0,-3 0 0 16,0 3 20-16,-3 3 3 0,0 5 1 0,0-3 0 15,4 0-20-15,-1 3-3 0,-6 0-1 0,6 0 0 16,-3 0 11-16,3 0 1 0,-3 5 1 0,4 1 0 16,2-4-19-16,-3 3-4 0,3 3-1 0,3-3 0 15,0 1-13-15,3 2 9 0,0-3-9 0,3 0 8 16,3-2-8-16,0 2 0 0,3-5 0 0,3 0 0 15,0 0 0-15,6-3 8 0,3-2-8 0,3-1 0 0,-1 1 0 0,-2-3 0 16,3-3 8-16,0 1-8 0,3-1-9 0,0 0-4 16,0-5-1-16,-4 3 0 0,1-3 2 0,0 3 0 15,-3-3 0-15,0 3 0 0,-6-3 12 0,0 0 0 16,-3 2 0-16,0 1 0 0,-6 5 0 0,0 0 0 16,0 0 0-16,0 0 0 0,0 0 0 0,0 0 0 15,0 0 0-15,3 11 0 0,-3-1 15 0,-3 1 5 16,3-3 2-16,-3 0 0 0,0 2 16 0,0 1 3 15,3-3 1-15,-3 5 0 0,3-5-27 0,3 3-6 16,-3-3-1-16,6-1 0 0,-3-1-8 0,3 2 8 16,0-3-8-16,3 0 8 0,-1-2-8 0,1 0 0 15,0-1 0-15,3 1 0 16,-3-3-59-16,3 0-13 0,-3 3-4 0,3-6-832 16,-3 0-168-16</inkml:trace>
  <inkml:trace contextRef="#ctx0" brushRef="#br0" timeOffset="207411.1">1210 7940 403 0,'0'0'36'0,"0"0"-36"15,0 0 0-15,0 0 0 0,0 0 177 0,0 0 29 16,0 0 6-16,0 0 0 0,0 0-107 0,9 3-21 16,-3-1-5-16,-6-2-1 0,0 0-27 0,6 0-6 0,3 0-1 0,-3-2 0 15,0 2 7-15,6-3 1 0,-3-2 0 0,3 0 0 16,0-1-30-16,-3 1-6 0,2-3 0 0,4 3-1 15,-6-3 0-15,3 0 0 0,0 0 0 0,0 0 0 16,3 0-15-16,-3 0 11 0,-3-2-11 0,-3 2 10 16,3-6-10-16,6 4 0 0,-13-1-12 0,7 1 12 15,0-4 0-15,-3 4 8 0,0-1 2 0,3-2 0 16,-6 5-10-16,3-3 0 0,0-2 0 0,0 3 0 16,-6 2 8-16,3-3-8 0,3 3 8 0,-6 0-8 15,0-2 20-15,0 2-2 0,0 2 0 0,0 1 0 16,-6 0-2-16,6 5 0 0,-3-3 0 0,-3 1 0 15,0 2 7-15,0-3 1 0,3 6 0 0,-6-3 0 16,-3 2-9-16,3 4-2 0,-2-1 0 0,2 3 0 0,-9 0-1 16,6 0-1-16,0 0 0 0,-3 5 0 0,0-3 7 0,-3 1 2 15,6 2 0-15,-5 0 0 0,5 1-7 16,0 2-1-16,-6-3 0 0,6 5 0 0,3-2 18 16,-3 3 3-16,3-3 1 0,-3 2 0 0,3 1-34 0,-6-1 0 15,10-2 0-15,-4 5 0 0,-3-2 0 0,3-1 0 16,0 1 0-16,0-1 0 0,0 6 0 0,0-5 0 15,3-1 0-15,-3 6 0 0,0-3-11 0,0-2-5 16,0-1-2-16,6 1 0 0,-6-3 30 0,1 2 5 16,-1-2 2-16,6 0 0 0,-6-3-19 0,6 0 0 15,-6-2-13-15,3-3 5 0,3 0 8 0,0 0 8 16,-3-3-8-16,3-2 11 0,3-3-11 0,0 5 0 16,-6-2 0-16,6-3 0 0,0 0 0 0,0 0 0 15,0 0 0-15,0 0 0 0,0 0 0 0,0 0 8 16,0 0-8-16,0 0 0 0,0 0 0 0,0-6 8 15,6 1-8-15,-3 0 0 0,3-3 0 0,-3 0 8 0,0 0-8 16,6 0 0-16,-3-3 0 0,6-2 0 0,-3 2 8 0,-1-2-8 16,-2-3 0-16,9 3 0 0,-3 3 0 15,0-4-11-15,0 1 11 0,3 3 0 0,-3-4 8 16,6 4-8-16,-6-1 0 0,-3 3 0 0,5 0 0 0,1 0 8 16,-3 6-8-16,-3-1-8 0,3 0 8 0,-3 3-12 15,3 0 12-15,-3 0 0 0,-6 0 0 0,3 6-8 16,-3-1 8-16,0-2 0 0,-3-3 0 0,0 8 0 15,6-1 0-15,-12 4 0 0,3 0 0 0,0-1 0 16,-3 1 0-16,-3-3 0 0,-3 5 0 0,3-2 0 16,6-3-17-16,-6 5-2 0,0-3 0 0,0-2 0 0,-3 0 19 15,0 0 0-15,3 3 0 0,-2-3 0 0,2-3 15 16,-3 0 6-16,3 1 2 0,0-4 0 0,0 3-37 0,6-2-7 16,-6-3-2-16,6 0 0 0,-6-3 23 0,9 3 0 15,0 0 0-15,0 0 0 0,0-5 0 0,0 3 0 16,0-4 0-16,0 1 0 0,3 0 0 0,6-1 0 15,-9 1 0-15,3 2 0 0,-3 3 0 0,9-2 0 16,-3-1 0-16,0 0 0 0,3 3 0 0,-3 0 0 16,-6 0 0-16,9 3 0 0,-6 0 47 0,6-1 13 15,-6 1 4-15,3 2 0 16,-6-5-103-16,2 6-20 0,1 2-4 0,3-3-1 0,-6 0 52 0,3 0 12 16,3 3 0-16,-6-2 0 0,3-1 48 0,3 0 13 15,-6 1 3-15,3-1 0 0,0 0-64 0,3 0-28 16,-6-5 3-16,0 0 0 0,0 6 40 0,9-4 8 15,-6 4 1-15,6-4 1 0,0-2-35 0,0 0-7 16,-3 0-2-16,9 0 0 0,-9-2 19 0,9-1 0 0,-10 0 0 16,10 1 0-1,-6-4-144-15,3 1-23 0,-3 3-4 0</inkml:trace>
  <inkml:trace contextRef="#ctx0" brushRef="#br0" timeOffset="208067.2">1469 8215 633 0,'0'0'28'0,"0"0"6"0,0 0-34 0,0 0 0 16,0 0 0-16,0 0 0 0,0 0 199 0,0 0 33 16,0 0 6-16,6 3 2 0,3-3-123 0,-6 0-24 15,-3 0-5-15,6 0 0 0,0 3-36 0,0-3-8 16,-6 0 0-16,9-3-1 0,-3 3-43 0,0-5 0 15,3-1 0-15,-6 4 0 0,3-4 32 0,-6 1 5 16,12-3 1-16,-3 0 0 0,-6 3-25 0,5 0-5 16,1-3 0-16,0 0-8 0,-3 0 12 0,0 0-12 15,3 0 12-15,-9 0-12 0,6-5 10 0,0 5-10 16,-6 0 8-16,0-3-8 0,0 6 0 0,0-3 8 16,0 0-8-16,0 8 0 0,-6-5 10 0,6 5-10 15,-6-3 12-15,-3 1-12 0,-3 4 8 0,3 4-8 16,-5 2 0-16,2-1 0 0,-3 1 44 0,6 6 6 15,-9-1 1-15,6 0 0 0,0 3-19 0,-3 0-3 16,3-3-1-16,0 0 0 0,1 6-8 0,-4-3-1 0,3 0-1 16,3-1 0-16,0-1-5 0,3 2-1 0,0-6 0 15,3 3 0-15,3-2-4 0,0 0-8 0,0-1 11 16,0-2-11-16,3-3 8 0,3 3-8 0,6-2 0 16,-3-4 0-16,-3 1 0 0,9-3 10 0,-6 0-10 0,2-3 8 15,1 1-8-15,0-1 8 0,3-2-8 0,6-1 8 16,-9-2-8-16,6 0-12 0,-3 1 2 0,2-4 1 15,-5-2-34 1,6 2-6-16,-3-2-2 0,0 0 0 0,-3-1-1 0,-3 1-1 0,3 3 0 0,-3-1 0 16,0-2 16-16,0 2 3 0,-7 1 1 0,7-1 0 0,0 0 22 0,-6 4 11 15,0 1-10-15,3 1 10 0,3 0 0 0,-9 5-9 16,0 0 9-16,0 0 0 0,0 0 0 0,0 0 19 16,0 0-3-16,0 0-1 0,-6 5 16 0,3 3 3 15,-3 2 1-15,0 1 0 0,0 2 2 0,3-2 1 16,-6 2 0-16,7 0 0 0,-4 1-9 0,3 1-1 15,-6-1-1-15,3-1 0 0,3-3-10 0,3 1-1 16,-3 0-1-16,3-1 0 0,0-2 9 0,0 0 3 16,0 0 0-16,0-8 0 0,3 5-39 0,-3-5-7 15,0 0-1-15,0 0-1 16,0 0-60-16,9-2-12 0,-6-1-3 0,3 0-608 16,5-2-123-16</inkml:trace>
  <inkml:trace contextRef="#ctx0" brushRef="#br0" timeOffset="208239.03">1850 7903 345 0,'0'0'31'0,"0"0"-31"0,0 0 0 0,0 0 0 16,0 0 308-16,0 0 55 0,0 0 11 0,0 0 2 16,0 0-260-16,0 0-52 0,0 0-10 0,0 0-2 15,-6 5-42-15,3 3-10 0,0 0 0 0,3-2 0 16,0 4-106-16,0-2-23 0,-6 0-5 15</inkml:trace>
  <inkml:trace contextRef="#ctx0" brushRef="#br0" timeOffset="208785.78">1868 8157 345 0,'0'0'31'0,"0"0"-31"16,0 0 0-16,0 0 0 0,12-5 227 0,-12 5 39 16,0 0 8-16,0 0 2 0,0 0-140 0,0 0-28 15,0 0-6-15,0 0-1 0,0 0-20 0,3 2-4 16,3 6-1-16,-6 0 0 0,-6 0-6 0,6 6-2 15,-3-1 0-15,-3 0 0 0,0 3-19 0,0-3-4 16,3 0-1-16,-3 3 0 0,-3-3-12 0,6 1-2 16,-6-4-1-16,6 1 0 0,-2-1-9 0,2-2-1 15,0 0-1-15,3 0 0 0,0-8-8 0,0 5-2 16,0-5 0-16,0 0 0 0,0 0-8 0,0 0 8 0,6-2-8 16,8-1 8-16,-8-2-8 0,9 0 8 0,-6-6-8 15,6 0 8-15,-3-2-8 0,3-3 0 0,0-2 0 0,0-1-11 16,-1 1-9-16,1-1-3 0,-3 1 0 0,3 2 0 15,0 0-1-15,-6 3-1 0,6 0 0 0,-6 5 0 16,0-3 25-16,0 6 0 0,-9 2 12 0,9 3-4 16,-9 0-8-16,0 0-10 0,0 5 10 0,-6 6-13 15,3 0 61-15,3 2 13 0,-9 0 3 0,0 0 0 16,6 0-56-16,-6 3-8 0,3 0-8 0,0-3 8 16,6 1 14-16,-9-4 10 0,3 3 1 0,3-2 1 0,3 0-10 15,0-3-3-15,0 0 0 0,0-1 0 0,3-1-13 16,-3-4 0-16,6 4 8 0,3-4-8 0,-9-2 0 0,6 3 0 15,9-6 0-15,-3 3 0 0,0-2 0 0,0-4-18 16,5 1 2-16,1-3 1 16,-9-2-154-16,3 2-31 0,3-6-7 0,3 4-796 15</inkml:trace>
  <inkml:trace contextRef="#ctx0" brushRef="#br0" timeOffset="209145.07">2246 8194 864 0,'-3'5'76'0,"3"1"-60"15,-6-1-16-15,3 3 0 0,3-3 195 0,-6 1 36 16,6-6 7-16,0 5 2 0,0-5-115 0,6 8-22 16,-6-8-5-16,3 5-1 0,-3-5-45 0,6 3-10 15,0-3-2-15,3 2 0 0,3-4-16 0,-3 2-4 0,0-6-1 16,0 4 0-16,0-4-10 0,0-1-1 0,0 1-8 0,2-2 12 16,-8 0-4-16,6 0-8 0,0-2 11 0,0 2-11 15,-6 0 9-15,0-3-9 0,0 1 0 0,3 2 9 16,0-3-9-16,-6 1 0 0,0 2 9 0,0 0-9 15,0 0 0-15,-6 3 9 0,0-1-9 0,6 6 0 16,-9-2 8-16,0 4-8 0,-3 4 0 0,3-1 0 16,-5 5 26-16,-1 1 2 0,-6 2 0 0,3 3 0 15,6 0 22-15,-6 3 5 0,3-1 1 0,0 1 0 16,1-1-12-16,5 1-3 0,0-1 0 0,6 1 0 16,-3-6-20-16,3 3-4 0,3-3-1 0,3 0 0 0,-3-2-16 15,6-1 0-15,6-2 0 0,-3 0 0 0,3 0 17 16,-1-2 0-16,7-4 0 0,3 1 0 0,-3-3-17 0,3-5-9 15,0 2 1-15,-1-2 0 16,1-6-257-16,-6 3-51 0</inkml:trace>
  <inkml:trace contextRef="#ctx0" brushRef="#br0" timeOffset="210113.59">2877 7800 172 0,'0'0'16'0,"0"0"-16"16,0 0 0-16,0 0 0 0,0 0 246 0,0 0 46 15,0 0 10-15,-6 8 2 0,6 0-124 0,-6 2-24 16,3 1-4-16,-3 2-2 0,0 0-48 0,0 3-10 16,3 3-1-16,-2-1-1 0,2 4-20 0,-3-1-4 15,0 2-1-15,-3 7 0 0,0-1-22 0,3 0-5 16,0-3-1-16,-3 3 0 0,3 3-21 0,0-3-4 16,0-2 0-16,3-4-1 0,3-1-11 0,-6-4 0 0,6-2 9 0,6-3-9 15,-6-2 0-15,0-3 0 0,3 0 0 16,3-3 8-16,-6-5-8 0,12 3 0 0,-3-3 8 0,-3-3-8 15,3-2 8-15,0-1-8 0,0-4 8 0,3-3-8 16,-4-1 0-16,1-1-13 0,3-1 1 0,-3-3 1 16,3 1-17-1,0-4-3-15,-3 4-1 0,0-3 0 0,3 0 2 16,3-1 0-16,-6 1 0 0,3 5 0 0,-4 1 17 0,-2 1 3 0,0 4 1 0,3 2 0 16,-6 2-14-16,3 4-2 0,-3-1-1 15,-3 3 0-15,0 0 44 0,-3 8 9 0,3 3 1 0,-6 2 1 16,3 0 5-16,-3 3 1 0,3 3 0 0,-3 2 0 0,0-3-35 15,6 3 0-15,-8 1 0 0,8-1 0 0,-6 0 44 16,0 0 3-16,3-5 0 0,3 5 0 0,0-5-24 0,0 0-5 16,0-3-1-16,3-2 0 0,0-3-17 0,0 2 0 15,3-2 0-15,2-3 0 0,-2 1 0 0,3-4 0 16,0-2 0-16,3 0 0 0,3-2 0 0,0-4 0 16,-3-2 0-16,3 1 0 0,6-7 0 0,-7-2 0 15,1-2 0-15,6-3 0 0,-9 0 0 0,6-3 0 16,-3 0 0-16,0-5 0 0,0 0 0 0,-1-3 0 15,1 0 0-15,0 1 0 0,0-1 20 0,3 0 0 16,-9 3 0-16,6-3 0 0,-3 6-32 0,3-3-7 16,-6 2-1-16,2 3 0 0,1 3 20 0,-3 3 0 15,3-1 0-15,-6 6 0 0,0 5 11 0,0 0 5 16,3 0 2-16,-6 3 0 0,0-1-29 0,-3 6-5 16,3 0-2-16,3 3 0 0,0 0 6 0,-6-3 2 15,0 8 0-15,0 0 0 16,0 0-239-16,-6 2-48 0</inkml:trace>
  <inkml:trace contextRef="#ctx0" brushRef="#br0" timeOffset="210675.96">3297 8250 1774 0,'0'0'39'0,"0"0"8"0,0 0 1 0,0 0 3 0,0 0-41 16,0 0-10-16,0 0 0 0,0 0 0 0,0 0 35 0,6-3 5 16,-6 3 0-16,9-5 1 0,0-1-25 0,0-1-6 15,0 1-1-15,0 1 0 0,-7-3-9 0,4 3 0 16,6-3 0-16,-9 0 0 0,3-3 12 0,0 3-2 16,0 0-1-16,3 3 0 0,-9-5-9 0,0 2-12 15,3 0 2-15,-3 0 1 0,0 0 9 0,-3 0 0 16,3 8 0-16,0-5 0 0,-9 2 37 0,0 3 10 15,0 3 1-15,0 2 1 0,-3 3 8 0,1 2 2 16,-1 4 0-16,3-4 0 0,-6 3-7 0,3 3-2 16,0 0 0-16,3 0 0 0,0 0-16 0,0-3-3 15,3 3-1-15,6 0 0 0,-6-3-21 0,6-2-9 16,0 2 8-16,0-5-8 0,6 2 0 0,-3-2 0 16,3-2 0-16,6-1 0 0,-6-2 0 0,9-1 0 15,-6-2 0-15,6-2 0 0,-3-1 17 0,3-2-1 0,-1-1-1 16,4-2 0-16,0-2-24 0,0 2-5 0,0 0-1 15,0-3 0-15,-3 1 15 0,0 2 0 0,-7 0 0 0,4 3 0 16,-3-3 0-16,0 2 0 0,0 6 0 0,-9 0 0 16,0 0 0-16,0 0 0 0,0 6 0 0,0 2 0 15,0 2 0-15,0-2 0 0,-6 5 0 0,3-2 0 16,-3 0 0-16,0-1 0 0,0-2 0 0,6 0 0 16,-3-3 0-16,3-5 0 0,0 0 0 0,0 0 0 15,0 0 48-15,0 0 13 0,9 3 3 0,-9-6 0 16,6-2-52-16,0 0-12 0,3-6 0 0,-3 3 0 15,9-5-12-15,-6-3-6 0,3 3-1 0,0-3 0 16,0-3-21-16,3-2-4 0,-1 3 0 0,1-3-1 16,0-3-118-16,-3 0-23 0,3 0-5 0,0 0-1 15,-3-2-97-15,3 2-20 0,5-26-4 16,-2 15-1-16</inkml:trace>
  <inkml:trace contextRef="#ctx0" brushRef="#br0" timeOffset="211566.37">3958 7543 864 0,'0'0'76'0,"0"0"-60"16,0 0-16-16,0 0 0 0,0 0 195 0,0 0 36 15,0-5 7-15,0 5 2 0,0 0-97 0,0 0-19 0,0 0-4 16,0 0-1-16,-6 3-51 0,3 2-9 16,0 3-3-16,-6 2 0 0,3 6-3 0,0 3-1 15,-3-1 0-15,-3 6 0 0,3 5-18 0,-3-2-4 0,3 4-1 0,0 1 0 16,-8 3 28-16,2-1 6 0,0 3 1 0,3 0 0 15,0-2-52-15,-3 2-12 0,0 0 0 16,0 0 0-16,3-6 0 0,1-2 0 0,2 1 0 0,0 1 0 16,0-4 0-16,3-6 0 0,6 0 0 0,-6-2 0 15,3-3 0-15,0-6 0 0,3 1 0 0,0-3 0 16,0-3 0-16,0-5 0 0,0 0 0 0,0 0 0 16,0 0-48-16,0 0-13 15,0 0-3-15,0-5 0 0,-3-3 0 0,3-3 0 16,-3 1 0-16,0-1 0 0,-3 0-10 0,3-2-2 0,-6-3-1 0,6-2 0 15,-6-3 4-15,3 2 1 0,3-2 0 0,0 2 0 16,0 3 23-16,0 1 5 0,0 4 0 0,-3 0 1 0,3 4 98 0,3 1 19 16,0 6 4-16,0 0 1 0,-6-5 27 0,6 5 6 15,-5-3 0-15,5 3 1 0,0 0-59 0,0 0-12 16,0 0-2-16,0 0-1 0,0 0-11 0,0 0-3 16,5 3 0-16,4 0 0 0,-3 2-25 0,3-5 0 15,3 3 0-15,-3-1 0 0,3 1 35 0,-3-1 1 16,0-2 1-16,3 3 0 0,-3-3-8 0,3 3-1 15,-3-3-1-15,2 2 0 0,1-2-41 0,0 0-8 16,-3 0-2-16,3 3 0 0,-3-3 16 0,0-3 8 16,3 3-10-16,-6-2 10 15,3-1-34-15,-6 3-1 0,6-3 0 0,0 3 0 0,-6 3 12 0,-3-3 3 16,6-3 0-16,-6 3 0 16,0 0-20-16,3 3-3 0,-3-3-1 0,0 0 0 0,8 3 36 0,-8-3 8 15,0 0 0-15,0 0 0 0,0 2 18 0,0-2 6 16,0 8 0-16,0-8 1 0,0 0-17 0,0 8-8 0,0 0 8 15,-6 0-8-15,6 0 20 0,-2 0-2 0,-1 3 0 0,0-1 0 16,-3 1-1-16,0-1 0 0,6-2 0 16,-6 3 0-16,3-1-17 0,0 4 0 0,0-4 0 0,3 3 0 15,0-5 16-15,0 0-1 0,0 0 0 0,0 0 0 16,0-8-24-16,6 6-5 0,0-1-1 0,3 0 0 16,-6-5 15-16,3 0 0 0,-1 0 0 0,4-5 0 15,3-3 0-15,-3 0 0 0,0 0 0 0,3-3 0 16,-3 1 0-16,3-3 0 0,3-3 0 0,-6 3 0 15,3-1-56-15,-3-2-6 16,-3-2-1-16,2-1 0 0,1 3 51 0,0 1 12 0,0 1 0 0,0 4 0 0,-6 5 0 0,0-1 0 16,3 1 0-16,-6 5 0 0,0 0 0 15,0 0 0-15,0 0 0 0,-3 8 0 0,0 0 48 16,0 2 13-16,0 1 3 0,-6 2 0 0,3 0-52 16,0 3-12-16,0-2 0 0,3-1 0 0,-3 0 0 15,3 0 0-15,-2 3 0 0,2-3 0 0,0 1 0 0,3-1 0 16,0-3 0-16,0 1 0 0,0-3 0 0,0-3 0 15,0-5 0-15,0 0 0 0,0 0 54 0,6 5 8 16,2-5 2-16,4 0 0 0,-6 0-52 0,3-2-12 16,0-3 0-16,0-1 0 15,3 1-48-15,-6-3-13 0,3 0-3 0,0 3 0 16,0-1-153-16,0-1-31 0,0-1-7 0,-6 2-1 0</inkml:trace>
  <inkml:trace contextRef="#ctx0" brushRef="#br0" timeOffset="212128.74">4184 8107 1850 0,'0'0'40'0,"0"0"9"0,0 0 2 0,0 0 1 0,0 0-41 0,0 0-11 16,0 0 0-16,0 0 0 0,0 0 84 0,-3 5 16 15,0 3 2-15,0 0 1 0,0 0-44 0,3 0-9 16,-3 0-2-16,3 0 0 0,0 0-6 0,0 2-2 15,-6 1 0-15,3-1 0 0,0 1-8 0,0 0-1 16,3-1-1-16,-3 1 0 0,0-3-30 0,3 2 8 16,0-4-8-16,0-6 0 0,0 8 0 0,0-8 0 15,0 0 0-15,0 0 0 0,6 2 0 0,3-2 0 16,0-5 0-16,0 0 0 0,0-3 0 0,0-3 0 16,3-2 0-16,-3 0 0 0,0-3 0 0,2 3-16 15,-2-1 3-15,3 1 1 16,-3-3-14-16,0 3-2 0,0 2-1 0,3 1 0 0,-9 2 5 0,3 0 0 15,6 3 1-15,-9 2 0 0,-3 3 33 0,0 0 6 16,0 0 2-16,0 5 0 0,0 3 22 0,0 0 5 0,0 5 1 16,-3 1 0-16,3-4-30 0,-6 3-7 0,3 3-1 0,0 3 0 15,3-3 5-15,-3 0 1 0,3-3 0 0,-3 3 0 16,3-3-14-16,0-3 8 0,3-2-8 0,0 0 0 16,0 0 0-16,0-2 8 0,3-1-8 0,0-5 0 15,3 0-12-15,-3 0-6 0,3-5-1 0,-3 2 0 16,8-5-260-16,-8-3-52 15,12-10-10-15,-3 3-3 0</inkml:trace>
  <inkml:trace contextRef="#ctx0" brushRef="#br0" timeOffset="212831.7">4523 8207 2001 0,'-6'14'88'0,"6"-6"20"0,0-3-87 0,-3 3-21 16,0-3 0-16,3 0 0 0,0-5 69 0,0 0 10 15,0 0 1-15,0 0 1 0,6 3-42 0,3 0-9 16,0-6-2-16,0 0 0 0,0 1-16 0,-3-4-3 16,3 1-1-16,3 0 0 0,-3-3-8 0,-3 0 0 15,3-3 0-15,0 3 0 0,-3 1 0 0,-1-1 0 16,1-3 0-16,0 0 0 0,-3-2 0 0,3-3 0 16,-6 3 0-16,3 0 0 0,0-3 0 0,-3 0 0 15,0 3 0-15,0 2 0 0,0 1 0 0,-3 2 0 0,0 0 0 16,-3 5 0-16,0 3 11 0,-3 0-3 0,-2 3-8 15,2 2 12-15,-6 3 16 0,0 3 2 16,0-3 1-16,3 2 0 0,3 6-3 0,-3 0 0 0,0 0 0 16,0 2 0-16,3 1-12 0,-2-1-2 0,2 4-1 15,0-4 0-15,3 6-24 0,0-3-5 0,0 0 0 0,3-2-1 16,-3-1 65-16,6-2 12 0,0-3 4 0,0 1 0 31,6-4-103-31,-3 1-20 0,3-3-4 0,0 0-1 0,3 0 47 0,0-6 9 0,3 1 8 0,-4-3-12 16,4 0-163-1,3-3-33-15,-6 1-6 0,3-4-2 0,0-2 101 0,0 0 20 16,-3 0 4-16,3 0 1 0,-3 1-35 0,0-1-7 16,-3 0-2-16,0 2 0 0,-1 1 98 0,-5-3 20 0,0 8 4 0,0 0 1 15,0 0 115-15,0 0 24 0,0 0 4 0,0 8 0 0,-8-3 8 0,2 6 0 16,0 0 1-16,-3 2 0 16,-3-3-39-16,3 6-8 0,0 0-2 0,0 3 0 0,0-3-40 0,0 5-8 15,3-3-1-15,3 9-1 0,-3-4-16 0,0 4-3 16,0 2-1-16,0 3 0 0,3-3-9 0,-6 0-1 15,4 3-1-15,-1 2 0 0,0-2-11 0,-3-3 8 16,3 0-8-16,-3 3 8 0,3 0-8 0,3-1 0 16,-9 1 0-16,6-3 8 0,-3 0 2 0,3-2 0 15,-3-1 0-15,3-2 0 0,-6 2-10 0,3-4 0 16,0 1 0-16,1-1 0 0,2-6 0 0,-6-1 0 16,6-1 0-16,-3-4 0 0,6-5 23 0,-9 1 2 15,3-1 1-15,3-2 0 0,6-3 10 0,-9-3 1 16,3-5 1-16,0 0 0 0,3-5-38 0,-6 0-23 15,6 0 3-15,0-6 1 0,3 0 19 0,3-2 0 16,-3 3 0-16,3-1 0 0,0-2 26 0,3 0-1 16,0 2 0-16,0-2 0 0,0 3-12 0,6-1-2 0,-3-5-1 15,6 3 0-15,-3 0-10 0,3 0 0 0,5-3 0 16,-5 3 0 0,0-3-20-16,6-2-7 0,0 2-1 0,-3-3 0 15,3 4-232-15,-1-1-46 0</inkml:trace>
  <inkml:trace contextRef="#ctx0" brushRef="#br0" timeOffset="213800.22">1079 8871 403 0,'0'0'36'0,"0"-2"-36"0,0-3 0 0,0-1 0 0,0 4 202 0,0 2 34 15,3-6 6-15,-3 6 2 0,0-5-118 0,0 5-23 16,0 0-5-16,0 0-1 0,0 0-17 0,0 0-3 16,0 0-1-16,0 8 0 0,-3 3 3 0,3 2 0 15,-6 3 0-15,3 2 0 0,0 3-19 0,-2 1-3 16,2 1-1-16,-6 1 0 0,0 3-14 0,6-1-3 16,-12 1-1-16,9-1 0 0,-3 0-11 0,0-2-3 15,-3 3 0-15,3-6 0 0,3 0-11 0,3-2-2 16,0-1-1-16,-3-2 0 0,3 0-10 0,3-3 0 15,-6-2 0-15,3 2 0 0,3-5 0 0,0-3 0 16,0-5 0-16,0 0 0 0,0 0 0 0,0 0 0 16,0 0 0-16,0 0 8 0,0 0-8 0,9-5 10 15,0 0-10-15,-6-3 10 0,6-3-10 0,0 0 0 16,-3 1 0-16,3-3 8 0,6-1-8 0,-3 1 0 0,-3 0 0 16,3 0 0-16,0-1 0 0,-1 4 0 0,-2 2 0 15,3 3 0-15,3-1 0 0,-3 4-14 0,-3-1 5 0,0 3 1 16,3 3 8-16,-3-1 0 0,3 4 0 0,-9 2 0 15,3-3 0-15,-3 3 0 0,3 2 0 0,-6 1 0 16,0 0 0-16,0 2 0 0,0-3 0 0,0 6 0 16,-6-3-9-16,3 3 9 0,-3 0-10 0,3 0 10 15,-9-3 0-15,3 3 0 0,0 3 8 0,6-6-8 16,-12 0 12-16,9 0-4 0,-9 1 0 0,6-4-8 16,3 1 19-16,-3-3-3 0,-3-6-1 0,4 4 0 15,-7-6 2-15,9 0 1 0,-9 0 0 0,9-3 0 16,-3-2-7-16,-6-1-2 0,9-4 0 0,-3 2 0 0,0-5-9 15,-3 2 8-15,6-5-8 0,3 0 8 0,-3 0-8 16,3 3 0-16,3-3-10 0,0 3 10 16,3 0-41-16,3 2-3 0,-3 1 0 0,3 2 0 15,3 0-172-15,-6 0-36 0,6 0-6 0</inkml:trace>
  <inkml:trace contextRef="#ctx0" brushRef="#br0" timeOffset="214550.04">1252 9202 1267 0,'0'0'56'0,"0"0"12"0,0 0-55 0,0 0-13 0,-6-2 0 0,6 2 0 15,0 0 54-15,0 0 8 0,0 0 2 0,0 0 0 16,0 0-1-16,0 0 0 0,0 0 0 0,9-3 0 15,0-2-32-15,0 2-7 0,-6-2 0 0,6-1-1 16,-3-2-9-16,-3 3-2 0,6-3 0 0,-9 0 0 16,3 3 15-16,3-3 2 0,-6 0 1 0,3 0 0 15,-1 0-20-15,-2 0-10 0,0 3 10 0,0-3-10 16,0 0 22-16,0 3-2 0,-2 2 0 0,-1 1 0 16,3 2 16-16,-6 0 2 0,3-3 1 0,-9 6 0 15,6-1 1-15,3 1 0 0,-6 2 0 0,-3 3 0 16,3-3-15-16,0 3-2 0,6 0-1 0,-6 3 0 0,0-1-22 0,6 1 8 15,-3-3-8-15,3 3 0 0,3-4 0 16,-6-1 0-16,6-6 0 0,0 0 0 0,0 0 0 0,6 8 0 16,-3-3 0-16,6-2 0 0,0-3 21 0,3 0 0 15,0-3 0-15,3 3 0 0,0-5-33 16,3-1-8-16,-6 1 0 0,5 0-1 0,-5-6 29 0,6 3 5 16,-6 3 2-16,0 0 0 0,0-3-31 0,-3 2-5 15,0 1-2-15,0 3 0 0,0 2 23 0,0 0 8 16,-9 0 0-16,0 7 0 0,0 1-24 0,2 3-6 15,-4 2-1-15,2 0 0 0,-6 1 23 0,3 2 0 16,-6 2 0-16,0 1 0 0,6-4 20 0,-12 1-2 16,3 0 0-16,3 3 0 0,-3-3-1 0,0 2 0 15,0-2 0-15,-6 0 0 0,7 0 26 0,2-3 5 16,-9 0 0-16,6-2 1 0,0-3-49 0,3 0-24 16,0 0 3-16,0-3 0 0,0-5 33 0,6 3 8 15,3-3 0-15,0 0 1 0,-3-3-21 0,-3 0 0 0,3-2 0 16,3-3 0-16,0 0-9 0,3 0-7 0,3-5 0 0,-3 2-1 15,6 1-6-15,0-1-1 0,-6 1 0 0,6-1 0 16,0 3 8-16,-6 3 2 0,6 0 0 0,-6 2 0 16,3 0 14-16,-6 3-9 0,0 0 9 0,0 0-8 15,9 0 8-15,-6 3-8 0,6 2 8 0,-6 3-8 16,3-3 8-16,-6 3 0 0,3 6 0 0,-1-7 0 16,4 4 0-16,-6-3 0 0,9 0 0 0,-9-3 0 15,9 3 0-15,-9 0 0 0,6 0 0 0,0-3 8 16,3 1-8-16,-6-4 0 0,6-2 0 0,0 0 8 15,0-5-8-15,-3 2 0 0,9-2 0 0,-9-3 8 16,9 0-88-16,-6-2-18 0,2-4-3 0,-2 4-1 16,3-3-74-16,-3-1-14 0,0 1-3 0,3 0-1 15,-3 0-16-15,3-3-3 0,-9 0-1 0</inkml:trace>
  <inkml:trace contextRef="#ctx0" brushRef="#br0" timeOffset="-214431.18">1594 9170 1267 0,'3'-15'28'0,"0"9"5"0,-3 6 2 0,0-5 1 0,0-3-36 0,0 8 0 15,0 0 0-15,0 0 0 0,0 0 124 0,-6 3 17 16,6 2 4-16,-9 3 1 0,9 3-38 0,-9-1-7 15,1 1-1-15,5 2-1 0,-6 0-27 0,3 3-6 16,0 0-1-16,6 0 0 0,-9 0-22 0,9 2-5 16,-6-2-1-16,3 0 0 0,3 0-11 0,0 0-2 15,0 0-1-15,0 2 0 0,0-5-11 0,0 1-1 16,3-1-1-16,3-5 0 0,-6 0-10 0,0-3 8 16,9 0-8-16,3-5 8 0,-3 0-8 0,2 0 10 15,-2-5-10-15,6-3 10 0,0 3-10 0,-3-6 0 0,6 1-10 16,-6-4 10-16,-3 1 0 0,3 0 0 0,-3-3 0 0,2 3 0 15,-2-3-20-15,0 3 3 0,-3-1 0 16,3 1 0-16,0 0 4 0,-3-3 1 0,-3 3 0 0,-3 2 0 16,3 1 12-16,-6 2 0 0,3 2-10 0,-3 4 10 15,-3-1 0-15,3 3 0 0,-6 3 0 0,0 2 0 16,0 0 0-16,6 3 0 0,-3 3 0 0,3-1 8 16,-5 1 9-16,5 0 2 0,3 2 0 0,0 0 0 15,0-2-8-15,0-1-2 0,0 1 0 0,3 2 0 16,-3-2-9-16,6-1 0 0,-4-2 0 0,7 3 0 15,0-3 0-15,-3-3 0 0,0 3 9 0,6 0-9 0,0-3 0 16,3 0 0-16,-12-2 0 0,9 0 8 0,-3-1-8 16,3-2 0-16,-3-2 0 0,0 2 0 0,-1-6 0 0,1 1 9 15,3-3-9-15,-3 3 0 0,0-3 0 0,-6-3 0 16,6-2-12-16,0 3 3 0,-6-4 9 0,6-1 16 16,-6 1-4-16,3-2-1 0,-6 1-11 0,3-1 0 15,-3-3 0-15,0 1 0 0,0-4 0 0,-3 4 0 16,3-1 0-16,-9 4 8 0,9-1-8 0,-9 2 0 15,0 6 0-15,0 3 0 0,-3 0 0 0,0 5 0 16,0 0 0-16,-2 5 0 0,-1 0 0 0,0 1 0 16,3 2 0-16,3 0 0 0,-3 2 0 0,9-4 0 15,-3 1-9-15,3-1 9 16,3 2-62-16,0-8-9 0,3 5-1 0,6 0-679 0,-3 1-135 16</inkml:trace>
  <inkml:trace contextRef="#ctx0" brushRef="#br0" timeOffset="-214243.72">2044 9403 115 0,'0'0'10'0,"0"0"-10"0,-3 8 0 0,3-2 0 16,-6-1 435-16,3 0 85 0,3-5 16 0,0 0 4 15,0 5-361-15,0 1-73 0,0-6-14 0,-6 5-4 0,3 3-64 0,3-8-14 16,0 0-2-16,0 0-8 15,0 0-116-15,0 0-29 0</inkml:trace>
  <inkml:trace contextRef="#ctx0" brushRef="#br0" timeOffset="-213696.96">1121 9877 1728 0,'0'0'38'0,"0"8"8"0,3 0 2 0,-3 0 0 0,0 2-39 0,-3 4-9 15,3-1 0-15,-9 3 0 0,6 2 32 0,3 1 4 16,-9-1 0-16,3 3 1 0,3-2-8 0,-6 2-1 15,6-5-1-15,-3 5 0 0,0-5-27 0,1 2 0 16,-4-2 0-16,6 0 0 0,-6 0 30 0,6-5 1 16,-6 2 0-16,3-5 0 15,3 2-152-15,3-4-31 0,-3-4-5 0,-3 1-604 0</inkml:trace>
  <inkml:trace contextRef="#ctx0" brushRef="#br0" timeOffset="-213118.94">880 9901 1591 0,'0'0'70'0,"-9"0"15"0,9 0-68 0,-3 0-17 0,-6-6 0 0,9 6 0 16,-3-2 119-16,-3-4 20 0,3 1 4 0,3-3 1 16,0 3-68-16,3-3-14 0,3-3-2 0,3 4-1 15,-3-4-25-15,3 0-5 0,3 1-1 0,3-1 0 16,-3 1-28-16,5-4 0 0,-5-2 0 0,6 3 0 15,-6 0 34-15,9-3 4 0,0 3 1 0,-3 0 0 16,-3 2-11-16,5 1-3 0,1-1 0 0,3 0 0 16,-9 3-25-16,6 0 0 0,0 3 0 0,-1 3 0 0,4 2 0 0,-3 0-9 15,0 0 0-15,0 0 0 0,-6 2 9 0,3 3 0 16,-1 1 0-16,-2 2 0 0,0-3 0 0,-3 6 0 16,-3-3 0-16,0-1 0 0,-3 7 0 0,0-4 0 15,-3 1 8-15,3 2-8 0,-6 3 8 0,-6 0-8 16,3 2 8-16,-6 4-8 0,6-4 8 0,-12 3-8 15,3 3 10-15,0-3-10 0,-6 0 10 16,0 1-10-16,4-1 10 0,-4 0-10 0,3 0 9 0,-3 0-9 16,0 0 8-16,3-2-8 0,-3-3 13 0,1 0-2 15,5-6-1-15,-6 1 0 0,6-3-10 0,0-3 0 16,3 0 0-16,-3-2 0 0,3-3 0 0,0 0 0 16,9 0 0-16,0 0 0 0,-3-8-12 0,-3 3 1 15,6-6 1-15,0 3 0 0,6 0-1 0,-3 3 0 16,6-3 0-16,-6 0 0 0,3 0 11 0,3 6-10 15,-6-4 10-15,6 4-10 0,0-1 10 0,-6 3 0 16,6 0 0-16,0 3 0 0,-6 2 0 0,6 0 8 0,0 3-8 16,0 0 8-16,-7 3-16 0,7-1-4 0,-6 3 0 15,3-2 0-15,3 2 12 0,-6 0 0 0,0 1 0 0,3-1 0 16,-3 0 0-16,3 0 0 0,0-5 0 0,0 3 8 16,-3-3-8-16,6-3 0 0,0 3 0 0,0-5 0 15,0-1 0-15,3-2 9 0,-3 0-9 0,2 0 0 16,-2-2-56-16,3-1-19 15,0-2-3-15,-3 0-654 0,0-3-132 0</inkml:trace>
  <inkml:trace contextRef="#ctx0" brushRef="#br0" timeOffset="-212197.32">1505 10141 1497 0,'0'0'66'0,"0"0"14"0,0 0-64 0,0 8-16 15,0-2 0-15,0 2 0 0,0-8 92 0,0 5 16 16,0-5 2-16,0 0 1 0,0 5-51 0,0-5-11 16,0 0-1-16,9 3-1 0,-6-3-13 0,-3 0-2 15,0 0-1-15,9-3 0 0,-6 3-11 0,3-2-1 16,-3-1-1-16,3-2 0 0,6-1-6 0,-9 1-2 16,3 0 0-16,-3-3 0 0,5 0-28 0,-8 0-6 15,3 0 0-15,3-3-1 0,-6 1 48 0,0-1 9 16,0 1 3-16,0-1 0 0,-6-2-24 0,3 0-11 15,3-1 10-15,-8 4-10 0,5-3 9 0,-6-1-9 16,0 4 8-16,0 5-8 0,0 2 10 0,0 3-10 0,-3 5 12 16,0 3-12-16,0 0 28 0,-6 3-2 0,6 4 0 15,-5 1 0-15,-1 0 4 0,3 3 1 0,3-1 0 16,-3-2 0-16,3 0-6 0,0 0-1 0,0 0 0 0,3 0 0 16,3-3-12-16,3 0-4 0,-3-2 0 0,4-1 0 15,2 1-8-15,8-1 0 0,-8-2 0 0,9 0 0 16,0-2 0-16,3-1 0 0,-3-2 0 0,3-3 0 15,6-3 0-15,-6 0 0 0,3-2 0 0,0-3 0 16,5 0 8-16,-8-2-8 0,6-1 0 0,-3-2 8 16,0 2-8-16,0 1 0 0,0-6 0 0,0 2 0 15,-3 1 0-15,-4 0 0 0,7 0 8 0,-12 0-8 16,6 2 0-16,-9 3 8 0,3 0-8 0,3 3 8 0,-6 5-8 16,0 0 0-16,0 0 0 0,0 0 0 0,0 0 0 0,-9 2 0 15,0 6 0-15,0 0 0 0,6 0 0 0,-6 3 0 16,1-1 0-16,5 1 0 0,-6 2 0 0,9-5 15 15,-9 3-4-15,6 2-1 0,3-2 1 0,0-1 0 16,0 1 0-16,0-3 0 0,3 0-11 0,0 0 10 16,3-3-10-16,3 0 10 0,-6-2 6 0,5-1 2 15,1-2 0-15,0 0 0 0,6-2-18 0,-3-4 0 16,3 1 0-16,-3 0 0 0,0-3 0 0,0-3 0 16,3 3 0-16,-4-2 0 15,-2 2-17-15,3-3-7 0,0 1-2 0,-3-4 0 0,3 4 12 0,-3-3 2 16,0 2 1-16,0 1 0 0,0 2 11 0,-3 2-10 15,0 1 10-15,3 0-10 0,-9 5 10 0,0 0 0 16,0 0 0-16,0 0-8 0,0 0 8 0,0 0 0 16,0 8 0-16,0 0 0 0,0 2 0 0,-6 1 0 0,6-1 0 15,-3 1 0-15,-3-1 8 0,3 4-8 0,3-4 8 16,-3 1-8-16,3-3 8 0,-6 0-8 0,6 0 10 0,0-3-10 31,-3 0-19-31,3-5-9 0,0 0-3 0,0 0 0 0,0 0 53 0,0 0 10 0,0 0 3 0,12-2 0 16,0-1-27-16,-3-2-8 0,-3-1 0 0,5-2 0 15,-2-2 0-15,-3-1 0 0,3 1 0 0,0-4 0 16,0 1 0-16,0 3-14 0,0-4 2 0,3 4 1 16,-3-1-2-16,-6 3-1 0,3 0 0 0,6 3 0 15,-9 0 14-15,-3 5-9 0,0 0 9 0,0 0-8 16,0 0 8-16,6 5 0 0,-3 0 0 0,0 3-8 16,-3 0 8-16,0 0-10 0,0 3 10 0,-3 2-10 0,0-2 25 15,3 2 5-15,-6-3 0 0,3 4 1 0,3-4-5 16,-6 1-2-16,6-1 0 0,-3 1 0 0,3-3-6 0,0 0 0 15,0-3-8-15,3 3 12 0,-3-8-12 0,0 0 0 16,6 5 0-16,-6-5 0 0,3 0 0 0,6 0 0 16,0-2-13-16,-1-1 4 15,-5-5-183-15,6 0-36 0,0 0-7 0</inkml:trace>
  <inkml:trace contextRef="#ctx0" brushRef="#br0" timeOffset="-211463.07">2145 10152 1267 0,'3'3'112'0,"-3"-3"-89"0,0 0-23 0,6 5 0 15,-6-5 148-15,0 3 24 0,9-1 6 0,-9-2 1 16,0 0-92-16,0 3-19 0,9 0-3 0,-6-3-1 16,-3 0-36-16,9 2-7 0,0-4-1 0,-6-1-1 15,6 3-8-15,-1-5-2 0,-5 2 0 0,6-2 0 16,0-3-9-16,0 0 12 0,-6 0-12 0,6 0 12 15,0-3-12-15,-6 1 10 0,3-1-10 0,-3 1 10 16,6-1-10-16,-9-2 0 0,0 0 9 0,0-1-9 16,0 1 9-16,-6 3-9 0,3-4 12 0,-3 4-12 15,0-1 11-15,-3 6-11 0,0 2 10 0,0 1-10 16,-3 2 11-16,0 5-11 0,4 3 12 0,-4 5-12 0,-6 0 26 16,6 6-2-16,-3 2 0 0,0 0 0 0,3-2 28 15,-6 2 4-15,6 0 2 0,3 0 0 0,-2-2-58 0,2-1 0 16,0-2 0-16,3 0 0 0,3 0 0 15,0-3 0-15,6 0 0 0,0-2 0 0,3-3 0 16,3 0 0-16,-6-6 8 0,6 4-8 16,2-4-17-16,1-4-9 0,6-4-2 0,-6 1 0 15,3-3-46-15,-3-2-10 0,-3-4-1 0,6 4-1 16,0-3-34-16,-3-1-8 0,5-2 0 0,-5 3-1 16,-3 0 52-16,3 0 10 0,-3-1 3 0,-3 4 0 0,0-1 64 0,3 3 0 15,-9 3 0-15,0 5 12 0,0 0 53 0,0 0 11 16,-6 3 1-16,0-1 1 0,0 4 12 0,-3 4 2 15,0 1 1-15,3 5 0 0,-9-3-27 0,3 5-6 16,3 1 0-16,-2 2-1 0,-1 0-20 0,0 3-4 16,6 0-1-16,-3 2 0 0,6 1-12 0,-6-1-2 15,0 3-1-15,6 3 0 0,-3-5-3 0,3 2 0 0,0 0 0 16,3 3 0-16,-6-6-16 0,3 3 0 0,3 0-11 0,0 0 11 16,0 0 0-16,-6 1 0 0,6-1 8 0,-3 2-8 15,-3-1 0-15,3 1-16 0,0 1 1 0,-3-3 1 16,-2 3-1-16,2-6 0 0,-3-2 0 0,0 0 0 15,-3 0 15-15,3-3 0 0,-3 3 0 0,-6-6 0 16,6 1 0-16,-3-1 8 0,0-4-8 0,1-1 10 16,-1-3 0-16,-6-4 0 0,3-1 0 0,0-2 0 15,3-3 10-15,-6-6 1 0,4-2 1 0,-1-2 0 16,6-3-8-16,0-6-2 0,0-2 0 0,3 0 0 16,0-3-12-16,9-3 9 0,0 1-9 0,0 0 8 0,0-4-8 15,3 4 12-15,6-1-12 0,-3-2 12 16,6 3-12-16,-3-1 12 0,3 1-12 0,0 0 12 0,5 4-12 15,-8-1 0-15,6 1 0 0,0-1 0 0,0 1 0 0,3 1 0 16,-6-3 0-16,6-2-11 16,-3 2-152-16,8 0-30 0,-11 1-7 0,3 1 0 0</inkml:trace>
  <inkml:trace contextRef="#ctx0" brushRef="#br0" timeOffset="-210728.91">2618 9750 518 0,'-6'5'23'0,"6"-5"5"0,0 0-28 0,0 0 0 16,0 0 0-16,0 0 0 0,0 0 274 0,0 0 50 16,0-2 9-16,6-1 3 0,-3 3-269 0,0-3-54 15,3-2-13-15,-3 0 0 0,3 2 36 0,6 0 4 16,-3-2 0-16,0 0 1 0,3-3-28 0,-3 3-5 16,0-3-8-16,6 0 11 0,-7-3-2 0,4 1 0 15,0-4 0-15,3-2 0 0,-6 1-1 0,3 1 0 16,-3-4 0-16,0 2 0 0,3 0 6 0,-3 3 1 15,-6 0 0-15,6-3 0 0,-1 0-5 0,-5 3-1 16,0-1 0-16,0 1 0 0,-3 0-1 0,3 0 0 16,-3-1 0-16,0 1 0 0,0 0 9 0,0 0 2 15,-3 2 0-15,0 3 0 0,0-2 5 0,0 2 0 16,-5 2 1-16,2 1 0 0,-6 0 5 0,3 5 1 16,0 0 0-16,3 0 0 0,-12 5-1 0,6 0 0 0,-9 3 0 15,6 0 0-15,1 3-5 0,2-1-1 0,-6 1 0 0,0 5 0 16,3 0-4-16,0 0 0 0,0 2-1 0,0 3 0 15,0 1-6-15,1 4-1 0,-1 3 0 0,3 3 0 16,3 0-12-16,0 2 0 0,-3 0 0 0,3 6 0 16,3 2 0-16,0 6 0 0,-9 2 0 0,6 6 0 15,-3 2 15-15,4 0 0 0,-4-2 0 0,-3 7 0 16,6-7-24-16,3 2-5 0,-3-2-1 0,3-1 0 16,-3-7 29-16,3-3 6 0,0-5 0 0,3-3 1 15,0-3-21-15,0-2 8 0,3-3-8 0,-6-3 0 16,6-2-14-16,0-3-7 0,0 0-2 0,-3-5 0 15,3 0-9-15,0-3-1 0,0-2-1 0,0-3 0 16,0-3-202-16,0-5-40 0,0 0-8 0</inkml:trace>
  <inkml:trace contextRef="#ctx0" brushRef="#br0" timeOffset="-210463.37">2330 10276 1810 0,'0'0'80'0,"0"0"17"0,0-5-77 0,0 0-20 0,0 5 0 16,5-5 0-16,-5-1 86 0,3 4 14 16,3-4 2-16,-3 1 1 0,6 2-39 0,0 1-7 0,-3-4-1 0,3 4-1 15,6-3-23-15,-9-1-4 16,9 1 0-16,-3 0-1 0,6-1-15 0,-6-2-2 0,2 3-1 0,4-5 0 15,0 2 24-15,-3 0 5 0,0 0 1 0,0 0 0 32,6-3-151-32,-4 3-29 0,1 3-7 0,-6-3-880 0</inkml:trace>
  <inkml:trace contextRef="#ctx0" brushRef="#br0" timeOffset="-209994.72">2764 10081 518 0,'0'0'23'0,"0"0"5"0,0 0-28 0,0 0 0 16,0 0 0-16,0 0 0 0,0 0 313 0,6 0 58 16,-3-3 11-16,0 3 2 0,3-5-252 0,-3 2-52 15,3 0-9-15,-3-2-3 0,3 0-36 0,0 0-7 16,0-1-1-16,3-2-1 0,-6 3-15 0,6-3-8 16,-6 0 10-16,2-2-10 0,1 2 9 0,-3-3-9 15,3 0 8-15,-6 1-8 0,6 2 8 0,-6-3-8 16,0 1 8-16,0-3-8 0,-6 2 11 0,3 0-3 15,0 1-8-15,-3-3 12 0,3 2-3 0,-5 0-1 16,2 1 0-16,0 5 0 0,-9-3 8 0,3 2 0 16,3 6 1-16,-6 0 0 0,0 6 11 0,0-1 1 15,-3 3 1-15,7 2 0 0,-10 4-5 0,6 1-1 16,0-1 0-16,3 2 0 0,-3-1-2 0,6 4-1 16,3 0 0-16,-3-1 0 0,3 1-21 0,6-1 0 15,-6-2 0-15,9 0-8 0,0 0 8 0,3 0 12 0,3-6-2 16,-3 1-1-16,3-1-9 0,6-4 0 0,-3-4 0 0,0 1 0 15,0 0 0-15,3-6 0 0,0 0 0 16,-4-2 8-16,4-3-8 0,-3 0 0 0,0 0 0 16,0 0 0-16,-3-5-12 0,0 0 1 0,-3 0 1 0,6-1 0 15,-9 1-1-15,3 0 0 0,-6 0 0 0,0-1 0 16,0 4 11-16,0-1-8 0,0 1 8 0,-6-4-8 16,3 1 8-16,-3 3-8 0,3-1 8 0,-3 6-8 15,0-1-7-15,0 4-1 0,3 2 0 0,-9 2 0 16,3 1-15-16,0 2-3 0,0 3-1 15,6 0 0-15,-6 0-129 0,0-3-27 0,6 1-5 16</inkml:trace>
  <inkml:trace contextRef="#ctx0" brushRef="#br0" timeOffset="-209619.77">3154 9313 1728 0,'0'0'38'0,"0"0"8"0,0 0 2 0,0 0 0 0,0 0-39 0,-6 3-9 16,6-3 0-16,-3 8 0 0,-6 0 69 0,3 2 12 0,0 1 3 0,-3 5 0 15,3 0-23-15,-3 2-4 0,4 6-1 0,-1 0 0 16,3 0-3-16,-9 5-1 0,3 0 0 15,-3 5 0-15,3 1 10 0,0 2 2 0,-3 0 0 0,-3 3 0 16,3-1 0-16,0-2 0 0,3 0 0 0,1 3 0 16,-4 0-52-16,3-1-12 0,0-2 0 0,0-2 0 15,3-6-12-15,6-5-6 0,-6 0-1 0,3-6 0 16,6-5 19-16,3 0 0 0,-6-2 0 0,3-3 0 16,6-3 12-16,0-2 5 0,0-3 2 0,3 0 0 15,2-5-67-15,1-1-12 0,0-2-4 0,0 0 0 16,0-2-204-16,0-1-42 0,0-2-8 0,-3-3-2 0</inkml:trace>
  <inkml:trace contextRef="#ctx0" brushRef="#br0" timeOffset="-209260.53">3136 10046 1630 0,'0'0'36'0,"0"0"7"0,0 0 1 0,0 0 3 0,0 6-38 0,9 1-9 16,-9-7 0-16,3 6 0 0,-3-6 75 0,9 5 13 15,0-2 2-15,0 2 1 0,-6-5-31 0,6 3-5 16,0-6-2-16,-3 3 0 0,3-3-33 0,-3-2-8 16,-1 0 0-16,4-3-1 0,-3 0-11 0,3 0 0 15,-6-3 0-15,3 1 0 0,0-3 0 0,0 2 0 16,0-2 0-16,0 2 0 0,-3-2 0 0,3 0 0 16,-6-3 0-16,0 3 0 0,0-3 28 0,-6 0 3 15,3 0 1-15,0 0 0 0,-3 3-24 0,3 2-8 0,-6 3 0 16,3 3 0-16,-6 5 9 0,3 0-9 0,-2 5 8 0,-4 3-8 15,6 3 38-15,-9 2 2 0,0 3 1 16,6 0 0-16,0 0-1 0,0 2-1 0,-3 1 0 0,3 2 0 16,4 0-23-16,-1-2-5 0,3-1-1 0,6 3 0 15,-6-2-10-15,6-3 0 0,6 2 0 0,0-5 0 16,0 1 0-16,5-4 0 0,1-2 0 0,3-3 0 16,-3 1-70-1,-3-4-13-15,6-4-2 0,0-4-1 0,0 1-128 0,0-5-26 16,0-4-4-16,-4 1-300 0,4-3-60 0</inkml:trace>
  <inkml:trace contextRef="#ctx0" brushRef="#br0" timeOffset="-208901.19">3380 9909 403 0,'0'0'17'0,"0"0"5"0,0 0-22 0,0 0 0 16,0 0 0-16,-6 8 0 0,0 2 299 0,-6 3 55 15,4 1 11-15,-1 4 3 0,-3 1-192 0,3 2-39 16,-3-3-7-16,3 6-2 0,3 0-51 0,-3 0-10 16,0-3-3-16,3 3 0 0,0 0-13 0,-3-1-3 15,3 1-1-15,0 0 0 0,3 0-24 0,3 2-5 16,-9 1-1-16,6 2 0 0,0 0-17 0,3 0 0 15,-2 0 0-15,2-2 0 0,0-1 0 0,0-2 0 16,0-3 0-16,0 3 0 0,-3-3-9 0,3 0-6 16,0 0-1-16,-6 1 0 0,0-1 26 0,3 0 5 15,-3 3 1-15,-3-3 0 0,-3 0-16 0,3 0 0 16,-6 0 0-16,3 1 0 16,-3-7-22-16,0 1-7 0,1 0-2 0,-1-3 0 0,0-2 50 0,-6 0 9 15,0-4 3-15,3-4 0 0,6-6-31 0,-9-2 0 16,7-5 0-16,-1-1 0 0,6-2 44 0,-3-3 2 15,3 0 1-15,3-2 0 0,0-1-24 0,3 0-5 0,3 1-1 16,3 2 0-16,0-2-17 0,6-1 0 0,-6 1 0 16,6-1 0-16,3 0 0 0,0-2 0 0,6 0 0 0,2 0 0 15,1-5 0-15,-3 2 0 0,3-3 0 0,0-2 0 16,6 5 0-16,-4-5 0 0,4 0 0 0,-3 3 0 16,-3-1-99-1,6 1-23-15,-7 2-5 0,-2 0-649 0,0 3-131 0</inkml:trace>
  <inkml:trace contextRef="#ctx0" brushRef="#br0" timeOffset="-208573.18">3476 9985 1728 0,'0'0'76'0,"0"0"16"0,0 0-73 0,0 0-19 16,0 0 0-16,0 0 0 0,0 0 99 0,5 3 16 15,4-6 3-15,0 3 1 0,3 0-63 0,-3-2-12 16,-6-4-2-16,9 1-1 0,3 0-15 0,-3 0-3 15,-3-3-1-15,0 2 0 0,6-2-11 0,-4 3-3 16,4-3 0-16,-6 0 0 0,3 0-8 0,-3-2 8 16,3-1-8-16,-3-2 8 0,-6 2-8 0,3 1 8 15,-3-1-8-15,0 1 8 0,3 4-8 0,-6-2 12 16,-6-2-12-16,0 2 12 0,0 5 12 0,3-2 2 16,-12 0 1-16,9-1 0 0,-12 6 9 0,6 3 1 15,-3 0 1-15,1 2 0 0,-4 5 10 0,0 1 3 16,12 5 0-16,-9 2 0 0,3 1-41 0,3-1-10 0,0 1 0 0,3 0 0 15,0-1 53-15,6 1 9 0,6-1 2 0,-6-2 0 16,0 0-64-16,6 0-20 0,0 0 0 0,3-3 0 16,0-3 32-16,3 1 7 0,3-6 1 0,0 1 0 31,6-4-89-31,-7 1-18 0,7-6-3 0,3 1-777 0,-9-4-155 0</inkml:trace>
  <inkml:trace contextRef="#ctx0" brushRef="#br0" timeOffset="-207479.38">1160 10872 1267 0,'0'0'56'0,"0"0"12"0,0 0-55 0,0 0-13 16,0 0 0-16,0 0 0 0,0 0 87 0,0 0 14 16,0 0 3-16,0 0 1 0,0 0-15 0,0 0-3 15,3 8-1-15,-3-3 0 0,-3 3-17 0,3 2-3 16,0 1-1-16,-6 0 0 0,3 2-9 0,3-3-1 16,-6 4-1-16,0 2 0 0,6-3-18 0,-9 0-3 15,9-2-1-15,-6 2 0 0,3-3-11 0,3 1-2 16,-3-6-1-16,3 3 0 0,0 0-18 0,-6-3 8 15,6-5-8-15,0 0 0 0,0 0 24 0,9 6-3 16,-9-6 0-16,9 0 0 0,-6-6-32 0,6-1-6 0,3-1-2 16,3-3 0-16,-9 0 19 0,9 1 0 0,-10-1-8 0,10-2 8 15,-6-3-9-15,3 3 9 16,-3-3-13-16,3 5 5 0,-3 1 8 0,0-3-12 0,3 2 12 0,-3 3-12 16,3-2 12-16,-3 2 0 0,-4 2 0 0,4 1 0 15,0 2 0-15,-3 1 0 0,-6 2 0 0,0 0-8 16,12 2 8-16,-9 4 0 0,3-1 0 0,-6 6-8 15,3-4 8-15,-3 4 0 0,-3 0 0 0,3 2 0 16,0 0 0-16,-6 0 8 0,3 1-8 0,3-4 0 16,-9-2 9-16,6 3-9 0,-3-1 12 0,3-4-12 15,3 1 13-15,-6-1-4 0,3-1-1 0,3-5 0 16,0 0 0-16,0 0-8 0,0 0 12 0,0 0-4 16,0 0-8-16,0 0 0 0,0 0 0 0,9-5 0 0,0-3 0 15,3 0 8-15,-3-3-8 0,3 3 0 16,0-2 0-16,0-3 0 0,3-3 0 0,-3 0 0 0,0 3-13 0,-1-3 1 15,-2 2 1-15,3 4 0 0,-3-1 11 0,0 1-13 16,0 2 5-16,0 0 8 0,0 5 17 0,-3 1 11 16,0-1 3-16,3 3 0 15,0 0-51-15,-9 5-11 0,3 1-1 0,0-1-1 0,3 3 33 0,-6 2 0 16,3 1 0-16,-3 2 0 0,-3 0 20 0,3 1 10 16,0-1 2-16,-6 0 1 0,0 0-33 0,6-2-12 15,0 2 0-15,0-2 0 0,0-1 12 0,0-2 16 16,0 3-3-16,0-3-1 0,3-3-12 0,0 0 0 15,3 3 0-15,-3-2 0 0,3-4 0 0,0 3 11 16,2-5-11-16,1 0 10 16,-3 0-179-16,6-2-36 0</inkml:trace>
  <inkml:trace contextRef="#ctx0" brushRef="#br0" timeOffset="-206995.42">1794 11004 345 0,'0'0'31'0,"6"0"-31"0,-6 5 0 0,0-5 0 15,0 0 306-15,0 0 55 0,0 0 11 0,0 0 3 16,0 0-248-16,9 0-50 0,3-2-9 0,-1-1-3 0,1 0-34 0,-3-2-7 16,6 0-2-16,-9-3 0 0,3 3-9 0,0-3-1 15,0 2-1-15,0-2 0 0,-6-2-1 0,3 2 0 16,0 3 0-16,0-6 0 0,-3 0 2 0,3 3 1 15,-6-2 0-15,0 2 0 0,0-5 3 0,0 5 0 16,-6 0 0-16,6 0 0 0,-3-3 28 0,-6 1 5 16,6 2 2-16,-6 0 0 0,0 0-31 0,0 3-5 15,-3 2-2-15,0 0 0 0,3 3-13 0,-9 3 0 16,1 2 0-16,2 6 0 0,-6-1 56 0,3 6 8 16,0 0 1-16,3 0 1 0,0 0-54 0,3 5-12 15,3-2 0-15,4 2 0 0,-4-3 27 0,3 1 8 16,3-3 1-16,-3 0 1 0,6-1-8 0,0-1-1 15,6-4-1-15,-6 4 0 0,3-4-27 0,6 1 0 16,-1-3 0-16,4-3 0 0,0 0-13 0,3-2-8 16,-3 0-2-16,6-6 0 0,3 0 23 0,-6-2 0 15,3 0 0-15,2-1 8 0,-2-4-8 0,3-1 0 0,-6-2 0 16,3 2 0-16,0-2 0 0,-9 0 0 0,3 0 0 0,-4-1-11 16,-5 1-1-16,3 0-1 0,-6 0 0 0,0 2 0 15,0-2 5-15,0 2 8 0,-9-2-13 0,9 3 5 31,-8-4-31-31,2 1-5 0,0 3-2 0,-3 2 0 0,0 0-213 16,0 5-42-16</inkml:trace>
  <inkml:trace contextRef="#ctx0" brushRef="#br0" timeOffset="-206745.44">1889 10599 1728 0,'0'0'153'0,"0"0"-122"16,0 0-31-16,0 0 0 0,0 0 106 0,0 0 15 15,0 0 3-15,0 0 1 0,0 0-63 0,0 6-13 16,3 1-2-16,-3-7-1 0,3 6-32 0,3-1-6 16,3 0-8-16,0-2 11 0,-3 2-11 0,3-2 0 15,0 0 0-15,0-3 0 0,8 2 16 0,-5-2-1 16,-3-2-1-16,12 4-178 15,-9-2-52-15,0 3-8 0,-3 2-625 0</inkml:trace>
  <inkml:trace contextRef="#ctx0" brushRef="#br0" timeOffset="-205995.67">2207 10983 1904 0,'-2'5'42'0,"2"-5"9"0,0 3 1 0,2-3 1 0,-2 0-42 0,6 0-11 0,-6-3 0 0,0 3 0 16,3-2 70-16,3-1 12 0,-6-2 2 0,6-1 1 0,3-2-73 15,-3 0-12-15,0 3 0 0,0-3-12 16,-3 0 21-16,3-2 4 0,0 2 1 0,-3-3 0 0,0 1-22 0,0 2-5 15,-3 0-1-15,0 0 0 0,0 0 26 0,-3-3 4 16,0 3 2-16,-3-2 0 0,-3 2-9 0,0-3-1 16,-3 1-8-16,0-1 12 0,0 8-12 0,-2 1 0 15,2-1 0-15,-3 6 0 0,0 2 13 0,0 0-3 16,0 6-1-16,0-1 0 0,-3 4 16 0,6 2 3 16,-5-1 1-16,5 4 0 0,0-1-29 0,3 1 0 15,-3-3 0-15,12 2 0 0,-6 4 36 0,3-7 0 16,3 1 1-16,3-2 0 0,3-7-8 0,0 4-1 15,9-3-1-15,-3 0 0 16,0-5-73-16,0-1-14 0,2-4-4 0,7-4 0 16,0 1-61-16,-6-3-13 0,9 0-2 0,-3-5-1 15,-1 0-43-15,1-1-9 0,-9-1-2 0,6-1 0 16,-9 0 80-16,3 0 16 0,-3 0 3 0,-3 5 1 0,0 1 79 0,-3-1 16 0,3 3 0 0,-6 3 0 16,0 5 162-16,0 0 29 0,-6 0 5 0,3 5 2 15,-9 1-46-15,3 4-10 0,0 3-2 0,0 3 0 16,-3 3-45-16,0-1-10 0,3 4-1 0,-3 1-1 15,3-1-35-15,1 4-6 0,-4-5-2 0,3 6 0 16,-3-1-16-16,6 1-4 0,3 2-1 0,-3 0 0 16,3 3-7-16,-3 5-2 0,3-3 0 0,0 3 0 15,3-5-10-15,0 2 0 0,0-2 0 0,-6 0 0 16,6-3 0-16,0 0 0 0,0 0-12 0,0 3 12 16,0-3-24-16,0 0 2 0,0 0 1 0,-3 3 0 15,3-3 40-15,-6-3 8 0,0-2 1 0,-3 0 1 16,0-3-49-16,-3-2-9 15,3-3-3-15,-2-3 0 0,-4-3 42 0,3 1 8 0,0-6 2 0,0 0 0 0,3-5 13 0,0-2 3 16,-3-3 1-16,-3-3 0 0,9-3-9 0,-3-5-1 16,1-5-1-16,-1-5 0 0,6-1-18 0,-3-2-8 15,6-5 8-15,0-1-8 0,6 3 0 0,0 1 0 16,0-1 0-16,2 3 0 0,1 2 0 0,6 1 0 16,3-1 0-16,-6-2 0 0,9 0 0 0,-3-3 0 15,6-2 0-15,2 0 0 0,-2 2-24 0,3-2-1 16,-3 2 0-16,3-3 0 15,2 1-166-15,-8 2-33 0,9 1-6 0</inkml:trace>
  <inkml:trace contextRef="#ctx0" brushRef="#br0" timeOffset="-205730.09">2654 10393 1555 0,'-3'-5'68'0,"0"5"16"0,3 2-68 0,-6-2-16 0,3 3 0 0,-3-1 0 16,3 4 184-16,-3 2 32 0,0 2 8 0,6 4 0 16,-9 1-126-16,3 1-26 0,0 5-4 0,6 1-2 15,-6 1-42-15,3 1-9 0,-5-3-2 0,-1 6 0 16,0-3 40-16,6 2 8 0,-9-2 2 0,6 5 0 16,-3 0-43-16,3 0-9 0,0 3-2 0,3-3 0 15,-3-2-9-15,3-1 0 0,3-5 0 0,0 0 8 16,3-5-8-16,3-3 0 0,-6 1 0 0,6-6 0 15,3 0-78-15,-3-3-8 0,3-5-2 0,3 0 0 16,-3-3-120-16,3-2-25 16,-9-6-5-16</inkml:trace>
  <inkml:trace contextRef="#ctx0" brushRef="#br0" timeOffset="-205573.89">2672 10681 230 0,'0'0'10'0,"-3"3"2"0,3 0-12 0,-9 2 0 16,0 0 0-16,6 0 0 0,-6 3 449 0,3 0 87 15,-3 3 18-15,3-1 3 0,0 4-381 0,3 2-77 16,3-6-15-16,0 3-4 0,-6-2-52 0,3 0-10 16,3-1-2-16,-3 1-1 0,6-6-15 0,0 0 0 15,3 1 0-15,-6-6-10 16,0 0-233-16,9 0-46 0</inkml:trace>
  <inkml:trace contextRef="#ctx0" brushRef="#br0" timeOffset="-204995.9">2877 10851 172 0,'0'0'16'0,"0"0"-16"0,0 0 0 0,0 0 0 0,0 0 354 0,0 0 68 15,0 0 14-15,6 2 2 0,-3 4-245 0,-3-6-49 16,6 2-9-16,-6-2-3 0,6 0-61 0,-3 0-13 16,3 0-2-16,0-2-1 0,-6 2-23 0,3-6-4 15,3 4 0-15,0-4-1 0,0-2 6 0,-3 3 2 16,-3 0 0-16,6-1 0 0,-3-1-35 0,-3-1 0 16,0-3 0-16,0 3 0 0,0-3 0 0,0 4 0 15,-3-4 0-15,3 0 0 0,-6 1 0 0,3-1 0 16,-3-2 0-16,0 2 0 0,-3 3 0 0,0 3 0 0,3-3 0 15,0 6 0-15,-3 2 46 0,-3 2 2 0,3 1 1 16,-6 2 0-16,4 6-13 0,-1-1-4 0,0 6 0 0,-3 0 0 16,0 0 12-16,3 0 3 0,3 2 0 0,0 1 0 15,0-3-47-15,6 0 0 0,3 0-15 0,0-1 4 16,0 1 11-16,0 0 0 0,6-3 0 0,3 1 0 16,0-1 0-16,3-3 0 0,-3-2 0 0,3-2 0 15,3-1 0-15,0-2 0 0,-1-3 0 0,1-6-8 16,0-2-87-16,0-2-17 15,6-6-3-15,0 0-1 0,0-3-120 0,2 1-25 0,19-27-5 16,-9 5-1-16</inkml:trace>
  <inkml:trace contextRef="#ctx0" brushRef="#br0" timeOffset="-204449.15">3222 10448 2455 0,'0'0'54'0,"-2"6"11"0,-1-1 3 0,3 0 0 0,-6 1-54 0,6-1-14 16,0 0 0-16,0 0 0 0,0-5 46 0,6 6 6 16,-3-6 2-16,5-3 0 0,1 3-43 0,0-5-11 15,0-3 0-15,3 0 0 0,-3-3 0 0,3 1 0 16,3-3 0-16,0-1 0 0,-6-2 0 0,3 3 0 16,-1-3 0-16,1 0 0 0,-3 3 27 0,0-3 3 15,0 0 1-15,0 3 0 0,-9-3-20 0,3 0-11 16,-3 1 12-16,-3-1-12 0,3 0 0 0,-6 3 0 0,3-1 0 15,-3 6 0-15,-3 1 10 0,3 7-10 0,-12 2 8 16,7 6-8-16,-7 3 15 0,0 7-3 0,-3 3 0 0,0 6 0 16,0 5 0-16,-2 2-1 0,2-2 0 0,-6 7 0 15,6-2 42-15,-3 3 9 0,6-3 2 0,1 6 0 16,2-6-52-16,0 2-12 0,0 1 0 0,6 2 0 16,3-5 0-16,0 0 0 0,6-2 0 0,0-3 0 15,0-3 0-15,6-3 0 0,0-5 0 0,3-5 0 16,0-3 0-16,3-5 0 0,-3-2 0 0,6-6 0 15,2-3 0-15,1-2 0 0,3-6 0 0,-6-2 0 16,0-6 0-16,6 3 0 0,-6-2 0 0,-1-3 0 16,1 5 0-16,0 0 0 0,-3 0 0 0,0 6 0 15,-3-4 0-15,0 9 0 0,-3 0 0 0,-6 5 0 0,6 0 0 16,3 2 0-16,-6 1 0 0,0 5 0 0,0 3 9 0,0-4-1 16,0 7 0-16,-3-1 0 0,6 0 7 0,-6 0 1 15,3 1 0-15,3 1 0 0,-6-1-16 0,5-1 11 16,-2-2-11-16,9-1 10 0,-12-2-10 0,9 0 0 15,3 0 0-15,-3-3 8 0,0 1-8 0,3-4 0 16,0 1 0-16,0-3 0 16,0 0-20-16,3 0-10 0,-1-3-2 0,1-2 0 15,-9 2-76-15,3-5-16 0,-3 3-4 0</inkml:trace>
  <inkml:trace contextRef="#ctx0" brushRef="#br0" timeOffset="-199664.17">1234 12319 1044 0,'0'0'46'0,"0"0"10"0,0 0-45 0,0 0-11 0,0 0 0 0,0 3 0 16,0 2 103-16,0 3 18 0,-3-3 4 0,3 3 1 15,-6 0-6-15,3 3-2 0,3-3 0 0,-3 2 0 16,-6 3-48-16,9 1-10 0,-6-1-1 0,6 3-1 16,-3 0-26-16,3-1-6 0,-6 1-1 0,6 0 0 15,-3 0-13-15,3 0-4 0,-2 0 0 0,2-3 0 0,0 0-16 0,0 1-4 16,0-1-1-16,0-3-646 16,0-4-129-16</inkml:trace>
  <inkml:trace contextRef="#ctx0" brushRef="#br0" timeOffset="-198992.45">1079 12205 864 0,'0'0'38'0,"-6"-2"8"0,3-1-37 0,0 0-9 15,-2-2 0-15,2 2 0 0,3-2 194 0,0 0 37 0,-6-1 7 0,6 6 2 16,0 0-118-16,0 0-23 0,6-7-5 0,-6-4-1 16,3 3-46-16,2 0-10 0,-2-2-1 0,6-1-1 15,0-2 21-15,-3 5 5 0,9-5 1 16,-3 2 0-16,6 0-48 0,-3 1-14 0,3-3 0 0,2 2 8 16,1 0 19-16,6 1 4 0,-6 2 1 0,9-3 0 15,-6 1-32-15,2 2 0 0,1 0 0 16,0 0 0-16,-3 0 0 0,0 0 8 0,-1 3-8 0,-2 2 0 15,0 3 0-15,0 0 0 0,-6 0 0 0,-3 0 0 16,0 5 0-16,-4-2 0 0,1 2 0 0,-6 1 0 16,3 4 20-16,-6 1 12 0,0-1 1 0,0 1 1 15,-6 2-53-15,3 3-10 16,-6 0-3-16,1 2 0 0,-1 1 32 0,0-1 0 0,-3 4 0 0,0-1 0 0,0-3 12 16,-3 3-4-16,3 1 0 0,0-1-8 0,-6 0 8 0,4-2-8 15,5-4 0-15,-6 1 0 0,3 0 8 0,3-3-8 16,-3 1 0-16,3-1 0 0,0-3 20 0,3 1-2 15,0-3-1-15,3 0 0 0,-3 0-29 0,6 0-5 16,6 0-2-16,-6 0 0 0,0-3 19 0,3 3 0 16,6-3 0-16,0 3 0 0,-6-3-9 0,6 3 9 15,0-2 0-15,0 2-9 0,3-3-13 0,-3 0-2 16,3 3-1-16,-4 0 0 16,1-3-15-16,3 3-2 0,-3 0-1 0,-6 3 0 15,3-3 11-15,3 2 3 0,-9-2 0 0,6 3 0 0,0-1 17 0,-6 4 3 16,-6-4 1-16,6 1 0 0,-3-1 8 0,0 1 0 15,-6 2 0-15,0 0 8 0,0-2 0 0,0 0 1 16,0 2 0-16,4-3 0 0,-13-2 11 0,6 3 1 16,-3-3 1-16,0 0 0 0,-3-3 0 0,0 0 0 0,-3 1 0 0,1-1 0 15,5-2-10-15,-6-3-1 0,-3 2-1 16,9-2 0-16,-6 0-10 0,3-2 8 0,7-1-8 16,-7-5 8-16,6 3-8 0,3-3 0 0,0-3-12 0,6 1 12 15,-6-4 0-15,9 1 0 0,0 0 0 0,0-3 8 31,0 3-44-31,3 0-10 0,6-1-2 0,-3 1-645 0,6 0-130 0</inkml:trace>
  <inkml:trace contextRef="#ctx0" brushRef="#br0" timeOffset="-198398.8">1779 12361 1036 0,'0'0'46'0,"0"0"10"0,0 0-45 0,0 0-11 16,0 0 0-16,0 0 0 0,0 0 39 0,0 0 5 15,0 0 2-15,0 0 0 0,0 0-8 0,0 0-2 16,0-5 0-16,0 0 0 0,-6-1 15 0,3 1 2 16,3 5 1-16,-3-2 0 0,-3-1 22 0,3 0 4 0,-6 3 0 15,6 0 1-15,-6 0-7 0,0 3-2 16,-3 0 0-16,3 2 0 0,0 0-18 0,-2 0-4 0,2 3-1 0,-3-2 0 16,3 2-14-16,3 2-3 0,-6-2-1 0,3 0 0 15,-3 0-13-15,9 0-2 0,-6 0-1 0,9 0 0 16,-6-3-3-16,0 3-1 0,6-8 0 0,0 5 0 15,3 3-11-15,0-2-16 0,3-4 4 0,3 3 1 16,-6-5 11-16,6 3 0 0,3 0 0 0,-3-1 0 16,3 1 10-16,-3-3 4 0,3 3 1 0,-3-3 0 15,2 2-43-15,4-2-8 16,-3 0-1-16,0 3-1 0,0 0-2 0,-3-1 0 16,0 4 0-16,0-4 0 0,-9-2 15 0,9 8 2 0,-9-3 1 0,0 1 0 15,0-1 22-15,-6 3 0 0,3 0 0 0,-9 0 0 0,6 0 8 16,-3 0 7-16,3 0 1 0,-9 2 0 0,3 1 13 0,0-1 3 15,3-2 1-15,-2 3 0 0,-4-3-13 16,0 2-4-16,3-2 0 0,-6 3 0 0,0-3-8 0,3 0-8 16,0 0 9-16,1-3-9 0,-1 3 0 0,3-3 8 15,3-2-8-15,6 0 0 0,-6-1 0 0,9-2 0 16,0 0 0-16,0 0 0 16,0 0-24-16,0 0-10 0,0 0-2 0,0-8-1 15,3-2-220-15,3 2-44 0</inkml:trace>
  <inkml:trace contextRef="#ctx0" brushRef="#br0" timeOffset="-197789.61">1940 12404 1440 0,'-6'5'128'0,"6"3"-103"0,-3 0-25 0,-3 2 0 16,0 1 102-16,6 2 15 0,-9 6 3 0,3-3 1 15,3 2-31-15,-3 3-6 0,0 0-2 0,0 1 0 16,3-1-48-16,-6 3-10 0,6-1-1 0,-3 1-1 16,3 0-14-16,-6 0-8 0,3 0 8 0,3 2-8 15,-6-2 8-15,1 0-8 0,2 2 8 0,-3-2-8 16,0 0 0-16,0 2-12 0,0-2 2 0,6-3 0 16,-6 0-1-16,6-2 0 0,-6 0 0 0,3-4 0 15,3-1 0-15,0-4 0 0,-6 1 0 0,9-3 0 0,-9-3 2 16,9-2 0-16,-6 2 0 0,0-5 0 0,6-3 9 0,-6 1 0 15,3-4-9-15,3-2 9 0,0 0-10 16,0-5 10-16,3-3-13 0,3-5 5 0,-3 0 8 0,0-3 0 16,3-2 0-16,3-1 0 0,-6-4 0 0,6-4 0 15,0-2 0-15,3-3 0 0,0 1 0 0,6-1 0 16,-6-2 0-16,5-1 0 0,4 6 0 0,-3 3-8 16,-6 2 8-16,3 0 0 0,3 6 0 0,0 0 0 15,-6 2 0-15,5 0 0 0,-2 3 0 0,0 0 8 16,-3 2 0-16,6 3 0 0,-3 3 2 0,3 0 1 15,-6 2 0-15,0 3 0 0,2 0-3 0,-2 3 0 16,-3 2 0-16,3 3 0 0,-3 0 0 0,3 6 0 16,-3-1 0-16,0 3 0 0,0 0-8 0,-6 5 12 15,0 0-12-15,3 3 12 0,-6 0-1 0,0 0 0 16,0 2 0-16,-6 4 0 0,0-4 2 0,0 1 1 16,3 2 0-16,-6-3 0 0,3 3 2 0,0-2 0 0,0 0 0 15,3 2 0-15,-9-8-4 0,3 5-1 0,0 1 0 16,-3-3 0-16,-2-3 12 0,2-2 2 0,0 2 1 15,0-5 0-15,-3-3 5 0,3 0 1 0,0-2 0 0,0 0 0 16,-3-3-9-16,3-3-2 0,1 0 0 0,2-2 0 16,6 0-21-16,-6-3 8 0,3-3-8 0,3 1 0 15,0-6-24 1,3 3-10-16,0-1-2 0,6-2 0 0,0 1-212 0,3 1-42 16,3-15-9-16,5 5-1 0</inkml:trace>
  <inkml:trace contextRef="#ctx0" brushRef="#br0" timeOffset="-197602.11">2377 12232 1911 0,'0'0'42'0,"0"0"9"0,0 0 1 0,0 0 2 0,0 0-43 0,0 8-11 15,-3 0 0-15,0 0 0 0,3-1 96 0,-3-1 16 16,0 2 4-16,3 0 1 0,0-3-80 0,0-5-16 15,0 8-3-15,0 0-1 0,0 0-17 0,0 0 0 16,0-8 0-16,3 5-9 16,-3 3-240-16,0-8-48 0</inkml:trace>
  <inkml:trace contextRef="#ctx0" brushRef="#br0" timeOffset="-197430.33">2416 12499 1778 0,'-9'11'79'0,"9"-11"16"0,0 7-76 0,0 1-19 0,0 0 0 16,-6 0 0-16,3 0 95 0,0 0 15 0,3 0 3 0,0 3 1 15,0-6-64-15,0 3-13 0,0-3-2 0,0 3-1 16,0-3-122-16,0-5-24 0,0 0-4 0,0 0-793 16</inkml:trace>
  <inkml:trace contextRef="#ctx0" brushRef="#br0" timeOffset="-197289.51">2166 12602 1728 0,'0'0'38'0,"0"0"8"0,-3 3 2 0,3-3 0 0,-6 2-39 0,6-2-9 16,0 0 0-16,0 0 0 0,0 0 56 0,0 0 10 16,0 0 2-16,6-5 0 15,-3 2-117-15,3 1-23 0</inkml:trace>
  <inkml:trace contextRef="#ctx0" brushRef="#br0" timeOffset="-196586.57">1368 13306 633 0,'0'0'56'0,"0"0"-44"0,0 8-12 0,0 0 0 16,-3 0 206-16,3 2 39 0,0 4 8 0,-3-1 2 16,3 3-134-16,-9 2-26 0,3 1-6 0,3-1-1 15,0 3-20-15,-3-2-5 0,-3 2-1 0,6 3 0 16,-3 0-21-16,1-1-4 0,-4 4-1 0,-3-6 0 15,6 3-21-15,-3-6-5 0,3 1-1 0,-3-1 0 16,3-2-9-16,3 0 0 0,-3-5 0 0,3-1 8 16,0 1-152-16,3-3-30 0,0-3-6 0,0-5-643 15</inkml:trace>
  <inkml:trace contextRef="#ctx0" brushRef="#br0" timeOffset="-196274.33">1175 13290 1458 0,'0'0'64'0,"0"0"14"0,0 0-62 0,0 0-16 15,0 0 0-15,0-3 0 0,0 3 114 0,6-5 20 16,3 0 4-16,-7 2 1 0,7-2-9 0,-6 2-2 15,6-2 0-15,3 0 0 0,3 2-102 0,-3-2-26 0,6-3 0 0,3 2 0 16,-6 1 50-16,11 0 5 0,-5-3 1 0,0 3 0 16,0-3-36-16,0 0-6 0,0 0-2 0,-1-3 0 15,1 3-12-15,0-2 11 0,0 2-11 0,3 0 10 16,-3 3-10-16,-1-3-12 0,1 2 2 0,0 1 1 16,-3 2 9-16,-3 3 0 0,-3-2 0 0,3 4 0 15,-4 1-57-15,1 0-10 16,-3-1-1-16,3 4-676 0,-6-1-134 0</inkml:trace>
  <inkml:trace contextRef="#ctx0" brushRef="#br0" timeOffset="-195696.31">1556 13626 921 0,'0'0'40'0,"0"0"10"0,0 0-40 0,0 0-10 0,3-5 0 16,3 2 0-16,-3 0 187 0,-3 3 35 0,0 0 7 0,3-2 2 15,2 2-138-15,4-3-27 0,-9 3-6 0,3-2 0 16,6-1-20-16,0 0-4 0,0 1-1 0,-3-1 0 16,3-2-11-16,-3-1-1 0,3 4-1 0,-3-1 0 15,3-2-14-15,0-1-8 0,0 1 10 0,-6 0-10 16,3-3 0-16,3 0 0 0,-7 0 0 0,1 0 0 16,3 3 36-16,-3-3 0 0,-3 0 1 0,6 0 0 15,-6-3-21-15,0 6-5 0,0-3-1 0,0 0 0 16,0 0 0-16,-6 3 0 0,3 0 0 0,-3-1 0 15,3-1-2-15,1 4-8 0,-4 0 12 0,3 1-4 16,-6 2-8-16,3 2 0 0,0 4 0 0,-3 1 0 16,0 4 35-16,-3 0 5 0,3-1 0 0,-3 3 1 0,-6 3-19 15,6 3-4-15,3-1-1 0,-2 1 0 0,2 2-5 16,-3 0 0-16,6-2-1 0,3 2 0 0,-6-3-11 0,3 1 0 16,0-6-10-16,6 3 10 0,0-3 0 0,3 1 0 15,-3-7 0-15,9 4 0 0,-6-6 11 0,6 1 8 16,0-1 1-16,3-5 1 0,5 0-33 0,-5 0-8 15,0-5 0-15,6-1-1 0,0-2 21 0,3 0 0 16,-9-5 0-16,6 0 0 16,2 0-100-16,4-6-15 0,-3 1-3 0,-3-3-1 15,3-3-142-15,-3 0-29 0,14-26-6 0,-11 13 0 0</inkml:trace>
  <inkml:trace contextRef="#ctx0" brushRef="#br0" timeOffset="-195368.25">2115 12928 1728 0,'0'0'76'0,"0"0"16"0,0 0-73 0,0 0-19 0,0 0 0 0,0 0 0 16,0 0 104-16,0 0 16 0,-3 2 4 0,-6 3 1 16,3 3-42-16,0 0-9 0,0 3-2 0,-2 2 0 15,2 3-10-15,-3 3-2 0,3-1-1 0,-3 3 0 16,-3 0-18-16,3 3-3 0,3 3-1 0,-3-1 0 15,-6 3 8-15,9 0 2 0,-9 0 0 0,9 1 0 16,-3-1-19-16,-5 0-3 0,8 0-1 0,-3 3 0 16,-3-3-14-16,3 0-10 0,0-3 12 0,3 1-12 0,0-1 8 0,0-2-8 15,3-3 0-15,3-2 0 0,0-3 0 0,0-1 0 16,3-1 0-16,3-4 0 0,-3-2 0 0,0 0-9 16,-3-8 1-16,6 5 0 15,-6-5-20-15,9 6-3 0,-9-6-1 0,9-3 0 16,-3 0-85-16,0 1-18 0,3-1-3 0,-3-2-1 15,2 0-113-15,-2-1-24 0,9-12-4 0,-6 5 0 0</inkml:trace>
  <inkml:trace contextRef="#ctx0" brushRef="#br0" timeOffset="-194993.39">2133 13467 1382 0,'0'0'123'0,"0"0"-99"16,0 0-24-16,0 0 0 0,0 0 133 0,-6 8 22 0,6-8 4 0,0 8 1 15,0-8-43-15,6 5-8 0,-6-5-1 0,3 6-1 16,3-4-69-16,-6-2-14 0,0 0-2 0,6 3-1 16,0 0-5-16,3-3-2 0,0-3 0 0,-6 0 0 15,6-2-14-15,0-3 9 0,-3 0-9 0,2 3 8 16,-2-6-8-16,3 3 8 0,3-2-8 0,-9-1 8 16,3 1-8-16,-6-1 0 0,6 1 0 0,0 2 0 15,-6-3 0-15,0 3 8 0,0 0-8 0,-6 3 0 16,3-3 9-16,0 3-9 0,-6-1 10 0,0 4-10 15,0 2 11-15,-2 0-11 0,-1 0 12 0,3 5-12 16,-3 3 29-16,3 0-1 0,-6 2 0 0,3 4 0 16,0 2 29-16,0-1 6 0,3 1 1 0,-3 3 0 0,3 2-49 15,1-3-15-15,-1 1 8 0,0 2-8 16,6 0 8-16,3 0-8 0,0-2 12 0,0 0-12 0,3-1 0 16,3-2 0-16,-3-5-15 0,3 2 5 0,5-3 10 15,-2-2 0-15,3 0 0 0,-3-3 0 0,6-2 0 16,0-3 0-16,-3-3 0 0,6-2 0 15,3-3-108-15,-1 0-19 0,-5-5-4 0,6 0-643 16,-6-3-129-16</inkml:trace>
  <inkml:trace contextRef="#ctx0" brushRef="#br0" timeOffset="-194078.28">2580 13174 1728 0,'0'0'38'0,"0"0"8"0,0 0 2 0,0 0 0 0,0 0-39 0,0 0-9 16,0 0 0-16,0 0 0 0,8 0 49 0,-5-3 8 16,3 0 2-16,6 1 0 0,-3-1-43 0,-3-2-16 15,9-1 11-15,-6 1-11 0,3-3 57 0,-3 0 6 16,6-2 1-16,0-4 0 0,-3 4-64 0,-1-3 0 16,7-3-9-16,-9 0 0 0,3-3 9 0,-3 1 12 15,3 2-2-15,-3 0-1 0,-3 0-9 0,3-2 0 16,-3 2 0-16,-3 3 0 0,-3-3 0 0,0 3 0 15,0-1 0-15,0 1 0 0,-3 0 53 0,-3 0 9 16,-3 2 2-16,3-2 0 0,-9 2-52 0,3 6-12 0,-3-3 0 16,6 3 0-16,-12 2 0 0,1 6 0 15,2 2 0-15,-3 3 0 0,0 2 54 0,0 4 8 16,0 2 2-16,4 2 0 0,-4 3-52 0,0 3-12 0,3 5 0 16,0 0 0-16,3 3 54 0,-3 2 8 0,7 3 2 0,-1 3 0 0,3 0-52 0,-3 0-12 15,6-1 0-15,3 4 0 0,-6-1 0 0,9 0-15 16,-6 1 3-16,3 2 1 0,0 0 11 0,3-3 0 15,0 0 0-15,0 1 0 0,-6-6 0 0,3 2 0 16,3-2 0-16,-6-2 0 0,0-1 0 0,3-2 0 16,-3 0 0-16,6 2 0 0,-9-8 0 0,9 1 0 15,-9-1 0-15,6-2 0 0,-3-3 0 0,3 1-18 16,-5-7 3-16,5 4 1 16,-3-6-22-16,3-2-4 0,-3-1 0 0,3-2-1 15,-6 0-3-15,6-5-1 0,-3 2 0 0,3-2 0 16,-6-3-31-16,3 0-5 0,0-6-2 0,0 1 0 15,3 0 15-15,-9-3 4 0,12-3 0 0,-9 1 0 0,3-1 64 0,0-5 0 0,-3 3 8 0,3-3 1 16,4 0-9-16,-4 3-12 0,3 0 2 0,0 0 1 16,3-1 9-16,0 1 9 0,0 0-1 0,-6 0-8 15,6 5 0-15,0 0 0 0,0-3-10 0,0 3 10 16,0-2 44-16,6 2 16 0,-6 0 3 0,6 0 1 16,0-3-56-16,2 3-8 0,1-2 0 0,3 2-10 15,-3 0 10-15,3 0 0 0,-3 0 10 0,6 0-10 0,0 3 29 16,-3-3 0-16,0 3 0 0,0-3 0 0,2 2-17 15,-2 1-3-15,-3-3-1 0,3 6 0 16,0-4-36-16,-3 4-7 0,3-4-1 16,0 1-630-16,3 0-126 0</inkml:trace>
  <inkml:trace contextRef="#ctx0" brushRef="#br0" timeOffset="-193531.53">2660 13555 230 0,'0'0'20'0,"0"0"-20"15,0 0 0-15,3 0 0 0,3 0 340 0,-6 0 64 0,3-3 13 0,0 3 3 16,3-3-267-16,3 1-53 0,-6 2-10 16,3 0-2-16,6-3-49 0,-9 0-10 0,2 1-1 0,1-1-1 15,0-2-15-15,3 2-4 0,-9-2 0 0,6-3 0 16,-3 3-8-16,0-3 10 0,6 0-10 15,-9-3 10-15,0 3-10 0,3-2 10 0,-3 2-10 0,0-3 10 16,-3 3 6-16,-3 0 2 0,3-2 0 0,0 2 0 16,-3-3 19-16,-3 3 4 0,0 0 1 0,3 0 0 15,-2 3-14-15,-4-3-4 0,-3 5 0 0,0 1 0 16,6-1-4-16,-3 6 0 0,-6-3-1 0,6 5 0 16,3-2-2-16,-3 5 0 0,3 0 0 0,-5 2 0 15,2 1-17-15,3-1 0 0,3 4 0 0,-9-1 0 16,9 0 55-16,-3 0 7 0,3 1 2 0,3 1 0 15,-3-1-64-15,6 2-18 0,-3-1-1 0,6 1 0 0,3 0 31 16,-6-3 5-16,9 1 2 0,-6-1 0 0,3-5-19 16,6 2 0-16,-3-4 0 0,3-1 0 0,-3-2 0 0,3-1 0 15,-1-4 0-15,7 2 0 16,-9-6-18-16,6-2-7 0,0-2-2 16,6-1 0-16,-9 1 2 0,0-4 0 0,6 1 0 0,-10 0 0 15,4 0-3-15,-3-1-1 0,-6-1 0 0,3 1 0 0,-3-2 14 0,0 3 3 16,3 0 1-16,-12 5 0 0,6-3 11 0,-6 4 0 15,3-1 0-15,0 0 8 0,0 0-8 0,-6 0 0 16,-3 3 0-16,4 2 8 0,-1 0-8 0,0 3 0 16,0 0 0-16,0 6 0 0,-3-1-16 0,0 0 3 15,3 3 0-15,0 0 0 16,0-3-39-16,3 3-7 0,0 0-1 0,3 0-1 16,3-3-179-16,0 1-36 0</inkml:trace>
  <inkml:trace contextRef="#ctx0" brushRef="#br0" timeOffset="-193094.16">2901 13359 806 0,'0'0'72'15,"-3"5"-58"-15,0 0-14 0,0 3 0 16,-3 0 208-16,3-2 38 0,3 4 8 0,-6 1 2 0,3-3-118 0,0 2-23 15,3 1-5-15,-6 5-1 0,3-3-72 0,3 0-14 16,0-2-3-16,-6-1-1 0,6 1 29 0,-3 2 7 16,0-2 1-16,3-1 0 0,-3 1-24 0,3-1-5 15,0 1-1-15,0-6 0 0,0-5 16 0,0 0 3 16,0 0 1-16,0 0 0 0,0 0-46 0,0 0-24 16,6-2 2-16,3-4 1 0,0-4 21 0,-3-1 0 15,0-2 0-15,3 0 8 0,0-3 8 0,3 0 0 16,-3 0 1-16,6 0 0 15,-3 0-44-15,3 3-9 0,-7 0-1 0,7 2-1 16,-3 1 10-16,-3-1 1 0,0 3 1 0,3 0 0 0,3 3 26 0,-12 5 19 16,3-3-3-16,0 3-1 0,0 3-15 0,-3 2 9 15,3 1-9-15,-6 2 8 0,0 0 11 0,3 2 1 16,-6 1 1-16,3-1 0 0,0 3 1 0,-6 1 0 16,3-1 0-16,3 0 0 0,-9-2-22 0,6 2 8 0,0-2-8 0,0 2 0 15,3 0 31-15,0-2 1 0,0-1 1 0,3-2 0 16,0 0-24-16,0-3-9 15,-3-5 0-15,9 3 9 0,0 0-9 0,-3-3-11 0,0-3 3 16,3-2 0 0,-1-1-171-16,4 1-33 0</inkml:trace>
  <inkml:trace contextRef="#ctx0" brushRef="#br0" timeOffset="-192344.31">3291 13391 691 0,'0'0'61'0,"0"0"-49"0,0 0-12 0,0 0 0 0,0 0 155 0,0 0 28 0,0 0 5 0,0 0 2 16,0 0-55-16,0 0-11 0,0 2-3 0,-3 4 0 16,3-1-14-16,0 3-3 0,-6-3-1 0,6 3 0 15,-6 0-21-15,3 5-4 0,0 0-1 0,0 3 0 16,-3-5-29-16,0-1-7 0,3 4-1 0,-3 2 0 15,6-3-18-15,-6-3-4 0,3 1-1 0,3-3 0 0,0 2-17 16,0-2 8-16,0-8-8 0,0 0 0 0,0 0 0 16,0 0 0-16,0 0 0 0,3-5 0 0,6 0 8 0,0-3-8 15,0-5 0-15,0-1 0 0,3 4 0 0,-3-3 0 16,0-1 0-16,3-2 0 0,-3 1 0 0,6-1-14 16,-7 2 4-16,4 1 1 0,0 0 9 0,-3 2-8 15,0 1 8-15,3 2-8 0,-6 0 8 0,3 3 0 16,-3-1-9-16,0 4 9 0,3-1 0 0,-9 3 10 15,0 0-1-15,9 3 0 0,-9 2-9 0,3 0-14 16,-3 1 3-16,3 2 1 0,-3 0 10 0,-3 2 11 16,3 1-3-16,-3 2 0 0,3 0-8 0,-6 3 0 15,3-3 0-15,3 0 8 0,0 1 12 0,-6-4 3 16,6 1 0-16,-3-1 0 0,3 1-6 0,0 0-1 16,-3-3 0-16,3-1 0 0,0 1-16 0,3-2 10 15,6-1-10-15,-6 0 8 0,3-5 11 0,0 0 1 16,0-2 1-16,3-4 0 15,-3 1-93-15,8 0-20 0,-5-3-3 0,-6 0-1 16,6-3-204-16,0 1-42 0</inkml:trace>
  <inkml:trace contextRef="#ctx0" brushRef="#br0" timeOffset="-191875.7">3601 13335 1490 0,'0'0'66'0,"0"0"14"0,0 0-64 0,0 0-16 0,0 0 0 0,0 0 0 15,0 0 118-15,0 0 21 0,0 0 4 0,0 0 1 0,0 0-51 16,0 0-9-16,0 5-3 0,-6 1 0 0,6-1-17 0,-3 3-4 16,-3 0-1-16,3 0 0 0,0 2-8 0,-3 1-2 15,3-1 0-15,-6 4 0 0,3-1-14 0,0 3-3 16,6-3-1-16,-9 0 0 0,3 0-10 0,3 1-1 16,0-4-1-16,3 1 0 0,0-1-11 0,0-2-8 15,3 0 9-15,0-2-9 0,3 2 0 0,-3-6 0 16,3-2 0-16,6-2 0 0,-3-1 0 0,-3-2-8 15,9-3 8-15,-6 2-10 16,2-4-15-16,1 2-3 0,0-5-1 0,-3-1 0 16,3 1-14-16,3 0-2 0,-9-3-1 0,3 0 0 0,0 3 21 0,-3 2 4 15,6-2 1-15,-9 3 0 0,3 2 20 0,0-3 0 16,-4 6-9-16,4-1 9 0,0 1 0 0,-6 5 0 16,0 0 0-16,0 0 0 0,0 0 19 0,0 0-3 15,0 0 0-15,0 0 0 0,0 8 9 0,0 0 2 16,-6 0 0-16,6 3 0 0,-3-1 1 0,0 1 0 15,1 2 0-15,2-2 0 0,-3 2-4 0,0 0 0 16,3-2 0-16,0 2 0 0,-6-3-7 0,6 4-1 0,-3-4-1 16,3 1 0-16,0-1-7 0,0 1 0 0,0-3-8 0,3 0 12 15,3-3-12-15,-6-5 0 0,0 5 0 0,6-2 0 16,-6-3 0-16,5 0 0 0,4 0 0 0,-6-3 0 16,6-2-11-16,0 0-5 0,0-3 0 0,-6 3-1 15,3-3-141 1,0-3-28-16,0 3-6 0,0 0-896 0</inkml:trace>
  <inkml:trace contextRef="#ctx0" brushRef="#br0" timeOffset="-191172.73">3916 13351 691 0,'0'0'30'0,"0"0"7"0,0 0-29 0,0 0-8 16,0 0 0-16,0 0 0 0,0 0 232 0,0 0 44 16,0 0 10-16,0 0 2 0,0 0-198 0,0 0-39 15,0 0-8-15,0 0-2 0,0 0 31 0,0 0 7 16,0 0 1-16,0 8 0 0,0-3-8 0,0 3 0 0,-6 0-1 15,3 3 0-15,3-3-6 0,-3 2-1 16,0 1 0-16,0-1 0 0,0 3-51 0,3-2-13 16,0 0 0-16,0-1 0 0,-6 1 54 0,6-3 8 0,6-3 2 0,-6 3 0 15,0-3-52-15,0-5-12 0,0 0 0 0,0 0 0 32,3 3-48-32,-3-3-13 0,9 0-3 0,0-3 0 0,0-2 64 0,-3-3 21 0,3 0 0 0,0 0 0 15,-6-5-33-15,6 2-8 0,0-2 0 0,-3 3-1 16,2-1-35-1,4 0-6-15,-6-2-2 0,3 3 0 0,0 2 64 0,0-3 16 0,-3 3 2 0,6 3 0 16,-6 2-18-16,0-2 0 0,-6 5 0 0,0 0 0 16,9 0 0-16,-9 0 0 0,0 0 0 0,0 0 0 15,0 0 8-15,3 5 4 0,3 3 0 0,-6 0 1 0,0 3-1 16,0-3 0-16,0 5 0 0,-6-3 0 0,3 4 5 16,-3-4 1-16,0 3 0 0,3-2 0 0,0 2-10 15,0-5-8-15,3 3 9 0,-6-3-9 0,6-8 0 16,0 0 0-16,0 0 0 0,0 0 0 0,0 0 0 0,0 0 0 15,0 0 0-15,12-6 0 0,-3 1 18 0,6-3-2 16,-6-2-1-16,3-1 0 0,-3-2-26 0,5 0-5 16,-5 2 0-16,3-2-1 0,-3 0-5 0,0-1-1 15,0 1 0-15,0 5 0 0,0-2 11 0,3 2 3 16,-9 0 0-16,3 2 0 0,0 4 9 0,-6 2 0 16,0 0 0-16,0 0-8 0,0 0 35 0,0 0 7 15,0 0 2-15,0 0 0 0,0 8-36 0,6 0-14 16,-12 2 1-16,6-2 0 0,-6 5 29 0,6-2 7 15,-3 0 1-15,0 2 0 0,0 0-24 0,3-2-13 16,0-1 1-16,-6 1 1 0,6-3 35 0,0 0 8 0,0 0 0 16,6-1 1-16,-6 1-1 0,0-2-1 0,0-6 0 15,6 8 0 1,0-6-64-16,3 1-13 0,-9-3-2 0,3 0-1 16,-3 0-229-16,6-5-46 0</inkml:trace>
  <inkml:trace contextRef="#ctx0" brushRef="#br0" timeOffset="-189024.59">4339 13306 403 0,'0'0'36'0,"0"0"-36"0,0 0 0 0,0 0 0 15,0 0 250-15,0 0 43 16,0 0 9-16,0 0 2 0,0 0-141 0,0 8-28 0,-3 0-6 0,3 0-1 16,-3 0-52-16,0 2-10 0,0 1-2 0,0 2-1 15,0 0-24-15,3 1-5 0,-6-4-1 0,6 1 0 16,-6-1-1-16,6 1 0 0,-3 2 0 0,3-5 0 16,-3 3-32-16,3-1 0 0,0-5 0 0,0 3 0 15,0-8 0-15,0 0 0 0,0 0 8 0,0 0-8 16,0 0 0-16,0 0 10 0,0 0-10 0,6-2 8 15,6-4-8-15,-9 1 0 0,3 0 9 0,0-3-9 16,-3 0 0-16,3-3-8 0,0 3 0 0,3 1 0 16,-4-4-4-16,4 3-1 0,-3-3 0 0,0 4 0 15,0-4 13-15,3 3-11 0,-6 3 11 0,0-1-10 16,3 1 10-16,-6 5 0 0,0 0-9 0,0 0 9 16,0 0 0-16,0 0-9 0,0 0 9 0,9 5 0 0,-9 1 0 0,3 2 0 15,-6-3 0-15,3 3 0 0,3 0 11 0,-3 0-1 16,0 2 0-16,0-2 0 0,0 0 1 0,-3-3 0 15,3 1 0-15,0 2 0 0,0-8-11 0,0 0 0 16,0 0 0-16,0 0 0 0,0 0 9 0,0 0 0 16,0 0 0-16,0 0 0 0,0 0-9 0,0 0 10 15,6-6-10-15,0 1 10 0,3 0-10 0,0 0-12 16,0-3 2-16,3 0 1 16,-6 0-18-16,3-3-3 0,-4 1-1 0,4 2 0 15,-3 0 3-15,3 0 1 0,-3 0 0 0,0 0 0 0,-3 3 18 0,3-1 9 16,0 4-10-16,-6 2 10 0,0 0 0 0,0 0 0 15,0 0 0-15,0 0 0 0,0 0 12 0,0 0 8 16,3 8 1-16,3 2 1 0,-6 1 7 0,0 2 2 16,-6-2 0-16,3 4 0 0,-3 1-7 0,6-2 0 0,-3 1-1 15,0-1 0-15,3-1-9 0,-3-3-2 16,3-2 0-16,3 0 0 0,-3 0-12 0,0-8 0 0,0 0 8 16,0 0-8-16,0 0-14 0,12 3-6 0,-3-3 0 0,0-5-719 15,3-3-143-15</inkml:trace>
  <inkml:trace contextRef="#ctx0" brushRef="#br0" timeOffset="-188360.77">4675 13346 691 0,'0'0'30'0,"0"0"7"0,0 5-29 0,0 3-8 16,-6-3 0-16,6 0 0 0,-3 3 319 0,3-2 62 15,0-1 13-15,0-5 2 0,0 0-264 0,3 8-52 16,-3-3-12-16,0-5-1 0,6 5-34 0,-6-5-6 15,3 3-2-15,-3-3 0 0,6 3-15 0,0-3-10 16,0 0 12-16,0-3-12 0,-3 0 13 0,3-2-4 16,0-3-1-16,-3 3 0 0,3-3-8 0,-3 0 0 15,0-3 0-15,0 4 0 0,3-1-13 0,-1 0-8 16,-5 0-2-16,0-3 0 0,0 3 39 0,-5 0 7 0,2 0 1 0,3 0 1 16,-6 0-17-16,3 3-8 0,0 0 0 0,-3 2 8 15,0 3 23-15,0 0 4 0,0 6 1 0,0-1 0 16,-6 3-45-16,3 2-9 0,3 1-2 0,-6 5 0 15,3 0 44-15,6 0 9 0,-9-1 2 0,6 4 0 0,3-3-7 16,-5 5 0-16,5-3-1 0,0 1 0 16,3-6-15-16,0-2-2 0,3-1-1 0,3 1 0 0,-1-3-9 15,4-5 0-15,3-1 9 0,-3-2-9 0,6-5 8 16,-3 0-8-16,3-1 10 0,0-2-10 0,0 0-9 0,5 1-8 16,-5-4-2-16,0-2 0 15,6 2-17-15,-3 1-3 0,-3 4-1 0,-3-4 0 0,0 2 23 16,-3 0 4-16,5 3 1 0,-8-1 0 0,3 4 12 0,-3 2-9 15,-6 0 9-15,0 0-8 0,3 5 8 0,-3 3 0 16,0 0 0-16,0 5 0 0,-3-2 10 0,3-1 4 16,-9 3 1-16,6 1 0 0,0-4 5 0,0 1 0 15,0-1 1-15,3 1 0 0,0 0-5 0,0-4 0 16,0 1-1-16,0-2 0 0,0-4-6 0,0-2-1 16,0 0 0-16,0 0 0 0,3-8-8 0,6 0 12 15,0 1-12-15,-3-1 12 0,0-3-12 0,3 0 8 0,0-2-8 16,-3 0 8-16,3 0-8 0,-3-1 0 0,3 1 0 15,-3 0 0-15,0 0 0 0,3 2 0 0,-3 1 0 16,0-1 0-16,-3 3 0 0,3 0 0 0,-4 0 0 0,1 3 0 16,0 0 0-16,3-1 0 0,-6 6 0 0,0 0 0 15,6-5 0-15,3 2 0 0,-9 3-9 0,3-2 9 16,3-1 0-16,6 0 0 0,-6 1-8 0,0-1 8 16,3 1-13-16,0-1 1 0,-3-2 0 0,0-1 0 15,3 1-29 1,-3 2-6-16,3-5-1 0,0 3 0 0,-1 0-89 0,1-3-19 15,0 0-3-15,-3 0-516 0,3 0-103 0</inkml:trace>
  <inkml:trace contextRef="#ctx0" brushRef="#br0" timeOffset="-186001.99">743 13589 460 0,'0'0'41'0,"0"0"-33"0,0 0-8 0,0 0 0 16,0 0 181-16,0 0 35 0,0 0 6 0,0 0 2 15,0 0-128-15,0 0-26 0,0 0-5 0,0 0-1 16,0 0 20-16,0 0 4 0,0 0 1 0,0 0 0 16,0 0-30-16,0 0-7 0,0 0 0 0,3 0-1 15,0 3-1-15,3-3 0 0,3 0 0 0,-3 0 0 16,3 0-22-16,6 0-4 0,-9-3 0 0,11 0-1 0,-5 1-10 0,6-1-1 16,-6 0-1-16,6 1 0 0,-3-1-11 0,3-2 0 15,0 2 0-15,-7 1 8 16,7-1-140-16,-6 3-28 0,-3 0-5 0</inkml:trace>
  <inkml:trace contextRef="#ctx0" brushRef="#br0" timeOffset="-185517.75">764 14444 1429 0,'0'0'31'0,"0"0"6"0,0 0 2 0,0 0 2 0,3-3-33 16,-3 3-8-16,0 0 0 0,0 0 0 0,0-5 96 0,0 5 18 15,0 0 3-15,0 0 1 0,0 0-31 0,9 0-7 16,0-6 0-16,0 4-1 0,-3 2-20 0,3 0-4 16,2-3-1-16,4 0 0 0,-9 3-23 0,9 0-5 15,0 0-1-15,0-2 0 0,0-1-14 0,3 1-3 16,-1-1-8-16,-2 0 12 0,3 1-12 0,0-4 8 16,-6 1-8-16,6 2 0 15,-6-2-117-15,3 2-30 0,0 1-5 0</inkml:trace>
  <inkml:trace contextRef="#ctx0" brushRef="#br0" timeOffset="-184658.57">1666 14116 1011 0,'0'0'44'0,"0"0"11"0,0 0-44 0,3 0-11 16,0 0 0-16,-3-3 0 0,0 3 81 0,0 0 15 15,0 0 2-15,0 0 1 0,0 0-9 0,0 0-2 0,0 0 0 0,0 0 0 16,0 0-13-16,0 0-3 0,-6-5-1 0,6 5 0 16,0 0-2-16,0 0 0 0,-9 0 0 0,9 0 0 15,-12-3-14-15,-3 6-3 0,3-3-1 0,0 5 0 16,0-2-12-16,-6 2-3 0,10 0 0 0,-4 0 0 15,0 3-4-15,3-2 0 0,0 2-1 0,-3-3 0 16,3 0-11-16,0 0-1 0,0 1-1 0,6 2 0 16,-6-3-6-16,9-5-2 0,-6 3 0 0,6-3 0 15,0 0-10-15,-6 5 0 0,6-5 0 0,0 0 0 16,0 0 0-16,3 8 0 0,-3-8 0 0,3 5 0 16,3 0 0-16,-3 1-9 0,12 2 9 0,-9-3 0 15,3 3 0-15,0-3-8 0,9 0 8 0,-9 3 0 16,6-2-13-16,2 2 1 0,-5 0 0 0,6 0 0 0,-9 2 12 0,6-2 0 15,-6 3 0-15,3-1-9 0,-3 3-8 0,-3 3-2 16,-3-2 0-16,6-1 0 0,-6 0 19 0,-3 0-10 16,0 3 10-16,0 0-8 0,6-3 8 0,-6 3 0 15,-6 0 0-15,3 0 0 0,-6-3 0 0,6 0 0 16,-6 1 0-16,0-1 0 0,-3 0 0 0,-3-2 8 16,3-1-8-16,0 1 8 0,0-1 2 0,-2 1 1 15,2-3 0-15,-3 0 0 0,0 0 0 0,0-3 0 16,0 3 0-16,0-3 0 0,-3 1-11 0,6-6 12 15,-5 2-12-15,-1 1 12 0,3-3-4 0,-3 0-8 16,0-3 12-16,3 1-4 0,3-1-8 0,-3-2 0 16,4-3 9-16,-1 0-9 0,6 2 0 0,0-2 0 15,0-2 0-15,3 2 0 0,3-3 0 0,0 1-18 16,0-1 3-16,0 1 1 16,3-1-88-16,3 0-18 0,0 1-3 0,0-3-592 15,3 5-118-15</inkml:trace>
  <inkml:trace contextRef="#ctx0" brushRef="#br0" timeOffset="-184314.9">1960 13975 1656 0,'0'0'36'0,"0"0"8"0,0 0 2 0,0 0 0 0,0 0-37 0,0 0-9 16,-6 0 0-16,6 0 0 0,0 0 71 0,0 0 12 16,-2 3 2-16,2 5 1 0,-6-3-36 0,3 6-7 15,0-3-2-15,3 5 0 0,-6 0 1 0,3 3 0 16,-3 3 0-16,0-1 0 0,0 3 1 0,3 3 0 16,-6 0 0-16,0 5 0 0,0-3-3 0,-6 6 0 15,6 5 0-15,-6-2 0 0,3-1-19 0,-2 0-4 16,5-2-1-16,0 0 0 0,0-3-16 0,6-3 8 15,3-2-8-15,0 0 0 0,-6-5 0 0,12-1 0 16,-6-2 0-16,3-3 0 0,0-5-9 0,6 0-9 16,-3-3-2-16,3-2 0 15,-3-3-128-15,2 0-25 0,-2-5-6 0,6 2-778 0</inkml:trace>
  <inkml:trace contextRef="#ctx0" brushRef="#br0" timeOffset="-183779.48">1722 14391 979 0,'0'5'87'0,"0"-5"-70"0,-3 3-17 0,0-1 0 15,3-2 207-15,0 0 37 0,0 3 8 0,0-3 2 16,0 0-129-16,0 0-25 0,0 0-6 0,0 0-1 16,6 5-38-16,9-2-8 0,-6-3-2 0,3 3 0 15,-3-3-25-15,3-3-4 0,3 0-2 0,0 1 0 16,-3-1-14-16,5-2 11 0,-5-1-11 0,0-2 10 15,6 3-10-15,-9-3 0 0,3 3 0 0,0 0 0 16,0-1-11-16,3 1-7 0,-9 0-2 0,8 2 0 16,-11-2-10-16,3 5-2 0,6-3-1 0,-9 3 0 0,3 3 17 15,-3-1 4-15,-3-2 1 0,3 8 0 0,-3 0-1 0,0 3 0 16,0-1 0-16,-3 1 0 0,0 2 35 16,3 1 6-16,-6-1 2 0,3 0 0 0,3 0 1 0,-6 0 1 15,3 1 0-15,0-1 0 0,3-3 25 0,-6 1 5 16,6 0 1-16,-3-3 0 0,3 0-52 0,0-1-12 15,3-1 0-15,-3-6 0 0,0 0 0 0,6 2 0 16,0 1 0-16,3-6 0 0,3-2 0 0,3 0 0 16,-6-3 0-16,3-3 0 0,0 1 0 0,6-1 0 15,-9-2 0-15,5-3 0 16,-2 3-48-16,3-3-13 0,-6 3-3 0,3-3 0 0,-3 5 50 0,3-2 14 16,-3 5 0-16,-6 0 0 0,3 3-12 0,-6 5 12 15,0 0-10-15,0 0 10 0,0 0 0 0,0 0 0 16,0 0 0-16,3 5 0 0,0 3 16 0,-3 3 10 0,-6-1 2 15,-3 3 0-15,3 3 4 0,-3 0 0 0,6 0 1 0,0 0 0 16,3 2-18-16,0-2-4 0,-6-2-1 0,6 1 0 16,0-1 14-16,6-1 4 0,-6-3 0 0,3 1 0 15,0-3-20-15,3-3-8 0,3 3 8 0,0-5-8 16,3 0 0-16,0-3 0 0,-1-3 0 0,4-2 0 16,-3-3-114-16,3-3-22 0,0 0-4 0,-6-2-944 15</inkml:trace>
  <inkml:trace contextRef="#ctx0" brushRef="#br0" timeOffset="-183076.52">2487 14409 403 0,'0'0'36'0,"0"0"-36"0,0 0 0 0,0 0 0 0,0 0 310 0,0 0 55 0,0 0 11 0,0 0 3 16,0 0-230-16,9 11-45 0,-9-11-10 0,0 0-2 15,3 2-50-15,6 1-10 0,-9-3-3 0,9-3 0 16,-6 1-9-16,3-3-1 0,6-1-1 0,-9-2 0 16,3-2-18-16,0 2 0 0,0-3 0 0,3 1 0 15,-9-1 9-15,3 0-9 0,0 1 0 0,3 2 9 32,-6-3-28-32,0 1-5 0,-6 2-2 0,6 0 0 0,-6-3 50 0,0 3 11 0,3-2 1 0,-9 2 1 31,6 0-8-31,-3 3-1 0,0-1-1 0,-3 4 0 15,3 2 29-15,-3 2 7 0,0 4 1 0,0 2 0 0,4-1-43 0,-4 7-8 0,-6-1-1 0,6 3-1 16,-3 2 14-16,3 1 3 0,-3 2 1 0,6 0 0 16,-6 3-9-16,3-3-3 0,1 3 0 0,5-3 0 0,0 0-9 0,0-2-8 15,6-1 9-15,6 1-9 0,-6-6 0 0,0 0 0 16,3 1 0-16,6-4 0 0,-1-2 0 0,1-3 0 16,3 1 0-16,-3-6 0 0,0-3 0 0,6 0 0 15,3-5 8-15,-3 0-8 0,0-5-13 0,0 0-9 16,2-3-2-16,1-5 0 15,3 0-12-15,-3-3-4 0,3-2 0 0,-6-4 0 16,3 1-40-16,-7 0-9 0,7 0-2 0,3 0 0 16,-9 0 19-16,6 2 3 0,-9-2 1 0,6 0 0 0,-6-2 43 0,3-1 9 15,2-3 1-15,-2 1 1 0,-3 2-4 0,-3 3-1 16,3-3 0-16,0 3 0 0,-3 3 49 0,0 5 10 16,0 2 1-16,-3 1 1 0,3 4-6 0,-6 1-2 15,3 8 0-15,-3-3 0 0,0 5 15 0,0 3 3 16,0 0 1-16,0 0 0 0,-3 6-5 0,-3 1 0 15,3 4-1-15,-3 0 0 0,0 2-5 0,0 3-1 16,3 0 0-16,-6 2 0 0,0 3-5 0,-3 0 0 0,3 6-1 16,1-1 0-16,-4 4-4 0,0-1-1 15,3-3 0-15,-3 6 0 0,-3-3-10 0,3 3-1 0,0-1-1 16,3 4 0-16,0-3 2 0,6 2 0 0,-9 0 0 0,12 1 0 16,-9-6-29-16,9 0-6 0,0-5-1 0,0-3 0 15,0-3 16-15,0-2-9 0,0-2 9 0,3-6-8 31,3-1-29-31,6-4-6 0,-3-3-1 0,3 0 0 0,0-5-65 0,6-3-14 0,-9-3-2 0,6-2-1 16,0 0-106-16,0-3-20 0,-4 3-5 0,4-3-307 16,-6 0-62-16</inkml:trace>
  <inkml:trace contextRef="#ctx0" brushRef="#br0" timeOffset="-182920.16">2841 14340 172 0,'0'0'8'0,"0"0"1"0,0 0-9 0,0 6 0 15,0-1 0-15,0 0 0 0,0 6 348 0,0-3 67 16,-5 0 13-16,2 5 4 0,3 0-230 0,-6 0-46 15,0 1-8-15,0 2-3 0,3-3-55 0,-3 3-11 16,0-3-3-16,3 3 0 0,3-3-42 0,-3-2-9 31,3 2-1-31,0-3-1 0,0-2-23 0,0-8 8 16,0 0-8-16,0 0 0 16,0 0-100-16,6 0-25 0,6 0-5 0,-3-5-566 0,-3-6-112 0</inkml:trace>
  <inkml:trace contextRef="#ctx0" brushRef="#br0" timeOffset="-182779.3">2955 14055 1760 0,'-9'13'78'0,"6"-8"16"0,-3 0-75 0,3 3-19 0,-6 0 0 0,6 3 0 0,-6 0 48 0,3-1 5 0,3 1 2 0,0-1 0 31,0 4-16-31,0-4-3 0,3 1-1 0,3-1-636 16,0 1-127-16</inkml:trace>
  <inkml:trace contextRef="#ctx0" brushRef="#br0" timeOffset="-182154.87">3053 14415 1753 0,'0'0'77'0,"0"0"17"16,0 0-75-16,0 0-19 0,6-6 0 0,0-2 0 0,-3 3 0 0,-3-3 0 15,6 0-13-15,-6-2 5 0,6-4 48 0,0 1 11 16,-6 0 1-16,3 2 1 0,3 1-36 0,-6-4-7 16,0 4-2-16,2-1 0 0,1 1 5 0,-6 4 1 15,3-2 0-15,-2 3 0 0,2 0 35 0,-6 2 7 16,3 1 2-16,-6 2 0 0,0 2 1 0,6 4 0 31,-9-1 0-31,6 5 0 0,-3 6 4 0,0 0 1 0,3 0 0 0,-3 3 0 0,-3-1-52 0,3 3-12 16,3-2 0-16,3 7 0 0,-6-5 0 0,6-2 0 15,3-1 0-15,0-2 0 0,3-5 13 0,0-1 0 16,6-2 0-16,0 0 0 0,0-5-13 0,3 0-18 0,6-6 4 16,-9 0 1-1,3-2-41-15,6-3-8 0,-6-2-2 0,-1-1 0 16,7-5-28-16,-6 3-5 0,0-3-2 0,3 3 0 16,-3 0 10-16,0 2 1 0,0 0 1 0,-3 1 0 0,-3 2 54 0,6 3 10 0,-12 5 3 15,0 0 0-15,0 0 55 0,0 0 11 0,0 5 2 0,3 3 1 16,-3 0 39-16,0 2 7 0,-3 6 1 0,3 0 1 15,-6-3-23-15,0 3-5 0,3-3-1 0,3 3 0 16,-6-3-22-16,6 1-5 0,0-4-1 0,0-2 0 16,0-8-27-16,0 0-5 0,0 0-8 0,0 0 11 15,0 0-11-15,12 0 0 0,-3-2 0 0,2-6 0 16,1-3-11-16,-3-2-7 0,3 0-2 0,0-3 0 16,-3 0-47-16,0 0-9 0,3 3-3 15,-3 0 0-15,0-1 27 0,-3 4 4 16,6 2 2-16,-3 0 0 0,-4 0 36 0,-2 0 10 0,-3 8 0 0,6 0 0 0,0-3 12 15,-6 3 6-15,0 0 2 0,3 6 0 0,0 2 28 16,0-1 7-16,-3 4 1 0,3-3 0 0,-3 3-13 0,0-1-3 16,0 3 0-16,0-2 0 0,0 2-25 0,0-2-6 15,3 2-1-15,-3-2 0 0,6-3-8 0,-6 2 0 16,9-5 0-16,-6 3 0 16,3-2-92-16,0-4-21 0,3-2-4 0,-3 0-1 0</inkml:trace>
  <inkml:trace contextRef="#ctx0" brushRef="#br0" timeOffset="-181155.1">3601 14494 172 0,'0'5'16'0,"0"-5"-16"16,0 3 0-16,0 2 0 0,0-5 328 0,0 0 64 15,0 0 12-15,0 0 2 0,5 8-258 0,-5-8-51 16,0 0-10-16,6 5-3 0,-6-5-51 0,0 0-10 16,12 0-3-16,-3-2 0 0,3-4-20 0,-6 1-20 0,6-5 4 15,-3-1 1-15,-3 0 36 0,0-2 7 0,3 0 2 0,-6 0 0 16,3-1-17-16,0-1-3 0,0 1-1 0,-6 1 0 16,0-3-1-16,0 3-8 0,0 0 12 0,-6 0-4 15,0-1 8-15,0 4 2 0,-3-1 0 0,0 3 0 16,-3 0 37-16,3 3 7 0,-3 2 2 0,-3 1 0 15,0 4-33-15,1 1-7 0,5 5 0 0,-9 3-1 16,6 2 9-16,0 3 1 0,3-1 1 0,0 4 0 16,0 2-16-16,6 0-3 0,-6 1-1 0,-3-1 0 15,6-3-14-15,3 3-8 0,3-2 8 0,-6 2-13 16,6-5 13-16,6 0 0 0,-3-3 0 0,3-2 0 16,-3-3-21-16,6-3-2 0,0 0 0 0,6-5 0 15,0-3-13-15,-3-4-2 16,6-1-1-16,3-3 0 0,-7 0-30 0,1-4-7 15,6-4 0-15,0 1-1 0,-6-4-16 0,0 1-3 0,0 3-1 16,-1-3 0-16,-2-1 43 0,-3 6 9 0,3-2 1 16,-9 5 1-16,3 5 35 0,0 0 8 0,-6 3 0 0,0 5 0 0,0 0 46 0,-3 5 11 15,0 0 3-15,-3 6 0 0,-3 2 18 0,3 5 4 16,-3 1 1-16,0 2 0 0,1 6-19 0,-1-1-4 16,-3 3-1-16,3 6 0 0,-3-6-20 0,3 2-4 15,-3 4-1-15,3 2 0 0,0 0 7 0,0 0 2 16,0 3 0-16,3 2 0 0,0-2-35 0,3-3-8 15,-3 2 0-15,1-4 0 16,5-1-23-16,0-5-6 0,-6 0-2 0,6-2 0 0,-3-1 13 16,3-2 2-16,0 0 1 0,0 0 0 0,-6-3-1 0,3-3 0 15,3-2 0-15,-3 0 0 0,0-3 16 0,-3-2 0 16,-3 0 0-16,3-3 0 0,0-1 9 0,-3-1-1 0,9-6-8 16,0 0 12-16,-12-3-12 0,-3 0-15 0,0 1 3 15,-3-6 1-15,1 0 60 0,2-3 12 0,-3-2 3 0,6-3 0 16,-9 0-46-16,6-2-9 0,3-6-1 0,0-2-8 15,3 2 0-15,7-3 0 0,-4 3-10 16,3-2 10-16,6 0 23 0,3-1 12 0,-4-2 2 0,7 3 1 16,3-1-29-16,6 1-9 0,-6-1 0 0,6 1 0 15,3 2 26-15,-3 0-2 0,0-2 0 0,5 4 0 16,-2-1-123 0,3 1-25-16,3-1-4 0,-3 2-2 0,2-1-162 0,-5 1-32 15</inkml:trace>
  <inkml:trace contextRef="#ctx0" brushRef="#br0" timeOffset="-180327.17">3928 14467 1209 0,'0'0'108'0,"0"0"-87"16,0 0-21-16,0 0 0 0,0 0 120 0,0 0 19 15,6 3 4-15,-6-3 1 0,0 0-107 0,6-5-21 16,3-1-4-16,0 1 0 0,0-3-12 0,-6-2-16 15,3-1 4-15,2 1 1 0,4-4 35 0,-6 1 6 16,0 0 2-16,3 0 0 0,0-3-24 0,-3 2-8 16,-3 1 0-16,3-3 9 0,0 3 8 0,-6 0 2 15,0 2 0-15,0-2 0 0,-9 0 27 0,3 2 6 16,3 1 0-16,0 4 1 0,-6-2-25 0,-3 6-6 16,3 2-1-16,-3 2 0 0,4 4 35 0,-7 4 6 15,3 1 2-15,-3 7 0 0,0 1 0 0,0 0 0 0,6 2 0 0,-6 0 0 16,9 0-52-16,-3-2-12 0,-2-1 0 15,2 3 0-15,3-5 54 0,3 0 8 0,3 0 2 0,0 0 0 16,3-6-52-16,3 1-12 0,-6-1 0 0,9-4 0 31,2-1-48-31,-2-5-13 0,0 0-3 0,3-3 0 0,0-2 52 0,6-5 12 0,-6-1 0 0,3-2 0 16,0-3 0-16,-3 0 0 0,5-3 0 0,-2 4 0 16,0-4-10-16,0 3 1 0,-3 0 0 0,3 3 0 15,-6 0-5-15,-9 2-1 0,6 3 0 0,-6 0 0 16,0 8 15-16,0 0 0 0,0-2 9 0,-6 4-9 15,6 1 23-15,-9 2-2 0,0 3 0 0,3 3 0 16,0-1 10-16,0 4 1 0,0-1 1 0,0 3 0 16,3-3-11-16,-3 3-2 0,6-6-1 0,6 4 0 0,-6-4-7 15,0-2-2-15,3 3 0 0,0-3 0 0,-3-8-10 0,9 5 0 16,-3 0 0-16,3-2 0 0,-9-3 0 0,12 0 0 16,0-5 0-16,0 2 0 0,-3-5-15 0,2 0 5 15,-2 0 1-15,3-5 0 16,3 2-16-16,-9-2-3 0,9 3-1 0,-9-1 0 0,6-5 5 0,0 3 0 15,-6 2 1-15,3-2 0 0,0 2 3 0,-3 4 0 16,3-1 0-16,-4 2 0 0,1-2 20 0,-3 6-9 16,3-4 9-16,-6 6 0 0,0 0 12 0,0 0 8 15,0 0 3-15,0 0 0 0,3 6-23 0,0-1 0 16,3 3 0-16,-3 0 0 0,-3 0 0 0,0 0 0 0,0 0 0 16,0 2 0-16,0 1 0 0,0-1 0 0,3-2 0 0,-3 0 0 15,0 0 18-15,3 0-1 0,-3-2 0 0,3 1 0 16,-3-7-27-16,0 0-6 0,0 0 0 0,6 3-1 15,-3-3 28-15,6 0 5 0,-9 0 2 16,6-3 0-16,3 1-29 0,-3-3-5 0,-3-3-2 0,3 0 0 16,3 0 18-16,-3 0 0 0,0-3 0 0,3 3 0 15,-4 0 0-15,4-2 0 0,-3 2 0 0,-3 2 0 16,3 1 0-16,-3 3 0 0,0-1 0 0,-3 3 0 16,0 0 0-16,6 8 0 0,-6 0 0 0,0 5 0 15,0-2 0-15,0 2 0 0,0 0 0 0,0 0 0 16,0-2 0-16,0-1 0 0,3 1 0 0,0-3 0 15,0 0 0-15,0-3 0 0,0 0 0 0,-3-5 0 16,6 3 0-16,-3-3 0 0,3 0 0 0,0-5 0 16,0 0-223-16,3-3-41 0</inkml:trace>
  <inkml:trace contextRef="#ctx0" brushRef="#br0" timeOffset="-179577.35">4624 14422 1990 0,'0'0'44'0,"0"0"8"0,0 0 3 0,0 0 1 0,0 0-44 0,0 0-12 15,0 0 0-15,6-2 0 0,3 2 42 0,-3-3 6 16,0 3 2-16,3-2 0 0,0-1-27 0,-3 0-6 16,3 1-1-16,-3-4 0 0,3 1-16 0,-3 0 10 15,0-1-10-15,-3 1 8 0,3 0-8 0,0-3 10 0,-6 0-10 0,3 0 10 16,0 0-10-16,-3 0 12 0,3-2-12 0,-3 2 12 15,0-6-12-15,-3 6 12 0,3-2-12 0,-3-3 12 16,0 2 7-16,-3 0 1 0,3 4 1 0,0 1 0 16,0-2 9-16,-3 6 2 0,3-1 0 0,-3 3 0 15,-6 0 0-15,3 5 1 0,3 1 0 0,-6 4 0 16,0 1-9-16,0 2-1 0,3 0-1 0,1 3 0 16,-4 0-2-16,6 0 0 0,-3-3 0 0,6 3 0 15,-3 0-20-15,6-3 9 0,0 0-9 0,0 3 0 16,3-3 0-16,3 1 0 0,0-4 0 0,-3 1 0 15,3-3-28-15,0 0-4 16,-6-8 0-16,9 2 0 0,-1-2-8 0,1 0-3 16,0-2 0-16,-3-6 0 0,3 0-44 0,0-3-9 0,3-2-1 15,-6 2-1-15,3 1-72 0,-3-3-14 0,3 2-4 0,-3-2 0 16,3 0 107-16,-6 2 21 0,0 0 4 0,0 3 0 16,0 0 75-16,0 6 14 0,-3 2 3 0,0 0 1 0,0 0 95 0,0 0 18 15,-3 5 4-15,0 6 1 0,3-1-68 0,0 6-14 16,-3 0-2-16,0 3-1 0,0-1-6 0,3 3 0 15,-6 0-1-15,3 3 0 0,3-3-3 0,0 1-1 16,0-1 0-16,0 3 0 0,3-3-59 0,-3 3-27 16,6 2 3-16,-6 0 0 0,0 1 38 0,0 5 8 15,0-3 2-15,0 0 0 0,-6 3-40 0,6-3-7 16,-3 0-1-16,0 0-1 0,0-5 11 0,0 2 2 16,0-2 1-16,-3 0 0 0,3 0 11 0,-3-3-10 15,0 0 10-15,0 0-10 0,3 0 10 0,-9 0-8 16,3-2 8-16,0 0-8 0,-3-4 8 0,3-1 0 15,-2-6 0-15,2 2 0 0,0-5 0 0,-6-2 9 0,3-3-1 16,0-5-8-16,0-1 12 0,0-4-4 0,3-1 0 16,-3-2-8-16,3-3 16 0,3 3-4 0,3-3-1 0,-2 0 0 15,2 3 7-15,0-3 2 0,6 0 0 0,0 3 0 16,2 0-20-16,4 0 0 0,-6-1 0 0,6 1 0 16,0-3 0-16,-3 3 0 0,3 0 0 0,6 0 0 15,-6-1 0-15,3-2 0 0,3 1 0 0,0-4 0 16,-3 1 0-16,2-1 0 0,1 0 0 0,0-2 0 15,0 3 0-15,-3-1 0 0,3 3 0 0,-3-2 0 16,0 5-29-16,0-3-10 0,-1 3-1 16,1-1-1-16,-3 1-191 0,3 0-37 0,-3 2-8 15,0 1-2-15</inkml:trace>
  <inkml:trace contextRef="#ctx0" brushRef="#br0" timeOffset="-178414.11">820 15404 806 0,'0'0'36'0,"0"0"7"0,0 0-35 0,0 0-8 16,0 0 0-16,0 0 0 0,0 0 197 0,0 0 38 15,0 0 7-15,0 0 2 0,0 0-135 0,6 3-26 16,-3-1-6-16,3 1-1 0,6-6 11 0,-3 1 1 16,3 2 1-16,0-3 0 0,0 0-40 0,3 3-8 15,0-2-1-15,-1-1-1 0,1 0-24 0,3 1-5 16,-6-1-1-16,6 3 0 0,0-2-9 0,-3-1 0 16,3 0 0-16,2 3-729 15,-2 3-141-15</inkml:trace>
  <inkml:trace contextRef="#ctx0" brushRef="#br0" timeOffset="-177820.51">1669 15190 115 0,'0'0'10'0,"0"0"-10"0,0 0 0 0,0 0 0 16,0 0 309-16,0 8 60 0,0 5 12 0,-3 0 3 16,3 3-239-16,-9 3-47 0,3 2-10 0,3 3-1 15,0-1-11-15,-6 1-1 0,0 0-1 0,3 0 0 16,0 0-22-16,-9-1-5 0,9-1-1 0,-3-1 0 15,0 0-46-15,4-3-13 0,-1-2-1 0,0 3 0 16,3-3 37-16,3-3 7 0,-6 0 2 0,3-5 0 16,3 0-128-16,0-8-26 0,0 0-5 0,0 0-478 15,0 0-96-15</inkml:trace>
  <inkml:trace contextRef="#ctx0" brushRef="#br0" timeOffset="-177492.42">1505 15110 979 0,'-9'0'43'0,"6"0"9"0,-3 0-41 0,3 0-11 16,3 0 0-16,-6 0 0 0,3 0 196 0,-3 0 36 16,3-2 8-16,3 2 2 0,0 0-118 0,0 0-23 15,-3 0-5-15,3 0 0 0,0 0-32 0,0 0-7 16,0 0-1-16,3-8 0 0,6 2-15 0,-6 1-3 0,6 0-1 15,0-3 0-15,0 0-4 0,6 0-1 0,0 3 0 16,6-3 0-16,-6 0-8 0,2 0-1 0,10 0-1 16,-6 0 0-16,0 0-13 0,9 0-9 15,-7 0 12-15,4 3-12 0,-3 0 10 0,6-1-10 0,-3-2 8 0,-1 3-8 16,-2 0 0-16,-3 2 0 0,0 1 8 0,0-1-8 31,-9 0-23-31,5 1-6 0,-8 2-2 0,3 0 0 0,-3 0 31 0,3 2 13 0,-3 1-1 0,-6 0 0 16,-3-3-157-1,0 0-32-15,0 0-7 0,0 8-828 0</inkml:trace>
  <inkml:trace contextRef="#ctx0" brushRef="#br0" timeOffset="-177226.9">1434 15423 460 0,'0'0'41'0,"0"0"-33"16,0 0-8-16,0 0 0 0,0 0 253 0,0 0 49 16,0 0 10-16,0 0 1 0,0 0-173 0,0 0-34 15,0 0-7-15,0 0-2 0,3 2-22 0,3-2-5 16,-1-2-1-16,10 2 0 0,-9-3-25 0,9 0-6 16,-6-2-1-16,3 2 0 0,3-2-8 0,0 2-1 15,6-5-1-15,-6 3 0 0,-1 0-27 0,7 0 0 16,-6-1 0-16,3 1 0 0,0 0 0 0,-6-1 0 15,6 1-14-15,2 2 5 16,-8-2-185-16,6 0-37 0</inkml:trace>
  <inkml:trace contextRef="#ctx0" brushRef="#br0" timeOffset="-176086.55">1952 15475 0 0,'0'0'0'0,"0"0"0"0,0 0 0 0,0 0 0 15,2 3 350-15,-2-3-70 0,0 0 56 0,6 0 11 16,-6 0-194-16,3 0-38 0,3-3-8 0,0 1-2 0,-6 2-37 0,6-3-7 16,-3-2-1-16,3 2-1 0,-3-2-23 0,0 0-5 15,3-1-1-15,-3 1 0 0,-3-3-9 0,6 3-1 16,-6 0-1-16,3-3 0 0,3 0-31 0,-6 2-5 15,0 1-2-15,0 0 0 0,0-3 47 0,0 3 8 16,0-3 3-16,-6 0 0 0,3 0-19 0,3 2-3 16,-6-1-1-16,3-1 0 0,-6 0-5 0,6 0-2 15,-6 5 0-15,0-2 0 0,0 5 39 0,6 0 7 16,-5 5 1-16,-4 0 1 0,3 1-40 0,-3 4-8 16,3 3-1-16,-6 1-8 0,3-1 0 0,0 3 0 15,0 0 0-15,-3 5 0 0,3-5 0 0,-2 2 0 16,5-2 0-16,0-3 0 0,-3 3 0 0,6 0 0 15,3-3 0-15,-3-2 0 0,3 0 24 0,3-1-3 16,3-2 0-16,3 0 0 0,-3-3-33 0,6 3-8 16,0-8 0-16,0 3-1 0,3-6 21 0,-1 1 0 0,7-4 0 15,-6-2 0-15,6 0 0 0,-6-2 0 0,6-3 0 16,-6 2 0-16,0-2 0 0,0 0 0 0,2-1 0 0,-2-2 0 16,0 1 22-16,-3-1 9 0,3 2 1 0,-3 4 1 15,-3-3-24-15,0-1-9 0,0 6 0 0,-6 1 9 16,3 1-9-16,3 1 0 0,-6 5 9 0,0 0-9 15,0 0 9-15,0 0-9 0,0 0 12 0,0 0-12 16,-6 8 0-16,3 2 0 0,-6 1 0 0,6 2 0 16,-6-2 12-16,3 2-2 0,3 0 0 0,3-2 0 15,-9 5-10-15,6-6 0 0,3 4 0 0,0-4 0 16,0 1 12-16,0-3-4 0,0 0 0 0,0 0 0 16,3-3-8-16,-3-5 0 0,3 5 0 0,6-2 0 15,-3-3 0-15,3 0 0 0,-3-5 0 0,3 2-11 0,3-5 11 16,-3 0 0-16,6 0 8 0,-4-5-8 0,1 2 0 0,0-2 0 15,-3 0 0-15,3 0 8 0,3-3-8 16,-3 2 0-16,0 1 0 0,-3 3 0 0,3-4 0 0,0 6 0 16,-4 1 0-16,-2 1 0 0,3 1 0 0,-9 5 0 15,6 0 0-15,-6 0 0 0,0 0 0 0,0 5 0 16,6 3 0-16,-6 3 0 0,0-1 0 0,0 4 0 16,0-4-11-16,-6 3 11 0,3 1 0 0,0-1 0 15,3 0 0-15,-6-2 0 0,3-1 0 0,3 1 0 16,-6-1 8-16,6-2-8 0,0 0 0 0,0 0 0 15,0-2 0-15,0-6 0 0,0 0 0 0,0 5 0 16,0-5 0-16,0 0 0 0,0 0 0 0,9 2 0 16,-3-4 0-16,6-3 0 0,-3-1 0 0,-3-2 0 15,3 0 0-15,3-2 0 0,-3-1 0 0,0 1 0 0,0-6 0 16,3 2 0-16,0-1 0 0,-3 1 0 16,-1 1-8-16,4 0 8 0,-3 2-9 0,-3 1 9 0,0 2-8 15,0 0 8-15,-3 3 0 0,3 2 0 0,-3 0 0 0,-3 3 0 16,0 0 0-16,0 0 9 0,6 6 0 0,-6 2 0 15,0 2-9-15,0 1 0 0,0-1 0 0,0 4 0 16,0-4 0-16,0 3-12 0,-6-2 2 0,3 2 1 16,3-2 9-16,0-1 0 0,-6-2 0 0,6 0 0 15,0-3 0-15,0-5 11 0,0 0-3 0,0 0 0 16,0 0-8-16,0 0 0 0,6 6 0 0,-6-6 0 16,0 0 0-16,3-3 0 0,3-2 0 0,6 0 0 0,-3-3 11 15,-3 2-3-15,0-2-8 0,3 0 12 0,3-2-12 16,-3-3-10-16,-1 2 2 0,1 0 0 0,3 1 0 0,-3-1 0 15,3 1 0-15,-3 2 0 0,0 0 8 16,-3 3 12-16,3-1-2 0,-3 4-1 0,-3-1-9 0,0 0 0 16,-3 3 0-16,6 3 0 0,-6-3-12 0,0 5-4 15,0 3 0-15,0-3-1 0,0 6 17 0,0-3 0 16,0 0 0-16,0 3 0 0,0-4 0 0,-6 4 9 16,6 0-1-16,0-3 0 0,0-1 1 0,0 1 0 15,6 0 0-15,-6 0 0 0,0 0-9 0,3-2 0 16,3 1 0-16,-6-1 0 0,6-1 0 0,0 0 0 15,2 3 0-15,-5-5 0 0,3 0 0 0,0-3 0 16,0 0 0-16,3 0 0 16,-3-3-268-16,3-2-55 0,-3-1-11 0,3-2-2 0</inkml:trace>
  <inkml:trace contextRef="#ctx0" brushRef="#br0" timeOffset="-175883.46">2776 15325 1868 0,'0'0'41'0,"0"0"9"0,0 0 2 0,0 8 0 0,-3 0-42 0,0 2-10 0,-3 3 0 0,-3 1 0 16,3-4 73-16,3 3 13 0,-3 1 2 0,0-1 1 16,3 0-8-16,-3 0-1 0,3 1-1 0,0-1 0 15,3-3-79-15,0 1-8 0,0-3-6 0,0 0-1 16,0 0 15-16,3-3 0 0,0 0 0 0,-3-5 0 16,0 0-54-16,9 0-8 0,-3-2-2 0,0-1 0 15,3-5-153-15,-3 0-31 0,3-13-7 16,3 2-461-16</inkml:trace>
  <inkml:trace contextRef="#ctx0" brushRef="#br0" timeOffset="-175758.27">2815 15192 1267 0,'0'3'28'0,"-3"-3"5"0,3 3 2 0,-6-3 1 0,6 0-36 0,0 0 0 15,0 0 0-15,0 0 0 16,0 0-117-16,0-6-31 0,6-9-5 0,-3 4-2 0</inkml:trace>
  <inkml:trace contextRef="#ctx0" brushRef="#br0" timeOffset="-175446.07">3166 14698 1724 0,'0'0'38'0,"0"0"8"0,0 0 2 0,0 0 0 0,-6 10-39 0,6 1-9 0,-6-1 0 0,3 1 0 16,0 0 76-16,0 2 12 0,-3 0 4 0,3 3 0 16,-3 5 7-16,0 0 1 0,-3 3 1 0,3 2 0 15,-6 1-81-15,4-1-20 0,-1 3 0 0,3 1 0 16,-9 1 56-16,6-2 6 0,-3 1 2 0,0 1 0 16,3-2-52-16,-3 3-12 0,3 0 0 0,0 2 0 15,0-2 15-15,3 0 0 0,1-3 0 0,2-3 0 16,3-2-24-16,0 0-5 0,0-5-1 0,0-1 0 0,0-2 15 0,8 0 0 15,-8-6 0-15,12 1 0 0,-9-6 0 0,6 1 0 16,3-6 0-16,-3 0 0 16,3-3-102-16,3-2-18 0,-6-3-3 0,3-3-1 15,-3 0-153-15,3-2-31 0,5-18-7 0,-2 4-1 16</inkml:trace>
  <inkml:trace contextRef="#ctx0" brushRef="#br0" timeOffset="-175274.22">3202 15235 1850 0,'0'0'40'0,"0"0"9"0,0 0 2 0,0 8 1 0,-3-3-41 0,0 3-11 16,3 2 0-16,-6 4 0 0,3-4 94 0,-3 4 17 16,3 1 3-16,0 1 1 0,3-3-46 0,-6 6-9 15,3-3-1-15,-3 0-1 0,6 0-30 0,0-3-7 0,0 0-1 0,0-2 0 16,0-1-20-16,0-2 0 0,0-8 0 0,0 0 8 16,6 8-8-16,-6-8-10 0,0 0 10 0,9 0-13 31,-3 0-174-31,3-5-34 0,-3-3-7 0</inkml:trace>
  <inkml:trace contextRef="#ctx0" brushRef="#br0" timeOffset="-175118.02">3321 15036 1036 0,'-3'8'92'0,"-6"0"-73"0,0 0-19 0,6 0 0 15,-6 0 206-15,3 3 38 0,0-4 7 0,3 1 1 0,0 0-164 0,3 0-34 16,-3-2-6-16,6 2-2 15,0-3-104-15,0 3-21 0,0-3-4 0,6-2-772 16</inkml:trace>
  <inkml:trace contextRef="#ctx0" brushRef="#br0" timeOffset="-174504.94">3422 15285 1152 0,'0'0'102'0,"0"0"-82"0,0 0-20 16,0 0 0-16,0 0 148 0,0 0 26 0,-3 5 5 0,3-5 1 15,0 0-68-15,0 0-14 0,0 0-2 16,0 0-1-16,3-2-61 0,3-6-12 0,0 0-2 0,0 0-1 16,3-3-19-16,-3 1 0 0,0-4-11 0,3 1 11 15,-9 0 0-15,0 2 12 0,6-2 0 0,-6 5 0 16,2 0-3-16,-2 0-1 0,0 8 0 0,0 0 0 16,0 0 29-16,0 0 6 0,-5 3 1 0,-4 0 0 15,3 2 16-15,-3 0 3 0,0 6 1 0,0 5 0 16,0-3-52-16,0 5-12 0,0-2 0 0,3 5 0 15,0-2 36-15,3 2 4 0,3 3 0 0,-6-3 1 16,6-2-26-16,0-1-6 0,0-2-1 0,6-3 0 16,-6-2 6-16,9-1 1 0,-9-2 0 0,9 0 0 15,3-2-15-15,-6-6 0 0,9 0 0 0,-3-6 0 0,0 1 0 16,2-6 0-16,1 1 0 0,-3-3 0 16,3-6-48-16,-6 3-13 0,3-2-3 0,0-3 0 15,6 5 36-15,-12 0 6 0,9-3 2 0,-6 6 0 0,-4 2 32 0,4 1 6 16,0 5 2-16,-9 5 0 15,0 0-40-15,0 0-7 0,0 0-1 0,3 5-1 0,-3 3 43 16,0 5 9-16,0 0 1 0,-3 1 1 0,3 1 7 0,-3 1 2 16,3-3 0-16,-6 6 0 0,3-6-10 0,3 3-3 15,0-5 0-15,0-1 0 0,3-2-21 0,-3-8 9 16,0 6-9-16,0-6 0 0,0 0 8 0,9 0-8 16,0-6 0-16,0 1 0 0,0-6 0 0,3-2-9 15,-3 0 1-15,0-3 0 16,3-3-26-16,-3 6-5 0,3-5-1 0,-3 5 0 15,-1-1 2-15,4 4 0 0,-9-1 0 0,6 3 0 0,0 0 17 0,-6 3 3 16,3 0 1-16,-6 5 0 0,0 0 17 0,0 0-10 0,0 0 10 16,3 5-8-16,0 0 17 0,-3 3 4 0,3 3 1 15,-3-1 0-15,3 4 34 0,-3-1 8 0,-3 0 0 0,3 0 1 16,3 3-37-16,-3-3-7 0,0 1-1 0,3-4-1 16,3 3-11-16,-6-5 12 0,3 3-12 0,3-6 12 15,-3 3-12-15,6-5 0 0,-6-1 0 0,3-2 0 16,0-2-72-1,3-3-12-15,0-1-4 0,-3-4-1057 0</inkml:trace>
  <inkml:trace contextRef="#ctx0" brushRef="#br0" timeOffset="-173685.41">4187 15134 345 0,'0'0'31'0,"0"0"-31"0,0 0 0 0,0 0 0 0,0 0 201 0,0 0 35 16,0 0 6-16,0 0 2 0,0 0-102 0,0 0-20 15,0 0-4-15,0 0-1 0,0 0-30 0,-3-5-7 16,0 2 0-16,3 3-1 0,-3-2-20 0,-3-1-4 15,3-2-1-15,-3 2 0 0,0 3-8 0,0 0-2 16,3 0 0-16,-9 0 0 0,6 3-10 0,3-1-2 16,-6 1-1-16,-5 0 0 0,8-1-8 0,-9 6-2 15,9-3 0-15,-3 1 0 0,-6-1-10 0,9 0-3 16,-3 1 0-16,3-1 0 0,0 0-8 0,0 3 0 16,3-3 0-16,3 1 0 0,-6-1 0 0,6 3 0 15,0-3 0-15,6 3 0 0,-6-3 0 0,9 1 0 16,-9-1-8-16,9 0 8 0,3 1 0 0,-6-4-9 15,3 4 9-15,6-1 0 0,-9 0-25 0,9 3 1 16,-9-3 1-16,2 3 0 0,1-2 2 0,0-1 0 16,-3 0 0-16,0 1 0 0,-6 1 0 0,6 1 0 0,-6-2 0 15,0 2 0-15,-6 0 5 0,3 2 2 0,-3-2 0 0,0 0 0 16,0 3 23-16,-5-3 5 0,2-1 1 0,-6 4 0 16,6-6-15-16,-6 3 11 0,0 0-11 0,-3-2 10 15,6-1 2-15,-6 0 0 0,6-2 0 0,1-1 0 16,-4 1 2-16,3 0 1 15,-3-3 0-15,0-3 0 0,3 3-2 0,0-3 0 16,0 1 0-16,3-4 0 0,0 1-13 0,3 0 0 16,-2-3 0-16,5-3 0 0,3-2-16 0,0 0 3 15,0-6 1-15,6 1 0 16,5-3-180-16,-8 0-36 0,15-30-8 0,0 12-572 0</inkml:trace>
  <inkml:trace contextRef="#ctx0" brushRef="#br0" timeOffset="-172404.44">4377 14555 1958 0,'-3'0'87'0,"3"2"17"0,3 1-83 0,-3 2-21 0,0 1 0 0,-3 2 0 15,0-1 45-15,3 7 5 0,0-1 1 0,0 3 0 16,-6 0 12-16,4 5 2 0,-1 3 1 0,3 7 0 15,-3 1-18-15,-3 5-3 0,6 3-1 0,-12 2 0 16,9 1-24-16,-6-4-4 0,6 4-2 0,-6-4 0 16,3-2-14-16,0-2 9 0,3 2-9 0,-6-3 8 15,3-5-8-15,3 0 0 0,0-2 0 0,3-6 0 0,-3 0 0 0,3-5 8 16,3-3-8-16,0 0 0 0,0-7 0 0,-3-6 0 16,0 0 0-16,3 0 0 15,9-6-28-15,-12-4 0 0,3-1-1 0,3-2 0 16,0 0-46-16,0-3-9 0,-6 0-1 0,0 0-1 0,0 0 63 0,0-2 13 15,0 5 10-15,-6-6-13 0,0 3 13 0,0-2 0 16,3 4-10-16,-3 1 10 0,-3 0 0 0,3 5 16 16,0 0-2-16,3 3-1 0,-9 0 33 0,9 2 6 15,-3 0 2-15,0 3 0 0,1 3-9 0,5-3-1 16,-3 0-1-16,3 0 0 0,0 0-11 0,0 0-1 16,0 0-1-16,0 0 0 0,0 0-17 0,0 0-3 15,3 8-1-15,2-6 0 0,1 1-9 0,3 0 8 16,3-3-8-16,0 0 8 0,0-3-18 0,3 0-4 0,3 1-1 15,0-3 0-15,0-1 15 0,-1 1 0 16,4 0 0-16,-6 2 0 0,0-2 0 0,6 2 15 0,-6 3-3 16,0-3-1-1,-1 6-54-15,1-3-10 0,-3 3-3 0,0-1 0 16,0 4-120-16,-6-1-25 0,3 0-5 0,-3 3-1 16,0 0 115-16,-3 0 22 0,0 0 5 0,0 0 1 0,3-3 32 0,-6 3 8 0,0 0 0 0,6 3 1 15,-6-3 34-15,0 0 6 0,0 0 2 0,0 2 0 16,0-2 52-16,0 3 10 0,0-6 3 0,0 5 0 15,0 1-7-15,0 0-1 0,3-6 0 0,-3 3 0 16,6 0-24-16,-6-3-4 0,0-5-2 0,0 0 0 16,0 0-22-16,0 0-5 0,0 0-1 0,0 0 0 15,6-5-1-15,3 0 0 0,-4-3 0 0,1 0 0 0,-3-6-9 16,3 4-8-16,-6-1 9 0,6 1-9 0,-6-4 14 16,0 4-3-16,0-1-1 0,-6 1 0 0,3-4 1 0,0 1 0 15,-6 3 0-15,4 2 0 0,-1-3 6 0,0 3 2 16,-3 3 0-16,0 0 0 0,0 2 12 0,3 3 2 15,-9 3 1-15,3-1 0 0,0 6-6 0,0 0 0 16,-3 3-1-16,3-1 0 0,-2 4-2 0,5-1 0 16,-3 3 0-16,3 0 0 0,3 2-8 0,-3 1-1 15,3-1-1-15,3 1 0 0,3-4-15 0,0 1 0 16,0 0 0-16,0 0 0 0,3-3 0 0,3 1 0 16,3-4 0-16,0-2 0 0,3 0 0 0,0-5 0 15,2-1 0-15,-2-2 0 0,6 0 0 0,-6-5 0 16,6 0 0-16,-6-3 0 0,3-5-8 0,0 2 8 15,-3-2 0-15,5 0 0 0,-8-3-16 0,6-3 4 16,-6 3 1-16,3 0 0 0,0-2-4 0,-3 2-1 0,0 0 0 16,0 3 0-16,-3 0 16 0,-3-1 0 0,6 6-10 15,-9 1 10-15,0 1 0 0,0 6 0 0,0 0 0 0,0 0 0 16,0 0 0-16,-6 8 8 0,3 0-8 16,0 3 0-16,-3 2 15 0,3 0-3 0,-3 0 0 0,6 3 0 15,-3 0 0-15,3 0-1 0,0 0 0 0,0-3 0 16,3 0-11-16,0-5 8 0,0 6-8 0,0-7 8 15,0-1-8-15,3-1 0 0,-3 0 0 0,3-2 0 16,0-6 0-16,3 1 0 0,-4-4-9 0,4-2 9 16,0 1 0-16,3-7-8 0,-3 1 8 0,6 0 0 15,-3-3-16-15,3 0 3 0,-6 3 1 0,3-3 0 16,-3 3-27-16,0 0-5 0,2-1 0 16,-5 4-1-16,3 2 54 0,0 0 11 0,-3 3 3 0,-3 2 0 0,-3 3-23 0,0 0 0 15,0 0 0-15,0 0 0 0,3 8 0 0,-6 0 0 16,0 0 0-16,3 5 0 0,-3-2 0 0,0 2 8 15,0-3-8-15,3 4 11 0,-6-1-2 0,0 0 0 16,6-2 0-16,0-1 0 0,-3-2-9 0,0 0 8 16,3-3-8-16,0-5 8 0,0 0-8 0,0 0 0 15,0 0 0-15,0 0 0 0,0 0 0 0,9 0 0 16,0-2 0-16,0-1 0 0,0-5 0 0,-3 0-14 16,0 0 3-16,0 0 1 15,0-2-21-15,3 2-4 0,-6 0-1 0,3 0 0 16,0 0 7-16,-3 0 1 0,0 3 0 0,0-1 0 0,3 1 15 0,-6 5 3 15,0-8 1-15,0 8 0 0,0 0 9 0,0 0 0 16,6-2 0-16,-6 2-8 0,0 0 8 0,0 0-8 0,0 0 8 16,0 0-8-16,0 0 8 0,3 5 0 0,0 5 0 15,0-2 8-15,-3 6 7 0,0-4 1 0,0 1 1 0,0-1 0 16,0 1-3-16,0 0-1 0,0-1 0 0,6-2 0 16,-4-3-13-16,-2-5 8 0,0 0-8 0,6 0 0 31,3 0-75-31,3-5-21 0,-6 2-4 0</inkml:trace>
  <inkml:trace contextRef="#ctx0" brushRef="#br0" timeOffset="-171951.45">5226 15237 921 0,'0'0'40'0,"0"0"10"0,0 0-40 0,0 0-10 0,0 0 0 0,0 0 0 0,0 0 196 0,0 0 38 31,0 0 7-31,6 0 2 0,-6 0-146 0,6 0-29 0,3 0-5 0,-3-2-2 0,-6 2-16 0,5-3-3 16,1 0-1-16,0-2 0 0,-3 0-27 0,0 0-6 15,0-1 0-15,0 1-8 0,0 0 58 0,0-3 5 32,0 0 1-32,0 0 0 0,0 0-52 0,3 0-12 15,-6-3 0-15,0 1 0 0,0-3 54 0,0 2 8 0,0-5 2 0,0 3 0 0,0-3-64 0,0-2-20 16,0-1 0-16,0-2 0 0,-6 5 20 0,6 0-8 15,-3 3 8-15,0 5 0 0,-3 3 0 0,0 5 8 0,-3 2 0 0,0 6 1 16,1 0 23-16,-7 5 4 0,3 3 0 0,3 3 1 16,-3-1-5-16,3 3-2 0,-3 1 0 15,3 1 0-15,3 1-12 0,-3 0-2 0,3 0-1 16,3 2 0-16,-3 1-15 0,6-3 0 0,0-1 0 0,0 1 0 16,0-3 0-16,6-2 0 0,-6-3 0 0,3 0 0 15,0-3-18-15,3-3 3 0,3-2 1 0,-3-8 0 31,3-2-26-31,0-4-6 0,0-1-1 0,3-1 0 0,0-3-69 0,0-2-13 0,0-3-3 0,-1 0-1 16,1-2-67-16,0-1-14 0,3-2-2 0,-6 0-301 16,0-3-60-16</inkml:trace>
  <inkml:trace contextRef="#ctx0" brushRef="#br0" timeOffset="-171670.03">5577 14573 2278 0,'0'0'50'0,"-6"6"10"0,0-4 3 0,3 3 1 0,-3 3-51 0,-3 0-13 16,3 3 0-16,-3 0 0 0,3 4 75 0,-9 1 12 31,10-2 2-31,-7 7 1 0,3 0-5 0,0 3-1 16,0 2 0-16,0 3 0 0,6 3-40 0,-9 0-8 16,3-1-1-16,0 4-1 0,-3-1-18 0,3-2-3 15,3 0-1-15,-3 0 0 0,1-1-12 0,2 1 9 0,-3 0-9 0,3 2 8 0,0-5-8 0,6 0 0 16,-6-2 0-16,3-1 0 0,0-2 0 0,3 0 0 15,0-6 0-15,3 1 0 0,0-1-19 0,3-4 1 0,-6-1 0 16,6-5 0 0,-3 0-18-16,0 0-4 0,-3-8-1 0,0 0 0 15,9 2-19-15,-3-2-3 0,-6 0-1 0,8 0 0 16,-2-5-140-16,3 2-28 0,-3-2-5 0</inkml:trace>
  <inkml:trace contextRef="#ctx0" brushRef="#br0" timeOffset="-170389.31">776 16370 403 0,'0'0'17'0,"0"0"5"0,0 0-22 0,0 0 0 0,0 0 0 0,0 0 0 15,0 0 210-15,3-3 38 0,3-2 7 0,3 2 1 16,-3-2-187-16,3-3-37 0,-1 3-8 0,4-1-2 16,6 4-3-16,-9-4-1 0,6 1 0 0,0 3 0 15,0 2-2-15,3 0-1 0,-6 0 0 0,5 2 0 16,-5 1-7-16,6-1 0 0,-6-2-8 0,6 3 12 16,-6 0 8-16,6-1 2 0,-3-2 0 0,2 0-734 15</inkml:trace>
  <inkml:trace contextRef="#ctx0" brushRef="#br0" timeOffset="-169358.3">2020 15983 288 0,'0'0'25'0,"0"0"-25"16,0 0 0-16,0 0 0 0,0 0 138 0,0 0 22 15,0 0 5-15,0 0 1 0,0 0-78 0,0 0-15 16,0-2-3-16,0 2-1 0,0 0-19 0,0-5-4 16,3-1-1-16,-3 1 0 0,3 2-8 0,-3-2-1 15,-3 0-1-15,3-1 0 0,-3 1-10 0,3 0-1 16,0 0-1-16,-9-1 0 0,9 4 11 0,-6-4 2 15,-3 4 1-15,3-1 0 0,-3 0-4 0,-3 3-1 16,-5 0 0-16,-1 3 0 0,-3 2-8 0,0 1-3 16,-3-1 0-16,-3 6 0 0,-2-1-1 0,5 3-1 0,-6 6 0 0,0-1 0 15,0 1-3-15,4 2 0 0,2 6 0 0,-6-4 0 16,6-2-16-16,6 3 8 0,-2 3-8 16,2-3 0-16,6 2 8 0,0-2-8 0,3 2 0 15,3-2 0-15,0 0 0 0,6 2 0 0,0-2 0 0,6-3 0 16,0 1 0-16,-3-1 0 0,6-5 0 0,3 2 0 15,-3-5 11-15,0 1-11 0,9-7 10 0,-7-1-10 16,7-1 20-16,-6-2-1 0,3-6-1 0,3 0 0 16,0 1-18-16,-9-6 0 0,6 3 8 0,-6-3-8 15,2 0 11-15,-2 0-2 0,-3 0 0 0,0-3 0 16,0 1-1-16,-6 2 0 0,0-3 0 0,0 3 0 16,0 0 0-16,-9 0-8 0,6 0 12 0,-6 3-4 15,3 0-8-15,3 2 0 0,-5-2 9 0,-1 2-9 16,6 3 0-16,-6-2 0 0,0 2 0 0,6 2 0 15,-6-2 0-15,9 0 0 0,-3 3-8 0,3-3 8 0,-6 5-8 16,6-5 8-16,0 0-8 0,-3 5 8 16,3-5-8-16,0 8 8 0,3-2-8 0,6-1 8 0,-9 0 0 15,9-2 0-15,-6 0 0 0,6-1 8 0,0-2-8 0,0 0 0 16,2-2-8-16,-2-1 8 0,3 3 0 0,0-5 0 16,3-1 0-16,-3 1 0 0,0 0 0 0,6-1 0 15,-6 1 0-15,-3-3 0 0,0 3 0 0,2 2 0 16,-2-2 0-16,-3 0 0 0,3 2 0 0,-9 3 0 15,0 0 0-15,0 0 0 0,0 0 0 0,0 0 0 16,6 5 0-16,-6 3-8 0,0 0 8 0,-9 5 0 16,9 1-9-16,-9 2 9 0,0-1 0 0,1 1 0 15,-4 3 0-15,3-1 0 0,0 1 14 0,3 2-2 0,-9-2-1 16,9 2 0-16,-3-3-3 0,3 1 0 0,3-6 0 16,0 3 0-16,-3-3-8 0,3 0 0 0,3 1 0 15,0-4 0-15,0 3 0 0,0-5 12 0,3 0-12 0,-3-8 12 31,0 0-87-31,9 3-17 0,3-3-3 0,0-3-786 0</inkml:trace>
  <inkml:trace contextRef="#ctx0" brushRef="#br0" timeOffset="-168952.08">1969 16357 230 0,'0'0'20'0,"0"0"-20"16,0 0 0-16,0 0 0 0,0 0 136 0,0 0 24 16,0 0 4-16,12 2 0 0,-12-2-91 0,3 5-18 15,6-5-4-15,0 0-1 0,0 0-9 0,0 0-1 16,-6-2-1-16,6-1 0 0,0-2-12 0,-3 2-3 16,3 1 0-16,0-4 0 0,0 1-12 0,-1-3-2 15,1 3-1-15,-3-3 0 0,3-3-9 0,-3 3 0 16,3 0 0-16,-6 0 0 0,6-2 8 0,-6 2-8 15,3 0 8-15,-6 0-8 0,0 0 0 0,0 3 8 16,-6-3-8-16,3 3 0 0,-3-1 33 0,0 1 2 16,6 2 0-16,-9-2 0 0,0 2-3 0,-3 3 0 15,3 3 0-15,-2 2 0 0,-4 1 4 0,0 2 1 0,0 0 0 16,3 5 0-16,0-3 1 0,0 4 0 16,-3-1 0-16,9 0 0 0,-9 0-7 0,7 3-2 0,2-3 0 15,0 1 0-15,6-1-19 0,-3 0-10 0,3 0 10 16,3-2-10-16,-3 2 0 0,6 0 8 0,0-2-8 0,2-3 0 15,1 0 12-15,0-3 0 0,9 0 0 0,-6-2 0 16,6-3-12-16,-3-3 0 0,3-2 0 0,3 0-587 16,-1-3-110-16</inkml:trace>
  <inkml:trace contextRef="#ctx0" brushRef="#br0" timeOffset="-168436.64">2395 16203 345 0,'0'0'15'0,"3"-3"4"0,6 1-19 0,-9-1 0 16,9 1 0-16,-6-1 0 0,0-2 101 0,3 2 17 15,-3-2 3-15,3-1 1 0,-6 4-88 0,3-4-18 16,-3 6-3-16,0-2-1 0,0-4 24 0,0 6 4 15,0 0 0-15,-3-5 1 0,-9 0 29 0,6 2 6 16,-3 3 0-16,0-2 1 0,-3 4-9 0,0-2-1 16,0 3-1-16,3 0 0 0,-9-1-9 0,4 6-1 15,-4-3-1-15,6 1 0 0,-9 2-5 0,6 0-1 16,0-3 0-16,6 3 0 0,-3-3-29 0,3 6-5 16,1-3-2-16,-1 0 0 0,6-1-13 0,-3 1 9 0,3 0-9 0,3 0 8 15,3-2-8-15,3 2 0 0,6-3 0 16,-4 3-11-16,1-3 11 0,6-2 11 0,-3 2-3 15,3 0 0-15,0-2 12 0,0 2 3 0,-3-5 0 0,3 3 0 16,-1 0-23-16,-5-1 0 0,3 1 0 0,-3-1 8 16,-6 4-8-16,3-4 0 0,-6-2 0 0,6 6 0 15,0-1 0-15,-6 3 0 0,0-3 0 0,0 0 0 16,-6 1 0-16,0 2 0 0,0 0 0 0,3-3 0 16,-6 3 0-16,-3-3 0 0,3 0 0 0,-2 1 0 15,2 2 0-15,0-3 0 0,-9 0 0 0,3 1 0 16,6-1 0-16,-12 0 0 0,3 0 0 0,0 1 0 15,4-1 0-15,-7 0 0 0,3-2 0 0,-3 2 0 16,9-2 0-16,-3 0 12 0,0-3-4 0,6 0 0 16,-2 0-8-16,5 0 0 0,-3-3 8 0,6 0-8 15,3 3-16-15,0 0-8 0,0-5-2 0,3-3-570 16,3 3-113-16</inkml:trace>
  <inkml:trace contextRef="#ctx0" brushRef="#br0" timeOffset="-167952.39">2571 16190 172 0,'0'0'16'0,"0"0"-16"0,0 0 0 0,0 0 0 16,0 0 133-16,0 0 24 0,0 0 5 0,0 0 1 16,0 0-89-16,0 0-18 0,9 0-3 0,-9-3-1 15,8-2-33-15,-8 2-7 0,9 1-2 0,-6-4 0 16,6 4-10-16,-9-4 0 0,0 6 0 0,9-5 8 15,-9 0-8-15,3 2 0 0,-3-2 0 0,0 5 0 16,0-5 44-16,-3-1 6 0,-3 1 2 0,3 0 0 16,-9 5 0-16,6 0 0 0,-2 2 0 0,-4 4 0 0,0-1-15 15,0 3-2-15,-9 0-1 0,6 2 0 0,0 4 6 16,-6-1 2-16,4 3 0 0,5 0 0 0,-6 2-1 16,6-2 0-16,-3 3 0 0,9-4 0 0,-3 1-23 0,0 0-5 15,3 3-1-15,6-3 0 0,-3-1-12 0,6-1 9 16,0 2-9-16,3-6 8 0,0 3 0 0,3-2-8 15,3-3 12-15,0 0-4 0,6-3 8 0,3-2 0 16,-7-3 1-16,10-3 0 16,-3-2-123-16,0 0-25 0,3-3-5 0</inkml:trace>
  <inkml:trace contextRef="#ctx0" brushRef="#br0" timeOffset="-167390.01">2987 15859 691 0,'0'0'30'0,"0"0"7"0,0 0-29 0,0 0-8 0,0 0 0 0,0 0 0 16,6-3 112-16,0-2 20 0,3 0 5 0,0-3 1 15,0 0-86-15,3-3-18 0,3 1-3 0,0-3-1 16,3 2-12-16,-7-2-2 0,7 0-1 0,3-1 0 15,-6 4-5-15,3-1-1 0,-6-2 0 0,3 0 0 16,-3 2-9-16,0 1 0 0,-7-4 9 0,7 4-9 16,-12-1 0-16,3 3 0 0,-3 0 0 0,0 0 0 15,-3 3 8-15,-3 0-8 0,-3-3 8 0,-2 5-8 16,-4-2 8-16,0 5-8 0,0-3 8 0,-6 9-8 0,0 1 9 0,-6 4-9 16,4 0 12-16,-4 5-12 0,3 2 68 15,-3 6 6-15,3 0 2 0,-5 2 0 0,2 3-22 16,3 3-4-16,-3 2-1 0,3 1 0 0,-5-1-7 15,2 3-2-15,3 0 0 0,-3 3 0 0,7 0-16 0,5-3-3 16,-3-3-1-16,0-5 0 0,15 3-11 0,-3-6-9 16,0-4 12-16,9-1-12 0,0-3 14 0,3-5-4 15,3-2-1-15,-3 0 0 0,3-3 6 0,6-3 1 16,-3 0 0-16,2-5 0 0,1-2-16 0,-6-1 8 16,6 0-8-16,-3-2 0 0,-3-3-14 0,0 3-9 15,-3-1-1-15,6 1-1 0,-9 0 7 0,3 0 2 0,0-1 0 16,-6 6 0-16,0 0 16 0,0 0 0 0,0 0-8 15,0 0 8-15,0 0-10 0,0 0 2 0,-3 6 0 0,0 7 0 16,-3-3 8-16,3 4 0 0,-3-4 0 0,3 3 0 16,0 1 15-16,0-1-2 0,6 0 0 0,-3-2 0 15,6 2-5-15,0-5-8 0,3 0 11 0,-3-3-11 16,3 0 13-16,2-5-4 0,4 3-1 0,0-3 0 16,3-3 8-16,0-5 2 0,3 3 0 0,3-3 0 31,-4-2-201-31,4-4-40 0</inkml:trace>
  <inkml:trace contextRef="#ctx0" brushRef="#br0" timeOffset="-166952.54">3392 15674 115 0,'0'0'10'0,"0"0"-10"0,6-5 0 0,-6 5 0 15,0 0 91-15,0 0 16 0,6-3 3 0,-6 3 1 16,0 0-11-16,0 0-1 0,0 0-1 16,0 0 0-16,0 0-9 0,0 8-1 0,-3 3-1 0,0-1 0 15,-3 3 20-15,-3 1 4 0,-3 1 1 0,3 4 0 16,-5 5-17-16,5 2-3 0,-12 1-1 0,3 2 0 16,-3 3-32-16,3-1-7 0,-6 4 0 0,7-1-1 15,-7 0-23-15,6 1-4 0,0-1 0 0,3 1-1 16,6-4-13-16,-3-1-2 0,3-4-8 0,0 0 12 15,6-2-12-15,0 0 11 0,3-5-11 0,3-4 10 16,3 1 2-16,0-2 0 0,3-4 0 0,3-2 0 16,-3-3-2-16,0 1 0 0,6-6 0 0,-3 0-687 15,3 0-138-15</inkml:trace>
  <inkml:trace contextRef="#ctx0" brushRef="#br0" timeOffset="-166530.85">3398 16267 738 0,'0'0'32'0,"0"0"8"0,0 0-32 0,6 2-8 15,3-4 0-15,-3 2 0 0,0-3 54 0,0 0 10 0,3 3 1 0,0-2 1 16,-3-1-5-16,3-2-1 0,-3 2 0 0,0 0 0 15,2-2-29-15,-2 0-7 0,3 0 0 0,-9-1-1 16,6 1-5-16,0 0-1 0,-3-1 0 0,3 1 0 16,-3 0-7-16,0-3-2 0,0 0 0 0,0 3 0 15,-3 5-8-15,0-6 8 0,-3-2-8 0,3 3 8 16,-3 2 0-16,0-2 0 0,3-3 0 0,-3 3 0 16,-6 0 0-16,-3 5 0 0,3 0 0 0,-3 0 0 15,4 5 37-15,-10-2 7 0,0 2 2 0,3 3 0 16,-3 2 19-16,0 4 4 0,3-1 1 0,-5 0 0 15,5 0-26-15,3 3-4 0,-3 0-2 0,6 0 0 16,0 0-21-16,0 0-4 0,0-3-1 0,6 3 0 16,3 0-9-16,0-3-3 0,0-3 0 0,3 1 0 15,0 0-8-15,6 2 12 0,0-8-12 0,0 3 12 16,3-3 1-16,3 1 1 0,0-4 0 0,2-2 0 16,4 0-114-16,-3-5-24 15,6 0-4-15</inkml:trace>
  <inkml:trace contextRef="#ctx0" brushRef="#br0" timeOffset="-166155.93">3752 16232 1202 0,'0'0'53'0,"0"0"11"0,0 0-51 0,0 0-13 0,0 0 0 0,6-2 0 15,-6 2 22-15,6-8 2 0,-6 2 0 0,3-2 0 16,3 3 13-16,-6-3 3 0,6 3 1 0,-3 0 0 16,0-1-6-16,0 1-2 0,3 0 0 0,-6-1 0 15,3 1-25-15,-3 0-8 0,0 0 0 0,0-1 0 16,0 1 13-16,-3 0-4 0,3-1-1 0,-6 1 0 16,0 0 39-16,3-1 7 0,-3 1 2 0,0 3 0 15,-3-1-36-15,0 0-6 0,3 3-2 0,-8 3 0 16,2 2 21-16,-3 3 4 0,0 3 1 0,0-3 0 15,-6 5-6-15,0 0 0 0,3 3-1 0,1 0 0 16,-1-3-4-16,3 6-1 0,3-1 0 0,3 1 0 16,3-3-5-16,0 2-1 0,3 1 0 0,0-4 0 15,3 1-8-15,0-2-1 0,0-1-1 0,3-3 0 16,6 1-10-16,6-6 0 0,-3-2 0 0,0 0 0 16,6-3-59-16,2-3-17 15,-2-2-3-15,3-3-858 0</inkml:trace>
  <inkml:trace contextRef="#ctx0" brushRef="#br0" timeOffset="-165531.04">4053 15912 1047 0,'0'0'46'0,"0"0"10"0,0 0-44 0,0 0-12 0,0 0 0 0,0 0 0 15,0 0 40-15,9-3 7 0,0 1 1 0,3-1 0 16,3-2 0-16,-6-3 0 0,2 0 0 0,4 0 0 16,0-3-26-16,0 1-5 0,0-1-1 0,6-5 0 15,-12 3-7-15,6-3-1 0,0 3-8 0,-1-3 12 16,-2 3-12-16,0 0-13 0,0-1 2 0,0-1 1 16,-6 1 10-16,3 1 0 0,-3 0 0 0,-6 0 0 15,3-1 0-15,-3 1-12 0,0 3 4 0,-3-1 0 16,-3 0 8-16,-3 6-12 0,3-3 12 0,-6 8-12 15,0-2 12-15,-3 4 8 0,3 4-8 0,-8-1 11 16,-1 5 58-16,0 1 12 0,-3 5 3 0,0 5 0 16,-3 0 2-16,1 0 1 0,-1 6 0 0,3-1 0 15,-3 6-31-15,3 0-7 0,7 2-1 0,-4 3 0 16,0 0-21-16,3 3-5 0,0-3-1 0,3 0 0 16,0-3-13-16,4-2-8 0,-1-3 8 0,6-2-8 15,0-3 8-15,6-3-8 0,-6-5 10 0,12-1-10 16,-6-1 11-16,3-4-11 0,3-4 12 0,0-1-12 0,3-2 17 15,0-1-3-15,2-4-1 0,-2-1 0 0,3-2-23 16,0-3-5-16,3-3-1 0,0 0 0 16,0-2-24-16,-6 3-4 0,6 2-2 15,-3-3 0-15,2 3 9 0,-8 0 1 0,0 6 1 0,3-4 0 16,-9 6 21-16,0 0 4 0,0 0 1 0,0 0 0 0,0 8 9 0,0 0 11 16,-6 3-3-16,0-1 0 0,3 4 26 0,0 1 5 15,0 1 1-15,-3-2 0 0,3-1-23 0,0 0-4 16,3 0-1-16,3 1 0 0,0-7 0 0,3 4 0 15,0 0 0-15,9-3 0 0,-6-3-12 0,0-3 0 16,6-2 8-16,3 0-8 0,-3-5 8 0,3 0-8 16,-1-6 11-16,1 3-11 15,0-5-56-15,0-3-17 0,0-2-4 0,0-1-1 16,0-5-38-16,-1 1-8 0,4-1-2 0,-3-3 0 16,0 1 23-16,3-9 5 0,-3 1 1 0,0-3 0 0</inkml:trace>
  <inkml:trace contextRef="#ctx0" brushRef="#br0" timeOffset="-165140.54">4595 15584 1976 0,'0'0'44'0,"0"0"8"0,0 0 3 0,-6 0 0 0,0 0-44 0,0 0-11 0,3 3 0 0,-9-1 0 16,3 4 41-16,0 1 7 0,-3 1 0 0,3 3 1 15,-9 8-3-15,6-1-1 0,-2 1 0 0,-1 4 0 16,3 1 3-16,-9 5 0 0,6 3 0 0,0 0 0 16,-3 5-32-16,6 0-7 0,-5 0-1 0,2 3 0 0,0-1-8 15,0-2 0-15,6-2 0 0,-6-1 8 0,6-2 0 0,3-3 0 16,-6-3 0-16,6-2 0 0,3-3-8 0,-3-5 8 15,3 0-8-15,1-5 8 0,2-1-8 16,-3-2 0-16,3-8 0 0,0 0 8 0,0 0 10 16,0 0 2-16,0 0 0 0,3-5 0 0,-3-3-20 0,-3-3 0 15,3 4 0-15,-3-4 0 0,0-2 0 0,0-1-9 16,-3 4 1-16,6-6 0 0,-9 3 8 0,6 0-8 16,-3-1 8-16,3 4-8 0,-3-3 8 0,3-1 0 15,0 4 0-15,0 2 0 0,0 0 0 0,0 0 0 16,0 0 0-16,0 3 0 0,3-1 38 0,0 6 10 15,-3-2 1-15,3 2 1 0,0 0-3 0,0 0-1 16,0 0 0-16,9-6 0 0,0 1-37 0,3 0-9 16,0 2 0-16,3-2 0 0,2 0 0 0,1 2 0 0,6-5 0 15,-3 3 0-15,0-3 8 0,3 3-8 16,-1-1 12-16,4 1-4 0,3-3-8 0,0 5 10 16,2-2-10-16,1 5 10 15,-3-3-144-15,0 3-29 0,17 3-5 0,-17 0-2 0</inkml:trace>
  <inkml:trace contextRef="#ctx0" brushRef="#br0" timeOffset="-74575.11">8646 7728 230 0,'0'0'20'0,"0"0"-20"15,0 0 0-15,0 0 0 0,0 0 185 0,0 0 33 16,0 0 6-16,0 0 2 0,0 0-120 0,0 0-24 15,0 0-5-15,0 0-1 0,0 6 0 0,3-4 0 16,0 4 0-16,-3 2 0 0,0 0-8 0,-3 2-1 16,3-2-1-16,0 3 0 0,-3 2-4 0,3 0-1 15,-3 3 0-15,0 0 0 0,0 0-24 0,3 2-5 16,-3-2 0-16,0 3-1 0,-3 2 1 0,3 0 1 0,-3 0 0 16,3 0 0-16,0-2-23 0,-3-1-10 0,6 1 8 0,-3 2-8 15,0-2 8-15,0-1-8 0,3-2 0 0,-3 0 8 16,3 0-8-16,3-3 0 0,-3-5 0 0,3 3 8 15,0-4-8-15,-3 4 0 0,3-3 9 0,0-3-9 16,0 1 26-16,-3-6 1 0,0 0 0 0,0 0 0 16,0 0-38-16,0 0-7 0,0 0-2 0,9 0 0 15,-3 0 20-15,3-6 11 0,-3 1-2 0,0-3 0 16,3 0-1-16,-3-2-8 0,3-4 12 0,0 1-4 16,-1 0-8-16,-2 0 0 0,3-6 9 0,0 3-9 15,3-2 0-15,-6 2-16 0,3-3 2 0,0 3 1 16,-3 1-4-16,3 1-1 0,-3 4 0 0,0-1 0 0,-3 1 18 15,3-1-10-15,0 6 10 0,-3-1-8 0,0 1 8 16,-3 0 0-16,0 5-9 0,3 0 9 0,0-3 0 0,-3 3 0 16,0 0 0-16,3 3 0 0,3-1 0 0,-6-2 0 15,-3 6 0-15,6 2 0 0,-1 0 0 0,-2 2 0 16,-2 1 0-16,-1-1 0 0,6 1 13 0,-6 2-2 16,0 3-1-16,0 0 0 0,0 0-10 0,3 0 12 15,-3 0-12-15,-3 2 12 0,3-5-12 0,0 3 10 16,3-3-10-16,0 1 10 0,-3-1-10 0,3-3 0 15,3-2 0-15,0 0 8 0,0-2-8 0,-3-6 0 16,0 0 0-16,6 2 0 0,3 1 0 0,-1-3 10 16,-5-3-10-16,6-2 10 0,0 0-2 0,3-3 0 15,-3 0 0-15,0-5 0 0,6-3 8 0,0 0 0 16,0-3 1-16,0 1 0 0,-1-3-17 0,4 2 0 16,-3-5 8-16,6 0-8 0,-3 1 0 0,0 1 0 0,-3-1 0 15,3-1 0-15,-1 0 0 0,-2-2 0 0,0 2 0 16,0 3 0-16,-3-1 0 0,0 1 0 0,0 3 0 0,0 2 0 15,0 3 0-15,-3 2 0 0,-1 0 0 0,1 1 0 16,0 2 0-16,-3 0 0 0,3 0 0 0,-3 3 0 16,-3 0 0-16,3-1 0 0,-3 4 0 0,3 2 0 15,-6 0-164-15,0 0-31 0,6 0-5 16</inkml:trace>
  <inkml:trace contextRef="#ctx0" brushRef="#br0" timeOffset="-73796.92">9074 8147 230 0,'0'0'20'0,"0"0"-20"16,0 0 0-16,0 0 0 0,0 0 193 0,0 0 35 16,9-8 6-16,0 0 2 0,-3 2-133 0,-6 6-27 15,9-5-4-15,-3 0-2 0,3-1-30 0,0 1-5 16,-3-3-2-16,0 3 0 0,0 0-7 0,3-1-2 16,-3 1 0-16,0-3 0 0,0 3-4 0,-3 0 0 0,3-3-1 0,0 2 0 15,-4 1 4-15,4 0 1 0,-3-3 0 0,0 0 0 0,-3 8 4 0,3-5 2 16,-3-3 0-16,0 0 0 0,0 2 3 0,0 6 1 15,0-5 0-15,0 5 0 0,0 0 6 0,-6-5 2 16,-3 2 0-16,4 3 0 0,-1 0-5 0,0 3-1 16,0-1 0-16,-3 1 0 0,0 2-12 0,0 1-2 15,3-1-1-15,-3 0 0 0,0 3-9 0,0 0-1 16,-3 3-1-16,3-1 0 0,0 1-10 0,3 2 0 16,-3-2 9-16,4-1-9 0,-1 6 0 0,0-3 0 15,3 1 0-15,0-4 0 0,0 1 0 0,6 2 0 16,-3-5 0-16,6 3 0 0,-3-6 0 0,3 0 0 15,-6-5 0-15,8 5 0 0,4-2 0 0,0-3 0 16,-3 0 0-16,6-3 0 0,-3 1 0 0,0-3 0 16,3-1 0-16,-3-2 0 0,3-2 8 0,-3-1-8 0,2 3 10 15,1-2-10-15,-3 2 0 0,3-3 8 0,0 3-8 0,-3 0 0 16,0 3 0-16,0-3 0 0,0 0 0 0,-1 3 0 16,-2 2 0-16,0 0 0 0,-3 1 0 0,0 2 0 15,-3 0 0-15,3 2 0 0,-3 1 0 0,-3 5 0 16,0-3 0-16,0 3 0 0,-3 3 0 0,-3-3 0 15,3 2 0-15,0-2 0 0,0 3 11 0,-3-1-11 16,0 1 20-16,3 0-4 0,3-1 0 0,-3 1 0 16,0-3-16-16,0-3 0 0,3-5 0 0,0 0 0 15,0 8 0-15,0-8 0 0,0 0 0 0,0 0 0 16,0 0 55-16,0 0 7 0,3 0 2 0,6-3 0 0,-3 1-64 16,0-1-28-16,3-2 3 0,-3-3 0 0,3 0 40 0,0 0 8 15,0 0 1-15,0-3 1 0,0-2-37 0,-3 0-7 16,0 0-1-16,0-1-1 0,0 4 21 0,0-1 0 15,3 1 0-15,-4 2 8 0,-2 0-8 0,3 3 0 16,-3-1 0-16,0 1 0 0,-3 5 0 0,0 0 0 16,3-5 0-16,-3 5 0 0,0 0 0 0,0 0 0 15,0 0 0-15,0 0 0 0,0 0 0 0,0 0-9 0,0 0 0 16,0 0 0 0,0 0-176-16,6-3-35 0,0 0-8 0</inkml:trace>
  <inkml:trace contextRef="#ctx0" brushRef="#br0" timeOffset="-72652.66">9878 7506 1407 0,'3'-10'62'0,"-3"10"14"0,3-6-61 0,-3 1-15 16,3 0 0-16,0-1 0 0,0-1 97 0,0 4 17 15,-3 3 3-15,3-3 1 0,-3 3-53 0,0 0-10 16,0 0-3-16,0 0 0 0,0 0-6 0,0 0-2 16,0 0 0-16,3 6 0 0,0 1 8 0,-6 1 0 15,0 3 1-15,3 2 0 0,-6 3-3 0,3 3-1 16,-3 2 0-16,-3 3 0 0,-3 5-1 0,0 2-1 16,-3 1 0-16,-2 5 0 0,2-2-47 0,-3-1 0 15,3 0 0-15,0 3 0 0,-3-5 0 0,3-3 8 16,0 3-8-16,1 0 9 0,2-3-23 0,0 0-5 15,3 0-1-15,3-2 0 0,0-4 36 0,0-4 8 16,3-3 0-16,0-3 1 0,0 0-25 0,3 1 0 16,-3-7 0-16,3 1 0 0,0 0-17 0,0-8-3 15,0 0 0-15,0 0 0 16,0 0-26-16,0 0-6 0,0 0 0 0,3-8-1 16,-3 0 3-16,0 1 1 0,0 1 0 0,0-2 0 15,-3-2 5-15,0-1 2 0,3-2 0 0,-3 2 0 16,0-2 13-16,0 0 2 0,3 0 1 0,-3-1 0 0,0 1 6 0,0 3 2 0,0-1 0 0,0 0 0 15,0 3 18-15,0 1 0 0,0-1 0 0,0 2 0 16,0 4 38-16,3 2 2 0,-3-6 0 0,3 4 0 16,0 2 16-16,-3-3 4 0,3-2 1 0,0 5 0 15,0 0-7-15,0 0-2 0,0 0 0 0,0 0 0 16,0 0-25-16,0 0-6 0,0 0-1 0,0 0 0 16,0 0-6-16,0 0-2 0,6 2 0 0,3-2 0 0,0 0-12 15,0 3 11-15,-3 0-11 0,6-3 10 0,-6 0-10 16,6 2 0-16,0-2 9 0,0-2-9 0,3 2 0 0,-1-3 0 15,1 0 0-15,3-2 8 0,-3 2-26 0,3 1-5 16,-3-3-1-16,0-1 0 16,0 4-22-16,-4-4-5 0,1 1-1 0,-3 2 0 15,0 1-15-15,0 2-3 0,-3 0-1 0,0-3 0 0,-6 3 51 16,0 0 11-16,0 0 9 0,0 0-13 0,0 0 13 0,0 0 16 16,-6 5-3-16,3 3-1 0,3-8 29 0,-3 8 6 15,-3 3 1-15,3-1 0 0,-3-4 27 0,0 4 5 16,0-2 2-16,0 3 0 0,0-1-66 0,1 1-16 15,-1 0 0-15,0 2 0 0,0-3 0 0,3 4 0 16,0-4 0-16,-3 1 0 0,6-1 0 0,0-2 8 16,0 3-8-16,3-3 0 0,-3-3 0 0,3 0 0 15,0 1 0-15,3-1 0 0,-6-5 0 0,6 3 0 16,0-3 0-16,2-3 0 0,1 3 0 0,0-3 0 0,3-2 0 16,-3 0 0-16,3-3-9 0,-3-3 1 0,-3 3 0 15,6-2 0 1,0-4-24-16,3 1-5 0,-3 3-1 0,-1-1 0 0,4-2 2 0,-3 2 1 15,-3 3 0-15,3 0 0 0,-6 0 18 0,3 3 3 0,-3-3 1 0,0 3 0 16,0 2 13-16,-6 3 0 0,0 0-10 0,0 0 10 16,0 0 0-16,0 0 0 0,0 0 0 0,0 0 0 15,-3 8 19-15,3 0 8 0,-3 0 1 0,0 3 1 16,-3-3 3-16,-3 5 0 0,3 0 0 0,0-2 0 16,0-1-11-16,3 3-1 0,-3 1-1 0,3-1 0 0,0-2-11 0,0 2-8 31,3-5 9-31,3 2-9 0,0-2 8 0,-3-2-8 15,0-6 0-15,0 0 0 0,12 2 8 0,-6 1-8 16,-6-3 0-16,12 0 0 0,-3-3 11 0,3-2-11 16,-3-3 12-16,3 0-12 0,0-3 0 0,0 1 0 15,-1-3 0-15,1-1 0 16,0 1-27-16,0 0-2 0,-3 0-1 0,3-1 0 16,0 1 2-16,-3 3 1 0,0 2 0 0,0 0 0 0,-3 0 17 0,0 5 10 15,0 1-12-15,-6 2 12 0,0 0-9 0,0 0 9 16,0 0 0-16,0 0-9 0,0 0 9 0,0 5 9 0,0 3-1 15,-3 2-8-15,0 1 48 0,0-3 4 0,0 5 0 16,3-2 0-16,-3-1-28 0,0 3-6 0,0-2-1 16,0 0 0-16,3-1-7 0,0 1-2 0,3-3 0 0,-3 0 0 15,0-3-8-15,3 0 0 0,-3-5 9 0,6 6-9 16,0-4-8-16,3 1-7 0,-1-3-1 0,1 0 0 16,0-3 16-16,3-2 0 0,-3 2 0 0,3-2 0 15,3-6-171-15,-3 3-31 16,-3 1-6-16</inkml:trace>
  <inkml:trace contextRef="#ctx0" brushRef="#br0" timeOffset="-71902.8">10453 8075 1843 0,'0'0'40'0,"-3"5"9"0,3 3 2 0,0 0 1 0,-3 3-42 0,3-6-10 15,0-5 0-15,3 8 0 0,-3-3 101 0,6 1 19 16,-1-1 3-16,-5-5 1 0,6 0-66 0,3 0-13 15,0 3-2-15,0-6-1 0,0 0-18 0,0 3-4 16,0 0-1-16,0-2 0 0,-3 2-19 0,0-3 10 16,3 0-10-16,0-2 8 0,-3-3-8 0,3 0 12 15,-3 0-12-15,0 3 12 0,-1-3-12 0,1 0 8 16,-3-2-8-16,0-1 8 0,0 3-8 0,0 0 10 16,3-3-10-16,-6 1 10 0,3 2-10 0,-3-3 8 15,-3 1-8-15,3 2 8 0,-3 0-8 0,0 5 0 16,0-2 9-16,-6 5-9 0,3-3 0 0,-2 3 0 0,-1 6 0 15,0-4 8-15,-3 6-8 0,0 0 12 0,-3 3-4 16,3-1 0-16,-3 4-8 0,3-1 9 0,-3 0-9 0,3 0 10 16,1 3-10-16,-1 3 0 0,3-6 0 0,0 5 0 15,0-2 0-15,3 0 0 0,-3 0 0 0,6-3 0 16,-3 0 0-16,6-2 0 0,0 0 0 0,3-1 0 16,0-5 0-16,-3-5 0 0,9 3 0 0,3 2 0 15,-3-5 0-15,3-2 0 0,0-1 0 0,0-2 0 16,-1-6-20-1,4 3-7-15,0-2-1 0,-3-3 0 0,0-1-36 16,3 1-8-16,-6 0-2 0,3 2 0 0,-3 1 2 0,0-1 1 16,-3 3 0-16,-1 3 0 0,1-3 46 0,-3 5 9 0,0 1 1 0,-3 2 1 0,0 0 25 15,0 0 5-15,0 0 0 0,0 5 1 0,-6 8 39 0,3-2 7 16,0-1 1-16,-2 6 1 0,-1 0-1 16,0 0 0-16,0 2 0 0,-3 1 0 0,3-1-24 0,0 4-6 15,-3-1-1-15,3 3 0 0,-3-3-20 0,3 3-4 16,-3 2-1-16,0 6 0 0,-3 0-8 0,0 2 0 15,3 6 0-15,-2 5 0 0,-1-6 0 0,0 4 0 16,-3-1 0-16,0-2 0 0,3-1 0 0,0-4 0 16,-3 2 0-16,3-3 0 0,3-2 0 0,-2 0 0 15,2-1 0-15,-3-1 0 0,0-1 20 0,0-6 3 16,3-1 0-16,-3 1 0 0,0 1-37 0,3-3-7 16,0-2-2-16,-3-3 0 0,3-3 53 0,1 0 10 15,-1-5 3-15,-3 3 0 0,3-9-18 0,0 1-3 16,3-3-1-16,-3-3 0 0,3-2 12 0,0-5 3 15,0-4 0-15,0-2 0 0,3-5-21 0,0-3-4 0,3-2-1 16,0-3 0-16,3 0-10 0,-3 0 0 0,6 0 0 16,0 0 0-16,0-1 0 0,0 1 0 0,3 3 0 0,0 2 0 15,0-2 0-15,0-1 0 0,6 1 0 0,-4 2 0 16,4 0 0-16,0 0 0 0,0 3 0 0,0-3 0 31,0-2-99-31,0 5-18 0,0-1-4 0,3 4-1 0,-1 2-134 16,1 0-26-16</inkml:trace>
  <inkml:trace contextRef="#ctx0" brushRef="#br0" timeOffset="-71389.86">11155 7938 172 0,'0'0'8'0,"0"0"1"0,0 0-9 0,0 0 0 0,0 0 0 0,0 0 0 16,0 0 307-16,0 0 59 0,-3 7 12 0,0-1 2 15,0-1-218-15,0 3-44 0,-3-3-9 0,3 6-1 16,-3-1-16-16,0 1-4 0,0-3 0 0,3 5 0 16,-3 0-55-16,0 1-11 0,1-1-2 0,-4 0-1 15,3 3-4-15,0-3-1 0,0 0 0 0,0 1 0 16,0-1-14-16,3-3 0 0,0-2 8 0,0-2-8 16,3-1-51-16,-3 0-13 0,3-5-2 15,0 0-597-15,0 0-119 0</inkml:trace>
  <inkml:trace contextRef="#ctx0" brushRef="#br0" timeOffset="-71218.01">11164 7816 1209 0,'0'0'108'0,"0"0"-87"16,0 0-21-16,0 0 0 0,-6-3 152 0,6 3 27 15,0 0 5-15,0 0 0 0,-3-5-95 0,3 5-19 16,0 0-4-16,0 0-1 0,0 0-51 0,0 0-14 15,0 0 0-15,6 0 0 16,3-3-59-16,-3 3-17 0,3 0-3 0</inkml:trace>
  <inkml:trace contextRef="#ctx0" brushRef="#br0" timeOffset="-70655.63">11393 7911 172 0,'0'0'8'0,"0"0"1"0,0 0-9 0,0 0 0 0,0 0 0 0,0 0 0 15,0 0 235-15,0 0 45 0,0 0 8 0,0 0 3 16,9 0-187-16,0-3-36 0,-9 3-8 0,9-5-2 16,0 2-18-16,-9 3-3 0,6-2-1 0,-6 2 0 15,0 0-2-15,6-3-1 0,-6 3 0 0,0 0 0 16,0 0 1-16,0 0 0 0,6-5 0 0,-6 5 0 15,0 0 18-15,0 0 3 0,0-5 1 0,0 5 0 0,0 0 6 16,-3-3 2-16,0 0 0 0,0 1 0 0,-3-1-12 0,-3 3-1 16,0 3-1-16,-3-1 0 0,0-2-7 0,0 6-2 15,-3-4 0-15,1 4 0 0,-4-1 3 0,6 0 0 16,-3 0 0-16,3 1 0 0,3-1-26 0,-3 0-5 16,6 1-1-16,-3-1 0 0,6 0-3 0,0 0-1 15,0 1 0-15,6-1 0 0,-3 0-8 0,6 1 0 16,3-4 0-16,0 4 0 0,3-1 0 0,0 0 0 15,0 0 0-15,0 1 0 0,3-1 0 0,-3 0 0 16,2-2 0-16,1 2 0 0,-3-2 0 0,0 2-9 16,-3 0 9-16,3 3-13 0,-3-2 13 0,0-1 0 15,-6 3 0-15,3 0 0 0,-3 0 0 0,0 0 0 16,-3 0 0-16,-3 0 0 0,0 2 0 0,-3 1 0 16,0-1 0-16,-3 4 0 0,-3-4 25 0,-3 1 5 15,0 2 1-15,-6-5 0 0,1 0-31 0,-1 0 0 0,-3 2 0 16,0 1 0-16,3-6 0 0,3 3 0 0,-2 0 0 15,-1-3 0-15,0-5 0 0,3 3 0 0,3-3 0 0,0 3 0 16,6-3 14-16,-3-3-3 0,3-2-1 0,7-1 0 16,-1 1-10-16,3-3 0 0,-3 0 0 0,9-2 0 15,-1-3 0-15,4-1-16 0,3 1 3 0,3 0 0 16,3-3-135-16,-3 0-26 16,6-2-6-16,-3-1-916 0</inkml:trace>
  <inkml:trace contextRef="#ctx0" brushRef="#br0" timeOffset="-70187.01">11884 7316 1868 0,'0'0'41'0,"0"0"9"0,0 0 2 0,0 0 0 0,0 0-42 0,0 0-10 16,0 0 0-16,0 0 0 0,0 8 84 0,-6 5 16 15,0 0 2-15,0 6 1 0,-2-3-39 0,-4 5-7 16,0 0-1-16,-6 5-1 0,3 1-5 0,-3 5-1 16,0-1 0-16,-3 9 0 0,7 5-31 0,-4 0-6 15,-3 0-2-15,0 3 0 0,3-6 14 0,0 0 2 16,3-2 1-16,0 0 0 0,4-3-27 0,-1 0 0 16,0-3 8-16,3 0-8 0,3-7 0 0,3-1 8 15,-6-2-8-15,6-5 8 0,3-1-8 0,0-2 0 0,-3-3 9 16,0-5-9-16,6 0 0 0,-3-3 0 15,0-5 0-15,0 0 8 0,0 0-19 0,0 0-3 0,0 0-1 16,-3-5 0-16,3-3-5 0,0-2 0 0,-3-4-1 0,3 1 0 16,0 0 3-16,0-6 1 0,-3 1 0 0,3-3 0 15,3 0 17-15,-3 2 0 0,0 1-8 0,3 2 8 16,-3 2 0-16,3 1 0 0,-3 3 0 0,0 2 0 16,0 2 0-16,0 6 11 0,0-5 0 0,0 5 0 15,0 0 17-15,0 0 3 0,0 0 1 0,0 0 0 16,0 0-44-16,0 0-9 0,6 0-2 0,3 0 0 15,-3 3 49-15,3-3 10 0,0 2 1 0,3-2 1 0,5 0-10 0,-2 0-1 16,3-2-1-16,0 2 0 16,0-3-38-16,0 0-7 0,3 1-1 0,2-3-1 15,-2-1-83-15,0-2-16 0,3 3-3 16</inkml:trace>
  <inkml:trace contextRef="#ctx0" brushRef="#br0" timeOffset="-65617.08">8521 9006 460 0,'0'-18'41'0,"3"13"-33"0,-3 5-8 16,0 0 0-16,0-6 224 0,0 6 42 0,3-8 9 0,0 3 1 15,0 0-128-15,0 0-25 0,0-1-6 0,3-2-1 16,0 3-44-16,-1-3-10 0,4 3-2 0,3-3 0 16,-3 3-21-16,0-3-5 0,6 0-1 0,-3-3 0 15,-3 6-33-15,3-3 0 0,0 3 0 0,0-3-12 16,-3 2 12-16,2-2 0 0,-2 0 0 0,0 3 0 15,3 0 22-15,-3 0 7 0,0 2 2 0,0-2 0 16,-3 2-31-16,0 0 0 0,0 3 0 0,0 0 0 16,3 0 0-16,-6 0 0 0,3 0 0 0,-3 6 0 15,0-4 11-15,0 4-11 0,0-1 12 0,-3 3-12 16,0 0 23-16,0 0-3 0,-3 0 0 0,3 2 0 0,-3 1 0 0,0 5-1 16,-3-6 0-16,0 6 0 0,3-3 1 0,-3 1 0 15,3-1 0-15,0-3 0 0,0 1-1 0,0 0 0 16,0-1 0-16,0-2 0 0,3-8-3 15,-3 8-1-15,3-3 0 0,0-5 0 0,0 0-4 0,0 0-1 16,0 0 0-16,0-2 0 0,6-1-10 0,-3-2-17 16,3-6 4-16,-3 3 1 0,6-2 28 0,0-1 5 15,-3-2 2-15,3 2 0 0,0-2-23 0,-1 0 0 16,1 2 0-16,3 1 0 0,-3-1-14 0,0-2-7 16,3 5-2-16,0-3 0 0,-3 3 23 0,0 0 0 15,3 3 0-15,0 0 0 0,-3 0 0 0,-1-1 0 16,1 4 0-16,0-1 0 0,-3 0 0 0,0 3 0 15,-6 0 0-15,9 3 0 0,-3 0 0 0,0-3 0 16,-6 0 0-16,3 8 0 0,0-3 0 0,0 3 0 16,-3 0 0-16,-3 0 0 0,0 0 0 0,3-1 0 15,-3 4 0-15,0 2 0 0,-3-2 0 0,-3 2 0 0,6 0 0 16,-6-2 0-16,3 2 0 0,0-2 0 0,0-1 0 16,1 1 0-16,2-6 0 0,0 3 0 0,0 0 0 0,3 0 0 15,0-8 0-15,0 0 0 0,0 0 0 0,0 0 0 16,0 0 20-16,0 0 9 0,0 0 2 0,6-3 0 15,2-2 1-15,1-3 1 0,-3 0 0 0,6 3 0 16,-3-6-33-16,3 1 0 0,0-1 0 0,0 1 0 16,0-1-22-1,0 0-11-15,0 1-3 0,3-1 0 0,-1 1 21 0,-2-1 4 0,3 3 1 0,-3 0 0 16,0 3 10-16,0 0-13 0,-3-1 5 0,3 1 8 16,-3 0-16-16,0 2 4 0,3 0 0 0,-4 1 1 15,1 2 11-15,-9 0 9 0,6 0-1 0,-6 0-8 0,0 0 0 16,6 5 0-16,-6-5-10 0,9 5 10 0,-6 1 0 15,0-1 0-15,0 3 0 0,-3 0 0 0,0 0 0 0,-3-3 8 16,0 6-8-16,0-1 8 0,0 1 5 0,-3-1 1 16,0 4 0-16,0-4 0 0,0 1 5 0,0-1 1 15,1 4 0-15,-1-4 0 0,0 3 0 0,0 1 0 16,3-6 0-16,0 0 0 0,3 2-20 0,-3-5 8 16,3 3-8-16,0-2 0 0,3-4 14 0,-3-2-4 15,0 0-1-15,6 6 0 0,-6-6-9 0,9 5 0 16,2-5 0-16,-2 0 8 0,0 0-24 0,3-3-6 15,0 1-1-15,3-4 0 16,-3-2-228-16,3 0-45 0</inkml:trace>
  <inkml:trace contextRef="#ctx0" brushRef="#br0" timeOffset="-65101.82">9500 8964 1656 0,'0'0'36'0,"0"0"8"0,0 0 2 0,0 0 0 0,0 0-37 0,0 0-9 0,0 0 0 0,0 0 0 0,6 3 80 16,0-1 15-16,-6-2 2 0,9-2 1 0,-3 2-49 0,0-3-9 16,3 3-3-16,-3-3 0 0,-6 3-16 15,9-2-3-15,-3-1-1 0,3-2 0 0,-4 0-5 0,1-1-2 16,0 1 0-16,3-3 0 0,-3 3-2 0,0-3-8 15,0-3 12-15,-3 3-4 0,3 0-8 0,-3-2 10 16,-3 2-10-16,6-3 10 0,-6 3-10 0,-3 0 10 16,0-2-10-16,0 2 10 0,3-3 10 0,-6 3 1 15,0 3 1-15,0 0 0 0,-3-1 12 0,0 1 2 16,-3 5 1-16,4 0 0 0,-4 0 7 0,-3 0 0 16,3 3 1-16,-3 2 0 0,3 0-1 0,-3 3 0 15,3 0 0-15,0 3 0 0,0-3-24 0,4 2-6 16,-1 4-1-16,0-4 0 0,3 1-13 0,0 2 0 15,3-2 0-15,-3-1 0 0,3 3 0 0,0 1 0 16,3-4 0-16,3 3 0 0,-3 1 0 0,3-4 0 16,0 1 0-16,3 2 0 0,-3-2 28 0,3-3 2 15,0 0 1-15,3-1 0 16,-1-4-50-16,4 0-9 0,3-3-3 0,-3-3 0 0,3-2 55 0,0-6 12 0,3 1 1 0,-3-1 1 16,0-2-38-16,-4 0 0 0,4-3 0 0,-3 3-12 15,0-1-2-15,-3-2-1 0,0 3 0 0,-3-3 0 16,0 3 2-16,-3 2 0 0,0 1 0 0,0-1 0 15,-3 3-7-15,0 0-2 0,-3 1 0 0,0 4 0 16,0-2-121 0,-3 5-24-16,-3 0-5 0,0 2-906 0</inkml:trace>
  <inkml:trace contextRef="#ctx0" brushRef="#br0" timeOffset="-64836">9536 8602 2019 0,'0'0'44'0,"0"0"10"0,0 0 2 0,-3 0 0 0,0-6-44 0,0 4-12 16,3 2 0-16,0 0 0 0,0 0 77 0,0 0 14 16,3-3 2-16,0 0 1 0,-3 1-70 0,3-1-13 15,3 3-3-15,0 3-8 0,0-3 8 0,-3 2-8 16,6-2 0-16,-3 3 0 0,-1 0 8 0,4-1-8 15,-3-2 0-15,3 3 0 0,0-3 0 0,0 0 8 16,3-3-8-16,-3 1 0 0,0-4 11 0,3 6-11 16,-3-5 10-16,3 2-10 15,-3 1-216-15,-1-1-50 0</inkml:trace>
  <inkml:trace contextRef="#ctx0" brushRef="#br0" timeOffset="-64086.43">9759 8998 806 0,'0'0'72'0,"0"0"-58"0,0 0-14 0,0 0 0 16,0 0 202-16,0 0 38 0,0 0 7 0,0 0 1 0,9 0-133 15,-6-2-27-15,3 2-6 0,3 0-1 0,-6-3-41 0,6 1-9 16,0-4-2-16,0 1 0 0,0 2-15 0,2-2-3 15,-5-3-1-15,3 3 0 0,3-3-10 0,-6 0 8 16,0 0-8-16,0 0 8 0,0-3-8 0,0 4 12 16,0-4-12-16,0 0 12 0,0 1-12 0,-3-1 10 15,-6 1-10-15,3-1 10 0,0-2-10 0,-3 0 12 16,-3 2-12-16,3 0 12 0,-3 3-12 0,0-2 0 16,0 2-12-16,-3 5 12 0,0 1 28 15,0 2 14-15,-3 5 2 0,0 0 1 0,1 1-21 0,-1 1-4 16,-3 1 0-16,3 6-1 0,-3-1 36 0,3 0 7 15,0 0 2-15,0 1 0 0,3 1-64 0,0 1-13 16,0 0-3-16,4 3 0 0,2-6 16 0,0 5 0 16,3-2 0-16,0-2 0 0,3-1-11 0,0-3 11 15,2-4-12-15,1-1 12 16,3-2-46-16,0-3-2 0,3 0-1 0,0-3 0 16,0-2-57-16,0-3-11 0,3 0-3 0,0-3 0 15,0 1-77-15,-1-1-16 0,-2 0-3 0,0-2-1 16,-3 0 57-16,0 0 11 0,0 0 2 0,0 5 1 0,-3-3 101 0,3 6 20 0,-9-1 4 0,0 6 1 15,0 0 168-15,0 0 35 0,0 0 6 0,-6 3 2 16,3 5-8-16,-6 3-2 0,6-1 0 0,-6 6 0 16,0 0-85-16,0 2-16 0,-3 4-4 0,3 1-1 15,-3 1 42-15,1 3 9 0,-1 2 2 0,3 0 0 16,-3 5-85-16,3 1-17 0,0-1-3 0,0 3-1 16,0 0-5-16,0 3-1 0,0 0 0 0,3 5 0 15,0-3-16-15,3 0 0 0,0-2 8 0,0-3-8 16,-3 0 0-16,3-5 0 0,1-6-13 0,-4 3 5 0,3 0 8 15,0-2-13-15,-3-1 5 0,0-5 8 0,0-2 0 16,-3 0 0-16,3-6 0 0,0 3 0 0,-3-6 0 0,3 1 12 16,-3-6-2-16,0-2 0 0,0-3 16 0,0-6 3 15,3-2 1-15,-3 1 0 0,-2-7-5 0,2 1-1 16,0-5 0-16,0-4 0 0,0-1-11 0,3-1-2 16,3-3-1-16,0-2 0 0,3 0-10 0,3 0 0 15,-3 0 0-15,6 0 0 0,-3 2 0 0,3 1 0 16,3 2 0-16,-3-2 0 0,6-1-9 0,-4 3 9 15,4 1-12-15,0-1 12 16,3-3-40-16,0 3 0 0,0 1-1 0,3-4 0 16,0 1-137-16,0-3-27 0,-1 0-6 0,4-1-837 0</inkml:trace>
  <inkml:trace contextRef="#ctx0" brushRef="#br0" timeOffset="-63785.55">10235 8390 1800 0,'0'0'80'0,"0"0"16"0,-6 3-77 0,3 2-19 0,-3 0 0 0,0 3 0 16,3 0 138-16,-2 5 24 0,-1 3 5 0,0 0 1 16,0 0-68-16,0 2-12 0,0 9-4 0,-3-3 0 15,3 2-30-15,-3 3-6 0,0 0-2 0,-3 3 0 0,3 0-15 16,-3 0-3-16,3-1-1 0,-3 1 0 0,1-3-17 0,-1 0-10 15,3-2 12-15,3-1-12 0,-3-5 12 0,3 3-12 16,0-3 12-16,6-2-12 0,-3-3 9 0,3 0-9 16,0-3 0-16,0 0 9 0,3-5-9 0,0-3 0 15,0 1 0-15,-3-6 0 16,0 0-20-16,12 5-8 0,-3-2-3 0,3-6 0 16,-1 0-178-16,-2-2-36 0,0-3-7 0</inkml:trace>
  <inkml:trace contextRef="#ctx0" brushRef="#br0" timeOffset="-63582.49">10286 8853 1555 0,'0'0'138'0,"0"0"-110"0,0 0-28 0,0 0 0 16,0 0 187-16,0 0 32 0,-6 5 6 0,0 1 2 16,6-6-120-16,-3 5-24 0,0 3-5 0,0-3-1 15,0 3-40-15,0 3-8 0,0-3-1 0,0 2-1 16,3 1-43-16,-3-3-9 0,0 5-2 15,3-3 0-15,-3 4 27 0,3-4 0 0,3 1 0 0,-3 2 0 16,0-2-141-16,3-3-23 0,-3 0-5 0,0-8-514 16,0 0-102-16</inkml:trace>
  <inkml:trace contextRef="#ctx0" brushRef="#br0" timeOffset="-63426.27">10292 8760 1094 0,'3'-2'97'0,"-3"-4"-77"16,3 4-20-16,-3-4 0 0,3 1 93 0,0 0 15 15,-3 2 4-15,3-2 0 0,3 2-90 0,-3-2-22 16,0 0 0-16,-3-1 0 0</inkml:trace>
  <inkml:trace contextRef="#ctx0" brushRef="#br0" timeOffset="-62785.79">10625 8853 1152 0,'0'0'51'0,"0"0"10"0,0 0-49 0,0 0-12 16,0 0 0-16,0 0 0 0,0 0 61 0,0 0 10 15,0 0 1-15,0 0 1 0,6-3-40 0,-6 3-8 16,3-2-1-16,0-1-1 0,3 0 17 0,-3-2 3 0,0 0 1 0,0 2 0 16,0-2-20-16,-3 0-3 0,0-1-1 0,0-2 0 15,-3 3 57-15,3 0 11 0,0-1 3 0,-3 1 0 16,-3-3-43-16,3 3-9 0,-3 0-2 0,0-1 0 16,0 4 22-16,-3-1 4 0,3 6 1 0,-3-1 0 15,-14 9 39-15,11-3-53 0,-3 5 0 16,3-2-14-16,-6-1-4 0,6 4 0 0,-3-1 0 15,-3 3-4-15,4-1 0 0,-1 1-1 0,3 0 0 16,0 0-6-16,3 0-1 0,3 0 0 0,0 2 0 16,0-2-12-16,6 0-8 0,0 0 8 0,6-5-8 0,6-3 0 15,0-1 0-15,0 1 0 0,0-5 0 0,8-3 0 16,-2-3 0-16,3 1-12 0,0-4 4 16,3-4-106-16,-3-6-21 0,2 0-4 15,1-2-997-15</inkml:trace>
  <inkml:trace contextRef="#ctx0" brushRef="#br0" timeOffset="-62170.67">10970 8485 1947 0,'0'0'86'0,"-2"0"18"0,-1 5-83 0,0-2-21 0,0 2 0 0,3-5 0 16,0 0 58-16,0 0 7 0,3 6 2 0,0 2 0 15,2-3-39-15,1 0-8 0,3-2-2 0,-3 0 0 16,0-1-8-16,3-4-2 0,0 2 0 0,0-3 0 16,0-2 1-16,3 2 0 0,-3-2 0 0,0-3 0 15,3 2-9-15,-3-2 12 0,0-2-12 0,-1 2 12 0,4-3-12 16,-6 1 10-16,6-1-10 0,-6 1 10 0,3-1 6 0,-6 0 2 16,6 1 0-16,-6-1 0 0,-3 1-18 0,0 2-14 15,-3-5 2-15,3 2 1 0,-6 0 11 16,0 6 8-16,-3-3-8 0,0 3 11 0,-3 2-11 0,0 3 10 15,1 3-10-15,-7 5 10 0,3 2 47 0,-3 1 10 16,-3 5 1-16,-3 0 1 0,0 2-8 0,-2 1-1 16,2 5-1-16,-3 2 0 0,0 3 4 0,3 3 1 15,4 0 0-15,2 5 0 0,0-3-52 0,0 6-12 16,6-3 0-16,-3 0 0 0,3 0 0 0,3-3 0 16,3 1-12-16,1-1 12 0,2-5 0 0,-3 0 0 15,6-2 0-15,3-1 0 0,0-10 0 0,0 0 0 16,0-3 8-16,2-2-8 0,1-3 0 0,3-3 0 15,0-5 0-15,0-3 0 16,6-5-45-16,-3 0-15 0,3-5-4 0,0 0 0 0,3 0 52 0,-4-3 12 16,4 0 0-16,-3 3 0 0,-3 0 0 0,3 2 0 0,-6 3 0 15,-3 3 0-15,3-1 0 0,-9 6 0 0,0 0 0 0,0 0 0 16,0 0 0-16,0 6 0 0,0 4 0 0,0 1 0 16,-3 5 0-16,0 0 0 0,-3 2 0 0,6 1 0 15,-6-3 48-15,3 2 13 0,3-5 3 0,0 3 0 16,0-3-52-16,3 3-12 0,0-2 0 0,3-1 0 15,0 0 0-15,0-5 0 0,0 0 0 0,3 0 0 16,0-3 0-16,0 0 0 0,-1-2 0 0,4 0 0 0,-6-3 0 16,3 0-15-16,3 0 3 0,-3-3 1 15,3 0-60-15,-3-2-12 16,0 0-2-16,0 0-773 0,0-1-154 0</inkml:trace>
  <inkml:trace contextRef="#ctx0" brushRef="#br0" timeOffset="-56256.64">8604 9660 1267 0,'0'0'28'0,"0"0"5"0,0 0 2 0,0 0 1 0,0 0-36 0,0 0 0 0,6 0 0 0,-3 0 0 16,3 0 82-16,-6 0 10 0,0 0 1 0,6 0 1 15,3 0-7-15,-3 0-2 0,0 0 0 0,0 0 0 16,0-3-27-16,0 3-6 0,0-2 0 0,3 2-1 16,-4-3-22-16,4 0-4 0,-3 1-1 0,0-1 0 15,3 3-12-15,-3-3-4 0,0 3 0 0,0-2 0 16,3-1-8-16,-3 0 0 0,0 3 9 0,0 0-9 16,-6 0 0-16,6 0-10 0,0 0 1 0,0 3 0 15,-6-3-95-15,0 0-20 0,3 3-3 16,0 2-445-16,-3-5-88 0</inkml:trace>
  <inkml:trace contextRef="#ctx0" brushRef="#br0" timeOffset="-55959.71">8622 9747 460 0,'0'0'20'0,"3"3"5"0,-6 0-25 0,3-1 0 16,0-2 0-16,0 0 0 0,-3 0 248 0,0 0 44 15,3 0 8-15,0 0 3 0,0 0-168 0,0 0-34 16,0 0-6-16,0 0-2 0,0 0-7 0,0 0-2 16,0 0 0-16,0 0 0 0,9 3-40 0,-9-3-8 15,0 0-1-15,0 0-1 0,12 0 4 0,-3 0 1 16,-9 0 0-16,9 0 0 0,-9 0-12 0,9 0-3 16,3 0 0-16,-6-3 0 0,2 3-8 0,1-2-1 15,-3-1-1-15,3 3 0 0,0-3 2 0,0 1 1 16,0 2 0-16,0-6 0 0,0 4-17 0,0-4-17 0,0 6 3 15,-3-2 1 1,0 2-61-16,3-3-12 0,3 3-2 0,-4-3-1 16,-2 3-120-16,0 0-24 0,0 0-5 0,-3 0-1 0</inkml:trace>
  <inkml:trace contextRef="#ctx0" brushRef="#br0" timeOffset="-55444.33">8929 9596 1267 0,'0'0'56'0,"0"0"12"0,0 0-55 0,0 0-13 16,0 0 0-16,0 0 0 0,-6-2 105 0,6 2 19 15,0 0 3-15,0 0 1 0,0 0-22 0,0 0-4 16,0 0-1-16,0 0 0 0,0 0-59 0,0 0-12 15,0 0-2-15,6-3-1 0,2 6 18 0,-2-3 4 16,-6 0 1-16,6 0 0 0,0 0-29 0,0 0-5 16,3 0-2-16,0 0 0 0,-9 0 7 0,6 0 2 15,3 2 0-15,0 1 0 0,0 0-23 0,0-3 9 16,0 2-9-16,3 1 0 0,-3 0 8 0,3-1-8 16,-4 1 0-16,-2 0 0 0,3-1 8 0,0 1-8 15,0 2 0-15,-3 0 0 0,3-2 0 0,-9-3 0 0,6 5 0 16,0 1 0-16,0-1 0 0,-6-5 0 0,6 8 0 0,-6-8 0 15,6 5 8-15,-6-5-8 16,3 6 0-16,3 1 0 0,-6 1 8 0,0-8-8 0,0 6 0 16,-3-1 0-16,0 0 9 0,0 3-1 0,0-2-8 15,-3-1 12-15,0 0 0 0,-3 0 0 0,0 1 0 0,0 2 0 16,0-3 13-16,-3 3 3 0,3-3 0 0,-5 3 0 16,5-3-9-16,-3 1-2 0,-3-1 0 0,6 0 0 15,-3 1-4-15,0-1-1 0,0 0 0 0,0 0 0 16,3 1-12-16,3-4 0 0,-3 4 0 0,0-1 0 15,1 3 20-15,2-3-1 0,3-2-1 0,0-1 0 16,-6 4-18-16,9-6 0 0,0 0 0 0,0 0 0 16,0 8-48-16,0-8-12 0,3 5-4 15,3-2 0-15,3-1-163 0,-3-2-33 16,-1 0-6-16</inkml:trace>
  <inkml:trace contextRef="#ctx0" brushRef="#br0" timeOffset="-54881.96">9452 9649 1166 0,'0'0'52'0,"0"0"10"0,0 0-50 0,0 0-12 16,0 0 0-16,0 6 0 0,0-1 108 0,-3 0 18 15,0 1 4-15,1 1 1 0,-4 1-38 0,3 3-7 16,-3-3-2-16,3 5 0 0,0-2-32 0,3 2-8 16,-6 0 0-16,0 0-1 0,0 3-14 0,-3-2-2 15,3 4-1-15,0-2 0 0,-3 2-26 0,0-2 0 16,3 0 0-16,-3-3 0 0,3 1 0 0,0-1 0 16,0-3 0-16,0-2 0 0,0 0 0 0,6 0 0 15,-5-2 0-15,5-6 0 16,0 0-181-16,0 0-32 0,0 0-7 0,0 0 0 0</inkml:trace>
  <inkml:trace contextRef="#ctx0" brushRef="#br0" timeOffset="-54257.06">9229 9655 172 0,'-3'0'16'0,"0"-3"-16"0,3 0 0 0,0 3 0 15,-3-5 327-15,3 5 62 0,0-5 13 0,0-1 2 16,0 6-227-16,0-7-45 0,0-4-10 0,3 3-2 16,0-3-42-16,0 4-9 0,0-4-1 0,3 0-1 15,0 1-28-15,3-1-6 0,0 1-1 0,0-4 0 0,0 1 12 16,6 3 3-16,0-4 0 0,2 1 0 0,1 0-9 16,0 2-2-16,0-2 0 0,3 2 0 0,-6 1-22 0,6 2-5 15,-1 0-1-15,4 0 0 0,-3 0-8 16,0 3 0-16,0 0-12 0,0 2 12 0,-4 0 0 0,4 1 0 15,-6 2 0-15,3 0 0 0,0 2 0 0,-3 1 0 16,0 2 0-16,-3 3 0 0,-1-3 0 0,1 3 0 16,-3 0 0-16,0 3 0 0,-3 2 0 0,-3 3 0 15,3 0 0-15,-3 2 12 16,-6 1-32-16,0 2-5 0,0 3-2 0,-3 0 0 0,0 0 47 0,0 2 10 16,-6-2 2-16,3 0 0 0,-2-1-21 0,-1 1-11 15,-3 0 12-15,0 0-12 0,-3 0 11 0,3-3-11 16,-3-3 10-16,3 4-10 0,-2-4 9 0,2 1-9 15,-3-4 8-15,3-4-8 0,3 0 8 0,0-3-8 16,0-3 8-16,3 0-8 0,3-2 8 0,-3-3-8 16,3 0 8-16,0 0-8 0,3-3 8 0,0-2-8 0,3-3 8 15,0 0-8-15,3-3 0 0,0 3 0 0,0-2 0 16,3-1-11-16,0-2 0 0,0 2 0 0,3 1 0 16,0-1 0-16,-3 3 3 0,3 3 0 0,0 0 0 15,-3-1 0-15,-6 6 8 0,0 0-8 0,0 0 8 0,6 0-8 16,-6 0 8-16,9 3-8 0,-9-3 8 0,6 8-8 15,0-3 8-15,-3 3 0 0,0 0 0 0,0 3 0 16,-3-1 0-16,0 1 0 0,0 0 0 0,3-1 0 16,0 1 0-16,0-3 0 0,0-3 0 0,0 0 8 15,-1 3-8-15,1-3 0 0,3 3 0 0,0-5 8 16,3 0-8-16,-3-3 0 0,3 0 8 0,-3 0-8 0,3 0 0 16,0 0 0-16,0-6 0 0,0 4 0 15,0-4-141-15,3-1-33 0,-3-1-6 0,3 0-2 16</inkml:trace>
  <inkml:trace contextRef="#ctx0" brushRef="#br0" timeOffset="-53675.04">9848 9882 921 0,'0'0'40'0,"0"0"10"0,0 0-40 0,0 0-10 16,0 0 0-16,0 0 0 0,0 0 224 0,0 0 44 15,0 0 8-15,0 0 1 0,0 0-213 0,6 0-44 16,0-2-8-16,-3-1-1 0,3 0 21 0,-3-2 4 0,3 0 0 0,-3-1 1 16,3-2-27-16,-3 3-10 0,0-3 0 15,3 0 9-15,0 0-9 0,-3 0 0 0,0 0 9 0,-3 1-9 16,3 1 0-16,-3-2 9 0,0-2-9 0,-3 2 0 16,0 0 10-16,0 0-10 0,-3-3 8 0,0 3-8 15,6 0 8-15,-6 3-8 0,0 0 0 0,0 5 8 16,-3 0 3-16,0 3 0 0,-3-1 0 0,0 3 0 15,-2 1 42-15,2 2 9 0,0 0 2 0,-3 2 0 16,3 3 0-16,0-2 0 0,0 0 0 0,0 2 0 16,3 0-64-16,0 0-20 0,3 1 0 0,0-4 0 15,1 3 20-15,-1 1 0 0,6-4 0 0,-3 1 0 0,6-1 0 16,-3-2 0-16,0-2 0 0,6 1 0 0,-4-1 0 0,7-1 0 16,-9-5 0-16,9 3 0 15,3-3 0-15,0-3 0 0,0 0 0 0,0-5 0 0,3 1 0 16,-3-4 0-16,3 0 0 0,0 1 0 0,-1-3 0 0,-5-1-10 15,3 4 0-15,-3-3 0 0,3-1-7 0,-3 4-2 16,0-1 0-16,0 3 0 0,-3 0 11 0,0 3 8 16,-3 0-12-16,-3 5 12 0,0 0 0 0,0 0 0 15,0 0 0-15,0 0 0 0,0 0 0 0,0 0 0 16,0 0 9-16,-6 2-9 0,0 4 20 0,0-1-2 16,-3 3 0-16,3 0 0 0,0 2 4 0,3-2 1 0,0 3 0 15,3-3 0-15,-3 2-15 0,3 1-8 0,-3 0 10 16,3-4-10-16,0 4 57 0,0 0 6 0,3 2 1 0,-3-3 0 15,0-2-64-15,0 3-18 0,0-3-1 0,6-3 0 16,-3-2 19-16,6 2 0 0,-3-5 0 0,3 3 0 16,0-6 0-16,0 1 0 0,3-1 0 0,0-2 0 15,-4-3-81-15,4 0-16 16,-3 0-3-16,3 0-674 0,0-3-134 0</inkml:trace>
  <inkml:trace contextRef="#ctx0" brushRef="#br0" timeOffset="-53128.29">10101 9760 1260 0,'0'0'56'0,"0"0"11"0,0 0-54 0,0 0-13 16,0 0 0-16,0 0 0 0,0 0 138 0,-3 6 25 0,-3 2 5 0,3 0 0 16,-3 0-54-16,3 0-11 0,-2 2-3 0,2 1 0 15,-3-1-37-15,3 4-8 0,-3-4-2 0,3 3 0 16,0 1-13-16,-3-4-4 0,3 1 0 0,0 2 0 15,6-8-16-15,-3 3-4 0,-3 3-1 0,3-3 0 16,0-3-15-16,0-5 8 0,3 5-8 0,-3-5 0 16,0 0 9-16,9 3-9 0,0-6 8 0,-3-2-8 15,3-3 0-15,2 0 8 0,-2 0-8 0,3 0 0 16,0-8 0-16,0 0-20 0,0 3 3 0,0-3 1 16,3 3-23-16,-3-3-4 15,0 3-1-15,-3 2 0 0,-1 4 36 0,1-4 8 0,0 3 0 0,0 3 0 16,-3-1 0-16,3 4 0 0,-3-1 0 0,-3 3 0 0,0 3 0 15,-3-3 0-15,0 0 0 0,0 8 0 0,0 0 0 16,0 2 0-16,-3 1 0 0,0-1 0 0,3 1 32 0,-3 0 8 16,-3 2 1-16,3-3 1 0,0 4-22 0,3-4-5 15,-3 6-1-15,3-3 0 0,-3-5-3 0,3 3-1 16,3-3 0-16,-3 0 0 0,3-3-10 0,-3-5 0 16,3 3 0-16,-3-3 0 0,0 0 0 0,9-3 0 15,0-2 0-15,3-1 0 16,0-2-217-16,-3 1-39 0</inkml:trace>
  <inkml:trace contextRef="#ctx0" brushRef="#br0" timeOffset="-52394.09">10441 9835 921 0,'0'0'82'0,"0"0"-66"0,0 2-16 0,3 4 0 16,-3-4 229-16,3 1 43 0,0-1 8 0,0 4 1 15,0-6-160-15,2 0-32 0,1-3-6 0,0 3-2 16,3 0-48-16,0-3-9 0,-3 1-3 0,3-1 0 16,0 1-12-16,-3-1-9 0,3-2 12 0,-3-1-12 15,0 1 11-15,0 0-11 0,0-1 10 0,0 1-10 16,0-3 0-16,-3-2 8 0,0 4-8 0,-3-2 0 16,3 0 0-16,-3-2 8 0,0 2-8 0,0 3 0 15,-3-6 8-15,3 0-8 0,-3 1 0 0,0 2 9 16,-3-3-9-16,3 3 0 0,-3 0 0 0,0 6 0 15,3-3 0-15,-3 5 0 0,-6 0 0 0,0 5 0 16,0 0 0-16,0 3 8 0,-6 3-8 0,4 2 0 0,-1-3 13 16,0 4-2-16,0 2-1 0,-3 2 0 0,3 1-10 15,3-1 12-15,3 1-12 0,0 2 12 0,3-5-12 16,3 0 0-16,3-1-10 0,0 1 10 0,0-2 0 0,6-4 0 16,-3 1 0-16,6-6 0 0,0-2-18 0,3-1-4 15,3-2-1-15,3-2 0 16,0-6-33-16,0 2-8 0,-6-4 0 0,2-1-1 15,1-2-39-15,-3 0-7 0,0-3-1 0,0 3-1 16,0-3 28-16,0 3 5 0,-3-1 2 0,0 1 0 0,-3 3 58 0,0 2 11 16,-3 0 9-16,3 2-12 0,-6 6 60 0,0 0 11 15,0 0 2-15,0 0 1 0,0 0 25 0,0 0 5 16,-6 8 0-16,0 3 1 0,0-3-3 0,-3 5-1 16,0 3 0-16,3 0 0 0,0 5-33 0,-3 0-8 15,0 0 0-15,-3 3-1 0,3 0-15 0,0 2-4 0,-3-2 0 16,0 5 0-16,4-2-8 0,-4 2-1 0,3 0-1 15,3 3 0-15,-3-3-18 0,0 3 10 0,3-1-10 16,3 4 8-16,-6-1-8 0,3 1 0 0,0-4 0 0,-3 6 0 16,3-5 0-16,-3 0-9 0,0 0 0 0,0-6 0 15,1 0-2-15,-1-2 0 0,3 3 0 0,0-6 0 16,-6 3 29-16,3-6 6 0,-3 3 0 0,0-2 1 16,0-3-25-16,0-3 0 0,0 0 0 0,0-2 0 15,3-1 35-15,-2-2 1 0,2-5 1 0,0-3 0 16,0-3-7-16,0-5-2 0,3 0 0 0,-3-2 0 15,3-3-14-15,3-3-3 0,-3-3-1 0,3 1 0 16,3-1-10-16,0 1 0 0,0-3 0 0,0-1 0 16,3 1 0-16,0 0 0 0,3 3 0 0,0-4 0 0,0-1 0 15,3 1 0-15,0-1 0 0,3 1 0 0,0 1-14 0,-1-3 5 16,4 3 1-16,0 0 0 0,3-3 8 16,-3 6 0-16,0-3 0 0,3-1 0 15,0 1-213-15,-1 0-41 0</inkml:trace>
  <inkml:trace contextRef="#ctx0" brushRef="#br0" timeOffset="-51597.38">10816 9824 1267 0,'3'3'28'0,"-3"-3"5"0,0 0 2 0,6 2 1 0,-3-2-36 0,0 3 0 15,-3-3 0-15,6 3 0 0,-3-3 58 0,2 2 5 16,1-2 1-16,-3 3 0 0,3-3-6 0,-6 0-1 16,3 0 0-16,3-3 0 0,0 1-40 0,0-4-8 15,-3 4-1-15,3-1-8 0,-3-2 58 0,3-1 5 16,0 1 1-16,0-3 0 0,0 3-52 0,0-3-12 16,-3-3 0-16,0 3 0 0,0 0 0 0,0 3 0 15,0-3 0-15,-3 0 0 0,0 0 37 0,-3-2 5 16,0 2 1-16,0 0 0 0,0 0-18 0,-6-3-3 0,3 3-1 15,-3 1 0-15,-3 1 27 0,0 1 4 0,0 0 2 0,-3 5 0 16,-2 0 16-16,-1 2 3 0,6 4 1 0,-3-1 0 16,-3 3-60-16,3-3-14 0,0 3 0 0,3 3 0 15,0-1 0-15,1 3 0 0,2-2 0 16,0 0 0-16,0 2 0 0,3-3 0 0,0 4 0 0,3 2 0 16,0-6 0-16,3 3 0 0,0 1 0 0,0-1 0 15,3 0 0-15,3 0 0 0,0-2 0 0,3-1 0 16,-3 1 0-16,6-6 0 0,0 1 0 0,-1-1 0 15,1 0 0-15,3-5 0 0,0-2 0 0,0-4 0 16,0 1 0-16,0 2 0 0,3-5 0 0,-4 0 0 16,1 0 0-16,-3-5 0 0,3 3 0 0,-3-4 0 15,-3 4 0-15,0-1 0 0,0-2 0 0,0 0 0 0,-3 2 0 16,-3 1 0-16,-3-1 0 0,0 0 0 0,0 1 0 16,-3 2 0-16,0 0 0 0,0 0 0 0,0 3 0 0,-3 0 0 15,-3 2 0-15,0-2 0 0,-3 5 0 16,6 0-11-16,-6 0 2 0,3 5 0 15,-3-2-37-15,3 2-7 0,3 0-2 0,-2 0 0 16,-1 1-161-16,6 2-32 0,-12 0-6 0,15-8-2 0</inkml:trace>
  <inkml:trace contextRef="#ctx0" brushRef="#br0" timeOffset="-51222.49">10982 9686 2188 0,'0'0'48'0,"0"0"11"0,0 0 1 0,0 0 1 0,0 0-49 0,0 0-12 0,0 0 0 0,0 0 0 15,0 0 32-15,6 6 4 0,0-6 1 0,3 5 0 16,-6-2-24-16,3 2-5 0,0 0 0 0,0 1-8 16,-3 1 23-16,3 1-3 0,-6 3 0 0,3 0 0 15,0-1-20-15,-3 3 0 0,0 1 0 0,-3-4 0 16,3 1 0-16,0 2 0 0,0-2 0 0,-3-1 0 15,0 1 45-15,3-3 5 0,-3 0 1 0,0-3 0 16,3-5-31-16,0 5-5 0,0 0-2 0,0-5 0 16,0 0 41-16,0 0 8 0,0 0 2 0,0-7 0 15,3-1-52-15,3-3-12 0,-3 0 0 0,3 1 0 16,3-1-12-16,-3-2-6 0,0 0-1 0,0 0 0 0,3-1 19 0,0 1-10 16,-3 3 10-16,2-1-8 0,1 3 8 0,-3 0 0 15,3 0 8-15,-3 0-8 0,0 3 0 16,0 0 0-16,0 2-10 0,0 0 10 15,-3 1-39-15,0 2-1 0,-3 0 0 0,6 0 0 16,-6 0-240-16,3 2-48 0</inkml:trace>
  <inkml:trace contextRef="#ctx0" brushRef="#br0" timeOffset="-50035.21">11292 9776 1702 0,'0'0'37'0,"0"0"8"0,3 3 2 0,0-3 1 0,0 3-38 0,3-3-10 0,-3 2 0 0,0-4 0 15,0 2 64-15,3 0 12 0,-3-3 1 0,3 0 1 16,0 1-38-16,0-1-7 0,0-2-1 0,-1 2-1 16,1-2-12-16,0 0-3 0,0-3 0 0,0 2 0 15,-3-2-6-15,3 0-2 0,-3 1 0 0,0-1 0 16,0 0-8-16,-3 0 0 0,0 0 0 0,0 0 8 15,-3-3 46-15,0-2 9 0,0 0 1 0,-3 0 1 16,0 2-36-16,0 0-7 0,-6 3-2 0,4 3 0 16,-4 3 6-16,-3 2 1 0,0 2 0 0,-3 3 0 15,0 3-9-15,0 3-2 0,3 0 0 0,3 2 0 0,-5 0 39 0,2 3 7 16,-3 0 2-16,6 0 0 0,-3 2-52 0,3-2-12 16,3 3 0-16,0-1 0 0,6-2 0 0,0 0 0 15,0 2 0-15,3-2 0 0,3-3 0 0,0 3 0 16,0-2 0-16,3-1 0 0,3-3 0 0,0-2 0 15,3-2 0-15,0-4 0 0,3-2 0 0,0 0 0 16,-3-5 0-16,2 2 0 0,1-2 0 0,3-3 0 16,0-3 0-16,0-2 0 0,0-3 0 0,3 1 0 15,-3-7 0-15,-1 4 0 16,-2-1-48-16,3-2-13 0,-6 3-3 0,6-6 0 0,-6 3 42 0,0-6 8 16,0 1 2-16,0-1 0 15,-1-4-41-15,1-1-8 0,-3-3-2 0,3 1 0 16,0 0-37-16,0-1-8 0,6 1-2 0,-3-1 0 15,-3 4 42-15,0 4 8 0,-1 1 1 0,-2 2 1 0,0 5 36 0,0 1 7 16,-6 2 2-16,3 3 0 0,0 5 61 0,-3-3 13 16,-3 6 3-16,3 0 0 0,-3-1 31 0,0 6 6 0,0 0 2 15,0 0 0-15,-9 8-38 0,3 0-7 0,-3 5-2 16,0 1 0-16,3-1-19 0,-3 5-4 0,-2 1-1 0,2 2 0 16,0-2-24-16,-3 7-8 0,3-2 0 0,-3 10 0 15,0 1 48-15,3-1 5 0,-6 3 2 0,0 3 0 16,3-3-36-16,-2 3-7 0,-1-1-2 0,0 1 0 15,3-6-10-15,0 1 0 0,3-4 9 0,0 1-9 16,0-3 0-16,3-2 0 0,0-6 0 0,6-3 8 16,-3 1-8-16,6-6 0 0,3 0 0 0,-3-5 0 15,-3-8-14-15,12 3-1 0,-3 0 0 0,3-9 0 16,0 1-28-16,0-3-5 0,0-8-2 16,0 0 0-16,-1 1-102 0,1-4-21 0,3 1-4 0,-3-1-1 15,3 0 78-15,-3 1 15 0,0 2 3 0,0 3 1 16,0-3 30-16,0 5 7 0,-4-2 0 0,-2 5 1 15,3 0 43-15,-6 6 14 0,-3-4 0 0,0 6 0 0,0 0 61 0,0 0 12 16,0 0 2-16,0 0 1 0,0 0-18 0,-3 11-4 16,-3-3-1-16,3 2 0 0,-3-2-3 0,1 6 0 15,-1-4 0-15,3 3 0 0,-3 1-12 0,3-1-4 16,3 0 0-16,-3 0 0 0,0 1-25 0,3-1-6 16,-3-5-1-16,3 5 0 0,3-2-4 0,0-4 0 15,0 1-1-15,0-2 0 0,3-1-11 0,-3-2-16 16,3-1 4-16,-1-2 1 0,4-2 11 0,0-4 0 15,0-2 0-15,3 0 0 0,0 1 0 0,-3-4 0 16,3 0 0-16,-3 1 0 16,0-3-72-16,3 2-13 0,-3-2-3 0,3 0 0 15,-4 2 35-15,4 0 6 0,-3 3 2 0,0 0 0 0,-3 1 23 0,0-1 5 0,0 5 1 16,-6 3 0-16,0 0 16 0,0 0 0 0,0 0 0 0,0 0 0 16,0 0 43-16,0 5 2 0,0 3 1 0,-3 0 0 15,0 0 1-15,0 3 0 0,0-3 0 0,0 2 0 16,-3-2-21-16,3 3-4 0,0-1-1 0,3-2 0 15,0 0-7-15,0-3-2 0,0-5 0 0,0 0 0 16,0 0-12-16,0 0 8 0,9 3-8 0,3-3 0 16,-3-3 9-16,0 1-9 0,3-6 8 0,0 0-8 15,0 0 0-15,0-3-14 0,0-2 2 0,-1 3 0 16,-2-4-13-16,3 4-3 16,-3-3 0-16,0 5 0 0,0-3 16 0,-3 3 2 0,0 3 1 0,-3 0 0 15,-3 5 9-15,0 0 0 0,0 0 0 0,0 0 0 16,0 0 12-16,0 0 4 0,0 7 0 0,0 7 1 0,0-6 18 15,0 5 3-15,-3 0 1 0,3 0 0 0,-3 1-14 0,0-1-2 16,0 0-1-16,3 0 0 0,0 0-12 0,0-2-2 16,0-3-8-16,3 0 12 0,-3-8-12 0,6 5 0 15,-3 0 8-15,3-2-8 0,0-3-16 0,0-3-5 16,3 3-2-16,-3-5 0 16,3 3-177-16,0-6-35 0,-4 0-7 0,4 0-694 0</inkml:trace>
  <inkml:trace contextRef="#ctx0" brushRef="#br0" timeOffset="-49316.66">12146 9784 1267 0,'0'0'112'0,"0"6"-89"0,0 2-23 15,0-3 0-15,0 3 144 0,0-3 24 0,3 3 4 0,-3-3 2 16,0-5-59-16,3 8-12 0,-3-8-3 0,9 6 0 16,-3-4-41-16,0 1-9 0,0-3-2 0,3 0 0 15,3-3-20-15,-3 1-4 0,0-4 0 0,3 1-1 16,-1 0-13-16,1-1-2 0,0-4-8 0,0 2 12 15,-3-3-12-15,0 1 9 0,0-1-9 0,0-2 8 16,0 2-8-16,-3-2 0 0,0 0 9 0,-3 0-9 16,0-3 8-16,-3 0-8 0,0-3 10 0,0 1-10 15,0-1 9-15,0 1-9 0,-6 5 8 0,3 5-8 16,-6 0 18-16,-3 5-2 0,-3 6 0 0,-3 2 0 16,0 3-16-16,-2 5 0 0,-1 0 0 0,3 3 0 15,3 0 55-15,0 0 7 0,3 2 2 0,-3-2 0 0,3 3-52 16,0-1-12-16,4 1 0 0,-1-1 0 0,3-2 0 15,3 3 0-15,0-3 0 0,3 0 0 0,3 2 0 0,0-5-8 16,3-5 8-16,3 3-13 0,-1-9 13 0,4 4 8 16,-3-4 0-16,3-4-8 15,3-4-48-15,0 1-17 0,0-3-3 0,3-5-1 16,0 2-75-16,-1 1-16 0,-2-3-2 0,3 2-1 16,-6-2 91-16,3 0 19 0,-3-1 3 0,0 4 1 0,-3-1 26 0,-3 3 6 15,0 0 1-15,0 0 0 0,-1 6 32 0,-5 2 6 16,0 0 2-16,0 0 0 0,0 0 52 0,0 0 10 15,-5 2 2-15,-1 6 1 0,-3 3-20 0,3-1-4 16,-3 1-1-16,0 5 0 0,-3 0-21 0,3 5-5 16,0 0-1-16,-3 3 0 0,0 2-12 0,3 4-2 15,-6-1-1-15,4 5 0 0,2 3-22 0,-3-3 0 16,0 4 0-16,3 1 0 0,-3-2 0 0,3 3 0 0,6 0 0 16,-3 2 0-16,-3 0 0 0,3-2 0 0,-3 0 0 15,3-3 0-15,-3-3 0 0,3-5 0 0,1 0 0 0,-1-2 0 16,0-1 0-16,0-2 0 0,0-5 0 0,-3-1 0 15,3 1 0-15,0-4 0 0,-3 1 0 0,3-5 0 16,0-3 0-16,0-3 0 0,-3 0 0 0,3-2 0 16,-3-3 25-16,0-3 11 0,3-4 1 0,0-1 1 15,-3-3-22-15,1-5-4 0,-1 0 0 0,3-2-1 16,0-1-11-16,3-2 10 0,0-3-10 0,0 0 10 16,3 3 6-16,0-3 0 0,3 1 1 0,0-1 0 15,3 3 0-15,0 2 0 0,0 1 0 0,3-1 0 16,-1 3-17-16,4-2 10 0,-3 2-10 0,6-3 8 15,0 3-28-15,3 1-7 0,3-4-1 16,0 6 0-16,-7-3 28 0,4 3 0 0,3-3 0 0,0 3 0 0,0-3 16 0,-3 5 9 16,3-2 2-16,-4 2 0 15,4 1-133-15,-6-1-26 0,0 3-6 0,-3-2-661 16,-3-1-132-16</inkml:trace>
  <inkml:trace contextRef="#ctx0" brushRef="#br0" timeOffset="-48075.22">8786 10533 691 0,'0'0'30'0,"0"0"7"0,0 0-29 0,0 0-8 16,0 0 0-16,0 0 0 0,0 0 239 0,0 0 46 15,0 0 10-15,0 0 1 0,0 0-172 0,0 0-36 16,0 0-6-16,0 0-2 0,0 0-32 0,0 0-8 16,0 0 0-16,0 0-1 0,6 3 8 0,0-1 1 15,-6-2 1-15,12 0 0 0,-4 0-27 0,1-2-6 16,0-4 0-16,3 1-1 0,0 0-15 0,3-6 0 16,-3-2 0-16,3 0 0 0,0 0 0 0,-3-1 0 15,-1-2 0-15,-2 1 0 0,3 1 18 0,-3-2 1 16,0 1 0-16,0-1 0 0,0 0-19 0,-6 3 10 15,3-3-10-15,-6 3 8 0,0-1-8 0,-3 1 12 16,-3 0-12-16,0 2 12 0,3 3-12 0,-6 0 12 16,3 0-12-16,0 3 12 0,-6 5 13 0,3 0 3 15,-5 5 1-15,-1 1 0 0,3 2-29 0,-3 2 0 16,0 6 0-16,-3 0 0 0,3 3 0 0,0-1 0 16,0 3-13-16,1 3 4 0,2-3 9 0,0 3 8 0,-3 0-8 0,3 0 11 15,0 2-11-15,0-2 12 0,0-3-12 0,0 3 12 16,0 0-12-16,1 0 0 0,-1-3 9 0,0 2-9 15,0-1 0-15,0 1 0 0,0-1 0 0,3 1 8 16,0-4-8-16,0 2 0 0,3-2 0 0,3-1 0 16,-3-5 0-16,3-2 8 0,-3 0-8 0,3-3 0 15,3-1 0-15,0-7 0 0,0 6 0 0,0-6 8 16,0 0-8-16,0 0 0 0,0 0 0 0,0 0 0 16,0 0 10-16,3-8-2 0,-3-3-8 0,6 3 12 15,-3-5-12-15,0 0 0 0,0 0 8 0,3-1-8 0,-6 1 0 16,6 0 0-16,3 0 0 0,-3-1 0 0,3 4 0 0,0-3 0 15,3 2 0-15,3 3 0 0,-3-2 0 0,0 2 0 16,-1 0 0-16,4 2-10 0,-3 1-6 0,0 2-2 16,0 1 0-16,0-1 0 0,-3 6 18 0,0-3 0 15,3 2 0-15,-3-2 0 0,-3 3 0 0,-3 2 16 16,3 1-4-16,0-1 0 0,-4 0-12 0,1 3-16 16,-6 0 3-16,3 0 1 0,0 0 12 0,-2 3 0 15,-4-1 0-15,0-2 0 0,3 3 8 0,-3-3 4 16,0 5 0-16,-3 0 1 0,0-2-13 0,3-1-18 15,-3-2 4-15,3 0 1 0,0-3 28 0,0 1 5 16,-3-6 2-16,9 0 0 0,-3 2-22 0,3-2 9 16,-6 0-9-16,6 0 0 0,-3-2 8 0,0-4-8 15,0 1 0-15,3 0 0 0,0 0 0 0,0 5 0 16,0 0 0-16,0 0 0 16,3-6-17-16,-3 6-7 0,0 0-2 0,0 0 0 0,6 6 37 0,-3-4 7 0,3 3 2 0,0 1 0 15,0 2-32-15,-3-3-7 0,3 0-1 0,-3 3 0 16,3-2 33-16,-3-1 7 0,3 3 0 0,-6-8 1 15,3 2-21-15,3 4 0 0,3-4 0 0,0 1 8 16,-3 0-24-16,3-3-5 0,-1-3-1 0,4 0 0 16,0 1 22-16,-3-1 0 0,0-2 0 0,3 2 0 15,0-5-124-15,0 0-20 16,0 0-4-16</inkml:trace>
  <inkml:trace contextRef="#ctx0" brushRef="#br0" timeOffset="-47476.93">9021 10732 1209 0,'0'0'108'0,"0"0"-87"15,0 0-21-15,0 0 0 0,0 7 164 0,0-7 29 16,0 6 6-16,3 2 1 0,-3-8-93 0,3 5-19 16,-3-5-3-16,0 0-1 0,9 3-36 0,-3-1-8 15,0-2-2-15,0-2 0 0,0-1-18 0,2 0-4 16,-2-2-1-16,0 0 0 0,3-1-15 0,-3 1 11 15,0-3-11-15,0 3 10 0,0-3-10 0,0 0 0 16,-3 0 9-16,3 0-9 0,-6 0 8 0,3 3-8 16,-3-3 10-16,0 0-10 0,-3 0 10 0,0 0-10 15,-3 3 10-15,0-3-10 0,0 0 11 0,0 0-11 16,-3 3 12-16,-3 0-12 0,3-1 10 0,-2 6-10 16,-4 0 8-16,0 6-8 0,0-4 24 0,0 3-1 15,0 6 0-15,0 0 0 0,3-1-9 0,-6 3-2 0,4 1 0 0,-1-1 0 16,3 3 21-16,0 0 4 0,3 0 1 0,0-1 0 15,3-1-18-15,0 1-4 0,3 1-1 0,0 0 0 16,0-3-15-16,3 1 0 0,3-1 0 0,0-5 0 16,0-3 0-16,3 0 0 0,3 1 0 0,3-6 0 15,3 0 0-15,-3 0 0 0,0-3 0 0,2 0 9 16,1-4-9-16,3 1 0 0,-3-4 0 0,0-1 8 16,3-2-8-16,0 0 0 0,-3-1 0 0,-3 1 0 15,2-3 0-15,-2 3-9 0,0 0 0 0,-3 0 0 16,0-1 9-16,0 6-13 0,-3-2 5 0,0 2 8 0,-6 8-9 0,0 0 9 15,3-5 0-15,-3 5 0 0,0 0 0 0,0 0 0 16,0 0 0-16,-3 0 0 0,-3 5 0 0,3 0 0 16,-3 3 0-16,0 0 0 0,0 3 0 0,3-1 14 15,0-2-2-15,-3 0-1 16,3 0 3-16,0 3 1 0,0-1 0 0,0 3 0 0,3 1-6 0,0 2-1 16,-3-1 0-16,6-1 0 0,-3-1-8 0,3-3 8 15,3-2-8-15,0 0 8 0,0-2-8 0,-6-6 0 16,0 0 0-16,9 0 0 0,3-3-21 0,0-2-3 0,-3-6-1 15,0 3 0 1,0 0-168-16,3 0-34 0,-3-5-6 0,-1 0-467 0,4 0-94 0</inkml:trace>
  <inkml:trace contextRef="#ctx0" brushRef="#br0" timeOffset="-47039.51">9318 10647 1465 0,'0'0'64'15,"0"0"15"-15,0 0-63 0,0 0-16 0,0 0 0 0,0 0 0 16,0 0 128-16,0 0 22 0,0 0 5 0,-2 5 1 0,2-5-50 0,-3 8-10 15,0 0-1-15,0 0-1 0,0 0-32 0,3 0-6 16,-3 2-2-16,-3-2 0 0,3 3-18 0,-3-3-3 16,3 2-1-16,-3 1 0 0,3-6-2 0,0 3-1 15,0 3 0-15,0-1 0 0,3 1-9 0,-3 0-3 16,3-1 0-16,0 1 0 0,0-3-17 0,0-3 10 16,0-5-10-16,0 0 8 0,0 0-8 0,9 0 0 15,0-3 0-15,0-2 8 0,3-3-8 0,0-2 0 16,-1-4 9-16,-2 6-9 0,3 0 0 0,0 0 8 15,3-2-8-15,-3-1 0 16,0 1-47-16,0 2-13 0,-3-5-4 0,0 2 0 0,0 0 64 0,2 3 15 16,-2 1 1-16,0-1 1 0,0 2-17 0,0 4 0 15,-3-4 0-15,3 4 0 0,-9 2 0 0,0 0 0 16,6 0 0-16,-6 0-9 0,0 0 9 0,0 0 0 16,0 8 0-16,3 0 0 0,-6 2 14 0,0-2-2 15,0 5 0-15,-3-5 0 0,3 3 4 16,-3-3 0-16,0 0 0 0,3 2 0 0,-3 1 0 0,0-1 0 0,0 4 0 0,0 4 0 15,1-5-16-15,2 3 11 0,3-5-11 0,0 0 10 16,0-1-1-16,3-2 0 0,-1-3 0 0,-2-5 0 16,0 0-9-16,0 0 0 0,0 0 0 0,9-5 0 15,0-3-12-15,0 3-5 0,-3 0-1 0,3-1 0 16,0-4-151 0,0 2-31-16,0-6-5 0,0 4-515 0,0-1-102 0</inkml:trace>
  <inkml:trace contextRef="#ctx0" brushRef="#br0" timeOffset="-46602.11">9649 10671 1497 0,'0'0'66'0,"0"0"14"0,0 0-64 0,0 0-16 15,0 0 0-15,0 0 0 0,0 0 117 0,0 0 20 16,0 0 4-16,0 0 1 0,0 0-58 0,0 0-11 16,0 0-2-16,0 0-1 0,0 0-17 0,0 0-3 15,0 5-1-15,0 0 0 0,0 1-5 0,0-1 0 16,-3 0-1-16,0 6 0 0,0-1-6 0,0 1-1 15,0 2 0-15,-3 0 0 0,3 1-7 0,-3-1-1 16,3 0-1-16,0 0 0 0,-3 0-10 0,3-2-1 16,3 0-1-16,0-3 0 0,0-8-15 0,0 5 0 15,3 3 8-15,-3-8-8 0,0 0 0 0,0 0 0 16,6-5 0-16,6-3 0 0,-3 0 0 0,-3-3 0 16,6-5 0-16,0 0-10 15,0 3-20-15,0-3-4 0,-3 0-1 0,2 3 0 16,4-3 1-16,-3 3 0 0,0 2 0 0,-3-2 0 0,3 5 19 0,-3 0 4 15,0 0 1-15,0 3 0 0,-3 2 23 0,0 1 5 0,0 2 1 16,-6 0 0-16,0 0-19 0,3 2 0 0,0 4 0 0,-3-1 0 16,0 3 0-16,-3 3 0 0,3-1 0 15,-3 3 0-15,0 1 55 0,-3-1 7 0,3 3 2 0,-3 0 0 16,3 2-64-16,0-2 0 0,0 0 0 0,-3 0-10 16,6-3 10-16,0 0 9 0,-3 0-1 0,3-2-8 15,0-3 0-15,3 0 0 0,-3 0 0 0,0-8 0 16,6 5 0-16,0-2 0 0,0-3 0 0,3-3 0 15,0 0-96-15,0-2-25 16,2-3-6-16,1-2-1 0</inkml:trace>
  <inkml:trace contextRef="#ctx0" brushRef="#br0" timeOffset="-45305.56">10140 10766 1267 0,'0'0'56'0,"0"0"12"0,0 0-55 0,0 0-13 0,0 0 0 0,0 0 0 16,0 0 105-16,0 0 19 0,0 0 3 0,0 0 1 15,6 3 0-15,-6-3 0 0,6 5 0 0,0-3 0 0,0 4-52 0,-6-6-9 16,3 2-3-16,-3-2 0 16,6 3-51-16,3-3-13 0,-3 0 0 0,0-3 0 0,0 3 39 0,0-2 5 15,2-4 0-15,1 1 1 0,0 0-31 0,0-6-6 16,0 3-8-16,3 0 11 0,-6-2 1 0,6-1 1 16,-3 1 0-16,0-1 0 0,0 3-13 0,-3 0 0 15,-3-2 0-15,0 2 0 0,3 0 0 0,-6 0 0 16,0 0 0-16,3 0 0 0,-6 0 0 0,0 0 0 15,0 0 0-15,-3 0 0 0,0 0 0 0,0 6 0 16,-3-1 0-16,0 0 0 0,0 1 0 0,0 2 0 16,0 2 0-16,-3 1 0 0,3 2 0 0,-3 3 0 15,0 0 0-15,-2 3 0 0,5 2 54 0,-3 0 8 16,0 0 2-16,3 3 0 0,-3 0-64 0,3 3-12 16,3-3-2-16,-3 2-1 0,3 1 24 0,0 2 5 15,3-5 1-15,0 0 0 0,6-1-15 0,-3 1 0 16,0 0 0-16,6-3 0 0,-3-2 0 0,3-3 0 15,0-3 0-15,6 0 0 0,-3-2 0 0,3-6-12 16,3 1 3-16,0-6 0 0,3 0 9 0,-1-5 0 0,1-3 0 16,0 0 0-16,0-3 0 0,0-2-12 0,0 3 12 15,3-3-12-15,-1 2 22 0,-2 3 4 0,0 3 1 0,-3 2 0 32,0 1-63-32,-6 2-13 0,0 3-3 0,0 2 0 0,-9 3 103 0,0 0 20 0,0 0 4 0,0 0 1 15,0 5-103-15,0 3-20 0,-6-3-4 0,3 6-1 16,-6 2 103-16,6 1 20 0,-6-4 4 0,3 3 1 15,0 1-52-15,0-4-12 0,3 1 0 0,-3-1 0 16,6-2 0-16,0-2 0 0,0-6 0 0,0 0 0 16,0 0 0-16,0 0 0 0,0 0 0 0,0 0 0 15,0 0 0-15,9 0 0 0,0-6 0 16,3-2 0-16,-3-2 0 0,0 2 0 0,0-3 0 0,0 1 0 0,-1 2 0 0,1-3 0 16,0 1 0-16,0 2 0 0,-3 0 0 15,0 0 0-15,0 0 0 0,0 0 0 0,-3 0 0 0,0 3 0 16,3-3 0-16,0 2 0 0,-3 1 0 0,0 2 0 15,0-2 0-15,-3 5 0 0,0 0 0 0,0 0-12 16,0 0 3-16,0 0 0 0,0 0 9 0,0 0 12 16,3-3-2-16,-3 3-1 0,0 0-9 0,0 0 0 15,0 0 0-15,0 0 0 0,0 0 0 0,6-2 0 16,3 2 0-16,-9 0 0 0,9 0 0 0,0 0 0 16,-9 0 0-16,9-3 0 0,-4 3-8 0,4-5-4 15,0 5-1-15,-3-3 0 0,0-2 13 0,3 2 0 16,-3 1 0-16,0-1-9 0,0-2 9 0,3 2-8 15,-6-2 8-15,3 2-8 16,-6 3-30-16,3-5-6 0,6 2 0 0,-6 1-1 0,-3 2 36 0,0 0 9 0,6-3 0 16,-6 3 0-16,0 0 0 0,0 0 0 0,0 0 0 0,0 0 0 15,0 0 0-15,0 0 0 0,0 0 0 0,0 0 0 16,0 0 28-16,0 0 7 0,0 0 1 0,0 0 1 16,0 0-17-16,0 0-3 0,0 5-1 0,0-5 0 15,0 8-8-15,0-3-8 0,3 1 12 0,-3-6-12 16,3 8 10-16,0-3-10 0,3 0 8 0,0 1-8 15,-6-1 0-15,6 0 0 0,-1 0 8 0,1 3-8 16,0-2 0-16,0 2 0 0,0 0 0 0,0-1 0 16,3 1 0-16,-3 0 0 0,0 0 0 0,-3 3 0 15,3-1 0-15,-3 1 0 0,-3-3 0 0,0 3 0 16,3-1 0-16,-3 3 0 0,-3-5 0 0,3 6 0 0,-3-4 0 16,-3 1 0-16,3 2 0 0,-6-5 0 0,0-3 0 0,0 3 0 15,0 0 0-15,-3 0 0 0,4 0 0 0,-4-3 0 16,0 0 0-16,-3 1 0 0,3-6 0 0,-3 0 0 15,3 0 0-15,-3-3 0 0,3 0 0 0,0-2 0 16,1 0 0-16,-1-6 0 0,0 1 0 0,0-3 0 16,6 2 0-16,-3-5 0 15,3 0-62-15,3 0-14 0,3-2-4 0,0 5 0 16,3-3-179-16,3 0-36 0,3-19-7 0,-3 6-2 0</inkml:trace>
  <inkml:trace contextRef="#ctx0" brushRef="#br0" timeOffset="-44805.67">11128 10136 1036 0,'0'0'46'0,"3"-2"10"0,0-4-45 0,-3 6-11 16,0-5 0-16,0 5 0 0,0 0 167 0,0 0 31 16,0 0 6-16,0 0 2 0,0 0-78 0,0 0-15 15,-3 11-3-15,0 4-1 0,-3 1-33 0,0 3-8 16,0 5 0-16,-3-1-1 0,1 4-16 0,-1-1-3 16,-3 3-1-16,0 9 0 0,0-1-6 0,0 0-1 15,0 0 0-15,0 2 0 0,0-4-15 0,0-4-3 16,0 1-1-16,1 0 0 0,-1 0-13 0,3-3-8 15,0 3 10-15,0-6-10 0,3-2 20 0,0-3-3 16,6-2 0-16,-3-1 0 0,6-5-30 0,-3-2-7 0,3-3 0 16,-3-8-1-1,0 0-57-15,0 0-11 0,0 0-3 0,0 0 0 16,6-5-116-16,0-1-23 0,0-4-5 0,-3-1-626 0</inkml:trace>
  <inkml:trace contextRef="#ctx0" brushRef="#br0" timeOffset="-44602.6">10860 10591 518 0,'-3'-2'23'0,"0"2"5"0,0 0-28 0,-3 0 0 0,3 0 0 0,-2 0 0 16,2 0 376-16,-3 2 71 0,6-2 13 0,0 0 4 15,-3 0-320-15,3 0-64 0,0 0-13 0,0 0-3 0,0 0-1 16,12 0-1-16,-4 0 0 0,7 0 0 0,-3 0-48 0,0 0-14 16,3 0 0-16,0-2 8 0,-3 2-8 0,3-3 0 15,-3 3 0-15,0 0 0 0,-1-3 0 0,1 3 0 16,0 0 0-16,0 0 0 15,-3 0-56-15,0 3-13 0,0-3-3 0,0 3 0 16,-3-1-201-16,3-2-41 0,0 6-8 0,-9-6-2 16</inkml:trace>
  <inkml:trace contextRef="#ctx0" brushRef="#br0" timeOffset="-43689.28">11116 10644 345 0,'0'0'31'0,"0"0"-31"15,0 0 0-15,0 0 0 0,0 0 274 0,-3 8 49 16,3-8 9-16,0 0 3 0,0 5-178 0,0-5-35 15,0 0-7-15,3 8-2 0,-3-8-39 0,3 6-8 0,6-4-2 0,-3 1 0 16,3 0-20-16,-3-3-4 16,0 0 0-16,3-3-1 0,0 0-12 0,-3-2-3 15,3 0 0-15,0-1 0 0,-3 1-24 0,3 0 0 16,0-3 8-16,-1 3-8 0,-2-3 0 0,0 0 0 0,0 0 0 0,-3 0 0 16,-3 0 0-16,3 0 0 0,-3 0 0 0,-3 0 0 15,0 0 0-15,-3 0 0 0,3 3 0 0,-3 0 0 16,-3-1 0-16,4 4 0 0,-7 2 0 0,3 2 0 15,-3 1 46-15,0 2 7 0,-3 6 2 0,3-1 0 16,-3 4-37-16,3-1-7 0,0 5-2 0,-2-2 0 16,2 3 23-16,0-1 5 0,0 4 1 0,3-1 0 15,3 0-18-15,-3 0-4 0,3 0-1 0,3-2 0 16,0-1-7-16,3-2-8 0,0 0 11 0,3-3-11 16,0-2 0-16,6-3 0 0,0 0 0 0,0-6 0 15,3-2 0-15,6 0 0 0,-4-2 0 0,4-4 0 0,3-2-11 0,3-2-2 16,-3-3-1-16,0-3 0 15,-3 0-40-15,-1-5-8 0,4 0-2 16,0-3 0-16,3 0-34 0,-3 0-7 0,-3 0-2 0,5-2 0 16,-8-1-17-16,0 1-3 0,0-6-1 0,-3 0 0 15,3 1 52-15,-6-4 9 0,3-2 3 0,-3-2 0 16,2 2 0-16,-2 2 0 0,0 3 0 0,3 1 0 0,-3-1 64 0,0 8 27 16,0 0-2-16,0 3 0 0,-3 5 49 0,0 0 10 15,0 3 1-15,-3 3 1 0,0 2-4 0,0 2-1 16,-3 1 0-16,0 5 0 0,0 0 36 0,0 0 7 15,0 0 2-15,0 0 0 0,-6 11-52 0,3 2-10 16,-3 0-3-16,0 3 0 0,-3 2-7 0,3 1-2 16,0 2 0-16,-3 3 0 0,0 2-28 0,0 3-5 15,-3 3-2-15,0 5 0 0,1-2 38 0,-4 2 7 0,3 0 2 16,-3 2 0-16,0-2-52 0,-3 1-12 0,6-4 0 16,-3 3 0-16,3-5 0 0,1-1 0 0,5-1 0 15,3-4 0-15,0-2 0 0,3-3 0 0,0-2 0 16,6-6 0-16,0-3 0 0,2-2 0 0,4-2 0 0,-3-6 0 15,6-3-11-15,0-8-5 0,-3-5 0 0,3 3-1 32,0-8-44-32,0 3-9 0,0-9-2 0,2 3 0 0,1-2-24 0,-3-1-6 15,0 1-1-15,3-6 0 0,0 0 31 0,0-2 7 16,-1 0 1-16,1-3 0 0,-3-3 0 0,3 5 0 0,-3-2 0 0,0 3 0 0,0 0 51 0,3 2 13 16,-1 3 0-16,-2 2 0 15,0 4 0-15,-3 4 0 0,-3 0 0 0,0 4 0 0,0 1 48 16,-3 4 13-16,-6 5 3 0,3-1 0 0,0-2 51 15,-3 8 10-15,0 0 3 0,0 0 0 0,-6 8-75 0,3 0-14 16,-6 3-3-16,0 5-1 0,0-1 7 0,0 4 2 16,-3 2 0-16,0 6 0 0,0-1-14 0,-2 1-2 15,2 7-1-15,0 3 0 0,0-3-4 0,-3 6-1 0,3 0 0 0,-3 2 0 16,0-5-22-16,3 0 0 0,3 0 0 0,0-2 0 16,1-1 0-16,2 0 0 0,0-2 0 0,3-5 0 15,0-1 0-15,0-2 0 0,3 0 0 0,0-6 0 16,0 1 0-16,6-6 0 0,-6 0 0 0,3-2 0 15,3-6 8-15,0 0-8 0,-3-2 10 0,-3-3-10 16,5-3 0-16,1-2 0 0,3-3 0 0,-3-2-10 16,0-1-146-16,0-2-28 15,3 0-7-15,0 2-1 0,-3-2-13 0,0 2-3 0,0 1-1 16,-3-1 0-16</inkml:trace>
  <inkml:trace contextRef="#ctx0" brushRef="#br0" timeOffset="-43126.92">12039 10065 230 0,'0'0'20'0,"0"0"-20"0,0 0 0 15,0 0 0-15,0 0 328 0,0 0 60 0,0 0 13 0,-3 5 3 16,-6 3-206-16,3-3-41 0,0 6-8 0,-3-1-1 16,3 4-50-16,-3-1-10 0,1 3-1 0,-1 2-1 15,0 1-23-15,0 5-5 0,-3-1-1 0,3 4 0 16,-3-1-13-16,3 3-4 0,-3 3 0 0,3 3 0 16,-6-4-13-16,3 4-3 0,1-3-1 0,-1 2 0 15,3-2-12-15,-6-1-3 0,3-1 0 0,0 1 0 16,3-2-8-16,-3 0 0 0,3 1 0 0,0-4 8 15,0-2-8-15,3-6 0 0,-3 1 0 0,4-3 0 16,2-3-10-16,3 0-1 0,-6-2 0 0,3-3 0 16,3-8-21-16,0 0-5 0,0 0-1 15,0-6 0-15,-3 1-26 0,0-3-4 0,3-2-2 16,-3-4 0-16,0-1 14 0,-3-1 4 0,3 0 0 0,0-5 0 16,0 2 19-16,0-2 4 0,-3-3 1 15,3 3 0-15,-3 0 4 0,3 5 0 0,-3 3 1 0,0-1 0 0,3 4 58 0,0-1 11 16,-3 6 2-16,6 5 1 0,0 0 15 0,0 0 2 15,0 0 1-15,0 0 0 0,0 0-18 0,0 0-3 16,0-5-1-16,3 2 0 0,3 0-20 0,0 1-4 16,3 2-1-16,3-3 0 0,-3 0-1 0,3-2-1 15,3 3 0-15,5-1 0 0,1-2-18 0,0-1 0 16,0 1 0-16,0 0 0 0,3-3 8 0,-4 0-8 16,1 0 0-16,0-3 0 0,-3 3 0 0,0 0 0 15,0 1-8-15,0-1 8 16,-1-3-173-16,-2 0-29 0,-3 6-6 0,-6 0 0 0</inkml:trace>
  <inkml:trace contextRef="#ctx0" brushRef="#br0" timeOffset="-42158.38">8664 11345 633 0,'0'-2'56'0,"0"-1"-44"0,0 3-12 0,0 0 0 15,0-3 192-15,0 3 37 0,-3 0 7 0,3 0 2 0,-3 3-105 0,0 0-21 16,3 2-4-16,0 3 0 0,-3-3-25 0,0 6-5 16,0-1-1-16,0 4 0 0,3 1-19 0,-3 1-4 15,3 0-1-15,-3 0 0 0,0-3-18 0,0 3-4 16,3 0-1-16,0 0 0 0,-3-3-6 0,0 0 0 15,3-2-1-15,0 2 0 0,6-5-12 0,-3 0-3 16,-3-3 0-16,3 1 0 0,3-4-8 0,0 1 8 16,0-6-8-16,0 1 8 0,0-1-8 0,3-2 8 15,-3-3-8-15,5-3 8 0,-2 1-8 0,0-4 0 16,0 1 0-16,3 0 0 0,0 0 15 0,-3-3 1 16,0-3 0-16,0 1 0 15,3 5-64-15,-3-3-13 0,-3 2-3 0,3 4 0 0,-9 2 52 0,5 0 12 16,-2 3 0-16,0-1 0 0,-3 6 0 0,0 0 0 15,0 0 0-15,0 0 0 0,3 11 20 0,-3 0 8 16,-3-3 0-16,3 2 1 0,0 3-6 0,0 3-2 16,-3-3 0-16,0 3 0 0,6-5-5 0,-3 2-2 15,-3-2 0-15,3 2 0 0,3-2-4 0,0-1-1 16,-3 1 0-16,3-3 0 0,0-3-9 0,-3 0-12 0,0-5 2 16,0 0 1-16,6 3 24 0,0-3 5 0,6-3 0 0,-3 1 1 15,0-1-33-15,3-2-8 0,0-1 0 0,3 1-1 16,0-3 21-16,0-2 0 0,-4 2 0 0,1-3 0 15,3 0 20-15,-3 1 9 0,0-1 2 0,0-2 0 16,0 0-31-16,0 0 0 0,-3-1 0 0,0 1 0 16,0 0 0-16,-1 5 0 0,1-3 0 0,0 3 0 15,-6-2 0-15,3 2 0 0,0 0 0 0,-3 0 0 16,0 0 0-16,0 5-16 0,-3 3 3 0,0 0 1 16,0 0-123-16,0 0-24 15,0 0-5-15,0 0-877 0</inkml:trace>
  <inkml:trace contextRef="#ctx0" brushRef="#br0" timeOffset="-41533.54">9199 11417 288 0,'0'0'25'0,"0"0"-25"16,0 0 0-16,0 0 0 0,0 0 295 0,0 0 53 15,0 0 12-15,0 0 1 0,6 0-203 0,0 0-41 16,-6 0-8-16,6 0-1 0,0-3-51 0,3 3-9 15,-3-3-3-15,-3 1 0 0,3-1-21 0,-3-2-5 16,3 0-1-16,0-1 0 0,-3 1-6 0,0-3 0 16,3 3-1-16,0-3 0 0,-3 0-21 0,3 0-4 15,-3 0-1-15,0 0 0 0,0-2 39 0,-3 2 8 16,-3 0 2-16,3 0 0 0,-3 0-4 0,3 2-1 0,-6-1 0 0,3 4 0 16,-3 0-29-16,0 3 8 0,-3-2-8 0,0 4 0 15,3-2 35-15,-3 8 4 0,-3 3 1 0,3-1 0 16,-3 4-20-16,3-1-4 0,1 3-1 0,-1 2 0 15,0 1-1-15,0-1 0 0,0 1 0 0,3-3 0 16,3 2-2-16,0-2-1 0,0 0 0 0,3 0 0 16,0-3-11-16,3 0 0 0,0 0 0 0,3-2 8 15,0-3-8-15,3 0 0 0,0-5 0 0,6-1 0 16,-4-4-12-16,4-4-5 0,3 1-1 0,0-3 0 16,0-3 30-16,3-2 7 0,0 3 1 0,-1-4 0 0,-2 1-32 15,0 0-7-15,-3 2-1 0,-3 1 0 0,0-1 20 16,-3 6-12-16,0 0 12 0,0 2-10 0,-6 3 10 15,-3 0 0-15,0 0 0 0,3 8 0 0,-3 0 0 16,0 2 0-16,0 1 0 0,-3 0 8 0,0-3 9 16,-3 2 3-16,3 1 0 0,0-3 0 0,0 0 4 0,0 0 2 15,0-1 0-15,3-7 0 0,0 0-12 0,0 0-2 16,6 3-1-16,-3 0 0 0,-3-3-11 0,6 0 0 16,-6 0 0-16,3-8 0 0,3 3 0 0,3-3 8 15,-4-3-8-15,4 0 8 0,0 1-8 0,0-1 0 16,0 1 0-16,0-1 0 0,0-2 0 0,0 2 0 15,0 1 0-15,-3-1 0 0,3 1 0 0,-6 2 0 16,3 2 0-16,0 1 0 0,-3 2 0 0,-3 3 0 16,0 0 0-16,0 0 0 0,0 0-14 0,0 0 2 15,0 0 0-15,0 0 0 16,0 0-73-16,9 0-15 0,-9 0-2 0,0 0-1 16,6 0-108-16,2 3-21 0,1 0-5 0</inkml:trace>
  <inkml:trace contextRef="#ctx0" brushRef="#br0" timeOffset="-40877.44">9765 11422 1382 0,'0'0'61'0,"0"0"13"0,0 0-59 0,0 0-15 0,6 5 0 0,0-2 0 16,-3 0 80-16,3-3 12 0,-6 0 4 0,9 2 0 0,-3-4-15 0,3 2-2 16,-3-3-1-16,3 0 0 15,-1-2-35-15,1 0-7 0,0-1-2 0,-3-1 0 0,0-1-3 0,0 0-1 16,-3 2 0-16,3-4 0 15,-3-1-8-15,0 3-2 0,0 3 0 0,0-3 0 0,0-3-4 16,-3 4 0-16,0-4-1 0,0 3 0 0,0-3 9 0,-3 3 3 16,0 1 0-16,-3-1 0 0,6 0 0 0,-3 0 0 15,-3 2 0-15,-3-1 0 0,0 1-2 0,0 4 0 16,-3 2 0-16,-2 2 0 0,2 1-25 0,-3 5 0 16,0-3 0-16,3 3 0 0,-3 0 41 0,3 3 3 15,-3 2 1-15,3 0 0 0,0 3-18 0,1 0-4 16,-1 2-1-16,3-2 0 0,0 0-7 0,6 0-2 15,-3 0 0-15,3 0 0 0,0-3-13 0,3 0 8 16,0 0-8-16,3 1 0 0,0-4 0 0,3 1 0 16,0-3 0-16,3-3 0 0,0 0 0 0,0-2 0 15,2 0 0-15,4-3 0 0,-3-3 9 0,6 0-9 16,0-2 8-16,3-3-8 0,-3-5 0 0,0 2 0 16,-7-2 0-16,7-3 0 0,0-2-12 0,0-4-2 0,0 1 0 15,3-3 0 1,-3 1-11-16,-1-4-3 0,1 1 0 0,0-1 0 0,-3 1 10 0,0-1 2 0,0-2 0 15,-3 3 0-15,0-1 16 0,0 1 0 0,-1-1 0 0,1 1 0 16,0-1 0-16,-3 4-8 0,0-1 8 0,0 3 0 16,-3 2 0-16,0 6 0 0,0 0 0 0,-3-1 0 15,-3 7 0-15,3-1 0 0,-3 2 0 0,3 4 0 16,-3 2 14-16,0 0 0 0,0 0 0 0,0 0 0 16,0 0 2-16,-3 10 0 0,-3-2 0 0,3 5 0 15,-3 3 1-15,0 3 1 0,0-3 0 0,-3 2 0 16,0 3 6-16,0 1 0 0,0-1 1 0,-3 3 0 15,1 2 4-15,-4 3 1 0,-3 0 0 0,3 6 0 0,0-4-9 16,-3 1-1-16,3 2-1 0,-3-2 0 0,7 0-7 0,-1 0-2 16,0-6 0-16,0-2 0 15,6 0-33-15,0-6-6 0,3 1-2 16,0-3 0-16,6 0 31 0,-3-6 0 0,6 1 0 0,0-3 0 0,3-3 0 0,0 0 0 16,3-2 0-16,0-6 0 0,-1 1 0 0,4-4 8 15,0-2 1-15,3 0 0 16,-3-5-165-16,0 3-32 0,0-4-8 0,0-1-616 15,-1 1-124-15</inkml:trace>
  <inkml:trace contextRef="#ctx0" brushRef="#br0" timeOffset="-40205.73">10185 11380 345 0,'0'0'31'0,"0"0"-31"16,-3 8 0-16,3-3 0 0,0-5 382 0,0 8 70 0,0-8 15 0,-3 5 2 15,3 3-281-15,0-8-56 0,0 0-11 0,0 0-2 16,0 0-67-16,0 0-14 0,6 3-2 0,3-3-1 15,-3 0-16-15,0-3-3 0,2 0-1 0,1-2 0 16,0-3-15-16,3-2 0 0,-6 2 8 0,6-3-8 16,-3 1 0-16,0-1 0 0,-3-2 0 0,3 2 0 15,-3-2 0-15,0 0 0 0,-3-1 0 0,0 1 0 16,0 0 0-16,-3 0 0 0,0 0 0 0,-3 2 0 16,3 3 0-16,0 0 0 0,-3 0 0 15,0 3 0-15,3 5 0 0,-9 0 0 0,3 5 0 0,-6 8 0 16,0 1 51-16,0 4 7 0,0 3 2 0,0 0 0 15,3 3-22-15,0 0-4 0,1-3-1 0,-1 0 0 16,3 1-11-16,0-4-2 0,3-2-1 0,0 0 0 0,0 0-7 16,3-6 0-16,3-2-1 0,0 0 0 0,0 3-11 0,0-6 0 15,3 0 0-15,0-2 8 0,0 0-8 0,2-3 0 16,1-3 0-16,3 0 0 0,0 1 0 0,0-6 0 16,0 0 8-16,0 0-8 0,3-3 0 0,-3 3 0 15,-3-2 0-15,0-3 0 16,2-1-46-16,4 1-14 0,-6 0-4 0,3 2 0 15,-3 3 52-15,0 0 12 0,0 1 0 0,-3 4 0 0,-6 3 0 0,0 0 0 16,0 0 0-16,0 0 0 0,0 0 0 0,0 0 0 16,0 10 0-16,0 4 0 0,-3-4 48 0,-3 3 13 15,0 1 3-15,0-1 0 0,3 0-52 0,-3-2-12 16,3-1 0-16,0-2 0 0,3 0 0 0,0-2 0 16,0 1 0-16,0-7 0 0,0 0 0 0,0 0 0 15,0 0 0-15,0 0 0 0,12 3 0 0,-6-3 0 16,6-3 0-16,0 1 0 0,0-3 0 0,0-3 0 0,0 0 0 15,-1 0 0-15,1 0 0 0,0 0 0 0,0-3 0 0,0 1 0 32,-3-1-48-32,3 3-13 0,-3-2-3 0,0 2 0 0,0 0 52 0,0 2 12 0,-9 6 0 0,0 0 0 15,0 0 0-15,0 0 0 0,0 0 0 0,6 3 0 16,-6-3 0-16,9 5 0 0,-3 3 0 0,-4 0 0 16,1 0 0-16,-3 0 0 0,3 3 0 0,0-1 0 15,-3 3 39-15,0-2 10 0,0 2 3 0,3 1 0 16,-3-1-33-16,6-3-7 0,-6-2 0 0,6 3-1 15,-3-3-11-15,0 0 0 0,0 2 0 0,6-2 0 16,-3-2 0-16,-3-1 0 0,0-3 8 0,3 4-8 16,0-6-54-16,0 0-13 0,0-3-2 15</inkml:trace>
  <inkml:trace contextRef="#ctx0" brushRef="#br2" timeOffset="-33614.42">7928 12031 172 0,'0'0'8'0,"0"0"1"0,0 0-9 0,0 0 0 16,0 0 0-16,0 0 0 0,0 0 184 0,0 0 34 15,0 0 7-15,0 0 2 0,0 0-120 0,0 0-24 0,0 0-5 0,0 0-1 16,6 5 21-16,-6-5 4 0,0 0 1 0,6 5 0 15,3-2-31-15,-3-3-7 0,-6 0-1 0,9 2 0 16,0-2-31-16,3 0-6 0,-6 3-2 0,3-3 0 16,3 0 31-16,-3 0 7 0,0-3 1 0,0 3 0 15,2 0-52-15,-2-2-12 0,3-1 0 0,0 3 0 16,0 0 14-16,0 0 0 0,0 0 0 0,-3 0 0 16,3-2-14-16,-3-1 0 0,3 0 0 0,-3 3 0 15,-4-2 8-15,4 2-8 0,-3 0 0 0,-6 0 9 16,9 0-9-16,0 2 0 0,-9-2 9 0,0 0-9 15,0 0-72-15,0 0-18 0,0 0-4 0,0 0-818 16</inkml:trace>
  <inkml:trace contextRef="#ctx0" brushRef="#br2" timeOffset="-33208.25">7925 12179 1231 0,'0'0'54'0,"0"0"12"0,0 0-53 0,0 0-13 0,0 0 0 0,0 0 0 16,0 0 93-16,0 0 16 0,0 0 3 0,0 0 1 15,0 0-28-15,0 0-5 0,0 0-2 0,9-3 0 16,-3 0-10-16,0 1-3 0,0-1 0 0,0 1 0 16,9-1-44-16,-6 0-9 0,0-2-1 0,3 2-1 15,0 1 26-15,-3-1 6 0,-3 0 1 0,3 1 0 16,2-1-30-16,-2 3-5 0,6-3-8 0,-3 3 11 16,-3 3-11-16,3-3 0 0,0 0 0 0,-3 0 8 15,0 0-8-15,0 3 0 0,0-3 9 0,-3 2-9 16,3-2 0-16,-1 0 8 0,1 0-8 0,0 0 0 15,-9 0 0-15,9 3 0 0,-9-3 0 0,6 3 0 16,-6-3-80-16,9 2-15 0,-9-2-2 0,0 0-1 16,6 6-161-16,-6-6-32 0</inkml:trace>
  <inkml:trace contextRef="#ctx0" brushRef="#br2" timeOffset="-32739.61">8286 11988 230 0,'0'0'10'0,"0"0"2"0,0 0-12 0,0 0 0 16,0 0 0-16,0 0 0 0,0 0 286 0,0 0 54 0,0 0 12 15,0 0 1-15,0 0-215 0,0 0-43 16,0 0-9-16,0 0-2 0,0 0-22 0,0 0-5 0,0 0-1 0,6 0 0 15,-6 0-12-15,9 0-2 0,-1 0-1 0,-2 0 0 16,-6 0-12-16,6 3-2 0,3-3-1 0,0 0 0 16,-3 3-9-16,3-3-1 0,-3 2-1 0,6-2 0 15,-3 3-15-15,0 0 11 0,-3-3-11 0,3 2 10 16,0 1-10-16,0-1 0 0,-1 4 0 0,1-4 0 16,-3 1 0-16,3-3 8 0,0 0-8 0,0 3 0 15,-3-1 0-15,0 1 0 0,0 0 8 0,0-1-8 16,-3 4 0-16,-3-6 0 0,3 5 9 0,-3 3-9 15,0 0 9-15,0 0-9 0,-3-3 12 0,3 6-12 16,-3-1 12-16,-3-2-12 0,3 3 12 0,-3-3-12 0,0 2 10 16,0-2-10-16,0 0 8 0,-3 3-8 0,0-3 8 0,3-3-8 15,-3 3 8-15,1-3-8 0,-1 0 0 0,0 3 0 16,3-5 0-16,-3 2 0 0,0 1 8 0,3-1-8 16,0-3 8-16,0 4-8 0,0-6 0 0,6 0 0 15,-3 5 8-15,3-5-8 0,-6 3 0 0,6-3-17 16,-6 0 4-16,6 0 1 15,0 0-141-15,0 0-28 0,0 0-6 0</inkml:trace>
  <inkml:trace contextRef="#ctx0" brushRef="#br2" timeOffset="-31739.85">8783 12160 230 0,'0'0'20'16,"0"0"-20"-16,0 0 0 0,0 0 0 0,0 0 184 0,3 6 32 15,-3-6 6-15,3 2 2 0,0 1-120 0,-3-3-24 16,0 0-5-16,0 0-1 0,3 5-4 0,-3-5-1 16,3 5 0-16,-3-5 0 0,0 0-16 0,0 0-3 15,0 0-1-15,0 0 0 0,0 0 0 0,0 0 0 16,6 0 0-16,0 3 0 0,-6-3-27 0,5-3-6 15,-2 1 0-15,3-4-1 0,-3 1 13 0,3 3 2 0,-3-6 1 0,0 2 0 16,6 1-22-16,-6-3-9 0,3 0 8 0,-3 0-8 16,3 0 8-16,0 0-8 0,-3 0 0 0,0 0 8 15,-3 1-8-15,0-1 10 0,0 2-10 0,0-2 10 16,-6 3 9-16,0-3 1 0,6 0 1 0,-3 3 0 16,-3 0 26-16,3 2 5 0,-3-2 0 0,0-1 1 15,0 4-33-15,-3 2-8 0,0-3 0 0,1 3-1 16,2 0 24-16,-3 3 5 0,0-3 0 0,0 5 1 15,-3-2-21-15,3 2-4 0,0 0 0 0,-3 3-1 16,0 0-3-16,3 0-1 0,-3 3 0 0,0-1 0 16,-2 1-3-16,2-1 0 0,0 4 0 0,3-4 0 0,0 3-8 15,0 3 0-15,0-2 0 0,3-1 0 0,0-3 0 16,3 1 0-16,0 0 0 0,3-1 0 0,0-2 0 16,0 0 0-16,6 3 0 0,-3-3 0 0,3 2 0 0,0-5 0 15,0 1 0-15,-6-6 0 0,12 2 0 0,0 1 0 16,0-3 0-16,0-3 0 0,-3 1 0 0,2-4 0 15,-2 1 0-15,3-5 0 0,-3-1 0 0,3 0 0 16,0-2 0-16,-3 3 0 0,0-4 0 0,0 1 0 16,0 0 0-16,3-3 0 0,-3 3-12 0,-1 2 3 15,-2-2 0-15,0 5 0 0,0-5 9 0,0 2 0 16,0 6 10-16,-3-3-10 0,3 3 0 0,-3 2 0 16,-3 3 0-16,0 0-10 0,6-5 10 0,-6 5 0 15,0 0 0-15,0 0 0 0,0 0 0 0,0 0 12 16,0 0-2-16,0 0-1 0,-6 8-9 0,0-3-12 0,6-5 2 15,-3 8 1-15,-3 0 9 0,3 2 0 16,0-2 0-16,3 3 0 0,-3 2 11 0,0 0 4 0,0 1 1 16,0-1 0-16,3 0-26 0,0 0-5 0,-3 1-1 0,3-4 0 15,0 3 40-15,-3-2 7 0,3-3 1 16,3 2 1-16,0-4-24 0,0 2-9 0,-3-8 0 0,6 2 9 16,0 1-9-16,3-3 0 0,0 0 0 0,0-5 0 15,3 2 12-15,-3-5-4 0,3 0 0 0,3-2 0 16,-3-1-82-16,2 0-17 15,-5-2-3-15,3 3-1 0,0-4-119 0,0 1-24 16,-3-3-5-16</inkml:trace>
  <inkml:trace contextRef="#ctx0" brushRef="#br2" timeOffset="-31130.62">9256 11636 748 0,'0'0'67'0,"0"0"-54"16,0 0-13-16,0 0 0 0,-6 0 220 0,6 0 42 15,0 0 8-15,0 0 2 0,0 0-141 0,-3 6-28 16,0-1-6-16,3 0-1 0,-3 1-48 0,3 4-11 16,-6-2-1-16,3 5-1 0,0 1-5 0,0-1-1 15,-3 5 0-15,0 1 0 0,0 2 6 0,0 0 1 16,-3 0 0-16,1 3 0 0,-1 0 2 0,-3 0 1 15,3 0 0-15,-3 2 0 0,0 0-15 0,0 1-4 16,-3-3 0-16,0 2 0 0,3 1-9 0,3-1-3 16,-2-2 0-16,5 0 0 0,-3-6-8 0,6-2 0 0,0-3 0 0,-3 1 0 15,6-6 8-15,0-3-8 0,0-5 0 0,0 0 8 16,0 0-8-16,0 0 8 0,6-3-8 0,3-2 8 16,0-3-8-16,0-3 12 0,-1 1-12 0,1-3 12 15,0-1-12-15,3 1 0 0,-3-3 0 0,3 3 0 16,-3 2 0-16,3-2 0 0,0 3 0 0,-3-1 0 15,0 6-17-15,3-1-3 0,-4 1 0 0,1 2 0 16,-3 1 28-16,3-1 6 0,-3 1 1 0,3 4 0 16,0-2-24-16,-3 3-5 0,-6-3-1 0,6 5 0 15,0 0 15-15,0 1 0 0,-3 2 0 0,0-3 0 0,-3 6 0 16,3-1 16-16,-3 1-3 0,-3 2-1 0,3 0-12 16,-3 0 0-16,0 1 0 0,-3-1 0 0,3 0 0 0,-3 0-15 15,0 1 2-15,3-1 0 0,-3 3 27 0,-3-3 6 16,3 0 0-16,-3-2 1 0,3-1-9 0,0 1-3 15,-2-1 0-15,2-4 0 0,0 2 2 0,-3-6 0 16,0 1 0-16,3 2 0 0,-3-5 1 0,3 0 1 16,-3-2 0-16,3-1 0 0,-3 0-5 0,3-2 0 15,-3-3-8-15,3 0 12 0,3 0-12 0,0 0 0 16,-3-2 0-16,3 2 0 0,3-3 0 0,-3 3-8 16,3-2-1-16,3 2 0 15,-3 0-66-15,3 0-13 0,0 0-2 0,0 0-1 16,0 0-84-16,3 3-17 0,-3-3-3 0,3 2-725 0</inkml:trace>
  <inkml:trace contextRef="#ctx0" brushRef="#br2" timeOffset="-30474.52">9446 12144 1058 0,'0'0'47'0,"0"0"9"0,0 0-44 0,0 0-12 0,0 0 0 0,0 0 0 0,0 0 48 0,0 0 8 15,0 0 2-15,0 0 0 0,0 0 29 0,9 0 5 16,-9 0 2-16,9 0 0 0,-9 0-38 0,6-2-7 16,0-1-1-16,-3 0-1 15,0-2-7-15,3-3-2 0,-6 0 0 0,6 0 0 0,-3 0-9 0,0 3-1 16,0-3-1-16,3 0 0 0,-3-2-7 0,-3 2-2 15,0 2 0-15,-3-2 0 0,3 3 1 0,-3 0 0 16,0 0 0-16,-3-1 0 0,3 1 1 0,-3 2 1 16,0 1 0-16,-3-1 0 0,3 3 16 0,0 3 3 15,3 2 1-15,-3 0 0 0,0 1-3 0,1 2-1 16,-4-1 0-16,0 1 0 0,0 6 4 0,-3 2 1 16,3-1 0-16,0 1 0 0,3 0-34 0,0 0-8 15,0-3 0-15,3 0 0 0,0 1 0 0,3-4 0 16,3 4 0-16,0-7 0 0,0 1 0 0,3-2 0 15,3-1 0-15,0 0 0 0,0-2 0 0,3 0 0 16,-6-3 0-16,6-3 0 0,-3 0 0 0,2 1 0 0,-2-1-10 16,3 3 10-16,0-5 0 0,0 2 0 0,0-2-8 15,0-1 8-15,-3 4 0 0,0-3-9 0,0 2 9 0,0 3-8 16,0-3 8-16,-9 3-8 0,0 0 8 0,0 0-8 16,0 0 8-16,3 8 0 0,0 3 0 0,-3-3-8 15,2 0 8-15,-4 0 0 0,2 0 0 0,-3 2 8 16,0-5 2-16,3 1 1 0,0-6 0 0,0 0 0 15,-3 5 3-15,3-5 1 0,0 0 0 0,0 0 0 16,0 0-1-16,0 0 0 0,3-5 0 0,3-3 0 16,-1-3-1-16,1 1 0 0,0-4 0 0,0 1 0 15,0 0-13-15,0 2 11 0,0-2-11 0,0 0 10 0,0 2-10 16,-3 1 0-16,3-1 0 0,0 3 0 16,-3-2 0-16,3 2 0 0,0 0 0 0,-3 0 0 0,3 2 0 15,-6 6 0-15,6-5 0 0,0 0 0 0,-3 0 0 16,3 2 0-16,-6 3 0 0,6-5 0 0,2 5 12 0,-2 0 8 15,0-3 0-15,0 3 1 16,0-3-176-16,0 1-35 0,6-1-7 16</inkml:trace>
  <inkml:trace contextRef="#ctx0" brushRef="#br2" timeOffset="-29865.3">10104 11803 1094 0,'0'0'48'0,"0"0"11"0,0 0-47 0,3-5-12 16,0-3 0-16,-3 8 0 0,0 0 105 0,0 0 19 16,3-5 4-16,-3 5 1 0,0 0-36 0,0 0-7 15,0 0-2-15,0 0 0 0,0 0-12 0,0 0-2 16,0 0-1-16,0 0 0 0,3 7-5 0,-3 7-2 15,0-4 0-15,-3 6 0 0,0 3-16 0,0-1-3 16,-3 3-1-16,-3-2 0 0,0 5-10 0,1-3-3 16,-1 0 0-16,-3 6 0 0,3-4-14 0,-3 6-3 15,0-2-1-15,0-1 0 0,3 1-11 0,-3-3 0 0,3-3 0 0,0-3 8 16,3-4-8-16,0-1 0 0,3 0 0 16,1-2 8-16,2-6-8 0,0-5 0 0,0 0-12 15,0 0 12 1,0 0-53-16,0 0-3 0,5-5-1 0,1-6 0 15,0 0-36-15,3-2-7 0,-3 0-2 0,3-3 0 0,-3 0-92 0,0 0-18 16,0 0-4-16,0-2-478 0</inkml:trace>
  <inkml:trace contextRef="#ctx0" brushRef="#br2" timeOffset="-29412.27">10107 11800 1465 0,'0'0'32'0,"0"-2"6"0,0-4 2 0,0 1 2 0,0 0-34 0,0 5-8 16,0 0 0-16,0 0 0 0,0-5 97 0,3-1 18 15,0 1 3-15,-3 5 1 0,0 0-35 0,3-8-8 16,0 0 0-16,3 3-1 0,-3 0-18 0,3-1-3 16,-3-2-1-16,3 3 0 0,0 2-15 0,0-2-3 15,0 0-1-15,3 5 0 0,0-5-14 0,0 2-4 16,-3-2 0-16,3-1 0 0,-1 4-8 0,-2-4-8 16,3 6 9-16,0-5-9 0,0 5 28 0,0-3-1 15,0-2 0-15,3 5 0 0,-6-3-27 0,3 1 0 16,-3-3 0-16,3 2 0 0,-3 0-13 0,0 1-8 15,3-1-2-15,-3 0 0 0,-1 1 23 0,4 2 0 16,-9 0 0-16,0 0 0 0,0 0 19 0,6 0 1 16,-6 0 1-16,6 5 0 0,-3 0-30 0,0 3-7 15,-3-3 0-15,-3 6-1 0,0 0 17 0,0 2 0 0,-3 0 0 16,0 0 9-16,0 6 3 0,4-1 1 0,-7-2 0 16,3 3 0-16,3-1-13 0,0 3 0 0,-3 1 0 15,3-4 0-15,-6 6 0 0,3-3 0 0,0 3 0 0,0 0 0 16,0 2 0-16,0-2 0 0,-3 2 0 0,3 1 0 15,3 2 32-15,-3-2 4 0,0-4 1 0,3 1 0 16,0-3-29-16,0 0-8 0,0-2 0 0,0 0 0 16,0-4 0-16,3-1 0 0,-3-1 0 0,3-3 0 15,-3-4-29-15,3 2-7 16,0-8-2-16,0 0 0 0,0 0-159 0,0 0-32 16,0 0-7-16,0 0-703 0</inkml:trace>
  <inkml:trace contextRef="#ctx0" brushRef="#br2" timeOffset="-29193.56">10021 12099 1728 0,'0'0'38'0,"0"0"8"0,0 0 2 0,0 0 0 0,0 0-39 0,0 0-9 16,0 0 0-16,0 0 0 0,0 0 104 0,0 0 20 16,0 0 3-16,0 0 1 0,0 0-52 0,9-2-11 15,0-1-1-15,0 3-1 0,0-3-6 0,0 1-1 16,3-1 0-16,-1-2 0 0,1 2-37 0,0-2-8 15,0 0-2-15,3 2 0 0,0 0-9 0,-3-2 0 16,3 0 0-16,0-1 0 0,-1 1 0 0,-2 3 0 16,0-1 0-16,3 0 0 15,-3 1-49-15,-3-1-12 0,0 3-3 0,0-3-682 16,-3 1-137-16</inkml:trace>
  <inkml:trace contextRef="#ctx0" brushRef="#br2" timeOffset="-28608.59">10595 11578 1958 0,'0'0'43'0,"0"0"9"0,0 0 1 0,0 0 3 0,0 0-45 0,0 0-11 0,0 0 0 0,-3 5 0 0,0 1 83 0,1-1 14 16,-1 0 3-16,0 3 1 0,0 3-59 0,0-1-12 15,-3 4-2-15,3 4-1 0,-3 1 29 0,-3 2 7 16,3 0 1-16,-3 0 0 0,0 3-52 0,0 2-12 16,0 1 0-16,-3-1 0 0,0 1 40 0,3-1 6 15,-6-2 1-15,4 3 0 0,-1-4-24 0,0 1-5 16,0-3-1-16,3 3 0 0,0-3-17 0,3-2 0 16,3-3 0-16,0 0 0 0,-3-3 0 0,6 0 0 15,-3-5 0-15,3 0 0 0,0-8 0 0,0 0 0 16,0 0 0-16,0 0 0 0,0 0 0 0,6-5 0 15,0-3 0-15,3-3 0 0,0 1 0 0,0-4 0 16,0 1 0-16,3 0 0 0,0 2 0 0,2-5 0 16,1 6 0-16,0-1 0 0,-3-2 0 0,3 5 0 15,-3 0 0-15,0 0 0 0,3 3 0 0,-3 0 0 16,-3-1 0-16,2 1 0 0,1 2 0 0,-3 1 0 16,0 2 0-16,-3 0 0 0,0 2 0 0,0 1 0 15,0-3-8-15,0 5 8 0,0-2 0 0,-3 2 0 0,0 3 0 16,0 3 10-16,0-3-10 0,-6 2 0 0,3 1-10 0,-3 2 10 0,0 0 0 15,0 3 0-15,3 0 0 0,-3 0 10 0,-3 0-10 0,3 0 0 16,-3-3-10-16,0 3 10 0,0-3 0 0,0 0 0 16,-3-5 0-16,0 3 0 0,0-3 8 0,1 0-8 15,-4 0 0-15,3 0 0 0,-3-3 0 0,0-2 0 16,3 2 0-16,-3-3 0 0,0-2 0 0,-3 0 0 16,3-5 0-16,-3 3 0 0,4-1 0 0,-1-2 0 15,-3-1 0-15,3-2 0 0,3 0 0 0,0-2 0 16,0-1 0-16,6-2 0 15,-3 0-99-15,6 0-23 0,3-1-5 0,0-2-649 16,3 1-131-16</inkml:trace>
  <inkml:trace contextRef="#ctx0" brushRef="#br2" timeOffset="-27796.3">10923 11930 230 0,'3'3'10'0,"0"-3"2"0,0 0-12 0,-3 0 0 16,0 0 0-16,3 0 0 0,3 0 233 0,-3 0 44 15,0-3 9-15,3 3 2 0,-6 0-168 0,3 0-32 0,0-3-8 0,-3 3 0 16,3-2-18-16,-3 2-3 0,6-3-1 0,-6 3 0 16,0 0-2-16,0 0-1 0,0 0 0 0,0 0 0 15,0 0-2-15,0 0 0 0,0 0 0 0,0 0 0 16,0 0 1-16,0 0 0 0,0 0 0 0,0 0 0 15,0 0-8-15,-6 0-2 0,-3 0 0 0,0 0 0 16,0 3 0-16,0-1-1 0,0 1 0 0,-3 0 0 16,0-1-6-16,0-2-1 0,0 6 0 0,-3-1 0 15,3 0-10-15,1 1-2 0,-1-1-1 0,0 3 0 16,-3-3-23-16,6 0 9 0,3 1-9 0,0-1 0 16,0 0 0-16,3 1 0 0,3-6 0 0,0 0 0 15,-3 5 22-15,3-5-2 0,0 5-1 0,0-5 0 0,6 8-19 16,3-3 0-16,0-2 0 0,0 2-9 0,3 3 9 15,0-5 0-15,-3-1 0 0,6 4 0 0,-4-4-8 16,1 4 8-16,-3-1-8 0,0 0 8 0,0 3-15 0,-3 0 3 16,0-3 0-16,0 3 0 0,-3 0-1 0,-3 3 0 15,0 0 0-15,0-1 0 0,0 1 13 0,-3-1 0 16,-3 3 0-16,-3-2-9 0,3 0 9 0,0-3 0 16,-6 0 0-16,3-3 0 0,-3 3 0 0,4-3 0 15,-7 0 8-15,3 1-8 0,0-4 0 0,0 1 0 16,0 0 0-16,0-1 8 0,0-2 3 0,0 0 1 15,0 0 0-15,0 0 0 0,-2-2-12 0,2-1-9 16,3 0 9-16,-3 1-13 0,3-4 13 0,0 1 0 16,6 0 0-16,-3-3 0 0,3 0-9 0,0-3-3 15,3 3 0-15,3-2 0 16,0-1-107-16,3-2-21 0,0 2-5 0,3-2-602 16,-3 3-120-16</inkml:trace>
  <inkml:trace contextRef="#ctx0" brushRef="#br2" timeOffset="-27436.95">11265 11348 288 0,'6'-5'12'0,"-6"5"4"0,3-6-16 0,0 4 0 16,-3 2 0-16,3-3 0 0,-3-2 324 0,0 5 63 15,0 0 12-15,0 0 2 0,0 0-245 0,0 8-48 16,0 2-11-16,-3 4-1 0,0-1-36 0,-3 0-6 16,0 3-2-16,0 5 0 0,-3-2-8 0,0 4-3 15,6 1 0-15,-6 5 0 0,-2 0 20 0,2 6 4 16,-3 2 1-16,-3 3 0 0,0-3-47 0,0 2-10 16,3 4-1-16,-3-1-8 0,0-2 16 0,4-6-4 15,2 0-1-15,0 1 0 0,0-3-11 0,3-3 8 16,-3 0-8-16,6 0 8 0,0-8-8 0,0 0 0 15,3-5 0-15,0-3 0 0,0 1 0 0,3-9 0 16,0 3 0-16,0-3 0 16,0-5-20-16,-3 0-8 0,6-3-3 0,0 1 0 15,0-6-148-15,-3 3-29 0,-3-3-7 0,3 0-1 16,0-3-85-16,-3 3-18 0</inkml:trace>
  <inkml:trace contextRef="#ctx0" brushRef="#br2" timeOffset="-27233.94">10988 11964 460 0,'0'0'41'0,"0"0"-33"0,0 0-8 0,0 0 0 16,0 0 284-16,0 0 54 0,-3-2 11 0,3 2 3 16,0 0-191-16,0 0-37 0,0 0-8 0,0-5-2 15,3-1-54-15,3 1-12 0,-3 2-1 0,6-2-1 16,0 2-11-16,0-2-3 0,0 2 0 0,0 1 0 16,3-1-10-16,0 0-2 0,-3 1-1 0,6-1 0 0,-4 1-6 0,4-1-1 15,-3 3 0-15,3-3 0 0,-3 3-12 0,0 0 0 16,3 0 8-16,-3 0-8 15,-3 0-68-15,-3 3-16 0,3-3-3 0,-6 0-953 16</inkml:trace>
  <inkml:trace contextRef="#ctx0" brushRef="#br2" timeOffset="-26609.08">11283 12076 1497 0,'0'0'32'0,"0"0"8"0,0 0 0 0,0 0 4 0,3 5-36 0,3-5-8 15,-6 0 0-15,3 0 0 0,3 3 91 0,0-3 16 0,0 2 3 16,0-2 1-16,0 0-60 0,0-2-12 0,0-1-3 0,0 0 0 16,2-2-7-16,-2 0-1 0,-3 2-1 15,6-2 0-15,-3-1-9 0,0 1-2 0,0 0 0 16,-3-3 0-16,3 0-8 0,-3 0-8 0,0 0 12 0,0 0-12 15,0 0 11-15,-3 0-11 0,3-2 10 0,-3 2-10 16,-3 0 16-16,3-3-4 0,-3 3 0 0,0-5 0 16,0 5 9-16,-3 0 2 0,0 0 0 0,0 3 0 15,0 0-1-15,-3 2 0 0,-3 3 0 0,1 3 0 16,-4-1 10-16,3 1 1 0,-3 2 1 0,0 3 0 16,0 0-5-16,0 0-1 0,9 3 0 0,-3-1 0 15,0 1-28-15,0-1 0 0,4 1 0 0,-4 0 0 16,3 2 0-16,0-3 0 0,3 4 0 0,0-4 0 0,0 3 0 15,3 1 0-15,0-4 0 0,0 1 0 0,3-1 28 16,0 1 0-16,3-3 0 0,3 0 0 16,0 0-44-16,-1-3-10 0,-2 0-2 15,6-2 0-15,0-3 28 0,3 0 0 0,-3-3 0 0,3-2 0 0,0 0 16 0,0-3 8 16,-3 0 1-16,2-3 1 16,-2 1-42-16,0-1-8 0,0 1-1 0,-3-1-1 15,0 0 26-15,0 1 0 0,-3-3 0 0,0 2-8 0,0 0 8 0,-3 4-10 16,-3-4 10-16,3 3-10 0,-3 0 10 0,0 3 0 15,0-1 0-15,0 1 0 0,-3 3 0 0,3-1 0 16,-6 3 0-16,3 0 0 0,0 3 0 0,-3-1 9 16,3 3-9-16,-3 1 0 0,0 2 12 0,3 2-12 15,-3 1 12-15,0-1-12 0,0 4 0 0,3-1 0 16,0 0 0-16,0 3-9 0,0-3 33 0,3 3 8 16,0-3 0-16,0 1 1 0,3-4-24 0,0-2-9 0,0-3 0 15,3-2 9-15,-6-3-9 0,6 5 0 0,3-5 0 0,0-2 0 31,0-4-24-31,0-2-11 0,0-2-1 0,0-1-1 16,-3 1-148-16,3-4-30 0,-3 1-5 0</inkml:trace>
  <inkml:trace contextRef="#ctx0" brushRef="#br2" timeOffset="-26374.71">11346 11687 2026 0,'0'0'44'0,"0"0"10"0,0 0 2 0,0 0 1 0,0 0-45 0,0 0-12 16,0 0 0-16,0 0 0 0,8-3 23 0,-2 0 2 15,3 3 1-15,0-2 0 0,0 2-17 0,3-3-9 16,-3 3 10-16,0-3-10 0,0-2 8 0,0 2-8 16,0-2 0-16,0 0 9 0,0 5-9 0,0-5-11 15,-1 2 3-15,-2-2-624 16,0 5-125-16</inkml:trace>
  <inkml:trace contextRef="#ctx0" brushRef="#br2" timeOffset="-25828.01">11569 11919 1695 0,'0'0'75'0,"-3"3"16"0,-3 2-73 0,3 1-18 0,0-1 0 0,0 0 0 0,0 3 111 0,0 0 18 15,0 3 4-15,3-3 1 0,-3 2-62 0,0 4-12 16,0-4-2-16,3 1-1 0,-3-1-25 0,3 3-4 16,-3-2-2-16,3-3 0 0,3 0-10 0,-3 0-3 15,0-3 0-15,0 0 0 0,0 1-5 0,0-6-8 16,0 0 11-16,0 0-11 0,0 0 12 0,0 0-12 16,6-3 12-16,0-5-12 0,0 3 12 0,0-3-4 15,3 0 0-15,0 0-8 0,-3-3 0 0,0 4-19 16,6-1 3-16,-4-3 0 15,1 3-13-15,0 0-3 0,-3 0 0 0,3 3 0 0,0 0 32 0,-3-1 0 16,3 1 0-16,-6 2 0 0,3 1 0 0,0 2 0 16,-6 0 0-16,0 0 0 0,6 0 0 0,-6 0 0 15,3 5 0-15,0 0 0 0,0 1 27 0,-3-1 11 16,3 3 2-16,-3 0 1 0,0 0-14 0,-3 2-3 16,3-2-1-16,-3 3 0 0,-3 2-23 0,3-2 0 15,3-3 0-15,0 2 0 0,3-2 23 0,-3 0 0 16,3 0 0-16,-3-3 0 0,6 1-37 0,-3-1-7 15,3 0-2-15,0-2 0 0,-6-3 35 0,3 2 8 0,3-2 0 0,0 3 1 32,-6-3-133-32,9-3-26 0,-1 1-6 0,1-1-576 0,-3 1-115 0</inkml:trace>
  <inkml:trace contextRef="#ctx0" brushRef="#br2" timeOffset="-25375">11875 12031 288 0,'0'0'12'0,"0"0"4"0,0 0-16 0,0 0 0 16,3 2 0-16,3 1 0 0,-6-3 291 0,3 3 55 15,3-3 11-15,-3 0 3 0,3 0-224 0,0 0-44 16,-3 0-8-16,3-3-3 0,0 0-37 0,0 3-7 16,0-2-1-16,0-1-1 0,0 0-16 0,-3-2-3 15,3 2-1-15,-3-2 0 0,3 0-6 0,-3 0-1 16,0-1 0-16,0 1 0 0,0 0-8 0,0-3 0 15,0 2 0-15,-1-2 8 0,-2 3-8 0,0-3 12 16,0 0-12-16,0 0 12 0,0 0 18 0,-2-2 4 16,-1-1 1-16,0 1 0 0,-3-1 1 0,3 1 0 15,-6-1 0-15,6 3 0 0,-3 0-11 0,0 3-1 16,-3 2-1-16,0 3 0 0,0 0 12 0,0 5 2 16,-3 1 1-16,3 4 0 0,-6 1-11 0,6-1-3 15,-5 4 0-15,2-1 0 0,0 3-7 0,0 0-1 16,0 0-1-16,3-1 0 0,0 1-5 0,0 3-1 15,3-3 0-15,0 2 0 0,3 1-9 0,3 2 8 0,0-5-8 16,3 0 8-16,0 0-8 0,3-1 0 0,3-7 0 16,0 0 0-16,0 0 0 0,0-5 0 0,3 2 0 0,3-5 0 15,0-5-16-15,-1-3 0 0,-2-3 1 0,3 1 0 32,0-6-33-32,-3 0-8 0,3 0 0 0,0-2-1 0,-3-1-40 15,3 1-8-15,-1-1-2 0,1-2 0 0,0 2-77 16,0-4-15-16,0 1-3 0,3-1-1 0,-6-4-62 15,3 1-13-15</inkml:trace>
  <inkml:trace contextRef="#ctx0" brushRef="#br2" timeOffset="-24672.04">12310 11290 633 0,'0'0'56'0,"0"0"-44"0,-3-6-12 0,3 6 0 0,0 0 237 0,0 0 46 16,-6 0 9-16,6 0 1 0,-6 0-108 0,6 0-21 15,0 0-5-15,-3 6-1 0,-6 2-73 0,3 0-14 16,0 2-3-16,-3 6-1 0,0 0-21 0,0 5-4 15,4-2-1-15,-4 4 0 0,0-1-7 0,-3 4-2 16,0-2 0-16,-3 5 0 0,3-3 0 0,0 6 0 16,3 3 0-16,-3 2 0 0,-3 0-32 0,4 0 0 15,-1 2 0-15,0-2 0 0,-3-2 0 0,6-3 0 16,0-6 0-16,3 3 0 0,0-5 36 0,3 0 1 16,0-3 0-16,0 0 0 0,3-2-27 0,3-1-10 15,-3-5 0-15,0 3 9 0,3-5-9 0,3 2 0 16,0-8 0-16,-3 3 0 0,3-2 0 0,0-4 0 15,3 1 0-15,-3 0-11 16,3-3-20-16,-3 0-4 0,6-3-1 0,-1 0 0 16,-2-2-22-16,0 0-5 0,-6-1-1 0,6 1 0 15,-6 0-107-15,6-3-21 0,-3 0-5 0,0 3-1 16,6-6-30-16,-3 3-7 0,0 0-1 0,0 0 0 16,0 0 131-16,0 0 25 0,0 0 6 0,-4 3 1 0,1 0 60 0,0 0 13 0,0-1 0 0,-3 1 0 15,-3 5 78-15,0 0 14 0,3-5 2 0,-3 5 1 16,0 0 27-16,0 0 6 0,0 0 0 0,0 0 1 15,0 0-8-15,0 0-1 0,0 0-1 0,0 0 0 16,0 0-25-16,0 0-5 0,9 2-1 0,-9-2 0 16,9 3-26-16,-9-3-6 0,9 3 0 0,-9-3-1 15,9 2-12-15,0-2-3 0,-9 0 0 0,9 0 0 0,0 0-16 16,0-2-4-16,-3-1-1 0,3-2 0 0,0-1-11 0,-1 1-8 16,1-3 12-16,-3 0-12 0,-3 0 8 15,3 0-8-15,3-5 0 0,-3 5 0 0,0-2 11 16,0-4-11-16,-3 1 10 0,0 3-10 0,0-4 15 0,0 1-3 15,-3 0-1-15,0 0 0 0,0 2-11 0,0 0 0 16,-3 4 0-16,0-1 0 0,-3 2 0 0,0 4 0 16,0 4 0-16,-3 6-11 0,-3 0 19 0,-3 3 4 15,1 2 1-15,-1 3 0 0,0 0 8 0,-3 2 2 16,0 1 0-16,3 2 0 0,0-3 0 0,3 1 0 16,0 0 0-16,4-1 0 0,-4 1-9 0,6-1-2 15,0 1 0-15,3-4 0 0,0 4-3 0,3 0-1 16,0-6 0-16,6 3 0 0,-3-3-8 0,6 0 10 15,0-2-10-15,2-1 10 0,-2-2-10 0,6-3 0 16,0 1 9-16,0-1-9 0,0-2 0 0,0-1 8 16,0-4-8-16,0-1 0 0,-4 0 0 0,4 1-15 0,-3-6 3 15,0 3 0 1,3-3-83-16,-6 0-16 0,3 0-3 0,0-3-748 0,0 1-150 0</inkml:trace>
  <inkml:trace contextRef="#ctx0" brushRef="#br2" timeOffset="-23386.69">8693 12726 1116 0,'0'0'49'0,"0"0"11"0,0 0-48 0,0 0-12 0,0 0 0 0,0 0 0 15,0 0 97-15,0 0 18 0,0 0 3 0,0 0 1 16,0 0-33-16,0 0-6 0,0 0-2 0,0 0 0 0,6-7-33 0,-6 7-6 16,3-6-2-16,0 1 0 0,-3 0 23 0,0 2 4 15,0 3 0-15,0 0 1 0,0-5-1 0,-3 2-1 16,3-2 0-16,-3 5 0 0,-3-3-41 0,3 0-8 31,0 1-2-31,-2 2 0 0,-4-3 17 0,0 3 3 16,0 0 1-16,0 0 0 0,0 0-4 0,-3-2-1 15,-3 4 0-15,0 1 0 0,3-3 0 0,0 5-1 16,-3-2 0-16,4-1 0 0,-1 4-5 0,0-1-1 16,0 3 0-16,3-3 0 0,3 1-11 0,-3-1-2 15,3 0-8-15,0 0 12 0,0 1-12 0,6-6 0 16,-3 5 0-16,3-5 0 0,3 8 0 0,-3-8 0 0,3 5 0 15,3-2 0-15,-6-3 8 0,9 3 0 0,0-3-8 0,0 2 12 16,6-2-12-16,-3 0 0 0,3 0 0 0,-1 0 0 16,-2 3 0-16,3-3 0 0,-3 2 0 0,3 1 0 15,-3 0 0-15,-3 5 0 0,-3-6 0 0,0 4 0 16,0-1-8-16,0 0 8 0,0 3 0 0,-6 0 0 16,0 0 0-16,0 0-8 0,0 0 8 0,-3 0 0 15,-3 2 0-15,3-2 0 0,-6 3 0 0,3-3 0 16,-3 0 0-16,0 0 0 0,-3 0 0 0,3-3 0 15,-3 3 0-15,0-3 0 0,0 0 0 0,1 1 0 0,-4-4 8 16,6 1-8-16,0-3 0 0,0 0 9 0,-3 0-9 16,0 0 8-16,0 0-8 0,3-3 8 0,3 1-8 15,-3-1-16-15,-3 0 4 0,6-2 1 0,6 5 11 0,-5-2 16 16,-1-4-4-16,6 6-1 0,0 0-11 0,0 0 0 16,-3-5 0-16,3 0 0 15,3-1-74-15,0 1-17 0,3 2-3 0,2 1-1 16,1-3-122-16,3 2-25 0,-6-2-5 0</inkml:trace>
  <inkml:trace contextRef="#ctx0" brushRef="#br2" timeOffset="-23121.35">8801 12740 1094 0,'0'0'48'0,"0"0"11"0,0 0-47 0,0 0-12 0,0 0 0 15,0 0 0-15,0 0 190 0,0 0 36 0,0 0 7 0,0 5 2 16,3 3-130-16,-3-3-25 0,-3 3-6 0,0 3-1 16,3-1-18-16,0 4-4 0,-3 1-1 0,-3-1 0 15,3-1-6-15,0 0 0 0,-3 3-1 0,3-3 0 16,-3 3-17-16,3-3-3 0,0-2-1 0,0-1 0 16,0 1-12-16,3 0-2 0,0-6-8 0,0-5 12 15,0 0-12-15,0 0 0 0,0 0 0 0,0 0 0 16,6-3-96-16,3-5-21 0,-3 0-5 0,3-2-930 15</inkml:trace>
  <inkml:trace contextRef="#ctx0" brushRef="#br2" timeOffset="-22980.74">8917 12504 460 0,'0'0'41'0,"0"0"-33"15,0 0-8-15,0 0 0 0,0 0 232 0,0 0 45 16,0 0 9-16,0 0 2 0,0 0-180 0,0 0-35 15,0 0-7-15,0 0-2 0,-3 6-64 0,3 1 0 16,3 1-8-16,-3 3-499 16,0-3-99-16</inkml:trace>
  <inkml:trace contextRef="#ctx0" brushRef="#br2" timeOffset="-22496.47">8923 12748 1497 0,'0'0'32'0,"0"0"8"0,0 0 0 0,0 0 4 0,0 0-36 0,0 0-8 0,0 0 0 0,6 2 0 16,-6-2 83-16,6 6 14 0,-4 2 3 0,1-1 1 15,0-1-22-15,0 4-5 0,-3 1-1 0,0-1 0 16,0 1-11-16,-3 2-2 0,0-2-1 0,0 2 0 0,3 0-17 16,-2-2-3-16,-1-3-1 0,0 2 0 0,3-2 9 15,0-2 1-15,-3-1 1 0,3-5 0 0,0 0-39 16,0 0-10-16,0 0 0 0,0 0 0 0,0 0-13 0,9-3-5 16,2-2-1-16,-2 0 0 0,0-3 19 0,0-3 0 15,3 1 0-15,0-1 0 0,0-2-17 0,0 2 0 16,0 1 0-16,0-4 0 0,0 6-5 0,-1-2-1 15,-2 2 0-15,3 3 0 0,-3-3 14 0,-3 2 9 16,0 4-12-16,-6 2 12 0,0 0-9 0,0 0 9 16,0 0 0-16,0 0-9 0,9 8 21 0,-6 0 5 15,0 2 1-15,-3 1 0 0,0 2 14 0,-3-2 4 16,0 2 0-16,0 0 0 0,0 0-9 0,3 1-2 16,-3-4 0-16,3 1 0 0,-3-1-15 0,3-2-10 15,3 0 12-15,-3 0-12 0,0-8 0 0,6 5 0 16,-6-5 0-16,0 0 0 0,9 3 0 0,0-3 0 15,-9 0 0-15,9-3-12 16,0-2-186-16,3-3-37 0,-3 0-7 0</inkml:trace>
  <inkml:trace contextRef="#ctx0" brushRef="#br2" timeOffset="-21824.79">9387 12830 230 0,'0'0'20'15,"0"0"-20"-15,0 0 0 0,0 0 0 16,0 0 321-16,0 0 60 0,0 0 12 0,3 5 3 0,-3-5-250 0,6 5-50 16,-6-5-9-16,6 6-3 0,0-4-18 0,0-2-4 15,3 0-1-15,-3 0 0 16,-3-2-34-16,3-1-7 0,-3-2-2 0,0-1 0 0,-1 1-6 0,4 0-2 16,-3-3 0-16,3-3 0 0,-3 3-10 0,0-2 8 15,0-1-8-15,0 1 8 0,-3-1-8 0,3 0 10 16,-6 1-10-16,3-3 10 0,0 2 0 0,-3-2 0 15,-3-1 0-15,3 4 0 0,-6-1 10 0,3 1 1 16,1 4 1-16,-1 1 0 0,-3 0 9 0,-3 5 1 16,0 3 1-16,0 2 0 0,-3 0 4 0,0 6 1 15,-3 2 0-15,3 0 0 0,1 3-4 0,-4 0-1 16,3 0 0-16,3 2 0 0,0 1-6 0,0-3-2 16,3 2 0-16,0 1 0 0,3-3-11 0,0-3-2 15,3 3-1-15,3 0 0 0,0-6-11 0,3 3 0 16,0-2 0-16,3 0 0 0,3-4 0 0,3 1 0 15,0-2 8-15,3-4-8 0,0 1 0 0,0-3 0 0,0-5 0 16,5-1 0-16,-2-2-8 0,0 1-8 0,0-4 0 16,-3-2-1-1,3-3-34-15,-3 0-6 0,2-3-2 0,1-2 0 16,-3 0-22-16,0-3-5 0,0 1-1 0,0-1 0 16,-3-3 7-16,0 3 2 0,0-2 0 0,-4 0 0 15,1-4 18-15,0 1 4 0,-3 0 1 0,0 3 0 0,3-3 22 16,-3 0 4-16,0 2 1 0,0 1 0 0,0-1 19 0,0 3 9 0,-3 3-8 0,3 3 8 15,-3 4 16-15,0 4 8 0,0-1 1 0,-3 6 1 16,0 0 61-16,0 5 12 0,0 0 2 0,0 0 1 16,0 0-2-16,-6 8 0 0,3 2 0 0,0 3 0 0,-3 1-35 0,0 4-7 15,0 1-2-15,0-1 0 0,0 3-20 0,0 3-4 16,-3 5 0-16,3 0-1 0,-3 3-10 0,0 0-1 16,3 2-1-16,-2 3 0 0,-1-2-5 0,0 2-1 15,0-5 0-15,0 2 0 0,3-2-4 0,0-3-1 16,0 0 0-16,3-3 0 0,0-2-8 0,3-3 0 15,0 0 0-15,3-2 8 0,0-3-8 0,3-3 0 16,0-2 0-16,3-6 0 0,0-2 0 0,0-1 0 16,3-4 0-16,-1-1-11 15,1-5-116-15,0-3-23 0,3-2-5 0</inkml:trace>
  <inkml:trace contextRef="#ctx0" brushRef="#br2" timeOffset="-21004.31">9887 12758 1288 0,'0'0'57'0,"0"0"12"0,3-2-55 0,-3 2-14 0,0 2 0 0,3-2 0 15,-3 0 105-15,0 0 19 0,0 0 3 0,0 0 1 16,0 6-28-16,0-1-6 0,0-5-1 0,0 8 0 16,0 0-17-16,0 0-3 0,-3 2-1 0,0-2 0 15,0 3-16-15,0-1-4 0,0 4-1 0,-3-1 0 16,3 0-12-16,-3 0-3 0,3 0 0 0,0 1 0 15,-3-1-18-15,6-3-4 0,0 1-1 0,0-3 0 16,-3 0-13-16,3-3 8 0,0-5-8 0,0 0 0 16,0 0 8-16,3 0-8 0,6-2 0 0,0-6 9 15,0 0-9-15,3-3 0 0,0 1 0 0,3-4 8 16,0 1-8-16,3 0-16 0,-4-3 4 0,1 3 1 16,0 0-7-16,-3-1-2 0,0 4 0 0,0-1 0 0,-3 1 8 0,0-1 0 15,-3 6 1-15,3-1 0 0,-6 4 11 0,-3 2 0 16,0 0 0-16,0 0-8 0,0 0 8 0,6 5 0 15,-3 0 0-15,0 3 0 0,-3 3 0 0,2-1 16 16,-2 1-4-16,0 0-1 0,0-1 1 0,-2 1 1 0,2-1 0 0,-3 4 0 16,3-4-1-16,0 1 0 0,-3-1 0 0,3-2 0 15,0 0-1-15,0 0-1 0,0 0 0 0,0 0 0 16,0-8-10-16,0 0 0 0,0 5 9 0,0-5-9 16,3 3 0-16,2 0 0 0,4-6 0 0,-3 0 0 15,0 1-60-15,0-4-17 0,3 4-3 16,0-6-1-16,0-3-156 0,0 3-31 15,0-5-7-15</inkml:trace>
  <inkml:trace contextRef="#ctx0" brushRef="#br2" timeOffset="-20801.27">10295 12742 230 0,'0'0'10'0,"0"0"2"0,0 0-12 0,0 0 0 16,-3 6 0-16,3-6 0 0,0 5 336 0,-3 0 64 16,0 1 12-16,0 1 4 0,3 1-231 0,-3 0-45 15,0 3-10-15,0-1-2 0,0-2-51 0,0 3-10 16,0 0-3-16,0-1 0 0,0 1-21 0,-3-1-5 15,3 1-1-15,0 0 0 0,0-1-21 0,0 1-4 16,3-1 0-16,0-4-1 0,-3 1-11 0,3-7 0 16,0 0 9-16,0 0-9 15,0 0-56-15,6-2-15 0,-6 2-3 0,6-5-1 16,3-1-97-16,0-2-19 0,-3-2-4 0,3 2-378 16,-3-5-76-16</inkml:trace>
  <inkml:trace contextRef="#ctx0" brushRef="#br2" timeOffset="-20645.05">10307 12568 230 0,'0'0'20'0,"0"0"-20"0,0-6 0 0,0 1 0 16,0 5 274-16,0-5 50 0,0 5 11 0,0 0 1 15,0 0-152-15,0 0-32 0,0 0-5 0,0 0-2 16,0 0-81-16,0 0-17 0,0 0-3 0,0 0-1 16,0 5-35-16,0 3-8 0,0 0 0 0,3 0 0 15,-3 0-178-15,3 0-38 16</inkml:trace>
  <inkml:trace contextRef="#ctx0" brushRef="#br2" timeOffset="-20238.91">10497 12774 230 0,'0'0'10'0,"0"0"2"0,0 0-12 0,0 0 0 15,0 0 0-15,0 0 0 0,0 0 357 0,0 0 69 16,0 0 14-16,0 0 2 0,0 0-279 0,0 0-56 16,0 0-11-16,0 0-3 0,0 0-49 0,0 0-11 15,0 0-1-15,6-5-1 0,-3-3-14 0,-3 8-2 16,3-5-1-16,-3-3 0 0,0 2 5 0,0-2 1 16,-3 3 0-16,0 0 0 0,0 0 21 0,0-1 5 15,-3 1 1-15,0 2 0 0,0 1 0 0,-3-1 0 16,3 0 0-16,-2 3 0 0,-4 0-12 0,3 3-3 0,-3 2 0 15,3 1 0-15,-3-1-11 0,3 3-2 0,-3 0-1 16,0 2 0-16,0 4-18 0,0-1-11 0,3 0 2 0,1 0 0 16,-1 3 9-16,3-3 0 0,0 3 0 0,3 0 0 15,-3 0 0-15,3 0 0 0,0 0 0 0,0-3 0 16,9 0 49-16,-3-2 12 0,3-1 3 0,3-2 0 16,3 0-76-1,-1-5-14-15,1 0-3 0,3-3-1 0,3 0 30 0,0-3 0 0,3-5 0 0,0 0 0 16,-1-3-82-16,1-2-10 15,-3 0-3-15,0-3 0 0,-3-2-177 0,0-1-36 16,15-21-8-16,-13 11 0 0</inkml:trace>
  <inkml:trace contextRef="#ctx0" brushRef="#br2" timeOffset="-19629.67">10744 12510 864 0,'0'0'76'0,"0"2"-60"16,3 3-16-16,0-5 0 0,0 6 144 0,3-6 25 16,-6 5 6-16,6-2 1 0,0-3-39 0,0 2-7 15,-6-2-2-15,6 0 0 0,3 3-52 0,0-6-12 16,0 1-1-16,0-1-1 0,0-2-34 0,3-1-8 16,-1 1 0-16,1-3-1 0,0 0-8 0,0-2-2 15,-3-1 0-15,3 1 0 0,-3-4-9 0,0 1 10 16,0 0-10-16,-3 2 10 0,0 1-10 0,0-4 0 0,0 4 9 15,-3-3-9-15,0-1 8 0,-3 1-8 0,-3 0 8 16,3 0-8-16,-6-1 9 0,3 4-9 0,-3-3 12 16,0 5-12-16,-3 2 12 0,0 4-4 0,-3 2 0 0,0 2-8 15,-3 4 43-15,0 2 1 0,-3 8 1 0,1-1 0 16,-1 4-10-16,-3-1-3 0,3 4 0 0,0 4 0 16,0 1 26-16,3-1 5 0,1 3 1 0,-1 3 0 15,3 0-46-15,3-1-9 0,0-2-1 0,-3 3-8 16,3-3 13-16,0-2-4 0,3-1-1 0,3-2 0 15,-3-3-8-15,3-2 0 0,3-1 0 0,0-2 8 16,0-5-8-16,3-1 0 0,3-2 0 0,0-2 0 16,0-4 0-16,0-2 0 0,3-2 0 0,0-4 8 15,0-2-8-15,3 0 0 0,3-5 0 0,0 0-11 0,-1 2-3 0,-2-2-1 16,-3 0 0-16,3 0 0 0,0 2 15 0,-3 3 0 16,0 0 0-16,-3 6 0 0,0-4 0 0,0 6 0 15,-6 0 0-15,0 0 0 16,0 11-25-16,0-3-3 0,0 5 0 0,-3 0 0 15,0 0 45-15,0 1 9 0,0 2 2 0,0-1 0 0,0 1-28 0,0 0 0 16,0-3 0-16,6-2 0 0,-3 0 0 0,3-1 0 16,0-2 0-16,6 0 0 0,-9-8 0 0,9 3-9 15,0-3 0-15,3 0 0 0,-1-3 9 0,1-2 0 16,0-1 0-16,0 1 0 16,0-5-28-16,3 2-9 0,-3-6-3 0,0 4 0 15,3-3-115-15,-3-1-23 0,-1-2-5 0,1-2-1 16,0-1-86-16,0-2-18 0,0-3-3 0</inkml:trace>
  <inkml:trace contextRef="#ctx0" brushRef="#br2" timeOffset="-19223.52">11238 12240 1497 0,'-3'-8'66'0,"3"5"14"0,-3 3-64 0,3 0-16 0,0 0 0 0,-3 3 0 16,0-1 149-16,-2 4 27 0,-1 2 4 0,0 0 2 16,-3 2-35-16,3 3-7 0,-3 1-2 0,0 1 0 15,0 1-82-15,0 0-16 0,6 3-3 0,-3-1-1 16,0 1-6-16,0 2-2 0,0-3 0 0,0 6 0 15,0 0-28-15,3 0 0 0,-9 29 0 16,6-27 22-16,4 1-2 0,-7-1 0 0,6 3 0 0,-3-2-20 16,3-1 0-16,-3 1 0 0,3-4 8 0,-3-1-8 0,3-1 0 15,0-3-11-15,3 1 11 16,-6-6-41-16,6 0-3 0,-3-2 0 0,3-1 0 16,-3-4-84-16,3-4-18 0,0-2-3 0,0 0-1 15,0 0-38-15,0 0-7 0,-6 0-1 0,0-5-1 16,3 2 99-16,-3-4 20 0,0 1 4 0,3-2 1 0,-3 0 52 0,0-2 10 15,0-1 3-15,0-2 0 0,0 0 8 0,0-1 11 16,0 4-3-16,4-3 0 0,-1 2 101 0,0 1 20 16,-3 2 4-16,3 0 1 0,0 2 5 0,0 1 1 15,0 0 0-15,3-1 0 0,-3 1-35 0,3 3-6 16,0 2-2-16,0 0 0 0,3-6-45 0,6 1-10 16,-3 0-2-16,3-1 0 0,-4-2-16 0,7 3-4 15,-3-3-1-15,3 3 0 0,-3 0-11 0,3-1-8 16,-3 1 9-16,6 0-9 0,-3 2 0 0,0 3 0 15,0-3 0-15,-1 3 0 16,1-2-46-16,-3 2-9 0,3-3-1 0,0 3-748 0,-3-2-148 16</inkml:trace>
  <inkml:trace contextRef="#ctx0" brushRef="#br2" timeOffset="-18402.84">8464 13364 1267 0,'0'0'28'0,"0"0"5"0,0 0 2 0,0 0 1 0,0 0-36 0,0 0 0 0,0 0 0 0,0 0 0 15,0 0 89-15,0 0 11 0,0 0 3 0,0 8 0 0,0 0-11 0,0 3-3 16,-6-1 0-16,3 1 0 0,0 5-20 0,-3-3-4 16,3 0-1-16,-3 3 0 0,0-3-51 0,4 3-13 15,-1-3 0-15,0 1 0 0,0-4 23 0,-3 1 1 16,6-3 1-16,-3 0 0 0,3-1-25 0,-3-1 0 16,3-6-14-16,0 0 5 15,0 0-211-15,0 0-43 0,0 0-8 0,0 0-1 0</inkml:trace>
  <inkml:trace contextRef="#ctx0" brushRef="#br2" timeOffset="-18215.53">8467 13216 230 0,'9'0'20'0,"-9"0"-20"0,3-3 0 0,0 3 0 15,-3-2 317-15,0 2 59 0,-3 0 12 0,3 0 3 16,0 0-227-16,0 2-44 0,0-2-10 0,0 0-2 15,0 0-68-15,0 3-13 0,-3 2-3 0,6 1-1 16,0-1-23-16,-3-3 0 0,6 4 0 0,-3-1 8 31,-3-5-165-31,3 3-33 0</inkml:trace>
  <inkml:trace contextRef="#ctx0" brushRef="#br2" timeOffset="-17680.6">8577 13346 1029 0,'0'0'45'0,"0"0"11"0,0 0-45 0,0 0-11 16,6 0 0-16,-6 0 0 0,0 0 101 0,0 0 19 0,3-3 3 16,-3 3 1-16,0 0-26 0,6 3-5 0,-3 2-1 0,3 0 0 15,-6 0-16-15,0 3-3 0,0 0-1 16,0 3 0-16,-6 0-19 0,3 2-4 0,-3 0-1 0,3 0 0 16,0 0-10-16,-3 1-2 0,-3-1-1 0,3 3 0 15,1-3-4-15,-1-2-1 0,3-1 0 0,0-5 0 16,0 3-12-16,3-8-2 0,0 0-1 0,0 0 0 15,0 0-15-15,6 0 0 0,3 0 8 0,-1-5-8 16,4-3 0-16,0 0 9 0,3-2-9 0,-3-4 8 16,3 1-8-16,0-3-9 0,0 0 9 0,-3 1-13 15,2 1-11-15,-5 1-3 16,3-3 0-16,0 6 0 0,-3-1 27 0,0 3-8 0,-3 3 8 0,0-3 0 0,0 5-14 0,-6 3 2 16,0 0 1-16,6 0 0 0,-3 3 11 15,-3-3 14-15,0 5-3 0,3 3-1 0,-3 5 14 16,0 1 2-16,-3-1 1 0,3 3 0 0,0 0 9 0,0 2 1 15,0-2 1-15,0 0 0 0,0 0-38 0,0-3-8 16,0 0-2-16,0 0 0 0,0-5 10 0,0 3 14 16,3-3-3-16,0-3-1 0,-3-5-10 0,6 5-11 15,-3-2 3-15,3-3 0 16,3 0-49-16,-3-3-10 0,0-2-1 0,2-3-668 16,1 0-132-16</inkml:trace>
  <inkml:trace contextRef="#ctx0" brushRef="#br2" timeOffset="-17383.8">9182 12917 748 0,'0'0'33'0,"0"0"7"0,-3 0-32 0,0-3-8 0,3 3 0 0,0 0 0 15,-3 0 300-15,3 0 59 0,-3 0 11 0,3 6 2 16,-6-4-230-16,3 4-46 0,0 1-10 0,-3 4-2 15,3 2-32-15,-3 6-6 0,0-1-2 0,-3 4 0 16,3-1-10-16,-3 2-2 0,-3 1-1 0,3 5 0 16,-3-2 0-16,3 5 0 0,-2-3 0 0,-1 2 0 15,0-1-14-15,3-1-2 0,-6 2-1 0,3 4 0 16,3-6-14-16,0 0 8 0,-3-3-8 0,3-2 0 0,3-3 0 16,0 1 8-16,3-1-8 0,-3-5 0 0,6-3 0 15,0 0 0-15,0-5 0 0,3 0 0 16,0-3-138-16,-3-5-24 0,0 0-5 0,0 0-924 15</inkml:trace>
  <inkml:trace contextRef="#ctx0" brushRef="#br2" timeOffset="-17165.1">8970 13287 1692 0,'0'0'75'0,"-3"0"15"0,3 0-72 0,-6 3-18 16,0 0 0-16,6-3 0 0,0 0 106 0,-3 5 18 15,3-5 3-15,3 8 1 0,0-3-69 0,0-2-14 16,-3-3-2-16,9 5-1 0,-3-2-17 0,3-1-3 16,3 1-1-16,3 0 0 0,-3-3-12 0,0 0-9 15,3 0 12-15,-3-3-12 0,-1 3 0 0,1 0 0 0,0-3 0 0,3 3-12 32,-3-2-175-32,0-1-34 0,0 0-7 0</inkml:trace>
  <inkml:trace contextRef="#ctx0" brushRef="#br2" timeOffset="-16696.47">9238 13338 345 0,'0'0'15'0,"0"8"4"0,0 0-19 0,-3 2 0 0,0-2 0 0,3 0 0 16,-3-3 344-16,0 3 66 0,3 0 13 0,0-3 2 15,0 3-253-15,0-2-50 0,0-6-10 0,0 0-3 0,0 0-62 16,0 0-13-16,0 0-2 0,0 0-1 0,6-3-17 0,3 0-3 16,-6 1-1-16,6-6 0 0,-3-3 3 0,-3 3 1 15,3 0 0-15,0 0 0 0,-6-2-22 0,3 2-5 16,0 0-1-16,-3 0 0 0,-3 0 14 0,0 0 0 15,0 0 0-15,-3 0 0 0,3 0 0 0,-3 6 0 16,0-4 0-16,0 4 0 0,6 2 48 0,-6 2 13 16,0 1 3-16,-3 2 0 15,3 3-76-15,0 0-16 0,-3 3-2 0,3-1-1 0,1 4 31 0,-4 1 12 16,3 1-1-16,0 3 0 0,0-3-11 0,3 0 8 16,3-1-8-16,0-1 8 0,-3-1-8 0,6 0 0 15,-3-2 0-15,6-3 0 0,-3 0 0 0,3-3 0 16,-6-5 0-16,9 3 0 0,2-3 0 0,1-3 0 15,0 0 0-15,3-2 0 0,0-3 0 0,0 0-14 16,3 0 5-16,0-2 1 0,-3 2 26 0,2 2 6 16,-5-2 0-16,3 6 1 15,-6-4-56-15,0 6-11 0,0 0-2 0,-3 3-1 0,-3 0 36 0,3-1 9 16,-3 4 0-16,0-1 0 0,-3 0 0 0,-3 3 12 0,3-8-2 16,-3 8-1-16,0 0 15 0,0-3 2 0,3-5 1 0,0 0 0 15,0 0-15-15,-6 6-2 0,6-6-1 0,0 0 0 16,0 0 24-16,0 0 5 0,0 0 1 0,0 0 0 15,0 0-31-15,3-6-8 0,0-2 0 0,3 1 0 16,-3-1-24 0,6-3-5-16,-6 6-2 0,6-3 0 0,-3 0-153 0,0 0-32 15,2 0-5-15,1 0-439 0,0 0-87 0</inkml:trace>
  <inkml:trace contextRef="#ctx0" brushRef="#br2" timeOffset="-16134.06">9589 13338 1036 0,'0'0'46'0,"0"0"10"0,0 0-45 0,3 8-11 15,-6 0 0-15,3-1 0 0,0 4 132 0,-3-3 24 16,0 3 4-16,-3 2 2 0,3 0-29 0,-5 6-5 16,2-4-2-16,-3 4 0 0,-3-1-24 0,3 4-5 15,-3-4-1-15,3 6 0 0,-3 0-62 0,0 0-13 16,3-1-2-16,-3 1-1 0,0 0-3 0,4 2-1 15,-1-4 0-15,0 1 0 0,3-1-14 0,0 1 9 16,0 1-9-16,0 0 8 0,0-3-8 0,0 0 0 16,0-2 0-16,0 2 0 0,3-5 0 0,0 2 0 15,-6-4 0-15,3-1 8 0,0 0-8 0,0-2 0 16,3-3 0-16,0-3 0 0,3-5 20 0,0 0 6 16,0 0 1-16,0 0 0 0,-9-3-27 0,3-2 0 0,6-3 0 15,-3 0 0-15,-2-5-10 0,5 0-7 0,5-6-2 0,1 1 0 16,0-3 19-16,0-3 0 0,6 0 0 0,-3-5 0 15,6 0 16-15,-3-6 1 0,0 1 0 0,0-3 0 16,3 0-29-16,3 2-5 0,-1 1-2 0,1 0 0 16,0 5 31-16,0 2 5 0,0 1 2 0,3 2 0 15,-6 5-35-15,2 1-8 0,-2-1 0 0,0 6-1 16,0 2 25-16,0 1-8 0,-3 2 8 0,0 3 0 16,3-1 0-16,-6 4 0 0,2-1 0 0,-2 3 0 15,0 0 0-15,-3 3 0 0,0-3 0 0,3 2 0 0,-3 1 16 16,0 2 9-16,-3 1 2 0,3-1 0 15,-3 3-27-15,-3 2 0 0,-3-2 0 0,3 3 0 0,-3-1 0 0,0 4 0 16,0-1 0-16,-6 0 0 0,3 0 0 0,0-2 0 16,-3 2 0-16,3-2 0 0,-6 2 9 0,3-2-9 15,1-3 10-15,2-1-10 0,-3 1 0 0,-3 0 0 16,3-2 0-16,-3-1-10 0,3-2 20 0,0-1 4 16,0-2 1-16,3 0 0 0,0 0-15 0,0 0 0 15,6 0 0-15,0 0 0 16,0 0-94-16,0 0-15 0,0 0-3 0,3-5-620 15,0-3-123-15</inkml:trace>
  <inkml:trace contextRef="#ctx0" brushRef="#br2" timeOffset="-15759.17">9857 13369 1324 0,'0'0'59'0,"0"0"12"0,0 0-57 0,0 0-14 0,0 0 0 0,0 0 0 16,0 0 136-16,0 0 24 0,0 0 4 0,0 0 2 16,0 0-105-16,0 0-21 0,0 0-4 0,6 6 0 15,-3 2 0-15,0-3 0 0,-3 3 0 0,0 0 0 16,0 2 10-16,0 1 2 0,-3 0 1 0,0 2 0 16,0 0 27-16,0-2 4 0,0-1 2 0,0 1 0 15,-3-3-66-15,3 2-16 0,0-2 0 0,0-2 0 16,3-6 0-16,0 0 0 0,0 0 0 0,0 0 0 0,0 0 0 0,0 0 0 15,0 0 0-15,6-3 0 0,3 0 0 0,-3-2 0 16,-3-3 0-16,3 0 0 0,0-3 0 16,0-2 0-16,-3 3 0 0,6-1 0 0,-3-2 24 0,3 2 2 15,-3 1 0-15,0 2 0 0,3 0-26 0,-3 0 0 16,0 0 0-16,3 3 0 0,-3-1 0 0,-1 4 0 16,-5 2 0-16,6-3 0 15,-6 3-98-15,9 0-12 0,-9 0-2 0,9 0-1 16,-9 0-175-16,9 0-34 0</inkml:trace>
  <inkml:trace contextRef="#ctx0" brushRef="#br2" timeOffset="-15399.89">10080 13383 1310 0,'0'0'58'0,"0"0"12"0,0 0-56 0,3 2-14 0,0-2 0 0,-3 0 0 15,0 0 96-15,3 3 16 0,0 0 3 0,3-3 1 16,0 2-24-16,0-2-5 0,-3-2-1 0,0 2 0 15,3 2-28-15,0-2-6 0,0-2 0 0,0 2-1 16,0-6-23-16,0 4-4 0,0-4 0 0,0 1-1 16,-3 0-9-16,3-1-2 0,-3 1 0 0,3-3 0 15,0 3-4-15,-3-3 0 0,0 3-8 0,0-3 12 16,0 2-3-16,-3-4-1 0,3 5 0 0,-3-3 0 16,0 0 8-16,-3 0 0 0,3 0 1 0,-3 3 0 15,-3-1 11-15,0 1 3 0,0 5 0 0,0 0 0 16,-3 3 8-16,3 2 1 0,-3 0 1 0,0 3 0 15,0 0-3-15,0 3-1 0,0-1 0 0,0 3 0 0,0 1-10 0,3-1-3 16,-3 0 0-16,1 0 0 16,2 1-12-16,3-1-2 0,-3 3-1 0,3-3 0 0,3-2-9 0,3 2 0 15,0-3 0-15,0 4 8 0,0-6-8 0,3-1 0 16,0 4 0-16,-1-3 0 0,4-3 0 0,0-2 0 16,0-3 0-16,0 0 0 15,3 0-82-15,-3-3-15 0,3-2-3 0,0-3-1123 0</inkml:trace>
  <inkml:trace contextRef="#ctx0" brushRef="#br2" timeOffset="-14806.26">10470 12912 1245 0,'0'0'55'0,"3"0"12"0,3 0-54 0,-3 0-13 16,-3 0 0-16,0 0 0 0,0 0 121 0,0 5 22 15,3 3 4-15,-6 0 1 0,0 2-42 0,0 1-8 16,3 5-2-16,-6 0 0 0,0 2-25 0,-2 1-6 16,2-1-1-16,0 3 0 0,-3 3-14 0,0 0-3 0,0 3-1 15,0-1 0-15,0 0-13 0,-3 1-2 0,0-3-1 0,3 5 0 16,-3-3-12-16,3 1-2 0,-2-1-1 0,2 1 0 15,3-6-15-15,0-3 9 0,0 1-9 16,3-3 8-16,3-3-8 0,-3 0 0 0,0-5 0 16,6 0 8-16,-3-8-8 0,0 0 0 0,3 5-12 0,-3-5 12 31,0 0-148-31,6 0-23 0,0-5-4 0,-3 0-841 0</inkml:trace>
  <inkml:trace contextRef="#ctx0" brushRef="#br2" timeOffset="-14415.75">10256 13319 1382 0,'0'0'123'0,"0"0"-99"0,0 0-24 0,0 0 0 0,0 0 174 0,0 0 30 15,0 0 5-15,0 0 2 0,0 0-107 0,0 0-22 16,0 0-4-16,6 0-1 0,3 0-10 0,3 0-3 16,0-3 0-16,0 1 0 0,0-3-64 0,3 2-20 15,-1-2-1-15,1 2 0 0,3-2 21 0,-3 2 0 16,3 0 0-16,0-2 8 0,-3 2-8 0,-1 1 0 15,1-1 0-15,0 1 0 0,-6-1 0 0,3 3 0 16,-3 0-12-16,0 0 12 0,-9 0-28 0,9 3 3 16,-9-3 0-16,0 0 0 0,9 2 3 0,-9-2 1 15,0 0 0-15,9 5 0 0,-9-5 13 0,0 0 8 16,9 8-10-16,-6-2 10 0,-3-6 0 0,3 8 0 16,-3-3-8-16,0 3 8 0,-3-3 0 0,3 3 0 15,-3-3 0-15,0 3 10 0,-3 0 6 0,3 0 2 16,0 0 0-16,-3 3 0 0,3-1 2 0,-3-2 1 0,0 5 0 15,3-2 0-15,-3 0-10 0,0-3-3 16,3-1 0-16,0 4 0 0,3-3-8 0,-3 0 0 0,3-3 9 16,0-2-9-16,0-3 0 0,0 0 0 0,0 0 0 0,0 0 8 15,0 0-8-15,0 0-10 0,0 0 10 0,0 0-13 32,6-3-111-32,3-2-21 0,-3-3-5 0,3 0-515 0,-3-3-103 0</inkml:trace>
  <inkml:trace contextRef="#ctx0" brushRef="#br2" timeOffset="-14275.15">10628 13160 288 0,'0'0'25'0,"0"0"-25"15,0 0 0-15,0 0 0 0,0 0 304 0,0 0 55 16,-3 8 11-16,0 0 2 0,3-8-276 0,0 8-55 16,0 0-11-16,0 0-2 0,0 0 5 0,3 0 2 15,-3-3 0-15,3 3 0 16,-3-3-162-16,3 3-32 0,-3 0-6 0</inkml:trace>
  <inkml:trace contextRef="#ctx0" brushRef="#br2" timeOffset="-13665.92">10753 13404 806 0,'0'0'36'0,"0"0"7"0,0 0-35 0,0 0-8 0,0 0 0 0,0 0 0 15,9 0 200-15,-3-3 37 0,0 1 8 0,0-4 2 16,0 1-154-16,0 0-30 0,-3-1-7 16,3-2 0-16,-3 0-33 0,3 1-7 0,-3-1 0 15,3 0-1-15,0 2-15 0,-3 1 8 0,0-3-8 16,0 3 0-16,0-3 9 0,0 3-9 0,-3-3 8 0,0 2-8 16,0 1 32-16,-3-3 0 0,0 3 1 0,-3 2 0 15,0-2 12-15,0 2 3 0,-6 1 0 0,3-1 0 16,3 3-12-16,-3 0-3 0,0 3 0 0,-3 2 0 15,3 0-18-15,-3 6-4 0,0-1-1 0,1 1 0 16,-1-3 35-16,3 5 7 0,3 0 2 0,-3 1 0 0,0-1-25 16,3 3-5-16,0-3 0 0,3 0-1 0,0 0-23 0,3 1-16 15,3-1 2-15,0-3 1 0,-3 1 30 0,6 0 7 16,0-1 0-16,3-5 1 0,0 3-40 0,3-2-8 16,-3-6-1-16,5 2-1 0,4-2 25 0,0-2 0 15,-3-1 0-15,0-2 0 0,3-1 0 0,0 1 0 16,-3 0 0-16,-1-3-8 15,1 0-24-15,0 0-4 0,-3 0 0 0,3 5-1 0,-6-2 24 0,0 3 5 16,-9 2 8-16,0 0-13 0,0 0 13 0,0 0-9 16,0 0 9-16,3 10-8 0,-3-2 8 0,0 0 8 15,-3 3-8-15,0-3 11 0,0-3 9 0,0 0 1 16,3-5 1-16,0 0 0 0,0 0-5 0,0 0-1 16,0 0 0-16,0 0 0 0,0 0-7 0,0 0-1 15,0 0-8-15,6-8 12 0,3 3-12 0,-6 0 8 16,3-1-8-16,-6 6 0 0,3-5 0 0,6 0 0 0,-9 5 0 15,6-8 0-15,-3 2 0 0,2-1 0 16,-2 1 0-16,3 1 0 0,0-3 8 0,0 3-8 0,-3-3 0 16,3 0 0-16,3-3 0 0,-3 1 8 0,3-1-8 0,0-2 0 15,0 0 0-15,3-1 0 0,-3-1-12 0,3 1 12 32,0-2-94-32,-1 1-12 0,1-1-2 0,0 0-614 0,0 0-122 0</inkml:trace>
  <inkml:trace contextRef="#ctx0" brushRef="#br2" timeOffset="-12884.86">11381 12811 1749 0,'0'0'38'0,"0"0"8"0,0 0 2 0,0 0 2 0,0 0-40 0,0 0-10 0,0 0 0 0,0 0 0 16,0 0 80-16,0 0 15 0,-9 5 2 0,6 3 1 15,-6 0-38-15,6 3-8 0,-5 2-2 0,-1 0 0 16,0 3-16-16,0 5-3 0,0 1-1 0,0 4 0 15,-3 0-5-15,0 4-1 0,3-4 0 0,-3 3 0 16,3-2 0-16,-3 2 0 0,0 0 0 0,1 0 0 16,2 0 0-16,0-5 0 0,0 0 0 0,0-1 0 15,3-1-24-15,0-4 0 0,0 1 0 0,3-3 0 0,0-3 0 0,3-3 0 16,0-2 0-16,3-2 0 0,-3-1 8 16,6-2-8-16,0-3 8 0,0-3-8 0,0-2 14 15,3-1-2-15,0-4-1 0,3-1 0 0,-3 1-21 16,-1-4-4-16,4 1-1 0,3 2 0 0,0-2 15 15,0 3 16-15,0-1-3 0,0 3-1 0,0 0-12 0,-3 0 0 16,2 3 0-16,1 2 0 0,-6 3 0 0,3 0 0 16,0 3 0-16,-3 0 0 0,0-1 0 0,0 1-8 15,-3 2 8-15,-3 1 0 0,3-1 0 0,-3 3 0 16,-3 0 0-16,3 0 0 0,-3-3 0 0,0 3 0 16,0 2 0-16,-3-2 0 0,-3 0 8 0,3 3-8 15,-3-3 0-15,0 2 0 0,-3-2 9 0,0 3-9 16,0-3 8-16,0 0-8 0,-3 0-8 0,-3-3-8 15,3 3 0-15,-2 0-1 0,-1-3 17 0,0 0 0 16,0-2 0-16,0 2 0 0,0 1 48 0,3-1 12 16,0-2 4-16,0-1 0 0,1 1-52 0,-1-3-12 0,3 0 0 15,-3 0 0-15,3 0 0 0,0 0 0 0,3-3 0 16,3-2 0-16,0 2-13 0,3 3-6 0,-3-8-1 16,3 3 0-1,6 0-19-15,-3-3-4 0,3 3-1 0,0-3 0 16,3 0-98-16,3 0-20 0,-6-3-4 0,3 1-845 0</inkml:trace>
  <inkml:trace contextRef="#ctx0" brushRef="#br2" timeOffset="-12056.92">11587 13338 1094 0,'0'0'97'0,"0"0"-77"15,0 0-20-15,0 0 0 0,0 0 93 0,0 0 15 16,0 0 4-16,9 0 0 0,-3 0-48 0,2 0-10 16,-2 0-2-16,0 0 0 0,3-3-10 0,-3 0-2 15,0 3-1-15,0-5 0 0,3 0-10 0,-3 2-1 16,0-2-1-16,0-3 0 0,0 3-14 0,0-3-2 16,-3 0-1-16,0 0 0 0,0-3-10 0,0 3 0 15,3-2 0-15,-6 2 0 0,0-3 17 0,0 3 2 16,-3-2 0-16,3-1 0 0,-3 0 10 0,0 1 3 15,0-1 0-15,-3 6 0 0,0 2-16 0,-3 1-2 16,0 2-1-16,0 2 0 0,-3 4 56 0,3-1 11 16,-3 3 3-16,0 2 0 0,4 1-37 0,-4 0-7 15,0-1-2-15,3 3 0 0,0 1-16 0,0-1-3 0,0 0-1 0,6-2 0 16,-6 2-8-16,6-2-1 0,0-1-8 16,0 3 12-16,3 1-22 0,0-4-5 0,3 1-1 0,0-1 0 15,0-2 27-15,3-2 5 0,0-1 0 0,0-2 1 16,3-1-27-16,0-2-6 0,0-2 0 0,3 2-1 15,3-8 17-15,-4 2 0 0,1-4 0 0,3-1 0 16,-3 3 0-16,3-2 0 0,-6-4 0 0,3 4 9 16,-3-1-27-16,-3 1-6 0,3 2 0 0,-3-3-1 15,0 3 15-15,-3 3 10 0,2 0-12 0,-5 5 12 16,0 0 0-16,0 0 0 0,0 0 0 0,0 0 0 16,0 0 0-16,-5 2 0 0,2 4 8 0,0-1-8 0,0 0 18 15,0 3-2-15,0-3-1 0,3 3 0 16,0-2-15-16,0 1 11 0,0-1-11 0,0-6 10 0,0 0-10 15,0 0 0-15,6 5 0 0,-6-5 0 0,6 5 0 0,-6-5 0 16,0 0 0-16,11 3 0 0,-2-3 0 0,3 0 0 16,-3-3 0-16,0 3 0 0,3 0 0 0,-3-2 0 15,-9 2 0-15,9 0 0 0,-9 0 0 0,9 0 0 16,-9 0 0-16,0 0-11 0,9 5 11 0,-3 0 0 16,-6-5 0-16,6 8 0 0,-3 0 0 0,-3 0 0 15,-3-3 0-15,3 1 0 0,-3 2 0 0,3-3 0 16,0-5 0-16,-3 3 0 0,3-3 0 0,0 0 9 15,0 0-1-15,0 0-8 0,0 0 14 0,0 0-4 16,0 0-1-16,0 0 0 0,0 0 0 0,0 0 0 16,6-6 0-16,-3 1 0 0,-3 5-9 0,3-5 10 15,0-3-10-15,0 2 10 0,-3 6-10 0,3-5 0 0,0-3 0 16,0 3 0-16,2-3 0 0,-2 3 0 0,3-3 8 16,0 0-8-16,3-3 0 0,-3 1 0 0,0-4 0 15,3 4 0-15,-3-1 0 0,3 1 0 0,0-4 0 16,3 4 0-16,-3-3 0 0,3-3 0 0,0 3 8 0,-1 2-8 15,1 0-21 1,0-2-7-16,0 3 0 0,0 2-1 0,3 0 29 0,-3-3 0 0,3 3 0 0,-3 3 0 16,3 0 0-16,-6-1 0 0,-4 4 0 0,4-4 0 15,3 1 0-15,-3 2 0 0,-3 1 0 0,3-4 0 16,3 1-243-16,-6 3-42 16</inkml:trace>
  <inkml:trace contextRef="#ctx0" brushRef="#br0" timeOffset="-6574.85">8521 14317 547 0,'0'0'24'0,"0"0"5"0,0 0-29 0,0 0 0 0,0 0 0 0,0 0 0 16,0 0 88-16,0 0 11 0,0 0 2 0,0 0 1 16,0 0-24-16,0 0-5 0,0 0-1 0,0 0 0 15,0 0-21-15,0 0-5 0,0 0-1 0,0 0 0 16,0 0-7-16,9 0-2 0,3-3 0 0,2 0 0 16,1 1-8-16,0-1-1 0,3 0-1 0,3 1 0 15,-3-1-26-15,3 3 8 0,-3-3-8 0,-1 1 0 16,1-1 8-16,-3 3-8 0,0 0 0 0,-3 0 8 15,0 0-8-15,0 3 8 0,-3-3-8 0,-3 2 8 0,-6-2-8 0,6 6 0 16,-6-6 0-16,0 0 8 0,3 5 0 0,-3 0-8 16,0-5 12-16,0 8-4 0,0-2-8 0,-3-1 0 15,-3 3 9-15,3-3-733 16</inkml:trace>
  <inkml:trace contextRef="#ctx0" brushRef="#br0" timeOffset="-5575.06">9705 14047 115 0,'0'0'0'0,"0"0"10"0,0 0-10 0,0 0 0 0,0 0 0 0,0 0 0 16,0 0 152-16,0 0 29 0,0 0 6 0,0 0 1 15,0 0-113-15,0-6-23 0,0 6-4 0,0-5 0 16,-3 0 2-16,3 5 1 0,0 0 0 0,0 0 0 15,0-5-6-15,0 5-1 0,-3-6 0 0,1 1 0 16,2 2-10-16,0 3-2 0,-6-2-1 0,3-1 0 16,-3 0-8-16,3 3-2 0,-3-2 0 0,0-1 0 15,0 3 0-15,-3 0 0 0,0 0 0 0,0 0 0 16,-3 0-6-16,0 3-2 0,-3-1 0 0,0 1 0 16,-5 2-1-16,2 1 0 0,-3-1 0 0,3 0 0 15,0 3 20-15,-3 0 3 0,1-3 1 0,-1 6 0 16,3-3-36-16,-3-3 0 0,3 3 0 0,3-3 0 15,-3 3 20-15,6 0-4 0,1-2 0 0,2 2 0 16,0-3-16-16,6 0 8 0,-3 0-8 0,3 1 0 16,3-1 0-16,3 0 0 0,-3-5 0 0,6 8 0 0,0-2 0 15,3-1 0-15,0-3 0 0,2 4 0 0,1-1 0 16,3 0 0-16,-3-2 0 0,3 2 0 0,0 1 0 0,-3 1 0 16,0-1 0-16,0-1 0 0,-6 0 8 0,5 3-8 15,-2 0 9-15,0 0-9 0,-6 3 0 0,3-1 0 16,0 4 0-16,0-4 0 0,-6 3-9 0,0 1 9 15,0 1 0-15,0 1-9 0,-3 0 9 0,3-3 0 16,-6-2 0-16,3 2 0 0,0 1 0 0,0-4 0 16,-3 1 0-16,0 2 8 0,0-5-8 0,-2 2 0 15,-1-2 0-15,-3 3 8 0,0-3 0 0,-3-3 1 16,3 0 0-16,-3-2 0 0,0 2 19 0,0 1 3 16,-5-4 1-16,5 1 0 0,0 0-12 0,-3-1-1 15,0-4-1-15,0 2 0 0,0 0-6 0,-3-3 0 0,1 0-1 16,2-2 0-16,-3 2-3 0,0-2-8 0,0 2 12 15,6-2-4-15,1 0-8 0,-1 0 0 0,0-1 9 0,3 4-9 16,6-4 0-16,-3 4 0 0,3-1 0 0,6 0 8 16,0 3-24-16,0 0-5 0,0 0-1 0,9-2 0 31,6-1-188-31,0 0-38 0</inkml:trace>
  <inkml:trace contextRef="#ctx0" brushRef="#br0" timeOffset="-5043.96">9801 14356 172 0,'0'0'16'0,"0"0"-16"16,0 0 0-16,0 0 0 0,0 0 175 0,0 0 32 16,0 0 6-16,0 0 2 0,6-2-128 0,0-4-26 0,0 1-5 0,-3 0 0 15,-3 5-20-15,5-6-4 0,-2 1-1 0,-3 5 0 16,3-5-7-16,0-3-2 0,3 3 0 15,-6 5 0-15,0 0-8 0,3-6-2 0,3-2 0 0,-3 3 0 16,-3 5 10-16,0-8 2 0,0 3 0 0,0 5 0 16,-3-8 16-16,3 0 4 0,-3 3 1 0,-6-1 0 15,3 4-17-15,-5-1-4 0,2 1-1 0,-6-1 0 16,3 3 0-16,-6 3 0 0,0-1 0 0,3 3 0 16,-6 3 2-16,1 0 1 0,-1 0 0 0,0 3 0 15,-3 2 1-15,3 0 0 0,0 3 0 0,1 0 0 16,2-3-14-16,0 3-2 0,3 0-1 0,3-3 0 15,3 3 2-15,0 3 1 0,3-3 0 0,3-1 0 16,3 1-13-16,6-2 0 0,-3-1 8 0,6-3-8 16,3 4 0-16,0-6 0 0,6-3 0 0,0 3 0 15,2-3 12-15,4-5-4 0,3 3-8 0,0-6 12 0,0 0-28 16,2-2-7-16,4-3-1 0,-3 0-584 16,-3-2-118-16</inkml:trace>
  <inkml:trace contextRef="#ctx0" brushRef="#br0" timeOffset="-4043.97">10292 13959 907 0,'0'0'40'0,"0"0"8"0,0 0-38 0,0 0-10 0,0 0 0 0,0 0 0 15,0 0 72-15,0 0 13 0,6 0 3 0,3-2 0 16,-3-1-27-16,0 0-5 0,0 3 0 0,3-5-1 16,-1 3-28-16,4-4-6 0,0-2-1 0,3 3 0 15,0-3-12-15,3 0-8 0,-3 0 10 0,3 0-10 16,-4 3 18-16,1-6-2 0,-3 3-1 0,0 1 0 16,0-7-15-16,-3 6 0 0,0-2 0 0,-3 2 0 15,0 0 0-15,0 0 0 0,-3-3 0 0,-3 6 0 16,-3-5 12-16,3 2-1 0,-6 0 0 0,0 0 0 15,-3 0 1-15,-3 0 1 0,0 3 0 0,-6 2 0 16,0 0-4-16,1 3-1 0,-7 0 0 0,3 8 0 16,-3 0 20-16,0 3 4 0,3-1 1 0,-5 4 0 15,2 4 0-15,0 1 0 0,-3 4 0 0,0 4 0 16,1-1-6-16,-4 6-2 0,0 0 0 0,0 2 0 16,1 1-5-16,-1 2-2 0,0-3 0 0,3 0 0 0,4 3-4 15,8-5-1-15,0 0 0 0,3 0 0 0,0-1-13 16,6-1 0-16,0-4 8 0,0-2-8 0,6-3 0 0,0-2 0 15,0-4 0-15,3-1 0 0,0-4 0 0,0-2 0 16,3-3 0-16,3 1 0 0,3-4 8 0,0-2-8 16,0-2 11-16,2-1-11 0,1-2 12 0,0-3-12 15,0 0 12-15,-3 3-12 0,3-3 8 0,0 0-8 16,-6 2 0-16,3-1 0 0,0-4 0 0,-4 6 0 16,1-3 0-16,-3 5 0 0,0-2 0 0,0 2 0 15,-6 3 0-15,0 0 0 0,0 0 0 0,0 0 0 16,0 0 0-16,0 0 0 0,0 0 0 0,3 8 0 15,-3 0 0-15,0 0 0 0,-3 0 0 0,3 2 0 16,0-2 0-16,-3 3 0 0,3 0 0 0,-3-4 0 0,3 1-8 16,0 0 8-16,0 0 0 0,0-8 0 0,0 8 0 0,0-8 10 15,0 0-10-15,6 6 0 0,-6-6 0 0,6 2 0 16,3-2 0-16,0 0 0 0,-3-2 0 0,3-4 0 16,3 1 20-16,-3 0 0 0,3-3-1 0,0 0 0 15,2-3-19-15,1-2 0 0,-3 0 0 0,3 2 0 16,0 1-16-16,-3-4-8 0,3 1 0 0,-6 0-1 31,3 0-3-31,0-1 0 0,-1 4 0 0,-2-1 0 0,0 3 28 0,-3 3 0 0,-3 0 0 0,-3 5 0 16,0 0-12-16,0 0 4 0,0 0 0 0,0 5 0 15,-6 0 8-15,0 3 0 0,0 3 0 0,0-1 0 16,-2 4 0-16,-1 2 11 0,0-3-3 0,0 3 0 16,0 0 0-16,3-3 0 0,-3 3 0 0,3-3 0 0,0 0 2 15,0 0 0-15,3 1 0 0,0-4 0 0,3-2-10 16,0 0 12-16,0-8-12 0,3 8 12 0,0-3-12 15,3 1 0-15,0-4 0 0,3-2 0 0,-3-2 12 0,3-1 0 16,3 0 0-16,-3-2 0 0,0 0-12 0,2-3 0 16,4 0 0-16,0 0 0 0,0-3 18 0,0 1-2 15,0-1 0-15,3 0 0 0,-3-2-29 0,-1 3-7 16,-2-4 0-16,3 1-1 0,-6 3 21 0,3-1-9 16,-3 0 9-16,0 1 0 0,-6 2 0 0,3 3 0 15,-6 5 0-15,0 0 0 0,0 0 0 0,0 0 0 16,0 0 0-16,-6 2 0 0,-3 1 0 0,3 2 0 15,-3 1 0-15,0 4 0 0,-3-2 0 0,0 5 11 0,0 3 0 16,1-3 0-16,2 1 3 0,3-1 1 0,-3 0 0 16,3 0 0-16,3-2-3 0,0 2-1 0,0-5 0 0,6 0 0 15,0 0-11-15,0 0 0 0,6-3 0 0,0-2 8 16,0 2-8-16,5-5 8 0,1 0-8 0,0 0 8 31,0-3-177-31,0-2-36 0</inkml:trace>
  <inkml:trace contextRef="#ctx0" brushRef="#br0" timeOffset="-3481.86">11128 13737 345 0,'0'0'31'0,"0"0"-31"0,-3 0 0 0,-3 0 0 16,3-2 190-16,0 2 32 0,-3 0 6 0,0 2 2 15,1-2-99-15,-1 5-20 0,-3-2-4 0,0 5-1 16,0 3-31-16,0-1-7 0,-6 1 0 0,3 5-1 15,-3 2-24-15,-3 3-5 0,0 1-1 0,1 1 0 16,-4 1-3-16,-3 3-1 0,0 2 0 0,0 2 0 16,0 1 3-16,4 3 0 0,-7-4 0 0,6 1 0 15,0 0-8-15,-3-3 0 0,4 3-1 0,2-3 0 16,3 3-19-16,3-6-8 0,0 0 8 0,6-2-8 16,0-3 0-16,0-2 0 0,3 0 8 0,3-1-8 15,3-5 0-15,0 0 0 0,0-2 0 0,3 0 0 16,0-6 0-16,6 3 10 0,-3-5-10 0,6-3 10 15,-3-3-10-15,3 0 0 0,-1 1 0 0,4-6 0 16,0 2-131-16,0-2-21 0,-3 0-5 16,3-2-709-16</inkml:trace>
  <inkml:trace contextRef="#ctx0" brushRef="#br0" timeOffset="-2880.28">10979 14269 838 0,'0'0'37'0,"0"0"8"0,0 0-36 0,0 0-9 0,3-5 0 0,-3 5 0 16,0 0 103-16,0 0 18 0,0 0 4 0,0 0 1 15,0 0-22-15,0 0-5 0,0 0-1 0,0 0 0 16,0 0-47-16,0 0-10 0,-3 5-1 0,-3 0-1 16,1 6-7-16,-1-3-2 0,-3 2 0 0,0 4 0 15,-3-1 12-15,3 3 2 0,-3-3 1 0,3 3 0 16,0-3-17-16,0 0-3 0,0 1-1 0,0-1 0 15,6-3-11-15,0 1-2 0,3-1-1 0,0-10 0 0,0 0-10 0,0 0 0 16,6 6 0-16,0-1 0 0,3-2 12 0,0-3-4 16,3-3 0-16,0-2 0 0,0-1 0 0,3-4 0 15,-3 2 0-15,3 0 0 0,-1-3-8 0,1 1 0 16,0-3 9-16,0 2-9 0,-3-2 0 0,3 2 0 16,-3-2 0-16,3 0 0 0,0 0 0 0,-1 2-10 15,-5 0 10-15,3 3 0 0,-3 1-8 0,0 4 8 16,-3-2 0-16,-3 2 0 0,-3 3-9 0,0 0 9 15,0 0 0-15,0 0-9 0,3 5 9 0,-3 3 0 16,-3 0-9-16,0 0 9 0,-3 5 0 0,0 0 0 16,0 1 0-16,0-1 0 0,0 3 0 0,0-3 0 15,0 3 8-15,0-3-8 0,0 0 12 0,3 1-2 0,1-4-1 16,-1 3 0-16,0-2-9 0,3-3 8 0,0-8-8 0,0 8 8 16,3-3-8-16,-3-5 0 0,0 0 0 0,5 5 8 15,4 1 0-15,0-6 0 0,0-3 0 0,0 3 0 16,3-5-56-16,0 0-12 0,6-1-3 0,-3-2-581 15,0 0-116-15</inkml:trace>
  <inkml:trace contextRef="#ctx0" brushRef="#br0" timeOffset="-2317.84">11393 14383 288 0,'0'0'25'0,"0"0"-25"0,0 0 0 0,0 0 0 16,0 0 128-16,6 5 20 0,-3-2 4 0,-3-3 0 16,0 0-43-16,6 5-9 0,-6-5-1 0,6 3-1 15,-6-3-30-15,6 2-7 0,-6-2-1 0,3 0 0 16,3 0-11-16,0 0-2 0,0 0-1 0,0-2 0 16,-6 2-18-16,6-3-4 0,0-2-1 0,0 2 0 15,0 0-11-15,-3-2-1 0,2 2-1 0,1-4 0 16,-3 1-10-16,0-2 0 0,0 3 9 0,3-3-9 15,-3 0 9-15,-3-2-9 0,3 2 12 0,-3-3-12 16,0 3 19-16,0-2-3 0,-3 2-1 0,0-3 0 16,-3 3 14-16,3 0 3 0,-6 0 1 0,4 3 0 0,-4 2-7 15,-3 3-2-15,-3-2 0 0,0 7 0 0,-3-2 0 0,0-1-1 16,-3 6 0-16,-2 0 0 0,2 3-5 16,0 2-1-16,3 0 0 0,0 0 0 0,3 6-5 15,0-1-2-15,0-2 0 0,4 3 0 0,2-3 1 0,0 2 0 16,3 1 0-16,3-1 0 0,3 1-11 0,0-3 10 15,3-6-10-15,3 3 10 0,3-2-10 0,0-3 0 16,2 0 0-16,1-3 0 0,3-2 0 0,0-3 0 16,3 0 9-16,0-3-9 0,3 1 11 0,0-4-3 15,-4 1 0-15,1 0 0 0,0-3-8 0,-3-3 12 16,0 3-12-16,-3-5 12 0,0 2-12 0,-3-2 12 16,0 0-12-16,0 2 12 0,-4-2-12 0,1 0 0 15,-3 0 9-15,-3-1-9 0,0 1 9 0,0-3-9 16,-3 0 12-16,3 3-12 0,-6-3 9 0,3 3-9 15,-2 3 0-15,2 2 9 0,-6-3-9 0,0 6 0 0,0-1 9 16,-3 1-9-16,0 2 0 0,0 6 0 0,-3-3 0 16,3 5 0-16,0-2 0 0,0 5-8 0,6-3 8 0,-2 1-12 31,2 2-103-31,0-3-21 0,6 3-4 0,-3 0-756 0</inkml:trace>
  <inkml:trace contextRef="#ctx0" brushRef="#br0" timeOffset="-1755.54">11985 13721 691 0,'9'-18'30'0,"-6"12"7"0,3-1-29 0,0 1-8 16,-3-2 0-16,0 0 0 0,0 3 148 0,-3 0 29 15,0-3 6-15,0 8 1 0,0 0-70 0,0 0-14 16,0 0-2-16,0 0-1 0,0 0-45 0,-3 3-8 16,-6 4-3-16,3 1 0 0,-6 6-5 0,4 1 0 15,-7 1-1-15,0 3 0 0,-3 5 17 0,-3 2 3 16,-3 3 1-16,0 3 0 0,-2 0-13 0,-4 2-3 16,3 3 0-16,0 3 0 0,4 2-16 0,-1-2-4 15,-3-3-1-15,3 3 0 0,3-3-10 0,0 0-1 0,4-3-8 16,5-2 12-16,0 0-12 0,3-3 8 0,0-3-8 0,3-2 0 15,3-5 8-15,0 2-8 0,3-5 0 16,0-3 0-16,0-3 0 0,0 1 8 0,0-3-8 16,0-8 0-16,0 0 0 0,6 5 0 0,-6-5 0 15,0 0-10 1,6 0-27-16,0-2-6 0,0-4-1 0,-3 1 0 16,0-3-50-16,0-3-10 0,-6 3-3 0,3-2 0 15,-3-3 6-15,0-1 1 0,0 1 0 0,-3 0 0 0,3-3 64 0,-3 0 14 0,3 3 2 0,0-3 1 16,-3 3 19-16,3 0 8 0,-3 2-8 0,3 1 12 15,-3 2 56-15,0 0 10 0,3 2 2 0,0-2 1 16,0 3 20-16,0-3 4 0,3 3 1 0,0 0 0 16,0 5-39-16,0-8-8 0,3 2-2 0,-3 6 0 15,6-2-35-15,0-4-7 0,0 4-2 0,3-4 0 16,0 6-5-16,3-2-8 0,-3-1 11 0,6 3-11 0,0 0 8 16,-1-2-8-16,4-1 0 0,0 3 0 0,0 0 16 15,-3 0 0-15,0-3 0 0,0 6 0 16,3-3-72-16,-4 0-16 0,1 0-2 15,0 0-617-15,3 0-123 0</inkml:trace>
  <inkml:trace contextRef="#ctx0" brushRef="#br0" timeOffset="-1068.21">11858 14280 864 0,'0'0'76'0,"0"0"-60"15,-3 2-16-15,3-2 0 0,0 0 132 0,0 0 23 0,-6 6 5 0,6-6 0 16,0 0-47-16,0 0-9 0,0 0-3 15,0 0 0-15,0 0-48 0,0 0-9 0,9 2-3 0,-1 1 0 16,1-3-14-16,0 0-3 0,3-5-1 0,0 2 0 16,-3-2-12-16,3 2-3 0,0-2 0 0,0-1 0 15,-3-2-8-15,0 3 0 0,3-3 9 0,-7 3-9 16,4-3 8-16,-3 3-8 0,0-3 10 0,0 0-10 16,-3 2 13-16,-3-1-3 0,0-1-1 0,-3 2 0 15,-3 1-1-15,3-3 0 0,-3 5 0 0,-3-2 0 16,1 3 2-16,-1 2 0 0,-3 0 0 0,0 5 0 15,-3-3 7-15,0 4 2 0,-3 2 0 0,0 2 0 16,0 1-2-16,1-1 0 0,2 6 0 0,-3 0 0 16,3-3 2-16,0 3 0 0,3 3 0 0,3-1 0 15,0 1-8-15,6-1-2 0,-3-4 0 0,6-1 0 16,3 0 7-16,0-2 2 0,3-1 0 0,0-4 0 16,3 1-26-16,6 1-6 0,0-2-1 0,3-4 0 15,-3-2 15-15,3-2 8 0,-1-4 0 0,4 4-8 0,-6-6 11 16,3 3-11-16,0-3 10 0,-3 0-10 0,3 0 0 15,-4 0 0-15,1-3-11 0,0 3 11 0,0-2-14 0,-3-1 5 16,0 0 1-16,-3 4 0 0,3-1 8 0,-3 2 0 16,-3-2-9-16,0 3 9 0,-6 5 0 0,0 0 0 15,0 0 0-15,0 0 0 0,0 0 11 0,0 0 6 16,0 0 2-16,0 0 0 0,-3 5-27 0,0 3-6 16,-3 0-1-16,3 3 0 0,0-3 23 0,0 0 5 15,3 2 1-15,0-2 0 0,0-2-14 0,0 1 0 16,0-7-9-16,3 6 9 0,0-1 0 0,3 0 0 15,-3-2 0-15,3 0 0 0,3-3 8 0,-4 0 4 0,7 0 0 16,-3-3 1-16,0 3-13 0,0 0 0 0,3-3 0 16,3-5 0-16,0 3 0 0,3-3 0 0,0 0 0 15,2 0 0-15,-2-2 0 0,0 2 0 0,-3 2 0 16,3-1 0-16,-6-1-11 0,0 5 2 0,-3-2 0 0,-3 2 0 16,2 3 9-16,-8 0 0 0,0 0-9 0,0 0 9 15,0 0 0-15,0 5-9 0,0 1 9 0,0 2 0 16,-3 2 0-16,1 1 0 0,-1-1 0 0,-3 1 0 15,3 2 0-15,-3-2 0 0,3 2 0 0,3 0 0 16,-3 0 8-16,3-2-8 0,0 2 0 0,-3 0 9 16,3-2-9-16,3-3 0 0,0 3 0 0,0-1 0 15,0-5-118 1,-3-5-29-16</inkml:trace>
  <inkml:trace contextRef="#ctx0" brushRef="#br0" timeOffset="-490.22">8393 15163 1152 0,'0'0'51'0,"0"0"10"0,0 0-49 0,0 0-12 16,0 0 0-16,0 0 0 0,0 0 134 0,0 0 24 15,0 0 5-15,0 0 1 0,6-2-98 0,0-1-19 16,0 3-4-16,6 0-1 0,-1 0-5 0,1-3-1 16,0 1 0-16,3 2 0 0,0 0-19 0,0 0-4 15,0-3-1-15,3 3 0 0,0 0-12 0,-1-3 0 16,7 1 8-16,-3-1-8 15,0 0-36-15,-3-2-11 0,3 3-1 0</inkml:trace>
  <inkml:trace contextRef="#ctx0" brushRef="#br0" timeOffset="353.33">9432 14901 172 0,'0'0'16'0,"0"0"-16"0,0 0 0 0,0 0 0 16,0 0 148-16,0 0 28 0,0 0 4 0,0-2 2 15,-6-6-94-15,3 5-20 0,-3 0-3 0,3-2-1 16,-6 3-3-16,0 2-1 0,-3 0 0 0,3 0 0 16,-3 2 12-16,-3 1 3 0,-3-1 0 0,1 1 0 15,-1 2-9-15,0 1-2 0,0-1 0 0,0 3 0 16,0-3-18-16,0 3-4 0,-2-3-1 0,2 3 0 16,0-2-19-16,0 2-4 0,0-3-1 0,3 3 0 15,0-3-8-15,0 3-1 0,4-3-8 0,2 1 12 16,-3 2 1-16,6-3 0 0,3 0 0 0,0 0 0 15,3 1-13-15,3-1-10 0,0 0 2 0,3 1 0 16,3-1 8-16,3-2 0 0,-4 2 0 0,7-2-8 0,-3 2 8 16,6-3 0-16,-6 1 0 0,6 2 0 0,-6 3 0 0,3 0 0 15,0 0 0-15,-1 3 0 0,-2-3 0 0,0 5 0 16,-3-5 0-16,0 5-12 0,-3-2 0 0,0 2 0 16,-3 0 0-16,-3 0 0 0,0 1 12 0,-3 1 0 15,-3-1-9-15,0-1 9 0,-3 0 0 0,0-2 0 16,0-1 0-16,-3 1 0 0,1 0 0 0,-4-4 0 15,-3 1 0-15,0 0 0 0,0-5 0 0,-3 2 0 16,-3-2 0-16,1 2 0 0,2-2 0 0,-3-1 0 16,3-2 8-16,-3 3-8 0,0-3 11 0,4-3-3 15,-4 3-8-15,3 0 12 0,3-2-12 0,3-3 0 16,0-1 0-16,3 4 0 0,4-6 0 0,-1 2 0 16,3-4 0-16,3 2 0 15,3 0-25-15,3-3-11 0,3 3-3 0,3-2-530 0,2-1-107 0</inkml:trace>
  <inkml:trace contextRef="#ctx0" brushRef="#br0" timeOffset="634.54">9708 14758 921 0,'0'0'40'0,"-3"0"10"0,-5 3-40 0,-1 0-10 15,0 2 0-15,0 0 0 0,0 6 148 0,0 0 27 16,-3 2 5-16,3-3 2 0,-3 6-77 0,0 0-15 16,-3 3-3-16,3 2-1 0,-2 0-23 0,-4 3-5 15,3 0-1-15,0 2 0 0,0 0-17 0,0 1-4 16,0 2-1-16,0-3 0 0,1 4-15 0,-1-1-4 16,3 0 0-16,0 0 0 0,0-3-16 0,0-2 0 15,3-3 0-15,0 1 0 0,3-1 8 0,0-5-8 16,3 2 0-16,0-5 0 15,0-2-109-15,3-1-26 0,0-10-5 0,0 0-733 0</inkml:trace>
  <inkml:trace contextRef="#ctx0" brushRef="#br0" timeOffset="837.6">9250 15161 115 0,'0'0'10'0,"0"0"-10"0,-6-3 0 0,6 3 0 16,0 0 323-16,0 0 62 0,0 0 13 0,0 0 2 15,0 0-272-15,0 0-54 0,12-3-11 0,-3 1-3 16,6-4-24-16,0 4-6 0,3-1-1 0,2 0 0 16,1-2-13-16,3 3-4 0,-3-1 0 0,0 0 0 15,0-2-4-15,-1 2 0 0,4 1-8 0,-6-1 12 32,3 3-58-32,-3 0-12 0,-3-3-2 0,0 3-745 0</inkml:trace>
  <inkml:trace contextRef="#ctx0" brushRef="#br0" timeOffset="1696.77">9613 15256 230 0,'0'0'20'0,"0"0"-20"16,0 0 0-16,0 0 0 0,0 0 212 0,0 0 39 15,0 0 7-15,6-3 2 0,-6 3-136 0,9-2-28 16,-3-4-4-16,0 4-2 0,0-4-41 0,3 4-8 16,-3-4-1-16,0 4-1 0,3-1-14 0,-3-2-2 15,0 2-1-15,3-2 0 0,-4 0 1 0,4-3 0 16,-3 2 0-16,3 1 0 0,0-3-23 0,-6 0 0 16,3 3 0-16,-3 0 8 0,0-3-8 0,0 2 0 15,-3 1 8-15,0 0-8 0,0-3 32 0,-3 3 1 0,0-1 1 16,-3 1 0-16,0 0-3 0,0-1-1 0,-3 4 0 0,0 2 0 15,-3 0-10-15,1 0-1 0,-1 2-1 0,0 1 0 16,-3 2-10-16,0 3-8 0,0-2 12 0,0 2-12 16,0-1 8-16,0 4-8 0,1 0 0 0,2-1 0 15,0 3 0-15,3 1 0 0,-3-1 0 0,3 3 0 16,3 0 0-16,0-3 0 0,0 0 0 0,3 0 0 16,3 1 0-16,3-1 0 0,0 0 0 0,6-5 0 15,0 3 0-15,3-4 0 0,3-1 0 0,-3-1 0 16,3-2 9-16,2-3-9 0,-2 0 0 0,3 0 9 15,0-8-9-15,0 2 0 0,0-1 0 0,0-1 0 16,-4-3-12-16,4-2-5 0,0 0-1 0,-3 2 0 16,3-2-2-16,-3 0-1 0,-3-3 0 0,3 2 0 15,-6 1 21-15,-1-3 0 0,1 3 12 0,-3 3-4 0,0-1-8 16,0 0 0-16,-3 1 0 0,0 2 0 0,-3 3 0 16,0 5 0-16,0-8-11 0,0 8 11 0,0 0 0 0,0 0 16 15,0 0-3-15,0 0 0 0,-9 5 3 0,3 0 0 16,-3 0 0-16,0 6 0 0,1 2-8 0,-1 1-8 15,3-1 11-15,0 0-11 0,-3 3 25 0,0-3-1 16,3-2-1-16,0 2 0 0,3 0-11 0,0 0-3 16,0 1 0-16,3-4 0 0,3 1-9 0,0-6 0 15,3 3 0-15,0-3 0 0,0-2 0 0,0-3 8 16,3 0-8-16,3-3 0 0,0-2 10 0,2 0-10 16,-2-1 12-16,0-2-12 0,3 1 0 0,0-4 0 0,3 0 0 15,-3 1 0-15,3-3-10 0,-1-1-6 0,-2 1 0 16,0 2-1-16,0-2 1 0,-3 3 0 0,0-4 0 15,0 1 0-15,-6 3 16 0,3 2 0 0,-3-3-8 16,0 3 8-16,-3 0 0 0,-3 8 0 0,3-5 0 16,-3 5 0-16,0 0 0 0,0 0 0 0,-3-3 0 0,0 6 0 15,-3-3 10-15,-3 5-10 0,0 3 10 0,0 0-10 16,0 3 17-16,-3-1-2 0,0 4-1 0,0-1 0 16,0 3 2-16,0-3 0 0,-2 3 0 0,5 0 0 15,0-3-4-15,0 0 0 0,0 0 0 0,6 1 0 16,-3-1-12-16,3 0 9 0,3-2-9 0,0-4 8 15,0 4-8-15,3-6 0 0,-3-5 0 0,6 6 0 16,3-1 0-16,0-5 0 0,3 0 0 0,0 0 8 0,-1-5 0 16,4 2-8-16,-3-2 12 0,3-3-4 0,0 0-8 15,0 0-17-15,-3 0 4 0,3-3-685 16,-3 1-137-16</inkml:trace>
  <inkml:trace contextRef="#ctx0" brushRef="#br0" timeOffset="2493.47">10185 15237 806 0,'0'0'72'16,"0"0"-58"-16,0 0-14 0,0 0 0 0,0 0 107 0,0 0 18 15,0 0 4-15,0 0 1 0,0 8-58 0,0-8-11 16,0 0-2-16,6 6-1 0,0-4-24 0,3 1-5 16,-1-3-1-16,1-3 0 0,0 1-8 0,3-4-3 15,-3 1 0-15,3-3 0 0,0 0-5 0,3 3 0 16,-9-6-1-16,3 3 0 0,3 0-11 0,-3 0 0 15,-1-2 9-15,1 2-9 0,0-3 0 0,0 1 0 16,-6 2 0-16,0 0-8 0,3 0 8 0,-6 0 0 16,-3 3 0-16,-3-3 0 0,3 2 13 0,-3-1 5 15,-3 4 1-15,0 0 0 0,4 1-6 0,-7 4-1 16,0-2 0-16,-3 6 0 0,-3 1 14 0,3 4 2 16,-3-3 1-16,0 5 0 0,3-2 2 0,1 2 0 15,2 0 0-15,3 3 0 0,-3 0-15 0,3 0-2 16,3 2-1-16,0-2 0 0,3 0-13 0,0 0 0 15,0-3 8-15,6 3-8 0,0-3 0 0,3 1 0 16,0-6 0-16,3 2 0 0,3-5 8 0,0 1-8 0,3-4 0 16,-1-2 9-16,4-2-9 0,-3-4 12 0,3 1-12 0,0 0 12 15,-3-3-12-15,0 0 0 0,0 0 0 0,-4 3 0 16,4-1 0-16,-6 4-17 0,0-3 4 0,-3 5 1 16,-6 0 4-16,0 0 8 0,0 0-13 0,0 0 5 15,0 0 8-15,-6 7 16 0,0-1-4 0,3 2-1 16,-3 0 10-16,0 0 3 0,-3-3 0 0,6 0 0 15,3-5-6-15,0 0-1 0,0 0 0 0,0 0 0 16,0 0-17-16,0 0 0 0,0 0 0 0,0 0 0 16,9-3 14-16,0-2-4 0,0-3-1 0,3 0 0 15,-3-2-9-15,3 2 10 0,0 0-10 0,-3-3 10 16,3 1-10-16,-3-1 0 0,3 1 9 0,-1-1-9 16,-2 0 0-16,0 1 0 0,0 2 0 0,3 0 0 0,-3-3 0 15,0 3 0-15,0 0 0 0,0 3 0 16,3-3-70-16,-3 3-18 0,3 0-4 15,0-3-830-15</inkml:trace>
  <inkml:trace contextRef="#ctx0" brushRef="#br0" timeOffset="3368.25">10944 14885 914 0,'0'0'40'0,"0"0"9"0,0 0-39 0,0 0-10 0,0 0 0 0,0 0 0 0,3-2 92 16,0-1 16-16,3 1 3 0,0-1 1 0,-3 0-53 0,2 1-11 15,1-1-1-15,3 0-1 0,0-2-20 0,0 2-4 16,0 1-1-16,3-4 0 0,-3 1-3 0,3 0-1 15,3-3 0-15,-3 0 0 0,3 0-2 0,-4 0-1 16,4-5 0-16,0 2 0 0,0 1-6 0,0-1-8 16,-6-2 11-16,3 2-11 0,3 3 14 0,-3-5-4 15,-3 5-1-15,-3-5 0 0,-1 2 7 0,-2 3 2 16,3-2 0-16,-3 2 0 0,-3-3-8 0,3 3-2 16,0-2 0-16,-3 2 0 0,-6 0 4 0,0 0 0 15,0 0 0-15,-2 3 0 0,-4-1 0 0,0 4 0 16,-3-1 0-16,0 6 0 0,-6-1 13 0,-3 4 3 15,3-1 1-15,-2 6 0 0,-1-1-2 0,-3 3-1 16,-3 1 0-16,4 4 0 0,-4 1-2 0,3 2 0 16,0 5 0-16,0 1 0 0,4-1-7 0,2 6-1 0,3-3-1 15,0 3 0-15,0-3-15 0,3 3 8 0,3-6-8 16,0 3 0-16,4-5 8 0,2 0-8 0,0-3 0 0,0 0 0 16,3-5 0-16,3 0 8 0,-3 0-8 0,3-3 0 15,-3-2 0-15,3-3 0 0,0 0 8 0,0 0-8 16,0-3 0-16,0-5 8 0,0 0-8 0,0 0 0 15,0 0 11-15,0 0-11 0,6-3 12 0,3 3-12 16,-3-2 11-16,0-4-11 0,2 1 10 0,1-3-10 16,0 3 0-16,3 2 8 0,-3-5-8 0,3 3 0 15,-3 0 0-15,0-1 0 0,3 1 0 0,0 2 0 16,-3 1 0-16,0-1 0 0,0 3 0 0,-1 0 0 16,1 0-9-16,-3 3 9 0,-6-3 0 0,0 0-9 15,6 5 9-15,0 0 0 0,-6 3 0 0,3-3 0 0,-3 3 0 16,-3 0 0-16,3-2 0 0,-3 2 0 15,-3 0 0-15,-3-1 0 0,3-1 0 0,-3 2 0 0,1 0 0 16,-1-3 0-16,0 3 0 0,6 2 0 0,-6-2 0 0,6 0 0 16,0 3 0-16,0-3 8 0,0-3-8 15,3 3 0-15,-3-3 0 0,3 3 0 0,0-8 0 0,3 6 0 16,-3-6 0-16,9 8-8 0,0-3 8 0,3 0 0 16,0-5 0-16,2 0 0 0,1-3 0 0,3-2 0 15,-3 0 0-15,3-3 0 16,0 3-90-16,3-3-22 0,-4-3-5 0,1 1-497 0,0-1-99 0</inkml:trace>
  <inkml:trace contextRef="#ctx0" brushRef="#br0" timeOffset="3649.47">11465 14624 345 0,'0'0'31'0,"-3"-3"-31"0,0 0 0 0,-3 3 0 15,3-2 257-15,-3 2 46 0,0 2 9 0,0-2 1 16,-3 6-202-16,0-1-41 0,-3 3-8 0,0 0-2 16,-3 5 3-16,0 3 0 0,-2 2 0 0,2 3 0 15,-6 1-12-15,3 4-3 0,0 6 0 0,3-3 0 16,-6 5-4-16,1 1-2 0,-1-1 0 0,-3 3 0 16,3-2-23-16,3-1-5 0,0-2-1 0,1-1 0 15,2 4-13-15,3-6 9 0,3 0-9 0,3-2 8 0,-3-4-8 0,6-4 0 16,3 2 0-16,0-2 8 0,3-6-8 0,0 0 0 15,6 0 0-15,-3-5 0 0,6-3-12 0,0 1-7 16,-1-6-1-16,4 0-653 16,0-6-131-16</inkml:trace>
  <inkml:trace contextRef="#ctx0" brushRef="#br0" timeOffset="4196.17">11286 15229 1220 0,'-6'6'54'0,"6"-4"11"0,-3 4-52 0,0-4-13 0,3-2 0 16,0 0 0-16,0 0 52 0,0 0 8 0,0 0 2 0,0 0 0 15,0 0-2-15,0 0-1 0,0 0 0 0,12 6 0 16,-3-6-3-16,3 0-1 0,-3 0 0 0,0-3 0 16,0-2-27-16,3 2-6 0,-4-2-1 0,4-1 0 15,-3-2-13-15,0 1-8 0,0-1 10 0,0 0-10 16,0 2 10-16,-3-2-10 0,0-2 10 0,-3 2-10 15,0 0 12-15,-3-3-4 0,0 3-8 0,0-2 12 16,-3 2-3-16,0-3-1 0,-3 3 0 0,0 0 0 16,-3-2 0-16,0 5 0 0,-6-3 0 0,0 5 0 15,1 3 0-15,-4 0-8 0,0 0 12 0,0 5-4 16,3 1 6-16,0 2 1 0,-3-1 0 0,0 4 0 16,4 0 1-16,2 2 0 0,3-3 0 0,-3 4 0 15,0-1-16-15,6 3 11 0,0 0-11 0,6-3 10 16,-3 0 3-16,6 0 1 0,-3 1 0 0,6-4 0 15,0-2-14-15,3-3-15 0,0-2 3 0,3 0 1 16,3-3 19-16,-1-3 3 0,1-2 1 0,-3-1 0 0,3-1-4 16,3 1 0-16,-3-4 0 0,0 2 0 0,0 0-8 15,0 0 0-15,-4-3-10 0,1 3 10 0,-3 0 0 0,0 3 0 16,-3-3 0-16,-6 8 0 0,0 0 0 0,0 0 0 16,0 0 8-16,0 0-8 0,0 0 0 0,0 0 0 15,-3 5 8-15,0 3-8 0,0-2 18 0,-6 4 0 16,3 1 0-16,0-1 0 0,0 1-10 0,6 2-8 15,-3-2 12-15,0-3-12 0,3 2 0 0,0-2 0 16,0-8 0-16,0 0 0 0,9 8 0 0,0-2 0 16,3-4 0-16,-3 1 0 0,6-3 0 0,-3-3-9 15,3 1 9-15,0-4 0 16,-3 1-131-16,3 0-21 0,-1-3-4 0,-2 0-735 0</inkml:trace>
  <inkml:trace contextRef="#ctx0" brushRef="#br0" timeOffset="4649.24">11768 15081 403 0,'0'0'17'0,"0"0"5"0,0 0-22 0,0 0 0 0,0 0 0 0,0 0 0 16,0 0 220-16,0 0 40 0,0 0 8 0,0 0 2 16,0 0-158-16,0 0-31 0,0 0-6 0,0 0-2 15,0 0-17-15,0 0-3 0,0 0-1 0,0 0 0 16,0 0-22-16,0 0-5 0,0 0-1 0,0 0 0 15,0 0 7-15,0 0 1 0,0-5 0 0,0 0 0 0,-3 2-12 16,0-2-3-16,-3 2 0 0,-3-2 0 0,0 5 5 0,-2-3 1 16,2 1 0-16,-3 2 0 0,-3 0 9 0,0 2 1 15,0 1 1-15,-3-1 0 0,0 1-6 0,6 2-2 16,-2-2 0-16,2 2 0 0,0 3 2 0,0-2 0 16,6-4 0-16,0 3 0 0,3 1-28 0,0 2 0 15,3-3 0-15,3 3 0 0,0-3-11 0,6 1-7 16,-3-1-2-16,3 0 0 0,3 0 20 0,3 1 0 15,-4-1 0-15,4 0 0 0,-3-2-11 0,3 2 2 16,-3 1 0-16,0-4 0 16,-3 3-15-16,0 3-2 0,-3-2-1 0,-3-1 0 0,3 0 15 0,-6 1 2 15,0-1 1-15,-3 3 0 0,0 2 9 0,-6-4 0 16,0 2 0-16,-3-3 0 0,-3 3 0 0,0-3 0 16,0 0 0-16,-3-2 0 0,1 2 0 0,-1 1 0 0,0-4 0 15,0 1 0-15,0 0 0 0,0-3 9 0,3 2-1 0,1-2-8 16,-1 0 18-16,6 0-3 0,0-2-1 0,3 2 0 15,0 0-14-15,6 0 0 0,0 0 0 0,6-6 0 32,0 1-109-32,3 2-25 0,3-2-5 0,0-3-1 0</inkml:trace>
  <inkml:trace contextRef="#ctx0" brushRef="#br0" timeOffset="5180.32">11935 15145 172 0,'0'0'8'0,"0"0"1"0,0 0-9 0,0 0 0 16,0 0 0-16,0 0 0 0,0 0 215 0,0 0 41 16,9 0 8-16,-9 0 1 0,6-3-142 0,-6 3-29 15,6-3-6-15,0-2 0 0,-6 5-28 0,6-2-4 16,-6 2-2-16,3-6 0 0,3 1-10 0,-3 2-3 15,0-2 0-15,-3 5 0 0,0 0-20 0,0-5-4 16,0-3-1-16,0 2 0 0,-3 4 13 0,3-3 3 16,-3-1 0-16,-3 4 0 0,3-4 4 0,-6 1 2 15,3 2 0-15,-3 1 0 0,0-1-7 0,-6 3-2 16,3-3 0-16,-3 3 0 0,0 0-2 0,0 3-1 16,-2 0 0-16,-1-1 0 0,3 1-7 0,-3 2-2 0,9-2 0 0,-3 2 0 15,3 1-17-15,0-1 8 0,0 0-8 0,6 0 0 16,0 1 0-16,3-6 0 0,3 5 0 0,0 3 0 15,3 0 0-15,3-3 0 0,0 0 0 0,3 3-9 16,3 0 9-16,-3-2 0 0,3-1 0 0,-3 0 0 16,0 3 0-16,2-3 0 0,-5 1 0 0,3 2 0 15,-6-3 0-15,0 0-12 0,0 1 12 0,0 1-12 16,-6 1 12-16,0-2 0 0,0 2-9 0,-6-3 9 16,0 3 0-16,-3 0 0 0,0-3 0 0,-3 3 0 15,-5-3 0-15,2 3 0 0,-3-5 0 0,3 2 0 16,-3-2 8-16,0 0-8 0,0-1 0 0,1 1 8 15,2-3-8-15,3 2 8 0,0-2-8 0,-3-2 8 16,6 2-8-16,0 0 8 0,0-3-8 0,3 1 8 16,3-4-8-16,0 1 0 0,3 0 0 0,3-1 0 15,3 1-141-15,3-6-34 0,3 4-6 16,0-1-2-16</inkml:trace>
  <inkml:trace contextRef="#ctx0" brushRef="#br0" timeOffset="5602.26">12096 15177 403 0,'0'0'36'0,"0"0"-36"0,0 0 0 0,0 0 0 16,0 0 188-16,0 0 30 0,0 0 6 0,6 0 2 16,3 2-130-16,-1-2-27 0,1 0-5 0,0 0 0 15,0 0-15-15,-3 0-2 0,-6 0-1 0,9-2 0 16,0-1-24-16,-3 0-5 0,6 3-1 0,-3-2 0 15,0-1 16-15,0-2 2 0,-3 2 1 0,0-2 0 16,0 2-18-16,-6 3-3 0,6-5-1 0,-1 2 0 16,1 0-1-16,0-2-1 0,0 0 0 0,0 0 0 15,-3 2 0-15,0-5 0 0,-3 3 0 0,3-3 0 16,0 2 1-16,-3 1 1 0,0-3 0 0,-6 0 0 16,6 3 3-16,-6-3 1 0,0 3 0 0,-3 0 0 15,0 2 3-15,-2-2 1 0,-1 5 0 0,-3 0 0 16,0 2 6-16,-3 4 1 0,-3 1 0 0,0 1 0 15,-2 0-5-15,2 6-1 0,-3-1 0 0,3 3 0 0,0-3 2 0,6 5 1 16,-3 1 0-16,4-1 0 16,2 4 14-16,0-4 2 0,3 1 1 0,0-1 0 0,6-2-28 15,0 3-6-15,3-6 0 0,6 3-8 0,0-3 0 16,6-3 0-16,3-2 0 0,0-2 0 0,8-1 10 0,1-2-10 16,6-3 8-16,-6-3-8 0,3-2 0 0,2 2 0 15,1-5 0-15,3 3-760 16,-3-3-148-16</inkml:trace>
  <inkml:trace contextRef="#ctx0" brushRef="#br0" timeOffset="36313.86">8348 16047 115 0,'0'0'10'0,"0"0"-10"0,0 0 0 15,0 0 0-15,0 0 176 0,0 0 34 0,0 0 6 0,0 0 2 16,0 0-126-16,0 0-26 0,0 0-5 16,0 0-1-16,0 0-1 0,0 0-1 0,9 0 0 0,0 0 0 15,0 0 5-15,0 0 1 0,-3 0 0 0,6 3 0 16,-3-1-28-16,0-2-4 0,2 0-2 0,-2 0 0 15,3 3-10-15,0 0-3 0,0-3 0 0,0 0 0 16,0 0 2-16,0 0 0 0,0 2 0 0,0-2 0 16,-3-2-19-16,2 2 0 0,4 2 0 0,-3-4 0 31,3 2-20-31,-3-3-10 0,3 3-2 0</inkml:trace>
  <inkml:trace contextRef="#ctx0" brushRef="#br0" timeOffset="36954.57">9089 15859 172 0,'0'0'16'0,"0"0"-16"0,0 0 0 0,0 0 0 0,0 0 151 0,0 0 27 16,0 0 6-16,0 0 0 0,-3 8-116 0,-3 0-24 16,0 0-5-16,0 3-1 0,1-1-4 0,-1 1-1 15,-3 2 0-15,0 0 0 0,-3 3-1 0,3 3 0 16,-3-4 0-16,0 4 0 0,0-1 3 0,3 1 0 15,-3 2 0-15,3-2 0 0,-3 2-21 0,-2-3-4 16,2 1-1-16,3-3 0 0,-3 0-9 0,3 0 12 16,0-3-12-16,3 0 12 0,0 0-12 0,3-2 10 15,0-1-10-15,0-2 10 16,3-8-89-16,0 0-17 0,0 0-4 0,0 0-1 0</inkml:trace>
  <inkml:trace contextRef="#ctx0" brushRef="#br0" timeOffset="37751.01">8693 15841 172 0,'0'0'16'0,"0"0"-16"0,0 0 0 0,0-6 0 0,3-2 175 0,0 3 32 15,0-3 6-15,0 0 2 0,3 0-117 0,-3 3-23 16,3-6-5-16,-3 3-1 0,3 1-6 0,0-4-2 16,-3 0 0-16,3 3 0 0,0 0-8 0,0-2-1 15,3 2-1-15,-3 0 0 0,6-3-12 0,-6 1-3 16,3 2 0-16,3-3 0 0,-1 1-16 0,1 2-3 16,0-3-1-16,3 1 0 0,3 2-1 0,-3-6-1 15,3 7 0-15,0-4 0 0,2 0 2 0,4 1 1 0,0 2 0 0,0 0 0 16,3 0-17-16,-1 3 0 0,-2-1 8 0,0 1-8 15,0 5 0-15,0-3 0 0,2 3 0 0,1 3 0 16,-3-3 0-16,0 5 0 0,0-2 0 0,-1 2 0 16,-5 3 0-16,0 3 0 0,-3-3 0 0,-3 5 0 15,0-2 0-15,-6 4 0 0,0-1 0 0,0 4 0 16,-6 1 0-16,0 2 0 0,0-5 0 0,-6 2 0 16,0 1 8-16,-3-1-8 0,0 4 9 0,-3-1-9 15,0 0 13-15,-3 0-3 0,0 3-1 0,1-3 0 16,-4 0 9-16,0-2 2 0,-3 2 0 0,3-5 0 15,0 0-20-15,0 2 0 0,1-2-8 0,-4 0 8 16,6-6 0-16,-6 4 0 0,3-4 0 0,3-2 0 16,0 3 8-16,3-6-8 0,1 0 9 0,-1 1-9 15,3-4 10-15,3-2-10 0,-3-2 10 0,6-1-10 0,-3 0 10 16,6 1-10-16,-3-6 10 0,6 0-10 0,-3 0 0 16,6 0 0-16,0 0 0 0,-3-3 0 0,6 4 0 15,-3 1 0-15,-3 1 0 0,-3 5-10 0,0 0 10 0,0 0-10 16,0 0 10-16,0 0-10 0,0 0 10 0,6 5 0 15,-3 3-9-15,-3 0 9 0,0 3 0 0,0-1 0 16,-3 6-9-16,3-3 9 0,-3 3 0 0,3-3 0 16,-3 1 0-16,3 2 0 0,0-3 0 0,0 3 0 15,0-3 0-15,3-2 0 0,-3-1 8 0,6 1-8 16,0-3 0-16,2 0 0 0,1-3 8 0,3 0-8 16,0 0 0-16,0-2 0 0,3-3 11 0,-3 3-11 15,6-3 12-15,-3 0-12 0,0-3 0 0,2 0-14 0,1-2 1 16,-3 0-893-16</inkml:trace>
  <inkml:trace contextRef="#ctx0" brushRef="#br0" timeOffset="38703.92">9455 16161 230 0,'0'0'10'0,"0"0"2"0,0 0-12 0,0 0 0 0,0 0 0 0,0 0 0 16,0 0 192-16,0 0 35 0,0 0 7 0,0 0 2 16,0 0-123-16,0 0-24 0,0 0-5 0,0 0 0 0,0 0-50 15,9-3-10-15,-3 0-1 0,0 1-1 16,3-1-10-16,0-2-3 0,0-3 0 0,0 3 0 0,-3-1-9 16,0 1 0-16,0-3 0 0,0 0 8 0,-3 0-8 0,3 3 0 15,0-3 0-15,0 0 8 0,-3-2-8 0,0 2 8 16,0 0-8-16,0-3 8 0,-6 0-8 0,3 1 0 15,0 2 9-15,-3-3-9 0,0 1 8 0,-3 2-8 16,-3 3 8-16,3-1-8 0,-3 1 0 0,-3 2 8 16,0 3-8-16,0 3 0 0,-3 2 9 0,0 1-9 15,-5 1 12-15,2 4-12 0,-3 2 39 0,0-2 1 16,0 2 0-16,0 0 0 0,0 3-11 0,4 0-1 16,-1 0-1-16,3 0 0 0,0 0-27 0,3-3 0 15,3 0 0-15,3 0 0 0,0 1 0 0,0-1 8 16,3-3-8-16,3 1 12 0,3-3-12 0,3 0 12 0,0 0-12 15,6-3 12-15,0-2-12 0,0-3 0 0,3 0 9 16,6-3-9-16,-4 0 10 0,4-2-2 0,0-3-8 0,0 0 12 16,3 0-12-16,-3 3 11 0,-1-8-11 0,-2 2 10 15,0 1-10-15,3-4 10 0,-6 1-10 0,3 0 10 16,-3 0-10-16,-3 2 8 0,-1-2-8 0,-2 2 8 16,-3 1-8-16,-3 2 0 0,0 0 0 0,0 0 0 15,-3 8 0-15,0 0 10 0,-3-3-10 0,-3 1 10 16,0 2-10-16,-3 2 0 0,1 1 0 0,-1 2 0 15,-3 3 0-15,3 3 12 0,-3-3-12 0,3 0 12 16,0 2 9-16,0 1 3 0,6-1 0 0,0 4 0 16,0-4-15-16,0-2-9 0,6 3 12 0,-3-6-12 15,0-5 8-15,6 8-8 0,0-3 0 0,3 1 0 16,-3-1 9-16,3-2-9 0,0-1 0 0,3 1 9 0,-3-3-9 16,0-3 0-16,0 3 9 0,2-2-9 0,-2-1 8 15,3-2-8-15,-3-1 10 0,3 1-10 0,-3 0 10 16,3-3-10-16,0 0 10 0,-3 0-10 0,3 0 8 0,0 0-8 15,2-3 0-15,-2 1 9 0,0 2-9 0,0 0 0 16,0 0 0-16,0 0 0 0,-3 3 0 0,0 0 0 16,0-1 0-16,-3 4 0 0,-3-1 0 0,3 3 0 15,-6 0 0-15,0 0 0 0,0 0 0 0,0 8 0 16,0 2 0-16,-6 1 0 0,0 0 0 0,0 2 0 16,-3 0 0-16,3-2 0 0,0 2 0 0,-3 0 0 15,6-2 0-15,-3-3 0 0,3 2 0 0,0-2 12 16,3 0-12-16,0-8 12 0,0 0 5 0,0 0 2 15,0 0 0-15,6 5 0 0,0-2-19 0,0-6-19 16,3 1 4-16,0-1 1 0,3-2 14 0,3-3 0 0,-3 3 12 16,-1-3-12-16,1-3 15 0,3 0-4 0,-6-2-1 0,3 0 0 15,6 2-18-15,-3-2-4 0,0 0-1 16,0 2 0-16,2 3 1 0,-5 1 1 0,3-1 0 0,-6 2 0 16,0 1 11-16,-9 5 0 0,9-3-9 0,-9 3 9 15,0 0-8-15,0 0 8 0,3 6-10 0,-3 4 10 16,0-2 0-16,-3 3 0 0,0-1 8 0,0 4-8 15,-3-1 26-15,0 0-2 0,0-2 0 0,0-1 0 16,3 1-2-16,0-1-1 0,-3-2 0 0,6 0 0 16,0 0-21-16,0-8 9 0,0 0-9 0,9 5 0 15,0 1 9-15,3-4-9 0,0-4 0 0,6-1 9 16,0-5-74-16,3 3-15 16,2-3-4-16</inkml:trace>
  <inkml:trace contextRef="#ctx0" brushRef="#br0" timeOffset="39586.17">10438 15724 1134 0,'0'0'50'0,"0"0"10"0,0 0-48 0,0 0-12 16,0 0 0-16,0 0 0 0,0 0 10 0,0 0-1 15,0 0 0-15,9-2 0 0,0 2 31 0,-1-3 5 16,-2 3 2-16,3 0 0 0,3-3-25 0,0 1-5 16,0-4-1-16,0 4 0 0,0-4 5 0,3-2 1 0,0 3 0 0,3-5 0 15,-4 2 3-15,1-3 1 0,3-2 0 0,0 2 0 16,0-2-14-16,0 2-4 0,0-2 0 0,-1 0 0 15,-2 0-8-15,0 0 0 0,0-1 0 16,-3 1 0-16,0 0 0 0,0 2 0 0,-3-5 0 0,0 3 8 16,-3 0 2-16,0 0 0 0,-6-3 0 15,-3 0 0-15,3 0 2 0,-6 3 0 0,-3-3 0 0,0 5 0 16,0 1 16-16,-3 2 3 0,-3 3 1 0,-3 5 0 16,-3 2-7-16,1 3-1 0,-4 1 0 0,-3 4 0 15,0 4 20-15,0-1 3 0,-2 0 1 0,-4 3 0 16,0 2-21-16,3 1-4 0,1 2-1 0,2 0 0 15,0 3-6-15,6 5-2 0,0 0 0 0,0 6 0 16,1-4 5-16,2 7 1 0,3-1 0 0,0 2 0 16,0 1-20-16,3-3 0 0,0 3 0 0,3-6 0 15,0 0 10-15,1-2-2 0,2 0 0 0,0-6 0 16,3-2-8-16,0-3 0 0,0 1 0 0,3-4 0 0,-3-2 0 16,6 0 0-16,-3-6 10 0,0 4-10 0,0-9 0 0,0-5 0 15,3 5 0-15,-3-5 0 0,9 0 0 16,0-2 13-16,-4-1-4 0,4-2-1 0,0-3 0 0,3-3-8 15,0 1 12-15,3-4-4 0,0-2-8 0,3 3 0 16,-3-5 0-16,0 2 0 0,2 0 0 0,1 0 0 16,0 3-9-16,-3 0 9 0,3 2-13 0,-3 3 4 15,-3 3 1-15,0 2 0 0,-6 0 8 0,-6 3 0 16,0 0 0-16,0 0 0 0,0 0 0 0,0 11-8 16,-3 0 8-16,-3-1-8 0,-3 1 8 0,0 2 0 15,-3 0 0-15,0 1 0 0,0-1 0 0,0 3 0 16,-3-3 0-16,3 0 0 0,0 3 0 0,3-5 0 15,1-1 8-15,-1-2-8 0,0 0 9 0,3 0-9 0,0 0 12 16,6-8-12-16,-3 5 8 0,3-5-8 0,0 0 0 0,3 5 0 16,3 1 0-16,3-4 0 0,0 1 0 0,3-6 0 15,2 1 0-15,4-1 0 0,0-2 0 0,3 2 0 16,3-2 0-16,-3 0 0 0,2-3 0 0,-2 0-685 16,0 0-141-16</inkml:trace>
  <inkml:trace contextRef="#ctx0" brushRef="#br0" timeOffset="39805">10670 16052 1195 0,'0'0'52'0,"0"0"12"0,0 0-51 0,0 0-13 16,0 0 0-16,0 0 0 0,0 0 42 0,0 0 6 15,0 0 0-15,0 0 1 0,0 0 7 0,3 8 0 16,-3 3 1-16,0-1 0 0,-3 1-13 0,0 0-2 15,0 4-1-15,-3-1 0 0,0-1-10 0,0 0-3 16,0 0 0-16,0 1 0 0,3-4-19 0,-3 3-9 16,3-5 8-16,0 0-8 0,3-8 0 0,0 0 0 15,0 0 0-15,0 0-548 16,0 0-102-16</inkml:trace>
  <inkml:trace contextRef="#ctx0" brushRef="#br0" timeOffset="39961.11">10840 15711 1324 0,'-9'3'59'0,"3"-3"12"0,0 5-57 0,-3-2-14 0,3 2 0 0,3 0 0 16,-6 0-12-16,6 1-4 0,-3 4-2 0,3-2 0 31,0 5-54-31,0 1-10 0,-3 12-2 0,0 1-1 0</inkml:trace>
  <inkml:trace contextRef="#ctx0" brushRef="#br0" timeOffset="40414.1">10863 15997 1407 0,'0'0'31'0,"0"0"6"0,0 0 2 0,-3 8 1 16,-6 0-32-16,3 0-8 0,-2 2 0 0,-1 1 0 0,0-1 88 0,3 1 16 15,-3 2 3-15,3 3 1 0,0-3-60 0,3 0-11 16,-3 1-2-16,3-4-1 0,0 1-3 0,3-3-1 16,-3 0 0-16,3-8 0 0,0 0-30 0,3 8 0 15,-3-8 0-15,6 2 0 0,0-2 0 0,3 0 0 16,6-2 0-16,-3-4 0 0,3-2 10 0,-1 3-1 15,1-5 0-15,0-1 0 16,3 0-34-16,0 1-7 0,-3-1-2 0,3 1 0 16,-3 2 3-16,-1-3 1 0,1 1 0 0,-3 4 0 0,0-2 30 0,0 3 0 0,-6 2 0 0,0 3 0 15,-6 0 0-15,0 0 0 0,3 6-8 16,-3 2 8-16,-3 0 20 0,0 2 8 0,-3 6 0 0,0-3 1 16,-3 0 25-16,0 6 5 0,0-1 1 15,0 1 0-15,0-3-23 0,3 0-4 0,0 0-1 0,3-3 0 16,1 0-32-16,2-2 0 0,2-1 0 0,1-2 0 15,3 0 13-15,3-3-4 0,-3-2-1 0,6-3 0 16,0-3-8-16,0 1-11 0,3-4 3 0,6-1-665 16,0-4-133-16</inkml:trace>
  <inkml:trace contextRef="#ctx0" brushRef="#br0" timeOffset="41195.17">11277 16145 946 0,'0'0'42'0,"0"0"9"0,0 0-41 0,0 0-10 16,0 0 0-16,9 5 0 0,-3 0 53 0,-6-5 9 16,9 3 2-16,0 0 0 0,3-1-2 0,-3-2 0 15,0 0 0-15,0 0 0 0,-1-2-18 0,-8 2-3 16,12 0-1-16,-3-3 0 0,0 0-16 0,-3-2-4 15,0-3-1-15,0 0 0 0,0 0-7 0,0 0 0 0,0 0-1 16,0-2 0-16,-3 2-3 0,3-3-8 0,-3 1 12 16,0-1-4-16,-3 1-8 0,3-1 10 0,-3-2-10 0,3 0 10 15,-3 2-10-15,-3-2 8 0,0 2-8 16,-3 1 8-16,3 2-8 0,-3 2 10 0,-6 1-10 0,3 0 10 16,-6 5 6-16,0 2 2 0,-3 4 0 0,-2 2 0 15,2 0 21-15,-3 0 4 0,6 5 1 0,-3-3 0 16,6 4-9-16,0-1-2 0,0 5 0 0,3-2 0 15,4 0-20-15,-4 3-4 0,3 2-1 0,3 0 0 16,0-5-8-16,3 0 12 0,0 0-12 0,3 2 12 16,6-5-12-16,-3 1 0 0,0-4 0 0,2-2 0 15,1 0 0-15,3-3-9 0,3 1 9 0,-3-6 0 16,6 0-53 0,-3-6-4-16,3 4-1 0,0-6 0 0,-1 0-21 0,1 0-4 15,-3-3-1-15,0 3 0 0,-3-5 18 0,3 3 3 16,-6-1 1-16,0 0 0 0,0-2 35 0,-3 0 7 0,0 5 2 0,-4-3 0 0,-2 1 30 0,3 2 7 15,-3 3 1-15,0 5 0 0,-5-6 62 16,-1 6 13-16,0 0 2 0,-3 3 1 0,-3 2-11 16,0 3-3-16,-6 5 0 0,0 1 0 0,-3 1-20 0,0 1-4 15,1 3 0-15,2-1-1 0,0 4-15 0,6-1-2 16,-3 3-1-16,3 2 0 0,0 0-21 0,0 1-5 16,3 2-1-16,1 3 0 0,2 2-14 0,-3 1 0 15,0-1 0-15,0 3 0 0,0-3 0 0,3 3 0 16,-3 0 0-16,0 1 9 0,0-1-9 0,0-3 0 15,3-2 0-15,-3 2 0 0,3 0 8 0,-3-2-8 16,-2 0 0-16,2-3 8 0,-6-2-8 0,6-4 8 16,-3 1-8-16,0-5 8 0,0 2-8 0,0-3 0 0,0-4 9 15,-3-1-9-15,0 0 8 0,1-2-8 0,-1-3 8 16,-3-3-8-16,0-2 10 0,3-3-2 0,0-3-8 16,3 0 12-16,0-5 2 0,3-2 0 0,1-6 0 15,2 0 0-15,0-3-3 0,6 1-1 0,-3-9 0 0,6 1 0 16,3 0-10-16,3-1 0 0,-1-2 0 0,4 3 0 15,-3-1-8-15,3 1 8 0,3 4 0 0,-3-1 0 16,0-1 0-16,3 3 0 0,-3-3-9 0,3 3 9 16,2-3 0-16,1 3 0 0,0 0 0 0,3-1 0 15,0 1-8-15,3-3 8 0,5 1 0 0,-2-1 0 16,3 0-161 0,-3 0-26-16,3 0-5 0</inkml:trace>
  <inkml:trace contextRef="#ctx0" brushRef="#br0" timeOffset="41695.05">11762 15994 518 0,'0'0'23'0,"0"0"5"0,0 0-28 0,0 0 0 15,3-3 0-15,-3 3 0 0,3-8 135 0,-3 8 21 16,0 0 5-16,0 0 1 0,6-5-49 0,-6 5-9 15,3-5-3-15,-3 5 0 0,3-5-37 0,-3 5-7 0,3-6-1 0,-3 6-1 16,6-2-27-16,-6 2-4 0,3-6-2 0,-3 6 0 16,3-5 5-16,0 0 1 15,-6 0 0-15,3 2 0 0,-3 0 12 0,-3-2 4 0,3 2 0 16,-3 1 0-16,-3 2 2 0,0 0 1 0,0 0 0 0,0 0 0 16,-5 0-13-16,5 2-2 0,-3 1-1 0,3 2 0 15,0-2-3-15,0 2 0 0,0-2 0 0,0 2 0 16,0 0-13-16,3 3-3 0,0-2-1 0,3 2 0 15,0 2-11-15,3-2 0 0,0 0 0 0,0 3 0 16,6-3 15-16,-3 2 1 0,3-2 0 0,3 3 0 16,0-1-16-16,0-2 0 0,0 3 0 0,0-1 0 15,3-2 0-15,-3 3 0 0,3-1 0 0,-1 1 0 16,-2-3-12-16,3 3-6 0,-3-4-1 0,0 1 0 16,-3-2 19-16,0 2-8 0,-3 0 8 0,-3 0 0 15,3-1-8-15,-6 1 8 0,-3 0 0 0,0-2 0 0,-3 2 0 16,0-1 0-16,-3-1 0 0,0-1 0 0,-2 0 0 0,2 3 0 15,-3-2 0-15,0-1 9 0,-3 0-9 16,3-2 0-16,-3-1 9 0,3 1-9 0,-2-3 13 16,2 0-1-16,0 0-1 0,3-3 0 0,0 3-11 15,0-2 12-15,3-1-12 0,3 1 12 16,0-1-105-16,3 0-21 0,0-5-4 0</inkml:trace>
  <inkml:trace contextRef="#ctx0" brushRef="#br1" timeOffset="53382.43">12492 13727 403 0,'0'0'36'0,"0"-6"-36"16,0 6 0-16,0-5 0 0,0 5 121 0,0 0 18 16,0 0 3-16,0 0 1 0,2-5-99 0,-2 5-19 15,0 0-4-15,0 0-1 0,0 0-20 0,0 0 8 16,0 0-8-16,0 0 0 0,0 0 36 0,-5 0 2 16,-1 2 1-16,-3 1 0 0,3-3 19 0,0 3 4 15,0-1 1-15,-3 1 0 0,0-3 2 0,0 3 1 0,0-1 0 0,-3 1 0 16,0 0-10-16,-3-1-3 0,-2 1 0 15,2-1 0-15,0 1-22 0,-6 2-5 0,0-2-1 16,0 0 0-16,3 2 11 0,1-2 3 0,-4-3 0 0,-3 2 0 16,3 1-21-16,0-3-4 0,-3 0-1 0,1 3 0 15,2-1 7-15,-3-2 2 0,-3 3 0 0,3-3 0 16,-5 3 6-16,-4-1 2 0,0 1 0 0,0-3 0 16,1 2-18-16,-1-2-3 0,-3 0-1 0,3 0 0 15,1 3-8-15,-4-3 10 0,6-3-10 0,-3 3 10 16,1 0 1-16,-1 0 0 0,-6-2 0 0,1 2 0 15,-4 0-11-15,3-3 12 0,0 3-12 0,1 0 12 16,-4-2 21-16,3 2 5 0,1-3 1 0,-1 3 0 16,0 0-19-16,-2 0-4 0,2 0-1 0,-6 0 0 15,1 0-15-15,-1 0 0 0,3 0 0 0,-2 0 0 16,-1 0 9-16,-3 0-9 0,4 0 8 0,-1 3-8 0,-5-1 11 16,-1 1-3-16,0-1-8 0,4 1 12 0,-4-3-12 15,3 5 11-15,4-5-11 0,-4 0 10 0,1 3-2 0,-1 0-8 16,0-1 12-16,-2-2-4 0,2 3-8 15,0 0 0-15,1-3 9 0,2 0-9 0,1 0 18 0,2 2-1 16,0 1 0-16,-2 0 0 0,-1-1-17 0,3-2 0 16,1 3 0-16,-4-3 0 0,0 0 0 0,4 0-19 15,-4-3 4-15,3 3 1 0,4 0 22 0,-1-2 5 16,-3-1 1-16,1 0 0 0,-1 3-14 0,0-2 0 16,1-1-12-16,-1 0 12 0,0 3-10 0,3-2 10 15,1-1-8-15,2 0 8 0,0 1 0 0,-2-1 11 16,-1 3-1-16,0-3 0 0,-2 3-10 0,-1 0 0 0,0-2 0 15,4-1 0-15,-1 1 0 0,0-1 0 0,3 0 0 16,1-2-11-16,-4 2 11 0,3 1 0 0,1-1 8 0,-4-2-8 16,-3-1 0-16,1 1 0 0,8 0-10 0,0 0 10 15,0-1 0-15,1 1 0 0,2-3 0 0,3 0 0 16,0 0 9-16,0 0 3 0,-2-2 0 0,-1-1 0 16,3 3-12-16,0-2 0 0,-5-4 0 0,2 1 0 15,6 0 0-15,0 0 0 0,0-1-12 0,-2 1 12 16,2-3 0-16,3 3 0 0,0-3 0 0,0 3 0 15,0 0 0-15,1-1 8 0,2 1-8 0,0 0 0 16,-3 0 8-16,3-3-8 0,0 3 8 0,3-3-8 16,-2 3 0-16,-1-1 0 0,-3-2 0 0,6 1 0 15,-3 1 0-15,-3 1 8 0,1-3-8 0,2 3 0 16,6-3 8-16,-3 3-8 0,-9 0 8 0,3-1-8 16,0 1 0-16,1 3 8 0,-7-4-8 0,3 1 0 0,3 0 0 15,-3 2 0-15,0 1 0 0,4-1 0 0,-4 1 0 0,3-4 0 16,-6 1 0-16,6 3 0 0,-2-1 0 0,-4 0 0 15,0 3 0-15,0-2 0 0,3 2 0 0,-2 0 0 16,-1-3 0-16,3 4 0 0,-6-1 0 0,3 0 0 16,4 0 0-16,-1 0 0 0,0 0 0 0,0 0 0 15,-3 3 0-15,7-3 0 0,-7 2 0 0,0-2 0 16,0 0 0-16,0 1 0 0,1 1 0 0,-1-2 0 16,0 3 0-16,3 0 0 0,0-3 0 0,-2 3 0 15,2-3 0-15,-3 0 0 0,3 2 0 0,0-2 0 16,1 3 0-16,-1 0 0 0,3 0 0 0,-6-1 0 15,6 1 0-15,-3 0 0 0,1-1 0 0,-4 1 0 16,0 0 0-16,3-1 0 0,-3 1 0 0,7 0 0 0,-4-3 0 16,3 3 0-16,-3-1 0 0,3 1 0 0,-2 0 0 15,2 0 0-15,3-1 0 0,-3 1 0 0,3-3 0 16,-3 3 0-16,6 2 0 0,1-2 0 0,-10-1 0 0,6-1 0 16,0 1 0-16,-3 1 0 0,0 0 0 0,1-1 0 15,-4-2 0-15,3 6 0 0,0-4 0 0,0 4 0 16,-3-3 0-16,4-1 0 0,-1 4 0 0,-3-4 0 15,3 6 0-15,0-2 0 0,0-1 0 0,1 3 0 16,-1 0-9-16,3-3 9 0,-3 3 0 0,0 0 0 16,0 0 0-16,1-2 0 0,-4 2 0 0,3-3 0 15,-9 3 0-15,0-3 0 0,4 3 0 0,-4 0 0 16,3-2 0-16,0 4 0 0,0-2 0 0,-2 3 0 0,2-3 0 16,-3 0 0-16,0 0 0 0,1 3 0 0,-1-1 0 15,-3 1 0-15,-3-3 0 0,1 3 0 0,5-3 0 16,-9 0 0-16,6 2 0 0,4 1 0 0,-7 0 0 15,3-1 0-15,3 1 8 0,-2 0-8 0,-1-1 0 0,0-2 11 16,-3 0-11-16,1 0 10 0,-1 0-10 0,-3 0 0 16,7 0 0-16,-7 3 0 0,0-3 0 0,3 2 0 15,4 1 0-15,-1 0 8 0,-3-3-8 0,4 0 0 16,-1 0 0-16,-3 0 0 0,-3 0 9 0,1 0-9 16,-1 0 10-16,0 0-10 0,4 0 9 0,-4 2-9 15,0 1 8-15,1 0-8 0,-4-1 0 0,6 1 0 16,-3-3 0-16,1 0 0 0,-1 0 0 0,3 0 0 15,-8 0 0-15,2 0 0 0,6 0 8 0,-2 0-8 16,-4 3 8-16,6-1-8 0,0-2 0 0,7 3 0 0,-7-3 0 16,0 0 0-16,-8 0 0 0,2 0 0 0,3 0 8 0,-2 0-8 15,5 3 0-15,-3-1 0 0,-3 1 9 16,4 0-9-16,5-1 0 0,-3 1 0 0,1-1 0 0,-4 4 8 16,3-6-8-16,0 5 0 0,-5-2 8 0,2-1-8 15,0 1 0-15,7 2 9 0,-4 1-9 0,3-4 0 16,0 4 0-16,4-1 0 0,-4-3 0 0,3 4 0 15,0-4 15-15,-8 4-1 0,-1-1 0 0,6-2 0 16,-8 5-14-16,5-3 0 0,0 0 0 0,-3 3 0 16,1 0 0-16,-1 3-15 0,3-1 3 0,-2-2 1 15,-1 3 11-15,-3-1 16 0,1 1-4 0,-1-1-1 16,0 1-11-16,7 0 0 0,-1 2 0 0,-3 0 0 16,3 0 0-16,4 1-14 0,-1-1 3 0,-6 3 1 15,7-3 10-15,-7 0 0 0,0 3 0 0,0 2 0 0,4 1 0 16,-4 2 0-16,9 0 0 0,1 1 0 0,-1 1 0 0,0 1 0 15,0 0 0-15,3 0 0 0,-2 2 0 0,2 1 0 16,-3 2 0-16,6 0 0 0,-3-3 0 0,4 3 12 16,-4 1 0-16,3-4-1 0,3 6-11 0,-6-3-16 15,4 3 4-15,5-1 1 0,-3 1 11 0,9 3 14 16,-6-4-3-16,6-2-1 0,-6 3-10 0,7 0 0 16,-7 2 0-16,6 3 0 0,0 0 0 0,-3 0-14 15,3 0 2-15,0 3 0 0,0-3 12 0,3 0 0 16,0-2 0-16,-3 2 0 0,4 0 0 0,-1 2 13 15,0 1-4-15,0 2-1 0,6 3-8 0,-6 0-11 16,6-2 3-16,-3 2 0 0,3-3 8 0,3-2 0 16,-3-1 0-16,3 4 0 0,-6-1 0 0,6 3 0 0,6-3 0 15,-6 3 0-15,3-2 0 0,-3-1 0 0,3 0 0 16,3 1 0-16,-3-4 0 0,3 4 0 0,0 2 0 0,0-3 0 16,3 3 0-16,3 0 0 0,-4 0 0 0,1-3 0 15,3 1 0-15,0-4 0 0,6 1 0 0,-3 0 0 16,0-1 12-16,6 4-3 0,-6-1 0 0,2-2 0 15,1 2-9-15,3-2-11 0,0-1 3 0,3 1 0 16,3-3 8-16,-4 0 0 0,4 3 0 0,-6-3 8 16,3 0-8-16,3 0 8 0,-7 0-8 0,1-3 8 15,6 3-8-15,-6-2 0 0,0-1 0 0,3 3-8 16,2-5 8-16,-2 5 0 0,3-3 0 0,-3 1 0 16,6 2 10-16,-1-3 1 0,4-2 0 0,-3 2 0 15,5-2-11-15,-2 0 0 0,-3-3-12 0,0 0 12 0,0 0 0 16,-1 0 0-16,4-5 0 0,-3 3 0 0,0-4 0 15,2 1 0-15,7-3 8 0,-6 1-8 0,5-1 0 0,-5-3 0 16,3 3 0-16,-3-2 0 0,5 0 0 16,-5 2 8-16,6-3-8 0,-6-2 0 0,5 0 0 0,4-3 8 15,-3 3-8-15,5-3 0 0,-2 3 8 0,3-3-8 16,-1-2 8-16,4 2-8 0,-6-2 8 0,2-3-8 16,4 0 0-16,5 0 8 0,4-3-8 0,-6 5 0 15,-1-2 9-15,1-2-9 0,-1-1 0 0,1 0 9 16,2-2-9-16,4 0 0 0,-3-1 8 0,5 4-8 15,-5-4 0-15,2 1 0 0,-5 2 0 0,-1-2 0 16,4-3 8-16,3 0-8 0,5 0 0 0,-2 2 10 16,-4-2-10-16,4 0 8 0,-4 0-8 0,4 0 0 0,2 0 0 15,-5 0 0-15,8 0 0 0,-5 0 8 0,-7-2-8 16,7 2 0-16,-9 2 0 0,2-2 0 0,4 0 0 16,-7 0 0-16,7 0 0 0,2 0 0 0,-2 3 0 15,0-3 0-15,-1 0 0 0,4 0 0 0,-7 0 0 0,4 0 0 16,5 0 0-16,-2 0 0 0,2 0 8 0,-2-3-8 15,-1 1 0-15,4 2 0 0,-4-3 0 0,1 0 8 16,2 3-8-16,-2-2 0 0,-6 2 0 0,-1-3 0 16,4 3 0-16,-4-2 0 0,4-1 8 0,-1 3-8 15,4 0 0-15,-4 0 0 0,-2-3 0 0,0 3 0 16,-4-2 0-16,4 2 0 0,2 0 0 0,4-3 0 16,-4 3 0-16,7-3 8 0,-12 3-8 0,5 0 8 15,1-2-8-15,2-4 0 0,-2 4 0 0,2-1 0 16,1 3 0-16,2-3 0 0,-5 3 0 0,2-2 0 15,-8 2 0-15,9-3 0 0,-4 0 0 0,4 3 0 0,-1 0 0 16,-2 0 0-16,-1 0 0 0,1-2 0 0,2 2 0 0,1-5 0 16,-1 2 0-16,1-2 0 0,2 5 0 0,1-3 0 15,-9 0 0-15,2 1 0 0,4-4 0 0,-1 1 0 16,-2 0 0-16,-1 2 0 0,4 0 0 0,-1 1 0 16,-5-1 0-16,-1-2 0 0,-2 0 0 0,6 2 0 15,2-2 0-15,4 2 0 0,-4 0 0 0,1-2 0 16,-4 0 0-16,4 2 0 0,-4 1 0 0,1-1 0 15,2 0 0-15,-2-2 0 0,0 5 0 0,-1-3 0 16,-5 3 0-16,-1-2 0 0,1 2 0 0,0-3 0 16,2 0 0-16,1 1 0 0,-1-1 0 0,1 0 0 15,-4 1 0-15,1 2 0 0,3 0 0 0,2 0 0 0,1-3 8 16,-1 0-8-16,1 1 0 0,-4-1 0 0,-2 1 0 16,0-1 0-16,-1 0 0 0,-2 3 0 0,5-5 0 0,-5 2 0 15,3 1 0-15,-4-1 0 0,7 0 8 0,-4 1-8 16,-2-1 0-16,0 0 0 0,-4 1 0 0,4-1 0 15,-3 0 0-15,2 1 0 0,1-3 0 0,0 2 0 16,2 0 0-16,-2-2 0 0,2-3 8 0,-2 3-8 16,0-1 0-16,-4 1 0 0,4-3 0 0,5 0 8 15,-2 0-8-15,0-2 0 0,-4 2 0 0,1 0 8 16,-6 0-8-16,-1 0 0 0,1 0 0 0,0 0 0 16,2 0 0-16,-2 0 0 0,0-2 0 0,-1 2 0 15,-2-3 12-15,3 3-2 0,-4 0-1 0,-2 0 0 0,0-2-9 16,-1-3-9-16,-2 2 9 0,0 0-13 0,6-2 13 0,-1-3 0 15,-2 0 0-15,3 1 0 16,2-1 0-16,-2 2 8 0,0-1-8 0,0-4 0 0,-7 3 8 0,4-5-8 16,-3 2 0-16,2-2 0 0,1-3 9 0,0 1-9 15,0-1 0-15,-1-3 9 0,4-2-9 0,3 3 0 16,-1-1 9-16,-2-2-9 0,-3-2 0 0,-3 1 0 16,-4 1 0-16,1 3 8 0,-6-9-8 0,6 4 0 15,-1-1 0-15,1 0 8 0,-3 3-8 0,0-3 0 16,0 3 0-16,-1 3 8 0,-2-3-8 0,0 0 0 15,-3 2 0-15,0-2 0 0,-1 3 0 0,-2-4 0 16,0 4 0-16,0-3 0 0,-3 0 0 0,0 2 0 16,0-2 0-16,3 3 0 0,-4 2 0 0,1 0 0 0,0 3 0 15,0-3 0-15,0 3 0 0,0 0 0 0,3-3 0 0,0 3 8 16,-4-6-8-16,4 6 0 0,-3-3 0 0,0-2 0 16,-3 2 0-16,0 0 9 0,-3 3-9 0,3-3 0 15,0 1 8-15,0-4-8 0,-1 3 0 16,1 0 0-16,0 3 0 0,-3 0 0 0,3 0 0 0,-3 0-9 15,0 0 9-15,0-1 0 0,3 1 0 0,-6 0 0 16,3 0 0-16,0-3 0 0,-3 0 0 0,2 1 0 16,-2-1 0-16,3-3 0 0,-3 3 0 0,0 1 0 15,0-4 0-15,0 3 0 0,-3 1 0 0,3 1 0 16,-3 1 0-16,3 0 0 0,-3-3 0 0,0 3 0 16,-3 0 0-16,3-3 0 0,-3 3 0 0,0 0 0 15,-3-3 8-15,3-3-8 0,0 4 8 0,-3-4-8 16,0 1 0-16,0-1 0 0,0 1 0 0,0-1 0 15,0 4 0-15,-3-1 0 0,3 0 0 0,-6 3-8 0,3 2 8 16,-3-2 0-16,0 3 0 0,-2-4 0 0,-1 4 0 16,0 2 0-16,0-3 0 0,0 1 0 0,-3-1 0 15,0 4 0-15,0-4 0 0,3 3 0 0,0-2 0 0,1 4 0 16,-7-1 0-16,3 1 0 0,-3 1 0 0,0 2 0 16,3-2 0-16,-3 3-8 0,0 2 8 0,-2-3 0 15,5 3 0-15,-6-2 0 0,3 2 0 0,0 0 0 16,3 0 0-16,-6 3-8 0,4-3 8 0,-4 2 0 15,0 1 0-15,-3 0 0 0,-3 2 0 0,-2-2 0 16,2 2 0-16,-6 0 0 0,3 1 0 0,1-3 0 16,-4 2 0-16,3 0 0 0,0 1 0 0,3-1 0 15,-2 0 0-15,-4 3 0 0,0 0 0 0,-5-2 0 0,-1 2 0 16,3 0 0-16,0-3 0 0,4 3 0 0,-1-3 0 0,3 3 0 16,0-2 0-16,4-1 0 0,2 3 0 0,3-3 0 15,3 1 0-15,3-1 0 0,0 3-9 0,6 0 9 31,0 0-192-31,-2 3-33 0,-10-3-7 0,3-5-2 0</inkml:trace>
  <inkml:trace contextRef="#ctx0" brushRef="#br1" timeOffset="96065.62">4729 17449 172 0,'0'0'8'0,"0"0"1"0,0 0-9 0,0 0 0 0,0 0 0 0,0 0 0 15,0 0 192-15,0 0 37 0,0 0 7 0,0 0 2 16,0 0-138-16,0 0-27 0,0 0-5 0,0 0-2 16,0 0-22-16,0 0-4 0,0 0 0 0,0 0-1 15,0 0-2-15,6-5 0 0,0 2 0 0,2 1 0 16,1-4 5-16,0 4 1 0,0-1 0 0,-3-2 0 16,3 2-2-16,0-2 0 0,-3 0 0 0,3 2 0 15,3-2-13-15,0-1-4 0,0 1 0 0,-3 0 0 16,3-1 0-16,-4 1 0 0,4-3 0 0,0 0 0 15,3-2-24-15,0 2 0 0,0-3-12 0,0 1 12 16,0 2 0-16,0-3 0 0,-4 1 0 0,4-1 0 16,-3-2 0-16,0-1 0 0,0 1 9 0,0 3-9 15,0-4 8-15,-6 4-8 0,3-6 8 0,-3 5-8 16,0-2 0-16,0 3 0 0,-3-4 0 0,0 1 8 16,-3 3-8-16,0 2 12 0,0 0-4 0,0 0 0 0,-3 2-8 15,0 1 0-15,-3 3 0 0,0-1 8 0,0 3-8 16,-3 0 8-16,3 3-8 0,-9-1 8 0,0 3 3 0,0-2 1 15,0 2 0-15,0 1 0 0,1 2 3 0,2 0 1 16,-6-3 0-16,6 5 0 0,-3 1-4 0,0 0-1 16,0 2 0-16,3-3 0 0,-3 6-11 0,4-2 8 15,-1 4-8-15,-3-2 8 0,3 2 0 0,-3 4-8 16,0 1 12-16,-3-1-4 0,3 1-8 0,-3 4 8 16,-2-1-8-16,-1 3 8 0,3 1 1 0,-3-1 0 15,0 0 0-15,0 0 0 0,1 0-1 0,-1-3 0 16,0-2 0-16,3 0 0 0,-3 0 0 0,0-3-8 15,4-2 12-15,-1-4-4 0,3-1 2 0,6-1 0 0,-6-3 0 16,3 1 0-16,6-3 11 0,-3-3 3 0,9 1 0 0,-6-4 0 16,6-2-12-16,0 0-1 0,0 0-1 0,0-8 0 15,6 0-10-15,0-2 10 0,0-4-10 0,6-1 10 16,6-1-10-16,0-3 0 0,0-2 9 0,5-3-9 16,1 3 0-16,3-3 0 0,0 0 0 0,3 1 8 15,-1 1-8-15,1 1 0 0,-3 3 0 0,3-1 0 16,-7 6 0-16,4 2 0 0,-3 4 0 0,-6-1 0 15,0 5 0-15,-3 0 0 0,0 1 0 0,-1 2 0 16,-2 2 0-16,-3-2 0 0,0 6 0 0,-3 2-8 16,0-3 8-16,0 3 0 0,-12 0 0 0,3 2 0 15,0 1 0-15,0-1 0 0,-6 4 0 0,3-1 0 16,-3 0 0-16,-3 0 0 0,4 1 0 0,-4-1 0 16,3 0 0-16,-3 0 0 0,3-2 0 0,-3 2 0 15,3-5 0-15,0 3 0 0,0-3 0 0,0-3 0 0,0 0 0 16,0 0 0-16,9-5 0 0,0 0 8 0,-6 3-8 0,6-3 0 15,0 0 8-15,0 0-8 0,-9-3 0 0,9 3 8 16,0-5-8-16,0-3 0 0,3 0 0 0,0 0 8 16,0 0-8-16,6-2 0 0,3 2 0 0,-9-3 0 15,6 3 0-15,0 3 0 0,-6 2 0 0,3 1 0 16,0-1 0-16,-3 0 0 0,-3 3 0 0,6 3-10 16,-6-3 10-16,0 8 0 0,0 0 0 0,0 0 0 15,0 2 0-15,-3 1 0 0,-3 0-10 0,3-1 10 16,0 1-8-16,3 2 8 0,-3-5 0 0,3 5 0 15,0-5 0-15,0 0 0 0,3-3 0 0,0 1 0 16,-3-6 0-16,6 5-8 0,6-2 8 0,-6-1 0 0,3 1 0 16,3-3 0-16,-3 0 0 0,5-3 0 0,-5 1 0 15,3-1 8-15,3 0-8 0,0-2 8 0,0 0-8 0,0 2 8 32,0-2-82-32,0 0-16 0,-1 2-3 0,-2-2-951 0</inkml:trace>
  <inkml:trace contextRef="#ctx0" brushRef="#br1" timeOffset="96690.39">5175 17611 1324 0,'-9'-3'59'0,"9"3"12"0,0 0-57 0,-3 3-14 15,-3-3 0-15,6 0 0 0,0 0 24 0,0 0 3 16,0 0 0-16,0 0 0 0,0 0 7 0,0 0 2 15,0 0 0-15,0 0 0 0,9 2 1 0,0-4 1 16,-3-1 0-16,3 0 0 0,3 1-7 0,-3-1-2 16,0-2 0-16,0 0 0 0,0-1-29 0,-3 1 8 15,5 0-8-15,-2-1 0 0,0 1 8 0,0 0 0 16,-3-1-8-16,0-1 12 0,3 1-12 0,-9-2 0 16,6 3 0-16,-3-3 0 0,0 3 0 0,0-3 0 15,-3 8 0-15,0 0 0 0,-3-5 0 0,-3-3 0 16,0 2 0-16,0 1 0 0,-3 2 12 0,0 1-3 15,0 2-1-15,-6 0 0 0,1 2 7 0,-1 4 1 0,3-1 0 0,0 6 0 16,-6-1 22-16,3 1 5 0,-3 5 1 0,6-1 0 16,-2-1-20-16,-1 4-4 0,6-2-1 0,-6 0 0 15,3 0 9-15,3 2 3 0,0-4 0 0,3 1 0 16,-3 1-23-16,6-2-8 0,0-1 0 16,3-3 0-16,3 1 0 0,-3-3 0 0,6 0 0 0,0 0 0 15,-6-8 12-15,12 2-3 0,0 1-1 0,0-3 0 16,3 0-8-16,6-3 8 0,-4-5-8 0,7 1 8 15,3-4 0-15,-3-2 0 0,3 0 0 0,-1-1 0 16,-2 1-8-16,3-3 0 0,0 0 0 0,-3 0 8 16,-4 1-8-16,1 1-14 0,-6 1 3 0,0 3 1 15,0-1 10-15,-6 3-8 0,3 0 8 0,-9 3-8 16,-3 5 8-16,0 0 0 0,0 0 0 0,0 0 0 16,-3 5-8-16,-3 0 0 0,-3 3 0 0,3 3 0 15,-9 2 16-15,3 0 3 0,-3 1 1 0,6 1 0 16,-9 1 6-16,7-2 2 0,-1-1 0 0,3 0 0 0,3-2-20 15,0-3 0-15,0 2 0 0,6-2 0 0,3-3 29 0,-3-5 3 16,0 0 0-16,9 6 0 0,0-6-32 16,3-3 0-16,2-2 0 0,7 2 0 15,-6-5-20-15,3-2-9 0,0-4-3 0,3 1 0 16,-3 0-192-16,-1-3-38 0,16-24-8 0,-6 9-2 0</inkml:trace>
  <inkml:trace contextRef="#ctx0" brushRef="#br1" timeOffset="96815.46">5681 17264 1407 0,'-24'5'31'0,"18"-2"6"0,-3 5 2 0,1-3 1 0,2 1-32 0,0-1-8 0,-3 0 0 0,3 0 0 16,3 1 0-16,0 2-13 0,0-3 3 0,3 3-402 16,-3 2-80-16</inkml:trace>
  <inkml:trace contextRef="#ctx0" brushRef="#br1" timeOffset="97330.73">5589 17600 288 0,'0'0'25'0,"0"0"-25"0,0 0 0 0,0-5 0 0,0 5 184 0,0-8 31 15,3 3 6-15,-3 5 2 0,0 0-127 0,0 0-26 16,3-6-5-16,-3 6-1 0,0 0 13 0,0 0 3 16,0 0 0-16,0 0 0 0,0 0-32 0,0 0-7 15,0 0-1-15,6 0 0 0,0 3 0 0,-6-3 0 16,3 8 0-16,0-3 0 0,-3 3-3 0,0-3-1 16,0 3 0-16,0 0 0 0,-6 3-9 0,3-3-3 15,0 2 0-15,0-2 0 0,-3 0-12 0,3 0-4 16,-3 0 0-16,3-3 0 0,0 1 20 0,3-6 3 15,0 0 1-15,0 0 0 0,0 0-32 0,0 0 0 16,0 0 0-16,0 0 0 0,0 0 12 0,9-3-3 16,0-2-1-16,3-3 0 0,0 3-8 0,0-6 8 0,2 0-8 15,1 3 8-15,3-2-8 0,-6-3 0 0,3 2 0 16,0 3-11-16,0-2 3 0,-3 2 0 0,0 2 0 16,-1-2 0-16,-2 3 8 0,-3 2 0 0,0 1 0 0,0-1 0 15,-6 3 0-15,0 0 0 0,0 0 0 0,0 5 0 16,0 3 0-16,0 0 0 0,-3 0 0 15,-3 3 0-15,0-1 0 0,-3 4 9 0,3-1 0 0,-2 0 0 16,-1 0 9-16,0 1 2 0,6-4 0 0,-3 1 0 16,3-1-20-16,3-2 8 0,0 0-8 0,3-3 0 15,0 1 8-15,3-1-8 0,3-2 0 0,0-1 0 16,2-2 29-16,1-2 3 0,3-1 0 0,0-2 0 16,3 2-129-1,0-2-26-15,3-3-5 0,-6 0-848 0</inkml:trace>
  <inkml:trace contextRef="#ctx0" brushRef="#br1" timeOffset="97690.01">6059 17616 1825 0,'-12'5'80'0,"6"-2"18"0,3 5-78 0,0-6-20 16,0 1 0-16,-3 2 0 0,6-5 23 0,0 0 1 15,0 0 0-15,0 0 0 0,0 0 22 0,0 0 5 16,0 0 1-16,0 0 0 0,0 0-32 0,9 3-7 15,3-6-1-15,0 1 0 0,-3-1-12 0,3-2 0 16,0 0 0-16,0-3 0 0,0 0 0 0,0 0 0 16,0-3 0-16,-4 1 0 0,4 2 28 0,-3-3 4 15,0-2 0-15,-3 2 0 0,3 1-32 0,-6-1 0 16,0 3 0-16,-3 0 0 0,0 8 0 0,0 0 0 0,-9-5 0 16,0 2 0-16,-3 3 0 0,-3 3 0 0,-2 2 0 0,-1 3 0 15,0 3 32-15,0-1 0 0,-3 4 0 0,3 1 0 16,-3 1 25-16,4 0 6 15,-1 3 1-15,6-3 0 0,-3 2-20 0,6 1-3 0,0-4-1 0,3 4 0 16,3-3-28-16,3-3-12 0,3 3 8 0,0-5-8 16,3-1 0-16,6 1 0 0,0-3 0 0,6 0 0 15,0-3 15-15,8-2-3 0,-2-3 0 0,9-3 0 32,3-2-110-32,2-3-22 0,1-6-5 0,0 4-1 0</inkml:trace>
  <inkml:trace contextRef="#ctx0" brushRef="#br1" timeOffset="98611.7">7360 17306 838 0,'0'0'37'0,"0"0"8"0,0 0-36 0,0 0-9 0,0 0 0 0,0-5 0 15,0 5 89-15,0-5 16 0,0 5 3 0,0 0 1 0,-3-5-13 16,3 5-2-16,3-6-1 0,-3 6 0 0,-3-2-20 0,3-1-4 16,0-2-1-16,0 5 0 0,3-3-18 0,-3-2-4 15,0-1-1-15,3 4 0 0,-3-4-11 0,3 1-2 16,-6 3-1-16,3-4 0 0,3 1-4 0,-3-3-1 16,-3 3 0-16,0 2 0 0,0-2-2 0,0 2-1 15,-3 1 0-15,3-4 0 0,-6 4-7 0,0-1 0 16,-3 0-1-16,3 3 0 0,-9 0-3 0,4 0 0 15,2 3 0-15,-6 0 0 0,-3-1 8 0,0 6 0 16,3-3 1-16,-3 3 0 0,1 3-3 0,-1-3-1 16,-3 0 0-16,3 2 0 0,0 1-6 0,3 0-2 15,1-1 0-15,2 3 0 0,3-5-9 0,3 3 0 16,0 0 0-16,3-4 8 0,0 1-8 0,3 3 0 16,0-3 0-16,3 0 0 0,0-3 0 0,3 3 0 0,0-3 0 15,0 3 0-15,0-2 0 0,3-4 0 0,0 4 0 16,3-4 0-16,-3 1 8 0,3-1-8 0,0 1 0 15,-3-3 8-15,3 3-8 0,-4-3 0 0,1 2 0 16,0-2 0-16,0 3 0 0,-6-3 0 0,0 0 0 0,0 0 0 16,0 0-10-16,0 0 10 0,-9 5 0 0,-3 1-9 15,1-1 9-15,-1 0 0 0,-3 1 0 0,0 1 0 16,0 4 0-16,-6-3 0 0,3 0 0 0,0 2 0 16,1-2 0-16,-1 3 0 0,-3 0 0 0,3-1-8 15,-3 3 8-15,0 1 0 0,4-4 0 0,2 3 0 16,0 1 0-16,3-1 0 0,0-3 0 0,3 1 8 15,0 0 0-15,3-1 0 0,3 1 0 0,0-1 0 16,3 1-8-16,0 0 0 0,3-3 0 0,0 2 0 16,3-2 0-16,0 0 0 0,6 0 0 0,-3-3 0 15,0 0 0-15,3 3 0 0,0-5 0 0,3 0 0 0,-4-1 0 16,4 4 8-16,0-6-8 0,-3 0 8 0,3 0 0 16,0 0 0-16,3-3 0 0,-3 0 0 0,2 1-8 0,1-4 0 15,0 4 0-15,6-6 0 16,0 0-111-16,0 0-23 0,2-3-5 15,1-2-877-15</inkml:trace>
  <inkml:trace contextRef="#ctx0" brushRef="#br1" timeOffset="98845.99">7315 17547 1695 0,'-12'3'75'0,"9"-1"16"0,-3 4-73 0,0-1-18 0,4-2 0 0,-4 2 0 16,-3 0 44-16,3 1 6 0,0 2 1 0,3 2 0 15,-9-5 5-15,3 6 0 0,6 0 1 0,-6 2 0 16,3-3-21-16,0 4-5 0,-3-1-1 0,3-3 0 16,0 1-14-16,0 2-4 0,0-2 0 0,3 2 0 15,6-5-12-15,-6 3 11 0,0-4-11 0,0 1 10 16,3 0-23-16,0-2-5 0,0-6-1 0,0 0 0 31,0 0-200-31,0 0-40 0,18-6-8 0,-18 6-1 0</inkml:trace>
  <inkml:trace contextRef="#ctx0" brushRef="#br1" timeOffset="98986.62">7399 17396 1479 0,'-12'-5'32'0,"9"5"8"0,-3 3 0 0,3-3 2 0,-3 2-34 0,6-2-8 0,0 0 0 0,0 0 0 16,0 0-22-16,-3 6-6 0,0-1-2 0,3 3-390 15,3 0-79-15</inkml:trace>
  <inkml:trace contextRef="#ctx0" brushRef="#br1" timeOffset="99486.46">7479 17563 403 0,'0'0'36'0,"0"0"-36"0,0 0 0 0,0 0 0 16,0 0 196-16,0 0 32 0,0 0 6 0,0 0 2 16,0 0-100-16,0 8-20 0,-6 3-4 0,0-1-1 15,0 3-25-15,0 1-5 0,-3-1-1 0,3 0 0 16,-6 0-16-16,3 1-3 0,1-1-1 0,2 0 0 15,-3 0-18-15,0 0-4 0,6-2-1 0,-3 0 0 16,3-3-14-16,0-1-3 0,3-1-1 0,3-1 0 16,0 3-19-16,-3-8 10 0,9 3-10 0,0-3 8 15,3-3-8-15,2-2 0 0,1-1 0 0,3-2 0 16,3 1 16-16,0-4 0 0,-3 0 1 0,0-2 0 16,2-3-37-16,-2 3-8 0,0 0-2 15,-3 0 0-15,-3-1-9 0,0 4-1 16,3-1-1-16,-6 3 0 0,-3 3 24 0,0 0 5 0,-1 2 0 0,-5 3 1 0,0 0 11 0,-5 5 0 15,-1 1 0-15,0 2 0 0,3 2 31 0,-3 3 8 16,-9 1 1-16,3-1 1 0,6 0 11 0,-3 0 3 16,-3 3 0-16,6-3 0 0,0-2-41 0,3 2-14 15,0-2 9-15,3-3-9 0,0 0 9 0,6 0-9 16,6-3 10-16,-3 0-10 0,-6-2 12 0,9-3-3 16,6 0-1-16,3-3 0 0,-4-2-8 0,7-3 0 15,-3 3 0-15,6-6 0 16,-6 0-184-16,3-2-33 0,-4-3-7 0</inkml:trace>
  <inkml:trace contextRef="#ctx0" brushRef="#br1" timeOffset="100454.99">8134 17306 1094 0,'-18'-5'48'0,"18"5"11"0,0 0-47 0,0 0-12 0,-6-3 0 0,6 3 0 16,0 0 129-16,0 0 24 0,0 0 5 0,0 0 1 15,0 0-99-15,0 0-19 0,0 0-4 0,0 0-1 16,0 0-10-16,6 6-2 0,3-4-1 0,0-2 0 16,3 0 1-16,0 0 0 0,0 0 0 0,2-2 0 15,-2-1-8-15,3 0 0 0,0-2-1 0,0 0 0 16,0 0-7-16,-3-3 0 0,6 0-8 0,-3 0 12 0,-1-3-12 16,1 3 11-16,3-2-11 0,-6-1 10 15,0-2-10-15,0 0 0 0,-3 2 9 0,3-2-9 0,-6 2 0 16,0 1 9-16,-3-6-9 0,0 3 0 0,-3 2 10 0,0-2-10 15,-3 2 8-15,-3 3-8 0,0 0 0 0,-3 3 8 16,-3 0-8-16,-3 5 0 0,0 2 8 0,-6 6-8 16,-3 0 8-16,1 5-8 0,-4 1 32 0,-3 4 0 15,-3 3 1-15,1 1 0 0,5 4-1 0,-3 3 0 16,-3 0 0-16,1 3 0 0,2 2-7 0,3 1-1 16,-3 4-1-16,6-2 0 0,1 1-13 0,-1-1-2 15,9-3-8-15,0 0 12 0,0-2-12 0,6-3 0 16,0-2 8-16,6-6-8 0,0 0 0 0,0-5 0 15,6-3 0-15,0 0 0 0,3-5 11 0,0 0-11 16,3-3 12-16,0 1-12 0,0-4 14 0,3-2-4 16,0-5-1-16,0 2 0 0,6-2-9 0,-4-3 10 0,-2 3-10 15,0-3 10-15,3 0-10 0,0 0 0 0,-3 3 0 0,-3-3 0 16,-6 3 0-16,6 2 0 0,0-2 0 0,-6 2 0 16,-3 3 0-16,0 0 0 0,0 0 0 0,0 0 0 15,-3 8-11-15,0-3 11 0,0 6-8 0,0-3 8 16,3 2 0-16,0 1 0 0,-6 0 0 0,3-4 0 15,9 4 0-15,-3-3 0 0,-3 0 0 0,3 0 0 16,6-3 0-16,3 0 8 0,-3-2-8 0,2 0 0 16,1-1 9-16,0-2-9 0,6-2 12 0,0-1-12 15,0-2 12-15,0 2-12 0,2-2 12 0,1-3-12 16,0 3 11-16,0-3-11 0,-3 0 10 0,0-3-10 16,0 3 9-16,-1-2-9 0,-2-1 8 0,0 1-8 15,0-4 0-15,-3 1 0 0,3 0 8 0,-6 0-8 0,0-1 0 16,3-2 0-16,-3 3 9 0,-3 0-9 0,-1-3 0 0,-2 6 8 15,-3 2-8-15,0 0 0 0,-3 2 0 16,-2 4 0-16,-1 2 0 0,-3 2 0 0,-3 1 0 0,0 2 0 16,-3 6 0-16,3-3 0 0,-6 5 0 0,3 0 0 15,-3 1 0-15,4 1 0 0,-1 1 17 0,0 0-1 16,3 0 0-16,0 0 0 0,6 0-5 0,-3-3-2 16,3 0 0-16,3 0 0 0,3 1-9 0,0-1 0 15,3-5 0-15,3 0 8 0,3-3-8 0,-3 0 8 16,9-5-8-16,0 3 8 0,3-6 0 0,-1 3 0 15,4-5 0-15,0-3 0 0,3 3-8 0,0-3 0 16,0 0 0-16,-1-3 8 16,4-2-33-16,-3 0-7 0,0 0-2 0,0 0 0 15,-1-3-27-15,1 2-6 0,-3 1-1 0,0 0 0 16,-6 2 16-16,0 1 4 0,-3 2 0 0,-3 0 0 0,-4 3 33 0,1 2 15 0,-6 3-12 0,0 0 12 16,0 0 11-16,0 0 9 0,-3 5 3 0,-3 6 0 15,1-3 28-15,-4 2 5 0,-3 4 2 0,0-4 0 16,3 3-21-16,-3 1-4 0,0-1-1 0,3 0 0 15,3 0-5-15,0 1-2 0,0-4 0 0,3 1 0 16,0-3-25-16,6-3 0 0,0 0 0 0,3 1 0 16,-6-6 0-16,9 2 0 0,3 1 0 0,0-3 0 15,3-3 0-15,-3-2 0 0,3 0-9 0,0-3 9 16,-1 0-111 0,1 0-15-16,-3-3-3 0,0-2-1 0,0 0-119 0,0-3-24 15</inkml:trace>
  <inkml:trace contextRef="#ctx0" brushRef="#br1" timeOffset="100908.01">9220 17013 1440 0,'-12'0'128'0,"6"2"-103"0,0 1-25 0,1 2 0 16,-4-2 84-16,3 2 11 0,0 3 2 0,0-3 1 15,-3 6-22-15,3 0-5 0,-3 2-1 0,0 5 0 16,0 4-13-16,0 1-2 0,-6 4-1 0,3 2 0 15,0 0-22-15,-2 3-4 0,-7 2 0 0,0 3-1 16,3 0-15-16,0 0-2 0,-3-5-1 0,0 2 0 16,1 1-9-16,2-1 12 0,0-2-12 0,0-3 12 0,0-2-3 0,6 2 0 0,-3-3 0 0,6-2 0 15,1-6-1-15,-1 1-8 0,3-3 12 0,0-3-4 16,6 0-8-16,-3-2 8 0,3-3-8 0,0-3 8 31,3 3-8-31,0-3 8 0,0-2-8 0,3 0 8 0,3-1-8 0,-3-2 0 0,2 0 9 0,1-2-9 31,0 2-39-31,0-6-12 0,0 4-2 0,0-4-1 0,0 1-45 0,0 0-9 0,-3-3-1 0,-3 0-1 16,3 0-78-16,-3 0-16 0,-3-3-4 16,-3 4 0-16</inkml:trace>
  <inkml:trace contextRef="#ctx0" brushRef="#br1" timeOffset="101095.46">8783 17558 1749 0,'0'0'38'0,"-3"-6"8"0,0 4 2 0,3 2 2 0,0-5-40 0,0 5-10 16,0-6 0-16,0 6 0 0,3-5 92 0,0 2 17 0,3-2 3 0,0 2 1 15,3 1-50-15,-1-4-11 0,1 6-1 0,3-2-1 16,0 2-6-16,3-3-2 0,0 3 0 0,3-3 0 31,0 3-27-31,-3 0-6 0,-1 0-1 0,4 0 0 16,-3 0-8-16,0 0 8 0,-3 0-8 0,3 0 8 31,-3 0-41-31,0 0-9 0,0 0-2 0,-3 0-1036 0</inkml:trace>
  <inkml:trace contextRef="#ctx0" brushRef="#br1" timeOffset="101220.43">8830 17333 1958 0,'-18'-13'87'0,"13"7"17"0,-4 1-83 0,3 2-21 0,0-2 0 0,6 5 0 16,0 0 118-16,0 0 19 0,0 0 4 0,6-3 1 15,3 1-156-15,5 2-31 0</inkml:trace>
  <inkml:trace contextRef="#ctx0" brushRef="#br0" timeOffset="144986.94">18971 8133 230 0,'0'0'20'0,"0"0"-20"0,0 0 0 0,0 0 0 15,0 0 218-15,0 0 39 0,0 0 8 0,0 0 2 16,6 0-132-16,-3 0-27 0,3-2-4 0,-3 2-2 16,3-3-42-16,3 3-9 0,-3 0-2 0,3-3 0 15,3 1-5-15,-3-1-2 0,3 3 0 0,0 0 0 16,3-3-18-16,0 1-4 0,-4-1-1 0,4 3 0 16,-3-5-9-16,0 2-2 0,3 3 0 0,-3-2 0 0,0-1-8 15,0 0 0-15,0 3 0 0,0-2 8 0,-1-1 1 0,1 3 0 16,-6-3 0-16,3 3 0 0,0 3-9 0,-3-3 0 15,-6 0 0-15,0 0-11 0,6 0 11 0,-3 3 0 16,0 2 0-16,-6 3 0 0,3-8 17 0,0 5 3 16,-3 3 0-16,0-3 0 0,0 1-2 0,-3 2 0 15,0 0 0-15,0-1 0 0,3-1-8 0,-3 2-2 16,0 0 0-16,0 0 0 0,3-3-8 0,0 3 0 16,-2 0 0-16,-1-3 0 0,3 3 0 0,0-3 8 15,-3 3-8-15,3-3 0 0,0 3 0 0,0-2 0 16,0 2 0-16,0 0 0 0,0 0 0 0,0-1 0 15,0 1 0-15,3 0 0 0,-3 3-11 0,0-3-1 16,0 2 0-16,3 1 0 0,0 0 12 0,-3-1 16 16,0-2-4-16,3 3-1 0,-3-1-11 0,3 4 0 15,-3-1 0-15,3 0 8 0,-6 0-8 0,6-2 0 0,-3 2 0 16,0 0-11-16,0 0 11 0,0 1-12 0,0-1 12 16,-3 0-12-16,-3-2 12 0,3 2 0 0,0-2 0 0,-3-1-8 15,4-2 8-15,-4 3 0 0,-3-1 0 0,0 1 0 16,6-6 0-16,-6 0 0 0,-3 3 0 0,3-2 0 15,0-4 0-15,0 4 14 0,-3-4-3 0,4 1-1 16,-4-3-10-16,0 0 0 0,0 0 0 0,0-3 0 16,3 3 0-16,3-5 0 0,-3 2 9 0,0-5-9 15,3-2 9-15,0 2-9 0,4-3 12 0,-1 3-12 16,3 0 11-16,0 0-11 0,0-2 10 0,0 2-10 16,3-3 0-16,0 3 0 0,3 3 0 0,0-3 0 15,0 0 0-15,0 0 0 0,3 6-13 0,-4-4 4 16,4 4-207-16,0-4-40 15,3-4-9-15,0 7-2 0</inkml:trace>
  <inkml:trace contextRef="#ctx0" brushRef="#br0" timeOffset="145533.7">19326 8366 288 0,'0'0'25'0,"0"0"-25"0,0 0 0 0,0 0 0 16,0 0 197-16,0 0 35 0,0 0 6 0,-3 8 2 15,0 3-100-15,0-3-20 0,-3 0-4 0,0 5-1 16,0-3-23-16,0 1-4 0,-3 0 0 0,3 2-1 15,-3 0-19-15,3 0-3 0,0-5-1 0,3 3 0 16,0 2-27-16,0-2-5 0,0-4-2 0,0 1 0 16,3-2-17-16,0 2-3 0,0-8-1 0,0 0 0 15,6 2-9-15,-6-2 0 0,0 0 9 0,9-2-9 16,0-1 9-16,3 0-9 0,-6-5 12 0,6 3-12 0,3-3 9 0,0 0-9 16,-3-2 0-16,0-1 9 0,2 0-9 15,4 1 0-15,-3 2 0 0,0-3 0 0,-3 3 0 0,0 1 0 16,-6-4 0-16,0 6 0 0,-3 2 0 0,0-2 0 15,0 2 0-15,-3 0 0 0,0 1 0 0,-3 4 0 16,6-2 0-16,-6 3 0 0,-3 2 0 0,0 3 0 16,3 0 0-16,-3 0 8 0,0 0 2 0,0 3 0 15,0-1 0-15,0 1 0 0,0-3 23 0,3 2 5 16,-3 1 1-16,3 0 0 0,0-4-29 0,0 1-10 16,3 0 0-16,3 0 9 0,-3 0-9 0,6-2 0 15,3-4 0-15,0 3 0 0,-6-2 0 0,6-3 0 16,3 0 0-16,0 0 0 0,0-5 0 0,3 2-16 15,-1-2 4-15,1 2 1 16,0-5-104-16,0 0-21 0,0 3-4 0,0-6 0 16,-3-2-116-16,0-3-24 0</inkml:trace>
  <inkml:trace contextRef="#ctx0" brushRef="#br0" timeOffset="146517.81">19906 7887 518 0,'0'0'23'0,"0"0"5"0,0 0-28 0,0 0 0 0,0 0 0 0,0 0 0 16,0 0 246-16,0 0 44 0,-3 6 9 0,3-1 1 15,0 0-146-15,-3 3-30 0,-3 3-5 0,0 2-2 16,-3 0-42-16,-3 3-9 0,-2 2-2 0,2 4 0 16,0 4 0-16,-3 1 0 0,-6-1 0 0,6 3 0 0,6 6-27 15,-6-4-5-15,-3 1-2 0,4 2 0 16,2-2-7-16,0 0-2 0,3-3 0 0,-3 0 0 15,3-5-21-15,0 2 9 0,3-2-9 0,0 0 0 0,0-5 0 0,3-1 0 16,3-2 0-16,-3 0 0 0,3-3 0 0,0 0 0 16,0-5 0-16,3 0 0 0,-3-5 0 0,0-3-11 15,0 0 11-15,0 0-10 16,9-3-142-16,-6-2-29 0,3-6-6 0,-3 1-1 16,3-1 76-16,0-2 16 0,-6 0 2 0,6-1 1 15,-3 1-23-15,0-3-4 0,-3 0 0 0,0 3-1 16,-3 0-4-16,3 0-1 0,-3 2 0 0,0 1 0 0,0-1 126 0,0 3 24 15,0 3 6-15,-3-1 1 0,3 4 83 0,-3-1 17 16,3-2 3-16,-3 2 1 0,6 3-22 0,0 0-4 16,-3-2-1-16,3 2 0 0,0 0-15 0,0 0-3 15,-3-3-1-15,3 3 0 0,0 0-28 0,0 0-5 16,0 0-2-16,0 0 0 0,0 0-25 0,0 0-5 16,0 0 0-16,0 0-1 0,0 0-10 0,3 5-1 0,3 1-1 0,0-1 0 15,-6-5-11-15,6 5 0 0,3 0 9 16,0-2-9-16,3 2 0 0,0-2 0 0,-12-3 0 15,12 3-12-15,6-1 12 0,-1-2 0 0,-2 0-9 0,6 0 9 32,-3 0-71-32,0 0-9 0,0 0-3 0,0 0 0 0,-7 0-44 0,1 0-9 0,0 0-1 15,0 0-1-15,-3 3 19 0,-3-3 4 0,0 3 1 0,0-3 0 16,0 0 78-16,-6 0 15 0,0 0 3 0,0 0 1 16,0 0 46-16,0 0 10 0,0 0 1 0,0 0 1 15,0 0 41-15,0 0 8 0,0 0 2 0,0 0 0 16,0 0-27-16,0 0-5 0,0 0 0 0,0 0-1 15,-3 5-12-15,3-5-3 0,0 0 0 0,0 0 0 0,0 0-15 16,0 0-3-16,0 0-1 0,0 0 0 0,0-5-13 0,3-1-4 16,0-2 0-16,0 3 0 0,3-3-8 0,-6 0 10 15,0 0-10-15,0 0 10 0,0 3 0 16,0 2 0-16,-3-2 0 0,0 2 0 0,-3 3 24 0,3 3 5 16,-6-3 1-16,0 5 0 0,0 1-4 0,0-1-1 15,-3 3 0-15,0 0 0 0,1 2-5 0,-4-2-1 16,3 6 0-16,0-4 0 0,3 3-14 0,0 1-3 15,0-1-1-15,6 0 0 0,-3-2-11 0,3-1 0 16,3 3 0-16,0-2 0 0,3-3 0 0,0 0 0 16,3-3 0-16,6 1 0 0,3-4 0 0,3 1 0 15,0-3 0-15,-1 0 0 0,-5 0 0 0,3 0 0 16,3-3 0-16,-3-2 0 0,3 2 0 0,-3 1 8 16,3-1-8-16,-1 0 0 0,-5 1 0 0,0-4 0 0,-3 4 0 15,3 2 0-15,-12 0 0 0,0 0 0 0,6 2 0 16,-6-2 0-16,0 0 0 0,0 0 0 0,9 6 0 0,-6-1 0 15,-3 0 0-15,0 3 0 0,0 0 0 0,-3 0 8 16,0-3-8-16,0 1 8 0,3 2-8 0,-3-6 8 16,3-2 3-16,0 0 0 0,0 0 0 0,0 0 0 15,0 6-3-15,0-6-8 0,0 0 12 0,0 0-4 16,0 0 0-16,0 0-8 0,0 0 12 0,3-6-4 16,3 1-8-16,0 0 10 0,-3-1-10 0,3-2 10 15,0 3-10-15,0-3 0 0,0 3 0 0,3-3 0 16,0 0 0-16,-4 0 0 0,7 0 0 0,0 0 0 15,0 0-60-15,0-2-15 0,0 2-2 16,3-3-664-16,-3 1-133 0</inkml:trace>
  <inkml:trace contextRef="#ctx0" brushRef="#br0" timeOffset="147111.71">20382 8342 288 0,'0'0'25'0,"0"0"-25"0,0 0 0 0,0 0 0 0,0 0 238 0,0 0 42 16,0 0 9-16,0 6 2 0,-3-1-170 0,0 3-33 16,3-3-8-16,-6 3 0 0,1 3-13 0,2-3-3 15,0 5 0-15,0 0 0 0,0 0-6 0,0 1-2 16,0-1 0-16,0 0 0 0,-3 3-16 0,3-3-3 16,3 0-1-16,-3 1 0 0,0-1-7 0,0 0-1 15,3-2-1-15,0-3 0 0,0-1-15 0,3-1-2 16,-3-4-1-16,6 4 0 0,-3-4 0 0,3 4 0 15,-3-6 0-15,3-3 0 0,-6 3 25 0,6-3 5 16,0-5 1-16,-4 0 0 0,7 1-40 0,-3-4 0 16,3-2 0-16,0-1 0 0,0 1 0 0,-3-3 9 15,3 3-1-15,3 0-8 0,-3 0 9 0,3 2-9 16,-3 1 0-16,3-1 9 0,-3 0-9 0,-3 3 0 16,2 0 0-16,-2 1 0 0,3 1 0 0,-6 1 0 15,3 0 0-15,0 2 0 16,-6 3-87-16,9-3-22 0,-9 3-5 0,6 0-1 15,0 3-140-15,-6-3-28 0</inkml:trace>
  <inkml:trace contextRef="#ctx0" brushRef="#br0" timeOffset="147736.29">20698 8485 1137 0,'0'0'50'0,"0"0"11"0,0 0-49 0,0 0-12 15,0 0 0-15,0 0 0 0,0 0 74 0,0 0 12 16,0 0 2-16,0 0 1 0,0 0-21 0,6 3-4 16,0-1 0-16,0-2-1 0,0-2-17 0,-6 2-3 15,0 0-1-15,6 0 0 0,3 0-17 0,0-3-3 16,-4 3-1-16,4 0 0 0,-3-2-10 0,0-4-3 16,3 1 0-16,0 0 0 0,-3-1 12 0,0-2 3 0,0 1 0 0,0-1 0 15,0 2-23-15,-3-2 0 0,0-2 0 0,-3-1 8 16,0 1-8-16,0 2 12 0,-3-6-4 0,3 4 0 15,0-1 7-15,-3 3 1 0,-3 0 1 0,0 3 0 16,0 0 16-16,-3 2 3 0,-3 3 1 0,0 3 0 16,-3-1-7-16,4 4-2 0,-4 2 0 0,0 0 0 15,3 0-9-15,-3 5-3 0,0-3 0 0,3 4 0 16,-3-4 5-16,3 3 1 0,1 1 0 0,-1 2 0 16,3-3-22-16,0 3 0 0,0-3 0 0,3 0 8 15,0 0 0-15,6-2 0 0,-3-1 0 0,3 1 0 16,0-3-8-16,3 0 0 0,-3-8 0 0,6 3 0 0,3-1-10 15,0 1 0-15,0-3 0 0,6-5 0 16,-1-1 10-16,-2 1 16 0,3-6-4 0,0 3-1 0,0-5-11 16,3 3 0-16,0-4 0 0,0 1 0 0,-1 0 0 0,-2 0-11 15,0 0 3-15,0-1 0 0,-6 4 8 0,0-1 0 16,-3 3 0-16,-3-2 0 0,0 4-12 0,0 1-1 31,-3 5 0-31,0 0 0 0,0 0 21 0,0 0 4 0,0 0 0 0,0 0 1 16,-9 5-13-16,0 3 11 0,-3 0-11 0,3 0 10 15,0 5-2-15,0-2-8 0,0 0 12 0,0 2-4 16,6 0-8-16,-3 0 10 0,3 0-10 0,0 1 10 16,1-1-10-16,2-3 0 0,2 1 0 0,1 0 0 15,0-3 0-15,3-3 0 0,3-2 0 0,3-1 0 0,-3-2 0 16,3 0-12-16,-12 0 4 0,15-8 8 16,0 0-56-16,0-2-3 0,3-1-1 0,-1-2 0 15,-2 2-155-15,3-2-31 0,0-3-6 0,0 0-518 16</inkml:trace>
  <inkml:trace contextRef="#ctx0" brushRef="#br0" timeOffset="148033.07">21296 7858 288 0,'0'0'12'0,"0"0"4"0,3-3-16 0,-6 1 0 16,-3-1 0-16,3 1 0 0,3-1 343 0,-6 6 65 15,3-3 14-15,0 0 2 0,0 2-262 0,0 1-53 16,-6-1-10-16,6 4-3 0,3-6-36 0,0 10-7 0,-2-2-1 0,-1 3-1 15,-3-1-15-15,-3 4-4 0,0 2 0 0,0 2 0 16,0 1-6-16,-3 2-2 0,0 3 0 0,-3 5 0 16,3 2-3-16,-3 1-1 0,0 3 0 0,1 2 0 15,-4-3-2-15,3 3-1 0,0-3 0 0,-3 1 0 16,3-3 4-16,0-3 1 0,0 0 0 16,4-3 0-16,-1-5-14 0,3 1-8 0,0 1 10 0,3-4-10 15,3-6 8-15,3 0-8 0,0 1 0 0,3-4 9 16,3-2 13-16,0-3 2 0,0-2 1 0,-6-3 0 15,12-3-46-15,0-2-10 16,-1-3-1-16,1-2-1 0,3-4-99 0,-3 1-19 0,6-5-4 0,-3-1-1 16,3 1-52-16,0-4-12 15,-1 1-1-15</inkml:trace>
  <inkml:trace contextRef="#ctx0" brushRef="#br0" timeOffset="148298.62">21525 7882 403 0,'0'0'17'0,"0"0"5"0,0 0-22 0,0 0 0 0,0 0 0 0,0 0 0 0,0 0 324 0,0 0 61 32,-6 3 12-32,0 2 3 0,3 0-232 0,-5 3-45 15,-1 0-10-15,0 3-1 0,0-1-34 0,0 1-6 16,-6 5-2-16,0 0 0 0,0 2-20 0,3 3-4 16,-6 0-1-16,1 6 0 0,2-1-13 0,-3 1-2 15,-3 2-1-15,6 5 0 0,0-2-10 0,0 0-3 0,0 0 0 0,1-3 0 0,-1 0-16 0,6-3 10 0,-3 1-10 16,3-4 8-16,3-1-8 0,-3-1 0 31,6-3 0-31,0 1 8 0,3-3-8 0,0-3 0 0,3-2 0 0,3-1 0 0,3-5-9 0,3-5-4 0,0 0-1 16,3 0 0-1,-3-5-194-15,2 0-38 0,4-3-8 0</inkml:trace>
  <inkml:trace contextRef="#ctx0" brushRef="#br0" timeOffset="149001.57">21573 8345 1094 0,'0'0'48'0,"0"0"11"0,0 0-47 0,0 0-12 0,0 0 0 0,0 0 0 0,0 0 48 0,0 0 8 0,0 0 2 0,0 0 0 16,0 0 2-16,0 0 0 0,0 0 0 0,0 0 0 16,0 0-12-16,0 0-1 0,0 0-1 0,0 0 0 15,0 0-2-15,0 0 0 0,0 0 0 0,0 0 0 16,0 0 4-16,0 0 1 0,0 0 0 0,0 0 0 16,0-5-7-16,0 5-2 0,0-6 0 0,0 6 0 15,-3-5 4-15,-3 5 1 0,3-3 0 0,-3 3 0 16,-3 0-10-16,3 3-3 0,-3-3 0 0,0 5 0 15,3-5-7-15,-2 6-1 0,2-4-1 0,-3 4 0 16,3-4-14-16,0 4-9 0,0-4 12 0,0 3-12 16,0-2 0-16,6-3 0 0,0 0 0 0,0 8 0 15,-3-3 0-15,6 3 0 0,-3-8 0 0,3 6-9 0,0 2 9 16,3-3 0-16,0 3 0 0,3-3 0 0,-3 3 0 16,0 0 0-16,2-3 0 0,-2 1-8 0,0 1 8 15,3-1 0-15,-3 2-9 0,0-3 9 0,-3 0 0 16,0 3-9-16,3-3 9 0,-3 3 0 0,-3 0 0 0,-3-2 0 15,3-1 0-15,-3 3 0 0,-3 0 0 0,0-3 0 16,-3 0 0-16,0 3 0 0,0-5 0 0,-5 2 8 16,-1-2-8-16,0 0 0 0,-6-1 8 0,-3 1-8 15,3-3 0-15,1 0 0 0,-4 0 11 0,3 0-11 16,3-3 12-16,3 1-12 0,3 2 11 0,3 0-11 16,0 0 10-16,3 0-10 0,0-3 0 0,6 3 0 15,0 0 0-15,0-5 0 16,3-1-55-16,0-2-17 0,9 3-3 0,6-5-640 15,-3-1-128-15</inkml:trace>
  <inkml:trace contextRef="#ctx0" brushRef="#br0" timeOffset="149642.07">21927 8104 1220 0,'0'0'27'0,"0"0"5"0,6-2 2 0,3-1 0 0,0 0-34 0,0 1 0 0,0-4 0 0,3 1 0 0,3 0 56 0,-3-1 5 15,-1 1 1-15,4 0 0 0,3-3-2 0,0 0 0 16,0 3 0-16,3-1 0 0,-3-4-17 0,-3 2-4 16,-4 0-1-16,7 0 0 0,-3 3-24 0,0-3-5 15,-3-3-1-15,0 3 0 0,3 0-8 0,-3 0 8 16,-3 0-8-16,2 1 8 0,-5-1 12 0,0-3 3 15,0 3 0-15,-3-3 0 0,0 1 11 0,0-1 2 16,-3-5 1-16,-3 3 0 0,3 0-17 0,-6-3-3 16,0 3-1-16,0 0 0 0,-2-1 20 0,-1 6 3 15,-6 1 1-15,3 1 0 0,-3 4 25 0,0 2 6 32,-3 2 1-32,0 4 0 0,-3-1-39 0,-2 5-7 15,-1 1-2-15,-3 2 0 0,3 3 7 0,3 3 1 0,-2-1 0 0,-1 3 0 0,3 0-16 0,0 3-4 16,0 3 0-16,-3-1 0 0,-2 3-3 0,5 3-1 15,0 2 0-15,0 1 0 0,3-3-8 0,0-1 8 16,1-2-8-16,-1 3 8 0,6-5-8 0,0-1 0 16,0-2 0-16,6-3 0 0,0-2 0 0,3-1 0 15,3-5 0-15,0 1 0 0,3-4 0 0,0 1 0 0,3-3 0 16,-3-3 0-16,6 0 0 0,0-2 0 0,0-3 0 0,3-3 0 16,3 1 0-16,-1-4 0 0,1 1 0 0,0 0-11 15,3-3-7-15,-6 3-2 0,3-3 0 0,-3 0 0 31,0 2-12-31,-3 1-2 0,0 2-1 0,-3 1 0 0,-6 2 35 0,0 0 0 0,0 0 12 0,0 0-3 16,0 0-9-16,2 5 0 0,-2 3 0 0,-2 0 8 16,-1 3-8-16,-3-4 0 0,0 4 0 0,0 2 8 15,3-2 11-15,-3-1 1 0,3 1 1 0,-3 0 0 16,6-1-21-16,0-5 8 0,3 3-8 0,0 0 0 0,0 0 0 16,3-2 0-16,0 2 0 0,3-3 0 0,0-5 0 15,-1-3 0-15,1 3 0 0,3 0 0 16,0-2-28-16,0-1-11 0,0-5-1 15,0 3-1-15,3-3-206 0,0 2-41 0,0-2-8 16</inkml:trace>
  <inkml:trace contextRef="#ctx0" brushRef="#br0" timeOffset="150157.57">22183 8406 1324 0,'0'0'59'0,"0"0"12"0,-3 8-57 0,3-6-14 15,-3 4 0-15,0-1 0 0,0 0 75 0,3 1 12 16,-3-1 2-16,3-5 1 0,-3 8 8 0,3-3 2 15,0-5 0-15,3 5 0 0,-3-5-49 0,0 6-10 16,0-6-1-16,6 2-1 0,3 1-9 0,-3-3-2 16,-6 0 0-16,6 0 0 0,3-5-28 0,0 2 0 15,-3-2 0-15,3-1 0 0,0 1 0 0,0-3 0 0,0 0 0 16,0 3 0-16,-3-3 8 0,-1-3-8 0,1 4 0 0,-3-4 9 16,-3 0-9-16,0-2 0 0,0 0 0 0,-3 0 0 15,3 2 0-15,-6 1 0 0,-2 2 0 0,2 2 0 16,-6 1 8-16,3 2-8 0,-3 3 8 0,-3 6-8 15,0-1 20-15,-3 3-2 0,-3 2 0 0,1 1 0 16,2 2 26-16,-3 0 6 0,3 1 1 0,6 2 0 16,0-3-24-16,0 3-5 0,3 0-1 0,3-3 0 15,0 3-21-15,3 0 0 0,0-3 0 0,3 0 0 16,0-5 0-16,3 3 0 0,0-4 0 0,6-1 0 16,0-1 0-16,0-2 0 0,6-1 0 0,0-4 0 15,3-4 0-15,0 1 0 0,0-3 0 0,-4 0 0 0,4-2-22 16,-3-1 1-16,0 3 0 0,-3 0 0 15,6-2-11-15,-3-1-3 0,-3 0 0 0,0 4 0 16,-1 1 23-16,-2-2 12 0,-3 6-12 0,0-1 12 0,-6 3 0 0,0 0 0 16,0 0 0-16,0 0 0 0,-6 3 0 0,0 2 9 15,-3 3 1-15,1 0 0 0,-1 0 20 0,0 0 4 16,3 2 1-16,-3 3 0 0,3-5-22 0,0 3-4 16,3-3-1-16,0 0 0 0,0 0-8 0,3 0 0 15,0-3 0-15,0-5 0 0,0 0 0 0,12 5 0 16,0-2 0-16,0-3 0 0,-3-3-9 0,2-2 9 15,1 0-12-15,0 2 12 16,3-5-122-16,0 0-18 0,-3 0-3 0,3 0-520 0,-3-2-104 16</inkml:trace>
  <inkml:trace contextRef="#ctx0" brushRef="#br0" timeOffset="150454.37">22912 7773 633 0,'0'0'56'0,"0"0"-44"0,0 0-12 0,0 0 0 16,0 0 284-16,0 0 56 0,-5 0 10 0,-1 3 2 16,3 0-196-16,-6-1-39 0,3 6-8 0,-3 3-1 15,0 0-33-15,0 2-7 0,-3 0 0 0,-3 5-1 16,-3 1-12-16,3 2-3 0,-5 0 0 0,-1 6 0 16,-3-1-35-16,3 6-7 0,-3 2-2 0,0 3 0 0,1 0-8 0,-4 3 8 15,3 3-8-15,0-6 8 16,3-3-8-16,4-2 0 0,-1 2 0 0,3-5 0 0,3 0 0 0,3-5 0 15,0 0 0-15,3-3 0 0,0 0 0 0,0-5 0 16,3 0 0-16,3-5 0 0,0 2 0 16,3-5-9-16,0-3 9 0,3 0-10 15,3-5-75-15,-3 0-15 0,3-2-4 0,3-4 0 16,0 1-92-16,3-5-20 0</inkml:trace>
  <inkml:trace contextRef="#ctx0" brushRef="#br0" timeOffset="151157.31">22722 8390 345 0,'0'0'15'0,"0"0"4"0,0 0-19 0,0 0 0 0,0 0 0 0,6 3 0 16,-6-3 240-16,3 2 44 0,-3-2 8 0,6 3 3 15,-3 0-150-15,-3-3-29 0,0 0-7 0,6 5-1 16,0-5-64-16,0 2-14 0,-6-2-2 0,6 6-1 16,-6-6 4-16,6 0 1 0,-3 2 0 0,5-2 0 15,-8 0-9-15,6-2-2 0,0 2 0 0,0-3 0 16,0-2-8-16,0 2-1 0,0 1-1 0,-3-4 0 0,0 1-3 15,3 0-8-15,-3-1 12 0,0 1-4 0,0-3 0 0,0 0 0 16,0 0 0-16,-3 0 0 0,0 0 10 0,0 0 2 16,0 1 0-16,-3 1 0 0,0 1 11 0,-3 0 2 15,0-1 1-15,0 4 0 0,-3-1 4 16,-3 0 1-16,3 3 0 0,-2 0 0 0,-4 3-14 0,0 2-2 16,0 1-1-16,-3-4 0 0,3 4 17 0,0 2 3 15,-3-1 1-15,6-1 0 0,4 2-31 0,-4 0-12 16,3 2 8-16,-3-2-8 0,3 0 12 0,0 3-4 15,-3-3 0-15,6 0 0 0,0-1-8 0,0 4 0 16,3-3 0-16,-3 3 0 0,3-3 0 0,3-1 0 16,0 1 0-16,0-2 0 0,3 2 0 0,3-3 0 15,0 0 0-15,0-2 0 0,0-1 0 0,3-2 0 16,0 0 0-16,3 0 0 0,-3-2 0 0,3-1 0 16,0-2 0-16,2 0 0 0,-2-1 0 0,3-2 0 0,0 0 0 0,0 1 0 15,-3-4 0-15,0 3 0 0,-3-3 0 0,0 3 0 16,3 1-10-16,-3-1 10 0,-4 0 0 0,1 2-9 15,-3 1 9-15,0 0 0 0,-3 5 0 0,0 0 0 16,0 0 0-16,0 0 0 0,0 0 0 0,0 0 0 16,-6 5 11-16,0 0-3 0,1 1 0 0,-4 2 0 15,0 5 26-15,3 0 5 0,0-2 1 0,3 2 0 16,-6-3-32-16,6 4-8 0,0-1 0 0,0 0 0 16,3 0 0-16,0 1 12 0,3-1-4 0,0 0 0 15,0-2-8-15,6-1 0 0,-3 1 0 0,3-6 0 16,3 0 0-16,-1 1 0 0,4-4 0 0,-3-2 0 15,0 0 0-15,3 0-8 0,-3 0 0 0,3-5 0 16,-3 2-234-16,3-2-46 0,11-13-10 16,-11-1-2-16</inkml:trace>
  <inkml:trace contextRef="#ctx0" brushRef="#br0" timeOffset="151891.54">23794 7768 403 0,'0'0'36'0,"0"0"-36"15,0 0 0-15,0 0 0 0,0 0 214 0,0 0 36 16,0 0 7-16,-6 8 2 0,0 3-137 0,0-3-27 16,-3 2-6-16,0 1-1 0,-3 5 13 0,-3 2 3 0,0 1 0 0,-6 5 0 15,-3-1-23-15,-2 6-4 16,-4 6-1-16,-6 7 0 0,0 6-12 0,1 5-4 0,-1-3 0 0,0 3 0 15,4-3-26-15,-1 3-6 0,-6-3 0 16,3 1-1-16,1 2 1 0,-1-3 1 0,3 0 0 0,3-2 0 16,4-3-17-16,-1-6-4 0,3-2-8 0,3-2 12 15,6-3-12-15,0-6 0 0,1 0 0 0,2-2 0 16,3-3 0-16,3 1 0 0,-3-6 0 0,3-1 0 16,3-1 0-16,0-4 0 0,0-2 0 0,0-3 0 15,0 3 0-15,3-8-12 0,0 0 12 0,0 0-10 16,0 0-43-16,0 0-9 15,0 0-2-15,0 0 0 0,6-8-139 0,0 0-28 16,0 1-5-16,0-4-632 0</inkml:trace>
  <inkml:trace contextRef="#ctx0" brushRef="#br0" timeOffset="154321.28">19463 9120 716 0,'0'0'32'0,"0"0"6"0,0-5-30 0,3 0-8 0,0-3 0 0,-3 2 0 15,3 1 96-15,0 0 19 0,-3-3 3 0,0 8 1 16,0 0-23-16,0 0-4 0,0 0 0 0,0 0-1 0,0 0-16 0,0 0-3 15,0 0-1-15,0 0 0 0,8-5-8 0,-8 5-2 16,0 0 0-16,0 0 0 0,0 0-15 0,0 5-3 16,0 5-1-16,-5 1 0 0,2 0-1 0,-3 2 0 15,3 3 0-15,0 0 0 0,-3 2-23 0,0 3-5 16,0 0-1-16,0 1 0 0,0 1 9 16,-3-1 2-16,3 1 0 0,0 1 0 0,0-3-23 0,0 1 0 15,0-4 0-15,0 1 0 0,3-4 28 0,3-1 0 16,-3-1 1-16,3-2 0 0,0-4-29 0,0 1-20 15,0-8 4-15,0 0 0 0,3 8 16 0,3-5 0 16,-6-3 0-16,6 0 0 0,0 0 0 0,3-3 0 16,-3-2 0-16,3-3 0 0,-3 0 21 0,3 0 8 15,0-2 2-15,3-4 0 0,0-1-23 0,-1 1-8 16,1-2 0-16,3-2 0 0,3-1 8 0,-3 1-8 16,0-1 0-16,0 1 0 0,-3-1 0 0,3 1 8 15,-1-3-8-15,1-1 0 0,-3 4 0 0,3-3 0 16,3 2 0-16,0 1 0 0,3-3 0 0,-1 5 0 15,-5 0 0-15,6-3 0 0,0 3 0 0,0 1 0 0,-3 1 8 16,-3 1-8-16,-3 0 0 0,-1 2 0 0,1 1 0 0,-3 2 0 16,0 2-20-16,-3 1 4 0,0 3 0 0,-3-4 0 31,3 6-224-31,-6 0-45 0,0 0-9 0,0 0-2 0</inkml:trace>
  <inkml:trace contextRef="#ctx0" brushRef="#br0" timeOffset="154945.91">19728 9379 824 0,'0'0'36'0,"0"0"8"0,0 0-35 0,0 0-9 16,8-2 0-16,-2-3 0 0,-6 5 90 0,6-3 16 16,-3-2 3-16,3 2 1 0,3 0-50 0,0-2-9 15,-3 2-3-15,0-2 0 0,3 0-22 0,-3-3-5 16,0 3-1-16,3-1 0 0,-3 1-9 0,0 0-3 16,3-1 0-16,-6 1 0 0,0 0 0 0,3-3 0 15,-3 3 0-15,0-1 0 0,0-2 19 0,-3 0 3 16,-3 3 1-16,0 0 0 0,0 0 3 0,-3 2 1 15,6 3 0-15,-9 0 0 0,0 3 5 0,-3-1 2 0,-9 3 0 16,9 3 0-16,6 0 2 0,-3 0 0 0,-3 3 0 0,0-1 0 16,6 1-17-16,-2 0-3 0,-1 2-1 15,0 0 0-15,3 0-8 0,0 1-2 0,0-1 0 0,3 0 0 16,0 0 3-16,0-2 0 0,3-1 0 0,0 1 0 16,-3 0-16-16,6-1 0 0,0-5 0 0,-3-5 0 15,6 8 0-15,3-5 0 0,0-3 0 0,3 0 0 16,-1-3 0-16,1-2 0 0,0 2 0 0,3-2 0 15,3-3 0-15,0 0 0 0,-3-2 0 0,0 2 0 16,-3-3 8-16,2 3-8 0,1-2 11 0,-3 2-11 0,-3 2 0 16,0 1 0-16,-3 0 0 0,0 0-12 0,-6 5 12 0,0 0 0 15,0 0 0-15,0 0 0 0,0 0-8 0,-3 7 8 16,-3-1 0-16,0 2-9 0,0-3 9 0,0 0 14 16,3 1-3-16,0-1-1 0,3-5 6 0,0 0 0 15,0 0 1-15,0 0 0 0,0 0-5 0,0 0 0 16,0 0-1-16,0 0 0 0,0 0-1 0,0 0 0 15,6-3 0-15,3 1 0 0,0-4-1 0,3 1 0 16,-3-3 0-16,6 3 0 0,0-1-9 0,-3 1 0 16,-1-3 0-16,1 3 0 0,3 0 0 0,-3-3 0 15,0 2 0-15,-3-1 0 16,6 1-23-16,-3-2-9 0,-3 3-3 0,3-3-670 16,-3 3-135-16</inkml:trace>
  <inkml:trace contextRef="#ctx0" brushRef="#br0" timeOffset="155555.11">20442 9075 1220 0,'0'0'27'0,"0"0"5"0,0 0 2 0,0 0 0 0,12-2-34 0,0-1 0 0,-6-2 0 0,3 5 0 16,3-6 82-16,-4 6 10 0,1 0 1 0,3-5 1 0,-3 2-65 16,3-2-13-16,-3-3-2 0,0 0-1 0,3 0-1 15,-3 0-1-15,0 0 0 0,0 0 0 16,0-2-3-16,3 2-8 0,-7 0 12 0,4 0-4 0,-3-2-8 0,0 2 8 16,0 0-8-16,-3 0 8 0,-3-3-8 0,3 1 10 15,-3-1-10-15,3 3 10 0,-3-5-2 0,0 5-8 16,0-3 12-16,-3 3-4 0,3 0 8 0,0 3 2 15,-9 0 0-15,9 5 0 0,-9 0 35 0,0 2 7 16,-2 1 2-16,-1 5 0 0,-6 0-23 0,3 3-5 16,-3 2-1-16,-3 3 0 0,0 2 6 0,-2 1 1 15,-1 2 0-15,0 3 0 0,0 2-18 0,3 1-3 16,-3 4-1-16,-5 1 0 0,-4 0-6 0,6 2 0 16,9-2-1-16,-3 2 0 0,4-2-2 0,2-3 0 15,0 0 0-15,6-2 0 0,0-1-9 0,0-5 0 16,0 1 9-16,6-4-9 0,3-2 0 0,0-5 9 0,3-3-9 15,6-1 0-15,0 1 12 0,0-2-4 0,0-6 0 0,6-3-8 16,0 0 18-16,5-5-3 0,1-5-1 0,3 0 0 31,-3 2-38-31,-3-2-8 0,0 0-2 0,-1 0 0 0,-2 2 10 0,0 1 1 0,-6 2 1 0,0 0 0 16,0 0 22-16,-3 5 0 0,-6 3-9 0,0 0 9 16,0 0 0-16,0 0 0 0,-3 5 0 0,-3 3 0 15,-3 3 18-15,3-1 1 0,0 4 0 0,3-4 0 16,0 4 8-16,0-4 1 0,3-2 1 0,-3 3 0 15,0 2-29-15,3-3 0 0,0-2 0 0,0 0 0 16,3 0 0-16,3-2 0 0,-6-6-10 0,9 5 10 16,3-3 0-16,0-2 0 0,0 0 0 0,3-2-8 15,-6-3-156-15,6-1-32 16,-3 4-5-16</inkml:trace>
  <inkml:trace contextRef="#ctx0" brushRef="#br0" timeOffset="156086.21">20701 9398 172 0,'0'0'8'0,"-3"3"1"0,3-3-9 0,-3 5 0 15,-3 0 0-15,6 3 0 0,-3-3 340 0,3-5 67 16,0 0 13-16,3 8 2 0,-3 0-282 0,3 0-56 16,-3-8-11-16,3 6-2 0,-3-6-33 0,0 0-6 15,9 2-2-15,-3-2 0 0,-6 0-11 0,6 0-3 16,0-2 0-16,3-4 0 0,3 1-6 0,-4 0-2 15,1-3 0-15,3-3 0 0,-6 3-8 0,3 0 0 16,0-2 0-16,-3-1 0 0,-3 1 0 0,3 2 12 16,-3-6-12-16,3 4 12 0,-3-3-12 0,0-1 0 0,-3 4 0 15,0-1 8-15,-3 1-8 0,-3-1-14 0,3 6 3 0,-6-1 1 16,0 4 34-16,0-1 6 0,0 6 2 0,-6-1 0 16,0 1-12-16,1 5-1 0,-1 0-1 0,0 3 0 15,3-1 30-15,0 3 5 0,-6 1 2 0,6-4 0 16,0 6-31-16,3-3-5 0,-2 0-2 0,2 1 0 15,0-1-4-15,3 0-1 0,0 0 0 0,0 1 0 16,3-1-12-16,3-3 8 0,-3-2-8 0,6 0 0 16,-3 3 0-16,6-1 0 0,-3-4 0 0,-3-6 0 15,0 0 9-15,9 0-9 0,3 0 8 0,0-3-8 16,-1 0 0-16,-2-2 0 0,3-3 0 0,3 0 0 16,0-2-34-16,0-1 1 15,0-2 0-15,-3 0 0 0,0 2 20 0,-1 3 4 0,-2 0 1 0,0 3 0 16,-3 0-19-16,-3 2-3 0,-3 3-1 15,0 0 0-15,0 0 31 0,0 0-9 0,-3 8 9 0,0 3 0 0,-6-1 22 0,3 3 10 16,3 3 1-16,-2-3 1 0,-1-2-34 0,0 0-22 16,9-3 3-16,0 2 1 0,0-2 18 0,0 0 0 15,-3-8 0-15,5 5 0 0,4-2 0 0,3-6 0 16,-3 1 0-16,3-4 0 16,-3-2-208-16,-3 0-39 0,6-5-7 0,0-3-2 0</inkml:trace>
  <inkml:trace contextRef="#ctx0" brushRef="#br0" timeOffset="156273.68">20853 9033 2134 0,'0'0'47'0,"0"0"9"0,-6 0 3 0,6 0 1 0,-6 3-48 0,6-3-12 0,0 5 0 0,0-5 0 15,0 0 47-15,0 0 6 0,0 0 2 0,3 8 0 16,3 2-35-16,0-4-8 0,0-1 0 0,3-2-1 15,2 2-11-15,-2-2 0 0,3-1 9 0,0 1-9 16,0 2-126-16,0-5-30 16,0 0-5-16</inkml:trace>
  <inkml:trace contextRef="#ctx0" brushRef="#br0" timeOffset="156648.59">21311 8776 172 0,'0'0'16'0,"0"0"-16"15,3 0 0-15,-3 0 0 0,0 0 332 0,0 0 63 16,0 0 13-16,-9 6 2 0,3-1-215 0,0 3-43 15,-6 0-9-15,3 2-2 0,0 6-57 0,-2-3-11 16,-1 1-2-16,-3 7-1 0,-3-3-17 0,0 9-3 16,0-1-1-16,3 1 0 0,-3 4-17 0,1 1-3 0,-1 3-1 0,0-4 0 15,-3 4-8-15,6-4-3 0,-6 1 0 0,6 3 0 16,-2-6-8-16,-1-3-1 0,6 1-8 16,3-1 12-16,-3-5-12 0,3 0 0 0,6 1 0 0,0-7 0 15,3-1 0-15,3-1 0 0,0-5 0 0,6 0 0 16,0-6 0-16,0 4-16 0,3-6 1 0,0 0 1 15,0-6-74-15,2 1-16 0,1-3-2 16,3-5-1-16,0 0-144 0,0-3-29 0,15-19-5 16,-4 9-2-16</inkml:trace>
  <inkml:trace contextRef="#ctx0" brushRef="#br0" timeOffset="157101.62">21609 8747 1825 0,'0'0'80'0,"0"0"18"0,-6 0-78 0,3 3-20 16,-3-1 0-16,3 4 0 0,-6-1 103 0,3 0 17 15,0 3 3-15,-3 3 1 0,0-1-48 0,0 4-10 16,-3 2-2-16,0 2 0 0,1 3-20 0,-4 0-4 16,-3 6 0-16,0 2-1 0,-3-3-8 0,-6 6-2 15,-2 0 0-15,2 5 0 0,0-3-29 0,3 1 0 16,-3-1 0-16,4 1 0 0,2-6 0 0,3-3 0 15,0 1 0-15,3-1 0 0,3-2 0 0,3 0 0 16,0-3 0-16,3-3 0 0,0-2 0 0,3-3 0 16,-3-2-9-16,6 0 9 15,0-1-97-15,0-7-14 0,0-3-2 0,0 0-1 16,0 0-63-16,6-5-13 0,3-3-2 0,-3 0-1 16,0-3-91-16,0 0-19 0,0-2-3 0,0 0-107 0,3-16 330 15,-6 0-239-15,0 0 263 0,0 18 47 0,-6 3 12 16,0 0 0-16,3 3 226 0,0 0 47 0,-3-1 10 0,3 6 1 15,0 0-46-15,-3-5-10 0,3 5-1 0,0 0-1 16,0 0-77-16,0 0-15 0,0 0-3 0,0 0-1 16,0 0-50-16,0 0-11 0,0-8-1 0,3 5-1 15,3-2-29-15,3 3-6 0,0-1 0 0,3-2-1 16,3-1-31-16,0 1 0 0,-1 2 0 0,4-2 0 16,0 2 0-16,3 1 0 0,-3-1 0 0,3-2 0 15,-3 2-163-15,-4-2-38 0,4 5-8 0</inkml:trace>
  <inkml:trace contextRef="#ctx0" brushRef="#br0" timeOffset="157820.2">21469 9321 403 0,'0'-8'17'0,"3"3"5"0,-3 2-22 0,0-2 0 0,3 2 0 0,-3-2 0 15,3 3 180-15,0-1 31 0,0-2 6 0,-3 5 2 0,0 0-93 0,0 0-18 16,6-6-4-16,0 4-1 0,-6 2-24 0,0 0-5 15,0 0-1-15,0 0 0 0,0 0-4 0,0 0-1 16,0 0 0-16,0 0 0 0,0 8-3 0,-3 0-1 16,-3-1 0-16,0 4 0 0,0 0-26 0,0-1-6 15,-3 3 0-15,-3-2-1 0,3 2-5 0,0 0-1 16,3 1 0-16,0-4 0 0,-3 1-13 0,6-6-4 16,3 3 0-16,0-8 0 0,0 0-8 0,0 0 0 15,6 5 0-15,-6-5 0 0,9 0 0 0,0-2 0 16,3-4 0-16,0-1 0 0,3-1 0 0,-3 0 0 15,0 0 0-15,0-3 0 16,2 1-20-16,-2 2-5 0,3-3-2 0,0 0 0 16,-3 1 0-16,3-1 0 0,0 1 0 0,-3 2 0 0,0 0 17 0,-3 3 10 15,-1 2-12-15,1-2 12 0,0 5 0 0,-6 0 0 16,-3 0 0-16,0 0 0 0,0 5 0 0,-3 3 0 16,-3-3 0-16,3 6 0 0,-3-1 20 0,0-2 5 0,3 3 1 15,-2-1 0-15,-1 1-8 0,3 2-2 0,0-2 0 16,0-1 0-16,0 1-4 0,0-3 0 0,3 0-1 0,3 0 0 15,0 0-11-15,0 0-9 0,-3 0 9 0,3-3-13 16,-3-5 13-16,6 5 10 0,0-5-2 0,2 0 0 31,1-2-48-31,3-4-9 0,0 4-3 0,0-6 0 16,0 0-205-16,0-3-42 0,0 3-8 0,3-5-197 0,0 2-40 0</inkml:trace>
  <inkml:trace contextRef="#ctx0" brushRef="#br0" timeOffset="157992.03">21862 9260 403 0,'0'0'36'0,"0"0"-36"0,0 0 0 0,0 0 0 0,0 0 275 15,0 0 48-15,0 0 9 0,-3 8 3 0,-3-2-155 0,0 4-30 16,-3-2-6-16,3 3-2 0,-3 2-42 0,0-2-8 16,0 2-1-16,0 3-1 0,3-3-46 0,-3 3-10 15,-3-3-2-15,4 0 0 0,2 0-22 0,0 1-10 16,0-4 8-16,0-2-8 0,6 3 0 0,0-3 0 16,0-8 0-16,0 0 0 0,0 0 0 0,6 2-20 15,3-2 3-15,3-5 1 16,-1 2-240-16,1-4-48 0,0-4-10 0,3-2-2 0</inkml:trace>
  <inkml:trace contextRef="#ctx0" brushRef="#br0" timeOffset="158117.37">21999 9107 403 0,'0'0'36'0,"0"0"-36"16,0 0 0-16,0 0 0 0,-6 3 272 0,0-1 47 0,0 1 9 0,6-3 3 15,0 0-214-15,0 0-42 0,-3 5-9 0,3-5-2 16,0 0-51-16,0 5-13 0,0 3 0 0,3 0-808 15</inkml:trace>
  <inkml:trace contextRef="#ctx0" brushRef="#br0" timeOffset="158584.44">22150 9282 288 0,'0'0'25'0,"0"0"-25"0,0 0 0 0,0 0 0 0,3-6 166 0,-3 6 28 16,6-2 6-16,-3-1 0 0,3 0-130 15,-3-2-26-15,0 2-6 0,-3 3-1 0,3-5-13 0,-3 5-4 16,0 0 0-16,0 0 0 0,0 0 61 0,-3 0 12 16,0-3 3-16,-3 1 0 0,0-1-12 0,0 3-3 15,0 3 0-15,-2-1 0 0,-1-2 11 0,0 3 1 16,-3 2 1-16,0-2 0 0,3 2-21 0,-3-2-4 15,3 0-1-15,0 2 0 0,0-2-26 0,3-1-6 16,0 1 0-16,0 0-1 0,3 2-14 0,0-3-2 16,3-2-1-16,-3 6 0 0,3-1-18 0,0-5 0 15,0 0 0-15,6 8 0 0,0-3 0 0,0 1 0 16,3 2 0-16,3-3 0 0,-3 0 0 0,3 3-12 16,3-3 12-16,-3 1-12 15,-3-1-19-15,3 0-3 0,-3 3-1 0,-3 0 0 16,-1 0 0-16,-2 0 0 0,0-3 0 0,-3 3 0 0,-3 0 22 0,0 3 4 0,0-6 1 15,-5 3 0-15,-1 0 8 0,-3-3 0 0,0 0 0 0,0 3 8 16,-3-2 0-16,3-1 0 0,-3-2 0 0,0-1 0 16,0-2 22-16,4 0 5 0,-4-2 1 0,3 2 0 15,0-6-13-15,0 4-3 0,0-4 0 0,3 4 0 16,3-6-12-16,0 3-8 0,3-3 8 0,0 0-8 16,6 0-120-16,0 0-29 15,3 0-6-15</inkml:trace>
  <inkml:trace contextRef="#ctx0" brushRef="#br0" timeOffset="159340.81">22433 9292 403 0,'0'0'36'0,"0"0"-36"0,0 0 0 0,0 0 0 0,9 0 119 0,-9 0 17 16,0 0 3-16,0 0 1 0,0 0-61 0,0 0-12 15,0 0-3-15,0 0 0 0,3 0-7 0,-3 0-1 16,0 0-1-16,0 0 0 0,0 0 7 0,0 0 2 15,6-2 0-15,-6 2 0 0,0 0-11 0,0 0-1 16,0 0-1-16,0 0 0 0,0-6-3 0,-3 4 0 16,3 2 0-16,-3-6 0 0,0 4 12 0,0-1 3 15,-3 3 0-15,0-3 0 0,0 3 5 0,-3 0 2 16,0 0 0-16,1 0 0 0,-1 3-20 0,-3 0-4 16,3-3-1-16,0 5 0 0,-3-2-1 0,0 2-1 15,3-2 0-15,0 2 0 0,0 0-35 0,3-2-8 16,0 2 0-16,3-2 0 0,3-3 0 0,0 5 0 0,0-5 0 15,3 5 0-15,6 1 0 0,-3-1 0 0,3 0 0 16,0-2 0-16,3 2 0 0,-3 0 0 0,3 1 0 0,0-4 0 31,-3 4-29-31,0 2-8 0,0-3-2 0,-4 0 0 0,1 3 15 0,0 0 4 0,-6-3 0 0,3 3 0 16,-3 0 5-16,-3 0 2 0,3 0 0 0,-3 0 0 16,-3 0 13-16,-2-3 10 0,-1-2-2 0,0 5 0 15,0-3 0-15,-6 0 0 0,3-2 0 0,-6 0 0 16,0-1 4-16,0 1 0 0,-2-3 0 0,2 0 0 15,0 0 0-15,0 0 0 0,0 0 0 0,0 3 0 16,0-3-12-16,6 0 0 0,1-3 0 0,-4-2 0 16,6 5 8-16,3-6 0 0,3 1 0 0,0 0 0 0,3 0-24 15,6-3-4-15,3-3-2 0,3 3 0 16,0-3-194-16,2 1-40 0,-2-1-7 0,3 1-1 16</inkml:trace>
  <inkml:trace contextRef="#ctx0" brushRef="#br0" timeOffset="159965.61">22805 9049 1681 0,'0'0'36'0,"0"0"8"0,0 0 2 0,0 0 2 0,3 0-38 0,3-3-10 0,0 3 0 16,0 0 0-16,0 0 44 0,3 0 6 15,-3-5 2-15,3 2 0 0,3-2-39 0,0 0-13 0,0-1 9 0,5-2-9 16,-5 0 12-16,6 0-4 0,0-2 0 0,0 2 0 16,0-3-8-16,0 1 12 0,3-1-12 0,-7 3 12 15,1-2-12-15,-6-1 12 0,3 1-12 0,-3-1 12 16,3 3 14-16,-3-3 3 0,-6 1 1 0,3 2 0 16,-3-3 6-16,-3-2 2 0,0 3 0 0,-3-1 0 15,-3 0 2-15,0 1 0 0,0-1 0 0,-3 6 0 16,0-3-4-16,-3 3 0 0,0-1 0 0,-3 6 0 15,-2 0 4-15,-1 6 1 0,3-1 0 0,-3 3 0 16,0 2-13-16,0 1-2 0,0 5-1 0,3 0 0 16,-2 0-9-16,-1 5-1 0,-3 0-1 0,0 5 0 15,0 1-14-15,-3 2 11 0,4 0-11 0,-7 3 10 16,6-3-10-16,-3 3 0 0,6-1 0 0,-3 1 0 0,4 0 0 16,2-6 0-16,-3 1 0 0,3-1 0 0,3-2 0 0,0-3 0 15,0-2 8-15,6-1-8 0,3-2 0 0,0-3 12 16,0-2-12-16,6-3 12 0,0-3-12 0,0 1 0 15,6-4 0-15,3-2 0 0,0-2 0 0,0-1 0 16,-3 0-14-16,6-2 5 16,-3-3-23-16,3 3-5 0,-4-3-1 0,1 3 0 15,0-1 3-15,3 1 1 0,-3 0 0 0,-3 2 0 0,-3 0 26 0,-6 3 8 16,0 0 0-16,0 0 0 0,0 0-13 0,0 0 4 16,0 0 1-16,3 6 0 0,0-1 16 0,-6 3 3 15,0 2 1-15,0-2 0 0,-3 3 12 0,3 0 4 16,-3 2 0-16,0-3 0 0,0 1 0 0,3-3 0 0,0 3 0 15,3-4 0-15,0 1-16 0,0-2-4 16,0-6 0-16,6 5 0 0,-6-5-8 0,9 3 0 0,0-1 0 16,3-2 0-16,0 0 0 0,0-2 0 0,-3 2 0 0,3-6 0 31,0 4-100-31,-1-6-23 0,1 0-4 0,-3 0-1 16,3 0-156-16,0 0-32 0,6-5-7 0,0 0-1 0</inkml:trace>
  <inkml:trace contextRef="#ctx0" brushRef="#br0" timeOffset="160481.12">22975 9379 1558 0,'0'0'69'0,"0"0"15"0,0 0-68 0,-6 6-16 0,0 2 0 0,3-3 0 15,3-5 126-15,-3 8 22 0,0-3 4 0,3-5 0 0,0 0-76 0,0 0-16 16,0 0-4-16,0 0 0 0,0 0-32 0,0 0-8 16,6 3 0-16,3-3-1 0,-3-3-6 0,3 1-1 15,0-4 0-15,0 1 0 0,0 0-8 0,0-3 0 16,0 2 0-16,-1-1 0 0,-2-1-9 0,3 0-1 15,-3-3 0-15,0 3 0 0,0-2 10 0,-3-1-10 16,-3 0 10-16,0 1-10 0,0-3 10 0,0 5-8 16,-3-3 8-16,0 3-8 0,-3 3 8 0,0 2 0 15,-3 1-9-15,-3 4 9 0,1 1 0 0,-1 2 15 16,0 0-3-16,-3 3 0 0,3 3 18 0,0 0 3 16,0-1 1-16,0 3 0 0,0-2-2 0,0 2 0 15,4 0 0-15,2 1 0 0,-3-1 3 0,3 0 0 16,-3 0 0-16,6 1 0 0,3-4-35 0,-3 1 0 15,3-3 0-15,3 0 0 0,0-3 0 0,-3-5 0 0,0 0 0 16,9-3 0-16,0 3 0 0,3-5 0 0,2-3 0 16,-2 3 0-1,3-6-40-15,0 3-14 0,3 0-3 0,-3-2-1 16,3 2 19-16,-3 0 4 0,-1-3 1 0,-2 3 0 0,0 0 21 0,-3 3 4 0,0 0 1 0,-3 2 0 16,0-2 8-16,-6 5-8 0,0 0 8 0,0 0-8 15,0 0 8-15,0 0 11 0,0 0-3 0,-3 10 0 16,3 1 27-16,-3 0 5 0,-3 2 0 0,0-3 1 15,0 4-22-15,0-1-5 0,0-3-1 0,3 1 0 16,0 0-4-16,3-1-1 0,0-5 0 0,3 3 0 16,0-2-8-16,0-4 10 0,6 1-10 0,0-6 10 15,-3 1-27-15,3-4-6 0,0 1-1 0,3 0 0 16,-3-3-136-16,3 0-28 0,3-3-6 0,-1 1-1 16,-2-1-105-16,6-5-20 0,9-15-5 0,-6 7-1 0</inkml:trace>
  <inkml:trace contextRef="#ctx0" brushRef="#br0" timeOffset="160715.44">23669 8752 1638 0,'0'0'36'0,"0"0"7"0,2-5 1 0,-2 5 3 0,0 0-38 0,0 0-9 16,-2-5 0-16,2 5 0 0,-6 0 132 0,0 2 25 16,-3 1 5-16,-3 2 1 0,3 6-58 0,-6 0-11 0,3 4-2 15,-6 1-1-15,3 3-39 0,-3 2-8 16,1 5-2-16,-1 1 0 0,0 2-17 0,-3 3-3 15,3 0-1-15,0 2 0 0,0 3-6 0,4 0-2 0,-4-3 0 0,3-2 0 16,3 0-13-16,0 0 8 0,0-6-8 0,3 1 0 16,0-4 0-16,3 1 0 0,0 0 0 15,3-5 0-15,-3 2-16 0,6-8-7 16,0 0-1-16,0-2 0 16,0-3-24-16,3 0-6 0,0-3-1 0,0-2 0 15,-3-3-97-15,0 0-20 0,12-3-4 0,-6-5-780 0</inkml:trace>
  <inkml:trace contextRef="#ctx0" brushRef="#br0" timeOffset="161277.81">23484 9393 115 0,'0'0'10'0,"0"0"-10"0,0 0 0 0,0 5 0 0,0-5 294 0,0 5 57 15,3 1 11-15,-3-6 2 0,3 5-216 0,-3-5-43 16,0 0-9-16,9 0-1 0,0 0-55 0,0 3-12 15,0-6-1-15,0 0-1 0,2 1-14 0,-2-1-4 16,3-2 0-16,-3-1 0 0,0 4-8 0,0-4 0 16,0 1 0-16,0-3 8 0,-3 0 0 0,3 0 0 15,-3 0 0-15,0 0 0 0,0 1 16 0,0-1 4 16,-3 0 0-16,3-3 0 0,-6 0-8 0,3 1-2 16,-3 2 0-16,0 0 0 0,-3 0 22 0,3 3 4 15,-6-1 0-15,-3 4 1 0,0 2-9 0,0 0-3 16,-3 0 0-16,0 2 0 0,-3 4 9 0,3-1 2 15,0 3 0-15,-3 0 0 0,-2 0-20 0,2 0-4 16,3 2-1-16,0-2 0 0,0 6-19 0,3-4 0 0,-3 3 0 0,6-2 0 16,0 0 0-16,0 2 0 0,3-3 0 0,0 1 0 15,3-3 0-15,-3 2 0 0,3-4 0 16,3 2 0-16,0 0 30 0,0-3-1 0,-3-5 0 16,6 3 0-16,6-3-21 0,-3-3-8 0,6 3 0 0,-3-3 0 31,0-2-27-31,3 0-11 0,-3-3-2 0,-1 2-1 15,1-1-12-15,-3-4-3 0,3 3 0 0,0-3 0 0,0 3 20 16,-3 1 4-16,0-4 1 0,0 3 0 0,-3 3 31 0,0-1-9 0,-6 1 9 0,0 5 0 16,0 0 0-16,0 0 17 0,-3 0-2 0,0 3-1 15,0-1 31-15,-3 4 7 0,0 2 0 0,0 0 1 16,0 2-17-16,0 3-4 0,3-2-1 0,-3 2 0 16,0 0 8-16,6 1 1 0,0-1 1 0,0-2 0 15,0-4-23-15,6 4-5 0,0 0-1 0,3-6 0 0,0 3-12 16,3-3 9-16,0 0-9 0,3 1 8 15,-1-4-48-15,1 4-11 0,0-4-1 0,0-2-1 16,3-2-153-16,-3-4-30 0</inkml:trace>
  <inkml:trace contextRef="#ctx0" brushRef="#br0" timeOffset="196918.7">18525 10538 115 0,'0'0'10'0,"0"0"-10"0,0 8 0 0,-3-2 0 16,0-1 195-16,0 3 37 0,0 0 7 0,-3 0 1 16,3 0-108-16,-3 2-23 0,0-2-4 0,0 3-1 15,3-3-28-15,-6 2-5 0,0 1-2 0,4-1 0 0,-1 4-13 16,-3-4-4-16,3 3 0 0,0 1 0 15,0-4-42-15,0 1-10 0,0 2 0 0,0-2 0 16,-3-1 0-16,6 1 0 0,-3-3 0 0,3 2 0 16,-3-4-25-16,0 2-11 0,3-6-3 0,3 4-721 15</inkml:trace>
  <inkml:trace contextRef="#ctx0" brushRef="#br0" timeOffset="197637.29">18248 10560 288 0,'0'0'25'0,"0"-6"-25"0,-6 1 0 0,3 0 0 15,3-1 168-15,0 1 28 0,-3-3 5 0,3 3 2 16,-3-3-96-16,0 3-19 0,3-3-4 0,0 0-1 15,0 0-18-15,0 0-3 0,0-3-1 0,3 3 0 16,0 0-10-16,3 0-3 0,-3-2 0 0,3-1 0 16,0 1-4-16,0 2-2 0,3-3 0 0,0 1 0 15,3-1-1-15,-3 0 0 0,3-2 0 0,3 0 0 16,-4 2-8-16,4 1-1 0,3-3-1 0,3-1 0 16,3 4-14-16,0-3-2 0,-1-1-1 0,4 1 0 15,0 3-14-15,0-1 11 0,3 0-11 0,-1 3 10 16,1 0-10-16,-3 1 0 0,-3 1 0 0,3 1 0 15,-7 0 18-15,1-1-2 0,0 4 0 0,0 2 0 0,-3 0-16 16,3-3 0-16,-7 6 0 0,1-1 0 0,0 4 0 16,-3-4 0-16,3 4 0 0,-3 2 0 0,0-3 0 15,-3 5 0-15,-3-2 8 0,0 3-8 0,0-3 0 16,-3 5 0-16,0 0 0 0,0 3 0 0,0 0 0 16,-6 0 0-16,0 0 0 0,-3 5 0 0,0-5 0 0,-3 2 0 15,3 4 0-15,-9-1 0 0,3 0 0 0,0 0 13 16,0 0-4-16,-3 0-1 0,0-2-8 0,1-1 0 15,-4-2 0-15,3 3 0 0,-3-3 0 0,0-3 0 16,0 0 8-16,-3 0-8 0,1-2 0 0,-1 2 0 16,0-5 9-16,0 0-9 0,3 0 0 0,0-3 0 15,3-2 0-15,1 2 8 0,2-2-8 0,0-3 0 16,6 0 0-16,-3 0 8 0,6-5-8 0,0 2 0 16,0-2 0-16,6-1 0 0,0-2 0 0,3 3 0 15,0-3 0-15,3 0-8 0,0 3 8 0,0 0 0 0,-1-3-9 0,1 5 9 16,3-2 0-16,-3 2-9 15,-9 3 9-15,12-2 0 0,-3 2-8 0,-9 0 8 16,9 0 0-16,-9 0 0 0,9 2-8 0,-3 3 8 0,0 3 0 16,-3 0 0-16,0 0 0 0,-3 0 0 0,3 3 0 0,0-1 0 15,-3 1 0-15,0 0 0 0,-3-1 0 0,6 3 0 16,-3-2 0-16,0-3 8 0,3 2-8 0,0 1 9 16,0-6-9-16,0 3 0 0,0 0 9 0,3-3-9 15,-3 3 0-15,3-5 9 0,-1 2-9 0,1-2 0 16,3-3 9-16,-3 0-9 0,3 0 0 0,0 0 9 15,0-3-57-15,0 1-11 16,0-1-2-16,-3 3-909 0</inkml:trace>
  <inkml:trace contextRef="#ctx0" brushRef="#br0" timeOffset="198683.92">19007 10745 1335 0,'0'0'59'0,"0"0"13"0,0 0-58 0,0 0-14 15,0 0 0-15,0 0 0 0,0 0 61 0,0 0 10 16,0 0 1-16,0 0 1 0,6-3-32 0,3 3-6 16,-3 0-2-16,3-3 0 0,-3 1-9 0,3-3-3 15,0-1 0-15,0 4 0 0,0-6-21 0,0 5-18 16,0-2 3-16,-1-1 1 0,-2-2 14 0,3 3 0 15,-3-3 0-15,0 3 0 0,0-3 12 0,0 0 0 16,-6 0-1-16,6 0 0 0,-3 0-11 0,-3-2 0 0,-3 2 0 16,3-3-11-16,0 3 11 0,-6 0 9 0,0 0-1 0,-3 3-8 15,-3-3 42-15,0 5 2 0,1-2 0 0,-4 3 0 16,-3 4 31-16,-3 1 6 0,6-1 2 0,-3 6 0 16,-3-2-42-16,4 2-8 0,-1 0-1 0,3 0-1 15,-3 2 1-15,3 1 1 0,3-1 0 0,0 1 0 16,0 2-23-16,0-2-10 0,6 2 8 0,0 0-8 15,1-2 0-15,2-1 8 0,3 1-8 0,0 2 0 16,0-5 0-16,3 0 8 0,0 0-8 0,2 0 0 16,4-3 0-16,0 0 0 0,-3-2 0 0,9-3 0 15,-3 0 0-15,0 0 0 0,6-3 0 0,-3 1 0 16,0-6 0-16,-1 3 10 0,1-3-10 0,3 2 10 0,0-2-20 16,-3-2-4-16,3 2-1 0,0-3 0 0,-3 1-4 15,-1-1-1-15,-2 1 0 0,0-1 0 0,0 3 9 0,-3-3 2 16,-3 6 0-16,0-3 0 0,0 3 9 0,-6 5 0 15,0 0 0-15,0 0 0 0,-3-5 0 0,3 5 0 16,0 0 0-16,-3 2 0 0,-6 1 0 0,3 2 0 16,-6-2 0-16,3 2 8 0,-3 3-8 0,0 3 9 15,1-3-9-15,2 2 10 0,0 1 2 0,0-1 1 16,0 4 0-16,3-4 0 0,3 3 5 0,0-2 1 16,-3 0 0-16,3-4 0 0,3 1-19 0,3 0 0 15,-3-8-11-15,6 8 11 0,3 0 0 0,0-2 0 16,-3-4 0-16,6 1 0 0,0-3 0 0,-3 0 0 15,2-3 0-15,1 1 9 0,0-4-9 0,0 1 0 0,0 0 9 16,0-3-9-16,0 0 0 0,0 0-20 0,0-3 4 16,0 3 1-1,-1-2-29-15,4-3-7 0,-3 2-1 0,-6 0 0 16,-12 1-2-16,15-1-1 0,9 1 0 0,3 2 0 0,-6 0 38 0,-3 0 7 0,0 2 2 0,-3 1 0 16,-1 0 0-16,-2 5 0 0,0-3 0 0,-3 1 0 15,0 2 8-15,3 2 11 0,-6-2-3 0,0 0 0 16,0 3 5-16,0-3 1 0,0 5 0 0,0 3 0 15,-3 0 22-15,0 0 5 0,0 0 1 0,-3 0 0 16,3 0-18-16,-6 0-4 0,6 0-1 0,-2 0 0 16,-7 2 17-16,6 1 4 0,0-1 1 0,3 1 0 0,0-3-15 15,0 0-3-15,0 0-1 0,3-3 0 0,-3 0-11 0,3-5-3 16,0 0 0-16,0 6 0 0,0-6-8 0,0 0 0 16,0 0 0-16,6 2 8 0,6-4-8 0,0-1 10 15,-3-2-10-15,5-3 10 0,-2 0-10 0,0 0 0 16,3-3 0-16,3 1 0 0,-3 2-13 0,0-3-5 15,0 1-1-15,0-4 0 0,2 6 4 0,-2-2 1 16,0 2 0-16,-3-3 0 0,0 3 1 0,3 3 0 16,-6 0 0-16,3 0 0 0,-6 2 13 0,0 0 13 15,-6 3-2-15,0 0-1 0,0 0-10 0,0 0-17 16,0 0 4-16,0 0 1 0,3 8 21 0,0 0 5 16,-3 3 1-16,-3-3 0 0,0 2-7 0,-3-2 0 15,0 3-8-15,0-1 12 0,0 4 8 0,-3-4 0 16,3 1 1-16,-3 2 0 0,3-2-8 0,0-1-1 15,0-2-1-15,3 3 0 0,3-3-11 0,0-3 0 16,0 3 0-16,0-8 8 0,0 0-8 0,9 2 0 16,3 4 0-16,-3-4 8 0,0-2-8 0,0 0-9 0,0 0 9 15,3 0-785-15,-4-2-150 16</inkml:trace>
  <inkml:trace contextRef="#ctx0" brushRef="#br0" timeOffset="199628.7">19885 10732 403 0,'0'0'36'0,"0"0"-36"15,0 0 0-15,0 0 0 0,0 0 213 0,0 0 36 16,0 0 7-16,0 0 2 0,6-3-156 0,-3 3-31 16,-3 0-7-16,6 0 0 0,-6 0-43 0,6 0-8 15,0 0-1-15,-6 0-1 0,0 0 1 0,0 0 1 16,0 0 0-16,6-3 0 0,0 1 7 0,-6 2 2 15,0 0 0-15,6-3 0 0,0 0 3 0,-3 1 1 16,-3 2 0-16,6-6 0 0,0 1-14 0,0 0-2 0,-3-1-1 16,0 1 0-16,-3 5 1 0,6-5 0 15,0 0 0-15,0-1 0 0,-3-2-2 0,-1 3-8 0,1-3 12 0,0 3-4 16,-3 0 0-16,0-3-8 0,-3 2 12 0,0 1-4 16,1 0 12-16,-7-1 3 0,3 4 0 0,-3-1 0 15,-3 1 34-15,0 4 7 0,-3 1 2 0,-3-1 0 16,0 1-20-16,-3 2-4 0,1 1-1 0,-1 2 0 15,3-3 0-15,0 3 0 0,-3 0 0 0,3 2 0 16,6-2-14-16,-2 3-3 0,2-3-1 0,3 2 0 16,0-2-14-16,3 3-9 0,-3 0 12 0,6-1-12 15,-3-2 0-15,6 0 0 0,-3 3 0 0,6-1 0 16,-3-2 0-16,3 3 0 0,3-6 0 0,3 3 0 16,-3-5 0-16,3 2-9 0,6-5 9 0,0-3 0 15,-4 1-32-15,10-1 0 0,0-2-1 16,3-1 0-16,0-2-70 0,0 0-13 0,-4-2-4 15,1 2 0-15,-3-5-8 0,0 2-3 0,-3 1 0 0,0-1 0 32,0 0 46-32,-4 3 9 0,-2-2 1 0,-3 2 1 0,0 3 74 0,-6-1 28 0,0 1 0 0,0 5-1 15,0-3 77-15,-6 1 15 0,-3-1 3 0,3 6 1 16,-2-1-34-16,-1 4-6 0,-6-4-2 0,3 4 0 16,0-1-14-16,3 5-3 0,-3 1-1 0,0 0 0 15,0 2-25-15,0 0-5 0,0 0-1 0,4 1 0 16,2 1-12-16,0 1-2 0,0 3-1 0,0-1 0 15,3 1-9-15,-3-1-8 0,6 6 9 0,-3 0-9 16,0 0 0-16,-3 0 8 0,6-1-8 0,-6 4 0 16,3-3 0-16,-3-3 0 0,6 5 0 0,-3 1 0 15,0-3-12-15,-3 2 4 0,0 1 8 0,0-1-13 16,0-2-23-16,-3 0-4 16,3-3 0-16,-3 3-1 0,3-3 33 0,1 0 8 0,-4-3 0 0,0-2 0 0,0 3-18 0,0-6-2 15,0 0 0-15,0-2 0 0,-3-1 20 0,-3 1 0 16,3-3 0-16,-6-3 0 0,6-2 20 0,-5 0-3 15,-1-3 0-15,3-3 0 0,-3 0 36 0,0-5 7 16,-3 3 2-16,6-6 0 0,4-2-48 0,-1 0-14 16,3-3 0-16,0-2 8 0,3-1 36 0,6 1 7 15,-3-1 1-15,3 1 1 0,3-1-34 0,3 3-7 16,-3-2-2-16,6-1 0 0,0 1-10 0,0-1-17 16,5-2 4-16,1 2 1 0,3 1 12 0,0 2 13 15,3-3-2-15,0 1-1 0,-3 2-10 0,-1-2 0 16,4 2 0-16,0-3 0 15,-3 3-82-15,3 0-12 0,0-2-2 0,2-1-1080 0</inkml:trace>
  <inkml:trace contextRef="#ctx0" brushRef="#br0" timeOffset="200409.77">20225 10694 403 0,'0'0'36'0,"0"0"-36"0,0 0 0 15,0 0 0-15,0 0 210 0,0 0 35 0,0 0 7 0,0 0 2 16,0 0-141-16,0 0-28 0,0 0-5 0,3 6-2 16,-3-6-36-16,0 0-7 0,9 2-2 0,-1-2 0 15,1 0-5-15,-3 0 0 0,0 0-1 0,3-2 0 16,0-4-17-16,-3 4-10 0,0-1 12 0,3-2-12 16,-3 0 12-16,0-1-4 0,3 1 0 0,-3 0-8 15,0-3 10-15,0 2-10 0,3-1 8 0,-3 1-8 16,0-2 19-16,-6 0-2 0,0 0 0 0,0 1 0 15,-3-1 29-15,0-3 6 0,0 3 0 0,-3 0 1 16,3 0-7-16,-3 3-2 0,-6 0 0 0,0-1 0 16,3 6 8-16,-3 0 2 0,-6-2 0 0,3 4 0 15,0 1-22-15,1 2-4 0,-4 1 0 0,3-1-1 16,0 3-2-16,-3 0 0 0,3 0 0 0,0 2 0 0,0-2-15 16,1 3-10-16,2 2 12 0,0 0-12 0,3 0 0 15,0 1 0-15,3-1 0 0,3 0 0 0,3 3 0 0,3-3 0 16,-3-2 0-16,3 2 0 0,3-5 0 0,3 3 0 15,3-4-10-15,0-1 10 0,-1-1-16 0,4-2 2 16,0 2 0-16,0-5 0 16,3 0-30-16,0-3-5 0,3-2-2 0,-3 0 0 15,-1-1 12-15,-2-1 3 0,0-1 0 0,0 0 0 0,-3-3 24 0,-3 1 12 16,3-1-12-16,-6 0 12 0,0 3-9 0,-3 0 9 16,0-2 0-16,0 2 0 0,-3-3 0 0,0 3 0 15,-3 0 0-15,-3 1 0 0,0-1 0 0,0 0 9 16,-3 2-9-16,0 1 12 0,0 2-12 0,0 1 12 15,0-1-12-15,3 3 12 0,-3 0-12 0,3 3 0 16,0-3 0-16,6 0 8 0,0 0-8 0,-6 2 0 16,6-2-12-16,0 0 12 15,-3 6-217-15,3-6-36 0,0 0-7 0</inkml:trace>
  <inkml:trace contextRef="#ctx0" brushRef="#br0" timeOffset="200769.07">20400 10586 576 0,'0'0'51'0,"0"0"-41"0,0 0-10 0,0 0 0 16,0 0 247-16,0 0 47 0,0 0 10 0,0 0 1 15,0 0-160-15,0 0-32 0,0 0-6 0,12 0-2 0,-12 0-60 0,12 5-12 16,-3-2-2-16,-3 2-1 0,-3 3-12 0,0-3-2 16,0 3-1-16,0 0 0 0,-3 0-4 0,0 0-1 15,0 3 0-15,0-1 0 0,-3 1 6 0,-3 0 0 16,3-1 1-16,0-2 0 0,3 3 7 0,-6-3 0 15,3 0 1-15,3-1 0 0,-3 1-1 0,0 0-1 16,0-5 0-16,3-3 0 0,0 0-3 0,0 0-1 16,0 0 0-16,0 0 0 0,0 0-5 0,0 0-1 15,0 0 0-15,3-5 0 0,-3-3-13 0,3 0 0 16,3-3 0-16,0 1 0 0,0 2 8 0,0-3 1 16,0 1 1-16,0 2 0 0,3 0-10 0,0 0 0 15,-3 0 0-15,3 0 0 0,-1 3 0 0,-2 2 0 16,0-2 0-16,0-1 0 0,0 4 0 0,0-1 0 15,0 0 0-15,0 3 0 16,0-2-61-16,0 2-8 0,0 0-2 0,0 0-665 16,0 0-132-16</inkml:trace>
  <inkml:trace contextRef="#ctx0" brushRef="#br0" timeOffset="201487.83">20784 10689 230 0,'0'0'10'0,"0"0"2"0,0 0-12 0,0 0 0 0,0 0 0 0,0 0 0 0,0 0 321 0,0 0 62 16,0 0 12-16,6 0 2 0,-6 0-262 0,9-2-53 16,-3-1-10-16,3 0-3 0,0-2-55 0,0 0-14 15,-3-1 0-15,0 1 0 0,-3 0 12 16,6-1 0-16,-3-1 0 0,0-1 0 0,0 0 6 0,-1 0 1 15,-2 0 0-15,3-3 0 0,-3 1-19 0,0-1 0 16,-3-2 0-16,0 0 0 0,0-1 21 0,0 1-2 16,-6 0-1-16,0 2 0 0,-2 1 38 0,-1 2 8 15,3 3 2-15,-6 2 0 0,-3 3-1 0,-3 5 0 16,-6 0 0-16,3 3 0 0,0 0-10 0,1 3-3 16,-4-1 0-16,3 1 0 0,3 2-23 0,0 1-5 15,0-1 0-15,7 3-1 0,-4-3 7 0,3 3 2 16,3-3 0-16,0 3 0 0,3 0-32 0,3 0 0 15,0-1 0-15,3 4 0 0,3-3 0 0,3-3 0 16,0 0 0-16,3 1 0 0,0-4 0 0,3-2 0 16,0-3 0-16,2-2 0 0,1 0 0 0,3-3-20 15,0-3 4-15,3-2 0 0,0-3 6 0,0 0 2 0,2-3 0 16,-2-2 0 0,-3 0-26-16,0 0-5 0,3-6-1 0,0 3 0 15,-4-2-3-15,4-1-1 0,-3-2 0 0,0-5 0 16,0 2-6-16,-3-3-2 0,3-2 0 0,-4-5 0 0,1-3 1 0,0-3 0 15,3-2 0-15,-3-3 0 0,3 2-58 0,0-2-12 16,3 3-3-16,-4 0 0 0,4 5 27 0,0 2 5 0,-6 4 0 0,-3 4 1 16,-3 6 104-16,0 2 21 0,0 6 4 0,-3 3 1 15,-6 2 37-15,3 0 7 0,0 2 1 0,-3 6 1 16,0 0 22-16,0 0 4 0,0 0 1 0,0 0 0 16,0 0-41-16,0 0-8 0,-6 6-2 0,-3 2 0 15,3 5-20-15,-6 0-4 0,3 6-1 0,-3 2 0 0,0 3-5 16,0-1-2-16,-3 4 0 0,3 2 0 0,-3 3-17 15,1-1-3-15,-4 4-1 0,3 5 0 0,-6-1 1 16,3 1 0-16,-3 0 0 0,3 2 0 0,-2-5-9 0,2-3 0 16,0 1 0-16,3-1 0 0,3-5 0 0,0-2 0 15,0-3 0-15,3-1 12 0,6-1-12 0,0-7 0 16,3-1 0-16,6-4 0 0,-3 1-10 0,6-9-1 16,0 1 0-16,6-6 0 15,0 1-61-15,3-3-12 0,0-3-2 0,0-3-1 16,-1 0-150-16,-2-2-31 0,3 0-5 0</inkml:trace>
  <inkml:trace contextRef="#ctx0" brushRef="#br0" timeOffset="201659.49">21216 10520 633 0,'0'0'56'0,"-9"5"-44"0,3 0-12 0,0 3 0 15,-3 0 258-15,0 0 50 0,-3 3 9 0,3-1 3 16,0 1-164-16,0 2-32 0,0-2-6 0,4-1-2 16,-4 1-45-16,6 0-10 0,-3-1-1 0,3-2-1 15,3 3-35-15,-3-3-8 0,3 2 0 0,3-2-1 16,-3-3-15-16,3 1 0 0,3-4 8 0,0-2-8 15,0 0 0-15,5-2 0 0,1-1 0 0,6-2 0 16,-3-3-121-16,3 0-27 0,3 0-6 0,-3-3-1 16,-3 1-73-16,2-1-14 0,-2-2-3 15,3 2-1-15</inkml:trace>
  <inkml:trace contextRef="#ctx0" brushRef="#br0" timeOffset="202518.65">21380 10560 403 0,'0'0'36'16,"0"0"-36"-16,-6 5 0 0,0 3 0 15,-3 0 323-15,0 2 57 0,0-2 12 0,-3 3 3 0,3-3-215 16,0 2-44-16,0 1-8 0,3-1-1 0,0-2-51 0,0 3-9 15,0-3-3-15,3 0 0 0,6-3-40 0,-3 3-8 16,0-8-1-16,6 5-1 0,0-2-14 0,6 2 9 16,-3-5-9-16,6-2 8 0,0-4-8 0,3 1 0 15,0 0 0-15,2 0 0 16,1-6-51-16,-3 6-15 0,0-6-3 0,0 3-1 16,-3 0-106-16,0 0-22 0,-4 0-4 0,1 3-1 15,-3-3-21-15,0 3-5 0,3 0-1 0,-3 2 0 16,0 0 91-16,-3 3 19 0,-6 0 3 0,0 0 1 0,0 0 116 0,0 0 36 15,0 0 0-15,0 8 1 0,3 0 97 0,-3 0 19 16,-3-3 4-16,3 3 1 0,-3 0-58 0,3-3-11 16,0 3-2-16,0-2-1 0,0 2-21 0,3-3-4 15,0 0-1-15,-3 1 0 0,0 1-8 0,3-1-3 16,0-1 0-16,3 0 0 0,-3 1-2 0,3-4-1 16,0 4 0-16,0-4 0 0,3-2-24 0,0 3-5 0,-4-3-1 15,1 0 0-15,3 3-4 0,0-6-2 0,0 3 0 16,-3-3 0-16,3 1 8 0,0-1 2 0,3-2 0 0,-3-1 0 15,-3 1-7-15,3-3-1 0,-3 3 0 0,6-3 0 16,-6 0-12-16,3-3 9 0,-4 1-9 0,4-1 8 16,0-2-8-16,0 0 0 0,-3-3 0 0,0 0 8 15,-3 3-8-15,0-3 8 0,-3 3-8 0,0 2 8 16,-3 0 23-16,0 4 4 0,-6 1 1 0,0 4 0 16,-6-1 38-16,4 6 8 0,-7-3 2 0,-3 8 0 15,3-1-25-15,0 4-5 0,0-3-1 0,0 3 0 16,-2 2-21-16,5-3-4 0,0 1 0 0,3 2-1 0,0 3-13 0,3 0-2 15,0-3-1-15,0 3 0 16,3 0-11-16,3-3 0 0,0 3 0 0,3-3 0 0,3-2 0 16,0-3 0-16,3 0 0 0,0-3 0 0,6 0-20 0,0-2-2 15,0-6-1-15,3 3 0 16,3-5-118-16,5-3-24 0,-2 3-5 0,3-3-1 16,-3 0-61-16,0-3-12 0,0 1-2 0,-1-1-1 15,-2 3 51-15,0-2 11 0,-3 2 1 0,-3 0 1 0,-3 0 139 16,-3 3 28-16,-6 5 6 0,0 0 1 0,0 0 230 0,0 0 47 15,-6 2 8-15,-3 1 3 0,0 2-79 0,-3 0-16 16,-6 3-4-16,0 3 0 0,-2 2-75 0,-1 6-15 16,3-1-3-16,0 3-1 0,0 1-20 0,3 1-4 15,0 4-1-15,0-1 0 0,4 1-35 0,-4 2-7 16,3 0-2-16,0 0 0 0,0 3-17 0,3-6 0 0,-3 3 0 0,3 3 0 16,0 0 0-16,0 2-14 0,3 1 1 15,0-4 0 1,3-1-42-16,-6-1-8 0,1-3-1 0,-4 1-1 15,3-4 25-15,0 1 6 0,-3-5 1 0,0 2 0 0,0-3 33 0,0-2 0 0,-3 0 0 0,3-3 0 16,-2 1-22-16,-1-4 2 0,0-2 1 0,0 0 0 16,0-3 66-16,3-2 13 0,3-3 2 0,0-3 1 15,0-2-50-15,0 0-13 0,0-6 0 0,3 1 0 16,3-6 44-16,-2-3 4 0,5-2 1 0,0-3 0 16,3-2-39-16,2-1-10 0,1 1 0 0,3-3 0 15,3 2 0-15,3 3 0 0,0 1 0 0,0-1 0 16,3 3 0-16,3-1-11 0,-4 1 11 0,1 3-8 15,0 2-7-15,-3-3-1 0,3 1 0 0,-3 2 0 16,0-3-220-16,0 4-45 0</inkml:trace>
  <inkml:trace contextRef="#ctx0" brushRef="#br0" timeOffset="202987.34">22290 10546 403 0,'0'0'36'0,"0"0"-36"16,-3 3 0-16,-3 2 0 0,3 1 270 0,-3 1 47 16,-2 1 10-16,2 0 1 0,-3 3-190 0,0 0-38 15,0-4-8-15,0 7-2 0,0-4-41 0,3 3-8 16,3-2-1-16,0 0-1 0,0 2-27 0,-3-5-12 16,3 2 10-16,0-2-10 0,0 3 0 0,0-3 0 15,3-3 0-15,3 0 0 16,-3-5-208-16,0 0-36 0,0 0-6 0,9-7-2 0</inkml:trace>
  <inkml:trace contextRef="#ctx0" brushRef="#br0" timeOffset="203159.12">22380 10382 864 0,'0'0'76'0,"-3"3"-60"0,0 0-16 16,-3-1 0-16,3 1 168 0,0-1 32 0,-3 4 5 0,6-6 2 15,0 0-152-15,0 5-31 0,0-5-5 0,3 8-2 32,0-3-78-32,0 3-16 0,-3-8-3 0,9 13-1 0</inkml:trace>
  <inkml:trace contextRef="#ctx0" brushRef="#br0" timeOffset="203627.8">22555 10554 288 0,'0'0'25'0,"0"0"-25"16,0 0 0-16,0 0 0 0,0 0 190 0,0 0 33 15,6-5 6-15,-6 5 2 0,3-3-126 0,-3 3-25 16,6-5-4-16,0 2-2 0,-6 3-10 0,0 0-1 16,0 0-1-16,3-5 0 0,-3 5 8 0,3-3 2 15,-6-2 0-15,0 2 0 0,0 1-4 0,0-3 0 16,-3 5 0-16,0-3 0 0,-3 3-3 0,0-3-1 15,0 1 0-15,1 2 0 0,-4 2-6 0,3 1-2 16,0 0 0-16,0-1 0 0,0 1-6 0,0-1-2 16,0 4 0-16,3-4 0 0,0 4-32 0,0-1-6 15,3-2-2-15,0 2 0 0,3 0-8 0,-3 1-11 16,3-6 3-16,3 7 0 0,0-1 8 0,3 2-12 16,-3-3 12-16,6 0-12 0,-3 3 12 0,0-2 0 15,3-1 0-15,0 0 0 0,3 0 0 0,-3 1 8 16,0-1-8-16,0 3 11 0,-4-3-11 0,4 3 0 15,0-3 0-15,-6 3 0 16,3-2-26-16,-6-1-4 0,3 3-1 0,-6-3 0 0,-3 3 23 0,3 3 8 0,-6-6 0 0,0 3-9 16,1-3 19-16,-4 1 4 0,0-1 1 0,0 0 0 15,-3-2 3-15,3-1 1 0,-3 1 0 0,0-3 0 16,0 0-19-16,1 0 0 0,-1-3 0 0,-3 1 0 16,6-1 0-16,-3-2 0 0,3-3 0 0,0 0 0 15,3 0 0-15,0 0 0 0,6 0 0 0,0-2 0 16,3 2-44-16,6-3-16 15,0 0-4-15,3 1 0 0,3-1-176 0,0-2-35 16</inkml:trace>
  <inkml:trace contextRef="#ctx0" brushRef="#br0" timeOffset="204112.03">23109 9948 1209 0,'0'0'108'0,"0"0"-87"16,0-2-21-16,0 2 0 0,0 0 92 0,0 0 15 15,0 0 2-15,-6 5 1 0,3 0 6 0,-3 3 0 16,-3 3 1-16,0 2 0 0,0 3-43 0,-3 5-9 16,-3 0-1-16,1 3-1 0,2 3-5 0,-6-1-1 15,0 6 0-15,3-1 0 0,-3 4-23 0,0 2-5 16,0 0-1-16,1 3 0 0,-1 2-19 0,3-2-9 15,-3-3 8-15,3-3-8 0,0-2 0 0,3 0 0 16,-3-3 0-16,7-3 0 0,-1-2 0 0,0-3-14 0,3-2 2 0,0-1 0 31,3-5-32-31,0-2-7 0,3 0-1 0,-3-6 0 16,3 3-18-16,0-8-4 0,0 0-1 0,0 0 0 0,0 0 5 0,0 0 1 16,-3-11 0-16,3 1 0 0,-3-1 13 0,0 0 4 15,0-2 0-15,0-3 0 0,0 3 41 0,0-5 11 0,-3 2 0 0,3-3 0 16,3 3 33-16,-3-2 9 0,0-1 2 0,0 6 0 15,0-3 24-15,3 3 4 0,-3 2 2 0,0 3 0 16,3 1 10-16,0-1 1 0,0 0 1 0,3 2 0 16,-3 4-18-16,3-4-3 0,3 4-1 0,0-4 0 15,3 4-11-15,0-1-2 0,3-2-1 0,0 2 0 16,3 1-29-16,0-1-5 0,2-2-2 0,-2 5 0 0,3-3-14 16,3 0 9-16,-3 1-9 0,0-1 8 0,0 3-8 0,2-3 0 15,1 3 0-15,-3 0 0 16,0 0-67-16,0 0-15 0,3 0-3 0,-7 0-1095 0</inkml:trace>
  <inkml:trace contextRef="#ctx0" brushRef="#br0" timeOffset="205377.34">18477 11546 345 0,'0'0'15'0,"0"0"4"0,0 0-19 0,0 0 0 0,0 0 0 0,0 0 0 16,0 0 210-16,-3 6 38 0,3-6 8 0,0 0 2 15,0 0-142-15,0 0-28 0,0 0-5 0,0 0-2 16,0 0 4-16,0 0 1 0,0 0 0 0,0 0 0 15,0 0-5-15,0 0-1 0,0 0 0 0,0 0 0 16,0 0-20-16,3-8-5 0,3 2-1 0,-3 1 0 16,6-3-17-16,0 0-3 0,0 0-1 0,0-2 0 15,0 2-17-15,0 0-4 0,3-3-1 0,0 1 0 16,0 2-11-16,0-3 0 0,2 1 0 0,-2 2 0 16,0 0 0-16,0 0 0 0,0 3 0 0,0 2 0 0,-3-2 0 15,0 2 0-15,-9 3 0 0,0 0 0 0,9-3 0 0,-9 3 0 16,0 0 0-16,0 0 0 0,9 6 0 0,-9-6 0 15,3 5 0-15,0 3 0 0,-3 0 0 0,0 0 10 16,0 0-2-16,-6 2-8 0,3 1 13 0,-3-1-4 16,0-2-1-16,0 6 0 0,-3-4-8 0,3 1 12 15,-3-3-12-15,3 2 12 0,-3 1-12 0,3-1 10 16,-3-2-10-16,3 0 10 0,3-2-10 0,0-1 0 16,-3 0 9-16,6-5-9 0,0 0 0 0,0 0 0 15,0 0 0-15,0 0 8 0,0 0-8 0,0 0 0 16,12-8 8-16,0 3-8 0,-3-3 0 0,6 0 0 15,-6-3 0-15,3 1 8 0,0 2-8 0,0-3 0 16,3 1 0-16,-4-1 8 0,1 3-8 0,-3 0 0 16,3-2 0-16,-3 2 0 0,0 0 0 0,3 3 0 15,-3-3 0-15,-3 2 0 0,-6 6 0 0,6-2 0 0,3 2 0 16,-3 0 0-16,0 0 0 0,-6 0 0 0,0 0 0 16,6 5-8-16,-3 0 8 0,0 1 0 0,-6 2 0 0,3-1 0 15,0 4 0-15,0-3 0 0,-3 0 0 0,0 3 8 16,0-4-8-16,0 4 9 0,-3-3-9 0,3 3 10 15,0-4-2-15,-3 1 0 0,3 3 0 0,0-3 0 16,0-3 1-16,3-5 0 0,0 0 0 0,0 0 0 16,0 0-9-16,0 0 10 0,0 0-10 0,0 0 10 15,0 0-10-15,6 0 0 0,0 0 9 0,3-2-9 16,-3-1 0-16,3-2 0 0,-3-3 0 0,2 2 0 16,4-2 0-16,-3 1 0 0,0-4-12 0,3 0 4 15,3 1-22-15,-3 2-4 0,3-3-1 16,0 3 0-16,-3 0 18 0,-3 0 3 0,-1 1 1 0,1 1 0 0,3 1 13 15,-6 0 0-15,0 2 0 0,0 0-9 0,0 3 9 0,-6 0 0 16,0 0 0-16,0 0 0 0,6 6 0 0,-6-6 11 16,0 8-3-16,-3 2 0 0,0 1 24 0,3-1 5 15,-3 1 1-15,-3 0 0 0,3-1-28 0,0 1-10 16,-3-1 0-16,3 1 9 0,0-3 7 0,0 2 0 16,0 1 1-16,0-3 0 0,3 0-17 0,0-3 0 15,0-5 0-15,6 8 0 0,0-3 0 0,-3 1 0 16,-3-6 0-16,9 2 0 15,0-2-53-15,0 0-15 0,0-2-2 0,0-1-712 16,3-2-142-16</inkml:trace>
  <inkml:trace contextRef="#ctx0" brushRef="#br0" timeOffset="205861.62">19245 11494 1695 0,'0'0'37'0,"0"0"8"0,0 0 2 0,0 0 1 0,0 7-39 0,3-1-9 0,-3-6 0 0,3 5 0 16,3 0 60-16,-3-2 11 0,3 0 1 0,0-1 1 15,-6-2-33-15,6 0-6 0,3 3-2 0,-3-3 0 16,-6 0-12-16,6-3-4 0,6 3 0 0,-3-2 0 0,3-1 0 0,-3-2 0 16,0 2 0-16,-1-2 0 0,1-1-3 0,-3-1-1 15,3-1 0-15,0 2 0 0,-3-2-4 0,0 0-8 16,-3 0 11-16,3 1-11 0,-3-1 13 0,0-3-4 15,-6 3-1-15,3-3 0 0,-3 1 5 0,0 2 1 16,-3 0 0-16,-3 0 0 0,-3 0 21 16,3 3 4-16,-3 2 1 0,1 3 0 0,-7 0 19 0,3 3 4 15,3 2 1-15,-3 0 0 0,0 6-33 0,3-3-7 16,-6 0 0-16,3 2-1 0,1 1-11 0,-1 0-1 16,3 2-1-16,-3-3 0 0,3 1 19 0,0 0 4 15,6-1 1-15,0 1 0 0,3 2-34 0,0-2 0 16,3-1 0-16,6 1 0 0,-3-1 0 0,6 1 0 15,0-3 0-15,3 0 0 0,-3 0 0 0,3-3 0 16,0 0 0-16,3 1 0 0,-4-6 0 0,1 2 0 16,3-4 0-16,3 2 0 0,-3-3 0 0,0-2 0 15,3-1 0-15,-3-2 0 0,-1 1-10 0,1-1-6 16,0-3 0-16,-3 3-1 16,0-3-14-16,-3 1-2 0,-3-1-1 0,0 1 0 15,-6-1-10-15,0 1-3 0,0-1 0 0,-3 3 0 16,-3-3-104-16,0 4-21 0,0-1-4 0,-6 0-799 0</inkml:trace>
  <inkml:trace contextRef="#ctx0" brushRef="#br0" timeOffset="206080.37">19358 11200 403 0,'0'0'36'0,"0"0"-36"0,0 0 0 0,0 0 0 0,0 0 393 0,0 0 72 15,0 0 15-15,0 0 2 0,0 0-309 0,0 0-61 16,0 0-13-16,6-3-3 0,3-2-72 0,3 5-14 16,3-3-10-16,0 1 12 0,0 2-12 0,0-3 0 15,0 3 0-15,3-3 8 0,-1 3-8 0,1 0-11 16,-3 0 3-16,0 3 0 16,0-3-224-16,-3 3-45 0,9-1-9 0,-21-2-2 0</inkml:trace>
  <inkml:trace contextRef="#ctx0" brushRef="#br0" timeOffset="206486.49">19573 11538 1681 0,'0'0'36'0,"0"0"8"0,0 0 2 0,0 0 2 0,0 0-38 0,0 0-10 0,0 0 0 0,0 0 0 16,6 0 45-16,3 3 7 0,-9-3 2 0,6-3 0 16,3 1-35-16,-4-1-7 0,4-2-2 0,-3 0 0 15,3-1 2-15,0 1 1 0,-3 0 0 0,3-3 0 16,-3 0-13-16,0 0 0 0,0-3 0 0,0 1 0 16,-3-1 0-16,3-2 0 0,-3 2 0 0,0-2 0 15,0-3-9-15,-3 0-5 0,-3 3-1 0,3-3 0 16,-3 3 24-16,0 2 5 0,0 6 1 0,-3 0 0 0,-3 2 24 0,3 3 5 15,-6 3 0-15,-3 2 1 0,0 0-21 16,-3 6-4-16,-2-3 0 0,-1 5-1 0,-3 0 36 0,3 3 7 16,6-2 2-16,-3 1 0 0,1-1-31 0,5 2-5 15,0-1-2-15,3 1 0 0,0-2-26 0,3 1-9 16,9 1 0-16,0-3 0 0,3 1 9 0,-3-1 0 16,6-5 0-16,0 2 0 15,9-4-99-15,-1-1-24 0,1-2-5 0,0-3 0 16,3-3-117-16,0-2-23 0,-3-1-5 0,-3-1-1 0</inkml:trace>
  <inkml:trace contextRef="#ctx0" brushRef="#br0" timeOffset="206861.37">19725 11478 403 0,'8'-8'36'0,"-8"8"-36"16,0 0 0-16,0 0 0 0,0 0 301 0,0 0 54 15,-5 0 10-15,-1 0 3 0,0 2-203 0,-3 4-40 16,0-1-8-16,0 6-1 0,0-1-32 0,-3 3-5 0,0 1-2 16,3 4 0-16,-3-2-10 0,0 5-3 0,0 3 0 0,-2 0 0 15,2 0-51-15,3-1-13 0,-3 4 0 0,0 2 0 16,0 0 0-16,3 3 0 0,-3-3 0 0,6 3 0 15,-6-6 0-15,3 3 0 0,0-2 0 0,1-1 0 16,5-2 0-16,-3 0 0 0,-3 0 0 0,3-1 0 16,-3 1 0-16,3-5-13 0,-3 2 4 0,0-5 1 15,-3 0 8-15,0-1 0 0,3-1 0 0,-3-1 0 16,0 3 0-16,-2-6 8 0,5-2-8 0,-3 0 11 16,0 0-11-16,3-5 0 0,-3-3 9 0,3-3-9 15,0 3 0-15,0-8 0 0,0-2 0 0,3-1 0 16,0-5 48-16,0 0 6 0,6-2 1 0,-3-1 0 0,3-2-37 15,0 0-7-15,3 0-2 0,0 2 0 0,0-2-9 16,3 3 0-16,0-1 0 0,0 3 0 0,0-2 0 16,3-1 0-16,3 1 0 0,6-1 0 0,0-2 0 15,3 0 0-15,-1 0 0 0,7-3 0 0,-6 0 0 0,6 0 0 16,3 0 0-16,-1 1 0 0,-2-4 16 0,0 3 2 16,-3 0 0-16,2 1 0 15,-2-1-131-15,0 0-27 0,0 0-4 0,0-2-2 16,0 5-82-16,-1-3-17 0,1 0-3 0,3 0-579 0</inkml:trace>
  <inkml:trace contextRef="#ctx0" brushRef="#br0" timeOffset="207146.33">20216 10896 1724 0,'0'0'76'16,"0"0"16"-16,0 0-73 0,0 0-19 0,-6 0 0 0,3 2 0 15,-3 1 128-15,0 2 21 0,0-2 5 0,0 5 1 16,0 0-66-16,-3 5-13 0,3 0-2 0,-3 0-1 0,0 1-20 0,-3 4-4 16,3-5-1-16,-2 8 0 0,-4-2-19 15,3 0-4-15,-6 7-1 0,0 0 0 0,3 1 13 0,-6-1 3 16,0 3 0-16,4 1 0 0,-1-4-40 0,3 0-23 16,-3 1 3-16,6 2 1 0,0-5 19 0,3 0 0 15,0-1 0-15,3-4 0 0,0 0 0 0,6-6 0 16,0 0 0-16,0-2 0 15,3-1-55-15,0-5-7 0,3 1-2 0,3-1 0 16,0-5-204-16,0-3-42 0,15-7-8 0,0-1-2 0</inkml:trace>
  <inkml:trace contextRef="#ctx0" brushRef="#br0" timeOffset="207326.33">20165 11364 1958 0,'0'0'43'0,"0"0"9"0,0 0 1 0,-6 8 3 0,0 0-45 0,0 0-11 0,0 2 0 15,-3 1 0-15,3-3 104 0,0 2 20 0,0-2 3 0,1 3 1 16,-1-3-52-16,3 2-9 0,0-2-3 0,0 3 0 16,3-3-51-16,0-3-13 0,0 3 0 0,3 0 0 0,-3-8 0 0,0 0 0 15,0 0 0-15,0 0 0 16,9 0-174-16,-1 0-38 0,-2 0-7 0,3-5-737 0</inkml:trace>
  <inkml:trace contextRef="#ctx0" brushRef="#br0" timeOffset="207466.93">20341 11163 1821 0,'0'0'80'0,"-6"2"18"0,0 4-78 0,-3-4-20 0,3 4 0 0,0-1 0 16,0 3 0-16,3-3 0 0,0 0 8 0,3 1-8 31,0-6-55-31,3 8-14 0,-3-3-3 0</inkml:trace>
  <inkml:trace contextRef="#ctx0" brushRef="#br0" timeOffset="207826.23">20451 11404 1728 0,'0'0'38'0,"0"0"8"0,-3 2 2 0,3-2 0 0,0 0-39 0,0 0-9 15,0 0 0-15,0 0 0 0,0 0 98 0,0 0 18 16,0 0 3-16,6-8 1 0,-3 0-83 0,3 0-16 15,0 0-3-15,-3-2-1 0,3-1-17 0,0 1-11 16,-3-1 2-16,0-2 0 0,-3 2 28 0,3-2 5 16,-3 0 2-16,0 2 0 0,0 1-12 0,-3-1-2 15,-3 1-1-15,0 2 0 0,3 2 25 0,-3 4 4 16,-6 2 2-16,-3 2 0 0,0 4-5 0,0 2-1 16,0 2 0-16,-3 3 0 0,4 1 16 0,-7 1 4 15,3 4 0-15,0-1 0 0,6 1-25 0,-3 0-5 16,3 2-1-16,3-3 0 0,3 1-15 0,0-1-10 15,3-2 12-15,0 3-12 0,3-6 8 0,3 0-8 16,6 0 0-16,-3-2 0 0,3-1 0 0,6-2 0 16,3-2 0-16,3-4 0 15,-3 1-99-15,3-6-17 0,-4 1-3 0,4-1-1 16,0-5-142-16,-3 3-29 0,24-16-5 0,-13 2-2 0</inkml:trace>
  <inkml:trace contextRef="#ctx0" brushRef="#br0" timeOffset="208357.34">20939 10993 576 0,'0'0'51'0,"0"0"-41"0,0 0-10 0,-6 0 0 16,6 0 408-16,-9 3 80 0,0 0 16 0,9-3 4 16,0 0-328-16,0 0-64 0,0 0-14 0,0 0-2 0,0 0-58 15,3 5-11-15,-3-5-3 0,9 3 0 0,6-1-3 0,-3-2-1 16,-3-2 0-16,3-1 0 0,3-2-24 0,-1-1 0 15,1-1 0-15,0-1 0 0,0 0 0 0,-3-3-12 16,3 0 0-16,-3-2 1 0,3 3 11 0,-3-4 0 16,0-1 0-16,-1 1 0 0,1 1-8 0,-3 0 8 15,0-3-8-15,0 0 8 0,-6 0-12 0,3 3 4 16,-3 0 0-16,-6 2 0 0,-3 1 8 0,0 7-12 16,0 0 12-16,-3 1-12 0,-3 4 12 0,-3 4 0 15,1 2 0-15,-4 2 0 0,-3 3 0 0,0 3 9 16,-6 5 0-16,0 3 0 0,-2 3 16 0,-1 2 3 15,3 0 1-15,-3 3 0 0,-2-1-7 0,-1 4-2 16,3-3 0-16,3 5 0 0,1 0-11 0,-1 0-9 16,6-3 12-16,3 0-12 0,0-4 8 0,6-4-8 15,6-2 0-15,0-3 0 0,0-5 0 0,6 0 0 16,0-3 0-16,6-5 0 0,0 0 0 0,3-6-11 16,3 1 11-16,3-6-13 15,3 1-26-15,3-6-5 0,-3 3 0 0,2-3-1 0,4 0 35 0,-3-3 10 0,-3 3 0 16,0 0 0-16,0 3 0 0,-3 0 0 0,-1-3 0 0,-2 8 0 15,0 0-12-15,-6 2 0 0,0 4-1 0,0-1 0 16,-3 3 13-16,-3 5 0 0,-3-2 0 0,0 2 0 16,-3 0 31-16,3 0 9 0,-6 1 1 0,3-4 1 15,3 3-18-15,0-2-4 0,0 2-1 0,3-2 0 16,-3-3-19-16,6-3 10 0,3 0-10 0,0 1 8 16,3-1 4-16,0-5 0 0,3 0 0 0,3 0 0 15,0-3-210-15,-3-2-42 16</inkml:trace>
  <inkml:trace contextRef="#ctx0" brushRef="#br0" timeOffset="209419.59">21719 11359 230 0,'0'0'10'0,"0"0"2"0,0 0-12 0,0 0 0 0,0 0 0 0,0 0 0 16,0 0 248-16,0 0 48 0,0 0 8 0,0 0 3 15,0 0-167-15,0 0-32 0,0 0-8 0,0 0 0 16,0 0-25-16,-6 5-5 0,-3-2-1 0,3 2 0 16,-3 0-7-16,0 3-2 0,0 0 0 0,0 0 0 15,-3 0-16-15,3 2-3 0,1 1-1 0,-1 0 0 16,0-3-9-16,3 2-3 0,-3 1 0 0,3-1 0 15,3-2-5-15,-3 3-2 0,3-3 0 0,3 2 0 16,0-2-21-16,0-2-15 0,0 1 3 0,3 1 0 0,0 0 12 16,0-5 0-16,3 0 0 0,0-1 0 0,3-2 0 0,3 0 0 15,-3-2 0-15,2-1 0 0,4-2 13 0,0-3-1 16,0 0 0-16,3 0 0 16,0-3-35-16,-3 1-7 0,3-1-2 0,-4 1 0 0,1-1 12 0,3 0 1 15,-6-2 1-15,3 3 0 0,-3-4 18 0,0 6-10 16,-3-2 10-16,3 2-8 0,-6 0 8 0,0 3 0 15,-1-3 0-15,-5 8-8 0,0 0 8 0,0 0 0 16,0 0 10-16,0 0-10 0,0 0 27 0,0 0-1 16,0 0 0-16,0 0 0 0,0 0 0 0,0 0 0 15,-3 5 0-15,-2 3 0 0,-1-3 2 0,0 3 0 16,0 0 0-16,0 0 0 0,0-3 6 0,0 3 2 16,0 0 0-16,-3 3 0 0,6-6-23 0,-3 3-4 15,0 0-1-15,3 0 0 0,0 0-8 0,-3 0 8 0,6-3-8 16,0 3 8-16,0-8-8 0,0 0 0 0,6 5 0 15,0 1 0-15,0-4 0 0,3 1 0 0,3-3 0 0,-3-3-11 32,0 3-35-32,3-5-7 0,0 2-2 0,-1-2 0 15,1 0-177-15,-3-3-35 0,3 0-7 0</inkml:trace>
  <inkml:trace contextRef="#ctx0" brushRef="#br0" timeOffset="209825.75">22097 11351 460 0,'0'0'41'0,"0"0"-33"0,0 0-8 0,0 0 0 0,0 0 338 16,0 0 66-16,0 0 12 0,0 0 4 0,-3 8-245 0,0-3-49 15,-3 0-10-15,0 3-1 0,0 0-48 0,0 0-10 16,3 0-1-16,-3 2-1 0,0 1-22 0,0-3-4 16,-3 0-1-16,3 3 0 0,3-4-12 0,0 1-4 15,-3 0 0-15,6 0 0 0,-2 0-12 0,2 0 9 16,0-8-9-16,2 8 8 0,-2-8-8 0,0 0 0 15,6 3 0-15,0-1 0 0,3-2 0 0,0-2 0 16,0-1 8-16,3-2-8 0,0 0 0 0,6-3-12 16,-3 2 2-16,3-2 1 15,-1-2-38-15,-5 2-7 0,0-3-2 0,-3 3 0 16,3 0 14-16,0-2 2 0,0-1 1 0,0 3 0 0,-3 3 39 0,0 0 0 16,0-1 14-16,-3 4-4 0,-6 2 9 0,0 0 1 15,0 0 1-15,0 0 0 0,0 0-5 0,0 0-2 16,0 8 0-16,0 2 0 0,0-2 5 0,-3 0 1 0,-3 5 0 15,-3-2 0-15,3-3 9 0,0 2 3 0,3 1 0 16,-3-3 0-16,3 3-21 0,0-3-11 0,-3-1 12 16,3 1-12-16,3 0 8 0,3-2-8 0,-6-4 0 0,3-2 0 15,0 0 0-15,9 6 0 0,0-6 0 0,0 0 0 32,0 0-106-32,3-3-28 0,2 0-6 0,1-2-940 0</inkml:trace>
  <inkml:trace contextRef="#ctx0" brushRef="#br0" timeOffset="210536.62">22514 11427 345 0,'0'0'31'0,"0"0"-31"16,0 0 0-16,-6 6 0 0,6-6 366 0,0 0 67 16,0 0 14-16,0 0 2 0,0 5-284 0,0-5-57 15,0 0-11-15,0 0-2 0,0 0-63 0,6 3-13 16,0-3-3-16,2-3 0 0,1 0-16 0,3 1 8 15,-3-4-8-15,0 1 0 0,3 0 32 0,-3-1-1 16,3-1 0-16,-3-1 0 0,0 0-31 0,3-3 0 16,-3 1 0-16,-3-1 0 0,-3-2 12 0,0-1-4 15,2 1-8-15,-2 0 12 0,-3 0 11 0,0 0 1 16,0-3 1-16,0 2 0 0,-3 4 7 0,0-1 0 16,1 3 1-16,-1 3 0 0,-6 2-1 0,0 3 0 15,-6 3 0-15,0 0 0 16,0 2-1-16,-3 0-1 0,0 3 0 0,0 3 0 15,4 2-12-15,-1 0-2 0,0 0-1 0,3 1 0 0,0 2-6 16,0-1-1-16,3 4 0 0,0-3 0 0,0 0-8 16,3 0 0-16,0-1 0 0,3 1 0 0,0-2 0 0,0-1 0 15,3 0 0-15,0-2 0 0,3-1 0 0,3-2 0 16,-3-3 0-16,6 1 0 0,0-1 0 0,0-5 0 16,0 0 0-16,6-3 0 0,0 1-8 0,3-6-4 15,-3 0-1-15,5 0 0 16,-2-3-33-16,3-2-6 0,3 0-2 0,-6-3 0 15,0 0-10-15,0 0-1 0,-1-2-1 0,4-1 0 16,-3 1 4-16,3-3 1 0,-3-1 0 0,0 1 0 16,-1-5 17-16,1-1 3 0,0 1 1 0,-3-3 0 15,3 0-4-15,0-3-1 0,-3 0 0 0,3-5 0 16,2 0-19-16,-2 3-3 0,3 2-1 0,3 3 0 16,-3 2 34-16,-3 4 6 0,-7 4 2 0,4 3 0 0,-9 3 110 0,0 2 23 0,0 3 4 0,-3 3 1 15,-3 0 6-15,0 5 2 0,0 0 0 16,0 0 0-16,-9 0-42 0,9 0-8 0,-9 5-2 15,0 3 0-15,-2 3-12 0,-1-1-4 0,0 6 0 0,3 0 0 16,-3 2-36-16,0 4-8 0,0 1-8 0,-3 1 11 16,3-3 8-16,0 6 1 0,-3-1 1 0,1 1 0 15,-4 2-21-15,3 0 8 0,-3 0-8 0,-3 3 0 16,3 0 30-16,0-1 2 0,1-2 0 0,-1 1 0 16,3-4-32-16,3 0 8 0,0-2-8 0,3-3 0 15,3 1 0-15,3-7 0 0,3 1 0 0,-3-2 0 16,6-1 0-16,0-3 0 0,0-2 0 0,6 0 0 15,0-2-20-15,0-1-9 0,3-2-3 16,0-1 0-16,0-2-24 0,0 3-6 16,-1-3-1-16,-2 0 0 0,3 0-101 0,-3 0-21 0,0-3-4 15,-3 1-880-15</inkml:trace>
  <inkml:trace contextRef="#ctx0" brushRef="#br0" timeOffset="211567.63">18573 12369 403 0,'0'0'36'0,"0"0"-36"0,0 0 0 0,0 0 0 15,0 0 236-15,0 0 41 0,0 0 8 0,0 0 2 0,0 0-165 0,0 0-33 16,0 0-6-16,0 0-2 0,9 3-13 0,-9-3-4 16,0 0 0-16,8-3 0 0,1 1-4 0,-9 2 0 15,0 0-1-15,9-6 0 0,0 1-7 0,-3 0 0 16,0-1-1-16,-3 1 0 0,3 0-19 0,0-3-4 16,-3 3-1-16,3-3 0 0,-3 2-16 0,3-2-3 15,-3 3-8-15,0-3 12 0,3-2-12 0,-3 2 8 16,0-3-8-16,0 1 0 0,-3-4 9 0,0 4-9 15,0-3 8-15,0-1-8 0,0 1 10 0,-3 0-10 16,0 2 12-16,-3 1-12 0,0 2 31 0,-3 2-1 16,-3 1 0-16,0 5 0 0,3 0 10 0,-6 5 3 15,-3-2 0-15,4 2 0 0,5 3-18 0,-3 3-3 16,0-1-1-16,-3 4 0 0,0-4-7 0,0 4-2 16,0-1 0-16,3 3 0 0,1 0-12 0,2-1 9 15,-3 1-9-15,3 0 8 0,0 0-8 0,3 0 8 16,0-3-8-16,0 0 8 0,3 1-8 0,3-1 0 0,0 0 0 15,0-2 0-15,3-1 0 0,0 1 0 0,3-6 0 16,0 0 0-16,0-2 0 0,9 0 0 0,3-6 9 0,2 0-9 16,-5-2 0-16,3-3 0 0,3 0 0 15,0-5 0 1,0 0-71-16,2-3-18 0,4 0-4 0,-6-3-1 16,3 1-90-16,-3-1-19 0,0-2-3 0,-4-3-746 0</inkml:trace>
  <inkml:trace contextRef="#ctx0" brushRef="#br0" timeOffset="211848.81">19061 11726 518 0,'0'0'23'0,"0"0"5"0,0 0-28 0,0 0 0 16,0 3 0-16,-3 0 0 0,0-1 360 0,0 4 66 16,-6-4 14-16,3 6 2 0,0 3-261 0,-3 2-52 15,0 3-10-15,0 0-3 0,-3 2-45 0,0 1-10 16,1-1-1-16,-4 3-1 0,0-2-16 0,3 2-3 15,-3-2-1-15,3 2 0 0,0 0-14 0,0 3-2 16,0 2-1-16,-3 1 0 0,7-3-12 0,-4 2-2 16,3-2-8-16,0 0 12 0,0-3-12 0,3 0 0 15,0-3 0-15,3 1 0 0,-3-3 0 0,6 0 8 16,0-6-8-16,3 1 0 0,-3-1 0 0,3-2-10 16,0-2 2-16,3-1 0 15,3-2-160-15,-3-3-31 0,0-6-6 0,3 4-907 0</inkml:trace>
  <inkml:trace contextRef="#ctx0" brushRef="#br0" timeOffset="212051.89">19010 12173 1036 0,'0'0'92'0,"0"0"-73"0,-3 6-19 0,0-1 0 16,-3 0 208-16,6-5 39 0,-3 8 7 0,-3 0 2 15,3 0-103-15,-3 0-20 0,3 0-4 0,-3 0-1 16,4 0-54-16,-4 3-11 0,6-4-3 0,-3 1 0 15,0 0-35-15,0 0-7 0,0 0-2 0,3-3 0 16,0 1-16-16,0-6 0 0,0 0 8 0,0 0-8 16,0 0-128-16,0 0-30 0,0 0-6 0,0 0-871 15</inkml:trace>
  <inkml:trace contextRef="#ctx0" brushRef="#br0" timeOffset="212192.67">19091 11927 1843 0,'0'0'40'0,"0"0"9"0,0 0 2 0,0 0 1 0,0 0-42 0,0 0-10 16,0-2 0-16,3 2 0 0,2 0 0 0,-2 0 0 16,0 0 0-16</inkml:trace>
  <inkml:trace contextRef="#ctx0" brushRef="#br0" timeOffset="212707.99">19603 11949 230 0,'0'0'20'0,"0"0"-20"16,0 0 0-16,0 0 0 0,0 0 308 0,0 0 58 16,0 0 11-16,-6 8 3 0,0-3-210 0,-3 3-42 15,0 2-8-15,0 4-1 0,-3-1-56 0,0 3-11 16,-3 0-3-16,3 5 0 0,0-3-9 0,0 3-1 15,-2 3-1-15,2-3 0 0,-3 1 2 0,3 1 0 16,-3-1 0-16,6 1 0 0,-3-1-32 0,0-4-8 16,3-2 0-16,3 0 0 0,3-6 0 0,0 1 0 0,0-3 0 0,3-3 0 31,6-2-23-31,-3-1-2 0,6-2-1 0,-3-5 0 16,3 0-138-16,0 0-27 0,3-3-5 0,-3-6-665 0</inkml:trace>
  <inkml:trace contextRef="#ctx0" brushRef="#br0" timeOffset="213129.76">19576 11869 288 0,'0'0'25'0,"0"0"-25"0,0 0 0 0,0 0 0 0,0 0 347 0,0 0 64 16,0 0 13-16,0 0 2 0,6-2-247 0,-3-1-50 16,-3 3-9-16,6-3-3 0,0 1-66 0,2 2-14 15,-2 0-2-15,3-3-1 0,-3 0-10 0,0 1-1 16,3 2-1-16,0-3 0 0,0 0-14 0,0-2-8 15,-3 2 8-15,3-2-8 0,6 0 0 0,3 0 8 16,-6-1-8-16,2 1 0 0,1 0 8 0,0 2-8 16,-6 0 10-16,3 3-10 0,0 0 0 0,-3 0 0 15,3 0 0-15,0 0 0 0,-6 0 0 0,3 0 0 16,-1 0 0-16,-5 6 0 0,-3-6 10 0,3 2-10 16,0 1 10-16,0 2-10 0,0-2 10 0,-3 2-10 15,0-5 10-15,0 8-10 0,0 0 24 0,0 0-2 16,0 0 0-16,-3 0 0 0,0 0 8 0,-3 2 2 15,3-2 0-15,1 0 0 0,-4 3-4 0,3-1 0 0,-6 4 0 16,0-1 0-16,-3 3-6 0,3-3-2 0,0 6 0 0,0-1 0 16,-3 3-2-16,3 0-1 0,0 6 0 0,3-3 0 15,-3 2-7-15,0 1-2 0,1-1 0 16,-1 3 0-16,6 0-8 0,-6-2 0 0,3-1 0 0,0-2 0 16,0 0 0-16,3-3 0 0,-3-2 0 0,3-1 0 15,-3 1 0-15,3-4 0 0,0-1 0 0,0-4-11 31,3 1-32-31,-3-3-6 0,0-6-2 0,3-2 0 0,0 0-193 16,0 0-40-16,0 0-7 0,-3-2-1 0</inkml:trace>
  <inkml:trace contextRef="#ctx0" brushRef="#br0" timeOffset="213348.46">19513 12200 1900 0,'0'0'84'0,"0"0"18"0,0 0-82 0,0 0-20 16,0 0 0-16,6 3 0 0,-6-3 108 0,9 2 16 16,0 1 4-16,3-3 1 0,0 0-40 0,0 0-8 15,3 0-1-15,-3-3-1 0,2 1-79 0,-2-1-18 16,3 0-2-16,-3 1-1 0,0-1 21 0,0 0 0 16,0 1 0-16,-6-1 0 15,-3 0-192-15,0 1-35 0,6 2-6 0</inkml:trace>
  <inkml:trace contextRef="#ctx0" brushRef="#br0" timeOffset="213988.94">19088 12232 1134 0,'0'0'50'0,"0"0"10"0,0 0-48 0,0 0-12 16,0 0 0-16,0 0 0 0,0 0 115 0,0 0 20 16,0 0 4-16,0 0 1 0,0 0-20 0,0 0-3 15,0 0-1-15,6 5 0 0,-1 0-40 0,1 3-8 16,-6-8-1-16,9 3-1 0,-3 0-35 0,-6-3-7 15,9 2-2-15,-3 1 0 0,0-1-11 0,-6-2-3 16,9-2 0-16,-3-1 0 0,3 1-8 0,-3-1 8 16,3-2-8-16,0-1 8 0,-3-2-8 0,0 0 10 0,0 0-10 0,0 1 10 15,0-1-10-15,-1 0 0 16,-2 2 0-16,0-2 8 0,0 3-8 0,0-3 0 0,-3 0 9 0,0 0-9 16,0 0 8-16,-3 3-8 0,3-3 10 0,0 3-10 15,-3 0 8-15,-3-1-8 0,4 4 0 0,2 2 0 16,-9 0 15-16,3 5-3 0,-3-2-1 0,0 2 0 15,-3 0 5-15,0 3 2 0,3 0 0 0,-3 3 0 16,0-1-10-16,0 1-8 0,0 2 12 0,1-2-12 16,2 4 31-16,-3 1-1 0,3 0 0 0,3 3 0 15,0-6-16-15,0 3-3 0,0 0-1 0,3 0 0 16,3-3-10-16,-3 0 0 0,3-2 0 0,0 2 0 16,3-3 0-16,3-2 0 0,-3 0 0 0,6 0 0 15,-3-2-46-15,3-4-11 0,6 1-3 16,-4-3 0-16,1 2-198 0,0-4-40 15</inkml:trace>
  <inkml:trace contextRef="#ctx0" brushRef="#br0" timeOffset="-214648.62">20085 11824 403 0,'0'0'36'0,"0"0"-36"15,0 0 0-15,0 0 0 0,0 0 236 0,0 0 41 16,0 0 8-16,0 0 2 0,0 0-145 0,0 0-29 16,0 0-5-16,0 0-2 0,0 11-24 0,-3-1-5 15,-3 1-1-15,0 0 0 0,0-1-16 0,-3 6-4 16,-3 0-1-16,3 0 0 0,-6 0-3 0,0 5-1 15,0 0 0-15,1 0 0 0,-4 3-17 0,3 0-3 16,0 2-1-16,3-2 0 0,0 0-18 0,0-3-4 16,3 0-8-16,0 0 12 0,-3-5-3 0,7 3-1 15,2-6 0-15,0 0 0 0,3 0-8 0,0-5 0 16,0-2 9-16,3-1-9 0,3-2 0 0,-1-3-16 0,4 0 2 16,0-6 1-16,0 1 36 0,3-3 7 0,3-2 2 0,0 2 0 15,0-3-32-15,3-2 8 0,0 2-8 0,2 1 0 16,-2 2 0-16,0-3 0 0,-3 0 0 0,3 4 0 15,-3 4 0-15,0-2 0 0,-4-1 0 0,1 4 0 16,0 2-20 0,-3 0-8-16,-3 2 0 0,3 1-1 0,-6 0 16 0,3 2 3 0,-3 0 1 0,0 3 0 15,-3 0 9-15,0 0 0 0,-3 3 0 0,0 2 0 16,0 0 0-16,-3-2 0 0,0 2 0 0,-3 0 0 16,0-2 0-16,0 2 0 0,0 0 0 0,-2 0-8 15,-1-2 8-15,0 2 11 0,-6-2-3 0,6-1 0 16,-3 1-8-16,-3-3 0 0,0 0 0 0,0-3 0 0,1 0 28 0,2 1 3 15,0-4 1-15,0 1 0 0,0-3-16 0,0 0-4 16,3-3 0-16,0 1 0 0,3-1-4 0,-2-2 0 16,5-1-8-16,0 1 12 0,3 0-12 0,0-3 0 15,3-3 0-15,3 3 0 0,3-2-14 0,0 2-6 16,3-5 0-16,-1 2-1 16,1 0-178-16,3-2-35 0,3 5-7 0,-3-2-2 0</inkml:trace>
  <inkml:trace contextRef="#ctx0" brushRef="#br0" timeOffset="-214101.87">20463 12150 288 0,'0'0'25'0,"3"-6"-25"0,0 6 0 0,0-2 0 16,-3 2 206-16,3-3 36 0,3 0 7 0,-3 1 2 16,0-1-111-16,-3 3-23 0,3 0-4 0,0-2-1 15,2-1-42-15,-5 3-9 0,0 0-1 0,0 0-1 16,3-8-3-16,-3 8 0 0,0 0 0 0,0 0 0 16,0-5 0-16,0 5 0 0,-3-6 0 0,-2 1 0 15,2 2 0-15,3 3 0 0,-9-5 0 0,0 5 0 16,0 0-2-16,-3 0-1 0,3 0 0 0,0 0 0 15,-3 0-10-15,0 3-3 0,3-1 0 0,-3 4 0 16,0-4-17-16,1 4-4 0,2-1-1 0,-3 3 0 0,3-3-10 16,0 3-8-16,3 0 12 0,0 0-12 0,0-3 8 0,6-5-8 15,0 6 0-15,3 1 0 0,3-1 0 0,-3 2 0 16,6-3 0-16,0 0 0 0,3 1 0 0,-3 2 0 16,5-3 0-16,-2 0 0 0,-3 0 0 0,3 1 0 15,3-1 0-15,0 3 0 0,-3 0-20 0,0-3 1 16,0 0 1-16,0 3 0 15,-6-2-20-15,-1 2-4 0,1-3-1 0,-3 0 0 0,0 0 26 0,-6 3 5 16,-3-2 0-16,1 2 1 0,-4-3 11 0,-3 3 0 16,0-3 0-16,0 0 8 0,-6 1-8 0,3-4 9 15,3 4-9-15,-3-1 10 0,0-2 1 0,-2-1 0 16,-4 4 0-16,0-6 0 0,0 2 3 0,3-2 1 16,-3 0 0-16,4-2 0 0,-1-1-4 0,3 0-1 15,-3-2 0-15,6 2 0 0,-3-2-10 0,3 0 8 0,6-3-8 16,-3 3 8-16,3-3-8 0,6 2-11 0,0 1 3 15,6 0 0 1,3-3-137-16,3-3-27 0,0 3-6 0,6-5-848 0</inkml:trace>
  <inkml:trace contextRef="#ctx0" brushRef="#br0" timeOffset="-213586.3">21010 11639 1825 0,'0'0'40'0,"0"0"8"0,-3-5 1 0,3 5 3 0,0-6-41 0,0 6-11 15,-3-5 0-15,3 5 0 0,0 0 79 0,0 0 13 16,0 0 4-16,0 0 0 0,-2 8-44 0,-4 3-8 16,0 2-1-16,0 3-1 0,-3 2 3 0,0 1 1 15,-3 5 0-15,0 2 0 0,-3 1-11 0,-3-1-3 16,0 3 0-16,-2 3 0 0,5 0 10 0,-3-1 2 15,0 4 0-15,0 2 0 0,-3-3-31 0,3 3-5 16,1-2-8-16,2-1 11 0,0-2-11 0,3-3 0 16,0 0 0-16,3 0 0 0,3-8 0 0,0 0 0 15,0-2 0-15,0-6 0 16,3 0-25-16,0-2-11 0,3-3-1 0,0-8-1 16,0 0-92-16,0 0-18 0,0 0-4 0,0 0-1 15,6-5 42-15,-3-1 9 0,-3 1 2 0,0-3 0 16,0-2 4-16,0-1 2 0,-3 0 0 0,0-2 0 0,0 0 94 0,-3 0 0 15,0-6 15-15,3 1-1 0,-3 2 66 0,0-3 12 0,1 3 4 16,2 0 0-16,-3 3 25 0,3 3 6 0,-3-4 1 0,3 4 0 16,3 2-37-16,-3 3-7 0,0-1-2 0,3 6 0 15,0 0-13-15,0 0-2 0,0 0-1 0,0 0 0 16,6-5-18-16,3 2-3 0,0 1-1 0,-1-1 0 16,4-2-35-16,3 2-9 0,0 1 0 0,3-1 0 15,0-2 8-15,6 2 0 0,-1 0 0 0,1 1 0 16,-3-1-8-16,0 0 0 0,-3 1 0 0,3-1 0 15,-1 0-39-15,1 3-9 16,-6 0-3-16,-3 0 0 0,0 0-157 0,0 3-31 0,-3 0-6 16,-3 2-2-16</inkml:trace>
  <inkml:trace contextRef="#ctx0" brushRef="#br0" timeOffset="-212805.3">21016 12269 1670 0,'0'0'148'0,"0"0"-118"16,0 0-30-16,0 0 0 0,3 0 102 0,3-3 14 15,-3 0 4-15,3 3 0 0,0-2-47 0,0-1-9 16,0 1-1-16,0-4-1 0,0 1-41 0,3 0-8 16,-3-1-1-16,3 1-1 0,0-3-11 0,0 0 8 15,-3 0-8-15,3 0 8 0,-1 0-8 0,-2 3 0 0,-3-6 9 0,3 4-9 16,-3-1 0-16,0-6 0 0,0 4 0 0,-3-1-12 15,0 1 55-15,-3-4 10 0,0 4 3 0,0 2 0 16,-3 0-16-16,0 3-4 0,-2-1 0 0,-1 4 0 16,0-1 1-16,-3 3 0 0,0 3 0 0,0-1 0 15,0 4-8-15,-3-1-1 0,0 0-1 0,3 3 0 16,-2 0-3-16,-1 3 0 0,0-1 0 0,0 4 0 16,3-4-15-16,3 3-9 0,0 3 10 0,0-3-10 15,3 3 0-15,3 0 8 0,0-3-8 0,3 1 0 16,3-1 0-16,0 0 0 0,3 0 0 0,3-5 0 15,0 0 0-15,0 0 0 0,3-3 0 0,0-2-10 16,0-3 10-16,0 0 0 0,-1-3 0 0,1 1-8 16,3-4-8-16,-3-1-2 0,3-4 0 0,0 0 0 15,0 1-8-15,0-3-2 0,-3-1 0 16,0 1 0-16,-1 3 15 0,4-4 2 0,-6 1 1 0,0 0 0 0,0 2 10 0,-3 3 0 16,-3-2 0-16,0 4 0 0,-3 1 0 0,0 5 0 15,0 0 0-15,0 0 0 0,0 0 9 0,-6 3-9 16,-3 2 12-16,0 6-12 0,0-3 20 0,0 0-2 15,3 5-1-15,0 0 0 0,0-2-5 0,1 2-2 16,-1 0 0-16,3 0 0 0,3 1-10 0,0-1 0 16,0-3 9-16,0 1-9 0,3-3 0 0,0-3 8 15,2 0-8-15,1 1 0 0,0-4 0 0,3-2 0 16,0-2 0-16,3 2 0 0,3-6 0 0,-3 1 0 16,3-3 0-16,0 0-12 0,-3-2-8 0,0-4-3 15,-1 4 0-15,4-1 0 16,3-2-29-16,-3 0-5 0,0 2-2 0,0 1 0 0,3 2 59 0,-3 0 19 15,-4 0 0-15,1 0 0 0,0 0-19 0,-6 5 0 16,3 1 0-16,-9 2 0 0,0 0 0 0,0 0 0 0,0 0 0 16,0 0 0-16,-3 8 40 0,0 0 4 0,0 2 0 0,-3 1 1 15,3-1-36-15,-3 1-9 0,0-1 0 0,3 1 0 16,0 2 0-16,3-5 0 0,0 0 0 0,0 3 0 16,0-3 0-16,3-3 0 0,-3-5 0 0,9 3 0 15,-3-1 0-15,3 1 0 0,0 0 0 0,0-3 0 16,0-3 0-16,3 0 0 0,-3 1 0 0,3-1 0 15,-3 0 0-15,0 1 0 0,0-4 0 0,2 4 0 16,-2 2 0-16,0-3 0 0,3 3 0 0,-6-3 0 16,0 3-49-16,0 3-12 0,0 0-3 15,-3 2 0-15,-3-5 52 0,3 8 12 0,-3 0 0 0,3 0 0 16,-3-3-126-16,3 3-22 0,-3-8-5 16,0 5-871-16</inkml:trace>
  <inkml:trace contextRef="#ctx0" brushRef="#br0" timeOffset="-212586.61">21272 11811 979 0,'0'0'87'0,"0"0"-70"0,0 0-17 0,0 0 0 16,0 0 261-16,0 0 49 0,0 0 10 0,0 0 1 15,9 0-266-15,0 3-55 0,0-1-8 0,-3 1-4 32,3 0-136-32,0-1-28 0,9 4-6 0,-3-1-1 0</inkml:trace>
  <inkml:trace contextRef="#ctx0" brushRef="#br0" timeOffset="-211738.87">21889 12258 864 0,'0'0'76'0,"0"0"-60"16,0 0-16-16,0 0 0 0,0 0 180 0,0 0 34 15,0 0 6-15,0 0 2 0,0 0-82 0,0 0-17 0,0 0-3 0,0 0-1 16,0 0-59-16,0 0-12 0,5-5-3 0,1 2 0 16,-3-5-25-16,3 0-4 0,0 0-2 0,0 0 0 15,0-2-14-15,0-1 8 0,-3 3-8 0,3-2 0 16,0-3 8-16,0-3-8 0,-3 0 0 0,3 0 9 16,0-3-9-16,-3 4 10 0,-3-4-10 0,3 0 10 15,-3 6-10-15,0-3 12 0,-3 3-12 0,0 3 12 16,0 2 28-16,-3 2 5 0,0 1 2 0,-3 5 0 15,0 3 13-15,-6 2 2 0,3 0 1 0,-3 3 0 16,-2 3-27-16,-1-1-6 0,-6 1-1 0,6 5 0 16,-3 0-5-16,3 2 0 0,1 1-1 0,-1-1 0 15,3-2-23-15,0 3 0 0,3-3 0 0,3 2 0 16,0-2 0-16,6 0 11 0,0 2-11 0,3-2 12 16,0-3-12-16,6-2 0 0,0 0-12 0,3-3 12 15,0-3 0-15,6 0 0 0,0-2 14 0,3-3-4 0,-1-3-10 16,4 0-12-16,0-2 2 0,0-3 1 15,0-2-23-15,0-4-4 0,-4 1 0 0,1 0-1 16,0-6-29-16,3 1-6 0,0-1 0 0,-3 1-1 16,3-3-5-16,-1 0-1 0,1-1 0 0,0-1 0 15,3 1 17-15,-6-1 3 0,-3-4 1 0,2 1 0 0,4-1 40 0,-3-2 8 16,3-5 2-16,0 2 0 0,-3 0-10 0,3 3-2 0,-4 3 0 16,1 2 0-16,-6 3 31 0,0 5 5 0,-3 0 2 15,0 5 0-15,-3 1 32 0,-3 2 6 0,0 3 2 0,-3 5 0 16,0 0 13-16,0 0 2 0,0 0 1 0,-9 5 0 15,3 3-10-15,-3 2-1 0,-3 1-1 0,0 2 0 16,-3 0-24-16,3 3-5 0,-5 3-1 0,2-1 0 16,-3 3 0-16,0 3 0 0,3 0 0 0,0 3 0 15,-3-1-17-15,0-2-4 0,-2 5-1 0,2 0 0 16,-3 0-1-16,3 0 0 0,0 0 0 0,3 3 0 16,6-5-9-16,-2-1 0 0,2-2 9 0,3 0-9 15,3-3 0-15,0-5 0 0,3 0 0 0,3-6 0 16,0 1-36-16,3-6-12 0,3-2-3 15,2-6 0-15,7 0-158 0,-3-5-32 0,6-2-7 16,0-3 0-16</inkml:trace>
  <inkml:trace contextRef="#ctx0" brushRef="#br0" timeOffset="-211395.2">22240 12144 1497 0,'-3'8'133'0,"-3"-2"-106"16,3-1-27-16,-3 0 0 0,0 3 174 0,3-3 30 15,0 1 5-15,3-6 2 0,0 0-102 0,0 0-20 16,3 5-4-16,6 0-1 0,-3-2-57 0,6-3-12 16,0 0-3-16,0-3 0 0,2 1-12 0,1-4 11 0,-3 1-11 0,3 0 10 15,0-1-10-15,-3-1 0 0,0-1 0 0,0 0 0 16,-6 0 0-16,3-3-11 0,0 3 3 0,-4-2 0 16,1 2 8-16,-3 0 0 0,0-3-9 0,0 3 9 15,-3 0 0-15,0 3 0 0,0 5 0 0,-3-5 0 16,3 5 8-16,-9-3-8 0,1 3 12 0,-4 3-4 15,0 2 24-15,-3 3 4 0,-3 0 0 0,0 5 1 16,-3-2-10-16,0 5-3 0,4-1 0 0,-1 1 0 16,0 0 16-16,6 0 4 0,3-3 0 0,3 6 0 15,-3-3-28-15,3 0-6 0,3-3-1 0,3 3 0 16,0-6-9-16,3 3 0 0,-3-2 0 0,6 0 0 16,0-3 0-16,6 2 0 0,0-5 0 0,3 1 0 15,3-1-96-15,0-2-24 16,2-3-4-16,1-3-1096 0</inkml:trace>
  <inkml:trace contextRef="#ctx0" brushRef="#br0" timeOffset="-210676.62">22981 12113 1220 0,'0'0'54'0,"0"0"11"0,0 0-52 0,0 0-13 0,0 0 0 0,0 0 0 16,0 0 104-16,0 0 19 0,0 0 3 0,0 0 1 15,0 0-46-15,0 0-9 0,0 0-1 0,0 0-1 0,0 0-23 16,0 0-5-16,0 0-1 0,0 0 0 15,6-3-20-15,-6 3-4 0,0 0-1 0,0 0 0 0,0 0 20 16,0 0 4-16,-3-3 1 0,-3 1 0 0,3-1-3 0,-3 0-1 16,0 1 0-16,-3-1 0 0,3 3 4 0,-3 0 1 15,0 0 0-15,-3 0 0 0,3 3 0 0,-2-3 0 16,-1 2 0-16,0-2 0 0,0 6-27 0,3-4-6 16,-3 4-1-16,0-4 0 0,3 4-8 0,0-1 8 15,-3 0-8-15,6 0 8 0,0-2-8 0,0 2 0 16,6 1 0-16,-2-1 0 0,2-5 0 0,0 0 0 15,5 8 0-15,1 0-11 0,3-3 11 0,0 0 0 16,0 3 0-16,0-2 0 0,3-1 0 0,-3 0 0 16,3 1 0-16,-3-1 0 0,0 0-8 0,0 0 0 15,0-2 0-15,-3 2 0 16,-6-5-23-16,8 8-4 0,-5-2-1 0,3 2 0 0,-6-8 23 0,0 5 4 0,0 3 1 16,-3-3 0-16,-3 0 8 0,1 1 0 0,-1-1 0 0,-3 0 0 15,0 0 10-15,0-2-2 0,-3 0-8 0,0-1 12 16,3-2-12-16,-6 0 8 0,3 0-8 0,-3 0 0 15,0 0 32-15,4-2 0 0,-4-1 0 0,3 0 0 16,-3 3-20-16,3-2-3 0,3-1-1 0,0 1 0 16,0-4-8-16,6 4 0 0,0-1 0 0,3 3 0 15,0-5 0-15,3-3-11 0,-3 8 3 0,3-6 0 16,6 1-148 0,3 0-28-16,0 2-7 0,0 1-825 0</inkml:trace>
  <inkml:trace contextRef="#ctx0" brushRef="#br0" timeOffset="-210411.05">23165 11988 1652 0,'0'0'73'0,"0"0"15"0,0 0-70 0,0 0-18 16,0 0 0-16,0 0 0 0,-3 0 120 0,-2 0 21 15,2 6 4-15,-3-1 1 0,0 0-64 0,-3 6-13 16,0-1-2-16,3 4-1 0,0-1-28 0,0 3-6 15,0 0 0-15,-3 2-1 0,0-2-20 0,0 2-11 16,0-2 12-16,-3 3-12 0,6-1 9 0,-3 1-9 16,4-3 0-16,-1 0 9 0,3-3-9 0,0 0 0 15,3 0 0-15,-3-2 0 0,6-3-14 0,-3 0-5 16,0-3-1-16,0-5 0 16,6 5-181-16,-3-2-37 0,-3-3-7 0,5-3-2 0</inkml:trace>
  <inkml:trace contextRef="#ctx0" brushRef="#br0" timeOffset="-209723.72">23279 12046 288 0,'0'0'25'0,"6"-2"-25"0,-6 2 0 0,0 0 0 15,0 0 264-15,0 0 47 0,0 0 9 0,0 0 3 16,0 0-150-16,0 0-29 0,0 0-7 0,0 8-1 16,-6 0-38-16,3 2-8 0,-3 1-2 0,0-1 0 15,0 1-43-15,0 2-9 0,0 1-1 0,0-1-1 16,0-3-3-16,3-2-1 0,-3 3 0 0,6-3 0 16,0-3-18-16,-3 3-3 0,3-8-1 0,3 8 0 15,-3-8-8-15,9 3 8 0,-9-3-8 0,9 2 8 16,3-4 0-16,-3-1 0 0,3 0 0 0,0-5 0 15,-1 3-22-15,4 0-5 0,-3-3-1 0,3 0 0 16,0-3-30-16,-3 3-6 0,0 0-2 0,3 1 0 16,-3-4 6-16,-4 6 2 0,4-3 0 0,-3 2 0 0,0 1 30 0,-3 2 7 15,3 1 1-15,-3 2 0 0,-6 0 25 0,0 0 6 16,0 0 1-16,0 8 0 0,0 0 36 0,-3 5 8 16,-3-2 2-16,6-1 0 0,-6 1-16 0,3-3-3 15,3 2-1-15,-3 1 0 0,3-3-32 0,3 0-6 16,-3-8-8-16,3 8 11 0,3-3-11 0,-3 0 0 15,6-2 0-15,0-3 0 16,0 0-105-16,3 0-23 0,0 0-5 0,3-3-867 0</inkml:trace>
  <inkml:trace contextRef="#ctx0" brushRef="#br0" timeOffset="-209067.61">23701 12152 1594 0,'0'0'71'0,"0"0"14"0,0 0-68 0,0 0-17 0,-3 8 0 0,3-8 0 16,0 0 70-16,0 0 10 0,0 0 3 0,0 0 0 16,0 0-19-16,0 0-3 0,3 6-1 0,3-6 0 15,0 0-23-15,6-3-5 16,-3 0 0-16,0-2-1 0,0 0-19 0,0-1-3 16,0 1-1-16,0-3 0 0,0 0-8 0,-1 0 0 15,1 0 0-15,0 0 0 0,-3 0 9 0,3-2-9 0,0-1 10 0,-3-2-10 16,0 2 11-16,0-2-11 0,0 0 12 0,0 0-12 15,0-3 13-15,-3 0-4 16,0 0-1-16,0 3 0 0,-3 0 5 0,0-1 1 0,-3 7 0 0,-3 1 0 16,3 1 34-16,-6 5 6 15,0 0 2-15,-3 3 0 0,3 2-7 0,-6 3-1 0,0 0 0 0,1 2 0 0,-1 1-25 16,-3 2-6-16,3 0-1 0,-3 3 0 0,3 0-6 16,0 3-2-16,3-1 0 0,1 1 0 0,-1 2-8 0,3 0 0 15,3 0 0-15,0-2 0 0,3-1 0 0,0-5 0 16,3 3 0-16,3-2 0 0,3-4 0 0,0-2 0 15,0-3 0-15,6 1 0 0,-4-4-14 0,7-2-5 16,-3-2-1-16,3-4 0 16,0-2-31-16,0 1-6 0,0-7-2 0,0 4 0 15,3-4-21-15,-4 4-5 0,7-9-1 0,-3 4 0 16,-3-1-7-16,3-3-2 0,0 3 0 0,3-5 0 16,-4 0 19-16,1 0 3 0,0-6 1 0,-3 1 0 15,0-1 16-15,0-7 3 0,0 0 1 0,3-3 0 16,2-1 16-16,1-1 3 0,0 4 1 0,0-2 0 15,0 3 0-15,-3 5 0 0,-1 0 0 0,-2 5 0 0,0 3 112 0,-3 5 22 16,-3 0 5-16,-3 5 1 0,-3 4 7 0,0-1 1 0,0 2 1 0,-3 6 0 16,0 0 15-16,0 0 2 0,0 0 1 0,0 0 0 15,-6 8-54-15,0 3-10 0,-3 2-3 0,3 3 0 16,-6 0-12-16,0 5-4 0,0 0 0 0,0 3 0 16,-2 2-35-16,-1 1-7 0,0 2-2 0,0 3 0 15,-3-1 1-15,3 4 0 16,-3-1 0-16,1 1 0 0,2-4-9 0,0 4 0 0,3-3 0 0,-3-1 0 15,0-2 0-15,3 0 0 0,3 3 8 0,3-5-8 16,-3-6 0-16,3-3 0 0,6 4 0 0,-3-7 0 16,6-1-10-16,-3 2-1 0,6-6 0 0,0-2 0 15,0 0-81-15,3 0-16 0,3-3-3 16,0-2-702-16,0-6-141 0</inkml:trace>
  <inkml:trace contextRef="#ctx0" brushRef="#br0" timeOffset="-208349.04">18468 12898 1094 0,'0'6'97'0,"-3"2"-77"0,0 0-20 0,-2 2 0 16,-1 3 128-16,0 1 21 0,-3 2 5 0,3-1 1 16,-3 1-41-16,3 0-8 0,0-3-2 0,-3 6 0 15,3-3-61-15,0 0-13 0,0-3-2 0,0 0-1 16,3-2-18-16,0-1-9 0,3-2 10 0,-3 0-10 15,0-5-43-15,3-3-14 16,0 0-3-16,0 0-832 0</inkml:trace>
  <inkml:trace contextRef="#ctx0" brushRef="#br0" timeOffset="-208177.22">18534 12666 1486 0,'0'0'66'0,"0"0"14"0,0 0-64 0,0 0-16 16,0 0 0-16,0 0 0 0,0 0 122 0,0 0 22 16,0 0 4-16,0 0 0 0,0 0-89 0,0 0-19 15,0 0-3-15,0 0-1 0,0 0-28 0,0 8-8 16,3-3 0-16,0 3 0 16,-3 0-124-16,0 0-25 0</inkml:trace>
  <inkml:trace contextRef="#ctx0" brushRef="#br0" timeOffset="-207630.46">18623 12896 990 0,'0'0'44'0,"0"0"8"0,0 0-41 0,0 0-11 0,0 0 0 0,0 0 0 16,0 0 128-16,0 0 24 0,0 8 5 0,0 2 1 16,-6-2-48-16,3 3-10 0,0-3-1 0,-3 5-1 15,0-2-31-15,0 2-7 0,-2 0 0 0,2 0-1 0,0 1-11 16,3-1-1-16,-3-3-1 0,3 1 0 0,-3-6-8 0,3 3-2 15,0 0 0-15,0-3 0 0,3 1 23 0,3-6 4 16,-3 0 1-16,0 0 0 16,6 5-78-16,0-5-15 0,3-3-3 0,3 1-1 15,-1-4 33-15,1 1 0 0,3 0 0 0,3-1 0 0,-3-1 0 0,0-4-21 16,3 0 3-16,0-2 1 16,-4 0-32-16,1 0-7 0,0-1 0 0,0-1-1 15,-3 1 14-15,0 1 3 0,0 3 1 0,3-1 0 0,-6 3 26 0,0 0 5 16,-3 3 8-16,2 0-13 0,-5 2 13 0,3 3 0 15,-6 0 9-15,0 0-9 0,0 8 48 0,-3 2 4 16,0 1 1-16,0 2 0 0,-2 3-8 0,2 0-1 16,-6 2-1-16,6 1 0 0,-3 2-23 0,0-5-5 0,3 0-1 15,0 0 0-15,3 0-14 0,0-6 11 16,0 3-11-16,3-2 10 0,0-3-10 0,0 0 0 0,0-3 0 0,6-2 0 16,-3-3 0-16,5-5-14 0,-2-1 3 15,3-2 1 1,3-5-132-16,3 3-26 0,3-4-6 0,-3-2-464 0,0-2-93 0</inkml:trace>
  <inkml:trace contextRef="#ctx0" brushRef="#br0" timeOffset="-207380.53">19448 12367 403 0,'0'0'36'0,"0"0"-36"0,-6 0 0 0,-3 0 0 0,3 2 327 15,-3 1 58-15,-3 0 12 0,0 2 3 0,0 0-203 0,0 3-40 16,3 3-8-16,0-1-1 0,1 1-64 0,-1 5-13 15,-3 2-3-15,3 3 0 0,-3 1-35 0,0 4-7 16,0-2-2-16,0 2 0 0,0 3-24 0,-3 1-19 16,0 1 3-16,4 1 1 0,-4-3 15 0,0 3 0 15,-3-3 0-15,3 3 0 0,0-6 0 0,3 1 0 16,0-1 0-16,0-2 0 0,1 0 0 0,2-6 0 16,3 1 0-16,0-3 0 15,0-6-114-15,3-2-20 0,0 0-4 0,3-3-1 16,0 1-85-16,0-6-16 0,0 0-4 0,0 0-467 0</inkml:trace>
  <inkml:trace contextRef="#ctx0" brushRef="#br0" timeOffset="-206802.53">19061 12816 1972 0,'0'0'44'0,"0"0"8"0,0 0 3 0,0 0 0 0,-9-5-44 0,9 5-11 0,-12 0 0 0,12 0 0 15,-9 0 101-15,3 0 19 0,-3 3 3 0,9-3 1 16,0 0-48-16,0 0-10 0,0 0-2 0,-6 8 0 15,6-8-51-15,0 0-13 0,3 5 0 0,-3 3 0 16,6-3 0-16,0-2 0 0,0 2 0 0,6-2 0 16,-3-1 0-16,6-2 0 0,0 3 0 0,0 0 0 15,-4-3 0-15,4 0 0 0,0 0 0 0,0 0 0 16,0-3 19-16,-3 3 1 0,0-3 0 0,0 1 0 16,-3-1-55-16,2 1-10 15,-2-1-3-15,0-2 0 0,-3-3-12 0,0 2-2 0,3-2-1 16,0 3 0-16,-3-3 21 0,-3 3 4 0,0 0 1 15,0-1 0-15,-3 6 37 0,-3-5 0 0,0 0 0 0,3 5 0 0,0 0 0 0,-9 0 20 16,0 0-3-16,0 0 0 0,0 2 23 0,3 1 5 16,-3 2 1-16,3 1 0 0,-2 2-4 0,2 2-1 15,-3-2 0-15,3 3 0 0,0-1-18 0,3 3-4 16,0-2-1-16,3 2 0 0,0-2-18 0,0-1 0 16,0 1 0-16,6 2 0 0,-3-5 0 0,3 3 0 15,0-3 0-15,3 0 0 0,0-3 0 0,2 0 0 16,-2-2 0-16,3 0 0 0,3-1-18 0,0-2-1 15,0 0 0-15,0 0 0 16,3 0-21-16,-3 3-4 0,2-3 0 0,-2 2-1 16,0-4-9-16,0 2-2 0,-3 0 0 0,0 0 0 0,0 0 45 0,-6 2 11 15,0 1 0-15,-6-3 0 0,0 5 0 0,3 3 0 16,0 0 0-16,-3 0 0 0,-3-2 33 0,0 1 9 0,-3 1 2 16,3-2 0-16,-3 2-20 0,6-8-3 0,0 0-1 15,0 0 0-15,0 0 20 0,0 0 3 0,0 0 1 0,0 0 0 16,0 0-20-16,0 0-3 0,6-3-1 0,0-2 0 15,-3 2-20-15,6-5 0 0,-6 0 0 0,3 0 0 16,2-2 0-16,1-1 0 0,3 0 0 0,0 4 0 16,0-4 0-16,0 3-10 0,0-3 10 0,0 3-13 15,0 1-72-15,0-1-15 16,0 0-2-16,-1 0-960 0</inkml:trace>
  <inkml:trace contextRef="#ctx0" brushRef="#br0" timeOffset="-206037.08">19772 12904 979 0,'0'0'43'0,"0"0"9"0,0 0-41 0,0 0-11 0,0 0 0 0,-6 0 0 15,-3 0 219-15,3 2 41 0,3 1 9 0,0 2 2 16,0 3-150-16,-3-2-29 0,1 4-7 0,-1 1-1 16,3-1-57-16,-3 4-12 0,0 1-3 0,0 4 0 15,0-1 0-15,0 4-1 0,0-4 0 0,-3 6 0 16,3-3 3-16,-3 3 1 0,0-3 0 0,-3 0 0 15,0 0 7-15,0-2 2 0,0-1 0 0,4-2 0 0,-4 0-24 16,3 0 0-16,0-5 0 0,0 2 0 16,0-3 0-16,6-2-15 0,-3-2 4 0,0-1 1 0,3-2 18 0,0-3 4 15,3 0 1-15,0 0 0 0,0-3-13 0,3-2 0 16,3-3 8-16,-3 0-8 0,3-3 0 0,0 1 11 16,0-4-11-16,3 1 10 0,-3-3-10 0,3-2 12 15,0-1-12-15,0-5 12 0,2 1-4 0,-2-4-8 16,6-2 12-16,-3 3-4 0,-3-1-8 0,3 3 8 15,3-2-8-15,3 2 8 0,-6 0 4 0,6 6 1 16,2-1 0-16,1 3 0 0,0 1 10 0,0 1 1 16,-3 4 1-16,3-1 0 0,-7 1-25 0,1 2 8 15,3 0-8-15,-3 2 0 0,0 1-8 0,0 0-8 16,3 2 0-16,-3 3-1 0,-4-3 17 0,1 3 0 16,0 0-8-16,0 3 8 0,-3 0 0 0,0-1 0 15,-9-2 0-15,9 6 0 0,-6-1 0 0,3 0 0 0,-6-5 0 16,3 8 0-16,-3 0 0 0,0 0 0 0,-6 3 0 0,0-3 9 15,0 0-9-15,0 2 0 0,-3-2 9 0,0 0-9 16,-3 0 14-16,-3 0-2 0,4 2 0 0,-1-4 0 16,0 2-12-16,0-3 0 0,0 3 0 0,0-3 0 15,3 1 8-15,3-4 0 0,-3 3-8 0,0-2 12 16,3 0-12-16,0-1-8 0,6-2 8 0,0 0-13 16,0 0-143-1,0 0-29-15,0 0-6 0</inkml:trace>
  <inkml:trace contextRef="#ctx0" brushRef="#br0" timeOffset="-205709.04">20106 12827 1994 0,'0'0'44'0,"0"0"8"0,0 0 3 0,0 5 1 0,0 1-44 0,-3-1-12 15,3 5 0-15,-3-2 0 0,3 0 71 0,-3 3 12 16,3 0 2-16,-3-1 1 0,0 1-38 0,3-1-8 15,-3 3-2-15,0-2 0 0,0-3-11 0,0 3-3 16,0-3 0-16,3-1 0 0,-3-1-4 0,0 2-2 16,3-8 0-16,0 0 0 0,0 0 14 0,0 0 2 15,0 0 1-15,0 0 0 0,0 0-19 0,0 0-3 16,0 0-1-16,6-8 0 0,-3 2-12 0,3-1 0 16,0-1 0-16,0 0 0 0,0 0 0 0,3-3 0 15,-4 1 0-15,4-1 0 0,0 3 0 0,3-3 0 0,-3 4 0 16,0-1 0-16,0 0 0 0,0 2 0 0,3-2 0 15,-6 3 0-15,0 0 0 0,0 2-18 0,0 3 4 16,0-2 1 0,0-1-79-16,-3 3-15 0,5 0-3 0,-2 0-1 15,0 3-122-15,0-3-25 0</inkml:trace>
  <inkml:trace contextRef="#ctx0" brushRef="#br0" timeOffset="-205318.5">20379 12877 1094 0,'0'0'97'0,"0"0"-77"16,0 0-20-16,0 0 0 0,0 0 176 0,0 0 31 15,0 0 6-15,0 0 2 0,0 6-111 0,0-6-23 16,3 5-4-16,3-2-1 0,-3-1-36 0,3 1-8 16,0-3-2-16,0 0 0 0,-6 0-16 0,0 0-3 15,9-5-1-15,0-1 0 0,3 1-10 0,-3 0 0 16,-3-1 0-16,3 1 0 0,-3 0 0 0,3-1 0 15,-3 1 11-15,0 0-11 0,-3-3 0 0,2 3 8 16,-5-3-8-16,3 0 0 0,-3 0 0 0,0 0 11 16,0 0-11-16,-3 0 10 0,0 0 3 0,-2 0 1 15,2 3 0-15,-3 2 0 0,-3 1 25 0,0 2 5 16,-3 2 0-16,0 4 1 0,0-1 5 0,-3 3 1 16,0 0 0-16,3 2 0 0,0 1-19 0,1-1-3 15,-1 4-1-15,0-1 0 0,3-3-9 0,0 6-3 16,3-2 0-16,0-1 0 0,3 0-16 0,-3 0 8 0,6 3-8 15,0-3 0-15,3-2 8 0,3 2-8 0,3 0 0 16,3-5 0-16,0 0 0 0,0-5 0 0,0 0 0 16,2-3-9-1,4 0-70-15,0-3-13 0,-3-5-4 0,3 3 0 0,0-6-121 16,3 1-25-16,-4-4-5 0</inkml:trace>
  <inkml:trace contextRef="#ctx0" brushRef="#br0" timeOffset="-204709.25">20975 12311 288 0,'0'0'25'0,"0"0"-25"0,0 0 0 0,0 0 0 0,0 0 352 0,0 0 66 15,-6-3 13-15,0 6 2 0,0 0-226 0,-3-1-46 16,3 4-9-16,0-1-1 0,-3 3-48 0,0 2-10 16,0 1-1-16,3 5-1 0,-3-3-64 0,-3 8-13 15,1-2-2-15,-1 7-1 0,0 1 1 0,-3-1 1 16,0 3 0-16,-3 3 0 0,0-3-2 0,0 6-1 15,3-4 0-15,-2 4 0 0,-1-4-10 0,3-4 0 16,6 2 0-16,-3 0 0 0,3-5 0 0,3 0 0 16,-6-3 0-16,6-3 0 15,0-2-28-15,0-2-5 0,0-1-1 0,3-3 0 16,1-4-46-16,2 2-10 0,-3-6-2 0,3-2 0 16,0 0-88-16,0 0-17 0,0 0-4 0,3-8-1 15,-3-2 96-15,-3 2 19 0,3-3 4 0,0 1 1 0,-3 2 58 0,0-3 11 16,0 1 2-16,3-4 1 0,-6 4 10 0,3-4 11 15,0 1-3-15,0 0 0 0,0 0 54 0,0 2 10 16,0 3 3-16,0 0 0 0,0 3 39 0,0 0 8 0,0-1 2 0,3 6 0 16,0 0-26-16,0 0-5 0,0 0-1 0,0 0 0 15,0 0-36-15,0 0-8 0,0 0-2 0,0 0 0 16,0 0-19-16,9 0-4 0,0 0-1 0,3 0 0 16,-3 0-11-16,2 0-3 0,4 0 0 0,3 0 0 15,0 0 4-15,0 0 0 0,0-2 0 0,3 2 0 16,-1-3-12-16,-2 3 0 0,-3 0 0 0,0-2 0 15,0 2 0-15,0 0 0 0,3-3 0 0,-3 3 0 16,-3-3-26-16,-4 3-1 16,4 0 0-16,-3 0 0 0,3 0 1 0,-12 0 0 15,0 0 0-15,0 0 0 0,6 6 15 0,-3-1 11 0,-3 3-13 0,-3 0 5 0,0 0 8 0,-3 2 0 16,0-2 0-16,-3 3 0 0,3-1 0 0,-3 1 8 16,1 2-8-16,-4 0 11 0,3-2-11 0,3 2 8 15,3-2-8-15,0-1 8 0,0-2-8 0,0 3 0 16,6-6 0-16,-6 3 0 0,0-3 9 0,3-5-9 15,0 0 10-15,0 0-10 16,0 0-62-16,0 0-18 0,6-2-4 0,3-4-1 16,-3 1-170-16,3-3-33 0,-3 0-8 0,0 0 0 0</inkml:trace>
  <inkml:trace contextRef="#ctx0" brushRef="#br0" timeOffset="-204584.27">21076 12533 979 0,'0'0'87'0,"0"0"-70"0,0-2-17 0,0 2 0 16,0 0 147-16,0 0 25 0,0 0 6 0,0 0 1 31,0 0-215-31,0 0-42 0,0 0-9 0</inkml:trace>
  <inkml:trace contextRef="#ctx0" brushRef="#br0" timeOffset="-203771.99">21088 12869 172 0,'0'0'16'0,"0"0"-16"15,0 0 0-15,0 0 0 0,0 0 341 0,0 0 66 16,0 0 13-16,0 0 2 0,0 0-214 0,0 0-42 15,0 0-9-15,0 0-1 0,0 0-87 0,0 0-17 16,0 0-3-16,9-2-1 0,-3-1-21 0,0 0-5 0,0 1-1 16,0-1 0-16,2-2-21 0,1 0 9 0,0-1-9 0,0 1 0 15,3 0 8-15,-3-3-8 0,0 0 0 0,0 0 0 16,0 0 0-16,-3 0 0 0,0 0 0 0,-3-3 0 16,-3 4 11-16,0-1-11 0,0 2 10 0,-3-2-10 15,0 3 11-15,0 0-11 0,-6 2 12 0,3 0-12 16,-3 3 16-16,0 6-4 0,-3-4-1 0,-3 6 0 15,0 3 16-15,1 0 3 0,2-1 1 0,-3 3 0 16,0 1-31-16,3-1 0 0,0 0 0 0,0 3 0 16,3-3 0-16,-3 0 9 0,3 1-9 0,3 1 8 15,1-1-8-15,2-1 0 0,3-3 0 0,3 1 0 0,-1 0 0 0,4-3 0 16,0-3 0-16,3-2 0 0,3 2 0 0,-3-5 0 16,3-3 0-16,3 1 0 0,-3-4 0 15,3 1 0-15,3-3-9 0,-1 0 9 0,1 0-17 16,0-2 0-16,3-1 0 0,-3 0 0 15,-3 1-9-15,0-1-2 0,-3 3 0 0,-1 0 0 16,4 0 16-16,-6 3 4 0,-6 2 0 0,-3 3 0 0,0 0 8 0,0 0 0 16,0 0 0-16,0 0 0 0,-3 3 11 0,-3 2 4 15,3 3 1-15,-3 3 0 0,0 0 19 0,0-1 4 16,-2-2 1-16,-1 5 0 0,3-2-24 0,-3-3-5 16,3 0-1-16,3 2 0 0,0-4-2 0,3-6-8 15,0 0 12-15,0 0-4 0,6 5-8 0,0-2 0 16,-3-3 0-16,3-3 0 0,-3 0 13 0,3-5-2 15,-3 3-1-15,3 0 0 0,-1-3-10 0,7 0 0 16,-6 0 0-16,3-3-11 0,0 3 11 0,3-2 0 0,-3 2 0 16,-3 0 0-16,3-3 0 0,-3 3 0 0,0 0 0 0,3 1 0 15,0 1 0-15,-3-2 0 0,0 0 0 0,0 3 0 16,5 2 0-16,-5-2 0 0,-6 5 0 16,6-3 0-1,0 1-84-15,3-1-11 0,-3 1-2 0,0-1-1 16,0 0-163-16,0 1-33 0</inkml:trace>
  <inkml:trace contextRef="#ctx0" brushRef="#br0" timeOffset="-203240.87">21894 12359 1324 0,'0'0'118'0,"0"0"-94"15,0 0-24-15,0 0 0 0,0 0 176 0,-5 0 30 16,-1 0 6-16,0 2 2 0,0 4-74 0,0-1-16 16,-3 3-2-16,0 2-1 0,-3 1-55 0,0 5-11 15,-3 2-3-15,3 4 0 0,-6-1-22 0,4 3-5 16,2-1-1-16,-3 6 0 0,-3-5 13 0,3 5 3 16,0-2 0-16,0 2 0 0,0-3-40 0,0-2 0 15,7 0-12-15,-4-3 4 0,3 0 8 0,0-2 0 16,3-3 8-16,3-3-8 0,-3 0 0 0,0-2 0 15,6-3 0-15,0-3 8 0,0 0 2 0,3 1 1 16,-3-6 0-16,6 2 0 0,0-2-11 0,6-2 0 16,0-1 0-16,2-2 0 0,1-3 0 0,3 2 0 15,0-1 0-15,0 1 0 0,3-2 0 0,-3 3 0 0,2 0 0 16,1-1 0-16,0 4 0 0,-3-1 0 0,-3 3 0 0,0 0 0 16,-3 3 0-16,-3-1-11 0,0 4 3 0,-1-4 0 15,-5 4 8-15,3 2 0 0,-3-3 0 0,-3 3 0 16,0-3 0-16,0 0 0 0,-3 6 0 0,0-3 0 15,-3 0 0-15,1 0 0 0,-1 0 0 0,0 0 0 16,-3 0 0-16,-3 0 11 0,3-1-3 0,-3-1 0 16,0 2-8-16,0 0 0 0,-3 0 0 0,3-3 0 15,0 0 0-15,-2-2 0 0,-4 2 9 0,0-2-9 16,0 2 0-16,3-2 0 0,0-3 0 0,-3 0 8 16,3 0-8-16,1 0 0 0,5-6 8 0,0 4-8 15,-3-1 0-15,6-2 0 0,-3 0 0 0,3-3 0 16,3 0-65-16,0 0-18 0,0-3-3 0,6 3-1 15,-3-2-182-15,3-1-37 0</inkml:trace>
  <inkml:trace contextRef="#ctx0" brushRef="#br0" timeOffset="-202209.86">22022 12970 172 0,'0'0'16'0,"0"0"-16"0,0 0 0 0,0 0 0 15,0 0 287-15,0 0 54 0,0 0 11 0,0 0 3 16,0 0-197-16,0 0-39 0,0 0-8 0,0 0-2 16,6 5-22-16,-6-5-5 0,0 0-1 0,6 3 0 0,3-3-21 15,-3 0-4-15,0-3 0 0,6-2-1 0,-3 0-37 0,3-1-7 16,0-2-2-16,0 0 0 0,0 0 1 0,0 1 0 15,-1-4 0-15,1 0 0 0,-3 1-10 0,-3 2-12 16,3-3 2-16,-3 3 1 0,0-2 40 0,-3 2 8 16,0-5 1-16,-3 5 1 0,0-6-13 0,-3 6-4 15,3-2 0-15,-3 2 0 0,0 3 24 0,-6-1 5 16,0 1 1-16,-3 5 0 0,0-3-10 0,1 6-1 16,-7 2-1-16,3 3 0 0,0-2-34 0,-3 2-8 15,3-1 0-15,3 4 0 0,-3 0 12 0,3-3 0 16,1 2 0-16,2 1 0 0,0-1-12 0,0 1 0 15,0 0 0-15,6 2 0 0,-3-3 0 0,3 1 0 16,0-1 0-16,0-2-11 0,0 3 11 0,6-6 0 16,-3 3 0-16,6-2-8 0,-6-6 8 0,6 5 0 15,-6-5 0-15,12 0 0 0,0 0 0 0,-3-3 0 16,3-2 0-16,2 2 0 0,1-5 0 0,3 0 0 0,-3 0 0 16,0 0-8-16,0 1 8 0,0-4 0 0,-3 3-9 15,3-3 9-15,-4 4 0 0,-2-1-11 0,-3-3 11 0,-3 3-8 16,0 0 8-16,0 3 0 0,0-3 0 0,-3 3 0 15,0 5 0-15,0 0 11 0,0 0-1 0,0 0 0 16,0 0-10-16,0 0-12 0,0 0 2 0,0 0 1 16,-3 5 9-16,0 5 0 0,-3-2 0 0,3 6 0 15,-3-4 0-15,3 1 0 0,-3 2 0 0,6 0 0 16,-3-2 0-16,3-1 0 0,3 1 0 0,0 0 0 16,3-3 0-16,0-3 0 0,0-3 0 0,3 1 0 15,6-3 0-15,0 0 0 0,3-3 0 0,0-2 0 16,3 0 0-16,-1 0 0 0,-2-1 0 0,0 1 8 15,0 2-32-15,-3 1-7 0,0-4-1 16,-3 4 0-16,0-1 32 0,-4 0 0 0,1 3 0 0,-9 0 0 0,0 0-12 0,0 0 3 16,0 0 1-16,3 6 0 0,-6 2 8 0,3-3 11 15,-3 0-3-15,-3 1 0 0,3-1-8 0,-2 0 0 16,-1 3 0-16,0-3 0 0,-3 1 34 0,6-1 5 16,0 3 1-16,-3-5 0 0,3 2-29 0,3-5-11 15,0 0 8-15,0 0-8 0,0 0 11 0,0 0-3 16,9-5-8-16,-3-3 12 0,3 0-12 0,0 0 0 15,-4 2 0-15,7-1 0 0,-3-4 0 0,0 3 0 16,0-3 0-16,0 1 0 0,0-1 0 0,3 3 0 16,0 0 0-16,0-2 0 0,-3 2 0 0,3-3 0 15,0 3 0-15,-4 0 0 0,4 3 0 0,0-3 0 16,0 3 0-16,0 0 0 0,0-1 0 0,0 1 0 16,0 0 0-16,-3-1 0 0,3 4 0 0,2-1 0 0,-2-2 0 15,0 2 0-15,3 1 0 0,0-1 8 0,-3 0-8 0,3 1 0 16,-3-1 0-16,3 3 0 0,-3-3 0 0,-1 1 0 15,1 2 0-15,0 0 0 0,0-3 0 0,-3 0 0 16,3 1 0-16,-3-1-12 0,3 0 3 0,0 1 0 31,-3-1-147-31,0 1-28 0,0-1-7 0,-1 0-1 0</inkml:trace>
  <inkml:trace contextRef="#ctx0" brushRef="#br2" timeOffset="-197617.18">23362 10194 403 0,'0'0'17'0,"0"0"5"0,3-5-22 0,-3 5 0 0,3-5 0 0,3 2 0 32,-3-2-19-32,-3 5-8 0,3-5-1 0,-3 5-1 0,3-6 29 0,0 4 0 0,0-4 0 0,-3 6 10 15,3-5 46-15,0 0 8 0,-3-1 3 0,0 4 0 16,0-3 7-16,-3-1 2 0,0 1 0 0,-3 2 0 16,0-2 0-16,3 0 0 0,-6 2 0 0,0-2 0 15,0 0-10-15,-3 2-2 0,0-2 0 0,-3-1 0 16,-3 1-32-16,4 0-6 0,-7-1-2 0,0 1 0 15,0 2 13-15,0 1 3 0,-3-3 0 0,1 2 0 16,-4 0-13-16,0 1-3 0,-3-1 0 0,3 0 0 16,4 3 13-16,-4 0 3 0,0-2 0 0,0 2 0 15,1-6-16-15,-7 6-4 0,0-5 0 0,-3 5 0 16,1-3-4-16,-1 1 0 0,-6-1-1 0,4 3 0 16,-4-3 11-16,6 1 2 0,0-1 1 0,-2-2 0 0,-4 0-14 15,0-1-3-15,1-2-1 0,-7 3 0 0,3 2 13 16,-2-2 2-16,-4 0 1 0,7 2 0 0,5-2-10 0,-3 0-1 15,1-3-1-15,-1 0 0 0,-3 0-3 0,1 0-1 16,-7 3 0-16,3-1 0 0,1 1-3 0,-1 0 0 16,3-1 0-16,4 1 0 0,-7 0-8 0,0 0 0 15,-5-1 0-15,-1 1-11 0,1 0 11 0,2-1 0 16,4-2 10-16,2 3-10 0,0 3 13 0,-2-6-3 16,-1 2-1-16,-3-2 0 0,4 6 8 0,-4-4 2 15,-2 1 0-15,2 2 0 0,0 1-5 0,1-1-1 16,2 1 0-16,-2-1 0 0,-1 0-5 0,0 1 0 15,-2 2-8-15,-1-3 12 0,1 3-4 0,-1-3-8 0,-3 3 11 16,4 0-11-16,-4 0 9 0,-2 0-9 0,-4 0 0 16,4 3 9-16,-1 0-9 0,4 2 10 0,2-2-10 15,1 2 10-15,-4 0-10 0,-6 0 10 0,1-2-10 0,2 5 10 16,4 3-10-16,-1-3 10 0,4 2-10 0,-4 1 10 16,-2-1-2-16,2 1 0 0,1 2 0 0,2 3 0 15,3 0-8-15,1 0 0 0,2 2 0 0,1 1 0 16,-4-1 0-16,3 3 0 0,1-2 0 0,-1 2 0 15,-3 0 0-15,4 0 0 0,2 3 0 0,1-3 0 16,5 1 0-16,-3 1 0 0,0 4 8 0,4-3-8 16,-4-1 8-16,3 1-8 0,-2 3 0 0,5-1 8 15,0 1-8-15,1-1 0 0,5 3 0 0,0 0 8 16,-3-5-8-16,7 5 12 0,-1-2-12 0,-3 2 12 16,3 0-12-16,0 3 10 0,-2-3-10 0,2 0 10 15,0 3-10-15,3 2 10 0,3 0-10 0,-2 1 10 16,-1 2-10-16,3 0 0 0,6-3 9 0,-3 1-9 0,-3-1 14 15,4 6-2-15,2-6 0 0,3 3 0 0,0 0-12 0,0 0-10 16,0 0 2-16,3 3 0 0,0-3 8 16,0 0 0-16,3 0 0 0,0 0 8 0,3 0-8 0,-3-2 9 15,6 2-9-15,-3-3 10 0,3 3-10 0,3 0 0 16,0 0 0-16,0 0 0 0,3 0 0 0,0 0 0 16,3-2 0-16,3-4 0 0,-3 4 0 0,6-3 0 15,3-1 8-15,0 1-8 0,-1 0 8 0,4-3-8 16,0 3 0-16,6-3 8 0,0 0-8 0,2 3 0 15,4-1 0-15,0 1 8 0,0 0-8 0,-4 0 8 16,4-3-8-16,0 0 8 0,-3-3 0 0,5 1 0 16,7-1 0-16,0-2 0 0,-1 3-8 0,4-4 0 0,3 1 0 15,-4 0 0-15,1-3 0 0,3 3 0 0,-1-3 8 0,4-2-8 16,2 2 9-16,1 0-9 0,0 0 10 16,-4 0-10-16,4 0 8 0,-7-2-8 0,7 0 0 0,0-1 0 15,-1-2 11-15,4 2-11 0,2 1 12 0,1-3-12 16,-7 0 8-16,4 0-8 0,-1-1 0 0,4 1 0 15,2 3 12-15,1-3-12 0,0 0 12 0,-1-1-12 16,-5-1 8-16,-4-1-8 0,7 0 0 0,-1 0 0 16,1 1 0-16,2-4 0 0,-2 6 0 0,-1-3 0 15,-2 3 8-15,2-3-8 0,4 1 0 0,-4-4 0 16,1 3 8-16,-1-2-8 0,1 2 0 0,-3 0 0 16,-1-2 18-16,4 0-3 0,-4-1-1 0,4-2 0 15,-4 3-14-15,1-3-13 0,-1 2 2 0,-2-2 1 16,-3 0 10-16,-1 0 14 0,4 3-3 0,-1-3-1 0,4 0-10 15,-1-1-9-15,-2 1 9 0,0-2-13 0,-4 2 13 16,1 0 8-16,-4-6 0 0,1 4-8 0,6-4 12 0,-1 1-4 16,-2-1 0-16,-4 1-8 0,1-3 0 0,-6 3 0 15,-4-6-12-15,4 3 3 0,0 0 9 0,2-3 0 16,4 1 0-16,0-1 0 0,2-2 0 0,-2 0 0 16,-3 2 0-16,-1-2 0 0,-5-1 0 0,3 1 9 15,-4-3-9-15,4 3 0 0,0-3 8 0,2 3-8 16,-2-6 0-16,0 3 0 0,2 0 0 0,-2 0 8 15,-3 0-8-15,-1 0 0 0,-2-2 10 0,0 2-10 16,-1-3 8-16,4-2-8 0,3 2 0 0,-3-4 0 16,-1 1 0-16,1 1 0 0,0 0 0 0,-1 0 0 0,-2-1 0 15,0-4 0-15,-3 2 0 0,-4 0 0 0,1 3 0 0,0-3 0 16,3-2 8-16,-4-1-8 0,4 3 0 0,-3-2 8 16,6-1-8-16,-7 1 0 0,4 2 0 0,-3-3 0 15,3 3 0-15,-4 0 0 0,-2-2 8 0,0 2-8 16,0-3 0-16,-4 1 0 0,1-1 9 0,3 1-9 15,-3-3 0-15,6-3 0 0,-4 3 0 0,4-3 0 16,-3 3 0-16,-3-3 0 0,3 3 0 0,-4-3 8 16,4 0-8-16,0-2 0 0,0 2 0 0,-3 0 0 15,-1 0 0-15,-2-2 0 0,3-1 0 0,-3-2 8 16,3 0-8-16,-3-3 0 0,-4-2 0 0,4 2 8 16,0-2-8-16,0-1 0 0,0 1 0 0,-3 0 8 15,-1-1-8-15,1 1 0 0,-3 0 0 0,0-1 0 16,-3-2 0-16,-3 0 0 0,-3 0 0 0,0 0 8 15,0 0-8-15,-3 0 0 0,0-3 0 0,-3 3 8 0,3-3-8 16,-3 3 0-16,0 0 0 0,0-2 0 0,0 2 0 16,-3-3 0-16,0-2 0 0,0 2 0 0,3 0 0 0,-6 1 0 15,3-4 0-15,-6 4 0 0,0 1 0 0,-3-1 0 16,0-1 0-16,0 3 0 0,-3-3 0 0,1 1 0 16,-4-4 0-16,-3 4 0 0,3-1 0 0,0 0 0 15,-3 1 0-15,3-1 0 0,-2 3 0 0,-4 2 0 16,0 1 0-16,-3-3 0 0,-3 0 0 0,-2 3 0 15,-1-1 0-15,-3 3 0 0,-5 3 0 0,-1 3 0 16,3-1 0-16,-3 1 0 0,4 0 0 0,-4-1 0 16,0 9 0-16,-5-4-8 0,2 1 8 0,-5 3 0 15,2-1 0-15,3 3 0 0,-2 0-8 0,5 3 8 0,3 0-8 16,1 0 8-16,-1 2 0 0,0 1 0 0,-2-1 0 16,2 0 8-16,3 3-8 0,-3 3 0 0,4 3 0 15,-1-1 0-15,0-2-11 0,7 5 0 0,-1 0 0 0,3 0 0 31,3 2-39-31,-3 1-8 0,4 0-2 0,-4 2 0 16,0 3-136-16,-6 0-28 0,0 0-6 0</inkml:trace>
  <inkml:trace contextRef="#ctx0" brushRef="#br2" timeOffset="-194266.57">4994 7932 619 0,'0'0'27'0,"-6"-2"6"0,3-4-33 0,-3-2 0 15,0 3 0-15,0 2 0 0,0-2 83 0,0 0 9 16,0 0 3-16,-3-1 0 0,0 1-34 0,0 0-6 16,0-1-2-16,-3 1 0 0,3-3-2 0,-3 3-1 15,1-3 0-15,-1 0 0 0,-3 3-14 0,0-3-2 16,-3 0-1-16,0 0 0 0,-3-3 15 0,3 3 4 15,-2-2 0-15,-4-1 0 0,-3 1 3 0,0-1 1 16,0-5 0-16,4 6 0 0,-7-1-8 0,-6 3 0 16,6-3-1-16,4 1 0 0,-4 2-15 0,0 0-2 0,0-3-1 15,1 3 0-15,-1 1-13 0,-3 1-2 0,3-2-1 16,-2 0 0-16,-4 0 11 0,3 0 3 0,-3-2 0 16,1 5 0-16,5-3-27 0,-6 5 8 0,3-5-8 15,1 3 0-15,-1 0 13 0,0-1-2 0,0-2-1 0,-2 3 0 16,2 0 8-16,-3-3 2 0,-5 0 0 0,5 0 0 15,0 0 9-15,-3 3 3 0,-2 2 0 0,-1-2 0 16,-3-1-32-16,4 4 0 0,2-4-11 0,-3 4 11 16,1-3 0-16,-4 2 0 0,0-2 0 0,1-1 12 15,-7 6-12-15,4-2 0 0,2 2 9 0,0 0-9 16,4 0 9-16,-4-3-9 0,-3 3 12 0,-2 0-12 16,5 0 8-16,-6 3-8 0,1-3 0 0,2 2 0 15,1 1 15-15,2 2-4 0,3-2-1 0,-5 2 0 16,2 0-10-16,-6 1 10 0,1-1-10 0,-1 3 10 15,4-3-10-15,-1 3 0 0,3 3 9 0,4-3-9 16,-7 0 0-16,3 0 9 0,-2 2-9 0,-1-2 0 0,6 5 11 16,-2-2-11-16,2 2 10 0,3 3-10 0,-2-3 0 15,2 3 0-15,0 0 0 0,7-3 0 0,-7 3 0 0,0 0 0 16,4-3 0-16,-4 3 0 0,3 0 0 0,3-3 0 16,1 3 0-16,-1 3 0 0,3-3 0 0,0-1 0 15,1 4 0-15,-1-3 0 0,3 2 0 0,3-2 0 16,-6 3 0-16,1-1 0 0,-1 1 0 0,0 2 0 15,0 3 0-15,1 2 0 0,-1 1 0 0,3 2-8 16,-3 0 8-16,4 3 0 0,2 2 0 0,-6 3 0 16,9-3 0-16,-6 3 0 0,3 1 0 0,4-1 0 0,-1-3 0 15,-3 3 0-15,9 3 0 0,-6-3 0 0,0 2-8 0,4 4 8 16,-4-4 0-16,3 4 0 0,3-4 0 0,-3 1 0 16,-3 2 0-16,9 1 0 0,-5-1 0 0,5 0 0 15,-3 1 0-15,9 2 9 0,-9 0-9 0,6 0 12 16,3 0-12-16,-3 2 0 0,0-2 0 0,0 0 0 15,0 0 0-15,6 6 0 0,-6-4 0 0,6 1 0 16,3 2 0-16,-6-5 0 0,4-3 0 0,2 6 0 16,-6-3 10-16,6 0-10 0,0-3 12 0,0 1-12 15,6-1 0-15,-6 0 0 0,2 1 0 0,4-1 0 16,-6-2 14-16,9-1-4 0,3 1-1 0,-3 0 0 16,-6-3-9-16,6 0 0 0,3-3 0 0,0 1 0 15,3-1 9-15,-3 3-9 0,9-3 10 0,-4 1-10 16,-2-1 8-16,6-2-8 0,-3 0 0 0,0-1 0 15,3-1 16-15,-6 1-4 0,2-2 0 0,1 3 0 0,3-3-12 16,0 0-12-16,0 0 3 0,-3 1 0 0,2-4 9 16,1 1 0-16,3-1 10 0,3-2-10 0,-3 2 8 0,6-2-8 15,-1 0 0-15,10-3 0 0,-9 0 8 0,5-2-8 16,1-1 0-16,-3 1 9 0,6-1-9 0,-7 1 10 16,7-3-10-16,0 0 10 0,2-1-10 0,-2-1 12 15,3-1-12-15,-1 0 12 0,1 0-12 0,0 1 0 16,-4-1 0-16,4-3 8 0,-3 4-8 0,3-4 8 15,-4 3-8-15,4-2 8 0,6 2-8 0,-7 0 0 16,1 1 0-16,3-4 0 0,-1 4 9 0,-2-4-9 16,-6 1 10-16,8-3-10 0,1 0 0 0,2-1 0 15,-5-1 0-15,6 2 0 0,2-3 11 0,-5 0-11 16,3 1 12-16,-7-4-12 0,1 1 8 0,6-3-8 16,-4 0 0-16,7 0 0 0,-4 0 10 0,4 0-10 0,-6-3 8 15,2 3-8-15,-8-2 0 0,3-1 0 0,-4-2 8 16,4-1-8-16,0-2 0 0,-1 0 0 0,7-2 9 0,-6 2-9 15,-4 0 8-15,4-3-8 0,0 1 8 0,-7-1-8 16,4-2 0-16,0-3 9 0,9-2-9 0,-7 2 0 16,-2-3 10-16,6 1-10 0,-4-3 8 0,1 2-8 15,3-2 9-15,-10 0-9 0,4-3 10 0,0 3-10 16,-1-3 0-16,4 0 0 0,-3-2 0 0,2-3 0 16,-5-1 8-16,6 1-8 0,-4-2 0 0,7-1 0 15,-3-3 8-15,-1 4-8 0,1-4 0 0,0 4 9 16,-1-6-9-16,1 2 0 0,0-5 9 0,2 3-9 15,-5-2 0-15,6-1 0 0,2-2 0 0,-5-1 0 16,0 4 0-16,2-1 0 0,1-5 0 0,0 3 8 16,-1-1-8-16,1-4 0 0,-3 2 0 0,5-3 8 0,-5 3-8 15,0 0 0-15,-4-2 0 0,-2 2 0 0,0 2 0 16,-3 1 0-16,-1-3 0 0,1 0 8 0,0 0-8 16,-1-3 0-16,1 1 8 0,-3-1-8 0,6 3 0 0,-7 3 0 15,-2-1 0-15,-3 4 8 0,3-6-8 0,-6 5 0 16,3-2 0-16,-10-1 8 0,1-2-8 0,6 6 9 15,-12-4-9-15,3 1 10 0,-3 2-10 0,3 1 0 16,-6-1 0-16,3 6 0 0,-6-3 0 0,0 0 8 16,0-1-8-16,-3 1 8 0,0 0-8 0,0-2 0 15,-3 2 0-15,3 0 0 0,-3 5 0 0,0-3 0 16,-3 4 0-16,0-4 0 0,0 4 0 0,0-1 0 16,-3 0 0-16,6 3 0 0,-9-3 0 0,3 0 0 0,-6 1 0 0,3-1 0 15,-6 3 0-15,1-3 10 0,-1 3-10 0,-3 0 10 16,0 0-10-16,0 0 0 0,-3 2 0 15,4 3-11-15,-7-2 11 0,3 0 0 0,-6 2 0 0,3 3 0 16,-2-6 0-16,5 6 0 0,-6-6 0 0,3 6 0 16,-5 0 0-16,-4 3 0 0,-3-1 0 0,-3 3 0 15,-2 6 0-15,5-1 0 0,-3 3 0 0,1 3-8 16,2 0 8-16,-9 5 0 0,4 2 0 0,-7 3 0 16,1 3-24-16,-1 6 0 0,6 1 0 0,-2 7 0 31,2 1-193-31,0-1-39 0</inkml:trace>
  <inkml:trace contextRef="#ctx0" brushRef="#br0" timeOffset="-185296.36">18730 14531 1159 0,'0'0'51'0,"0"0"11"16,0 0-50-16,0 0-12 0,0 0 0 0,0 0 0 0,0 0 111 0,0 0 19 16,0 0 4-16,0 0 1 0,0 0-35 0,9 0-8 15,-3-3 0-15,6 3-1 0,-3-2-29 0,3 2-6 16,3-6 0-16,-3 6-1 0,3-2-20 0,0-1-4 15,2 0-1-15,4 1 0 0,0-1-21 0,0 0-9 16,0 1 8-16,0 2-8 0,-7-3 0 0,4 3 8 16,0 0-8-16,-3 0 0 0,3 0 0 0,0 3 0 15,-3-3 0-15,0 2 0 16,-6 1-156-16,-1 0-37 0</inkml:trace>
  <inkml:trace contextRef="#ctx0" brushRef="#br0" timeOffset="-184812.43">19644 14322 288 0,'0'0'25'0,"0"0"-25"15,0 0 0-15,0 0 0 0,0 0 207 0,0 0 36 16,0 0 7-16,0 0 2 0,0 0-133 0,-3 8-27 16,0 0-4-16,0 0-2 0,-3 2-20 0,3 1-4 15,-3-1-1-15,3 1 0 0,-3 2-17 0,0 1-3 16,-2 4-1-16,-1 1 0 0,0-4-14 0,-3 4-3 15,-3-3-1-15,3 2 0 0,0-2-22 0,0 0 0 16,-3 0 0-16,3-3 0 0,1 0 0 0,-1-2 0 0,3-3 0 0,6 3 0 31,0-6-119-31,3-5-21 0,0 0-5 0,0 0-1 0</inkml:trace>
  <inkml:trace contextRef="#ctx0" brushRef="#br0" timeOffset="-184328.18">19448 14272 518 0,'-9'-6'46'0,"6"4"-37"0,0-4-9 0,-3 4 0 16,0-4 214-16,0 1 41 0,3 0 8 0,-3 0 1 0,3-3-112 0,3 2-22 15,-3-2-5-15,0 3-1 0,3-3-49 16,0 0-11-16,0 3-1 0,0-3-1 0,6 0-15 0,0 0-3 15,0 0-1-15,3 0 0 0,3 0-13 0,-3 0-2 16,0-2-1-16,3 5 0 0,5-3-10 0,-2-3-1 16,6 3-1-16,0-3 0 0,3 4 3 0,-3-4 1 15,2 0 0-15,-2 1 0 0,0 2-19 0,0-3 10 16,3 3-10-16,3 0 8 0,-1 3-8 0,1-3 0 16,0 3 0-16,3 2 0 0,-3 3 0 0,-4 0 0 15,4 3 0-15,-3 0 0 0,-3 2 0 0,-3 0 0 16,-1 3 0-16,-2 0 0 0,-3 3 0 0,-3-1 0 15,0 3 0-15,0 1 0 0,-6-1 0 0,0 0 0 16,-6 0 0-16,3 3 0 0,-3 0 9 0,-3 0-9 16,-3 2 10-16,0-2-10 0,0 0 12 0,-3 3-4 15,-2 2-8-15,-4-3 12 0,0 4-12 0,3-4 9 0,-6 1-9 16,0 2 8-16,0-3-8 0,1 1 0 16,-4-3 9-16,0 2-9 0,6-5 0 0,0 3 9 0,-3-2-9 15,7-1 0-15,-1-3 8 0,0 1-8 0,0-3 0 0,0 0 0 16,6-3 9-16,-3-2-9 0,3-1 0 15,3-2 9-15,-3 0-9 0,6-2-11 0,-3-1 3 0,3 3 0 16,3-5-10-16,0 5-2 0,0 0 0 0,3-5 0 16,3-1-184-1,0 1-36-15,-6 5-8 0,9-5-2 0</inkml:trace>
  <inkml:trace contextRef="#ctx0" brushRef="#br0" timeOffset="-183968.88">19864 14470 961 0,'0'0'42'0,"0"0"10"0,0 5-42 0,-3 1-10 15,3-1 0-15,0 3 0 0,-2 0 108 0,2-3 19 16,-6 3 4-16,3 0 1 0,0 0-32 0,0 0-7 16,3 0-1-16,-3-3 0 0,-3 3-16 0,3-3-3 15,0 3-1-15,3-2 0 0,-6 1-17 0,6-1-4 16,0-6-1-16,-3 5 0 0,3-5-21 0,0 0-4 15,-3 5-1-15,3-5 0 0,0 0-9 0,0 0-3 16,0 0 0-16,0 0 0 0,0 0-2 0,6-2-1 16,3-1 0-16,-3-2 0 0,3-1-9 0,0 1 12 15,-1-3-12-15,1 0 12 0,0-2-12 0,0 2 0 16,-3-3 9-16,3 3-9 0,-3-2 0 0,3 2 0 16,-3 0 0-16,0 0 8 0,3 3-8 0,-3-1 0 0,0 1 0 15,0 0 0-15,-6 5 0 0,6-6 0 0,3 4 0 16,0-1 0-16,-9 3 0 0,8 0 0 0,1-3 0 0,0 1 0 31,-9 2-115-31,6 0-21 0,3 0-4 0,-9 0-786 0</inkml:trace>
  <inkml:trace contextRef="#ctx0" brushRef="#br0" timeOffset="-183406.52">20171 14504 1450 0,'0'0'32'0,"0"0"6"0,0 0 2 0,0 0 1 0,0 0-33 0,0 0-8 15,0 0 0-15,6-2 0 0,3 2 40 0,-3-3 7 16,0 1 1-16,0-1 0 0,3 0-25 0,-3-2-5 16,3 0-1-16,-3-1 0 0,2 1-17 0,-2-3 8 15,3 3-8-15,-3 0 0 0,0-1 10 0,0-2-10 16,0 3 8-16,3-3-8 0,-3 3 8 0,-3-3-8 15,-3 8 8-15,3-5-8 0,-3-3 20 0,0 2 0 16,-3 1-1-16,3 5 0 0,0 0 25 0,-9-3 6 16,0 3 1-16,-3 0 0 0,3 0 5 0,-3 6 2 15,-2 2 0-15,-1 0 0 0,3 0-14 0,0-1-2 16,0 4-1-16,0 2 0 0,0-2-14 0,0 2-3 0,0 0-1 16,3-2 0-16,0 2-13 0,4 0-2 0,-4-2-8 0,6 2 12 15,0-2-12-15,0-1 0 0,6-2 0 0,-3 3 0 16,6-6 0-16,-3 0 0 0,5 1 0 15,1-4 0-15,3 1 0 0,0-3 0 0,3-3 0 0,-3 1 9 16,6-4-9-16,-3-2 0 0,6 1 0 0,-4-4 0 16,4 0-20-16,0-2-7 15,0 0-1-15,-3 0 0 0,0-3 1 0,-3 3 0 0,2 2 0 0,-2-2 0 16,3 2-7-16,-6 1-2 0,-3 2 0 0,0 0 0 16,-3 2 28-16,0 1 8 0,-6 5 0 0,0 0 0 15,0 0 13-15,-6 3 10 0,0 2 1 0,-3 0 1 16,-3 6 20-16,3-3 4 0,0 2 1 0,0 4 0 15,0-1-10-15,0 0-1 0,1 0-1 0,2 1 0 16,-3-4-17-16,6 3-3 0,-3-2-1 0,3 0 0 16,3-1-9-16,0-2-8 0,0 0 12 0,3-3-12 0,3-2 9 15,0 2-9-15,-6-5 0 0,6 0 9 0,2 0-9 0,-2-2 0 16,3-4 0-16,0 1 0 16,0 0-118-16,3-6-26 0,-3 1-4 0,6-1-536 15,-6 0-108-15</inkml:trace>
  <inkml:trace contextRef="#ctx0" brushRef="#br0" timeOffset="-183234.68">20573 14227 1519 0,'0'0'67'0,"0"0"14"0,-3 0-65 0,3 0-16 0,0 0 0 0,0 0 0 15,-3 0 63-15,3 0 9 0,0 0 1 0,0 0 1 16,0 0-50-16,0 0-11 0,0 0-1 0,3 5-1 31,0 3-71-31,-3-8-15 0,6 5-2 0</inkml:trace>
  <inkml:trace contextRef="#ctx0" brushRef="#br0" timeOffset="-182766.04">20772 14401 230 0,'0'0'20'0,"0"0"-20"0,0 0 0 0,0 0 0 0,0 0 249 0,0 0 46 15,0-2 9-15,0 2 1 0,0 0-163 0,0 0-33 16,0 0-6-16,-3-3-2 0,3 3-34 0,-3 0-7 16,3 0-2-16,-3-3 0 0,0 1-6 0,0 2-2 15,0-3 0-15,0 3 0 0,-2-3 6 0,2 3 2 16,-3 0 0-16,-3 0 0 0,0 3-1 0,0-3 0 15,0 0 0-15,0 3 0 0,0-1 3 0,0-2 1 16,0 3 0-16,-3 2 0 0,3-2-44 0,0 2-9 16,3 1-8-16,-2 1 12 0,2-1-12 0,0 2 12 15,3-3-12-15,0 3 12 0,0-3-12 0,3 3 0 16,0-8 0-16,6 8 0 0,0-3 0 0,0 3 0 16,2-2 0-16,1-1 0 0,0 0 0 0,3 0 0 15,-3 1 0-15,0-4 0 0,3 4 0 0,-3-1 0 16,0-2 0-16,0 2 0 0,-3 0 0 0,0 1 0 0,3-1 0 15,-6 0 0-15,-3-5 0 0,0 8 0 0,-3 0 0 16,0 0 0-16,0-3 0 0,-3 3 0 0,-3-3 0 0,0 3 0 16,-3-2 0-16,0-1 8 0,0 0-8 0,-3 1 12 15,0-1-12-15,0 0 0 0,1 0 9 0,-4 1-9 16,-3-4 0-16,0 1 0 0,0 2 0 0,-6-2 0 16,1 2 0-16,2 1 0 0,3-1 0 0,0-3 0 15,-3 1-100-15,6-3-24 16,1 0-4-16,-1-3-982 0</inkml:trace>
  <inkml:trace contextRef="#ctx0" brushRef="#br0" timeOffset="-182344.27">18805 15158 748 0,'0'0'67'0,"0"0"-54"0,0 0-13 0,0 0 0 15,0 0 208-15,0 0 38 0,0 0 8 0,0 0 2 16,0 0-128-16,0 0-24 0,9 0-6 0,0 0-1 16,3-3-31-16,-1 1-6 0,1 2-2 0,6-3 0 15,-3 0-20-15,6 1-4 0,0 2-1 0,3 0 0 16,-4-3-21-16,1 3-12 0,0-3 12 0,0 3-12 15,0 0 12-15,0 0-12 0,-4 0 12 0,4 3-12 16,-3 0-77-16,-3-1-23 0,-3 1-4 16</inkml:trace>
  <inkml:trace contextRef="#ctx0" brushRef="#br0" timeOffset="-181321.17">19882 15002 900 0,'0'0'40'0,"0"0"8"0,0 0-39 0,0 0-9 15,0 0 0-15,0 0 0 0,9 0 54 0,0-3 9 16,-9 3 1-16,9-2 1 0,0-1-33 0,0 0-6 0,-3 1-2 0,3-4 0 16,0 4 16-16,-9 2 4 0,3-6 0 0,0-2 0 15,3 3 16-15,-6-3 3 0,3 3 1 0,-3 0 0 16,0-3 4-16,-3 0 2 0,3 0 0 0,-3 3 0 15,-6-3-11-15,3 2-3 0,3 1 0 0,-6 0 0 16,-3-1-19-16,0 1-4 0,0 3-1 0,-3 2 0 16,0 0-3-16,-2 2-1 0,-1 1 0 0,-6 2 0 15,-3 3-15-15,3 3-3 0,6 2-1 0,7 0 0 16,-7 0-1-16,6 1-8 0,-6 1 12 0,3-1-4 16,0 2-8-16,0 2 10 0,0-2-10 0,-2 2 10 15,2 1-10-15,-3-1 8 0,6 4-8 0,-3-1 8 16,3 0-8-16,3 3 0 0,0 0 0 0,3-1 0 15,0-1 0-15,3 1 0 0,3-4 0 0,0 2 0 0,6-5 0 16,0 0 0-16,-3 0 0 0,6-6 0 0,0 1-22 16,3-3 3-16,-3-3 1 0,0 0 0 0,0-5-2 15,0 0 0-15,3 0 0 0,0-2 0 0,-4-4 20 0,1-1 8 16,0-1-8-16,3-3 12 0,-3 0-12 0,0 1 0 16,0-1 0-16,0-2 0 0,0 2 0 0,-3 4 0 15,0-7 8-15,0 1-8 0,0 2 0 0,0 1 0 16,-6-1 0-16,0 1 0 0,-3 2 0 0,0 2 0 15,3 1 0-15,0 5 0 0,-6-5 0 0,6 5 0 16,0 0 0-16,0 0 0 0,0 0 14 0,0 0 0 16,-9 5 0-16,3 0 0 0,-3 3 4 0,6 0 1 15,-6 0 0-15,6 3 0 0,-3-3-19 0,3 2 0 16,-3-2 0-16,6 0 0 0,-3 0 0 0,3 3 8 16,0-3 0-16,0-3-8 0,3 3 0 0,3-3 0 15,-3 1 0-15,-3-6 0 0,0 0 0 0,9 0 0 0,3 0 0 16,3 0-9-1,-3-3-21-15,3 0-4 0,2-2-1 0,1-3 0 16,0 3-23-16,0-1-5 0,6 1-1 0,-6-3 0 16,-3 0-15-16,-1 3-3 0,4 0-1 0,-3 2 0 0,-3-2 53 0,-3 5 10 0,0 0 3 0,0 0 0 15,-9 0 17-15,0 0 0 0,0 0 0 0,0 0 0 16,3 5 36-16,-3 0 4 0,-3 3 0 0,0 3 1 16,-3-3 18-16,0 2 3 0,0 4 1 0,0-4 0 15,0 3-3-15,-3 1-1 0,3-1 0 0,0 3 0 16,0-3-39-16,0 0-8 0,0-2-2 0,3 2 0 15,1-2-10-15,-1-1 0 0,0-2 0 0,3-3 0 16,0 1 0-16,0-6 0 0,3 5 0 0,2-2 0 16,-5-3-9-16,6 2-1 0,0-4 0 0,3-1 0 15,-3 0-167-15,0-2-34 0,0-3-6 16,6 0-563-16</inkml:trace>
  <inkml:trace contextRef="#ctx0" brushRef="#br0" timeOffset="-180961.88">20070 15219 1044 0,'0'0'46'0,"0"0"10"0,0 0-45 0,0 0-11 16,0 0 0-16,0 0 0 0,0 0 138 0,0 0 26 15,0 0 4-15,3 5 2 16,-3 3-51-16,0-3-11 0,0 1-1 0,0 2-1 0,-3-3-30 0,3 3-7 16,-3 0-1-16,0 0 0 0,3 0-15 0,-3 0-3 15,-3 0-1-15,3-1 0 0,0 1-12 0,0 0-2 0,0 0-1 16,0-2 0-16,3 1-14 0,-3-1-2 0,0-1-1 0,3-5 0 15,0 0-9-15,0 0-8 0,0 0 12 16,0 0-12-16,0 0 11 0,0 0-11 0,0 0 10 0,0 0-10 16,6-5 9-16,0-1-9 0,0 1 8 0,0 0-8 15,-3-3 0-15,3 3 8 0,0-3-8 0,-3 2 0 16,3 4 0-16,0-6 0 0,0 0 0 0,-3 3 0 16,3-3 0-16,0 2 0 0,-1-2 0 0,1 1 0 15,0-1 0-15,3 0 0 0,-3 0 0 0,0 0 0 16,-3 2 0-16,3 1 0 0,3-3 0 0,-3 3 0 15,0 0 0-15,3-1 0 0,-3 1 0 0,3 2 0 16,-3-2-15-16,3 3-1 0,-3-1-1 0,0 0 0 16,0 3-126-16,0 0-25 0,-1 0-4 0,1 0-825 15</inkml:trace>
  <inkml:trace contextRef="#ctx0" brushRef="#br0" timeOffset="-180493.25">20385 15229 172 0,'0'0'8'0,"0"0"1"0,0 0-9 0,0 0 0 0,0 0 0 0,0 0 0 16,0 6 317-16,0-6 62 16,0 0 12-16,0 0 2 0,0 0-262 0,0 0-53 15,3 5-10-15,-3-5-3 0,0 0-26 0,6 0-6 16,0-3-1-16,3 3 0 0,-3-5-13 0,0 2-3 0,3-2-1 15,0 0 0-15,-6 0-15 0,3-1 11 0,3-2-11 16,-6 3 10-16,3-3-10 0,0 3 8 0,-6-3-8 0,3 0 8 16,-3 0 4-16,3 0 1 0,-6-3 0 0,0 4 0 15,3-1 13-15,-3 2 2 0,-3-2 1 0,0 6 0 16,-3-4 9-16,0 6 2 0,0 0 0 0,-3 3 0 16,0 0 11-16,-3 5 2 0,3 0 1 0,-2 0 0 15,-4 2-26-15,3 1-6 0,3 5-1 0,-3-1 0 16,3-1 11-16,3 2 1 0,-6-1 1 0,6 1 0 15,3-2-34-15,3-1-11 0,3 3 0 0,-3-3 0 16,3-3 11-16,3 4 14 0,3-4-3 0,3-2-1 16,3-3-10-16,0-2 0 0,3 0 0 0,0-3 8 15,0-3-8-15,6 0 12 0,-4-4-12 0,1-1 12 0,-3 0-12 16,6-3 0-16,-3-2 0 0,3 2 8 16,-6-2-44-16,-1-3-8 0,-2 3-3 0,0-3 0 15,-3 3-8-15,0 2-1 0,-6 1-1 0,0-4 0 16,-3 7 2-16,0-4 1 0,-3 3 0 0,-3 3 0 15,3-1-86-15,-3 4-18 0,-3-4-3 0,0 4-645 16</inkml:trace>
  <inkml:trace contextRef="#ctx0" brushRef="#br0" timeOffset="-180290.17">20433 14917 2131 0,'0'0'47'0,"0"0"9"0,0 0 3 0,0 0 1 0,0 0-48 0,0 0-12 0,0 0 0 0,6 3 0 16,-3 2 37-16,6 0 6 0,0-2 1 0,0 0 0 15,3-1-26-15,-3 4-5 0,5-4-1 0,-2 1 0 16,0 0-12-16,0-1 8 0,3 1-8 0,0 0 0 16,-3-1-88-16,0-2-23 0,0 3-5 0,0-1-808 15</inkml:trace>
  <inkml:trace contextRef="#ctx0" brushRef="#br0" timeOffset="-179598.46">20487 15624 1602 0,'0'0'35'0,"0"0"7"0,0 0 2 0,0 0 1 0,0 0-36 0,0 0-9 16,0 0 0-16,0 0 0 0,0 0 80 0,0 0 15 16,0 0 2-16,6-6 1 0,-1-2-46 0,1-2-8 15,0-3-3-15,6-1 0 0,-3 1-10 0,3-5-3 16,0-1 0-16,3-5 0 0,0 0 2 0,0-7 0 16,3-4 0-16,-1-4 0 0,4-4-9 0,3 1-1 15,0 0-1-15,3-3 0 0,-1 2-19 0,-2 1 8 16,0 2-8-16,3 3 0 0,-3 0 8 0,-1 3-8 0,1 5 0 15,-3 0 0-15,-3 7 11 0,0 1-2 0,-6 3 0 0,3-1 0 16,-3 6-9-16,-1 0 12 0,-2 2-12 0,0 1 12 16,0 4-12-16,-3-2 0 0,0 3 9 15,0 0-9-15,0 0 11 0,0 2-3 0,-6 3 0 0,0 0 0 16,0 0 10-16,0 0 2 0,0 0 0 0,0 10 0 16,3 1-1-16,-3 0 0 0,-3-1 0 0,3 3 0 15,-3-2 5-15,-3 2 0 0,3 0 1 0,-3 3 0 16,0 0-25-16,-3 0 0 0,3 0 0 0,-3 3 0 15,3-6 0-15,-3 3 0 0,4-1 0 0,-1 1 0 0,-3-2 0 0,3-1 0 16,0-3 0-16,0 4 0 0,3-4 0 0,-3 1 0 16,3-1 0-16,3-2 0 0,-3 3 0 0,3-1 0 15,0-2 0-15,3 0 0 0,0 0 0 0,3-2 0 16,-3 2 0-16,6-1 0 0,-3-1 0 0,3 2 0 16,-3-3 0-16,0 6 0 0,-1-6-13 0,1 3-8 15,0 0-2-15,-3 0 0 0,0 2-1 0,0-2 0 16,-3 0 0-16,0 0 0 0,0 0 15 0,0-3 9 15,0-5-12-15,-3 8 12 0,0 0 0 0,-3-3 0 16,3 3 0-16,-3-2 0 0,1 2 0 0,-4 0 0 16,0-3 0-16,0 3 9 0,3-6-1 0,-3 4 0 15,-3-4 0-15,6 1 0 0,-3-3 11 0,0 0 1 16,0 0 1-16,0-3 0 0,0 1-21 0,0 2 0 0,0-3 0 0,1 0 0 16,2 1 0-16,3 2 0 0,-3-3 0 0,0 1 0 15,0 2 10-15,0-3-2 0,3 0-8 0,-3 1 12 16,3 2-12-16,3 0 0 0,0 0 0 0,0-6 0 15,0 1 0-15,0 5-10 0,6-5 10 0,-3-1-793 16,6 1-152-16</inkml:trace>
  <inkml:trace contextRef="#ctx0" brushRef="#br0" timeOffset="-179255.2">21189 15158 460 0,'-3'13'41'0,"3"-7"-33"0,-6-1-8 0,6-5 0 0,0 0 340 0,-3 5 67 16,3-5 13-16,0 0 2 0,0 0-292 0,3 5-58 15,-3-5-12-15,0 0-3 0,9 0-25 0,3 0-4 16,0-2-2-16,0-4 0 0,-3 4-10 0,3-6-1 16,2 0-1-16,1 0 0 0,0 0-14 0,0 0 9 15,-3 0-9-15,3-2 8 0,-6-1-8 0,0 3 10 16,-3 0-10-16,-3 0 10 0,0 0-2 0,-3 3 0 15,-3 0 0-15,-3-1 0 0,-3 4 31 0,-3-1 5 16,-3 3 2-16,-3 5 0 0,6 1 3 0,-3 2 1 0,-5 0 0 16,2 2 0-16,0 1-7 0,0 2-2 15,0 3 0-15,3 0 0 0,3-3-20 0,3 3-4 16,0 0-1-16,3-3 0 0,4 3-16 0,-1-3 0 0,6 0 0 16,-1 0 0-16,4-2 0 0,0 2 0 0,9-5 0 15,0 3 0-15,3-6 0 0,3 0 0 0,-6 1-12 0,6-1 3 31,-1-2-175-31,1-1-34 0</inkml:trace>
  <inkml:trace contextRef="#ctx0" brushRef="#br0" timeOffset="-178739.7">18826 15978 1598 0,'0'0'71'0,"0"0"14"0,0 0-68 0,0 0-17 0,0 0 0 0,0 0 0 16,0 0 105-16,0 0 18 0,0 0 3 0,0 0 1 16,0 0-61-16,6 3-12 0,0-3-2 0,5 2-1 0,-2-2-27 0,3 3-4 15,3-3-2-15,3 0 0 16,3-3-18-16,3 3 8 0,-1-2-8 0,7-1 0 15,0 1-40-15,0-4-16 0,3 4-2 0</inkml:trace>
  <inkml:trace contextRef="#ctx0" brushRef="#br0" timeOffset="-178286.67">19564 15806 1792 0,'0'0'40'0,"0"0"8"0,-6 8 1 0,0 3 1 0,0 2-40 0,-3-2-10 0,0 4 0 0,0 1 0 0,3 3 60 0,-3 2 11 15,-3-2 1-15,3 2 1 0,1 0-45 0,-1-3-10 16,0 6-2-16,-3-3 0 0,3 1-8 0,0-1-8 16,0-3 12-16,0 1-12 0,3-6 0 15,0 0 0-15,0-5 0 0,3 3 0 16,3-11-124-16,0 0-23 0,0 0-4 0,0 0-387 16,0 0-78-16</inkml:trace>
  <inkml:trace contextRef="#ctx0" brushRef="#br0" timeOffset="-177942.96">19507 15737 403 0,'0'0'36'0,"0"-2"-36"16,0-1 0-16,-3 3 0 0,3 0 264 0,0 0 47 16,0 0 9-16,-3 0 1 0,3 0-189 0,0 0-37 0,0 0-8 0,0 0-2 15,0 0-33-15,12-5-6 0,0 2-2 0,0 1 0 16,0-1-19-16,0 0-4 0,3 1-1 0,0-1 0 15,-1 0-12-15,-2 1-8 0,0-4 8 0,3 4-8 16,0-1 0-16,3 0 0 0,-3-2 0 0,3 3 0 16,-3-1 9-16,-1 3-9 0,4 0 12 0,0 0-12 15,-3 0 10-15,-3 5-10 0,0-2 8 0,0 2-8 16,-6 0 0-16,0 3 8 0,-3 3-8 0,-6-3 0 16,0 5 11-16,-3 0-3 0,-6 1-8 0,3 4 12 15,0 1 8-15,-3 2 0 0,-3-3 1 0,0 6 0 16,3-3-1-16,-2 3 0 0,2-3 0 0,0 3 0 0,-3 0-6 15,3 0-2-15,0 2 0 0,0 1 0 0,3-4-12 0,-3 1 0 16,0 0 0-16,3 0 0 0,3-3 11 0,1-2 2 16,-1-1 1-16,3 1 0 15,-3-6-165-15,6 0-33 0,0-5-6 0,0 0-411 16,0-8-83-16</inkml:trace>
  <inkml:trace contextRef="#ctx0" brushRef="#br0" timeOffset="-177739.93">19543 15983 403 0,'0'0'17'0,"-6"0"5"0,0-2-22 0,6 2 0 15,0 0 0-15,0 0 0 0,0 0 279 0,0 0 51 16,0 0 10-16,0 0 3 0,0 0-240 0,9 2-48 16,0 1-10-16,6 0-1 0,-3-1-28 0,0 1-6 15,3-3-1-15,-1 3 0 0,1-1-9 0,0-2 0 0,0 0 0 16,0 0 0-1,0-2-170-15,0-1-33 0,11-5-6 0,1-2-2 0</inkml:trace>
  <inkml:trace contextRef="#ctx0" brushRef="#br0" timeOffset="-177318.15">20126 15629 403 0,'0'0'36'0,"0"0"-36"0,0 0 0 0,-6 3 0 16,-2 2 326-16,-1 0 58 0,-3 0 12 0,0 3 3 0,-3 3-228 0,3-3-46 15,0 5-9-15,0-2-1 0,-3 2-39 0,3 0-8 16,0 3-2-16,1 0 0 0,-1 2-37 16,3 1-7-16,0 0-2 0,3-1 0 0,0 1-6 0,0-1-2 15,-3 3 0-15,3-5 0 0,0 3-12 0,0-6 0 16,3 0 0-16,3 0 0 0,0 1 24 0,0-4 4 16,0 1 2-16,3-1 0 0,0-4-22 0,-3-6-8 15,6 2 0-15,3 1 9 0,0 0-9 0,3-6 0 16,0 0 0-16,0 1 0 0,6-4 0 0,-4 4 0 15,4-4 0-15,-3 4 0 16,3-1-34-16,-3 3-2 0,0 0-1 0,-3 0 0 0,3 0 16 0,-7 5 3 16,1 1 1-16,0-1 0 0,-3 0 5 0,-3 1 2 15,0 1 0-15,-3 1 0 0,3 3-2 0,-6-3-1 16,0 3 0-16,-3 2 0 0,0 0 22 0,0-2 5 16,0-1 1-16,-5 1 0 0,2-3-15 0,-3 2 0 15,-3 1 0-15,3-3 0 0,-3-3-12 0,-3 0-6 16,3 1-1-16,0-4 0 0,-2 1 67 0,2-3 12 0,0 0 4 15,0-3 0-15,-3 1-52 0,3-1-12 0,0 0 0 16,3-2 0-16,-2 0 0 0,2-6-18 0,0 3 4 16,3-5 1-16,3 0 13 0,3-3 0 0,-3 0-10 0,6-2 10 31,6 2-156-31,0 0-26 0,0-3-6 0,3 3-775 0</inkml:trace>
  <inkml:trace contextRef="#ctx0" brushRef="#br0" timeOffset="-176591.7">20442 15944 288 0,'0'0'25'0,"0"0"-25"0,0 0 0 0,0 0 0 16,0 0 238-16,0 0 42 0,0 0 9 0,0 0 2 16,0 0-171-16,0 0-35 0,0 0-6 0,0 0-2 0,0 0-36 0,0 0-7 15,0 0-2-15,0 0 0 0,0 0-11 0,0 0-2 16,0 0-1-16,0 0 0 0,3-3 1 0,-3 3 0 16,0 0 0-16,0 0 0 0,0 0 21 0,0-5 5 15,0 5 1-15,-3-5 0 0,0-1 8 0,-3 4 2 16,0-1 0-16,-3 3 0 0,6 0 12 0,-6 3 4 15,3-3 0-15,-3 5 0 0,3-2-51 0,-3 2-9 16,0 0-3-16,4-2 0 0,-4 2-1 0,3 0 0 16,0 3 0-16,0-2 0 0,0-1-8 0,6 0 0 0,0 0 0 15,0-5 0-15,0 8 0 0,0-2 0 0,6 2 0 0,-3-3 0 16,0 0 0-16,6 1 0 0,3-1 0 0,-4 3 0 16,-2-3 0-16,3 0 0 0,-6 1 8 0,6 2-8 15,0-3 0-15,0 3-20 0,-6-3 3 0,3 6 1 16,0-3 1-16,0 0 1 0,-3-3 0 0,-3 3 0 15,3 0 14-15,-3 0-9 0,-3 0 9 0,0 0-8 16,-6-3 8-16,3 0 0 0,0 0 0 0,-3 1 0 16,-3-4 10-16,0 4 1 0,0-1 0 0,4 0 0 15,-7-2-11-15,0-3 0 0,0 5 0 0,3-2 0 16,-6-1 0-16,6 1 8 0,-3-3 0 0,0 0 0 16,-2-3-8-16,2 1 12 0,6-1-12 0,-3 1 12 15,0 2-12-15,0-3 0 0,6-2 0 0,-3 2 0 16,0 0 0-16,6-2 0 0,-3-3 0 0,3 0 0 15,3-2-29-15,0-1-8 0,3 0-2 0,3-2 0 16,0 0-179-16,3 0-36 0,3-1-7 0</inkml:trace>
  <inkml:trace contextRef="#ctx0" brushRef="#br0" timeOffset="-176310.53">20936 15412 1825 0,'-9'5'80'0,"9"-5"18"0,-6 3-78 0,0 2-20 15,-3 3 0-15,0 0 0 0,0 3 73 0,0 5 11 16,-2-1 3-16,-1 1 0 0,3 3-29 0,0 2-6 0,0 3 0 0,0 5-1 16,0 0-32-16,-3 0-7 0,-3 0 0 0,3 6-1 15,0-4 8-15,0 4 1 0,4-3 1 0,-7-1 0 16,3 4-13-16,3-6-8 0,0-3 8 0,3 1-8 15,0-1 0-15,0-5 9 0,3 3-9 0,0-3 0 16,0-2 0-16,0-1 0 0,0-7 0 0,3-1 0 31,0 1-81-31,0-3-23 0,0-8-5 0,0 0-1 0,0 0-138 16,0 0-27-16,0 0-5 0,-3-8-2 0</inkml:trace>
  <inkml:trace contextRef="#ctx0" brushRef="#br0" timeOffset="-176123.08">20623 15936 1911 0,'0'0'42'0,"0"0"9"0,-2-5 1 0,-1 2 2 0,-3-2-43 0,3 5-11 15,-3-3 0-15,3 0 0 0,-3 3 94 0,6 0 17 16,0 0 3-16,0 0 1 0,0 0-51 0,0 0-9 16,0 0-3-16,0 0 0 0,0 0-29 0,6 6-7 15,3 2 0-15,0-3-1 0,-1-2-7 0,4-1-8 16,0 3 11-16,3 1-11 0,0-4 0 0,0-2 0 16,3 3 0-16,3 0 0 15,-1-1-72-15,-2-2-22 0,0 0-4 0,0 0-1 16,0 0-171-16,0 0-34 0,9-5-8 0,-7 5-367 15</inkml:trace>
  <inkml:trace contextRef="#ctx0" brushRef="#br0" timeOffset="-175623.18">20960 15997 1400 0,'-9'10'62'0,"6"-4"13"0,3-6-60 0,0 5-15 0,-3 0 0 0,0-2 0 16,3-3 97-16,0 0 17 0,0 8 3 0,0-8 1 16,0 0-50-16,0 0-9 0,0 0-3 0,6 0 0 15,0-3-28-15,3-2-5 0,-3 5-2 0,3-5 0 16,0-3-10-16,-3 2-3 0,3-2 0 0,-4 0 0 15,1-2-8-15,0 2 0 0,0 0 0 0,-3-3 8 16,0 3-8-16,-3-2 0 0,0-1 0 0,0 1 0 16,-3-1 0-16,0 3 8 0,0 0-8 0,-3 3 0 15,0 0 8-15,0 5-8 0,-5 0 8 0,-1 2-8 16,0 4 36-16,0-1 1 0,0 5 1 0,-3 1 0 16,0 0-6-16,3 2 0 0,3 0-1 0,-3 0 0 15,1 1-10-15,5-1-1 0,3-3-1 0,0 4 0 16,0-1-19-16,3-5 0 0,3 2 8 0,3-2-8 15,-3 0 0-15,5-2 0 0,1-4 0 0,0 3 0 16,6-5 0-16,0 0 0 0,-3 0 0 0,3-2 0 0,0-3 0 16,0 2 0-16,0-2 0 0,-4-3-9 0,4 2-1 0,0-2 0 15,-3 0 0-15,3 1 0 0,-3-1-6 0,0 2-2 16,-6 1 0-16,3 2 0 0,-3-2 18 0,0 5 0 16,-6 0-8-16,0 0 8 0,0 0 0 0,0 0 0 15,0 0 0-15,0 5 0 0,0 3 0 0,-3-2 17 16,0 2-3-16,3 2-1 0,-3-2 12 0,3 0 3 15,0 0 0-15,0 0 0 0,0 2-14 0,0-4-2 16,0-6-1-16,3 8 0 0,3 0-11 0,0-6 0 16,-6-2 0-16,8 3 8 0,1-3-8 0,3 0 0 0,-3-3 0 0,3-2 8 15,3 0-8-15,-3-1 0 0,0 1-10 16,0 0 10 0,0 0-46-16,0-3-3 0,-3 2-1 0,-4 1 0 15,4-3-6-15,0 3-2 0,0-1 0 0,0 1 0 16,0 3-127-16,-3-1-26 0,-6 3-5 0,0 0-293 0,0 0-59 0</inkml:trace>
  <inkml:trace contextRef="#ctx0" brushRef="#br0" timeOffset="-174982.72">21463 16034 288 0,'0'0'25'15,"0"0"-25"-15,0 0 0 0,0 0 0 0,0 0 248 0,0 0 44 16,6 5 8-16,-6-5 3 15,0 0-154-15,0 0-30 0,6 3-7 0,-6-3 0 16,0 0-22-16,6 0-4 0,-6 0-1 0,9 0 0 0,-9 0-29 0,3-3-5 16,3-2-2-16,0 2 0 0,-1-2-28 0,-2 0-5 15,3-1-2-15,-3 1 0 0,0 0-14 0,3-3 8 16,-3 0-8-16,0 0 0 0,0 0 28 0,0-3-1 16,-3 1 0-16,0-1 0 0,0-2-38 0,0 0-7 15,0-1-2-15,-3-1 0 0,0-1 20 0,0 2 0 16,0 1 0-16,-3 3 0 0,0 2 12 0,0 0-4 15,1 5-8-15,-1 3 12 0,-3 3 50 0,0 2 10 16,0 0 1-16,-3 6 1 0,3-3-74 0,-3 5 0 16,0 0-9-16,0 1-1 0,0 1 10 0,0-1 14 15,1 2-3-15,2 2-1 0,3 1-10 0,0-1 0 0,0 1 0 16,3-1 0-16,0-2 0 0,3 3 0 0,3-4 0 16,3-1 0-16,0-4 0 0,3-2 0 0,2-3 0 15,4 1 0-15,-3-6 0 0,6-6 0 0,-3 1 0 16,0-3 0-16,0-2 0 0,0-1 0 0,0-2 0 15,2-3 0-15,-5-3 0 0,6 1 0 0,-3-1 0 0,3-2 0 16,3 0 0-16,-3 0 0 0,-1-3 0 0,1-2 0 31,0-3-34-31,0-1-9 0,3 1-1 0,-3-5-1 0,0 0 17 0,-1-1 4 0,1 3 1 0,0-2 0 16,0 2 7-16,0 1 2 0,-3 1 0 0,0 4 0 16,-3 2 14-16,-1 0 0 0,-2 6 0 0,0 2-9 15,-3 0 22-15,-3 5 5 0,0 6 1 0,-3-3 0 16,0 6 18-16,0 2 4 0,0 0 1 0,0 0 0 15,0 0 0-15,-6 8 0 0,3 2 0 0,-3 1 0 16,-3 5-24-16,3-1-5 0,1 1-1 0,-4 3 0 16,0-1 0-16,3 6 0 0,-6 0 0 0,3 5 0 0,-3 0-3 15,0 0-1-15,-3 3 0 0,6 2 0 0,-3-2 4 0,3 3 1 16,-2-4 0-16,5 4 0 0,0-4-13 0,3-1 0 16,-3-4 0-16,3 1 0 0,0-4 0 0,3-2 0 15,0-2 0-15,3 2 0 0,0-2 0 0,0-3 0 16,0-6 0-16,3 1 0 15,-6-1-151-15,3-2-33 0,3 0-6 0,-1-3-898 0</inkml:trace>
  <inkml:trace contextRef="#ctx0" brushRef="#br0" timeOffset="-172488.66">21793 14028 345 0,'0'0'31'0,"0"0"-31"0,0 0 0 0,0 0 0 16,0 0 172-16,0 0 29 0,0 0 6 0,0 0 1 16,0 0-104-16,0 0-20 0,3 6-4 0,-3-1 0 0,0 3 3 0,0-3 1 15,-3 3 0-15,3 3 0 0,-3-4-16 0,0 7-4 16,-3-1 0-16,0 3 0 15,-3 0-12-15,1 2-4 0,2 3 0 0,-3 3 0 0,0-3-2 0,0 3-1 16,-3 3 0-16,0-1 0 0,3 1-29 0,0-4-5 16,0 4-2-16,0-1 0 0,0-2-9 15,6 0 8-15,-3-3-8 0,0 0 8 0,3-5-8 0,1 0 0 16,2-3 0-16,0 0 8 0,2-2-8 0,-2-6 0 16,3 1 0-16,0-1 0 0,0-2 0 0,0-1-12 15,0-4 0-15,3 2 1 16,0-6-45-16,0 4-10 0,-3-4-2 0,3-2 0 15,0 0-126-15,0-2-26 0,-3 2-4 0,0-5-2 0</inkml:trace>
  <inkml:trace contextRef="#ctx0" brushRef="#br0" timeOffset="-172223.09">21799 13965 990 0,'0'0'44'0,"0"0"8"0,0 0-41 0,0 0-11 0,0 0 0 0,0 0 0 16,9 2 104-16,0-2 20 0,0 0 3 0,0 0 1 15,0 0-20-15,3 0-3 0,-6 0-1 0,3-2 0 16,0 2-44-16,2 0-8 0,-2-3-3 0,0 0 0 16,0 1-17-16,0-1-3 0,0 0-1 0,3 1 0 15,-3-1-17-15,0 3-11 0,3-2 12 0,-3 2-12 16,3 0 14-16,-3 0-4 0,0 0-1 0,-1 0 0 15,1 2-23-15,-3-2-5 0,0 3-1 0,-6-3 0 16,3 2-192-16,-3-2-40 0,0 14-7 0,-3-1-1 0</inkml:trace>
  <inkml:trace contextRef="#ctx0" brushRef="#br0" timeOffset="-171957.53">21588 14552 576 0,'0'0'51'0,"0"0"-41"0,0 0-10 16,3 8 0-16,-3-8 185 0,3 3 35 0,-3-3 8 0,6 2 0 16,0 1-74-16,0 0-15 0,-3-3-3 0,6 0-1 15,-3 2-39-15,0-2-7 0,2 0-1 0,4 0-1 16,0 0-30-16,0 0-5 0,3-2-2 0,0 2 0 15,-15 0-18-15,21-6-3 16,-3 4-1-16,-18 2 0 0,26-3-28 0,-5 0-8 0,3 1-1 0,0-1 0 16,-24 3-68-1,21 0-14-15,-21 0-2 0</inkml:trace>
  <inkml:trace contextRef="#ctx0" brushRef="#br0" timeOffset="-171278.27">22448 14118 172 0,'0'0'16'0,"0"0"-16"16,0 0 0-16,0 0 0 0,0 0 189 0,0 0 35 15,0 0 8-15,0 0 0 0,0-5-94 0,0 5-19 16,-3-5-4-16,3 5-1 0,0-3-20 0,0 3-4 15,-6-3-1-15,0 1 0 0,0-1-29 0,3 3-7 16,-6 3-1-16,0-3 0 0,1 2-17 0,-1-2-4 16,-3 3-1-16,0 0 0 0,-3 2 3 0,-3-2 1 0,0 2 0 15,-3 3 0-15,0 0-6 0,1 0-2 0,2 2 0 16,-3-2 0-16,-3 3-1 0,3 2 0 0,0 0 0 0,-2 0 0 16,5 3-12-16,-3 0-2 0,3 3-1 0,0-1 0 15,3 1-2-15,0-1-8 0,4 1 12 0,2-1-4 16,3 1-8-16,0-3 0 15,0 2 9-15,3-2-9 0,3 0 0 0,-3 0 9 16,6-3-9-16,0 0 0 0,-3-2 8 0,6-3-8 0,3 0 0 0,-3-3 0 16,6-2 11-16,2-1-11 0,4-2 10 0,0 0-10 15,0-2 18-15,3-1-2 0,0-2-1 16,0-1 0-16,-4-1-15 0,4 1 0 0,0 1-12 0,-3-3 12 16,0 3-138-16,-3-3-21 0,0 0-4 15,-4 3-474-15,1-1-95 0</inkml:trace>
  <inkml:trace contextRef="#ctx0" brushRef="#br0" timeOffset="-170997.09">22034 14293 230 0,'0'0'10'0,"0"0"2"0,0 0-12 0,0 0 0 16,0 0 0-16,6-3 0 0,0 3 248 0,3-2 48 0,-9 2 8 0,9-3 3 16,0 0-177-16,3 3-35 0,-6-2-7 0,3 2-2 15,3 0-26-15,0 0-6 0,-3 0-1 0,3 0 0 16,-4 0-16-16,1 0-3 0,0 0-1 0,-3 0 0 16,6 0-10-16,-3 2-3 0,-3-2 0 0,3 3 0 15,-3-3-20-15,0 0 0 0,3 0 0 0,-9 0 0 31,0 0-149-31,0 0-35 0,0 0-6 0,0 0-2 0</inkml:trace>
  <inkml:trace contextRef="#ctx0" brushRef="#br0" timeOffset="-170794.01">21984 14356 403 0,'0'0'36'0,"0"0"-36"16,0 0 0-16,6 0 0 0,3-2 226 0,0-1 38 15,0 0 8-15,2 1 2 0,1-1-146 0,0-2-30 16,3 2-6-16,0 0 0 0,3 1-48 0,0-3-8 16,-6 2-3-16,5 0 0 0,-2 3-21 0,3-2-4 15,-6 2 0-15,6 0-8 0,-6 0 0 0,0 2-9 16,0 1-1-16</inkml:trace>
  <inkml:trace contextRef="#ctx0" brushRef="#br0" timeOffset="-170169.16">22585 13986 0 0,'0'0'0'0,"0"0"0"0,0 0 0 0,0 0 0 0,3-3 0 0,3 3 0 16,-6 0 351-16,6-2-71 0,0-1 57 0,0 3 11 15,3-3-236-15,0 3-48 0,-3 0-10 0,3 0-2 16,2-2 0-16,4-1 0 0,0 0 0 0,3 3 0 16,0-2-6-16,0 2-2 0,0-3 0 0,0 3 0 15,-4 0-28-15,1 0-7 0,-3 0-1 0,0 3 0 0,-12-3 2 0,9 2 0 16,-9-2 0-16,9 6 0 0,-9-6 18 0,3 10 4 15,-3-4 1-15,-3 1 0 0,0 1 33 0,-3 3 6 16,0-3 2-16,-3 0 0 0,-3 2-45 0,-3 1-9 16,0-3-1-16,1 3-1 0,-4-1-1 0,3 1 0 15,0-1 0-15,3 1 0 0,-3-3 12 0,3 5 3 16,3-2 0-16,0-1 0 0,3 3-20 16,1-2-3-16,-1 0-1 0,3-1 0 0,0 3-8 0,3-2 0 15,0 0 0-15,0 2 0 0,3 0 0 0,0 0 0 16,-3-2 0-16,6 2 0 0,-1 0 0 0,4 3 0 15,-6-5 0-15,3 2 0 16,0 0 0-16,0 0 0 0,-3-2 0 0,3 2 0 0,-3-2 0 16,0 2 0-16,0 0 0 0,-3 1 0 0,0 1 0 0,0-1 0 15,-3-1 0-15,0 3 0 0,-3-3 0 0,0 0 0 16,0 0 0-16,0 1 0 0,-3-1 0 0,3-3 0 16,-2 4 0-16,-1-4 0 0,-3 1 0 0,0-1 0 0,0 1 0 0,-3-3 0 15,3 3 0-15,-3-3 0 0,0-3 11 0,0-3-11 16,1 4 0-16,2-4 8 0,0-2-8 0,0-2 0 15,3 2 0-15,-3-3 9 0,3 0-9 0,-3 1 8 16,3-1-8-16,3 1 0 0,0-4 0 0,0 4 0 16,-3-4 0-16,6 1 8 0,-2 2-8 0,5 3 0 15,-3-2 0-15,0-4 0 0,-3 4 0 0,6 2 0 16,0 0-108-16,0 0-16 16,0 0-4-16,0 0-876 0</inkml:trace>
  <inkml:trace contextRef="#ctx0" brushRef="#br0" timeOffset="-169622.37">21909 14819 403 0,'0'0'17'0,"0"0"5"0,0 0-22 0,0 0 0 0,0 0 0 0,0 0 0 0,-6 6 226 0,3 2 41 16,0-1 8-16,0 4 1 0,-2 2-142 0,2 6-29 15,-3-3-5-15,0 5-2 0,0 0-34 0,-3 0-6 16,3 0-2-16,-3 3 0 0,0-3-14 0,0 3-3 16,0-3-1-16,0 3 0 0,0 0-15 0,0-6-3 15,0 4-1-15,0-1 0 0,1 0-19 0,2 0 8 16,-6-5-8-16,6 3 0 0,0-4 9 0,3-1-9 16,-3-1 0-16,0 0 9 15,3-2-93-15,0-1-20 0,0-4-3 0,3-1-1 16,0-5-104-16,0 0-22 0,0 0-4 0,0 0-1 0</inkml:trace>
  <inkml:trace contextRef="#ctx0" brushRef="#br0" timeOffset="-169403.7">21781 14938 1144 0,'3'-13'51'0,"0"5"10"0,-3 3-49 0,6 0-12 0,-6-3 0 15,6 0 0-15,-3 2 107 0,3 1 18 0,0 0 4 0,-3 2 1 16,6-2-30-16,-6 0-5 0,6 2-2 0,0-2 0 15,-3 2-27-15,3-2-6 0,0 2 0 0,3-2-1 16,-1 0-19-16,4-1-3 0,-3 1-1 0,3 0 0 16,3-1-16-16,0 1-4 0,0 2-1 0,3-2 0 15,2 0-15-15,1 0 8 0,-3-1-8 0,3 4 0 16,-6-1 10-16,-3 3-10 0,-4 3 10 0,1-3-10 16,0 2-72-16,-6 4-20 15,0-1-4-15,0 0-861 0</inkml:trace>
  <inkml:trace contextRef="#ctx0" brushRef="#br0" timeOffset="-169160.73">21641 15293 1094 0,'0'0'97'0,"0"0"-77"16,0 0-20-16,0 0 0 0,6 3 111 0,0-3 18 15,3 2 4-15,0-2 1 0,0 3-7 0,3 0-2 16,0-3 0-16,0 5 0 0,3-5-51 0,0 2-10 31,3 1-3-31,-1 0 0 0,1-1-34 0,0 1-7 16,0 0-2-16,3-3 0 0,-3-3-9 0,-3 3-1 0,2 0-8 0,-2-3 12 0,0 1-12 0,0-4 0 16,0 4 0-16</inkml:trace>
  <inkml:trace contextRef="#ctx0" brushRef="#br0" timeOffset="-168208.16">22344 15166 1188 0,'0'0'52'0,"0"0"12"0,0 0-52 15,0-5-12-15,-3 2 0 0,3 3 0 0,0-5 108 0,0 5 20 0,-6-6 3 0,3 4 1 16,3-4-36-16,0 6-6 0,-6-5-2 0,6 5 0 16,-3-2-32-16,3 2-8 0,-3-6 0 0,-3 4-1 15,6 2-11-15,-3-3-1 0,0-2-1 0,-3 2 0 16,0 3 5-16,0 0 1 0,0-3 0 0,-3 3 0 15,-2 3 0-15,2-3 0 0,-3 3 0 0,0 2 0 16,0 0-7-16,0 1-1 0,0 1 0 0,0-1 0 16,0 2-11-16,0 0-2 0,-2 2-1 0,2 1 0 15,3-3-18-15,-3 2 0 0,3 1 0 0,3 2 0 16,0-2 0-16,3-1 0 16,-3 1 0-16,6-1 0 0,0 1 0 0,3-3 0 0,0-3 0 0,3 1 0 0,3-1 0 15,-3-2 0-15,6-1 0 16,-3-2 0-16,3 3 0 0,5-6 8 0,1 1 0 0,3-1-8 0,0-2 14 0,0-1-4 15,3-2-1-15,-4 0 0 16,1-2-9-16,0 2 0 0,-3-5 0 0,0 2 0 16,-3 0 0-16,0 1 8 0,-4 2-8 0,1 0 8 0,-6 3-8 0,3-1 0 15,-3 1 0-15,-6 5 0 16,0 0 0-16,0 0 0 0,0 0 0 0,0 0 0 0,0 0 0 0,0 0 0 16,0 5 9-16,-3 3-1 0,3 3 5 0,-6-3 2 15,3 2 0-15,0 1 0 0,-3 0-4 0,3-1-1 16,0-2 0-16,0 0 0 0,3 0 1 0,-3 0 0 15,3-8 0-15,0 5 0 16,0-5-11-16,0 6 0 0,0-6 0 0,0 0 0 0,0 0 0 0,0 0 0 16,0 0 0-16,6 2 0 0,-6-2 0 0,9-2 8 15,0-1-8-15,0 0 8 0,0-5-8 0,3 3 0 0,0 0 0 0,3-3 8 16,0 0-8-16,0 3 0 0,-1-6 0 16,-2 3 0-16,3 0 0 0,-3 0 0 15,3 3 0-15,-3 0 0 0,0-3 0 0,-3 5 0 16,-3 0 0-16,0 1 0 0,-6 2 0 0,0 0 0 0,3 2 0 0,-3-2 0 15,0 0 0-15,0 6 0 0,0 2 0 0,-3-3 0 16,0 3 0-16,-3 2 0 0,0-2 0 0,0 0 0 16,0 0 0-16,3 3 0 0,0-6 0 0,3 3 0 15,0-8 0-15,0 0 0 0,0 0 0 0,0 5 0 16,0-5 0-16,3 6 0 0,-3-6 0 0,6 2 0 16,0-2 0-16,3 0 8 0,-3 0-8 0,3-2 0 15,3-4 0-15,-4 1 0 0,7-3 8 0,-3 3-8 16,3-3 0-16,-3-3 0 0,3 3 0 0,0 0 0 0,-3-2 0 15,3 2 0-15,-6-3-8 0,2 3 8 0,1 3-8 16,-3 0 8-16,0 0-10 0,-3 2 10 0,0 0 0 0,-6 3-9 16,0 0 9-16,0 0 0 0,0 0 0 0,0 0 0 15,3 6 0-15,-3-1-8 0,0 5 8 0,-3-2 0 16,0 3 0-16,0-1 0 0,0 1 0 0,-3 0 0 16,3-3 0-16,3 2 0 0,-3-2 0 0,3 3 0 15,0-3 0-15,0-3 0 0,0-5 0 0,6 5 0 16,-3 1 0-16,-3-6 0 0,6 0 0 0,3 0 0 15,-3 0 0-15,0-6 0 16,3 4-71-16,0-4-15 0,-3-2-3 0,0 3-1 16,3-3-101-16,0 0-20 0,-3-2-4 0,0-1-733 0</inkml:trace>
  <inkml:trace contextRef="#ctx0" brushRef="#br0" timeOffset="-167645.81">23064 14883 1094 0,'0'0'48'0,"0"0"11"0,0-5-47 0,0 5-12 0,-3-6 0 0,3 6 0 16,-3-8 228-16,0 3 44 0,3 5 9 0,3-5 2 16,-3 5-137-16,3-6-27 0,3 1-6 0,0 2-1 15,0 1-60-15,3-1-13 0,-3 1-3 0,6-1 0 16,3 0-12-16,0 1-4 0,0-1 0 0,2 0 0 16,4 1-9-16,-3-1-3 0,0 3 0 0,0-3 0 15,0 1-8-15,0 4 8 0,-4-2-8 0,1 3 8 0,0-6-8 16,-3 6 0-16,-3-3 0 0,3 0 0 15,-3 0 0-15,0 5 0 0,0-5 0 0,-9 0 0 0,0 0 0 0,6 6 0 16,-6-6 0-16,0 0 0 0,0 0 0 0,0 5 0 16,0 0 0-16,-3 3 0 0,0 0 8 0,0 0-8 15,-3-3 8-15,0 3-8 0,3 3 0 0,-3-3 8 16,-3 2-8-16,6 1 0 0,-3 2 8 0,0-2-8 16,0-1 8-16,3 4-8 0,0-1 8 0,-6 0-8 15,3 3 0-15,3-3 8 0,-3 3-8 0,0 0 0 16,1-3 0-16,2 3 8 0,-3 0-8 0,3 0 0 15,0 2 0-15,-3-2 0 0,6 0 8 0,-3 3-8 16,0-1 0-16,3-2 8 0,0 2-8 0,0-4 0 16,-3 2 0-16,3-3 0 0,0 0 0 0,3 0 0 0,-3-2 0 15,0 2 0-15,3 0 0 0,-3-2 0 0,0-1 0 16,0 1 0-16,0 2-8 0,0-2 8 0,0-1 0 0,0-2 0 16,0 3 0-16,-3 0 0 0,0-4 0 0,0 1 0 15,-3 3 0-15,3-3-11 0,-3 0 11 0,0 0-8 16,0-3 8-16,0 0 0 0,0 1 8 0,-3-1-8 15,0-2 9-15,3-1-9 0,-6-2 12 0,0 0-12 16,1 0 8-16,-1 0-8 0,-3 0 0 0,0-2 0 16,3-1 0-16,-3-2 0 0,-3-1 0 0,0 4 0 15,-2-4 8-15,2 1-8 0,0 2 0 0,-3 1 0 16,6-3 0-16,-3 2 0 0,6 3 0 0,0-3 0 16,1 3 0-16,2 0 0 0,3 0 0 0,6 0 0 15,0 0-108-15,0 0-18 16,0 0-4-16,0 0-634 0,0 0-126 0</inkml:trace>
  <inkml:trace contextRef="#ctx0" brushRef="#br0" timeOffset="-167052.04">22356 15769 1450 0,'0'0'32'0,"0"-5"6"0,0 0 2 0,0 5 1 0,-3-6-33 0,3 6-8 16,0-5 0-16,0 0 0 0,0-1 96 0,0 6 18 16,0 0 3-16,0 0 1 15,0 0-36-15,0 0-7 0,0 0-2 0,0 8 0 16,0 3-20-16,-3 5-4 0,0 0-1 0,0 2 0 0,-6 3-24 0,3 1-6 16,0 1-1-16,-3 1 0 0,0 3 19 0,0-4 3 15,-3 1 1-15,0 3 0 0,1-1-29 0,-1 1-11 16,3-4 8-16,0 1-8 0,3-3 12 15,0-2-4-15,0-3 0 0,0 0 0 0,3-3-8 0,0-2 0 16,3-1 0-16,-3-2 0 16,3 0-19-16,0-8 1 0,0 0 0 0,0 0 0 15,6 0-172-15,3-3-34 0,-3-5-8 0,-3 3-364 0,3-5-74 0</inkml:trace>
  <inkml:trace contextRef="#ctx0" brushRef="#br0" timeOffset="-166583.32">22398 15634 288 0,'0'0'12'0,"0"0"4"0,0 0-16 0,0 0 0 16,-3 0 0-16,3 0 0 0,0 0 339 0,0 0 65 16,0 0 12-16,0 0 4 0,0 0-252 0,0 0-51 15,0 0-9-15,0 0-3 0,0 0-39 0,0 0-8 16,3-2-2-16,5-1 0 0,4 0-15 0,0-2-3 0,0 2-1 16,3-2 0-16,0 0-14 0,0-1-3 0,6-1-1 0,-1 1 0 15,-2 1-11-15,3 2-8 0,-3-2 9 0,3 0-9 16,-3 2 0-16,-3 0 0 0,-3 1 0 0,2-1 0 31,-2 3-51-31,-3 0-16 0,-3 3-3 0,0-1-1 16,-6-2-193-16,0 0-40 0,-9 14-7 0,-3 2-1 0</inkml:trace>
  <inkml:trace contextRef="#ctx0" brushRef="#br0" timeOffset="-166333.63">22192 16150 1587 0,'0'0'35'0,"0"0"7"0,0 0 2 0,0 0 0 0,0 0-35 0,0 0-9 16,0 0 0-16,0 0 0 0,9-2 106 0,-3-1 19 16,3 0 4-16,0 1 1 0,0 2-42 0,0 0-8 15,3 0-1-15,3 0-1 0,-4-3-24 0,4 3-5 16,0 0-1-16,0-3 0 15,3 1-28-15,0-1-7 0,-3 0-1 0,3 1 0 0,-4-4-12 0,4 4 0 16,0-4 0-16,0 1 0 16,0 3-105-16,3-4-24 0,-3 1-5 0,-1 2-1 0</inkml:trace>
  <inkml:trace contextRef="#ctx0" brushRef="#br0" timeOffset="-165162.03">22790 15923 345 0,'0'0'15'0,"0"0"4"0,0 0-19 0,0 0 0 16,0 0 0-16,0 0 0 0,0 0 224 0,0 0 40 15,0 0 9-15,0 0 2 0,0 0-144 0,0 0-29 0,0 0-6 0,0 0 0 16,3-6-32-16,-3 6-7 16,0 0-1-16,3-2 0 0,0-4-8 0,-3 6-1 0,3-5-1 0,-3 5 0 15,0 0-18-15,0-5-3 0,0 5-1 16,0-5 0-16,0 5 7 0,-3-6 1 15,-3 1 0-15,0 5 0 0,-2-3-6 0,-1 1-1 0,-6 2 0 16,3 0 0-16,-3 0-12 0,0 2-2 0,0 1-1 0,0 2 0 16,0 1 18-16,-2-1 3 0,2 0 1 0,-3 3 0 15,6-3-16-15,-3 3-2 0,3 0-1 0,0 0 0 16,3 0-13-16,3-3 8 0,-3 3-8 0,3 3 0 16,0-3 0-16,3 2 0 0,1-2 0 0,2 3 0 15,0 2 0-15,2-2 0 0,1-3 0 0,0 2 0 16,3-2 0-16,0 0 0 0,3-3 0 0,0 1 0 15,3 2 0-15,0-6 0 0,3 1 0 0,0 0 0 16,-3-6 0-16,6 3 0 0,-1-3 9 0,1 1-9 16,0-6 0-16,3 2 8 0,-3-1-8 0,0-1 0 0,-3 0 0 15,-1-3 0-15,1 6 8 0,0-3-8 16,-3 0 0-16,-3 0 0 0,0 3 0 0,-3-3 0 0,0 5 0 16,-6 3 0-16,0 0 0 0,0 0 0 0,0 0 0 15,0 0 0-15,0 0 0 0,-3 5 0 0,-3 3 0 0,3-2 0 16,-3 2 0-16,0-3 0 0,0 3 0 0,0 2 0 15,0-2 0-15,3 0 0 0,0-2 10 0,0 1-10 16,3 1 12-16,0-2-12 0,0-6 0 0,0 0 0 16,0 0 0-16,0 0 0 0,3 5 0 0,3-5 0 15,0 0-9-15,3 0 9 0,-3-3 0 0,3 1 0 16,0-4 0-16,0-2 0 0,0 3 0 0,0-3 0 16,0 3 0-16,3-3 0 0,-4 0 0 0,4 3 0 0,-3-1 0 15,3 1 0-15,-3 0 0 0,0 0 0 0,0 2 0 16,0 0 0-16,-3 3 0 0,-6 0 0 0,0 0 0 0,0 0-8 15,0 0 8-15,0 0 0 0,0 0 0 0,0 0 0 16,3 6 0-16,-3 2 0 0,-3-3 0 0,0 3 0 16,3-3 0-16,-3 3 0 0,0-3 0 0,0 3 0 15,0-2 0-15,3-6 0 0,0 0 0 0,-3 7 8 16,3-7-8-16,0 0 0 0,0 0 0 0,0 0 0 16,0 0 0-16,9 3 0 0,-3 0 0 0,3-3 0 15,0-3 0-15,0 0 0 0,0 1 0 0,3-3 8 16,-4 2-8-16,4-2 0 0,0-1 0 0,0-2 0 15,-3 3-12-15,0-3 4 0,0 0 0 0,3 0 0 16,0 0-10-16,0 3-2 0,-3 0 0 0,0 2 0 16,-4-2 20-16,-5 5 0 0,0 0 0 0,9-3 9 15,-9 3-9-15,0 0 0 0,0 0 0 0,0 0 0 16,0 0 0-16,0 0 0 0,0 0 0 0,0 0 0 0,0 0 0 16,0 8 0-16,0-3 0 0,0-5 0 0,0 8 8 0,-3-2 0 15,3 2 0-15,0-8 0 0,0 5-8 0,3 3 8 16,-3-8-8-16,0 5 8 0,0-5-8 0,0 0 0 15,3 8 0-15,-3-3 0 0,0-5 0 0,3 8 0 16,0-2 0-16,-3-6 0 0,0 0 0 0,3 7 0 16,-3-7 0-16,6 6 0 0,-6-6 0 0,0 0 0 15,0 0 0-15,6 8-11 16,0-6-100-16,0 1-20 0,-6-3-4 0,9 0-529 16,-3-5-105-16</inkml:trace>
  <inkml:trace contextRef="#ctx0" brushRef="#br0" timeOffset="-164537.15">23395 15674 1695 0,'0'0'75'0,"0"0"16"0,-3-5-73 0,3 5-18 0,-3-3 0 0,3 3 0 16,-3-5 101-16,3 5 17 0,0 0 3 0,0 0 1 15,0 0-38-15,0 0-7 0,0 0-1 0,0 0-1 16,6-3-35-16,3 3-8 0,-3 0 0 0,5 0-1 16,4 0-18-16,0 0-3 0,3 0-1 0,0 0 0 15,0 0-9-15,3-3 0 0,-1 3 0 0,4 0 0 0,-3-2 0 16,0-1 8-16,0 0-8 0,0 3 0 0,-3-2 0 0,-1-1 0 16,-2 3 8-16,-3 0-8 0,0-2 0 15,-3 2 0-15,-9 0 0 0,0 0 0 0,0 0 0 0,0 0 0 16,0 0 0-16,0 0 0 0,6 7 8 0,-6-1-8 15,-6 2 8-15,3 0-8 0,-6-3 12 0,0 6-4 16,-3-4 0-16,3 1 0 0,-3 0 18 0,-2 3 3 16,-1-1 1-16,3 1 0 0,0 2-14 0,0-5-4 15,0 5 0-15,3-2 0 0,0 5 2 0,3 0 0 16,0-3 0-16,0 3 0 0,0 0-14 0,3 0 0 16,-3-3 0-16,3 5 0 0,3-4 0 0,0 2 0 15,0-1 0-15,0 1 0 0,0 3 0 0,0-3 0 16,3 0 8-16,-3-1-8 0,0 4 0 0,0-3 0 15,-3 0 0-15,3 2 0 0,0 1 0 0,-3-3 0 0,3 2-12 0,0-5 12 16,-3 1-15-16,1-1 4 0,2 3 1 0,0 0 0 16,0-3 10-16,-3 0 8 0,3 0-8 0,-6 0 11 15,3-2-11-15,0 0 0 0,-3-1 0 0,3-2 0 16,-3 3 0-16,3-3 0 0,-3-3-8 0,6-5 8 16,-6 8 0-16,6-8 0 0,-9 3 0 0,0-1 0 15,9-2 0-15,-9 0 0 0,0 0 0 0,0-2 0 16,0-1 0-16,0-2 0 0,3-1 0 0,-3 1 0 15,-2 0 0-15,2-1 0 0,-3-1 0 0,3 4 0 16,-3-2 0-16,-3-1 0 0,0 4 0 0,3-1 0 16,-6 0 0-16,1 3 0 0,2-2 0 0,-3 2 0 15,3 0 8-15,0 0-8 0,3-3 0 0,3 3 8 16,0-3-48-16,3 3-9 16,0-2-3-16,6 2-743 0,0 0-149 0</inkml:trace>
  <inkml:trace contextRef="#ctx0" brushRef="#br0" timeOffset="-163798.06">18826 16804 576 0,'0'0'51'0,"0"0"-41"0,0 0-10 0,0 0 0 0,-3 0 193 0,3 0 37 15,0 0 7-15,0 0 2 0,0 0-127 0,0 0-24 16,0 0-6-16,0 0-1 0,0 0-45 0,0 0-8 15,0 0-3-15,9 0 0 0,0 2-1 0,-4-2 0 16,4 0 0-16,0 0 0 0,6 0 6 0,-3 0 1 16,3 0 0-16,-3-2 0 0,6 2-23 0,-3 0-8 15,0 0 0-15,-1 0 9 16,1-3-58-16,0 3-12 0,3-3-3 0,0 3-772 0</inkml:trace>
  <inkml:trace contextRef="#ctx0" brushRef="#br0" timeOffset="-163352.96">19653 16642 403 0,'0'0'36'16,"0"0"-36"-16,0 0 0 0,0 0 0 16,0 0 163-16,0 0 25 0,0 0 6 0,0 0 1 15,6-2-105-15,-6 2-21 0,6-6-4 0,-3 1-1 16,0 2-44-16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2.9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6097 606 3224 0 0,'-1'-14'288'0'0,"-2"-1"305"0"0,2 12-294 0 0,1 0 1 0 0,-1 0-1 0 0,1 1 1 0 0,-1-1-1 0 0,0 0 1 0 0,0 0 0 0 0,-3-4-1 0 0,-4-15 917 0 0,4 7-665 0 0,-6-13-98 0 0,7 19-299 0 0,0 1 1 0 0,0 0-1 0 0,0-1 1 0 0,-2 1-1 0 0,-5-9 1 0 0,-1 2 132 0 0,4 4 233 0 0,-1 1 0 0 0,0 0-1 0 0,-19-18 1 0 0,-46-25 1406 0 0,16 13-682 0 0,40 29-839 0 0,0 0 1 0 0,0 1 0 0 0,-27-11 0 0 0,-60-19 912 0 0,60 24-732 0 0,-4 0 82 0 0,-65-14 0 0 0,45 17-388 0 0,-75-6-1 0 0,-96-7 49 0 0,167 17-327 0 0,12 1 26 0 0,-69-5 210 0 0,-169 2 395 0 0,291 10-619 0 0,-499-2 630 0 0,348 6-414 0 0,-1 1-26 0 0,-98 22 104 0 0,89-6-224 0 0,47-7-6 0 0,37-2-29 0 0,-200 31 237 0 0,-111 47 335 0 0,248-55-464 0 0,-222 79-12 0 0,210-51-27 0 0,65-24-63 0 0,-37 15-22 0 0,-167 93 0 0 0,96-23 21 0 0,136-80-52 0 0,-80 52 9 0 0,-31 41 236 0 0,143-106-184 0 0,1 1 0 0 0,-54 69 0 0 0,-79 134-107 0 0,134-183 111 0 0,2 2-1 0 0,-40 98 1 0 0,63-129-30 0 0,1 0 1 0 0,-4 32 0 0 0,2-10-14 0 0,4-29-4 0 0,0 3 19 0 0,1 0 0 0 0,-2 27 1 0 0,5-31-34 0 0,-3 51-35 0 0,3 0 0 0 0,11 85-1 0 0,-2-104 108 0 0,2 0 0 0 0,2-1 0 0 0,2 0 0 0 0,30 62 0 0 0,-3-24-92 0 0,67 99 0 0 0,-80-138-47 0 0,3 0-1 0 0,73 76 1 0 0,-98-112 58 0 0,170 154 112 0 0,-138-131-53 0 0,238 183 354 0 0,-233-187-443 0 0,1-1 0 0 0,71 28 0 0 0,-36-18 40 0 0,296 133 48 0 0,417 118 84 0 0,-77-88-138 0 0,-556-161 55 0 0,402 76 168 0 0,-498-105-227 0 0,429 46 82 0 0,-91-47-46 0 0,-288-12-16 0 0,168-29 0 0 0,-99-3 16 0 0,237-78 0 0 0,-353 89-10 0 0,93-48-1 0 0,56-48 0 0 0,-134 68 22 0 0,-1-4 0 0 0,91-86-1 0 0,-3-29-10 0 0,-17-14 0 0 0,-72 82 0 0 0,100-173 0 0 0,-156 232-16 0 0,28-76 0 0 0,6-51 16 0 0,-46 129-63 0 0,12-79-1 0 0,-8-46 19 0 0,-13 113 44 0 0,-3-1 0 0 0,-9-65 0 0 0,-32-109-146 0 0,29 185 203 0 0,-34-81 0 0 0,-30-36 76 0 0,60 131-158 0 0,-16-30 84 0 0,-73-101 1 0 0,-56-45 147 0 0,152 196-233 0 0,-52-60 20 0 0,-3 3 0 0 0,-3 3 0 0 0,-91-69 0 0 0,108 94-68 0 0,-204-154-30 0 0,202 159 60 0 0,-2 3 0 0 0,-1 2 0 0 0,-1 2 0 0 0,-1 3-1 0 0,-1 2 1 0 0,-88-21 0 0 0,-89-9-534 0 0,191 46-255 0 0,-1 2 1 0 0,-1 2-1 0 0,-58 3 1 0 0,39 4-1830 0 0,-2 0-5332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5.6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321 1 6704 0 0,'0'0'3081'0'0,"-6"-1"1095"0"0,-12 36-3560 0 0,4-5-364 0 0,-127 174 1185 0 0,97-143-1053 0 0,3-11-80 0 0,25-31-189 0 0,-24 36-1 0 0,40-51-178 0 0,5-6 23 0 0,8-4-166 0 0,-7 1-401 0 0,1 0 0 0 0,-1 0-1 0 0,0-1 1 0 0,0 1-1 0 0,9-13 1 0 0,2-1-4325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5.93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1 122 2304 0 0,'0'0'12102'0'0,"1"1"-11820"0"0,5 1-137 0 0,0-1 0 0 0,1 0 0 0 0,-1 0 0 0 0,0-1 0 0 0,0 0 0 0 0,1 0 1 0 0,-1 0-1 0 0,0 0 0 0 0,0-1 0 0 0,7-2 0 0 0,12-3 33 0 0,28-12 1 0 0,-9 3-76 0 0,24-8-27 0 0,-32 10-14 0 0,41-9-1 0 0,-43 11-55 0 0,-27 8-30 0 0,0 1 1 0 0,0-1-1 0 0,1 1 1 0 0,8-1-1 0 0,-7 2-142 0 0,-5 1-100 0 0,0-1 1 0 0,-1 1 0 0 0,1 0-1 0 0,0 0 1 0 0,5 1 0 0 0,-1 0-3472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6.2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1 124 3224 0 0,'0'0'10777'0'0,"2"0"-10346"0"0,11-1-136 0 0,1-1 1 0 0,-1 0 0 0 0,0-1 0 0 0,0-1 0 0 0,18-6 0 0 0,8-3-207 0 0,50-19-25 0 0,-33 11-37 0 0,9-3 10 0 0,-16 14 256 0 0,-24 8-1097 0 0,-3 6-3481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7.2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499 86 3680 0 0,'0'0'631'0'0,"14"-6"4236"0"0,-12 5-4679 0 0,-1 1 0 0 0,0-1-1 0 0,0 1 1 0 0,0-1-1 0 0,0 0 1 0 0,0 1 0 0 0,0-1-1 0 0,0 0 1 0 0,0 0 0 0 0,0 1-1 0 0,0-1 1 0 0,-1 0-1 0 0,1 0 1 0 0,0 0 0 0 0,0 0-1 0 0,-1 0 1 0 0,1 0 0 0 0,-1 0-1 0 0,1-1 1 0 0,-1 1-1 0 0,1 0 1 0 0,-1 0 0 0 0,0 0-1 0 0,1-2 1 0 0,4-10 775 0 0,-9-6 940 0 0,3 17-1775 0 0,0 1-1 0 0,0-1 0 0 0,1 1 0 0 0,-1 0 0 0 0,0-1 0 0 0,-1 1 0 0 0,1 0 0 0 0,0-1 1 0 0,0 1-1 0 0,0 0 0 0 0,-1 0 0 0 0,1 0 0 0 0,-1 0 0 0 0,1 0 0 0 0,0 1 0 0 0,-1-1 1 0 0,0 0-1 0 0,1 1 0 0 0,-1-1 0 0 0,1 1 0 0 0,-1-1 0 0 0,0 1 0 0 0,1 0 0 0 0,-1 0 1 0 0,0 0-1 0 0,1 0 0 0 0,-1 0 0 0 0,0 0 0 0 0,1 0 0 0 0,-4 1 0 0 0,-4 1 235 0 0,-1 0 0 0 0,0 0 0 0 0,-16 8 0 0 0,22-9-284 0 0,-44 16 463 0 0,15-5 296 0 0,-55 26 0 0 0,65-27-603 0 0,13-5-54 0 0,-1-1 0 0 0,0 2-1 0 0,-15 11 1 0 0,25-17-160 0 0,1-1 0 0 0,-1 1 0 0 0,1-1 0 0 0,-1 0 0 0 0,1 1 0 0 0,-1-1 0 0 0,1 1 0 0 0,-1-1 0 0 0,1 1 0 0 0,0-1 0 0 0,-1 1 0 0 0,1-1 0 0 0,0 1 0 0 0,-1 0-1 0 0,1-1 1 0 0,0 1 0 0 0,0-1 0 0 0,0 1 0 0 0,0 0 0 0 0,-1-1 0 0 0,1 1 0 0 0,0-1 0 0 0,0 1 0 0 0,0 0 0 0 0,0-1 0 0 0,0 1 0 0 0,1 0 0 0 0,-1-1 0 0 0,0 1 0 0 0,0 0 0 0 0,0-1 0 0 0,1 2 0 0 0,0-1-8 0 0,0 1-1 0 0,1-1 1 0 0,-1 1 0 0 0,0-1-1 0 0,1 0 1 0 0,-1 1 0 0 0,1-1-1 0 0,0 0 1 0 0,-1 0 0 0 0,4 2-1 0 0,4 1-19 0 0,0-1-1 0 0,1 1 0 0 0,12 2 0 0 0,-2-2-1 0 0,72 19 114 0 0,-83-20-183 0 0,1 1 0 0 0,-1 0 0 0 0,0 0 0 0 0,0 1 0 0 0,0 1 0 0 0,-1-1-1 0 0,10 9 1 0 0,-16-12 9 0 0,1 0-1 0 0,-1 1 1 0 0,0-1-1 0 0,0 1 0 0 0,0 0 1 0 0,0 0-1 0 0,0-1 1 0 0,0 1-1 0 0,-1 0 1 0 0,1 0-1 0 0,-1 1 1 0 0,0-1-1 0 0,0 0 0 0 0,0 0 1 0 0,-1 1-1 0 0,1-1 1 0 0,-1 0-1 0 0,0 1 1 0 0,0-1-1 0 0,0 0 0 0 0,0 1 1 0 0,0-1-1 0 0,-1 0 1 0 0,1 1-1 0 0,-1-1 1 0 0,0 0-1 0 0,0 0 1 0 0,-1 1-1 0 0,1-1 0 0 0,-3 4 1 0 0,1-1 90 0 0,-1 0-1 0 0,0 0 1 0 0,0-1 0 0 0,0 1-1 0 0,-1-1 1 0 0,0 0 0 0 0,0 0-1 0 0,0 0 1 0 0,-1-1 0 0 0,0 0-1 0 0,1 0 1 0 0,-2 0 0 0 0,-9 4-1 0 0,-5-2 185 0 0,0 0-1 0 0,-1-1 1 0 0,1-2 0 0 0,-40 2-1 0 0,53-4-151 0 0,-9 0 32 0 0,1-1 1 0 0,-1 0 0 0 0,1-1 0 0 0,-28-6 0 0 0,36 5-71 0 0,0 0 1 0 0,0 0-1 0 0,1-1 0 0 0,-1 0 1 0 0,1 0-1 0 0,0-1 1 0 0,0 0-1 0 0,0 0 1 0 0,1 0-1 0 0,-1-1 0 0 0,-8-8 1 0 0,14 12-179 0 0,0-1-1 0 0,0 1 1 0 0,0-1 0 0 0,0 1-1 0 0,0-1 1 0 0,0 1 0 0 0,0-1 0 0 0,0 0-1 0 0,1 1 1 0 0,-1-1 0 0 0,1 0 0 0 0,-1 1-1 0 0,0-4 1 0 0,1-7-8138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6.63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15 156 1376 0 0,'-6'4'1647'0'0,"-3"3"4231"0"0,17-6-3105 0 0,19-6-1582 0 0,-15 1-668 0 0,21-12 0 0 0,-6 2-220 0 0,-23 13-263 0 0,252-102 999 0 0,-241 99-1053 0 0,47-13 31 0 0,-56 16-121 0 0,1 0 0 0 0,0 0 1 0 0,0 1-1 0 0,0-1 0 0 0,0 2 1 0 0,0-1-1 0 0,7 2 0 0 0,-4 2-1262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6.99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 49 1376 0 0,'0'0'339'0'0,"2"-1"885"0"0,2-3-311 0 0,-1 1-1 0 0,1-1 1 0 0,0 0 0 0 0,-1 0 0 0 0,0 0 0 0 0,3-5 0 0 0,6-2 679 0 0,-6 7 231 0 0,-5 6-1778 0 0,0 0 0 0 0,1-1 0 0 0,-1 1 0 0 0,0 0 0 0 0,0 1 0 0 0,-1-1 0 0 0,1 0 0 0 0,0 0 1 0 0,-1 0-1 0 0,1 0 0 0 0,-1 1 0 0 0,0-1 0 0 0,1 0 0 0 0,-1 0 0 0 0,0 1 0 0 0,-1-1 0 0 0,0 5 1 0 0,0-1 14 0 0,0 1 0 0 0,0-1 0 0 0,-1 0 0 0 0,-5 12 0 0 0,-2 11 85 0 0,8-25-131 0 0,0 1 1 0 0,0-1-1 0 0,-1 1 1 0 0,0-1-1 0 0,1 0 1 0 0,-2 0-1 0 0,-4 8 1 0 0,-12 17 105 0 0,18-28-120 0 0,0 0 0 0 0,0-1 1 0 0,1 1-1 0 0,-1-1 0 0 0,0 1 0 0 0,1 0 1 0 0,-1 0-1 0 0,1-1 0 0 0,-1 1 0 0 0,1 0 1 0 0,0 0-1 0 0,-1 0 0 0 0,1-1 0 0 0,0 1 1 0 0,-1 0-1 0 0,1 0 0 0 0,0 1 0 0 0,-1 0-9 0 0,1 0-69 0 0,2-1-910 0 0,5 2 537 0 0,-2-3-3123 0 0,2-4-367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7.3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 0 2304 0 0,'0'0'3464'0'0,"-3"8"-2920"0"0,3 3-160 0 0,-4-3-384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7.7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 26 1840 0 0,'0'0'245'0'0,"0"0"-1"0"0,0-1 1 0 0,0 1 0 0 0,0-1-1 0 0,0 1 1 0 0,0 0 0 0 0,0-1-1 0 0,0 1 1 0 0,0 0 0 0 0,1-1 0 0 0,-1 1-1 0 0,0-1 1 0 0,0 1 0 0 0,1 0-1 0 0,-1-1 1 0 0,0 1 0 0 0,0 0-1 0 0,1 0 1 0 0,-1-1 0 0 0,1 1-1 0 0,0-1-22 0 0,0 1 0 0 0,0-1 0 0 0,0 0 0 0 0,0 1 0 0 0,0-1 0 0 0,0 0 0 0 0,0 0 0 0 0,0 0 0 0 0,0 0 0 0 0,1-1 0 0 0,3-1 1118 0 0,2-2-967 0 0,-6 4-18 0 0,4 3 1053 0 0,-3 0-1356 0 0,-1 1 0 0 0,1-1 0 0 0,-1 1 1 0 0,0 0-1 0 0,0 0 0 0 0,0-1 0 0 0,0 1 1 0 0,0 0-1 0 0,-1 0 0 0 0,1 0 0 0 0,-1 0 1 0 0,0 0-1 0 0,0 0 0 0 0,0 0 1 0 0,0 0-1 0 0,0 0 0 0 0,-1 0 0 0 0,1 0 1 0 0,-1-1-1 0 0,-1 4 0 0 0,-3 11 131 0 0,0-2-1 0 0,-12 23 1 0 0,5-12-68 0 0,8-18-46 0 0,1 1 18 0 0,2-6-13 0 0,1-2-72 0 0,0-1 0 0 0,0 1-1 0 0,1 0 1 0 0,-1-1 0 0 0,0 1 0 0 0,0-1-1 0 0,1 1 1 0 0,-1 0 0 0 0,0-1 0 0 0,1 1-1 0 0,-1-1 1 0 0,1 1 0 0 0,-1-1 0 0 0,0 1-1 0 0,1-1 1 0 0,-1 0 0 0 0,1 1 0 0 0,-1-1-1 0 0,1 0 1 0 0,0 1 0 0 0,-1-1 0 0 0,1 0-1 0 0,-1 1 1 0 0,1-1 0 0 0,0 0 0 0 0,-1 0-1 0 0,1 0 1 0 0,-1 0 0 0 0,1 0 0 0 0,0 0-1 0 0,-1 0 1 0 0,1 0 0 0 0,0 0 0 0 0,-1 0-1 0 0,1 0 1 0 0,0 0 0 0 0,-1 0 0 0 0,1 0-1 0 0,0-1 1 0 0,0 1 7 0 0,2 0-2 0 0,0 0 0 0 0,0-1 1 0 0,1 1-1 0 0,-1-1 0 0 0,0 0 0 0 0,0 0 0 0 0,0 0 1 0 0,0 0-1 0 0,0-1 0 0 0,5-2 0 0 0,26-23 97 0 0,-15 11-76 0 0,-5 5-15 0 0,20-22 1 0 0,-25 22-5 0 0,1 1 0 0 0,1 1 0 0 0,17-13 1 0 0,-19 18-10 0 0,-8 3 0 0 0,0 1 0 0 0,-1 0 0 0 0,1-1 0 0 0,0 1 0 0 0,0-1 0 0 0,0 1 0 0 0,0-1 0 0 0,-1 1 0 0 0,1-1 0 0 0,0 0 0 0 0,0 1 0 0 0,-1-1 0 0 0,2-1 0 0 0,3-2 0 0 0,1 4 10 0 0,-5 0 6 0 0,0 1 0 0 0,0-1 0 0 0,0 1 0 0 0,0-1 0 0 0,0 1 0 0 0,0 0 0 0 0,0 0 1 0 0,-1-1-1 0 0,1 1 0 0 0,0 0 0 0 0,-1 0 0 0 0,1 0 0 0 0,0 0 0 0 0,-1 0 0 0 0,1 0 0 0 0,-1 0 0 0 0,1 0 0 0 0,-1 2 0 0 0,1 0 67 0 0,0 1 0 0 0,0 0 1 0 0,-1-1-1 0 0,1 1 0 0 0,-1 4 0 0 0,1-3-19 0 0,-1 1 1 0 0,2-1-1 0 0,-1 1 0 0 0,4 8 1 0 0,2 5 89 0 0,-7-19-150 0 0,0 1 0 0 0,1-1 0 0 0,-1 0-1 0 0,0 0 1 0 0,0 1 0 0 0,0-1 0 0 0,1 0 0 0 0,-1 1-1 0 0,0-1 1 0 0,0 0 0 0 0,0 1 0 0 0,0-1 0 0 0,0 0-1 0 0,0 1 1 0 0,1-1 0 0 0,-1 0 0 0 0,0 1 0 0 0,0-1-1 0 0,0 0 1 0 0,0 1 0 0 0,0-1 0 0 0,0 0 0 0 0,-1 1-1 0 0,1-1 1 0 0,0 1 0 0 0,0 0-3 0 0,0 0 0 0 0,0 0 0 0 0,0 0 0 0 0,0 1 0 0 0,0-1 0 0 0,0 0 1 0 0,0 0-1 0 0,0 0 0 0 0,0 0 0 0 0,0 0 0 0 0,1 0 0 0 0,-1 1 0 0 0,0-1 0 0 0,1 0 0 0 0,-1 0 0 0 0,2 1 0 0 0,-2 1-1 0 0,12 20 0 0 0,-11-22-7 0 0,-1 0-1 0 0,1-1 1 0 0,-1 1-1 0 0,1 0 0 0 0,0 0 1 0 0,-1 0-1 0 0,1-1 0 0 0,0 1 1 0 0,0 0-1 0 0,-1-1 0 0 0,1 1 1 0 0,0-1-1 0 0,0 1 0 0 0,0-1 1 0 0,0 1-1 0 0,0-1 0 0 0,0 0 1 0 0,0 1-1 0 0,0-1 0 0 0,0 0 1 0 0,0 0-1 0 0,0 0 1 0 0,0 0-1 0 0,0 0 0 0 0,0 0 1 0 0,0 0-1 0 0,0 0 0 0 0,0 0 1 0 0,0 0-1 0 0,2-1 0 0 0,0 1-60 0 0,2-1-244 0 0,-1 1-1 0 0,0-1 0 0 0,0 0 1 0 0,0-1-1 0 0,1 1 1 0 0,-1 0-1 0 0,0-1 1 0 0,-1 0-1 0 0,1 0 1 0 0,0 0-1 0 0,0-1 0 0 0,-1 1 1 0 0,4-5-1 0 0,6-4-1125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8.81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287 320 1840 0 0,'0'0'10569'0'0,"12"-3"-9936"0"0,-5 2-496 0 0,0 1-1 0 0,-1-1 0 0 0,1-1 1 0 0,0 1-1 0 0,0-1 0 0 0,0 0 1 0 0,-1-1-1 0 0,0 0 0 0 0,1 0 1 0 0,-1 0-1 0 0,0-1 0 0 0,0 0 1 0 0,-1 0-1 0 0,7-5 1 0 0,72-65 243 0 0,-57 51-179 0 0,28-27 28 0 0,-49 44-229 0 0,0-1 1 0 0,-1 0 0 0 0,0 0 0 0 0,0 0 0 0 0,0-1 0 0 0,4-9 0 0 0,-9 16-2 0 0,1-1 1 0 0,-1 0 0 0 0,1 0 0 0 0,-1 1 0 0 0,1-1 0 0 0,-1 0 0 0 0,0 0 0 0 0,0 0 0 0 0,0 0 0 0 0,0 0 0 0 0,0 1 0 0 0,-1-1 0 0 0,1 0 0 0 0,-1 0 0 0 0,1 0 0 0 0,-1 0 0 0 0,1 1 0 0 0,-1-1 0 0 0,0 0 0 0 0,0 1 0 0 0,0-1 0 0 0,0 0 0 0 0,0 1 0 0 0,0 0 0 0 0,0-1 0 0 0,-1 1 0 0 0,1-1 0 0 0,0 1 0 0 0,-1 0 0 0 0,1 0 0 0 0,-1 0-1 0 0,-2-1 1 0 0,1 0 1 0 0,0 0 0 0 0,0 0 0 0 0,-1 1 0 0 0,1-1 0 0 0,-1 1-1 0 0,0 0 1 0 0,1 0 0 0 0,-1 0 0 0 0,0 0 0 0 0,1 1-1 0 0,-1 0 1 0 0,0 0 0 0 0,0 0 0 0 0,1 0 0 0 0,-8 1 0 0 0,-1 3 10 0 0,1 0 0 0 0,0 0 0 0 0,0 1 0 0 0,1 0 0 0 0,0 1 1 0 0,0 1-1 0 0,0-1 0 0 0,-10 10 0 0 0,-7 9-55 0 0,-31 36 0 0 0,24-25 158 0 0,-92 120 235 0 0,107-130-284 0 0,2-1 56 0 0,-27 54 1 0 0,16-24-64 0 0,23-48-49 0 0,-3 6 11 0 0,1 1-1 0 0,0 0 1 0 0,0 0 0 0 0,2 0-1 0 0,0 1 1 0 0,-6 25-1 0 0,7-20-24 0 0,2-12 15 0 0,1-1 0 0 0,0 1 0 0 0,0-1 0 0 0,0 11 0 0 0,1-16-9 0 0,0 0-1 0 0,1-1 1 0 0,-1 1 0 0 0,0 0 0 0 0,1 0 0 0 0,-1 0 0 0 0,1 0 0 0 0,0-1-1 0 0,0 1 1 0 0,-1 0 0 0 0,1-1 0 0 0,0 1 0 0 0,0 0 0 0 0,1-1 0 0 0,-1 0-1 0 0,0 1 1 0 0,0-1 0 0 0,1 1 0 0 0,-1-1 0 0 0,1 0 0 0 0,-1 0 0 0 0,3 1-1 0 0,-1 0 0 0 0,1-1 0 0 0,-1 0 0 0 0,1 1 0 0 0,-1-1 0 0 0,1-1 0 0 0,-1 1 0 0 0,1-1 0 0 0,0 1 0 0 0,-1-1 0 0 0,1 0 0 0 0,0 0 0 0 0,-1 0 0 0 0,7-2 0 0 0,5-1 0 0 0,-1-1 0 0 0,15-6 0 0 0,-13 4 0 0 0,8-4 11 0 0,0-1 0 0 0,0-2-1 0 0,-1 0 1 0 0,-1-2 0 0 0,41-34-1 0 0,-17 12-10 0 0,-41 30 11 0 0,-4 6 233 0 0,-2 3-201 0 0,0-1 0 0 0,0 1-1 0 0,0 0 1 0 0,1 0 0 0 0,-1 0 0 0 0,0 0-1 0 0,1 0 1 0 0,-1 4 0 0 0,-1 2 37 0 0,-2 3 19 0 0,4 1-23 0 0,0-6-46 0 0,0-4-27 0 0,1 0 0 0 0,-1 0 0 0 0,0-1 0 0 0,1 1 0 0 0,-1 0 0 0 0,1 0 0 0 0,0 0 0 0 0,-1 0 0 0 0,1-1 0 0 0,0 1 0 0 0,2 2-1 0 0,-2-2 1 0 0,0 1-1 0 0,1 0 1 0 0,-1-1-1 0 0,1 0 0 0 0,0 1 1 0 0,0-1-1 0 0,0 0 1 0 0,0 0-1 0 0,0 0 0 0 0,0 0 1 0 0,1 0-1 0 0,-1 0 1 0 0,1-1-1 0 0,-1 1 0 0 0,1-1 1 0 0,0 0-1 0 0,-1 0 0 0 0,1 0 1 0 0,0 0-1 0 0,0 0 1 0 0,0 0-1 0 0,0-1 0 0 0,0 0 1 0 0,0 1-1 0 0,0-1 1 0 0,0 0-1 0 0,0 0 0 0 0,0-1 1 0 0,0 1-1 0 0,4-2 1 0 0,7-2 42 0 0,1 0 0 0 0,-1-1 0 0 0,0-1 0 0 0,23-13 1 0 0,-15 8-5 0 0,-9 4-39 0 0,-1-1 0 0 0,0-1 0 0 0,0 0 0 0 0,15-16 0 0 0,-9 9-2 0 0,-13 12-2 0 0,4-3 10 0 0,-1 0 1 0 0,0-1-1 0 0,0 0 0 0 0,-1 0 1 0 0,0-1-1 0 0,-1 1 0 0 0,8-14 0 0 0,-2 4 3 0 0,-12 17-9 0 0,0 1 0 0 0,0 0-1 0 0,0-1 1 0 0,0 1 0 0 0,0-1-1 0 0,0 1 1 0 0,0 0 0 0 0,0-1 0 0 0,0 1-1 0 0,0 0 1 0 0,-1-1 0 0 0,1 1 0 0 0,0 0-1 0 0,0-1 1 0 0,0 1 0 0 0,0 0-1 0 0,0-1 1 0 0,-1 1 0 0 0,1 0 0 0 0,0-1-1 0 0,0 1 1 0 0,0 0 0 0 0,-1-1 0 0 0,1 1-1 0 0,0 0 1 0 0,-1 0 0 0 0,1 0 0 0 0,0-1-1 0 0,-1 1 1 0 0,1 0 0 0 0,0 0-1 0 0,-1-1 1 0 0,-10-4 5 0 0,9 4-3 0 0,1 1-1 0 0,-1 0 1 0 0,1 0 0 0 0,-1 0-1 0 0,0 1 1 0 0,1-1-1 0 0,-1 0 1 0 0,1 0 0 0 0,-1 1-1 0 0,1-1 1 0 0,-1 1-1 0 0,1 0 1 0 0,-1-1 0 0 0,1 1-1 0 0,-3 1 1 0 0,-19 19-12 0 0,9-8 11 0 0,5-5-1 0 0,0 0-1 0 0,1 0 0 0 0,1 1 0 0 0,-1 1 0 0 0,2-1 1 0 0,-1 1-1 0 0,1 0 0 0 0,-8 18 0 0 0,13-25 6 0 0,0 0 0 0 0,-1 1 0 0 0,1-1 0 0 0,0 0 0 0 0,1 0 0 0 0,-1 1 0 0 0,0-1 0 0 0,1 0 0 0 0,0 1 0 0 0,0-1 0 0 0,0 0 0 0 0,0 1 0 0 0,1-1 0 0 0,-1 0 0 0 0,1 1 0 0 0,0-1 0 0 0,0 0 0 0 0,0 0 0 0 0,0 1 0 0 0,0-1 0 0 0,1 0 0 0 0,0 0 0 0 0,-1-1-1 0 0,1 1 1 0 0,4 4 0 0 0,-4-3-5 0 0,1-1 0 0 0,0 0 0 0 0,0 0-1 0 0,0 0 1 0 0,0-1 0 0 0,0 1 0 0 0,0-1-1 0 0,1 1 1 0 0,-1-1 0 0 0,1 0 0 0 0,4 1-1 0 0,1 0 10 0 0,0 0 0 0 0,-1-1 0 0 0,1 0-1 0 0,10 0 1 0 0,-5-2 3 0 0,-1-1 1 0 0,0 0-1 0 0,0 0 1 0 0,0-2-1 0 0,0 1 1 0 0,0-2-1 0 0,18-6 0 0 0,-6 2 0 0 0,-1-1 26 0 0,0-1 0 0 0,27-16-1 0 0,-21 11-15 0 0,-24 12-10 0 0,0-1-1 0 0,-1 0 1 0 0,9-8-1 0 0,1-1-14 0 0,-9 8 2 0 0,0 0-1 0 0,-1 0 0 0 0,0-1 0 0 0,9-12 0 0 0,-3 3 10 0 0,1-5 54 0 0,-18 26-7 0 0,5-5-57 0 0,0 0-1 0 0,0 0 1 0 0,0 0 0 0 0,0 1-1 0 0,0-1 1 0 0,1 0-1 0 0,-1 0 1 0 0,0 1 0 0 0,-1 1-1 0 0,-13 33 1 0 0,10-24 3 0 0,0 0 0 0 0,1 0 0 0 0,-3 14 0 0 0,6-25 3 0 0,1 1-1 0 0,0-1 0 0 0,0 0 0 0 0,0 1 1 0 0,0-1-1 0 0,0 0 0 0 0,1 1 1 0 0,-1-1-1 0 0,0 0 0 0 0,1 2 0 0 0,1 11 51 0 0,1 0-13 0 0,0-10-26 0 0,-1-3-7 0 0,0 2-1 0 0,-1-2-8 0 0,0 0 0 0 0,-1 0 0 0 0,1 0 0 0 0,0-1 0 0 0,0 1 0 0 0,0 0 0 0 0,0 0 0 0 0,0 0 0 0 0,0-1 0 0 0,0 1 0 0 0,0 0 0 0 0,0-1 0 0 0,2 1 0 0 0,0 1 31 0 0,0-1 1 0 0,1 1-1 0 0,-1-1 0 0 0,1 0 0 0 0,-1 0 1 0 0,0 0-1 0 0,1-1 0 0 0,0 1 0 0 0,-1-1 1 0 0,1 0-1 0 0,-1 0 0 0 0,1 0 0 0 0,-1 0 0 0 0,7-2 1 0 0,19-6-924 0 0,-4-4-4178 0 0,-15 2-945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9.18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430 1 920 0 0,'0'0'11581'0'0,"-1"2"-10802"0"0,-52 142 3682 0 0,34-93-3814 0 0,-3 10-178 0 0,-3-1-1 0 0,-40 71 1 0 0,-33 44-416 0 0,71-123-34 0 0,-17 26 26 0 0,31-58-16 0 0,0 0 0 0 0,2 1 0 0 0,0 0 0 0 0,-12 37-1 0 0,22-52 8 0 0,0 0 0 0 0,0 0-1 0 0,0 0 1 0 0,1 0-1 0 0,0 10 1 0 0,0-6-103 0 0,2-9-14 0 0,-1-1 80 0 0,1 1 1 0 0,-1-1 0 0 0,0 1-1 0 0,0-1 1 0 0,1 0-1 0 0,-1 0 1 0 0,0 1 0 0 0,1-1-1 0 0,-1 0 1 0 0,0 0-1 0 0,1 0 1 0 0,-1 0 0 0 0,0-1-1 0 0,1 1 1 0 0,-1 0-1 0 0,0 0 1 0 0,3-1 0 0 0,0-1 17 0 0,5-1 23 0 0,0 0-1 0 0,0 0 1 0 0,0 0-1 0 0,-1-1 1 0 0,0-1-1 0 0,0 1 1 0 0,9-8-1 0 0,-5 3-464 0 0,0 0 0 0 0,-1-1-1 0 0,16-19 1 0 0,-24 26 58 0 0,0 0-1 0 0,-1-1 1 0 0,1 0 0 0 0,-1 1-1 0 0,0-1 1 0 0,0 0 0 0 0,0 0 0 0 0,-1 0-1 0 0,1 0 1 0 0,-1-1 0 0 0,0 1-1 0 0,0 0 1 0 0,0-1 0 0 0,-1 1-1 0 0,0 0 1 0 0,0-1 0 0 0,0-6-1 0 0,-4-7-1254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9.52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 0 1840 0 0,'-4'9'213'0'0,"2"0"6858"0"0,3-9-6796 0 0,-1 0 1 0 0,0 0 0 0 0,1 1-1 0 0,-1-1 1 0 0,0 0 0 0 0,1 0 0 0 0,-1 0-1 0 0,0 0 1 0 0,1 0 0 0 0,-1 0-1 0 0,1 0 1 0 0,-1 0 0 0 0,0 0-1 0 0,1 0 1 0 0,-1 0 0 0 0,0 0 0 0 0,1 0-1 0 0,9 0 329 0 0,-1 0-1 0 0,0 1 1 0 0,1 0-1 0 0,13 4 0 0 0,-17-4-420 0 0,0 0-1 0 0,-1 0 0 0 0,1-1 0 0 0,0 0 0 0 0,-1 0 0 0 0,10-1 1 0 0,8-1 405 0 0,12 3 163 0 0,-17 0-425 0 0,-1-1 0 0 0,1 0 0 0 0,29-6 0 0 0,37-4-275 0 0,-73 9-797 0 0,-9 1-276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51:39.8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86 16815 0 0,'0'0'1824'0'0,"0"-8"-1824"0"0,4-3 0 0 0,4 0 0 0 0,2 3 360 0 0,2 1 40 0 0,5-1 8 0 0,3 2 0 0 0,5-2-328 0 0,5 3-80 0 0,-4-1 0 0 0,2-2-8111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0-28T11:37:30.686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2264 423 860 0,'0'0'38'0,"0"0"8"0,0 0-37 0,-6 8-9 15,3 3 0-15,-3-3 0 0,0 5 114 0,-3 0 21 16,3 0 4-16,0 1 1 0,0 4-57 0,-3 1-11 16,7 2-3-16,-10-3 0 0,3 1-9 0,-3 7-1 15,3 1-1-15,-9 5 0 0,6 2-30 0,-6-8-5 16,6 6-2-16,-6-5 0 0,4 4-7 0,5-4-2 15,-6-6 0-15,0 3 0 0,3-3-12 0,-3 6 9 16,6-9-9-16,3 1 8 0,-3 2-8 0,3-3 0 16,0-5 9-16,0 1-9 0,3-1-8 0,3 0-7 15,0-5-1-15,0 3-556 16,0-9-112-16</inkml:trace>
  <inkml:trace contextRef="#ctx0" brushRef="#br0" timeOffset="329.59">2669 365 1695 0,'0'0'37'0,"0"0"8"0,0 0 2 0,-9 13 1 16,3-7-39-16,0 7-9 0,0 0 0 0,3 0 0 16,-6 11 76-16,-3-3 12 0,-3 0 4 0,3 11 0 15,1-5-52-15,-7 4-9 0,3 1-3 0,0-5 0 0,0 4 7 0,-6 12 1 16,6-6 0-16,0 2 0 0,-2 1-23 0,5-8-4 16,-6 8-1-16,6-9 0 0,0 1-8 0,3-3 0 15,3-2 0-15,-3 2 8 0,3-8-8 0,0-3 0 16,3-2 9-16,3-2-9 0,0-4 0 0,0 3-18 15,0-7 3-15,0-6 1 16,0 0-124-16,0 0-25 0,0 0-5 0</inkml:trace>
  <inkml:trace contextRef="#ctx0" brushRef="#br0" timeOffset="564.91">2184 881 1152 0,'0'0'102'0,"-6"0"-82"16,0 0-20-16,0 0 0 0,3 0 172 0,-3 0 31 16,3-3 5-16,-6 3 2 0,6 0-98 0,3 0-19 0,0 0-4 0,0 0-1 15,0 0-33-15,12 0-7 0,-3 0-2 0,0-5 0 16,6 5-10-16,-3 0-1 0,2 0-1 0,1 0 0 16,0 0-20-16,0 0-4 0,0 0-1 0,6-5 0 15,-9 5-9-15,3 0 0 0,2-3 9 0,1 3-9 16,-9 0-51-16,6 0-14 0,0 0-3 0</inkml:trace>
  <inkml:trace contextRef="#ctx0" brushRef="#br0" timeOffset="1495.13">2821 931 748 0,'0'0'33'0,"0"0"7"15,0 0-32-15,0 0-8 0,0 0 0 0,0 0 0 0,0 0 178 0,0 0 34 16,0 0 6-16,6 0 2 0,0 0-117 0,-3 0-23 0,-3 0-5 0,5 0-1 15,-2-5-38-15,0 0-8 0,3 2-2 0,3 3 0 16,-6-10-10-16,3 7-3 0,0-2 0 0,0-3 0 16,3 2-13-16,-6-2 11 0,3-5-11 0,0 3 10 15,0 2-10-15,-3-6 8 0,3 4-8 16,-6 2 8-16,6-5-8 0,0 5 10 0,-6-5-10 0,0 2 10 16,0 3 2-16,-6 0 0 0,0 3 0 0,6-1 0 15,-9-1 24-15,0 7 6 0,0 0 1 0,0 0 0 16,-3 5 28-16,0-3 5 0,-3 4 2 0,1 2 0 15,2 2-48-15,-12 4-10 0,9-7-1 0,-6 7-1 16,0 4-1-16,0-5 0 0,1 6 0 0,2-6 0 0,-3 3-7 16,3 3-2-16,6-6 0 0,0 0 0 15,3 0-8-15,3 6-16 0,3-6 4 0,0 0 1 0,-3 0 11 0,6-5 0 16,0 3 0-16,6 2 8 0,-6-5 0 0,6-3 1 16,3 1 0-16,3 2 0 0,3-8-9 0,-3 5 8 15,6-5-8-15,-3-5 8 0,6 5-8 0,-1-8 12 16,-2 2-12-16,3-7 12 0,-3 0-12 0,-3 0 0 15,9 0 0-15,-9-1 0 0,-1 1 0 0,7 3-12 16,-9-4 2-16,3 1 1 0,0-5 1 0,0 4 0 16,0 6 0-16,-3-5 0 0,-3 5 8 0,2-2 0 15,-2 2-9-15,0-3 9 0,-3 8 0 0,-3-2 0 16,0-3 0-16,0 8 0 0,-3 0 0 0,0 0 0 16,0 0 0-16,0 0 0 0,0 0 0 0,-6 3 0 15,0 7 0-15,3-2 0 0,-12-2 23 0,9 7 12 16,-2 0 2-16,2-5 1 0,-3 5-28 0,3 6-10 15,-3-6 0-15,0 6 9 0,6-6-9 0,-6 0 0 16,3 0 0-16,3 6 8 0,0-11-8 0,0 5 0 0,3-5 0 16,0 2 0-16,0-4 0 0,3 2 0 0,0-3 0 0,0 3 0 15,6-3 0-15,-3-2 0 0,6 2 0 0,-3-10 8 16,3 2-8-16,5 3 0 0,-5-5 0 0,3-3 0 16,9-3-11-16,-3 3-1 0,-6-10 0 0,6 5 0 15,2-1-33-15,-2 1-7 16,0-8-2-16,0 8 0 0,0-6-10 0,-6 6-1 0,0 0-1 0,-1 0 0 15,1-1 21-15,-9 1 4 16,3 3 1-16,-3 2 0 0,0 2 40 0,-3-2 8 0,-3 8 1 0,0 0 1 16,0 0 16-16,0 0 3 0,0 0 1 0,0 0 0 0,0 0 29 0,-3 3 5 15,-3 2 2-15,0 6 0 0,0-3-8 16,0 0-2-16,-3 2 0 0,6 4 0 0,-9-1-38 16,7 0-8-16,-4 0-2 0,3 1 0 0,-3-1-8 0,3 0 8 15,3 0-8-15,3 6 8 0,-6-11-8 16,6 5 0-16,0-8 0 0,6 8 0 0,-6-7 0 0,9 2 0 15,-9-3 0-15,9 3 0 0,3-3 0 0,-9-2 0 16,8 2 0-16,4-5 0 0,-9 0 0 0,9-5 0 16,-3 2 0-16,0-2 0 15,3-3-23-15,0-3-9 0,3 3-3 0</inkml:trace>
  <inkml:trace contextRef="#ctx0" brushRef="#br0" timeOffset="1817.39">3038 418 403 0,'0'0'36'0,"0"0"-36"0,0 0 0 0,0 0 0 15,0 0 179-15,0 0 29 0,0 0 5 0,0 0 2 0,0 0-60 16,0 0-12-16,0 0-3 0,6 5 0 0,-6-5-16 0,0 0-3 16,6 6-1-16,-6-6 0 0,0 0-49 0,3 0-11 15,-3 0-1-15,12 2-1 0,-9 4-38 0,6-6-8 16,0 0-2-16</inkml:trace>
  <inkml:trace contextRef="#ctx0" brushRef="#br0" timeOffset="2648.53">3505 833 345 0,'0'0'15'0,"0"0"4"0,0 0-19 0,0 0 0 15,0-5 0-15,6 0 0 0,-6 5 172 0,0-3 32 16,0-2 5-16,0 5 2 0,3-8-91 0,-3 8-17 16,0 0-4-16,0 0-1 0,0 0-3 0,0 0-1 15,0 0 0-15,0 0 0 0,0 0-22 0,0 0-4 0,0 0 0 0,0 0-1 16,-3 8 12-16,-3 0 2 0,3 2 1 0,0 4 0 16,-6-1-26-16,-5 0-6 0,8 6-1 0,-6-6 0 15,3 8-25-15,0-8-4 0,-6 11-2 0,9-8 0 16,-3 2-4-16,3-4-1 0,0-1 0 0,6 0 0 15,0-2-5-15,0-3 0 0,3 0-8 0,3-3 12 16,6 0-12-16,-3-10 0 0,6 0 0 0,-3-3 0 16,6 0 19-16,-1 2 1 0,-5-4 0 0,6 2 0 15,-3-5-29-15,3-1-6 0,3 1-1 0,-3-5 0 0,-4 5-5 16,1-1-2-16,0 1 0 0,0-5 0 0,-3 4 9 16,-3 1 2-16,-3 5 0 0,0-5 0 0,3 8 12 0,-6-3 0 15,-3 8 0-15,0 0 0 0,0 0 0 0,0 0 0 16,0 0 0-16,0 0 0 0,-3 8 43 0,-6 2 1 15,3-2 1-15,0 0 0 0,0 3-30 0,3 2-7 16,-3 0 0-16,0-5-8 0,6 5 11 0,-6 1-11 16,6-1 10-16,0-3-10 0,0 4 0 0,0-7 0 15,6-1 0-15,-6 7 0 0,6-5 8 0,0-3-8 16,3-2 0-16,-3 2 0 0,3-5 0 0,3-5-16 16,-3 2 1-16</inkml:trace>
  <inkml:trace contextRef="#ctx0" brushRef="#br0" timeOffset="2928.46">4154 450 1036 0,'0'0'92'0,"0"0"-73"0,0 0-19 0,0 0 0 16,-6 5 187-16,6-5 33 0,0 0 8 0,0 0 0 15,0 0-145-15,0 0-30 0,0 0-5 0,0 0-2 16,9 0-27-16,-3 5-6 0,3-5-1 0,0 0 0 16,0 0-12-16,0 0 11 0,0 0-11 0,3-5 10 15,-6 5-10-15,3-5 12 0,-4 5-12 0,4-3 12 0,-6-2-12 0,-3 5 0 16,6-5 9-16,-6 5-9 16,3 0 0-16,-3 0 8 0,0 0-8 0,0 0 0 0,0 0 0 0,0 0 8 15,0 0-8-15</inkml:trace>
  <inkml:trace contextRef="#ctx0" brushRef="#br0" timeOffset="3575.64">4020 418 864 0,'0'0'76'0,"0"0"-60"15,0 0-16-15,0 0 0 0,0 0 186 0,0 0 34 0,-3 5 8 0,3-5 0 16,0 0-100-16,0 0-20 0,0 0-4 0,0 0 0 16,0 0-51-16,0 0-9 0,9 0-3 0,-3 0 0 15,9 0-7-15,-6-5-2 0,6 2 0 0,0-2 0 16,3 5-16-16,-1-8-4 0,1 3-1 0,0-3 0 0,0 3-11 0,-3-1 0 16,3-2 0-16,-3-5 0 0,-3 8 8 0,2-8-8 15,-2 5 8-15,0-5-8 0,-3-1 0 0,0 1 0 16,0 2 8-16,-6-2-8 0,3 0 0 0,-3 5 0 15,-3-5 0-15,-3 2 0 0,0 3 0 0,-3-5 0 16,0 5 9-16,-6-2-9 0,3 2 11 0,-3 2-3 16,0-2 0-16,1 8 0 0,-7 6 12 0,-3 2 1 15,0 0 1-15,-6 2 0 0,3 11 7 0,-5-2 2 16,-1 2 0-16,-3-2 0 0,6 7-3 16,1 0-1-16,-1 1 0 0,0-1 0 0,0 6-5 0,6 0-1 15,6 8 0-15,-5-1 0 0,-1 6-9 16,-3 0-1-16,3 3-1 0,6 2 0 0,-6-2-10 15,-8 23 0-15,2-7 0 0,3 2 0 0,6-5 22 0,0-3-1 16,3 0 0-16,-2-8 0 0,5 3-6 0,0-8-2 16,3 3 0-16,-3-8 0 0,3-1-13 0,0-2 0 15,3 3 0-15,0-8 0 0,0-6 0 0,3 1 0 16,-6-6 0-16,6-3 0 0,-3 1 0 0,3-6 0 0,3 0 0 16,-6-5-10-16,6-2 10 0,-3-1-12 0,3-5 12 0,0 0-12 15,0 0-80 1,0 0-16-16,-3-5-3 0,1-9-1 0,2 1-120 15,0 0-24-15,2-32-4 0,4 10-2 0</inkml:trace>
  <inkml:trace contextRef="#ctx0" brushRef="#br0" timeOffset="3953.22">3556 1077 1324 0,'0'-3'118'0,"0"-2"-94"0,6 0-24 0,-6 2 0 15,0 3 136-15,3-5 22 0,3 5 5 0,-6-6 1 0,6 4-42 0,-3 2-8 16,0 0-2-16,6 0 0 0,-6-6-52 0,3 6-10 15,5 0-2-15,-8 0-1 0,6 0-12 0,0 0-3 16,0 0 0-16,0 0 0 0,3 0-4 0,-3 0 0 16,6 6-1-16,-3-12 0 0,3 1-13 0,-3-3-2 15,5 3-1-15,-5 0 0 0,6 2-11 0,-6-2 12 16,0-3-12-16,6 2 12 0,-3-1-12 0,0 1 0 16,-1-7 0-16,4 5 0 15,0-2-41-15,3-4-11 0,-12 1-1 0,6 5-1 16,3-5-58-16,0 2-11 0,-4-2-2 0,-2 5-1 15,3 0 30-15,-6-2 7 0,0 7 1 0,-3-8 0 16,0 11 44-16,-3-5 10 0,-3 5 2 0,0 0 0 0,0 0 56 0,0 0 11 16,0 0 2-16,0 0 1 0,0 0 66 0,0 0 14 15,0 0 2-15,0 11 1 0,-3-3-38 0,-3 2-8 16,0-2-2-16,0 5 0 0,3-5-13 0,-6 3-4 16,0 2 0-16,0 0 0 0,6 1-36 0,-9-1-7 0,4 0-1 0,2 0-1 15,3 0-3-15,-3 1 0 16,3-1 0-16,0-8 0 0,0 3-8 0,3-8 0 0,0 0 0 0,0 0 0 31,0 0-50-31,15-5-15 0,-6 2-3 0</inkml:trace>
  <inkml:trace contextRef="#ctx0" brushRef="#br0" timeOffset="4103.74">4249 521 1839 0,'0'0'40'0,"0"0"9"0,-6 0 2 0,1 6 1 0,-1-6-42 16,3 7-10-16,0-1 0 0,0 2 0 0,3-3 12 0,0 0 0 16,0-5 0-16,0 0 0 0</inkml:trace>
  <inkml:trace contextRef="#ctx0" brushRef="#br0" timeOffset="5016.41">4389 966 1558 0,'0'0'34'0,"0"0"7"0,0 0 2 0,0 0 1 16,0 0-35-16,0 0-9 0,0 0 0 0,0 0 0 16,0 0 28-16,0 0 3 0,0 0 1 0,0 0 0 15,0 0-23-15,0 0-9 0,0 0 8 0,0 0-8 16,0 0 21-16,0 0-1 0,0 0 0 0,0 0 0 15,0 0 10-15,0 0 2 0,0 0 0 0,6-3 0 0,-6 3 0 0,6-5 1 16,-6 0 0-16,3-3 0 16,0 2-13-16,0-2-4 0,0 3 0 0,0-3 0 0,3 3-7 15,-6-3-1-15,3-3-8 0,-3 3 12 0,3 0 0 16,-3 3 0-16,-3-8 0 0,0 5 0 0,3-3 8 0,-6 3 0 16,0-2 1-16,-3 2 0 0,3 8 6 0,6 0 1 15,0 0 0-15,-18 0 0 0,-2 5 32 0,2 3 6 16,0 0 2-16,-3 3 0 0,3-3-15 0,0 5-2 15,3 5-1-15,-5-4 0 0,5-1-24 0,0 5-5 16,3-4-1-16,3-1 0 0,3 0-9 0,3 6-3 16,-3-6 0-16,3 0 0 0,6-5-8 0,3 5 0 15,-3-2 0-15,6-3 0 0,0 0 0 0,0-3 0 16,3-5 0-16,3 0 0 0,-1 0-12 0,4-5-4 16,0 2 0-16,6-8-1 15,-9 3-29-15,3-2-6 0,0 2 0 0,2-5-1 16,-5-1-10-16,0 7-1 0,6-7-1 0,-12 1 0 15,3 3 25-15,0-4 6 0,-3 6 1 0,0-2 0 0,-9 2 33 0,3 0-8 0,0 3 8 0,-3 5 0 16,0 0 11-16,-3 0 5 0,-6 0 2 0,0 5 0 16,3-5 30-16,-9 8 7 0,6 5 1 0,-3-5 0 15,-3 8 7-15,3-3 1 0,0 8 1 0,0-8 0 16,4 6-55-16,-4 2-10 0,0-2 0 0,3 7 0 16,-3-5 0-16,0 6 8 0,3 2 2 0,-3-3 0 0,6 1-10 15,-3 5 0-15,0-3 0 0,3 8 0 0,-3-6 0 16,4 4 0-16,-4 5 0 0,3-3 0 15,0-3 0-15,3 3 0 0,0 3 0 0,0-6 0 0,-3 3 0 0,6-2 0 16,-6-4 0-16,0 1 0 0,3-6 0 0,-3 1 0 16,3-1-8-16,-3 1 8 0,0-1 0 0,-3-7 0 15,3 7 0-15,-6-7 0 0,3-6 0 0,0 3 0 16,-2 2 0-16,2-10 0 0,-9 3 0 0,6-3 15 16,-6-3-4-16,3-2-1 0,0-3 27 0,-3-3 6 15,3-5 1-15,4 3 0 0,-7-8-9 0,6-6-2 16,0 1 0-16,3-3 0 0,0-6-19 0,3-5-4 15,3-2-1-15,3-3 0 0,0 2-9 16,3-2 0-16,3 3 0 0,3-3-11 0,-3 3 11 0,3 2 0 16,0 5 8-16,0 1-8 0,9-1 0 0,-7 1 0 15,4 8 0-15,9-4 0 16,-3-1-97-16,9 1-18 0,-6 4-3 0</inkml:trace>
  <inkml:trace contextRef="#ctx0" brushRef="#br0" timeOffset="5881.73">4901 638 403 0,'0'0'36'16,"0"0"-36"-16,0 0 0 0,0 0 0 0,3-6 316 0,-3 6 57 16,6-8 11-16,0-2 3 0,0 7-259 0,0-7-51 15,3 7-10-15,3-2-3 0,-6-1-32 16,3-2-6-16,0 1-2 0,3-4 0 0,3 3-12 0,-7 0-4 16,4-3 0-16,6-2 0 0,0 0 20 0,-3 5 3 0,0-5 1 0,0 0 0 15,3 2-32-15,-1-2 0 0,4 0 0 0,-3-1 0 16,0 1 0-16,0 0 0 0,3 0 0 15,-6-1 0-15,-4 1 8 0,1 0 1 0,-3 0 1 16,0 0 0-16,-6-1-10 0,3-4 0 0,-6 5 0 16,0-6 0-16,-6 6 0 0,-3 0 0 0,-3 5 0 15,-3 2 8-15,1 6 37 0,-1 0 7 0,-6 6 2 0,0 2 0 16,0 5 5-16,-3 0 1 0,1 0 0 0,-1 6 0 16,-3-1-19-16,-3 3-3 0,0-2-1 0,-2 2 0 15,2-2-5-15,0 7 0 0,6 1-1 0,7-4 0 16,-4 4-31-16,0 7 0 0,3-2 0 0,3 8 0 0,-6-9 0 0,9 4 0 15,-3 2 0-15,1 3 0 16,5-6 0-16,-6-2 0 0,6-1 0 0,3-9 0 0,0 1 0 16,0-1 0-16,3-4 0 0,3-5 0 0,0 1 0 15,0-6 0-15,3 2 0 0,3-2 0 0,0-8 12 0,-3 0-3 16,3 0-1-16,3-5 0 0,3-3-8 16,-3 3 0-16,5-3 9 0,1-6-9 0,3 1 0 0,3-5 0 15,3-1 0-15,0 3 0 16,2-2-30-16,1-1-1 0,3 6 0 0,-3-8 0 0,0 8 5 0,-4-1 1 15,1 4 0-15,-3 2 0 0,-3 0 3 0,-3 3 1 16,-3-1 0-16,-3 6 0 16,0 6-5-16,-9-6-1 0,0 0 0 0,0 7 0 0,0 4 27 0,-3 2 14 15,-6-5-2-15,3 5 0 0,-3 1-12 0,-3-1 0 16,-3 0 0-16,0 0 0 0,-6-2 19 0,0 2 1 16,1-5 0-16,-1 5 0 0,3 1 0 0,0-1 0 15,3-5 0-15,3 2 0 0,0-2-8 0,3 3-2 0,3-3 0 16,6 0 0-16,0 2-10 0,0-7 0 15,0-3 0-15,3 11 0 0,6-4 13 0,3-1 1 0,0-6 0 16,6 8 0-16,3-8 3 0,0 0 1 0,-3 0 0 0,2-6 0 31,-2 4-46-31,3-4-8 0,0 1-3 0,0 3 0 0,-3-9-186 16,2 3-38-16,19-10-7 0,-6-1-2 0</inkml:trace>
  <inkml:trace contextRef="#ctx0" brushRef="#br0" timeOffset="6401.44">5366 865 1980 0,'0'0'88'0,"0"0"17"0,0 0-84 0,0 0-21 15,0 0 0-15,-3 8 0 0,3-8 57 0,0 0 7 16,0 0 2-16,0 5 0 0,0-5-14 0,6 8-2 16,0-8-1-16,0 6 0 0,2-6-25 0,7-6-4 15,-6 6-2-15,3 0 0 0,0-8-10 0,0 3-8 16,0-3 12-16,3 3-12 0,-6-3 15 0,6-3-4 15,-7 3-1-15,4-5 0 0,-3 3-10 0,-3 2 8 16,0-6-8-16,-3 7 8 0,3-4-8 0,-6 3 0 16,-3 0 0-16,0-3 0 0,0 9 8 0,0-3 0 15,-3-1 0-15,-6-2 0 0,0 8-8 0,-2 0 0 16,-4 8 9-16,-3-2-9 0,0 1 44 0,-3 7 4 16,0-1 0-16,1 5 1 0,2-4-13 0,0-1-4 0,3 5 0 15,0-4 0-15,3 4-6 0,3-2-2 16,7 3 0-16,-1-6 0 0,3 5-24 0,3-4 0 0,3 4 0 15,3-5 0-15,-1-5 0 0,7 5 0 0,0-7 0 0,0 2 0 16,3-3 0-16,3-5 0 0,0 3 0 0,3-6 0 16,2-2 0-16,4-3 0 0,-3 2 0 0,0-7 0 15,-3 0-72 1,2 0-19-16,-2 0-4 0,0-6-1 0,-6 1 7 16,6 2 1-16,-3-3 0 0,6 6 0 0,-13-6 12 0,4 6 4 0,-3 0 0 0,0 5 0 31,-3-3 30-31,0 9 6 0,-3-9 2 0,-3 9 0 0,-3 2 74 0,0 0 14 0,0 0 3 0,-3 7 1 15,0-1 37-15,-3 7 7 0,-3 0 2 0,3 0 0 16,-6 6-55-16,3-6-10 0,3 3-3 0,-3 3 0 16,1-6-6-16,2 0-2 0,0 6 0 0,3-6 0 0,0-5-28 15,3 2 0-15,3-2 0 0,0-2 0 0,3 1 0 0,0-7 0 16,-1 0 0-16,4 0 0 16,3-7-200-16,0 1-45 0,9-15-10 0,0 3-1 0</inkml:trace>
  <inkml:trace contextRef="#ctx0" brushRef="#br0" timeOffset="6538.74">5895 357 1591 0,'-8'5'35'0,"2"-2"7"0,-6-3 2 0,3 0 0 0,3 5-35 0,0-5-9 0,-6-5 0 15,12 5 0-15</inkml:trace>
  <inkml:trace contextRef="#ctx0" brushRef="#br0" timeOffset="7035.28">6291 156 2077 0,'-9'-13'45'0,"9"13"10"0,0 0 1 0,0 0 4 0,-6 0-48 0,6 0-12 16,-3 5 0-16,0 3 0 0,-2 5 48 0,-4 1 8 15,3 4 2-15,-3-5 0 0,0 8 2 0,0 3 1 16,-3-3 0-16,3 3 0 0,-6 3-11 0,0-1-2 15,0 6-1-15,3-6 0 0,-2 14-15 0,2 0-2 0,-3 5-1 0,0-6 0 16,-3 6-17-16,3 0-3 0,0-5-1 0,-3 18 0 16,4-10-8-16,-1-8 0 0,3-3 9 0,6-8-9 15,-3 3 0-15,6-9 0 0,0-2 0 0,0-2-8 16,3-6-4-16,3-5-1 0,0 3 0 0,3-3 0 16,0-8-102-16,0 0-20 0,0-6-4 15,3-2-946-15</inkml:trace>
  <inkml:trace contextRef="#ctx0" brushRef="#br0" timeOffset="7221.95">5901 704 403 0,'0'0'36'0,"0"0"-36"15,-12 0 0-15,12 0 0 0,-8 5 419 0,8-5 77 16,-6 0 15-16,6 0 3 16,0 0-350-16,0 0-71 0,0 0-13 0,6 3-4 15,-3 2-45-15,8-5-10 0,4 0-1 0,0-5-1 0,3 2-19 0,0 3 0 16,3-5 0-16,3 0 0 0,2 2 27 0,-2-2 5 15,3-1 0-15,0 4 1 16,-3-4-102-16,2-2-21 0,-5 3-4 0</inkml:trace>
  <inkml:trace contextRef="#ctx0" brushRef="#br0" timeOffset="7690.63">6422 725 460 0,'0'0'41'15,"0"0"-33"-15,0 0-8 0,0 0 0 0,6-3 268 0,-6 3 52 0,0 0 11 0,6-5 1 16,0-3-184-16,0 3-36 0,-6 5-8 16,12-5-2-16,-12 5-58 0,3-3-11 0,3-2-2 0,0 5-1 15,-6 0 2-15,9-6 0 0,-9 6 0 0,3-2 0 16,-3 2-32-16,0 0 0 0,0 0 0 0,3-6 0 15,-3-2 27-15,0 8 2 0,0 0 1 0,-6 0 0 16,0-5 20-16,-3 0 4 0,0 5 1 0,-6 0 0 16,3 0-1-16,-3 0 0 0,-3 0 0 0,-2 5 0 15,-1 0-6-15,0-2 0 0,3 2-1 0,0 3 0 0,3 3-11 16,0-3-3-16,4-3 0 0,2 3 0 16,3-3-17-16,3 9-3 0,-3-9-1 0,6 3 0 15,6 0-12-15,0-3 0 0,3 0-12 0,0 3 12 16,2 0 0-16,4-3 0 0,0 3 0 0,0-2 0 0,3 2-13 15,0-3 4-15,-6 3 1 0,3 2 0 0,-3-2-12 16,-1-2-3-16,-5 2 0 0,3 2 0 16,-3 3-10-16,-3-5-3 0,0 0 0 0,-3 3 0 15,-3 2 24-15,-3 0 12 0,0-5-12 0,0 3 12 0,0-3 0 0,-8 5 0 16,-1-8 0-16,-3 9 0 0,0-12 10 0,0 3 2 16,0 1 1-16,-3-4 0 0,6-2 2 0,1 0 0 15,-1 0 0-15,3-2 0 0,-6 2 1 0,6-6 0 16,3 1 0-16,3 3 0 0,-3-4-25 0,3-2-5 0,6-5-1 0</inkml:trace>
  <inkml:trace contextRef="#ctx0" brushRef="#br0" timeOffset="8322.76">6675 730 864 0,'0'0'76'0,"0"0"-60"0,0-8-16 0,3 3 0 0,0-3 130 0,-3 3 23 0,0 5 5 0,3-8 1 16,0 3 4-16,-3 5 1 0,0 0 0 0,0 0 0 16,0 0-74-16,0 0-14 0,0 0-4 0,0 0 0 15,0 13-6-15,0-5-2 0,0 2 0 0,-3 4 0 16,0 7-7-16,0-3-1 16,-3 1-1-16,0 2 0 0,0 0-35 0,0 3-6 0,1-6-2 0,2 9 0 15,-6-6-4-15,6-2 0 0,0 2-8 0,3-3 12 16,-3 1-12-16,6-6 0 0,0 0 8 0,3-5-8 15,0 3 0-15,2-9 0 0,1 4 0 0,3-12 0 16,0 4 10-16,0-9-1 0,0-2 0 0,0 5 0 16,3-11-1-16,0 1-8 0,-3 2 12 0,0-2-4 15,2-1-8-15,-2 1 0 0,0-4 0 0,0 1 8 16,0 3-8-16,-3-1 10 0,0-2-10 0,-3-3 10 0,3 8-19 0,0-2-4 16,-3 5-1-16,0-1 0 0,3 1 14 15,-4 0 12-15,-2 8-3 0,3-3 0 16,-6 8-30-16,9 0-7 0,-9 0 0 0,9-6-1 15,0 12-132-15,0-6-27 0,0 0-4 0</inkml:trace>
  <inkml:trace contextRef="#ctx0" brushRef="#br0" timeOffset="8856.91">7160 775 1324 0,'0'0'118'16,"-2"6"-94"-16,-1-6-24 0,3 0 0 0,0 7 117 0,0-7 19 15,0 0 4-15,0 0 1 0,0 0-29 0,0 0-7 16,0 0-1-16,0 0 0 0,0 0-63 0,0 0-13 16,0 0-2-16,5-5-1 0,1 3-11 0,3-4-2 0,0-2-1 0,3 3 0 15,-3-3-3-15,0-3-8 0,0 4 12 0,-3-7-4 16,-3 9-8-16,0-3 0 0,0-5 9 0,0 8-9 16,-3-3 9-16,-3-3-9 0,-3-2 12 0,0 5-12 15,0 0 11-15,0-3-11 0,-6 3 10 0,3 8-10 16,0-5 8-16,-3 5-8 0,-2 5 0 0,-7 3 0 15,0-2 28-15,0 7-1 0,3 0 0 0,-3 0 0 16,3 6-10-16,1 2-1 0,2-2-1 0,3 2 0 16,0-3-7-16,3 3-8 0,0 3 11 0,6-3-11 15,0-2 14-15,3 2-4 0,3-2-1 0,3-1 0 16,3 3-9-16,3-7 0 0,3-4 0 0,6-2 0 0,-1-3 0 16,7-5 0-16,0 0 9 0,3-5-9 15,0-3 0-15,-1-2 0 0,-2 2 0 0,3 2 0 16,-6-7-35-16,-1 0-1 0,-2 5-1 0,-6-3 0 0,0 3 17 0,-3 3 3 15,-6 2 1-15,-6 3 0 0,0 0 16 0,0 0 0 16,0 0 0-16,0 0 0 0,-3 8 20 0,-3 0 8 16,-3 3 2-16,0 2 0 0,0 0 15 0,0 1 3 15,0-1 1-15,0 0 0 0,6-8-17 0,-3 9-4 16,4-7-1-16,2-7 0 0,0 0-19 0,0 0-8 16,8-5 8-16,4 3-8 0,-3-4 11 0,0-2-3 15,3-5-8-15,0 3 12 0,0-4-12 0,-3 1 9 16,3 0-9-16,-3 0 8 0,0-1-8 0,3 1 0 15,-4 0 0-15,4 0 8 0,0-6-8 0,0 6 0 16,-3 0 0-16,0-6-11 16,0 11-17-16,3-5-3 0,0-6-1 0,0 6 0 15,-3 0-150-15,3 5-30 0</inkml:trace>
  <inkml:trace contextRef="#ctx0" brushRef="#br0" timeOffset="9360.71">8074 167 403 0,'-6'-6'36'15,"3"1"-36"-15,3 5 0 0,0-3 0 0,-6-2 288 0,0 0 50 16,6 5 10-16,0 0 3 0,0 0-203 0,0 0-41 16,0 0-8-16,-5 5-2 0,-1 3-33 0,0 5-8 0,-6 6 0 0,3-1-1 15,0 9 15-15,-3-1 3 16,-3 1 1-16,0-1 0 0,-3 1-22 0,3 4-5 0,1 9-1 0,-1-8 0 16,0 8-14-16,-3 5-2 0,0-6-1 0,-3 6 0 15,0 0-15-15,4-5-3 0,-1 5-1 16,-6 2 0-16,3 1-10 0,6-6 0 0,3-7 0 15,9-9 0-15,-3-2 0 0,6-8 0 0,0-3 0 0,6-2 0 16,0 2-46 0,3-10-2-16,0-3 0 0,3-3 0 0,3-2-120 15,-3-3-25-15,3-11-5 0</inkml:trace>
  <inkml:trace contextRef="#ctx0" brushRef="#br0" timeOffset="9543.76">7729 672 403 0,'0'0'36'16,"-12"-3"-36"-16,3 3 0 0,-3-5 0 0,0 5 326 0,6 0 58 15,-5-5 12-15,5 5 3 0,6 0-230 0,-6-3-45 16,3-2-10-16,3 5-2 0,0 0-62 0,0 0-13 16,0 0-2-16,6 0-1 0,0-5-26 0,2 5-8 15,4 0 0-15,3-3 0 0,3 3 15 0,-3-5-4 16,0 5-1-16,0 0 0 0,0 0-10 0,0 0 0 16,-1 5 0-16,1-2 0 0,0-3 0 0,0 0 0 15,-3 0 0-15</inkml:trace>
  <inkml:trace contextRef="#ctx0" brushRef="#br0" timeOffset="10078.74">8092 775 2052 0,'0'0'45'0,"0"0"10"0,-9 6 1 0,0 1 1 0,9-7-45 15,0 0-12-15,0 0 0 0,0 0 0 0,0 0 75 0,0 0 13 0,0 0 2 0,0 0 1 16,0 0-49-16,0 0-10 0,6-5-1 0,0 3-1 15,6-4-22-15,0-2-8 0,3 3 0 0,-3 0 0 16,3 2 9-16,0-8-9 0,-1 4 8 0,1-4-8 16,-3 3 8-16,0 0-8 0,0-5 0 0,-3 8 8 15,0-3-8-15,0 2 0 0,-6-7 9 0,3 5-9 16,-6 3 9-16,0-3-9 0,-3-3 12 0,0 6-12 16,-3 2 10-16,-3 3-10 0,-3 3 8 0,-3 2-8 15,-3 6 17-15,0-3-1 0,-5 0-1 0,-1 5 0 16,-3 0 19-16,3 6 4 0,3-6 1 0,-2 6 0 15,-1-1-18-15,3-2-3 0,3 2-1 0,6-4 0 16,0 4 14-16,3-5 2 0,3 1 1 0,0 4 0 0,6-5-34 16,-3 1 0-16,6-6 0 0,0 5 0 0,9-8 0 15,0 3 0-15,0-3 0 0,3-2 0 0,0 2 0 16,0-5 0-16,6 0 0 0,-1 0 0 0,4-8-10 0,-3 3-9 16,3-3-1-16,0-5-1 15,-1 0-17-15,1-1-3 0,-3 4-1 0,0-3 0 16,0-1-2-16,0 1-1 0,-3 0 0 0,-1-6 0 15,1 6 10-15,-3 5 3 0,0-5 0 0,-3 0 0 0,0 7 21 0,-3-1 11 16,-3 1-10-16,0 1 10 0,-6 5 0 0,0 0 18 16,0 0-2-16,0 0-1 0,-3 11 16 0,-3-4 3 15,0 7 1-15,-3-1 0 0,3 0 9 0,-3 0 3 0,0 6 0 0,3-6 0 16,-3 0-27-16,3 6-4 16,0-6-2-16,0 0 0 0,3 1-14 0,3 4 8 15,-3-10-8-15,3 5 0 0,0-2 0 0,3-3 0 0,0 0 0 16,3-3 0-16,3-5 0 0,0 0 8 0,0-8-8 15,6 3 0 1,-3-3-68-16,6-3-17 0,-3-2-3 0</inkml:trace>
  <inkml:trace contextRef="#ctx0" brushRef="#br0" timeOffset="10229.99">8670 339 1987 0,'-18'0'88'0,"12"0"18"0,0 0-85 15,-3-6-21-15,0 6 0 0,3-2 0 0,0 2 13 0,0 0-1 16,3-6-1-16,3 6 0 0,0 0-11 0,6-5 0 16,3 3 0-16</inkml:trace>
  <inkml:trace contextRef="#ctx0" brushRef="#br0" timeOffset="10864.5">9080 32 1785 0,'0'0'79'0,"0"0"17"16,-3-8-77-16,3 8-19 0,0 0 0 0,0 0 0 0,0 0 52 0,0 0 8 15,-6 2 0-15,-2 9 1 0,-1-3 3 0,-3 11 0 16,0 2 0-16,-3 5 0 0,-9 6 3 0,3 0 1 16,0-1 0-16,4 4 0 0,-4-3-30 0,0-1-6 15,0-2 0-15,0 8-1 0,3 3-7 0,3-8-2 16,1 8 0-16,-4-1 0 0,0 6-10 0,0-5-1 16,0 0-1-16,0-3 0 0,3-3-10 0,-2 11 8 15,2-5-8-15,6-6 8 0,0 3-8 0,6-10 0 0,3-6 0 16,3 3 0-16,6-11 0 0,0 5 8 0,3-10-8 15,2-2 0-15,1 1 11 0,3-1-3 0,3-12-8 0,-3 6 12 16,6-7-12-16,0-7-16 0,-1 1 3 16,4 0 1-1,3-6-172-15,0 1-33 0,-4-1-7 0</inkml:trace>
  <inkml:trace contextRef="#ctx0" brushRef="#br0" timeOffset="11552.11">9089 691 345 0,'-3'0'31'15,"0"-6"-31"-15,-3 6 0 0,0 6 0 16,-2-12 334-16,2 6 61 0,0 0 12 0,3 6 2 0,-3-1-236 0,0-5-47 15,0 3-10-15,3 2-1 0,3 0-63 0,-3 3-12 16,0-3-2-16,0 3-1 0,0 3-8 0,0-3-1 16,0 5-1-16,0 0 0 0,0 0-4 0,-3 1-1 15,3-1 0-15,-3 0 0 0,3 0-5 0,-3 1-1 16,3-1 0-16,0 5 0 0,0-4-16 0,0-6 10 16,6 2-10-16,0-2 8 0,3 0-8 0,0 3 0 15,3-11 0-15,3 0 8 0,0 0-8 0,3 0-12 16,0-6 2-16,2-2 1 15,4-2-60-15,-3 2-12 0,0-5-3 0,3-1 0 16,-3 1-120-16,0 0-24 0,2-6-4 0,-2 6-2 16,-3 0 131-16,3-6 27 0,-3 6 4 15,-3 0 2-15,0 0 50 0,-3 5 9 0,0 0 3 0,-3-3 0 0,-3 6 103 16,-3 2 21-16,0 3 4 0,0 0 0 0,0 0 24 0,0 0 4 16,-3 8 0-16,0-2 1 0,-3 1-53 0,3 7-12 0,-3-4-1 15,0 4-1-15,0-1-33 0,-3 0-6 0,0 0-2 16,3 0 0-16,3 1-22 0,0-1-5 0,0 0-1 15,0 0 0-15,3-5-13 0,0 6 8 0,3-4-8 0,3-2 0 16,-3-3 8-16,6 3-8 0,0-2 0 0,6-6 9 16,20-6 23-16,-11-2-15 0,0-5 0 31,-3 3-40-31,3 2-8 0,0-6-1 0,-1-4-1 0,-2 5-22 16,3-1-4-16,-3-4-1 0,0 2 0 0,-6 5 29 0,-1-2 6 0,-2 5 1 0,0-5 0 15,-3 5 24-15,0 3-8 0,-3-1 8 0,0-1 0 16,-6 1 0-16,0 6 8 0,0 0 0 0,0 0 0 15,0 0 32-15,-3 6 6 0,-3 1 2 0,3 7 0 16,-3-9-9-16,3 8-2 0,0-7 0 0,0 7 0 0,0-5-20 16,0 0-4-16,0 2-1 0,0-2 0 15,0 5-12-15,3-2 0 0,0-3 0 0,0-3 0 0,0 3 8 16,3 0-8-16,-3-8 0 0,3 5 0 0,-3-5 0 0,9 0 8 16,0 0-8-16,0 0 0 0,0-8 0 0,3 3 0 15,3-3 0-15,-3-2 0 16,3-4-19-16,-1 6-9 0,4-5-3 0,0 0 0 15,0 0-24-15,-3 0-5 0,0 2 0 0,0 3-1 0,0 0 29 0,-4-3 5 16,-2 4 2-16,0 1 0 0,-3 6 25 0,-3-5 0 16,-3 5 0-16,0 0 0 0,0 11 8 0,-3-4 3 15,-3 7 1-15,0-4 0 0,0 4 36 0,-3-1 7 16,4 3 1-16,-1-3 1 0,0 0-31 0,3 6-6 16,0-9-2-16,6 3 0 0,-3 1-18 0,6-6 0 15,-3-3 0-15,6 3 0 0,2-3 0 0,-2-2 0 0,-9-3 0 16</inkml:trace>
  <inkml:trace contextRef="#ctx0" brushRef="#br0" timeOffset="12264.04">10200 841 2131 0,'-15'6'94'0,"9"2"20"16,0-3-91-16,0 0-23 0,0-2 0 0,0 2 0 0,3 0 83 0,3-2 12 15,0-3 2-15,0 0 1 0,0 0-55 0,0 0-11 16,0 0-3-16,0 0 0 0,0 0-13 0,9-3-4 16,0-2 0-16,3 0 0 0,0-3 8 0,0 3 0 15,-1-3 1-15,1-6 0 0,0 4-21 0,0 2 9 16,-3-5-9-16,0 5 0 0,0-5 0 0,0-1-12 16,-3 4 0-16,-3-4 0 0,0 1 12 0,-3-5 16 15,-3 5-3-15,0 5-1 0,0-6-12 0,0 9 0 16,-6 2 0-16,0-2 0 0,-3 5 12 0,0 0 0 15,0 5 0-15,-3 9 0 0,-2-6 32 0,2 0 7 16,-3 5 1-16,3 5 0 0,-3-5-29 0,3 1-6 16,0-1-1-16,0 5 0 0,3-4-6 0,1-1-2 15,2 5 0-15,3-4 0 0,3-1-8 0,-3 0 0 16,6 0 0-16,0 1 0 0,3-6 0 0,3 2 0 16,0-2 0-16,3-3 0 0,0-2 0 0,2 2 0 15,1-5 0-15,3-8 0 16,-3 8-24-16,3-10-6 0,0 7-2 0,0-10 0 15,3 2-24-15,-3 3-6 0,2-5-1 0,-2 5 0 16,-3-2 13-16,0 2 2 0,-3 2 1 0,0-2 0 0,-6 3 38 16,-3 5 9-16,0 0 0 0,0 0 0 0,0 0 8 0,-6 5 3 0,-3 9 1 15,0-6 0-15,-3 5 40 0,0 5 8 16,0 1 1-16,0 2 1 0,1-2-14 0,-1 7-4 0,0 6 0 16,0 2 0-16,3-2-35 0,-3 2-9 0,0 3 0 0,3 3 0 15,0 0 0-15,0 5 0 0,-3 0 0 0,0-6 0 16,4 9 0-16,-1-6 0 0,0 6 0 0,0-11 0 15,3 3 0-15,-3-6 0 0,0-2 0 0,3-6 0 16,-3 1 0-16,-3-1 0 0,3-2 0 0,0-3 0 16,-3-2 0-16,1 2 0 0,-1-3 0 0,0-4 0 0,-3 4 8 0,6-10-8 15,0 5 12-15,0-7-4 0,-3-6 0 0,3 2-8 16,-3-4 12-16,0 2-4 0,3-6 2 0,-2-2 0 16,-1-5 0-16,3 0 0 0,3 0 3 0,0 2 1 15,-3-2 0-15,0 0 0 0,6-1 2 0,0 6 1 16,0-5 0-16,0 8 0 0,3-8-1 0,0 5 0 15,0-3 0-15,3 3 0 0,0-5-16 0,6 0 0 16,0 0 0-16,0-6 0 0,6 1 0 0,0-1 0 16,2-2 0-16,1 0 0 0,3 2 0 0,0-2 0 15,6-3 0-15,0 3 0 0,-1 3-11 0,-2-1-9 16,-3 0-1-16,0 4-1 16,0 1-120-16,-7 1-24 0</inkml:trace>
  <inkml:trace contextRef="#ctx0" brushRef="#br0" timeOffset="13096.66">11042 828 1094 0,'0'0'97'0,"0"0"-77"16,0 0-20-16,0 0 0 0,0 0 208 0,0 0 37 15,0 0 8-15,0 0 2 0,0 0-96 0,0 0-19 16,0 0-4-16,0 0-1 0,0 0-61 0,0 0-12 16,3 0-2-16,3-8-1 0,0 3-17 0,3 0-3 15,0 2-1-15,0-2 0 0,0-3-10 0,2 8-3 16,1-6 0-16,3 6 0 0,0-7-11 0,0 7-2 15,3 0-1-15,-3 0 0 0,0-6-11 0,-1 6 0 0,1 0 9 0,6 0-9 16,-3 0 0-16,0 0 0 16,-3 0 0-16</inkml:trace>
  <inkml:trace contextRef="#ctx0" brushRef="#br0" timeOffset="13974.61">11938 908 1591 0,'0'0'70'0,"0"0"15"0,0 0-68 0,0 0-17 0,0 0 0 0,0 0 0 0,0 0 20 0,9-3 1 16,-3 3 0-16,3-5 0 0,0-1 16 0,0 4 3 15,-1-4 1-15,1 6 0 0,6-5-15 0,-3 2-3 16,3-2-1-16,-3 5 0 0,6-8 18 0,-3 8 4 15,0-5 1-15,-3 5 0 0,-1-5-18 0,-2 5-4 16,0 0-1-16,3-3 0 0,-3-2-2 0,3 5 0 16,-3-6 0-16,-3 6 0 0,3-8-2 0,-3 3-1 15,3 0 0-15,0 2 0 0,-3-2 1 0,0-3 0 16,-3 3 0-16,0-3 0 0,-1-3 7 0,-2 3 2 16,0 0 0-16,-2 3 0 0,-4 0 6 0,-3-16 37 15,3 15-35-15,-3-2-7 0,0-5-2 16,-3 3 0-16,0 2 0 0,3 8 1 0,-3-6 0 15,-3 6 0-15,-3 6 0 0,1-6 1 0,-1 5 1 0,0 3 0 16,0 5 0-16,0-5-1 0,3 3-1 16,0 2 0-16,3 5 0 0,-2-4-15 0,5-1-2 0,-3 0-1 15,3 3 0-15,3 2-1 0,0-4-8 0,0 4 12 0,3-5-4 16,3 6-8-16,3 2 0 0,-3-8 0 0,6 1 0 16,0 9 0-16,0-9 0 0,3-1 0 0,0-5 0 15,3 0 0-15,2-3 0 0,1 0 0 0,3-2 8 16,3-3-8-16,0 0 8 15,0 0-8-15,3-3 8 0,2-2-8 0,-2-8 0 0,6-1 0 0,-3 1 8 16,-1-5-100 0,1 5-21-16,-3-1-4 0</inkml:trace>
  <inkml:trace contextRef="#ctx0" brushRef="#br0" timeOffset="14168.72">12503 709 2091 0,'0'0'46'0,"0"0"10"0,0 0 1 0,-3 3 2 0,0 7-47 16,0-7-12-16,1 2 0 0,-4 1 0 0,3 7 92 0,-3-5 17 16,0 2 3-16,0 4 1 0,3-1-41 0,-6 0-9 15,3 0-2-15,3 0 0 0,-6 9-42 0,6-12-9 16,-3 6-2-16,3 3 0 0,-3-6-8 0,3 0 0 16,0 0 9-16,3 1-9 0,0-9 0 0,0 3-12 15,6-3 2-15</inkml:trace>
  <inkml:trace contextRef="#ctx0" brushRef="#br0" timeOffset="14322.3">12631 423 1911 0,'0'0'42'0,"-6"6"9"0,-2 2 1 0,-1-3 2 0,3 3-43 15,0-3-11-15,-3 3 0 0</inkml:trace>
  <inkml:trace contextRef="#ctx0" brushRef="#br0" timeOffset="14811.05">12679 736 1695 0,'0'-14'75'0,"0"14"16"0,0 0-73 16,0 0-18-16,0 0 0 0,0 0 0 0,0 0 96 0,0 0 16 15,0 0 4-15,0 0 0 0,0 0-47 0,0 0-9 16,0 14-1-16,-3-7-1 0,3 7 2 0,-6-4 1 15,0 4 0-15,0 7 0 0,0-8-9 0,0 5-3 16,-3 4 0-16,3-9 0 0,0 5-21 0,1-4-4 16,-1-1 0-16,3 0-1 0,0 0-11 0,6 1-3 15,-3-9 0-15,3 0 0 0,3 3-9 0,-1-3 0 0,4-5 0 0,0 0 0 16,3-10 0-16,0 7 0 0,3-7 0 0,3 2 0 16,0-6 0-16,0 4 0 0,-1-6 0 0,-2 3 0 15,3-1 0-15,-3 1 0 0,0 0 9 0,0 2-9 16,0-2 0-16,0 0-13 0,-6 0 1 0,2 5 1 15,-2-3 11-15,-3 9 0 0,-3-4 0 0,-3 6 0 16,0 0 0-16,0 0-8 0,0 0 8 0,-3 8 0 16,-3 5 0-16,3 1 11 0,-3-1-1 0,-2 0 0 15,5 6 18-15,-3-9 4 0,0 6 1 0,3 3 0 16,0-6-20-16,0 0-4 0,3 0-1 0,3 1 0 16,-3-4-8-16,6-2 0 0,-3 0 0 0,3 3 0 15,0-4 0-15,2-1-14 0,1-6 3 0,3 0 1 16,0 0-82-16,3 0-17 0,-3-6-3 0,3 6-1 15</inkml:trace>
  <inkml:trace contextRef="#ctx0" brushRef="#br0" timeOffset="15560.99">13373 833 1335 0,'0'0'59'0,"0"0"13"0,0 0-58 0,0 0-14 16,0 0 0-16,0 0 0 0,0 0 115 0,0 0 20 0,0 0 4 0,0 0 1 15,0 0-43-15,0 0-8 0,0 0-1 0,0 0-1 16,0 0-51-16,0 0-11 0,0 0-1 0,0 0-1 16,0 0 2-16,0 0 1 0,0 0 0 0,3-5 0 15,0 0-10-15,2-3-1 0,-2 0-1 0,0 3 0 16,0-3 13-16,0-3 2 0,0 3 1 0,0 0 0 16,-3-2-16-16,0-4-3 0,0 1-1 0,0 0 0 0,-3 0 10 0,0-6 1 15,0 3 1-15,0 6 0 0,-3-3-8 0,1-1-2 16,-1 6 0-16,-3 3 0 0,0 5 29 15,0 0 6-15,-3-5 1 0,0 10 0 0,-3 3-6 0,0 3-1 16,-3 2 0-16,0 0 0 0,1 6-17 0,-4 2-3 16,3-3-1-16,0 3 0 0,0 3-10 15,0-3-2-15,6-2-8 0,1 7 12 0,2-4-12 0,0-4 0 16,6 3 0-16,3-2 0 0,3-1 0 0,3-4 0 16,3-1 0-16,2 0 0 0,4-8 0 15,0-2 0-15,3-3 0 0,0 0 0 0,3-3 0 0,-3-2 0 16,0-3 8-16,2-5-8 0,-2-3-10 0,3 0-5 15,-6 3-1-15,6-6 0 16,-3-2-19-16,2 3-4 0,1-9-1 0,0 1 0 16,-3-1 8-16,3-4 0 0,-6-1 1 0,0 5 0 15,-1-4-20-15,4-4-4 0,0-2-1 0,6 3 0 16,0-6-37-16,-3 3-8 0,2-3-2 0,4-5 0 16,-3-2 18-16,-3 7 3 0,-6 3 1 0,-3 5 0 0,-3 6 121 0,-3 5 24 15,0 2 60-15,-6 6 2 0,0 5 0 0,0 3 0 0,0 5 0 16,-6 5-49-16,0 3-9 0,0 5-3 0,-3 6 0 15,-3-1-20-15,0 3-4 0,0 6-1 0,0-3 0 16,0-3-21-16,-3 5-5 0,-3 1-1 0,1-1 0 16,-4 1-3-16,9-1-1 0,-6 11 0 0,0 3 0 15,3-1 18-15,0 6 3 0,0-5 1 0,1 5 0 16,2-5-31-16,-3 10 8 0,3-10-8 0,6-1 0 16,3-4-22-1,0-3-7-15,6-6-2 0,0-2 0 0,0-3-25 0,3-8-6 0,6 0-1 16,-3-7 0-16,3 2-154 0,-3-3-31 0,2-10-7 0</inkml:trace>
  <inkml:trace contextRef="#ctx0" brushRef="#br0" timeOffset="15759.43">13798 709 1915 0,'0'0'84'0,"-3"0"19"0,-3 8-83 0,3-3-20 15,-3-2 0-15,0 8 0 0,3-4 84 0,-5 7 12 16,2-4 2-16,-3 4 1 0,0-1-22 0,0 3-4 15,3 2-1-15,-3 1 0 0,3-1-16 0,0 3-3 16,3-7-1-16,-3 4 0 0,3-2-35 0,3 3-7 16,0-9-2-16,3 3 0 0,0-5-8 0,0-2 0 15,3 1 0-15,3-7 0 16,-3 0-81-16,3 0-19 0,0-7-3 0</inkml:trace>
  <inkml:trace contextRef="#ctx0" brushRef="#br0" timeOffset="15908.04">13992 450 403 0,'0'0'36'0,"0"0"-36"0,0 0 0 0,0 0 0 15,-6 0 382-15,0 0 70 0,6 0 13 0,0 0 3 16,-6-3-337-16,6 3-68 0,-6 0-14 0,6 0-2 16,0 0-38-16,0 0-9 0,0 0 0 0</inkml:trace>
  <inkml:trace contextRef="#ctx0" brushRef="#br0" timeOffset="16823.62">14075 736 1566 0,'0'0'69'0,"0"0"15"0,0 0-68 15,0 0-16-15,0 0 0 0,0 0 0 16,0 0 90-16,0 0 14 0,0 0 4 0,0 0 0 0,0 0-12 0,0 0-3 16,0 0 0-16,0 0 0 0,-3 0-21 0,-3 7-4 15,0 7 0-15,0-4-1 0,0 4-12 0,-3 1-3 16,0 4 0-16,0-1 0 0,1-4-32 0,-4 4-6 16,3 3-2-16,-3-2 0 0,6-6-3 0,-3 8-1 15,3-7 0-15,3-1 0 0,3-3-8 0,-3 4 0 16,3-7 0-16,3-1 0 0,-3-6 0 0,0 0 0 15,3 0 0-15,6 0 0 0,3-6 0 0,0 1 0 16,3-3 11-16,2-5-11 0,1 0 0 0,-3 0 0 16,6-6 0-16,0 1 0 0,0 2 0 0,-3-3 0 15,-1 1 0-15,1 4 0 0,-3-7 0 0,3 8 0 16,-3-6 0-16,0 6 0 0,-3 0 0 0,-3 8 0 16,0-3 0-16,-4 2 9 0,1 4-9 0,-6 2-11 15,0 0 3-15,3 2 0 0,-3 4 8 0,0 7 0 0,-3-8 0 16,3 9-8-16,-3-1 8 0,-2 0 0 15,2 0 8-15,-3-5-8 0,3 5 8 0,-3 6-8 0,3-6 10 0,0 0-10 16,0 1 11-16,0-1-11 0,3 0 12 0,-3 0-12 16,3-7 8-16,3 2-8 0,-3 2 0 0,0-10 0 15,0 0 8-15,9 0-8 0,0 0 0 0,0 0 0 16,2-10 12-16,1 2-12 0,3 2 12 0,0-2-12 16,3-5 10-16,0 0-10 0,0 0 8 0,3-1-8 15,-4-4 0-15,4 5-14 0,0-1 2 0,0-4 0 16,3 5 12-16,-3-1 0 0,-1 1 0 0,-2 0 0 15,0 0 0-15,-3 7 0 0,-6-1 0 0,-3 7 0 16,0-6 0-16,-6 6 0 0,0 0 0 0,0 0 0 16,3 6 0-16,-6 7 0 0,0-5 0 0,-3 5 0 15,-3 5 0-15,0-4 0 0,0-1 0 0,0 5 0 0,-3 1 29 0,0-6 9 16,3 3 2-16,1-3 0 0,2 6-32 0,0-6-8 16,3 0 0-16,3 1 0 0,0-4 0 15,3-2 0-15,0-3 0 0,3 3 0 0,2-2 0 0,4-4 0 16,-3-2 0-16,6-2 0 15,-3-4-156-15,3-2-32 0</inkml:trace>
  <inkml:trace contextRef="#ctx0" brushRef="#br0" timeOffset="17533.95">14846 868 1670 0,'0'0'148'0,"0"0"-118"0,-9 5-30 0,6 0 0 15,3-5 112-15,0 0 16 0,0 0 3 16,0 0 1-16,0 0-86 0,0 0-17 0,0 0-3 0,9 0-1 16,3 0 3-16,0-5 0 0,0-3 0 0,0 3 0 15,3-3-15-15,-1-3-2 0,4 3-1 0,0-5 0 16,0 8-10-16,-6-8 0 0,3 5 9 0,-3-5-9 16,0 7 0-16,-4-7 9 0,-2 0-9 0,0 7 0 15,-6-1 12-15,0-7-4 0,-3 1 0 0,0 0-8 16,-5 8 12-16,-1-3-12 0,-3 2 12 0,0 1-12 15,-6 2 38-15,-3 11 1 0,3-2 0 0,-6 7 0 16,-5-5 17-16,2 5 4 0,0 6 1 0,3-1 0 16,3-2-16-16,4 2-3 0,-1 1-1 0,6-3 0 0,0 2-23 15,3 1-5-15,3-6-1 0,0 6 0 0,3-6-12 16,3 3 0-16,0 2 0 0,6-4 0 0,3 4 0 0,0-5 0 16,3-7-10-16,0 1 10 0,6 1 0 15,-1-2 0-15,4-6 0 0,0-8 0 0,3 2-11 0,-3-1 11 16,0-7-13-16,5 4 5 15,-2-3-39-15,0-1-7 0,0-4-2 0,-3 5 0 16,-4-3 6-16,-2 2 1 0,0 4 0 0,0 2 0 16,-6-5 37-16,3 2 12 0,-3 3 0 0,0 0 0 0,-3 3 0 0,-3 0 0 15,-3 5 0-15,0 0 0 0,0 0 12 0,0 0 8 16,0 0 3-16,-6 10 0 0,3-2 14 0,-3 5 3 16,-3 1 1-16,3-4 0 0,-3 3-24 0,0 1-5 15,3-6 0-15,0 5-1 0,0 0 17 0,3 0 3 0,-3-2 1 0,3-3 0 16,6-3-32-16,-3 3 0 0,0-8 0 0,0 0 0 15,0 0 12-15,9 0-3 0,0-5-1 0,3 2 0 16,-3-2-8-16,3-8 0 0,3 2 0 0,-3 3 0 16,3-5 0-16,2 0-9 0,1-6 9 0,0 6-13 15,3 0 13-15,0-1-9 0,-3 1 9 0,0 0-8 32,-4 0-24-32,1-1-4 0,3 7 0 0,-6-4-1 0,0 3 37 0,0 3 0 0,-6-3 0 0,3 8 0 15,-3 0 0-15,-6 0 0 0,0 0 0 0,0 0 0 16,3 8 0-16,-3-3 0 0,-3 3 12 0,-3 3-4 15,3 2 20-15,-3 0 3 0,-3 0 1 0,3 0 0 16,-3 6-9-16,0-6-2 0,0 8 0 0,0-7 0 0,3-1-9 16,0 0-1-16,3 0-1 0,-3 1 0 15,6-4 16-15,0 3 3 0,3-5 1 0,3-2 0 16,-3 1-30-16,6-7 0 0,-3 0 0 0,6 0 0 16,0 0-38-16,3-7-14 0,0 1-2 0</inkml:trace>
  <inkml:trace contextRef="#ctx0" brushRef="#br0" timeOffset="18246.27">15730 704 518 0,'0'0'46'0,"0"0"-37"0,0 0-9 0,0 0 0 0,0 0 200 0,0 0 37 16,9 0 8-16,0 0 2 0,-3-5-149 0,0 5-30 15,0-3-5-15,3 3-2 0,-3 0-11 0,0-5-2 16,0 5-1-16,-1-6 0 0,-5 6 4 0,0 0 1 15,3-2 0-15,-3 2 0 0,0 0 35 0,0 0 7 16,-3-6 2-16,0-2 0 0,3 8-18 0,-8 0-3 16,-4 0-1-16,0 0 0 0,-3 0-10 0,3 0-1 15,0 8-1-15,-3-2 0 0,3-6-14 0,-3 8-4 16,3-3 0-16,1 3 0 0,2-8-25 0,0 5-6 16,0 3-1-16,3-3 0 0,-3 3-12 0,6-2 8 15,-3 1-8-15,6-1 0 0,-3 2 0 0,3-3 8 16,0 0-8-16,3 3 0 0,0-2 0 0,0 1 0 15,3-1 0-15,-3 2 0 0,3 0 0 0,3 2 0 0,-3-2 0 16,3 0 0-16,-3 3 0 0,3-3-8 0,2 2 8 0,-5-2-10 16,0-3-6-16,0 9-2 0,3-6 0 0,-6 0 0 31,3 2-13-31,-6-2-2 0,3 5-1 0,-3-7 0 0,-3 2 34 0,0 2 0 0,0-7 0 0,-3 2 9 16,0 3-9-16,-3-3 0 0,-3 1 0 0,4-6 0 15,-1 7 0-15,-3-7 0 0,3 0 0 0,-3 0 0 16,0 0 0-16,3 0 0 0,-6 0 0 0,3 0 0 15,0 0 0-15,0-5 0 0,3 3 0 0,-2 2 0 0,2-6 0 16,0 1 0-16,0 2 0 0,0-2 0 0,6 0 0 16,0 2 0-16,0-7 0 0,6 2 0 15,0 2-67-15,3-2-5 0,0 3-2 16</inkml:trace>
  <inkml:trace contextRef="#ctx0" brushRef="#br0" timeOffset="18451.72">16007 722 2440 0,'-9'8'108'0,"3"3"23"0,-3-3-105 16,0 0-26-16,0 2 0 0,0 4 0 0,0-1 16 0,0 0-3 15,0 0 0-15,1 0 0 0,-1 1-13 0,6 4 0 16,-3-5 0-16,3 1 0 0,0-6 0 0,3 5 0 15,0-5 0-15,3 2 0 16,3-2-87-16,0 3-20 0,-3-8-4 0</inkml:trace>
  <inkml:trace contextRef="#ctx0" brushRef="#br0" timeOffset="18630.27">16132 410 2232 0,'-12'5'99'0,"12"-5"20"16,-6 0-95-16,6 0-24 0,-6 8 0 0,6-8 0 0,-3 6 0 0,3-6 0 15,-3 2-12-15</inkml:trace>
  <inkml:trace contextRef="#ctx0" brushRef="#br0" timeOffset="19132.82">16278 828 2138 0,'-3'0'95'0,"3"0"19"0,0 0-91 15,0 0-23-15,3-8 0 0,3 3 0 0,0 0 17 0,0 2-1 16,2-8 0-16,1 3 0 0,0 1-4 0,3-7 0 15,-3 9-1-15,3-8 0 0,-3 5-1 0,3-8 0 0,-6 3 0 16,0 5 0-16,0-5 8 0,-3-1 2 0,3 1 0 0,-6 0 0 16,-3 8 8-16,0-3 1 0,0-6 1 0,-6 9 0 15,-3 5 14-15,0 0 4 0,-6-5 0 0,-3 10 0 16,3 0 1-16,-2 3 1 0,-4 3 0 0,0-3 0 16,0 5-4-16,0 6-1 0,1-6 0 0,5 8 0 15,0-8-25-15,3 6-6 0,0-1-1 0,6-4 0 16,0 1-13-16,3 4 8 0,3-6-8 0,0 6 0 15,3-1 0-15,3-5 0 0,3 1 0 0,0-1 0 16,6 0 0-16,3-5 0 0,-3-3 0 0,6-2 0 16,6-3 8-16,-1 0-8 0,1-3 0 0,0-7 9 15,3 2-9-15,0 0 0 0,-4-5 0 0,1 2 0 16,-3-5 0-16,-3 6-9 0,0-4 9 0,-6 1 0 0,-3 0-12 16,0-6 4-16,-1 4 8 0,-5-4-13 0,0 6 13 0,-6-6 0 15,3-2 12-15,-3 8-12 0,-2-6 8 0,-1 1-8 16,-6 5 0-16,0-1 0 0,-3 6 0 0,-3 3 0 15,-3-3 0-15,-3 8 0 0,9 0 8 0,-5 0-8 16,-1 0 0-16,3 8 0 0,0-8 0 0,3 5 0 16,3 3 0-16,3-2 0 0,0 2 0 0,6-3 0 15,3 3 0-15,3-3 0 16,3 0-139-16,6 3-28 0,3-2-5 0,3 2-2 0</inkml:trace>
  <inkml:trace contextRef="#ctx0" brushRef="#br0" timeOffset="19503.91">16641 712 2390 0,'-12'5'106'0,"6"0"22"0,-3-2-103 0,-3 2-25 0,3 1 0 0,-3 1 0 16,0 4 84-16,0-3 12 0,1 5 3 0,-1-7 0 16,3 7-60-16,0 0-12 0,0-5-3 0,3 5 0 15,3 0 7-15,0-2 1 0,0-3 0 0,6 0 0 16,-3 2-32-16,6-2 0 0,0 6 0 0,0-9 0 15,3 3-13-15,3-3-9 0,0-5-2 0,2-5 0 16,1 5-12 0,0-8-4-16,6-3 0 0,0 3 0 15,-3-5 7-15,0 5 1 0,2-5 0 0,-2-3 0 0,-3 3 17 0,3-3 4 0,0 3 1 16,0 2 0-16,-3 3 10 0,-3 0 0 0,-1-2 0 16,-2 2 0-16,0 2 11 0,-9 6-3 0,0 0 0 0,0 0 0 15,0 0 20-15,0 0 3 0,-6 11 1 0,3-3 0 16,-3 0 0-16,1 3 0 0,-1 2 0 0,0-5 0 0,-3 5 0 15,3 0 0-15,0-5 0 0,0 8 0 0,-6-8-32 0,6 5 0 16,3-5 0-16,3 3 0 0,-3-3 0 0,3-3 0 16,0-5 0-16,6 8 0 0,-6-8 0 0,9 0 0 15,0 0 0-15,3 0 0 16,6 0-137-16,-4-8-34 0,1 3-6 0</inkml:trace>
  <inkml:trace contextRef="#ctx0" brushRef="#br0" timeOffset="20088.43">17025 815 1220 0,'0'0'54'0,"0"0"11"0,0 0-52 0,9 5-13 0,0-5 0 0,-3 0 0 16,0 0 108-16,0 0 20 0,-1 0 3 0,7 0 1 15,-3 0-24-15,-3 0-5 0,-6 0-1 0,9-5 0 16,6 5-47-16,-3-5-10 0,-6 2-1 0,3-2-1 16,6-1-19-16,-3 4-4 0,-6-9-1 0,0 3 0 15,0 0-19-15,2 3 8 0,-2-3-8 0,-3-3 0 16,-6 4 49-16,0-4 3 0,6 3 1 0,-6-5 0 16,-3 5-25-16,1-3-4 0,5-2-2 0,-3 5 0 0,-3 3-10 0,-6-3-1 15,0 3-1-15,0-3 0 0,3 8 33 0,-6 5 6 16,-3-2 2-16,3 2 0 0,0 8-5 0,1-5-1 15,-1 5 0-15,0 1 0 0,0-1-26 0,3 5-6 16,-3-5-1-16,6 1 0 0,0 4-12 16,0 1 9-16,3-6-9 0,3 3 8 0,0 2-8 15,0-4 0-15,9-1 0 0,-3-3 0 0,0 4 0 16,6-6 0-16,0 0 0 0,0-3 0 0,6-5 0 0,-3 0 0 16,3 0 0-16,3-8-11 15,5 3-98-15,-2-3-20 0,-3-3-4 0,0 3-1 0,3-5 102 16,-3 0 20-16,-3 2 4 0,0 3 8 0,-1-5 0 0,1 5 0 15,-6-5 0-15,0 2 0 0,-3 3 0 0,0 0 8 16,-3 3 0-16,-3 5 0 0,-6 0 45 0,3 0 9 16,3 0 2-16,-9 0 0 0,-6 5-8 0,0 3-2 0,3 0 0 0,7 3 0 15,-1 2-26-15,0 0-4 0,0 0-2 16,0 1 0-16,3-1-22 0,0 0 0 0,-3 0 0 0,6 1 8 16,3-6-8-16,0 2 0 0,3-2 0 0,-3-3 0 15,6-5 0-15,0 0 0 0,2 0 0 0,-2-5 0 16,3 5 0-16,3-8 0 0,6-2 0 0,-3 2 0 31,0-6-68-31,-3 1-14 0,5 0-3 0,-5 0-1 0,3-1-98 0,-3-4-19 0,0 5-4 0</inkml:trace>
  <inkml:trace contextRef="#ctx0" brushRef="#br0" timeOffset="20390.38">17861 111 2516 0,'-9'-16'56'0,"6"16"11"0,0-5 2 0,0 0 1 16,-6 5-56-16,1-8-14 0,-4 8 0 16,3 0 72-16,0 5 12 0,-6-2 3 0,3 7 0 0,0 6-25 0,-3 3-5 15,0 7-1-15,-3-2 0 0,1-3-12 0,5 6-4 16,-3 4 0-16,0-4 0 0,-6-1-17 0,3 1-4 16,3 4-1-16,0 1 0 0,1 13-4 0,-1-5-1 15,0 7 0-15,3-7 0 0,-3 5-13 0,3-5 0 16,0 0 8-16,3 10-8 0,0-11 0 0,3-7 0 15,0 3 0-15,3-4 0 0,3-4 0 0,0-9 0 16,-3 4 0-16,6-9 0 0,0 0 0 0,0 0 0 16,3-2 0-16,0-11 0 0,3 0 0 0,0 0 0 0,0 0 0 15,3 0 0 1,0-6-41-16,0-1-5 0,12-4-1 0,-7 3 0 16,-5-5-151-16,6 0-30 0</inkml:trace>
  <inkml:trace contextRef="#ctx0" brushRef="#br1" timeOffset="25561.2">1660 1558 345 0,'0'0'31'0,"0"0"-31"0,0 0 0 0,0 0 0 16,0 0 210-16,0 0 36 0,0 0 7 0,0 0 2 15,0 0-163-15,9 0-32 0,3-8-6 0,5 3-2 16,1-3-30-16,-3 3-6 0,6-8-2 0,6 2 0 16,3 3-14-16,-1-5 9 0,-5-6-9 0,6 12 8 15,0-7 4-15,2-4 0 0,4 5 0 0,-6-6 0 16,12 3 1-16,-7 3 1 0,4-6 0 0,-3 6 0 16,5 0 30-16,-8 2 7 0,6 3 1 0,-9 0 0 15,-1 8-20-15,-2 0-4 0,-3 0-1 0,0 0 0 16,3 3 3-16,-4 2 1 0,-2 1 0 0,6 2 0 15,-6-3-1-15,3 3 0 0,2-3 0 0,-2 0 0 16,12 3-11-16,-9-2-3 0,9-4 0 0,-7 4 0 16,1-1-6-16,-3-2-2 0,3-3 0 0,-1 0 0 15,7 0 6-15,-6-3 1 0,12-2 0 0,-1-3 0 0,4 2-15 16,0-2 0-16,-1-2-9 0,-2 2 9 16,2 3 0-16,-2-3 0 0,-3 2 0 0,3 6 0 15,-13-8 0-15,7 8 0 0,0 0 0 0,-7 0 0 0,-2 3 0 16,3 2 8-16,0 1-8 0,0 2 0 0,-1 0 13 15,-2 2-4-15,0 3-1 0,3-5 0 0,-7 3-8 0,10 2 0 16,-3-5 0-16,6-3 0 0,-1 3 19 0,4-2-2 16,3-6 0-16,2 2 0 0,1-4-17 0,0 2 10 15,2-6-10-15,-2-2 8 0,3 3-8 0,-4-8 8 16,1 5-8-16,3-5 8 0,-4 2-8 0,7 3 0 16,-10-2 0-16,-5 2 0 0,3 0 0 0,-9 2 0 15,-1 6 0-15,1 0-11 0,-6 0 11 0,3 0 0 16,-3 6 0-16,-1 2 0 0,4-3 21 0,-3 3 0 0,3 2 0 15,0-2 0-15,5 6-7 0,7-1-2 16,0-8 0-16,2 3 0 0,1-3 2 0,6-2 0 0,2-3 0 0,7-3 0 16,5-2-14-16,1 0 9 0,8-3-9 0,-8-5 8 31,2-1-29-31,-2 1-7 0,8 0 0 0,-2-6-1 0,-1 6 5 0,-2-5 2 0,-4 2 0 0,-5-3 0 16,-4 6 22-16,4 0 0 0,-7 0 0 0,-2-1 0 15,3 9 0-15,-4 0 12 0,-2 5-2 0,-3 5 0 16,-1-5 15-16,-2 5 3 0,3 3 1 0,-1-2 0 15,4 2-13-15,6-1-2 0,5 4-1 0,-2-3 0 16,-1-3-5-16,7 3-8 0,5-3 11 0,4 1-11 16,2-6 10-16,4 0-10 0,-4-6 8 0,1 6-8 15,-1-7 0-15,0 1 0 0,4 1 0 0,-4-8 0 16,1 5-20-16,-7-5 3 0,1-1 1 0,-7 1 0 0,1 0 16 0,2 0-8 16,-2 7 8-16,-4-4 0 0,-2 7 0 15,-1 3-8-15,-5 0 8 0,-3 0 0 0,-4 8 0 0,1-3 12 16,3 3-1-16,-4 3-1 0,1 2-10 15,3 0 12-15,2 3-12 0,1 3 12 0,-6-6-12 16,5 0 12-16,1 0-12 0,2-2 12 0,7 2-12 0,3-5 12 16,2-3-12-16,1 3 12 0,-4-2-12 15,7-6-16-15,2 0 4 0,1-6 1 0,-1 6-10 0,-3-8-3 16,-2 8 0-16,-3-10 0 0,-4 2 6 0,1 0 1 16,-4 3 0-16,1-3 0 0,-7 2 28 0,4 6 5 15,-3 0 2-15,-4 0 0 0,-2 6-8 0,0-4-2 16,-7 9 0-16,4-3 0 0,3 0 8 0,-1 2 2 0,4 4 0 15,6-1 0-15,8 0-10 0,-2 0-8 0,2 1 12 16,4-1-12-16,2 0 15 0,7-5-4 0,2-3-1 16,-2 1 0-16,2-6-22 0,0 2-5 0,4-4-1 0,2 2 0 31,0-6-28-31,-2-2-6 0,-7 3 0 0,1 0-1 0,-4-3 29 0,1 0 7 0,-4-3 1 16,-2 3 0-16,-1 0 16 0,-8 8 9 0,-4-5-1 0,-2 10 0 15,0-5 32-15,-1 3 5 0,-2 2 2 0,2 1 0 16,4 2-15-16,3-3-4 0,2 3 0 0,-5 0 0 15,-4 2-14-15,7-2-3 0,6 0-1 0,5-2 0 16,6-1 0-16,1-3 0 0,-4 4 0 0,7-6 0 16,2 0-10-16,4 0 0 0,-1-8 0 0,-3 3 0 15,-2-3-8-15,-1-6-8 0,1 4 0 0,-1-3-1 0,-3 5 5 0,-2-6 2 16,-7 1 0-16,1 3 0 0,-4 2 10 16,-2 0 0-16,-3 2 0 0,-4-2 0 0,1 8 24 15,-1 0 6-15,-5 0 2 0,0 8 0 0,-4-2-16 16,4 2-4-16,0 0 0 0,-1 2 0 0,7 3-3 0,5 1-1 15,-2-6 0-15,3 2 0 0,-4 3 3 16,1-5 0-16,2 0 0 0,4 3 0 0,2-11-11 0,4 2 0 16,2 4 0-16,-5-6 0 15,-4 0-40-15,1-8 0 0,2 3 0 16,4-3 0-16,-1 2 16 0,-5-7 4 0,-1 5 0 0,-5-2 0 0,0 2 20 0,-4-6 0 16,-2 6 0-16,2-2 0 0,-5 2 0 0,0 3 0 15,-4-1 10-15,-2 4-10 0,0 2 34 0,-7 2 0 16,1 4 0-16,0 2 0 0,0-3-17 0,-1 5-3 15,4-2-1-15,3 0 0 0,5 3-5 0,7-3 0 16,3 5-8-16,-1-5 12 0,1-3-12 0,2 1 8 0,13 2-8 16,-4-8 0-1,1 0-24-15,-1-8-12 0,4 2-1 0,-1-2-1 16,-5-2-6-16,-1 2 0 0,4-5-1 0,-1-1 0 0,60-17 33 0,-71 12 3 0,-7 6 9 16,-2 0 8-16,0-1 6 0,-10 1 2 0,4 5 0 15,0-5 32-15,-3 8 8 0,-4-3 0 0,-2 8 1 16,3 0-18-16,2 0-4 0,-2 0-1 0,3 8 0 15,0-3-20-15,-1-2-4 0,1 7-1 0,3-4 0 16,0 1 3-16,5-7 0 0,4 6 0 0,2 2 0 16,4-8-12-16,-3 0 0 0,-1 0 0 0,-2 0 0 15,2 0-26 1,1-8-7-16,3 2-2 0,2-7 0 0,-2 3-28 0,-4 2-5 16,1-5-2-16,-3-1 0 0,-10 1 32 15,-2 0 6-15,-3 0 2 0,-1-1 0 0,-2 1 30 0,-3 8 0 16,0 0 11-16,0 2-3 0,-4 6-85 0,-5 2-17 15</inkml:trace>
  <inkml:trace contextRef="#ctx0" brushRef="#br0" timeOffset="30186.23">2175 2458 403 0,'0'0'17'0,"0"0"5"0,0 0-22 0,0 0 0 15,0 0 0-15,0 0 0 0,0 0 224 0,0 0 41 16,0 0 8-16,0 0 2 0,-3 3-121 0,3 2-24 15,0-5-5-15,0 0-1 0,0 0-35 0,0 0-7 16,0 5-2-16,0-5 0 0,0 0-20 0,0 0-4 16,0 6 0-16,0-6-1 0,3 7-8 0,-3-7-2 15,9 6 0-15,0 2 0 0,-9-8-24 0,12 0-5 16,8 2 15-16,-8-2-18 0,6 0 0 16,-9-2 0-16,6-4 0 0,0 1-5 0,-3 2 0 15,3-4-8-15,-1 1 12 0,-2-4-12 0,0 2 11 16,0 0-11-16,-3-3 10 0,0 3-10 0,-3 0 0 15,6 3 0-15,-3-6 8 0,-6 3 0 0,3 3-8 16,-3-3 12-16,0 8-4 0,3-8-8 0,-6 8 0 16,-6-5 9-16,3-3-9 0,0 3 14 0,-3 0-2 0,3 2 0 0,-6-2 0 15,3 5-12-15,-6 0 0 0,3-6 0 0,-3 6 0 16,0 6 0-16,-9-1 14 0,1-2-4 0,-1 2-1 16,0 0 3-16,-3 8 0 0,-3 1 0 0,4-1 0 15,2-5 0-15,0 5 0 0,0 5 0 0,-3-4 0 16,3 4 15-16,1-5 3 0,2 3 1 0,6 0 0 15,-6 0-4-15,6 3-1 0,3-6 0 0,-3 5 0 16,3 1-6-16,9-3-2 0,-6 2 0 0,3-5 0 16,6 1 2-16,-3 4 1 0,6-5 0 0,3 1 0 15,-3-6-21-15,9 2-18 0,-6-2 3 0,6 0 1 16,3-3 14-16,3 1 0 0,-4-4 0 0,4-2 10 16,3-2-10-16,3 2 0 0,-3-6 9 0,2 1-9 0,-5 2-10 15,0-7-6-15,3 2-2 0,-3-3 0 16,0 1-116-16,2-3-23 0,-8-1-5 0,3 4-1048 15</inkml:trace>
  <inkml:trace contextRef="#ctx0" brushRef="#br0" timeOffset="30411.46">2654 2400 2232 0,'0'0'49'0,"-6"2"11"0,6 9 1 0,-9-3 1 0,3 3-50 0,-3 2-12 16,3 3 0-16,-3 0 0 0,-3 5 111 0,3-5 19 0,-5 2 4 16,2 1 1-16,0-1-80 0,0-2-16 0,3 3-3 0,0-1-1 15,6 1-15-15,-6-6-4 0,3 0 0 0,0 0 0 16,6 0-16-16,0-5 8 0,0 3-8 0,0-3 0 31,6-3-52-31,3-5-16 0,0 0-4 0,0-5-1150 0</inkml:trace>
  <inkml:trace contextRef="#ctx0" brushRef="#br0" timeOffset="30576.01">2803 2140 1922 0,'-12'11'85'0,"6"-11"18"0,3 3-83 0,-6 2-20 16,6 3 0-16,-6 3 0 0,0-9 0 0,6 3 0 15,0 3 0-15,3 3-852 16</inkml:trace>
  <inkml:trace contextRef="#ctx0" brushRef="#br0" timeOffset="31167.1">2865 2439 1634 0,'0'0'36'0,"0"0"7"0,0 0 1 0,0 0 3 0,0 0-38 0,0 0-9 0,6-7 0 0,-6 7 0 16,0 0 95-16,0 0 17 0,0 0 3 0,0 0 1 16,0 0-4-16,0 7-1 0,0 1 0 0,0 3 0 15,-6-3-35-15,3 5-6 0,-3 0-2 0,0 1 0 16,0-1-33-16,-2 5-7 0,5-4-2 0,-9-1 0 16,3 0-7-16,0 0-2 0,3 1 0 0,0-1 0 0,-3-3 8 0,3 4 2 15,0-7 0-15,6-1 0 0,-6 2-27 0,6 0 0 16,0-8 0-16,0 0 0 0,0 0 0 0,0 0 0 15,6 0 0-15,6-3 0 0,0-2 0 0,0-3 10 16,3 2-1-16,0-7 0 0,-1 5-9 0,1-10 0 16,3 5 0-16,0-1 0 0,3-4-16 0,0-1-4 15,3 3-2-15,2-2 0 0,-5-1-2 0,0 4 0 16,-3-1 0-16,3 2 0 0,-6 6 14 0,-1 1 10 16,-2-4-13-16,0 8 5 0,0-2 8 0,-6 5 0 15,-6 0 0-15,0 0 0 0,6 3 0 0,-3 2 9 16,-3 6-1-16,-3-4-8 0,-3 7 33 0,-3-1 0 15,3-5 0-15,-6 5 0 0,3-2-10 0,0 2-3 16,4 0 0-16,-4 0 0 0,-3 1-4 0,6-1 0 16,-3-8-1-16,3 8 0 0,0 1-7 0,3-6 0 0,-3-1-8 15,3 4 12-15,3-6-12 0,0-5 0 16,3 8 0-16,3-2 0 0,0-4 0 0,3 3 0 0,-9-5 0 16,9 6 0-1,9-12-58-15,-7 6-5 0,7-5-1 0,-6 3-805 0,6-4-162 0</inkml:trace>
  <inkml:trace contextRef="#ctx0" brushRef="#br0" timeOffset="32470.87">3550 2498 403 0,'0'0'17'0,"0"0"5"0,0 0-22 0,-6 5 0 0,6-5 0 0,0 8 0 16,-3-5 312-16,3-3 59 0,0 0 11 0,0 0 2 15,0 0-220-15,0 0-44 0,0 0-8 0,0 0-3 16,0 0-25-16,0 0-6 0,0 0-1 0,0 0 0 16,0 0-23-16,9 2-5 0,-9-2-1 0,6 0 0 15,3-2-18-15,0-1-4 0,0-5-1 0,3 3 0 16,-4-6-14-16,1 3-3 0,0 0-8 0,0-5 12 16,3 2-12-16,-9 3 9 0,3-5-9 0,-3 0 8 0,0 2-8 0,-3 1 0 15,0-1 9-15,0 3-9 0,-6-5 8 16,6 8-8-16,-9-3 8 0,0-3-8 0,0 3 11 15,-3 0-3-15,-5 3 0 0,2 0 0 0,0 2 14 16,-6 6 2-16,0 2 1 0,0 0 0 0,-3 3-5 16,1 6-2-16,2-1 0 0,-3 0 0 0,3 6 2 15,3-1 0-15,0 3 0 0,4 6 0 0,-4-6-8 16,6 3-2-16,0-6 0 0,3 3 0 0,3-2-10 0,0-1 12 16,0 4-12-16,6-4 12 0,0-2-12 0,3-3 0 15,0 0 0-15,3-2 8 0,0-3-8 0,6-3 0 16,6 1 0-16,-6-6 8 0,6-3 0 0,5 0 0 15,4-5 0-15,-3-2 0 0,3-4-8 0,0 1 10 16,2-8-10-16,1 3 10 0,0-1-10 0,6-2-12 16,-7-6 2-16,4-2 1 15,-3 0-21-15,0-3-4 0,-4-2-1 0,4 2 0 16,0-5-10-16,0 3-3 0,-4-3 0 0,4 2 0 16,0-10-12-16,-6 6-4 0,3-14 0 0,-1 8 0 15,1-5-17-15,-3 7-4 0,0 1-1 0,-3 2 0 16,-7 6 46-16,1 7 10 0,-6 4 2 0,-3 7 0 0,0-3 52 0,-6 11 12 0,3-5 1 15,-6 8 1-15,3-1 61 0,-6 6 12 0,-3 6 2 0,3-1 1 16,-3 3-52-16,-2 5-10 0,2 0-3 16,-9 6 0-16,6 2-15 0,-6 3-3 0,3 2-1 15,-3 9 0-15,3-3-6 0,-3 2-2 0,4 6 0 0,-4 2 0 16,-3-2-2-16,6-1 0 0,-6 1 0 0,3 5 0 16,0-5-7-16,4 5-1 0,-7-6-1 0,6 6 0 15,0-5-11-15,0-6 10 0,3-2-10 0,0 0 10 16,3-11-10-16,6 3 0 0,-6-8 0 0,9 0 8 15,0-6-8-15,3 1 0 0,3-6 0 0,3 3 0 16,3-8-40-16,0 0-12 0,6-8-4 0,-3 3 0 16,3-8-112-16,3-6-22 0,5 6-5 0</inkml:trace>
  <inkml:trace contextRef="#ctx0" brushRef="#br0" timeOffset="32665.36">4071 2381 1152 0,'0'0'102'0,"0"0"-82"15,-3 6-20-15,-3-4 0 0,3 1 212 0,-3 5 39 16,0-3 7-16,-6 6 2 0,3-1-92 0,0 3-19 16,0 1-3-16,0-1-1 0,0-5-73 0,1 5-14 15,2 0-3-15,-3 1-1 0,3-4-13 0,0 3-2 16,3 1-1-16,0-9 0 0,3 3-38 0,0-8-8 16,0 0-2-16,3 5 0 15,-3-5-77-15,6 5-15 0,3-5-3 0,3-5-1080 0</inkml:trace>
  <inkml:trace contextRef="#ctx0" brushRef="#br0" timeOffset="32820.94">4306 2053 1382 0,'0'0'61'0,"0"0"13"15,-6 0-59-15,0 3-15 0,-3 2 0 0,3-5 0 16,0 5 147-16,3-5 26 0,-9 8 6 0,9-2 1 0,-3 2-143 0,6-3-28 15,-6 0-9-15</inkml:trace>
  <inkml:trace contextRef="#ctx0" brushRef="#br0" timeOffset="33614.35">4249 2402 691 0,'3'-2'61'0,"-3"2"-49"0,3-6-12 0,-3 6 0 15,0 0 180-15,0 0 32 0,3-2 8 0,-3 2 0 16,0 0-58-16,0 0-12 0,0 0-2 0,0 0-1 15,0 8-49-15,0 5-10 0,0 0-1 0,-6-5-1 16,3 11-9-16,-3-6-1 0,1 5-1 0,-4-2 0 16,0 3-14-16,-3-1-2 0,3 1-1 0,-6-3 0 15,6 0-22-15,-3-3-4 0,3 0 0 0,3 0-1 16,-3 1-13-16,6-7-2 0,-3 7-1 0,6-9 0 16,-3 0-15-16,3-5 11 0,0 0-11 0,0 0 10 15,12-2 0-15,0-6 0 0,6 0 0 0,-3-3 0 16,6-2-10-16,0-3 0 0,2 0 9 0,-2 0-9 15,-3-2-8-15,6-3-7 0,-3 2-1 0,3 6 0 16,-4-6 7-16,-2 4 1 0,0 4 0 0,-3-2 0 0,3-1 8 16,-6 7 0-16,-3 1 0 0,0-2 0 15,-6 8 0-15,6 0 0 0,-9 0 0 0,0 0 0 16,5 8 0-16,-5-2 0 0,0 1 0 0,-5 7 0 0,2-9 0 16,-3 8 0-16,0-5 0 0,0 3 0 15,0 2 0-15,-3 0 9 0,0 0 0 0,0 1 0 16,3-6-9-16,3 5 0 0,-6-3 9 0,3 1-9 0,-3 0 13 15,9 2-1-15,-9-8-1 0,6 3 0 0,-3 0 0 0,6 3 0 16,0-11 0-16,0 0 0 0,0 0-11 0,6 0 0 16,-6 0 0-16,6 0 0 0,3-6 8 0,3 6-8 15,-3-8 8-15,3 3-8 0,3-3 0 0,-6 3 0 16,6-6 0-16,2 1 0 0,-5 4-16 0,6-7-1 16,-6 3-1-16,6 2 0 15,-9-6-6-15,6 6-2 0,3-5 0 0,-6 8 0 0,0-8 15 0,-1 5 11 0,4 2-13 0,-6-4 5 16,0 2 8-16,3 3 0 0,-3 2 0 15,-3-2 0-15,3-1 0 0,-6 4 0 0,3 2 0 16,-6 0 0-16,0 0 0 0,0 0 0 0,0 0 0 16,6 0 0-16,-6 0 17 0,6 8-1 0,0-3 0 15,-6 3 0-15,0-8 6 0,0 5 1 0,0 8 0 16,-6-5 0-16,3 3 0 0,-3 0 0 0,3-1 0 16,-3 3 0-16,0 1 1 0,0-9 0 0,0 8 0 15,3-5 0-15,-3 3-7 0,6-1-1 0,-6 1 0 0,3-6 0 16,3 3-8-16,0 0-8 0,0-8 12 0,3 5-12 15,3 1 8-15,-6 1-8 0,0-7 0 0,6 0 0 16,3 6 0-16,0-6 0 0,0-6 0 0,9 6 0 16,-9-5-76-16,5 3-20 0,1-4-3 15,0 1-1265-15</inkml:trace>
  <inkml:trace contextRef="#ctx0" brushRef="#br0" timeOffset="34668.07">5014 2492 403 0,'0'0'17'0,"0"0"5"0,0 0-22 0,0 0 0 15,-6 0 0-15,3 0 0 0,0 0 343 0,1 6 64 16,-4-6 13-16,6 0 2 0,0 0-226 0,0 0-44 16,-3 2-10-16,3-2-2 0,0 0-57 0,0 0-12 15,0 0-3-15,0 11 0 0,3-6-35 0,-3-5-7 16,0 0-2-16,8 3 0 0,-2 2-3 0,3-5-1 15,3 0 0-15,-6-8 0 0,3 6-1 0,3-1-1 16,-3-5 0-16,6 3 0 0,-9-6-10 0,3 3-8 16,-3 0 12-16,3 3-12 0,0-8 10 0,-3 5-10 15,-4-3 8-15,4 3-8 0,-6 0 0 0,0-2 8 16,0 2-8-16,0 2 0 0,-3 1 8 0,0 3-8 16,-2-4 8-16,-1 1-8 0,-3 5 12 0,3 0-4 15,-9 0 0-15,3 5 0 0,-6 1-8 0,-3-1 12 16,3 5-12-16,1 1 12 0,-4 2 3 0,0 0 1 15,0 6 0-15,6-6 0 0,0 3-16 0,6 3 0 0,-3-1 0 16,3 1 0-16,4-6 0 0,-1 5 0 16,6-2 0-16,0 3 0 0,3-6 0 0,5 0 0 0,-5 0 0 0,6-7 0 15,6 7 0-15,0-8 0 0,3-5 0 0,0 0 0 16,6 0 23-16,-1 0 8 0,4-5 1 0,-6 0 1 16,0-9-33-16,3 7 0 0,-3-7 0 0,2-2-9 15,4 1 9-15,0-4 0 0,-3 6 8 0,3-8-8 16,-4 2-20-16,-2 1-9 15,0 2-2-15,-3 3 0 0,0 2 19 0,-3 3 3 0,0 3 1 0,-9-3 0 0,-1 8 8 16,-5 0 0-16,0 0 0 0,0 0 0 16,0 0 0-16,-3 8 0 0,-2 0 0 0,-4 2 0 0,0 3 26 15,-3 1 10-15,3 2 3 0,-3-1 0 0,3-1-30 16,0-1-9-16,-3 0 0 0,3 0 0 0,0 1 12 0,0-6-12 16,3 2 12-16,0 3-12 0,6-10 0 0,0 8 0 15,0-11-10-15,3 2 10 0,3 3 0 0,3-5 0 16,0-5 12-16,3 3-4 0,-3-4-8 0,6-2 0 15,3-2 0-15,3 2 0 0,0-3 0 0,2-2 0 16,1 0 0-16,-3-3 0 16,6 3-32-16,-9-1-4 0,2-4-2 0,-2 5 0 0,6-1 29 0,-12-4 9 15,3 5 0-15,-3 5 0 0,6-5-11 0,-3 7 11 16,-7-2-10-16,1 3 10 0,0 5-8 0,-3 0 8 16,0 0 0-16,-6 0-9 0,0 0 9 0,3 3 0 0,0 7 0 15,-3-4 0-15,-6 7 0 0,3-5 16 16,3 5-4-16,-6-2-1 0,0 2 14 0,0-3 3 15,-3 1 1-15,7 2 0 0,-4 0-16 0,0 1-3 16,0-1-1-16,3-5 0 0,-3 2-9 0,3 4 10 0,3-1-10 16,-3-5 10-16,3 2-10 0,0-2 0 15,3 5 0-15,-3-7 0 0,6 2 0 0,-3-3 0 0,3-5 0 0,3 3 0 16,-3-3 0-16,5-3 0 0,1 3 0 16,3-5 0-16,0-3-60 15,3 2-13-15,6-1-3 0,-6-7-832 0,-3 1-165 0</inkml:trace>
  <inkml:trace contextRef="#ctx0" brushRef="#br0" timeOffset="35196.25">6077 2421 1580 0,'0'0'70'0,"0"0"14"0,0 0-67 0,0 0-17 16,0 0 0-16,0 0 0 0,0 0 108 0,0 0 19 16,6 0 3-16,-6 0 1 0,0 0-43 0,9-3-9 15,0 1-2-15,-3-1 0 0,0 3-26 0,0-8-6 16,-3 3-1-16,0-1 0 0,3 1-21 0,-3 3-5 16,-3 2-1-16,0-6 0 0,0 6 30 0,0 0 5 15,-3-8 2-15,-3 3 0 0,0-3 2 0,0 8 1 16,-3 0 0-16,3 0 0 0,-3 0-17 0,0 0-4 0,-3 3-1 0,3 2 0 15,0 0 1-15,-3-2 0 0,0 2 0 0,3 3 0 16,-2-3-19-16,2 3-3 0,3-2-1 16,-3 2 0-16,3 2-13 0,0-4 0 0,3 1 0 0,3-1 0 15,-6 2 0-15,6-3 0 0,3 3 0 0,0 0 0 16,0 2 0-16,0-4-8 0,6 2 8 0,-6-3 0 16,3 3 0-16,0 0 0 0,3 2 0 0,-3-2 0 15,2-2 0-15,-2-4-12 0,3 4 12 0,-3-1-10 16,0 3 10-16,0-3 0 0,0 0 0 0,-3 3-8 15,3 0 8-15,-6 0-13 0,0 3 5 16,0-6 8-16,0 3 0 0,-3 0 0 0,0 3 0 0,0-4 8 16,-3-1-8-16,0 2 0 0,-3-3 0 0,3 3-11 15,-3-3 11-15,-2 1 0 0,2 1 10 0,-3-7-10 16,3 0 0-16,-6 3 0 0,0 0 0 0,0-1 0 0,-3-4 0 0,0 2 8 16,4-3-8-16,-4 0 0 0,3-2 8 0,0 0-8 15,6-3 0-15,-3 0 0 0,3 3 0 0,3-3 0 16,3 2 0-16,0-1 0 15,3-7-141-15,0 4-25 0,0 2-5 0</inkml:trace>
  <inkml:trace contextRef="#ctx0" brushRef="#br0" timeOffset="35657.55">6366 2461 403 0,'3'-16'17'0,"0"10"5"0,-3 1-22 0,0 3 0 15,0 2 0-15,0 0 0 0,0-11 314 0,0 11 58 16,0 0 12-16,0 0 3 0,0 0-235 0,0 0-46 15,-3 5-10-15,0 1-1 0,-3 1 2 0,3 7 1 16,-9-1 0-16,3 5 0 0,-3-4-27 0,3 4-6 16,0 3-1-16,-3-7 0 0,3 4-41 0,0 1-9 15,1-6-2-15,2 3 0 0,0-3-12 0,6-2 0 16,-6 2 0-16,6-5 0 0,6-3 0 0,0-2 0 16,0-3 0-16,5-3 0 15,1-2-127-15,3-3-28 0,0-3-5 0</inkml:trace>
  <inkml:trace contextRef="#ctx0" brushRef="#br0" timeOffset="35822.11">6529 2109 2062 0,'0'0'92'0,"0"0"18"0,-3 2-88 16,-5-2-22-16,5 3 0 0,-3 2 0 0,0-5 47 0,0 6 5 0,6-6 0 0,0 0 1 15,-3 2-35-15,3 9-7 0,0-3-2 0,0-3 0 16,3 3-9-16,0-3 0 0,6 3 0 0,-9 0-677 15,9 3-135-15</inkml:trace>
  <inkml:trace contextRef="#ctx0" brushRef="#br0" timeOffset="36362.11">6696 2484 460 0,'0'0'20'15,"0"0"5"-15,0 0-25 0,-3 6 0 0,3 2 0 0,0-8 0 0,0 0 315 0,0 0 57 16,0 0 12-16,0 0 3 0,0 0-230 0,0 0-45 16,0 0-10-16,0 0-2 0,0 0-43 0,6-8-9 15,0 2-1-15,0-4-1 0,3 2-22 0,-3 0-5 16,-3 3-1-16,0-9 0 0,3 7 5 0,-3 1 1 16,-3-7 0-16,3 5 0 0,-6-3-4 0,0 4 0 15,-3 1 0-15,3-2 0 0,-6 3 12 0,0-3 1 16,0 3 1-16,-6 0 0 0,0 5-3 0,-3 0-1 15,1 0 0-15,-1 5 0 0,-3 3 9 0,3 2 1 16,0-2 1-16,3 3 0 0,-6 5-9 0,7 2-3 16,-4 1 0-16,3-3 0 0,0 0-10 0,3 5-3 15,3-8 0-15,-3 5 0 0,6-4-16 0,0-1 0 16,6 3 0-16,0 0 0 0,3-6 0 0,3 3 0 0,3 3 0 0,0-8 0 16,6 0 12-16,0 3-2 0,0-9 0 0,3 4 0 15,-1-6-10-15,7 0 0 0,0-6 0 0,0 4 0 16,3-4-9-16,-3-1 9 0,-1-7 0 0,1 4 0 15,0-3-21-15,-3-1 2 0,0-2 1 0,-4 6 0 16,-2-9 5-16,-3 3 1 0,-6-2 0 0,3 5 0 16,-9-8 12-16,0 5 0 0,0 0 9 0,-6 3-9 15,0-6 8-15,-3 6-8 0,0 0 0 0,-3 2 9 0,1 3-9 16,-1-5-9-16,-3 8 9 0,0 2-13 16,-3 3 27-16,0 0 6 0,3 0 0 0,-6 8 1 0,4-3-8 15,-1-2-1-15,3 7-1 0,0-2 0 16,6 3-11-16,-3 2 0 0,3 0 0 0,3 1 0 15,3-1 0-15,3 0 0 0,0 0 0 0,6-5 0 16,3 3-48-16,0-3-11 0,3 0-2 16,6-3-1-16,6-2-136 0,-1-1-27 0,1-2-6 15,3 0-1-15</inkml:trace>
  <inkml:trace contextRef="#ctx0" brushRef="#br0" timeOffset="36748.6">7038 2421 691 0,'0'0'61'0,"0"0"-49"15,-3 5-12-15,-2-5 0 0,-1 6 369 0,3-6 71 16,-3 7 15-16,0-1 2 0,-3 2-255 0,6-3-51 0,0 8-11 0,-3-7-1 16,0 4-75-16,3 1-16 0,-3-3-2 0,3 2-1 15,-3 3-21-15,3 1-5 0,0-6-1 0,0 0 0 16,0 2-18-16,0-2 0 16,3 0 8-16,-3-3-8 0,6 3 0 0,-3-8 0 0,0 0 8 0,3 6-8 15,-3-6 0-15,9 5 8 0,0-5-8 0,0-5 0 16,3-1 12-16,0 4-4 0,0-9 0 0,5 3-8 15,19-13-11-15,-15 8 0 0,-3-1 0 16,-3-1-10-16,0 1-3 0,6-2 0 0,-4 6 0 16,1 2 11-16,0-5 1 0,-3 5 1 0,-3-5 0 15,0 7 11-15,-3-2-13 0,0 6 5 0,-9 2 8 16,0 0 0-16,0 0 0 0,0 0 0 0,0 0 0 16,6 10 9-16,-6-4 10 0,-3 1 1 0,-3 7 1 15,0-6 9-15,3 2 2 0,-6 3 0 0,6 1 0 0,-6-1-13 16,6 0-3-16,-3-8 0 0,0 9 0 0,0-1-16 15,6-5 8-15,3 0-8 0,-3 2 0 0,3-4 0 16,3 2 0-16,0-3 0 0,0-5 0 0,6 8-8 16,0-8-6-16,3-5-1 0,-1 2 0 15,1 0-180-15,-3 1-36 0,6-6-7 16</inkml:trace>
  <inkml:trace contextRef="#ctx0" brushRef="#br0" timeOffset="37325.51">7583 2503 1785 0,'-6'8'79'0,"6"-8"17"0,0 0-77 0,0 0-19 15,0 0 0-15,0 3 0 0,0-3 89 0,0 0 15 16,3 5 2-16,-3-5 1 0,9 5-16 0,-3-5-3 0,3 0-1 0,-3 0 0 16,-6 0-43-16,6-8-9 0,0 3-2 0,3 0 0 15,0-3-1-15,0 2 0 0,0-2 0 0,2 1 0 16,-5-4-32-16,3 3 0 0,-3-5 0 0,3 7 0 15,-3-7 13-15,-3 3-4 0,0-1-1 0,-3-2 0 16,-3 2 13-16,0-2 3 0,0 0 0 0,0 0 0 16,-3 5 12-16,-3-6 2 0,3 1 1 0,-5 3 0 15,-1 2-11-15,0 2-1 0,0 1-1 0,0 2 0 16,-3 3 5-16,0 8 1 0,-3-2 0 0,3-1 0 16,-2 6-8-16,2 4 0 0,-3-1-1 0,0 7 0 15,6-3-11-15,-3 9-1 0,0-9-1 0,3 3 0 16,3 6-10-16,3-9 0 0,-2 1 9 0,5 2-9 0,0-2 0 15,0-6 0-15,3 0 0 0,3 0 8 0,3 1-8 16,2-6 0-16,-2-3 0 0,6 0 0 0,0-2 0 16,3-3 0-16,3-3 0 0,0 0 0 0,3-4-9 0,-3-1-3 15,-1-3-1-15,-2 0 0 0,3 1-6 0,0-3-1 16,0-1 0-16,0-4 0 0,-3 2 12 0,2 3 8 16,-5 0-12-16,3 2 12 0,-3-8-14 15,-3 11 4-15,3-5 1 0,-6 5 0 0,-3 3 9 16,-3 5 0-16,0-8 0 0,0 8 0 0,0 0 0 0,-3 3 12 15,-3 2-4-15,0 0 0 0,-3 3 8 0,3 5 1 16,-6 1 1-16,3-1 0 0,3 5-6 0,-3-4-2 16,3-1 0-16,1 5 0 0,2-4-10 0,0-1 0 15,0 0 0-15,3-5 8 0,3 3-8 0,3-3 8 16,-4 0-8-16,4-3 8 0,3 0-8 0,3-2 0 16,0 2 0-16,0-5 0 0,3-5 0 0,3 2 0 0,-6-2 0 0,3 0 0 31,-1-1-31-31,1-4 2 0,-3 4 0 0,0-7 0 15,0 3-125-15,0 2-25 0,3-11-5 0,-3 3-646 0,3-2-130 0</inkml:trace>
  <inkml:trace contextRef="#ctx0" brushRef="#br0" timeOffset="37650.05">8387 1625 2073 0,'-3'-14'184'0,"0"9"-147"0,3 2-29 0,0-2-8 0,0-3 87 0,0 3 16 15,0-3 3-15,-3 3 1 0,0-1 5 0,3 6 2 16,0 0 0-16,0 0 0 0,-3 6-43 0,-3 7-9 16,-3 0-2-16,0 6 0 0,0-1-18 0,-6 9-4 15,0-1-1-15,-2 6 0 0,-1 2-3 0,-6 11-1 16,0-5 0-16,-6 7 0 0,1 9-7 0,-1-3-2 16,-3 0 0-16,6 0 0 0,3 5-24 0,4-8 8 15,-1 6-8-15,3-1 0 0,6-7 0 0,3 0 0 16,-3-6 0-16,6-8 0 0,3-2 0 0,0 0 0 15,0-11 8-15,3 0-8 0,0-2 0 0,3-1 0 16,0-10 0-16,0 3 8 0,6-3-8 0,0-3 0 16,0-5 0-16,3 0 8 0,3 0-8 0,3-5 0 0,0-3 0 15,2 2 0 1,1-1-63-16,0-7-11 0,0 1-2 0,0 3-1 16,0 2-162-16,-4-6-32 0</inkml:trace>
  <inkml:trace contextRef="#ctx0" brushRef="#br0" timeOffset="73763.48">9122 2360 403 0,'0'0'36'0,"0"0"-36"15,0 0 0-15,0 0 0 0,0 0 220 0,0 0 38 16,0 0 7-16,0 0 2 0,0 0-135 0,0 0-28 16,0 0-4-16,0 3-2 0,0-3-7 0,0 0-2 15,0 0 0-15,6 5 0 0,-3 0-13 0,3-5-4 16,-3 0 0-16,6 3 0 0,-3-3-10 0,0 0-2 16,6 0-1-16,-3 0 0 0,2-3-16 0,-2 3-3 15,3 0-1-15,3 0 0 0,0-5-16 0,3 0-3 16,0 5-1-16,0-3 0 0,2 3-8 0,1-5-2 15,0 5 0-15,-3 0 0 0,-3-8-9 0,3 8 0 16,-3-5 0-16,3 5 8 0,-4 0-8 0,1-6 0 16,-3 4 0-16,0 2 0 0,3 0 0 0,-6 0 0 15,0 0 0-15,0 0 0 0,0 0 0 0,-3 0 0 0,-6 0 0 0,0 0 0 32,0 0-191-32,0 0-30 0</inkml:trace>
  <inkml:trace contextRef="#ctx0" brushRef="#br0" timeOffset="74120.56">9086 2487 1346 0,'0'0'60'0,"0"0"12"0,0 0-58 0,0 0-14 15,0 0 0-15,0 0 0 0,0 0 131 0,-6 5 23 16,6-5 5-16,0 0 1 0,0 8-48 0,0-8-8 16,0 6-3-16,0-1 0 0,6-2-21 0,-3-1-4 15,0 1 0-15,6 2-1 0,0-5-15 0,0 0-2 16,3 0-1-16,0 0 0 0,0 0-6 0,0 0-2 16,3 0 0-16,-1 0 0 0,1 0-49 0,0 0 0 15,3-8 0-15,0 8 0 0,3-2 0 0,0-1 16 16,-1 3-3-16,-2-8-1 0,3 5-12 0,-3 1 8 0,-3 2-8 15,0 0 0-15,0-6 0 0,-3 6 0 16,2-2-8-16,-2 2 8 0,0 0-16 0,0 0 3 16,0 2 1-16,-3-2 0 15,-3 6-142-15,3-6-28 0,-3 0-6 0</inkml:trace>
  <inkml:trace contextRef="#ctx0" brushRef="#br0" timeOffset="74598.31">9107 2151 1915 0,'0'0'42'0,"0"0"9"0,0 0 1 0,0 0 2 0,0 0-43 0,0 0-11 16,0 0 0-16,0 0 0 0,0 0 112 0,0 0 20 15,9 0 4-15,3 0 0 0,-6 0-40 0,3-5-9 16,0 5-2-16,0-8 0 0,3 3-45 0,3-1-8 16,-4 4-3-16,4-4 0 0,3-4 4 0,0 2 1 15,3 0 0-15,0-3 0 0,0 3-34 0,2-5 0 16,-2 0 0-16,0 0 0 0,0-1 0 0,-3 1-9 15,3 0-1-15,-4-6 0 0,1 6 10 0,-3 5 0 16,0-5 0-16,-3 8 0 0,-3-3 0 0,0 3 8 16,-6-1-8-16,-3 6 0 0,0 0 20 0,0 0-1 15,0 0 0-15,-3 6 0 0,-3-1 3 0,-3 3 1 16,3 5 0-16,-3 0 0 0,0 0-8 0,0 1-2 0,0-4 0 16,0 6 0-16,3 3-5 0,0-1 0 0,3-5-8 15,-3 1 12-15,4 2-12 0,2-3 8 0,2 3-8 0,1-3 0 16,0-5 0-16,3 5 8 0,0 0-8 0,3-7 0 15,-3 1 0-15,0 1 0 0,3 3 0 0,0-8 0 16,0-1 0-16,-3 1-18 0,3 2 2 0,0 1-912 16,0-6-182-16</inkml:trace>
  <inkml:trace contextRef="#ctx0" brushRef="#br0" timeOffset="75555.47">10301 2471 1724 0,'0'0'76'0,"0"0"16"0,0 0-73 0,0 0-19 15,0 0 0-15,0 0 0 0,0 0 106 0,0 0 18 16,0 0 3-16,0 0 1 0,0 0-60 0,3 6-11 16,0 1-2-16,3-7-1 0,3 3-19 0,0-3-4 15,2 0-1-15,1 0 0 0,3 0-21 0,0-3-9 16,0-2 8-16,0 0-8 0,3 2 14 0,-3-2-2 16,-1-3-1-16,1 3 0 0,-3-9-11 0,3 7 12 15,-3-4-12-15,-3 3 12 0,-3-5 2 0,3 5 1 16,-6-3 0-16,3 3 0 0,-6-5 10 0,0 8 3 15,0-3 0-15,-6-3 0 0,3 3-2 0,-6 3 0 16,0 2 0-16,0-2 0 0,-6-3-13 0,-3 6-2 16,-2-1-1-16,-1 6 0 0,-3 2-10 0,0 0 0 15,0 3 0-15,0 3-11 0,1-3 35 0,2 5 6 0,-3 0 2 0,3 6 0 16,0-1-21-16,3 3-11 0,4-2 12 0,-1 2-12 16,3-3 9-16,0 4-9 0,3-4 0 0,3 1 9 15,0-3 1-15,6-1 0 0,0 7 0 0,3-9 0 16,0 0-10-16,3 0 0 0,3 0 9 0,0-5-9 15,6 3 9-15,0-6-9 0,2 3 12 0,4-8-12 16,3 6 0-16,-3-9 0 0,6 0 0 0,2-5 0 16,1 6 0-16,0-6-11 0,0 0 11 15,-3-3-13-15,-1 3-27 16,1-5-6-16,-3 0-1 0,0 0 0 0,0-9-17 0,-4 7-3 16,1-1-1-16,-3-3 0 0,0-2 28 0,0 2 6 0,-3 1 1 15,0 5 0-15,-4-8 33 0,-2 7-8 0,0 1 8 0,0 2 0 16,-6 4 0-16,0 1 0 0,0 6 0 0,-3 0 0 0,0 0 28 0,0 0 4 15,0 0 0-15,-6 6 0 0,0 7 8 0,0-5 3 16,0 2 0-16,-3 6 0 0,4 3 8 0,-4-6 1 16,0 0 1-16,0 6 0 0,3-6-37 0,-3 5-8 15,3-4-8-15,-3-1 11 0,3 0-11 0,0 0 8 16,0 1-8-16,3-1 8 0,3-8-8 0,0 3 0 16,0 0 0-16,0-8 8 15,0 0-32-15,6 5-6 0,3 1-2 0,3-6 0 16,-3-6-163-16,3 6-33 0,15-13-6 0,-7 0-2 0</inkml:trace>
  <inkml:trace contextRef="#ctx0" brushRef="#br0" timeOffset="75705.77">10893 2114 1954 0,'0'0'43'0,"-3"5"9"0,-6 1 1 0,0 2 3 0,3-3-45 0,0-3-11 0,-3 9 0 15,6 2 0-15,0-5 12 0,3-2 0 0,0 7 0 0,0-5-893 16</inkml:trace>
  <inkml:trace contextRef="#ctx0" brushRef="#br0" timeOffset="76172.28">10911 2405 1814 0,'0'-5'40'0,"3"5"8"0,-3-8 1 0,3 5 3 0,0 1-42 0,0-4-10 16,-3 6 0-16,0 0 0 0,0 0 116 0,0 0 20 15,0 0 5-15,0 0 1 0,0 6-55 0,-3 7-11 16,0-8-3-16,0 8 0 0,-3 1-10 0,0 1-3 15,-3 4 0-15,-3-1 0 0,3-2-9 0,-3 3-3 16,-3-1 0-16,7 1 0 0,-1-3-21 0,0 0-5 16,0-3-1-16,0 0 0 0,6-5-21 0,3 0 8 15,3 3-8-15,0-4 0 0,6-7 0 0,0 0 0 16,6 0 0-16,-1 0 0 0,4-7 27 0,3-4 4 0,0 3 1 16,0-5 0-16,0 0-32 0,-1-1-20 0,1 1 4 15,0-5 0-15,-3 4 16 0,3 1-8 0,-3-5 8 0,3 4 0 16,-4 6-8-16,-2-5 8 0,-6 3 0 0,0 7 0 15,0-2-15-15,-3 5 4 0,0 0 1 0,-6 5 0 16,-3 3 10-16,0 3 16 0,-3-1-4 0,0 3-1 16,0 1 5-16,-3 1 2 0,3 1 0 0,-3 3 0 15,3-9 1-15,0 4 0 0,3-1 0 0,0-3 0 16,3 6-19-16,0-8 10 0,3 5-10 0,0-7 8 16,0 2-8-16,3-3 0 0,6 0 0 0,3-2 0 15,0-3-32 1,3 0-11-16,3-3-2 0,-3-2-891 0,-1 0-177 0</inkml:trace>
  <inkml:trace contextRef="#ctx0" brushRef="#br0" timeOffset="76761.23">12137 2082 1036 0,'0'6'92'0,"0"-6"-73"16,-6 5-19-16,3 0 0 0,-6 3 230 0,1 5 42 15,-4-5 9-15,0 5 2 0,-3 6-133 0,0 0-26 16,0-1-6-16,3 3-1 0,-3 6-41 0,0-1-9 15,3-2-2-15,-5 10 0 0,2-2-41 0,-3 0-8 16,0 2-1-16,0-2-1 0,0 0-5 0,3-3-1 16,1-3 0-16,-1 1 0 0,3-3-8 0,3-9-17 15,3 1 4-15,0-2 1 16,3-1-151-16,3-5-29 0,0-8-7 0,0 0-1 0</inkml:trace>
  <inkml:trace contextRef="#ctx0" brushRef="#br0" timeOffset="77193.73">12233 1879 2336 0,'-15'-6'52'0,"9"12"10"0,-3-6 2 0,3 5 1 0,-3-5-52 0,0 0-13 0,-3 8 0 0,3-3 0 15,3-2 62-15,0 2 10 0,3 6 1 0,0 2 1 16,-6 0-18-16,6 0-3 0,-3 1-1 0,0 7 0 0,1-3-32 0,2 3-6 15,-3 3-2-15,3-3 0 16,-3 3 6-16,0 3 1 0,3-6 0 0,0 5 0 0,3-7-19 0,0 7 0 16,3-7 0-16,0 2 0 0,3-3 16 0,0-4-3 15,3-1-1-15,-1 0 0 0,4-8-12 0,0 3 0 16,0-2 0-16,3-6 0 16,3-6-23-16,3 1-7 0,3 2-2 0,-4-7 0 15,4 2 4-15,0-5 1 0,0-1 0 0,-3 1 0 16,0-5-9-16,-1-1-3 0,1 1 0 15,3-4 0-15,-3 4 26 0,0-3 5 0,-3 2 8 0,-1 1-13 0,1 2 13 0,-6 3 0 16,0 7 0-16,-6-2 0 0,0 3 15 0,-6 5-4 16,0 0-1-16,-9 8 0 0,0 3 43 0,-6 5 9 15,0 2 2-15,-3 6 0 0,1-3-9 0,-1 5-2 16,-3 1 0-16,0 5 0 0,0-1-14 0,-3-4-3 16,1 5-1-16,-1 2 0 0,3-2-17 0,0 0-3 15,6 2-1-15,0-8 0 0,1 6-14 0,5-5 0 0,3-9 0 0,6 3 0 31,0-2-25-31,6-1-11 0,3-4-3 0,2-7-891 0,4-1-178 0</inkml:trace>
  <inkml:trace contextRef="#ctx0" brushRef="#br0" timeOffset="77743.92">12551 2511 2581 0,'-15'3'114'0,"12"-1"24"0,-3 6-110 0,6-8-28 16,0 0 0-16,0 0 0 0,-3 0 40 0,3 0 4 16,0 0 0-16,0 0 0 0,0 0-32 15,9-5-12-15,6-3 11 0,0 0-11 0,-3 3 0 0,6-6 8 16,-6 1-8-16,5-1 0 0,1-2 0 0,0-1 0 16,-3 1 0-16,-3 3 0 0,0-4 0 0,-3 4 12 15,-3-1-3-15,-3 3-1 0,0-5-8 0,-3 8 0 16,-3-3 0-16,-3-3 0 0,-3 9 0 0,0-4 0 15,-6 6 0-15,0 0 8 0,-6 6 28 0,1 2 6 16,-4 0 1-16,3 5 0 0,-3 5-9 0,0-5-2 16,6 6 0-16,1 0 0 0,2 2 0 0,3-3-1 15,0-2 0-15,3 0 0 0,3 5-31 0,3-8 8 16,0 6-8-16,3-6 0 0,6-5 0 0,0 3 0 16,0-1 0-16,3 1 0 0,6-9-13 0,0 1-3 15,5-3 0-15,4 0 0 0,0 0 4 0,6-5 0 16,0-3 0-16,2 3 0 15,1-9-22-15,-3 6-4 0,-3-2-1 0,-1-3 0 0,-2 5 11 0,-6-3 3 16,0 3 0-16,-3 0 0 0,-3 3 16 0,-3 5 9 16,-3-5-10-16,-6 5 10 0,0 0 0 0,-3 8 10 0,-3 2 0 15,0 3 0-15,-3 1 28 0,-3-6 6 0,0 5 0 0,0 0 1 16,3-2 3-16,-3 2 1 0,6-8 0 0,-3 3 0 16,6-3-25-16,3 3-4 0,0-8-2 0,0 0 0 15,0 0-18-15,0 0 0 0,9-5 0 0,3 2 0 16,0-7 10-16,0 2-2 0,3-5 0 0,3-6 0 15,3 6-8-15,-1-8 0 0,-2 2 0 0,3 1 0 0,3-4 0 16,0 4 0-16,0-3 0 0,-4 2 0 16,-2-2-24-16,0 3-8 0,0-1 0 15,3 6-1-15,0-8-171 0,-1 7-35 0</inkml:trace>
  <inkml:trace contextRef="#ctx0" brushRef="#br0" timeOffset="78600.63">13498 2114 518 0,'0'0'46'0,"6"-3"-37"0,-1-2-9 0,1 0 0 16,-3 2 233-16,0-2 45 0,3 0 9 0,-3-1 1 15,3 4-108-15,0-4-21 0,3 1-5 0,0 2-1 0,0-2-51 0,3-3-10 16,-3 8-3-16,6-5 0 0,0-3-38 0,-3 3-8 16,5-3-2-16,1 2 0 0,-3-4-22 0,0-1-5 15,3 6-1-15,-3-8 0 0,0 7-5 0,0-7 0 16,-1 5-8-16,1-5 12 0,-3 2 5 0,3 4 1 16,-3-7 0-16,0 1 0 0,-3 0-18 15,0 0 0-15,0-6-8 0,-3 6 8 0,0-8 0 0,-6 2 13 16,0 1-1-16,-3-1 0 0,-3 3-4 0,0 3-8 15,-3 0 11-15,0 8-11 0,-6-1 32 0,0-2 0 16,-3 11 0-16,-6 2 0 0,-5 3 5 0,-7 3 1 16,-3 7 0-16,-2 3 0 0,2-2-9 0,3 2-1 0,0 6-1 15,4 4 0-15,-1 1-11 0,3 2-1 16,3 4-1-16,4-4 0 0,-4 3-14 0,6-3 0 16,-3-2 8-16,0 2-8 0,3 4 0 0,4-7 0 0,-1 4 0 15,3-4 0-15,0-4 0 0,6-1 0 0,0 1 0 0,3-1 0 16,0-2 0-16,3-3 0 0,3-2 0 0,0-6 0 15,0 0 8-15,6-5-8 0,0 0 0 0,0-3 0 16,-6-5 8-16,12 0-8 0,0-2 0 16,3-1 9-16,0-5-9 0,0 0 0 0,2-5 0 0,-2 0 8 15,3-6-8-15,3 6 0 0,0-8 0 0,3 10 0 16,-1-10 0-16,4 8 0 0,-3 0-10 0,0-1 10 16,0 1-16-16,0 3 2 0,-7 4 1 0,1 4 0 15,-3 2 13-15,-3 0 0 0,-3 2-10 0,-3 4 10 16,0 2 0-16,-6 2 0 0,-3-5 0 0,-3 9 0 15,0-6 0-15,-9 5 20 0,3 0-3 0,-3 6 0 16,3-6-25-16,-2 5-6 0,-4-4-1 0,0 7 0 0,-3-8 15 16,3 5 8-16,0-4 0 0,0-6-8 0,4 2 24 0,-1 3-1 15,3-5-1-15,3-2 0 0,0 2-2 0,0-3 0 16,6 3 0-16,3-8 0 0,0 0-20 0,0 5 0 16,0-5 0-16,6 3 8 0,3 2-8 0,0 0 0 15,6-5 0-15,0 0 0 0,-1 3 0 0,4-3 0 16,0-3 0-16,3 3 0 0,-3 0 0 0,3 0-18 15,-1-5 3-15,1 2 1 16,3 1-27-16,-3-1-6 0,0 3-1 0,-3-5 0 16,-3 5-113-16,2 0-23 0,-5-8-5 0,0 8-992 0</inkml:trace>
  <inkml:trace contextRef="#ctx0" brushRef="#br0" timeOffset="79217.53">13911 2334 691 0,'0'0'61'0,"0"0"-49"0,-6 0-12 0,3 0 0 15,0 0 388-15,-3 0 74 0,1 0 15 0,2 8 3 16,-3-3-306-16,3 3-62 0,0-3-12 0,-3 3-2 16,3-3-42-16,0 9-8 0,-3-7-1 0,3 4-1 15,-3 5-15-15,0 2-3 0,0-4-1 0,0-1 0 16,0 5-11-16,0-4-1 0,0-1-1 0,0 0 0 15,3 0-5-15,0-5-1 0,0 3 0 0,6-3 0 16,-3-8-8-16,0 0 0 0,3 8 0 0,-3-8 0 16,9 2 8-16,0-2-8 0,3-2 0 0,0-1 8 15,3-2-8-15,3-3 0 0,-1-5 9 0,1-1-9 16,3-1 0-16,0-1-18 0,3-3 3 0,0-2 1 0,2 2-7 16,-2 1-2-16,3-1 0 0,-3 4 0 15,0-4 7-15,-6 6 2 0,2 0 0 0,-8-1 0 0,0 6 14 0,-3 3 0 16,0 5 0-16,-9 0 0 0,0 0 0 0,0 0 0 15,0 5 0-15,-3 3 0 0,-3 6 28 0,3-1 0 16,-6 0-1-16,0 0 0 0,-3 0-3 0,0 6 0 16,-2-6 0-16,2 6 0 0,0-6-5 0,0 3-2 15,3-3 0-15,0 0 0 0,3 1-9 0,3-4-8 16,0-2 12-16,3 3-12 0,3-3 8 0,-3-8-8 16,9 0 0-16,0 5 0 0,3-5 0 0,0 0 0 15,6-5 8-15,-4-3-8 0,4 2 0 0,3-7 0 0,-3 3 0 16,3-4 0-16,0-2-16 0,2 3-4 0,1-5-1 0,-3-1 0 15,0 6-3-15,-3 0 0 0,-3-1 0 16,3 7 0-16,-7 1 24 0,4-2-11 0,-3 3 11 16,-3 0-8-16,-3 2 8 0,-6 3 0 0,0 0 0 0,0 0-8 15,0 0 8-15,0 8 8 0,-6 0-8 0,3 5 11 16,-3-2 12-16,0 5 2 0,0 0 1 16,0-1 0-16,-3 4-12 0,4-6-2 0,-1 0-1 0,3 1 0 15,0-1-11-15,3-3 0 0,0 4 0 0,6-6 0 16,0-3 0-16,-1 3 0 0,4-3 0 0,0-5 0 15,6 0-48-15,0 0-14 0,6 0-3 16,0-5-1-16,0 0-178 0,-1-3-35 0</inkml:trace>
  <inkml:trace contextRef="#ctx0" brushRef="#br0" timeOffset="79741.22">14745 2439 1382 0,'-9'6'61'0,"6"-4"13"16,-3 4-59-16,3 2-15 0,-3 2 0 0,0-4 0 0,3 1 273 0,0 1 52 15,-3 0 11-15,6-2 1 0,0-6-213 0,0 0-42 16,0 0-9-16,0 0-1 0,6 5-40 0,3-2-7 16,0-6-1-16,3 3-1 0,0-8-11 0,0 3-3 15,3-3 0-15,-1 2 0 0,4-7-9 0,0 0 0 16,-3 0 0-16,0 0 8 0,-3-1-8 0,0 1 0 16,-3 0 9-16,3 2-9 0,-4-2 0 0,-2-8 8 15,0 2-8-15,0 1 0 0,-3-1 0 0,0 3 8 16,0-2-8-16,-3 5 0 0,-3-1 0 0,-3 1 0 15,-3 5 0-15,-2 6 0 0,-1 2 14 0,-6 2-2 0,-6 6 0 16,0 0 0-16,0 5 24 0,0 6 5 0,4-1 1 0,-1-2 0 16,3 3-10-16,0 5-3 0,3-3 0 0,3 0 0 15,-3 3-17-15,6 2-4 0,1-7-8 0,-1 2 12 16,6-3-12-16,-3-4 0 0,9-1 0 0,0 0 0 16,0-8 0-16,3 3 0 0,0-2 0 0,2-4 0 15,1-2 0-15,3-2 8 0,0 2-8 0,0-6 0 16,3-2 0-16,0-2-15 0,3-3 3 0,0-1 1 15,-1-1-16 1,-2-1-3-16,6 0-1 0,-3 3 0 0,-3-6 7 0,0 6 2 0,0 0 0 16,0 2 0-16,-4 3 22 0,-2 3-11 0,-3 2 11 0,-6 3-8 15,0 0-2-15,0 0 0 0,-6 8 0 0,0-3 0 16,1 9 42-16,-1-1 8 0,0 0 1 0,-3 6 1 0,3 2-27 16,0-8-6-16,-3 5-1 0,3-4 0 0,3 2-8 15,3-1 0-15,0-7 0 0,6 0 0 0,0 3 0 0,0-3 0 16,3-3 0-16,0-5 0 0,3 0 0 0,2 0 0 15,4-5 0-15,0-3 0 16,3-5-25-16,0-1-7 0,-3 1-2 0,0-5 0 16,-1 4-38-16,1-4-7 0,0-3-1 0,0-6-1 15,-3 1-70-15,3 2-13 0,3-10-4 0,-1 2-916 0</inkml:trace>
  <inkml:trace contextRef="#ctx0" brushRef="#br0" timeOffset="79984">15575 1622 1843 0,'0'0'164'0,"0"0"-132"15,0 0-32-15,0 0 0 0,-3-3 183 0,-3 1 29 0,0 2 7 0,0 0 1 16,-3 0-73-16,4 5-15 16,-1-2-2-16,-3 7-1 0,0-2-50 0,0 5-11 0,0 1-1 0,-6 4-1 15,0 9-36-15,-3-1-7 0,-3 0-2 0,-2 14 0 16,-1-3 2-16,-3 3 0 0,0 13 0 0,3 0 0 16,-2 0-11-16,-1 5-3 0,3 0 0 0,0 0 0 15,6 0-9-15,0-5 0 0,1-5 0 0,5-3 0 16,0-5 0-16,3-3 0 0,3-6 8 0,3-4-8 15,0-6 0-15,6 0 0 0,0-2 0 0,3-6 0 16,3-2 0-16,0-4 0 0,6-1 0 0,2-6 0 16,4 0-73-16,3-6-7 0,6-7-2 0,3 0-1402 15</inkml:trace>
  <inkml:trace contextRef="#ctx0" brushRef="#br0" timeOffset="86582.51">2077 4331 288 0,'0'0'12'0,"0"0"4"0,0 0-16 0,0 0 0 15,0 0 0-15,0 0 0 0,0 0 241 0,0 0 46 16,0 0 9-16,0 0 1 0,0 0-133 0,0-8-28 16,5 3-4-16,-5 5-2 0,0-8-34 0,3 3-8 15,-3-1 0-15,6 1-1 0,-6-3-23 0,3 0-5 16,6 3-1-16,-6-6 0 0,6 1-8 0,-3 5-2 16,6-9 0-16,-3 1 0 0,-3 0 5 0,9-3 1 15,-6 5 0-15,6 1 0 0,3 2-40 0,-1-5-14 16,-5-1 9-16,3 4-9 0,3-1 12 0,0 6-2 15,-3-6-1-15,0 6 0 0,0 2-9 0,-1-4 0 16,-2 1 0-16,-3 6 8 0,0-5-8 0,3 2 0 16,-3 3 0-16,-3 3 0 0,3-3 0 0,0 5 0 15,-9-5 0-15,6 3 0 0,0 2 0 0,0 3 0 0,-6 0 0 16,0 0 8-16,0 0-8 0,0 3 12 0,0-1-12 0,-6 3 12 16,-3 3 0-16,3 5 0 0,0-2 0 0,-6-3 0 15,3 2-4-15,-6 3-8 0,0 3 12 0,0-5-4 16,-2-1-8-16,-1 6 0 0,-3 0 9 0,-3 0-9 15,3 0 8-15,-6-1-8 0,7 4 10 16,-1-3-10-16,3 2 24 0,3-5-2 0,0 6 0 0,0-9 0 16,6 3-5-16,-3-2-1 0,3-1 0 0,4-2 0 15,-1 0-16-15,6-3 10 0,0-2-10 0,3 0 8 16,0-3-8-16,5-3 0 0,1 0 0 0,3 3 8 16,-6-8-8-16,6 0 10 0,6 0-10 0,-3-8 10 15,0 5-10-15,6 1 0 0,-1-6 9 0,-5 3-9 16,6-3 0-16,-3 2 0 0,3-2 0 0,-3-2-12 15,0-1-44-15,-4-2-10 0,4-3-2 0,-3 3 0 16,3 0-148-16,0-6-31 0,-3 1-5 0</inkml:trace>
  <inkml:trace contextRef="#ctx0" brushRef="#br0" timeOffset="86940.68">2892 3966 2145 0,'0'0'47'0,"0"0"9"0,0 0 3 0,0 0 2 0,0 0-49 0,0 0-12 0,0 0 0 0,0 0 0 16,0 0 94-16,0 0 16 16,0 8 3-16,-6 3 1 0,3 2-26 0,-3 0-6 0,0 0-1 0,0 6 0 15,-3 2-22-15,-3 0-5 0,1-2-1 0,-7 5 0 16,3 2-12-16,-3 3-2 0,-9 3-1 0,3 0 0 15,-2-1-14-15,2 1-2 0,6 2-1 0,-6-2 0 16,3 3-8-16,0-4-1 0,-2 4-1 0,2 2 0 16,6-11-11-16,3 1 0 0,3-1 9 0,0-2-9 15,0 0 8-15,6 0-8 0,3-9 8 0,0 1-8 16,0-2 0-16,6-1 8 0,3-8-8 0,3 3 0 0,3-5 0 16,-3-3 9-16,6 0-9 0,-3-3 0 0,2-5 0 15,4 3 0-15,0-3 0 0,0-3 0 16,6 3-62-16,-12-8-16 0,5 3-3 0,1-3-856 15,-6 6-171-15</inkml:trace>
  <inkml:trace contextRef="#ctx0" brushRef="#br0" timeOffset="89406.33">2916 4464 518 0,'0'0'23'0,"0"0"5"0,0 0-28 0,6-3 0 0,-6 0 0 0,0 3 0 16,0 0 293-16,0 0 54 0,0 0 10 0,6-2 3 15,-6 2-222-15,0 0-44 0,0 0-9 0,6 2-1 16,-6-2-27-16,0 0-5 0,9 6 0 0,-9 1-1 15,3 1-8-15,-3-2-2 0,0 2 0 0,-3 2 0 0,3 1-6 0,-9 2-2 16,3 0 0-16,0 0 0 0,-3 1 0 0,3-1 0 16,0 0 0-16,0 0 0 0,3 1-3 0,-6-1-1 15,3 0 0-15,3 0 0 0,0-5-11 16,3 0-2-16,-6 0-1 0,3-3 0 0,3 3-7 0,0-8-8 16,0 0 11-16,0 0-11 0,0 0 12 0,0 0-12 15,0-8 12-15,9 0-12 0,-9 1 21 16,6-1-2-16,0-3-1 0,3-2 0 0,-6 0-18 0,3-1 0 15,6 1 0-15,-3 0 0 0,-6 2 0 0,6 1 13 16,3-9-2-16,0 6-1 0,2 5-10 0,-2-5 0 16,-3 0 9-16,6-1-9 0,0 6 0 0,-3 0 0 15,-3 1 0-15,0-1 0 0,3 2 0 0,-3 4 0 16,3-4 0-16,-3 6-8 0,-4 0 8 0,1-5 0 16,3 2 0-16,0 3 0 15,-9 0-92-15,0 0-16 0,0 0-3 0</inkml:trace>
  <inkml:trace contextRef="#ctx0" brushRef="#br0" timeOffset="89843.92">3595 3895 1429 0,'0'0'63'0,"0"0"13"0,0 0-60 0,0 0-16 16,0 0 0-16,0 0 0 0,0 0 129 0,0 0 23 15,0 10 5-15,-3-2 1 0,-3 0-54 0,3 3-10 16,-6 2-2-16,6 3-1 0,-6 2-22 0,-3 1-4 16,-3 7-1-16,3-5 0 0,0 3-15 0,0 3-3 15,-11 5-1-15,5 2 0 0,0 0-17 0,-3 3-3 16,0-2-1-16,-3 2 0 0,3-5-8 0,7 2-3 16,-7-2 0-16,3-1 0 0,0 4-13 0,3-9 9 15,3 6-9-15,3-6 8 0,0-4-8 0,0 1 0 16,6-4 0-16,0-3 0 0,6-3 8 0,0-2-8 15,6-3 0-15,0 0 8 16,-3-6-65-16,3-2-14 0,6-2-2 0,0-4-1 16,0 4-134-16,0-12-26 0</inkml:trace>
  <inkml:trace contextRef="#ctx0" brushRef="#br0" timeOffset="90028.37">3577 4456 1533 0,'0'0'68'0,"0"0"14"0,0 0-66 0,0 0-16 0,0 0 0 0,0 0 0 15,-3 8 148-15,0-3 25 0,-3 3 6 0,3 0 1 16,-9 2-62-16,6 1-12 0,-3 2-2 0,3 0-1 16,0 1-37-16,3-1-7 0,-6 0-2 0,0 3 0 0,0-3-33 0,6 3-8 15,-6-3 0-15,4 0-1 0,2-2-15 16,3 0 0-16,0-1 0 0,3-5 0 16,5-2-75-16,-2-3-11 0,-3-3-2 0,6-2-1070 15</inkml:trace>
  <inkml:trace contextRef="#ctx0" brushRef="#br0" timeOffset="90179.06">3758 4220 1036 0,'0'0'46'0,"0"0"10"0,-6 0-45 0,0 3-11 16,3-1 0-16,-6 6 0 0,4-5 215 0,-1 2 41 15,0 1 8-15,3-1 1 0,3-5-199 0,0 8-40 0,3-3-8 0,-3-5-2 16</inkml:trace>
  <inkml:trace contextRef="#ctx0" brushRef="#br0" timeOffset="90663.98">3925 4421 1821 0,'0'0'40'0,"0"0"8"0,0 0 1 0,0 0 3 0,0 0-41 0,0 0-11 0,0 0 0 0,0 0 0 16,6-2 24-16,0-1 2 0,-6 3 1 0,3-8 0 0,-3 8-27 15,0-5 8-15,0 5-8 0,0 0 0 0,0-6 36 16,0 6 3-16,-6-2 0 0,3 2 0 0,-3-3 28 0,-3 3 5 16,3 3 2-16,-3-3 0 0,3 2-2 0,-6 4 0 15,3-6 0-15,0 5 0 0,-2 3-10 0,2-5-2 16,-3 2-1-16,3 0 0 0,0 0-9 0,-3 3-2 15,6-2 0-15,-3 2 0 0,0 5-36 16,3-8-12-16,0 0 8 0,3 6-8 0,-3 0 0 0,6-6 0 16,0 3 0-16,0 0 0 0,6 2 0 0,-6-2 0 15,9 0 0-15,-6 3 0 0,3-3 0 0,6-6 0 16,-9 6 0-16,6 0 0 0,3-2-13 0,-6 1-7 16,3 1 0-16,3 0-1 0,-9 3 1 0,3-8 1 15,-1 2 0-15,1 3 0 0,-6-3 7 0,0 3 0 16,0 3 1-16,0-9 0 0,-6 6 11 0,1-3 0 15,-1 3 0-15,3 0 0 0,-9-5 0 0,3 2 0 16,0 1 0-16,-6-6 0 0,3 2 0 0,0 1 0 0,0-3 8 16,-6 0-8-16,1 0 8 0,2 0-8 0,-3-3 8 0,3 3-8 15,-3-2 0-15,6 2 9 0,-9 0-9 0,12-6 0 16,-6 4 8-16,10-4-8 0,-4 1 0 0,3-3 0 31,6 3-56-31,6-6-14 0,-3 1-3 0,14-4-727 0,-5 1-144 0</inkml:trace>
  <inkml:trace contextRef="#ctx0" brushRef="#br0" timeOffset="90943.36">4377 3842 2329 0,'-12'2'103'0,"7"1"21"0,2 5-99 0,-3-3-25 16,-6 3 0-16,3 5 0 0,0 1 100 0,-3-1 16 15,3 5 2-15,-6 4 1 0,0-1-63 0,3 3-13 16,-3 2-3-16,1 6 0 0,-1 0-15 0,0-1-3 16,-3 6-1-16,0 3 0 0,3-3-11 0,-3 0-2 15,6-5-8-15,-5 5 12 0,-1 0-12 0,3-5 0 16,3-1 0-16,3-4 0 0,-3 2 9 0,3-5-9 16,3-6 8-16,3-2-8 0,-3 3 0 0,6-9-16 15,-3 1 3-15,6-1 0 16,3-7-102-16,-6 2-20 0,0-5-4 0,0 0-1 15,9-5-131-15,-3 2-26 0</inkml:trace>
  <inkml:trace contextRef="#ctx0" brushRef="#br0" timeOffset="91115.9">4020 4379 403 0,'0'0'36'0,"0"0"-36"0,-9-3 0 0,9 3 0 16,-9 0 416-16,3 3 76 0,-8-3 15 0,8 3 3 16,6-3-286-16,0 0-58 0,0 0-11 0,0 0-3 15,-9 5-74-15,3-3-15 0,3 4-3 0,3-6-1 16,0 0-40-16,9 2-8 0,0 4-2 0,5-6 0 15,7-6-9-15,-3 6 8 0,6-2-8 0,0-1 8 16,0 0-8-16,-4 1 0 0,7-3-12 0,-6 2 12 16,0 0-111-16,-3 1-14 0,3-1-3 0,-1 3-1 15,-5 0-83-15,0 0-17 0,0 0-3 0</inkml:trace>
  <inkml:trace contextRef="#ctx0" brushRef="#br0" timeOffset="91426.63">4401 4387 1335 0,'0'0'59'0,"0"0"13"0,0 8-58 15,0 0-14-15,0-6 0 0,-6 4 0 0,6-6 156 0,0 5 28 16,0 0 5-16,0 3 2 0,0-8-51 0,0 0-9 15,0 0-3-15,0 0 0 0,0 0-50 0,6 0-10 16,-6 0-3-16,3 3 0 0,3-1-30 0,6-4-7 16,-9-1 0-16,3 3-1 0,0-8-18 0,3 3-9 15,-3 0 10-15,-3-3-10 0,3 2 16 0,-3 1-2 16,0-3-1-16,3 0 0 0,-6 3 2 0,0-3 0 16,0 3 0-16,-6-6 0 0,0 3 7 0,0 3 2 15,3-3 0-15,-6 5 0 0,-3-2-2 0,3 5 0 16,0 0 0-16,-3 5 0 0,0 3 4 0,0-2 1 15,-2 4 0-15,2 1 0 0,-9 5 1 0,12-3 0 16,-9 3 0-16,3 2 0 0,3 3-12 0,0-2-3 16,3-1 0-16,3 4 0 0,-3-1-5 0,7-3-8 0,-1 1 11 0,3-3-11 15,3 0 8-15,-1-1-8 0,7-1 0 0,0-1 0 16,6-3 14-16,0-2-4 0,0-2-1 0,6-4 0 16,0-4-20-16,-3-1-4 0,-1 0-1 0,4-5 0 15,0 3-67 1,0-8-13-16,3 5-4 0,2-3-832 0,-8-4-166 0</inkml:trace>
  <inkml:trace contextRef="#ctx0" brushRef="#br0" timeOffset="95340.78">5788 4506 288 0,'0'0'12'0,"0"0"4"0,0 0-16 0,0 0 0 0,0 0 0 0,0 0 0 16,0 0 287-16,0 0 54 0,0 0 11 0,0 0 3 0,0 0-213 0,0 0-42 15,0 0-9-15,0 0-2 16,0 0-13-16,0 0-4 0,0 0 0 0,0 0 0 0,0 0-9 0,0 0-3 16,0 0 0-16,0 0 0 0,0 0-12 0,0 0-2 15,9 3-1-15,-3-3 0 0,3 0 5 0,0 0 1 16,0 0 0-16,0-3 0 0,3 3-34 0,-3-3-6 15,3 1-2-15,-3 2 0 0,2-6-9 0,1 4 0 16,-3-1 9-16,3-2-9 0,-3 2 0 0,3 0 9 16,-3-2-9-16,3 0 0 0,-3 0 12 0,-3-1-4 15,3-2 0-15,-3 0-8 0,-3 3 0 0,3 0 0 16,-3 2 0-16,0-5 0 0,-3 3 8 0,0-3-8 16,-3 3 0-16,3 5 0 0,-6-8 9 0,0 5-9 15,0-2 0-15,-3 5 9 0,-3-3 9 0,0 3 2 16,-6 0 0-16,0 3 0 0,0 2-4 0,-5 0 0 15,2 3 0-15,0 3 0 0,0-6 0 0,0 6-1 16,3-1 0-16,-5 4 0 0,2 1-2 0,3-1 0 16,0 4 0-16,0-2 0 0,3 0 11 0,3 2 1 0,0-2 1 15,4 3 0-15,2-3-12 0,-3 5-2 0,6-8-1 0,0 3 0 16,6 0-2-16,-3-3 0 0,6 0 0 0,0 1 0 16,5-6-9-16,1 2 0 0,3-2 0 0,3-5 0 15,0-1 0-15,9-2 0 0,-9 0 0 0,8-5 0 16,-2 0 0-16,9-1-9 0,-9-1 0 0,3-1 0 15,-4-6-127 1,-2 4-24-16,0-3-6 0,0-1-1077 0</inkml:trace>
  <inkml:trace contextRef="#ctx0" brushRef="#br0" timeOffset="95845.59">6229 4387 979 0,'0'0'87'0,"0"0"-70"16,0 0-17-16,0 0 0 0,6 0 248 0,-6 0 45 15,0 0 10-15,0 0 1 0,0 0-131 0,0 0-26 16,3 5-6-16,-3 6-1 0,-6-6-56 0,3 6-11 16,-6-1-2-16,0 6-1 0,-3-3-15 0,0 3-3 15,6 3-1-15,-6-3 0 0,3 2-6 0,-3-2-1 16,7 0 0-16,-4 2 0 0,3-2-28 0,0 3-5 15,0-6-2-15,3 0 0 0,3 0-9 0,-3 1 0 16,3-6 0-16,3 2 0 0,-3-5 0 0,6 3 0 0,0-8 0 0,0 3 0 16,3-6 0-16,-4 3 0 15,4-8 0-15,3 0 0 0,0 1 8 0,3-1-8 0,0-6 0 16,0 1 8-16,-3 3-8 0,3-4 0 0,0 1 0 16,2 0-11-16,1-3 11 0,0 3 0 0,0-3 0 0,3 3 0 15,-6-3-8-15,0 3 0 0,5 2 0 0,-5 0 0 16,-3 3 8-16,0 1 0 0,0-1 0 0,0 2 0 15,-3 1 0-15,0 2 0 0,-3 3-9 0,-6 0 9 16,9 0-18-16,-9 0 1 0,6 0 0 0,-6 0 0 16,6 6 17-16,-3 2 0 0,-3-8 0 0,0 5 0 15,0 3 11-15,0 0 5 0,0 2 2 0,-3 4 0 0,0-6-18 16,0 5 0-16,-3 0 0 0,3 0 0 0,-3-2 8 16,0 2 2-16,-3 3 0 0,3 0 0 0,0-3-1 15,-3 3 0-15,3-3 0 0,0 0 0 0,3-2-9 16,0-1 12-16,0 1-12 0,6 0 12 0,0-3-12 15,-3-8 0-15,0 0 0 0,9 2 8 16,0 1-58-16,3-6-12 0,3 1-2 0,-3-6-864 16,3-3-173-16</inkml:trace>
  <inkml:trace contextRef="#ctx0" brushRef="#br0" timeOffset="96162.31">7250 3699 1926 0,'-6'0'85'0,"6"0"18"0,0 0-83 0,-3 0-20 0,-3 5 0 0,3-2 0 16,-3 7 121-16,-3-4 20 0,3 7 4 0,-6 3 1 15,-3 2-51-15,0 9-11 0,4-3-1 0,-7 5-1 16,-6 2-21-16,3 1-4 0,-3 3-1 0,0 2 0 15,1 2-10-15,2 4-2 0,-3 2-1 0,0 0 0 16,0 0-19-16,3 0-4 0,1-6-1 0,-1 1 0 16,3 0-11-16,0-3-8 0,3 2 12 0,3-7-12 0,0-5 0 0,3 2 0 15,1-3 0-15,2-5 0 16,3 0-48-16,-3-5-16 0,3 0-3 0,0-5-1 16,3-1-100-16,-3-7-21 0,3 2-4 0,-3 1-564 15,0-12-113-15</inkml:trace>
  <inkml:trace contextRef="#ctx0" brushRef="#br0" timeOffset="96334.49">6687 4374 691 0,'0'-8'61'0,"0"5"-49"16,0-2-12-16,-3-1 0 0,0 4 318 0,0-1 61 15,3 3 12-15,-3-3 2 0,0 3-165 0,3 0-32 16,0 0-8-16,0 0 0 0,0 0-144 0,6-5-29 16,-6 5-6-16,9 0-1 0,3 0 77 0,3-2 15 15,0 2 4-15,3 0 0 0,0-6-75 0,-1 6-14 16,1 0-3-16,3-8-1 0,0 6-3 0,0-1-8 15,0-5 12-15,0 5-4 0,-4 1-8 0,4-4 0 16,0 1 0-16,-3 3-964 16,0-1-191-16</inkml:trace>
  <inkml:trace contextRef="#ctx0" brushRef="#br0" timeOffset="97146.89">7354 4442 403 0,'0'-10'17'0,"0"7"5"0,3 3-22 0,-3 0 0 15,0-5 0-15,0 5 0 0,0 0 274 0,0 0 50 0,0 0 11 0,0 0 1 16,0 0-203-16,0 0-41 0,0 0-8 0,0 0-1 16,0 0-17-16,0 0-3 0,0 0-1 0,0 0 0 15,0 0-16-15,0 0-3 0,12 0-1 0,-12 0 0 16,9-3-5-16,-9 3-1 0,6-2 0 0,0-1 0 15,-3-2-6-15,-3 2-2 0,0 0 0 0,0 1 0 16,-3 2 23-16,0-6 4 0,-3 4 1 0,0-1 0 16,-3 0-23-16,0 1-4 0,-3-1-1 0,0 1 0 15,-6 2 7-15,0 0 1 0,-2 0 0 0,-4 0 0 0,0 5-4 16,0-3 0-16,0 4 0 0,1 2 0 0,-1-3 16 16,3 3 4-16,-6 5 0 0,9-8 0 15,0 6-32-15,3 0-7 0,1-6-1 0,5 5 0 0,0-2-12 16,6 0 0-16,3 6 0 0,3-9 0 0,0 3 0 15,6 0 0-15,8-3 0 0,1 0 0 0,-3 3-8 16,6-2 8-16,0-4-12 0,3 3 12 0,3-2 0 16,-4 0 0-16,4 5 0 0,-3-6 0 0,-3 4 0 0,-3-4 0 15,-3 4 0-15,-1-1 0 0,-5 0-8 0,0 0-2 16,-3 1 0-16,-6-6 0 0,3 8 10 0,-3-3 0 16,-3 3 0-16,-6-3-8 0,3 3 8 0,-6-3 0 15,-2 3 0-15,-4 0 0 0,0-2 0 0,3 2 8 16,-3-3-8-16,0 3 0 0,-3-3 0 0,-2 0 8 15,2-2-8-15,-3 2 0 0,0 1 0 0,3-6 8 16,0 0-8-16,4 0 0 0,-1 0 0 0,3 0 0 0,3-6 0 16,-3 1 0-16,6 2 0 0,0-5 0 0,0 0 0 0,3-2 0 15,3 5 0-15,3-9-13 16,3 4 1-16,0-3 1 16,3-1-137-16,6 1-28 0,0-5-6 0,6 2-1 0</inkml:trace>
  <inkml:trace contextRef="#ctx0" brushRef="#br0" timeOffset="97456.06">7982 3704 1728 0,'0'0'76'0,"0"0"16"0,-6-5-73 0,6 5-19 15,-3 0 0-15,3 0 0 0,0 0 206 0,-6 5 38 16,-3 3 7-16,0 3 1 0,3 5-135 0,-3 2-27 15,-3 9-6-15,1-6 0 0,-1 8-46 0,-3 5-9 16,0-2-1-16,-3 0-1 0,-3 7 4 0,3 1 1 16,-8 0 0-16,2 5 0 0,-3 0-15 0,0 2-2 15,0-2-1-15,4 0 0 0,-1-2-14 0,3-1 9 16,3 3-9-16,0-5 8 0,3-3-8 0,3-6 0 16,1 1 0-16,5-3 8 0,3-2-17 0,0-3-4 15,3-1-1-15,0-9 0 16,3-4-54-16,0-2-12 0,0-3-1 0,-3-5-1 15,5-2-102-15,1-4-21 0,0 1-4 0,-3-3-517 16,-3-5-103-16</inkml:trace>
  <inkml:trace contextRef="#ctx0" brushRef="#br0" timeOffset="97620.02">7521 4429 288 0,'0'-5'25'0,"-6"0"-25"0,0 2 0 16,3-2 0-16,0-1 346 0,-3 4 64 0,0-4 13 0,3 4 2 16,3 2-221-16,0 0-44 0,0 0-8 0,0 0-3 15,0 0-61-15,6-3-13 0,0-2-3 0,3 2 0 16,-3 1-34-16,6-1-7 0,0 0-2 0,5 1 0 15,-2-1-15-15,3 3-3 0,0-5-1 0,3 2 0 16,0 0-10-16,-1 1 0 0,4 2 0 0,0-6 0 16,-3 4-84-16,0 2-23 0,-3 0-4 0,-3-3-1004 15</inkml:trace>
  <inkml:trace contextRef="#ctx0" brushRef="#br0" timeOffset="97943.16">7896 4450 2253 0,'-3'8'49'0,"3"3"11"0,0-9 1 0,-3 4 3 0,3-1-51 0,0-5-13 16,-3 5 0-16,3-5 0 0,3 6 84 0,-3-6 13 16,0 0 3-16,0 0 1 0,9 2-59 0,0-4-12 15,0 2-2-15,-1-6-1 0,4 1-16 0,0-3-3 16,3 3-8-16,-3-8 12 0,0-1-12 0,0 1 11 16,3 3-11-16,-3-4 10 0,-6 1-10 0,0 0 0 15,0 0 0-15,-3-1 0 0,-3 6 12 0,5-5-4 16,-5 0 0-16,0 0 0 0,-5 2 8 0,2 6 2 15,-3 2 0-15,-3-2 0 0,-3 5 20 0,0 5 4 16,-3-2 1-16,-3 13 0 0,3-8 3 0,-3 10 1 16,-2-5 0-16,2 6 0 0,-3-3-27 0,3 8-6 15,0-6-1-15,0 3 0 0,3 6-1 0,0-9-1 16,4 4 0-16,-1-1 0 0,9-3-11 0,0 1 10 16,3-3-10-16,6-1 10 0,0-1-10 0,6-1 0 0,-1-5 0 15,1 2 0-15,6-2-8 0,-6-5-4 0,6 0-1 16,3-6 0-1,0 0-105-15,2-7-21 0,-2-1-4 0,0-2-1151 0</inkml:trace>
  <inkml:trace contextRef="#ctx0" brushRef="#br0" timeOffset="98545.6">8527 3979 2718 0,'0'0'60'0,"0"0"12"0,0 0 2 16,0 0 2-16,0 0-60 0,0 0-16 0,0 0 0 0,6 6 0 0,0-4 19 0,6-2 1 16,2 0 0-16,4-2 0 0,0-1-20 0,0 0 10 15,3-7-10-15,0 2 8 0,0 0 0 0,-7 0 0 16,4-3 0-16,0 3 0 0,-6-5-8 0,3 3 0 16,0-4 0-16,-3 1 0 0,0 0 0 0,-3-3 0 15,2 3 0-15,-5 0 0 0,-3-3 0 0,3 2 0 16,-3-1 0-16,0 1 0 0,-3-1 0 0,-3 4 10 15,0 0 1-15,0 3 0 0,-3 3 10 0,-3 5 3 16,-2-5 0-16,-4 10 0 0,-3 3-4 0,-3 3 0 16,-6 5 0-16,-9 2 0 0,4 3 26 0,-7 3 5 15,0 2 1-15,1 6 0 0,-1 0-28 0,6-3-4 16,-3 8-2-16,7-2 0 0,-1 2-10 0,3 2-8 16,-3 6 12-16,4 0-12 0,-1 0 19 0,6-5-3 0,0 0-1 0,0-1 0 15,6 1 1-15,4-8 1 0,5-1 0 0,0 4 0 16,6-11-17-16,3-3 0 0,6 0 0 0,-1-3 0 15,7-10-12-15,0 0-5 0,3 0-2 0,3-5 0 16,-3-6-36-16,3-2-7 16,-4-6-2-16,4 3 0 0,0-5 14 0,-3-5 2 0,3 2 1 15,0 0 0-15,-6 3 27 0,-1 0 6 0,-2-1 1 0,0 6 0 16,0 3 13-16,-6 0 0 0,0 2 0 0,-6 3 0 16,0 0 9-16,-3 13 5 0,0-5 1 15,-3 6 0-15,-3 1 8 0,3 7 1 0,0-1 1 0,0-3 0 16,0 1-5-16,3-3 0 0,0 2-1 0,6 1 0 15,0-6-19-15,0 0 0 0,3-8 0 0,3 3 0 0,3-2 0 16,0-6 0-16,6-3 0 0,0 0 0 0,3-7 0 16,2-1 0-16,-2-2 0 0,6 0 0 15,-3-3-23-15,-3-3-11 16,3-2-2-16,-4 0-1 0,1-3-28 0,-3 0-6 0,0 1-1 0,3-4 0 16,0-5-16-16,-1 6-4 0,7-14-1 0,0-2 0 15,0 2-133-15,3-2-26 0,-4-11-6 0,7 0-542 0</inkml:trace>
  <inkml:trace contextRef="#ctx0" brushRef="#br0" timeOffset="98908.63">9202 3704 1666 0,'18'-18'74'0,"-15"4"15"0,3 4-71 0,-3-1-18 16,0 6 0-16,0-3 0 0,-3 8 186 0,0 0 34 16,0 0 6-16,-6 3 2 0,-3 2-80 0,-3 8-16 15,3-5-4-15,-5 11 0 0,-4-1-52 0,0 9-10 0,0-1-2 0,-6 3-1 16,0 6-24-16,-2 2-5 16,-4 5-1-16,0-2 0 0,3 5 7 0,0 8 2 15,1-1 0-15,-4 1 0 0,3 3-16 0,3-6-3 16,3 6-1-16,7-3 0 0,-1-6-22 0,3 4 0 0,0-6 0 15,0-6 0 1,3-2-36-16,0-2-12 0,3-6-3 0,0-3 0 0,0-5-10 16,6 1-3-16,-3-9 0 0,3-5 0 0,0 2 0 15,0-7 0-15,0-3 0 0,0 0 0 0,0-5 35 0,0-6 6 0,0-5 2 16,0 0 0-16,0-7-18 16,0-9-3-16,0-5-1 0,-3 2 0 0,3 6 53 0,0-2 10 0,-3 1 3 0,3 7 0 15,0-1-1-15,0 8 0 0,-6-3 0 0,3 6 0 16,-3 3 38-16,0 2 8 0,3 2 2 0,1 4 0 0,-4 2-5 15,6 0-1-15,0 0 0 0,0 0 0 16,-6 0-25-16,6 0-6 0,0 0-1 0,0 0 0 16,0 0-32-16,9 5 0 0,-1 3 0 0,7-5 0 0,-3-1 0 15,6 1 12-15,-3 0-4 0,3-3-8 16,0 0 8-16,3-3-8 0,-1 0 0 0,4 1 0 0,3-1 0 0,-3 3 0 16,-3-8 0-16,-1 5 0 15,1 1-134-15,-3-4-30 0</inkml:trace>
  <inkml:trace contextRef="#ctx0" brushRef="#br0" timeOffset="101006.92">9887 3889 1094 0,'0'0'97'0,"0"0"-77"0,0 0-20 0,0 0 0 16,-3 6 174-16,0 2 31 0,-3 2 7 0,0 3 0 16,0 1-81-16,3-1-17 0,-3 0-3 0,0 8-1 15,-3 3-38-15,-3 3-8 0,4-1-2 0,-4 6 0 16,-3 2-22-16,3 1-5 0,-3 2-1 0,-3 0 0 16,3 2 2-16,0-4 0 0,0-1 0 0,-2 1 0 15,2-1-16-15,-3-5-2 0,3 3-1 0,0-6 0 16,-3 1-5-16,3-4 0 0,3-7-1 0,4 3 0 15,-4-3-2-15,6-6 0 0,0 1 0 0,0-3 0 16,3-3 3-16,3-5 1 0,0 0 0 0,9-5 0 16,0-3-1-16,3-5-1 0,-1-1 0 0,4-7 0 0,3 5-11 0,0-2 0 15,0-3 0-15,6 2 8 0,-3 1-8 0,2 2 0 16,1-3 0-16,0 3 8 0,0 3-8 0,-3 8 0 16,2-3 0-16,-5 3 0 0,3 5 0 0,-3 0 0 15,-3 0 8-15,3 5-8 0,-3-2 0 0,-3 5 0 16,-1 2-9-16,-5-5 9 0,3 9 0 0,-3-1 0 15,-3 0 0-15,-3 0 0 0,3 1 0 0,-6 1 0 16,0-1 0-16,0 2 0 0,-3-1 0 0,0-1 0 16,-3 2 0-16,1-1 0 0,-1 4 0 0,-3-3 8 15,-3 0-8-15,0 0 0 0,3-1 0 0,-3-1 0 16,-3 2 0-16,0-3 0 0,-2-3 8 0,-1-2-8 16,3 0 0-16,-3 0 9 0,3-5-9 0,-3 2 0 15,1-5 9-15,2 0-9 0,-3-5 8 0,3 0-8 16,0-3 8-16,3 2-8 0,0-7 0 0,6 0 8 15,1 0-8-15,2-6 0 0,3 3 0 0,6 0 0 16,0 0 0-16,5 3 0 0,1 0 0 0,0 0-16 16,3 2 4-16,3 1 0 15,0 2-179-15,0 0-36 0,18-11-7 0,-4 11-2 16</inkml:trace>
  <inkml:trace contextRef="#ctx0" brushRef="#br0" timeOffset="101506.81">10137 4591 1555 0,'0'0'68'0,"0"0"16"0,0 0-68 0,0 0-16 16,0 0 0-16,3-3 0 0,0-2 188 0,0-3 33 16,0 0 7-16,3 2 2 0,3-2-148 0,-3 1-30 15,6 1-5-15,-3-4-2 0,3-1-32 0,-4 6-13 16,7-8 11-16,-3-1-11 0,0 4 8 0,3 2-8 15,-3-5 0-15,3-1 9 0,-3 1-9 0,-6 3 0 16,0-1 0-16,-3 0 0 0,0 1 0 0,-3 2 0 16,-3 0 11-16,0 0-11 0,0 3 9 0,-3 5-9 15,-6 0 8-15,0 5-8 0,0 3 53 0,-3-3 6 16,-3 6 1-16,3 5 0 0,-2-3-5 0,-1 5-1 16,0 4 0-16,3-7 0 0,-3 7-21 0,6-1-4 15,-3 0-1-15,3 0 0 0,6-2-16 0,-3-1-3 16,6 3-1-16,-2-5 0 0,5 5-8 0,5-7 0 15,1-4 0-15,0 1 8 0,6-6-8 0,0 0 0 0,3-5 0 0,6 0 0 16,0-5 0-16,0-3-12 0,2-5 4 16,1 0 8-1,3-1-72-15,-3-1-6 0,3-1-2 0,2-3 0 16,-2-2-33-16,-3 2-7 0,3-2-2 0,-6 3 0 16,-1-3 30-16,-2 5 5 0,-3 0 2 0,0 3 0 0,-6 7 73 0,0-7 12 0,-3 8 9 15,-3 0-1-15,-3 5 75 0,0 0 15 0,0 0 3 0,-3 10 1 16,-3-5-6-16,0 6-2 0,-3 2 0 0,0 0 0 15,-3 3-36-15,0 0-7 0,3 3-2 0,-3-1 0 16,4-5-32-16,-1 3-6 0,0 0-2 0,3-3 0 16,3 1-9-16,3-1 10 0,-3-8-10 0,6 3 10 15,-3-8-10-15,0 0-11 0,9 3 3 0,0-3 0 16,3-3-162-16,-1-5-32 0,-2-2-6 0</inkml:trace>
  <inkml:trace contextRef="#ctx0" brushRef="#br0" timeOffset="101659.72">10729 4024 1728 0,'-9'0'153'0,"4"0"-122"15,-1-5-31-15,0 5 0 0,0 0 189 0,0-3 32 16,3 3 7-16,3 0 0 0,0 0-146 0,0 0-30 16,0 0-5-16,0 0-830 15,6-5-165-15</inkml:trace>
  <inkml:trace contextRef="#ctx0" brushRef="#br0" timeOffset="103387.27">11351 4577 172 0,'0'0'16'0,"0"0"-16"16,0 0 0-16,0 0 0 0,0 0 264 0,0 0 49 16,0 0 11-16,0 6 1 0,0-1-157 0,0-5-32 15,0 0-7-15,3 3-1 0,-3-3-48 0,0 0-9 16,0 0-3-16,6 0 0 0,0 0-9 0,-3-3-3 16,3-2 0-16,-3 2 0 0,0-2-13 0,0-1-3 15,3 4-1-15,-3-6 0 0,-3 2-12 0,3-7-3 16,0 5 0-16,-3-2 0 0,0 2 8 0,0-3 0 15,0 1 1-15,0-4 0 0,-3 4 1 0,0-3 0 16,-3-1 0-16,0 1 0 0,-3 0-13 0,3 0-2 16,-6-3-1-16,1 5 0 0,-1 6 22 0,0-6 4 15,-3 9 0-15,0 2 1 0,-3 0-23 0,3 2-5 0,-6 4-1 0,1 4 0 16,-1-2 4-16,0 5 0 0,0 1 0 0,3 4 0 16,-3-5-8-16,4 1-2 0,-1 1 0 0,6 4 0 15,3 0-1-15,0 2 0 0,0-3 0 0,3 3 0 16,0 1-9-16,3-1 0 0,3-3 0 0,0 3 0 15,0-7 0-15,6 1 0 0,3 1 0 0,-3-2 0 16,3-9 0-16,3 3 0 0,3-6 8 0,2-2-8 16,4 0 0-16,3-2 0 0,3-6 0 0,0-3 0 15,-3-2-22-15,2 0-3 16,1 0-1-16,3-9 0 0,-3 4-176 16,-1-1-35-16,-2-4-7 0</inkml:trace>
  <inkml:trace contextRef="#ctx0" brushRef="#br0" timeOffset="103689.93">11878 3691 518 0,'0'0'46'15,"0"0"-37"-15,3-5-9 0,-3 5 0 0,3-8 294 0,-3 8 57 16,0 0 11-16,0 0 2 0,0 0-171 0,0 0-34 16,0 0-7-16,-6 8-2 0,0-8-53 0,0 8-10 15,-2 2-3-15,-4 9 0 0,-3 2-6 0,0 5-2 16,-3 1 0-16,0-1 0 0,3 6-32 0,-6 0-8 15,1 7 0-15,-1 1-1 0,0 5-5 0,0-5-1 16,-6 7 0-16,3 4 0 0,4-9-13 0,-1 3-2 16,0 0-1-16,3-3 0 0,-3-2-13 0,3 0 9 15,4-1-9-15,2-7 8 0,0 0-8 0,6-6 0 16,0 1 0-16,3-6 8 0,3-3-8 0,0 1 0 16,0-6 0-16,3-2 0 0,6 2 0 0,-3-2 0 15,0-9 0-15,3 1 0 0,2 0 0 0,-2-3-12 0,3-3 2 0,3-2 1 31,0-1-127-31,0-2-26 0,0-2-5 0,3-1-1093 0</inkml:trace>
  <inkml:trace contextRef="#ctx0" brushRef="#br0" timeOffset="104068.27">11756 4516 2487 0,'0'0'55'0,"0"0"11"0,0 0 2 0,0 0 2 0,0 0-56 0,0 0-14 15,0 11 0-15,0-11 0 0,0 0 70 0,0 0 11 16,0 0 3-16,6 0 0 0,6 0-58 0,-3 0-11 16,3-5-3-16,0-1 0 0,3 4 16 0,0-6 4 15,-3 3 0-15,2-6 0 0,-2 3-32 0,0-3 0 16,0 1 0-16,-3 5 0 0,0-9 0 0,0 4 0 16,-3-3 0-16,-3 2 0 0,3-2 0 0,-3 2 0 15,-3 1 0-15,0-1 0 0,0 0 12 0,-3 3-3 16,-3 3-1-16,0 3 0 0,-3-1 7 0,0 3 1 15,-6 3 0-15,-3 4 0 0,-2 1 25 0,-4 3 6 16,-3 5 1-16,0 0 0 0,3-3-20 0,0 8-4 16,4-8-1-16,2 6 0 0,3 2-8 0,0 0-2 15,3 3 0-15,3-8 0 0,3 8-13 0,3-8 0 0,0 2 0 16,6-2 0-16,3 5 0 0,3-8 0 0,3 3 0 16,0-3 0-16,0-5 0 0,6 0 0 0,0-2 0 0,5 2 0 15,1-8 0-15,0 0-18 0,0 0 4 16,-3-8 1-1,2 2-117-15,-2-4-23 0,0-1-5 0,-3 1-722 0,3-4-144 0</inkml:trace>
  <inkml:trace contextRef="#ctx0" brushRef="#br0" timeOffset="104384.37">12170 4392 1778 0,'0'0'79'0,"0"0"16"0,0 0-76 0,0 0-19 0,0 0 0 0,0 0 0 16,0 0 168-16,0 5 29 0,0 1 7 0,-3 2 0 15,3 2-100-15,-3 1-20 0,0-1-4 0,3 4 0 0,0-1-32 16,0 0-7-16,-3 0-1 0,3 1 0 0,0-1-22 0,0 5-5 15,-3-5-1-15,0 1 0 0,0-4 0 0,0 4 0 16,0-1 0-16,0 0 0 0,-3 0-4 0,3-2 0 16,0-1-8-16,0-2 12 0,0 0 18 0,0-2 3 15,3-6 1-15,0 0 0 0,0 0-22 0,0 0-12 16,9-3 12-16,-3-2-12 0,0-1 12 0,3-2-4 16,-6-2 0-16,6-1-8 0,0 1 9 0,3-4-9 15,-3-1 0-15,3-1 9 0,3 0-9 0,0-3 0 16,2-2 0-16,-2 3 0 0,3-4 0 0,-6 4 0 15,6 2 0-15,-6 0 8 0,3 3-8 0,0 0 0 16,-6-1 0-16,2 1 0 0,-5 8 0 0,3-8 0 16,0 5 0-16,-3 2 8 0,0-1-8 0,-3 4 0 15,6 0 0-15,-3-2 0 16,-6 5-46-16,6 0-11 0,-6 0-3 0,9 0-1324 0</inkml:trace>
  <inkml:trace contextRef="#ctx0" brushRef="#br0" timeOffset="106988.56">13396 4199 1789 0,'0'0'79'0,"0"0"17"0,0 0-77 16,-3 8-19-16,0-3 0 0,-3 6 0 0,1-1 92 0,2 4 14 16,-6-1 3-16,0 5 1 0,3 1-34 0,-3 2-6 15,0-2-2-15,-3 2 0 0,0 0-27 0,0 3-5 16,0 2-2-16,0 1 0 0,0-6-16 0,-2 3-3 15,2 2-1-15,-3-7 0 0,0 2-14 0,3-3 11 16,3 1-11-16,3-6 10 0,-3 0-10 0,6-2-16 16,-3-1 4-16,6-7 1 15,-3 0-157-15,3-3-32 0,0 0-7 0</inkml:trace>
  <inkml:trace contextRef="#ctx0" brushRef="#br0" timeOffset="107475.02">13057 4175 1818 0,'6'-5'40'0,"-6"2"8"0,-3 1 1 0,3-1 3 0,-3-2-42 0,0-1-10 0,3-2 0 0,0 3 0 16,0-3 100-16,6 0 17 0,-3-2 4 0,6-1 1 15,-3 0-46-15,6-2-10 0,0-5-2 0,6 2 0 16,-4 0-28-16,7 0-5 0,0 3-2 0,0-3 0 15,3 3 5-15,-3-3 1 0,2 3 0 0,4-1 0 16,0 1-6-16,0-5-1 0,6 4 0 0,-1 4 0 0,1-3 7 0,0 5 1 16,2 2 0-16,1 4 0 15,3 2-36-15,-6 5 0 0,-4 3 0 0,-2-3 0 16,0 6 0-16,-6 2 0 0,0 3 0 0,-3 0-9 0,-4 2 9 16,-2 4 0-16,0 4 0 0,-6 3 0 0,-3 0 8 0,-3 3-8 15,-6 5 10-15,3-5-10 0,-6 7 9 16,-3 1-9-16,0 0 8 0,-5-6-8 0,-1 3 8 0,-3-2-8 15,0 4 0-15,-3-2 8 0,-3-2-8 0,1 2 0 16,-4-5 9-16,3-1-9 0,3-2 8 16,-2 3-8-16,-1-5 8 0,-3-1-8 0,3-2 14 0,-3 0-2 15,1-6 0-15,-7-2 0 0,3 0 0 0,-6 2-1 16,-2-10 0-16,-1 3 0 0,3-3 10 0,1-3 3 16,-1-5 0-16,0 0 0 0,4 0-24 0,2-5 0 15,3-3 0-15,0-5 0 0,7 0-10 0,2-3 0 16,0-5 0-16,9-1 0 0,0-4 10 0,6-1 16 15,6 4-4-15,0-4-1 16,6 1-30-16,3-1-5 0,3 9-2 0,3-6 0 16,3 3-60-16,2 2-12 0,4 3-2 0,6 0-752 0,0 3-149 0</inkml:trace>
  <inkml:trace contextRef="#ctx0" brushRef="#br0" timeOffset="108040.88">13837 4591 1785 0,'0'0'79'0,"0"0"17"0,0 0-77 0,0 0-19 15,0 0 0-15,0 0 0 0,6 0 64 0,0-6 8 16,0 4 3-16,0-4 0 0,0-2-41 0,3 6-8 15,0-9-2-15,-1 3 0 0,1 0 6 0,0 0 1 16,0 3 0-16,-3-6 0 0,3 1-31 0,-3-1 0 16,0 1 0-16,-3-1 0 0,0 1 0 0,0 2 0 15,-3-6 8-15,0 1-8 0,0 3 9 0,-3-4-1 16,0 1 0-16,-3 5 0 0,3 0 5 0,-6 6 1 16,-3-1 0-16,0 3 0 0,-3 5 50 0,-2 1 11 15,-1 1 1-15,0 7 1 0,-3-1-8 0,0 5-1 16,-3-2-1-16,1 3 0 0,2 2-29 0,3 3-6 15,-3-8 0-15,3 7-1 0,6-7-19 0,0 3-4 16,6-1-8-16,3 1 12 0,3-1-12 0,3-4 0 16,3-4 0-16,3 1 0 0,0-6 0 0,3 0 0 15,0-2 0-15,3-6-10 0,0-2 10 0,0-3 0 16,3-2 0-16,-1-4 8 0,-2 1-8 0,3 0 0 0,0 0 0 0,0-8 0 16,0 2-10-16,-3 0 10 0,2 6-12 0,-2 0 12 15,0-5-9-15,-3 4 9 0,-6 4 0 0,0 2-9 16,0 0 9-16,-3 3 0 0,-3 5 0 0,0 0 0 15,0 0 0-15,-3 7 0 0,-3 4 0 0,0 8 0 16,0-6 0-16,0 3 0 0,0 0 0 0,-3 5 0 16,3-5 0-16,0-1 0 0,6 4 0 0,0-3 11 15,0-3-11-15,3-2 0 0,3-3 0 0,3 0 0 0,3-3 0 0,0-3 0 16,0-2 0-16,3-5 0 16,0 0-52-16,3 0-13 0,2-6-3 15,1-2 0-15,0-3-132 0,0 3-28 0,0-8-4 16</inkml:trace>
  <inkml:trace contextRef="#ctx0" brushRef="#br0" timeOffset="108473.31">14650 3704 1670 0,'0'0'148'0,"0"0"-118"16,0 0-30-16,0 0 0 0,0 0 160 0,-9 0 27 15,3 8 5-15,-3-3 0 0,-3 9-49 0,-3-6-11 16,-3 10-1-16,3-2-1 0,-3 8-48 0,0-3-10 0,-2 8-1 15,-1 0-1-15,3 0-35 0,0 6-7 16,0-1-2-16,-3 6 0 0,4 2-9 0,-4 0-1 16,0 9-1-16,0-1 0 0,3-2-15 0,0-9 8 0,0 6-8 15,4-5 0-15,-1 0 0 0,3-3 0 0,3-6 0 0,0 4 0 16,0-9 0-16,3-7-21 0,0 5 3 0,3-9 1 31,0 1-21-31,-3-5-4 0,3-3-1 0,3 0 0 16,0-8-9-16,0 0-1 0,0 0-1 0,0-11 0 15,-3 6 6-15,0-8 2 0,0-1 0 0,3-4 0 0,-6 5 26 16,3-8 6-16,0 2 1 0,0-2 0 0,0 0 13 0,0-3 0 0,3 0 0 0,-3 3 0 16,0 0 0-16,0 5 0 0,1 0 0 0,-1 3 10 15,0 0 38-15,0 7 8 0,-3-2 2 0,6 3 0 16,0 5 4-16,0 0 1 0,0 0 0 0,0 0 0 16,0 0-31-16,0 0-5 0,0 0-2 0,0 0 0 0,9 3-25 0,-1 2 0 15,4 0 0-15,3-5 0 0,-3 0 0 0,3 3 0 16,3-3 0-16,0 0 0 0,0-3 0 0,2 3 0 15,1-5 9-15,3 2-9 0,-3 1 0 0,-3-1 0 16,0 3-10-16,0-5 10 16,2 2-156-16,-2 0-24 0,3 1-4 0</inkml:trace>
  <inkml:trace contextRef="#ctx0" brushRef="#br0" timeOffset="109099.81">14572 4395 1324 0,'0'0'118'0,"0"0"-94"16,-3 8-24-16,3-8 0 0,-6 2 200 0,6-2 36 16,0 0 8-16,0 0 0 0,0 0-99 0,0 0-20 15,0 0-4-15,0 0-1 0,9 3-72 0,-3 0-14 16,3 2-3-16,0-5-1 0,0-5-22 0,3 2-8 0,-3 0 0 0,0 1 9 16,3-4-9-16,-4 1 8 0,-2 0-8 0,3 0 8 15,0-3-8-15,-3-3 0 0,0 6 0 0,-3-6 8 16,3 1-8-16,-3 4 0 0,0-7 9 0,-3 2-9 15,-3 3 8-15,0-2-8 0,0 2 8 0,0 0-8 16,-6 0 32-16,3 5 3 0,-3 1 0 0,-3-3 0 16,-2 10 21-16,-4-5 4 0,0 5 0 0,-3 3 1 15,-3 5-25-15,0-2-4 0,-2 5-2 0,2 2 0 16,6-5-14-16,3 3-4 0,0 3 0 0,3-3 0 0,3 5-12 16,0-5 11-16,6 2-11 0,0 1 10 0,6-6-10 15,0 6 0-15,6-6 0 0,0 0 0 0,-3 0 8 0,6 0-8 16,0-10 0-16,6 2 8 0,0 1-8 15,0-4-16-15,-1-2 4 0,4 0 1 0,-6-2 11 0,3-6-10 16,0 2 10-16,-3-4-10 0,3-1-8 16,-3-2-2-16,-1 0 0 0,-2 0 0 0,6-3-4 0,-3 3 0 15,0-3-1-15,0 2 0 0,0-1 11 0,0 4 2 16,-1-2 1-16,-2 5 0 0,0-3 11 0,-3 6 0 16,3-3 0-16,-6 3-8 0,0 5 8 0,0-6 0 15,-3 6 0-15,-3 0 0 0,6 6 0 0,-6-1-8 16,0 3 8-16,0-3-8 0,0 3 20 0,3 0 4 0,-6 3 0 15,3-6 1-15,0 3-5 0,0 0-2 16,0-3 0-16,3 0 0 0,-3 3-10 0,0-2 10 16,0 2-10-16,3-3 10 0,0 3-10 0,-3-6 0 0,3 4 0 15,0-4 8-15,-3-2 1 0,3 6 0 0,-3 2 0 16,3 0 0-16,-6-3-9 0,0 3 0 0,3-3-12 0,0 3 12 16,0 0 0-16,0 0 0 0,0 2 0 15,3-7 0-15,0 8 0 0,-3-9 0 0,0-2 0 16,3 6 0-16,6-4 0 0,-9-2 0 0,0 0 0 0,0 0 0 15,9 0 0-15,0-2-11 0,-1-4 3 16,1 4 0 0,0-6-163-16,-3 2-32 0,3-1-6 0</inkml:trace>
  <inkml:trace contextRef="#ctx0" brushRef="#br0" timeOffset="109919.75">14846 4540 1566 0,'9'0'69'0,"-9"0"15"0,3 0-68 0,0 3-16 16,-3-3 0-16,0 0 0 0,-3 3 112 0,3-1 18 15,0-2 4-15,0 0 1 0,0 0-35 0,0-2-6 16,0 2-2-16,0 0 0 0,0 0-35 0,3-6-7 15,3 1-2-15,0 0 0 0,-3-6-2 0,0 6-1 16,6-8 0-16,3 2 0 0,-1-2-17 0,4 0-3 16,0-1-1-16,3 1 0 0,3 0-12 0,-3 0-4 15,3-3 0-15,-4 5 0 0,-2 3 20 0,0-2 3 16,0 2 1-16,-3 2 0 0,0 1-16 0,0 2-4 16,0 3 0-16,-3 0 0 0,0 0-12 0,0 3 0 15,-4 2-12-15,1 3 12 0,-3 3 0 0,0-6 0 0,0 8 0 16,0 1 0-16,-3-1 8 0,-3 0 3 0,3 6 0 15,-3-3 0-15,0-1 1 0,0 7 0 0,-3-7 0 16,4 1 0-16,-1 5 15 0,0-7 3 0,0-1 1 0,3 0 0 16,-3-2-31-16,3 2 0 0,3-2-8 0,0-1 8 15,0-5 0-15,2 3 0 0,1-8 0 0,6 0 0 16,0 0 12-16,0-8-1 0,3 3 0 0,3-3 0 16,0-2-11-16,0 2 0 0,2 0-12 0,-2 2 12 15,0-4-198 1,0-1-32-16</inkml:trace>
  <inkml:trace contextRef="#ctx0" brushRef="#br0" timeOffset="111774.88">15495 4485 1634 0,'0'0'72'0,"0"0"16"0,0 0-71 0,0 0-17 0,0 0 0 0,0 0 0 15,0 0 108-15,0 0 17 0,0 0 4 0,0 0 1 16,0 0-42-16,12 2-9 0,-3-2-2 0,0 0 0 16,0 0-28-16,2 0-5 0,-2-2-2 0,0-4 0 15,0 4-25-15,3-1-5 0,-3-2 0 0,3-3-1 16,0 3-11-16,-3-3 10 0,0 2-10 0,3-2 10 16,-3 3-10-16,-3-5 0 0,0 2 9 0,2 0-9 15,-5 2 9-15,-3-2-9 0,-3 3 12 0,0 0-12 16,-2 0 21-16,2 2-2 0,-6-2-1 0,0 2 0 15,-3 6 11-15,0-3 3 0,-3 5 0 0,3 0 0 0,-6 1-7 16,3-1-1-16,0 0 0 0,-2 6 0 0,-1-3-7 16,0 2-1-16,3-2-1 0,0 5 0 0,0-5 2 0,3 3 1 15,3 2 0-15,3-2 0 16,3 5-7-16,0-8-2 0,6 2 0 0,0 3 0 0,6 1-9 0,0-1 0 16,3-3 0-16,0-2-11 0,3 0 11 15,3-2 0-15,-3 1 0 0,6-1 8 0,-4-6-8 0,1 2 0 16,3-4 0-16,3-1 0 0,0 0 0 0,0-2 0 15,2-3 0-15,-2 0-8 0,-6 0-11 0,0 6-1 16,0-12-1-16,0 7 0 16,-4 1-9-16,-2-2-2 0,-3 3 0 0,-3 5 0 0,-6 0 32 0,0 0 0 15,0 0 0-15,0 0 0 0,-3 5 0 0,-3 3 0 16,3-2 0-16,-3 1 0 0,0 7 16 0,0-9 10 16,1 3 2-16,2-3 0 0,-3 3-11 0,6-3-1 15,0-5-1-15,0 0 0 0,0 0-15 0,-3 6 9 16,3-6-9-16,0 0 8 0,0 0-8 0,6 0 0 0,0-6 9 15,-1 6-9-15,1-5 0 0,0 0 9 0,0-3-9 0,6-3 0 16,0 3 9-16,0-5-9 0,0 0 0 0,3 0 9 16,0 5-9-16,3-5 0 0,-4-3 0 15,1 2 0-15,-3 4 0 0,3-3 0 0,-3 2 0 0,3-2 0 16,-3 5 0-16,0-3-9 0,0 1 0 0,0-1 0 16,-1 1-142-1,1-1-28-15,-3 0-5 0</inkml:trace>
  <inkml:trace contextRef="#ctx0" brushRef="#br0" timeOffset="112590.2">16421 4030 1674 0,'0'0'36'0,"0"0"8"0,0 0 2 0,9-3 2 0,-9 3-39 0,5-3-9 0,4 3 0 0,0-8 0 16,0 6 64-16,0-1 12 0,0 3 1 0,3-8 1 15,0 3-27-15,3 0-6 0,-3-3-1 0,6 2 0 16,-7-7 14-16,7 3 2 0,6-1 1 0,-6 0 0 15,0-2-16-15,0 0-3 0,0 0-1 0,2-1 0 16,-2 1-21-16,-3 0-5 0,-3 0-1 0,3-6 0 0,0 6-2 16,-3 0-1-16,-6-6 0 0,0 3 0 0,0 3 24 15,-3 0 5-15,-6-3 0 0,0 3 1 0,-3 0-26 16,0-1-6-16,0 1-1 0,-6 5 0 16,-6 0 2-16,3 3 0 0,3 0 0 0,-3 10 0 0,-6-5 3 15,1 13 1-15,-7-8 0 0,3 11 0 0,-3 3 17 0,0 5 3 16,-2 0 1-16,-1 5 0 0,-3 5-16 0,0-2-3 15,-2 0-1-15,-1 7 0 0,0 1-15 0,4 5 8 16,2 0-8-16,0 2 0 0,0 1 8 0,9-3-8 16,-2 0 0-16,5 0 9 0,3-8-9 0,0-3 0 15,3-2 0-15,3 0 0 0,3-6 0 0,3 1 0 16,3-6 8-16,0-2-8 0,6-6 0 0,0 0 0 16,3-8 0-16,0 3 0 0,6-8 0 0,-3 0 0 15,6-8 0-15,-1 3 0 0,1-8 0 0,0 0 8 16,0-3-8-16,-3 2 0 0,6-1 0 0,-3 1 0 15,-3 1 0-15,-1 0 0 0,-2 0 0 0,-3 5-9 0,0 0 9 16,-3 3-10-16,-6 5 10 0,0 0 0 0,0 0 0 0,0 0 0 16,3 7 0-16,-6 7 0 0,0-6 0 15,0 5 0-15,0 0 0 0,0 0 0 0,0 6 0 16,0-6 0-16,0 6 0 0,3-6 0 0,0 0 0 16,3 3 0-16,-3-6 0 0,3 4 0 0,0-6 0 15,6 0 0-15,-3-3 0 0,3 0 9 0,0 0-9 16,3-5 10-16,0 0-10 0,0 0 8 0,0-5-8 0,0 3 8 15,2-4-8-15,-2 1 0 0,3 0 0 0,0-3 0 16,-3-3-168-16,3 1-28 0</inkml:trace>
  <inkml:trace contextRef="#ctx0" brushRef="#br0" timeOffset="112972.97">16662 4479 2289 0,'0'0'101'0,"0"0"22"0,0 0-99 0,0 0-24 16,0 0 0-16,0 0 0 0,0 0 107 0,0 0 16 15,0 0 3-15,9 6 1 0,0-6-83 0,-1 0-16 16,1 0-3-16,0-3-1 0,0 0-24 0,3-2 0 16,0 0 0-16,3-6 0 0,-3 3 0 0,0 0 0 15,6-2 0-15,-3 2 0 0,-4 0 31 0,-2-3 1 16,3 1 0-16,-3-1 0 0,-3 3-32 0,-3-2 0 15,-3-4 0-15,0 6 0 0,0-5 0 0,-3 3 0 16,-3-1 0-16,0 6 0 0,0-8 0 0,-6 7 0 16,-3 1 0-16,1 5 0 0,-4 5 25 0,0-2-1 0,-3 7 0 15,0 4 0-15,-6 4 12 0,4-5 3 0,-1 6 0 0,0 0 0 16,3 4-15-16,3 1-4 0,3-3 0 0,3 0 0 16,4 1-10-16,-1-1-2 0,3 0-8 0,3-3 12 15,6 1-12-15,3-3 0 0,3-3 0 0,2-2 0 16,7-6 0-16,0 3 8 0,3-8-8 0,3 0 0 15,3 0 0-15,-4-8 0 0,4 3-12 0,3-6 12 16,0 1-120-16,0-1-18 0,-4-2-3 0,1-8-1165 16</inkml:trace>
  <inkml:trace contextRef="#ctx0" brushRef="#br0" timeOffset="113476.21">17412 3694 1670 0,'0'0'74'0,"0"0"15"0,0 0-71 0,0 0-18 16,0 0 0-16,0 0 0 0,-3-3 237 0,3 3 44 15,0 0 9-15,0 0 2 0,0 0-168 0,-3 0-32 16,-6 8-8-16,3 0 0 0,0 5-40 0,-6 3-7 16,-3 5-1-16,0 6-1 0,-3-6-6 0,1 8-1 15,-10 5 0-15,3-2 0 0,0 8-12 0,0-1-4 16,-5 1 0-16,-1 8 0 0,0-1-4 0,6-4-8 15,3 2 11-15,1 0-11 0,-1-11 8 0,3-2-8 16,6-1 0-16,3-1 0 0,0-7 0 0,3-1 0 16,3-7-10-16,3 7 10 0,3-9 0 0,0-5 8 0,0-3 2 15,3-2 0-15,6-6-10 0,0-2 0 0,6-1 0 16,3-4 8-16,2-6-8 0,1 0 0 0,3-2 9 16,-3 2-9-16,0-3 0 0,2 3 0 0,4 0 0 15,0 3 0-15,-6 0-21 0,0 2 1 0,-7 3 0 16,1 6 0-16,-6-1 20 0,0 6-11 0,-3-1 11 0,0 4-8 15,0-1 8-15,-6 3 0 0,0 5 0 0,0-5-8 16,-3 3 8-16,-3 2 0 0,-3 0 0 0,0 0 0 16,0 3 0-16,-3 0 0 0,-6 0 0 0,0 3 0 15,0-4 0-15,-2 4 0 0,-7 5 0 0,-3-8 0 0,-3 0 8 16,6-1 1-16,7 1 0 0,-4 0 0 0,-6-3 0 0,6 1 0 16,0-4 0-16,0-2 0 0,1-5 3 0,2-1 0 15,3-2 0-15,3-5 0 0,0-3-2 0,0 3 0 16,3-8 0-16,0-1 0 0,6-4-10 0,3 5 0 15,0-11 0-15,0 3 8 0,6 0-8 0,3-1-9 16,0 1 9-16,6 0-13 16,0 3-115-16,6 2-22 0,-3-5-5 0,2 5-1188 15</inkml:trace>
  <inkml:trace contextRef="#ctx0" brushRef="#br0" timeOffset="113917.32">17644 4249 2246 0,'-6'0'200'0,"0"0"-160"0,3 0-32 0,-3 0-8 16,3 3 106-16,-3 0 20 0,-3 2 4 0,0 0 1 16,3 3-54-16,-3 5-10 0,1-2-3 0,-1 2 0 15,0 0-24-15,0 1-6 0,0 1-1 0,0 4 0 16,0-3-18-16,0 0-4 0,6 0-1 0,-3-1 0 15,0 1-10-15,6-5 0 0,3-1 0 0,0 1 8 16,0-3-8-16,3-3 0 0,6 1 0 0,3-6 0 16,0 0 19-16,3-6-2 0,-4 1 0 0,4-3 0 15,3 0-31-15,0 3-6 0,-3-8-2 0,6 2 0 16,2-2-6-16,-2 0 0 16,0-1-1-16,0 1 0 0,-6 0 29 0,0 5 0 0,-4-5 0 0,-2 5 0 0,-3 2-10 15,0-1 10-15,-9 7-10 0,0 0 10 16,0 0 0-16,0 0 15 0,-3 7-2 0,0 1 0 0,-3 3 24 0,0 0 5 15,-6-1 1-15,4 3 0 0,-4 1-24 0,3-1-5 16,-3-3-1-16,3 4 0 0,3-1 3 0,3-3 0 16,0 1 0-16,3 0 0 0,6-3-16 0,0-3 0 15,0 3 0-15,3-8-10 0,0 2 10 0,3-2 0 16,-1-2 8-16,1 2-8 0,3-8 0 0,0 3 0 16,-3-3 0-16,3-3 0 15,0 3-84-15,-3 3-16 0,0-6-2 0,0 1-806 16,-1-1-160-16</inkml:trace>
  <inkml:trace contextRef="#ctx0" brushRef="#br0" timeOffset="114664.55">18120 4437 2131 0,'0'0'189'0,"0"0"-151"0,0 0-30 16,-3 8-8-16,3-3 139 0,-3 1 26 0,3-6 6 0,0 8 1 15,3-3-65-15,3 0-13 0,-3-2-2 16,6-1-1-16,0 1-68 0,6-3-14 0,0 0-9 0,3-3 12 15,-1 3 5-15,1-5 2 0,-3 2 0 0,3 1 0 16,-3-6-19-16,0 3 0 0,-3-3 8 0,0 2-8 16,-3-4 0-16,0-1-16 0,-4 6 4 0,1-8 0 15,0 2 12-15,-3 1 0 0,0-1 0 0,0-2 10 16,0-1-10-16,-6 1 8 0,3 0-8 0,-3-6 8 16,0 6-8-16,0 3 0 0,-3-1 9 0,0 6-9 0,-2-3 11 0,-1 3-3 15,-3 5 0-15,-3 0 0 0,0 5 18 0,-3 3 3 16,0-3 1-16,0 3 0 0,1 0-12 15,-1 3-2-15,-3 2-1 0,6 0 0 0,0 0-15 16,3 0 0-16,0 1 0 0,3-1 0 0,3 0 0 0,0 6 0 16,3-6 0-16,0 3 0 0,3 0 0 0,6-3 0 15,-3-3 0-15,3-2 0 0,0 0 0 0,6 0 0 16,0-2 0-16,3-4 0 16,0-2-31-16,3-2 1 0,3 2 0 0,-1-8 0 15,-2 0-42-15,0 0-8 0,0 0-1 0,-3 0-1 16,-3-3-24-16,3 3-5 0,-3 0-1 0,-4 3 0 0,-2-5 76 0,0 2 14 15,0 0 3-15,-6 8 1 0,0 0 30 0,0 0 7 16,0 0 1-16,0 0 0 0,0 0 51 0,-3 5 10 16,-6 3 3-16,3-3 0 0,-2 6-12 0,-1 2-1 0,-3 0-1 15,0 3 0-15,-3 5-24 0,3 0-5 0,3 3-1 0,-6 3 0 16,3-6-22-16,-3 8-5 0,4 0-1 16,-4 3 0-16,3 0-3 0,-3-1-1 0,3 1 0 0,0 2 0 15,6 1-8-15,-6 2 0 0,3 3 0 0,-3-3 0 16,0 0 0-16,1 5 8 0,-1-2-8 0,0-1 8 15,-6 1-8-15,6-3 0 0,-3 0 0 0,3-2 0 16,-3-6 0-16,0 2 0 0,3-7 0 0,1 3 0 16,-1-1 0-16,-3 3 0 0,0-5 0 0,0-3 0 15,0-2 0-15,3-6 0 0,-3 0 0 0,0-5 0 16,1-3 11-16,2-2 0 0,0-3 0 0,0-5 0 16,-3-3 3-16,3-3 1 0,3-5 0 0,0 1 0 15,3-9-7-15,0 0-8 0,6-8 11 0,3 0-11 16,6 1 21-16,0-4-2 0,3-2-1 0,0 3 0 15,3 2-18-15,-3 0-11 0,3-2 2 0,-3 2 0 0,-1 3 28 0,4 0 5 16,0-5 2-16,6 4 0 0,-3 1-13 0,6 3-2 16,3-3-1-16,2 2 0 0,7-2-10 0,0 3 0 15,5-3 0-15,1 0 0 0,3 2 0 0,-4 1 0 16,-5-1 0-16,0 6 0 0,-3 0-10 0,-1 2-1 16,1 3 0-16,-3-2 0 15,0 5-75-15,-1 2-15 0,-8 1-3 0,-3 4-892 16,0-4-177-16</inkml:trace>
  <inkml:trace contextRef="#ctx0" brushRef="#br1" timeOffset="120043.61">4624 5633 1206 0,'0'0'53'0,"0"0"11"16,0 0-51-16,0 0-13 0,0 0 0 0,0 0 0 15,0 0 115-15,0 11 20 0,0-3 4 0,0 2 1 16,-5 1-29-16,-1 5-6 0,-3 13 103 0,0-13-131 0,-6 2-5 15,3 6-2-15,-3 0 0 0,0-1-14 0,0 1-4 16,-6 3 0-16,4-3 0 0,-1-1-24 0,3 4-4 16,-3-1-2-16,6-2 0 0,0 0-22 0,3-3 0 15,-6-2 0-15,6 2 0 0,3-5 0 0,0-3 0 16,1-3 0-16,2-2 0 0,3 0 0 0,0-8-12 16,0 0 12-16,0 0-12 15,6-2-163-15,2-6-33 0,-5 0-6 0</inkml:trace>
  <inkml:trace contextRef="#ctx0" brushRef="#br1" timeOffset="120400.42">4324 5527 806 0,'0'0'36'0,"-3"-2"7"0,3-1-35 0,-6 0-8 16,0 3 0-16,3-5 0 0,0 2 233 0,0 1 45 0,3 2 9 0,0 0 1 16,-6-3-136-16,6 3-28 0,0 0-6 0,0 0-1 15,0 0-33-15,0 0-6 0,0 0-2 0,0 0 0 16,6-8-20-16,0 5-5 0,3 1-1 0,6-6 0 16,0 3 10-16,3-3 3 0,-1 2 0 0,10-2 0 15,3-2-43-15,6-1-9 0,-4 3-2 0,7 0 0 16,0-5 5-16,2 0 1 0,-2 2 0 0,6 1 0 0,-1 2 1 0,1-3 1 15,-6 3 0-15,2 3 0 0,-2 2-17 0,-3 1-11 16,0-1 2-16,-7 3 0 0,4-3 19 16,-12 3 4-16,0-2 1 0,3 2 0 0,-10 2-15 0,7 1 9 15,-6-6-9-15,-3 3 8 0,0 0-26 0,0 3-6 16,-6-3 0-16,3 3-1 16,-9-3-187-16,0 5-36 0,0 0-8 0,-3 3-2 0</inkml:trace>
  <inkml:trace contextRef="#ctx0" brushRef="#br1" timeOffset="120753.72">4779 5913 1090 0,'9'-5'48'0,"0"3"11"0,-6-1-47 0,3 0-12 0,3 1 0 0,-3-4 0 16,0 4 127-16,-6 2 23 0,6 0 5 0,-6 0 1 16,0 0-39-16,0 0-7 0,3 8-2 0,-3-3 0 15,0 3-22-15,-3 0-5 0,3-3-1 0,-6 6 0 16,0-1-25-16,0 1-6 0,0-1-1 0,0 6 0 0,0-3-16 15,-6-2-4-15,3 2-1 0,3-2 0 0,-3-1-15 0,0 1-2 16,3-3-1-16,1-3 0 0,2 3-9 0,0 0 0 16,3-8 0-16,0 0 8 0,0 0-8 0,0 0-14 15,0 0 3-15,11 0 1 16,-8-8-192-16,3 3-38 0,3-3-8 0</inkml:trace>
  <inkml:trace contextRef="#ctx0" brushRef="#br1" timeOffset="120901.34">4919 5728 403 0,'0'0'36'0,"0"0"-36"0,0-2 0 16,-3-1 0-16,0-2 336 0,0 5 61 15,3 0 12-15,0 0 3 0,-3-3-265 0,3 3-53 0,0 0-10 0,0 0-3 16,0 0-60-16,0 0-12 0,0 0-9 0,0 0 12 31,0 0-48-31,3 5-8 0,-3-5-3 0</inkml:trace>
  <inkml:trace contextRef="#ctx0" brushRef="#br1" timeOffset="121543.75">5017 5953 2181 0,'0'0'48'0,"0"0"9"0,-3 8 3 0,-3 0 2 0,-2 5-50 0,2-5-12 16,-6 5 0-16,3 3 0 16,-3 3 69-16,0-1 11 0,-3 1 3 0,3 2 0 0,-3 0-33 0,6 3-6 15,-6 5-2-15,4-2 0 0,-4 2-15 0,6 2-3 16,-6 4-1-16,0-1 0 0,-3 1-23 0,3-1 0 16,0 0 0-16,0-2 0 0,1 0 0 0,-1-6 0 15,3 1 0-15,0-1 0 0,0-5 0 0,0 1 0 16,3-4 0-16,-3 1 8 0,3-3-8 0,6-3 8 15,-6-3-8-15,6 1 8 0,0-3 0 0,0-6 0 16,3-2 0-16,0 0 0 0,0 0 2 0,3-7 1 16,0-1 0-16,0-3 0 0,0-5-11 0,6 0 10 15,-3-2-10-15,3-3 10 0,3-3-10 0,-3-3 0 16,6-2 0-16,0-8 0 0,3 0 10 0,-1-3-10 16,10-5 12-16,-3 0-12 0,3 6 0 0,-3-1 0 0,8-2 0 15,-2 2 0-15,6 0 0 0,-6 3 0 0,-4-2-10 0,4 4 10 16,-3 1-8-16,0 2 8 0,-3 3-10 0,-1 3 10 15,4 4 0-15,0 4 0 0,-3 2 0 0,3 0 0 16,-7 3 10-16,4 0-10 0,-3 5 8 0,3 2-8 16,-6-1 0-16,3 4 0 0,-7 3 0 0,1 0 0 15,0 3 0-15,-3 4 0 0,-3-4 0 0,-3 8 0 16,3-6 0-16,-3 8 0 0,-6 3 0 0,-6 0 0 16,0 2 37-16,3 1 3 0,-6-3 0 0,-3 2 0 15,3 6-24-15,-6-3-5 0,1 1-1 0,2-1 0 16,0 0-10-16,-3 0 12 0,0 0-12 0,-3 0 12 15,0-7-2-15,3 1 0 0,-6-1 0 0,4-1 0 16,-4 0-2-16,6-2 0 0,-3-3 0 0,3 2 0 0,0-10 4 16,0 6 1-16,3-4 0 0,1-2 0 15,-4-2-4-15,6-1-1 0,0 0 0 0,6-5 0 0,-9 3-8 0,9-3 0 16,3 0 0-16,0-2 8 16,3 2-35-16,3-3-7 0,0 0-2 0,6-2 0 15,3 3-189-15,-3-4-39 0,20-9-7 0,-8 4-1 0</inkml:trace>
  <inkml:trace contextRef="#ctx0" brushRef="#br1" timeOffset="122117.24">5589 5948 2336 0,'0'0'52'0,"0"0"10"0,-3 8 2 0,0 0 1 0,0 2-52 0,0-2-13 0,-3 5 0 15,0 1 0-15,-3 2 72 0,3-1 11 0,-3 4 2 0,0 2 1 16,-3-2-43-16,-2 4-9 0,2 1-2 0,-3 3 0 16,-3-1-18-16,-3 3-4 0,6 3-1 0,-6 0 0 15,-2 2-9-15,5 1 0 0,0 2 9 0,0-3-9 16,0-2 8-16,0 0-8 0,3-3 8 0,0-3-8 16,1 1 8-16,-1-4-8 0,6-1 10 0,3-4-10 15,-3 1 12-15,3-6-4 0,6-3-8 0,-6-2 12 16,6-2-1-16,0-6-1 0,0 0 0 0,0 0 0 0,6-6 1 0,0-4 0 15,0-3 0-15,3-6 0 0,0 0-2 16,12-4 0-16,-10-6 0 0,4-3 0 0,3-8-9 0,3-2 0 16,0-1 0-16,6-4 8 0,2 2-8 0,1-3 0 15,0-2 0-15,0 2 0 0,-1-5 0 0,1 8 0 16,3 0 0-16,-3 3 0 0,-3 8 0 0,2 2 0 16,-2 6 0-16,-3 4 0 0,0-1 0 0,-3 4 0 15,-1 6 8-15,-5 0-8 0,6 2 15 0,-6 0-3 16,3 9 0-16,0 2 0 0,-3-3-12 15,-4 6 0-15,1-1 0 0,0 4 0 0,-3-1 0 0,0 0 0 16,-3 6 0-16,3-3 0 0,-3 5 14 0,-3-2-3 16,0 2-1-16,-3 5 0 0,0-4-10 0,-3-1 0 15,0 3 0-15,-3 0-11 0,-3 2 20 0,0-2 4 16,-3 2 1-16,3-2 0 0,-6 0 0 0,1 0 0 16,2-3 0-16,-3 3 0 0,-3-5 3 0,3 2 1 0,-3-2 0 0,3-1 0 15,-3-5-9-15,-2 3-1 0,-1-2-8 0,0-1 12 16,3 0-12-16,0-2 11 0,0 0-11 0,0-1 10 15,4-2-10-15,-4 0 0 0,6-2 9 0,0-1-9 16,3 0 0-16,0 1 0 0,3-6 0 0,-3 2 8 16,3-2-8-16,3 3 0 0,0-5-8 0,9 2 8 15,-3-3-160-15,3-2-26 16,3 0-6-16</inkml:trace>
  <inkml:trace contextRef="#ctx0" brushRef="#br1" timeOffset="122804.82">6306 5850 1576 0,'0'0'70'0,"0"0"14"0,0 0-67 0,0 0-17 16,0 0 0-16,0 0 0 0,0 0 111 0,0 0 18 15,0 0 4-15,0 0 1 0,0 0-44 0,0 5-9 16,-9 1-1-16,3-1-1 0,3 3-32 0,0 2-7 16,3-4 0-16,-3 4-1 0,3-2-29 0,0-3-10 15,0 3 0-15,0-8 9 16,0 0-54-16,3 6-11 0,0 2-3 0,-3-8-645 0,0 0-128 0</inkml:trace>
  <inkml:trace contextRef="#ctx0" brushRef="#br1" timeOffset="123003.7">6285 6083 288 0,'0'0'12'0,"0"0"4"0,0 0-16 0,0 0 0 0,-3 5 0 0,3-5 0 15,0 0 236-15,-3 5 45 0,0-2 9 0,3-3 2 16,-3 8-144-16,0-3-28 0,-2 1-5 0,2-1-2 16,-3-3-29-16,6 4-5 0,0-6-2 0,-6 5 0 15,6 0-59-15,-3 1-18 0,3-6 8 0,-3 5-8 16,0 0-100-16,3-5-24 0</inkml:trace>
  <inkml:trace contextRef="#ctx0" brushRef="#br1" timeOffset="123181.77">6056 6181 288 0,'-9'0'12'0,"6"0"4"0,0 0-16 0,0 2 0 16,3-2 0-16,0 0 0 0,0 0 396 0,0 0 76 16,0 0 15-16,0 0 3 0,0 0-350 0,0 0-69 15,0 0-15-15,6-5-2 0,3 5-43 0,0-5-11 16,3 2 0-16,0 0-996 0</inkml:trace>
  <inkml:trace contextRef="#ctx0" brushRef="#br1" timeOffset="124752.65">7158 5982 979 0,'0'0'87'0,"0"0"-70"15,-3 0-17-15,0 6 0 0,0 1 184 0,0-4 34 16,-3 5 6-16,0 3 2 0,0-1-110 0,0 3-21 15,-3-2-5-15,0 2-1 0,3 3-33 0,-3-3-6 16,3 1-2-16,-3-1 0 0,0 0-35 0,0 0-13 16,6 1 9-16,0-4-9 0,-3 1 0 0,3-1 0 15,-3-4 0-15,6 1 0 16,3-1-142-16,-3-6-34 0,0 0-6 0,0 0-2 0</inkml:trace>
  <inkml:trace contextRef="#ctx0" brushRef="#br1" timeOffset="124931.9">7190 5786 1324 0,'0'0'118'0,"0"0"-94"0,0 0-24 0,0 0 0 16,0 0 120-16,0 0 20 0,0 0 4 0,0 0 1 0,0 0-59 15,0 0-12-15,3-7-2 0,-3 7-1 0,6-3-71 0,0 0 0 16,-3 1 0-16</inkml:trace>
  <inkml:trace contextRef="#ctx0" brushRef="#br1" timeOffset="125835.26">7396 5966 1224 0,'0'0'54'0,"0"0"11"16,0 0-52-16,0 0-13 0,0 0 0 0,3 8 0 0,0 0 124 16,-3-2 23-16,-3 4 4 0,3-2 1 0,-3 5-58 0,0 1-11 15,0-4-3-15,-3 3 0 0,0 3-21 0,-3-3-5 16,3 1-1-16,-3 2 0 0,3-3-13 0,-3 0-2 15,3 0-1-15,-3-2 0 0,3 2-13 0,3-5-2 16,-3 0-1-16,3-3 0 0,0 0-11 0,3-5-2 16,0 0-8-16,0 0 12 0,0 0-4 0,0 0 0 15,12-2-8-15,-3-3 12 0,0-1-12 0,3 1 9 16,0-3-9-16,3 0 8 0,-3-2-8 0,3-1 0 16,-3-2 9-16,2-1-9 0,4 1 0 0,-3 0 8 15,0 0-8-15,0 0 0 0,3-1 0 0,-3 1 0 16,0 0 0-16,-1 2 0 0,-8-2 8 0,3 5-8 15,3 5 10-15,-6-4-10 0,3 1 0 0,-3 6 0 16,3 0-13-16,-3 0 4 0,-6 0 9 0,6 3 0 16,-6-3 0-16,3 10 0 0,0-4 0 0,-3 4 12 0,-3-2-2 15,0 3-1-15,3 2 0 0,-3-2 0 16,0-1 0-16,0 6 0 0,3-8 19 0,-3 5 3 0,-3-2 1 0,6-1 0 16,0 1-18-16,-3 0-3 0,-3-6-1 0,0 3 0 15,3 0-10-15,0 0 8 0,3-8-8 0,0 0 8 16,0 0-8-16,0 0 8 0,0 0-8 0,0 0 8 15,0 0-8-15,0 0 8 0,3-3-8 0,6 0 8 16,-3 1-8-16,3-1 0 0,-3-2 0 0,3-3 0 16,3 3 0-16,3-1 0 0,-6-2 0 0,2-2 0 15,4 2 0-15,0-3 0 0,0 3 0 0,0-5 0 16,-3 3-10-16,3-1-1 0,-3 3 0 0,3-3 0 16,-4 4 3-16,-2-4 0 0,0 6 0 0,0-1 0 15,0 1 8-15,-6 2 0 0,-3 3 0 0,9-2-8 16,-3-1 8-16,-6 3 0 0,9 0 0 0,-9 0 0 15,6 5 0-15,-6-5-8 0,9 3 8 0,-6 2 0 0,-3-5 0 0,6 6 12 16,-3-1 0-16,-3 3-1 0,3-3-11 0,0 3 0 16,-6-3 0-16,3 3 0 0,-3 0 0 0,0 0 16 15,-3 0-2-15,6 5-1 0,-9-2 8 0,6 0 2 16,-3-1 0-16,0 1 0 0,0 2-1 0,0-2 0 16,0 2 0-16,3-3 0 0,-3-2-10 0,3 3-3 15,0-6 0-15,3 3 0 0,0-3-9 0,0-5 8 16,0 0-8-16,0 0 8 0,6 3-8 0,3 0-16 15,-3-6 4-15,3 0 1 16,-3-2-221-16,3 0-44 0</inkml:trace>
  <inkml:trace contextRef="#ctx0" brushRef="#br1" timeOffset="126554.54">8101 6017 864 0,'3'-11'76'0,"-3"11"-60"0,0 0-16 0,0-5 0 15,6-1 140-15,-3 1 24 0,0 0 6 0,0 2 1 16,3-5-40-16,-6 8-8 0,0 0-2 0,3-2 0 16,-3 2-41-16,0 0-9 0,0 0-2 0,0 0 0 0,0 0-6 15,0 0-2-15,0 0 0 0,0 0 0 0,0 0-2 0,0 10-1 16,-3-4 0-16,-6 1 0 0,3 7-9 0,0-1-1 15,-3 0-1-15,0 0 0 0,0 3 4 16,-3 0 1-16,3-3 0 0,1 1 0 0,2-1-30 16,0 0-6-16,-3 0 0 0,3-2-1 0,3 2-7 0,0-2-8 15,3-1 11-15,0-4-11 0,0 1 9 16,3-4-9-16,3 0 0 0,0 2 9 0,-6-5-9 0,6 0 0 16,3-3 0-16,2-2 8 0,1 0-8 0,3-3 0 15,0 0 9-15,3 0-9 0,3-5 0 0,-3 2 0 16,2-2-12-16,-2-3 4 0,0 3-7 0,3-3-1 15,0-5 0-15,0 5 0 0,-3-3 3 0,2 4 0 16,-2-4 0-16,3 8 0 0,-3-2 13 0,-6 0 0 16,0 5-10-16,0 0 10 0,-3 5 0 0,-3 1 12 15,3-1-2-15,-4 6 0 0,-5-3-10 0,6 5 0 0,-6-5 0 0,0 8 0 16,-3 5 0-16,-3 1 0 0,4-4 0 16,-1 3 0-16,-3 1 0 0,0 1 0 0,0-1 0 0,-3 2 0 15,0-3 12-15,0 0 1 0,3 0 0 0,-3-2 0 16,3-1-13-16,-3 4 11 0,3-4-11 0,0-2 10 15,3 3-10-15,-3-3 0 0,3 2 0 0,0-7 8 16,3 5-8-16,3-3 0 0,-3-5 0 0,3 3 0 16,-3-3 0-16,9 0 0 0,3-3 8 0,0 0-8 15,3-2 0-15,0-3 8 0,3 0-8 0,2-2 8 16,1-3-8-16,0-3-16 0,-3 0 4 0,3 0 1 16,-3 0-3-16,0 3-1 0,2 0 0 0,-2-1 0 15,-3 1-9-15,0 3-3 16,0-1 0-16,-3 6 0 0,-3-1 27 0,0 4-8 0,-3-1 8 0,-6 3 0 15,0 0 0-15,0 0-10 0,0 0 10 0,3 8 0 0,0 0 0 16,-6 0 9-16,-3 0 1 0,3 5 0 0,-6-2 16 0,0-1 3 16,0 3 1-16,0 1 0 0,0-1-18 0,0-3-4 15,0 4-8-15,3-4 12 0,-3 1-12 0,3 2 9 16,3-2-9-16,0-1 8 0,3-2-8 0,0 0 0 16,0 0 0-16,3 0 0 0,3-3 0 0,0 1 0 15,0-6 8-15,3 0-8 16,6-3-66-16,-3 0-15 0,3-5-3 0,0 3-1176 0</inkml:trace>
  <inkml:trace contextRef="#ctx0" brushRef="#br1" timeOffset="127119.09">8890 6059 1728 0,'-18'8'153'0,"15"-5"-122"15,3-3-31-15,-3 5 0 0,0 0 122 0,0 0 18 16,0 3 4-16,3-8 1 0,0 0-21 0,0 0-5 15,6 0-1-15,0 3 0 0,6-3-74 0,0 0-16 0,3-3-2 0,3-2-1 16,-1 0-14-16,1-3-3 0,-3-3-8 0,3 3 12 16,0-5-12-16,-3 3 9 0,0-4-9 0,0 1 8 15,-4 2-8-15,1-2 8 0,-3-3-8 0,0 6 8 16,-3-1-8-16,0 1 0 0,-9-4 9 0,3 4-9 16,-6 2 8-16,3 3-8 0,-6-6 8 0,-3 8-8 15,0 3 8-15,-5 0-8 0,-1 0 10 0,-3 8-10 0,0 3 34 16,0-1 1-16,-6 4 0 0,4 2 0 0,-1 2 1 0,3 6 1 15,3-3 0-15,0 0 0 0,3 0-17 16,4 1-4-16,-1 1-1 0,6-7 0 0,0 3-2 16,3 2 0-16,3-5 0 0,0 2 0 0,3-2-13 15,3 0 0-15,3-8-12 0,2 3 12 0,4-3 0 0,3-3 0 16,6-5 0-16,3-3 0 16,0 1-32-16,-1-4-8 0,4-2-3 0,0-2 0 0,0-1 20 15,-1 1 4-15,-5-1 1 0,-3-2 0 16,0 0-14-16,-3-1-4 0,0 4 0 0,-3-4 0 0,-4 7 22 0,1-1 4 15,-6 2 1-15,3 4 0 0,-9 2 9 0,0 0 0 16,0 0 0-16,0 0 0 0,0 8 26 0,-3 0 10 16,3 2 3-16,-6 1 0 0,3-1-2 0,0 1 0 15,-3-1 0-15,3 1 0 0,0-3-8 0,0 0-1 16,3 0-1-16,0-8 0 0,0 5-27 0,0-5 8 0,0 0-8 16,0 0 0-16,12 0 10 0,-3-3-10 0,0-2 12 0,3 0-12 15,-3 2 10-15,0-7-10 0,3-1 8 0,0 3-8 16,-3-2 0-16,3 2 8 0,3-3-8 0,-4 0 0 15,1 1 0-15,0-1 0 0,3 3 8 0,-3-5-8 16,3 3 0-16,-3-1 0 0,3 0 0 0,0 1 0 16,-9-1-38-1,5 3-10-15,1 0-1 0,-3 3-884 0,3-3-177 0</inkml:trace>
  <inkml:trace contextRef="#ctx0" brushRef="#br1" timeOffset="127885.23">10229 6064 864 0,'0'0'76'0,"0"0"-60"0,0 0-16 0,0 0 0 16,0 0 171-16,0 0 31 0,0 0 6 0,3 8 2 16,-3-8-62-16,0 0-12 0,0 0-2 0,0 0-1 15,9 3-41-15,-3 2-9 0,-6-5-2 0,0 0 0 16,6-5-19-16,-3 2-4 0,6-2-1 0,-3 0 0 15,0-1-20-15,0-2-4 0,3-2-1 0,0 2 0 16,-3-3-19-16,3 1-4 0,0-1-1 0,-6 1 0 16,3-4-8-16,-6 6 0 0,0-5 0 0,2 3 8 15,-2-1-8-15,0 3 8 0,-2 0-8 0,-4 0 8 0,-3-2 1 16,-3-1 0-16,-3 8 0 0,-3-2 0 0,0 5 13 16,0 5 2-16,-3 1 1 0,-2 2 0 0,2 0 6 15,-3 2 1-15,-3 1 0 0,0 5 0 0,4 2-8 0,-4 3 0 16,-3-5-1-16,3 8 0 0,6-3-11 0,4 0-3 15,2 3 0-15,3-3 0 0,3 0-9 0,6-2 0 16,3-3 0-16,3 2 8 0,6-4 4 0,6-1 1 16,5-3 0-16,-2-2 0 0,6-5-13 0,0 0-10 15,3-6 2-15,-3 0 0 0,2-2 8 0,1 0 0 16,0-6 8-16,0 1-8 0,-1-4 0 0,-2 1 8 16,0 0-8-16,-3-6 0 0,-3 3 15 0,0-2-2 0,-3-1 0 15,-4 1 0-15,-2-3-13 0,-3 2-13 0,-6 3 2 16,0 0 1-16,0 3 10 0,-6-3 14 0,0 6-3 0,-2-1-1 15,-1-2-10-15,0 2 0 0,-6 1 0 0,3 2 0 16,-3 3 0-16,3 5-14 0,-3 0 3 16,0 0 1-16,-3 8 10 0,4-1 0 0,-1-1 0 0,0 2-8 15,3 5-65 1,3-3-13-16,0-2-2 0,0 0-796 0,6 0-160 16</inkml:trace>
  <inkml:trace contextRef="#ctx0" brushRef="#br1" timeOffset="128138.29">10334 5559 1785 0,'0'0'79'0,"0"0"17"0,0 0-77 0,0 0-19 16,-12 0 0-16,12 0 0 0,0 0 166 0,-12 3 30 15,12-3 5-15,0 0 2 0,0 0-123 0,0 0-24 16,-3 5-4-16,3-5-2 0,0 2-29 0,6 4-5 15,-3-4-2-15,6 1 0 0,2-6-14 0,1 1 0 16,3-1 0-16,3-2 0 0,0-3 0 0,0 3 9 16,3-1-9-16,-3-2 8 0,-4 0-8 0,1 1 0 15,0 1 0-15,-3 1-11 16,-3 0-13-16,-3 2-2 0,3 3-1 0,-9 0 0 16,0 0-141-16,0 0-29 0</inkml:trace>
  <inkml:trace contextRef="#ctx0" brushRef="#br1" timeOffset="128772.99">10816 5585 2044 0,'0'0'91'0,"0"0"18"16,6 0-87-16,0-2-22 0,3-1 0 0,-1 0 0 15,4-2 64-15,3 2 9 0,0-4 2 0,0 1 0 16,3-2-43-16,0 0-8 0,0-2-1 0,-1 2-1 16,1-5-14-16,0 2-8 0,0-5 10 0,0 3-10 15,0 2 8-15,0-2-8 0,-1-5 0 0,1 2 9 16,0 0 7-16,-3 3 2 0,3-6 0 0,-6 3 0 0,3 0-18 16,-6 0 0-16,3-2 0 0,-4-3 0 0,-2 0 0 0,0 5 0 15,-3-8 0-15,-3 3 0 0,0 0 8 0,-3 2-8 16,-6 6 12-16,1 0-12 0,-4-1 35 0,0 9 0 15,-6 2 0-15,0 11 0 0,-6-2 13 0,3 7 2 16,-5 3 1-16,-4 2 0 0,-3 6-11 0,-3 3-1 16,-5 7-1-16,-1 3 0 0,0 3-3 0,4 5-1 15,2 2 0-15,-3 12 0 0,1-4-10 0,5 6-1 16,0 0-1-16,3 5 0 0,-5 3-7 0,8 0-2 16,-3 2 0-16,0 6 0 0,3-1-13 0,7-4 11 15,-1 5-11-15,0-3 10 0,6-3-10 0,0-7 0 16,3-4 9-16,3-1-9 0,0-17 0 0,3 0 8 0,3 11-8 15,1-10 0-15,-4-6 0 16,3-3 0-16,-6-5 0 0,3-5 8 0,-3 0-8 0,3-6 0 0,-3 1-11 16,-3-3 11-16,0-6 0 0,3-4 0 0,-3-4 0 15,3-4 0-15,-3-6 0 0,3-3 0 0,1-5 0 16,-1-5 10-16,3-8-10 0,0-3 0 0,0-5 0 0,3 0 0 16,0 3 0-16,3-3 0 0,3 0 0 0,0 2 0 15,0-2 0-15,3 5 0 0,3-2 0 0,-3 0 0 16,0 2 0-16,-1 3 0 0,7 0 0 0,0 5 0 15,-3 3 0-15,6-1 0 0,0 4 0 0,3 2 0 16,-3 3-8-16,3 0 8 0,5-1 0 0,4 4 0 16,3-1 0-16,-3 6 0 0,0 0 0 0,-1-3 0 15,4-3-39-15,0-2-3 16,3 0-1-16,-1-3 0 0,4 0-128 0,9-11-25 16,2 1-6-16</inkml:trace>
  <inkml:trace contextRef="#ctx0" brushRef="#br1" timeOffset="129668.54">11459 5212 2610 0,'-6'0'57'0,"3"0"12"0,-6 0 3 0,3 3 1 0,0 2-58 0,-6 1-15 16,-3 7 0-16,-3 0 0 0,0 3 92 0,-2 5 16 15,-4 5 4-15,3 6 0 0,0 3-48 0,-3-4-10 16,-3 6-2-16,1 8 0 0,2 3-27 0,3 0-5 15,-6 2-2-15,3 3 0 0,4 0-8 0,2 0-2 0,-3 2 0 16,6-2 0-16,-3-3 4 0,3-7 1 0,3-4 0 0,3 1 0 31,3-11-113-31,-2-2-22 0,5-6-5 0,0 0-1 16,3-2-18-16,-3-4-4 0,3-7-1 0,-3-2 0 0,3-6-5 16,0 0 0-16,0-8-1 0,0-3 0 0,0 1 65 15,-3-4 12-15,0 4 4 0,0-6 0 0,0-3 9 0,-3 1 3 16,0-3 0-16,3-6 0 0,-6 1 102 0,6-1 21 0,0 3 4 0,0 1 1 15,0 1 45-15,-3 7 10 0,3-1 1 0,-3 3 1 16,0 5 33-16,3-3 6 0,-3 8 2 0,6 3 0 16,-3-5-59-16,3 5-12 0,0 0-3 0,0 0 0 15,0 0-36-15,0 0-7 0,0 0-1 0,0 0-1 16,6 8-31-16,3-3-12 0,3 3 11 0,3-5-11 16,0 2 9-16,0-2-9 0,6 2 8 0,-4 0-8 15,1 1 8-15,0-4-8 0,3-2 8 0,0 3-8 0,0-3 0 0,-1 0 0 16,1 3 0-16,3-3-11 0,-3-3-8 0,-3 0-1 15,-3 1-1-15,3 2 0 16,-1-3-23-16,1 0-5 0,0 1-1 0,-3-1 0 0,3-2 37 0,-6 2 13 16,0-2-9-16,0 0 9 0,-3-1 0 0,-1 1 0 15,-2-3 0-15,-3 5 0 0,-3 3 0 0,0 0 0 16,3-5 0-16,-3 0 0 0,0 0 8 0,-3-1 6 16,-3-2 2-16,0 3 0 0,-2-3 24 0,-1 3 6 15,-3-1 1-15,0 4 0 0,0-1-29 0,0 1-6 16,3-1 0-16,-3 3-1 0,0 3 2 0,0 2 1 15,0-3 0-15,1 6 0 0,-1-2 14 0,0 4 4 16,0 1 0-16,0 2 0 0,6 3-20 0,-3-3-4 16,3 0-8-16,0 1 12 15,6 4-30-15,0-2-6 0,0 0-2 0,3 2 0 0,6-2 26 0,0 0 0 0,3-3 0 16,6-2 0-16,0 2 0 0,-1-5 0 0,1 0 0 16,3-3 0-16,3-2 11 0,0 2 7 0,0-5 2 15,2 0 0-15,-5 0-20 0,0-5 0 0,0-3 0 0,0 3 0 16,-6 0-24-16,-1-1-3 15,1 4 0-15,-3-4 0 0,0 1 27 0,-3 2 0 0,-9 3 0 0,0 0-8 16,6 3 8-16,-6-3 0 0,0 0 0 0,0 11 0 16,-3-1 20-16,0 3 7 0,-3-2 1 0,0 2 0 15,-3-2-4-15,3 2-1 0,-3-2 0 0,3 2 0 0,3-3 15 0,0 1 3 16,0-6 1-16,1 3 0 0,2-8-30 0,0 0-12 16,0 0 11-16,0 0-11 0,0 0 0 0,0 0 0 15,5-8 0-15,4 3 0 16,3-6 0-16,-3 4 0 0,0-4 0 0,3 0 9 0,0-2-9 0,0-3 0 15,0 0 0-15,3 3 0 0,-3-3 0 0,5 0 0 16,-2 1 0-16,-3-1 0 0,0 2 0 0,0 1 0 16,-3 5 0-16,0-5 0 0,3 2 0 0,-3 3 0 15,0 3 8-15,3-3-8 0,-4 0 0 0,4 3 0 16,-3 2 0-16,0-2 0 0,0 2 0 0,0-2-11 16,-3 0 11-16,3 2-8 15,-3 3-69-15,-6 0-14 0,0 0-2 0,0 0-863 16,0 0-172-16</inkml:trace>
  <inkml:trace contextRef="#ctx0" brushRef="#br1" timeOffset="131001.57">12176 5858 864 0,'0'0'76'0,"0"0"-60"0,0 0-16 0,0 0 0 0,0 0 218 0,0 0 41 15,0 0 8-15,0 0 1 16,0 0-111-16,0 0-22 0,0 0-5 0,0 0-1 0,0 0-49 0,0 0-9 15,0 0-3-15,0 0 0 0,0 0-8 0,0 0-3 16,-3-3 0-16,-3-2 0 0,-3 2-2 0,0 1-1 16,0 2 0-16,0 0 0 0,-3 0-14 0,-2 0-4 15,2 2 0-15,-3 1 0 0,0 0-5 0,0-1-2 16,0 4 0-16,0-1 0 0,3 0-10 0,0 0-3 16,-2 3 0-16,5 0 0 0,0 0-7 0,3 0-1 15,0-3-8-15,3 3 12 0,3-2-12 0,0-6 0 16,0 0 0-16,6 8 0 0,6 2 0 0,-3-2 0 15,2-3 0-15,1 1 0 0,3-1 0 0,0 3 8 16,0 0-8-16,3 2 0 0,0-7 0 0,0 8 0 16,-1-3 0-16,-2 2 0 0,-6 3 0 0,3-2 0 15,-3 2 0-15,0 3 0 0,-3-3-11 0,-3-5 2 16,-3 6 0-16,-3-4 0 0,3 3 9 0,0-2 0 0,-3 0 0 16,-6-1 0-16,0 1 0 0,-3-1 0 15,0-4 0-15,-5 1 0 0,-1-1 0 0,0 2 0 0,0-3 0 16,0 0 0-16,-3-2 0 0,3 0 0 0,-2-3 0 15,-1-3 0-15,3 3 0 0,-6-3 0 0,3 1 0 16,0-4 0-16,4 1 0 0,-4-3 0 0,6 0 0 0,3 0 0 16,0-5-8-16,6 0-7 0,0 2-1 0,6-2 0 15,6 2-182 1,3-2-37-16</inkml:trace>
  <inkml:trace contextRef="#ctx0" brushRef="#br1" timeOffset="131722.93">13111 5884 1414 0,'0'0'63'0,"3"0"13"0,-3 0-61 0,0 0-15 0,0 0 0 0,0 0 0 15,0-8 112-15,0 8 20 0,0 0 4 0,0 0 1 16,6-2-35-16,-6 2-7 0,0 0-2 0,0 0 0 16,0 0-20-16,0 0-4 0,0 0-1 0,0 0 0 15,-6-6-28-15,6 6-7 0,0 0-1 0,-9-2 0 0,-3-1 16 0,3 1 4 16,0-1 0-16,3 0 0 0,-9 3-7 0,3 0-1 15,-3 6 0-15,0-4 0 0,1 1-17 0,-4 2-4 16,0 0-1-16,0 3 0 0,3-2-10 0,0 2-3 16,-3-3 0-16,3 0 0 0,7 0 19 0,-4 3 4 15,3-5 1-15,0 2 0 0,3 1-33 0,3-4 0 16,3-2 0-16,0 8 0 0,0-8 0 0,6 5 0 16,0-2 0-16,3 2 0 0,0 1-8 0,2-4-6 15,4 4-1-15,0-4 0 0,0 6 25 0,3-5 5 16,-3 2 1-16,3 3 0 0,-3 0-26 0,0 0-5 15,-1 5-1-15,-5 0 0 0,0-2 16 0,0 2 0 16,0 3 0-16,-3-3 0 0,-3 3 0 0,0-3 0 16,-3-2-9-16,0 2 9 0,-6 1 0 0,0-4-10 15,-3 1 10-15,-3-1 0 0,0-2 0 0,-5 0 0 16,-1-3 0-16,0-2 0 0,0 2 0 0,-3-2 0 16,0-3 0-16,-3 3 0 0,1-6 0 0,-1 3 0 15,0 0 0-15,-6-3 0 0,3 1 0 0,1-1 0 0,-1-2 0 16,3 2 0-16,9-5 0 0,0 3 0 0,3 2 0 15,3-5 0-15,6 3-37 16,3-3-11-16,3 3-1 0,3-3-1 0,9 0-105 0,3 3-21 16,6-3-4-16</inkml:trace>
  <inkml:trace contextRef="#ctx0" brushRef="#br1" timeOffset="132273.04">13283 6109 2242 0,'-15'13'100'0,"9"-5"20"0,-5 6-96 0,-1 2-24 16,-3 2 0-16,0-2 0 15,-3 5 62-15,0 0 8 0,-3 3 2 0,3 3 0 0,4-1-39 0,-1 0-7 16,0 9-2-16,-3-9 0 0,6 9-16 0,-6-6-8 16,0 3 8-16,3-3-8 0,1 0 0 0,-1-3 0 15,3 1 0-15,0-6 0 0,0 3 0 0,3-6 12 16,3 6-12-16,-3-6 12 0,3-2-12 0,0-2-11 15,3-4 3-15,0 1 0 0,0-6 8 0,3-5 0 16,0 0 0-16,0 0 8 0,0 0 16 0,3-8 4 16,3-2 1-16,0-6 0 0,3-3-21 0,0-5-8 15,6 1 0-15,-3-7 0 0,3-1 0 0,3-6 0 16,-1-8 0-16,4-6 0 0,-3-2 0 0,3 6 0 16,6-11 8-16,5 5-8 0,-2 2 9 0,3 1-1 15,0-5 0-15,2 7 0 0,1 0 12 0,-3 6 3 16,3 8 0-16,-4-1 0 0,-2 3 8 0,0 9 1 0,0 1 1 15,-4 7 0-15,1-1-10 0,0 5-3 0,-3 3 0 16,0 6 0-16,-6 2-20 0,-1 2 0 0,1 4 0 0,-6 1 8 16,3-1-8-16,-6 4 0 0,3 4 0 0,-3-1 0 15,-3 0 0-15,-3 6 8 0,3-1-8 0,-6 1 0 16,-3 4 11-16,0-1-3 0,-6 1 0 0,3 1 0 16,-6 0-8-16,0 0 0 0,-3-3 0 0,-3 0 0 15,3-2 0-15,-5-1 0 0,-4 1 0 0,3-3 0 16,3-1 32-16,-3-1 4 0,3-4 0 0,-2 1 1 0,-1-3-28 15,3-3-9-15,0 0 0 0,-3-5 0 0,6 0 12 0,-3-2-12 16,4-4 12-16,2-2-12 0,0 1 9 0,3-4-9 16,0-2 0-16,6 0 9 0,3-3-9 0,3-3 0 15,3-5 0-15,6 3-11 16,3-5-73-16,2 2-14 0,7 0-3 16,0 3-1-16,0 5-122 0,3 0-24 0</inkml:trace>
  <inkml:trace contextRef="#ctx0" brushRef="#br1" timeOffset="132774.37">13950 6022 518 0,'0'0'23'0,"0"0"5"16,0 0-28-16,-3 5 0 0,-3 1 0 0,6-6 0 0,0 0 440 0,0 0 84 16,0 0 16-16,0 0 3 0,0 0-374 0,3 0-74 0,3-6-15 0,3-2-4 15,0 0-40-15,0-2-9 0,6-1-2 0,0 3 0 16,-1-8-17-16,1 3-8 0,3 3 8 0,-3-4-8 15,0 1 8-15,-3 0-8 0,0-3 0 0,-3 3 8 16,-3-3 12-16,0 0 3 0,-3 3 0 0,-3 0 0 16,-3-1-23-16,0 1 0 0,-6 5 0 0,0 0 0 15,-3 3 10-15,-6 2-2 0,-3 6-8 0,-3 2 12 16,1 8 23-16,-4 1 4 0,-3-4 1 0,0 9 0 16,3 5-5-16,1-3-1 0,-1 3 0 15,6-3 0-15,3 5-14 0,3-5-2 0,0 3-1 0,9-3 0 16,1 1-17-16,2-1 10 0,6-3-10 0,2 3 8 15,1-7-8-15,6-1 0 0,3-3 0 0,3 1 8 16,3-3-8-16,3-5 0 0,2-3 0 0,1-3 8 16,6-2-24-16,0-1-4 0,0-2-2 0,-1-2 0 15,-2-3-35-15,0-1-7 0,-3 1-2 0,-1-8 0 16,-5 2-3-16,0 1-1 0,0-3 0 0,-6 2 0 16,0 3 39-16,-3 0 8 0,-1 3 2 0,-2 3 0 0,-6 2 21 0,0 2 16 15,-3 6-2-15,0 0-1 0,0 0 35 0,-6 3 8 16,0 2 0-16,-3 1 1 0,1 4-12 0,-4 1-2 15,3 5-1-15,0 2 0 0,-3-2-16 0,3 3-3 16,3-3-1-16,0 2 0 0,0-5-14 0,0 3-8 16,6-3 10-16,0-2-10 0,0 0 0 0,3-1 8 15,0-2-8-15,3-3 0 0,-6-5 0 0,9 3 0 16,3-3-12-16,-3-3 12 16,6-2-125-16,-3-6-19 0,2 1-3 0,1-6-702 0,3 0-141 15</inkml:trace>
  <inkml:trace contextRef="#ctx0" brushRef="#br1" timeOffset="132905.44">14474 5448 2473 0,'-6'2'54'0,"-3"4"11"0,-6-1 3 0,3 0 2 0,-3-2-56 0,6 0-14 0,-2-3 0 0,-1 2 0 16,6 4 15-16,6-6 0 0,0 0 0 0,0 0-757 15,3-6-151-15</inkml:trace>
  <inkml:trace contextRef="#ctx0" brushRef="#br1" timeOffset="133504.31">14679 5937 1152 0,'0'0'102'0,"0"0"-82"0,0 0-20 0,0 0 0 16,0 0 176-16,0 0 32 0,0 0 5 0,0 0 2 15,0 0-88-15,0 0-18 0,0 0-3 0,0 0-1 16,0 0-49-16,6-5-11 0,0 0-1 0,-3-1-1 15,6-2-27-15,-6 1-4 0,3 1-2 0,0-4 0 16,0 4-10-16,-3-7 8 0,3 5-8 0,-3-2 8 16,3-1 7-16,-6 3 1 0,0 0 0 0,-3-2 0 15,-3 2 21-15,0 0 5 0,0-3 1 0,0 3 0 0,-3-2-9 0,-3 4-2 16,3 1 0-16,-6 2 0 0,0 3 4 0,1 3 0 16,-7 2 0-16,0 3 0 0,-3 5-8 0,0 1-2 15,0 2 0-15,1 2 0 0,5 3 6 0,0 3 0 16,0 0 1-16,0 0 0 0,6 2-23 0,0 3-10 15,3-5 8-15,7 3-8 0,-1-4 0 0,3 1 0 16,5-8 0-16,7 0 0 0,0-3 0 0,3-2 0 16,9-3 8-16,6-6-8 0,3-2 0 0,-1-5-11 15,1-3 3-15,0-3 0 16,-1-4-138-16,4 1-27 0,6-12-6 0</inkml:trace>
  <inkml:trace contextRef="#ctx0" brushRef="#br1" timeOffset="134074.23">15260 5345 345 0,'-3'0'31'0,"-3"2"-31"0,-3 1 0 0,0 2 0 16,3 0 430-16,0 1 80 0,3 2 16 0,-3 0 3 16,6-8-344-16,0 0-69 0,0 0-13 0,9 2-3 15,0 1-70-15,3 0-14 0,3-6-2 0,3 0-1 16,-1 1-1-16,4-6-1 0,3 0 0 0,3-5 0 15,-3-1-11-15,2 1 12 0,-5 0-12 0,0 0 12 16,0-3-12-16,-6 0 0 0,3 0 0 0,-3 3 0 0,-6-6 0 0,-1 1 0 16,1 2 0-16,-3-8 0 0,0 6 0 0,-6 2 0 15,3-6 0-15,-6 9 0 16,0-3 0-16,-3 3 0 0,3 3 0 0,-8 2 0 0,2 5 0 16,-9 3 0-16,-3 3 0 0,-6 7 0 0,-3 3 18 0,1 9 2 15,-4 1 0-15,-6 7 0 0,3 4 11 0,4 0 2 16,-4 1 1-16,0 7 0 0,3 3-5 0,-2 3-1 15,-4-1 0-15,3 4 0 0,1-1-12 0,5-3-4 16,0 4 0-16,3-4 0 0,6-4 17 0,7-4 3 16,2 4 1-16,6-12 0 0,0 1-33 0,6-5 0 15,3-6 0-15,0-3 0 0,6 1 0 0,3-6 0 16,5-5 0-16,4-3 0 16,0-5-61-16,0 0-16 0,0-2-3 0,-3-4-1 0,2-2 48 0,-5 0 9 15,3 1 3-15,-3 1 0 16,0 1-5-16,-3 0-1 0,0-1 0 0,-3 1 0 0,0 2 17 0,-9 3 10 0,6-2-12 0,0 4 12 15,-3 6 0-15,-3-2 0 0,0 7 0 0,0-5 0 16,0 2 10-16,-3-2 9 0,3 8 1 0,-3-3 1 16,0 1 4-16,3-1 1 0,0-2 0 0,0 2 0 15,3-3-14-15,3-2-4 0,-1 3 0 0,4-6 0 16,0 0-8-16,3-5 8 0,0-2-8 0,6-1 8 16,0-5-8-16,3 0 0 0,-3 0 0 0,2 0 0 15,-2-2 0-15,-3-3 0 0,3 5-9 0,0-3 9 16,-3 0-84-1,3 1-9-15,-4 2-3 0,4 0 0 0,-6-3-95 0,0 3-19 16,0 6-4-16,-3-6-698 0</inkml:trace>
  <inkml:trace contextRef="#ctx0" brushRef="#br1" timeOffset="134488.7">15563 5985 1800 0,'0'0'40'0,"0"0"8"0,0 0 1 0,0 0 1 0,0 0-40 0,9 3-10 16,-9-3 0-16,6 0 0 0,-6 0 137 0,6 0 26 16,3 0 5-16,-3 0 0 0,0 2-56 0,3-4-12 15,-3-4-3-15,3 1 0 0,0 0-41 0,-3-1-8 16,3 4-1-16,3-4-1 0,-4-2-20 0,4-2-4 16,0-1-1-16,0 1 0 0,-3-1-12 0,3 1-9 15,0-4 12-15,-3 1-12 0,-3 0 12 0,3 2-12 16,-6 1 12-16,3-1-12 0,-6 1 24 0,0-1-3 15,-3-2 0-15,0 2 0 0,0 1 7 0,-6-1 2 16,0 6 0-16,-3 2 0 0,0 0 2 0,-3 6 0 0,-3 2 0 16,0 3 0-16,1 0-11 0,-1 5-1 0,0 1-1 0,3-1 0 15,-3 3-7-15,3 5 0 0,0-3-1 0,3 4 0 16,1-1-11-16,2 0 0 0,3 0 0 0,0 3 8 16,3 0-8-16,3 0 0 0,3-6 0 0,0-2 0 15,3 0 0-15,0-3 0 0,3-2 0 0,-1-1 0 16,4-2 0-16,0-5 0 0,0-1 0 0,3-2 0 15,0 0-8-15,0 0-1 0,-3 0 0 0,3-5 0 16,0-3-22-16,-1 0-4 0,1 0-1 0,3-5 0 16,-3-3-120-16,0 3-24 0,3 0-4 0,-6-3-680 15,-3 0-135-15</inkml:trace>
  <inkml:trace contextRef="#ctx0" brushRef="#br1" timeOffset="134841.34">15918 5890 979 0,'0'0'87'0,"0"0"-70"15,0 0-17-15,0 0 0 0,0 0 259 0,0 0 48 16,0 0 9-16,0 0 3 0,0 0-170 0,0 0-33 16,0 0-8-16,0 0 0 0,0 0-35 0,0 0-6 15,8 2-2-15,-8-2 0 0,6 6-7 0,-6-6-2 16,0 0 0-16,6 8 0 0,-6-8-20 0,3 5-5 16,-3-5-1-16,3 13 0 0,-6 3 4 0,3-3 1 15,-3-2 0-15,-3 2 0 0,0-2-7 0,1-1 0 16,-4 14 26-16,3-16-39 0,3 2-3 0,0-2 0 15,3 0 0-15,0-8-12 0,0 0 0 0,0 8 0 16,0-8 0-16,0 0 0 0,0 0 0 0,0 0 8 0,9 3-8 16,-3-6 0-16,2 1 8 0,-2-4-8 0,3 1 0 15,-3-3 8-15,3 0-8 0,-3 0 0 0,3-2 0 16,-3-1 0-16,0 0 8 0,3 1-8 0,0-1 0 16,-3-2 0-16,0 0 0 0,0 2 0 0,3 1 0 15,-3-1 0-15,3-2 0 0,0 0 0 0,-4-1 0 16,1 6 0-16,3-2 0 0,-3 2 0 0,0 0 0 15,3 3-12-15,-3 2-4 0,0-2-2 0,0 5 0 16,0-3-151 0,0 0-31-16,3 1-5 0,-3-1-1049 0</inkml:trace>
  <inkml:trace contextRef="#ctx0" brushRef="#br1" timeOffset="135306.21">16287 5805 1555 0,'0'0'138'0,"0"0"-110"16,0 0-28-16,0 0 0 0,6-5 196 0,-3-3 33 15,-3 8 7-15,0 0 2 0,0 0-97 0,0 0-19 16,0 0-4-16,0 0-1 0,0 0-45 0,0 0-8 16,0 0-3-16,-3 8 0 0,-6 0-17 0,3 0-3 15,0 5-1-15,0 0 0 0,-3 0-10 0,-3 0-2 16,3 3-1-16,0-2 0 0,0-1-10 0,3 3-1 15,0 0-1-15,0-1 0 0,3-4-15 0,0 2 9 16,3 0-9-16,0-7 8 0,3 2-8 0,0-3 0 16,3 0-12-16,0 1 12 0,0-6 0 0,3 0 12 0,-3-3 0 0,3 0 0 15,0 1-12-15,0-4-11 0,3-2 3 0,0 3 0 16,0 2-9-16,-1-7-2 0,4-6 0 0,0 8 0 31,3 0-5-31,-3-5-2 0,3 0 0 0,0-3 0 0,3 3 17 0,-4 2 9 0,-2-2-10 0,3 2 10 16,0 1-20-16,-6 2 1 0,0 2 1 0,-6 4 0 15,0-1 18-15,-6 3 0 0,6 5 0 0,-6 1 0 16,0 2 19-16,-3 2 4 0,-3 3 1 0,3 1 0 16,-3-1 4-16,0-3 2 0,-3 4 0 0,0 2 0 15,3-3-7-15,0 0-2 0,0 3 0 0,3-3 0 0,-3 3-6 16,3-3-2-16,0-2 0 0,3-1 0 16,0 1-13-16,0 0 0 0,0-11 8 0,3 5-8 15,-3 5 0-15,0-10 0 0,9 8 0 0,0-8 0 16,0 0-92-16,3 0-19 0,0 0-3 15</inkml:trace>
  <inkml:trace contextRef="#ctx0" brushRef="#br1" timeOffset="139439.5">17322 5847 345 0,'0'0'31'0,"0"0"-31"0,0 0 0 0,0 0 0 16,6-2 160-16,-6 2 27 0,0 0 5 0,0 0 0 15,6-3-62-15,-6 3-13 0,0 0-2 0,0 0-1 16,0 0-8-16,0 0-2 0,0 0 0 0,0 0 0 15,0 0-29-15,-3 0-7 0,3 0 0 0,-6 8-1 16,-2-3-5-16,-1 3-1 0,3-3 0 0,-6 3 0 0,0 6-21 16,0-4-5-16,0-2-1 0,0-3 0 0,0 9 5 15,-3-4 1-15,3 3 0 0,1 1 0 16,8-1-21-16,0 5-4 0,-6-7-1 0,0 2 0 16,6 1 21-16,-3 1 4 0,0-1 1 0,0-4 0 15,6 3-32-15,0-2-8 0,0-3 0 0,3 0 0 0,0-3 0 0,3 0 8 16,0 1-8-16,-3-4 0 0,-3-2 12 0,9 0-3 15,6 0 0-15,-1-2 0 0,1-4-9 16,3 1 0-16,3-3 0 0,0 0 0 0,0 0-19 0,-4-5 1 16,1 0 0-16,0 0 0 15,0-3-30-15,-3 3-7 0,0-6-1 0,0 3 0 16,0 0 4-16,-3 3 0 0,-1 0 0 0,1 0 0 0,0-3 30 16,0 5 6-16,-3 1 2 0,-3-4 0 0,0 4 14 0,3 2 0 15,-3 0 9-15,-3 3-9 0,0-1 47 0,-3 6 3 16,0 0 1-16,0 0 0 0,0 0-19 0,0 0-4 15,0 0-1-15,0 8 0 0,-3 0 10 0,0 3 3 0,-3-1 0 0,3 4 0 16,0-6-16-16,-3 2-2 0,-3 3-1 0,3 1 0 16,0-1-1-16,-3 3 0 0,3 0 0 0,0-1 0 15,0 1 3-15,0-2 0 0,0-4 0 0,3 1 0 16,1-1-3-16,2 1-1 0,2-3 0 0,-2-8 0 16,3 10-19-16,3-7 0 0,6 0 0 0,-3-3 0 15,3 0 0-15,0-3 0 0,0 0 0 0,6-2 0 16,0-3-146-16,-3 0-26 15,-4-2-6-15,4-1-1 0</inkml:trace>
  <inkml:trace contextRef="#ctx0" brushRef="#br1" timeOffset="139945.26">17837 5802 345 0,'0'0'31'0,"0"0"-31"16,0 0 0-16,0 0 0 0,0 0 355 0,0 0 65 16,0 0 12-16,0 0 4 0,0 0-249 0,0 3-50 15,0 2-9-15,0 6-3 0,-6-3-31 0,1 5-6 16,-1 0-2-16,-3 0 0 0,0 3-8 0,-3-2-2 15,0 1 0-15,0-1 0 0,-3 4-43 0,-6 14 14 16,9-14-25-16,0-7-10 0,6 2-1 0,1 1-1 16,2-4 0-16,3 1 18 0,-3-3 3 0,6-3 1 0,3 0 0 15,2-2-32-15,1 2 0 0,0-5 0 0,0 0 0 16,6-5 0-16,-3 0 0 0,3-1 0 0,0 1 0 31,0-3-25-31,0-5-5 0,-1 0-1 0,1-1 0 16,0 1 0-16,0-3 0 0,-3 0 0 0,3 3 0 0,0 3-3 0,-3-4-1 0,3-2 0 15,-4 1 0-15,4 4 25 0,0 0 10 0,-3 3-8 0,-3 3 8 16,0-3 0-16,0 6 0 0,0 2 0 0,-6 0 0 16,-3 0 11-16,6 5 4 0,-3 3 1 0,-3 2 0 0,0-2 10 15,-3 0 2-15,3 3 1 0,-6 2 0 0,0 0-11 16,3 1-2-16,-3-1-1 0,3 0 0 0,-3 0-4 0,3 0-1 16,0-2 0-16,0 0 0 0,3-1-10 0,-3 1 0 15,3-1 0-15,0-2 8 0,0 0-8 0,0-8 0 16,3 6-10-16,3-4 10 15,0 6-175-15,3-8-29 0</inkml:trace>
  <inkml:trace contextRef="#ctx0" brushRef="#br1" timeOffset="140593.13">18323 5988 2296 0,'0'0'102'0,"0"0"21"0,0 0-99 0,0 0-24 16,0 0 0-16,0 0 0 0,0 0 96 0,0 0 13 0,0 0 3 0,9-3 1 16,2 0-68-16,-2-5-13 0,0 0-4 0,3 3 0 15,0-3-28-15,3 3 0 0,-3 0-11 0,3-1 11 16,-3-4 0-16,0-1 0 0,-1-2 0 0,1 2 0 16,-3-2 0-16,3 2 0 0,-6-2 0 0,3 3 0 15,-6-4 0-15,0 1 0 0,3 0 0 0,-3 0-11 16,-6 0 11-16,-3 2 11 0,3-2-3 0,-3 5 0 15,-6 0 36-15,0 5 6 0,-3 1 2 0,-2 4 0 16,-4 1 3-16,3 5 1 0,-3 2 0 0,-3 4 0 16,3 1-20-16,1-1-3 0,-4 2-1 0,3 5 0 15,0-3-13-15,0 3-3 0,6 1-1 0,0-7 0 16,1 7-15-16,5-1 0 0,0 0 8 0,6-3-8 0,0 1 0 16,6 0 0-16,0-6 0 0,6 3 0 0,0-6 0 0,0 1 0 15,2-6 0-15,4 0 0 0,0-2 0 0,0-3 0 16,0 0 0-16,0-3 0 0,0-5-14 0,0-2-6 15,2-1 0-15,1-7-1 0,0-1 9 0,0-2 1 16,3 0 1-16,3-3 0 0,2-5-4 0,-2 3-1 16,0-4 0-16,0 1 0 15,3-2-19-15,-3 1-4 0,5-7-1 0,-5 3 0 16,3-6 6-16,-3-2 1 0,-3 2 0 0,2-10 0 16,-2 0-52-16,0-1-9 0,0 7-3 0,0-4 0 15,-3 3 28-15,2 8 4 0,1 2 2 0,-3 4 0 0,-3 2 75 0,-3 7 15 16,-3 7 4-16,-3 1 0 0,-3 6 75 0,0 0 15 15,-3 3 3-15,0 5 1 0,0 0-57 0,-3 8-11 16,-6 0-2-16,0 8-1 0,0 0-10 0,0 2-1 16,-6 6-1-16,3 0 0 0,0 2-10 0,0 1-1 0,-2 5-1 15,-1 2 0-15,-3 6-14 0,0-1-2 0,-3 6-1 16,-3 3 0-16,0 0 2 0,1-3 1 0,-4 2 0 16,3-2 0-16,3-2-17 0,3-1-12 0,1-8 1 0,8 1 1 15,3-1 26-15,3-5 6 0,0-5 1 0,0-3 0 16,0 0-23-16,3 0 0 0,3-10 0 0,0 0 0 15,6-3-47-15,3-3-13 0,2-2-4 0,-2-3 0 16,6-3-153-16,-3 0-31 0</inkml:trace>
  <inkml:trace contextRef="#ctx0" brushRef="#br1" timeOffset="141597.87">19162 5816 460 0,'0'0'41'16,"0"0"-33"-16,0 0-8 0,0 0 0 16,0 0 325-16,0 0 63 0,0 0 13 0,0 0 3 0,3-6-196 0,-3 6-40 15,0 0-7-15,0 0-1 16,-6 6-68-16,3 1-12 0,-3 4-4 0,-6 2 0 0,0 1-14 0,3-1-3 15,0 5-1-15,-5-2 0 0,2-3-26 0,0 3-4 16,-3 0-2-16,3 3 0 0,6-3-11 0,0-6-3 16,-3 3 0-16,6-5 0 0,3 0-12 0,0 0 9 15,0-8-9-15,0 0 8 0,0 0-8 0,9 3 0 16,0-3 9-16,3 0-9 0,0-5 9 0,3-3-9 16,0 0 12-16,2-3-12 0,-5 0 8 0,3 1-8 15,0-3 0-15,3-1 0 0,-3 1 0 0,0 0 0 16,0-3 0-16,-1 0-9 0,4 3-3 0,0 0-1 15,-3-3 0-15,3 3 0 0,0-3 3 0,-6 5 1 16,3 3 0-16,-1 3 0 0,-5 0 9 0,3-1 0 16,0 4-9-16,-3 2 9 0,0 0 0 0,-3 0 0 15,-3 8 0-15,0-6 0 0,-3-2 0 0,0 8 0 0,-3 3 0 16,0-3 0-16,0 2 0 0,0 1 8 0,-6 2-8 16,0 0 12-16,3-2 12 0,-3 0 2 0,0 2 1 0,0 0 0 15,4-2-16-15,-1 2-3 0,-3 0-8 0,0-2 12 16,6-1-4-16,-3 3-8 0,0-2 11 0,3-3-11 15,0 3 12-15,3-6-4 0,0-5 0 0,0 0-8 16,0 0 8-16,0 0-8 0,0 0 0 0,0 0 0 16,9 0 8-16,0-3-8 0,3-5 0 0,0 0 0 0,2 0 0 15,1 0 0-15,0-2 0 0,0-3 0 0,3-1 0 16,-3 4-16-16,0-6 5 0,-3 3 1 0,5-3 10 0,-2 3-8 16,3-1 8-16,0 1-8 0,0 0 8 0,0 2-13 15,-3 1 5-15,-3-1 8 16,2 3 0-16,-2 3 0 0,-3 0 0 0,0-1 0 0,-3 4-10 15,-6 2 10-15,0 0 0 0,0 0-9 0,0 0 9 0,9 8 0 16,-6-3 0-16,0 3 0 0,-3 0 0 0,3 0 0 16,-3 2 0-16,0 1 8 0,-3 0-8 15,0-1 8-15,0 3-8 0,0 1 8 0,-3-6 1 16,0 2 1-16,3 1 0 0,-3 2 0 0,0-3 1 0,0 1 0 16,0 0 0-16,0-1 0 0,3 3-11 0,1-7 10 15,-4 2-10-15,3 2 10 0,0-2-10 0,3 0 0 16,0-3 0-16,0-5 8 0,0 0-8 0,0 0 0 15,12 3 0-15,-4 0 0 16,1-6-51-16,3 0-12 0,0-4-2 0,0-1-1 16,0 0-170-16,0-3-33 0,12-13-7 0,-9 3-2 0</inkml:trace>
  <inkml:trace contextRef="#ctx0" brushRef="#br1" timeOffset="141852.76">19912 5861 2084 0,'0'0'46'0,"0"0"10"16,0 0 1-16,0 0 1 0,6-6-46 0,-6 6-12 0,0 0 0 0,0 0 0 15,0 0 133-15,0 0 25 0,0 0 5 0,0 0 1 16,-6 6-74-16,0-1-14 0,3 5-4 0,-6 1 0 16,3 0-20-16,-3-1-4 0,-6 3 0 0,4 1-1 0,2-1-22 15,0 0-4-15,0 3-1 0,3-3 0 0,3 0-20 0,-3-2 9 16,6 0-9-16,3-3 0 0,-3-3 0 0,3 0 0 15,0-2 0-15,6-1-9 16,-6-2-111-16,6-2-21 0,3-1-5 0,-4-5-1 16,4 0-143-16,-3 0-29 0,3-13-5 0,3 5-2 0</inkml:trace>
  <inkml:trace contextRef="#ctx0" brushRef="#br1" timeOffset="142011.34">20237 5292 1497 0,'0'0'133'0,"-6"-3"-106"16,0 3-27-16,0-3 0 0,0 3 141 0,-3-2 23 15,3 2 5-15,3 0 1 0,3 0-104 0,0 0-21 0,0 0-4 0,0 0-689 16,0 0-139-16</inkml:trace>
  <inkml:trace contextRef="#ctx0" brushRef="#br1" timeOffset="142251.57">20618 5128 2718 0,'0'0'60'16,"-3"5"12"-16,-3 6 2 0,-3 2 2 0,0 3-60 0,-3 2-16 0,-3 3 0 0,-3 6 0 0,-6-3 84 15,3 2 13-15,1 3 3 0,-4 6 1 0,3-1-54 0,-6 6-11 16,0 5-3-16,4 2 0 0,-4-2-22 0,3-2-11 15,0 2 10-15,3-1-10 16,0-1 0-16,4-3 0 0,-1-1 0 0,3 1 0 16,3 0-48-16,0-11-15 0,0 2-3 0,6-4-1 15,0-6-63-15,0 0-13 0,0-2-2 0,3-6-1 16,0-5-62-16,0 0-13 0,0-3-3 0</inkml:trace>
  <inkml:trace contextRef="#ctx0" brushRef="#br1" timeOffset="142431.99">20094 5927 1861 0,'0'-27'40'0,"0"17"9"0,0-4 2 0,3 4 2 0,-3-1-42 0,3 1-11 16,-3 2 0-16,-3 0 0 0,6 2 172 0,-3-1 32 16,3 1 6-16,-3 4 2 0,0 2-77 0,0 0-15 0,6-3-4 0,-1 0 0 15,1 1-64-15,0 2-12 0,3-6-4 0,3 4 0 16,3 2-20-16,-3 0-4 0,3-3 0 0,3 0-1 16,0 3-11-16,2 0 0 0,1-5 9 0,3 0-9 31,0 0-66-31,0-1-18 0,-3 1-3 0,2-3-1257 0</inkml:trace>
  <inkml:trace contextRef="#ctx0" brushRef="#br1" timeOffset="142903.79">21055 5395 2145 0,'0'0'47'0,"0"0"9"0,0 0 3 0,0 0 2 0,0 0-49 0,0 0-12 0,0 0 0 0,0 0 0 15,3 5 95-15,-3 3 16 0,0 5 3 0,-3 3 1 16,-6 3-31-16,3 5-7 0,-3 2-1 0,-3 3 0 15,-3 5-14-15,-2 1-3 0,-1-3-1 0,-3 5 0 16,0-3-16-16,3 3-3 0,0 5-1 0,1-7 0 16,-4 2-24-16,0-3-5 0,3-2-1 0,0 0 0 15,6-3-8-15,0-5-11 0,3 0 3 0,6-6 0 16,3-5-82-16,0 3-16 0,3-13-3 0,3-1-1 16,0-2-51-16,6-5-11 0,3-5-1 0,-3-4-1 15</inkml:trace>
  <inkml:trace contextRef="#ctx0" brushRef="#br1" timeOffset="143296.06">21525 5284 2487 0,'0'0'55'0,"0"0"11"0,0 0 2 0,0 0 2 0,-3 2-56 0,0 4-14 15,3 2 0-15,-6 2 0 0,3 3 105 0,-5 1 19 16,-1 7 3-16,-3 3 1 0,-3 2-80 0,-3-5-15 15,-6 8-3-15,0 6-1 0,-2-9 4 0,-4 3 1 16,3 6 0-16,-3-1 0 0,0 1-22 0,1-4-4 0,-1 1 0 0,0-3-8 16,6 6 10-16,1-9-10 0,-1 3 8 0,3-5-8 15,-3-6 0-15,6 4 8 16,0-9-8-16,4-3 0 0,-1 1 12 0,3-6-4 0,0 1 0 16,6-4 0-16,0-2-8 0,3-5 0 0,0 2 0 0,3-5 0 15,3 0 0-15,3-5 0 0,-3 3 0 16,6-9 0-16,-3 3 0 0,3 0 0 0,3 0 0 15,-6 6 0-15,2-1 0 0,1 3-14 0,0 6 3 16,-9 2 1-16,0 0 10 0,0 0-8 0,6 5 8 0,0 3-8 16,0 2 8-16,-3 1-8 0,3 5 8 15,-3 0-8-15,0 2 8 0,3-4 8 0,-3 1-8 0,3-1 11 16,-3-1-11-16,3 0 0 0,3 0 0 0,0 3-11 16,0-8 11-16,3 0 0 0,2 0 0 0,1-5 0 15,0-1-81-15,3-2-18 0,0-2-3 0,-3-1-783 16,0 0-157-16</inkml:trace>
  <inkml:trace contextRef="#ctx0" brushRef="#br1" timeOffset="143753.73">21487 5953 2170 0,'-3'8'96'0,"3"-8"20"0,0 0-92 0,0 0-24 15,0 0 0-15,0 0 0 0,0 0 126 0,0 0 21 16,0 0 4-16,6 0 1 0,3 0-96 0,0-3-20 15,-1-2-3-15,1-3-1 0,0 3 0 0,3-6 0 16,0 3 0-16,0-2 0 0,-6 2-32 0,3-5 0 16,0 2 0-16,0 0 0 0,0-4 0 0,-6-1 0 15,0 2 0-15,0 1 0 0,-3 3 20 0,-3-9-4 16,0 3 0-16,0 3 0 0,-6 0 26 0,0 5 5 16,-3 3 1-16,0-1 0 0,-6 6-20 0,0 3-3 15,-3 2-1-15,-2 6 0 0,-4-1 12 0,-3 6 1 0,-3 0 1 0,7 5 0 16,2 0-24-16,3 3-5 0,3-3-1 0,6 3 0 15,3-3-8-15,0 3 0 0,6 3 0 0,0-3 0 16,6-3 0-16,0-5 0 0,6-1 8 0,0-4-8 16,9 0 0-16,0-3-11 0,6-3 3 0,-3 0 0 15,-1-5-20-15,1 0-3 16,0-8-1-16,0 0 0 0,-6 3 6 0,0-6 1 0,0-2 0 0,-1 0 0 16,-5 0 12-16,3-1 2 0,-3-4 1 0,-3 2 0 15,0 0 10-15,-3-2 0 0,0-1 0 0,-3-2 0 0,0 2 0 16,-3 1 0-16,0-1 0 0,0 1 0 15,-3 5 0-15,0-1 0 0,-3 7 0 0,0-1 8 0,0 2-8 16,0 1 0-16,-2 5 0 0,2 3 0 16,-3-3 0-16,3 2 0 0,3 4 0 0,0 2 0 0,0-6 0 0,6 3 12 15,0 3-2-15,6 0-1 16,0 0-161-16,0-2-32 0,3-1-6 0</inkml:trace>
  <inkml:trace contextRef="#ctx0" brushRef="#br1" timeOffset="144410.09">21802 5800 1324 0,'0'0'118'0,"0"0"-94"0,0 0-24 0,0 0 0 16,-6 5 74-16,0-2 10 0,0 5 3 0,0-1 0 15,3-1 15-15,-6 4 3 0,4 4 1 0,-1-1 0 16,0 0-14-16,0 6-4 0,-3-4 0 0,-3 7 0 16,-6 1 5-16,6 1 1 0,-3 5 0 0,0-2 0 15,0-1-40-15,4 3-8 0,-4 0-2 0,0 3 0 16,3 0-9-16,0-3-3 0,0 5 0 0,-3-2 0 16,3 0-40-16,3 0-9 0,-3-3-2 0,3-3 0 15,1 1 19-15,-1-3 0 0,0-3 0 0,3-3 0 16,0-2 0-16,0 0 0 0,-3-5 0 0,3-3 0 0,3-3 0 15,3-3 0-15,0-2 0 0,0 0 0 0,0 0 0 16,0 0 0-16,-3-7 0 0,6-1 0 0,0-6 0 0,3-2 0 16,-3 1 0-16,6-1 0 0,0-11 48 0,0 3 12 15,0-5 4-15,2-2 0 0,1-4-64 0,3 1-12 16,0-3-2-16,3 0-1 0,0 0 38 0,3 2 7 16,6-2 2-16,2 0 0 0,-2 3-32 0,3-1 0 15,0 4 0-15,-1 2 0 0,1 5 12 0,-6 3-3 16,3-3-1-16,-3 5 0 0,-4 1-8 0,-2 2 0 15,0 3 0-15,0-3 0 0,3 3 0 0,-3-1 0 16,2 4 8-16,1-1-8 0,3 1 0 0,0 2 0 16,0 0 0-16,-3 0 0 0,-4 2 0 0,1 4 0 15,-3-4 0-15,0 6 0 0,-3 6 0 0,0-6 0 16,-3 2 0-16,-3 4 0 0,0-1 0 0,-3 3 0 16,0 0 0-16,-3 0 0 0,-3 2 0 0,0-2 10 15,-3 6-10-15,0 1 10 0,0-1 6 0,3-4 0 0,-9 6 1 0,0 3 0 16,0-1-17-16,-3-2 0 0,-6 3 8 0,4-4-8 15,2 1 23-15,0 3 1 0,-3-3 0 0,0 2 0 16,3-2-16-16,3-3-8 0,0-2 8 0,1 0-8 16,-1-6 12-16,3 3-1 0,-3-3-1 0,3-5 0 15,3 0-10-15,-3 0 0 0,3-3 0 0,0-2 0 16,-3 0 0-16,0-3 0 0,3 3 0 0,0-3 0 16,0-3-56-16,0 3-12 15,0-2-4-15,3 4-901 0,0-4-181 0</inkml:trace>
  <inkml:trace contextRef="#ctx0" brushRef="#br1" timeOffset="145211.2">22460 5752 2300 0,'0'0'51'0,"0"0"10"0,-3 5 3 0,0 6 0 0,-3-3-52 0,0 5-12 0,0 0 0 0,-3 3 0 16,0 5 105-16,0 1 19 0,-2-4 3 0,2 1 1 15,-3-4-61-15,3 7-12 0,-3-4-3 0,3 1 0 16,-3-3-41-16,3-1-11 0,3 1 0 0,0-2 0 15,3-1 0-15,0-5 0 0,3 2 0 0,3-4 0 16,-3-6-151-16,0 0-29 0,6 2-5 0</inkml:trace>
  <inkml:trace contextRef="#ctx0" brushRef="#br1" timeOffset="145380.94">22567 5559 864 0,'0'0'76'0,"0"0"-60"16,-6 0-16-16,3-3 0 0,-3 3 319 0,0 3 61 16,3 0 12-16,3-3 2 0,-6 2-261 0,3 3-52 15,3-5-10-15,0 6-3 0,0 4-54 0,3-2-14 0,3 3 0 0,0-6-1122 16</inkml:trace>
  <inkml:trace contextRef="#ctx0" brushRef="#br1" timeOffset="145729.97">22686 5921 1555 0,'0'0'138'0,"0"0"-110"0,0 0-28 0,0 0 0 16,0 0 187-16,0 0 32 0,0 0 6 0,0 0 2 16,0 0-79-16,0 0-16 0,9 0-4 0,0-5 0 15,3 0-76-15,0-3-16 0,3 3-4 0,0-9 0 16,3 1-32-16,-4 3 0 0,1-1 0 0,-3-2 0 15,-3-1 0-15,0 1 0 0,-3 3 0 0,0-4 0 16,0 1 0-16,-6 0 0 0,0 2 0 0,-3 1 0 16,0-1 13-16,-3 3-4 0,-3 3-1 0,-3 5 0 0,0 0 6 15,-6 0 1-15,-2 3 0 0,-1 5 0 0,-3 5 33 0,0 0 8 16,0 3 0-16,0 2 1 0,1 6-17 16,-1-3-3-16,6 3-1 0,3 5 0 0,0-7-22 15,3-1-5-15,6 5-1 0,3-2 0 0,3-3-8 0,3-2 0 16,6-1 0-16,3-2 0 0,6 0 0 15,-3-3 0-15,3 0 10 0,6-10-10 0,2 5 0 0,1-3 0 16,3-5 0-16,-3 0 0 16,3 0-147-16,-4-5-36 0,-2 0-7 0,0-1-2 0</inkml:trace>
  <inkml:trace contextRef="#ctx0" brushRef="#br1" timeOffset="147220.54">7104 7207 1627 0,'0'0'36'0,"0"0"7"0,0 0 1 0,0 0 2 0,0 0-37 0,0 0-9 0,0 0 0 0,0 0 0 0,0 0 68 0,0 0 12 15,0 0 3-15,0 0 0 0,0 0-22 0,3 0-4 16,6 0-1-16,-3 0 0 0,-6 0-8 0,9-2-3 15,-6-1 0-15,6 0 0 0,-3 1-8 0,0-4-1 16,-3 1-1-16,2 0 0 0,-2-3-12 0,3 0-3 16,3 0 0-16,-6 0 0 0,0-3-9 0,3 1-3 15,-3 2 0-15,-3-3 0 0,0 3 4 0,0-2 0 16,-3 2 0-16,0-3 0 0,-3 1 0 0,3-1 0 16,-6 3 0-16,3-2 0 0,-5-1 5 0,-1 3 2 15,0 3 0-15,-3 0 0 0,0 5-4 0,-3 0-1 16,-3 2 0-16,0 3 0 0,4 3 2 0,-4 3 1 15,0 0 0-15,0 4 0 0,0 1-1 0,3 0-1 16,-2 5 0-16,-1 1 0 0,6 1-3 0,-3 4-1 16,3-6 0-16,0 3 0 0,3 2-11 0,3-2 0 15,0-3 0-15,6 0 8 0,3-2 8 0,3-3 2 0,0-3 0 0,6-2 0 16,3-6-18-16,3-2-12 16,0-3 1-16,6-3 1 0,0-5 10 0,2-3 11 0,1-2-3 0,3-3 0 15,3-2 1-15,-3-1 0 0,-1-2 0 0,1 0 0 16,-3 0-9-16,-3 0 0 0,-3 2 0 0,-3 1 0 15,-3 2 0-15,-1 0 0 0,-2 3 0 0,-3-1 0 16,-3 6 0-16,0 0 0 0,3 0 8 0,-6 8-8 16,-6-5 0-16,0 5 10 0,6 0-10 0,-3 0 10 15,-3 5 3-15,-3 3 1 0,1 0 0 0,-1 6 0 0,0-4 8 16,-3 3 2-16,0 6 0 0,3-1 0 16,0 1-12-16,0-1-1 0,0 1-1 0,3 0 0 15,0-4-2-15,6 1 0 0,0-2 0 0,0-4 0 0,3 1-8 16,3-1 0-16,6-4 0 0,0-1 8 0,3-3-8 15,-3 1 0-15,3-3 0 0,2-3 8 16,4-2-60-16,0 0-13 0,0-6-3 0,0 3 0 16,0-2-156-16,0-1-32 0</inkml:trace>
  <inkml:trace contextRef="#ctx0" brushRef="#br1" timeOffset="147531.71">7476 7070 1267 0,'0'0'112'0,"0"0"-89"15,-6 2-23-15,6-2 0 0,0 0 223 0,-3 6 40 16,0-1 8-16,0 0 1 0,3 3-116 0,-3 3-23 16,0-1-5-16,0 1 0 0,0-1-72 0,3 1-15 15,-3 5-2-15,0 0-1 0,-3 5-11 0,3-3-3 0,0 1 0 0,0 0 0 16,0 2-10-16,0-5-2 16,0-1-1-16,3-1 0 0,-3 2-11 0,6-6 0 0,-3-5 0 0,3 3 8 15,-3-8-8-15,0 0 10 0,0 0-10 0,0 0 10 16,0 0-1-16,6-5 0 15,-3-3 0-15,0 0 0 0,3-2-9 0,0-1 0 0,-3-2 0 0,3 2 0 16,0-5 9-16,0 3-9 0,-3-3 10 0,6 0-10 16,-3-2 0-16,3-1 8 0,3 3-8 0,0-2 0 15,0-1 0-15,-1 1 0 0,7-3 0 0,-3 2 0 16,-6 1-8-16,3 2-5 0,0 0-1 0,3 0 0 16,0 0-42-16,0 3-9 0,2 2-2 0,-2 1-782 15,-3-1-157-15</inkml:trace>
  <inkml:trace contextRef="#ctx0" brushRef="#br1" timeOffset="148073.23">8137 6474 2314 0,'-12'-2'103'0,"12"2"21"0,-6 0-100 0,-3 0-24 15,3 2 0-15,-3 6 0 0,0-2 120 0,0 4 20 16,-3 3 3-16,3 3 1 0,-5 3-67 0,2 5-13 16,-3-1-2-16,0 4-1 0,0 5-16 0,0-3-3 15,-3 8-1-15,0 2 0 0,1-1-10 0,2 1-3 0,-3 4 0 0,0-4 0 16,0 1-12-16,0-6-4 0,0 3 0 16,0-2 0-16,-2-1-12 0,5-2 9 0,0 2-9 0,0-5 8 15,6-5-8-15,0-3 0 0,6-2 0 0,0-1 0 16,3-7 0-16,0 0 0 0,6-3 0 0,-6-8 0 15,12 0 8-15,0-6-8 0,6 1 8 16,0-8-8-16,0 2 0 0,-1-5 8 0,4-5-8 0,3 3 0 16,0-6 0-16,0 3 0 0,-1 2 0 0,1-2 0 15,3 0-19-15,0 2 4 0,0 3 1 0,-1 6 0 16,-5-1 2-16,0 3 1 0,-3 6 0 0,0-1 0 16,-3 3 11-16,-3 0 0 0,-3 3 0 0,-1 2 0 15,-2 0 0-15,-3 3-8 0,-3 0 8 0,-3 3-8 16,0 2 8-16,-5 0 0 0,2 3 0 0,-3 0 0 15,0-3 0-15,-3 3 0 0,-3 0 0 0,3 2 0 0,0-2 0 16,-3 0 0-16,0-3 0 0,0 1 0 0,4-1 0 0,-4-3 14 16,-3 1-3-16,0 0-1 0,3-4 5 0,-3 4 1 15,-3-6 0-15,4 1 0 0,5-6-8 0,-6-3 0 16,0 3-8-16,3-5 12 0,0-1-12 0,0 1 9 16,0-3-9-16,3 0 8 0,-2 0-8 0,8-2 0 15,0-1 0-15,6-2 0 0,0-3 0 0,3 3-14 16,6 2 2-16,0 1 0 15,-1-4-124-15,4 4-25 0,0-1-5 0,6 3-729 16,0 3-145-16</inkml:trace>
  <inkml:trace contextRef="#ctx0" brushRef="#br1" timeOffset="148606.68">8408 7165 2530 0,'-6'0'56'0,"6"0"11"0,0 0 2 0,0 0 3 0,0 0-58 0,0 0-14 0,0 0 0 0,0 0 0 16,0 0 77-16,0 0 13 0,9-5 2 0,0-1 1 15,0-2-56-15,2-2-11 0,1 2-2 0,0-3-1 16,3 1-23-16,-6-1 0 0,3-2 0 0,-3 2 0 16,0 1 9-16,0-1-9 0,-3 1 12 0,-3-4-12 15,-3 4 0-15,0-3 0 0,-3 2 0 0,3 3 0 16,-6-3 12-16,-3 6-12 0,0 0 12 0,-3 2-12 0,0 3 36 0,-3 5 0 15,-3 1 0-15,0 2 0 16,1 2-5-16,-4 4-1 0,3-1 0 0,0 3 0 16,0 0-10-16,3-1-1 0,-3 1-1 0,7 3 0 15,2-3-18-15,0 2 0 0,0-2 0 0,6 3 0 0,0-1 0 16,3 1 0-16,6-9 0 0,0 1 0 0,0 2 0 0,3-5 0 16,2-3 0-16,4 1 0 0,0-4 0 15,0-2 0-15,3 0 0 0,0-2 0 0,0-4-8 16,3-4-6-16,2-1-1 0,-2-2 0 15,-3-3-27-15,3 0-6 0,3 3 0 0,-3-3-1 16,2 0 13-16,-2 0 4 0,0 0 0 0,0 3 0 0,-3-3 32 0,-6 6 0 16,0-1 0-16,-4 3 0 0,-2 3 0 0,-3 2 0 15,-3 3 0-15,0 0 0 0,0 0 0 0,-3 6 0 0,-3 1 12 16,1 4-3-16,-4 2 11 0,-3 3 1 16,-3 0 1-16,3 5 0 0,0-2 10 0,0-1 1 0,0 3 1 15,6 1 0-15,-3-7-34 0,6 1 0 0,-3-2 0 16,6-1 0-16,0-3 0 0,3-2 0 0,3-2 0 15,-6-6 0 1,12 2-19-16,0-7-10 0,3 0-3 0,-3-3 0 16,6-6-132-16,-3-1-28 0,0-1-4 0,2-5-2 0</inkml:trace>
  <inkml:trace contextRef="#ctx0" brushRef="#br1" timeOffset="148749.29">9048 6472 2026 0,'0'0'44'0,"-6"-6"10"0,6 6 2 0,-6-5 1 0,3 0-45 0,0 0-12 16,3 5 0-16,-3-6 0 0,6 4 8 0,0-4 0 16,3 1 0-16,0 2 0 0,6 3-8 0,-6-2-11 15,5-1 3-15,1 0-898 16</inkml:trace>
  <inkml:trace contextRef="#ctx0" brushRef="#br1" timeOffset="149011.17">9366 6350 1792 0,'0'0'80'0,"-3"5"16"0,3 1-77 0,-6 2-19 15,0 2 0-15,-3 3 0 0,0 1 144 0,-3 4 24 16,1 1 6-16,-7 4 1 0,0 1-23 0,0 5-5 16,-3 0-1-16,-3 3 0 0,-2 8-94 0,-1 0-18 15,-6 2-4-15,3 3-1 0,3-3 5 0,1 1 1 0,-1 2 0 0,-3 2 0 16,3-5-22-16,4-2-4 15,5 0-1-15,0-3 0 0,6-5-8 0,0-1 0 0,3-4 0 0,3-1 8 16,3-2-8-16,0-3 0 0,-3-5 0 0,6-3 0 16,0 1 0-16,3-6 0 0,-3-8-14 0,0 0 5 15,0 0-91-15,9-3-19 0,0-2-3 16,0-3-1-16,0-3-108 0,0 1-21 16,0-6-5-16</inkml:trace>
  <inkml:trace contextRef="#ctx0" brushRef="#br1" timeOffset="149183.23">8917 7004 1209 0,'-12'-14'53'0,"6"9"12"0,3 0-52 0,-3-1-13 15,0 1 0-15,-3 0 0 0,3 2 337 0,-3 1 65 16,0-1 13-16,3 3 2 0,0-3-247 0,0 3-50 16,3 0-9-16,3 0-3 0,0 0-56 0,0 0-11 15,0 0-2-15,0 0-1 0,0 0-28 0,6 6-10 16,9-6 0-16,3 2 9 0,6 1-9 0,-3-3 0 16,0-3 0-16,5 3 8 0,1-2-8 0,-3 2-14 15,3 0 3-15,-3 0 1 16,-4 0-104-16,-2 0-21 0,0 0-4 0,0 0-731 15,-6 2-146-15</inkml:trace>
  <inkml:trace contextRef="#ctx0" brushRef="#br1" timeOffset="149835.37">9238 7041 576 0,'0'0'25'0,"0"0"6"0,0 0-31 0,0 5 0 16,-6 3 0-16,6-8 0 0,0 0 460 0,0 0 87 0,0 0 17 0,0 0 3 15,0 0-372-15,0 0-75 0,0 0-14 0,0 0-3 16,9 0-63-16,0-5-12 0,3 2-2 0,-3-2-1 15,3-3-15-15,-3 0-10 0,6 0 12 0,-6 0-12 16,2-3 8-16,-2 3-8 0,3-5 0 0,0 5 0 16,-3-2 8-16,-3-4-8 0,0 4 0 0,-3-3 0 15,0 5 0-15,0-6 8 0,-6 6-8 0,0 3 0 16,0 0 8-16,-6 5-8 0,-3 2 0 0,-3 4 0 16,0 4 20-16,-2 6-2 0,-4 0-1 0,3-3 0 15,-3 6 10-15,3 2 1 0,3-2 1 0,-3-1 0 16,4 1-13-16,-1 2-4 0,3 3 0 0,3-3 0 15,-3-3-12-15,6 3 11 0,0-2-11 0,6-3 10 16,0 0-10-16,3 0 0 0,3-6 0 0,3 1 0 0,0-6 0 0,3-2 0 16,3-3 8-16,-1 0-8 0,4-3-10 0,3 0-4 15,-3-5-1-15,6-2 0 16,0-1-23-16,-1 1-5 0,4-1-1 0,-6-2 0 16,-6 2 0-16,3-2 0 0,0 2 0 0,-3 1 0 0,-1-1 35 0,1 3 9 15,-3 0 0-15,-3 3 0 0,0 2 0 0,0 1 8 16,-9 2 0-16,0 0 0 0,0 0 28 0,0 0 6 15,0 0 1-15,0 8 0 0,-3-3-7 0,-3 3-2 16,3 3 0-16,-3-3 0 0,0 2-11 0,0 1-3 16,0-3 0-16,0 5 0 0,3-3-20 0,-3 1 0 0,6-3 0 15,-3 3 8-15,3-1-8 0,3-2 0 16,-3-8 8-16,0 0-8 0,0 0 0 0,6 3 0 16,3-3 0-16,3-3 0 0,0-5 0 0,0 0 0 15,6 3 0-15,-3-6 8 0,3 1-8 0,-3 2 0 0,2-3 0 16,1 1 0-16,0-1 0 0,-3 3-12 0,3-2 12 0,-3-1-12 15,0 0 12-15,-4 3-12 0,4 3 12 0,-3 0-12 16,0 0 12-16,0 2 0 0,3 0 0 0,-9 3 0 16,3 0 0-16,-3 3 0 0,-3 2 0 0,0 0 0 15,0 6 0-15,-3 0 0 0,0-1 0 0,0 3 11 16,-3 1 9-16,0-1 1 0,3 3 1 0,-3-3 0 16,0 6 2-16,0-4 1 0,0 1 0 0,0-2 0 15,3 1-3-15,0 1-1 0,-3 0 0 0,3-3 0 16,0 3-13-16,3-3-8 0,0-2 10 0,3 0-10 0,-3-3 8 15,3-3-8-15,3 0 0 0,3-2 0 16,-3-3-64-16,5-3-20 16,1-2-3-16</inkml:trace>
  <inkml:trace contextRef="#ctx0" brushRef="#br1" timeOffset="153117.29">5133 5101 1198 0,'-14'-8'53'0,"8"6"11"0,0-1-51 0,-6-2-13 0,-3-1 0 0,-3 1 0 15,0 0 25-15,-3-3 3 0,0 5 0 0,-2-2 0 0,2 0 8 16,0 2 1-16,-3-2 1 0,3 2 0 0,1 0-24 0,-4 3-5 16,3-2-1-16,-6 2 0 0,3 0 42 0,-6 0 8 15,4 2 2-15,2 1 0 0,-12 0 28 0,0 2 7 16,1-2 1-16,-1 5 0 15,0 2-26-15,1 1-5 0,5 5-1 0,-9-1 0 0,3 7-44 0,1-6-10 16,2 5-2-16,-6 2 0 0,4 1 8 0,-7 3 2 16,0-3 0-16,3 5 0 0,4 2 3 0,-7 4 1 15,6 2 0-15,4 3 0 0,-4-1-4 0,0 6-1 16,6-2 0-16,-2 2 0 0,-1-3-4 0,6 3-1 16,-3 0 0-16,1 2 0 0,2-2-12 0,3 0 8 15,3 0-8-15,3 0 0 0,0-2 9 0,7-1-9 0,8-5 8 16,-6 3-8-16,6-1 8 0,3-2-8 15,6 1 8-15,0-1-8 0,3-3 16 0,5 0-3 0,4 1 0 0,0-1 0 16,6 1-1-16,0-6-1 0,0 0 0 0,2-3 0 16,1 1-1-16,6-4 0 0,3 1 0 0,-1-3 0 15,4-2 2-15,9 0 1 0,2-1 0 0,1 1 0 16,-1-4-13-16,4-1 0 0,3-1 0 0,-1 0 0 16,4-2 0-16,-1-1 0 0,4 4 8 0,-1-7-8 15,-2-1 0-15,-1 2 8 0,7-3-8 0,-4-2 0 16,10 2 16-16,-10-2-4 0,1-3 0 0,-4-3 0 15,-2 3-12-15,5-5 11 0,-8-3-11 0,8 0 10 16,1 0-10-16,-4-3 12 0,-2-2-12 0,-3 0 12 16,-4 0-12-16,1-3 12 0,2 0-12 0,-2 0 12 15,-3-3 4-15,-4 4 2 0,1-7 0 0,0 4 0 16,-7-1 2-16,-2 1 1 0,0-3 0 0,-1-3 0 16,-8 0-8-16,6-2-1 0,0 2-1 0,-4-5 0 15,4 2-3-15,-3-2 0 0,-3 0 0 0,-1 2 0 16,-2-2 0-16,3 3 0 0,0-6 0 0,-3 3 0 0,-3-3-8 0,-1-2 0 15,-2 0 9-15,0-1-9 0,-6-5 8 0,0 3-8 16,-3 0 8-16,-3 3-8 0,-3-6 10 0,-3 3-2 16,-3 0-8-16,0 0 12 0,-6-3-4 0,-3 1 0 15,-6-4-8-15,-6 4 12 0,-2-1-1 0,-7 3-1 16,3 0 0-16,-6 0 0 0,-2 0-10 0,-1 3 0 16,-3 2 0-16,-2 0 8 0,2 8 3 0,-9-2 0 15,-8-6 0-15,-1 11 0 0,-5-3 8 0,2 3 1 0,1 5 1 16,-7-3 0-16,-8 4-21 0,2 1 0 0,-2 6 0 15,6 0 0-15,2 3 0 0,-5 0 0 0,-7 5 0 16,-2 5 8-16,0 0-8 0,8 6 0 16,-5 2 0-16,0 6 0 15,-4 5-29-15,4 2-7 0,8 3-2 0,-2 6-929 0,6 2-185 0</inkml:trace>
  <inkml:trace contextRef="#ctx0" brushRef="#br0" timeOffset="160247.68">2246 8252 230 0,'0'0'10'0,"0"0"2"0,0 0-12 0,0 0 0 0,0 0 0 0,0 0 0 16,0 0 272-16,0 8 52 0,0-2 11 0,-3 4 1 16,3-2-180-16,-6 5-37 0,-3-2-7 0,3 5-2 15,-3 0-24-15,-5 0-5 0,2 2-1 0,-3 3 0 16,6 3-17-16,-6-3-4 0,0 8-1 0,-6-2 0 0,3 2-14 0,1-3-2 15,2 6-1-15,-3-3 0 0,6 0-41 16,-6 0 0-16,6-5 0 0,0 3 0 0,3-6 0 0,-3-3 0 16,6-2 0-16,3-3 0 15,3-2-93-15,0-6-18 16,0-5-3-16,0 0-870 0</inkml:trace>
  <inkml:trace contextRef="#ctx0" brushRef="#br0" timeOffset="160653.44">2300 8147 2062 0,'-3'-3'45'0,"0"0"10"0,3 1 1 0,-6-1 3 0,3 0-47 0,-3 1-12 16,3-1 0-16,0 0 0 0,3 1 88 0,0 2 15 0,0 0 3 0,0 0 1 15,0 0-58-15,0 0-11 16,12 0-2-16,0-3-1 0,6 0-12 0,-9 1-3 0,5-1 0 0,4 3 0 15,0-3-11-15,3 1-9 0,3-1 12 0,3-2-12 16,2 0 17-16,4-3-3 0,-3 2-1 0,0-2 0 16,5 3-13-16,1 0-12 0,-6-3 3 0,0 3 0 15,-4 5 9-15,-2-3 0 0,-3 3 0 0,0 0-8 16,-9 3-2-16,0 2 0 0,0 0 0 0,-6 1 0 16,2 4 10-16,-8 3 0 0,0 1 0 0,0 4-8 15,-8 1 8-15,-4 2 0 0,3 5 0 0,-12 1 0 16,3-1-8-16,-6 6 0 0,0-3 0 0,-2 3 0 15,-1 2 26-15,3 1 6 0,-3-1 0 0,3 3 1 0,-2 0-13 16,2 3-2-16,0-1-1 0,9 1 0 16,-6-3-1-16,3-2 0 0,1-1 0 0,5-5 0 15,0-3-8-15,3 1 0 0,6-6 0 0,-6-2 0 16,9-4 0-16,0 1 0 0,0-5 0 0,0 0 0 16,3-6-98-16,3-3-25 0,0-2-5 15</inkml:trace>
  <inkml:trace contextRef="#ctx0" brushRef="#br0" timeOffset="160876.84">2255 8573 1908 0,'-18'-3'84'0,"18"3"18"0,0 0-82 0,0 0-20 15,-9-3 0-15,9 3 0 0,0 0 67 0,0 0 9 16,0 0 1-16,6-5 1 0,-3-3-11 0,3 3-3 0,6-1 0 0,3 1 0 15,0 0-26-15,6-3-6 16,-6 3 0-16,8-3-1 0,-2 2-18 0,0 4-3 0,0-4-1 0,9-2 0 16,-7 3-9-16,4 3 10 0,3-4-10 0,-6 4 10 15,3-1-126-15,2 3-24 0,-5 0-6 0,3-3-1 16</inkml:trace>
  <inkml:trace contextRef="#ctx0" brushRef="#br0" timeOffset="161260.07">2833 8485 2163 0,'0'0'48'0,"-6"3"9"0,0 5 3 0,0-3 0 0,3 0-48 0,-9 3-12 15,3 0 0-15,0 3 0 16,-3-1 84-16,3 1 15 0,-3 0 2 0,3-1 1 0,-6 3-40 0,4 3-8 16,2-3-2-16,3 3 0 0,-3-2-35 0,0-1-7 15,3-3-2-15,3 1 0 0,3 0-8 16,0-3 0-16,3-1 0 0,6-1 0 0,0-4 0 0,9-2 0 15,-10-2 0-15,13-4 0 16,-9 1-24-16,6-5-6 0,3-4-2 0,-6 1 0 16,3 0-48-16,-1-3-9 0,4 0-3 0,-6-2 0 15,3 2-32-15,3 0-8 0,-3-3 0 0,0 6-1 16,-3 0 65-16,-4 2 12 0,4 1 4 0,-3-1 0 0,-3 3 83 0,-6 3 17 16,3 2 3-16,-6 3 1 0,0 0 71 0,0 0 14 0,-6 6 3 15,3 1 1-15,-9 4-27 0,6 2-6 16,-3 3 0-16,-3-3-1 0,1 1-61 0,2 4-12 0,0-5-2 0,0 3-1 15,6 0 8-15,-6 0 1 0,6 0 1 0,3-3 0 16,0 0-26-16,0-2-6 0,0 0-1 16,0-4 0-16,12 1-8 0,-3-2 0 0,-3-4 0 0,9 1 0 15,-7-3 0-15,7-3 0 0,0 1 0 0,6-6 0 16,-6 0-148 0,6 0-24-16,-3-3-6 0</inkml:trace>
  <inkml:trace contextRef="#ctx0" brushRef="#br0" timeOffset="161792.56">3407 8456 633 0,'0'0'56'0,"0"0"-44"15,0 0-12-15,0 0 0 0,0 0 260 0,0 0 51 16,0 0 9-16,6 0 3 0,0-3-202 0,0 3-40 15,0-2-8-15,3-1-1 0,-9 3-33 0,9 0-7 16,-3-2 0-16,0 2-1 0,-6 0-4 0,0 0-1 16,9-3 0-16,-9 3 0 0,0 0 2 0,0 0 1 15,0-3 0-15,0 3 0 0,0 0 28 0,0 0 6 16,0 0 1-16,-6-5 0 0,-3 2 7 0,-3 3 1 16,0 0 1-16,0 0 0 0,-3 3-6 0,0-3-2 15,-3 3 0-15,0-1 0 0,4 4-18 0,-4-4-4 16,0 3-1-16,3 1 0 0,0-1-13 0,0 0-2 15,3 1-1-15,3-4 0 0,-6 4-14 0,10-4-2 16,-4 3-1-16,3 1 0 0,6-1-9 0,0 0 0 0,0-5 0 0,6 6 0 16,3-1 0-16,-6 3 0 0,8-3 0 0,4 3 0 15,-6 0 12-15,6 0 0 0,-3 0 0 0,3 0 0 16,-3 2-24-16,0 1-4 0,0 0 0 0,3 2-1 16,-7-3-3-16,4 4-1 0,-6-1 0 0,3 0 0 15,0-2 7-15,-3 2 2 0,-6 0 0 0,3 3 0 16,-3-5 12-16,-3 2 0 0,3-3 0 0,-9 4 0 0,0-6 0 15,0 2 0-15,0-2 0 0,-3 3 0 16,4-3 0-16,-7-3 0 0,0 0 0 0,0 1 0 0,-3-1 0 16,0-3 0-16,3-2 9 0,-6 3-9 0,1-3 11 15,2-3-11-15,0 1 12 0,0 2-12 0,3-3 8 16,3 1-8-16,-3-4 0 0,3 1 0 16,4 0-31-16,5 2-13 0,-6-2-2 15,6-3-1-15,3 2-173 0,0-1-36 0,3-12-6 0,9 6-2 16</inkml:trace>
  <inkml:trace contextRef="#ctx0" brushRef="#br0" timeOffset="164261.34">4249 8750 230 0,'0'0'10'0,"0"0"2"15,0 0-12-15,0 0 0 0,0 0 0 0,0 0 0 0,0 0 197 0,0 0 37 16,0 0 7-16,0 0 2 0,0 0-139 0,0 0-28 15,0 0-6-15,0 0-1 0,0 0-7 0,0 0-2 16,0 0 0-16,0 0 0 0,0 0 0 0,0 0-1 16,6-3 0-16,0 0 0 0,3-2-15 0,-6 0-4 15,0-3 0-15,3 0 0 0,0 0-12 0,0 0-4 16,0-2 0-16,0-4 0 0,0 1-7 0,3 0-1 16,-9 0-1-16,3-1 0 0,0 1 5 0,0 0 0 15,0 0 1-15,-3 0 0 0,-3-3 15 0,3 2 4 16,-3-1 0-16,0-1 0 0,0 0-10 0,-3 0-2 15,0 3 0-15,-3-1 0 0,3 1-1 0,-3 3-1 16,-3 2 0-16,3 0 0 0,-3 5 6 0,-2 3 2 0,-1 3 0 16,-3 2 0-16,0 3 8 0,0 3 2 0,-9 2 0 15,3 3 0-15,-2 0-26 0,2 2-5 0,-3 6-1 0,3 0 0 16,3 0-3-16,1 2-1 0,-1 0 0 0,3 4 0 16,6-4 13-16,-3 0 3 0,3-2 0 0,9 0 0 15,-3 0-8-15,3-6 0 0,3 4-1 16,3-4 0-16,3-2-15 0,-3 0 0 0,9-6 0 0,3 1-10 15,-6-6 10-15,9 1 0 0,6-6 10 0,-1-6-10 16,4 1 9-16,3-3-9 0,3-3 8 0,-4-2-8 16,1 0 10-16,0-8-10 0,0 0 12 0,2-6-12 15,-2-2 0-15,0 0 0 0,0-3 0 0,0 1-12 16,2-4-24-16,-2 1-4 16,0-1 0-16,3-2-1 0,-7 3-3 0,7 0-1 0,-9-4 0 0,3 1 0 15,-9-5 8-15,5 0 1 0,1-3 1 0,-3-3 0 16,0 6 19-16,3 2 3 0,-4 3 1 0,-2 3 0 0,0 7 3 0,-3 3 1 15,0 3 0-15,-6 3 0 0,0 2 8 0,0 5 0 16,0 3 0-16,-3 0 0 0,-3 3 16 0,0 2 3 16,0 3 0-16,-3 0 0 0,0 0 21 0,-3 8 4 15,0 0 0-15,0 6 1 0,0-1-17 0,-6 3-3 16,0 2-1-16,-3 6 0 0,-3 0 7 0,6 5 1 16,-12 3 0-16,0 2 0 0,1 6 0 0,-4-3 0 15,0 2 0-15,-6 4 0 0,0-3 4 0,1-1 2 16,-7 4 0-16,0 2 0 0,6-1-23 0,1-4-5 15,5 5-1-15,-3-3 0 0,6-2-9 0,3-5 0 16,6-1 0-16,1-8 8 0,8 1-8 0,-3-6 0 16,6-2 0-16,0-4 8 0,6-1-8 0,3-4 0 15,2-2 0-15,1-5 0 16,6-3-86-16,-3-3-16 0,3 1-3 0,0-6-1 16,6 0-112-16,-4 0-22 0</inkml:trace>
  <inkml:trace contextRef="#ctx0" brushRef="#br0" timeOffset="164778.62">4711 8668 460 0,'0'0'41'0,"0"0"-33"0,0 0-8 0,0 0 0 15,0 0 308-15,0 0 60 0,3 5 12 0,-3-5 3 16,6 8-214-16,0-5-42 0,-6 2-9 0,6-2-2 16,0-3-71-16,2 0-14 0,-2-6-3 0,3 4-1 0,0-4 8 0,0 1 1 15,0-3 1-15,3 0 0 0,-3 0-29 0,3-2-8 16,-6-1 0-16,3 3 0 0,-3-2 0 0,0 2 12 15,0-3-4-15,-3 3 0 0,0 0 12 0,-3 0 2 16,-3-2 1-16,-6 2 0 0,3 2 25 0,-3 1 4 16,3 2 2-16,-9 1 0 0,0 4-10 0,0 1-1 15,-3 0-1-15,0 5 0 0,1 2-18 0,-1 1-3 16,3 5-1-16,-6 0 0 0,0-1 0 0,6 4-1 16,0 0 0-16,-2-4 0 0,8 4-11 0,0-3-8 15,3-3 9-15,6 3-9 0,3-3 0 0,6-2 0 16,0-1 0-16,0 1 0 0,2-3 0 0,4 0 0 15,6-6 0-15,-3 4 0 0,6-4 0 0,0-2 0 16,5 0 0-16,-2-2 0 0,0-1-20 0,0 0-1 16,0 1 0-16,2-1 0 15,1 0-6-15,-3 3-1 0,-3-2 0 0,-3-1 0 0,-4 3 12 0,1 3 1 0,-9-1 1 0,3 1 0 16,-12-3 14-16,0 0 0 0,0 0-10 16,3 5 10-16,0 3 0 0,-3-2 8 0,-3 2 0 0,0-3 0 15,-3 3 24-15,-3 0 5 0,3-3 1 0,0 0 0 16,0 3-9-16,3-2-1 0,0-4-1 0,3-2 0 15,0 0-11-15,0 0-1 0,0 0-1 0,0 0 0 16,6-5-6-16,6-6 0 0,-6 3-8 0,3-2 12 16,3-3-12-16,-3-3 0 0,6 0 8 0,-3 0-8 15,3-3 0-15,-3 4 0 0,-1-1 0 0,4-3 0 16,0 1-22-16,3-1-1 0,-6 3 0 0,6 0 0 16,3-2-93-16,-3 5-20 15,-1-3-3-15</inkml:trace>
  <inkml:trace contextRef="#ctx0" brushRef="#br0" timeOffset="165650.04">5797 8488 2012 0,'0'0'44'0,"0"0"10"0,3-8 2 0,0 0 0 0,-3-3-45 0,3 3-11 0,0-2 0 0,0-1 0 0,3 3 84 0,6-2 14 16,-3-1 3-16,6 1 1 0,-3-4-41 0,3 4-8 15,2-1-1-15,1 1-1 0,0-4-7 0,0 4 0 16,0-1-1-16,0-2 0 0,0 2-26 0,2-2-5 16,-2 3 0-16,0 2-1 0,3-6-11 0,-3 6 0 15,3 3 0-15,-6 0 0 0,-1 0 12 0,-2 5-4 16,-3 2 0-16,0-2 0 0,-9 0 7 0,3 11 1 16,-6-1 0-16,0 1 0 0,-6 2 15 0,0 3 3 15,-3 3 1-15,-5-1 0 0,-1 3-17 0,3 0-3 16,-6 3-1-16,0 3 0 0,-3-1-4 0,4 3-1 15,-10 0 0-15,0 3 0 0,-3 3-9 0,6-4 0 16,-2 9 0-16,2-3 8 0,0-3-8 0,3-2 0 16,3-3 0-16,4 0 0 0,5-2 0 0,6-3 12 15,-3-3-4-15,6 0 0 0,6-2-8 0,6-6 0 16,0-5 0-16,9 0 8 0,-1-6-8 0,7-2 0 16,9-5 0-16,-3-3 0 0,2-5 0 0,7 0-14 0,-6-6 2 0,6-2 0 15,-1-3-9-15,1-5-2 0,3-3 0 0,2-5 0 31,1 3-43-31,3-1-9 0,-1-2-1 0,-8 0-1 16,3-2-29-16,-10 4-6 0,1-4 0 0,0-1-1 16,-3 0 4-16,-1 3 1 0,-2-5 0 0,0 5 0 0,3 5 72 0,-9 3 16 0,-10 5 2 15,1 6 1-15,-6-1 113 0,3 6 22 0,-6 8 5 16,0-1 1-16,-3 6 5 0,0 0 2 0,-6 6 0 0,-6 1 0 16,-3 4-54-16,1 2-10 0,-4 6-3 0,0-1 0 15,3 6-20-15,-3 0-5 0,-3 2-1 0,3 1 0 16,1-1-20-16,-1 1-4 0,-3 2-1 0,-3 3 0 15,0 2-13-15,-3 0 0 0,1 1 0 0,2 2 0 0,-6-3 8 16,9 1-8-16,0-1 0 0,1 0 9 0,5-2-9 16,3-5 0-16,3-6 0 0,3 0 0 0,0-2 0 0,6-6 0 15,3-3 8-15,6 1-8 0,3-6-9 0,3-2-4 16,8-6-1-16,4-2 0 16,-3-3-122-16,3 0-24 0,0-5-4 0,-1 0-1067 15</inkml:trace>
  <inkml:trace contextRef="#ctx0" brushRef="#br0" timeOffset="165979.99">6681 8596 2052 0,'0'0'91'0,"-6"6"18"0,0-4-87 0,-3 4-22 15,0-1 0-15,4 3 0 0,-4-3 125 0,3 0 21 16,0 3 4-16,3 3 1 0,0-1-59 0,0 1-11 16,-3-3-2-16,3 3-1 0,0 2-41 0,0-3-8 15,-3 1-1-15,6 0-1 0,-3-1-15 0,0 1-2 0,3-3-1 0,-3 0 0 16,0 2-9-16,3-2 0 0,0 0 9 0,3 0-9 15,-6-3 0-15,0 1 9 0,3-6-9 0,0 0 0 16,0 0 0-16,0 0 0 0,0 0 0 0,0 0 0 16,0 0 11-16,0 0-2 0,0 0 0 0,0 0 0 15,0 0-9-15,0 0 0 0,9 0 0 0,-9 0 0 16,6-6 0-16,0 4 0 0,0-4 11 0,3-2-11 16,-6 0 0-16,6 1 0 0,0-4 0 0,0 0 0 15,-4-2 0-15,4 3 0 0,3-4 0 0,0 1 0 0,0 0 0 16,0-3 0-16,0 3 9 0,3 0-9 15,0-3 0-15,0 2 0 0,2 4 0 0,1-3 0 16,0-1-29-16,-3-1-5 16,0 1-1-16,3-2 0 0,-3 6-192 0,3-3-38 0</inkml:trace>
  <inkml:trace contextRef="#ctx0" brushRef="#br0" timeOffset="166267.53">7437 7982 1940 0,'0'0'86'0,"0"0"18"0,0 0-84 16,0 0-20-16,0 0 0 0,0 0 0 0,-9 8 140 0,3-2 24 16,0 4 5-16,-2 4 1 0,-4-1-74 0,0 3-14 0,0 2-3 0,-3 6-1 15,-3 0-18-15,0 0-3 0,-6 5-1 0,1 2 0 16,2 1-7-16,-6 3-1 0,0-1-1 0,0 0 0 15,1 3-27-15,-1 0-4 0,0 3-2 0,0 0 0 16,3 2-3-16,4-5-1 0,5 0 0 16,0-2 0-16,3-6-10 0,6 0 0 0,3-3 0 15,0-5 0 1,6-5-47-16,0-2-14 0,3-4-3 0,3-5-1 16,6-5-45-16,3 0-9 0,2-5-1 0,1-5-714 0,3-1-142 0</inkml:trace>
  <inkml:trace contextRef="#ctx0" brushRef="#br0" timeOffset="166428.37">7318 8551 576 0,'6'3'25'0,"-6"-3"6"0,0 0-31 0,0 0 0 16,0 0 0-16,0 0 0 0,0 0 412 0,-6 8 76 16,3 3 15-16,-6-1 3 0,0 1-304 0,0 5-61 15,1-3-12-15,-1 3-2 0,-3 0-58 0,3-1-11 16,-3 1-2-16,6 0-1 0,-3 0-37 0,6 0-7 16,0 0-2-16,0-6 0 0,6 1-9 0,3-3-12 15,0-3 2-15,0-2 1 16,0-1-151-16,3-2-29 0,3-5-7 0</inkml:trace>
  <inkml:trace contextRef="#ctx0" brushRef="#br0" timeOffset="166598.1">7583 8274 1497 0,'-6'0'133'0,"-3"2"-106"0,-3 1-27 16,3 2 0-16,1 0 235 0,2-2 41 0,-3 2 9 0,6 1 2 15,0-1-189-15,3-5-38 0,0 8-7 0,6-3-1 32,3 0-176-32,-1 1-34 0,7-1-7 0,0 0-2 0</inkml:trace>
  <inkml:trace contextRef="#ctx0" brushRef="#br0" timeOffset="167068.34">7771 8498 864 0,'0'0'76'0,"0"0"-60"0,0 0-16 0,0 0 0 16,0 0 320-16,0 0 60 0,0 0 13 0,0 0 3 15,0 0-237-15,0 0-47 0,0 0-10 0,0 0-2 0,0 0-61 0,0 0-13 16,0-5-2-16,0 0-1 0,0 5-9 16,0-5-2-16,0-1 0 0,0 6 0 0,-6-2 29 0,0-1 6 15,0-2 1-15,-3 5 0 0,0 0-3 0,0 0 0 16,-6 0 0-16,0 2 0 0,0 1-1 0,1 2-1 15,-4 3 0-15,0 0 0 0,3 0-16 0,0 0-3 16,3 0-1-16,0 0 0 0,0 0-11 0,6 2-3 16,0-2 0-16,3 3 0 0,0-3-9 0,3-3 0 15,3 3 0-15,3 0 0 0,-3 0 0 0,6 0 0 16,-3 0 0-16,3 0 0 0,6 0 0 0,-6 2 0 16,3 1 0-16,3-1 0 0,0 1 0 0,-3 2 0 15,-1-2 0-15,1-1 0 0,-3 1 0 0,0 2-11 16,0-2 11-16,-6-1-8 0,3 1 8 0,-6 0-8 0,0-1 8 15,0-2-8-15,-9 3 8 0,3-6 0 0,-3 3 0 0,0-3 0 16,0 3 0-16,-2-3 0 0,-4-2 0 16,0 2 0-16,6-5 0 0,-3 0 0 0,0 0 0 15,-3 0 8-15,0-2-8 0,-3-1 0 0,1 0 0 16,-1-2 0-16,0-3 0 0,3 3 0 0,0-3 0 0,3 0 8 16,3 0-8-16,0-2-8 0,3 2 8 0,0 0-12 15,3-3-57 1,3 0-12-16,3-2-3 0,3-3 0 0,3 1-89 15,3-4-19-15,6 0-3 0,3-2-1 0</inkml:trace>
  <inkml:trace contextRef="#ctx0" brushRef="#br0" timeOffset="167332.65">8399 7784 1152 0,'0'-11'51'0,"0"11"10"0,0 0-49 0,0 0-12 16,0 0 0-16,0 0 0 0,-3 8 357 0,-3-2 69 15,-3 4 14-15,0 4 2 0,0 1-281 0,-3 4-56 16,0 2-11-16,0 3-2 0,-6 2-36 0,-2 6-6 16,-1 5-2-16,0 0 0 0,-6 6-2 0,-3 4-1 15,-2 3 0-15,2 1 0 0,0-1-45 0,0 0 0 16,7 0 0-16,-1 1-13 0,0-1 13 0,6-2 0 16,0-3 0-16,6 0 0 0,3-6 8 0,0-4-8 15,3-4 0-15,3-4 0 0,3-6 0 0,0 0-12 16,3-5 1-16,0-3 1 15,3-2-44-15,-3-3-9 0,3-3-1 0,-6-5-1 16,6-2-193-16,0-4-38 0</inkml:trace>
  <inkml:trace contextRef="#ctx0" brushRef="#br0" timeOffset="167848.33">7911 8528 1900 0,'0'0'169'0,"-9"0"-135"0,3-3-34 0,-3 3 0 15,0 0 186-15,3-3 30 0,0 3 7 0,0-5 1 16,6 5-83-16,0 0-16 0,0 0-3 0,0 0-1 15,6-3-74-15,0-2-15 0,3 0-4 0,6-1 0 16,0 1-20-16,2 0-8 0,1 2 0 0,3-2 9 16,3 2-9-16,0-2 0 0,0 2 0 0,5 1 0 15,-2-1-105-15,3 0-14 0,-6 1-2 0,-3 2-1 16,-1 2-43-16,1 1-9 0,-3 0-2 0,-3-1 0 16,-3 1 77-16,0 2 15 0,-3-2 4 0,0 2 0 0,-3 0 44 0,0 1 8 15,-6-6 3-15,5 8 0 0,-2-3 65 0,3 0 14 16,-6-5 2-16,3 8 1 0,0-2 36 0,0 1 7 15,0-1 2-15,0 2 0 0,0-3 16 0,-3 3 3 16,6 0 1-16,-3 2 0 0,0-2-33 0,0-2-6 16,0 2-2-16,3-6 0 0,0 4-37 0,3-6-7 15,-3 2-1-15,3-2-1 0,0 3-7 0,0-3-2 16,3-3 0-16,0 1 0 0,-4-4-3 0,4 1-1 16,0-3 0-16,0 0 0 0,0 0-7 0,0-2-2 15,0-4 0-15,0 1 0 0,-3 0-1 0,0 2-1 16,-3-2 0-16,0 2 0 0,0-4-11 0,-1 1 0 0,-2-1 0 15,0 4 0-15,3-2 0 0,-9 5 12 16,0 0-12-16,-3 5 12 0,1-2-12 0,-4 5 8 0,-3 3-8 16,-6 4 8-16,-3 1 17 0,0 3 3 15,-3 2 1-15,4 0 0 0,-1 6-16 0,3-3-3 0,0 2-1 0,3 1 0 16,0-1-9-16,6 1 0 0,0-1 0 0,0 4 0 16,0-1 0-16,6-3 0 0,1 3 0 15,2-2 0-15,0-3 0 0,5-3 0 0,-2 3 8 0,6-5-8 16,0-1 0-16,0-2 0 0,3 0 0 0,0-5 0 15,3-1 0-15,0-2 0 0,3 0-12 0,-3-2 12 16,-1-4-75-16,4-2-7 0,-3 3-2 0,0-5-944 16,0-1-188-16</inkml:trace>
  <inkml:trace contextRef="#ctx0" brushRef="#br0" timeOffset="169049.92">9429 8615 518 0,'0'0'23'0,"0"0"5"0,0 0-28 0,-3 2 0 15,-3-2 0-15,6 0 0 0,0 0 449 0,0 0 85 16,0 0 17-16,0 0 3 0,0 0-348 0,0 0-70 16,0 0-13-16,3-7-3 0,0 1-72 0,0-2-15 0,3-2-2 0,3-1-1 15,2 1 3-15,4-4 1 0,3 1 0 0,6 0 0 16,-3 0-34-16,3-1-9 0,2-1-1 0,-5 1 0 16,3 4 10-16,-6-1 0 0,3 1 0 0,-3 4 0 15,-4 1 0-15,-2 0 0 0,-3 7 0 0,0-2 0 16,-9 0 0-16,0 0 0 0,6 6 0 0,-6 2 0 15,-3 2 0-15,0 3 16 0,-6 1-4 0,3 4-1 16,-6 3-11-16,1 0 8 0,-1 1-8 16,0-1 8-16,-3 0 3 0,0 0 0 0,0 3 0 0,0-3 0 15,-3-2-11-15,3-3 10 0,4 2-10 0,-4-5 10 16,6 0-10-16,0-5 0 0,3 0 9 0,3-2-9 0,3-6 0 16,0 0 0-16,9 0 0 0,0-3 8 0,3-2-8 15,3-3 0-15,-1-5 0 0,4-1 8 0,0-2-8 0,3-2 0 16,0-3 0-16,3 2-8 0,2-2 8 0,1 0 0 15,-3 0 0-15,3 2 0 0,-3 3 0 0,-4 0 0 16,-2 3 0-16,3 3 0 0,-6 2 0 0,-3 2 0 16,-3 4 0-16,0-1-8 0,-3 6 8 0,0-1 0 15,-6 4 0-15,0 4 8 0,0-2-8 0,-3 5 0 16,-3 1 0-16,-3 2 0 0,0-3 0 0,3 3 0 16,0 0 0-16,0-3 0 0,-3 0 0 0,6 0 0 15,-6 0 0-15,3 1 0 0,0-4 0 0,3 4 0 16,0-7 0-16,0 4-8 0,3-3 8 0,0-8 0 15,0 0 0-15,0 0 0 0,3 5 8 0,3-2-8 16,0-3 10-16,3-3-10 0,0-2 8 0,3 0-8 16,6-6 0-16,0 1 0 0,0-6 0 0,2 2-10 15,4-1 0-15,-3-1 0 16,0-3-15-16,0 3-3 0,0 0-1 0,-4 1 0 0,1-1 5 0,-3 2 0 0,0 1 1 16,-3 5 0-16,0-2 23 0,-3 2-11 15,-3 2 11-15,0 4-8 0,-6 2 8 0,0 0 0 0,0 0 0 16,0 5 0-16,3 3 11 0,-6 0 4 0,0 5 1 15,-3 0 0-15,0 6 3 0,-3-3 1 0,0 2 0 0,0 1 0 16,0 2 0-16,0-2 0 0,0 2 0 0,3-3 0 16,0 1-20-16,0-3 10 0,0-1-10 0,3-4 8 15,1 2 0-15,2-2 0 0,2-1 0 0,-2-10 0 16,6 6-8-16,3-1 0 0,0 0 0 0,3 1 0 0,0-6 0 16,0-3 0-16,0 0 0 0,0-2 8 15,6-3-65-15,-3 0-14 0,2-2-2 0,1 2-861 16,0-3-172-16</inkml:trace>
  <inkml:trace contextRef="#ctx0" brushRef="#br0" timeOffset="169515.86">10512 8480 2062 0,'0'0'92'0,"0"0"18"0,0 0-88 0,-3-5-22 16,3 5 0-16,0 0 0 0,0 0 62 0,0 0 8 16,0 0 2-16,0 0 0 0,0 0-53 0,0 0-11 15,0 0-8-15,-6 8 12 0,-3-1 30 0,0 4 6 16,0 0 2-16,-3 5 0 0,1-1 22 0,-4 4 5 0,-3-3 1 0,3 2 0 16,0 1 6-16,0-1 0 0,3 1 1 0,-3-1 0 15,6-2-68-15,1 3-17 0,2-3 0 0,3-3 0 16,0 0 0-16,3-2 0 0,-3-3 0 0,6 0 0 15,6-3 33-15,-1 0 3 0,4-2 1 0,0-3 0 16,3 0-8-16,3-3-1 0,0-2-1 0,0-3 0 16,3 0-73-16,-4-3-14 15,4-2-4-15,0-3 0 0,0-2 52 0,-3-1 12 0,0 3 0 0,0-2 0 0,-4-3-21 16,1 5-2-16,0 0 0 0,-3 0 0 16,0 3 23-16,-3 2-9 0,0 3 9 0,-3 0 0 15,0 3 0-15,-3 0 0 0,-3 5 0 0,0 0 0 16,0 0 0-16,0 5 12 0,-3 3-3 0,0 3-1 0,-3 2 19 15,0 0 3-15,0 0 1 0,-3 3 0 0,0 0-17 16,3 3-3-16,0-1-1 0,3 1 0 0,-3-3-10 16,3-3 0-16,0 0 9 0,3-2-9 0,0-1 0 0,3-2 0 15,0-3 0-15,0 1 0 16,3-1-62-16,0-2-17 0,3 2-3 0,3-2-819 16,-3-3-164-16</inkml:trace>
  <inkml:trace contextRef="#ctx0" brushRef="#br0" timeOffset="170164.26">10685 9110 518 0,'-9'8'46'0,"6"-6"-37"16,-3 6-9-16,0 3 0 0,0-1 308 0,0 4 59 0,0-4 12 0,3 1 2 15,-3-1-213-15,3 4-44 0,0-4-8 0,0 1-1 16,3-11-58-16,0 8-11 0,3-3-2 0,-3-5-1 15,0 0-13-15,0 0-2 0,6-5-1 0,0-3 0 16,3 0-1-16,0-3 0 0,0-2 0 0,0-6 0 16,3-2 30-16,3-5 7 0,-1-6 1 0,4-5 0 15,3-5 0-15,3 2 0 0,3 0 0 0,6-2 0 16,-1-3-52-16,1-8-12 0,6-8 0 0,2-10 0 16,1 7-9-16,3 3-5 0,5-2-1 0,1 2 0 15,-3-2 15-15,-7 2 0 0,4 0 0 0,-12 21 0 0,-4 6 0 0,1-1 0 16,-3 1 0-16,0 2 0 0,2 0 0 0,-5 3 0 15,0 0 0-15,9-2 0 0,0 1 0 0,-7 7 10 16,-2-1-10-16,0 3 12 0,-3 2-12 0,-6 3 0 16,6 3-12-16,-4 2 12 0,1 1 17 15,-3 2 11-15,3 5 3 0,-6 1 0 0,0 2-23 0,-3 2-8 16,-3 4 0-16,-6 1 0 0,-3 7 25 0,-3-1-1 16,-6 3 0-16,-6 2 0 0,0 3 8 0,-3 1 2 15,-3 1 0-15,-2 1 0 0,-1 3-6 0,0 2 0 16,3-3-1-16,0 3 0 0,7 1-11 0,-1-4-1 15,0 0-1-15,3-2 0 0,3 3-14 0,3-3 9 16,3-1-9-16,3-2 8 0,3 1-8 0,3-4 0 16,0-2 0-16,6 0 0 0,-3 0 0 0,3 0 0 15,3-3 0-15,0 3 0 0,3-3 0 0,-3 0-12 0,3 0 0 16,-1 1 1-16,1-4-8 0,-3 4-1 0,0-4-1 0,0 3 0 16,-6 1 1-16,3 1 1 0,-9-1 0 0,3 2 0 15,-3-3 19-15,-3 3 0 0,0 0-8 0,-6-1 8 16,0-1 0-16,0 4 0 0,-6 1 0 0,0 2 0 15,0-5 0-15,1 0 0 0,-4-1 0 0,3 4 0 16,-3-6 16-16,0 0-4 0,-3 1 0 0,0-6 0 16,1 0 0-16,-1-1-1 0,-9-1 0 0,3-4 0 15,0 4 17-15,1-6 3 0,2-3 1 0,3 3 0 16,0 0-49-16,3-3-10 16,0-2-1-16,4-3-1 0,2 6-31 0,3-6-5 15,-3 0-2-15,3 2 0 0,6-4-151 0,0-1-30 16</inkml:trace>
  <inkml:trace contextRef="#ctx0" brushRef="#br0" timeOffset="171117.15">12244 8493 1854 0,'0'0'82'0,"0"0"17"0,0 0-79 0,0 0-20 15,6 8 0-15,0 0 0 0,0-3 110 0,0 1 18 16,3-1 4-16,3-2 1 0,0-1-69 0,0 1-13 16,0-1-3-16,3-2-1 0,-3-2-23 0,0-1-5 15,2 1-1-15,-2-4 0 0,3-2-18 0,0 0 0 16,-3 0 8-16,0 0-8 0,3-2 9 0,-3-1-1 16,0 1-8-16,-3-1 12 0,-4 1-12 0,1-1 0 0,-3 0 0 0,-3 3 0 15,0 1 25-15,-3-4 6 0,-3 3 1 0,1 0 0 16,-7 0 0-16,0 3 0 0,0 0 0 0,0 2 0 15,-3 6 16-15,-3-1 3 0,-3 3 1 0,-5 3 0 16,-4 3-8-16,0 2 0 0,-6 6-1 0,7-3 0 16,2 0-27-16,6 5-6 0,-3 2-1 0,0 4 0 15,6-6-1-15,1 3-8 0,2 0 12 0,3 0-4 16,6 2-8-16,3-5 0 0,6-2 0 0,0-1 0 16,6-2 0-16,3-3 0 0,2-5 0 0,10 0 0 15,3-5 0-15,6-3 8 0,3-3-8 0,2 1 0 16,-2-9 0-16,0 0 0 0,-4-4 0 0,7-1-11 15,0-6-22-15,0 1-5 0,-1-3-1 16,1 3 0-16,0-2-34 0,-7 4-7 0,-2-2-2 0,-3 2 0 16,-6 3 18-16,-3 3 4 0,-4 0 1 0,-5 5 0 0,0-3 59 0,-6 6 0 15,-3 5 0-15,0 0 8 0,0 0 44 0,-6-2 10 16,0 2 2-16,-6 7 0 0,1 1 2 0,-1 3 1 16,-3 0 0-16,-3 2 0 0,0 5-27 0,3 1-4 15,-3 2-2-15,3 0 0 0,4 3-19 0,2 0-4 16,-3-3-1-16,3 0 0 0,0 0-10 0,6-2 0 15,0-3 0-15,6-3 8 0,0 0-8 0,0-5 8 16,3-3-8-16,0 1 8 16,0-6-87-16,3-3-17 0,3 0-4 0,2-5-1 15,4-5-73-15,-3 3-14 0,15-22-4 0,-9 3-896 0</inkml:trace>
  <inkml:trace contextRef="#ctx0" brushRef="#br0" timeOffset="171251.79">12861 8133 2509 0,'0'0'55'0,"-6"3"11"0,0 0 2 0,0 2 4 0,0-2-58 0,0 2-14 0,0 3 0 0,3-3 0 15,0 3 13-15,3 3 0 0,0-3 0 0,0 5-1141 16</inkml:trace>
  <inkml:trace contextRef="#ctx0" brushRef="#br0" timeOffset="171767.11">12890 8538 1335 0,'9'-16'59'0,"-6"8"13"0,3 0-58 0,0 0-14 16,3 0 0-16,0 1 0 0,0-1 101 0,0 2 18 15,0 4 3-15,0-1 1 0,-3 0-19 0,-3 3-4 16,-3 0-1-16,0 0 0 0,0 0 9 0,0 11 1 16,0-3 1-16,-3 2 0 0,0 4-21 0,-3-1-4 15,-3 0-1-15,0 3 0 0,0 3-17 0,0-1-4 16,-3 1-1-16,3 2 0 0,0-3-16 0,0-2-3 16,6 0-1-16,-3 0 0 0,0-3-30 0,4 0-12 15,2-5 8-15,0 3-8 0,0-11 12 0,0 0-4 16,0 0 0-16,8 3 0 0,7-6-8 0,-3-2 0 15,3-3 0-15,3-3 0 0,6-2 0 0,-3-3 0 0,2 3 0 16,-2-3 0-16,0-3 0 0,0 1 0 0,0-1 0 16,0 3 0-16,-1 1-12 0,1-4 12 15,0 3-10-15,0 3 10 0,-6 2-11 0,0 3 11 0,-3 0-12 16,0 1 12-16,-4 1 0 0,-2 1 0 0,-6 5 0 16,0 0 0-16,0 0 0 0,0 0 0 0,6 5 0 0,-3 3 0 15,-6 3 0-15,3-3 0 0,0 2 0 0,-3 1 0 16,0-1 9-16,-3 4-9 0,1-1 8 0,-1 0-8 15,0 0 10-15,0-2-10 0,-3 5 12 0,3-3-12 0,0-5 14 16,0 5-4-16,3-2-1 0,0 2 0 16,3-5-9-16,-3 0 0 0,3 0 0 0,3 0 8 0,-3-8-8 0,3 8 0 15,3-3 0-15,3-2 0 0,0 2 0 0,-3-5-11 16,3-3 1-16,2 1 0 16,1-6-138-16,0 5-27 0,-3-5-5 0</inkml:trace>
  <inkml:trace contextRef="#ctx0" brushRef="#br0" timeOffset="172137.54">13498 8546 1612 0,'6'0'144'0,"-3"0"-116"0,-3 3-28 0,2-1 0 16,-2 1 199-16,3-3 33 15,-3 0 8-15,3-3 0 0,0 3-120 0,3-2-24 16,3-1-4-16,3 0-2 0,0 3-66 0,0-5-12 15,3 2-4-15,0-2 0 0,3 0-8 0,0 0 0 16,-4-3 0-16,4 2 0 0,-6-2 28 0,3-2 3 0,-3 2 1 0,0 0 0 16,0-3-32-16,-3 3 0 0,-3-2 0 0,0-1 0 15,0 3 0-15,0-2-18 0,-6 2 2 0,0-3 1 16,0 3 15-16,-3-2 15 0,-3 2-3 0,0 0-1 16,0 3 17-16,-3 5 4 0,-6-3 1 0,-3 6 0 15,0 2 8-15,-6 3 2 0,-5 2 0 0,2 6 0 16,0 0-7-16,3 3 0 0,-3 4-1 0,4-1 0 15,2 1-12-15,3-1-3 0,3 4 0 0,0-2 0 0,6 2-9 16,0-2-3-16,3 3 0 0,6-4 0 0,3 1-8 0,0-5 0 16,6 2 0-16,0-5 0 0,6 0 8 0,3-6-8 15,-3-2 8-15,6-3-8 16,2 1-63-16,1-4-17 16,6-4-4-16,0-4-888 0,-1-1-178 0</inkml:trace>
  <inkml:trace contextRef="#ctx0" brushRef="#br0" timeOffset="172967.25">14319 8147 1440 0,'0'0'128'0,"0"0"-103"16,3-8-25-16,-3 2 0 0,3-4 193 0,0 2 34 16,0-3 6-16,3 1 2 0,0-1-120 0,3-2-24 15,0 2-5-15,6-2-1 0,0 0-24 0,2-3-5 16,1 3 0-16,0-1-1 0,0 1-35 0,3 0-6 15,3 5-2-15,-1-3 0 0,-5 4 16 0,3-1 4 16,-6 2 0-16,3 6 0 0,-6-2-32 0,-3 4 0 16,-9-2 0-16,9 6 0 0,-6 2 0 0,0-1 0 15,-6 7 0-15,-3 2 0 0,-3 2 22 0,-3 3-2 16,-6 3 0-16,-6 5 0 0,-3 3-8 0,1 2-1 16,-4 1-1-16,3 4 0 0,-3 1 17 0,1-3 3 15,-1 3 1-15,3-1 0 0,-3 1-18 0,3 3-3 16,1-4-1-16,5 1 0 0,0-3-9 0,6-3 10 15,6-5-10-15,3 1 10 0,6-7-10 0,6-4 0 16,3-3 0-16,9-3 0 0,3-8 0 0,3-2 0 0,8-11 0 0,1-3 0 31,3-2-39-31,2-5-3 0,4-9-1 0,3 1 0 16,-7-3-25-16,-2-3-4 0,0 0-2 0,-6 0 0 0,-4 1-20 16,1-1-4-16,3-3-1 0,0-2 0 0,0-2 42 0,-7-1 8 0,-2-2 1 15,0-3 1-15,6 0 36 0,-3 2 11 0,-1 1 0 0,1 5 0 16,-3 3 14-16,-3 5 10 0,0 5 1 0,-3 3 1 15,-6 2 42-15,0 6 9 0,-3 2 2 0,-1 3 0 0,-5 6 6 16,0 2 2-16,0 0 0 0,-8 8 0 16,-1 2-44-16,-3 3-9 0,-6 3-2 0,0 5 0 0,-3 6 6 15,0-1 1-15,-2 6 0 0,2 5 0 0,-6 3-18 16,3-3-3-16,-3 5-1 0,3 1 0 0,4-4 0 0,2 1 0 16,0 0 0-16,3 2 0 0,3-5-17 0,3 3 10 15,0-3-10-15,3-3 8 0,3 1-8 0,3-6 0 16,3-3 0-16,3-2 0 0,0-6 0 15,3-4 0-15,3-1 0 0,3-5 0 16,-3-6-77-16,6-4-11 0,3-3-3 0,-1-3-842 16,7-6-169-16</inkml:trace>
  <inkml:trace contextRef="#ctx0" brushRef="#br0" timeOffset="173337.18">14685 7522 1216 0,'3'-3'27'0,"3"-2"5"0,-3-3 2 0,3 3 0 0,0-3-34 0,3 3 0 0,3-3 0 0,0 2 0 15,-3 1 118-15,3 3 17 0,-3-4 3 0,2 6 1 16,-2 0-7-16,-3 6-2 0,-3-4 0 0,3 3 0 15,-3 1-11-15,0-1-3 0,-3 3 0 0,3 0 0 16,3-3-41-16,-3 3-9 0,0-3-2 0,3 1 0 16,0-6-27-16,6 0-5 0,-3 0-2 0,3 0 0 0,0-6-18 0,3-1-3 15,2-1-1-15,4 0 0 0,3-3-8 16,-3 0 0-16,-3 1 0 0,-3-1 8 0,0 3-8 0,-1-2 0 16,-2 2 0-16,-3 3 0 0,0 2 0 0,-3 0 0 15,-6 3 0-15,0 0 0 0,0 0 0 0,3 11-11 16,0-3 3-16,0 5 0 0,-3 0 8 0,0 0 0 15,-3 1 0-15,3 2 0 16,3-1-139-16,-3-1-25 0</inkml:trace>
  <inkml:trace contextRef="#ctx0" brushRef="#br0" timeOffset="174036.02">15400 7832 1602 0,'14'-8'71'0,"-8"2"14"0,-3 6-68 15,3-2-17-15,0-1 0 0,-6 3 0 0,0 0 144 0,0 0 24 16,-3 8 6-16,0 3 1 15,-6 2-60-15,-2 3-12 0,-4 2-3 0,0 6 0 0,-3 3-32 0,0-1-8 16,-3 11 0-16,-3 0-1 0,4 3-9 0,-4-1-2 16,0 6 0-16,3-2 0 0,0 2-16 0,0-3-4 15,1-5-1-15,-1 3 0 0,3 0-15 0,0-6-4 16,3 0 0-16,0-5 0 0,3-2-8 0,6-3 0 16,0 0 0-16,1-6 0 0,2-2 0 0,3-6 0 15,0-2 8-15,3-2-8 0,-3-6 0 0,8-3 0 16,1-5 9-16,6-2-9 0,-3-1 8 0,3-5-8 15,3-2 10-15,3-4-10 0,0 4 0 0,5-1 0 16,1-2 0-16,3 5 0 0,-3 0 0 0,0 3 0 0,2 0 0 16,-2 5 0-16,-6 5-16 0,0 1 0 15,-3 4 0-15,-4 4 0 0,-2-1-3 0,0 6 0 0,-9-1 0 16,0 3 0-16,-6 1 19 0,0 1-10 0,-6 7 10 0,0-4-8 16,-2 3 8-16,-4-2 0 0,0 2 0 0,0 0 0 15,0 0 0-15,-3 1 0 0,0-4 10 16,0 1-10-16,-2-4 27 0,2 1-1 0,0-2 0 0,-3-1 0 15,6-3-2-15,-3-2-1 0,3-2 0 0,-2-1 0 16,2 0-10-16,0-5-1 0,-3 0-1 0,3-5 0 16,0 2-11-16,0-2 8 0,0-3-8 0,0-3 8 15,4 1-8-15,2-3 0 0,3-3 0 0,0-3 0 16,9-2-27-16,0 3-4 0,6-4-1 0,0-1 0 16,5 1-84-16,1-1-18 0,3 1-3 0,0 4-1 15,6 2-109-15,-3-3-21 0</inkml:trace>
  <inkml:trace contextRef="#ctx0" brushRef="#br0" timeOffset="174950.25">15551 8509 979 0,'-6'8'43'0,"3"-3"9"0,-2 3-41 0,2-3-11 16,0 1 0-16,0-1 0 0,0 3 334 0,3-8 65 15,0 0 13-15,6 5 2 0,0 1-292 0,-6-6-58 16,5 2-12-16,7-2-3 0,-3-2-31 0,0 2-6 15,3-6-2-15,0-2 0 0,0 0-10 0,3 3 12 16,0-3-12-16,0-2 12 0,-3 2-12 0,2-6 10 0,1 4-10 16,-6-3 10-16,3-1-10 0,-3 1 0 0,-3 0 9 0,0 0-9 15,-6-1 9-15,0 1-9 0,0 3 12 0,-6-1-12 16,0 3 24-16,-3 3-3 0,0 0 0 0,-3 5 0 16,-3 5 24-16,1 0 5 0,-1 3 1 0,-3 3 0 15,0 2-17-15,0 3-3 0,-3 0-1 0,6 2 0 16,0 3-16-16,4-2-3 0,-1-1-1 0,3 1 0 15,3 2-10-15,6-2 0 0,3-4 0 0,0 1 0 16,6 0 0-16,0-3 0 0,2-2 0 0,1-3 0 16,6-3 0-16,0 1 0 0,3-6 0 0,0-3 0 15,3 0 0-15,-4-2-12 0,7 0 0 0,-3-1 1 16,-6-2-8-16,0 3-1 0,3 0-1 0,-1 0 0 16,-2-3 10-16,0 2 3 0,-3 1 0 0,-3 2 0 0,0-2-1 15,-6 5 0-15,-6 0 0 0,3 5 0 16,-3-5-17-16,0 8-3 0,-3 0-1 0,0 0 0 15,-3 3 75-15,0-6 15 0,3 3 4 0,-3-3 0 0,3 3-64 0,3-8-12 16,0 0-2-16,0 0-1 0,0 0 24 0,0 0 5 16,0 0 1-16,0 0 0 0,9-5-24 0,0 0-5 15,0-6-1-15,0 3 0 0,3 0 24 0,-3-2 5 16,2-4 1-16,1 1 0 0,-3-3-15 0,3 3-18 16,0 0 4-16,0-3 1 0,-3 0 13 0,3 3 0 15,-3 0 0-15,3 2 0 0,0 0 0 0,0 4 0 16,-7-4 0-16,1 6 0 0,0-1 0 0,0 4 15 15,0-1-3-15,-6 3-1 0,0 0-11 0,0 0 0 16,3 3 0-16,-3-3 0 0,0 0 0 0,6 5 0 16,0-2 0-16,-3-1 0 0,3 1-12 0,-6-3 1 15,6 5 1-15,0-5 0 0,3 0 10 0,-3 0 0 16,0-2 0-16,0-1 0 0,3 0 0 0,0-2-10 16,-3 0 1-16,3-1 0 0,-1 1 9 0,1 0-8 0,-6 0 8 0,3-3-8 15,0 2 8-15,0 4 0 0,-3-4 0 0,-3 1 0 16,0 2 0-16,0 3 0 0,0 0 8 0,0 0-8 15,-9-2 36-15,9 2 2 0,-6 0 1 0,6 0 0 16,0 0-16-16,0 0-3 0,-9 2-1 0,9-2 0 16,0 0-8-16,0 0-2 0,-6 6 0 0,6-6 0 15,0 10-9-15,6-2 0 0,-3 0 0 0,6 3 0 0,0-6 0 16,0 0 0-16,3 1 0 0,0-1 0 0,0 0 0 0,0 3 0 16,-3-3 0-16,0 6 0 0,3-3-20 0,-4 3 4 15,-2-1 1-15,0 1 0 0,0-1 15 0,-3 1-9 16,3 2 9-16,-6 0-8 0,0-2 8 0,0 2-10 15,-3-2 10-15,-3 2-10 0,-3-2-7 16,0-1-2-16,1 3 0 0,-4-2 0 0,6 0 19 0,-3 2 0 16,-6-5 0-16,3 2 0 0,0-2 12 0,0 0 7 15,0-3 1-15,-3 1 0 0,3 2-12 0,1-8-8 16,-4 2 12-16,3-2-12 0,0-2 10 0,3-1-10 16,-3-2 8-16,6-1-8 0,0-4 0 0,0 2 0 15,3 0 8-15,3-3-8 0,0 1 0 0,0-1-17 16,3-2 4-16,3 5 1 15,3-5-130-15,0 5-26 0,0-3-4 0,3 3-1067 0</inkml:trace>
  <inkml:trace contextRef="#ctx0" brushRef="#br0" timeOffset="175151.34">16629 8385 2332 0,'0'0'104'0,"-3"5"20"0,-3 3-99 0,3 0-25 0,-6 0 0 0,3 0 0 15,0 2 142-15,-3 4 23 0,-3-1 5 0,3 0 1 16,0 5-113-16,1 4-22 0,-1-4-5 0,3 3-1 16,0 3-12-16,-3-3-2 0,6 0-1 0,-3-2 0 15,3 0-15-15,3-1 0 0,0-5 0 0,0 1 0 16,0-7-100-16,3 1-22 16,0 0-5-16,-3-8-1 0,0 0-32 0,9-5-6 0,0 0-2 0</inkml:trace>
  <inkml:trace contextRef="#ctx0" brushRef="#br0" timeOffset="175289.97">16727 8094 1324 0,'0'0'118'0,"0"0"-94"16,-9 0-24-16,9 0 0 0,0 0 215 0,-9 2 38 16,0 4 8-16,3-1 2 15,6-5-252-15,-3 5-51 0,3 3-9 0,0-3-3 0</inkml:trace>
  <inkml:trace contextRef="#ctx0" brushRef="#br0" timeOffset="175847.72">16912 8448 403 0,'0'0'17'0,"0"0"5"0,0 0-22 0,0 0 0 16,0 0 0-16,0 0 0 0,6 0 339 0,-6 0 63 16,0 0 13-16,0 0 2 0,0 0-225 0,0 0-46 15,0 0-9-15,0 0-1 0,0 0-34 0,0 0-6 16,0 0-2-16,0 0 0 0,0 0-38 0,6-5-8 16,-6 5-2-16,6-3 0 0,-3-2-20 0,-3 5-4 15,5-5-1-15,1 2 0 0,0-2-13 0,0-1-8 16,-3 1 10-16,0 0-10 0,3 0 8 0,0-3-8 15,-3 2 0-15,0 1 9 0,-3-3-9 0,0 3 10 16,-3-3-10-16,0 0 10 0,0 0-10 0,0 0 12 16,-3 0-12-16,-3 0 12 0,0 3-12 0,1 5 0 15,2-3 0-15,-6 6 8 0,-3 2-8 0,-3 3 0 16,0 0 9-16,0 5-9 0,-6 3 37 0,4 0 3 16,-4 3 1-16,6 2 0 0,6 3-32 0,-3-1-9 15,0 1 0-15,6 0 0 0,0 2 0 0,3-2 0 0,0 0 0 16,3 0 8-16,6-6-8 0,3-2 0 0,0-3 0 15,6-2 0-15,3-8 0 0,6-3 0 0,6-3 0 16,3-5-8 0,-1-8-135-16,4 0-26 0,0-2-6 0</inkml:trace>
  <inkml:trace contextRef="#ctx0" brushRef="#br0" timeOffset="176836.98">17403 7850 1915 0,'0'0'84'0,"0"0"19"0,-3 5-83 0,-3-2-20 16,6-3 0-16,-6 5 0 0,3 3 110 0,0-2 18 16,0-1 3-16,3 0 1 0,3 1-75 0,0-1-14 15,-3-5-3-15,6 5-1 0,3-2-23 0,0-3-5 16,3 0-1-16,-3-3 0 0,3-2-2 0,2-3-8 16,7-3 12-16,-6 1-4 0,3-1-8 0,0-5 0 15,3-2 0-15,0-1 8 0,-10 1-8 0,1-1 0 16,3 1 0-16,3-1 0 0,-3 1 0 0,-3-4 13 15,0 1-1-15,-3 0-1 0,0 0 10 0,-6 2 3 16,-3-2 0-16,0 5 0 0,3-2-24 0,-6 7 0 16,-9 1 0-16,3 7 0 0,3 0 24 0,-9 9 0 15,-3-1 0-15,-6 8 0 0,-3 3 12 0,4 5 4 16,-4 6 0-16,0 7 0 0,-3 1-8 0,-2 2-2 16,-4 2 0-16,-6 6 0 0,1-2-5 0,2 2-1 0,9 5 0 15,-3 5 0-15,4 4-12 0,2-9-4 16,3 5 0-16,6-7 0 0,3-6-8 0,6 1 0 0,0-9 0 15,6 3 8-15,3-8-8 0,6-5 0 0,0 3 0 0,3-6 0 16,6-8 0-16,3-3-11 0,-3-4 3 0,0-1 0 16,3-8-1-16,2 1 0 0,1-6 0 0,0 0 0 15,0-3-6-15,0 1-1 0,0-1 0 0,-4 1 0 16,-5-1 16-16,0 3 0 0,0 0-10 0,0 3 10 16,-12 5 0-16,0 0 0 0,0 0 0 0,0 0 0 15,0 0-8-15,3 8 8 0,-6 5 0 0,0 0 0 16,0 0 0-16,0 6 0 0,-3 5 12 0,0-3-4 15,3-3-8-15,3 1 0 0,-3 0 0 0,3-1 0 16,3-2 0-16,0-6 18 0,3 1-3 0,3-3-1 0,-3-3-14 16,6-5 0-16,0 0 0 0,0-5 0 0,0-3 0 15,6-3 0-15,-1 1 0 0,1-6 0 0,0 3 0 16,0-3-8-16,3-8-1 0,3 3 0 16,-1 2-17-16,-2 1-3 0,-6-3-1 15,6 0 0-15,6-3-26 0,-3-3-6 0,2-2-1 0,-2-3 0 16,0-5-111-16,0-2-22 0,0-4-5 0,-1-2-1 15,-2-2-58-15,0 2-11 0,3-3-2 0,-3-2-1 16,6 2 98-16,-7 3 19 0,4-5 4 0,0 5 1 16,0 3 280-16,-6 7 56 0,-3 4 11 0,-1 7 2 0,-8 3 33 0,3 7 6 15,-6 1 2-15,0 5 0 0,-6 3-37 0,3 5-7 16,0 0-2-16,-6 8 0 0,-3-3-89 0,-2 8-19 0,2 6-3 0,-6 2-1 16,3 3-24-16,-3 2-6 15,3 6-1-15,-3 2 0 0,0 4-19 0,0-1-4 0,-5 0-1 0,-1 5 0 16,0 3-7-16,0 0-2 15,-3 5 0-15,-3 0 0 0,-2 3-16 0,-1-5 10 0,0 2-10 0,6-5 8 16,3 0-8-16,4-2 0 0,-1-4 0 0,6 1 0 16,3-3 0-16,-3-8-12 0,-3 0 0 0,6-2 1 15,3-4-7-15,3-7-2 0,-6 0 0 0,6-5 0 16,0-1 2-16,3-10 0 0,0 0 0 0,0 0 0 16,-6-8-2-16,3 0-1 0,1-5 0 0,-1-3 0 15,0-2 9-15,0-1 1 0,3-2 1 0,0-3 0 16,0-2 10-16,-3 2 0 0,3 0 0 0,0 0 0 15,6 3 0-15,-3 3 0 0,-3-1 0 0,0 3 0 0,3 6 15 0,-1-1 5 16,-4 3 0-16,-1 3 1 0,6 0 18 0,-3-1 3 16,0 6 1-16,0 0 0 0,0 0-20 0,0 0-4 15,5 0-1-15,-5 0 0 0,0 0-18 0,9 0 0 16,6 0 8-16,3 0-8 0,0-2 0 0,3 2 0 16,3-3 0-16,2 0 0 0,1 1 8 15,0-1-8-15,-3-2 0 0,3 2 0 0,-10-2 0 0,1 0 0 16,0-1 0-16,-3 1 0 15,-3 0-11-15,0-1-5 0,0 1-2 0,-3 3 0 16,-9 2-158-16,6-3-32 0,-3 0-7 0</inkml:trace>
  <inkml:trace contextRef="#ctx0" brushRef="#br0" timeOffset="178152.62">18671 8363 403 0,'0'0'36'0,"0"0"-36"15,3 0 0-15,-3 0 0 0,0 0 368 0,0 0 66 16,0 0 14-16,3-2 2 0,-3 2-258 0,0 0-52 16,0 0-11-16,6 2-1 0,-3 1-55 0,0 0-10 15,-3-3-3-15,3 2 0 0,-3-2-24 0,0 0-6 16,0 0-1-16,6 3 0 0,-6-3-16 0,6 5-3 0,-6-5-1 0,9 0 0 15,-4-2-1-15,1-1 0 0,0-2 0 0,0-1 0 16,0-1 0-16,-3-1 0 0,3 0 0 0,-3-3 0 16,0-2 18-16,-3 2 3 0,0-2 1 0,-3-3 0 15,-3 3 7-15,3 0 2 16,-6-3 0-16,0 0 0 0,-2 3-12 0,-4 2-3 0,-3 3 0 0,0 0 0 16,-3 3-4-16,-3 2-2 0,-3 9 0 0,4 2 0 15,-1 0-6-15,3 7 0 0,-6 1-1 0,3 3 0 16,1 2-11-16,2 0 8 0,0 0-8 0,3 3 8 15,0 3-8-15,6-1 0 0,0 6 0 0,3-3 8 16,4 0-8-16,2-3 0 0,0 1 0 0,6-6 0 16,2-2 0-16,1-4 0 0,6-1 0 0,3-6 0 0,6-3 0 15,9-8 0-15,0-2 0 0,5-6 8 16,1-4-8-16,0-1 0 0,2-3 0 0,-2-5 0 0,0-2-20 0,-3 2 3 16,-1-5 1-16,-2 0 0 0,3-3 16 0,-3 0-10 15,5-5 10-15,-5 0-8 0,-3-5-4 0,3 2-1 16,2-2 0-16,-2-3 0 0,3-3 2 0,-6 3 1 15,2-5 0-15,1-6 0 16,-3 4-22-16,-3-1-4 0,0 0 0 0,-4 5-1 0,1 3 28 0,-3 11 9 16,3-1 0-16,-9 6 0 0,-6 5 0 0,0 6 0 15,6 2 0-15,0 5 0 0,-9 3 0 0,3 1 17 16,-3 4-1-16,-3 3-1 0,0 0 5 0,0 0 0 16,-12 13 1-16,0 3 0 0,0 5 3 0,-3 0 0 15,-3 8 0-15,0 6 0 0,-6 2-6 0,4 3-1 16,-10 2 0-16,0 6 0 0,-9 2-6 0,7-3-2 0,-7 9 0 15,0 2 0-15,1 0-1 0,5 1-8 0,0 4 12 16,6-7-4-16,0-3-8 0,7-8 0 0,-1 2 9 16,3-2-9-16,6-2 0 0,3-9 0 0,3 0 0 15,6-5 8-15,0-5-8 0,3-3 0 0,3-2 0 0,6-9 0 32,0-2-58-32,6-8-6 0,0-2-2 0,2-4 0 15,4-4-148-15,0-6-30 0</inkml:trace>
  <inkml:trace contextRef="#ctx0" brushRef="#br0" timeOffset="178669.25">19123 8366 2257 0,'-12'8'100'0,"9"-5"20"0,-3 5-96 16,1-3-24-16,-1 3 0 0,3-3 0 0,3 0 92 0,0 1 12 16,0-6 4-16,3 5 0 0,5 0-56 0,4-2-10 15,-3-3-2-15,3 0-1 0,0-5-22 0,3 2-4 16,-3-2-1-16,3-3 0 0,0 0-12 0,-3-3 11 15,-1 1-11-15,4-1 10 0,-3 1-10 0,-3-4 0 16,-3 1 0-16,0-3 0 0,3 3 0 0,-6-3 0 16,-3 0 0-16,0 0-11 0,3 0 19 0,-6 3 3 15,0 0 1-15,0 2 0 0,-3 4 6 0,-3 4 2 16,0 6 0-16,0 2 0 0,-3 3 9 0,-5 5 3 16,2 3 0-16,-3 2 0 0,3 1 3 0,-3-1 1 15,0 4 0-15,3-1 0 0,0 0-26 0,4 0-10 16,2-2 8-16,3-1-8 0,3 1 0 0,6-3 0 0,3-3 0 15,3 0 0-15,2-2 0 0,4-4 0 0,0-1 0 0,6-4 0 32,-3 4-30-32,3-6-5 0,-3 0-1 0,-1 0 0 15,1-3-14-15,0 3-3 0,0-3-1 0,-6 3 0 0,-3-2 29 0,3 2 5 0,0 2 2 0,0 1 0 16,-3-3 18-16,-4 3 0 0,1 2 0 0,-3 0 0 16,0-2 0-16,-3-3 0 0,0 8 0 0,0-3-10 15,3 0 10-15,-3-5 11 0,0 0-3 0,0 0 0 16,0 0 26-16,0 0 5 0,0 0 1 0,6 0 0 15,-3-2-26-15,6-3-5 0,0-1-1 0,3-2 0 16,0 0-8-16,-3 0 8 0,0 0-8 0,3 3 8 16,0-3-8-16,0 0 10 0,2-2-10 0,-2-1 10 15,3 1-10-15,0-1 0 0,0 0 0 0,3 1 0 16,0-3 0-16,-3-1 0 0,-1 4 0 0,-2-3 0 0,3 2 0 16,0 0 0-16,0-2 0 0,0 0 0 15,3 0-116-15,0-1-23 0,20-20-4 0,-11 10-1 0</inkml:trace>
  <inkml:trace contextRef="#ctx0" brushRef="#br0" timeOffset="179274.21">20367 7713 1908 0,'3'-11'84'0,"-3"6"18"0,6-3-82 0,-6 3-20 16,3 2 0-16,-3 3 0 16,0 0 133-16,0 0 23 0,0 0 4 0,-3 10 0 0,-3 1-78 0,1 8-16 15,-7 2-3-15,0 8-1 0,0 0-16 0,0 3-3 16,-6 5-1-16,6 2 0 0,-3 4-8 0,0-1-2 15,3 6 0-15,-2-1 0 0,-1 1-16 0,6 0-4 16,-3-1-1-16,0-4 0 0,6-1-11 0,0-5 0 16,6-3 0-16,0-5 0 0,0-2 8 0,6-3-8 15,0-6 8-15,3-5-8 0,-3-2 0 0,3-6 0 16,3 1 0-16,3-9 0 0,2 0 0 0,1-5 0 16,0-5 11-16,0-3-11 0,3-2 0 0,0-6 8 15,-3 0-8-15,-1-2 0 0,1-3 0 0,3-6 0 16,3-2 8-16,3-8-8 0,-1-2 0 0,-2 2 0 0,3-3 0 15,3-2 0-15,0 2 0 0,-4-2 0 0,4 2 8 0,6-2-8 16,-3 5 0-16,-4 5 0 0,-2 0 0 0,-3 9 0 16,0-1 0-16,-3 8 0 0,-4 3 0 0,1 2 0 15,0 6 0-15,-3 0 0 0,0 2 0 0,-3 4 0 16,-3 1 0-16,-3 1-10 0,3 5 2 0,-3 0 0 16,-6 0-160-16,0 0-32 0,0 0-7 15</inkml:trace>
  <inkml:trace contextRef="#ctx0" brushRef="#br0" timeOffset="179765.02">20567 8432 1958 0,'0'0'174'0,"0"0"-139"16,0 0-35-16,0 0 0 0,0 0 105 0,6-5 15 15,0-3 2-15,0 0 1 0,0 0-54 0,3 0-10 16,0 0-3-16,3-5 0 0,-4 2-37 0,4-4-8 16,0 1-2-16,3-1 0 0,-6-1-9 0,3 0 0 15,-6 0 0-15,3 0-11 0,-3 0 11 0,-3 0 0 16,-3-2 0-16,-3 5 0 0,0 2 0 0,0 3-12 16,0 0 4-16,-6 5 0 0,-3 3 44 0,0 3 8 15,6 2 3-15,-3 3 0 0,0 6 3 0,-3 4 1 16,-2 1 0-16,2 2 0 0,0 0-31 0,0 0-7 15,0 3-1-15,3-3 0 0,0-2-12 0,6 2 0 0,3-3 0 16,0 1 0-16,6-1 0 0,3-4 0 0,3-7 0 16,3-1-10-1,0-1-54-15,2-5-12 0,4-3-1 0,6 1-1 16,-3-4-29-16,0-4-5 0,3-1-2 0,-1-2 0 16,-2 0 40-16,-3 2 8 0,0-2 2 0,-3 0 0 0,2 2 64 0,-5 3 22 0,0 0 0 0,-3 0 0 15,-3 3 61-15,0 2 12 0,-3 1 2 0,-6 2 1 16,0 0-43-16,0 0-9 0,0 0-2 0,3 8 0 15,-6 0 0-15,3 0 0 0,-3 0 0 0,0-1 0 16,3 1-28-16,0-8-7 0,0 6-1 0,0-6 0 16,6 5-8-16,3 0 0 0,-3-5 0 0,6 0 0 15,-3-5 0-15,3 2-11 0,0-5 3 0,2 0 0 16,-2 1-150-16,3-7-30 0,-3 1-5 0,3-3-859 16</inkml:trace>
  <inkml:trace contextRef="#ctx0" brushRef="#br0" timeOffset="180258.73">21701 7480 1602 0,'0'-8'71'0,"3"3"14"16,0 2-68-16,-3 3-17 0,0 0 0 0,0 0 0 16,0 0 148-16,-6 5 25 0,-9 6 6 0,0 2 1 0,0 6-68 0,0 4-14 15,-5 6-2-15,2 6-1 0,0-1-31 0,-3 6-7 16,0 2-1-16,0 3 0 0,1-2-20 0,-10 2-4 15,3 0 0-15,-6 5-1 0,1 5-10 0,2-2-1 16,3 5-1-16,0-2 0 0,0-6-19 0,7-5 0 16,2-2 0-16,6-4 0 0,0-7 0 0,6-3-11 15,3-2 2-15,3-6 0 16,6-5-82-16,0-6-16 0,3-2-3 0,0-5-694 16,0-3-140-16</inkml:trace>
  <inkml:trace contextRef="#ctx0" brushRef="#br0" timeOffset="180954.13">21249 8059 1440 0,'0'0'64'0,"0"0"12"0,-15 3-60 0,-3 0-16 0,0-1 0 15,0 3 0-15,9 3 209 0,0-2 39 16,-3 2 8-16,9-3 2 0,0 3-155 0,-3 0-31 0,6 0-7 0,3-3-1 16,6-2-42-16,0 2-9 0,3 0-1 0,6 1-1 15,0-6 8-15,6-3 1 0,5 0 1 0,1 1 0 16,6-1-21-16,0 0 0 0,2 1 0 0,-5 2 8 15,-3 0-26-15,-3-3-5 0,-4 3-1 0,1 3 0 16,-3-1-121-16,-3 1-25 0,0-3-5 0,-3 3-1 16,0 2 43-16,-3 0 8 0,-4 0 1 0,-2 3 1 15,-3 0 48-15,-3 0 10 0,0 3 1 0,-3-3 1 0,0 2 119 16,3-2 23-16,-3 0 5 0,3 3 0 0,-3-3 26 16,3 0 5-16,-3 0 1 0,3-8 0 0,0 5-32 15,3 0-7-15,0 1-1 0,6-4 0 0,0 1-32 16,-3-3-8-16,3 0 0 0,0-3-1 0,0 3-12 0,0-2-3 15,0-4 0-15,3 1 0 0,-6 0 2 0,6-3 0 16,0-3 0-16,-1 3 0 0,-2 0 8 16,0-2 2-16,3-1 0 0,-3 1 0 0,0 2-32 0,-3-3 0 15,0 0 0-15,0 1 0 0,-3-3 12 0,0-1-3 16,-3 1-1-16,-3 0 0 0,3 2-8 0,-6-2 0 16,0 5 0-16,0 3 8 0,-6 0 15 0,0 5 2 15,-3 2 1-15,1 4 0 0,-4 1 7 0,0 1 2 16,-3 8 0-16,-3 0 0 0,6-3-7 0,-3 6-2 15,4-1 0-15,2 6 0 0,0 0-14 0,3-3-2 16,0-2-1-16,3 5 0 0,0-3-9 0,3 0 0 0,3-3 0 0,3 4 8 16,0-7-8-16,3-1 0 0,3-1 0 0,0-3 0 15,6-4 0-15,0-1 0 0,6 0 0 0,3-5 0 16,2-5 0-16,1 2-12 0,3-5 2 0,0 1 1 31,0-1-21-31,-1-6-4 0,1 4-1 0,-3-3 0 16,0-3-42-16,0 0-9 0,-7 0-2 0,4-3 0 0,-6-2 53 0,0 0 11 0,-3 0 1 0,0 0 1 15,3 2 22-15,-3 1 0 0,0 2 0 0,-6 3 0 16,-1 2 17-16,1 3 5 0,-6 8 1 0,0 0 0 16,0 0 35-16,0 0 7 0,-8 8 2 0,2 3 0 15,-3 4-19-15,0 4-3 0,0 0-1 0,3 2 0 16,-3-3-21-16,3 3-5 0,0 1-1 0,0-4 0 16,3 1-17-16,0-4 8 0,3-1-8 0,0-1 0 15,3-3 0-15,0-2 0 0,0-2 0 0,-3-6 0 16,6 2-22-16,3 1-8 0,0-3-2 0,3-5 0 15,3-3-153-15,-1 0-31 0,1-5-7 0,3-1-882 16</inkml:trace>
  <inkml:trace contextRef="#ctx0" brushRef="#br0" timeOffset="181263.61">22761 7287 2574 0,'-3'-3'56'0,"-3"0"12"0,3-2 3 0,-3 2 1 0,0 1-57 0,0 2-15 16,0 0 0-16,0 2 0 0,3 4 86 0,-3-1 14 15,-3 8 4-15,3 0 0 0,-3 6-78 0,-3 2-15 0,3 6-3 0,-5 2-8 16,-1 2 13-16,-6 6-4 16,-6 1-1-16,3 9 0 0,3 1-8 0,-2 2 0 0,-4 8 9 0,3-2-9 15,0-3 0-15,0 0 0 0,-2 5 0 0,2-5 8 16,0-3-8-16,3-8 0 0,6 1 0 0,-3-1 0 15,3-8 0-15,4-2 0 0,2-5 0 0,3-1 0 16,3-7 0-16,3-1 8 0,3-5-8 0,3-2 0 16,0 0 0-16,2-6 0 0,4-3-12 0,0 1 4 15,3-6-92-15,-3 1-19 0,0-3-3 0,3-1-1 16,-3-2-116-16,3-2-23 0,-3-3-5 0,-1-3-1 16</inkml:trace>
  <inkml:trace contextRef="#ctx0" brushRef="#br0" timeOffset="181699.43">22579 8014 1036 0,'-3'0'92'0,"3"0"-73"15,0 0-19-15,-6 0 0 0,-3 6 249 0,3-1 47 16,-3 3 8-16,3 0 3 0,-3 2-146 0,1 1-29 16,-4 2-5-16,3 6-2 0,0-4-62 0,3 1-13 15,-3 3-2-15,6-3-1 0,-3 2-31 0,3 1-7 16,0-3-1-16,-3 0 0 0,6-1-8 0,0 1 0 16,0-2 0-16,0-4 0 0,0 1 0 0,3-3 0 15,0-3 0-15,3 3 0 0,3-5 0 0,0-3 0 16,3 0 0-16,3-3 0 15,-1 0-94-15,7-2-21 0,-3 0-4 0,6-3-1 16,-6 0-107-16,3 0-21 0,-3-3-5 0,2 1-1 16,1-4 144-16,0 4 29 0,0-1 5 0,-3-2 2 0,0 2 74 0,-4 1 0 0,1-1 14 15,0 6-2-15,-3-3 67 0,-3 3 13 0,-9 5 2 16,0 0 1-16,0 0 53 0,0 0 10 0,-3 5 2 0,-3 3 1 16,0 0-26-16,0 3-6 15,-6-1-1-15,3 3 0 0,0 1-51 0,4-1-10 0,-4 0-3 0,3-2 0 16,3-1-19-16,-3 3-4 0,6-5-1 15,3 3 0-15,0-3-29 0,3-3-11 0,0-2 0 16,3 2 9-16,-1-5-9 0,1 3 0 0,3-3 0 16,-3 0 0-16,3-3 0 0,0 3 0 0,-3-3 0 0,0 1 0 15,3-1 0-15,-3 1 0 0,0 2 0 16,0-3 0-16,0 3 0 0,-1 0 0 0,-2 0 0 0,3 0 0 16,0 3 0-16,0-3 0 0,-3 2 0 0,3-2 0 15,-3 3-33 1,0-3 1-16,0 2 0 0,3-2 0 0,-3 3-50 0,3-3-10 15,0 0-1-15,-3 0-699 0,3-3-139 0</inkml:trace>
  <inkml:trace contextRef="#ctx0" brushRef="#br0" timeOffset="182476.64">23222 8408 2718 0,'0'0'60'0,"0"0"12"0,0 0 2 0,0 0 2 0,6-2-60 0,0-3-16 0,3-1 0 0,0 4 0 16,3-4 0-16,0-2 0 16,0 6 0-16,2-6 0 0,1 0 0 0,3 3 0 0,-3-3 0 0,0 0 0 15,0 0 0-15,3 0 0 0,-3 0 0 0,-4 0 0 16,1 0 0-16,-3-3 0 0,3 3 0 0,-3-2 0 15,-6-6 0-15,6 3 0 0,-6 0 0 0,0-3 0 16,0 2 12-16,-6 1 0 0,0 0 0 0,-3 0 0 16,0 2 39-16,0 3 7 0,-6 3 2 0,0 2 0 15,0 6-4-15,-2 0 0 0,-1 2 0 0,-3 0 0 16,3 6-33-16,-3-3-7 0,-3 5-2 0,3-2 0 16,3 4-3-16,-2 1-1 0,-1 0 0 0,3 0 0 15,0 3-10-15,3-4 0 0,0 4 0 0,6-3 8 16,0 0-8-16,6 0 0 0,3-6 0 0,0 1 8 0,6-1-20 15,0-4-5-15,3 2-1 0,0-3 0 16,3-5-77-16,3 0-15 0,-1 0-3 0,1-5-1 16,0-1-50-16,3-2-9 0,-3 0-3 0,-3-2 0 15,3 2 44-15,-1-3 8 0,-5 3 1 0,3-2 1 0,-6 2 86 0,3 0 18 16,-3 0 3-16,-3 3 1 0,-6-3 122 0,0 8 24 16,0 0 4-16,0 0 2 0,-6 2 16 0,-6 4 3 15,0-1 1-15,-3 6 0 0,0-1-73 0,4 3-14 16,-4 3-3-16,0 0-1 0,3 3-38 0,-3 4-7 15,3 4-2-15,0 2 0 0,-3 0-20 0,3 3 0 16,1 2 0-16,-1 1 0 0,0-1 0 0,3 0 0 16,-3 3 0-16,-6-2 0 0,3-1 0 0,0-2 0 15,0 0 0-15,0 2 0 0,1-5 0 0,-1 0 0 0,6 0-12 16,-3-2 4-16,-3-3-2 0,0-3 0 16,0 0 0-16,-3 0 0 0,6-5 10 0,1 0 0 0,-4-3 8 15,0-2-8-15,3-3 0 0,0-3 0 16,3-2 0-16,-3-3 0 0,6-3 0 0,-3-2 9 0,0-3 0 15,3 0 0-15,0 0 25 0,0-3 5 0,1 1 1 16,-1-1 0-16,3 1-7 0,3-4-1 0,0 1 0 0,0 0 0 16,3-3 8-16,0 3 0 0,2 2 1 0,1-2 0 15,0-3-21-15,6 3-4 0,3 0 0 0,0-3-1 16,12 3-15-16,-3-6 0 0,2 3 0 0,7-2 0 16,6-1 0-16,0 1 0 0,-4-1 0 0,4-2 0 15,-3 0 0-15,-4 0 14 0,-2-1-4 0,-3 4-1 16,0-3-26-16,0 2-6 0,-1 3-1 0,-2 0 0 15,-3 3-18-15,0 0-4 16,-6 0-1-16,0 0 0 0,0-1-165 0,-7 4-34 16,10-11-6-16,-12 2-2 0</inkml:trace>
  <inkml:trace contextRef="#ctx0" brushRef="#br0" timeOffset="184124.15">2249 10054 1555 0,'0'0'138'0,"0"0"-110"0,0 0-28 0,0 0 0 0,0 0 134 0,0 0 22 16,0 0 4-16,0 0 0 0,0 0-70 0,0 0-14 16,9-8-4-16,-3 3 0 0,-3-3-43 0,3 0-9 15,6 0-1-15,-3-2-1 0,-6 2-18 0,6-3-14 16,-6 0 2-16,6 1 1 0,-6-3 23 0,3 2 4 15,2-2 0-15,-8 0 1 0,3 2-6 0,-3-2-2 16,0 2 0-16,-3-2 0 0,3 0 15 0,-11-3 2 16,2 3 1-16,0 2 0 0,-12 3-2 0,3 0 0 15,-3 0 0-15,-3 6 0 0,1 2 4 0,-4 5 1 16,9 0 0-16,-9 3 0 0,3 5 4 0,3 3 1 16,-8 3 0-16,2 2 0 0,6 3-13 0,0 2-2 15,0 3-1-15,1 0 0 0,2 3-5 0,3 3-1 16,-3-6 0-16,6 2 0 0,0 1-5 0,3-5 0 15,3-4-8-15,3 1 12 0,6-5-12 0,3-3 0 16,3-1 8-16,6-4-8 0,3-11 0 0,3-3 9 16,0-5-9-16,5-2 8 0,7-6-8 0,0-5 8 0,3-3-8 0,5-2 8 15,1-6-8-15,-3-5 0 0,2-3 9 0,-2-5-9 16,3 3 0-16,-7-1 0 0,4 1 0 0,3-3 8 16,-4 0 4-16,1 3 2 0,-9-6 0 0,6 1 0 15,2-1-14-15,-2 0-13 0,-9 6 2 0,3-3 1 16,-4 3 10-16,-2 7 0 0,-6 4 0 0,0 1 0 15,-6 9 0-15,-3 0 0 0,0 8 0 0,-6 0 0 0,0 5 0 16,-3 2 16-16,0 6-4 0,0 0-1 16,-6 6-2-16,-3 2 0 0,-9 5 0 0,0 3 0 0,-6 2 5 0,3 6 1 15,-8 3 0-15,2 7 0 0,0-2-7 16,3 5 0-16,-3 5-8 0,-2 3 12 16,-1-3-4-16,0 1-8 0,3 2 11 0,4 2-11 0,2 1 9 15,0 2-9-15,0 0 0 0,-6-2 9 0,6-3-9 0,4-5 0 16,5-6 0-16,0-2 8 0,3-3-8 0,6-3 0 15,6-4 0-15,6-4 0 0,-6-2 0 0,6-5 0 16,8-6 0-16,-2-5 0 16,3-3-32-16,3-5-6 0,0 0-1 0,6-5 0 15,2 0-139-15,-5-3-28 0,3-2-6 0,-6-6-991 0</inkml:trace>
  <inkml:trace contextRef="#ctx0" brushRef="#br0" timeOffset="184705.97">2642 9972 2451 0,'0'0'54'0,"-3"8"11"0,-3 0 3 0,3 3 0 0,3-3-54 0,-6 2-14 0,3-2 0 0,0 3 0 16,3-11 47-16,3 5 6 0,-3-5 2 0,9 8 0 15,0-5-15-15,0-3-4 0,3-3 0 0,-3-2 0 16,3-1-16-16,6-2-3 0,-6 0-1 0,-1-2 0 16,7-1-8-16,-12 1-8 0,9-1 9 0,-6-2-9 15,-3-3 10-15,3 3-10 0,-3-3 10 0,3 0-10 16,-6 0 8-16,0 0-8 0,-3 3 0 0,0 2 0 15,0 1 11-15,-6-1-11 0,0 3 12 0,3 3-12 16,-6 0 27-16,-3 2-2 0,-3 3 0 0,-6 3 0 16,1 2-4-16,5 6-1 0,-9 2 0 0,3 5 0 15,6 1 16-15,-6 2 2 0,0 0 1 0,4 6 0 0,-1-3-31 0,3 5-8 16,-6 2 0-16,12-4 0 0,0-3 0 0,0-1 9 16,6-1-9-16,6-4 0 0,6-5 0 0,-6-2 0 15,9-3 0-15,3-3 0 0,0-2 8 16,6-1-8-16,2-2 0 0,-2-2 0 0,9-1 0 0,6-2 0 15,-1-3-8-15,-8-3 8 16,3-2-34-16,-3 0-1 0,-3-3 0 0,-1 0 0 16,1-2-14-16,-3-1-3 0,-3 1-1 0,-3-4 0 0,3 4 27 15,0 2 6-15,-10 3 0 0,-2 5 1 0,3 0 19 0,0 3 0 16,-6 2 0-16,3 0 0 0,-3 3 24 0,-3 0 9 16,0 6 2-16,0-1 0 0,-6 8 4 0,3 0 1 15,-3 1 0-15,0 1 0 0,3 1-16 0,-3-2-2 16,0 7-1-16,-2-3 0 0,2-2-10 0,0 0-3 15,0-3 0-15,3 0 0 0,3-2-8 0,-6 0 12 0,6-6-12 16,-3 3 12-16,3-5 18 0,0-3 4 0,0 0 1 0,0 0 0 16,0 0-43-16,0 0-9 0,0 0-2 0,3-3 0 15,3 0 31-15,-6-5 5 0,6 0 2 0,0 0 0 16,3-2-19-16,-1-3-11 0,-2-1 2 0,9-1 0 16,-3-4 9-16,6 0 12 0,-6-2-2 0,3 0-1 15,3-3-21-15,0 3-5 0,-1 3-1 0,4-4 0 16,-6 7-11-16,0 1-3 0,6 1 0 15,-9 8 0-15,0 0-122 16,6 2-25-16,-7-2-5 0</inkml:trace>
  <inkml:trace contextRef="#ctx0" brushRef="#br0" timeOffset="185423.6">3976 9906 1825 0,'0'-3'40'0,"0"1"8"0,0-1 1 0,3 0 3 0,0 1-41 0,-3-4-11 0,0 4 0 0,-3-1 0 16,3 1 107-16,-3-4 19 0,3 4 4 0,-6-1 1 16,3 3-37-16,3 0-7 0,-9 0-2 0,3 0 0 15,6 0-23-15,-3 3-5 0,0-1-1 0,-9-2 0 0,6 3-7 16,3 0-1-16,-6-1-1 0,-3 3 0 0,3-2-19 0,-3 0-4 16,3 2-1-16,-6 0 0 0,1-2 14 0,-1 2 3 15,0 1 1-15,0-1 0 0,3 3-22 0,-3 0-5 16,6-3-1-16,-3 3 0 0,3 0-13 0,3 0 9 15,0 0-9-15,4-3 8 0,2-5-8 0,0 8 0 16,2 0 0-16,10 0 0 0,-6-3 0 0,9-2 0 16,-6 2 0-16,6-2 0 0,6-1 0 0,-3 4 0 15,3-4 0-15,-4 6 0 0,-2-2 0 0,3 2-11 16,0-3 11-16,-9 5-12 0,0 1 3 16,-3-3 0-16,3 3 0 0,-6 2 0 0,0-3 9 0,-3 4 0 15,0-4 0-15,-3 3 0 0,-3-2 0 0,-6 2 0 16,3 0-9-16,-9-2 9 0,6 0 0 0,-6-3 0 15,0 2 0-15,-2-5 0 0,5 3 0 0,-9-5 0 16,0 2 0-16,3-2 0 0,-3 0 8 0,1-1-8 16,-4-4 12-16,3 2-4 0,0 0-8 0,3-6 0 0,1 1 0 15,2 0 0-15,6-3 0 0,-6 0 0 0,9-3 0 0,0 1 0 16,6-4-12-16,0 4-4 0,6-3 0 0,3-3-1 31,6 0-112-31,9 0-23 0,0-3-4 0,8-2 0 0,1-3-85 0,0 3-17 16,41-26-3-16,-20 7-1 0</inkml:trace>
  <inkml:trace contextRef="#ctx0" brushRef="#br0" timeOffset="185694.33">4595 9263 2336 0,'0'0'52'0,"0"-5"10"0,3-1 2 0,-3 1 1 15,0 0-52-15,0 5-13 0,0 0 0 0,0 0 0 16,0 0 94-16,0 0 16 0,0 0 3 0,0 0 1 0,0 0-74 0,0 8-14 15,-3 5-3-15,-6 3-1 0,0 2 26 0,-6 6 4 16,0 3 2-16,-3 4 0 0,-3 4-13 0,-5 7-2 16,2 3-1-16,-3 3 0 0,-3-1-17 0,3 1-3 15,-5 5-1-15,5 0 0 0,0 0-17 0,0-3 10 16,1 3-10-16,2-5 8 0,3-3-8 0,6-14 0 16,3-4 0-16,3-1 0 15,3-2-23-15,-3-3-9 0,3-2-3 0,6-3 0 16,0-3-74-16,3-3-15 0,0-2-4 0,6-2 0 15,-9-6-58-15,6-3-12 0,0-2-2 0,3-3-464 0,-6 0-93 0</inkml:trace>
  <inkml:trace contextRef="#ctx0" brushRef="#br0" timeOffset="185860.84">4142 10025 1846 0,'-6'-11'40'0,"-3"-4"9"0,3-4 2 0,-3 1 1 0,1 2-41 0,2 0-11 0,-6 0 0 0,3 3 0 16,3 2 160-16,-3 3 29 0,0 3 7 0,6 2 0 16,0-2-64-16,3 5-14 0,0 0-2 0,0 0-1 15,0 0-78-15,6 0-15 0,9-3-3 0,-6 1-1 16,6-1-6-16,0 3-2 0,5-3 0 0,1 1 0 15,0-1-10-15,-3 0 0 0,3 1 0 0,6 2 0 16,-4-3 0-16,1 3 0 0,0-2 0 0,0 2 0 16,-3 2-75-16,-1 1-10 15,-2-1-3-15,0 4-1185 0</inkml:trace>
  <inkml:trace contextRef="#ctx0" brushRef="#br0" timeOffset="186389.47">4580 10028 2088 0,'0'0'92'0,"0"2"20"0,-3 4-90 0,3-6-22 16,0 0 0-16,0 0 0 0,0 0 78 0,0 0 11 15,3 5 3-15,-3-5 0 0,6 3-23 0,3-3-4 16,-6-3-1-16,6 0 0 0,-3-2-51 0,5-3-13 16,-5 0 0-16,3 0 0 0,-3-2 0 0,0-1 0 15,0 0 0-15,0 1 0 0,-3 2 0 0,6-3 0 16,-9 1 0-16,0-1 0 0,0 3 33 0,0-2 4 15,0-1 1-15,-6-5 0 0,3 3-20 0,-3 2-4 16,-3 1-1-16,3 5 0 0,-6-1 22 0,3 1 4 16,-5 5 1-16,-1 3 0 0,-3 2-13 0,-3 3-3 15,-3 2 0-15,0 4 0 0,-2-1 5 0,2 5 1 0,9-2 0 0,-6 8 0 16,0 0-30-16,0-3-21 0,6 3 3 0,1-3 1 16,2 0 37-16,3 0 7 0,3-5 1 0,3 0 1 31,-6 0-46-31,9-3-10 0,9-2-1 0,-3-3-1 0,3-6 29 15,6 1 0-15,-1 0 0 0,4-6 0 0,0-2 20 0,3-3 11 0,3-3 1 0,3 1 1 16,2-6-33-16,-5 0 0 0,3 0 0 0,-6-3 0 16,3-2-24-16,-3 5 0 0,-4-2 1 0,-2 5 0 15,-3-1 12-15,0 4 3 0,-3-1 0 0,-3 3 0 16,0 3 8-16,-6 2 0 0,0 1 0 0,0 2 0 16,0 0 0-16,-6 10 0 0,0 6 0 0,-3 0 0 15,3 0 25-15,-3 2 1 0,0-2 0 0,3 3 0 16,-3-3-14-16,3-3-4 0,0 3 0 0,6 0 0 0,0 0-8 15,0-6 0-15,0-2 0 0,6 0 8 0,-3 0-8 0,9-5 0 16,-6-1 0-16,3 1 0 0,6-3-8 0,0-5-4 16,0-3-1-16,6 0 0 15,-1-3-111-15,-2-5-21 0,3-2-5 0,3-3-1 16,-3-3-41-16,0-3-8 0,0-7-1 0,5 0-775 0</inkml:trace>
  <inkml:trace contextRef="#ctx0" brushRef="#br0" timeOffset="186811.67">5333 9213 1152 0,'9'-13'102'0,"-3"5"-82"16,0 2-20-16,-6-2 0 0,6 3 218 0,-6 5 39 16,0 0 8-16,0 0 2 0,0 0-63 0,0 0-13 15,-6 0-3-15,0 3 0 0,0 2-92 0,3 3-20 0,-3 3-3 0,0 2-1 16,-3 3-26-16,0 0-6 0,-3 5 0 16,-3 3-1-16,-3 5-13 0,1 0-2 15,-4 8-1-15,3 2 0 0,-3 9-4 0,0-3-1 0,0 5 0 0,-5 3 0 16,-4-2-8-16,0 1-2 0,-6 1 0 0,7 0 0 15,5-2-8-15,6-17 0 16,3 3 9-16,6-3-9 0,-3-2 0 0,3-5 0 0,0-1 0 16,3-5-8-1,0-2-28-15,3 2-6 0,3-5-1 0,-6-6 0 0,1-4-78 16,-1-1-16-16,6-5-3 0,0 0-1 0,6-5 23 16,-1-3 5-16,-2 0 1 0,0-3 0 0,-3-2 26 15,-3-3 6-15,0 0 0 0,3-2 1 0,-5-3 51 0,-1-3 11 0,0-3 1 16,0-2 1-16,0-3 93 0,-3 6 18 0,3-1 4 0,0 6 1 15,-6 3 3-15,6 2 0 0,0 3 0 0,0 2 0 0,0 6-6 0,0-3-1 16,3 3 0-16,0 2 0 0,3 3-35 0,0 0-7 16,0 0-2-16,0 0 0 0,0 0-33 0,0 0-8 15,9-3 0-15,3 3-1 0,-3 3-11 0,3 2 0 16,0-5 0-16,6 0 0 0,3 3 0 0,-1-3 8 16,4 0-8-16,12-3 0 0,-9 1 0 0,-1 2 0 15,-2-3 0-15,0 3 0 16,-6 3-79-16,0-3-17 0,0 0-4 0,-6 2-812 15,-1 4-163-15</inkml:trace>
  <inkml:trace contextRef="#ctx0" brushRef="#br0" timeOffset="186976.15">5211 10120 2419 0,'-3'11'53'0,"3"-11"11"0,0 0 3 0,0 0 1 0,0 0-55 0,0 0-13 0,-3 5 0 0,0 0 0 16,3 1 101-16,0-6 18 0,0 0 3 15,0 0 1-15,0 0-78 0,0 0-15 0,0 0-3 0,0 0-1 16,6-11-26-16,-3 6 0 0,-3 5 8 0,6-5-1322 16</inkml:trace>
  <inkml:trace contextRef="#ctx0" brushRef="#br0" timeOffset="187475.73">5961 9512 403 0,'6'-6'36'0,"-3"1"-36"0,9 0 0 0,-12 0 0 15,9-3 240-15,-3 0 40 0,3 0 9 0,-6 0 2 16,5 0-106-16,-5 3-21 0,3-3-4 0,0 2 0 16,-6 6-51-16,0 0-9 0,0 6-3 0,0 2 0 15,0 2-1-15,-6 6 0 0,0 8 0 0,-5 0 0 16,-1 5-26-16,-3 3-6 0,-3 2 0 0,-6 3-1 16,0 3-34-16,0-1-6 0,-5 6-2 0,-1 0 0 15,3 3-9-15,3-3-1 0,-2-3-1 0,2 1 0 16,3-4-10-16,6-7 0 0,3-5 0 0,0-4 8 15,6-4-22-15,3-9-5 0,3 1-1 0,3-3 0 16,3-8-121-16,0-3-25 0,3-5-5 16,9-5-612-16,0-5-122 0</inkml:trace>
  <inkml:trace contextRef="#ctx0" brushRef="#br0" timeOffset="187873.44">6262 9210 2329 0,'0'0'51'0,"0"0"10"0,0 0 3 0,-6 0 2 0,0 0-53 0,0 0-13 16,-3 5 0-16,0 3 0 0,0 3 89 0,0 0 15 16,-6 4 4-16,3 1 0 0,-3 5-61 0,0 3-12 15,4 3-3-15,-4 2 0 0,0 3 0 0,0-1 0 16,0 4 0-16,3-1 0 0,0 1-32 0,3-4 0 0,3 1 0 0,0-3 0 16,3-2 0-16,3-4 0 0,0-1 0 0,0-1 0 15,3-3 0-15,3-2 0 16,0-3 0-16,6-5 0 15,3 0-19-15,0-2-10 0,6-4-3 0,0-4 0 0,2-4 16 0,4-4 4 0,-6-1 0 0,6-2 0 32,3-3-44-32,-1 0-8 0,1-5-1 0,-3 2-1 15,0-4-8-15,-6 1-2 0,2-1 0 0,-2-1 0 0,-6 0 56 0,0 5 10 0,-3 4 10 0,-3 4-13 16,-3 3 21-16,0 0 4 0,-6 8 0 0,0 0 1 16,0 0 83-16,-6 8 16 0,0 5 3 0,-6 6 1 15,0 2-34-15,-6 3-6 0,0 2-2 0,-3 1 0 16,1 4-16-16,-1-1-3 0,-3 1-1 0,3 4 0 15,0-1-38-15,6 1-7 0,3 2-1 0,4-3-8 16,-1 3-14-16,3-5-10 0,6-1-1 0,0-1-1 0,0-9 26 0,6-3 0 16,-3-2 0-16,6 0 0 15,2-8-169-15,1 0-29 0,3-5-6 0,3-3 0 0</inkml:trace>
  <inkml:trace contextRef="#ctx0" brushRef="#br0" timeOffset="188333.81">6613 9999 2322 0,'-6'5'51'0,"6"-5"10"0,-3 8 3 0,3-3 1 0,-3 3-52 0,0-3-13 15,3-5 0-15,0 0 0 0,0 0 68 0,0 0 12 16,0 0 1-16,0 0 1 0,9 0-58 0,0-2-12 16,3-6-3-16,0 0 0 0,2 0 44 0,-2-3 9 15,0-2 2-15,0 3 0 0,-6-4-52 0,0 1-12 16,3 0 0-16,-3 2 0 0,-6-2-17 0,0 0-7 0,3 0 0 0,-6-1-1 15,0-2 25-15,0 1 14 0,0-1-2 0,-6 2 0 16,3 1 16-16,-3 5 2 0,-6 0 1 0,3 6 0 16,-5 2 1-16,2 5 1 0,-6 3 0 0,0 3 0 15,3-1 6-15,-3 3 1 0,1 3 0 0,5 3 0 16,-6-1-20-16,3 1-3 0,6 2-1 0,-6 3 0 16,9-3 4-16,0 0 1 0,0 3 0 0,9-3 0 15,0-2-21-15,3-4 0 0,3-1 0 0,3-4 0 16,3-4 0-16,3-4 0 0,0-2 0 0,3-2 0 15,3-4 0-15,2 1 0 0,-2-6 0 0,3 1 0 16,0-6-47-16,-3 0-13 16,0 0-4-16,-4 0 0 0,1 0 52 0,0 6 12 0,-6-3 0 0,3 5 0 0,-6 0-13 15,-3 2 0-15,0 1 0 0,-6 5 0 0,0 0 36 0,0 0 7 16,-6 5 2-16,3 3 0 0,-6 0-41 16,0 6-8-16,3-1-2 0,0 3 0 0,0 0 19 0,3 2 0 15,0-2 0-15,3 0 0 0,0-3 0 0,0 0 0 16,0 1 0-16,3-4 0 0,3-2 0 0,3-3 0 15,3 1 0-15,0-4 0 16,3-4-55-16,0-4-7 0,2-2-2 0,1-2-1254 0</inkml:trace>
  <inkml:trace contextRef="#ctx0" brushRef="#br0" timeOffset="188790.15">7184 9837 1796 0,'-9'0'80'0,"9"0"16"0,0 0-77 0,0 0-19 0,0 0 0 0,0 0 0 15,0 0 109-15,0 0 19 0,0 0 3 16,0 0 1-16,0 0-59 0,0 0-11 0,0 0-2 0,0 0-1 16,0 0-37-16,0 0-7 0,0 0-2 0,0 0 0 15,0 0 6-15,0 0 1 0,0 0 0 0,0 0 0 16,9-5 19-16,-9 5 4 0,3-5 1 0,-3-3 0 16,-3 2 11-16,3 1 2 0,-6 0 1 0,0-3 0 15,3 3-2-15,-3-1 0 0,-2 6 0 0,-1 0 0 16,-3 0-24-16,0 3-6 0,-3 0-1 0,3 5 0 15,-6-3-8-15,3 5-1 0,3-2-1 0,0 3 0 0,1 0-15 16,2-4 11-16,0-1-11 0,3 4 10 0,0 1-10 0,3-1-16 16,0 1 4-16,3 0 1 0,0 7 19 0,0-7 4 15,3 2 1-15,0-2 0 0,3-1-13 0,-3 1 0 16,6-1 0-16,-3 1-10 0,3-3 10 0,-1 5 0 16,4-2 8-16,-3-3-8 15,0 0-47-15,-3-1-13 0,3-1-4 0,-9-6 0 0,0 0 52 16,3 10 12-16,6-2 0 0,-9-8 0 0,-3 8 0 0,3 0 0 15,0-8 0-15,-6 8 0 0,0-5 0 0,0 2 0 16,-6 0 0-16,3-2 0 0,0 2 0 0,-3 1 0 16,1-4 0-16,-7 1 0 0,3-3 0 0,-3 2 0 15,3-2 0-15,-3 0 0 0,3-5 12 0,-2 0 4 16,-1-3 2-16,0 3 0 0,0 2-18 0,0-2 0 16,-3-3 0-16,6 3 0 15,0-1-129-15,4 1-27 0,2 0-4 0,3-1-2 0</inkml:trace>
  <inkml:trace contextRef="#ctx0" brushRef="#br0" timeOffset="189497.81">7530 9864 403 0,'0'0'36'0,"0"0"-36"16,0 0 0-16,0 0 0 0,0 0 283 0,0 0 49 16,0 0 11-16,0 0 1 0,3-6-139 0,0 1-28 15,-3 0-5-15,0 5-2 0,3-5-93 0,-3 5-18 0,0 0-4 0,0 0-1 16,0-8-10-16,0 2-3 0,0 4 0 15,0 2 0-15,-3-6-8 0,3 6-1 0,-3-2-1 0,3 2 0 16,-6 0 0-16,0 0 0 16,-3 0 0-16,0 2 0 0,0-2 3 0,0 0 1 0,0 3 0 0,-3 2 0 15,0 1-1-15,0 2 0 0,-3-3 0 0,1 3 0 16,2 0-8-16,-3 0-2 0,0 2 0 0,3-2 0 16,0 0-12-16,0 0-4 0,3-3 0 0,3 3 0 15,0 0-8-15,3-3 0 0,3 1 0 0,0-6 0 16,0 0 0-16,9 5 0 0,3-2 0 0,0-1 0 15,3 4 0-15,-3-4 0 0,3-2 0 0,-3 3 0 16,3 2 0-16,-1 1 0 0,-2-1 0 0,0 0 0 0,0 3 0 16,-3 3 0-16,-3-3 0 0,0 2 0 0,-3 3 0 15,-3 1 0-15,3-4 0 0,-6 1 0 0,-3 2 0 0,3-2 0 16,-3-3 0-16,-3 5 0 0,0-5 0 0,0 2 0 16,-3-2 0-16,3 0 0 0,-2-3 0 0,-1 3 0 15,0-2 0-15,0-1 0 0,-3-2 0 0,0 2 0 16,3-5 0-16,-3 3 0 0,0-3 0 0,0 0 0 15,1 0 8-15,-1-3-8 0,3 0 0 0,-3 1 0 16,3-1 0-16,0-2 8 0,6-3-8 0,0 2 0 16,3-2 0-16,0 1 0 0,0-1-11 0,9 0-4 15,0 0-1-15,3 2 0 16,0-1-138-16,6 1-28 0,0-2-6 0</inkml:trace>
  <inkml:trace contextRef="#ctx0" brushRef="#br0" timeOffset="189868.83">7619 10014 2131 0,'0'0'189'0,"0"0"-151"0,0 0-30 0,0 0-8 16,0 0 59-16,3 6 10 0,-3-6 3 0,9 2 0 16,0-2-4-16,3-2-1 0,3-4 0 0,2 1 0 15,1 0-39-15,3-3-8 0,-3-3-2 0,0 1 0 16,3-1-18-16,-7-2 10 0,4 0-10 0,-6 2 8 15,0-2-8-15,0 2 0 0,0 1 9 0,-3-1-9 16,0 1 10-16,-3-1-2 0,-3 0-8 0,0 4 12 16,0-4 4-16,-3 0 0 0,-3 3 0 0,0-2 0 15,0 5 20-15,-3-3 5 0,0 2 1 0,0 6 0 16,-6-2-6-16,3 4 0 0,-6 1-1 0,0 5 0 0,-3 0-6 0,-2 5-1 16,-4 0 0-16,-3 6 0 0,3 2-9 15,3-3-3-15,4 4 0 0,2 1 0 0,-3 1-5 16,3 0-2-16,6 0 0 0,3 0 0 0,0 0-9 15,3-6 0-15,3 3 9 0,6-5-9 0,-3 0 0 16,6-3 0-16,0-5 0 0,6 3 8 0,6-3-8 0,2-6 0 16,-2 1 0-16,6-6 0 15,-3 1-41-15,0-4-13 0,-1 1-2 0,1-3-885 16,-3 0-177-16</inkml:trace>
  <inkml:trace contextRef="#ctx0" brushRef="#br0" timeOffset="191301.84">8985 9977 864 0,'0'0'76'0,"0"0"-60"0,0 0-16 0,0 0 0 15,0 0 196-15,0 0 36 0,0 0 7 0,-3 6 1 0,0-1-82 16,3-5-17-16,-3 5-3 0,3 1-1 0,0-1-41 16,0-5-9-16,0 0-2 0,3 8 0 0,-3-8-26 15,3 2-6-15,3-2-1 0,-3 0 0 0,3-2-29 0,3-3-7 16,-3-1 0-16,3-2-1 0,0 0-5 0,3 0-1 15,-3-2 0-15,0-3 0 0,2-1 0 0,-5 1 0 16,-3 0 0-16,3 0 0 0,-3-3 15 0,0 3 2 16,-6-1 1-16,0 1 0 0,0-3 1 0,-3 3 0 15,-3 0 0-15,1 2 0 0,-4 1 8 0,0 2 1 16,-6 0 1-16,3 2 0 0,-3 4-14 0,0-3-4 16,-3 7 0-16,-2 1 0 0,5 2 2 0,-6 0 0 15,0 3 0-15,3 3 0 0,3 2-10 0,1 3-1 16,-1 0-1-16,-3 2 0 0,3 1-10 0,-3 2 10 15,0 3-10-15,1 2 10 0,2 4-10 0,0-4 0 16,6 3 0-16,0-5 8 0,3 2-8 0,6-4 0 16,0-1 0-16,6 0 0 0,0-5 0 0,6 0 0 15,3-6 0-15,3-2 0 0,3-3 0 0,2-2 0 0,1-3 0 16,6-5 0-16,3-3 0 0,3-3 0 0,5-2 8 16,1-6-8-16,0-2 0 0,-4 0 0 0,4-5 0 0,-3-1 0 15,-3 1 0-15,-4-1 0 0,-2 4 0 0,-3-1 0 16,-6 5-13-16,-3-2 5 0,-3 2 8 0,-3 1-13 15,-4 5 13-15,-2 0 0 0,0-1 0 0,-3 6 0 16,0 3 0-16,0 5 0 0,-9-3 0 0,4 3 0 16,-7 3 0-16,0 5 13 0,0 3-4 0,-3 4-1 0,-3 4 0 15,3-1 0-15,-3 1 0 0,0 5 0 0,7 0-8 16,-4 2 8-16,0-2-8 0,6-3 8 0,3 0-8 16,0-2 0-16,3-1 0 0,3-4 0 0,3-1 0 0,3 0 0 15,3-5 0-15,3 0 0 0,3 0 0 0,0-6 0 16,2 1 0-16,1-6 0 0,0 1-9 15,0-4-1-15,3 1 0 0,0-5 0 16,-1-1-19-16,1 0-4 0,0-4-1 0,3-1 0 16,3-5-6-16,-3 2-2 0,-4-2 0 0,1 2 0 15,0-2 7-15,-3 5 2 0,-3-5 0 0,3 3 0 0,-3-1 21 0,-4 1 4 16,1 2 8-16,0 2-13 0,-3 4 13 0,-6 2 0 16,3 0 9-16,-6 8-9 0,0 0 27 0,0 0-1 15,-6 5 0-15,-3 1 0 0,0 2 9 0,0 5 1 16,0 0 1-16,-2 0 0 0,2 6-14 0,-3-1-3 15,0 6-1-15,0-3 0 0,3 0-19 0,0 1 10 16,0-1-10-16,3-3 8 0,3 1-8 0,0-3 0 0,0-3 0 0,9 0 0 16,-3-2 0-16,3-3 0 0,6-3 0 0,-3 0 0 15,6-5 0-15,-3 0 0 0,3-2 0 0,-1-4 0 32,4-2-29-32,3-2-2 0,0-3 0 0,-3-3 0 0,3 0-10 15,0-3-3-15,-4 3 0 0,4-2 0 0,-6-6 12 0,3 6 1 16,0-1 1-16,-3 0 0 0,-3 4 17 0,0 1 3 0,-1 4 1 0,-5-1 0 15,0 3 9-15,0 3 0 0,-6 5 0 0,0 0 0 16,0 0 28-16,0 0 0 0,-3 11 1 0,0-1 0 16,-6 3 13-16,3 3 2 0,1 3 1 0,-4 2 0 15,0 0-18-15,3 0-4 0,0-2-1 0,0-1 0 16,3 1-14-16,0-6-8 0,3 0 10 0,3-2-10 0,0-3 0 16,3 0 8-16,3-6-8 0,3 1 0 15,-1-3-53-15,7-5-14 0,0-3-2 0,6-5-855 16,0-6-170-16</inkml:trace>
  <inkml:trace contextRef="#ctx0" brushRef="#br0" timeOffset="191910.62">10319 9379 2988 0,'0'0'66'0,"-6"3"14"0,-3 0 2 0,3 5 1 0,-3-3-67 0,3 3-16 15,3 0 0-15,0 2 0 0,3-2 28 0,6 3 3 16,-3-3 0-16,6 0 0 0,3-3-22 0,-3 0-9 0,0-2 8 0,2 0-8 16,7-6 0-16,0 0 8 0,0-2-8 15,0-3 0-15,0 0 16 0,0 0-1 16,-1-2-1-16,1-1 0 0,-3 1-14 0,-3-4-12 16,0 1 3-16,3 0 0 0,-6 0 9 0,0-1 0 0,-3-1 0 0,0 1 0 15,0 1 0-15,-6 0 8 0,3-6-8 0,-3 3 0 16,-3-2 0-16,0-1 9 0,-3 4-9 0,0-1 0 15,-6 2 9-15,0 7-9 0,-6 1 0 0,-3 6 9 16,-6 3 10-16,1 5 1 0,-7 8 1 0,0 2 0 16,-3 6 7-16,-2 2 2 0,-1 4 0 0,0 9 0 15,1 1-6-15,-4 5-2 0,0 3 0 0,1 2 0 16,2 3 0-16,9-3 0 0,3 6 0 0,4-1 0 16,-1 3-22-16,9-2 8 0,3 5-8 0,3-16 0 15,0 0 15-15,0 0-2 0,0 0 0 16,3 5 0-16,0 3-13 0,0 2 0 0,-2 1 0 0,-1 15 0 0,0-12 0 15,0-6-15-15,-3-3 3 0,0-5 1 0,0-5 2 16,0-1 0-16,-3 1 0 0,3 0 0 0,-3-3 9 0,1-3-10 16,-1-2 10-16,0-6-10 0,0-5 10 0,0-2 0 15,-3-3 0-15,0-3-8 0,3-8 8 0,1-2 0 16,2-8 0-16,0-3 0 0,0-6 0 0,3-4 0 16,-3-6 0-16,6-2-8 0,3-3 29 0,0 2 7 15,3 1 0-15,0 2 1 16,0 0-47-16,3 3-10 0,0 8-1 0,0-3-1 0,0-3 30 0,3 6 10 15,0 2 0-15,3 4 0 0,-3-7 4 0,3 4 1 0,0-1 0 0,3 1 0 16,-1 2-7-16,4-3-8 0,-3 0 11 16,6-2-11-16,-3 0 8 0,3 0-8 0,3-3 0 0,-1 0 0 15,1-3 0-15,0 1 0 0,6-1 0 0,-3-2 0 16,0 3 0-16,-4-1 0 16,-5 3 0-16,0 3 0 15,3 0-55-15,0 2-14 0,-6 3-3 0,3 3-1446 0</inkml:trace>
  <inkml:trace contextRef="#ctx0" brushRef="#br0" timeOffset="195845.17">10768 9970 1094 0,'0'0'97'0,"0"0"-77"0,0 0-20 0,-6 7 0 16,3 1 196-16,3-8 35 0,0 6 7 0,0-6 2 16,0 8-141-16,0-8-28 0,0 0-6 0,6 5-1 15,3-2-8-15,-3-3-1 0,3-3-1 16,-3-2 0-16,0-1-37 0,0 1-7 16,0-3-2-16,3-2 0 0,0-4-8 0,0 1 0 0,-4 0 0 0,4-3 8 15,-3 0-8-15,3-2 12 0,-3-1-12 0,0 3 12 16,-6 0 4-16,0 3 0 0,0-3 1 0,-6 3 0 15,0 0 22-15,0-1 4 0,-6 1 1 0,3 3 0 16,-2-1 3-16,-1 6 1 0,0 0 0 0,0 5 0 16,-3 0 12-16,-6 5 4 0,3 3 0 0,-3 0 0 15,1 5-28-15,-1 0-6 0,0 0-1 0,-3 6 0 0,0 5-11 16,3 0-2-16,1-1-1 0,5 1 0 0,0 3 14 0,3-1 3 16,0-2 1-16,6 2 0 15,3-2-48-15,3-3-9 0,0 0-3 0,0-2 0 16,6 0 27-16,3-6 0 0,0-3 0 0,3-2 0 0,3 0 0 0,3-8 0 15,-1-2 0-15,7-4 0 0,3-4 0 0,0-4 0 16,6-7 0-16,-4-3 0 0,4-5 0 0,0 0-8 16,6-2 0-16,-4-4 0 15,-2 6-23-15,3 0-4 0,-4-3-1 0,1-5 0 16,-3-3-15-16,0 3-3 0,2-5-1 0,-2 0 0 16,-3-1-11-16,0 1-2 0,-3-8-1 0,-1 2 0 0,1 3 45 0,-3 5 8 15,0 1 3-15,0 7 0 0,-6 0 21 0,-3 8 4 16,-1 3 0-16,-2 3 1 0,-6 5 35 0,0 2 8 15,0 3 0-15,-3 3 1 0,0 2-5 0,0 3-2 16,-3 3 0-16,-6 2 0 0,3 0-9 0,1 3-1 16,-4 6-1-16,-3-1 0 0,0 3-23 0,-3 2-4 0,0 3 0 15,0 6-1-15,0 2 5 0,-3 0 2 0,1 5 0 16,-4 3 0-16,0 6 6 0,-3-4 2 0,0 4 0 16,-3 2 0-16,-2 0-6 0,5-3 0 0,-3 3-1 0,6-8 0 15,0 0-8-15,1 3-2 0,-4 2 0 0,3-2 0 16,9-3-9-16,0-5 0 0,6-3 0 0,3 2 8 15,9-4-8-15,0-9-11 0,9-2 3 0,3-5 0 16,3-6-117 0,-1-2-23-16,1-8-5 0,3-3-1227 0</inkml:trace>
  <inkml:trace contextRef="#ctx0" brushRef="#br0" timeOffset="196027.51">11292 9758 1209 0,'0'0'53'0,"-12"8"12"0,3 2-52 0,0 1-13 15,3 0 0-15,0-1 0 0,-3 3 357 0,0 1 69 16,0 1 14-16,4 1 2 16,-4 0-316-16,0 3-63 0,0 2-13 0,3 3-2 0,-3-3-33 0,0 0-7 15,0 0 0-15,-3 3-8 0,6-3 0 0,0-5 0 16,3 0 0-16,3-5 0 16,3-4-99-16,0-1-23 0,3-6-5 0,3 0-1076 0</inkml:trace>
  <inkml:trace contextRef="#ctx0" brushRef="#br0" timeOffset="196167.52">11468 9533 1785 0,'0'0'79'0,"-6"0"17"0,3 0-77 0,-6 3-19 0,0-1 0 0,-3 1 0 16,3 0 167-16,0 2 29 0,3 0 7 0,0 3 1 15,0-3-163-15,3 3-32 0,3-2-9 0</inkml:trace>
  <inkml:trace contextRef="#ctx0" brushRef="#br0" timeOffset="196499.71">11465 9919 1555 0,'0'0'138'15,"0"0"-110"-15,0 0-28 0,0 0 0 0,0 6 172 0,0-6 30 16,0 0 6-16,0 0 0 0,6-6-96 0,-3 4-20 15,5-4-4-15,1-2-1 0,0 3-63 0,0-3-13 16,0 0-3-16,0-2 0 0,0-1-8 0,-3 0 0 16,3-2 0-16,-3 3 8 0,0 2 7 0,0-3 1 15,-6 1 0-15,3-4 0 0,-6 6-16 0,3-2 0 16,-6 2 0-16,3 3 0 0,-3-1 41 0,0 6 6 16,-3 3 1-16,-3 2 0 0,0 0 13 0,-3 6 3 15,-3 2 1-15,-2 6 0 0,-1 2-14 0,-3 3-3 16,0 2-1-16,3 6 0 0,0 0-22 0,7-6-4 15,-1-2-1-15,3 2 0 0,0-2-20 0,6 0 9 16,3-3-9-16,6-2 0 0,0-3 8 0,6 2-8 16,3-5 0-16,3-2 0 15,5-3-27-15,-2-3-9 0,6-2-1 0,0-3-1 16,3-5-178-16,0-3-35 0</inkml:trace>
  <inkml:trace contextRef="#ctx0" brushRef="#br0" timeOffset="196981.87">12325 9483 1620 0,'0'0'72'0,"0"0"14"0,0 0-69 0,0 0-17 0,0 0 0 0,-6 8 0 16,0 2 134-16,0 6 23 16,-6 0 5-16,0 2 1 0,0 6-65 0,-6 0-13 0,1 3-2 0,-1 2-1 15,0 0-18-15,0 3-4 0,3 2-1 0,-3 3 0 16,-3-3-25-16,1 1-5 0,2 4-1 0,0-2 0 15,0 1-17-15,6-7-11 0,3-7 12 0,0-3-12 16,3-2 0-16,6-6-19 0,0-2 3 0,6-3 0 16,3-11-190-16,3-2-38 15</inkml:trace>
  <inkml:trace contextRef="#ctx0" brushRef="#br0" timeOffset="197397.77">12536 9176 1324 0,'-12'5'59'0,"9"-2"12"0,-6 2-57 0,3 0-14 16,-6 6 0-16,4-1 0 0,-1 4 276 0,-3 4 52 15,0 1 10-15,0 2 2 0,0 3-215 0,-3 2-43 16,0 6-9-16,0 0-1 0,0-1-37 0,-2 6-7 16,-1 3-2-16,0-3 0 0,0 0-10 0,3 0-3 15,0-2 0-15,3-1 0 0,6-2-4 0,0-3-1 16,9-3 0-16,3-4 0 0,9-4-8 0,-3-5-16 15,9-2 4-15,0-8 1 16,0-3-15-16,2-8-3 0,1-6-1 0,3 1 0 16,3-5-17-16,0 2-3 0,-1-5-1 0,4-3 0 15,-3 0 6-15,0-3 1 0,-1 1 0 0,-2-6 0 16,0 3 4-16,-3 0 2 0,0 0 0 0,-7 0 0 0,4 5 29 0,-6 3 9 0,-3 2 0 0,-3 3 0 16,-3 3 24-16,0 8 11 0,-6 5 2 0,0 0 1 15,-6 3 47-15,0 7 10 0,-6 1 1 0,-3 7 1 16,-3 3-23-16,-2 6-5 0,-4 2-1 0,3 0 0 15,-3 6-31-15,0-4-6 0,0 1-2 0,-2 2 0 16,5 3-8-16,0-2-1 0,6-1-1 0,0 3 0 16,3-5 5-16,3 2 2 0,3 1 0 0,3-3 0 15,1-3-46 1,2-6-8-16,2-1-3 0,4-4 0 0,3-5-66 0,3-2-14 16,3-3-2-16,0-5-775 0,3-3-156 0</inkml:trace>
  <inkml:trace contextRef="#ctx0" brushRef="#br0" timeOffset="197931.74">12878 9925 1900 0,'-3'5'169'0,"-2"0"-135"16,2 3-34-16,-3 3 0 0,0-6 189 0,6-5 31 16,0 0 7-16,0 0 1 0,0 0-130 0,0 0-26 15,0 0-4-15,0 0-2 0,12 0-39 0,-1-5-8 16,1-3-2-16,3 0 0 0,-3-3-17 0,3-2 0 15,0 0 0-15,0 2 0 0,-6-2 8 0,3 2-8 16,-3-2 9-16,0 0-9 0,-7 0 0 0,4-11 8 16,-9 8-8-16,-2 3 0 0,2-1 0 0,-9 1 0 0,3 3-10 15,0-1 10-15,-6 6 0 16,3 2 0-16,-3 3 8 0,0 0 10 0,0 5 2 16,-6 6 1-16,4 0 0 0,-4 2 14 0,3 5 2 0,-3 1 1 15,3 2 0-15,0 0-23 0,3 0-5 0,4 3-1 16,2 0 0-16,3 0 6 0,3 0 1 0,3-3 0 15,6 0 0-15,0-3-26 0,3-4-5 16,-1-4-1-16,7 1 0 0,0-3 0 0,3-3 0 0,3-2 0 0,0-3 0 16,3-3-16-16,8-5-3 15,-2 0-1-15,0 0 0 0,-3 0-4 0,-6 0 0 0,-4 0-1 0,-2 1 0 16,0-1 17-16,-3 2 4 0,3 4 1 0,-6-1 0 16,-9 3 19-16,0 0 12 0,0 0-1 0,6 5-1 0,-6-5-10 15,3 8-14-15,-3 0 3 0,0 0 1 0,-3 3 50 0,0-3 11 16,0 0 1-16,0 2 1 0,3 1-21 0,0-3-4 15,0-3 0-15,0-5-1 0,0 0-11 0,0 0-1 16,0 0-1-16,0 0 0 0,3-3-5 0,0-2-1 16,3-3 0-16,3-2 0 0,0 2-8 15,0-6 0-15,2-4 0 0,1-1 0 0,3 1 0 0,3-9 0 16,0 1 0-16,0 2 8 0,0 0-8 0,0 6 0 16,-1-1 0-16,4 1 0 0,-3 2 0 0,0 0 0 15,0 0 0-15,0 5-11 16,0 1-69-16,-4-1-13 0,1 1-3 0,-3 4-1248 0</inkml:trace>
  <inkml:trace contextRef="#ctx0" brushRef="#br0" timeOffset="198771.24">13911 9321 1839 0,'0'0'81'0,"0"0"18"0,0 0-79 0,0 0-20 16,0 0 0-16,0 0 0 0,9-2 132 0,0 2 22 16,0-3 5-16,3 0 1 0,-6 3-89 0,6-5-18 15,3 2-3-15,0-2-1 0,5 0-11 0,-2 0-2 16,3-1-1-16,0-2 0 0,3 0-35 0,-3-5-9 15,0 3-1-15,-1 2 0 0,-2-6 10 0,0 4 0 16,0-3 0-16,-6-1 0 0,3-2 0 0,-3 3 0 16,-3-3 8-16,-1 0-8 0,1 1 8 0,-3-1-8 15,-3 5 8-15,-3 1-8 0,-3-4 13 0,0 4-1 16,-3-3-1-16,0 2 0 0,-5 3 13 0,-4 0 4 16,0 3 0-16,-3 2 0 0,-3 3 1 0,0 5 1 15,-8 6 0-15,-7 0 0 0,3 2-7 0,0 5-2 0,-2 9 0 16,2-1 0-16,0 1-1 0,-3 4 0 15,4-1 0-15,-1 7 0 0,-6-3-6 0,6 6-2 0,-5 5 0 0,-4 0 0 16,3 2-1-16,4 1-1 0,2-3 0 0,0 3 0 16,3-4-2-16,4-1 0 0,2 2 0 0,3-3 0 15,3-2 3-15,3-6 0 0,6-2 0 0,0-3 0 16,6-2-11-16,0-9 8 0,6 1-8 0,3-6 8 16,0-5-8-16,6-6 0 0,0-2 0 0,6-8 0 15,0-2 0-15,3-3 8 0,2-6-8 0,4-2 8 0,6 0-8 16,0-3 0-16,0 0 0 0,2 0 0 0,-5 6 0 0,0-1 0 15,-3 3 0-15,-4 3 0 0,1 3 0 0,-6 2 0 16,0 2-12-16,-6 6 12 0,0 0-13 16,-6 0 5-16,0 6 8 0,-3 2-13 0,0 2 13 0,-6 1 0 15,-3-1 0-15,3 4 0 0,-6 1 0 16,0-1 0-16,0 2 0 0,-3-1 0 0,3 1 0 16,-3 0 0-16,0 0 0 0,0-3 0 0,0 3 0 15,1-3 0-15,-1-2 0 0,3 0 0 0,-3-1 0 0,3-2 8 16,-3 0-8-16,6 3 0 0,0-3 8 0,0-3-8 15,0-3 0-15,6-2 0 0,0 0 0 0,0 0 0 16,0 0 0-16,0 0 0 0,0 0 0 0,9 6 0 16,0-4 0-16,0 1 0 0,3 2 0 0,-3-5 0 15,3 0 0-15,0 0 0 0,-1 3 22 0,4-3 1 16,-3 0 0-16,3 0 0 16,0 0-124-16,0 0-25 0,-3-3-5 0</inkml:trace>
  <inkml:trace contextRef="#ctx0" brushRef="#br0" timeOffset="199378.63">14129 9753 2440 0,'0'0'108'0,"0"0"23"16,0 0-105-16,0 0-26 0,0 0 0 0,0 0 0 15,0 0 99-15,0 0 14 0,0 0 3 0,-3 10 1 16,3-2-54-16,-3 0-11 0,-3 0-3 0,3 3 0 15,-3-1-10-15,0 3-3 0,0 3 0 0,-3 0 0 16,0 0-4-16,0 0-2 0,-3 2 0 0,0 1 0 0,3-3-10 0,0 0-1 16,0 0-1-16,4-1 0 0,-1-1-10 0,6-1-8 15,0 0 9-15,6-5-9 0,-1-3 0 0,4 1 8 16,3-4-8-16,3-4 0 0,3-4 0 0,3-4 0 16,0-1 0-16,0-2 0 0,-1-6-16 0,4 1-4 15,-3 2 0-15,3-3 0 0,-3-2-3 0,0 3-1 16,-1-1 0-16,1 1 0 0,0 2 14 0,-3 3 10 15,-3 2-13-15,0 3 5 0,-3-2 8 0,-1 4 0 16,-2 1 0-16,0 2 0 0,-6 3 0 0,0 3 0 16,-3-3 0-16,0 8 8 0,-3 0 6 0,0 0 2 15,-3 2 0-15,-3 4 0 0,4 1-2 0,-4 4 0 16,0-6 0-16,0 6 0 0,3-3-5 0,-3 2-1 16,3 1 0-16,-3-3 0 0,6-1-8 0,3 1 0 15,-3-5 9-15,3-3-9 0,3 0 0 16,0-3 0-16,3 0 0 0,0-5 8 0,6-2-8 0,0-1 0 15,0-5 0-15,2-3 0 0,1-4 0 0,0-4 0 0,6-2 0 0,3 2 0 16,3-4 0-16,-1 4-15 0,-2-2 4 0,0 2 1 16,0 4 2-16,-3-1 0 0,0 2 0 0,-1 1 0 15,-5 3 8-15,-3 4 0 0,-3-2 0 0,0 6-8 16,0-1 8-16,-3 3 0 0,-6 0 0 0,0 0 0 16,0 0 0-16,0 5 0 0,-3 6 0 0,-3 0 0 15,0 4 0-15,0 1 0 0,-3 3 0 16,0-1 0-16,0 1 14 0,-3-1-2 0,0 4 0 0,4-4 0 15,-1 1-2-15,3-1-1 0,0 1 0 0,3-4 0 16,0 1-9-16,6-2 0 0,0-6 0 0,3-1 8 16,-6-7-8-16,9 6 0 0,3-6 0 0,-1-3 0 15,4-2-120-15,0-3-17 16,0-3-3-16,6-2-1 0</inkml:trace>
  <inkml:trace contextRef="#ctx0" brushRef="#br0" timeOffset="199874.06">15039 9906 288 0,'-11'8'12'0,"5"-3"4"0,-6 3-16 0,3-5 0 15,3-1 0-15,0 4 0 0,0-4 565 0,3 1 111 16,3-3 21-16,0 0 5 0,0 0-514 0,0 0-102 16,9-3-21-16,6 3-4 0,-3-2-37 0,3-4-8 0,-1 1-2 0,-2 0 0 15,0-6-14-15,0 1 8 0,3 2-8 0,-3-3 0 16,-3 1 8-16,0-1-8 0,-3 3 0 0,0-2 9 15,3-1-9-15,-6 0 0 0,-3-2 0 0,3 3 8 16,-3-1-8-16,-3 0 8 0,0-2-8 16,-3 0 8-16,0 2-8 0,0 1 10 15,-6 2-10-15,3 3 10 0,-3 2 5 0,-6 3 1 0,-3 5 0 16,-5 3 0-16,-1 3 16 0,-3 2 3 0,6 0 1 0,0 6 0 16,1-1-18-16,-1 1-3 0,3-1-1 0,6 3 0 15,0 1-14-15,6-1 11 0,-3 0-11 0,9 0 10 16,3-2-10-16,0-4 0 0,6 1 0 0,6-5 0 15,3-3 0-15,3-3 0 0,-3-2 0 0,6-3 0 16,-1-6-16-16,4-1-1 0,0-1-1 0,3-3 0 16,-6-5-18-16,0 3-4 0,-4 0-1 15,1-3 0-15,0 0 13 0,-6 0 2 0,3 0 1 0,-3 3 0 0,0 0 17 16,-3 2 8-16,-3 1-8 0,0 4 8 0,0-2 0 16,-6 8 0-16,0 0 0 0,0 0 8 0,0 0 18 0,0 8 4 15,-6 0 1-15,3 5 0 0,-3 1 3 0,0 2 1 16,0-1 0-16,0 4 0 0,3-1-17 0,-3 1-3 15,0 0-1-15,6-1 0 0,-3 1-14 0,3-4 8 16,0-1-8-16,3-1 0 0,3-5 0 0,-3 0 8 16,6-6-8-16,0 1 0 15,0-3-32-15,3-5-8 0,-1-1-3 0,7-4 0 16,-3-6-173-16,9 0-36 0</inkml:trace>
  <inkml:trace contextRef="#ctx0" brushRef="#br0" timeOffset="200385.91">15858 8864 1947 0,'0'-8'86'0,"0"8"18"0,0 0-83 0,0 0-21 15,-9 0 0-15,0 5 0 0,0 0 134 0,-3 6 22 16,0 5 5-16,-2 0 1 0,-4 5-64 0,0 8-13 16,-3 3-2-16,0 7-1 0,0 1-14 0,0 2-2 15,1 1-1-15,-1 2 0 0,0 2-16 0,-3 1-3 0,3 5-1 0,-8 5 0 16,2 3-26-16,0-8-6 0,0 0-1 15,0 0 0-15,4-3-4 0,2-3 0 0,6-2-8 16,0-2 12-16,6-6-12 0,0-3 0 16,6-7 0-16,3-1 0 0,3-5 0 0,3-2 0 0,0-6 0 15,0-8 0 1,3-2-40-16,6-3-7 0,0-3-1 0,5-5-1 0,1-5-175 16,0-3-36-16</inkml:trace>
  <inkml:trace contextRef="#ctx0" brushRef="#br0" timeOffset="200855.66">15754 9739 1785 0,'0'0'159'0,"0"0"-127"15,0 0-32-15,0 0 0 0,0 0 147 0,0 0 23 16,0 0 5-16,0 0 1 0,0 0-106 0,3 3-21 16,6-3-4-16,0-3-1 0,0 3-19 0,0-2-4 15,2-1-1-15,-2 0 0 0,3-2-20 16,3 0-13-16,0-3 1 0,0 3 1 0,0-1 11 0,-3 1 0 15,0 0 0-15,-3-1 0 0,-1-2 0 0,-5 3 0 16,3-3 8-16,-3 3-8 0,-3 5 12 0,-3-8-1 16,-3 3-1-16,0 2 0 0,-2-2 41 0,-1-1 8 15,-3 4 1-15,-3-1 1 0,3 3 2 0,-3 0 0 16,-3 3 0-16,-3 2 0 0,-2 0-15 0,-4 1-2 16,3 2-1-16,0 0 0 0,3 5-19 0,3-3-4 15,4-2-1-15,-1 3 0 0,6-3-12 0,3 0-9 16,0 2 12-16,3-2-12 0,3 0 0 0,3 3 0 15,0-6 0-15,6 6 0 0,3-1 0 0,0-4 0 16,2 2 0-16,7-3 0 0,-3 3 0 0,3-3 0 0,0 3 0 16,-3 0 0-16,-3-3-16 0,-1 3-4 0,-2 0-1 15,0 3 0 1,-3-1-4-16,-6 3-1 0,3 1 0 0,-6 2 0 0,0-1 3 0,-6 1 1 0,-3 0 0 16,3 0 0-16,0 0 30 0,-3 0 7 0,-6 0 1 0,1-3 0 15,-4 0-16-15,0 0 0 0,-3-2 8 16,3 0-8-16,-3-6 9 0,1 0-1 0,-1-2 0 0,0 2 0 15,0-5 4-15,-3 3 0 0,3-3 0 0,-2-3 0 16,2 0-12-16,0 1 0 0,3-6 0 0,0-3 8 16,3-2-61-16,6 0-13 15,0-6-2-15,6-2-855 0,6 0-170 0</inkml:trace>
  <inkml:trace contextRef="#ctx0" brushRef="#br0" timeOffset="201975">16281 9758 1922 0,'-9'5'42'0,"3"0"9"0,3 3 1 0,0-2 3 0,-3 2-44 0,3 0-11 0,0-1 0 0,0 1 0 16,0 0 128-16,0 0 23 0,3-8 5 0,0 0 0 15,0 0-73-15,0 0-15 0,3 6-4 0,-3-6 0 16,0 0-32-16,0 0-6 0,0 0-2 0,6-3 0 16,3 0-12-16,0-2-4 0,0 2 0 0,0-5 0 0,0-2-8 15,0 2 0-15,-1-5 0 0,4-1 0 0,-6 1 0 0,3 0 0 16,-3 0 0-16,-3 0 0 0,3-1 0 0,-3-2 0 16,-3-2 0-16,-3-3 0 0,-3 5 28 0,0-3 3 15,0 1 1-15,-6 5 0 0,0-1-32 0,-2 9 0 16,-1-3 0-16,0 8 0 0,-6 5 28 0,3 3 2 15,-6 6 1-15,0-1 0 0,1 3-3 0,2 0-1 16,-3 2 0-16,3 3 0 0,0 3-12 0,3-3-3 16,1 3 0-16,2 0 0 0,0 2-12 0,3 1 8 15,3-3-8-15,0 2 0 0,3-2 0 0,3 0 8 16,6-1-8-16,0-4 0 0,0 0 0 0,6-6 0 16,0 0 0-16,3-5 0 0,3-3 0 0,-3-5 0 15,6-2 0-15,2-4 0 0,4-2 0 0,-6-2 8 16,3-3-8-16,0-3 0 0,-3 0 0 0,2-3 0 0,1-2 0 0,0 3 0 15,0-1 0-15,0-5 0 0,3 3 0 16,-7 5 0-16,-5 0 0 0,0 3 0 0,-6 0 0 0,3 2 0 16,-6 3 0-16,-3 0 0 0,0 3 0 15,0 5 0-15,0 0 0 0,0 0 0 0,-12 3 0 0,3-1 0 16,0 6 0-16,0 0 0 0,0 3 0 0,1 2 0 16,-1 0 11-16,0 6-11 0,3-1 12 0,0 4-12 15,0 1 8-15,6-4-8 16,-3-1 0-16,3 1 0 0,0-1 27 0,3 1-2 0,0-6 0 0,3 0 0 15,6-2-25-15,3-3 0 0,-1-3 0 0,4-5 0 16,3-5 0-16,0-3 0 0,0-5 0 0,0-3 0 16,-4 0-21-1,4-3-10-15,-3-2-1 0,0 3-1 0,0-3 9 0,0 2 3 0,0 1 0 0,-4-1 0 16,4 3 9-16,-6 0 1 0,-3 0 1 0,3 1 0 0,0-1 10 16,-3 5 0-16,-3 1 0 0,-3-1 0 0,3 6 11 15,-6 5 4-15,0 0 1 0,0 0 0 0,-9 2-16 0,0 4 0 16,3 2 8-16,-3 2-8 0,-3 1 17 0,0 2 1 15,0 3 0-15,3 2 0 0,-3 1-9 0,1 5-1 16,2-3-8-16,0 0 12 0,3-3-4 0,3 1-8 16,0 0 11-16,3-4-11 0,3-1 19 0,0-1-3 15,0-5-1-15,6 0 0 0,0-6-24 0,0 1-5 16,2-6-1-16,1 1 0 0,0-4 15 0,3-1 0 0,3-7 0 16,-3 1 0-16,3-3-9 0,0-5 1 15,2 2 0-15,-2 1 0 0,-3-1 8 0,3 4-12 16,-3-1 12-16,0 2-12 0,0-1 12 0,0 1 0 15,2 1 0-15,-5 0-8 0,0 0 8 0,0 2 0 16,-3 1 0-16,0 2 0 0,-3 2 0 0,0 4 0 16,-6 2 0-16,0 0 0 0,0 0 0 0,0 0 0 15,-3 2 0-15,0 6 0 0,-6 0 16 0,0 5 0 16,-3 1-1-16,-3 1 0 0,-3 4 14 0,4 0 3 16,2-1 1-16,0 3 0 0,-6-2-33 0,6-3 0 15,6-1 0-15,0-1 0 0,3 4-13 0,3-5-3 0,6 3-1 0,0-2 0 16,3-4 17-16,3 1 0 0,0-1 0 0,3-4 0 15,5-6 0-15,-2 0 17 0,0-3-3 0,0-2-1 16,0-3-13-16,0 0-18 0,0-3 4 0,-3-2 1 16,-1 2-194-16,-2-2-38 0</inkml:trace>
  <inkml:trace contextRef="#ctx0" brushRef="#br0" timeOffset="202642.3">17403 9602 345 0,'0'0'15'0,"0"0"4"0,0 0-19 0,0 0 0 0,0 0 0 0,0 0 0 16,6-3 291-16,-3 0 54 0,3 1 11 0,-6 2 3 15,6-3-211-15,-3 1-41 0,-3 2-9 0,6-3-2 16,-6 3-9-16,0 0-3 0,3-5 0 0,-3 5 0 16,0 0-8-16,0 0-3 0,0 0 0 0,0 0 0 15,0 0-5-15,-6-3 0 0,-3 0-1 0,-3 3 0 16,0 0-12-16,0 3-3 0,-6 0 0 0,0-3 0 16,-3 2-22-16,1 4-5 0,-1-1-1 0,-6 3 0 15,0 2 12-15,3-2 1 0,4 0 1 0,5 0 0 0,-6 0-22 0,3 0-5 16,6 0-1-16,3 0 0 0,3 0-10 0,3-3 0 15,-3 0 9-15,6-5-9 0,6 6 0 0,3 2 0 16,0-3 0-16,6 3 0 0,3-3 0 0,0 3 0 16,0-3 0-16,2 1 0 0,1 2 0 0,3 0 0 15,-3-3 0-15,-3 5 0 0,0-2-12 0,-4 0 4 16,1 3 0-16,-3-3 0 0,-3 5 0 0,-3-5 0 16,0 0 0-16,-3 0 0 15,-6 0-15-15,0 2-2 0,-3-2-1 0,-3 0 0 0,-3 3 16 0,-6-1 10 16,-2-2-12-16,-4 0 12 0,3-2 0 0,-3-4 0 15,-6 1 0-15,4 0 0 0,-1-1 19 0,0-2 10 16,-3-2 3-16,3 2 0 0,4 2-32 0,2-4 0 16,6-1 0-16,-3 0 0 0,6-2 0 0,3 0 0 15,6-3 0-15,3 8 0 16,0-6-21-16,3-2-4 0,6 1-1 0,6-1 0 16,3 0-156-16,3 2-31 0,8-2-7 0,4-2 0 0</inkml:trace>
  <inkml:trace contextRef="#ctx0" brushRef="#br0" timeOffset="203135.37">17581 9763 2487 0,'-14'8'110'0,"8"3"23"15,-6 2-106-15,0 0-27 0,-3 6 0 0,0 2 0 16,0 3 72-16,0 2 10 0,-3 3 2 0,1 3 0 0,-1 5-27 16,0-5-5-16,-6 2 0 0,0 1-1 0,0-1-34 0,4 0-6 15,-4 1-2-15,0 4 0 0,3 1-9 0,9-11 0 16,-3 0 0-16,0 0 8 15,1 0-36-15,2 1-7 0,3-7-1 16,0 4-1-16,0-6 81 0,0 3 16 0,3-3 3 0,0-5 1 16,-3-3-103-16,3-5-20 0,3-3-4 0,3-5-1 0,0 0 52 0,6-5 12 15,-3 0 0-15,6-8 0 0,6-6 0 0,-3-2 0 16,-3-11 0-16,3-5 0 0,0-5 25 0,8-1 8 16,1-2 2-16,3 0 0 0,3-2-25 0,0-3-10 15,5-14 8-15,1 1-8 0,-3-9 0 0,6 14 0 16,8 0 0-16,7 2 0 0,2 3 0 0,-2 8 0 15,9-5 0-15,-7 8 0 0,-11 5 9 0,-4 7-9 16,-5 4 10-16,-12 15-10 0,0 3 9 0,0 3-9 16,0 3 8-16,-4 2-8 0,-5 2 10 0,0 6-10 0,3 0 12 15,-6 8-12-15,-3 0 16 0,0 2-3 0,-3 1-1 0,-3 2 0 16,-3 0-2-16,0 3-1 0,-3-3 0 0,-3 0 0 16,0 3 0-16,0 0 0 15,-3-3 0-15,0 6 0 0,-2-1 2 0,-1-2 0 16,0 0 0-16,0-3 0 0,-6 0-2 0,3-2 0 0,-3-1 0 0,3-2 0 15,-2-3 1-15,-1-2 0 0,0-6 0 16,0 0 0-16,6-2-10 0,0-3 10 0,-2-5-10 16,-1-3 10-16,3-3-10 0,0 1 0 0,3-6-10 0,0 0 10 15,-3-3-56 1,6-2-4-16,9 0-2 0,-3-5 0 0,3-1-130 0,3 1-27 0</inkml:trace>
  <inkml:trace contextRef="#ctx0" brushRef="#br0" timeOffset="203640.71">18192 9578 1638 0,'0'0'72'0,"0"0"16"0,6 5-71 16,-3 3-17-16,0 0 0 0,0 0 0 0,-1 3 146 0,-2-3 26 0,0 2 4 0,0 1 2 15,0 2-64-15,-2-2-13 0,2-1-2 0,-3 3-1 16,0 1-34-16,0-4-6 0,0 1-2 0,-3-3 0 16,3 2-4-16,0 1-2 0,0 2 0 0,-3-2 0 15,3-3-30-15,-3 0-5 0,3-1-2 0,0 4 0 16,0-3-13-16,3-3 0 0,-3 1 0 0,3-6 0 16,0 0 0-16,0 0 0 0,0 0 0 0,0 0 0 0,0 0 28 0,6-6 2 15,-3-2 1-15,6-2 0 16,-3 2-31-16,3-3 8 0,-3 1-8 0,3-1 0 15,-3-2 0-15,2 0 0 0,1-1 0 0,0 1 0 0,0-3 0 16,3 3 0-16,-3-3 0 0,3 3 0 0,-3 2 0 16,0 1 0-16,0-3 0 0,0 5 0 0,0 2-11 15,-3-2-5-15,3 0 0 0,-4 3-1 16,1 3-13-16,0-4-2 0,0 4-1 0,-6 2 0 16,0 0-147-16,6 0-28 0,6 0-7 0</inkml:trace>
  <inkml:trace contextRef="#ctx0" brushRef="#br0" timeOffset="204162.02">18647 9702 2332 0,'0'0'52'0,"0"0"10"0,0 0 2 0,0 8 1 0,-3-2-52 0,3-6-13 0,0 0 0 0,6 5 0 15,0 0 52-15,0 0 8 0,0-5 2 16,3 0 0-16,0 0-14 0,0-2-2 0,0-4-1 0,3 4 0 15,-4-1-36-15,1-2-9 0,0 0 0 0,-3-3 0 16,3 0 0-16,-3 0 0 0,0 0-10 0,0-3 10 16,0 3 0-16,-3-2 0 0,0-1 0 0,0 1 0 15,0-4 0-15,-3-2 10 0,0 1-10 0,-3 1 8 16,0 1 6-16,0-3 1 0,-3 3 0 0,0 0 0 16,-3 5 9-16,0 3 3 0,-3 5 0 0,-3 2 0 15,-2-2 9-15,-4 5 1 0,-3 3 1 0,0 6 0 0,6-1-17 16,-3 3-3-16,1 2-1 0,-1 3 0 0,3-2-6 0,0-1-2 15,3 4 0-15,0-4 0 0,3 3-9 0,3 1 0 16,6-4 0-16,0 3 0 0,6-5 0 0,0 3 0 16,3-6 0-16,6-3 0 0,0 1 0 0,0-6 0 15,6 1 0-15,-3-6 0 0,6 0 0 0,-1 0 0 16,4-6 0-16,0-2 0 0,0-2-14 0,-3-1-5 16,-3-5-1-16,-1 3 0 15,1 0-12-15,-3-3-4 0,0 0 0 16,-3 0 0-16,0 0 16 0,-3 0 4 0,0 1 0 0,0-1 0 0,-6 2 16 0,3 4 0 15,-6 2 0-15,0 0 0 0,0 3 0 0,0 5-10 16,-9 2 10-16,3 6-8 0,0 0 37 0,-3 3 8 16,0 2 2-16,3 0 0 0,0 3-21 0,0 3-4 15,3-6-1-15,0 3 0 0,3-3-13 0,0 0 0 16,3-2 0-16,0-1 0 0,6-2-13 0,-3-5-6 16,6 0-1-16,-3-3-863 15,0-3-173-15</inkml:trace>
  <inkml:trace contextRef="#ctx0" brushRef="#br0" timeOffset="204351.53">18826 9107 403 0,'-12'-8'17'16,"3"5"5"-16,3 3-22 0,-3 0 0 0,3 0 0 0,-3 0 0 15,3 3 544-15,0-3 105 0,6 3 21 0,0-3 4 0,0 0-514 0,6 2-102 16,6 4-21-16,3-6-4 0,3 0-33 0,6-3 0 15,5 0 0-15,4 3 0 16,3-5-89-16,5 5-25 0,1-3-5 0,-9 1-1 0</inkml:trace>
  <inkml:trace contextRef="#ctx0" brushRef="#br0" timeOffset="205172.33">19064 9660 1627 0,'-6'5'72'0,"3"1"15"0,-3-1-70 0,3 0-17 0,0 0 0 0,0 1 0 16,3 2 123-16,0-3 21 0,0-5 4 0,0 0 0 16,6 5-58-16,3-2-12 0,-9-3-2 0,12 0-1 15,3 0 3-15,-3 0 1 0,2-5 0 0,-2-1 0 0,0 1-50 16,0-3-9-16,3 0-3 0,-6 0 0 0,0-2-7 0,0 2-2 15,-3 0 0-15,3-3 0 0,0 1-8 0,-6 2 0 16,3-3 9-16,-3 0-9 0,2 1 0 0,-2-3 0 16,-3-1 0-16,3 1 8 0,-3-3-8 0,-3 0 12 15,0 1-4-15,-2 1 0 0,2 4-8 0,-3 2 0 16,-3 0 0-16,-3 5-8 0,0 6 8 0,-6 2 0 16,0 0 0-16,-6 3 0 0,3 6 0 0,-2 1 0 15,-1 4 0-15,3 0 8 0,0 4 0 0,3-1 0 16,3 1 0-16,1-2 0 0,5-2-8 0,3 2 0 15,6-2 0-15,3-3 0 0,3-1 0 0,0-4 0 16,5 0 0-16,4-3 0 0,3-3-10 0,6-3 10 16,-3-2-12-16,3 0 12 15,2-2-28-15,-5-1 0 0,3-2 1 0,-6 0 0 16,3-3-6-16,-6 0-2 0,0 0 0 0,-1 0 0 16,-5 0-1-16,0 0-1 0,0 3 0 0,-6-1 0 0,0 1 25 0,-3 5 12 15,0 0-10-15,0 0 10 0,-6 3 12 0,-3 2 8 0,0 0 1 16,-3 6 1-16,-2 5 35 0,2 0 7 0,-6 2 2 0,0 6 0 15,0 2-11-15,-3 1-3 0,0 5 0 16,-2 2 0-16,2 6-28 0,0 2-5 0,-3 3-2 16,0 3 0-16,1 2-7 0,2-5-2 0,0 5 0 0,3 0 0 15,6 3-8-15,0-5 0 0,0 0 0 16,6-14 0-16,-3 0 0 0,0-2 0 16,3 0-10-16,1-3 10 0,-1-2-12 0,0 2 12 0,0-3-13 0,-3 8 5 15,0-2 8-15,3-5 0 0,-3-6 0 0,0 0 0 16,0-5 0-16,0-3 0 0,0-5 0 0,0-5 0 15,0-6 8-15,0-2 0 0,1-6 0 0,-1-5 0 16,0 0 12-16,0-5 2 0,3 0 1 0,-3 0 0 0,3 0-6 16,0-3-1-16,0 0 0 0,6-5 0 0,-3-3-8 15,3-7-8-15,6-6 12 0,0-3-12 0,6 0 8 16,-3 9-8-16,3 2 0 0,0 5 0 0,-1 5 0 0,1 4 0 16,3-1 0-16,3 3 0 0,-3-3 0 0,3 3 0 15,3-1 0-15,2 1-9 16,4-2-129-16,0-1-26 0,0-5-4 0</inkml:trace>
  <inkml:trace contextRef="#ctx0" brushRef="#br0" timeOffset="205557.49">19469 9536 2710 0,'0'0'60'0,"-6"0"12"0,0 2 2 0,-3 1 2 0,0 0-60 0,0 2-16 0,0-3 0 15,0 4 0-15,3-1 60 0,0 3 8 0,3 3 3 0,0-1 0 16,0 1-48-16,0 2-10 0,3-2-1 0,-3-1-1 16,3 3-11-16,3 1 10 0,0-4-10 0,0 1 10 15,3-3-10-15,0 0 0 0,3 0 0 0,6-3 0 16,0-2 0-16,3-1 0 0,-6-2-9 0,2-2 9 16,4-4-46-16,3 1-2 0,0 0-1 0,0-3 0 15,-3 0-37-15,-1 0-7 0,-2 0-2 0,3 0 0 16,-6 3-31-16,0-3-6 0,-3 0-2 15,3 0 0-15,-6 0 35 0,0 0 7 0,0 0 2 0,0 3 0 0,-6 5 98 0,0 0 19 16,0 0 4-16,0 0 1 0,-6 5 80 0,6 0 16 16,-3 3 3-16,-3 0 1 0,3 0-7 0,0 3-1 15,-3-1 0-15,6-2 0 0,-3 0-80 0,3 0-16 16,0 0-3-16,0 0-1 0,3 0-12 0,0-3-4 16,-3-5 0-16,6 3 0 0,3 2-8 0,3-5 0 15,-3 0 0-15,5 0 0 16,1-2-129-16,3-4-28 0,3-2-6 0,0-2-1 0</inkml:trace>
  <inkml:trace contextRef="#ctx0" brushRef="#br0" timeOffset="206152.15">19995 9631 2494 0,'0'0'55'0,"-9"8"11"0,-2 5 2 0,2-2 3 0,0-1-57 0,0 1-14 16,0-1 0-16,0 1 0 0,3-3 91 0,0 2 15 0,3-2 3 0,0-2 1 15,3 2-57-15,3-3-11 0,6-2-2 0,0-1-1 16,6 1-31-16,0-3-8 0,3-3 0 0,-1-2 0 15,1 0 11-15,0-1-3 0,0-2 0 0,0-2 0 16,0-1-8-16,-3 1 0 0,-4-1 0 0,1 0 0 16,0-2 0-16,-3 0 0 0,-3-3 0 0,0 3 0 15,0-3 0-15,-3-2 0 0,-3 2 0 0,-3-3 0 16,3 1 0-16,-3 2 0 0,-3 5 0 0,-3 6 0 16,0 0 31-16,-3 2 7 0,-2 3 2 0,-4 3 0 15,0 2 12-15,-3 3 2 0,-3 2 1 0,0 1 0 16,1 5-36-16,5-3-7 0,0 3-2 15,3 2 0-15,0 1 2 0,6-3 0 0,-3 2 0 0,6 1 0 16,-3-1-12-16,6 4 12 0,0-1-12 0,0 0 12 16,3 0-12-16,3 3 0 0,3 0 0 0,0 0 0 0,-3 2 0 15,0 0 0-15,3 1 0 0,-3 2 8 16,0 0-8-16,0 0 0 0,0 0 0 0,-3-8 8 16,3 3 6-16,-3-3 1 0,0 3 0 15,0-3 0-15,-3 1-24 0,3-1-5 0,-6 3-1 16,0 7 0-16,0 1 15 0,3 0 0 0,-6-3 0 0,0 3 0 15,3-6 0-15,0-2 0 0,-2 0 0 0,-1-3 0 0,3 0 0 0,-6-2 0 16,3-4 0-16,-3 1 0 0,0 0 0 0,0-3 0 16,0-5 0-16,0 3 0 0,-3 0 0 0,4-3 0 15,-1-3 0-15,3-3 0 0,-3-2 0 0,3-5 10 16,0 0-10-16,-3 0 8 0,3-3 1 0,0-3 0 16,-3 0 0-16,3-4 0 0,0-4-9 0,3-2 0 0,3-8 0 15,3 0 0-15,0-3 0 0,3-2 0 16,3 2 0-16,3 0 0 0,0 6 0 0,0-1 0 0,6 3 0 0,0 1 8 15,0 1-8-15,3 1 0 0,3 3 0 16,2-4 0-16,1 4 0 0,6-3 0 0,0 2 0 16,2 3 0-16,1-2 0 0,0-1 0 0,0 3 0 15,-10 6 0-15,1-3 0 0,0-1 0 0,-3 4 0 16,3 2 0 0,-3 3-48-16,-4-3-9 0,1 2-2 0,3-2 0 15,-6 3-107-15,0 0-22 0,-6 0-4 0</inkml:trace>
  <inkml:trace contextRef="#ctx0" brushRef="#br0" timeOffset="207317.39">20710 9644 979 0,'0'0'87'0,"0"0"-70"0,0 0-17 16,0 0 0-16,0 0 246 0,0 0 46 0,0 0 8 15,6 3 3-15,0-3-152 0,0 0-31 16,0 0-5-16,0 0-2 0,2 0-59 0,-2 0-12 16,3 2-2-16,0-2-1 0,-3 3 5 0,3-3 2 15,0 0 0-15,3 0 0 0,-3-3-19 0,-3 1-4 0,3-4-1 0,0 1 0 16,0-3-11-16,3 0-3 0,0 0 0 0,-1-2 0 16,1-1 7-16,3 1 1 0,-6-1 0 0,3 0 0 15,-3-2-16-15,0 0 0 0,-6 2 0 0,-3 1 0 16,3 2 0-16,-3-5 0 0,-3 2 0 0,-3-2 0 15,3 2 9-15,-6-2-1 0,0 2 0 0,-3 3 0 16,-6 1 8-16,3 1 0 0,4 4 1 0,-7 4 0 16,-3 4 13-16,0 1 2 0,-6 4 1 0,3 2 0 15,4 3-8-15,-1 0-1 0,0 3-1 0,3 2 0 0,0 3-13 16,3-1-2-16,3 1-8 0,0 0 12 0,7-3-12 0,-1 0 0 16,6 0 0-16,3-2 0 0,0-6 0 15,2 0 0-15,7 1 0 0,3-4 0 0,6 1 0 0,0-9 0 16,6 1 0-16,-3-3 0 0,-1-3 0 0,4-2 0 15,0 0 0-15,3-6 0 0,-4 1 0 16,1-1-8-16,-3-2 8 0,3 0 0 16,-3-3-30-16,-3 3 1 0,-4-1 0 0,-2 4 0 0,-3-3 16 0,-3-1 3 15,0 4 1-15,-3 2 0 0,0 3 9 0,-6 5 0 16,0 0 0-16,0 0 0 0,0 0 8 0,-3 10 0 16,-3 1 0-16,0 2 0 0,-3 0 2 0,3 0 1 15,0 1 0-15,0-1 0 0,0 0-11 0,3-2 10 16,0-1-10-16,3-2 10 0,-3 0-10 0,3-8 0 0,0 0 0 0,0 0 0 15,3 5 0-15,-3-5 0 16,0 0 8-16,9-2-8 0,-3-1 0 0,3-2 0 0,-3 0 9 0,0-3-9 16,0 0 0-16,0 0 0 0,3-6 0 0,-3 1 8 15,0 3-8-15,3-6 0 0,-6 3 0 0,6-3 0 16,0 0 0-16,2 0 0 0,-2 0 0 16,3 3 0-16,0 0 0 0,-3 2 0 0,3 3 0 0,-3 0 0 15,3 3-19-15,-3 0-1 0,0 2-1 0,0 0 0 31,0 1-78-31,0 2-15 0,-1 0-3 0,-2 2-1162 0</inkml:trace>
  <inkml:trace contextRef="#ctx0" brushRef="#br0" timeOffset="207786.31">21537 9530 2250 0,'0'0'100'0,"0"0"20"0,0 0-96 0,0 0-24 16,0 0 0-16,0 0 0 0,0 0 67 0,0 0 9 16,3-8 1-16,3 3 1 0,-3-3-58 0,3 3-11 15,0-3-9-15,0 3 12 0,-3-1-12 0,0-2 0 16,0 0 0-16,0 1 0 0,-3-1 8 0,0 0-8 16,0 0 0-16,-3 2 8 0,0-2 28 0,-3 3 4 15,3-3 2-15,-6 6 0 0,3-1 26 0,-3 0 4 16,-3 1 2-16,0 2 0 0,-2 0-10 0,-1 2-1 0,-3 1-1 0,0 2 0 15,0 3-32-15,-3-3-6 16,3 3-2-16,4 3 0 16,2-3-22-16,12 10 0 15,15 12 0 1,5-1 8-16,1-8-8 0,-3-3 0 0,0 1 0 0,-3-3 0 16,0 2-15-16,-3-5-7 0,-1 1-2 15,-2-1 0 1,0 0-14-16,-3-2-3 0,-3 2-1 0,0-2 0 0,-3 2 29 15,-3-3 13-15,0 1-12 0,-3-3 12 0,-3 2 0 0,0 1 0 0,-2-3 0 16,-1 0 0-16,-3 0 0 0,-3-5 0 0,-3 2 0 0,0 0 8 16,-3-2 8-16,1-1 0 0,-4 1 1 0,3-3 0 15,3 0-2-15,0-3-1 0,-2 3 0 0,2-2 0 16,3-4-14-16,3 4 9 0,-3-6-9 0,3 0 8 16,6-3-57-16,0-2-12 0,0 0-3 15,6-3-1284-15</inkml:trace>
  <inkml:trace contextRef="#ctx0" brushRef="#br0" timeOffset="208425.22">22121 8845 1368 0,'12'-21'60'0,"-6"16"13"15,-3-6-58-15,2 3-15 0,-2 0 0 0,-3 0 0 16,0 3 149-16,0 5 27 0,-8 0 6 0,-1 3 1 0,0 2-40 16,-3 5-8-16,-3 1-2 0,-3 8 0 0,0 2-43 0,0 5-9 15,-3 9-1-15,4 4-1 0,-1 1-22 0,-3 2-4 16,3 6-1-16,-3-1 0 0,-6 1-22 0,7 2-5 15,-7 6-1-15,0 2 0 0,0-2-24 0,3-3 0 16,4 2 0-16,2-2 0 0,3-5 0 0,6-6 0 16,0-2 0-16,0-6 0 15,6-2-48-15,3-6-8 0,3-7-1 16,3-6-1-16,0-2-26 0,3-6-6 0,-6 0-1 0,-3-5 0 16,6-8-12-16,-3 0-2 0,3-5-1 0,-3-3 0 15,0 0-94-15,0 1-18 0,0-4-4 0,0-2-1 16,-6 0 19-16,0 0 3 0,3-3 1 0,-3-3 0 15,-3 1 89-15,3 2 19 0,0 0 3 0,0 0 1 0,-6-2 249 0,3 5 51 16,0 2 9-16,0 3 3 0,0 3-16 0,0 3-4 16,0-1 0-16,0 3 0 0,3 3-52 0,3 5-12 0,0 0-1 15,0 0-1-15,0 0-54 0,0 0-10 0,0 0-2 0,3 8-1 16,0-3-29-16,3 0-6 0,3 3 0 0,3-3-1 16,0 1-35-16,0-4 0 0,6 4 0 0,0-1 0 31,2 0-19-31,-5 1-10 0,6-4-3 0,0 1-754 0,-3 2-151 0</inkml:trace>
  <inkml:trace contextRef="#ctx0" brushRef="#br0" timeOffset="209008.14">22008 9533 2350 0,'0'0'52'0,"0"0"10"0,-3 8 2 0,0 0 3 0,0-3-54 0,0 3-13 16,3-8 0-16,0 5 0 0,0-5 59 0,0 0 9 15,0 0 1-15,0 0 1 16,0 0-30-16,0 0-7 0,6 0-1 0,3-2 0 0,2-4-19 0,-2 1-4 15,-3-5-1-15,6 2 0 16,-3-6-8-16,0 4 0 0,-3-1 0 0,0-2-11 0,0-3 11 0,-3 0 9 16,0 0-1-16,-3 0-8 0,0-2 0 0,-3 2 0 15,0-2 0-15,0 4 0 0,-3 4 0 0,0 2 0 16,-3 0 0-16,0 5 0 0,0 3 15 0,-3 6-4 16,0 4-1-16,1 3 0 0,-4 8 26 0,3 1 6 15,-3 4 1-15,0 3 0 0,0-2-35 0,0 2-8 16,0 3 0-16,0-1 0 0,4 1 0 0,2 0 0 15,0-6 0-15,3 1 0 0,6-6 0 0,3-3 0 16,3 1 0-16,3-9 0 0,3 1 0 0,-1-6 0 16,4-5-10-16,0 0 10 0,3-2-24 0,0-9 2 0,6-2 0 15,0 0 0 1,2-6-51-16,1-2-11 0,0-5-1 0,3-1-1 16,-6-2-26-16,-1-3-6 0,1 0-1 0,3 1 0 0,-3-4 76 0,-3-2 15 0,2-2 4 15,1-1 0-15,-3 0 3 0,-3-2 1 0,3-8 0 16,-3-3 0-16,-1-3 32 0,4 1 6 0,-3-1 2 15,3 3 0-15,0 3-29 0,0 5-6 0,-1 0-1 0,-2 5 0 16,0 6 24-16,-6 7 5 0,0 4 1 0,0 4 0 16,-6 6 40-16,0 2 8 0,-3 6 2 0,-6 2 0 15,3 3 13-15,0 0 3 0,-9 11 1 0,-6 5 0 16,3 2-12-16,0 6-2 0,-3 0-1 0,0 5 0 16,1 5-10-16,-1 3-3 0,-3 3 0 0,0 5 0 0,0 5-23 15,0-2-5-15,-6 5-1 0,1 0 0 0,-1-3-9 0,3 3-3 16,-6 0 0-16,6 0 0 0,3-3-12 0,1-8 0 15,5 3 8-15,0-5-8 0,3-6 0 16,6-4 0-16,3-4 0 0,3-2 0 0,3-6-10 16,0-2-5-16,3-5-1 0,0-3 0 15,6-6-33-15,-1-2-7 0,1-2-2 0,3-6 0 16,-3-3-131-16,3-2-27 0,0-6-4 0,0-4-488 16,-4-1-98-16</inkml:trace>
  <inkml:trace contextRef="#ctx0" brushRef="#br0" timeOffset="209266.06">22859 8721 1450 0,'12'-29'64'0,"-6"15"14"0,0-2-62 0,0 3-16 16,-3 3 0-16,0 2 0 0,0 2 181 0,-3 6 34 15,0 0 6-15,0 0 2 0,-3 8-75 0,0 3-16 0,0 5-2 16,-6 5-1-16,3 0-52 0,-3 3-10 16,-3 5-3-16,3 3 0 0,-6 2-35 0,3 9-7 15,-6 4-2-15,0 1 0 0,1-6 4 0,-4 8 0 0,0 1 0 16,0 4 0-16,0 1-4 0,3-1 0 0,1 1 0 0,-1 2 0 15,0-8-20-15,3-2 0 0,-3-3 0 16,6-3-8-16,0-2 8 0,6-8 0 0,-3 0 0 16,6-3 0-16,-3-6 0 0,4-1 0 0,4-7 0 15,1-1 8-15,3-4-27 0,0-4-5 0,3-4 0 16,3-4-1-16,0 2-147 16,3-8-28-16,0-3-7 0,-3-2-1 0</inkml:trace>
  <inkml:trace contextRef="#ctx0" brushRef="#br0" timeOffset="209392.12">22817 8874 554 0,'6'-13'24'0,"0"8"6"0,-3-3-30 0</inkml:trace>
  <inkml:trace contextRef="#ctx0" brushRef="#br0" timeOffset="209924.36">23160 8726 1890 0,'0'0'84'0,"0"0"16"0,0 0-80 0,0 0-20 0,-6 3 0 0,0 2 0 16,0 3 147-16,0 5 25 0,-3 3 4 0,0 5 2 15,-3 6-51-15,-6 2-11 0,0 2-1 0,-3 6-1 16,-2 3-66-16,2 2-14 0,3 6-2 0,-3 0-1 16,3-3 9-16,0 2 3 0,0 1 0 0,1 2 0 15,2 1-31-15,0-7-12 0,0 4 8 0,3-3-8 0,0-5 0 0,3-1 0 16,0-4 0-16,0-1 0 0,3-5 0 0,0-2 0 15,3-3 0-15,0-1 0 16,1-4-32-16,-1-1-12 0,0-4-3 16,0-1 0-16,3-5-78 0,0 0-16 0,0-3-3 0,0-5-1 15,0 0 54-15,0 0 11 0,0-8 3 16,3-2 0-16,-3-1-34 0,0 0-6 0,0-7-2 0,0 2 0 16,0-5 63-16,-3 0 13 0,3 0 3 15,-3-6 0-15,3-2 32 0,-6-3 8 0,3 3 0 16,3-3 0-16,-3 3 75 0,3 0 17 0,-3 3 3 15,3 5 1-15,-3 2 35 0,3 3 7 0,-3 0 2 0,3 3 0 16,-3 5-13-16,3-2-3 0,0 2 0 0,0 2 0 16,3 1-46-16,0 0-10 0,3-1-1 0,0 4-1 0,3-1-26 0,0 0-4 15,-1 1-2-15,4 2 0 0,3-3-11 0,3 1-3 0,0 2 0 0,0-3 0 16,6 0-20-16,-1 1 0 0,4 2 0 0,0-3 0 16,3 0 0-16,3 1-15 0,-1-4 3 0,-2 4 0 31,3-1-35-31,-3-2-6 0,-4 2-2 0,-2 0-1386 0</inkml:trace>
  <inkml:trace contextRef="#ctx0" brushRef="#br0" timeOffset="211382.15">2041 11163 1209 0,'0'0'108'0,"0"0"-87"15,0 0-21-15,0 0 0 0,-6 5 193 0,-3 6 35 16,3 2 6-16,0 5 2 0,-3-2-106 0,6 5-21 15,-6 3-4-15,6 0-1 0,-6 0-50 0,-3 2-10 0,12-2-3 0,-9 0 0 16,3-3-18-16,4 0-4 0,2-2-1 0,-6-1 0 16,3-4-18-16,3 1 0 0,0 1 0 0,3-8 0 15,-3-8 0-15,6 6 0 0,-4-1 0 0,7-5 0 16,3-5 0-16,-3-1 0 0,9-2-10 0,-6-2 10 16,6-3-41-16,-6-3-1 0,6-3 0 15,-3 3 0-15,-1-2 14 0,-2-1 4 0,0-2 0 0,0 3 0 16,-6 2 16-16,3 0 8 0,-6 0-8 0,6 5 8 15,-6 6 0-15,-3 5 0 0,0 0 0 0,0 0 0 16,0 0 10-16,0 8 1 0,0 5 0 0,0 0 0 0,0 6 42 16,-3 2 9-16,-3 0 2 0,0-2 0 15,0-1 0-15,3 1 0 0,3 2 0 0,-6-2 0 0,6 2-64 16,0-5-20-16,6 2 0 0,-3 1 0 0,3-6 32 16,0-3 7-16,9-4 1 0,0-4 0 0,3-4-30 0,-1-4-6 15,7-2 0-15,3-2-1 0,-3-3 17 0,-3-3 0 16,5 0 0-16,-5-5 0 15,-3 0-39-15,3-1-7 0,0-1-2 0,-9-4 0 0,6 3 48 0,-6-2 0 16,2-1 0-16,1 1 0 16,-6 2-28-16,3 3-2 0,-3 0-1 0,-6 8 0 15,0-1-22-15,0 4-5 0,0 2-1 0,0 3 0 16,-3 5 5-16,0 0 1 0,0 0 0 0,0 0-931 0</inkml:trace>
  <inkml:trace contextRef="#ctx0" brushRef="#br0" timeOffset="211891.43">2693 11348 1843 0,'0'0'164'0,"0"0"-132"0,0 0-32 0,0 0 0 16,0 0 93-16,0 0 12 0,0 0 3 0,0-5 0 16,6-1-12-16,-6 1-3 0,3-3 0 0,6-2 0 15,-1-4-58-15,4 1-12 0,-3-3-3 0,-3 3 0 16,3-3-12-16,0 0-8 0,0-2 10 0,0-1-10 15,-9 3 0-15,3 3 0 0,-3 3 0 16,0-1 0-16,-3 0 10 0,-3 3 2 0,0 1 1 0,0 1 0 0,-3 1 25 0,-3 0 5 16,-6 2 1-16,4 6 0 0,-7 2 21 0,3 3 5 15,0 2 1-15,-3 6 0 0,6 5-57 0,-6 3-14 16,4 8 0-16,-4 0 0 0,9 0 20 0,-3-1 2 16,6-2 0-16,3 1 0 0,6-7-22 0,3 1 0 15,3-5 0-15,0-6 8 0,9 0-8 0,-3-2 0 16,3-1 0-16,8-4 0 0,-2-6-8 0,3 0-4 15,6-3 0-15,9-2 0 16,-7-6-43-16,-2 0-9 0,-3 1-1 0,0-3-1 16,-4-6 7-16,-2 6 2 0,0 0 0 0,-12-1 0 15,3 7 19-15,-3-1 4 0,3 2 1 0,-9 4 0 0,-3 2 54 0,0 0 11 16,0 8 3-16,0 0 0 0,0 2 17 0,-3 3 4 16,3-2 1-16,-6 2 0 0,3-5-13 0,3 0-4 15,0 0 0-15,0 0 0 0,3-3-17 0,-3-5-4 16,0 8-1-16,0-8 0 0,6 0-8 0,3 0-2 15,-3-3 0-15,0 1 0 0,6-6-8 0,-4 3 10 16,10-6-10-16,-6 0 10 0,6-4-10 0,-6-1 0 0,0 0 9 0,0 0-9 16,3 0 0-16,0 0 0 0,-4-5 0 0,4 5 0 15,-6 6-24 1,6-6-4-16,-3 0 0 0,3 3 0 0,-6-1-144 0,3 6-30 16,-3-2-6-16</inkml:trace>
  <inkml:trace contextRef="#ctx0" brushRef="#br0" timeOffset="212702.09">3544 11361 1094 0,'0'0'97'0,"0"0"-77"0,0 0-20 0,0 0 0 15,0 0 152-15,0 0 26 16,0 0 6-16,0-5 0 0,0-3-40 0,0 3-8 0,0 5-1 16,6-6-1-16,-6 1-48 0,0 5-10 0,0 0-1 0,3-5-1 15,6 0-26-15,-6-1-6 0,3-2-1 16,0 0 0-16,0 3-21 0,3 0-4 0,0-3 0 0,-4 0-1 16,1-3-7-16,3 1-8 0,0-3 11 0,3 2-11 15,-3 0 10-15,-6-2-10 0,6 0 8 0,-6 0-8 16,3-1 14-16,-6 4-2 0,0-3-1 0,0 2 0 15,0-2 17-15,-9 0 3 0,-3-1 1 0,3 4 0 16,-6 2-5-16,0 0-1 0,-2 0 0 0,-1 5 0 16,3 3 18-16,-6 6 3 0,0-1 1 0,0 5 0 15,-8 4-32-15,8-1-7 0,-6 3-1 0,6 2 0 0,-3 6 4 0,6 0 1 16,1 5 0-16,-1 0 0 0,3 0 11 0,3-2 3 16,3 4 0-16,3-1 0 0,0-4-39 0,6-5-7 15,3-2-1-15,6-1-1 0,0 3 21 0,-3-7 0 16,9-6 0-16,6-3 0 0,-4-5 0 0,4-5 0 15,6-1 0-15,3-4 0 0,0-6 0 0,5-8 0 16,7-5 0-16,-3-8 8 0,2-3 8 0,-11 3 0 16,6-3 1-16,0 3 0 0,-7 3-30 0,1 0-7 15,3 2 0-15,-3-5-1 0,-7 0 21 0,-2-3 0 16,0-10 0-16,0 0 0 0,0-1 0 0,3 6-11 16,-4 0 11-16,1 6-8 0,0 2 8 0,-3 2 0 15,3 1 0-15,-9 2 0 0,3 0 0 0,-7 8 0 16,1 3 0-16,-3 8 0 0,0 0 0 0,-3 8 0 15,-3 5 8-15,0 0-8 0,-3 2 9 0,-3 6-9 16,-3 5 12-16,-2 1-12 0,2 4 24 0,-12 9-3 16,0-1 0-16,3 6 0 0,0 2-1 0,0 6-1 15,-2 5 0-15,-1 2 0 0,0 4-19 0,-3-4 0 0,3 4 0 0,-6-1 0 16,4 0 0-16,2 3 0 0,-6 0 10 16,6 0-10-16,3-5 0 0,6-3 8 0,-3-3-8 15,7-5 0-15,8-8 0 0,0-5 0 0,0-3 8 16,0-5-8-16,8 0-41 15,4-6-11-15,0-7-1 0,6-6-1 0,-3-2-143 16,6-3-29-16,27-18-6 0,-10-1 0 0</inkml:trace>
  <inkml:trace contextRef="#ctx0" brushRef="#br0" timeOffset="213386.69">4047 11197 2718 0,'0'0'60'0,"-6"11"12"0,0-1 2 0,-3 1 2 0,0 2-60 0,3 3-16 16,0-5 0-16,3 2 0 0,0-3 39 0,3 1 5 15,0-11 0-15,3 8 1 0,6-3-36 0,0 1-9 16,0-4 0-16,3-2 0 0,3-5 36 0,6 0 6 16,-6-3 1-16,0-3 0 0,5 0-30 0,-5-2-5 15,0-5-8-15,0 2 11 0,-3 0-11 0,-3 0 0 16,3 0 0-16,-6 0 0 0,3 3 8 0,-6 0-8 16,0 0 12-16,-3 2-4 0,-3 1-8 0,0 2 0 15,3-3-10-15,-9 0 10 0,3 3 12 0,0 1 8 16,-3 1 1-16,-3 1 1 0,3 5-5 0,-6 5-1 15,0 1 0-15,-3 4 0 0,4 3 2 0,-4 3 0 0,0-3 0 16,0 9 0-16,3-1-5 0,3 3-1 16,3-3 0-16,-3 0 0 0,9 3-2 0,0 0-1 0,3-3 0 15,3 3 0-15,-3-6-9 0,9 1-14 0,0-6 3 16,3 0 1-16,3-2 10 0,0-6 0 0,3 0 0 16,3-2 0-16,-4-1 0 0,-2-4 0 0,3-1 0 0,0-2 0 15,0 0 0-15,0-6-10 0,-3 0 10 0,3-2-10 16,-1 0-10-16,1 0-1 0,0-3-1 0,0 3 0 15,0-3 1-15,0 3 0 0,-3-1 0 0,-4 4 0 16,1 2 21-16,-3 0 13 0,0 3-1 0,-3-1-1 16,3 4-23-16,-9 2-4 0,6 2 0 0,-6 1-1 15,0-3 17-15,0 11 0 0,0-1 0 0,0 3 0 0,0 1 0 16,-6-1 0-16,6 0 0 0,-3 3 0 0,0 0 16 0,0-3 0 16,-3 3 0-16,6-3 0 0,0 0-16 0,-6-2 8 15,3-1-8-15,0-2 0 0,6 0 12 0,-3-8-3 16,0 0-1-16,3 3 0 0,3 0-8 15,3-3 0-15,-3-6 0 0,3 1 8 0,3-3-8 0,3-2 0 16,-6-1 0-16,9-2 0 0,-1 0 0 0,1-6 0 16,0 3-12-16,3-2 12 15,-6 2-29-15,3-3 1 0,0 3 1 0,-6 0 0 0,-1 3 11 0,1 3 1 16,-3-1 1-16,3 3 0 0,-6 3 14 0,-6 5 0 16,3-3 0-16,-3 3 0 0,6 5 0 0,-6 1 0 15,0 2 8-15,0 2-8 0,-6 4 25 0,3-1-1 16,-3-3-1-16,3 4 0 0,0 1-2 0,0-1 0 15,-3-1 0-15,6 0 0 0,0-2-9 0,0 2-1 16,-6-2-1-16,6-1 0 0,6-2-10 0,-6-8 0 0,0 0 0 0,0 8 0 16,6-3 0-16,-6-5 8 0,6 3-8 0,3-3 0 15,0 0 0-15,-3 0 0 0,3-3 0 0,0 1-11 32,-3-1-126-32,3 0-26 0,3 1-5 0</inkml:trace>
  <inkml:trace contextRef="#ctx0" brushRef="#br0" timeOffset="213561.75">4866 11525 2700 0,'0'0'120'0,"-3"0"24"0,3 0-116 0,0 0-28 16,0 0 0-16,0 0 0 0,0 0 38 0,0 0 2 15,0 0 0-15,0 0 0 16,9 0-64-16,-4-5-13 0,1 2-3 0,0-2 0 0</inkml:trace>
  <inkml:trace contextRef="#ctx0" brushRef="#br0" timeOffset="-213248.76">2907 12941 518 0,'0'0'46'0,"0"0"-37"0,0 0-9 0,0 0 0 15,0 0 171-15,0 0 32 0,0 0 217 16,0 0-302-16,0 0-18 0,0 0-4 0,9 0-1 16,0 0-36-16,3 0-7 0,23-3 48 15,-14 0-66-15,3 3-3 0,3 0-1 0,6-2 0 16,5-1-8-16,1 1-2 0,3-1 0 0,-1 0 0 16,1 3-8-16,6-2-3 0,2-4 0 0,1 4 0 15,-1-4-9-15,1 1 8 0,3-3-8 0,-4 3 8 16,-2 2 4-16,0-2 0 0,-4 0 0 0,1 2 0 0,-4-2-12 15,-5 2 0-15,-3 3-10 0,0 0 10 16,2 0 0-16,-5 0 0 0,-9 3 0 0,3-1 0 16,-3 1-9-16,-3 0 1 0,-1-1 0 0,-8 4 0 15,3-4-51-15,-6 1-9 0,-6-3-3 0</inkml:trace>
  <inkml:trace contextRef="#ctx0" brushRef="#br0" timeOffset="-212860.07">3050 13171 1292 0,'0'0'28'0,"0"0"7"0,0 0 1 0,0 0 0 0,0 0-36 0,0 0 0 0,9 0 0 0,0-3 0 15,18-2 163-15,-19 2-75 0,13-2 0 16,0 0-13-16,-6 2-3 0,12-2 0 0,-3 2 0 16,2-2-22-16,4 0-5 0,0-1-1 0,-3 1 0 15,11 0-17-15,1-1-4 0,3 1-1 0,5 0 0 16,-5 5-6-16,6 0-2 0,-1 0 0 0,-2 3 0 15,6-1-14-15,-7-2 0 0,4-2 0 0,2 2 0 0,-8 0 0 16,6 2 11-16,5-2-3 0,-5 3-8 0,3-1 0 0,-7-2 0 16,-2 3 0-16,-3-3 0 0,-1 0-11 0,-5 0-2 15,0 0-1-15,-4 3 0 16,-2-1-34-16,-3-2-6 0,-3 3-2 16,-3-3-538-16,0 0-108 0</inkml:trace>
  <inkml:trace contextRef="#ctx0" brushRef="#br0" timeOffset="-212417.98">4708 12806 1846 0,'0'0'82'0,"0"0"17"0,0 0-79 0,0 0-20 0,6-5 0 0,0 2 0 16,0-2 16-16,3 2-1 0,2 3 0 0,-5-3 0 16,3 3-15-16,6 0 0 0,-6 3 0 0,9 0 0 15,6 2 15-15,-3 0 0 0,-3 3 0 0,5-3 0 16,4 3 4-16,0 3 1 0,3-3 0 0,-3 0 0 15,-4 2 3-15,4-2 1 0,-6 6 0 0,0-1 0 16,-3 0-4-16,-3 0-1 0,-1 0 0 0,-2 3 0 16,-3 0-11-16,0 0-8 0,0 0 9 0,-3 0-9 0,-3 2 10 15,-3 1-10-15,0-1 10 0,-3 1-10 16,0-3 12-16,-3 2-4 0,-3-2-8 0,-6 0 12 0,0 0 1 0,-5 0 0 16,-4-3 0-16,-3 0 0 0,-3 1 8 0,-3-4 2 15,-2 1 0-15,2-1 0 0,-3 1-10 0,-2-1-1 16,-1-4-1-16,0 2 0 0,-2 0-3 0,-1 0 0 15,3-1 0-15,-2-1-727 16,5 2-145-16</inkml:trace>
  <inkml:trace contextRef="#ctx0" brushRef="#br0" timeOffset="-211382.97">6229 12615 1868 0,'0'0'41'0,"0"0"9"0,0 0 2 0,0 0 0 0,0 0-42 0,0 0-10 15,0 0 0-15,0 0 0 0,0 0 124 0,-3 6 24 0,-3 4 4 0,0 3 0 16,0 3-60-16,0 3-12 0,0 2-2 0,-6 3-1 16,0 0-21-16,-9 10-4 0,4-2 0 0,-1 5-1 15,0 3 10-15,-3 4 3 0,0 7 0 0,0 2 0 16,-2-6-52-16,-1-2-12 0,-3-2 0 0,3-1 0 15,0-5 0-15,3 0 0 0,4 3 0 0,2-3 0 16,6-3-48-16,0-2-13 0,3-6-3 0,3-2 0 16,6-11-39-16,3-2-8 0,3-11-1 15,3-5-674-15,6-6-134 0</inkml:trace>
  <inkml:trace contextRef="#ctx0" brushRef="#br0" timeOffset="-211130.45">6711 12385 2260 0,'0'0'100'0,"0"0"21"0,0 0-97 0,-3 8-24 16,-3 3 0-16,3 5 0 0,0-1 121 0,-6 7 19 16,0 4 4-16,-3 1 1 0,0 7-57 0,-2-2-11 15,-1 7-2-15,-3 1-1 0,0 2-38 0,3-7-8 16,0 2-2-16,-3 0 0 0,1 3-13 0,2 2-2 15,-9 8-1-15,6-2 0 0,0 2-10 0,-6 6 0 0,6-11 0 0,-2-6 0 16,5 1 0-16,3-8-9 0,3-3 9 0,0-5-13 31,3-1-85-31,0-4-17 0,0-1-3 0,3-4-745 0,3-4-149 0</inkml:trace>
  <inkml:trace contextRef="#ctx0" brushRef="#br0" timeOffset="-210929.51">6089 13152 2016 0,'-3'-2'179'16,"0"-1"-143"-16,-3 1-36 0,0-1 0 16,3 3 192-16,0-3 31 0,0 3 6 0,3 0 2 15,0 0-127-15,0 0-24 0,0-5-6 0,6 2-1 16,6-5-58-16,-3 3-15 0,6 0 0 0,3-1 0 0,5-1 54 0,-2-1 8 16,3 0 2-16,3 0 0 0,6-3-52 0,-1 3-12 15,4-2 0-15,3 2 0 16,-9 0-48-16,-1 0-13 0,-2 3-3 0,-3 2-887 15,3-2-177-15</inkml:trace>
  <inkml:trace contextRef="#ctx0" brushRef="#br0" timeOffset="-209729.25">7000 13155 1522 0,'0'0'33'0,"0"0"7"0,0 0 2 0,0 0 2 0,0 0-36 0,0 0-8 15,0 0 0-15,0 0 0 0,0 0 99 16,6 8 17-16,0-3 4 0,-3 1 1 0,3 2 6 0,-6-8 1 16,0 0 0-16,3 5 0 0,3 3-52 0,-1-3-9 15,-5-5-3-15,0 0 0 0,0 0-7 0,0 0-1 16,0 0-1-16,6-3 0 0,-6 3-28 0,9-2-6 16,0-4-1-16,-3-1 0 0,3-1-9 0,-3-3-3 15,-3-2 0-15,3 0 0 0,-6-1-8 0,0-2 8 16,0 1-8-16,0-4 8 0,-6 3-24 0,-3-2-6 15,0 4-1-15,0 1 0 0,-3 0 50 0,-2 0 9 16,-1 0 3-16,-3 2 0 0,3 0-13 0,-3 3-2 0,-3 0-1 0,0 6 0 16,4-3 0-16,-1 7 0 0,0 6 0 15,-3 3 0-15,0 5-35 0,0-1-8 0,0-1 0 0,1 2-1 16,-1-1 54 0,3 7 11-16,0-1 3 0,3 3 0 15,-3-3-75-15,3 3-16 0,4-3-2 0,-1 5-1 0,3 1 75 0,6-4 14 0,-3-4 3 0,6 0 1 16,3-4-36-16,3-1-10 0,0-6 0 0,6 2 0 15,2-5 0-15,4-2 0 0,0 0 0 0,6-3-12 16,0-3 28-16,3-2 4 0,2-1 2 0,1-4 0 16,-3-3-34-16,0-1-6 0,2-1-2 0,-2-4 0 15,0-2 20-15,0 0 0 0,3-6 0 0,-4 1 0 16,-2-1-8-16,-6 1 8 0,3-1-12 0,-6 6 12 0,-6 0-8 16,-3 5 8-16,3 0 0 0,-3 3 0 15,-4 3 0-15,1 4 0 0,-6 1 0 0,1 5 0 0,2 3 0 16,-6 2 0-16,-3 5 0 0,-3 6 9 0,3 3 3 15,0 5 0-15,-6-1 0 0,3 1 0 0,-3 0-1 0,3 0 0 16,3-3 0-16,-3 0 0 0,1 0-11 0,2-2 8 16,3-1-8-16,3 1 8 0,0-6-8 0,0 3 0 15,6-5 0-15,3-1-11 0,0-4 11 0,6-1 0 16,-1 0 8-16,1-2-8 0,6-3 0 0,-3 0 9 16,3-3-9-16,3-2 0 0,3-6 0 0,-1 1 0 15,4-1 0-15,0-2 0 0,0-3-15 0,-3 3 0 16,2-6 0-16,-5 3 0 0,3-2-8 0,-6-3-1 15,3 0-1-15,-6-1 0 0,-1 4 2 0,-2-1 1 16,3 3 0-16,-6 1 0 0,0 4 22 0,-3 3 0 0,0 0-9 16,-6 8 9-16,0 0 0 0,-3 3 16 0,0 2-4 15,0 3 0-15,-3 5 16 0,-3 0 4 0,0 9 0 0,3-4 0 16,-3 3-12-16,0 0-3 0,-2-2 0 0,2 2 0 16,3 0-8-16,-3-2-1 0,3-1-8 0,0-2 12 15,0 0-12-15,3 0 8 0,3-3-8 0,0 0 0 16,0-2 0-16,3-3 0 0,3 0 0 0,3-3 0 15,-9-5 0-15,12 3 8 0,6-8-8 0,-4-1 0 16,4-4 0-16,-3 2 0 0,6-3 0 0,0-2 0 16,0 2-11-16,0-2-5 0,-1-3 0 0,-2-2-1 15,6 2-11-15,-3 0-1 0,-3-5-1 0,3 0 0 16,-1-3 12-16,-2 0 2 0,0 0 1 0,-3 3 0 0,-3 0 15 16,-3 5 0-16,0 3 0 0,-3 2 0 15,-3 3 0-15,0 3 0 0,-3 5 0 0,-3 0 0 0,0 5 18 16,-3 3 3-16,-3 5 1 0,-3 6 0 0,0-1 0 15,0 1 0-15,0 2 0 0,0 3 0 0,3-3-6 16,3 0-2-16,-3 0 0 0,4-2 0 16,5-3-14-16,0 0 8 0,0-3-8 0,3 0 0 0,5 0 0 0,1-2 8 15,0 0-8-15,0-4 0 0,3-1 0 0,3-1 0 16,0-5 0-16,0 0 0 16,0 0-88-16,0-5-18 0,-4 2-3 0</inkml:trace>
  <inkml:trace contextRef="#ctx0" brushRef="#br0" timeOffset="-209472.41">6991 12607 2026 0,'0'0'44'0,"3"0"10"0,3 6 2 0,0-4 1 0,0-2-45 0,3 0-12 0,0 0 0 0,-1 0 0 16,1 3 89-16,3 5 16 0,3 0 3 0,3 2 1 15,-3 4-36-15,3-4-7 0,-6 1-2 0,6-1 0 16,-1-4-34-16,1-1-7 0,6-2-2 0,-3-3 0 16,-3-3-145-16,3 0-30 0</inkml:trace>
  <inkml:trace contextRef="#ctx0" brushRef="#br0" timeOffset="-208688.82">8289 12713 2278 0,'0'0'50'0,"0"0"10"0,0 0 3 0,0 0 1 0,0 0-51 0,6 0-13 0,0-2 0 0,2-1 0 16,-2 0 62-16,3-2 10 0,3 0 1 0,0-1 1 15,3 1-36-15,0-3-7 0,0-2-2 0,3-1 0 16,0-2 15-16,2-3 2 0,-2 0 1 0,0-2 0 16,6-4-35-16,-3 4-12 0,0-3 9 0,-1 0-9 15,1-1 8-15,0 4-8 0,-3-3 8 0,-3-1-8 16,-6 7 0-16,3-4 8 0,-3 1-8 0,-3 2 0 15,-6-3 11-15,0 1-3 0,0 2-8 0,-6-3 12 0,0 3 13 16,-3 3 3-16,-6 0 0 0,0 2 0 16,-3 1-6-16,-3 4-1 0,-3 1 0 0,4 5 0 15,-1 3 11-15,-3 2 1 0,3 6 1 0,-6 7 0 0,1 3-14 16,2 3-4-16,-3 3 0 0,0 4 0 0,0 6-3 16,1 3-1-16,-4 8 0 0,0 5 0 0,-3 2-3 0,6 1-1 15,-5 2 0-15,5 3 0 0,3 2 0 0,0 1 0 16,1 7 0-16,2-10 0 15,3 0-8-15,-3 0 0 0,0-3 0 0,0 6 0 0,3 2 0 0,1 3 0 16,-1-6 0-16,-3 16 0 0,3-15 0 0,3-11 0 16,-3 0 0-16,6 0 0 0,-3-3 0 0,7-5 8 15,-4-3-8-15,3-7 0 0,3-4 0 0,0-7 0 16,0-3 0-16,3-2 0 0,-3-6 0 0,3 0 0 16,-3-5 0-16,3 3 0 0,3-1 0 0,-3-2 0 15,0-8 0-15,3 0 0 0,0 0 0 0,-6-8 0 16,0-2 0-16,0-1 0 0,-3-2 0 0,3-5-11 0,0-4 11 0,0-4-8 15,3-1 8-15,-2-2 0 0,2 0 0 0,0 3 0 16,3 2 0-16,0 0 0 0,0 3 0 0,3 0 0 16,-3 2 0-16,3 3 0 0,-1 1 0 0,4-1 0 15,0 2 0-15,3 6 0 0,-3-2 0 0,6 2-8 16,-3-8 8-16,3 3 0 0,0-3-9 0,0 0 9 16,3 3-40-1,0-6-3-15,-4 1-1 0,7-1 0 0,-3-2-93 0,0 3-19 16,0-4-4-16,0 4-1 0,0-1-67 0,0 4-12 15</inkml:trace>
  <inkml:trace contextRef="#ctx0" brushRef="#br0" timeOffset="-208471.4">8321 13107 2131 0,'0'0'94'0,"0"0"20"0,0 0-91 0,0 0-23 16,0 0 0-16,0 0 0 0,0 0 161 0,0 0 28 15,0 0 6-15,0 0 1 0,0 0-107 0,0 8-21 16,0 0-4-16,0 3 0 0,-3-3-30 0,3 2-6 16,-3 1 0-16,0 2-1 0,0-2-15 0,0 2-2 15,-2 0-1-15,2 1 0 0,0-7-9 0,0 7 0 0,0-4 0 16,0-2 0 0,3-8-62-16,0 0-18 0,0 0-3 0,6 3-813 0,3-6-164 0</inkml:trace>
  <inkml:trace contextRef="#ctx0" brushRef="#br0" timeOffset="-208331.78">8500 12734 2181 0,'3'-2'96'0,"-3"4"21"16,0-2-93-16,0 0-24 0,0 0 0 0,0 0 0 16,-3 6 57-16,-3 2 7 0,6-3 2 0,0 3 0 15,3 0-53-15,0 0-13 0,0 0 0 0</inkml:trace>
  <inkml:trace contextRef="#ctx0" brushRef="#br0" timeOffset="-207663.56">8643 13176 1843 0,'-6'6'81'0,"6"-1"18"0,-3 0-79 0,3-2-20 15,0 5 0-15,0-6 0 0,0 4 169 0,3-1 31 16,-3-5 5-16,6 3 2 0,-3-1-134 0,6-2-26 15,0 0-6-15,0-2-1 0,0-4-23 0,2-2-5 16,-2-2 0-16,0-1-1 0,3-2-11 0,-3 0 0 16,-3-3 0-16,0-3 8 0,0-2-8 0,0 0 0 15,-3-3 9-15,0 3-9 0,-3 0 8 0,-3 0-8 16,0 0 8-16,-3 5-8 0,0 0 16 0,0 5-2 16,0 1 0-16,-6 2 0 0,3 5 34 0,-3 3 6 15,-3 5 2-15,-2 3 0 0,-1-5-16 0,-3 5-4 16,0 5 0-16,0 3 0 0,6 2-15 0,-5 9-3 0,-1-3-1 15,3 0 0-15,0-1-17 0,6 1 0 0,3-3 8 16,3 3-8-16,3-3 0 0,3 0 0 0,3-2 0 16,3-3 0-16,3-6-10 0,0-4-6 15,3-1 0-15,3-2-1 0,0-3-86 16,3 0-17-16,2 0-3 0,1-6-1 0,0-2-18 16,3-2-4-16,3-3-1 0,-7-1 0 0,-2-1 39 15,-3 1 7-15,0-2 1 0,-3 3 1 0,-3 0 46 16,0 2 9-16,-6 1 1 0,0 5 1 0,-3 5 123 0,0 0 25 0,0 0 5 0,-3 10 1 15,-3 3 18-15,0 1 4 0,-3 4 1 0,0 1 0 16,-3 2-56-16,0 0-11 0,3 0-3 0,-6 6 0 16,4-4-24-16,-4 9-5 0,-3 3 0 0,0 7-1 15,3 5-18-15,-3-2-3 0,0 0-1 0,3-2 0 0,1-4 13 0,2 1 2 16,-6 0 1-16,6 2 0 0,0 3-43 0,0 0-9 16,-3 5-1-16,3-2-1 0,3-6 25 0,-3-2 0 15,1-3 0-15,-1 0 0 0,0-8 0 0,3-5 0 16,0 0 0-16,0-3 0 0,0-2 0 0,0-6 0 15,3 0 0-15,0-5 0 0,-3 3 0 0,3-9 9 16,6-2-1-16,-6 0-8 0,-3-5 20 0,1-3-2 16,2-3-1-16,0-2 0 0,0-8-5 0,0 0 0 15,0-8-1-15,3-6 0 0,-3-10-11 0,6-5-16 16,0-8 4-16,3 5 1 0,3 3 60 0,0 7 12 0,3-2 3 16,3 3 0-16,-1 2-52 0,1 1-12 15,6-1 0-15,3-2 0 0,0-1 0 0,3 6 9 16,2 0-9-16,1 5 12 0,0 1-12 0,3 4 0 0,3 3-10 15,2-2 10 1,4-6-160-16,-3 0-25 0,-1 1-6 0,1-9-1101 0</inkml:trace>
  <inkml:trace contextRef="#ctx0" brushRef="#br0" timeOffset="-206770.42">9360 12502 1267 0,'-9'-8'112'0,"9"8"-89"0,-6 0-23 0,6 0 0 16,0 0 288-16,0 0 52 0,0 0 12 0,0 0 1 0,0 0-215 0,0 0-43 16,9 0-9-16,3-3-2 0,3 0-59 0,0-2-12 15,-3 2-2-15,3 1-1 0,3-6-10 0,-1 3 0 16,1-3 0-16,3 0 0 0,-3 0 10 0,3-3 0 16,-3 1 0-16,-3-4 0 0,-1 1-10 0,-2 3 0 15,0-4 0-15,-6 1 8 0,0 0-8 0,0 0 0 16,-6-1 0-16,0 1 8 0,-6-3 2 0,0 3 0 15,0-3 0-15,-6 0 0 0,0 3 22 0,-5 2 5 16,-7 4 1-16,3 1 0 0,0 4-29 0,-3 2-9 16,-6 8 0-16,-2 7 0 0,-4 4 51 0,0 5 3 15,4 2 1-15,-1 3 0 0,-3 0-32 0,6 3-7 16,-2 8 0-16,2 2-1 0,-3 3-6 0,15-10-1 16,-3 4 0-16,4 4 0 0,-1-1-8 15,3 0 0-15,0-5 0 0,3 0 0 0,3 0 0 0,0 8 0 0,3 0 8 16,6-5-8-16,3-6 0 0,3-4 0 0,-3-7 0 15,6-4 8-15,0-1-8 0,3-10 0 0,-12-8 0 16,24 0 0-16,-3-5-21 0,-1-6 3 0,-2-2 1 0,3 0 0 31,-3-3-16-31,-3 0-3 0,3 0-1 0,-3 0 0 16,-4 3 5-16,1 3 0 0,-3 2 1 0,-3 0 0 0,0 2 17 0,-3 1 3 0,0 5 1 16,-3 3 0-16,3 2 10 0,-3 3 0 0,-3 3 0 0,0 2 0 15,3 3 10-15,0 0 4 0,0 2 1 0,3 3 0 16,-3 0-5-16,3-2-1 0,3-3 0 0,0-3 0 15,3-5-9-15,-9-8 0 0,15 8 0 0,-15-8 0 16,18 5 0-16,3-5 8 0,-1 0-8 0,1-5 0 16,0 0 0-16,-3-3 0 0,-3-3 8 0,0-2-8 0,0-3 0 0,-1 0-17 15,1-2 4-15,0 2 1 0,3 0 12 16,-6 0 0-16,3 3 0 0,-3 0-9 0,-3-1 9 0,0 1 0 16,0 3 0-16,-1-1-8 0,-2 3 8 0,-3-3 0 15,3 4 0-15,-3-1 0 0,-3 2 0 0,0-2 0 16,0 3 0-16,-6 0 0 0,3 2 11 0,-3 0 1 15,0 1 0-15,-5-1 0 0,2 3 18 0,-6 3 4 16,3 2 1-16,-3 0 0 0,-3 1-3 0,0 2 0 16,6 0 0-16,-3 7 0 0,4 1-13 0,-1 3-3 15,0 2-1-15,3 0 0 0,3 0-15 0,3 1 8 0,0-1-8 16,6 0 0-16,0-3 0 0,3-2 8 0,3-3-8 0,3 1 0 16,-3-6 0-16,-9-8 0 0,17 8 0 0,4-3 0 15,0-5-20-15,0 0-3 0,0-5-1 16,0-1 0-1,-4 4-28-15,1-4-5 0,0-2-2 0,0-2 0 16,-3-3-54-16,0 2-11 0,0-2-3 0,0-3 0 16,-4 3 28-16,1-3 6 0,3-3 1 0,-3 1 0 15,0 2 35-15,3 0 7 0,-3 0 2 0,-3 3 0 0,0 2 38 0,0 1 10 0,-3 2 0 16,0 3 0-16,-6 2 49 0,3 0 12 0,-3 3 3 0,-3 3 0 16,-3 5 44-16,-3 0 8 0,0 2 3 0,0 6 0 15,-3 3-49-15,3-1-10 0,0 3-1 0,3 1-1 16,0-1-32-16,0 0-6 0,3-3-2 0,3-2 0 15,3-2-18-15,0-1 0 0,0 0 8 0,3-2-8 16,-6-11-16-16,0 0-8 0,0 0 0 0,15-3-1 16,0-2-220-16,-3-3-44 0</inkml:trace>
  <inkml:trace contextRef="#ctx0" brushRef="#br0" timeOffset="-206620.82">10054 12409 2188 0,'-12'-3'97'0,"9"3"20"0,-3 0-93 16,0 0-24-16,0-2 0 0,0 2 0 0,0-3 56 0,6 3 6 15,-6 0 2-15,6 0 0 16,0 0-154-16,0 0-30 0</inkml:trace>
  <inkml:trace contextRef="#ctx0" brushRef="#br0" timeOffset="-206157.54">10316 12285 1465 0,'9'-19'64'0,"-3"11"15"0,-1-2-63 0,-2-1-16 15,3 3 0-15,-3 0 0 0,-3 0 160 0,0 0 28 16,0 0 7-16,0 3 1 0,0 5-51 0,0 0-9 16,0 0-3-16,0 0 0 0,0 0-55 0,0 11-11 15,-3 2-3-15,0 5 0 0,-3 4-5 0,1-1-2 16,-7 5 0-16,3 1 0 0,-6-1-21 0,3 8-5 16,-6 6-1-16,3 8 0 0,-3 2-11 0,-3 16-3 0,1-5 0 15,-4-3 0-15,3-10-16 0,6 2 10 0,-3-2-10 0,6-1 8 16,0 1-8-16,1-3 0 0,2 0 0 0,3-8 0 15,3-5-12-15,0-8-7 0,0-9-1 0,6-4-1 32,0 0-155-32,0-1-30 0,0 1-6 0</inkml:trace>
  <inkml:trace contextRef="#ctx0" brushRef="#br0" timeOffset="-205964.23">10021 12832 2343 0,'-12'0'104'0,"12"0"21"16,-9-2-100-16,6-4-25 15,-3 4 0-15,3-1 0 0,-3 3 124 0,6 0 20 0,0 0 4 0,0 0 1 16,0 0-53-16,0 0-12 0,0 0-1 0,12-3-1 16,-3 3-46-16,6-2-10 0,0-1-2 0,3 0 0 15,0 1-10-15,2-1-2 0,1 1-1 0,0-4 0 0,0 1-11 0,3 2 0 16,0 1 0-16,-1 2 0 16,-2-6-56-16,0 6-14 0,0 0-2 0,-6 0-1323 15</inkml:trace>
  <inkml:trace contextRef="#ctx0" brushRef="#br0" timeOffset="-205511.39">10536 12848 1382 0,'0'0'123'0,"0"0"-99"16,0 0-24-16,0 0 0 0,0 0 266 0,0 0 48 15,0 0 10-15,0 0 1 0,9-5-211 0,-3 0-42 0,0-3-9 16,3 0-2-16,-3 0-42 0,0 0-9 0,3 0-2 0,-4 0 0 15,-2 3-8-15,0-3 0 0,0 0 0 0,-3 0 0 16,0 0 16-16,0 8-3 0,-3-5 0 0,0 2 0 16,-3-2 31-16,-2 2 7 0,-1 3 1 0,-3 3 0 15,0-1 0-15,-3 1 1 0,0 2 0 0,-3 3 0 16,-3-2-17-16,1 4-3 0,2-2-1 0,-3 0 0 16,3 3-13-16,6-4-3 0,0 1-1 15,6 3 0-15,-3-3-7 0,3 0-8 0,3 0 11 16,3-3-11-16,0 0 0 0,0-5 0 0,0 8 0 0,3 0 0 15,6 0 0-15,3-2 0 0,0 1 0 0,3-1 0 16,0 2 0-16,0 0 0 0,3 0 0 16,-1 2 0-16,1 1-21 0,0-3 1 0,-6 5 1 0,0-3 0 15,0 4-5-15,-3-1 0 0,-3 3-1 0,0-3 0 16,-3 0 9-16,-3 3 3 0,0-3 0 0,-6 3 0 0,0 0 13 16,-3-3 0-16,0-2 0 0,-3 0 0 0,-3-1 0 15,-3-2 0-15,0-3 0 0,1-2 0 0,-1 0 0 16,-3-1 13-16,6 1-4 0,-3 0-1 0,-3-6 4 0,0 0 1 15,4 1 0-15,-4-4 0 0,0 1-13 0,3-6 8 16,0-2-8-16,3-3 0 16,0-2-34-16,4-1-13 0,2-5-2 0,3 1-1 15,0-1-158-15,3 0-31 0</inkml:trace>
  <inkml:trace contextRef="#ctx0" brushRef="#br0" timeOffset="-202557.34">10845 12808 921 0,'0'0'82'0,"0"0"-66"15,0 0-16-15,0 0 0 0,0 0 183 0,0 0 33 16,3-5 6-16,-3 5 2 0,0 0-128 0,0 0-26 16,3 0-5-16,3 0-1 0,-3 3 0 0,3 2 0 0,-6-5 0 0,0 5 0 15,0 9 0-15,0-4 0 16,-3 1 0-16,0 5 0 0,0 2 0 0,-3 3 0 0,-3 3 0 0,4 3 0 16,-1 2 0-16,0 3 0 15,3-1 0-15,-3-2 0 0,6-2-51 0,0-9-13 0,-3 1 0 0,3-3 0 16,3 0 16-16,3-3 1 15,-3-3 0-15,3-4 0 0,3-4-17 0,-1-2 10 0,4 0-10 16,0-5 8-16,3-6 0 0,0-2-8 0,0-3 12 16,0-5-4-16,0-3-8 0,0-2 10 0,-1-6-10 15,1 3 10-15,0 0-10 0,-3 3 0 0,3 2 0 16,-3-3 8-16,3 1-8 0,0-1 8 0,-3 4-8 0,-1-1 8 16,4-3-8-16,-6 3 0 0,3 6 0 0,0-3 0 15,-3 8 0-15,-3-1 0 0,0 4 0 0,-3 4 0 16,-3 6 0-16,0 0 0 0,0 0 0 0,0 0-893 15,-3 11-181-15</inkml:trace>
  <inkml:trace contextRef="#ctx0" brushRef="#br0" timeOffset="-201795.29">11259 12853 2138 0,'0'-5'47'0,"0"3"9"0,0 2 3 0,0-3 1 0,0 3-48 0,0 0-12 16,3 3 0-16,-3 4 0 0,3-1 93 0,-3-1 16 15,0-5 3-15,3 5 1 0,0-2-42 0,3 0-9 16,-3-1-2-16,3-2 0 0,0-2-27 0,0 2-5 16,3-3-2-16,0 0 0 0,-3 3-14 0,9-5-4 15,-3 2 0-15,-1-2 0 0,1 2-8 0,-3-4 8 16,3 1-8-16,-6-2 8 0,3 0-8 0,-3-2 0 16,0-1 0-16,-3 3 0 0,0-2 0 0,0 2 0 0,-6-3-9 0,3 3 9 15,-3 3 0-15,0-6 0 0,-6 6 0 16,0-3 0-16,0 3 0 0,-3 2 0 0,-3 1 0 15,0 2 0-15,-2 0 44 16,2 5 16-16,-3 0 4 0,0 3 0 0,3 0-52 0,-3 5-12 0,3 0 0 16,-5 9 0-16,-1-4 30 0,3 1 3 0,0 2 1 15,6-3 0-15,0 6-22 0,3 0-12 0,3 2 12 16,0 4-12-16,0-1 0 0,6-3 0 0,0 1 0 0,3-4 0 16,3-1 0-16,0-4 0 0,6-2 0 0,3-5 0 15,3-6 26-15,-3-3-2 0,3-2 0 0,0-2 0 16,2-6-95-16,7-3-19 0,-3-2-4 0,3-5-1 15,-3-4-98-15,-1 1-20 0,1-3-4 0</inkml:trace>
  <inkml:trace contextRef="#ctx0" brushRef="#br0" timeOffset="-201487.82">11590 12764 518 0,'0'0'46'0,"0"0"-37"16,0 0-9-16,0 0 0 0,0 0 322 0,0 0 62 16,0 0 13-16,0 0 3 0,0 0-178 0,0 5-35 15,0 0-7-15,-3 0-2 0,3 3-84 0,0 3-17 16,-3-6-3-16,3 6-1 0,-3-1-37 0,3 1-8 15,-3 0-2-15,0 2 0 0,0 0-6 0,0 0-2 16,-3 3 0-16,3 0 0 0,-3 0 9 0,0 5 1 16,0-2 1-16,3 2 0 0,0-5-5 0,0-3 0 15,0 0-1-15,3-2 0 0,0-6-9 0,0 0-2 16,0 0 0-16,0-5 0 0,0 0-4 0,0 0-8 16,9-10 11-16,-3 2-11 0,3-3 9 0,0-2-9 15,0 0 0-15,-3 0 9 0,3-3-9 0,0 3 0 16,-3-1 0-16,2 1 0 0,1 0 17 0,-3 2-1 0,6-2-1 0,-3 0 0 15,0 2-15-15,0-2-12 0,0 2 3 0,0-2 0 16,3 3 9-16,-6-4-8 0,0 4 8 0,0-1-8 16,3 1 16-16,0-1 4 0,-1 1 1 0,1-1 0 15,3 3-13-15,-3-3 0 0,3 1 0 0,0 2 0 16,-3 0-148-16,0 0-33 0,0 0-7 16</inkml:trace>
  <inkml:trace contextRef="#ctx0" brushRef="#br0" timeOffset="-198608.57">12295 11972 460 0,'0'0'20'0,"0"0"5"0,6-2-25 0,-6 2 0 0,3-6 0 0,-3 6 0 15,0 0 359-15,0 0 66 0,0 0 14 0,0 0 2 16,0 0-273-16,0 11-56 0,-3 5-10 0,3 2-2 16,-6 4-37-16,0 4-7 0,-3 6-2 0,-3 5 0 0,0 0-5 15,-3 0-1-15,-2 5 0 0,2 3 0 16,-3 3-15-16,3 2-3 0,-3 6-1 0,0-11 0 15,0 2-1-15,1 1 0 0,-4 0 0 0,0-1 0 0,3-2-12 0,-3 0-2 16,3 0-1-16,-3 13 0 0,7-2-13 0,-1-8 8 16,6-1-8-16,0-10 0 0,0-5 0 0,6-8 8 15,3-3-8-15,0-5 0 16,0-3-40-16,3-5-12 0,3 3-1 0,0-9-816 16,0-7-163-16</inkml:trace>
  <inkml:trace contextRef="#ctx0" brushRef="#br0" timeOffset="-198375.92">11929 12570 691 0,'-9'6'61'0,"9"-6"-49"0,-6 5-12 0,0 0 0 16,0 3 388-16,3-8 74 0,0-2 15 15,3 2 3-15,0 0-275 0,0 0-55 0,0 0-11 0,9 0-3 16,3 0-61-16,0 0-13 0,0-3-2 0,0 3-1 15,3-3 1-15,-3-2 0 0,5 2 0 0,1 1 0 16,3-1-60-16,0-2-14 0,0-1-2 0,9 1 0 16,-10 2 16-16,1-2 0 0,0 3 0 0,-3-1 0 15,3 3-117-15,-6 3-27 0,2-1-6 0</inkml:trace>
  <inkml:trace contextRef="#ctx0" brushRef="#br0" timeOffset="-197876.27">12244 12830 1958 0,'0'0'174'0,"0"0"-139"16,0 0-35-16,0 0 0 0,0 0 156 0,0 0 25 15,0 0 5-15,6 2 1 0,0 4-98 0,0-6-19 16,3 0-4-16,0 2-1 0,0 1-41 0,0-3-9 15,3 0-2-15,-3 0 0 16,0 0-13-16,0 0 8 0,0-3-8 0,0 1 0 0,0-4 8 0,-1 1-8 16,1-3 0-16,0 0 9 0,0-5-19 0,-3 2-4 15,3 1-1-15,-3 2 0 0,0-5 15 0,0 2 0 0,-3 0 0 0,0 3 0 16,0-2 33-16,0-1 10 0,-3 6 1 0,0-3 1 16,0 3-21-16,0-3-4 0,0 5 0 0,0-2-1 15,0 0-3-15,0 2 0 0,0 0 0 0,0 1 0 16,0-1-25-16,-3-2-6 0,3 2-1 0,-3-2 0 15,0 2 30-15,0 1 6 0,0-1 0 0,0 0 1 16,3 3-21-16,-6 0 8 0,0 0-8 0,-3 3 0 16,0 5 21-16,0 0 0 0,-3 2 0 0,1 6 0 15,-7 0 9-15,0 3 2 0,0-1 0 0,0-2 0 16,0 3-8-16,3 2 0 0,-3-5-1 0,4 2 0 16,-1 1-10-16,6-4-1 0,-3 1-1 0,3 3 0 15,3 2-11-15,3 0 8 0,0 0-8 0,6 1 8 16,0-1-8-16,3 0 0 0,3-3 0 0,6-4 0 0,0-4 0 15,0-2 0-15,2-3 0 0,4-5 0 0,-3-2 0 16,3-4 0-16,-3-1 0 0,0-1 0 16,-1-3-58-16,-2-2-10 0,0 0-3 0,0-1 0 15,-3 1-130-15,3-3-27 0,-3 3-4 0,3-3-2 0</inkml:trace>
  <inkml:trace contextRef="#ctx0" brushRef="#br0" timeOffset="-197680.6">12617 12700 1094 0,'-9'0'48'0,"9"0"11"0,0 0-47 0,0 0-12 0,0 0 0 0,-3-3 0 16,3 3 332-16,0 0 65 16,-3 6 13-16,3 2 2 0,0 0-263 0,0-1-53 15,0 7-10-15,-3-1-2 0,-3 3-32 0,-3-3-7 16,3 3-1-16,0-3 0 0,-3 0-18 0,3 3-4 16,-3 3-1-16,3-1 0 0,0 1-11 0,-3 7-2 0,3 3-8 0,3-5 12 15,0-3-12-15,3-2-10 0,0-3 2 0,6-6 0 31,0-2-199-31,3-8-39 0,3-5-8 0,3-6-2 0</inkml:trace>
  <inkml:trace contextRef="#ctx0" brushRef="#br0" timeOffset="-197525.03">12843 12203 1152 0,'0'0'51'0,"-6"0"10"0,0-3-49 0,0 0-12 15,0 3 0-15,0 0 0 0,3 0 131 0,0 0 23 16,3 0 5-16,0 0 1 0</inkml:trace>
  <inkml:trace contextRef="#ctx0" brushRef="#br0" timeOffset="-196584.03">13236 11927 1605 0,'0'0'71'0,"0"0"15"0,3-5-69 0,0 0-17 16,-3 5 0-16,0 0 0 0,0 0 116 0,0 0 20 15,0 0 4-15,0 0 1 0,0 0-29 0,-6 5-7 16,-3 8-1-16,0 1 0 0,0 4-32 0,-3 3-6 16,0 6-2-16,-3 4 0 0,0 7-25 0,0 1-6 15,1 4-1-15,-4 2 0 0,-6 2 9 0,3 1 2 16,-9 2 0-16,12-8 0 15,-5 1-7-15,2 7-2 0,0 0 0 0,0 1 0 0,0-1-34 0,3-5 0 16,1-6 0-16,-4 12 0 0,6-9 0 0,6-5 10 16,0-2-10-16,6-4 8 0,3-4-8 0,3-3 0 15,0-6 0-15,6-5 0 0,0-2 0 0,0-6 0 16,3-2 0-16,5-6 0 16,1-5-31-16,0 0 2 0,3-5 0 0,0-3 0 15,0 0-235-15,3 3-46 0,17-19-10 0,-14 14-1 0</inkml:trace>
  <inkml:trace contextRef="#ctx0" brushRef="#br0" timeOffset="-195987.85">13173 12703 1152 0,'0'0'102'16,"3"2"-82"-16,0-4-20 0,0-4 0 15,0 1 228-15,-3 5 40 0,0 0 9 0,0 0 2 16,0 0-127-16,0 0-24 0,0 0-6 0,0 0-1 15,0 0-38-15,-3 13-8 0,0 3-2 0,0 0 0 0,-3-5-23 16,-3 2-5-16,0 3-1 0,0 2 0 16,0 1-12-16,-2-1-2 0,2 3-1 0,3-7 0 15,0-1-9-15,0 0-1 0,3-5-1 0,0 5 0 0,3-2-18 0,0 2 8 16,3-2-8-16,3-1 0 0,0 1 0 0,3-3 0 16,5-6 0-16,1-2 0 0,0 0-15 0,3-5-6 15,0-3-2-15,0 0 0 16,-3-2-34-16,0-4-7 0,-1 4-2 15,4-1 0-15,-6-5-5 0,3 3-1 0,0-3 0 0,-3 0 0 16,3-2 16-16,-3 2 2 0,0 0 1 0,0-2 0 16,-4 2 42-16,1 0 11 0,-3 0 0 15,3 5 0-15,-3-2 38 0,0 5 10 0,-3 6 1 0,-3 2 1 0,0 0 17 16,0 0 3-16,-3 10 1 0,-3 3 0 0,0 1-13 0,0-1-2 16,0-2-1-16,3 2 0 15,-3 0-23-15,0 3-4 0,4 0 0 0,-4 0-1 0,3-3-18 0,0 0-9 16,0 3 10-16,3 0-10 0,0 2 0 0,0-4 8 15,0-1-8-15,6-3 0 0,0-2 0 0,-1 0 0 0,4-2 0 16,0-6 0-16,3-6 0 0,0 1 8 0,0-3-8 0,3 0 0 16,0-5 0-16,3 2 0 0,-3-2 0 0,2 0 0 15,1 0-20-15,3-1 4 0,-3-2 0 0,3 3 0 16,-3-3-18 0,0 3-3-16,-4 3-1 0,1-1 0 0,-3-2 29 0,-3 2 9 0,0 3 0 0,0 6 0 15,-3-1-8-15,-3 3 8 0,0 3 0 0,0 2 0 16,-6 0 0-16,3 6 19 0,-3 2-3 0,0 0 0 15,-3-2 5-15,3-1 1 0,-3 4 0 0,3-4 0 16,3-2-10-16,-3 8-3 0,0 0 0 0,3 0 0 16,0-11-9-16,0 8 8 0,0 6-8 0,6-9 8 15,-6-10-8-15,6 0 0 0,3 3 0 0,-3 2 0 16,3-5-45-16,0-5-15 0,3-3-2 16,-3 0-1274-16</inkml:trace>
  <inkml:trace contextRef="#ctx0" brushRef="#br0" timeOffset="-195266.04">14030 12867 806 0,'-9'18'72'0,"9"-10"-58"16,-3-3-14-16,3-5 0 0,0 0 464 0,0 0 89 0,0 0 19 0,0 0 3 31,0 0-431-31,6-2-85 0,3-1-18 0,0-2-3 0,0 0-9 0,3 2-1 0,0 0-1 0,0 1 0 15,3-4-27-15,0-2 0 0,3 0 0 0,-7 1 0 16,1-1 0-16,0-3-20 0,-3 0 3 0,0-2 1 16,0 0 25-16,-3 2 6 0,-3-2 1 0,0 0 0 15,0 0-16-15,-3-3-15 0,-3-3 3 0,0 6 1 16,-3-3 11-16,0 3 16 0,-3 5-4 0,0 0-1 16,-6 5 42-16,0 6 9 0,-5 2 2 0,-1 3 0 15,-6 6-33-15,6 1-7 0,-3 1 0 0,4 3-1 16,-7-3 14-16,6 2 3 0,0 3 1 0,3 1 0 15,3-1-33-15,0-3-8 0,4 3 0 0,2-2 0 16,3-1 0-16,0 4 0 0,6-1 0 0,0-3 0 16,6 3 0-16,0-5 0 0,0-2 0 0,5-4 0 15,1-5-49 1,3 1-12-16,-3-4-3 0,6-7 0 0,0-3 0 0,3-2 0 16,3-6 0-16,-4 0 0 0,4-3 0 0,-3 6 0 15,-3-3 0-15,0 3 0 0,-3-3-11 16,0 0-2-16,-7 3-1 0,4 2 0 0,-3 3 66 0,-3-2 12 0,0-3 0 15,-6 13 0-15,0 0 66 0,0 0 6 0,0 0 2 0,0 0 0 0,-6 5-8 0,-3 0-2 16,0 3 0-16,0 3 0 0,-2 5 0 0,-4 2 0 16,3 9 0-16,-3 4 0 0,0 9-51 0,0 0-13 15,0-1 0-15,0 1 0 0,0 0 8 0,4-1-8 16,2 4 11-16,0 2-11 0,0 0 0 0,6 5 0 16,-3 6 0-16,3-6 0 0,0-2 0 0,-3-6 0 0,0-2 0 15,0-3 0-15,3-6 0 0,-3-4 0 16,3-1 0-16,-3 1 0 0,0-3 0 0,0-1-9 0,0 1 9 0,-3 3 0 15,0-1 0-15,0 1 0 0,1-9 0 0,-1 1 0 16,0-6 0-16,0-5 0 0,3 0 0 0,-3-8 0 16,0 0 0-16,0-6 9 0,0-4-9 0,0-9 10 15,0 1-2-15,0-9 0 0,0 1 0 0,0-1 0 16,4 1 4-16,2-1 1 0,-3-2 0 0,6 3 0 16,0-3 1-16,0 2 0 0,3 1 0 0,0-1 0 15,0 1 1-15,2 2 0 0,-2-2 0 0,3 5 0 16,0-3-7-16,3 5-8 0,0-2 11 0,3 2-11 15,0-7 0-15,3 5 0 0,3 0 0 0,3 2 0 0,-1 3 8 16,1 3-8-16,-3 0 0 0,3-6 0 16,0-2-115-16,3 3-26 0,2 7-6 0,-2-5-1292 15</inkml:trace>
  <inkml:trace contextRef="#ctx0" brushRef="#br0" timeOffset="-194236.55">15138 12838 1497 0,'0'0'66'0,"0"0"14"0,0 0-64 0,0 0-16 15,0 0 0-15,0 0 0 0,0 0 160 16,0 0 28-16,0 0 5 0,0 0 2 0,0 0-69 0,0 0-14 16,0 0-2-16,0 0-1 0,0 0-44 0,9 0-9 15,-9 0-1-15,9 0-1 0,-9 0-26 0,8-3-6 16,-2-2-1-16,3 2 0 0,-3-8-8 0,0 3-1 15,3-2-1-15,0-3 0 0,-3 2-11 0,0-2 0 0,0-3-12 0,0 3 12 16,-3-6 0-16,0 1 12 0,-9-1 0 0,3-2 0 16,0 0 12-16,-3 2 4 0,-3-2 0 0,3 11 0 15,-3 4 7-15,-6 4 1 0,3-1 1 0,-2 6 0 16,-4-3 0-16,-3 5 0 0,-6 6 0 0,-9 4 0 16,1 4-13-16,2-1-4 0,3 6 0 0,0 0 0 15,1-3-11-15,-1 0-9 0,6 3 12 0,3-3-12 16,0 1 8-16,3 4-8 0,7 0 0 0,2 1 0 15,0-6 0-15,3 3 0 0,0 0 0 0,6 2 0 16,0 1 0-16,3-6 0 16,6-5 0-16,0-3 0 0,3-3 0 0,5-2 0 0,1-5 0 0,3-6 0 0,6-2 0 15,9-11 0-15,5-2 8 0,-2-6-8 16,0-3 0-16,-4 4 0 0,4-6 0 0,-3 2 0 0,0-5 0 16,2 1 0-16,4-9-12 0,0-8 3 15,2-5-25-15,-5 3-5 0,3 0-1 0,-4 2 0 16,-5 3 7-16,-6 0 1 0,3-5 0 0,-7-6 0 0,1 1 20 0,-3-3 4 15,3-1 8-15,-3 7-13 0,0 4 13 0,-4 8 0 16,1 6 0-16,0 2 0 0,-6 6 0 0,0 4 8 16,0 4 1-16,-6 7 0 0,-3 1 11 0,0 4 1 15,3 1 1-15,-6 0 0 0,0 5-7 0,0 0-2 16,-3 8 0-16,-3 5 0 0,-3 3 2 0,0 5 0 16,0 6 0-16,-3-1 0 0,-3 8-1 0,0 1 0 15,-3 7 0-15,-2 0 0 0,-1 6 1 0,0 0 0 16,-6 2 0-16,-6 0 0 0,1-2 1 0,2 5 1 15,-6 5 0-15,9-13 0 16,4-3 11-16,-4 3 3 0,3 0 0 0,0-2 0 0,3-4-31 0,3-2 0 0,7 3 0 0,-1 8 0 16,6-6 0-16,6-5 0 0,6-5 0 0,9-3-10 15,-1-8-2-15,7-8-1 0,6-7 0 0,3-6 0 32,3-8-142-32,-1-6-28 0,4-4-5 0</inkml:trace>
  <inkml:trace contextRef="#ctx0" brushRef="#br0" timeOffset="-193843.45">15715 12785 288 0,'-12'5'25'0,"9"-2"-25"0,-3 2 0 0,-3 0 0 0,3 0 440 0,3-2 82 16,3 2 17-16,-3 1 3 0,0-1-342 16,3 0-68-16,3 1-13 0,-3-6-3 0,3 5-64 0,3-2-12 15,0-1-2-15,6 1-1 0,-3-3 2 0,3 0 0 16,0-3 0-16,0-2 0 0,3 2-11 0,-3-5-3 15,-3 0 0-15,3-2 0 0,-1-1 0 0,4 1 0 16,-3-1 0-16,0-2 0 0,0 0-25 0,-3-1 0 16,0 1 0-16,-3-3 0 0,0-2 0 0,-3 2 0 15,-3-3 0-15,0 1 0 0,0-3 0 0,-6 7 0 16,3 1 0-16,-3 8 0 0,-3 10 0 0,0 0 0 16,3-2 0-16,-6 5 0 0,-3 0 50 0,-3 3 5 15,1 4 1-15,-10 7 0 0,0-1-21 0,3 5-4 16,0 1-1-16,7-1 0 0,-1 1-11 0,3-6-3 15,3-3 0-15,3-2 0 0,0 3-6 0,6-1-2 16,-3 1 0-16,9-1 0 0,0-2-8 0,3 5 0 16,3 3 0-16,6-5 0 0,0-17 0 0,3-4 0 15,5-6 8-15,4 2-8 16,-3 4-64-16,-6 2-14 0,6-6-3 0,2-1-911 16,1-1-181-16</inkml:trace>
  <inkml:trace contextRef="#ctx0" brushRef="#br0" timeOffset="-193385.67">16266 12689 2649 0,'0'0'58'0,"3"-5"12"0,3 0 2 0,0 0 4 0,0-3-61 0,3 2-15 15,-1 6 0-15,4-2 0 0,3-1 54 0,-3-2 8 16,0 2 2-16,-6-2 0 15,3 0-52-15,-3-3-12 0,3-6 0 0,-6 6 0 0,3-2 0 0,-3 2 0 16,-3 0 0-16,0-3 0 0,-3 3 54 0,-3 0 8 16,0 1 2-16,-3 1 0 0,0 1 0 0,-3 2 0 15,-3 1 0-15,0 2 0 0,-3 2-20 0,1 4-4 16,-1 2-1-16,0 2 0 0,-3 1-11 0,6-1-3 16,0 4 0-16,3-4 0 0,-2 3-13 0,2 1-4 15,3-1 0-15,0 5 0 0,-3-2-8 0,3 5 12 16,6 1-12-16,0-9 12 15,3-3-12-15,0 1 0 0,3 0 0 0,3-4 0 0,0 7-12 0,3-4 0 0,0 1-1 0,6-1 0 16,5 1 13-16,-5-3 0 0,0 0 0 0,3 0 0 16,-3-3 0-16,0 3 0 0,-3 3 0 15,0-3 0-15,-3 0 0 0,-3 2 0 0,-1 1 0 0,-2-1 0 32,-6 1-29-32,0-1-3 0,1 1-1 0,-7 0 0 15,0-3 1-15,-3 2 1 0,3 1 0 0,-3-3 0 0,-6-3 76 0,0 0 15 0,-3 1 4 0,3-1 0 31,1-3-73-31,-1 1-15 0,-3 0-2 0,0-3-1 0,3 0 27 0,-3-3 0 0,1-2 0 0,-1 0 8 16,-6-3 12-16,6-3 2 0,-3 0 1 0,6 1 0 16,1-1-121-16,5-2-24 15,-3 0-5-15,6 0-854 0,0-3-171 0</inkml:trace>
  <inkml:trace contextRef="#ctx0" brushRef="#br0" timeOffset="-192875.44">17311 12179 1785 0,'0'0'159'0,"0"0"-127"0,0 0-32 0,0 0 0 16,0 0 180-16,0 0 31 0,-9 8 5 0,3 5 2 16,-3 3-117-16,-3 8-23 0,-6-1-5 0,0 9-1 15,6 0-24-15,-6 2-6 0,1 3-1 0,-4 6 0 0,-3 2-11 16,3-11-2-16,3 3-1 0,-3 0 0 0,0 3-10 0,4-3-1 15,-1-3-1-15,0 1 0 0,3-6-15 0,0 5 8 16,3-2-8-16,3-8 0 0,0 0 0 0,6-9 0 16,0-1-13-16,6-6 4 15,6-6-159-15,-3-4-32 0,6-4-7 0,3-7-1 0</inkml:trace>
  <inkml:trace contextRef="#ctx0" brushRef="#br0" timeOffset="-192452.98">17450 11927 518 0,'0'0'46'0,"0"-2"-37"0,-3-4-9 0,3 6 0 16,0 0 456-16,-5 3 90 15,-1-3 18-15,0 5 3 0,-3 1-363 0,0 4-72 16,0 1-14-16,0 5-3 0,0 2-63 0,0 3-12 0,-3 3-2 0,0 5-1 16,0 0-15-16,0 3-3 0,3 0-1 0,1 2 0 15,-4-2-18-15,3 0 0 0,3 2 0 0,0-2 0 16,0-3 0-16,3 0 13 0,0 0-2 0,6-2-1 15,3-1-10-15,3-2 0 0,-3-3 0 0,9-2 8 16,-1-9-8-16,4-4 0 0,0-1-10 0,3-5 10 16,0-5-24-16,0-3 2 0,3-3 0 0,-1 1 0 15,1-4 22-15,6-2 0 0,3-2 0 0,-7-1 0 16,-5-2 0-16,3-3 0 0,12-2 0 0,-6-1 0 16,-4 1-56-16,-2 0-6 0,0-1-2 0,-6 3 0 0,0 6 52 15,-6-1 12-15,0 3 0 0,-4 3 0 0,-5 5 64 0,0 6 15 16,-3 2 3-16,-6 2 1 0,-2 6-31 15,-7 5-5-15,-6 9-2 0,0 1 0 0,-3 4 15 16,-3 2 4-16,1 3 0 0,-1 7 0 0,0-2-52 16,6-2-12-16,0 2 0 15,3-3 0-15,1 3 0 0,2 0 0 0,3 0 0 0,3 3 0 0,0-6 0 0,0 6 0 16,3-3 0-16,6-5 0 0,0-6 0 16,0-2 0-16,6-3 0 0,3-5 0 15,6 0-100-15,-3-8-22 0,3 0-5 0,3-5-854 16,2-6-171-16</inkml:trace>
  <inkml:trace contextRef="#ctx0" brushRef="#br0" timeOffset="-192096.53">17855 12756 3110 0,'0'0'68'0,"-3"5"15"0,-3 8 2 0,3-5 3 0,3-8-71 0,0 0-17 0,0 5 0 0,3 3 0 16,0-2 0-16,0-4 0 0,3 6 0 0,0-8 0 15,6-5 0-15,-3 0 0 16,0 2 0-16,3 0 0 0,-3 1 0 0,0-1 0 0,0-5 0 0,3 0 0 16,-1 0 32-16,1-2 2 0,0-6 1 0,-3 2 0 15,0-4-5-15,-3 2-1 0,-3-2 0 0,0-4 0 16,-6 1-41-16,3 0-8 0,-3 0-1 0,-3 2-1 16,0 3 22-16,0 3 8 0,-3 3 0 0,0 4 0 15,0 4 21-15,-2 4 4 0,-1 6 1 0,0 3 0 16,-3 5-12-16,-3 2-2 0,0 6-1 0,0 0 0 15,-3 2-9-15,7-2-2 0,-1 3 0 0,3-9 0 0,6 1-8 0,0-1 0 16,3-2 0-16,3 3 0 16,3-4 0-16,3 1 0 0,0-2 0 0,3-1 0 0,0 0 0 0,3 0 0 15,2 1-12-15,4-7 12 16,-3 1-92-16,0-5-10 0,3-3-2 0,-3 0-1 16,6-5-97-16,-4-1-19 0,1 1-4 0,0-5-561 15,0-1-112-15</inkml:trace>
  <inkml:trace contextRef="#ctx0" brushRef="#br0" timeOffset="-191803.3">18189 12713 2199 0,'12'-10'48'0,"-6"2"11"0,-1-6 1 0,1 1 2 0,0 5-50 0,-3 3-12 0,0-3 0 16,-3 8 0-16,0 0 154 0,0 0 28 0,0 0 6 0,0 0 0 16,0 0-99-16,6 8-20 0,-6 0-4 0,3 3-1 15,0 2 0-15,-3 3 0 0,0-3 0 16,-3-3 0-16,3 1-51 0,-3 0-13 0,3 2 0 0,0-3 0 16,0 1 0-16,0 0 8 0,0-3-8 0,0 2 0 15,0-2 16-15,0 0-2 0,0-3-1 0,0-5 0 16,0 0 4-16,0 0 1 0,0 0 0 0,0 0 0 15,0 0-6-15,0 0 0 0,0 0-1 0,0 0 0 16,6-2-11-16,3-4 0 0,-3 4 0 0,3-4 8 16,-3 4-8-16,3-1 0 0,-3-5 0 0,0 3 0 15,0 0 0-15,0-3 0 0,0 0 0 0,0-5 0 16,0 2 0-16,3 0 0 0,-4-5 0 0,4 3 0 16,0-5 16-16,0-1 0 0,0-2 1 0,0-3 0 15,9 0-37-15,-6 3-8 0,3-3-2 0,3 3 0 16,5 0-42-16,-2 3-9 0,-3 2-2 15,0 2-893-15,0 4-180 0</inkml:trace>
  <inkml:trace contextRef="#ctx0" brushRef="#br0" timeOffset="-190985.37">19010 12216 403 0,'6'-3'36'0,"-3"3"-36"0,-6-2 0 0,3 2 0 16,0 0 322-16,9-6 58 0,0-2 11 0,3 0 2 15,0 3-233-15,0-8-46 0,6 0-10 0,-4-1-1 16,4-1-7-16,0-1 0 0,-3 0-1 0,3-3 0 15,-3 1-62-15,0 2-12 0,-3 0-2 0,2 3-1 0,1 0-6 0,3-3-2 16,-6 0 0-16,0 0 0 0,-3 0 11 0,0 3 3 16,0-3 0-16,-6 3 0 0,-3-6-13 0,0 3-3 15,3-2 0-15,-3-1 0 0,-3 1 13 0,-3 2 3 16,0 3 0-16,-3-1 0 0,3 4 19 0,-3 5 4 16,-6 2 1-16,3 6 0 0,-9 7 6 0,1 1 2 15,-7 5 0-15,-3 5 0 0,-6 0-34 0,4 3-6 16,-1 5-2-16,0 3 0 0,-3 5 6 0,4-3 2 15,2 8 0-15,0 1 0 0,3 2-10 0,1 0-1 16,-1 0-1-16,3 0 0 0,0-3-10 0,0 0 10 16,1-2-10-16,2 0 10 0,6-1-10 0,0-4 0 15,3 4 0-15,0-4 8 0,3-6-19 0,3-11-4 16,6 1-1-16,-3-1 0 0,6-2 30 0,3-2 6 0,0-1 0 16,3-5 1-16,0 0-21 0,9-6 8 15,3-4-8-15,-3-4 0 0,2-4 0 0,4-9 0 0,0-2 0 0,0 0 0 16,6-6-14-16,-4 4-7 0,4-1-2 0,0 3 0 15,0 0 8-15,-7 7 2 0,1 1 0 0,-3 5 0 16,-3 3-31 0,-6 2-5-16,-3 1-2 0,-3 4 0 0,0 1 41 0,-6 2 10 0,-3 3 0 0,-3 3 0 15,-3 2 27-15,-3 0 7 0,0 3 2 0,0 0 0 16,3 2-25-16,0-2-11 0,-3 3 10 0,3-3-10 16,-5 0 14-16,2-1-3 0,0-1-1 0,0-4 0 15,0 3-1-15,3-2 0 0,0 2 0 0,0-2 0 16,0-3-9-16,3 0 8 0,3 0-8 0,0 0 8 15,0-3-8-15,3-2 0 0,0 2 0 0,3-3 0 16,0 4 0-16,3-4 0 0,-6-2 0 0,9 6 0 0,0-6 0 16,3 2 0-16,3-2 0 0,0 3 0 15,0-3-9-15,0 0-1 0,-1-3 0 0,4 3 0 16,0-2-137-16,3-4-27 0,-3 4-6 0,0-4-1106 16</inkml:trace>
  <inkml:trace contextRef="#ctx0" brushRef="#br0" timeOffset="-190380.13">19415 12412 2732 0,'0'0'60'0,"-6"0"13"0,0 2 3 0,6-2 0 0,0 0-61 0,-6 3-15 0,6-3 0 0,-3 0 0 16,-3 5 65-16,0 0 11 15,3 6 1-15,0 2 1 0,3-5-49 0,-3 5-9 0,-3 1-3 0,3-1 0 16,0 0 1-16,0 3 0 15,0 0 0-15,-2 5 0 0,-4 0 3 0,3 0 1 0,-3 1 0 0,3-1 0 16,0-3 10-16,3 1 1 0,0 2 1 0,-3-5 0 16,3-6-34-16,3 1 0 0,3 2 0 0,0-5 0 15,-3-8 0-15,9 0 0 0,0-2 0 0,0-1 0 16,3-5 0-16,-1 0-16 0,4 0 2 0,3-5 0 16,0 0 22-16,3-6 5 0,-6 1 1 0,9-9 0 15,-4-2-62-15,1 5-13 16,3 0-3-16,-3 1 0 0,-3 4 52 0,0 3 12 0,-6 3 0 0,2 5 0 15,-5 0 0-15,-3 3 0 0,3-1 0 0,-6 4 0 0,-3 2 0 16,0 0 0-16,0 0 0 0,3 8 0 0,-3 5 48 16,-3 0 13-16,0 3 3 0,-3 3 0 0,0 2-52 0,0 0-12 15,-3 5 0-15,3-4 0 0,-2 1 0 0,-1-1 0 16,3-4 0-16,0-2 0 0,0-3 0 16,3-2 0-16,0-1 0 0,6 1 0 0,-3-6 0 0,0-5 0 15,0 0 0-15,12 3 0 0,0 0 0 0,0-6 0 16,-1-2 0-16,1-6 0 0,3 0 0 0,-3-4 0 15,3-1 0-15,-3-3 0 0,6-2 0 0,-6 0 0 16,6-6 0-16,-4 4 0 0,4 1 0 0,0 1 0 16,0 3 0-16,-3 2 0 0,3 3-10 0,-3 2-5 15,-3 3-1-15,-1 5 0 0,-2 1 16 0,-9 2 0 0,0 0 0 16,0 0 0-16,3 8 12 0,0 2 3 16,-6 4 0-16,0-1 0 0,-3 5-15 0,0 1 0 15,3-1 0-15,1 1 0 0,-7-3 0 0,3 2 0 16,3-2 0-16,0 0 0 0,3 0 0 0,0 0 0 15,0 0 0-15,0-3 0 0,3-3 0 0,0 4 0 0,0-4 0 16,3 1 0 0,0-6-100-16,2 0-22 0,1 1-5 0,0-6-1229 15</inkml:trace>
  <inkml:trace contextRef="#ctx0" brushRef="#br0" timeOffset="-189619.33">20237 12679 1958 0,'0'0'43'0,"0"0"9"0,0 0 1 0,0 0 3 0,0 0-45 0,0 0-11 0,8 0 0 16,-2 2 0-16,0-2 104 0,-3 0 20 16,3 0 3-16,0-2 1 0,3-1-28 0,-3 1-4 0,3-4-2 0,-3 4 0 15,3-4-55-15,6-2-11 0,-3-2-3 0,0-1 0 16,-3-2-13-16,2-3-2 0,4 3-1 0,-3-6 0 16,0 3 8-16,0 1 2 0,-3-1 0 0,3 0 0 15,-3 0-19-15,-3 3 0 0,-6 0 0 0,0 5 0 16,0 0 0-16,-6-3 0 0,0 0 0 0,0 1 0 15,-3-1 16-15,-3 1-1 0,3-1 0 0,-9 1 0 16,0-1 25-16,1 6 6 0,-4 2 1 0,0 6 0 0,0 2-27 16,3 3-4-16,-3 3-2 0,1 2 0 0,2 3 0 15,0 2 0-15,0 3 0 0,0 6 0 0,3-1-14 0,3 6 11 16,0-3-11-16,1 3 10 0,2-3-10 0,3-3 0 16,0-2 0-16,6 0 0 0,0-3 0 0,3-2 0 15,6-3 0-15,-3-6 0 0,5-2 0 16,1-3 0-16,3-2 0 0,0-3 0 15,0-3 0-15,3-5 0 0,3-2 8 0,0-3-8 0,-1-3 0 0,1-3 0 16,3-2 0-16,3-11 0 16,-3 3 0-16,-1 3 0 0,-2-3 0 0,0 5 0 0,-6 3 0 0,0 2 0 15,0 3 8-15,-3 3-8 0,-3 5 0 0,-3 0 0 16,-6 8 0-16,0 0 0 0,0 0 0 0,3 3 0 16,-6 5 0-16,0 2 0 0,-6 1 0 0,3 5 0 15,0 2 0-15,-3 3 0 0,0 1 10 0,0 4 0 0,3 1 0 16,0-1 0-16,-3-2-10 0,6 0 0 0,-3-3 0 15,6-5 0-15,0-3 0 0,0-2 0 0,3-1 0 0,3-2 0 16,0-3 0-16,6-2 0 0,-3-3 0 0,9-3 0 31,3-2-67-31,-4-6-12 0,4-2-2 0,0-3-1 16,-3-5-124-16,3-3-25 0,0-7-5 0</inkml:trace>
  <inkml:trace contextRef="#ctx0" brushRef="#br0" timeOffset="-189350.76">21073 11636 2077 0,'6'-18'92'0,"-3"10"19"0,0 0-89 16,0 0-22-16,-3 0 0 0,3 3 0 15,0 0 148-15,-3 2 26 0,0 3 5 0,0 0 1 16,0 0-80-16,3 5-15 0,-3 6-3 0,-3 5-1 0,0 2-25 0,-3 9-4 16,-3-1-2-16,-3 8 0 0,0 4-15 0,-3 1-3 15,0-2-1-15,-3 6 0 0,1 2-3 0,-4 5-1 16,-9 8 0-16,3 3 0 0,6 0-9 0,-2-3-2 15,-4 3 0-15,0-3 0 0,0-2-16 0,6-4 10 16,-2 4-10-16,8-11 8 16,3-5 15-16,0-1 2 0,3-4 1 0,0-1 0 0,6-5-39 0,0-2-8 15,0-3-2-15,6-1 0 0,0-4 7 0,3-9 0 0,3-2 1 16,0-5 0 0,6-3-117-16,0-5-23 0,2-6-5 0,1-2-1205 0</inkml:trace>
  <inkml:trace contextRef="#ctx0" brushRef="#br0" timeOffset="-188847.86">21177 12443 1605 0,'0'0'71'0,"6"-2"15"0,0-1-69 0,3 0-17 0,-3 1 0 0,3-1 0 16,0 0 97-16,0 1 16 0,-3-3 3 0,3 2 1 16,0 0-44-16,-4 1-9 0,1-4-1 0,0 4-1 0,0-4-26 0,-3 4-6 15,3-4-1-15,-6 6 0 16,0 0 46-16,-3-5 9 0,0 3 1 0,0-4 1 0,-3 1 4 0,0 2 1 16,-5 1 0-16,2 2 0 0,-6-3-15 0,3 3-4 15,-6 5 0-15,0 1 0 0,0-1-19 0,0 0-4 16,0 6-1-16,4-1 0 0,-4-4-19 0,0 4-4 15,6 1-1-15,-3 2 0 0,6-2-11 0,0-1-2 16,0 3-1-16,3-2 0 0,6 2-10 0,0 0 0 16,0 1 0-16,6-1 0 0,0 0 0 0,0-5 0 15,3 0 0-15,0-3 0 16,0 1 0-16,0-1 0 0,3-2 0 0,0 2-11 0,3 3-7 0,-3 0-2 16,-1 0 0-16,1 5 0 15,0 0-6-15,0 0-2 0,-6-2 0 0,0 2 0 0,-3-2 16 0,0 2 4 0,-3-2 0 16,-3-1 0-16,-6 1 8 0,3-1 0 0,0-2 0 0,-3 0-8 15,-3 0 8-15,0-3 0 0,1 1 10 0,2-1-10 16,-3 0 17-16,0-2-2 0,0 2-1 0,0-5 0 16,0 3-2-16,-3-3-1 0,3 0 0 0,-3 0 0 15,1-3-11-15,-1 3 0 0,0-5 0 0,3 0 8 16,-3-1-28 0,3-2-5-16,3 0-2 0,3-5 0 0,3 0-183 15,0-6-37-15</inkml:trace>
  <inkml:trace contextRef="#ctx0" brushRef="#br0" timeOffset="-188299.27">22046 11930 2354 0,'0'-18'104'0,"0"10"22"0,0 0-101 0,0 0-25 0,0-3 0 0,0 3 0 15,-3-2 102-15,3 2 15 0,3 2 3 0,0 1 1 16,-3 5-53-16,0 0-10 0,6 0-2 0,0 3-1 15,6-1-19-15,0 6-4 0,3 0-1 0,3 6 0 16,0 1 5-16,-4 4 0 0,-2 2 1 0,6 0 0 16,-3 3-16-16,3 5-3 0,3 3-1 0,0 5 0 0,-1-3 12 0,-2 3 3 15,3 6 0-15,-3-1 0 16,-3-2-32-16,-3-1-10 0,0 4 0 0,0-1 0 0,0-2 10 0,-4-3 0 16,1 0 0-16,0 0 8 0,0-5-8 0,0-6 0 15,0 3 0-15,0-2 0 0,-3-6-19 16,0 0-5-16,0-5 0 0,-3 0-1 15,3-3-99-15,-3-2-19 0,-3-3-4 0,3-1-1169 16</inkml:trace>
  <inkml:trace contextRef="#ctx0" brushRef="#br0" timeOffset="-188027.53">21829 12729 2948 0,'0'0'65'0,"6"-10"14"0,0-4 2 0,3-2 1 0,3-2-66 0,3-9-16 0,2-4 0 0,4-1 0 16,3-5 28-16,6-3 1 0,9 1 1 0,2-6 0 16,10-3 8-16,5 0 2 0,4 1 0 0,-1-6 0 15,-5 5-29-15,6-2-11 0,5 5 8 0,7-3-8 16,-10 9 0-16,-2 4 0 0,-7 1 8 0,1 5-8 15,-10 0 0-15,-5 5 0 0,-3 0 0 0,-1 3 0 16,-5 5-86 0,-6 3-16-16,-3-1-3 0,-3 4-784 0,-6 2-157 0</inkml:trace>
  <inkml:trace contextRef="#ctx0" brushRef="#br0" timeOffset="-181858.1">6333 13782 748 0,'-6'13'33'0,"6"-13"7"16,0 0-32-16,0 0-8 0,0 0 0 0,0 0 0 0,-3 0 270 0,0-2 52 0,-3 2 10 0,0 2 3 16,3-2-216-16,-9 3-43 0,6 2-9 0,0 1-2 15,-3-1 27-15,1 8 6 0,-1 0 1 0,-6 3 0 16,0 5-5-16,-3 1-1 0,-3 4 0 0,0 0 0 16,-2 6-23-16,2-3-5 0,-3 3-1 0,-3 0 0 15,3 2-51-15,-3 1-13 0,-2 4 0 0,-1 9 0 16,0 5 32-16,3 0 3 0,4 2 1 0,-4-2 0 15,3-5-7-15,3-3-1 0,6 0 0 0,0 0 0 16,3 0-43 0,7-3-9-16,2-2-1 0,3-3-1 0,0-3 26 0,5-7 0 0,1-3 0 0,3-3-8 15,-9-5 0-15,6-3 0 0,6-3 0 0,0-2 0 16,0-2-17 0,3-4-3-16,0 1-1 0,0-3-907 0,0 0-180 0</inkml:trace>
  <inkml:trace contextRef="#ctx0" brushRef="#br0" timeOffset="-180753.6">6437 14441 460 0,'0'0'41'0,"0"0"-33"0,0 0-8 0,0 0 0 15,0 0 284-15,0 0 54 0,0 0 11 0,-3 5 3 16,0 1-231-16,-3-4-45 0,0 3-10 0,0 1-2 16,0 2 0-16,0 0 0 0,-2 2 0 0,-1 1 0 15,0-1 0-15,-3 4 0 0,-3-4 0 0,0 1 0 0,0 2 0 0,3 3 0 16,-6 0 0-16,3 0 0 15,4 0 0-15,-4 2 0 0,0-2 0 0,3 2 0 0,0 1-51 0,3-1-13 16,3 1 0-16,3-3 0 0,-3 0 0 0,9 0 0 16,0-6 0-16,3 1 0 0,3-6 0 0,3 0 0 15,6-5 0-15,3-5 0 0,-7-3 0 0,7-2 0 16,3-4 0-16,3-2 0 0,3-2 16 0,-6 2 0 16,2 0 0-16,-5 0 0 15,3 3-77-15,-6 0-15 0,0 0-4 0,3-1 0 16,-7 1 10-16,1-3 2 0,-3 0 0 0,0 3 0 15,0 3 44-15,-3-1 10 0,-3 0 2 0,0 4 0 0,0 1 22 0,0 4 5 16,-3-6 1-16,-3 8 0 0,0 0 38 0,0 0 8 16,0 0 2-16,0 0 0 0,0 0 0 0,0 0 0 15,-3 8 0-15,0 0 0 0,0-1-33 0,-3 1-7 0,3 3 0 16,0 0-1-16,-3-1 14 0,0 1 3 16,0-1 1-16,-3 4 0 0,3-1-33 0,0 0-8 0,-3 3 0 15,3 0 0-15,0 0 25 0,0-1 3 16,0 1 1-16,3 3 0 0,0-3-7 0,3 0-2 0,0 0 0 0,0-1 0 15,3-1-12-15,3-4-8 0,0-2 8 0,3-3-8 16,0 1 0-16,6-6 8 0,0 0-8 0,3 0 0 16,-3-6-40-16,3 1-12 15,2-3-2-15,-2 0-893 0,0-5-178 0</inkml:trace>
  <inkml:trace contextRef="#ctx0" brushRef="#br0" timeOffset="-180042.38">7101 14504 2062 0,'0'0'45'0,"0"0"10"0,0 0 1 0,0 0 3 0,0 0-47 0,-9 3-12 0,3 0 0 0,-3-1 0 16,3 4 96-16,-3-1 16 0,3 0 4 0,3 1 1 15,-6 2-36-15,3-1-7 0,-2 7-2 0,-1-1 0 0,0 0-25 0,0 3-6 16,0 0-1-16,0 2 0 0,0 4-13 0,0-7-3 16,0 4-1-16,0-1 0 0,0 4-11 0,0-6-1 15,0-1-1-15,6-1 0 16,-3-4 15-16,3 1 3 0,0-1 1 0,1-2 0 0,4-2-29 0,-2-4-20 16,0-2 4-16,12-5 0 0,3-6 16 0,3-2 0 15,0-3 8-15,6-2-8 0,0-1 8 0,2 3-8 16,4-2 0-16,0 2 0 0,-9-3 0 0,3 6 0 15,2-3 0-15,1 3 0 0,0 0-12 0,-3 2-1 16,-6 1-1-16,-1 2 0 0,-2 2 0 0,-3 4 0 16,0-3 0-16,-3 5 0 0,-9 0 14 0,6 2 0 15,-3 3 0-15,0 3 0 0,-3 0 0 0,0 3 0 16,-3 0 0-16,-3-1 0 0,0 3 25 0,0 1-1 16,-3 4-1-16,-3 1 0 0,3 2 0 0,0-3 0 15,-2-2 0-15,-1 5 0 0,3 1-11 0,0-1-1 16,6-3-1-16,3 1 0 0,-3-3-24 0,3-3-5 0,6-3-1 0,3-2 0 31,0-2-28-31,3-4-5 0,-1-4-2 0,7-1-1273 0</inkml:trace>
  <inkml:trace contextRef="#ctx0" brushRef="#br0" timeOffset="-179081.57">7964 14258 345 0,'3'-5'31'0,"3"-3"-31"0,-6 3 0 0,3-3 0 16,3 0 278-16,0 0 50 0,-3 3 9 0,0-1 3 15,3 1-150-15,0 0-30 0,-3 0-5 0,3 2-2 16,-3-2-41-16,3 2-8 0,3-2-1 0,0 2-1 16,-3 0-30-16,-1 1-7 0,4-1-1 0,3 1 0 15,0-1-41-15,0-2-9 0,3-1-2 0,0 1 0 16,3-3 0-16,3 0 0 0,-4-2 0 0,1 2 0 16,0-6-3-16,0 1-1 0,0 0 0 0,-3-6 0 15,3 1-8-15,-6 2 0 0,-1-3 0 0,4 1 0 16,-6 2 28-16,0 0 3 0,0 0 1 0,0 0 0 15,-3 1-17-15,-3-1-3 0,3 0-1 16,-3-3 0-16,-6 6 13 0,0-3 4 0,0 3 0 16,-3 2 0-16,0-2-2 0,-3 8 0 0,0-3 0 0,0 8 0 15,-6-3 4-15,-2 6 1 0,-4 5 0 0,0 0 0 16,-6 8-6-16,-3 2-1 0,-5 3 0 0,2 1 0 0,3 1-7 16,3 4-1-16,0 5-1 0,1 2 0 0,-1 0-15 0,3 1 8 15,0-1-8-15,3 1 0 0,4-1 9 16,-1 3-9-16,-3 0 8 0,0 3-8 0,0-1 20 15,-3 1-2-15,1 2 0 0,-1-2 0 0,0-3-18 16,9-10-16-16,-3-1 4 0,0-2 0 0,3 0 12 16,4-3-9-16,-4 0 9 0,6 0-8 0,-3-2 8 0,0 5 0 15,0-6 0-15,3 1 8 0,0-6-8 0,6 0 0 16,3-5 0-16,0 0 0 0,0-5 0 0,6-3 0 16,3-3 0-16,0-2 0 0,-3-3 0 0,6-3 0 0,3-2 0 15,6 0 0-15,2-1 0 0,4 1 0 0,3-3 0 16,0 0 0-16,-3-2 0 0,-1-1 0 0,1 1 0 15,0 5 0-15,3-3-10 0,-7 5 10 0,-2 1-12 0,0 2 12 16,-3 2-16-16,-3 1 4 0,-6 2 1 0,0 3 0 16,0 3 11-16,-3 2-12 0,-3-2 12 0,-3 5-12 15,-3 0 0-15,-3 0-1 0,-3 0 0 16,0 2 0-16,-3 1 21 0,0-3 4 0,3 5 0 0,-3-5 1 16,0 3-13-16,-3-1 8 0,3-2-8 0,1 3 0 15,2-3 10-15,-3 2-10 0,3-2 10 0,-3 0-10 16,0 3 10-16,3-3-10 0,0 0 10 0,0-1-10 15,0 1 8-15,3 0-8 0,3-2 0 0,0-1 0 16,3 0 0-16,3-2 8 0,3 2-8 0,0 0 0 16,3-2 0-16,-3 0 0 0,6-6 8 0,0 8-8 15,0 3 0-15,3-5 0 0,3-8 0 0,-1-1 0 0,4 6 0 16,3-2 0-16,0-1 0 0,0 3 0 0,5 8 0 0,1-3 0 16,0-5-11-16,3-5 11 15,-3 0-192-15</inkml:trace>
  <inkml:trace contextRef="#ctx0" brushRef="#br0" timeOffset="-178793.32">8866 13795 1843 0,'0'0'81'0,"0"0"18"0,0 0-79 0,0 0-20 0,0 0 0 0,0 0 0 15,-6 8 208-15,0-2 39 0,0 4 7 0,3 1 2 16,-6 2-142-16,3 3-28 0,-6 5-6 0,4 6 0 16,-4-4-26-16,0 6-5 0,-3 3-1 0,-3 5 0 15,0-2-6-15,-3 2-2 0,-6 2 0 0,1 4 0 16,-1-1-8-16,0 0-1 0,0 6-1 0,6-11 0 16,1 0-2-16,-1 0-1 0,0 3 0 0,3-6 0 15,0-2-38-15,6-3-7 0,0-3-2 0,4 6 0 16,2-3 20-16,3-7 0 0,6-4 0 0,3-2 0 15,5-6-75-15,4-4-11 0,3-4-2 0,3-4-896 16,0-6-178-16</inkml:trace>
  <inkml:trace contextRef="#ctx0" brushRef="#br0" timeOffset="-178295.09">8795 14573 1036 0,'-6'16'92'0,"6"-16"-73"16,-3 8-19-16,-3 0 0 0,3 0 260 0,0 0 48 15,-3 0 9-15,3-3 3 16,3-5-160-16,0 0-32 0,0 0-7 0,0 0-1 0,0 0-64 0,6 3-14 16,0-3-2-16,0 0-1 0,3 0-21 0,-3-6-4 15,6 1-1-15,-4-3 0 0,4 0 6 0,-3-5 1 16,0 2 0-16,3-2 0 0,0 0-20 0,0-3-17 16,-6-2 3-16,3-1 1 0,0-5 13 0,-3-2 0 15,-3-1 0-15,0 1 0 0,-3 5 0 0,0 0 10 0,-3 5-2 0,-6 2 0 16,0 7 29-16,0 4 6 0,-6 3 1 0,3 5 0 15,-6 6 20-15,0 2 4 0,1 6 0 0,2-4 1 16,0 7-26-16,-3-1-6 0,0 3-1 0,-3-3 0 16,3 3-16-16,0-3-4 0,4-5-1 0,-7 10 0 15,6-2-15-15,6-3 8 0,-3-5-8 0,9-6 0 16,3-2 0-16,0 3 0 0,6-3 0 0,0-3 0 16,3 1 8-16,3-4-8 0,0 1 0 0,6-3 0 15,2 0 0-15,-2-5 8 0,0-1-8 0,3 1 0 16,-6-6 0-16,3 1 0 0,0-1-12 0,-4 1 12 15,4-1-16-15,-6 0 4 0,3 1 1 0,0 2 0 16,-3 3 11-16,-3-1-12 0,-9 6 12 0,0 0-12 16,0 0 12-16,0 0 0 0,0 0 0 0,0 0 0 15,0 6 0-15,0 2 0 0,-6 2 0 0,3 1 0 16,0-1 0-16,0 1 0 0,0-3 8 0,0 0-8 0,-3 8 0 16,6-6 9-16,0-4-9 0,0 1 0 0,0-7 0 15,3 3 0-15,0 0 0 16,6 2 0-16,3 0 0 0,0-2 0 0,3 0 0 0,-4-1 0 15,1 1-171-15,0-3-31 16</inkml:trace>
  <inkml:trace contextRef="#ctx0" brushRef="#br0" timeOffset="-177529.65">9479 14391 1846 0,'6'0'40'0,"-6"-3"9"0,0 3 2 0,6 0 1 0,-3-3-41 0,0 1-11 0,-3 2 0 0,6 0 0 0,-3-3 67 0,0 0 11 15,3 3 2-15,-3-2 1 0,6-1-51 0,-6 3-10 16,-3 0-3-16,6-2 0 0,-6 2 10 0,3 0 1 16,-3 0 1-16,0 0 0 0,0 0 35 0,0 0 8 15,0 0 0-15,0 0 1 0,0 0 1 0,0 0 0 16,0 0 0-16,-6-6 0 0,-3 1-18 0,0 2-4 16,-3 3-1-16,0 0 0 0,0 0-7 0,0 6-2 15,-3-1 0-15,-2 0 0 0,-1 0-25 0,-3 1-5 16,3 2 0-16,-3 0-1 0,0 0 5 0,1 0 2 15,5 2 0-15,-3-2 0 0,3-3 1 0,0 3 0 16,3-2 0-16,0 1 0 0,0-4-19 0,3 2-17 16,3 1 3-16,0-1 1 0,1 0 13 0,5 1 0 0,0-6 0 15,0 8 0-15,0-3 0 0,5 3 0 0,1-3 0 16,3 3 0-16,0 0 0 0,3 0 15 0,3-3-3 16,0 3-1-16,3 0-11 0,-3-3 0 0,6 1 0 15,-1 2 0-15,-2-3-23 0,0 5 0 0,-3-2 0 16,-3-2 0-16,0-1-11 15,-6 0-2-15,3 1-1 0,-6 1 0 0,-3-1 37 0,0-1 0 0,-6 0 0 16,0 3 0-16,-6 0-16 0,0-2 4 0,-6 1 0 0,3-1 1 16,-3-1 11-16,0 0 16 0,-2-2-4 0,-1 2-1 15,3-2 5-15,0 0 0 0,0-1 1 0,0-2 0 16,3 0-4-16,-2-2-1 0,2 2 0 0,-3-3 0 16,0 0-12-16,3-2 9 0,0 2-9 0,3 1 8 0,0-4-8 15,3 4 0-15,1-4 0 0,8 6 0 0,0 0 0 16,0 0 0-16,0-5 0 0,0 0 0 15,6 0-54-15,2 2-6 0,7-2-2 16,-3 2 0-16,3-2-147 0,0-3-30 16</inkml:trace>
  <inkml:trace contextRef="#ctx0" brushRef="#br0" timeOffset="-176990.19">9905 14391 1882 0,'0'0'84'0,"0"0"16"0,0 0-80 0,0 0-20 0,0-3 0 0,3 0 0 15,-3 1 76-15,3-1 12 0,3 0 1 0,-3 3 1 16,0-5-51-16,3 3-11 0,0-1-1 0,-3 0-1 16,0 1-2-16,-3 2-1 0,0 0 0 0,0 0 0 15,0 0 30-15,0 0 7 0,0 0 0 0,-3-6 1 16,3 6 28-16,-9-2 6 0,3-4 1 0,-3 4 0 15,3-1-52-15,-6 3-9 0,3 3-3 0,-6-1 0 16,-3 4 4-16,0-1 1 0,1 0 0 0,-4 3 0 16,3 0-13-16,3 0-2 0,-3 0-1 0,3 0 0 15,0-3-3-15,3 3-1 0,1 0 0 0,2 0 0 16,-3-3-17-16,6 3 10 0,0 0-10 0,0 0 8 16,0-3-8-16,6-5 0 0,0 8 0 0,0 0 0 15,3 3 0-15,0-3 0 0,3 0 0 0,0 0 0 0,3 0 0 16,0 0 0-16,0-3 0 0,2 3 0 0,1-3 0 15,0 3 0-15,0 0 0 0,3 0 0 0,-3 0 0 0,0 0 0 16,0-3 0-16,-3-2-11 16,-3 2-3-16,0 0-1 0,-3 1 0 0,0 2 0 0,0-3 5 0,-3 0 1 15,-3 0 0-15,0 1 0 0,-6 2 9 0,-3-3 0 16,3 0 0-16,-6 1 0 0,0-1 0 0,0 0 0 16,0-2 0-16,-3 2 0 0,-2-2 21 0,-1-3 3 15,0 2 1-15,-3-2 0 0,-3 3-25 0,4-3 0 0,-4 0 0 16,6 3 0-16,3-3 0 0,3 0-19 15,0 0 3-15,3 0 1 0,0-3 15 0,4 6 0 16,8-3 0-16,0 0 0 0,0 0 0 0,0 0 0 0,2-3 0 0,7-2 0 31,0 2-96-31,12-2-12 0,6-1-4 0,0-4 0 16,3-1-104-16,-1 1-22 0,34-19-4 0,-10 5-1 0</inkml:trace>
  <inkml:trace contextRef="#ctx0" brushRef="#br0" timeOffset="-176783.16">10137 14391 2196 0,'0'0'97'0,"0"0"20"16,0 0-93-16,0 0-24 0,-3 10 0 0,3-2 0 15,-3 5 124-15,0 1 21 0,-3-1 4 0,3 3 1 16,-3 0-82-16,0 2-17 0,0 1-3 0,-3-3-1 0,0 2-27 0,1-7-6 16,2 2-1-16,-3 0 0 0,0 0-26 15,0 1-6-15,0-1-1 0,0 0 0 0,0 0 36 0,3 1 6 16,0-4 2-16,3 1 0 0,0-3-40 0,6-3-7 15,-3-5-1-15,3 3-1 16,6-6-213-16,0 0-42 0</inkml:trace>
  <inkml:trace contextRef="#ctx0" brushRef="#br0" timeOffset="-176610.04">10339 14055 2188 0,'-5'0'195'0,"-1"0"-156"16,-3 2-31-16,0-2-8 0,0 6 125 0,3-4 24 16,-3 4 5-16,3-1 1 0,0 0-106 0,6 0-21 15,-6 3-4-15,6 0-851 0,3-2-170 0</inkml:trace>
  <inkml:trace contextRef="#ctx0" brushRef="#br0" timeOffset="-175907.51">10292 14515 518 0,'0'0'46'0,"0"0"-37"15,0 0-9-15,0 5 0 0,0-5 315 0,0 0 61 16,3 8 12-16,-3-8 2 0,0 8-191 0,0-8-39 15,0 0-7-15,6 6-1 0,0-1-60 0,3-5-12 16,-3 2-3-16,0-4 0 0,0 2-32 0,2-5-6 16,4-1-2-16,0-2 0 0,3-2-29 0,0-1-8 15,0-2 0-15,0 0 0 0,3-1 0 0,-3 1 0 0,-1-3 0 0,-2 3 0 16,0 0-9-16,-3 0-3 0,-3-1-1 0,0 4 0 16,-6-1 36-16,0-2 7 0,-3 5 2 0,0 0 0 15,-6 0-32-15,-3 6 0 0,-3-4 0 0,0 6 0 16,-5 6 25-16,-1-1-1 0,0 5 0 15,3 4 0-15,0 2 12 0,-3 2 1 0,4 3 1 0,-1-2 0 16,3 2-38-16,0 0 0 0,3 3 0 0,0-3 0 16,3 0 0-16,6-5 0 15,0 0 0-15,3-3 0 0,0 0 0 0,3 1 0 0,3-4 0 0,3-4 0 16,3 1-11-16,6-1-3 0,0-1-1 0,3-5 0 16,2 0 15-16,4-3 0 0,3-2 0 0,0 0 0 15,-1 0 0-15,-2-3 0 0,0-3 0 0,-3 3 0 16,-6 0-56-16,3 0-9 0,-7 0-2 0,1 3 0 15,-3 0 33-15,-3 2 6 0,-3 0 2 0,-6 3 0 0,0 0 26 0,0 0-10 16,0 0 10-16,0 0 0 0,0 8 19 0,0 0 10 16,-3 0 3-16,0 3 0 15,-3 2-32-15,3-2 0 0,-3 2 0 0,3-3 0 0,0 1 57 0,3-3 6 16,-3 0 1-16,3 0 0 0,3 0-52 0,-3-8-12 16,0 0 0-16,6 0 0 0,-6 0 0 0,12-3 0 15,-3-2 0-15,3 0 0 0,0-6 0 0,0 3-15 16,0-5 3-16,0 2 1 0,0-2 11 0,-1 0-13 15,1-3 5-15,-3 3 8 16,0-6-96-16,3 3-11 0,-3-2-2 0,3-3-727 16,-3-1-146-16</inkml:trace>
  <inkml:trace contextRef="#ctx0" brushRef="#br0" timeOffset="-175441.35">11310 13600 2278 0,'0'0'101'0,"0"0"21"0,6-3-98 0,-6 3-24 0,0 0 0 0,0 0 0 16,3 5 119-16,0 6 18 0,-3-1 4 0,-3 6 1 16,0 3-61-16,-3 2-12 0,-6 5-2 0,0 4-1 15,3 4-12-15,-6 0-2 0,0 3-1 0,-3 8 0 0,-2 0-16 0,-1 3-3 16,0 0-1-16,-3 2 0 15,0-3-18-15,3-7-3 16,4 2-1-16,-4 9 0 0,3-1-9 0,-6 0 0 0,3-2 0 0,0-3 8 0,4-3-8 16,-7 6 0-16,6-6-12 0,3-5 12 15,3-2-110-15,3-9-14 0,3-2-4 0,6-6 0 16,3-7-12-16,3-6-2 0,-6-5-1 0,9-2 0 16,0-9 32-16,0 0 7 0,-3-4 0 0,3-1 1 15,0 3 18-15,-3-6 3 0,-3-5 1 0,0 3 0 0,0-5 105 0,-3-4 20 16,-3-1 5-16,0-6 1 0,0 2 75 0,-3 4 15 15,3-1 4-15,-3 5 0 0,-3 3-8 0,3 6 0 16,0 2-1-16,0 6 0 0,-3-1-38 0,3 3-7 0,3 3-2 0,3 5 0 16,0 0-36-16,0 0-8 0,0 0-2 0,0 0 0 15,6-3-27-15,3 3-6 0,3 0-1 0,-3 3 0 16,6 2-8-16,3 0 0 0,0 1 0 16,-1-4 0-16,4 1 0 0,0 2 0 0,0-5 0 15,15 0 0 1,-7 0-73-16,1 0-17 0,3 0-3 0,0 0-853 0,-4-2-170 15</inkml:trace>
  <inkml:trace contextRef="#ctx0" brushRef="#br0" timeOffset="-173787.23">12036 14481 1368 0,'0'0'60'0,"0"0"13"0,0 0-58 0,0 0-15 0,0 0 0 0,0 0 0 15,0 0 128-15,0 0 24 0,0 0 4 0,9 5 0 16,-9-5-37-16,3 0-8 0,-3 0-2 0,9-3 0 15,-3 1-34-15,0-1-7 0,0 0-2 0,0-5 0 16,3 3-34-16,-3-3-6 0,3 3-2 0,-3 0 0 0,-1-3-24 0,1 2 0 16,-3-2 0-16,3 1 0 15,-3-1 41-15,-3 0 3 0,3-3 1 0,-3 3 0 0,0-2-6 0,-6 2-2 16,0-3 0-16,0 3 0 0,-5 3-9 0,2-3-1 16,-6 3-1-16,0-1 0 0,0 4 10 0,-3-4 1 15,0 6 1-15,0 6 0 0,-2-6-10 0,-1 8-3 16,0-1 0-16,0 7 0 0,-3-1-13 0,0 0-4 15,4 3 0-15,-1-3 0 0,3 3-8 0,3 3 0 16,-3-3 0-16,6 5 0 0,0-3 0 0,3 1 0 16,0 2 0-16,4-5 0 0,2 2 0 0,3-2 0 15,3 0 0-15,2-3 0 0,4 1 0 0,3-4 12 16,6 1-4-16,0-3 0 0,3-3-8 0,0 0 0 16,3-2 0-16,-4-3 0 0,4-3 0 0,-6 1 0 15,3-1 8-15,-3-5-8 0,3 3 0 0,-1-6 0 0,1 1 0 16,-3-1 8-16,0-2-8 0,6-3 0 0,-3 0 0 15,-7 0 8-15,-8-2-8 0,0-1 0 0,-3 3 0 16,3-2 0-16,3-4 0 0,-6 4 0 0,-6-3 0 0,0 2 0 16,-3 1 16-16,0-1 2 0,-6 3 0 0,4 6 0 15,-1 4-18-15,-3 1 0 0,0 0 0 0,0 0 0 16,-3 5 0-16,3-3-9 0,-3 6-1 0,-3-1 0 16,-3 9 10-16,1-1 0 0,-1 1 0 0,3 2-8 15,-3 3 8-15,3-3 0 0,0 1 0 0,4 1-8 16,2-1-49-1,0 2-10-15,6-1-1 0,6-1-886 0,0-1-177 16</inkml:trace>
  <inkml:trace contextRef="#ctx0" brushRef="#br0" timeOffset="-173105.04">12587 14467 518 0,'0'0'46'0,"0"0"-37"16,0 0-9-16,6 0 0 0,-6 0 322 0,6 0 62 16,0 0 13-16,3 0 3 0,-6-2-218 0,-3 2-43 15,8-3-9-15,-2-2-2 0,3 0-51 0,-3-1-10 16,-3 1-3-16,3 0 0 0,0-3 0 0,0 2 0 0,0-1 0 0,0 1 0 15,-3-2-36-15,0 0-7 16,-3 0-1-16,0 0-1 0,-3 1-7 0,0-4 0 0,0-2-1 0,0 2 0 16,-6 1 9-16,0-1 3 0,0 0 0 0,-3 1 0 15,-2 2 4-15,-4 3 1 0,0 2 0 0,-3 3 0 16,0 0 3-16,3 5 1 0,-6 3 0 0,1 0 0 16,-1 5-7-16,0 3-1 0,-3 5 0 0,0 1 0 15,-5 1-8-15,2 1-1 0,3 0-1 16,3 2 0-16,1-2-14 0,5 0 11 0,3 0-11 0,6-8 10 15,3 0-10-15,6-1 0 0,0 1 0 0,3-2 0 16,6-4 0-16,6 1 0 0,3-3 0 0,8 0 0 16,4-3 0-16,0-5 0 0,0 0 0 0,-1-8 0 15,4 0 31-15,0-5 4 0,3-6 1 0,-1-2 0 16,1-3-76-16,0-5-14 0,2-8-3 0,1-3-1 16,0 1 2-16,-15 10 0 0,2 2 0 0,-2-5 0 15,3 1 2-15,-3-1 1 0,3-5 0 0,-4-3 0 16,4-5 11-16,3-13 2 0,6-3 1 0,-9 3 0 0,-1 0 23 0,-2 8 4 15,0 2 0-15,3 0 1 0,-3 9 2 0,-4-1 0 16,1 8 0-16,-3 3 0 0,-6 3 9 0,3 7 0 16,-6-2 0-16,0 8 0 0,-6-1 43 0,3 7 7 15,-3 1 2-15,-3 6 0 0,0 0-16 0,0 0-4 16,-6 6 0-16,0 4 0 0,-3 3 8 0,-3 3 2 16,-3 5 0-16,-3 3 0 0,-3 3-6 0,0 2 0 15,1 5-1-15,-4 3 0 0,-3 3-8 0,-3 0-2 16,0 5 0-16,1 5 0 0,-1-3-5 0,0 1-2 15,0 0 0-15,-2 2 0 0,5-2-10 0,0-1-8 16,-3 6 12-16,4-3-12 0,2-2 19 0,3-6-3 0,3 1-1 16,6-6 0-16,6-6-15 0,3-4 0 0,3-1 0 0,6-7 0 31,3-3-48-31,3-6-13 0,3-2-3 0,3 0 0 0,3-2-51 16,-4-6-10-16,4 0-3 0,9-6 0 0</inkml:trace>
  <inkml:trace contextRef="#ctx0" brushRef="#br0" timeOffset="-172556.25">13108 14364 1036 0,'0'0'46'0,"0"0"10"0,-9 6-45 0,3-1-11 15,6-5 0-15,-9 8 0 0,3-3 412 0,0 0 80 16,6-5 16-16,-3 6 3 0,-3 2-361 16,6-8-72-16,6 2-14 0,-3 4-4 0,3-6-40 0,0 0-8 15,0 0-1-15,3-3-1 0,3 0-10 0,0-5 10 16,-1 3-10-16,4-6 10 0,-3 3-10 0,0-2 0 15,0-3 0-15,-3-1 0 0,0 6 0 0,-6-2 0 16,3-3 0-16,-3 2 0 0,-6-2 0 0,0 2 0 16,-3-2 0-16,-3 2 0 0,0 1 0 0,0 2 0 15,-6 3 8-15,3 2-8 0,-3 0 0 0,1 9 12 16,-1-1-12-16,0 3 12 0,-3 2 5 0,3 4 2 16,-3 2 0-16,0 5 0 0,0 0-9 0,4 3-2 15,-1-3 0-15,3 3 0 0,0 0 8 0,6-6 2 16,0 1 0-16,6-1 0 0,0 3-29 0,3-2-5 0,3-3-2 15,0 0 0-15,3-3 0 0,6 0 0 0,6-2 0 0,-7-4 0 32,4-1-29-32,0-4-5 0,3-2-2 0,0-2 0 15,3-1-10-15,-1-2-3 0,-2-3 0 0,3 3 0 16,-6-3 19-16,3-3 4 0,-6 3 1 0,0 3 0 0,-4-3 26 0,-2 0 5 0,3 0 0 0,-3 0 1 16,-3 5 11-16,0-2 8 0,3 5-8 0,-9 0 11 15,0 0 37-15,0 0 7 0,0 0 1 0,0 8 1 16,0-3 7-16,0 6 2 0,-3 0 0 0,0-3 0 15,0-1-24-15,-3 1-5 0,3 0-1 0,0 0 0 16,3-8-16-16,0 6-4 0,0-6-1 0,0 0 0 16,0 0-15-16,6 2 11 0,0-4-11 0,3-4 10 15,0-2-10-15,-3 0 8 0,6-2-8 0,-3-3 8 0,3-1-8 16,3-2 0-16,-4-5 0 0,4 3 8 0,0-1-8 0,3 1 0 16,-3 2 0-16,3-3 0 0,0 3 0 0,-3 1-14 15,-4 1 5-15,4 1 1 16,-3 3-84-16,3-1-16 0,-3 3-3 0,3 3-1215 15</inkml:trace>
  <inkml:trace contextRef="#ctx0" brushRef="#br0" timeOffset="-171505.22">14533 13872 1738 0,'0'0'77'0,"0"0"16"0,0 0-74 0,9 0-19 15,3 0 0-15,-3 0 0 0,3-5 114 0,0 2 19 16,3 1 4-16,-3-4 1 0,3-2-66 0,0 0-14 16,-4 3-2-16,4-6-1 0,3 1-24 0,-3-3-5 15,6-1-1-15,0 1 0 0,3-5-10 0,-4 4-3 16,4-1 0-16,-3-1 0 0,0-3-1 0,-6 3-1 0,0-2 0 0,-3 2 0 15,-1 0 34-15,-5-2 6 16,0 2 2-16,-3 0 0 0,-3 0-3 0,0 0 0 0,-6 3 0 16,3 0 0-16,-5-1-20 0,-1 4-4 0,0-1-1 15,-3 3 0-15,-3 3 9 0,-3 5 2 16,3 0 0-16,-3 3 0 0,-3 7-19 0,1 1-3 0,-1 5-1 0,-3 2 0 16,3 3 0-16,-6 3 0 0,1 3 0 15,-4 4 0-15,0 4-4 0,-3-1 0 0,1 3-8 16,-1 6 12-16,0-1 4 0,3 0 0 0,-2 6 0 0,-1-3 0 15,0 0-16-15,6-3 8 0,0-2-8 0,4 2 0 16,-1-2 0-16,0-1 8 0,3-1-8 0,-3 4 0 16,1-5 0-16,2-3 0 0,0 1 0 0,3-4 0 15,3-1 0-15,0-7 0 0,3-1 0 16,3-4 0-16,3-2 14 0,1-3-3 0,2-5-1 0,3 3 0 16,0-11-10-16,0 0-9 0,0 0 9 0,8-3-13 0,1-2 13 15,3-3 0-15,0-3 9 0,6-5-9 16,0 0 0-16,0-5 8 0,9-5-8 0,-1-1 0 15,1 1 0-15,3-1 0 0,3-4 0 0,2 4 0 16,1 3 10-16,0 1-1 0,3-1 0 0,-4 5 0 0,1 3-9 16,-6 3-12-16,-3 3 2 0,-4 2 1 0,-2 2 9 0,-6 4 0 15,0 2 0-15,-3 0 0 0,-6 5 0 0,-6-5-8 16,3 5 8-16,0 3 0 0,-6 3 0 0,0-1 0 16,-3 4 0-16,0-4 0 0,-3 1 0 0,-3 2 0 15,0 0 0-15,-3 3 0 0,0 0 0 0,0-3 0 16,-2 3 0-16,-1-3 0 0,3 1 0 0,0-4 8 15,3 1-8-15,0-3 11 0,-3 0-11 0,3 0 0 16,0-3 0-16,7-2-11 0,-4-1 11 0,3 1 0 0,6-3 0 16,0 0 0-16,0 0 0 0,0 0 0 15,-3-5 0-15,3 5 8 0,0 0-8 0,3-6 0 0,0 4 0 0,3-4 0 16,-3 6 0-16,3-2 0 0,-1 2 0 16,-2 0 0-16,3 2 0 0,0 4 0 0,-3-1 0 15,3 3 0-15,0 0 0 0,0 5 0 0,-6-2 0 0,9 4-8 16,-3-1 8-16,0-1 0 0,3 0 0 15,3-2 0-15,3-3 0 0,0 0 0 0,2-3 0 0,4 0 0 16,-3-2 0-16,3-3 0 0,-3 0 0 0,3 0 0 16,-3-8-104-16,-1 3-18 15,1-3-4-15,-3 0-1258 0</inkml:trace>
  <inkml:trace contextRef="#ctx0" brushRef="#br0" timeOffset="-170970.2">15409 13499 1177 0,'0'0'25'0,"0"0"6"0,0 0 1 0,0 0 2 0,0 0-34 0,0 0 0 16,0 0 0-16,0 0 0 0</inkml:trace>
  <inkml:trace contextRef="#ctx0" brushRef="#br0" timeOffset="-170527.85">15435 13436 1900 0,'0'0'84'0,"0"0"18"0,3-6-82 0,-3 6-20 0,0-5 0 0,0 5 0 16,0 0 144-16,0 0 25 0,-6 5 5 0,-3 1 1 15,3 4-73-15,-5 3-14 0,-1-2-4 0,0 7 0 16,0 4-29-16,-3 1-7 0,-3 4 0 0,0-1-1 15,0 3 1-15,1 1 0 0,-4 1 0 0,0 4 0 16,0-1-12-16,0 3-1 0,0 3-1 0,-2 5 0 0,-1-3-15 0,-3 0-3 16,0-2-1-16,-3 3 0 0,-2-1-6 0,2-5-1 15,0 5 0-15,3-5 0 0,6 6-8 0,1-6 0 16,5 2 0-16,-3-4 8 0,6 2-8 0,3-5 0 16,3-6 0-16,6 0 0 0,0-2 0 0,6-5 0 15,0-3 0-15,6-6 0 0,-3-2-11 0,6-3-1 16,6-5 0-16,2-2 0 15,4-3-16-15,-3-3-3 0,0-3-1 0,-3-2 0 16,-1-3-105-16,4-3-22 0,-3-2-4 0,0 0-1106 0</inkml:trace>
  <inkml:trace contextRef="#ctx0" brushRef="#br0" timeOffset="-169938.5">15391 14314 2365 0,'0'0'52'0,"0"0"10"15,3 8 2-15,3-3 4 0,-3 0-55 0,0 1-13 0,0-4 0 0,2 1 0 16,-5-3 81-16,0 0 14 0,12 0 2 0,-3 0 1 16,3-3-53-16,-3 1-10 0,3-4-3 0,-3 1 0 0,3 0 0 0,0-3 0 15,-3 0 0-15,3 0 0 0,-3 0-16 16,0-2-3-16,-1-1-1 0,-2-2 0 0,-3 2 0 0,3 1 0 15,-3-1 0-15,0-2 0 0,-3 0 22 0,0-1 4 16,-3-2 1-16,0 3 0 0,-3 0-21 0,0-3-4 16,-3 3-1-16,1 0 0 0,-4 2 6 15,-3 6 1-15,-3 2 0 0,-3 3 0 0,-3 3 16 0,0 2 3 16,-2 3 1-16,2 3 0 0,-6 4-30 0,3-1-10 16,-2 4 0-16,5-2 9 0,0 5-9 0,0 0 8 15,6 1-8-15,0 1 8 0,1 1-8 0,5 0 0 16,-3 0 0-16,9 0 0 0,-3-1 0 0,6-7 0 15,0 0 0-15,6 0 0 0,0 0 0 0,3-5 0 16,3-1 0-16,0-2 0 0,3-3 26 0,5-2 3 0,7-3 1 16,3-3 0-1,0-5-46-15,-3-5-8 0,2 0-3 0,1-6 0 0,0 1 27 0,0-3-8 0,0 0 8 16,-1-1 0-16,-5 1-10 0,0 5 10 0,-3-2-12 0,-6 7 12 16,0 3-8-16,-3-2 8 0,0-1 0 0,-3 6 0 15,-1-3 0-15,-2 3 0 0,0-3 0 0,-3 8 0 16,0 0 0-16,0 0 0 0,0 0 0 0,-9 8 0 15,4-3 0-15,-4 6 9 0,-3-1-9 0,3 3 12 16,-3 6-12-16,0-3 12 0,0 5-12 16,6-5 12-16,-3 0-12 0,3 2 0 15,0-2 0-15,3 3 0 0,3-4 0 0,0 1 0 0,3-2 8 0,6-1-8 16,0-3 0-16,3-2 0 0,0-5 0 0,6-3 0 16,-3-3 0-16,3-2 0 0,-1-6 0 0,1 1 8 15,-3-3-41-15,3-3-9 16,0 0-2-16,3-3 0 0,-6 3-134 0,2-2-27 0,1-1-6 0</inkml:trace>
  <inkml:trace contextRef="#ctx0" brushRef="#br0" timeOffset="-169419.86">16081 14147 2178 0,'0'0'96'0,"0"0"20"0,0 0-92 0,3-5-24 15,3 2 0-15,-6 3 0 0,0 0 105 0,0 0 17 16,3-5 3-16,3 0 1 0,-6 5-71 0,0 0-15 0,0 0-2 0,3-3-1 16,-3 3-5-16,0 0 0 0,-3-5-1 0,3 5 0 15,0-3 19-15,-6 1 4 0,3-1 1 0,-6 0 0 16,0 3 3-16,-3 0 1 0,3 0 0 0,-5 0 0 15,-1 3-12-15,0 0-3 0,-3-3 0 0,-3 5 0 16,0-3-14-16,-3 4-3 0,4-1-1 0,-1 3 0 16,6-3-9-16,0 3-1 0,0-2-1 0,3 1 0 15,0 1-15-15,3-2 11 0,3-1-11 0,3 3 10 16,6 0-10-16,-3-3 0 0,0 3 0 0,6 0 0 16,6 0 0-16,0 0 0 0,3 2 0 0,3 1 0 15,3-6-10-15,3 6 10 0,-4 0-13 0,-2-1 5 16,0-2-20-16,-3 3-4 0,0-1-1 0,-3 1 0 15,-3-1-2-15,0-2 0 0,-6 3 0 0,0-3 0 0,0 0 22 0,-6 0 4 16,0 2 1-16,0 1 0 0,-3-1 8 16,-3 4 0-16,-3-1 0 0,0-3 0 0,-3 1 0 15,-3-3 9-15,0-3-9 0,-2 1 10 0,-1-1 4 0,0 0 1 16,0-2 0-16,0 2 0 0,-3-5-2 16,1 3 0-16,-1-3 0 0,3 0 0 0,-3-3-13 0,3 3 11 15,3-3-11-15,1-2 10 0,2 3-10 0,0-4 0 16,6-2 0-16,0 0 0 15,3 0-28-15,0 0-10 0,6-2-2 0,0-3-1 16,6 2-149-16,-3 1-30 0</inkml:trace>
  <inkml:trace contextRef="#ctx0" brushRef="#br0" timeOffset="-168629.65">16486 14108 2062 0,'0'0'45'0,"0"0"10"0,0 0 1 0,0 0 3 0,0 0-47 0,0 0-12 16,0 0 0-16,0 0 0 0,0 0 88 0,9 0 15 15,-3 0 3-15,0-3 1 0,0 0-44 0,0 1-9 16,0-1-2-16,-6 3 0 0,3-3-13 0,-3 3-3 0,0 0-1 16,6-2 0-16,-6 2 13 0,0 0 4 0,0 0 0 0,0 0 0 15,0 0-16-15,-3-6-4 16,0 1 0-16,-3 0 0 0,0 2 13 0,-3 1 3 15,-3 2 0-15,3 0 0 0,-6 0-26 0,0 0-5 0,-3 5-1 0,-2-3 0 16,-4 4 10-16,3 2 2 0,-6-3 0 0,6 3 0 16,0 3-15-16,1-6-2 0,-1 5-1 0,3-4 0 15,3 2-10-15,3-3 0 0,0 3 0 0,6-3 0 16,0 0 0-16,6-5 0 0,-3 6 0 0,6-1 0 16,3 0 0-16,0 1 0 0,3-1 0 0,6 0 0 15,-3 3 0-15,3-3 0 0,3 3 0 0,-3 0 0 16,2 0 0-16,-2 0 0 0,0 5 0 0,0-5 0 0,-3 3 0 15,0 0 0-15,-3 4-8 0,-3-1 8 0,0 1-16 0,0-1 2 16,-6-1 0-16,0 0 0 0,-3 0 6 16,-3 1 8-16,0-4-13 0,0 3 5 15,-6 1 8-15,0-4 0 0,-3-2 0 0,-6 0 0 0,3 3 0 16,1-3 0-16,-4-3 0 0,0 0 0 0,-3-2 0 0,3 2 0 16,0-2 0-16,1-3-8 0,2 0 8 15,0-3 0-15,0 1 8 0,3-1-8 0,-3-2 8 0,6 2-8 16,-2-2 8-16,2-1-8 0,0-2 0 0,3 0 0 15,3 3 0-15,0 0 8 0,3 0-8 0,3-1 0 16,0 1 0-16,3-3 0 16,3 0-58-16,6 0-10 0,0 3-1 0,3-3-1 15,2 0-57-15,4-3-11 0,6 4-2 0,6-7-697 0,-3 1-139 0</inkml:trace>
  <inkml:trace contextRef="#ctx0" brushRef="#br0" timeOffset="-168419.57">16825 14089 2545 0,'-12'3'112'0,"12"-3"24"0,-2 2-108 0,-4 6-28 0,-3-2 0 0,-3 7 0 15,-3 0 107-15,3 0 16 0,6 1 3 0,-6 4 1 16,-3 1-73-16,-3 2-14 0,3 3-4 0,1 2 0 16,-1 0-22-16,6-4-5 15,-3-1-1-15,3 0 0 0,0 3-8 0,0-6 0 0,3 1 0 0,3-3 0 16,0-3-80-16,6 0-11 0,-3 0-2 0,6-7-1 15,3-4-115-15,3-4-23 0,0-4-5 0,3-4-1 16</inkml:trace>
  <inkml:trace contextRef="#ctx0" brushRef="#br0" timeOffset="-168273.44">17037 13772 2073 0,'-9'-8'92'0,"3"2"19"0,3 4-89 0,-3-1-22 16,-3 3 0-16,3 0 0 0,-3 0 171 0,0 3 29 15,3 2 7-15,0 0 1 0,0 1-151 0,3 2-29 16,0 2-7-16,0 1-1 16,3-1-106-16,3 3-22 0,3-2-4 0</inkml:trace>
  <inkml:trace contextRef="#ctx0" brushRef="#br0" timeOffset="-167787.11">17064 14253 1843 0,'0'0'164'0,"0"0"-132"0,0 0-32 0,0 0 0 16,0 0 135-16,2-5 20 0,1-3 4 0,3 0 1 15,6-3-80-15,-3 1-15 0,0-1-3 0,3-2-1 16,-3 0-32-16,3 0-6 0,0-3-2 0,-3 0 0 16,-3 0-21-16,-3-3 0 0,3 3 0 0,-6 1 0 15,-6-4 21-15,3 6 0 0,0 2 0 0,-3 6 0 16,-6 0 43-16,-3 5 8 0,3 5 1 0,-6 3 1 15,-3 0-17-15,1 8-3 0,-1 0-1 0,3 5 0 16,0-3-21-16,3 1-5 0,-3 2-1 0,0 0 0 16,6 3-16-16,1-6-10 0,2 4 12 0,0-1-12 15,6 3 0-15,0-1 0 0,6-1 0 0,3-1 0 0,0-8 0 16,3 0 0-16,0-7 0 16,2 1 0-16,4-4-35 0,3-3-1 0,6-5 0 0,-3 0 0 15,3-6-78-15,2-5-16 0,-2 3-3 0,3-6-1 16,0 6 58-16,0-3 12 0,-4 3 3 0,-2 0 0 0,3 2 29 0,-9 1 7 15,-3 2 1-15,0 2 0 0,0 1 61 0,-12 5 13 16,0 0 2-16,0 0 1 0,0 0 14 0,0 0 2 16,0 5 1-16,-3 3 0 0,-3 3-24 0,0-1-5 15,3 4-1-15,0-4 0 0,0 1-18 0,0-1-4 16,6 4-1-16,0-1 0 0,3-3-17 0,0-4 0 0,3-1-11 16,0 0 11-16,5-5 0 0,-2 0 8 15,0-2 0-15,3-4 1 0,0-2-21 0,0 1-5 0,0-4-1 16,0 0 0-1,0 3-74-15,-1-2-16 0,4-3-2 0,-3-3-1 16,3 0-84-16,3-3-17 0,0 1-3 0,0-3-1 0</inkml:trace>
  <inkml:trace contextRef="#ctx0" brushRef="#br0" timeOffset="-167368.32">18120 13248 2361 0,'0'0'210'0,"0"0"-168"0,-12 2-34 0,0 4-8 16,3-1 140-16,-2 3 25 0,-4 2 6 0,3 4 1 16,-3-1-68-16,0 5-14 0,3 4-2 0,-3 7-1 0,3 0-50 0,0 3-9 15,3 5-3-15,-2 2 0 0,-4 1-11 0,0 2-2 16,3 1-1-16,-3 4 0 0,0-2-11 0,-3 8 10 16,0-3-10-16,-5 9 10 0,-1-4-10 0,0-2 0 15,0 0 0-15,0-3 0 0,-5-2-8 0,2-3-8 16,3 3 0-16,6-6-1 15,6 0-12-15,3-10-3 0,0-3 0 0,3-2 0 16,0-4-28-16,0-2-7 0,1-5-1 0,-1 0 0 16,3-8-28-16,0 0-7 0,3-8-1 0,0 0 0 15,3-13 7-15,0 0 1 0,-3-9 0 0,0-4 0 0,0-6 72 0,0 1 14 16,0-7 10-16,-3 4-12 0,0 2 61 0,3-2 12 0,3-3 3 16,0-3 0-16,-3 1 45 0,0 1 10 15,0 4 1-15,3 0 1 0,0 7-7 0,-3 3-2 16,0 6 0-16,0 10 0 0,3 5-44 0,2 1-10 15,1 2-2-15,3 0 0 0,6 0-27 0,0 2-5 0,-3 1-2 16,9 0 0-16,9-1-22 0,2 1-15 0,1 0 3 0,3-1 0 16,-3-2 12-16,-1 0 0 0,1 0 0 0,3 3 0 31,-3-3-129-31,2 0-23 0,37-5-5 0,-16-3-1 0</inkml:trace>
  <inkml:trace contextRef="#ctx0" brushRef="#br0" timeOffset="-159635.45">18477 13174 2026 0,'0'-3'44'0,"0"-2"10"0,0 2 2 0,3-2 1 0,-6 2-45 0,3-2-12 16,0 2 0-16,0 3 0 0,0 0 111 0,0 0 20 15,0 0 4-15,0 0 1 0,0 8-42 0,0 5-8 16,0 1-2-16,3 4 0 0,0 3-20 0,0 0-5 15,0 3-1-15,3 5 0 0,3 3-18 0,-3 0-3 16,0 2-1-16,3 9 0 0,-3 4-6 0,0 1-2 16,3 2 0-16,-6 0 0 0,-3 3-14 0,0 0-3 15,0 3-1-15,-3-1 0 0,-6 4-10 0,0-1 0 0,-6-5 9 16,0-3-9-16,0-2 8 0,-3 2-8 0,-2 3 10 0,2 0-10 16,-3-3 0-16,0-2 0 0,0-3-13 0,-6 2 4 15,-2-5 18-15,-1-4 4 0,-6-1 1 0,1 2 0 16,-1-4-6-16,0-4-8 0,0 4 11 0,4-3-11 15,2-3 0-15,3-3-19 0,6-2 3 0,3-6 0 16,3-2-44 0,4-8-8-16,5-8-1 0,3 0-1 0,0-5-115 0,6-3-23 0,6-5-5 15,-6 0-1-15</inkml:trace>
  <inkml:trace contextRef="#ctx0" brushRef="#br1" timeOffset="-154470.8">9408 13589 345 0,'0'0'31'0,"-3"-3"-31"0,0 1 0 0,-3-1 0 16,3-2 155-16,0 2 25 0,0 0 4 0,0 1 2 15,3 2-138-15,-3-5-27 0,-3 2-5 0,3-2-2 16,-3 5-1-16,0-3 0 0,0 0 0 0,-3 1 0 16,0 2 23-16,-3 0 5 0,-2 0 1 0,-1 2 0 15,0-2 24-15,-3 0 5 0,0 0 1 0,-3-2 0 16,0 2 10-16,1 0 2 0,-4-6 1 0,-3 4 0 16,0-4-16-16,3 4-3 0,-2-1-1 0,-1 1 0 15,0-1-2-15,-3 3-1 0,0-3 0 0,1 1 0 16,2-1-32-16,0 3-6 0,-3-5-2 0,1 5 0 15,2-3-6-15,-6 3 0 0,-3-5-1 0,1 2 0 16,2 0-5-16,-3 3-1 0,0 0 0 0,4 0 0 16,-7 0 1-16,0 0 0 0,7-2 0 0,-4-1 0 15,-3 0 2-15,0 1 0 0,-2-3 0 0,2 5 0 0,3-3 0 16,1 3 0-16,-4-3 0 0,0 3 0 16,4 0 3-16,-1 3 1 0,3-3 0 0,-3 3 0 15,4-1-16-15,-4 3 9 0,0-2-9 0,-3 2 8 0,1 1 10 16,2 2 2-16,0-3 0 0,4 0 0 0,-1 3-30 15,-3 3-6-15,0-1 0 0,1 1-1 0,2 2 17 0,0-2 0 16,-5-1 0-16,2 1 0 0,0-1 9 0,0 1-9 16,1 2 8-16,-4 1-8 0,0-4 12 0,4 3-4 15,-1-2 0-15,6-1 0 0,0 1-8 0,4 0 0 16,-4 2 0-16,3 0 0 0,6-2 0 0,-3-1 0 16,-2 4 0-16,2-1 0 0,0 0 10 0,0 0 0 15,0 0 0-15,0 3 0 0,1-2-10 0,2 1-11 16,0-1 3-16,-3-1 0 0,0-3 8 0,4 1 0 0,-1 2 0 0,3 0 0 15,3 1 0-15,-3 2 0 0,0-3 0 0,0 3 0 16,1-3 0-16,-4 3 0 0,0 0 0 0,-3-3 0 16,0 0 0-16,0 0 8 0,1 3-8 0,2-3 0 15,0 1 0-15,6-1 0 0,0 0 0 0,0 3 0 16,3-3 0-16,3 3 0 0,-2-3 0 0,-1 3 0 16,0 0 0-16,0 3 0 0,3-1 0 0,0-5 0 15,-3 3 0-15,3 0 0 0,3 0 0 0,3 3 8 16,-3-4-8-16,0 1 0 0,3 3 8 0,3-1-8 15,0-2 13-15,0 3-1 0,0-3-1 0,0-1 0 16,0 1-11-16,3 3 0 0,-3-3 0 0,3 0 0 16,0-3 0-16,3 3 0 0,0 0 0 0,3-1 0 15,-3 1 0-15,3 0 0 0,0-3 0 0,3 3 0 16,0 0 0-16,-3 0 8 0,0 0-8 0,2 0 0 0,1 0 0 16,6 0 8-16,-9-1-8 0,9-1 0 15,-3 2 0-15,3-3 0 0,0 3 0 0,-1 0 0 0,1-3 9 0,0 3-9 16,3-3 10-16,-6 3-10 0,6-3 11 0,0 0-11 15,-1 0 12-15,4 1-12 0,3-1 0 0,3-3 0 16,0 1 0-16,2 2 0 0,-2-2 0 0,3-1 0 16,0-2 0-16,-1 3 0 0,1 0 0 0,6-4 16 15,-4-1-3-15,10-1-1 0,3-2-4 0,-1 2 0 16,-2-2-8-16,0 2 12 0,-1-5 1 0,4 3 0 16,0-3 0-16,2 0 0 0,-5 0-13 0,8-3-18 15,4 3 4-15,-1-3 1 0,-5 1 21 0,3 2 4 16,2-3 0-16,1 0 1 0,-4 1-13 0,1-1-12 15,-1 0 3-15,7 1 0 0,0-4 9 0,2 6 0 0,-2-2 10 16,-4-1-10-16,4 1 0 0,-4-4 0 0,1 4 0 0,2-1 0 16,1 0 0-16,-1 3 0 0,-5 0 0 15,3-2 0-15,-7-1 0 0,4 3 0 0,2-5 0 16,1 2 0-16,-4 0 0 0,1 1 8 0,-6 2-8 0,-1-3 0 16,1 1 0-16,-4 2 0 0,4-3 0 0,0 3 0 15,-4-5 8-15,1 5-8 0,-3-3 0 0,2 3 0 16,-2-3 0-16,-3 3 0 0,-1 0 0 0,-2 0 0 15,0 0 0-15,-3 0 8 0,2-2-8 0,1 2 0 16,-3-3 0-16,2 0 8 0,-5 3-8 0,3-2 0 16,0-1 0-16,-3 0 0 0,2 3 0 0,-2-2 0 15,0-1 0-15,-3 3 0 0,-1-3 8 0,1 1-8 16,-3 2 0-16,0-3 0 0,0-2 0 0,-4 5 0 0,7-5 0 16,-6 2 8-16,6 0-8 0,-6 1 0 0,0-4 0 0,-1 4 0 15,4-4 0-15,0 1 0 0,0 2 0 16,3-2 0-16,-4 0 0 0,4 0 0 0,-3-3 0 0,3 2 0 15,-3-4 0-15,2 2 0 0,-2 0 8 0,3 0-8 16,0-5 0-16,3 2 9 0,-1 1-9 0,1-1 0 16,-3 3 0-16,3-3 0 0,-1 1 0 0,-2 2 8 15,0 0-8-15,0-3 0 0,-3 4 0 0,-1-4 0 16,-2 3 8-16,0-3-8 0,0 3 0 0,0-2 10 16,-3-1-10-16,2 1 10 0,1-1-10 0,3 1 0 15,-3-1 0-15,3 0-11 0,-3 1 11 0,-1-3 0 16,1-1 8-16,-3 1-8 0,3 0 0 0,-3-3 0 15,3 3 0-15,-4 0 0 0,1-3 8 0,3 0 1 0,-3-3 0 16,0 3 0-16,-3-2-9 0,0-3 0 0,0 2 0 0,-4-2 0 16,1 3 0-16,0-6 0 0,0 3 0 0,-3-6-11 15,0 3 11-15,3 0 0 0,-6 1 8 0,0-4-8 16,0 3 0-16,-3 1 0 0,-3-4 0 0,0 1 0 16,-3 2 0-16,-3-3 0 0,0-4 0 0,-3 4 0 15,0-5 0-15,-6 6 0 0,0-1 0 0,-3 4 0 16,-2-1 0-16,-4 0 0 0,-6 3 0 0,0 0 0 15,3 2 0-15,-5-2 0 0,-1 3 0 0,-3-1 0 16,3 0 0-16,-2 1 0 0,-1-1 0 0,-3-2 0 16,1 3 0-16,-4-3 0 0,-3-1 0 0,-5 4 0 15,2-1 0-15,0 3 0 0,-2 1 0 0,-1-1 0 16,1 0 0-16,-10 3 0 0,-2 2 0 0,-1 0-8 16,4 4 8-16,-1 1 0 0,1 4 0 0,-1-4 0 0,-5 1 0 15,-1 2 0-15,-2 1 0 0,-1 2-8 0,4 2 8 0,-1-2 0 16,4 0 0-16,-4 0 0 0,4-2 0 0,-4 4 0 15,4 1 0-15,-4-3 0 0,4 0 0 0,2-3 0 16,1 3 0-16,-1-2 0 0,1 2 0 0,2 0 0 16,0 0 0-16,4 2 0 0,-1 1 0 0,7 0 0 15,5 2 0-15,3-2 0 0,4-1 0 0,5-2 0 16,0 3 0-16,6 0 0 16,6-1-31-16,0 1-4 0,10-1-1 0,2 6-839 15,6-8-168-15</inkml:trace>
  <inkml:trace contextRef="#ctx0" brushRef="#br1" timeOffset="-152564.78">15998 13319 1148 0,'0'0'51'0,"-6"-3"10"0,-3 1-49 0,3-3-12 0,0 2 0 0,-3 0 0 16,0 1 59-16,-3-4 9 0,3 4 1 0,-2-1 1 16,-1-2-29-16,3 2-5 0,-6 0-2 0,0-2 0 15,3 3-2-15,0-4 0 0,-3 4 0 0,0-4 0 0,-3 4 20 0,1-1 3 16,2-2 1-16,-3 2 0 0,-3 0 6 0,3 1 2 15,0 2 0-15,-3 0 0 0,1 0-26 0,-1 0-5 16,-3 0-1-16,0 0 0 0,-6 0-3 0,4 0-1 16,-7 2 0-16,3 1 0 0,-3 0-14 0,1 2-3 15,-4-2-1-15,3 2 0 0,-3 0 5 0,4 1 1 16,-1-1 0-16,-3 0 0 0,1 3 11 0,-4 0 2 16,-3 0 1-16,-2 0 0 0,2 2-30 0,-3-2 0 15,4 3 0-15,2-3 0 0,0 5 0 0,3 0 0 16,1-2 0-16,-4 0 0 0,0 4 0 0,-2-1 9 15,-1-1 1-15,0 3 0 0,1 0-1 0,2 2 0 16,-3 1 0-16,1-1 0 0,2 1-9 0,3 2 12 16,0 0-12-16,4-2 12 0,-4-1-12 0,6 3 0 15,-3 0 9-15,1 1-9 0,2-1 10 0,3 3-2 0,0-3-8 16,1 3 12-16,2 2-12 0,0-2 8 16,0 0-8-16,3 2 0 0,0 3 15 0,4 0-3 0,-4 0-1 0,3 0 0 15,3-2 6-15,0 2 2 0,3-3 0 0,0 1 0 16,0-1-9-16,4-2-2 0,2 3 0 0,0-1 0 15,0 3-8-15,6 0 0 0,-3 0-12 0,3 1 12 16,0-4 0-16,3 6 8 0,0-3 2 0,3-3 0 16,-3 3-10-16,6-5 0 0,-4 0 0 0,4 0 0 15,0-3 0-15,3 3 0 0,0-3 0 0,0-2 0 16,3-4 8-16,0 4-8 0,3-3 0 0,0 0 8 16,2-3-8-16,1 0 0 0,-3 0 0 0,3-2 8 15,3 0-8-15,2-1 0 0,4 3 0 0,3 1 8 0,3-9-8 16,-4 3 8-16,7-3-8 0,0 0 8 15,0 1-8-15,2-4 0 0,1 1 9 0,3 0-9 0,-1-1 10 16,4 1-2-16,-4 0-8 0,1-1 12 0,-6 3-12 16,2-2 0-16,1-3 8 0,3 3-8 0,2-3 14 0,4 2 0 15,3-2 0-15,-1 0 0 0,-2-2 0 16,-1 2 0-16,-2-3 0 0,6 0 0 0,-1 1-14 0,4-3 0 16,-4 2 0-16,1 0 0 0,-1-2-8 0,-2 2 8 15,0-2 0-15,-1 2 0 0,1 1 0 0,-4-1 0 16,4-2 0-16,0 2 0 0,-1 1 0 0,-2-1 16 15,0 0-4-15,-7-2 0 0,1 2-12 0,0 1 0 0,-1-1-12 16,-2 0 12-16,6-2 0 0,-4 2 0 0,1 3 0 16,-3-2 0-16,2-1 0 0,-2 0 0 0,-3 1 0 0,-1 2 0 15,1-3 8-15,0-2-8 0,0 2 0 0,2 1 0 16,1-1 0-16,-3 0 8 0,-1 3-8 0,-2-2 0 16,6-4 0-16,-6 4 8 0,-1-1-8 0,-2 0 0 15,-3 1 8-15,0-1-8 0,-4-2 0 0,1 2 0 16,-3-2 8-16,0 2-8 0,3-2 0 0,0 0 0 15,-7-1 0-15,7 1 0 0,3 0 0 0,-6 0 0 16,-6-1 9-16,3 1-9 0,2-3 8 0,4 3-8 16,0-1 0-16,0 1 0 0,-3 0 0 0,3 0 0 15,-1 2 0-15,-2-2 0 0,-3-1 0 0,0 4 0 16,0-4 0-16,0 1 0 0,-3 0 0 0,-1-3 0 16,1 3 0-16,0-1 0 0,0-2 8 0,0 3-8 15,-3 0 0-15,3-3 0 0,3 3 0 0,-4-3 0 0,-2 2 0 16,0-2 10-16,3 0-10 0,0 3 10 0,-6-3-10 15,6 0 0-15,3-2 0 0,0 2-11 0,-1 0 11 0,1 2 0 16,0-1 8-16,0-1-8 0,0 2 0 0,0-2 0 16,0 0 0-16,-1 1-8 0,-2-1 8 0,0 0 0 15,-3 0 0-15,3 0 0 0,-3-3 0 0,0 3 0 16,0 0 0-16,-3-2 0 0,3-1 0 0,-4 1 0 16,-2-4 0-16,3 1 8 0,0 0-8 0,-3 0 0 15,3-1 8-15,-3-1-8 0,0-1 0 0,-3 2 0 16,3-1 0-16,-3-1 0 0,3 0 0 0,-3 0 0 15,6 0 0-15,-6-2 0 0,3-4 0 0,-3 4 0 16,3-1 0-16,0-2 0 0,0 0 0 0,-3 0 0 16,3 0 0-16,-3-1 0 0,2 1 8 0,-2 0-8 0,-3 0 10 15,0 0-10-15,0 2 0 0,0-2 0 0,-3 0 0 16,0 0-10-16,-2 2 10 0,-1-2 8 16,0 3-8-16,0-4 11 0,0 1-11 0,0 3 0 0,-3-3-12 0,-3-1 12 15,3 1-8-15,0 0 8 0,-3-3 0 0,3 0 0 16,-3 3 0-16,-3 0 0 0,7 3 0 0,-7-1 0 15,3 1 0-15,-6-1 0 0,3 3 0 0,-3 0 0 16,-3 0 0-16,-3 1 0 0,-2 1 0 0,-1 1 0 16,-6-3 0-16,3 6 0 0,1-4 0 0,-1 6 0 15,-6-2 0-15,0 2 0 0,4 0 0 0,-7 0 0 16,3-3-8-16,-5 6 8 0,-7-3 0 0,0 0 0 16,4 3 0-16,-4 0 0 0,-3-1 0 0,1 4 0 15,2-4 0-15,1 4 0 0,-7-3 0 0,3 2 0 16,1 0 0-16,-4 3 0 0,-5 0 0 0,2 0 0 0,1 3 0 15,-1-3 0-15,3 3 0 0,-5-1 0 0,-1 1 0 16,4 2 0-16,-4 0 0 0,1 1 0 0,2-4 0 16,4 4 0-16,-7-4-9 0,1 1 9 0,2 2 0 15,-2-2 0-15,-1 0 0 0,3 2 0 0,4 0 0 16,-1-2 0-16,1-3 0 0,-1 5 0 0,1-2 0 0,-1-3 0 16,6 2 0-16,-2 1 0 0,5 0 0 0,0 2 0 15,4 0 0-15,2 1 0 16,-3-1-71-16,4 3-13 0,-1 0-4 0,3 2-1172 0</inkml:trace>
  <inkml:trace contextRef="#ctx0" brushRef="#br1" timeOffset="-81658.46">7428 11835 748 0,'-9'0'67'0,"1"-3"-54"0,-4 3-13 0,0 0 0 15,0 3 82-15,-3-1 14 0,-3-2 2 16,3 3 1-16,-3 0-57 0,3-1-11 0,-8 4-3 0,2-1 0 15,3 0-4-15,-3 3-2 0,-6-2 0 16,1 1 0-16,-1 1 8 0,0 0 2 0,-3 0 0 0,0 0 0 16,4 0 13-16,-1-3 3 0,-3 3 1 0,0-2 0 15,1 2 4-15,-1 0 1 0,-3-3 0 0,0 3 0 16,1-3-9-16,-1 3-1 0,0 0-1 0,0 0 0 16,-2 2-11-16,-1-2-1 0,3 3-1 0,0 0 0 15,4-1-2-15,-7 1 0 0,-3 2 0 0,1 0 0 16,-1 3-8-16,-3 0-1 0,3 0-1 0,1 0 0 15,2 5-2-15,-3-3-1 0,4 4 0 0,-1-1 0 16,3 3-3-16,-3-3 0 0,1-3 0 0,-4 6 0 0,3-3-1 16,4 3-1-16,-10 0 0 0,6 0 0 0,0-1-10 0,4 1 10 15,-1 0-10-15,3 3 10 0,0-4-1 0,4 1 0 16,-4 3 0-16,3-1 0 0,0 1 15 0,1-4 2 16,-4 4 1-16,3-3 0 0,3 2-27 0,-3-2-9 15,4 0 0-15,2 2 0 0,-3-2 9 0,3 0 16 16,3 2-4-16,0-2-1 0,3 2-11 0,1-4 0 15,2-1-10-15,0 0 10 0,0 3 0 16,6 0 0-16,-6-1 0 0,3-1 0 0,3 4 0 16,0-2 8-16,3 0-8 0,-3-3 0 0,0 0 9 0,3 3-9 15,3-6 0-15,0 4 9 0,0-1-9 0,0 0 8 16,3-3-8-16,3 4 8 0,0-4-8 0,-3 1 0 16,3-1 0-16,0 1 0 0,9-4 0 0,-6 4 0 15,3-6 0-15,0 3 0 0,6 0 10 0,-4-3-10 16,1 0 12-16,0 1-12 0,3-1 10 0,3 0-10 0,3-2 8 15,0-1-8-15,2 1 10 0,-2-3-10 0,3 0 12 0,-6 0-12 16,0 0 12-16,2-3-12 0,1 0 12 0,3 1-12 16,-6-1 12-16,3-3-12 0,2 1 12 0,4 0-12 15,0-1 11-15,-3 1-11 0,3-3 10 0,-1 3-10 16,4-3 24-16,0 2-2 0,-3 1 0 0,-1-3 0 16,4 0-22-16,-3 0 0 0,3 0 0 0,-4-3-12 15,7 3 12-15,-3-2 12 0,3-1-2 0,-1 0-1 16,1 1-1-16,0-1-8 0,-1 0 12 0,4 1-4 15,-6 2-8-15,6-3 8 0,-7 1-8 0,1-1 8 16,3 0-8-16,-1 1 0 0,1-4 0 0,3 4 8 16,0-4-8-16,-1 6 0 0,4-5 0 0,-6 5 8 15,2-3-8-15,1 1 0 0,-3-1 0 0,-1-2 0 16,4 2 0-16,0-2 0 0,3 0 8 0,-4-1-8 16,1 4 0-16,-3-4 0 0,-1 4 0 0,4-1 8 0,-3 0-8 0,-3 1 0 15,-1-1 0-15,1 3 8 0,3-3-8 0,-4 1 12 16,4-3-12-16,-6-1 12 0,3 4-1 0,-1-4 0 15,4 1 0-15,-3 0 0 0,3 5-11 0,-1-3 0 16,1-2 0-16,0 2 0 0,-4-2 0 0,-2 2 0 16,6 1 9-16,-3-1-9 0,-4-2 0 0,7 2 0 15,-3-2 0-15,3-1 8 0,2 1-8 0,1 2 0 16,0 1 0-16,-4-1 0 0,-5 3 0 0,3-2 0 16,3-1 0-16,-1 3 0 0,-2-3 0 0,0 1 0 15,3 2 0-15,-1-3 0 0,-2 3 18 0,3-3-1 16,0 1 0-16,-1-1 0 0,1 0-17 0,0-2-19 15,-4 0 4-15,1 5 1 0,0-6 14 0,3 1 0 0,2 3 0 16,1-4 0-16,0 4 11 0,-1-1 1 16,4-2 1-16,-3 2 0 0,-1-2-13 0,-2-1-13 0,-3 4 2 0,6-1 1 15,-4 1 10-15,1-1 0 0,3 0 0 0,-4 1 0 16,1 2 11-16,0-3-3 0,0 0 0 0,-1 3 0 16,4-2-8-16,-6 2-14 0,3-3 3 0,-4 3 1 15,-2 0 10-15,0 0 0 0,0 0 0 0,2 0 0 16,1 3 11-16,-6-1-3 0,0-2 0 0,-1 0 0 15,4 0-8-15,0 3 0 0,3-3 0 0,-4 3 0 16,4-3 0-16,-6 2 0 0,0-2-10 0,0 3 10 16,-1 0 0-16,-2-1 0 0,3-2 0 0,0 0 0 15,0 3 0-15,-1-3 0 0,-2 2 0 0,3 1 0 16,0 0 14-16,-1-3-4 0,4 0-1 0,-3 2 0 16,6 1-9-16,-6-3-9 0,2 3 9 0,-2-3-13 15,0 2 13-15,0-2 0 0,-1 0 0 0,1 3 0 0,0 0 0 16,3-1 8-16,-3-2-8 0,2 0 10 0,-5 0-10 15,6 0 0-15,0-2 0 0,-1 2 0 0,1 0 0 0,-3 0 0 16,0-3 0-16,0 3 0 0,-1 0 0 0,-2 0 0 16,0 3 0-16,3-3 0 0,-3 0 0 0,2 0 0 15,4-3 0-15,-3 3 0 0,0 0 8 0,0 0-8 16,-1-3 0-16,1 3 8 0,3 0-8 0,0 0 0 16,-4-2 0-16,1 2 0 0,0 0 0 0,0 0 0 15,-3 2 0-15,-1-2 0 0,4-2 0 0,-3 2 0 16,3 0 0-16,-3 0 0 0,-1 0 0 0,4 2 0 15,-6 1 0-15,6-3 0 0,-3 0 0 0,-3 0 0 0,5 0 8 0,-2 0-8 16,-3 0 0-16,3 0 0 0,0 3 0 0,-7-1 0 16,4-2 0-16,-3 3 0 0,0 0 0 0,0-1 0 15,0-2 0-15,3 5 0 0,-4-2 0 0,1 0 0 16,0-3 0-16,3 2 0 0,0 1 0 0,-3 0 0 16,-3-1 0-16,2 1 0 0,4 0 0 0,0-1 0 15,-3-2 0-15,3 0 0 0,0 3 0 0,2 0 0 16,-2-3 0-16,0 2 0 0,-3 1 8 0,0 0-8 15,0-3 0-15,0 0 0 0,-4 2 0 0,1-2 0 16,0-2 0-16,0 2 0 0,0 2 0 0,0 1 0 16,0-3 0-16,3 0 0 0,-4 0 0 0,4 0 0 15,0 0 8-15,-3 0-8 0,3 0 8 0,0 0-8 16,0 0 0-16,0 0 0 0,-1 0 0 0,4 0 0 16,-3 0 0-16,0-3 0 0,3 3 0 0,-6 0 0 0,2 0 0 15,-2 0 0-15,0-2 0 0,0 2 0 16,0-3 0-16,0 3 0 0,0-3 0 0,-3 1 0 0,6 2 0 0,-4-3 0 15,1 0 0-15,0 1 0 0,0-1 0 0,0-2 0 16,3 2 8-16,-3 0-8 0,3 1 0 0,-4-1 0 16,1 0 0-16,3-2 0 0,-9 0 8 0,6 0-8 15,-3 2 8-15,3-2-8 0,-3-1 0 0,3 4 0 16,-1-4 0-16,1 1 0 0,0 3 0 0,0-4 0 16,0 1 0-16,0 2 0 0,0-2 0 0,-3 0 0 15,3 2 0-15,-1-2 0 0,1 2 0 0,-3-2 0 16,0 2 0-16,0-2 0 0,3 2 0 0,-3-2 0 15,3 0 8-15,-3 2-8 0,0-2 0 0,2 2 0 0,-2-2 0 16,3 2 0-16,0 0 0 0,-3 1 0 0,0-3 0 16,3 2 0-16,-3-2 0 0,3 2 0 0,-4 0 0 15,4 1 0-15,3-4 0 0,-3 4 0 0,0-4 0 16,0 4 0-16,-3-1 0 0,3-2 0 0,0 2 0 16,-1-2 0-16,-2-3 0 0,0 3 0 0,0-1 8 0,3 1-8 15,-3-3 0-15,0 3 0 0,-3-3 9 0,3 3-9 16,0-1 0-16,-3 1 0 0,2-3 0 0,-2 0 8 15,3 3-8-15,0-3 0 0,0 3 0 0,-3-3 0 16,3 0 0-16,0 0 0 0,-3 3 0 0,3-3 0 16,0 0 0-16,-1 0 0 0,1 0 0 0,0 3 0 15,0-3 0-15,-3 2 0 0,0-2 0 0,-3 0 0 0,9 3 0 16,-6 0 0-16,3 0 0 0,0 2 8 0,0-2-8 16,-1 2 0-16,4-2 0 0,-3-1 0 0,0 1 0 0,0 2 0 15,0-4 0-15,0 1 0 0,0-2 0 0,-3 0 0 16,3 0 0-16,-3 0 8 0,-1 1-8 0,4-1 0 15,-3-3 0-15,0 6 8 0,-3-6-8 16,3 1 0-16,0-1 0 0,-3 3 8 0,3-3-8 0,-3 1 0 16,0-3 0-16,0 2 8 0,0-2-8 0,-3 0 0 15,3-1 0-15,-3 1 8 0,0-3-8 0,0-2 0 16,0 2 0-16,-3-3 8 0,0-2-8 0,-3 3 0 16,3-6 0-16,-3 5 8 0,0 1-8 0,0-3 0 15,-3 2 0-15,3-2 8 0,-6 2-8 0,0 1 0 16,0-1 0-16,-3 1 8 0,0-3-8 0,-3 2 0 15,0 1 0-15,-3-1 0 0,1 1 0 0,-1-1 0 0,-3 3 0 16,-3-2 0-16,0-1 0 0,0 1 0 0,1 2 0 0,2-3 8 16,-3 3-8-16,0 3 0 0,-3-3 0 0,4 3 0 15,-4 0 0-15,0 0 0 0,-3-1 0 0,1 1 8 16,-4-3-8-16,-3 6 0 0,0-1 0 0,1 1 0 16,2 2 0-16,0 0 0 0,-6-3 0 0,4 3 0 15,2 0 0-15,-3 3 0 0,1-3 0 0,-1 3 0 16,-6-3 0-16,0 5 0 0,-2-5 0 0,2 3 8 15,-3 0-8-15,1-1 0 0,-1 1 0 0,1 2 0 16,-1-2 0-16,-3 0 0 0,4-1 0 0,-7 4 0 16,0-1 0-16,1 1 0 0,-4-4 0 0,7 4 0 15,-1-1 0-15,3 0 0 0,-2 1 0 0,-1-1 0 16,-8-2 0-16,5 2 0 0,-3 3 0 0,4 0 0 16,-1-3 0-16,1 3 0 0,2-2 0 0,-3 2 0 15,-2-3 0-15,-1 0 0 0,4 1 0 0,-4 2 0 16,0 0 0-16,1 0 0 0,2 0 0 0,1-3 0 0,-1 3 0 0,-3-2 0 15,1 2 0-15,-1 0 0 0,1 0 0 0,2 0 0 16,1-3 0-16,-1 3 0 0,3 0 0 0,-2-3 0 16,-4 3 0-16,1-2 0 0,2 2 0 0,0 0 0 15,1 0 0-15,2-3 0 0,0 3 0 0,-2-3 0 16,2 3 0-16,-5-2 0 0,-1-1 0 0,3 0 0 16,4 3 0-16,2-2 8 0,-2-1-8 0,2 0 0 15,0 1 0-15,-2-1 0 0,2-2 0 0,-6 2 0 16,1 1 0-16,2-1 0 0,1 0 0 0,5 1 9 15,-3 2-9-15,1-3 0 0,-1 0 10 0,3 3-10 16,1-2 8-16,-4-1-8 0,0 0 0 0,4 3 8 16,-4-2-8-16,3 2 0 0,-2-3 0 0,-1 3 8 15,3 0-8-15,1-3 0 0,5 1 0 0,-6-1 0 0,1 1 8 16,2-1-8-16,0 0 0 0,-2-2 0 0,2 2 0 0,0 1 0 16,3-1 0-16,1 0 0 0,2 1 8 15,0-4-8-15,1 4 0 0,-1-4 0 0,0 1 0 16,0 3 0-16,-2-4 0 0,-1 1 0 0,3 2 0 0,-3 1 0 15,1-1 0-15,2 3 0 0,-3 0 0 0,0 0 0 16,4 0 0-16,-4 0 0 0,0 3 0 0,1-3 0 16,2 0 0-16,-6 0 0 0,-3 2 8 0,4 1-8 15,5 0 0-15,-6-1 0 0,4 4 0 0,-4-1 0 16,3 0 0-16,0 3 0 0,1-3 0 0,-7 3 0 16,-3-2 0-16,1 2 0 0,5-1 0 0,-3 4 0 15,-5-3 0-15,2 0 0 0,3 2 0 0,1 1 0 16,-1-3 0-16,-3 3 0 0,1-3 0 0,2-3 0 0,1 5 0 0,-1-4 0 15,-9 2 0-15,1-3 0 0,2 6 0 0,3-6-9 16,-2 0 0-16,-1 3-943 16,-2 0-189-16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121 278 920 0 0,'0'0'3513'0'0,"0"0"-3347"0"0,1 0 1 0 0,-1 0-1 0 0,1 0 0 0 0,-1 0 1 0 0,1 0-1 0 0,-1 0 0 0 0,1 0 0 0 0,-1 0 1 0 0,1 0-1 0 0,-1 0 0 0 0,1 0 0 0 0,-1 0 1 0 0,1 0-1 0 0,-1 0 0 0 0,1-1 1 0 0,0 1-1 0 0,34-51 6379 0 0,-32 46-6248 0 0,0 0 0 0 0,1 0 0 0 0,-1 0 1 0 0,1 1-1 0 0,0 0 0 0 0,0 0 0 0 0,10-7 0 0 0,4-4 951 0 0,32-34 0 0 0,-8 2-224 0 0,-36 39-861 0 0,3 0 110 0 0,0 0 0 0 0,20-13 0 0 0,-20 14-136 0 0,-5 5-104 0 0,0-1 0 0 0,0 1 0 0 0,0 0 1 0 0,1 0-1 0 0,-1 0 0 0 0,0 1 0 0 0,1-1 1 0 0,-1 1-1 0 0,1 0 0 0 0,0 1 0 0 0,-1-1 1 0 0,1 1-1 0 0,0 0 0 0 0,-1 0 0 0 0,1 0 0 0 0,0 0 1 0 0,-1 1-1 0 0,1 0 0 0 0,-1 0 0 0 0,1 0 1 0 0,-1 1-1 0 0,1 0 0 0 0,-1-1 0 0 0,0 1 1 0 0,0 1-1 0 0,0-1 0 0 0,7 6 0 0 0,-5-3 18 0 0,0 1-1 0 0,-1 0 0 0 0,0 0 0 0 0,0 0 1 0 0,0 1-1 0 0,-1-1 0 0 0,0 1 1 0 0,-1 0-1 0 0,1 1 0 0 0,-1-1 0 0 0,0 0 1 0 0,-1 1-1 0 0,2 8 0 0 0,2 0 25 0 0,-5-14-65 0 0,0 0-1 0 0,0 0 1 0 0,-1 0-1 0 0,1 1 1 0 0,0-1-1 0 0,-1 0 0 0 0,0 0 1 0 0,1 5-1 0 0,-1 7 16 0 0,-1 0 1 0 0,0 0-1 0 0,-1-1 0 0 0,0 1 0 0 0,-1 0 0 0 0,-6 14 0 0 0,-22 46 107 0 0,-75 131 0 0 0,85-173-119 0 0,-2-1 0 0 0,-1 0 0 0 0,-1-2-1 0 0,-29 26 1 0 0,22-27 14 0 0,-57 39 1 0 0,73-56-4 0 0,-46 24 49 0 0,59-33-78 0 0,1 0 1 0 0,-1-1-1 0 0,1 1 0 0 0,-1-1 0 0 0,0 0 0 0 0,0 1 0 0 0,1-1 0 0 0,-1-1 0 0 0,0 1 0 0 0,0 0 1 0 0,0-1-1 0 0,0 1 0 0 0,0-1 0 0 0,0 0 0 0 0,0 0 0 0 0,0 0 0 0 0,-6-2 0 0 0,8 2 25 0 0,0 0 0 0 0,0 0 0 0 0,1 0 0 0 0,-1-1 0 0 0,0 1 0 0 0,0 0 0 0 0,0-1-1 0 0,0 1 1 0 0,1-1 0 0 0,-1 1 0 0 0,0 0 0 0 0,0-1 0 0 0,1 0 0 0 0,-1 1 0 0 0,0-1 0 0 0,1 0 0 0 0,-1 1-1 0 0,0-1 1 0 0,1 0 0 0 0,-1 1 0 0 0,1-1 0 0 0,0 0 0 0 0,-1 0 0 0 0,1 0 0 0 0,-1 0 0 0 0,1 1 0 0 0,0-1-1 0 0,0 0 1 0 0,0 0 0 0 0,-1 0 0 0 0,1 0 0 0 0,0 0 0 0 0,0 0 0 0 0,0 0 0 0 0,0 1 0 0 0,0-1 0 0 0,1 0-1 0 0,-1 0 1 0 0,0 0 0 0 0,0 0 0 0 0,1 0 0 0 0,-1-1 0 0 0,3-3-18 0 0,0-1 1 0 0,0 0-1 0 0,1 1 1 0 0,-1 0-1 0 0,6-5 1 0 0,0-2-86 0 0,1-5-50 0 0,-8 12 92 0 0,1 1 0 0 0,0-1 0 0 0,0 1 0 0 0,0 0 0 0 0,0 0 0 0 0,6-4 0 0 0,0-1 30 0 0,1 1-1 0 0,1 1 0 0 0,0-1 0 0 0,0 2 1 0 0,0-1-1 0 0,1 2 0 0 0,-1-1 0 0 0,1 2 1 0 0,22-6-1 0 0,-24 11-9 0 0,-8 0 16 0 0,1 0 1 0 0,-1 0 0 0 0,0 0-1 0 0,1 1 1 0 0,-1-1 0 0 0,0 1-1 0 0,4 3 1 0 0,0 1-2 0 0,-1 1 0 0 0,9 12-1 0 0,22 47 123 0 0,-34-64-86 0 0,0 0 0 0 0,-1 0 0 0 0,1 0 0 0 0,0-1 0 0 0,0 1 0 0 0,1 0 1 0 0,-1-1-1 0 0,0 1 0 0 0,3 0 0 0 0,-2 0 17 0 0,-3-2-42 0 0,0 0 0 0 0,1 1-1 0 0,-1-1 1 0 0,0 0 0 0 0,1 0 0 0 0,-1 0-1 0 0,0 1 1 0 0,0-1 0 0 0,1 0 0 0 0,-1 0-1 0 0,0 0 1 0 0,1 0 0 0 0,-1 0 0 0 0,0 0-1 0 0,1 0 1 0 0,-1 0 0 0 0,0 0-1 0 0,1 0 1 0 0,-1 0 0 0 0,0 0 0 0 0,1 0-1 0 0,0 0 1 0 0,16-1 106 0 0,-12 1-76 0 0,0 0-1 0 0,0-1 0 0 0,0 1 1 0 0,9-3-1 0 0,-6 2-31 0 0,-5 1-281 0 0,0 0 1 0 0,0 0-1 0 0,0 0 0 0 0,0 1 0 0 0,-1 0 1 0 0,7 1-1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7.8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497 317 16416 0 0,'0'0'373'0'0,"0"0"-343"0"0,0 0 1 0 0,0 0 0 0 0,0 0-1 0 0,-1 0 1 0 0,1 0 0 0 0,0 0-1 0 0,0 0 1 0 0,0 1 0 0 0,0-1-1 0 0,0 0 1 0 0,0 0 0 0 0,0 0-1 0 0,0 0 1 0 0,0 0 0 0 0,0 0-1 0 0,0 0 1 0 0,0 0 0 0 0,0 0-1 0 0,0 0 1 0 0,0 0 0 0 0,0 0-1 0 0,0 0 1 0 0,-1 0 0 0 0,1 0-1 0 0,0 0 1 0 0,0 0 0 0 0,0 0-1 0 0,0 0 1 0 0,0 0 0 0 0,0 0-1 0 0,0 0 1 0 0,0 0 0 0 0,0 0-1 0 0,0 0 1 0 0,0 0 0 0 0,0 0-1 0 0,0 0 1 0 0,0 0 0 0 0,0-1-1 0 0,0 1 1 0 0,-1 0 0 0 0,1 0-1 0 0,0 0 1 0 0,0 0 0 0 0,0 0-1 0 0,0 0 1 0 0,0 0 0 0 0,0 0-1 0 0,0 0 1 0 0,0 0 0 0 0,0 0-1 0 0,0 0 1 0 0,0 0 0 0 0,0 0-1 0 0,0 0 1 0 0,0 0 0 0 0,0 0-1 0 0,0-1 1 0 0,0 1 0 0 0,0 0-1 0 0,13-6 381 0 0,-1-1-1 0 0,1 2 0 0 0,26-8 0 0 0,-7 2-423 0 0,-28 10 13 0 0,12-4 0 0 0,-1-1 0 0 0,0 0 0 0 0,-1-1 0 0 0,1-1 0 0 0,18-13 0 0 0,-25 14 9 0 0,-1 0-1 0 0,0 0 0 0 0,7-10 0 0 0,-12 14-3 0 0,1-1 1 0 0,-1 0-1 0 0,0 1 0 0 0,0-1 0 0 0,0 0 1 0 0,0 0-1 0 0,-1 0 0 0 0,1 0 0 0 0,1-8 1 0 0,-3 4 86 0 0,1 0 1 0 0,-1 0-1 0 0,-1-1 0 0 0,0 1 1 0 0,0 0-1 0 0,0 0 1 0 0,-5-13-1 0 0,5 17-28 0 0,0 1 0 0 0,0 0-1 0 0,-1 0 1 0 0,1 0 0 0 0,-1 0-1 0 0,0 0 1 0 0,0 0 0 0 0,0 1 0 0 0,0-1-1 0 0,-1 1 1 0 0,1-1 0 0 0,-1 1-1 0 0,1 0 1 0 0,-1 0 0 0 0,0 0 0 0 0,0 0-1 0 0,0 0 1 0 0,0 1 0 0 0,0-1 0 0 0,0 1-1 0 0,-5-2 1 0 0,-1 2 14 0 0,-1 0 1 0 0,0 0-1 0 0,1 1 1 0 0,-1 0-1 0 0,1 0 1 0 0,-1 1-1 0 0,0 1 0 0 0,1-1 1 0 0,0 2-1 0 0,-1-1 1 0 0,-15 8-1 0 0,-4 2 256 0 0,2 2-1 0 0,-37 23 0 0 0,14-2 443 0 0,-81 75 0 0 0,118-98-701 0 0,-20 19 196 0 0,-51 59 0 0 0,69-71-227 0 0,0 1 0 0 0,2 0 0 0 0,1 1-1 0 0,0 1 1 0 0,-8 22 0 0 0,6-6-28 0 0,1 0 0 0 0,-10 56 0 0 0,20-71-13 0 0,0-1 0 0 0,1 0-1 0 0,1 1 1 0 0,1 0 0 0 0,5 40-1 0 0,-4-58-25 0 0,0 0 0 0 0,0 0 0 0 0,0 0 0 0 0,0-1 0 0 0,1 1 0 0 0,0-1 0 0 0,0 1 0 0 0,0-1 0 0 0,0 1 0 0 0,1-1 0 0 0,0 0 0 0 0,0 0 0 0 0,0-1 0 0 0,0 1 0 0 0,0 0 0 0 0,1-1 0 0 0,0 0 0 0 0,-1 0 0 0 0,1 0 0 0 0,0 0 0 0 0,1-1 0 0 0,-1 1 0 0 0,0-1 0 0 0,1 0 0 0 0,-1-1 0 0 0,1 1 0 0 0,0-1 0 0 0,0 0 0 0 0,7 1 0 0 0,-4-1-49 0 0,-1 0 0 0 0,0-1 0 0 0,0 0 0 0 0,0-1 0 0 0,0 0 0 0 0,0 0 0 0 0,1 0 0 0 0,-1-1 0 0 0,-1 0 0 0 0,1 0 0 0 0,0-1 0 0 0,-1 0 0 0 0,1 0 0 0 0,-1-1 0 0 0,0 1 0 0 0,7-7 0 0 0,9-7-164 0 0,0-1-1 0 0,32-37 0 0 0,-45 46 213 0 0,0 1 21 0 0,-8 7 81 0 0,1 0-1 0 0,-1 0 0 0 0,1 0 0 0 0,-1 0 0 0 0,0-1 0 0 0,0 1 0 0 0,0 0 0 0 0,1-1 0 0 0,0-1 0 0 0,-2 9 30 0 0,0 0-1 0 0,0-1 0 0 0,1 1 1 0 0,0 0-1 0 0,0 0 0 0 0,1-1 1 0 0,3 9-1 0 0,-4-11-103 0 0,1 0-1 0 0,-1 0 1 0 0,1 0-1 0 0,0 0 1 0 0,0 0-1 0 0,0-1 1 0 0,1 1 0 0 0,-1-1-1 0 0,1 1 1 0 0,-1-1-1 0 0,1 0 1 0 0,0 0-1 0 0,0 0 1 0 0,4 2 0 0 0,-2-2 18 0 0,1 1 0 0 0,0-1 0 0 0,0-1 1 0 0,1 1-1 0 0,-1-1 0 0 0,0 0 0 0 0,1 0 0 0 0,-1-1 1 0 0,0 0-1 0 0,1 0 0 0 0,-1 0 0 0 0,0-1 1 0 0,11-2-1 0 0,-6 0-531 0 0,-1 0-1 0 0,1-1 1 0 0,-1 0 0 0 0,0-1 0 0 0,0 0-1 0 0,19-12 1 0 0,-12 4-1105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4144 0 0,'35'1'15416'0'0,"-34"-2"-15046"0"0,12 1 738 0 0,-4 0-685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4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0 0 0 0,'-1'2'8172'0'0,"-1"7"-7137"0"0,2-4-496 0 0,-2 0 0 0 0,1 1 0 0 0,0-1 0 0 0,-1 0 0 0 0,0-1 0 0 0,0 1 0 0 0,-6 9 1 0 0,7-12-390 0 0,-1 0 1 0 0,1 0 0 0 0,-1 1 0 0 0,1-1 0 0 0,0 0 0 0 0,0 1-1 0 0,0-1 1 0 0,1 1 0 0 0,-2 3 0 0 0,-4 14 581 0 0,-9 27 747 0 0,1-17-859 0 0,5-14-237 0 0,2 0 0 0 0,-6 18-1 0 0,-53 149 741 0 0,3-12-904 0 0,37-100-178 0 0,16-45-13 0 0,0 1 0 0 0,-10 46 0 0 0,20-65-2301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20 3224 0 0,'36'-20'13447'0'0,"-37"26"-13157"0"0,-1 0-1 0 0,1-1 0 0 0,-1 1 1 0 0,0-1-1 0 0,-4 7 0 0 0,-6 10 297 0 0,-25 34-1 0 0,15-23-304 0 0,-21 28 67 0 0,29-35-219 0 0,-110 214 872 0 0,89-168-548 0 0,-15 38-196 0 0,27-58-257 0 0,12-30 0 0 0,9-16-26 0 0,0-1-1 0 0,0 1 1 0 0,1 0-1 0 0,0-1 1 0 0,0 1-1 0 0,-1 11 1 0 0,2-16-199 0 0,12-1-4349 0 0,-1-3-1737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1 9792 0 0,'0'0'882'0'0,"0"2"-599"0"0,-1 4 230 0 0,1 1-1 0 0,-1-1 1 0 0,-1 1-1 0 0,1-1 1 0 0,-1 1-1 0 0,-4 9 1 0 0,-21 39 1175 0 0,20-42-1373 0 0,-1 3 6 0 0,-23 48 585 0 0,-10 23-47 0 0,12-27-350 0 0,-74 178 991 0 0,93-217-1408 0 0,-1 0 1 0 0,-14 21-1 0 0,-4 6-9 0 0,11-18-34 0 0,8-14-4 0 0,1 0 0 0 0,-12 28 0 0 0,19-26-1961 0 0,8-27 140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0 169 920 0 0,'0'0'16054'0'0,"2"-1"-15685"0"0,0-1-195 0 0,1 0 0 0 0,-1 0 0 0 0,1 0 0 0 0,0 1 0 0 0,-1-1 0 0 0,1 1 0 0 0,0 0 0 0 0,0 0 0 0 0,0 0 0 0 0,5-1 0 0 0,37-4 903 0 0,-12 2-990 0 0,259-47 874 0 0,-14 4-536 0 0,-123 19-217 0 0,-110 23-271 0 0,55-2-1 0 0,-33 4-33 0 0,-50 3 152 0 0,0 1 0 0 0,0 0 0 0 0,19 4-1 0 0,1 0-193 0 0,-9 2-200 0 0,-20-4 85 0 0,-7-2-923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6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9072 0 0,'75'-1'5895'0'0,"34"-5"-3253"0"0,-89 5-2276 0 0,234-19 2146 0 0,-126 5-1765 0 0,-29 3-498 0 0,46-10-128 0 0,-34 5-62 0 0,-15 11 1 0 0,-32 3-48 0 0,-33 3-12 0 0,36 2-1 0 0,-5 1 14 0 0,-59-3 1 0 0,1 0 0 0 0,-1 0 0 0 0,1 1-1 0 0,-1 0 1 0 0,0 0 0 0 0,1 0-1 0 0,-1 0 1 0 0,0 0 0 0 0,0 1 0 0 0,1-1-1 0 0,-1 1 1 0 0,0 0 0 0 0,0 0-1 0 0,-1 0 1 0 0,1 0 0 0 0,4 5 0 0 0,-6-6-450 0 0,1 1 878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 2760 0 0,'8'0'5746'0'0,"-7"8"-2863"0"0,0-3-2608 0 0,0 0 0 0 0,-1 0-1 0 0,0-1 1 0 0,0 1 0 0 0,0 0 0 0 0,0 0 0 0 0,-1 0 0 0 0,0-1-1 0 0,-3 10 1 0 0,-2 4 318 0 0,-10 21 0 0 0,14-35-462 0 0,-98 206 2438 0 0,20-38-1638 0 0,9-36-708 0 0,35-71-199 0 0,31-52-280 0 0,5-12 138 0 0,0 0 1 0 0,-1 0 0 0 0,1 1-1 0 0,0-1 1 0 0,-1 0 0 0 0,1 0-1 0 0,-1 0 1 0 0,1 0 0 0 0,-1 0-1 0 0,0 0 1 0 0,1 0 0 0 0,-1 0-1 0 0,-1 1 1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0 11256 0 0,'0'0'514'0'0,"0"8"176"0"0,0 0-293 0 0,-1-1 1 0 0,0 1 0 0 0,-1-1 0 0 0,1 1-1 0 0,-1-1 1 0 0,-1 0 0 0 0,-5 13 0 0 0,4-10 193 0 0,-7 13 33 0 0,0-2 1 0 0,-2 0-1 0 0,0 0 1 0 0,-1-1-1 0 0,-28 30 1 0 0,26-31-426 0 0,-29 37 195 0 0,-40 45 19 0 0,72-88-415 0 0,-214 209 468 0 0,217-213-402 0 0,-2 0-1 0 0,1-1 1 0 0,-1 0-1 0 0,0-1 1 0 0,0 0 0 0 0,-14 5-1 0 0,25-12-58 0 0,0 0 0 0 0,1-1 0 0 0,-1 1 0 0 0,1 0 0 0 0,-1 0-1 0 0,1-1 1 0 0,-1 1 0 0 0,1 0 0 0 0,-1-1 0 0 0,1 1 0 0 0,-1 0-1 0 0,1-1 1 0 0,0 1 0 0 0,-1-1 0 0 0,1 1 0 0 0,0-1 0 0 0,-1 1-1 0 0,1-1 1 0 0,0 1 0 0 0,-1-1 0 0 0,1 1 0 0 0,0-1 0 0 0,0 1-1 0 0,0-1 1 0 0,-1 1 0 0 0,1-2 0 0 0,0-2-6 0 0,-1 0 0 0 0,1 0 0 0 0,0 0 0 0 0,0 0 0 0 0,0-1 0 0 0,1 1 0 0 0,-1 0 0 0 0,1 0 0 0 0,0 0 0 0 0,2-6 0 0 0,2-2-102 0 0,11-23 1 0 0,-5 16-47 0 0,26-37-1 0 0,-33 51 103 0 0,1-1-1 0 0,0 0 0 0 0,0 1 1 0 0,1 0-1 0 0,0 1 0 0 0,-1-1 0 0 0,1 1 1 0 0,1 0-1 0 0,11-6 0 0 0,-18 11 50 0 0,1-1 1 0 0,0 1-1 0 0,0-1 0 0 0,-1 1 0 0 0,1 0 1 0 0,-1-1-1 0 0,1 1 0 0 0,-1 0 0 0 0,1-1 0 0 0,-1 1 1 0 0,1 0-1 0 0,-1 0 0 0 0,0-1 0 0 0,1 1 1 0 0,-1 0-1 0 0,0 0 0 0 0,0 0 0 0 0,1 1 1 0 0,1 7-18 0 0,-1 0 0 0 0,0 0 1 0 0,0 1-1 0 0,-1-1 0 0 0,0 0 1 0 0,-1 1-1 0 0,-2 16 0 0 0,0-13 39 0 0,2 1 0 0 0,0-1 0 0 0,1 27 0 0 0,1-15 202 0 0,-1-18-145 0 0,0-1 1 0 0,1 0-1 0 0,-1 0 1 0 0,1 0 0 0 0,1 0-1 0 0,2 7 1 0 0,-4-10-70 0 0,1-1 1 0 0,0 0 0 0 0,1 0-1 0 0,-1 0 1 0 0,0 1 0 0 0,0-1-1 0 0,1-1 1 0 0,0 1 0 0 0,-1 0-1 0 0,1 0 1 0 0,0-1-1 0 0,0 1 1 0 0,0 0 0 0 0,0-1-1 0 0,0 0 1 0 0,0 0 0 0 0,3 2-1 0 0,10 4-12 0 0,-13-5 7 0 0,0-1 0 0 0,0 0 0 0 0,1 0 0 0 0,-1 0 0 0 0,0 0 0 0 0,0-1 0 0 0,1 1 0 0 0,-1 0 0 0 0,0-1 0 0 0,1 0 0 0 0,2 1 0 0 0,6-2-20 0 0,0 1 0 0 0,0-2 0 0 0,0 1 0 0 0,-1-1 0 0 0,1-1 0 0 0,0 0 0 0 0,11-5 0 0 0,18-11-2535 0 0,-22 10 1092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7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 11544 0 0,'0'0'1046'0'0,"-2"2"-858"0"0,-27 38 1719 0 0,20-30-1134 0 0,1 1 0 0 0,0 0 0 0 0,1 0 0 0 0,-9 20 0 0 0,9-18-407 0 0,0 0-1 0 0,-1 0 1 0 0,-12 15-1 0 0,3-4 38 0 0,-8 12 88 0 0,-69 112 777 0 0,47-65-749 0 0,-26 52 27 0 0,56-97-398 0 0,-19 50 384 0 0,25-62-390 0 0,9-19-167 0 0,-1-1 0 0 0,1 1 0 0 0,-1-1 0 0 0,2 1 0 0 0,-3 13 0 0 0,4-16 3 0 0,-1 8-41 0 0,0 0 0 0 0,1 0 0 0 0,2 15 0 0 0,3-16-12 0 0,-2-9-114 0 0,0 0 0 0 0,0 0 0 0 0,0 0 0 0 0,0-1 0 0 0,1 1-1 0 0,-1-1 1 0 0,0 0 0 0 0,1 0 0 0 0,-1 0 0 0 0,8 0 0 0 0,6-1-1283 0 0,1-4-59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8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265 314 11600 0 0,'0'0'5903'0'0,"2"0"-5679"0"0,1 1-155 0 0,15-5 152 0 0,-12 2-190 0 0,0-1 0 0 0,-1 0 0 0 0,0 0 0 0 0,1 0 0 0 0,-1 0 0 0 0,-1-1 1 0 0,1 0-1 0 0,0 0 0 0 0,-1 0 0 0 0,0-1 0 0 0,6-7 0 0 0,15-14 53 0 0,4-6-23 0 0,-27 29-57 0 0,0-1 1 0 0,0 1-1 0 0,0 0 1 0 0,0-1-1 0 0,0 1 1 0 0,-1-1-1 0 0,0 0 1 0 0,0 1-1 0 0,2-8 0 0 0,-2 1 17 0 0,0 1-1 0 0,0-1 0 0 0,-1 1 1 0 0,0-1-1 0 0,-1 1 0 0 0,0-1 1 0 0,-1 1-1 0 0,0-1 0 0 0,0 1 1 0 0,-1 0-1 0 0,0 0 0 0 0,-8-17 0 0 0,10 24-14 0 0,0 1-1 0 0,-1-1 0 0 0,1 1 1 0 0,0-1-1 0 0,0 1 0 0 0,-1 0 0 0 0,1-1 1 0 0,-1 1-1 0 0,1 0 0 0 0,-1 0 0 0 0,1 0 1 0 0,-1 0-1 0 0,0 0 0 0 0,1 1 1 0 0,-1-1-1 0 0,0 0 0 0 0,0 1 0 0 0,0-1 1 0 0,1 1-1 0 0,-1 0 0 0 0,0-1 1 0 0,0 1-1 0 0,0 0 0 0 0,0 0 0 0 0,0 0 1 0 0,0 1-1 0 0,1-1 0 0 0,-1 0 0 0 0,-4 2 1 0 0,-4 1 54 0 0,0 1 0 0 0,0 0 1 0 0,0 0-1 0 0,-11 8 0 0 0,5-3 82 0 0,-5 2 96 0 0,0 1 1 0 0,1 1-1 0 0,0 1 1 0 0,1 0-1 0 0,1 2 1 0 0,0 0-1 0 0,1 1 1 0 0,-25 33-1 0 0,37-43-176 0 0,-8 9 61 0 0,2 0 1 0 0,-19 34-1 0 0,27-43-118 0 0,0 0 0 0 0,1 1 0 0 0,-1-1 0 0 0,1 0 0 0 0,1 1 0 0 0,-1-1 0 0 0,1 1 0 0 0,0-1 0 0 0,1 1 0 0 0,0 0-1 0 0,0-1 1 0 0,3 15 0 0 0,-2-20-8 0 0,0 0 0 0 0,0 0 0 0 0,0 0 0 0 0,1 0 0 0 0,-1 0 0 0 0,1 0 0 0 0,-1 0 0 0 0,1 0 0 0 0,0 0 0 0 0,-1-1-1 0 0,1 1 1 0 0,0-1 0 0 0,0 1 0 0 0,0-1 0 0 0,0 0 0 0 0,1 0 0 0 0,-1 0 0 0 0,0 0 0 0 0,0 0 0 0 0,1 0 0 0 0,-1-1 0 0 0,0 1 0 0 0,1-1 0 0 0,-1 1-1 0 0,5-1 1 0 0,13-4 34 0 0,0 0-1 0 0,0-1 1 0 0,-1-2 0 0 0,0 0-1 0 0,0 0 1 0 0,-1-2-1 0 0,0 0 1 0 0,-1-2-1 0 0,0 1 1 0 0,30-26-1 0 0,-10 8-30 0 0,-21 16 0 0 0,0-1 0 0 0,18-18 0 0 0,-48 48-1 0 0,-33 37 162 0 0,43-51-125 0 0,0 1-1 0 0,1 0 0 0 0,0 0 0 0 0,-1 0 1 0 0,1 0-1 0 0,0 1 0 0 0,1-1 1 0 0,-1 1-1 0 0,1 0 0 0 0,0 0 1 0 0,0 0-1 0 0,1 0 0 0 0,-1 0 0 0 0,1 0 1 0 0,0 0-1 0 0,0 10 0 0 0,1-15-35 0 0,0 1 0 0 0,0 0 0 0 0,-1 0 0 0 0,1-1 0 0 0,0 1 0 0 0,0 0 0 0 0,0 0 0 0 0,0-1 0 0 0,0 1 0 0 0,1 0 0 0 0,-1-1 0 0 0,0 1 0 0 0,0 0 0 0 0,0 0 0 0 0,1-1 0 0 0,-1 1 0 0 0,0 0 0 0 0,1-1 0 0 0,-1 1 0 0 0,0 0 0 0 0,1-1 0 0 0,0 2 0 0 0,1-1 0 0 0,6 6 0 0 0,-4-6-204 0 0,0 1-1 0 0,0 0 1 0 0,0-1-1 0 0,0 0 1 0 0,0 0-1 0 0,1 0 1 0 0,7 0-1 0 0,31-1-4775 0 0,-21-3-2107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8.4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149 1 18975 0 0,'0'0'432'0'0,"-8"3"586"0"0,-22 14-474 0 0,0 0 4918 0 0,14-4-5350 0 0,9-6 20 0 0,0 1-1 0 0,0 0 1 0 0,1 1-1 0 0,1 0 1 0 0,-1 0 0 0 0,1 0-1 0 0,-5 15 1 0 0,2-8 107 0 0,8-14-231 0 0,-1 0-1 0 0,0 0 1 0 0,1 0 0 0 0,0 0-1 0 0,-1 0 1 0 0,1 1-1 0 0,0-1 1 0 0,0 0-1 0 0,0 0 1 0 0,0 0 0 0 0,0 0-1 0 0,1 1 1 0 0,-1-1-1 0 0,1 0 1 0 0,-1 0 0 0 0,1 0-1 0 0,0 0 1 0 0,0 0-1 0 0,0 0 1 0 0,0 0 0 0 0,0-1-1 0 0,0 1 1 0 0,1 0-1 0 0,-1 0 1 0 0,0-1 0 0 0,3 3-1 0 0,0 0 8 0 0,0-1 0 0 0,0 1 0 0 0,0-1 1 0 0,0 0-1 0 0,1 0 0 0 0,-1-1 0 0 0,1 1 0 0 0,0-1 0 0 0,9 3 0 0 0,1-1-2 0 0,0-1 0 0 0,0-1 0 0 0,0 0 0 0 0,0-1 0 0 0,1-1 0 0 0,24-2 0 0 0,-2-11 136 0 0,-32 12-210 0 0,0-1 0 0 0,0 1 0 0 0,-1-1 0 0 0,1-1 0 0 0,-1 1 0 0 0,0-1 1 0 0,1 0-1 0 0,-1-1 0 0 0,0 1 0 0 0,-1-1 0 0 0,1 0 0 0 0,-1 0 0 0 0,1 0 0 0 0,-1-1 0 0 0,-1 1 0 0 0,7-10 0 0 0,13-22-5311 0 0,19-40 0 0 0,-36 57 4013 0 0,-5 16 1195 0 0,0-1 0 0 0,0 1 0 0 0,0-1 0 0 0,0 1 0 0 0,1 0 1 0 0,-1-1-1 0 0,4-3 5090 0 0,-6 16-3531 0 0,-9 78 2985 0 0,-7 20-2017 0 0,16-102-2345 0 0,0 0 1 0 0,1 0-1 0 0,0 0 1 0 0,0 0-1 0 0,0 0 1 0 0,1 0 0 0 0,0-1-1 0 0,-1 1 1 0 0,2 0-1 0 0,-1 0 1 0 0,1 0-1 0 0,-1-1 1 0 0,1 1 0 0 0,4 5-1 0 0,-6-9-58 0 0,1 0 0 0 0,0-1 1 0 0,0 1-1 0 0,-1-1 0 0 0,1 1 0 0 0,0-1 0 0 0,0 1 0 0 0,0-1 1 0 0,0 1-1 0 0,0-1 0 0 0,-1 1 0 0 0,1-1 0 0 0,0 0 0 0 0,0 0 0 0 0,0 1 1 0 0,0-1-1 0 0,0 0 0 0 0,2 0 0 0 0,18-2-3004 0 0,-7-3-5578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8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331 110 4608 0 0,'0'0'208'0'0,"4"-4"1602"0"0,0-1-720 0 0,-1 1 0 0 0,1-1 0 0 0,0 1 0 0 0,5-4 0 0 0,-3 4-767 0 0,0 0 1 0 0,0 0 0 0 0,1 0 0 0 0,-1 1-1 0 0,9-4 1 0 0,-11 6-218 0 0,0-1-1 0 0,-1 0 0 0 0,1 1 1 0 0,-1-1-1 0 0,1-1 0 0 0,-1 1 1 0 0,0 0-1 0 0,0-1 0 0 0,0 0 1 0 0,3-3-1 0 0,0 1 653 0 0,-5 5-740 0 0,-1 0 0 0 0,0 0 0 0 0,0 0 0 0 0,0 0 0 0 0,1 0 0 0 0,-1 0 0 0 0,0 0 0 0 0,0 0 0 0 0,0-1 0 0 0,1 1 0 0 0,-1 0 0 0 0,0 0 0 0 0,0 0 0 0 0,0 0 0 0 0,0 0 0 0 0,0-1 0 0 0,1 1 0 0 0,-1 0 0 0 0,0 0 0 0 0,0 0 0 0 0,0 0 0 0 0,0-1 0 0 0,0 1 0 0 0,0 0 0 0 0,0 0 0 0 0,0 0 0 0 0,0-1 0 0 0,0 1 0 0 0,1 0 0 0 0,-1 0 0 0 0,0 0 0 0 0,0-1 0 0 0,0 1 0 0 0,0 0 0 0 0,0 0 0 0 0,-1-1 0 0 0,1 1 0 0 0,0 0 0 0 0,0-2 228 0 0,-5-2 310 0 0,2 3-438 0 0,0-1 0 0 0,-1 1-1 0 0,1 0 1 0 0,0 0-1 0 0,0 0 1 0 0,0 0-1 0 0,-1 1 1 0 0,1-1-1 0 0,0 1 1 0 0,-1 0-1 0 0,-5 0 1 0 0,4 0-1 0 0,1 0 0 0 0,-1 1 0 0 0,1-1 0 0 0,-1 1 0 0 0,1 0 0 0 0,-1 0 0 0 0,1 1 0 0 0,-7 3 0 0 0,5-3 20 0 0,1 1 0 0 0,-1-1-1 0 0,0 0 1 0 0,0-1-1 0 0,-8 2 1 0 0,-18 6 183 0 0,14 0 91 0 0,0 0-1 0 0,-21 15 0 0 0,33-20-335 0 0,1 0-1 0 0,0 0 1 0 0,0 0 0 0 0,0 1-1 0 0,0-1 1 0 0,1 1 0 0 0,0 1-1 0 0,0-1 1 0 0,0 1 0 0 0,-4 8-1 0 0,4-6-7 0 0,3-6-60 0 0,0-1 1 0 0,0 1-1 0 0,1 0 0 0 0,-1-1 1 0 0,0 1-1 0 0,1 0 0 0 0,-1 0 1 0 0,1-1-1 0 0,-1 4 0 0 0,1-3-5 0 0,1 1 1 0 0,-1-1-1 0 0,1 0 0 0 0,-1 1 0 0 0,1-1 0 0 0,0 0 0 0 0,-1 0 0 0 0,1 1 1 0 0,1-1-1 0 0,-1 0 0 0 0,0 0 0 0 0,2 2 0 0 0,-2-3-2 0 0,0 1 0 0 0,1-1 0 0 0,-1 0 0 0 0,1 0 0 0 0,-1 0 0 0 0,1 0 0 0 0,-1 0 0 0 0,1 0 0 0 0,0-1 0 0 0,-1 1 0 0 0,1-1 0 0 0,0 1 0 0 0,1 0 0 0 0,8 2 0 0 0,-2 1 2 0 0,1-1-1 0 0,0 0 1 0 0,14 1 0 0 0,-13-2-32 0 0,0 1 1 0 0,11 3 0 0 0,-6-1-10 0 0,-4-1-57 0 0,20 10-1 0 0,-28-12 87 0 0,-1 0 0 0 0,0 0 1 0 0,0 0-1 0 0,0 0 0 0 0,-1 0 0 0 0,1 1 0 0 0,-1-1 0 0 0,1 1 0 0 0,-1-1 0 0 0,0 1 0 0 0,3 4 0 0 0,-4-3 10 0 0,0 0 0 0 0,0 0 0 0 0,0 0 0 0 0,0 0 0 0 0,0 0 0 0 0,-1 1 0 0 0,0-1 0 0 0,0 0 0 0 0,0 1 0 0 0,0-1 0 0 0,-1 0 0 0 0,0 5 0 0 0,0-1 0 0 0,-1-1 0 0 0,0 0 0 0 0,-1 0 0 0 0,1-1 0 0 0,-1 1 0 0 0,-1-1 0 0 0,1 0 0 0 0,-1 0 0 0 0,0 0 0 0 0,0 0 0 0 0,-1-1 0 0 0,0 0 0 0 0,0 0 0 0 0,-11 9 0 0 0,5-7 1 0 0,0-1 0 0 0,0-1-1 0 0,0 0 1 0 0,-1 0 0 0 0,0-1 0 0 0,0 0-1 0 0,-16 2 1 0 0,16-3 4 0 0,6-2 9 0 0,0-1 0 0 0,0 1 0 0 0,-1-1 0 0 0,1 0 0 0 0,-9-1 0 0 0,-24 0 73 0 0,32 2-74 0 0,0-2 1 0 0,0 1 0 0 0,0-1-1 0 0,0 0 1 0 0,0 0 0 0 0,0-1 0 0 0,0 0-1 0 0,1 0 1 0 0,-1-1 0 0 0,1 0-1 0 0,-1 0 1 0 0,1 0 0 0 0,-11-9 0 0 0,16 11-62 0 0,0 0 0 0 0,0 0 1 0 0,0 0-1 0 0,0 0 1 0 0,1 0-1 0 0,-1 0 1 0 0,0 0-1 0 0,1 0 0 0 0,-1 0 1 0 0,1-1-1 0 0,-1 1 1 0 0,1 0-1 0 0,0 0 1 0 0,-1 0-1 0 0,1-1 0 0 0,0 1 1 0 0,0 0-1 0 0,0 0 1 0 0,0-1-1 0 0,0 1 1 0 0,0 0-1 0 0,0 0 0 0 0,0-1 1 0 0,1-1-1 0 0,2-4-1286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46 6912 0 0,'0'0'528'0'0,"2"0"-342"0"0,2-2-1335 0 0,5-2 5012 0 0,4-1 5468 0 0,-32-4-8099 0 0,15 6-1075 0 0,1 1-1 0 0,-1-1 0 0 0,0 1 0 0 0,-6-2 0 0 0,0-1 105 0 0,8 4-232 0 0,0 0 1 0 0,0 0 0 0 0,0 0 0 0 0,0 1-1 0 0,0-1 1 0 0,0 1 0 0 0,-1-1 0 0 0,1 1-1 0 0,0 0 1 0 0,0 0 0 0 0,0 0 0 0 0,-5 1 0 0 0,-26 8 193 0 0,14-4-24 0 0,2 0 8 0 0,-25 12 0 0 0,13-5-73 0 0,-10 8 8 0 0,10-4 56 0 0,23-13-113 0 0,-1 1 1 0 0,1 0-1 0 0,-7 6 0 0 0,-8 5 51 0 0,13-9-136 0 0,7 0 0 0 0,7 4 0 0 0,-1-4 0 0 0,1-1 0 0 0,0 0 0 0 0,0 0 0 0 0,10 6 0 0 0,38 29 0 0 0,-49-36 0 0 0,7 6 0 0 0,0 0 0 0 0,-1 0 0 0 0,11 15 0 0 0,-19-21 0 0 0,0 1 0 0 0,0-1 0 0 0,0 0 0 0 0,-1 1 0 0 0,0 0 0 0 0,0 0 0 0 0,0-1 0 0 0,-1 1 0 0 0,1 0 0 0 0,-1 0 0 0 0,-1 1 0 0 0,1-1 0 0 0,0 7 0 0 0,-1-3 0 0 0,-1-1 0 0 0,0 1 0 0 0,0-1 0 0 0,-4 14 0 0 0,3-17 0 0 0,1-1 0 0 0,-1 0 0 0 0,0 1 0 0 0,0-1 0 0 0,0 0 0 0 0,0 0 0 0 0,-1-1 0 0 0,0 1 0 0 0,-6 6 0 0 0,1-2 0 0 0,5-5 0 0 0,0 0 0 0 0,0 0 0 0 0,0-1 0 0 0,0 1 0 0 0,0-1 0 0 0,-1 0 0 0 0,1 0 0 0 0,-1 0 0 0 0,1 0 0 0 0,-7 1 0 0 0,-10 3 0 0 0,0-1 0 0 0,0-2 0 0 0,-1 0 0 0 0,-40 0 0 0 0,28-3 0 0 0,-48-7 0 0 0,69 6 0 0 0,0-2 0 0 0,0 0 0 0 0,0 0 0 0 0,1-1 0 0 0,-1 0 0 0 0,1-1 0 0 0,-14-8 0 0 0,-20-19 0 0 0,43 31-44 0 0,1 0-1 0 0,-1 0 0 0 0,1-1 0 0 0,0 1 1 0 0,-1-1-1 0 0,1 1 0 0 0,0-1 0 0 0,0 1 1 0 0,0-1-1 0 0,0 0 0 0 0,0 0 1 0 0,1 1-1 0 0,-1-1 0 0 0,0 0 0 0 0,1 0 1 0 0,-1-2-1 0 0,0-1-484 0 0,1 0 0 0 0,0 0 0 0 0,0 0 0 0 0,0 1 0 0 0,2-9 0 0 0,-2-3-6872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39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0 9728 0 0,'-1'7'882'0'0,"-1"-1"-841"0"0,-1-1 0 0 0,0 1 0 0 0,0-1 0 0 0,0 0-1 0 0,-1 0 1 0 0,1 0 0 0 0,-7 6 0 0 0,-3 5 760 0 0,-59 68 3199 0 0,48-59-3047 0 0,-31 42-1 0 0,36-41-562 0 0,11-15-141 0 0,0 0 0 0 0,-9 18-1 0 0,-9 13 388 0 0,18-31-361 0 0,1 0 1 0 0,-11 23-1 0 0,5-6-249 0 0,10-17 34 0 0,5-4-144 0 0,-1-7-10 0 0,0 1 0 0 0,-1-1 0 0 0,1 0 0 0 0,0 0-1 0 0,0 1 1 0 0,0-1 0 0 0,-1 0 0 0 0,1 0 0 0 0,0 0 0 0 0,0 0-1 0 0,0 0 1 0 0,0 0 0 0 0,-1 0 0 0 0,1 0 0 0 0,0 0 0 0 0,1-1-1 0 0,-1 1-98 0 0,15-4-921 0 0,2-3-5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40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30 6448 0 0,'0'0'498'0'0,"0"-1"-327"0"0,0-5 72 0 0,0 5 919 0 0,-9-19 6346 0 0,8 20-6533 0 0,0 0-955 0 0,1 0 1 0 0,0 0 0 0 0,0 0 0 0 0,0 0 0 0 0,0 0-1 0 0,0-1 1 0 0,-1 1 0 0 0,1 0 0 0 0,0 0 0 0 0,0 0-1 0 0,0 0 1 0 0,0 0 0 0 0,-1 0 0 0 0,1 0 0 0 0,0 0 0 0 0,0 0-1 0 0,0 0 1 0 0,0 0 0 0 0,-1 0 0 0 0,1 0 0 0 0,0 0-1 0 0,0 0 1 0 0,0 0 0 0 0,0 0 0 0 0,-1 0 0 0 0,1 0-1 0 0,0 0 1 0 0,0 0 0 0 0,0 0 0 0 0,0 0 0 0 0,-1 1-1 0 0,1-1 1 0 0,0 0 0 0 0,0 0 0 0 0,0 0 0 0 0,0 0-1 0 0,0 0 1 0 0,0 0 0 0 0,-1 0 0 0 0,1 1 0 0 0,0-1-1 0 0,0 0 1 0 0,0 0 0 0 0,0 0 0 0 0,-5 7-1204 0 0,0 0-4783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41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94 170 3224 0 0,'1'2'11781'0'0,"1"0"-11422"0"0,9 10 2190 0 0,-8-10-2533 0 0,1 0 0 0 0,0 0 1 0 0,-1 0-1 0 0,1-1 0 0 0,5 2 1 0 0,-2-1 89 0 0,-5-1-77 0 0,0-1 1 0 0,0 0 0 0 0,0 0-1 0 0,0 0 1 0 0,0 0-1 0 0,0 0 1 0 0,0 0 0 0 0,0-1-1 0 0,0 1 1 0 0,0-1 0 0 0,0 1-1 0 0,0-1 1 0 0,0 0-1 0 0,3-1 1 0 0,7-3 78 0 0,-4 2-56 0 0,0 1 0 0 0,0-2 0 0 0,-1 1 1 0 0,0-1-1 0 0,14-10 0 0 0,30-27 345 0 0,-44 34-325 0 0,0 0-1 0 0,0 0 1 0 0,-1-1-1 0 0,0 0 1 0 0,-1-1-1 0 0,0 1 1 0 0,6-15-1 0 0,-10 22-60 0 0,0-1 0 0 0,-1 1 0 0 0,1-1-1 0 0,-1 1 1 0 0,1 0 0 0 0,-1-1-1 0 0,0 1 1 0 0,1-1 0 0 0,-1 1 0 0 0,0-1-1 0 0,0 1 1 0 0,0-1 0 0 0,0 1-1 0 0,0-1 1 0 0,-1 1 0 0 0,1 0 0 0 0,0-1-1 0 0,-1 1 1 0 0,1-1 0 0 0,-1 1-1 0 0,1 0 1 0 0,-1-1 0 0 0,0 1 0 0 0,1 0-1 0 0,-3-3 1 0 0,3 4 0 0 0,-1 0 0 0 0,1-1 0 0 0,-1 1 0 0 0,1 0-1 0 0,-1-1 1 0 0,1 1 0 0 0,-1 0 0 0 0,0 0 0 0 0,1 0 0 0 0,-1 0 0 0 0,1-1 0 0 0,-1 1-1 0 0,1 0 1 0 0,-1 0 0 0 0,1 0 0 0 0,-1 0 0 0 0,0 0 0 0 0,1 0 0 0 0,-1 0 0 0 0,1 1-1 0 0,-2-1 1 0 0,0 0 31 0 0,-6 1 47 0 0,1 0 0 0 0,-1 0 1 0 0,0 0-1 0 0,1 1 0 0 0,-1 0 0 0 0,1 0 0 0 0,0 1 0 0 0,0 0 0 0 0,-12 7 0 0 0,-4 4 317 0 0,-30 25 0 0 0,34-24-334 0 0,4-2-10 0 0,0 1 0 0 0,1 0 0 0 0,1 0 0 0 0,0 2 0 0 0,1 0-1 0 0,-16 28 1 0 0,21-32-54 0 0,1 1 0 0 0,0-1 0 0 0,1 1 0 0 0,1 0 0 0 0,0 0 0 0 0,0 1 0 0 0,-1 17 0 0 0,5-26-8 0 0,0 0 0 0 0,1 0 0 0 0,-1 0 0 0 0,1 0 0 0 0,0 0 0 0 0,0 0 0 0 0,1 0 0 0 0,0-1 0 0 0,0 1 0 0 0,0-1 0 0 0,0 1 0 0 0,1-1 0 0 0,-1 0 0 0 0,5 6 0 0 0,-6-9 0 0 0,0 0 0 0 0,0 1 0 0 0,0-1 0 0 0,0 1 0 0 0,1-1 0 0 0,-1 0 0 0 0,0 0 0 0 0,1 0 0 0 0,-1 0 0 0 0,1 0 0 0 0,-1 0 0 0 0,1 0 0 0 0,-1 0 0 0 0,1-1 0 0 0,0 1 0 0 0,-1 0 0 0 0,1-1 0 0 0,0 1 0 0 0,0-1 0 0 0,-1 0 0 0 0,1 0 0 0 0,0 0 0 0 0,0 0 0 0 0,1 0 0 0 0,3 0 0 0 0,2 0-10 0 0,0 0-1 0 0,0 0 1 0 0,0-1 0 0 0,-1 0-1 0 0,1-1 1 0 0,0 0-1 0 0,-1 0 1 0 0,13-6-1 0 0,5-3-72 0 0,27-18 0 0 0,-13 7 23 0 0,24-12-61 0 0,-28 14 49 0 0,2 1 1 0 0,72-26-1 0 0,-95 40 71 0 0,-10 3 1 0 0,-1 1-1 0 0,1 0 0 0 0,0 0 0 0 0,-1 0 0 0 0,1 0 0 0 0,0 0 0 0 0,0 1 0 0 0,-1 0 0 0 0,1 0 0 0 0,0 0 0 0 0,6 1 0 0 0,-10-1-2 0 0,1 0 0 0 0,-1 0 0 0 0,1 0 0 0 0,0 0 0 0 0,-1 0 0 0 0,1 1 0 0 0,-1-1 0 0 0,1 0 0 0 0,-1 1 0 0 0,1-1 0 0 0,-1 0 0 0 0,1 1 0 0 0,-1-1 0 0 0,1 1 0 0 0,0 0 0 0 0,-1 0 3 0 0,0 1-1 0 0,0-1 0 0 0,-1 1 0 0 0,1-1 0 0 0,0 0 0 0 0,0 1 1 0 0,-1-1-1 0 0,1 1 0 0 0,-1-1 0 0 0,0 0 0 0 0,1 0 1 0 0,-1 1-1 0 0,-1 1 0 0 0,-1 3 0 0 0,0-1 19 0 0,-1 1 0 0 0,1-1 0 0 0,-1 0 0 0 0,0-1 0 0 0,0 1 0 0 0,0-1-1 0 0,-1 0 1 0 0,-8 6 0 0 0,5-3 26 0 0,0 0 1 0 0,-8 9-1 0 0,3-2 97 0 0,-17 14 0 0 0,3-2-34 0 0,18-13-62 0 0,9-12-33 0 0,-1 0 0 0 0,1 0 0 0 0,-1 0 0 0 0,1 0 0 0 0,-1 0 0 0 0,0 0 0 0 0,1 0 0 0 0,-1 0 0 0 0,0 0 0 0 0,0 0-1 0 0,0 0 1 0 0,0 0 0 0 0,0-1 0 0 0,0 1 0 0 0,0 0 0 0 0,0-1 0 0 0,0 1 0 0 0,-2 0 0 0 0,24-17 57 0 0,-6 9-69 0 0,-1-1 0 0 0,1 0 0 0 0,12-10 0 0 0,-10 5 0 0 0,-1 0 0 0 0,-1-2 0 0 0,25-29 0 0 0,-17 17-25 0 0,-9 12-72 0 0,16-25-1 0 0,-17 22-61 0 0,0 0 0 0 0,1 1 0 0 0,1 0 0 0 0,17-15-1 0 0,-28 29 116 0 0,-1 0-1 0 0,-1 0 1 0 0,1 0-1 0 0,0-1 1 0 0,-1 1-1 0 0,0-1 0 0 0,0 1 1 0 0,0-1-1 0 0,0 0 1 0 0,0 0-1 0 0,-1 0 1 0 0,1-5-1 0 0,0 4-12 0 0,-45 65 385 0 0,33-45-163 0 0,1 1-1 0 0,1-1 0 0 0,-10 25 1 0 0,17-35-160 0 0,0 0 0 0 0,-1 0 1 0 0,2 0-1 0 0,-1-1 0 0 0,0 1 1 0 0,1 0-1 0 0,0 0 1 0 0,0 0-1 0 0,1 0 0 0 0,-1 0 1 0 0,3 8-1 0 0,-2-10-5 0 0,0 0 1 0 0,0 0-1 0 0,1 0 1 0 0,-1-1-1 0 0,1 1 1 0 0,-1-1-1 0 0,1 1 1 0 0,0-1-1 0 0,0 0 1 0 0,0 1-1 0 0,0-1 1 0 0,0 0-1 0 0,1 0 1 0 0,-1-1-1 0 0,1 1 0 0 0,-1 0 1 0 0,1-1-1 0 0,0 1 1 0 0,-1-1-1 0 0,1 0 1 0 0,3 1-1 0 0,-1-1 4 0 0,0 0-1 0 0,-1 0 1 0 0,1-1 0 0 0,0 0-1 0 0,-1 0 1 0 0,1 0-1 0 0,0 0 1 0 0,0-1 0 0 0,-1 0-1 0 0,1 0 1 0 0,-1 0-1 0 0,1 0 1 0 0,-1-1-1 0 0,1 1 1 0 0,-1-1 0 0 0,6-4-1 0 0,8-5 19 0 0,-2 0 1 0 0,25-21-1 0 0,-36 28-22 0 0,46-36 0 0 0,22-18 0 0 0,-66 51 0 0 0,-3 4 0 0 0,-1 0 0 0 0,0 0 0 0 0,1 0 0 0 0,0 0 0 0 0,-1 1 0 0 0,1-1 0 0 0,0 1 0 0 0,0 0 0 0 0,0 0 0 0 0,1 0 0 0 0,-1 1 0 0 0,0-1 0 0 0,9 0 0 0 0,-13 2 1 0 0,0 0-1 0 0,0 0 1 0 0,0 0-1 0 0,0 0 1 0 0,0 0-1 0 0,0 1 1 0 0,0-1-1 0 0,0 0 1 0 0,-1 0-1 0 0,1 0 0 0 0,0 0 1 0 0,0 1-1 0 0,0-1 1 0 0,0 0-1 0 0,0 0 1 0 0,0 0-1 0 0,0 0 1 0 0,0 0-1 0 0,0 1 1 0 0,0-1-1 0 0,0 0 1 0 0,0 0-1 0 0,0 0 1 0 0,0 0-1 0 0,0 1 0 0 0,0-1 1 0 0,0 0-1 0 0,1 0 1 0 0,-1 0-1 0 0,0 0 1 0 0,0 0-1 0 0,0 1 1 0 0,0-1-1 0 0,0 0 1 0 0,0 0-1 0 0,0 0 1 0 0,0 0-1 0 0,1 0 1 0 0,-1 0-1 0 0,0 1 0 0 0,0-1 1 0 0,0 0-1 0 0,0 0 1 0 0,0 0-1 0 0,0 0 1 0 0,1 0-1 0 0,-1 0 1 0 0,0 0-1 0 0,0 0 1 0 0,0 0-1 0 0,0 0 1 0 0,1 0-1 0 0,-1 0 1 0 0,0 0-1 0 0,0 0 0 0 0,0 0 1 0 0,0 0-1 0 0,1 0 1 0 0,-1 0-1 0 0,-11 11 35 0 0,10-10-34 0 0,-16 21 95 0 0,13-17-38 0 0,0 0 0 0 0,0 0 0 0 0,-8 8 0 0 0,8-9 16 0 0,0 0 0 0 0,0 1 0 0 0,0-1 0 0 0,0 1 0 0 0,-4 8 0 0 0,-11 15 314 0 0,9-18-345 0 0,1 1 0 0 0,1 0 0 0 0,-1 1 0 0 0,2 0 0 0 0,0 0 0 0 0,0 0 0 0 0,-9 25 0 0 0,14-28-4 0 0,-1 1-1 0 0,2-1 1 0 0,-2 14-1 0 0,3-20-43 0 0,0 1-1 0 0,0-1 0 0 0,0 1 0 0 0,0-1 1 0 0,1 1-1 0 0,-1-1 0 0 0,1 1 1 0 0,0-1-1 0 0,0 1 0 0 0,0-1 1 0 0,1 0-1 0 0,1 4 0 0 0,-1-5 8 0 0,0 0 0 0 0,0 0 0 0 0,0 0 0 0 0,0 0 0 0 0,1 0 0 0 0,-1-1-1 0 0,0 1 1 0 0,1-1 0 0 0,-1 0 0 0 0,1 1 0 0 0,0-1 0 0 0,-1 0 0 0 0,1-1 0 0 0,0 1-1 0 0,0 0 1 0 0,3 0 0 0 0,2 0 5 0 0,1-1-1 0 0,-1 1 0 0 0,0-1 1 0 0,12-2-1 0 0,12-3-58 0 0,0-2 0 0 0,0-1 0 0 0,-1-2 0 0 0,0-1 0 0 0,-1-1-1 0 0,0-2 1 0 0,-1-1 0 0 0,0-1 0 0 0,27-21 0 0 0,-35 20-53 0 0,-1-1-1 0 0,0-1 1 0 0,-1-1 0 0 0,17-24-1 0 0,0 2 106 0 0,-32 38 31 0 0,-8 23 742 0 0,-2-2-657 0 0,-2 0 0 0 0,0 0-1 0 0,-1 0 1 0 0,0-1-1 0 0,-14 17 1 0 0,19-28-96 0 0,0 1-5 0 0,0 1 1 0 0,0-1-1 0 0,1 1 1 0 0,0-1-1 0 0,0 1 1 0 0,0 0-1 0 0,1 0 1 0 0,0 1-1 0 0,1-1 1 0 0,-2 13-1 0 0,3-20-15 0 0,0 0 0 0 0,0 1 0 0 0,0-1 0 0 0,0 0 0 0 0,0 1 0 0 0,0-1 0 0 0,0 0 0 0 0,0 0 0 0 0,0 1 0 0 0,0-1 0 0 0,0 0 0 0 0,1 1 0 0 0,-1-1 0 0 0,0 0 0 0 0,0 1 0 0 0,0-1 0 0 0,0 0 0 0 0,1 0 0 0 0,-1 1 0 0 0,0-1 0 0 0,0 0 0 0 0,0 0 0 0 0,1 1 0 0 0,-1-1 0 0 0,2 1 2 0 0,1 0-1 0 0,-1 0 1 0 0,0 0-1 0 0,1-1 1 0 0,-1 1-1 0 0,0-1 1 0 0,1 1-1 0 0,-1-1 1 0 0,1 0-1 0 0,-1 0 1 0 0,0 0-1 0 0,1 0 1 0 0,-1 0-1 0 0,1 0 1 0 0,-1-1-1 0 0,0 1 1 0 0,1-1-1 0 0,-1 0 1 0 0,3-1-1 0 0,7-3 10 0 0,-1 0 1 0 0,16-12-1 0 0,-23 15-11 0 0,62-46-32 0 0,-21 14-145 0 0,6-8-126 0 0,-36 28 179 0 0,32-21 0 0 0,-26 20-50 0 0,2 2 0 0 0,0 0 0 0 0,45-17 0 0 0,-67 30 172 0 0,0 0-1 0 0,-1-1 1 0 0,1 1-1 0 0,0 0 1 0 0,0 0 0 0 0,-1 0-1 0 0,1 0 1 0 0,0 0-1 0 0,0 0 1 0 0,0 0-1 0 0,-1 0 1 0 0,1 0-1 0 0,0 0 1 0 0,0 0-1 0 0,1 1 1 0 0,-2-1 10 0 0,1 0 0 0 0,-1 1 0 0 0,0-1 0 0 0,1 0 0 0 0,-1 1 0 0 0,0-1 0 0 0,1 1 0 0 0,-1-1 0 0 0,0 1 0 0 0,0-1 0 0 0,0 1 0 0 0,1-1 0 0 0,-1 1 0 0 0,0-1 0 0 0,0 1 0 0 0,0-1 0 0 0,0 1 0 0 0,0-1 1 0 0,0 1-1 0 0,0-1 0 0 0,0 1 0 0 0,0 0 0 0 0,-1 2 34 0 0,0-1 1 0 0,0 1 0 0 0,0-1 0 0 0,0 1-1 0 0,-1-1 1 0 0,1 1 0 0 0,-1-1 0 0 0,0 0-1 0 0,0 0 1 0 0,0 0 0 0 0,-4 4 0 0 0,2-2 10 0 0,-20 21 127 0 0,-27 31 64 0 0,47-51-226 0 0,0 1-1 0 0,1 0 0 0 0,0 0 1 0 0,-3 9-1 0 0,3-7 14 0 0,-1-1 1 0 0,-6 13 0 0 0,8-17-26 0 0,1-2-5 0 0,0 1 0 0 0,-1 0 0 0 0,1 0 1 0 0,0 0-1 0 0,0 1 0 0 0,0-1 0 0 0,1 0 0 0 0,-1 0 1 0 0,0 0-1 0 0,1 1 0 0 0,0-1 0 0 0,-1 0 0 0 0,1 1 0 0 0,0 2 1 0 0,1-5 3 0 0,-1 1 0 0 0,1 0 0 0 0,-1-1 0 0 0,1 1 0 0 0,-1-1 0 0 0,1 1 0 0 0,-1-1 0 0 0,1 1 0 0 0,0-1 0 0 0,-1 1 0 0 0,1-1 0 0 0,0 1 0 0 0,-1-1 0 0 0,1 0 0 0 0,0 1 0 0 0,0-1 0 0 0,-1 0 0 0 0,1 0 0 0 0,0 0 0 0 0,0 0 0 0 0,-1 1 0 0 0,1-1 0 0 0,0 0 0 0 0,1 0 0 0 0,-2 0 3 0 0,5 0-3 0 0,0 0 0 0 0,-1 0 1 0 0,1-1-1 0 0,0 1 0 0 0,0-1 1 0 0,-1 0-1 0 0,8-2 0 0 0,32-15 33 0 0,-27 11-33 0 0,23-12-97 0 0,-2-1 0 0 0,0-2 0 0 0,54-42-1 0 0,3-2-39 0 0,-94 66 130 0 0,0-1 1 0 0,-1 0-1 0 0,1 1 1 0 0,0-1-1 0 0,0 1 1 0 0,0-1-1 0 0,0 1 1 0 0,0 0-1 0 0,0-1 1 0 0,0 1-1 0 0,0 0 1 0 0,0-1-1 0 0,0 1 1 0 0,0 0-1 0 0,0 0 1 0 0,0 0-1 0 0,0 0 1 0 0,0 0-1 0 0,-1 0 0 0 0,1 0 1 0 0,0 0-1 0 0,0 1 1 0 0,0-1-1 0 0,0 0 1 0 0,0 0-1 0 0,0 1 1 0 0,0-1-1 0 0,0 1 1 0 0,0-1-1 0 0,0 1 1 0 0,0-1-1 0 0,-1 1 1 0 0,1 0-1 0 0,0-1 1 0 0,0 1-1 0 0,-1 0 1 0 0,1-1-1 0 0,0 1 1 0 0,-1 0-1 0 0,1 0 0 0 0,-1 0 1 0 0,1 0-1 0 0,-1-1 1 0 0,0 1-1 0 0,1 0 1 0 0,-1 0-1 0 0,0 0 1 0 0,1 1-1 0 0,-1 3 7 0 0,1-1-1 0 0,-1 1 1 0 0,0-1-1 0 0,0 1 1 0 0,-1-1-1 0 0,1 0 1 0 0,-1 1-1 0 0,-1 4 1 0 0,-3 20 18 0 0,4-22-11 0 0,1-1 0 0 0,-2 0 0 0 0,1 0 0 0 0,-1 1 0 0 0,0-1 0 0 0,0-1 0 0 0,-1 1 0 0 0,0 0 0 0 0,0 0 0 0 0,-4 5 0 0 0,5-8 0 0 0,1-2-11 0 0,1 0-1 0 0,0-1 1 0 0,-1 1-1 0 0,1-1 1 0 0,0 1-1 0 0,-1 0 1 0 0,1-1-1 0 0,0 1 1 0 0,0 0-1 0 0,0-1 1 0 0,-1 1-1 0 0,1 0 0 0 0,0 0 1 0 0,0-1-1 0 0,0 1 1 0 0,0 0-1 0 0,0-1 1 0 0,0 1-1 0 0,1 1 1 0 0,-1 11 49 0 0,2 4-1535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4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786 229 3224 0 0,'-4'6'288'0'0,"2"7"676"0"0,2-12-434 0 0,0 0-1 0 0,0 0 0 0 0,0 0 1 0 0,0 0-1 0 0,1 0 0 0 0,-1 0 0 0 0,0 0 1 0 0,0 0-1 0 0,1 0 0 0 0,-1 0 1 0 0,1 0-1 0 0,-1-1 0 0 0,1 1 1 0 0,-1 0-1 0 0,1 0 0 0 0,-1 0 0 0 0,1 0 1 0 0,0-1-1 0 0,0 1 0 0 0,-1 0 1 0 0,1-1-1 0 0,1 1 0 0 0,14 5-858 0 0,-4-5 686 0 0,0-1 0 0 0,-1 0 0 0 0,1 0 0 0 0,0-1 0 0 0,0-1 0 0 0,0 0 0 0 0,22-7 0 0 0,-24 5-264 0 0,0 0 0 0 0,-1-1 0 0 0,1 0 1 0 0,-1 0-1 0 0,0-1 0 0 0,-1 0 0 0 0,1-1 1 0 0,-1 0-1 0 0,0 0 0 0 0,-1 0 0 0 0,9-13 0 0 0,-13 17-93 0 0,0-1 0 0 0,-1 0 0 0 0,0 0 0 0 0,0 0 0 0 0,0 0 0 0 0,0 0 0 0 0,-1 0 0 0 0,0 0 0 0 0,0-1 0 0 0,0 1 0 0 0,1-5 0 0 0,-2-1 0 0 0,0 0 0 0 0,0 0 0 0 0,-3-18 0 0 0,2 24 5 0 0,1 0 0 0 0,-1 0 0 0 0,-1 1-1 0 0,1-1 1 0 0,0 0 0 0 0,-1 0 0 0 0,0 1 0 0 0,0-1-1 0 0,-3-4 1 0 0,3 6 0 0 0,1 0 1 0 0,-1 0-1 0 0,0 1 0 0 0,1-1 0 0 0,-1 0 0 0 0,0 1 1 0 0,0-1-1 0 0,0 1 0 0 0,-1 0 0 0 0,1-1 0 0 0,0 1 1 0 0,0 0-1 0 0,-1 0 0 0 0,1 1 0 0 0,-1-1 0 0 0,1 0 1 0 0,-4 0-1 0 0,-4 1 69 0 0,0 0 0 0 0,0 0 1 0 0,0 1-1 0 0,0 1 1 0 0,0-1-1 0 0,1 1 0 0 0,-1 1 1 0 0,-9 3-1 0 0,-13 7 446 0 0,-30 18 1 0 0,23-11 53 0 0,24-13-446 0 0,0 2 1 0 0,0 0-1 0 0,1 0 1 0 0,0 2 0 0 0,1-1-1 0 0,0 2 1 0 0,0 0-1 0 0,2 0 1 0 0,-1 1 0 0 0,-16 26-1 0 0,25-33-128 0 0,0 0 0 0 0,0 0 0 0 0,0 0 0 0 0,1 1 0 0 0,0-1 0 0 0,1 1 0 0 0,-1-1 0 0 0,0 12 0 0 0,2-14 0 0 0,-1 1 0 0 0,1-1 0 0 0,1 1 0 0 0,-1-1 0 0 0,1 1 0 0 0,-1-1 0 0 0,1 1 0 0 0,0-1 0 0 0,1 0 0 0 0,-1 0 0 0 0,1 1 0 0 0,0-1 0 0 0,4 7 0 0 0,-4-9-14 0 0,0 0 0 0 0,0 0 0 0 0,0-1-1 0 0,0 1 1 0 0,1 0 0 0 0,-1-1 0 0 0,0 0 0 0 0,1 1-1 0 0,-1-1 1 0 0,1 0 0 0 0,0 0 0 0 0,-1 0 0 0 0,1-1-1 0 0,-1 1 1 0 0,1-1 0 0 0,0 1 0 0 0,5-1 0 0 0,-1 0-121 0 0,1 0 1 0 0,0 0-1 0 0,-1-1 1 0 0,14-3-1 0 0,87-31-1986 0 0,-92 29 1629 0 0,-1 0 1 0 0,0-1-1 0 0,-1-1 0 0 0,26-17 0 0 0,47-45-1604 0 0,-74 59 1804 0 0,1-2-1 0 0,-2 1 1 0 0,1-2-1 0 0,15-23 1 0 0,-16 22 241 0 0,-11 14 71 0 0,1-1 1 0 0,-1 1-1 0 0,1-1 1 0 0,-1 0-1 0 0,0 1 0 0 0,0-1 1 0 0,0 0-1 0 0,0 0 1 0 0,0 0-1 0 0,0 0 1 0 0,0 0-1 0 0,0-4 1 0 0,-1 6 9 0 0,0 0 1 0 0,0 0-1 0 0,-1 0 1 0 0,1-1-1 0 0,0 1 1 0 0,0 0-1 0 0,-1 0 1 0 0,1 0-1 0 0,0 0 1 0 0,-1 0-1 0 0,1 0 1 0 0,0-1-1 0 0,0 1 1 0 0,-1 0-1 0 0,1 0 1 0 0,0 0-1 0 0,0 0 1 0 0,-1 0-1 0 0,1 0 1 0 0,0 0-1 0 0,-1 0 1 0 0,1 1-1 0 0,0-1 1 0 0,0 0-1 0 0,-1 0 1 0 0,1 0-1 0 0,0 0 1 0 0,-1 0-1 0 0,1 0 1 0 0,0 1-1 0 0,-10 2 423 0 0,-7 10 998 0 0,0 0 0 0 0,-29 31 0 0 0,24-22-800 0 0,-121 131 1712 0 0,123-127-2215 0 0,0 1 1 0 0,2 1-1 0 0,1 1 1 0 0,-17 40-1 0 0,10-16-34 0 0,7-17-50 0 0,-18 59 0 0 0,20-36-57 0 0,-11 86 0 0 0,-10 109-209 0 0,17-161-31 0 0,7-40 164 0 0,6-32-19 0 0,0 0-1 0 0,-2 0 0 0 0,-20 37 1 0 0,26-53 57 0 0,-1 0 0 0 0,0-1 0 0 0,0 1 0 0 0,0-1 0 0 0,-1 1 0 0 0,1-1 0 0 0,-1 0 0 0 0,0 0 0 0 0,0 0 0 0 0,-6 3 0 0 0,3-3 0 0 0,1-1 0 0 0,-1 0 0 0 0,0 0 0 0 0,1 0 0 0 0,-1-1-1 0 0,-1 0 1 0 0,-9 2 0 0 0,-2-1 172 0 0,1 0-1 0 0,-1-2 1 0 0,0 0 0 0 0,0-1-1 0 0,1 0 1 0 0,-27-5-1 0 0,34 2-64 0 0,1 1 0 0 0,-1-1-1 0 0,1-1 1 0 0,-1 0 0 0 0,1 0-1 0 0,0-1 1 0 0,0 0 0 0 0,1-1-1 0 0,0 0 1 0 0,0 0 0 0 0,0-1 0 0 0,-10-11-1 0 0,9 8 24 0 0,1 0 0 0 0,0-1 0 0 0,1-1 1 0 0,0 1-1 0 0,0-1 0 0 0,1-1 0 0 0,1 1 0 0 0,0-1 0 0 0,1 0 0 0 0,0-1 0 0 0,1 1 0 0 0,-4-28 0 0 0,8 36-62 0 0,0-1 1 0 0,0 1-1 0 0,1-1 0 0 0,-1 1 0 0 0,2-1 0 0 0,-1 1 1 0 0,0-1-1 0 0,1 1 0 0 0,0 0 0 0 0,3-6 0 0 0,3-4 42 0 0,0 0-1 0 0,11-13 0 0 0,-6 11-73 0 0,1 1-1 0 0,1 1 1 0 0,1 0 0 0 0,17-13-1 0 0,8-8-7 0 0,86-67-214 0 0,-45 38 106 0 0,-55 44 112 0 0,1 2 0 0 0,54-29 1 0 0,65-21-11 0 0,-98 47 0 0 0,-44 20 2 0 0,18-9-50 0 0,0 1 1 0 0,1 2-1 0 0,33-9 0 0 0,77-15-4080 0 0,-103 24-4189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4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1 429 3224 0 0,'0'-1'240'0'0,"0"-4"168"0"0,1 4 107 0 0,-1 0 0 0 0,1 1 0 0 0,0-1 0 0 0,0 0 0 0 0,0 0 0 0 0,0 1 0 0 0,0-1 0 0 0,0 1 0 0 0,0-1 0 0 0,1 1 0 0 0,-1-1 0 0 0,0 1 0 0 0,0 0 0 0 0,0-1 0 0 0,0 1 0 0 0,1 0 0 0 0,0 0 0 0 0,19 1 589 0 0,21 4 0 0 0,-29-3-944 0 0,0 0-1 0 0,1-1 0 0 0,-1 0 1 0 0,0-1-1 0 0,1-1 1 0 0,19-3-1 0 0,-4-2-100 0 0,-1-2-1 0 0,0-1 1 0 0,51-23 0 0 0,94-66 7 0 0,-156 88-75 0 0,1 1 0 0 0,0 1 0 0 0,23-8 0 0 0,-34 14 52 0 0,1 0-1 0 0,-1 0 1 0 0,1 1 0 0 0,0 0-1 0 0,-1 0 1 0 0,1 1-1 0 0,0 0 1 0 0,0 0-1 0 0,-1 1 1 0 0,1 0 0 0 0,8 2-1 0 0,-12-2 14 0 0,-1 1-1 0 0,0-1 1 0 0,1 1 0 0 0,-1 0 0 0 0,0 0-1 0 0,0 0 1 0 0,0 0 0 0 0,-1 0-1 0 0,1 1 1 0 0,-1-1 0 0 0,1 1-1 0 0,-1 0 1 0 0,0-1 0 0 0,0 1-1 0 0,2 4 1 0 0,2 3 177 0 0,-1 0-1 0 0,-1 0 1 0 0,6 15-1 0 0,-4 0 151 0 0,-5-20-279 0 0,0 0 0 0 0,0 1 1 0 0,1-1-1 0 0,0 0 0 0 0,0 0 0 0 0,1 0 0 0 0,4 9 0 0 0,0-5 69 0 0,1 0-1 0 0,0 0 0 0 0,9 8 1 0 0,-13-13-140 0 0,1-1 0 0 0,0 1 1 0 0,0-1-1 0 0,0 0 0 0 0,0 0 1 0 0,0 0-1 0 0,1-1 0 0 0,7 3 1 0 0,5-1-23 0 0,-1-1 0 0 0,1-1 0 0 0,0-1-1 0 0,0-1 1 0 0,-1 0 0 0 0,1-1 0 0 0,0-1 0 0 0,0 0 0 0 0,-1-2 0 0 0,23-7 0 0 0,19-8-441 0 0,89-45 0 0 0,-104 43 4 0 0,138-74-1104 0 0,-62 30 558 0 0,-76 42 546 0 0,97-47-342 0 0,-103 54 920 0 0,72-21-1 0 0,-102 34 2 0 0,0 2 0 0 0,1-1 0 0 0,-1 1 0 0 0,0 1 0 0 0,0-1 0 0 0,1 1-1 0 0,-1 1 1 0 0,9 1 0 0 0,-12-1-38 0 0,-1 0 0 0 0,0 0 0 0 0,1 0 0 0 0,-1 1-1 0 0,0 0 1 0 0,0 0 0 0 0,0 0 0 0 0,0 0 0 0 0,0 1-1 0 0,-1-1 1 0 0,1 1 0 0 0,-1 0 0 0 0,0 0 0 0 0,0 0-1 0 0,0 1 1 0 0,5 6 0 0 0,38 74 1169 0 0,-32-55-989 0 0,21 30 0 0 0,-30-50-255 0 0,2-1 0 0 0,-1 0-1 0 0,1 0 1 0 0,1 0 0 0 0,-1-1 0 0 0,1 0 0 0 0,14 8 0 0 0,-10-7-54 0 0,1-1 0 0 0,0 0-1 0 0,1-1 1 0 0,-1-1 0 0 0,1 0 0 0 0,0-1-1 0 0,1 0 1 0 0,-1-2 0 0 0,0 1-1 0 0,1-2 1 0 0,0 0 0 0 0,-1 0 0 0 0,29-4-1 0 0,-30 1 15 0 0,12-1 0 0 0,0-2 0 0 0,0 0 0 0 0,28-11 0 0 0,52-26 7 0 0,172-61-278 0 0,-242 90 229 0 0,76-21-36 0 0,-94 30 68 0 0,1 1-1 0 0,0 1 1 0 0,0 0 0 0 0,26 1-1 0 0,-31 1 3 0 0,0 1 0 0 0,0 1 0 0 0,0 0-1 0 0,0 1 1 0 0,0 0 0 0 0,0 1-1 0 0,-1 0 1 0 0,1 1 0 0 0,-1 1 0 0 0,-1 0-1 0 0,1 0 1 0 0,-1 1 0 0 0,0 1 0 0 0,16 13-1 0 0,-12-7 1 0 0,0-2-1 0 0,1 0 0 0 0,1-1 1 0 0,0 0-1 0 0,1-1 1 0 0,-1-1-1 0 0,2-1 0 0 0,-1-1 1 0 0,1 0-1 0 0,0-2 0 0 0,1 0 1 0 0,-1-1-1 0 0,1-1 0 0 0,0 0 1 0 0,0-2-1 0 0,0 0 1 0 0,0-2-1 0 0,0 0 0 0 0,0-1 1 0 0,34-8-1 0 0,84-35-429 0 0,-93 29 358 0 0,0 1 1 0 0,55-10-1 0 0,-59 18 43 0 0,40-7 17 0 0,-72 13 24 0 0,0 1 1 0 0,0 0-1 0 0,1 0 0 0 0,-1 1 0 0 0,0 0 1 0 0,15 4-1 0 0,-8-1 101 0 0,-1 2 0 0 0,0 0 1 0 0,0 1-1 0 0,0 0 0 0 0,-1 1 0 0 0,0 1 0 0 0,0 0 1 0 0,13 13-1 0 0,3 5 129 0 0,40 27-1 0 0,-55-44-173 0 0,1 0-1 0 0,1-1 0 0 0,0-1 0 0 0,33 11 1 0 0,-25-12-56 0 0,-1-1-1 0 0,1-1 1 0 0,0-2 0 0 0,0 0 0 0 0,28-1 0 0 0,-18-4-92 0 0,1-1 0 0 0,69-14 0 0 0,-12-10-356 0 0,154-64 1 0 0,-222 81 379 0 0,165-71-322 0 0,-113 48 273 0 0,9-5 100 0 0,-72 34 32 0 0,0-1 1 0 0,1 2-1 0 0,-1 0 1 0 0,19-2-1 0 0,-24 5 54 0 0,0 0-1 0 0,0 0 1 0 0,0 1-1 0 0,0 0 1 0 0,0 0-1 0 0,0 1 1 0 0,0 1-1 0 0,-1-1 1 0 0,17 9-1 0 0,-2 1 233 0 0,-1 1-1 0 0,23 18 1 0 0,28 16 13 0 0,-51-36-298 0 0,1-2 0 0 0,0 0 0 0 0,0-2 0 0 0,1 0 0 0 0,0-2 0 0 0,0 0 0 0 0,33 1 0 0 0,-44-6-28 0 0,1 0 0 0 0,-1-1-1 0 0,0-1 1 0 0,26-5 0 0 0,49-21-45 0 0,-72 22 51 0 0,53-23 2 0 0,-1 0 0 0 0,85-22 0 0 0,-93 30 0 0 0,63-12 0 0 0,-97 27 0 0 0,1 2 0 0 0,0 1 0 0 0,0 1 0 0 0,0 1 0 0 0,29 3 0 0 0,-32 1 12 0 0,-2 2-1 0 0,25 7 1 0 0,-20-4 3 0 0,31 4-1 0 0,8-1 13 0 0,-28-4 40 0 0,79 4-1 0 0,-79-12-121 0 0,1-2 1 0 0,-1-2-1 0 0,0-1 0 0 0,0-3 0 0 0,41-13 0 0 0,-22 4-10 0 0,149-49-5 0 0,-188 60 95 0 0,1 1-1 0 0,-1 1 1 0 0,1 0-1 0 0,1 2 1 0 0,24-3-1 0 0,-41 6 18 0 0,-1 1 0 0 0,1-1 0 0 0,0 0 0 0 0,0 1 0 0 0,0 0 0 0 0,-1 0 0 0 0,1 0 0 0 0,0 0-1 0 0,-1 0 1 0 0,1 0 0 0 0,-1 1 0 0 0,1-1 0 0 0,-1 1 0 0 0,1-1 0 0 0,-1 1 0 0 0,0 0 0 0 0,4 4 0 0 0,-1 1 121 0 0,1 1 0 0 0,-1-1 0 0 0,-1 1-1 0 0,7 13 1 0 0,-7-15-140 0 0,0-1 0 0 0,1 1-1 0 0,-1-1 1 0 0,1 0 0 0 0,0 0-1 0 0,1-1 1 0 0,8 6 0 0 0,-11-8-47 0 0,0 0-1 0 0,0 0 1 0 0,0-1 0 0 0,1 1 0 0 0,-1-1 0 0 0,1 0 0 0 0,-1 0 0 0 0,1 0 0 0 0,-1 0 0 0 0,1-1 0 0 0,0 1 0 0 0,-1-1 0 0 0,1 0-1 0 0,0 0 1 0 0,-1-1 0 0 0,1 1 0 0 0,-1-1 0 0 0,6-1 0 0 0,5-2-91 0 0,1-1 0 0 0,-1 0 0 0 0,15-8 0 0 0,-12 5-49 0 0,67-34-700 0 0,-68 33 586 0 0,-13 7 40 0 0,0 0 1 0 0,1 0 0 0 0,-1 1 0 0 0,0-1 0 0 0,0 1 0 0 0,1 0-1 0 0,-1 0 1 0 0,1 0 0 0 0,4 0 0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280 210 3224 0 0,'0'0'2387'0'0,"5"-4"-1558"0"0,8-8 3531 0 0,-5 10 1151 0 0,-10 12-5145 0 0,1 0-1 0 0,-1 0 0 0 0,-1-1 0 0 0,0 1 0 0 0,-1-1 0 0 0,0 1 0 0 0,-7 13 0 0 0,6-13-198 0 0,-21 34 296 0 0,7-16-182 0 0,5-6-5 0 0,-19 21 0 0 0,18-24-12 0 0,-20 31 0 0 0,-54 112 710 0 0,85-153-953 0 0,1 0 0 0 0,0 0 0 0 0,0 1 0 0 0,-3 18 0 0 0,1 0-20 0 0,-2-8-4 0 0,5-17 14 0 0,1 0 0 0 0,0-1 0 0 0,0 1 0 0 0,0 0 0 0 0,0 0 0 0 0,0 1-1 0 0,1 2 1 0 0,0-4 156 0 0,8-3-26 0 0,-6 0-113 0 0,1-1-1 0 0,-1 1 0 0 0,1-1 0 0 0,-1 1 1 0 0,0-1-1 0 0,0 0 0 0 0,0 0 1 0 0,0 0-1 0 0,0 0 0 0 0,0 0 0 0 0,0 0 1 0 0,2-6-1 0 0,-1 5 9 0 0,-1-1 1 0 0,1 1-1 0 0,-1 0 0 0 0,7-6 0 0 0,50-38-116 0 0,7-4 80 0 0,-50 38 14 0 0,32-20 0 0 0,-30 21 89 0 0,23-18 0 0 0,79-72 469 0 0,37-47-498 0 0,-70 65 12 0 0,-46 46-90 0 0,2 1 0 0 0,65-41 1 0 0,-74 57-112 0 0,20-13-77 0 0,-52 32 192 0 0,0 0 1 0 0,1 1-1 0 0,0-1 1 0 0,-1 0 0 0 0,1 1-1 0 0,0-1 1 0 0,0 1-1 0 0,6-2 1 0 0,4-2 16 0 0,-11 4 85 0 0,-1 1 5 0 0,5 0-43 0 0,-5 0-143 0 0,-7 11-1512 0 0,5-10 1185 0 0,-5 7-1309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5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287 259 1376 0 0,'0'0'65'0'0,"9"-1"6"0"0,-7 0 382 0 0,1 0-1 0 0,0 0 1 0 0,-1 0 0 0 0,1 0 0 0 0,0 0-1 0 0,0 1 1 0 0,0-1 0 0 0,7 1 4349 0 0,-2-1-2756 0 0,6-2-685 0 0,1-1-1 0 0,14-6 0 0 0,-18 5-1051 0 0,-1 1 0 0 0,1-2 0 0 0,-1 1 0 0 0,0-2 0 0 0,17-13 0 0 0,-24 18-274 0 0,-1-1 0 0 0,1 0 1 0 0,-1-1-1 0 0,0 1 0 0 0,3-6 0 0 0,10-13 90 0 0,-12 18-77 0 0,0 1-1 0 0,-1-1 1 0 0,1 0 0 0 0,-1 0 0 0 0,0 0-1 0 0,3-8 1 0 0,-4 9-6 0 0,0 1 0 0 0,0 0 0 0 0,-1-1 0 0 0,1 1 0 0 0,-1-1-1 0 0,0 1 1 0 0,1-1 0 0 0,-1 1 0 0 0,0 0 0 0 0,-1-1 0 0 0,1 1 0 0 0,0-1 0 0 0,-1 1 0 0 0,0-4-1 0 0,0 3 11 0 0,0 0 0 0 0,-1 0-1 0 0,1 1 1 0 0,0-1 0 0 0,-1 0-1 0 0,1 1 1 0 0,-1-1 0 0 0,0 1-1 0 0,0-1 1 0 0,0 1 0 0 0,0 0-1 0 0,0 0 1 0 0,-1 0 0 0 0,1 0-1 0 0,-1 0 1 0 0,1 1 0 0 0,-1-1-1 0 0,0 1 1 0 0,1-1 0 0 0,-1 1-1 0 0,0 0 1 0 0,0 0 0 0 0,-3 0-1 0 0,-3-1 43 0 0,-1 1-1 0 0,1 1 0 0 0,0 0 0 0 0,-1 0 1 0 0,1 1-1 0 0,0 0 0 0 0,0 0 0 0 0,-14 5 1 0 0,-1 1 181 0 0,1 1-1 0 0,-24 12 1 0 0,43-18-270 0 0,-28 13 143 0 0,1 0 0 0 0,0 2 0 0 0,-34 26 1 0 0,57-36-89 0 0,0 1 0 0 0,-7 8 0 0 0,-2 4 50 0 0,9-12-43 0 0,0 0 0 0 0,1 0 0 0 0,0 1-1 0 0,1 0 1 0 0,0 1 0 0 0,0-1 0 0 0,1 1 0 0 0,0 0-1 0 0,-6 18 1 0 0,11-26-63 0 0,-1 0-1 0 0,1-1 0 0 0,0 1 0 0 0,0-1 1 0 0,-1 1-1 0 0,1 0 0 0 0,0-1 1 0 0,1 1-1 0 0,-1 0 0 0 0,0-1 0 0 0,0 1 1 0 0,1-1-1 0 0,-1 1 0 0 0,1-1 0 0 0,-1 1 1 0 0,1-1-1 0 0,0 1 0 0 0,0-1 1 0 0,0 1-1 0 0,1 1 0 0 0,0 0 0 0 0,1-1 0 0 0,-1 0 0 0 0,1 0-1 0 0,-1 0 1 0 0,1-1 0 0 0,0 1 0 0 0,0 0 0 0 0,-1-1-1 0 0,1 0 1 0 0,4 2 0 0 0,2-1 13 0 0,0 0-1 0 0,0 0 1 0 0,0-1 0 0 0,1 0-1 0 0,-1 0 1 0 0,17-2 0 0 0,-6-2 47 0 0,0 0 0 0 0,0-2 1 0 0,29-10-1 0 0,56-30 150 0 0,-89 38-214 0 0,13-7-25 0 0,55-33 0 0 0,-61 33 15 0 0,-17 11 11 0 0,1-1 0 0 0,-1 0 0 0 0,0-1 0 0 0,0 1 0 0 0,0-1 0 0 0,9-10 0 0 0,-7 4 4 0 0,0 0 0 0 0,-1 0 1 0 0,-1-1-1 0 0,8-16 0 0 0,-12 25 3 0 0,-1-1 0 0 0,1 1 1 0 0,-1 0-1 0 0,0 0 0 0 0,-1-1 1 0 0,1 1-1 0 0,0 0 1 0 0,-1-1-1 0 0,0 1 0 0 0,0-1 1 0 0,0 1-1 0 0,0-1 0 0 0,0 1 1 0 0,-1 0-1 0 0,0-1 0 0 0,0 1 1 0 0,1 0-1 0 0,-2-1 0 0 0,1 1 1 0 0,0 0-1 0 0,-1 0 0 0 0,-2-4 1 0 0,2 5-8 0 0,0-1 1 0 0,0 1-1 0 0,-1 0 1 0 0,1 0-1 0 0,-1 0 1 0 0,0 0-1 0 0,1 1 1 0 0,-1-1 0 0 0,0 1-1 0 0,0-1 1 0 0,0 1-1 0 0,0 0 1 0 0,0 0-1 0 0,0 1 1 0 0,-1-1 0 0 0,1 0-1 0 0,0 1 1 0 0,0 0-1 0 0,0 0 1 0 0,-4 0-1 0 0,-8 1 0 0 0,1 1-1 0 0,0 1 1 0 0,-18 5-1 0 0,9-2 2 0 0,-2 1-1 0 0,-1 2 0 0 0,-45 23 0 0 0,36-16 0 0 0,29-13-51 0 0,1 1-1 0 0,-1-1 1 0 0,1 1-1 0 0,0 0 1 0 0,0 0-1 0 0,0 1 1 0 0,-7 9-1 0 0,10-12-530 0 0,3 0-180 0 0,1 1 289 0 0,-1 0-1 0 0,1 0 1 0 0,0 0-1 0 0,0-1 1 0 0,0 1-1 0 0,0-1 1 0 0,0 1-1 0 0,1-1 1 0 0,-1 0-1 0 0,1 1 1 0 0,-1-1-1 0 0,1-1 1 0 0,5 4-1 0 0,4 0-1276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5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49 3224 0 0,'0'0'143'0'0,"2"0"-3"0"0,3-2 236 0 0,4-4 4436 0 0,1 3 3924 0 0,-9 4-8630 0 0,0 0 0 0 0,0 0 0 0 0,0 0 0 0 0,-1 1-1 0 0,1-1 1 0 0,-1 0 0 0 0,1 0 0 0 0,-1 1-1 0 0,1-1 1 0 0,-1 0 0 0 0,1 3 0 0 0,-2 3 172 0 0,0-1 0 0 0,-1 1 1 0 0,-2 10-1 0 0,0-4-31 0 0,1-4-93 0 0,0-1 1 0 0,-1 1 0 0 0,0-1-1 0 0,-1 0 1 0 0,1 0-1 0 0,-1 0 1 0 0,-11 12 0 0 0,7-10 140 0 0,1 1 0 0 0,-10 19 0 0 0,8-16 249 0 0,24-11-296 0 0,-8-5-194 0 0,0-1 0 0 0,0 1 0 0 0,0-1 0 0 0,-1 0-1 0 0,1 0 1 0 0,-1-1 0 0 0,8-6 0 0 0,34-34-107 0 0,-45 43 34 0 0,37-39-188 0 0,10-2 221 0 0,18-6 318 0 0,-55 40-394 0 0,-8 5 34 0 0,0 0 0 0 0,0 0 0 0 0,0 1 0 0 0,1 0 0 0 0,-1-1 0 0 0,1 2 0 0 0,-1-1 0 0 0,7-1 0 0 0,30-7 28 0 0,-34 7-144 0 0,-7 2 63 0 0,1 1-1 0 0,-1 0 0 0 0,1 0 0 0 0,-1 0 1 0 0,0-1-1 0 0,1 1 0 0 0,-1 0 0 0 0,1 0 1 0 0,-1 0-1 0 0,1 0 0 0 0,-1 0 1 0 0,1 0-1 0 0,-1 0 0 0 0,0 0 0 0 0,1 0 1 0 0,-1 0-1 0 0,1 0 0 0 0,0 0 0 0 0,1 1-1078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8.75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16559 0 0,'8'0'1792'0'0,"-12"6"-1232"0"0,0 1 80 0 0,4-1 8 0 0,4 1 8 0 0,-4 2-528 0 0,7 0-128 0 0,-7-2 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6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0 3224 0 0,'-2'1'-30'0'0,"1"-1"373"0"0,1 1 0 0 0,-1-1 0 0 0,1 0 0 0 0,0 1 0 0 0,-2 0 686 0 0,2-1-686 0 0,0 0 0 0 0,-1 1 0 0 0,1-1 1 0 0,0 1-1 0 0,-1-1 0 0 0,1 1 0 0 0,0-1 0 0 0,0 1 0 0 0,-1 0 0 0 0,1 1-26 0 0,0 1 0 0 0,-1 0 0 0 0,1-1 0 0 0,-1 1-1 0 0,0-1 1 0 0,0 1 0 0 0,0-1 0 0 0,0 1 0 0 0,-1-1 0 0 0,1 0 0 0 0,0 1 0 0 0,-3 1-1 0 0,-25 28 1949 0 0,20-23-1900 0 0,-30 32 1009 0 0,-22 21 71 0 0,-88 118 1 0 0,81-89-727 0 0,5-10-148 0 0,2-4-202 0 0,31-26-345 0 0,26-47 29 0 0,3-4 153 0 0,14-8 52 0 0,7-6-187 0 0,18-14-14 0 0,-32 24-57 0 0,-1 0 0 0 0,0 1 0 0 0,12-6 0 0 0,8-5 0 0 0,-3-2 0 0 0,-12 8 0 0 0,1 0 0 0 0,0 1 0 0 0,1 0 0 0 0,19-9 0 0 0,-12 9 0 0 0,1 1 0 0 0,-1 1 0 0 0,1 1 0 0 0,19-2 0 0 0,-28 5 0 0 0,0 1 0 0 0,0 0 0 0 0,0 0 0 0 0,0 1 0 0 0,0 1 0 0 0,-1 0 0 0 0,1 0 0 0 0,-1 1 0 0 0,11 4 0 0 0,-17-6 0 0 0,-1 0 0 0 0,0 1 0 0 0,0 0 0 0 0,0-1 0 0 0,0 1 0 0 0,0 0 0 0 0,0 0 0 0 0,-1 1 0 0 0,1-1 0 0 0,2 3 0 0 0,-4-3 0 0 0,1 1 0 0 0,-1-1 0 0 0,0 1 0 0 0,0-1 0 0 0,0 1 0 0 0,0-1 0 0 0,0 1 0 0 0,0 0 0 0 0,-1-1 0 0 0,1 1 0 0 0,-1 0 0 0 0,0-1 0 0 0,0 5 0 0 0,0-4-3 0 0,-1 0-1 0 0,0 0 0 0 0,0 0 0 0 0,0 0 1 0 0,0 0-1 0 0,0 0 0 0 0,-1 0 1 0 0,1 0-1 0 0,-1 0 0 0 0,-3 3 0 0 0,-2 5-15 0 0,1-3 16 0 0,0 1 0 0 0,-1-1 0 0 0,-15 14-1 0 0,13-13 5 0 0,-48 38-1 0 0,45-37 11 0 0,-1-1-1 0 0,0 0 0 0 0,0-1 0 0 0,-1 0 1 0 0,0-1-1 0 0,-1 0 0 0 0,1-1 1 0 0,-1-1-1 0 0,0-1 0 0 0,-1 0 0 0 0,1 0 1 0 0,-1-2-1 0 0,-20 1 0 0 0,28-3 1 0 0,0 0-1 0 0,-1-1 1 0 0,1 0 0 0 0,0 0-1 0 0,0-1 1 0 0,0 0-1 0 0,0-1 1 0 0,0 0-1 0 0,0 0 1 0 0,0 0 0 0 0,1-1-1 0 0,0 0 1 0 0,-10-8-1 0 0,15 12 5 0 0,2-1-14 0 0,-1 1 0 0 0,1 0 1 0 0,-1 0-1 0 0,1 0 0 0 0,0-1 1 0 0,-1 1-1 0 0,1 0 0 0 0,-1 0 1 0 0,1-1-1 0 0,0 1 1 0 0,-1-1-1 0 0,1 1 0 0 0,-1 0 1 0 0,1-1-1 0 0,0 1 0 0 0,0-1 1 0 0,-1 1-1 0 0,1 0 0 0 0,0-1 1 0 0,0 1-1 0 0,-1-1 0 0 0,1 1 1 0 0,0-1-1 0 0,0 1 0 0 0,0-1 1 0 0,0 1-1 0 0,0-1 0 0 0,0 1 1 0 0,0-1-1 0 0,0 1 0 0 0,0-1 1 0 0,0 0-1 0 0,0 0 0 0 0,0-1-138 0 0,0 0 0 0 0,1 0-1 0 0,-1 0 1 0 0,0 1 0 0 0,1-1-1 0 0,-1 0 1 0 0,1 0 0 0 0,-1 0 0 0 0,1 0-1 0 0,0 1 1 0 0,0-1 0 0 0,0 0-1 0 0,0 1 1 0 0,0-1 0 0 0,2-2-1 0 0,1 0-753 0 0,0 1-1 0 0,0 0 0 0 0,0 0 0 0 0,0 0 0 0 0,6-2 1 0 0,6-7-5761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7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186 162 3224 0 0,'0'0'4860'0'0,"0"1"-4291"0"0,-1 0 0 0 0,1 0 1 0 0,0 0-1 0 0,0 0 0 0 0,0 0 1 0 0,0 0-1 0 0,0 0 0 0 0,0 0 1 0 0,1 0-1 0 0,-1 0 0 0 0,0 0 1 0 0,0 0-1 0 0,1 0 0 0 0,0 2 0 0 0,3-3-494 0 0,0 1-1 0 0,0-1 0 0 0,0 0 0 0 0,0 0 0 0 0,0-1 0 0 0,0 1 0 0 0,0-1 0 0 0,0 0 0 0 0,-1 0 0 0 0,1 0 0 0 0,0 0 1 0 0,0-1-1 0 0,-1 0 0 0 0,1 1 0 0 0,5-5 0 0 0,-2 1-31 0 0,0 0 1 0 0,-1 0-1 0 0,0 0 0 0 0,0-1 0 0 0,0 1 1 0 0,-1-1-1 0 0,7-10 0 0 0,-9 12-28 0 0,-1 0-1 0 0,0-1 0 0 0,0 1 0 0 0,0-1 0 0 0,0 0 0 0 0,-1 0 0 0 0,0 0 0 0 0,0 1 0 0 0,0-1 1 0 0,0 0-1 0 0,-1 0 0 0 0,0 0 0 0 0,0 0 0 0 0,0 0 0 0 0,-1 0 0 0 0,1 0 0 0 0,-1 0 0 0 0,-2-6 0 0 0,2 10-3 0 0,1 0 0 0 0,0 1-1 0 0,-1-1 1 0 0,1 0-1 0 0,-1 0 1 0 0,0 1-1 0 0,1-1 1 0 0,-1 0-1 0 0,1 1 1 0 0,-1-1-1 0 0,0 1 1 0 0,0-1 0 0 0,1 1-1 0 0,-1-1 1 0 0,0 1-1 0 0,0 0 1 0 0,0-1-1 0 0,1 1 1 0 0,-1 0-1 0 0,0-1 1 0 0,0 1 0 0 0,0 0-1 0 0,0 0 1 0 0,0 0-1 0 0,0 0 1 0 0,1 0-1 0 0,-1 0 1 0 0,0 0-1 0 0,0 0 1 0 0,0 0-1 0 0,0 1 1 0 0,-1-1 0 0 0,-4 2 140 0 0,0 0 0 0 0,0 0 1 0 0,-8 4-1 0 0,10-4-95 0 0,-20 10 499 0 0,-27 19 0 0 0,12-7-140 0 0,25-15-184 0 0,-20 17 0 0 0,6-5 11 0 0,22-17-202 0 0,1 1 1 0 0,-1-1-1 0 0,1 1 1 0 0,0 0-1 0 0,0 1 1 0 0,1-1-1 0 0,0 1 0 0 0,0 0 1 0 0,0 0-1 0 0,0 0 1 0 0,1 0-1 0 0,0 1 1 0 0,1-1-1 0 0,-1 1 0 0 0,1 0 1 0 0,0 0-1 0 0,1 0 1 0 0,0 0-1 0 0,0 0 0 0 0,1 0 1 0 0,-1 8-1 0 0,1-13-26 0 0,0 1 0 0 0,0 0 0 0 0,1 0 0 0 0,-1 0 0 0 0,1 0-1 0 0,-1-1 1 0 0,1 1 0 0 0,0 0 0 0 0,0-1 0 0 0,0 1 0 0 0,0 0 0 0 0,2 2-1 0 0,-1-3-13 0 0,-1 0 0 0 0,1-1 0 0 0,0 1-1 0 0,-1-1 1 0 0,1 1 0 0 0,0-1 0 0 0,0 0-1 0 0,0 1 1 0 0,0-1 0 0 0,0 0 0 0 0,0 0-1 0 0,0-1 1 0 0,0 1 0 0 0,0 0 0 0 0,4 0-1 0 0,2 0 1 0 0,-1 0 0 0 0,1-1 0 0 0,0 0 0 0 0,9 0 0 0 0,1-1 0 0 0,-4 0-176 0 0,1-1-1 0 0,-1-1 0 0 0,1 0 0 0 0,-1-1 1 0 0,0 0-1 0 0,0-1 0 0 0,24-12 0 0 0,-11 5-341 0 0,-3 1-525 0 0,0-2 1 0 0,-1 0-1 0 0,29-23 0 0 0,60-55-4030 0 0,-94 75 4476 0 0,-15 13 634 0 0,4-3 378 0 0,-1 1 0 0 0,2-1 0 0 0,13-7 6522 0 0,-30 25-5905 0 0,5-8-676 0 0,0 1 1 0 0,1 0 0 0 0,-6 11-1 0 0,6-10-160 0 0,0-1-1 0 0,0 0 0 0 0,-8 10 1 0 0,-13 24 326 0 0,-40 50 310 0 0,60-83-800 0 0,0-1 0 0 0,0 2-1 0 0,0-1 1 0 0,-3 11 0 0 0,-6 9 137 0 0,12-25 7 0 0,7-2-165 0 0,1 1 0 0 0,-1-1 0 0 0,0 0 1 0 0,0-1-1 0 0,0 0 0 0 0,0 0 0 0 0,0 0 0 0 0,0-1 0 0 0,-1 1 0 0 0,8-6 0 0 0,8-6 21 0 0,24-21 1 0 0,-32 24-6 0 0,137-95-70 0 0,-135 96 42 0 0,1 0-1 0 0,1 2 1 0 0,-1 0 0 0 0,2 0-1 0 0,-1 2 1 0 0,1 0 0 0 0,20-4-1 0 0,-30 10-8 0 0,-7 0-44 0 0,1 1-74 0 0,-2-1 128 0 0,1 0 1 0 0,0 1-1 0 0,-1-1 0 0 0,1 0 0 0 0,0 1 0 0 0,-1-1 0 0 0,1 0 1 0 0,-1 1-1 0 0,1-1 0 0 0,-1 1 0 0 0,1-1 0 0 0,-1 1 0 0 0,1-1 1 0 0,-1 1-1 0 0,1-1 0 0 0,-1 1 0 0 0,0-1 0 0 0,1 1 0 0 0,-1 0 1 0 0,0-1-1 0 0,1 1 0 0 0,-1 0 0 0 0,0-1 0 0 0,0 1 0 0 0,0 0 0 0 0,0-1 1 0 0,0 2-1 0 0,1 0 15 0 0,-1 0-8 0 0,1 0 0 0 0,0 0 0 0 0,-1-1 0 0 0,1 1 0 0 0,-1 0 1 0 0,0 0-1 0 0,1 0 0 0 0,-1 0 0 0 0,0 0 0 0 0,0-1 0 0 0,0 1 0 0 0,0 0 0 0 0,-1 0 0 0 0,1 0 0 0 0,0 0 0 0 0,-1-1 0 0 0,1 1 0 0 0,-1 0 0 0 0,-1 2 0 0 0,-1 1-9 0 0,0-1 0 0 0,-1 1-1 0 0,1-1 1 0 0,-1 0 0 0 0,-5 4-1 0 0,-13 16 62 0 0,14-16-45 0 0,0 0 1 0 0,0 0 0 0 0,-11 8-1 0 0,-5 5 2 0 0,9-11 39 0 0,13-9-40 0 0,0 0 1 0 0,0 1-1 0 0,0-1 0 0 0,0 1 0 0 0,0-1 1 0 0,0 1-1 0 0,0 0 0 0 0,-2 3 0 0 0,17-3 49 0 0,-8-2-57 0 0,0 1 0 0 0,-1-1 0 0 0,1 0 0 0 0,0 0 0 0 0,-1-1 0 0 0,1 0-1 0 0,-1 1 1 0 0,10-4 0 0 0,0-2 44 0 0,20-9 0 0 0,-4 0-23 0 0,-20 10-28 0 0,-1-1 0 0 0,0 1 0 0 0,0-2 0 0 0,10-9 0 0 0,5-3 0 0 0,-7 6-6 0 0,-2 1-31 0 0,32-18 0 0 0,-18 13-24 0 0,-25 13 50 0 0,1 0 1 0 0,0 1-1 0 0,1 0 0 0 0,-1 0 1 0 0,0 1-1 0 0,1-1 0 0 0,0 1 1 0 0,-1 0-1 0 0,1 1 0 0 0,11-2 1 0 0,-10 3-44 0 0,-5 1 1 0 0,-1 1 52 0 0,1 0 0 0 0,-1 0 0 0 0,0 0 0 0 0,0 1 0 0 0,0-1 1 0 0,0 0-1 0 0,-1 1 0 0 0,1-1 0 0 0,0 0 0 0 0,-1 1 0 0 0,0-1 0 0 0,1 1 0 0 0,-1-1 0 0 0,0 1 1 0 0,-1 3-1 0 0,0 0 25 0 0,0 0 0 0 0,-1 1 0 0 0,-3 10 0 0 0,3-13 11 0 0,-1 3-18 0 0,0-1-1 0 0,-1 1 0 0 0,0-1 0 0 0,-1 0 1 0 0,-7 9-1 0 0,-1 2 33 0 0,-23 40 282 0 0,15-24-89 0 0,16-21-146 0 0,1 2 3 0 0,5-10-102 0 0,1-2 14 0 0,-2-1-7 0 0,0 0 0 0 0,0 1-1 0 0,1-1 1 0 0,-1 0 0 0 0,0 1 0 0 0,1-1 0 0 0,-1 0 0 0 0,1 0 0 0 0,0 0-1 0 0,-1 0 1 0 0,1 0 0 0 0,0 0 0 0 0,0 0 0 0 0,0 0 0 0 0,-1 0 0 0 0,1 0-1 0 0,0 0 1 0 0,0 0 0 0 0,3 1 0 0 0,-2-1 0 0 0,0 0 0 0 0,0-1 1 0 0,0 1-1 0 0,0-1 0 0 0,0 1 0 0 0,1-1 1 0 0,-1 0-1 0 0,0 1 0 0 0,0-1 0 0 0,1-1 1 0 0,3 1-1 0 0,12-4-352 0 0,-1 0 0 0 0,1-1 0 0 0,-1 0 0 0 0,0-2 0 0 0,26-13 0 0 0,-8 1-895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1:58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208 103 7688 0 0,'0'0'11509'0'0,"7"10"-10515"0"0,-4-8-929 0 0,0 0 0 0 0,0 0 0 0 0,0 0 0 0 0,1-1-1 0 0,-1 1 1 0 0,0-1 0 0 0,1 0 0 0 0,-1 0-1 0 0,1 0 1 0 0,0 0 0 0 0,-1-1 0 0 0,1 0 0 0 0,0 1-1 0 0,-1-1 1 0 0,1 0 0 0 0,0-1 0 0 0,-1 1 0 0 0,1-1-1 0 0,4-1 1 0 0,4-1 12 0 0,0-1 0 0 0,-1 0 0 0 0,1-1-1 0 0,16-10 1 0 0,-21 11-47 0 0,0 0 0 0 0,-1 0-1 0 0,1-1 1 0 0,6-8 0 0 0,-11 12-22 0 0,-1 0 0 0 0,1-1 0 0 0,-1 1 0 0 0,0-1 0 0 0,1 0 0 0 0,-1 1 0 0 0,0-1 0 0 0,0 0 0 0 0,0 0 0 0 0,0 1 0 0 0,-1-1 0 0 0,1 0 0 0 0,0 0 0 0 0,-1 0 0 0 0,1 0 0 0 0,-1 0 0 0 0,0 0 0 0 0,0 0 0 0 0,1 0 1 0 0,-1 0-1 0 0,-1 0 0 0 0,1-2 0 0 0,-1 2-3 0 0,1 1 1 0 0,-1 0 0 0 0,0-1 0 0 0,0 1 0 0 0,0 0 0 0 0,0 0-1 0 0,0 0 1 0 0,0 0 0 0 0,0 0 0 0 0,0 0 0 0 0,0 0-1 0 0,0 0 1 0 0,-1 0 0 0 0,1 0 0 0 0,0 1 0 0 0,-1-1-1 0 0,1 1 1 0 0,0-1 0 0 0,-1 1 0 0 0,1-1 0 0 0,-1 1 0 0 0,1 0-1 0 0,-1 0 1 0 0,1-1 0 0 0,-2 1 0 0 0,-7 0 1 0 0,1-1 1 0 0,-16 3 0 0 0,22-2-12 0 0,-18 4 4 0 0,0 0 0 0 0,-39 15 0 0 0,46-14 0 0 0,-19 11-1 0 0,-4 3 13 0 0,24-14-4 0 0,1 0 1 0 0,0 1-1 0 0,1 1 0 0 0,0 0 0 0 0,0 1 1 0 0,-19 17-1 0 0,23-19-9 0 0,2 0-1 0 0,-1 1 1 0 0,1 0 0 0 0,0 0 0 0 0,0 0-1 0 0,-4 9 1 0 0,6-9 2 0 0,1-1 0 0 0,0 1 0 0 0,0 0-1 0 0,-2 12 1 0 0,3-15 2 0 0,1 0-1 0 0,0 0 0 0 0,1 0 0 0 0,-1 0 1 0 0,1 0-1 0 0,-1 0 0 0 0,1 0 1 0 0,0-1-1 0 0,1 1 0 0 0,-1 0 0 0 0,1 0 1 0 0,-1-1-1 0 0,1 1 0 0 0,0-1 1 0 0,0 1-1 0 0,1-1 0 0 0,-1 0 0 0 0,1 0 1 0 0,0 0-1 0 0,0 0 0 0 0,0-1 1 0 0,0 1-1 0 0,0-1 0 0 0,0 1 0 0 0,1-1 1 0 0,-1 0-1 0 0,6 2 0 0 0,2-2 8 0 0,0 0-1 0 0,0 0 1 0 0,0-1-1 0 0,0 0 1 0 0,1-1-1 0 0,-1 0 1 0 0,18-3-1 0 0,0-2 39 0 0,47-15-1 0 0,24-15 41 0 0,47-27-127 0 0,-118 50-45 0 0,-4-1 20 0 0,-16 9 32 0 0,0-1 0 0 0,0 1 0 0 0,10-2 0 0 0,-10 2 32 0 0,-8 4 0 0 0,-1-1 0 0 0,0 1 0 0 0,0 0 0 0 0,0 0 0 0 0,0 0 0 0 0,0 0 0 0 0,1-1 0 0 0,-1 1 0 0 0,0 0 0 0 0,0 0 0 0 0,0 0 0 0 0,0 0 0 0 0,1 0 0 0 0,-1 0 0 0 0,0 0 0 0 0,0 0 0 0 0,1-1 0 0 0,-1 1 0 0 0,0 0 0 0 0,0 0 0 0 0,0 0 0 0 0,1 0 0 0 0,-1 0 0 0 0,0 0 0 0 0,0 0 0 0 0,0 0 0 0 0,1 0 0 0 0,-1 0 0 0 0,0 1 0 0 0,0-1 0 0 0,1 0 0 0 0,-1 0 0 0 0,0 0 0 0 0,0 0 0 0 0,0 0 0 0 0,0 0 0 0 0,1 0 0 0 0,-1 0 0 0 0,0 1 0 0 0,0-1 0 0 0,0 0 0 0 0,0 0 0 0 0,1 0 0 0 0,-1 0 0 0 0,0 1 0 0 0,0-1 0 0 0,-1 5 0 0 0,0-2 30 0 0,-1 0 0 0 0,1 0 0 0 0,-1 1-1 0 0,0-1 1 0 0,0-1 0 0 0,0 1-1 0 0,0 0 1 0 0,0 0 0 0 0,0-1 0 0 0,-1 1-1 0 0,0-1 1 0 0,1 0 0 0 0,-1 0 0 0 0,-3 2-1 0 0,2-1 63 0 0,0 0-1 0 0,0 1 1 0 0,0-1-1 0 0,0 1 1 0 0,-6 8-1 0 0,2-1 295 0 0,-18 20-1 0 0,16-21-205 0 0,-14 20 0 0 0,19-22-113 0 0,8-12 130 0 0,13-15-35 0 0,3-1-92 0 0,20-24-1 0 0,-36 40-63 0 0,1-1-1 0 0,0 1 1 0 0,0 0-1 0 0,1 0 1 0 0,-1 1 0 0 0,6-4-1 0 0,17-15 9 0 0,-15 10-14 0 0,1 1 0 0 0,0 0 0 0 0,19-13 0 0 0,10-7 0 0 0,-30 22 0 0 0,0 0 0 0 0,16-9 0 0 0,-4 3 0 0 0,-24 15 0 0 0,0 0 0 0 0,1 0 0 0 0,-1-1 0 0 0,0 1 0 0 0,1 0 0 0 0,-1 0 0 0 0,0 0 0 0 0,1 0 0 0 0,-1-1 0 0 0,0 1 0 0 0,1 0 0 0 0,-1 0 0 0 0,1 0 0 0 0,-1 0 0 0 0,0 0 0 0 0,1 0 0 0 0,-1 0 0 0 0,0 0 0 0 0,2 0 0 0 0,3 8 0 0 0,1 2 0 0 0,2-1-18 0 0,-5-7-29 0 0,-1 0 1 0 0,1 0 0 0 0,0-1 0 0 0,0 1 0 0 0,0-1 0 0 0,0 0 0 0 0,0 0 0 0 0,1 0 0 0 0,-1 0 0 0 0,0 0 0 0 0,0-1 0 0 0,1 1-1 0 0,-1-1 1 0 0,0 0 0 0 0,0 0 0 0 0,1 0 0 0 0,3-1 0 0 0,4-2-870 0 0,0 0 0 0 0,0 0 1 0 0,17-8-1 0 0,-16 6-605 0 0,10-3-583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0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440 275 3224 0 0,'-4'0'288'0'0,"-13"0"14191"0"0,19 0-14176 0 0,23-2-8 0 0,0 0-1 0 0,0-1 1 0 0,0-2 0 0 0,37-11-1 0 0,-32 5-214 0 0,0-2 0 0 0,0 0 0 0 0,-2-2 0 0 0,1-1 0 0 0,-2-1 0 0 0,44-36 0 0 0,-66 49-70 0 0,-1 0-1 0 0,0 0 0 0 0,0-1 0 0 0,0 1 0 0 0,-1-1 0 0 0,1 0 0 0 0,-1 0 0 0 0,3-6 1 0 0,-5 9 0 0 0,0 1-1 0 0,-1-1 1 0 0,1 0 0 0 0,0 0 0 0 0,-1 1 0 0 0,0-1 0 0 0,1 0 0 0 0,-1 0 0 0 0,0 0 0 0 0,0 1 0 0 0,0-1-1 0 0,0 0 1 0 0,0 0 0 0 0,0 0 0 0 0,-1 1 0 0 0,1-1 0 0 0,-1 0 0 0 0,1 0 0 0 0,-1 1 0 0 0,0-1 0 0 0,1 0 0 0 0,-1 1-1 0 0,0-1 1 0 0,0 1 0 0 0,0-1 0 0 0,0 1 0 0 0,-1-1 0 0 0,1 1 0 0 0,0 0 0 0 0,-3-2 0 0 0,2 2 13 0 0,0-1 1 0 0,-1 1 0 0 0,1 0 0 0 0,-1 0-1 0 0,0 1 1 0 0,1-1 0 0 0,-1 0 0 0 0,0 1-1 0 0,1-1 1 0 0,-1 1 0 0 0,-5 0-1 0 0,-31 3 331 0 0,19 2-99 0 0,0 1-1 0 0,0 0 1 0 0,1 2-1 0 0,-23 11 1 0 0,30-13-148 0 0,-187 97 1349 0 0,163-79-1259 0 0,1 1 0 0 0,-43 41-1 0 0,73-61-178 0 0,-12 11 73 0 0,1 1 0 0 0,1 0 0 0 0,1 1 1 0 0,-19 32-1 0 0,5-8 40 0 0,1 0-91 0 0,-23 51 1 0 0,18-32-37 0 0,22-42 5 0 0,1-1 1 0 0,0 2-1 0 0,2-1 0 0 0,0 1 0 0 0,1 0 0 0 0,-5 31 0 0 0,11-47-9 0 0,-1 1 0 0 0,1-1 0 0 0,0 1 0 0 0,1 8 0 0 0,4-1 0 0 0,-5-12 2 0 0,1 1 0 0 0,-1 0 1 0 0,1-1-1 0 0,-1 1 0 0 0,1-1 0 0 0,-1 1 0 0 0,1 0 0 0 0,0-1 0 0 0,-1 0 1 0 0,1 1-1 0 0,0-1 0 0 0,-1 1 0 0 0,1-1 0 0 0,0 0 0 0 0,0 1 0 0 0,-1-1 0 0 0,1 0 1 0 0,0 0-1 0 0,0 0 0 0 0,0 1 0 0 0,-1-1 0 0 0,1 0 0 0 0,1 0 0 0 0,0-1 12 0 0,0 1-1 0 0,0-1 0 0 0,0 1 0 0 0,0-1 0 0 0,0 0 0 0 0,0 1 0 0 0,0-1 0 0 0,4-2 0 0 0,3-4 61 0 0,0 1-1 0 0,13-15 1 0 0,-18 17-64 0 0,15-14 2 0 0,1 0-1 0 0,0 1 1 0 0,2 1-1 0 0,-1 1 1 0 0,27-13 0 0 0,-14 10-94 0 0,37-16 227 0 0,-62 31-175 0 0,0 0 1 0 0,0 0 0 0 0,0 1 0 0 0,1 0 0 0 0,-1 1-1 0 0,14 0 1 0 0,-19 0 56 0 0,0 1 1 0 0,0 0-1 0 0,-1 1 0 0 0,1-1 0 0 0,0 1 0 0 0,-1-1 1 0 0,1 1-1 0 0,0 0 0 0 0,5 3 0 0 0,-8-3-179 0 0,-1 0-549 0 0,0 1 699 0 0,0 0-1 0 0,0 0 1 0 0,0 0 0 0 0,-1 0 0 0 0,1 0 0 0 0,-1 0-1 0 0,0 0 1 0 0,1 0 0 0 0,-1 0 0 0 0,0 0 0 0 0,0 0-1 0 0,0-1 1 0 0,-1 1 0 0 0,1 0 0 0 0,0-1 0 0 0,-1 1-1 0 0,1-1 1 0 0,-1 1 0 0 0,1-1 0 0 0,-1 1 0 0 0,0-1-1 0 0,-3 2 1 0 0,-13 13 10 0 0,9-6 28 0 0,-1 0-1 0 0,0 0 0 0 0,-1-1 0 0 0,0 0 1 0 0,0 0-1 0 0,-14 6 0 0 0,-7 7 14 0 0,14-11-46 0 0,11-7-6 0 0,0 0 0 0 0,1 0 1 0 0,0 1-1 0 0,0 0 1 0 0,-6 6-1 0 0,12-10 2 0 0,-1-1-1 0 0,1 1 1 0 0,0-1-1 0 0,0 0 1 0 0,-1 1 0 0 0,1-1-1 0 0,0 1 1 0 0,0-1 0 0 0,-1 1-1 0 0,1-1 1 0 0,0 1-1 0 0,0-1 1 0 0,0 1 0 0 0,0-1-1 0 0,0 1 1 0 0,0-1-1 0 0,0 1 1 0 0,0 0 0 0 0,0-1-1 0 0,0 1 1 0 0,0-1 0 0 0,0 1-1 0 0,0-1 1 0 0,0 1-1 0 0,1-1 1 0 0,-1 1 0 0 0,0-1-1 0 0,0 1 1 0 0,1-1 0 0 0,-1 0-1 0 0,0 1 1 0 0,1-1-1 0 0,-1 1 1 0 0,0-1 0 0 0,1 1-1 0 0,-1-1 1 0 0,0 0 0 0 0,1 1-1 0 0,-1-1 1 0 0,1 0-1 0 0,-1 0 1 0 0,1 1 0 0 0,-1-1-1 0 0,1 0 1 0 0,0 0 0 0 0,2 2-7 0 0,0 0 1 0 0,1 0 0 0 0,-1-1 0 0 0,1 1-1 0 0,3 0 1 0 0,22 7-38 0 0,-22-6 19 0 0,1-1 0 0 0,0 0 0 0 0,13 2 0 0 0,3-1-131 0 0,1-2 0 0 0,-1-1 0 0 0,1-1 0 0 0,-1-1 0 0 0,0-1 0 0 0,25-6 0 0 0,-24 3-120 0 0,-12 3 20 0 0,-1 0 1 0 0,0 0 0 0 0,22-10 0 0 0,-25 8 19 0 0,0-1 0 0 0,10-7 0 0 0,12-7-396 0 0,-21 13 433 0 0,-1-1 0 0 0,1 0 1 0 0,-1 0-1 0 0,-1-1 1 0 0,1 0-1 0 0,-1 0 0 0 0,8-14 1 0 0,1 1 130 0 0,-15 18-154 0 0,1-6 3394 0 0,-4 12-3113 0 0,-1 0-1 0 0,1 0 0 0 0,0 0 0 0 0,-1 0 1 0 0,1-1-1 0 0,-1 1 0 0 0,1 0 0 0 0,-1-1 1 0 0,-2 3-1 0 0,-14 14 310 0 0,6-1-32 0 0,-26 27-1 0 0,-1 2 117 0 0,24-28-309 0 0,9-11-99 0 0,0 0 1 0 0,1 0 0 0 0,0 0 0 0 0,-5 11-1 0 0,7-13-30 0 0,1 0-1 0 0,0 0 1 0 0,0 1-1 0 0,0-1 1 0 0,1 1-1 0 0,-2 6 1 0 0,3-11-12 0 0,0 0 0 0 0,0 0 0 0 0,0 0 0 0 0,0 0 0 0 0,0 1 0 0 0,1-1 0 0 0,-1 0 0 0 0,0 0 0 0 0,0 0 0 0 0,1 0 1 0 0,-1 0-1 0 0,1 0 0 0 0,-1 0 0 0 0,1 0 0 0 0,-1 0 0 0 0,1 0 0 0 0,0 0 0 0 0,-1 0 0 0 0,1 0 0 0 0,0 0 0 0 0,0 0 0 0 0,0-1 0 0 0,0 1 0 0 0,-1 0 0 0 0,1-1 0 0 0,0 1 1 0 0,0 0-1 0 0,0-1 0 0 0,0 1 0 0 0,1-1 0 0 0,-1 0 0 0 0,0 1 0 0 0,0-1 0 0 0,0 0 0 0 0,0 0 0 0 0,0 0 0 0 0,2 1 0 0 0,1-1 8 0 0,0 1 0 0 0,0-1 0 0 0,0 0-1 0 0,0 0 1 0 0,0 0 0 0 0,0-1 0 0 0,0 1 0 0 0,0-1-1 0 0,0 0 1 0 0,0 0 0 0 0,-1 0 0 0 0,1-1 0 0 0,0 1-1 0 0,-1-1 1 0 0,1 0 0 0 0,-1 0 0 0 0,1 0 0 0 0,-1 0-1 0 0,5-5 1 0 0,218-143-1338 0 0,-120 79 428 0 0,-94 65 852 0 0,0-1 1 0 0,26-8-1 0 0,-33 12 89 0 0,-5 2 467 0 0,-1 2-190 0 0,-14 14 129 0 0,10-11-389 0 0,0 0 0 0 0,0 0 0 0 0,1 1 0 0 0,0-1 1 0 0,0 1-1 0 0,0 0 0 0 0,-3 7 0 0 0,6-10-41 0 0,-1 0 0 0 0,1 0 0 0 0,0 0 0 0 0,-1 0 0 0 0,0 0 0 0 0,1-1 0 0 0,-4 3 0 0 0,-9 12 84 0 0,-17 37-87 0 0,30-52-10 0 0,1 0 0 0 0,-1 0 0 0 0,0 0 0 0 0,0 0 0 0 0,1 1 0 0 0,-1-1 0 0 0,1 0 0 0 0,-1 0 0 0 0,1 1 0 0 0,0-1 0 0 0,-1 0 0 0 0,1 0 0 0 0,0 1 0 0 0,0-1 0 0 0,0 0 0 0 0,0 1 0 0 0,0-1 0 0 0,0 0 0 0 0,1 3 0 0 0,0 2 9 0 0,-1-5-7 0 0,0 0 0 0 0,0 0 0 0 0,0 1-1 0 0,0-1 1 0 0,0 0 0 0 0,1 0 0 0 0,-1 1 0 0 0,0-1 0 0 0,1 0-1 0 0,-1 0 1 0 0,1 0 0 0 0,-1 0 0 0 0,1 1 0 0 0,0-1-1 0 0,-1 0 1 0 0,1 0 0 0 0,0 0 0 0 0,0 0 0 0 0,0-1 0 0 0,0 1-1 0 0,0 0 1 0 0,0 0 0 0 0,0 0 0 0 0,0-1 0 0 0,0 1-1 0 0,0 0 1 0 0,0-1 0 0 0,0 1 0 0 0,1-1 0 0 0,1 1 0 0 0,0-1 7 0 0,0 1 0 0 0,0-1 1 0 0,1 1-1 0 0,-1-1 1 0 0,0 0-1 0 0,0-1 1 0 0,0 1-1 0 0,1 0 1 0 0,-1-1-1 0 0,0 0 0 0 0,5-1 1 0 0,113-44-344 0 0,-88 31 257 0 0,0 0 1 0 0,59-40-1 0 0,-69 40-11 0 0,3-4 36 0 0,13-9-29 0 0,-37 28 150 0 0,-3 8-15 0 0,0 0 1 0 0,0 1-1 0 0,-1-1 0 0 0,0 0 1 0 0,0 0-1 0 0,-1 0 1 0 0,-5 12-1 0 0,-4 9 8 0 0,4-15-20 0 0,7-13-44 0 0,0 1 0 0 0,0-1 0 0 0,0 1 1 0 0,0 0-1 0 0,0 0 0 0 0,0-1 0 0 0,1 1 0 0 0,-1 0 1 0 0,1 0-1 0 0,-1 0 0 0 0,1 0 0 0 0,-1 0 0 0 0,1 0 1 0 0,0 0-1 0 0,0 3 0 0 0,1-2 42 0 0,0-3-41 0 0,0 1 1 0 0,0 0 0 0 0,0-1 0 0 0,0 1 0 0 0,0 0-1 0 0,0-1 1 0 0,0 1 0 0 0,0-1 0 0 0,0 0 0 0 0,0 1-1 0 0,1-1 1 0 0,-1 0 0 0 0,0 1 0 0 0,0-1 0 0 0,0 0-1 0 0,0 0 1 0 0,1 0 0 0 0,-1 0 0 0 0,0 0 0 0 0,0-1-1 0 0,0 1 1 0 0,0 0 0 0 0,0 0 0 0 0,1-1 0 0 0,-1 1 0 0 0,0-1-1 0 0,0 1 1 0 0,0-1 0 0 0,1 0 0 0 0,4-2 6 0 0,11-3 16 0 0,-1-1 0 0 0,0-1 1 0 0,-1-1-1 0 0,17-11 0 0 0,-14 8-61 0 0,1 1 0 0 0,21-9 1 0 0,11-3-143 0 0,-21 10-31 0 0,1 0 0 0 0,0 2 0 0 0,39-9 0 0 0,-69 19 210 0 0,-1 1 0 0 0,1 0 0 0 0,0 0 0 0 0,-1 0 0 0 0,1 0 1 0 0,0-1-1 0 0,-1 1 0 0 0,1 0 0 0 0,0 0 0 0 0,-1 0 0 0 0,1 0 0 0 0,0 0 0 0 0,-1 1 0 0 0,1-1 0 0 0,-1 0 0 0 0,1 0 0 0 0,0 0 0 0 0,-1 1 0 0 0,1-1 0 0 0,0 0 0 0 0,-1 1 0 0 0,1-1 0 0 0,-1 0 0 0 0,1 1 0 0 0,0 0 1 0 0,-1 0 1 0 0,1-1 0 0 0,-1 1 1 0 0,0 0-1 0 0,0-1 1 0 0,0 1-1 0 0,0 0 0 0 0,0 0 1 0 0,0-1-1 0 0,0 1 1 0 0,0 0-1 0 0,0 0 0 0 0,0-1 1 0 0,-1 1-1 0 0,1 0 1 0 0,0 0-1 0 0,0-1 0 0 0,-1 1 1 0 0,1 0-1 0 0,-3 4 25 0 0,1-1 0 0 0,-1 1 0 0 0,0-1 0 0 0,-6 7 0 0 0,6-7 10 0 0,-1 1-1 0 0,1-1 1 0 0,1 0-1 0 0,-1 1 0 0 0,-3 7 1 0 0,-9 14 87 0 0,13-22-124 0 0,-1 0 1 0 0,1 0-1 0 0,0 1 1 0 0,0-1-1 0 0,0 0 1 0 0,-2 9-1 0 0,4-3-1 0 0,0 0 0 0 0,0-1 0 0 0,2 6 34 0 0,3-12-94 0 0,-4-2-62 0 0,0 0-114 0 0,1-1 1 0 0,-1 1-1 0 0,0 0 0 0 0,1-1 0 0 0,-1 1 1 0 0,1-1-1 0 0,-1 1 0 0 0,1-1 0 0 0,-1 0 1 0 0,1 1-1 0 0,-1-1 0 0 0,1 0 0 0 0,-1 0 0 0 0,1 0 1 0 0,-1 0-1 0 0,1-1 0 0 0,1 1 0 0 0,10-5-7403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00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419 210 8752 0 0,'0'0'11653'0'0,"2"-1"-11108"0"0,50-22 451 0 0,-34 13-931 0 0,32-14-1 0 0,-30 16-6 0 0,26-17 0 0 0,-26 14 4 0 0,-12 7-58 0 0,0-1 0 0 0,0 0 0 0 0,-1 0 0 0 0,13-11 0 0 0,-19 15-2 0 0,1 0 1 0 0,-1-1-1 0 0,0 1 0 0 0,0-1 0 0 0,0 1 0 0 0,0-1 0 0 0,0 1 0 0 0,0-1 1 0 0,0 0-1 0 0,-1 1 0 0 0,1-1 0 0 0,-1 0 0 0 0,1 0 0 0 0,-1 0 0 0 0,1 1 1 0 0,-1-1-1 0 0,0 0 0 0 0,0 0 0 0 0,0 0 0 0 0,0 0 0 0 0,0 1 0 0 0,-1-1 0 0 0,1 0 1 0 0,0 0-1 0 0,-1 0 0 0 0,1 1 0 0 0,-1-1 0 0 0,-1-3 0 0 0,0 4 1 0 0,1-1-1 0 0,0 1 1 0 0,0-1-1 0 0,-1 1 1 0 0,1 0-1 0 0,0 0 1 0 0,-1 0-1 0 0,0 0 1 0 0,1 0-1 0 0,-1 0 0 0 0,0 0 1 0 0,1 0-1 0 0,-1 0 1 0 0,0 1-1 0 0,0-1 1 0 0,-2 0-1 0 0,-1 0 29 0 0,1 1 0 0 0,0-1 0 0 0,0 1-1 0 0,-1-1 1 0 0,-7 2 0 0 0,3 0 106 0 0,0 1 1 0 0,-1 1 0 0 0,1-1-1 0 0,0 2 1 0 0,0-1-1 0 0,-15 9 1 0 0,9-2 316 0 0,1 0 1 0 0,-25 21 0 0 0,15-10-312 0 0,10-9 17 0 0,0-1 0 0 0,1 2 0 0 0,1 0 0 0 0,0 0-1 0 0,1 1 1 0 0,-13 20 0 0 0,22-31-162 0 0,1 1-1 0 0,-1 0 1 0 0,0 0-1 0 0,1 0 1 0 0,0 0-1 0 0,0 0 0 0 0,0 0 1 0 0,0 0-1 0 0,0 7 1 0 0,1-10-1 0 0,0 1 0 0 0,1-1-1 0 0,-1 0 1 0 0,0 1 0 0 0,0-1 0 0 0,1 1 0 0 0,-1-1 0 0 0,1 1 0 0 0,-1-1-1 0 0,1 0 1 0 0,0 1 0 0 0,0-1 0 0 0,-1 0 0 0 0,1 0 0 0 0,0 0 0 0 0,0 0 0 0 0,0 1-1 0 0,0-1 1 0 0,0 0 0 0 0,0-1 0 0 0,1 1 0 0 0,-1 0 0 0 0,0 0 0 0 0,0 0-1 0 0,1-1 1 0 0,-1 1 0 0 0,0-1 0 0 0,1 1 0 0 0,-1-1 0 0 0,3 1 0 0 0,1 0-67 0 0,0 0 1 0 0,1-1 0 0 0,-1 1 0 0 0,0-1-1 0 0,1 0 1 0 0,-1-1 0 0 0,0 1 0 0 0,0-1-1 0 0,7-2 1 0 0,7-2-265 0 0,22-11 1 0 0,-22 8-37 0 0,19-4 0 0 0,-5 1-433 0 0,37-15 0 0 0,-10 2-309 0 0,-52 21 1096 0 0,-6 3 214 0 0,-4 0 107 0 0,-8 4-74 0 0,1 0 1 0 0,1 0-1 0 0,-1 1 0 0 0,1 0 1 0 0,0 0-1 0 0,-12 10 0 0 0,0 0 299 0 0,8-7-347 0 0,-1 1 0 0 0,1 0 0 0 0,1 1-1 0 0,0 1 1 0 0,0-1 0 0 0,1 2 0 0 0,1-1 0 0 0,0 1-1 0 0,-12 22 1 0 0,1 13-136 0 0,2 1 1 0 0,-21 84-1 0 0,31-100-10 0 0,1-6 6 0 0,-31 102 235 0 0,37-126-278 0 0,-11 32-150 0 0,-1-1 0 0 0,-36 63 0 0 0,35-74-87 0 0,10-13 189 0 0,-1-1 0 0 0,-1 0-1 0 0,1 0 1 0 0,-1 0 0 0 0,0-1 0 0 0,-1 0 0 0 0,0 0 0 0 0,0 0 0 0 0,-14 9 0 0 0,14-12 45 0 0,-1 0 0 0 0,1-1-1 0 0,-1 1 1 0 0,0-2 0 0 0,0 1-1 0 0,0-1 1 0 0,0 0 0 0 0,-1-1 0 0 0,-9 1-1 0 0,14-2 13 0 0,1 0 1 0 0,-1 0-1 0 0,0-1 0 0 0,1 1 0 0 0,-1-1 0 0 0,0 0 0 0 0,1 0 0 0 0,-1 0 1 0 0,1-1-1 0 0,-1 1 0 0 0,1-1 0 0 0,0 0 0 0 0,0 0 0 0 0,0 0 0 0 0,0 0 1 0 0,0 0-1 0 0,0-1 0 0 0,0 1 0 0 0,1-1 0 0 0,-1 0 0 0 0,1 0 0 0 0,-4-6 1 0 0,0-1 144 0 0,0-1 1 0 0,0 1-1 0 0,1-1 0 0 0,1-1 1 0 0,0 1-1 0 0,-4-19 1 0 0,6 20-72 0 0,0-1 0 0 0,1 0 0 0 0,0 0-1 0 0,1 0 1 0 0,1-12 0 0 0,0 10 78 0 0,0 6-84 0 0,-1 0 1 0 0,1 0-1 0 0,1 0 0 0 0,-1 0 1 0 0,1 0-1 0 0,0 1 1 0 0,1-1-1 0 0,-1 0 0 0 0,1 1 1 0 0,7-12-1 0 0,38-27 231 0 0,-34 33-301 0 0,1 0-1 0 0,0 1 1 0 0,0 1-1 0 0,30-14 1 0 0,1-2-12 0 0,11-11-52 0 0,13-9-62 0 0,1 8 174 0 0,140-53 1 0 0,-98 50-945 0 0,-50 19-1128 0 0,0-1-4418 0 0,-13 3-1630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0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29 435 12840 0 0,'-10'-2'197'0'0,"-8"-1"770"0"0,19-4-721 0 0,1 1-219 0 0,0 1 1 0 0,1 0-1 0 0,0-1 0 0 0,0 1 1 0 0,0 0-1 0 0,1 1 0 0 0,0-1 0 0 0,0 1 1 0 0,0-1-1 0 0,0 1 0 0 0,1 1 0 0 0,-1-1 1 0 0,1 0-1 0 0,0 1 0 0 0,0 0 0 0 0,1 0 1 0 0,5-2-1 0 0,13-5 298 0 0,3-1-150 0 0,75-13 571 0 0,-35 9-308 0 0,120-44 0 0 0,-98 25-287 0 0,21-10-62 0 0,-54 21-21 0 0,1 4-1 0 0,1 1 0 0 0,103-16 1 0 0,-146 32 55 0 0,0 0-1 0 0,0 1 1 0 0,0 1 0 0 0,0 1 0 0 0,0 0 0 0 0,0 1-1 0 0,24 6 1 0 0,-17-2 265 0 0,0 1 1 0 0,-1 2-1 0 0,0 0 0 0 0,26 16 1 0 0,41 21 378 0 0,-73-40-700 0 0,0 0-1 0 0,1-1 1 0 0,0 0 0 0 0,17 2 0 0 0,9-3-27 0 0,-1-1-1 0 0,1-3 1 0 0,-1-1-1 0 0,1-1 1 0 0,-1-3-1 0 0,0-1 1 0 0,68-21-1 0 0,152-45-514 0 0,-195 53 351 0 0,103-29-136 0 0,-145 42 259 0 0,1 2-1 0 0,31-3 1 0 0,-44 7 9 0 0,1-1 0 0 0,-1 2 1 0 0,1 0-1 0 0,-1 0 0 0 0,1 1 0 0 0,18 6 1 0 0,-22-4 20 0 0,0 0 1 0 0,-1 1 0 0 0,1 0-1 0 0,11 9 1 0 0,3 1 88 0 0,-11-6-66 0 0,-1 0-1 0 0,0 0 0 0 0,0 1 1 0 0,8 12-1 0 0,16 14 15 0 0,-23-24-20 0 0,1 0 1 0 0,1-1-1 0 0,0 0 1 0 0,0-1-1 0 0,1-1 1 0 0,32 15-1 0 0,-17-13-78 0 0,0-1-1 0 0,1-2 0 0 0,0-2 1 0 0,1 0-1 0 0,-1-2 1 0 0,1-2-1 0 0,0-1 0 0 0,0-1 1 0 0,-1-1-1 0 0,1-2 1 0 0,0-2-1 0 0,54-14 0 0 0,339-102-63 0 0,-382 109 106 0 0,1 2 0 0 0,83-9 0 0 0,-108 18 46 0 0,0 0 0 0 0,0 2 0 0 0,-1 0 0 0 0,1 2 0 0 0,0 0 0 0 0,0 0 0 0 0,-1 2 0 0 0,0 1 0 0 0,27 11 0 0 0,9 8 35 0 0,185 76 268 0 0,-221-96-374 0 0,1-1 1 0 0,0-1-1 0 0,-1 0 0 0 0,1-1 0 0 0,0-1 0 0 0,0-1 0 0 0,0-1 0 0 0,36-6 0 0 0,7-6-87 0 0,79-27 1 0 0,-102 28 137 0 0,69-27-25 0 0,16-5-225 0 0,-105 39 211 0 0,1 0-1 0 0,0 1 1 0 0,0 1-1 0 0,30 0 1 0 0,-42 3 38 0 0,1 1-1 0 0,-1 0 1 0 0,1 0 0 0 0,-1 1-1 0 0,0 0 1 0 0,0 0-1 0 0,0 1 1 0 0,0 0 0 0 0,0 0-1 0 0,8 6 1 0 0,2 3 129 0 0,0 0 0 0 0,29 27 0 0 0,-29-23-126 0 0,0-1 0 0 0,0-1-1 0 0,1-1 1 0 0,1 0-1 0 0,0-2 1 0 0,1 0 0 0 0,0-2-1 0 0,1 0 1 0 0,23 6-1 0 0,-23-9-54 0 0,1-2-1 0 0,0 0 1 0 0,0-2-1 0 0,0-1 0 0 0,0 0 1 0 0,0-2-1 0 0,0 0 1 0 0,0-2-1 0 0,43-10 0 0 0,-27 3-6 0 0,0-1 0 0 0,39-18 0 0 0,4 0 24 0 0,-27 11 0 0 0,-39 12 29 0 0,1 1 0 0 0,-1 1 0 0 0,1 0 0 0 0,35-2-1 0 0,-41 5-12 0 0,0 2 0 0 0,1-1 0 0 0,-1 1 0 0 0,0 1 0 0 0,0 0 0 0 0,0 0 0 0 0,0 1 0 0 0,17 7 0 0 0,-3 2 8 0 0,-1 1 0 0 0,24 18 0 0 0,-41-26-24 0 0,0 0 0 0 0,1-1-1 0 0,0 0 1 0 0,0 0 0 0 0,0 0-1 0 0,1-1 1 0 0,-1 0-1 0 0,1-1 1 0 0,-1 0 0 0 0,1 0-1 0 0,0-1 1 0 0,0 0 0 0 0,0-1-1 0 0,0 0 1 0 0,0 0 0 0 0,0-1-1 0 0,-1 0 1 0 0,11-2 0 0 0,-11 1 5 0 0,15-3 26 0 0,-1 0 0 0 0,1-2-1 0 0,-1 0 1 0 0,34-18-1 0 0,-21 7-37 0 0,-20 11-2 0 0,-1-1 0 0 0,-1 0-1 0 0,0-1 1 0 0,14-11 0 0 0,-26 19-1 0 0,0 0 4 0 0,-1 1 1 0 0,1-1-1 0 0,0 0 0 0 0,-1 1 1 0 0,1-1-1 0 0,0 1 1 0 0,-1-1-1 0 0,1 1 1 0 0,0-1-1 0 0,0 1 1 0 0,-1-1-1 0 0,1 1 1 0 0,1 0-1 0 0,8 8-6466 0 0,-2-2-722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0-28T11:44:00.685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2112 3246 1220 0,'0'0'54'0,"0"0"11"0,0 0-52 0,0 0-13 16,0 0 0-16,0 0 0 0,0 0 113 0,0 0 20 15,0 0 4-15,0 0 1 0,0 0-22 0,0 0-5 0,0 0-1 16,0 0 0-16,0 0-38 0,0 0-8 16,0-5-2-16,9 0 0 0,-9 0-3 0,6 2-1 0,3-10 0 0,-3 7 0 15,-3-2-8-15,6-2-2 0,0 2 0 0,0-5 0 16,-3 2-22-16,9 1-5 0,-3-1-1 0,-1 3 0 16,1-5-3-16,3 2-1 0,-3 3 0 0,3 3 0 15,0-3 10-15,-6 3 2 0,3-1 0 0,0 4 0 16,0-3-28-16,-4 2 0 0,1 3 0 0,0 0 0 15,-9 0 0-15,9 3 0 0,-9-3 0 0,0 0 0 16,9 5 0-16,-3 0 0 0,0 3 0 0,-3 5 0 16,3-7 0-16,-6 2 0 0,0-1 0 0,-6 4 0 15,3 2 0-15,3 0 0 0,-6 1-12 0,0-1 12 0,0-5 0 0,3 5 0 16,-3 6 0-16,3-6 0 0,-6-5 0 16,6 2 0-16,-6 4 0 0,4-1 8 0,-1 0-8 15,0-8 0-15,3 3 9 0,-3 0-9 0,6-2 8 16,0-6-8-16,-3 5 8 0,3-5-8 0,0 0 9 0,0 0-9 15,0 0 12-15,0 0-12 0,9-5 14 16,-3-3-4-16,3 2-1 0,-1-7 0 0,1 5-9 0,0-5 0 16,3 2 0-16,0-2 0 0,3 0 0 0,0 0 0 15,-3-6 0-15,6 3 0 0,0 0 0 0,-1 0 0 16,4 3 0-16,0 0 0 0,0 0 0 0,-6 0 0 16,0-1 0-16,5 4 0 0,-8 2 0 0,9 0 0 15,-3 3 0-15,-3-3 0 0,3 5 0 0,0 0 0 16,-9 3-8-16,6 0 8 0,-7 0 0 0,4 0 0 0,-3 3 0 15,-3 2 0-15,-6-5 0 0,0 0 0 0,12 8 0 16,-12 3 8-16,3-6 0 0,3 3-8 0,-6 5 12 16,0-5-4-16,-6 3-8 0,3-3 0 0,-3 5 9 15,0 0-9-15,-3 0 10 0,0 6-2 0,-3-6-8 16,4 0 12-16,-4 1 4 0,3-1 0 0,-12 5 0 0,12-2 0 16,-3 0 2-16,-3 0 1 15,6 3 0-15,3-6 0 0,-3-3-10 0,0 4-1 0,6-4-8 0,3 1 12 16,0-6-12-16,0-5 11 0,0 8-11 0,12-3 10 15,-3 3-10-15,-3-8 0 0,9 0 0 0,-6-8 0 16,12 6 8-16,-6-1-8 0,0-5 0 0,5-3 8 16,1 6-8-16,-6-5-17 0,0 4 4 0,0-7 1 15,0 0-254-15,-3 2-50 0</inkml:trace>
  <inkml:trace contextRef="#ctx0" brushRef="#br0" timeOffset="269.81">3187 3080 2372 0,'0'0'105'0,"0"0"22"0,0 0-102 0,0 0-25 15,0 0 0-15,0 0 0 0,0 0 88 0,0 0 13 16,9-3 3-16,0 3 0 0,3 0-45 0,-4 0-9 15,4-3-2-15,-3 3 0 0,3 3-26 0,0-3-6 16,-3-3 0-16,3 3-1 0,0 0-15 0,3 0 9 16,-6 0-9-16,3 0 8 0,-1 0-8 0,1 3 0 0,0-3 0 0,-3 0 8 15,0 0-18-15,0 0-4 0,0 0-1 0,0 3 0 32,-9-3-141-32,3 5-29 0,-3-5-6 0,0 0-924 0</inkml:trace>
  <inkml:trace contextRef="#ctx0" brushRef="#br0" timeOffset="515.29">3145 3286 2260 0,'0'0'100'0,"0"0"21"0,-9 0-97 0,9 0-24 16,0 0 0-16,0 0 0 0,0 0 91 0,0 0 13 15,0 0 2-15,0 0 1 0,0 0-47 0,3 0-8 16,3-3-3-16,3 1 0 0,3 2-17 0,0-5-3 15,6 5-1-15,-6-3 0 0,2 3-19 0,4-3-9 16,-3 1 8-16,0-4-8 0,3 4 0 0,-6 2 0 16,6 0 8-16,-6 0-8 0,0 0 0 0,-4 2 0 15,4 4 0-15,0-4 0 16,-6 4-81-16,3-1-12 0,0 0-3 0,-3 3-716 16,0-5-143-16</inkml:trace>
  <inkml:trace contextRef="#ctx0" brushRef="#br0" timeOffset="933.53">3267 2881 1940 0,'0'-5'43'0,"-6"0"9"0,6-3 1 0,-3 3 1 0,0-3-43 0,3-6-11 0,0 9 0 0,0-3 0 16,3 3 94-16,0-3 17 0,-3 8 3 0,6-5 1 16,-3-6-47-16,0 8-10 0,3-5-2 0,3 3 0 15,0 0-2-15,-3 0-1 0,3 2 0 0,3-2 0 0,3-3-39 0,-4 2-14 16,7-2 9-16,-6-2-9 0,6 2 9 0,-3-3-9 16,6-2 10-16,-3 3-10 0,3-1 8 0,-1-2-8 15,-8 5 0-15,6-5 9 16,0-1-9-16,-6 1 0 0,6 3 0 0,-9 2 0 0,3 0 0 0,-3 2 0 15,2-2 0-15,-8 6 0 0,3-1 0 0,-6 3 0 16,0 0 0-16,0 0 0 0,0 0 0 0,0 13 8 16,0-5-8-16,-6 6 8 0,-3-1 26 0,4 5 5 15,-1-5 1-15,3 6 0 0,-3-6-28 0,0 6-4 16,0 2-8-16,3-8 11 0,-3 6-11 0,3-6 10 16,3 3-10-16,-6 0 10 0,6-6-10 0,6 6 0 15,-6-3 0-15,3 1 0 16,3-6-30-16,0-1-11 0,0 4-3 0,3-6-1241 15</inkml:trace>
  <inkml:trace contextRef="#ctx0" brushRef="#br0" timeOffset="1507.14">4654 2831 460 0,'0'0'41'0,"3"0"-33"15,0-8-8-15,0 8 0 0,-3 0 250 0,0 0 48 16,0 0 10-16,0 0 1 0,0 0-118 0,0 0-24 0,0 0-5 0,0 8-1 16,-3 5-59-16,-3-5-12 0,0 5-2 0,3 6-1 15,-9-1-25-15,3 4-5 0,-5 1-1 0,-1 4 0 16,0-6-22-16,0 11-5 0,-6-6-1 0,3 6 0 15,-6 0-17-15,4-3-11 0,2 3 12 0,0-6-12 16,6 1 12-16,3-4-4 0,6-4 0 0,-6-3-8 16,6-3 0-16,0-2-19 0,6-3 3 0,-3-8 0 15,6 5-95-15,3-10-18 0,3-3-4 0,3 2-1 16,-3-7-85-16,3-5-17 0</inkml:trace>
  <inkml:trace contextRef="#ctx0" brushRef="#br0" timeOffset="1865.71">4720 2701 518 0,'6'-15'23'0,"-6"9"5"0,3-2-28 0,0 3 0 16,-3-6 0-16,3 3 0 0,-3 1 359 0,0 1 66 15,0 6 14-15,3-5 2 0,-3 5-257 0,3-3-51 16,-3 3-10-16,5 0-3 0,-2-5-66 0,3 0-14 16,3 5-2-16,3 0-1 0,-3-3-18 0,3 3-4 15,3-3-1-15,3 1 0 0,0 2-4 0,0-8-1 16,2 3 0-16,1-1 0 0,6 4-9 0,0-4 0 15,-3 1 0-15,2 0 0 0,-5 2 0 0,0-2 0 16,0 0 0-16,-6 2 0 0,-3 3 0 0,3 0 0 16,-6 0 0-16,-9 0 0 0,5 8 0 0,1 0 0 15,-3 2 0-15,-3-2 0 0,-3 11 0 0,-3-6 0 0,-2 6 8 0,-1-4-8 16,-3 9 0-16,0 3 8 0,-3-1-8 0,0 1 8 16,-6 4 0-16,3 1 0 0,-2 3 0 0,-1-1 0 15,0-2 0-15,3 5-8 0,0-8 12 0,0 8-4 16,6-5-8-16,0-3 8 0,1 2-8 0,-1-1 8 15,6-1-8-15,3-3 0 0,-3-2 0 0,-3-3 0 16,6 0 0-16,0-2 0 0,3-1 0 0,0-4 0 16,0-1-25-16,0-3-7 15,0-2-2-15,0-2-790 0,3 2-157 0</inkml:trace>
  <inkml:trace contextRef="#ctx0" brushRef="#br0" timeOffset="2066.88">4574 3178 1958 0,'-15'-8'174'0,"15"8"-139"16,-6-8-35-16,6 8 0 0,0-6 91 0,0-1 11 15,3 1 2-15,0 1 1 0,3 0-20 0,3-3-4 16,0 2-1-16,3-1 0 0,3 1-36 0,-1 1-7 16,7-3-1-16,-3 0-1 0,6 3-17 0,-3-1-3 15,6 4-1-15,-1-6 0 0,1 3-14 0,0 5 11 16,0-6-11-16,-3 6 10 15,-1-2-138-15,4 2-27 0,-6 2-5 0</inkml:trace>
  <inkml:trace contextRef="#ctx0" brushRef="#br0" timeOffset="2489.4">5205 3019 1324 0,'0'0'59'0,"0"0"12"0,0 0-57 0,-3 0-14 0,-3 3 0 0,6-3 0 16,-3 5 215-16,0 0 40 0,0 3 8 0,-3-3 1 16,3-2-134-16,-3 8-27 0,0-6-6 0,3 3-1 15,0 5-40-15,0-5-9 0,-3 3-2 0,0 2 0 16,3 0-2-16,-3 0-1 0,3 0 0 0,0 1 0 16,0-1-42-16,1-5 0 0,-1 2 0 0,3-2 0 15,0 6 0-15,0-9 0 0,3 3 0 0,-3-8 0 16,0 0 0-16,5 0 0 0,4 0 0 0,3-5 0 0,-3 2 0 0,6-10 0 15,0 7 0-15,3-7 0 16,3 0-34-16,-3 0-2 0,2-1-1 0,1 1 0 16,0 0 13-16,-3 0 4 0,0 2 0 0,-3 3 0 0,0-2 0 0,-1 2 0 15,1 2 0-15,-9 4 0 0,3 2 20 0,0-5 0 16,-9 5 0-16,0 0 0 0,0 0 23 0,0 7 5 16,0 4 2-16,0-3 0 0,-3 5 9 15,-6-2 1-15,0 2 1 0,6 3 0 0,-12-3-9 0,9 3-3 16,-2-3 0-16,2 3 0 0,-3-3-17 0,3-2-3 15,6 2-1-15,-6-5 0 0,3 0-8 0,6 3 0 16,3-6 0-16,-3 3 0 0,-3-8 0 0,12 0 0 16,-3 0 8-16,5 0-8 15,1 0-68-15,3-8-15 0,-3 3-3 0,3-3-1181 0</inkml:trace>
  <inkml:trace contextRef="#ctx0" brushRef="#br0" timeOffset="2944.89">5645 3014 1036 0,'0'0'92'0,"0"0"-73"0,-6 0-19 0,3 5 0 15,3-5 222-15,0 0 41 0,-5 0 8 0,5 0 1 16,0 0-124-16,0 0-24 0,0 0-6 0,0 0-1 16,0 0-36-16,0 0-7 0,0 0-2 0,0 0 0 15,0 0-4-15,0 0-2 0,0 0 0 0,0 0 0 16,0 0-34-16,0 0-8 0,5 0 0 0,4-5-1 15,0 5-5-15,-3-6-1 0,3 4 0 0,0-4 0 16,6 6-9-16,-6-5-8 0,3 2 12 0,3 1-12 0,-6-1 8 0,3 3-8 16,0 0 0-16,-1 0 0 0,1 3 0 0,3-1 0 15,-3-2 0-15,0 8 0 0,-3-8 0 0,3 3 0 16,-6 2 0-16,3 1 0 0,-3-1 0 0,0 3 0 16,-3-3 0-16,-3-5 0 0,6 8 17 0,-6-3 0 15,0 1 0-15,-6 2 0 0,0-3-17 16,3 3-19-16,-6 5 4 0,0-8 1 0,-3 3 14 15,0 6 0-15,-3-1 0 0,0-5 10 0,0 2-10 0,-2 3 8 16,-1-5-8-16,3 3 8 0,0 2 9 0,3-2 2 16,0-1 0-16,0 4 0 0,3-9-7 0,0 8-2 15,3-8 0-15,3 3 0 0,0-5-10 0,3 0 0 16,3 5 0-16,0-3 8 0,0 3-8 0,3-6 0 16,3 1 0-16,-3 0 0 0,6 2 0 0,0-5 0 15,0 0 0-15,3 0 0 0,0 0 0 0,0-5 0 16,-1 2-9-16,-2 0 9 15,6 1-104-15,-3-3-13 0,3 2-3 0,0-2-768 0,0-6-152 0</inkml:trace>
  <inkml:trace contextRef="#ctx0" brushRef="#br0" timeOffset="3455.14">6110 3162 2142 0,'0'0'95'0,"0"0"19"16,0 0-91-16,0 0-23 0,0 0 0 0,0 0 0 0,0 0 131 0,0 0 21 15,0 0 5-15,9 0 1 0,-9 0-68 0,9 0-14 16,0 0-2-16,2-3-1 0,-2 3-45 16,3-3-8-16,-3 3-3 0,3-7 0 0,0 1-17 0,0 6 10 15,-3-5-10-15,3-3 8 0,-6 3-8 0,3-1 8 16,-3-1-8-16,0-1 8 0,-3 2-8 0,2-4 0 16,-2 2 0-16,0 2 0 0,0-1 0 0,-3-1 0 15,-6 0 0-15,3 2 0 0,-2-4 8 0,-4 7 2 16,0-10 1-16,-3 8 0 0,0 5-11 0,0 0-14 15,-6-6 3-15,3 12 1 0,-3-1 10 0,1-2 0 16,-1 7 0-16,3-2 0 0,-3 3 28 0,3 2 8 16,3 0 2-16,-3 0 0 0,6 1-19 0,0 1-4 15,-3 4-1-15,4-1 0 0,2-4-14 0,3 2 0 16,0-1 0-16,3-1 0 0,0-1 8 0,3 0-8 16,3-5 0-16,0 0 9 0,-1-3-9 0,7 1 10 0,0-4-10 15,3-2 10-15,0-2-10 0,0-4 0 0,0 1-12 0,0-3 12 16,0 0-16-16,2 3 4 0,-5-8 0 0,3 5 1 15,0-8 11-15,-3 5-12 0,3-2 12 0,-6 0-12 16,0 2 12-16,-3 3 0 0,0 3 0 0,0-3 0 16,-3 3 0-16,-3 5 0 0,0 0 0 0,0 0 0 15,0 0 0-15,0 0 8 0,3 8-8 0,-6 2 11 16,0-2 1-16,3 3 1 0,-6 5 0 0,6 2 0 16,-3-5-1-16,3-5-1 0,0 6 0 0,9-4 0 15,-9-5-11-15,3 3 0 0,0 0-10 0,5-2 10 16,1-1-12-16,0-5 12 0,3-3-13 0,0 1 5 15,0-4-88-15,3 1-16 0,3-3-4 0,-3 0-781 16,0-5-156-16</inkml:trace>
  <inkml:trace contextRef="#ctx0" brushRef="#br0" timeOffset="4006.58">6714 2688 2581 0,'0'0'114'0,"0"0"24"0,0 0-110 0,0 0-28 16,0 0 0-16,0 0 0 0,0 0 52 0,0 0 4 16,0 0 2-16,0 0 0 0,3-2-8 0,6 2-2 15,0-6 0-15,3 1 0 0,3-3-34 0,2 3-14 16,-2-3 11-16,0-5-11 0,3 2 8 0,0 3-8 16,-3-5 0-16,0 0 9 0,0-1-9 0,2 1 10 15,-2 0-10-15,-3-6 10 0,-3 6-10 0,0-8 0 16,3 5 0-16,-3 0 0 0,-3-2 0 0,-3-3 0 15,3-3 0-15,0 5 0 0,-6 6 0 0,0 0 0 0,-3 5 0 0,-3-5 0 16,3 7 0-16,-6 6 0 0,-6 6 0 0,0-1 0 16,-3 8 11-16,-5 0 3 0,-4 6 1 0,-3 5 0 15,0-1 22-15,-3 9 5 0,1-3 1 0,-1 8 0 16,3-5-26-16,0 8-5 0,4-1 0 0,-1 6-1 16,0 0 7-16,6 3 2 0,0 2 0 0,4 3 0 15,2-8-10-15,0 0-2 0,0-5 0 0,6-6 0 16,3 1 4-16,6-6 1 0,0 0 0 0,0-5 0 15,6-11-13-15,3 0-16 0,3-5 3 0,0-3 1 0,3-5-2 16,2-8 0-16,7 3 0 0,-3-5 0 16,3-6-29-16,0 2-5 15,0 1-2-15,-4 0 0 0,1 0 21 0,-3-3 4 0,0 5 1 0,-3 1 0 0,0 2 16 16,-3 3 8-16,-3 2-8 0,-4 0 8 0,-5 3 0 16,0 0 0-16,0 0 0 0,3 11 8 0,-3 2 9 15,0 0 3-15,-3 1 0 0,1-1 0 0,2 0-7 0,-3 5-1 16,0-4 0-16,6-1 0 0,0 0-4 0,-1 0 0 15,4-7-8-15,0 2 12 0,6-3-12 0,-3-5 9 16,3 3-9-16,3-6 8 16,-3 3-38-16,0-11-8 0,3 3-2 0,0 0 0 15,-3-5-111-15,2 0-22 0,1 0-5 0,3-6-1 16,-3 6-73-16,3-5-14 0,0-6-3 0,0 0-1 0</inkml:trace>
  <inkml:trace contextRef="#ctx0" brushRef="#br0" timeOffset="4371.14">7428 2453 345 0,'6'-8'31'0,"-3"2"-31"0,0-7 0 0,-3 5 0 16,0 8 504-16,0 0 96 0,0-5 18 0,0 5 4 16,-6 0-383-16,0 5-77 0,0 3-15 0,-3 5-3 15,1 1-70-15,-1 4-14 0,-6-2-2 0,3 8-1 16,-3 2-13-16,-3 1-4 0,0 5 0 0,-3 2 0 16,1 3-8-16,-4 8-3 0,3 3 0 0,-3-1 0 15,3 9-5-15,0-9 0 0,1 4-1 0,2-6 0 16,-3 0-23-16,9-6-15 0,3 1 3 0,3-8 0 15,-3-6-8-15,6 1 0 0,0-6-1 0,3-3 0 16,3-4-3-16,0-6-1 0,0-3 0 0,-3-5 0 16,6 0-31-16,0-5-5 0,-3-3-2 0,0-3 0 15,0-2 9-15,-3-3 2 0,-3-3 0 0,3 1 0 0,-3-3 36 0,0-3 16 16,0-3-12-16,0 6 12 0,0-5-12 16,0 5 12-16,0 2-12 0,0 1 12 0,-3 4 18 0,0 1 11 15,3 5 3-15,0 3 0 0,-3-3 20 0,3 5 4 16,-3 1 0-16,6 2 1 0,0 0-8 0,0 0-1 15,0 0-1-15,0 0 0 0,6-6-33 0,3 4-6 16,3-4-8-16,0 1 11 0,3-3-11 0,3 3 0 16,0 0 0-16,3-3 0 15,-1 0-44-15,1 2-15 0,0 1-2 0,3 0-935 16,-3 2-188-16</inkml:trace>
  <inkml:trace contextRef="#ctx0" brushRef="#br0" timeOffset="5270.94">8027 3175 403 0,'0'0'36'0,"0"0"-36"15,0 0 0-15,0 0 0 0,0 0 281 0,0 0 50 16,0 0 9-16,0 0 3 0,0 0-179 0,0 0-35 16,0 0-7-16,0 0-2 0,6 0-19 0,0 0-4 15,-6 0-1-15,0 0 0 0,0 0-35 0,9-3-7 16,-1 1-2-16,-2-4 0 0,-3 1-6 0,0 2-2 0,6-4 0 15,-3 1 0-15,0-7-28 0,3 2-7 0,0 4-1 0,0-7 0 16,0 1-8-16,0 0 0 0,-6 0 0 16,3-6 0-16,-3 6 8 0,0 0-8 0,-6-6 0 15,-3 3 8-15,0-2-8 0,-3-1 10 0,-3 6-10 16,0 0 10-16,0-1-2 0,0 1-8 0,-6 8 12 16,1 5-4-16,-4 5 16 0,0-2 2 0,3 10 1 0,0 3 0 15,-3 0-2-15,0 2 0 0,1 6 0 0,2-3 0 16,-3 6-14-16,3-1-3 0,3 6-8 0,-3-5 12 15,6 4 15-15,1-4 2 0,5-1 1 0,3 1 0 16,3-6-22-16,3-3-8 0,6 1 0 0,-1-6 9 0,4-5-9 16,3-3 0-16,3-5 0 0,3-8 0 0,0 3 0 0,6-8 13 15,2 0-3-15,1-9-1 16,-6 4-9-16,6-9 0 0,2 1 0 0,1 0 0 16,3-4 0-16,-3-1 0 0,-4 2 0 0,1-3 0 0,0-5 0 0,-3 0 0 15,-3-6 0-15,-1 4 0 0,1-1 0 0,0 0 0 16,3-5 0-16,-3 6 0 0,-1-6 0 0,1 0 0 15,-3-3 0-15,0 3 0 0,0 5 0 0,-3 1 0 16,-1 7 0-16,-2 6 0 0,0-1 0 0,-6 9 0 16,-3 4 0-16,0 1 0 0,0 5 0 0,-6 3 0 15,-3 0 0-15,0 5 0 0,-3 5 0 0,-3 0 0 16,-3 8 0-16,0 1 8 0,0-1 4 0,0 8 0 16,1 5 0-16,-1 6 0 0,-6 0-2 0,3 0 0 15,-3 2 0-15,-3 6 0 0,0-3 22 0,-2 5 5 16,-1 1 1-16,3 4 0 0,-3 1-30 0,0 2-8 15,1-2 0-15,-1-3 0 0,3-3 8 0,0-2-8 16,0-1 10-16,6 1-10 0,0-8 0 0,4-6 0 0,5-7 0 0,6 2 0 16,0-5 0-16,6 0 0 0,2-8 0 0,4-3 0 15,3 3 0-15,3-8 0 0,3-8 0 0,0 3 0 32,0-9-116-32,2 1-16 0,1-5-3 0,3 2-1257 0</inkml:trace>
  <inkml:trace contextRef="#ctx0" brushRef="#br0" timeOffset="5635.84">8518 3059 2055 0,'0'0'91'0,"0"0"19"0,-3 2-88 0,3-2-22 15,-3 3 0-15,3-3 0 16,0 0 112-16,0 0 19 0,0 0 3 0,0 0 1 16,0 8-43-16,0-8-9 0,0 0-2 0,6 0 0 15,3 2-22-15,-3-2-5 0,0 0-1 0,3-2 0 0,-1 2-10 0,4-5-3 16,0-1 0-16,0 4 0 0,0-9-32 0,0 8-8 15,3-10 0-15,-3 8 0 0,0-8 0 0,0 2 0 16,-3 0 9-16,-1-2-9 0,1 3 0 0,-3 2 0 16,-3-6 0-16,0 4 0 0,-3 2 0 0,0 0 11 15,-6-3-3-15,0 3 0 0,-3 1-8 0,1 4 0 16,-4 0 0-16,0 3 0 0,-3 3 0 0,-6 7 0 16,0-2 0-16,0 6 8 0,3 4 14 0,1-5 2 15,-1 6 1-15,0-1 0 0,-3 4-6 0,6-4-2 16,0 1 0-16,6 2 0 0,0 0-17 0,4 3 0 15,-1-11 8-15,3 6-8 0,6-4 0 0,0 4 8 16,2-3-8-16,4 0 0 0,0-3 0 0,3-5 0 16,6-3 0-16,-3 0 0 0,0-2-18 0,3 2-4 15,3-10-1-15,-1 0 0 16,4-3-129-16,-3-5-25 0,3-1-6 0,0 1-680 0,-3-5-136 16</inkml:trace>
  <inkml:trace contextRef="#ctx0" brushRef="#br0" timeOffset="5937.23">8893 2990 748 0,'0'0'67'0,"0"0"-54"0,0 0-13 0,0 0 0 15,0 0 355-15,0 10 68 0,0-4 13 0,-3 7 4 16,-3 0-218-16,0 0-43 0,3 1-9 0,-3-1-2 16,-3 0-83-16,3 6-17 0,0-6-3 0,0 3-1 15,0 0-21-15,0-1-5 0,0-1-1 0,0 4 0 0,3-10-12 0,3 5-2 16,-3 1-1-16,1-4 0 0,-1-5-8 0,3 3-2 16,-3-2 0-16,3-6 0 0,0 0-4 0,0 0-8 15,0 0 11-15,0 0-11 0,0 0 12 0,8-11-4 16,-2 3 0-16,3-5-8 0,-3 2 8 0,0-2-8 15,3 0 0-15,0 0 0 0,3-1 8 0,-3-1-8 16,0 4 0-16,3-8 0 0,0 6 0 0,3-3 0 16,-6 3 0-16,2 0 0 0,1 0 0 0,0 2 0 15,-3-2 0-15,3 5 0 0,0-5 8 0,-3 7-8 16,3-7 0-16,0 3 0 0,0 2 0 0,-3 0 0 16,2 0 0-16,-2 2-9 15,0 1-15-15,3 0-4 0,-3-3 0 0,-3 8 0 16,0-8-98-16,3 8-20 0,-9 0-4 0,0 0-1198 0</inkml:trace>
  <inkml:trace contextRef="#ctx0" brushRef="#br0" timeOffset="7012.42">10045 2961 1666 0,'0'0'36'0,"0"0"8"0,0 0 2 0,0 0 2 0,0 0-39 0,0 0-9 16,6 0 0-16,0-6 0 0,-6 6 96 0,3-5 18 15,-3 5 3-15,0 0 1 0,6-3-18 0,-6 3-4 16,0 0-1-16,0 0 0 0,0 0-7 0,0 0 0 15,0 0-1-15,-3 0 0 0,-3-5-51 0,0 5-9 16,-3 0-3-16,0 5 0 0,0-5 12 0,0 0 3 16,-3 0 0-16,0 6 0 0,-3-6-19 0,0 8-4 15,1-8-1-15,-4 5 0 0,0 3 20 0,3-5 4 16,3 2 1-16,-3 3 0 0,0-3-27 0,0 3-5 16,1-3 0-16,2 6-8 0,0-8 8 0,3 2-8 0,0 0 0 15,3-2 0-15,6-3 0 0,0 0 8 0,0 0-8 0,0 10 0 16,0-10 0-16,6 3 0 15,0 0 0-15,3 5 0 0,3-3 0 0,0 3 0 0,-4-6 0 16,4 4 0-16,3-1 0 0,-3 3 0 0,6 0 0 0,-3 3 0 16,0-6 0-16,0 3 0 0,-3 5 0 0,2-8 0 15,-5 3 0-15,0 3 0 0,-3 2 0 0,0-2 0 16,-3-1 0-16,0 3 10 0,-3 1-10 0,-3-1 8 16,-3-8-8-16,-3 8 0 0,0-7 0 0,0 4-11 15,-5 1 11-15,-1-9 0 0,-3 4 0 0,0-1 0 0,6 0 0 16,-3 3 0-16,-3-2 0 0,0-6 8 0,-2 0-8 0,2-6 0 15,0 6 0-15,0 0 0 0,0 0 0 0,3-5 0 16,0 0 0-16,1 2 8 0,2-8-8 0,0 4 0 16,3 1 0-16,0-2 0 0,3 0-12 0,0-2-3 15,6 2-1-15,0 0 0 16,3-5-105-16,3-1-22 0,6 4-4 0,0-6-1113 16</inkml:trace>
  <inkml:trace contextRef="#ctx0" brushRef="#br0" timeOffset="7473.33">10688 2236 2073 0,'-6'-13'184'0,"6"13"-147"0,0 0-29 0,0-6-8 16,0 1 66-16,0 5 12 0,0 0 2 0,0 0 1 15,0 0 23-15,0 0 4 0,-9 11 0 0,3 2 1 16,0 0-54-16,-3 0-11 0,-3 14-3 0,3-1 0 15,-6 9-7-15,0 2-2 0,1 2 0 0,-4 1 0 16,-3-3-3-16,-3 11-1 0,-3-3 0 0,0 2 0 16,-2 3-11-16,2 3-2 0,0 0-1 0,3 0 0 15,0-3-14-15,4-2 0 0,-1-6 0 0,6-2 0 16,0 0 0-16,3-8 0 0,3 2 0 0,3-8 0 16,3-2-8-16,0-3-5 0,3-2-1 0,6-11 0 15,-3-3-45-15,3 0-9 0,0-5-1 16,3-2-1-16,-3-1-122 0,3-7-24 0,-3 2-4 15,0-6-2-15,0 1-2 0,-3 0-1 16,-3 0 0-16,-3-6 0 0,-3 6 120 0,0-6 24 0,-3 4 5 0,3-1 0 0,-6 0 93 16,0-3 19-16,3 6 3 0,-3 0 1 0,0 0 123 15,4 2 25-15,-4 3 4 0,0 0 2 0,0 3-6 0,3 0-2 16,3 2 0-16,-3-5 0 0,6 5-63 0,0 1-13 16,3-4-2-16,0 6-1 0,6-5-55 0,0 2-12 15,3-7-1-15,6 2-1 0,0 0-18 0,2 3-3 16,7-9-1-16,-3 7 0 0,3 1-8 0,3-4-8 15,3 2 9-15,-1 2-9 0,4 4 0 0,0 2 0 16,-6 0 0-16,-1 0 0 16,-2 0-109-16,-6 2-25 0,0 1-5 0</inkml:trace>
  <inkml:trace contextRef="#ctx0" brushRef="#br0" timeOffset="8023.96">10679 3104 1785 0,'0'0'159'0,"0"0"-127"0,-3 2-32 0,3-2 0 16,0 0 109-16,0 0 16 0,0 0 3 0,0 0 1 15,0 0-33-15,0 0-6 0,0 0-2 0,6 0 0 16,0-2-37-16,0 2-8 0,3-3-2 0,0 0 0 16,-1-2-25-16,1 0-6 0,0 2-1 0,0-8 0 15,0 4-9-15,0-1 8 0,-3-3-8 0,0 3 8 16,0 0-8-16,-3-5 8 0,0 2-8 0,-3 3 8 0,0-5 0 0,-6 0 0 15,0 0 0-15,-3-1 0 0,0 1 24 0,0 8 5 16,-3-8 1-16,0 7 0 0,-2 4-13 0,-1-1-2 16,0 6-1-16,0-1 0 0,-3 9 6 0,0-3 0 15,0-3 1-15,0 8 0 0,1 1-5 0,-4-1 0 16,3 0-1-16,0 6 0 0,3-3-14 0,0 2-9 16,3 1 12-16,0-4-12 0,4 4 8 0,5 0-8 15,-3-1 0-15,6-2 0 0,6 0 0 0,-3-3 0 16,8-2 0-16,1-1 0 0,0-5 0 0,0 3 0 15,3-8 0-15,3 0 0 0,-3 0 10 0,3-10-10 16,-1 2 8-16,4 0-8 0,-6-3 0 0,3-2 0 16,3 0-14-16,-3 0 5 0,-3-3 9 0,0 3-13 15,-1-1 5-15,1 1 8 0,-3 3 0 0,-3 2 0 16,-3-3 0-16,0 8 0 0,-3-2 0 0,-3 5 0 16,0 0 0-16,0 0 0 0,-6 5 0 0,-3-2 0 15,0 8 0-15,0 2 0 0,3-5 10 0,-3 5 0 0,3 6 0 0,0-6 0 16,1 5-10-16,5-5 10 0,-3 1-10 0,6 4 10 15,-3-5-10-15,3 1 0 0,2-1 0 0,4-5 0 16,0-3 0-16,3 0 0 0,0-5 8 0,3 0-8 16,0-2 0-16,-3-1-9 0,6-2 9 0,0-3-13 15,-1-5-30-15,4-3-5 0,0 0-2 16,-3 3 0-16,3-8-97 0,-3 2-19 16,2 1-4-16,-2-4-1 0,0-4-52 0,0 2-10 15,-3-2-3-15</inkml:trace>
  <inkml:trace contextRef="#ctx0" brushRef="#br0" timeOffset="8472.54">11456 2088 979 0,'0'0'43'0,"0"-8"9"0,0-3-41 0,-3 3-11 0,3 3 0 0,0 5 0 0,0 0 380 0,-3-3 75 16,-3 3 14-16,0 3 3 0,0 2-307 0,0 8-61 16,-3 1-13-16,3-4-3 0,-3 11-36 0,-3 0-7 15,-3 3-1-15,0 8-1 0,-5 2-11 0,2 6-3 16,-3-3 0-16,3 11 0 0,-3-3-5 0,0 8-2 15,-2-3 0-15,2 3 0 0,-3 2-6 0,3 1-2 16,-3 2 0-16,6-2 0 0,-2-1-14 0,2-2 0 16,3-8 0-16,0-5 0 0,6 0 0 0,0-9 0 15,0 1 0-15,3-3 0 0,3-5 0 0,3-5 0 0,0-4 0 16,3-1 0 0,0-4-31-16,3-2 1 0,-6-8 0 0,9 0 0 15,0-8-90-15,-3 3-17 0,3-6-4 0,0 1-1 16,0-6-32-16,-3 0-6 0,-3-2-2 0,0 4 0 15,0-7 97-15,-3 3 19 0,-3-1 4 0,0-2 1 0,-3-6 35 0,0 9 7 0,-3-3 2 16,0 5 0-16,0 0 91 0,-3 3 18 0,3 0 4 0,-3 7 1 16,-3-4 56-16,3 2 11 0,1 2 3 15,-1 4 0-15,0 2-54 0,3-5-10 0,3 5-3 0,0 0 0 16,0 0-40-16,6 0-8 0,0 0-1 0,0 0-1 16,0 0-31-16,15-6-7 0,0 4 0 0,0 2-1 15,2-6-3-15,1-2 0 0,0 3 0 0,0 0 0 16,3 2-8-16,0-2 0 0,0-3 0 0,-1 5 0 0,-2 1 0 15,0 2 0-15,0 0 0 0,0 0 0 16,-3 0-41-16,-3 0-14 0,-1 0-2 0,-2 5-1 16,0 3-165-16,-3-3-33 0</inkml:trace>
  <inkml:trace contextRef="#ctx0" brushRef="#br0" timeOffset="8636.9">11292 3053 2286 0,'0'0'101'0,"0"0"21"0,0 0-98 0,0 0-24 16,0 0 0-16,0 0 0 0,0 0 82 0,0 0 11 16,0 0 3-16,0 0 0 0,0 0-48 0,0 0-10 15,0 0-2-15,0 0 0 0,3-2-36 0,0 2 0 16,-3 0 0-16,0 0-1227 0</inkml:trace>
  <inkml:trace contextRef="#ctx0" brushRef="#br0" timeOffset="9443.07">12602 2492 1652 0,'0'0'36'0,"0"0"8"0,6-5 2 0,-3 2 0 0,0-2-37 0,0 0-9 0,-3 2 0 0,0 3 0 16,3-5 59-16,-3-3 9 0,0 3 3 15,0-1 0-15,2 4 19 0,-2 2 4 16,0-11 1-16,0 9 0 0,0 2-23 0,0-6-5 15,0-2-1-15,-2 3 0 0,-1-3-38 0,0 5-7 0,0 1-1 0,-3-6-1 16,-3 5 25-16,-3 1 6 0,-3 2 1 16,0 0 0-16,3 0-20 0,-9 2-4 0,3 1-1 0,-2 5 0 15,-7-3 24-15,0 3 5 0,-6-3 1 0,-2 3 0 16,-4 0-14-16,0 3-2 0,3 2-1 0,4-5 0 16,-1 5-27-16,3-2-12 0,6-1 10 0,-2 1-10 15,5-3 9-15,6 2-9 0,0-2 8 0,6 0-8 16,0 3 0-16,6-3 0 0,3-3 0 0,3 0 0 15,3 3 0-15,0-2 0 0,6 2 0 0,0-6 0 16,6 1 0-16,0 5 0 0,-1-8 0 0,4 2 0 0,-6 4 0 0,0-1-14 16,0 0 5-16,0-2 1 15,-3 2-18-15,-3 1-3 0,-3 1-1 0,-3 1 0 0,-3 3 17 0,-6 2 3 16,-3-7 1-16,0 7 0 0,-6-3 9 0,-3 6 0 16,0-3 0-16,-6 1 0 0,-2 2 0 0,-1-1 0 15,-3 7 10-15,3-4-10 0,0 3 12 0,-5-2-4 16,2-1-8-16,-3 3 12 0,0-2 2 0,4 2 0 15,-1-8 0-15,6 6 0 0,3-6 0 0,6 0 0 16,0 1 0-16,7-1 0 0,-1 0-5 0,6-2-1 16,0-1 0-16,0 3 0 0,0-2-8 0,3 2 0 15,6 1 0-15,3-7 0 0,0 4 0 0,5-3-14 16,4 0 5-16,0-3 1 0,6 0 8 0,0 1 0 16,3-4 0-16,-4-2 0 0,4-2 0 0,3-1 0 15,0 0 0-15,5-2 8 0,1 0-24 0,0-3-5 0,3-5-1 16,-1 0 0-1,4-1-113-15,-3-4-22 0,2-1-5 0,-5-2-659 0,0 0-132 0</inkml:trace>
  <inkml:trace contextRef="#ctx0" brushRef="#br0" timeOffset="9689.33">12968 2320 2278 0,'0'0'101'0,"0"0"21"15,0 0-98-15,-3 0-24 0,-3 0 0 0,-3 0 0 16,0 3 119-16,-3 2 18 0,0 9 4 0,0-6 1 15,0 10-62-15,-3-5-13 0,-2 8-3 0,2 3 0 16,-3 3-16-16,-3-1-4 0,-3 1-1 0,0 4 0 0,-5 1-29 0,2-3-6 16,0 3 0-16,0 5-8 15,0-3 21-15,-2 3-2 0,2 3-1 0,6 0 0 16,0 0-10-16,3-3-8 0,4-3 9 0,2 0-9 0,3-2 0 0,0 0 8 16,6-8-8-16,0 2 0 0,3-2 0 0,0 0 0 15,6-6-12-15,-3-5 12 16,6 1-103-16,3-1-13 0,5-8-4 0,1 3-775 15,0-8-155-15</inkml:trace>
  <inkml:trace contextRef="#ctx0" brushRef="#br0" timeOffset="10025.92">12798 3048 2530 0,'-12'3'56'0,"6"-1"11"0,0 4 2 0,0-4 3 0,0 4-58 0,0-1-14 0,3-5 0 16,0 2 0-16,3-2 96 0,0 0 16 0,0 0 3 0,0 0 1 15,9 3-81-15,0-3-16 0,3 0-3 0,0-3-1 16,3 1-5-16,0-3-1 0,3-1 0 0,-3 4 0 16,3-9-9-16,-1 3 12 0,4-5-12 0,0 5 12 15,-3-5-12-15,0-1 8 0,0 1-8 0,-3 0 8 16,-4 0-8-16,1 2 0 0,0-2 0 0,-3 5-11 16,-6-5 11-16,0 7 0 0,-6-7 8 0,0 5-8 15,-3 3 0-15,-3 5 0 0,-3-5 0 0,-3 5 0 16,-2 5 0-16,-1 3 0 0,-6 3 0 0,3-1 0 15,0 6 26-15,0 0 10 0,1 0 3 0,-1 0 0 0,3 2-11 16,-3 1-1-16,6 2-1 0,0-3 0 0,6 1-26 16,-3-3 0-16,9 2 0 0,1 1 0 0,2-6 0 15,5 0 0-15,4 0 0 0,0-5 0 0,6 3 0 0,3-3 0 16,0-5 0-16,6-1 0 16,3-2-62-16,-1-2-18 0,4-1-3 15,0-5-1297-15</inkml:trace>
  <inkml:trace contextRef="#ctx0" brushRef="#br0" timeOffset="10868.68">13286 2902 748 0,'0'0'67'0,"0"0"-54"0,6-5-13 0,-6 5 0 0,0 0 204 0,0 0 37 16,0 0 8-16,0 0 2 0,0 0-70 0,0 0-13 15,0 0-4-15,0 0 0 0,-6 5-40 0,0 3-9 16,-3 3-2-16,0 2 0 0,1 0-33 0,-4 6-8 15,-3-3 0-15,0 2-1 0,0 1-21 0,3 2-4 16,-3-2-1-16,0-1 0 0,3 3-17 0,3-7-3 16,1 4-1-16,2-5 0 0,3 0-16 0,0 1-8 15,6-6 8-15,3 0-8 0,-1-3 8 0,4-5-8 16,6 0 0-16,3-3 8 0,0-2-8 0,0-8 12 16,3 5-12-16,3-5 12 0,-1-3-12 0,-2 0 0 15,0 0 9-15,3 0-9 0,0-2 0 0,-4 2 0 16,4-3 0-16,-6 6 0 0,3-6 0 0,-3 6 0 15,-6 0 0-15,0 5 0 0,0 3 0 0,-4-1 0 0,1 4 0 16,-3 2 0-16,0 2 0 0,-6-2-8 0,0 8 8 16,-3 3 0-16,0 2 0 0,0 0 0 0,0 1 0 15,0-1 0-15,-3 5 0 0,1-4 0 0,-4 4 0 0,3-2 0 16,-3 3 0-16,3-6 8 0,-3 5-8 0,3-5 8 16,3 1-8-16,0-1 11 0,0-8-11 0,0 3 12 15,3-3-12-15,0-5 0 0,6 3 0 0,0-3 8 16,0-3-8-16,6-2 10 0,0-3-10 0,6-2 10 15,-1 2-10-15,4-6 0 0,3 1 0 0,0 0 0 16,0-5 0-16,-1 4 0 0,1 1-12 0,0 0 12 16,-3-6-20-16,-3 6 4 0,0 0 1 0,-3 5 0 15,-1-5 7-15,-2 7 8 0,-3-2-13 0,-3 6 5 0,3-1 8 0,-9 3 0 16,0 0 0-16,0 0 0 0,-3 13 0 0,0 1 0 16,0-1 0-16,-3 0 0 0,0-2 0 15,-3 5 11-15,0 2-11 0,1-5 12 16,-1 6-12-16,3-6 0 0,-3 0 9 0,3 6-9 15,3-6 0-15,-3 3 8 0,6-3-8 16,0-2 0-16,3-3 0 0,3 0 0 0,0-3 0 0,0 0 0 16,3-5-62-16,5-5-17 0,-2 0-3 15,3-3-1259-15</inkml:trace>
  <inkml:trace contextRef="#ctx0" brushRef="#br0" timeOffset="11544.96">14016 3074 748 0,'0'0'67'0,"-9"6"-54"0,0-1-13 0,3 0 0 16,-3 3 415-16,3-2 80 0,0-4 16 0,6-2 3 16,-3 11-334-16,3-11-68 0,0 0-12 0,0 0-4 15,6 0-72-15,6 0-14 0,0 0-10 0,3-5 12 16,5-1-2-16,-2-2 0 0,3 0 0 0,-3 3 0 16,0-8-10-16,0 2 0 0,0 1 0 0,-7-1 0 15,4 3 0-15,-6-5 0 0,3 0 0 0,-6 2 8 16,3 3-8-16,-6-5 0 0,3 0 0 0,-3 2 8 15,-3-2-8-15,-3 5 8 0,0-5-8 0,-3-1 8 16,-3 7-8-16,0 1 0 0,-3 6 0 0,-3 0 0 16,-2 3 0-16,-4 7 12 0,-3-4-4 0,0 7 0 15,-3 0 32-15,3 6 5 0,4-3 2 0,-1 5 0 0,3-3-25 16,3 6-5-16,0-8-1 0,3 8 0 16,6-8-16-16,0 2 10 0,0 1-10 0,6-1 8 0,0 1-8 15,6-3 0-15,3-3 0 0,0 0 8 0,3-2-8 16,3-3 0-16,3-3 0 0,3-5 8 0,2 0-8 15,1 0-11-15,3-11 3 0,-3 9 0 0,0-12 0 16,-3 9 0-16,-1-8 0 0,4 0 0 0,-6 2-10 0,3-2-2 16,-3 0 0-16,3-1 0 0,-4 1 20 0,1 5-10 15,0-5 10-15,0 0-8 0,0 0 8 0,-3-1 0 16,0 4 0-16,0 2 0 0,-4 0 0 0,-5 3 0 16,3-1 0-16,-6 6 0 0,-3 0 0 0,0 0 9 15,0 11-1-15,-6-3-8 0,0 5 19 0,-6-2-3 16,4-1-1-16,-1 3 0 0,0 1-3 0,0 2 0 15,3-3 0-15,-3 0 0 0,6 0-12 0,0 0 8 16,0-5-8-16,3 3 0 0,3-3 0 0,0-3 8 0,3-2-8 16,3-3 0-16,3 0 0 0,0-3 0 0,2-2 8 0,1-3-8 15,3 3-9-15,0-9-5 0,0 1-1 0,3 0 0 16,0 0-7-16,-1 0-2 0,1-1 0 0,-3-2 0 31,3 3-13-31,-3 0-3 0,-3 0-1 0,-3 5 0 0,0-5 31 0,-4 7 10 0,1 1 0 0,-9 5 0 16,0 0 0-16,0 0 0 0,0 0 0 0,0 11 0 15,0-3 28-15,-3 2 12 0,0 3 2 0,-3 3 1 16,-2 0-24-16,-4 0-5 0,3 3-1 0,0-1 0 16,0 1-4-16,3 2-1 0,3-8 0 0,0 5 0 15,3-4-8-15,0-1 8 0,3-5-8 0,3-3 8 0,3 0-8 16,0-5 0-16,0 0 0 0,3-5 0 16,-1 5-43-16,1-10-10 15,0 2-3-15,6-6 0 0,-3-4-136 0,3 2-27 0,0-3-5 0,3 1-548 16,-1-3-110-16</inkml:trace>
  <inkml:trace contextRef="#ctx0" brushRef="#br0" timeOffset="11812.27">15307 2204 2188 0,'-3'-8'195'0,"-3"5"-156"16,0 3-31-16,-2-2-8 0,-1 2 151 0,0-6 29 15,-3 12 5-15,3-4 2 0,0 4-92 0,3 2-19 16,-6 2-3-16,3 3-1 0,0 6-20 0,-3 7-4 15,0 1 0-15,0 5-1 0,-2 7-16 0,2 1-3 0,-6 0-1 0,0 5 0 16,3 0-8-16,-3 0-2 0,-6 8 0 0,4-6 0 16,-4 6-6-16,3-3-2 0,0 3 0 0,6-5 0 15,6-6-9-15,0-2-11 0,0-8 3 0,6 2 0 16,-3-10-14-16,4 0-2 0,2-6-1 0,-3 1 0 31,3-6-35-31,0-5-6 0,-3-3-2 0,3-5 0 16,0 0-127-16,0 0-25 0,6-8-6 0,-4-5-1 15,-2 0-10-15,3-6-3 0,0 6 0 0,-6-8-542 0</inkml:trace>
  <inkml:trace contextRef="#ctx0" brushRef="#br0" timeOffset="11973.84">14888 2797 2336 0,'-21'-6'104'0,"12"1"20"15,3 5-99-15,-3-3-25 0,-3 3 0 0,3 0 0 16,0 3 142-16,0-3 23 0,0-3 5 0,3 3 1 0,0 3-67 0,6-3-14 16,0 0-2-16,0 0-1 0,0 0-45 0,0 0-9 15,0 0-1-15,12 5-1 0,0-5-21 0,6 3-10 16,3-3 10-16,0 0-10 0,0 0 9 0,-1 0-9 15,7-3 8-15,-3 3-8 16,3 0-22-16,0 0-10 0,-1 0-1 0,43-8-386 16,-48 6 207-16</inkml:trace>
  <inkml:trace contextRef="#ctx0" brushRef="#br0" timeOffset="12325.28">15278 2871 1382 0,'-3'10'123'0,"0"-2"-99"16,0-2-24-16,0 1 0 0,3 7 245 0,0-9 44 15,-3 3 9-15,3 5 2 0,0-8-140 0,0-5-27 16,6 6-5-16,0 2-2 0,0-6-69 0,2-2-13 16,4 0-4-16,0 0 0 0,0-2-8 0,0 2-1 15,0-8-1-15,3 2 0 0,-3 6-16 0,3-10-3 0,-3 2-1 0,-1-5 0 16,7 2-10-16,-6 1 0 0,0-4 0 0,0 1 0 16,0 3 0-16,-3-4 8 0,-3 1-8 0,3 0 8 15,-6 0-8-15,0 2 0 0,0 0 0 0,-6 6 0 16,0 0 21-16,-3 2-1 0,-6 3 0 0,0 0 0 15,-6 3 10-15,0 2 2 0,0 3 0 0,-2 3 0 16,2-1-8-16,3 6-2 0,-3 5 0 0,0-2 0 16,3-1-2-16,0 3 0 0,0 1 0 0,4 1 0 15,2-1-8-15,0-1-3 0,0 3 0 0,9-6 0 16,0 1-9-16,0 2 0 0,3-8 0 0,3 6 0 16,3-4 0-16,6-1 0 0,-4 2 0 0,4-9 0 15,0 7 0-15,3-12 0 0,0 1 0 0,0 0 0 16,3 2-41-16,-1-5-1 0,1-8 0 0,0 3 0 15,0-1-125-15,-3-2-25 0,-3-2-4 0,0 2-2 0</inkml:trace>
  <inkml:trace contextRef="#ctx0" brushRef="#br0" timeOffset="13710.19">2163 4207 518 0,'0'0'46'0,"0"0"-37"16,0 0-9-16,0 0 0 0,0 0 229 0,3-5 44 15,3 5 9-15,0 5 2 0,0-5-116 0,-3 5-22 16,6 3-5-16,0 5-1 0,-7-5-28 0,7 6-5 15,-3-1-2-15,6 0 0 0,-3 3-25 0,3 0-6 16,-3 5-1-16,0 3 0 0,3-6-28 0,0 3-5 16,0 6-2-16,0 5 0 0,-3-9-14 0,5 12-4 15,-2-6 0-15,0 5 0 0,6 1-20 0,-6 4 9 16,6-7-9-16,3 8 0 0,-6-8 9 0,5 2-9 16,4 0 0-16,-3 1 9 0,0 2-1 0,0 0 0 15,0-8 0-15,-4 5 0 0,4 3-8 0,0-5-12 0,-6 5 2 16,6-5 1-1,-6-6-33-15,0 1-6 0,-1-1-2 0,-2 1 0 16,-3-11-152-16,0 5-30 0</inkml:trace>
  <inkml:trace contextRef="#ctx0" brushRef="#br0" timeOffset="14040.31">2032 5310 2250 0,'-9'-10'100'0,"9"10"20"0,0-3-96 0,0-5-24 16,0-3 0-16,0 1 0 0,3-1 12 0,3-2-1 16,3 0-1-16,-3-6 0 0,9-5 49 0,0 1 9 15,5-6 3-15,4-1 0 0,0 1-8 0,6-2-2 16,0-4 0-16,8 1 0 0,-8 2-23 0,6-8-5 15,-1-2-1-15,-2 0 0 0,6-6-12 0,-3-2-2 16,8 0-1-16,-8 2 0 0,3-8-2 0,-1 6-1 16,1 2 0-16,3 1 0 0,-7-1-14 0,1 3 0 15,-6 0 0-15,0 6-10 0,-10-1 10 0,4 8 0 16,-3 6 0-16,0-1 0 0,-3 6 0 0,0 5 0 16,-12 8 0-16,9-5 0 15,-12 8-27-15,2 2-3 0,-5 3-1 0,0 0-831 0,0 11-166 16</inkml:trace>
  <inkml:trace contextRef="#ctx0" brushRef="#br0" timeOffset="14624.89">3100 4744 1620 0,'0'0'36'0,"0"0"7"0,0 0 1 0,0 0 1 0,0 0-36 0,0 0-9 0,15-3 0 0,-3-2 0 15,0 5 116-15,-3-5 22 0,3 2 4 0,-12 3 1 16,15 0-33-16,-9-3-6 0,9 3-2 0,-6-2 0 15,3 2-38-15,-4 0-8 0,4 0-2 0,-3 0 0 16,3 0-31-16,0 0-7 0,0 0 0 0,-3 0-1 0,3 0-15 0,3 0 8 16,-6 0-8-16,3 0 0 15,-3 0-78-15,2 0-22 0,1 0-4 0</inkml:trace>
  <inkml:trace contextRef="#ctx0" brushRef="#br0" timeOffset="14841.56">3166 4847 1886 0,'0'0'84'0,"0"0"16"0,0 0-80 0,0 0-20 16,0 0 0-16,0 0 0 0,0 0 86 0,0 0 13 16,0 0 2-16,0 0 1 0,3 0-47 0,3 0-10 15,6-5-1-15,-3 5-1 0,-3-3-15 0,3 3-4 16,0-2 0-16,2 2 0 0,4 0-15 0,-6 0-9 15,6-3 10-15,-3 3-10 0,3 0 8 0,-3 0-8 0,3 0 0 0,0-5 0 32,-6 5-104-32,2 0-28 0</inkml:trace>
  <inkml:trace contextRef="#ctx0" brushRef="#br0" timeOffset="15261.46">3100 4612 2044 0,'0'0'45'0,"0"0"10"15,-3-6 1-15,1 4 1 0,2 2-45 0,0 0-12 0,0 0 0 0,0 0 0 0,0 0 79 0,0 0 13 16,0 0 4-16,8-3 0 0,4 0-52 0,-3 3-11 15,3-5-1-15,3 3-1 0,0-4-8 0,0-2-2 16,0 0 0-16,6 0 0 0,-7 0-7 0,1-2-2 16,6-1 0-16,-6 1 0 0,0 2-12 0,0-5 9 15,0-3-9-15,0 5 8 0,-4-2 10 0,4 2 2 16,-6 3 0-16,3-5 0 0,-3 0-20 0,-3 5-12 16,3-3 1-16,-3 3 1 0,-6 3 10 0,3 0 16 0,-3 5-4 15,0 0-1-15,0 0-11 0,0 0 0 0,0 0 0 16,0 0 0-16,0 0 11 0,0 0-3 0,-9 5-8 0,9-5 12 15,-6 8-12-15,0 3 8 0,3-3-8 0,3 2 0 16,-6-2 8-16,6 5-8 0,0-5 0 16,0 6 9-16,0-1-9 0,6-3 10 0,-3 4-10 0,0-1 10 15,0 0-10-15,3 0 0 0,0-5 0 0,0 0 0 32,0 3-92-32,3-6-20 0,0 0-4 0</inkml:trace>
  <inkml:trace contextRef="#ctx0" brushRef="#br0" timeOffset="17279.88">4684 4770 288 0,'0'0'25'0,"0"0"-25"0,0 0 0 0,0 0 0 0,0 0 288 0,0 0 53 16,0 0 11-16,0 0 1 0,0-5-197 0,0 5-39 15,0 0-8-15,-3-2-1 0,3 2-41 0,0-8-8 16,0 5-2-16,0 3 0 0,-3-3-17 0,0-5-4 15,3 8-1-15,0-5 0 0,0 5-1 0,-6-8 0 16,0 5 0-16,3 1 0 0,-3 2-1 0,0-5 0 16,-3 5 0-16,0 0 0 0,-2 0-1 0,2 5-1 15,-3-5 0-15,-3 5 0 0,0-2 3 0,0 2 1 16,-6 0 0-16,0 3 0 0,3-2-9 0,1 2-2 16,2-1 0-16,0 1 0 0,0-2 4 0,6 4 1 15,3-7 0-15,-3 2 0 0,3 0-29 0,6 1 0 16,-6-4 0-16,6-2 0 0,0 8 0 0,6-2-13 15,-6-1 1-15,9 0 0 0,3-2 12 0,-3 2 0 16,6-5 0-16,0 5-9 0,0-2 9 0,2 0 0 16,-2-1 0-16,3 4 0 0,0-1 0 0,0-2 0 0,-3 2 0 15,-3 3 0-15,3-3 0 0,-6 3 0 0,2 0-9 0,-8 3 9 16,3 2-8-16,-3-8 8 0,0 8-10 0,-3-2 10 16,-6 2 0-16,3-2 0 0,-3-1-8 0,-2 4 8 15,-4-1 0-15,3 0 0 0,-12-5 0 0,3 3 0 16,0-1 0-16,-3-2 0 0,0 0 0 0,-2 0 0 15,2-3 0-15,-3 3 0 0,3-8 0 0,3 3 0 16,0-1 8-16,-2-2-8 0,2 0 0 0,0 0 0 16,3-2 17-16,0-1 0 0,3-5 0 0,0-2 0 15,6-1-27-15,0-2-6 0,0 0 0 0,1-1-1 16,5 1-51-16,2-3-11 0,1 3-1 16,3-5-1-16,3 2-83 0,3-3-16 0,3 1-3 0</inkml:trace>
  <inkml:trace contextRef="#ctx0" brushRef="#br0" timeOffset="17562.05">5312 3908 2098 0,'0'0'46'0,"0"0"10"0,-9 10 1 0,3-2 3 0,-3 6-48 0,0-1-12 16,-3 5 0-16,-2 4 0 0,2 1 69 0,-3 6 12 16,0 3 3-16,0 0 0 0,0 8-32 0,-3 2-5 15,6 3-2-15,-12 0 0 0,7 0-1 0,-4 5-1 16,-6-2 0-16,0 2 0 0,0-2-25 0,-2-1-5 0,5 4-1 16,3-4 0-16,0-4-12 0,6-4 0 15,0-2 0-15,4 0 0 0,5-2 0 0,0-1 0 0,0-5 0 0,6-5 0 31,3-3-129-31,3-8-26 0,-3-2-5 0,8-3-904 0</inkml:trace>
  <inkml:trace contextRef="#ctx0" brushRef="#br0" timeOffset="17747.74">4827 4665 1728 0,'-15'-8'153'0,"6"8"-122"0,3 0-31 0,0 0 0 0,6 0 124 0,-6 0 18 16,3 0 4-16,3 0 1 0,0 0-50 0,0 0-9 15,6-6-3-15,3 1 0 0,6-3-49 0,0 0-11 16,6 3-1-16,3-3-1 0,2 3-23 0,4-3-15 16,0 5 3-16,3 0 0 0,-7-4 12 0,7 1 0 15,-12 1 0-15,3 0-1155 16</inkml:trace>
  <inkml:trace contextRef="#ctx0" brushRef="#br0" timeOffset="18300.2">5303 4842 1947 0,'0'0'43'0,"0"0"9"0,0 0 1 0,0 0 2 0,0 0-44 0,0 0-11 0,0 0 0 0,6-3 0 16,3 1 82-16,-6-1 14 0,3-5 4 0,-3 3 0 15,3-3-42-15,0 2-8 0,6-1-2 0,-6 1 0 16,3-2-36-16,0 0-12 0,-1-2 0 0,-2 5 0 15,6-9 13-15,-9 6-4 0,0-2-1 0,3 2 0 16,-3-5-8-16,-3-1 0 0,-3 4 0 0,0-1 0 16,0 1 0-16,-3-1 8 0,-6 0-8 0,3 1 8 15,-5 2-8-15,2-3 0 0,0 9 0 0,-6-6 0 16,0 8 15-16,-6 0 1 0,6 8 0 0,-2-3 0 16,-4 6 23-16,3-1 5 0,0 6 0 0,3 3 1 0,0-1 7 15,-2 1 0-15,5-1 1 0,-3 3 0 16,6-2-41-16,-3-1-12 0,3 3 0 0,3-5 8 0,3 0-8 15,3 3 12-15,6-6-4 0,3 0 0 0,0-2-8 0,3-1 0 16,3-2 0-16,0-2 0 0,6-6 0 0,-6 0 0 16,8-6 12-16,4-2-4 0,-3-2-8 0,6-3 0 15,0-1 0-15,2 1 0 0,-8-3-8 0,0 0-4 16,3 3 0-16,-6-3 0 16,-3 0-22-16,0 3-5 0,-4 3-1 0,1-1 0 0,-6 3 40 0,0 3 0 15,-6 2 0-15,0 3 0 0,-6 0 0 0,-3 8 0 16,0-5 12-16,-2 7-4 0,-4 4 25 0,3-4 5 15,3 6 1-15,-3 2 0 0,-3-4-18 16,6 4-3-16,3 1-1 0,0-1 0 0,0-2-9 0,6-3-8 16,3 1 12-16,3-1-12 0,3-8 0 0,0 3 0 15,3-8 0-15,3 0 0 0,3 0 8 0,3-5-8 16,-4-1 0-16,7-4 0 16,-3-1-71-16,0-2-21 0,0-3-4 0,3 3 0 15,-10-6-112-15,7 1-21 0,-6-1-5 0,6 1-1 16</inkml:trace>
  <inkml:trace contextRef="#ctx0" brushRef="#br0" timeOffset="18758.58">6160 3752 2372 0,'-9'-8'52'0,"6"3"12"0,0 2 1 0,-2 0 1 0,-1 1-53 0,0 4-13 15,0 1 0-15,0 5 0 16,-3-3 96-16,0 8 16 0,0 3 3 0,-3 3 1 0,3 2-52 0,-6 3-9 15,3 2-3-15,-3 6 0 0,-2 0-30 16,-1 7-6-16,-3 6-2 0,-3 3 0 0,-6 5 22 0,1 5 5 16,2 0 1-16,-3 6 0 15,-6-3-34-15,6 2-8 0,4 1 0 0,5-3 0 0,-3-3 0 0,9-3 0 16,-3-4 0-16,9-9 0 0,-3 0 0 0,4-2 0 16,5-6 0-16,-3-2 0 15,3 0-24-15,3-14-6 0,0 1-2 0,3-3 0 16,3-6 0-16,-6-2 0 0,6-8 0 0,-6 0 0 15,8-5-110-15,1-3-22 0,-6-8-5 0,3 3-1 16,3-3 72-16,0-5 14 0,-9 2 4 0,0-4 0 16,0 4 7-16,0-2 1 0,0 0 1 0,-9-6 0 0,0 6 71 15,3-3 0-15,-3-2 17 0,3 5-3 0,-5-1 56 0,5 7 11 16,-6 1 3-16,3 1 0 0,0 3 67 0,0 7 13 16,3-5 4-16,-6 8 0 0,3 0-68 0,3 0-12 0,0-3-4 15,3 3 0-15,-3 3-32 0,6-3-6 16,0 0-2-16,0 0 0 0,0 0-32 0,12 0-12 0,0 0 9 15,0-3-9-15,3 1 8 0,3 2-8 16,6-8 0-16,-7 2 8 0,7 1-8 0,0 0 0 0,0 0 0 0,-3 2 8 16,0 0-8-16,-1 1-16 0,1-1 4 0,-3 0 1 15,0 6-140 1,0 0-28-16,-3-1-5 0,0 1-2 0</inkml:trace>
  <inkml:trace contextRef="#ctx0" brushRef="#br0" timeOffset="18911.71">5976 4934 2790 0,'0'0'61'0,"0"0"13"0,0 0 2 0,0 0 3 0,0 0-63 0,0 0-16 16,0 0 0-16,0 0 0 0,0 0 38 0,0 0 5 16,0 0 1-16,6-2 0 15,-3-9-108-15,3 9-22 0</inkml:trace>
  <inkml:trace contextRef="#ctx0" brushRef="#br0" timeOffset="19746.08">7244 4210 1443 0,'0'0'32'0,"0"0"6"0,0 0 2 0,0 0 0 0,0 0-32 0,0-3-8 15,0 3 0-15,0-8 0 0,0 3 109 0,0 2 20 16,0 3 4-16,0-3 1 0,3-5-54 0,-3 3-12 16,3-3-1-16,0 3-1 0,-3-3-21 0,0 3-4 15,0-1-1-15,0 1 0 0,-3 2-4 0,-3-4 0 0,0 1-1 16,0-2 0-16,-3 3-3 0,-3 5-1 0,-3-8 0 0,0 8 0 16,-3-3 13-16,-2 6 4 0,-7-3 0 0,0 8 0 15,-3-5-30-15,1 7-6 0,-1-4 0 16,0 4-1-16,0 3 12 0,-3 1 2 0,-2 1 1 15,2-1 0-15,-3 2 1 0,7-1 0 0,2 7 0 16,0-9 0-16,3 5-27 0,3-4 0 0,6 1 0 0,4-1-11 16,5-1 11-16,0-3 0 0,6 4-9 15,3-1 9-15,8-8 0 0,-2 6 0 0,3-3 12 0,3 0-4 16,3-3-8-16,3 3 0 0,0-3 0 0,0-2 0 16,-1-3-23-16,-2 5-6 15,0-5-2-15,-3 3 0 0,0-1 4 0,-6 6 1 0,0-8 0 16,-6 6 0-16,-3-6 15 0,0 8 11 0,-6-3-13 0,-3 3 5 0,-3-3 8 15,-6 6 0-15,-3 5 0 0,-3-3 0 0,-2 0 8 0,-1 0 0 16,-6 0 0-16,3 1 0 0,1 2 0 0,-1-1 1 16,0-1 0-16,3 2 0 0,3-1 6 0,4 1 1 15,-7 0 0-15,6-3 0 0,3 3-3 0,3-2 0 16,0-1 0-16,3-3 0 0,4 4-13 0,2-4 11 16,3 1-11-16,3-1 10 0,0 4 1 0,6-7 0 15,2 1 0-15,1 3 0 0,6-3-11 0,0-3-14 16,0 3 3-16,3-3 1 0,3-2 18 0,3 0 3 15,-4 2 1-15,4-5 0 0,9 3-12 0,-3-1 0 16,-1-2 0-16,4-2 0 0,3-1 0 0,0-2 0 16,-4-1-10-16,1 1 10 15,-3-3-96-15,3-5-14 0,-1 0-2 0,4-3-688 16,-3-3-138-16</inkml:trace>
  <inkml:trace contextRef="#ctx0" brushRef="#br0" timeOffset="20012.55">7616 4019 2055 0,'3'-8'91'0,"-3"8"19"0,0 0-88 0,0 0-22 0,0 0 0 0,0 0 0 15,0 0 100-15,0 0 16 0,-12 8 4 0,6 0 0 16,0 3-39-16,0 2-7 0,-3 3-2 0,-3 7 0 16,0-4-38-16,-3 2-8 0,-2 6-2 0,-1 4 0 15,-3 1 21-15,-3 0 4 0,0 2 1 0,-2 1 0 16,-1 4-18-16,-6 4-3 0,-3-4-1 0,4 4 0 15,-7-1-12-15,9-2-4 0,6-1 0 0,0-2 0 16,4 0 0-16,5-7-1 0,6-1 0 0,0-5 0 0,9-3-11 16,3-3-11-16,6-5 3 0,0 1 0 0,9-6 0 0,2-6 0 15,-2 6 0-15,6-13 0 16,3 2-148-16,0-2-28 0,2-6-7 0</inkml:trace>
  <inkml:trace contextRef="#ctx0" brushRef="#br0" timeOffset="20883.66">7547 4736 1382 0,'-6'5'123'0,"4"3"-99"16,-4-5-24-16,3 2 0 0,0 1 154 0,-3-1 26 15,6-5 4-15,0 5 2 0,0-5-69 0,0 0-13 16,0 0-4-16,0 0 0 0,0 0-45 0,6 3-10 16,6-1-1-16,-4-4-1 0,-2-1-3 0,6 0 0 15,3-4 0-15,-3-1 0 0,-3-3-20 0,3 3-5 0,3-5-1 16,0 0 0-16,0-1-14 0,-1-2 0 0,1 1 0 0,-3 1 0 15,3-4 0-15,-3 10 0 16,0-5 0-16,-3-1 0 0,-3 4 9 0,-3-1-1 0,-3 1 0 16,0-1 0-16,-6 3-8 0,0 0 0 0,-3 0 0 15,-3 6 0-15,0 2 0 0,-6 0 8 0,-3 2-8 16,1 6 8-16,-1 5 26 0,3 1 5 0,-3-6 1 16,0 8 0-16,-3 5-10 0,4 0-2 0,2 0 0 15,0 0 0-15,3 0-9 0,3 1-3 0,3-4 0 0,3 1 0 16,0-1-8-16,0-2-8 0,3 2 12 0,6-4-12 15,0-1 9-15,6 0-9 0,-3-2 0 0,6-1 9 16,0-4-9-16,3-1 0 0,6-2 0 0,-3-6 8 16,5 0 1-16,1-2 0 0,3-3 0 0,0 0 0 15,6-5-9-15,-1 0 0 0,-2-3 0 0,-6 0 0 16,3 0 0-16,-4-2-11 0,1-4 3 0,0 4 0 0,-6-1 8 0,0 3-13 16,-3-2 5-16,0 5 8 0,-1 2-9 0,-2 3 9 15,-3 0 0-15,-3 3 0 0,-3 5 0 0,-3 0 19 16,0 0-3-16,0 5 0 0,-3 8-16 0,-3 1 0 15,-3-1 0-15,0 5 0 0,-3-2 17 0,1 3 7 16,-1-3 0-16,3 0 1 0,0-1-9 0,0 1-3 16,3-2 0-16,0 1 0 0,0-1-13 0,3-4 9 15,3 1-9-15,-3-3 8 0,3 0-8 0,3-3 0 16,-3-5 0-16,0 0 0 0,0 0 8 0,9 0-8 16,0-5 0-16,3-1 8 0,3 1-8 0,0-3 0 15,-4-5 0-15,7 2 0 0,0-5 0 0,3 3-17 0,-3-5 2 0,3 5 1 16,6-9-6-16,-4 4-2 0,1 5 0 15,0-9 0-15,0 9 11 0,-3 3 3 0,-4-4 0 0,1 6 0 16,-3 3 8-16,-3 0 0 0,-6 2 0 0,-6 3 0 16,0 0 0-16,0 0 0 0,0 0 9 0,3 8-9 15,-6 5 17-15,0-5-3 0,-3 3-1 0,0 2 0 16,-3 0 1-16,-6 3 0 0,0-3 0 0,4 3 0 16,-1-5 14-16,0 2 4 0,3 0 0 0,0 3 0 15,0-8-32-15,6 3 0 0,0-3 0 0,3-3 0 16,0-5 0-16,3 8 0 0,-3-8 0 0,9 0 0 15,6 0 0-15,0-5 0 0,3 2 0 0,2-2 0 16,-2-9-9-16,0 4 9 0,3-1-13 0,-3-2 5 16,0-3-18-16,3 0-3 0,-4 3-1 0,4-3 0 15,-3 0 6-15,0 0 0 0,-3 6 1 0,3-1 0 16,-6 3 11-16,-1-2 1 0,1 2 1 0,0 5 0 0,-6-2 10 0,0 5 0 16,0 0 0-16,0 0 0 0,-3 5 0 0,0 3 0 15,-3-3 12-15,-3 3-4 0,3 6 3 0,-3-4 1 16,-6 3 0-16,3 1 0 0,0 2 5 0,-3 2 2 15,0-5 0-15,0 1 0 0,4 1-3 0,-1 1-1 16,0-3 0-16,0 1 0 0,3-1-4 0,0-5-1 16,3 2 0-16,0-2 0 0,0 3 0 0,3-3 0 15,3-3 0-15,0 3 0 0,3-8-21 0,-1 3-4 16,1-3-1-16,6-3-983 0,0-2-197 16</inkml:trace>
  <inkml:trace contextRef="#ctx0" brushRef="#br0" timeOffset="21781.91">8827 4643 345 0,'-9'3'31'0,"6"2"-31"16,0-5 0-16,1 3 0 0,-1 0 284 0,-3-1 52 15,0 4 9-15,3-6 3 0,0 2-136 0,3-2-26 16,-3 3-6-16,3-3 0 0,0 0-65 0,-3 5-13 16,3 0-2-16,0-5-1 0,0 0-36 0,3 6-7 15,-3-6-2-15,0 0 0 0,3 2-34 0,6 1-8 16,0-3 0-16,-1 0-1 0,1-3 10 0,3-5 3 16,0 3 0-16,3-3 0 0,0 0-13 0,3 0-3 15,-3-5 0-15,3 0 0 0,-4 2 0 0,1 3 0 16,-3 0 0-16,-3-2 0 0,0 2-8 0,-3 0 0 15,0 3 0-15,-6-1 0 0,0 1 0 0,-3 2 0 0,-6-2 0 0,0 5 0 16,-3-2 0-16,-3 4 0 0,0 3 0 0,-2 1 0 16,2 2 0-16,-3 0 8 0,-3 5 0 0,3 0 0 15,0 3 8-15,0 0 2 0,4 2 0 0,2 4 0 16,-3 1-1-16,6-4 0 0,-6 2 0 0,6 0 0 16,0 0-5-16,3-5 0 0,0 0-1 15,6 0 0-15,3-3-11 0,0-2 0 0,6-1 9 0,0-4-9 16,3-4 11-16,3-2-3 0,3-2 0 0,3-1 0 15,2-5-8-15,4 0 0 0,3-5 0 0,0 0 0 16,-4-1-8-16,1 1 8 0,3-5-10 0,-3 5 10 16,3-6-38-1,-10 3-2-15,4 0 0 0,-6 3 0 0,0 2 20 0,-6-2 3 0,0 5 1 16,-3 0 0-16,0 3 16 0,-9 5 0 0,0 0 0 0,0 0 0 16,0 0 0-16,0 0 0 0,-3 11 0 0,0-3 9 0,-3 5 7 15,0 0 2-15,-3 3 0 0,0 0 0 16,-3 2 19-16,0-2 4 0,3-3 1 0,3 3 0 0,-3-3-32 15,6-5-10-15,-3 3 0 0,6-3 0 0,3 0 8 0,-3-8-8 16,3 5 0-16,6-2 0 0,3-3 12 16,-3-3-12-16,6-2 12 0,-3-3-12 0,6 0 0 15,-3-3 0-15,2 3-10 0,1-5 10 0,3-3-28 0,0 1 3 16,0 1 0-16,0 1 0 16,-1-5-1-16,1 2 0 0,-3 2 0 0,3 1 0 0,-9 3 10 15,0 2 3-15,-3 2 0 0,0-2 0 0,-6 6 13 0,3 2 0 16,-3 2 0-16,0 6-9 0,-6-2 25 0,0 4 6 15,-3 3 1-15,0 3 0 0,-3 0 5 0,0 0 2 16,-3 5 0-16,3-5 0 0,3 0-15 0,3 0-3 16,-3-3-1-16,3 0 0 0,6-2-11 0,-3 2 0 15,6-8 9-15,3 1-9 0,0-4 0 0,6 1 0 0,0-3 0 16,0-3 8 0,-4-5-62-16,7 3-12 0,0-8-2 0,0 0-1 0,3-1-139 15,0 1-28-15,0-8-6 0</inkml:trace>
  <inkml:trace contextRef="#ctx0" brushRef="#br0" timeOffset="22250.83">10155 3847 2530 0,'0'0'112'0,"0"0"24"0,0 0-109 0,0 0-27 16,0 0 0-16,-6 3 0 0,0 2 96 0,-3 0 15 15,0 9 2-15,-3-1 1 0,-3 3-34 0,-3 7-8 16,-2-1 0-16,-1 9-1 0,-6 1-20 0,3 2-4 15,0 4-1-15,-2 7 0 0,-1 2-10 0,0 3-3 16,0-2 0-16,0 10 0 0,4-5-20 0,-1 5-4 16,3-5-1-16,3 5 0 0,3-7-8 0,0-4 0 15,3-2 0-15,4-5 0 0,-1-3 0 0,3-3 0 16,3-4 8-16,3-4-8 0,-3-5 0 0,3-5-9 16,0-3 9-16,3-2-13 0,0-3-7 0,0-6 0 15,-3-2-1-15,0 0 0 16,3-7-12-16,0-1-3 0,0-6 0 0,3 1 0 15,-6-3 0-15,0 3 0 0,-3-3 0 0,0-5 0 0,-3 2 25 16,3-2 11-16,0-2-10 0,-3-4 10 0,3 3-9 0,-3 0 9 16,0 1-8-16,0 9 8 0,0-4 0 0,0 5 11 15,0 5-1-15,0-6 0 0,0 7 26 0,3 1 4 0,-3 4 2 16,6-4 0-16,-3 4-7 0,3 2-2 16,0 0 0-16,0 0 0 0,0 0-16 0,0 0-3 0,9-6-1 15,0 4 0-15,0-4-13 0,6 4 11 0,-3-1-11 16,3 0 10-16,0-2-10 0,-1 3 0 0,7-1 0 0,-3 0 8 15,3 3-8-15,0-5 0 0,0 2 0 0,-4 1 0 16,-2-1 0-16,0 3 0 0,-3 0 0 0,0-5-11 16,0 5-6-16,3 0-2 0,-9 0 0 0,3-3 0 15,0 3-196 1,-9 0-39-16</inkml:trace>
  <inkml:trace contextRef="#ctx0" brushRef="#br0" timeOffset="24123.12">10494 4839 1450 0,'0'0'64'0,"0"0"14"0,0 0-62 0,0 0-16 16,0 0 0-16,0 0 0 0,0 0 131 0,0 0 23 16,0 0 5-16,0 0 1 0,0 0-61 0,6-2-12 15,0-1-3-15,0-5 0 0,0 3-22 0,3-6-5 16,3 1-1-16,-3 4 0 0,3-10-28 0,0 6-7 15,3-3-1-15,-1-1 0 0,4-4 10 0,-3 5 2 16,3-6 0-16,0 3 0 0,3 0-32 0,-3 0 0 16,-1 3 0-16,1 3 0 0,0 2 12 0,-3-3-4 15,0 3-8-15,3 3 12 0,-9 0-12 0,3 5 0 16,-3 2 0-16,-4 1 0 0,1-3 9 0,-6 0-9 16,3 10 8-16,-3-4-8 0,0 2 12 0,-3 5-2 15,-3 0-1-15,1 0 0 0,-1 3 4 0,-6 0 1 0,3 3 0 16,0 2 0-16,-3-5 11 0,3 0 3 0,-3-1 0 15,0 1 0-15,0 0-28 0,3 3 0 0,0-6 8 16,0 0-8-16,-2-2 0 0,5-1 0 0,3 1 0 16,3-3 0-16,-3-3 8 0,3-5 0 0,0 0 0 0,6 0 0 15,3 0-8-15,-1-5 0 0,4-3 0 0,0 0 0 16,3-3 8-16,0-2-8 0,0 0 0 0,3 0 8 16,0-1-8-16,2-4 0 0,-2 2 0 0,0 0 0 15,3 0 0-15,-3-2 0 0,-3 5 0 0,3-1 0 16,-3-2 0-16,-1 3 0 0,-2 3 0 0,0 4 0 0,-3-4-8 15,-3 7 8-15,3-2 0 0,-9 5 0 0,0 0 0 16,0 0 0-16,6 5 0 0,0 0 0 0,-3 6 0 16,-3 0 0-16,0-1 0 0,-3 3 0 15,0 3 0-15,0 3 0 0,-3-6 0 0,0 0 0 0,0 3 8 0,3-3-8 16,-6-2 0-16,6 0 8 0,-3 2 3 16,0-5 0-16,3 0 0 0,0 0 0 0,3-3-11 0,0-5 0 15,0 0 0-15,0 0 0 0,0 0 0 0,0 0 0 16,0 0 11-16,9-3-11 0,0-2 12 0,0-3-4 15,3 3-8-15,3-9 12 0,0 1-12 0,0-3 0 16,6 3 0-16,-1-3 0 0,1-2 0 0,0-3-12 16,-3 2 12-16,6 1-13 0,-3 2-3 0,-1 0 0 15,1 0 0-15,0 8 0 0,-3 3 16 0,-3-3-11 16,-3 2 11-16,0 6-10 0,-6 0 10 0,-6 0 0 0,0 0 0 16,0 0 0-16,0 8 0 0,-3 6 0 15,-3-1 0-15,-3 5 0 0,-3-2 0 0,0 5 8 0,0 3-8 16,0 0 8-16,3-8 3 0,0 2 1 0,3 1 0 0,0-1 0 15,0-2-12-15,3-2 12 0,-3-4-12 16,6 1 12-16,0-1-12 0,3-4 8 0,-3-6-8 0,6 2 8 16,3 1-8-16,3-6-17 0,3-2 4 0,3 0 1 31,3-3-195-31,-3-3-38 0</inkml:trace>
  <inkml:trace contextRef="#ctx0" brushRef="#br0" timeOffset="24294.69">11572 4696 460 0,'0'0'41'0,"0"0"-33"16,0 0-8-16,-3 3 0 0,-3 8 338 0,0-6 66 16,0 3 12-16,0 5 4 0,0 0-240 0,0 1-47 15,0-4-9-15,-3 6-3 0,3-3-69 0,0 6-15 16,0-6-2-16,0 0-1 0,3 0-24 0,-3 3-10 16,3-5 8-16,3-1-8 15,3-2-16-15,0-5-8 0,-3-3-1 0,0 0-714 16,6-3-142-16</inkml:trace>
  <inkml:trace contextRef="#ctx0" brushRef="#br0" timeOffset="24455.41">11750 4188 2163 0,'-3'-8'48'0,"-3"6"9"0,0-1 3 0,3-2 0 0,-2 2-48 0,2 1-12 0,0-1 0 15,3 3 0-15,0 0 0 0,0 0 0 0,0 0 0 0</inkml:trace>
  <inkml:trace contextRef="#ctx0" brushRef="#br0" timeOffset="24923.26">12292 3831 2365 0,'0'0'52'0,"0"0"10"0,6-2 2 0,0-6 4 0,-6 8-55 0,0 0-13 16,0 0 0-16,0 0 0 0,0 0 81 0,0 10 14 16,-3 1 2-16,-6 5 1 0,0 0-27 0,-9 10-6 15,-3 0-1-15,4 1 0 0,-1 5-27 0,-6-1-5 16,-3 6-2-16,-3 11 0 0,-2 2 2 0,2 6 0 15,-3-3 0-15,0 5 0 0,1 0-18 0,-1 0-3 16,-3 1-1-16,6 1 0 0,4-1-10 0,2-6-9 16,9-6 9-16,3-4-13 0,3-9 13 0,3-2 0 15,6-3-10-15,3-8 10 16,3 0-60-16,3-13-7 0,-3 0-1 0,6-5-1 16,0-3-30-16,0-6-5 0,-3-2-2 0,3-2 0 15,-4-3-158-15,1-1-31 0,-3 1-6 0,-3-5-2 16,0 2 131-16,-3 0 25 0,0-3 6 0,-3 4 1 0,-3-4 96 0,-3 3 19 0,3-2 4 0,-2-1 1 15,-4 1 134-15,3 2 27 0,-6 5 6 16,0 3 1-16,3-2 52 0,-6 2 12 0,6 5 1 0,0 0 1 16,0 1-45-16,1-4-9 0,2 6-1 0,3 0-1 15,6 0-66-15,0 0-12 0,0 0-4 0,0 0 0 16,9-2-54-16,2-1-11 0,4 0-3 0,3-2 0 16,6 3-8-16,-3-4 0 0,3 4 0 0,2-4 0 15,-2 4-20 1,3-4-7-16,-3-2-1 0,3 6-858 0,-4-1-172 0</inkml:trace>
  <inkml:trace contextRef="#ctx0" brushRef="#br0" timeOffset="25809.52">12578 4797 2098 0,'0'0'93'0,"0"0"19"0,0 0-89 0,0 0-23 0,0 0 0 0,0 0 0 15,0 0 57-15,0 0 7 0,0 0 2 0,6 5 0 16,-6-5-19-16,9 5-4 0,-3-2-1 0,0 0 0 0,3-3-15 0,-3 0-3 15,-1-3-1-15,4 0 0 0,0-2 14 0,3-3 3 16,-3 0 1-16,3 0 0 0,-3-2-41 0,3-1 0 16,-3-2 0-16,0 0 0 0,0 0 0 0,-3-3 0 15,0 2 0-15,0-1 8 0,-3 1 0 0,-3 1 0 16,-6 0 0-16,3 0 0 0,-3-1-8 16,-6 6 0-16,0-7 9 0,-6 4-9 0,3 0 12 0,-3 3-3 15,0 1 0-15,-2 1 0 0,-4 6 6 0,3 0 1 16,0 6 0-16,3 1 0 0,-6 7 11 0,7-1 2 15,-4 5 1-15,6 1 0 0,0 2-6 0,-3 6-2 16,6-6 0-16,-3 3 0 0,6 2-14 0,0 1-8 16,3-1 10-16,3-2-10 0,3-3 8 0,0 0-8 15,3-2 0-15,6-1 9 0,0-2-9 0,0-5 0 16,3-6 0-16,6 3 0 0,6-8 10 0,0-8-10 16,5 3 12-16,7-9-12 0,-3 1 12 0,3-8-12 0,2-3 12 15,-2 0-12-15,0-5 20 0,-1-2-4 0,1-9 0 16,0 0 0-16,-3 0-16 0,5 3-12 0,-2-2 1 0,-3-1 1 15,0-5 10-15,-1 0 0 0,-2-3 8 0,3 3-8 16,-1-10 0-16,-2 5 0 0,0-1 0 0,-3 4 0 16,0-1 0-16,-7 6 0 0,1 2 0 0,0 8-8 15,-9-2 8-15,3 10 0 0,-3 3 0 0,-3 2 0 16,-3-2 0-16,0 11 0 0,-3 2 0 0,0 0 0 16,-6 3 0-16,3 5 14 0,0 0-2 0,-3 7 0 15,-6 4 7-15,0 2 1 0,-3 3 0 0,0 8 0 16,-3-3-4-16,0 6 0 0,-6 4 0 0,-2 4 0 15,-4 2 1-15,0 5 0 0,-6 6 0 0,0-1 0 16,4 6 2-16,-4-2 0 0,-3 4 0 0,4 1 0 16,-1-3-19-16,3 0 0 0,3 5 0 0,0-11 0 0,7 4 0 0,-1-14 0 15,6-3 8-15,3-2-8 0,6-3 0 0,0-5 0 16,6-6 0-16,6-2 0 0,0 0 0 0,6-8 0 16,0-3 0-16,3-5 0 15,6-2-120-15,2-4-22 0,1-4-4 16,3-1-782-16,0-2-157 0</inkml:trace>
  <inkml:trace contextRef="#ctx0" brushRef="#br0" timeOffset="26335.29">13134 4736 2235 0,'-11'5'99'0,"11"-5"21"0,-3 8-96 0,0-5-24 16,3-3 0-16,-3 5 0 0,3-5 96 0,0 0 14 15,0 0 3-15,6 6 1 0,0-4-60 0,5-4-12 0,4 2-2 0,0-8-1 16,0 2-16-16,3-4-3 0,0-4-1 0,0 1 0 15,-3-3-19-15,2 0 10 16,-2 1-10-16,0-4 8 0,-6 3-8 0,3-2 8 0,-3 4-8 0,0-1 8 16,-6 4-8-16,0 0 0 0,-3 3 0 0,-6-5 0 15,3 5 9-15,-3 3-9 0,0-3 10 0,-3 3-10 16,-6 0 12-16,3 5-3 0,-3 0-1 0,-2 5 0 16,-4 0 18-16,0 6 3 0,-6 5 1 0,3-3 0 15,0 3-2-15,7 2 0 0,-1 1 0 0,3 2 0 16,0 3-17-16,3-1-11 0,3 1 12 0,6 0-12 15,0-3 0-15,3 0 0 0,6-2 0 0,0-1 0 0,3 1 8 16,3-3-8-16,3-3 9 0,6-2-9 0,-1-3 0 16,4-6-21-16,3 4 3 0,-3-4 1 15,0-4-24-15,-1-1-5 0,1-2-1 16,-3-1 0-16,0-2 0 0,0 3 0 16,0 0 0-16,-6 2 0 0,-1-5 34 0,-2 3 13 0,0 0-11 0,-3 2 11 0,-3 0 0 0,-6 3 0 15,0 0-8-15,0 0 8 0,-3 11 33 0,0-6 10 16,-3 8 1-16,0-2 1 0,-3 2-5 0,0 3-2 15,0-8 0-15,4 3 0 0,-1 2-2 0,3-5 0 16,0-3 0-16,0 3 0 0,3-8-20 0,0 0-4 16,0 0 0-16,9-5-1 0,-3 2-3 0,5-2 0 15,1-6 0-15,0 1 0 0,0-4-8 0,3 1 0 16,3 0 9-16,-3-3-9 0,-3-2 0 0,3 2 0 16,-4 2 0-16,4-7 0 0,3 3 0 0,-3 2 0 15,3 0 12-15,0-5-4 0,-3 2-8 0,0 3-8 0,2 1 8 0,-2 1-12 16,-3 1 12-16,3 0 0 0,-3 0-9 0,3-1 9 31,-6 4-93-31,3 2-15 0,-3 0-2 0,0 3-1222 0</inkml:trace>
  <inkml:trace contextRef="#ctx0" brushRef="#br0" timeOffset="27048.62">14194 4770 2120 0,'0'0'47'0,"0"0"9"0,0 0 3 0,0 0 0 0,0 6-47 0,-6 2-12 0,3 2 0 0,-3 3 0 15,0 1 104-15,-3-1 20 0,-3 8 3 0,-2 3 1 16,-1 5-47-16,-3 0-9 0,-3 0-1 0,-3 8-1 16,0-2-7-16,4 4-2 0,5 1 0 0,-3 2 0 15,3-2-21-15,0 2-4 0,0 1 0 0,0-1-1 16,3-2-35-16,0 2 0 0,3-5 0 0,1 3 0 15,-1-3 0-15,0 0-11 0,6 0 11 0,-3-5-13 16,6-1 13-16,-3-1 0 0,3-1 0 0,0-3 0 0,0-5 0 16,0 0 13-16,-3 1-4 0,3-1-1 0,-3 0-8 15,0-5-9-15,-3-3 9 0,0-2-13 16,0-1 13-16,0-2 0 0,0 0 0 0,-3-3 0 0,0 1 10 16,-3-4-2-16,3-4 0 0,-2-4 0 0,2 1 0 15,-3-5 0-15,0-4 0 0,3-2 0 0,-3 1 1 16,3-7 0-16,0-1 0 0,3-7 0 0,0 1 0 0,3-2 0 15,0-1 0-15,6-5 0 0,0 0 7 0,0 2 2 16,3 1 0-16,3 2 0 0,-3-2-2 0,9 2 0 16,-6 0 0-16,6 1 0 0,0 1-16 0,2-1 8 15,4-1-8-15,3-2 0 0,3-1 0 0,0 1 0 16,-1-3 0-16,7 2 0 0,0 4 0 0,3-4 0 16,-1 3 0-16,1 3 0 15,-3 3-17-15,-3 2-7 0,-1 3-2 0,-2 2 0 16,-3-2-163-16,0 5-33 0,-3 0-6 0</inkml:trace>
  <inkml:trace contextRef="#ctx0" brushRef="#br0" timeOffset="27241.7">14441 4344 2016 0,'-3'0'179'0,"-6"-7"-143"0,3 4-36 0,-3 0 0 16,3-5 109-16,0 3 15 0,1 0 4 0,2-1 0 15,-3 4-63-15,6-6-12 0,-3 3-2 0,6-1-1 16,0-2-36-16,3 6-14 0,-4-1 11 0,7-5-11 16,0 5-10-16,0 1-8 0,0-3-2 0,-3 5-760 15,6-3-153-15</inkml:trace>
  <inkml:trace contextRef="#ctx0" brushRef="#br0" timeOffset="27733.77">14575 4577 1796 0,'0'0'40'0,"0"0"8"0,0 0 1 0,0 0 1 0,0 0-40 0,3 6-10 15,3-4 0-15,-3 1 0 0,-3-3 77 0,6 0 14 16,0 3 2-16,0-3 1 0,0-3-19 0,0 0-4 0,0 1-1 0,-3 2 0 16,-3 0-10-16,0 0-3 0,6-3 0 0,-6 3 0 15,0 0-7-15,6 0-2 0,-6 0 0 0,0 0 0 16,6 0-20-16,-6 0-4 0,3-3 0 0,2 3-1 16,-5 0-12-16,3-5-3 0,-3 5 0 0,6-3 0 15,-3 1-8-15,-3 2 8 0,6-8-8 0,-6 8 8 16,0-6 4-16,0 6 1 0,3-5 0 0,-3 5 0 15,-3-5-13-15,3 5 8 0,-9-3-8 0,3-2 0 16,1 5 0-16,-7 0-8 0,0 0-1 0,0 5 0 16,-3 1 21-16,-3 1 4 0,0-1 0 0,-3 4 1 15,4 1-4-15,-1 2-1 0,0 0 0 0,3 6 0 16,3-6 10-16,0 6 2 0,0-1 0 0,3 3 0 16,3-5-6-16,3 3-1 0,0-1 0 0,3-2 0 0,3 3-17 15,3-3 8-15,-3-3-8 0,3 0 0 0,6 0 0 16,0-5 0-16,3-3 0 0,0 1 0 0,6-4 10 0,-1 1-2 15,-2-3 0-15,3-3 0 16,0 1-32-16,-3-1-6 0,0-5-2 0,0 0 0 16,-1 3-135-16,-2-8-27 0,3-1-6 0,0 1-972 0</inkml:trace>
  <inkml:trace contextRef="#ctx0" brushRef="#br0" timeOffset="28235.28">14855 4509 2019 0,'0'0'89'0,"0"0"19"0,0 0-86 0,0 0-22 15,0 0 0-15,-3 7 0 0,-3-1 128 0,3 2 20 0,-6 2 5 0,3-2 1 16,3 3-41-16,-6-1-8 0,3 4-1 0,0 1-1 16,3 1-73-16,-3 0-14 15,-3 5-4-15,3-5 0 0,1 5 4 0,-1 1 0 0,0-4 0 16,3 3 0-16,0-5-16 0,0 0 8 0,6-3-8 0,0 0 0 16,3 6 8-16,3-11-8 0,2-3 0 15,1-5 10-15,3 0-10 0,3-2 10 0,0-1-10 16,-3-8-12-16,3 1-8 0,-3-1-1 0,5 3-1 15,-2-8-26 1,0 1-6-16,-3 1-1 0,3 1 0 0,-6-5 31 0,3 2 7 0,-3-3 1 0,-4 3 0 16,4 3 6-16,-6 0 2 0,0 0 0 0,0 2 0 15,-3 6 8-15,-3 5 11 0,0 0-3 0,0 0 0 16,-3 0 7-16,-3 5 1 0,3 3 0 0,-6 5 0 0,0 0 25 0,1 3 6 16,-4 5 1-16,3-5 0 0,-3 5-31 0,3-2-5 15,0 2-2-15,3-2 0 0,3-1-10 0,0 1 0 16,6-6 9-16,0 0-9 0,0 0 0 0,6-2 9 15,0-3-9-15,3-3 0 0,0 3 12 0,0-8-12 16,-1 0 12-16,4 0-12 0,0-8 0 0,0 3 0 16,0-3 0-16,-3 0 0 0,0 3 12 0,0-3-12 15,3-3 12-15,-4 1-12 0,1 2 8 0,0-6-8 16,0 1 0-16,0 0 0 0,-3 0 8 0,3 0-8 16,-3-1 0-16,0 4 0 0,0-3 0 0,-3-1 8 15,0 6-8-15,-3-8 0 0,-3 9 8 0,3-1-8 16,-6 0 0-16,0 2 0 0,-3-2 10 0,0 3-10 15,0 5 8-15,6 0-8 0,-9-8 0 0,0 8 0 16,-3-2 8-16,3-1-8 16,0 3-20-16,0 0-7 0,3-5-1 0,-3 5 0 15,9 0-153-15,0 0-31 0,0 0-7 0</inkml:trace>
  <inkml:trace contextRef="#ctx0" brushRef="#br0" timeOffset="28916.55">15498 4686 403 0,'0'0'17'0,"0"0"5"0,0 0-22 0,0 0 0 15,0 0 0-15,0 0 0 0,0 0 426 0,3-6 81 16,-3 1 16-16,3-3 3 0,-3 8-328 0,3-2-66 16,-3 2-12-16,3-6-4 0,3 1-60 0,0 2-13 15,-3-2-3-15,3 2 0 0,0 1-13 0,-1-1-3 16,1-2-1-16,0 0 0 0,0 2-11 0,0-2-3 16,0-1 0-16,0-2 0 0,-3 0-9 0,3 1 0 15,-3-1 0-15,0 2 8 0,0-2-8 0,0-2 0 16,-3 4 0-16,0-1 0 0,0 1 10 0,-3-4 0 15,0-1 0-15,0 6 0 0,-3-3-2 0,0 3 0 16,-3 5 0-16,0-6 0 0,-6 6 23 0,4 6 4 16,-7-1 1-16,-3 5 0 0,0 4-20 0,0 2-3 15,-3-1-1-15,4 4 0 0,2-1-1 0,0 1-1 0,0 2 0 16,6 0 0-16,3 3-1 0,3-3 0 0,0-2 0 0,6 2 0 16,0-2-9-16,3-4 0 0,0 1 0 15,3-3 0-15,6 1 0 0,0-1 0 0,3-8 0 0,0 3 0 16,3-5 0-16,2-3 0 0,1 0 0 0,0-3 0 15,-3 3-15-15,0-8-1 0,0 3-1 0,0-8 0 16,-4 5-23-16,4-5-5 16,-3-1-1-16,0 1 0 0,0-3 18 0,-3 0 3 0,6-2 1 0,-3-3 0 15,-1-1-4-15,1 7-1 0,-3-7 0 16,3 4 0-16,-3 5 18 0,0-6 11 0,0 6-12 0,0 0 12 16,-3 5 0-16,-3 2 0 0,-3 1 0 0,-3 5 0 15,0 0 26-15,0 0 6 0,-3 11 0 0,-3-1 1 16,-6 4 2-16,3 1 0 0,-6 4 0 0,6 2 0 15,-6 6-4-15,6-6-1 0,-3 3 0 0,3-6 0 0,0 3-15 16,1 0-3-16,2-5-1 0,3 0 0 0,3 3-11 16,0-11 10-16,3 2-10 0,3-2 10 0,2-5-10 0,1-1 0 15,0-2 0-15,3-5 0 16,3 0-73-16,0-3-11 0,3 0-1 0,-3-5-1 16,-3-3-114-16,2-3-22 15,1 4-5-15,0-7-855 0</inkml:trace>
  <inkml:trace contextRef="#ctx0" brushRef="#br0" timeOffset="29020.18">15977 4162 2070 0,'-15'0'45'0,"9"-5"10"0,-6 5 1 0,0-3 3 0,3 3-47 0,-2 0-12 0,5-5 0 0,-3 5 0 16,3 0 16-16,6 0 2 0,-3-8 0 0,3 2-956 16</inkml:trace>
  <inkml:trace contextRef="#ctx0" brushRef="#br0" timeOffset="29720.53">16418 3757 2070 0,'0'0'45'0,"-3"-5"10"0,0 2 1 0,-3-2 3 0,6 5-47 0,-3 0-12 0,-3 0 0 0,-3 3 0 16,3 2 104-16,0 0 20 16,-3 8 3-16,0-5 1 0,-3 11-55 0,0-1-10 0,-6 1-3 0,1 7 0 15,-1 3-28-15,0 3-7 0,0 5-1 0,-3 3 0 16,0 5 16-16,0 2 2 0,1 4 1 0,2-1 0 15,-3 6-19-15,3-6-4 0,-3 3-1 0,6 0 0 16,0 0-19-16,1-3 0 0,2 0 0 0,3-2 0 16,3-6 0-16,0-5 0 0,3-5 0 0,3-6 0 15,3-2 0-15,0-3 0 0,6-5 0 0,-3-5 0 16,3-3-20 0,3-6-8-16,-1 1-2 0,1-8 0 0,3-1-29 0,0-2-5 15,0-5-2-15,3 3 0 0,0-6-37 0,0 0-7 16,-1 0-2-16,-2-5 0 0,-3 2 12 15,3-2 1-15,0 0 1 0,-3 5 0 0,0-5 54 0,3 8 12 16,-6 0 1-16,0-1 1 0,-1 4 30 0,-2 2 18 0,-3 5-2 0,-3 3-1 16,0 0 64-16,0 0 13 0,0 0 2 0,0 0 1 0,0 0-3 0,0 5 0 15,-3 3 0-15,-3 0 0 0,3 6-16 0,-5-1-3 16,-1-3-1-16,3 6 0 0,-3 5-26 16,3-5-6-16,3 5 0 0,0-5-1 0,0 3-28 0,0-6-11 15,3 0 8-15,0 1-8 0,0-7 0 0,0 1 8 16,3 0-8-16,3 0 0 0,3-8 0 0,0 0 0 15,3 0 0-15,2-8-11 16,1-2-140-16,0-1-28 0,6-5-5 0,-3 3-587 16,0-11-117-16</inkml:trace>
  <inkml:trace contextRef="#ctx0" brushRef="#br0" timeOffset="29852.18">16566 4167 1980 0,'-9'-10'88'0,"9"10"17"0,-5-3-84 0,-1 0-21 0,-3 3 0 0,3 0 0 16,-3 3 84-16,3 0 12 0,-3 2 2 0,3 0 1 15,0 3-67-15,0 0-12 0,3 0-4 0,3 3 0 16,0 2-16-16,0 0 0 0,3 0 0 0,3 1-712 16,0-1-137-16</inkml:trace>
  <inkml:trace contextRef="#ctx0" brushRef="#br0" timeOffset="30476.1">16635 4773 518 0,'-3'8'46'0,"0"-3"-37"15,0 3-9-15,0-2 0 0,-3 1 368 0,6-1 71 16,0-6 14-16,0 0 3 0,0 0-285 0,0 0-58 16,0 0-11-16,6-6-2 0,3-1-36 0,3 1-8 15,3-7 0-15,-3 0-1 0,5-3-40 0,-5 0-15 16,-3-5 11-16,0 2-11 0,6-4 12 0,-9 1-4 16,0 4-8-16,-3-3 12 0,0-3-4 0,3 3-8 15,-6-3 11-15,-6 3-11 0,-3 2 12 0,3 3-12 16,6 3 12-16,-6 3-12 0,-12 2 54 0,0 8 4 15,4 0 1-15,-4 5 0 0,-3 3-5 0,0 2-1 16,0 4 0-16,0 7 0 0,0-3-21 0,1 3-4 16,-1 3 0-16,6 0-1 0,0 3-18 0,0-1-9 15,3 0 10-15,6 4-10 0,0-9 0 0,3 3 0 16,3-3 0-16,0 0 0 0,3 3 0 0,0-8 0 0,3 5 0 16,0-5 0-16,3-3 0 0,3 5 8 0,0-4-8 15,0-6 0-15,0 2 0 0,3-2-8 0,0-3 8 0,-1 1-13 16,1 2-5-16,3-6-1 0,-3 1 0 0,0 2 0 15,0-5 0-15,-3 3 0 0,-6-1 0 0,0 4 0 16,3 2 10-16,-6 2 9 0,-3 4-13 0,-6-1 5 16,3 3 8-16,-3 5 0 0,-3 5 0 0,-3 1 0 15,0 2 0-15,-3 0 0 0,0 5 8 0,0-5-8 16,3 6 15-16,-3 4-2 0,-2 9 0 0,2-3 0 16,3-5-1-16,0-1 0 0,0 4 0 0,0-4 0 15,3-1-12-15,0-4 0 0,0-2 8 0,3-1-8 16,-3-4 0-16,4 2 0 0,-4-3 0 0,0-4 0 15,0 1 8-15,0-1-8 0,0-4 0 0,0 1 9 16,0-3-9-16,-3-3 0 0,0-3 9 0,0-4-9 0,-3-1 10 16,6-5-2-16,-2-3-8 0,-1 1 12 0,6-6 0 15,-3 0 0-15,-3-5 0 0,6-3 0 0,-3-6 4 0,0-4 1 16,6 2 0-16,0-5 0 0,3-5-8 0,0 2-1 16,6-2-8-16,0-3 12 0,0 2 0 0,3 1 0 15,0 5 0-15,3-3 0 0,6 3-12 0,-1 0 9 16,7-3-9-16,-3 8 8 0,3-8-8 0,0 6 0 15,-3-1 0-15,2 1 0 0,1-8-26 0,3 4 2 16,0 1 1-16,0-5 0 16,-4 5-113-16,7-6-22 0,3 6-5 0,-3 0-1181 0</inkml:trace>
  <inkml:trace contextRef="#ctx0" brushRef="#br0" timeOffset="31060.21">16992 4763 2250 0,'0'0'100'0,"0"0"20"0,0 0-96 0,0 0-24 0,0 0 0 0,0 0 0 16,0 0 90-16,-3 2 14 0,3-2 2 0,0 0 1 16,0 0-39-16,0 0-8 0,6-2-2 0,6-4 0 15,0-2-34-15,0-5-6 0,3 0-2 0,0 0 0 16,5-6-16-16,-2 3 10 0,3-2-10 0,-6-1 8 16,-6 1 0-16,3-1 0 0,0 1 0 0,-3 2 0 15,-3-8-8-15,0 3 0 0,2 2 0 0,-5 1 0 16,-6 2 8-16,3 3 0 0,0 2 0 0,-3 8 0 15,3 3 13-15,-11-5 3 0,-4 10 0 0,0 1 0 0,-3 4 18 0,0 6 4 16,-6 3 1-16,3 2 0 0,4 0-22 0,2 3-4 16,0 2-1-16,3 1 0 0,3-1-20 0,3 1 9 15,0-4-9-15,3-1 0 0,0-4 8 0,6 3-8 16,0-7 0-16,3-1 0 0,0-3 0 0,3 1 0 16,3-6 0-16,3 0 0 0,-3-5 0 0,5 0 0 15,4-5 0-15,3 0-9 16,-6-6-17-16,0-2-3 0,3 3-1 0,2-4 0 15,4-4-10-15,-3 2-1 0,-3-3-1 0,0 1 0 0,0-1 22 0,-4 3 5 16,-5 3 1-16,0 3 0 0,0 4 14 0,-3 4 0 16,-3-6 0-16,-6 8 0 0,0 0 0 0,0 0 12 15,0 8-3-15,-3-3 0 0,-3 8 25 0,0 0 5 0,3 3 1 16,-6 0 0-16,0 5-15 0,3-7-2 16,0 1-1-16,3 1 0 0,-3-2-14 0,6-1-8 15,-2-3 8-15,2 1-8 0,2 0 0 0,4-4 0 16,-3-4 0-16,3 2 8 0,3 1-8 0,0-12 0 0,0 4 8 0,0-1-8 15,3 0-14-15,3-7-7 0,-3-1-2 0,-3 1 0 32,3-1-12-32,-3 1-2 0,2-4-1 0,-2 4 0 0,0 2 19 0,0-3 4 0,3 3 1 0,-3 0 0 15,-3 3 14-15,0 2 0 0,-6 3 0 0,6 0-9 16,-3 8 9-16,0-5 0 0,0 8 0 0,-3-6 0 16,0 5 0-16,0 4 8 0,-3-4-8 0,0 6 11 15,-3-3-11-15,3 3 0 0,-3 0 0 0,0 0 8 16,3-3-60-16,0 0-12 0,3 1-2 15,0-4-1213-15</inkml:trace>
  <inkml:trace contextRef="#ctx0" brushRef="#br0" timeOffset="31763.38">18192 4228 2059 0,'0'0'91'0,"0"0"19"0,0 0-88 0,0 0-22 15,0 0 0-15,0 0 0 0,-9 5 188 16,3-2-84-16,-3 8 0 0,3 2-31 0,-3 0-5 16,0 8-2-16,-3 3 0 0,-3-3-27 0,3 6-6 15,0 4-1-15,-2 4 0 0,-1 2-8 0,0 0-3 0,-3 3 0 0,0 5 0 16,0 2-11-16,0-5-2 0,3 1-8 0,4-11 12 15,5 2-12-15,-3-2 0 0,3-6 0 16,3-7 0 0,3 2-21-16,6-8-7 0,-3-2-2 0,3-3 0 15,3-8-34-15,-1 0-6 0,7-8-2 0,0-3 0 16,0-2-104-16,0-3-22 0,0 0-4 0,0-5-715 0</inkml:trace>
  <inkml:trace contextRef="#ctx0" brushRef="#br0" timeOffset="32119.35">18245 4207 1036 0,'3'-29'46'16,"-3"21"10"-16,0 0-45 0,3-3-11 0,-3 1 0 0,0 4 0 0,0-7 222 0,-3 3 42 16,3-1 9-16,0 3 2 0,0 0-121 0,0 0-24 15,0 0-5-15,0 3-1 16,3-3-55-16,-3 3-11 0,6-3-2 0,-3 3-1 0,0-3-35 0,6 2-8 16,0-4 0-16,0 2-1 0,0 0-11 0,0 3 0 15,3-3 0-15,0 2 8 16,5-2-8-16,1 3 0 0,3-3 0 0,0 3 0 0,0-3 11 0,0 3-3 15,-1-3-8-15,1 2 12 0,0 1-12 0,0 0 0 16,-3 2 0-16,-3 3 0 0,3 0 0 0,-7 0 0 16,1 3 0-16,-3-1 0 0,0 6 0 15,-3-2-13-15,-3 2 2 0,-3 5 1 0,-3 0 10 0,0 0 0 16,-3 1 0-16,0 4 0 0,-6 3 0 0,3 0 14 16,-2 3-3-16,2 8-1 0,0-3 2 0,-3 3 0 15,0 5 0-15,-6 3 0 0,6-9 3 0,-6 9 1 16,0-6 0-16,1 6 0 0,2 0-7 0,0-3-1 15,-3 3 0-15,0-1 0 0,3 1-8 0,3-3 0 16,0-3 9-16,0 3-9 0,6-8 0 0,1-2 8 0,2-1-8 16,-3-7 0-1,6-3-69-15,-3 5-19 0,3-8-3 0,0-2-711 0,0 2-142 0</inkml:trace>
  <inkml:trace contextRef="#ctx0" brushRef="#br0" timeOffset="32359.47">18049 4675 2419 0,'0'-10'53'0,"-3"2"11"0,-3 2 3 0,3-2 1 0,0 3-55 0,0-5-13 15,0 2 0-15,3 8 0 0,0 0 54 0,0-8 8 16,3 0 2-16,3 2 0 0,3-1-12 0,3-1-1 16,3 2-1-16,-1 1 0 0,7 0-14 0,0-3-2 15,6 2-1-15,-3-1 0 0,0 1-33 0,-1 1 0 16,4 2 0-16,-3-2 0 0,-3 5 0 0,6-8 0 15,-1 8 0-15,4-3 0 16,3 1-38-16,-6 2-14 0,-1-5-4 0,-2 2 0 16,3 3-153-16,0-5-31 0,0 5-7 0,-7-6-1 15,1 4-88-15,0-1-17 0</inkml:trace>
  <inkml:trace contextRef="#ctx0" brushRef="#br0" timeOffset="32685.04">18707 4474 1796 0,'0'0'40'0,"0"3"8"0,-3 5 1 0,0-3 1 0,-3-2-40 15,3 5-10-15,-3-3 0 0,0 3 0 0,0-3 100 0,0 3 17 16,-3 0 4-16,0 0 1 0,3 2-32 0,-3 4-6 15,-3-4-2-15,3 4 0 0,0-1-39 0,3 0-8 0,-3 0-2 0,4 8 0 16,-4-7 25-16,3 4 5 0,0-2 1 0,3 0 0 16,3-3-52-16,0 0-12 0,3-2 0 0,3 0 0 15,3-9 0-15,0 3 0 0,2-2 0 0,1-6 0 16,3-2-72-16,3 3-18 16,-3-12-3-16,0 6-1 0,0-8-21 15,3 3-4-15,-4-3-1 0,1 0 0 16,-3 1 8-16,0 1 0 0,-3-4 1 0,3 2 0 0,-3 5 78 0,0 3 15 0,-3-7 3 0,3 4 1 15,-3 6 53-15,0-9 10 0,-3 7 3 0,3 4 0 16,-6 3 49-16,0 0 11 0,0 0 1 0,0 0 1 16,-6 10-14-16,3-4-4 15,0 4 0-15,0 6 0 0,-3 3-15 0,3 2-3 0,-3-3-1 0,3 4 0 0,0-7-61 0,0 9-16 16,0-3 0-16,3 3 0 0,0-10 0 0,3 1 0 16,0-4 0-16,3 0 0 0,0-4 0 0,3-1 0 15,0 2 0-15,3-8 0 16,2 0-100-16,1-8-22 0,6 2-5 0,-6-4-1 0</inkml:trace>
  <inkml:trace contextRef="#ctx0" brushRef="#br0" timeOffset="33371.47">19248 4516 403 0,'0'0'17'0,"0"0"5"0,-3 0-22 0,3 0 0 0,0 0 0 0,0 0 0 0,-6-2 322 0,6 2 60 16,0 0 12-16,0 0 2 15,0 0-258-15,0 0-52 0,6 0-10 0,0-8-3 16,0 3-33-16,0 5-8 0,-6 0 0 0,9-6-1 0,3 1-7 0,-3 2-2 15,-3 1 0-15,3-4 0 0,-3 4-6 0,3-1-2 16,-3 0 0-16,-6 3 0 0,0 0 6 0,0 0 0 16,0 0 1-16,0 0 0 0,0 0 17 0,0 0 3 15,-9 3 1-15,0 0 0 0,-6-1 7 0,3 4 2 16,0-4 0-16,0 4 0 0,-3 2-22 0,0-6-4 16,1 4-1-16,-4 1 0 0,-3-1 13 0,3-1 3 15,0 3 0-15,0 0 0 0,0-5-22 0,4 4-4 0,2-1-1 16,0 2 0-16,3-8-1 0,6 5-1 0,0 0 0 0,3-5 0 15,6 6-11-15,-3 2 0 0,6-1 0 0,3 1 0 16,0 0 0-16,5 3 0 0,-2-6 0 16,0 6 0-16,0-1-14 0,0 4 5 0,-3-9 1 0,0 5 0 15,0-2-4-15,-3 0-1 0,-1 0 0 0,-2 0 0 16,0 3 4-16,-3-3 1 0,-3 0 0 0,0 2 0 16,-3-4 8-16,-3 2 0 0,0-3 0 15,-5 3 0-15,-1 0 0 0,0-3 0 0,-6 0 0 16,0 1 0-16,0 1 0 0,-3-7 0 0,-2 3 0 0,2 0 0 15,0-3 0-15,3 2 0 0,0-4 10 0,6 2-10 16,0 0 8-16,0 0-8 0,1-3 0 0,5 0 9 16,0 3-9-16,6 0-14 0,3-7 3 0,0 1 1 15,0 1-181-15,3 0-36 0,5-1-7 0</inkml:trace>
  <inkml:trace contextRef="#ctx0" brushRef="#br0" timeOffset="33922.17">19445 4617 2070 0,'0'0'92'0,"0"0"18"0,0 0-88 0,-6 11-22 16,-6 2 0-16,3 3 0 0,-6 2 55 0,0 3 6 15,3 1 2-15,-3 1 0 0,-2 1-3 0,2 5-1 16,0-2 0-16,0-1 0 0,0 6-22 0,3 0-4 15,-3 2-1-15,0 3 0 0,3 5-17 0,1-5-4 16,-4 3-1-16,3-5 0 0,0-1 4 0,-3 0 1 0,3 1 0 0,3-9 0 16,0 6-15-16,-3-6-16 15,3-2 3-15,3-3 1 0,0 1 12 0,1-4 0 0,-1 1 0 0,-3-6 0 16,6-5 0-16,-3 0 0 0,3-3 0 0,0-5 0 16,0-3 13-16,3-5-4 0,3 0-1 0,3-2 0 15,-6-6 0-15,9 0-8 0,0-2 12 0,-1-9-4 16,1 1 0-16,3-3-8 0,0-6 12 0,0-2-4 15,3-5 0-15,0 0 0 0,0-9 0 0,3 4 0 16,2 4 0-16,4-7-8 0,6 2 12 0,0 1-4 16,3-1-8-16,5 1 0 0,1 2 0 0,3 2 0 15,-4 6 0-15,-2 0 8 0,-6 3-8 0,0 7 0 0,-1 1 0 16,-5-1 0-16,0 9 8 0,0 5-8 0,0-9 0 0,2 12 0 16,-5 2 0-16,0 0 0 0,-6 3 0 0,3 5 0 15,-3 0 0-15,0 5 0 16,-9 3 0-16,-1 0 0 0,1 2 0 0,-6 4 0 0,0 7 0 15,-3 0 0-15,-5 3 0 0,-1 2 0 0,-3-5 21 0,-3 9-1 16,0-1 0-16,-3 2 0 0,0-4-10 16,3 5-2-16,0-6-8 0,1-7 12 0,-1 2-4 0,0 0 0 15,0-5-8-15,0 5 12 0,3-8 4 0,-3-2 0 16,3-1 0-16,0-2 0 0,-2-2-8 0,-1-4-8 16,3 1 11-16,0-3-11 0,0-3 0 0,0 1 0 15,0-6 0-15,3-3-12 16,3 0-108-16,3-2-20 0,0-3-5 0</inkml:trace>
  <inkml:trace contextRef="#ctx0" brushRef="#br0" timeOffset="34441.36">19966 4553 2286 0,'0'0'50'0,"0"0"10"0,0 0 3 0,0 0 1 0,-3 6-51 0,-3 2-13 16,0-6 0-16,0 6 0 0,0 6 73 0,0-1 12 16,-3 0 3-16,0 8 0 0,3-5-29 0,0 3-6 15,6-1-1-15,-3 1 0 0,-3-4-6 0,6 1-2 16,-3-2 0-16,0-4 0 0,3 3-35 0,0-5-9 15,0 0 0-15,3 0 0 0,-3-8 8 0,0 0 0 16,0 0 0-16,6 5 0 0,3-5-8 0,-3 0 8 16,0-7-8-16,0 1 8 0,3-4 0 0,-3 2 0 15,3-3 0-15,-3-2 0 0,3 0-8 0,0-3 0 16,0 3 0-16,-1-9 0 0,1 4 0 0,0-1 0 0,3 1 0 16,0 2 0-16,0 3 0 0,0-3 0 0,0 3 0 0,-3 5 0 15,3-3-14-15,-3 3-5 0,0 0-1 0,-1 8 0 16,1-8-114-1,-3 8-23-15,3 0-5 0,-3 0-614 0,0 0-122 0</inkml:trace>
  <inkml:trace contextRef="#ctx0" brushRef="#br0" timeOffset="34920.58">20350 4688 1681 0,'6'8'36'0,"-3"-5"8"0,-3 0 2 0,3-1 2 0,0 4-38 0,-3-6-10 15,2 0 0-15,-2 0 0 0,0 0 138 16,0 0 26-16,3-6 4 0,3 4 2 0,-6-4-77 0,0-4-15 16,6 2-3-16,0 0-1 0,-3-3-24 0,3 3-5 15,3 0-1-15,0-2 0 0,0 2-28 0,0-5-7 16,0-1-1-16,0 4 0 0,0-1-8 0,0 1 0 16,-6-9 0-16,3 3 0 0,0 0 0 0,-3 1 0 15,-3 1 0-15,-3 1 0 0,0 0 0 0,-3 0 8 16,0 2-8-16,-6 6 8 0,-3 2 4 0,3 3 0 15,-3 0 0-15,-3 5 0 0,-3 3 18 0,1 6 4 16,-4-6 1-16,0 7 0 0,3 7-4 0,0-7-1 0,3 9 0 0,4-5 0 16,-1-1-15-16,3 6-3 0,6 0-1 0,0-6 0 15,3 4-11-15,0-4 0 0,9 1 9 16,0-3-9-16,3-6 0 0,3 3 9 0,6-5-9 16,-1 0 0-16,4-2 8 0,0-12-8 0,3 4 0 0,-3-4 0 15,0-2 0-15,-1 3 0 0,4-6-12 16,-3 1 3-16,-3 5-6 0,0-9-1 0,-3 1 0 0,-1 3 0 15,-2 2 0-15,-3-6-1 0,-3 9 0 0,3-3 0 16,-6 3 17-16,-3 5 0 0,0 0 0 0,0 0 0 16,-3 5 0-16,-3 0 0 0,-3 6-11 0,3 0 11 15,-3 2 0-15,6 5 0 0,0-4 12 0,3-1-4 16,0-5-8-16,3 2 10 0,0-2-10 0,6 0 10 16,-3-2-10-16,3-4 0 0,3 1 0 0,-3-3 0 15,3-3-113-15,0-5-25 0,0 0-5 0,-3-2-1042 16</inkml:trace>
  <inkml:trace contextRef="#ctx0" brushRef="#br0" timeOffset="35114.78">20490 4165 2487 0,'0'0'55'0,"-6"2"11"0,0 6 2 0,0-8 2 0,6 0-56 0,-6 3-14 15,0-1 0-15,6-2 0 0,0 0 9 0,9 8-1 16,-3-5 0-16,6 2 0 0,-1 1-8 0,4-1 0 16,3 3 0-16,0-3 0 15,0 3-56-15,0 0-14 0,0 3-2 0</inkml:trace>
  <inkml:trace contextRef="#ctx0" brushRef="#br0" timeOffset="35687.71">20754 4715 1670 0,'0'0'148'15,"0"0"-118"-15,0 0-30 0,0 0 0 16,0 0 93-16,6 3 13 0,3-6 2 0,-3 3 1 16,3-3-66-16,0 1-14 0,0-6-2 0,3 2-1 15,-3-4-8-15,0 2-2 0,0 0 0 0,0 3 0 16,0-9-6-16,0 4-2 0,-3-1 0 0,2 6 0 15,-5-8-8-15,3 5 0 0,-3-5 0 0,0 2 0 0,-3-2 0 0,-3 2 10 16,3 1-1-16,-6-4 0 0,0 4 15 0,0 2 2 16,-2 3 1-16,-1 2 0 0,3 3 63 0,-6 3 13 15,-9 2 2-15,3-3 1 0,0 9-36 0,0-6-7 16,-2 3-2-16,5 5 0 0,-3 1-28 0,3 2-5 16,-3-1-2-16,6 4 0 0,3 2 5 0,0 0 1 15,0 0 0-15,3 1 0 0,0 1-32 0,3 1 8 16,0-3-8-16,3 3 0 0,0 3 0 0,0-1 11 15,3-2-11-15,0 5 10 0,0 3-10 0,0-6 0 16,3 6 9-16,-3-3-9 0,0 6 0 0,0-1-12 0,3 0 2 0,0 1 0 16,-3-1 10-16,-3 1 0 15,0-1 0-15,-3-2 0 0,3 2 0 0,-3 0 0 16,-3 1 0-16,-3 2 0 0,6-5 0 0,-6 2 0 0,0 0 0 16,1-2 0-16,-1 0 0 0,-3-6 0 0,0 1 0 15,0-3 0-15,-3-3 0 0,0 0 0 16,3-5 0-16,-3 0 0 0,0-3 0 0,1-2 0 0,-1-3 0 15,0-1 0-15,0-7 0 0,3 0 0 0,0-5 0 0,-3 0 0 16,3-3 17-16,0-5-1 0,1-1 0 0,-1-1 0 16,3-4 0-16,3 1-1 0,3-9 0 15,0 3 0-15,3-5-5 0,6 3-1 0,0 2 0 0,3 0 0 16,3-5-9-16,-4 3 0 0,-2 2 0 0,6-3 0 16,0 6 0-16,3-5-12 0,3-1 2 0,3 6 1 15,0-3 9-15,-1 0 0 0,1 3 0 0,0-3 0 16,-3 3-104-16,3 0-18 15,3 0-4-15,-6 0-1210 0</inkml:trace>
  <inkml:trace contextRef="#ctx0" brushRef="#br0" timeOffset="36492.71">21058 4583 1612 0,'0'0'72'0,"0"0"14"0,0 0-69 0,0 0-17 0,-3-3 0 0,-3 0 0 15,3 3 98-15,-3 0 16 16,3 0 3-16,-3 0 1 0,3 6-6 0,-3-1-2 0,0 0 0 0,0 3 0 16,3 3-24-16,-5 2-5 0,2 0-1 0,0 0 0 15,3 3-41-15,-3 0-9 0,3 3-2 0,0-3 0 16,0 2-17-16,6-5-11 0,0 1 12 0,0-4-12 15,3-2 0-15,0 0 0 0,3-3 0 0,-1 1 0 16,4-6 0-16,-3 0-22 0,6-3 3 0,-3 0 1 31,3-5-27-31,0-2-6 0,0-1-1 0,3 1 0 0,-4-1-9 0,4 3-3 16,0-5 0-16,-3 0 0 0,-3-1 6 0,0 1 1 16,0 3 0-16,-3 2 0 0,-3 0 32 0,0 2 6 0,-3 6 2 0,-3 0 0 15,0 0 49-15,0 0 11 0,0 0 1 0,-3 6 1 16,-3 2 14-16,0 2 2 0,0 1 1 0,3-1 0 0,0 4-10 15,0-1-1-15,0-5-1 0,3 2 0 0,3-2-28 0,0 0-6 16,3-2 0-16,3-1-1 0,3 0-7 0,-3-2-8 16,-1-3 11-16,1 0-11 15,6-3-107-15,3 0-28 0,0-2-5 16</inkml:trace>
  <inkml:trace contextRef="#ctx0" brushRef="#br0" timeOffset="37024.4">21543 4810 1785 0,'0'0'159'0,"0"5"-127"16,-3 1-32-16,3-1 0 0,0-5 116 0,0 0 16 15,0 0 4-15,0 0 1 0,3 3-56 0,6 2-11 0,-3-10-2 16,6 2-1-16,-3-2-38 0,3-3-7 0,0 2-2 0,0-4 0 16,0-1-11-16,5 1-9 0,-2-1 12 0,0-2-12 15,-3-3 13-15,0 3-4 0,0 0-1 0,-3-1 0 16,0-2-8-16,-3 3 0 0,-3 3 0 0,0-4 0 15,-3 1 0-15,-6 0 0 0,-3 2 0 0,0 3 0 16,0 3 43-16,-3 3 3 0,-6-1 1 0,6 6 0 16,-6-1 6-16,1 3 2 0,-1 9 0 15,0-1 0-15,-3 0-5 0,3 6-1 0,-3-1 0 16,0 3 0-16,4-2-18 0,-1 5-4 0,0 0-1 0,6-6 0 16,3 8-12-16,0-4-2 0,3 1-1 0,0 4 0 15,6-1-11-15,0 1 0 0,3 5 0 0,0 2 8 16,3 0-8-16,0 1 0 0,0-1 0 0,0 6 0 15,0-11 0-15,0 8 0 0,0-3 0 0,-3 3 0 16,0-2 0-16,0 2 0 0,-3 0 0 0,0-3 0 16,-3 3-15-16,0-2 5 0,-3 2 1 0,3-5 0 0,-3 2 9 0,-3-5 0 15,-3 0 0-15,3 6 0 0,-3-9 0 0,-6 3 0 16,-2 3 0-16,-1-3 0 0,0-3 0 0,3-2 0 16,0 0 0-16,3-3 8 0,-3 0-8 0,1-5 0 15,-1-3 0-15,0-2 0 0,3-3 0 0,0-5 9 16,0-3-9-16,0-6 0 0,6 1 12 0,-3-8-12 15,4-3 12-15,-1-5-12 0,3-6 8 0,0-4-8 16,6-6 0-16,0-8 0 0,6-8 0 0,0 0 0 16,3-5 0-16,5 2 0 0,1 3 0 0,6 3 0 15,3 2 0-15,-3 1 0 0,3 7 0 0,-4 3 0 16,4 0 0-16,0 5 0 16,3 3-64-16,0 2-9 0,-4 4-3 0,1 4-864 15,0 1-174-15</inkml:trace>
  <inkml:trace contextRef="#ctx0" brushRef="#br0" timeOffset="37481.58">22395 3551 1422 0,'0'0'63'0,"0"0"13"0,0 0-61 0,0 0-15 16,-3 5 0-16,-6 0 0 0,3 1 110 0,-3 2 19 15,-3-1 4-15,0 4 1 0,-6 10-18 0,3-2-4 16,-6-3-1-16,1 10 0 0,-1 11-23 0,-3 0-4 0,-3 3 0 0,-3 5-1 16,4 2-15-16,-4 4-4 15,0 4 0-15,6 1 0 0,0 2-21 0,7 3-5 0,-1-8-1 0,3 0 0 16,3 0-22-16,3-3-5 0,3 3-1 0,0-3 0 15,6-2-9-15,3-1 0 0,0-2 0 0,3-2 8 16,3-4-8-16,3-10-14 0,6 1 3 0,-1-4 1 31,10 0-155-31,0-7-31 0</inkml:trace>
  <inkml:trace contextRef="#ctx0" brushRef="#br0" timeOffset="37927.75">22371 4038 1688 0,'0'0'75'0,"0"0"15"0,0 0-72 0,0 0-18 0,0 0 0 0,0 0 0 15,0 0 94-15,0 0 15 0,0 0 3 0,-3 7 1 16,3 1-20-16,-3 6-4 0,3 2-1 0,3 2 0 15,0 3-17-15,3 6-4 0,-3-1-1 0,3-2 0 16,0 2-28-16,2 4-6 0,1 1 0 0,0 1-1 16,0 0-16-16,3 0-3 0,0 2-1 0,0-2 0 15,-3 5-11-15,3-3 8 0,0 0-8 0,0-2 8 16,3 0-8-16,-4 2 0 0,1-5 0 0,-3 1 0 16,3-4-16-1,-3 1-8-15,0-6-1 0,-3 2-1 0,-3-7-180 0,0 0-36 0,-6 16-7 16,-3-11-2-16</inkml:trace>
  <inkml:trace contextRef="#ctx0" brushRef="#br0" timeOffset="38202.38">22183 4765 1987 0,'6'-16'88'0,"-3"3"18"0,3 0-85 0,0-6-21 16,9-2 0-16,0-3 0 0,3 3 73 0,0-11 11 15,2 3 1-15,1 0 1 0,0-3-6 0,0 3-2 16,0 0 0-16,0 0 0 0,-1-3-21 0,4 6-4 16,0-8-1-16,3 4 0 0,0-1-16 0,2 2-4 15,-2-3-1-15,0 0 0 0,3 0-9 0,-4 3-2 16,4-3 0-16,-3-2 0 0,-3 8-20 0,0-3 0 16,-1-1-12-16,-2 4 4 0,0-1 8 0,-3 4 0 15,0-4 0-15,0 3 0 16,-3 1-18-16,-1 4-8 0,1 1-2 0,-3 4 0 15,0 1-130-15,0 0-26 0,-3 5-6 0,-3 3-1 0</inkml:trace>
  <inkml:trace contextRef="#ctx0" brushRef="#br0" timeOffset="38606.51">22642 5009 1670 0,'0'0'148'0,"0"0"-118"15,0 0-30-15,0 0 0 0,0 0 178 0,-3-6 30 16,3-2 5-16,0-2 2 0,6-1-111 0,0 1-23 15,-1-4-4-15,7 1-1 0,0 0-54 0,3-3-11 16,3 0-3-16,-3 0 0 0,3-2-8 0,-3 2 0 16,3-3 0-16,-1 3 0 0,-2-5 0 0,0 5 0 15,0-2 0-15,3 2 0 0,-3-5 0 0,0 5 0 16,0 3 0-16,-1 2 0 0,-2 3 0 0,-3 0 0 16,-3 6 0-16,0 2-11 0,-3 2 11 0,-3 6 0 15,-3 5 0-15,-3 3 0 0,0-2 11 0,-6 7 4 16,3 3 1-16,-5 2 0 0,2 0 22 0,0 4 5 0,-3-4 1 15,3 6 0-15,-3-6-36 0,6 1-8 0,-3-1 0 0,6-5 0 16,-3 3 0-16,6 0 0 0,3-11 0 0,3 0-872 16,0-2-176-1</inkml:trace>
  <inkml:trace contextRef="#ctx0" brushRef="#br0" timeOffset="39012.94">23103 4821 1785 0,'-6'-11'159'0,"6"11"-127"0,0 0-32 0,0 0 0 16,0 0 119-16,0 0 17 0,0 0 4 0,0 0 1 16,0 0-53-16,0 0-12 0,0 0-1 0,0 0-1 15,3-3-56-15,-3 3-18 0,0 0 10 0,6 0-10 32,0-7-59-32,3 4-17 0,3 0-3 0</inkml:trace>
  <inkml:trace contextRef="#ctx0" brushRef="#br0" timeOffset="39184.28">23305 4847 2260 0,'0'0'100'0,"0"0"21"0,0 0-97 0,0 0-24 16,0 0 0-16,0 0 0 0,0 0 32 0,0 0 2 16,0 0 0-16,3-8 0 0,3 3-17 0,0 5-3 15,0-8-1-15,0 3 0 0,0-1-13 0,6 1 0 16,-3 2-9-16,0-4-709 15,3 1-142-15</inkml:trace>
  <inkml:trace contextRef="#ctx0" brushRef="#br0" timeOffset="39319.74">23487 4813 1843 0,'0'0'164'0,"-6"2"-132"16,0 4-32-16,-3-1 0 0,3-2 124 0,3 2 19 15,3-5 3-15,0 0 1 0,0 0-80 0,0 0-16 0,0 0-3 0,0 0-1 31,0 0-87-31,6 0-16 0,3-8-4 0,3 3-1 0</inkml:trace>
  <inkml:trace contextRef="#ctx0" brushRef="#br0" timeOffset="39915.89">23919 3971 403 0,'3'-13'17'0,"-3"8"5"0,0-3-22 0,0 3 0 0,2-6 0 0,-2 3 0 15,0 3 272-15,0 2 49 0,3-5 11 16,-3 6 1-16,0-1-150 0,0 3-31 0,0 0-5 0,0 0-2 16,0 0-31-16,0 0-6 0,0 0-2 0,0 0 0 15,0 0-31-15,3 5-7 0,-3-5 0 0,6 13-1 16,0 1-14-16,0 7-2 0,0-5-1 0,3 8 0 16,0-3-14-16,3 3-4 0,-3 2 0 0,6 0 0 15,-6-2 4-15,9 5 1 0,-1-2 0 0,1 5 0 16,0-1-29-16,3 1-8 0,-3 0 0 0,3-3 0 15,-3 3 0-15,-4-3 0 0,4 3 0 0,-3-3 0 16,0 0 0-16,0 0 12 0,-3-3-2 0,3 3-1 16,-3-2-9-16,3 2 0 0,-4-3 0 0,1-2 0 15,0 0-31-15,0 0-1 0,0-3-1 0,-3-2 0 16,0-4-3 0,-3 1-1-16,3 0 0 0,-6 3 0 0,0-6-134 15,-3 0-26-15,0 0-6 0</inkml:trace>
  <inkml:trace contextRef="#ctx0" brushRef="#br0" timeOffset="40230.78">23942 4852 1670 0,'3'-13'148'0,"-3"8"-118"0,-3-3-30 0,3 3 0 15,0-3 116-15,0 2 16 16,3-4 4-16,-3 2 1 0,3 0-30 0,0 0-7 0,3-2 0 0,0-1-1 16,0 0-32-16,3 1-7 0,0-3 0 0,3-1-1 15,-3-2-25-15,3-2-5 0,3-1-1 0,2-2 0 16,1 3 4-16,0-11 0 0,6 2 0 0,0-2 0 16,0 3-16-16,-1-6-4 0,-2-5 0 0,3 0 0 15,0 0-12-15,3-3 8 0,2-2-8 0,1 2 0 16,0 3 0-16,-6 0 8 0,3 5-8 0,-4 3 0 15,4 0 0-15,-3 2 0 0,3 6 8 0,-6 0-8 16,-1 3-12-16,-2 2-4 0,-3 3-2 0,-3 2 0 31,-3 0-139-31,-3 3-28 0,0 3-6 0</inkml:trace>
  <inkml:trace contextRef="#ctx0" brushRef="#br0" timeOffset="40877.34">24386 5030 1036 0,'0'0'92'0,"0"-8"-73"0,0 5-19 0,0 1 0 16,0 2 180-16,3-8 33 0,0 5 7 0,0 0 0 16,3-5-92-16,-3 3-18 0,6 0-4 0,0-1-1 15,-3 1-50-15,2-3-11 0,4 0-1 0,-3 0-1 16,0 3 1-16,0-8 0 0,0 5 0 0,3-3 0 15,0-2-23-15,3 5-5 0,0-2-1 0,-3-1 0 16,2 3-3-16,1 0-1 0,-3 0 0 0,0 3 0 16,0 2 0-16,-3-2 0 0,0 5 0 0,-9 0 0 15,0 0 5-15,9 8 1 0,-6-3 0 0,3 3 0 16,-6 0 11-16,0 3 2 0,0-1 1 0,0 3 0 16,-3-2 8-16,0 2 2 0,-6-2 0 0,6 2 0 0,-3-5-26 15,3 3-5-15,-3-1-1 0,0-2 0 0,3 0 4 0,0 0 0 16,0-3 0-16,3-5 0 0,0 0-12 0,0 0 8 15,0 0-8-15,0 0 8 0,0 0-8 0,0 0 0 16,9-5 0-16,0-3 0 0,0 0 0 16,0 0 0-16,3-2 0 0,-3-1 0 0,3 3 0 0,-6-5 0 15,2 5-9-15,1 3 9 0,0-9 0 0,0 6 0 16,-3 3 0-16,0 5 0 0,0-8-11 0,-6 8 2 16,0 0 0-16,0 0 0 0,0 0 9 0,0 0 0 15,3 8 0-15,0 0-8 0,0 0 8 0,-3 3 0 16,0 2 0-16,0-8 0 0,0 8 0 0,0-2 0 15,0 2 0-15,0 3 0 0,0-3 11 0,0 1-3 16,3-7 0-16,-3 4 0 0,0-11-8 0,3 11 0 0,3-1 0 16,-3 1 0-16,0-6 0 0,-3-5-16 15,0 0 3-15,6 5 0 16,3-2-149-16,-3-6-30 0,0-2-5 0</inkml:trace>
  <inkml:trace contextRef="#ctx0" brushRef="#br0" timeOffset="41256.25">24898 3757 1324 0,'6'-5'118'0,"-3"0"-94"16,0 2-24-16,0-5 0 15,-3 8 173-15,0 0 31 0,0 0 5 0,6 0 2 0,3 0-79 0,0 8-16 16,-1-8-4-16,1 8 0 0,0 0-64 0,3 5-12 16,0 3-4-16,0 0 0 0,3 8 24 0,0-6 4 15,-3 6 0-15,0 5 1 0,0 0-5 0,-1 3 0 16,-5 5-1-16,3 5 0 0,-3 1-11 0,-3 2-1 16,0 5-1-16,0-3 0 0,-6 1-22 0,0 5-5 15,-3 3-1-15,-6-1 0 0,3 1-5 0,-5-3-1 16,-1 5 0-16,0-5 0 0,-6 0-8 0,3 2 8 15,-3 3-8-15,3-2 8 0,-2-3-8 0,-1-3 12 16,3 0-12-16,-3-2 12 0,3 0-12 0,3-6 0 16,-3 0 0-16,7-5 0 0,-4 3 0 0,6-3-19 15,-3 0 3-15,3-2 1 16,0-1-122-16,0-2-25 0,0-3-5 0,0-11-1 0</inkml:trace>
  <inkml:trace contextRef="#ctx0" brushRef="#br0" timeOffset="45137.73">2133 6623 1144 0,'0'0'51'0,"0"0"10"0,0 0-49 0,3 0-12 16,-3 0 0-16,0 0 0 0,6 0 148 0,-6 0 26 0,0 0 6 0,0 0 0 16,0 0-76-16,0 0-15 0,0 0-3 0,0 0-1 15,0 0-14-15,0 0-3 0,0 0-1 16,0 0 0-16,0-8-15 0,0 2-4 0,0-2 0 0,3 0 0 16,6 0-15-16,-6 1-3 0,6-1-1 0,0-8 0 15,3 5-3-15,0-2-1 0,2-3 0 0,1 3 0 16,3-3-6-16,0 3-2 0,-3-3 0 0,0 3 0 15,0 2-9-15,0 0-8 0,-1 4 9 16,-2-1-9-16,-3 0 9 0,0 0-9 0,0 5 8 0,0 3-8 16,-9 0 8-16,9 3-8 0,-9-3 8 0,3 5-8 15,6 3 12-15,-9 3-4 0,0-1 0 0,0 1 0 16,0 2 16-16,0 0 4 0,-9 3 0 0,6 0 0 16,-3 2-28-16,3-2 0 0,-6 3 0 0,3-3 0 15,3-3 10-15,-6 3-10 0,6 2 12 0,-9-2-12 0,12 0 0 0,-9 0 0 16,1 0 0-16,2 0 0 0,0-6 0 0,6 1-9 15,-9-1 9-15,9-2 0 0,-6-2 0 0,3-4 0 16,3-2 0-16,0 0 11 0,0 0-11 0,0 0 0 16,0 0 0-16,9-5 0 0,-6-3 0 0,3 3 0 15,3-3 0-15,-3-3 8 0,2 3-8 0,-2-5 0 16,6 3 0-16,-3-4 0 0,-3 4 0 0,3-4 0 16,0-1 8-16,3 1-8 0,3-2 0 0,-9 1 0 15,9-4 0-15,-6 3 0 0,3 0 0 0,-1 0 0 16,7 3 0-16,-9 0 8 0,3 0-8 0,0 2 0 15,-3 1 0-15,3 4 0 0,0-2 0 0,-3 3 0 16,-3-3 0-16,0 6 0 0,3-1 0 0,-1 3 0 16,-2-3 0-16,0 3 0 0,3 3 0 0,-3 0 0 15,-6-3 0-15,6 2 0 0,3 3 0 0,-3 1 0 0,-6 2 0 16,3 0 0-16,3 0 0 0,-6-1 0 0,0 7 0 16,-6-6 8-16,3 2 4 0,-3 3 0 0,3 1 0 0,-6-1 0 15,0-2-2-15,0 2 0 0,6 3 0 0,0-6 0 16,-3 3-2-16,3 1 0 0,-2-4 0 0,2 1 0 15,-6-1 11-15,6-2 1 0,3 0 1 0,0-8 0 16,0 0-21-16,0 0 0 0,0 6 0 0,0-6 0 16,0 0 0-16,0 0 0 0,0 0 0 0,3 2 0 15,6-2 0-15,-1-2 0 0,-8 2 0 0,0-3 0 16,0-2 0-16,9-3 0 0,-3 2 0 0,0-2 0 0,3 1 0 0,-6-1 0 16,9-3 0-16,-3 0 0 15,3 1-8-15,-3-1 0 0,9-2 0 0,-6 0 0 0,6-3 8 16,-10 3 0-16,7-1 0 0,0 1 0 0,0 3 0 0,3 2 9 15,-9-8-1-15,0 8-8 0,3 0 0 16,-3 3 0-16,3-1-12 0,-4 4 3 0,-5-1 9 0,-3 3 0 16,0 0 0-16,9 0 0 0,0 0 0 0,-6 5 0 15,3 3 0-15,0-2-8 0,0 2 8 0,-6-1 0 16,0 7 0-16,-6-6 0 0,6 2 0 0,-3 1 0 16,0 2 0-16,3-2 0 0,-6 2 0 0,3 0 0 15,-3 6 0-15,0-9 0 0,0 3 0 0,3 3 0 16,-5-2 0-16,2 1 0 0,0-1 8 0,0-4-8 15,3 3 10-15,3-2-10 0,-6 0 12 0,3-3-4 16,3-1-8-16,3 1 12 0,-3-2-12 0,0-6 0 16,0 0 8-16,9 2-8 0,0-4 0 0,3-1 0 15,-4 0 8-15,10-2-8 16,-6 0-52-16,6-3-14 0,-6-3-2 0,6 1-838 0,3-1-167 16</inkml:trace>
  <inkml:trace contextRef="#ctx0" brushRef="#br0" timeOffset="45394.05">3267 6419 1958 0,'0'0'174'0,"0"0"-139"0,0 0-35 0,0 0 0 16,0 0 107-16,0 0 14 0,0 0 3 0,0 0 1 0,0 0-21 0,6 0-5 15,3 0-1-15,-3 0 0 0,3 0-62 0,0 0-13 16,3 0-3-16,-6-3 0 0,9 1-5 0,-6-1-2 16,5 0 0-16,-2-2 0 0,3 2 4 0,-6 1 1 15,6-1 0-15,-3-2 0 16,-3 5-46-16,0-3-10 0,0 0-2 0,-3 3-808 16,0 0-163-16</inkml:trace>
  <inkml:trace contextRef="#ctx0" brushRef="#br0" timeOffset="45630.41">3166 6620 345 0,'0'0'31'0,"0"0"-31"0,0 0 0 0,0 0 0 15,0 0 408-15,0 0 76 0,0-5 16 0,3 2 2 16,3-2-336-16,0-1-67 0,3 4-14 0,0-4-2 15,3 4-44-15,-3-4-9 0,2 4-2 0,4-1 0 16,-9 3-16-16,9-2-4 0,-6-1-8 0,3 3 12 16,-3 0-12-16,0 0 0 0,3-3 0 0,-6 3 0 15,3 0-9-15,0 0 9 0,-1 0 0 0,1-2-765 16,0 2-147-16</inkml:trace>
  <inkml:trace contextRef="#ctx0" brushRef="#br0" timeOffset="46036.46">3297 6178 1875 0,'0'0'83'0,"0"0"17"0,0 0-80 0,0 0-20 16,0 0 0-16,0 0 0 0,0-8 66 0,0 8 9 16,6-5 1-16,-3 0 1 0,3-1-5 0,3 1 0 0,-3-3-1 0,6 3 0 15,-9-3-29-15,5 0-6 0,4 0 0 0,0 0-1 16,-3 0-15-16,6-3-4 16,-3 6 0-16,3-8 0 0,0 2-8 0,0-2-8 0,0-3 12 15,-1 3-12-15,1 2 0 0,-3 3 0 0,-3-5 0 0,-3 3-12 16,0 2 12-16,3 2 0 0,-6 1 0 0,3 2 0 15,-6 3 0-15,0 0 0 0,0 0 0 0,0 0 0 16,6 8 32-16,0 3 0 0,-6 2 0 0,0 3 0 16,0 0-6-16,0 3-2 0,-6-1 0 0,6 1 0 15,-3-1 13-15,0-2 3 0,3 2 0 0,0-2 0 16,0 0-32-16,0-3-8 0,3 3 0 0,0-5 0 16,3 2 0-16,-6-2 0 0,3-1 0 0,3-4 0 15,-3 2-86-15,0-3-18 0,-3-5-4 0</inkml:trace>
  <inkml:trace contextRef="#ctx0" brushRef="#br0" timeOffset="49397.97">4532 6033 864 0,'0'0'76'0,"0"0"-60"16,0 0-16-16,0 0 0 0,-3 5 171 0,3 3 31 15,-3 0 6-15,0 2 2 0,3 6-68 0,-6-3-14 16,-3 1-2-16,3 7-1 0,-3 3-33 0,-2 7-6 15,2-2-2-15,-9 3 0 0,6 0-16 0,-3-3-4 0,0 11-1 16,3-3 0-16,-3 5-35 0,3-5-8 0,-2 0 0 0,-1-2-1 16,0-6-19-16,6-6 10 0,-6 1-10 0,9 0 8 15,-6 0-8-15,6-3-12 0,0-2 2 16,0-1 1 0,6-5-44-16,-6-5-9 0,3-2-2 0,3-6-682 0,0 0-137 0</inkml:trace>
  <inkml:trace contextRef="#ctx0" brushRef="#br0" timeOffset="49878.53">4535 5935 1540 0,'0'0'68'0,"0"0"15"0,0 0-67 0,0 0-16 16,0 0 0-16,0 0 0 0,-3-6 117 0,3 6 20 15,0 0 4-15,0 0 1 0,0 0-47 0,0 0-10 16,3-2-1-16,-3 2-1 0,0 0-24 0,9-3-5 16,0-2-1-16,-9 2 0 0,0 3-18 0,9 0-4 15,3 0-1-15,-12 0 0 0,0 0-2 0,6 0-1 16,3-5 0-16,0 0 0 0,0 2 0 0,-3 0 0 16,5 3 0-16,-5-2 0 0,3 2-4 0,0-6-1 15,0 4 0-15,3-1 0 0,0 0-8 0,3 3-2 16,-3-8 0-16,6 6 0 0,-3-4-12 0,2 4 0 15,7-3 8-15,0 2-8 0,-3-2 0 0,3-1 11 16,2 1-11-16,-5 0 10 0,3-1-10 0,3 4 0 16,-9-4 0-16,3 4-11 0,-7 2 11 0,-2 2 0 15,3 4 8-15,-9-1-8 0,0 3 0 0,-3 3 0 16,-3-1 0-16,-6 6 0 0,3 5 0 0,-3 0 0 0,-9 6 0 16,1-1 0-16,-1 9 0 0,0-4 0 0,-3 1 0 15,-3 3 0-15,0 2 28 0,9-3 5 0,-3 3 1 0,4 0 0 16,-4 3-34-16,6-1 0 0,-3 6 0 0,3-5 0 15,-3-5 0-15,0-1-17 0,6-2 1 16,-6-8 1-16,6-3 15 0,3 0 0 16,-6-5 0-16,3 2 0 0,3-5 0 0,0 1-17 0,0-4 1 0,0 4 1 15,3-9-109 1,0-5-23-16,0 0-4 0,0 0-1036 0</inkml:trace>
  <inkml:trace contextRef="#ctx0" brushRef="#br0" timeOffset="50108.66">4395 6437 1843 0,'-9'-8'164'0,"3"6"-132"16,0-1-32-16,3 3 0 0,3 0 135 0,0 0 20 16,0-8 4-16,6 3 1 0,0 2-26 0,6-2-5 15,-3-3-1-15,9 3 0 0,3 2-95 0,3 0-19 16,2-5-4-16,4 6-1 0,0-9-9 0,0 6-12 0,0-6 2 0,2 3 1 15,-2 0 22-15,-3 3 5 0,0 3 1 0,2-4 0 32,-2 1-84-32,-3 5-17 0,0 0-3 0,-3 0-1139 0</inkml:trace>
  <inkml:trace contextRef="#ctx0" brushRef="#br0" timeOffset="50535.61">5080 6321 1728 0,'0'0'153'0,"0"0"-122"15,0 0-31-15,0 0 0 0,0 0 147 16,0 0 23-16,0 0 5 0,0 0 1 0,0 10-47 0,-6-2-9 16,0 3-1-16,3 0-1 0,0 4-50 0,0-1-9 15,-3 2-3-15,3 2 0 0,-9 1-16 0,3 2-3 16,-3-3-1-16,0-2 0 0,7 0-12 0,-10 3-4 15,9-1 0-15,-6-5 0 0,9 1-11 0,0-7-9 16,0 1 12-16,3 0-12 0,0-8 8 0,0 0-8 16,0 0 0-16,12 0 0 0,3-2 0 0,0-1 0 15,-1-5 0-15,1 0 0 0,-3-2-8 0,0-4-9 16,3-1-2-16,-3-4 0 16,3 3-14-16,0-2-3 0,0 2-1 0,-1-5 0 0,4-1 14 0,3 7 3 15,-6-1 1-15,3 2 0 0,-3 4 19 0,0 2-10 16,-1 0 10-16,-2 8-8 0,-3 0 8 0,-3 8 0 15,-3 0 0-15,0 8 8 0,-6 0 11 0,0 2 2 16,-3 3 1-16,-3 0 0 0,3 1 2 0,0-4 1 0,-2 3 0 0,2-7 0 16,0-1-8-16,3 3-1 15,0-3-1-15,3 3 0 0,-3-6-15 0,3 1 9 0,6-6-9 0,0 3 8 16,3-3-8-16,-3-5 0 16,2 3 0-16,1-6 0 15,3 3-65-15,3-2-15 0,-3-4-4 0,6-1-808 0,-3-1-163 0</inkml:trace>
  <inkml:trace contextRef="#ctx0" brushRef="#br0" timeOffset="50922">5547 6260 1785 0,'0'0'159'0,"-9"3"-127"0,0-3-32 0,0 0 0 0,0 0 198 15,4 2 34-15,-7 1 6 0,6 0 2 0,6-3-120 0,0 0-24 16,0 0-5-16,0 0-1 0,0 0-54 0,6 5-10 15,6-5-2-15,-7-5-1 0,10 5-10 0,-3-3-1 16,6-5-1-16,-6 5 0 0,3 1-11 0,3-4-12 16,3 4 2-16,-1-3 1 0,-2 2 9 0,0 0 16 15,0-2-4-15,0 2-1 0,-3 6-11 0,0-3 0 16,-3 3 0-16,-4-1 0 0,1 1 0 0,-3 0 0 16,-6 2 0-16,6 3 0 0,-6 0 0 0,-6 5 0 15,6-2-10-15,-12 4 10 0,1 1 0 0,-1 3 0 16,-3-3 0-16,0 5 0 0,-3-3 0 0,0 6 0 15,3 0 0-15,-3 0 0 0,1 0 0 0,2-3 8 16,3 3-8-16,-3-6 10 0,0 1 2 0,3-9 0 16,3 6 0-16,0-3 0 0,3 1 0 0,0-4 1 15,3 3 0-15,6-2 0 0,-3 0-13 0,3-6 0 16,3 0 0-16,-6-5 0 0,9 3 0 0,3-3 0 0,6 0 0 0,-9-3 0 16,9-2-13-16,0 0-6 0,-1-3-1 15,4 0 0 1,3 0-153-16,-3 0-31 0,-3-3-7 0,6-2-967 0</inkml:trace>
  <inkml:trace contextRef="#ctx0" brushRef="#br0" timeOffset="51437.64">6009 6488 2296 0,'0'0'102'0,"0"0"21"0,0 0-99 0,0 0-24 16,0 0 0-16,0 0 0 0,0 0 73 0,8 0 10 15,-5-6 1-15,9 4 1 0,-6-4-33 0,3 4-6 16,0-12-2-16,0 7 0 0,0-4-28 0,3 0-7 16,0 3-1-16,-3-2 0 0,-3-3-8 0,0 2 0 15,3-2 0-15,-3 0 0 0,-3 5 0 0,0-3 0 16,0-2 0-16,-3 2 0 0,0 1 0 0,-3-1 8 16,-3 1-8-16,0-1 8 0,0-2-8 0,-3 2 0 15,0 1 0-15,0 2 0 0,0 5 0 0,-3 3 12 16,-3 3-12-16,-3 2 12 0,3 3 26 0,-5 5 6 15,2 3 0-15,-3 2 1 0,0 6 5 0,-3 0 1 16,3 3 0-16,1-4 0 0,5 4-31 0,3-1-5 16,3 1-2-16,3-3 0 0,0-3-13 0,3 0 0 15,6-3 0-15,3-2 0 0,0-3 0 0,6 1 0 16,0-6 0-16,3 0 0 0,-1-6 8 0,4 1-8 16,0-3 0-16,0-5 0 0,0-1 0 0,-3-4 0 15,3 2-13-15,-1-5 4 16,-2-1-23-16,0-2-5 0,-3 1-1 0,3-4 0 15,-3 1 22-15,0-4 4 0,-3 4 0 0,0-1 1 0,-3 3 11 0,0 1 0 16,0-1 0-16,0 5 0 0,-4 6 0 0,1 0 9 0,-3 5 0 0,0 0 0 16,0 0 26-16,-3 7 5 0,-2 1 0 0,-1 3 1 15,0 5-14-15,0 2-3 0,-3-2-1 0,6 3 0 16,0-1-7-16,0 1 0 0,3-6-1 0,0 3 0 16,3 0 1-16,3-3 1 0,0-2 0 0,0-1 0 15,0-5-29-15,3 3-7 0,2-5-1 0,4 0 0 16,0-3-144-16,3-3-30 0,15-8-6 15,-9-2 0-15</inkml:trace>
  <inkml:trace contextRef="#ctx0" brushRef="#br0" timeOffset="52202.3">6610 6035 918 0,'0'-10'20'0,"0"10"4"0,3-6 0 0,0-2 3 0,-3 3-27 0,3 0 0 0,-3-1 0 0,0 1 0 16,3 0 72-16,0 2 8 0,0-5 3 0,3 6 0 16,0-4 62-16,0 6 13 0,-3-5 2 0,2 2 1 0,4 1-45 15,-3 2-10-15,0 0-2 0,3 0 0 0,0 0-22 0,-3 0-5 16,3-3-1-16,-3 3 0 0,6-5-31 0,0 2-6 15,0-2-2-15,3 0 0 0,2-3-13 0,1-3-4 16,0-5 0-16,0 0 0 0,-3 3-1 0,3 0-1 16,0-6 0-16,-3 3 0 0,2-2-18 0,-5 2 8 15,-3-2-8-15,3 2 0 0,-6 0 14 0,0 0-4 16,-3 0-1-16,0 0 0 0,0 0 6 0,-6 0 1 16,-3 1 0-16,0 1 0 0,-6 1-16 0,0 5 11 15,-3 3-11-15,1 0 10 0,-7 2 17 0,0 11 3 16,-6 0 1-16,0 8 0 0,-3 2-2 0,1 9 0 15,-1 2 0-15,-3 3 0 0,3 2-15 0,1 3-3 16,-1 8-1-16,3 3 0 0,0-6-2 0,7 6-8 16,-1-1 12-16,-3 3-4 0,3-2 0 0,0 0-8 15,0 5 12-15,6-3-4 0,1-3-8 0,5-4 0 0,3-3-10 16,0-3 10-16,6-8 0 0,6-8 0 0,0 0 0 0,3-8 0 16,2-5 0-16,4-3 0 0,3-5 0 15,3-5 0-15,0-3 0 0,0-5 0 0,0-3 0 0,5-2 0 16,7-4 0-16,-6 1 0 0,-3 0 0 0,0 5 0 15,-4 0 0-15,1 6 0 0,-3 2 0 0,-6 8 0 16,0 0-9-16,-6 0 9 0,-3 5-8 0,-3 6 8 16,0 7 0-16,-3 1 0 0,-3 2 0 0,0 3 0 15,3-3 13-15,-3 0 5 0,0 3 1 0,0-6 0 16,6 1-19-16,0-3 0 0,0-3 0 0,3 0 0 16,3-5 10-16,0-5-10 0,6-1 8 0,6-4-8 15,0-1 0-15,-1-5 0 0,4-2 8 0,0-4-8 16,3-4-49-16,-3-3-12 0,3-3-3 0,2-3 0 15,1-2-90-15,-3 0-18 0,6-2-4 0,-3-4-597 16,-1 3-119-16</inkml:trace>
  <inkml:trace contextRef="#ctx0" brushRef="#br0" timeOffset="52443.58">7455 5501 1440 0,'0'0'128'0,"0"0"-103"15,0 0-25-15,0 0 0 0,-6 5 237 0,-3 0 43 16,3 6 8-16,-6 2 1 0,3 3-123 0,-2 2-25 15,-4 6-5-15,3 3 0 0,-6-1-56 0,0 6-12 16,-3 5-1-16,0 0-1 0,-2 5-24 0,-1 3-5 16,0 3-1-16,3 0 0 0,-9 5-7 0,7 2-1 15,-4-5-1-15,6 3 0 0,3 3-15 0,3-6-4 16,-3 0 0-16,6 1 0 0,6-6-8 0,3-8 0 16,1 0 0-16,2-8 8 0,2-3-8 0,4-5 0 15,0-5 0-15,3-2 0 0,6-4 0 0,0-5-9 0,6-2 0 16,-3-3 0-1,-3-5-83-15,3-1-17 0,-1-4-3 0,4-1-840 0,3-5-168 0</inkml:trace>
  <inkml:trace contextRef="#ctx0" brushRef="#br0" timeOffset="53303.71">7881 6456 1591 0,'0'0'70'0,"0"0"15"0,0 0-68 0,0 0-17 0,0 0 0 0,0 0 0 16,0 0 116-16,3 5 19 0,-3-5 4 0,0 0 1 15,0 0-44-15,0 0-9 0,0 0-2 0,3-5 0 16,3 0-32-16,0-3-6 0,0 0-2 0,3-3 0 16,-6 1-17-16,2-1-3 0,4-2-1 0,-3-1 0 15,-3 1-15-15,3 0-9 0,0-3 10 0,0 3-10 16,-3-3 27-16,-3 3-1 0,-3 2 0 0,3-2 0 16,-3 0-5-16,3 0-1 0,-9-1 0 0,0 6 0 15,3 3 4-15,-3-3 0 0,-2 5 0 0,-4 3 0 16,3 6 4-16,-6 2 2 0,-3 2 0 0,0 4 0 15,-3 1-17-15,4 7-3 0,-10 4-1 0,6 0 0 0,0 1 4 16,3-1 1-16,4 6 0 0,5 0 0 0,0-3-14 0,6 0 0 16,3-5 0-16,0-3 0 15,3-2 0-15,-3-4 0 0,3 4 0 0,3-6 0 0,0 0 0 0,6-2 0 16,3 0 0-16,5-1 0 0,4-4 25 0,0-6 3 16,3 0 0-16,3-8 0 0,-3 0-20 0,2-3-8 15,-2-2 0-15,3-6 8 0,-3-2-8 0,3 3 0 16,2-14 9-16,1 0-9 0,0-8 28 0,-3 1 2 15,8-6 0-15,1 2 0 16,-3 9-75-16,0-3-15 0,2-3-4 0,-2 3 0 0,-3-10 64 0,-3-4 0 16,2-9 12-16,1-1-2 15,-3 8-30-15,-3 2-5 0,5 1-2 0,-2 3 0 0,-6 2 14 0,-6 13 2 16,0 3 1-16,0 0 0 0,-3 2 10 0,0 9 0 16,-4-4 0-16,1 7 0 0,-3 4 0 0,-3-2 0 0,3 5 0 15,-6 5 8-15,0 3 27 0,0 0 5 16,-9 3 2-16,0 10 0 0,-2 6-24 0,-1 4-5 15,-3 4-1-15,0 2 0 0,-3 5 8 0,0 1 2 0,-6 2 0 0,1 10 0 16,-1-2-2-16,-6 8-1 0,3 0 0 0,-6 5 0 16,-2-2-4-16,-1 0-1 0,3 4 0 0,-2 1 0 15,5-8-28-15,6-3-6 0,9 1 0 0,-3-6-1 16,6-6 38-16,0-7 8 0,9-3 2 0,0-2 0 16,6-3-27-16,3-9 0 0,3-1 8 0,3-9-8 15,0-2-32-15,6-3-9 0,0-3-2 0,3 0 0 16,2-5-109-16,-2 0-23 0,0-5-4 15</inkml:trace>
  <inkml:trace contextRef="#ctx0" brushRef="#br0" timeOffset="53851.99">8449 6374 633 0,'0'0'56'0,"-3"5"-44"0,-3 0-12 0,0 3 0 0,1 0 399 0,-1 3 77 15,3-3 16-15,-3 0 4 16,3 2-289-16,3-2-58 0,0 0-11 0,0 0-2 0,3-3-89 0,0 1-18 15,-3-6-3-15,9 0-1 0,-1 0-7 0,4-11-2 16,0 3 0-16,3-2 0 0,-3-6-6 0,3 0-2 16,-3-5 0-16,0 5 0 0,-6-11 0 0,0 6 0 15,0 3 0-15,-3-1 0 0,0 1-8 0,-3 2 0 16,-3 0 0-16,3 3 0 0,-3 2 0 0,3 0 0 0,-6 4 0 16,0 1 0-16,-3 1 12 0,-3 5 0 0,-3 5 0 0,0-2 0 15,-3 5 8-15,3 5 1 0,-2 6 1 0,-1 2 0 16,0 5-5-16,3 1-1 0,0 4 0 15,3 4 0-15,3-6-16 0,3-3 8 0,0 3-8 0,3-2 0 16,3-1 0-16,3-4 0 0,6-4 0 0,0 1 0 16,3-9 0-16,3-2 0 0,0-3 0 0,6 1 0 15,2-4 0-15,1-4-17 0,3 2 1 0,-3-6 1 32,-3 1-18-32,0-3-4 0,2 0-1 0,1 0 0 0,-3-2 17 0,0 2 3 0,0 0 1 0,-6 3 0 15,-1-3 8-15,-2 2 9 0,-12 6-13 0,12-2 5 16,-12 2 8-16,0 0 0 0,0 0 0 0,3 2 0 15,0 4 0-15,-3 2 19 0,0 0-3 0,-6 2-1 0,0 1 15 16,0 2 3-16,0-3 1 0,-3 4 0 0,1-1-4 0,2-2-1 16,0-4 0-16,0-4 0 0,3 2-10 0,3-5-3 15,0 0 0-15,0 0 0 0,9-5-4 0,3-3 0 16,-1-5-1-16,1-3 0 0,0 0-11 0,-3 0 10 16,3-5-10-16,0 0 10 0,-3-3-10 0,3 0 0 15,3-2 0-15,-3 2 0 0,5 3 0 0,-2-3 0 16,3 3 0-16,0 0 0 0,0 0 0 0,0 5 0 15,0-3 0-15,0 6 0 0,-4 0 0 0,-2 5-14 16,3 0 2-16,-6 3 0 16,3-1-121-16,-3 4-24 0,-3 4-5 0</inkml:trace>
  <inkml:trace contextRef="#ctx0" brushRef="#br0" timeOffset="54424.03">9777 6366 345 0,'-6'-8'15'0,"6"8"4"0,-3-3-19 0,3 3 0 16,-3-2 0-16,3 2 0 0,0 0 480 0,0 0 92 15,-3 2 18-15,0 6 4 0,0 3-392 0,0 2-78 16,-3 3-16-16,0 2-4 0,3 1-46 0,-3 2-10 16,0 0-1-16,0 0-1 0,0-2-18 0,3 0-4 15,0-4-1-15,3 1 0 0,-3 0-23 0,6-3 0 16,0-2 0-16,-3-11 0 0,0 0 0 0,12 3 0 15,0-3 0-15,0 0 0 0,3-6 18 0,0-4-1 0,0-1 0 0,3-2 0 16,2 0-27-16,-5-6-6 0,-3 1 0 16,-3 2-1-16,3 0 17 15,0-3 0-15,6-2 0 0,-6 3 0 0,3-6 17 0,0 3 7 0,-4 5 2 16,4-13 0-16,0 8-26 0,0 2 0 0,-3 1 0 0,0 7 0 16,-3-5 0-16,0 5-12 0,-3 4 0 0,3 1 1 31,-9 6-106-31,0 0-22 0,0 0-4 0,0 0-1119 0</inkml:trace>
  <inkml:trace contextRef="#ctx0" brushRef="#br0" timeOffset="55006.7">10220 6421 1152 0,'0'0'102'0,"0"0"-82"15,0 0-20-15,0 0 0 0,0 0 260 0,0 0 48 16,0 0 10-16,0 0 2 0,0 0-177 0,0 0-35 15,0 0-8-15,0 0 0 0,6-2-51 0,0-3-9 16,0-1-3-16,0-4 0 0,6-1-22 0,-3-2-5 16,3-3-1-16,-3 3 0 0,3-3 5 0,-3-5 1 15,-6 5 0-15,3 0 0 0,3 0-15 0,-6 3 0 16,-3 2 0-16,0 1 0 0,-3-1 0 0,-6 3 0 16,0 0 0-16,-3 3 0 0,-3 2 33 0,0 3 4 15,0 0 1-15,3 3 0 0,-3 2 2 0,0 3 0 16,1 3 0-16,-4 2 0 0,3 3-13 0,0 5-3 15,0-2 0-15,0 7 0 0,3 0-13 0,3 1-3 0,3-3-8 16,3 2 12-16,3-5-12 0,3 0 0 0,3-2 0 0,6-3 0 16,0-6 0-16,3 1 0 0,-3-3 0 0,9-3 0 15,6-2 0-15,-1 0 0 0,1-6 0 0,0 0 0 16,-3-5 0-16,3 0-10 0,-1-2 2 0,1 2 0 16,-3-3-10-16,0 3-2 0,-3-2 0 0,-4-1 0 15,4 1 20-15,-9 2-12 0,0 2 12 0,-6 4-10 16,-6 2 10-16,0 0 0 0,0 0 0 0,0 10 0 15,-3 4 0-15,-3-1 0 0,0 3 0 0,-3 0 0 16,-3 2 11-16,3 1 1 0,-2-4 0 0,2-1 0 16,0-6 0-16,3 0 0 0,3-3 0 0,3 0 0 15,0-5-12-15,0 0 8 0,6 3-8 0,3-6 8 0,0 0-8 16,-1-4 10-16,1-1-10 0,3 0 10 0,0-6-10 16,-3 1 10-16,3-5-10 0,-3-3 10 0,0-3-10 0,0 3 0 15,3-6 0-15,-3 3 8 0,0-2-8 0,3-1 0 16,-1 1 0-16,-2-1 0 0,6 4 0 0,-6 7 0 15,3 0 0-15,-3 0 0 0,0 3 0 0,0 0 0 16,-6 7 0-16,6-2 0 0,-3 3 0 0,0 5 0 16,0-5 0-16,-3 5 0 0,3 5-8 0,-3-2-4 15,2 7-1-15,-2-7 0 16,0 5-127-16,3-3-26 0,3 0-5 0,-3 3-1 0</inkml:trace>
  <inkml:trace contextRef="#ctx0" brushRef="#br0" timeOffset="55473.8">11057 6276 518 0,'0'0'23'0,"0"0"5"0,0-8-28 0,3 3 0 0,-3 2 0 0,3-2 0 15,-3-1 402-15,3 1 75 0,0 0 15 0,-3 0 4 16,3-1-346-16,-3-2-69 0,0 0-13 0,-3 3-4 15,0 0-15-15,3 5-3 0,-3 0-1 0,-6 0 0 16,3 0 13-16,-3 0 2 0,-3 0 1 0,3 2 0 16,-3 1 4-16,3 2 1 0,-3-2 0 0,0 0 0 15,-2-1-20-15,2 4-4 0,0-1-1 0,0 0 0 0,-3-2-13 0,3 0-4 16,3 2 0-16,-3 3 0 0,6 2-15 0,0 1-9 16,3-8 10-16,0 5-10 0,0 5 0 0,6-3 0 15,0-2 0-15,3 3 0 0,0 2 0 0,3-2 0 16,0-3 0-16,3 5 0 0,0-3 0 0,-3 4 0 15,3-6 0-15,0 5 0 0,0 0 0 0,-3 3 0 16,-1-3 0-16,-2 0 0 0,0 1-11 0,0 1 2 16,-6-1 0-16,0-4 0 0,0 4 9 15,0-4 0-15,-3 3 0 0,-3-2-8 0,3 2 8 0,-6-2 0 16,4 2 0-16,-4-2 0 0,-3-1 0 0,0-2 0 16,0-3 0-16,-6 1 0 0,3-1 9 0,-3-2-9 15,-3-3 12-15,1 2-12 0,-1 4 20 0,3-12-4 16,-6 4 0-16,3-6 0 0,3 2-8 0,-2-2-8 15,-1 0 12-15,3-5-12 0,6 0 0 0,-3-3 0 0,3-2 0 16,3-1 0 0,0-2-68-16,6 0-15 0,0 0-2 0,3-3-887 0,0 3-178 0</inkml:trace>
  <inkml:trace contextRef="#ctx0" brushRef="#br0" timeOffset="56028.5">11390 6400 403 0,'0'-8'17'0,"0"6"5"0,0-1-22 0,0-2 0 15,3 2 0-15,-3 0 0 0,0 3 231 0,0 0 41 16,0 0 9-16,0 0 2 0,0 0-99 0,0 0-20 16,0 0-4-16,0 0-1 0,0 0-35 0,0 0-8 15,0 0 0-15,0 0-1 0,0 0-39 0,0 0-7 16,0 0-1-16,0 0-1 0,0 0-3 0,0 0 0 15,0 0 0-15,0 0 0 0,3 0-30 0,0-2-6 16,0-3-2-16,0-3 0 0,-3 2-16 0,3-4-10 16,3-1 12-16,-3 3-12 0,-3-2 9 0,0-1-9 15,3 0 0-15,-3 1 9 0,-3 2-9 0,0-5 12 16,-3-1-12-16,0 4 12 0,-3-1-12 0,-3 3 0 0,-3-2 0 16,0 4 8-16,-5-1 0 0,2 1 0 0,-3 6 0 15,3 0 0-15,0 3 17 0,0 5 3 0,-2 2 1 0,-1 6 0 16,0 3-13-16,3 2-2 0,0 5-1 0,3 1 0 15,0 2-1-15,3 0 0 0,4 6 0 0,2-4 0 16,0 1-12-16,6-3 0 0,0 0 8 0,3-10-8 16,3-3 0-16,3-1 0 0,2 1 0 0,7-2 0 15,3-6 0-15,6-3 0 0,0-5 0 0,17-3 0 0,1-2-17 16,-3-8-7-16,5-3 0 0,-5-5-1 16,-3-6-233-16,-4-5-46 0,46-42-10 0,-22 16-2 15</inkml:trace>
  <inkml:trace contextRef="#ctx0" brushRef="#br0" timeOffset="56572.86">11860 5726 2602 0,'0'0'57'0,"-2"8"12"0,-4-1 3 0,0-1 1 0,0-1-58 0,3 3-15 15,3 0 0-15,6-3 0 0,0-2 44 0,0 0 7 16,5-3 1-16,4 0 0 0,0-3-32 0,3-2-7 15,3-1-1-15,3-4 0 0,0-1-12 0,2-5 8 16,4 3-8-16,-3-8 0 0,0 0 0 0,-1 0 0 16,-2-1 0-16,3 1 0 0,-6-3 0 0,0 3 0 15,-3 0 0-15,-4 3 0 0,-2-1 0 0,-6 0 0 0,0-2 0 0,-6 3 0 16,-6-1 0-16,0 3 0 0,-6-2 0 16,1 5 0-16,-1 2 0 0,-3 6 0 0,-3 5 0 15,0 5 0-15,-6 6 22 0,-3 2 8 0,1 13 2 16,-7 3 0-16,0 3-2 0,3 5 0 0,-5 3 0 0,-7 8 0 15,-3-3 2-15,7 5 0 0,-4 3 0 0,-3 5 0 16,4 5-16-16,5-2-4 0,3 0 0 0,3 0 0 16,10-5-4-16,2-1-8 0,3 1 11 0,3-3-11 15,6-6 8-15,6-7-8 0,0-3 0 0,3-5 0 16,6-9 0-16,0-4 0 0,6-3 0 0,3-8 0 16,5-3-25-16,1-5-9 0,-3-5-2 0,0-6 0 15,6-2 36-15,-6 0 16 0,-1-3-2 16,4-3 0-16,-3-2-33 0,3 0-6 0,-6 0-2 0,3 2 0 0,-7 3 27 0,4-2 16 15,-3 2-3-15,-6 6 0 0,0 4-13 0,-9 6 0 16,0 0-12-16,3 8 12 0,-6 3 0 0,0 7 12 16,0 3 0-16,-3 3 0 0,0 3 9 0,3-3 2 15,0-1 0-15,0 1 0 0,0-3-13 0,3-2-2 16,3-6-8-16,0 0 12 0,0 1-12 0,3-7 0 16,0-1 0-16,-6-6 0 0,12 2 0 0,0 1 0 15,0-6 0-15,3-2 0 16,-3 0-80-16,2-3-20 0,1-3-3 0,3-5-1 15,0 1-161-15,-3-1-33 0,21-29-6 0,-16 16-2 0</inkml:trace>
  <inkml:trace contextRef="#ctx0" brushRef="#br0" timeOffset="56714.58">12233 6318 403 0,'0'11'36'0,"-3"-6"-36"0,-3 0 0 0,-3 3 0 16,0 3 390-16,3-3 71 0,-3 5 15 0,3-2 2 16,-6-1-266-16,9 4-54 0,3-1-10 0,-3 3-3 15,-3-3-65-15,3 3-12 0,-3-6-4 0,3 4 0 16,3-4-51-16,0-2-13 15,0 0 0-15,3 0 0 0,-3-3 0 0,3 1 0 0,0-1 0 0,-3-5 0 16,0 0-253-16,0 0-54 0</inkml:trace>
  <inkml:trace contextRef="#ctx0" brushRef="#br0" timeOffset="56872.15">12417 5927 2188 0,'0'0'48'0,"-6"2"11"0,-3 4 1 0,0 2 1 0,3-1-49 0,-3 4-12 16,3-3 0-16,-2 5 0 0,5 0 0 0,3-2 0 15,0 0 0-15,0 2-970 16</inkml:trace>
  <inkml:trace contextRef="#ctx0" brushRef="#br0" timeOffset="57202.28">12432 6474 1900 0,'0'0'84'0,"0"0"18"0,0 6-82 0,0-1-20 0,0-5 0 0,0 0 0 16,0 0 107-16,6-3 17 0,0-2 3 0,6 0 1 16,-3-11-73-16,0 3-15 0,3-1-2 0,2-1-1 15,-2-1-23-15,3 2-5 0,-3-1-1 0,0-1 0 16,-3-3 5-16,0 3 1 0,-3 0 0 0,0 1 0 15,-6-1 26-15,0 0 4 0,0 3 2 0,-3 2 0 16,-3 3 10-16,0 3 1 0,-6 2 1 0,0 6 0 16,-6 2 10-16,3 6 1 0,-2 4 1 0,-1 4 0 15,0 2-35-15,3 3-7 0,0 2-2 0,-3 1 0 16,3 5 2-16,0-3 0 0,3-3 0 0,7 1 0 16,-4-4-20-16,9 1-8 0,0-3 0 0,6 1 8 15,0-12-8-15,2 1 0 0,4-1 0 0,0 1 8 16,3-6-34-16,3-2-7 0,0-6-2 0,6 1 0 15,2-6-117-15,1 0-23 0,-3 0-5 0,3-5 0 0</inkml:trace>
  <inkml:trace contextRef="#ctx0" brushRef="#br0" timeOffset="57991.35">12843 6458 2419 0,'0'0'53'16,"0"0"11"-16,0 0 3 0,3 6 1 0,-3-6-55 0,0 0-13 0,0 0 0 0,6 8 0 16,-6-8 54-16,6 0 8 0,3 0 2 0,-3-6 0 15,2 1-14-15,4-3-2 0,-3-2-1 0,6-1 0 16,-3 0-24-16,0-2-5 0,0 3-1 0,3-4 0 0,-3 4 2 0,0-3 0 15,-3-1 0-15,-1-2 0 16,1 3-19-16,-3 0 0 0,0 0 0 0,-3 2 0 0,0 1 0 0,-6-1-9 16,0 0 1-16,-3 1 0 0,0-1 8 0,-3-2 0 15,-2 2 0-15,-1 1 0 0,-3 2 0 0,3 5 9 16,-6 3-1-16,3 3-8 0,-3 5 8 0,-3 5-8 16,1 8 0-16,-1 3 0 0,-6 3 13 0,3 2-1 15,-6 2 0-15,4 6 0 0,2 3-3 0,6-5-1 16,-3 2 0-16,6-11 0 15,6 1-8-15,3 2 12 0,0-11-12 0,6 1 12 0,6-1-12 0,3-2 0 16,3-5-10-16,6 5 10 0,6-14 0 0,0-2 0 0,2-2-8 16,1-6 8-1,0 0-34-15,0-8-4 0,3-5-1 0,2-3 0 0,1-5 39 0,-3-3 0 0,3-8 0 0,2-5 0 32,-5 0-67-32,6 3-5 0,-1-3-2 0,1 3 0 15,-6-1-3-15,-9 6-1 0,3-2 0 0,-4-9 0 16,4-2-23-16,0-6-5 0,0 3-1 0,3-5 0 15,-4 0 17-15,7-14 3 0,0 9 1 0,-3 2 0 0,-3 5 86 16,-4 9 21-16,-2 10 3 0,0 0 0 0,-3 10 59 0,-3 9 12 16,-6 2 2-16,0 3 1 0,0 5 22 0,-6 5 5 0,0 3 1 0,0 0 0 15,-9 11-8-15,0 2-2 0,-6 5 0 0,0 4 0 16,3 7-56-16,-3 5-12 0,-2 3-3 0,-1 8 0 16,-3 0-3-16,-3 3-1 0,-3 7 0 0,3 6 0 15,-2 0-14-15,2 0-3 0,-6 2-1 0,3-4 0 0,0-7-14 16,4 1-9-16,2 6 12 0,0-4-12 0,3-7 8 15,6-9-8-15,0 4 0 0,6-9 0 0,3 1 0 0,3-12 0 16,3 1 0-16,3-8-12 16,3-3-86-16,0-5-17 0,6-2-3 15,-3-4-802-15,3-4-161 0</inkml:trace>
  <inkml:trace contextRef="#ctx0" brushRef="#br0" timeOffset="58643">13465 6419 864 0,'-9'18'76'0,"6"-12"-60"16,-3-1-16-16,3 3 0 0,-3 2 396 0,3-2 76 0,-3-2 15 0,6-4 3 16,0-2-300-16,0 0-60 15,0 0-12-15,6-5-2 0,3 2-75 0,3-5-14 16,0-2-3-16,3-6-1 0,0 3-13 0,-4 0-2 16,1-3-8-16,3-3 12 0,0-5-12 0,0 0 0 0,-3 6 8 15,-3 2-8-15,0 6 0 0,-3-1-13 16,-3-10 2-16,-3 0 1 0,-3 2 10 0,0 1 0 0,-3 2 0 0,0 5 0 15,-3 1 0-15,0 4 0 0,-3 4 8 0,3 4-8 16,-6 1 15-16,3 0-2 16,-2 7 0-16,-4 1 0 0,3 2 14 0,-3 8 2 0,3 0 1 0,0 6 0 15,3 2-14-15,-3 10-2 0,3 4-1 0,4-11 0 16,2-1-13-16,3-2 0 0,3-5 8 0,3-3-8 16,0-5 0-16,5-2 0 0,4-7 0 0,0 1 0 15,3-2 0-15,0 2 0 0,6-14 0 0,-3 4 0 16,-3-4-27-16,0-2-1 0,5-2-1 15,-2-1 0-15,3-2 5 0,3-3 0 0,-3-2 1 0,3-4 0 0,-1-1 10 16,-2-1 1-16,3-3 1 0,-3 4 0 0,-3 1 11 16,0 4-10-16,-4 2 10 0,1 3-10 0,-6 5 10 15,-3 3 0-15,0 2 0 0,-6 3-8 0,0 0 8 0,0 5 0 16,-3 8 0-16,0 3 8 0,-3 3 9 0,0-1 3 16,-3 4 0-16,3-1 0 0,-3 0-3 0,4-3 0 15,-4 4 0-15,6-7 0 0,-3 1-9 0,3 3-8 16,0-3 12-16,3-3-12 0,0-5 8 0,0-8-8 15,0 0 0-15,12 3 0 0,-12-3 0 0,12-6 0 16,-1 1 0-16,1 0 0 0,0-3-19 0,0-3-4 16,0-2-1-16,3-3 0 15,0 3-4-15,0-6 0 0,0 1-1 0,-1-1 0 0,4-2 7 16,-3 3 2-16,0-1 0 0,-3 3 0 16,6 6-9-16,-6-1-2 0,-3 6 0 0,-9 5 0 0,0 0 51 0,0 0 11 15,9 5 1-15,-3 3 1 0,-3 2 14 0,-3 6 2 0,-6 3 1 0,3-1 0 16,0 6-28-16,-3-3-6 0,3 1 0 0,-3-1-1 15,3-8-2-15,-3 3 0 16,3 0 0-16,0 0 0 0,0-3-4 0,0 0-1 16,3 0 0-16,0-2 0 0,0-1-8 0,0-2 0 0,0 3 0 0,3-6 0 15,3-2 0-15,3 2 0 0,3-2 0 0,0-3 0 16,2-3-197 0,1-2-35-16</inkml:trace>
  <inkml:trace contextRef="#ctx0" brushRef="#br0" timeOffset="59593.71">14182 6432 1821 0,'0'0'40'0,"0"0"8"0,0 0 1 0,0 0 3 0,0 0-41 0,0 0-11 0,0 0 0 0,0 0 0 16,0 0 116-16,0 0 20 15,0 0 5-15,6 3 1 0,0 2-43 0,0-2-9 0,3 2-2 0,-3 0 0 16,3-2-19-16,-3 2-4 0,3 0-1 0,3 1 0 15,-3-6-46-15,2 0-10 0,4 0-8 0,-3-8 12 16,0 2-12-16,0-1 0 0,3-1-12 0,0-6 12 0,-3 1 0 16,0-3 0-16,0 0 0 0,-3-2 0 0,-1 2 0 0,-2-3 0 15,-3 4 0-15,0 1 0 0,-3 1 0 16,0 0 0-16,-6 0 0 0,-3 2 0 0,4 1 0 16,-7 2 0-16,0 0 0 0,-3 2 0 0,3 1 20 15,0 5 11-15,0 3 2 0,0 2 1 0,0 3-3 0,0 3-1 16,0-1 0-16,1 6 0 0,-1 0-30 0,0 5 0 15,0 3 0-15,3 5 0 16,-3 3 0-16,3 2 0 0,3-2 0 0,3-6 0 0,0 1 0 0,0 5 0 16,6-3 0-16,6-11 0 0,-3-2 0 0,6-5 0 15,3-3 0-15,3-6 0 0,3-2 0 0,-1-2 0 16,7-4 0-16,-3-2 0 0,0-2 0 0,0-1 0 0,-1-2 0 16,4-3 0-16,-3 0 0 0,3-2 0 15,-3-4 0-15,-1 1 0 0,1 0 0 0,-3-3 0 16,-6 3 0-16,3 3 0 0,-6 2 20 0,-3 8-3 15,0 0 0-15,-6 3 0 0,-3 5-17 0,6 0 0 16,-4 5 0-16,1-2 0 0,-3 4-10 0,0 7-6 16,0 2 0-16,-3 2-1 0,1 1 17 0,-4 2 0 0,3-3 0 15,-3 3 0-15,3-2 48 0,0-6 12 0,0 6 4 0,3-3 0 16,0-1-52-16,0-7-12 16,0 0 0-16,0 0 0 0,6-2 0 0,-6-6 0 0,0 0 0 0,6 2 0 15,0 1 0-15,5-6 0 0,-2-2 0 0,0-3 0 16,3-3-13-16,3 1-6 0,-3-1-1 0,0-2 0 15,6-3 9-15,0 0 2 0,0-2 0 0,-1-3 0 16,1-3-21-16,0 0-4 0,3 0-1 0,-3 0 0 0,0 6 35 0,0 2 0 16,-4 3 0-16,-5 7 0 0,0 9 0 0,0 0 0 15,-3 2 0-15,-6 0 0 0,3 1 0 0,-6 7 0 16,0-3 0 0,0 6 0-16,-6 5 0 0,3 1 0 0,0-1 0 0,0-3 0 0,3 3 29 0,-3 3 13 15,1-3 2-15,5 1 1 0,-3-9-31 0,6 0-6 16,-1-2-8-16,7-1 11 0,0-2 1 0,3-5 1 15,0 2 0-15,3-5 0 0,3 0-13 0,0-3 0 16,0-2 0-16,2 0 0 16,-2-3-151-16,0-3-33 0,0 1-6 0</inkml:trace>
  <inkml:trace contextRef="#ctx0" brushRef="#br0" timeOffset="60123.12">15804 5982 403 0,'-3'-8'36'0,"0"8"-36"16,3 0 0-16,-3 8 0 0,3-8 366 0,-2 6 66 15,-4 4 14-15,-3 1 2 0,0 7-255 0,-3 3-51 16,-6 3-10-16,3 3-3 0,0 4-53 0,-3 1-12 15,0 3-1-15,1 7-1 0,-1 3-22 0,0-3-5 16,0 8-1-16,-3-5 0 0,3-2-23 0,6-11-11 16,1-3 10-16,-1 0-10 15,0-3-44-15,3-5-14 0,3 1-3 0,3-7-1 16,0-1-146-16,3 2-28 0,3-14-7 0</inkml:trace>
  <inkml:trace contextRef="#ctx0" brushRef="#br0" timeOffset="60549.77">15965 5670 230 0,'3'-11'10'0,"-3"11"2"15,0-5-12-15,0-3 0 0,0 3 0 0,0 5 0 0,0 0 476 0,0 0 93 16,-6 5 19-16,-3 1 3 0,0 4-393 0,0 6-78 16,-3 0-16-16,1 8-4 0,-4 2-48 0,3 1-9 15,-3 4-3-15,0 4 0 0,3 4-7 0,0-2-1 16,3 3-1-16,0 2 0 0,0-2-31 0,0-3 0 15,1-2 0-15,2-4 0 0,6 1 0 0,3-5 8 16,0-4-8-16,0-4 0 0,2-3 0 0,1-6 0 16,3 1 0-16,3-8 0 0,3-3-24 0,3-3 3 15,0-5 0-15,0-5 0 16,3 0-11-16,-1-3-1 0,1-3-1 0,0 3 0 16,0-8 4-16,-3 3 1 0,3-5 0 0,-1-1 0 15,1-2-7-15,0 3 0 0,3-3-1 0,-3 2 0 16,-3-7 18-16,2 7 4 0,-2 4 1 0,-3 1 0 0,-6 7 14 15,0 4 0-15,0 3 0 0,-3 3 0 0,-3 5 48 0,-3 0 12 16,-6 13 2-16,0 0 1 0,0 8 2 0,-6 3 1 16,-3 0 0-16,0 5 0 0,1 5-26 0,-1-4-6 15,0-1-1-15,3 5 0 0,-3 3-7 0,0 0-2 16,3 0 0-16,0 6 0 0,-3-1-11 0,3 0-2 0,4 1-1 16,-4-4 0-16,6-4-10 0,0-4 0 0,0-2 0 15,3-10 0-15,3 0-64 16,0-1-19-16,3-2-3 0,3-6-808 0,0 1-162 0</inkml:trace>
  <inkml:trace contextRef="#ctx0" brushRef="#br0" timeOffset="61057.88">16266 6395 1324 0,'-9'8'118'0,"6"-3"-94"0,0 3-24 0,-3 3 0 0,3 2 248 0,-3 0 44 15,3-2 10-15,0 2 2 0,0 0-192 0,3-2-39 16,3-3-7-16,0-3-2 0,3-2 0 0,0-1 0 15,0 1 0-15,3-6 0 0,0-2-51 0,0 0-13 16,0-3 0-16,3-3 0 0,-1 3 0 0,1-2 0 16,0-6 0-16,-3 0 0 0,3-3 0 0,-3-2 0 15,0 0 0-15,-3 0 0 0,-3 2 0 0,-3 1 0 16,-3-1 0-16,0 6 0 0,-3 0 12 0,-3 2 0 16,0 1 0-16,-3 7 0 0,-3 0-12 0,3 6-16 15,-5 5 3-15,5 0 1 0,-3 11 50 0,0-1 10 16,0 3 3-16,0 6 0 0,0 2-31 0,3 0-5 15,0-3-2-15,3 11 0 0,1-2-13 0,2-3 0 16,3-3 0-16,3-6 0 0,6-1 0 0,3-4 0 16,-1-5 0-16,4-2 0 0,0 0 0 0,3-9 0 0,6 1 0 15,-6-3 0 1,3-3-62-16,0 1-15 0,2-4-3 0,1-2-1 16,-3 0 27-16,0-2 6 0,0-1 0 0,3-5 1 0,0 3 38 0,-4-3 9 0,1 6 0 0,-3-6 0 15,-3 3 0-15,-3 5 0 0,0 0 0 0,-9 8 0 16,0 0 49-16,0 0 12 0,0 0 3 0,6 2 0 15,-9 6-52-15,0 3-12 0,0-3 0 0,0 0 0 16,-3 0 54-16,3-3 8 0,0 5 2 0,0-2 0 16,3-2-52-16,0-1-12 0,0-5 0 0,0 0 0 15,0 0 0-15,0 0 0 0,6 0 0 0,3-5 0 16,3-3 0-16,-3-3 0 0,0 1 0 0,3-6 0 16,-1 0 24-16,4 0 3 0,0-3 0 0,0 1 0 0,0-1-27 0,0 1 0 15,9-3 0-15,-9 0 0 16,-6 2-55-16,5-2-13 0,10 0-2 0,0 0-837 15,-3-9-167-15</inkml:trace>
  <inkml:trace contextRef="#ctx0" brushRef="#br0" timeOffset="61824.35">17218 5858 1796 0,'0'0'80'0,"0"0"16"16,0 0-77-16,3-5-19 0,3-1 0 0,0 1 0 15,-3-3 74-15,6 0 11 0,3 0 3 0,0 0 0 16,0-2-20-16,-3 2-4 0,6-5-1 0,-1 5 0 0,4-6-18 0,-6 4-3 16,3-3-1-16,0 2 0 0,6-2-26 0,-6-1-6 15,-3-1-1-15,3 1 0 0,2 1-8 0,1-3 0 16,-6-2 0-16,0 2 0 0,-3-5 0 0,-3 2 0 15,0 1 0-15,-3 2 8 0,-6-3 0 0,3 3 0 16,0 3 0-16,-3 3 0 0,-3-1 36 0,0 3 8 16,-3 5 0-16,-3 3 1 0,-3 6 3 0,0 2 1 15,-2 8 0-15,-1-3 0 0,-6 3-26 0,-3 2-6 16,-3 6-1-16,1 5 0 0,2-2-4 0,-3 2 0 16,0 5-1-16,-2 0 0 0,5 6 1 0,0-3 1 15,-3 3 0-15,3 5 0 0,1 2-10 0,5 1-3 16,0 0 0-16,0-3 0 0,0-3-8 0,3-2 0 15,3 2 0-15,1-5 0 0,-1 3 0 0,6-6 0 16,0-2 0-16,3 2 0 16,0-5-20-16,0-2-5 0,6-9-2 0,0 1 0 0,6-3 27 0,0-6 0 0,3-2 0 0,0-8 0 15,6 0 0-15,0-8 0 0,2-2 0 16,4-6 0-16,3 0 0 0,3-2 0 0,3 2 0 16,-1 2 0-16,-5-4-17 0,3 5 1 0,0-1 1 0,-3 6 0 15,-7 1 1-15,1 1 0 0,-3 6 0 0,-6 0 0 16,-3 0 4-16,-6 0 1 0,6 8 0 0,-9 0 0 15,-3 0 9-15,0 3 0 0,-9 2 0 0,6 0 0 16,3 0-23-16,-3 3-2 0,-8-5-1 0,-1 2 0 16,6 3 72-16,-3-3 14 0,3 0 4 0,-3 1 0 15,3-4-52-15,0-2-12 0,6 0 0 0,-3 3 0 16,3-3 0-16,4 0 0 0,2-8 0 0,2 7 0 16,-2-7 0-16,6 6 0 0,6 2 0 0,0 0 0 15,0-8 0-15,0 2 0 0,3-2 0 0,0 3 0 0,3-3 0 0,3 0 0 16,-1 0 0-16,4-3 0 15,0 1-253-15,0-4-54 0,12-7-10 0,-7-3-3 0</inkml:trace>
  <inkml:trace contextRef="#ctx0" brushRef="#br0" timeOffset="62380.94">17590 6223 1670 0,'-15'-5'74'0,"15"5"15"0,0 0-71 0,0 0-18 15,-8 2 0-15,-1 1 0 0,0 0 252 0,0 2 46 16,3 0 10-16,0 1 1 0,0 4-196 0,0-2-39 16,3 8-8-16,0-8-2 0,-3 8-35 0,0 0-7 0,3 2-2 15,0 1 0-15,0 2-10 0,-3-5-2 0,3 2-8 0,3 1 12 16,0-3-12-16,-3 2 0 16,3-5 0-16,0 1 0 0,3-6 0 0,3-3 0 0,0 3 0 0,-6-8 0 15,0 0 0-15,6-3 8 0,6-2-8 16,-3 0 0-16,-3-3 0 0,3-3-13 0,9-2 2 0,0 0 1 15,-10-6-7-15,10 3-2 0,9-5 0 0,6 0 0 16,-3-3 6-16,-4 5 1 0,4-2 0 0,-3 5 0 16,-6 3-3-16,0 0 0 0,-6 2 0 0,-4 3 0 15,1 3 15-15,-6 3 0 0,-6 2 0 0,0 0 0 16,0 10 32-16,-3 1-1 0,0 2 0 0,-6 0 0 16,3 3 5-16,-5 3 0 0,2-4 1 0,-3 4 0 0,-3-1-3 0,0 1-1 15,3-3 0-15,-3 5 0 0,3-2-13 0,3 2-4 16,0-11 0-16,3 4 0 0,3-1-16 0,3-3 10 15,3-2-10-15,0-2 8 0,3-1-8 16,3-2 0-16,0-1 0 0,6-4 0 0,0-1 0 0,3-5 0 16,0 0 8-16,0-5-8 0,-1 0-14 0,1-3-5 15,3 0-1-15,0-5 0 16,-3 2-8-16,3-2-3 0,-1 5 0 0,4-2 0 0,-6-4 17 0,3 6 3 16,-3 3 1-16,-3 3 0 0,-3 2 10 0,0 0 0 15,-9 3 0-15,2 5 0 0,1 2 0 0,-3 3 0 16,-3 1 0-16,0 4 0 0,-6 4 20 0,3-1-1 15,-2 3 0-15,-4-3 0 0,0 5 1 0,3 1 0 16,0-1 0-16,-3 4 0 0,3-4-8 0,-3 1 0 16,6-3-1-16,0-1 0 0,0 1-11 0,3-2 0 15,3-4 0-15,3-2 8 16,0 3-44-16,3-9-8 0,3 4-3 0,0-4-917 0,0-2-183 0</inkml:trace>
  <inkml:trace contextRef="#ctx0" brushRef="#br0" timeOffset="63111.08">18403 6448 1897 0,'0'-3'41'0,"0"3"9"0,0 0 2 0,0 0 2 0,0 0-43 0,0 0-11 16,-3 6 0-16,3-6 0 0,-3 7 64 0,-3 1 12 15,6 0 1-15,-3 3 1 0,0-3 35 0,0 0 7 16,6-3 2-16,-3 3 0 0,0-8-50 0,0 0-11 16,0 0-1-16,6 5-1 0,-6-5-21 0,6 3-4 15,0-6-1-15,3 1 0 0,3-6-17 0,0 0-4 0,-3-3-1 16,6-2 0-16,-1 0-11 0,-2-3 10 16,6 0-10-16,-6 0 10 0,-3 0-10 0,0 0 8 15,-3-2-8-15,0 2 8 0,0-3-8 0,-3 1 0 0,-3-3 0 16,0 5 0-16,0-5 0 0,-3 2 12 0,-3 1-12 15,0 2 12-15,-3 5-12 0,-6 1 0 0,0 7 0 0,-6 3-11 16,3 0 11-16,-2 3 0 0,-4 7 10 0,3 3-10 16,-3 3 8-16,3 0-8 0,-2 5 0 0,2 3 9 15,-3 0 19-15,6 2 4 0,0 1 1 0,6-3 0 16,0 2-25-16,3-5-8 0,3 3 0 0,6-5 0 16,3-1 0-16,6-2 0 0,0-5 0 0,3-3 0 15,6-6 0-15,0 1 0 0,3-6 0 0,0-2 0 0,2-3 0 0,4-3 0 16,0-2 0-16,0-3 0 0,0 3 0 0,-4-5 0 15,4-1 0-15,-6 1 0 0,3 2 0 0,-3 0 0 16,-3 0 0 0,-4 0 0-16,1 5 0 0,-3 4 0 0,-3 1 0 0,-3 1 0 0,-6 5 0 0,0 0 0 15,0 0 0-15,-3 8 0 0,-3 2-10 0,-3 1-2 16,0 5-1-16,0 2 0 0,-3 4 26 0,4-1 6 16,-1 3 1-16,0-1 0 0,3 1-20 0,0-3 0 15,3-2 8-15,0-1-8 0,6-2 0 0,3-2 0 16,3-4 0-16,3 1 0 0,2-6 0 0,4-2 0 15,0-6 0-15,3-2 0 16,-3-1-28-16,3-2-10 0,0-5-2 0,-4-3 0 16,4-2-116-16,0-3-24 0,-3 0-5 0,3-3-1 15,0-5-56-15,-4 2-11 0,4-2-3 0</inkml:trace>
  <inkml:trace contextRef="#ctx0" brushRef="#br0" timeOffset="63361.78">19421 5345 1915 0,'15'-30'84'0,"-9"20"19"0,0 2-83 0,3-5-20 0,-9 2 0 0,3 1 0 16,-3-1 145-16,-3 6 25 0,3-1 5 0,-6 6 1 16,-3 0-52-16,0 3-11 0,0 2-1 0,0 6-1 15,-3 0-49-15,0 7-10 0,-3 3-1 0,3 6-1 16,-2 2-12-16,2 5-2 0,-3 8-1 0,-3 1 0 16,0 4-8-16,0 1-2 0,-3 5 0 0,-3 5 0 15,-2 6-9-15,-4-3-3 0,-3 7 0 0,0-7 0 16,7 0-13-16,-1-3 9 0,-3 0-9 0,6 3 8 15,3-10-8-15,4-1 0 0,2-5 9 0,3 0-9 16,3-5 0-16,6-9 0 0,0-2 0 0,3-5 0 0,3-5-12 16,6-3-6-16,0-8-2 0,6-1 0 15,0-4-108-15,2-6-21 0,-2-2-5 0</inkml:trace>
  <inkml:trace contextRef="#ctx0" brushRef="#br0" timeOffset="63826.33">19341 6287 2181 0,'0'0'48'0,"0"0"9"0,0 0 3 0,0 0 2 0,0 0-50 0,0 0-12 16,9-3 0-16,-1 0 0 0,4 1 43 0,0-1 5 0,-3-5 2 0,3 3 0 15,0-1-14-15,3-2-4 0,-3 3 0 0,0 0 0 16,-9 0-20-16,3-1-12 0,-3 1 12 0,0 2-12 15,0-2 24-15,0 0-3 0,0 2 0 0,-3 3 0 16,-6-5 41-16,-3 5 8 0,-3-3 2 0,-3 3 0 16,-3 0-9-16,-3 3-2 0,-3 2 0 0,3 0 0 15,1-2 5-15,-1 5 1 0,0 0 0 0,3 0 0 16,0 0-31-16,6-3-5 0,-3 3-2 0,4 0 0 16,-1 3-16-16,6-1-3 0,3 1-1 0,0-1 0 15,0 1-9-15,6-1 0 0,6 4 0 0,-3-6 0 0,3 0 0 0,-1 5 0 16,4-5 0-16,0 0 0 0,3 2-16 15,0 1-1-15,0 2-1 0,0-2 0 16,-3-3-26-16,0 2-6 0,0 1-1 0,-4 2 0 16,-2-2 11-16,-3 2 3 0,-3 0 0 15,-3 0 0-15,-3 1 25 0,1-1 12 0,-7 3-10 0,3-6 10 0,-3 1 0 0,0-1 13 16,-3 1-1-16,0-3 0 0,0 0 20 16,0-3 4-16,-3 0 1 0,4-2 0 0,-1 2-5 0,-3-5-2 15,0 0 0-15,0-2 0 0,3-1-16 0,0 0-3 16,1-2-1-16,-1-3 0 15,6 0-58-15,0-2-12 0,3-4-3 0,3-1-891 16,6-4-178-16</inkml:trace>
  <inkml:trace contextRef="#ctx0" brushRef="#br0" timeOffset="64932.55">19683 6392 403 0,'0'0'36'0,"-3"3"-36"16,0 2 0-16,-3 1 0 0,3-1 334 0,0 3 60 15,3 0 12-15,-3-3 2 0,3 3-255 0,0 0-51 16,0 0-10-16,3 0-3 0,0 0 2 0,0-3 0 16,-3-5 0-16,9 5 0 0,0 1-43 0,0-6-8 15,0 0-1-15,0-3-1 0,3 0-21 0,-1-2-4 16,1-6-1-16,3 1 0 0,0-1-3 0,0 1-1 15,0-4 0-15,-3 1 0 0,0 3-8 0,-3-4 0 16,-3-1 0-16,-3 1 8 0,0 1-8 0,0 0 10 16,-3-3-10-16,-3 3 10 0,0-3 4 0,-6 0 1 15,0 0 0-15,-3 0 0 0,6 3-7 0,-6 0-8 16,-3 0 11-16,3 7-11 0,0-4 20 0,3 7-4 16,-6 3 0-16,4 3 0 0,-4-1 12 0,0 9 1 15,0 2 1-15,-3 0 0 0,0 6-12 0,-3-1-2 16,0 4-1-16,4 1 0 0,2 1 0 0,-3 3 0 15,0-1 0-15,3 1 0 0,3 2 2 0,3-6 1 0,0 1 0 0,3 0 0 16,3-5-18-16,3-3 0 0,9-1 0 0,0-1 0 16,6-12 0-16,3 4-9 0,3-6 9 0,6-3-12 15,-7-2 12-15,4-3 9 0,-3-6-1 0,6 1-8 16,3-3 0-16,-1-2-20 0,1-3 2 0,-3-1 1 16,0 7-1-16,-6-4 0 0,2-2 0 0,-2 5 0 15,0-2 18-15,-3 2 0 0,-6 0 0 0,0 3 0 16,-3-1 0-16,-6 4 0 0,-3 4-10 0,-3 1 10 15,0 3 0-15,-6 4 0 0,0 3 0 0,-3 3 0 16,0 0 24-16,0 3 0 0,-3 5 0 0,0 0 0 16,4 5-4-16,-4 0 0 0,3 0 0 0,3 0 0 0,0 3-7 15,3-3-1-15,0-2-1 0,6-1 0 0,0-2-11 16,3-3 0-16,3-2 0 0,3 0-11 0,6-6 11 16,0 0 0-16,-1-2 0 0,4-6 0 0,6 1 0 15,0-4-15-15,0-2 3 0,3-2 0 16,-4-3-17-16,1-1-3 0,0 1-1 0,0-3 0 15,0 0 5-15,-7-2 0 0,1-1 1 16,0 3 0-16,0-2 11 0,-3 2 3 0,-3 0 0 0,3 0 0 0,-3 0 13 16,-3 3 0-16,-1 0 0 0,-2 5-9 0,0-3 9 0,-3 6 0 15,-3 5 0-15,0 0 0 0,0 0 25 0,-9 5 1 16,3 3 0-16,-5 6 0 0,-1-1 6 0,3 3 0 0,0 5 1 16,0-3 0-16,0 4-17 0,0 1-4 15,0-2-1-15,3 1 0 0,0-4-11 0,3-2 0 16,-3-3 0-16,6 1 8 0,3-1-8 0,3-3 0 0,-3-2 0 15,6-2 0-15,0-4 0 0,3-2 8 0,0-5-8 16,3 0 8-16,-3-3-16 0,5 0-4 16,-2-5-1-16,6-1 0 0,-3 1-10 0,3-3-1 0,0 0-1 0,-3 6 0 15,-1-11 13-15,1 7 2 0,-3-2 1 0,0-2 0 16,0-1 9-16,0 4-8 0,0-1 8 0,-3 2-8 16,0 1 8-16,-4 3 0 0,-2 2 0 0,0 5-8 15,-6 3 8-15,0 0 0 0,0 0 0 0,-3 8 0 16,-3 5 20-16,-2 0-1 0,-1 3 0 0,-3 3 0 15,3-3 2-15,-3 5 1 0,0 3 0 0,0-1 0 16,3 1-10-16,3 3-3 0,-3-3 0 0,0-6 0 16,3 1 0-16,3-4 0 0,0 1 0 0,0-2 0 0,3-4-9 15,0-2 0-15,0-8 0 0,9 5 0 0,3-5 0 0,3 0 8 16,6-5-8-16,-3 0 0 0,3-3 0 16,-1 0 0-16,1-5-9 0,3 2 9 15,-3-2-34-15,0 2 0 0,0-2 0 16,-1 0 0-16,-2 0-110 0,0-1-21 0</inkml:trace>
  <inkml:trace contextRef="#ctx0" brushRef="#br0" timeOffset="65664.15">21049 6281 979 0,'0'0'87'0,"0"0"-70"16,0 0-17-16,0 0 0 0,9-2 198 0,-3-1 36 16,-3-2 7-16,3 2 2 0,-6 3-101 0,3-5-20 15,0-1-4-15,3 1-1 0,-6 5-31 0,0-5-6 16,3 0-2-16,-3-1 0 0,0 6-22 0,0-2-5 0,-3-4-1 0,3 4 0 16,-6-4-18-16,3 4-3 15,-3-4-1-15,3 4 0 0,-6 2-7 0,3-3-1 16,-3 3-1-16,-3 0 0 0,0 0 7 0,-3 3 2 0,-2-3 0 0,-4 5 0 15,0 3 15-15,-3 0 3 0,-3 0 1 0,7 0 0 16,2 0-35-16,0 2-12 0,-3 1 0 16,6-3 9-16,3 5-9 0,3-2 12 0,0-1-12 15,6 1 12-15,6-1-12 0,3 1 0 0,3-3 0 0,3 8 0 16,0-8 0-16,0 2 0 0,6 1 0 0,3-3 0 16,-1 2 0-16,4 1 0 0,-3 0 0 0,0-1 0 15,0 1-10-15,-6-3-1 0,0 2 0 0,-4-2 0 16,-2 0-9-16,0 3-1 0,-6-6-1 0,0 6 0 15,-6-3 22-15,-3 0-11 0,0-1 11 0,-6-1-8 16,-2 2 8-16,-1 0 0 0,-6-6 0 0,0 6 0 0,-3-3 0 16,3 1 0-16,-2-4 0 0,-1 1 0 0,0 0 10 15,0-1-2-15,3 1-8 0,0-3 12 0,4-3-12 0,2 1 0 16,3-1 0-16,3 0 0 0,-3 1 0 0,6-4 0 16,12 1 0-16,0 0 0 15,3 0-127-15,3-3-21 0,6 2-5 0</inkml:trace>
  <inkml:trace contextRef="#ctx0" brushRef="#br0" timeOffset="66164.61">21225 6453 2563 0,'-27'19'113'0,"15"-6"24"0,-3 3-109 0,0 2-28 15,-3 4 0-15,1-1 0 0,2 2 52 0,0 1 6 16,-3 0 1-16,3 5 0 0,0 6-23 0,-3-4-5 0,3 4-1 0,-2-1 0 15,-1 3-21-15,0-2-9 0,3 2 8 0,-3-3-8 16,3-2 0-16,3 0 0 0,-3 2 8 16,-2 0-8-16,8-5 0 0,-3 1 0 0,-3-1 0 0,0-6 0 15,3 4 0-15,-3-1 0 0,0 1 0 0,3-6 0 16,3-2 0-16,1-4 0 0,-1-1 0 0,3-4 0 16,0-2 0-16,6-8 0 0,-3-5 0 0,0 0 0 15,6-6 11-15,0-5-3 16,3-2-8-16,3-6 12 0,0-3-3 0,5 1-1 0,-2-3 0 0,9-14 0 15,0 1 3-15,3-6 0 0,0-10 0 0,5-8 0 16,7-5-11-16,-3 10 8 0,3-5-8 0,2 2 8 0,7-2-8 16,-3 3 0-16,5-1 0 0,7 3 0 15,2 11 15-15,-5 8 1 0,-6 7 0 0,-4 6 0 0,-5 8-6 16,-6 2-1-16,-1 1 0 0,-8 10 0 0,0-3-9 0,0 6 0 16,0 0 0-16,0 2 8 0,0 0-8 15,-4 6 0-15,1-3 0 0,3 8 0 0,0-3 0 0,-9 6 0 16,-3-1 8-16,0 6-8 0,-3 0 16 0,-6 5 0 15,-3 3 1-15,-3 0 0 0,-6 2-17 0,0 1 0 16,-6 2 0-16,0 0 0 0,0-2 0 0,-3 2-11 16,-2-5 11-16,-1 2-13 0,6-7 13 0,-3 2 0 15,0-5 9-15,3-3-9 0,-5-3 12 0,2 1-3 16,3-3-1-16,-3-3 0 0,6-5-8 0,-3 0 0 16,1 0 9-16,2-5-9 0,3-6 0 0,3 1-12 0,3-1 2 0,3-2-934 15,3-3-188-15</inkml:trace>
  <inkml:trace contextRef="#ctx0" brushRef="#br0" timeOffset="66677.7">21909 6331 2052 0,'0'0'45'0,"0"0"10"0,0 0 1 0,0 0 1 0,0 0-45 0,0 0-12 16,0 0 0-16,0 0 0 0,0 8 108 0,0 3 20 16,0-3 4-16,0 8 1 0,-3-6-39 0,3 4-8 15,-6 2-2-15,3-1 0 0,0 1-32 0,-2 3-8 16,2-6 0-16,-3 0-1 0,0 0-24 0,0-2-5 16,-3 0-1-16,6-3 0 0,-3 0 22 0,3-3 4 15,3-5 1-15,0 0 0 0,0 0-26 0,0 0-5 16,0 0-1-16,0 0 0 0,0 0 4 0,6-5 0 15,0-1 0-15,3 1 0 0,-3 2-12 0,0-5 0 0,3 3 0 0,-4 0 0 16,4-3 0-16,-3 3 0 0,3-3 0 0,0 0 0 16,0 0 0-16,0-8 0 0,-3 3 0 0,3-1 0 15,3-1 0-15,-3-1 0 0,6-3 0 0,-3 1 8 16,2-1-8-16,1 3 0 0,3-5 0 0,0 5-11 16,-3 3-16-1,0 0-3-15,0 2-1 0,0 3 0 0,-3 6-67 0,-4-1-14 16,-2 0-2-16,3 6-745 0,-6 2-149 0</inkml:trace>
  <inkml:trace contextRef="#ctx0" brushRef="#br0" timeOffset="67153.36">22362 6490 1843 0,'-9'6'81'0,"9"-6"18"0,0 0-79 0,0 0-20 16,0 0 0-16,0 0 0 0,0 0 135 0,0 0 23 15,0 0 5-15,0 0 1 0,9-6-92 0,0-2-19 16,0 0-3-16,3-2-1 0,-1-1-29 0,1-2-5 16,0 0-2-16,3 0 0 0,0 2 3 0,0-2 1 15,-3-3 0-15,0 0 0 0,0 3-17 0,-3-3-19 16,0 3 4-16,-7-3 1 0,4 0 14 0,-6 0 0 16,0 0 0-16,-3 0 10 0,0 0 3 0,1 6 1 0,-7-1 0 15,0 3 0-15,0 8 35 0,-6 0 7 0,0 0 2 16,-3 3 0-16,0 7-10 0,-3 1-3 15,-2 5 0-15,-1 0 0 0,-3 2-21 0,3 1-5 16,0 2-1-16,6 0 0 0,4 0-7 0,2 1-2 16,6-1 0-16,0 0 0 0,6-3-9 0,0 1 0 0,6-3 0 15,3-6-11-15,3 1 11 0,2 0 0 0,1-6 0 16,6 0 0-16,-6-2 0 0,3-1 0 0,0-4 0 16,-3-1 0-16,3-2 0 0,-1-3-8 0,-2-3 8 0,3 1-8 15,-3-1-13-15,3-2-3 0,0 0 0 0,0-1 0 16,-4 4 9-16,-2-1 2 0,3 3 0 0,-6 3 0 15,0 2 13-15,-3 3-9 0,-6 0 9 0,0 6-8 16,-3 2 8-16,0 2 0 0,-3 1 0 0,3 2 0 16,-3 3 0-16,3-3 0 0,0 0 0 0,3 1 0 15,0-4 0-15,6 1 0 0,0-3 0 0,0-3 8 0,3 0-8 16,0-5-8-16,3 0 8 0,-3-2-12 16,3-4-180-16,0 1-37 0,0-6-7 0,2 1-2 0</inkml:trace>
  <inkml:trace contextRef="#ctx0" brushRef="#br0" timeOffset="67312.92">22630 5837 2343 0,'-9'0'52'0,"0"-3"10"0,0 3 2 0,6 0 2 0,3 0-53 0,0 0-13 15,0 0 0-15,0 0 0 0,12-3-17 0,3 1-7 16,-3 2 0-16,5-3-656 15,1 0-130-15</inkml:trace>
  <inkml:trace contextRef="#ctx0" brushRef="#br0" timeOffset="68115.58">22892 6517 2113 0,'0'0'46'0,"0"0"10"0,0 0 1 15,0 0 3-15,0 0-48 0,0 0-12 0,3-6 0 0,-3 6 0 16,0 0 0-16,0 0 0 0,0 0 0 0,0 0 0 0,0 0 53 0,0 0 8 15,0 0 2-15,0 0 0 0,6-2 5 0,-6 2 2 16,6-3 0-16,-1-2 0 0,4 0-18 0,0-3-4 16,3 0-1-16,0 0 0 0,3-6-39 0,0 1-8 15,-3 0 0-15,3 0 0 0,-3 0 0 0,2-3 0 16,1 2 0-16,-3 1 0 0,-3-3 9 0,0-2-1 16,-3 2 0-16,-6-5 0 0,-3 5-8 0,0-3 0 15,-3-2 0-15,-3 3 0 0,-6 2 0 0,-3 5 0 16,1-2 11-16,-1 5-11 0,-3 3 38 0,0 5 2 15,0 0 0-15,0 5 0 0,-2 3-15 0,2 8-2 16,-3-3-1-16,0 6 0 0,0-1-12 0,4 6-2 16,5 0-8-16,0 0 12 0,3-1-12 0,3 4 0 0,3-3 0 15,6 0 0-15,3-3 0 0,3 0 0 16,6-5 0-16,0 0 0 0,6-6 0 0,-1-2 0 0,4-3 8 16,-3-2-8-16,3-3 0 0,3-3-15 0,0-5 3 0,-1 1 1 15,1-1-8-15,3-6-1 0,-3 4-1 0,0-3 0 31,-4-1-18-31,-2 4-3 0,-6-3-1 0,0 2 0 0,-3 0 35 0,-3 3 8 0,0 3 0 0,-3 0 0 16,-3 5 0-16,0 0 0 0,0 0 0 0,-9 2 0 16,-3 1 33-16,-3 2 9 0,0 9 2 0,0 2 0 15,-2 2-23-15,-1 3-4 0,3 0-1 0,0 6 0 16,0-1 0-16,0 3 0 0,3 0 0 0,-3 3 0 16,6 3-16-16,-2 4 0 0,2 1 0 0,-3 0 0 0,3 5 0 15,0-3 0-15,3 0 0 0,-3-2 0 16,0-3 0-16,3 0 0 0,0 0 0 0,0-2 0 0,0-1 0 15,0 0 0-15,0 1 0 0,-3-1 0 0,-2-5 0 16,-1 0-16-16,3-2 4 0,-3-1 0 0,-3-5 12 16,0 1-9-16,3-4 9 0,0-5-8 0,0 1 8 0,0-4 0 15,-3-5 0-15,1-2 0 0,2 0 12 0,-6-6-1 16,3-2-1-16,0-3 0 0,3-3 20 0,-3-2 4 16,0-5 1-16,4-6 0 0,-1-3-20 0,6-4-4 15,0-7-1-15,3-1 0 0,3-4-10 0,3 1 12 16,9-3-12-16,0 3 12 0,-1-3-12 0,10 2 0 15,0 4 0-15,3-1 0 0,0 8 0 0,0 1 0 0,5 2 0 0,-2 5 0 16,3 0-19-16,-6 3 4 0,2 2 1 16,-5 3 0-1,3-2-221-15,-6 2-44 0,24-16-9 0,-7 11-1 0</inkml:trace>
  <inkml:trace contextRef="#ctx0" brushRef="#br0" timeOffset="68477.33">23237 6292 2487 0,'-12'0'110'0,"6"0"23"16,0 0-106-16,0 0-27 0,0 0 0 0,0 2 0 15,-3 4 65-15,6-6 8 0,-3 2 2 0,0 1 0 16,3 5-31-16,3-8-5 0,0 0-2 0,0 8 0 16,3 5-12-16,0-2-2 0,0-3-1 0,3 2 0 0,3 1-22 0,0-1 8 15,3 1-8-15,0-3 0 0,3 3 0 0,-3-4-8 16,3 1 0-16,3 0 0 15,-4-2-26-15,1-6-5 0,0 0-1 0,3 0 0 16,-3-3-4-16,0 0 0 0,-3-2-1 0,3 0 0 16,-1-1-2-16,1-1 0 0,-3-1 0 0,3 0 0 0,-3 2 23 0,0-2 5 15,0 3 1-15,0 0 0 0,0-6 5 0,-3 6 1 16,0-3 0-16,-1 3 0 0,1 5 20 0,-3-3 5 16,-6 3 1-16,6 0 0 0,-6 0-14 0,0 0-16 15,0 0 3-15,0 0 1 0,3 5 35 0,-3-5 7 16,0 8 2-16,0 0 0 0,0-8-32 0,3 6 0 15,-3-6 0-15,3 5 0 0,3 0 0 0,0 0 0 16,3 1 0-16,0-6 0 16,3 0-173-16,0 0-41 0,12-11-8 0,-1 6-2 0</inkml:trace>
  <inkml:trace contextRef="#ctx0" brushRef="#br0" timeOffset="69063.42">23799 6443 2289 0,'0'0'50'0,"0"0"10"0,-5 8 3 0,2 2 2 0,0 1-52 0,3-6-13 0,0-5 0 0,-3 8 0 15,3 0 80-15,0-8 14 0,0 0 2 0,6 5 1 16,-1-2-50-16,1-1-11 0,6-4-1 0,0-1-1 16,3-2-14-16,-3 0-2 0,6-3-1 0,-3 0 0 15,6-6-17-15,-4 4 10 0,1-1-10 0,0-2 8 16,-3 3-8-16,0-4 0 0,-3 4 0 0,-3-4 0 16,0-4 0-16,0 2 0 0,-3-2 0 0,-3-1 0 15,-3 1 24-15,0-1 7 0,-3 6 1 0,-3 0 0 0,0 2-3 0,-3 6 0 16,-3-1 0-16,-6 6 0 15,-3 6 23-15,0-1 5 0,-2 3 1 0,-1 2 0 16,3 1-26-16,3 5-4 0,-3 0-2 0,3 2 0 0,3 3-16 0,1 1-10 16,-1-1 12-16,6 3-12 0,-3 2 14 15,6 1-4-15,3-1-1 0,0 0 0 0,0-2-9 0,6 0 10 16,0 0-10-16,3 0 10 0,3-3-10 0,-3 3-9 16,3 0 9-16,0-6-13 0,0 6 13 0,-1-3 0 15,-2 0 0-15,3 3 0 0,-3-3 0 0,-3 3 10 16,0-3 0-16,-3 3 0 0,0 0-18 0,0 0-4 15,-3-1-1-15,-3-1 0 0,0 4-1 0,0-5 0 0,0 3 0 16,-2-3 0-16,-1 3 14 0,0-3 0 0,-3 3 0 0,0 0 0 16,0 0 0-16,0-1 0 0,0-1 0 0,3-1 0 15,-3-3-12-15,3 1 0 0,-3-3 0 0,4 0 0 16,-4-3 12-16,3-3 16 0,0-2-3 0,0 0-1 16,-3-5-12-16,3-1 0 0,3-2 0 15,-3 0 0-15,0-5 18 0,3 0 1 0,-6 0 0 0,3-6 0 16,0-2-19-16,-2-3 0 0,-1 3 0 0,3-8 0 15,0-1 17-15,3-1-3 0,-3-4-1 0,0-2 0 16,3 3-1-16,3-4-1 0,0 4 0 0,3 0 0 16,0-1-3-16,3 3-8 0,3-2 12 0,3-1-4 15,3 6-8-15,-3 0 10 0,6 0-10 0,-3 2 10 16,2 3-10-16,1 1 0 0,3-4 0 0,3 3-11 16,3 0-2-16,-3 3-1 0,3 0 0 0,-1 0 0 15,-2-1-80-15,3 1-16 0,0 0-3 16,-3 0-1-16,2-1-122 0,4-1-25 0,24-15-5 0,-15 7-1 0</inkml:trace>
  <inkml:trace contextRef="#ctx0" brushRef="#br0" timeOffset="69514.23">24163 6453 2487 0,'0'0'55'0,"0"0"11"0,0 0 2 0,0 0 2 0,0 0-56 0,0 0-14 16,0 0 0-16,0 0 0 0,0 0 19 0,0 0 1 15,6 0 0-15,2-2 0 0,1 2-4 0,3-6-1 16,0 1 0-16,0-3 0 0,3 0 11 0,-3 0 2 16,3-2 1-16,0-1 0 0,0 3-29 0,-1-3-21 15,-2 1 3-15,0-3 1 0,0 2 17 0,-3 0 0 16,0-2 0-16,-3 0 0 0,-3 2 22 0,-3 1-2 16,0 2 0-16,-3 0 0 0,-6 0 15 0,0 8 2 0,0 0 1 0,-3 3 0 15,-6 2 37-15,4 3 7 0,-1 0 2 0,0 5 0 16,0 6-45-16,0-1-9 0,-3 1-2 0,3 2 0 15,0-5-28-15,3 5 0 0,4 0 0 0,5-2 0 16,0 2 9-16,6-8-9 0,0 3 8 0,3-3-8 16,5 0 8-16,1-2-8 0,6-3 8 0,0 0-8 15,0-6 0-15,6 1 0 0,-3-3 0 0,2 0 0 16,4-5-16-16,0 2-8 0,3 0-1 16,-6 1-1-16,-4-3 1 0,-2 2 0 0,3 0 0 0,-3 3 0 15,0-2 9-15,-3-1 1 0,0 3 1 0,-4 0 0 16,-2 3 14-16,0-1 0 0,0 4 0 0,-3-1-9 15,0 0 23-15,-3 0 5 0,0 3 1 0,0 0 0 0,0 0 8 16,0 0 3-16,3 0 0 0,-3 0 0 0,3 0-12 16,0 0-3-16,3-3 0 0,0 0 0 0,0 1-16 15,0-4 0-15,2 4 0 0,-2-6 0 0,3 2-9 0,-3-2-6 16,0-2-1-16,3-1-954 16,0 0-191-16</inkml:trace>
  <inkml:trace contextRef="#ctx0" brushRef="#br0" timeOffset="70381.78">4434 7194 1324 0,'0'0'118'0,"0"0"-94"0,0 0-24 0,-6-3 0 0,6 3 108 0,-3 0 18 15,-6 0 3-15,3 3 1 0,0 0 4 0,3 5 1 16,-12 0 0-16,3 5 0 0,-2 0-43 0,5 6-9 16,-9 2-2-16,6 8 0 0,-9 0-9 0,3 3-3 15,0 5 0-15,-3 2 0 0,4 4-20 0,-4 2-4 16,3 5-1-16,0 0 0 0,-3 3-32 0,6 3-12 15,0-6 0-15,7 0 9 0,2-2-9 0,0-6 8 16,9 3-8-16,0-8 8 0,11 3-8 0,-5-8 0 16,12-6 0-16,-6-2 0 15,9-8-83-15,0-3-21 0,3-8-5 0,5-2-715 16,-2 0-144-16</inkml:trace>
  <inkml:trace contextRef="#ctx0" brushRef="#br0" timeOffset="71314.64">4535 7840 288 0,'3'-6'25'0,"3"-2"-25"0,-6 3 0 0,9 0 0 16,-9 2 267-16,0-2 48 0,6 0 9 0,-6 5 3 15,0 0-163-15,0 0-32 0,0 0-6 0,0 8-2 0,0-1-22 0,0 1-5 16,-6 6-1-16,6 1 0 0,0 4-20 0,-6 0-5 16,3-1-1-16,-3 3 0 0,0 3-10 0,3-3-1 15,0-2-1-15,0-1 0 0,3-2-47 0,0 0-11 16,0-3 0-16,3-2 0 0,0-1 0 0,3-2 14 15,3-2-4-15,0-4-1 0,0-4 2 0,6-1 0 16,-3-2 0-16,3-6 0 0,0 1-3 0,-1-4-8 16,1-2 12-16,0 1-4 0,3-1-17 0,-3 2-4 15,0 1-1-15,0 0 0 0,-9-3 2 0,8 3 0 16,-5 0 0-16,0 2 0 0,-3 3 12 0,0 3 0 16,3 0 0-16,-6 5 0 0,6 0-19 0,-9 0-1 15,0 0 0-15,0 5 0 0,0 5 20 0,0 1 0 16,0 2 0-16,0 0 0 0,0 1 12 0,0 2 7 15,0-1 1-15,-6 1 0 0,12 0-10 0,-6-3-2 16,0 1 0-16,6-4 0 0,-3-2-8 0,3-3 0 0,0 1 0 16,3-4 0-16,-3-2 0 0,3-2 0 0,0-6 8 15,3 0-8-15,-3 0 12 0,-1 0-2 0,1-3-1 16,0-2 0-16,6 0-9 0,-6 2 0 0,0 1 0 16,0-3 0-16,3 2 0 0,-3 0 0 0,0 1 0 15,0-3 0-15,-3 2 0 0,-3 3 0 0,9-3 0 0,-10 4 0 16,4-4-112-1,0 3-20-15,-3 3-5 0</inkml:trace>
  <inkml:trace contextRef="#ctx0" brushRef="#br0" timeOffset="71683.92">5163 7930 1612 0,'0'0'144'0,"0"0"-116"0,0 0-28 0,0 0 0 0,0 0 75 0,0 0 9 16,0 0 1-16,0 0 1 0,0 0 8 0,3-6 2 16,0 1 0-16,3 0 0 0,0-1-65 0,0-2-13 15,0 1-2-15,3-1-1 0,-3 0-15 0,6-3 0 16,-3 0 0-16,-3 1 0 0,0 2 8 0,6-3-8 16,-7 1 0-16,-2-1 0 0,0 1 0 0,0-4 8 15,-3 4-8-15,3-1 0 0,-6 3 0 0,3 0 0 16,-3-2 0-16,-3 2 0 0,1 3 15 0,-1 2-3 15,-3 0-1-15,3 3 0 0,-3 0 20 0,0 6 4 0,-3 4 1 0,0 3 0 16,0 3 16-16,0 0 3 0,0 5 1 16,0 0 0-16,0 1-22 0,1-4-4 0,-1 3-1 0,6 3 0 15,-6 0-9-15,6-3-3 0,-3 0 0 16,3 0 0-16,3 1 3 0,3-7 0 0,0 1 0 16,3-2 0-16,0-1-20 0,6-3 0 0,-3-2 0 0,3-5 0 31,3-3-43-31,-3-3-12 0,5-5-2 0,7 0-782 0,-3-5-156 0</inkml:trace>
  <inkml:trace contextRef="#ctx0" brushRef="#br0" timeOffset="72102.53">5360 7832 2127 0,'0'0'47'0,"0"0"9"0,0 0 3 0,0 0 1 0,0 0-48 0,0 0-12 16,0 0 0-16,0 0 0 0,0 0 81 0,0 0 15 15,0 0 2-15,0 0 1 0,0 0-59 0,0 0-12 16,-3 8-3-16,0 0 0 0,3 2 22 0,-6 3 4 16,-3 1 1-16,3 1 0 0,-3 1-26 0,3 0-5 15,0 3-1-15,-3-1 0 0,3-5 9 0,0 6 2 16,0 0 0-16,0-4 0 0,6-1-23 0,3-4-8 16,-3 1 0-16,3-3 9 0,3-6-9 0,0 1 0 15,0-3 0-15,6-3 0 0,0-2 8 0,6 0-8 16,0-6 8-16,2-2-8 15,1 0-40-15,3-3-12 0,-6 0-4 0,3 0 0 16,-3 0-18-16,3 0-4 0,-10 3-1 0,4 0 0 16,-6 0 27-16,6-1 4 0,-9 1 2 0,3 5 0 0,-3 0 37 15,0 0 9-15,-3 3 0 0,0 0 0 0,-3 5 33 0,0 0 9 16,0 0 2-16,0 0 0 0,0 0 6 0,0 13 2 0,-3 0 0 16,-3 1 0-16,3-4-14 0,-3 6-2 0,0-3-1 15,3 0 0-15,-3 1-10 0,0 2-1 0,3-3-1 16,0 0 0-16,0-2-14 0,0-1-9 0,0-2 12 15,3-3-12-15,0-5 18 0,0 0-3 0,0 0-1 16,0 0 0-16,0 0-69 16,6 0-13-16,3 0-4 0,-3-5-758 0,3 0-152 0</inkml:trace>
  <inkml:trace contextRef="#ctx0" brushRef="#br0" timeOffset="72517.31">5756 7813 1094 0,'0'3'97'0,"0"-1"-77"16,0-2-20-16,0 0 0 0,-6 6 288 0,0 2 53 16,0 0 11-16,-3 0 3 0,3-1-191 0,0 4-39 15,0 0-7-15,0-1-2 0,-3 1-57 0,3 2-12 16,0 0-3-16,3 1 0 0,0-1-29 0,-3 0-7 16,0 0 0-16,0 0-8 0,3 1 0 0,0-1 0 15,-3-3 0-15,6-2 0 0,0 0 8 0,0 0-8 16,3-5 0-16,-3-3 0 0,3 3 12 0,3-6-4 15,3 0 0-15,0-2-8 0,6 0 9 0,-3-6-9 16,3 1 0-16,0-1 9 0,0-2-9 0,-1 2-16 16,1-2 4-16,3-3 1 15,3 3-42-15,0 0-9 0,-3-1-2 0,0-2 0 16,-1 1 4-16,-2 1 1 0,-3 1 0 0,0 0 0 0,3 5 43 0,-6 0 16 0,-3 0-11 16,0 3 11-16,-6 5 0 0,0 0 0 0,0 0 0 0,0 0 0 15,0 0 40-15,6 10 10 0,-6 1 2 0,0 0 1 16,-3-1-4-16,0 3-1 0,-3 1 0 0,3 1 0 15,-6-1-7-15,6 2-1 0,-6-3-1 0,3 3 0 16,0 0 1-16,0-1 1 0,3-4 0 0,-3 2 0 16,3 0-29-16,0 1-12 0,3-4 11 0,0-2-11 15,0 0 10-15,3 0-10 0,0-3 10 0,-3-5-10 16,6 3 8-16,0 0-8 0,3-1 0 0,-3-4-948 16,6-4-193-16</inkml:trace>
  <inkml:trace contextRef="#ctx0" brushRef="#br0" timeOffset="74468.32">6601 7953 1375 0,'0'0'60'0,"0"0"14"0,0 0-59 0,0 0-15 0,0 0 0 0,0 0 0 0,0 0 119 15,0 0 21-15,0 0 4 0,0 0 0 0,6-2-73 0,0 2-15 16,-6 0-4-16,3-6 0 0,3 4-28 0,0-3-7 15,0-1-1-15,0 1 0 0,0 0-16 0,-1-3 0 16,1 0 0-16,3 0 0 0,0 0 12 0,-3 0-2 16,0-5 0-16,-3 2 0 0,0 1 10 0,0-1 1 15,-3-2 1-15,0 2 0 0,0-2 0 0,-6 0 0 16,3-1 0-16,-6 4 0 0,0-1 16 0,0 1 3 16,-2 2 1-16,-4 0 0 0,0 3-8 0,0 2-2 15,0 3 0-15,-3 3 0 0,3 2 7 0,-3 3 1 16,1 5 0-16,-1 0 0 0,0 3-17 0,0 0-3 15,-3 3-1-15,3 2 0 0,-3-3-11 0,7 3-8 16,-7 1 9-16,6-4-9 0,3 3 8 0,0 0-8 16,6-2 0-16,3 2 0 0,3-2 0 0,0-4 0 15,6 1 0-15,0-2 0 0,6-4 0 0,0-2 0 16,3-5 8-16,3-1-8 0,-1-2 0 0,1-2 0 0,0-4 0 16,3-4 0-16,-3 2 19 0,6-5 10 0,-7-1 3 15,4 1 0-15,-3-3-32 0,0 0 0 0,0 1 0 0,-3-1 0 16,-3 0 0-16,0 3 0 0,-3-3 0 0,-1 3 0 15,1 2 0-15,-3 0 0 0,-3 1 0 0,0 2 0 16,-3 3 12-16,0 5-3 0,0 0-1 0,0 0 0 16,0 0-48-16,0 0-9 0,-9 5-3 15,0 0 0-15,3 6 100 0,-2-1 20 0,2 4 4 0,-3-4 1 16,3 6-53-16,-3 0-10 0,6 0-2 0,0 2-8 16,-3-2 8-16,3 0-8 0,0 3 0 0,6-6 0 15,-3 0 0-15,3-2 0 0,0 2 0 0,3-5 0 16,3-3 9-16,0 0-9 0,3-5 0 0,-1 0 9 0,4-5-9 15,-3-3 0-15,3 0 0 0,0-2 0 16,6-1-89-16,0-2-14 0,3-3-2 0,-4 0-747 16,4-3-148-16</inkml:trace>
  <inkml:trace contextRef="#ctx0" brushRef="#br0" timeOffset="74772.2">7214 7080 1839 0,'-3'-10'81'0,"3"10"18"0,0 0-79 0,0 0-20 15,0 0 0-15,0 0 0 0,0 0 95 0,0 0 15 16,-6 5 3-16,0 3 1 0,0 2-37 0,0 6-7 16,0 3-2-16,-3 5 0 0,3 2-4 0,0 3-2 15,-8 3 0-15,2 5 0 0,-6 3-26 0,3-1-4 0,-3 1-2 0,-6 5 0 16,0 3 15-16,4-3 3 0,-1 2 1 15,0 6 0-15,0-2-29 0,0-4-7 0,3 1-1 0,4-9 0 16,-1 1-12-16,6-5 8 0,0-1-8 0,3-5 0 16,3-5 0-16,3-3 0 0,3-2 0 0,0-6 0 15,6-3 8-15,0-4-8 0,3-1 11 0,2-5-11 16,1-5-50-16,6-3-17 16,-3-6-3-16,9-1-1 0,0-4-144 0,-1-5-29 0,4 0-5 0</inkml:trace>
  <inkml:trace contextRef="#ctx0" brushRef="#br0" timeOffset="75032.6">7550 7109 1324 0,'0'-2'118'0,"0"-4"-94"16,0 4-24-16,0 2 0 0,0 0 212 0,0 0 37 16,0 0 8-16,-9 5 2 0,4 6-107 0,-4-3-20 15,3 5-5-15,-6 3-1 0,0 5-49 0,-3 5-9 16,3 1-3-16,-3 5 0 0,-3 5-21 0,3-3-5 15,-2 3-1-15,-1 3 0 0,-3-1-4 0,3 4-1 16,-6 2 0-16,0 0 0 0,1 2-13 0,2 1-2 16,0 0-1-16,3-1 0 0,3-4-9 0,6-4-8 15,3-4 9-15,0-1-9 0,3-5 8 0,3-5-8 16,3-6 0-16,0 1 9 0,6-8-17 0,3-4-4 16,3 1-1-16,3-8 0 15,3-5-156-15,-3-3-31 0,2-5-7 0</inkml:trace>
  <inkml:trace contextRef="#ctx0" brushRef="#br0" timeOffset="75404.16">7467 7829 1209 0,'0'0'53'0,"-3"5"12"16,0 1-52-16,0-1-13 0,-3 3 0 0,6-8 0 15,0 0 244-15,0 0 47 0,-3 5 9 0,3-5 1 16,0 0-197-16,0 0-40 0,6 5-8 0,0-2-2 15,6-3-34-15,-3-3-8 0,6 1 0 0,0-1-1 16,-3-2-3-16,3-3 0 0,2 0 0 0,-5-3 0 0,0-2-8 0,0 0 10 16,0 0-10-16,3-1 10 0,-6 1-10 0,0 5 8 15,3-2-8-15,-6-4 8 0,0 4-8 0,-6-1 10 16,0 1-10-16,-3-1 10 0,0 3 10 0,-3 3 3 16,-6 0 0-16,3 2 0 0,3 0 37 0,-3 3 8 15,-6 8 2-15,0-2 0 0,-3 7-21 0,0 0-4 16,1 6-1-16,-4-1 0 0,0 3-5 0,3 3-2 15,0 3 0-15,3-4 0 0,0 4-16 0,4-3-3 16,5-1-1-16,0-1 0 0,0 1-9 0,6-1-8 16,0-1 12-16,6-3-12 0,0 1 8 0,0-3-8 15,5 0 0-15,4-6 0 0,6-5 0 0,0 1 10 16,0-6-10-16,0-3 8 16,2-2-42-16,1-6-9 0,-3 1-1 0,3-4-1 15,3 4-162-15,0-6-32 0</inkml:trace>
  <inkml:trace contextRef="#ctx0" brushRef="#br0" timeOffset="76270.28">8408 7400 1407 0,'0'0'62'0,"0"0"14"0,0 0-61 0,0 0-15 16,0 0 0-16,0 0 0 0,0 0 124 0,-3 8 23 15,-3 0 4-15,0 3 1 0,0 5-48 0,-3 2-8 16,-6 3-3-16,3 9 0 0,-3-1-18 0,0 5-4 15,0 3-1-15,-2 5 0 0,-1 1-21 0,0-1-4 0,0 0-1 0,0-5 0 16,3 0-25-16,0-2-6 0,3-3-1 0,-2-3 0 16,2 0-12-16,6-3 11 0,0-5-11 0,3-5 10 15,0 0-25-15,6-5-5 0,0-6 0 0,-3-5-1 16,9 0-142-16,3-5-28 16,3-6-5-16,-1-2-800 0</inkml:trace>
  <inkml:trace contextRef="#ctx0" brushRef="#br0" timeOffset="76718.38">8524 7186 1267 0,'0'0'112'0,"0"0"-89"16,0 0-23-16,0 0 0 0,0 0 186 0,0 0 33 16,-9 0 6-16,-3 3 2 0,3 2-92 0,0 6-19 15,3-3-3-15,-6 5-1 0,0 0-64 0,3 6-12 16,-3 4-4-16,4 1 0 0,-7 3-2 0,3 2-1 15,3 0 0-15,-3 0 0 0,3 0-4 0,3 0-1 16,0 3 0-16,0 0 0 0,0-3-4 0,3-3 0 16,0 1-1-16,6-6 0 0,0 0-11 0,3-8-8 15,3 0 9-15,3-5-9 0,3 0 13 0,0-5-3 16,3-6-1-16,2-2 0 0,1-6 7 0,0 1 2 16,6-6 0-16,3 0 0 0,-1-2-18 0,1-1 0 15,3-2-13-15,-3-3 5 0,-7 3-4 0,4 0-1 16,-6 0 0-16,3 2 0 0,-6-2-3 0,0 2-1 15,0 1 0-15,-4 5 0 0,-2-3 5 0,-3 5 2 0,0 3 0 16,-6 6 0-16,-3 2 10 0,0 0 0 0,-9 5 0 16,0 5-8-16,-3 4 29 0,0 4 7 0,-5 1 0 15,2 5 1-15,-3 2 15 0,-3 0 4 0,3 6 0 16,-3 0 0-16,-2 2-18 0,2-2-3 0,-6 3-1 16,6-1 0-16,0 0-14 0,6-2-2 0,0 2-1 15,4-4 0-15,-1-1-9 0,6-3 0 0,3-2 0 0,6-3 8 16,0-5-8-16,6 0 0 0,2-6 0 0,1-2 0 15,3-2-88-15,3-4-17 16,3-2-3-16,-3-5-1 0,3 0-123 0,-3-3-25 0</inkml:trace>
  <inkml:trace contextRef="#ctx0" brushRef="#br0" timeOffset="77223.23">8836 7895 1267 0,'0'0'112'0,"-3"8"-89"16,3 0-23-16,-3 0 0 0,0-3 215 0,3 1 38 15,0-6 8-15,0 0 2 0,3 8-145 0,-3-8-29 16,6 0-5-16,3 0-2 0,-3-3-55 0,6-2-11 16,0-3-3-16,3-3 0 0,0-2-2 0,0 0-1 15,-3 2 0-15,2-5 0 0,-2 3-10 0,-3-3 0 16,0 3 9-16,0-3-9 0,-3 3 0 0,0-1 0 16,-3-1 0-16,-6 1 0 0,3 4 0 0,-6-3 0 15,3-1 0-15,-3 4 0 0,-3-1 30 0,-3 3 2 16,0 6 0-16,0 2 0 0,-2 8-12 0,-4-1-1 15,3 4-1-15,-6 5 0 0,3 5 22 0,0 3 5 16,0 0 1-16,7 0 0 0,-4-1-36 0,6 1-10 0,0 0 0 16,6-3 0-16,0 0 0 0,3-2 0 0,3-3 0 15,3 2 8-15,3-5-8 0,3-2 8 0,0-3-8 16,5-3 8-16,7-2-8 0,0-6-10 0,3 1 10 16,0-6-13-1,2 0-31-15,-2-3-5 0,0 1-2 0,0-1 0 16,-3 0-13-16,-4 3-2 0,-5 1-1 0,0-1 0 0,-3 5 45 0,-3 0 9 15,-9 3 1-15,0 0 1 0,0 0 11 0,0 0 16 0,0 0-4 0,0 6-1 16,-3 2 45-16,0-1 8 0,-6 1 3 0,3 3 0 16,-3-3-6-16,0 0-1 0,0 2 0 0,3-4 0 15,0 2-30-15,3-3-6 0,-2 0-2 0,5-5 0 0,0 0-22 16,0 0 0-16,0 0 0 0,8-5 0 0,7-6 32 16,-3 3 1-16,0-5 1 0,3 0 0 0,0 0-34 15,0-3-16-15,0-3 2 0,0 3 0 0,-1-2 14 0,1-1-12 16,0 1 12-16,3-1-12 15,0-2-19-15,-3 0-3 0,0 3-1 0,3 2 0 16,-1 0-109-16,-2 5-23 0,-3-2-4 0,0 0-1 16</inkml:trace>
  <inkml:trace contextRef="#ctx0" brushRef="#br0" timeOffset="78149.77">9625 7467 1267 0,'0'0'112'0,"0"0"-89"16,0 0-23-16,0 0 0 0,0 0 151 0,0 0 25 16,0 0 6-16,0 0 1 0,6 2-58 0,-3-2-11 15,6 0-2-15,-3-2-1 0,6-4-48 0,0 1-10 16,3-3-1-16,2 0-1 0,4-5-23 0,0 0-5 15,6-6-1-15,0 1 0 0,-3-1-14 0,2-2-8 16,1 2 8-16,0-4-8 0,3-1 0 0,-7 5 9 16,1-2-9-16,-3 0 0 0,-3 2 9 0,-6 1-9 0,-3 2 0 0,0 3 9 15,-3-3 1-15,-6 5 0 0,-3-2 0 0,-6 2 0 16,0 1 18-16,-3 2 3 0,-6 3 1 0,-3-3 0 16,0 2-4-16,1 6 0 0,2 0 0 0,-6 3 0 15,0 2 0-15,0 6 0 0,-3 2 0 0,1 0 0 16,2 9-8-16,0-4-3 0,3 6 0 0,-3 2 0 15,7 1-7-15,-4 2-2 0,6 5 0 0,-6 3 0 16,3-2-8-16,3 2 0 0,-3-3 9 0,4 3-9 16,-4 0 0-16,3 0 0 0,3 6 0 0,0-6 8 15,0-3-8-15,0 1 0 0,6-1 0 0,-3-2 0 16,0-3 0-16,3-3 0 0,0-2 0 0,3-5 0 16,-2-1 0-16,5-5 9 0,0 1-9 0,0-4 0 0,0-10 10 15,0 0-10-15,0 0 8 0,8 0-8 16,4-3 12-16,3-4-2 0,0-1-1 0,6-3 0 0,-3-2-9 0,3-3 0 15,-1 3 9-15,1-1-9 0,0-1 0 0,0 1 0 16,0 4 0-16,0-1 0 0,-6 3 0 0,-1 3 0 16,4 0 0-16,-3 2 0 0,-6 3 0 0,0 0 8 15,0 5 0-15,-3 1 0 0,0 4-8 0,-6 1 0 16,0-1 0-16,-3 1 0 0,-3 2 0 0,0 0 0 16,-3 1 0-16,0-1 8 0,0 3-8 0,0-3 0 15,0 0 0-15,0-2 0 0,0 2 0 0,-2-2 0 16,5 2 0-16,-3 0 0 0,0-5 0 0,6 3 0 15,-3-1 0-15,3-2 0 0,0-3 0 0,0 1 0 16,3-6 0-16,6 5 0 0,-6-5 0 0,6 3 0 16,0-1 0-16,3-2 0 0,3-2 0 0,-3-1 0 15,2-2 0-15,4-1 0 0,0 1-17 0,0 0-2 0,3-3 0 16,0 3 0 0,0-1-168-16,-3-4-33 0,-4 2-8 0,1-3 0 0</inkml:trace>
  <inkml:trace contextRef="#ctx0" brushRef="#br0" timeOffset="78702.33">10066 7702 2257 0,'-3'0'100'0,"3"3"20"16,-3-1-96-16,3 1-24 0,-3-3 0 0,0 5 0 16,0 3 108-16,-3 0 16 0,3 3 3 0,-3-1 1 0,0 4-65 0,-3 1-13 15,0-1-2-15,0 2-1 0,0-1-13 0,0 4-2 16,0-3-1-16,0 0 0 0,0-3-9 0,1 3-2 15,-1-3 0-15,6 0 0 0,-3-2-20 0,3-3 0 16,3-3 0-16,0 3-12 0,0-8 12 0,9 0 0 16,0 0 0-16,2-3 0 0,1-2 31 0,3 0 1 15,0-3 1-15,0 0 0 0,0-3-33 0,0 1 0 16,3-4 0-16,-3 4 0 16,-4-3-19-16,4-1-10 0,3-1-3 0,-3 1 0 0,0 1 16 0,0 0 4 15,0 2 0-15,-3 1 0 0,0 2 12 0,-4 2 0 16,-2 1 0-16,3 5 0 0,-3-2 0 0,-6 2 0 15,0 0 0-15,0 7 0 0,0 4 0 0,-3 2 0 16,0 1 0-16,-3 1-9 0,0-1 9 0,0 1 8 0,-2 1-8 16,2 0 11-16,0 0 21 0,0 0 5 0,0-3 1 15,3 0 0-15,0-2-38 0,3-3 0 0,0 0 0 0,3-3 0 16,0 0 0-16,3-5 9 0,0 0-9 0,6-5 0 16,-1 0 0-16,7-3 0 0,0-3 0 15,0-2 0-15,3-3 0 0,0 3 0 0,3-5 0 0,-1 4 0 16,-2-2-20-1,3 1-10-15,0-1-2 0,-3 2-1 0,-4 4 19 0,-2 2 4 0,-3 3 1 0,0-3 0 16,-3 8 9-16,-9 0 0 0,0 0-9 0,3 8 9 16,-3 0 0-16,-3 2 0 0,-6 3 0 0,3 1 0 15,-6-1 0-15,3 3 0 0,-3 0 0 0,1 2 0 16,-1-2 16-16,3 0-1 0,3 0-1 0,0-3 0 16,6-5-14-16,-3 2 0 0,6 1 8 0,6-6-8 15,0 1 0-15,0-1-12 0,3-5 3 0,-1 0 0 16,4-3-119-16,0-5-23 15,3 0-5-15,0-2 0 0</inkml:trace>
  <inkml:trace contextRef="#ctx0" brushRef="#br0" timeOffset="79171.32">10726 7900 2394 0,'-3'6'52'0,"0"-1"12"0,0 0 1 0,3-5 3 0,-2 6-55 0,2-6-13 16,0 0 0-16,0 0 0 0,0 0 73 0,0 0 12 15,8 0 3-15,1-3 0 0,0 0-63 0,3-2-12 16,0 0-2-16,0-3-1 0,0 0-10 0,-3-3 8 16,0-2-8-16,0 2 8 0,3-2-8 0,-3 0 0 15,-4 0 0-15,1 0 0 0,0-1 0 0,-3 1 0 16,0 0 0-16,-3 0 0 0,0-3 8 0,-6 3 0 0,3-1 0 0,-6-2 0 16,1 3-8-16,-1 3 0 0,0 2 0 15,-3 5 0-15,-3 6 11 0,-3 5 0 0,0 0 0 0,-3 7 0 16,4 4 43-16,-4-1 9 0,0 6 1 15,0-3 1-15,6 3-34 0,0-3-7 0,3 1-2 0,0-4 0 16,6 3-12-16,1-5-2 0,2 0-8 16,3 0 12-16,3-5-12 0,-1 2 0 0,7-8 8 15,0 3-8-15,0-8 0 0,6 3 0 0,0-6 8 0,0-2-8 16,3-1 0-16,3-4-12 0,-4 2 3 0,4-5 0 31,-6-1-19-31,3-1-3 0,-3-1-1 0,3-3 0 0,-3 3 12 0,0 0 3 0,-4-2 0 16,-2 5 0-16,3-1 6 0,-6 4 2 0,0-1 0 15,-3 6 0-15,-3 5 9 0,0 0 0 0,0 0 0 0,-3 8 0 16,-3 5 17-16,0 0-1 0,-3 3 0 0,0 3 0 0,3-3 3 16,-2 2 0-16,2 3 0 0,0-5 0 0,0 0-11 0,6 0-8 15,-3 0 12-15,6-3-12 0,3-2 0 0,3-1 0 16,2-5 0-16,1-2 0 0,0 0 0 0,6-6-17 16,-3-2 1-16,3 0 1 15,-3-3-119-15,3-3-24 0,-3-5-5 0,2 0-640 16,1 0-128-16</inkml:trace>
  <inkml:trace contextRef="#ctx0" brushRef="#br0" timeOffset="79457.33">11459 7120 2408 0,'-9'0'107'0,"6"0"21"0,0 3-102 0,-3-1-26 0,0 1 0 0,0 0 0 15,0 2 125-15,-3 3 20 0,3-3 4 0,0 3 1 16,0 3-89-16,-3-1-17 0,0 3-4 0,0 3-1 15,-3 3-5-15,1 2-1 0,-1 3 0 0,-3 2 0 16,0 6-17-16,0 2-3 0,-3-2-1 0,-3 8 0 16,3-3 3-16,-2 3 0 0,-1-1 0 0,0 4 0 15,0-4-15-15,3 1 11 0,3 0-11 0,0-6 10 16,4-2-10-16,2-3 0 0,3-8 0 0,3 0 8 16,0 0-8-16,3-7 0 0,3-1 0 0,0 0 8 15,0-2-8-15,3-6 0 0,0 0 0 0,0 1 0 16,-1-4 0-16,4 1-17 0,-3-3 4 0,0 0 1 15,6-3-61-15,-3 1-12 0,0-1-3 0,0-2 0 16,3-1-141-16,-3-2-29 0</inkml:trace>
  <inkml:trace contextRef="#ctx0" brushRef="#br0" timeOffset="79838.53">11322 7816 2361 0,'-15'8'210'0,"15"-8"-168"16,-6 5-34-16,6-5-8 0,0 0 56 0,-3 5 8 15,3-5 3-15,0 0 0 0,0 0-22 0,3 6-4 16,3-6-1-16,3 2 0 0,0 1-28 0,3-6-12 0,2 1 8 0,-2 2-8 16,-3 0 12-16,3-3-4 15,-3-2 0-15,3-1 0 0,0-2-8 0,-3 3 0 0,0-5 0 0,0 2 0 16,0-3 0-16,-3 0 0 0,3-2 0 0,-3 3 0 15,2-1 0-15,-2-2 0 0,-3 2 0 0,0-2 0 16,3-3 0-16,-6 6 8 0,3-4-8 0,-6 4 8 16,3-1 26-16,-6 6 5 0,6 5 1 0,-6 0 0 15,-5 3-8-15,-4 4-2 0,0 4 0 0,-3 2 0 16,-3 6 22-16,0 2 5 0,0-3 1 0,4 4 0 16,-1 1-14-16,3 4-4 0,0-9 0 0,6 6 0 15,3-3-40-15,3-2 0 0,3 2 0 0,3-2 0 0,0-3 0 16,6-3 0-16,0-3 0 0,6 1 0 0,3-3 0 15,2-6 8-15,-2 1-8 0,3-6 8 16,0 1-59-16,0-3-12 16,0-3-2-16,-4-3-1387 0</inkml:trace>
  <inkml:trace contextRef="#ctx0" brushRef="#br0" timeOffset="80742.7">11908 7932 806 0,'0'0'72'0,"0"0"-58"0,0 0-14 0,0 0 0 0,0 0 207 0,0 0 38 16,9 6 8-16,-9-6 2 0,0 0-87 16,0 0-16-16,0 0-4 0,9 2-1 0,-9-2-56 0,0 0-11 15,12 0-3-15,-6-2 0 0,3-1-20 0,-3-2-4 16,3-1-1-16,0-2 0 0,-1 0-42 0,1-2-10 15,0-1 0-15,0-2 0 0,0-3 0 0,0 3 11 16,3-3-3-16,-3 0-8 0,0-2 8 0,-3-1-8 16,0 3 0-16,0-2 0 0,-3-3 0 0,-3 2 0 15,0 1 0-15,0-1 0 0,-3 0 0 0,0 6 0 16,-3 3 0-16,-3-1 0 0,0 6 28 0,0 2 0 16,-3 3-1-16,0 5 0 0,0 3 0 0,0 6 0 15,-5 4 0-15,2 3 0 0,0-2-8 0,0 5-2 0,-3 2 0 16,3 1 0-16,0-1-8 0,0 0-1 0,4 1-8 0,2-6 12 15,0 0-12-15,3-2 0 0,3-3 8 0,6-3-8 16,-3-3 0-16,6-2 0 0,3 0 0 0,0-5 0 16,2-3 0-16,7-5 8 0,0-3-8 0,3-5 0 15,0-3 0-15,6-3 0 0,-1-5 0 0,4-5 0 16,0-3 0-16,3 1 0 0,-4-4 0 0,4 4 0 16,0-4-13-16,0 1 1 0,-1-3 0 0,-2 0 0 15,-3 5-3-15,-3-5 0 0,-3-5 0 0,2-1 0 16,1 1 15-16,-6 0 0 0,3-3 0 0,0 2 0 15,-3 4 0-15,-1 4 0 0,-2 1 0 0,-3 5 0 0,3 2 0 16,-3 6 0-16,-3 3 0 0,-3 4 0 16,0 4 0-16,-3 2 0 0,-3 2 0 0,0 6 0 0,0 0 12 0,0 0-4 15,-9 8 0-15,0 6-8 0,-3 2 28 16,0 2 0-16,-3 6-1 0,0 5 0 0,1 0 1 0,-1 5 1 16,-3 3 0-16,3 6 0 0,-6-1-2 0,0 3-1 15,-3 0 0-15,1 3 0 0,-7 2-10 0,0-2-3 16,0 5 0-16,4-1 0 0,5-1-13 0,6-6 11 15,6-6-11-15,0-2 10 0,6-2-10 0,-3-9 0 16,3-5 0-16,3-2 0 0,3-3 0 0,9-8-12 16,3 0 0-16,3-8 1 15,3 0-121-15,2-6-25 0,-2-1-5 0,3-7-1141 0</inkml:trace>
  <inkml:trace contextRef="#ctx0" brushRef="#br0" timeOffset="80923.67">12587 7617 2448 0,'-3'6'54'0,"-3"4"11"0,0-2 3 0,-3 5 0 0,0 1-55 0,0 2-13 0,-3-3 0 0,3 5 0 16,0 1 99-16,0 2 17 0,0 0 3 0,1 0 1 15,-1-2-76-15,0-1-14 0,3-2-3 0,0 0-1 32,3 0-42-32,0-3-8 0,3-5-1 0,0 0-1 0,0-8 44 0,0 0 9 0,0 0 1 0,0 0 1 15,9-3-251-15,0-2-50 0,14-11-11 16,1-2-1-16</inkml:trace>
  <inkml:trace contextRef="#ctx0" brushRef="#br0" timeOffset="81059.82">12661 7390 2023 0,'-6'2'44'0,"0"4"10"15,-3 2 2-15,-3 0 0 0,4 0-44 0,2 2-12 0,-3-2 0 0,6 5 0 0,0-5 0 0,0 5 0 16,3-2 0-16,3 0 0 0</inkml:trace>
  <inkml:trace contextRef="#ctx0" brushRef="#br0" timeOffset="81357.28">12736 7781 2095 0,'0'0'92'0,"0"0"20"0,0 0-89 0,3 6-23 16,-3-6 0-16,3 0 0 0,2 0 61 0,1 0 8 0,3-6 2 0,0 1 0 15,0-5-43-15,3-1-9 0,0 3-2 0,0-5 0 16,0-3 3-16,0 0 0 0,-3 3 0 0,0 0 0 16,0-1-3-16,-6 1 0 0,0-3 0 0,-1 3 0 15,-4 0 34-15,-1 5 6 0,0-3 2 0,-3 6 0 16,-6 0 1-16,3 5 1 0,-6 2 0 0,-3 9 0 16,0 2-8-16,-6 3-1 0,1 3-1 0,-4 4 0 15,6 4-11-15,0-1-3 0,-3 3 0 0,9-2 0 16,6-1-37-16,1 1 0 0,-1-3 0 0,6-1 0 15,6-4 12-15,3-1-3 0,-3 1 0 0,8-6 0 16,1-2-9-16,6-1-12 0,0-4 2 0,0-1 1 16,3-2-44-16,3-3-9 0,-4-3-2 0,4-2-872 15,0-1-176-15</inkml:trace>
  <inkml:trace contextRef="#ctx0" brushRef="#br0" timeOffset="82580.72">13384 7874 1659 0,'0'0'73'0,"0"0"16"0,0 0-71 0,0 0-18 0,0 0 0 0,0 0 0 16,0 5 100-16,0-5 17 0,0 0 3 0,0 0 1 16,0 0-76-16,0 0-15 0,9 6-3 0,-3-6-1 15,0 0 11-15,3-6 3 0,0 4 0 0,0-4 0 16,-3-2-25-16,3-2-5 0,3 2-1 0,-3-3 0 15,0 1-9-15,0-1 8 0,0-2-8 0,-3 2 8 16,-3 1-8-16,-3-3 0 0,3-1 0 0,-1 1 0 16,4 2 9-16,-6-2-9 0,0-3 10 0,-3 1-10 0,0 1 23 15,-2 1-2-15,-4 0 0 0,0 5 0 0,0 3 19 16,-3-3 3-16,-3 5 1 0,3 3 0 0,-6 3-4 0,3 5-1 16,-3 0 0-16,1 5 0 0,-1 0-9 0,0 3-2 15,0 5 0-15,3-2 0 0,-3 2-16 0,3 0-3 16,1 0-1-16,-1 3 0 0,3-3-8 0,3 3 0 15,3-6 0-15,3 4 0 0,0-4 0 0,6 1 0 16,3-4 0-16,0-1 8 0,3-4-8 0,3-2-17 16,0-8 4-16,5 0 1 15,1-5-30-15,-3 0-6 0,6-3 0 0,0-3-1 16,-3-2-24-16,2 0-5 0,-2-1-1 0,3-1 0 16,-6-4-2-16,0 3-1 0,-3-2 0 0,0 2 0 0,-3 3 62 0,0-1 12 15,-6 1 8-15,0 2-10 0,-3 6 25 0,0 5 5 16,0 0 0-16,0 0 1 0,-6 0 51 0,-3 5 11 15,-3 6 1-15,-3 2 1 0,3 3-18 0,-3 3-4 0,0 2-1 16,0 3 0-16,0-3-17 0,1 5-3 16,-1 1-1-16,0 4 0 0,-3 7-17 0,6-9-3 15,0 5-1-15,-3 3 0 0,3 5-12 0,0-2-8 0,-2 2 8 0,2-2-8 16,-3 0 0-16,0 10 0 0,0 8 0 0,0-2 8 16,6-3-8-16,0-6 0 0,0-2 0 0,-3-5 0 15,3-6 0-15,1-4 0 0,-4-1 0 0,6-3 0 16,3 1 0-16,-6-6-8 0,0 0 8 0,0-5 0 15,0 0 0-15,0-3 0 0,-3 0 0 0,0 0 0 16,-3-2 0-16,1 0 8 0,2-6-8 0,-6-3 8 16,3-9-21-16,0-4-4 0,0 3-1 15,3-3 0-15,0 6 45 0,3-5 9 0,0-1 1 0,0-5 1 0,4-10-24 0,-1-3-5 16,0-1-1-16,3-7 0 0,0-16 8 0,6 11 2 16,0 8 0-16,3-1 0 0,3-2-18 0,2 3 0 15,4-3 0-15,0 5 0 0,3 3 0 0,6 3 8 16,3-4-8-16,-4 7 0 15,1-1 0-15,0-5 0 0,6 0 0 0,-3-3 0 16,2-3-182-16,1 4-34 0</inkml:trace>
  <inkml:trace contextRef="#ctx0" brushRef="#br0" timeOffset="82875.3">13977 7014 1670 0,'0'-3'148'0,"0"3"-118"0,0 0-30 0,0 0 0 15,0 0 203-15,0 0 34 0,0 0 7 0,-9 8 2 16,0 3-129-16,0 2-25 0,0 6-6 0,-3 5-1 16,-3 5-42-16,0 0-9 0,1 8-2 0,-4 2 0 15,0 4-3-15,0-1-1 0,0 3 0 0,-3 0 0 16,3 0-5-16,4-3-2 0,-4 6 0 0,-3 0 0 15,3-3-12-15,6-3-9 0,-3 3 12 0,6-5-12 16,0-9 8-16,3-1-8 0,3-4 0 0,6-2 0 16,3-8 0-16,0 0-16 0,6-6 2 0,0 1 0 15,3-3-229-15,0-6-45 0,18-2-10 16,-1-8-2-16</inkml:trace>
  <inkml:trace contextRef="#ctx0" brushRef="#br0" timeOffset="83356.11">13956 7781 2307 0,'-3'14'102'0,"0"-9"22"0,0 3-100 0,0-3-24 16,0 3 0-16,3 0 0 0,0 0 81 0,0 0 11 15,3-3 3-15,0-2 0 0,0 2-39 0,0-2-7 16,3-3-1-16,0-3-1 0,0 3-27 0,6-5-4 16,0-3-2-16,0-3 0 0,2 1-6 0,1-1 0 15,0-2-8-15,-3 0 12 16,3-1-12-16,-6-4 0 0,6-1 0 0,-6 1 0 0,0-3 0 0,-3 2 0 15,3 3 0-15,-3-5 0 0,-3 0 0 0,-1 5 8 16,-4 0-8-16,2 3 0 0,-6 0 0 0,0 5 9 16,-3 3-9-16,0 2 8 0,-6 0 1 0,-3 6 0 15,-3 2 0-15,0 6 0 0,0 2 22 0,7 3 4 0,-4 8 1 16,0-3 0-16,3 5-10 0,0-2-2 0,0 0 0 0,3 2 0 16,3-2-16-16,0 8-8 0,6-6 8 0,-2-4-8 15,5-1 0-15,5-5 0 0,1-3 8 0,3-3-8 16,6-2 0-16,-3-2 0 0,6-1 0 0,0-5 0 15,0-3-28-15,3 3-5 16,-1-8-1-16,4 0 0 0,-3 1-26 0,0-4-4 0,-3 0-2 0,3-2 0 16,-4-5 4-16,1 2 1 0,0 0 0 0,-3 0 0 15,3-3 25-15,-3 4 6 0,0-1 1 0,-3 2 0 0,-3 7 21 16,-1-4 8-16,1 6 0 0,-6 2-9 16,-3 3 9-16,0 0 14 0,0 0-3 0,0 8-1 15,-3 5 34-15,-3 0 6 16,0 3 2-16,-2 3 0 0,-1 2-10 0,0 0-2 0,0-2 0 0,3 2 0 0,0-3-24 15,0 4-4-15,3-4-2 0,0-5 0 0,3 1-10 0,3-9 0 16,0 3 0-16,-3-8 0 16,9-3-72-16,0-2-17 0,3 0-3 0,0-6-708 15,2 0-140-15</inkml:trace>
  <inkml:trace contextRef="#ctx0" brushRef="#br0" timeOffset="83474.78">14519 7316 748 0,'-6'-19'67'0,"3"14"-54"15,0 2-13-15,0 1 0 0,-3 2 212 0,0 2 39 0,-3 1 8 16,3 2 1-16,3 3-169 0,-3 3-35 16,0 2-6-16,0 0-848 0</inkml:trace>
  <inkml:trace contextRef="#ctx0" brushRef="#br0" timeOffset="83807.17">14533 7829 1825 0,'3'0'80'0,"0"0"18"15,6-3-78-15,-3 1-20 0,3-4 0 0,3-1 0 16,-3 1 8-16,3-4-8 0,-3-4 12 0,3 4-12 16,0-1 12-16,-3-2-12 0,0 0 12 0,-4 2-12 0,4-2 12 15,-6-3-12-15,0 3 12 0,-3 0-12 0,0-3 58 0,-3 0 5 16,0 3 1-16,-3 2 0 0,1 3 30 0,-7 5 6 15,0 1 2-15,0 2 0 0,-6 2 5 0,0 6 1 16,-9 3 0-16,3 2 0 0,1 6-20 0,-1 2-4 16,6 3-1-16,0 0 0 0,3-1-51 0,3 4-11 15,0-3-1-15,6 2-1 0,1 1-11 0,2-4-8 16,3-1 12-16,6-4-12 0,-1 1 8 0,4-4-8 16,0 1 0-16,6-8 0 0,3 0 0 0,9-3 0 15,0-5-8-15,-1 0 8 16,-2-5-171-16,3-3-28 0,-6-2-5 0,3-4-2 0</inkml:trace>
  <inkml:trace contextRef="#ctx0" brushRef="#br0" timeOffset="84622.78">14980 7387 1324 0,'0'0'118'0,"3"3"-94"15,0-3-24-15,0 2 0 0,0 1 117 0,3 0 19 16,-3-1 4-16,3 1 1 0,-3-3-24 0,3 3-5 15,0-1 0-15,0-2-1 0,2 0-23 0,1 0-4 16,0-2 0-16,0-1-1 0,3-2-25 0,0-3-5 16,0 0-1-16,3-3 0 0,0-2-22 0,3-3-5 0,-1 0-1 0,4 0 0 15,0 1-11-15,3-1-2 0,-6 0-1 0,0-3 0 16,0 1 0-16,-4 2 0 0,-2 0 0 0,3-2 0 16,-3 2-10-16,-3-3 0 0,0 6 0 0,-3-6 0 15,-3 3 18-15,0 1 2 0,-3-4 0 0,-3 1 0 16,0 2-20-16,-3 0 0 0,0 0 0 15,-3 3 0-15,0 2 0 0,0 3 0 0,-6 3 0 16,0 5 0-16,1 0 12 0,-7 8 0 0,0 0-1 0,0 5 0 16,3 3 6-16,-6 2 2 0,1 4 0 0,-1 4 0 15,-3 3 4-15,0 3 1 0,-6 8 0 0,4 5 0 16,-4 0-5-16,6 0-1 0,3 2 0 0,1 3 0 16,-1-2-10-16,3-3-8 0,3 3 9 0,3-3-9 0,3 0 8 15,3-6-8-15,3-4 0 0,6-1 0 0,-3-7 8 0,6-4-8 16,3-1 0-16,3-7 0 0,3-1 0 0,0-4 8 15,0-5-8-15,3-2 0 0,3-6 0 0,3-2 0 16,-1-5 0-16,4-4 0 0,0-1-10 0,0-1 2 16,-3-3 0-16,-4 3 0 0,1-2 8 0,-3 4-12 15,-3 1 12-15,0 3-12 0,-3 2 12 0,-3 2 0 16,-6 6 0-16,0 0 0 0,3 6 0 0,-3 2 0 16,0 0 0-16,-3 5 0 0,-3 3 12 0,3 2 4 15,-3 3 0-15,0 1 1 0,0-1 7 0,6-3 0 16,-3 1 1-16,3-1 0 0,0-2-13 0,3 0-4 15,0-3 0-15,3 1 0 0,3-7-8 0,-3 1 0 16,6 0 9-16,0-5-9 0,0 2 0 0,3-5 8 16,-1 0-8-16,4-2 0 15,0-4-48-15,0 1-15 0,3-3-2 0,0 0-898 0,-3-2-179 16</inkml:trace>
  <inkml:trace contextRef="#ctx0" brushRef="#br0" timeOffset="88112.36">15474 7742 518 0,'0'0'46'0,"0"0"-37"0,0 0-9 0,0 0 0 16,0 0 267-16,0 0 51 0,0 0 10 0,0 0 3 0,0 0-167 0,0 0-32 15,6 5-8-15,-3-2 0 0,3 2-46 0,0-2-9 16,0-1-1-16,3 1-1 0,-3-3-21 0,3-3-4 16,0 3-1-16,-1-5 0 0,4 0-15 0,-3-1-3 15,3-4-1-15,0-1 0 0,0 3-9 0,0-5-1 16,0 2-1-16,0-2 0 0,0 3-2 0,-3-1 0 15,-3-2 0-15,0 2 0 0,-4 1 8 0,1-1 2 16,-6 0 0-16,1 1 0 0,-4 2 10 0,0-3 3 16,-3 3 0-16,0 3 0 0,-3 0-12 0,0 2-3 15,-3 1 0-15,3 4 0 0,-3 1 2 0,-3 5 0 16,-2 2 0-16,2 4 0 0,-3 4 1 0,0 1 0 16,0 2 0-16,0 3 0 0,1-1-7 0,5 4-1 15,0 2 0-15,3-3 0 0,-3 4-3 0,6-1-1 16,3-3 0-16,3 1 0 0,0-6 0 0,9 0 0 15,-3-5 0-15,9-3 0 0,0 0 0 0,6-5-8 16,3-3 12-16,2-5-4 0,4 3-8 0,-3-6 0 0,0-4 0 16,0-1 0-1,2 0-38-15,-2-3-10 0,6-2-1 0,0 0-1325 0</inkml:trace>
  <inkml:trace contextRef="#ctx0" brushRef="#br0" timeOffset="88692.47">16596 7226 1152 0,'0'0'102'0,"-3"5"-82"0,0 3-20 0,-6-3 0 16,3 6 164-16,-3 2 28 0,0 3 5 0,-2 8 2 16,-1 5-56-16,0-3-11 0,-3 6-3 0,-3 3 0 15,0 2-50-15,0-3-11 0,-3 6-1 0,-2 2-1 0,-1 0-14 0,0 3-2 16,0-2-1-16,3-1 0 0,4-2-36 0,-1-6-13 16,3-5 9-16,3 0-9 0,0-5 0 0,6-5 0 15,0-4 0-15,0-1 0 16,3-4-49-16,3-10-3 0,0 0 0 15,0 0 0-15,0 0-128 0,12-8-25 0,-3-5-6 0</inkml:trace>
  <inkml:trace contextRef="#ctx0" brushRef="#br0" timeOffset="89044.53">16638 7125 1854 0,'0'0'82'0,"0"0"17"0,0 0-79 0,0 0-20 15,0 0 0-15,0 0 0 0,0 0 125 0,0 0 22 16,0 0 4-16,0 0 1 0,0 0-80 0,0 0-15 16,9 6-3-16,-3-1-1 0,0 0-14 0,3 0-3 15,6-2-1-15,-1-3 0 0,1-3-35 0,3 3 0 16,0-2 0-16,3-1 0 0,3-2 0 0,-1-3 0 0,-2 3 0 16,0-1 0-16,0-2 8 0,-3 0-8 0,-3 3 0 0,-3 0 0 15,0 2 8-15,2 1-8 0,-5-1 0 16,-9 3 0-16,0 0 0 0,3 10 0 0,3 1 0 15,-6 2 0-15,-6 6 0 0,0 2 10 0,-3 5-10 16,-2 6 12-16,-4 3 17 0,-3 2 4 0,-3 2 1 16,-3 4 0-16,0 4-9 0,-2-2-1 0,-4 6-1 0,3-1 0 15,6 3-13-15,3-3-2 0,-6 0-8 0,4 1 12 16,-1-4-12-16,3-7 8 0,3 0-8 0,3-3 0 16,0-6 0-16,6-2 0 0,0-5 0 0,6 0 0 15,-3-8-149-15,6-3-27 0,0-8-4 0,-3-5-961 16</inkml:trace>
  <inkml:trace contextRef="#ctx0" brushRef="#br0" timeOffset="89260.95">16421 7715 1962 0,'-12'0'87'0,"12"0"17"0,0 0-83 0,0 0-21 15,-3 3 0-15,3-3 0 0,0 0 100 0,0 0 16 16,0 0 4-16,0 0 0 0,3 5-71 0,3 0-13 15,6-2-4-15,-4 0 0 0,7-1-20 0,0-2-4 16,6-2 0-16,0 2-8 0,3-3 12 0,0 0-12 16,-1-2 12-16,4 3-12 0,-3-1 0 0,3 0-14 15,2-2 1-15,-2 0 0 16,-3 2-158-16,3-2-31 0,3-1-6 0,-7-1-697 0</inkml:trace>
  <inkml:trace contextRef="#ctx0" brushRef="#br0" timeOffset="89575.66">16998 7631 748 0,'0'0'67'0,"0"5"-54"0,-3 5-13 0,-3 1 0 15,0 2 305-15,0 1 59 0,-3-1 11 0,0 0 2 16,0 3-188-16,-3 0-37 0,4 2-8 0,-7 1-2 16,3-1-57-16,3-2-11 0,0-3-2 0,0 1-1 15,0 1-39-15,3-4-8 0,3 0-2 0,3-3 0 0,0 0-14 0,0-8-8 16,0 0 8-16,12 5-8 0,0-5 0 0,0 0 0 16,3-5 0-16,0-3 8 15,2 0-37-15,1-3-7 0,0-5-2 0,3-2 0 16,-3-1-42-16,3 1-8 0,-3-1-1 0,-1 3-1 15,-2-2 15-15,0 4 3 0,0-4 1 16,-6 5 0-16,0 0 55 0,3 2 16 0,0-2 0 0,-3 2 0 0,-6 6 0 0,-3 5 18 16,0 0-2-16,0 0 0 0,-3 8 61 0,0 0 12 15,-3 2 3-15,3 4 0 0,0 4-32 16,-3 1-7-16,-6-1-1 0,3 3 0 0,3-2-8 0,0-1-1 16,0 3-1-16,3-2 0 0,0-3-27 0,0-3-6 15,6 3-1-15,0-3 0 0,0-5-8 0,3 0 0 16,6 0 9-16,-3-3-9 0,-9-5 0 0,12-2-12 15,6-4 2-15,0 1 0 16,-1-3-207-16,1-2-42 0</inkml:trace>
  <inkml:trace contextRef="#ctx0" brushRef="#br0" timeOffset="90048.15">17567 7646 1440 0,'0'0'128'16,"0"0"-103"-16,0 0-25 0,0 0 0 16,6-5 166-16,-1 3 28 0,-5 2 6 0,6-6 0 15,3 1-132-15,-3 0-26 0,3-3-6 0,-6 2 0 16,0-2-27-16,0 3-9 0,9 0 0 0,-6 0 9 16,-3-3-9-16,0 5 0 0,-3 3 0 0,0 0 0 15,0 0 0-15,-3-3 12 0,-3 3-4 0,0 0 0 16,0 3 55-16,0 0 10 0,-6-1 3 0,-3 4 0 0,3 2 16 0,-2 2 4 15,-7-2 1-15,3 5 0 0,3 1-46 0,-3-4-10 16,3 3-1-16,0-2-1 0,1 0-12 0,5-1-3 16,-3-2 0-16,3 3 0 0,0-3-15 0,6 2-9 15,0 1 10-15,3-6-10 0,-3 3 0 0,6 0 0 16,3 0 0-16,0-3 0 0,3 3 0 0,0-3 0 16,0 1 0-16,5 2 0 0,1-3 0 0,0 0-8 15,-3 3 8-15,3 0-13 0,0 0-7 0,-3 0 0 16,-6 0-1-16,0 2 0 0,3-2 12 0,-9 3 9 15,0 0-12-15,-6-1 12 0,0 1 0 0,-3-1 0 16,0 1 0-16,-6-1 0 0,0 1 0 0,0-3 0 16,0 0 0-16,-3 0 0 0,-2 0 0 0,2-3 17 15,-3 0-3-15,0 1-1 0,0-1 2 0,-3-2 0 0,-2-1 0 16,5-2 0-16,6 0-15 0,0 0 8 0,0-5-8 16,6 0 0-16,6-1 0 0,6 1 0 0,-3-3 0 15,6 0 0 1,6 0-119-16,3-2-26 0,3 2-6 0,3-5-1109 0</inkml:trace>
  <inkml:trace contextRef="#ctx0" brushRef="#br0" timeOffset="90528.39">17796 7795 1958 0,'-12'13'174'0,"3"-5"-139"0,-6 5-35 0,-3 3 0 0,-3 5 135 0,0-2 20 15,-2 7 4-15,-1 1 1 0,-3 4-36 0,3 4-8 16,0 2 0-16,7 0-1 0,-4 5-78 0,3 0-15 15,0 1-3-15,6-9-1 16,0-2-9-16,0 2-1 0,0-2-8 0,3 2 12 0,1 1-12 0,-1-1 0 16,0-2 0-16,0 10 0 0,3-7 0 0,0-6 0 15,0-5 0-15,0-3 0 0,-3-3 0 0,6-7 0 16,-3-1 0-16,3-7 0 0,3-3 0 0,0 0 9 16,-6-10-9-16,6-6 8 0,-3-6-8 0,3 1 10 15,3-8-10-15,3 3 10 0,0-3-10 0,3 0 0 16,0-6 0-16,3 1 0 0,3-6 0 0,0-5 0 15,2-13 0-15,7 0 0 0,9-1 0 0,0 9 0 0,-6 5 0 16,11 0 0-16,7 0 0 0,-3 6 0 16,2-6 0-16,-2 2 0 0,-3 4 0 0,-4-1 0 15,1 5 0-15,-6 6 0 0,0 3 0 0,-10 13 0 0,1 2-9 0,0 6 9 16,0 2 0-16,-3 1 0 0,-6-1 0 16,3 3 0-16,-7 3-8 0,4 2 8 0,0 0 0 15,-3 6 0-15,-6 2 0 0,0 0 0 0,-3 3 0 0,0 0 0 16,-3 2 0-16,-6 4 0 0,0 1 8 0,-3 4-8 15,-2-6 20-15,-4 0-1 0,0 3-1 0,-3-3 0 16,0 0 5-16,3-2 1 0,-3 2 0 0,1-2 0 16,2-4-9-16,0-1-2 0,-3-1 0 0,0-5 0 15,-3 0-5-15,4-3 0 0,-1-2-8 0,3-3 12 16,0 0-12-16,3-6 8 0,0-2-8 0,6 1 0 16,3-4-63-16,3-2-18 0,0-6-4 15,6 1-1296-15</inkml:trace>
  <inkml:trace contextRef="#ctx0" brushRef="#br0" timeOffset="91074.4">18409 7686 1378 0,'0'0'61'0,"0"0"13"0,0 0-59 0,0 0-15 0,0 0 0 0,0 0 0 15,0 0 158-15,0 0 29 0,0 0 5 0,0 8 2 16,-3 0-61-16,0 5-12 0,0 0-2 0,-3 3-1 16,-3 6-27-16,0-4-6 0,3 3-1 0,-3 0 0 15,0-2-23-15,0 2-5 0,3-2 0 0,1-4-1 16,-1 1-32-16,0-2-7 0,3-4 0 0,-3 1-1 0,6-3 13 0,-3-3 2 15,3-5 1-15,0 0 0 16,0 0-23-16,0 0-8 0,6-5 0 0,3-3 9 0,0-3-1 0,-1 1-8 16,1-4 12-16,3-2-4 0,6-2-8 0,-6-3 0 15,0 0 0-15,3-1 0 0,0-1 0 16,3-4 0-16,2 6 0 0,-2 0 0 16,-6 0-30-16,3 0-8 0,0 5-2 0,0 2 0 0,0 4 13 0,0 5 3 15,-1 2 0-15,-2 0 0 16,0 3-28-16,0 3-6 0,0 5-1 0,-3 0 0 15,0 2-142-15,0 4-29 0,0-4-6 0,0 3 0 0</inkml:trace>
  <inkml:trace contextRef="#ctx0" brushRef="#br0" timeOffset="91521.2">18787 7858 1821 0,'0'0'40'0,"0"8"8"0,0-3 1 0,-3 1 3 0,3-6-41 0,0 0-11 0,0 0 0 0,3 5 0 15,-3-5 83-15,0 0 14 0,0 0 3 0,0 0 1 16,3 3-43-16,6-3-9 0,-3-3-1 0,3 0-1 15,-3 1-8-15,0-6-2 0,3-3 0 0,-1-2 0 16,1 2-23-16,0-2-5 0,-3-3-1 0,0 3 0 16,3 0 16-16,-6 0 4 0,3-3 0 0,-6 0 0 15,3 5 8-15,-6-2 3 0,0 0 0 0,-3 0 0 16,0-1-11-16,0 1-3 0,-3 5 0 0,-3 3 0 16,4 0 9-16,-4 5 2 0,-3 0 0 0,0 5 0 15,-3 5-16-15,0 1-4 0,0 0 0 0,3 2 0 16,-2 5 20-16,2-2 3 0,-3 0 1 0,3 3 0 15,3 2-40-15,3 0 0 0,0-3 0 0,3 1 0 16,3-1 0-16,3-2 0 0,3 0 0 0,3 0 0 0,3-5 0 16,3-3 0-16,0 0 0 0,3-3 8 0,0-2-8 15,3-1 0-15,-1-4 0 0,-2-1 0 0,3-2 0 16,0-1 0-16,0-2 0 0,0-2 0 0,-3-1 0 0,-1 1 0 16,4-6 0-16,0 2 0 0,-6 1 0 0,3 3 0 15,-3-4 0-15,-3 4 0 0,0 2 0 0,-3 0 0 16,0 3 0-16,-6 5 0 0,0 0 0 0,0 0 0 15,-3 8 0-15,0 2 0 0,-3 1 0 0,0 2 0 16,3 3 0-16,0-3 0 0,3 0-12 0,3 1 0 16,0-1 0-16,3-3 0 0,3-2 20 0,0 0 3 15,2-2 1-15,1-4 0 16,3 1-61-16,0-6-12 0,0 1-3 0,0-6 0 16,3 0-178-16,0-3-36 0,11-15-7 0,-8 4-2 0</inkml:trace>
  <inkml:trace contextRef="#ctx0" brushRef="#br0" timeOffset="91675.8">18921 7369 2365 0,'-15'0'104'0,"6"2"23"0,3-2-102 0,0 3-25 0,-3 0 0 0,6-1 0 16,3-2 9-16,0 0-9 0,0 0 10 0,12 3-10 15,3-3 0-15,6 0 0 0,3 3 0 0,2-1-708 16,7-2-136-16</inkml:trace>
  <inkml:trace contextRef="#ctx0" brushRef="#br0" timeOffset="92199.83">19278 7898 2480 0,'0'0'55'0,"-3"5"11"0,0 3 2 0,0 0 1 0,3-8-55 0,0 0-14 16,3 5 0-16,-3-5 0 0,9 0 24 0,0 0 1 15,6-5 1-15,0 0 0 0,3-1 11 0,-1-4 3 16,1-3 0-16,3-1 0 0,-3 1-32 0,-3-3-8 16,0 0 0-16,-6-2 0 0,-3-1 0 0,0 1 0 15,-3 2 0-15,0-3 0 0,-3 1 0 0,-3-1 12 0,0 4-4 0,-3 1 0 16,-3 1 20-16,-3 2 4 0,-3 4 0 0,0 4 1 16,-3 3 19-16,-3 3 3 0,4 2 1 15,-4 3 0-15,-3 2-4 0,6 4 0 0,-3 4 0 0,6 1 0 16,0 2-8-16,1 0-1 15,-1 3-1-15,3 2 0 0,3 1-32 0,0-1-10 0,3 1 0 0,0 2 0 16,3 0 0-16,3 3 0 0,3 7 0 0,0 1 0 16,-3 0-13-16,3-1-3 0,0 6-1 0,0 0 0 15,3-5 17-15,-6-8 0 16,6-1 0-16,-3 1 0 0,-3 3 0 0,0-1 0 0,0 3 0 0,0 3 0 16,-3-3 0-16,0 10 0 0,-6-4 0 0,3-4 0 15,-3-2 0-15,0-7 0 0,-3-4 8 0,-3-2-8 16,-3 0 0-16,4-3 0 0,-4-5 0 0,0 0-10 0,3-3 10 15,0 0 9-15,0-8-1 0,3 1-8 16,-3-6 0-16,-2-3 0 0,5-2-10 0,-3-3 10 0,-3-3 0 0,3-5 0 16,3-5 0-16,0 0 0 0,0-3 0 0,3-8 0 15,6-10 0-15,0-6 0 0,3-5 0 0,0 6 0 16,6 2 0-16,3 0 0 0,3 3 0 0,3 5 0 16,6-3 0-16,-3 0 0 0,3 0 0 0,2 3 0 15,7-2 0-15,0 4 0 0,-3 4-28 0,2 1 3 16,1 7 0-16,0-1 0 15,3 3-115-15,-3 2-22 0,-1 1-5 0,7-1-1 0</inkml:trace>
  <inkml:trace contextRef="#ctx0" brushRef="#br0" timeOffset="92511.73">19614 7766 2372 0,'-11'-11'105'0,"5"11"22"0,-3 0-102 0,0 0-25 0,0 0 0 0,0 3 0 15,-3-1 92-15,3 4 12 0,0-1 4 0,0 3 0 16,3 0-31-16,-3 2-5 0,0 1-2 0,3 2 0 15,3 0-45-15,3-2-9 0,0 2-1 0,3-2-1 16,3-1-14-16,0 1 0 0,3-3 0 0,0 0 0 16,3 0 12-16,0 0 0 0,0-3 0 0,3-2 0 15,0-1-22-15,0 1-5 0,-1-3-1 0,4-3 0 16,-3 1-9-16,3-4-3 0,0 4 0 0,-3-4 0 16,0 1-14-16,0-3-3 15,2 3-1-15,-2-3 0 0,0 3 32 0,3-3 14 0,-3 0-12 0,3 0 12 16,-3 0 0-16,2 0 0 0,-8 0 0 0,3 3 0 15,0-1-8-15,0 1 8 0,-6 2 0 0,3 1 0 16,-3 2 0-16,0 0 0 0,0 0 0 0,-6 0 0 16,0 0 0-16,3 5 0 0,-3-5 0 0,3 5 0 0,0 1 0 0,-3-6 0 15,6 5 0-15,0 0 0 16,-6-5-88-16,6 3-16 0,3 0-3 0,0-3-1012 16</inkml:trace>
  <inkml:trace contextRef="#ctx0" brushRef="#br0" timeOffset="92999.49">20198 7879 2577 0,'0'0'56'0,"0"0"12"0,0 8 3 0,-3 0 2 0,3 0-58 0,0 0-15 15,0-3 0-15,0 3 0 0,0-8 85 0,0 6 15 0,0-6 2 0,0 0 1 16,0 0-55-16,6 5-12 16,3-5-1-16,0 0-1 0,3-5-16 0,-1-1-3 15,4 1-1-15,-3-3 0 0,6-3 1 0,-3 1 0 0,-3-3 0 0,0-3 0 16,-3 0-15-16,0 0-12 0,3-2 3 0,-6 2 0 15,-1 0 9-15,-2 0 9 0,3 3-1 0,-3 2-8 16,-6 3 8-16,0 3-8 0,-3 0 0 16,-2 2 0-16,-7 3 27 0,0 5-2 0,0 3 0 15,-3 3 0-15,-3 2-1 0,3 3-1 0,3 2 0 0,1 4 0 16,2-1-12-16,-3 0-3 0,3 3 0 0,0-1 0 16,3 4-8-16,0-1 8 0,3 3-8 0,0 1 8 15,0 7 3-15,3 0 0 0,0-3 0 0,3 3 0 16,0 3-11-16,3-1-12 0,0-4 2 0,0-1 1 15,-3 1 9-15,3-1 0 0,-3-2-9 0,-3 2 9 16,3 3-25-16,-6-2-1 0,0 2 0 0,0-3 0 0,-3 0 11 0,1-2 3 16,-4 3 0-16,0-4 0 0,-3 1 0 0,0-5 0 15,0-1 0-15,0-2 0 0,-6 2 2 0,6-5 1 16,1 1 0-16,-1-4 0 0,-3-2 9 0,3-3 0 16,3-5 0-16,0-2 0 0,0-6 0 0,0-6 0 15,3-4 0-15,0-4 0 0,1-7 0 0,2-3 0 16,0-5 0-16,3-2 0 0,3-6 0 0,3-3 0 15,3-2 0-15,6-1 0 0,5 1 12 0,-2 2 0 16,3 0 1-16,0 6 0 0,3 0-13 0,3-1 0 16,-1 1 8-16,1 5-8 15,0-3-36-15,-3 6-11 0,0-1-1 0,0 3-1 16,-4 0-184-16,4 1-37 0</inkml:trace>
  <inkml:trace contextRef="#ctx0" brushRef="#br0" timeOffset="93692.77">21100 7551 2120 0,'0'0'94'0,"-3"0"19"0,3 0-90 0,0 0-23 16,-3 3 0-16,3-3 0 0,0 0 83 0,0 0 12 16,0 0 2-16,3-5 1 0,0-3-50 0,6 0-11 15,0-6-1-15,5 4-1 0,4-6-35 0,3 0 0 16,6-2 0-16,-3-1 0 0,0-5 0 0,-1 3 0 16,7 0 0-16,-3-3 0 0,0 3 0 0,-6-3 13 15,2 0-4-15,-5 1-1 0,-3-1-8 0,-3 0 0 16,-3 3 0-16,0 0 0 0,-6-1 0 0,-3 4 0 15,-3 5 9-15,-3 2-9 0,-6 3 13 0,-3 3-1 16,-9 7-1-16,1 4 0 0,-4 4 53 0,-6 4 10 0,0 9 2 16,-5 4 1-16,5-1-33 0,-3 9-6 15,3-1-2-15,1 6 0 0,-1-1-8 0,6 1-1 0,-3 0-1 0,1 5 0 16,-1-3-18-16,6 1-8 0,3-1 0 0,0-2 8 16,6-1-8-16,4-4 12 0,-1-4-12 0,9-2 12 15,3-5-12-15,3-5 0 0,0-3 0 0,6-3 0 16,2-3 0-16,1-2 0 0,0-5 0 0,3-3 0 15,0-3-29-15,0-2-8 0,0 0-2 0,0-6 0 0,3 1 12 16,-4-1 3-16,1 1 0 0,0-1 0 0,3 0 12 16,-6 3 4-16,0-2 0 0,-3 5 0 0,3 2 8 15,-3 3 0-15,-3 0 0 0,-1 5 0 0,1 6 0 0,-6-1 0 16,3 6 0-16,-3-3 0 0,-3 1 0 0,3 2 0 16,3-1 0-16,0 1 0 0,0-2 0 0,0-1 0 15,3 0 10-15,6 0-10 0,-3-2 0 0,6-3 0 16,-3-3 0-16,3-2 0 15,-3-3-137-15,6 0-34 0,-1-3-6 0</inkml:trace>
  <inkml:trace contextRef="#ctx0" brushRef="#br0" timeOffset="94136.84">21522 7840 2394 0,'-12'8'106'0,"7"-3"22"0,-4 0-103 0,3 3-25 15,-3-3 0-15,0 3 0 0,3 0 87 0,3-2 12 0,-3-1 2 0,6-5 1 16,0 0-59-16,0 0-12 0,0 0-3 0,9-5 0 16,0-1-19-16,0-2-9 0,3 0 8 0,2-5-8 15,-2 3 0-15,0-6-20 0,0 2 3 0,0-4 1 32,0 5-23-32,-6-6-4 0,3 3-1 0,-3-2 0 0,0-1 29 0,-3 1 6 0,0-3 1 0,-3 2 0 15,0 1 8-15,-6-1 0 0,0 6 0 0,0 2 0 16,-3 3 0-16,0 6 9 0,-3 2-1 15,0 2-8-15,-6 6 31 0,1 5-1 0,-1 1 0 0,-3 7 0 16,3-3 7-16,-3 6 2 0,0 0 0 0,3-3 0 16,4 3-15-16,2 0-4 0,3-3 0 15,0 0 0-15,6-5-20 0,3 0 9 0,0-3-9 0,9-2 0 16,0-3 0-16,6-6 0 0,2 1 0 0,1-6 0 16,0-2 0-16,0-3 0 0,3 0 0 0,0-5-9 0,-3 2-10 15,-1-2-1-15,4 0-1 0,-3 0 0 0,-3-1 6 0,0 4 2 16,3-1 0-16,-3 3 0 0,-4 8 13 0,-2-2 0 15,-3 2 0-15,0 5-9 0,-6 5 9 0,-3 4 0 16,0-1 0-16,-3 3 0 0,0 0 0 0,1 0 12 16,-1 2 0-16,0-2-1 0,3-3-3 0,-3 3-8 15,6-3 12-15,3 1-4 0,0-7-8 0,0 1 0 16,6-2 0-16,2-1-856 16,4-5-176-16</inkml:trace>
  <inkml:trace contextRef="#ctx0" brushRef="#br0" timeOffset="94847.81">22159 7101 1594 0,'9'-13'71'0,"-6"8"14"0,3-3-68 0,0 3-17 15,-3-1 0-15,0 4 0 0,0-1 130 0,-3 3 22 16,0 0 5-16,0 0 1 0,0 0-45 0,-3 5-9 16,-3 3-1-16,0 3-1 0,3 2-14 0,-3 3-4 15,-3 0 0-15,-3 5 0 0,1 6-28 0,-4 2-7 16,-3 0-1-16,3 2 0 0,-3 7-1 0,3-1-1 15,-3 2 0-15,0 1 0 0,4 0-37 0,-1-3-9 16,0 2 0-16,0 1 0 0,6-6 10 0,0-2 0 0,0-3 0 16,3 0 0-16,0-5-10 0,3 0-9 0,3-5 9 0,0-4-13 15,0-1 13-15,3-4 0 0,3-2 0 0,0-3 0 16,0-5 0-16,3-2 0 0,3-3 0 0,0-6 0 16,3-2-15-16,3-1 0 0,5-4 0 0,4-1 0 31,3 1-13-31,-3 2-4 0,-3-2 0 0,2 4 0 0,1 1 18 0,-3 5 3 0,-3 3 1 0,-3 5 0 15,-3 5 10-15,-7 0 0 0,1 6 0 0,-3 2 0 16,-3 0-8-16,-6 3 0 0,0 0 0 0,-3 3 0 16,-3-1 8-16,-2 3 0 0,-1-2 0 0,-3 2 0 15,3-5 0-15,-3 2 11 0,3-2-3 0,0 3 0 16,-6-3 0-16,0-3-8 0,1 0 12 0,-1-2-4 0,3-3 9 16,-3 0 2-16,3-3 0 0,0 0 0 0,3-2-5 0,0 0-1 15,1-3 0-15,-1-6 0 0,6 4-5 0,-3-6 0 16,0 0-8-16,3-3 12 0,3 1-12 0,0-6 0 15,3 0 0-15,0 0 0 16,3-3-15-16,0-2-9 0,3 0-1 0,3 3-1 16,3-1-228-16,3 3-46 0,2 3-8 0</inkml:trace>
  <inkml:trace contextRef="#ctx0" brushRef="#br0" timeOffset="95465.22">22523 7871 403 0,'-15'-2'17'0,"12"2"5"0,-3 0-22 0,0 2 0 16,0-2 0-16,3 0 0 0,-3 0 516 0,6 0 100 15,-3-2 19-15,3 2 4 0,3-8-476 0,0 0-95 0,3-3-20 0,6 1-3 16,3-6-33-16,5 0-12 0,1-3 0 0,0 4 9 16,-3-1-9-16,3 0 0 0,0 0 0 0,-6 0 0 15,-1-2 18-15,-2 2 2 0,0 0 0 0,-6 0 0 16,-6 3-20-16,0 2-16 0,-3 3 4 0,-6 3 0 15,0 0 12-15,-6 5 16 0,4 5-3 0,-7 0-1 16,-6 6 15-16,3 2 2 0,-6 5 1 0,6 1 0 16,1 5 15-16,2 0 3 0,3-1 1 0,3 1 0 15,0 0-30-15,3 0-7 0,3-3 0 0,0 0-1 16,3-2-11-16,6-3 0 0,0-1 0 0,3-4 8 0,3 2-8 16,3-7 0-16,6 2 0 0,3-8 0 0,5 0 0 0,4-3 0 15,0-2 8-15,0-3-8 0,2-3-13 16,-2 3-5-16,0-5-1 0,-3 2 0 0,-3-2 4 15,-4 0 1-15,1 0 0 0,-6-1 0 0,3 4-2 0,-9 2 0 16,3 0 0-16,-6 3 0 0,-6 5 26 0,0 0 5 16,0 0 1-16,0 0 0 0,0 0-16 0,3 8-15 15,-6 2 3-15,3 3 1 0,-6 1 29 0,3-1 6 16,0 0 0-16,0 0 1 0,-3 1-6 0,6-4-2 16,-3 1 0-16,0-1 0 0,3 4-17 0,3-7 10 15,0-1-10-15,0-1 8 0,3-2-8 0,0-1 0 16,0 1 0-16,3-6 0 0,3 1 0 0,-3-4 0 15,5-2 0-15,-2 1 8 0,3-1-8 0,0-3 0 16,3 0 0-16,0-2 0 0,3 0-12 0,0 2 3 0,-1-2 0 0,-2 3 0 16,-6-6 9-16,3 5 0 0,-3 3-9 0,3 3 9 15,-3 0 0-15,-3 2 0 0,0 0-9 0,-1 6 9 16,-8-3 0-16,9 5 0 0,-6 3 0 16,0 0 0-16,0 3 0 0,-3 2 0 0,0-3 0 0,-3 6 0 15,0-2 0-15,0 1 8 0,0 1-8 0,0 3 9 16,0-3-9-16,1 0 8 0,-1-1-8 0,3 1 8 15,0-2-8-15,0-4 0 0,5 3 0 16,4-2 8-16,-3-3-75 16,3-3-15-16,0 1-3 0</inkml:trace>
  <inkml:trace contextRef="#ctx0" brushRef="#br0" timeOffset="96347.95">4574 8811 1497 0,'0'0'133'0,"0"0"-106"0,0 0-27 16,0 0 0-16,0 0 152 0,0 0 24 0,6 0 6 0,-3 0 1 15,9-3-55-15,-3 0-12 0,-3-2-1 0,3 2-1 16,2-2-42-16,4 0-9 0,-3 2-2 0,0-2 0 16,0 0-23-16,3-1-5 0,0 4-1 0,0-1 0 0,0 0-18 15,-4 3-4-15,1 0-1 0,0 0 0 0,3 3-9 0,-3-3 10 16,0 3-10-16,3-3 10 0,-3 5-2 0,-3-2-8 15,-3-1 12-15,6 1-4 16,-4 2-164 0,1-2-32-16,-3-1-8 0</inkml:trace>
  <inkml:trace contextRef="#ctx0" brushRef="#br0" timeOffset="96587.83">4607 8930 1962 0,'0'0'87'0,"0"0"17"0,-3 0-83 0,-6-3-21 16,3-2 0-16,0 2 0 0,6 3 148 0,0 0 26 15,0 0 5-15,0 0 1 0,0 0-92 0,0 0-17 16,0 0-4-16,12-3-1 0,-3 3-26 0,-3 0-6 0,8 0-1 0,-5 0 0 16,3 0-13-16,3 0-4 0,0 0 0 0,-3 0 0 15,3 0-7-15,0-2-1 0,0-1-8 0,2 1 12 16,-2 2-12-16,3 0 0 0,0-3 0 15,-6 0 0-15,3 1 0 0,0-1 0 16,0 0-13-16,0 3-888 0,-1-5-178 16</inkml:trace>
  <inkml:trace contextRef="#ctx0" brushRef="#br0" timeOffset="96986.37">5000 8652 1497 0,'0'-5'133'0,"0"-1"-106"15,0 4-27-15,0-4 0 0,2 1 188 0,1 0 33 16,-3-1 7-16,6 4 0 0,-6 2-115 0,0 0-23 16,6-3-5-16,6 1-1 0,-6 4-39 0,3-2-8 15,-9 0-1-15,9 3-1 0,-3 2-7 0,3 0 0 16,3-2-1-16,-3 5 0 0,3-5-13 0,-6 2-2 15,3 0-1-15,2-2 0 0,1 2-11 0,0 0 10 16,0-2-10-16,3 2 10 0,-3-2 2 0,6 2 0 16,-3 1 0-16,3-1 0 0,-4 0-12 0,1 1-11 15,-3-1 3-15,-3 0 0 0,3 3 8 0,-6 0 11 16,0 0-3-16,0 2 0 0,-3-2-8 0,-3 0-11 16,-3 3 3-16,0 0 0 0,-3-1 8 0,3 1 0 15,-3-1 0-15,-6 1 0 0,0 2 0 0,-3-2 9 0,4-1-1 16,-4 1-8-16,0-1 9 0,0 1-9 0,3 0 0 15,-3-1 9-15,0-2-1 0,3 3-8 0,3-6 12 16,-3 3-4-16,4-3-8 0,-4 1 0 0,6-1 9 0,0 0-9 31,-3-2-89-31,3-3-23 0,0 0-4 0</inkml:trace>
  <inkml:trace contextRef="#ctx0" brushRef="#br0" timeOffset="97982.88">5756 8967 2052 0,'3'2'45'0,"-3"1"10"0,0 0 1 0,-3 2 1 0,3-5-45 0,0 0-12 0,0 0 0 0,0 0 0 16,0 0 105-16,0-3 19 0,0 1 4 0,3-4 1 16,-3 1-60-16,3 0-12 0,2-3-2 0,7 0-1 15,-3 0-26-15,6-3-4 0,-3 1-2 0,6-3 0 16,3-3-5-16,-3 0-1 0,2 3 0 0,-2-3 0 15,3 0 10-15,0 3 2 0,-3-3 0 0,0 3 0 16,0 2-19-16,-4 0-9 0,1 1 10 0,-3 2-10 16,3 3 11-16,-6 2-11 0,3 0 12 0,-3 1-12 0,-3 4 15 0,-6-2-4 15,6 6-1-15,-3 4 0 0,0-2 6 0,-3 3 2 16,-3 2 0-16,3 0 0 0,-3 3 1 0,-3 0 0 16,0-3 0-16,-3 0 0 0,3 3-5 0,0-3-1 15,-3 3 0-15,0 0 0 0,3 0-1 0,-3-3-1 16,3 1 0-16,0-4 0 0,0 1-11 0,3-6 10 15,-2 0-10-15,2-2 10 0,3-3-2 0,0 0 0 16,0 0 0-16,0 0 0 0,0 0-8 0,0 0 0 16,8-8 0-16,1 0 0 0,-3 0 0 0,6-2 0 15,0-4 11-15,0 1-11 0,6-3 0 0,-3 3 0 16,3 0 0-16,-3-3 0 0,5 3 0 0,-2-1 0 16,3-1 0-16,-3 1 0 0,-6 1 0 0,6 2 0 15,-3 4 0-15,-3-1 0 0,-1 2 0 0,1 1 0 16,-3 2 0-16,3 3 0 0,-3-2 0 0,-3 4 0 15,-6-2 0-15,6 6 0 0,-6-6 0 0,3 8 0 16,-3 0 0-16,0 2 0 0,-3 1 0 0,3-1 0 0,-6 1 0 0,3 2 0 16,-6 0 0-16,3 1 0 0,-3 1 0 0,0-1 0 15,0-4 0-15,3 1 0 0,-5-1-8 0,5 4 8 16,3-4 0-16,3-2 0 0,-12 0 0 0,12-5 0 16,0-3 0-16,0 0 0 0,0 0 0 0,12-3 0 15,-6 0 0-15,5-4 0 0,7-4 0 0,0 3 0 16,3-5 0-16,-3 0 0 0,0-1 0 0,3 1 0 0,-1 2-12 15,-2 1 2-15,0-1 0 0,0 1 0 16,-3-3-4-16,3 5-1 0,-3-3 0 0,-6 3 0 0,8 3 15 16,-5-1 0-16,-3 4 0 0,0-1 0 0,0 3 0 0,-3-2-16 15,0 4 5-15,0-2 1 0,0 5 10 16,-6 1 0-16,0-6 8 0,0 10-8 0,0-2 8 0,-3 3-8 16,0-1 8-16,0 1-8 0,-3 2 17 0,3 0-1 15,-3 1 0-15,0-1 0 0,0 0-16 0,0 0 10 16,3 1-10-16,-3-4 8 0,3 1-8 0,3-1 12 15,-3 1-12-15,3-3 12 0,0-3-12 0,6-2 0 16,-3-1 0-16,3-2 0 16,6-2-50-16,-3-3-12 0,6-1-2 0,0-2-871 15,0-2-173-15</inkml:trace>
  <inkml:trace contextRef="#ctx0" brushRef="#br0" timeOffset="98191.87">6875 8760 2390 0,'0'0'106'0,"0"0"22"0,-3 6-103 0,3-6-25 0,0 0 0 0,0 0 0 15,0 0 68-15,3 5 9 0,-3-5 2 0,6 5 0 16,3-2-39-16,0-3-7 0,-1 0-1 0,1 0-1 16,3-3-21-16,0 1-10 0,0-1 10 0,-3 0-10 15,6 1 8-15,-6 2-8 0,3-3 0 0,-3 0 9 16,-3 3-62-16,3-2-13 0,-3 2-2 0,-6 0-725 15,0 0-145-15</inkml:trace>
  <inkml:trace contextRef="#ctx0" brushRef="#br0" timeOffset="98399.49">6848 8940 2016 0,'-9'-2'179'0,"6"2"-143"16,-3 2-36-16,3 1 0 0,3-3 101 0,0 0 14 15,0 0 2-15,0 0 1 0,0 0-23 0,0 0-5 16,0 0-1-16,9-3 0 0,0 1-55 0,3-1-11 16,-3-2-3-16,3-1 0 0,0 4-20 0,3-4 0 15,-4 4 0-15,1-3 0 0,3 5 9 0,0-3-9 16,-3 0 12-16,-3 3-12 16,3-2-152-16,0 2-36 0,0 2-8 0,3-2-2 0</inkml:trace>
  <inkml:trace contextRef="#ctx0" brushRef="#br0" timeOffset="98854.82">7265 8842 2059 0,'0'0'91'15,"0"0"19"-15,0 0-88 0,9-2-22 0,-3-1 0 0,2 0 0 16,1-2 59-16,0 0 7 0,0 0 2 0,3-3 0 0,-3 0-16 0,6-3-2 16,-3 1-1-16,3-1 0 0,3-5-32 0,-1-2-6 15,1-1-2-15,0-2 0 16,0 0-9-16,3 0 10 0,0-1-10 0,-3-1 10 16,-4-1-10-16,4 0 0 0,0 0 0 0,6 0 0 0,-3 0 0 0,0 1 0 15,-3-1 0-15,2 0 0 0,-2 3 0 16,-3 0 8-16,3 0-8 0,-3 2 0 0,-3 1 8 0,-3 4-8 15,0 4 8-15,-3-1-8 0,0 6 57 0,-3 2 7 16,-3 3 0-16,0 0 1 0,0 0-7 0,0 0-2 16,-6 8 0-16,3 0 0 0,-3 5 1 0,-3 3 0 15,0 0 0-15,-6 0 0 0,3 5-24 0,-3 0-5 16,0 3 0-16,3 5-1 0,-6 0 3 16,7 3 1-16,-7 2 0 0,9 3 0 0,0 0-11 15,0 1-3-15,-3-4 0 0,3 3 0 0,3-5-9 0,0-3-8 16,0 3 9-16,0-6-9 0,3-2 8 0,0-3-8 15,0 3 0-15,3-3 0 16,0-8-28-16,3 3-11 0,3-5-2 0,0 5-968 16,-3-3-194-16</inkml:trace>
  <inkml:trace contextRef="#ctx0" brushRef="#br0" timeOffset="99336.97">8431 9078 1785 0,'0'0'79'0,"0"0"17"0,0 5-77 0,0 0-19 0,-2 3 0 0,2 0 0 16,-6 6 217-16,3-1 40 0,-3 5 8 0,0 1 2 16,-3-1-150-16,3 1-29 0,-3 2-7 0,0 0-1 15,3 0-40-15,-6 1-8 0,3 1-1 0,0-4-1 16,0 2-18-16,0-2-3 0,3 2-1 0,0-5 0 15,0-1-53-15,4-4-11 0,2-3-3 0,-3 0-1292 16</inkml:trace>
  <inkml:trace contextRef="#ctx0" brushRef="#br0" timeOffset="99498.23">8542 8594 2487 0,'-6'2'55'0,"3"-2"11"0,0 0 2 0,0 0 2 0,0 3-56 0,3-3-14 16,0 0 0-16,0 0 0 0,0 0 19 0,0 0 1 15,0 0 0-15,9 8-1146 0</inkml:trace>
  <inkml:trace contextRef="#ctx0" brushRef="#br0" timeOffset="100169.85">9137 8776 1796 0,'0'0'80'0,"0"0"16"0,0 0-77 0,0 0-19 16,0 0 0-16,0 0 0 0,0 0 132 0,0 0 22 15,0 0 5-15,0 0 1 0,-3 6-38 0,0 1-7 16,-3 4-2-16,0 5 0 0,-3 2-43 0,0 4-9 16,0 1-1-16,0 1-1 0,0-3-34 0,-2 3-6 15,5 3-2-15,-3-6 0 0,6-3-2 0,0-4-1 16,3-1 0-16,3-5 0 0,3 2-14 0,3-4 0 15,2-6 8-15,1-3-8 0,0-2 0 0,3-6 0 16,3-2 0-16,-3 0 0 0,3-3-14 0,0 0-6 16,-4-3 0-16,4 4-1 0,-6 1-3 0,3-2 0 0,0 1 0 15,-3-1 0-15,3 2 10 0,-3 4 2 0,0-1 0 0,-3 1 0 16,-4 2 12-16,1 0 0 0,0 5 0 0,-6 3 0 16,0 0 0-16,0 0 16 0,0 5-3 0,0 3-1 15,-3 3-12-15,0 2 11 0,0 3-11 0,0 3 10 16,-2 2 0-16,2-3 0 0,0-4 0 0,0 4 0 15,0-2-10-15,3 0 0 0,0 0 0 0,3-6 0 16,3 1 0-16,0-3 8 0,2 0-8 0,1-6 0 16,0-2 0-16,3 0 0 0,3-5 8 0,0 0-8 15,-3-3 0-15,0-3 10 0,-3 3-10 0,6-5 10 16,-3-3-10-16,-1 3 0 0,-2-6 0 0,3 6 8 16,0-3-8-16,-3 3 0 0,0 0-10 0,3 0 10 15,-3 2-110-15,0 0-16 0,0 1-3 0,-3-1-1085 16</inkml:trace>
  <inkml:trace contextRef="#ctx0" brushRef="#br0" timeOffset="100532.7">9676 8969 1670 0,'0'0'148'0,"0"0"-118"16,0 0-30-16,0 0 0 0,0 0 139 0,0 0 21 15,6-2 5-15,0-4 1 0,3 1-87 0,-1-3-18 16,1 0-3-16,3 0-1 0,0-2-36 0,0-1-7 0,0 1-2 16,0-4 0-16,0 4-12 0,0-1 0 15,0-2 0-15,-3 2 0 0,-1 1 0 0,1-1 0 16,-3 1 0-16,-3-4 0 0,-3 6 9 0,0-2-9 0,0 2 8 0,-3-3-8 16,-3 6 23-16,0-3-1 0,-2 3 0 0,-1 2 0 15,0-2 10-15,-3 5 1 0,0 3 1 0,0 2 0 16,-3 0 4-16,3 6 1 0,-6 2 0 0,3 0 0 15,-2 3 1-15,5 3 1 0,-3-1 0 0,0 1 0 16,3-1-16-16,0 1-3 0,0 2-1 0,3 0 0 16,0 0-11-16,0 0-2 0,3-2-8 0,3-1 12 15,0 1-12-15,6-1 0 0,3-4 0 0,3-4 0 0,0-2 0 16,6-5 0-16,-3-1 0 0,6-2 0 16,3-2-82-16,0-3-22 0,5-3-5 0,1-3-1171 15</inkml:trace>
  <inkml:trace contextRef="#ctx0" brushRef="#br0" timeOffset="100916.36">10057 8766 460 0,'-6'5'41'0,"0"-2"-33"15,-3 2-8-15,0 0 0 0,-3 6 469 0,3-3 92 16,-3 0 19-16,6 5 3 0,-3 0-387 0,0 0-78 16,0 3-15-16,3-3-3 0,1 3-64 0,-4 0-12 15,3 3-2-15,0-1-1 0,0 1-11 0,0-1-2 16,3 1-8-16,0-3 12 0,0-3-12 0,3 0 8 15,0 0-8-15,3 1 0 0,0-9 0 0,3 0 0 16,0 3 0-16,3-8 0 0,3 0 0 0,-1-5 0 16,4-6 0-16,3 1 9 0,0-1-9 0,-3-2-14 15,3-6 3-15,0 1 1 16,0 2-26-16,-1-5-6 0,4 2-1 0,-3 1 0 16,0-3-19-16,3 2-4 0,-3 3-1 0,2 3 0 0,-8-3 34 0,3 5 6 0,0 1 2 0,-6 2 0 15,-3 0 25-15,0 3 0 0,0 2 0 0,-3 6 11 16,-3-3 55-16,0 0 11 0,-3 8 3 0,0 2 0 15,0 3-19-15,-3 1-3 0,0-1-1 0,-3 3 0 16,3 2-11-16,0-4-2 0,0 4-1 0,0-2 0 16,3 2-35-16,0-2-8 0,-3 5 0 0,3-5 0 15,0 0 0-15,3-5 12 0,0-1-12 0,3 1 12 16,-3 0-12-16,3-6 0 0,3 3 9 0,3-6-9 16,-3-2 0-16,3-2-8 0,0-3 0 0,3-1 0 15,0 1-222-15,0-3-44 0</inkml:trace>
  <inkml:trace contextRef="#ctx0" brushRef="#br0" timeOffset="101385.5">10459 8842 403 0,'0'0'36'0,"0"0"-36"16,0-5 0-16,0 2 0 0,5-2 177 0,-2 0 29 15,3 0 6-15,0-1 0 0,0 1-105 0,0 2-22 16,3-2-4-16,-6 2-1 0,3 1 24 0,-6 2 5 16,0 0 1-16,0 0 0 0,0 0 26 0,0 0 4 15,0 0 2-15,-3 5 0 0,0 6-7 0,-3-3-2 16,3 5 0-16,-15 13 85 0,6-7-142 0,1 2-3 16,-4-3 0-16,3 1-29 0,3 0-5 15,0 2-2-15,0-3 0 0,0-5-17 0,6 3-4 0,0-2-1 0,3-1 0 16,0-3-15-16,3-4 0 0,-3-6 8 0,12 0-8 15,0-3 0-15,3-5 9 0,3 0-9 0,2-5 8 16,-2 0-8-16,3-3 0 0,-3-3 0 0,3 1 0 16,3-1-12-16,-3 1-7 0,-1-3-1 0,1 2-1 15,0-2-2-15,-3 2 0 0,0 6 0 0,0-3 0 16,-1 3 12-16,-2 0 3 0,-3 2 0 0,0 6 0 16,-3 0 8-16,-3-1 0 0,0 6 0 0,-3 3 0 0,-3-3 0 15,3 5 0-15,-3 3 0 0,0 0 11 16,-3 3 7-16,3 2 2 0,0-2 0 0,-3 2 0 0,-3 0 2 0,3 3 1 15,-3 0 0-15,0 2 0 0,-3 3-4 0,3-2-1 16,-3 2 0-16,3-2 0 0,3-1-3 0,0-2-1 16,0 0 0-16,0-3 0 0,1 0-14 0,4 3 8 15,-2-3-8-15,6-2 0 16,-3-6-17-16,6-2-10 0,0 2-1 0,6-5-970 16,-3-5-194-16</inkml:trace>
  <inkml:trace contextRef="#ctx0" brushRef="#br0" timeOffset="102154.97">11462 9036 1659 0,'-6'-11'36'0,"6"11"8"0,0 0 2 0,0 0 1 0,-3-5-38 0,3-1-9 0,0 6 0 0,-6 0 0 0,3-2 54 0,3 2 9 16,-6 0 1-16,3 2 1 0,3-2 67 0,-6 3 14 16,3-3 2-16,3 0 1 0,-6 5-36 0,6-5-7 15,0 0-2-15,0 0 0 0,-3 6-44 0,3-6-10 16,0 0-2-16,0 0 0 0,0 0-37 0,0 0-11 16,6-3 0-16,3-2 0 0,-3-3 13 0,3 0-1 15,-3 0-1-15,3-3 0 0,-3 1-11 0,3-4 0 16,-4 4 0-16,1-3 0 0,-3-1 0 0,0 1 0 15,-3 0 0-15,0 0 0 0,-3-1 0 0,0-1 0 16,-3 1 11-16,-2 1-11 0,-4 0 0 0,0 0 0 16,-6 2 0-16,0 3 0 0,-3 3 35 0,-3 2 4 15,-2 1 1-15,2 7 0 0,3 0-12 0,0 3-3 16,-3 0 0-16,0 5 0 0,4 3-12 0,2 0-2 16,0 0-1-16,0 2 0 0,6 4-10 0,3-4 0 15,0 3 0-15,3 0 8 0,3 3-8 0,0-5 0 16,6-1 0-16,0-2 0 0,6 0 0 0,0-5 0 0,3-3 0 0,6-3 0 15,3 0 0-15,0-5 0 0,-1-2 0 0,4-4 8 16,3 4-8-16,0-9 0 0,0-5 9 0,-1 3-9 16,-2-3 0-16,0 0 0 0,-6 3 0 0,0-6 8 15,0 4-8-15,-3-1 0 0,-4 0 0 0,1 3 0 16,-3 2 0-16,-3 0 0 0,0 1 0 0,-3 2 0 16,-3 3 0-16,0 5 0 0,0 0 0 0,0 0 0 15,0 0 0-15,-6 5 0 0,0 3 0 0,-3 2 0 16,3 4 0-16,-3-1 0 0,0 3 0 0,4 2 0 0,-4 6 0 0,3-3 8 15,0 0-8-15,0-2 11 16,0-1-11-16,3 1 8 0,3-6-8 0,3 0 8 0,0-2-8 16,3-6 0-16,-6-5 0 15,9 0 0-15,3-2 0 0,-1-6 0 0,7-6-10 0,0-1 10 16,3-7-85-16,6-7-11 0,6-2-3 0,-4 1 0 16,1 4-80-16,-3 2-16 0,3 0-3 0,-1-2-931 15</inkml:trace>
  <inkml:trace contextRef="#ctx0" brushRef="#br0" timeOffset="102386.93">12158 8075 1987 0,'0'0'88'0,"0"0"18"0,0 0-85 0,0 0-21 15,0 0 0-15,0 0 0 0,-3 8 167 0,-3 3 29 16,-3 2 5-16,-3 5 2 0,-3 4-97 0,1 4-19 16,-4 3-4-16,-3 5-1 0,3 1-22 0,-3 2-5 0,0 8-1 0,1 0 0 15,-4 5-30-15,0 3-7 16,-3 8-1-16,0 0 0 0,-2-3-3 0,5-2-1 15,-3 2 0-15,3 3 0 0,3-8-12 0,3-3 0 0,7-3 0 0,2-4-10 16,9-6 18-16,0-11 4 0,6 1 1 16,5-11 0-1,4-6-101-15,6-5-20 0,3-5-4 0,0-7 0 0,3-12-141 16,-1-2-28-16,4-6-6 0,3-4-1 0</inkml:trace>
  <inkml:trace contextRef="#ctx0" brushRef="#br0" timeOffset="102602.34">12411 8252 1785 0,'3'-21'159'0,"0"13"-127"0,0 3-32 0,0 0 0 0,-3-1 135 16,0 6 21-16,0 0 4 0,0 0 0 0,0 0-5 0,0 0-2 16,0 8 0-16,-3 0 0 0,0 5-71 0,0 1-14 15,0 2-4-15,-3 5 0 0,-3 0-26 0,3 0-6 16,-3 3 0-16,-6 2-1 0,4 9-12 0,-10 2-3 16,0 2 0-16,-6 4 0 0,0-1-4 0,4 6 0 15,-1 2-1-15,0 0 0 0,3-2-11 0,0-3 0 16,0 3 9-16,9-17-9 15,4 4 0-15,-1-4 8 0,3 1-8 0,3-5 0 0,0-1 0 0,3-2 0 16,6-6-12-16,0 4 4 16,3-9-98-16,-1-5-19 0,4-8-4 0,3-6-1229 0</inkml:trace>
  <inkml:trace contextRef="#ctx0" brushRef="#br0" timeOffset="102935.62">12366 8914 2246 0,'-2'8'200'0,"-4"0"-160"0,3 2-32 0,-3 1-8 16,3-1 126-16,0 1 24 0,0-3 5 0,3 0 1 15,0-8-76-15,3 3-16 0,3 2-2 0,3-3-1 16,-1-2-37-16,1-2-8 0,0-1-2 0,3-2 0 16,3-8-6-16,-3-1 0 0,0 1-8 0,0 0 12 15,3 0-12-15,0 0 0 0,-3-1 8 0,-1 1-8 16,1-3 0-16,-6 3 0 0,3-3 0 0,-3 3 0 0,-6 0 0 15,3-1 0-15,-3 1 8 0,-3 3-8 0,-3-4 13 16,0 6 0-16,0 3 0 0,-3 0 0 16,-3 7 1-16,4 4 0 0,-7 4 0 0,-3 4 0 0,3 1 16 15,-3 4 3-15,-3 2 1 0,0 0 0 0,1 3-11 0,5 0-3 16,0 2 0-16,3 1 0 16,0-1-12-16,9 1-8 0,0-3 10 0,3-6-10 0,6 3 0 0,3-2 0 15,3-3 0-15,0-3 0 16,6-5-18-16,-1-3-10 0,1-5-1 0,3-3-968 15,0-2-194-15</inkml:trace>
  <inkml:trace contextRef="#ctx0" brushRef="#br0" timeOffset="103624.08">13572 8456 1681 0,'0'0'74'0,"0"0"16"0,0 0-72 0,0 0-18 0,0 0 0 0,0 0 0 0,0 0 55 0,0 0 7 15,0 0 2-15,0 0 0 0,6-3 50 0,-6 3 10 16,0 0 3-16,3-2 0 0,3-3-24 0,-3-1-5 16,3 1-1-16,-3 0 0 0,3-1-69 0,0 1-15 15,-3 0-2-15,0-1-1 0,0-1 3 0,-3 1 1 16,-3 1 0-16,-3 0 0 0,0-1 20 0,-3 1 4 15,-6 0 1-15,3 2 0 0,-3-2-7 0,-3 5 0 16,-3 0-1-16,1 2 0 0,-10 1 2 0,3 5 1 16,-3-3 0-16,1 3 0 0,-1 6-12 0,-3-1-2 15,0 0-1-15,4 3 0 0,-4 0-19 0,0 2 10 16,3-2-10-16,3 3 8 0,10-1-8 0,-1 1 0 16,3-1 0-16,3-2 0 0,6 3 0 0,3 2 0 15,3-5 0-15,3 0 0 0,3-1 0 0,0 1 0 16,6-2 0-16,3-1 0 0,0-3 0 0,2 1 0 0,4-6-12 0,0 3 12 31,-3 0-48-31,0-3-3 0,-3 1 0 0,0-1 0 0,-6-2 23 0,-9-3 5 0,0 0 1 0,5 8 0 16,-7-1 11-16,-1 1 3 0,-6-2 0 0,-6 2 0 15,-3 0 8-15,-6 2 0 0,0 1 0 0,-6-1 0 16,4 4 0-16,-1-1 0 0,-3 0 0 0,0 3 0 16,1 0 26-16,2 0 7 0,0 2 2 15,6 3 0-15,0-5-5 0,6 3-1 0,4-3 0 0,-1-1 0 16,6 1-17-16,6 0-3 0,0 0-1 0,9-3 0 15,-3 1-8-15,8-4 0 0,1-2 0 0,9-3 0 16,3-2 0-16,0-3 0 0,3 0 0 0,-1-5 0 16,10-1-12-16,-3-2 12 0,2-2-10 0,1-3 10 15,-3-3-129-15,0-3-20 0,-1 1-4 0,1-3-696 16,3-3-139-16</inkml:trace>
  <inkml:trace contextRef="#ctx0" brushRef="#br0" timeOffset="103865.19">13989 8305 1728 0,'0'0'153'0,"-12"3"-122"16,0 2-31-16,0 3 0 0,-6 3 210 0,0-1 36 15,0 4 7-15,-2 1 2 0,-4 4-121 0,3-1-24 16,0 4-5-16,0 1-1 0,0 4-49 0,4 2-11 16,-4 0-1-16,-3 3-1 0,3 0-17 0,0 2-3 15,0 3-1-15,1-3 0 0,-4 1-13 0,3 2-8 0,0 0 10 0,3-3-10 16,6 3 8-16,0-2-8 0,3-1 0 15,4-2 0-15,-1-3 0 0,6-5 0 0,0 0 0 16,0-3 0-16,3-3-10 0,5-2 2 0,-2-5 0 16,9-3 0-1,3-3-124-15,3-8-25 0,6 1-5 0,0-9-1 0</inkml:trace>
  <inkml:trace contextRef="#ctx0" brushRef="#br0" timeOffset="104190.61">13855 8930 2754 0,'-3'5'60'0,"0"3"13"0,-3 0 3 0,0 2 1 16,3 1-61-16,0 0-16 0,0-3 0 0,3 2 0 0,3-2 46 0,3-3 6 15,0 3 2-15,6-5 0 0,3-3-39 0,0-3-15 16,2 1 11-16,1-4-11 0,3-2 0 0,0 0 8 16,0-2-8-16,0-3 0 0,-1-3 8 0,1 0-8 15,-3 3 11-15,-3-1-11 0,0-1 0 0,-3 1 0 16,-6 1 0-16,0 3 0 0,-6-1 0 0,0 0 0 15,-9 1 0-15,0 2 0 0,-3 0 0 0,-3 3 10 16,-3 5-10-16,-3 0 8 0,4 2 7 0,-4 6 1 16,0 3 0-16,-3 2 0 0,0 6 30 0,3-1 6 15,1 3 2-15,5 0 0 0,-3 3-26 0,0 3-4 16,6-1-2-16,3-2 0 0,3 0-3 0,3 0-1 16,0-1 0-16,6-1 0 0,3-4-18 0,3-5 0 15,3 1 0-15,6-7 0 16,3-1-19-16,2-1-10 0,1-8-3 0,6 1 0 15,0-4-177-15,3 1-36 0,29-16-7 0,-17 5-2 0</inkml:trace>
  <inkml:trace contextRef="#ctx0" brushRef="#br0" timeOffset="104986.72">14328 8903 1152 0,'3'-5'102'0,"0"2"-82"15,0-2-20-15,-3 0 0 0,0 2 199 0,0 3 35 16,0 0 7-16,0 0 2 0,0 0-84 0,0 0-17 15,0 0-3-15,-6 8-1 0,0 0-37 0,0 3-7 16,-3 2-2-16,0 0 0 0,0 6-25 0,0 2-6 0,-3-3-1 16,4 3 0-16,-4 1-23 0,6-4-5 0,-3 1 0 0,0-1-1 15,3 3-18-15,0-8-3 0,3 1-1 0,0-4 0 16,3 1-9-16,0-11 0 0,0 0 0 0,12 0 8 16,0-3-8-16,3 1 0 0,3-6 0 0,2-3 8 15,1-5-8-15,0 0 0 0,3 0 0 0,3-2 8 16,-4-1-8-16,1 1 0 0,3-6 0 0,0 0 0 15,0 3-13-15,-4 0 1 0,-2 0 1 16,0 5 0-16,-3 0 11 0,-6 3-13 0,0 5 5 0,0 0 8 0,-6 0-8 16,-6 8 8-16,0 0 0 0,0 0 0 0,0 0 0 0,-3 11 0 15,0 2 0-15,-3 5 0 0,-3 1 0 0,0-1 0 16,-6 4 9-16,3 1-1 16,0-2 2-16,0 1 1 0,0-1 0 0,0 0 0 15,7-2-11-15,-4-1 10 0,6-2-10 0,3-3 10 0,0-2-10 16,3-3 0-16,6 0 0 0,-1-6 0 0,1-2 0 0,6-2 8 15,0-6-8-15,0 0 0 0,3-6 0 16,-3-1 8-16,3-4-8 0,-1 3 0 0,1-5 0 0,0 3 0 16,0-4 0-16,3 4 0 0,-3 2-16 0,0-3 0 15,2 1 1-15,-2-3 0 0,0 5 2 0,-3 3 0 16,-3-1 0-16,-6 4 0 0,0-1 13 0,0 9 8 16,-6 2 0-16,0 0-8 0,0 0 0 0,0 5 0 15,-6 3-12-15,0 5 3 0,-3 0 9 0,-3 3 12 16,0 3-2-16,0 2-1 0,6 0 0 0,-3 0 0 15,0 0 0-15,1 1 0 0,5-4-9 0,0 1 0 0,3-4 0 16,0-1 8-16,3-4-8 0,3 1 0 0,2-9 0 0,4 4 0 31,3-6-136-31,0-6-24 0,0-1-4 0</inkml:trace>
  <inkml:trace contextRef="#ctx0" brushRef="#br0" timeOffset="105625.28">15096 8922 345 0,'-9'8'31'0,"3"-6"-31"0,-3 4 0 0,0 4 0 16,3-2 496-16,-3 3 94 0,3-1 18 0,0-2 4 15,3 0-403-15,1-3-81 0,2-5-16 0,0 0-3 16,8 3-81-16,1 0-17 0,0-1-3 0,3-7-8 16,0 0 12-16,3-3-4 0,0-5 0 0,0 2-8 0,-3-2 9 0,3 0-9 15,-1-1 0-15,-5 4 9 0,3-3-9 0,-3 2 0 16,-3-2 0-16,0 0 0 0,0 2 8 0,-3 0-8 15,-3 1 8-15,-3-1-8 0,0 1 9 0,-3 4-9 16,0-2 10-16,-3 3-10 0,0 2 0 0,-3 1 8 16,3 7-8-16,-5 0 0 0,-4 3 8 0,3 6-8 15,-3-4 11-15,-3 3-11 0,0 3 22 0,0 3-2 16,1 2-1-16,2 0 0 0,0 3-7 0,3-3-2 16,3 3 0-16,3-6 0 0,6 4-10 0,0-4 0 15,3 1 9-15,6-3-9 0,3-6 0 0,3 3 0 16,3-5 0-16,3-2 0 0,0-6 0 0,0 0 0 15,2-6 0-15,1-2-8 16,0-5-15-16,0 3-2 0,-3-6-1 0,3 0 0 16,2-3-1-16,-5 3 0 0,3 3 0 0,-3-3 0 0,3 0 27 0,-3 1 0 15,-3-4 0-15,-1 3 0 0,1 6-8 0,-3-4 0 0,-3 6 0 16,0 0 0-16,-3 0 8 0,-3 6 0 0,-3 2 0 0,0 0 8 16,0 0 16-16,-3 8 4 0,0 2 1 0,-3 4 0 15,-3-1 2-15,0 0 0 0,-3 3 0 0,3 2 0 16,0 1-13-16,3-3-2 0,-5 2-1 0,5-2 0 15,0 0-7-15,3-3 0 0,0-5-8 0,3 3 12 16,3-1-12-16,3-4 0 0,3-1 0 0,2-8 0 16,1-2 11-16,3 0-11 0,0-6 12 0,3 1-12 15,0-6 0-15,0 0 0 0,3 0-12 0,2 0 3 16,-2-2-9-16,-3-1-2 0,0 3 0 0,0 0 0 0,0 0 3 16,-3 3 0-16,2 0 0 0,-2 0 0 0,0 0 9 0,-3 5 8 15,-3 2-12-15,-3 1 12 0,0 0-8 16,-6 5 8-16,0 0 0 0,0 0 0 0,3 10 0 0,-3 1 12 15,-3-1 0-15,0 6 0 0,-3 3 13 0,0-1 3 16,0 4 0-16,-3-1 0 0,3 0-15 0,0 0-2 16,0 0-1-16,3-2 0 0,3 2-10 15,-3-5 0-15,6-3 0 0,3-2 0 16,-3-3-107-16,6-1-23 0,0-4-5 0</inkml:trace>
  <inkml:trace contextRef="#ctx0" brushRef="#br0" timeOffset="106092.03">16153 8176 2084 0,'0'0'92'0,"3"-8"20"0,-3 8-90 0,0 0-22 16,0 0 0-16,0 0 0 0,0 0 105 0,-3 5 17 15,0 3 3-15,-3 5 1 0,-3 3-31 0,0 8-7 16,-3 2 0-16,0 3-1 0,-3 3-29 0,0 3-6 16,-6 2 0-16,1 10-1 0,-1 3-11 0,-3 1-3 15,-3 2 0-15,-3 5 0 0,4-3-20 0,2-4-4 16,3 2-1-16,6 0 0 0,0-6-12 0,3-4 0 15,3-4 8-15,6-4-8 0,3-6-10 0,0-8-5 16,0 0-1-16,3-5 0 16,3-3-140-16,6-5-29 0,0-11-6 0</inkml:trace>
  <inkml:trace contextRef="#ctx0" brushRef="#br0" timeOffset="106273.15">15831 8755 1728 0,'-27'-3'153'0,"13"3"-122"0,2 3-31 0,-3 0 0 15,0-1 196-15,0 1 32 0,6 0 8 0,0 2 0 16,0 0-125-16,3-2-26 0,6-3-5 0,0 0 0 16,0 0-48-16,12 0-8 0,3 0-3 0,3 0 0 15,3-3-21-15,3 1-12 0,5-4 2 0,4 4 0 16,0-4 0-16,0 1 0 0,-1 2 0 0,-2-2 0 16,0 0-191-16,-6 2-39 0,-1 3-7 0</inkml:trace>
  <inkml:trace contextRef="#ctx0" brushRef="#br0" timeOffset="106577.81">16182 8858 1926 0,'0'0'85'0,"0"6"18"0,0 1-83 0,-3 1-20 16,3-2 0-16,0-1 0 0,0-5 141 0,0 5 24 15,0 3 5-15,0-8 1 0,0 0-48 0,0 0-10 16,3 0-1-16,6 0-1 0,0 0-70 0,3-5-13 16,0 0-4-16,0-3 0 0,0 0-11 0,3-3-2 15,0 1-1-15,3-1 0 0,-1-2-10 0,1 2 0 16,-6 1 0-16,0-1 0 0,-3-2 0 0,0 2 0 15,-6 1 0-15,-3-1 0 0,-3 3 0 0,0-2 0 16,-3-1 0-16,-3 6 0 0,-6-3 21 0,0 2 9 0,-3 6 2 0,1 3 0 16,-4 5-20-16,0 3-4 15,-3 2-8-15,-3 5 12 0,4 1 14 0,-1 2 2 0,3 0 1 16,3 3 0-16,0 0-5 0,3 0-2 0,0 5 0 16,3-3 0-16,7 1-14 0,2-4-8 0,0-1 10 15,3-1-10-15,3 0 0 0,5-2 0 0,-2-6 0 16,9 0 0-16,3-2 0 0,0-6 0 0,6 0 0 0,3-8 0 31,2 1-134-31,1-6-26 0,3-3-6 0,3-2-1 0</inkml:trace>
  <inkml:trace contextRef="#ctx0" brushRef="#br0" timeOffset="107276.83">16718 8887 1954 0,'0'0'43'0,"0"0"9"0,0 0 1 0,0 0 3 0,0 0-45 0,0 0-11 0,9-5 0 0,-3 0 0 15,0 2 66-15,0-2 11 0,3 0 3 0,-9 5 0 16,0 0 0-16,0 0 0 0,0 0 0 0,0 0 0 16,0 0-4-16,0 0 0 0,-6 7 0 0,3 1 0 15,0 3-9-15,-6 2-3 0,0 0 0 0,0 6 0 16,0 0-20-16,0 2-4 0,-5 0 0 0,5 0-1 16,-3-2-17-16,6-1-3 0,-3 6-1 0,6-6 0 15,3-4-18-15,3-4 8 0,3-2-8 0,3-5 0 16,0 2 0-16,3-5 0 0,5 0 0 0,4-5 0 15,-3-1 0-15,3-4 0 0,6-3 0 0,-1 2 0 0,-2-2-16 16,0 0-8-16,-3-3 0 0,-3-3-1 16,3 3-12-16,-6-2-3 0,-1 2 0 0,-2-3 0 0,3 4 19 0,-6-1 3 15,3 2 1-15,-6 1 0 0,3 0 17 0,-6 0 0 16,3 5 0-16,-6 0 0 0,-3 3 0 0,3 5 0 16,0 0 0-16,0 0 0 0,-9 5 20 0,3 3 2 15,-3 5 0-15,-3 0 0 0,3 6 5 0,0-1 1 16,3 4 0-16,-3-4 0 15,3 1-11-15,3-1-1 0,-2 3-1 0,2-2 0 0,0-1-15 0,3 1 11 0,0-6-11 16,3 6 10-16,0-6-10 0,2-3 0 16,1-2 0-16,3-2 0 0,0-6 0 0,0-3 8 0,3-5-8 15,3 0 0-15,-6-5 0 0,6-3 0 0,3-3 0 16,-3 1 0 0,-4-3-45-16,4 2-5 0,3 1-1 0,-3 2 0 15,-6 0-201-15,3 3-40 0</inkml:trace>
  <inkml:trace contextRef="#ctx0" brushRef="#br0" timeOffset="107764.55">17290 8869 1854 0,'6'-11'40'0,"-6"6"9"0,0 0 2 0,0 2 1 0,3-2-41 15,0-1-11-15,3 4 0 0,-6 2 0 0,0 0 115 0,3-5 21 16,3-1 4-16,-6 6 0 0,0 0-48 0,0 0-9 16,0 0-3-16,0 0 0 0,0 0 0 0,0 8-1 15,-6 3 0-15,3-1 0 0,-6 4-6 0,-3 1-1 16,-6 1 0-16,3 5 0 0,0-2-20 0,0 5-5 16,0 0-1-16,3-1 0 0,4-1-16 0,-1-1-3 15,0 3-1-15,0-6 0 0,6-5 6 0,3 1 0 16,3-1 1-16,0-5 0 0,-3-8-33 0,6 0 0 15,12 0 0-15,-1-6 0 16,4 1-25-16,3-8-12 0,0-6-3 0,3-2 0 16,-4 3-3-16,-2 2-1 0,0 0 0 0,-3-3 0 15,3-2 11-15,-3 3 1 0,0 2 1 16,-1 0 0-16,1-3 19 0,-3 6 3 0,-6 0 1 0,3 0 0 16,-3 5 8-16,0 3 0 0,-3 2 0 0,-6 3 0 0,0 0 0 0,0 0 0 0,0 8 12 15,-3 2-4-15,-3 1 12 0,0 2 4 0,3-2 0 16,-3 5 0-16,0 0-3 0,0 5 0 0,0-3 0 15,3 3 0-15,-3 3-8 0,3-3-1 0,0-2-1 0,3-3 0 16,0 2-11-16,3-7 0 16,0-1 9-16,0 4-9 0,3-6 0 0,0 0 0 0,0-3 0 0,0-2 0 15,9-6-124 1,0-2-22-16,12-17-5 0,-4 7-1 0</inkml:trace>
  <inkml:trace contextRef="#ctx0" brushRef="#br0" timeOffset="108224.58">18171 8247 1760 0,'9'-18'78'0,"-6"10"16"0,-3-3-75 0,3 3-19 0,-3 3 0 0,3-3 0 15,-3 0 137-15,0 8 24 0,0 0 5 16,0 0 1-16,0 0-48 0,0 0-10 0,0 0-1 0,-3 8-1 16,0 5-31-16,-6 3-7 0,0 8-1 0,-6 5 0 15,0 0-20-15,-3 5-4 0,0 6 0 0,0 2-1 16,-5 3-11-16,2 6-1 0,0 7-1 0,-3-3 0 16,0 4-13-16,1-1-2 0,2-3-1 0,3 1 0 15,-3-3-14-15,6-5 9 0,-3-4-9 0,6-1 8 0,3-9-8 16,4 1 0-16,2-12 0 0,3-4 0 15,3-8-36-15,2-4-2 0,1-4-1 0,3-6 0 16,0-4-137-16,3-4-28 0,3-8-6 0,-3-2-989 16</inkml:trace>
  <inkml:trace contextRef="#ctx0" brushRef="#br0" timeOffset="108831.32">17906 8713 2005 0,'-12'-8'88'0,"6"8"20"0,0 0-87 0,-6 0-21 15,3 2 0-15,0 1 0 0,-3 0 144 0,3 2 25 16,-2 0 5-16,5 1 1 0,-3-1-75 0,6 3-14 15,0 0-3-15,6 0-1 0,0 0-56 0,6-3-11 16,0 0-3-16,-1-2 0 0,4 2-12 0,6-2 0 16,3-3 8-16,0 0-8 0,0 0 0 0,3-3 8 15,2 1-8-15,4-1 0 0,-3 0 0 0,0 1 0 16,2-1 0-16,-2 3 0 0,0 0 0 0,-3 0-10 16,-3 0 0-16,-3 3 0 0,-4 2-12 0,1-2-2 0,-3-1-1 15,0 3 0-15,-6-2 10 0,3 2 3 0,-3 1 0 16,3-1 0-16,-6 0 12 0,0 1 0 0,-3-6 0 0,6 5 0 15,-6-5 0-15,0 0 0 0,0 0 0 0,0 0 0 16,0 0 0-16,0 0 0 0,0 0 0 0,0 0 0 16,0 0 0-16,6 0 0 0,0-5 0 0,-3-3 10 15,-3 2 4-15,0-2 1 0,0 3 0 0,0-3 0 16,-3 0-1-16,0 0 0 0,-3 0 0 0,-3-2 0 16,0-1 7-16,0 3 2 0,-3 0 0 0,0 3 0 15,-3 2 9-15,0 3 3 0,-2 3 0 0,-4 5 0 16,0 0-3-16,3 2 0 0,3 4 0 0,-3 2 0 15,6 2-19-15,0-2-4 0,1 3-1 0,5-1 0 16,3 3-8-16,6 0 8 0,0 1-8 0,3 1 8 0,2-1-8 16,4-7 0-16,0 1 0 0,3-3 0 15,6 1 0-15,3-4 0 0,-3-4 0 0,2-4 0 0,1-2 0 0,-3-2 13 16,3 2-1-16,0-3-1 16,-3-5-39-16,2 0-8 0,-2 0-2 0,3-2 0 0,0-4 11 0,0 4 3 15,-7-3 0-15,4 5 0 0,-6 2 24 0,-3 1-10 16,-3 0 10-16,0 5 0 0,-6 0 0 0,-3 0 0 15,0 5 0-15,-3 3 0 0,-3 0 0 0,-3 0 9 16,0-3 1-16,-3 6 0 0,3-3 14 0,0 2 2 16,3 1 1-16,0-3 0 0,4 0-9 0,2 0-2 15,-3 0 0-15,3-8 0 0,0 0-16 0,0 0 0 16,5 0 0-16,4-3 0 0,3-2 12 0,-3-3-12 16,3-6 12-16,0 1-12 0,-3 0 0 0,3 0 0 15,0-3 0-15,0 0 0 0,0 0 9 0,0 0-9 16,-1 3 0-16,4-3 9 0,0 3-9 0,0 0-17 0,-3 2 4 15,0 1 1 1,0 2-100-16,0 2-19 0,0 1-4 0,-3 2-1191 0</inkml:trace>
  <inkml:trace contextRef="#ctx0" brushRef="#br0" timeOffset="109273.7">18980 8864 1324 0,'0'0'118'0,"0"0"-94"0,9-6-24 0,-6 4 0 16,3-1 176-16,0-2 32 0,3-1 5 0,0-2 2 0,0 1-127 0,0-1-24 16,0 0-6-16,-3 0-1 15,0-3-5-15,0 3 0 0,-6 0-1 0,0 3 0 0,0-3 10 0,-3 3 3 16,-6-1 0-16,0 1 0 0,0 2 11 0,-3 3 2 16,-6-2 1-16,0 4 0 0,-2 1-11 0,-1 0-3 15,-3 2 0-15,3 3 0 0,0 0-16 0,3 0-3 16,0 2-1-16,1-2 0 0,5 0-21 0,0 3-5 15,3-3-1-15,0 0 0 0,6 0-17 0,0 0 0 16,3-3 0-16,0-5 0 0,6 8 0 0,3 0 0 16,0-3 0-16,0-2 0 0,3 2 0 0,3-2 0 15,2-1 0-15,1 1 0 16,0 2-26-16,0-2-2 0,0 2-1 0,0 1 0 16,-3-1-5-16,-4 3-1 0,1 0 0 0,-6 0 0 0,-3 2 25 0,0 1 10 0,-6 2-8 15,0 0 8-15,-3 0-9 0,-3 1 9 0,1-1-10 16,-4 0 10-16,-3 3 0 0,0 0-9 0,3-3 9 15,-3-2 0-15,0-1 0 0,0 1 14 0,0-3-2 0,1 0 0 16,-1-3 8-16,-3-2 2 0,3-3 0 0,-3 0 0 16,3 0-4-16,0-3-1 0,-3 0 0 0,1 1 0 15,2-1-17-15,0-2 0 0,0-3 0 0,3-3 0 16,0 1-86 0,6-1-24-16,0 3-5 0,3-5-1261 0</inkml:trace>
  <inkml:trace contextRef="#ctx0" brushRef="#br0" timeOffset="109776.75">19311 8930 2055 0,'6'-8'91'0,"-6"8"19"0,0 0-88 0,0 0-22 0,0 0 0 0,0 0 0 15,0 0 0-15,0 0-10 16,0 0 1-16,0 0 0 0,6 0 24 0,0 0 5 15,-3 0 0-15,3-3 1 0,0 0 67 0,-3-2 14 0,2 3 2 0,-2-4 1 16,6 1-53-16,-6 0-12 0,3-1-1 0,-3-2-1 16,3 3-7-16,-3-3-2 0,0 3 0 0,-3-3 0 15,0 0-9-15,0-3-3 0,-3 4 0 0,3-1 0 16,-3 0-3-16,-6 0-1 0,3-3 0 0,-3 3 0 16,1 3 14-16,-1-3 2 0,-6 5 1 0,3 1 0 15,0 2-8-15,0 2-2 0,-6 4 0 0,3 2 0 16,-3 2 1-16,1 3 0 0,-4 3 0 0,0 3 0 15,0-1-7-15,3 6-2 0,0 0 0 0,6 2 0 16,3 1-12-16,1-1 0 0,2 1 0 0,6-6 0 16,3-3 0-16,3 1 0 0,-1-6 0 0,7-2 0 15,3-6 0-15,0-2 0 0,6-6 0 0,3 0 0 16,0-7-32-16,-1-1-8 16,7-5-3-16,3 0 0 0,0-5-176 0,-1 0-35 15,-2-3-7-15,3 1-2 0</inkml:trace>
  <inkml:trace contextRef="#ctx0" brushRef="#br0" timeOffset="110275.34">19873 8168 2142 0,'-9'-14'95'0,"6"9"19"0,1 3-91 0,-1-4-23 16,0 1 0-16,0 0 0 0,-3-1 105 0,3 4 17 16,0-4 3-16,3 6 1 0,0 0-45 0,0 0-9 15,0-5-1-15,3 2-1 0,0-2-46 0,0 0-10 0,3 2-2 0,2-2 0 16,1 0-12-16,-3 2 0 0,0 0 0 0,-6 3 0 15,0 0 0-15,0 0 0 0,0 0 0 0,0 0 0 16,-3 6 0-16,-6 4 9 0,-5 9-9 0,-1 2 8 16,-3 3 14-16,0 8 2 0,-3 5 1 15,-3 0 0-15,3 5 11 0,1-2 3 0,-1 10 0 0,-3 0 0 16,0 3-15-16,0-3-2 0,-2 6-1 0,5-6 0 16,3 0-11-16,3-7-2 0,-3-1-8 0,6-5 12 15,3-2-12-15,0-6 8 0,3-3-8 0,3 1 0 16,0-4 0-16,3-4 0 0,3-9 0 0,-3-2 0 15,3 0 0-15,-3-8 8 0,0 0-8 0,12 3 0 16,-3-3 0-16,3-5 0 0,0-6 0 0,0 1 0 16,0-1 0-16,0-2 0 0,3 0 0 0,-3-3-10 15,-1 0-4-15,1 0-1 0,0 3 0 0,0-1 0 16,-3-1-9-16,0 1-3 0,6 4 0 0,-6 2 0 0,0 0 7 0,0 5 2 16,-6-2 0-16,6 2 0 0,-6 3 18 0,3 6-10 15,-6-6 10-15,0 5-8 0,0 3 8 0,0 2 0 16,-6 4 8-16,3-1-8 0,0 0 12 0,-3 6-3 15,3-1 0-15,0 1 0 0,0-3 7 0,0-3 0 16,3 0 1-16,-3 3 0 0,0-3-9 0,3-2-8 16,3-6 9-16,0 0-9 0,0 3 10 0,3-5-10 15,3-1 10-15,-3 1-10 0,0-3 12 0,2-5-3 16,4 0-1-16,6-3 0 16,3-6-120-16,-3 1-24 0,3 3-4 0,0-1-716 15,-7-5-144-15</inkml:trace>
  <inkml:trace contextRef="#ctx0" brushRef="#br0" timeOffset="110447.89">20025 8840 2127 0,'0'0'94'0,"0"0"20"0,-3 8-91 0,-3 0-23 0,3 0 0 0,-6-1 0 15,3 1 128-15,0 3 22 0,3 0 4 0,-2-1 1 16,-4 1-76-16,6-1-15 0,-3 4-4 0,0-1 0 16,0 3-32-16,0-3-6 0,3 0-2 0,-3 0 0 15,3-2-12-15,0 0-8 0,0-1 10 0,3 1-10 16,3-3 0-16,0-3 0 0,-3-5 0 0,6 3-10 15,6-3-140-15,0-6-28 0,3 1-6 0</inkml:trace>
  <inkml:trace contextRef="#ctx0" brushRef="#br0" timeOffset="110595.5">20314 8504 2386 0,'-9'-3'106'0,"3"3"22"16,-6 0-103-16,3 3-25 0,0-3 0 0,0 2 0 0,0 4 56 0,3-4 5 15,-2 1 2-15,2 2 0 0,3 1-27 0,0-1-6 16,3 3-1-16,0-3 0 16,3 3-104-16,-3 0-21 0,6 0-4 0</inkml:trace>
  <inkml:trace contextRef="#ctx0" brushRef="#br0" timeOffset="111178.43">20242 8879 576 0,'0'0'51'0,"-5"0"-41"15,-1 0-10-15,0 3 0 0,0 0 317 0,6-3 62 16,0 0 12-16,0 0 2 0,0 5-257 0,0-5-52 15,0 0-11-15,0 8-1 0,0 0-17 0,3-3-3 16,0 0-1-16,3 1 0 0,-6-6-6 0,6 5-1 16,-1 0 0-16,4-2 0 0,0 0-14 0,-3-1-3 15,3-2-1-15,0 3 0 0,9-6-5 0,-6 1-1 16,-6-1 0-16,3-2 0 0,0-3-20 0,0-3 0 16,3 3 0-16,-4 0 8 0,1-2-8 0,-3 2 11 15,0-3-11-15,-3 1 12 0,3-1-12 0,-6 0 0 16,0-2 0-16,3 3 8 0,-3-4-8 0,-3 1 0 15,-3 3 0-15,0 2 0 0,-3-3 0 0,0 3 0 16,1 0 0-16,-4 8 0 0,0 3 8 0,-6 2 0 0,0 0 0 16,3 6 0-16,-3 2 8 0,3 3 0 15,1 3 1-15,-4-1 0 0,6 3-8 0,0-2-1 0,3 5-8 16,0-1 12-16,0 4-12 0,6-3 0 0,0-3 0 0,6 0 0 16,0-5-8-16,3-3-5 0,6-2-1 0,3-3 0 15,0-3-130 1,6-2-27-16,-1-3-5 0</inkml:trace>
  <inkml:trace contextRef="#ctx0" brushRef="#br0" timeOffset="111800.04">20582 8885 2016 0,'0'0'179'0,"-9"10"-143"15,6 1-36-15,-3-1 0 0,0-2 67 0,6-2 6 16,-3 4 2-16,3-2 0 0,0-8-15 0,3 6-4 15,3-4 0-15,0-2 0 0,3-2-46 0,0-1-10 16,0 0 0-16,0-2 0 0,0-3 0 0,-1 0 0 16,1-3 0-16,0 1 0 0,-6-1 8 0,3 3-8 15,3-2 12-15,-3-1-12 0,-3-2 8 0,0 5-8 16,0-5 0-16,0 2 0 0,-3 1 0 0,0-4 0 16,0 1 0-16,-3 0 0 0,0 0 8 0,0-1-8 15,-3-1 0-15,0 1 0 0,0 6 8 0,0 1-8 16,0 1 0-16,-3 6 0 0,-2 0 38 0,-1 6 1 15,-3 4 0-15,3 1 0 0,-6 2-4 0,3 0-1 16,-3 6 0-16,0-1 0 0,6 3-21 0,-5 1-4 16,2 1-1-16,-3-2 0 0,9 6-8 0,-3-3 0 15,3 2 9-15,0-5-9 0,3-2 30 0,3-3 2 16,3 0 0-16,3-3 0 16,0 0-52-16,3-8-9 0,6 1-3 0,3-4 0 15,0-7 4-15,3 0 0 0,3-3 0 0,-1-5 0 16,4-6-60-16,-3 1-11 0,3-6-2 0,-3 3-1 15,2-3-87-15,1-3-18 0,0-2-3 0,6 0-1 0,0-5-27 16,-4-1-6-16,-5-2 0 0,6-5-1 0,0 0 137 16,0-1 27-16,-4-4 5 0,4-1 2 0,-3 3 74 0,-3-3 9 0,0-2 5 0,0 0 1 15,-1 5 149-15,-2 0 31 0,-6 5 5 0,3 6 2 16,-3 7 0-16,-3 4 0 0,-3 4 0 0,0 6 0 16,-3 2-54-16,-3 6-10 0,0 5-2 0,0 0-1 0,-6 3-51 15,0 2-9-15,-3 3-3 0,3 5 0 16,-3 3-19-16,0 5-4 0,0 0-1 0,0 3 0 0,-3 8-18 15,0 2-4-15,-2 1-1 0,-7 2 0 0,0 2 3 16,3 1 1-16,-6 10 0 0,3 3 0 16,-2 0-9-16,2-3-1 0,-3 3-1 0,3-2 0 0,0-4-18 0,3-2 8 15,3-5-8-15,1 2 0 0,5-2 8 0,3-8-8 16,3-3 0-16,3-5 0 0,3-6-15 0,3-2-6 16,9-5-2-16,2-6 0 15,4-5-140-15,0-3-28 0,-3-5-5 0</inkml:trace>
  <inkml:trace contextRef="#ctx0" brushRef="#br0" timeOffset="112042.38">21332 8202 1209 0,'12'-18'53'0,"-6"10"12"0,3-3-52 0,0 3-13 0,-3-2 0 0,0 2 0 16,-3 2 220-16,-1-2 42 0,4 8 8 0,-6 0 2 15,0 0-110-15,0 0-22 0,-6 11-4 0,-2 5 0 16,-4 2-42-16,-3 4-8 0,-3 7-2 0,0 0 0 15,0 2-43-15,0 1-9 0,-3 3-1 0,-2 4-1 16,-1-2-9-16,3 6-1 0,0 2-1 0,0 2 0 16,1 1-10-16,2-6-1 0,3 3-8 0,0-2 12 15,6-4-12-15,-3-4 0 0,3-1 0 0,3 0 0 16,0-4 0-16,3-7-10 0,3 1 0 0,0-3 0 16,0-7-89-1,3-4-17-15,3-2-4 0,0-3-1 0,0-5-106 0,3-2-21 0</inkml:trace>
  <inkml:trace contextRef="#ctx0" brushRef="#br0" timeOffset="112209.93">21308 8774 2487 0,'0'5'55'0,"-6"3"11"0,-3 0 2 0,3 2 2 0,-3 4-56 0,3-4-14 16,0 3 0-16,0 3 0 0,-2 3 80 0,2-1 12 15,-3-2 4-15,3 0 0 0,0 0-59 0,3 0-11 16,0 0-2-16,3 2-1 0,0-5-15 0,3-2-8 15,3-3 8-15,-3-5-8 16,6-1-65-16,0-4-18 0,-3-1-3 0,2-2-730 0,4-3-145 0</inkml:trace>
  <inkml:trace contextRef="#ctx0" brushRef="#br0" timeOffset="112362.27">21633 8385 460 0,'-9'0'20'0,"6"2"5"0,-3-2-25 0,0 3 0 0,-3 0 0 0,3-1 0 16,-3 4 405-16,3-4 76 0,3 1 15 0,0 2 4 16,-3-2-443-16,6-3-88 0,0 0-17 0,0 0-4 15</inkml:trace>
  <inkml:trace contextRef="#ctx0" brushRef="#br0" timeOffset="112908.73">21650 8808 921 0,'0'0'40'0,"0"0"10"0,0 0-40 0,0 0-10 0,0 0 0 0,0 0 0 16,0 0 281-16,0 0 55 0,0 0 10 0,0 0 2 15,0 0-212-15,0 5-44 0,0-5-8 0,0 0-1 16,6 6-40-16,0-4-8 0,3-4-2 0,-3 2 0 16,3-3-33-16,3-2 0 0,0-1 0 0,0 1 0 15,0-3 34-15,-3-2 0 0,3-1 0 0,-3 0 0 16,2-2-34-16,-2 3 0 0,0-4 0 0,-3 1 0 16,0 0 8-16,-3 0-8 0,-3-3 0 0,-3 5 0 15,0 1 0-15,-6-1 0 0,-3 3 0 0,0 3 0 16,-2-3 18-16,-4 8 6 0,0 0 2 0,-3 5 0 15,0 3 13-15,-3 3 2 0,-2 7 1 0,5 3 0 0,0 1-11 0,0-1-3 16,0 5 0-16,3 1 0 0,1-1-20 0,2 1-8 16,0 2 0-16,6 2 0 0,0-2 10 0,3-2-10 15,3-3 10-15,6 0-10 0,3-6 0 0,6-2 0 16,3-5-13-16,3-4 4 16,-1-4-83-16,7-6-17 0,6-4-3 0,6-4-725 15,-4-2-145-15</inkml:trace>
  <inkml:trace contextRef="#ctx0" brushRef="#br0" timeOffset="113446.4">22347 8170 1843 0,'-9'-2'81'0,"6"2"18"0,-6 0-79 0,3 2-20 15,0 1 0-15,0-3 0 0,6 0 146 0,0 0 26 16,-3 5 4-16,3-5 2 0,3 6-119 0,-3-6-24 0,6 5-5 0,3 0-1 15,0-2-18-15,3-1-11 0,0-2 12 0,3-2-12 16,-3-1 10-16,3 1-10 0,-1-4 8 0,1-2-8 16,0 0 8-16,0 0-8 0,-6 0 0 0,3 1 8 15,0-7-8-15,-3 4 0 0,-3-1 0 0,0 3 0 16,-3-2 0-16,-3-1 0 0,0 3 9 0,-6 0-9 16,3 0 0-16,-6 0 9 0,3 0-9 0,-3 3 0 15,0 0 12-15,0 5-4 0,-6 0 0 0,3 2-8 0,-6 6 25 16,-2 6-1-16,-1 1-1 0,-9 7 0 0,0 1-3 0,-3 7-1 15,4 4 0-15,-4 3 0 0,-3 3 9 0,0 2 1 16,4 6 1-16,-1-1 0 0,3 4-15 16,6-4-3-16,1 6-1 0,-1 0 0 0,6-5-11 15,0-3 8-15,3-3-8 0,3-2 8 0,3-3-8 16,3-6 0-16,3-4 0 0,0-1 0 0,6-2 0 16,0-5 0-16,3-6 0 0,3-3 0 0,0-4 0 15,3-4 0-15,3-4-12 0,3-6 12 16,0-3-29-16,3-2 1 0,-1 0 1 0,4-6 0 0,-3 6 3 0,0-3 0 15,0 0 0-15,-6 3 0 0,-4 2 24 0,-5 1 0 16,3 5 0-16,-3-1 0 0,0 4 0 0,-6 2 0 16,0 0 0-16,-3 8 8 0,-3 2 25 0,0 3 6 15,0 1 1-15,0 4 0 0,1-2-16 0,2 0-4 0,0 0 0 16,6 0 0-16,0 0-20 0,2-3 8 0,7-5-8 0,-3 2 0 16,-3-4 0-16,6-4 0 0,3 1 0 0,6-6 0 31,0 1-97-31,0-6-21 0,-1 0-4 0,-2 0-700 15,3-5-140-15</inkml:trace>
  <inkml:trace contextRef="#ctx0" brushRef="#br0" timeOffset="113759.48">22576 8824 979 0,'-12'3'43'0,"9"2"9"0,-3 0-41 0,0 3-11 0,0-3 0 0,0 1 0 15,3 2 380-15,-3-6 75 0,6-2 14 0,0 0 3 16,0 0-332-16,0 0-68 0,9-2-12 0,0-1-4 0,3-2-36 0,6-3-7 15,0-3-1-15,3 1-1 0,-3-4-11 0,0 1 12 16,-1 0-12-16,4-3 12 0,-3 3-12 0,-3-3 0 16,-3 3 0-16,0-3 0 0,-6-3 0 0,0 1 0 15,-3 2 0-15,0-3 0 0,-6 1 12 0,3-1-4 16,-6 3 0-16,0 3 0 0,-3 3-8 0,-6 7 0 16,0 3 0-16,-6 5 0 0,-3 6 17 0,-2 7 2 15,-4 3 0-15,0 3 0 0,0 5 24 0,4 3 5 16,2 0 0-16,3-3 1 0,6 3-13 0,0 0-2 15,0-1-1-15,6 1 0 0,3 0-17 0,3-6-3 16,3 1-1-16,6-4 0 0,0-4-4 0,6-3-8 16,3-3 11-16,9-5-11 0,3-3 0 0,5-2 0 15,4-6 0-15,0 3-12 16,0-2-78-16,2-6-15 0,1-5-3 0,-6-3-1288 0</inkml:trace>
  <inkml:trace contextRef="#ctx0" brushRef="#br0" timeOffset="114736.32">4916 9790 1645 0,'0'-8'72'0,"0"8"16"0,0 0-70 0,0-6-18 0,0 4 0 0,0 2 0 15,0 0 101-15,0 0 17 0,0 0 3 0,0 0 1 16,0 0-6-16,-9 5-2 0,0 3 0 0,-6 3 0 16,9 4-35-16,-5 7-7 0,-1 1-2 0,0 6 0 15,-3 1-42-15,-3 1-9 0,0 1-2 0,3 0 0 16,-3 0-8-16,1 2-1 0,2-8-8 0,3 4 12 15,0-7-12-15,0-1 0 0,3-1 0 0,3-3 0 32,6-2-160-32,0-3-39 0,3-7-7 0,15-9-2 0</inkml:trace>
  <inkml:trace contextRef="#ctx0" brushRef="#br0" timeOffset="115070.11">4928 9631 2217 0,'-18'-3'98'0,"12"3"21"0,3 3-95 0,0-3-24 16,-6 0 0-16,9 0 0 0,0 0 24 0,0 0 0 15,0 0 0-15,0 0 0 0,9-5 16 0,-6-1 3 16,9 1 1-16,3 0 0 0,6-1-27 0,0-2-5 16,0 3 0-16,2-5-1 0,1 4-11 0,0-2 10 15,0-2-10-15,-3 2 10 0,2 3-10 0,1-1 0 16,0 1 0-16,0 0 0 0,3-1 0 0,-3 4 0 15,-10 2 0-15,1 0 0 0,0 2 0 0,-6 4 8 0,-3 2-8 16,-3 5 0-16,0 0 0 0,-3 3 0 16,-3 2 0-16,-3 4 0 0,0-1 10 0,-9 3-10 0,3-1 12 15,-6 7-12-15,-2-1 39 0,-1 2 1 0,6-4 0 16,-3 5 0-16,3 2-14 0,3 0-2 0,-3 3-1 0,3-5 0 16,1 0-13-16,-1 0-2 0,6-6-8 0,-3 1 12 15,3-4-12-15,0 1 8 0,0-5-8 0,3-3 0 16,-3-1-88-1,6-1-23-15,0-6-5 0</inkml:trace>
  <inkml:trace contextRef="#ctx0" brushRef="#br0" timeOffset="115633.86">4848 10012 2512 0,'0'0'56'0,"-6"0"11"0,0 2 2 0,6-2 1 0,0 0-56 0,0 0-14 15,0 0 0-15,6-5 0 0,3 0 23 0,0 0 1 16,3-3 1-16,2 0 0 0,7 0-5 0,0 0-2 16,6 0 0-16,-3 3 0 0,2-3-18 0,-2 0 0 15,3 2 8-15,-3 1-8 0,-3 3 0 0,3-4 0 16,-7 4 0-16,4-1 0 16,0-2-26-16,0 2-9 0,-3 3-1 0,0 5-1 15,-4 1-64-15,1-4-13 0,0 4-2 0,-3-4-1 16,-6 3 20-16,3-5 4 0,-9 0 1 0,0 0 0 0,6 3 56 0,0 2 11 15,-6-5 2-15,0 0 1 0,-3 6 54 0,3-6 12 16,0 0 1-16,-3 5 1 0,-3 0 27 0,3 3 6 0,-3-2 1 16,6-1 0-16,-9 0 6 0,3 0 2 15,0 1 0-15,0 2 0 0,0 2-36 0,3 1-6 0,-6-1-2 16,4 1 0-16,-1 0-14 0,0 2-3 0,-3-3-1 0,3 4 0 16,3-4-10-16,0 1-3 0,3-1 0 15,-3-2 0-15,3 0-13 0,0-8 0 0,6 8 0 0,3-3 0 16,0-5 0-16,3 0 0 0,2 0 0 0,4-8 0 15,0 3 0-15,0-5 0 0,0-4-9 0,3 1 9 16,2-3-121-16,1 0-19 16,-3-2-3-16,6-1-1 0,-12 1 34 0,3-1 6 15,0 3 2-15,-4-2 0 0,-2 2 18 0,-3 0 4 16,6 6 1-16,-12-1 0 0,3 0 87 0,-3 3 16 0,-3 8 4 0,0 0 1 0,0 0 102 16,-6 3 20-16,3 2 4 0,0 1 1 0,-9 2-34 0,3 2-6 15,3 3-2-15,-9 6 0 0,7 2-41 16,-7 0-8-16,3 0-1 0,-3 1-1 0,6-1-21 0,0-3-4 15,3 1-1-15,0-3 0 0,6-3-21 0,0 0-4 16,0 0 0-16,6-5-1 0,3 0-11 0,-3-2 0 16,6-4 0-16,3-2 0 0,-3-2 0 0,2-1 0 15,4-2 0-15,-6-3 0 16,6 0-73-16,-6-3-20 0,6 1-4 0,0-4-1170 0</inkml:trace>
  <inkml:trace contextRef="#ctx0" brushRef="#br0" timeOffset="116111.81">5940 9906 1389 0,'6'0'61'0,"-6"0"14"15,6-3-60-15,-3 1-15 0,0-4 0 0,0 4 0 16,3-4 109-16,-3 1 19 0,0 0 4 0,0 0 1 16,-3-1-47-16,0 1-10 0,0 5-1 0,0-5-1 0,0 5 18 0,-6-3 3 15,3-2 1-15,-3 5 0 0,0-3-27 0,-3 3-5 16,0 0 0-16,-3 0-1 0,-3 3 3 0,3-3 1 16,-5 5 0-16,-1 0 0 0,0 1-29 0,3-1-6 15,0 3 0-15,-3 2-1 0,0-2 4 0,3 0 1 16,7 0 0-16,-4 0 0 0,0 0-18 0,9 3-3 15,-3-1-1-15,3 1 0 0,6-3-14 0,3 0 0 16,0 0 0-16,6 0 0 0,0 0 0 0,2-3 0 16,1-2 0-16,3 2 0 0,6 0 0 0,-6 3-12 15,3-3 3-15,-3 1 0 16,-1-1-91-16,1 0-19 0,-3 3-3 0,-3-3-1 16,-3 3 55-16,-3-2 10 0,0 2 2 0,-3 0 1 0,-3 0 27 0,-3-1 6 15,-3 1 1-15,0 3 0 0,-6-3 42 0,3 2 9 16,-6-2 2-16,0 0 0 0,-3-2 24 0,1 2 4 15,-1-3 2-15,0 3 0 0,0-3-14 0,0 0-2 0,-3 1-1 16,1-4 0-16,2 4-24 0,0-6-5 0,0 0 0 0,3-3-1 16,3-2-15-16,0-1 0 0,3-2-12 0,0-5-1336 15</inkml:trace>
  <inkml:trace contextRef="#ctx0" brushRef="#br0" timeOffset="116849.06">6134 10038 172 0,'0'0'16'0,"0"0"-16"16,0 0 0-16,0 0 0 0,-3-5 260 0,3 5 48 15,0 0 11-15,0 0 1 0,-3-5-126 0,3 5-26 16,0 0-4-16,0 0-2 0,0 0-39 0,-3 5-8 16,0 3-2-16,-3 5 0 0,3 3-33 0,-3 3-6 0,-3 2-2 15,3 0 0-15,-3 5-20 0,3 6-4 0,-3 0 0 0,-6 5-1 16,3 0-18-16,3 0-3 0,-8 5-1 0,2-2 0 16,0 0-25-16,0-3 0 0,0-3 0 0,3-2 0 15,0-3 10-15,0-3 0 0,3 1 0 0,0-9 0 16,3 1 8-16,0-3 2 0,1-6 0 0,2 1 0 15,-3-6-20-15,6-2 8 0,0-3-8 16,0-8 0-16,6-5 0 0,-6 0 0 0,3-3 0 16,2-6 0-16,4 1 0 0,3-5 0 0,0-6 0 15,0-2 0-15,3-9 0 0,0-2 0 0,3-5 0 0,3-3 10 16,2 0-2-16,1 3 0 0,6-6 0 0,0-2-8 16,5 3 0-16,1 7 0 0,0 3 0 0,3 5 0 0,-4 3-12 15,1 3 4-15,-3 8 8 0,-6 4 0 16,-1 9 0-16,-2 3 0 0,-3 2 0 0,0 8 0 0,-3 2 0 15,-6 6 0-15,3 0 0 0,-1 5 0 0,-5 1 0 16,0 1 0-16,-3 4 8 0,0 2 4 0,-6 0 1 16,0 0 0-16,-3 1 0 0,-3 4 1 15,0-2 0-15,-3 2 0 0,0-2 0 0,-2 0 14 0,-4-5 2 16,3-1 1-16,0 1 0 0,-3-6-21 0,3 0-10 16,-6-2 10-16,0-1-10 0,3-2 12 0,-2-3-3 15,-1-2-1-15,3 0 0 0,0-6-8 0,0 0 8 16,0 1-8-16,3-4 8 0,3-1-8 0,0-1 0 15,3-3 0-15,3-2-11 16,3-3-84-16,3 0-17 0,3 0-3 0,3 0-1 16,0-2-125-16,6-1-26 0,9-15-5 0,0 13 0 0</inkml:trace>
  <inkml:trace contextRef="#ctx0" brushRef="#br0" timeOffset="117129.9">6702 9943 2257 0,'0'0'49'0,"0"0"11"0,-6 3 1 0,3 2 3 0,-3 0-51 0,0 1-13 0,3-1 0 0,-3 0 0 16,0 0 112-16,0 3 19 0,3 0 4 0,3 0 1 16,-3 0-64-16,3 3-13 0,0-3-3 0,0 2 0 15,0 1-28-15,0-1-7 0,-3 1-1 0,3 0 0 16,0-1-6-16,0 1-2 0,-2-3 0 0,2 2 0 16,0-10-12-16,-3 8 0 0,3 0 0 0,0-8 0 15,0 0 28-15,0 0 4 0,0 0 0 0,0 0 0 0,0 0-32 0,0 0 0 16,0 0 0-16,3-5 0 0,2 0 0 0,1-3 0 15,0-3 0-15,3 1 0 0,0-1 0 0,0-2 0 16,0-3 0-16,0 0 0 0,0-3 0 0,3 1 0 16,0 2 0-16,3 0 0 15,0-2-20-15,-1 2-9 0,1-3-3 0,0 6 0 16,-3 2-147-16,0 1-29 0,0 2-7 0</inkml:trace>
  <inkml:trace contextRef="#ctx0" brushRef="#br0" timeOffset="117609.29">7038 10028 2142 0,'-8'10'95'0,"8"-4"19"0,-3-1-91 0,3 0-23 16,0-5 0-16,0 5 0 0,0-5 88 0,0 0 12 16,0 0 4-16,0 0 0 0,0 0-64 0,5-2-13 0,4-3-3 0,3-3 0 15,-3 2 7-15,3-4 1 0,0-1 0 0,0-2 0 16,-3 2-32-16,3-2 0 0,-3 0 0 0,0 0 0 15,-3 2 0-15,-3-2 0 0,-3 0 0 0,0 2 0 16,-3-5 12-16,-3 3-4 0,0-3-8 0,-3 3 12 16,0 0 8-16,-3 2 0 0,0 3 1 0,-3 0 0 15,0 3 12-15,0 5 3 0,1 2 0 0,-1 4 0 16,0 4-10-16,0-2-2 0,-3 6 0 0,3 1 0 16,3 4-12-16,0 2-4 0,0-2 0 0,3 2 0 15,1 0 20-15,2 0 3 0,3 3 1 0,0-3 0 0,0 0-32 0,6-2 0 16,0-3 0-16,3-3 0 0,0-3 0 15,2 1 0-15,4-6 0 0,0 1 0 0,-3-4 0 0,6-4 0 16,0-1 0-16,0-5 0 0,0 0 0 0,6-2 0 16,-1-4 0-16,1-2 0 15,0-2-40-15,-3-1-13 0,0 3-3 0,-6 1-1 16,0-1 13-16,-3 5 2 0,-4 1 1 16,1 2 0-16,0 2 41 0,-6 6 9 0,0 0 2 0,0 0 0 0,0 0 9 15,0 0 3-15,3 8 0 0,-6 3 0 0,3-1 1 16,-3 1 0-16,0 0 0 0,6 2 0 0,0 0-15 0,-3-2-9 15,3-1 12-15,-3-2-12 0,6-3 0 0,3 1 0 16,0-6 0-16,0 0 0 16,3-3-69-16,0-2-21 0,0-3-4 0,3-3-1170 0</inkml:trace>
  <inkml:trace contextRef="#ctx0" brushRef="#br0" timeOffset="117762.87">7181 9488 2602 0,'-15'3'116'0,"12"-1"23"0,3 4-111 0,0-1-28 0,0 0 0 0,-3 0 0 15,3-5 0-15,0 0 0 0,0 0 0 0,9 3 0 16,3 0-69-16,0-1-16 0,0 1-3 0,3 0-979 16</inkml:trace>
  <inkml:trace contextRef="#ctx0" brushRef="#br0" timeOffset="118616.43">7506 10038 2246 0,'-9'0'100'0,"9"0"20"0,0 0-96 0,6 6-24 0,-3-1 0 0,0 0 0 15,0 3 0-15,3 0 0 0,0-3 0 0,0 1-12 16,-3-1 21-16,3 0 4 0,-4-2 1 0,4 0 0 16,-6-3 16-16,9 2 3 0,0-2 1 0,0-2 0 15,0-1 8-15,-3 0 2 0,-3-5 0 0,3 0 0 16,3-2-27-16,3-3-5 0,0-1 0 0,0-2-1 16,0 1-11-16,2-1 0 0,-5 0 9 0,0 0-9 0,0 3 0 15,0-1 9-15,-6 1-9 0,-3 0 0 0,-3 0 10 0,-3 2-10 16,-3-2 8-16,-3 5-8 15,-8-3 10-15,5 4-10 0,0-1 12 0,-3 2-12 0,-3 4 24 16,3-1-1-16,-3 3-1 0,1 5 0 0,2 1 19 0,-3 2 4 16,3 5 1-16,0 0 0 0,0 3-20 15,6-3-4-15,0 0-1 0,4 3 0 0,2 0-13 0,3 0-8 16,0-3 8-16,6 0-8 0,3 1 0 0,3-6 0 16,2-3 0-16,4-3 0 0,0 1 0 0,6-8 0 15,6 0 0-15,0-3 0 16,-4-6-44-16,4 4-4 0,0-3-1 0,0-1 0 15,0 6-14-15,-4-2-2 0,-5-1-1 0,-3 3 0 16,-6 3 26-16,0 0 6 0,-9 5 1 0,0 0 0 0,-3-3 25 0,-3 3 8 16,-3 5 0-16,-3 3 0 0,-3 0 26 0,-3 5 12 15,-2 1 2-15,5 7 1 0,3 0 15 0,-3 3 4 0,0 2 0 16,0 1 0-16,-3-1-20 0,3 3-3 0,7 3-1 16,-1 0 0-16,0 0-20 0,0 5-5 0,6 0-1 15,0 2 0-15,0 1-10 0,0 0 0 0,0-1 0 16,6-2 0-16,0 0 0 0,0-5 0 0,0 3 0 0,0-6 0 15,3 0 0-15,-3 0 0 0,-3-3-12 16,3 4 12-16,-3-1-24 0,-3-6 4 0,0 4 0 16,-3-3 0-16,0-3 20 0,-3-3 0 0,0 4 0 15,0-4 0-15,-3-2 0 0,3-5 0 16,-3-1 0-16,0-5 0 0,0 1 10 0,1-4 0 16,-1-2 0-16,0-2 0 0,-3-4 13 0,0-2 2 0,3 1 1 15,-3-7 0-15,3-2-2 0,-3-2-1 0,3-6 0 0,1 0 0 16,5-5-14-16,0-3-9 0,0 1 12 0,6-4-12 15,3 4 0-15,3-1 0 0,3-3 0 0,0 4 0 16,2-4 0-16,1 1 0 0,6 2 0 0,3 0 0 16,-3 1-60-16,6-1-15 15,-1 0-3-15,4 3-797 0,0-3-159 0</inkml:trace>
  <inkml:trace contextRef="#ctx0" brushRef="#br0" timeOffset="118949.83">7887 9935 2383 0,'0'0'105'0,"0"0"23"0,-6 5-103 0,6-5-25 16,-6 6 0-16,3-4 0 0,-3 6 88 0,3-2 13 15,3-6 3-15,-3 8 0 0,3-1-41 0,0 1-8 0,3 0-2 0,-3-8 0 16,3 11-53-16,3-3-16 16,-3 2-1-16,3 1 0 0,0-3 17 0,3 3 0 0,-3-6 0 0,3 0 0 15,2 0 0-15,4-5-15 0,3-2 3 0,0-4 1 31,3-1-53-31,0-1-12 0,0-3-1 0,2 0-1 0,1 1-27 16,0-3-6-16,-3-1-1 0,-3 6 0 0,0-2 55 16,-4 2 10-16,1 3 3 0,-6 5 0 0,-9 0 44 0,0 0 12 0,6 5 0 0,-6 3 1 15,0 0 67-15,-3 2 14 0,0 4 2 0,0-1 1 16,0-3-9-16,-3 4-1 0,3-4-1 0,0 1 0 16,6-1-59-16,-3-2-12 0,6 0-3 0,-3 0 0 15,-3-8-3-15,12 3-1 0,0 0 0 0,3-6 0 16,0 0-94-16,3 1-19 15,0-4-4-15,-1-2-1 0,1 0-198 0,0-2-40 16,12-9-8-16,-6 6-2 0</inkml:trace>
  <inkml:trace contextRef="#ctx0" brushRef="#br0" timeOffset="119432.43">8500 10022 403 0,'0'0'36'0,"0"0"-36"15,3 8 0-15,-3 0 0 0,0 0 316 0,0 3 57 16,0-3 11-16,0 0 3 0,0-8-206 0,3 8-41 16,-3-8-8-16,3 5-1 0,-3-5-51 0,6 5-9 15,0 1-3-15,-6-6 0 0,0 0-42 0,9-6-9 16,-3 1-1-16,3 0-1 0,2-6-5 0,-2 3-1 15,0-5 0-15,0 2 0 0,-3-2-9 0,0 0 0 16,0 0 0-16,-3-1 8 0,0 1 20 0,-3 0 3 16,-3-3 1-16,0 3 0 0,0-3-7 0,-3 3-1 15,0-1 0-15,0 4 0 0,-3 5 25 0,0 2 5 16,-2 3 1-16,-4 5 0 0,-3 6 1 0,0-1 1 16,0 1 0-16,0 5 0 0,-3 2-25 0,4 6-4 0,2-3-2 15,0 1 0-15,6 1-8 0,0-1-2 0,0 1 0 16,6-1 0-16,0 1-16 0,0 1 0 0,3 3 0 15,3 2 0-15,3-3 0 0,0 6 0 0,3 0 0 16,-3-1 0-16,3 4 15 0,3-3-1 0,0-1 0 16,-4 1 0-16,-2 0-22 0,0 0-5 0,3-6-1 0,0 3 0 15,-6-2 14-15,3-4 15 0,-6 4-3 0,0 2-1 16,-3 0-25-16,0 0-5 0,-3 3-1 0,-3-3 0 16,0 0 20-16,0 0 0 0,-2 3 0 0,-4-6 0 15,0 4 0-15,0-7 0 0,0 4 0 0,-3-6 0 16,-3 0 0-16,1-2 11 0,-4-3-3 0,0-3-8 0,0 0 21 0,3-5-2 15,-3-3-1-15,1-2 0 0,2-6 2 16,0-2 0-16,6-6 0 0,0-5 0 0,6-2-9 16,-3-3-2-16,3-11 0 0,3-2 0 0,6-9-9 0,3 1 0 15,0-6 0-15,3 3 0 0,9-2 0 0,0 4-11 16,3 6 3-16,3-2 0 0,0 4 8 0,-1 4-8 16,1-1 8-16,3 3-8 15,-3 0-36-15,0 2-6 0,3 1-2 0,-1 2 0 16,1 0-96-16,0 3-19 0,-3-3-4 0,6 6-1 0</inkml:trace>
  <inkml:trace contextRef="#ctx0" brushRef="#br0" timeOffset="120010.96">8732 10020 2462 0,'0'0'109'0,"0"0"23"0,0 0-106 0,0 0-26 0,0 0 0 0,0 0 0 16,0 0 39-16,0 0 2 0,3 0 1 0,3-3 0 15,6-2-10-15,-3-3-3 0,3 0 0 0,0-3 0 16,3 1-29-16,-1-1 0 0,-2 1-8 0,0-4 8 16,3 4 0-16,-3-1 0 0,0-2 8 0,-3 2-8 15,-3 3 11-15,0-2-11 0,0-1 12 0,-3 1-12 16,-6 2 8-16,0 3-8 0,0-3 0 0,3 8 0 16,-12-3 27-16,0 3-2 0,0 3 0 0,-3 5 0 15,0-3 24-15,0 8 5 0,4 3 1 0,-4 2 0 16,0 4-8-16,3 1-2 0,0-1 0 0,3 1 0 15,0-1-34-15,0 1-11 0,6-1 0 0,0-1 0 0,0-3 8 16,3 1-8-16,6-3 0 0,0-3 0 16,0-3 0-16,6-2 0 0,0 0 0 0,0-5 0 15,6-3 0-15,0-5-11 0,5-3 0 0,4-3 0 16,0-2-83-16,0-3-17 0,-1 0-3 0,-2-2-1 16,0-1 47-16,-3 1 10 0,-3-1 2 0,0 1 0 0,-3 4 28 0,-1 1 5 15,-2 0 2-15,-3 5 0 0,0 3 31 0,-9 5 6 16,0 0 2-16,0 0 0 0,0 0 52 0,0 8 10 15,0 2 3-15,0 1 0 0,-6 2-15 0,3 3-2 16,-3 0-1-16,0 0 0 0,3-1-37 0,0 1-8 16,3-2-2-16,0-4 0 0,6 1-18 0,0-1 8 15,0-4-8-15,3-4 0 0,3-2 0 0,0 0 0 16,3-5-12-16,0-3 3 16,0 0-103-16,3-5-20 0,-1 0-4 0,1-3 0 15,0-3 32-15,0 3 6 0,-3-2 2 0,0 5 0 16,-6-1 38-16,3 4 8 0,-1-1 2 0,-2 3 0 0,-3 3 77 0,-3 2 16 0,6 3 3 0,-6 6 1 15,0-1 63-15,-3 3 13 0,0 2 3 16,0 4 0-16,0-1-44 0,0 5-8 0,-3-2-1 16,3 0-1-16,0 0-45 0,3 0-9 0,0 0-1 15,3-3-1-15,-3 0-18 0,6 0 0 0,0-5 8 16,3 0-920-16,0 0-185 0</inkml:trace>
  <inkml:trace contextRef="#ctx0" brushRef="#br0" timeOffset="120753.79">10095 9798 1591 0,'0'0'70'0,"0"0"15"0,0 0-68 0,0 0-17 0,0 0 0 0,0 0 0 15,0 0 120-15,0 0 20 0,0 0 4 0,6 0 0 16,0-3-46-16,3 3-10 0,3-5-1 0,0 2-1 16,0-5-42-16,3 3-8 0,3-6-1 0,3 3-1 15,5-5-22-15,-2-3-4 0,0-2 0 0,3-1-8 16,0-2 9-16,2 0-9 0,-2-6 0 0,3 1 9 15,-3 5-9-15,-4-3 0 0,-5 0 0 0,0 3 8 16,-6-3-8-16,-3 3 8 0,-6 0-8 0,0 2 8 16,-6 1 0-16,0-1 0 0,-3 1 0 0,-6-1 0 15,-3 3 12-15,-3 6 3 0,-2 2 0 0,-1 5 0 0,-6 3 33 16,3 5 8-16,-6 6 0 0,1 5 1 0,-4 2-33 16,0 9-6-16,0 2-2 0,1 5 0 15,2 3-4-15,0 3 0 0,-3 2-1 0,4 1 0 0,2 2-7 16,-3 0-2-16,6 0 0 0,3 0 0 0,1 0-2 0,5 0 0 15,3-3 0-15,3-2 0 0,6-6-8 0,3-2 0 16,0-6 0-16,6-5 0 0,0-2 0 0,6-3 0 16,-3-6 0-16,5-2 0 0,1-2-13 0,0-4 5 15,0-2 8-15,0-5-13 16,0 0-14-16,0-6-2 0,0 3-1 0,2-5 0 16,-2 0-3-16,0-1-1 0,0 1 0 0,-3 0 0 15,0 0 22-15,0 2 4 0,0 1 8 0,-3 2-13 0,-3 5 13 0,3 0 0 16,-9 3 0-16,3 6-9 0,0 4 9 0,0 1 8 15,-6 5-8-15,3 0 11 0,0-1 9 0,0 1 1 16,0 0 1-16,0 0 0 0,3 0-11 0,-1 0-3 0,4-3 0 16,-3-2 0-16,6-1-8 0,0 1 0 0,0-3 0 0,3-3 0 31,0-2-120-31,3-3-28 0,0 0-7 0</inkml:trace>
  <inkml:trace contextRef="#ctx0" brushRef="#br0" timeOffset="121227.49">10560 10086 2016 0,'0'0'89'0,"-3"5"19"0,-3 1-87 0,3-1-21 15,3-5 0-15,-6 5 0 0,6-5 137 0,0 0 23 16,0 0 5-16,0 0 1 0,0 0-97 0,0 0-19 16,9-3-4-16,0 1-1 0,0-3-27 0,3-3-6 15,-1-3 0-15,4-2-1 0,-3 0-11 0,3-3 0 16,0-3 0-16,-6 3 0 0,3 0 0 0,-3 1 0 15,-3 4 8-15,0-2-8 0,-6-1 0 0,0 1 0 16,-3-3 0-16,0 3 0 0,-6 3 0 0,0-1 0 16,0 0 0-16,0 1 8 0,-6 7-8 0,3 1 8 15,-3 2-8-15,-3 0 8 0,1 7-8 0,-4 1 0 16,3 3 0-16,-3 5 8 0,0 2 20 0,0 1 4 16,4-1 1-16,2 4 0 0,0-1-20 0,6-3-4 15,0 3-1-15,3 1 0 0,3-4-8 0,3-2 0 16,3-3 0-16,6-2 8 0,3-3-8 0,3 0 0 15,-3-6 0-15,5-2 0 0,-2-2 0 0,3-1 8 0,3-5-8 16,-3-2 8-16,-3-1-8 0,3-2 0 16,0-1-10-16,-4-1 10 0,4-1-24 0,-3 2 2 0,-3-1 0 15,0 4 0-15,0 0 14 0,-3 6 8 0,0 0-10 16,-3 5 10-16,-3 3-8 0,0 2 8 0,-3 5 0 16,-3 1-9-16,0 2 19 0,0 3 4 0,0-3 1 0,-3 6 0 15,-3-3-5-15,6 0-1 0,0-3 0 0,3 0 0 16,0 0-9-16,3 0 0 0,0-5 9 0,6 0-9 15,-3-2 0-15,6-1 0 0,0-5 0 0,2-5-8 16,1 2-103-16,3-5-20 16,-3-5-4-16,0 0-665 0,6-3-134 0</inkml:trace>
  <inkml:trace contextRef="#ctx0" brushRef="#br0" timeOffset="121664.9">11313 9223 2368 0,'6'-13'52'0,"-6"13"12"0,0 0 1 0,0 0 1 0,0 0-53 0,-9 3-13 16,0 2 0-16,0 3 0 0,0 3 136 0,-6 2 24 16,3 5 4-16,-9 1 2 0,1 7-88 0,-1 3-18 15,0 6-3-15,0 2-1 0,-3 3-16 0,3 2-4 16,-2 0-1-16,2 3 0 0,0 0-2 0,0 3 0 16,3-1 0-16,0 1 0 0,1 0-23 0,2-3-10 15,3-6 8-15,6 1-8 0,0-6 0 0,6-4 0 16,3-7 8-16,0 1-8 0,6-8 0 0,0-3 0 15,0-5 0-15,5-2 0 16,1-6-36-16,0-6 1 0,3-2 0 0,3-5 0 16,0-5-49-16,6-4-9 0,-1-4-3 0,1 7 0 15,3-2-52-15,-3 3-12 0,-4-1-1 0,-2 3-1 16,3 0 51-16,-3 6 11 0,0-1 1 0,-3 3 1 16,-3 3 5-16,-4 5 1 0,1 5 0 0,-6 3 0 0,0 3 108 0,-6-1 23 0,-3 4 4 0,0-1 1 15,-6 3 57-15,0 2 12 0,-2-2 3 0,-4 5 0 16,3-2-16-16,-3-1-4 0,3 4 0 0,0-4 0 15,-3 1-25-15,-3-4-6 0,0 1-1 0,-2 0 0 16,-1-3-4-16,0-2 0 0,3-3-1 0,0 3 0 16,0-4-13-16,1-1-2 0,2-4-1 0,0 1 0 0,3-3-30 15,0-3-5-15,-3 1-8 0,6-1 11 16,0-5-11-16,3 0 0 0,-3-2 0 0,6-1 8 16,0-5-94-16,0 3-19 15,3-6-4-15,6-2-1216 0</inkml:trace>
  <inkml:trace contextRef="#ctx0" brushRef="#br0" timeOffset="122544.33">11474 9967 1994 0,'0'5'44'0,"0"-2"8"0,0-1 3 0,0 4 1 0,0-1-44 0,0 0-12 0,3 1 0 0,-1 2 0 0,-2-8 77 0,3 5 14 16,3 0 2-16,-6-5 1 0,9 0-51 0,0 0-11 15,0 0-1-15,0-3-1 0,3 1-1 0,0-1 0 16,0-5 0-16,0 0 0 0,3 0-1 0,0 0 0 15,-1-5 0-15,1 3 0 0,-6-1-7 0,3 0-1 16,0-2-1-16,-3 3 0 0,0 2-9 0,-3-6-2 16,0 4 0-16,0-1 0 0,-3 1-8 0,0-3 0 15,-6 2 9-15,3 0-9 0,-6 1 19 0,3-1-1 16,-6 3 0-16,0 3 0 0,0 0-18 0,-6 2 10 16,-3 0-10-16,3 9 8 0,0 2 34 0,-2 2 6 15,-1 3 2-15,0 3 0 0,3 3-6 0,0 2 0 16,0 0-1-16,3 3 0 0,0 2-32 0,7 1-11 15,-4-1 0-15,6-2 9 0,0 3-1 0,6-6 0 16,0 0 0-16,3-5 0 0,2 0-8 0,1-3 0 16,3-3 0-16,3-4 0 0,6-1 0 0,0-5 0 0,3-3 0 15,2-5 0-15,-2 1 0 0,0-4-12 0,0-2 2 0,0 0 1 32,2-3-29-32,-2 0-6 0,0 0 0 0,-3-3-1 0,-3 3 21 0,3 1 5 0,-6 1 1 0,-4 1 0 15,1 3-4-15,0 2-1 0,-6 0 0 0,-3 5 0 16,-3 3 23-16,0 0 0 0,0 0 0 0,0 0 0 15,0 0 27-15,-3 8 0 0,0 0 0 0,-3 5 0 16,0 0 3-16,0 1 1 0,3 1 0 0,0 1 0 16,0-2-18-16,3 1-3 0,0-4-1 0,0 2 0 15,0-5 7-15,6 3 0 0,-3-3 1 0,0 0 0 0,3-3-25 16,0-2-6-16,0-1-1 0,3-2 0 16,0-5 15-16,0 2 0 0,3-2 0 0,0-3 0 15,0-2-29-15,0-1 0 0,2-2 0 0,4-3 0 16,0 0-18-16,0 0-3 0,0-2-1 0,3 2 0 15,-3 0-1-15,-1 3 0 0,-5 5 0 0,0 0 0 0,3 0 29 0,-3 2 6 16,-6 4 1-16,0 2 0 0,0 2 16 0,-3 6 0 16,-6 3 0-16,3 0 9 0,-3-1 38 0,0 6 7 15,-3 0 2-15,3 5 0 0,3-2-26 0,0-1-5 16,-6 3-1-16,3-2 0 0,3-1-6 0,-3-2-2 16,3 0 0-16,3 0 0 15,0-3-97-15,3-2-20 0,-6-1-4 0,3-4-1 16</inkml:trace>
  <inkml:trace contextRef="#ctx0" brushRef="#br0" timeOffset="122969.87">12792 9906 946 0,'0'0'20'0,"0"0"5"0,0-5 1 0,0 2 2 0,0 0-28 0,0 3 0 16,-3-2 0-16,3 2 0 0,0 0 152 0,0 0 24 16,0 0 6-16,0 0 1 0,0 0 6 0,0 0 2 15,0 0 0-15,0 0 0 0,6 5-59 0,0 0-11 16,3 1-2-16,-3-1-1 0,6-5-69 0,0 3-13 16,3-1-4-16,3-2 0 0,-1 0 0 0,4-2 0 15,0-1 0-15,6 0 0 0,-3 1-32 0,2-1 0 16,-5-2 0-16,0-1 0 0,3 1 0 0,-3 2 0 15,3 1 0-15,-7-1 0 16,1 3-203-16,-3 0-41 0</inkml:trace>
  <inkml:trace contextRef="#ctx0" brushRef="#br0" timeOffset="123198.37">12771 10067 2278 0,'0'0'50'0,"0"0"10"0,0 0 3 0,0 0 1 0,0-5-51 0,0 5-13 0,0 0 0 0,0 0 0 15,9-3 79-15,-3 1 13 0,3 2 2 0,3-3 1 16,0 3-46-16,0 0-9 0,0 0-1 0,6 3-1 0,2-3-17 0,1 0-3 16,6 0-1-16,0 0 0 15,3 0-17-15,-4 0 10 0,1 0-10 0,-3-3 8 0,3 3-8 0,-3-2-11 16,-1 2 3-16,1 0 0 15,-3 0-177-15,-6 0-35 0</inkml:trace>
  <inkml:trace contextRef="#ctx0" brushRef="#br0" timeOffset="123562.49">13316 9835 2502 0,'0'0'111'0,"-9"0"22"0,3 0-106 0,6 0-27 16,0 0 0-16,0 0 0 0,0 0 65 0,0 0 8 15,0 0 2-15,0 0 0 0,0 0-32 0,0 0-7 16,9 2 0-16,-3 1-1 0,6 0-16 0,-3-3-3 0,3 2-1 0,3 1 0 16,0-3-15-16,2 2 0 0,4 4 8 15,-3-4-8-15,-3 1 0 0,3 0 9 0,-6 2-9 0,3-2 8 16,-1 2-8-16,1 0 0 0,0 0 0 0,-3 1 0 15,0 2 0-15,-3 0 0 0,0 2 0 0,-3-2 0 16,-3 5 0-16,-3-5-9 0,-6 0 9 0,3 3-13 16,-3-1 13-16,-3 1 0 0,-3 2 0 0,0-2 0 15,3 2 0-15,-3 0 10 0,-2 1-2 0,-4-1 0 16,0 0-8-16,3-2 8 0,-3-3-8 0,3 2 8 16,-3 1 0-16,3-3-8 0,1 0 12 0,-1-1-4 0,0 1-8 0,3-2 0 15,0 2 0-15,3-3 0 16,0 0-61-16,3 1-15 0,6-6-2 0,0 0-1184 15</inkml:trace>
  <inkml:trace contextRef="#ctx0" brushRef="#br0" timeOffset="124484.08">14146 10168 1868 0,'0'0'83'0,"-2"0"17"15,-4 0-80-15,6 0-20 0,-3-3 0 0,3 3 0 0,0 0 95 0,-3-2 15 16,3-6 3-16,0 8 1 15,0-6-38-15,6 1-7 0,0-3-1 0,-1 0-1 16,4 0-12-16,3-2-3 0,0-1 0 0,3-2 0 0,0 0-13 0,3-1-3 16,3-1-1-16,2-4 0 0,1 1-14 0,3 2-2 15,0-3-1-15,0 1 0 0,-1 2-3 0,-2 0-1 16,3 3 0-16,-3-1 0 0,0 4-14 0,-3 2-13 16,-4 3 2-16,-5 2 1 0,-3 6 10 0,0-1 0 15,-3 6 0-15,-6 3-8 0,-6 2 8 0,0 3 0 16,-6 2 0-16,0 1 8 0,-5 2 6 0,-1 3 2 15,-3 0 0-15,6 0 0 0,3-1 4 0,0-4 2 16,-3 2 0-16,6-5 0 0,0 2-5 0,0-4-1 16,3-1 0-16,1-5 0 0,2-3-8 0,3 3-8 15,0-8 12-15,0 0-12 0,6 3 10 0,-1-6-10 16,4 0 8-16,3-2-8 0,3-3 0 0,0-2 8 0,3-4-8 0,0 1 0 16,6-3 0-16,-4 0 0 15,1-2 0-15,0-1 0 0,-3 1 0 0,3-1-9 16,-3 1 0-16,0-1 0 0,2 1 9 0,-5 2-10 0,0 3 10 0,0 2-10 15,-3 6 10-15,0-1 0 0,-3 1 0 0,-3 5 0 16,0 0 0-16,-6 0 0 0,3 5 0 0,0 3 0 16,-6 3 0-16,0 0 0 0,0 4 0 0,0 1 0 15,-6 3 0-15,3-3 8 0,0 2-8 0,-3 1 11 16,3-3-3-16,0 0-8 0,3-3 12 0,-3-3-4 16,3 4 1-16,3-7 0 0,-3 1 0 0,3 0 0 15,3 0-9-15,-3-8 10 0,0 0-10 0,0 0 10 0,6-2-10 0,3-1 8 16,3-2-8-16,0-1 8 0,3-4-8 0,3-1 0 15,2-2 0-15,1 0 8 0,-6-3-8 0,6-3 0 16,0 1 0-16,3-1 0 0,-1 3-10 16,1 1-1-16,3-1 0 0,-6 0 0 0,0 5-9 15,0 3-1-15,-7 0-1 0,-2 0 0 0,0 3 22 0,-6 3-11 16,-6 2 11-16,0 0-8 0,6 5 8 0,-6 3 0 16,0 2 0-16,-3 1 8 0,-3 2 11 0,-3 6 2 15,0-1 1-15,-3 3 0 0,-2-2 2 0,-1 2 1 16,-3 0 0-16,6-2 0 0,3-1-13 0,3 1-4 15,0-3 0-15,3-3 0 0,0-3 2 0,6 1 0 16,3-3 0-16,0 0 0 0,3-3-10 0,0-2 0 16,6-3 0-16,0-3-11 15,-3-2-150-15,2 0-31 0,1-3-5 0</inkml:trace>
  <inkml:trace contextRef="#ctx0" brushRef="#br0" timeOffset="124697.76">15349 9887 2246 0,'0'0'200'0,"0"0"-160"0,0 0-32 0,0 0-8 15,0 0 106-15,0 0 20 0,3 6 4 0,0-4 1 16,6 1-70-16,0-3-13 0,0-3-4 0,3 3 0 16,3 0-19-16,-1 0-4 0,4-2-1 0,-3 2 0 15,3 0-20-15,-3-3 0 0,-3 0 0 0,0 3 0 16,0 0-34-16,0 0-11 0,-7 0-3 0,1 3 0 15,-6-3-220-15,0 0-44 0</inkml:trace>
  <inkml:trace contextRef="#ctx0" brushRef="#br0" timeOffset="124883.74">15349 10033 2246 0,'-9'0'100'0,"9"0"20"0,0 0-96 0,0 0-24 16,-6 3 0-16,6-3 0 0,0 0 109 0,0 0 18 15,0 0 3-15,0 0 1 0,9-3-84 0,0 3-17 16,3-3-3-16,-3 1-1 0,3-1-16 0,6 3-10 16,-4 0 12-16,1 0-12 0,3 0 0 0,-3 0 0 15,3 3 0-15,-3-1 0 0,-3-2 0 0,0 6-11 16,0-4 0-16,-4 4-1237 0</inkml:trace>
  <inkml:trace contextRef="#ctx0" brushRef="#br0" timeOffset="125639.74">15801 10107 518 0,'-6'-8'23'0,"6"8"5"0,0-5-28 0,0 5 0 16,0-5 0-16,0-1 0 0,3 1 310 0,-3 0 57 15,0-1 11-15,3 1 2 0,-3 5-198 0,0 0-40 16,3-5-8-16,-3 5-2 0,3-5-28 0,0 2-5 0,3-2-2 0,-6 5 0 16,0-6-41-16,3 1-9 0,0 0-2 0,3-1 0 15,3-2-13-15,3-2-4 0,0 2 0 0,3-3 0 16,3-2-28-16,0 3 0 0,-1-1 0 0,1 0 0 15,3 1 0-15,-3-1 0 16,0-2 0-16,0 2 0 0,-3 3 0 0,-1 1 0 0,-2-1 0 16,0 2 0-16,-3 9 0 0,-3-3 0 0,0 5 0 0,-3 3 0 15,-3-3 0-15,0 9 0 0,0-4 0 16,-6 6 0-16,0-3 10 0,-3 3-10 0,0 0 10 16,3 0-10-16,-3 3 20 0,4-4-3 0,-4 1 0 0,3-2 0 15,0-4-3-15,0-2-1 0,6 0 0 0,-3-3 0 16,3-5-13-16,0 0 0 0,0 0 0 0,0 0 0 15,0 0 0-15,9 3 8 0,3-6-8 0,-3 1 0 0,2-4 0 16,4-2 0-16,0-2 0 0,3-3 0 16,-3-1-28-16,6-2-1 0,0 1-1 0,-1-1 0 15,-2 0-14-15,0 0-2 0,3 5-1 0,0-2 0 0,0 0 23 0,-3 0 5 16,-4-1 1-16,4 7 0 0,-3-4 18 0,0 6 0 16,-6 2 0-16,0 3 0 0,-3 0 0 0,0 3 9 15,-3 5-1-15,-3 2 0 0,-3 1 29 0,0 2 6 16,-3-2 1-16,3 2 0 0,-3 3-17 0,0 2-3 15,0-2-1-15,0 3 0 0,0-4 13 16,0 1 2-16,0 0 1 0,3 0 0 0,0-3-25 0,3 1-5 16,0-4-1-16,3-2 0 0,-3 3-8 0,6-3 0 15,0 0 0-15,0-6 0 0,3 3 0 0,0-5 0 16,3 0 0-16,0 0 8 16,0-2-185-16,0-1-38 0</inkml:trace>
  <inkml:trace contextRef="#ctx0" brushRef="#br0" timeOffset="125934.3">16873 9332 2131 0,'-9'-16'94'0,"6"11"20"15,0-1-91-15,3 6-23 0,6-5 0 0,3 5 0 16,0-3 186-16,3 3 33 0,0 3 6 0,0 5 2 15,0 3-171-15,2-1-33 0,1 6-7 0,0 0-2 0,0 5 16 0,0 6 3 16,-3 4 1-16,0 4 0 16,-3 2-5-16,-3 5-1 0,-6 0 0 0,-3 6 0 0,-3 2-4 0,-6 3 0 15,-3 5-1-15,-3 1 0 0,0 2-11 16,-6-6-1-16,-2 1-1 0,-4-1 0 0,-3-5 5 16,-3 3 1-16,4 0 0 0,-7 0 0 0,0-5-8 15,-2-1 0-15,2-2-8 0,0-2 12 16,3-1-48-16,-5-2-9 0,-1 0-3 0,0 2 0 0</inkml:trace>
  <inkml:trace contextRef="#ctx0" brushRef="#br0" timeOffset="131459.09">2705 11573 1497 0,'0'0'66'0,"0"0"14"0,0 0-64 0,0 0-16 15,0 0 0-15,0 0 0 0,6 8 106 0,-6 2 18 16,-6-2 3-16,6-8 1 0,0 0-26 0,0 0-5 16,6 6-1-16,-6-6 0 0,0 0-51 0,0-3-10 15,8-2-3-15,-8-1 0 0,12 4-11 0,-3-4-2 16,-6 1-1-16,6 0 0 0,0 0-6 0,0-6 0 0,3 3-1 0,-3-3 0 16,-3 1 0-16,3-1 0 15,-3-2 0-15,-3 0 0 0,3 0 10 0,-3-1 3 0,0-1 0 0,3 1 0 16,-6-2 4-16,0 1 2 0,-6-1 0 15,3-3 0-15,0-2 2 0,-3 2 1 0,-3-2 0 16,3 3 0-16,-3-1-6 0,0 6-2 0,-3 0 0 16,-6 2 0-16,6 3-5 0,-6 3 0 15,1 5-1-15,2 3 0 0,-6 2 16 0,0 3 3 0,6 5 1 0,0 3 0 16,-6 5-39-16,-2 0-21 0,8 0 2 0,-3-2 1 16,0 2 18-16,3-2 0 0,3 2 0 0,-6 0 0 15,6 0 0-15,-2 0 0 16,-1 3 0-16,3-3 0 0,6 0 25 0,-3 3 9 0,0-3 2 0,3 3 0 15,6-3-23-15,-6 9-4 0,12-4-1 0,-6-2 0 16,3-6-8-16,6-4 0 0,0-4 0 0,0-2 8 0,6-5-8 16,3-3 8-16,2-8-8 0,4-5 8 0,0-3-8 0,0-5 10 15,0-1-10-15,-1 4 10 0,4-3-10 0,0 0 8 16,3-1-8-16,-9 4 8 0,2-1-8 0,-5 1 0 16,0-1 0-16,3 1 0 0,-9-1 0 0,-3 3 10 15,3-2-10-15,-6-1 10 0,6 3-10 0,-9 3-9 16,2 0 9-16,-5 2-13 0,3 3 13 0,-3 3 0 15,0 0 0-15,0 5 0 0,-3 0 0 0,3 5 0 16,0 3 0-16,-5 3 0 0,2-1 10 0,-6 3-10 16,6 3 8-16,-3-2-8 0,3 4 0 0,-3-5 0 15,0 6 0-15,3-3 0 0,0-3 56 0,0 3 7 16,-3 0 1-16,3 0 0 16,3-1-77-16,-6 4-15 0,6 0-4 0,-3-1 0 0,3 1 32 0,3-4 0 15,3 1 0-15,3-2 0 0,-9-4 0 0,6-2 0 0,-6-8 0 0,9 3 0 16,-9-3 0-16,15-3 0 0,-3-5-8 15,2 0 8 1,1-2-127-16,0-6-19 0,0 0-4 0,6 0-1232 0</inkml:trace>
  <inkml:trace contextRef="#ctx0" brushRef="#br0" timeOffset="131955.77">3154 11692 1792 0,'0'0'0'0,"0"3"0"16,0 5 164-16,0-1 32 0,0 4 8 0,0 2 0 0,-3-2-71 0,3 2-14 15,0 0-3-15,-3 3-1 0,0 3-44 0,3-3-9 16,-6-1-2-16,3 1 0 0,-3 3-24 0,0-1-6 16,6 1-1-16,-6-1 0 0,3 4-11 0,-9-1-2 15,6 5-1-15,4 3 0 0,-4 6-7 0,3-1-8 16,-6 3 11-16,6-2-11 0,-6-4 0 0,3-2-16 0,-3-2 2 0,3-1 0 16,0 1 25-16,3-3 5 15,-3-6 0-15,0-2 1 0,-3 0-17 0,0-3 0 0,0 0 8 16,0 1-8-16,0-1 8 0,-2-3-8 0,-1 1 9 15,3-3-9-15,-3-3 38 0,3 0 2 0,0-5 0 16,-3 0 0-16,3 0-40 0,-3-2 0 0,3-9 0 16,0 3 0-16,0 3 16 0,3-8 0 0,0-6-1 0,3-2 0 15,-2 3-7-15,2-4 0 0,6-4-8 0,2-3 12 16,-5 0-4-16,6-3 0 0,0-2-8 0,3-1 12 16,0 3-12-16,3 6 0 0,-3 0 8 0,6 2-8 15,0 0 0-15,0 3 0 0,0 2 0 0,5 1 0 16,-8 2 0-16,3-3 0 0,0 3 0 0,6 1 0 15,-9 1-47-15,6 1-9 0,-6-3-1 16,6 0-929-16,-10 0-186 0</inkml:trace>
  <inkml:trace contextRef="#ctx0" brushRef="#br0" timeOffset="132126.79">3217 11340 2649 0,'-9'0'236'0,"3"0"-189"16,0 3-38-16,0-6-9 0,3-2 105 0,3 5 19 16,-6-3 4-16,6 3 1 0,0 0-74 0,0 0-15 15,0 0-4-15,6-3 0 16,3-2-135-16,-3 3-27 0</inkml:trace>
  <inkml:trace contextRef="#ctx0" brushRef="#br0" timeOffset="137239.67">3976 11382 2188 0,'0'0'48'0,"0"0"11"0,0 0 1 0,0 0 1 15,0 0-49-15,0 0-12 0,0 0 0 0,0 0 0 0,0 0 54 0,0 0 8 16,0 0 2-16,0 0 0 0,0 6-1 0,6-6 0 0,-4 2 0 16,4 4 0-16,0-6-23 0,0 2-5 0,3 4-1 0,0-4 0 15,3 1-8-15,3-1-2 0,-3-2 0 0,6 0 0 16,-6 0-13-16,3-2-3 0,-1 2-8 0,1 0 12 15,0 0 3-15,0 0 0 16,0 0 0-16,-3 0 0 0,3 0-15 0,0 0 0 0,-9 2 8 0,6 1-8 31,-1 0-113-31,-5-1-26 0,3 1-5 0,-3 0 0 0</inkml:trace>
  <inkml:trace contextRef="#ctx0" brushRef="#br0" timeOffset="137525.47">3910 11517 345 0,'0'0'15'0,"0"0"4"0,0 0-19 0,0 0 0 15,0 0 0-15,0 0 0 0,0 0 444 0,0 0 84 16,0 0 18-16,0 0 3 0,0 0-361 0,0 0-73 15,9 3-15-15,-3-3-2 0,0 0-33 0,3 0-6 16,0 0-2-16,3 0 0 0,-3 3-45 0,3-1-12 16,2-2 0-16,1-2 0 0,3-1 27 0,0 3 3 15,3 0 1-15,-3-3 0 0,3 3-23 0,-1-2-8 16,-5 2 0-16,0-3 9 16,0 3-72-16,0 0-14 0,-3-3-3 0,0 3-1174 0</inkml:trace>
  <inkml:trace contextRef="#ctx0" brushRef="#br0" timeOffset="137997.54">4002 11110 1094 0,'0'0'97'16,"0"5"-77"-1,0-5-20-15,0 0 0 0,0 0 196 0,0 0 35 0,0 0 7 0,0 0 2 0,0 0-96 0,-3-2-20 16,3 2-3-16,0 0-1 0,0 0-42 0,0 0-9 16,3-6-1-16,0 1-1 0,9-3-22 0,-3 5-4 15,-3-2-1-15,3 0 0 0,3-1-15 0,3-1-3 16,0-1-1-16,3-3 0 0,-1 0-11 0,1-2-2 15,-3-3-8-15,3 3 12 0,-3-3-12 0,0 0 0 16,-3 0 0-16,0-2 0 0,0-1 11 0,2 4-11 16,-5-4 12-16,3 1-12 0,-6 2 0 0,0 0 0 15,0 5 0-15,0 1-12 0,0-1 12 0,-6 11 12 16,0 0-3-16,0 0 0 0,0 0 23 0,0 0 5 16,0 0 1-16,-6 0 0 0,3 5-17 0,0 1-3 15,0 4-1-15,3 3 0 0,-6-2-9 0,3 5-8 16,3 0 12-16,-3 2-12 0,3-2 8 0,-3 3-8 15,3 2 0-15,0-3 0 0,0 1 0 16,0-3 0-16,0 0 0 0,3-3 0 0,-3 0 0 0,3 3 0 16,0-3-12-16,3-2 3 15,-3-1-95-15,3-2-20 0,0-2-3 0,0 2-1 0</inkml:trace>
  <inkml:trace contextRef="#ctx0" brushRef="#br0" timeOffset="139015.2">5217 11509 1926 0,'0'0'42'0,"0"0"9"0,0 0 1 0,0 0 3 0,0 0-44 0,0 0-11 16,0 0 0-16,0 8 0 0,0 0 92 0,0-2 17 15,-3 1 3-15,0 1 1 0,3 3-20 0,-3 2-4 0,0 0-1 16,0 6 0-16,3 5-27 0,-6 0-5 16,0 5-2-16,0 0 0 0,0 0-10 0,3-3-3 0,-3 3 0 0,3 1 0 15,-3-1-20-15,0 0-4 0,3 0-1 0,-6 0 0 16,3 0-8-16,0 0-8 16,3 3 9-16,-2 0-9 0,2 2 16 0,-3-2-4 0,3 0 0 15,-3-3 0-15,3-3-12 0,-3-2-12 0,3-3 3 16,-3 0 0-16,0 0 9 0,0-2 0 0,0-3 0 15,0-3 8-15,-3 0-8 0,0 1 0 0,0-1 8 16,3-3-8-16,-9-2 10 0,6-2-2 0,-2 2-8 0,-1-3 12 16,0 3 8-16,0-6 0 0,3 1 1 0,-3-3 0 15,3 0 1-15,3-5 0 0,-3-1 0 0,0 1 0 16,-3-3-5-16,6 0-1 0,-3-5 0 0,4 0 0 16,-1 0-2-16,0-3-1 0,3 0 0 0,0-3 0 15,3 1-3-15,0-1-1 0,-3-2 0 0,6 0 0 0,0-3 27 16,3 0 6-16,-3 1 1 0,8-7 0 0,-5 4-35 0,3 2-8 15,0 0 0-15,0 3 0 0,3 0 0 16,3 3 0-16,3-1 0 0,6-2 0 0,-1 2 0 0,-2-2 0 16,0 0 0-16,-3 2 0 0,0 1-15 15,3-1-5-15,-9 4 0 0,2-4-1 16,1 0-71-16,-3 1-15 0,0-1-2 0,3 1-861 16,-6-1-172-16</inkml:trace>
  <inkml:trace contextRef="#ctx0" brushRef="#br0" timeOffset="139211.74">5196 11224 2649 0,'0'0'58'0,"0"0"12"0,0 0 2 0,0 0 4 0,0 0-61 0,-3-3-15 0,0-2 0 0,0 2 0 16,3 3 70-16,0 0 11 0,0 0 3 0,6 0 0 15,-6 0-68-15,9 0-16 0,-3 0 0 0,3 5-872 16,0 1-176-16</inkml:trace>
  <inkml:trace contextRef="#ctx0" brushRef="#br0" timeOffset="139427.44">5482 11538 1728 0,'0'0'153'0,"0"0"-122"15,0 0-31-15,0 0 0 0,0 0 245 0,0 0 43 16,0 0 9-16,0 0 2 0,9 0-183 0,-3 0-37 16,3 0-7-16,-1 0-2 0,4 0-53 0,-6-2-17 15,3 2 10-15,0-3-10 16,3 3-37-16,-3 0-13 0,-3 0-2 0</inkml:trace>
  <inkml:trace contextRef="#ctx0" brushRef="#br0" timeOffset="140000.47">6101 10967 633 0,'0'0'28'0,"0"0"6"0,0 0-34 0,0 0 0 0,0 5 0 0,-3 1 0 16,-3 2 352-16,3 2 64 0,-3 3 13 0,0 1 3 16,-3 1-244-16,3 4-48 0,-3 5-9 0,0 2-3 15,-3 9-37-15,6-9-8 16,-3 6-2-16,1 0 0 0,-4 2-27 0,0 3-6 0,3-3 0 0,-3 1-1 15,0-6-38-15,-3 11-9 0,3-6 0 0,-3-2 0 16,6-1 0-16,0-4 0 0,4 2 0 0,-1 0 0 16,0-5 0-16,3-3 0 0,3 0 0 15,0-5 0-15,0 0-119 16,3-8-25-16,3 0-6 0,-6-5-681 0,0-3-136 0</inkml:trace>
  <inkml:trace contextRef="#ctx0" brushRef="#br0" timeOffset="140195.94">5797 11494 2649 0,'0'0'58'0,"0"0"12"0,0 0 2 0,0 0 4 0,0 0-61 0,0 0-15 15,0 0 0-15,0 0 0 16,0 0 59-16,0 0 9 0,0 0 1 0,6 0 1 0,0-3-61 0,3 0-9 16,3 1 0-16,0 2-12 0,0-3 52 0,3 0 12 15,3 1 1-15,5-4 1 0,-2 1-40 0,-3 2-14 16,3-2 9-16,0 2-9 0,-3 1 10 0,-4-1-10 15,1 1 12-15,0-1-930 0,-3 3-186 0</inkml:trace>
  <inkml:trace contextRef="#ctx0" brushRef="#br0" timeOffset="140562.49">6181 11583 1670 0,'3'-15'74'0,"-3"15"15"0,0 0-71 0,0 0-18 0,0 0 0 0,0 0 0 16,6-3 221-16,-3-2 41 0,6 2 8 0,-3 0 2 16,3 1-218-16,0-4-43 0,0 4-11 0,0-4 0 15,-3 1 0-15,0 3 0 0,0-4 0 0,2-2 0 16,4 3 0-16,-3-3 0 0,0 3 0 0,-3-3 0 16,0 0 33-16,0 0 5 0,0-3 1 0,-6 3 0 15,3 1-11-15,-3-1-3 0,-3 0 0 0,0 0 0 16,-3 0 13-16,0 0 2 0,3 0 1 0,-9 3 0 0,3-3 3 0,3 2 0 15,0 4 0-15,-2 2 0 0,-1 2-1 16,0 4 0-16,-3 2 0 0,0 0 0 0,3 2-35 0,0 3-8 16,3-2 0-16,-3 5 0 0,0-3 13 0,6 0 1 15,-3 1 0-15,3-1 0 0,-3 3-14 16,6-3 0-16,3 0 0 0,0 3 0 0,0-3 0 0,3 3 0 16,3-3 0-16,0 1 0 0,0-1-16 0,6-3 4 15,-3 1 1-15,0-3 0 0,0-3 19 0,2-2 3 16,4-1 1-16,0-2 0 15,6-5-168-15,-3 0-32 0</inkml:trace>
  <inkml:trace contextRef="#ctx0" brushRef="#br0" timeOffset="141065.71">6922 10991 806 0,'0'0'72'0,"0"0"-58"15,0 0-14-15,0 0 0 0,0 0 259 0,0 0 49 16,0 0 9-16,-3 5 3 0,0 3-154 0,0 3-30 16,-3 2-7-16,1 3-1 0,-4 2 0 0,0 6 0 15,-3 3 0-15,0 4 0 0,0 9-102 0,-6 10-26 16,-3 3 0-16,3-5 0 0,-2-6 38 0,5-5 2 16,0 0 1-16,3-2 0 0,0-4-29 0,3-2-12 15,0 1 8-15,6-1-8 0,3-6 0 0,3 1 0 0,-3-5-12 0,3-6 12 31,0-2-112-31,-3-11-16 0,6 0-2 0,3-3-685 0,0-8-137 0</inkml:trace>
  <inkml:trace contextRef="#ctx0" brushRef="#br0" timeOffset="141455.73">6913 10962 864 0,'0'0'76'0,"-3"-6"-60"0,0 4-16 0,1-1 0 0,-1-2 348 15,3 5 68-15,0 0 12 0,0 0 4 0,0 0-249 0,0 0-50 16,0 0-9-16,3 0-3 0,2-3-89 0,4 3-17 16,3-2-4-16,0-1-1 0,3 0-10 0,0 1 0 15,3 2 0-15,0-3 0 0,5 3 0 0,-8 0 0 16,3 0 0-16,0-3 0 0,0 1 0 0,-3-4 0 16,3 4 8-16,-3-4-8 0,2 1 0 0,1-3 0 15,3 3 0-15,-3-3-11 0,-3 3 11 0,-3-1-8 16,0 1 8-16,-3 2-8 0,-3 3 8 0,0 0 0 15,-3 6 0-15,-1-1-8 0,-2 3 8 0,-2 5 0 16,-1 0 0-16,-3 3-8 0,-3 3 8 0,-3-1 9 0,3 4-1 0,-3 1-8 16,0-2 24-16,0 3-3 15,-3 0 0-15,3 8 0 0,3 2 5 0,-3 3 1 0,-5 8 0 0,2 0 0 16,3-2-11-16,0-4-1 16,-3 1-1-16,3-3 0 0,-3-5-14 0,6 0 0 0,0-1 8 0,3-2-8 15,-3 0 0-15,4 1 0 0,2-4 8 16,3-2-8-16,-3-6 0 0,0 1-18 0,6-3 4 15,-3-6 1 1,3 1-131-16,-3-11-27 0,0 0-5 0,0-3-1012 0</inkml:trace>
  <inkml:trace contextRef="#ctx0" brushRef="#br0" timeOffset="142017.26">6943 11417 2152 0,'-12'-3'96'0,"6"3"19"15,0-3-92-15,-3 1-23 16,4 2 0-16,-1 2 0 0,-3 1 146 0,3-3 25 0,0 3 5 0,0-1 0 0,3 1-93 0,3-3-19 15,0 0-4-15,0 0-1 0,0 0-43 0,9 3-8 16,0-1-8-16,3-2 12 0,-1 3-12 0,1-3 10 16,3-3-10-16,3 1 10 0,0-1-10 0,3-2 0 15,6 2 0-15,-4-2 8 0,4 2-8 0,-3-2 0 16,0 0-12-16,-3-3 12 16,2 2-144-16,-2 1-22 0,3-3-4 0,-3 3-1 15,0-3-77-15,-3 3-15 0,-3-1-3 0,-1 4-1 16,-5-4 36-16,-9 6 7 0,0 0 2 0,15 0 0 0,-15 0 164 0,0 0 33 15,0 0 6-15,0 0 2 0,0 0 254 0,0 0 51 16,9 8 11-16,-3 0 1 0,-3-2-83 0,0 2-17 16,-3-1-3-16,-3 1-1 0,3 3-65 0,-3-3-14 15,-3 0-2-15,3 2-1 0,-3 1-40 0,0 0-8 16,0 2-2-16,0-3 0 0,0 1-28 0,0 0-5 16,3-3-2-16,-2 2 0 0,2-2-17 0,0 0-3 0,3 0-1 15,0 0 0-15,0-3-8 0,0 0 0 0,3 1 0 16,-3-6 0-16,0 0 0 0,0 0 0 0,0 0 8 0,14 5-8 15,-14-5 0-15,15 0 0 0,3-3 0 0,0 1 0 16,-6-4-9-16,3 1-7 0,0-3-2 0,-3 0 0 16,2 3-38-1,-2-6-8-15,0 1-2 0,0-3 0 0,0 2 2 16,3 0 1-16,-6 1 0 0,3-3 0 0,-3 2 54 0,-3 0 9 0,0 3 0 0,-3 3 8 16,0 0 44-16,0 2 10 0,-3 3 2 0,-3 0 0 15,3 0-3-15,-3 3 0 0,3 2 0 0,-3 0 0 16,-3 3-21-16,0 0-4 0,3 6 0 0,0-4-1 15,0 3-12-15,-3 1-3 0,6-1 0 0,0-3 0 16,0 1-20-16,0-3 9 0,3 3-9 0,0-1 0 16,0-2 0-16,3 0 0 0,3 0 0 0,-9-8 0 0,9 5 8 15,-9-5-8-15,15 3 0 0,-15-3 0 16,14 0-39-16,1-3-14 0,-3 1-3 0,0-6-1 16,6 0-159-16,-3 0-32 0</inkml:trace>
  <inkml:trace contextRef="#ctx0" brushRef="#br0" timeOffset="142491.34">7925 11351 518 0,'0'0'46'0,"0"0"-37"0,0 0-9 0,0 0 0 16,0 0 373-16,0 0 73 0,0 0 14 0,0 0 4 15,6 2-287-15,0-2-57 0,3-2-11 16,-3-1-2-16,3 0-68 0,-3 1-14 15,0-1-2-15,0-2-1 0,3-1-22 0,-3 4 0 0,-3-3 0 0,3-1 0 16,-3 1 56-16,0-3 6 0,-6 3 2 0,3-3 0 31,0 2-8-31,-12 1 0 16,-12 5-1-16,0 5 0 16,9 1 51-16,-2-1 10 0,5 3 3 0,-3 0 0 15,3 0-90-15,0 2-17 0,3-2-4 0,3 3-8 16,0-3 0-16,0 0 0 0,0 0 0 0,6 2 0 15,0-4 0-15,0 2 0 0,6 2 0 0,0-2 0 0,0-3 0 16,3 3 0-16,0-2 0 0,0-1 0 0,3 0 0 0,-3 3 0 16,3 0 0-16,0 0-9 0,-4 0 20 0,1 0 4 15,0 3 1-15,-3-4 0 16,0 1-58-16,-3-2-11 0,0 4-3 0,-3-4 0 0,0 4 39 0,0-2 7 16,-6 0 2-16,3 0 0 0,-3 0 8 0,0 0 8 15,-6 0-8-15,3-3 11 0,-2 0-11 0,-4 1 10 16,0-1-10-16,0-2 10 0,3-1 0 15,-6-2 0-15,-3 0 0 0,-2 0 0 0,-1 0-10 0,0-2 12 16,0-1-12-16,3 0 12 0,3-2-12 0,4 0 0 16,-1-3 0-16,6 0 0 15,0 0-127-15,3 0-21 0,3-3-4 0,3 3-1220 0</inkml:trace>
  <inkml:trace contextRef="#ctx0" brushRef="#br0" timeOffset="143229.27">8178 11332 2070 0,'0'0'45'0,"0"0"10"16,0 0 1-16,-3 3 3 0,1 2-47 0,-4 0-12 0,0 3 0 0,3 0 0 0,-3 3 93 0,-3 2 17 15,0 0 3-15,-3 6 1 0,0-1-54 0,3 3-10 16,0-2-2-16,0 2-1 0,-3 3 13 0,3 0 4 16,3 2 0-16,-2 9 0 0,-1-4-52 0,3 4-12 15,-3 2 0-15,-3-3 0 0,3-2 0 0,-3-3 0 16,3 0 0-16,0-5 0 0,3-8 29 0,-3 2 3 16,3 1 1-16,0-3 0 0,3-6-1 0,0-2-1 15,-3-2 0-15,6 2 0 0,-3-3-45 0,3-5-9 0,0 0-1 0,0 0-1 16,0 0 25-16,0 0 14 15,-3-5-2-15,0-1 0 0,3-4-12 0,0-1 9 16,0-5-9-16,0 0 8 0,0 3-8 0,0-8 0 0,6-6 0 16,3-4 0-16,-3-6 0 0,3 0 0 0,3-6 0 0,3 6 0 15,-3 6 12-15,6-1-4 0,3-3 0 0,2 4 0 16,7-1-8-16,-3 0 0 0,3 0 0 0,2 1 0 16,-5-1 0-16,0 3 0 0,0 2 0 0,0 3 0 15,-4 1 0-15,1 4 0 0,3 3 0 0,-3 3 0 16,-6 2 0-16,3 4 0 0,-4 1 0 0,1 4 0 15,-6 2 0-15,0 5 0 0,3 0 0 0,-3 3 0 0,-3 3 0 16,0 2 0-16,0 3 0 0,-6 0 0 16,3 0 0-16,-3 2 0 0,-6 1 0 0,3-1 0 0,-6 1 0 0,3-3 0 15,-6-1 0-15,3-1 0 0,3 1 0 0,-3-1 0 16,-3-4 0-16,0 4 0 0,-3-4 31 16,-3-2 4-16,3 0 1 0,-6-3 0 0,4 1-19 15,-1-1-3-15,0 0-1 0,0 0 0 0,-3-2-13 0,3 0 11 16,0-3-11-16,3 0 10 0,0 0-10 0,1-6 0 15,5 4 0-15,0-3 0 0,3-1 0 0,3 1-14 16,0-3 2-16,6 0 0 16,3-3-152-16,2 4-29 0,4-4-7 0</inkml:trace>
  <inkml:trace contextRef="#ctx0" brushRef="#br0" timeOffset="143521.81">8723 11287 2509 0,'-6'5'111'0,"3"-2"23"16,0 0-107-16,3 2-27 0,-6 0 0 0,3 1 0 0,0 2 88 0,-3-1 12 0,3 4 2 0,-3 5 1 16,4-3-31-16,-1 0-7 0,0 1-1 0,3-1 0 15,0-3-35-15,0 1-7 0,0 0-2 0,0 2 0 16,0-3-12-16,0-2-8 0,0 3 8 0,0-6-8 16,0-5 8-16,0 6-8 0,0-6 10 0,0 0-10 15,0 0 34-15,0 0 1 0,0 0 0 0,0 0 0 16,0 0-22-16,0 0-4 0,0 0-1 0,6-3 0 15,-4-2-8-15,4-1-11 0,0-4 3 0,3-1 0 16,0 3 16-16,0-5 3 0,0 0 1 0,-3-1 0 16,3-1-12-16,0 1 0 0,3-4 0 0,0 2 0 0,-3 0-8 15,0 0-4-15,0 3-1 0,-1 0 0 16,1 2-71-16,-3 3-13 0,0 0-3 0,0 3-1 16,0 2-124-16,-6 3-25 0</inkml:trace>
  <inkml:trace contextRef="#ctx0" brushRef="#br0" timeOffset="144015.34">9054 11435 2419 0,'0'0'53'0,"0"0"11"0,0 0 3 0,0 0 1 16,0 0-55-16,0 0-13 0,3 6 0 0,-3-6 0 0,3 5 105 0,0-5 19 15,2 0 3-15,1 0 1 0,0-3-103 0,3 1-25 16,0-6 0-16,0 2 0 0,0 1 0 0,-3-6 0 15,3 1 0-15,-3-1 0 0,0-2 0 0,-3 0 0 16,0-3 0-16,0 3 0 0,0-6 28 0,-3 3 0 0,-3-2 0 0,3-1 0 16,-3 1 6-16,-3-1 2 15,0 3 0-15,0 3 0 0,-3 0-4 0,0 2 0 0,3 3 0 0,-6 3 0 16,0 5-12-16,-3 0-2 0,-2 5-1 0,2 3 0 16,-3 3-1-16,3 5-1 0,3 2 0 0,-3 4 0 15,0 1-15-15,3 1 0 0,6 0 0 0,0 0 0 16,4-3 0-16,-1-3 0 0,3 1 0 0,3-1 0 31,-1-2 0-31,16-5 0 16,12-3 0-1,0-3 0-15,-6-7 0 0,0-1 0 0,-7-8 8 0,4 3-8 16,-6-5 0-16,0 0 0 0,-3 0 0 0,3-3 0 16,-3 0 0-16,-3 0 0 0,-3 0 0 0,0 6 0 15,2-1 0-15,-5 3 0 0,-3 8-8 0,0 0 8 16,0 0 0-16,0 0 0 0,0 8 0 0,-3 0 0 0,3 5 0 15,0 0 0-15,-3 3 0 0,0-2 0 0,3-1 0 0,3 0 0 16,0 0 0-16,0 0 0 0,0-2 0 0,0 0 0 16,3-3 0-16,0-3 0 0,-6-5 0 0,12 0 0 15,0 0 0-15,0 0 0 16,0-3-102-16,0-2-20 0,0 0-4 0,3-6-786 16,-4-2-158-16</inkml:trace>
  <inkml:trace contextRef="#ctx0" brushRef="#br0" timeOffset="144179.9">9182 10790 2631 0,'-18'-3'116'0,"12"3"25"0,-3 0-113 0,0 3-28 0,3-1 0 0,0-2 0 16,3 0 44-16,3 0 4 0,0 0 0 0,0 0 0 15,0 0-48-15,12 0 0 0,3 0 0 0,0 3-1241 16</inkml:trace>
  <inkml:trace contextRef="#ctx0" brushRef="#br0" timeOffset="144731.56">9423 11390 748 0,'3'-2'67'0,"-3"2"-54"16,0 0-13-16,0 0 0 0,0 0 198 0,0 0 37 16,0 0 7-16,6 8 2 0,-3-3-99 0,-3-5-19 15,0 0-4-15,3 8-1 0,-3-8-20 0,3 10-4 0,0-2-1 0,5 0 0 16,-5-2-26-16,6-1-6 0,-3-2 0 0,0-1-1 16,3 1-22-16,0-3-4 0,-3 0-1 0,3 0 0 15,0-5-10-15,0-1-2 0,0 1-1 0,0-3 0 16,3 0-12-16,-3-3-3 0,2-2 0 0,1 0 0 15,-3-3-8-15,-3-2 0 0,3-1 0 0,-3 1 8 16,-3-1-8-16,0-2 0 0,-3 2 0 0,-3 1 0 16,0-1 0-16,-3 3 0 0,0 1 0 0,-6 1 0 15,0 4 0-15,1 2 8 0,-4 3-8 0,-3 2 0 0,0 3 11 16,3 3-3-16,0 4-8 0,0 4 12 0,-3 5 12 16,4 0 1-16,-4 5 1 0,0 0 0 0,3 3-14 15,3 0-4-15,3-3 0 0,3 3 0 0,0-3-8 16,3 0 0-16,3-2 0 0,3-6 0 0,3 3 0 0,3-6 0 15,3 1-11-15,3-6 11 16,-3 0-37-16,3-2-3 0,5-3 0 0,1-3 0 16,3-2-119-16,0 0-24 0,-3 0-5 0,3-3-552 15,-4-3-110-15</inkml:trace>
  <inkml:trace contextRef="#ctx0" brushRef="#br0" timeOffset="145071.24">9729 11290 460 0,'0'0'20'0,"0"0"5"0,0 0-25 0,-3 8 0 15,-3 2 0-15,0 4 0 0,-3 1 422 0,1 4 79 16,-4-1 16-16,3 4 3 0,-3 4-328 0,3-5-65 15,-6 3-14-15,3 3-2 0,-3 4-63 0,3 6-13 0,-3 11-3 0,3 2 0 16,1 6-19-16,-1-9-4 0,3-2-1 0,0-5 0 16,3 2-8-16,0-2 0 0,3 2 0 0,0 1 8 15,3-1-8-15,0 0 0 0,3 1 0 0,0-6 0 16,-3-8 0-16,0-3 0 0,-3-4 0 0,3-4 0 16,-3-5 0-16,0 0 0 0,0 1 0 0,0-4 0 15,-3-2 11-15,0-2 0 0,0-1 0 0,0 0 0 16,3 0 37-16,-3-5 7 0,-3-5 1 0,0 0 1 15,0-3-18-15,-2 0-4 0,-1-5-1 0,3-1 0 16,-3-4-11-16,0-3-3 0,3-8 0 0,0-3 0 16,-3-2-6-16,6-3-2 0,0 2 0 0,0 3 0 15,3 6-12-15,3-3 9 0,0 0-9 0,3 2 8 16,0 6-8-16,3 0 0 0,3 0 0 0,-3 0 0 16,3-1 0-16,3-1 0 0,6-4 0 0,-3 1 0 0,3-3-10 0,-1-1-4 15,4 1-1-15,0 3 0 16,3-1-152-16,0 4-30 15,0-1-7-15</inkml:trace>
  <inkml:trace contextRef="#ctx0" brushRef="#br0" timeOffset="145449.79">9878 11205 1958 0,'0'0'174'0,"0"0"-139"16,-3-3-35-16,-3 1 0 0,3-6 160 0,3 8 26 15,0 0 5-15,0 0 1 0,0 0-91 0,-3 0-17 16,3 5-4-16,-3 0-1 0,0 3-58 0,0 3-11 0,0 0-2 0,3 2-8 31,0 0 12-31,-3 0-12 0,3 6 12 0,0-1-12 0,0-2 12 0,3 3-4 0,-3-6 0 0,9 5-8 16,0 1 0-16,-3-8 0 0,0-1 0 0,3-2 0 16,3-3 0-16,3-5 0 0,0 0 0 0,3-2 0 15,2-4-24 1,1-2-9-16,0-2-2 0,0-3 0 0,0-3-59 15,0 0-12-15,-4-5-2 0,-2 2-1 0,0 1 31 16,-3 2 6-16,-3 0 2 0,0 0 0 0,-3 6 70 0,0 2 0 0,-3 0 10 0,-3 8 0 16,0 0 73-16,0 0 14 0,0 0 3 0,0 0 1 15,0 8-20-15,-3 5-4 0,0 0-1 0,-3 3 0 16,3 2-38-16,3 1-8 0,-3-3-2 0,3 0 0 16,0 0-20-16,3-3-8 0,0-3 0 0,3 1 9 15,0-3-9-15,3 0 0 0,0-3 0 0,3-5 0 16,-3 0-82-16,2 0-15 0,4-3-3 15,0-2-1-15,3 0-74 0,0-3-14 0,-3-3-3 0</inkml:trace>
  <inkml:trace contextRef="#ctx0" brushRef="#br0" timeOffset="146075.29">10482 11327 2541 0,'0'8'56'0,"3"0"11"0,-3 2 2 0,0-2 3 0,-3 0-57 16,3 0-15-16,3-3 0 0,0 1 0 0,0 2 67 0,3-3 10 15,3 0 3-15,0 0 0 0,3-2-56 0,-3 0-12 16,3-9-1-16,0 4-1 0,-3-3-10 0,3-3 8 0,-1 0-8 0,-2 2 8 16,3-4-8-16,0-3 0 15,0-3 0-15,-6 0 0 0,3 0-8 0,-3-5-1 0,3 2 0 0,-3-2 0 16,0 0 9-16,-3 2 0 0,0 1 0 16,0-1 0-16,-3 6 10 0,-3 0 1 0,0 0 0 0,0 2 0 15,-3 3 33-15,0 3 8 0,0 2 0 16,-3 1 1-16,0 2 1 0,-3 2 0 0,0 4 0 15,3-1 0-15,-3 3-26 0,-2 5-4 0,-1 0-2 0,3 3 0 16,-3 3-14-16,6-1-8 0,-3 6 10 0,6 0-10 16,3 0 0-16,0-1 8 0,-3 1-8 0,3-5 0 15,6 2 0-15,0-3 0 0,0-4 0 0,3 4 0 16,0 1 0-16,0 2 0 0,3-3 0 0,0-2 0 16,0-3 0-16,0-2 0 0,0 2 0 0,0-2 0 0,-1-1 0 15,-2 4-10-15,3 4 10 0,-3 1-8 0,0-1 8 0,-3 3 0 16,0 1-9-16,0 4 9 0,-3 0 0 0,-3 4 0 15,3-4 0-15,-3 3 0 0,0-2 0 0,-3-1 0 16,3 1 0-16,-3 2 0 0,-3-6 0 0,4 1 0 16,-1 3 0-16,0 2 0 0,0 5 0 0,3-2 0 15,-3 5 0-15,3-3 0 0,-3-5 0 0,-3 1 0 16,3 4 0-16,0-8 0 0,-3-2 0 0,0-3 0 16,-3 1 0-16,0-1 0 0,0-5 0 0,0-3 0 15,1-5 0-15,-1 2 0 0,0-4 0 0,-3-1 0 16,0 0 10-16,6-2-10 0,3 2 53 0,0-5 4 15,-3-5 1-15,0-3 0 0,0 0-58 0,0-5-17 16,1-3-1-16,2-5 0 0,0-3 18 0,0-8 0 16,3-2 0-16,0-3 0 0,0 0 0 0,3-8 0 15,3 5 0-15,0 6 0 0,3 7 0 0,0 1 12 0,-3 7-3 16,5-2-1-16,-2 3-8 0,0-1 0 0,0 3 0 16,3 0 0-16,6-2 0 0,0-1 0 0,6 1 0 15,-6-1 0 1,6 1-32-16,-1-1-9 0,-2 1-2 0,3-4 0 15,0 1-173-15,-3 0-34 0</inkml:trace>
  <inkml:trace contextRef="#ctx0" brushRef="#br0" timeOffset="146883.34">11209 11433 345 0,'0'0'31'0,"0"0"-31"16,0 0 0-16,0 0 0 0,0 0 364 0,0 0 68 15,0 0 12-15,0 0 4 0,0 0-256 0,0 0-52 0,0 0-9 16,6-3-3-16,-3 0-102 0,2 3-26 0,1-5 0 0,0 2 0 15,3 1 54-15,-6-1 6 0,-3 3 0 0,6-5 1 16,0-3-46-16,0 3-15 0,0-3 8 0,3 0-8 16,0-3 24-16,-3 1 2 0,3-4 0 0,-3 1 0 15,3-3-26-15,-3-2 0 0,0 2 8 0,0-3-8 16,-3 1 0-16,-3 2 10 0,0-3-10 0,0 1 10 16,-3 2-2-16,-3 0-8 0,-3 3 12 0,0 0-4 15,0 2 13-15,-3 3 3 0,6 3 0 0,-9 2 0 16,0 3 18-16,-3 3 4 0,-2 5 1 0,-1 2 0 0,3 4-15 0,-3 4-4 15,3 1 0-15,3 7 0 0,0 6-16 0,1-3-3 16,2 3-1-16,3-6 0 0,3-2-8 0,0 0 0 16,3 0 0-16,3-3 0 0,3 0 0 0,3-3 0 15,0-7 0-15,3 0 0 0,3-9 0 0,2 1 0 16,4-3 0-16,3-3 0 0,0-5 0 0,3 0 0 16,-3-5 0-16,2-5 0 0,7-4-10 0,-3-4-4 15,3-6-1-15,-1-5 0 0,-2-2-5 0,0 4-2 16,-3 1 0-16,0-1 0 0,-3 4 3 0,-4-4 1 15,4-4 0-15,-3-6 0 0,-3 0 4 0,0-6 1 16,0-2 0-16,0 3 0 0,-1 2-1 0,-2 9 0 16,3 4 0-16,-3 4 0 0,-3 4 14 0,0 3 15 15,0 3-3-15,-6 8-1 0,3 0-11 0,-6 5-16 16,0 8 4-16,0 0 1 0,-3 2 50 0,-3 6 9 16,-3 3 3-16,-3 5 0 0,3 0-23 0,-3 5-5 0,3 3-1 15,-3 5 0-15,-2 5-3 16,2 6-1-16,0 2 0 0,0 3 0 0,-3 0 0 0,3-2 0 0,-3-1 0 0,-3 19 0 15,0 2-8-15,7-7-2 0,-4 5 0 0,6-8 0 16,3-8-8-16,3-6 0 0,3-4 0 0,0-6 8 16,6-3-8-16,0-5 0 0,3 1 0 0,3-7 0 15,-1-7-56 1,4 0-14-16,3-5-2 0,0-3-864 0,3-3-173 0</inkml:trace>
  <inkml:trace contextRef="#ctx0" brushRef="#br0" timeOffset="147234.97">11724 11282 518 0,'-6'13'46'16,"0"-5"-37"-1,0 0 446-15,3 3 89 0,-3-1 17 0,3 1 4 0,0-3-380 0,3 0-76 16,0 0-15-16,0-1-3 0,3-1-73 0,0-1-18 16,0-2 0-16,3-1 0 0,3-2 0 0,0-2 0 15,2-4 0-15,4 1 0 0,0-5 31 0,-3-1 2 16,6-5 1-16,-6 0 0 0,0-2-3 0,0 2-1 15,-3-3 0-15,0-2 0 0,-3 3-40 0,-3 2-8 16,-3 0-2-16,0 0 0 0,0-3 20 0,-3 6 17 16,0 0-3-16,3 13-1 0,-9-11-5 0,0 1 0 0,0 5-8 15,-3-1 12-15,-3 6 22 0,0 3 4 16,-3 2 1-16,0 6 0 0,3 2-15 0,1 3-4 16,-1 5 0-16,-3 3 0 0,3 5-7 0,3-3-1 0,3 1-1 0,3-1 0 15,0 1-11-15,3-6 0 0,3 0 0 16,6-2 8-16,0-1-8 0,3-5 0 0,0 1 0 15,3-1 0-15,3-5 0 0,0 0 0 0,3 0 0 16,2-3 0 0,1-2-64-16,3-3-11 0,0 0-2 0,0 0-1 0,-1-6-165 15,1-2-33-15,18-13-6 0,-6-3-2 0</inkml:trace>
  <inkml:trace contextRef="#ctx0" brushRef="#br0" timeOffset="147686.01">12268 11120 2304 0,'-9'11'204'0,"3"0"-163"16,0-6-33-16,0-2-8 16,1-3 75-16,-1 2 13 0,6-2 2 0,-6 5 1 0,3 3-69 0,3 0-14 15,0-8-8-15,0 0 10 0,0 0 19 0,0 0 4 16,6-2 1-16,3-1 0 0,-1 0-23 0,1 3-11 16,0-5 10-16,-3 2-10 0,0-2 12 0,-6 5-3 15,6-5-1-15,-6 5 0 0,3-5 8 0,-3 5 0 16,-3-8 1-16,0 2 0 0,-3 4 33 0,-3-1 6 15,0 0 2-15,-3 3 0 0,1 0-10 0,-1 0-3 16,0 3 0-16,0 0 0 0,-3 2-13 0,0-2-2 16,0 5-1-16,-3-3 0 0,3 0-12 0,1 3-2 15,2 3-1-15,3-3 0 0,0 0-14 0,3 0 8 16,-3 2-8-16,6-2 0 0,3 3 0 0,0-3 0 16,3 2 0-16,3 1 0 0,0-1 0 0,6 1 0 15,0 2 0-15,0-2 0 0,2 2 0 0,-2 0 0 0,-3 0 0 0,0-2 0 16,0 2 0-16,0-2 0 0,0 2 0 0,-3 0 0 15,3 0-14-15,-3 1 1 0,-3-1 0 0,0 3 0 16,-3-3 1-16,0 3 1 0,-6-3 0 0,3-2 0 16,-3-3 11-16,0 0 0 15,3 0 0-15,-6-3 0 0,-3 3 0 0,-3-3 0 0,0-2 0 0,-8 2 8 16,2-2-8-16,0 2 11 0,0-5-11 0,0 3 12 16,0-1-12-16,1-2 12 0,-1 0-12 15,0 0 12-15,0-5-12 0,3 0 0 0,-3-1 0 0,6-4 0 16,-2 2-117-16,8-5-23 15,0-1-4-15,6-1-1208 0</inkml:trace>
  <inkml:trace contextRef="#ctx0" brushRef="#br0" timeOffset="148152.2">12822 10978 172 0,'12'-11'8'0,"-6"3"1"0,0 0-9 0,0 0 0 16,0-2 0-16,0 2 0 0,0-3 399 0,-1 3 77 0,-2 0 16 0,0 3 4 15,0 0-295-15,-3 5-58 0,0 0-12 0,0 0-3 16,-3 13-51-16,-3 3-10 0,-2 2-3 0,-1 3 0 0,-3 6 0 15,0-3 0-15,0-1 0 0,-3 7 0 16,0-4-7-16,0 6-1 0,-3 7-1 0,4 4 0 0,-7 2-37 16,6-6-7-16,0-1-2 0,0-4 0 0,6-2-9 0,3-9 12 15,0-1-12-15,6-4 12 16,6-5-68-16,-3-2-14 0,6-6-2 16,3 1-1-16,0-9-144 0,6-2-29 0,-3-6-6 0,2-2 0 0</inkml:trace>
  <inkml:trace contextRef="#ctx0" brushRef="#br0" timeOffset="148558.64">13042 10612 2419 0,'0'0'53'0,"0"-5"11"0,0 0 3 0,0 5 1 0,0-5-55 0,0 5-13 16,-3-6 0-16,3 6 0 0,-3 0 105 0,-3 3 19 16,0 2 3-16,3 3 1 0,-6 3-75 0,3 5-14 15,1-1-3-15,-4 7-1 0,3 4-14 0,-3 3-2 16,0 0-1-16,0-2 0 15,3 2-6-15,0 0 0 0,-3 3-1 0,3-1 0 0,3-1-11 0,3-4 8 16,0-2-8-16,3 5 8 0,3-5-8 0,3-8 0 16,3 0 0-16,0-9-11 0,6-1 11 0,2-6 0 0,4 0 0 15,-3-6 0 1,0 1-53-16,0-3-9 0,3-5-2 0,-1 0 0 16,1 0 0-16,-3-3 0 0,0-3 0 0,0-2 0 0,-3 0 33 15,-4-6 7-15,1 1 0 0,0-3 1 0,0 0-14 16,-3 2-3-16,-3 1-1 0,3 2 0 0,-3 3 60 0,-3 5 12 0,0 3 2 15,0 2 1-15,-3 3 27 0,-3 6 6 0,0-1 1 0,-3 8 0 16,0 3-1-16,-6 5 0 0,3 6 0 0,-6 7 0 16,0 9-20-16,0-1-4 0,-3 6-1 0,0-3 0 15,0 0 2-15,1-5 1 0,-4-1 0 0,3 1 0 0,0 3-36 16,3-1-9-16,-3 6 0 0,3 2 0 0,3 0 0 16,0-5 0-16,3 3 0 0,3-8 0 0,3-6 0 15,3 1 0-15,3-1 0 0,0-5 0 16,6-10-160-16,0-1-35 15,0-2-6-15</inkml:trace>
  <inkml:trace contextRef="#ctx0" brushRef="#br0" timeOffset="149083.94">13405 11253 2073 0,'-9'24'184'15,"3"-6"-147"-15,0 1 115 0,4-1 22 0,-1-2 5 0,3-16 1 16,0 0-117-16,0 0-23 0,0 0-5 0,8 21-1 15,1-5-26-15,0-5-8 0,3-6 0 0,0-2 0 16,0-6 12-16,-3-2-4 0,3-3 0 0,0-6-8 16,0 1 10-16,-3-5-10 0,-3 2 8 0,2-3-8 15,-2 1 0-15,-3 2 0 0,0 0 0 0,0 3 0 16,0-3 0-16,0 0 0 0,-6 3 0 0,3 2 0 16,-3 1 0-16,3-1 0 0,0 3 0 0,-3 0 0 15,-3 3 40-15,0 2 13 0,1 3 3 0,-1 3 0 16,-6 2-26-16,0 3-5 0,3 0-1 0,-3 5 0 15,3 1-14-15,0 4-10 0,0 3 12 0,0 3-12 16,3 5 8-16,0-2-8 0,-3 2 0 0,6-3 0 16,0 1 0-16,3-4 0 0,0-23 0 15,6 24 0-15,-6-24 0 0,9 16 0 0,3 0 0 0,3-3 0 16,0-5 0-16,0-3-14 0,3-2 4 0,-3-6 1 16,-1 1-24-16,4-1-5 0,3-5-1 0,0-2 0 15,0-4-2-15,0 1-1 0,0-3 0 0,-1 3 0 0,-2 0 26 16,-3 2 4-16,-3 3 2 0,0 0 0 0,-3 3 10 0,-3 2 0 15,0 3 0-15,-3 0 0 0,0 0 21 0,-3 6 3 16,0 2 1-16,0 0 0 0,-3 5 17 0,0-3 3 16,0-2 1-16,0 0 0 0,0-2-15 0,0 2-3 15,0-1-1-15,3-1 0 0,0-4-15 0,0 1-2 16,0 0-1-16,0-1 0 0,3-2-9 0,0 0 10 16,0-2-10-16,3-1 10 0,0-5-2 0,0 0-8 15,3-2 12-15,-3-1-4 0,2-5-8 0,1 0 0 0,0 0 9 16,6-5-9-16,-3 0 0 0,3-3 0 0,0 3 0 0,3-3 0 31,0 6-86-31,2-1-18 0,-2 1-4 0,3 2-1 0</inkml:trace>
  <inkml:trace contextRef="#ctx0" brushRef="#br0" timeOffset="149898.37">14373 10893 2055 0,'0'0'91'0,"-3"-5"19"0,3 5-88 0,0 0-22 16,0-6 0-16,0 6 0 0,3-5 128 0,-3 0 20 16,3-1 5-16,0-1 1 0,3 1-72 0,3 1-14 15,-1-3-4-15,4 3 0 0,-3-6-27 0,6 1-5 16,0 2-2-16,3-3 0 0,3-2-30 0,0 0 0 15,2-3 0-15,-2 2 0 0,0-1 0 0,-3 1 0 16,0-4 0-16,0 2 0 0,-6 3 0 0,-1-1 0 0,1 1 0 0,-3 0 0 16,0-3 12-16,-3 3-3 0,-3-3-1 15,0 3 0 1,-3-3-28-16,-3 0-5 0,3 0-2 0,-3 0 0 0,-3 0 27 0,-3 1 0 0,3 4 0 0,-3 0 0 16,-2 6 26-16,-1 2 10 0,-6 6 3 0,-3 2 0 15,0 3-22-15,-6 8-4 0,-2 3-1 0,2 2 0 16,3 3 14-16,-3 0 2 0,0 7 1 0,1 1 0 15,-1 2-29-15,3 3 0 0,-3 8 0 0,0 0 0 16,4 3 11-16,-1-3-11 0,0 0 12 0,0-3-12 16,0 1 13-16,1-4-4 0,2 1-1 0,0 0 0 15,0-1 21-15,9-7 4 16,0-3 1-16,0 0 0 0,3-2-34 0,0-1 0 0,6-5 0 0,0-2 0 16,3-6 0-16,6 3 0 0,3-5 0 0,0-3 0 0,3-6 0 15,6-4 0-15,0-6 0 0,0-3 0 0,0-5 0 16,2-2 0-16,4-3 0 0,0-3 0 0,-3-3 0 0,0 1-9 15,6 5-1-15,-7-1 0 0,1 4 10 0,-3 2 0 16,-3 5 0-16,3 1 0 0,-6 5-12 0,-3 2 2 16,3 0 1-16,-12 3 0 0,0 0 23 0,0 0 5 15,3 8 1-15,0 0 0 16,-3 3-68-16,-3-1-12 0,-3 4-4 0,0-1 0 0,0 0 52 0,-3 0 12 16,0 3 0-16,-3-3 0 0,0 3 27 0,3-3 8 15,-3-2 1-15,3 0 1 0,-3-1-27 0,3 1-10 16,3-3 0-16,-2 0 9 0,-1 0-9 0,3 0 0 15,0-3 9-15,3 3-9 0,-3-3 0 0,3 3 0 16,3-8 0-16,0 0 0 0,0 0 0 0,6 8 0 0,0 0 0 16,-6-8 0-16,9 8 0 0,0-3 0 15,2 0 0-15,1-2 0 0,3 2 0 0,0-5 0 0,0 0 0 16,0 0 0 0,3 3-84-16,-3-3-17 0,0 0-4 0,-1-3-1239 0</inkml:trace>
  <inkml:trace contextRef="#ctx0" brushRef="#br0" timeOffset="150451.77">14670 11160 2502 0,'0'0'55'0,"0"0"11"0,0 0 2 0,0 0 3 16,-3 0-57-16,3 0-14 0,-6 3 0 0,6-3 0 0,-3 5 87 0,0 0 14 16,0 1 3-16,1 4 1 0,-1 1-84 0,0 5-21 15,0 0 0-15,0 5 0 0,0-3 56 0,-3 3 6 16,3-2 2-16,3-1 0 0,-6-2-52 0,6 0-12 15,-3-3 0-15,0 1 0 0,3-1 0 0,3 0 0 16,0-2 0-16,0-3 0 0,3-8 18 0,0 0 1 16,3 0 0-16,-1-6 0 0,1 1-19 0,3-3 8 15,0-2-8-15,0-4 0 0,3 1 0 0,0-5 0 16,0-1 0-16,3-2 0 0,2-3-25 0,-2 0 1 16,3 0 0-16,-3 3 0 0,0 3 24 0,-6 2 0 15,-3 3 9-15,-3 2-9 0,0 3 0 0,-3 3 0 16,-3 5 0-16,0 0 0 0,0 0 0 0,0 0 0 15,3 10 0-15,-3 4 0 0,-6 2 0 0,0 2 0 16,-3 3 0-16,0 0 0 0,3 1 41 0,0-1 2 16,0 0 0-16,0-3 0 0,3-2-29 0,0-2-6 0,3-4 0 0,3 1-8 15,0 2 18-15,3-5-3 0,3-3-1 0,0 0 0 16,0-5-14-16,-3 0-15 0,3-5 3 0,0 0 1 16,5 0 11-16,4-3 0 0,0-3 0 0,6-5 0 15,0-2 0-15,0-4 16 0,-1 4-4 0,1-6-1 16,-3 3-44-16,-3 2-9 15,3 1-2-15,-6 2 0 0,0 3 22 0,-1 2 4 0,-2 3 1 0,0 3 0 16,-6 0 17-16,0 2-8 0,-6 3 8 0,0 0 0 16,3 11 0-16,-6-1 0 0,3 1 0 0,-3 2 0 15,0 0 0-15,0 1 16 0,-3 1-2 0,0 1 0 16,0 3 29-16,-3 2 5 0,3-3 2 0,1 4 0 16,-4-4-50-16,6-2-16 0,0-3 0 0,3 3 0 15,0-3 26-15,3-2 5 0,0-3 1 0,0 0 0 16,3-3-35-16,-1 3-6 0,4-5-2 0,0-3 0 15,3 0-138-15,3-3-28 0,0-5-6 0,0-2-1 0</inkml:trace>
  <inkml:trace contextRef="#ctx0" brushRef="#br0" timeOffset="150936.27">15453 11300 2530 0,'-3'3'56'0,"-3"5"11"0,3-3 2 0,-3 6 3 0,0-3-58 0,0 0-14 16,3 2 0-16,0-2 0 0,3 0 70 0,-3-3 11 15,3-5 3-15,0 0 0 0,6 8-42 0,-6-8-8 16,0 0-2-16,9 6 0 0,3-6-19 0,-3 0-4 0,0 0-1 0,3-6 0 16,-3-2-8-16,3 1 8 15,0-4-8-15,-3-2 8 0,3-1-8 0,-3-1 12 0,-1-1-12 0,1 0 12 16,-3 0-12-16,-3 0 0 0,3 3 0 0,-3 0 8 16,-3-6-8-16,3 3 0 15,-6 0 0-15,0 0 0 0,3 6 0 0,-6-1 0 0,0 3 8 0,-3 3-8 16,-2 5 35-16,-1 3 5 0,-6-1 0 0,-3 6 1 15,0 3-13-15,0 5-2 0,0 2-1 0,1 1 0 16,2 2-14-16,0 3-3 0,-3 0-8 0,6-3 12 16,0 3 1-16,3-3 0 0,6 0 0 0,0-3 0 15,6-2-13-15,3-2 0 0,3-4 0 0,3-2 0 16,0 0 0-16,3-5-16 0,0-1 3 0,3-4 1 0,0-4 12 16,6-2 0-16,-3-2 0 0,2-3-9 0,1-1-9 15,0-1-2-15,-3-1 0 0,0 0 0 0,-3-3 0 16,0 1 0-16,-1-3 0 0,-2 2 0 0,0 6 20 0,0 0-10 15,-3 2 10-15,0 3-8 0,-6 0 8 16,-3 8 0-16,0 0 0 0,0 0 0 0,0 0 16 0,0 0 3 16,0 8 0-16,-3 3 0 0,0 2 5 0,-3 0 2 15,0 6 0-15,0-4 0 0,0 4-10 0,3 0-1 16,3-1-1-16,-3 1 0 0,3-4-14 0,3-1 0 16,0 2 0-16,0-6 0 0,3 1 0 0,0-3 0 15,3 0 0-15,-3-6 0 16,3 1-79-16,0-3-15 0,3 0-3 0,0-5-834 15,0-3-166-15</inkml:trace>
  <inkml:trace contextRef="#ctx0" brushRef="#br0" timeOffset="151423.04">16102 10475 2138 0,'0'0'95'0,"0"-8"19"0,0 0-91 0,0 0-23 16,0 8 0-16,0 0 0 0,-3-5 133 0,3 5 23 15,0 0 4-15,0 0 0 0,0 0-79 0,-3 8-16 16,-3 0-3-16,-3 8-1 0,3-1-22 0,0 7-5 15,-3 1-1-15,-2 4 0 0,2 2 3 0,-3 3 0 16,-3 5 0-16,0 8 0 0,-6 8-4 0,0-3 0 16,-3 5 0-16,7-12 0 15,-1 2-12-15,3 0-2 0,-3 0-1 0,3 2 0 0,0 6-6 0,3-5-2 0,0-3 0 16,6 8 0-16,3-14-9 0,0-4 0 0,3-3 0 16,6-6 0-16,6-10 0 0,3-5-14 15,3-1 5-15,6-7 1 16,3-3-111-16,-1-6-21 0,1-4-5 0,0-6-1203 0</inkml:trace>
  <inkml:trace contextRef="#ctx0" brushRef="#br0" timeOffset="151962.44">16245 11192 518 0,'0'0'23'0,"0"0"5"0,9-5-28 0,-9 5 0 16,3 5 0-16,3-5 0 16,0 0 325-16,0-3 60 0,0-2 12 0,3-3 3 0,3 3-276 0,-7-3-56 15,7 0-10-15,0 0-2 0,3 0-40 0,-3 0-8 16,0 3-8-16,-3-3 11 0,0 0-11 0,-3 3 0 16,0-3 0-16,-3 0 0 0,0 2 49 0,-3 1 5 15,0-3 1-15,-3 3 0 0,-3 0 45 0,0-1 8 16,-3 1 3-16,0 2 0 0,-6 1-31 0,3-1-5 15,-3 3-2-15,-3 0 0 0,4 0-18 0,-1 3-4 16,-3-1-1-16,0 4 0 0,0 2-14 0,0 0-4 0,0-3 0 0,6 3 0 16,1 0-15-16,-1 0-3 15,0 0-1-15,3 2 0 0,0-2-13 0,0 3 8 16,3-3-8-16,0-3 0 0,3 0 0 0,3 3 0 0,0 0 0 0,6 0 0 16,0 0 0-16,3 0 0 0,3 2 0 0,3 1 0 15,6-3 0-15,-4 0 0 0,1 0 0 0,3 0 0 16,3-3 0-16,-3 3-12 0,0 0 12 0,-1 3-10 15,1-4-10-15,-6 4-3 0,-3 0 0 0,-3-3 0 16,-3 0 8-16,-3 2 2 0,0 1 0 0,-6 2 0 16,-3-2 13-16,3-4 0 0,-6 7 0 15,-3-1 0-15,-3 0 0 0,0 0 0 0,-3-2 0 0,1-3 0 16,2 0 9-16,-3 0-1 0,0-3-8 0,-3 0 12 16,0 1 3-16,3-4 0 0,-2 1 0 0,2 0 0 15,0-3-7-15,-3 0 0 0,3 2-8 0,0-2 12 16,1-2-12-16,2-1 0 0,-3 0 0 0,3-5 0 15,0 0-48-15,6-2-15 0,0-1-3 0,3-5-886 16,3 0-178-16</inkml:trace>
  <inkml:trace contextRef="#ctx0" brushRef="#br0" timeOffset="152751.74">17186 10485 2091 0,'-18'-7'92'0,"15"4"20"0,3 3-89 0,0 0-23 0,-3-3 0 0,3 3 0 16,-3-2 144-16,3 2 24 0,0 0 4 0,0 0 2 16,-3 5-88-16,3 3-18 0,6 2-3 0,-3 1-1 15,-3 2-33-15,3 3-7 0,6 5-2 0,3 0 0 16,-1 3 16-16,4 3 3 0,6 4 1 0,-3 4 0 16,3-1-19-16,0 3-4 0,-3 3-1 0,2 0 0 15,-2-3 7-15,-6-6 2 16,3-1 0-16,0-1 0 0,0 2-27 0,0-2-19 0,-3 3 3 0,-1 0 1 0,1 2 15 15,0 11 0-15,0 3 0 0,0-6 0 0,-6-7 8 0,0-4-8 16,0 1 0-16,0-5 0 0,-6-6 0 0,3 0 0 16,3-2-11-16,-3-1 11 15,0 1-147-15,-3-6-22 0,0 0-5 0,0-2-1109 16</inkml:trace>
  <inkml:trace contextRef="#ctx0" brushRef="#br0" timeOffset="153073.11">17010 11565 460 0,'0'0'20'0,"0"0"5"0,-3-8-25 0,3 0 0 15,0-3 0-15,0 4 0 0,0-1 468 0,0-3 88 0,6 0 17 0,-3 1 4 16,3-3-377-16,3-6-76 0,-3 3-16 0,9 0-2 15,-1-5-42-15,1-3-9 0,3-2-2 0,0-3 0 16,3-6-13-16,0 1-2 0,6 2-1 0,5-2 0 16,4 5-12-16,0 0-2 0,-4-3-1 0,1 0 0 15,-3 0-14-15,-3-2-8 0,6-6 10 0,-4-2-10 16,-2 0 0-16,0 2 8 0,3 0-8 0,-1 3 0 16,1 6 0-16,0 1 0 0,3 4 0 0,-4 2 0 15,-2 3 0-15,-3 0 0 0,0 0-12 0,-6 5 12 16,-3 0-37-1,-6 5-1-15,-4 3 0 0,1 3 0 0,-6 5-138 0,0 0-27 16,0 0-5-16</inkml:trace>
  <inkml:trace contextRef="#ctx0" brushRef="#br0" timeOffset="153753.97">17959 11546 1152 0,'9'-2'102'0,"-9"2"-82"0,0 0-20 0,0 0 0 0,0 0 180 16,0 0 31-16,0 0 6 0,0 0 2 16,0 0-64-16,-3 10-13 0,3 1-2 0,-3 5-1 0,0-3-43 0,0 3-8 15,1 5-1-15,-1-2-1 16,0 2-34-16,0 3-8 0,3-1 0 0,-6 4-1 0,3 2-11 0,0-3-1 16,0 4-1-16,-3 7 0 0,0-3-17 0,3-2-3 15,-6 2-1-15,3 1 0 0,-3 2-9 0,3 0 0 16,-3 2 0-16,3-2 8 0,-3-2-8 0,0-6 8 15,3-3-8-15,-3 1 8 0,3-6-8 0,-2-3 0 16,-4-2 0-16,3 0 0 0,0-3 9 0,0-2-9 16,-6-6 10-16,3-2-10 0,0 0 25 0,0-3-1 15,0-3 0-15,-3 0 0 0,1 1 3 0,2-4 0 16,0-2 0-16,0-2 0 0,-3-6-7 0,3 0-2 16,6-5 0-16,0-6 0 0,6-4-18 0,3-4 0 0,3 1 0 15,3 0 0-15,6 2 24 0,0 3-1 16,0 2-1-16,3 3 0 0,5 3-11 0,-2-3-3 0,-3 1 0 0,3 1 0 15,-3 1-8-15,0 3 0 0,-1-3 0 0,1-1 0 16,-3 1 0-16,0 0 0 0,-3-3 0 0,3 0 0 31,-3 1-24-31,0-1-11 0,0 0-1 0,-3 3-1 16,2 0-171-16,-2 2-33 0,0-13-7 0,-3 6-2 0</inkml:trace>
  <inkml:trace contextRef="#ctx0" brushRef="#br0" timeOffset="153905.57">18102 11157 2764 0,'-15'-13'246'0,"15"13"-197"0,0 0-39 0,-3-8-10 16,3 8 43-16,-3-5 6 0,1 0 2 0,2 5 0 0,5-6-32 0,-2 4-7 16,6-1 0-16,0 1-892 15,3-1-179-15</inkml:trace>
  <inkml:trace contextRef="#ctx0" brushRef="#br0" timeOffset="154518.34">19242 10483 2325 0,'-6'5'51'0,"0"0"10"0,-2 1 3 0,-1 2 2 0,0 2-53 0,-6 1-13 16,0 5 0-16,-6 0 0 0,-3 5 100 0,0 3 18 16,-2 5 3-16,-1 8 1 0,-3 2-50 0,0 4-9 15,4 4-3-15,-4 4 0 0,3-1-21 0,3 3-5 16,3 0-1-16,0 2 0 0,1 6-19 0,5-5-4 15,0 2-1-15,0 3 0 0,3-11-9 0,3-2 0 0,0-6 9 0,6 0-9 16,0-5 0-16,0-2 0 0,6 4 0 0,0-7 8 16,3-8-8-16,0 2 0 0,0 9 0 0,0-9 0 15,3-12-11-15,0-4-6 0,3 3-2 0,-3 3 0 16,0 5-200 0,0-5-40-16</inkml:trace>
  <inkml:trace contextRef="#ctx0" brushRef="#br0" timeOffset="156353.56">19010 11565 1962 0,'-3'-8'87'0,"0"5"17"0,-3 1-83 0,3 2-21 0,0 0 0 0,3 0 0 16,0 0 107-16,0 0 17 0,0 0 3 0,0 0 1 0,3-8-68 0,3 2-12 16,0-1-4-16,0-1 0 0,9 0-22 0,0-3-5 15,3 1-1-15,0-4 0 16,2-7-6-16,4 3-2 0,-3-1 0 0,0-2 0 0,-3-3 4 0,0 3 0 15,-3 0 0-15,2 2 0 0,1 1 4 0,-3 4 2 16,-3 1 0-16,-3 11 0 0,0 2 2 0,-9 0 0 16,0 0 0-16,6 2 0 0,3 1-4 0,-6 2 0 15,0 3 0-15,0 5 0 0,-3-2 0 0,-3 5-1 16,0 0 0-16,-3 0 0 0,0-1-2 0,-3 4 0 16,3-3 0-16,0-3 0 0,3 0-2 0,-3-2-1 15,-3 2 0-15,3-2 0 0,3-1-10 0,0-4 12 16,0 2-12-16,0-3 12 0,3-5-12 15,0 0 0-15,0 5 0 0,0-5 8 0,0 0-8 0,0 0 0 16,0 0 9-16,6-3-9 0,0 1 10 0,3-3-2 16,0-3-8-16,0 0 12 0,3-3-12 0,3-2 0 15,0 2 0-15,3-2 0 0,-1-3 0 0,1 3 0 0,-3-3 0 16,0 5 0-16,0 1 0 0,0-1 0 0,3 1 0 16,0 2 0-16,-7-3 0 0,4 6 0 15,-3-3 0-15,3 3 0 0,-3 2 0 0,-3 3 0 0,-3 0 0 16,-6 0 0-16,0 0 0 0,3 8 0 0,-3 5 0 0,0-2 0 15,-6 2 0-15,0 0 0 0,-3 0 0 16,0 3 0-16,0 0 0 0,-3 0 0 0,0-3 0 0,3 3 0 16,-2-3 0-16,-1 1 0 0,6-4 0 0,0 3 0 15,6-2 0-15,-3-3 0 0,3 0 0 0,-3 0 0 16,0-3 0-16,3-5 0 0,0 0 0 0,0 0 0 16,9-3 57-16,0 1 6 0,3-3 1 0,-1-1 0 15,7 1-73-15,0-3-15 16,0-5-2-16,0 2-1 0,0-2 43 0,3-6 9 0,-1-2 2 0,-2 3 0 15,-3-3-73-15,3 2-14 0,0-2-4 16,0 2 0-16,0 1 52 0,-1 2 12 0,-2 0 0 16,3 3 0-16,-3 2 12 0,-3 3 6 0,-3 3 1 0,-3 5 0 0,0 5-19 15,0 3 0-15,-3-2 0 0,0 2 0 0,-3 2-14 16,-3 1-3-16,0 2-1 0,-3 5 0 0,-3 1 18 0,0 2 0 16,0-2 0-16,0-1 0 0,0-2 32 0,3 0 11 15,0-3 1-15,-3 3 1 0,0-3-30 0,6-2-7 16,6-1 0-16,-3 1-8 0,3-3 8 0,3-3-8 15,0 3 0-15,3 0 0 0,0-5 12 0,3-3 0 16,0-3-1-16,3 0 0 16,3 1-243-16,0-3-48 0,14-9-9 0,-11 4-903 0</inkml:trace>
  <inkml:trace contextRef="#ctx0" brushRef="#br0" timeOffset="156832.67">20079 11306 2649 0,'0'0'58'0,"-3"5"12"0,0 3 2 0,-3 0 4 0,0 2-61 0,0 4-15 0,-3 2 0 0,3-1 0 16,-3 1 54-16,3-3 8 0,-3 3 2 0,3 0 0 15,0 0 0-15,0 0 0 16,0-3 0-16,3 0 0 15,0 1-103-15,3-6-20 0,3-3-4 0,-3 0-1 16,0-5-92-16,0 0-20 0</inkml:trace>
  <inkml:trace contextRef="#ctx0" brushRef="#br0" timeOffset="157001.78">20290 10911 1382 0,'-12'-13'61'0,"9"11"13"0,-3-1-59 0,0 0-15 16,0-2 0-16,3 5 0 0,3 0 212 0,0 0 40 16,0 0 8-16,0-8-827 15,6 3-165-15</inkml:trace>
  <inkml:trace contextRef="#ctx0" brushRef="#br0" timeOffset="157273.54">20787 10499 2718 0,'0'0'120'0,"0"0"25"0,0 0-116 0,-6 2-29 0,0 1 0 0,-3 2 0 16,3 3 48-16,-3 3 3 0,1-1 1 0,-1 6 0 15,-3 3-7-15,3 5-1 0,-6 2 0 0,0 3 0 16,0 6-4-16,-3 2-2 0,0 5 0 0,-2 6 0 15,-4 2-21-15,-3 0-4 0,0 3-1 0,0 3 0 16,4 2-12-16,-1-3 11 0,-3 9-11 0,3-3 10 16,0-6-10-16,9-12 0 15,1-6 0-15,-1 0 0 0,3-6 0 0,3 1 0 0,0-3 0 0,3 0 0 16,6-5-65-16,-3 5-12 0,0-8-3 16,3-2 0-16,6-6-166 0,-3-8-34 15</inkml:trace>
  <inkml:trace contextRef="#ctx0" brushRef="#br0" timeOffset="157472.69">20266 11245 633 0,'0'0'56'0,"-6"-5"-44"15,-3 5-12-15,3-3 0 0,-2 3 484 0,5-3 94 16,-3 6 19-16,6-3 4 0,0 0-391 0,0 0-78 16,0 0-16-16,0 0-4 0,6 0-79 0,5 3-16 15,1-1-3-15,6 1-1 0,0-3-1 0,0-5 0 16,6-1 0-16,0 1 0 0,2 0-12 0,4-3 9 15,-3 0-9-15,3 0 8 0,-4 0-8 0,-2 3-16 0,3-3 4 0,-6 0 1 32,0 2-201-32,0-2-41 0</inkml:trace>
  <inkml:trace contextRef="#ctx0" brushRef="#br0" timeOffset="158212.4">21037 11419 2052 0,'0'0'45'0,"0"0"10"0,0 0 1 0,0 0 1 0,0 0-45 0,0 0-12 16,0 0 0-16,0 0 0 0,0 8 109 0,0 3 20 0,0 2 4 0,0 3 1 16,-3 0-38-16,-3 2-7 0,0 6-1 0,0 3-1 15,-3 2-28-15,1 3-6 0,-1 2-1 0,-3 3 0 16,0 3-24-16,0-1-6 0,0 1-1 0,0 2 0 15,0-2-21-15,0 0 0 0,-3 5 0 0,3 0 0 16,1 0 0-16,-1-11 0 16,6 3 0-16,0 0 0 0,0 6 30 0,0-4 2 0,0-4 0 0,0-1 0 15,-3-2 0-15,0 7 0 0,0-4 0 0,0 2 0 16,-3-3-50 0,3 1-10-16,0-4-1 0,-2-1-1 0,-1-4 48 0,0-2 10 0,3-3 1 0,-3-5 1 15,0 0-30-15,0-8 0 0,6-3 0 0,-3-2 0 16,-3 2 0-16,3-5-15 0,0-5 2 0,1-6 0 15,-1 0 21-15,3-2 4 0,-3-8 0 0,3 0 1 0,0-3-13 16,3 0 0-16,0 0 0 0,-3 1 0 16,6 1 0-16,-3 1 0 0,3 3 0 0,0 2 0 0,0 0 0 0,3-3 0 15,0 4 0-15,3-4 0 0,0-2 54 0,0 0 8 16,3 0 2-16,0-1 0 0,-3-4-52 0,8-3-12 16,4-3 0-16,0 8 0 0,3 0 0 0,0 1 0 15,3-4 0-15,-1 1 0 16,1-1 0-16,0 1 0 0,-3-1 0 0,3 6 0 0,-3-5 0 0,-1 2 0 15,1 3 0-15,3-11 0 16,-3 6-100-16,-3-4-22 0,-3 4-5 0,-1-3-854 16,-2 0-171-16</inkml:trace>
  <inkml:trace contextRef="#ctx0" brushRef="#br0" timeOffset="158393.91">21091 11057 2487 0,'0'0'55'0,"0"0"11"0,0-5 2 0,-3-1 2 0,3 1-56 0,0 5-14 0,0-8 0 0,3 3 0 16,0 0 70-16,-3 5 11 0,3-6 3 0,0 4 0 15,3-4-58-15,-6 6-11 0,9 0-3 0,-3 0 0 16,0 0-12-16,2 3 0 0,-2 0 0 0,3 2-836 16,-3-2-171-16</inkml:trace>
  <inkml:trace contextRef="#ctx0" brushRef="#br0" timeOffset="158664.19">21487 11292 403 0,'0'0'36'0,"0"0"-36"16,6 0 0-16,-6 0 0 0,3-2 396 0,3 2 72 16,2-3 14-16,-2 3 3 0,0-3-278 0,3 3-56 15,-3 0-11-15,3 0-3 0,0 0-74 0,3-2-15 16,0 2-4-16,0 0 0 0,-3-3-22 0,6 3-5 16,-3-2-1-16,2 2 0 15,-2 0-40-15,-3 2-8 0,3-2-1 0,-3 3-795 0,-3-1-158 0</inkml:trace>
  <inkml:trace contextRef="#ctx0" brushRef="#br0" timeOffset="158838.73">21463 11472 2073 0,'0'0'184'16,"0"0"-147"-16,0 0-29 0,0 0-8 15,0 0 119-15,0 0 22 0,0 0 5 0,6-2 1 16,3-1-73-16,3 0-14 0,0-2-4 0,2 5 0 15,1-3-43-15,3 1-13 0,0-1 0 0,0 1 8 16,6-1-114-16,-3 0-22 0</inkml:trace>
  <inkml:trace contextRef="#ctx0" brushRef="#br0" timeOffset="159443.74">21966 11515 2077 0,'0'0'45'0,"0"0"10"0,0 0 1 0,0 0 4 0,0 0-48 0,0 0-12 0,3-3 0 0,0-2 0 15,3-3 100-15,0 0 19 0,0-3 3 0,6 3 1 16,-3-5-49-16,2 3-10 0,4-4-1 0,3-2-1 15,0-2-20-15,6-1-4 0,-3-2-1 0,3 0 0 0,-1-3-7 0,1 0-2 16,0-2 0-16,6-3 0 0,-3 2-18 0,-1-2-10 16,-2 3 10-16,0-3-10 0,-3 2 8 0,3-2-8 15,-4-3 0-15,4-2 9 0,-3 0-9 16,0-6 8-16,0 3-8 0,0 0 8 0,-1 0-8 16,1 2 12-16,-3 4-12 0,-3 4 12 0,0 1-12 0,-3 5 0 15,-6 5 0-15,0 2 0 0,-3 4 32 0,0 2 5 16,-3 0 1-16,0 8 0 0,0 0-14 0,0 0-4 15,0 0 0-15,0 0 0 0,-6 11-20 0,0 2 8 16,-3 3-8-16,3 5 0 0,-3 3 9 0,-3 5-9 16,0 0 12-16,0 5-12 0,0 6 18 0,0 0-3 15,-2 2-1-15,-1 0 0 0,0-2-2 0,3 5-1 16,-6 0 0-16,3 8 0 0,0 2-11 0,0-7 8 16,0 2-8-16,1-2 8 0,-1-6-8 0,0-2 12 0,0 2-12 15,6-7 12-15,0-1-12 0,0-5 0 0,6 0 0 0,0-2 0 31,0-3-62-31,6-9-5 0,-3-1-1 0,3-4-896 0,0-4-180 0</inkml:trace>
  <inkml:trace contextRef="#ctx0" brushRef="#br0" timeOffset="159656.17">22570 11703 2894 0,'-3'5'64'0,"0"0"12"0,0 0 4 0,0 3 1 16,0 0-65-16,0-2-16 0,-3 4 0 0,3 1 0 16,0-1 60-16,0 4 8 0,0-1 1 0,-3 3 1 0,1 0-43 0,2-1-9 15,-3 1-2-15,0 0 0 0,-3 0-16 0,6 0 8 16,0 2-8-16,-3-2 0 16,0-2-52-16,0 1-18 0,3 1-3 0,-6-2-1282 15</inkml:trace>
  <inkml:trace contextRef="#ctx0" brushRef="#br0" timeOffset="160148.16">22820 11708 633 0,'0'0'56'0,"0"0"-44"16,0 0-12-16,0 0 0 0,-6 0 404 0,6 0 80 16,0 0 15-16,-6 0 3 0,6 0-334 0,0 0-68 15,0 0-12-15,0 0-4 0,0 0-64 0,0 0-12 16,0 0-8-16,0 0 8 16,6-3-84-16,0 1-17 0,3-4-3 0,0 1-1 0</inkml:trace>
  <inkml:trace contextRef="#ctx0" brushRef="#br0" timeOffset="160309.73">23008 11687 2512 0,'0'0'56'0,"0"0"11"0,0 0 2 0,0 0 1 0,0 0-56 0,0 0-14 0,0 0 0 0,0 0 0 16,0 0 55-16,0 0 8 0,0 0 1 0,0 0 1 15,6-3-47-15,3 0-10 0,0 1-8 0,-1-1 12 31,4 3-128-31,0-5-26 0</inkml:trace>
  <inkml:trace contextRef="#ctx0" brushRef="#br0" timeOffset="161211.94">23389 11642 1036 0,'0'0'46'0,"0"0"10"0,-3-6-45 0,0 1-11 0,-3 0 0 0,3 0 0 16,0-1 284-16,0-2 54 0,3 3 11 0,0-3 3 16,0 0-225-16,0 3-45 0,3-3-9 0,0 0-1 15,3 0-39-15,3 0-7 0,-3-3-2 0,3 1 0 16,0 2-12-16,2-5-4 0,1 0 0 0,3-1 0 16,0 1-8-16,3-3 0 0,0-2 9 0,3 4-9 15,-6-1 0-15,2-1 9 0,-2 0-9 0,3 5 0 16,0-2 12-16,-3 5-4 0,0-3 0 0,-3 6-8 15,0 3 16-15,-3-4-4 0,-1 6-1 0,-8 0 0 16,6 6 3-16,0-1 1 0,-3 0 0 0,0 6 0 16,-3-3-2-16,0 2 0 0,0 3 0 0,-3 1 0 15,-3-1 1-15,0 0 0 0,0 3 0 0,-2 0 0 16,-1 2-6-16,0-2 0 0,-3 0-8 0,3 0 12 0,0 0 0 16,0 0-1-16,0-3 0 0,0 0 0 0,0 0-3 15,6-5 0-15,-3 3 0 0,3-3 0 0,3 0 0 16,0-3 0-16,0-5 0 0,0 0 0 0,0 0-8 0,0 0 0 15,6-2 0-15,6-4 0 0,0-2 0 0,0 0 12 16,3 0-2-16,-3-2 0 0,6-1-10 0,-4-2 0 16,4 0 0-16,-3 0 0 0,0-3 0 0,0 0 0 15,0 0 0-15,0 0 0 0,-3 3-11 0,3-6 3 16,-1 6 0-16,1-3 0 0,-3 3 8 0,0 2 0 16,0-2 0-16,-3 5-8 0,3 0 8 0,0 3 0 0,-6 5 0 0,0 0 0 15,0 3 0-15,0 2 0 0,-6-5 0 0,-3 11 0 16,3-1 0-16,0 1 0 0,-3 2 0 0,0 0 0 15,0 0 13-15,-3 1 2 0,3-1 0 16,-3 0 0-16,3 0 3 0,-3 1 1 0,0-4 0 0,0 1 0 16,3 2-5-16,0-3-1 0,0 1 0 15,0-3 0-15,3 0-13 0,0-3 9 0,0 1-9 0,0-6 8 16,6 2-8-16,0-2 0 0,3 0 9 0,0-5-9 16,3 0 8-16,3-3-8 0,-1 0 8 0,4 0-8 15,0-5 0-15,0 2 0 0,0 0 0 0,0-2 0 16,3 0 0-16,-4-3-8 0,4 0 0 0,0 0 0 15,0 3-10-15,0-3-2 0,-6 0 0 0,3 3 0 16,-1 5 10-16,-5 0 2 0,0 0 0 0,-3 6 0 16,-9 2 8-16,0 0 0 0,6 2 0 0,0 6 0 15,-6-8 0-15,3 11 0 0,-6 2 0 0,3 0 0 0,-3 3 12 16,-3-3 2-16,0 1 0 0,0 1 0 0,0-1 4 0,0 2 1 16,3-3 0-16,-3 3 0 0,0-3-8 0,3 0-2 15,0 0 0-15,-2 1 0 0,2 1-9 0,3-1 0 16,0-4 0-16,0 4 8 15,3-4-44-15,0 1-8 0,2-3-3 0,1 0 0 16,0-6-160-16,3 1-32 0</inkml:trace>
  <inkml:trace contextRef="#ctx0" brushRef="#br0" timeOffset="161575.97">24487 10430 2473 0,'0'-21'109'0,"0"13"23"0,0 2-105 0,0 1-27 0,3 0 0 0,0 0 0 16,-3 5 66-16,6-3 8 0,3 0 2 0,0 3 0 16,0 0-16-16,0 3-4 0,6 2 0 0,-1 6 0 15,1-1-25-15,12 25 18 0,-12-14-25 16,0 5 11-16,-3 1 1 0,0 2 1 0,0 3 0 15,0 5-8-15,-4 2-1 0,1 4-1 0,-3 7 0 16,0 3-14-16,0 0-2 0,-3 5-1 0,-3-2 0 16,0 5-10-16,-3 5 0 0,-3 0 0 0,0 3-11 15,0-3 35-15,-3-3 6 0,-2-5 2 0,-1 3 0 16,0-2-32-16,-3-4 0 0,-3-5-8 0,3 1 8 16,-3-6 0-16,0-3 0 0,-2-2 0 0,2-3 0 0,3-6 9 15,-3 1-9-15,-3-3 8 0,-3 0-8 0,0-5 9 16,4 3-9-16,-7-4 10 0,0-1-10 15,0-4-24-15,3 1-10 0,1-6-2 0,-4-2-957 16,0-4-191-16</inkml:trace>
  <inkml:trace contextRef="#ctx0" brushRef="#br0" timeOffset="180649.73">1931 13277 921 0,'0'0'82'0,"0"0"-66"16,0 0-16-16,0 0 0 0,0 0 235 0,0 0 43 15,0 2 9-15,0-2 1 16,0 0-128-16,0 6-25 0,0-6-6 0,0 0-1 0,0 2-58 0,3-2-12 0,3 3-2 0,0-3-1 16,0 3-16-16,5 2-3 0,-5 0-1 0,9-2 0 15,-3-3-8-15,3-3-2 0,0 3 0 16,3 0 0-16,0 0-6 0,-3-2-2 0,-1 2 0 0,7 0 0 15,-6 0-17-15,6 0 0 0,-3-6-8 16,3 6 8-16,-1 3 0 0,1-3 10 0,0 3 0 0,-3-3 0 16,3 5-10-16,-3-2-14 0,-6-1 3 0,5-2 1 15,-5-2 10-15,6 2 0 0,-9 2 0 0,3 1 0 16,-3-1-53 0,3-2-9-16,-3 3-2 0,-3 0-1152 0</inkml:trace>
  <inkml:trace contextRef="#ctx0" brushRef="#br0" timeOffset="181027.59">1841 13512 1267 0,'0'0'56'0,"0"0"12"0,-3-10-55 0,3 2-13 15,0 2 0-15,0 6 0 0,0 0 232 0,0 0 43 0,3 3 9 0,-3-3 1 16,3 3-150-16,6-1-31 16,0 1-5-16,3-3-2 0,3 3-17 0,-3-3-3 0,0 0-1 0,6 0 0 15,-6-3-20-15,5 0-4 0,4 3 0 16,0-2-1-16,0-1-24 0,3 0-5 0,3 1-1 0,2 2 0 15,-8 0-13-15,3 0-8 0,12 0 10 16,-7 2-10-16,1-2 0 0,-3 3 8 16,3-3-8-16,-3 0 0 0,2 3 0 0,-5-1 0 0,3 1 0 15,-6 0 0-15,3-3 0 0,-1 0-8 0,4 0-1 0,-3-3 0 32,9 3-84-32,-18-3-17 0,2 3-3 0,1 0-759 0,-3-2-151 0</inkml:trace>
  <inkml:trace contextRef="#ctx0" brushRef="#br0" timeOffset="181555.91">2568 13195 2271 0,'0'0'50'0,"-6"-3"10"0,3 0 3 0,3 3 1 0,0-2-52 0,0 2-12 15,0 0 0-15,0 0 0 0,0-3 87 0,0 3 14 16,0 0 3-16,0 0 1 0,0-2-33 0,9-1-6 16,-3 3-2-16,8 0 0 0,-5-3-18 0,-3 3-4 0,3 0-1 0,0 0 0 15,9 0-10-15,-9 0-3 0,12 3 0 0,0 0 0 16,0-3-28-16,-1 5 0 0,-2 3 0 15,3-6-10-15,3 1 21 0,-3 0 4 16,0-1 1-16,-1 1 0 0,1 5-16 0,0 0 0 0,3-3 0 16,-9 3 0-16,6-5-10 0,-1 5-5 0,1-3-1 15,-3 3 0 1,0-3-13-16,-9 3-3 0,6 0-1 0,0 0 0 0,-3 0 17 0,-3 0 3 16,-1-3 1-16,4 3 0 0,-3 0 4 0,3-3 8 0,-12 3-13 15,9 3 5-15,-6-6 8 0,-3 3-10 0,0 0 10 0,-3-3-10 16,3 3 10-16,-9-2 0 0,3 4 0 0,0 1 0 15,-3-1 0-15,-3 4 0 0,4-1 0 0,-1 3 8 16,-3 2-8-16,-9-2-15 0,6 0 4 0,0 2 1 16,-9 4 33-16,9-7 6 0,-5 1 2 0,-1 0 0 15,0-3-11-15,0 1-1 0,-3-1-1 0,3-2 0 16,6 2-2-16,-5-3-1 0,-4-2 0 0,3 0 0 0,6-3-15 0,-3 3 0 16,0-2 0-16,4-1 0 0,2 0 0 0,6-2 9 15,-6 2-9-15,6-5 8 16,3 3-90-16,3-3-18 0,0 0-4 0,0 0-1180 15</inkml:trace>
  <inkml:trace contextRef="#ctx0" brushRef="#br0" timeOffset="182795.76">4226 13600 576 0,'0'0'51'0,"3"5"-41"0,-3 5-10 0,3-2 0 0,-3 0 207 0,0-8 39 16,0 3 8-16,0-3 2 0,0 0-123 0,3 5-24 15,0-2-5-15,-3-3 0 0,0 0-64 0,0 0-12 16,0 0-2-16,0 0-1 0,5-5 31 0,1-1 5 16,-6 6 2-16,6-2 0 0,0-1-30 0,3-5-5 15,-6 3-2-15,0-6 0 0,3 1-9 0,0-4-1 16,-3 1-1-16,0 0 0 0,3-6-3 0,-3 4-1 16,0-4 0-16,-3 1 0 0,0-1 1 0,0 0 1 15,-6 4 0-15,6-1 0 0,-9-3 32 0,3 3 7 16,-3 3 0-16,3 3 1 0,-9 2 18 0,3 5 3 15,-2 0 1-15,-1 3 0 0,0 0-39 0,-6 3-7 16,0 2-1-16,-3 3-1 0,1 0 1 0,-1 5 1 16,0 6 0-16,3-1 0 0,0 4-13 0,3 4-2 15,-2 0-1-15,5 1 0 0,0-1-4 0,0 1-1 0,3-3 0 16,-3-1 0-16,3 1-16 0,3 3-4 0,0-6-1 16,3 0 0-16,0-2 25 0,3-1 4 0,3 3 2 0,0-2 0 15,3-1-18-15,3-2 0 0,-3 0 0 16,6 0 0-16,3-5 0 0,0-4 0 0,3-1 0 0,-3-6 0 15,6-3 0-15,3-2 0 0,2-6 8 0,4-2-8 16,-3 0-12-16,3 0-7 0,0-3-1 0,-1-5 0 16,-2-3 33-16,0 5 7 0,0-2 0 0,-3 0 1 15,-1-6-21-15,-2 4-12 0,0-4 2 0,-3 1 0 0,-3-1-1 16,-3 1 0-16,0 2 0 0,-3 3 0 0,0 2 11 16,-3 3 14-16,-3 6-3 0,3-1-1 0,-6 6 2 15,3 5 1-15,0 0 0 0,-6 3 0 0,0 2 5 16,0 3 1-16,-3 8 0 0,0 2 0 0,0 1-7 0,0 2-2 15,0 0 0-15,3 3 0 0,0-3-10 16,-3 0 8-16,3-5-8 0,6 3 8 16,-6 2-8-16,3-3 0 0,1 1 0 0,2-3 8 0,0-3-8 0,2 3 0 15,1 0 0-15,3-6 0 0,0-2 0 0,0 3 0 16,3-3 0-16,3-3 0 0,0-5 0 0,3 0 0 16,0-3 0-16,3-2 0 0,0 0-13 0,-1-3-5 15,7-3-1-15,0-2 0 16,3-3-185-16,-3 0-36 0</inkml:trace>
  <inkml:trace contextRef="#ctx0" brushRef="#br0" timeOffset="183398.6">4928 12610 230 0,'3'-3'20'16,"3"1"-20"-16,0-1 0 0,3 3 0 16,-6-5 316-16,3 2 60 0,0 3 11 0,-6 0 2 0,6 0-205 0,-6 0-42 15,6 5-8-15,-6 3-2 16,0 0-14-16,-6 6-3 0,0 1-1 0,0 7 0 16,-3-1-14-16,0 3-2 0,-3 2-1 0,-3 1 0 0,3 2-24 0,0-3-5 15,0 6 0-15,-2 0-1 0,2 5-7 0,-6 2-2 16,3 6 0-16,-3-2 0 15,0 2-28-15,-3 5-6 0,3 0 0 0,-2-2-1 0,2-6-13 0,6 3-2 16,-3-3-8-16,3 1 12 0,3-4-12 0,3-4 0 16,3-6 0-16,0-3 0 0,0-7 0 0,3-1 8 15,3-4-8-15,0-6 0 0,3 0 0 0,0-3 0 16,6-5 0-16,-6 0 0 0,9 0 0 0,-6-8 0 16,6-3 0-16,0-5 0 0,2-2 0 0,7-1-15 0,-3-4 3 15,-3 1 1-15,3 4-4 0,-3 2-1 0,5 3 0 16,-8 0 0-16,6 2 1 0,-3 3 0 0,0 5 0 0,0 1 0 15,-6 4 7-15,3 1 8 0,-4 2-13 0,1 1 5 16,0 2 8-16,-9-1 0 0,6 4 0 0,0 2 0 16,-9 1 0-16,3 1 0 0,-3-1 0 0,0 4 0 15,0 1 0-15,-3 2 0 16,-3-3 0-16,0-2 0 0,0 0 0 0,-3-3 0 0,0 3 0 16,-3 0 0-16,1 3 12 0,-1-6 4 0,-9-3 0 0,0 1 1 15,6 0 4-15,-6 2 1 0,0 0 0 16,-2 0 0-16,-1 1-6 0,0-1 0 0,-3-3-1 15,3 1 0-15,-2-1-7 0,5 1-8 0,-6-6 11 0,6 1-11 16,-3-6 8-16,1-3-8 0,2 0 0 0,3-5 0 16,0-5 0-16,6 0 0 0,3 0 0 15,3 0 0-15,3-3-29 16,3 0-3-16,3 3-1 0,9-6 0 0,-3-2-174 0,3-3-34 16</inkml:trace>
  <inkml:trace contextRef="#ctx0" brushRef="#br0" timeOffset="184596.26">5607 13364 460 0,'0'0'41'0,"0"0"-33"0,0 0-8 0,0 0 0 15,0 0 224-15,0 0 42 0,0 0 9 0,0 0 1 0,6 3-134 0,-6-3-27 16,0 0-6-16,3 0-1 0,-3 0-32 0,6 0-8 15,0-3 0-15,-6 3-1 0,0 0-11 0,0 0-3 16,0-3 0-16,0 3 0 0,0 0-1 0,0 0-1 16,6-2 0-16,-6 2 0 0,0 0-6 0,0 0-1 15,-3-5 0-15,3 5 0 0,-3-3-1 0,3-2-1 16,-12 2 0-16,9 0 0 0,-6 6 2 0,0-3 0 16,-3-3 0-16,0 6 0 0,-3 0 4 0,3-3 2 15,-6 5 0-15,-2-2 0 0,-1 2-26 0,0 0-4 16,-3 3-2-16,3 0 0 0,0 3 22 0,4-3 5 15,2 2 1-15,3 1 0 0,-6 2-37 0,6-3-9 16,0 4 0-16,3-1 0 0,0 0 0 0,3-2 0 16,3-1 0-16,0 4 0 0,6-4-8 0,0 1-4 15,3-1-1-15,3-2 0 0,0 0 21 0,3 0 4 0,-3 0 0 16,3-3 1-16,3 3-13 0,3-2-18 0,-1-1 4 16,1 0 1-16,0 3 13 0,0-3-12 0,0-2 12 0,0 2-12 31,-3 6-27-31,-4-3-5 0,4-5 0 0,-9-1-1 0,3 3 36 0,-3 1 9 0,3-1 0 15,-9 3 0-15,3 0 0 0,0 0 0 0,-3-8 0 0,-3 8 0 16,0 0 0-16,3 0 8 0,-9 0-8 0,3-3 11 16,-3-2-11-16,3-1 0 0,-9 1 0 0,4-1 8 15,-1-2-8-15,0 0 0 0,-9 0 0 0,3-2 8 16,0-1-8-16,3 1 12 0,-8 2-12 0,5-6 12 16,-3 1-23-16,3-3-4 0,-3 3-1 0,0-1 0 15,0-2 32-15,4-2 7 0,2 5 1 0,0-3 0 16,6 5-24-16,0-2 0 0,0 5 0 0,3 0 0 15,6 0 0-15,0 0 0 0,0 0 0 0,0 0-8 16,0 0-76-16,0 0-14 0,6 0-3 0,0 2-1 16,3 1-160-16,6-3-32 0</inkml:trace>
  <inkml:trace contextRef="#ctx0" brushRef="#br0" timeOffset="185183.67">5910 13523 2059 0,'0'0'45'0,"0"0"10"0,3-13 1 0,0 5 2 0,-3 8-46 0,3-3-12 15,3 0 0-15,0-5 0 0,3 6 35 0,0 2 5 0,-3 8 0 0,3-3 1 16,0-2-30-16,0-6-11 15,-9 0 0-15,6-5 9 0,0 1-9 0,0-1-11 0,0-3 3 0,-3 3 0 16,3 0 36-16,-4-5 7 0,4 2 1 0,-3 1 1 16,-3 2 22-16,0 0 4 0,0-3 1 0,-6 3 0 15,3 3 8-15,-2-3 1 0,-1 0 1 0,-3 0 0 16,0-2-46-16,-3 4-8 0,0 1-3 0,-3 0 0 16,-3-1 38-16,-6 6 7 0,4 0 2 0,-7 6 0 0,0-1 0 15,6 3 0-15,0 0 0 0,-3 0 0 0,1 0-52 16,-1 5-12-16,0 6 0 0,6 2 0 0,-3 3 12 0,6-1 0 15,1 4 0 1,5-3 0-16,-3 2-12 0,6-2-16 0,0 0 3 0,3-3 1 16,3 0 12-16,0 6 0 0,6-1 0 0,3-5 0 0,3-8 0 15,3-2 0-15,2-6 0 0,4 3 0 0,0-3 0 0,3-2 0 16,0-6 0-16,2-2 0 0,1-3 0 16,0 3 0-16,0-3 0 0,0-5 0 0,-4-3 0 0,-2-3 0 15,-3 1 0-15,0-3 0 0,-3 0-8 0,-3-6 8 16,-3 1-13-16,0 2 5 0,-3-3 8 0,-3 4 9 15,-3-1-1-15,0 3-8 0,-3 2 0 0,0 1 0 16,-6-1 0-16,0 0 0 0,0 4 0 16,-3 1 0-16,3 1 0 0,-6 5 0 0,6 3 0 0,-9 0 0 15,0 2 0-15,4 3 0 0,-10 3 14 0,3 2-4 16,3 0-1-16,0 3 0 0,-3 3-9 0,1-1-12 0,2 1 2 16,6 2 1-16,-6 3-2 0,9-3 0 0,0 3 0 15,3 0 0 1,6-3-98-16,0 0-20 0,6 1-4 0,3-4-765 0,3-2-153 0</inkml:trace>
  <inkml:trace contextRef="#ctx0" brushRef="#br0" timeOffset="185960.74">6637 12414 2365 0,'0'0'52'0,"0"0"10"0,0 0 2 0,0 0 4 0,0 0-55 0,0 0-13 16,0 0 0-16,0 0 0 0,0 0 49 0,0 0 7 16,0 8 2-16,-6 0 0 0,3 3-30 0,-6 2-5 15,0 5-2-15,0 4 0 0,-3 1 50 0,0 7 9 16,-3 1 3-16,0 4 0 0,-3-1-31 0,1 3-5 15,-1 3-2-15,-6 0 0 0,0 4-36 0,3-9-9 16,3 5 0-16,-8 5 0 0,2 5 0 16,-3 0 0-16,6 0 0 0,0-5 0 0,3 0 53 0,-5 6 9 15,2 2 2-15,6-3 0 0,3 0-52 0,6-8-12 16,3 1 0-16,3-4 0 0,3-7 0 0,3-3 0 16,6-8 0-16,-3-5 0 0,3 0 0 0,-3-8 0 15,6 0 0-15,2-8 0 16,1 0-48-16,3-3-13 0,3-2-3 0,-3-5 0 0,0-4 52 0,-1-2 12 0,-2-5 0 15,0 0 0 1,0-3-54-16,-6 0-8 0,3-2-2 0,0 2 0 0,0 3 52 0,-3-3 12 0,-4 3 0 0,4 0 0 16,0 2-29-1,-3 6-3-15,-3 0-1 0,0 0 0 0,0-1 33 0,0 4-8 0,-3-1 8 16,0 3 0-16,-3 3 24 0,0 2 8 0,-3 1 1 0,0 2 1 16,-3 2 2-16,0 4 1 0,0 2 0 0,-3 2 0 15,3 3 10-15,-3 1 1 0,0-1 1 0,-2 0 0 16,2 0-18-16,3 6-4 0,-6-1-1 0,3 1 0 15,3 5-8-15,0-3-2 0,0 3 0 0,3 0 0 0,0-1-16 16,3-1 0-16,3-4 0 0,0-2 0 0,0 0 0 16,3-3 0-16,3-2 0 0,-3-1 0 0,3-7 0 15,0-1 0-15,-9-2 0 0,14 0 0 16,1 0-25-16,0-5-9 0,0-3-2 0,3-2 0 16,0-9-9-16,-3 3-3 0,0-5 0 0,-1 0 0 15,1-3 22-15,0 3 4 0,-3-3 1 0,3 0 0 0,0 3 9 16,0 0 3-16,-3 5 0 0,-3 0 0 0,3 3-4 0,-4 2-1 15,-8 11 0-15,12-10 0 0,-6-1 46 0,-6 11 10 16,0 0 2-16,0 0 0 0,3-8 0 0,-3 6 1 16,0 2 0-16,-3 2 0 0,0 4-8 0,-3 2-1 15,0-3-1-15,1 3 0 0,-1 2-12 0,-3 1-3 16,3 5 0-16,0 0 0 0,0 0-28 0,3 2-7 0,0 1-1 16,0 2 0-16,3 0 16 0,0-3 0 0,0 4 0 15,0-4 0-15,3-2 0 0,0 0 0 0,3-3 0 0,3-2 0 16,0-1 16-16,0-2 7 0,2 0 1 0,1-5 0 31,-3-1-92-31,-9-2-19 0,15-2-3 0,3-3-870 0,-6-3-175 0</inkml:trace>
  <inkml:trace contextRef="#ctx0" brushRef="#br0" timeOffset="186526.76">7408 12491 979 0,'8'-16'43'0,"-5"8"9"0,3 0-41 0,-3 0-11 0,3 0 0 0,-3 3 0 16,0 0 220-16,0-1 41 0,-3 6 9 0,0 0 2 15,0 0-100-15,0 0-19 0,0 0-4 0,0 0-1 16,6 6-48-16,-3 2-9 0,-3 5-3 0,-3 5 0 16,0 1-21-16,0 5-5 15,-3 0-1-15,0 7 0 0,-3 4-11 0,-2 4-2 0,-1 1-1 0,-3 2 0 16,-3 1-17-16,-9 18-3 0,-6 10-1 0,4-2 0 15,2 0-17-15,3-11-9 0,0 0 10 0,3 0-10 0,-5-2 8 16,8-3-8-16,3 8 0 0,0-3 9 0,3-11-9 16,6-2 12-16,0-10-12 0,6-3 12 0,3-6-12 15,3-2-9-15,0-3 9 0,3-8-13 16,3 0-15-16,0-7-4 0,0-4 0 0,0-7 0 16,2 0-129-16,1-6-27 0,0 3-4 0,0-5-1036 15</inkml:trace>
  <inkml:trace contextRef="#ctx0" brushRef="#br0" timeOffset="186730.67">7056 13216 1555 0,'-6'-5'138'0,"-3"2"-110"15,0 0-28-15,1 6 0 0,-1 0 248 0,3 2 45 16,0-2 9-16,0-3 2 0,3-3-175 0,0 3-34 16,3 0-7-16,0 0-2 0,0 0-36 0,9 3-7 15,0-1-2-15,3 1 0 0,2 2-15 0,7-2-3 0,6-3-1 0,3 0 0 16,-6 2-12-16,2-2-2 0,4-5-8 0,0 3 12 15,0-1-12-15,0 0 0 16,-4 1 0-16,1-1 0 16,-3 0-53-16,0 3-17 0,0-5-3 0,-4 5-1 15,1-3-160-15,0 3-32 0,-3-2-6 0</inkml:trace>
  <inkml:trace contextRef="#ctx0" brushRef="#br0" timeOffset="187059.99">7583 13203 403 0,'-9'5'36'0,"6"0"-36"0,0 3 0 0,0 0 0 15,0 0 352-15,0 0 64 0,0-3 13 0,0 1 3 16,0-1-201-16,3 0-40 0,0 6-8 0,0-6-2 15,6 3-85-15,-3-3-16 0,0 1-4 0,0-1-1 16,3 0-15-16,0-2-4 0,3-1 0 0,0 1 0 0,0-3-23 0,0 0-5 16,-9 0 0-16,9 0-1 0,0-3-10 0,0-2-1 15,3 0-1-15,-3 0 0 0,2-3-6 0,-2 2-1 16,3-2 0-16,0 1 0 0,-3-4-8 0,0 3 8 16,0-5-8-16,0 2 8 0,-3 3-8 0,-3 0 0 15,-3-2 0-15,0-1 8 0,0 1-8 0,-3-1 8 16,-3 0-8-16,-3 1 8 0,0 2 3 0,0 3 0 15,-6 2 0-15,0 3 0 0,0 3 14 0,-2 2 3 16,-1 5 1-16,-3 6 0 0,0 0-4 0,-3 3-1 16,3 2 0-16,1-3 0 0,-1 4-8 0,3 1-1 15,0-1-1-15,3 4 0 0,3-2-14 0,3 2 11 16,3 6-11-16,3-3 10 0,3 0-10 0,3-2 0 16,6-1 0-16,0-7 0 0,3 2 0 0,6-5 0 0,-3-3 0 15,9-2 0 1,5-4-40-16,1-4-8 0,-3 0 0 0,6-6-1 15,5-5-191-15,-2-5-37 0</inkml:trace>
  <inkml:trace contextRef="#ctx0" brushRef="#br0" timeOffset="187585.89">8625 12528 288 0,'6'-5'25'0,"0"-3"-25"15,0 0 0-15,0 3 0 0,-3-1 374 0,0 4 70 0,0-1 13 0,-3 3 3 16,0 0-240-16,3 8-48 16,-6-3-9-16,3 8-3 0,-3 1-59 0,-6 4-12 0,0 6-2 0,0 5-1 15,-3 3-18-15,0 0-3 0,-3 7-1 0,3-10 0 16,-3 6-15-16,1 2-3 0,-1 3-1 0,-3 7 0 16,-3 6-20-16,0 3-4 0,0-3-1 0,-5 15 0 15,2-7-12-15,6-5-8 0,-3 2 8 0,6-5-8 16,3-3 0-16,3-5 0 0,0-5 0 0,3-6 0 15,6-5-15-15,0-5-7 0,6-3-2 0,0-7 0 16,3-12-141-16,3 1-29 0,0-3-6 0</inkml:trace>
  <inkml:trace contextRef="#ctx0" brushRef="#br0" timeOffset="187830.73">9063 12441 2977 0,'0'0'65'0,"-3"5"14"0,-6 6 2 0,0 2 3 0,0 3-67 0,-3 2-17 15,-3 6 0-15,0 5 0 0,3 0 48 0,0 6 7 16,-6-1 1-16,4 3 0 0,-1 3-34 0,0-1-6 16,0 6-2-16,-3 8 0 0,3-2-14 0,3-1 8 15,-3 5-8-15,3-2 0 0,1-8 0 0,-1 3 8 16,3 2-8-16,0-7 0 15,0-9-23-15,3-10-7 0,3 2-2 0,-3 6 0 16,3 2-104-16,0-2-22 0,0-5-4 0,0-4-1066 0</inkml:trace>
  <inkml:trace contextRef="#ctx0" brushRef="#br0" timeOffset="188044.73">8521 13195 2880 0,'-21'2'128'0,"12"1"25"0,0-3-122 0,0 3-31 0,3-1 0 0,6-2 0 16,0 0 80-16,0 0 11 0,0 0 1 0,0 0 1 16,6 0-46-16,6 0-10 0,0-2-1 0,6 2-1 15,-3-3-35-15,3 3 0 0,5 0 0 0,7 3 0 16,0-6 0-16,0 0 0 0,-4 1 0 0,-2-4 0 0,-3-1 0 0,3 1-11 16,-3 4 11-16,0 4-13 15,2-2-136-15,1 6-27 0,-3-6-6 0,-3 2-1 0</inkml:trace>
  <inkml:trace contextRef="#ctx0" brushRef="#br0" timeOffset="189047.28">9176 13346 2361 0,'0'0'210'0,"0"0"-168"16,-3 0-34-16,3 0-8 0,0 0 119 0,0 0 21 15,0 0 5-15,3-6 1 0,0 1-77 0,0 0-15 0,3-1-3 16,-1 1-1-16,1 0-39 0,3 2-11 0,-3-2 0 0,6 0 0 16,0-3 0-16,-6 5 0 0,-6 3 0 0,9-8 0 15,-3 0 0-15,-3-2-8 0,0-1 8 0,0 0-8 16,-3-2 20-16,0 0 4 0,-3 0 0 0,-3-3 1 16,0 0-1-16,-3-3-1 0,3 1 0 0,-6-1 0 15,0 1 12-15,0-1 2 0,1 6 1 0,-4 0 0 16,0 8-8-16,0-1-2 0,-3 6 0 0,-6 6 0 15,0 4-1-15,1 3-1 0,-1 3 0 0,0 5 0 16,0-2-6-16,0 2 0 0,-2 0-1 0,5 6 0 16,3-3 18-16,0-3 4 0,3 3 1 0,3-3 0 15,3 0-49-15,3 3-9 0,3-3-3 16,3 5 0-16,-3 1 27 0,6-3 0 0,3-1 0 0,3-1 0 0,0-4 0 0,6-2 0 16,6-5 0-16,0-1 0 0,0-7 0 0,2-1 0 15,1-7 0-15,0 0 0 0,3-8 0 0,-3-1 0 16,-1-1 0-16,1-4 0 0,-3 0 0 15,0 1 0-15,-3-3-10 0,0 2 10 0,-1-2-14 0,-2 3 4 16,0-1 1-16,-3 3 0 0,0-2 9 0,-3 4 0 16,0 1-9-16,0 0 9 0,-6 0 0 0,3 5 0 15,0 0 0-15,-6 8 0 0,0-5 0 0,0 5 0 16,-3 2 12-16,0 4-4 0,0-1 4 0,-3 0 1 16,-3 3 0-16,3 3 0 0,0 2-1 0,-3 3-1 15,0 0 0-15,3-3 0 0,0-3-11 16,0 4 0-16,0 4 0 0,3-2 8 0,0 3-8 15,3 2 0-15,0 3 0 0,3-6 0 0,0-2 0 0,3-3 0 16,3 0 0-16,3-2 0 0,-3-6-12 0,6-2-2 0,3-6 0 16,-3 1 0-1,2-6-13-15,1-6-2 0,3 1-1 0,-3-5 0 16,0-1-7-16,0 1-2 0,-3-1 0 0,3-2 0 16,-1 2 10-16,1 1 1 0,0 2 1 0,3-2 0 0,-3-4 18 0,-3 1 9 0,3 3-10 0,-4-1 10 15,-2 1 0-15,-3 2 0 0,3 3 0 0,-6 2 10 16,0 3 14-16,-3 3 4 0,0 2 0 0,-3 3 0 15,0 0 4-15,0 0 2 0,-9 11 0 0,3-1 0 16,-3 3-10-16,0 1-1 0,0-1-1 0,0 0 0 16,0 0-10-16,1 1-3 0,-1 2 0 0,0-3 0 15,0 3-9-15,3-3 0 0,0 3 0 0,3 0 8 16,-3-3-8-16,6 0 0 0,3 3 0 0,0-3 0 16,3-2 0-16,0-1 0 0,3 1 0 0,0-6 0 15,0 0 0-15,0-5-17 0,2 0 4 0,1-2 1 16,0-3-16-16,0-1-2 0,0-4-1 15,0-1 0-15,0 1 1 0,-3 2 0 0,0-3 0 16,3-2 0-16,0 0 15 0,-1-1 3 0,4-4 1 0,0 2 0 16,0 0 11-16,3-5 0 0,0-3 0 0,-6 8-8 15,0 3 8-15,-3 2 0 0,2 1 0 0,-2 2 0 0,0 3 0 0,-3-3 9 16,0 2-1-16,0 1-8 0,-3 5 31 0,-3 0-1 16,0 0 0-16,0 0 0 0,-12 11-2 0,0 2-1 15,0 3 0-15,-2 0 0 0,2-3 16 0,0 3 3 16,0 0 1-16,3 2 0 0,-3 1-47 0,6-4-18 15,3 1 1-15,0 0 0 0,0 0 17 0,3 3 0 16,0-3 0-16,6 2 0 0,-3-5 12 0,6 6 4 16,3-6 0-16,0-5 0 0,3 0-16 0,0-3 0 15,2 0 0-15,1-2 0 16,-6-6-37-16,3 1-11 0,3-1-1 0,0 1-1 16,0-9 16-16,-1 0 3 0,1 1 1 0,0-3 0 0,0 2 5 0,-3-2 1 0,-3 2 0 0,0-2 0 15,0-3-172 1,-6 0-35-16</inkml:trace>
  <inkml:trace contextRef="#ctx0" brushRef="#br0" timeOffset="189262.06">9036 12758 2534 0,'0'-2'225'0,"0"-4"-180"15,0 1-36-15,3-3-9 0,0-3 28 0,6 4 3 16,-3-1 1-16,5 0 0 16,1 0 25-16,3 5 6 0,0-2 1 0,0 2 0 0,0 3 0 0,3 0 0 15,-3 3 0-15,5 2 0 16,1 3-155-16,-3 0-30 0,12 10-7 16,-9-2-1125-16</inkml:trace>
  <inkml:trace contextRef="#ctx0" brushRef="#br0" timeOffset="190096.3">10396 12840 864 0,'0'0'76'0,"0"0"-60"0,0 0-16 0,0 0 0 0,0 0 240 0,0 0 46 16,0 0 9-16,0 0 1 0,0 0-104 0,3-2-20 16,3 2-5-16,3-3-1 0,-3-2-73 0,6 2-14 15,0 0-3-15,3-2-1 0,-4-3-31 0,10 0-7 16,0-2-1-16,3-4 0 0,-3-1-36 0,0-1-15 16,2-6 1-16,1-1 0 0,0-4 36 0,3-2 7 15,0 0 2-15,-7 0 0 0,1 2-22 0,-3 4-9 16,0 1 8-16,-3 1-8 0,0 0 0 0,-6 3 0 15,-3-1 0-15,0 1 0 0,-6-1 12 0,0-2-2 16,-6-3-1-16,0 0 0 0,0 0-1 0,-6-2 0 16,-3-3 0-16,-3 2 0 0,-3 4 17 0,0 7 3 15,1 2 1-15,-4 7 0 0,-3 7 4 0,3 5 1 16,-3 5 0-16,-5 9 0 0,-4 5-10 0,6-3-1 16,-6 5-1-16,7 3 0 0,-1 3-8 0,3 5-2 0,-3 6 0 15,4 2 0-15,2 2-12 0,-6 19 8 0,6 1-8 16,9-17 0-16,0 3 0 15,3 2 0-15,1-2 0 0,5 5 0 0,-3 1 0 0,3 1 0 0,-3-1 0 16,3 23 0-16,0-6 0 0,-3-4 8 0,3 5-8 0,0 2 0 16,-3-13 0-16,0-5 0 0,3-5 0 0,-3 2 0 15,-3-5 0-15,3 2 0 0,1 1 0 0,2-3 0 16,-3-6 0-16,3-4-8 0,-3-6 8 0,3-3-13 16,0-5-7-16,0-5-2 0,3-5 0 0,-3-4 0 15,3-4 0-15,0 2 0 0,0-5 0 0,-3-3 0 16,0-5 22-16,-3-2 0 0,3-4-9 0,-3-1 9 15,0-4 0-15,1-2 0 0,2 0 0 0,0-3 0 0,-3-6 0 16,3 1 0-16,0-3 0 0,0-5 0 0,0 0 15 0,0 0-3 16,3 0-1-16,-3 0 0 0,3 3 1 0,0-1 1 15,0 9 0-15,3-4 0 0,0 6-5 0,3 1-8 16,0 1 11-16,3-1-11 0,0 1 0 0,0 1 0 16,6-3 0-16,0 0 0 0,3 3 0 0,2 0 0 15,1-3 0-15,3 0 0 0,0-2 0 0,0-1 0 16,-3 1 0-16,2-1-9 0,1 0-9 0,-9 9-2 15,3-3 0-15,0 2 0 16,0 3-81-16,0-5-17 0,3 0-3 0,-4-1-1 16,4-4-96-16,-3 2-19 0,3 0-4 0</inkml:trace>
  <inkml:trace contextRef="#ctx0" brushRef="#br0" timeOffset="190283.44">10551 13158 2278 0,'3'-13'101'0,"-3"13"21"0,0 0-98 0,0 0-24 0,0 0 0 0,0 0 0 16,0 0 133-16,0 0 22 0,6 0 4 0,-6 0 1 15,0 0-73-15,6 5-15 0,-3 0-2 0,-3 3-1 16,0 0-30-16,0 3-7 0,0 2 0 0,-3 0-1 16,-3 6-17-16,3-4-3 0,-6 1-1 0,3 0 0 15,0-3-10-15,0-2 0 0,3-3 0 0,-3 2 0 16,3 4-44-16,3-6-13 0,0-8-3 0,0 0-1 16,0 0-122-16,0 0-24 15,0 0-5-15</inkml:trace>
  <inkml:trace contextRef="#ctx0" brushRef="#br0" timeOffset="190451.95">10691 12885 748 0,'0'0'67'0,"-6"3"-54"0,0-3-13 0,0 3 0 16,3 2 374-16,-3 0 72 0,3 0 14 0,0 3 4 0,0 0-340 0,0 3-67 15,3-3-13-15,6 5-4 16,-3 0-166-16,3 0-34 0,9 14-6 0,-9-11-2 0</inkml:trace>
  <inkml:trace contextRef="#ctx0" brushRef="#br0" timeOffset="191033.39">10837 13306 1497 0,'0'0'66'0,"-3"8"14"0,0 0-64 0,0-3-16 15,3 0 0-15,0-5 0 0,0 0 256 0,0 0 47 0,6 3 9 0,0 0 3 16,-1-3-211-16,4-3-41 0,3 0-9 0,0-2-2 15,0 5-32-15,-3-8-6 0,0 3-2 0,0-6 0 16,0 1-12-16,0-4 9 0,0 4-9 0,-6-1 8 16,3-7-8-16,-3 2 0 0,-3-3 0 0,3 1 8 15,-3-6 18-15,-3 0 3 0,0 0 1 0,0 1 0 16,0 1 13-16,0 4 2 0,-6 5 1 0,0-1 0 16,0 9-1-16,-3 3 0 0,-3 4 0 0,0 6 0 15,0 3-18-15,-3 2-4 0,4 5-1 0,-1 4 0 16,0-1-10-16,0 0-3 0,-3 0 0 0,6 0 0 15,0-2-9-15,0 5 0 0,3-3 0 0,1 3 0 16,2-1 0-16,0 4 0 0,3-3 0 16,0 2 0-16,3-2 0 0,0 2 0 0,6 3 0 0,0 3 0 15,0-3 0-15,2 8 0 0,7-8 0 0,-3-5 0 0,-3 0 0 16,0-3-14-16,3-2 3 0,0 2 1 16,0-5-13-16,-3 0-2 0,0-3-1 15,-3 0 0-15,3 0 6 0,-6 3 0 0,0 0 1 0,-1 0 0 0,-2 5 3 16,0 0 0-16,0 3 0 0,0 0 0 0,-2 0 16 0,-4 5-10 15,0 0 10-15,-3 11-8 0,0-1-5 0,3-4-1 16,-3-1 0-16,3-7 0 16,0-1 24-16,-3 1 5 0,3-1 1 0,-3 3 0 0,0 3-16 15,0 0 0-15,-3 5 0 0,0 8 0 0,-2-8 0 0,2-6 0 16,0 1 0-16,3-3 0 0,0-2 10 0,-3-6-10 16,0-5 10-16,0 0-10 0,0-6 40 0,0-4 1 0,12-6 1 15,-12 0 0-15,-2-3-24 0,-1-5-5 0,3-5-1 16,-3-8 0-16,3-6 1 0,0-7 0 0,0-9 0 0,3-4 0 15,0-1-13-15,6 6 0 0,3 2 8 0,3 3-8 16,0-3 0-16,3 1 0 0,0-1 0 0,6-5 0 16,-3 3 0-16,3 2 0 0,0 0 0 0,3 3 0 15,0 6 0-15,-3 4 0 0,-1 1 0 0,4 2 0 16,0 0-37-16,3 3-11 16,0-3-1-16,0 0-1 0,6 3-95 15,-7 0-19-15</inkml:trace>
  <inkml:trace contextRef="#ctx0" brushRef="#br0" timeOffset="191806.21">11337 12724 1987 0,'3'-3'44'0,"0"3"8"0,0 0 3 0,2 3 1 0,4-1-45 16,0-2-11-16,0 0 0 0,0-2 0 0,3-3 76 0,3-1 14 0,0-7 2 0,3-3 1 16,-3-2-38-16,2-4-8 0,4-1-2 0,0-4 0 15,3 1 1-15,0-1 0 0,0 3 0 0,-4 1 0 16,1 1-37-16,0 1-9 0,-3 0 0 0,-3 0 0 16,-3 0-12-16,-3 2-4 0,-3 1 0 0,-3-3-1 15,0-3 27-15,-6 0 6 0,-3-2 0 0,-3-1 1 16,0 1 38-16,0 4 7 0,-6 4 2 0,0 2 0 15,-6 5-20-15,0 6-3 0,1 5-1 0,-1 8 0 16,0 3 0-16,0-1-1 0,3 6 0 0,-6 5 0 16,1 0 8-16,-4 3 1 0,-3 5 1 0,0 0 0 0,3 9-39 15,-5 9-10-15,2 1 0 0,9-9 0 16,3 4-15-16,3-1-5 0,-2 3 0 0,5-3-1 16,0 1 33-16,0-4 8 0,0-1 0 0,3 9 1 0,0-2-21 0,3-5 0 15,3 2 0-15,-3 0 0 0,3-2 0 0,3-8 0 16,0 0 0-16,3-6 0 0,-3-2-8 0,6-6-7 15,0-2-1-15,3-2 0 0,0-7 16 0,3-4 0 16,0-6 0-16,3-2 0 0,-3-3 15 0,-1-2-1 16,7-4 0-16,3-1 0 0,3-7-14 0,3 1 0 15,-3-3 0-15,2 1 0 16,-2 1-40-16,-6 9-10 0,0 8-2 0,0 0-1 16,-3-3 9-16,0 2 1 0,-1-2 1 0,-5 1 0 15,0 7 7-15,-3 0 2 0,-3 5 0 0,3 3 0 0,-6 5 33 0,0-2 0 16,-3 4 0-16,0-1 0 0,0-1 0 0,-3 0 0 0,0 6 0 0,-3-6 0 15,3 0 41-15,0 0 15 0,-2 1 4 0,2-1 0 16,-3 0-45-16,3 0-15 0,0 3 9 16,3-3-9-16,0-2 56 0,0-3 7 0,3 0 1 0,0 0 0 15,3 2-52-15,0 1-12 0,3-6 0 0,0 3 0 16,3-3 0-16,0-5 0 0,2-2 0 0,1-1 0 16,0 3-48-1,3 0-13-15,0 0-3 0,0 0 0 0,0-8-51 16,0 3-10-16,0 5-3 0,-1-3-1126 0</inkml:trace>
  <inkml:trace contextRef="#ctx0" brushRef="#br0" timeOffset="192329.71">11849 13015 2016 0,'-6'42'179'0,"3"-29"-143"16,0-2-36-16,3 0 0 0,-3-3 145 0,3-1 23 15,0-7 4-15,3 6 0 0,3-1-78 0,-3-2-16 16,6-1-3-16,-4-2-1 0,4-2-51 0,0-1-11 15,3 0-1-15,0-5-1 0,0 1-22 0,-3-4-4 16,3 0 0-16,-3-2-1 0,0 0 33 0,0-3 6 16,0 3 2-16,0-3 0 0,-1-3-39 0,-2 4-7 15,0 4-2-15,-3-2 0 0,-3-1 47 0,0 1 9 16,-3 3 1-16,-3-1 1 0,0 3-3 0,-2 0-1 16,-1 3 0-16,0 0 0 0,-3-1-30 0,0 6 0 15,-3 0 0-15,0 3 0 0,-3 2 56 0,-3 3 6 0,4 3 1 16,-4 5 0-16,0 5-50 0,3 3-13 0,0 5 0 15,6 0 0-15,0 5 0 0,3-5 0 0,3 0 0 0,1-5 0 16,2 0 30-16,6-5 1 0,-1-1 0 0,1-2 0 16,6 5-31-16,3-8 0 0,0-2 0 0,6-3 0 15,0-3 0-15,-3-2 0 0,3-3 0 0,0-3 0 16,2 6-24-16,-2-8-4 0,0-6 0 16,3 0-1-16,-3 1-28 15,9-3-6-15,-4-6-1 0,-5 3 0 0,3-2 30 0,0-3 6 0,0-3 0 0,0 0 1 16,-7-3-9-1,1 4-1-15,3 1-1 0,3-7 0 0,-3 6 38 0,-3 4 0 16,-3 3 0-16,-3 6 0 0,0-1 20 0,-3 6 8 16,-6 5 1-16,0 0 1 0,0 0 24 0,0 0 5 0,-9 10 1 0,0 3 0 15,0 6-20-15,0 5-4 0,6 2-1 0,0 1 0 0,-6-1-26 0,3 1-9 16,3-1 0-16,0-5 9 0,3-2 3 0,0-3 1 16,0 2 0-16,0 1 0 0,-3-6-13 0,6-5-18 15,3 0 4-15,0-6 1 0,0 1 13 0,3-3 0 16,0-3 0-16,3 1 0 15,3-3-108-15,-4-1-15 0,4-4-3 0,-6-4-786 16,3-4-158-16</inkml:trace>
  <inkml:trace contextRef="#ctx0" brushRef="#br0" timeOffset="192629.26">12703 12068 2649 0,'-3'-14'58'0,"0"9"12"0,0 0 2 0,3 0 4 0,-3-1-61 0,0 1-15 16,3 0 0-16,-3 2 0 0,3-2 105 0,0 5 19 16,0 0 3-16,0 0 1 0,-3 5-103 0,0 8-25 0,0 6 0 0,0 5 0 15,-3 5 56-15,-3 5 7 0,3 6 1 0,0-1 0 16,-3 4-52-16,0-4-12 0,1 1 0 0,-4 8 0 16,-3 5 8-16,0 2-8 0,0 9 11 0,-3-3-11 15,6-3 19-15,-3-5-3 0,3-3-1 0,0-2 0 16,1 2 22-16,2-2 5 0,3 4 1 0,0-1 0 15,-3-9-35-15,3-5-8 0,3-2 0 0,3-6 0 16,0-3-49-16,0-5-12 0,0-5-3 0,0 0 0 16,3-3 0-16,0-5 0 0,-3-8 0 0,0 0 0 15,0 0-102-15,0 0-21 0,3-5-4 16,0-3-615-16,0-3-123 0</inkml:trace>
  <inkml:trace contextRef="#ctx0" brushRef="#br0" timeOffset="192816.76">12435 12996 1306 0,'-6'-13'58'0,"3"8"12"0,0-6-56 0,0 3-14 16,0 3 0-16,0 0 0 0,0-1 170 0,-3 4 31 15,3-1 7-15,0 0 0 0,0 1-43 0,0-1-9 16,0 1-1-16,3 2-1 0,0 0-37 0,0 0-7 16,0 0-2-16,0 0 0 0,0 0-33 0,6 0-7 15,3-3-2-15,0 3 0 0,-3 3-20 0,6-6-4 16,-3 0-1-16,3 1 0 0,0-4 8 0,6 6 2 16,-1 0 0-16,1-2 0 0,0-1-41 0,0-2-10 15,-3 2 0-15,3 0 0 0,-3-2 0 0,0 3 0 0,-1-1 0 16,1 3 0-1,-3-5-83-15,-3 2-18 0,0 0-4 0,0 1-1376 0</inkml:trace>
  <inkml:trace contextRef="#ctx0" brushRef="#br0" timeOffset="192998.27">12301 12581 2649 0,'-9'16'117'0,"6"-16"25"0,0-11-114 0,0 6-28 0,3 5 0 0,0 0 0 16,0 0 108-16,9-8 16 0,3-8 4 0,3 6 0 16,-3 7-103-16,3 0-25 0,0-7 0 0,-4 2 0 15,-2 5 0-15,3 3 0 0,-3 5 0 0,0-7-1377 16</inkml:trace>
  <inkml:trace contextRef="#ctx0" brushRef="#br0" timeOffset="194330.75">13620 12771 1926 0,'0'0'42'0,"0"0"9"0,0 0 1 0,0-5 3 0,3 0-44 0,-3 2-11 15,3-2 0-15,-3 0 0 0,3 2 112 0,-3-2 20 16,3-1 4-16,0 1 0 0,2 0-6 0,1 0-2 15,-3-1 0-15,6 1 0 0,-3-3-102 0,0 0-26 16,6-3 0-16,-3-2 0 0,3 0 0 0,3-3 0 16,-3-2 0-16,6-1 0 0,-3-2 0 0,2 2 0 15,-2 1 0-15,3-3 0 0,-6 2 0 0,3 1 0 16,0 2 0-16,0-3 0 0,-3 3 0 0,-1-2 0 16,-2-3 0-16,0 0 0 0,-3-1 0 0,-3-1 0 15,0-7 0-15,0 1 0 0,-6-2 0 0,3 9 0 16,-3 1 0-16,0 5 0 0,0-2 28 0,-3-1 1 15,0 6 0-15,-3 0 0 0,1 5-10 0,-4 3-3 16,-3 2 0-16,0 6 0 0,-3 5 16 0,3 5 2 16,-3 0 1-16,-3 8 0 0,-2 3-23 0,-1 3-4 15,0 2 0-15,-3 5-8 0,0 0 40 0,1 6 0 16,-4 5 1-16,3 3 0 0,3 2-33 0,3 0-8 0,1 3 0 0,-1 8 0 16,3-8 0-16,0-3 0 0,0 3 0 15,3-3 0-15,0-7 0 0,6-12 12 16,1 7-12-16,-1-1 12 0,0 5-12 0,0-2 0 0,3-3 0 0,0-6 0 15,3-2 0-15,-3 6 8 0,3-6-8 0,3-8 0 16,-3-2 0-16,6-3 8 0,-3-3-8 0,3-3 0 0,-3-10 0 16,9 3 0-16,-3-3 8 0,3-3-8 15,0-10 0-15,3 3 0 0,-1-4 0 0,4-2 0 0,3-5 0 16,-3-3 0-16,3 1 0 0,0-6 0 16,3-3 0-16,-1 0-17 0,4-2 4 0,3-1 1 15,-3 6 12-15,0 3 10 0,0 5-2 0,-4 7 0 0,-2 4-8 16,-3 2 0-16,-3 2 0 0,0 4-11 0,-3 2 11 15,0 2-8-15,-3 1 8 0,0 5-8 0,-3 0 8 16,0 3 0-16,-3 4 0 0,0 1 0 0,-3 0 0 0,3 5 0 16,-3-2 0-16,0 2 0 0,0 0 0 0,-3 0 0 15,3 1 0-15,-3-4 0 0,3 3 0 0,-3-5 0 16,3 0 0-16,0-3 8 0,0 3 0 0,0 0 0 16,3 0 0-16,0-3 0 0,3-2-8 0,0-3 8 15,0 0-8-15,3-1 8 0,3-1-8 0,0-1 0 16,3-5 0-16,0 0 0 0,-1 0 0 0,4 0-18 15,0-8 3-15,3 0-984 16,0 0-197-16</inkml:trace>
  <inkml:trace contextRef="#ctx0" brushRef="#br0" timeOffset="194835.01">14099 13242 1947 0,'0'0'43'0,"0"0"9"0,6 11 1 0,-3-3 2 0,-3-8-44 0,0 8-11 0,0-8 0 0,3 8 0 16,0 0 112-16,-3 0 20 0,0 0 4 0,0 5 0 0,0 0-62 0,0 0-13 15,0 6-2-15,-3 7-1 0,0 3 5 0,0 3 1 16,-3 5 0-16,0 0 0 0,0 0 0 0,0-5 0 15,0 0 0-15,-3 0 0 0,3-1-52 0,-3-2-12 16,3 0 0-16,-3 3 0 0,0 3 0 0,3 4 0 16,-2 4 0-16,-4-1 0 0,3-5 0 0,0-3 0 15,0-2 0-15,3-5 0 0,-3 2 36 0,6-5 4 16,0-1 0-16,0-4 1 0,-3-1-14 0,3-2-3 16,-3 3-1-16,-3-3 0 0,3-3-23 0,-3 0 0 15,3-2 0-15,0-3 0 0,0 2 28 0,-2-4 0 16,2-1 1-16,-3 0 0 0,3-8-9 0,-3 1-1 15,3-3-1-15,-3-3 0 0,0-3-4 0,3 0-1 16,0 3 0-16,-3-5 0 0,3-3 0 0,3-2 0 16,0 2 0-16,0-3 0 0,0 1 0 0,0 2 0 0,3-2 0 0,0-6 0 15,0 0-3-15,3-3-1 0,0 1 0 16,0-3 0-16,3 0-9 0,3 0 0 0,0 2 0 0,3-2 0 16,0 3 0-16,0 2 0 0,0-3 0 0,3 6 0 15,-1 3 0-15,1-1 0 0,-3-2 0 0,3-3 7 16,0-2-7-16,0 2 0 0,0-3 0 0,0-2 0 15,0 0-60-15,2 0-12 16,-5 0-3-16,3 0-972 0,0 2-194 0</inkml:trace>
  <inkml:trace contextRef="#ctx0" brushRef="#br0" timeOffset="195017.52">14206 12824 2746 0,'0'0'122'0,"0"0"25"0,-3-5-118 0,0 0-29 16,0-3 0-16,3 3 0 0,0 5 100 0,0-6 13 16,0 1 3-16,0 0 1 0,3-1-74 0,-3 6-15 15,0 0-4-15,0 0 0 0,0 0-24 0,0 0 0 16,6 3 0-16,-3 0 0 16,-3-3-140-16,0 0-32 0</inkml:trace>
  <inkml:trace contextRef="#ctx0" brushRef="#br0" timeOffset="195548.91">14906 12930 1440 0,'0'0'64'0,"0"0"12"0,0 5-60 0,2-5-16 15,1-5 0-15,0 3 0 0,0 4 250 0,3-2 47 16,0-5 10-16,3 2 1 0,0 3-169 0,3 0-35 15,3 0-6-15,-3 0-2 0,6-2-32 0,-6-1-6 16,0 0-2-16,2 3 0 0,1-2-24 0,3-1-4 16,-3 0-2-16,0 1 0 0,0-1-15 0,6 0-3 0,-3-2-8 0,2 3 12 15,-5-1-12-15,3 0 0 0,-3 3 8 0,-3 0-8 16,0 0 0-16,-3 0 0 0,0 0 0 0,-3 3 0 31,-6-3-37-31,6 3-11 0,-3 2-1 0,0 0-1 16,-1 0-202-16,1 3-40 0</inkml:trace>
  <inkml:trace contextRef="#ctx0" brushRef="#br0" timeOffset="195815.78">14861 13134 1267 0,'0'0'112'0,"0"0"-89"0,0 0-23 0,0 0 0 0,6-3 209 16,0-2 38-16,3 0 7 0,0-1 2 0,0 1-52 0,-1-3-9 16,1 0-3-16,6 3 0 0,0-3-99 0,3 3-20 15,-3-1-4-15,6 1-1 0,-3 0-6 0,-1 2-2 16,1-2 0-16,-3 5 0 0,0 0-48 0,0 0-12 16,-3 0 0-16,3 0 0 0,-3 0 0 0,0 3-16 15,-1-1 3-15,-2-2 1 0,3 3 12 0,-3-3-12 16,0 2 12-16,0 1-12 15,0-6-143-15,-3 3-28 0,3-2-5 0</inkml:trace>
  <inkml:trace contextRef="#ctx0" brushRef="#br0" timeOffset="196124.34">14763 12935 2178 0,'0'0'96'0,"0"0"20"16,0 11-92-16,0-11-24 0,0 0 0 0,0 0 0 0,0 0 117 0,0 0 19 15,0 0 4-15,0 0 1 0,0 0-76 0,0 0-15 16,0 0-3-16,0 0-1 0,0 0-30 0,0 0-5 16,0 0-2-16,0 0 0 0,0 0-9 0,0 0 0 15,0 0 0-15,0 0-854 16,0 0-170-16</inkml:trace>
  <inkml:trace contextRef="#ctx0" brushRef="#br0" timeOffset="196328.01">14658 13234 2188 0,'0'0'195'0,"0"0"-156"0,0 0-31 0,0 0-8 16,0 0 148-16,0 0 28 16,0 0 5-16,0 0 2 0,0 0-95 0,0 0-18 0,0 6-4 0,0-6-1 15,0 0-44-15,0 0-9 0,3 8-1 0,-3-6-1 16,0-2-10-16,3 6-11 0,0-1 3 0,0 3-912 15,-3-8-181-15</inkml:trace>
  <inkml:trace contextRef="#ctx0" brushRef="#br0" timeOffset="197384.28">16200 12674 1670 0,'0'0'148'0,"0"0"-118"15,0 0-30-15,0 0 0 0,0 0 172 0,0 0 29 16,-6 0 6-16,3 2 1 0,-6 3-116 0,1 6-22 16,-1 2-5-16,3 8-1 0,-3-2 16 0,3-3 2 15,0 2 1-15,-3 4 0 0,0 1-36 0,0 4-7 16,0 5-2-16,0-1 0 0,-3 9-16 0,0 8-3 15,0-3-1-15,1-3 0 0,-1-5-8 0,0-5-2 16,3-1 0-16,0-4 0 0,3-3-8 0,-3-3 0 16,6-8 0-16,0 0 0 0,0-2-11 0,3-3-7 15,0 0-2-15,0-8 0 16,0 0-90-16,0 0-18 0,0 0-4 0,9-5-710 16,-3-1-142-16</inkml:trace>
  <inkml:trace contextRef="#ctx0" brushRef="#br0" timeOffset="197776.37">16236 12420 1728 0,'0'0'153'0,"0"0"-122"0,0 0-31 0,0 0 0 15,0 0 160-15,0 0 25 0,0-3 6 0,0 3 1 16,0 0-40-16,0 0-8 0,0 0-2 0,3-5 0 16,3 2-84-16,0 0-17 0,3 1-3 0,3-1-1 15,3 0-19-15,2 3-4 0,1-5-1 0,3 2 0 16,0-2-13-16,0 0 0 0,3 0 8 0,-1-3-8 15,-2 2 0-15,0 1 0 0,0 0 8 0,3-1-8 0,-6 1 0 0,2 0 0 16,4 2 0-16,-6 1 0 0,0 2 0 0,-3 0 0 16,3 2 0-16,-6 1 0 15,-3 2 0-15,0 3 0 0,-4 0 0 0,1 3-10 0,0-1 10 16,-3 3 0-16,-3 3 8 0,-3 5-8 0,-3 3 0 16,-2 3 0-16,-4 2 0 0,0 0-8 0,0 3 19 15,-3 2 4-15,3 1 1 0,-3 2 0 0,-3 0-8 0,3 2 0 16,0 1-8-16,1-3 12 0,-1-8-12 0,0 3 11 15,3 5-11-15,-3 8 10 16,3 5-10-16,-3-2 0 0,3-6 0 0,3-13 8 16,-2 0-8-16,5 0 0 0,-3 1 0 15,3-4 0-15,0 0-20 0,0 1-8 0,3-3-3 0,0 2 0 16,3-5-117-16,0-5-24 0,0 0-5 16</inkml:trace>
  <inkml:trace contextRef="#ctx0" brushRef="#br0" timeOffset="197985.22">16105 13073 2304 0,'-15'-24'102'0,"9"16"21"0,3 6-99 0,-3-1-24 0,0 3 0 0,0 3 0 16,0-3 133-16,6 0 22 0,0 0 4 0,0 0 1 16,0 0-77-16,9-3-15 0,3 0-4 0,3 1 0 15,3-4-64-15,6-1 0 0,6-1-16 0,-4 0 4 16,4 0 12-16,3 0 16 0,0 0-3 0,2 3-1 15,-2-1-12-15,-9 1 0 0,0 2 0 0,0 1 0 16,-1-4-108-16,1 4-24 0,0-4-4 0,-3 9-2 16,0 0-86-16,5-3-18 15,1 2-3-15</inkml:trace>
  <inkml:trace contextRef="#ctx0" brushRef="#br0" timeOffset="198340.29">16733 12959 288 0,'0'0'12'0,"0"0"4"0,9 6-16 15,-6-4 0-15,-3-2 0 0,3 6 0 0,3-1 418 0,-3 0 81 16,-9 0 16-16,6-5 3 0,0 0-305 0,-3 3-61 15,0 10-12-15,-3-2-2 0,0-6-25 0,0 3-5 16,0 5 0-16,-6 3-1 0,-3 3-39 0,1-1-7 16,5-5-1-16,-3 3-1 0,0 8-25 0,3-5-5 15,3-3-1-15,3-3 0 0,0-5-17 0,3-8-11 16,3 8 12-16,3 0-12 0,0 2 0 0,3-7 0 16,3-1 0-16,0-2 0 0,-1-2 0 0,4-3 0 15,0-1 0-15,0-2 0 16,6-2-29-16,0-4-3 0,3 1-1 0,-7-5 0 15,4 2-10-15,-3-3-1 0,0 1-1 0,-3 2 0 0,0-3 26 0,-3 4 6 0,3-1 1 0,-6 0 0 16,-1 5 12-16,1-2 0 0,3 5 0 0,-6 3 0 16,3-1 8-16,-9 6 5 0,0 0 1 0,6-2 0 15,0 4 19-15,-3 1 4 0,0 2 1 0,-3 3 0 16,0 3-6-16,0 2 0 0,-3 6-1 0,3-1 0 16,-3 3-13-16,-3-2-2 0,3 2-1 0,0 0 0 15,-3-2-6-15,3-1-1 0,3 1 0 0,-3-1 0 16,0-2-8-16,3-3 0 0,3 1 0 0,-3-1 8 15,3-5-8-15,0 0 0 0,0 0 0 0,3 0 0 16,0-6-69-16,0 4-16 0,3-1-3 0,0-3-1345 16</inkml:trace>
  <inkml:trace contextRef="#ctx0" brushRef="#br0" timeOffset="198968.24">17266 12928 2649 0,'0'0'58'0,"0"0"12"0,0 0 2 0,9 0 4 0,-3-6-61 0,0 1-15 0,6 2 0 0,-3 1 0 16,2-4 54-16,1 4 8 0,0-1 2 0,3-2 0 0,0 2-10 0,-3 1-2 15,0-1 0-15,3 0 0 0,0 1-31 0,-3 2-6 16,-1-3-2-16,1 0 0 0,3 3-13 0,0 3 0 16,0-3 8-16,-6 3-8 0,3-1 0 0,-6 1 0 15,0 2 0-15,0 0 0 0,-6-5 8 0,-3 8-8 16,0 3 0-16,-3 0 0 0,-3 2 11 0,-3 3-11 15,3 0 12-15,-3 5-12 0,-3-3 18 0,0 3-3 16,3 3-1-16,-2-3 0 0,-7 3 4 0,3-3 1 16,-3-2 0-16,3 2 0 0,0-2-6 0,-3-4-1 15,-2 4 0-15,5-6 0 0,6 3-1 0,0-5-1 16,-3-1 0-16,9 1 0 0,3-1-10 0,3-4 0 16,3 2 9-16,3 0-9 0,0-3 0 0,6-3 0 15,6 1 0-15,0 0 0 0,0-3 0 0,2-3 0 16,1 0 0-16,0 1 0 15,0-6-51-15,0 3-14 0,0-3-3 0,2 0-1 16,-2 2-151-16,-3-1-29 0</inkml:trace>
  <inkml:trace contextRef="#ctx0" brushRef="#br0" timeOffset="199500.16">17787 13216 1036 0,'0'0'92'16,"0"0"-73"-16,0 0-19 0,0 0 0 0,0 0 309 0,0 0 59 0,0 0 11 0,9 0 2 16,-3-5-217-16,3-3-43 0,0-3-9 0,-1-2-1 15,1 2-62-15,3 1-12 0,0 2-2 0,-3 0-1 0,3-3-22 0,-3-2-4 16,0-5 0-16,3-1-8 0,-6 0 8 0,3 4-8 16,-3 7 0-16,0 2 0 0,-6-4 8 0,3-6-8 15,0 0 9-15,-3 0-9 0,-6 6 0 0,3 4 8 16,-3-2-8-16,0-2 0 0,0-3 20 0,-3 5 0 15,0 0 1-15,-3 0 0 0,3 2 16 0,-9 4 3 16,-3 2 1-16,-2 2 0 0,-4 1-7 0,3 5-2 16,-3 3 0-16,0 4 0 0,-2 1-10 0,8 6-2 15,6 1-1-15,3 4 0 0,0-1-19 0,0 1 10 16,3-1-10-16,0-2 8 0,9 0-8 0,0-6 0 0,-3-2 0 16,9-3 0-16,6-2 0 0,-6 0 0 0,0-1 0 15,3-2 0-15,6-3 0 0,6-2 0 0,0 0 0 16,2-3 0-16,1-3-9 0,-3-2-1 0,3-6 0 0,-3 1 0 15,0-4-6-15,-4 1 0 0,1-3-1 16,-3 0 0-16,0-2 7 0,-3-3 2 0,3 0 0 16,-6-1 0-16,0 1 8 0,0 3 0 0,-3-1 0 0,0 3 0 15,-3 3 0-15,-3 2 0 0,2 4 0 16,-2 1 0-16,0 6 14 0,0 0 2 0,0 0 0 16,-5 8 0-16,-1 3 4 0,0 7 0 0,0 3 1 0,0 1 0 15,3 1-8-15,0 1-1 0,0 0-1 0,0 0 0 16,0-3-11-16,3-5 0 0,0 0 0 0,0-3 8 15,3 0-8-15,0-2 0 0,3-3 0 0,0 0 0 16,3-3 0-16,0 0-9 0,-1-5 0 0,4-2 0 16,-3-1-91-1,3-2-17-15,3-3-4 0,0 2-1280 0</inkml:trace>
  <inkml:trace contextRef="#ctx0" brushRef="#br0" timeOffset="200069.77">18457 12499 2707 0,'0'0'240'0,"-6"0"-192"15,-3-3-38-15,3 3-10 0,3 0 73 0,3 0 13 16,-3 8 2-16,6-2 1 16,-3-6-38-16,6 0-8 0,3 0-2 0,3-3 0 0,2 0-31 0,4 3-10 0,0-5 0 0,3 2 0 15,3-2 8-15,-3-3-8 0,2 0 0 0,-2 0 0 16,3 0 0-16,-6 0 0 0,0-2 0 0,0 2 0 15,-3-3 10-15,-4 1-10 0,1-4 8 0,-3 1-8 16,0 0 21-16,-3 0-1 0,0-1 0 0,-3 1 0 16,0 0-6-16,0-6-2 0,-3 1 0 0,-3-1 0 15,0-2-4-15,0 0-8 0,0-3 11 0,-6 0-11 16,0 3 0-16,-3 0 0 0,-3 8 0 0,1 5 0 16,-4 8-8-16,0 3-3 0,-3 2 0 0,-3 6 0 15,-3 4 36-15,1 7 7 0,-7-1 2 0,-9 16 0 16,7 2-7-16,2-2-2 0,0 3 0 0,0 3 0 15,7 1-9-15,2 7-1 0,0 10-1 0,3 2 0 16,-3-5-14-16,9-5 0 0,-3 0 8 0,4-5-8 16,5-11 0-16,3 3 0 0,0 10 0 0,6-3 0 15,3-2 0-15,0-8 0 0,3-5-9 0,0-8 9 16,3-5-24-16,-1-1 0 0,1-5 1 0,3 0 0 0,-3-2 3 16,3-6 0-16,0-2 0 0,6-3 0 15,0-5 8-15,-6-3 3 0,3 2 0 0,-4-4 0 0,1-1 9 0,0 1-8 16,0-1 8-16,-3 1-8 0,0 2 8 0,0 2 0 15,0 4 0-15,-9 2 0 0,9 5 0 0,-3 0 0 16,-3 6 0-16,0-1-8 0,0 6 8 0,-3-2 9 16,-3-1-1-16,3-3-8 0,3 4 13 0,-3-4-4 15,3 3-1-15,0 3 0 0,3 0-8 0,0-5 0 16,0-3 0-16,2 0 8 0,1-3-8 0,3 3 0 16,0-6 0-16,0-4 0 0,0-3 0 0,3 2 0 15,3-2 0-15,0-3-11 16,-1-11-106-16,4 3-22 0,-3 0-4 0,3 1-1 15,-3-7-146-15,0-1-30 0</inkml:trace>
  <inkml:trace contextRef="#ctx0" brushRef="#br0" timeOffset="200323.66">19201 12139 2833 0,'-6'-3'62'0,"0"1"13"0,-3-1 2 0,0 6 3 0,0 2-64 0,-3 0-16 0,0 3 0 0,-3 0 0 16,0 3 116-16,-2 5 20 0,-1 5 4 0,6 3 1 15,-6 5-113-15,3 3-28 0,0 2 0 0,-3 6 0 16,0-1 42-16,1 4 2 0,-1 2 1 0,0 8 0 16,0 5-26-16,3-11-6 15,0 1-1-15,3-3 0 0,-3 0-4 0,4 3 0 0,2 2-8 0,0 0 12 0,0-2-12 16,3 7 0-16,-3-7 0 0,6-6 0 0,3-5 0 16,0-2 0-16,3-9 0 0,0-5 0 0,0 1 0 0,3-7 0 15,0-1 0-15,0-1 0 0,0-8 0 0,0 0 0 16,3-2 0-16,-4-3 0 15,4 5-100-15,3-5-22 0,-3-5-5 16,3 0-854-16,0-3-171 0</inkml:trace>
  <inkml:trace contextRef="#ctx0" brushRef="#br0" timeOffset="201842.62">19549 13232 345 0,'0'0'31'0,"0"0"-31"0,0 0 0 0,0 0 0 15,0 0 416-15,0 0 76 0,0 0 16 0,0 0 4 16,0 0-284-16,0 0-56 0,0 0-11 0,0 0-2 16,3-5-72-16,0-3-15 0,-3-3-2 0,3 3-1 15,3 0-25-15,0-2-6 0,-3-6-1 0,3 0 0 16,0-3-18-16,0 3-4 0,0-2-1 0,-3 5 0 16,0-1-14-16,-1 1 0 0,1 0 8 0,0 2-8 15,0 1 0-15,-3 2 8 0,0-3-8 0,-3-5 0 16,0-5 8-16,-2 5-8 0,-1 3 0 0,-3 3 0 0,-3-1 11 0,0 3-11 15,-3 0 12-15,0 8-12 0,-3-3 22 0,-3 6-2 16,-2 5-1-16,-1 3 0 0,-9-3 2 0,6 10 1 16,3 9 0-16,-2-1 0 0,2 3-10 0,3-5-3 15,3 2 0-15,3 3 0 0,3 6-9 16,0-3 0-16,0-1 0 0,4-2 0 0,2 1 0 0,0 7 0 16,3-6 0-16,3 1 0 0,6-3 0 0,3-5 0 15,-1-3 0-15,7-5 0 0,0-8 0 0,9-5 0 16,3-9 0-16,3-4 0 0,5-6 0 0,1-3 0 15,-3-4 0-15,3 1 0 0,-1-1 0 0,-2-1 0 16,-6-5 8-16,0-3-8 0,-4-2-16 0,1-4-6 16,-3-9-1-16,3-3 0 0,6 5 38 0,2 2 7 15,-2 1 2-15,0 0 0 0,-6-1-24 0,2-4 0 0,-2-12 0 16,-3 14 8-16,0-2-8 0,3-1 0 16,-3-2 0-16,-1-3 0 0,1 3 0 0,-3 2 0 0,-3 1 0 15,6-9 0-15,-6 11 0 0,-3 8 0 0,-3 5 0 16,0 3 0-16,-7 8 0 0,1 5 11 0,0 5-11 15,-3 1 12-15,0 5 1 0,0 5 1 0,0 0 0 0,0 0 0 16,-6 13-6-16,-2 3-8 0,-4 0 11 0,3 7-11 16,-6 4 11-16,3 2-11 0,-3 5 10 0,-3 3-10 15,0 0 9-15,0 3-9 0,-5 5 8 0,-1 8-8 16,3-3 8-16,0-2-8 0,0 5 8 0,-2 0-8 16,-4-3 0-16,6 0 0 0,3 1 8 0,3-1-8 15,0-3 0-15,3-2 0 0,0 0 0 0,9 0 8 16,3-10-8-16,3-3 0 0,0-1 0 0,3-7 0 15,9 0 0-15,-3-6 0 0,6 1 0 0,-3-1 0 16,6-4-182-16,-3-6-29 0</inkml:trace>
  <inkml:trace contextRef="#ctx0" brushRef="#br0" timeOffset="202219.08">20022 13102 2016 0,'-6'-5'89'0,"3"8"19"0,0 4-87 0,0 4-21 16,0-6 0-16,3 3 0 0,0-8 202 0,3 8 36 16,-3-8 7-16,6 8 2 0,3-3-162 0,0-2-32 15,0-3-6-15,0 0-2 0,0-3-21 16,3 3-5-16,0-2-1 0,0-1 0 0,3-2-10 0,-1-3-8 0,-2 0 12 0,6-8-12 16,-3 0 8-16,0 0-8 0,-3-2 0 0,0 2 0 15,0-3 9-15,-3 1-9 0,-3 2 0 0,0 0 9 16,-4 3 3-16,-2 2 1 0,0 1 0 0,-5-1 0 15,-4 3 13-15,3 0 2 0,0 3 1 0,-6 0 0 16,0 2-6-16,-3 3-2 0,0 0 0 0,0 5 0 16,0 3 0-16,-3 0 0 0,-2 5 0 0,-1 3 0 15,0 6-5-15,0-1 0 0,3 5-1 0,3 3 0 16,3-2-7-16,1 2 0 0,5-5-8 0,0-1 12 16,0-1-12-16,6-4 0 0,3 1 0 0,6-3 0 15,0-3 0-15,5 0 0 0,1 0 0 0,3 0 0 16,0-5 0-16,0-2 0 0,3-1 0 0,-3-2 0 15,-1-3-52-15,1-3-17 0,3-2-3 0,0-1-1 16,0 1-187-16,0-3-38 0,14-18-7 16,-14 7-852-16</inkml:trace>
  <inkml:trace contextRef="#ctx0" brushRef="#br0" timeOffset="202439.49">20457 12917 1670 0,'0'0'148'0,"-6"-3"-118"16,0-2-30-16,0 8 0 0,6 2 275 0,-3 0 49 15,3 1 9-15,-3 1 3 0,0-1-171 0,3-6-33 16,0 0-8-16,6 8 0 0,-3 8-81 0,3-8-16 16,3-8-3-16,0 5-1 0,0 5-15 0,0 9-8 15,0 2 10-15,-1 0-10 0,1-2 8 0,0-6-8 16,-3-2 0-16,3 2 0 0,-3 0 0 0,0 0 0 16,0 3 0-16,0 0 0 0,0-3 0 0,-3 0 8 15,0 1-8-15,-3-1 0 16,3 0-35-16,-3 0-9 0,3 6-3 0,-3-6 0 15,0 0-93-15,-3 3-20 0,3-3-3 0,-3-2-1124 0</inkml:trace>
  <inkml:trace contextRef="#ctx0" brushRef="#br0" timeOffset="202698.25">20332 13301 968 0,'0'0'43'0,"0"0"9"16,3-6-42-16,0-2-10 0,0 0 0 0,3 1 0 0,-3-4 197 15,6 0 38-15,-3 3 7 0,-1 3 2 16,4 0-31-16,-3-3-5 0,0 3-2 0,0-1 0 0,3-2-55 0,-3 0-11 16,0 3-3-16,0-5 0 0,0 4-50 0,3-2-11 15,-3 3-1-15,0 0-1 0,-6 5-30 16,9-6-7-16,-9 6-1 0,0 0 0 0,0 0-20 0,6-5-5 16,-6 5-1-16,0 0 0 0,0 0-10 0,0 0 0 15,6 0 0-15,-6 0 0 0,0 0 0 0,0 0 0 16,0 0 0-16,0 0 0 15,0 3-70-15,0 2-6 0,-6 0-2 0,0 1-1401 0</inkml:trace>
  <inkml:trace contextRef="#ctx0" brushRef="#br0" timeOffset="203261">20451 13002 1882 0,'0'0'41'0,"6"-8"9"0,-3-6 2 0,3 7 1 0,-3-1-42 0,-3 2-11 0,0 6 0 0,0 0 0 16,0 0 172-16,0-5 33 0,3 0 7 0,-6-1 0 15,3 4-67-15,-3-1-13 0,3 3-4 0,0 0 0 0,0 0-36 0,0 0-7 16,3 5-1-16,-3 6-1 0,3 0-31 0,-3 2-5 16,6 3-2-16,-3 0 0 0,0 2-36 0,0 3-9 15,0 3 0-15,0 0 0 0,2-3 0 0,-5-2 0 16,0-1 0-16,3 1 0 0,-3-4 0 0,3 1 0 16,-3 0 0-16,0-3 8 0,0-2-8 0,0-3 0 15,3 3 0-15,-3-1 8 0,-3 1-8 0,3-3 0 16,3 0 0-16,-3 0-11 0,-3-1 11 0,0 1 14 15,3-2-3-15,0-6-1 16,0 0-10-16,0 0 0 0,0 0 0 0,0 0 8 0,0 0-8 0,0 0 0 16,-6-3 9-16,4-2-9 0,2 5 0 0,-3-8 0 15,3 0 0-15,0-3 8 0,0 1-8 0,3-1 0 16,-1-2 0-16,4 0 0 0,0-1 0 0,3-1 9 16,-3-1-9-16,3-3 0 0,0-5 8 0,0-2-8 0,0-1 0 0,3 1 0 15,0 0-13-15,0 4-7 0,0 1 0 16,0 3-1-16,-1-1 21 0,1 3 0 0,0 3 0 15,0 2 0-15,-3-2 0 0,3 5 0 0,0-2 0 16,3 2 0-16,-3 0 0 0,3 0 0 0,-4 3 0 16,4-3 0-1,0 2-56-15,-6 1-6 0,-3 0-2 0,3 2 0 16,-3-2-102-16,0 2-21 0,9-2-4 0,-6 0-1 0</inkml:trace>
  <inkml:trace contextRef="#ctx0" brushRef="#br0" timeOffset="203823.24">21275 12401 403 0,'6'-5'36'0,"-3"-6"-36"0,0 3 0 0,-3 0 0 16,3-2 377-16,0-1 69 0,-3 3 14 0,0 3 2 15,0 0-226-15,0-1-44 0,0 6-10 0,0 0-2 16,0 0-78-16,0 0-16 0,0 0-3 0,0 0-1 15,6 8-20-15,0 3-4 0,-3-1-1 0,6 6 0 0,0 0-13 0,3 5-4 16,-3 3 0-16,6 3 0 0,0 2 4 0,-1 0 1 16,1 3 0-16,0-1 0 0,3 4-25 0,-3-4-6 15,0 4-1-15,-3 2 0 0,0-3-13 0,0-2 0 16,-1 2 0-16,1-2 0 0,0-3 0 0,-3-5 0 16,-3 3 0-1,3 4 0-15,-3 1 0 0,-3-3 0 0,3 3 0 0,0-6 0 16,-3 1-21-16,3 5-7 0,-3-3-2 0,3-6 0 15,-3-1-54-15,-3-4-12 0,3-2-1 0,-3-3-871 16,-3-2-173-16</inkml:trace>
  <inkml:trace contextRef="#ctx0" brushRef="#br0" timeOffset="204183.77">21070 13301 1555 0,'0'0'68'0,"0"-6"16"0,3-7-68 0,-3 5-16 0,-6 8 0 0,3 0 0 16,3-5 258-16,-3 0 48 0,3 5 10 0,6-8 1 15,-3 0-186-15,6 0-38 0,-3-3-7 0,6-2-2 16,-3-3-20-16,3 0-4 0,5 3 0 0,19-21 49 16,-15 15-61-16,0 3 0 0,3-8 0 15,2-2 3-15,4-1 0 0,0 1 0 0,3 0 0 16,-4 2-51-16,1-5 0 0,0 0 0 0,0-1-9 15,-3-1 9-15,-1-1 11 0,1-2-3 0,0-4 0 16,0 1 8-16,0 0 0 0,2 0 1 0,1-2 0 16,0-1-17-16,-6 8 0 0,5 3 0 0,-5 0 0 15,0 3 0-15,-3 2 0 0,-3 5 0 0,-3 1 0 0,-4 2-13 16,1 3 0-16,-6 2 0 0,3 3 0 0,-6 3-3 16,-3 5-1-16,0 0 0 0,0 0 0 15,0 0-44-15,0 0-9 0,0 0-2 0,-3 5-928 16,-3 3-187-16</inkml:trace>
  <inkml:trace contextRef="#ctx0" brushRef="#br0" timeOffset="204657.47">21963 13261 633 0,'0'0'28'0,"0"0"6"0,0 0-34 0,0 0 0 16,-6 5 0-16,0 3 0 0,3-3 466 0,-3 6 86 15,0-3 18-15,0 3 3 0,0 2-365 0,0 3-72 16,0 0-16-16,0 2-2 0,0 3-58 0,0 0-12 16,-2-2-3-16,-1 2 0 0,3-5-24 0,0 2-5 15,-3-2 0-15,3 0-1 0,0 3-15 0,0-3 0 16,3-1 0-16,0-1-10 16,3-4-39-16,-3 1-8 0,3-6-2 0,0-5 0 15,0 0-195-15,0 0-39 0</inkml:trace>
  <inkml:trace contextRef="#ctx0" brushRef="#br0" timeOffset="204857.95">22061 12914 2818 0,'-6'-10'62'0,"3"7"13"0,0 0 2 0,-3 1 3 0,3-3-64 0,0 2-16 0,3 3 0 0,0 0 0 15,0 0 77-15,0 0 13 0,0 0 2 0,0 0 1 16,0 0-71-16,0 0-14 0,0 0-8 0,0 0 8 16,6 3-103-16,0-1-20 0,-6-2-4 0</inkml:trace>
  <inkml:trace contextRef="#ctx0" brushRef="#br0" timeOffset="206198.79">22555 13327 345 0,'0'0'31'0,"-3"0"-31"16,0-3 0-16,0 1 0 0,0-1 306 0,3 3 55 0,-6-3 11 0,6 3 3 16,-3-2-192-16,0-3-39 0,0 2-7 0,3 3-1 15,0-5-36-15,-2-1-8 0,2 1 0 0,0 2-1 16,2-5-19-16,1 6-4 0,0-3-1 0,0-1 0 15,3 1-11-15,0-3-1 0,3 0-1 0,0 0 0 16,3 0-25-16,3-2-5 0,0-1 0 0,0 0-1 16,-3-2-13-16,3-3-2 0,2 0-8 0,1-2 12 15,6-1 16-15,-3-2 4 0,0 0 0 0,-3 0 0 16,2 2-32-16,-2 4 0 0,-3-1-11 0,0 5 11 0,0-2 0 16,-6 8 8-16,0 2 2 0,3 0 0 0,-6 3-10 0,3-2 0 15,-6 2 0-15,3 2 0 0,-1-2 0 0,-5 0 12 16,0 0-2-16,0 8 0 0,-3 3 11 0,1-3 3 15,-1 5 0-15,-3-2 0 0,0 2-10 0,0 0-2 16,0 3 0-16,-3 0 0 0,0 0 6 0,0 2 1 16,0-2 0-16,0 0 0 0,0 0-19 0,0 0-12 15,3-3 1-15,-3 0 1 0,6-2 10 0,0-1 0 16,0-2 0-16,0-3 0 0,6 3 0 0,-3-8 0 16,0 0 0-16,6 3 0 0,3-3 8 0,0-3-8 15,0 1 8-15,3-4-8 0,-3-1 8 0,3-4-8 16,0 3 8-16,0-5-8 0,0 0 0 0,0-1 0 15,2-2 0-15,4 1 0 0,-3-4 0 0,3 1 0 16,3 2 0-16,0-3-8 0,-1 3 8 0,-2 0 0 16,0 3 8-16,-3 0-8 0,0 0 0 0,0 2 0 0,-6 3 0 15,3 3 0-15,-3 2 0 16,0 1-13-16,-9 2 1 0,0 0 1 0,0 0 11 0,6 5 0 0,-6 5 0 16,-3 1 0-16,0 2 0 0,-3 1 0 0,-6-1 0 15,3 0 8-15,3 0 6 0,-3 6 2 0,0-3 0 16,-3 2 0-16,3-2-16 0,-3 0 0 0,3-3 0 15,0 0 0-15,0 1 0 0,3-1 0 0,3-3 0 16,3-2 9-16,-2 0-9 0,4-2 0 0,-2-6 0 16,0 0 8-16,6 5-8 0,6-5 0 0,-3-3 0 15,3 1 0-15,0-6 0 0,3 0 0 0,-3 0 0 0,3-6 0 16,6 1 0-16,-4 0 0 0,4-5-9 0,0 2 9 0,0-3-14 16,0 3 4-16,-3-2 1 0,0-1 0 15,-1 1-12-15,-2-1-3 0,3 1 0 0,-6 2 0 0,0 3 9 16,3 2 2-16,-9 0 0 0,6 6 0 0,-3-3 13 0,-3 5 0 15,-6 3 0-15,0 0 0 0,8 0 0 0,-2 3 0 16,-6 2 0-16,0 6 0 0,0-3 8 0,-3 5 8 16,0 3 2-16,1 0 0 0,-4-3-2 0,0 6 0 15,0-3 0-15,0 2 0 0,0-2-6 16,0 0-2-16,3 2 0 0,-3-2 0 0,3-3-8 0,0 3 8 16,0-2-8-16,3-4 8 0,0 1-8 0,0-1 0 15,3-2 0-15,0 0 0 16,0 0-26-16,-3-8-10 0,0 0-3 0,9 3 0 15,0-3-129-15,0 0-27 0,-3-3-5 0,3 0 0 0</inkml:trace>
  <inkml:trace contextRef="#ctx0" brushRef="#br0" timeOffset="206387.27">23704 12930 2379 0,'0'0'105'0,"0"0"23"0,0 0-103 0,0 5-25 0,-3 1 0 0,0 2 0 15,0 2 106-15,0-2 16 0,-3 5 3 0,0 1 1 16,0-1-69-16,1 0-13 0,-1 3-4 0,-3 0 0 16,3 2-32-16,-3 1-8 0,0-3 0 0,3 2 0 15,0-2 0-15,-3 0 0 0,6-3 0 0,-3 1 0 16,6-4-135-16,0 1-25 0,0-6-6 0</inkml:trace>
  <inkml:trace contextRef="#ctx0" brushRef="#br0" timeOffset="206790.79">24344 12205 2070 0,'0'0'92'0,"0"0"18"0,0 0-88 0,0 0-22 0,0 0 0 0,0 0 0 16,0 0 137-16,0 11 23 0,-3-1 5 0,0 6 1 16,0-2-61-16,-3 4-12 0,0 3-2 0,0 3-1 15,-3-3-28-15,4 6-6 0,-4 2 0 0,-3 0-1 16,3 8-11-16,-3-3-3 0,0 6 0 0,-6 0 0 15,0 5-26-15,0-3-6 0,0 0-1 0,-2 1 0 16,-1-1 4-16,0 0 0 0,6 1 0 0,0-4 0 16,-3 1-12-16,1 0 0 0,2-3-10 0,0-3 10 15,3-2 0-15,0-3 0 0,3-3-8 0,3-2 8 16,3-5-23-16,0-3-1 0,0-6-1 0,6 1 0 16,-3-3-58-16,0-3-11 15,0-5-2-15,0 0-1 0,0 0-152 0,9-8-31 16,0 0-5-16</inkml:trace>
  <inkml:trace contextRef="#ctx0" brushRef="#br0" timeOffset="206982.2">23919 12853 2052 0,'-6'-15'91'0,"3"9"18"0,-3 1-87 0,3 2-22 15,-3-2 0-15,3 2 0 0,-3-2 151 0,6 5 25 16,0 0 6-16,0 0 1 0,0 0-69 0,0 0-14 16,0 0-2-16,12 5-1 0,-3-5-42 0,6 6-9 15,2-1-2-15,1-2 0 0,0-3-18 0,3 2-4 16,0 1-1-16,6 0 0 0,-1-3-7 0,1 2-2 15,0-2 0-15,0 0 0 0,-3 0-12 0,-4 0 0 16,1-2 8-16,0-1-8 16,0 0-40-16,-3 1-10 0,0-4-2 0,-4 4-1 15,1-4-151-15,-3 4-31 0</inkml:trace>
  <inkml:trace contextRef="#ctx0" brushRef="#br0" timeOffset="207123.21">23880 12520 651 0,'0'0'28'0,"0"0"8"15,0 0-36-15</inkml:trace>
  <inkml:trace contextRef="#ctx0" brushRef="#br0" timeOffset="208377.6">15950 14131 1764 0,'6'-8'39'0,"-3"1"8"0,3-4 1 0,0 0 1 0,0 1-39 0,0-3-10 0,0-1 0 0,-3 4 0 16,3-1 139-16,-3 1 25 16,0 4 6-16,-3 4 1 0,3-4-46 0,-3 6-9 0,0 0-1 0,0 0-1 15,0 0-40-15,-3 11-8 0,-3 0-2 0,0 4 0 16,0 1-28-16,0 3-5 0,-3-1-2 0,-3 3 0 15,3 1-10-15,-3-1-3 0,-3 0 0 0,1 5 0 16,2 1-8-16,-3 5-8 0,3 2 9 0,0 3-9 0,3-3 0 16,0-4 0-16,3-1 0 0,0-3 0 15,3-7-56-15,3-3-18 0,0-1-3 0,3-1-1 16,0-6-94-16,0-3-20 0,3 0-3 0</inkml:trace>
  <inkml:trace contextRef="#ctx0" brushRef="#br0" timeOffset="208781">15998 13901 1958 0,'0'0'174'0,"-3"-2"-139"0,0-4-35 16,3 4 0-16,0 2 160 0,0 0 26 16,-3-3 5-16,3 3 1 0,0 0-79 0,0 0-15 15,0 0-3-15,0 0-1 0,6-5-54 0,3 2-12 16,0-2-1-16,3-1-1 0,3-1-14 0,2 1-4 0,4 4 0 0,0-4 0 15,3 1-8-15,3 0 0 0,-3-6 0 0,2 3 8 16,4 0-8-16,-6 0 0 0,6 3 0 0,-7 2 0 16,1-2 0-16,-3 5 0 0,0 0 0 0,-6 0 0 15,0-3 0-15,-3 6-14 0,-3 0 3 0,-1 5 1 16,-2 0 2-16,0-3 0 0,-6-5 0 0,0 10 0 16,0 6 8-16,0 3 0 0,-6-6 0 0,3 6 0 15,-2 2 0-15,-4 5 0 0,0-2 0 0,0 0 0 16,-3 0 0-16,0 2 0 0,-3 3 12 0,6-8-4 15,-3 1 0-15,-3 1 1 0,0-1 0 0,4-1 0 16,-4 3-9-16,3-1 0 0,3 6 9 0,-3 11-9 0,0-3 0 16,0 0 8-16,-3-2-8 0,6-1 0 0,0-5 0 0,3-5 8 15,-3-3-8-15,3-2 0 0,4-1-13 0,-4-2-7 16,3 3-2-16,0-6 0 16,3-3-226-16,0-2-44 0,0-8-10 0,-3 11-2 0</inkml:trace>
  <inkml:trace contextRef="#ctx0" brushRef="#br0" timeOffset="209009.36">15929 14330 2246 0,'-6'0'200'0,"-2"-3"-160"16,-1-2-32-16,0 13-8 0,0 8 91 0,3 0 17 15,3-8 3-15,3-1 1 0,0-7-39 0,6-5-7 0,6-8-2 0,3 5 0 16,-1 13 0-16,1-5 0 15,3 0 0-15,3-5 0 0,0-6-51 0,3 1-13 0,0-3 0 0,5 2 0 16,-2 3-16-16,6-2-5 0,0-1-2 0,-4 6 0 31,4-1-14-31,-3 1-3 0,-6 5-1 0,2 0 0 16,-5 0-95-16,-3 3-18 0,0-3-4 0,-3 2-600 0,0-2-120 0</inkml:trace>
  <inkml:trace contextRef="#ctx0" brushRef="#br0" timeOffset="209361.45">16483 14256 2088 0,'0'0'46'0,"0"0"10"0,0 0 1 0,0 0 1 15,0 0-46-15,0 0-12 0,-6 8 0 0,0 0 0 16,0 2 124-16,-3-7 24 0,0-3 4 0,0 0 0 0,1 5-68 0,-1 14-13 16,-3 4-3-16,0 4-1 0,3-6-3 0,0-2 0 15,0-1 0-15,3-5 0 16,0-2-51-16,3 2-13 0,3-5 0 0,-3 3 0 0,3-3 0 0,6 0 0 16,0 2 0-16,3-2 0 0,0-3 0 0,3-5 0 15,3 0 0-15,0-5 0 0,-1-3 0 0,1 0 0 16,0-5 0-16,3 0 0 15,-3-3-48-15,0-5-13 0,3 2-3 0,0-5 0 16,-1 3 0-16,-2 0 0 0,3 3 0 0,-3-4 0 16,-3 7 12-16,0-1 3 0,3 0 0 0,-3 3 0 0,-6 2 27 0,0 0 6 15,-3 3 0-15,2 0 1 0,-2 3 115 0,-3 3 22 16,0 2 5-16,0 0 1 0,0 0-52 0,0 7-9 16,-8 1-3-16,5 0 0 0,-3 8-16 0,0 0-3 15,-3 3-1-15,3-3 0 0,-3-3-19 0,0 5-4 16,3 1-1-16,3 2 0 0,-3 0-11 0,6 3-9 15,3-3 12-15,0 0-12 0,0-5 0 0,3-3 0 16,6-2 0-16,0 2 0 0,-3-5 0 0,0-3 0 0,-1-5-12 0,4 0 3 31,3 0-94-31,-3-2-18 0,0-6-4 0,0 0-1231 0</inkml:trace>
  <inkml:trace contextRef="#ctx0" brushRef="#br0" timeOffset="209842.8">17096 14155 2404 0,'0'0'53'0,"0"0"11"0,-3 6 3 0,3-6 0 0,0 0-54 0,0 0-13 0,0 0 0 0,0 0 0 0,0 0 52 0,0 0 7 16,0 0 1-16,0 0 1 0,0 0-43 0,3-6-9 15,-3 6-1-15,0 0-8 0,0 0 0 0,3-2 0 16,3-1 0-16,-3-2 0 0,-3 5 0 0,0 0 0 15,0 0 0-15,-3-3 0 0,3 3 51 0,-9 0 3 16,-3 0 1-16,0 0 0 0,4 0 14 0,-4 3 3 16,0 2 1-16,0 0 0 0,0 1-7 0,0 1-2 15,0-1 0-15,0 2 0 0,0-3-33 0,3 3-7 16,0 0-2-16,0-3 0 0,1 3-14 0,5-3-8 16,0 1 10-16,3 2-10 0,-3-3 0 0,6 3 0 15,0-3 0-15,3 3 0 16,2-3-16-16,-2 1-8 0,3 2-3 0,3-3 0 0,0 3 27 0,0 0 0 0,0 2 0 0,0-2 0 15,3 3-10-15,-6-1 10 0,0 4-12 0,-3-6 12 32,0-6-53-32,-4 6-4 0,-2 3-1 0,3-1 0 0,-6 6 46 0,3-3 12 0,0 1 0 0,-5-1 0 15,-1-3 0-15,-3 4 0 0,0-1 0 0,-3 0 0 16,0-2 0-16,-3-1 0 0,0-4 0 0,-3 2 0 16,3-3 49-16,-2 0 12 0,-7-2 3 0,3-1 0 15,-3-2-52-15,0 0-12 0,-3 3 0 0,4-3 0 16,-1-3 0-16,6 1 0 0,0-6 0 0,-3 5 0 15,0 1-58-15,1-6-14 0,5-3-4 0,0 0 0 16,3 6-170-16,3-8-34 0</inkml:trace>
  <inkml:trace contextRef="#ctx0" brushRef="#br0" timeOffset="210589.9">17367 14229 921 0,'0'0'82'0,"-6"0"-66"0,3 0-16 0,0 0 0 15,-3 0 274-15,-3 3 51 0,3 2 11 0,-3 6 1 16,1-1-181-16,-4 6-37 0,0 3-7 0,0-3-2 15,-3 5-46-15,0 5-10 0,-3 3-2 0,3 3 0 16,3 3-6-16,0-1-2 0,-2-2 0 0,-4 10 0 16,-3 0-8-16,3-2-1 0,3 5-1 0,-3 3 0 15,0-3-23-15,4-3-11 0,5-2 10 0,-3-6-10 16,3-5 0-16,3-2 0 0,0-6 0 0,3 0 0 0,0-3 0 16,0-2 0-16,3-5 0 0,0-3 0 0,0-8 0 15,0 0 0-15,0 0 0 0,3-11 0 0,0 1 0 16,0-1 0-16,0 1 0 0,0-4 0 0,-3-2 0 0,3-7 0 15,3-4 0-15,-3-7 0 0,0-3 0 0,6 0 0 16,0-3 0-16,2 3 0 0,-2 0 8 0,6 0-8 16,6-5 0-16,3-9 0 0,-3-7 9 0,6 5-9 15,8 0 8-15,1 6-8 0,0 7 0 0,-1 6 0 16,-2 2 0-16,0 3 0 0,3 2 0 0,-4 3 0 16,1 3 0-16,-3 5 0 0,3 3 0 0,-7 5 8 15,-5 3-8-15,6 5 0 0,-3 3 0 0,-3 2 0 16,-6 0 0-16,-1 3 0 0,-5 3 0 0,0-1 0 15,0 3 0-15,-6-2 0 0,-6 2 0 0,0 0 0 16,0 1 0-16,-6 2 8 0,-3 2-8 0,1 1 10 16,-7 2-10-16,6 0 10 0,3 0 1 0,-3 0 0 0,-3-2 0 15,0-1 0-15,6-2 4 0,-6-3 1 0,-2 1 0 16,-1-1 0-16,0-5-8 0,3-3 0 0,-3 0-8 0,0-2 12 16,3-3-12-16,3-3 8 0,1 1-8 0,2-4 0 15,0 1 0-15,0 0 0 0,0-6 0 0,6-2 0 16,-3-11-11-16,3 8-8 0,3 6-1 0,3-6-1 15,3-5-90 1,3 2-17-16,3 11-4 0,3-5-716 0,-1 0-142 0</inkml:trace>
  <inkml:trace contextRef="#ctx0" brushRef="#br0" timeOffset="210860.81">17894 14176 1497 0,'0'0'66'0,"0"0"14"0,-3 8-64 0,-3 0-16 16,3 0 0-16,-3 3 0 0,-3 2 318 0,3-2 60 15,0 2 12-15,3-5 2 0,-6-6-256 0,3 4-52 16,0 2-11-16,3 5-1 0,1 3-37 0,-1 2-7 16,0 3-2-16,0 1 0 0,3-7-14 0,-3 1-4 15,3-5 0-15,0-6 0 0,0-5-8 0,0 0 0 16,0 0 9-16,3 6-9 0,-3 1 0 0,0-1 8 16,0-6-8-16,0 0 0 0,0 0 9 0,3-6-9 15,0 1 12-15,5-3-12 0,-2-5 8 0,0 0-8 16,3-3 0-16,0-3 0 0,0 3 0 0,0-2 0 15,3 2 0-15,0-2 0 0,0 2 0 0,0 0 0 16,0 0 0-16,3-3 0 16,-1 4-66-16,4-1-10 0,-3 0-3 0,0 0 0 15,0 3-126-15,-3 2-26 0,0 3-5 0</inkml:trace>
  <inkml:trace contextRef="#ctx0" brushRef="#br0" timeOffset="211569.67">18224 14280 288 0,'0'0'25'0,"0"0"-25"16,-3 5 0-16,3-5 0 0,0 0 430 0,0 0 81 0,0 5 16 0,0-5 3 15,0 0-332-15,0 0-66 16,0 0-14-16,0 0-2 0,0 0-54 0,0 0-10 0,9-2-3 16,0-4 0-16,0-2-29 0,3 0-7 15,-3 0-1-15,0 0 0 0,3-2-12 0,-6 2 0 16,3 3 0-16,-3-6 0 0,3 3 8 0,-3 0 1 0,0-2 1 0,-3 2 0 16,-1-3-10-16,-2-2 0 0,3 2 9 0,-6-2-9 15,-2 2 0-15,-1 1 0 0,-3-1 0 0,0 6 8 16,-3 0-8-16,-3 2 0 0,0 3 0 0,-3 5 0 15,-3 3 52-15,1 3 10 0,-1 2 2 0,3-2 0 16,3-1-37-16,0 6-7 0,-3 3-2 0,3 2 0 16,0 0-18-16,4 0 0 0,2 3 0 0,-3 5 0 15,6 3 0-15,3-3 0 0,0-5 0 0,3-6 0 16,3 1-11-16,3-3-5 0,0-3-2 0,3 0 0 0,5-5 18 16,1-3 0-16,6-2 0 0,6-3 0 0,-3-5 12 0,-3-6 7 15,2 1 1-15,1-6 0 0,-3-3-20 0,-3 1 0 16,0-1 8-16,0-2-8 0,-3 2 0 0,-4 4 0 15,1-1 0-15,-3 2 0 0,0 1 0 0,0 3 0 16,-3-1 0-16,-3 3 0 0,-3 3 0 0,0 2 0 16,0 3 0-16,0 0 0 0,0 0 0 0,0 0 0 15,0 0 0-15,0 0 0 0,-3 5 8 0,0 3-8 16,0 6 0-16,3-1 0 0,0 0 0 0,0 0 8 16,0-2-8-16,3-3 0 0,0 0 8 0,0 0-8 15,0 0 0-15,-3-3 0 16,3 0 0-16,3 1 0 0,0 1-11 0,0-7 11 15,3 0-106-15,0-5-14 0,0 0-4 0,6-6-1169 0</inkml:trace>
  <inkml:trace contextRef="#ctx0" brushRef="#br0" timeOffset="211752.42">18335 13745 2718 0,'-18'-5'60'0,"9"5"12"0,0-3 2 0,0 3 2 0,0 0-60 0,0 3-16 0,0-1 0 0,3 1 0 16,0 2 54-16,6-5 8 0,0 0 2 0,6 6 0 16,0 4-52-16,6-2-12 0,-3 0 0 0,6 0 0 31,0 0-42-31,6 0-11 0,-1-3-3 0,4 3-1198 0</inkml:trace>
  <inkml:trace contextRef="#ctx0" brushRef="#br0" timeOffset="212457.21">18674 14457 1900 0,'0'0'169'0,"0"0"-135"16,0 5-34-16,0 0 0 0,3 3 122 0,-3-8 18 16,0 0 3-16,0 0 1 0,6-2-64 0,0-1-13 15,3 0-3-15,0-5 0 0,2-2 0 0,-2-3 0 16,3-1 0-16,0-1 0 0,-3-1-51 0,0 0-13 15,0-3 0-15,0 1 0 0,0-1 0 0,-3 3 0 0,0-2 0 16,-3 2 0-16,-3 0 0 0,-3 0-12 0,3 0 3 16,-3 0 0-16,0 3 9 0,-3 0 12 0,0 0-2 15,0 0-1-15,-3 5 44 0,-3 2 9 0,0 4 2 0,-3-1 0 16,-3 6 0-16,-2 2 0 0,-1 0 0 16,-3 1 0-16,3 2-52 0,0-3-12 0,6 3 0 15,-2 0 0-15,2-3 0 0,0 6 0 0,3-4 0 0,0 4 0 16,9-3 0-16,-3 3 0 0,3-1 0 0,3 1 0 15,3-1 0-15,3 4 0 0,0-4 0 0,3 3 0 16,0-2 0-16,0 0 0 0,3-4 0 0,3 4 0 16,-1-6-11-16,4 3-5 0,0-5 0 0,0 2-1 15,0-5-24 1,0-2-5-16,3-1-1 0,-4 0 0 0,-2-2-13 16,3 0-4-16,-6 2 0 0,0 0 0 0,-3 3 0 0,0 0 0 0,-3 3 0 0,0 2 0 0,-3 3 52 0,0 0 12 15,-3 5 0-15,0 3 0 16,-3 0 48-16,0 3 13 0,-3-1 3 0,0 3 0 0,0 6 0 15,0-9 0-15,-3 1 0 0,0-1 0 0,3 4-52 16,-3 1-12-16,0 4 0 0,-3 5 0 0,3 5 0 0,-2 2 0 16,2 6 0-16,0 8 0 0,-3-5 0 0,3-6 0 15,0-7 0-15,0 2 0 0,0 0 0 0,0 0 0 16,3 2 0-16,0 1 0 0,-3 2 0 0,3-2 0 16,0-3 0-16,-3-2 0 0,1-1 0 0,2-8 0 15,3 1 0-15,-3-1 0 0,0 1 0 0,-3-6 0 16,0-5 0-16,-3 0 0 0,0-3 39 0,0 0 5 15,-6-5 0-15,6 3 1 0,-3-3-27 0,7-6-6 16,-4 4 0-16,3-4-1 0,0-2-1 0,0-5 0 16,0-6 0-16,0-2 0 0,3-5-10 0,0-4 0 0,3-1 0 0,-3-9 0 15,3-5 8-15,3-3 7 0,0 0 1 0,3 6 0 16,-3 0-16-16,6-6 0 0,0 3 0 16,0 5 0-16,-3 3-10 0,3 3-5 15,3 4-1-15,-3 4 0 0,3 5 24 0,-3-3 4 0,0 3 0 16,3-6 1-1,-1 3-123-15,4-2-25 0,0-3-5 0,-3 5-1224 0</inkml:trace>
  <inkml:trace contextRef="#ctx0" brushRef="#br0" timeOffset="213171.5">19031 14290 1958 0,'0'0'43'0,"6"-2"9"0,-3-6 1 0,-3 0 3 0,3 2-45 0,-3 1-11 15,0 2 0-15,0-5 0 0,0 1 132 0,0 1 25 16,0 1 5-16,-3 0 1 0,3-1-57 0,-6 4-11 0,3 2-3 0,3 0 0 16,-6 0-30-16,0 5-6 0,0 0-2 0,3 6 0 15,0-1-34-15,0 6-8 0,0 3 0 0,3-1-1 16,0 6-11-16,-3 0 0 0,3-3 0 0,0 3 0 15,0-5 0-15,6-1 0 0,0-2 0 16,6-6 0-16,-3-2 0 0,3-5 0 0,3-6 0 0,3 1 0 16,0-6 0-16,-1-3 0 0,4-5 0 0,-3 1 0 15,-3-4 0-15,3 0 0 0,-3 1 0 0,0 2 0 16,-1-2 0-16,-2 4 0 0,0 1 0 0,-3 3 0 16,-3-1 0-16,0 0 0 0,0 3 0 0,-3 3 0 15,-3 2-49-15,0 3-12 16,0 0-3-16,0 0 0 0,0 0 52 0,0 0 12 0,-6 8 0 0,0 6 0 15,3-1 35-15,0 3 9 0,-6 2 3 0,6 3 0 16,3 1-24-16,0-1-5 0,-3 0-1 0,3 0 0 16,3-2-17-16,0-4 0 0,3-4 0 0,-3 0 0 0,6-1 0 15,0-4 0-15,0-6 0 0,0 0 0 0,0-3 0 0,3-2 0 16,3-1 0-16,2-4 0 0,1-4 0 0,0-1 0 16,0-4 0-16,-3 1 0 0,-3-1 0 0,-3 1 0 15,3 2 0-15,0 0 0 0,-3 0 0 0,-1 3 0 16,1-1 0-16,-3 4 0 0,3 5 0 0,-3-3 0 15,-3 2 0-15,3 6 0 0,-6 0 0 0,0 0 0 16,0 0 0-16,0 0 0 0,3 6-10 0,0 2-6 16,-3 2 0-16,3 3-1 0,0 1 27 0,0-1 6 15,-3 5 0-15,3-2 1 0,0 3-17 0,0-3 0 16,0-3 0-16,3 0 0 0,0-2 0 0,0-1 0 0,3-2 0 16,-3 0 0-1,0-3-61-15,0-5-16 0,3-2-3 0,-1-1-793 0,-2-2-159 16</inkml:trace>
  <inkml:trace contextRef="#ctx0" brushRef="#br0" timeOffset="213775.68">19939 14372 2649 0,'-18'50'58'0,"12"-34"12"0,0-5 2 0,-3-1 4 0,0 1-61 0,0 2-15 0,0-2 0 0,3-6 0 15,-2-2 105-15,5 2 19 0,3-5 3 0,0 0 1 0,0 0-103 0,5 5-25 16,4 1 0-16,3-6 0 0,0-3 0 0,0 0 0 15,-3-2 0-15,6-11 0 0,-3-8 0 0,0 9 0 16,0 7 0-16,3-6 0 0,-4-15 0 16,-5 8 0-16,3 3 0 0,-3 2 0 0,0 5 0 0,0-2 0 15,-6 0 0-15,3-3 0 0,-6 3 0 0,0-3 0 16,-3 0 0-16,0 5 0 0,-3 1 0 0,0 2 0 16,-2 5 0-16,2 0 0 0,-3 1 51 0,-6 4 5 15,0 4 0-15,0 2 1 0,-6 0-40 0,3 2-8 16,1 3-1-16,2 1-8 0,6 2 29 0,0-1-1 15,0 7 0-15,3-4 0 0,3 6-20 0,3-3-8 16,0 3 0-16,6 0 0 0,0-1 0 0,3 1 0 16,-3-3 0-16,6 1 0 0,0-4 33 0,3-2 1 15,0 3 0-15,0-4 0 16,3-1-78-16,-4-1-16 0,1-3-4 0,-3 4 0 0,0-1 52 0,-3 3 12 0,0 5 0 16,0 0 0-16,-3 0 0 0,0 3 0 0,0 5 0 0,-3 3 0 15,-3 2 0-15,0-2 0 0,-3 0 0 0,0 0 0 16,0-3 0-16,-3 0 0 0,3-3 0 0,-3 3 0 15,3-2 0-15,1 2 0 0,-7 5 0 0,6 3 0 16,0 0 0-16,0-2 16 0,0 5-3 0,3-3-1 16,-3 0-12-16,0-6-16 0,0-2 3 0,-3-2 1 15,-3 2 12-15,3-3 16 0,3-2-3 0,0-5-1 16,-3 2-12-16,0-5 0 0,0 0 0 0,1 0 0 16,-1-1 0-16,3-4 8 0,-3-6-8 0,-3-2 0 15,3-6 0-15,-3-2-18 0,0-6 2 0,3 1 1 0,-3-6 63 16,-3 0 13-16,3-2 3 0,4-4 0 0,-4-1-64 15,6-6-21-15,0-6 0 0,3-5 0 16,3-5 21-16,3 3 0 0,0-3 8 0,3 8-8 0,0 3 18 16,3 5-2-16,-1 2 0 0,4 3 0 0,0-2-16 15,0 2 0-15,0 0-11 0,3-2 11 0,3-1-12 16,0 1 4-16,-6-6 8 0,8 3-13 16,7-3-66-16,3 1-13 0,-3 1-2 0,0 4-1378 15</inkml:trace>
  <inkml:trace contextRef="#ctx0" brushRef="#br0" timeOffset="214538.8">20966 14571 1497 0,'0'0'66'0,"0"0"14"0,0 0-64 0,0 0-16 15,0 0 0-15,0 0 0 0,6 0 135 0,-6 0 23 16,0 0 5-16,0 0 1 0,6-3-58 0,-3 0-11 16,-3 3-3-16,3 0 0 0,3-5-22 0,0 0-5 15,-3-1-1-15,2 1 0 0,-2 0 0 0,3-3 0 16,-3 3 0-16,6-6 0 0,-3 0-51 0,0 1-13 15,9-22 0-15,-6 16 0 0,-3-2 0 16,0-1 0-16,0-2 0 0,0 3 0 0,-3-1 0 16,0-2 0-16,0 2 0 0,-3 1 0 0,-3 2 0 15,0 0 0-15,-3 3 0 0,0 0 0 0,-3 5 0 16,0 0 0-16,-3 2 0 0,0 4 54 0,-6 2 8 16,1 2 2-16,-4 4 0 0,-3 2-52 0,3 5-12 0,-3 5 0 0,3 4 0 15,4 1 54-15,2 6 8 0,0 3 2 0,0 0 0 16,0-3-64-16,6-2 0 0,3-1-16 15,0-5 3-15,3 0 13 0,3-7 16 0,3-1-3 0,3 0-1 16,3-5-12-16,3-3-15 0,3 1 3 16,0-9 1-16,6 0 11 0,2-5 16 15,1 0-4-15,3-5-1 0,-3-5-11 0,-3-1 0 0,2-2 0 0,-2-3 0 16,3-2-49 0,-9 5-12-16,3-3-3 0,-6 3 0 0,3-1 52 15,-6 6 12-15,-1 3 0 0,-2 3 0 0,-3-1 0 0,-3 6 0 0,0 5 0 16,0 0 0-16,-6 2 20 0,0 4 6 0,-2 2 2 0,2 2 0 15,-3 3 6-15,0 6 2 0,3 0 0 0,-3-1 0 16,0 3-36-16,0-2 0 0,3 2 0 0,0-3 0 16,3 1 8-16,0-1-8 0,0-2 0 0,3 0 0 15,0-3 0-15,3-2 0 0,0-6 8 0,3 6-8 0,3-3 0 16,0 0 0-16,3-3 8 0,-3-5-8 16,3 0-52-16,3-3-13 0,-1 1-3 0,1-1-886 15,0-2-177-15</inkml:trace>
  <inkml:trace contextRef="#ctx0" brushRef="#br0" timeOffset="-214515.08">21323 14581 2880 0,'-3'3'64'0,"-3"7"12"0,0 1 4 0,-3 0 0 0,0-1-64 0,3 1-16 16,0 2 0-16,3 0 0 0,0 6 0 0,0 5 0 0,0 2 0 0,0 3 0 15,0 3 0-15,0 8 0 0,1-3 0 0,-1-3 0 16,3 0 0-16,0-2 0 0,0-8 0 0,0 2 0 16,-3 1 28-16,0 5 2 0,0-3 1 0,0 2 0 31,0 4-50-31,-3-1-9 0,3 1-3 0,-3-1 0 0,0-2 52 0,0-6 11 0,-3-5 1 16,0 3 1-16,3 0-19 0,-3-5-4 0,0-6-1 0,-3 0 0 15,3 3 11-15,0-3 3 0,0-2 0 0,1-1 0 16,-1-2-5-16,0-2-1 0,3-6 0 0,-3 0 0 15,3 0 5-15,6 0 1 0,-9-6 0 0,3-2 0 16,-3-5 0-16,3-5 0 0,0-6 0 0,3-5 0 16,0-6-1-16,0 3 0 0,3-2 0 0,0 2 0 15,0 1 9-15,0 1 3 0,3 4 0 0,0 5 0 0,3-3-19 16,0 3-3-16,0 8-1 0,3-6 0 16,0-5-12-16,3 3 11 0,0 3-11 0,6-6 10 0,2-3-10 15,4 1 0-15,0 2 0 0,0-8 0 0,-3-7 0 0,2 10 0 16,-2 15 0-16,0-4 0 0,3-3 0 0,-6 2 0 15,0 14-10-15,0 2 10 16,-4 1-61-16,-2-1-7 0,-3 3 0 0,-3 0-1 16,0-5-135-16,0 2-28 0</inkml:trace>
  <inkml:trace contextRef="#ctx0" brushRef="#br0" timeOffset="-214372.48">21445 14219 2880 0,'-12'-6'128'0,"6"4"25"0,3-1-122 0,0 0-31 0,0-2 0 0,3 3 0 16,0 2 57-16,6-6 6 0,0 4 1 0,6-1-956 15,-3 3-192-15</inkml:trace>
  <inkml:trace contextRef="#ctx0" brushRef="#br0" timeOffset="-162613.82">1800 15745 403 0,'0'0'36'15,"0"0"-36"-15,0 0 0 0,0 0 0 0,0 0 121 0,0 0 18 16,0 0 3-16,0 0 1 0,0 0-15 0,0 0-4 16,0 0 0-16,0 0 0 0,0 0-52 0,3-2-10 15,6-1-2-15,0-2-1 0,-1 2-8 0,1-2-2 16,3 2 0-16,6-2 0 0,-6 5-4 0,0-5-1 16,6 2 0-16,-3 0 0 0,3-2-13 0,2 2-3 15,-2 1-1-15,3-1 0 0,-3 0-12 0,6 3-3 0,-3-2 0 16,5-1 0-16,-11 3-12 0,6 3 8 0,0-3-8 0,3 0 0 15,-3 2 0-15,-1 1 0 0,1-3 0 16,0 3 0-16,-3-1 9 0,3 1-9 16,-6-3 8-16,0 3-8 0,5-1 8 0,-8 1-8 15,0 0 8-15,0-1-8 16,3 4-103-16,-3-4-25 0</inkml:trace>
  <inkml:trace contextRef="#ctx0" brushRef="#br0" timeOffset="-162127">1749 15941 1209 0,'0'0'108'0,"0"0"-87"15,0 0-21-15,0 0 0 0,0 0 43 0,0 0 4 16,0 0 1-16,9-2 0 0,0-1 17 0,3 3 4 16,-3-3 1-16,3-2 0 0,6 2-9 0,-4 1-1 15,4-1-1-15,0-2 0 0,-3 2-7 0,6 0-2 16,0-2 0-16,0 2 0 0,2-2-14 0,-2 3-4 16,9-4 0-16,-6 4 0 0,3-4 0 0,-7 4 0 15,10-4 0-15,-3 4 0 0,3-1-32 0,-1 0-16 16,-2 3 2-16,3 0 0 0,-6 3 14 0,3-3 0 15,-7 3 9-15,1-1-9 0,0 1 8 0,-3 0-8 0,3 2 0 0,-9-2 9 16,6 2-20-16,-6 0-4 0,-1 3-1 0,1-3-961 16</inkml:trace>
  <inkml:trace contextRef="#ctx0" brushRef="#br0" timeOffset="-161846.19">2571 15608 1785 0,'-3'0'159'15,"-6"0"-127"-15,3 0-32 0,6 0 0 16,0 0 44-16,0 0 2 0,-6-3 1 0,6 3 0 16,0 0 32-16,0 0 6 0,0 0 2 0,0 0 0 0,6 8-44 0,3 0-9 15,0-5-2-15,3 5 0 0,-12-8-8 0,14 8-3 16,7-3 0-16,0-3 0 0,-6 1-9 0,12 2-1 15,-3 1-1-15,2-4 0 0,-11 1-10 0,9 0 8 16,-3-1-8-16,-6 4 8 0,3-4-8 0,-1 4 0 16,-2-4 9-16,0 3-9 0,-3 1 0 0,0-4 0 15,-3 4 0-15,0-1 8 0,0 0-8 0,-9 3 0 16,6 0 0-16,0 0 0 0,-6 0 0 0,-6 3 0 16,6-1 0-16,-6 1 0 0,6 5 0 0,-9-3 12 15,-3 3-4-15,3-3 0 0,-6 3 15 0,3 0 3 16,-6 0 1-16,4-1 0 0,-13 1 5 0,3 3 0 15,-3-6 1-15,3 6 0 0,-8-6-11 0,5 5-2 0,3-2-1 0,-3 0 0 16,-3 0-9-16,7 0-2 0,-7 0 0 0,0-3 0 16,9-2-8-16,0-4 0 0,1 1 0 0,-1-2 8 15,6 2-8-15,0-6 10 0,-3-2-10 16,6 0 10-16,3-2-10 0,-3 2-9 0,3-6 9 0,4 4-13 31,-1-4-151-31,3 4-29 0</inkml:trace>
  <inkml:trace contextRef="#ctx0" brushRef="#br0" timeOffset="-160328.18">3723 15939 403 0,'0'0'36'0,"0"0"-36"0,0 0 0 0,0 0 0 0,0 0 170 0,6-3 27 16,-4-5 6-16,4 3 1 15,0-1-69-15,0 1-14 0,3 0-2 0,-3-6-1 0,3 6-43 0,0-6-9 16,3 1-2-16,-3-1 0 0,6 3-24 0,-3-2-4 16,3-1-2-16,-1 3 0 0,1-2-13 0,6 2-2 15,-12 2-1-15,12 1 0 0,-9-3-9 0,3 5-1 16,0 1-8-16,-6 2 12 0,2 2-4 0,-2 4 0 16,-3-1-8-16,-3 0 12 0,0 3 7 0,-3 3 1 15,-3 2 0-15,-3 3 0 0,-3 0 18 0,1 0 4 16,2 2 1-16,-3 1 0 0,-6-1-16 0,0 3-3 15,3-2-1-15,-3 2 0 0,0-2 14 0,0-1 3 16,3-2 1-16,3-3 0 0,1 3-28 0,2-3-5 16,-3-5-8-16,6 0 11 0,0 0-11 0,3-8 8 0,0 0-8 0,0 0 8 15,9-3 3-15,0-4 0 0,2-4 0 0,4 0 0 16,-3-4-11-16,3-1 10 0,3-3-10 0,-3 1 10 16,3-4-10-16,0-1 0 0,-1 1 0 0,1-1 8 15,3-1-20-15,-6 0-5 0,0 0-1 0,0 0 0 16,-3 3 1-16,3 3 0 0,-9 2 0 0,0 3 0 15,-4 2 17-15,-2 3-8 0,-2 3 8 0,-1-1 0 16,0 4-9-16,-3 2 9 0,-3 0 0 0,0 2-9 16,0 1 9-16,0 5 0 0,0-3 0 0,3 3 0 15,-9-2 0-15,9 4 12 0,-3-2-2 0,9 0-1 16,-6 0-9-16,3 0 10 0,3 0-10 0,3-3 10 16,3 3-10-16,3-3 0 0,-3 1 9 0,9-1-9 15,-6 0 0-15,6-2 9 0,3 0-9 0,0-3 0 16,2-3 9-16,1 0-9 0,3 1 0 0,-3-1 9 15,0-2-9-15,0-1 10 0,2-4-10 0,-2 5 10 0,3-3-10 16,-3-3 0-16,0 3 0 0,-3-3 0 0,-1 1 0 0,4 2 0 16,0-3 0-16,-6 1 0 0,0 2 0 0,0-3 0 15,-3 3 0-15,-3 0 0 0,-1-2 0 0,-2 2 0 16,0 0 0-16,-6 3 0 0,0 5 0 0,-6-3 0 16,-3 0 0-16,1 1 0 0,-4 4 0 0,-3 1 0 15,0 2 0-15,-6 6 0 0,3-3 0 0,-3 2 0 16,1 6 8-16,-4 0-8 0,6 5 8 0,-9-2-8 15,3 2 0-15,3 0 8 0,-2 0 24 0,2 0 4 16,0 1 0-16,0-1 1 0,6 0-12 0,3-2-2 0,3-1-1 16,3 1 0-16,3-6-10 0,3 3-3 15,3 0 0-15,6-3 0 0,3-3-9 0,3-2 8 16,3 0-8-16,0-2 8 0,9-6-8 0,-4 0 0 0,4-3 0 16,3-2 0-16,0-3 0 0,3-3 0 0,5 0-10 15,-2-2 10 1,6-3-191-16,-4 0-32 0</inkml:trace>
  <inkml:trace contextRef="#ctx0" brushRef="#br0" timeOffset="-160020.85">5339 15018 1602 0,'0'-8'35'0,"0"8"7"0,0-8 2 0,3 3 1 0,-3-1-36 0,0 6-9 15,0-2 0-15,0 2 0 0,0 0 106 0,0 0 19 16,0 0 4-16,-3 8 1 0,-3 2-43 0,0 3-9 16,-9 3-2-16,0 3 0 0,-6 5-8 0,-2 2-1 15,2 3-1-15,0 6 0 0,-3 2-14 0,-6 5-4 16,-2 0 0-16,-7 3 0 0,-3 6-21 0,0-4-5 16,1 6-1-16,-1-3 0 0,0 1-11 15,1-1-2-15,2 0-8 0,3-5 12 0,4 0-12 0,5-8-8 16,3 0 8-16,6-5-13 0,6-6 21 0,0-2 4 15,6-3 0-15,6-2 1 0,3-3 5 0,9-6 1 16,-6-2 0-16,9-2 0 16,6-6-66-16,3-3-13 0,6-2-2 0,-1-6-1184 0</inkml:trace>
  <inkml:trace contextRef="#ctx0" brushRef="#br0" timeOffset="-159164.15">5187 15925 230 0,'0'0'10'0,"0"0"2"0,0 0-12 0,0 0 0 15,-3 6 0-15,3-6 0 0,-3 5 222 0,3-5 42 16,0 0 8-16,0 0 1 0,0 0-138 0,3 3-28 16,-3-3-6-16,6 2-1 0,6 1-48 0,-9-3-11 15,-3 0-1-15,9-3-1 0,6-2-15 0,-3 0-2 0,0-3-1 0,-4 0 0 16,7 0-9-16,-3-3-1 0,3-2-1 0,-6 2 0 15,6-2-10-15,-3 0 0 0,3 0 9 0,-6-1-9 16,3 1 8-16,-6 0-8 0,-1 0 8 0,1 0-8 16,-3 2 0-16,-3 0 8 0,-3 1-8 0,0 2 0 15,-5 0 8-15,2-3-8 0,-6 3 8 0,3 3-8 16,-6-3 0-16,-3 6 9 0,0 2-9 0,3 0 0 16,-6 2 38-16,7 6 1 0,-13-3 0 0,3 9 0 15,3-1 13-15,0 3 2 0,0 0 1 0,-2-1 0 16,2 4-15-16,0 0-4 0,0-1 0 0,6 1 0 15,0-1-9-15,0 1-3 0,7-4 0 0,-1-1 0 16,3 2-14-16,3-3-10 0,6-3 12 0,0 4-12 16,9-6 8-16,-7-1-8 0,7-1 0 0,0-1 0 15,3-5 12-15,0 0-4 0,6-5 0 0,0 2-8 16,-3-5 14-16,2-2-4 0,4-4-1 0,0 1 0 0,6 0-9 16,0 0 0-16,-7-6 0 0,4 3 0 0,0-2 0 0,-3-1 0 15,3-2 8-15,-7 3-8 0,1 2 0 0,-3 0 0 16,-6 3 0-16,0 2 0 0,-6 3 0 0,0 0 0 15,-6 8 0-15,0 0 0 0,-3 3 0 0,-3 2 0 16,-6 6 0-16,0-1 0 0,-6 6 0 0,3 0 16 16,-6 3 0-16,1 2-1 0,11 0 19 0,-6 0 4 15,3-2 1-15,0 2 0 0,3-3-39 0,0-2 0 16,3 0 0-16,6-3 0 0,3-2 0 0,6-1 0 0,-6-2-9 0,6-5 9 16,3 0 0-16,3-6 18 0,6-2-3 0,5-3-1 15,-2 0-14-15,3-5 0 0,3-1-12 16,0-4 12-1,-1-1-49-15,-2-5-3 0,6-2-1 0,6-3 0 16,-4-3-121-16,4-2-24 0,-6-1-5 0,5-2-719 0</inkml:trace>
  <inkml:trace contextRef="#ctx0" brushRef="#br0" timeOffset="-158567.85">6452 14867 748 0,'0'-13'33'0,"0"7"7"0,0 6-32 0,0 0-8 0,-6-5 0 0,3 2 0 16,-6 3 294-16,3 3 57 0,-3 0 11 0,-3 5 2 15,-2 2-196-15,-1 1-40 0,-6 5-8 0,0 2-2 16,0 6-44-16,-3 3-9 0,-2 2-1 0,-4 5-1 0,0 3-31 16,-3 3-5-16,1 5-2 0,-1 8 0 0,-3 2-9 0,0 1-1 15,-5 2-1-15,-1 0 0 0,0 3-14 0,1-3 0 16,2 0-12-16,3-2 12 0,6 0 0 0,1-6 17 16,2-5-1-16,6-5-1 0,6-3-15 0,3-8 8 15,3 0-8-15,3-5 0 0,6-3 15 0,0-5-3 16,0 0-1-16,3-9 0 15,3-1-39-15,0-4-7 0,6-2-1 0,-3-2-1 16,0-6-20-16,6-3-4 0,-3-2-1 16,0-3 0-16,0-2-94 0,-3-4-20 0,0 1-3 0,-4-3-1 15,-2-2-1-15,-3-3-1 0,0 0 0 0,0 2 0 16,0-2 19-16,-3 0 4 0,-2 5 1 0,-1 3 0 0,-3 3 221 0,-3 4 44 16,-3 1 9-16,0 5 1 0,0 3 89 0,0 2 18 0,0 3 3 15,0 0 1-15,1 3-81 0,2 0-16 0,3-1-3 16,0 4-1-16,3-4-59 0,0 3-12 0,6-5-3 15,0 0 0-15,6 8-35 0,0-5-7 0,0 0-2 0,6-1 0 16,6 4-1-16,-1-6 0 0,1-3 0 0,6 0 0 16,3 1-8-16,0 2 0 0,5-6 9 0,-5 1-9 15,6 2 0-15,0-2 0 0,-4-3 0 16,1 3 0-16,-3 2 0 0,3-2 0 0,-6 2 0 16,-1 1 0-16,-5 2 0 0,0 0 0 0,0 0 0 15,-3 2 0-15,0 1 0 0,-6 5 0 0,0-3 0 0,-3 3 0 16,-1 0 0-16,-5 3 0 0,0 2 0 15,0 0-8-15,-3 3 8 0,-2 5 0 0,-7-2 0 0,0 5 8 16,0-3-8-16,3 0 0 0,-3 0-8 0,0 0 8 16,0-2 0-16,3-1 0 0,-3-2 0 0,0-3 0 15,6-2 0-15,-2 2 0 0,2-5 0 0,3-3 0 16,3-5 0-16,0 0 0 0,0 0 0 0,0 0 8 0,0 0-22 16,3-2-4-16,6-6-1 0,-1 0 0 15,4-5-186 1,0-3-38-16</inkml:trace>
  <inkml:trace contextRef="#ctx0" brushRef="#br0" timeOffset="-158417.63">6306 15401 1152 0,'-9'8'102'0,"0"-2"-82"16,0 2-20-16,-2 2 0 0,5-2 66 0,0 3 9 0,-3-3 1 0,3 5 1 15,3-5-22-15,0 2-5 0,3 4-1 0,0-1-501 16,0-3-101-16</inkml:trace>
  <inkml:trace contextRef="#ctx0" brushRef="#br0" timeOffset="-158128.25">6357 15669 2095 0,'0'0'46'0,"0"0"10"0,-6 5 1 0,0 0 2 0,0-2-47 0,0 2-12 0,3 0 0 0,3-5 0 15,-6 6 89-15,6 2 16 0,-3 0 3 0,0 0 1 16,0 2-71-16,3 1-14 0,-3-1-4 0,0 4 0 16,0-1 2-16,3 3 0 0,0 0 0 0,-9 2 0 0,6 1 0 15,-3-4 0-15,3 4 0 0,-3-1 0 0,3-2-11 0,-3 0-3 16,1 0 0-16,5-3 0 0,0-2-8 0,3-1 0 16,-1 1 0-16,1-6 0 0,3 3 0 0,0-5 0 15,3-3 0-15,3 0 0 0,0-3 0 0,3-2 8 16,0 0-8-16,0-3 8 0,3 0-8 0,-3-3 10 15,-1-2-10-15,1 2 10 0,0-2-10 0,3-3 0 16,-6 0 0-16,3-2 0 0,3-1-12 0,-3-2-4 16,-4-3 0-16,4 3-1 15,0 3-131-15,0 2-27 0,-6-3-5 0,3 6 0 0</inkml:trace>
  <inkml:trace contextRef="#ctx0" brushRef="#br0" timeOffset="-157779.28">6711 15793 1324 0,'0'0'59'0,"0"0"12"0,0 0-57 0,0 0-14 0,0 0 0 0,0-3 0 16,6-2 175-16,3 2 32 0,-6 1 6 0,9-4 2 16,-3 1-127-16,6 0-24 0,-3-3-6 0,2 0-1 15,1 0-37-15,0 0-7 0,0-2-1 0,-3 2-1 16,3 0-3-16,0-3-8 0,-3-2 12 0,3 0-4 15,-4 2-8-15,1 0 0 0,-3-2 0 0,0 5 0 16,-3-2 8-16,3-4-8 0,-6 7 8 0,-3-4-8 16,0 3 28-16,-3 3 0 0,3 5 0 0,0 0 0 15,-9-3 28-15,-6 3 7 0,-3 3 1 0,1 5 0 16,-4 2 0-16,-3 3 0 0,-3 3 0 0,0 3 0 0,1 2-32 16,-1 3-7-16,3-3-1 0,3 3 0 0,3-3-12 15,3 3-4-15,3 0 0 0,3-3 0 0,4 3 20 16,5-3 3-16,3 0 1 0,5-5 0 0,4 0-32 0,3-3 0 15,3 0 0-15,3-5 0 16,6-3-45-16,0-2-15 0,5 0-4 0,7-6-1284 0</inkml:trace>
  <inkml:trace contextRef="#ctx0" brushRef="#br0" timeOffset="-157214.78">8048 15097 1407 0,'11'-3'62'0,"-11"3"14"0,0 0-61 0,0 0-15 15,0 0 0-15,0 0 0 0,-6 6 116 0,-2 2 20 16,2 2 4-16,0 1 0 0,-9 5-29 0,0 5-7 15,-3 5 0-15,0 1-1 0,-3 5-30 0,-3 5-5 0,1 2-2 0,-4 1 0 16,-3 5-25-16,0-3-5 0,-5 3 0 0,2 3-1 16,0 0-23-16,6-1-4 0,4-2 0 0,-1-5-8 15,-3 0 12-15,9-3-12 0,6-3 12 0,0-5-12 16,0-2 0-16,3-6 0 0,9-3 0 0,3-2 0 31,0-3-107-31,3-7-28 0,6-4-5 0,6-4-916 0</inkml:trace>
  <inkml:trace contextRef="#ctx0" brushRef="#br0" timeOffset="-156975.09">8616 14878 864 0,'-9'0'38'0,"3"5"8"15,-6 3-37-15,0 2-9 0,-3 6 0 0,1 3 0 0,-4 2 289 0,-3 0 56 16,-3 6 11-16,-3 4 3 0,0 1-199 0,-2 8-40 15,-4-1-8-15,0 6-2 0,-2 6-51 0,-1 2-11 16,3-1-1-16,-3 1-1 0,-2 3-30 0,5 0-7 16,9-1-1-16,0-2 0 0,3-3-8 0,4-2 0 15,2-3-12-15,6-3 12 16,0-7-48-16,3-4-1 0,0-2-1 0,0-5 0 16,9-3-157-16,-3-5-31 0,-3 0-6 0,0-5-2 0</inkml:trace>
  <inkml:trace contextRef="#ctx0" brushRef="#br0" timeOffset="-156792.65">7744 15695 1918 0,'6'-13'42'0,"-6"13"9"0,0 0 1 0,-3-5 3 0,3 5-44 0,3-6-11 0,3-2 0 0,0 3 0 16,0 0 56-16,6-1 10 0,0 4 2 0,2-1 0 15,1 1-20-15,0-1-3 0,3 0-1 0,3 3 0 16,0-2-23-16,3-1-5 0,2 3 0 0,4-3-1 15,0 3-15-15,-3-2 0 0,2 2 8 0,4 0-712 16,0 0-143-16</inkml:trace>
  <inkml:trace contextRef="#ctx0" brushRef="#br0" timeOffset="-155876.06">8431 15719 1900 0,'-11'0'169'0,"11"0"-135"0,-6 3-34 0,6-3 0 0,0 0 43 0,0 0 1 16,0 0 1-16,0 0 0 0,0 0 16 0,0 0 3 15,3-3 1-15,3-2 0 0,2 2-41 0,4-2-9 16,-3-1-2-16,3 1 0 0,0 0-13 0,0-3 9 16,0 0-9-16,-3 0 8 0,0 0-8 0,0-3 0 15,-3 6 0-15,3-5 0 0,-6 2 8 0,0 0-8 16,0 0 0-16,-3 0 8 0,0 0-8 0,-3 0 0 15,0-3 0-15,-3 3 0 0,-3 1 0 0,-6 1 15 0,0 1-3 0,-3 2 0 16,0 3 0-16,-6 0 0 0,1 6 0 0,-4-1 0 16,0 3 24-16,-3 0 4 0,-2 5 0 0,2 0 1 15,0 0 0-15,0 3 0 0,3 0 0 0,4 0 0 16,5 0-23-16,3 2-5 0,0-2-1 0,6 3 0 16,6-3-3-16,0 0-1 0,3-1 0 0,0 4 0 15,6-6-8-15,3 3 10 0,3-5-10 0,3-1 10 16,6 1-10-16,-1-6 0 0,4 0 0 0,3-5 0 15,0 0 0-15,0-5 8 0,-1-3-8 0,4-2 8 16,-3-1-8-16,6-2 8 0,-6-6-8 0,-1 6 8 16,-5-3-8-16,0 0-12 0,-3 0 2 0,3 1 1 15,-6-1 9-15,-1 0 0 0,-2 3 0 0,-3 2 0 16,0 0 0-16,-3 3 0 0,-3 3 0 0,-3 5 0 16,0 0-8-16,-9 0 0 0,0 3 0 0,0 2 0 0,-3 3 8 15,-2 3 11-15,2 5-3 0,-3-3 0 16,3 3 10-16,-3 2 2 0,0 1 0 0,0-1 0 0,3 1-20 0,3-1 8 15,3 1-8-15,0-3 0 0,3-1 8 0,1-1-8 16,4-1 0-16,1-5 0 0,6 2 9 0,0-2-9 16,3-5 0-16,0 0 9 0,3-3-9 0,3-3 10 15,3 0-10-15,3-2 10 0,2-3-10 0,-2-2 0 16,3-1 0-16,0-2 8 0,-3-3-16 0,-1 0-4 16,-2-5-1-16,0 2 0 15,0 1-18-15,-3-1-3 0,0 1-1 0,-1 2 0 0,1-3 17 16,-6 4 3-16,0 1 1 0,0 1 0 0,-6 2 14 0,0 6 0 0,-6 5 0 15,0 0 0-15,0 0 0 0,0 0 0 0,-9 5 0 16,-3 1 10-16,3 4 15 0,-3 1 3 16,0 2 1-16,0 0 0 0,1 1-5 0,-1 1-2 15,0 4 0-15,3 0 0 0,0-4-13 0,0 4-9 0,0-3 12 16,3 0-12-16,0 2 9 0,0-5-9 0,3 1 0 16,0-1 9-16,6-3-9 0,0-2 0 0,-3 3 0 0,6-3 0 15,0-5 0-15,3 2 8 0,3-5-8 0,0 0 0 16,0-3 0-16,6-2 0 0,2-3 8 0,1-3-8 15,3-2 0-15,0-3-12 0,-3 0 2 0,2 1 1 16,1-4-29 0,0 1-6-16,-3-1 0 0,3 3-1 0,-3-2 9 0,-4 2 3 15,1-3 0-15,-3 3 0 0,-3 3 18 0,-3 3 4 0,0-1 1 16,-6 6 0-16,-3 5 10 0,0 0 0 0,0 0 0 0,-6 0 0 16,-3 5 37-16,-3 3 3 0,0 0 1 0,0 2 0 0,-6 4-1 15,4-1 0-15,-1 3 0 0,3 0 0 0,0 2-21 16,3 1-5-16,0-3-1 0,6 2 0 0,0-2-13 0,3 2 9 15,6-4-9-15,0-1 8 0,3-3-8 16,6-2 0-16,0-2 0 0,3-1 0 0,2-2 0 16,1-3-14-16,0-3 3 0,3 0 1 15,0-5-168-15,-3 0-34 0</inkml:trace>
  <inkml:trace contextRef="#ctx0" brushRef="#br0" timeOffset="-155693.98">8554 15132 460 0,'-9'-11'20'0,"9"11"5"0,0 0-25 0,0 0 0 0,0 0 0 0,0-5 0 16,3 2 369-16,5 0 69 0,1-2 14 0,12 2 2 15,3 1-354-15,3-1-72 0,3 0-13 0,2 1-959 16</inkml:trace>
  <inkml:trace contextRef="#ctx0" brushRef="#br0" timeOffset="-154924.18">9753 15245 1555 0,'0'0'138'0,"0"0"-110"16,0 0-28-16,6-2 0 0,3-4 64 0,0 4 8 15,3-1 2-15,3-2 0 0,0-3-4 0,2 3-1 0,1-3 0 0,6-3 0 16,0 0-37-16,6 1-8 0,2-1-2 0,1-2 0 16,0-3-22-16,0 0 8 0,-4-2-8 0,4 2 0 15,0-5 8-15,-3 2-8 0,-4-2 8 0,1-3-8 16,0 0 0-16,-3 1 9 0,-12-1-9 0,0 3 0 15,-3-1 14-15,-6-1-4 0,0 1-1 0,-3 1 0 16,-3-2 0-16,0 1 0 0,-9 4 0 0,0 2 0 16,-6 3-9-16,-3 2 0 0,-3 6 0 0,-3 5 0 15,-5 0 52-15,-4 8 4 0,-9 2 2 0,1 6 0 16,-4 5 11-16,0 6 3 0,-5 2 0 0,-1 5 0 16,1 9-42-16,-1-1-8 0,1 6-2 0,-1 5 0 15,3 2-6-15,4 6-2 0,-4 5 0 0,4 6 0 0,5-1 0 0,0 8 0 16,6-2 0-16,4 5 0 0,5 3-12 15,3-1 0-15,0-2 0 0,6 3 0 0,4 0 0 16,-1-6 8-16,6 1-8 0,0-4 0 0,0-4 20 16,3-6-3-16,3-5 0 0,-3-3 0 0,3-5-29 15,0-8-5-15,0 0-2 0,0-8 0 0,0-3 10 0,0-2 9 16,-6-11-13-16,3 0 5 0,-3-5 8 0,0-5-12 16,-2-6 12-16,-1-5-12 0,0-3 20 0,3-7 3 15,-3-6 1-15,3-5 0 0,-3-6-12 16,3-2 0-16,3-5 0 0,0-6 0 0,0-7 0 0,3-1-16 15,3 0 3-15,-3 3 0 0,3-5 0 0,0 8 0 16,0-1 0-16,0 4 0 0,0 4 13 16,-3 9 0-16,3-1 0 0,0 9 0 0,0-1 0 15,3 1 0-15,-3 2 0 0,3 3 0 0,3 2 0 16,0 3 0-16,3-5 0 0,0 5 0 0,6 3 0 0,0-3 0 16,3-3 0-16,2 6 0 0,4-3 0 0,0 3 0 0,3-3-12 0,3 0 12 15,2 0 0-15,1 0 0 0,0-3 0 0,3 3 10 31,-1-2-61-31,1 2-12 0,0-3-2 0,-1 1-722 0,1-3-144 0</inkml:trace>
  <inkml:trace contextRef="#ctx0" brushRef="#br0" timeOffset="-154760.62">9807 15711 1785 0,'-9'5'159'16,"0"3"-127"-16,-3 0-32 0,0 3 0 15,0-1 118-15,0 4 18 0,0-1 3 0,3 0 1 0,-3 3-48 0,3-3-8 16,7-2-3-16,-4 2 0 0,3-3-55 0,0 1-11 15,3 0-3-15,3-6 0 0,3 3-12 0,-1-3 9 16,1-2-9-16,6-3 8 16,-3-3-120-16,6 1-24 0,15-14-4 0,-6 2-2 0</inkml:trace>
  <inkml:trace contextRef="#ctx0" brushRef="#br0" timeOffset="-154626.98">10009 15415 1036 0,'-12'-3'46'0,"6"3"10"0,-6 3-45 0,3 2-11 16,-3 0 0-16,1 3 0 0,-1-3 167 0,3 3 31 16,3 0 6-16,0 3 2 0,6-1-165 0,0 1-33 0,3 2-8 0,0 3 0 15</inkml:trace>
  <inkml:trace contextRef="#ctx0" brushRef="#br0" timeOffset="-154101.66">10083 15843 1674 0,'0'0'74'0,"0"0"15"0,0 6-71 0,0-6-18 0,0 0 0 0,0 0 0 16,0 0 106-16,0 0 18 0,0 0 3 0,6 0 1 15,3-6-69-15,3 1-14 0,0-3-2 0,0 0-1 16,0-5-29-16,3 0-5 0,0-3-8 0,0-3 11 16,0 1-11-16,-4-3 8 0,1-1-8 0,0 4 8 15,-3-3 0-15,0 0 0 0,-6-1 0 0,0 6 0 16,0-2-8-16,-6 5 0 0,-3 2 0 0,-6 3 0 15,0 6 42-15,-3-1 6 0,-5 6 2 0,-4 5 0 16,-3-1 28-16,-3 4 6 0,-3 2 0 0,1 6 1 16,2 2-32-16,0 0-6 0,6 0-2 0,4 3 0 0,2 0-26 15,6 0-6-15,3 2-1 0,0 1 0 0,3-1-12 16,3-2 0-16,0 2 8 0,6-2-8 0,0 3 0 0,3-4 0 16,3 4 0-16,3-1 0 0,3-2 0 0,0 3 11 15,-4 2-3-15,4-3-8 0,0 1 0 0,-3-1 0 16,-3 1 0-16,0 2-12 0,-3-3 0 0,-3 3 0 15,-3-2 0-15,-3 2 0 0,0 0 12 0,-3-3 0 16,-6 3-10-16,-3 3 10 0,0 5 0 0,-6 0 0 16,1-2 0-16,2 2 0 0,0-3 0 0,0 6 0 0,-3-3 0 15,6 3 0-15,-6-3 0 0,4-3 0 0,-4 6 0 16,3-6 0-16,3-2 0 0,-3-6 0 16,3-2 0-16,0-3 0 0,1-2 0 0,-1-3 0 15,0-6 0-15,0 1 0 0,3-6 0 0,0-5 0 16,0-8 9-16,-3-2-9 0,6-6 8 0,0-8-8 0,1-5 8 15,2-6-8-15,3-7 0 0,0-3 9 0,6-8-9 16,0 0 0-16,0-5 8 0,2 5-8 0,4 0 0 0,-3 6 0 16,3-1 0-16,0 6 0 0,3 2 0 0,-3 0 0 15,3 1 0-15,3 2 0 0,3-1 0 0,3 1 0 32,5 6-110-32,4-4-19 0,3 4-4 0</inkml:trace>
  <inkml:trace contextRef="#ctx0" brushRef="#br0" timeOffset="-153346.54">10804 15243 1324 0,'0'0'59'0,"-6"-3"12"0,0 6-57 0,-3-3-14 0,6 0 0 0,3 0 0 16,0 0 188-16,0 0 34 0,0 0 7 0,0 0 2 15,9 0-142-15,3-6-28 0,0 1-5 0,9-3-2 16,5 0-30-16,1-2-7 0,3-4-1 0,3 1 0 16,-1-3-16-16,4-2 0 0,0 2 0 0,-3-3 0 15,5-2 24-15,-5 0-3 0,-3 0 0 0,0 0 0 16,-7 0-21-16,1-1 0 0,-3 1 0 0,-3-3 0 16,-6 3 0-16,-6 0 0 0,0-3 0 0,-9 3 0 15,-3-3 0-15,0 6 0 0,-6-1 0 0,0 3 0 16,0 3 0-16,-9 5 0 0,-3 0 0 0,-2 6 0 15,-7 7 17-15,-3 3-1 0,0 5 0 0,-2 6 0 16,-7-1 26-16,0 6 5 0,1 5 1 0,-1 0 0 16,3 8-24-16,4-2-4 0,-1 2 0 0,3 2-1 0,1 6-8 15,5 0-2-15,-3 0 0 0,6 3 0 0,-2-3-9 16,2 0 0-16,6 0 0 0,0-6-11 0,3-1 19 16,3-4 3-16,1 0 1 0,2-2 0 0,3-3-12 0,0-2 0 15,3-1 0-15,0-5 0 0,6 3 0 16,3-8 0-16,-3 0 0 0,6-6-11 0,0 1 11 0,3-6 0 15,3-2 0-15,2-6 0 0,-2-2 0 0,6-3 0 16,0 0 0-16,3-5 0 0,-3 0 0 0,3-1 14 16,-1-1-3-16,4 1-1 0,-3 1-10 0,3 0-14 15,0 0 3-15,-3 2 1 0,-7 0-3 0,1 6-1 0,0 3 0 16,-3-1 0-16,-3 3 14 0,0 3-12 0,-3-1 12 16,-3 6-12-16,0 0 12 0,-3 5 0 0,-3-2 0 15,-3 2 0-15,0 3 0 0,-6 2 0 0,3 1 0 16,0-3 0-16,-3 2 0 0,0-2 0 0,3 0 12 0,1-3-12 15,-1 3 12-15,3-5-12 0,3 2 12 16,0-2-12-16,3-1 13 0,3-4-4 0,3-1-1 16,3 0 0-16,0 0-8 0,2-2 0 0,4-3 0 0,3 0 0 15,0-3 28-15,3 1 3 0,3-1 1 0,-1-2 0 32,4 0-53-32,0-3-11 0,0-3-1 0,0 3-820 0,-1-5-164 0</inkml:trace>
  <inkml:trace contextRef="#ctx0" brushRef="#br0" timeOffset="-152821.53">11140 15661 1861 0,'-15'10'82'0,"9"-2"18"0,0 0-80 0,0 3-20 15,3-3 0-15,-3 0 0 0,4 0 78 0,2-1 12 16,0-7 2-16,0 0 1 0,0 0-33 0,2 8-6 16,4-5-2-16,3 0 0 0,3-3-20 0,0-3-4 15,0 0 0-15,3-2-1 0,0 0-11 0,3-3-1 16,0-3-1-16,-4 3 0 0,-2-5-14 0,0 3 0 15,3-4 0-15,-3 4 0 0,0-3 9 0,3-1-1 16,-3 1 0-16,-3 0 0 0,0 0-8 0,-3-3 0 16,-3 3 0-16,0-3 0 0,-3 2 0 0,-3 4 0 15,-3-3 0-15,0 5 0 0,-6 2 0 0,0 1 0 16,0 8-8-16,-6 2 8 0,-6 3 0 0,3 3 15 16,-5-1-3-16,-1 6 0 0,0 0 29 0,3 2 6 0,0 4 1 15,4-1 0-15,2 0-16 0,3 3-2 0,3-3-1 16,0 0 0-16,6 0-16 0,0 0-3 0,3 1-1 0,3-4 0 15,3-2-9-15,6 0 0 0,0-6 0 0,6 1 8 16,0-6-8-16,6 1 8 0,-1-6-8 0,4-6 8 16,3 1-8-16,0-3-17 0,0-3 4 0,-1-2 1 31,1 3-48-31,-3-6-8 0,3 3-3 0,-3-1 0 16,-4-2 4-16,1 1 1 0,0-1 0 0,-3 2 0 0,-3-1 40 0,0 1 8 0,-3 4 2 0,-3-1 0 15,-1 3 16-15,-2 3 0 0,-6 5 0 0,0 0 0 16,0 0 37-16,0 0 5 0,-6 5 1 0,1 8 0 15,-7 1 4-15,0 4 1 0,0 1 0 0,-3-1 0 16,3 6-12-16,-3-5-3 0,3 2 0 0,3-3 0 16,0 1-18-16,3-6-4 0,0 0-1 0,3 0 0 15,3-5-10-15,6-2 0 0,-6-6 0 0,9 5 8 0,3-5-8 16,0-5 8-16,3-1-8 0,0-2 8 16,3-5-76-1,-3 0-16-15,3-5-4 0,-1-1 0 0,4-2-125 16,-3-6-26-16</inkml:trace>
  <inkml:trace contextRef="#ctx0" brushRef="#br0" timeOffset="-152511.22">12087 14809 230 0,'12'-16'10'0,"-3"8"2"0,-4 0-12 0,4-3 0 16,6 1 0-16,-6-3 0 0,3-1 300 0,3 4 56 0,0-1 12 0,3-2 3 15,0 8-247-15,-1-3-48 0,1 2-11 0,-3 1-1 16,3 3-16-16,-6 2-2 0,-3 7-1 0,0-1 0 15,-6 2 12-15,-3 5 3 0,-3 5 0 0,-6 4 0 16,-3 1 18-16,-3 7 4 0,-6 1 1 0,-3 6 0 16,1 6-11-16,-4-1-3 0,-3 3 0 0,-3 3 0 15,1 2-39-15,-1 3-8 0,0 0-2 0,0 2 0 16,1 1 1-16,2-3 0 0,-3-6 0 16,6-2 0-16,-2 3 2 0,8-6 0 0,-3 1 0 0,6-4 0 15,0-4-13-15,6-1-2 0,0-2-8 0,6-6 12 16,1 1-12-16,2-6 11 0,3-3-11 0,0-2 10 15,0-2-10-15,5-4 0 0,4-5 9 0,-9-5-9 16,9 6-39 0,3-6-12-16,-3-3-2 0,3-2-1 0,-3-1-178 15,0-7-35-15</inkml:trace>
  <inkml:trace contextRef="#ctx0" brushRef="#br0" timeOffset="-152342.94">11703 15539 1209 0,'-18'-3'108'0,"12"6"-87"16,-3 0-21-16,3-1 0 0,-3-2 250 0,6 3 46 15,3-3 8-15,0 0 3 0,0 0-161 0,0 0-32 16,0 0-6-16,9 5-2 0,3-5-48 0,3 0-10 16,3 0-1-16,3-2-1 0,5 2-22 0,1-3-4 15,0 0 0-15,3-2-1 0,-4 2-19 0,1 1 0 16,-3-1 0-16,0-2 0 16,-3-1-56-16,0 4-16 0,-1-3-2 0,-2-3-1154 0</inkml:trace>
  <inkml:trace contextRef="#ctx0" brushRef="#br0" timeOffset="-152186.59">11697 15198 979 0,'-18'-14'87'0,"12"9"-70"0,0 3-17 0,0-1 0 16,6 3 236-16,0 0 44 0,0 0 9 0,0 0 2 31,9-3-308-31,0-2-62 0,15-3-12 0,0 3-2 0</inkml:trace>
  <inkml:trace contextRef="#ctx0" brushRef="#br0" timeOffset="-151387.48">13123 15319 1378 0,'0'0'61'0,"0"0"13"0,0 0-59 0,0 0-15 0,0 0 0 0,0 0 0 16,0 0 126-16,0 0 22 0,8 3 5 0,1-3 1 16,-9 0-56-16,9-3-11 0,3 1-3 0,0 2 0 15,0-6-32-15,3 4-8 0,3-3 0 0,-3-3-1 0,6 2-21 16,-4-2-4-16,7 0-1 0,-3-2 0 0,3-3-9 0,0-1-8 15,-1 1 12-15,4-3-12 0,-3 0 10 0,-3 1-10 16,-3-1 8-16,0 0-8 0,2 0 12 0,-2 0-4 16,-3 0 0-16,-3 0 0 0,-3-2-8 0,-3-1 8 15,-3 1-8-15,-3-1 8 0,-3-2-8 0,-6 0 0 16,0 0 9-16,0 5-9 0,-3 0 0 0,0 0 0 16,-5 5 0-16,-1 4 8 0,-6 4 4 0,-3 6 2 15,-3-1 0-15,1 6 0 0,-1 3 32 0,-3 2 6 0,-6 0 2 16,1 6 0-16,-1 4-24 0,0 1-5 0,1 3-1 0,5 5 0 15,0 2-3-15,3 3-1 0,1 5 0 0,2 3 0 16,6 3-7-16,0 5-1 0,0 0-1 0,0 5 0 16,4 3 1-16,-1 2 0 0,3 9 0 0,-3 2 0 15,-3-3-12-15,3 1 0 0,-3 4 0 0,4-4 0 16,-4-1 12-16,6-5-4 0,-3 3 0 0,3-5 0 16,0-3 1-16,0-3 0 0,0-3 0 0,4 1 0 15,-1-3 10-15,0-3 1 0,0-2 1 16,3-3 0-16,0-3-21 0,0-5 0 0,0-3 0 0,3-2 0 15,0-3 0-15,-3-2 0 0,6-3 0 0,-3-6 8 16,0-5-33 0,0 1-7-16,6-4 0 0,0-5-1 0,0-5-91 0,0 0-17 0,3-7-4 0,3-4-673 15,0 0-134-15</inkml:trace>
  <inkml:trace contextRef="#ctx0" brushRef="#br0" timeOffset="-151120.18">12486 16166 2077 0,'-9'-11'92'0,"9"11"19"0,0 0-89 0,0 0-22 16,-6-5 0-16,6 5 0 0,0 0 81 0,0 0 12 16,0 0 3-16,0 0 0 0,0 0-16 0,0 0-4 15,12-2 0-15,-1 2 0 0,1 2-27 0,6-2-5 16,0 8-2-16,3-5 0 0,3 2-19 0,0-2-4 15,-1-1-1-15,7 1 0 0,-3 0-9 0,3-3-1 0,-4-3-8 0,1 3 12 16,3 0-12-16,-3-3 11 0,3-2-11 0,-1-3 10 16,1 0-2-16,-3 0-8 0,3-2 12 0,-4 2-4 31,-5-3-116-31,3 1-23 0,-3-1-5 0,3 0 0 0</inkml:trace>
  <inkml:trace contextRef="#ctx0" brushRef="#br0" timeOffset="-150504.07">13483 16158 1497 0,'-15'-3'66'0,"12"6"14"0,-6 2-64 0,0 1-16 16,0 2 0-16,0 2 0 0,0 1 150 0,0 2 26 15,3 0 6-15,-3 3 1 0,0 0-75 0,1 3-14 0,2-1-3 16,0 3-1-16,0-2-56 0,3 2-11 0,0 0-3 0,0 3 0 16,0-3 5-16,0 3 1 0,0 2 0 0,-3 1 0 15,3 2-5-15,-3 0-1 0,0 0 0 0,0 0 0 16,0 0-20-16,0-2 0 0,-3-1 0 0,3-2 0 16,-3-3 11-16,3 3-3 0,-3-3 0 15,3-2 0-15,-2-1-8 0,-1 1 0 0,0-3 0 0,0-1 0 16,3-1 0-16,0-1 0 0,-3-5 0 15,0 2 0-15,0 1 0 0,0-6 8 0,3 1-8 0,-3-4 8 16,0 4-8-16,0-6 0 0,3 0 0 0,0-3 0 16,-2-2 0-16,2-1 10 0,0 1-10 0,3-3 10 15,-3-2-10-15,3 2 0 0,-3-3 0 0,3-2 8 16,3-3-8-16,-3 3 10 0,3-3-10 0,-3-3 10 16,3 1 5-16,0-1 1 0,3 1 0 0,0-3 0 0,0 2 14 15,3 1 3-15,0-1 1 0,0 0 0 0,6 1-18 0,-1-1-3 16,4-2-1-16,0 0 0 0,0 0-12 0,3-3 0 15,0 3 8-15,3 0-8 0,-3 0 0 0,2 2 0 16,-2-5 0-16,3 6 0 16,-6-3-37-16,6 2-4 0,-3 1-1 0,-1 2 0 15,-2 0-146-15,0 3-30 0,6-17-6 0,-9 9 0 0</inkml:trace>
  <inkml:trace contextRef="#ctx0" brushRef="#br0" timeOffset="-150335.51">13548 15714 2149 0,'0'0'95'0,"0"0"20"0,-9-6-92 0,9 6-23 0,-6-8 0 0,3-2 0 16,3 10 41-16,0 0 4 0,-3-5 1 0,3 5 0 16,3-8-24-16,3 5-5 0,0 0-1 0,3 3-711 15,0 3-142-15</inkml:trace>
  <inkml:trace contextRef="#ctx0" brushRef="#br0" timeOffset="-149340.09">13971 15864 1324 0,'0'0'59'0,"0"0"12"0,0 0-57 0,0 0-14 16,0 0 0-16,0 0 0 16,0 0 143-16,0 0 25 0,0 0 6 0,0 0 1 0,-3 6-95 0,3-6-20 15,0 0-3-15,-3 8-1 0,0-3-41 0,3 3-15 16,0-8 9-16,0 5-9 16,3 3-72-16,-3-3-20 0,0-5-4 0,3 14-1 0</inkml:trace>
  <inkml:trace contextRef="#ctx0" brushRef="#br0" timeOffset="-148154.41">15584 15322 979 0,'0'0'43'0,"0"0"9"0,0 0-41 0,0 0-11 0,0-5 0 0,0 5 0 16,0-6 176-16,0 6 32 0,3-5 8 0,0 0 0 0,3 0-104 0,0-1-20 15,0 1-5-15,0 2-1 0,3-2-37 0,-3 0-7 16,6-1-2-16,0 4 0 0,3-3-12 0,-1-3-2 16,4 0-1-16,0 0 0 0,0-3-9 0,3 1-3 15,-3-4 0-15,-3 1 0 0,2-3-13 0,4 3 9 16,-3-3-9-16,0 0 8 0,0 0-8 0,0 0 8 15,-3 3-8-15,-4-3 8 0,1-2-8 0,-3 2 0 16,0 0 0-16,-6-2 0 0,0-1 9 16,-3-2-9-16,0 0 10 0,-3 0-10 0,-3-1 10 0,-3 7-10 15,0-4 10-15,-3 3-10 0,-2 3 20 0,-1 2-1 16,-3 6-1-16,0 2 0 0,3-2-6 0,-3 5 0 16,0 3-1-16,-2 2 0 0,-1 0 16 0,-3 6 3 0,0 2 1 15,3 6 0-15,0-1-16 0,1 6-3 16,-1 0-1-16,0 0 0 0,0 2-2 0,0 3 0 0,0 0 0 0,1 6 0 15,-1 2-1-15,-3 0-8 0,3 2 12 0,0 1-4 16,0 5 3-16,4-3 0 0,-1 1 0 0,6-4 0 16,0-4-11-16,3 2 10 0,3-5-10 0,0-3 10 15,0-3-10-15,3 1 12 0,6-6-12 0,0-3 12 16,-3-2-12-16,3-3 0 0,6-2 0 0,-3-3 8 16,0-5 0-16,3-3 0 0,3-6 0 0,3-2 0 15,-1 0-8-15,1-2 0 0,0-1 0 0,3-5 0 16,-6 3 8-16,6-3-8 0,-6 0 0 0,0 1 8 15,3 1-8-15,-4 1 0 0,-2 3 0 0,0-4 0 0,0 6 0 16,-3 0 0-16,0 0 0 0,0 3 0 0,-6 5 0 0,0 0 0 16,0 0 0-16,0 0 0 0,-3 8 0 0,3 3 0 15,-6-1-9-15,6 4 9 0,-3-1 0 0,0 0-8 16,3 0 8-16,-3 0 0 0,0-2 0 16,3 2 0-16,0 0 0 0,0 1 0 0,0-4 0 15,0 1 0-15,3-1 0 0,0 1 0 0,3-3 0 16,0 0 0-16,0-3 0 0,3-2 0 0,0-3 0 0,0 0 0 15,3-3 0-15,0 1 0 0,0-1 0 0,3-2 0 16,-1-1-13-16,4-2-828 16,0 3-166-16</inkml:trace>
  <inkml:trace contextRef="#ctx0" brushRef="#br0" timeOffset="-147674.49">15891 15618 864 0,'0'0'76'0,"0"0"-60"0,0 8-16 0,3-2 0 16,-3-6 114-16,3 5 20 0,-3 3 4 0,0 0 1 15,0 0-15-15,0 0-4 0,0-3 0 0,0 6 0 16,-3-1-31-16,0 3-6 0,-3-2-2 0,3 2 0 15,-3 3-17-15,0 3-4 0,-3-1-1 0,3 3 0 16,0 3-22-16,-3-3-4 0,0 3-1 0,0-3 0 16,3 3-9-16,-3 0-3 0,6 0 0 0,-3-1 0 0,1 1-9 0,2 0-3 15,0 0 0-15,-3 0 0 0,3-3-8 0,-3 0 0 16,3 0 0-16,0-2 0 0,-3-3 0 0,0-1 0 16,0 1 0-16,3-2 0 0,-3-1 0 0,0-5 0 15,0 0 0-15,3-3 0 0,-3 0 8 0,-3-2 2 16,3-3 1-16,0-3 0 0,-3 1 12 0,3-4 2 15,0-4 1-15,0-1 0 0,1 1 1 0,-1-4 0 16,3-2 0-16,0-2 0 0,3-1-5 0,-3-2-1 16,3 3 0-16,0-1 0 0,0 1 12 0,3 2 3 15,0-3 0-15,6 6 0 0,-4-5-13 0,4 4-3 16,6-2 0-16,0 1 0 0,0-1-20 0,0 0 0 16,3 0 0-16,0-3 8 0,0 4-8 0,2-1 0 0,1 0 0 15,3 0 0-15,-3-3 0 0,3 4 0 0,-1-1 0 0,-2 0 0 31,-3 3-49-31,0-1-15 0,0 1-2 0,0 2-790 0,-3-2-159 16</inkml:trace>
  <inkml:trace contextRef="#ctx0" brushRef="#br0" timeOffset="-147514.62">16069 15386 1785 0,'0'0'159'16,"-3"-3"-127"-16,0-2-32 0,0 2 0 15,3-2 76-15,0-1 8 0,0 1 3 0,3 0 0 16,0-1-28-16,-3 6-6 0,6-2-1 0,6-3 0 16,-3 2-40-16,3 0-12 0,0 3 0 0,0 3-1014 15</inkml:trace>
  <inkml:trace contextRef="#ctx0" brushRef="#br0" timeOffset="-147139.54">14855 16153 1324 0,'0'0'118'0,"0"0"-94"0,0 0-24 0,0 0 0 16,0 0 150-16,0 0 26 0,0 0 4 0,0 0 2 16,9 5-63-16,0 0-13 0,0-2-2 0,6 0-1 15,11-3-1-15,4-3 0 0,3 0 0 0,6-2 0 16,-4 2-51-16,13-2-11 0,5-3-1 0,4-2-1 16,6 2-10-16,2-3-1 0,1 6-1 0,2-3 0 15,6 0-16-15,-2-3-10 0,-1 3 12 0,1 1-12 16,-4-1 12-16,-2 0-12 0,-7 0 12 0,-2 2-12 15,2 4 9-15,-8-4-9 0,-6 4 0 0,-4-1 9 16,-2 1-9-16,-9 2-11 0,-1 2 3 0,-8 1 0 16,0-3-92-16,-6 5-19 15,-3-2-3-15,-6 2-685 0,-6 0-137 0</inkml:trace>
  <inkml:trace contextRef="#ctx0" brushRef="#br0" timeOffset="-146419.82">14971 16788 1882 0,'0'0'41'0,"0"0"9"0,-6 0 2 0,6 0 1 0,0 0-42 0,0 0-11 0,-6-5 0 0,6 5 0 16,0-6 85-16,0 1 15 0,3-3 4 0,3 3 0 15,3-3-74-15,0 2-14 0,3-4-4 0,3-1 0 16,0-2 32-16,2 0 7 0,1 0 1 0,0-3 0 15,3 0-26-15,0 3-5 0,0-6-1 0,2 3 0 16,1 0 4-16,0 1 0 0,3-1 0 0,-3 2 0 16,-1 1 3-16,-5 0 1 0,3 2 0 0,-3 3 0 15,0 0-13-15,-3 3-3 0,0 3 0 0,-3 2 0 16,-4 0-3-16,-2 2-1 0,0 3 0 0,-3 3 0 16,-3 0-8-16,0 3 8 0,-6 2-8 0,3 0 8 0,-5 6 20 15,-1-1 3-15,-3 1 1 0,3-1 0 16,-3 4-32-16,0-1 0 0,3-3 0 0,-3 4 0 0,3-1 9 0,0-3-1 15,-3 1 0-15,6-1 0 0,-3-2-8 0,6-3 0 16,-2 3 0-16,2-5 0 0,0-1 0 0,6-2 0 16,3-2 0-16,-1-1 0 0,4-5 0 0,3-3 0 15,0 1 0-15,3-6 0 0,0 0 0 0,6-3 10 16,0-2-10-16,2 0 10 0,-2-6-10 0,3 3 0 16,0-2 0-16,-3-3 0 0,3-1 0 0,-4 1 0 0,1 0 0 15,0 3 0-15,3-4 0 0,0 7 0 16,-6-1 0-16,-1 0 0 0,1 0 0 0,0 5 0 0,-6 3 0 0,3 3 0 15,-6 0 0-15,0 0 0 0,0 5 0 0,0 2 0 16,-6 1 0-16,3 2 0 0,-3 3 0 0,-3 3 0 16,-3-1 0-16,-3 3 0 0,3 1 0 0,-3-1 0 15,0 5 10-15,-3 1 0 0,0-3 0 16,0 2 0-16,0 4 26 0,3-4 4 0,0 1 2 0,3-1 0 16,-3 1-34-16,3-4-8 0,0 4 0 0,0-6 0 15,0 3 0-15,6-3 12 0,0-2-12 0,0 2 12 16,3-5-12-16,0 0 0 0,6-3 0 0,3-2 8 15,0 0-64 1,0-3-12-16,-3-3-4 0,2-2 0 0</inkml:trace>
  <inkml:trace contextRef="#ctx0" brushRef="#br0" timeOffset="-142055.12">13956 15870 403 0,'0'0'36'0,"0"0"-36"0,0 0 0 0,0 0 0 15,0 0 192-15,0 0 32 0,-3 0 7 0,3 0 1 16,0 0-97-16,0 0-19 0,0 0-4 0,0 0-1 15,0 0-35-15,0 0-6 0,0 0-2 0,0 0 0 0,0 0-22 16,0 0-5-16,6 0-1 0,0 0 0 16,-6 0 7-16,12 0 1 0,0-3 0 0,3 0 0 0,-1 3-19 0,7 0-3 15,-3-2-1-15,3-1 0 0,-3 3-12 0,3-3-2 16,-3 3-1-16,-1 0 0 0,-2 0-10 0,3 0 10 16,-6-2-10-16,3 2 10 0,-3-3-10 0,0 3 12 15,0 0-12-15,-3 0 12 0,-9 0-4 0,9 0-8 16,-9 0 12-16,0 0-4 15,0 0-142-15,0 0-29 0,0 0-5 0</inkml:trace>
  <inkml:trace contextRef="#ctx0" brushRef="#br0" timeOffset="-141781.04">13849 16129 460 0,'0'0'41'0,"-6"0"-33"0,-3 0-8 0,3 0 0 16,0 0 304-16,0-3 60 0,0 1 11 0,6 2 2 15,0 0-225-15,0 0-46 0,0 0-9 0,0 0-1 16,0 0-23-16,9-3-4 0,-3 0-1 0,6-2 0 16,0 2-20-16,3 1-4 0,6 2 0 0,-4-3-1 15,4 1-16-15,0 2-3 0,0 0-1 0,3 0 0 16,0 0-3-16,2 0 0 0,1-3 0 0,3 3 0 15,-3 0-20-15,-1 0 0 0,1 0 0 0,0-3 0 16,0 3 0-16,-3 0 12 0,2-2-2 0,-5-1-1224 16</inkml:trace>
  <inkml:trace contextRef="#ctx0" brushRef="#br1" timeOffset="-132140.08">12009 14512 864 0,'0'0'38'0,"-3"0"8"0,-3 3-37 0,3 0-9 15,-3-1 0-15,0-2 0 0,1 0 11 0,-4 0 0 0,3 0 0 0,0 3 0 16,-3-3 36-16,3 0 7 0,-3 0 2 0,0 0 0 15,0 0 6-15,0 0 2 0,-3 3 0 0,0-3 0 16,0-3 0-16,0 3 0 0,-2 0 0 0,-4 0 0 16,3 0-21-16,-3 0-4 0,0 0-1 0,-3 3 0 15,6-3-6-15,-5 0 0 0,-1 2-1 0,0-2 0 16,-3 3-15-16,3-3-2 0,-3-3-1 0,1 3 0 16,-1 0 27-16,0 0 4 0,-6 0 2 0,0 0 0 0,-2 0-36 15,-4 0-10-15,3 0 0 0,-2 3 0 0,-4-3 16 16,3 0 0-16,-6 3-1 0,4-3 0 0,-1 0-1 0,-3 0 0 15,1-3 0-15,-1 3 0 0,0 0 16 0,-2-3 3 16,-1 3 1-16,3-2 0 0,1 2-17 16,-1 0-3-16,3-6-1 0,-2 4 0 0,-1-4 7 0,0 1 2 15,1 0 0-15,-4 0 0 0,3-1-7 0,1-2-2 16,5 3 0-16,0 0 0 0,-2-1-3 16,2-2-1-16,0 1 0 0,-3-1 0 0,4 0 2 0,-4 0 0 15,0 0 0-15,-2 0 0 0,2 0-2 0,0 0 0 16,1 0 0-16,-1 3 0 0,-3-1-9 0,1-1 10 15,2 1-10-15,-3-2 10 0,0 3-10 16,-2-3 12-16,2 3-12 0,-2 2 12 0,-1-2-12 0,-3 0 0 16,-2-3 0-16,2 2 0 0,0 1 0 0,1 0 0 15,-1-1 0-15,1 1 0 0,-4 0 0 0,0 0 0 16,1 2 0-16,-1-2 0 0,3 2 8 0,-2 0 5 0,2-2 2 16,-2 2 0-16,-4 1-2 0,1-1 0 15,2 0 0-15,0 3 0 0,-2 0 1 0,-1-2 0 0,4-1 0 0,-4 1 0 16,3-1-14-16,-5 3 0 0,-1-3 0 0,1 3 0 15,5-2 9-15,1 2-1 0,-1-3 0 0,-3 3 0 16,1-3-8-16,-1 1 0 0,4 2 0 0,-4-3 0 16,0 0 0-16,1 3 0 0,2 0 0 0,1 0 0 15,-4-2 0-15,3 2 0 0,1 0 0 0,-1-3-11 16,-2 3 11-16,-1 0 11 0,1 0-3 0,-1 3 0 16,0-3-8-16,4 0 0 0,-1 0 0 0,1 0 0 15,-7 2 8-15,6 1 0 0,-2 0 0 0,2-3 0 16,4 2-8-16,-1 1 0 0,-3-3 0 0,1 3 0 15,-4-1 0-15,4 1 0 0,-1 2 0 0,0-2 0 0,1 2 0 16,2 0 8-16,1-2-8 0,-7 2 8 0,3 1-8 0,-2 2 0 16,2 0 0-16,1-1 0 0,-1 4 0 15,0-3 0-15,4 3 0 0,-1-4 0 0,0 4 0 0,-2 0 0 16,-4-1 0-16,-2 1 0 0,5 2 0 0,1-2 0 16,-4 5 0-16,6-3 12 0,1 3-12 0,2-1 0 15,-6 1 0-15,1-2 0 0,-1 1 0 0,1 4 0 16,-1 0 0-16,0 2 0 0,1-3 0 0,-7 1 0 15,4 2 0-15,-1 0 0 0,1 0 0 0,2 3 0 16,3-3 0-16,-2 6 0 0,2-1 0 0,6-2 0 0,-5 2 0 16,2 1 0-16,1-1 0 0,2-2 0 15,-3 0 0-15,4 2 0 0,2 1 0 0,0-1-9 0,6 3 9 16,-2-2 0-16,-1 2 0 0,6 0 0 0,0 3 0 16,-2 2 0-16,2-2 0 0,0 2 0 0,3-2 0 15,-2 3 0-15,5 2 0 0,-3-3 0 0,3 0 0 0,-3 3 0 16,13-2 0-16,-4 2 0 0,6 3 0 0,-3-3 0 15,3 0 0-15,3 0 8 0,3 0-8 0,3 0 0 16,0 0 0-16,3-3 0 0,3 1 0 0,0-1 0 16,3-2 0-16,0-3 0 0,3 3 0 0,3-3 0 15,0 0 0-15,6 3 0 0,-4-6 0 0,7 3 0 16,3 0 0-16,-3 0 0 0,3 0 0 0,3 0 0 16,-1 1 0-16,4-4 0 0,6 1 0 0,-3-1 0 15,-1 0 8-15,7-2 0 0,3 0-8 0,-1 0 12 0,7 2-12 16,0-2 0-16,-7-3 0 0,7 3 0 0,-3-5 0 15,5-1 0-15,4 1 0 0,-1 2 0 0,10-3 0 16,-7 4 0-16,10-4 0 0,-10 1 0 0,10-1 0 16,-1-5 0-16,1 1 0 0,5 1 9 0,-8-1-9 15,5-1 0-15,-8-3 0 0,11 4 0 0,4-6 0 0,-1 2 0 16,0-2-8-16,-2 3 8 0,5-3 0 0,-2-3 0 16,5 0 0-16,-3 1 8 0,1-1-8 0,-1 0 12 15,4 0-12-15,-1 1 12 0,0-4-12 0,1 4 0 16,-7-4 0-16,4 1 0 0,2-3 0 0,0 0 0 15,1 0 0-15,-1 0 0 0,-3 0 0 16,4 0 0-16,2 0-9 0,-3-3 9 0,-2 1-8 0,-4 2 8 16,4-3-12-16,-4 0 12 0,0-2 0 0,1 2 9 15,5-2 1-15,-5 2 0 0,-4 1-10 0,1-1 0 16,-7-2 0-16,4 0 0 0,5-1 0 0,-3 4 0 0,1-1 0 16,-7 0 0-16,1-2 0 0,-1 0 0 0,-2 0 0 0,2-1 8 15,-2-2-8-15,-4 3 0 0,-2 2 0 0,-1-2 0 16,4 0 0-16,-1-1 0 0,4-1 0 0,-4-1 0 15,1 2 18-15,0 1 2 0,-4 0 0 0,4-3 0 16,-1-3-20-16,1 3-16 0,-1-5 4 0,-2 5 0 16,-4 0 12-16,1 0 0 0,-3 0 0 0,-1 0 0 15,1-5 0-15,-1 3 16 0,1 2-3 0,-3-6-1 16,-1 6-12-16,4 0-13 0,-4-2 2 0,1 2 1 16,-3 0 10-16,-1 0 0 0,1-2 0 0,-3-1 0 15,-1 0 0-15,1 1 0 0,3-1 0 0,-1 3 0 16,4-2 0-16,-3 2 0 0,-1 0 0 0,-2-3 0 15,0 1 0-15,2-1 0 0,1-2 0 0,0 0 0 0,-4 2 8 16,7-2-8-16,-4 2 8 0,4-2-8 0,-6 2 0 0,-4 1 8 16,4-1-8-16,-3-2 0 0,3 0 0 0,-4-3 8 15,-2 0-8-15,3 3 0 0,2 0 0 0,-2-3 0 16,0 2 0-16,-1 1 8 0,-2 0-8 0,0 0 0 16,-6-3 0-16,5 3 8 0,-2 2-8 0,3-2 0 15,-4-3 0-15,4 0 0 0,0 0 0 0,3-2 0 16,-4 2 0-16,4 0 0 0,-3 0 8 0,-3 0 1 15,-1 0 0-15,4 3 0 0,-6-5-9 0,-1-1 0 16,4 1-10-16,-3-1 10 0,3-2 0 0,-6 0 0 16,-1-1 0-16,1 1 0 0,-3 0 0 0,3 0 0 15,-3-5 0-15,-1 4 0 0,1-1 8 0,0 1-8 16,-6-4 0-16,0 2 0 0,-3 0 8 0,-1 0-8 0,1-2 0 16,-3 0 0-16,0 2 8 0,-3 3-8 0,-3-6 0 15,3 1 0-15,-3-1 0 0,0-5 0 0,-3 3 8 0,0 0-8 16,-3 0 0-16,0 0 0 0,0-5 8 0,-6 5-8 15,3-1 0-15,-3 1 10 0,0 0-10 0,-3-3 8 16,-3 3-8-16,-6 0 0 0,0-2 0 0,-5 1 0 16,-1-1 0-16,-3 2 0 0,-3-3 0 0,-2 3 0 15,2-3 0-15,-6 3 0 0,3 2 0 0,-2 1-11 16,-1 2 11-16,-3-2 0 0,0 2 0 0,-2 0 0 16,-7 3 0-16,1 0 0 0,-1 2 0 0,3 1 0 15,-2 2 0-15,-1 0 0 0,3 0 0 0,-2 3 0 16,-4 0 0-16,1 5 0 0,-1-3 0 0,-3 8 0 0,1-2 0 15,2 8 0-15,1-1 0 0,-1 4 0 0,3-4 0 16,-2 4 0-16,2 2 0 0,6 0 0 16,1 2-60-1,2 1-14-15,3 2-2 0,1 0-774 0,8 0-154 0</inkml:trace>
  <inkml:trace contextRef="#ctx0" brushRef="#br1" timeOffset="-130126.13">15798 14653 968 0,'-8'-14'43'0,"5"12"9"0,-3-4-42 0,3 1-10 0,0 3 0 16,-3-4 0-16,3 4 23 0,-3-4 2 0,0 4 1 0,-3-1 0 15,-3-2-26-15,3 2 0 0,-3 0 8 0,-3 1-8 16,3-1 0-16,-3-2 12 0,1 2-12 0,-4 1 12 15,-3-4 22-15,0 4 5 0,0-4 1 0,-3 1 0 16,-2 2 20-16,-4-2 4 0,-3 0 0 0,3 0 1 16,-2 2-9-16,-1-2-1 0,-3-1-1 0,0 1 0 15,1 0-10-15,2-3-3 0,-6 0 0 0,1 0 0 16,-4 0 15-16,0-3 4 0,-5 3 0 0,2 0 0 16,-3 1-25-16,7-1-5 0,-1 0-1 0,3 0 0 15,1 0-12-15,-1 0-2 0,-6-3-1 0,-2 3 0 16,2 0-3-16,-3 0-1 0,4 1 0 0,-4 1 0 15,0-2-10-15,4 3 12 0,-7-3-12 0,1 3 12 16,-1 2-12-16,-3-2 10 0,4 2-10 0,-1 1 10 0,-2 2 2 16,-1 0 0-16,0 0 0 0,1 0 0 0,-4 2 4 0,1 1 2 15,2-1 0-15,1 4 0 0,-4-1-1 0,4 0 0 16,2 1 0-16,0-1 0 0,1 6 2 0,-1 2 0 16,-2 0 0-16,2 0 0 0,-3 3-2 0,4 5 0 15,-1 0 0-15,4 1 0 0,-1 1-7 0,0 1-2 16,4 5 0-16,-4-2 0 0,3 5-8 0,4-1 12 15,-1 4-12-15,3 4 12 0,1-2-12 0,5 3 0 16,0 0 0-16,3-1 0 0,4 4 0 0,-1-6 8 16,0 0-8-16,-3 3 12 0,0 2-12 0,1 0 0 15,-1 1 0-15,0-1 0 0,6 3 0 0,1-3 0 16,-1 1 0-16,0 2 0 0,0-3 8 0,0 0-8 16,3 1 0-16,1 2 8 0,-1 2-8 0,3 1 0 15,0 2 0-15,0-2-11 0,0-1 11 0,3 1 0 0,4 0 0 16,-4-1 0-16,0 3 0 0,3 1 0 0,-3-1 10 0,6-2-10 15,0 2 24-15,3-5-2 0,-3 2 0 0,6-2 0 16,0 0-30-16,3 0-7 0,3 0-1 0,0 0 0 16,3-2 16-16,0-1 0 0,3 0 0 0,0-2 0 15,0 0 17-15,3-3-3 0,3 0-1 0,0-3 0 16,0 1-13-16,2-4-8 0,1 1 8 0,6 0-13 16,0-3 13-16,3 0 0 0,-1-2 0 0,4-1 0 15,3 3 0-15,3-2 0 0,2 2 8 0,1-6-8 16,-3 1 12-16,2-3 0 0,4 1-1 0,0-4 0 15,8 1-11-15,4-1 8 0,0-5-8 0,2 1 8 16,-2 2 0-16,2-6 0 0,7-2 0 0,-4 0 0 16,4 0-8-16,2 0 0 0,1-3 0 0,-7 0 0 15,4 1 0-15,-4-1 0 0,4 0 0 0,-4 1 0 16,4-4 0-16,2 4 0 0,-2-1 0 0,-1 0 0 16,4-2 0-16,-1 2 0 0,4-5 9 0,-1 3-9 15,4-1 8-15,-1 1-8 0,1 0 10 0,-4-1-10 0,3-2 9 16,1 3-9-16,5-6 8 0,-5 3-8 0,-7 0 8 15,1 0-8-15,5-2 8 0,1-1-8 0,2-2 12 16,-3-1-4-16,-2 1 0 0,-1 0 0 0,4-3-8 16,-1 0 0-16,-2-3 0 0,2 6 0 0,-2-6 0 15,-4 1 0-15,-2-3 0 0,2-1 0 0,1 4 0 0,-1-6 8 16,-2 0-8-16,-1 0 0 0,-5-2 8 0,-1-1-8 16,1-2 0-16,-1-3 8 0,1-2-8 0,-4-1 8 15,4 3-8-15,-6-2 8 0,-4 0-8 0,1-4 0 16,-6 1 9-16,-4 0-9 0,1 0 0 0,3 0 9 15,-1-5-9-15,-2 2 0 0,-3-2 10 0,-4-1-10 0,-2 1 8 0,3-3-8 16,-3 2 0-16,-7 1 8 0,4-6-8 0,-6 1 0 16,-3 1 0-16,0 4 0 0,-3-3 8 15,-3 3-8-15,2-6 0 0,-5 3 0 0,0-3 9 0,-3 1-9 16,3-1 8-16,-6 0-8 0,0 3 10 0,0-3-10 16,-3 1 12-16,-3-1-3 0,0 3-1 0,0-3 0 15,-6 3-8-15,0-2 0 0,0-4 0 0,1 4 0 16,-4-1 0-16,-3-2 10 0,0 2-10 0,0 5 10 15,-3-2-10-15,-3 3 0 0,-3 0 0 0,1-1 8 16,2 1-8-16,-6-1 8 0,-6-2-8 0,1 3 8 16,-1 0-8-16,0-1 10 0,0 1-10 0,-2 2 10 0,2 3-10 0,-3 0 0 15,-6 0 0-15,4 5 8 0,-7-3-8 0,0 1 0 16,1 5 0-16,2-3 0 0,-3 3 0 0,4-3 0 16,-1 0 8-16,-2 0-8 0,-4 1 0 0,0 1 0 15,1 1 9-15,-1 3-9 0,-3-1 0 16,4 1 0-16,2-1 0 0,3 3 0 0,-2-2 0 0,2 2-13 15,-3-3 1-15,4 6 1 0,-1-3 20 16,3 6 4-16,4-3 1 0,-1 2 0 0,3 3-14 0,1-3 11 16,5 3-11-16,0 1 10 15,6 1-60-15,0 4-12 0,3-1-2 0,1 3-1262 0</inkml:trace>
  <inkml:trace contextRef="#ctx0" brushRef="#br1" timeOffset="-125281.38">7458 12089 345 0,'0'0'31'0,"0"0"-31"0,0 0 0 0,0 0 0 16,0 0 66-16,0 0 7 0,0 0 2 0,-6 0 0 0,-3 0 4 0,3 0 1 16,-3 0 0-16,3 0 0 0,-3 2-5 0,4-2-1 15,-4 0 0-15,0 3 0 0,3-3-12 0,-3 5-2 16,-3-5-1-16,3 3 0 0,3 0-11 0,-6-3-1 16,0 2-1-16,-3 1 0 0,6 0-10 0,-3-3-3 15,-2 0 0-15,-4 2 0 0,3 1 2 0,3-3 0 16,0 0 0-16,0 0 0 0,-9 0 8 0,0-3 1 15,1 3 1-15,2-2 0 0,-6 2-6 0,0 0-2 16,3 0 0-16,-3 0 0 0,1 0-11 0,-1-3-2 16,3 3-1-16,-3 0 0 0,-3-3-5 0,4 3-1 15,-4-2 0-15,3 2 0 0,-6-3 3 0,3 0 1 0,1 1 0 16,-1-1 0-16,-3 0-2 0,3 1-1 16,1-1 0-16,-1 1 0 0,3-1-3 0,-3-2-1 15,0-1 0-15,1 4 0 0,-4-4 0 0,3 1 0 0,-9 0 0 0,4-1 0 16,-1 4 0-16,0-3 0 0,-3-1 0 0,4 4 0 15,-7-1-2-15,3-2-1 0,3-1 0 0,-2 4 0 16,2-1 1-16,0 0 1 0,-8 1 0 0,-1-1 0 16,-3 1-4-16,7-1-1 0,-4 0 0 0,0 3 0 15,1 0 0-15,2 0-8 0,0 0 12 0,0 0-4 16,-2 3-8-16,-1 0 0 0,-8-3 0 0,-1 5 0 16,0-3 0-16,7 4 0 0,-7-1 0 0,6 3 8 15,1-3 2-15,-4 6 0 0,1-1 0 0,-7 1 0 16,3 2-2-16,1 0-8 0,-4 1 12 0,4-1-4 15,-1 3-8-15,-3 2 8 0,1-2-8 0,-1 5 8 0,-2 1-8 16,2-1 0-16,-2 3 0 0,5-1 0 16,3 4 8-16,1-3-8 0,-1-1 0 0,-3 4 8 0,1-1-8 15,-1 1 0-15,7 2 0 0,-7 0 0 0,9-3 0 16,4 4 0-16,-4-1 0 0,6 2 0 0,-2 1 0 16,5 0 0-16,-3-3 0 0,3 3 0 0,1-6 8 15,-1 3-8-15,0 0 0 0,3 1 8 0,4-1-8 0,2 0 0 16,-3-3 0-16,6 3 0 0,-3 0 0 0,3 3 0 15,1 0 0-15,2 0 0 0,-3 2 0 0,3-2 0 16,6 0 0-16,-3-1 0 0,0-2 0 0,6 3 0 16,1-3 0-16,-1 0 0 0,3 0 0 0,0-2 8 15,3 2-8-15,3-3 0 0,0 4 0 0,0-4 0 16,3 3 0-16,0-2 0 0,0-1 0 0,3-2 0 0,0 0 0 0,3 0 0 16,-4-3 0-16,4 2 0 0,0-1 0 0,0-1 0 15,3 0 0-15,0 0 0 0,3 0 0 0,0-2 8 16,0-1-8-16,-6 1 0 0,6-3 0 0,2 0 0 15,-8 0 0-15,6-1 0 0,-3 1 0 0,3 0 0 16,0 0 0-16,3 0 0 0,0-3 0 0,-7 3 0 16,7-3 0-16,3 0 0 0,-9 1 0 0,6-1 0 15,-6 3 0-15,3-6 0 0,0 4 0 0,-3-4 0 16,5 1 0-16,-5 2 0 0,6-5 0 0,-3 3 0 16,0-4 0-16,0 1 0 0,0 3 0 0,3-6 0 15,-1 3 0-15,1-3 0 0,0 1 0 0,3-1 0 16,-6 0 0-16,6 1 12 0,0-1-4 0,-1-2 0 15,4-1-8-15,0 1 0 0,3 2 0 0,-3-5-11 16,2 3 11-16,-2-3 0 0,3 0 0 0,0 0 0 16,3 0 0-16,-4-3 0 0,4-2 0 0,0 2 0 0,3-2 0 0,-1 2 9 15,7-2-9-15,-3 0 0 0,5-1 10 0,-5 1-10 16,3-3 8-16,0 3-8 0,-4 0 0 0,4 2 0 16,-3-2 0-16,2-3 0 0,-2 2 0 0,3-1 0 15,-1-1 0-15,7 2 0 0,-6 1 0 0,0 0 0 16,-4-1 0-16,-2 4 0 0,0-4 0 0,2 4 0 15,7-6 0-15,-3 3 0 0,-1-1 0 0,4 1 0 16,-3-3 0-16,3 5 0 0,-1 1 0 0,-2-1 0 16,0-2 0-16,-1 2 0 0,4 1 0 0,-6-4 0 0,2 1 0 15,4 2 0-15,3-2 0 0,-4 2 0 0,4 1 0 16,0-1 0-16,-4 3 0 0,4-3 8 16,0-2-8-16,-1 0 8 0,4 2-8 0,-3-2 0 0,2 0 0 15,1-1 0-15,2 1 0 0,-2 2 0 0,-3-2 0 16,-1 0 0-16,1 0 0 0,0-1 0 0,5-2 0 0,-2 3 0 15,-1-3 0-15,1 3 0 0,-3-1 0 0,-1 1 0 16,1 3 0-16,0-4 0 0,2 4 0 0,-2-1 0 16,0 3 0-16,-1-5 0 0,4 2 0 0,-3 0 0 15,-1 1 0-15,-2-1 0 0,0 0 0 0,-1 3 0 16,1-2 0-16,0-1 0 0,-1 3 0 0,1 0 0 16,3 0 12-16,-4 0-4 0,-2 0 0 0,3 0 0 15,2-2-8-15,-2 2 0 0,-6 0-10 0,2 0 10 16,-2 0 0-16,3 0-9 0,-1 0 9 0,-2 0 0 0,0 0 0 15,0 0 0-15,2 0 12 0,4 0-4 0,-3-3-8 16,-1 3-10-16,1 3 10 0,-3-3-13 0,2 2 13 0,1 1 0 16,-3-3 0-16,0 0 0 0,-4 2 0 0,4 1 0 15,0 0 8-15,2-1-8 0,-2 1 0 0,0 0 0 16,-3-1 0-16,-4 1-9 0,1 2 9 0,0 1 0 16,0-4 0-16,2 3 0 0,-2-5 0 15,3 6-13-15,0-4 5 0,-1 1 8 0,1 0 0 16,0-1 0-16,0 4 0 0,-1-4 12 0,-5 1-12 0,3 2 0 15,0 1 0-15,-1-4-11 0,1 3 11 0,3-2 0 16,3 0 8-16,-4-1-8 0,1-2 8 0,0 3-8 16,0 0 8-16,-1-1-8 0,-2 4 0 0,3-4-8 15,-3 1 0-15,-1 2 0 0,1-2 8 0,-3 0 0 0,3-1 0 16,0 1 0-16,-1-1 0 0,4-2 11 0,-3 0-3 16,0 0 0-16,-1 0-8 0,1 0 0 0,0 0 0 0,3 3 0 15,-1-3 0-15,1 0 0 0,-3 3 0 0,0-3 0 16,-1 2 0-16,1-2 0 0,0-2 0 0,0 2 0 15,-1-3 0-15,1 3 0 0,-3 0 0 0,3 0 0 16,3 0 0-16,-1 0 0 0,4 0 0 0,0 0 0 16,-1 3 0-16,-2-3 0 0,0 0 0 0,0 2 0 15,-4-2 0-15,4 0 0 0,0-2 0 0,0 2 0 16,-1-3 0-16,1 3 0 0,-3-3 10 0,3 3-10 16,2-2 0-16,-2 2 0 0,-3 0 0 0,0 0 0 15,-1 0-10-15,-2-3 1 0,3 3 0 0,0 0 0 16,-1-2 9-16,1-1 12 0,0 3-2 0,0-3-1 15,-3 1-9-15,2-1 0 0,1 0 9 0,3 3-9 16,-3 3 0-16,2-3-15 0,-2 0 3 0,0 3 0 16,-6-6 12-16,5 3 0 0,-2 0 0 0,3 0 0 0,0 0 0 0,0 0 12 15,-1 0-3-15,4 0 0 0,-3 0-9 16,0 0-12-16,2 0 2 0,-2 0 1 0,3 3 9 0,-3-3 0 16,-4 2 0-16,1-2 0 0,0 3 0 0,0-3 0 15,0 3 0-15,-1-3 0 0,1 0 0 0,0 0 14 16,3 0-3-16,-4 0-1 0,-2-3-10 0,0 6 0 15,3-3 0-15,0 2 8 0,-1-2-8 0,1 3-17 16,0-1 4-16,0 1 1 0,-3 0 12 0,-4-1 0 16,1-2 0-16,0 3 0 0,0-3 0 0,0 3 15 15,0-3-3-15,-1 0-1 0,4 0-11 0,0 0 0 16,-3 0 0-16,3 2 0 0,3-2 0 0,2 3 0 16,-5 0 0-16,6-3 0 0,-3 2 0 0,-1 1-14 15,1-3 2-15,3 0 0 0,-3 3 12 0,0-1 0 16,2-4 0-16,1 2 0 0,3 0 0 0,3-3 12 0,-7 0-3 15,4 1 0-15,0 2-9 0,0 0 0 0,2-3 0 0,-2 3 0 16,-3-3 0-16,0 3 0 0,-1 0 0 0,1 0 0 16,-3-2 0-16,0-1 8 0,2 0-8 0,-2 3 0 15,3-2 0-15,-6-1 0 0,3 0 0 0,-1 3 0 16,4-2 21-16,-3 2-1 0,3-3 0 0,-3 3 0 16,-1 0-20-16,1 0 0 0,-3 0 0 0,3 0 0 15,-3 0 0-15,-1-2 0 0,4-1 0 0,0 3 0 16,0-5 0-16,-1 2-16 0,1-2 2 0,-3 2 1 15,3-2 21-15,-3-1 4 0,2 4 0 0,-2-4 1 16,3 1-13-16,0 0 0 0,-3-3 0 0,2 3 0 16,-2-3 0-16,0 2-13 0,-3-4 2 0,0-1 1 0,3 3 10 15,-4 0 0-15,1 0 0 0,0 1 0 0,0-4 0 16,-3 3 0-16,0-3 0 0,-1-2 0 0,1 0 0 0,0 2 0 16,-3-2 0-16,3-3 0 0,3 3 0 0,-3-3 0 15,0 3 0-15,-1-6 8 0,1 4-8 0,0-1 0 16,-3-3 8-16,0-2-8 0,0 0 0 0,-3 0 0 15,-3-3 0-15,2-3 8 0,1 4-8 0,-3-4 0 16,0 3 0-16,-3-2 0 0,3-1 0 0,-3 1 0 16,0-3 0-16,0 2 0 0,0 1 0 0,0-1 0 15,0 1 0-15,-3 0 0 0,3-4 0 0,-3 1 9 16,-3-2-9-16,0-1 0 0,3 3 8 0,-3 0-8 16,-3-3 0-16,0 3 0 0,0 0 9 0,-3 0-9 0,3-1 0 0,-6 1 9 15,3 0-9-15,-3-3 0 0,0 1 0 0,0-1 0 16,-3-2 0-16,0-1 0 0,-5 1 0 0,-1 2 0 15,0-2 0-15,-3-1 0 0,-6 3 0 0,3 1 0 16,4-4 0-16,-4 4 0 0,0-1 0 0,0 3 0 16,-3-3 0-16,1 3 0 0,-1-3 0 0,0 3 0 15,-3-3 0-15,3 3 0 0,-2 0 0 0,-4 3 0 16,0-1 0-16,-3 1 8 0,1-1-8 0,-1 3 0 16,-3 3 0-16,1 0 8 0,2-3-8 0,-6 6 0 15,3-3 0-15,-2 2 0 0,-7-2 0 0,1 2 0 16,-7 1 0-16,0-1 0 0,4 3 0 0,-4 3 0 15,1 0 0-15,-4 2 0 0,-2-2 0 0,-4 0 0 16,1 2 0-16,-7 3 0 0,-2 6 0 0,2-3 0 16,-2-3 0-16,-1 5 0 0,-2 0 0 0,-1 1 0 0,4-1 0 15,3 0 0-15,-1 3 0 0,-2 0 0 0,-7 0 0 0,1 0 0 16,3 3 0-16,-1 2 0 0,1-2 0 0,2 0 0 16,-5 2 0-16,2 0 0 0,1 3 0 0,0-3 0 15,8-2 0-15,-8 2 0 0,-1-2 0 0,1 2 0 16,-1 1 0-16,7-1 0 0,-3-3 0 0,-1 4 0 15,-2-1 8-15,-1 0-8 0,1 1 0 0,2 2 0 16,-2-3 0-16,0 0 0 0,-7 0 0 0,4 1 0 16,2-1 0-16,1 3 0 0,3 0 0 0,-1 0 0 15,-2-3 0-15,-1 0 0 0,4 3 0 0,-1-2 0 16,4 2 0-16,0-3 0 0,2 0 0 0,1-2 0 0,-1 2 0 16,-2 0 0-16,-1 3 0 0,4-2 0 15,-1-1 8-15,4-2-8 0,-4 2 0 0,4-2 0 16,-1 2 0-16,1 0 0 0,2 0 0 0,4-2 0 0,-1 0 0 15,-2-1 0-15,-4 1 0 0,0 0 0 16,4-1 8-16,-1 4-8 0,-2-4 0 0,-4-2 0 0,4 6 0 0,-1-6 0 16,4 5 0-16,-4-3 0 0,-2 1 0 0,-1 0 0 15,7-1 0-15,-4 4 0 0,-2-4 0 0,-1 1 0 16,-2 2 0-16,2-2 0 0,1 2 0 0,2 0 0 16,1 1 0-16,-4-1 0 0,-5-2 0 0,-3 5 8 15,-4-3-8-15,4 0 0 0,-1-2 0 0,1 5 8 16,-6 0-8-16,-1 0 12 0,4 0-12 0,2 0 12 15,-5 0-12-15,0 2 0 0,-4 3 0 16,-2 6 0-16,3 2 0 0,-7 3 0 0,-5 2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1 3224 0 0,'0'0'9974'0'0,"1"2"-9171"0"0,0 1-587 0 0,1 1 1 0 0,-2 0-1 0 0,1 0 1 0 0,0 1 0 0 0,-1-1-1 0 0,1 0 1 0 0,-1 0-1 0 0,0 0 1 0 0,-1 0-1 0 0,1 0 1 0 0,-1 0-1 0 0,0 0 1 0 0,-2 7-1 0 0,-3 7 323 0 0,-15 30-1 0 0,11-28-96 0 0,-2 1-228 0 0,0 0-1 0 0,-2-1 0 0 0,-26 30 0 0 0,16-21-116 0 0,-22 27-43 0 0,-53 73-934 0 0,88-114-316 0 0,-2-7-67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3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244 620 9560 0 0,'-2'-1'432'0'0,"1"1"-411"0"0,1-1 1 0 0,-1 1 0 0 0,0 0-1 0 0,0-1 1 0 0,1 1 0 0 0,-1-1-1 0 0,0 1 1 0 0,1-1 0 0 0,-1 1-1 0 0,1-1 1 0 0,-1 0 0 0 0,0 1-1 0 0,1-1 1 0 0,-1 0 0 0 0,1 1-1 0 0,0-1 1 0 0,-1 0 0 0 0,1 0-1 0 0,0 1 1 0 0,-1-1 0 0 0,1 0-1 0 0,0 0 1 0 0,0 0 0 0 0,0 1-1 0 0,0-1 1 0 0,-1-2 0 0 0,0-2-7 0 0,1 4 13 0 0,0 1 1 0 0,0-1 0 0 0,-1 0-1 0 0,1 0 1 0 0,0 1 0 0 0,-1-1-1 0 0,1 0 1 0 0,0 0 0 0 0,-1 1-1 0 0,1-1 1 0 0,-1 1 0 0 0,0-1-1 0 0,0 0 1 0 0,0 0 15 0 0,1 1 0 0 0,-1-1 0 0 0,1 1 0 0 0,0-1 0 0 0,-1 1 0 0 0,1-1 0 0 0,-1 1 0 0 0,1-1 1 0 0,0 0-1 0 0,-1 1 0 0 0,1-1 0 0 0,0 0 0 0 0,0 1 0 0 0,-1-1 0 0 0,1 0 0 0 0,0 1 0 0 0,0-1 0 0 0,0 0 0 0 0,0 0 0 0 0,0-1 51 0 0,0 0 66 0 0,0 0 1 0 0,0 0 0 0 0,0 0-1 0 0,0 0 1 0 0,0 0 0 0 0,1 0-1 0 0,-1 0 1 0 0,1 0 0 0 0,-1 0 0 0 0,1 0-1 0 0,1-2 1 0 0,-1 3-72 0 0,-1 0 1 0 0,1-1 0 0 0,-1 1-1 0 0,1-1 1 0 0,-1 1-1 0 0,1-1 1 0 0,-1 1-1 0 0,0-1 1 0 0,1 1 0 0 0,-1-3-1 0 0,0 2-5 0 0,0 0 0 0 0,0 1 0 0 0,0-1 0 0 0,1 0-1 0 0,-1 0 1 0 0,1 0 0 0 0,-1 1 0 0 0,2-3 0 0 0,6-10 180 0 0,1 0 0 0 0,1 1 0 0 0,0 0 0 0 0,0 1 0 0 0,15-14 0 0 0,1 0 275 0 0,-11 10-257 0 0,1 2-1 0 0,33-25 0 0 0,42-18 250 0 0,-66 42-323 0 0,65-32 498 0 0,-4 2-71 0 0,-48 24-409 0 0,1 1-1 0 0,1 2 1 0 0,0 2 0 0 0,78-20-1 0 0,-117 35-223 0 0,58-14 86 0 0,74-9 1 0 0,-115 21-89 0 0,-1 2 1 0 0,1 0-1 0 0,0 1 1 0 0,0 1-1 0 0,0 0 0 0 0,0 2 1 0 0,-1 0-1 0 0,1 1 1 0 0,19 7-1 0 0,-29-8 24 0 0,-1 0-1 0 0,0 1 1 0 0,0-1-1 0 0,-1 2 1 0 0,1-1-1 0 0,-1 1 1 0 0,0 0 0 0 0,0 0-1 0 0,0 0 1 0 0,-1 1-1 0 0,0 0 1 0 0,0 0-1 0 0,0 0 1 0 0,-1 1-1 0 0,0 0 1 0 0,0-1-1 0 0,0 1 1 0 0,-1 1-1 0 0,0-1 1 0 0,-1 0-1 0 0,0 1 1 0 0,2 10-1 0 0,-2-6 50 0 0,-1-1-1 0 0,-1 1 1 0 0,0-1-1 0 0,0 1 1 0 0,-4 18-1 0 0,-17 59 118 0 0,13-59-124 0 0,3-8-83 0 0,-2-1-1 0 0,0 1 1 0 0,-2-1-1 0 0,0 0 1 0 0,-1-1 0 0 0,-15 22-1 0 0,-42 48 424 0 0,-102 104 0 0 0,114-133-333 0 0,-1 7-74 0 0,30-37 0 0 0,-40 41 0 0 0,39-47 0 0 0,-2 0 0 0 0,0-3 0 0 0,-60 37 0 0 0,31-30 74 0 0,-3-3 0 0 0,0-2 0 0 0,-103 26 0 0 0,14-23-199 0 0,148-26 124 0 0,-12 1-63 0 0,0-1 0 0 0,0 0 0 0 0,0-1 0 0 0,0-1 0 0 0,0 0 1 0 0,0-1-1 0 0,0 0 0 0 0,0-1 0 0 0,-20-7 0 0 0,27 7-14 0 0,0 0 0 0 0,1 0 0 0 0,-1 0-1 0 0,1-1 1 0 0,0 0 0 0 0,0 0 0 0 0,0-1 0 0 0,0 1-1 0 0,1-1 1 0 0,0-1 0 0 0,0 1 0 0 0,0-1-1 0 0,0 0 1 0 0,1 0 0 0 0,0 0 0 0 0,1 0 0 0 0,-1-1-1 0 0,1 1 1 0 0,-3-12 0 0 0,5 13-29 0 0,0 0 0 0 0,0 0-1 0 0,1 0 1 0 0,0 0 0 0 0,0 0 0 0 0,0 0-1 0 0,0 0 1 0 0,1 0 0 0 0,0 0 0 0 0,2-7-1 0 0,1 0-644 0 0,0 1 0 0 0,1 0-1 0 0,7-13 1 0 0,4-3-5785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4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251 163 7424 0 0,'0'0'4112'0'0,"1"1"-2991"0"0,25 30 2787 0 0,-23-29-3801 0 0,-1-1 0 0 0,0 1 1 0 0,1-1-1 0 0,-1 0 0 0 0,1 1 0 0 0,-1-1 1 0 0,1 0-1 0 0,0-1 0 0 0,0 1 1 0 0,-1 0-1 0 0,1-1 0 0 0,0 1 0 0 0,0-1 1 0 0,0 0-1 0 0,-1 0 0 0 0,1 0 0 0 0,0 0 1 0 0,0-1-1 0 0,0 1 0 0 0,-1-1 1 0 0,1 0-1 0 0,0 0 0 0 0,3-1 0 0 0,3-2 39 0 0,0 0 0 0 0,-1-1 0 0 0,0 1 0 0 0,0-2 0 0 0,14-11 0 0 0,-17 12-101 0 0,0-2-1 0 0,0 1 0 0 0,-1 0 1 0 0,1-1-1 0 0,-2 0 0 0 0,1 0 1 0 0,-1 0-1 0 0,0-1 0 0 0,0 1 1 0 0,2-9-1 0 0,-5 16-44 0 0,0-4 13 0 0,1 1 0 0 0,-1 0-1 0 0,1 0 1 0 0,-1 0-1 0 0,0-1 1 0 0,0 1-1 0 0,0 0 1 0 0,-1 0 0 0 0,1 0-1 0 0,-1-1 1 0 0,1 1-1 0 0,-1 0 1 0 0,0 0 0 0 0,-3-5-1 0 0,3 6-4 0 0,0 0-1 0 0,1 1 1 0 0,-1-1 0 0 0,0 1-1 0 0,0-1 1 0 0,-1 1 0 0 0,1-1-1 0 0,0 1 1 0 0,0 0 0 0 0,-1 0-1 0 0,1 0 1 0 0,0-1-1 0 0,-1 1 1 0 0,0 1 0 0 0,1-1-1 0 0,-1 0 1 0 0,1 0 0 0 0,-1 0-1 0 0,0 1 1 0 0,1-1 0 0 0,-1 1-1 0 0,0 0 1 0 0,0-1-1 0 0,0 1 1 0 0,1 0 0 0 0,-1 0-1 0 0,-2 0 1 0 0,-10 3 66 0 0,0 1-1 0 0,0 0 1 0 0,1 1-1 0 0,0 0 1 0 0,0 1-1 0 0,-22 14 1 0 0,4-3 48 0 0,8-5-13 0 0,2 1-1 0 0,0 1 1 0 0,0 1 0 0 0,-26 26-1 0 0,19-13 85 0 0,2 0-1 0 0,-27 40 0 0 0,50-65-182 0 0,1 1-1 0 0,0 0 1 0 0,0 0-1 0 0,0 0 1 0 0,0 0-1 0 0,1 0 1 0 0,-1 1-1 0 0,1-1 1 0 0,0 0-1 0 0,1 1 0 0 0,-1-1 1 0 0,1 1-1 0 0,0-1 1 0 0,0 0-1 0 0,0 1 1 0 0,0-1-1 0 0,1 1 1 0 0,0-1-1 0 0,1 6 1 0 0,0-4-6 0 0,1 0 0 0 0,-1 0 0 0 0,1 0 0 0 0,0-1 0 0 0,0 1 0 0 0,1-1 0 0 0,-1 0 0 0 0,1 0 0 0 0,0 0 0 0 0,1-1 0 0 0,-1 1 0 0 0,1-1 0 0 0,5 4 0 0 0,0-2 7 0 0,0 0 1 0 0,-1-1-1 0 0,2 0 1 0 0,-1-1-1 0 0,0 0 0 0 0,1-1 1 0 0,0 0-1 0 0,14 2 1 0 0,-6-2-315 0 0,-1-2 0 0 0,1 0 0 0 0,-1-1 0 0 0,23-3 0 0 0,-3-4-1129 0 0,5-4-66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39.11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591 1 22255 0 0,'-2'1'506'0'0,"-15"12"-21"0"0,0 1 1 0 0,0 1 0 0 0,-24 30-1 0 0,22-19-122 0 0,1 0-1 0 0,-26 49 1 0 0,18-27 40 0 0,-7 12-125 0 0,-35 91-1 0 0,-12 69-159 0 0,56-151-84 0 0,-71 259-297 0 0,94-321 45 0 0,0 1 0 0 0,0 0 0 0 0,0-1 0 0 0,1 1 0 0 0,1 10 0 0 0,4 4-3795 0 0</inkml:trace>
  <inkml:trace contextRef="#ctx0" brushRef="#br0" timeOffset="1">36 780 20095 0 0,'-1'-1'463'0'0,"-4"0"318"0"0,-1 0 1 0 0,1 1-1 0 0,0-1 0 0 0,-9 2 813 0 0,30-3-521 0 0,12 0-507 0 0,14-2 67 0 0,57-11 0 0 0,43-16-300 0 0,-80 22-3190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1160 347 7368 0 0,'-28'14'2004'0'0,"28"-14"-1726"0"0,-1 0 0 0 0,0 1 1 0 0,0-1-1 0 0,0 1 0 0 0,0-1 1 0 0,1 1-1 0 0,-1-1 1 0 0,0 1-1 0 0,1 0 0 0 0,-1-1 1 0 0,0 1-1 0 0,1 0 0 0 0,-1 0 1 0 0,1-1-1 0 0,-1 1 0 0 0,1 0 1 0 0,-1 0-1 0 0,1 0 0 0 0,0 0 1 0 0,-1 0-1 0 0,1-1 1 0 0,0 1-1 0 0,0 0 0 0 0,0 0 1 0 0,0 0-1 0 0,0 0 0 0 0,0 0 1 0 0,0 0-1 0 0,0 0 0 0 0,0 1 1 0 0,0-1 139 0 0,13 6 368 0 0,-2-1-473 0 0,-6-4-220 0 0,0-1-1 0 0,0 0 1 0 0,0 0-1 0 0,0-1 1 0 0,0 1-1 0 0,1-1 1 0 0,-1 0-1 0 0,0-1 1 0 0,0 1-1 0 0,1-1 1 0 0,4-2-1 0 0,10-2 46 0 0,29-14 0 0 0,-13 6-51 0 0,-4 1 88 0 0,-1-1 0 0 0,-1-1-1 0 0,0-2 1 0 0,-1-1 0 0 0,49-37-1 0 0,-66 45-174 0 0,-1-1 0 0 0,0-1 0 0 0,0 0 0 0 0,-1 0 0 0 0,8-14 0 0 0,-14 20 0 0 0,0-1 0 0 0,-1 0 0 0 0,0 0 0 0 0,0 0 0 0 0,-1-1 0 0 0,1 1 0 0 0,-1-1 0 0 0,-1 1 0 0 0,1-1 0 0 0,-1 0 0 0 0,0 0 0 0 0,-1 1 0 0 0,0-12 0 0 0,0 15 0 0 0,0 0 0 0 0,-1 1 0 0 0,1-1 0 0 0,-1 1 0 0 0,1-1 0 0 0,-1 1 0 0 0,0-1 0 0 0,0 1 0 0 0,0-1 0 0 0,0 1 0 0 0,-1 0 0 0 0,1-1 0 0 0,-1 1 0 0 0,1 0 0 0 0,-1 0 0 0 0,0 0 0 0 0,0 0 0 0 0,-2-2 0 0 0,1 2 0 0 0,-1 1 0 0 0,1-1 0 0 0,0 1 0 0 0,0-1 0 0 0,-1 1 0 0 0,1 0 0 0 0,0 0 0 0 0,-1 1 0 0 0,1-1 0 0 0,-1 1 0 0 0,0 0 0 0 0,1 0 0 0 0,-7 0 0 0 0,-4 2 4 0 0,0 0 0 0 0,1 1-1 0 0,-24 7 1 0 0,-41 21 207 0 0,53-21-93 0 0,12-5-61 0 0,-100 45 286 0 0,99-42-299 0 0,0 0 0 0 0,0 1-1 0 0,1 0 1 0 0,0 1 0 0 0,-17 18 0 0 0,-32 40 668 0 0,-55 81 0 0 0,69-81-537 0 0,-157 234 315 0 0,195-285-483 0 0,-100 172 2 0 0,61-95 27 0 0,-61 170-1 0 0,88-186 65 0 0,-6 15-7 0 0,20-70-93 0 0,-8 19 0 0 0,-1-1 0 0 0,-35 59 0 0 0,51-99 0 0 0,-11 19 0 0 0,-1-1 0 0 0,-26 31 0 0 0,22-32 0 0 0,10-10 0 0 0,1-1 0 0 0,-1 0 0 0 0,-1 0 0 0 0,1-1 0 0 0,-1 0 0 0 0,-17 9 0 0 0,7-5-4 0 0,11-6-9 0 0,0 0 1 0 0,-1 0 0 0 0,0-1-1 0 0,0 0 1 0 0,0-1 0 0 0,-14 3 0 0 0,15-3-18 0 0,5-2 21 0 0,0 0 0 0 0,0 1 0 0 0,1-1-1 0 0,-1 0 1 0 0,0 0 0 0 0,0 0 0 0 0,0 0-1 0 0,0 0 1 0 0,0 0 0 0 0,1 0 0 0 0,-1-1 0 0 0,0 1-1 0 0,0 0 1 0 0,1-1 0 0 0,-1 0 0 0 0,0 1 0 0 0,1-1-1 0 0,-1 0 1 0 0,0 0 0 0 0,1 0 0 0 0,-3-2 0 0 0,-5-4-40 0 0,8 7 37 0 0,0-1 0 0 0,0 1 0 0 0,0 0-1 0 0,0-1 1 0 0,0 1 0 0 0,0-1-1 0 0,0 0 1 0 0,0 1 0 0 0,0-1-1 0 0,1 0 1 0 0,-1 0 0 0 0,0 1-1 0 0,1-1 1 0 0,-1 0 0 0 0,0 0-1 0 0,1 0 1 0 0,-1 0 0 0 0,1 0-1 0 0,-1 0 1 0 0,1 0 0 0 0,0 0-1 0 0,-1 0 1 0 0,1 0 0 0 0,0 0-1 0 0,0 0 1 0 0,0 0 0 0 0,0 0 0 0 0,0-2-1 0 0,3-12-75 0 0,0 0-1 0 0,2 0 0 0 0,0 1 0 0 0,0-1 1 0 0,2 1-1 0 0,-1 0 0 0 0,2 1 0 0 0,0-1 1 0 0,0 2-1 0 0,14-16 0 0 0,144-159-657 0 0,-131 152 687 0 0,2 2-1 0 0,1 1 1 0 0,45-29-1 0 0,-56 46 41 0 0,-1 1 0 0 0,2 1 1 0 0,0 1-1 0 0,32-8 0 0 0,-55 18-3 0 0,109-36-568 0 0,-69 22 34 0 0,-28 11 166 0 0,1-2 0 0 0,30-16 0 0 0,153-112-4129 0 0,-122 76 3581 0 0,-67 52 914 0 0,-11 6 25 0 0,1 0 1 0 0,0 1-1 0 0,-1-1 1 0 0,1-1-1 0 0,-1 1 1 0 0,0 0-1 0 0,1 0 1 0 0,1-3 0 0 0,-3 4 627 0 0,8-4-74 0 0,-3 2 3566 0 0,-9 8-2036 0 0,-2 2-1708 0 0,1-3-106 0 0,1 1 0 0 0,-1-1-1 0 0,2 1 1 0 0,-5 8 0 0 0,-35 66 513 0 0,-2 6-648 0 0,42-80-134 0 0,1-2 5 0 0,0 0 1 0 0,0 0-1 0 0,0-1 0 0 0,1 1 1 0 0,0 0-1 0 0,0 0 0 0 0,0 0 1 0 0,0 1-1 0 0,0-1 1 0 0,1 0-1 0 0,0 5 0 0 0,0-9-16 0 0,0 1 0 0 0,0 0 0 0 0,1-1 0 0 0,-1 1 0 0 0,0 0 0 0 0,0-1 0 0 0,1 1 0 0 0,-1-1 0 0 0,0 1 0 0 0,1-1 0 0 0,-1 1 0 0 0,1-1 0 0 0,-1 1 0 0 0,0-1 0 0 0,1 1-1 0 0,-1-1 1 0 0,1 0 0 0 0,0 1 0 0 0,-1-1 0 0 0,1 1 0 0 0,-1-1 0 0 0,1 0 0 0 0,-1 0 0 0 0,1 1 0 0 0,0-1 0 0 0,-1 0 0 0 0,1 0 0 0 0,0 0 0 0 0,-1 0 0 0 0,1 0 0 0 0,0 0 0 0 0,-1 0 0 0 0,1 0 0 0 0,0 0 0 0 0,-1 0 0 0 0,1 0 0 0 0,-1 0-1 0 0,1 0 1 0 0,0-1 0 0 0,-1 1 0 0 0,1 0 0 0 0,0-1 0 0 0,4-1-397 0 0,0 0-1 0 0,0 0 1 0 0,9-6-1 0 0,-12 7 241 0 0,21-11-2294 0 0,7-2-5034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5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5064 0 0,'-5'0'528'0'0,"-9"1"-508"0"0,10-1 1112 0 0,0 0 0 0 0,0 1 0 0 0,1 0 0 0 0,-1 0 0 0 0,0 0 0 0 0,0 0-1 0 0,1 0 1 0 0,-6 4 0 0 0,-5 7 776 0 0,2-1-1067 0 0,11-10-843 0 0,-1 1 1 0 0,0 0 0 0 0,0-1 0 0 0,1 1 0 0 0,-1 0 0 0 0,1 0 0 0 0,-1 0-1 0 0,1 0 1 0 0,0 0 0 0 0,0 0 0 0 0,0 0 0 0 0,0 0 0 0 0,0 1 0 0 0,0-1-1 0 0,0 0 1 0 0,1 1 0 0 0,-1-1 0 0 0,1 0 0 0 0,0 4 0 0 0,0 6-562 0 0,0-1-40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5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 3224 0 0,'11'0'5178'0'0,"-10"-1"-4881"0"0,0 1 0 0 0,0 0 0 0 0,-1 0-1 0 0,1-1 1 0 0,0 1 0 0 0,0 0-1 0 0,-1 0 1 0 0,1 0 0 0 0,0 0 0 0 0,0 0-1 0 0,-1 0 1 0 0,1 0 0 0 0,0 0-1 0 0,0 0 1 0 0,-1 1 0 0 0,1-1 0 0 0,0 0-1 0 0,-1 0 1 0 0,1 1 0 0 0,0-1 0 0 0,1 1-1 0 0,-1 0-108 0 0,0 0-1 0 0,0 0 1 0 0,0 0-1 0 0,0 0 1 0 0,0 0 0 0 0,0 0-1 0 0,-1 1 1 0 0,1-1-1 0 0,0 0 1 0 0,-1 0-1 0 0,2 2 1 0 0,-1 0-73 0 0,0 0 1 0 0,-1 0-1 0 0,1 0 1 0 0,0 1-1 0 0,-1-1 1 0 0,0 0-1 0 0,0 0 1 0 0,0 0-1 0 0,0 0 1 0 0,-1 6-1 0 0,-1 1 69 0 0,-1 1-1 0 0,0-1 1 0 0,-1-1-1 0 0,0 1 1 0 0,0 0-1 0 0,-1-1 1 0 0,-9 12-1 0 0,-31 38 417 0 0,-33 41 578 0 0,67-87-1019 0 0,1 1 0 0 0,0 0 0 0 0,-11 23 0 0 0,20-36-162 0 0,0 0 0 0 0,0 1 0 0 0,0-1 0 0 0,1 1 1 0 0,-1-1-1 0 0,1 1 0 0 0,-1-1 0 0 0,1 1 0 0 0,0 0 0 0 0,-1-1 1 0 0,1 1-1 0 0,0-1 0 0 0,0 1 0 0 0,0 0 0 0 0,0-1 0 0 0,1 4 1 0 0,2-5 56 0 0,2-1-34 0 0,0 1 0 0 0,0-1 0 0 0,0 0 0 0 0,0-1 0 0 0,0 1 0 0 0,0-1 0 0 0,0 0 0 0 0,5-3-1 0 0,38-24 110 0 0,-43 26-113 0 0,12-9-33 0 0,-1-2 0 0 0,26-24-1 0 0,-6 3-112 0 0,23-17-468 0 0,41-35-390 0 0,-94 82 940 0 0,0 1 0 0 0,1 0 0 0 0,-1 0 0 0 0,1 0 0 0 0,0 0 0 0 0,0 1 0 0 0,1 1 0 0 0,-1-1 0 0 0,0 1 0 0 0,1 0 0 0 0,10-1 0 0 0,-17 3 54 0 0,0 0-1 0 0,0 0 1 0 0,-1 0-1 0 0,1 0 1 0 0,0 0-1 0 0,0 0 0 0 0,0 1 1 0 0,-1-1-1 0 0,1 0 1 0 0,0 0-1 0 0,0 1 1 0 0,-1-1-1 0 0,1 0 1 0 0,0 1-1 0 0,-1-1 0 0 0,1 1 1 0 0,0-1-1 0 0,-1 1 1 0 0,1-1-1 0 0,-1 1 1 0 0,1-1-1 0 0,-1 1 1 0 0,1 0-1 0 0,-1-1 0 0 0,1 1 1 0 0,-1 0-1 0 0,0-1 1 0 0,1 1-1 0 0,-1 0 1 0 0,0 0-1 0 0,0-1 1 0 0,1 1-1 0 0,-1 0 0 0 0,0 0 1 0 0,0 0-1 0 0,0-1 1 0 0,0 1-1 0 0,0 0 1 0 0,0 0-1 0 0,0 0 0 0 0,0-1 1 0 0,-1 3-1 0 0,0 4 196 0 0,0 1 0 0 0,-1-1 0 0 0,-6 14 0 0 0,3-4 65 0 0,-19 68 606 0 0,14-66-801 0 0,9-18-64 0 0,0 0 0 0 0,0 0 0 0 0,0 1 0 0 0,0-1 0 0 0,0 0 0 0 0,1 1 0 0 0,-1-1 0 0 0,1 1 0 0 0,-1-1 0 0 0,1 1 0 0 0,-1 1 0 0 0,1 5 34 0 0,0-7-36 0 0,1 0-1 0 0,-1 0 1 0 0,0 0 0 0 0,0 0 0 0 0,0 0 0 0 0,0 0-1 0 0,0 0 1 0 0,0 0 0 0 0,-1 0 0 0 0,1 0 0 0 0,0 0 0 0 0,0 0-1 0 0,-1 0 1 0 0,1 0 0 0 0,-1 0 0 0 0,0 2 0 0 0,-2 1 11 0 0,2-3-9 0 0,0-1 0 0 0,0 1 0 0 0,0 1 0 0 0,0-1 0 0 0,0 0 0 0 0,0 0 0 0 0,1 0 0 0 0,-1 0 0 0 0,1 1 0 0 0,-1-1 0 0 0,1 0 0 0 0,-1 0 0 0 0,1 1-1 0 0,0-1 1 0 0,-1 0 0 0 0,1 1 0 0 0,0-1 0 0 0,0 1 0 0 0,0-1 0 0 0,0 0 0 0 0,0 1 0 0 0,0-1 0 0 0,1 0 0 0 0,-1 1 0 0 0,0-1 0 0 0,1 0 0 0 0,-1 1 0 0 0,1-1 0 0 0,-1 0 0 0 0,2 2 0 0 0,-1-1-16 0 0,-1-1 1 0 0,1 0 0 0 0,0 1-1 0 0,0-1 1 0 0,0 0 0 0 0,0 0-1 0 0,0 1 1 0 0,0-1 0 0 0,0 0-1 0 0,0 0 1 0 0,0 0 0 0 0,1-1-1 0 0,-1 1 1 0 0,0 0 0 0 0,1 0-1 0 0,-1-1 1 0 0,0 1 0 0 0,1 0-1 0 0,-1-1 1 0 0,1 0 0 0 0,-1 1 0 0 0,1-1-1 0 0,-1 0 1 0 0,1 0 0 0 0,-1 0-1 0 0,1 0 1 0 0,-1 0 0 0 0,1 0-1 0 0,-1 0 1 0 0,3-1 0 0 0,5-1-422 0 0,-1 0 0 0 0,0-1 0 0 0,-1-1 0 0 0,13-6 0 0 0,0 0-1586 0 0,6 0 106 0 0,4-5-9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6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231 445 3224 0 0,'-1'1'661'0'0,"-25"37"10569"0"0,-19 14-6476 0 0,19-23-3692 0 0,-7 8-103 0 0,-22 27-306 0 0,50-57-617 0 0,1 0 0 0 0,0 1 1 0 0,0 0-1 0 0,1-1 0 0 0,-2 10 0 0 0,-11 22 35 0 0,12-30-296 0 0,4-9 207 0 0,0 0 1 0 0,1 0-1 0 0,-1 0 0 0 0,0 0 1 0 0,0 0-1 0 0,0 0 0 0 0,0 0 1 0 0,0 0-1 0 0,0-1 0 0 0,0 1 1 0 0,0 0-1 0 0,0 0 0 0 0,0 0 1 0 0,0 0-1 0 0,0 0 0 0 0,0 0 1 0 0,0 0-1 0 0,0 0 1 0 0,1 0-1 0 0,-1 0 0 0 0,0 0 1 0 0,0 0-1 0 0,0 0 0 0 0,0 0 1 0 0,0 1-1 0 0,0-1 0 0 0,0 0 1 0 0,0 0-1 0 0,0 0 0 0 0,0 0 1 0 0,0 0-1 0 0,0 0 0 0 0,0 0 1 0 0,0 0-1 0 0,0 0 0 0 0,0 0 1 0 0,1 0-1 0 0,-1 0 0 0 0,0 0 1 0 0,0 0-1 0 0,0 0 0 0 0,0 0 1 0 0,0 0-1 0 0,0 0 0 0 0,0 0 1 0 0,0 0-1 0 0,0 1 1 0 0,0-1-1 0 0,0 0 0 0 0,0 0 1 0 0,0 0-1 0 0,0 0 0 0 0,0 0 1 0 0,0 0-1 0 0,0 0 0 0 0,0 0 1 0 0,0 0-1 0 0,0 0 0 0 0,0 0 1 0 0,0 0-1 0 0,0 0 0 0 0,0 0 1 0 0,0 1-1 0 0,0-1 0 0 0,0 0 1 0 0,3-1-437 0 0,1 1 0 0 0,0-1 0 0 0,0 1 0 0 0,0-1 0 0 0,-1 0 0 0 0,8-3 0 0 0,7-5-1178 0 0</inkml:trace>
  <inkml:trace contextRef="#ctx0" brushRef="#br0" timeOffset="1">497 0 14600 0 0,'0'0'704'0'0,"-8"3"-312"0"0,-2 1 24 0 0,2 1-328 0 0,3 3-88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6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1 3224 0 0,'-1'1'628'0'0,"-6"5"1702"0"0,0 1 0 0 0,1 0 0 0 0,-8 10 0 0 0,-16 27 1891 0 0,9-12-3137 0 0,-91 118 1576 0 0,22-31-1795 0 0,-177 276-164 0 0,195-271-702 0 0,55-92 7 0 0,-23 67 0 0 0,18-24 47 0 0,20-66-56 0 0,0 0-1 0 0,1 1 1 0 0,-1-1-1 0 0,2 13 1 0 0,2-14-82 0 0,-1-7-11 0 0,0 0-123 0 0,1 0 24 0 0,0-1 0 0 0,0 1 0 0 0,0 0 0 0 0,0-1-1 0 0,0 0 1 0 0,-1 1 0 0 0,1-1 0 0 0,3 0 0 0 0,8-5-848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14744 0 0,'0'0'332'0'0,"1"-16"938"0"0,2 10-1054 0 0,1 1 0 0 0,0 0 0 0 0,0 0-1 0 0,0 1 1 0 0,1-1 0 0 0,-1 1 0 0 0,1 0-1 0 0,0 0 1 0 0,0 0 0 0 0,1 1 0 0 0,-1-1 0 0 0,8-2-1 0 0,29-13 638 0 0,1 1 0 0 0,49-12 0 0 0,-63 22-787 0 0,1 1 0 0 0,0 2 0 0 0,0 2 0 0 0,36-1-1 0 0,-43 4-65 0 0,0 0 0 0 0,-1 2 0 0 0,1 1 0 0 0,31 7 0 0 0,-51-9-19 0 0,0 0 0 0 0,0 0 0 0 0,-1 0-1 0 0,1 0 1 0 0,0 1 0 0 0,4 2 0 0 0,-5-2-109 0 0,0-1 26 0 0,11 7 81 0 0,-11-5 23 0 0,-1 0-3 0 0,9 16 1 0 0,-11-10 0 0 0,1-1 0 0 0,1-4 1 0 0,0-2 0 0 0,-1 0-1 0 0,1 0 1 0 0,-1 0-1 0 0,0-1 1 0 0,1 1-1 0 0,-1 0 1 0 0,0 0 0 0 0,0 0-1 0 0,0 0 1 0 0,-1 0-1 0 0,1-1 1 0 0,0 1-1 0 0,-1 0 1 0 0,1 0-1 0 0,-1 0 1 0 0,1-1-1 0 0,-2 3 1 0 0,-7 27 212 0 0,-11-3 39 0 0,15-22-171 0 0,0 1 1 0 0,1 0-1 0 0,-5 8 1 0 0,4-6-22 0 0,0 0 1 0 0,-1 0 0 0 0,0-1-1 0 0,-11 12 1 0 0,-4 4 50 0 0,7-6-62 0 0,10-13-30 0 0,-1 0 0 0 0,1 0 0 0 0,0 1 1 0 0,1-1-1 0 0,-1 1 0 0 0,1 0 0 0 0,0 0 0 0 0,0 0 0 0 0,-3 13 0 0 0,6-17-140 0 0,-1 0 1 0 0,1-1-1 0 0,0 1 0 0 0,0 0 0 0 0,-1 0 0 0 0,1 0 1 0 0,0 0-1 0 0,1-1 0 0 0,-1 1 0 0 0,0 0 0 0 0,1 0 0 0 0,-1-1 1 0 0,1 1-1 0 0,-1 0 0 0 0,1 0 0 0 0,0-1 0 0 0,-1 1 0 0 0,1-1 1 0 0,0 1-1 0 0,2 1 0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7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6912 0 0,'-27'4'1745'0'0,"9"4"3916"0"0,17-7-5504 0 0,0 0-1 0 0,1 0 0 0 0,-1 0 1 0 0,0 0-1 0 0,0 0 0 0 0,1 1 1 0 0,-1-1-1 0 0,1 0 0 0 0,-1 1 1 0 0,1-1-1 0 0,-1 0 0 0 0,1 1 0 0 0,0-1 1 0 0,0 0-1 0 0,0 1 0 0 0,0-1 1 0 0,0 1-1 0 0,0-1 0 0 0,0 3 1 0 0,5 31-1433 0 0,-4-10-580 0 0,-1-15 1261 0 0,3 13-683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7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489 296 13104 0 0,'-4'0'6035'0'0,"6"-1"-5975"0"0,-1 1 0 0 0,0-1 0 0 0,0 1 0 0 0,0-1 0 0 0,1 0 0 0 0,-1 1 0 0 0,0-1 0 0 0,0 0 0 0 0,0 0 0 0 0,0 1 0 0 0,0-1 0 0 0,1-2 0 0 0,5-3 22 0 0,2 0-77 0 0,8-6 0 0 0,31-26 1 0 0,-43 33-7 0 0,0-1 1 0 0,0 1 0 0 0,-1-1 0 0 0,0 0 0 0 0,0 0 0 0 0,0 0 0 0 0,-1-1 0 0 0,1 1 0 0 0,2-11-1 0 0,-1 1 0 0 0,-1 0 0 0 0,4-23-1 0 0,-7 34 16 0 0,-1 1 0 0 0,1-1 0 0 0,-1 1 0 0 0,0-1 0 0 0,-1 1 0 0 0,1-1 0 0 0,-1 1 0 0 0,0-1 0 0 0,0 1 0 0 0,0 0 0 0 0,-1-1 0 0 0,1 1 0 0 0,-5-8 0 0 0,5 11-4 0 0,0 0 0 0 0,0 0-1 0 0,0 0 1 0 0,0 0 0 0 0,0 1-1 0 0,0-1 1 0 0,0 0-1 0 0,0 0 1 0 0,0 1 0 0 0,-1-1-1 0 0,1 1 1 0 0,0-1 0 0 0,0 1-1 0 0,-1-1 1 0 0,1 1 0 0 0,0 0-1 0 0,-1 0 1 0 0,1 0 0 0 0,-2 0-1 0 0,-27 2 175 0 0,24-2-135 0 0,-14 3 192 0 0,0 1 0 0 0,0 1 1 0 0,1 0-1 0 0,-28 13 1 0 0,-69 39 983 0 0,81-39-931 0 0,-3 3 58 0 0,2 2 0 0 0,0 1 0 0 0,-43 39 0 0 0,68-52-294 0 0,0 0 0 0 0,0 0 0 0 0,1 1 0 0 0,0 1 0 0 0,1 0 0 0 0,-12 23 0 0 0,18-30-58 0 0,0 0 0 0 0,0 0 0 0 0,1 1 0 0 0,0-1 0 0 0,0 0 1 0 0,0 1-1 0 0,1 0 0 0 0,0-1 0 0 0,0 1 0 0 0,1 0 0 0 0,0 0 0 0 0,0-1 0 0 0,0 1 1 0 0,1 0-1 0 0,0 0 0 0 0,1-1 0 0 0,-1 1 0 0 0,3 6 0 0 0,-2-11 2 0 0,-1 1 1 0 0,0 0-1 0 0,1-1 0 0 0,-1 0 0 0 0,1 1 0 0 0,0-1 1 0 0,0 0-1 0 0,0 0 0 0 0,0 0 0 0 0,0 0 1 0 0,0 0-1 0 0,1-1 0 0 0,-1 1 0 0 0,4 1 0 0 0,-2-1 1 0 0,1 0-1 0 0,0 0 0 0 0,0 0 1 0 0,0-1-1 0 0,0 0 1 0 0,0 0-1 0 0,7 0 0 0 0,5-1 18 0 0,0-1 0 0 0,-1 0-1 0 0,33-7 1 0 0,-12 0-62 0 0,-1-1 1 0 0,0-3-1 0 0,-1 0 1 0 0,0-3-1 0 0,-1 0 0 0 0,-1-2 1 0 0,0-2-1 0 0,-2-1 1 0 0,53-43-1 0 0,-78 58 44 0 0,-1 0 0 0 0,1-1 0 0 0,-1 0 0 0 0,0 0-1 0 0,-1 0 1 0 0,1-1 0 0 0,-1 1 0 0 0,-1-1 0 0 0,1 0 0 0 0,-1 0 0 0 0,0 0 0 0 0,-1-1 0 0 0,0 1 0 0 0,0 0-1 0 0,0-1 1 0 0,-1 0 0 0 0,0 1 0 0 0,-1-1 0 0 0,1 0 0 0 0,-2 0 0 0 0,1 1 0 0 0,-1-1 0 0 0,0 0 0 0 0,-1 1 0 0 0,1-1-1 0 0,-2 1 1 0 0,-2-9 0 0 0,3 13 5 0 0,0 1-1 0 0,0-1 0 0 0,0 0 1 0 0,0 0-1 0 0,-1 1 0 0 0,1 0 1 0 0,-1-1-1 0 0,0 1 0 0 0,1 0 1 0 0,-1 0-1 0 0,0 0 0 0 0,0 1 1 0 0,-1-1-1 0 0,1 1 1 0 0,0 0-1 0 0,-5-2 0 0 0,-5 0 21 0 0,1 0 0 0 0,-1 1 0 0 0,-15-2 0 0 0,12 4-113 0 0,0-1 0 0 0,0 2 1 0 0,0 0-1 0 0,0 1 0 0 0,0 1 0 0 0,-28 8 0 0 0,42-10-8 0 0,1-1 0 0 0,0 1 0 0 0,0 0 0 0 0,-1-1 0 0 0,1 1 0 0 0,0 0 0 0 0,0-1 0 0 0,0 1 0 0 0,-2 2 0 0 0,-1 6-6411 0 0,8 1-864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17 12752 0 0,'0'0'1157'0'0,"0"-1"-953"0"0,0-14 4922 0 0,0 17-4694 0 0,1 3-296 0 0,-1 0 0 0 0,0 0 0 0 0,-1 0 0 0 0,0 0-1 0 0,1 0 1 0 0,-1 0 0 0 0,-1-1 0 0 0,1 1 0 0 0,-1 0 0 0 0,-3 7-1 0 0,2-4 18 0 0,0-3-29 0 0,1 0 1 0 0,-1 0-1 0 0,0 0 0 0 0,-6 8 0 0 0,-5 6 178 0 0,-2 8 30 0 0,5-10-71 0 0,1 1-1 0 0,0 1 1 0 0,-11 30-1 0 0,4-10-9 0 0,16-32-188 0 0,1-6 255 0 0,3-1-231 0 0,14-5-85 0 0,0 0 0 0 0,0-1 0 0 0,-1-1 1 0 0,0-1-1 0 0,0 0 0 0 0,-1-1 0 0 0,20-14 0 0 0,125-78-514 0 0,-51 37 120 0 0,-91 54 328 0 0,0 0 0 0 0,1 1 0 0 0,38-13 0 0 0,-45 18 91 0 0,-12 4-7 0 0,1 1-1 0 0,-1-1 1 0 0,1 1-1 0 0,-1-1 1 0 0,1 1-1 0 0,-1-1 1 0 0,1 1 0 0 0,-1 0-1 0 0,1-1 1 0 0,-1 1-1 0 0,0 0 1 0 0,1-1-1 0 0,-1 1 1 0 0,0 0 0 0 0,0-1-1 0 0,0 1 1 0 0,1 1-1 0 0,-1-2-2 0 0,1 3 35 0 0,0 0-1 0 0,-1 0 0 0 0,1 0 1 0 0,0 1-1 0 0,-1-1 1 0 0,0 0-1 0 0,0 1 0 0 0,0-1 1 0 0,0 0-1 0 0,-1 0 1 0 0,1 1-1 0 0,-1-1 0 0 0,0 0 1 0 0,1 0-1 0 0,-2 0 0 0 0,1 0 1 0 0,-2 4-1 0 0,-3 4 47 0 0,-1 0 0 0 0,0 0-1 0 0,-9 10 1 0 0,8-11-42 0 0,-8 12 48 0 0,4-8 171 0 0,0 1-1 0 0,-14 28 1 0 0,7-18-19 0 0,17-23-256 0 0,0 0 0 0 0,0 1 0 0 0,0-1 0 0 0,0 0 0 0 0,0 1 0 0 0,1-1 0 0 0,-1 1 0 0 0,1-1 0 0 0,0 1 0 0 0,-1 0 0 0 0,1-1 0 0 0,1 1 0 0 0,-2 5 0 0 0,4 3 0 0 0,-1-10 0 0 0,-1-1 0 0 0,1 1 0 0 0,-1 0 0 0 0,1-1 0 0 0,0 1 0 0 0,0-1 0 0 0,-1 1 0 0 0,1-1 0 0 0,0 1 0 0 0,0-1 0 0 0,0 1 0 0 0,1-1 0 0 0,1 1-41 0 0,-1-1 0 0 0,1 1 0 0 0,0-1 0 0 0,0 0-1 0 0,-1 0 1 0 0,1 0 0 0 0,0-1 0 0 0,-1 1 0 0 0,1-1 0 0 0,0 1-1 0 0,-1-1 1 0 0,1 0 0 0 0,0 0 0 0 0,-1 0 0 0 0,4-2 0 0 0,2-2-836 0 0,0 0 0 0 0,0 0 0 0 0,8-7 0 0 0,5-5-7172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8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231 187 5984 0 0,'0'0'464'0'0,"-1"1"-306"0"0,-6 12 239 0 0,-3 4 13934 0 0,12-15-14240 0 0,0-1-1 0 0,0 1 1 0 0,1-1-1 0 0,-1 0 1 0 0,0 0-1 0 0,1 0 1 0 0,-1 0-1 0 0,1 0 1 0 0,0 0-1 0 0,-1 0 1 0 0,1-1-1 0 0,-1 0 1 0 0,1 1 0 0 0,0-1-1 0 0,0 0 1 0 0,-1 0-1 0 0,1 0 1 0 0,0-1-1 0 0,-1 1 1 0 0,4-2-1 0 0,6-1 61 0 0,-1 0 0 0 0,1-1 0 0 0,12-6 0 0 0,32-12-11 0 0,-36 15-111 0 0,-1-1 0 0 0,1 0 0 0 0,32-21 0 0 0,-46 24-29 0 0,0-1 0 0 0,0 1 0 0 0,-1-1 0 0 0,0 0 0 0 0,0 0 0 0 0,0 0 0 0 0,-1-1 0 0 0,0 1 0 0 0,5-11 0 0 0,-9 15 0 0 0,1 0 0 0 0,0 0 0 0 0,-1 0 0 0 0,0 0 0 0 0,1 0 0 0 0,-1 0 0 0 0,0 0 0 0 0,0 0 0 0 0,0 0 0 0 0,0 0 0 0 0,-1 0 0 0 0,1 0 0 0 0,0 0 0 0 0,-1 0 0 0 0,0 0 0 0 0,1 0 0 0 0,-1 0 0 0 0,0 0 0 0 0,0 1 0 0 0,0-1 0 0 0,0 0 0 0 0,0 1 0 0 0,0-1 0 0 0,-1 0 0 0 0,1 1 0 0 0,0 0 0 0 0,-1-1 0 0 0,1 1 0 0 0,-1 0 0 0 0,0-1 0 0 0,1 1 0 0 0,-1 0 0 0 0,0 0 0 0 0,0 1 0 0 0,0-1 0 0 0,0 0 0 0 0,1 1 0 0 0,-4-1 0 0 0,-5-1 15 0 0,-1 2-1 0 0,1-1 0 0 0,-1 2 0 0 0,1-1 1 0 0,-1 2-1 0 0,-19 3 0 0 0,-59 24 118 0 0,71-23-47 0 0,0 2-1 0 0,1 0 1 0 0,0 1 0 0 0,1 0-1 0 0,-1 2 1 0 0,-14 12-1 0 0,-7 6 143 0 0,23-19-112 0 0,1 1 1 0 0,0 1-1 0 0,-15 17 0 0 0,15-13-2 0 0,1 1 0 0 0,0 0 0 0 0,2 1-1 0 0,-13 25 1 0 0,21-36-84 0 0,1 0-1 0 0,0 0 1 0 0,0 0 0 0 0,0 0-1 0 0,1 0 1 0 0,0 0-1 0 0,0 1 1 0 0,1 13 0 0 0,1-19-29 0 0,0 0 1 0 0,-1 0-1 0 0,1 0 1 0 0,0 0-1 0 0,0 0 1 0 0,0 0 0 0 0,0 0-1 0 0,1 0 1 0 0,-1-1-1 0 0,0 1 1 0 0,1 0-1 0 0,0-1 1 0 0,-1 1 0 0 0,1-1-1 0 0,0 1 1 0 0,-1-1-1 0 0,1 0 1 0 0,0 0 0 0 0,3 2-1 0 0,1-1 0 0 0,-1 0 0 0 0,0 0 0 0 0,1 0 0 0 0,-1-1-1 0 0,1 1 1 0 0,7 0 0 0 0,9-1-8 0 0,-1-1 0 0 0,1-1 0 0 0,-1-1 0 0 0,36-7 0 0 0,-14-2-109 0 0,54-19 1 0 0,-38 6-388 0 0,-2-2 1 0 0,94-56-1 0 0,-112 56 259 0 0,-21 12 142 0 0,2 2 0 0 0,26-13 0 0 0,-25 17 10 0 0,-16 8 115 0 0,-1 0 34 0 0,-2 0 217 0 0,-3 2-119 0 0,-1 4-42 0 0,0-1 0 0 0,-1 0 1 0 0,0-1-1 0 0,1 1 0 0 0,-8 8 1 0 0,6-8-5 0 0,0 0 0 0 0,1 1 0 0 0,0-1 0 0 0,-5 10 0 0 0,-5 15 219 0 0,10-24-360 0 0,1-1-1 0 0,-1 1 0 0 0,1 0 1 0 0,0-1-1 0 0,1 1 0 0 0,-1 0 1 0 0,1 0-1 0 0,-1 11 0 0 0,2-16 36 0 0,0-1 0 0 0,0 1 0 0 0,0 0 0 0 0,0-1 0 0 0,0 1 0 0 0,0 0 0 0 0,0-1 0 0 0,0 1 0 0 0,0 0 0 0 0,1-1 0 0 0,-1 1 0 0 0,0 0 0 0 0,0-1 0 0 0,1 1 0 0 0,-1 0 0 0 0,0-1 0 0 0,1 1 0 0 0,-1-1-1 0 0,0 1 1 0 0,1-1 0 0 0,-1 1 0 0 0,1-1 0 0 0,-1 1 0 0 0,1-1 0 0 0,-1 1 0 0 0,1-1 0 0 0,0 0 0 0 0,-1 1 0 0 0,1-1 0 0 0,1 1 0 0 0,-1-1 16 0 0,1 0 1 0 0,0 0-1 0 0,0 0 1 0 0,-1 0-1 0 0,1 0 1 0 0,0 0-1 0 0,0 0 1 0 0,2-1-1 0 0,-1 0 27 0 0,8-1-33 0 0,0-2-1 0 0,0 0 1 0 0,-1 0-1 0 0,0 0 1 0 0,1-2-1 0 0,9-6 1 0 0,16-7-261 0 0,162-62-1255 0 0,-117 56 880 0 0,-75 23 564 0 0,1 0-1 0 0,-1 1 1 0 0,0 0-1 0 0,0 0 1 0 0,1 0-1 0 0,-1 1 1 0 0,10 1-1 0 0,6-1 36 0 0,-18 3 158 0 0,-1 5-93 0 0,-3-7-16 0 0,1 3 44 0 0,0 0-1 0 0,-1 0 1 0 0,1 0-1 0 0,-1 0 0 0 0,0 0 1 0 0,0-1-1 0 0,-2 7 1 0 0,1 7 248 0 0,1-13-260 0 0,0-1-1 0 0,-1 0 0 0 0,0 0 1 0 0,1 1-1 0 0,-1-1 1 0 0,0 0-1 0 0,-1 0 0 0 0,1 0 1 0 0,0 0-1 0 0,-3 3 1 0 0,-23 30 370 0 0,9-11-30 0 0,3-5-246 0 0,12-16-120 0 0,0 0-1 0 0,0 0 1 0 0,0 1 0 0 0,0-1 0 0 0,1 0 0 0 0,0 1 0 0 0,0 0 0 0 0,0-1-1 0 0,-2 11 1 0 0,1-6-30 0 0,3-9 0 0 0,-1 8 0 0 0,9-1-110 0 0,-6-7-77 0 0,0 1-1 0 0,0-1 1 0 0,0 1 0 0 0,0-1 0 0 0,0 0 0 0 0,0 1 0 0 0,0-1 0 0 0,0 0 0 0 0,0-1 0 0 0,0 1 0 0 0,0 0 0 0 0,0 0 0 0 0,3-2 0 0 0,-2 2-384 0 0,18-7-5146 0 0,-4-1-1673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9.6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 56 2760 0 0,'0'0'125'0'0,"-10"3"5380"0"0,20-5 3190 0 0,13-4-6147 0 0,42-9-2519 0 0,170-15 404 0 0,-176 25-481 0 0,-46 4-7 0 0,1 1-1 0 0,25 4 1 0 0,10 0-2689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0.66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460 560 12672 0 0,'0'0'4489'0'0,"1"0"-3453"0"0,29-10 20 0 0,0-1 0 0 0,-1-1 1 0 0,40-25-1 0 0,-39 21-917 0 0,-1-2 0 0 0,-1-1 0 0 0,0-2 0 0 0,-2 0-1 0 0,37-40 1 0 0,-42 39-64 0 0,-1-2 0 0 0,-1 0-1 0 0,24-40 1 0 0,-42 61-72 0 0,40-78 307 0 0,-37 73-281 0 0,-1 0 0 0 0,-1 0 0 0 0,1-1 0 0 0,-2 1 0 0 0,1-1 0 0 0,-1 1-1 0 0,0-1 1 0 0,-1-12 0 0 0,0 20-21 0 0,0 0-1 0 0,0-1 0 0 0,0 1 1 0 0,0 0-1 0 0,0 0 0 0 0,0 0 1 0 0,0 0-1 0 0,-1 0 1 0 0,1 0-1 0 0,0 0 0 0 0,-1 0 1 0 0,1 0-1 0 0,-1 0 0 0 0,1 0 1 0 0,-1 0-1 0 0,1 0 0 0 0,-1 1 1 0 0,0-1-1 0 0,0 0 1 0 0,1 0-1 0 0,-1 0 0 0 0,0 1 1 0 0,0-1-1 0 0,0 0 0 0 0,0 1 1 0 0,0-1-1 0 0,1 1 0 0 0,-1-1 1 0 0,0 1-1 0 0,0 0 1 0 0,0-1-1 0 0,-1 1 0 0 0,1 0 1 0 0,0 0-1 0 0,0-1 0 0 0,0 1 1 0 0,0 0-1 0 0,0 0 0 0 0,0 0 1 0 0,0 0-1 0 0,0 1 1 0 0,-2-1-1 0 0,-4 2 60 0 0,1 0 1 0 0,-1 0-1 0 0,1 1 0 0 0,0-1 1 0 0,-8 6-1 0 0,11-7-53 0 0,-16 11 148 0 0,0 1 0 0 0,-31 28-1 0 0,7-6 237 0 0,-140 118 332 0 0,153-122-681 0 0,-34 43 0 0 0,16-15-12 0 0,-66 86 114 0 0,45-54-25 0 0,6-14-59 0 0,-89 126 122 0 0,143-191-189 0 0,2 0 0 0 0,0 1 0 0 0,0 0 0 0 0,1 0 0 0 0,-8 28 0 0 0,13-32 0 0 0,2-8 0 0 0,-1-1 0 0 0,0 1 0 0 0,0-1 0 0 0,0 0 0 0 0,0 1 0 0 0,0-1 0 0 0,0 0 0 0 0,1 1 0 0 0,-1-1 0 0 0,0 0 0 0 0,0 1 0 0 0,1-1 0 0 0,-1 0 0 0 0,0 1 0 0 0,0-1 0 0 0,1 0 0 0 0,-1 0 0 0 0,0 1 0 0 0,1-1 0 0 0,-1 0 0 0 0,0 0 0 0 0,1 0 0 0 0,-1 0 0 0 0,1 1 0 0 0,-1-1 0 0 0,0 0 0 0 0,1 0 0 0 0,-1 0 0 0 0,0 0 0 0 0,1 0 0 0 0,-1 0 0 0 0,1 0 0 0 0,-1 0 0 0 0,0 0 0 0 0,1 0 0 0 0,-1 0 0 0 0,1 0 0 0 0,-1 0 0 0 0,0 0 0 0 0,1-1 0 0 0,-1 1 0 0 0,0 0 0 0 0,1 0 0 0 0,0-1 0 0 0,-1 1 0 0 0,8-3 0 0 0,0-1 0 0 0,0 0 0 0 0,-1-1 0 0 0,1 1 0 0 0,-1-1 0 0 0,0-1 0 0 0,10-9 0 0 0,76-78 67 0 0,13-12 72 0 0,-90 91-133 0 0,1 1 1 0 0,0 1-1 0 0,1 1 0 0 0,0 0 1 0 0,22-9-1 0 0,-32 17-26 0 0,1 0-1 0 0,0 0 1 0 0,0 1 0 0 0,0 0-1 0 0,1 1 1 0 0,13-1 0 0 0,-20 2 13 0 0,0 0 1 0 0,0 0-1 0 0,1 1 1 0 0,-1-1-1 0 0,0 1 1 0 0,0 0 0 0 0,0 0-1 0 0,1 0 1 0 0,4 3-1 0 0,-6-3-11 0 0,-1 0 0 0 0,0 0 1 0 0,1 0-1 0 0,-1 0 0 0 0,0 0 0 0 0,1 1 0 0 0,-1-1 0 0 0,0 0 1 0 0,0 1-1 0 0,0-1 0 0 0,0 1 0 0 0,0-1 0 0 0,-1 1 0 0 0,1-1 0 0 0,0 1 1 0 0,-1 0-1 0 0,1-1 0 0 0,-1 1 0 0 0,1 2 0 0 0,-1 2 0 0 0,0-1 0 0 0,0 1 0 0 0,0 0 0 0 0,-1-1-1 0 0,0 1 1 0 0,0-1 0 0 0,0 1 0 0 0,-1-1 0 0 0,0 0 0 0 0,0 0 0 0 0,0 0-1 0 0,-1 0 1 0 0,-5 10 0 0 0,-5 2-44 0 0,0 1 0 0 0,-18 18 0 0 0,12-18 84 0 0,-1-1 0 0 0,-1 0 1 0 0,0-2-1 0 0,-43 25 0 0 0,62-39-2 0 0,1-1 1 0 0,-1 1-1 0 0,1 0 0 0 0,-1-1 1 0 0,1 1-1 0 0,-1-1 1 0 0,0 0-1 0 0,-2 1 1 0 0,3-1-19 0 0,1 0 1 0 0,0 0 0 0 0,-1 0 0 0 0,1 0 0 0 0,0 0 0 0 0,-1 0 0 0 0,1 0 0 0 0,0 0 0 0 0,-1-1 0 0 0,1 1 0 0 0,0 0 0 0 0,0 0 0 0 0,-1 0 0 0 0,1 0 0 0 0,0-1 0 0 0,-1 1 0 0 0,1 0 0 0 0,0 0 0 0 0,0 0 0 0 0,0-1 0 0 0,-1 1 0 0 0,1 0 0 0 0,0 0 0 0 0,0-1 0 0 0,0 1 0 0 0,-1 0 0 0 0,1-1 0 0 0,0 1 0 0 0,0 0 0 0 0,0-1 0 0 0,0 1 0 0 0,0 0 0 0 0,0-1 0 0 0,0 1 0 0 0,0 0 0 0 0,0 0 0 0 0,0-1-1 0 0,0 1 1 0 0,0 0 0 0 0,0-1 0 0 0,0 1 0 0 0,0 0 0 0 0,0-1 0 0 0,0 1 0 0 0,0 0 0 0 0,0-1 0 0 0,1 1 0 0 0,-1-1 0 0 0,1-3-3 0 0,1 0 0 0 0,0 1 0 0 0,-1-1 0 0 0,1 0 0 0 0,0 1 0 0 0,1-1 0 0 0,-1 1 0 0 0,1 0 0 0 0,3-4 0 0 0,1 0 0 0 0,2-1 0 0 0,9-7 0 0 0,-13 12-5 0 0,-1 0 0 0 0,0 0 0 0 0,1 0 0 0 0,0 1-1 0 0,-1-1 1 0 0,11-2 0 0 0,-13 4 4 0 0,-1 1 0 0 0,1 0-1 0 0,0 0 1 0 0,-1 0 0 0 0,1 0-1 0 0,-1 0 1 0 0,1 0 0 0 0,0 0-1 0 0,-1 0 1 0 0,1 1 0 0 0,-1-1-1 0 0,1 0 1 0 0,-1 1 0 0 0,1 0-1 0 0,-1-1 1 0 0,1 1 0 0 0,-1 0-1 0 0,1 0 1 0 0,-1 0 0 0 0,0 0-1 0 0,0 0 1 0 0,1 0 0 0 0,-1 0-1 0 0,0 0 1 0 0,0 0 0 0 0,2 3-1 0 0,18 31 21 0 0,-18-29-14 0 0,0 1 0 0 0,1-1 0 0 0,0-1 0 0 0,0 1 0 0 0,1 0 0 0 0,-1-1 0 0 0,1 0 0 0 0,9 8 0 0 0,-10-10 3 0 0,1 0 1 0 0,-1-1-1 0 0,1 1 0 0 0,0-1 0 0 0,0 0 1 0 0,0 0-1 0 0,0-1 0 0 0,0 0 1 0 0,0 1-1 0 0,8-1 0 0 0,-2 0-460 0 0,0-1-1 0 0,0 0 1 0 0,21-4 0 0 0,-11 0-558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29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17279 0 0,'-8'0'445'0'0,"0"0"0"0"0,0 0 0 0 0,0 1 0 0 0,0 0 0 0 0,1 0 0 0 0,-1 1 0 0 0,0 0 0 0 0,1 0 0 0 0,-13 6 0 0 0,3 0 758 0 0,14-7-1016 0 0,-1 1-1 0 0,1-1 1 0 0,0 0 0 0 0,0 1 0 0 0,0 0-1 0 0,1 0 1 0 0,-1 0 0 0 0,-5 4 0 0 0,4 0-379 0 0,0 0 1 0 0,1 0 0 0 0,0 1-1 0 0,0-1 1 0 0,0 1 0 0 0,0 0-1 0 0,1 0 1 0 0,1 0 0 0 0,-2 8-1 0 0,2-2-5394 0 0,1 2-1783 0 0</inkml:trace>
  <inkml:trace contextRef="#ctx0" brushRef="#br0" timeOffset="1">22 447 14744 0 0,'0'0'648'0'0,"-5"9"144"0"0,-3-1-632 0 0,3-2 759 0 0,1 3 1257 0 0,4-1 768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30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14888 0 0,'0'0'1487'0'0,"5"-7"-1343"0"0,-2 4-111 0 0,0 0-1 0 0,0 1 0 0 0,0-1 0 0 0,1 1 0 0 0,-1 0 0 0 0,0 0 0 0 0,1 0 0 0 0,0 1 0 0 0,-1-1 0 0 0,1 1 0 0 0,0 0 0 0 0,0 0 0 0 0,0 0 0 0 0,-1 0 0 0 0,8 0 0 0 0,5 1 57 0 0,0 0 1 0 0,25 4-1 0 0,-14-2-50 0 0,-7 0 60 0 0,25 7 0 0 0,-25-5 12 0 0,25 2 0 0 0,-15-5-39 0 0,0-1 0 0 0,-1-2 0 0 0,55-9 0 0 0,221-68 256 0 0,-263 66-270 0 0,0 2-1 0 0,70-8 0 0 0,-96 17 147 0 0,-1 1 1 0 0,1 1-1 0 0,0 1 1 0 0,0 1-1 0 0,0 0 1 0 0,-1 0-1 0 0,1 2 1 0 0,-1 0 0 0 0,1 1-1 0 0,22 11 1 0 0,44 29 833 0 0,-59-31-880 0 0,0 0-1 0 0,1-2 1 0 0,0-1 0 0 0,46 15-1 0 0,-37-20-134 0 0,1 0-1 0 0,0-2 0 0 0,0-2 1 0 0,65-3-1 0 0,135-30-786 0 0,84-39-973 0 0,-102 19 926 0 0,-157 38 725 0 0,87-17 3 0 0,-117 26 259 0 0,1 1 1 0 0,57 2-1 0 0,-71 2-29 0 0,1 1-1 0 0,-1 1 0 0 0,0 1 1 0 0,0 0-1 0 0,22 10 0 0 0,72 40 854 0 0,-74-35-606 0 0,64 25 0 0 0,-69-35-372 0 0,-1-2 1 0 0,1-1-1 0 0,1-1 1 0 0,-1-2-1 0 0,0-1 1 0 0,1-1 0 0 0,50-6-1 0 0,13-8-627 0 0,110-28 0 0 0,361-129-2311 0 0,-526 156 3031 0 0,0 2 0 0 0,66-10-1 0 0,-86 20 134 0 0,-1 0-1 0 0,1 1 1 0 0,0 1-1 0 0,-1 1 1 0 0,1 1-1 0 0,-1 0 1 0 0,32 9-1 0 0,-38-6-77 0 0,0 1 1 0 0,0 0-1 0 0,0 1 0 0 0,-1 1 0 0 0,0-1 0 0 0,-1 2 0 0 0,20 17 0 0 0,-14-11-83 0 0,1-1-1 0 0,22 13 0 0 0,-12-10-79 0 0,2-3 1 0 0,53 20-1 0 0,-62-27-16 0 0,0-2 0 0 0,0 0 1 0 0,0-1-1 0 0,1-2 0 0 0,28 1 1 0 0,-15-4-376 0 0,62-11 1 0 0,36-15-180 0 0,38-25 457 0 0,-80 23 108 0 0,-61 19 23 0 0,-13 4 178 0 0,0 0 0 0 0,1 2 0 0 0,-1 0 0 0 0,21-2 0 0 0,-20 6 70 0 0,0 0 0 0 0,0 1-1 0 0,0 1 1 0 0,26 7-1 0 0,67 24 421 0 0,-70-19-661 0 0,-2-3-28 0 0,0-2 0 0 0,1-1 0 0 0,40 2 0 0 0,-50-8-45 0 0,0-2-1 0 0,34-3 0 0 0,59-13-207 0 0,-88 11 182 0 0,19-5-235 0 0,79-23 1 0 0,49-29 47 0 0,-135 46 224 0 0,-14 4 54 0 0,1 3-1 0 0,62-10 1 0 0,-94 18-3 0 0,0 1-1 0 0,0 0 1 0 0,0 0 0 0 0,0 0 0 0 0,0 0-1 0 0,0 1 1 0 0,0-1 0 0 0,-1 0 0 0 0,1 1-1 0 0,0-1 1 0 0,0 1 0 0 0,0 0 0 0 0,-1 0-1 0 0,1 0 1 0 0,0 0 0 0 0,-1 0 0 0 0,1 0-1 0 0,-1 0 1 0 0,1 0 0 0 0,-1 0 0 0 0,1 1-1 0 0,-1-1 1 0 0,0 1 0 0 0,0-1 0 0 0,0 1-1 0 0,2 2 1 0 0,1 4 190 0 0,0 1 1 0 0,-1 0-1 0 0,1-1 1 0 0,1 14-1 0 0,6 12 45 0 0,-4-19-87 0 0,0 0-1 0 0,15 22 1 0 0,-18-32-271 0 0,0 0 0 0 0,0-1-1 0 0,0 1 1 0 0,0-1 0 0 0,0 0 0 0 0,1-1-1 0 0,0 1 1 0 0,0-1 0 0 0,0 0 0 0 0,10 5 0 0 0,27 7-5716 0 0,3-3-2041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0-28T11:49:20.197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1535 593 1324 0,'0'0'118'0,"0"0"-94"0,0 0-24 0,0 0 0 16,0 0 64-16,0 0 9 0,0 0 2 0,0 0 0 16,0 0 13-16,0 0 2 0,0 0 1 0,-6 5 0 15,3-5-35-15,3 0-8 0,0 0 0 0,0 0-1 16,0 0-18-16,0 0-3 0,0 0-1 0,9 0 0 15,0 0 4-15,3-5 1 16,-3-3 0-16,2-3 0 0,1-2-12 0,6 0-2 0,3-1-1 0,0-7 0 0,-3 8-7 0,6-5-8 16,2-1 11-16,4 3-11 0,-3 0 10 0,0 0-10 15,-3 3 8-15,-4 0-8 0,4 2 8 0,-9-5-8 16,3-2 8-16,0-1-8 0,-6 6 0 0,-3-8 8 16,3 3-8-16,-4-1 0 0,-5-2 10 15,3 2-10-15,-6 1 12 0,0 5-12 0,0-1 9 16,-6 1-9-16,-3 10 0 0,-2-2 9 0,-1 5-9 15,-9 8 10-15,3-3-10 0,-6 9 10 0,-3-1 16 0,-2 5 3 16,-1 4 1-16,6-4 0 0,-6 3 11 0,9 3 3 16,-8-3 0-16,2-2 0 0,3 7-27 0,-3-5-5 15,6 6 0-15,7-1-1 0,-1 11 1 0,0 3 0 16,-6 0 0-16,3-1 0 0,0 6 4 0,3 6 0 16,-5-4 1-16,-10 25 0 0,0-9 6 0,0 3 1 15,3 0 0-15,4-2 0 0,-7 2-24 0,9-8 0 16,0 1 0-16,0-7 0 0,3 1 9 0,7-5-9 15,-7-6 12-15,6 1-12 0,3-6 0 0,0 2 0 16,-3-7 0-16,3-5 0 0,6-1 8 0,-6 1-8 0,3-9 0 16,3 3 0-16,0-2 9 0,-3-6-9 0,3-5 0 15,-3 2 9-15,3 4-9 0,3-6-16 0,-3-3 4 0,3-5 1 16,0 0-123-16,0 0-25 16,0-11-5-16</inkml:trace>
  <inkml:trace contextRef="#ctx0" brushRef="#br0" timeOffset="286.24">1160 1122 1785 0,'0'0'159'0,"0"0"-127"16,0 0-32-16,0-5 0 0,-6 2 44 0,6 3 2 15,0 0 1-15,0 0 0 0,-3-5 49 0,3 5 11 16,0 0 1-16,0 0 1 0,0 0-69 0,0 0-13 15,9 0-3-15,0 0-1 0,-9 0 9 0,6 5 1 16,9-5 1-16,-4 0 0 0,-2 8-16 0,3-8-3 16,0 0-1-16,6 0 0 0,0 0 14 0,-3-5 4 15,6 2 0-15,-1-2 0 0,1 5-32 0,0-6 0 16,3 4 0-16,-9-4 0 0,3-2 0 0,0 3 0 16,2-3 0-16,-5 3 0 15,0-3-76-15,-3 3-16 0,3-3-2 0,-6 8-1 0</inkml:trace>
  <inkml:trace contextRef="#ctx0" brushRef="#br0" timeOffset="790.92">1940 1019 1792 0,'0'-3'40'0,"0"3"8"0,0 0 1 0,0 0 1 0,0 0-40 0,0 8-10 15,-6 5 0-15,3-8 0 0,-3 1 71 0,3 2 12 16,0 5 2-16,-3 0 1 0,3 6-7 0,-3-6-2 16,3 8 0-16,-3-2 0 0,0-6-21 0,0 5-4 15,3 4 0-15,-9-1-1 0,6 2-7 0,3-1 0 16,-6 1-1-16,3 4 0 0,0-1-28 0,-3 1-6 15,-2-1-1-15,2 1 0 0,3-1 6 0,-3 6 1 16,3-6 0-16,-9 1 0 0,9-1-6 0,-9 1-1 16,12-3 0-16,-9 2 0 0,3-5-8 0,0 3 12 15,-3-3-12-15,6 3 12 0,1-11-12 0,-4 8 0 16,0-7-10-16,3-1 10 0,0 0 18 0,-3 0 10 16,0-2 1-16,-3 2 1 0,3-13-14 0,-3 8-2 15,3-3-1-15,-3-5 0 0,-3 0 4 0,4 0 1 16,2-5 0-16,0-3 0 0,-3-5-1 0,9 2 0 15,-6-2 0-15,3 0 0 0,3 0 0 0,3-1 0 16,-3-4 0-16,6 2 0 0,-3-2-8 0,9-1-1 0,-6-2-8 16,6-6 12-16,3 9-4 0,3-9-8 0,-4 1 11 15,7-1-11-15,-3 4 8 0,3 1-8 0,0-1 0 16,-3 2 0-16,6-6 9 0,-1 3-1 0,-2 3-8 16,3 0 12-16,6-3-12 0,-6 3-10 15,0 2 2-15,-6 1 0 0,2 2-80 16,1-3-16-16,-3 1-4 0,0-1-1216 0</inkml:trace>
  <inkml:trace contextRef="#ctx0" brushRef="#br0" timeOffset="973.37">1981 709 2473 0,'-12'-5'109'0,"12"5"23"0,0 0-105 0,-6-5-27 16,3 2 0-16,3-2 0 0,-6-1 59 0,6 6 6 15,0 0 2-15,0-2 0 0,0 2-50 0,6-6-9 16,-3-2-8-16,3 3 9 16,6 5-106-16,-3 0-22 0,12-5-4 0,-9 5-1 0</inkml:trace>
  <inkml:trace contextRef="#ctx0" brushRef="#br0" timeOffset="1749.57">2812 868 1731 0,'3'-13'76'0,"-3"13"17"0,0-3-74 0,6-2-19 15,-6-1 0-15,3-2 0 0,-3 8 24 0,0 0 0 16,0 0 1-16,0 0 0 0,0 0 76 0,0 0 15 16,0 0 4-16,0 0 0 0,3 14-48 0,-3-6-8 15,0 5-3-15,0 5 0 0,0 1-8 0,-3 2-1 16,0 3-1-16,3-3 0 0,-6 0-18 0,3 3-3 15,-3-3-1-15,3-2 0 0,0 2-21 0,0-3-8 16,3-4 0-16,0-1 9 0,3-5-9 0,0 2 8 16,-3-10-8-16,0 0 8 0,9-5 0 0,0 5-8 15,6-8 12-15,-4-5-4 0,-2 0 2 0,6-1 0 0,6-4 0 16,0-1 0-16,-6 1-10 0,6-3 0 16,-3 2 0-16,2-2-11 0,-5 3 11 0,6-4 0 0,-9 9 0 15,3-5-8-15,-6 4 8 0,0 6 0 0,-3 3 0 16,-3-3 0-16,-3 8 0 0,0 0 0 0,0 0 0 0,-3 8 0 15,-3 5 0-15,3-5-12 0,-9 6 12 0,6 4-12 16,-3-5 12-16,6 6 0 0,-6-1 10 0,6-4-10 16,-3-1 0-16,3 0 8 0,3 0-8 0,0 0 0 15,0-5 0-15,3 3 0 0,3-3 8 0,0-3-8 16,0-2 0-16,3 2 0 0,0-5 0 0,3 0 0 0,-3 0 28 16,3-5 4-16,-1 2 0 0,1-2 0 15,3 0-32-15,-3 2 0 0,0-2 0 0,0-3 0 0,3 2 0 16,-3 1 0-16,-3-3 0 0,3 3 0 0,0-3 0 15,-1-5 0-15,-2 7 0 0,0-7 0 0,0 5 0 16,0-5 0-16,0 3-11 0,3 2 11 0,-3-6 0 0,-3 1 0 16,0 3 9-16,3-4-1 0,0 6-8 0,-3-5 0 15,3 5 0-15,-3 3-8 16,-4 0-98-16,1 2-19 0,-3 3-4 0</inkml:trace>
  <inkml:trace contextRef="#ctx0" brushRef="#br0" timeOffset="2174.61">3571 908 1209 0,'-6'0'108'16,"6"0"-87"-16,0 0-21 0,0 0 0 0,0 0 164 0,0 0 28 0,0 0 5 0,0 0 2 15,0 0-109-15,0 0-22 0,0 0-4 0,0 0 0 16,9-3-36-16,3-2-6 0,-3-3-2 0,2 2 0 16,-2 6-9-16,0-8-3 0,3 3 0 0,-3-3 0 0,3 3-8 0,-3 0 12 15,0-3-12-15,0 2 12 0,0-2-12 0,-6-2 0 16,3 2 0-16,-3 0 0 0,6 3 0 0,-9-3 0 16,0-3 8-16,0 3-8 0,0 0 9 0,0-2-9 15,-6 7 10-15,0-2-10 0,-3-1 25 0,0 4-1 16,-3 2 0-16,-3 2 0 0,0 4 28 0,-6 2 6 15,1 2 1-15,-4 4 0 0,0 7-6 16,0-3-1-16,0-2 0 0,3 8 0 0,7-3-16 0,-7 3-4 16,0-3-1-16,12 6 0 0,-6-9-15 0,9 1-4 15,-3 2 0-15,9-3 0 0,0-5-12 0,3 1 0 16,3-1 0-16,3 0 0 0,3-5 0 0,3 3 0 16,3-9 0-16,3 4 9 0,-4-6-1 0,4 0-8 15,3-6 12-15,3 4-4 16,-6-4-32-16,8 1-6 0,-5-3-2 0,3 0 0 15,-6-5-184-15,3 0-38 0</inkml:trace>
  <inkml:trace contextRef="#ctx0" brushRef="#br0" timeOffset="2540.71">3976 775 2113 0,'0'0'46'0,"-6"6"10"0,6-6 1 0,-3 7 3 0,-3-1-48 0,0-4-12 0,0 9 0 0,3-8 0 16,-3 7 86-16,3-2 14 0,0 0 4 0,0 3 0 16,-3 2-48-16,6 0-10 0,-6 0-2 0,3 6 0 15,-3-6-12-15,0 3-2 0,3 3-1 0,0 4 0 16,0-2-4-16,-6-7-1 0,6-1 0 0,0 5 0 16,3-4-13-16,-3-1-3 0,0 0-8 0,3-5 12 0,-6 3-4 0,6-3-8 15,0-8 11-15,0 0-11 0,0 0 17 0,0 0-3 16,0 0-1-16,0 0 0 0,0 0 3 0,6-6 1 15,3-2 0-15,3 0 0 0,-6-2-5 0,3 2-2 16,6-5 0-16,-6-1 0 0,3 1-10 0,-6 0 0 16,3-11 0-16,6 8 0 0,-4-2 0 0,1-1 0 15,0-2 8-15,3 8-8 0,-6 0 0 0,6-6 10 16,-6 6-10-16,3 0 10 0,0 7-10 0,-3-7 0 16,0 5 0-16,0 3 0 0,-1 0-18 0,-5 2-2 15,6-2-1-15,0 5 0 16,-9 0-191-16,0 0-39 0</inkml:trace>
  <inkml:trace contextRef="#ctx0" brushRef="#br0" timeOffset="3438.03">4401 934 1796 0,'0'0'80'0,"0"0"16"0,0 0-77 0,0 0-19 16,0 0 0-16,0 0 0 0,0 11 29 0,0-11 3 16,0 0 0-16,0 0 0 0,6 8 24 0,-3-8 4 15,-3 0 2-15,12 5 0 0,-9-5-2 0,6 0 0 16,0-5 0-16,0 5 0 0,0-8-1 0,3 2-1 15,-3 1 0-15,2-3 0 0,-2 0-11 0,6 3-3 16,-3-8 0-16,3 5 0 0,-6-6-35 0,0 1-9 16,3 3 0-16,-6-4 0 0,0 6 8 0,3-5 0 15,-9 3 0-15,0 2 0 0,0-6 10 0,0 1 2 0,-9 0 0 16,0 8 0-16,-3-3 12 0,0 0 4 0,-6 3 0 16,0-1 0-16,-3 6-20 0,1 6-4 0,-4 1-1 0,-3 4 0 15,3-3 9-15,-6 11 3 16,4-4 0-16,2 4 0 0,-3-1 5 0,3 4 2 0,3 1 0 15,4-1 0-15,-1 4-18 0,3-2-3 16,0-3-1-16,3 5 0 0,3 1-8 0,0-3 0 0,3-3 0 16,6 0 0-16,0 3 0 0,6-11 8 0,-3 0-8 15,9 1 8-15,-3-9-8 0,3 3 12 0,3-3-12 0,3-10 12 16,8 0-12-16,-5-3 0 0,9-6 0 16,-3-4 8-16,6-1-8 0,2-2 0 0,-2 0 0 0,3-3 8 15,2-2-8-15,-8-1-14 0,6 1 3 0,-6-6 1 16,2 0-24-16,-2 3-5 15,0-3-1-15,6-5 0 0,-10-2-16 0,-2 7-3 16,0-2-1-16,3-11 0 0,0 0-28 0,-1 5-5 0,1-5-2 16,3 5 0-16,-3 1 15 0,9-14 2 0,-7 8 1 0,-5-3 0 15,-3 11 62-15,-3 3 15 0,-3 2 0 0,-6 11 0 0,-3-3 15 0,-3 11 3 16,2 5 1-16,-5-3 0 0,0 8 58 0,0 3 12 16,0 0 3-16,0 0 0 0,-5 8-33 0,-1 11-7 15,0 2 0-15,-3-2-1 0,-6 7-7 0,0 1 0 16,-3 4-1-16,-3-4 0 0,-6-1-7 0,4 6-2 15,-4-6 0-15,6 6 0 0,0 8-6 0,-3 5 0 16,1-5-1-16,2 5 0 0,-6 2-16 0,3-2-3 16,-3 0-8-16,-2 13 12 0,-1-5-4 0,6 0-8 15,3-13 11-15,3 0-11 0,3-3 8 0,6-3-8 16,-2-10 0-16,5 2 0 0,3 1 8 0,6-11-8 16,0-3 0-16,3 3 0 0,2-8 0 0,1 0 0 0,3-3 0 15,0-5 0 1,6 0-71-16,-3-8-14 0,0-5-3 0,6 2-1 15,2-2-154-15,-2 0-30 0,15-27-7 0,-9 19 0 0</inkml:trace>
  <inkml:trace contextRef="#ctx0" brushRef="#br0" timeOffset="6461.88">4913 934 345 0,'6'0'31'0,"-6"0"-31"0,0 0 0 0,0 0 0 16,9 0 191-16,-9 0 32 0,0 0 6 0,3 0 2 15,-3 0-92-15,6 5-19 0,0-5-3 0,0 0-1 16,-3 0-36-16,-3 0-8 0,6 6-2 0,0-6 0 15,-6 0 10-15,0 0 3 0,0 0 0 0,15 0 0 16,-15 0-18-16,6 0-3 0,3-6-1 0,-1 6 0 0,4-8-20 16,-3 8-4-16,0-10-1 0,0 7 0 0,3-2-13 0,-3-3-3 15,0-5-1-15,3 7 0 0,0-2-11 0,-3-2-8 16,0 2 9-16,0 0-9 0,-1-3 8 0,1 3-8 16,3-2 0-16,-9 2 0 0,3 0 8 0,0-5-8 15,-3 7 0-15,-3-1 9 0,-3-7-9 16,3 9 10-16,0 5-10 0,0 0 10 0,-9-5-2 0,9 5 0 15,-6 0 0-15,-9 5 0 0,4 0 16 0,-4 9 2 16,0-7 1-16,0 7 0 0,-12-1-2 0,6 0 0 16,0 0 0-16,1 6 0 0,-1-1 6 0,3 4 1 15,0-4 0-15,3-5 0 0,3 9-32 0,3-4 0 16,-3 1 0-16,3-4 0 0,9 4 9 0,-5-6-1 16,2 0 0-16,3 6 0 0,-3-11-8 0,6 10 0 15,5-4 0-15,-2-9 0 0,9 3 0 0,-6-3 0 0,12 3-9 16,-6-3 9-16,3-5 0 0,0 0-8 0,3 0 8 0,-4 0 0 31,1-5-46-31,0 0-6 0,0 2 0 0,0-7-1 16,0 2-198-16,-3 0-39 0,14-16-8 0,-8 8-2 0</inkml:trace>
  <inkml:trace contextRef="#ctx0" brushRef="#br0" timeOffset="6906.16">5398 836 1605 0,'0'0'71'0,"0"0"15"0,0 0-69 0,0 0-17 0,-3 5 0 0,0-5 0 16,3 0 111-16,-3 0 18 0,-3 6 4 0,4-1 1 16,-1-2-46-16,0 2-8 0,-6 0-3 0,3 8 0 15,0-5 1-15,-6 6 0 0,0 4 0 0,3-5 0 16,-3 6-29-16,6-6-5 0,-9 0-2 0,6 8 0 0,-3-7-3 0,3 4-1 16,4-5 0-16,-4 1 0 0,6-1-21 0,0 0-4 15,3-8-1-15,0 3 0 0,3-2-12 0,0 2 0 16,-3-8 0-16,9 0 0 0,2 0 0 0,1-6 0 15,0 4 0-15,3-4 0 0,0-2 0 0,0-5 0 16,6 3 0-16,-6 2 0 0,5-6 0 0,1 1 0 16,0 0 0-16,3-6 0 0,-3 1 0 0,-6 2-10 15,5-2 2-15,1-1 0 0,-3 6-7 0,3 0-1 16,-6-1 0-16,3 6 0 0,-3 3 16 0,-3-3-9 16,-1 3 9-16,-2 5-8 0,-6 0 8 0,3 5 0 15,-3 3 0-15,0-3 0 0,-3 9 14 0,-3-6 5 16,3 5 1-16,-6 0 0 0,0 6-20 0,0-1 0 15,3-2 0-15,-3 2 0 0,1 1 9 0,2-6-1 16,-6 6-8-16,3 2 12 0,0-3 1 0,3-4 0 16,-3 2 0-16,3-3 0 0,0 3-13 0,0-8 0 15,3 5 8-15,0-5-8 0,0 2 0 0,3-7 0 0,-3-3 8 16,6 5-8-16,-6-5 0 0,6 0 0 0,3-5 0 16,0 2-10-1,-3-2-162-15,5-8-32 0,13-8-6 0,-6 5-920 0</inkml:trace>
  <inkml:trace contextRef="#ctx0" brushRef="#br0" timeOffset="7507.87">6515 894 979 0,'0'0'87'0,"0"0"-70"16,0 0-17-16,0 0 0 0,0 0 209 0,0 0 39 15,0 0 7-15,-6 6 1 0,0 2-126 0,0 2-26 16,0-2-4-16,-3 5-2 0,0 6-27 0,-3-6-6 15,0 6-1-15,0 2 0 0,-3-3-27 0,3 3-5 16,-2 3-2-16,2-8 0 0,3 3-10 0,0-1-1 16,0 1-1-16,0-6 0 0,3 0-2 0,3 0 0 15,0-5 0-15,3-2 0 16,0-6-132-16,0 0-26 0,0 0-6 0,15-6-911 0</inkml:trace>
  <inkml:trace contextRef="#ctx0" brushRef="#br0" timeOffset="7663.8">6643 585 2055 0,'0'0'45'0,"0"0"10"0,0 0 1 0,-6 0 2 0,0 0-46 0,0 2-12 0,0 4 0 0,3-1 0 16,3 3 0-16,-3-3 0 0,0 3 0 0,3 0 0 15,3 3-77 1,0-3-15-16,0 5-2 0,3-3-1 0</inkml:trace>
  <inkml:trace contextRef="#ctx0" brushRef="#br0" timeOffset="8113.14">6631 963 1364 0,'6'-10'60'0,"0"7"13"15,0-8-58-15,-1 3-15 0,1 3 0 0,0-3 0 0,3 3 105 16,-6-3 19-16,3 3 3 0,0-3 1 0,-3 8-1 0,-3 0 0 16,0 0 0-16,0 0 0 0,0 0-27 0,3 8-6 15,-6-3-1-15,0 3 0 0,0 5-36 0,-6 6-7 16,3-6-2-16,-3 5 0 0,3-4-16 0,-2 1-3 16,2-1-1-16,0-1 0 0,0 3-9 0,0-3-3 15,3-5 0-15,0 5 0 0,0-8-16 0,3 3 0 16,3-2 0-16,-3-6 0 0,12 8 0 15,-3-8 0-15,2-8 0 0,7 2 10 0,0-2-2 16,0 3 0-16,3-8 0 0,0 5-8 0,0-5 0 0,-1 2 0 16,1 3 0-16,-3-5 0 0,0 0-11 0,0 7 3 15,-3-7 0 1,0 5-20-16,-3 3-3 0,-4 0-1 0,1 2 0 0,-9 3 32 0,0 0 0 16,0 0 8-16,6 8-8 0,-3-3 11 0,0 3-11 0,-3 5 10 0,0 1-10 15,0-1 16-15,-6 0-4 0,0 6 0 16,3-1 0-16,-3-2 10 0,0 3 2 0,1-1 0 15,-1-5 0-15,0 6-6 0,3-6-1 0,0 0 0 0,3-5 0 16,-3 6-17-16,6-9 0 0,3 3 0 0,-6-8 0 16,9 5 0-16,-1-2 0 0,7 2 0 0,0-5 0 15,0-8-76-15,6 3-10 0,6-3-2 16,3 3 0-16</inkml:trace>
  <inkml:trace contextRef="#ctx0" brushRef="#br0" timeOffset="8978.26">8155 632 403 0,'0'0'36'0,"0"0"-36"15,0 0 0-15,0 0 0 16,0 0 258-16,0 0 45 0,0 0 9 0,0 0 1 0,0 0-144 0,0 0-29 15,0 0-5-15,0 0-2 0,0 0-33 0,0 0-6 16,0 0-2-16,0 0 0 0,0 0-28 0,0 0-7 16,0 0-1-16,0 0 0 0,6-5-14 0,3 2-3 15,-4-2-1-15,-2-3 0 0,6 3-18 0,0-3-4 16,-3 3-1-16,0-1 0 16,0-2-15-16,0-5 8 0,0 0-8 0,0 0 0 0,0 0 8 0,-3 2-8 15,3 3 0-15,-3-5 9 0,-3 0-9 0,-3 5 8 16,3-3-8-16,-6 3 8 0,-3-5-8 0,-3 8 8 15,0-3-8-15,-3 2 8 0,0-2-8 0,-5 3 12 16,-1 0-12-16,0 2 12 0,0 3 21 0,3 3 5 0,-6 2 1 0,1 0 0 16,-4 9-24-16,6-6-5 0,-3 5-1 15,3 5 0-15,1-4 3 0,8 4 0 16,-3 3 0-16,6-2 0 0,-3 2-12 0,3 3 0 16,3-8 9-16,3 2-9 0,-3 1 0 0,6 2 0 0,3-3 0 15,3 1 0-15,3-6 0 0,3-5 0 16,0 0 0-16,3-3 0 0,5 1 0 0,4-6 9 0,-3-6-9 15,3 6 0-15,9-8 12 0,-4 3-12 0,1-3 12 0,0-2-12 16,-3 2 10-16,0-6-10 0,-7 6 8 16,1-2-8-16,0-3 0 0,-6-6 8 0,0 3-8 0,-6 3 0 15,-3 0 8-15,0-6-8 16,0 1 0-16,-6 4 8 0,0-7-8 0,0 8 0 16,-6 0 0-16,-3-6 8 0,-3 6-8 0,0 5 0 0,-3-2 0 0,-6 2 0 15,0 2 0-15,1 6-16 0,-7 0 3 16,0 6 0-16,0-4 13 0,3 9 15 0,4-3-3 0,-4 5-1 15,0 0-11-15,9 6 0 0,0-1 0 0,3 3 0 16,0-2 0-16,0 0 0 0,3-4 0 0,4 4 0 16,2-1-90-16,3 9-14 0,3-9-2 15</inkml:trace>
  <inkml:trace contextRef="#ctx0" brushRef="#br0" timeOffset="9230.84">8554 632 2523 0,'0'0'56'0,"-6"6"11"0,-6-6 2 0,0 8 2 0,0-3-57 16,0 3-14-16,-6 2 0 0,0 4 0 0,-3-1 53 0,-2 8 8 0,2-2 2 0,-6 2 0 15,3-3-7-15,-3 9 0 0,-5-6-1 0,-1 8 0 16,-6-3-38-16,0 4-7 0,1 1-2 0,-1 1 0 15,3 0-8-15,4-3 0 0,-1 3 0 0,6-1 0 16,3-4 0-16,6-3 8 0,1 2-8 0,8-10 0 16,0 3 0-16,6-12 0 0,3 4-14 0,0-3 5 15,6-3-154 1,3-5-30-16</inkml:trace>
  <inkml:trace contextRef="#ctx0" brushRef="#br0" timeOffset="9745.04">8503 1114 921 0,'0'0'40'0,"0"0"10"0,0 0-40 0,0 0-10 16,0 0 0-16,0 0 0 0,0 0 257 0,0 0 50 15,9 0 9-15,0 0 3 0,0-5-188 0,0 5-38 16,3-6-7-16,-4 4-2 0,4-4-32 0,-3-2-6 15,3 3-2-15,0-3 0 0,0 3-22 0,-3-3-5 16,3-3-1-16,-3 3 0 0,6 3-3 0,-9-3-1 16,0-5 0-16,-6 8 0 0,3-9 16 0,-3 9 4 15,-9-8 32-15,3 5-39 0,-6 3-1 16,0 2 0-16,-3-2 0 0,-3 0 13 0,-3 10 3 16,0-5 0-16,-2 5 0 0,-4 8-20 0,0 1-3 0,0-1-1 15,-2 3 0-15,2 2-7 0,0-7-1 0,3 5-8 16,0 2 12-16,6-5 15 0,4 6 2 15,-1-6 1-15,3 6 0 0,6-6-30 0,0 0 0 0,6 0 0 0,0 3 0 16,3-3 0-16,6 1 0 0,3-4 0 0,0 3 0 16,5-7 0-16,4 2-12 0,0-8 1 0,3 0 0 15,3 0 11-15,2-6 16 0,-2 4-4 0,0-4-1 16,3-1-11-16,0-4 0 0,-4 3 0 0,1-5 8 16,-3 0-8-16,-3-1 0 0,-3 1 0 0,-3 0 0 0,-1-6 0 15,-5 6 0-15,0 0 0 0,-3 0 0 0,0-6 0 16,-3 6 0-16,-6-6 0 0,0 6 0 0,-3-5 8 0,-3 4-8 15,-3 1 12-15,4 5-4 0,-7-5-8 0,0 5 0 16,-3 3 0-16,0 0 0 0,-3 5 0 0,3 0 0 16,0 5 0-16,1 0 0 0,-4 3 0 0,3 0-12 15,0 3 2-15,3 2 1 16,0 0-180-16,3 3-36 0</inkml:trace>
  <inkml:trace contextRef="#ctx0" brushRef="#br0" timeOffset="11055.63">9884 1087 576 0,'0'0'51'0,"0"0"-41"16,0 0-10-16,0 0 0 0,0 0 273 0,0 0 53 15,0 0 10-15,0 0 3 0,0 0-187 0,-3 0-36 0,0-5-8 0,3 5-2 16,0 0-38-16,0-8-7 0,3 3-1 0,3-3-1 15,-3-3-19-15,0 3-4 0,3 3-1 0,0 0 0 16,3-3-18-16,0-5-3 0,0 5-1 0,3-5 0 16,-3-1 0-16,2 4 0 0,-2 2 0 0,0-5 0 15,0-1 1-15,-6 1 0 0,3 0 0 0,-6 2 0 16,0-5 9-16,-3 3 1 0,0 3 1 0,-3-4 0 16,-3 1-9-16,-6 0-1 0,4 0-1 0,-4 5 0 15,-3-3-4-15,0 9-1 0,0-4 0 0,0 6 0 16,-3 6 21-16,-2 1 4 0,-1-1 1 0,0 2 0 0,0 5-18 0,0 0-3 15,0 0-1-15,1 6 0 0,-1-1-3 0,-3 4-1 16,3 4 0-16,3 1 0 0,-2-4-9 16,5-2 0-16,0 1 0 0,3 1 0 15,0 4 0-15,6-6 0 0,6 3 0 0,3-3 0 0,3-2 0 16,6-6 0-16,3 0 0 0,3 0 0 0,0-5 0 0,6-2 0 16,-1-1 0-16,4-5 0 0,0-5 8 0,3-3-8 15,3 2 8-15,2-7-8 0,-2-5 9 0,3 2-9 16,-6-3 10-16,2 1-10 0,1-4 8 0,3 4-8 15,-6-3 0-15,-3 2 9 0,-4 1-9 0,1-3 0 16,-6 7 9-16,-6 1-9 0,0 3 0 0,-3-4 8 16,0 6-8-16,-6 3 0 0,0-3 0 0,0 3 9 15,-3 5-9-15,-3-5 0 0,0 5 8 0,0 5-8 16,-3-5 0-16,-3 5 0 0,3 3 9 0,-3 0-9 16,3 3 0-16,-2-3 9 0,-1 5-9 0,0-3 8 15,0 4-8-15,0 1 8 0,3 4 1 0,6-1 0 0,-3-4 0 16,0-1 0-16,3 0-9 0,3 6 0 0,0-6 0 0,6-5 0 15,0 5 0-15,6-2-12 0,-3-9 2 0,6 4 1 16,3-1 9-16,-1-5 0 0,4-5 0 0,0-3 8 16,0-3-8-16,0-2 9 0,0 0-9 0,5-1 10 15,-2-4-10-15,-3 2 0 0,6-3 0 0,-3-4 8 16,2 7-8-16,-2-3 0 0,-3-2 0 0,0 3 0 16,0 4 0-16,-3-4 0 0,2 5 0 0,-5-1 0 15,-3 1 0-15,0 5 0 0,-3 3 0 0,-3 5 0 16,-6 0-9-16,0 0 9 0,0 0 0 0,-6 13 0 15,-3-5 0-15,-3 11 0 0,0-1 0 0,0 3 0 16,4-2 0-16,-4-1 0 0,3-2 0 0,-3 3 0 0,6-1 0 0,-3 1 9 16,3 2-9-16,3-8 8 0,-3 0-8 0,6 1 0 15,0-6 0-15,6 2 8 0,0-2-8 0,0-8 0 16,3 0 0-16,3 0 0 0,0-8 9 0,5 3-9 16,4-8 10-16,0-1-10 0,3 1 9 0,0 0-9 15,0-6 8-15,-1 6-8 0,-2-8 0 0,0 8 0 16,-3-6 0-16,0 1 0 0,0 5 0 0,0-1 0 15,-4 1 0-15,-2 5 0 0,-3 3-8 0,0-3 8 16,-3 8 0-16,0 0 0 0,-6 0 0 0,0 0 0 16,0 13-9-16,0-5 9 0,-3 11 0 0,0-6 0 15,-3 5 0-15,3 3 0 0,-6-2 0 0,3-3 0 16,-3 2 0-16,0 6 0 0,3-8 0 0,4 3 0 16,-4-1 0-16,6-5 0 0,-3-5 0 0,6 3 0 15,0-3 0-15,2-3 0 0,4 3 0 0,0-8-12 0,0 0 12 16,3-5-13-1,3 2-145-15,0-7-29 0,6 2-5 0,0-6-2 0</inkml:trace>
  <inkml:trace contextRef="#ctx0" brushRef="#br0" timeOffset="11727.92">11036 976 1152 0,'-6'8'102'0,"3"-2"-82"0,-3 1-20 0,3-1 0 16,-3 2 271-16,0 0 49 0,3-3 11 0,3 0 1 15,0-5-196-15,0 8-40 0,0-8-8 0,0 0-2 0,0 0-31 0,9 0-7 16,0 0 0-16,3-5-1 0,0 2-17 16,3-7-3-16,0 2-1 0,0 0 0 15,2-5-14-15,1-1-4 0,-3 1 0 0,0 3 0 16,0-4-8-16,0 1 10 0,-3 0-10 0,-3 0 10 0,-3-1-10 0,0 1 0 16,-3 0 0-16,-3 0 8 0,0 2-8 0,-6 3 12 15,0 0-12-15,-6 3 12 0,0-3-4 0,-3 8-8 16,-3 0 12-16,0 8-4 0,-3-3 15 0,1 8 2 15,-4-5 1-15,0 11 0 0,-3-1-4 0,0 4-1 16,-2-4 0-16,2 9 0 0,0-1-10 0,3-7-3 16,3 2 0-16,6 0 0 0,1-3-8 0,5 6 0 15,3-8 0-15,6 3 0 0,3-6 0 0,6 0 0 16,5-2 0-16,4-3 0 0,3-8-15 0,0 0-5 16,6 0 0-16,-3-8-1 15,2-3-86-15,1-2-17 0,0-6-3 0,3 3-1 16,-3-2 25-16,-4 5 5 0,4-6 1 0,-3 6 0 15,-3 0 8-15,-3-1 1 0,-6 1 1 0,-1 5 0 0,-2 3 71 0,-6 0 16 0,-3 5 0 0,0 0 0 16,0 0 80-16,-3 10 16 0,-6 4 4 0,1 1 1 16,-10 4-8-16,3 5-1 0,-3 2-1 15,0 9 0-15,0-9-51 0,-3 11-9 0,1-2-3 0,2 4 0 16,-3 6 1-16,-3 0 0 0,0 0 0 0,0 8 0 16,1 0-15-16,-1-3-3 0,3 3-1 0,0-8 0 15,0 3-2-15,6-3 0 0,-2 8 0 0,2-8 0 16,3 0-8-16,0-6 12 0,0 6-12 0,0-2 12 15,0-6-12-15,0-6 0 0,-3 1 0 0,3-3 0 16,-2-2 0-16,2-1 15 0,0 1-4 0,0-4-1 16,0-4 18-16,-3-6 3 0,3 0 1 0,3-5 0 0,-3-2-2 0,0-4 0 15,0-2 0-15,1-2 0 0,-1-12-6 0,3 1 0 16,0-5-1-16,0-9 0 0,0 1-5 0,3-11-1 16,6 2 0-16,0-10 0 0,3-2-17 15,3 2 0-15,3 0 8 0,0 5-8 0,3 0 0 16,0 1 0-16,-1 7 0 0,1 0 0 15,3 0 0-15,0 1 0 0,6 2 0 0,0-8 0 0,6 2-11 16,2 3 1-16,-2 6 0 0,6-6 0 16,0 6-126-16,-1-1-24 0,-2 1-6 0,0-1-1166 15</inkml:trace>
  <inkml:trace contextRef="#ctx0" brushRef="#br0" timeOffset="12068.28">11405 1029 2304 0,'0'0'102'0,"0"0"21"0,0 0-99 0,0 0-24 0,0 0 0 0,0 0 0 15,0 0 52-15,0 0 6 0,0 0 1 0,9 0 0 16,0-5-3-16,0 0 0 0,3-3 0 0,0 0 0 16,0 2-38-16,-1-1-8 0,1-7-2 0,3 4 0 15,0 2-8-15,-3-5 0 0,3 2 0 0,0 3-11 16,0-5 11-16,-3 5 9 0,0-3-1 0,-4 3-8 15,-2-5 8-15,-3 5-8 0,0-2 0 0,-3 2 0 16,-3 2 44-16,-3-2 4 0,0 3 2 0,-2-3 0 0,-4 8-8 0,0 0-2 16,-3 8 0-16,-3-3 0 15,0 3 5-15,-3 6 1 0,-3 4 0 0,1 1 0 0,-4 7-27 16,0-5-6-16,3 6-1 0,3-3 0 0,4 2 16 16,2-5 4-16,6-2 0 0,3 2 0 0,3-3-32 15,6 1 0-15,3 2 0 0,6-10 0 0,3 2 0 0,8-5 0 16,-2-3-8-16,6-2 8 15,0-3-28-15,3-3 2 0,2-10 0 0,4 0 0 16,0 2-174-16,2-2-36 0</inkml:trace>
  <inkml:trace contextRef="#ctx0" brushRef="#br0" timeOffset="12996.64">12018 1032 1584 0,'-9'5'70'0,"6"-5"14"0,-3 5-67 15,3-5-17-15,-3 6 0 0,0-6 0 0,4 0 43 0,2 0 5 16,-3 0 0-16,3 0 1 0,0 0 70 0,0 0 13 16,0 0 4-16,0 0 0 0,0 0-55 0,0 0-10 15,0 0-3-15,8-6 0 0,1 6-22 0,3-5-5 16,-3 0-1-16,3-3 0 0,6 0-18 0,-3-3-4 15,0 3-1-15,3-5 0 0,-1 0-3 0,-2 5-1 16,-6-5 0-16,3-3 0 0,3 3-13 0,-6 0 0 16,3 5 0-16,-3-6 0 0,-3 1 0 0,-6 0 0 15,0 5 0-15,-3-3 0 0,-3-2 0 0,-3 5 8 16,3-2-8-16,-3 2 0 0,-6 8 11 0,-3-6-11 16,0 6 12-16,-2 6-12 0,-1-1 42 0,-3 3 2 15,3 0 0-15,-3 5 0 0,1 6-23 0,-1-1-4 16,3 1-1-16,0 2 0 0,0 0-6 0,0 3-2 15,4-3 0-15,2 3 0 0,6-3-8 0,0-3 0 16,3 4 0-16,6 1 0 0,3-9 0 0,3 2 0 0,3-3 0 0,3-3 0 16,-1 4 0-16,7-9 8 0,0-5-8 0,3 0 0 15,0 0 0-15,6-5-9 0,-1-9 0 0,4 1 0 32,6 0-32-32,-6 0-7 0,-4-6 0 0,1 6-1 0,0-6 34 0,-3 6 15 0,0 0-12 0,-3-6 12 15,-7 11-11-15,-2-5 11 0,-3 5-8 0,-3 3 8 16,-6 0 0-16,0 5 0 0,-6 5 0 0,-3 0 8 15,-9 3 0-15,4-2 0 0,-10 7 0 0,0 3 0 16,3 2 30-16,-3 6 6 0,0 2 2 0,1 9 0 16,-1-3-25-16,0-1-5 0,0 4 0 0,3 2-1 15,1-3-15-15,-1 11 0 0,0 0 0 0,3-3 0 16,0 9 28-16,3-4 4 0,-3 4 0 0,7-6 0 0,-1 0-32 16,3 2 8-16,0 3-8 0,3-7 0 0,0-1 0 15,3 0 0-15,0 1 0 0,0-1 0 16,-3-5 0-16,6-2-20 0,-3-4 4 0,0 1 0 0,-6-5 24 0,3-1 4 15,0-5 2-15,-3 3 0 0,-3-3-14 0,3 3 0 16,-5-11 0-16,-1 0 0 0,3 1 12 0,-3-9-3 16,-3 3-1-16,0-8 0 0,3 0 3 0,-3-11 0 15,4 3 0-15,-4-5 0 0,3 0 14 0,3-8 3 16,-3-6 1-16,6 3 0 0,-3-10-11 0,6 2-2 16,0-5-1-16,0 3 0 0,3-6-15 0,3 8 0 15,0-2 8-15,0 2-8 0,0 1 0 0,3-1 8 16,0 5-8-16,3 6 0 0,3-5 0 0,3 2 0 0,-3 3 0 15,9-6 0-15,3 1 0 0,2-1 0 16,1-4 0-16,9-1 0 0,0 5 0 0,3-4 0 16,2 4 0-16,1-5 0 15,0 3-48-15,-1 0-7 0,-2 3-1 0,3 5 0 16,2-6-120-16,-2 9-25 0</inkml:trace>
  <inkml:trace contextRef="#ctx0" brushRef="#br0" timeOffset="13332.9">12486 1005 2246 0,'0'0'200'15,"-3"-2"-160"-15,0-4-32 16,0 1 44-16,3 5 10 0,3-2 2 0,-3 2 0 0,6-6-34 0,0-2-6 16,-1 3-2-16,4-3 0 0,0 3-14 0,6 0-8 15,-3-3 10-15,3 2-10 0,0-2 12 0,3-2-3 16,-3 7-1-16,2-7 0 0,-2 2-8 0,0 0 0 15,0-3 9-15,0 3-9 0,-3-5 0 0,0 8 0 16,-3-3 0-16,-3-3-12 0,-3 3 36 0,0 0 8 16,-9-5 0-16,3 8 1 0,-6-1 7 0,-3 4 2 15,-3 2 0-15,-3 0 0 0,-3 8 10 0,-5-3 3 16,-1 8 0-16,0 0 0 0,3 1-9 0,0 7-2 16,1 3 0-16,2-3 0 0,3 0-20 0,3 3-5 15,3-6-1-15,3 9 0 0,3-6-18 0,3-3 10 16,0 1-10-16,6-6 8 0,3 0-8 0,3-5 0 15,3 0 0-15,6-2 0 0,6-6 0 0,5 0 0 0,7-14 0 0,6 6 0 32,5-2-186-32,-2-3-30 0</inkml:trace>
  <inkml:trace contextRef="#ctx0" brushRef="#br0" timeOffset="14044.94">13349 156 2127 0,'0'-13'94'0,"0"5"20"0,0 8-91 0,0-5-23 16,0 5 0-16,0 0 0 0,0 0 84 0,0 0 13 15,0 0 3-15,-3 5 0 0,0 8-23 0,-3 8-4 0,-3-2-1 0,-3 7 0 16,0 1-38-16,-3 5-8 16,-3-1-2-16,-5-4 0 0,-1 7 7 0,3-2 1 15,0 2 0-15,0 11 0 0,-3-5-10 0,1 5-2 0,-4 0 0 16,3 0 0-16,0-5-4 0,-3 18-2 16,1-13 0-16,5-3 0 0,3 0-14 0,6-7 0 0,0-3 0 15,3-6 0-15,3 0 0 0,0-7 0 0,6 2 0 0,0-10 0 16,3-3 0-16,3-3 0 0,0-5 0 0,6 0 0 15,3-5 22-15,3-9 8 0,3 1 2 0,5-5 0 16,-2-3-20-16,6-3-3 0,3 3-1 0,2-6 0 16,-2 1-8-16,3 7 0 0,0-2 0 0,-7 2-11 15,4 1 11-15,-3 5 0 0,0-1 0 0,-4 1 8 16,4 8-8-16,-6 2 0 0,0-2 0 0,-6 10 0 0,-3-5 0 16,-3 8 0-16,-1-2 0 0,-5 7 0 0,-3-5 0 0,3 5 0 15,-3 5 0-15,-6 1 0 0,0-6 0 0,-3 3 0 16,-3 3 0-16,1 2 0 0,-4-3 0 0,-3 1 0 15,0-1 0-15,0 3 0 0,0-2 0 16,-3-6 0-16,3 0 0 0,-3 1 0 0,1-1 10 16,-1-8 1-16,-3 3 0 0,0-3 0 0,0-5 1 0,0 0 0 15,-2-5 0-15,2 0 0 0,3 2 16 0,-3-2 4 16,3-3 1-16,3 3 0 0,6-9-33 0,0 9 0 16,1-8 0-16,5 0 0 15,3-1-32-15,-3-7-9 0,6 8-3 0,3 3 0 16,2-4-81-16,7 1-17 0,0 5-3 0</inkml:trace>
  <inkml:trace contextRef="#ctx0" brushRef="#br0" timeOffset="14690.68">13801 953 2422 0,'0'0'108'0,"0"0"21"0,0 0-103 0,0 0-26 15,0 0 0-15,0 0 0 0,0 0 65 0,0 0 8 0,0 0 2 0,0 0 0 16,6 0-24-16,3-8-5 0,0 8-1 0,3-6 0 16,0-2-21-16,3 3-4 0,0-8 0 0,2 5-1 15,1-5-7-15,-3 2-2 0,-3-2 0 0,3 5 0 16,0-5-10-16,-6-1 12 0,0 4-12 0,0 2 12 16,-3-5-1-16,-3-1 0 0,-3 7 0 0,-3-7 0 15,0 4 11-15,-3 2 2 0,-3-5 1 0,-3 7 0 0,0 1-4 16,-6 5-1-16,0 5 0 0,-3 1 0 0,-2 7 2 15,-4 0 0-15,3 6 0 0,-3-4 0 0,0 9-1 16,1-3 0-16,-1 3 0 0,3-3 0 0,0 6-10 16,6-1-3-16,0 1 0 0,7-1 0 0,2-2-8 15,3 2 0-15,3-4 0 0,9 1 0 0,0-1 0 0,6-4 0 16,-1 1 0-16,7-6 0 0,3-5 0 16,0-3 8-16,3 3-8 0,0-8 8 0,2-8-8 0,4 3 0 15,0-8 0-15,3-1 8 0,-1-4-8 16,-2 5-14-16,6-9 3 0,-3 4 1 0,-1-3-8 0,-2-3-2 15,0 3 0-15,-6-3 0 0,0 3 20 0,-10 2-12 16,4 6 12-16,-6 0-10 0,0 0 10 0,-6 5 0 16,0 8 0-16,-6 0 0 0,0 0 0 0,0 0 0 15,0 0 0-15,0 0 8 0,-3 8 4 0,0-3 2 16,-3 8 0-16,3 0 0 0,-3 1-2 0,0 4 0 16,0-5 0-16,3 1 0 0,0-1-12 0,3 0 0 0,0-5 0 15,3 5 0-15,0-8 0 0,3 1 0 0,3-6 0 0,0 8 0 16,3-8 8-16,3-6-8 0,0 4 0 0,6-9 0 15,-1 3 0-15,1-5 0 0,0-6 0 0,0 6 0 16,0 0-23-16,0-5 3 0,-4 4 0 0,4-4 0 16,0 2 2-16,3 3 1 0,-6-1 0 0,0 1 0 15,-1 3 9-15,-5 2 8 0,-3 2-12 0,3 6 12 16,-6 0 0-16,-6 0-8 0,0 0 8 0,-3 11 0 16,3-3 0-16,-6 5 14 0,0 0-2 0,-3 6-1 15,-3 2-3-15,4-2 0 0,-1-1 0 0,3 3 0 16,0-2-8-16,3-3 8 0,3 2-8 0,3-7 8 15,3 2-32-15,3 0-8 0,2 0 0 0,4 1-1396 16</inkml:trace>
  <inkml:trace contextRef="#ctx0" brushRef="#br0" timeOffset="15316.28">15694 138 1796 0,'3'-16'80'0,"0"10"16"0,-6 1-77 0,3 2-19 16,0-2 0-16,0-3 0 0,-3 3 77 0,0 5 12 15,0-5 3-15,3 5 0 0,-9 0 16 0,3 5 4 16,-2 0 1-16,-4 3 0 0,3 5-33 0,-6 6-8 15,3 2 0-15,-6 3-1 0,-3 2-19 0,-3 9-4 16,-5-3-1-16,-1-1 0 0,-3 9-7 0,3 0 0 16,-2 13-1-16,-1 5 0 0,-3 0-12 0,3 3-3 15,1 8 0-15,-1-3 0 0,3 0-11 0,-6 27-2 16,1-9-1-16,8-7 0 0,9-11-10 0,0-8 0 0,9-5 0 16,3-3 8-16,6-2-8 0,3-8 0 0,3 5 0 15,6-8 0-15,0-3 0 0,0-7 0 0,0-1 8 0,3-2-8 16,-3-3 0-16,3-2-12 0,-1-1 2 0,4-5 1 31,-3-5-119-31,0 0-23 0,0 3-5 0</inkml:trace>
  <inkml:trace contextRef="#ctx0" brushRef="#br0" timeOffset="17579.79">15795 378 518 0,'0'0'23'0,"0"0"5"16,3-2-28-16,-3-4 0 0,0 1 0 0,3-3 0 0,3 3 273 0,-6 2 50 16,3-2 9-16,-3 5 3 0,0 0-171 0,0 0-33 15,0 0-7-15,0 0-2 0,0 0-22 0,0 0-4 16,0 8 0-16,3-3-1 0,-6 8-13 0,3 1-2 15,0-1-1-15,0 13 0 0,0 1-23 0,-3 5-4 16,3 13 0-16,-3 0-1 0,-3-3-23 0,3 3-4 16,-2-8 0-16,2 8-1 0,-3-5-4 0,0-1-1 15,-3 9 0-15,3 5 0 0,3 2-18 0,0-12 0 16,-3 2 0-16,6-8 0 0,0-3 0 0,0-2 13 16,3-6-1-16,0-7 0 0,0 2-12 0,0-3 0 15,0-4 8-15,0-1-8 0,3 0 0 0,-3-8 9 16,3 3-9-16,0 0 8 0,-3-2 0 0,2-1-8 15,1-5 12-15,-6 0-4 0,0 0 3 0,0 0 0 0,6-5 0 0,-3-1 0 16,3 4-1-16,-3-4 0 0,3-2 0 16,0-2 0-16,0-3-10 0,0-3 0 0,3-3 0 15,0-5 0-15,0-2 0 0,3-8-14 0,3 2 2 0,0-3 0 16,-1 4-5-16,-2-1-1 0,0 5 0 16,0 1 0-16,0 5 9 0,-3 2 9 0,-3 1-13 15,0 5 5-15,0 5 8 0,-3 2 0 0,0-2 0 16,-3 8-8-16,0 0 8 0,0 0 0 0,0 0-9 0,0 0 9 15,3 8 0-15,-3 0-9 0,0 3 9 0,0 5 0 16,0 2 0-16,3-4 0 0,-3-4 0 0,0 11 0 16,-3-2 0-16,3 7 0 0,0 1 0 0,-3-1 0 15,3-5 0-15,0 11 0 0,0 0 0 0,0-6 0 16,0-7 0-16,0 2 0 0,3-3 0 0,0-4 0 16,0-1 0-16,3 0 0 0,0 0 0 0,0-7 0 15,0 2 0-15,3-8 0 0,-4 0 9 0,1 0-9 0,3 0 10 16,0-6-10-16,-3 4 12 0,3-12-12 0,3 4 10 15,3-3-10-15,-3-3 8 0,6-8-8 0,-3 3 8 0,-1-3-8 16,-2 3 0-16,3-6 8 0,0-12-8 0,0 2 0 16,3 2 0-16,0-4 8 0,3 2-8 0,2-11 0 15,4 3 0-15,-3 5 0 0,0-5 0 0,-3 0 0 16,-1 0 0-16,-5 6 0 0,3-1 0 0,-6 8 0 16,0 6 0-16,3-1 0 0,-6 6 0 0,0 3 0 15,0 4 0-15,0 1 0 0,-3 0 0 0,3 2 0 16,-7 3 0-16,4 0 0 0,0 3 0 0,0-3 0 15,-3 3 0-15,0 5 0 16,3-8-73-16,-6 8-14 0,0 0-2 0</inkml:trace>
  <inkml:trace contextRef="#ctx0" brushRef="#br0" timeOffset="18172.21">16867 423 1900 0,'0'0'84'0,"0"0"18"0,0 0-82 15,0 0-20-15,0 0 0 0,0 0 0 0,0 0 135 0,0 0 22 16,-3 8 5-16,-3 3 1 0,-3 10-73 0,-3 3-14 15,3 2-4-15,-8 9 0 0,-4 4-13 0,3-2-3 16,6 3-1-16,-6 0 0 0,-3-3-19 0,3 3-4 16,-2 7-1-16,-1 3 0 0,3 11-14 0,0-10-2 15,0 1-1-15,3-7 0 0,3-5-14 0,6 0 0 16,-3-8 8-16,6-6-8 0,0 0 0 0,0 1 0 16,1-9 8-16,-1-4-8 0,0-1 0 0,3 0 0 15,0-5 0-15,3-3 0 0,-3-5 0 0,0 0 8 16,3-5-8-16,2-3 0 0,-2-2 0 0,3-6 0 0,3 2 0 15,0-4 0-15,-3-3 0 0,0 2 0 16,3-5-8-16,-3-2 8 0,6-8-27 0,-3 2 2 16,3-8 0-16,0 0 0 15,6-5-23-15,-4-7-5 0,1-1-1 0,0 2 0 16,6-2 19-16,-3 14 4 0,-6-1 1 0,-3 8 0 0,0 1 30 0,0-1 0 0,0 11 0 0,-1-6 0 16,-2 9 0-16,0-3 0 0,0 2 13 0,3-2-4 15,0 10 38-15,-3-5 7 0,3 6 2 0,-3-3 0 16,3 5-28-16,-3 2-4 0,3-2-2 0,0 3 0 15,3 0-11-15,-3 2-3 0,0-2 0 0,2 5 0 16,1-5 20-16,0 2 4 0,0 3 1 0,0 0 0 16,0-5-21-16,3 5-4 0,-3 0 0 0,3 0-8 0,0-6 9 15,-1 6-9-15,4 0 0 0,0 0 9 0,-6-2-9 0,3 2 0 16,3 0 9-16,0-6-9 0,-6 6 0 0,5 0 9 16,4 0-9-16,-3 0 0 0,-3 0 0 15,0 0 0-15,-3 0 0 0,3 0 0 16,-3 0-88-16,-7 6-25 0,-5-6-5 0</inkml:trace>
  <inkml:trace contextRef="#ctx0" brushRef="#br0" timeOffset="18430.3">16665 1069 2746 0,'0'0'60'0,"0"0"13"0,0 0 3 0,0 0 1 0,0 0-61 16,9 5-16-16,2-10 0 0,4 5 0 0,-3-8 54 0,3 3 8 0,-3-3 2 0,6 2 0 16,3 1-33-16,0-3-7 0,2 3 0 0,-2-3-1 15,3 3 6-15,-6-1 2 0,0 4 0 0,3 2 0 16,-1-6-31-16,-2 6 0 0,-3 0 0 0,0-5 0 16,0 3 0-16,0 4 0 0,-3 3 0 0,0-5 0 15,-3 0 0-15,0 6 0 0,-1 2 0 0,-2-3 0 16,-6 3-88-1,3-3-21-15,0 3-4 0,-6 3-1181 0</inkml:trace>
  <inkml:trace contextRef="#ctx0" brushRef="#br0" timeOffset="18636.91">16599 1423 2545 0,'0'0'112'0,"0"0"24"0,0 0-108 0,0 0-28 16,0 0 0-16,0 0 0 0,0 0 68 0,12 0 9 15,0 0 2-15,3-2 0 0,3 2-18 0,3-5-3 16,-7-1-1-16,7 4 0 0,9-9-30 0,-3 3-7 16,-3 8 0-16,-4-8-1 0,7 3-19 0,-6 0 0 15,0 2 8-15,0-2-8 0,-3-1 0 0,-1 4 0 16,1 2 8-16,0-6-8 16,-3 1-76-16,3 2-20 0,-3-2-3 0,3 5-1 0</inkml:trace>
  <inkml:trace contextRef="#ctx0" brushRef="#br0" timeOffset="19119.77">17882 415 1450 0,'0'-10'64'0,"0"10"14"0,0 0-62 0,0 0-16 16,0-3 0-16,0 3 0 0,0-5 152 0,0 5 28 15,0 0 6-15,0 0 1 0,-9 0-77 0,3 5-15 16,-6 3-3-16,0 0-1 0,0 11-14 0,-5 4-2 16,-7 6-1-16,0 11 0 0,0 3-35 0,0-4-7 15,1 9-2-15,2-11 0 0,-6 3 10 0,3-9 1 16,3 9 1-16,0 8 0 0,1-3-18 0,2 5-3 15,-3-3-1-15,6 4 0 0,0-12-20 0,3 1 0 0,-3-5 0 16,6-4 0-16,0 1 0 0,4-11 0 0,-1 3 0 0,0-3 0 31,6-2-59-31,0-6-9 0,3 0-3 0,3-8 0 16,-3-2-106-16,5-6-22 0,1-2-4 0,3 0-1 0</inkml:trace>
  <inkml:trace contextRef="#ctx0" brushRef="#br0" timeOffset="19437.57">17968 304 2185 0,'0'0'48'0,"0"-5"9"0,-6 0 3 0,3 2 2 0,3 3-50 0,0 0-12 0,-3 0 0 0,-2-5 0 16,5 5 131-16,0 0 23 0,-6 5 5 0,0 8 1 0,0-5-87 0,0 5-17 15,3 6-3-15,0 2-1 0,-3-2-24 0,6 7-4 16,0 1-2-16,-3 10 0 0,3 2 4 0,-3 6 1 15,3-2 0-15,0 2 0 0,0 0-27 0,3-6 0 16,-3 6 0-16,3-5 0 0,3 5 8 0,-3 3 10 16,-3 2 2-16,3 3 0 0,3-14-32 0,0 1-7 15,0-3-1-15,0-5 0 0,-1-6 35 0,4 1 6 16,-3-6 2-16,3-3 0 0,-3 1-23 0,3-3 8 16,0-3-8-16,0 0 0 0,0-2-16 0,0 2-7 15,0-8-1-15,0 3-1 0,-3-2 25 0,0 2 0 16,0-8 0-16,-6 0 0 15,0 0-214-15,0 0-38 0</inkml:trace>
  <inkml:trace contextRef="#ctx0" brushRef="#br0" timeOffset="20037.62">18394 378 2185 0,'0'0'48'0,"0"0"9"0,3-2 3 0,0-4 2 0,-3 6-50 16,0 0-12-16,0 0 0 0,0 0 0 0,0 0 83 0,0 0 13 15,0 0 4-15,0 0 0 0,0 0-32 0,3 0-7 0,0 8-1 0,-3 3 0 16,-3 2-6-16,0 3-2 0,-6 8 0 0,0 10 0 15,-3 3-5-15,0 3-2 0,-3 5 0 0,1 3 0 16,-1-3-12-16,-3-6-2 0,-3 6-1 0,0 3 0 16,0 7 3-16,0 1 1 0,1 2 0 0,-1-2 0 15,6-9-34-15,0-7-12 0,6-3 0 0,0-2 0 16,3-9 12-16,3 0 0 0,3-2 0 0,0-3 0 16,0-2-42-16,3-6-9 15,0 0-1-15,6-5-1 0,-3 3-136 16,3-11-27-16</inkml:trace>
  <inkml:trace contextRef="#ctx0" brushRef="#br0" timeOffset="20569.2">18817 455 1472 0,'3'-13'65'0,"-3"8"14"16,6-1-63-16,-6 4-16 0,3-9 0 0,-3 8 0 0,6-2 130 15,-6 5 23-15,0 0 5 0,0 0 1 16,0 0-35-16,0 0-8 0,0 0 0 0,0 0-1 15,-6 0-29-15,3 8-6 0,-6 3 0 0,3 10-1 0,-3-3-19 0,-3 14-4 16,0 2-1-16,-3 4 0 16,-3 1 6-16,-3 1 2 0,-2-6 0 0,-4 6 0 0,0-3-44 0,3 3-9 15,0 10-2-15,-2 3 0 0,-1 0-8 0,6-8 12 16,0-6-12-16,3 6 12 0,6-10-12 0,0-3 0 16,4-6 0-16,-1-5 0 0,6 3 0 0,0-11 0 15,3 6 0-15,0-6 0 16,3-5-22-16,0-3-6 0,0 3-2 15,-3-8 0-15,9 0-144 0,-1-5-29 0,4 2-5 0,-3-7-964 16</inkml:trace>
  <inkml:trace contextRef="#ctx0" brushRef="#br0" timeOffset="21079.42">18897 320 1821 0,'-6'-8'80'0,"6"8"18"0,6-8-78 0,-3 3-20 0,-3 5 0 0,0-5 0 16,0 2 107-16,0 3 17 0,0 0 4 0,0 0 1 15,0 0-40-15,0 3-8 0,0 7-1 0,-3 4-1 16,0-1-8-16,0 8-2 0,0-3 0 0,-3 4 0 16,-3 9-14-16,3-4-3 0,3 10-1 0,0 3 0 0,-3-1-8 15,3 6-2-15,0 3 0 0,0-3 0 0,3-6-19 16,-3 20-4-16,1-1-1 0,2-5 0 0,5-8-17 0,-2-13 10 15,0 7-10-15,0-7 8 16,6 2-32-16,-6-7-6 0,6-1-2 0,0-2 0 0,0 3 56 16,3-6 10-16,3 3 2 0,0-11 1 0,-6 3-25 0,3-3-12 15,0-3 10-15,-4 4-10 0,4-6 0 0,-3-3 8 16,-3-2-8-16,-6-3 0 0,6 5 11 0,-6-5-1 16,9-8 0-16,0 3 0 0,-3-3-10 0,3-6 0 15,0 4 9-15,-3-6-9 0,0 3 8 0,3-11-8 16,0 3 8-16,0-6-8 0,-1-10 0 0,1 3 8 15,3-11-8-15,0 5 0 0,0 3 0 0,0 3 0 16,0-3 0-16,0 8 8 0,0-3-8 0,-3 0 0 16,0 0 0-16,0-2 0 0,-1-3 0 0,1 3 0 15,6-11 0-15,-3 5 0 0,-3 0 0 0,3 3 0 0,-3 3 0 0,9 2 0 16,0-2 0-16,0 7 0 0,-7 3 0 0,4-2 0 16,6 5 0-16,-6 2 0 0,0-2 0 0,-3 10 0 15,-3-2 0-15,0 0-13 0,-3 5 3 16,0-3 1-1,-3 9-21-15,3-3-4 0,-6 5-1 0,0 0 0 16,0 0-116-16,0 0-23 0,0 0-5 0</inkml:trace>
  <inkml:trace contextRef="#ctx0" brushRef="#br0" timeOffset="22072.43">19763 1140 1724 0,'0'0'38'0,"0"0"8"0,0 0 2 0,0 0 0 0,0 0-39 0,0 0-9 0,0 0 0 0,0 0 0 16,6-5 117-16,-6 5 22 0,0-5 4 0,0 5 1 0,0-3-38 0,0 3-7 15,-3-5-2-15,0 5 0 0,6-5-9 0,3 2-3 16,-6-2 0-16,3-1 0 0,-3-2-39 0,3 8-8 16,3-8-2-16,3 3 0 0,0-3 4 0,0-2 1 15,0 2 0-15,6 0 0 16,3-8-21-16,5 0-4 0,4 3 0 0,-6-6-1 16,0 6-4-16,0-5-1 0,2 4 0 0,-2 1 0 0,0 0-2 15,0 5 0-15,-3-5 0 0,-3 7 0 0,3-2-8 0,-4 3 0 16,1 5 0-16,-6-5 0 0,0 10 0 15,0-5 0-15,0 0 0 0,-3 8 0 0,-3 3 0 0,-3 2 0 16,3 0 0-16,-6 3 0 0,3 8 0 0,-9-3 0 16,0 5 0-16,-3 1 0 0,3 2 12 0,-3-3 1 15,0 4 0-15,1-1 0 0,-1-8-5 0,3 0-8 16,-3 3 11-16,3-3-11 0,0-8 12 0,0 0-12 16,3 1 12-16,3-1-12 0,0-3 10 0,3-2-10 0,0-8 8 15,0 0-8-15,9 0 9 0,0 0-9 0,0-8 10 0,3-2-10 16,0 2 12-16,3-5-3 0,0-1-1 15,-4 1 0-15,7 0-8 0,-6-5 0 0,0-4 0 0,6 4 8 16,-3-9-8-16,6 4 0 0,-6 1 0 0,5 1 0 16,-2-5 0-16,0 7 0 0,3 1 0 0,-3 4 0 15,-3-7 0-15,0 8 0 0,-1 3 0 0,1 2 0 16,-3 2 0-16,0-2 0 0,-3 3 0 0,3 0 0 16,3 2 0-16,-3 3 0 0,-6-5 0 0,3 5 0 15,0 5 0-15,-3-5 0 0,2 3 0 0,1 2 0 16,-6 0 0-16,3-5 0 0,3 8 0 0,-3-2 0 15,-6-6 0-15,3 5 0 0,3 3 0 0,-3-3 0 16,-3 3 0-16,0 5 0 0,0-5 0 0,0 3 0 0,-6 5 0 16,0 2 16-16,-3-5-2 0,3 6-1 0,0-1 4 15,0-2 1-15,0 3 0 16,1-6 0-16,-1 6-10 0,-3-6-8 0,0 5 12 16,3-4-12-16,0-1 8 0,0 0-8 0,0 0 0 0,3 0 0 0,3-5 0 15,0 3 0-15,6-3 0 0,-3-3 0 0,0 3 0 16,0-3 0-16,-3-5 0 0,0 0 0 0,12 8-12 0,0-8-8 15,0 6-3-15,-1-6 0 16,1 0-127-16,-3 0-26 0</inkml:trace>
  <inkml:trace contextRef="#ctx0" brushRef="#br0" timeOffset="22738.27">21159 717 403 0,'0'0'17'0,"0"0"5"0,0 0-22 0,0 0 0 16,0 0 0-16,-3 0 0 0,-6 0 381 0,9 0 72 15,0 0 15-15,0 0 2 0,0 0-261 0,0 0-52 16,0 0-10-16,0 0-3 0,0 0-42 0,0 0-9 15,0 0-1-15,0 0-1 0,0 0-50 0,0 0-9 16,0 0-3-16,0 0 0 0,0 0 6 0,9 0 1 16,0 0 0-16,-3 0 0 0,3 0-13 0,0 0-3 15,3 0 0-15,6 5 0 0,-3-5-6 0,0 3-2 16,2-3 0-16,4 5 0 0,6-5 14 0,0 6 2 16,0 1 1-16,-4 4 0 0,4-3-29 0,-3-3-10 0,-3 3 0 15,0 5 0-15,0-7 18 0,-4 2 4 0,1 5 1 0,0-8 0 16,-3 8-13-16,3-5-16 0,-3 6 3 15,-3-9 1-15,-3 8 12 0,0 0 13 0,-4-5-2 0,1 6-1 16,-6-4-10-16,-3 3 0 0,-3 6 0 0,-2-6 8 16,-4-5-8-16,0 5 0 0,0 0 0 0,-3 1 0 15,0-1 0-15,-3 0 0 0,-3-2 14 0,-2 2-4 16,-4-5-10-16,0 5 0 0,-6-5 0 0,-2 3 0 16,5 2 0-16,-3-5 12 0,0-3-12 15,6 3 12-15,1 3-12 0,5-3 0 0,-3-3 0 0,6 3 0 16,0-3 0-16,6 3 0 0,1-8 0 0,2 5 0 15,0-5 0-15,3 3 0 0,6-3 0 0,0 0 0 16,-6 5 0-16,6-5 0 0,0 0 0 0,0 0 0 16,0 0-47-16,6 0-8 0,6 0-1 0,0 0-1 15,-1 0-123-15,7 0-24 0,12 0-4 0,-3-5-2 0</inkml:trace>
  <inkml:trace contextRef="#ctx0" brushRef="#br0" timeOffset="23067.55">21755 1114 2286 0,'0'0'50'0,"0"0"10"0,0 0 3 0,0 0 1 0,3-5-51 0,-3 5-13 16,0 0 0-16,0 0 0 0,0 0 57 0,0 0 9 0,0 0 2 0,-6 5 0 15,-3 3 6-15,0 0 2 0,0 2 0 0,-3 4 0 16,-6-6-10-16,0 2-2 0,0 3 0 0,0 1 0 16,-2-1-19-16,-1 0-4 0,3 0-1 0,-6 0 0 15,0-5-6-15,0 3-2 0,-5 2 0 0,-1-5 0 16,-3 5-1-16,0-5-1 0,-2 3 0 0,2-3 0 16,0 2-30-16,4-2 0 0,2-2-8 0,6 2 8 15,3-3 0-15,6-5 0 0,0 8 0 0,3-8 0 16,9 0 0-16,0 0-10 0,0 0 10 0,0 0-8 15,12 0-113-15,6 0-23 0,0-5-4 0,3 2 0 0</inkml:trace>
  <inkml:trace contextRef="#ctx0" brushRef="#br0" timeOffset="23729.98">22079 1146 1407 0,'0'0'62'0,"-6"0"14"0,6 0-61 0,-3 2-15 0,-3-2 0 0,6 0 0 15,0 0 105-15,-6 0 19 0,0 0 3 0,6 0 1 16,0 0 1-16,0 0 1 0,0 0 0 0,0 0 0 15,0 0-48-15,3-2-10 0,0-4-1 0,3-4-1 16,3 2-18-16,3-5-4 0,0 5-1 0,3-6 0 16,3 1-21-16,-3 0-4 0,2 0-1 0,4-6 0 0,0 6 9 15,3-6 2-15,3-2 0 0,-4-2 0 0,1 1-10 16,0 4-2-16,-3-3 0 0,3-6 0 0,-6 9-20 0,2-9 8 16,-2-5-8-16,3 6 0 0,3 0 10 0,-6 2-2 15,0-5-8-15,2 2 12 16,1-5-12-16,0 1 0 0,-6-1 0 0,0 11 0 0,0-3 11 0,0 3-11 15,-6 2 12-15,0 3-12 0,-4 6 29 0,1-3-1 16,-6 7 0-16,3 4 0 0,-6-4-10 0,3 6-2 16,0 0-1-16,0 0 0 0,-8 8-7 0,-1 3 0 15,-6 7-8-15,3-2 12 0,-3 11-4 0,3-1 0 16,-3 3-8-16,0-2 12 0,3 7-3 0,-3 3-1 16,-2-2 0-16,-4 10 0 0,3 0-8 0,0 2 0 15,0-2-10-15,3 0 10 0,-3 0 0 0,4-5 0 16,-1-1 0-16,3 1 0 0,3-8 0 0,3 0 0 15,0-6 0-15,3-5 0 0,0 0 0 0,6-2 0 16,0-6 0-16,0-2 0 16,3 2-155-16,3-10-37 0,0 2-8 0</inkml:trace>
  <inkml:trace contextRef="#ctx0" brushRef="#br0" timeOffset="24327.45">23052 683 2253 0,'0'0'49'0,"0"0"11"0,12-6 1 0,0 6 3 0,0-8-51 0,0 8-13 15,-6-10 0-15,6 7 0 0,0-7 0 0,0 2 0 16,3-3 0-16,-7 3 0 15,4-5 17-15,3 0-2 0,-3-1-1 0,0 1 0 0,0 0 29 0,0 0 5 16,-3 0 2-16,0-6 0 0,-3 6 11 0,0 0 3 16,-6 5 0-16,0-3 0 0,-6-2-26 0,0 5-5 15,-3-5-1-15,-6 7 0 0,0-7 10 0,-6 8 2 16,0 2 0-16,-2-2 0 0,2 5-1 0,-6 0 0 16,-3 0 0-16,3 5 0 0,1 3-7 0,-1-3 0 15,0 9-1-15,0-6 0 0,6 5-23 0,4 5-12 16,-4 3 12-16,3 6-12 0,-3-3 10 0,0 8-10 15,0-6 8-15,3 3-8 0,-2 3 8 0,-4 13-8 16,6 0 8-16,3 0-8 0,-3-6 0 0,9 1 0 0,0 5-14 16,3-10 5-16,3 2 9 0,3-3 11 0,3-2-3 15,6-1 0-15,0-4-8 0,6-6 0 16,0 3 0-16,3-11 8 0,0 0-8 0,3 1-14 0,-4-6 3 0,4-3 1 16,0-5 22-16,0 0 5 0,0-5 1 0,0-3 0 15,2-3-10-15,1-2-8 0,6-3 9 0,-6-3-9 16,3-4 9-16,-4 1-9 0,1 4 8 0,0-3-8 15,0-6 16-15,0 1-3 0,-1-6 0 0,-2 6 0 16,-3-6-13-16,3-3 0 0,-6-2-12 0,0 3 12 16,0-6 0-16,-6 3 0 0,3-2 0 0,-7 7 0 15,-5 5 0-15,0-4 0 16,0 2 0-16,-5 5 0 0,-4-3 8 0,-6 6-8 0,0 8 0 16,-12-6 9-16,-3 6-9 0,0 8 0 0,1-3 9 0,-4 8-9 0,0 5 0 15,0-2 0-15,7 2 0 0,2 3 0 0,0 3 0 0,6-3-8 16,6-1 8-16,3 4 0 0,0 5-16 0,6 2 1 15,3-4 1-15,0 4 0 16,6-5-137-16,0 6-27 0,3-6-6 0</inkml:trace>
  <inkml:trace contextRef="#ctx0" brushRef="#br0" timeOffset="24903.6">23743 783 1612 0,'0'0'72'0,"0"0"14"0,0-8-69 0,3 0-17 0,0 3 0 0,3-3 0 16,-3-3 170-16,3 4 30 0,-3-7 7 0,3 9 1 15,0-3-88-15,0-5-16 0,-3 2-4 0,3 3-1 16,-1-5-54-16,1 0-10 0,0 5-3 0,-3-8 0 15,3 3 0-15,-3-3 0 0,0-8 0 0,3 3 0 16,-3 2-11-16,3-2-2 0,-6 3-1 0,3-1 0 16,-6-2-6-16,0 3 0 0,0 4-1 0,-6 6 0 15,0-2 32-15,-3 2 6 0,1 8 2 0,-4-5 0 16,-3 5-28-16,-9 0-6 0,-3 5-1 0,-3 0 0 16,-2 8 16-16,-4 1 4 0,-6 7 0 0,13 3 0 15,2 2-25-15,0 8-11 0,0-2 10 0,7 0-10 0,-4 2 24 16,0-2 0-16,3 8-1 0,-6 5 0 0,4 2-23 15,5-2 0-15,6 6 0 0,3-12 0 0,3 6 0 16,9-5-15-16,0-6 3 0,9 3 0 0,3-2 12 0,0-3 16 16,3-6-3-16,3-5-1 0,2 3-12 0,4-5-13 15,3-6 2-15,3-11 1 0,5 4 10 0,4-6 0 16,0 0 0-16,0-8 0 0,-1-5 0 0,-2 2 8 16,-3-2-8-16,-4 0 11 0,-2-9-11 0,-3 4 0 15,0-3 0-15,-3-8 0 0,-3-1 0 0,-1-1 0 16,-2 4 0-16,0-5 0 0,-3-7 0 0,-3 7 0 15,0-8 9-15,-3 1-9 0,0-6 0 0,-6 5 8 16,3-5-8-16,-6 13 0 0,0 3 0 16,-6-3 0-16,0 1 0 0,-3 4 0 0,-3 1 0 0,0 7 0 15,-2-2 0-15,-7 3 0 0,-6 4 0 0,0 6 0 0,0-2 0 16,1 10 0-16,2 0 0 0,0 5-13 0,3 0 3 0,3 3 1 31,4 0-105-31,5 3-21 0,3 2-4 0</inkml:trace>
  <inkml:trace contextRef="#ctx0" brushRef="#br0" timeOffset="25310.91">24228 357 1728 0,'-3'-5'153'16,"-3"2"-122"-16,3-7-31 0,-3 2 0 0,3 2-14 0,-3-1-9 16,3-4-1-16,0 3-1 0,0 3 157 0,3 2 32 15,0 3 7-15,0 0 1 0,3-5-36 0,0-1-6 16,3 6-2-16,0-2 0 0,3 4-77 0,-3-2-16 16,0 6-3-16,3-1-1 0,-3 3 13 0,0 0 2 15,3 3 1-15,0 2 0 0,-3 0-7 0,0 0 0 16,0 0-1-16,0 6 0 0,0 7-4 0,-3-4-1 15,-1 9 0-15,1 9 0 0,-3-3-4 0,0 3-1 16,0-1 0-16,-3 6 0 0,1-2-9 0,-4 20-3 0,0-5 0 16,-3 1 0-16,3-1-17 0,-3-5 0 0,0 0 8 15,-3-8-8-15,0 0 11 0,0-6-2 0,-3 1 0 0,0-8 0 16,-2-3-1-16,-1 3 0 0,-6-9 0 0,3 4 0 16,-3-1 0-16,-3-4 0 0,1 1 0 15,-4-1 0-15,-3 4-8 0,3-8 0 0,1 1 0 16,-1 2 0-1,3-8-116-15,0-7-26 0,0 2-5 0,7-3-1 0</inkml:trace>
  <inkml:trace contextRef="#ctx0" brushRef="#br0" timeOffset="27308.75">15281 1963 1908 0,'-6'-13'42'0,"3"5"9"0,0 8 1 0,3 0 1 15,0 0-42-15,3-5-11 0,3-1 0 0,5 4 0 0,4-9 9 0,6 6 0 16,3 2 0-16,6-2 0 0,5-3-9 0,7 3 0 16,3-3 0-16,5 3 8 0,10-3 5 0,8 2 1 15,13-2 0-15,2-2 0 0,3 2 32 0,16 0 6 16,8-3 2-16,9 3 0 0,6-5 2 0,9 3 0 16,6-4 0-16,9 6 0 0,5-5-10 0,13 0-2 15,6 0 0-15,2-6 0 0,7 6-4 0,5-6 0 16,4 4-1-16,2-4 0 0,10 6-7 0,-1-6 0 15,4 6-1-15,2 0 0 0,3 0 7 0,4-6 2 16,2 6 0-16,0 5 0 0,-6-5-40 0,1 2 0 16,-4 3 0-16,-2-5 0 0,-4 5 0 0,0 3 8 15,-8-3 0-15,-7 8 0 0,-11-5-8 0,-3 5 8 0,-4-6-8 16,-2 6 8-16,0 0-8 0,-10 0 0 0,-11 0-11 16,-6 6 11-16,0-1 0 0,-9-5 0 0,-12 8 0 0,-6-3 10 15,-3 3-10-15,-14-3 0 0,-10 3 0 0,-12-3 0 16,-5 3 0-16,-7-2 0 0,-5 2 0 0,-13 2 0 15,-5-2 0-15,-9 0 0 0,-3 3 0 16,-12 2 0-16,-1-5 0 0,-11 0 0 0,-3 2 0 16,-5-2 0-16,-7 0 0 0,-6 3 0 0,-9-6 0 15,-3 3 0-15,-6-3 8 0,-5 3-8 0,-4-8 0 0,-8 6 8 16,-10-6-8-16,-8 0 0 0,-1 2 0 0,-8 4 8 16,-4-6-8-16,-11 0 0 0,-6 0 0 0,-9 0 0 15,0 0 0-15,-6 0 0 0,-9 5 0 0,-6-5 0 16,-12 0 0-16,0 2 0 0,-9-2-11 0,-3 6 11 15,-11-6 0-15,-13 0 0 0,-8 5 0 0,-7-2-8 16,-8 2-11-16,-13-5-1 0,-11 5-1 0,-9 3 0 16,-6-2 12-16,-9 1 9 0,-9 4-12 0,0 2 12 0,0-5-10 15,12 5 10-15,3 1-8 0,12 4 8 0,8-2-12 0,1 0 2 16,3 5 1-16,12-8 0 0,11 8 9 16,4 3 0-16,8-5 0 0,6 2 0 0,13-8 10 0,14 6 4 15,15-6 1-15,9 0 0 0,0-8-15 0,15 9-16 16,9-6 3-16,6-3 1 0,8-2-9 0,4 2-2 15,6-5 0-15,5 0 0 0,13 0 15 0,8 0 8 16,6 0-10-16,10 0 10 0,5 0-12 0,9 0 12 0,6-8-13 16,6 3 5-16,9 5 8 0,3 0 0 0,9-8 0 15,9-3 0-15,6 3 0 0,12 0 0 0,14 3 0 0,10-8 0 16,11 7 0-16,13-1 9 0,8-7 0 0,15 1 0 16,6 0 3-16,18 0 0 0,12 2 0 0,12 3 0 15,20-10-12-15,10 4 8 0,9 1-8 16,11-5 8-16,9 2-8 0,9-3 0 0,13 1 9 15,5-1-9-15,3 3 0 0,6-2 0 0,3-1 0 0,0-2 8 16,6 8-8-16,6-6 0 0,6-2 0 0,-1 5 8 16,-2 0-8-16,-3 3 0 0,0 0 0 0,-3 8 8 15,-3-3 19-15,-9 8 4 0,-6-6 1 16,-12 12 0-16,-2-6-32 0,-16 0 0 0,-12 8-13 0,-11-3 4 16,-13 3 9-16,-8 5 11 0,-6 0-3 0,-12-5 0 15,-10 3-8-15,-11 2 0 0,-12-5 0 0,-11 5-11 16,-16-2 11-16,-3 2 0 0,-11-5 0 0,-7 0 0 15,-9 3 0-15,-11-6 16 0,-9 3-4 0,-15-3-1 16,-7 3-11-16,-14-3 0 0,-6-5 0 0,-21 3 0 0,-14 2 0 16,-10-5 0-16,-17 5 0 0,-13-2-11 0,-11-3 11 0,-18 0 0 15,-9 5 8-15,-18-5-8 0,-15 0 0 16,-12 0 0-16,-12 0-10 0,-8 0 10 0,-7 6 0 0,-11-6 0 16,-4 8 8-16,-11-8-8 0,-9 5 0 0,-6-5 0 15,-13 3-8-15,1 2 8 0,-3 8 0 0,-6-8 0 16,-9 1 10-16,0 2-2 0,-6 0-8 0,-6 5 0 15,-6 0 0-15,-5 0 0 0,-1 0 0 0,0 6 0 16,0 5 0-16,9-3 0 0,4-2 0 0,11 2-8 16,11 0 8-16,13-3-12 0,6 1 12 0,15-6 8 15,14 6-8-15,19-6 11 0,14 0-11 0,12 6 0 16,12-6 0-16,18 0 0 0,15-5 0 0,21 0 0 0,11 3 0 16,13-9 0-16,17 3 0 0,12-5 0 0,16 6 0 15,14-12 0-15,3 6 0 0,26 0 0 0,7-13 0 0,18 5 0 16,14-5-8-16,13 0-4 0,8-6-1 15,18 1 0-15,12-3 13 0,15-3 0 0,9 3 9 0,9-6-9 16,6 1 0-16,14-6 0 0,19 6 0 0,11-1 0 16,13 1 0-16,8 2 0 0,12 3 0 0,15-3 0 15,15 3 21-15,15-1 8 0,18 9 2 0,5-5 0 16,7 7-19-16,5 3-4 0,10 0-8 0,-1 3 12 16,1 10-12-16,-1-5 0 0,-2 8-12 0,-7 0 12 15,-2 8 21-15,-13-3 11 0,-14 8 3 0,-15-2 0 16,-12 2-121-1,-18 3-24-15,-9 2-5 0,-20 9-1181 0</inkml:trace>
  <inkml:trace contextRef="#ctx0" brushRef="#br0" timeOffset="85132.86">2005 2667 1000 0,'0'0'44'0,"0"0"10"0,0 0-43 0,0 0-11 0,0 0 0 16,0 0 0-16,0 0 108 0,0 0 20 0,0 0 4 0,0 0 1 15,6-5-44-15,-6 5-9 0,0-6-1 16,0 6-1-16,0 0-40 0,3-2-8 0,-3 2-2 0,6 0 0 16,-6 0-1-16,0-6-1 0,0 6 0 0,0 0 0 15,0 0 5-15,0-5 1 0,0 3 0 0,0-4 0 16,0 6 6-16,0 0 2 0,0-5 0 0,-9 2 0 16,3 3 1-16,-3-5 1 0,3 5 0 0,-3 0 0 15,-3 5 3-15,-3-5 1 0,1 0 0 0,-4 8 0 16,0-8-5-16,-6 6-1 0,3 1 0 0,0-7 0 15,-5 6-9-15,2 2-3 0,3-3 0 0,-6-2 0 16,6 2-10-16,3 3-2 0,4-3-1 0,-4 0 0 16,6 1-15-16,0 2 0 0,3-6 0 0,0 1 0 15,3 5 11-15,6-8-11 0,0 0 12 0,-3 5-12 0,6-2 0 0,3 7 0 16,3-10 0-16,0 8 0 16,3-2 0-16,0-4 0 0,6 4 0 0,-4-1 0 15,4-5 0-15,3 5 0 0,6-5-9 0,-6 3 9 0,3 2 0 0,-4 0 0 16,7-2 0-16,-12 2 0 0,3-2 0 0,0 0 0 15,-9 5 0-15,3-3 11 0,0 8-11 0,-3-5 0 16,-1 5 0-16,1-5 0 0,-6 3 0 16,0 2 0-16,3 0 0 0,-6 0 0 0,-6 1 0 0,6-1 0 15,-6 0 0-15,0-2 0 0,-3 2 0 0,7 0 0 16,-10 0 0-16,3-2 0 0,-9 0 0 0,6 2 8 16,-9 0-8-16,0-5 0 0,0 3 0 0,-5 2-12 15,2-8 0-15,-6 6 1 0,0-1 11 0,0-2 0 0,1 3 0 16,-1-9 8-16,0 4 5 0,6-1 2 15,-5-5 0-15,2-5 0 0,3 5-7 0,3-8 0 16,-6 3-8-16,7-1 12 0,-1-2-12 0,9-2 8 0,0-1-8 0,3 1 0 16,0-4 8-16,9 6-8 0,0-5 0 15,3 0 9-15,12 0-19 0,-3 2-4 0,-3-2-1 0,6 5 0 32,5-5-128-32,1-1-25 0,3 1-6 0,3 0-1 0</inkml:trace>
  <inkml:trace contextRef="#ctx0" brushRef="#br0" timeOffset="85748.86">2306 2831 1724 0,'0'0'38'0,"0"0"8"0,0 0 2 0,0 0 0 0,3 0-39 0,-3 0-9 16,0 0 0-16,6 0 0 0,-3-8 55 0,3 8 9 16,-3-5 1-16,0 5 1 0,2-8-30 0,-2 3-7 15,3 5-1-15,-6-8 0 0,6 2-12 0,0-2-2 16,-3 6-1-16,-3-1 0 0,6-7-2 0,-6 7-1 16,0-8 0-16,0 3 0 0,0 0 14 0,0 3 4 15,-6-3 0-15,3-5 0 0,-3 8-10 0,0-3-2 16,-3 2 0-16,-5-4 0 0,2 2 12 0,-3 5 1 0,-6 1 1 0,3 4 0 15,-9 1 16-15,4 2 3 0,2 1 1 0,-6 1 0 16,3 7 1-16,-6-6 0 0,9 5 0 16,-5 5 0-16,5 1-5 0,0-6-1 0,3 6 0 15,3 2 0-15,-3 0-45 0,7 3 0 0,2-6 0 0,6 3 0 16,-3 1 0-16,3 1 8 0,6-7-8 16,-3 8 12-16,6-8-12 0,6 0 0 0,-10-3 0 0,13 0 0 15,-3 1 0-15,3-1 0 0,3-8 12 0,9 3-3 16,-6-8-9-16,8 3 0 0,-8-3 0 0,3-3 8 15,3-5-8-15,3 3 12 0,-7-3-12 0,4-3 12 16,-3-2-12-16,-3 0 10 0,0 0-10 0,0-1 10 16,-7-4-10-16,1 2 0 0,-3-3 9 0,3 1-9 15,-6-3 8-15,-6 2-8 0,0-2 10 0,3 3-10 16,-3-1 8-16,-3-2-8 0,-3 2 0 0,3 1 9 16,-9-1-9-16,6 3 0 0,-6 3 9 0,0-3-9 15,0 6 0-15,-3 4 0 0,0-4 0 0,-11 7 8 16,-1 3-8-16,0 0 0 0,0 6 0 0,-3 1 0 15,4-1 0-15,-4 2 0 0,9 0 0 0,-3 2-8 16,3 3 8-16,6-5 0 0,0 6 0 0,3-9 0 0,4 8-9 16,2-8 9-16,3 3-10 0,8 0 10 0,-5-2-19 0,9 2 3 15,3 2 0-15,-6-7 0 16,12 2-113-16,-6 0-23 0,6 3-4 0,0-2-632 16,2-6-126-16</inkml:trace>
  <inkml:trace contextRef="#ctx0" brushRef="#br0" timeOffset="86183.23">2580 2707 1209 0,'0'0'53'0,"0"0"12"0,0 0-52 0,0 0-13 0,0 0 0 0,0 0 0 16,0 5 208-16,0 3 40 0,-6-3 7 0,3 3 1 16,0 0-121-16,-6 3-25 0,3-3-5 0,0 2-1 15,0 3-37-15,-3 1-8 0,0-1-2 0,3 3 0 16,-3 2-37-16,-3 1-8 0,6-3-2 0,-3 0 0 15,0-3 2-15,3 3 0 0,6-3 0 0,-6-3 0 16,12 4-12-16,-6-9 8 0,0 3-8 0,6-3 8 16,-3-2-8-16,9 2 0 0,-3-10 9 0,3 2-9 15,0-2 11-15,6-3-3 0,-3 3 0 0,6-9 0 16,2 1-8-16,-2 0 0 0,0-3 0 0,3 3 0 16,3 0-23-16,-6-1-6 0,-1 1-2 15,-2 0 0-15,3 5 0 0,-6-5 0 0,-3 5 0 0,3 3 0 16,-6-6 17-16,3 8 3 0,-4-2 1 0,-2 2 0 0,0 1 10 0,-6 2 0 15,0 0-9-15,0 0 9 0,3 2 0 0,3 6 0 16,-6-2 0-16,0 2 0 0,-6 5 36 16,6-5 1-16,-6 2 1 0,0 4 0 0,-2-1-2 15,5 3-1-15,-9-3 0 0,3 3 0 0,0-3-11 16,3 0-1-16,0 0-1 0,0 1 0 0,3-6-14 0,3 2-8 16,0-2 10-16,0 0-10 0,0-8 10 0,9 5-10 15,-3 1 10-15,3-4-10 16,6-2-104-16,-3-2-28 0,-1-4-4 15</inkml:trace>
  <inkml:trace contextRef="#ctx0" brushRef="#br0" timeOffset="86700.93">3267 2778 1922 0,'0'0'85'0,"0"0"18"0,0 0-83 0,0 0-20 0,0 0 0 0,0 0 0 16,0 0 27-16,3-5 1 0,3 0 0 0,0 2 0 15,3-2-7-15,-3-3-1 0,0 2 0 0,3-2 0 16,0 3-12-16,-3-3-8 0,-3 3 10 0,6 0-10 0,-6-1 11 0,3 4-11 16,-6 2 12-16,0-8-12 0,-6 2 48 0,6 6 4 15,-3 0 0-15,-9-5 0 0,6 3 20 0,-6 2 4 16,0 0 0-16,-3 2 1 0,0 3-5 0,-6-2 0 15,0 2-1-15,1 1 0 0,-4-1-14 16,3 3-2-16,0-3-1 0,0 3 0 0,-2-3-25 0,5 3-5 16,0-2 0-16,6 2-1 0,0 0-8 15,3 2-2-15,0-5 0 0,6 3 0 0,-3-2-13 0,3 2 0 16,3-8 0-16,9 13 0 0,-6-8 0 0,6 8 0 16,3-5 0-16,0 0 0 0,3 3 8 0,0-6-8 15,2 3 11-15,4 0-11 0,-3 0 0 0,0-3 0 16,-3 3 0-16,3 3-9 0,-6-6 1 0,6 3 0 15,-10-3 0-15,4 3 0 0,-3 0-10 0,-6 3-2 16,3-9 0-16,-3 9 0 0,-3-6 11 0,-3 3 9 16,0-3-13-16,-3 3 5 0,-3 6 8 0,-3-9 0 15,-2 3 0-15,-1 0 0 0,-6 2 0 0,-6-7 9 0,3 8-9 16,-5-9 0-16,2 9 20 0,3-6-2 0,-6 3-1 16,0-5 0-16,10-1 1 0,-7 1 0 0,12-3 0 0,-6-3 0 15,6 1-6-15,3-1 0 0,9-8-1 0,-6 1 0 16,3-1-11-16,6 3 0 0,6-5 0 15,-3-5 0-15,3 4 0 0,6-7-16 0,0 3 3 0,6-1 0 32,3-7-199-32,0-1-40 0</inkml:trace>
  <inkml:trace contextRef="#ctx0" brushRef="#br0" timeOffset="87153.06">3990 1918 1785 0,'-6'-5'159'0,"4"5"-127"16,-4-3-32-16,6 9 0 0,-6-4 213 0,3 4 37 15,-12 7 7-15,3 0 2 0,-3 8-151 0,0 3-29 16,-6 8-7-16,6-3 0 0,-11 8-20 0,2 8-3 16,-6-3-1-16,3 14 0 0,-6-1-15 0,1 9-3 15,2-1-1-15,-6-2 0 0,12 3-21 0,-5-6-8 16,8-3 0-16,0 1 0 0,0-3 8 0,3-5-8 15,6-3 0-15,-2-6 9 0,2-2-9 0,6-8 0 16,0-2 0-16,3-3 8 0,3-6-8 0,0 1 0 16,0-6 0-16,0-3 0 15,0 1-25-15,6-6-1 0,-3 3 0 0,-3-8 0 16,6-8-23-16,0 3-5 0,0-8-1 0,-4 2 0 16,4-5 5-16,0-2 1 0,-6-3 0 0,0-3 0 15,0-3 15-15,0 1 3 0,0-1 1 0,0-4 0 0,0 10 30 16,-6-6 0-16,0 9 8 0,1-4-8 0,-4 7 12 0,0 1-4 15,3 1 0-15,0 5-8 0,-3 0 59 0,0 3 5 0,6 0 0 16,0 2 1-16,-9 0-5 0,12 3-2 0,0 0 0 0,0 0 0 16,0 0-32-16,0 0-6 0,12-2-2 0,-3 2 0 15,6 0-18-15,3-6 8 0,2 4-8 0,1-4 0 16,3 6 10-16,0-7-10 0,3 4 8 0,-1 0-8 16,1-2 0-16,0 2 0 0,-3 1 0 0,0-1-968 15,-3-2-193-15</inkml:trace>
  <inkml:trace contextRef="#ctx0" brushRef="#br0" timeOffset="88851.7">4300 2807 882 0,'0'0'39'0,"0"0"8"0,0 0-38 0,0 0-9 0,0 0 0 0,0 0 0 15,0 0 112-15,0 0 20 0,3 0 4 0,-3 0 0 16,0 0-19-16,0 0-4 0,6 0-1 0,-6 0 0 16,0 0-30-16,6 3-6 0,-6-3-2 0,9 3 0 15,-3 2-12-15,0-5-2 0,0 0-1 0,3 0 0 16,-3 5-32-16,-3-5-7 0,2-5 0 0,4 5-1 0,-3 0-7 0,3-5 0 15,-6-1-1-15,6 4 0 16,-3-4 18-16,3 1 4 0,-3 2 1 0,-3-2 0 16,3-3-34-16,0 3 0 0,0 0 0 0,-3-3 0 0,-3 0 13 0,0 2-4 15,-3-2-1-15,3 3 0 0,-6-3-8 0,-3 3 0 16,3-3 0-16,-9 5 8 0,-3 1-8 0,3-4 10 16,-2 6-10-16,-1 6 10 0,0-4 31 0,-3 9 7 15,-6-6 0-15,6 3 1 0,1 5-23 0,-1 1-5 16,-3-1-1-16,6 0 0 0,0 6 20 0,0-6 3 15,3 5 1-15,1 4 0 0,2-4-36 0,3 1-8 16,3 2 0-16,6-3 0 0,3 3 0 0,3-2 0 16,0-3 0-16,3 0 0 0,8-3 0 0,-5-5 0 15,6 0 0-15,3-3-11 0,3 0 11 0,3-5 8 16,-4-5-8-16,7 5 11 0,0-8-11 0,3-5 10 0,-4 2-10 0,7-2 10 16,-6 0-10-16,0 0 8 0,2-3-8 0,-2 5 8 15,-6-7-8-15,3 4 0 0,-12 6 0 16,3-5 0-16,-1 5 0 0,-11 3 0 0,3-3 0 15,-3 5 0-15,-6 3 0 0,0 0 0 0,0 0 0 0,0 0 0 16,0 0 0-16,0 6 0 16,-6-1 0-16,0 0 0 0,0 6 11 0,-2-1-3 0,-1-4-8 0,3 7 12 15,-3-5-1-15,3-3-1 0,-3 3 0 0,3-3 0 16,0 3-10-16,3-2 8 0,0-1-8 0,3-5 8 16,0 0-8-16,0 0 0 0,0 0 0 0,0 0 0 15,12-3 0-15,-3 1 0 0,3 2 0 0,-3-11 0 16,0 8 0-16,2-7 0 0,1 2 0 0,0 0 0 15,0-5 0-15,-3 2 0 0,3-2 0 0,3-3 0 0,0 6-22 16,0-9 3-16,-3 3 1 0,-1 3 0 0,4-3-5 16,0 0-1-16,-3 6 0 0,0-4 0 0,-3 1 12 0,6 0 1 15,-9 5 1-15,3-3 0 0,-3 9 10 0,-6-6 0 16,3 2 0-16,-3 6 0 0,0 0 0 0,0 0-12 16,-12 0 12-16,0 0-12 0,0 0 12 0,0 3 0 15,6 2 0-15,-9 1 0 0,9-4 0 16,-3 1 8-16,3 5-8 0,6-8 11 0,0 0-11 0,0 0 12 15,0 0-12-15,0 0 12 0,0 0-12 0,0 0 0 16,3 0 0-16,3 0 0 0,3 0 0 0,3 0 0 16,-3 0 0-16,6 0 0 0,-3-5 10 0,3 2 6 15,-3 0 2-15,0 1 0 0,-1-4-18 0,4 1 0 16,0 2 0-16,6-4 0 0,-9 4 0 0,3 0 0 16,0-5 0-16,0 3 0 0,0 5-12 0,-7-5-5 15,4 5-2-15,-3-6 0 0,0 4 19 0,3 2 0 16,-12 0 0-16,6 2 0 0,-6-2-9 0,0 0 9 0,0 0 0 15,9 6-9-15,-9-6 9 0,6 5 0 0,3 0 0 0,-6 3 0 16,-3-8 0-16,6 6 0 0,0 1 0 0,0-1 0 16,3 2 0-16,-9-8 0 0,6 2 0 0,3 1 0 15,-9-3 0-15,5 8 0 16,4-8 0-16,3 5 0 0,-9-2 0 0,6 2 0 0,-3-5 0 0,0 0 0 16,0 5 0-16,-6-5 0 0,0 0 0 15,0 0 0-15,0 0 0 0,6 0 0 0,-6 0 0 0,0 0 0 16,0 0 0-16,0 0 0 0,-3 8 0 0,-3 0 0 15,0 3-12-15,-3-6 0 0,0 3 0 0,0 5 0 16,0-5 24-16,-5 3 4 0,-1 2 0 0,-3 0 1 16,-3 3 3-16,3 0 1 0,-3-3 0 0,-3 1 0 15,1-4-1-15,2 6 0 0,3-3 0 0,3-5 0 16,3 3-4-16,3-1 0 0,0 1-1 0,3-6 0 0,3 3-15 16,3 0 0-16,0-8 0 0,0 8 0 0,3 3 0 0,-3-11 0 15,9 5 0-15,0-5 0 0,3 8 8 0,0-8-8 16,3 5 0-16,0-5 0 0,0 0 0 0,6 0 8 15,-13 0-8-15,13-5 0 0,-12 5 0 0,6 0 0 16,0-5 0-16,0 2 0 16,3 3-22-16,-9-5-7 0,3-1-2 0,2 1 0 15,1 2-149-15,0-5-29 0,-3 3-7 0</inkml:trace>
  <inkml:trace contextRef="#ctx0" brushRef="#br0" timeOffset="89595.68">5383 2823 2070 0,'0'0'45'0,"0"0"10"0,0 0 1 0,0 0 3 0,0 0-47 0,0 0-12 0,0 0 0 0,0 0 0 15,0 0 76-15,0 0 12 0,0 0 4 0,0 0 0 16,3 8-45-16,3-8-9 0,6 5-2 0,-6-5 0 16,0 3-20-16,6-3-5 0,-3-3-1 0,3 3 0 15,-3-5-2-15,3 5-8 0,-3-5 12 0,3 2-4 16,-3-2-8-16,2 0 0 0,-2-3 0 0,0 0 8 15,0-3-8-15,-3 3 0 0,6-2 0 0,-9 2 0 16,3 0 23-16,0-6 9 0,0 4 1 0,-6 2 1 0,0-3-34 16,0 1 0-16,3-3 0 0,-6 7 0 15,3-4 0-15,-6 7 0 0,0-8-15 0,-3 9 5 16,0 2 22-16,-3 0 5 0,-3 8 1 0,-5-3 0 0,-1 0 5 16,-3 9 1-16,-6 1 0 0,0 9 0 15,4-8 16-15,-4 8 3 0,3-3 1 0,0 3 0 0,9 2-24 0,4 1-5 16,-1-6-1-16,3 3 0 0,6 2-6 0,0-7-8 15,6 2 11-15,3-3-11 0,0-2 8 0,9-5-8 16,3 2 0-16,-1-5 0 0,4-3 0 0,6-5 0 16,0 0 0-16,6 0 0 0,-1-5 0 0,4-3 0 15,-3-5 0-15,0 0 0 0,-3-3 0 0,-4 0 0 16,4-11 0-16,-6 4 0 0,6-4-26 0,-3 6 1 16,-1-5 0-16,-2 7 0 0,0-7 16 0,0 4 9 15,-3 4-10-15,-3-1 10 0,-6 6 0 0,-1 0 0 16,7 0 0-16,-12 5 0 0,-3 2 0 0,0 6 0 15,0 0 0-15,0 0 0 0,-3 6 12 0,-9 2 8 0,1-3 1 16,-1 3 1-16,0 10 14 0,0-4 2 0,-3-1 1 16,3 5 0-16,0 4-30 0,3-4-9 0,0 3 0 15,0-2 0-15,6-1 0 0,0-2 0 0,3 3 0 0,0-6 0 16,3-5 0-16,3 2 0 0,0-4 0 16,0 2 0-16,3-6 0 0,6-2 0 0,-3-2 0 15,6-6 0-15,-3 2 8 0,6-7-8 0,-1 0 0 0,1 0 0 31,0 0-32-31,-3-3-9 0,6 0-3 0,-3 3 0 0,-1-1-6 0,-2-4-2 16,0 5 0-16,0-9 0 0,0 9 16 0,-6 3 4 0,0-4 0 16,0 6 0-16,-4-5 0 0,4 8 0 15,-9-3 0-15,-3 8 0 0,0 0 51 0,0 0 10 0,0 0 3 0,0 8 0 0,-3-3 0 16,-3 3 0-16,-3 5 0 0,1 1 0 0,-1-1 17 16,-3 5 4-16,0-2 1 0,-3 3 0 0,3-1-10 15,3 1-1-15,0-1-1 0,0 3 0 0,0-2-27 16,3-6-6-16,6 3-1 0,-3-5 0 0,6 2-8 0,0 0 0 15,3-8 0-15,3 3 8 0,3-2-8 0,0-6 0 16,0 0 0-16,9 0 8 16,-6-3-51-16,5-5-10 0,1 0-3 0,0-5-1320 15</inkml:trace>
  <inkml:trace contextRef="#ctx0" brushRef="#br0" timeOffset="90554.43">6291 2850 1908 0,'0'0'84'0,"0"0"18"0,0 0-82 0,0 0-20 16,0 0 0-16,0 0 0 0,6 2 0 0,-6-2 0 15,9 0 0-15,0 0 8 0,0 0 28 0,0 0 7 16,0-2 1-16,6 2 0 0,-9-6-3 0,3 6 0 16,0-8 0-16,3 3 0 0,-4-3-9 0,4 3-3 15,-3-3 0-15,3-3 0 0,-3 3-9 0,6-2-3 16,-9-1 0-16,3 1 0 0,-3 2-8 0,0-6-1 0,-3 4-8 0,0-3 12 15,0 5 10-15,-6-6 2 0,0 4 0 0,0 2 0 16,-6 0 1-16,0 3 1 16,0-3 0-16,-6 8 0 0,0-6 14 0,-6 12 4 0,-2-6 0 0,-4 8 0 15,0 2-16-15,3 4-4 0,-6-1 0 0,4 8 0 16,-1-3 7-16,3 4 1 0,-3-4 0 0,9 9 0 16,1-6-22-16,2 3-10 0,3-3 10 0,6 3-10 15,0-3 12-15,3-3-4 0,6-2-8 0,0 0 12 16,9-3-12-16,3-2 0 0,2-6-12 0,4 0 12 15,3-5 0-15,3-5 0 0,3-3 0 0,2-2 0 16,1-1-45 0,-3-2-6-16,0 2-1 0,-4-7 0 0,1 2-26 15,-6-3-6-15,0 1 0 0,-3 5-1 0,-6-1 25 0,0 1 4 0,-3 0 2 16,-1 5 0-16,-5 3 54 0,-3 5 0 0,0 0 0 0,0 0 0 16,-5 0 41-16,-4 0 7 0,-3 5 0 0,-3 8 1 0,-3 0 15 0,-3 9 2 15,-3-4 1-15,0 8 0 0,-5 1-3 0,2 5 0 16,-3-3 0-16,3 3 0 0,-2 5-35 0,-1 2-7 15,3 1-2-15,3 5 0 0,-3 0-12 0,7-3-8 16,-1 9 8-16,3-6-8 0,3-1 0 0,0-1 0 16,3-1 0-16,3 3 0 0,0-5 0 0,0 5 0 15,-2 2 0-15,5-7 0 0,-3 0 0 0,0-3 0 16,3-3 0-16,-3-2 0 0,3-6 0 0,-3 1 0 16,3-3 0-16,0 0 0 0,-3-1 0 0,3-7 0 15,-6 0 0-15,0-3 0 0,3-5 11 0,-5-2-3 16,-4-1 0-16,0-8 0 0,0 1-8 0,0-4 0 15,0-2 0-15,3-5 0 0,-5-5 24 0,2-9 7 16,0 1 1-16,6-11 0 0,0-3-32 0,3-2 8 0,3-3-8 16,3 5 0-16,3-2 8 0,0-1 0 15,6 6-8-15,0 3 12 0,3 2 1 0,3 0 0 16,3 6 0-16,3-9 0 0,-1 4-13 0,10-1 0 0,3 0 0 0,3 6 0 16,2-9 0-16,7 4 0 0,-3-1 0 0,3-3 0 15,5 4 0-15,1-9 0 0,5 3 0 0,4-3-10 16,-1 1-107-16,-5-1-22 15,3-5-4-15,-7-3-1151 0</inkml:trace>
  <inkml:trace contextRef="#ctx0" brushRef="#br0" timeOffset="90986.96">7193 1971 2253 0,'-6'-8'100'0,"6"8"20"0,0 0-96 0,0 0-24 15,0 0 0-15,0 0 0 0,0-8 68 0,-3 3 8 16,-6 5 1-16,0 8 1 0,-2 3-4 0,-1 2-1 16,-3 8 0-16,-3 3 0 0,-6 5-21 0,0 8-4 15,0-5 0-15,-2 7-1 0,-1 6-11 0,-6 8-3 16,3 0 0-16,-5 5 0 0,-1 1-6 0,0-7-2 16,0 1 0-16,4 6 0 0,2-7-25 0,3-4 0 15,6-3-9-15,3 0 9 0,4 0 0 0,2-8 0 16,3-3 0-16,3-2 9 0,3-11-9 0,3-2 0 15,3-3 0-15,3-3 0 0,0-2-28 0,3-11 3 0,0 0 0 16,0-8 0 0,2 2-110-16,4-7-21 0,-6-5-5 0,0-4-1 15,0 4 40-15,-3-9 8 0,-3 1 2 0,0 0 0 16,-3-6 32-16,-3 5 6 0,0-4 2 0,-3-1 0 0,0 3 56 0,-3 2 16 0,3 3 0 16,-6 6 0-16,0 2 98 0,1 3 25 0,-4 0 5 0,3 7 0 15,-3-2 20-15,6 3 3 0,0 5 1 16,0-5 0-16,3 5-55 0,6 0-10 0,0 0-3 0,0 0 0 15,0 0-52-15,9 0-12 0,6-5-1 0,3 2-1 16,6-2-4-16,5-1-1 0,1 4 0 0,6-4 0 16,0-2-13-16,-1 3 11 0,-2 0-11 0,3 2 10 15,-1-2-10-15,-2 5 0 0,0-5-12 0,0 2-953 16,-4 3-191-16</inkml:trace>
  <inkml:trace contextRef="#ctx0" brushRef="#br0" timeOffset="91909.98">7152 2879 1364 0,'0'-3'60'0,"0"3"13"0,0 0-58 0,0 0-15 0,0-8 0 0,0 8 0 16,0 0 115-16,-6-5 20 0,3-6 4 0,3 11 1 16,0 0-12-16,0-8-1 0,3 3-1 0,0-3 0 15,0 3-48-15,0-3-10 0,2 0-1 0,4 3-1 0,3-6-18 16,3 0-4-16,0 1-1 0,3 2 0 0,3-5-24 0,0-1-5 16,-4 1-1-16,4 3 0 0,0 2-4 0,0-3-1 15,-3 3 0-15,0 0 0 16,0 0-8-16,-4 3 0 0,1 0 0 0,0 5 0 0,-6 0 0 15,0 0 0-15,0 5 0 0,-3 0 0 0,-6 3 0 16,0 5 0-16,-3 1 0 0,0-1 0 0,-6 5 0 16,-3 4 13-16,3-4-3 0,-3 1-1 0,-3 7-9 0,1-5 8 15,-1-2-8-15,0 2 8 0,0-3 20 0,3 1 3 16,0-6 1-16,3 0 0 0,0-7-21 0,3 2-11 16,3-3 12-16,3-5-12 0,0 0 10 0,0 0-10 15,0 0 8-15,9-5-8 0,6-1 0 0,0-2 8 16,3-10-8-16,0 5 0 0,3-1 0 0,2-7 0 15,1-2 0-15,3 1 0 0,0 4 0 0,-3-3 0 16,-4 2 0-16,4 1 0 0,3 4 0 0,-6-4 0 16,-3 5 0-16,0 5 0 0,-4 0 0 0,-2 2 0 0,-3 1 0 15,-9 5 0-15,9-2 0 0,-9 2 0 0,0 0 0 16,6 7 0-16,-3 1 0 0,-3 3 0 0,-3 2 0 16,-3-5 0-16,-3 5 0 0,3 1 0 15,0-4 0-15,-3 1 0 0,1 5 8 0,2-3-8 0,-3 0 8 0,6-5-8 16,0 5 8-16,0-5-8 0,3 3 0 0,-3-6 8 15,3-5-8-15,0 0 0 0,0 8 0 0,0-8 0 16,0 0 0-16,0 0 0 0,0 0 8 0,12 0-8 16,0-5 0-16,-1 2 0 0,1-2 0 0,3-6 0 15,3 3 0-15,0-5 0 0,0 0 0 0,0 0 0 16,0-1-15-16,-1 1-5 0,1-5 0 0,0 4-1 16,3 1-7-16,0 0 0 0,-3 2-1 0,0 1 0 0,-1 4 13 0,-2-4 2 15,0 2 1-15,0 5 0 0,-3 3 13 0,-3 0 0 16,-3 0 0-16,0 3 0 0,-3 2 0 0,3 1 0 15,-6 4 0-15,-3 1 0 0,0 2 8 0,-3 5-8 16,0-4 12-16,-3 4-12 0,0-2 33 0,0 3 0 16,0 2 0-16,0-3 0 0,0 1-21 0,3-1-12 15,-3-2 12-15,3 3-12 0,3-6 8 0,0-5-8 16,3 2 0-16,0-4 0 0,3 2 8 0,3-3-8 16,0-5 0-16,6 0 0 0,0-3 0 0,6 1 0 15,-3-12 0-15,6 4 0 16,6-3-196-16,-4-3-44 0</inkml:trace>
  <inkml:trace contextRef="#ctx0" brushRef="#br0" timeOffset="92472.92">8342 2778 1900 0,'-9'3'84'0,"6"-1"18"0,0 6-82 0,-3-5-20 0,3 2 0 0,0 1 0 16,0-1 105-16,3-5 17 0,0 0 3 0,0 0 1 15,0 0-46-15,0 0-8 0,9 3-3 0,-3-3 0 16,3-3-34-16,3 3-7 0,-3-5-2 0,3-1 0 16,0 1-10-16,0-3-3 0,3 0 0 0,-3 0 0 15,-1-2-13-15,1 2 9 0,0-6-9 0,-3 4 8 16,3 2 0-16,-3-5 0 0,-3 2 0 0,3 1 0 16,-6-1-8-16,3 3 0 0,-6-5 0 0,0 0 0 15,0 2 9-15,-3-2 0 0,-3 5 0 0,0-3 0 16,-3 3-9-16,0 6 0 0,-6-4 0 0,-3 9 0 0,-2 0 21 15,-1 5 3-15,0-3 0 0,-3 8 0 0,0 0 10 16,0 1 2-16,-2 1 1 0,2 1 0 0,0 5-10 0,0-2-3 16,3 2 0-16,4 0 0 0,2-2-14 0,3 2-10 15,3 3 12-15,3-6-12 0,3 4 8 0,6-4-8 16,0-5 0-16,3 3 0 0,3 0 0 0,6-8 0 16,-1-3 0-16,7 3 0 0,-3-3 8 0,3-10-8 15,-3 5 0-15,6-8 0 0,-3-5 8 0,2 0-8 16,1-3 0-16,-3 0 0 0,3-2-11 0,0-4-5 15,-4 4-2-15,1 5 0 0,-3-9 0 0,0 7 0 16,-3-1 0-16,-3 2 0 0,3 1 18 0,-3 0-12 16,-6 0 12-16,-1 7-10 0,-2-1 10 0,-3 7 0 15,0 0 0-15,0 0 0 0,-3 0 0 0,-5 2 0 0,-7 3 10 16,6 3-10-16,0 3 17 0,-3 2-2 0,0 0-1 0,0 1 0 16,3-1-2-16,0 0 0 0,0 6 0 15,0-3 0-15,3 2-12 0,0 1 9 0,3-4-9 16,3 1 8-16,0-2 0 0,3-4-8 0,6 1 12 15,0-6-4-15,0 3-8 0,3-3 0 0,3-5-12 0,0-5 12 16,3 5-25-16,-3-5 2 0,5-3 1 0,-2 0 0 31,3-3-172-31,0-2-34 0,0-3-8 0</inkml:trace>
  <inkml:trace contextRef="#ctx0" brushRef="#br0" timeOffset="92839.88">8845 2654 460 0,'0'0'20'0,"0"0"5"16,0 0-25-16,0 0 0 0,0 0 0 0,0 0 0 0,0 0 430 0,0 0 81 15,-6 8 16-15,3-3 3 0,-3 0-318 0,-3 6-63 16,0-1-13-16,1 4-2 0,2-6-62 0,-3 5-12 16,0 5-2-16,-3-4-1 0,3-1-21 0,0 5-4 15,-3-2 0-15,6 0-1 0,-3 0-13 0,3 3-2 16,0-9-1-16,3 3 0 0,3 1-15 0,-3-4 8 16,6 1-8-16,0-6 0 0,-3-5 8 0,0 0-8 15,9 3 0-15,3-6 0 0,0 3 8 0,3-11-8 16,0 3 0-16,3-10 9 0,2 2-9 0,4-2-9 15,0-1 9-15,3-2-13 16,3 2-16-16,-4 1-3 0,-2-1-1 0,0 3 0 0,0 3 7 0,-3-3 2 16,-3 6 0-16,-4-1 0 0,1 6 16 0,-6 2 8 15,0-2-8-15,-9 5 8 0,0 0 0 0,0 0 0 0,0 0 0 16,3 8 8-16,-3 2 0 0,-3-2 1 16,0 3 0-16,-6 2 0 0,0 3 23 0,0 3 4 0,-2-9 0 0,2 11 1 15,-6-5-13-15,3 3-4 0,0-1 0 0,0 1 0 16,3-1-1-16,3 3-1 0,0-2 0 0,3-6 0 15,3 0-18-15,-3 1 0 0,3-6 8 0,3 2-8 16,0-2 0-16,3-3 0 0,6-2 0 0,0 2 0 16,0-10-75-16,6 2-18 0,-3-2-4 0</inkml:trace>
  <inkml:trace contextRef="#ctx0" brushRef="#br0" timeOffset="93720.92">9780 2797 1324 0,'0'0'118'0,"0"0"-94"0,0 0-24 0,0 0 0 15,0 0 132-15,0 0 23 0,-6 8 4 0,6-8 1 16,0 0 84-16,0 0-127 0,0 0 0 0,6 5-51 15,0-5-10-15,3 3-3 0,0 2 0 0,3-5 3 0,-1-5 1 16,4 2 0-16,0 0 0 0,-3 1-36 0,6-6-7 16,0-3-2-16,3 3 0 0,0-5-3 0,-1 8-1 15,1-9 0-15,-3 1 0 0,-3 0-8 0,0 0 0 16,-3 2 0-16,-3 1 0 0,-3-1 0 0,0 3 8 16,-3 3-8-16,-3-3 8 0,-6-5 0 0,0 7 0 15,-3 6 0-15,-6-8 0 0,-6 8-8 0,-3 0 0 16,-3 0 0-16,1 3 0 0,-4 8 26 0,-3-4 3 15,-3 7 1-15,4-4 0 0,-1 4-8 0,0 7-2 16,0-3 0-16,7 3 0 0,-1-2-6 0,0-1-2 16,3 4 0-16,6-4 0 0,4 3-12 0,5 3 0 15,0-3 8-15,6 0-8 0,3 3 0 0,6-5 0 16,0-3 0-16,8-3 0 0,1-3 14 0,3-2 0 16,6-2 0-16,3-6 0 0,6-3-14 0,-1 0 11 0,1-7-11 15,6-1 10-15,2-5 0 0,1 0 0 0,-3-2 0 0,-1-1 0 31,-2-2-31-31,0 0-7 0,-6 3 0 0,-1-1-1 16,-2-5-1-16,-3 3 0 0,0 0 0 0,-3 2 0 0,-3 6 16 0,-4 0 3 0,-2-6 1 0,-3 11 0 16,0-5 10-16,-3 5 11 0,-3 3-3 0,-3 5 0 15,0 0 0-15,0 0-8 0,0 0 12 0,-6 3-4 16,-3 2 3-16,0 6 0 0,0-1 0 0,-3 3 0 16,4 3 1-16,-1-3 0 0,0 1 0 0,0 4 0 15,0 3-12-15,3-2 0 0,-3 2 0 0,0-2 8 16,3-4 18-16,0 1 3 0,0-2 1 0,3-1 0 15,3 0-22-15,-3 0-8 0,3-5 0 0,0-8 0 16,3 5 0-16,-3-5-21 0,9 6 3 0,0-6 1 16,3 0-83-16,0-6-16 0,0-4-3 0,6 2-1 0</inkml:trace>
  <inkml:trace contextRef="#ctx0" brushRef="#br0" timeOffset="93878.65">10482 2323 2361 0,'-9'-3'52'0,"0"3"10"0,-5 3 2 0,2 2 4 0,0 1-55 0,0-6-13 15,-3 8 0-15,9-3 0 0,0-2 0 0,3 7 0 0,0-2 0 0,3-3 0 32,3 9-72-32,0-1-8 0,0 0-2 0</inkml:trace>
  <inkml:trace contextRef="#ctx0" brushRef="#br0" timeOffset="94356.83">10396 2707 1846 0,'0'0'40'0,"6"-6"9"0,-3 1 2 0,3 2 1 16,0-4-41-16,-3 1-11 0,3 1 0 0,-3 2 0 15,3 1 100-15,-6 2 19 0,0 0 3 0,0 0 1 0,9 0-43 0,-9 0-8 16,0 0-1-16,0 10-1 0,-3 9 75 16,0-9-72-16,-3 1 0 0,0 7-9 0,0-4-3 15,0-1 0-15,-3 0 0 0,0 0-14 0,0 1-3 16,0-1-1-16,0 5 0 0,3-4-28 0,-3-1-6 16,3 0-1-16,3 0 0 0,3 0-8 0,0-5 0 15,0 3 0-15,0 2 0 0,0-13 0 16,12 3 0-16,0-3 0 0,3 0 8 0,3-3-8 0,3-2 8 15,3-8-8-15,-1-1 8 0,1 1-8 0,0-5 0 16,3-1-12-16,-3-2 12 16,2 0-42-16,1 2-1 0,-3-4 0 0,-3 1 0 15,0 4 11-15,0 2 1 0,-7 3 1 0,-2 2 0 0,-3 6 30 0,-3 2 0 16,-3 3 0-16,-3 0 0 0,0 0 0 0,-9 6 10 16,3 1-2-16,-6 7 0 0,1-1 21 0,-1 5 4 15,0-2 1-15,0 0 0 0,3 0-10 0,0 3-3 0,3-1 0 16,0-5 0-16,3 3-21 0,0 0 9 0,3-3-9 0,0 1 0 15,3-4 8-15,3 1-8 0,0-6 0 0,3 3 0 16,-3-3 0-16,9-5 0 0,-3-5 0 0,5 5 0 31,-2-8-43-31,6-3-15 0,0 3-3 0,3-5-848 0,0 0-170 0</inkml:trace>
  <inkml:trace contextRef="#ctx0" brushRef="#br0" timeOffset="94709.3">11093 2765 2073 0,'-6'3'184'0,"3"-1"-147"0,-3 6-29 0,3-8-8 0,3 5 144 0,0-5 28 15,0 0 6-15,0 0 1 0,0 8-118 0,0-8-23 16,0 0-5-16,9 0-1 0,0 0 0 0,2 0 0 16,4-5 0-16,0 2 0 0,0-2-32 0,3-3 0 15,-3 3 0-15,0 0-9 0,3-3 17 0,-4-3 4 16,1 3 1-16,-6 0 0 0,3-5-13 0,-3 2 0 15,-3 3 0-15,0-2 0 0,-3-1 0 0,-3 6 0 16,0-8 0-16,0 7 0 0,-6-1 0 0,0 1 14 16,0-2-4-16,-6 3-1 0,-3 5 11 0,-3 5 3 15,1-5 0-15,-4 8 0 0,-3 5 10 0,3 1 3 16,-3-1 0-16,1 5 0 0,-1 1-12 0,6 2-3 16,-3-2 0-16,3 2 0 0,3 3 9 0,3 2 2 15,3-5 0-15,3 0 0 0,3 3-32 0,1 3 0 16,2-9-11-16,5 1 11 0,1 2 0 0,3-5 0 15,3-3 0-15,3-2 0 0,3 2 0 0,0-8 15 16,6-2-4-16,2-3-1 16,7-3-110-16,0-2-23 0,-3-3-4 0,2-5-1268 0</inkml:trace>
  <inkml:trace contextRef="#ctx0" brushRef="#br0" timeOffset="95689.77">12733 2302 1378 0,'6'-8'30'0,"0"3"6"0,-4 5 2 0,1-6 2 0,3-2-32 0,-3 3-8 0,0 5 0 0,0-8 0 16,0 3 100-16,0-3 20 0,3 3 3 0,0-1 1 15,0-2-42-15,0 1-8 0,3 1-2 0,-3-4 0 16,0-1-12-16,0 0-2 0,3 4-1 0,0-7 0 15,-3 9-7-15,-3-8-2 0,3 5 0 0,-3-5 0 16,-3 2 9-16,0 3 2 0,0-2 0 0,-3 2 0 16,0-6-12-16,-3 6-3 0,-6-5 0 0,0 8 0 15,-3-3-9-15,-3-5-3 0,-3 7 0 0,-8 6 0 0,-1 0-14 16,-3 6-3-16,-6 2-1 0,-2 5 0 0,-1 5 3 0,0 4 1 16,1-1 0-16,-4 8 0 0,-12-3 11 0,1 14 3 15,-4-6 0-15,-2 17 0 0,2 2-32 0,7-1 0 16,-1 1 0-16,4 3 0 0,2-3 8 0,6 0 1 15,4 0 1-15,8-3 0 0,9-2-10 0,9-3 0 16,6 0 0-16,9-6 0 0,6 1 0 0,6-8 0 16,6-11 0-16,6 0 0 0,2-5 0 15,7-3 0-15,3-5 0 0,5-8 0 0,4 0 0 0,3-8 12 16,5-5-12-16,-5 2 12 0,-4-2-12 0,-5-3 0 16,-3-2 0-16,-4-1 8 0,-8-2-8 0,3 2 0 15,-6-2 9-15,-3 3-9 0,-6-1 0 0,-4 1 8 16,-5 5-8-16,-3-3 0 0,-3 2 0 0,-3 1 9 15,-6 3-9-15,1 2 0 0,-4 2 8 0,-3 1-8 16,-3 2 0-16,-3 6 0 0,-3 2 0 0,-3 3 0 16,-2 3 0-16,-4-6 0 0,-3 8 0 0,9-2 0 0,4 0 10 0,5 2-10 15,0 0 0-15,6-8 0 0,6 9 0 0,0-6 0 16,3-3 0-16,9 0 0 0,3 3 0 0,6-8 0 16,9 0 0-16,5-5 0 0,1 2 0 0,3-2 0 15,-3 0 0-15,0-3 0 0,2-3 0 0,-2 3 0 16,6 0-10-16,-4-2 10 0,1 2 0 0,0 0-9 15,0 2 9-15,-9 1 0 0,-1 0 0 0,-2 5 0 16,-3 0-12-16,-6 2 4 0,-3 6 0 0,-6-5 0 16,0 8 8-16,-9 2-10 0,0 0 10 0,-3 0-10 0,-6 6 10 15,-3-1 0-15,3 6 0 0,-5 0 0 16,2 0 0-16,-3 0 0 0,0-1-8 0,0 4 8 16,3-3 0-16,0-3 0 0,4 5 0 0,-1-7 0 15,6 2 0-15,0-8 0 0,3 6 0 0,0-6 0 0,3 0 0 16,0-5 0-16,3 3 0 0,3-3 0 15,0-3-72-15,3-2-12 0,3-6-2 0,6 3-809 16,0-11-161-16</inkml:trace>
  <inkml:trace contextRef="#ctx0" brushRef="#br0" timeOffset="96107.75">12917 2770 1785 0,'0'0'159'0,"0"0"-127"0,0 0-32 0,0 0 0 16,0 0 76-16,0 0 8 0,0 0 3 0,0 0 0 16,0 0 14-16,0 0 3 15,0 0 1-15,0 0 0 0,6 3-72 0,3 2-14 0,6-5-3 0,-3 0-1 16,3 0 2-16,3 0 1 0,2-8 0 0,1 3 0 16,-3 0 13-16,0-1 2 0,3-2 1 0,0 0 0 15,-1-5-34-15,1 3 0 0,0 2 0 0,-3-6 0 16,-3 4 0-16,0-1 0 0,-6 6 0 0,0-8-12 15,-3 2 12-15,0 3 0 0,-3 0 0 0,-3 3 10 16,-6-6 3-16,0 9 1 0,-3-9 0 0,-3 9 0 16,-6-4-14-16,-3 6 0 0,-3 0 0 0,0 6 0 15,-2-1 16-15,-1 5 0 0,-3 1 0 0,-3 8 0 0,4-6 17 16,-1 5 4-16,0 3 1 0,3-2 0 16,3 7-14-16,4-4-4 0,2-1 0 0,3 3 0 0,6 2-11 0,3 1-9 15,3-6 12-15,3 2-12 0,3 4 8 0,6-9-8 16,0-2 0-16,3 0 0 0,0-3 0 0,6-2 10 15,2 0-10-15,4-6 8 0,3-5-8 0,0 0 8 16,3 0-8-16,-4-5 8 0,1-3-8 0,0-3 0 16,0 3 0-16,2-5 8 15,1-6-96-15,-3 6-20 0,-3-8-4 0,3 2-1148 0</inkml:trace>
  <inkml:trace contextRef="#ctx0" brushRef="#br0" timeOffset="96609.18">13489 2670 403 0,'0'0'36'0,"0"0"-36"0,0 0 0 0,0 0 0 15,0 0 241-15,6-3 42 0,-6 3 8 0,0 0 1 16,0 0-124-16,0 0-26 0,3-5-5 0,-3 5-1 16,0 0-33-16,0 0-7 0,0 0-2 0,-3 8 0 15,-3 2 20-15,0 3 4 0,-3 1 1 0,0-1 0 16,-6 0-47-16,3 6-8 0,0-3-3 0,0 2 0 16,-3 1-18-16,6-1-4 0,-2 3-1 0,2-2 0 0,-3-3-21 15,6 0-4-15,0-3-1 0,3 0 0 16,3-5-12-16,3 0 0 0,-3-8 0 0,0 0 0 0,0 0 8 0,9 5-8 15,6-5 0-15,-1-8 9 0,7 3-9 0,0-8 0 16,0-1 0-16,0 1 0 16,0-8-18-16,2 5-9 0,-2 0-1 0,3 3-1 0,0-5 5 0,0 4 2 15,-3 1 0-15,-1-5 0 16,-5 10-5-16,3-3-1 0,-6 3 0 0,0 3 0 0,-3 2 28 0,0-2 0 16,-9 5 0-16,0 0 0 0,0 0 0 0,0 0 0 15,3 5 0-15,3 3 0 0,-6-3 22 0,0 9 3 16,-6-1 1-16,3 0 0 0,-6 0-5 0,3 6-1 15,-3-3 0-15,-3 2 0 0,3 3-8 0,0-5-1 16,0 5-1-16,3-7 0 0,0 4-10 0,3-5 12 0,0 1-12 16,3-6 12-16,0 2-12 0,3-2 0 15,3 0 0-15,0-3 8 16,3-2-55-16,3-3-11 0,0 0-2 0</inkml:trace>
  <inkml:trace contextRef="#ctx0" brushRef="#br0" timeOffset="97828.32">14051 2929 403 0,'0'0'36'0,"0"0"-36"0,0 0 0 0,0 0 0 0,0 0 291 0,0 0 51 0,0 0 10 0,0 0 3 15,0 0-181-15,0-5-36 0,0 5-7 0,3-3-2 16,0-2-53-16,3 5-10 0,0-11-2 0,0 8-1 16,0-4-15-16,3 1-4 0,0-2 0 0,0-2 0 15,0 2-24-15,0 3-4 0,3-9-2 0,-4 6 0 16,1-10-5-16,0 7-1 0,3 1 0 0,-3-4 0 15,-3 1 8-15,0 3 0 0,0-4 1 0,-3 6 0 16,0-10 3-16,-3 5 1 0,0-6 0 0,-3 6 0 16,0 0-10-16,-3-1-3 0,-3 7 0 0,0-7 0 15,-3 9 7-15,-3 0 1 0,-5 2 0 0,-1 3 0 16,-6 8 20-16,0-3 5 0,0 9 1 0,1-7 0 16,-1 7-16-16,6 4-3 0,-3-2-1 0,3 3 0 15,0-1-22-15,7 3 0 0,-1 3 0 0,3-3 0 0,0 3 0 16,6 3 0-16,0-9 0 0,3 6 0 0,3 0 12 0,0-11 0 15,6 5 1-15,3-4 0 0,3-6 6 0,3 2 1 16,3-2 0-16,-1-8 0 0,1 3-20 0,3-6 0 16,3-2 0-16,3-3 0 0,0 3 0 0,2-3 0 15,-2-6-12-15,0-4 12 0,0 5 0 0,-4-1 0 16,1-7 8-16,-3 3-8 0,0-1 0 0,-6 1 0 16,0 2 0-16,-3 3 0 0,0-1 0 0,-7 4 0 15,-2 2 0-15,0 3 0 0,-3-3 0 0,0 8 0 16,0 0 0-16,-3 0 0 0,-5 0 0 0,-1 0-11 15,-3 8 0-15,3-3 0 0,-3 3 11 0,0 2 11 16,-3 4-3-16,6 2 0 0,-6 2-8 0,6 1 0 16,-3-4 9-16,6 4-9 0,-2-1 0 0,5 1 0 15,0-6 0-15,3 0 0 0,3 1 0 0,0-1 0 16,2 0 0-16,7-8 0 0,-3 3 0 0,6-8 0 16,0 3 0-16,3-6 0 0,0 3 11 0,0-10-3 0,5 2 0 15,-2 0 0-15,3-5-8 0,0-1 0 0,0-4 0 16,0-1 0-16,-4 4 0 0,4-1-11 0,0 0 3 0,-3-3 0 15,0 6 8-15,-3 0 0 0,-1 0 0 0,-2-1-8 16,-3 1 8-16,0 0 0 0,-3 8 0 0,-3-3 0 16,0 2-15-16,-6 6 3 0,0 0 0 0,0 0 0 15,0 0 12-15,-6 6 16 0,-3-6-3 0,0 8-1 16,-3 2-12-16,0 3-18 0,-3 1 4 0,1-1 1 16,-1 8 22-16,3-2 5 0,0-6 1 0,0 5 0 15,3 3-15-15,0-2 0 0,6-3 0 0,-3 0 0 0,0 0 0 0,3-3 0 16,3 0 0-16,3-2 0 0,3-3 0 15,3 0 0-15,0-3 0 0,3 0 0 0,3-5 0 16,0 0 0-16,3-5 0 0,-1 5-10 0,4-8 10 16,0-3 0-16,-3-2 0 0,0 0 8 0,0 0-8 0,0-3 0 15,-1-3 0-15,1 1 8 0,0-1-23 16,3 3-4-16,-3-2-1 0,0-1 0 0,0 6 10 0,-1 0 2 16,-2 0 0-16,0-1 0 0,-3 4 8 0,0 2-8 15,-6 0 8-15,0 3-8 0,0 5 8 0,-3-6 0 16,-3 6 0-16,0 0-8 0,0 0 8 0,-6 11 8 15,0-6-8-15,-3 8 11 0,-3-2 13 0,0 2 4 16,3 3 0-16,0 0 0 0,-3 3-28 0,3-1 0 0,6 1 0 16,-2-4 0-16,-1 4 0 0,6-6 0 0,-3 6 0 15,6-11 0-15,0 2 0 0,0 1 0 16,-1-1 0-16,4-7 0 0,6 0 0 0,0 5 0 0,0-8 0 0,0 0 0 16,3-8 12-16,0 2-4 0,-3 1 0 0,3-3 0 31,0 0-30-31,2-2-6 0,4 2-2 0,-3-6 0 15,0 1-102-15,3 0-21 0,-3 0-4 0,-1 0-1 16,1-1-88-16,-3-2-18 0,12-13-3 0,-6 6-589 0</inkml:trace>
  <inkml:trace contextRef="#ctx0" brushRef="#br0" timeOffset="97989.1">15156 2791 2559 0,'-6'8'228'0,"0"6"-183"0,0-1-36 0,-3 5-9 0,0 1 63 15,-3-3 10-15,3 2 3 0,-3 1 0 16,3-1-26-16,0-2-5 0,3 0-1 0,0 0 0 0,3-3-25 0,0 0-6 15,3-2-1-15,0 2 0 0,3-5-4 0,0-3-8 16,3-2 11-16,3-3-11 0,0 0 0 0,3-3-9 16,0-2-1-16,3-3 0 15,-3-5-194-15,3 0-38 0,-1-3-8 0,1 0-2 0</inkml:trace>
  <inkml:trace contextRef="#ctx0" brushRef="#br0" timeOffset="98091.37">15352 2400 2098 0,'0'0'93'0,"0"0"19"0,0 0-89 0,0 0-23 16,0 0 0-16,0 0-617 15,0 0-128-15</inkml:trace>
  <inkml:trace contextRef="#ctx0" brushRef="#br0" timeOffset="98976.03">15414 2947 1796 0,'0'0'40'0,"6"0"8"0,3 0 1 0,-3-5 1 0,3 5-40 0,0 0-10 15,-3 0 0-15,3-5 0 0,-3 2 0 0,0 3 0 16,0-5 0-16,0-3 0 0,0 8 34 0,0-5 5 15,0-3 1-15,0 2 0 0,0-1 31 0,0 1 6 16,0-2 2-16,2-2 0 0,-2 2-39 0,0-5-8 16,3-1-2-16,-3 1 0 0,0 0-13 0,-3 0-2 15,6-1-1-15,-6 1 0 0,3-3-1 0,-3 0 0 0,0-2 0 0,-3 5 0 16,0-8-5-16,0 5-8 16,0 0 11-16,-6 3-11 0,3 7 15 0,-6-2-4 0,0-2-1 15,0 7 0-15,-3 3 18 0,-5 0 3 0,2 8 1 0,-6-3 0 16,-3 9 16-16,-3-1 3 0,0 3 1 15,4 2 0-15,-1 3-32 0,3 3-7 0,6-5-1 0,0 2 0 16,3-3-12-16,3 4 0 0,6-4 0 0,3 1 0 16,6-1 0-16,3-5 0 0,6 1 0 0,0-7 0 15,3 1 0-15,3-2-10 0,3-6 2 16,2 0 0-16,1-6-39 16,0 1-7-16,0-3-2 0,-3 0 0 0,-1-5-35 15,-2 0-7-15,0 0-2 0,-3 2 0 0,0 3 25 0,-3-5 5 0,-3 5 1 16,-7 3 0-16,1-6 69 0,-3 8 0 0,-3 3 8 0,0 0 0 15,-9 0 52-15,-2 3 11 0,-4 8 1 0,3 2 1 0,-6 0 37 0,0 6 7 16,-3-1 2-16,0 3 0 0,1 6-44 0,-4-1-9 16,3-2-2-16,-6 10 0 0,3-2-46 0,0 8-10 15,4 0-8-15,-1-1 12 0,0 6-12 0,0 0 0 16,3 3 0-16,3 2 0 0,3-5 0 0,4 0 0 16,-4 3 0-16,0-9 0 0,3 6 0 0,0 0 0 15,0-5 0-15,-3 5 0 0,3-5 0 0,-3-6 0 16,3-2 0-16,-3 0 0 0,0-3 0 0,1-3 0 15,-1-2 0-15,-3 0 0 0,0-3 0 0,0 0 0 16,-3-2 0-16,0-1 0 0,-3-5 0 0,1-7 8 16,-1 2-8-16,0-6 0 0,0-2 17 0,3-2-1 15,6-9-1-15,0-2 0 0,-2-3-7 0,2-3-8 16,3-7 11-16,3-9-11 0,0-2 24 0,6-2-3 16,3-1 0-16,3-5 0 0,0 5-2 0,3-5-1 0,3 6 0 15,-1-1 0-15,7 8-6 0,3-7-2 16,0 7 0-16,6-5 0 0,0 2-10 0,-1 1 0 0,1 2 0 15,6-5 0-15,3 3 0 0,5-1 0 0,1 4 0 0,9-6 0 16,-1 2 0-16,4-2 0 0,-4 3-12 0,1 2 12 31,-3-8-153-31,2 3-23 0,1 3-5 0,-1-6-1 0</inkml:trace>
  <inkml:trace contextRef="#ctx0" brushRef="#br0" timeOffset="99865.32">16278 2376 1670 0,'0'0'148'0,"0"0"-118"16,-3-3-30-16,3 3 0 0,0 0 160 0,0 0 27 15,0 0 5-15,0 0 0 0,0 0-116 0,0 0-24 16,9-5-5-16,0 5-1 0,5 0-21 0,1 0-4 16,6 0-1-16,-3 0 0 0,3 0-20 0,0-8 0 15,0 8 0-15,-4-5 0 0,4 0 30 0,0 2 2 16,-6-2 0-16,3-3 0 0,-3-3-32 0,0 3 0 15,-1 0 0-15,-2 3 0 0,0-8 0 0,-3 2-15 16,-3 3 2-16,-3 0 0 0,-3-5 13 0,-3 0 10 16,0 0-2-16,-6-1 0 0,0-2 4 0,-3 8 1 15,1-5 0-15,-4 0 0 0,-3 5-13 0,0 8 9 16,-9 0-9-16,-6 0 8 0,-5 8 36 0,-4 5 6 0,-3 0 2 16,1 6 0-16,-4 7-20 0,3 1-3 15,4 7-1-15,-1 3 0 0,-3 8-20 0,7-5-8 0,-4 5 0 16,6 3 0-16,4-3 0 0,2 2 0 0,9-2 0 0,0 0 0 15,3-5 0-15,9 0 0 0,6-3 0 0,3-3 0 16,3-5 17-16,6-2-2 0,0-6-1 16,6-3 0-16,3-5 3 0,3 1 1 0,6-12 0 0,-4 1 0 15,1-3-18-15,0-3 0 0,0 1 0 16,0-12 0-16,0 1-10 0,-4 0-6 0,1 0 0 0,0-3-1 16,-3 0 1-16,-3 3 0 0,-3 2 0 0,0 3 0 15,-6 3 16-15,-1 2 16 0,1-2-4 0,-6 5 0 16,0 0-12-16,0 0 0 0,0 0 0 0,-6 5 0 15,1 9 21-15,-1-6-1 0,3 2-1 0,0-2 0 16,3 5-19-16,0-5-16 0,0 3 4 0,3-3 0 0,3 5 20 0,2-8 4 16,1 3 0-16,3-3 1 0,0-5-13 0,3 3 0 15,3-3 0-15,0 0 0 0,0-3 0 0,3-2 0 16,-1-3 0-16,1 3 0 0,0-8 0 0,-3 5 0 16,3-5 0-16,-6-1 0 0,2 1 0 0,-5 3 0 15,6-9 0-15,-6 3 0 0,0 0 0 0,0 0 0 16,0-2 0-16,-3 5 0 0,-3-1 0 0,0-4 0 15,0 10 0-15,-6-5 0 0,-3 2 0 0,0 8 0 16,-3-2 0-16,-3 5 0 0,-3 5 0 0,-3-2 0 16,-3 8 0-16,0 2 0 0,-6 5 0 0,1-2 14 15,-1 3-4-15,0-1-1 0,0 9-9 0,6-9 0 16,3 4 0-16,1 1 8 0,5-2-8 0,3 1 0 16,3-4 0-16,3 1 8 0,6-6-8 0,3 0 0 15,0 0 0-15,2-5 8 0,7-2-8 0,0-1 0 16,0-5 0-16,6 0 8 0,-3-5-8 0,3-1-11 0,-1-2 3 0,1 0 0 31,3-5-50-31,0-5-10 0,-1 4-1 0,4-4-1 16,0-6-30-16,-3 3-5 0,-6 2-2 0,2 4 0 0,4-4 42 15,-6 6 8-15,-6 0 1 0,-3 2 1 0,0 3 45 0,-6 3 10 0,0-3 0 0,-6 8 0 16,0 0 78-16,-9 5 15 0,0-2 3 0,0 2 1 16,-3 3-26-16,-3 3-6 0,9 7-1 0,-6-5 0 15,-3 9-30-15,0-4-6 0,4 1-2 0,2 2 0 16,0-3-17-16,0-2-9 0,6 0 10 0,3-3-10 15,6-2 0-15,0-1 0 0,-3-4 0 0,9-4 0 0,8-2 0 16,-2-2 0-16,-6-1 0 0,0-5 9 16,6 0-110-1,0-5-23-15,6 0-4 0,-1-1 0 0,-5-4-121 0,3-3-24 0,18-24-5 16,-12 13-1-16</inkml:trace>
  <inkml:trace contextRef="#ctx0" brushRef="#br0" timeOffset="100278">17480 2066 2602 0,'-3'0'57'0,"3"0"12"0,0 0 3 0,0 0 1 0,-9 0-58 0,3 8-15 15,0-8 0-15,0 6 0 0,1 2 80 0,-4 0 12 16,0 2 4-16,0 9 0 0,0-4-52 0,-3 9-9 16,-6 3-3-16,-3-1 0 0,3 1 7 0,-5 12 1 0,-7 1 0 0,6 10 0 15,6-2-31-15,-6 2-9 0,-3 3 0 0,1-8 0 16,2 8 8-16,3-5-8 0,3-3 0 15,0 0 0-15,3-6 0 0,7 1 0 0,-4-3 0 16,6-5 0 0,-3-6-40-16,3-5-8 0,0-2-1 0,3-3-1 15,3-3-48-15,-6-2-10 0,3-6-1 0,3-5-1 16,0 0-133-16,-6 0-26 0,3-5-6 0,-3-3-1 0,3-3 101 16,-3 3 20-16,0-10 4 0,0 2 1 15,0 0 78-15,0 0 16 0,0-10 4 0,3 7 0 0,-3 1 83 0,0-1 17 0,3 3 3 0,0 0 1 16,-2 6 169-16,2 4 35 0,-3-4 6 0,3 7 2 15,-3-5-58-15,3 3-11 0,3 5-3 0,0 0 0 16,0 0-99-16,0 0-20 0,0 0-4 0,9 0-1 0,0-5-40 16,5 5-9-16,1-8-2 0,3 8 0 0,3-6-17 0,6 1 0 15,0 2 8-15,2-2-8 0,-5 0 28 0,6 2 1 16,-6-2 1-16,3-6 0 16,-7 9-47-16,4-6-10 0,-3 2-1 0,-3 1-1 15,-3 0-175-15,-3 2-36 0</inkml:trace>
  <inkml:trace contextRef="#ctx0" brushRef="#br0" timeOffset="100408.67">16974 2426 1785 0,'-3'0'159'16,"-3"-5"-127"-16,6 5-32 0,0 0 0 15,0 0-94-15,0 0-25 0,0 0-5 0,0 0 0 0</inkml:trace>
  <inkml:trace contextRef="#ctx0" brushRef="#br0" timeOffset="100760.56">17343 3170 2631 0,'-3'0'58'0,"3"0"12"0,0 0 2 0,0 8 2 0,3 2-59 0,0 3-15 16,0 3 0-16,-6 8 0 0,0-5 0 0,-3 4-10 16,-3 7 2-16,-2-1 0 0,-1-3 8 0,-3 3 0 15,-6-2 0-15,3-1 0 0,3 1 0 0,-3 4 0 16,0-4 0-16,-2-1 0 16,-1-5-101-16,6 6-19 0,3-3-3 0,-3-6-1 0</inkml:trace>
  <inkml:trace contextRef="#ctx0" brushRef="#br0" timeOffset="101598.69">18099 2995 1796 0,'0'0'80'0,"0"0"16"0,0 0-77 0,0 0-19 16,-9 5 0-16,9-5 0 0,0 0 71 0,0 0 10 16,0 0 3-16,0 0 0 0,0 0-9 0,0 0-2 15,0 0 0-15,6 0 0 0,0-8-21 0,0 3-4 16,6-3 0-16,-3 3-1 0,3-3-28 0,3 3-6 16,-3-9-1-16,0 1 0 0,0 8-3 0,3-8-1 15,-4-6 0-15,1 3 0 0,0 3-8 0,-3 3 0 16,0-12 0-16,-6 9 0 0,3-5 34 0,-3 4 5 15,-3-7 1-15,-3 3 0 0,0-1-20 0,-3 1-3 0,-6-1-1 16,0 3 0-16,-3 3-3 0,-2 0-1 0,-4 0 0 0,0 7 0 16,-6 6 23-16,0 0 4 0,-2 6 1 0,-1 1 0 15,0 7-15-15,0-1-2 0,3 5-1 0,1 4 0 16,2 1-22-16,0 4 0 0,0 5 0 0,3 2 0 16,1-2 23-16,2 0 6 0,3 2 2 0,6-8 0 15,3 1-31-15,6-3 0 0,3 2 0 0,3-7 0 16,6-3 0-16,3-3 0 0,0-3 0 0,5-2 0 15,-2-2 13-15,6 2-3 0,0-8-1 0,3-8 0 16,-1 2-9-16,7-7 0 0,0 0 0 0,3-6 0 16,-1-2 0-16,1 3 0 0,0-9 0 0,-1-5 0 15,-2 1 0-15,-3-1 0 0,3-2 0 0,-1-1 0 16,1-5 0-16,0 3 0 0,6-8 0 0,-1-2 0 0,-5-6 0 16,3-3 0-16,3-2 0 0,-1-3 0 0,-2 3 0 15,0-3-11-15,-1 6 3 0,-2-1 0 16,0 6-20-16,-3 0-3 0,-4 7-1 15,-5 6 0-15,-3 11 32 0,-3-1 0 0,-3 6 0 0,-3 8 0 0,-3 0 20 0,-6 7 9 16,0 6 3-16,0 0 0 0,-9 0-32 0,-3 14 0 16,-3-1 0-16,0 5 0 0,-3 9 0 0,-3 2 0 15,1 8 0-15,-4-5 0 0,0 7 12 0,-6 1-3 16,-5 5-1-16,-1 8 0 0,0 5 4 0,-3 0 1 16,-2 1 0-16,2-4 0 0,0 3-13 0,7 6 0 15,2-11 0-15,3 5 0 0,3-5 8 0,6-3-8 16,3-10 0-16,4-1 0 0,5-7 11 0,0-5-11 15,6-1 12-15,6-10-12 0,0 0 0 0,3-3 0 16,2-5 0-16,7-8-12 16,0 0-96-16,9 0-20 0,3-8-3 0,2-5-757 15,-2 0-151-15</inkml:trace>
  <inkml:trace contextRef="#ctx0" brushRef="#br0" timeOffset="101763.25">18820 2773 2307 0,'0'0'51'0,"-3"5"10"0,-3 0 3 0,-3 3 0 0,0 0-51 0,0 3-13 0,-3 2 0 0,0 0 0 15,-3 3 94-15,-3 3 16 0,4-1 3 0,-1 1 1 16,0 2-75-16,3-3-15 0,0-4-4 0,3 2 0 16,3-3-12-16,0 0-8 0,3-2 8 0,3 2-8 15,3-8 0-15,3 3 0 0,3-3 0 0,0-5 0 32,3 0-60-32,0 0-16 0,6-5-3 0,-4-3-704 0,-2-2-141 0</inkml:trace>
  <inkml:trace contextRef="#ctx0" brushRef="#br0" timeOffset="101920.72">18939 2524 864 0,'-3'-10'76'0,"0"7"-60"16,-3-2-16-16,0 2 0 0,0 3 267 0,0 0 50 15,0 3 11-15,0 2 1 0,-3-5-218 0,3 5-44 16,0 3-9-16,0-3-2 0,0 3-44 0,0 0-12 16,3 3 0-16,3-3 0 0,0 2 0 0,-3 4 0 15,6-1 0-15,0 0 0 16,3 0-116-16,0-5-29 0,6 13-6 0,3-5-1 0</inkml:trace>
  <inkml:trace contextRef="#ctx0" brushRef="#br0" timeOffset="102215.93">19040 2895 1792 0,'0'0'40'0,"3"7"8"0,-6-7 1 0,3 3 1 0,0 0-40 0,0-3-10 0,0 0 0 0,0 0 0 15,0 0 105-15,0 0 19 0,9-6 4 0,0-1 1 16,-3 1-45-16,6-7-10 0,-3 2-2 0,0 4 0 15,-1-1-38-15,1-6-8 0,-3 1-2 0,0 0 0 16,0 2 26-16,0-2 5 0,-3 5 1 0,0-5 0 16,0 0-29-16,-3 7-6 0,0-2-1 0,-3 3 0 15,0-3 10-15,-6 8 2 0,0 0 0 0,-3 0 0 16,-2 8-7-16,-4-3-1 0,0 3 0 0,0 6 0 16,0-4 4-16,0 3 0 0,0 3 0 0,1 3 0 15,5 7-16-15,-3-7-4 0,3 2 0 0,6 0 0 16,0 3-8-16,3-6 0 0,3-2 0 0,3 3 0 15,6-1 0-15,0-4 0 0,0-1 0 0,3 0 0 0,2-2 0 0,4-1 0 16,0 1 0-16,0-6 0 16,6 3-148-16,0-5-32 0,-3-3-7 0,-1 2-1 0</inkml:trace>
  <inkml:trace contextRef="#ctx0" brushRef="#br0" timeOffset="103177.79">19644 3027 1814 0,'0'0'40'0,"0"0"8"0,0 0 1 0,-3-5 3 0,3 2-42 0,-3-2-10 0,6-6 0 0,-3 8 0 16,0-7 64-16,0 2 12 0,3 0 1 0,3-3 1 15,-3 1-14-15,3-1-2 0,0-2-1 0,0 0 0 16,3-1-5-16,0-4-2 0,3 2 0 0,0 0 0 15,0 0-26-15,2 3-4 0,7-5-2 0,3-1 0 16,0 3-22-16,3 6 8 0,-3-9-8 0,-1 6 0 16,1 0 32-16,0-1 1 0,0 6 1 0,-6 1 0 15,-1 1-34-15,-2 1 0 0,-3 2 0 0,0 3 0 16,-3 3 16-16,-3 2-3 0,-6-5-1 0,3 8 0 16,0 3-2-16,-3 2-1 0,-6 0 0 0,0 3 0 15,-3 3 8-15,0-6 2 0,-6 5 0 0,0 1 0 0,-2 2 4 0,-1-2 1 16,0 7 0-16,0-7 0 0,0 7-11 0,0-10-1 15,6 2-1-15,3 1 0 0,1-6-2 16,5 0 0-16,-3-5 0 0,6 3 0 0,0-3-9 0,6-3 0 16,3-5 0-16,5 0 0 0,-2-5 0 0,3 0 0 15,6-3 8-15,3-3-8 0,0 0 10 0,2-2-10 16,-2-5 12-16,0 4-12 0,0-4 8 0,0-3-8 16,2-3 0-16,-2 3 0 0,3 2 0 0,0-2 0 15,-3 3-12-15,2-6 3 0,1 3 9 0,-3 7 0 16,-3-4 0-16,-3 10 0 0,-6-5 0 0,0 7 0 15,-1 1 0-15,-2 2 0 0,-3 3 0 0,-3 3-10 16,-3-3 10-16,0 11 0 0,0-6 0 0,-3 8-8 16,-3 3 8-16,-3 3 0 0,1-6 0 0,-1 5 0 15,-6 4 0-15,3 1 0 0,-6-1 8 0,6 1-8 16,0 1 11-16,6 0-11 0,-3-6 12 0,6-2-12 16,-3 0 12-16,6-3-12 0,6 1 8 0,-3-1-8 0,3-5 0 0,3-3 0 15,3-2 0-15,3-6 0 0,3 3-13 0,3-5 5 16,-4-3-162-1,4 3-32-15,6-9-6 0</inkml:trace>
  <inkml:trace contextRef="#ctx0" brushRef="#br0" timeOffset="103348.33">20740 2733 1843 0,'-3'5'164'16,"-3"3"-132"-16,0-2-32 0,-3 2 0 0,0 0 165 15,-3 2 27-15,0 3 4 0,0 3 2 16,0 3-96-16,-3 5-19 0,3-9-4 0,1 4-1 0,-1-1-38 0,3 1-7 15,0 2-1-15,6-8-1 0,-3 6-31 0,6-6 0 16,0-5 0-16,3 3 0 16,3-3-59-16,0-3-17 0,-6-5-4 0,12 0-745 15,0 0-149-15</inkml:trace>
  <inkml:trace contextRef="#ctx0" brushRef="#br0" timeOffset="103488">20871 2418 2016 0,'-9'-13'89'0,"3"8"19"0,-3 5-87 0,6 0-21 16,0-6 0-16,0 6 0 0,-3 0 58 0,6 0 7 0,0 6 2 0,0-1 0 31,-3 3-106-31,6-5-21 0,0 7-4 0</inkml:trace>
  <inkml:trace contextRef="#ctx0" brushRef="#br0" timeOffset="103861.17">21031 2850 2556 0,'0'0'56'0,"0"0"12"0,0 0 3 15,0 0 0-15,6-6-57 0,0-2-14 0,3 3 0 0,0-8 0 0,3 2 23 0,0 1 1 16,0-1 1-16,3 3 0 0,0-5-5 0,-1 0 0 15,1 2-1-15,-3-2 0 0,0 5 11 0,-3-5 2 16,0-1 1-16,-6 1 0 0,0 3 4 0,-3 2 1 16,-3 0 0-16,-3 2 0 0,-9-1 15 0,0 7 3 15,0 0 1-15,-3 2 0 0,-2 3-25 0,-4 3-6 16,0 6-1-16,-6 2 0 0,0-1 19 16,-2 4 3-16,-1-1 1 0,3 9 0 0,3-1-30 0,1 1-6 15,5-1 0-15,3 1-1 0,0 4-11 0,6-4 0 16,0-3 0-16,6 2 0 0,6-5 0 0,0 1 0 15,9-4 0-15,3 1 0 0,0-6 0 0,3 0 0 16,6-8 0-16,3-2 0 0,2 2 0 0,1-10-16 16,3 0 4-16,-3 2 1 15,3-10-100-15,-1 2-20 0,1 1-4 0,3-6-801 0,2 0-161 0</inkml:trace>
  <inkml:trace contextRef="#ctx0" brushRef="#br0" timeOffset="104416.39">21764 2291 2484 0,'-12'-2'110'0,"9"4"22"0,-3 1-105 0,-3-3-27 0,3 0 0 0,3 0 0 16,-3 0 56-16,3 0 7 0,3 0 1 0,0 0 0 16,0 0-9-16,0 0-2 0,9 3 0 0,3 2 0 15,3-10-26-15,2 5-6 0,1-3-1 0,0 0 0 16,3 1-20-16,-3-4 0 0,3-2 0 0,-3 3 0 15,-1-3 8-15,1-2-8 0,0 2 8 0,3 0-8 0,-6-5 0 0,3-1 0 16,0 4 0-16,-4-4 0 0,1 1 0 0,-3 0 0 16,0-6 0-16,-3 4 0 0,0-4 0 0,-6 1 0 15,-3-4 0-15,-3 9 0 0,-3-5 0 0,-3 10-8 16,-6-3 8-16,-3 8 0 0,-2 3 0 0,-4 3 0 16,-3 8 0-16,-6-3 11 0,-8 5 7 0,-10 5 2 15,0 9 0-15,1-1 0 0,2 1-3 0,6 7 0 16,-2 9 0-16,-1-1 0 0,-5 13-9 0,-1 1-8 15,6 2 12-15,4 0-12 0,2 1 10 16,9-1-10-16,3-5 8 0,12-6-8 0,4 4 0 0,5-6 0 16,6-11 0-16,6-5 0 15,5-5-45-15,4 0-2 0,9-11 0 0,3-8 0 16,6 3-13-16,-1-8-4 0,-2-5 0 0,-3-3 0 16,3-5-46-16,0-6-10 0,-4 1-1 0,-2-3-1 15,3 2 58-15,-6 3 11 0,0-2 2 0,-4 7 1 0,-5 0 73 16,0 6 14-16,-3-3 3 0,-3 3 1 0,-6 5 45 0,0 0 9 0,0 0 1 0,-6 13 1 15,-6 0-1-15,3 6-1 0,0 2 0 0,-2-2 0 16,2-1-63-16,3 3-12 0,0-2-2 0,3 2-1 16,3-8-17-16,0 6 10 0,3-6-10 0,3 0 8 15,3-5-8-15,5 3 0 0,-2-3 0 0,6-3 8 16,0-5-22-16,3-5-5 0,0-1-1 0,6-2 0 16,-4-2-35-16,1-3-7 0,0-3-2 15,-3 2 0-15,0-4-8 0,-1-9-1 0,1 4-1 16,0-6 0-16,0 2-64 0,3-5-13 0,3-7-2 0</inkml:trace>
  <inkml:trace contextRef="#ctx0" brushRef="#br0" timeOffset="104770.85">22472 1982 2948 0,'0'0'65'0,"-6"8"14"0,-6-3 2 0,3 0 1 0,-6 6-66 0,-3-1-16 16,-2 9 0-16,-4 2 0 0,0-2 28 0,-3 7 1 15,0 6 1-15,1 2 0 0,-1-2 10 0,0 8 3 16,-3 7 0-16,3 9 0 0,-2-3-11 0,2 5-3 15,0-2 0-15,6-1 0 0,-3 3-17 0,7-2-4 16,-1 2-8-16,6-5 12 0,0-3-12 0,3-5 0 16,3-5 0-16,3-8 0 15,0-6-37-15,0 1-7 0,0-6-2 0,3-5 0 16,-3-3-38-16,3-3-8 0,-3-4-2 0,3-1 0 16,0-5-48-16,0 0-10 0,-3-8-1 0,3-5-1 15,0 0 80-15,0-3 16 0,-3 0 3 0,3-11 1 0,0-2 38 0,0 0 16 0,3-3-12 0,0-2 12 16,0 2 0-16,-3 1 21 0,3 4-2 0,-3 3-1 15,0 8 117-15,0-2 23 0,0 5 5 0,0-1 1 16,0 4-31-16,3-1-5 0,-3 6-2 16,3 0 0-16,0-3-77 0,0 2-15 0,3 1-3 0,3 3-1 15,3-4-19-15,6-2-11 0,0 8 12 0,5-5-12 16,10-3 9-16,-3 5-9 0,0 1 0 0,2 2 9 16,4 0-9-16,-3-5 0 0,-3 2-10 0,2 3-970 15,-5 0-193-15</inkml:trace>
  <inkml:trace contextRef="#ctx0" brushRef="#br0" timeOffset="106149.88">1678 4323 345 0,'0'0'31'0,"0"0"-31"0,0 3 0 0,0 2 0 16,0-5 292-16,-6 0 53 0,6 6 11 0,-3-4 1 0,0 3-227 0,3-2-46 16,0-3-8-16,0 0-3 15,0 3-23-15,0-3-5 0,0 0-1 0,0 0 0 0,0 0-17 0,0 0-4 16,12 0-1-16,-3-3 0 0,2 0 9 0,1-4 1 16,-3 1 1-16,9-7 0 31,-6 2-10-31,-3-15-3 15,-6-14 0-15,-3 6 0 0,-12 5 24 0,0 13 4 16,-3-3 0-16,0 11 1 0,-2 1-27 0,-7 7-6 16,-3 2 0-16,3 6-1 0,-3 8 23 0,4 5 5 15,-7-5 1-15,3 8 0 0,3 0-28 0,-3 2-4 16,4-2-2-16,2 5 0 0,0-3-2 0,12-7 0 16,-9 5 0-16,15-3 0 0,-3 0-8 0,12-2 0 15,-3-3 0-15,6-3-11 0,3-3 11 0,6-2 0 16,3-2 0-16,2-6 0 0,4 0 9 0,3-8-9 15,9-3 12-15,-7-2-12 0,1 0 9 0,6-1-9 16,0-4 0-16,-7 2 9 0,1 0-9 0,-3 0 0 16,-3 3 0-16,-7 2 0 0,-5 3 0 0,0-2 0 0,-6 7 0 0,-6-2 0 15,-3 5 0-15,0 0 0 0,-9 5 0 0,0 8 0 16,-6-5 0-16,-5 11 0 0,-4-6 0 0,0 6 0 16,3 2 0-16,-6 0 10 0,6 3 1 0,1 0 0 15,5-3 15-15,-6 5 3 0,3 1 1 0,6-1 0 16,-3 6-22-16,3-6-8 0,3 1 0 0,1 5 0 15,5-6 0-15,0 1 0 0,-3 4 0 0,6-4 0 0,-3-1 0 16,3 1 0-16,3 4 0 0,3-2 0 16,-12 1 0-16,6-1 0 0,6 0-11 0,-6 0 11 0,0 0 0 0,0 0 0 15,0-2 0-15,0-1 12 0,0-2-12 16,-9-3 0-16,3 0 0 0,0-2 0 0,-3-1 0 16,-6 1 12-16,0-1 0 0,-3-5 0 0,0 3-12 15,3-2 0-15,-11-4 0 0,5-2 0 0,-9 3 0 16,6-3 0-16,-6-8 12 0,4 2-4 0,5-2 8 15,0-2 0-15,-3-6 1 0,3 0 0 0,1-5-2 0,5-3-1 16,0-3 0-16,6-2 0 0,3-11 4 0,3 0 1 16,3-2 0-16,9-8 0 0,0 5-28 0,6-3-6 15,2-2-1-15,10 2 0 0,-3 0 16 0,9 3 0 16,3 0 0-16,-4 3 0 0,7-1-8 0,-3 1 8 16,2-3 0-16,1 3-9 15,3 2-98-15,-1 5-19 0,-5 1-4 0,0-1-1118 0</inkml:trace>
  <inkml:trace contextRef="#ctx0" brushRef="#br0" timeOffset="106513.39">2142 4339 1821 0,'0'0'80'0,"0"0"18"0,-6 5-78 0,3-2-20 0,3-3 0 0,0 0 0 15,0 0 62-15,-6 3 9 0,6-3 1 0,0 0 1 16,0 0-14-16,0 0-3 0,0 0-1 0,0 0 0 15,6-3-26-15,3 0-5 0,-6-4 0 0,9 1-1 16,-3-2-3-16,0 3-1 0,9-6 0 0,-6 1 0 16,5-1-10-16,-5-2-1 0,9 2-8 0,-9-2 12 15,6 0-12-15,-9 0 9 0,3 0-9 0,-3-1 8 0,-3 6-8 0,-3-5 10 16,-3 5-10-16,-3 3 10 0,-3-6-2 0,-3 9 0 16,-3-4 0-16,-6 4 0 0,-3 2-8 0,0 0 0 15,-6 8 0-15,4-3 0 0,-4 6 11 0,3-1 0 16,-3 6 0-16,3 3 0 0,-2-1 21 0,5 3 5 15,6-2 1-15,-3-1 0 0,6 1-13 0,-3-3-2 16,9 0-1-16,0-1 0 0,3 4-22 0,3-8 9 16,3 2-9-16,3 0 0 0,0-5 8 0,3 5-8 15,3-10 0-15,6 2 0 0,9 0 0 0,-6-5 8 16,8-5-8-16,1 0 0 16,3-3-107-16,-3 0-28 0,2-3-5 0,1-2-963 0</inkml:trace>
  <inkml:trace contextRef="#ctx0" brushRef="#br0" timeOffset="106863.07">2508 4252 1036 0,'-12'10'92'0,"3"-4"-73"0,9 4-19 0,-9 1 0 15,3 5 152-15,3-3 26 0,0-5 6 0,3 3 0 16,-6-1-104-16,12 1-22 0,-6-3-4 0,6-3-1 16,3 0-25-16,6-2-6 0,-3-6-1 0,-3 3 0 15,12-2-4-15,-9-1-1 0,6-8 0 0,-3 3 0 16,5 0-16-16,-2-5 0 0,0 0 0 0,3 2 0 15,-6-4 13-15,3 1-4 0,0 1-1 0,-7-3 0 16,-2 3-8-16,3 0 0 0,-3 0 0 0,0 2 0 16,-9 0 0-16,0-2 8 0,3 3-8 0,-6-1 0 0,-6 6 8 15,0-9-8-15,0 7 8 0,0 1-8 0,-5 1 30 16,2 2 1-16,-6 3 0 0,-3 3 0 16,3 2 14-16,0 1 3 0,-6 1 1 0,4 7 0 0,-7-1 5 15,3 5 1-15,3 1 0 0,0 2 0 0,0 0-13 0,1 3-2 16,-1-3-1-16,6 3 0 0,0-3-31 15,0-2-8-15,6 5 0 0,3-6 0 0,0 1 0 0,3-1 0 16,3-5 0-16,3 3-8 0,6-3 8 0,-3-2 14 16,6-3-3-16,0 3-1 15,6-11-93-15,3 0-18 0,0 0-4 0,8-8-642 16,-5 0-128-16</inkml:trace>
  <inkml:trace contextRef="#ctx0" brushRef="#br0" timeOffset="107208.68">2731 4326 1605 0,'-12'8'71'0,"4"-3"15"0,-4 3-69 0,-6 3-17 0,-3 2 0 0,0 3 0 15,-6 2 136-15,6 6 24 16,-2-5 5-16,2 7 1 0,0 1-63 0,3-1-13 16,-3 3-2-16,0 3-1 0,4 5-59 0,5-5-12 0,-6-1-3 0,6 4 0 15,0-1-13-15,3 3 0 16,3-5 0-16,-3 2 0 0,3 1 8 0,0 2-8 0,3 0 0 16,-3 3 9-16,0-3-9 0,6 5 0 0,-6-13 0 0,3 3 0 15,-2-3 0-15,2-3 0 0,-3 1 0 16,0-6 0-16,-3 0 0 0,0 3 0 0,-3-8 0 15,-3 2 0-15,0-2 0 0,-3-3 0 0,-3 1 0 0,4-6 0 16,-4 5 36-16,0-10 1 0,0-1 1 0,0-2 0 16,0-5 5-16,4-3 1 0,-4 3 0 15,6-11 0-15,-3 3-8 0,6-3-2 0,-6-3 0 0,9-2 0 16,0-8-16-16,3 0-3 0,6-3-1 0,0 0 0 0,0-2-14 16,6-1 0-16,0 1 0 0,9 5 0 15,3-5 0-15,0 2 0 0,3 5-8 0,3-2 8 16,5 3 0-16,-2-1 0 0,6 1 0 0,0-1 0 0,2 6 0 15,1-8-12-15,0 5 12 0,-7-2-13 16,4 2-151-16,0 0-31 0,3 3-5 16,-1 0-2-16</inkml:trace>
  <inkml:trace contextRef="#ctx0" brushRef="#br0" timeOffset="107519.68">2898 4350 2156 0,'0'0'48'0,"0"0"9"0,0 0 3 0,0 0 0 0,0 0-48 0,0 0-12 16,0 0 0-16,0 0 0 0,6 2 39 0,3 4 5 16,-6-12 2-16,6 4 0 0,3-4-27 0,3-1-6 0,0 1-1 0,2-7 0 15,1 0 17-15,3-3 3 0,-9 3 1 0,6-3 0 16,3 3-25-16,-9-6-8 0,2 3 0 0,1 0 0 16,-6 0 0-16,-3 3 0 0,3 0 0 0,-3 0 0 15,-6 2 0-15,-6-2 0 0,3 0 0 0,-3 2 0 16,-6 3 10-16,0 3-2 0,1 2 0 0,-7 3 0 15,0 6-8-15,-6 1 0 0,3 4 0 0,-9 10 0 16,10-2 43-16,-10 7 9 0,9 3 3 0,-6-2 0 16,6 2-27-16,0 0-4 0,10-3-2 0,-1-2 0 15,3 3-10-15,9-3-3 0,-6-3 0 0,12-3 0 16,3 3-9-16,-3-7 0 0,8-6 9 0,7-3-9 16,0-3-22-16,3-2-9 15,12-7-1-15,-4-1-788 0,1-6-156 0</inkml:trace>
  <inkml:trace contextRef="#ctx0" brushRef="#br0" timeOffset="107998.17">3773 3527 1969 0,'0'-5'43'0,"0"-1"9"0,0-2 1 0,0 3 3 0,0-3-44 0,3 6-12 15,0-1 0-15,-3 3 0 0,0-8 73 0,0 8 13 16,0 0 2-16,0 0 1 0,0 0-12 0,-6 8-2 15,-3-3-1-15,0 8 0 0,0 3-17 0,-8 3-3 0,2 2-1 16,-12 5 0-16,3 4 3 0,-6 4 0 0,0 3 0 0,-2 8 0 16,2 3-41-16,-6-3-15 0,7-3 11 0,2 5-11 15,0-4 16-15,3-1-2 0,3 0-1 16,0-2 0-16,7 0-5 0,-1-3-8 0,6-11 11 16,0-2-11-16,0 0 0 0,6-5 0 0,3-1 0 15,0-10 0-15,3 0 13 0,-3-8-4 0,9 3-1 0,3-6 0 16,6 0-8-16,-4-7 0 0,7-4 0 0,3 1 0 15,6-3 0-15,-3 3 0 0,-1 0 0 0,4-6 0 16,-6 9-28-16,6-1-2 16,-3 6 0-16,-4-3 0 0,4 3-27 0,-6 5-6 0,-6 0-1 15,3 0 0-15,-6 2 26 0,-3 4 5 0,-3 4 1 0,0 1 0 16,-4-1 22-16,-2 1 10 0,0 2-8 0,-2 3 8 0,-4 3 0 16,0-4 0-16,-3 1 9 0,0 0-9 0,-3 0 37 15,0 0 1-15,0 2 0 0,-9-4 0 0,3-1-11 0,0 0-3 16,4-2 0-16,-7 2 0 0,0-5 11 0,-6 0 1 15,3 0 1-15,1-3 0 0,-1 0-13 0,0-5-2 16,0 3-1-16,0-3 0 0,3-3-12 0,4-2-9 16,-1 2 12-16,3-2-12 0,3-5 0 0,3-1 0 15,-6 0 0-15,9-2 0 16,0 0-68-16,6 0-15 0,0-6-2 0,6 3-1187 16</inkml:trace>
  <inkml:trace contextRef="#ctx0" brushRef="#br0" timeOffset="108858.28">3976 4199 1443 0,'0'0'32'0,"0"0"6"0,0 0 2 0,0 0 0 16,0 0-32-16,-6-3-8 0,6 3 0 0,-3-2 0 0,-9 2 96 0,12 0 18 16,-3 2 3-16,-3 1 1 0,0 0-2 0,6-3-1 15,-3 5 0-15,3-5 0 0,-3 5-41 0,3-5-8 16,6 8-2-16,0-5 0 0,0-1-39 0,0 1-8 16,3-6-1-16,0 1-1 0,2-1-4 0,4-5-1 15,0 3 0-15,0-8 0 0,6 2-10 0,-3 3 0 16,0-5 0-16,0 2 0 0,-4 1 28 0,1-3 3 15,-3-1 1-15,0 4 0 0,-3-4-32 0,-3 4 0 16,-3-1 0-16,0 1 0 0,-3 2 0 0,-6 0 0 16,3 3 0-16,-9-1 0 0,0 4 0 0,-3 2 0 15,-6 2 0-15,-2 6 0 0,2 3 0 0,-6 2 0 16,3 3 0-16,-3 2 0 0,4 1 28 0,-4 5-1 16,3 2 0-16,3-2 0 0,0 5-19 0,12-2-8 0,-5-1 0 15,8-7 8-15,0 7 10 0,3-10 2 0,6 2 0 16,3 1 0-16,3-11-5 0,2 0-1 0,10-3 0 0,3-2 0 15,3-6-14-15,3-2 0 0,5-6 0 0,4 1 0 16,0-4 0-16,-1-1 14 0,-2-1-4 0,0 0-1 16,0-8-33-1,-4 5-6-15,-2-4-2 0,3 4 0 0,-9 6 3 0,-4-3 0 0,1 3 0 16,-6 5 0-16,-6 0 29 0,3 8 0 0,-12 0 0 0,0 0 0 16,0 0 0-16,-6 5 0 0,0 8 0 0,-3 1 0 0,-3 2 0 0,-3-1 15 15,4 7-2-15,-1-7 0 0,3 4 22 0,0-3 4 16,3-3 1-16,0 0 0 0,6 1-32 0,0-4-8 15,0 1 0-15,3-9 0 0,6 1 8 16,0-3 0-16,3 0 0 0,5-3 0 0,-2-5-8 0,6 0 0 16,3-5 8-16,0 0-8 0,3 0 0 0,-1-3-13 15,1 0 1-15,0 3 1 16,-3-8-36-16,0 5-7 0,-4 0-2 0,1 0 0 16,-3 3-6-16,-3 2-2 0,-3 6 0 0,-3-3 0 0,0 3 44 0,-3-1 9 15,-6 6 2-15,0 0 0 0,0 0 9 0,0 11 0 16,-3 2 0-16,-3 3 0 0,0 0 34 0,0 0 9 15,3 2 1-15,-9 1 1 0,3 2-13 0,9-5-4 16,-9 2 0-16,6-2 0 0,0 0-19 0,3-3-9 16,3 6 8-16,3-8-8 0,0-1 0 0,3 1 0 15,3-6 0-15,-3 3 0 0</inkml:trace>
  <inkml:trace contextRef="#ctx0" brushRef="#br0" timeOffset="109237.31">5303 4093 1443 0,'0'0'64'0,"0"0"13"0,0 0-61 0,0 8-16 15,-6 0 0-15,0 5 0 0,-6-7 99 0,3 7 17 16,-3 3 3-16,7 2 1 0,-10 1-21 0,0 2-4 15,3 0-1-15,3 3 0 0,-6-8-38 0,3 2-8 16,3-2-2-16,0 5 0 0,3-8-26 0,-3 1-4 16,3-1-2-16,0-5 0 0,3 0-14 0,3-3-10 15,0-5 2-15,0 0 0 16,0 0-174-16,9-8-34 0</inkml:trace>
  <inkml:trace contextRef="#ctx0" brushRef="#br0" timeOffset="109381.76">5330 3889 2257 0,'0'6'49'0,"0"-6"11"0,0 0 1 0,-12 5 3 0,6 0-51 0,-3 3-13 0,3-3 0 0,3 3 0 16,0-2 0-16,9 2 0 0,0-3 0 0,0-2-668 16,6 2-133-16</inkml:trace>
  <inkml:trace contextRef="#ctx0" brushRef="#br0" timeOffset="109863.88">5628 4175 1267 0,'0'0'56'0,"0"0"12"0,0 0-55 0,0 0-13 16,0 0 0-16,0 0 0 0,0 0 152 0,0 0 28 15,3-8 6-15,2 3 1 0,-2-6-131 0,3 1-25 16,3 4-6-16,0-7-1 0,-3 5-24 0,3-2 0 15,0-1 0-15,-3 8 0 0,-3-7 0 0,0 2 0 16,0 0 0-16,-3 8 0 0,-6-5 22 0,0 2 2 16,-3-2 1-16,0 5 0 0,-3 0 30 0,-3 2 5 15,-2 1 2-15,-1 5 0 0,-3-3 19 0,-3 6 4 16,-3-1 1-16,0 4 0 0,-2-1-27 0,2-2-6 0,-3 2-1 16,9 0 0-16,0-2-12 0,7 2-2 0,-1 0-1 0,6 3 0 15,-3-8-26-15,9 5-11 0,3 0 8 0,3-2-8 16,0 2 0-16,9-2 0 0,3-1 0 0,5-4 0 15,1 1 8-15,3 1-8 0,-3-2 0 0,6-1 8 16,-6-2-8-16,-1 2 0 0,1 0 0 16,-3-2-11-1,3 0-32-15,-9 4-6 0,3-7-2 0,-6 3 0 0,0 0 23 0,-9-3 4 0,0 0 0 0,0 0 1 16,-3 8 23-16,-3-3 0 0,-3 3 0 0,0-3 0 16,-6 3 0-16,0-3 12 0,-6 1-2 0,-3 2 0 15,-2-3 5-15,-1 3 1 0,-6-3 0 0,6 3 0 16,-2-3 19-16,5 3 4 0,-6-5 1 0,9 2 0 15,0 1-28-15,6-6-12 0,3 0 10 0,4 0-10 0,8 0 8 0,0 0-8 16,6-8 0-16,-1-3 9 0,7-2-9 0,6-3-11 16,3-3 3-16,6 1 0 15,3-9-157-15,8-7-31 16,-5 0-7-16</inkml:trace>
  <inkml:trace contextRef="#ctx0" brushRef="#br0" timeOffset="110281.42">6244 3426 2235 0,'3'-8'49'0,"-3"8"11"0,0 0 1 0,0 0 2 0,0 0-51 0,0 0-12 16,0 0 0-16,-9 6 0 0,-3 2 84 0,0 5 15 15,-6 5 2-15,0-2 1 0,0 8-30 0,-5 3-7 16,2 4-1-16,-3 1 0 0,0 2-9 0,0 6-3 16,-3 5 0-16,-2 0 0 0,-1 8-6 0,-3-5-2 15,-3 7 0-15,7-2 0 0,2-5-36 0,0 2-8 16,3 0 0-16,6-2 0 0,1-3 0 0,5-3-10 0,0-5 10 0,0-5-12 15,6-3 12-15,0-5 0 0,3-3 10 0,3-5-10 16,0-3 0-16,3-5 0 0,0-3 0 0,3 3 0 16,0-13-44-1,3 0-14-15,0-3-3 0,3 0-1 0,-6-5-28 0,0-3-6 16,-3 3 0-16,0-3-1 0,-1 2 53 0,-4-7 10 16,-1 3 2-16,0-6 1 0,0 3 31 0,-3-3 0 0,0 0 0 0,3 3 0 15,-3 5-9-15,3 3 9 0,-9-6-8 0,3 6 8 0,0 5 52 16,3-5 16-16,0 5 4 0,0 0 0 0,3 5-1 15,-3-4 0-15,0 4 0 0,6 0 0 0,-3-5-25 16,3 8-5-16,0 0-1 0,0 0 0 0,6-5-16 16,3 0-4-16,3 2-1 0,3-2 0 0,0-3-11 15,3 3-8-15,3-6 12 0,-1 8-12 0,4-7 8 16,3 2-8-16,-3 0 0 0,3 3 0 0,-1-1 0 16,1 1 0-16,-3 2 0 0,0-2 0 15,-9 2-144-15,5 1-28 0,-2-1-7 0,-3 3-1 0</inkml:trace>
  <inkml:trace contextRef="#ctx0" brushRef="#br0" timeOffset="110642.88">6125 4363 2084 0,'0'0'46'0,"-6"8"10"16,0-8 1-16,0 5 1 0,0 1-46 0,0-1-12 0,0-3 0 0,0 4 0 0,3-4 51 0,0 4 8 15,3-6 1-15,0 0 1 0,0 0-46 0,0 0-15 16,0 0 8-16,0 0-8 16,0 0-54-16,0 0-14 0,0 0-4 0,0 0 0 0</inkml:trace>
  <inkml:trace contextRef="#ctx0" brushRef="#br0" timeOffset="115986.05">7881 3347 1508 0,'0'0'33'0,"0"0"7"0,0 0 2 0,0 0 0 0,0 0-34 0,0 0-8 0,0 0 0 0,-6 0 0 16,3 0 100-16,-3 5 17 0,0-5 4 0,-3 6 1 15,0 2-34-15,-3 5-8 0,0-8 0 0,0 8-1 16,-2 3-17-16,-4 0-3 0,-3 5-1 0,-3 6 0 16,-3-1 14-16,0 6 2 0,1 0 1 0,-4 10 0 15,0 3-39-15,0 0-8 0,-2 3-2 0,2 7 0 16,6-2-17-16,-3-3-9 0,0 3 10 0,4 3-10 15,2-3 18-15,3-3-2 0,0 0-1 0,3-2 0 16,6-3-15-16,0-11 0 0,6 3 0 0,3-5 0 16,0-6-71-16,3-4-20 0,0-1-4 0,6-5-1 15,3-3-122-15,-3 0-25 0</inkml:trace>
  <inkml:trace contextRef="#ctx0" brushRef="#br0" timeOffset="116754.03">7872 4299 633 0,'0'0'28'0,"0"0"6"0,0 0-34 0,0 0 0 0,0 0 0 0,0 0 0 16,6 0 192-16,0-2 31 0,0-1 6 16,0-2 2-16,3 2-157 0,-3-2-31 0,3-3-7 0,-1 0 0 15,4-2-24-15,0 2-4 0,-3-6 0 0,3 1-8 16,-3 0 9-16,0 0-9 0,0 2 0 0,-6-2 9 16,0 5 39-16,0-5 7 0,0-1 1 0,-6-4 1 15,-3 5 23-15,0-1 5 0,3 1 1 0,-6 0 0 16,0 0-29-16,0 5-5 0,-3 3-2 0,0-3 0 15,0 2 5-15,-2 9 1 0,-1 0 0 0,-3 5 0 16,-3-1-4-16,0 12 0 0,-3-6 0 0,0 6 0 0,-2 2-24 0,-1 0-6 16,0 3-1-16,6 2 0 0,0-2-12 0,7 3-9 15,-1-1 12-15,3-2-12 0,3 5 0 0,6-10 0 16,3 2 0-16,3-5 0 0,3-1 0 0,6-1 0 16,6-1 0-16,2-5 0 0,4-3 8 0,-3-5-8 15,6 0 0-15,-3-5 0 16,2 0-23-16,-2-3-11 0,-6 0-2 0,6-3-1 15,0 1-16-15,0-1-3 0,-7-2-1 0,4-1 0 16,-6 1 13-16,0 0 2 0,-9 0 1 0,3 5 0 0,-3 3 28 0,-6 5 13 16,0 0-12-16,0 0 12 0,-12 2 0 0,0 1 16 15,-3 5 0-15,3 5-1 0,-6 0 34 0,1 0 7 16,2 1 2-16,0 4 0 0,0 1-13 0,0 2-2 16,-3 0-1-16,0 11 0 0,0-8-19 0,4 5-4 15,-4 2-1-15,0 1 0 0,0 8-18 0,3-6 10 16,-3 6-10-16,6 2 8 0,0-2-8 0,3 0 0 0,1 2 0 15,5 0 0-15,0 1 0 0,3-1 0 0,-3 3 0 16,0-3-11 0,3-5-13-16,0 0-4 0,-6-2 0 0,3-3 0 0,-3 2 7 0,-3-2 1 0,0-3 0 0,0 0 0 15,0-3 20-15,-3 1 0 0,-3-6 0 0,0 5 0 16,-2 1 0-16,-1-3 12 0,-3-11-2 0,-3-8 0 16,6 6 9-16,-3-3 1 0,-3-3 1 0,1-2 0 15,2-11 18-15,-3-3 3 0,3-2 1 0,-3-8 0 16,7-3-10-16,-4-5-1 0,6-3-1 0,0-2 0 15,6-1-19-15,3 1-3 0,3-8-1 0,3 2 0 16,3-2-8-16,6 5 8 0,3 2-8 0,3-2 8 16,-3 5-8-16,9 3 0 0,-1-5 0 0,1 5 0 15,6 0 0-15,3 0 0 0,-3-1 0 0,8 1 0 16,4 0-87-16,0-2-9 0,-1-7-3 0,4 9-737 16,6-8-148-16</inkml:trace>
  <inkml:trace contextRef="#ctx0" brushRef="#br0" timeOffset="117133.33">8241 4276 1612 0,'-3'-3'144'0,"3"3"-116"15,-3-5-28-15,3 2 0 0,0 0 91 0,0 3 12 16,0 0 2-16,0 0 1 0,6-2-58 0,3-9-12 15,0 3-3-15,0 0 0 0,0 0-13 0,0-2-4 16,3 2 0-16,-4-5 0 0,4 7-16 0,0-4 0 0,0-1 8 16,-3 1-8-16,0 2 0 0,0-3 0 0,0 3 0 0,-6 0 0 15,-3 0 0-15,3 3 0 0,-3-6 8 0,0 3-8 16,-6 3 18-16,0 0 0 0,3 2 0 0,-6-2 0 16,0 2 18-16,0 6 3 0,-3 2 1 0,-6-2 0 15,4 7 21-15,-7 1 5 0,0 2 1 0,0 1 0 16,-3 7-15-16,0-3-4 0,1 3 0 15,5 1 0-15,3 1-7 0,0-1-1 0,6-1-1 0,0 0 0 16,9 0-31-16,0-2-8 0,6 2 0 0,6-8 0 16,0 0-12-16,6-2-4 0,0-1-1 0,5-4 0 15,-2-1-4-15,3-5-1 0,3 0 0 0,-3-5 0 16,2-3-150-16,4 0-31 16,0-3-5-16,-3-2-830 0</inkml:trace>
  <inkml:trace contextRef="#ctx0" brushRef="#br0" timeOffset="117402.61">8604 4178 1771 0,'0'0'78'0,"0"0"17"0,-3 2-76 0,-3-2-19 15,0 8 0-15,-3-5 0 0,0 8 148 0,-3-1 25 16,1 3 6-16,2 3 1 0,3 3-80 0,0-6-15 16,0 3-3-16,0 2-1 0,3-2-47 0,-3-2-10 15,3 1-1-15,3-1-1 0,-3-1-8 0,3-3-2 16,0 4 0-16,0-9 0 0,3 3-12 0,0 0 0 16,0-3 0-16,-3-5 0 0,0 0 0 0,0 0 0 15,0 0 0-15,0 0 0 0,3 0 28 0,-3 0 4 0,3-5 0 0,-3 0 0 16,0-3-20-16,3 0-3 0,0 0-1 0,0 0 0 15,6-3-8-15,-3-2 0 0,0 2 0 0,3-2-11 16,-1 0 11-16,4 0 0 0,-3-3 0 0,3 5-8 16,3-2 8-16,-3-5 0 0,0 2 0 0,3-3 0 15,0 6 0-15,-3-3-13 0,2 3 5 16,-2 2 8-16,0-2-33 16,-3 8 1-16,3-6 0 0,-3 8 0 15,-3-4-64-15,0 1-13 0,0 6-3 0,-6 0-655 0,0 0-131 0</inkml:trace>
  <inkml:trace contextRef="#ctx0" brushRef="#br0" timeOffset="117758.15">8976 4212 748 0,'0'0'33'0,"0"0"7"0,0 0-32 0,0 0-8 16,0 0 0-16,0 0 0 0,0 0 355 0,0 0 69 15,0 0 13-15,0 0 3 0,0 0-302 0,9-2-61 16,-3-1-12-16,3 3-2 0,3-8-41 0,-3 0-8 16,0 5-2-16,3-7 0 0,0 2-12 0,-3 0 0 15,2 0 0-15,-2 3 0 0,0-6 0 0,-3 1 0 16,-3-1 0-16,0 3 0 0,0-5 0 0,0 7 0 16,-6-7 0-16,0 5 0 0,0 3 28 0,-3-3 4 15,0 5 0-15,-3 1 0 0,-3 4-16 0,-2 1-4 16,-4 5 0-16,0-3 0 0,0 3 37 0,-3 5 7 15,0 6 2-15,3-6 0 0,-2 3-28 0,5 0-6 0,-3 5 0 16,3-5-1-16,3 5-8 0,0 0-2 16,6 1 0-16,0-4 0 0,3 1-13 0,0-4 9 0,3 1-9 0,3 0 8 15,6-3 8-15,3-2 0 0,0 0 1 0,6-6 0 16,3 0-29-16,3-2-7 0,-4-1-1 16,4-4-908-16,3-3-183 0</inkml:trace>
  <inkml:trace contextRef="#ctx0" brushRef="#br0" timeOffset="118730.5">9324 4265 1890 0,'0'0'84'0,"0"0"16"0,0 0-80 0,0 0-20 0,0 0 0 0,0 0 0 16,0 0 70-16,3 8 10 0,-3-8 1 0,6 5 1 15,0 3-34-15,0-8-6 0,3 0-2 0,0 0 0 16,3 0-12-16,-3 0-4 0,3-8 0 0,0 3 0 15,0-3-3-15,0-2-1 0,0 2 0 0,-1-6 0 16,1 1-9-16,0 0-3 0,0 0 0 0,0 2 0 16,-3-2-8-16,-3 0 0 0,0-1 0 0,-3 1 0 15,0 0 8-15,-6 0-8 0,0-1 12 0,-3 1-4 0,-3 0 1 16,0 0 0-16,-3 0 0 0,0 5 0 0,-3 2-1 0,-2 6 0 16,-7 0 0-16,0 3 0 0,0 8 36 0,-3-4 6 15,-2 12 2-15,2-3 0 0,0 5-8 0,0 8 0 16,0-2-1-16,7 4 0 0,-4-4-34 0,3-1-9 15,6 6 0-15,3-8 0 0,3 0 0 0,0-1 0 16,6 4 0-16,6-9 0 0,3-2 0 0,3-2 0 16,0-4 0-16,9-2 0 0,0-3 0 0,3-5 12 15,2 0-4-15,4-8 0 0,3 3-8 0,3-5 0 16,-1-1 0-16,1-2 0 16,-3-3-29-16,0 0-7 0,-3-3-2 0,-1 6 0 0,-2-8 11 0,-6 5 3 15,0 0 0-15,-6 0 0 0,0 3 12 0,-6 3 4 16,-3-1 0-16,-3 3 0 0,-3 3 8 0,-3 2 11 15,-3 3-3-15,-3 3 0 0,-3 2 0 0,0 3 0 16,-3 3 0-16,0 2 0 0,3 8 32 0,-2-5 5 16,-1 5 2-16,-3 0 0 0,0 6-32 0,3-3-7 15,0 2 0-15,0 3-8 0,1 3 16 0,2 2-3 16,0 3-1-16,3-2 0 0,3 7-12 0,-3-2 0 16,6-1 8-16,0 1-8 0,-3-3 0 0,3 0 0 0,3 0 8 15,-3 3-8-15,3-3 0 0,-3 0 0 0,1 0 0 16,2 0 0-16,0-3 0 0,-3-2 0 0,0 0 0 0,0-6 0 15,0 3 0-15,-3-2 0 0,0-1-8 16,-6 1 8-16,0-3 0 0,0-6 0 0,-3 3-8 0,-5-2 8 16,2-6 0-16,-3 0 0 0,3-2 0 0,0-3 0 15,-6-5 0-15,4-3 0 0,-1-3 0 0,0 3 9 16,0-8 3-16,6-3 0 0,0-2 0 0,4-3 0 16,-1-5 16-16,3 0 3 0,3-6 1 0,0 1 0 15,3-6-20-15,6 0-3 0,-3-5-1 0,6 3 0 0,0 0-8 16,3-1 0-16,0 4 0 0,6-1 0 0,3 0 0 0,6 3 0 15,2-3 0-15,4 3 0 0,0 0 0 0,3-3-11 16,-1 0 3-16,4 3 0 16,3-2-39-16,0 1-7 0,-4 1-2 15,1 3-852-15,0-1-170 0</inkml:trace>
  <inkml:trace contextRef="#ctx0" brushRef="#br0" timeOffset="119093.17">9697 4188 2286 0,'0'0'101'0,"-3"6"21"0,0-1-98 0,3-5-24 0,0 0 0 0,0 0 0 16,-3 8 37-16,3-8 3 0,0 0 0 0,0 0 0 16,9 0 6-16,-1 0 2 0,1 0 0 0,3-5 0 15,0-3-14-15,6 2-2 16,0-7-1-16,3 3 0 0,-3-1-18 0,-1-2-3 0,-2 0-1 0,0-1 0 15,3-2-9-15,-3 3 0 0,-3-3 0 0,-3 3 0 16,0 0 0-16,-3-3 8 0,0 3-8 0,-6 0 8 16,-6-1-8-16,0 6 0 0,-6 0 0 0,0 3 0 15,0 5 18-15,-6 0 2 0,-3 3 0 0,-5 7 0 16,2 4 21-16,-6 4 5 0,3-2 1 0,0 8 0 0,-2 2-11 16,2-2-3-16,6 5 0 0,0-2 0 0,6-1-13 0,3 1-4 15,6-1 0-15,3-2 0 0,3 2-8 0,3-7-8 16,3-1 9-16,3-2-9 0,3-3 8 0,0 1-8 15,6-6 0-15,0-3 0 0,6-2 0 0,2-6 0 16,1 0 0-16,3-2-10 16,-3-3-97-16,3-5-19 0,-4 0-4 15,4-6-735-15,3 0-147 0</inkml:trace>
  <inkml:trace contextRef="#ctx0" brushRef="#br0" timeOffset="119376.43">10563 3254 2343 0,'0'0'104'0,"0"0"21"0,-3 0-100 0,-3 0-25 15,0 0 0-15,0 0 0 0,0 3 75 0,-3 8 9 0,-6 2 3 0,-3 0 0 16,-3 14 1-16,-5-4 1 0,-1 6 0 0,-3 8 0 16,6-5-38-16,-6 11-8 0,4 2-2 0,-1 5 0 15,0 3-7-15,0 0-2 0,1 5 0 0,-1 0 0 16,3-2-16-16,3 2-3 0,0-3-1 0,0-2 0 15,4 0-12-15,5-8 8 0,0 0-8 0,6-5 0 16,3 0 0-16,3-11 8 0,0 0-8 0,3-8 0 16,0-3 0-16,3-2-15 0,0-5 3 0,3-6 1 15,3 1-33-15,2-6-6 16,-2-3-2-16,6-5 0 0,0-5-152 16,3-1-30-16,0-9-6 0,3-4-883 0</inkml:trace>
  <inkml:trace contextRef="#ctx0" brushRef="#br0" timeOffset="119801.57">10822 3201 2710 0,'0'0'60'0,"-6"8"12"0,0-2 2 0,-3 2 2 0,0-3-60 0,0 8-16 16,0-5 0-16,-6 11 0 0,0-4 64 0,-3 9 11 15,7 3 1-15,-4 5 1 0,-3-1-20 0,-3 9-4 16,6 0-1-16,-3 5 0 0,-6 8-21 0,1-3-5 15,-1 11-1-15,-3-3 0 0,-6 3-12 0,3 2-2 16,1-5-1-16,2-2 0 0,3 0-10 0,6-9 0 16,0 3 0-16,3-7 8 0,4-1-8 0,2-10 0 0,3 2 0 15,0-7 0 1,3-3-25-16,0-3-1 0,3-5 0 0,-3-3 0 16,0-5-25-16,3 0-5 0,0-8 0 0,0 0-1 15,0 0-4-15,0 0-1 0,0-8 0 0,-3-5 0 0,0 2 40 16,3-2 8-16,-3-6 2 0,-3-2 0 0,3 0 4 15,-3-3 8-15,0 0-13 0,3-2 5 0,0 5 8 0,-3-1 0 16,3 4 8-16,-3 5-8 0,3-1 56 0,0 7 6 0,-3-4 2 16,3 6 0-16,3 5 5 0,0 0 2 0,0 0 0 0,0 0 0 15,0 0-39-15,0 0-7 0,3-3-1 0,3-5-1 16,3 8-23-16,3-5 8 0,6-1-8 0,3 6 0 16,0-7 0-16,8 1 8 0,4-2-8 0,0 3 0 15,0-3 0-15,-1 3 0 0,-2-1-10 0,-3 4 10 16,-3-3-218-16,0 5-37 15</inkml:trace>
  <inkml:trace contextRef="#ctx0" brushRef="#br0" timeOffset="120662.36">10893 4310 1933 0,'0'0'42'0,"0"0"9"0,0 0 1 0,0 0 4 0,0 0-45 16,-3-5-11-16,3 5 0 0,0-8 0 0,0 0 108 0,0 5 19 15,3-5 4-15,3 3 1 0,0-8-59 0,3 5-11 16,0 3-2-16,0-9-1 0,0 4-19 0,0-1-4 16,3 6-1-16,-4-8 0 0,1 2-35 0,3 3 0 15,0-2 0-15,0-1 0 0,0 6 0 0,0-6 0 16,-3 3 0-16,6 3 0 0,-3-3 0 0,0 3 0 15,-3-3 0-15,-1 2 0 0,1 1 0 0,0 2 0 16,-3 3 0-16,0 0 0 0,-3 0 0 0,-3 0 0 16,0 0 12-16,0 0-12 0,0 0 16 0,0 0-3 15,3 3-1-15,-3-3 0 0,0 0 21 0,-3 5 4 16,3 1 1-16,0-6 0 0,0 0-38 0,0 0 0 16,-6 8 0-16,6-8-12 0,0 0 24 0,-6 5 4 15,0 0 0-15,0 1 1 0,6-6-17 0,-3 7 0 0,-6-7 0 16,9 0 0-16,0 0 0 0,0 0 8 15,-5 6 1-15,5-6 0 0,-6 2-1 0,6-2 0 0,0 0 0 0,0 0 0 16,-6 0-8-16,6 0 8 0,0 0-8 0,0 0 8 16,0 0-8-16,0 0 0 0,0 0 0 0,0 0 0 15,0 0 0-15,0 0 0 0,0 0 0 0,0 0 0 16,0 0 0-16,0 0 0 0,0 0 8 0,0 0-8 16,0 0 0-16,-9 6 0 0,9-6 0 0,-6 0 0 15,0 2 0-15,0 1 0 0,-3 5 0 0,3-3 0 0,-3 3 0 0,0 0 0 16,0 0 0-16,-3 3 0 0,0 2 0 15,3-3 0-15,-3 4 0 0,1-1 0 0,-4 3 0 0,3-3 0 16,0 3 0-16,3-3 0 0,-3 0 0 0,3 1 0 16,0-1 0-16,0 0 0 0,3-5 0 15,3 3 0-15,0-6 0 0,0 3 0 0,3 0 0 0,0-3 0 16,0-5 0-16,0 0 0 0,0 0 0 0,0 0 0 16,6 3 0-16,6-3 0 15,-3 0-23-15,3-3-6 0,3 0-2 0,0 1 0 16,3-6-213-16,0-3-42 0</inkml:trace>
  <inkml:trace contextRef="#ctx0" brushRef="#br0" timeOffset="120857.84">11274 3749 2487 0,'-15'-5'110'0,"12"0"23"0,0 5-106 0,0-3-27 0,-3 3 0 0,3-3 0 16,3 3 12-16,0 0-4 0,0 0 0 0,0 0 0 16,0 0-8-16,0 0 0 0,0 0 0 0,9 3 0 31,-3 5-46-31,0-3-11 0,0 3-3 0</inkml:trace>
  <inkml:trace contextRef="#ctx0" brushRef="#br0" timeOffset="121378.07">11316 4191 1796 0,'0'0'40'0,"6"-3"8"0,0-2 1 0,3 0 1 0,-3 2-40 0,0-2-10 16,-1 0 0-16,-5 5 0 0,0 0 113 0,0 0 21 15,0 0 4-15,0 0 1 0,0 0-43 0,-5 10-9 16,-1 3-2-16,-3-2 0 0,-3 10-17 0,0-8-3 16,-6 6-1-16,6 2 0 0,3-5-11 0,0 2-2 15,-3 1-1-15,0-1 0 0,-3-2-19 0,7 0-4 0,2-3-1 0,3 1 0 16,0-1-7-16,0-8-2 15,9 3 0-15,-3-5 0 0,6-1-17 0,2-4 0 0,1-1 0 0,3-2 0 16,6-3 0-16,6-5 0 0,0-1-11 0,2 1 11 16,-2-3-18-16,3 0 3 0,-6-5 1 0,3 3 0 15,-1-1-14-15,1-2-4 16,0 3 0-16,0-4 0 0,-3 7 18 0,-1 1 3 0,-5 6 1 0,-3-5 0 16,0 5-7-16,-3 6-2 0,-3-1 0 0,-3 3 0 15,0 0 19-15,-6 0 0 0,0 13 0 0,-3-5 0 0,3 5 16 16,-3 3 8-16,-3 0 0 0,-3 3 1 15,3-6-5-15,-6 5 0 0,3 1-1 0,0-3 0 0,3 2 15 0,0-5 3 16,-3 3 1-16,6 0 0 0,0-3-23 0,0 1-5 16,3-1-1-16,0 0 0 15,3-5-9-15,3 0 0 0,0 3 0 0,3-6 0 0,3-5 0 16,0 3 0-16,0-6 0 0,3 0-945 16,6 1-195-16</inkml:trace>
  <inkml:trace contextRef="#ctx0" brushRef="#br0" timeOffset="121923.5">13063 3895 1922 0,'0'0'85'0,"0"0"18"0,0 0-83 0,-3 8-20 15,0 2 0-15,-3-5 0 0,-3 9 52 0,0-1 5 16,-3 8 2-16,0-2 0 0,1 7 31 0,-4 1 6 16,0 2 2-16,0 0 0 0,0 3-38 0,-3 2-7 15,0-5-1-15,3 0-1 0,-2 3-24 0,2-3-5 16,-3-3-1-16,3-2 0 0,-3 3-13 0,3-6-8 16,-3-3 8-16,3 1-8 0,4-1 0 0,-1-4-20 0,3-6 4 0,0 0 1 31,3-3-229-31,3-5-47 0,-6-8-9 0,6 3-1 0</inkml:trace>
  <inkml:trace contextRef="#ctx0" brushRef="#br0" timeOffset="122365.32">12608 3784 2343 0,'0'0'104'0,"0"0"21"0,-6-8-100 0,3-3-25 0,-3 3 0 0,6 0 0 16,0 3 88-16,3-8 13 0,3 2 3 0,6 3 0 15,2-10-48-15,10 2-10 0,3 2-2 0,3-4 0 0,0-1-8 0,5 1-3 16,1-1 0-16,6 4 0 0,5-9-11 0,-2 8-2 16,6-3-1-16,-1 6 0 15,1 0-19-15,-1 0 0 0,-2 5 0 0,-3 2 0 0,-4-2 0 16,1 8 10-16,0 0-2 0,-4 8 0 0,-2-5-8 0,-6 8 0 16,3-3 0-16,-7 5 0 0,1 5 0 15,-6 3-14-15,-6 3 5 0,-3 3 1 0,-6 5 8 0,-6-3 0 16,-6 8 0-16,-6 8 0 0,-3-6 0 0,-3 6 0 15,-3-2 0-15,-3 4 0 0,-2 1 28 0,-1-3 2 16,-3 0 0-16,0 2 0 0,-2-2-30 0,2 0 8 16,-3-5-8-16,-6 0 0 0,1-3 10 0,2-3-1 15,-3 1 0-15,1-4 0 0,-4 1 0 0,0-11 0 16,4 3 0-16,-1 3 0 0,0-9-1 0,-2 3 0 16,-1-8 0-16,0 1 0 0,-2-9-8 0,-1 0 12 0,0 1-12 15,4-6 12-15,-1 0-12 0,6 0 0 16,0-6 0-16,7 1 0 0,-4 0 0 0,6-9 0 0,-3 1 0 15,7-5 8-15,2-3-8 0,6-1 0 0,6 1 0 0,6-3 0 16,3 1 0-16,6-1-11 0,9 3 3 16,0-1 0-1,5 1-48-15,4 3-8 0,0-1-3 0,12-5 0 16,6 9-171-16,5-4-34 0</inkml:trace>
  <inkml:trace contextRef="#ctx0" brushRef="#br0" timeOffset="122639.42">13953 3717 2602 0,'3'0'116'0,"-3"0"23"0,0 0-111 0,0 0-28 15,0 0 0-15,0 0 0 0,-9 6 38 0,-3 7 2 16,3 0 1-16,-3 8 0 0,0-5 16 0,0 8 3 15,-2 0 1-15,-1 2 0 0,-3 1-5 0,0 4 0 16,0 4-1-16,0-3 0 0,0 7-35 0,-2 1-8 16,-1-3 0-16,3 3-1 0,0-1-11 0,-18 33 0 15,18-43 8-15,4 0-8 0,-1-2 0 16,3-4 0-16,3-1 0 16,0-1-149-16,3-3-26 0,0-5-5 0,3 1 0 0</inkml:trace>
  <inkml:trace contextRef="#ctx0" brushRef="#br0" timeOffset="123103.92">14426 3694 2516 0,'-15'-3'56'0,"9"3"11"0,-2 0 2 0,-4 8 1 0,0-3-56 0,0 8-14 16,-3-5 0-16,-3 11 0 0,0-1 57 0,-3 6 9 16,1 5 2-16,-1-2 0 0,-3-1-4 0,3 6 0 15,0-3 0-15,-3 8 0 0,1-2-9 0,2 2-3 16,-18 39 52-16,18-28-93 0,3-3-11 15,3-5 0-15,1-1 0 0,2-7 0 0,0 2 0 16,3-2 0-16,3-5 0 16,0-6-40-16,3-3-9 0,0 1-3 0,6-11 0 15,0 2-107-15,0-4-21 0,-3-6-5 0,6 0-959 0</inkml:trace>
  <inkml:trace contextRef="#ctx0" brushRef="#br0" timeOffset="123573.84">14402 3582 1267 0,'-8'-7'112'0,"8"7"-89"0,-6 0-23 0,0-8 0 15,3 2 286-15,-3 6 53 0,6 0 10 0,0 0 3 0,0 0-196 0,-6 0-38 16,3 6-8-16,0 2-2 0,0 5-55 0,3 5-11 16,0-4-2-16,3 12-1 0,-3-5-3 0,3 6-1 15,0 2 0-15,3 5 0 0,-3 0-12 0,0 6-3 16,3 0 0-16,0 2 0 0,-6 1-10 0,0 4-2 15,3 1-8-15,-3-3 12 0,-3 2-12 0,0-2 9 16,0 0-9-16,0-5 8 0,0 5-8 0,0-5 0 16,0-1 0-16,0 1 8 0,0-3-8 0,3-5 0 15,0-6 0-15,0-2 8 0,3-3-8 0,-3 0 0 16,3-7 0-16,0-1 0 0,0 0 0 0,0-8 8 16,3 3-8-16,-6-8 0 0,6-5 24 0,2 0-1 15,1-3 0-15,3 0 0 0,-9-11-23 0,9 1 0 16,0-3 0-16,3-3 0 0,0 0 0 0,3-8 0 15,6 1 0-15,-1-6 0 0,1-3-8 0,-3-2 8 0,3-6-8 16,-3-2 8-16,-1 2 0 0,1 6 0 0,0-6 9 0,-3 3-9 16,3 3 11-16,0 2-11 0,-3-2 10 0,-1 5-10 15,-2-3 15-15,0 3-3 0,-3 5-1 0,-3 3 0 16,3 3-11-16,-3 2 12 0,0 3-12 0,-3-1 12 16,3 7-12-16,-3-1 0 0,-6 5 0 0,0 3 8 15,3 0-8-15,0-2 0 0,-3 7 0 0,0 3 0 16,3-5-9-16,-3 5-1 0,0 0 0 0,0 0 0 15,3 8-70-15,-1 2-13 16,-2-2-3-16,-2 0-869 0,-1 3-174 0</inkml:trace>
  <inkml:trace contextRef="#ctx0" brushRef="#br0" timeOffset="124659.61">15331 3784 1904 0,'0'0'84'0,"0"0"18"0,0 0-82 0,-3 0-20 0,3 0 0 0,-6 5 0 16,0-3 109-16,-3 4 18 0,0-1 3 0,-5 3 1 16,5 0-29-16,-6 5-6 0,-3 3 0 0,0 5-1 15,-3-5-41-15,0 3-8 0,0 4-2 0,1-4 0 0,-4 5-3 0,0 2-1 16,-3-2 0-16,6 2 0 0,-2 1-14 0,5-6-3 15,0 0-1-15,6 0 0 0,6-5-22 0,3-2 0 16,6-4 0-16,9-5 0 0,3 3 0 0,6-8-12 16,2-5 2-16,7 0 0 0,0-6 33 0,6 1 6 15,-1 2 2-15,7-6 0 16,-3 1-58-16,-1 3-11 0,1-1-2 0,-3 6-1 0,-3-1 15 0,-7 6 3 16,-2 0 1-16,-6 3 0 15,-3 5-8-15,-9 0-2 0,0 5 0 0,-6 0 0 0,-6 3 32 0,-3 3 0 16,-3 2 0-16,-3 3 0 0,-6 0 0 0,1-3-9 15,-4 5 9-15,3-7 0 0,-3 2 28 0,3-3 12 16,-6 4 1-16,1-4 1 0,2 1-15 0,0-1-3 16,0-2-1-16,0 3 0 0,1-6 9 0,-4 3 3 15,3-6 0-15,-3 1 0 0,-3-1-20 0,7-4-4 0,-4-1-1 16,3-2 0-16,0-3-10 0,6-3 8 0,6-5-8 16,7-2 8-1,-4-4-57-15,6-2-12 0,-3-2-3 0,6-6 0 16,6-2-97-16,6-6-20 0,-1-8-4 0</inkml:trace>
  <inkml:trace contextRef="#ctx0" brushRef="#br0" timeOffset="124843.72">15313 3749 1900 0,'0'0'169'16,"0"0"-135"-16,0 0-34 0,9 0 0 0,0 0 136 0,0 3 21 16,0 2 4-16,0-5 1 15,6 0-30-15,3 0-5 0,5 0-2 0,1 0 0 16,3-5-56-16,0 2-11 0,3 1-2 0,-4-1-1 0,4-8-29 0,6 3-6 15,-3 0 0-15,-1-2-1 0,1 2-19 0,3 0 8 16,-3 3-8-16,-1-3 0 16,1 2-96-16,-3 1-27 0,-6 0-5 0</inkml:trace>
  <inkml:trace contextRef="#ctx0" brushRef="#br0" timeOffset="125335.4">16141 3725 288 0,'0'0'25'0,"-6"6"-25"0,0-6 0 0,-3 5 0 16,3 3 550-16,-3-3 105 0,-3 6 21 0,0-1 4 16,-6 4-476-16,4-1-96 0,-4 5-18 0,-3-4-4 15,-3 4-30-15,0-2-7 0,-3 2-1 0,1 4 0 16,-4 1-18-16,6-4-4 0,6 2-1 0,3-2 0 15,3 2 2-15,6-3 0 0,0 1 0 0,3-6 0 16,6 0-27-16,6 1-20 0,-6-7 3 0,12-4 1 16,6 0 16-16,3-1 0 0,6-4 0 0,2-1 0 15,-2 0 0-15,0-2-16 0,0 3 1 0,-1-1 1 16,1 0-25-16,0 3-5 0,0 0 0 16,-3 6-1-16,-4 1 1 0,-5-4 1 0,0 2 0 0,-9 6 0 15,-6 2 31-15,0-5 12 0,-3 11-11 0,-3-6 11 16,-3 3-10-16,-6 2 10 0,-3 6-10 0,0-3 10 15,0 0 14-15,1 3 9 0,-7-3 1 0,3 3 1 16,0-5 13-16,-3 2 2 0,3-3 1 0,-5 4 0 16,-1-1-3-16,-3 3-1 0,0-9 0 0,0 1 0 0,-2 0-6 15,2 0-2-15,0-3 0 0,0-2 0 0,-3-1-11 16,4-4-2-16,2 2-1 0,3-8 0 16,0-6-15-16,3 1 11 0,0-3-11 0,4 0 10 0,2-10-10 0,3 2-11 15,0-5 3-15,3-3 0 16,3-3-68-16,3-4-12 0,0-1-4 0,3-5 0 15,6-3-67-15,0 1-13 0,6-1-4 0,0 0 0 16,2 0-104-16,4 3-20 0,21-34-5 0,-6 23-1 0</inkml:trace>
  <inkml:trace contextRef="#ctx0" brushRef="#br0" timeOffset="125476.03">16043 3736 1605 0,'11'-13'71'0,"-5"10"15"0,0 0-69 0,3-2-17 0,-3 5 0 0,3 0 0 16,0-5 204-16,3 5 38 0,-3-3 7 0,6 3 2 15,0 0-83-15,0-5-16 0,5 5-3 0,4 0-1 16,0-5-68-16,0 2-13 0,6-2-3 0,-1-1-1 15,1 1-45-15,-3 2-9 0,3-10-1 0,-6 8-8 16,2 2 18-16,-2-2-3 0,3 0-1 0,0-1 0 16,-6 4-77-16,2-4-15 0,1 1-3 0,-3 3-1 15</inkml:trace>
  <inkml:trace contextRef="#ctx0" brushRef="#br0" timeOffset="126164.01">16825 3688 2516 0,'0'0'112'0,"0"0"22"0,0 0-107 0,0 0-27 0,0 0 0 0,-3-8 0 16,3 8 24-16,0 0-1 15,0-5 0-15,0 5 0 0,0 0 33 0,6-8 8 16,3 3 0-16,0 2 1 0,3-2-3 0,0 2-1 0,3 3 0 15,0 0 0-15,3 0-16 0,0 0-3 0,-1 0-1 0,7 8 0 16,0-8-41-16,0 3 0 0,-3 2 0 0,2 0 0 16,4 1 0-16,-9 2 0 0,-3 0 0 0,-3 2 12 15,-6-2-12-15,3-3 0 0,0 3 0 0,-3 6 0 16,-12-1 0-16,0 5 0 0,-3-2 0 0,-6 0 0 16,-9 5 0-16,-3 0 0 0,4 3 0 0,-4-5 0 15,-3 2 0-15,-3 0 0 0,-5-2 0 0,2 2 0 0,0-3 16 16,3 6-1-16,1-11-1 0,5 3 0 0,6 0 21 0,0-3 4 15,0 1 1-15,6-4 0 0,7 1-40 0,5-1 0 16,3-2-14-16,3-2 4 0,2 1 10 0,7 1 0 16,9 0 8-16,0 3-8 0,3-8 10 0,3 7-2 15,2-5-8-15,4 6 12 0,-6-3-23 0,0 0-5 16,0 0 0-16,-1 2-1 0,-5 1-2 0,0 2 0 16,-3 0 0-16,0 1 0 0,-3-1 5 0,-6 3 1 15,-9 2 0-15,0-2 0 0,-3 3 13 0,-3-1 0 16,-9 1 0-16,0 2-9 0,-3-5 9 0,-3 2 0 15,-3 1 0-15,-2-3 8 0,-7 0 6 0,0-3 2 16,0 3 0-16,-2-3 0 0,-4 0 10 0,0-2 2 16,6-3 1-16,1 0 0 0,-1-3-21 0,3-2-8 15,3-3 0-15,4-3 0 0,-4 0 12 0,9-5-3 16,0 0-1-16,3-5 0 0,6-3-8 0,0-2 0 16,6-3 0-16,3-1 8 0,6-1-24 0,3-4-4 0,6-5-2 15,6 6 0 1,0-11-74-16,9 2-16 0,5 4-2 0,4 2-813 0,-3 0-162 0</inkml:trace>
  <inkml:trace contextRef="#ctx0" brushRef="#br0" timeOffset="126700.19">17564 4154 2304 0,'0'0'102'0,"0"0"21"0,-3 0-99 15,3 0-24-15,0 0 0 0,0 0 0 16,0 0 153-16,0 0 26 0,0 0 5 0,0 0 0 0,0 0-112 0,0 0-24 16,6-5-4-16,8-3 0 0,4 2-17 0,-3-4-3 15,0-1-1-15,0-2 0 0,6 2-23 0,0-7 0 16,2 2 0-16,-2 3 8 0,-3-6-8 0,-3 6 0 16,-3-5 8-16,-3 4-8 0,-3-7 11 0,-3 3-3 15,-3-1 0-15,-6 1 0 0,-6-4 4 0,0 1 0 16,-9 3 0-16,3 5 0 0,-6-1 16 0,-2 9 3 15,-7 5 1-15,0 5 0 0,0 1-22 0,-2 7-10 16,-4 8 10-16,0-5-10 0,-2 8 24 0,-1-1 0 16,-3 4-1-16,4-1 0 0,5 6-23 0,6 3 9 0,3-1-9 15,10 3 0-15,-1 3 0 0,9-1 0 16,3-2 0-16,0 3 0 0,6-6 8 0,3 1-8 16,9-6 9-16,9 0-9 0,2-5 0 0,4-3 8 15,6-2-8-15,3-6 0 0,-1-8 0 0,-2 0 0 16,0-5 8-16,0-5-8 0,5 0 0 0,-2-6 0 15,-9-5 0-15,6-2 0 0,2-3 0 0,-2-3-10 16,0-5 10-16,-1 0-8 0,-8-6 8 0,0 1 0 0,-3 2 8 16,-3-8-8-16,0 1 0 0,-6-1 0 0,-3-2 0 15,-1-1-8-15,-5 1 8 0,-3 0 0 0,0-1 0 0,-6 9 0 16,-2-3 0-16,-7 8 0 0,-6 5 0 0,0 6 0 16,-9 2 0-16,0 5 0 0,4 8 8 0,-1-2-8 15,0 5 0-15,0 5 0 0,-5 3 0 0,5 6 0 16,6-1 0-16,0 5 0 0,6-4-10 0,6-1 10 15,3 0-82-15,6 6-10 16,3-6-1-16,6 0-893 0,3 0-178 0</inkml:trace>
  <inkml:trace contextRef="#ctx0" brushRef="#br0" timeOffset="127064.31">17977 4225 3182 0,'0'0'70'0,"0"0"14"0,0 0 4 0,0 0 1 0,0 0-71 0,0 0-18 16,0 0 0-16,6-5 0 0,-3-8 52 0,6 2 6 0,6-2 2 15,6-3 0-15,0-2-36 0,6-3-8 16,8-3 0-16,1 0-1 0,0-3-15 0,-1 1 0 16,-5 2 0-16,6-5 0 0,-9 3 19 0,5-4 1 15,4-1 0-15,0-1 0 0,0-2-31 0,-7 4-5 16,-2 1-2-16,0 3 0 0,-3 2 18 0,-3 3 0 0,-4 2 0 0,-5 6 0 15,-6 3 0-15,0 2 9 0,-3 0-9 16,-3 8 8-16,0 0-8 0,-6 5 8 0,-6 3-8 16,0 5 8-16,-2 0 0 0,-4 6 0 0,0 7 0 15,-3 1 0-15,0 2 18 0,0 3 3 0,0-1 1 16,1 7 0-16,-1 1-22 0,0 1-8 0,3 2 0 16,-3 3 0-16,3 5 0 0,1-5 0 0,-1 0 0 0,0-5 0 15,3 0 0-15,3-11 0 0,3 3 0 0,3-6 0 16,0-2 0-16,3-6-16 0,3 1 1 0,0-3 1 15,3-6-55-15,0 4-11 16,3-6-3-16,0-8-930 0,-6 0-187 0</inkml:trace>
  <inkml:trace contextRef="#ctx0" brushRef="#br0" timeOffset="128435.34">12021 5170 1900 0,'6'-8'169'0,"6"-3"-135"0,3 1-34 0,9-3 0 16,0-1 57-16,14-4 5 0,13 2 1 0,2 3 0 15,4 2-43-15,6 1-8 0,5-1-1 0,12 0-1 16,10 6-10-16,8-3 8 0,6 3-8 0,9 2 8 16,3-5-8-16,6 6 0 0,3-1 0 0,9-5 0 15,3 3 0-15,12 0 0 0,6-6 0 0,6 6 0 16,2-1 0-16,1 1 0 0,-6-6 0 0,-1 4 0 15,10 1 32-15,0-2 0 0,2 3 1 0,1 2 0 16,-6-2 3-16,-3 2 1 0,-4-2 0 0,1 5 0 16,3-5-13-16,3 2-2 0,-4-2-1 0,-8 2 0 15,-9-2-9-15,-3 2-1 0,0-2-1 0,-9 0 0 0,-3 2-10 16,-9-2 10-16,-6 2-10 0,-12-2 10 0,-12 0-10 0,-5 2 0 16,-7-5 0-16,-14 5 0 0,-7 1 8 0,-11-6-8 15,-12 2 8-15,-10 6-8 0,-8-7 13 0,-15 1-2 16,-12-2-1-16,-14 3 0 0,-7 0-10 0,-15-1 0 15,-11 1 0-15,-16 3 8 0,-14-6-8 0,-9 8 8 16,-3-3-8-16,-13 0 8 0,-11 6 23 0,-6 0 4 16,-8-1 1-16,-7 4 0 0,-15 1-5 0,0 1-1 15,-2 8 0-15,-7-3 0 0,-9 1-18 0,-8 2-4 16,-4-1-8-16,-2 7 12 0,2-1-12 0,1 3 8 0,-1-6-8 0,1 3 0 16,-13 0 8-16,10 3-8 0,-1 3 0 15,1-3 9-15,2 2-9 0,1 0 0 0,2-4 0 16,1 1 8-16,11-4-8 0,7-1 0 0,14-2 0 15,6 0 0-15,0 3 0 0,15-11 0 0,6 2 0 16,12 1 0-16,9-3 0 0,15 0 8 0,14-3-8 16,10 3 8-16,8-8-8 0,10 0 0 0,14 0 0 0,9 0 0 15,6-5 12-15,15 2-4 0,6 3 0 0,15-5 0 16,6-8-8-16,12 2-11 0,12 0 3 0,14 1 0 16,10-9 8-16,11 3 0 0,3 0 0 0,12-2-8 15,16 2 8-15,2 3 0 0,-3-11 0 0,12 8 0 16,9 3 0-16,9-6 0 0,12 4 0 0,2 4 0 15,-2-2 8-15,3 0 4 0,12-1 1 0,8 1 0 0,7 2-3 16,5 4-1-16,4-4 0 0,2 3 0 0,1 0-9 0,-4 0 8 16,-2 3-8-16,-1-3 8 0,4 3-8 15,-10 5 0-15,1-8 0 0,-6 5 8 0,2 0-8 0,-2 3 0 16,-4 0 9-16,-11-5-9 0,-9 5 0 16,-9 0 0-16,-3-3 0 0,-15 1 8 0,-6 2-8 15,-15 0 0-15,-6 0 0 0,-8-3 0 0,-10 3 0 16,-12 0 0-16,-14 0 0 0,-12 0 0 0,-10 0 0 15,-11 0 0-15,-3 3-12 0,-15-1 4 0,-3-2 8 16,-18 3 0-16,-15 2 0 0,-11-5 0 0,-19 3 0 16,-5 0 0-16,-7 5 8 0,-8-8-8 0,-15 5 0 0,-6 3 0 15,-1-3 0-15,-14 3 0 0,-9 0 0 0,-3 0 0 16,-2 0 0-16,-4 2 0 0,0 1 0 0,0 2 0 16,-6-7 0-16,3 2 0 0,3 5 0 0,-3-5 0 15,-3 8 0-15,0-3 0 16,1 0-97-16,8 0-21 0,12 8-4 0,8-7-1 15,7-6 3-15,12 0 0 0,9-1 0 0,11 1-917 0</inkml:trace>
  <inkml:trace contextRef="#ctx0" brushRef="#br0" timeOffset="129144.35">19213 3498 1839 0,'0'0'81'0,"0"0"18"0,-3 5-79 0,0 0-20 16,0 3 0-16,3 3 0 16,0 2-21-16,0 3-8 0,0 3-2 0,0-4 0 0,3 9 76 15,0 3 15-15,0 4 4 0,0 1 0 0,0 0 32 0,0 5 8 16,2 0 0-16,-2 3 1 0,0-1-31 0,-3 6-6 15,0 0-2-15,0 6 0 0,-3 2-46 16,-3-1-10-16,-2 1-2 0,-4 0 0 0,-9 0 20 0,-3 0 3 16,-6-3 1-16,-2 3 0 0,-1-2-32 0,-6-4 0 15,-3 3 0-15,4-5 0 0,-1-2 12 0,-3-1-3 16,1-5-1-16,-4-2 0 0,-6 2-8 0,1-3 0 16,-1 0 0-16,-5-2-812 15,-1 3-164-15</inkml:trace>
  <inkml:trace contextRef="#ctx0" brushRef="#br0" timeOffset="213145.11">1639 6776 403 0,'6'-8'36'0,"-6"5"-36"0,3 1 0 0,-3-4 0 16,0 4 147-16,0 2 22 0,0 0 5 0,0 0 1 0,3-5-46 0,-3 5-9 16,0-3-1-16,0 3-1 0,0 0-20 0,0 0-4 15,0 0-1-15,0 0 0 0,0 0-16 0,0 10-3 16,0-2-1-16,0 3 0 0,-3 2-7 0,3 0-2 16,-9 1 0-16,6 2 0 0,-3 2-8 0,-3 1-3 15,3 2 0-15,-3 0 0 0,3 0-25 0,0-2-4 16,-3-4-2-16,3 1 0 0,3 0-10 0,-2-3-3 15,2-2 0-15,0 0 0 0,3-1-9 0,0-4 0 16,0-6 9-16,0 0-9 0,0 0 8 0,0 0-8 16,6 2 10-16,2-2-10 0,7-2 0 0,-9-1 0 15,9-5 0-15,-3 0 0 0,0-3 0 0,0 1 12 16,3-3 0-16,-3-3 0 0,-3-3-12 0,5 3-16 16,1-2 3-16,-3-1 1 0,6 1 12 0,-6 2 0 0,-3 3 12 0,6-1-12 15,-3 4 0-15,3 2 0 0,-6-3 0 0,-6 9 0 16,-3 2 0-16,0 0 0 0,0 0-10 0,0 0 10 15,3 8 0-15,-3 5 0 0,-6 5 0 0,6 1 0 16,-6-1 0-16,3-2 12 0,-6 5-12 0,3-2 12 16,0 2 4-16,-3-5 0 0,3 3 1 0,6-4 0 15,-3 1-5-15,3-5 0 0,0-1-1 0,3 1 0 16,3-3-11-16,3 0 8 0,-3-3-8 0,3-2 8 0,6-1-8 16,-4-2 8-16,1 0-8 0,6-5 8 0,-9-3 0 0,6 0 0 15,3 0 0-15,-6-2 0 0,6-3-8 0,-6-1 0 16,5-2 0-16,-2-2 0 0,0-1 0 0,0-2 10 15,0 0-10-15,6 0 10 0,-9 2-10 16,6-4 0-16,-7 1 0 0,1 4 0 0,0 2 0 0,-3 0 0 16,-3 0 0-16,0 6 0 0,3 4 0 0,-3 1 0 15,-6 5 0-15,0 0 0 0,0 0 0 0,0 0 0 16,0 0 0-16,0 0 0 0,0 0-15 0,0 5-1 16,3 3-1-16,0 0 0 15,-3-2-162-15,0-1-32 0,-3 3-6 0</inkml:trace>
  <inkml:trace contextRef="#ctx0" brushRef="#br0" timeOffset="213740.47">2356 6874 1612 0,'0'0'144'0,"0"0"-116"0,0 0-28 0,0 0 0 15,0 0 67-15,0 0 7 0,0 0 2 0,0 0 0 16,0 10 2-16,0-10 1 0,0 0 0 0,0 0 0 16,0 0-53-16,9 3-10 0,-3-6-3 0,9 1 0 15,-6-1-3-15,-3 1-1 0,3-4 0 0,3 1 0 16,3 0-1-16,-6-3-8 0,3 0 12 0,-4 0-4 16,7 0-8-16,-6 0 0 0,0-3 0 0,0 3 0 15,3-2 0-15,-6-1 0 0,0-2 8 0,0 2-8 16,-3 1 0-16,3-1 8 0,-6 6-8 0,-6-3 0 15,6 8 8-15,-3-8-8 0,3 8 0 0,-9-3 8 0,0 1 8 0,-3 2 0 16,0 5 1-16,-3 3 0 0,3 0 32 0,1 3 7 16,-10 4 0-16,3-1 1 0,0-1-9 0,3 5-1 15,-6 4-1-15,0 1 0 0,-2-4-14 16,2 5-4-16,0-3 0 0,6 0 0 0,6-2 1 0,-3-1 0 16,3-2 0-16,3 3 0 0,3-6-29 0,6 0-15 15,-3 3 2-15,6-6 0 0,3 1 13 0,3-3 0 16,0 0 0-16,0-3 0 0,6-2 0 0,0-3 0 15,2-3 0-15,1 1 0 0,0-1 0 0,0-5 0 16,0-3-11-16,6 1 11 16,-4-3-36-16,4-1-1 0,0-2 0 0,-3-2 0 15,0-1-55-15,-4 1-10 0,1-3-2 0,0 0-1 16,0-1 38-16,-3 7 8 0,0-1 2 0,-6 2 0 0,0 4 36 0,-1-3 7 0,-5 2 2 16,-3 3 0-16,3 3 12 0,-6 5 0 0,0 0 9 0,-6 0-9 15,3 2 62-15,-6 1 6 0,1 5 2 16,-4 0 0-16,0 3-2 0,3 2 0 15,-3 3 0-15,-3 0 0 0,3-1-26 0,3 4-6 0,6-3 0 0,-6 2-1 16,0-4-22-16,6 1-4 0,3-4-1 0,-6 0 0 16,6-3-8-16,6-1 0 0,-6-1 0 0,9-1 0 15,3-2-79-15,-3-3-8 16,3-3-1-16,6 0-682 0,-6-2-136 0</inkml:trace>
  <inkml:trace contextRef="#ctx0" brushRef="#br0" timeOffset="214346.62">3490 5884 2113 0,'-12'14'93'0,"4"-9"20"0,-4 5-90 0,3 4-23 0,-6-1 0 0,3 8 0 16,0 3 92-16,0 0 15 0,-9 2 2 0,6 3 1 15,1 3-31-15,-10 2-7 0,3 1 0 0,0 4-1 16,-6 6-39-16,3-2-8 0,-5 7-2 0,2-2 0 16,0 5 6-16,3-6 0 0,-5 1 1 0,-1 2 0 15,3-2-29-15,3-6 0 0,3 3 0 0,0-5 0 16,7-3 0-16,-1-3-8 0,6-5-1 0,0-2 0 16,0-6 9-16,6-3 12 0,3-2-2 0,0-2-1 15,0-7-37-15,0-1-7 16,0-6-1-16,0 0-1 0,9 0-87 0,-6-6-18 0,6 1-3 0,0-5-1 15,-3-1-15-15,0-2-3 16,3-6-1-16,-6 1 0 0,2-1 52 0,-5-2 10 0,0 0 3 16,3 0 0-16,-3 2-16 0,0-2-4 0,-3 3 0 15,-2 2 0-15,2 2 186 0,-6 1 37 0,3 5 7 0,0 0 2 0,-3 3 88 0,0 2 17 16,0 6 4-16,0-3 1 0,0 3-61 0,3-1-12 16,-3 4-2-16,3-1-1 0,0 0-64 0,6 0-13 15,0 3-2-15,0 0-1 0,0 0-42 0,6 0-8 16,3-2-1-16,0 1-1 0,9-4 2 0,-6 0 0 15,6-1 0-15,3-2 0 0,8-2-16 0,-8-1-10 16,9 3 2-16,-6-3 0 16,3-2-122-16,-4 3-24 0,4-1-5 0</inkml:trace>
  <inkml:trace contextRef="#ctx0" brushRef="#br0" timeOffset="-214636.36">3288 6797 1785 0,'-6'8'159'0,"6"-8"-127"0,0 5-32 0,0-5 0 16,0 0 86-16,0 0 11 0,0 0 3 0,6 3 0 15,3 0-20-15,-3-6-3 0,3 0-1 0,0 1 0 16,0-4-45-16,3 1-10 0,-1-3-1 0,4 0-1 16,-9-2-19-16,9 2 8 0,-6-5-8 0,0 5 0 15,3-3 9-15,-9-2-9 0,3 2 0 0,0 1 9 16,0-4-9-16,-3 4 12 0,-3-1-12 0,0 1 12 0,-3 2-12 0,-3 0 12 15,-3 2-12-15,3 1 12 16,-9 5 33-16,3 0 7 0,-3 5 2 0,0 3 0 0,1 0-5 0,-7 6-1 16,0-1 0-16,3 5 0 0,-3-2-12 15,0 3-4-15,0 5 0 0,4-3 0 0,5-3-19 16,-3 3-4-16,9-2-1 0,0-1 0 0,6-2-8 0,6 0 0 16,0-3 0-16,3 1 0 0,0-1 0 0,3-5 0 15,2 0 0-15,7-6 0 16,0 1-24-16,3-3-11 0,3-3-1 0,-3-2-1 15,5 0-83-15,1-6-16 0,0-2-3 0,-3 2-1 16,-7 1-44-16,1 2-10 0,0 0-2 0,-6 0 0 16,0 0 127-16,0 3 25 0,-3 2 4 0,3 0 2 0,-12 1 69 0,-3 2 13 15,0 0 4-15,0 0 0 0,0 0 106 0,0 8 22 16,-3 0 4-16,3 0 0 0,-9-3-50 0,3 3-10 0,3-3-3 16,0 0 0-16,-3-2-42 0,6-3-9 0,0 0-2 0,0 0 0 15,0 0-28-15,0 0-7 0,0 0-1 0,6-5 0 16,-3 0-13-16,3-3-3 0,6 0-1 0,-3 2 0 15,5-2-11-15,-2 0 0 0,3-2 0 16,0-1 0-16,0 1-12 0,0-1 12 0,0 1-10 16,0-1 10-1,-1 0-104-15,1 1-14 0,3-1-3 0,-9-2-747 0,6 5-148 0</inkml:trace>
  <inkml:trace contextRef="#ctx0" brushRef="#br0" timeOffset="-213807.59">4371 6255 460 0,'0'0'41'0,"0"0"-33"0,0 0-8 0,0 0 0 16,0 0 248-16,0 0 47 0,0 0 316 16,6 5-484-16,-3 0-36 0,6-2-7 0,-3 0-2 15,0-3-13-15,3-3-2 0,3 0-1 0,-6-2 0 16,12 0-19-16,0-3-4 0,0 0-1 0,2-3 0 0,4 1-34 0,3-1-8 15,-6-2 0-15,3-3 0 0,2 3 0 0,-5-3 10 16,-3-3-10-16,3 4 10 0,-3-1-10 0,6-3 0 16,-12 1 9-16,2-1-9 0,-2 1 0 15,0-1 9-15,-6 3-9 0,0 0 0 0,-6-2 12 16,-3 2-4-16,0 0 0 0,-3 3-8 0,0 2 12 0,-9 1-12 16,6 4 12-16,-11 6-12 0,-4 3 32 15,-3 8 0-15,-9-1 0 0,1 6 0 0,-13 3 32 0,3 4 7 16,1 6 1-16,-1 3 0 0,-3 5-24 0,1 0-5 15,-1 0-1-15,1 6 0 0,-1-1-21 0,6 0-4 16,-2 3-1-16,5 3 0 0,6-3-6 0,6 3-2 16,4-3 0-16,-1-6 0 0,6-2-8 0,9 0 0 15,-6-2 0-15,9-4 0 0,6-7 0 0,0 0 0 16,6 0 0-16,3-8 0 0,-3-6 0 0,6 1 0 0,0-3 14 16,6-3-4-16,-6-5-10 0,8-2 0 0,1-4 0 0,6-2 0 15,-6 3 0-15,9-6 0 0,-10 3-12 16,-2-2 12-1,3-1-33-15,0 3 1 0,0-2 0 0,-6 4 0 0,-3 4 32 0,0-1 0 0,-1 3 0 16,-8 3 0-16,3 2 0 0,-6 0 0 0,3 3 0 0,-6 6-10 16,0 1 10-16,-3 1 0 0,-3-2 0 0,4 4 0 15,-4 3 24-15,3 0 8 0,-3-2 0 0,0 2 1 16,6-5-20-16,-3 0-4 0,3-3-1 0,0-2 0 16,6-3-8-16,0 2 0 0,-3-10 0 0,9 5 0 15,3-2 0-15,3-3 8 0,-1-3-8 0,7-2 8 16,0-5-8-16,0-1 0 0,9-2-12 0,-6-3 12 15,5-5-115-15,-2 2-15 0,9-2-3 0,-9 0-667 16,5-3-132-16</inkml:trace>
  <inkml:trace contextRef="#ctx0" brushRef="#br0" timeOffset="-213650.01">4732 6628 1382 0,'-6'10'123'0,"-3"-2"-99"16,3-2-24-16,-3 4 0 0,3 3 156 0,-9-2 27 15,9 5 5-15,-9-3 0 0,3 3-64 0,3 0-12 16,-3 0-4-16,1-3 0 0,2 0-61 0,6 0-13 15,-6 1-2-15,0-4-1 0,6-2-19 0,3 3-3 16,0-6-1-16,0-5 0 0,0 0-8 0,12 3-9 16,12-9-1143-16</inkml:trace>
  <inkml:trace contextRef="#ctx0" brushRef="#br0" timeOffset="-213506.17">4898 6353 1324 0,'-15'2'118'0,"9"-2"-94"0,-2 3-24 0,-1-3 0 16,0 5 189-16,0-2 34 0,0-3 6 0,3 3 2 15,-3 2-187-15,3-3-44 0,6-2 0 0,0 0-633 16,0 0-131-16</inkml:trace>
  <inkml:trace contextRef="#ctx0" brushRef="#br0" timeOffset="-213011.61">4901 6660 1148 0,'0'0'25'0,"6"-3"6"0,0-2 1 0,3 2 0 0,-3-2-32 0,3-1 0 15,3 4 0-15,-3-4 0 0,12-1 120 16,-15 7-56-16,3-3 0 0,-3 3 42 0,-6 0 9 16,0 0 1-16,2 8 1 0,-2 0 19 0,0 2 3 15,-2 1 1-15,-7 2 0 0,0 0-14 0,0 3-2 16,-6 3-1-16,6-1 0 0,-9 3-45 0,3 1-9 16,3-4-1-16,6 1-1 0,-9-1-12 0,9-5-3 0,-2 1 0 0,5-1 0 15,0-3-52-15,3-2 0 0,3 0-8 16,3-5 0-16,-1 0 8 0,4-6 9 0,6 0-1 0,3-5-8 15,0 0 0-15,9-5 0 0,-3-3 0 0,5 0 0 32,-2-2-19-32,-3-1-10 0,-3 4-3 0,3-1 0 15,-4-3 3-15,-2 3 0 0,0 3 0 0,-3 2 0 0,3 1 19 0,-9 2 10 0,3 5-10 0,-6 1 10 16,0-1 0-16,-6 3 0 0,3 3-8 0,-3 2 8 16,-3 3 18-16,0 0 6 0,0 0 2 0,0 5 0 15,0 0 11-15,-3 0 3 0,0 3 0 0,0 0 0 16,3-3-15-16,3 6-2 0,-6-6-1 0,3 3 0 15,3 0-11-15,3-3-3 0,3 0 0 0,-6 1 0 16,6-4-8-16,0 1 0 0,3-6 0 0,3 3 8 0,0-5-8 16,2-1 0-16,4-2 0 0,-3-2 0 15,0-1-165-15,-3-2-26 16</inkml:trace>
  <inkml:trace contextRef="#ctx0" brushRef="#br0" timeOffset="-212406.12">5949 6694 1893 0,'0'0'41'0,"0"0"9"0,-3-3 2 0,3 1 2 0,-3-4-43 0,3 6-11 16,-3-2 0-16,3 2 0 0,0 0 102 0,0 0 18 15,-6-3 4-15,6 3 1 0,0 0-68 0,0 0-13 0,0 0-4 0,0 0 0 16,-3 3-40-16,3-3 0 0,0 5 0 16,0 0-736-16,0-5-144 0</inkml:trace>
  <inkml:trace contextRef="#ctx0" brushRef="#br0" timeOffset="-212240.56">5940 6959 2138 0,'-6'0'47'0,"3"5"9"0,-3-3 3 0,-3 4 1 0,3-1-48 0,0 0-12 0,0-2 0 0,3 0 0 16,-3-1 79-16,4 1 13 0,2-3 2 0,0 0 1 0,0 0-68 0,0 0-14 15,5 0-2-15,4 0-1 16,0-3-117-16,0 1-23 0,9-6-5 0,-6 0-1 0</inkml:trace>
  <inkml:trace contextRef="#ctx0" brushRef="#br0" timeOffset="-209971.15">4002 8356 403 0,'0'0'17'0,"0"0"5"0,3-6-22 0,0 1 0 0,6 0 0 0,-9-1 0 16,3 1 218-16,3-3 39 15,-6 0 8-15,0 3 2 0,0-3-118 0,3 3-23 0,0-3-5 0,-3-3-1 16,0 6-28-16,0-3-7 0,-3 3-1 0,3-3 0 15,-3-3 3-15,3 3 0 0,-9 0 0 0,3 3 0 16,3-3-2-16,-3 3 0 0,0-3 0 0,-6 3 0 16,4-1-42-16,2 4-9 0,-3-1-2 0,3 0 0 15,-3 1 6-15,-6-1 1 0,3 6 0 0,-3-1 0 16,6-2-14-16,-9 6-2 0,6-4-1 0,-5 6 0 16,-1 3 10-16,3-1 1 0,-6 1 1 0,3 2 0 15,-3 0-21-15,3 1-4 0,-5 1-1 0,2 1 0 16,-6 3 9-16,6-3 2 0,-3 2 0 0,-2 1 0 0,5 5-1 15,0-3 0-15,0 3 0 0,0 2 0 0,0 0-18 16,1 1-16-16,2-1 4 0,6 6 0 0,-6-3 22 16,9 0 5-16,-3 0 1 0,3 3 0 0,6-5-16 0,-6 2 0 15,6-3 0-15,0 1 0 0,3-3 18 16,-3-1-2-16,6 4-1 0,-3-3 0 0,0-6-15 0,3 3 0 16,9-2 0-16,-3-1 0 0,-6-4 0 0,9-4 0 15,3 1 0-15,6-3 0 0,-9 0 0 0,5-3 0 16,-2-2 0-16,6-3 0 0,-3-3 0 0,3 0-13 15,6 1 4-15,-1-6 1 0,1-3 8 0,-3 0 0 16,3-2 0-16,3 0 8 0,-7-5-8 0,4 2 0 16,-3-6 8-16,3 4-8 0,3-3 8 0,-10 0-8 15,4-1 10-15,3-1-10 0,-9-4 8 0,0 1-8 16,0-6 0-16,-1 6 9 0,1-6-9 0,-3 5 0 0,3-7 9 16,-6 2-9-16,0-2 0 0,3-1 8 0,-9 1-8 15,3 0 0-15,0-3 0 0,-6 5 8 0,0-8-8 0,-6 6 0 16,0 2 0-16,0 5 0 0,-6 1 0 0,0 8 0 15,-3 4 0-15,-3 1 0 0,-3 2 0 0,0 6 0 16,0 3 0-16,-2 2 0 0,-1 5 0 0,-3 0 0 16,0 0 0-16,0 1 0 0,3 4 0 0,1 4 0 15,-7-1 0-15,9 0 0 0,-3 0 0 0,6 0 0 16,0 1-9-16,3-1 9 0,1-3-10 0,2 4 10 16,0-4-39-16,3 1-1 0,3 2-1 0,3 0 0 15,-3 1-135-15,3-4-28 0,3 3-4 0</inkml:trace>
  <inkml:trace contextRef="#ctx0" brushRef="#br0" timeOffset="-209373.34">4708 8356 1634 0,'0'0'72'0,"0"0"16"0,0 0-71 0,0 0-17 0,3-6 0 0,0 4 0 16,-3-1 149-16,0 3 27 0,0 0 4 0,0 0 2 15,0 0-66-15,0 0-14 0,0 0-2 0,0 0-1 16,0 0-30-16,-6 0-5 0,0 3-2 0,0-1 0 16,-6 4-15-16,3-1-3 0,-3 3-1 0,0-3 0 15,0 3-7-15,-3 3 0 0,-5-3-1 0,2 5 0 16,-3 0-7-16,0 0-2 0,0 0 0 0,-6 1 0 0,7 2-8 15,-1-1-2-15,3 4 0 0,-3-3 0 0,6 0 2 16,3 0 0-16,-3-3 0 0,4 3 0 0,-1-3 0 0,6-3 0 16,-3 4 0-16,3-4 0 0,3 1-18 0,3-3 0 15,3 0 0-15,0-3 0 0,6 3 8 0,0-5-8 16,5-1 0-16,-2 4 0 0,0-6 9 0,3 0-9 16,3 0 0-16,3 0 9 0,-3 0-9 0,3 0 0 15,-1 0 0-15,1 0 8 0,0-3-8 0,-6 3 0 16,3 0 0-16,0 3 0 0,-6-3 8 0,5 0-8 15,-8 0 0-15,6 0 8 0,-6 0-8 0,3-3 0 16,-3 6 0-16,0-1 0 0,0-2 0 0,-9 0 0 16,6 3 0-16,-6-3 0 15,0 0-32-15,9 3 2 0,-9-3 0 0,6 7 0 16,-6-7-128-16,0 6-26 0,0-6-4 0,0 8-1113 0</inkml:trace>
  <inkml:trace contextRef="#ctx0" brushRef="#br0" timeOffset="-209071.52">4238 8853 806 0,'0'0'36'0,"0"0"7"0,0 0-35 0,0 0-8 0,-3-5 0 0,0-1 0 15,3 6 251-15,0 0 48 0,0-5 9 0,0 5 3 16,0 0-117-16,3-5-23 0,-3 0-5 0,0 5-1 0,0 0-43 15,0 0-9-15,8-3-1 0,1 0-1 16,0 1-25-16,0 2-5 0,0 0-1 0,6 0 0 0,-3 0-47 0,3 0-9 16,3 0-3-16,0 2 0 0,-1-2 10 0,4 3 1 15,-3-3 1-15,0 0 0 0,6 0-33 16,-3 0 0-16,-1 0 0 0,7 3 0 0,-12-3 0 16,6 2 0-16,-3-2 0 0,0 3 10 0,-6-3-10 0,5 0 0 15,-8-3 0-15,3 3 0 16,0 3-57-16,-3-3-17 0,0 0-3 0,-3 2-887 15,-6-2-176-15</inkml:trace>
  <inkml:trace contextRef="#ctx0" brushRef="#br0" timeOffset="-208072.36">5514 8401 230 0,'0'0'20'0,"0"0"-20"0,0 0 0 0,0 0 0 15,0 0 253-15,0 0 47 0,12-6 8 0,-12 6 3 16,6-2-151-16,0-4-29 0,0 1-7 0,6 2 0 16,-6-2-64-16,3-3-12 0,0 3-2 0,3-3-1 15,0 0-10-15,-3 0-3 0,6 0 0 0,-7 0 0 16,4-5-8-16,3 2-1 0,0-2-1 0,0-3 0 16,-3 0 6-16,3 0 2 0,3 3 0 0,-3-3 0 15,-6 3-14-15,2-3-4 0,-5 3 0 0,6 0 0 16,-3 0 0-16,-3-1-1 0,0 1 0 0,0 0 0 0,-3 2 22 15,-3-2 5-15,0 0 1 0,-3 2 0 16,0 1-19-16,-3 2-3 0,0 0-1 0,0 0 0 16,-3 3 2-16,0 2 0 0,-6 3 0 0,4 0 0 0,-7 5 18 15,0 3 3-15,0 0 1 0,-3 3 0 0,0 2 1 16,3 5 1-16,1 1 0 0,-1 5 0 0,-6 0-10 16,3 2-3-16,-3 1 0 0,0 4 0 0,-2 1-12 0,-1 0-2 15,0 2-1-15,3 1 0 0,0 2-1 0,4 0 0 16,-1 5 0-16,0 3 0 0,3-3-5 0,-6-2-8 15,6 2 11-15,1 1-11 0,5-6 9 0,0-6-9 16,0 4 0-16,6-6 9 0,-3-3-9 0,3-4 0 16,3-7 0-16,0 1 8 0,3-2-8 0,0-4 0 15,3 3 0-15,3-7 8 0,6-9-8 0,-6-2 0 16,6 2 9-16,6-2-9 0,-3-3 0 0,-1 0 9 16,4-3-9-16,0 1 0 0,-3-4 8 0,3-1-8 0,0 1 0 0,3 1 0 15,-4-3 0-15,4 0 0 0,0-2 0 0,0 5 0 16,-6 2 0-16,0 3 0 0,-3 0 0 15,-3 3 0-15,2 5 0 0,-2 0-9 0,-6 3 9 0,0-1 0 16,0 6-15-16,0 0 3 0,-3 3 0 16,0-6 0-16,0 3 12 0,0 5 16 0,-3-2-3 0,3 2-1 15,0-2-12-15,0 2 8 0,0 0-8 0,0 3 0 16,3-6 8-16,0 1-8 0,0 0 0 0,3-1 0 16,0-2 8-16,-6-3-8 0,9 1 0 0,-3-1 0 15,3 0 0-15,0-2 0 0,0-6 0 0,0 3-10 16,0-2-208-16,3-4-42 0</inkml:trace>
  <inkml:trace contextRef="#ctx0" brushRef="#br0" timeOffset="-207623.87">5818 8832 1267 0,'-3'2'112'0,"3"1"-89"15,-6 2-23-15,3-2 0 0,3 2 209 0,-3-2 38 16,0 5 7-16,3-3 2 0,0 3-107 0,-3 0-21 15,3 8-4-15,0-3 0 0,0-2-96 0,3-1-18 16,-6 6-10-16,3 3 10 0,0 2 23 0,-3 0 5 16,3-2 1-16,-3 4 0 0,0-4-25 0,0 2-5 15,0 6-1-15,0-1 0 0,-3 0 8 0,3-4 0 16,0-4 1-16,0-5 0 16,-2 3 11-16,-1 0 3 0,-3 0 0 0,3 0 0 0,-3 2-15 0,0 4-4 15,0-1 0-15,0 5 0 0,0 1-3 0,0-1-1 0,3-2 0 0,-3-3 0 16,3 0-8-16,0-2 0 0,0-3 9 15,0 0-9-15,3-3 0 0,-3-3 8 0,1 4-8 0,2-4 0 16,3-10 11-16,0 0-3 0,-12 3 0 0,12-3 0 16,-12 5 8-16,12-5 0 0,-9-5 1 0,-3-3 0 15,6-5 4-15,0-3 1 0,0 0 0 0,0-3 0 16,3 3 2-16,-3-2 0 0,3-3 0 0,3 2 0 16,-3 3-2-16,6 1 0 0,0-1 0 0,3 2 0 15,-6-1-5-15,3 1-1 0,3 4 0 0,0-3 0 16,3 2-8-16,-3-2-8 0,3-1 9 0,3 4-9 15,-3-3 0-15,6-1 0 0,-4-4 0 0,4-1 0 16,-3 4 24-16,3-4-2 0,3 0 0 0,3-2 0 16,-6-3-22-16,3 3 0 0,-7-2 0 0,4 1 0 15,-3 1-47-15,0 3-13 0,0-1-4 0,0 1 0 16,-3 2-74-16,0 0-15 0,0 3-3 0</inkml:trace>
  <inkml:trace contextRef="#ctx0" brushRef="#br0" timeOffset="-207460.82">5904 8498 2545 0,'-6'-2'112'0,"3"-1"24"0,-5 0-108 0,5 3-28 16,0-2 0-16,-3-1 0 0,3-2 104 0,3 5 16 16,0 0 4-16,0 0 0 0,9-3-95 0,-6-2-18 15,2 5-11-15,4-3 12 16,0 1-67-16,0 2-13 0,-9 0-2 0</inkml:trace>
  <inkml:trace contextRef="#ctx0" brushRef="#br0" timeOffset="-206741.2">6723 8300 230 0,'6'-5'10'0,"-3"2"2"0,3 0-12 0,0-2 0 0,0 2 0 0,0 1 0 16,0-1 348-16,0 1 68 0,0-1 12 0,-1 0 4 15,1 1-268-15,0-1-52 0,0 3-12 0,0 0-1 16,-6 0-3-16,0 0-1 0,0 0 0 0,0 0 0 16,3 3-31-16,-3-3-5 0,0 0-2 0,0 8 0 15,-3-1-2-15,0 1-1 0,-6-2 0 0,0 4 0 16,-2-2-10-16,-1 3-3 0,0-1 0 0,-6 1 0 15,3 0-6-15,-3 2-2 0,-3-3 0 16,0 6 0-16,1 0-10 0,-1 0-3 0,-3 0 0 0,3 0 0 16,3 0-5-16,3-1-2 0,-2 4 0 0,2-3 0 15,3-3-5-15,3 0 0 0,-3 1-8 0,6-4 12 16,0 1-12-16,0-6 0 0,3 3 0 0,6-3 0 0,-3-5 0 0,6 6 9 16,-3-4-9-16,3 1 12 0,3-3-12 0,0 0 8 15,0 0-8-15,6 0 8 0,-3-3-8 0,2 3 0 16,1-2 0-16,3 2 0 0,0 0 8 0,0 0-8 15,3-3 0-15,0 3 8 0,-1 3-8 0,-5-3 0 16,0 0 0-16,0 2 0 0,0 1 0 0,0 2 0 16,-6-2 0-16,3 2 0 0,-3-2-12 0,-1-1-2 15,-8-2 0-15,6 6 0 16,0-4-91-16,-6-2-19 0,0 0-3 0,0 0-1 16,0 0-124-16,0 0-26 0</inkml:trace>
  <inkml:trace contextRef="#ctx0" brushRef="#br0" timeOffset="-206491">6387 8797 1566 0,'0'0'69'0,"0"0"15"0,0 0-68 0,0 0-16 0,0 0 0 0,0 0 0 16,6-5 134-16,-1 2 23 0,4-2 5 0,-3 3 1 15,0-1-24-15,3 3-5 0,0-3-1 0,0 1 0 16,3 2-38-16,-3-3-8 0,0 3-2 0,3 0 0 15,3 0-22-15,-3 0-5 0,2-3-1 0,1 3 0 16,-3 0-29-16,3 0-5 0,3 0-2 0,3 0 0 16,-3 0-9-16,0 3-3 0,-4-3 0 0,1 0 0 0,0 0-9 15,0 0 0-15,0 3 0 0,-6-1 0 16,3 1-62-16,-3-3-8 0,3 5-2 0,-3-5-1297 16</inkml:trace>
  <inkml:trace contextRef="#ctx0" brushRef="#br0" timeOffset="-205647.72">7143 8676 403 0,'0'0'17'0,"0"0"5"0,0 0-22 0,0 0 0 0,0 0 0 0,0 0 0 0,0 0 349 16,-3-3 494-16,3 3-413 16,-3-3-243-16,3 3-49 0,0-5-10 0,3 0-1 0,0-3-31 0,-3 0-7 15,3 3-1-15,3-1 0 0,0-2-24 0,-4-2-6 16,1-1-1-16,0 1 0 0,6-1-16 0,3-2-3 15,-3 2-1-15,6-2 0 0,0 0-5 0,3 2 0 16,0-5-1-16,0 3 0 0,-1 3-31 0,1-1 0 16,0-2 0-16,-3 5 0 0,3 0 0 0,-3 0 0 15,-3 0 0-15,3 0 0 0,-4 3 0 0,-2 2 0 16,0 0 0-16,0 3 0 0,0 3 0 0,-9-3 0 16,3 5 0-16,0 3 0 0,-3 0 0 0,-3 0 0 15,3 3 0-15,-3 5 0 0,-3-3 11 0,0 5 2 16,-3 4 1-16,0-1 0 0,-3-3-2 0,4 3 0 15,-4 1 0-15,0-1 0 0,0 0-4 0,3-3-8 16,3 1 11-16,-3-6-11 0,3 3 11 0,0-3-11 16,3-2 10-16,0-3-10 0,3 0 8 0,0-8-8 15,0 0 0-15,0 0 0 0,6 0 9 0,3-3-9 16,-3-2 8-16,6 0-8 0,-3-3 8 0,3-6-8 0,3 1 8 0,-3-3-8 16,-1-2 0-16,4-1 8 0,3 3-8 0,0-5 0 15,0 3 0-15,3-3 0 0,0 2 0 0,-1 0 0 16,-2 1 18-16,0 2-2 0,-3 3 0 0,3 2 0 15,0 1-26-15,0 2-6 0,-4 0 0 0,1 3-1 16,3-1 17-16,-6 6 0 0,3 0 0 0,-3 3 0 16,-3 0 0-16,0 2 0 0,0 0 0 0,0 0 0 15,-3 3 0-15,-3 0 0 0,3 3 0 0,-4-1 0 16,-2 4 0-16,3-4 0 0,-6 3 0 0,3 1 0 16,-2-1 0-16,-1 0 0 0,-3 3 0 0,-3 0 0 0,3 0 18 15,0 2 1-15,-3 1 0 0,0-3 0 16,6 0 2-16,-3-1 1 0,0-1 0 0,3-1 0 0,0 0-11 15,3-2-3-15,3-3 0 0,0 0 0 0,3 0-8 0,0-3 0 16,6 0 0-16,-3-5 8 0,3 0-8 16,0 0 0-16,5-3 0 0,-2-2 0 15,0 3-80-15,0-4-17 0,3 1-4 0</inkml:trace>
  <inkml:trace contextRef="#ctx0" brushRef="#br0" timeOffset="-203144.48">3606 11017 979 0,'0'0'87'0,"0"0"-70"15,0 0-17-15,0 0 0 0,0 0 201 0,0 0 37 16,0 0 7-16,0 0 2 0,0 0-102 0,9 0-20 16,-9 0-4-16,6 0-1 0,0-2-47 0,-3-1-9 15,3 0-3-15,3 1 0 0,-3-4-20 0,0 1-4 16,0 0-1-16,3 0 0 0,-3-3-28 0,3-3-8 0,0-2 0 0,-3 0 0 16,6-1 40-16,-3-2 6 0,-6 3 2 0,2-3 0 15,1 0-27-15,0-2-5 0,0 2 0 0,-3 0-1 16,-3 0 1-16,3 3 1 0,-3-3 0 0,-3 3 0 15,3 0 8-15,-6 0 2 0,3 2 0 0,-6 0 0 16,1 1-1-16,-1-1 0 0,-6 6 0 0,0 0 0 16,0-1-26-16,-6 4 0 0,-3 2 0 0,0 2-11 15,1 4 47-15,-1 2 8 0,-3 2 3 0,0 3 0 16,1 6-26-16,-1-1-5 0,0 4 0 0,-3 1-1 16,6 4-5-16,-2-1-1 0,5 3 0 0,-3-2 0 15,0-1 4-15,3 3 1 0,-6-2 0 0,7-3 0 16,5-1 23-16,0-1 5 0,6 4 1 0,-6 1 0 15,3 2-35-15,0 2-8 0,3 1 0 0,6 0 0 0,-3 2 0 16,0 9 0-16,6-4 0 0,0-2 0 16,3-5 0-16,6-11 0 0,-6 0 0 15,9-5 0-15,3 0 0 0,-6-3 0 0,12-2 0 0,-6 0 0 0,3-3 0 16,11-3 0-16,-8-3 0 0,3-4 0 0,0-1 0 0,3-5 0 16,2 0 0-16,7-2 0 0,-9-1 0 15,3 1 0-15,-7-4 0 0,4-2 0 0,-3 1 0 16,0-4 0-16,3-5 0 0,-4-2-11 0,1-3 11 0,0 2 0 15,-3-5 0-15,-6 3 0 0,6-2 0 16,-6 2 8-16,5-1-8 0,-8 4 0 0,6-3 0 0,-9 0 0 16,3 0 0-16,-3-6 8 0,-3 1-8 0,3-3 0 15,-3-3 0-15,-6 3 0 0,3 0 0 0,-3 5 0 16,0 1 0-16,-3 4 0 0,3 3 0 0,-9 6 0 16,3 2 0-16,-3 3 8 0,-3 2-8 0,-3 3 0 0,6 0 0 15,-12 3 0-15,4 0 0 0,-4 5 0 0,-3 0 0 16,0 5 0-16,-6-2 0 0,6 2 0 15,1 0 0-15,5 3 0 0,-9 0 0 0,3 0 0 0,3 3 0 0,4-1-8 32,-4 3-36-32,9 1-6 0,-3 1-2 0,9 1 0 15,-6 3-132-15,6-3-26 0</inkml:trace>
  <inkml:trace contextRef="#ctx0" brushRef="#br0" timeOffset="-202500.76">4493 10943 345 0,'9'-5'31'0,"-9"2"-31"0,0 1 0 0,6-6 0 16,-3 2 248-16,3-2 44 0,0 0 9 0,-3 3 2 16,0 0-119-16,0 0-23 0,0-1-5 0,-3 6 0 15,0 0-28-15,0 0-6 0,3-2-1 0,-3 2 0 16,0 0-25-16,0 0-6 0,0 0-1 0,0 0 0 16,-6 0-30-16,0 2-7 0,3 1 0 0,-9 2-1 15,3 1-11-15,0-1-1 0,-2 3-1 0,2 0 0 16,-9 0 0-16,6 2 0 0,-3 1 0 0,3 2 0 15,-3-2-10-15,-6 2-3 0,1 0 0 0,-1 0 0 16,3 1-5-16,-3-1-2 0,-3 0 0 0,6 0 0 16,-2 0 0-16,5 1 0 0,-3-4 0 0,3 4 0 0,0-7-10 15,3 4-8-15,3 2 12 0,3-5-12 0,-6 5 9 0,9-5-9 16,3 6 0-16,0-6 9 0,6 2-9 0,3-2 0 16,-3-3 0-16,9 3 0 0,-3-5 0 0,6 0 0 15,-3-1 0-15,6 1 0 0,-1 0 0 0,1-3 0 16,3-3 8-16,-3 3-8 0,0-3 0 0,2 6 0 15,-5-3 0-15,0 0 0 0,3 0 0 0,0 0 0 16,-6 3 8-16,3 2-8 0,-1-3 0 0,-8 4 0 16,3-1 0-16,0 3 0 0,-6-3-25 0,0 3 2 15,0-3 1-15,-6 3 0 16,0 0-108-16,-6-2-22 0,3 2-4 0,0 0-1191 0</inkml:trace>
  <inkml:trace contextRef="#ctx0" brushRef="#br0" timeOffset="-202248.29">4127 11409 1954 0,'0'0'43'0,"0"0"9"0,0 0 1 0,0 0 3 0,0 0-45 0,0 0-11 0,0 0 0 0,0 0 0 16,0 0 130-16,3-5 24 0,0-1 5 0,3 1 1 15,3 0-55-15,0-1-10 0,3 1-3 0,-3 2 0 16,3 3-24-16,3-2-6 0,0-1-1 0,0 1 0 15,-1-1-42-15,7 0-9 0,-6 3-2 0,0 0 0 0,0 0 29 16,3 0 6-16,0 3 1 0,-4 0 0 0,-2-1-33 16,3 3-11-16,0-2 0 0,0 2 9 15,0-2-9-15,0 0 0 0,-9 5 0 0,9-3 0 16,-6 0-120-16,2-2-30 16,1 2-6-16</inkml:trace>
  <inkml:trace contextRef="#ctx0" brushRef="#br0" timeOffset="-201267.36">5282 10938 2084 0,'0'0'46'0,"0"0"10"0,0 0 1 0,0 0 1 0,0 0-46 0,0 0-12 15,0 0 0-15,9 3 0 0,3-1 92 0,-6-2 16 16,3-2 3-16,0-4 1 0,3 1-64 0,3 0-13 16,6-3-3-16,-4-3 0 0,1-2-15 0,3 0-3 15,3-1-1-15,-3 1 0 0,-3-5 11 0,-1-1 3 16,1 1 0-16,0 2 0 0,-3-5-27 0,0 2 0 16,0 3 0-16,-3-2 0 0,-3-1 8 0,0 3-8 15,-3 0 8-15,0 1-8 0,-4-1 18 0,-2 2-2 16,3 1 0-16,-3-3 0 0,-5 0 16 0,-1 3 4 15,-3 0 0-15,0 0 0 0,0 0-13 0,-6 2-3 16,6 3 0-16,-6 3 0 0,-3-1-8 0,0 6-1 0,-2 3-1 0,-4 2 0 16,0 6 19-16,-3 2 4 0,0 3 1 0,4 3 0 15,-4 2-22-15,6 3-12 0,-6 5 12 0,3 2-12 16,3 6 15-16,4 3-4 0,-1 2-1 0,0 6 0 16,3 0-10-16,3-3 0 0,0 2 9 0,0 1-9 15,6 5 0-15,-6-3 8 0,3 8-8 0,-2 1 0 16,2-1 0-16,0-5 8 0,-3 0-8 0,3 2 0 15,-6-2 0-15,3-11 8 16,3 3-8-16,0 0 0 0,-3 0 0 0,0 0 9 0,3-5-9 0,-2-6 0 16,2-2 8-16,-3 5-8 0,3-2 0 0,0-9 0 0,0-2 0 15,3-3 0-15,3 0 0 0,-3-2 0 16,6-3-28-16,-9-3-2 0,6-5-1 16,0 0 0-16,-3-6-2 0,3 1-1 0,-3-3 0 0,6-3 0 15,0 3-9-15,0 0-1 0,-6-13-1 0,0 0 0 16,3 0-24-16,0-3-5 0,0 0-1 0,-2-3 0 15,-1-2-39-15,3 0-8 0,0 0-2 0,0 0 0 16,3-3 34-16,0 0 6 0,-3-2 2 0,3 2 0 0,0 0 59 0,-3 3 12 16,3 0 3-16,-3 2 0 0,3 1 48 0,0 2 11 15,0 0 1-15,0 3 1 0,0-1 44 0,0 14 9 16,0-10 2-16,0 10 0 0,6-13 16 0,-3 2 3 16,6 3 1-16,-3 0 0 0,-6 8-55 0,8-8-10 15,1 3-3-15,3-3 0 0,0 3-11 0,3 2-2 0,0-2-1 0,0 2 0 16,0 0-19-16,3 1-4 0,-4-1-1 15,4 1 0-15,0 2-12 0,-3 0-2 0,3-3-8 0,-3 3 12 16,0-3-12-16,0 3 0 0,2-5 8 0,1 2-8 31,-3 1-75-31,3-1-17 0,0-2-4 0,0-1-1307 0</inkml:trace>
  <inkml:trace contextRef="#ctx0" brushRef="#br0" timeOffset="-201014.65">5556 11398 2016 0,'0'0'179'0,"0"0"-143"16,0 0-36-16,-6 8 0 15,6-8 148-15,0 5 22 0,-3 1 5 0,0-1 1 0,0 3-63 0,0 0-12 16,0 0-2-16,0 2-1 16,-3 1-46-16,0 0-8 0,0-1-3 0,0 3 0 0,-2 1-19 0,-1 2-4 15,0-3-1-15,-3 8 0 0,0 3-9 0,3-3-8 16,0 5 9-16,0 1-9 0,3-3 8 0,0-3-8 15,3 0 0-15,0-2 0 0,0-1 29 0,3-5 0 16,0 0 0-16,0-2 0 16,3 0-76-16,-3-3-15 0,0 2-3 0,0-5-1 15,0 1-54-15,0-6-12 0,0 0-1 0,0 0-706 16,0 0-141-16</inkml:trace>
  <inkml:trace contextRef="#ctx0" brushRef="#br0" timeOffset="-199093.77">5241 11962 806 0,'0'0'36'0,"0"0"7"0,0 0-35 0,0 0-8 0,0 0 0 0,0 0 0 16,0 0 104-16,0 0 20 0,0 0 3 0,0 0 1 15,0 0 8-15,0 0 1 0,0 0 1 0,0 0 0 16,0 0-22-16,0 0-4 0,0 0 0 0,0 0-1 15,0 0-25-15,0 0-5 0,0 0-1 0,-3-5 0 16,0-1-23-16,3 6-5 0,-3-5 0 0,0 2-1 16,0-5-15-16,3 8-4 0,0 0 0 0,0-8 0 15,-3 0-12-15,3 8-4 0,0 0 0 0,3-10 0 16,-3 2 3-16,0-3 0 0,0 3 0 0,0 8 0 16,3-7-1-16,0-4 0 0,-3 0 0 0,6 3 0 15,-3-2 4-15,0 2 1 0,0-3 0 0,3 1 0 0,-4 2 1 16,4-3 0-16,0-2 0 0,3 0 0 0,0 0-10 15,3-3-2-15,3 0 0 0,0 0 0 0,-3-3-12 0,3 6 8 16,-3-3-8-16,5 0 0 0,4 3 0 0,-6 3 8 16,0-1-8-16,6 0 0 0,-6 3 0 0,3 1 0 15,0-1 0-15,-7 2 0 0,1 1 0 0,0 2 0 16,-3 1 0-16,0-1 0 0,0 0 0 0,-9 3-21 16,0 0 3-16,0 0 1 15,9-5-89-15,-9 5-18 0,0 0-3 0,0 0-1127 0</inkml:trace>
  <inkml:trace contextRef="#ctx0" brushRef="#br0" timeOffset="-198792.64">5577 11128 2188 0,'0'0'97'0,"0"0"20"0,0 0-93 0,0 0-24 15,0 0 0-15,0 0 0 0,0 0 131 0,0 0 21 0,0 0 5 0,0 0 1 16,0 0-84-16,0 0-17 0,0 0-3 0,0 0-1 0,0 0-36 0,3-2-7 15,0-1-2-15,0 0 0 16,3 3-34-16,-3-2-7 0,3-1-2 0,0 1-1253 16</inkml:trace>
  <inkml:trace contextRef="#ctx0" brushRef="#br0" timeOffset="-198096.85">6467 10843 403 0,'0'0'17'0,"0"0"5"0,0 0-22 0,0-3 0 16,0 3 0-16,3-5 0 0,-3 5 337 0,0 0 63 16,0 0 13-16,0 0 3 0,0 0-249 0,0 0-50 15,3-8-9-15,-3 8-3 0,0 0-32 0,0 0-6 16,0 0-2-16,-6 0 0 0,0 0-7 0,3 0-2 15,-9 5 0-15,3 0 0 0,-3 3-11 0,-3 0-2 16,-2 3-1-16,-1-1 0 0,-6 4 1 0,3 1 0 16,-3-1 0-16,0 2 0 0,4-1-9 0,-1-1-2 15,-3 2 0-15,0-1 0 0,0-1-8 0,3 2-3 16,1-3 0-16,5 3 0 0,-3-6-7 0,3 3-2 16,3 1 0-16,3-4 0 0,0-2-12 0,3 5 8 0,0-5-8 15,3 3 0-15,6-3 8 0,-3 0-8 16,6-3 0-16,0 0 9 0,3-2-9 0,3 0 0 0,-3-1 0 0,6-2 0 15,0 0 0-15,3 0 0 0,-1-2 0 0,4 2 12 16,3-3-12-16,-3 0 0 0,-6-2 0 0,3 2 0 16,0 3 0-16,-1-2 0 0,1-1 0 15,0 3 8-15,-3 0-8 0,0 3 0 0,-3-3 0 0,3 2 0 16,-6 1 0-16,0 0-12 0,-3-1 4 0,-6-2 8 16,0 0-104-16,5 6-14 0,1-1-2 0,-6-5-775 15,0 8-154-15</inkml:trace>
  <inkml:trace contextRef="#ctx0" brushRef="#br0" timeOffset="-197813.48">6017 11327 1555 0,'0'0'68'0,"0"-5"16"0,0-1-68 0,0 6-16 16,0-8 0-16,0 3 0 0,3-3 208 0,-3 8 39 15,0 0 7-15,6-5 2 0,0-1-116 0,3 1-22 16,-3 3-5-16,6-1-1 0,0 0-61 0,0 3-13 16,0 0-2-16,0 0-1 0,6 0 9 0,-3 0 3 15,2 0 0-15,1 0 0 0,3-2-22 0,-3 2-4 16,-6 0-1-16,3 2 0 0,3 1-12 0,-4 0-8 16,4 2 10-16,-3-3-10 0,3-2 8 0,0 0-8 15,-3 3 0-15,0-3 0 0,-3 0 21 0,0 0-1 0,-1 3-1 0,4-3 0 31,-6 2-87-31,0 4-18 0,0-6-3 0,0 0-1306 0</inkml:trace>
  <inkml:trace contextRef="#ctx0" brushRef="#br0" timeOffset="-197107.38">6809 11290 1958 0,'0'0'43'0,"0"0"9"0,0 0 1 0,0 0 3 0,0 0-45 0,0 0-11 0,0 0 0 0,0 0 0 16,0 0 104-16,6 0 20 0,0-6 3 0,3 1 1 16,3-3 0-16,0 0 0 0,-3-2 0 0,6-3 0 15,0-1-79-15,5-2-15 0,-2 1-3 0,6-1-1 16,0-3 0-16,0 3 0 0,3-2 0 0,-4-1 0 16,4 1-14-16,-3-3-4 0,6-1 0 0,-6 1 0 15,-1-3-12-15,4-2 11 0,-3-1-11 0,0-2 10 16,3 0-10-16,-7 0 0 0,1-3 0 15,6-7 8-15,-3 4-8 0,-6 6 0 0,0 0 0 0,-1 3 8 16,1 2-8-16,-6 5 0 0,-3 1 0 0,0 2 8 16,3 3-8-16,-9 5 0 0,3-3 0 0,-3 3 0 0,0 6 20 15,0-1-2-15,-3 0 0 0,0 3 0 0,0 0-2 16,0 0-1-16,0 0 0 0,-6 11 0 0,0 2-4 0,0 3-1 16,0 0 0-16,0 2 0 0,0 4-2 15,0 1 0-15,0 4 0 0,0 5 0 0,0-3 5 16,0 5 1-16,-3 8 0 0,0-2 0 0,3-3 2 15,-2-5 0-15,2-3 0 0,-3 0 0 0,3 3-5 0,-3 2-1 16,3 1 0-16,-3 2 0 0,3 0-10 0,0 10 0 16,3-4 9-16,0-4-9 0,-3-4 0 0,6-6 8 15,0-5-8-15,0-3 0 0,0 0 0 0,3-5-12 0,0 2 2 16,0-4 0 0,0-1-114-16,3-5-24 0,-3 2-4 0,0 1-1247 0</inkml:trace>
  <inkml:trace contextRef="#ctx0" brushRef="#br0" timeOffset="-195091.63">10774 7612 345 0,'0'0'15'0,"-3"-8"4"0,3 3-19 0,-3-3 0 16,0 0 0-16,0 3 0 0,0-1 300 0,-3-2 57 15,6 3 11-15,0 5 3 0,0 0-217 0,0 0-43 16,0 0-9-16,0 0-2 0,0 0-40 0,0 0-9 16,-3 5-2-16,0 6 0 0,0 2 2 0,3 6 0 15,-6 2 0-15,6 5 0 0,-3 6 1 0,-3 3 0 16,0 4 0-16,-2 6 0 0,-1 0-10 0,0 3-2 16,0 5 0-16,-3 10 0 0,0 1-15 0,0-3-3 15,0 2-1-15,0 1 0 0,0-4-7 0,3-12-2 16,0 2 0-16,0 3 0 0,1 5 4 0,-1-5 1 15,3-2 0-15,-3-4 0 0,0-2-9 0,3 6-8 16,0-1 9-16,0-5-9 0,3-6 8 0,3-4-8 16,0-1 0-16,0-2 0 0,-3-6 0 0,3 1 8 0,3-6-8 15,-3 0 0-15,0-8 0 0,3 1 0 0,-3-4 8 16,0 1-8-16,3-3-9 0,-3-6-5 0,0 1-1 0,0-3 0 31,3-3-135-31,-3 1-27 0,-3-6-6 0,0-3-1 0</inkml:trace>
  <inkml:trace contextRef="#ctx0" brushRef="#br0" timeOffset="-193713.86">11456 8006 1036 0,'0'0'92'0,"0"0"-73"0,0 0-19 0,0 0 0 16,0 0 200-16,0 0 37 0,0 0 7 0,0 0 2 16,0 0-95-16,6 0-19 0,3-2-4 0,2 2-1 15,1 0-47-15,3-3-10 0,3 0-2 0,6-2 0 16,0 2-24-16,5 1-4 0,-2-4-2 0,6 4 0 0,3-1-21 0,-1-2-4 15,7 2-1-15,-3-2 0 0,3 0 4 0,-4-1 0 16,1 4 0-16,3-4 0 16,2 1 3-16,1 0 1 0,-6 2 0 0,2 1 0 0,-2-1-7 0,-3 3-1 15,-1 3 0-15,-5-3 0 0,-3 0-12 0,-6 0 0 16,0 5 0-16,-4-5 0 0,1 3 0 0,-6-3-13 16,-3 2 4-16,0 1 1 15,-3-1-105-15,0 1-21 0,-6-3-4 0,0 0-1032 0</inkml:trace>
  <inkml:trace contextRef="#ctx0" brushRef="#br0" timeOffset="-193059.88">11438 8107 1591 0,'0'0'35'0,"0"0"7"0,0-5 2 0,3 2 0 0,0-2-35 0,0 2-9 0,0 0 0 0,3 1 0 16,0-1 101-16,0 3 19 0,0-3 3 0,-1 3 1 16,4-2-25-16,-3 2-5 0,6-3-1 0,0 3 0 15,0-3-17-15,0 3-3 0,6 0-1 0,0 0 0 0,3 0-22 0,-1 3-5 16,1 0-1-16,0-1 0 0,6 4 0 0,0-4-1 15,2 1 0-15,1 0 0 0,3 2-24 0,-3-5-5 16,2 3-1-16,-2 2 0 0,0 0-4 0,0 3-1 16,-1 0 0-16,4 0 0 0,-6 0-8 0,0 0 0 15,-3 0 0-15,-1-3 8 0,-2 3-8 0,-3-3 0 16,0 6 0-16,-3-1 0 0,0 1 0 0,-6-3 0 16,-3 3 8-16,0-1-8 0,-3 1 0 0,-3 2 0 15,-3-2 0-15,-3-1 0 0,-3 3 0 0,-3-2 0 16,0 2 0-16,0 0 0 0,3 1 0 0,-9-1 0 15,0 3 8-15,-5 0-8 0,-1-1 0 0,-3 4 0 16,3 0 0-16,-6 4 0 0,1-2 0 0,-4 1 0 16,-9 4 0-16,-2-5 0 0,2 3 0 0,-3-3 0 15,1 3 0-15,2 0 0 0,0 2 0 0,6-4 0 16,1 1 0-16,2-2 0 0,-3-2 0 0,7-3 0 16,-4 2 0-16,3-2 0 0,6 0 9 0,3 0-9 0,1-3 10 0,5 0-10 15,3-2 14-15,3 2-3 0,6 1-1 0,3-4 0 16,3-2-10-16,6 0 8 0,3 0-8 0,6-3 8 15,2-2-8-15,4-3 0 0,0 0 0 0,0 0 0 16,3-3 0-16,-1 1 8 0,7-4-8 0,3 1 0 16,0 0 16-16,2 2-3 0,1-2 0 0,0-1 0 15,-1-1-13-15,-2 4-15 0,-3-2 3 0,-3 2 1 16,-1 3 11-16,-2 0 0 0,-3 3 0 0,-3-1 0 0,3-2 0 16,-4 6 8-16,1-6-8 0,0 2 0 15,-3 1 12-15,3-1-3 0,0-2 0 0,-7 0 0 0,1 0-9 16,-3 3 0-16,0-3 0 0,0 0 0 15,-3 0-184-15,6-3-35 0</inkml:trace>
  <inkml:trace contextRef="#ctx0" brushRef="#br0" timeOffset="-192311.2">11325 9308 1177 0,'0'0'52'0,"0"0"11"0,0 0-51 0,0 0-12 16,0 0 0-16,0 0 0 0,0 0 115 0,0 0 20 16,0 8 4-16,0 0 1 0,0-3-30 0,0 3-6 15,-6 3 0-15,3-1-1 0,-3 1-15 0,0 2-4 16,-3 3 0-16,0 5 0 0,0-2-27 0,0-1-5 15,6 3-2-15,-3 1 0 0,-6 1-25 0,0 1-5 16,3 3 0-16,1-4-1 0,-4 1 1 0,3-3 0 16,-3 1 0-16,6-4 0 0,-3 3-20 0,6-5 0 15,0 3 8-15,-3-6-8 0,3 0 0 0,0 0 0 16,0 1 0-16,0-4 0 0,0-2 8 0,0-3-8 16,0 1 0-16,0-4 0 0,-3 4 17 0,6-6-3 0,0 0-1 15,0 0 0-15,-9-6-1 0,6 4-1 0,-3-4 0 16,0 1 0-16,-2-3 13 0,2 0 4 0,0-2 0 0,0-1 0 15,0-2-5-15,0 0-1 0,0-1 0 0,3 1 0 16,0-3-2-16,-3 0-1 0,3 3 0 16,0-3 0-16,3 6 7 0,0-4 2 0,0 1 0 0,0 0 0 15,0-3-11-15,3 3-1 0,3 2-1 0,-3-2 0 16,0 3-15-16,6-1 0 0,0 0 8 0,0 1-8 16,0-3 0-16,2 2 0 0,4-2 0 0,0 2 0 15,6-5 0-15,-3 3-10 0,3-3 10 0,-3 3-12 16,-1-6-72-1,-2 4-16-15,6 1-2 0,-6 1-1 0,3 0-94 0,-3 2-19 0,-3-2-4 16</inkml:trace>
  <inkml:trace contextRef="#ctx0" brushRef="#br0" timeOffset="-192138.22">11337 9078 2336 0,'0'0'52'0,"0"0"10"0,0 0 2 0,0 0 1 0,0 0-52 0,0 0-13 16,0 0 0-16,0 0 0 0,0 0 36 0,0 0 5 16,0 0 1-16,0 0 0 0,0 0-34 0,6 0-8 15,2 3 0-15,-2-1-735 16,0 1-149-16</inkml:trace>
  <inkml:trace contextRef="#ctx0" brushRef="#br0" timeOffset="-191909.52">11542 9247 1612 0,'0'0'72'0,"0"0"14"0,0 0-69 0,0 0-17 0,0 0 0 0,0 0 0 15,0 0 156-15,0 0 27 0,9-2 5 0,-3-1 2 16,0-2-94-16,0 5-20 0,0 0-3 0,3-3-1 0,-3 3-43 15,0-3-9-15,2 3-1 0,1 0-1 16,0 0-18-16,-3 0 0 0,0 3-8 0,3 0-767 16,-3-3-153-16</inkml:trace>
  <inkml:trace contextRef="#ctx0" brushRef="#br0" timeOffset="-191725.63">11491 9350 230 0,'0'0'20'0,"0"0"-20"16,0 0 0-16,0 0 0 0,0 0 358 0,0 0 67 15,0 0 14-15,3-5 2 0,-3 5-303 0,6-3-61 16,-3 1-12-16,3-1-2 0,0-2-42 0,0 5-8 16,3-3-1-16,0 1-1 15,3 2-89-15,-3 0-18 0,-3 0-3 0</inkml:trace>
  <inkml:trace contextRef="#ctx0" brushRef="#br0" timeOffset="-191170.94">11786 9332 1652 0,'-6'3'73'0,"6"-3"15"0,0 0-70 0,-3 0-18 0,0 2 0 0,3-2 0 0,0 0 121 0,0 0 21 16,0 0 4-16,0 0 1 0,0 0-51 0,0 0-11 15,0 0-1-15,0 0-1 0,0 0-24 0,0 0-5 16,0 0-1-16,0 0 0 0,9-5-9 0,-3 2-3 15,3 1 0-15,-3-4 0 0,3 6-10 0,-3-5-3 16,3 2 0-16,0-2 0 0,3-3-13 0,-3 3-3 16,-1 0-1-16,4-3 0 0,-3 0-11 0,3 0 0 15,0 0 9-15,-3 0-9 0,0 0 0 0,0 0 0 16,0 0 0-16,0 0 8 0,-6 0-8 0,6-2 0 16,-3 2 0-16,0 0 0 0,-3 2 0 0,2 1 0 15,1-3 0-15,-3 6 0 0,0-4 0 0,3 4 0 16,-6-4 0-16,0 6 8 0,0 0-8 0,0 0 0 0,0 0 0 15,0 0 8-15,0 0-8 0,0 0 0 0,0 0 0 16,0 0 8-16,0 0-8 0,0 0 12 0,0 0-4 16,0 0 0-16,0 0 3 0,0 0 1 0,-3 8 0 0,0 3 0 15,0-3 4-15,-3 5 0 0,3-2 1 0,0-1 0 16,-2 3-2-16,-1 3-1 0,0-3 0 0,3 3 0 16,-6 0-6-16,3 0 0 0,0-3-8 0,0 3 12 15,0-3-12-15,3 1 0 0,0-1 8 0,0 0-8 16,0-2 0-16,3-3 0 0,0 2 0 0,0-4-10 15,0-6-86-15,0 0-16 0,0 0-4 0,9 2-1 16,-9-2-118 0,6-5-23-16</inkml:trace>
  <inkml:trace contextRef="#ctx0" brushRef="#br0" timeOffset="-187667.41">11494 7795 460 0,'0'0'41'0,"0"0"-33"0,0 0-8 0,0 0 0 0,0 0 236 0,0 0 46 16,0 0 9-16,0 0 1 0,0 0-126 0,0-6-26 16,0-2-4-16,3 3-2 0,0-3-41 0,0-2-8 15,3-1-1-15,0 3-1 0,0-3-16 0,3 1-3 16,-3-1-1-16,3 1 0 0,0-3-13 0,0 2-2 15,3-2-1-15,0 2 0 0,0-2-17 0,2 2-3 16,-2-2-1-16,3 2 0 0,-3 1-7 0,0-1-2 16,3 1 0-16,-3 2 0 0,0 0-17 0,3 0 0 15,-3 0 0-15,-1 3-9 0,1-1 33 0,-3 4 6 0,3-1 2 16,-3 0 0-16,-3 3-32 0,3 3-10 0,-3 0 0 0,-6-3 0 16,3 8 10-16,0 0 8 0,0 2-8 0,-3 1 11 15,0-1-3-15,-3 4-8 0,-3-1 12 0,0 0-4 16,0 3-8-16,-3 0 12 0,3-3-12 0,-3 6 12 15,0-6-12-15,3 3 12 0,-6-3-12 0,3 0 12 16,4 0-12-16,-4-2 12 0,0-3-12 0,3 0 12 16,3 2-3-16,0-4 0 0,-3-1 0 0,6-5 0 15,0 0-1-15,0 0 0 0,0 0 0 0,0 0 0 16,0 0-8-16,0 0 12 0,6-5-12 0,3-1 12 16,0 1-12-16,-3-5 0 0,5-1 0 0,-2 0 8 15,3 1-8-15,0-1 0 0,0 1 0 0,3-1 0 16,-3-2 0-16,3-3 0 0,0 3 0 0,-3-3 0 0,0 5 0 15,-1 1 0-15,1-4 0 0,0 4 0 0,0 2 0 0,-3 0 0 16,0 3 0-16,-3-1 0 0,3 1 0 0,-3 2 0 16,0-2 0-16,-6 5 0 0,6 0 0 0,-3 0 0 15,3 0 0-15,-6 0 0 0,3 5 0 0,0 1 0 16,0-4 0-16,0 6 0 0,-3-2 0 0,0 4 0 16,-3 1 0-16,3-1 0 0,-3 4 0 0,0-4 0 15,-3 6 0-15,3-3 8 0,-3-2 0 0,0-1 0 16,3 4 0-16,-3-4 0 0,0 1 5 0,3-3 1 15,0 0 0-15,0-3 0 0,0 3-14 0,3-8 11 16,0 0-11-16,0 0 10 0,0 0-10 0,0 0 0 16,0 0 9-16,0 0-9 0,6-3 0 0,0-2 8 15,0 0-8-15,3-3 0 0,-3 0 0 0,6-3 8 16,-3 3-8-16,2-2 0 0,1-3 0 0,0-1 0 16,0 1 0-16,3 0 0 0,3 0 0 0,-3-1 0 15,0 4 0-15,0 2 0 0,-1-3 0 0,-2 3 0 16,0 0 0-16,-3 0 11 0,0 3-11 0,3 3-11 0,-3-4 3 0,3 6 0 15,-3-2 8-15,-3-1 0 0,-6 3 0 0,6 3 0 16,-6-3 0-16,6 2 0 0,-6-2 0 0,0 0-8 16,3 6 8-16,0-1 0 0,0 3 0 0,-3 0 0 15,-3 0 0-15,0 0 0 0,3 2 0 0,-6 3 0 16,0-5 0-16,0 6 0 0,3-1 0 0,-6 3 0 16,3-3 0-16,0-3 11 0,0 6-11 0,3-2 12 15,0-4-4-15,3 1-8 0,0-1 12 0,-3-2-4 0,3 3-8 16,-3-3 0-16,0 0 0 0,3-8 0 0,3 8 0 0,-3-8 8 15,0 0-8-15,0 0 0 16,6 5-51-16,0-2-15 0,3-3-3 0,0-3-859 16,0 3-172-16</inkml:trace>
  <inkml:trace contextRef="#ctx0" brushRef="#br0" timeOffset="-175415.19">13087 8295 403 0,'0'0'36'0,"0"0"-36"16,0 0 0-16,0 0 0 0,0 0 317 0,0 0 57 16,0 0 11-16,0 0 3 0,0 0-220 0,0-6-44 15,3 1-9-15,0-3-2 0,3 6-42 0,0-4-9 0,3-2-2 0,0 3 0 16,-4-3-19-16,7 0-4 0,0 0-1 15,0-2 0-15,3-1-9 0,0-2-3 0,0 0 0 0,3-1 0 16,-3 1-6-16,-1-3-2 0,1 0 0 0,-3-2 0 16,3 5-8-16,-3-6-8 0,0 3 12 0,0-2-12 15,-3-1 15-15,0 1-4 0,-3-1-1 0,0 1 0 16,0-1-10-16,-3 1 0 0,0-1 0 0,-3 3 0 16,0 0 0-16,-3 3 8 0,3 0-8 0,-6 2 12 15,-3 3 11-15,3 0 2 0,-3 8 1 0,-3 0 0 16,-3 3-1-16,0 2 0 0,-3 3 0 0,-3 3 0 0,1 2-9 15,-4 0-1-15,0 3-1 0,0 0 0 0,3 0-5 0,-2 5-1 16,8 0 0-16,-3 6 0 0,0 2 1 16,0 0 0-16,0 5 0 0,-3 3 0 0,4 0-1 15,2-2 0-15,-3 7 0 0,3-5 0 0,-3 0-8 16,3-2 10-16,-3 4-10 0,6-2 10 0,-3-2 6 0,1 2 2 16,2-3 0-16,0 1 0 0,-3-4-18 0,6-2 0 15,-3-2 0-15,0-3 0 0,3 0 0 0,3-9 0 16,0 1 0-16,3-3 0 0,-3-2 0 0,3 0 0 15,3-6 0-15,-3 3 0 0,3-8 0 0,0 0 0 16,0 0-8-16,0 0 8 0,0 0 0 0,0 0 13 16,6-8-2-16,3 3-1 0,0-6-10 0,-3 0 0 15,6 1-12-15,-6-6 12 0,6-2 0 0,-3-1 0 16,6 3 0-16,0 0 0 0,0-2 0 0,2 2 0 16,1 3 0-16,3-1 0 0,-3-1 0 0,6 1 0 0,-3 4 8 15,-1-1-8-15,-5 3 0 0,0 3 0 0,0 0 0 16,0 2-11-16,-3 3 11 0,0 0 0 0,-3 5 0 0,-3 1 0 15,0 1 0-15,0 1 0 0,-3 3 0 16,-3 0 0-16,0-1 0 0,-3 3 0 0,0 1 0 16,0-1 0-16,-3 3 0 0,-3 2 0 0,3-2 0 0,0 3 0 15,3-3 0-15,0 2 0 0,-3-2 0 0,3 0 0 16,-6 0 0-16,3-3 14 0,3 3-2 0,3-3 0 16,-3 0 0-16,3-2 0 0,3-3 0 0,-3 2 0 15,3-4-12-15,3-1 0 0,-3 0 0 0,3-5 0 16,0 0 0-16,6-2 9 0,0 2-9 0,0-3 12 15,0-2-25-15,2 2-5 0,1-5-1 0,-3 3 0 16,0-3-201-16,3 0-40 0</inkml:trace>
  <inkml:trace contextRef="#ctx0" brushRef="#br0" timeOffset="-174944.92">13468 8816 2257 0,'0'0'100'0,"-6"8"20"0,3 2-96 0,-3 1-24 15,0 0 0-15,-3 2 0 0,3 3 104 0,0 2 15 16,-3 1 3-16,0 7 1 0,0 1-39 0,0-1-8 16,1 1-2-16,-1-4 0 0,0 4-42 0,0-1-8 15,0 6-1-15,0-3-1 0,0-2-10 0,3-1-3 16,0 1 0-16,-3-1 0 0,0-2-9 0,0 5 10 15,3 0-10-15,-3 3 10 0,0-6-10 0,3-2 0 0,-2 0 0 16,2 0 0-16,-3-1 0 0,3-1 0 0,-3-1 8 0,3 3-8 16,-6-3 0-16,3 0 0 0,-3-8 0 0,0 3 0 15,3-3 0-15,-3 1 0 0,0-1 8 0,1-3-8 16,-4 1 17-16,6-3 2 0,0-8 0 0,3 3 0 16,0 2-31-16,-3-3-5 0,0-2-2 0,0-5 0 15,6-3 67-15,0-2 12 0,-3-4 4 0,6 4 0 16,0-3-52-16,0-3-12 0,3 0 0 0,0-3 0 0,0 1 0 15,0 2 0-15,3-3 0 0,-3 1 0 16,-3-1 22-16,3 1 2 0,3-3 0 0,0 5 0 16,3 0-12-16,3-3-1 0,0 1-1 0,0-3 0 0,2 2-10 15,1 1 8-15,3-1-8 0,0 3 8 0,0-2 15 16,0-1 2-16,3-2 1 0,-4 0 0 0,1 0-26 0,0 0 0 16,0-3 0-16,0 5 0 15,-3 1-46-15,3-3-14 0,-1 2-4 0,-2 1 0 16,0 2-72-16,0-3-14 0,-3 1-3 0,-3-1-1 0</inkml:trace>
  <inkml:trace contextRef="#ctx0" brushRef="#br0" timeOffset="-174766">13527 8485 3016 0,'0'0'67'0,"0"0"13"0,0 0 4 0,-6-2 0 0,6 2-68 0,0 0-16 0,-3-6 0 0,3 6 0 15,0 0 49-15,0 0 7 0,6-5 0 0,-3 2 1 16,6 1-44-16,0-1-13 0,0 0 0 0,0 1 8 16,3 2-8-16,0 0-8 0,0 0 8 0,0 0-1435 15</inkml:trace>
  <inkml:trace contextRef="#ctx0" brushRef="#br0" timeOffset="-173757.91">14227 8432 576 0,'0'0'51'0,"0"0"-41"15,0 0-10-15,0 0 0 0,0 0 314 0,9 0 61 16,0-2 12-16,-3-1 2 0,3 3-209 0,0 0-41 16,-1-3-9-16,4 3-2 0,3-2-40 0,0 2-9 15,0-3-2-15,0 3 0 0,6-3-46 0,-3 1-10 16,-1 2-1-16,1-3-1 0,0 0-19 0,0 3 8 15,3-2-8-15,-3 2 0 0,0 0 12 0,-1 0-4 16,-2-3 0-16,0 3-8 0,-6 3 8 0,3-3-8 16,-3 0 0-16,3 0 0 15,-12 0-14-15,0 0-10 0,0 0-1 0,6 5-1 16,-6-5-194-16,0 0-38 0</inkml:trace>
  <inkml:trace contextRef="#ctx0" brushRef="#br0" timeOffset="-173430.49">14194 8617 921 0,'0'0'82'0,"0"0"-66"0,0 0-16 0,0 0 0 15,0 0 266-15,0 0 50 0,0 0 9 0,0 0 3 16,0 0-149-16,6 0-30 0,0-2-5 0,0 2-2 16,0 2-43-16,0-2-9 0,0 0-2 0,0 3 0 15,3 0-27-15,0-3-5 0,3 0-2 0,-1 0 0 16,-2-3-22-16,6 3-4 0,0-5 0 0,6 2-1 0,-3 1-14 0,3-1-2 16,-3 0-1-16,2 1 0 0,4-4-10 0,-3 4 0 15,3-1 0-15,-3 0 8 0,-3 3-8 0,-1-2 0 16,-2 2 0-16,0 0 0 15,-3-3-90-15,-3 3-10 0,0 3-3 0,-9-3-799 16,6 2-160-16</inkml:trace>
  <inkml:trace contextRef="#ctx0" brushRef="#br0" timeOffset="-172035.38">15316 8662 1152 0,'0'0'102'0,"0"0"-82"15,0 0-20-15,0 0 0 0,0 0 208 0,0 0 38 16,0 0 7-16,0 0 2 0,0 0-111 0,6-5-23 15,-6 3-4-15,6-4-1 0,-3-2-36 0,3 3-8 16,0 0-2-16,0-1 0 0,3-2-10 0,-3-2-1 16,3-1-1-16,3-2 0 0,0 0-35 0,3 0-7 15,-1-1-2-15,1 1 0 0,6-3 6 0,-6 3 2 0,0 2 0 16,3-2 0-16,-3 3 4 0,-3-4 1 0,-1 4 0 0,4-1 0 16,-6 3-27-16,3 0 0 0,0 0 0 0,-3 3 0 15,3 3-10-15,-3-4-1 0,0 4 0 0,0 2 0 16,0 0 11-16,-3 2 0 0,-6-2 0 0,9 3 0 15,-4 2 0-15,1 0 16 0,-3 3-4 0,0 0-1 16,-3 3-11-16,-3 2 0 0,0 0 0 16,0 3 0-16,-5 3 0 0,5-1 10 0,-6 3-1 0,0 1 0 15,0-4-1-15,0 3 0 0,3-2 0 0,-3 2 0 16,3-2-8-16,0-1 12 0,-3 1-12 0,3-4 12 16,3-4-12-16,-3 0 12 0,3-1-12 0,0-5 12 15,3-5-4-15,0 0 0 0,0 0 0 0,0 0 0 16,0 0-8-16,0 0 0 0,9-5 0 0,0 0 0 15,0-6 8-15,0-2-8 0,3-3 12 0,0 0-4 0,0 0-8 16,3 1 0-16,-1-9 0 0,7 3 0 0,0 2 0 16,0-2 0-16,-3 0 0 0,3 2 0 0,-3 1 0 0,-1-1 0 15,7 3 0-15,-3 3 0 0,0 0-9 0,0 2 9 16,0 3 0-16,-7 0 0 0,1 3 0 0,-3 0-8 16,0 2 8-16,0 1 0 0,-3 2 0 0,0 0 0 15,0 0 0-15,-3 0 0 0,0 5 0 0,0-3 0 16,0 4 0-16,-3-4 0 0,0 4 0 0,0-1 0 15,0 3 0-15,0 0 0 0,-1 0 0 0,-2 0 0 16,0 0 0-16,0 2 0 0,0 3 0 0,-2-2 14 16,-1 2-4-16,0 3-1 0,-3 3 11 0,0-3 1 0,3 2 1 15,-6-2 0-15,0 2-3 0,3 1-1 0,0 0 0 16,0-1 0-16,0-2-6 0,0 2 0 0,0-2-1 0,3-2 0 16,0-1-11-16,3 0 12 0,3-2-12 15,-3-1 12-15,3 3-12 0,3-5 0 0,-3 0 0 16,3 0 8-16,0-2-8 0,0-4 0 0,3 1 0 0,-3 2 0 15,3-5 0-15,0 0 0 0,3 0 0 0,-1-3 0 16,1 3-42 0,-3-2-10-16,3-3-3 0,0-1-962 0,3 1-193 0</inkml:trace>
  <inkml:trace contextRef="#ctx0" brushRef="#br0" timeOffset="-170906.09">10459 10528 2127 0,'0'0'47'0,"0"0"9"0,0 0 3 0,0 10 1 0,0 1-48 0,0 0-12 15,-3 4 0-15,3-1 0 16,-3 2 115-16,0 2 21 0,0 3 4 0,-3 11 0 0,3 5-57 0,0 5-12 15,-6 6-3-15,-3 15 0 0,3-7 1 0,-3 0 0 16,0 4 0-16,0 9 0 0,0 8-37 0,0-6-8 16,3 1-2-16,1-1 0 15,5-2-39-15,-3-3-8 0,-6 11-2 0,3 0 0 0,-3-9 54 0,3-7 10 0,0-2 3 16,0-1 0-16,-3 5-28 0,6-5-4 16,-3 6-8-16,3-9 11 0,-3-10-11 0,3-5 8 0,3-3-8 0,1-5 8 15,-1-8-8-15,3-3 0 0,-3-8 0 0,3 3 8 16,3 3-8-16,-3-6 0 0,0 0 0 0,3 0 0 15,-1 0 0-15,1-2 0 0,0 0 0 0,-3-1 0 16,3 1-12-16,0-3-7 0,-3-3-1 0,0 0-1 16,0-5-111-16,0 6-23 15,0-6-4-15</inkml:trace>
  <inkml:trace contextRef="#ctx0" brushRef="#br0" timeOffset="-167188.33">11188 10898 979 0,'0'0'43'0,"0"0"9"0,0 0-41 0,0 0-11 0,-3-2 0 0,3-1 0 15,-3 0 204-15,3 3 38 0,-6-2 8 0,3-1 2 0,3 3-102 0,0 0-20 16,0 0-4-16,0 0-1 0,0 0-42 0,0 0-9 16,0 0-2-16,0 0 0 15,6 5-2-15,3 1-1 0,0-4 0 0,3 1 0 0,0-1-23 0,2 1-5 16,-2-3-1-16,6 0 0 0,6-3-13 0,0 1-3 15,3-1-1-15,2-2 0 16,-2 2-9-16,3-2-2 0,-3 2 0 0,-1 1 0 0,1-1-12 0,0-2 9 16,3 5-9-16,0 0 8 0,-1-3-8 0,-5 0 0 15,3 3 9-15,-9 3-9 0,6-3 0 0,-4 3 0 16,7-3 0-16,-3 2 0 0,0 1 0 0,-3 0 0 16,3-3 0-16,-1 5 8 0,-2-2-8 0,-3-1 0 15,0 4 0-15,-3-4 0 0,-3 3 0 0,0-2 0 16,-3 2 0-16,-1 1-12 15,1-4-72-15,-3 1-14 0,-3 2-3 0,3-2-765 0,-6-3-153 16</inkml:trace>
  <inkml:trace contextRef="#ctx0" brushRef="#br0" timeOffset="-166493.78">11128 11001 345 0,'0'0'31'0,"0"0"-31"0,0 0 0 0,0 0 0 0,0 0 348 0,0 0 64 15,0-5 13-15,0 5 3 0,0 0-216 0,0 0-42 16,6-3-9-16,3 1-1 0,-3-1-65 0,3 1-13 15,3 2-2-15,-3 0-1 0,6 0-21 0,-3-3-4 16,3 3-1-16,-1 3 0 0,7-3-17 0,0 2-4 16,0 1-1-16,3 2 0 0,0-2-12 0,-1 2-3 15,-2 0 0-15,0 3 0 0,3-2-16 0,-3-1 10 16,-3 3-10-16,2 0 8 0,4 0-8 0,-3 0 0 16,3 0 0-16,0 2 0 0,-1-2 0 0,1 0 8 15,-6 3-8-15,3-1 0 0,0 1 8 0,-3-3-8 16,0 2 0-16,-1 1 8 0,1-1-8 0,-3 1 0 15,-3 0 0-15,0 2 0 0,-3-3 0 0,-3 6 0 16,0 0 0-16,-3-3 0 0,-3 1 0 0,0-1 0 16,-3 0 0-16,-3 0 0 0,0 3 0 0,-6-3 0 15,0 3 0-15,-3 0 0 0,-3 0 0 0,0 0 0 0,1-3 0 16,-7 3 0-16,0 0 0 0,-3 0 0 0,0 2 0 0,-2 1 0 16,-1 2 0-16,-3-5 8 0,-6 2-8 0,1 4 0 15,-7-1 0-15,3 3 8 0,4-1-8 0,-7 1 0 16,0-3 0-16,7-2 0 0,-4 7 8 0,6-2-8 15,1 0 0-15,5-6 0 0,0 4 9 0,3-7-9 16,3 4 16-16,4-6-2 0,2 3 0 0,6-3 0 16,3-2 2-16,6 2 0 0,0-5 0 0,9-3 0 15,3 3-6-15,3-2-1 0,6-4 0 0,-1 4 0 16,4-4-1-16,3 1-8 0,6-6 12 0,3 3-4 16,5-2 0-16,-2 2-8 0,3 0 12 0,-1-3-4 15,4-2-8-15,-3 5 0 0,0-3 0 0,-1 3 8 16,1 0-8-16,-6 0 0 0,2 0 0 0,1 0 8 0,3 0-8 15,-6 3 0-15,-1-3 0 0,1 0 0 0,3 0 0 16,-4 0 0-16,1 0 8 0,0 0-8 0,-6 0 0 0,3-3 0 16,-7 3 0-16,1 0 0 0,-3-3 0 0,-3 1 0 15,3 2 0-15,-3 0 0 16,-4 0-59-16,1 0-13 0,-3 0-4 0,0 0-880 16,-3 2-177-16</inkml:trace>
  <inkml:trace contextRef="#ctx0" brushRef="#br0" timeOffset="-165822.22">10845 12753 1245 0,'6'-5'55'0,"-3"2"12"0,0 3-54 0,0 3-13 16,3-3 0-16,-3 2 0 0,3 1 131 0,-3 5 23 15,0 0 5-15,3 0 1 0,-3-3-27 0,-3 3-5 16,3 0 0-16,-3 5-1 0,0 6-18 0,-3 2-3 16,3-3-1-16,-3 6 0 0,-3-3-35 0,0-5-7 15,0-5-2-15,0 7 0 0,0 17-48 0,0-6-13 0,-3-3 0 0,4 1 0 16,-4 2 56-16,3 0 7 0,-3-5 1 0,0 2 0 16,-3-2-52-16,6-5-12 0,0-1 0 0,0-5 0 15,-3 1 0-15,3-7 0 16,-3 1 0-16,0-2 0 0,3 2 0 0,-3-6 0 0,0 4 0 0,1-4 0 15,-1 1 26-15,0-6 2 0,0 1 1 0,-3-6 0 16,3 0-14-16,3-6-3 0,0 1-1 0,0 0 0 16,6-3-1-16,0 0 0 0,3-5 0 0,0-3 0 15,3-2 0-15,3 2 0 0,-3-5 0 0,6 2 0 16,3-2-10-16,0 3 8 0,2 2-8 0,1 0 8 16,3 3-8-16,-3 3 0 0,3-4 0 0,0 1 0 15,2 0 0-15,1 3 0 0,-6-4 0 0,3 1 0 16,-3 3-75-16,-3-3-13 0,0-3-4 15,-4-3-841-15,1 3-169 0</inkml:trace>
  <inkml:trace contextRef="#ctx0" brushRef="#br0" timeOffset="-165640.66">11027 12306 2599 0,'-3'-8'57'0,"3"0"12"0,-3 3 3 0,0 2 0 0,3 3-57 0,0 0-15 16,0-5 0-16,0-1 0 0,0 6 52 0,0 0 8 0,0 0 2 0,0 0 0 16,0 0-51-16,6 3-11 0,0 0 0 15,3 2-836-15,0-2-165 0</inkml:trace>
  <inkml:trace contextRef="#ctx0" brushRef="#br0" timeOffset="-165425.25">11194 12494 2253 0,'3'-14'100'0,"-3"14"20"0,6 3-96 0,0-3-24 0,-3-5 0 0,3-1 0 15,-3 4 72-15,5-1 10 0,1 1 2 0,0 2 0 0,0-3-57 0,3 3-11 16,0 0-3-16,3 0 0 0,0 0-21 0,-3 0-5 15,3 3-1-15,-3-3 0 16,-4 5-227-16,1-5-46 0</inkml:trace>
  <inkml:trace contextRef="#ctx0" brushRef="#br0" timeOffset="-165224.78">11244 12602 806 0,'-9'16'72'0,"6"-11"-58"0,3 1-14 0,0-6 0 0,0 0 296 0,0 0 57 16,0-16 11-16,3 5 3 0,-3 11-178 0,0 0-35 15,6 0-7-15,0 0-2 0,-6 0-116 0,6 3-29 16,0 2 0-16,0-5 0 0,3-8 57 0,3 0 6 0,0 8 1 0,0-2 0 31,0-6-128-31,0 5-26 0,0 8-5 0</inkml:trace>
  <inkml:trace contextRef="#ctx0" brushRef="#br0" timeOffset="-164886.65">11512 12602 2361 0,'-3'0'210'0,"-3"0"-168"0,3-5-34 0,0 2-8 16,0 1 100-16,3-1 19 0,0 3 3 0,0-8 1 15,6-3-82-15,-3 3-16 0,6 6-3 0,0-1-1 0,3-2 15 0,0 2 2 16,3-2 1 0,-3-6 0-16,6 1-31 0,-4-3-8 0,4-1 0 0,0 4 0 0,-3-1 24 0,6-5 0 15,0-2 0-15,-3 2 0 0,2 0-24 0,-2 0 0 16,-3 3 0-16,3-3 0 16,-3 3-47-16,0 0-13 0,-6-1-4 0,0 4 0 0,0 2 52 0,-3 2 12 15,-3 1 0-15,-3 5 0 0,0 0 48 0,0 0 13 16,0 0 3-16,-6 8 0 0,0 3-52 0,-3-1-12 15,0 1 0-15,0 2 0 0,0 6 0 0,0-3 0 16,0-1 0-16,3-1 0 0,-3 1 0 0,3-1 0 0,0 2 0 16,0-3 0-16,0 0 0 0,3 0 0 15,3 1 0-15,-3-1 0 16,3-3-123-16,3-2-27 0,-3 0-6 0</inkml:trace>
  <inkml:trace contextRef="#ctx0" brushRef="#br0" timeOffset="-163628.98">11322 10671 518 0,'0'0'23'0,"0"0"5"0,0 0-28 0,0 0 0 0,0 0 0 0,0 0 0 16,0 0 384-16,0 0 72 0,0 0 15 0,0-3 2 16,6-2-309-16,-3-1-63 0,6 1-12 0,0 0-2 15,-1 0-45-15,4-3-9 0,-3 2-1 0,3-2-1 16,3 0-15-16,-3-2-2 0,0-1-1 0,3 3 0 15,-3-2-5-15,0 4 0 0,-1-1-8 0,-2 1 12 16,0 1-12-16,-3 0 11 0,3-1-11 0,0 4 10 0,0-1 2 16,-6 3 0-16,-3 0 0 0,0 0 0 0,0 0 25 0,0 0 6 15,6 8 1-15,-6 0 0 0,3 0-22 0,-6 2-4 16,0 1-1-16,-3 0 0 0,0 2 3 0,0 0 1 16,0-2 0-16,0 2 0 0,0 0-7 0,0 0-2 15,0-2 0-15,0 2 0 0,3-2-4 16,-2-1-8-16,2-2 11 0,3 3-11 15,0-3 8-15,0-3-8 0,0-5 0 0,0 0 0 0,0 0 0 0,0 0 0 16,6-5 0-16,2-3 0 0,1 3 10 0,0-6-10 16,0 0 8-16,3-2-8 0,3 3 0 0,-3-1 0 15,0 0 0-15,3-4 0 0,3 1 0 0,-4 1 0 16,1 0 0-16,3 2 0 0,-3-2 8 0,-3 2-8 16,0 4 0-16,-3-1 8 0,3 2-8 0,0-2 0 15,-3 3 0-15,-1 0 0 0,1 2 0 0,-3 3 0 16,3 0-11-16,0 0 11 0,-3 0 0 0,-6 0 0 0,6 5 0 15,-6-5-8-15,6 6 8 0,-6-6 0 0,3 8 0 16,0 0 0-16,0 0 0 0,-3-1 0 0,-6 1 0 16,3 3 0-16,0-3 0 0,-3 0 0 0,-3 0 0 15,3 2 0-15,-3 1 11 0,3-3-3 0,-3 0 0 0,1 2 0 16,2-2 8-16,-3 0 0 0,3 3 1 0,3-3 0 16,-3 0-7-16,6 0-2 0,0-3 0 0,-3 0 0 15,3 3-8-15,0-8 0 0,0 0 0 0,0 0 0 16,0 0 0-16,0 0 0 0,6 0 8 0,3 3-8 15,0-6 0-15,0 1 0 0,-1-1 0 0,1-2 0 16,0 2 0-16,3-2-11 0,-3-1 3 0,0-2 0 16,0-2-9-16,-3 2-2 0,3 3 0 0,0-3 0 0,0 0 2 15,-3 0 0-15,0 3 0 0,-3-3 0 0,3 2 5 16,-3 1 0-16,0 0 1 0,0-1 0 0,-3-1 11 0,3 1-8 16,-1 4 8-16,-2 2-8 0,3-6 8 0,-3 6 0 15,3-5 0-15,-3 5-8 0,3-3 8 0,-3 3 0 16,6-5 0-16,-3 2-8 0,3-2 8 0,-3 2 0 15,0-2 0-15,3 3 0 0,0-1 0 0,-6 3 0 16,6-3 0-16,-6 3 0 0,0 0 0 0,6 0 0 16,-6 0 0-16,0 0 0 0,0 0 0 0,0 0 0 15,0 0 0-15,3 6 0 0,-3-6 0 0,3 7 0 16,-3 4 0-16,0-3 0 0,0 3 0 0,-3-1 16 16,0 1-4-16,-3-1-1 0,3 1 5 0,-3 2 0 15,0 3 1-15,0 0 0 0,0-3-3 0,3 0-1 16,0 1 0-16,0-1 0 0,-3 0-5 0,6-2 0 0,-3-1-8 0,3 1 12 15,0-1-12-15,0 1 0 0,0-6 8 16,3 3-8-16,-3-3 0 0,0-5 0 0,0 0 0 0,6 6 0 16,-6-6 0-16,9 0 0 0,-3-3 0 0,3 3 0 31,0-5-117-31,0-3-23 0,-3 0-5 0,3-3-1146 0</inkml:trace>
  <inkml:trace contextRef="#ctx0" brushRef="#br0" timeOffset="-162455.31">12685 11258 1591 0,'6'-13'70'0,"-3"8"15"0,0 2-68 0,3 0-17 16,-6 3 0-16,3-2 0 0,3-4 124 0,-3-2 20 16,3 6 5-16,-3-1 1 0,0 0-41 0,0 1-8 15,3-1-1-15,-3-2-1 0,3 2-28 0,-1-2-6 16,1 2-1-16,3 1 0 0,0-1-32 0,0 0-8 16,3 1 0-16,0-4-1 0,0-2 5 0,0 0 0 15,6 3 1-15,-3-3 0 0,-1-2-14 0,4-4-3 16,3 1-1-16,0 0 0 0,0-6-3 0,-3 6 0 15,3-5 0-15,-7 2 0 0,4 0-8 0,-6 0 0 0,-6-2 0 16,0 2 0 0,0-3-16-16,0 3-9 0,-3 0-2 0,0-2 0 0,-3-1 47 0,0 4 8 0,6-4 3 15,-6 6 0-15,-3-3-31 0,-3 3 0 0,0 2 0 0,-6 3 0 16,-3 3 12-16,0 5-3 0,-5 2-1 16,2 4 0-16,-6 7 16 0,3 0 4 0,0 3 0 15,-3 3 0-15,1 4-6 0,-1 1-1 0,-3 5 0 0,3 3 0 16,0-3-5-16,0 6-2 0,1 4 0 0,-1 4 0 15,6 2-1-15,0 5 0 0,0-2 0 0,0 7 0 16,4-2-1-16,-4 0-1 0,3 2 0 0,-3 4 0 16,0 4-11-16,3 6 12 0,3-3-12 0,0-2 12 0,0-6-12 0,4-3 0 15,-1 6 0-15,0 0-11 0,0-3 19 0,3-5 3 16,-3 3 1-16,6-9 0 0,-3-7-12 0,3-13 0 16,-3 2 0-16,3-3 8 0,-3 1-17 0,3-4-4 15,-3 1-1-15,3-3 0 0,0 1 14 0,-3-1 0 16,0 0 12-16,0-5-12 15,0-3-28-15,0-5-13 0,0-3-3 0,1-7 0 16,-1-4-12-16,0-4-2 0,3-1-1 0,-3-2 0 16,3-6-24-16,-3 3-5 0,3-2 0 0,0 2-1 15,0-10-4-15,3-1-1 0,-3-2 0 0,3 3 0 16,-3-1 11-16,0-5 3 0,3-5 0 0,-3-8 0 16,0 8 40-16,0 16 9 0,3-3 2 0,-3 6 0 0,3 2 29 0,0 0 15 15,0 3-2-15,0 0 0 0,0 2 35 0,0-7 6 16,0 4 2-16,3 1 0 0,0 2 26 0,0 1 6 15,0-1 0-15,3 3 1 0,-3 3 1 0,3 0 0 0,0-3 0 0,0 3 0 16,0-1-12-16,3 4-2 0,0-1-1 0,-1-2 0 16,1-1-16-16,0 4-3 0,0-1-1 0,3 3 0 15,-3 0-17-15,3 0-3 0,0-3-1 0,0 3 0 16,6-2 6-16,0 2 0 0,-4-3 1 0,7 1 0 16,-3-1-61-16,3 0-12 15,-3-2-2-15,0 2-1 0,2-2-46 0,1 0-10 0,0-3-1 0,0 0-873 16,-3-3-175-16</inkml:trace>
  <inkml:trace contextRef="#ctx0" brushRef="#br0" timeOffset="-162054.15">12998 11774 2649 0,'-9'8'117'0,"9"-3"25"0,-6 0-114 0,3 3-28 16,0 0 0-16,0 0 0 0,0 0 57 0,0 3 6 15,-3-1 1-15,3 1 0 0,0 2 0 0,0 0 0 16,-3-2 0-16,3 5 0 0,-3 2-52 0,0-2-12 16,3 3 0-16,-6 2 0 0,3 0 21 0,0 3 2 15,0 5 0-15,0 0 0 0,-3 0-23 0,3 11 0 16,-2-3 0-16,5-5 0 0,-3-3 0 0,0-5 0 16,0-3 0-16,0 0 0 0,0-5 0 0,3-3 0 0,-3 3 0 0,3-5 0 15,-3-1 0-15,0-2 8 16,0-3-8-16,0 1 0 0,0-1 9 0,3-2-9 0,-6-3 12 0,3 0-12 15,0-3 10-15,0-2-10 0,-3-1 8 0,6 1-8 16,-3-3 9-16,1-2-9 0,2-6 10 16,0 0-10-16,3 0 10 0,0 3-10 0,0-3 10 15,3 0-10-15,0 0 20 0,-1 0-3 0,1-2 0 0,0 2 0 16,3-3 0-16,-3 3 0 0,3-2 0 0,-3-1 0 16,6 1-17-16,-3 2 0 0,3 0 8 0,-3 3-8 15,3 0 0-15,0-1 0 0,0 1 0 0,0 3 0 16,0-4 0-16,0 1 0 0,0 0 0 0,0-3 0 15,2 0-117-15,1 0-21 0,0 0-4 16,0 1-778-16,-3 1-155 0</inkml:trace>
  <inkml:trace contextRef="#ctx0" brushRef="#br0" timeOffset="-161906.78">13069 11486 2390 0,'-9'-6'106'0,"9"6"22"0,-9-2-103 0,3-1-25 16,6 3 0-16,-6-3 0 0,3-5 84 0,0 3 11 15,6 2 2-15,3-2 1 0,0 0-48 0,0 0-10 16,6-1-1-16,-3 1-1 16,0 0-207-16,3-1-42 0</inkml:trace>
  <inkml:trace contextRef="#ctx0" brushRef="#br0" timeOffset="-161421.35">13947 11369 2365 0,'0'0'52'0,"0"0"10"0,0 0 2 0,0 0 4 0,0 0-55 0,0 0-13 16,0 0 0-16,0 0 0 0,0 0 97 0,6 0 17 16,-6 0 3-16,9 0 1 0,-3 0-42 0,0 3-9 15,3-1-2-15,0-2 0 0,0 6-13 0,3-4-2 16,-1-2-1-16,1 3 0 0,3 0-29 0,3-1-7 16,-3 1-1-16,3-3 0 0,-3 0-4 0,0 0-8 15,-1 0 11-15,4 0-11 0,-3 0 0 0,-3-3 0 16,3 3 0-16,-3-2 0 0,0 2-8 0,-3-3-9 15,0 3-2-15,-3 0 0 16,0 0-129-16,-6 0-27 0,0 0-5 0,0 0-658 16,0 0-132-16</inkml:trace>
  <inkml:trace contextRef="#ctx0" brushRef="#br0" timeOffset="-161225.95">13977 11554 633 0,'0'0'56'0,"0"0"-44"0,-6 3-12 0,6-3 0 16,-6 5 299-16,6-5 57 0,0 0 12 0,0 0 3 15,0 0-165-15,0 0-33 0,0 0-6 0,3 3-2 16,6-3-46-16,3 0-10 0,0-3-1 0,3 1-1 16,5-1-69-16,1 0-14 0,0-2-2 0,0 2-1 15,3 1-8-15,-3-4-1 0,-1 4-1 0,1-1 0 0,0 1-11 0,3 2 0 16,-3-3 0-16,2 3 0 16,-2-3-80-16,0 6-11 0,-3 0-2 0,0 2-1 0</inkml:trace>
  <inkml:trace contextRef="#ctx0" brushRef="#br0" timeOffset="-160470.06">15197 11684 1209 0,'0'0'108'0,"0"0"-87"16,0 0-21-16,0 0 0 15,-3 3 212-15,3-3 37 0,0 0 8 0,0 0 2 16,0 0-115-16,0 0-24 0,0 0-4 0,0 0 0 0,0 0-36 0,6 2-8 15,-6-2 0-15,9 0-1 0,3-2-14 0,3-6-2 16,0 0-1-16,6-3 0 0,-1-5-15 0,1 3-3 16,0-3-1-16,3-2 0 0,3-1-15 0,0-2-2 15,2 0-1-15,1-3 0 0,0-2-5 0,-6-1-2 16,5-5 0-16,-2 1 0 0,0-4-10 0,3 1 12 16,2-9-12-16,1 1 12 0,-6 5-12 0,0-5 0 15,6-1 0-15,2 1 8 0,-5 2-8 0,0 1 0 16,-3 4 0-16,-1-2 8 0,-5 3-8 0,-3 2 0 15,0 6 0-15,-3-1 0 0,-3 6 0 0,-3 3 0 16,0 4 0-16,-3 1 0 0,-1 0 0 0,-2 5 8 16,0 0-8-16,-3 5 0 0,0 3 12 0,0 0-4 15,0 0 0-15,0 0 0 0,0 0 1 0,0 0 0 16,0 0 0-16,0 8 0 0,-6 6-1 0,4 1-8 0,-4 4 12 16,0 5-4-16,0 0 6 0,-3 5 1 0,-3 2 0 15,0 6 0-15,-3-2 5 0,0 5 2 0,-3 2 0 0,-3 5 0 16,1 6-2-16,-1-2-1 0,-3 7 0 0,3 0 0 15,0-5-7-15,3 0-2 0,1 0 0 0,-1 5 0 16,3-2-10-16,3-11 0 16,3-3 9-16,0 0-9 0,3-2 0 0,0-3 8 0,3 0-8 0,0-3 0 15,3-7 0-15,0 7 8 0,0-7-8 0,0-3 0 16,3-6 0-16,-3-2 0 0,0 0 0 0,0 0 0 16,3-3 0-16,0-3-8 0,-3 4 0 0,0-6 0 15,0 2-114-15,0-10-22 0,0 0-5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46.5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6925 1024 7832 0 0,'-10'-9'320'0'0,"0"0"0"0"0,1-1 1 0 0,0 1-1 0 0,-11-19 0 0 0,8 10 344 0 0,2-1 0 0 0,-17-39 0 0 0,24 53-585 0 0,1-1 1 0 0,-1 1-1 0 0,0-1 1 0 0,-1 1-1 0 0,1 0 0 0 0,-1 0 1 0 0,-7-7-1 0 0,-4-2 254 0 0,-17-12 0 0 0,-2-3 173 0 0,7 7 62 0 0,0 1 0 0 0,-1 1 1 0 0,-1 2-1 0 0,-1 0 1 0 0,-45-18-1 0 0,-74-34 800 0 0,12 7-581 0 0,23 8 470 0 0,-137-43 0 0 0,100 43-478 0 0,79 27-472 0 0,-84-20-1 0 0,-86-5 158 0 0,82 28-149 0 0,61 12-92 0 0,-719-76 783 0 0,543 79-741 0 0,124 7-156 0 0,-63 6-19 0 0,56 1-42 0 0,-240 22-48 0 0,184-8 0 0 0,-199 33 14 0 0,190-10 52 0 0,-43 26 265 0 0,156-26 95 0 0,34-12-367 0 0,-41 15-289 0 0,-29 10 171 0 0,61-23 81 0 0,1 4-1 0 0,2 4 1 0 0,-107 66 0 0 0,121-62-36 0 0,-140 91 14 0 0,82-41 30 0 0,91-65-8 0 0,-47 48 1 0 0,39-30-2 0 0,-56 62 11 0 0,72-73-9 0 0,2 0 0 0 0,1 2-1 0 0,-32 66 1 0 0,53-96-9 0 0,-70 163-104 0 0,59-132 115 0 0,2 0-1 0 0,-11 63 0 0 0,15-49-74 0 0,1 0-1 0 0,3 102 0 0 0,5-108 51 0 0,4 35 0 0 0,15 100 0 0 0,27 47-10 0 0,-37-192 37 0 0,2 0 0 0 0,2 0 0 0 0,1-2 0 0 0,22 38 1 0 0,-24-53-26 0 0,0 1 1 0 0,2-2 0 0 0,0 0-1 0 0,21 19 1 0 0,76 56-6 0 0,-80-70 28 0 0,0-2 0 0 0,47 22 0 0 0,73 26 81 0 0,-127-59-99 0 0,30 12 33 0 0,71 17 0 0 0,61 5 29 0 0,-164-39-59 0 0,466 75 182 0 0,-123-23-52 0 0,-71-8-88 0 0,-185-33-4 0 0,124 15-43 0 0,429 8 134 0 0,-223-37-82 0 0,1-32-49 0 0,-415 27-5 0 0,677-104 54 0 0,-701 106-57 0 0,341-76 102 0 0,-263 55-63 0 0,-2-3 1 0 0,96-46-1 0 0,-73 22 29 0 0,136-88-1 0 0,-158 86-21 0 0,-30 21-43 0 0,72-60 1 0 0,-28 13 16 0 0,66-62 24 0 0,-84 68-10 0 0,-41 41 8 0 0,43-50-1 0 0,-37 32-27 0 0,52-67 26 0 0,-71 85-30 0 0,35-65 1 0 0,-31 47 26 0 0,34-99 1 0 0,-41 82 21 0 0,-3-1 0 0 0,6-73 0 0 0,-18 103-28 0 0,-2-1-1 0 0,-6-53 1 0 0,3 65-31 0 0,-2 0 0 0 0,0 0 0 0 0,-2 0 0 0 0,-1 0 0 0 0,0 1 0 0 0,-2 0 0 0 0,-1 1 0 0 0,-1 0 0 0 0,-1 0 0 0 0,-22-32 0 0 0,-82-93 0 0 0,91 123 0 0 0,0 2 0 0 0,-2 1 0 0 0,-40-26 0 0 0,49 35 0 0 0,-256-160-27 0 0,212 141-2 0 0,-1 2 0 0 0,-106-34-1 0 0,129 51-188 0 0,-106-30-394 0 0,47 19-4084 0 0,72 20-3606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2:48.0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6862 569 3224 0 0,'-4'-5'34'0'0,"-1"0"1"0"0,0 0-1 0 0,-1 1 1 0 0,1 0-1 0 0,-1 0 1 0 0,1 0-1 0 0,-1 0 0 0 0,0 1 1 0 0,-9-3-1 0 0,-8-3 1526 0 0,-30-7 0 0 0,18 7 1826 0 0,-97-24 601 0 0,-158-14-3083 0 0,203 27 112 0 0,-112-40 1 0 0,24 6-112 0 0,42 14-166 0 0,-103-24 620 0 0,127 42-768 0 0,-83-14 326 0 0,-201-23 605 0 0,-329 3 22 0 0,50 65-1101 0 0,109 46-163 0 0,43 12-99 0 0,357-44-181 0 0,-294 55 0 0 0,447-75-3 0 0,-330 90 81 0 0,248-63 77 0 0,-141 67-1 0 0,7 24-39 0 0,180-93-108 0 0,0 3 0 0 0,-67 61 0 0 0,63-47-7 0 0,-73 71 0 0 0,86-78 0 0 0,-39 51 0 0 0,46-48 0 0 0,2 0 0 0 0,2 1 0 0 0,1 2 0 0 0,3 1 0 0 0,1 1 0 0 0,-21 69 0 0 0,24-44 0 0 0,-16 120 0 0 0,29-135 14 0 0,3 1-1 0 0,3-1 0 0 0,13 97 1 0 0,-8-111 9 0 0,2 0 1 0 0,2-1 0 0 0,28 77 0 0 0,-25-88-25 0 0,1-1 0 0 0,1 0 1 0 0,2-1-1 0 0,1-1 0 0 0,35 42 0 0 0,86 81 13 0 0,-132-143-8 0 0,50 48 117 0 0,81 59 1 0 0,-106-88-95 0 0,35 24-46 0 0,3-3 0 0 0,104 54 0 0 0,162 53 62 0 0,-233-110-43 0 0,123 48 78 0 0,334 79 308 0 0,-193-88-179 0 0,8-22-106 0 0,215-12 23 0 0,159-33 116 0 0,-204-26-240 0 0,-1-32 0 0 0,-93-19 124 0 0,-334 44-101 0 0,108-23 223 0 0,305-94 1 0 0,-147 6-254 0 0,-342 113-1 0 0,81-32 9 0 0,-3-6 0 0 0,-2-5 0 0 0,-3-4 0 0 0,109-80-1 0 0,-168 102 17 0 0,-2-1 0 0 0,-2-3-1 0 0,70-77 1 0 0,-97 92 1 0 0,-1-2 0 0 0,-1 0 0 0 0,-2-2 0 0 0,-1 0 0 0 0,21-53 0 0 0,-12 12 73 0 0,31-125 1 0 0,-49 153-76 0 0,-2 0 0 0 0,2-62 0 0 0,-11-95 13 0 0,-2 163-6 0 0,-1 0 1 0 0,-3 1-1 0 0,-1 0 0 0 0,-13-41 0 0 0,12 56-3 0 0,0 1-1 0 0,-1 0 1 0 0,-2 0-1 0 0,0 1 1 0 0,-1 0-1 0 0,-1 1 1 0 0,-26-29-1 0 0,6 14 61 0 0,-2 1 0 0 0,-70-53 0 0 0,61 55-26 0 0,-7-6 39 0 0,-61-35 0 0 0,-123-39 21 0 0,-11 18-31 0 0,-348-79-72 0 0,213 82-6 0 0,133 30-31 0 0,-8 13-526 0 0,201 39-26 0 0,-64-10-2907 0 0,70 12-5606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5:15.271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7253 2330 2304,'0'0'864,"0"0"-448,0 0-352,0 0 288,0 0 64,0 0 64,0-14 96,-14 28 32,14-28 32,-14 14 0,-1 14 64,-13-14 96,15 0-416,-15 14 0,-1 0 32,15 0 64,-14 0 0,14 0-160,0 0-64,14 0-128,0-14-32,0 14-32,14 0-64,0-14-64,14 14 32,-14-14 96,0 14 32,14-14-128,-13 14 32,-2-14 0,-13 14 64,0 0-32,0 0-32,0 1 96,-13-15 288,-15 13 224,13 2-256,-13-15-96,0 13-32,0 2 0,0-15-32,14 0 32,-14-15-192,14 15-32,0 0 0,14-13 64,-14 13-384,14-15-96,14 2-1440,-14 13-608,14-15-832</inkml:trace>
  <inkml:trace contextRef="#ctx0" brushRef="#br0" timeOffset="-595">6958 2176 3072,'0'0'1216,"0"0"-640,0 14-608,0-14 288,0 14-224,0-14-96,15 14-1312,-15 0-608</inkml:trace>
  <inkml:trace contextRef="#ctx0" brushRef="#br0" timeOffset="-1099">6298 2163 3456,'0'0'1408,"0"0"-768,-13-15-192,13 15 480,0 0-320,0 0-32,13 0-128,-13-14 32,15 14-256,-2-14 0,15 0 96,1 0-128,27 0-32,-14 0 0,14 0-32,-14-14-64,14 14-64,0 0 32,0 0-32,-28 14-96,14 0 64,-13 14 224,-16-14 128,2 14 96,-15-14 160,0 14-192,-15 14 32,2-14-128,-16 14 64,-13 0-192,0 0-32,0 0 64,0 0 32,0 0-96,14 14-32,0-14-96,0-13-32,14-2 32,14 16 0,14-15 0,-14-14 64,28 14-96,-14 0 0,14 0 32,0-14 64,-14 14-32,14 0-32,-14 0 32,0 14-32,0-14 0,-14 0 0,0 0 0,-14 0 0,0 14 0,0-14 0,-14 14 64,-14-14 96,0 0-128,-14 14-32,13-14 0,-12 0 0,12 0 0,-13 1 64,14-15-32,0-15 64,14 15-128,0-14 0,28 0-960,0 0-384,0 0-1056,14 0-1824,14 0 1024</inkml:trace>
  <inkml:trace contextRef="#ctx0" brushRef="#br0" timeOffset="-762">6888 2429 5760,'-29'28'2176,"29"-14"-1152,-13 14-992,-2-14 448,1 0-320,14 0-32,-14 1-64,0-2-64,0 2 32,14-2-32,0 2 64,0-15-736,0 0-256,0 0-1600</inkml:trace>
  <inkml:trace contextRef="#ctx0" brushRef="#br0" timeOffset="-1815">6523 2204 3200,'0'14'1216,"-14"0"-640,0 0-128,14 1 480,0-2 32,-14 15 128,0 0-224,-1 1-64,2 13-448,-16-14-64,29 14 32,-14-14-192,0-14 0,0 14-64,14-14-64,-14 0 32,14 1 32,0-2-608,0 2-192,0-30-1024</inkml:trace>
  <inkml:trace contextRef="#ctx0" brushRef="#br0" timeOffset="717">7576 2105 3456,'14'-13'1408,"-14"13"-768,14 0-320,-14 0 448,14 0-128,0 0 0,0 0-224,0-15 0,14 15-256,0-13-96,0-2 32,-14 15-64,14-14 64,14 0-64,-14 0-32,-14-14 32,15 14-32,-1-14 64,-15 14 32,2-14-32,-15 0 32,0 0-128,0 14 0,-15 0-32,2 0 0,-15 14 64,-1 14 0,1-14 0,-14 28 0,0-14 192,0 28 192,0-14 96,0 14 0,-14 0 192,0 15 32,13 12-160,2-12-64,-2 13-224,15-14-96,0-14-64,14 14-96,0-28 32,14 0 32,0 0-96,0-14 0,14 0 96,0-14 96,14 0-64,-14-14-64,14 14-96,1-14-32,-16 0 64,2 14 64,13-14 0,-28 14-32,14 0 32,-14 14-32,0-14-160,0 14 32,0 0 352,-14 0 224,14 0-224,0-14-96,14 15-32,0-2 0,-14-13-32,14 15 32,0-15-64,14 0 64,0 0-1888,-14-15-800</inkml:trace>
  <inkml:trace contextRef="#ctx0" brushRef="#br0" timeOffset="1317">7814 2428 5120,'0'0'2016,"0"14"-1088,0-14-736,0 0 544,14 0-384,-14 0-32,14 0-192,0 0-32,0-14-32,15 14-64,-16-14 96,2 0 0,-2 0 32,-13 0-160,15 0 32,-15 0 0,-15 0 64,2 0-96,-2 0 0,2 14 224,-16 0 128,15 0 96,-14 14 96,0 0-160,0 14 32,14 0-224,0-14-32,0 14 0,14-14 64,0 1-96,14-2 0,0 2 32,14-2 0,0-13-64,14 0-64,-14 15 32,0-15 32,-13 13-96,13-13 0,-15 15-32,2-15 0,-15 14 64,14-14 64,-14 14-96,0-14 0,0 0 96,0 0 96,0 0 224,0 0 64,14 0-224,-14-14-128,14 0-64,0-1 32,14 2-32,-14-15-32,0 13 32,0 2-32,0-2-96,0 1 64,0-14 32,0 14 0,14 14 64,-14-14 32,0 0-1664,14 14-768,-13 0-1376</inkml:trace>
  <inkml:trace contextRef="#ctx0" brushRef="#br0" timeOffset="3087">8516 2555 3712,'-14'-15'1472,"14"30"-768,0-15-416,0 0 512,0 0-96,0 0-32,14 0-160,-14 0-64,14 0-256,0-15 160,0 15 64,0-14-192,14 0-128,-14 0 0,14 0 64,0 0-64,0 0-64,1 0 0,-15 0-32,0 0 0,14 14 0,-28-14 0,14 14 0,0 14 192,-14-14 192,-14 14-64,14 0 0,-14 0-128,14 14 32,-14-14-64,0 0 64,0 14 0,0-13 32,14-15-128,0 14-96,0 0 0,0-14 32,0 0-96,14-14 0,0 0 32,0 14 64,0-29 32,14 15 32,14 0-160,-14-14 32,0 0 0,14 14 0,-14 0-96,-14 0 64,15 0 32,-16 14 64,-13 14-32,15-14-96,-15 14 32,-15-14 32,15 14 0,-13 14 256,-2-14 224,1 0-96,0 14 32,14-14-192,-14 0 32,14 1-160,0-1-64,0 0 0,14-14 32,0 14 32,15-28 96,-16 14-384,30-14-160,-15 0-480,0-1-128,0-13 0,0 14 128,0-14 224,0 0 224,0 14 224,-14 0 96,0 0 64,-14 14 0,0 0 416,0 0 256,0 14 32,-14 0 32,0 0-32,0 0-64,0 14-128,0-14 0,0 0-96,0 14-1,14-13-223,0-1-128,0-14-32,14 14 32,0-14-32,0 0 64,14-14 0,0 0 32,0-1-160,-14 1-32,14 0 32,0-14 0,0 14-192,0-14 0,-14 14 96,1 0 64,-2 0-32,2 0 0,-15 14 65,0 0-1,-15 14-64,15 0 64,-13 0 96,-2 0 32,1 0 95,14 14 33,-14 0-32,14-14 32,0 0-128,0 1-64,0-1 64,0 0 0,28-14-32,-13 0 32,-2 0-1056,15-14-383,0 0-321,-13-1-32,13 1 288,-14 0 224,14 0 96,-14-14 128,0 14 384,14 0 256,-28-14 224,14 28 128,0-14 352,-14 14 128,0 0 320,0 0 128,0 0-160,0 14-32,0-14-64,0 14-64,0 0 96,0 14 64,-14-14-128,0 0-32,14 0-224,0 14 0,-14-13-192,14-15-64,0 14-64,0-14 0,14 0-64,-14-14 63,14 14-63,0-15-32,0 1 32,0 0 32,14-14-32,-14 14-32,0 0-64,14 0 32,-14 0 32,0 0 0,1-14-351,-2 28-97,2-14-1120,13 0-480,-28 14-4160,28 14 2848</inkml:trace>
  <inkml:trace contextRef="#ctx0" brushRef="#br0" timeOffset="4296">10746 2429 5888,'-14'14'2272,"0"-14"-1216,14 14-960,0 0 544,0 0 96,0 0 96,-14 14-288,14-14-160,0 1-224,-14 13 96,14-15 64,0 2-160,14-2-96,-14 2 32,14-15 64,-14 0-64,28 0-64,-14-15-96,0 2 32,0 13-192,14-28-96,-13 13-32,13-13 32,-15 14-96,16-14 32,-15 14 128,0 0 128,0 0 96,-14 14 32,0 14 64,0 0 32,0 0 320,-14 0 96,14 0-96,0 0 0,0 1-256,0-2-32,0 2-64,14-2 32,0-13 0,-14 0 96,28-13-96,-14 13-64,0-15 0,14 2-32,-14-2 0,14 1 0,-13 0 0,-2 0 64,2 0-800,-2 0-320,2 0-736,-15 0-224,0 14-864</inkml:trace>
  <inkml:trace contextRef="#ctx0" brushRef="#br0" timeOffset="5134">11308 2484 5248,'0'-14'2016,"0"14"-1088,14 0-800,-14 0 416,0 0-320,14 0-64,0 0-96,1-14-64,-2 14 32,2-14 32,-2 14 32,2-14-32,-15 0-64,13 0-64,-13 0 32,0 0 448,0 14 192,-13-14-96,-2 28 32,-13-14 96,15 14 64,-16 0 0,15 0-64,0 14 32,-14-14-32,14 14-160,0 0-33,14-14-191,-14 15-96,14-1-64,0-15-96,0 2 96,14-15 64,0 0-128,14 0-32,0 0-576,0-15-255,0-13-1,0 15 32,0-2 160,1-13 128,-15 14 256,14 0 128,-14-14 32,0 14 32,0 14 0,0-14 0,-14 14 352,0 0 96,0 0 256,0 14 64,0 0-96,-14 0-32,14 0-128,-14 0-33,14 0-159,-14 14-96,14-13-64,0-15 0,0 13-64,0 2 64,14-15-64,-14-15 64,14 15 0,0 0 32,14-13-160,-14-2 32,0 1-64,14 0 0,-14 0 0,14 0 0,-14 0 0,0 0 0,0 14 64,0 0 0,-14 0-96,0 0 64,0 14 32,0 0 64,0-14-96,0 14 0,-14 0 32,14 0 0,0 0 0,-14 1 0,14-2 0,0 2 64,0-2-32,14 2 64,-14-15-927,0 0-353,29-15-1120,-16 2-480,2-2-704</inkml:trace>
  <inkml:trace contextRef="#ctx0" brushRef="#br0" timeOffset="6188">12178 2541 3328,'14'0'1312,"-14"0"-704,0 0-448,14 0 416,-14 0-320,15-14-64,-15 14-128,13-14-64,-13 0 160,0 0 32,15 0-64,-15 0 320,-15 0 256,2 14 352,-2-14 128,1 14-128,-14 14-96,0 0-256,14 0-96,-14 0-352,14 0-96,0 14-96,0-14-64,0 1 32,28-2-32,-14 2-160,14-2-32,0 1-768,14-14-256,-14 0-224,0-14 0,14 1 384,-14-2 128,0 2 576,0-2 192,1 1 192,-15 14 128,0-14 416,0 14 256,0 0 64,-15 14 32,1 0-320,14 1-32,-14-2-64,0 15 64,0 0-128,-14 29 64,14-1-96,-14 0 64,14 14-256,0-28-64,0 0-32,-14 0 0,13 0-64,2 14-64,-15 14 288,0 0 192,-1-28 256,15-14 95,0 0-159,0-28-64,0 15 0,-14-30 64,0 2-288,14-16-64,0 1-192,14-14-96,0 0-96,0 14 32,14-14-32,0 0 0,-14 0 64,28 14 64,-14-14-1024,14 14-448,0-14-1343,15 14-513,-15-14-800</inkml:trace>
  <inkml:trace contextRef="#ctx0" brushRef="#br0" timeOffset="5334">11941 2429 4352,'-14'14'1664,"14"0"-896,-15 0 0,15-14 768,-14 14-352,14 0-96,0 0-512,-14 0-192,14 0-224,0 1 32,-14 13 0,14-15-64,0 2-96,14-15-288,-14 0-96,14 0-1216,0 0-512,1 0-896</inkml:trace>
  <inkml:trace contextRef="#ctx0" brushRef="#br0" timeOffset="5482">12094 2176 4352,'-14'14'1664,"14"-14"-896,-14 14-896,14-14 320,14 14-384,-14 0-96,0-14-1536,0 15-640</inkml:trace>
  <inkml:trace contextRef="#ctx0" brushRef="#br0" timeOffset="6580">12333 2512 4992,'0'0'1920,"0"0"-1024,14 0-1056,0 0 384,0-14-192,0 14-32,-14-14-64,14 14 32,1-14 32,-2 0 256,-13 14-128,15-14 736,-15 0-480,0 14 1024,0 0-800,-15-14 832,2 28-800,-2-14 448,1 14-640,0 0 192,0 0-384,14 0 0,-14 0-160,14 14 0,0-14-33,14 1-1470,0 13 799,0-14-4288,15-14 2720</inkml:trace>
  <inkml:trace contextRef="#ctx0" brushRef="#br0" timeOffset="3772">10397 2611 4480,'0'0'1760,"-15"0"-960,15 28-512,-13-14 448,-2 14 0,2 0 32,-2 0-160,-13 14-32,14-14-320,0 15-32,-14-15 96,14 0-192,14 0 0,-14-28-64,14 0 32,14 0-64,0-14-32,14 0 32,0-14 32,-14 0-384,15 0-96,-1-1 128,-15 15 64,15-14 160,-13 14 32,-15 14-64,0 0 64,0 0 384,0 14 224,0 14-160,0-14 0,-15 15-224,2-16-128,13 15 32,0-13 0,0-2-128,0 2 32,13-15-704,-13 0-256,15-15-800,-1 15-256,0-13-544</inkml:trace>
  <inkml:trace contextRef="#ctx0" brushRef="#br0" timeOffset="7166">12950 1839 7040,'-14'14'2720,"14"-14"-1472,-14 14-1184,0 0 608,14 0-416,-14 0-64,14 0-128,0 0 32,0 0-64,0-14 64,0 14-64,14-14-32,0 0 32,14-14-32,-14 0 0,0 0 0,15 14 0,-16-14 0,2 14 0,-2-14 480,-13 28-256,0-14 832,0 14-608,0-14 160,0 28-352,-13-14-160,-2 0 0,15 1 0,0-2-480,0 2-192,15-2-2400,-2-13-992,16 15 672,13-15 480</inkml:trace>
  <inkml:trace contextRef="#ctx0" brushRef="#br0" timeOffset="8140">13595 2568 3584,'-14'0'1408,"28"0"-768,-14 0-416,0 0 672,0 0-224,14 0-192,0-13-64,-14-2-256,15 15 32,-15-14 128,13 0-128,-13 0 64,15 0-96,-15-14 0,0 0-96,0 0 32,0 0 64,-15 0 64,15 14 320,-28 14 128,14 0 0,-14 0-32,0 28-192,0 0-128,-14 0 32,14 0 0,0 0 32,0 0 0,14 0-128,0 1-96,14-1-160,0 0 0,14-28 0,0 0 64,14 0-32,0 0 64,14-28-480,0 13-160,-14-13-352,14 0-96,0-14 32,14-14 128,1 0-320,-15 0-64,14-14-64,0 0 0,-14 13 128,14-13 64,-14 0 704,1 14 640,-15 14 320,-15 0 96,15 0-32,-13 14 160,-15 14 32,0 0 128,0 28 128,0 0-64,-15 0 96,2 14-608,-2 14 256,-13 0 128,-14 0 0,14 14 96,-14 15-352,-14-1-65,0 14-319,14-14-160,0-14 0,0 14 64,14-14-128,14-14-32,-1 0 64,2 1 32,13-30-736,0 2-639,13-15-353,2 0-352,13 0-96,0-28-160,0 13-1024,14 2 736</inkml:trace>
  <inkml:trace contextRef="#ctx0" brushRef="#br0" timeOffset="8326">14073 2387 6656,'-14'14'2464,"14"-14"-1344,-15 28-672,2-28 704,13 14-352,-15 14-160,1-14-288,0 0-160,0 14-96,14-14-96,-14 1 32,14-1-384,0 0-160,0-14-1856,0 14-2176,0-14 1024</inkml:trace>
  <inkml:trace contextRef="#ctx0" brushRef="#br0" timeOffset="8968">14340 2386 2816,'0'0'1056,"14"-14"-576,-14 0-352,0 0 320,14 0 160,-14 14 96,0 0 192,-14-14 160,14 28-32,-14-14 96,0 0-608,0 14 256,0 0 192,0 0-32,-1-14 32,-13 14-352,14 0-128,0 0-256,14 0-96,0 0 0,0 1 0,14-15-160,0 13 32,1 2 0,-2-15 64,2 13-32,-1-13-32,-14 15-64,14-2 32,-14 2 32,0-1 0,-14 0 64,14-14-96,-14 14 0,-1-14 32,2 14 0,-16-14 64,15 0 32,-14 0-32,14-14-64,0 14 32,0-14-32,0 14-1216,0-14-512,14 0-2176,0-1-1152,14 2 2368</inkml:trace>
  <inkml:trace contextRef="#ctx0" brushRef="#br0" timeOffset="8457">14175 2190 4096,'0'0'1568,"-32"31"-832,32-31-992,0 0 160,0 32-1632,32-32-608</inkml:trace>
  <inkml:trace contextRef="#ctx0" brushRef="#br0" timeOffset="10567">14845 1980 4352,'-28'14'1664,"28"-14"-896,0 14-704,0-14 448,0 0-192,14 14 0,0-14 64,-14 0 96,14 0-256,0 0-64,0 0 32,14-14-160,0 0-32,14 0 64,-14-1 32,0-13-128,0 15 32,0-15 0,1 13 64,-15-13-32,0 0-32,-14 0 32,0 0 32,0-14-32,-28 28-32,14 0 384,-14 0 192,-15 14 64,15 14 0,-14 0-64,0 14 32,14 0-192,-14 14-96,0 0-32,0 1 32,0-2-32,14 30 0,-14-1-96,0 14-32,-1 0-96,1-13-64,14-1 32,-14-14-32,14 0 0,14-14 64,-14 0-32,14-14 64,14 0-64,0-13 64,0-15-64,14-15 64,0 1-64,14 0-32,0-28-64,14 14 32,-14 0 32,1 0 64,-1 0-96,13 0 0,-12 14 32,-1 0 0,-14 0 0,14 14 0,-14 0-96,0 14 64,0-14-32,-14 14 0,14 0 64,-14 0 64,-14 0-32,14 0-32,-14 14 32,0-14-32,0 0 0,14 0 0,-14-14 0,0 14 0,14 0-96,0-14 64,0 0 32,0 0 64,0 0-32,0 0-32,14 0 32,-14 0 32,14-14-96,0 14 0,0-14 32,-14 14 64,28-14-96,-14 0 0,0 14 32,14-14 0,-14 0 0,0 14 0,14-14 0,-14 14 64,14-14-96,-14 14 0,0 0 32,0 0 0,-14 14 0,0-14 0,-14 14 0,14 0 64,-14 0-96,0-14 0,14 14 32,-14-14 0,14 14-96,0-14 64,0 0 32,0-14 64,14 14 32,0-14 32,0 0-160,0 0-32,0 0 32,0 0 0,0 0-128,0 0 32,1 14 64,-15-14 32,13 14-64,-13-14 64,15 14 32,-15 0 0,13 14-96,2-14 64,-1 0 32,0 14 64,14-14-32,-14 0-32,14 0 32,0 0-32,-14 0 0,14 0 64,0-14-32,-14 14-32,0-14 32,0 0-32,0 0 0,-14 0 64,14 0-96,-14-1 0,-14 15 32,14 0 64,-14 0-96,0 0 0,0 15 32,0 13 64,-14 0 384,14-14 255,0 28-223,-14-14-32,28 0-192,-14 0 0,14-14-160,14 0-64,0 0 0,0 0 32,14-14-1088,0-14-415,0 0-353,0 0-32,14 0 64,-14-14 64,14 0 96,-14-14-1216,15-14 352</inkml:trace>
  <inkml:trace contextRef="#ctx0" brushRef="#br0" timeOffset="11366">16024 1587 5888,'0'0'2272,"-14"0"-1216,14 14-192,-14-14 928,14 14-448,-14 14-32,-1 14-352,-13 0-128,0 15-449,0-1 33,-14 0 96,0 14-256,-14 14-64,13 0-128,1 1-64,0-15 32,14-14 32,14 0-32,0 1 64,0-29-64,0 0 64,14-15-352,-14 2-64,14-15-256,0-15-64,0 2 289,0-2 159,0 2 160,0-15 96,0-15-96,0 15 0,0 0 320,0 0 159,0 14 289,0 0 96,0 0-288,0 14-160,0-14-160,14 14 0,-14 14-64,14-14 0,14 0-32,0 0 0,0 0-64,0 0-64,1 0-672,-1 0-288,-15 0-864,16 0-351,-1 0-353,0-14-32,-14 14 416,0 0 192,0 0 1120,0 0 1024,-14 14 544,14-14 576,-14 14 224,0 0-384,14 0-128,-14-14-416,0 14-32,14 0-352,0-14 0,-14 0 96,14 0-128,0-14-32,0 0 0,1 0 32,-1 0 96,0 0 64,-14 0 96,0 0 64,0 0 64,0 0 32,0 14-65,-14 0 65,0 0 32,-1 14 64,-13 0-32,14 14 64,-14 0-224,0 0-32,14 0-96,0 0 0,14 0-128,-14 1-96,14-1-64,14 0 0,-14-15 0,28 2 32,-14-1-704,0 0-256,14-14-1504,-14 0-543,14 0-2337</inkml:trace>
  <inkml:trace contextRef="#ctx0" brushRef="#br0" timeOffset="12742">16894 2064 3328,'0'0'1216,"0"0"-640,14 0-256,-14 0 1024,0 0-768,0 0 896,0 14-864,-14-14 672,14 14-736,-14 0 512,0 14-608,-14 14 192,14-14-384,-15 14-64,15 0-128,-14 0 32,14 0-64,0-14-1152,0 0 608,-14 1-3584,28-1 2272</inkml:trace>
  <inkml:trace contextRef="#ctx0" brushRef="#br0" timeOffset="13283">16571 2022 4992,'-15'-14'1920,"15"14"-1024,15 0-352,-2-14 1248,-13 14-992,14-14 704,14 14-896,0-28 448,15 14-608,-1-14 192,14 14-384,14-14 0,-14 14-160,14-14-64,0 14 0,-14 0 32,0 14-32,0 0-32,-14 14 32,-13 0 32,-1 0-32,0 14 64,-28 0-64,0 0 64,0 14-64,-15 14 191,2-13-127,-15 13 192,-1 14-192,-27-14 32,28 14-64,-42-14-64,14 0 32,-14 0 32,14-14-32,-14-13 64,28 12-64,-28-26 64,14 13-64,-15-28-32,29 0 32,-14 0-128,14 0 64,14-15-896,0 2 513,14-15-2017,14 0 1344,0-1-2592,14 1 2080,14 0-1088,0 14 800,14-14 256</inkml:trace>
  <inkml:trace contextRef="#ctx0" brushRef="#br0" timeOffset="14401">17427 2499 3328,'0'0'1312,"0"0"-704,0 0-288,0 0 384,13 0-192,-13 0-32,15 0-224,-2 0-96,2-13-64,-15 13-96,28-15 96,-28 2-128,14 13 0,0-15 96,0-13 32,-14 0 224,0 14 192,0-14 32,-14 14 32,-14 14 192,14-14 64,-15 28-64,1-14-96,-13 28-96,12-14-32,1 14-96,-14 0 32,14 1-128,14-1-32,0-15-192,0 15-96,14-13 64,14-15 0,0 14-32,0-14 32,14 0-64,14-14-32,0-1 96,1 2 0,-15-15-128,0 13-32,0 2 32,0 13 0,-14-15-64,-14 15 64,0 15 32,0-15 64,-14 13 319,14 2 129,-14 13-96,0-15 0,14 2-256,0-1-96,14 0 32,0-14 0,0 0-32,0 0-64,14-14-608,0 0-256,0-1-319,14-13-161,-14-13 32,15-2 0,-15 1 384,13-14 160,2-14-128,-15 0-64,28 0 32,-14 14 96,0-29 512,0 29 256,-14 0 704,0 14 320,-13 0 352,-2 28 160,-13-14-192,15 14 32,-15 14-384,-15 0-160,15 14-192,-13 0 32,-16 14 31,1 14 1,0 0-96,0 14 64,0 0-256,-14 14-64,0 15-32,0-15 0,14 14-224,-14-28 0,14 0-32,0 0 64,13-28-96,15 0 0,-14-13 32,14-2 64,0 2-256,0-15-96,0-15 0,0 2 96,14-2 96,-14-13 64,0 0-192,0 0 0,0 0 32,0 0 96,0 0 64,-14 14 96,14 0 32,0 0 32,0 14 192,0-14 128,-14 14-224,14 0-128,0 0-64,14 0-32,0 0 0,1 0 64,-2 0-32,2 0-32,-2 0-1024,15 0-512,1 0-735,-15 0-257,14 0-128,0 0-1280,0 0 864</inkml:trace>
  <inkml:trace contextRef="#ctx0" brushRef="#br0" timeOffset="15094">18072 2303 4736,'0'28'1760,"0"-28"-960,0 28-384,0-28 544,14 14-192,-14-14-64,14 0-256,0 0-32,0 0-256,0-14 32,0 14 32,0-14 32,0 0 64,-14 0 32,0 0 96,0-14 128,0 14 32,0 0-64,-14 0 0,0 0-96,-14 14-32,0 14 127,14-14 33,-14 14-32,14 14 0,-14 14-160,14-14-64,0 0-128,0 0-32,14 0-32,-14 1 0,14-16-64,14 2-64,0-15 96,14 13 0,0-26 32,0 13 0,0-15-288,14 2-64,-14-2-32,14 1 0,-27 0 64,13 0 128,-15 0-32,2 14 32,-15 14 128,-15 0 32,15 0 96,0 0 96,0 1-128,0-2-32,0 2-64,0-2-64,15-13 96,-2 0 64,2 0-128,13 0-32,-14-13 0,14-2 64,0 2-256,-14-2-96,14 1 160,-14 14 96,0-14 0,0 28-64,-14-14 64,14 14 0,-14 1 96,0-2 32,0 2 32,0-2-160,0 2 32,0-15 0,14 13 64,0 2-32,-14-15 64,14 0-1760,0-15-703,0 15-2625,14 0-1056,-13-13 3168</inkml:trace>
  <inkml:trace contextRef="#ctx0" brushRef="#br0" timeOffset="20915">19321 2405 3072,'0'-32'1120,"0"32"-576,0 0-288,0 0 416</inkml:trace>
  <inkml:trace contextRef="#ctx0" brushRef="#br0" timeOffset="21099">19321 2374 7296,'0'0'1312,"0"0"-320,14-14-128,-14 14-512,14 0 64,0 0 96,14-15 96,-13 15 32,13 0-224,0-14-96,0 14-160,14-14-64,-14 14-32,14-14 32,-14 14-64,0-14-32,0 14 32,0 0 32,1 0-1024,-29-14-448,14 14-1504</inkml:trace>
  <inkml:trace contextRef="#ctx0" brushRef="#br0" timeOffset="21485">19391 2471 4224,'-14'15'1568,"14"-15"-832,0 0-224,0 0 576,0 0-96,0 14 64,14-14-192,-14 0-64,14 0-416,0 0-32,0 0 64,0 0-32,14 0 96,0 0-192,0-14-96,15 14-96,-1 0 0,-14-15 0,14 15 32,-14 0-160,0 0 32,0-14 64,0 14 32,-14 0-896,1 0-384,-1 0-1408,0 14-1856,-14-14 1088</inkml:trace>
  <inkml:trace contextRef="#ctx0" brushRef="#br0" timeOffset="21935">19966 2177 6656,'0'0'2528,"0"0"-1344,0 14-896,0-14 704,14 14-320,0-14-64,0 14-160,0-14-32,0 14-224,14-14-64,0 14 0,-14-14-64,14 14-64,0 0 32,0 0-32,0 0 0,-13 14 64,-2-28-32,2 29 64,-15-16-64,0 1-32,0 0 96,-15 14 0,2-14-32,-2 1-64,-13-2 288,14 2 192,0-2-160,-14 2-96,0-2-128,0-13 0,14 15-64,-14-1-32,14-14-672,0 14-288,0-14-1792,14 0-2304</inkml:trace>
  <inkml:trace contextRef="#ctx0" brushRef="#br0" timeOffset="22972">20865 2401 3712,'0'0'1472,"14"-14"-768,-14 14-256,0 0 480,0 0-96,0 14-32,0 0 0,0 0 32,-14 0-448,0 1 288,14 13 64,-14-15-96,0 15 32,14-13-384,-14-1-96,14 0-64,14 0 0,-14-14-64,28 14-64,-14-14 32,14-14 32,-14 0-32,14 14 64,-14-28-128,14 13 0,-13 2 32,13-2 64,-15 2-32,2 13-32,-15-15-128,0 15 0,0 15 64,0-15 96,0 13 0,-15 2-32,15 13 288,0-14 192,0 0-224,0-14-64,0 14-128,0 0 32,15-14-64,-15 0-32,14 0 96,0 0 0,14 0-32,-14-14 32,0 0-64,14 0-32,-14 0 32,14-1 32,-14 2-96,14-15 0,0 13 32,0-13 0,0 0 0,0 0 0,-14 0 0,0 14 0,0 0-576,0 0-160,1 14-576,-15-14-128,0 14-704,0 0-320,0 0-256</inkml:trace>
  <inkml:trace contextRef="#ctx0" brushRef="#br0" timeOffset="23493">21594 2415 3456,'0'0'1312,"14"0"-704,-14 0-352,0 0 416,0 0-256,15 0 0,-15 0-96,13 0 32,2 0-192,-15-14-32,13 14 0,2-28 0,-15 14 64,13 0-32,2 0 0,-15 0 96,0 0 96,0 0-128,0 14 32,-15-14-32,2 14 32,-2 0 128,2 0 96,-2 0 160,2 14 64,-16 14-160,15-14 0,-14 14-128,0 0 64,14 0-64,-14 0 0,14 0-320,0 0-32,14-14-64,0 14 64,14-13-32,0-15 64,0 13 0,14-13 32,-14 15-64,14-30-64,-14 15-320,14-13-192,0-2-960,-13 15-384,13-14-960,-15 0-1280,2 0 1184</inkml:trace>
  <inkml:trace contextRef="#ctx0" brushRef="#br0" timeOffset="24030">21931 2247 6144,'-13'0'2272,"13"14"-1216,0-14-800,-15 14 512,15 0-192,0 0 64,-14 14 64,0 0 96,0 0-416,0 1 0,0-16 32,0 16-160,0-1-64,14-14-96,-14 0 0,14 0-64,14-14 64,0 0-64,0 0-32,0 0 32,0-14 32,14 0-96,-14 0 0,14 0 32,0-14 64,0 13-32,-14 2-32,14-16-64,-13 15-32,-2 14 64,2 0 0,-1 0 32,-14 14 192,0 0 192,0 1-64,-14-2 0,14 2-65,-15 13 1,15-14-128,-13 0-32,13 0-96,0-14-32,0 14 96,0-14 32,0 0-1087,0 0-449,13 0-864,2-14-288,-1 0-832,0 14-224,14-14 1952</inkml:trace>
  <inkml:trace contextRef="#ctx0" brushRef="#br0" timeOffset="24447">22282 2289 4352,'0'0'1664,"0"0"-896,0 14 0,0 0 704,0 0-320,-14 14-96,14-14-192,-14 0-64,14 14-448,-14-14 0,14 14 64,-14-14-160,0 0 0,14 0-128,0 0-96,0-14 0,0 14 32,0-14-32,0 0 64,14 0-64,0-14-32,0 14 32,0-14 32,14 0-32,0-14-32,14 14 32,-14-14-32,0 14 0,-13 0 0,13 14-96,-14 0 0,-14 0 64,0 14 352,0 0 256,0 0-160,0 0-1,0 0-31,0 0 64,-14 14-224,14-14-64,-15 14-160,15-13-32,0-15 96,0 13 96,15 2-352,-1-15-96,0 0-2399,14 0-1089,0 0-288</inkml:trace>
  <inkml:trace contextRef="#ctx0" brushRef="#br0" timeOffset="25201">23082 2486 4224,'0'0'1568,"0"0"-832,0 0-160,0 0 576,0 0-224,0 0-64,0 14-288,0-14-32,0 0-320,0 0-64,15 0 32,-15 0 32,13 0 32,2-14-224,-1 0 0,-14 14-32,14-14 0,0 0 64,-14 0 32,0 0 32,0 0 64,-14-14-96,14 14-64,-14-14 192,0 28 96,-14 0-96,0 0 32,0 14-96,-15 14 0,15 0-96,0 0 32,0 0 64,14 0 128,0 0-128,14 1-96,0-15-32,0 0-32,14 0 64,0 0 32,14-14 32,0-14 0,0 14-64,0-14-64,15 0 32,-15 0-32,0-15-224,14 1-96,-14-14-512,0 0-288,14 0-384,0-28-128,0 0-448,0-1-1248,29 1 736</inkml:trace>
  <inkml:trace contextRef="#ctx0" brushRef="#br0" timeOffset="25463">23742 1657 3840,'0'-14'1472,"0"28"-768,0-14 32,0 14 672,-14-14-128,0 28 32,0 0-256,0 0 544,-15 0-896,1 14 800,0 0-896,-14 15 543,14-1-671,-14 0 160,0 14-352,0 0-96,0-14-128,-1 14-64,15-14 32,0-14-32,14 0 0,0 0 128,0-14-64,14-14-928,0 15 448,0-16-2431,0-13 1567,14 0-3424,0 15 2624,0-30-1760,14 15 2240</inkml:trace>
  <inkml:trace contextRef="#ctx0" brushRef="#br0" timeOffset="25648">23446 2443 6144,'0'0'2368,"0"0"-1280,-14 14-704,14 0 800,0-14-672,-14 14 96,14 0-352,-14 0-96,14 0-96,-14 0-64,14 1 32,0-15-1664,0 13 896,0-13-3232,0 15 2240</inkml:trace>
  <inkml:trace contextRef="#ctx0" brushRef="#br0" timeOffset="26156">23700 2471 3712,'13'0'1472,"-13"0"-768,0-14-320,15 14 864,-15 0-704,14 0 224,-14-14-160,14 0-64,-14 0-160,14 0-64,-14 0-192,0 0 320,0 0 192,-14 0 160,0 14 64,0 14 160,-14 0 160,-1 0-289,1 0-127,14 14-320,-14 0-32,0 0-256,28-14-96,-14 14-32,14-14 32,0 14 32,0-13 32,14-2-352,14-13-160,0 15-1727,0-15-737,0 0-1600</inkml:trace>
  <inkml:trace contextRef="#ctx0" brushRef="#br0" timeOffset="25803">23619 2163 3200,'0'0'1216,"0"0"-640,-32 31-672,32-31-1152,0 32 640</inkml:trace>
  <inkml:trace contextRef="#ctx0" brushRef="#br0" timeOffset="26732">24486 2107 4992,'-15'14'1824,"2"14"-960,-2 0-512,1 0 576,0 0-192,-14 14 32,14-14-352,-14 14-160,0 1-160,0-2-96,14-12 96,0-1-64,0-14 64,14 14-64,0-28-32,0 0-672,14 0-288,-14 0-288,14 0-128,0-14 192,0 0-608,0 0 192,0-28 448,0 14 288</inkml:trace>
  <inkml:trace contextRef="#ctx0" brushRef="#br0" timeOffset="27364">24373 2331 6144,'-14'0'2272,"14"0"-1216,14 0-960,0 0 480,0 0-160,0 0 0,14 0-224,-14 0-64,14 0-64,14 0-64,-13 0 32,-1-14-384,0 14-160,0 0-1088,0-14-416,0 14-416</inkml:trace>
  <inkml:trace contextRef="#ctx0" brushRef="#br0" timeOffset="27133">24583 2008 3584,'14'-14'1408,"-14"0"-768,0 14-64,0 0 576,0 0-224,14 0-64,-14-14-352,14 14-160,0 0-192,0-14-128,-14 14 0,14 0-32,0 0 64,14-14-32,-14 14 64,15 0-128,-1 0 0,-15 0-32,16 0 0,-15 0 64,0 0 64,0 0-32,0 0-32,0 14 576,-14-14-96,0 14-32,0 0-32,-14 0-32,0 0 224,0 0 160,-14 14-64,-1 15 32,1 13-256,0 0-64,0 0-225,14 0-127,0-14-32,-14 14 32,28-14 32,-14-14 32,0 14-160,14-13 32,-14-1-1279,14 0-577,-14-28-544,14 13-128,0 2-544</inkml:trace>
  <inkml:trace contextRef="#ctx0" brushRef="#br0" timeOffset="27765">24892 2289 4224,'14'0'1568,"-28"0"-832,14 28-96,0-14 672,0 0 0,-14 14 0,0-14-352,0 14-128,0-14-480,0 0-128,0 14-96,0-13-64,14-2 32,0 2-64,14-15 64,0 0 0,0 0 32,14 0-160,-14-15 32,14 15 0,0-13 0,-14-2-96,14 2 64,0-2 32,-13 1 0,-2 14-96,1 0 64,-14 0 32,0 14 192,0-14 128,0 28-96,0-13 32,0-2-160,-14 2 0,14-2-32,0 2 32,14-1 0,-14-14 32,14 14-704,0-14-256,0 0-1152,0 0-480,1-14-800</inkml:trace>
  <inkml:trace contextRef="#ctx0" brushRef="#br0" timeOffset="28193">25229 2373 4480,'-14'-14'1664,"14"14"-896,0 0-128,0 0 672,0 0-64,0 0-32,0 0-480,0 0-128,0 14-352,14-14-96,0 0-32,0 0-64,0 0 32,14 0-288,-14 14-96,0-14 352,14 0 160,-14 0-64,1 14-96,-15-14-32,14 14 32,-28-14-32,14 14 64,-15 0-64,1 0 64,0-14 64,0 14 128,0 0 64,0 0 32,14 0-64,-14 14-32,0-13-160,14-2-32,0 2-96,0-1-96,0 0 128,0-14 32,14 14 0,0-14 32,0 0-416,0 0-96,14 0-1216,1-14-448,-15 14-1280,14 0-864</inkml:trace>
  <inkml:trace contextRef="#ctx0" brushRef="#br0" timeOffset="28759">25608 2569 3968,'0'0'1472,"0"15"-768,0-15-416,14 0 448,-14 0-352,14 0-64,0 0-256,0-15-64,1 15 0,-2 0 128,1-13 64,0-2 64,0 1 0,0 14 128,0-14 96,1 0-128,-15-14 32,0 14-96,0 0 0,0-14 32,-15 14 128,1 14 224,0-14 224,-14 28-128,1-14 0,-2 14-128,15 0-96,-14 14-160,14-14-1,-14 0-223,28 14-32,-14-14-128,14 0-32,0 1 96,0-2 32,14 2-32,0-15-64,0 0 96,0 0 0,14 0-256,-14-15-128,15 15 64,-16-13 64,1 13 96,0 0 32,0 0-63,-14-15 63,0 30-32,-14-15 0,14 13 128,0 2-32,0-1 63,0 0-63,0-14-32,14 14 32,-14-14-32,14 0 0,0 0 0,1 0-1279,13-14-481,-15 14-768,16-14-256,-15 0-192</inkml:trace>
  <inkml:trace contextRef="#ctx0" brushRef="#br0" timeOffset="29399">26324 2023 6784,'0'0'2624,"-14"13"-1408,14-13-1344,14 0 480,-14 15-192,14-15 64,0 0-128,0 0 0,0 0-32,14-15-64,-14 15 32,14-13-32,-14-2 64,0 2 32,0-2 96,1-13 32,-2 14 32,2-14-128,-15 14-32,0-14 160,0 14 96,-15 0 160,15 14 128,-28 0 96,14 0 32,-28 14-1,0 14 1,0 0-64,0 0 32,-28 29-288,14-1-96,0 14-192,13 0-128,2-14 0,-2 0 32,15 0-32,14-14-32,0 0 32,0 0 32,14-14-96,-14-14 0,14 0 32,14 1 64,-14-2-32,14-13-32,-14 0 32,14 15-32,0-15-96,-14 0 64,14 13 32,-14-13 0,14 0 0,-14 15 64,14-15-32,0 0 64,1 0-64,-2 0-32,2 0-256,-2 0-96,2 0-800,-2 0-288,16-15-479,-15 2-65,14-2-352,-14 2-128,14-2-64,0 1-384,0-14 1248</inkml:trace>
  <inkml:trace contextRef="#ctx0" brushRef="#br0" timeOffset="29732">26773 1812 6272,'0'0'2368,"0"0"-1280,0 0-576,-14 14 704,14-14-224,-14 14 64,0 14-128,-14 0 64,-1 0-544,1 0 319,0 28 97,-14-13-192,1 27 32,13 0-352,-15-14-128,15 14-64,0-14 32,0 0-160,14-14-32,-14-14 0,28 0 64,-14 1-32,14-1-32,0 0 96,0-15 0,14 2-32,0-1-64,0-14-480,-14 0-224,14 0-1152,0 0-383,0 0-1185,0 0-1728,14 14 1472</inkml:trace>
  <inkml:trace contextRef="#ctx0" brushRef="#br0" timeOffset="32713">6916 3987 5120,'-14'15'1920,"14"-15"-1024,0 13-704,0-13 480,14 0-416,-14 15-128,14-15-32,-14-15 64,15 15-64,-2-13-128,-13-2 0,15 2-32,-2-16 0,2 15 64,-15 0 64,0 0-32,0 0 64,0 0-64,0 0 64,-15 0 224,15 14 96,-13 0 0,-2 0 0,2 14-32,-2 0 0,1 0-128,0 14-96,14 0 0,-14 1-32,14-16-64,0 15 32,0 1-64,14-15-32,0 0 32,0-14 32,1 0-32,-2 0 64,15-14-128,-13 14 0,-2 0 32,2 0 0,-15 14 0,14-14 64,-14 14 320,0-14 224,0 0-192,0 0 0,0 0-32,0 0 64,0 0-96,14 0-33,0 0-191,0-14-96,0 0 0,14 0-32,-14-15 64,0 16 32,14-2-32,0 2-64,-14-16-64,14 29-32,0-14-1695,-13 0-801,13 14-1504</inkml:trace>
  <inkml:trace contextRef="#ctx0" brushRef="#br0" timeOffset="31797">6494 3958 3328,'0'0'1216,"0"0"-640,0 14-192,0-14 768,0 0-608,0 14 288,0-14-512,0 0 320,0 0-352,0 0 64,15 0-224,-2 0 0,-13 0-64,15-14 32,-2 14-64,-13-28 64,15 28-64,-1-28 128,-14 14-96,14 0 192,-14 0-160,0 0 192,0 0-192,-14 0 256,14 14-224,-14-14 320,-1 0-256,2 14 96,-2 0-160,-13 0 160,0 0-192,0 0 320,14 14-224,-28 14 320,28-14-288,-14 28-32,0-14-128,14 14-128,0-14 32,0 15 96,14-15-32,0 0 64,14-15-64,0 2-928,0-15 480,14-15-2144,0 2 1408,14-2-2592,-14-13 2144</inkml:trace>
  <inkml:trace contextRef="#ctx0" brushRef="#br0" timeOffset="32144">7029 3243 4224,'0'14'1568,"0"-14"-832,-15 14-96,15-14 1248,0 14-1056,-13 0 896,-2 14-1024,1 14 832,14 1-864,-28-2 352,14 16-576,-14-15-1,0 14-255,-14 0 32,14 0-128,-14 1 0,14-1-32,0 0-64,13 0 32,-13-14-32,28 0 0,-14-13-640,14-1 353,0-14-2145,14 0 1344,0-14-3520,15-14 2560</inkml:trace>
  <inkml:trace contextRef="#ctx0" brushRef="#br0" timeOffset="33683">7801 3636 6400,'0'-15'2464,"13"15"-1344,-13-13-672,15 13 640,-2-15-128,30 2 64,-1-16-384,0 1-128,14-14-288,14 0-96,1 14 64,-2 0-160,2 0-32,-1 14 64,-14 14 32,-14 14-32,0 0-64,-14 0-64,0 14 32,-13 14 384,-15 0 160,0 0-257,-28 14-63,13 0-128,-27 1 32,14-1 0,-28 14 96,14 0-96,0-14 0,-14 0 32,13-14 0,-13 0-64,-14 1 32,0-15-64,0 0-32,-14-15 32,13 2 32,15-15-32,14 0-32,0 0 32,14 0-32,0-43-704,28 15-255,0-14-1153,14 0-416,14 0-416,0 14-1024,14 0 1248</inkml:trace>
  <inkml:trace contextRef="#ctx0" brushRef="#br0" timeOffset="34330">8697 4043 3072,'0'0'1216,"0"0"-640,0 0-256,0 0 384,15 0-32,-15 0-32,0-15-64,14 15-32,-14-14-96,14 14-32,-14-14-224,14-14-64,-14 14 64,0 0-96,0-14-64,0 14 0,0-14 32,0 14 32,0 0 32,-14 0 64,0 14 96,-15 0 224,1 0 64,0 14-32,0 0 64,-14 28-192,0-14-96,14 14-96,0-14 0,14 0-192,14 0-32,0 0 64,0-13 96,14-15-128,14 0-32,0 0 64,0-15 32,0 2-32,14-2 32,-13-13-128,-1 14 0,-15 0 32,2 0 0,-1 0 0,-14 14 64,0 14-32,0 0-32,-14 0 384,14 15 128,0-16-256,0 15-64,0-13-128,14-2-64,-14 2 96,14-15 0,0-15-192,14 2 0,0-2-1024,0-13-448,14 0-352,0 0-32,0-14-192,0 0-1056,1 0 800</inkml:trace>
  <inkml:trace contextRef="#ctx0" brushRef="#br0" timeOffset="35524">9455 3215 5248,'0'-14'2016,"0"14"-1088,0 0-320,0 0 672,-13 14-288,13-14-32,0 0-128,-15 14 32,2 14-480,-2 14 352,-13-14 128,0 28-33,0 14-31,-14 0-224,-14-13-96,0 12-224,14 2-96,0-1-64,-1 0-96,15-14 32,0 0-32,14-28 64,0 0-544,14-14-192,-14 0-192,14-14 33,0-14 415,0 0 128,0 0 224,0-14 96,-14 0 0,14 0-32,0 14-64,-14-14 32,0 14 672,14 14 319,0-14-95,-14 14-32,14-14-416,0 14-160,14 0-32,-14 0 0,14 0-96,0 0-96,14 0 64,-14 0 0,14 0-32,0 0-64,1 0-64,-1 0 32,0 14-1024,0-14-416,0 0-319,0 0-33,-14 0 640,14 0 288,-14 14 480,0-14 192,0 0 160,0 14 32,-14-14 448,14 14 192,-14-14 64,14 14 64,-14-14-288,14 0-96,-14 0-192,14-14-64,0 14-32,-14-14-64,14 14 96,1-14 0,-15 0-32,0 14-64,0-14 384,0 0 128,-15 14 0,1-14 95,14 14-127,-28 0-32,14 14 96,0 0 32,-14 14-224,14 0-128,0 0-64,0 0 32,0 0-96,14 0 0,0 0-96,14-14-96,-14 0 128,14 0 96,14-14-32,-14 0-64,0-14 0,14 0-32,0 0-224,1 0-96,-1 0 32,0-14 96,0 14 96,-14 0 128,0 0 0,0 14-32,0 0-64,-14 14 32,0 0-32,0-14 0,0 14 64,0 0 0,14 0-96,-14 0 64,14-14 32,-14 0 0,14 0 64,0 0 32,0 0-32,0-14-64,0 0 32,0 14 32,0-14-32,0 14-32,0-14-64,0 28 32,-14-14 32,0 14 0,0 0 0,0 0 64,0 14-96,0-14 0,0 14 32,0-14 0,14 0-800,0 1-256,14-15-2271,1-15-961,-1 15 448</inkml:trace>
  <inkml:trace contextRef="#ctx0" brushRef="#br0" timeOffset="33214">8165 3706 3968,'0'0'1472,"0"0"-768,0 0 160,0 14 672,0 0-192,-15 0-64,1 0-352,0 0-128,0 14-448,-14 14 64,14 1 96,-14-15-320,0 14-192,0 0 0,0-14 32,14 0-288,0-13-64,14-1-1472,-14-14-576,28 0-896</inkml:trace>
  <inkml:trace contextRef="#ctx0" brushRef="#br0" timeOffset="37766">12417 3833 3072,'0'-14'1216,"0"14"-640,0 0-128,0 0 480,0 0 96,0 0 128,0 0-224,0-14-96,0 14-448,0 0 192,-15 0 128,15-14-160,-14 14 32,0 0-160,0 0 64,0 0-192,-14 0-32,0 0 0,0 14 64,-14-14-96,14 14-64,-14 0 64,14 0 64,14 0-128,-1 1-96,2-2-32,26 2-32,2-2 0,-1 2 0,14-2 0,0 2 0,0 13 0,0-14 0,0 0 64,-14 14 32,0-14-32,-14 14-64,0-14 32,-14 0-32,0 0 0,0 1 63,-14-15-31,0 13 64,0-13-64,0 0-32,-15 0 32,2 15 32,12-30-32,-13 30 64,14-30-767,14 15-257,0-13-832,0-2-320,14 1-800,0-14-1120,28 0 1376</inkml:trace>
  <inkml:trace contextRef="#ctx0" brushRef="#br0" timeOffset="38304">13049 3061 6144,'-14'14'2368,"14"0"-1280,-14 0-768,0 14 640,0-14-32,-14 14 160,0 28-96,0 0-32,-15 15-544,-13 13-32,0-14-32,0 14-192,14-14-32,0 14 0,0-13-1,13-15-159,15 0 32,0-14-287,0 0-129,0-13-832,0-29-1248,14 0 416,0 0 608,0 0 448,-14-15 544,0-13 320,14 14 96,0 0 128,0-14 320,-14 14 224,14-14 512,-14 14 320,14 0-32,-14 0-64,14 0-256,14 0-32,-14 14-416,14-14-129,0 14-223,14 0-32,0-14-224,0 14-32,15 0 64,-15 0 96,14-14-416,-14 14-160,14 0-1471,-14 0-673,0 0-1440</inkml:trace>
  <inkml:trace contextRef="#ctx0" brushRef="#br0" timeOffset="38836">12893 3903 4480,'0'0'1664,"0"14"-896,0-14-256,14 0 576,-14 0-224,14 0-32,-14 0-288,14-14-64,0 14-288,0-14-128,0 0 32,0 0-64,0 14-32,-14-14 32,14 0-32,-14 0 64,0 0 32,0 0 224,-14 14 192,0-14 96,-14 14 96,14 14 32,-14-14 32,0 28-160,0 0-33,0 0-191,0 14-64,14-14-192,0 14-32,14 0-32,0-14 32,14 0-64,0-13 64,14-15-704,0 0-223,0-15-513,14 2-192,-14-15 384,0-1 288,0 1 448,0 0 160,1 0 192,-16 14 32,2 0 384,-15 0 224,0 14 352,0 0 128,0 0-128,0 14-96,-15 14-384,15 0-128,-13 0-128,13-14-33,0 0-95,0 15-64,0-16-479,0-13-161,0 0-1312,13 0-544,2-13-1184</inkml:trace>
  <inkml:trace contextRef="#ctx0" brushRef="#br0" timeOffset="39682">13428 4029 3968,'-15'14'1472,"2"-14"-768,-2 28-128,2-14 640,13 14-320,-15 0-32,1 0-32,0 14 32,-14 0-448,0 14-32,14 1-32,-14 13-288,0 14 0,0-14-64,0 0 64,14 0 32,-1-28 96,2 0 544,-15 1 224,13-15 128,1 0 63,0 0-191,-14-14-64,14 0-64,0-14 32,0 0-416,0-28-96,0 0-224,14-28-32,14 0-32,0-15-64,0 1 32,14 14 32,0-14-192,15 0-32,13-14-1088,0 13-416,-14-13-735,14 0-193,0 14-1760</inkml:trace>
  <inkml:trace contextRef="#ctx0" brushRef="#br0" timeOffset="39331">13328 4085 4480,'15'0'1760,"-15"0"-960,0 0-800,0 0 416,13 0-288,-13-13 0,15 13-128,-2-15-32,2-13 32,-2 14 0,2-14 0,-1 14 0,-14-14 64,14 0-32,-14 0-32,0 14 224,-14 0 160,0 14 160,-14 0 64,0 14 160,0 14 64,-1-14-288,1 14-160,0 14-320,14-14-32,0 1-96,0 12 0,28-26-704,0 13-384,0-28-672,0 0-1504,14 0 544</inkml:trace>
  <inkml:trace contextRef="#ctx0" brushRef="#br0" timeOffset="38967">13258 3636 5248,'0'-14'2016,"-14"14"-1088,14 14-1024,0-14 352,-14 14-352,14 0 0,0-14-2144,0 14-992</inkml:trace>
  <inkml:trace contextRef="#ctx0" brushRef="#br0" timeOffset="40161">14046 3047 6528,'-28'14'2464,"14"0"-1344,0 14-256,-1 0 864,1-14-352,-14 14 0,0 28-353,-14 0-159,14 29-480,-14-15-32,14 14 0,0-14-288,-14 0 0,14 14-288,13-28-96,-13 15-1024,14-30-479,0-13-257,14 1-96,-14-15-704,14-14-864,-14 0 1408,14-14 4768,-14-28-96,0-1 288,14 15-320,-14 0-160,14 14-640,0-14-160,0 14-801,0 14 97,14-14 32,0 0-288,0 14-128,14-14-160,0 14 0,0 0-704,15-14-288,-1 14-2943,-14 0-2497</inkml:trace>
  <inkml:trace contextRef="#ctx0" brushRef="#br0" timeOffset="40629">13947 4184 4864,'0'28'1824,"0"-28"-960,-14 28-384,14-14 928,-15 14-768,2-14 96,-2 14-448,-13-13-448,14 13 64,-14 0-3072,14 0 1728</inkml:trace>
  <inkml:trace contextRef="#ctx0" brushRef="#br0" timeOffset="35998">10859 3229 3840,'0'0'1472,"-15"0"-768,2 0 32,-2 14 576,15-14-128,-28 14 32,14 14-224,-14 14 32,-14 0-576,14 15 160,-14-1 128,0 14 32,-14-14 32,14 0-448,-1 28-128,-13-13-97,28-1 1,0-14-224,14 0 64,0 0 128,14-13-32,0-15-1727,0 0 927,14-14-4384,0 0 2848</inkml:trace>
  <inkml:trace contextRef="#ctx0" brushRef="#br0" timeOffset="36982">11533 3215 8192,'0'0'3072,"-14"0"-1664,14 0-1152,0 0 1248,14 0-384,0 0-288,0 0-129,-14 14-415,28 0 96,-14 14 64,0 0-32,0 0 64,0 14-192,-14 14-96,15 1-32,-30-1-32,15 0 0,-14 0 0,0 14-64,-14 14-64,0 0 96,-14 1 0,0-15 32,-14-14 0,14 0 0,-1 0 64,15-14-160,-14-14-96,14-13-768,0-2-224,14 2-1663,0-15-673,14 0-1024</inkml:trace>
  <inkml:trace contextRef="#ctx0" brushRef="#br1" timeOffset="104756">10986 3243 896,'-14'0'352,"0"0"-192,0 0 96,0 14 160,14-14 0,-14 0 64,0 14-128,0-14 32,-1 14-32,-13 0 96,15 0-96,-15 0 32,-1 0-32,1 14 32,0-13-128,0-2 0,0 15-96,14 0 0,-14 1 32,0-1 96,0 0-128,14 0 32,-14 0 32,13-14 32,-13 14 0,15 0-64,-15 0 32,13-14 0,-13 0 32,14 14 64,0-14 32,0 0-32,0 14 32,14-14-128,-14 14-64,0 1 64,14-1 0,-14 13-32,14-12-32,0-1 96,-14 0 160,14 0-96,0 14 64,-14-14-96,14 0 0,14 0-96,-14 0-32,14 0 32,-14-14 32,14 14-32,14-14-32,-14 0 32,14 0 32,-14 1-96,14-2-96,15-13 64,-15 15 0,0-15-32,0 13 32,0-13 0,14 0 32,0 0-64,0 15-64,0-15 96,0 0 0,1 0-32,-2 0-64,-12 0 95,13 0 1,0 0-128,0 0 32,0 0 0,-14 0 0,0-15 64,14 15 32,-13-13-32,-1 13 32,14-15-64,-14 2-32,14-2 32,-14 1-32,0 0 0,0-14 64,0-14-32,0 14-32,0 0-64,0-14 32,-13 0 32,-1 0 0,14 0 352,-28 14-192,14-29 416,-14 29-320,0-14 160,0 14-256,0-14 224,-14 0-256,0 0 160,0 0-160,0-14 160,-1 14-192,-13-14 192,14 13-192,-14 2 256,0 13-224,-14-15 96,14 15-128,-28 0 96,28 14-128,-43 0 32,29 0-32,-28 14-64,14-14 32,-28 14 32,14 14-32,-14 0-736,13 14 416,-13 0-2592,14 0 1600,-1 15-4735,30 13 3391</inkml:trace>
  <inkml:trace contextRef="#ctx0" brushRef="#br0" timeOffset="36599">10536 4056 5376,'0'15'2112,"0"-15"-1152,0 0-832,0-15 640,14 15-480,0 0 224,-14 0-288,14-13 64,0-2-160,14-13 0,-14 14-64,14-14 96,0 14-96,0-14 192,15 14-160,-15-14 192,0 28-192,0-14 384,-14 14-256,0-14 384,0 28-352,-14-14 384,14 14-384,-28 14 384,14-14-384,-14 14 96,0 0-224,0-14 0,0 14-64,0-14 32,14 1-64,0-15 64,14 0-64,0-15-32,14 1 32,0 0-32,14 0 0,-14-14 0,14 0 0,-14 0 0,14 14 0,-14 0-96,-13 14 64,13-14 32,-15 14 0,2 0 128,-15 14-64,0 0 255,0 0-191,-15 14 96,15 0-128,-13 0 0,13-14-32,0 14-832,0-13 417,0-2-2657,13-13 1664,2 0-3392,-1 0 2688,0-13-928</inkml:trace>
  <inkml:trace contextRef="#ctx0" brushRef="#br0" timeOffset="42079">14956 3748 6144,'-14'14'2368,"28"-14"-1280,-14 0-1120,0 0 384,14 0-96,0 0 0,0 0-64,0-14-32,14 14-96,-14 0-128,14 0 32,-14 0 32,0 0 0,1 14 0,-15-14 64,0 14-32,0-14 64,-15 14 224,1-14 160,0 14 64,-14 0 32,0 14-96,0-14 32,14 14-224,-14 0-32,14 0-128,0-14-32,0 14-32,14-13 32,0-2-64,0 2 64,14-15-64,0 0 64,14 0-992,0-15-416,14 2-1088,-14-2-512,0 2 64</inkml:trace>
  <inkml:trace contextRef="#ctx0" brushRef="#br0" timeOffset="42633">15859 4029 6272,'0'32'2368,"0"-32"-1280,-32 31-1120,32-31 480,0 0-320,0 0-64,0 0-1888,32 0-832,-32 0 352,31 0 192</inkml:trace>
  <inkml:trace contextRef="#ctx0" brushRef="#br0" timeOffset="42448">15322 3777 4864,'-15'0'1824,"15"0"-960,-14 0 192,14 14 896,-14-14-416,14 14-96,-14 14-480,0 0-192,0 14-448,0-14-128,0 14 0,14-14-32,-14 0 64,28-13-129,0-2 1,0 2-32,0-15 32,14-15-128,0 15 0,0-13-319,0-16-161,0 15 32,-13-14 128,13 0 32,-14 0 64,0 14 160,0 0 96,-14 0-32,14 14 0,-14 0 32,-14 0 64,14 14 320,-14 14 128,14 0-224,-14 0-160,28-14-96,-14 14 32,14-14-32,-14 1 64,14-2-64,0 2-32,0-15 96,0-15 0,0 15-32,14-13-64,-14-16 32,14 1-32,-14 0 0,0 0 64,0 0-32,0 0-32,1 0 32,-15 0 32,0 14-96,0 0 0,-15 0-608,15 14-288,-14-14-448,14 14-192,-14 0-4000,14 14 2112</inkml:trace>
  <inkml:trace contextRef="#ctx0" brushRef="#br0" timeOffset="41514">14860 3215 5376,'-43'42'2112,"29"0"-1152,-14 28-576,14-28 608,0 14-320,-14-13 32,0 27-128,-14-29 0,14 16-288,-15-1-32,15-14 64,14 14-128,-14-28-32,28-14-64,-14 0-96,14-14 96,14 0 64,0-14-64,14 0-64,15-14-96,-15 14 32,14 0 96,0-14 32,0 14-128,-14 0-32,0 14 32,0 14 0,-14-14 32,1 14 0,-15 0-96,0 0 64,0 14 32,-15 0 64,1-14 160,-14 14 192,14 14-160,-14-28-64,-14 14-96,14-14 0,-14 0-64,14 0-32,-15 1 96,15-15 0,0 0-128,0 0 32,14-15-640,14 1-224,0 0-832,0-14-352,14 14-1248</inkml:trace>
  <inkml:trace contextRef="#ctx0" brushRef="#br0" timeOffset="44674">17216 3959 4480,'0'14'1760,"0"-14"-960,14 14-512,-14-14 512,0 0-320,14 0-32,-14 0-192,14 0-96,0-14-64,0 0-160,1 0 32,-2 0 96,2 0 32,-15 0 160,13 0 96,-13 0-128,0 0-64,0-14 0,0 14-32,-13 0 288,-2 0 192,2 14 96,-16 0 64,1 14-64,0 0 32,0 0-224,-14 14 32,14 0-320,14 0-64,0 14-96,0-14 31,0 0-63,28-14-32,0 1 32,0-2 32,14-13-32,-14-13-32,14-2-191,0 1-129,0-14-160,0 14-64,0-14 256,-13 0 128,13 14 128,-28 0 32,13 0 0,-13 14 64,0 0-32,-13 14 64,13 0 288,-15 14 224,2-14-384,13 14-128,-15 0 0,30-14 64,-15 0-65,0 1 1,13-2-32,2-13-64,-2 0-1023,15 0-513,-14-13-384,14-2-96,0-13 192,0 14 160,1-14 224,-1 0-32,0 14 672,-14-14 928,14 14 544,-14 0 416,0 0 192,0 14 160,0-14 128,-14 14-64,0 0 32,-14 14-864,14 0 192,-14 0 32,0 14-128,0 0 0,14-14-289,-14 14-63,0 0-224,14-14-64,0 0-64,0-14 32,14 15-64,0-30 64,0 15-64,14-14-32,0-14-192,0 14-128,0-14-32,0 14 32,-14-14 193,14 14 63,-14 0 64,0 0 0,14 14 0,-28-14 64,15 14-96,-15 14 0,0 0 319,0 0 97,0 0-32,0 14-32,-15 0-128,15 0-32,0 0-96,0-14 32,0 14-128,0 0-64,0-28-1440,15 15-543,-15-15-2433</inkml:trace>
  <inkml:trace contextRef="#ctx0" brushRef="#br0" timeOffset="43703">16178 4057 4480,'0'-13'1760,"0"13"-960,14-15-576,-14 1 480,14 0-128,0 0 32,0 0-128,14-14-32,-14 0-256,14 14 0,0 0 128,-14 0-128,0 14-32,14-14 0,-14 0 32,14 14-96,-13 0 0,-2 0-32,-13 14 32,0 0 0,0 14 96,-13 0 96,-2 0 64,1 0-160,14-14-64,-14 14 0,0-13 64,14-15-96,0 13-64,0-13 0,0 0 32,14 0-32,0-13-32,0-2 32,1-13-32,13 14-288,0-14-64,0 0 128,0 14 96,0-14 96,0 14 96,-14 14-32,14-14-32,-14 14 32,0 0 32,-14 0-32,0 14-32,0 0 32,0 14 32,-14-14 160,0 14 192,14-14-224,0 0-32,-14 0-96,14 0 32,0-14-64,14 0 64,0 0-64,0 0-32,0-14-64,0-14 32,14 14-544,0-14-160,0 14 288,14-14 160,-14 14 192,0 0 64,-14 14 32,15-14 0,-29 14 0,13 0 64,-13 14 32,0 0 96,-13 14 256,-2 0 96,1-14-256,14 14-96,0 0-128,0-14 32,0 15-64,0-16-32,14-13-1024,1 15-512,13-15-2048</inkml:trace>
  <inkml:trace contextRef="#ctx0" brushRef="#br0" timeOffset="46343">18817 3805 3072,'0'-14'1120,"0"14"-576,0 0-160,0 0 416,0 0 0,0 0 0,0 0-96,0 0 32,0 0-416,0 0 32,0-14 0,0 14 0,-15 0 32,15-14 160,-14 14 32,-14 14-96,0-14 32,0 14-224,0-14-32,0 14 64,0-14 32,-14 14-160,14 0-64,14 0-64,-14-14-64,13 14 32,15 1-32,0-2 0,0-13 0,15 15 0,-1-2 0,0 2 0,14-2 64,-14 16-96,0-15 0,0 14 32,-14-14 0,0 0-96,0 14 64,-14-14 96,0 0 32,0 0-32,0 0-64,-14 1 32,-1-15 32,1 0-96,0 0 0,0 0 32,0 0 0,0 0 0,0-15 64,14 1-672,0 0-288,14 0-704,0-14-192,14 14-1376</inkml:trace>
  <inkml:trace contextRef="#ctx0" brushRef="#br0" timeOffset="47294">19391 3832 4352,'-14'14'1664,"14"-14"-896,0 0-256,0 0 512,0 0-416,14 0-160,-14 0-288,14 0-64,0 0-32,0-14-64,0 14 96,0 0-64,-14-14 64,15 0 128,-15 0 192,0 0-32,0 0 32,0 0 32,0 0 64,-15 14-32,1 0 32,-14 0 0,0 14 96,0 0 0,0 14 96,0-14-256,0 28-33,0-14-95,14 14-32,0-14-256,14 0 0,0 0-32,14-14 0,0 0-352,14 1-96,14-30-1343,-14 1-481,14 0-416,0-14-1440,1 0 928</inkml:trace>
  <inkml:trace contextRef="#ctx0" brushRef="#br0" timeOffset="47878">20108 3075 7296,'-15'14'2816,"1"0"-1536,0 28-1088,0-42 640,0 28-96,-14 14 96,0 0-160,0 15-32,-14 13-352,0-1-32,0 2 64,-1-1-192,2 0-64,-2 0-32,15 0 31,0-14-31,14 0-32,0-28-895,0 15-449,14-29-704,0 0-352,0-14 32,0-14-416,0 0 1056,-14 0 1216,14-15 704,0 1 544,-14 0 288,14 15 160,0-16 64,0 15 32,0-14 0,-14 14-160,14 0 32,0 14-640,0-14-160,14 14 0,-14-14-224,28 14 0,-14 0-64,14-14 32,0 14-64,0 0-32,0 0 32,15 0 32,-15 0-96,0 0 0,0 0 96,-14 14 96,0 0-128,0-14-32,0 14 0,-14 0 0,-14 0 0,14 0 64,-14 14-96,0 1-64,0-1 64,14-15 64,-14 15-64,14-13-64,0-1-1984,0-14-864,14 0-128</inkml:trace>
  <inkml:trace contextRef="#ctx0" brushRef="#br0" timeOffset="48047">20051 3524 4352,'0'0'1664,"0"0"-896,0 14-896,0 0-192,0 0-352,0 1-1088,0-1-384</inkml:trace>
  <inkml:trace contextRef="#ctx0" brushRef="#br0" timeOffset="47178">19476 3117 5248,'-15'0'2016,"15"14"-1088,-14 28-384,0-42 704,0 42-64,-14-14 0,0 28-224,-14 14-128,0 1-448,0-1-96,0 0-64,-1 0-96,2 0-96,-2 0 0,15-14-32,14 0 0,0-14 64,0-13-960,0-1-352,14-15-416,0 2-128,0-15 288,0-15 96,0 15 544,-14-28 192,14 15 416,0-16 224,-14 1 160,14 0 512,0 14 320,0 0 192,-14 0 160,14 0 0,-14 0-32,14 14-672,0-14 0,0 14-32,14-14-192,0 14 32,0 0-192,0 0-64,14-14-64,0 14 0,0-14-224,0 14 32,0 0-1792,0 0-832,15 0-800</inkml:trace>
  <inkml:trace contextRef="#ctx0" brushRef="#br0" timeOffset="48729">20177 3860 4992,'0'14'1824,"0"-14"-960,0 14-736,0-14 480,14 0-416,-14 0-128,14 0 32,0-14 0,14 0-32,-14 14-64,0-14 32,0 0-32,-14-14 0,15 14 0,-15 0 0,0-14 64,-15 14 96,1 14 64,14 0 96,-28 0 32,14 0 96,-14 14-160,0 0-32,14 0-128,-14 14-96,14 0 0,14 0 32,-14-14-32,28 0-32,-14 0-672,14-14-352,0 0-352,14 0-32,-14 0 128,14-14-288,-14 0 544,0 0 512,0 14 352,0-14 832,-14 14 352,0 0 192,0 0 128,-14 14-192,0 14-32,0 0-224,0 14-96,-14 14-416,0 1 192,14-15 128,0-14-288,0 28-128,-28 28-192,14 0-96,0 0 32,-14-13-32,14-1 64,0 0 32,0-14-32,0-14-64,0 1 448,-1-15 224,15-15 32,0 2-32,-14-15 191,0-15 97,0 2-96,14-2 32,0-13-320,0 0 0,14 0-352,0 0-64,0-28-96,14 0 32,0 14-64,14-1 64,0 2-576,0-16-128,14 29-832,0-14-384,1 0-927,-1 0-353,0 14-736</inkml:trace>
  <inkml:trace contextRef="#ctx0" brushRef="#br0" timeOffset="49110">20430 3903 5376,'0'0'2112,"0"0"-1152,0 0-288,0 0 704,14 14-608,0-14-256,0-14-320,14 14-160,0-14 0,14 0-32,-13 14 64,-1-14-96,-15 0 0,15 0 32,-13 0 64,-15 0 160,0 0 128,0 0 64,0 0 96,-15 14 64,-13 0 32,0 0 160,0 14 64,0 0-1,0 14-31,0 0-448,14 0-128,0 0-320,0 14 0,14-13 96,0-1 128,14-15-32,0 2-64,14-1-1696,0 0-799,0-14-2209</inkml:trace>
  <inkml:trace contextRef="#ctx0" brushRef="#br0" timeOffset="50069">21090 3440 7168,'0'-28'2720,"0"28"-1472,13-28-768,2 14 832,13-14-416,0 13-32,14-13-160,14 14 32,0-14-417,14 14 33,0-14 0,1 14-192,13-14-96,-14 28 32,0 0 0,-28 14-32,14 0-64,-28 14 32,1 0 32,-15 14-32,-14 29-32,-14-15 96,0 0 0,-29 14-32,2-14 32,-2 0-64,1 15-32,-14-15 32,0 14-32,0-14 64,-15-14 96,2 14-128,-2-27-32,-13 12 0,28-26 64,-14-15-32,14 0-32,-1 0 32,1-15-32,14 2-640,14-15-288,0-15-383,28 15-65,0 0-736,14-14-256,14 28-928</inkml:trace>
  <inkml:trace contextRef="#ctx0" brushRef="#br0" timeOffset="49701">21595 3426 5632,'-14'0'2112,"0"14"-1152,14 0-416,-14 0 704,0 14-224,0 0-32,0 15-352,-14-1-64,0 0-352,0 0-128,-1 0 0,1 0 0,15 14 32,-16-13-64,1-15-64,0 13-1024,14-26-512,0-1-1088,0 0-1472,14-28 1152</inkml:trace>
  <inkml:trace contextRef="#ctx0" brushRef="#br0" timeOffset="51170">21917 3944 3968,'0'0'1568,"0"0"-832,14 0-800,-14 0 288,14 0-160,0 0-64,0-14 32,0 0-32,-14 0 0,14 0 0,1 0 64,-15-14 96,0 14 64,0 0 512,13-14-384,-26 14 672,13 0-576,-29 0 544,15 14-544,-14 0 544,0 14-576,-14 0 224,14 14-384,-14 0 64,14 0-192,0 14-64,14-14-32,0 0-32,14 0 0,14-13 64,0-2-32,14-13-224,0-13 96,14-2-96,0-13 96,0 14 0,-14-14 32,0 0 64,1 28 0,-16-14 352,2 0-192,-15 14 416,0 14-320,0 0 160,0 0-256,-15 14 0,2 0-96,13 0-128,0 0 32,0-13 32,13-1 0,2 0-928,-2-14 512,2-14-1312,13 14 960,0-29-256,0 16 608,0-30 96,14 15 192,0-28 96,0 14 32,29-28 0,-30 0 0,30-28-96,-15 27 64,0-27 384,0 28-192,-14 0 832,-14 14-544,0 14 992,0 14-800,-13 0 960,-15 14-928,0 14 383,0 14-607,-28 14 160,13 0-352,-27 14 192,14 14-224,-14 14-64,-14 0-96,0 15-64,14-15 32,-14 14-128,28-14 64,-15 0 32,15-14 0,0-14-288,14 0 160,0-13-384,14-16 288,-14-13-32,0 15 160,14-30 128,0 2 0,-14-16-96,14 1 32,0 0-32,0 0 0,0 0 544,0 0-256,-14 0 608,14 0-448,0 14 288,0 0-384,0 0 192,0 0-256,0 0-64,14 14-96,0-14-64,0 14 32,14 0-32,-14 0 0,28 0-576,-13 0 320,12 0-2080,-13 0 1280,1 0-3807,-1 0 2687,0 0-2496,0 0 2688</inkml:trace>
  <inkml:trace contextRef="#ctx0" brushRef="#br0" timeOffset="51878">22646 3762 7168,'-14'14'2720,"14"-14"-1472,0 0-1024,0 0 640,0 0-512,14 0-32,-14 0-224,14 0 0,-14 0-32,14 0-64,0-14 32,1 14 32,-2-14-32,2 0 256,-1 0-160,-14 0 160,0 14 0,0-14 32,-14 14-32,-1 0 64,2 0-192,-2 14 256,-13 0 128,0 14-97,14 0 1,-14 0-256,0 0-64,14 15-64,0-2 32,14-13-64,0 1 64,0-1-128,0-15 0,28 2 96,-14-15 32,14 0-128,0-15-32,-14 2-192,14-2-64,1-13 64,-1 14 160,0-14 64,-14 14 32,0 0 0,0 1 64,0-2-32,0 15-32,-14 0 160,0 0 128,0 15-160,0-2 0,0 1 0,0 0 0,0 14-160,0-28 32,0 14 0,14 1 64,-14-15 32,14 0 32,0 0-224,14-15 0,0 1-32,0-14 64,14 14-128,-14 0 64,-13 1 64,13-2 96,-15 15 0,2 0 64,-2 0-128,-13 15-64,0-2 64,0 15 64,0 0 0,0 1 64,0-1-64,0-15 64,15 16-64,-15-15-32,14 0-1024,0-14-447,0 14-2849,14-28-1504,-14 0 2752</inkml:trace>
  <inkml:trace contextRef="#ctx0" brushRef="#br0" timeOffset="56230">26339 3860 5248,'0'0'2016,"0"14"-1088,0-14-608,0 0 544,0 0-128,0 14-64,13-14-288,2 0-96,-15 0-160,13 0-32,2-14 96,13 14-160,-14-14-32,0 14 0,0-14 64,0 14-32,-14-14-32,14 0 96,-14 0 0,0 0 320,0 14 96,-14-14-96,0 14 0,0 0-64,-14 14 96,0-14-32,0 14 0,-15 14 32,15 14 127,0 0-255,0 0-96,14 1-224,14-1 0,0-14 0,14 0 64,0-14-32,14-14-32,0-14-895,14 0-449,1 0-448,-15-14-160,28-14 0,-14 14 64,0-15-352,14 1-448,-13-14 1216</inkml:trace>
  <inkml:trace contextRef="#ctx0" brushRef="#br0" timeOffset="56538">27208 3005 7552,'-28'14'2816,"14"0"-1536,-15 28-864,29-28 768,-28 14-192,14 0-32,-14 14-160,-14 28-129,0-13-351,0 27-64,13-14 64,-27 0-64,14 1 32,0-1-160,14 0-32,0-14-32,14 0-64,14-14 32,0 0 32,14-13-96,0-16-64,0 2-992,14-15-415,0 0-449,0-15-128,0 2-224,15-16 0,-1 1-224</inkml:trace>
  <inkml:trace contextRef="#ctx0" brushRef="#br0" timeOffset="57248">27545 3019 5632,'-15'14'2176,"15"-14"-1152,-13 14-416,-2 0 672,15 0-96,-28 0 32,14 14-320,0 0-96,-14 28-448,-14 0 64,0 15 96,0-1-256,0 14-65,-1-14-127,2 0 32,-2 1-64,15-15 64,0 0-64,14 0-32,-14-14-479,28 0-225,-14-28-512,14 1-128,0-15 448,0-15 192,0 1 448,0 0 224,-14-14 384,14 14 256,0-14 96,0 0 128,0 14 96,0-14 64,0 14-97,0 14-95,0-14-288,0 0-160,14 14-128,-14 0 0,14 0-64,14-14 0,-14 14-96,14 0-64,0 0-416,15-14-192,-2 14-1535,2 0-673,-15 0-1504</inkml:trace>
  <inkml:trace contextRef="#ctx0" brushRef="#br0" timeOffset="57459">27391 4057 5888,'-15'14'2176,"2"-14"-1152,-2 28-352,15 0 800,-14 0-640,0 0-128,-14 0-576,14 0-224,-14 14 32,14-14 128,0 1 224,0-16-1440,0 2-544</inkml:trace>
  <inkml:trace contextRef="#ctx0" brushRef="#br0" timeOffset="53697">24023 3804 2688,'0'0'1056,"0"0"-576,0 0-288,0 0 704,13-14-64,-13 14 0,15 0 32,-15 0 0,0 0 96,-15 0-512,15-14 320,-13 14 96,13 0-256,-29 0-96,15 14-160,0-14 0,-14 0-64,0 0 0,0 14 32,0-14 32,0 14-160,14 0-64,0-14-64,14 14 32,0-14-128,0 14 0,14-14 32,14 14 0,-14 0 64,14 14 32,0-14-32,0 0-64,-14 14 32,0-14-32,0 0 0,0 0 64,-14 15 32,-14-16 32,0 2-160,0-2 32,0 2 0,-14-15 0,0 0 0,0 0 0,0 0 0,0 0 0,-1-15 0,1 15 64,0 0-32,14-13 64,0-2-1120,0 15-416,14-13-864,14-2-288,-14 1-480</inkml:trace>
  <inkml:trace contextRef="#ctx0" brushRef="#br0" timeOffset="54297">24330 3944 4224,'0'0'1568,"15"0"-832,-15-14-448,0 14 512,0 0-384,14-14-128,-14 14-128,14-14-32,0 0-64,-14 1-64,14-2 96,0 1-64,0 0-32,-14 0 288,14 0 128,-14 0-64,-14 0 32,0 0 128,0 0 128,0 14-128,-14 0 32,-14 14 32,-1 0 32,1 0-64,14 0 64,-14 14-320,14 15-160,0-16 32,14 15 32,14-13-160,-14-1 0,28-15-32,0 2 64,28-15-32,0 0-32,-14-15 32,28 2 32,-13-15-32,-1 13 64,-14-13-64,0 14 64,0-14-64,-14 15-32,0 13 32,-14-15 32,0 15-32,0 0-32,-14 0 287,14 15 129,-14 12-128,0-13-96,14 14-96,-14 1 0,14-1-128,14-15 0,0 2 32,-14-1 64,14 0-32,14-14 64,0-14-1535,0 14-641,0-14-416,0-14-192,1 13-480</inkml:trace>
  <inkml:trace contextRef="#ctx0" brushRef="#br0" timeOffset="54929">24822 3763 4480,'0'0'1664,"0"0"-896,0 0-128,0 14 608,0-14-192,0 14 0,0-14-160,-14 14-96,14 0-416,-14 14 96,0 0 160,0 0-64,0 0 32,14-14-256,-14 15-64,14-1-224,0-15-64,0-13 64,14 15 32,0-15-32,0-15-64,14 2-64,0-2-32,0-13-32,0 14 96,1-14-160,-1 0 64,0 14 0,0 0 64,-14 0 32,0 14 96,0-14-32,0 14-32,-14 14 32,0 0 32,-14 0 32,14 0 32,-14 14 64,14-14 32,0 0-96,0 0-32,0 1-33,0-15 33,14 0 0,0 0-32,14 0-64,-14-29-128,14 29 0,0-28-159,0 14-33,-14 0 64,14 0 160,-14 0 64,14 14 32,-28-14 0,15 14 0,-15 0 256,0 0 224,0 14-161,0 14-95,-15-14 64,15 14 128,0 0-288,0 0-64,-14-13-64,14-2 64,14 2-32,-14-15 64,0 0-640,15 0-192,-15 0-1023,13 0-417,2-15-544,-2 2-1568,2-2 1056</inkml:trace>
  <inkml:trace contextRef="#ctx0" brushRef="#br0" timeOffset="55560">25566 3791 7296,'0'0'2720,"0"14"-1472,-14-14-896,14 14 672,0-14-352,0 14 32,-14 0-128,14 14 0,-14-14-288,0 14-32,14 0-32,-14-14 32,14 14-1,0-13-223,0-2 0,0 2 32,14-15 32,-14 0-128,28-15 32,-14 2 0,14-2 64,-14 2-192,14-16 32,0 1-255,1 14-97,-1-14 160,-14 14 160,14 0 160,-14 0 64,0 14-32,-14 0-64,0 0 288,0 14 192,0 0-33,0 0 65,-14 14-96,0 0 0,14 0-224,0-13-128,-14 13-32,14-15 32,14-13 32,-14 15 32,14-15-64,0-15-64,14 15-192,-14-28-32,14 15-128,-14-16 0,14 15 32,0-14 128,1 14 96,-1 0 64,-15 0-64,2 14 64,-2-14 32,2 14 0,-15 14 352,0 0 160,0 0-192,-15 0-32,15 14-32,-13 0 64,13 0-160,0-13-96,0 13-32,13-14-32,-13-14-448,15 14-160,-1-14-2015,14 0-897,-14-14-672</inkml:trace>
  <inkml:trace contextRef="#ctx0" brushRef="#br0" timeOffset="58345">27558 4001 5120,'0'-14'1920,"0"14"-1024,14-14-768,-14 14 416,14-14-64,0 0 128,14 0-160,0 0 64,-14-14-288,14 14-128,0 0 0,0 0 64,0 0 64,0 0 32,0 0 64,0 14-96,-14-14 32,0 14 128,0 14 64,-14-14-160,0 14-32,0 0 0,-14 14 0,0-14 0,0 14 64,1 0-160,-2 0-96,2-14-32,-2 0 32,15 0-32,-14 0-32,14-14 32,0 0 32,14 0-96,1 0-64,-2-14-32,15 0 96,0-14-416,1 0-128,12 0 32,2 0 0,-15 14 320,14 0 192,-14 0 96,-14 0 64,14 0 128,-14 14 96,-14 0 0,0 14 96,0 0-160,-14 0-32,14 14 0,-14 0 0,14-14-128,-14 14-32,14-14-32,0 14 32,0-14-64,0-14 64,0 14-128,14-14 0,0-14-32,0 14 0,0-14-224,0 14-128,14-28 0,0 14 64,-14-14 160,14 14 96,-14 0 0,14 0 32,-14 0 64,0 0 0,0 14 256,1 0 224,-15 0-32,0 14 0,-15 0-192,15 14-96,0-14-64,-14 14 0,14-14-64,0 14-32,0-14 32,0 0 32,0 0-1248,14-14-512,1 15-1280,-2-15-1664,2-15 1344</inkml:trace>
  <inkml:trace contextRef="#ctx0" brushRef="#br0" timeOffset="59936">29692 3440 4992,'-14'13'1920,"14"-13"-1024,0 15-480,14-15 544,-14 14-544,14-14-160,0 0-96,14 0-32,0-14-64,0 14-64,0-15 96,0 2-128,-14-15 0,15 0 224,-15 13 192,14-13 0,-14 0 96,-14 0-128,14 14-32,-14-14-64,-14 14 0,0 0 288,0 14 192,-29 0-32,15 14 32,-28 14 159,0 0 97,0 28-288,0 15 0,14-1-416,-14-14-96,13 0-64,1 14 0,14-28-64,14 14-64,0-13-64,14-15-32,0 0-1152,14-14-448,0-14 577,14 0 287,-14 0 384,0 0 224,14 0 128,-28 0 64,14 14 96,-28 0 96,14 14 128,0 14 64,-14 0 32,0-14 0,14 0-128,0 0 0,0-14-160,14 0 0,0 1-96,0-30-32,14 15-896,-13-14-416,26-14-96,-12 0 64,13-14 0,0 0 32,0-14 352,0 0 96,0-43-1088</inkml:trace>
  <inkml:trace contextRef="#ctx0" brushRef="#br0" timeOffset="58945">28682 3944 3840,'14'14'1472,"-28"-14"-768,28 15-192,-14-15 512,14 0-352,-14 0-128,14 0-320,0-15-96,0 15-64,0-14 32,0 14 0,0-14-32,-14 0-64,14 0 96,0 0 64,-14 0 224,14 0 128,-14 0-128,-14 0 32,14 0-64,-14 0 96,0 14 64,-14 0 64,14 0 32,-14 0 32,-14 14-96,13 14 64,1-14-192,0 28-1,0-14-255,14 0-32,0 0-128,14 0-32,14-13 32,0-15 64,14 14-384,0-28-191,0 14-1,1-15 32,13-13 0,-14 15 64,0-16 224,-14 15 96,14-14 96,-14 14 64,0 0 160,-14 14 128,0 0 160,0 0 128,-14 14-32,14 0-1,-14 14-191,0 0-96,14 0-32,-14 0-32,14 1-128,14-15-32,-14 0-544,14 0-224,0-14-1375,0 0-609,15-14-576,-16 14-1152,16-14 1536</inkml:trace>
  <inkml:trace contextRef="#ctx0" brushRef="#br0" timeOffset="59319">29130 3860 5888,'0'14'2272,"0"-14"-1216,14 0-1152,-14 0 416,14 0-288,0 0-32,0 0 0,0-14 64,0 14-32,0-14-32,14 0 32,-28 0 384,15 14 192,-15-14-32,0 0 64,0 14 64,-15-14 32,2 14 32,-2 0 64,-13 0-96,0 14-64,-14 0-1,14 14 33,0-14-96,0 28-64,0-14-384,14 0-64,0 14-96,14-14 64,-14 1-32,28-15-32,0 0-1120,0 0-448,28-28-959,-14 0-417,14 0-832</inkml:trace>
  <inkml:trace contextRef="#ctx0" brushRef="#br0" timeOffset="60336">30224 3089 5632,'28'-42'2112,"-13"42"-1152,-30 0-224,15 0 768,0 14-64,-14-14 96,0 14-160,0 14-65,-14 0-703,0 14 128,0 29 32,-14-1-192,14 0-96,-14 14-192,-1 0-128,2-14-64,-2 15-96,15-1-416,0-28-128,0 0 0,14-14 0,0 0 160,0-27 160,0-2-96,0 2 64,14-30 192,-14 15 96,0-28-64,14 15 32,0-16 0,-14 1 64,14 0 448,0 14 288,14 0-96,-14 0-96,14 0-224,0-14-64,0 14 0,0 0 128,14 14-128,-14-14 64,14 14-224,0 0-32,0 0-64,0 0 32,0 0-576,0-14-192,-13 14-2016,13 0-863,-14 0-1505</inkml:trace>
  <inkml:trace contextRef="#ctx0" brushRef="#br0" timeOffset="70424">13708 5053 4736,'0'0'1760,"0"0"-960,0 0-512,0 0 512,0 0-96,0 0-32,0 0 128,0 0 128,0-14-512,0 14 352,-14 0 96,14 14-32,-14-14 64,-15 0-224,1 14-33,0-14-287,0 14-64,0 0-32,-14 14 0,14-14-128,-14 14-96,14-14 0,14 14-32,0-13 0,-1 13 0,15 0-96,0-14 64,15 14 32,-1-14 0,14 0 64,0 14 32,0-14-128,0 14-32,-14 0 96,0 0 32,0 0-96,-14 0 32,0 1 0,-14-16 0,0 15 64,-14-13 32,0 13-32,0-14 32,0 0-128,0-14-64,-15 0 128,15 0 32,-14 0 0,14 0 32,0 0-64,14-14 64,-14 0-1184,28 14-479,-14-15-481,14 15-192,14-13-672,0-2-1088,14 2 1312</inkml:trace>
  <inkml:trace contextRef="#ctx0" brushRef="#br0" timeOffset="70671">13765 5404 5504,'0'14'2112,"-15"0"-1152,1 0-352,14 0 736,-14 0-384,14 14-160,-14 0-320,0-13-160,0 13-160,14-14-128,-14 14 0,14-14-128,0-14 64,0 0-1088,0 0-544,14 0-1184,0 0-960,0-28 1600</inkml:trace>
  <inkml:trace contextRef="#ctx0" brushRef="#br0" timeOffset="70823">13862 5208 6272,'-14'0'2368,"0"14"-1280,14-14-1216,0 14 416,0-14-320,0 14 32,0-14-2048,14 14-928,-14-1 864,14 2 448</inkml:trace>
  <inkml:trace contextRef="#ctx0" brushRef="#br0" timeOffset="71294">13988 5418 5120,'0'-14'1920,"0"14"-1024,0 14-352,0-14 640,0 14 96,-14 0 160,14 0-352,-14 0-160,0 0-544,0 15-32,14-16 64,-14 2-224,14-1-96,0 0-64,14 0 32,0-14-32,0-14-32,14 0 32,0 14 32,0-14-96,0-1 0,-14-13-128,14 14-32,-13 0 96,13 14 32,-15-14-32,2 14 0,-15 0 128,14 14 32,-14 0 256,-14 0 128,14 1-97,0-2 33,0 2-160,-15-1-64,15 0-64,0 0-96,0 0 32,0-14-32,0 0-1055,0 0-481,15 0-1088,-1 0-416,0 0-288</inkml:trace>
  <inkml:trace contextRef="#ctx0" brushRef="#br0" timeOffset="71713">14395 5418 6528,'0'14'2464,"0"-14"-1344,-14 14-544,14 0 736,0 0-320,-14 0-32,14 0-256,-14 0-64,0 14-352,14-14 32,-14 0 32,14 0-288,-14 0-64,14-14 32,0 0 95,14 0-95,0 0-32,14-14-287,0 0-65,0 0-320,0 0-32,15-14 128,-16 14 128,1 0 256,0 0 96,-13 0 160,-2 14 32,2 0 384,-2 0 160,2 14 32,-15-14-32,0 14-64,0 0-33,0 14 65,-15-14 0,15 0-256,0 14-64,-13-14-160,13 0-96,0 0 0,0 0 32,13 14-256,-13-28-32,15 15-2271,-1-15-1057,0 0-864</inkml:trace>
  <inkml:trace contextRef="#ctx0" brushRef="#br0" timeOffset="73607">16081 4801 3456,'0'-14'1408,"0"14"-768,0 0-256,0 0 416,0 0-160,0 14 32,-15-14 32,15 14 96,-14-14-416,0 28 288,14-14 160,-28 14 96,0 0 96,14 0-192,-28 29-128,14 12-128,0 2 32,-15-1-256,15 14-129,-14-13-223,28-2 0,-14-12 64,14-1 32,14 0-384,0-14-223,0 0-1057,14 0-512,-14-13-1888</inkml:trace>
  <inkml:trace contextRef="#ctx0" brushRef="#br0" timeOffset="74710">16247 5376 2432,'-14'-14'960,"28"14"-512,-14-14-256,0-1 288,14 2-256,0-2-64,0 2 32,0-15 96,0-1-64,15 1 32,-16-14-32,15 14 32,0-14 64,-13 14 128,13 0-64,-14 0 96,0 14-256,-14-14 288,0 28 128,0-14-128,0 14-32,-14 0-96,14 14 0,-28-14-128,14 14-96,-1 0-64,2 14 0,-2-14-128,2 14 0,13-14 32,0 14 64,0-14-32,28-14 64,0 0-64,14 0-32,0-14-64,0 0 32,0 0-256,0 0-64,0 14 128,-28-14 96,14 14 96,-28 0 32,15 14 0,-30 0 0,15 14 416,-14 0 256,-14 29-128,0-16 32,-14 16-160,0 13 0,0-14-96,-14 0 32,-1 0-192,1 14-96,14-28 32,0 14 64,14-28-128,-14 1-32,14-1 0,14-15 0,-14 2 0,14-15 64,0-15-192,14 15-32,0-28-288,0 15-64,0-16 128,14 15 96,-14-14 160,14 14 128,-14-14 32,14 28-32,0-14-64,0 14-32,0 0-32,-14 0 96,14 14 0,0 0 96,14 0 96,-14 14 64,14-14-32,-14 0 32,14 0-128,0-14 0,0 0-384,0 0-128,1-14-1088,13 0-384,-14 0-128,0 0-1216,-14 0 736</inkml:trace>
  <inkml:trace contextRef="#ctx0" brushRef="#br0" timeOffset="75126">16739 5446 3968,'0'0'1568,"-14"0"-832,14 14-96,0 0 608,0 0-128,-14 0 0,14 0-448,-14 14-160,0-14-288,14 14-160,0-14 32,-14 14-64,14-14 64,14-14-64,-14 15 64,14-15 0,0 0 32,-14 0-576,28-15-224,-14 15-32,0-14 64,15-14 160,-16 14 64,16-14-32,-15 14 32,14-14 224,-14 14 96,0 0 160,-14 0 96,0 14 640,0 14 256,0-14 96,-14 28 32,0-14-288,14 14-160,-14-14-416,14 14-128,0-14-128,0 0-64,14 15 32,0-16 32,14 2-32,-14-15-32,14 0-1120,-14 0-512,15-15-1920,-16 15-992,16 0 2240</inkml:trace>
  <inkml:trace contextRef="#ctx0" brushRef="#br0" timeOffset="75674">17357 5460 3328,'0'0'1216,"0"0"-640,13 0-608,-13 0 288,0 0-160,0-14-64,15 14 0,-15 0 32,0-14 320,0 14 128,0-14 320,0 14 192,-15-14-128,15 14-64,-13 0-448,13 0 96,-28 14 96,28-14-128,-15 0 0,2 14-352,-2 0-96,15-14 32,-14 14 32,14 0-96,14 0 32,-14 0 0,15 0 0,-15 0 0,13 0 64,2 0-192,-2 0 32,-13 0-192,15 0-32,-15 0 160,0 0 128,0 0 0,-15 14 0,15-28 32,-13 15 64,13-15 96,-15 0 64,-13 0 160,14 0 160,-14 0-224,14 0-32,-14-15-160,14 15-96,0-13-96,0 13 32,0-15-544,14 15-256,14-14-1248,-14 14-512,14 0-128</inkml:trace>
  <inkml:trace contextRef="#ctx0" brushRef="#br0" timeOffset="76258">17637 5587 4736,'0'0'1824,"0"0"-960,14-15-1024,-14 15 384,0 0-192,15-13 64,-2 13-64,-13-15-32,15 1 32,-15 0-32,13 14 0,-13-28 480,0 14 224,-13 0-320,-2 0-224,2 0 320,-2 0 128,1 14 128,-14 0 32,0 14-160,0 0 32,-14 0 0,14 14 0,14-14-288,-14 14-128,14 1-128,14-16 0,-14 2-64,28-2 64,-14-13-128,14 15-64,14-15 128,0-15 96,14 15-320,-13-13-96,-1-2-96,-1 2 0,1-16 224,-13 15 64,-2 0 0,2 0 64,-2 14 32,-13 0 64,0 0 32,-13 14 32,-2 0 288,15 0 96,0-14-160,-13 29-128,13-29-128,0 13 0,0 2-128,0-2 0,13-13 96,-13 15 32,15-15-1088,-2 0-544,15 0-352,-13-15-128,-1 15 128,14-13-1152,-14-15 480</inkml:trace>
  <inkml:trace contextRef="#ctx0" brushRef="#br0" timeOffset="76837">17932 5418 5248,'0'-14'2016,"0"14"-1088,0 14-160,0-14 704,0 14-192,0 0 64,-14 0-352,0 0-128,14 14-480,-14-14-32,0 0 0,14 15 0,0-16 31,-14 2-191,14-2-128,0 2-32,0-15 32,14 0-32,-14 0-32,14 0 32,0 0 32,0-15-32,0-13-32,14 15-192,0-2-128,-14-13 96,14 14 129,-14 0 63,14 0 32,-28 14 0,15 0 0,-15 0-96,0 14 64,-15 0 32,15 0 0,-13 14 128,-2-13 159,15-2-95,0 2 64,-14-15-96,14 13 0,14-13-96,-14 0 32,15 0-64,13-13-32,-15 13 32,15-28-32,1 13-96,-1 1 64,0 0-32,0-14 0,0 14 64,-14 14 0,0-14-96,0 14 64,1 0 32,-15 14 0,0-14 64,0 28 32,-15-14-128,15 0 32,0-14-64,-14 29 0,14-29 64,0 13 0,0 2-96,14-2 64,-14-13-384,15 15-223,-15-15-1409,13 0-608,2-15-1152</inkml:trace>
  <inkml:trace contextRef="#ctx0" brushRef="#br0" timeOffset="78127">18522 5418 7040,'-15'14'2624,"15"0"-1408,-14 0-864,14 0 736,0-14-352,0 14-32,-14 0-224,14 0 32,0 0-288,-14 0-128,14 1 0,0 13-64,0-28 64,0 13-64,0-13-32,14 0 32,0-13-32,0-2-96,1 2 64,-2-2-320,15 1-96,-13-14 224,13 14 96,-14 0 32,14 0 0,-14 0 64,0 14 0,-14 0 96,0 0 96,0 14 224,0 0 64,-14 0 128,0 0 96,14 0-289,0 0-63,-14 15-192,14-16-32,0 2 32,0-15 0,0 0-64,14 0-64,0 0-64,14 0 32,-14-15-256,14 2-128,0-2-127,0 1-1,-14 0 224,14 0 96,-14 14 160,0 0 96,-14 0 0,15 0-32,-15 0 32,0 14 32,0 0 96,-15 15 128,15-29 64,0 28 32,0-28-192,0 13-65,0 15-63,15-13-64,-15-1-415,14 0-129,0-14-3872</inkml:trace>
  <inkml:trace contextRef="#ctx0" brushRef="#br0" timeOffset="78605">19082 5530 4864,'0'0'1824,"0"0"-960,0 0-448,0 14 608,0 0-448,0-14-128,0 0-160,14 0-32,-14 0-128,0 0 64,14 0 0,0 0-160,0 0 0,0-14-32,-14 0 64,14 0-32,-14 0-32,14 0 32,-14 0-32,0 0 0,0 0 64,0 14 320,-14 0 128,14 0-32,-14 0-32,0 14-128,0 0 32,0 0 0,-14 14 96,14-14-160,0 14-32,0 0-128,14-14-96,0 14 64,0-14 0,0 1-128,14-15 32,14 0 64,0-15 32,0 15-32,0-14-64,14-14 32,-14 14-32,15-14 0,-15 14 0,0 0 64,0 0 32,-14 14-128,0-14-32,-14 28 160,0-14 96,-14 14 159,0 14 129,14-14-192,-15 14-96,2-14-192,13 0 0,0 0 64,13 1 32,2-15 32,-15 0 0,28-15-160,-14 15 32,0-14 0,14 0 0,-14 0-448,0 0-96,14 0 129,-14 0 159,0 0 96,14 14 96,-28-14-32,14 28 32,-28 0 128,14 0-96,0 0 0,0 0 32,0 0 0,14 0-352,-14 0-96,28-14-1184,-14 0-448,15-14-1568</inkml:trace>
  <inkml:trace contextRef="#ctx0" brushRef="#br0" timeOffset="79073">20107 5124 5376,'0'14'2112,"14"-14"-1152,0 0-1056,0 0 352,14 0-128,-14-14 0,14 0-224,14 0 0,-14 0 32,0-14 96,0 0 64,0 0 32,1-1 0,-15 1-64,0-13-64,0-2 32,-14 1-32,-14 0 0,14 14 64,-14 14 512,-14 0 352,0 14 0,0 28 96,-15 0-96,1 14 64,0 14-192,0 1-96,-14 13-320,14 28-161,0-14-127,-14 14-96,14 29 96,0-15 0,0 14-32,28-56-64,-14 1 32,13-1 32,2-14-32,-15 14-32,13-14-416,1 0-127,0-14-289,0-14-32,0 0 224,0-28 160,14 15 192,-14-15 128,14-15 96,-14 2 32,14-30 96,0 1 32,-14 14 512,14-14 320,0 14-128,0 0 0,14 0-321,-14 14-127,14 0-64,0 0 32,-14 0-160,14 0-96,0 14-32,14-14-32,1 0-512,-1-1-128,13-13-1855,-12 15-769,13-2-608</inkml:trace>
  <inkml:trace contextRef="#ctx0" brushRef="#br0" timeOffset="81734">21089 5461 4608,'14'0'1760,"-14"0"-960,14 0-448,0 0 704,0 0-608,0 0 160,0-15-384,0 1 288,0 14-288,1-28 512,-2 28-416,-13-28 576,15 14-512,-15 0 416,0 0-448,-15 0 192,15 14-320,-28 0 224,14 0-256,-14 14 160,14 0-192,-14 14 128,14 0-160,-14 0-1,14 1-63,0-1-128,14-15 32,0 15 32,0-13 0,0-1-351,14-14 191,14 0-1088,0 0 704,0-14-672,14-1 704,0-13 128,-13 15 224,13-2 416,-14 2-160,0-2 992,0 1-640,-14 14 960,0-14-800,0 28 319,-14-14-543,0 14 160,0 1-320,-14-2 128,14 2-192,0-2 0,14 2-96,-14-15-64,0 13 32,14-13-384,0 15 192,0-30-512,0 15 384,14-13-160,0-2 288,-13 2-63,-2 13 127,2-15 64,-2 15 32,2-13-96,-1 26 64,-14-13 96,0 15-32,0-2 64,14 2-64,-14-2-2752,0 2 1472,14-1-2240,0 0 224,14-28 32</inkml:trace>
  <inkml:trace contextRef="#ctx0" brushRef="#br0" timeOffset="79559">20149 5642 6400,'-14'0'2368,"28"0"-1280,-14 0-992,0 0 480,14 0-448,-14 0-32,14-14-96,0 14 64,0-14-32,0 0-32,0 0 96,0-14-64,0 14-32,-14-14 448,0 14 160,0-14-32,-14 14 64,0 14-160,0 0 32,0 14-96,0 0 64,-14 0-64,14 0 0,0 0-224,0 14-64,0-14-64,14 0 31,0 0-126,0 0-1,0-14 32,0 14 63,14-14 33,0 0 32,0 0-352,0 0-159,0-14-97,0 14 32,0-14 96,0 14 160,-14 0 32,14 0 0,-14 0 128,0 0 0,0 0 32,14 14 64,-14 0-32,0-14-32,0 14 32,14 1-32,0-15-1696,0 0-704,1 0-1056</inkml:trace>
  <inkml:trace contextRef="#ctx0" brushRef="#br0" timeOffset="80090">20641 5446 3840,'0'0'1472,"0"0"-768,0 0-480,0 0 416,0 0-32,14 0 32,-14 0-96,0 0 0,14-14-288,-14 14 32,0 0 128,0 0 128,0-14 64,-14 14 96,14 0 32,-14 0-128,0 0-32,-1 0-192,-13 0 0,14 14-32,-14-14 32,14 14-192,0 0-128,0 0-32,14-14-32,0 28 0,0-28 0,0 14 0,14 0 0,-14 0-96,14 1 64,-14-15-192,14 0 0,-14 13-64,0 2 96,0-15 128,0 13 32,0-13 96,-14 15 32,0-15-128,14 0-32,-14 13 32,0-13 64,-14 0 0,14 15 64,0-15-64,0 0 64,0 0-128,14 0 0,0 0-608,0 0-224,0 0-1184,0 0-512,14-15-512</inkml:trace>
  <inkml:trace contextRef="#ctx0" brushRef="#br0" timeOffset="80633">20949 5418 4992,'15'-14'1920,"-2"14"-1024,-13-14-832,15 14 384,-15 0 128,0 0 192,0-14 64,0 14 768,-15-14-864,15 0 896,-13 14-960,13 0 448,-15 0-641,-13 0 65,14 14-288,0-14 32,0 14-160,-14-14 64,28 14-96,-14 0-64,0 0 0,14 0-128,0 0 64,0 0 32,0 0 0,14 0-96,-14 0 64,14-14-256,-14 14 160,14 0-160,-14 0 160,0 1 64,0-15 64,0 13 0,0 2 0,-14-15 0,14 0 0,-14 13 64,0-13-32,0 0 64,0 15-64,0-15-32,-14 0 32,14 0-384,-14 0 192,14-15-1983,0 15 1183,14 0-3264,0-13 2368,0-2-1888,0 15 2176</inkml:trace>
  <inkml:trace contextRef="#ctx0" brushRef="#br0" timeOffset="82266">22072 5362 3712,'0'0'1408,"0"0"-768,0 0 160,0 0 704,0 0-32,0 14 0,0 14-384,-14-14-192,0 14-512,14 0 32,-14 0 32,14 0-160,0 1-32,0-16-128,0 16-32,0-15 96,0-14 96,14 14-64,-14-14-64,14 0-64,0-14 0,0 0-64,0 0 64,0-14-128,15 13 0,-16-13 32,2 0 0,-1 14 0,14 0 0,-28-14-1056,14 14-416,0 14-672,-14-14-288,14 14-640</inkml:trace>
  <inkml:trace contextRef="#ctx0" brushRef="#br0" timeOffset="82535">22464 5517 4864,'0'-15'1824,"0"15"-960,15 0-672,-15 0 480,13 0-288,2-13 32,-2 13-256,2-15-32,-2 2-64,2-2-64,-1 1 96,-14 0 288,14 0 128,-14 0-32,-14-14-32,14 14-64,-14 0 64,-1 14-32,-13 0 0,0 0-32,0 14 0,0 14 0,0-14 64,0 14-160,0 0-96,0 0-96,14 0 0,14 0-128,0-13 0,0-1 32,0-14 64,28 14 32,0-14 32,0 0-64,0-14-64,0 0 32,1-1-32,12 2-96,-26-2 0,13-13 64,-14 15 0,-14-16-64,0 1 64,0 0 32,0 14 0,-14 0-96,-1 0 0,-13 14-224,15 14-128,-15-14-384,-1 14-192,15 0-256,0 0-64,0 0-544,14 0-1376,0 0 576</inkml:trace>
  <inkml:trace contextRef="#ctx0" brushRef="#br0" timeOffset="82936">22787 5306 6272,'0'0'2368,"-14"0"-1280,14 28-512,0-28 736,-14 14-384,14 14-64,-14-14-384,0 14-128,0 0-192,0 0 32,0 0 0,14-13-64,0-2-96,0 2 0,0-1 32,0-14 32,14 0-128,14-14 32,-14-1-416,14-13-160,0 15 256,0-15 64,0 13 96,-13 1 32,-2 14 224,2 0 96,-15 0 384,-15 0 192,15 29-32,-13-16 0,13 15-257,-15 0-127,15-13-192,-13-1-128,13 14 0,0-14-32,0 0-991,13-14-449,2 14-2720,13-14-1568,0 0 2688</inkml:trace>
  <inkml:trace contextRef="#ctx0" brushRef="#br0" timeOffset="83868">23419 4954 6400,'0'-28'2368,"15"28"-1280,-15-14-512,13 14 736,-13-14-384,15 0-64,13 0-224,14-14-32,0 14-320,14-14 96,0 14 128,14 14-256,-14 0-128,-14 0-96,14 28-32,-28-14 63,1 0 33,-1 28-32,0-14-64,-28 14 32,14 1 32,-28 26-32,0-12 64,-14 13-64,0 0-32,-15-14 32,1 0 32,0 0-32,-14-14 64,0 1-64,0-15 64,0 0 0,14-14 32,-14-14-64,-1 14-64,16-28 32,-16 14 32,15-14-32,14 0-32,0 0-320,14-1-128,0 2-639,14-15-161,14 13-768,0 2-320,14 13-1088</inkml:trace>
  <inkml:trace contextRef="#ctx0" brushRef="#br0" timeOffset="85059">24065 5473 3328,'0'0'1312,"0"0"-704,0 0-288,0 0 384,13 0-384,-13 0-96,15-13-160,-15 13-64,14-15 32,0 1-32,0-14 64,-14 14 256,0-14 96,0 0 160,0 14 96,-14-14 128,0 14 128,0 14-64,-1 14-64,2 0-64,-16 0 0,15 14-288,-14 0-32,0 0-224,14 0-128,0-14-32,14 14 32,0-13-32,0-2-32,14-13 32,14 0-32,-14 0-224,14-13 0,0-2-128,0 2 0,1-2 192,-1 1 64,-14 0 96,0 14 64,-14 0-32,0 0-32,-14 14 384,14 0 192,-14 1-288,14 13-64,-14-15-160,14 2 32,14-2-64,0 2-32,0-30 32,14 15-32,0-13-640,0-2-224,0-13 288,14 15 160,0-30-64,0 1-32,1-14 224,-1 0 128,0-14 64,0 0 32,14-15 128,-14 2 32,0-2 32,-14 15 64,0 14 256,0 14 160,-13 0 0,-15 28 0,0 0 160,-15 28 160,15 0-161,-28 14 1,15 14-128,-15 14-96,-1 0-160,1 1-64,-14 26-192,14 1-32,0 1-32,0-15-64,0 0 96,0-14 64,14 0-128,0-28-32,0 1-160,14-16-32,0 2-128,-15-15 32,15 0 96,-13-15 96,13 2 64,-15-16 96,15-13-96,-13 0 0,13 0 32,0 14 64,-15-14 96,15 14 128,0 0 64,0 14 96,0 0-96,15 0 32,-15 0-224,13 14-96,2 0-128,13 0 32,0 0 32,0 0 0,0 0-512,0 0-128,0 0-1440,-14 0-639,14 0-1569,0 0-1152,0 0 2432</inkml:trace>
  <inkml:trace contextRef="#ctx0" brushRef="#br0" timeOffset="85521">24752 5235 7168,'0'14'2720,"0"-14"-1472,0 0-1184,0 0 608,14 0-352,0 0-96,0 0-128,0 0 0,1-14-64,13 0-32,-15 0 96,-13-14-64,15 14-32,-2-14 288,-13 14 128,0 0-64,0 0 32,-13 0 128,-2 14 128,-13 14 32,0 0-33,0 14-191,14 14-32,-14 0-256,14 1-96,0-2-32,14-13-32,-14 1 0,14-1 64,14-14-96,-14 0 0,14-14 32,14 0 0,0-14-352,0 0-96,0 0 0,0-14 33,15 13 255,-15-13 64,0 15 96,-14-2 0,0 2 0,0 13 0,0 0 352,-14 0 223,-14 13-159,14 2 0,0 13-224,0-15-128,0 2-32,0-1-32,0 0 0,14-14 64,0 0-32,0 0 64,0-14-64,14 0 64,-14-1-64,14 15-32,-14-13-64,0-2 32,15 15-32,-16 0 0,2 15 128,-15 13-32,0-14-32,13 0-64,-13 0 32,0 0 32,15 0 64,-15 0-960,0-14-351,13 0-1825,2 0-832,13 0 416</inkml:trace>
  <inkml:trace contextRef="#ctx0" brushRef="#br0" timeOffset="83436">23700 5109 4864,'0'-14'1824,"0"14"-960,0 0-384,0 0 640,-15 14-128,15 0 64,0 0-320,-28 14-64,14 0-384,-14 14-32,14 1-32,-14-1-32,0 0-32,14 0-96,0-14 32,0 1-640,0-1-256,0-28-1504,14 14-1984,0-14 896</inkml:trace>
  <inkml:trace contextRef="#ctx0" brushRef="#br0" timeOffset="86274">25678 5362 3968,'0'-15'1472,"0"15"-768,0 0-192,0-14 512,0 14-128,0 0-64,14-14-384,-14 0-128,14 1-192,-14-2-160,14 2 0,-14-16 32,14 15 64,-14-14 96,0 0 128,0 14 224,0-14 128,0 14 96,-14 14 96,0 0-320,-14 0-128,14 14-224,-14 14-128,14-14 64,0 0 0,14 14-32,0-14 32,0 0-64,14 0-32,14-14-64,-14 0 32,14 0-32,0 0-64,0 0-128,1-14-64,-16 14 160,15 0 64,-13 0 0,-15 0 64,14 0 32,-28 14 64,14-14-32,-15 28-32,2-13 96,13-2 64,-28 1 64,13 0 32,1 0-64,0 1-32,14-2-96,-28 2 32,14 13-64,0-15-32,0 2 32,0 13-32,14-14 0,0-14 64,0 14-32,28-14-32,-14 0 96,0 0 0,14 0-128,-14 0 32,15-14-1056,-1 14-416,-15 0-832,2-14-288,13 14-256</inkml:trace>
  <inkml:trace contextRef="#ctx0" brushRef="#br0" timeOffset="86690">26071 5208 6912,'-14'14'2624,"0"-14"-1408,0 14-352,0 0 864,0 0-480,14 0-160,-14 14-416,0 0-97,0 1-351,0-1-192,14-15-64,0 2 32,0 13 0,0-14 0,14-14 64,0 0-32,14 0-32,0 0-416,0-14-191,0-1 95,0 2 128,0-15 160,0 13 64,0-13 96,-14 14 32,0 0 96,1 14 96,-15 0 288,0 0 160,-15 14 127,15 0 97,-14 14-384,0-13-96,0 13-224,14 0-32,0-14-32,0 14-64,14-28-64,0 14-32,0-14-1792,14 0-799,15 0-1889</inkml:trace>
  <inkml:trace contextRef="#ctx0" brushRef="#br0" timeOffset="87421">27040 4828 5632,'0'0'2176,"0"14"-1152,-14 0-352,14 0 704,-14 14-192,0 0 32,-1 0-224,-13 28-32,14 0-480,-14 1-192,0-1-192,0 0 0,14 0-64,0 0-928,0-28 480,0 0-2144,14 0 1408,0-14-3008,0 1 2368</inkml:trace>
  <inkml:trace contextRef="#ctx0" brushRef="#br0" timeOffset="88044">27573 4731 9088,'-28'42'3424,"28"-42"-1856,-28 42-1344,13-28 1248,2 0-896,-15 14 383,-15 0-607,1 14 192,0 0-320,-14 1-64,14 13-96,0-14-64,0 0 32,-1 0 32,15-14-32,-14 0-384,28-14 224,-14 0-608,14 0 416,14-28-224,-14 14 352,14-14-127,14 0 191,0-14 0,-14 28 64,14-14 64,0 14 0,-14 0 0,0 0 0,0 14 192,14 14-96,-14 0 191,0 14-191,0-14 32,14 0-64,-14 0-192,14-14 64,15 0-1439,-16 1 799,15-15-2208,15-15 1600,-15 1-2176,14 0 1984,0-14-1184,0 0 1568</inkml:trace>
  <inkml:trace contextRef="#ctx0" brushRef="#br0" timeOffset="88175">27769 4730 4736,'28'-42'1760,"-28"42"-960,-14 0-32,0 0 1696,14 14-1376,0 14 992,-14-14-1216,0 14 576,0 14-801,-15-14 417,16 14-608,-15 1 192,-15 13-384,15 0 0,0 14-160,0-14-64,0 0 0,14 0-32,0-14 0,14 1-1152,0-15 640,14-15-2399,0 2 1631,0-15-2656,0 0 2208,0 0-1824,14-15 2048</inkml:trace>
  <inkml:trace contextRef="#ctx0" brushRef="#br0" timeOffset="88662">27783 5347 6656,'0'28'2528,"0"-28"-1344,0 0-896,0 0 704,0 15-608,14-15-64,-14 0-192,14 0-32,1-15-32,-2 15 32,1-13-64,0-16 256,0 15-160,-14 0 384,14-14-288,-14 0 224,14 0-224,-28 0 416,14 0-352,-14 14 448,-14 14-449,14 0 513,1 0-480,-16 14 352,1 14-384,14 0-96,0 0-96,-14 0 0,28 0-64,-14 0 64,14 1-64,0-16 64,14 2-64,-14-2-96,14-13 32,14 0-192,-14 0 128,14-13-256,1-2 224,-2-13-32,-13 14 96,0 0 64,0 0 0,0 0 0,-14 14 0,0 0-96,0 14 64,0 0-32,0 0 0,0 0 64,0 14 0,0-13-448,0-2 256,0 2-2079,15-2 1215,-2 2-4032,2-15 2848</inkml:trace>
  <inkml:trace contextRef="#ctx0" brushRef="#br0" timeOffset="89141">28331 5138 6144,'-14'0'2272,"14"0"-1216,14 0-1152,-14 0 352,0 0-64,0 0 96,0 0 160,0 0 32,0 0-256,0 0 224,0-14 160,0 14 32,0 0 0,0-14 96,-14 14 0,0 0-128,-1 0-32,2 14-193,-2 0-63,-13-14-192,15 14-32,-2 14-96,15-14-32,0 0 32,-14 0 0,14 0 0,14 0 64,-14 14-32,0-14-32,0 14-128,15-14-64,-15 0-64,0 14 64,0-13 129,-15-2 94,15 2-62,-14-15-1,0 13 95,14-13 33,-28 15-32,14-15 32,1 0-128,-16 0 0,1 0 32,0 0 0,14 0-575,-14 0-161,14 0-1216,14 0-480,-14-15-1184</inkml:trace>
  <inkml:trace contextRef="#ctx0" brushRef="#br0" timeOffset="89927">28625 5151 3584,'0'-14'1408,"0"14"-768,0 0-320,0 0 384,0 0-192,14 0-32,0 0-96,-14-14 64,14 14-224,1 0 160,-15 0 32,14-14 64,-28 14 128,14 0 64,0 0 64,-15-14-32,1 14 32,0 0-64,0 14 64,-14-14-352,14 14-64,0-14-192,0 14-96,0-14 0,0 14 32,0 0-32,14 0-32,0 0 32,0 0-32,0 0 0,0 0 64,0 0-96,14 0 0,-14 14 32,0 0 0,0-14 0,0 15 0,0-16 0,-14 2 0,14-2 0,-14 2 64,0-2-32,0-13-32,-1 15 96,-13-15 0,14 0-128,0 0 32,0 0 0,0 0 0,0 0 0,0 0 64,0 0-96,14 0 0,-14 0-544,14 0-256,0 0-896,14-15-352,-14 15-1376,14-13-672,14 13 2112</inkml:trace>
  <inkml:trace contextRef="#ctx0" brushRef="#br0" timeOffset="90685">28793 5293 5120,'0'0'2016,"14"0"-1088,-14 13-864,0-13 448,14 0-128,-14-13 32,14 13-224,0-15-64,0 15-64,1-13 32,-2-2 0,2 15 32,-2-14 64,2 0-32,-15 0 0,13 0 32,-13 0 96,0 0 160,0 0 96,0 14 64,-13-14 96,-2 14-96,-13 14-64,0 0 64,14 0 64,-14 14-1,0 0 65,0 1-480,0 12-160,14-13-64,0 1 32,14-1-32,0-15 64,0 2-64,14-2-32,14-13-64,0-13-32,0 13-448,14-15-128,-13-13 193,-1 15 127,0-16 224,0 15 64,-14 0 64,14 1 0,-28-2 64,14 15 32,-14 0 320,0 15 95,0-2-95,0 1 0,0 0-192,-14 15-64,14-16-64,0 2-96,0-2 32,0 2-32,14-15 64,0 0 32,0 0-128,14-15 32,0 15-416,0-13-160,0-15 32,14 13 65,-14 1 287,0-14 160,0 15 64,-13 13-32,-2-15 224,2 30 96,-15-2-33,0 1 65,0 14-256,-15 0-128,15-13 0,-13 13 0,13 0 32,0-14 64,0 14-1023,13-28-449,2 14-992,-1-14-352,0 0-576</inkml:trace>
  <inkml:trace contextRef="#ctx0" brushRef="#br0" timeOffset="91087">29874 4492 7552,'-14'-14'2816,"14"28"-1536,0 0-800,0-14 832,0 14 0,0 14 96,14 0-289,-14 14-127,14 1-544,-14-1 0,15 14 64,-15-14-192,0 14-96,0 14-64,-15 1 32,1-2-96,0 16 0,-14-15-32,-14 14-64,0-14 96,-14 15 64,14-16-64,-14 2-64,13-1 0,1-14 32,-14-14-544,14-14-192,14 0-2016,0-14-863,0 1-1217</inkml:trace>
  <inkml:trace contextRef="#ctx0" brushRef="#br0" timeOffset="122320">6874 7410 2816,'0'0'1056,"0"0"-576,14-13-288,-14 26 352,14-13 64,-14 0 32,0-13-288,14 13-64,0 0-32,-14-15 64,14 2-160,0-2-96,0 2-32,0-2 32,14-13 32,0 14-32,0-14-64,0 0 32,0 14 32,-14-14-32,0 14-32,0-14 160,0 14 128,0 0 32,-14 14 128,0-14-96,0 14 32,0 0-32,-14 14 32,0 0-128,0 0-96,-14 14 0,14-28 32,-14 28-32,14-14 64,0 0-64,0 14 0,0-14-96,0 0-64,14 0 32,-14 0 32,14 0-32,0 1-32,14-15 32,14 13-32,-14-26-96,28 13 64,-14-15-32,0 15 0,0-14-96,0 14 32,-14-14-96,14 14 64,-13 0 96,-2 0 96,2 0-64,-15 14 0,0-14-32,-15 14-64,15 1 96,-13-2 64,-2-13 64,-13 15 32,14 13 0,0-15 0,-14 16 64,0 12 96,14 2-128,-14-15-32,0 14 0,14 0 64,-14 0-96,14 0 0,0 0 32,0-14 0,-14 14 0,14-14 0,0 0 0,-14 0 0,0-13-64,0-2 32,-1 2 0,-12-2 96,12-13 32,-12 15 32,-2-15-128,1 0-32,14 0 32,0 0 0,14-15-64,0 15-64,0-13-192,28-15-32,0 13-1888,14-13-736,0 0-672</inkml:trace>
  <inkml:trace contextRef="#ctx0" brushRef="#br0" timeOffset="123524">7575 7257 3968,'0'0'1568,"0"14"-832,15-14-224,-15 0 576,0 14-160,-15-14 0,15 14-96,0 14 32,-13-14-480,-2 0 288,-13 14 64,-14 14-160,0 1-96,0 13-128,-14-14-64,0 14-96,0 0-32,0-14-192,13 0 32,1-14-64,14 0 0,14-13 128,0-2 32,0-13-128,28-13 32,0-2-64,14 2-64,0-16 0,0 15 0,0-14 0,-13 28 96,-2-14 0,-13 28 96,0 0 32,0 0 160,-13 14 160,-2-13 128,2 13 127,13-15-287,0 15-64,0-13-192,13-1-32,15-14-32,0 14 32,1-14-64,13 0-32,-14 0-544,14-14-192,-14 0-639,14-1-257,-14 2-608,14-15-192,-14-15-608</inkml:trace>
  <inkml:trace contextRef="#ctx0" brushRef="#br0" timeOffset="123828">8010 7088 6144,'-14'14'2272,"0"14"-1216,-1-14-448,15 0 672,-13 14-96,-15-14 96,0 29-224,-1-15 0,1 13-608,0 2 223,-14-1 97,0 14-192,0 0-96,14 14-128,0-14-64,14 0-160,-14-14-32,14 0-32,14 0 32,-14-14-128,14 0 0,14 1-480,-14-15-128,14-14-672,0 0-223,14 0-513,0-14-160,0 0-1088,0-1-928,0 2 1824</inkml:trace>
  <inkml:trace contextRef="#ctx0" brushRef="#br0" timeOffset="123997">7927 7804 3712,'0'13'1472,"0"-13"-768,0 15 32,0-15 672,14 13-480,-14-13-192,14 0-192,-14 0-32,14 0-256,0 0-96,-14 0-32,14-13-160,0-2 32,0 15 0,0-28 64,-14 14-96,14-14 0,-14 15 96,15-16 96,-15 1-128,-15 0-32,15 0 0,-14 14 64,0 14 256,0 0 160,-14 0 128,-14 14 32,14 14-96,-15 0 64,15 0 32,0 14 0,0-14-161,0 1 33,14 12-96,0-13 64,14-13-256,14 13-128,0-14-64,0 0 32,28-14-96,-14-14 0,0 14 32,15-14 0,-15 0-352,0 0-96,0-14 160,0 13 64,-14 2 160,0-2 96,-14 2 0,15 13-32,-15 0 32,-15 0-32,15 0 192,-14 13 192,14 2-128,-14-2 0,14 15-64,0-13-32,0-1-96,0 0 32,14 0-224,-14-14 32,29 0-1024,-16 0-383,2 0-1217,-2-14-512,16 14-320</inkml:trace>
  <inkml:trace contextRef="#ctx0" brushRef="#br0" timeOffset="124328">8362 7677 1664,'14'-14'608,"-14"14"-320,14 0 224,-14 0 352,14 0-192,0 0-32,-14-14-128,14 14 96,-14 0 0,0-14 96,0 14 96,0-14 64,0 14-448,-14 0 256,14 0 64,-28 0 192,14 0 64,-14 14-96,0-14 0,13 14-320,-13 0 0,0 0-352,14 0-64,0 0-160,14 0-32,0 0 32,0-14 0,0 14-96,0 0 64,14 0 96,0 0 32,1 1-33,-2-2-63,-13 2-63,15-2-33,-15 2 64,0-2 0,0 2-64,0-1 64,-15 14 32,15-14 64,-13-14-32,-2 14-32,1 0 32,0-14-32,0 0 0,0 0 64,14 0-32,-14-14 63,0 14-766,0-14-257,0 14-1184,14-14-480</inkml:trace>
  <inkml:trace contextRef="#ctx0" brushRef="#br0" timeOffset="125177">8670 7677 3328,'0'0'1216,"0"14"-640,0-14-672,0-14 1440,0 14-352,0 0-160,15 0-128,-15-14-416,0 14 32,0 0 32,0 0 64,0 0 160,0-14 32,0 14 32,-15 0-96,15 0 64,-13 0-128,-2 0-32,-13 14-128,0 0 32,0 0-64,0 0 0,-14 14 96,14-14 160,-1 14-289,1-14-127,15 1-96,-2 13-32,15-28-96,15 13 64,-2 1 32,15-14 64,1 0-96,13 0 0,-14 14 32,0-14 64,0 14-32,0-14-32,-28 15 96,14-2 64,-14 2-128,-14-2-32,0 2 0,0-15 64,-14 13 256,0 2 160,0-15-224,0 0-64,0 14-128,0-14-64,0 0 32,0 14-32,-1-14-160,1 0-32,14 0-416,0 0-96,14-14-1023,0 14-481,14 0-1312,14-14-1152,0-1 1920</inkml:trace>
  <inkml:trace contextRef="#ctx0" brushRef="#br0" timeOffset="125903">8824 7789 3584,'-14'14'1408,"14"-14"-768,0 14 96,0-14 576,0 0-416,0 0-96,0 0-192,14 0-96,0-14-256,-14 14-96,14 0 32,0-14 32,-14 0 96,14 0-96,0 0 32,-14 0-32,0 0 96,0 0-32,0 0 64,0 0 0,0 0 32,-14 14 0,0 14 64,-14 0 128,14 14 32,-14 0 95,14 14 97,-14-14-64,0 14 0,14-14-320,0 0-96,0 0-192,14-13-96,14-2 64,0 2 0,0-15 32,14 0 64,0-15-160,14 2-96,0-15-128,0 13-32,1-13-32,-15 0 64,0 14 128,-14-14 32,14 14-64,-14 14 0,0 0 128,-14 0 32,0 14 192,0 0 96,0 0-128,-14 0-64,14 0-160,0-14 0,0 14 0,0-14 64,14 15-32,-14-15-32,28-15-64,0 15-32,0-14-288,0 0-160,0 0 0,-14 0 64,14 0 224,-14 14 128,14 0 96,-28 0 32,14 0 128,-14 14 64,-14 0 192,14 14 96,0-14-256,0 1-128,0 13-64,0-15-32,0-13-1216,14 15-448,0-15-2207,14 0-2081,1 0 2016</inkml:trace>
  <inkml:trace contextRef="#ctx0" brushRef="#br0" timeOffset="127335">10256 7832 3456,'0'0'1312,"0"0"-704,0 0-288,0 0 736,0 0-576,0 0 544,0 0-608,0 0 352,0 0-448,0-14 480,0 14-480,-14 0 576,14 0-512,-14-14 288,-1 14-384,-13 0 128,15 14-256,-2-14 128,-13 14-160,0-14 0,14 14-64,0-14-128,0 14 32,0-14-32,14 14 0,-14-14 64,14 0 0,0 0 0,14 0 0,0 0 0,14 14 0,0-14 0,-14 0 0,14 14 64,0 0-32,-13 0 64,-2 0-64,-13 0-32,0 0 32,0 0-32,-13 1 0,-2-2 192,2-13-96,-15 15 256,13-1-224,-13 0 32,14-14-96,-14 0 32,14 14-64,-14-14 64,14 0-64,0 0-96,-14 0 32,14 0-608,14-14 352,-14 14-2560,14 0 1568,0-14-3040,14 14 2432</inkml:trace>
  <inkml:trace contextRef="#ctx0" brushRef="#br0" timeOffset="127605">10551 7776 5376,'-14'14'2016,"14"-14"-1088,-14 28-320,-1-14 1088,15 0-928,-14 0 256,0 0-640,-14 15-64,14-2-192,0 1-96,0-14 0,0 15 32,0-1-672,0-15-1568,28 2-128,-14-15-608,14-15-160</inkml:trace>
  <inkml:trace contextRef="#ctx0" brushRef="#br0" timeOffset="127836">10592 7565 3840,'-14'14'1472,"14"-14"-768,0 14-832,0-14 320,0 13-1440,0-13-512,14 15 480,0-15 224</inkml:trace>
  <inkml:trace contextRef="#ctx0" brushRef="#br0" timeOffset="128320">10620 7818 2944,'14'-14'1120,"0"14"-576,-14 0-64,0 0 480,0 0 128,14 14 128,-14-14-192,0 14 32,0-14-608,-14 14 224,14 0 192,0 14 0,-14 0 64,0-14-160,14 0-96,-14 0-288,14 0-96,0 1-161,0-1-95,14-14 0,-14 0-32,28-14 0,-14-1 64,28 1-255,-14-14-33,14 14 64,-13-14 0,-1 14 0,-15 0 32,15 0 96,-13 14 64,-1 0 0,-14 0 64,0 14 352,0 0 191,-14 14-63,-1-14 64,15 0-288,0 14-64,0-14-224,0 1-64,0-1-224,15 0-96,-1-14-1503,0 0-705,14 0-1984</inkml:trace>
  <inkml:trace contextRef="#ctx0" brushRef="#br0" timeOffset="128784">11196 7916 6528,'0'14'2464,"0"-14"-1344,0 14-1184,0-14 544,14 0-288,-14 0-32,14 0-64,-14-14-96,14 0 32,1 0-128,-1 0 64,0 0 32,-14 0 64,0 0 32,0-14 32,0 0-64,0 14-64,0-15 224,-14 29 96,14 0 256,-14 15 192,-15-15-64,15 28-32,-14 0-96,14-14 32,0 0-128,0 14-33,0 0-255,0 0-64,0 0-64,14 0 32,0 1-128,14-15-64,-14 0-511,14-14-225,14 0-288,0-14-64,-14-14 96,28-1 96,1 1 64,-15-28 32,14 0-192,0-14-128,14-1-736,-13-13-576,-1 14 1056</inkml:trace>
  <inkml:trace contextRef="#ctx0" brushRef="#br0" timeOffset="129037">11743 7074 5376,'0'-14'2112,"0"14"-1152,0 0-352,0 0 672,0 0-352,0 14-64,0 0-32,-15 14 32,2 0-448,-2 14 512,-13 0 320,0 14-97,-14 15 65,0 13-352,0 0-64,0 0-384,-14 1-96,28-15-192,0 0-32,0-28-96,28 0-96,-14-14-576,14 0-288,14 1-992,-14-1-415,28-15-1793,-14 2-1472</inkml:trace>
  <inkml:trace contextRef="#ctx0" brushRef="#br0" timeOffset="131037">12080 7804 3456,'-14'0'1312,"14"0"-704,0 14 0,-14 0 512,14 0-128,-14 0-32,14 14 96,-14-14 64,0 15-608,0-1 0,14 0-64,-14-14-320,28 0-128,-14 0 192,14 0 160,14-28-96,0 14-64,0-14-96,1 0-96,12 0 32,-13-14-32,1 13 0,-1-13 64,-14 14-96,0 0 0,0 14 32,-14 0 256,-14 14 224,14 0 64,0 1-32,-14-2-192,14 2-64,0-2-65,0 2 33,14-1 0,-14-14 32,14 14-64,0-14 32,0-14-128,0 14-64,0 0 0,0-14 32,0-1-96,0 15 0,0-13 32,0-2 0,0-13 0,0 14 0,0-14-224,0 14 0,0-14-544,1 14-223,-1 0-737,0 0-288,0 14-1024,-14 0-1184,14 0 1568</inkml:trace>
  <inkml:trace contextRef="#ctx0" brushRef="#br0" timeOffset="131151">12768 7916 3584,'14'15'1408,"-14"-15"-768,14-15-320,0 15 448</inkml:trace>
  <inkml:trace contextRef="#ctx0" brushRef="#br0" timeOffset="131152">12824 7916 7488,'0'0'512,"14"-13"-288,-14-2 0,14 1-32,0 0 192,-14 0 96,0 0 96,-14 0 32,0 0-128,14 0 32,-28 0 64,14 14 32,-14 14-64,0-14 0,0 14-160,0 0 0,-1 0-160,1 14-64,15 0 128,-16-13 128,15 13-160,0 0-64,14-15-32,0 16-33,0-15-63,28-14-64,1 0 32,-1 0 32,0 0-32,0-14 64,14 0-128,-14-1 0,0-13 32,-14 15 0,14-15 64,-28 13 32,0-13-128,0 0 32,0 14 0,-14 0 0,0 14-352,-14-14-95,14 14-769,0 0-320,0 14-896,0-14-384,0 14-128</inkml:trace>
  <inkml:trace contextRef="#ctx0" brushRef="#br0" timeOffset="131153">12908 7411 6400,'-14'0'2464,"14"0"-1344,-14 14-960,14 0 608,0 0-416,-14 0-32,14 0-256,0 0-64,0 14 0,0-28 64,0 15 96,14-15-128,0 0-32,-14-15 0,14 15 64,0-14-96,1 0 0,-2 0-32,-13 14-64,15 0-128,-15 0 0,0 14-384,0 14-128,0-13-864,-15 13-1600,15 0 480</inkml:trace>
  <inkml:trace contextRef="#ctx0" brushRef="#br0" timeOffset="131537">13020 7804 8064,'-28'28'2976,"14"-14"-1600,0 14-1120,14-14 768,-14 1-448,14-2-64,0 2-160,0-15-64,0 13-160,0 15-32,0-13 96,0-15-160,0 0 32,14 0 32,-14 0-32,14-15-64,0 15 96,-14-28 0,14 15-128,0-2 32,-14-13-64,15 14 0,-2 0 0,-13 0-64,15 0-768,-1-14-352,0 14-704,0-14-320,0 14-960</inkml:trace>
  <inkml:trace contextRef="#ctx0" brushRef="#br0" timeOffset="132100">13118 7650 4224,'0'0'1568,"0"0"-832,0 15-96,0-15 672,14 0-64,-14 0 32,14 0-288,0 0-128,14 0-480,-14 0-32,14-15 0,0 15-192,0 0-96,-14 0-384,14 0-128,0 0-2240,0 0-2144,-13 0 1440</inkml:trace>
  <inkml:trace contextRef="#ctx0" brushRef="#br0" timeOffset="131705">13653 7074 5632,'-14'14'2112,"0"0"-1152,14 0-416,-15 0 704,15 0-64,-13 14 64,-2 0-128,-13 0 32,0 15-640,0 13 192,-14 0 63,0 14-191,0 14 0,0 0-352,14-41-64,0-2-96,-1 16-64,15-15 32,0 0-32,-14 0 0,28-14 0,0 0-512,0-14-128,14 0-544,0 0-127,0-14-705,0 0-256,0 15-1312</inkml:trace>
  <inkml:trace contextRef="#ctx0" brushRef="#br0" timeOffset="132501">13947 7116 4224,'0'0'1664,"-14"0"-896,14 14-192,0 0 576,-14 0-224,14 0-64,-28 0-64,13 0 32,-13 29-448,0-15 480,0 13 288,0 16-128,-14-1-32,0 14-417,0 0-191,0 0-224,28-14-128,0-14 0,-14-14-32,28 14-96,-14-14 64,14 0-480,0 0-127,14-13-673,0-2-288,-14 2-704,28-15-288,0 0-384</inkml:trace>
  <inkml:trace contextRef="#ctx0" brushRef="#br0" timeOffset="132722">13933 7650 7808,'-28'14'2880,"28"14"-1536,-29 14-928,29-42 704,-14 28-512,0 0-160,0-14-384,0 14-32,0 0-32,14-14 0,-14 15 64,14-16-1088,14-13-512,-14 15-608,14-30-224,0 15-352</inkml:trace>
  <inkml:trace contextRef="#ctx0" brushRef="#br0" timeOffset="132885">14073 7453 6144,'-14'0'2368,"-1"14"-1280,15 0-1216,0-14 480,-14 14-256,14 0-64,0 0-1920,0-14-864,0 15 512,14-1 384</inkml:trace>
  <inkml:trace contextRef="#ctx0" brushRef="#br0" timeOffset="133254">14269 7789 5120,'0'-14'1920,"0"14"-1024,14 0-1056,-14 0 384,0-14-64,0-14 128,15 14 288,-15 0 96,0 0-320,-15-14 288,15 14 192,-14 0 192,0 14 160,0 0-96,0 0 64,-14 14-353,0 14-95,0-14-128,0 28-64,0-14-192,14 0-64,0 0-128,0 0-32,14 0-96,0-13-96,14-1-32,0 0 96,0 0-1280,14 0-543,0-14-1025,0-14-384,28-14-288</inkml:trace>
  <inkml:trace contextRef="#ctx0" brushRef="#br0" timeOffset="133808">14719 7312 7040,'-14'14'2720,"14"-14"-1472,14 0-1312,0 15 448,-14-15-256,28-15-32,-14 15-96,14-14-32,-14 14 32,14-14 0,-13 0 64,13-14-32,-15 14-32,2-14 32,-2 14-32,2-14 64,-15 0 32,0 0-32,0 14-64,-15-14 512,2 28 192,-2 0 160,-13 14 96,-14 0 32,0 28 95,-14 14-159,0 0-96,0 0-256,-14 14-96,13 15-288,15-1-128,14-14-32,0-14 32,14 0-32,14-28-32,0 14-128,14-28 0,14 0-352,-14-14-192,14 0 160,0 0 64,-14-14 256,14 14 160,-13 0 0,-1 14 0,-14 0 320,0 0 96,0 0 192,0 0 32,0 1-416,0 13-96,0-15 0,14-13 0,0 15-1536,0-15-607,14 0-3009</inkml:trace>
  <inkml:trace contextRef="#ctx0" brushRef="#br0" timeOffset="134805">15322 7902 3456,'0'0'1312,"0"13"-704,0-13 0,0 0 512,0 0-128,0 0 64,0 0-192,0 0-64,13 0-416,-13 0 32,0 0 96,15 0-192,-2-13-96,-13-2-224,15 1 0,-2 0 0,-13-14 64,14 0-32,-14 0-32,0 0 32,0 0 32,-14 0 320,14 14 128,-28 0 192,15 14 32,-15 0-192,-1 14 0,1 14-257,-14 0-31,14 14 0,0-14 0,14-14-128,-14 28-96,14 1 64,0-2 0,0-13-128,14 1 32,14-15 0,0-14 64,28 0-448,0-14-224,0 0-607,14-14-257,-14-15-160,14 1-32,1-14 0,-1-14 0,0 0-128,14 0-736,-14-14 768,0 0 3648,14-14-32,-28 13 224,0 29-288,-27 14-192,-2 14-288,2 14 0,-15 0-736,0 28 224,-15 14 160,-13 0 127,15 14 129,-30 0-192,1 28-64,0 1-160,-14 12-64,14 2-320,14-29-160,0-14-160,14 14 0,-14 0-64,14-14-32,0 14-416,14-27-128,0-1-1120,0 0-512,0-15-1087,14-13-353,0 0-224</inkml:trace>
  <inkml:trace contextRef="#ctx0" brushRef="#br0" timeOffset="135173">15784 7860 5120,'0'14'2016,"0"-14"-1088,-14 14-96,14-14 736,0 0-576,14 15-128,-14-15-480,0 0-96,14 0-160,0 0-96,0 0 64,0 0-64,0-15 64,0 1-64,14 0 64,-13-14-128,-2 1 0,-13-2 32,15 1 64,-15 14-96,0-14 0,-15 14 384,2 0 160,-2 14 160,-13 14 128,0 14-65,0-14-63,0 14-96,0 0-32,0 0-224,14 0-64,0 0-64,14-14-32,-14 1-192,28 13 32,-14-15-512,28-13-128,-14 15-1439,28-15-641,-28 0-1632</inkml:trace>
  <inkml:trace contextRef="#ctx0" brushRef="#br0" timeOffset="142344">18380 7888 9088,'-14'14'3424,"14"0"-1856,-14 0-992,14-14 992,0 14-641,0-14-127,0 0-480,0 14-192,0-14-96,0 0-672,0 0-288,0 0-2559,0 14-2497</inkml:trace>
  <inkml:trace contextRef="#ctx0" brushRef="#br0" timeOffset="142229">18422 7677 6400,'0'-14'2464,"0"14"-1344,0 0-384,0 0 832,0 0-736,0 0-192,0 0-416,0 0-96,0 0-64,15 0-64,-15 14 96,0-14-1760,0 15-768,0-1-1056</inkml:trace>
  <inkml:trace contextRef="#ctx0" brushRef="#br0" timeOffset="142631">18816 8028 6144,'-15'0'2272,"15"14"-1216,-14-14-544,14 14 704,0 0-224,-14 14-32,0 0-512,0 0-224,0-14-128,14 15-96,0-16 96,0 2-64,0-15-32,14 0-480,0 0-160,0-15-32,0-13 0,0 14 224,1-14 128,13 0 256,-28 14 96,13 0 32,2 14 32,-15 0 480,0 0 352,0 14-288,-15 14-32,15 0-288,0-14-128,-13 15-192,13-16 0,0 2-1280,13-2-576,2 2-1664</inkml:trace>
  <inkml:trace contextRef="#ctx0" brushRef="#br0" timeOffset="138060">17832 7032 7040,'0'-14'2624,"0"28"-1408,0-14-288,0 14 896,-14 0-32,14 0 63,-14 14-479,0 15-128,-14 12-704,0-12-32,14-2 0,0 2-256,-14 27-128,-15 28-192,2-14-32,13 0-32,-1-42 0,15 14-128,0-14 0,0-14-160,0 0-64,0 0-224,0-13-32,0-2 320,14 2 224,-14-15 128,14-15 128,-14-13-32,0 0-32,14-14 288,0 14 192,0 0 192,0 0 64,0 14-192,0 0-64,14-14-96,0 0 0,14 14 64,0 0 64,0 0-160,0 0 32,29 0-224,-16 0-96,2 14-32,-1 0 32,-14 0-192,14 0-32,-14 0-2048,-14 0-864,15 14-2815</inkml:trace>
  <inkml:trace contextRef="#ctx0" brushRef="#br0" timeOffset="137644">17187 7789 5376,'0'0'2016,"0"0"-1088,14-14-1024,0 14 352,-14-13-288,14-15 32,-14 13 0,14 1 64,-14 0-32,0 0 64,0-14 64,0 14 416,0-14 256,-14 28 64,0 0 32,0 0-96,0 14-32,0 14-320,0 0-128,-14 14-192,28-14-64,-14 0-32,14 1-64,14-16 32,-14 2-32,14-2-224,0-13-96,0 0-160,0 0-64,0 0 256,0 15 64,0-15 160,-14 0 32,14 13 32,-14 2 64,0-15 32,14 14-128,-14-14 32,14 14 128,-14-14 64,14-14-224,0 14-128,-14 0 96,14-14 64,0-1 32,0 2 64,0-2-768,0 2-352,0-2-1152,1-13-1664,13 1 832</inkml:trace>
  <inkml:trace contextRef="#ctx0" brushRef="#br0" timeOffset="137528">16598 7411 128,'-14'14'0</inkml:trace>
  <inkml:trace contextRef="#ctx0" brushRef="#br0" timeOffset="137529">16598 7664 6144,'14'0'2368,"-14"0"-1280,0 14-864,0 0 576,-14 0-128,14 0-32,0 14 96,-14 0 64,0-14-416,14 14 0,-14-14 32,14 0-288,0 0-160,0-14 96,14 0 0,-14 0-96,14 0 32,0 0-224,0-14 0,0 0-320,0 0-128,0 0 192,14 0 128,-14-14 128,0 14 160,0 0 32,1 0 32,-15 14 192,0 0 256,0 14 128,0 0-32,0 14 0,0 0-224,0-14-128,0 0-96,0 14 0,0-14-128,13 0 0,-13-14-832,0 15-288,15-15-1248,-2 0-480,2 0 32</inkml:trace>
  <inkml:trace contextRef="#ctx0" brushRef="#br0" timeOffset="137530">16977 7692 7296,'-14'28'2816,"0"-14"-1536,0 14-928,14-14 672,-14 0-480,14 14-64,-14-14-288,14 0-128,-14 0-32,14 14-32,0-28 0,0 15-928,14-15-416,-14 0-800,14 0-256,0-15-192</inkml:trace>
  <inkml:trace contextRef="#ctx0" brushRef="#br0" timeOffset="137531">17104 7467 4736,'0'0'1760,"-15"0"-960,15 0-800,0 0 320,0 14-288,0-14-64,15 14-1856,-15 0-704,0 0 992,0 1 608</inkml:trace>
  <inkml:trace contextRef="#ctx0" brushRef="#br0" timeOffset="136829">16402 7411 6144,'0'0'2368,"0"0"-1280,14 0-928,-14 0 544,14 0-384,14 0-96,-14-14-128,14 14-96,0-14 32,0-14-128,0 14 64,0-14 32,1 0 64,-15 0-32,14 0 64,-28-14-64,14 0-32,-14-15 32,14 15 32,-28 14-32,0-14 64,0 28 288,-14 0 224,-1 14 320,-13 14 192,14 14-32,-28 14-1,14 1-255,-14 27-128,0-14-192,13 28-64,1 14-192,-14 14 0,14 0-160,14-27 0,14-15 32,-28 28 64,14-14-96,0 14 0,0-13-96,-14-1-32,14-14 32,0 14 64,13-28-544,-13 0-192,0 0-608,14-27-224,-14-1 289,14-15 159,0 2 416,0-15 160,14 0 192,-14-15 128,14 15 0,0-28 32,14 0 96,-14-14 64,14 14 128,0-14 64,14-28-32,-14 28-32,14 14 96,-14-14 96,14 0 64,0 14 96,0-15-160,0 15-32,1 0-192,-15 0-32,28 0-32,-14 0-64,0 14-416,0-14-128,0 14-576,14-14-160,-14 14-32,0 0 64,1-14 128,-1 14 128,0 0 352,-14 0 160,14 0 192,-14-14 192,0 14 256,0 14 160,-14 0 1440,0 0-160,0 14 64,0 0-448,-14 0-192,14 14-448,-14-14-128,14 0-192,0 0-96,0 0-160,-14 0-64,14 0-1472,0-14-640,14 0-1568</inkml:trace>
  <inkml:trace contextRef="#ctx0" brushRef="#br0" timeOffset="150638">23165 7454 4736,'0'0'1760,"0"0"-960,0 0-384,0 0 608,0 0-32,0 0 64,0 0-160,0 0 0,0 14-512,0-14 288,-14 14 160,14-14-32,0 14 96,-14 14-97,14-13 1,-14-2-256,0 15 0,0-13-192,0 27 32,0-14-160,0 0 32,14 14-160,-14-14-64,14 0 0,0-14-32,0 15 64,14-16 32,0-13-32,0 15-64,0-15 32,14 0 32,-14 0-32,14-15-32,0 2 32,-14-2-32,0 1 64,14-14 32,-14 14-32,0-14-64,0 0 32,1 14 32,-15 0-32,13-14 64,-13 14-1184,15 14-544,-15-14-863,0 14-385,0 0-1408</inkml:trace>
  <inkml:trace contextRef="#ctx0" brushRef="#br0" timeOffset="151177">23460 7482 3712,'0'0'1472,"0"0"-768,0 0-192,0 0 512,0 0 0,0 0 96,0 0-192,0 0-32,0 14-480,0 14 256,0-14 64,-14 0 192,14 0 64,0 14-160,-14-14-65,0 15-351,14-2-160,-14 1-160,14 0 0,14-13 0,-14 13 32,14-15 64,0-13-96,-14 15-64,28-15-96,-14-15-32,0 15 64,14-13 64,-14 13-64,0-28 0,0 28-544,15-15-160,-29 1-1631,14 0-609</inkml:trace>
  <inkml:trace contextRef="#ctx0" brushRef="#br0" timeOffset="152333">23685 7425 5504,'0'0'2112,"0"0"-1152,-14 14-640,14-14 640,0 14 64,0 0 160,0 0 0,-14 14-32,14 0-608,-14 0 96,0 0 96,0 14-193,0-14-63,14 0-256,-14 0-160,0 0 32,14-13 0,0-2 32,0-13 0,14 0-160,0 0-32,0-13 96,0-2 96,0 2-96,14-16-32,-14 1 0,14 0 0,0 0-96,0 0 64,0 0 32,0 0 64,0 0-32,0 14-32,-14 0 32,0 0-32,0 14-96,0 0 0,-14 14 64,0 0 64,0 0 192,0 14 128,0-14 0,0 14 96,-14 0-96,14 0-32,0 0-192,-14-14-32,14 14 32,0 1 0,0-1-64,14-15-64,-14 2 32,14-1 32,-14-14-1248,14 14-448,-14-14-6815,15 0 4575</inkml:trace>
  <inkml:trace contextRef="#ctx0" brushRef="#br0" timeOffset="154365">24092 7326 7168,'-14'0'2720,"14"0"-1472,0 15-416,0-15 1632,0 0-1376,0 0 895,0 0-1183,14 0 544,14 13-768,-14-26 352,14 13-576,14 0 192,-14 0-320,14-15 0,-14 15-128,15-14 0,-15 14-32,0 0-2016,0 0 1056,0-14-5823,-14 14 3711</inkml:trace>
  <inkml:trace contextRef="#ctx0" brushRef="#br0" timeOffset="154364">24541 6751 4608,'0'-14'1760,"0"14"-960,0-14-160,0 14 1536,0 0-1216,0 14 1120,0-14-1216,-14 28 832,0-14-992,0 28 703,0 0-799,-14 14 384,0 1-576,0 13 32,0 0-256,-15 14-32,15-14-96,0 1-64,0 13 32,0-14 32,0 0-32,14-14-32,0 0 32,14-28 32,-14 14-32,14-28-1152,0 14 608,0-28-2655,0 15 1727,0-30-3424,14 15 2752,-14-28-1888,0 0 2304</inkml:trace>
  <inkml:trace contextRef="#ctx0" brushRef="#br0" timeOffset="154366">24457 7523 6784,'-14'0'2624,"28"0"-1408,-14 0-928,0 14 704,14-14-256,0 0-32,0-14-192,0 14-64,0-14-256,0 0 160,0 0 64,0 14-64,0-14-32,0 0-192,0 0-96,1 0 0,-15-1-32,0 2 192,13-2 127,-26 2 33,13 13 96,-15 0 64,1 0 64,0 0-128,0 0 0,-14 13-128,14 2 32,0 13-128,-14 0 32,14 0-96,0 14 0,14-14-96,0 0-64,14 0 32,0-14 32,14 0-32,-14 0 64,14-14-64,0-14-32,0 14-64,15-14 32,-15 0 32,0 0 64,-14 0-32,0 14-32,0 0-64,0 14 32,-14 0 32,0 0 64,0 0-96,0 0 0,0 0 32,0 0 64,0 0-32,0-14-32,0 0 96,0 0 0,14-14-32,-14 14-64,14-14 96,0 0 0,0 0-128,0-14 32,0 14 288,0-14 96,0 0-32,0 14 32,0 0-96,0-14 64,14 28-64,-28-14 64,14 0-192,0 14-96,0 0 32,0 0 0,1-14-128,-2 14 32,2 0 64,-2-14 32,15 14-128,-13 0 32,-1 0-928,0 0-416,-14 0-1856,14 0-799,0 14-1313</inkml:trace>
  <inkml:trace contextRef="#ctx0" brushRef="#br0" timeOffset="154563">25173 7776 11520,'-14'0'4288,"14"0"-2305,0 0-1311,0 0 1056,0 0-736,0 0-128,14 0-480,1 0-96,-15-14-160,13 14-96,-13 0 0,15 0 32,-15 0 32,14 0-128,-14-14 32,0 14-2624,0 0-1439,0 0-833,-14 0 448</inkml:trace>
  <inkml:trace contextRef="#ctx0" brushRef="#br0" timeOffset="154680">25398 7734 7296,'14'-15'2816,"-14"15"-1536,14-14-736,0 14 800,0 0 64,-14 0 160,14 0-1,1-14 65,-15 14-896,13 0 64,-13 0 96,0 0-320,15 0-64,-15 0-224,0 0-128,0 0-160,0 0 0,0 0-1280,0 14-1408,0-14-735,0 14-1889</inkml:trace>
  <inkml:trace contextRef="#ctx0" brushRef="#br0" timeOffset="145228">21032 7874 9216,'0'0'3424,"0"0"-1856,14 0-928,-14 0 1023,0 0-191,0 0 0,0 15-192,0-15 0,0 0-704,0 0 288,0 0 128,14 0-384,-14 0-96,0 0-256,14 0-96,-14 0-224,0 0-96,14 0-1440,-14 0-576,0 0-2592,13 0-1023,2-15 1119</inkml:trace>
  <inkml:trace contextRef="#ctx0" brushRef="#br0" timeOffset="144628">20373 7579 7296,'0'0'2816,"-13"0"-1536,13 14-1088,0-14 704,0 14-352,0 0 32,0 0 128,-15 14 128,2 0-448,13 0 288,-15 0 159,1 0-159,0 1 0,14-16-384,-14 2-160,14 13-32,14-28 0,-14 13-128,14-13 32,0 0 64,1-13 32,-2-2-32,2 2 32,13-15-64,0-1 64,0 1-128,0 0-64,0 0-32,0 0 96,0 14 64,-14 14 64,0-14-128,0 14 32,0 14 0,1-14 64,-15 14 160,0 14 192,0-14-32,0 15 32,-15-2 32,15-13 64,-14 15-224,14-1-96,0 0-96,0-15-96,0 16 32,0-15 32,0 0-96,0 0 0,14-14-1536,1 0-672,-15 0-1215,13-14-417,2 14-192</inkml:trace>
  <inkml:trace contextRef="#ctx0" brushRef="#br0" timeOffset="144113">20148 7761 4608,'0'0'1760,"14"0"-960,-14-14-448,0 14 480,14 0-320,0-14-64,-14 14-128,15-14 32,-15 0-192,13 14 128,-13-14 32,15 0 192,-15 0 128,0 0 32,0-14 64,0 14-64,-15 0-32,2 0 160,-2 0 32,1 14 63,-14 0 1,14 14-224,-13 0-64,-16 0-160,15 14 32,-14 0-192,14 14-32,0-14 0,0 14 64,14-14-160,0 0-32,14 0-64,0 0-64,14-13 32,14-2-32,-14 2 64,14-15 96,0-15-64,14 15 0,-14-13-32,0-2-64,0-13 32,0 0-32,-14 0 0,0 0 64,-14 0-32,14 0-32,-14 0 96,-14 0 0,0 0-32,0 0-64,0 14-64,0 14-32,1 0-32,-16 0 96,15 0-64,0 14 32,0 0-864,0 0-320,14-14-736,0 14-287,0 14-321,0-14-128,14 14-864</inkml:trace>
  <inkml:trace contextRef="#ctx0" brushRef="#br0" timeOffset="143449">19559 7607 4352,'0'0'1664,"0"0"-896,0 0-256,0 0 576,0 0 128,0 14 128,0 0-192,0 0 32,0 0-672,-14 14 352,14 0 160,-14 0 31,14 0 97,0 0-352,0 0-96,-14 0-288,14 0 0,0-13-256,14 12-32,-14-13-64,0 0-64,0 0 32,14 0 32,-14-14-32,14 0 64,-14 15 0,14-15 96,-14 0-96,14-15-64,0 15 0,-14 0-32,14-14 0,0 0 64,14-14 32,-13 1 32,-2 12-160,15-27 32,-14 14 0,14 0 0,-13 0 0,13 0 64,-15 0-32,2 14-32,-1 0-64,0 0-32,-14 0-448,14 0-128,0 14-1760,0-14-799,0 14-1665</inkml:trace>
  <inkml:trace contextRef="#ctx0" brushRef="#br0" timeOffset="145550">21285 7874 9600,'0'0'3584,"0"15"-1920,0-15-1152,0 0 863,0 0-319,0 0-64,0 0-64,0 0-32,0 0-480,14 0-192,-14 0 0,15 0-128,-15 0 0,14 0-32,-14 0 32,0 0-2400,0 0-1055,0 0-1985</inkml:trace>
  <inkml:trace contextRef="#ctx0" brushRef="#br0" timeOffset="148606">21930 6948 4480,'0'-14'1760,"0"14"-960,0 0-320,0 0 640,0 0 96,0 14 64,0-14-160,0 0-32,0 14-608,0 0 192,0 0 192,0 0-128,-14 14 31,14 0 1,-14 14 0,0 1-160,0-2-32,0 16-192,0-15-64,0 0-192,0 14-96,0 14 0,-14-28 32,14 29-32,14-30-32,-14 16 32,0-15 32,0 0-32,0 0-32,0-14 32,14-14 32,-14 0 32,14 0-32,0 0 32,0-14-128,0-14 0,0 14 96,14-14 32,0-14-32,-14 0 32,28 0-64,-14 0-32,14 0-64,0 0 32,0 0 32,0 0 64,0 0-96,0 0 0,0 13-32,0 15-64,0 0 96,-13 0 64,13 0 0,-15 15-32,2-2-64,13 2 32,-28-2 32,14 16 0,-14-1 64,14 0 32,-28 0-32,14 0-64,-14 0-64,0 0-32,0 0 64,-1 0 64,15-14 64,-13 0 32,-15 1-64,13-2-64,1-13 160,-14 15 32,0-15 64,0-15 0,-14 15-128,14 0-96,0-13 0,0 13 32,14-15-96,0 15 0,14-14-1312,-14 14-608,28-14-991,0 0-353,0 0-1088</inkml:trace>
  <inkml:trace contextRef="#ctx0" brushRef="#br0" timeOffset="144913">20864 7902 9600,'0'0'3584,"0"0"-1920,0 0-896,0 0 1119,0 0-607,31 31-160,-31-31-576,0 0-192,0 0-224,0 0-32,0 0 32,0 0-160,0 0 32,0 0-416,0 0-224,0 0-2336,0 0-1055,32-31-641</inkml:trace>
  <inkml:trace contextRef="#ctx0" brushRef="#br0" timeOffset="148922">22310 7538 6400,'0'0'2368,"0"14"-1280,-15 0-704,15-14 608,0 14-96,0 0 32,-14 0-96,14 14-32,0 0-448,-14 0 224,0 0 64,14-14-257,-14 14-127,14 0-160,0-13 0,0-2 0,0 2-1375,0-15-641,0-15-736,14 15-224,0-13-192</inkml:trace>
  <inkml:trace contextRef="#ctx0" brushRef="#br0" timeOffset="149770">22773 7482 4992,'0'0'1920,"0"0"-1024,0 0-896,0 0 416,0 0 64,0 0 96,0 0 256,0 0 128,0 0-512,-15 0 448,15 0 192,-13 0 128,-2 0 128,1 14-193,0-14-31,-13 14-384,12 0-32,-13-14-288,14 14 0,0 0-256,0 0-32,0 0-64,14-14-64,14 14-64,-14 0 32,14 0 32,0 1 64,0-15 32,1 13-32,-2 2-64,2-2-64,-2 1 32,-13 14-32,14-13 0,-14-2 64,0 15 64,-14-13-32,14-1-32,-13 0 32,-2 0 32,2 0-32,-2-14 64,-13 14-64,0-14 64,0 0-128,-14 14 0,14-14 32,0-14 64,-14 14-32,14-14-32,14 14 32,-14-14 32,14 0-96,14 0-1888,0-15-736,0 16-2175,14-15-1441,14-1 2848</inkml:trace>
  <inkml:trace contextRef="#ctx0" brushRef="#br0" timeOffset="149122">22454 7355 6784,'-32'0'2624,"32"0"-1408,32 0-864,-32 0 672,0 0-544,0 0-192,0 0-160,0 0-128,0 0 32,0 0-320,31 0-128,-31 32-5920,0-1 3104</inkml:trace>
  <inkml:trace contextRef="#ctx0" brushRef="#br0" timeOffset="154980">25762 7719 8576,'0'-28'3232,"0"28"-1728,-14 0-192,14 0 1151,0 0-607,14 14-224,-14-14-576,0 0-192,0 0-512,0 14-128,0-14-32,0 15 96,0-15 64,0 0-160,15 0-64,-15 0-64,0-15-64,0 15-64,0 0-32,14 0-1920,-14 0-800,0 15-3231</inkml:trace>
  <inkml:trace contextRef="#ctx0" brushRef="#br0" timeOffset="155880">26492 6471 4608,'0'-14'1760,"0"14"-960,0 0-32,0 0 704,0 0 32,0 0 960,0 14-480,0 0-1056,-14 14 159,0 0 33,0 0-192,0 14-64,0-14-416,0 0-128,0-13-192,14 13-32,0-15-32,0-13 32,14 15-64,0-30-32,0 15-320,14-13-192,-14-15-32,14 13 0,-14-13 224,0 0 192,14 1 32,-14-2-32,0 15 96,1 14 0,-15-14 32,0 28 0,0 0 352,-15 0 224,1 1-96,14 12 0,-14 1-288,14-14-64,0 15 64,0-16-96,0 2-64,14-2-704,0-13-352,1 0-2751,-2 0-1185,2 0 640</inkml:trace>
  <inkml:trace contextRef="#ctx0" brushRef="#br0" timeOffset="163725">10606 9558 2944,'-14'-14'1120,"14"28"-576,0-28-64,0 14 480,0 0-160,0 0 0,0 0 32,0 0 96,14 14-480,-14-14 160,14 0 128,-14 0 96,14 0 64,14 0-128,0 0-96,-13 0-160,26-14 0,-13 14-160,1-14 32,-1 14-224,0 0-96,0 0-32,0 0-32,0 0 63,0 0 33,-14 14-32,0-14-64,0 0 96,1 0 0,-2 0-320,2 0-95,-2 0-1249,-13 0-512,15 0-1952</inkml:trace>
  <inkml:trace contextRef="#ctx0" brushRef="#br0" timeOffset="165214">11856 9376 3456,'0'-15'1312,"0"15"-704,0 0-224,0 0 416,0 0-64,14-13-64,-14 13 128,14 0 32,0-15-416,0 1 160,0 0 96,14-14-96,0 14 64,14 0-288,-14-14-128,14 0-128,-14 14 0,14-14-128,-14 0 0,1-14 160,-1 14 64,-15-14-160,2-1 0,-2 1-32,2 14 0,-15-14 0,0 14 64,-15 14-32,2 0-32,-2 0-64,-13 28-32,15-14 64,-16 14 0,-13 14 32,14 0 0,-14 0 192,0 14 192,14 1 512,-14 13 288,0 14-545,-14 0-191,13 14-160,-12 14 32,12-13-224,2-1-64,-2-28 96,15 14 64,0-13-160,0-16 0,14-12 32,0-1 32,14-14 32,-14 0 0,0 0-160,14-14 32,0 0 0,0-14 0,0 14 0,14-28 0,0 14 0,14-14 64,0-15-96,14 15-64,-13-14 64,12 14 0,-13 0 32,1 14 0,13 0 0,-15 14 0,2 0-96,-15 0 64,0 0 32,0 14 64,-14 0-32,0 0-32,0 0-64,0 14 32,-14-28 32,0 29 64,0-16 32,0 2 32,-1-2-160,2-13 32,-1 15 64,0-15 32,0 13-128,14-13-32,-14 0 32,14 0 0,0 0 32,0 0 0,0 0 0,0-13 0,14 13-96,-14 0 0,14 0-32,-14 0 96,14 13 0,0-13 32,-14 15 0,13-15 0,2 14 0,-15 0 0,14-14 64,0 14 32,14 0-32,-14-14 32,14 0 0,-14 0 32,0 0-1984,0 0-863,14 0-1985</inkml:trace>
  <inkml:trace contextRef="#ctx0" brushRef="#br0" timeOffset="167067">12220 9712 6144,'0'14'2368,"0"-14"-1280,14 0-992,-14 0 480,0 0-224,14 0-32,0 0-192,0 0-32,-14 0-32,14-14-64,0 0 96,1 14-64,-2-14 64,2-14-64,-2 14 64,-13 0 128,15 0 192,-15-14-160,0 0-64,0 14-96,0 0 0,0 0 416,-15 14 224,2 0-160,-2 14 0,-13 0-160,0 0 64,0 14-65,0 0 65,0 0-64,14-14 64,0 14-192,0 0-32,-14 0-128,14 0-96,14 0-96,0-13 32,14 13 96,0-28 32,0 13-32,0-13-64,14 15-544,-14-30-288,14 15-703,0-13-225,14-2-128,-14 2 32,0-15 96,0-1 64,14 15 320,-14-14 32,0 0 640,-13 0 608,13 14 352,0 0 704,-14 0 256,0 0 288,-14 14 192,0 0-32,0 0 96,0 14-960,-14 0 96,0 0 32,14 0 32,-14 14 63,0-14-287,14 14-32,-28 0-352,28 1-128,-15-16-224,2 15 0,13-13 0,0-15 64,0 13-896,0-13-352,13 0-703,2-13-193,-1-2-224,0-13 0,14 15-672</inkml:trace>
  <inkml:trace contextRef="#ctx0" brushRef="#br0" timeOffset="167068">12739 9207 6656,'0'0'2464,"0"0"-1344,0 0-1024,0 0 480,0 0-448,0 0-32,0 14-608,0 0-192,-14 0-2208,14 0-928</inkml:trace>
  <inkml:trace contextRef="#ctx0" brushRef="#br0" timeOffset="167069">12725 9586 3328,'14'-28'1312,"-14"28"-704,14 0 0,-14 0 512,0 0 0,0 0 128,14 0 32,-28 14 64,14 0-736,0 14 224,-14-14 128,0 14-160,0 0 0,0-14-384,14 0-97,-14 0-191,14 0-32,0 0-96,0-14-32,14 14 160,-14-14 64,14 0-160,0-14 0,14 0-256,-14 0-96,14 0 32,0 0 97,-14 0 31,14 0 96,0 0-32,-13 14 32,-2 0 64,-13 0 0,15 0 0,-15 0 0,0 14 128,-15 0 64,15 0 63,0 0 65,-13 0-32,13 0 0,0 0-160,0 0-96,0 1-96,0-15 32,0 13 32,13 2 64,-13-15-2079,28 0-865,-13 0-1376</inkml:trace>
  <inkml:trace contextRef="#ctx0" brushRef="#br0" timeOffset="167182">13146 9670 7296,'-14'14'2816,"14"-14"-1536,0 14-1344,14-14 544,0 0-288,0-14-32,0 14-64,14-14 0,-13 0-64,13 14-32,-14-14 32,0 0-32,0 0 64,-14 0-32,0-14 64,0 14-64,0-14-32,0 14 384,0 14 192,-14 0 128,0 0 64,-14 14 64,-1 0 31,1 14-95,0 0-96,14 0 0,0 0 32,0 0-256,0 0-96,0 14-192,14-13-128,0-16 0,0 2-32,14 13 0,14-28 64,0 0-1440,15 0-672,-15 0-2335,14 0-1953,0-15 2496</inkml:trace>
  <inkml:trace contextRef="#ctx0" brushRef="#br0" timeOffset="168378">14957 8913 6272,'0'-14'2368,"-15"14"-1280,15 14 0,-14-14 992,14 14-416,0 0-96,-14 14-417,0 0-95,-14 1-576,14 12 64,-14 16 32,0-1-128,0 14 64,0 0-224,0 14-96,0-28-96,14 0-96,0-28 32,14 14 32,-14 0-192,14-14-32,0-13-1568,14 13-608,0-14-863,-14-14-353,14 14-256</inkml:trace>
  <inkml:trace contextRef="#ctx0" brushRef="#br0" timeOffset="168909">14900 9670 5376,'-14'15'2016,"14"-15"-1088,0 13-384,0-13 704,0 0-416,0 0-160,14 15-320,-14-15-160,0 0-96,14 0 0,0-15 0,0 2-32,14-2-64,-13 1 32,-15 0 32,13-14-32,2 0-32,-15 0 32,0 0-32,-15 0 0,15 14 0,-13 0 768,-2 14 352,-13 0-128,14 14-33,-14 14-127,0-14-32,14 28-320,0-28-64,0 14-224,0 0-128,14-14 32,0 15 0,0-16-32,0 2-64,14-2 32,0-13 32,0 0-672,0-13-224,14-2 192,0 2 192,14-16 224,-27 15 64,13 0 96,-14 0 32,-14 14 288,14 0 224,-14 0 192,-14 14 64,14 0-256,0 0-64,-14 0-224,14 1-64,0-2-416,14 2 128,-14-2-2720,14-13 1569,0 15-4673,0-15 3360,14 0-1408</inkml:trace>
  <inkml:trace contextRef="#ctx0" brushRef="#br0" timeOffset="169678">15476 9474 3712,'0'14'1472,"0"-14"-768,0 0-672,0 0 352,0 0-128,0 0 96,0 0 288,0 0 224,0-14-448,0 14 128,0 0 32,0 0 96,-15 0 128,2 0-64,13 0-64,-15 14-96,2-14-32,-16 14-160,15-14 0,0 14-96,0 0 0,0 0-96,1 0-32,-2-14-192,15 14-32,0 0-64,0-14 96,15 14 64,-2 1 64,15-2-128,-14-13 32,0 15 0,0-2 0,1 2 0,-15-1 0,13 0 0,-26-14 64,13 14-32,0 0 64,-15 0 0,1-14 32,0 14-160,0-14 32,0 0 0,0 0 64,-14 0-96,0 0-64,14 0 64,-14 0 64,14 0-928,0-14-416,14 14-672,-14 0-224,28 0-928</inkml:trace>
  <inkml:trace contextRef="#ctx0" brushRef="#br0" timeOffset="170210">15756 9572 2944,'0'0'1120,"0"0"-576,14-14-288,-14 14 352,0-14 64,15 14 128,-15-14 64,0 14 672,0-14-224,0 0-672,-15 14 192,1-14 64,0 14-64,0 0-32,-14 0 0,0 0-32,14 14-289,-14 0-63,14 0-224,-14 0-128,14 0-32,0-14-32,14 14 0,-14 0 0,14 0 0,14 1 0,-14-2 0,14-13 0,0 28-96,14-28 64,-14 14 32,0 1 64,0-2-32,-14 2-32,0-15 32,0 13 32,0 2-96,0-15 0,-14 13 32,0-13 0,0 15-96,-14-15 64,14 0 96,0 0 32,0 0-32,0 0 32,-14 0-64,28 0-32,-28 0-1024,28-15-511,0 15-737,0-13-256,14 13-960</inkml:trace>
  <inkml:trace contextRef="#ctx0" brushRef="#br0" timeOffset="170911">15911 9670 4992,'0'0'1920,"0"15"-1024,14-15-640,-14 0 512,0 0-384,14 0-64,0-15-192,0 15-32,1-14-32,-15 14-128,13-14 32,-13 0 320,0 14 160,15-28 96,-15 0 32,0 14 0,-15 0 0,15 0 64,-13 0 64,-2 14-32,1 14-32,-14 0 32,0 0-33,0 14 1,0 0 0,14-14-288,0 14-64,0-14-160,14 14-32,0-13-32,0-2-64,0 2 32,14-2-32,0-13 0,14 0 64,-14 0-448,28-13-224,0-2 160,0 2 96,1-15 224,-15 13 64,-14 1-32,14 14 64,-14-14 96,-14 14 32,14 14-128,-14-14 32,0 14 0,0 1 64,0-2-32,0 2 64,0-2-64,0 2-32,0-2 32,0-13 32,0 15-32,14-30 64,-14 15-64,28 0-32,0-28-192,0 15-128,0-2 32,-14 2 1,14-2 191,0 1 32,-28 14-32,15 0 64,-2 0 96,-13 14 32,0 1-32,0-15-64,0 13 32,0 2-32,0-2-512,0 2-128,0-15-3072,0 13-1984,15 2 2272</inkml:trace>
  <inkml:trace contextRef="#ctx0" brushRef="#br0" timeOffset="171080">16501 9979 8704,'-29'56'3328,"29"-56"-1792,-28 28-1792,28-14 576,0 0-512,0 0-96,-14 0-3360,14 1-1568</inkml:trace>
  <inkml:trace contextRef="#ctx0" brushRef="#br0" timeOffset="167661">14213 9011 5632,'0'-14'2176,"0"14"-1152,0 0-576,0 0 640,0 0 160,0 14 96,0 14-96,-14 0-32,0 14-672,-14 14 223,0 15 129,0-1-288,-1 0-96,1 14-288,0-42-160,14 0-32,-14 0-32,14 0 0,0 1 64,0-15-1088,14-14-512,0 0-831,14-14-385,14-14-1120</inkml:trace>
  <inkml:trace contextRef="#ctx0" brushRef="#br0" timeOffset="168109">14635 8997 7552,'0'28'2880,"-14"-14"-1536,14 14-864,-14-14 832,14 0 0,-14 15 96,-1 12-417,-13 1-223,0 1-416,-14 13-160,0 0 0,0 0-160,14 0-32,-14-14 0,-1 0 64,1 0-32,14-14-32,0-14 96,14 0 64,-14 0-128,14-14-96,14-14-256,0 14-128,0-28 32,14 14 64,0 0 224,-14 0 64,14 0-32,0 14 0,-14 0 64,0 14 64,0 14 288,0-14 96,-14 14 0,14-14 0,0 14-160,14 0-96,-14-14-64,14 0-96,-14 0 96,28 1 64,-14-15-768,14 0-384,1 0-1055,-1-15-385,28-13-416,-14 0-96,14-14 64</inkml:trace>
  <inkml:trace contextRef="#ctx0" brushRef="#br0" timeOffset="172097">17104 9726 4480,'-14'0'1664,"14"0"-896,-14 15-128,14-15 608,0 0-416,0 13-128,0-13-288,0 0-32,14 0-224,-14 0-96,0-13 32,14 13-64,-14-15-32,14 2 32,0-15 32,-14 13 256,0 1 96,14-14 64,-14-14 128,-14 14-288,14 0-96,0 0-64,-14 0-32,0 14 288,-14 0 192,0 14-128,0 0 0,-15 14-225,2 14-95,-2 0 128,15 14 64,-14 0 0,28-14 96,0 0-288,0 14-192,0-14 32,14 0-32,0-13 32,14-1 0,0 0 64,14-14 96,0 0-64,14-14-64,14-15-448,1-12-128,-1-16 0,0 15 64,-14-28 65,14 0 31,-13 0-128,-1-14-96,14-1 256,0 1 128,-14 0 160,0 14 32,0-1 32,-13 15 0,-1 0 0,-14 28 0,0 0 192,0 0 128,-14 28 256,0 14 96,-14 0-64,0 14-33,0 14 33,-14 0 64,-15 29 0,15-15 64,-14 14-128,0 0-64,14 15-160,-14-2-64,14 16-192,14-57-32,-15 0 32,16 14 0,-2-28-160,15 14 32,-13-14-704,13 0-320,0 0-832,13-28-351,-13 15-161,15-15 0,-2 0 256,2-15 96,-1 15-480</inkml:trace>
  <inkml:trace contextRef="#ctx0" brushRef="#br0" timeOffset="174398">17455 9572 4480,'14'-14'1664,"-14"14"-896,0 14 448,0-14 832,0 14-96,-14 0-32,0 0-704,0 14-288,14-14-545,-14 0-159,0 14-96,14-13-160,-14-2 32,14 2 0,0-2 0,0-13-1503,0 15-641,0-15-544,14-15-128,0 15-32</inkml:trace>
  <inkml:trace contextRef="#ctx0" brushRef="#br0" timeOffset="175499">17679 9179 6528,'-14'14'2464,"0"-14"-1344,0 14-1184,14-14 448,0 0-256,0 14-96,0 0-1760,0 0-768,0 0 32,0 14 192</inkml:trace>
  <inkml:trace contextRef="#ctx0" brushRef="#br0" timeOffset="175500">17679 9628 6912,'0'0'2624,"0"0"-1408,14 0-1344,0-14 480,-14 14-192,14-14 0,0 14-96,0-14-64,0 0 32,-14 0 320,14 0 160,0-14 224,-14 14 96,0 0-64,-14 0-96,14 0 64,-14 14 63,-14 14 65,14 0 32,-14 14-224,0 0-64,0 0-160,14 0-32,-14 0-320,28 0-96,-14-14-32,0 14 64,14-13 0,14 13-32,0-15-1024,0-13-448,14 15-2431,0-15-993,28-15 960</inkml:trace>
  <inkml:trace contextRef="#ctx0" brushRef="#br0" timeOffset="175501">18283 9474 5504,'0'0'2112,"0"0"-1152,0 0-1120</inkml:trace>
  <inkml:trace contextRef="#ctx0" brushRef="#br0" timeOffset="175502">18268 9516 11456,'0'28'1952,"-13"0"-896,-2 0-256,15 0-224,-13 0-256,-2 1-96,15-16-129,-14 2-95,14-2 96,14 2 0,-14-15-32,15 0 32,13-15-224,-15 2 32,15-2 96,1-13 64,13 0 0,-14 0-64,0 0 32,0 0-32,0 14-96,-14 0 64,0 14-32,-14 14 96,0 0-32,0 14 0,0 0 288,0 0 128,-14-14-192,14 15-64,-14-1-96,14-15-64,0 2-64,0-2 32,14 2-960,0-15-447,0 0-1953,0 0-2048,14-15 1728</inkml:trace>
  <inkml:trace contextRef="#ctx0" brushRef="#br0" timeOffset="175503">18858 9656 5632,'0'0'2176,"0"0"-1152,14 0-768,-14 14 576,0-14-352,0 0-96,14 0-160,0-14 0,0 14-128,0 0-128,0-14 0,-14 0 32,14 0 0,-14 0 128,0-14 64,0 14 192,0-14 96,0 0-256,0 14-128,-14-14 416,0 14 192,0 14 96,0 0 0,-14 0-96,0 14-65,-14 14-191,14 14-128,-14-14-32,14 0-32,13 14-64,2-14 32,-2 1-128,15-1 0,15-15-96,-15-13-96,13 15 128,16-30 96,13 2-384,0-2-224,-14-13-32,14 14 32,-14-14 224,0 14 64,-14 0 128,0 0 96,-14 14-64,0 0 0,0 0 96,0 14 32,-14 0 320,14 0 96,-14 14-224,14-14-96,0 1-128,0-2-64,0 2 32,14-2 32,-14 2-32,14-15-32,0 13-1376,14-13-671,-13 0-737,-2 0-288,30-13-256</inkml:trace>
  <inkml:trace contextRef="#ctx0" brushRef="#br0" timeOffset="175504">19433 9572 6784,'0'0'2624,"15"0"-1408,-15 0-1216,0 0 576,13-14-448,-13 0-160,15 14 96,-15-14 64,13 0-32,-13 0 352,0 0 192,-13 0 160,13 14 64,-15-14 96,2 0 32,-16 14-97,1 0-95,0 0-64,0 0 0,0 14-128,0 14 0,0 0-256,14 0-64,-14 0-96,14 0 32,14 0-128,-14-14-64,14 14 0,0 0-32,0-13 0,14-2 64,0 2-384,14-2-192,0-13-1472,0 0-704,14-28-1247,0 15-1825,0-2 1824</inkml:trace>
  <inkml:trace contextRef="#ctx0" brushRef="#br0" timeOffset="175505">19841 9095 7424,'0'0'2816,"13"14"-1536,2-14-1440,-2 0 544,2-14-288,13 14 0,0-14-32,14 0 32,-14 0-64,0-14-32,0 0 32,14 0 224,-14 0 160,-14-15-64,14 15-32,-28-14-64,15 0 64,-15 0-160,-15 14-96,15-14 320,-28 28 128,0 0 288,0 14 159,-14 14-95,0 0 32,-14 28-160,14 14-64,-14 0-160,13 14 0,1 1-288,0-1-128,0 14-64,14-14 32,0 14-32,14-28-32,0 15 32,0-29-32,14-14 0,0 0 0,14-14-576,0 0-160,0-28 0,0 14 96,0 0 384,0-14 128,0 14-32,0 0 32,0 14 64,-14 0 224,0 0 224,14 0 0,-14 14 32,0-14-224,0 14-64,14-14-64,0 0 32,-14-14-64,28 14-32,-14-14-1472,15 0-608,-1 0-3039</inkml:trace>
  <inkml:trace contextRef="#ctx0" brushRef="#br0" timeOffset="178103">22774 9503 3840,'-15'0'1472,"15"0"-768,0 14-192,0-14 512,0 14-128,0-14 0,0 0-352,0 0-96,0 0-256,0 0-64,0 0 64,15 0 96,-15-14 64,13 14-32,-13-14 32,15 0 0,-15 0 96,0-14-32,0 14 64,0 0-128,0-15-32,0 1 0,-15 0 32,-13 0-32,15 14-32,-16 0-32,-13 0 64,14 14-97,-28 14 33,13 14-160,-13 15 0,14-2 96,0 16 32,0-15-96,14 14-32,28-14-96,0 0-32,14-14 32,14-13 64,0-1-32,14 0-32,15-28 32,-16 0-32,2-1 0,-1-13 0,-14 0 0,0-14 64,0 14-32,-14-14 64,1 0-128,-15 0 0,0-1-32,0 15 0,-15 0-96,1 14 32,0 0-448,-14 14-159,0 14-961,0 15-448,-14-1-544,0 28-1472,14-14 1024</inkml:trace>
  <inkml:trace contextRef="#ctx0" brushRef="#br0" timeOffset="178835">23236 9081 4736,'14'-14'1760,"-14"14"-960,28-14-672,-14 14 416,0-14-128,0 14 64,0-14-64,14 0 64,0-14-256,-13 14 0,13-14 96,0 0-128,0-14-32,-14 0 64,14 0 64,-14 14-64,0-14-64,-14-1 0,14 1 32,-14 0-96,-14 14 0,0 0 384,0 0 224,-14 28 416,-1 0-608,-12 14 32,-2 0-352,-13 28 32,14 0-128,-28 42 159,14 1-159,-1 27 96,1-14-96,0 0 96,14 0-128,0 15 32,14-15-32,-14 0-64,0 1 32,14-1-320,0-14 160,-1 0-511,1-28 351,0 14-512,14-27 480,0-15-416,0 0 416,0 0 96,0-28 128,0 0 160,0-14-32,14 0-32,-14-29-64,14 2 32,0-2 224,-14 15 416,28 14-352,-14-14 192,0 0-288,14 14 128,0 0-160,0 0 0,14 14-64,0-28-64,14 14 32,15-14-1376,-15 14 736,0-14-4128,14 0 2624</inkml:trace>
  <inkml:trace contextRef="#ctx0" brushRef="#br0" timeOffset="179337">23700 8842 7040,'0'0'2624,"0"0"-1408,14 0-1280,0-14 544,0 14-352,14-14 0,-14 14-64,14-28-64,0 14 32,-13-14 320,13 0-192,-14 14 480,0-14-352,-14 14 576,0-14-480,-14 14 640,0 0-576,-1 0 415,-13 14-511,-13 0 320,-2 0-384,-13 28 192,14 0-256,-14 28 128,14 0-192,-14 28 288,-1-13-256,-13 41 96,28-14-160,-14 1 0,14-1-64,-14 0 32,28-28-64,-15 28 64,2-13-64,13 13-384,-1-28 224,1 0-1664,14-14 992,-14 0-2047,28-13 1599,-28-15-1312,14 0 1472,0-14-2112,14 0 1824,-14-28-1472,0 0 1664</inkml:trace>
  <inkml:trace contextRef="#ctx0" brushRef="#br0" timeOffset="179530">22858 9699 6144,'0'0'2368,"0"0"-1280,0 0-416,0 0 1056,0 14-928,14-14 0,0 14-480,-14-14 0,28 0-192,0 15 0,-14-15-64,14 0-1728,0 0 896,14-15-3584,1 15 2464,-1-28-1504,0 28 1984</inkml:trace>
  <inkml:trace contextRef="#ctx0" brushRef="#br0" timeOffset="181282">23461 9473 6400,'0'28'2368,"0"-28"-1280,0 0-768,0 0 832,0 0-672,0 0 128,14-14-352,-14 14-32,14-14-128,1 0-64,-15 0 0,13 0 32,2 0-32,-15-14 416,13 0-256,-13 0 544,-13 14-416,13 0 512,-15 14-512,2 0 511,-2 14-511,1 14 160,0 0-320,-14 0 64,14 14-128,0 0 0,0 0-32,0-14 32,14 0-64,14 1 64,-14-16-64,14 2-96,0-2 32,14-26-256,0 13 160,14-15-448,-14 2 320,15-16-96,-1 1 224,-14 0 0,0 14 64,0-14 0,0 14 1,-14 14 63,0 0 191,-14 14 193,0 0-256,-14 0-64,14 0-64,0 14 64,0-14 32,0-14-128,14 14 32,0-14 64,0 0 32,0 0-32,0-14-64,14 0-256,-14 0-96,0 0 128,14 0 32,-13 0 129,-2 14 31,2-14 32,-15 28 63,14 0-31,-14 0-32,0 0 160,0 14 128,0-14-160,0 15 0,0-16-128,0 15-32,0-28-1375,0 15-641,14-15-2304</inkml:trace>
  <inkml:trace contextRef="#ctx0" brushRef="#br0" timeOffset="175915">20682 9642 3712,'0'-14'1408,"0"14"-768,15 0-320,-15 0 448,0 0-64,0 0 32,0 0-96,13 0-96,-13 0 256,0-14-448,15 0 128,-15 0 32,0 0 96,0 0 96,0-14-256,0 14-32,-15-14-32,15 14 0,-28-14-64,14 14-32,0 0 32,-14 14 32,0 0-32,0 14 31,-14 0 1,14 14 32,0 0-192,14 14-64,-14-14 64,28 0 96,-14 0-192,14 0-128,0 1 64,14-16 32,-14 2 0,28-2 32,-14 2-64,14-15 64,0 0-64,0 0 64,14-15-64,-14 2-32,-14-15 32,0-1 32,0 15-32,0-28 64,-14 14-64,0-14-32,0 14-64,-14 0 32,0 14-32,-14 0-64,0 14-608,0 14-320,0 14-799,0-14-353,0 14-576,14 0-1536,-14 0 1056</inkml:trace>
  <inkml:trace contextRef="#ctx0" brushRef="#br0" timeOffset="176563">21217 8590 3968,'0'-14'1472,"0"14"-768,0 0-416,0 0 448,0 14 192,0-14 224,-15 28 96,-13 14 32,14 0-704,-14 28 512,0 1 288,-14-1-384,0 14-161,14 14-415,-14-14-192,-1 15-128,15-29-96,0 14 32,14-42-32,0 0 0,14-14 64,-14 0 32,14 0 96,14-13-160,0-15-32,15-15 0,-1 1 0,0-14 0,0 0 0,14-14 0,0 28 0,0-14 0,-14 14 0,14 14 0,-28 0 0,15 14-96,-16 0 64,-13 14 32,0 0 0,-13 0 0,13 14 64,-29-13 320,15-16 128,0 15-32,0-13 32,-14 13-288,0-14-64,14-14 32,0 14 32,0-14-96,-14 0-96,0-14-96,-1 0 32,16 0-128,-2-15-32,15 1-960,0-14-448,15 14-799,-2 14-257,2-14-1408</inkml:trace>
  <inkml:trace contextRef="#ctx0" brushRef="#br0" timeOffset="177285">21454 9473 7680,'0'14'2880,"0"-14"-1536,0 0-1568,14-14 512,-14 14-256,14 0 64,0-14-128,0 0 0,14 0 32,-14-14 64,0 0 32,-14 0 160,14 0 160,-14 14 64,-14 0 96,14 0 160,-14 14 192,0 0-96,-14 14-33,0 14-159,-14 0-64,14 14-256,14 0-128,-14-14-32,14 14-32,14 0-160,0-14 32,0 0 64,14 0 32,0-13-32,14-15-64,0-15-64,0 15 32,14-13-320,-14-16-160,0 1 160,0 0 192,14 0 128,-14 14 96,-13 0-96,13 0 0,-14 0-32,-14 14 0,0 0 416,0 0 160,0 14-128,0 14 32,-14-14-192,14 14 32,0-14-224,-15 14-32,15-14 0,15 0 64,-15-14-32,14 0-32,0 0 32,14-14-32,0 0-96,0 0 64,0-14-192,0 14-96,0 0 96,0 0 128,-14 14 0,0-14 32,0 14 64,1 14 64,-15 0 32,0 0 96,0 14 192,0 0 64,-15 0-224,15 0-128,-14-13-64,14-2-32,0 16 0,14-29 64,-14 14-2208,15-14-1023,13 0-1857</inkml:trace>
  <inkml:trace contextRef="#ctx0" brushRef="#br0" timeOffset="181551">24906 9320 3456,'0'0'1312,"0"0"-704,0 0-288,14 0 448,-14-14-64,0 14 32,0 0 160,0-15 96,0 15-544,0-13 384,-14 13 128,-1 0 128,2-15 64,-15 15-128,0 15-64,-1-15-289,1 13 1,0 2-320,0-1-128,0 0-128,14 0-96,0 0-64,0 0 32,0 14 32,28-14 0,-14 0 0,14 0 0,0 14-96,0-14 64,14 14-384,-14-14-224,0 14 128,-14-14 129,0 0 159,0 0 128,0 1 64,-14-2 96,0-13-32,14 0-32,-28 15 32,14-15 32,0 0-32,-14 0 64,14 0-64,0-15-32,-14 15-64,28 0 32,-14 0-1024,14 0-480,0-13-1152,14 13-448,0-15 256</inkml:trace>
  <inkml:trace contextRef="#ctx0" brushRef="#br0" timeOffset="181552">25102 9291 6528,'-28'29'2464,"14"-1"-1344,-14 0-384,14 0 768,0-14-576,14 14-160,-14 0-416,0 0-160,0 0-96,14 0-160,-14-14-32,14 14-992,0-28-480,0 0-832,14 0-1600,-14 0 864</inkml:trace>
  <inkml:trace contextRef="#ctx0" brushRef="#br0" timeOffset="181754">25187 9375 4096,'14'-28'1568,"0"28"-832,0-14-96,-14 0 672,0 14 64,0 0 64,0 14-96,0 0-64,-14 14-672,14-14 128,-14 14 128,14 0-417,-14 0-63,14 0-256,0 0-96,0-14 0,14 0 32,0-14-32,0 0-32,0-14 32,14 0 32,-14 0-32,14 0 64,-14-14-128,14 14 0,-14 0-32,14 0 0,-28 14 64,14 0 0,-14 0 0,0 28 0,-14-14 256,14 14 160,0 0-192,0 0-128,0-14-64,14 0-32,0 0-640,14 1-224,-14-15-1247,14-15-545,0 15-960,0-14-736,1 0 2016</inkml:trace>
  <inkml:trace contextRef="#ctx0" brushRef="#br0" timeOffset="181553">25215 9025 5248,'0'-14'2016,"-15"14"-1088,15 0-672,0 0 512,0 14-448,0 0-192,0-14-2048,0 28-864,-13-14 672,13 0 384</inkml:trace>
  <inkml:trace contextRef="#ctx0" brushRef="#br0" timeOffset="182187">25735 9488 4992,'0'14'1824,"-15"0"-960,15 0-672,15 0 544,-15-14-256,0 0 64,13 0-320,-13 0-128,15-14-64,-1 14-32,-14-14 64,14 0 96,0 0 128,0-14 160,0 14 96,-14-14-160,0-14-64,14 14-32,-28-14 32,14 27 256,0-13 192,-14 14 64,0 14 64,-14 0 127,-1 14 97,16 14-352,-30 1-32,15 13-256,0 0 32,14 14-288,-14-14-128,28-14-64,0 14-32,0-14-96,14 0 64,0-28 32,0 15 0,14-30-704,0 15-256,0-28-288,0 0-64,1 0-31,13-14-65,-14-14-192,14 0-128,-14-14-32,14 13-32,1-41-576</inkml:trace>
  <inkml:trace contextRef="#ctx0" brushRef="#br0" timeOffset="182509">26407 8351 5632,'15'-28'2112,"-15"14"-1152,0 0-128,0 14 736,0 0-64,0 0 32,0 14-192,0 0-129,-15 14-671,2 14 224,-15 0 128,-1 0 0,1 43 32,-28-1-384,14 14-96,-14 0-192,0-14-96,13 14 64,1 1 0,14-15-32,0 0 32,14 1-128,-14-15 0,28-14-32,-14-14 32,14-14-64,0 0-32,0 0 32,14 0-32,-14-14-288,14 1-64,14-15-1024,0 0-352,0 0-1663,1 0-641,-16-15-416</inkml:trace>
  <inkml:trace contextRef="#ctx0" brushRef="#br0" timeOffset="189399">12305 11186 7296,'0'0'2720,"0"0"-1472,0 28-608,0-28 864,-15 14-448,15 0-128,-14 0-512,14 0-192,-14 0-160,14 14-64,-14-13 96,14 13-64,0-15-32,-14 2-1472,14-1-608,0 0-704,14-28-1568,-14 14 1184</inkml:trace>
  <inkml:trace contextRef="#ctx0" brushRef="#br0" timeOffset="189547">12432 10877 6144,'-14'14'2368,"-1"0"-1280,15-14-1280,0 14 384,0-14-640,-14 15-160,14-15-1888,0 14-832</inkml:trace>
  <inkml:trace contextRef="#ctx0" brushRef="#br0" timeOffset="189948">12473 11242 5504,'0'14'2112,"0"-14"-1152,0 0-704,14 0 576,-14 0-416,0 0-128,14 0-128,-14 0-32,14-14-64,0 14-64,0-14 96,0 0 128,-14-14 128,14 14 160,-14 0 64,15-14 64,-30 14 0,15 0 256,-14 14 224,14 0-97,-28 14-63,28-14-256,-28 28-32,28 0-96,-28 0-64,28 14-256,-14-14-96,0 14-96,14 0 32,0-14-128,14-13 0,-14-2-1088,28 2-544,-14-15-2239,28-15-961,29 2 1088</inkml:trace>
  <inkml:trace contextRef="#ctx0" brushRef="#br0" timeOffset="190470">13455 10737 3712,'0'0'1472,"15"-14"-768,-15 14 32,0 14 672,0-14 0,-15 14 128,15 0-160,-13 14 0,-2 0-736,1 0 192,0 0 64,0 14-417,-14 1-191,0 13-160,0-14-32,0 14 0,14-14 32,-14 0-352,14 0-96,0-14-1119,14 1-481,-14-16-576,14 2-128,0-15-352</inkml:trace>
  <inkml:trace contextRef="#ctx0" brushRef="#br0" timeOffset="191117">13357 11045 7424,'-28'0'2816,"28"0"-1536,0 15-640,0-15 768,0 0-288,0 0-32,14 14-480,-14-14-129,28 0-287,-14 0-128,14 0 32,-14 0 0,28 0 96,-13-14-672,-1 14-287,0-15-1377,0 15-640,0-14-1088</inkml:trace>
  <inkml:trace contextRef="#ctx0" brushRef="#br0" timeOffset="190885">13483 10582 6144,'0'-14'2368,"0"14"-1280,0 0-288,0 0 864,0 0-480,0 0-192,0 0-384,14 0-64,0 0-320,0 0 0,0 0 0,14 0-96,-14 0-96,14-14 64,14 14 0,-14-14-128,0 0 32,14 0 0,-14 14 0,1 0 0,-15 0 63,0 0-31,0 14 64,-14 14-64,0-14-32,-14 28 96,-14 0 0,14 14 224,-1-14 128,2-14-160,-15 15-96,13-1-96,1 14 0,-14-14-128,15 28 0,-2-28 32,-13 14 64,14-14-96,0 14 0,14-14-1536,0-13-671,-14-1-993,14-15-1760,0 2 1440</inkml:trace>
  <inkml:trace contextRef="#ctx0" brushRef="#br0" timeOffset="191502">13876 10975 5504,'0'0'2112,"0"0"-1152,-14 14-288,14-14 800,0 14 0,0 0 96,-14 0-384,14 0-160,-14 14-576,0-14-65,14 14-31,-14 0-128,0-13-64,14-2-64,0 2-96,0-1 32,0 0-32,14-14 64,0-14 32,14 14-320,-14-14-160,14-1 32,0-13 128,0 15 64,-14-2 97,14 2-33,-14-2 32,0 1 64,0 14 0,0 0 64,-14 14 32,0 14 223,0-13 193,0 13-192,0-15-32,0 2-160,0 13-32,0-14-32,0 0 32,0 0-928,14-14-287,0 14-1729,0-14-704,1 0-128</inkml:trace>
  <inkml:trace contextRef="#ctx0" brushRef="#br0" timeOffset="191933">14241 10975 9728,'-28'0'3584,"28"0"-1920,0 0-1376,0 0 800,0 0-481,0 0-31,14 0-320,0 0-96,-14 0-96,14 0 32,14 0 0,-14 0-32,14 0-64,-14 0 96,14 0 0,-14 0-128,14 0-32,-14 0 96,-14 14 32,14-14 0,-14 0-64,0 14 32,-14 0-32,14 0 0,-28 0 64,14 14 320,0-14 128,0 14-32,0 0-32,0-13-192,0 13 0,14-14-224,-14 14-96,14-14 96,0 0 32,0 0-96,14-14 32,-14 0 64,28 0 32,-14 0-544,14 0-224,-14 0-1600,14 0-671,-14 0-1857,0-14-800,1 14 2880</inkml:trace>
  <inkml:trace contextRef="#ctx0" brushRef="#br0" timeOffset="192502">14704 11214 4736,'0'0'1824,"0"0"-960,14 0-320,-14 0 704,14 0-160,-14 0 32,0 0-448,14-14-96,1 14-320,-15-14-96,13 14-32,-13-15-64,15 2-64,-15-2 224,13-13 160,-13 14-64,0 0 64,0-14-32,0 14 32,-13 0 288,13 0 127,-15 0 65,2 0 32,-2 14-128,-13 14-96,14-14-160,-14 14-64,0 14-256,14 0-64,-14-14-64,14 14-64,0 0 32,14 0-32,0-13 0,0-1 0,14 14 0,0-28 0,0 14-224,0-14-96,14-14-96,-14 0-64,14 0 160,-14 0 192,0-1 96,0-13 32,1 15 0,-2 13 0,-13-15 0,15 15 0,-15 15 192,0-15 192,0 13-128,0 2-64,0-2-192,0 2-64,0-1 32,13 0 0,2-14-480,-2 14-192,2-14-1984,-1 0-799,28-14-1025</inkml:trace>
  <inkml:trace contextRef="#ctx0" brushRef="#br0" timeOffset="195512">15266 10694 6016,'0'-14'2272,"14"14"-1216,-14 0-736,0 0 640,14 0-224,0 0 32,0-13-288,0 13-64,0-15-224,14 2-128,0-16-32,-14 1 32,14 0 32,-14 0-32,0 14-64,14-14 384,-28 0 128,15 14-64,-15-14 0,0 14-64,-15-14 0,1 14-1,0 14 65,-14-14-32,0 28 0,-14 0-96,0 14 32,0 28-64,-14 0 0,13 14-32,2-13 64,13-2-32,-1 16 0,1-15-256,0 0-64,14 0 0,0 0 0,0 0 160,28-28 64,-14 0-160,14 0 0,0-14-96,0-14 0,14 0 64,-14-14 64,15 0-32,-1 14-32,-15-14-64,2 28 32,-2-14 32,2 14 0,-15 0 0,14 14 0,0-14 0,0 1 0,-14-2 0,28 15 0,-14-28 64,0 0 32,14 15-1088,0-30-448,0 15-863,0-41-289,-14 26-256,28-13-64,-14 0 96</inkml:trace>
  <inkml:trace contextRef="#ctx0" brushRef="#br0" timeOffset="195685">15925 10301 6656,'0'-14'2528,"0"14"-1344,-14 14-256,14-14 896,0 14-96,-14 0 31,0 0-383,0 14-32,-14 14-768,0 15 96,0 13 0,-1 0-160,1-14 32,15-14-192,-15 14 32,-1 0-288,15 15-128,-14-15 0,28 0 64,-14-14 0,0 0 64,14 0-64,14-28-32,-14 14-672,28-14-288,-14 1-1344,14-15-544,-13 0-2431</inkml:trace>
  <inkml:trace contextRef="#ctx0" brushRef="#br0" timeOffset="195686">16458 11143 4736,'0'0'1760,"0"0"-960,0 0-224,0 0 576,0 0-224,0 0-64,0 0-352,0 0-160,14 0-192,-14 0-128,0-14 64,14 14-64,-14-14 64,0 0 128,14 0 192,-14 0-96,0-14 64,14 14-160,-28-14 32,14 0 128,-14-14 128,0 28 32,-14-1 32,14 2-160,-14 13-97,-14 0-31,28 13-32,-14 2-64,0 13-32,0-14 96,0 28 96,13-14-128,-13 14-64,15 0-64,-2 0-96,15-14 32,0 15 32,0-30-32,15 2-32,-2-2 32,30-13 32,-15-13-32,14-15 64,-14 0-64,14-1 64,28-41-288,-14 0-96,0-14 0,0 0 0,-14-15 32,14 1 64,1 0 128,-1 28 32,-28-1 32,14 15 0,-28 0 0,14 14 0,-14 28 0,-14 0 0,0 0 352,0 14 224,-14 14-96,0 14 0,-14 0 128,-14 28 64,14 14-64,-14 14-32,0 1-192,13-29 0,16 0-224,-15 14-32,0-13-64,-1 12-64,15-12 32,0-1-32,0-14-96,14 0 0,0-14-992,14-14-416,-14 14-1216,14-28-447,0 14-833,15-28-1088,-16 14 1952</inkml:trace>
  <inkml:trace contextRef="#ctx0" brushRef="#br0" timeOffset="195687">16767 11101 7168,'0'28'2720,"0"-28"-1472,0 0-1248,14 0 512,-14 0-288,14 0 32,0 0-224,0-14-96,0 0 32,0 0 0,14 0 96,-28 0 32,14 0 32,0 0 288,-14-14 96,-14 0-96,0 14 0,0-14 224,0 28 160,-14 0-224,14 0-97,0 0 97,0 28 0,0-14-384,0 14-96,0 0-64,14 0 32,-14 0 32,14 0 32,0 0-64,14-14 32,0 0-64,0 0-32,14 1-64,-14-2 32,14-13-192,-14 15 0,14-2 96,-14-13 64,0 0 64,-14 15 0,14-2 0,-14-13 0,0 0 64,14 15 32,-14-15-32,0 0-64,14 0 448,0 0 224,-14-15-128,14 15-64,0 0-256,1-28-96,-2 28-64,15-28 32,-13 0-64,13 14-32,-1-14-1120,1 0-512,0 14-1919,1-14-801,-1 14 480</inkml:trace>
  <inkml:trace contextRef="#ctx0" brushRef="#br0" timeOffset="195688">17988 10427 6144,'0'0'2368,"0"0"-1280,0 15-640,-15-2 704,15 15-96,0 0 32,-13 1 0,-2 27 64,1 0-640,-14 0-1,14 0 1,0-28-192,-14 43-96,0-30-64,0 16-32,0-15-160,14 0 32,-14 14-576,28-28-256,-14-14-1119,14 0-513,14-14-608,-14 0-1152,14 0 1440</inkml:trace>
  <inkml:trace contextRef="#ctx0" brushRef="#br0" timeOffset="196072">18452 10372 8576,'-15'28'3232,"2"-14"-1728,-16 28-1056,15-14 832,0 14-288,-14 0 63,0 14-543,-14 0-224,14-13-160,0-1-32,0-14 64,0 14 0,-14-14 0,14 14-96,0-14-64,-1 0 32,1-14-32,0 0-96,14 0 64,0 0-128,0-14 32,14 0-96,0 0 64,0 0 32,0-14 64,0 14 32,14 0 32,-14 0-96,0 0 64,14 0 32,-14 14 0,0 0 256,0 14 160,14-14-192,-14 15-64,14-16-32,0 15 0,0-13-160,14-2 32,-13 2-992,13-15-384,0 0-863,14-28-257,-14 13-256,14 2-1152,-14-15 992</inkml:trace>
  <inkml:trace contextRef="#ctx0" brushRef="#br0" timeOffset="196334">18774 10274 7808,'-15'0'2976,"15"14"-1600,-28 0-608,28 0 928,-13 14-288,-16 0-129,15 0-223,-14 28-32,0 0-576,14 15 32,-14-1-32,0 0-96,14-14-32,0-13-192,0 13-96,0-14 0,0 14-32,14-14 0,0 0 64,0-13-448,0-15-224,0 14-1088,14-28-512,0 14-1407,0-14-513,28-14 576</inkml:trace>
  <inkml:trace contextRef="#ctx0" brushRef="#br0" timeOffset="197104">18943 11059 5120,'0'14'2016,"0"-14"-1088,0 0-384,0 0 640,0 0-320,0 0-96,14 0-320,-14 0-32,0 0-256,14-14-96,0 14-32,-14-14-32,14 0 64,0 14-32,0-14 64,1-14 64,-15 0 64,0 0 32,0 0 0,0 14 0,-15-14 64,1 14 192,0 0 64,-14 14-96,0 14 32,0 0-225,-14 0-31,14 14-128,-14 0-32,14 0-32,0 14 32,-1 0 0,15-14 32,0 1-160,28-16-32,-14 2 32,14-2 0,0-13 96,14-13 96,0 13-64,1-15-64,-1 2 0,14-16-32,-28 15 0,14 0 64,0 0-96,-14 0 0,0 0 32,-14 14 0,14-14 256,-14 14 160,0 0 64,-14 28 32,14-28-256,0 28-96,0 0-96,0-14-64,0 14 96,0-13 0,14-2-128,0 2-32,0-15-2016,14 0-863,-13 0-1953</inkml:trace>
  <inkml:trace contextRef="#ctx0" brushRef="#br0" timeOffset="197652">19531 10835 6272,'0'0'2368,"15"14"-1280,-15-28-1056,0 14 448,0 0 32,0 0 64,0 0 64,0 0 64,0 0-384,-15 0 320,15 0 192,-14 0 32,0 0 64,-14 0-161,0 0-31,0 14-96,0 0-96,0 0-160,14-14-64,0 14-192,0 0-96,0 0 0,14-14-32,0 14-96,0 0 64,14 0 32,0-14 64,0 14-96,14 0 0,-14-14-192,0 15-96,0-2 192,-14 15 32,0-13 96,0 13 0,0-14 0,-14 0 0,14 0 64,-14 0 32,-14 0-32,14 0-64,-14-14 32,14 0 32,-14 0-32,14 0-32,-14 0 32,14 0-32,0 0-160,0-14 32,0 14-1568,14-14-671,14 0-801,0 0-288,14 0 256</inkml:trace>
  <inkml:trace contextRef="#ctx0" brushRef="#br0" timeOffset="198137">19897 10891 3712,'0'0'1408,"14"0"-768,-14-14-128,0 14 576,0 0-32,0 0 96,0-14 0,0 14 64,0-14-672,-14 14 256,0 0 160,0-14-32,0 14 96,-14 0-161,0 0-63,0 14-64,0 0-96,-1-14-192,15 14-32,-13 0-320,12 0-64,15-14-96,0 14-64,-13 0 96,26-14 0,-13 14 32,15 0 0,-2 0-288,1 0-64,0 0-96,0 14-32,-14-14 256,15 14 192,-15-14-32,0 1-32,0 13 128,-15-15 32,1 2 64,0-2 0,0-13 64,1 15 32,-2-15-32,-13 0-32,0 0-96,0 0-64,14 0 32,-14-15 32,14 15-1440,0-13-671,0-2-2817</inkml:trace>
  <inkml:trace contextRef="#ctx0" brushRef="#br0" timeOffset="199106">20023 10961 6400,'-14'0'2464,"14"14"-1344,-14-14-736,14 0 672,0 14-256,0-14-64,14 0-288,-14 0-32,14 0-256,14 0-96,-14-14-32,0 14-32,15-14 0,-1 0 0,0 0 64,0 0-32,-14 0-32,0 0 96,0-14 0,0 14 224,-14 0 192,-14 0 96,0 14 31,0 0 1,0 0 64,-14 28-192,13-14-32,2 0-32,-15 14 64,-1-14-288,1 28-64,0 1-96,14-2 32,-14 1 0,28-14 32,0 0-64,14-13-64,-14-2 32,28-26 32,0 13-96,14-28 0,14 0-192,-13 13 0,-15-13 160,14 14 96,0-27-64,0 12-32,0 15 32,-28 0 0,0 0 32,0 28 0,-14-14 0,0 14 0,0-14 0,0 28 0,0-28 0,-14 28 64,14-14-32,0 14-32,0-14-64,0 0 32,0 1 96,0-15 32,14 0-128,0-15 32,0 15-352,14-14-96,-14 0 64,14 0 160,-14 0 128,14 14 128,-14-14 0,1 14 64,-2 0-128,-13 0 0,15 0 32,-15 14 0,0 0 0,0 14 64,0-14-32,13 1-32,2 13-608,-15 0-256,28-15-2367,0 2-1025,0-15 448</inkml:trace>
  <inkml:trace contextRef="#ctx0" brushRef="#br0" timeOffset="199870">21510 10836 4864,'14'0'1824,"-14"-15"-960,14 15-320,-14 0 640,0 0-256,0-14-64,0 14-128,0 0 0,0-14-416,0 14 256,0-14 64,0 14 96,-14 0 96,0 0-256,-14 0-1,0 14-159,0 0 64,-15 0-128,15 1 32,0-2-288,0 2-64,0-2-32,28 2 0,-14-2 0,28 2 0,-14-1-96,14 14 64,14-28 32,-14 28 0,14-14 64,-14 0 32,14 0-128,-28 14-32,14-14 32,-14 0 0,0 0 32,-14 14 64,0-14-32,0 1-32,0-15 32,-14 13 32,0 2-32,0-15-32,0 0 32,-14 0-32,14-15 0,14 15 64,-14-13-96,14-16 0,14 15-1024,0 0-479,0 0-737,14-14-192,14 14-1280</inkml:trace>
  <inkml:trace contextRef="#ctx0" brushRef="#br0" timeOffset="200439">21776 11017 4608,'0'0'1760,"0"0"-960,0 0-672,14 15 416,-14-15-320,14 0-128,1-15 0,-2 15 64,2 0-64,-2-13 288,2-2 224,-2 15-32,-13-28-32,15 14 64,-15-14 0,-15 0-64,15 14 0,-13 0 192,-15 0 96,13 0-192,-27 14 32,14 14-192,0-14-33,0 28-63,0-14 0,0 0 64,14 14 64,0 0-384,0 0-32,0 0-160,14 0 0,-14 0 64,28-13 64,-14-1-32,28 0 64,-14-14-352,14 0-64,0-14-256,0 0-64,0-1 352,0 2 160,-14-2 96,0-13 96,1 0-96,-2-14-64,-13 14 65,-13 0 62,-2 14-62,1 0-1,0 14 32,-14 0 0,14 0-640,-14 0-288,14 28-928,0-14-448,14-14-320,-14 28-1056,14-14 1184</inkml:trace>
  <inkml:trace contextRef="#ctx0" brushRef="#br0" timeOffset="201124">22493 10035 6784,'0'0'2624,"0"0"-1408,-14 14-928,14 14 704,-14 0-128,-14 0 64,0 28 32,0-14 128,-14 14-608,0 29 31,-1-1 1,2 14-192,13-42-32,-1 1-160,1 13-32,14-14-96,-14 14-32,14-14 32,14-14 64,-14 14-736,14-28-351,14 0-321,0-13-128,0-15-64,14-15 64,0 2 256,1-15 128,27-43 320,0 1 224,14-14 256,-14-15 96,14 1 128,-14 14 96,0 0 288,0 0 96,-28 13 416,15 15 192,-29 14 256,14 14 128,-28 14-32,14 0 0,-14 28-96,-14 0-97,0 14-287,0 14-96,-15-14-32,-12 28 0,13 29-288,-29-15-128,15 14-192,14-14-64,0-14-32,0 1-64,14-15 32,-14 14 32,28 0-32,-14-14 64,14 14-352,14-28-64,-14 0-1056,14-13-352,28-2-831,-14-26-321,-14 13-640,14 0-896,0-15 1760</inkml:trace>
  <inkml:trace contextRef="#ctx0" brushRef="#br0" timeOffset="203410">22717 10695 8064,'-14'0'2976,"14"0"-1600,-14 14-768,14 0 928,0-14-544,0 0 63,14 0-639,-14 0 0,14 14-288,14-14-64,-14 14-32,0-14-32,14 0 0,0 0 64,0 0-32,15 0-864,-15 0-319,0 0-641,0 0-160,-14 14-160,14-14-32,-14 0 32,0 0 1184,0 0 1056,0 14 32,-14-14 1280,14 14-832,0-14 384,-14 14-320,14-14 0,0 0-384,-14 0-32,14 0-160,0 0 224,14-14-192,-14 0 736,0 0-480,0 0 736,0 0-640,-14-14 896,0 14-768,0-14 895,0 14-863,-14 0 736,0 14-768,-14 14 448,14-14-608,-28 28 256,14 0-416,0 0 64,0 0-224,14 0 64,0 0-96,0 0 0,14 0-32,0 0-64,0-14 32,14 14-1888,0-13 1024,0-2-5919,14 2 3743</inkml:trace>
  <inkml:trace contextRef="#ctx0" brushRef="#br0" timeOffset="202495">23138 10049 6144,'-15'0'2272,"15"0"-1216,15 28-608,-15-28 640,0 14-128,0 14 0,-15 0 0,1 1 128,0 12-608,-14 2 224,-14 13 63,14 14 33,-14 14 0,0 0-384,28-28-160,-14-14-160,14 14-96,-14 1 32,14-1 32,0 0-448,0-14-224,0 0-1375,14-14-641,0 0-672,0-13-1504,0-15 1504</inkml:trace>
  <inkml:trace contextRef="#ctx0" brushRef="#br0" timeOffset="203411">24022 10428 6400,'0'-14'2368,"0"14"-1280,14 14-704,-14-14 1024,0 0-800,14-14 256,-14 14-512,14 0-64,0 0-160,14-14-96,0 0 0,0 0 32,0 0-32,14-14 64,-14 14-64,0-14-32,0 0 32,-14 0 32,15-1-32,-29 1 128,0 0-96,0-14 256,0 28-192,-29 0 320,1 0-128,0 14-32,-14 28 64,0 0-1,0 14-159,0 0 96,-14 0 96,0 29-192,-1 13-96,1 0-64,0 1-32,14-1 0,0 0 0,0-28 128,14-14 64,14 0-224,0-14-128,0-14 288,28 1 128,0-15-96,0-15-32,0 1-128,14-14-32,0 0 32,0 0 64,0 0-256,0 0-96,0 0 0,0 28 0,0-14-32,-13 28 32,-2 0 96,-13 0 96,0 14 64,0-14 32,0 14 0,-13 0 64,-2-14-96,2 0 0,-2 0 32,1 0 64,0 1-32,0-2 64,0-13-64,0 15-32,14-15 32,-14 0-32,14 0-96,0-15 64,0 15 32,14 0 64,-14 0-96,0 0-128,14 15 64,0-15 64,14 13 32,-14 2 0,14-15 0,0 0 64,15 0-32,-15 0 64,14 0-1279,-14-15-513,14-13-1152,0 15-384,0-16 256</inkml:trace>
  <inkml:trace contextRef="#ctx0" brushRef="#br0" timeOffset="203657">24753 9923 7168,'0'-14'2720,"-15"14"-1472,15 14-672,0 0 800,-13 0-224,-2 0-32,15 28-128,-14 0-65,0 0-511,-14 14 320,0 1 192,-14-1-192,0 14-32,-1 14-288,2 1 0,-2-1-320,1-14-64,14 0-32,14-14 64,0-14-96,14 1 0,0-15-896,14-15-320,14 2-1152,-14-15-479,14 0-1025,0-15-1184,1 2 1952</inkml:trace>
  <inkml:trace contextRef="#ctx0" brushRef="#br0" timeOffset="204058">24627 10779 6656,'-15'14'2528,"30"-28"-1344,-15 28-960,13-14 576,-13 0-480,15 0-96,-2 0-160,2 0 32,-2-14-64,2-14-32,-1 14 96,0 0-128,0-14 0,0 13 96,-14-13 32,14 0-32,-14-14 32,-14 28 416,0 0 224,0 0 64,0 28 64,0 0-64,-14 14-1,0 0-191,0 14-32,13 0-192,-13 1 0,14-1-224,0-14-96,0 14-32,14-14-32,14-14 64,-14 0 32,14 1-320,0-15-96,14 14-768,15-28-319,-15-1-481,14 1-96,0 0 352,0-14 256,-14 0 640,14-14 320,-14 14 256,15 0 96,-30-1 672,2 16 320,-2-2 384,2 15 224,-30 0-192,15 15-96,-13-2-448,-2 16-161,2-1-159,-2 0 0,1 0-192,0 0-96,14-14-192,0 0-64,0 0 32,0 0 0,14 0-1312,-14-28-543,29 14-609,-16-14-224,2 0-544</inkml:trace>
  <inkml:trace contextRef="#ctx0" brushRef="#br0" timeOffset="204697">25257 10554 5504,'14'-14'2112,"-28"28"-1152,0 0-288,14 0 704,-14 0-256,0 0-32,14 28-64,-28-14 0,14 14-544,0-14-64,0 15-64,0-15-192,14-14-96,0 0-128,0 0 32,14-14 96,0 0 32,0 0-544,14-14-160,-14 0 64,14 0 96,0-14 256,-13 13 96,13-13 0,-15 15 64,2-2 32,-2 1 0,-13 14 256,15 14 160,-15 14 0,-15-13 64,15-2-64,0 15 0,-13-13-225,13 13-63,0-14-64,0 0-64,13 0-64,-13-14 32,15 14-2015,13-14-865,0-14-1056</inkml:trace>
  <inkml:trace contextRef="#ctx0" brushRef="#br0" timeOffset="204212">25202 10274 4608,'0'0'1760,"0"-14"-960,-15 28-800,15-14 416,0 0-928,0 0-256,0 14-1216,0 1-384</inkml:trace>
  <inkml:trace contextRef="#ctx0" brushRef="#br0" timeOffset="205229">25678 10778 7040,'-14'14'2624,"0"0"-1408,28-14-1280,-14 0 544,14 0-352,-14 0-64,14 0-32,0 0 32,0-14-32,1 0-32,-2 0 32,-13 0 32,15 0 32,-1-14 384,-14 0 160,0 0-320,0 0-192,0 14-64,0-14-64,-14 14 128,-1 14 160,2 14-32,-2 14 32,-13 0-96,14 14-32,-14-14 96,0 14 160,14 0-160,14-14-64,-14-13-96,28 13-96,-14-15 32,14-13 32,14 15-448,0-15-224,-14 0 160,14-15 160,0 2 128,1 13 96,-1-15 32,-14 15 32,0-13 128,0 13 64,-14 0 1344,0 0-513,14 0-95,-14 13-544,0-13-192,14 0-64,0 0 0,0-13-64,0 13-64,0-15 32,14 1-32,0 0-160,0 0 32,1-14-1983,-1 14-897,0 0-1504</inkml:trace>
  <inkml:trace contextRef="#ctx0" brushRef="#br0" timeOffset="206046">26619 10820 5120,'-14'0'2016,"14"0"-1088,0 0-672,0 0 576,0 0-288,0 0 32,0 0-224,14 0-32,-14-14-192,14 14-160,-14 0 0,14-14 96,0 0 32,0-14 224,0 15 192,-14-16 32,0 1-32,0-14-128,0 0-64,0 14 160,-14 0 64,0 14 160,-14 0 32,14 14-193,-28 14 1,14 0-128,-1 0 0,1 14-224,14 14-64,-14 0-64,14-14 32,0 15-128,0-16 0,14-13 32,0 0 0,14 0 0,0 0 64,0-28-32,14 14-32,1-14 32,-16-14-32,16 14-96,-15-14 0,14 14 64,-14-14 64,0 14 64,0 0 32,0 14-160,-14 0-32,-14 0 32,14 14 0,-14 14 288,14-14 160,0 15-192,0-2-128,0 1-64,0-14-32,14 0 64,0 1 32,0-15-128,14 0-32,0-15-1312,0 1-543,14 0-481,-14 0-160,0-14-1056,15-14-640,-15 14 2144</inkml:trace>
  <inkml:trace contextRef="#ctx0" brushRef="#br0" timeOffset="206347">27447 9670 6272,'0'0'2368,"-15"0"-1280,2 14-64,13-14 864,-15 14-224,2 14-32,-15 0-385,-1 14-31,-13 14-704,14 14 64,-14 15 64,0-15-288,0 14-96,0 0-96,-1 0 32,15 15-32,0-29 0,0 0-96,14-14-64,14 0-64,-14-14 32,28-14-672,-14 0-320,14-13-1248,0-15-543,14-15-641,0 2-1536,1-2 1440</inkml:trace>
  <inkml:trace contextRef="#ctx0" brushRef="#br0" timeOffset="206847">27404 10499 4608,'0'0'1760,"0"0"-960,0-15-512,0 15 448,15 0-352,-15 0-64,13-13 160,-13 13 128,0-15-288,15 1 448,-30 0 192,15 14 224,-13 0 128,13-14-64,-28 14-65,0 0-223,-1 0-64,1 14-192,0 0-128,0 0-256,0 1-128,14-2-192,0 15 0,14-13 0,0-1 0,0 14-96,14-14 64,0 0-32,0 14-64,15-14-256,-16 14-96,1 0 192,0 0 64,-14 0 160,0-14 32,0 14 32,0-14 0,-14 1 0,0-1 0,1 0 0,-16-14 64,15 0-32,0 0 64,0 0 0,-14 0 32,14-14-1056,0 14-480,14-14-2271,0-1-2305,0 1 1792</inkml:trace>
  <inkml:trace contextRef="#ctx0" brushRef="#br0" timeOffset="207164">27776 10639 5632,'-31'0'2176,"31"0"-1152,0 0-224,0 0 800,-32 0-512,32 0-224</inkml:trace>
  <inkml:trace contextRef="#ctx0" brushRef="#br0" timeOffset="212564">29719 10386 2816,'0'0'1120,"0"0"-576,15-14-224,-15 14 448,0 0-64,0 0 32,13 0 96,-13 0 32,0 0-32,15 0-32,-15 0-448,0-14 128,-15 14 160,15 0 64,-13 0 128,13 0-96,-28 0-64,13 0-160,1 0 0,-14 14-96,14-14 63,0 14-255,0-14-128,0 14-160,14-14 32,-14 14 32,14-14 0,0 14 0,0 0 64,0 0-96,14 0 0,-14 0-32,0 0 0,0 14 128,0-13 32,0-2-32,-14 2-64,14-2-64,-14 2 32,14-2 32,-28-13 64,14 15 32,0-15-128,0 0 32,0 0-64,0 0 0,0-15 128,0 15 96,14-13-352,-14 13-96,14-15-991,0 15-385,0-13-768,14 13-224,-14-15-416</inkml:trace>
  <inkml:trace contextRef="#ctx0" brushRef="#br0" timeOffset="213463">29818 10456 5120,'0'0'2016,"14"0"-1088,-14 14-608,0-14 544,0 0-224,14 0 32,0 0-384,-14 0-96,14-14-128,0 14-64,1-14 96,-2 0-64,2 14-32,-2-14 96,2 0 0,-15 14 224,0-14 192,0 0 96,0 14 32,-15-14 64,2 28 32,-2-14-128,2 0-32,-16 14 31,1 0 1,0 14-192,0 0 0,0 0-192,14 14 32,0-14-224,0 0-32,14 0 0,14 1 0,0-15-224,14-14-96,-14 0-672,14 0-223,0-14 31,14 0 96,-14-14 320,0 0 160,0 0 256,1-1 224,-15 15 32,0-14 32,14 14 128,-28 0 32,13 0 448,-13 14 256,15-14 96,-15 14 32,-15 14-160,15 0-96,-13 0-353,-2 14-191,15-14-96,-13 14 32,13-13 32,-14 13 32,14-15-288,0 2-128,0-15-1183,0 0-545,14 0-1024,-14-15-1536,13 15 1312</inkml:trace>
  <inkml:trace contextRef="#ctx0" brushRef="#br0" timeOffset="213464">30239 10049 5120,'0'0'2016,"-14"0"-1088,14 0-800,0 0 480,0 14-352,0 0-768,0 0-384,0 14-1472,0 0-544</inkml:trace>
  <inkml:trace contextRef="#ctx0" brushRef="#br0" timeOffset="213465">30197 10400 6272,'14'-14'2368,"-14"14"-1280,0 0-640,0 0 640,0 0-128,0 14 64,-14-14-288,14 28-64,0-14-384,-14 14 32,14-14 96,-14 14-160,14-14-64,0 1-96,14-2-96,-14-13 96,14 0 0,0 0-128,14-13 32,0-2 0,0 1 0,0 0-96,-14-14 64,14 14-32,0 14 0,-14-14 64,0 0 64,-14 14 607,0 0 257,0 14-256,0 14-64,-14-14-288,14 14-128,-14 1-192,14-1 0,0-15 0,0 15 64,0-13-320,0-15-64,14 14-1888,-14-14-767,14 0-1665</inkml:trace>
  <inkml:trace contextRef="#ctx0" brushRef="#br0" timeOffset="213466">30520 10653 8448,'-15'14'3168,"30"-14"-1728,-15 14-2112,13-14 352,-13 0-3104,15-14-1312</inkml:trace>
  <inkml:trace contextRef="#ctx0" brushRef="#br0" timeOffset="208181">27727 10653 13952,'0'0'448,"14"0"-96,14 0-192,0 0-64,0 0-32,14 0-64,-14-14-64,14 14 32,0 0 32,-14 0 0,1 0 64,-15 0 32,0 14-32,-14-14 32,14 28 224,-14-28 160,-14 28-160,14 0-33,-14-14-31,0 14 0,14 0-128,-14 1-96,-1-1-96,1 0 32,0 0 32,0 14 64,-14-14-32,14 14 64,-14 0-128,14 0 0,-14 0 32,14-14 0,0 15 64,0-15 32,14-15-128,-14 16 32,14-15 0,-14-14 64,14 0-32,0-14-32,14 0 32,-14-1-32,28-13 0,-14-13 64,14-16-96,14 1-64,-14 0-160,28-42 0,-13 13 64,13-13 32,0 0 96,0 14 32,0 0-64,-14-15 64,14 15 32,1 0 64,-1-14-96,0 27-64,-14-13 128,14 14 96,-14-14-96,0 14-32,-14 0 0,0 14 64,-13 13-96,-2 15 0,2 0-32,-2 0 0,-13 14 64,0 0 0,0 0 64,0 14 32,0-14 32,0 14 0,-13 0 128,13 14 160,-15-14-160,15 14 0,0-14-64,0 14 32,0 0-192,0 0-32,28-14 0,-13 14 64,13 0-96,0-14 0,14 14 32,0-14 64,14 0-32,0 0 64,1-14-128,-1 14-64,-14 0-448,0 0-128,0 0 128,0-14 160,-14 14 161,0 0 127,0 0 64,0 0 96,-14 0-96,0 0 0,15 0-32,-29 0 0,13 14 64,2-14 0,-15 14 0,0-14 64,0 14-32,0 0-32,0 0-64,0 0 32,-15 14 96,2 0 32,-2 1 32,1 13 0,0 0 63,-14 0 33,14 14-96,-14 0-96,14 1-96,-14-16 32,14 16 32,0-15 64,0-14-32,0 14-32,0-14-1535,14-14-641,0 0-1664,0 0-1120,-14-14 2272</inkml:trace>
  <inkml:trace contextRef="#ctx0" brushRef="#br0" timeOffset="208805">28625 10288 4352,'0'-14'1664,"14"0"-896,-14 14 288,0 0 800,0 0-256,0 14-160,0-14-256,0 14-32,-14 0-640,0 14 128,0-14 31,0 14-95,0 0 0,0 0-256,0 0-64,14-14-128,0 0-96,14-14 0,0 0 32,14 0-32,0-14-32,0 14-320,0-14-128,0-14 224,0 28 96,0-14 32,0 0 64,-13 14-32,-2-14 0,2 14 64,-2 0 0,-13 0 0,0 14 0,15-14 64,-15 14 32,0 0 160,0 14 160,-15 0-160,15-14-64,0 14-192,0-13 0,-13 13 0,13-15 0,0-13-1568,13 15-4255</inkml:trace>
  <inkml:trace contextRef="#ctx0" brushRef="#br0" timeOffset="-195985.73">14620 11888 4864,'0'-14'1824,"0"14"-960,-14 14 32,14 0 800,0 0-160,-14 0 32,14 14-448,-14 0-128,14-14-576,0 0-256,0 14-96,0-28-64,14 0 64,14 0 32,-14 0 32,0-14-64,14 0-64,-14 14 32,0-14-32,14 0 0,-28 14 0,14 0-96,1 14 64,-15 0 32,0 14 64,13-13-32,-13 13 63,15-15-1822,-15 15-833,28-13-1440</inkml:trace>
  <inkml:trace contextRef="#ctx0" brushRef="#br0" timeOffset="-196371.73">13708 12870 4480,'-14'-15'1664,"14"2"-896,14-2-192,-14 15 640,0 0-192,14-13-32,0-2-64,14-13-32,0 0-480,14 0 32,0-14 64,0 0-192,1-14-32,13 14-160,-14 14-32,0-15-32,0 15 32,-14 0-128,0 0 0,-14 28 96,0-14 32,0 28 160,-28 14 96,14 0 160,-14 15 127,-14 13-191,0-14-96,-14 14-128,14 14-64,-14 0-32,0 1 64,0-1-96,14 0 0,0 0-96,13-28-32,1 0 96,14-13 96,0-1-128,14 0-96,1 0 96,26-28 32,2 0-448,13-14-192,0-14-352,-14 0-95,14-15 63,0-13 128,0-14 288,0 14 192,1-14-128,-1 0-32,0-15 128,0 1 96,-14 0 64,0 13 160,0 2-32,-14 26-32,-13 1 576,-2 14 320,2 14 320,-15 0 128,0 14-32,-15 14-1,2 14-223,-16 14-128,1 15 32,0-1 0,-14 14-32,0 0-32,-14 14-320,14 0-64,14 15-160,-1-43 0,16 0-224,13-14-32,-15 14 0,30-14 64,-2-13-32,16-15 64,-1 0-640,14-14-256,-14 0-1344,14-28-640,0 13-991,0-13-449,14-28 576</inkml:trace>
  <inkml:trace contextRef="#ctx0" brushRef="#br0" timeOffset="-195184.73">15293 12139 5120,'0'-14'2016,"0"28"-1088,14-14-608,-14 0 640,0 14 128,0 14 192,-14 0 224,0 28 128,-14 1-896,0 27 159,-14 0 1,0 0-224,-14 15-32,13-15-320,15-14-128,0 14-192,0-28 0,0 0 64,14-13 96,14-15-128,0-28-32,14-14 64,0 0-32,28-29 64,-14 2-128,28-2 0,1-13 32,-1 28 0,0-14-96,0 14 64,-14 14-32,1 0 0,-15 14 0,-14 14 0,0-14 128,-14 14 96,0 28-64,0-14-64,-14 14-96,14 0 32,-29-14 96,16 0 32,-2 0 320,-13-13 96,0 27-224,0-28-160,-14 14-96,14-14 32,-14 0-32,14-14-32,0-14 32,0 0-32,13-14-448,15 14-96,0-28-1056,15 14-416,-2 0-767,16-15-353,13 29-576</inkml:trace>
  <inkml:trace contextRef="#ctx0" brushRef="#br0" timeOffset="-194468.73">15588 12910 7424,'0'14'2816,"14"0"-1536,0-14-1152,-14 0 608,28 0-352,-14 0-64,0 0-160,14-14-64,-14 0-32,0 0-64,14 0 96,-14 0-64,1 0 64,-2-14-64,2 14-32,-15 0 288,0-14 192,0 14-160,-15 0-32,2 14 192,-2 0 128,-13 0 127,0 14 33,-14 14-160,14 0 32,14 0-288,-14 14-64,14 0-224,0 0-64,14 0 64,0 0 32,14 0-32,0-27 32,14-2-704,0 2-288,0-30-480,0 15-127,-14-13 191,14-2 64,14-27 576,-14 0 320,15 14 224,-15-14 160,-14 14 0,14 0-32,-14 14 640,0 14 352,0 0-64,-14 14 0,0-14-160,0 28-97,0 0 65,-14 0 64,14 0-64,-14-14-64,14 14-160,0 0-64,-14-13-128,14-2 32,-14 2-192,14-15-32,14 0-128,-14 0-32,0-15 32,14 2 0,-14-2 64,14-13 96,0 0-128,0 0-96,0 0 32,14 0 64,-14 0-64,0 0-64,0 14 64,14 0 64,-14 0-160,0 0 32,14 0-1600,0 0-608,0 14-1599,-13-14-673,13 14 896</inkml:trace>
  <inkml:trace contextRef="#ctx0" brushRef="#br0" timeOffset="-193736.73">16725 12771 4224,'0'-14'1664,"0"14"-896,0 14-416,0-28 576,0 14-64,0 0 64,0-14-160,0 14-32,-15 0-384,15-14 224,-13 14 64,-2 0 32,-13 0 64,15 0-128,-16 14-64,1-14-160,0 0-64,0 14-128,0 0-32,14 0-97,0 0 33,0 0-128,14 0 0,14 0 32,0 0 64,0 15-96,0-16 0,14 2-32,0 12 1,-14-13 63,0 0 63,0 14-31,0-13-32,-14-2 96,0 15 0,-14-13-128,0-1 32,0 0 0,0 0 64,0-14-32,-14 14-32,14-14 32,-14 0-32,0-14 0,14 0 64,-14 14-96,14 0 0,0-14-671,0 14-321,14-14-1056,0-1-416,14 2-1024</inkml:trace>
  <inkml:trace contextRef="#ctx0" brushRef="#br0" timeOffset="-193467.73">16992 12714 7040,'-15'28'2624,"2"-14"-1408,-15 14-704,28-14 768,-15 14-672,1 14-160,0 1-288,0-15-64,0 0-32,14 14-64,-14-14 96,14-14-1056,14-14-2080,0 0-1344,-14-14 1024</inkml:trace>
  <inkml:trace contextRef="#ctx0" brushRef="#br0" timeOffset="-193151.73">17103 12462 9088,'-28'0'3424,"14"14"-1856,0 0-1824,14-14 576,0 14-288,14 1 64,-14-2-1344,14 2-576,0-2-1760,0 2-704</inkml:trace>
  <inkml:trace contextRef="#ctx0" brushRef="#br0" timeOffset="-192951.73">17341 12813 6784,'0'0'2624,"0"0"-1408,15 0-1344,-15-14 416,13 14-160,-13-15 0,15 15 0,-1-13 0,-14-2-64,14-13 384,-14 15 224,-14-2 96,14-13 32,-14 14-32,-1 14 0,-13 0 0,15 0 63,-15 14-159,-15 0-96,15 15-192,0-1 0,0 13-160,0 16-64,14-15-64,14 0 0,0 0-64,14-14-32,14 0-64,-14-28 32,0 15-1248,14-30-480,0 15-831,15-13-321,13-30-864</inkml:trace>
  <inkml:trace contextRef="#ctx0" brushRef="#br0" timeOffset="-191933.73">18703 11831 4992,'15'-28'1920,"-15"28"-1024,-15 0 64,15 0 896,-14 14 0,0 14 64,-14 0-416,14 0-161,-14 14-735,0 1 64,0 13 64,0 28-192,-14 0 32,0 0-288,14 0-32,14-28-192,-14 29-128,0-29 96,0 28 32,0-28-448,13 0-128,-13-14-384,15 0-96,-2-13 256,1-16 128,0 2 352,0-30 128,14 2 128,-14-2 0,14 1 352,-14-14 224,14-14 128,0 14 128,-14 0 32,14 0 32,14 14-352,-14 0-160,14 0-160,0 0 0,0 0-128,14 14 0,0-14-32,15 0 32,-1 0-128,0 0 0,0-14-1664,0 28-768,0 0-3199</inkml:trace>
  <inkml:trace contextRef="#ctx0" brushRef="#br0" timeOffset="-192319.73">17931 12322 6400,'-13'14'2464,"26"-14"-1344,-13 14-960,0-14 608,15 0-288,-1 0 0,0-14-224,14 0 0,0-14-160,14 14-64,-14-14 0,14 0-32,0 14 64,-14-14 160,1 0 128,-1-1-128,-14-12-64,-14 13 0,0-15 32,0 1 96,-14 28 160,0-14 160,-14 28 96,-15 14-1,1 14 33,0 14 0,-14 1 96,0 13-160,14 14-96,-14 14-256,13 0-64,-13 14-128,28-42-32,0-13-32,14 13-64,-14 0 32,14 0-32,14-14 0,-14 0 0,14-14-224,14 0-96,-14-14-736,14-14-288,0 0 704,0 0 320,0-14 256,14 14 64,-28-14-96,14 14 64,0 0 32,-14 14 0,14-14 64,-14 28 32,0-14-32,14 14 32,-14 0-128,14-14 0,-14 1 32,14-2 0,1 2 0,13-15 0,-15 0-1215,15-28-449,1 13-288,13-13-128,0 0 384,0-28 256,42-28-128,-13-14-800,-15 0 512</inkml:trace>
  <inkml:trace contextRef="#ctx0" brushRef="#br0" timeOffset="-186590.73">19658 13025 5632,'0'-14'2176,"0"14"-1152,14-28-928,-14 28 480,0-14-224,14 14 32,-14-15-32,0-13 32,0 15-192,0-2 288,0 2 224,0-16 192,-14 29 192,0-14 32,-14 0 95,13 14-319,-13 14-128,-28 14-384,28-13-96,0 13-160,0 0-96,0 0 0,14 14-32,0 0 0,0 0 0,14-14 64,0 0 32,14 1-128,0-16 32,14 2 0,0-15 0,0 0 64,0-15 32,1 2-32,-1-16-64,-15 15-64,2-28 32,-2 28 96,-13-28 32,15 0-32,-30 14-64,15 0 32,-13 13-32,-15-13-992,13 15-384,-13 13-2399,14 0-2401,-14 13 1888</inkml:trace>
  <inkml:trace contextRef="#ctx0" brushRef="#br0" timeOffset="-191159.73">19686 11958 7040,'-13'0'2720,"-2"13"-1472,15 2-960,0-2 704,-13 2-256,-2 13 32,-13 14 0,14 0 64,0 0-448,-14 14-64,14 0 0,0-14-129,14 14-31,0-28-160,14 0 0,14-13 64,0-15 32,14 0-32,14-28-64,1-15 96,27 15 0,-14-14-32,0 0 32,-14 0-128,14 0 0,-14-14 96,0 0 32,-14 0-32,-14 0 32,1-1-128,-16 15 0,2-14 96,-15 14 32,-15 14 320,2 0 96,-16 14 32,-13 0 0,0 0-288,-14 14-96,0 0-96,0 0 32,0 14-128,0 0 0,0 0 32,13 0 64,2 0-192,13 14 32,-1-14-1792,1 14-831,28 0-1281,0 0-1536,0 0 2048</inkml:trace>
  <inkml:trace contextRef="#ctx0" brushRef="#br0" timeOffset="-185944.73">13006 14343 7040,'-14'14'2720,"14"14"-1472,0 0-832,-14 0 704,14 0-160,-14-14 64,0 29-384,0-15-64,0 14-320,-14 0-96,0 14-32,14-14-64,0 0-64,-14 0 32,28-14-32,-14 0-1152,14 0-416,-14-13-1024,28-15-480,-14 0 96</inkml:trace>
  <inkml:trace contextRef="#ctx0" brushRef="#br0" timeOffset="-185943.73">13006 14245 6144,'0'0'2368,"0"0"-1280,14-14-640,-14 14 640,14 0-352,0 0-96,-14 0-224,14 0-32,1 0-224,26 0 32,-12-14 128,13 0-192,0 0-64,0 0-32,14 0-32,-28 14 0,14 0 64,-14-14-32,0 14 64,-13 14-64,-2-14-32,-13 14 32,0 0-32,0 14 0,0 0 0,-13-14 256,-2 28 224,2 0-224,-2 0-64,1 0-128,-14 14 32,14-13-64,0 13-32,0-14 32,0 0 32,0-14-800,14 14-384,-14-14-1536,14 0-640,-14 0 160</inkml:trace>
  <inkml:trace contextRef="#ctx0" brushRef="#br0" timeOffset="-185942.73">12992 14582 8192,'0'0'3072,"0"0"-1664,0 0-1024,14 0 832,-14 14-288,14-14-64,14-14-289,-14 14-31,29 0-320,-1-15-192,0 2-128,14 13 128,-14-15 32,0 2-1695,14 13-737,1-15-1984</inkml:trace>
  <inkml:trace contextRef="#ctx0" brushRef="#br0" timeOffset="-185941.73">13961 14217 7040,'-14'0'2624,"14"0"-1408,-14 42-448,14-42 864,0 28-416,-14 0-64,0 0-480,0 14-97,-14 0-319,13-14-96,2 15-32,-2-2-64,2 2-64,-2-1-1471,15-14-609,-14 0-1280,14-14-1504,-14 0 1536</inkml:trace>
  <inkml:trace contextRef="#ctx0" brushRef="#br0" timeOffset="-185940.73">13708 14175 9984,'0'-28'3680,"0"14"-1984,0 0-1408,14 14 863,14-14-511,0-15-96,29 16-320,-16-15-160,30 13-32,-15 1-128,-14 14 0,0 0 64,0 0 64,-14 0 64,14 0 32,-14 0-64,-14 29 32,0-16 0,0 2 32,-14 13 352,-14 0 224,14 0-64,-14 0-64,-14 0-192,14 0-64,-14 0-288,14 14 0,-14-14-32,14 0 0,0-14 0,14 15 0,-14-2 0,28-13 0,-14 14 0,28-14 64,-14 1-96,0 13-64,0-15-224,0 15-128,0 1 96,-14 13 128,14-14 64,-28 14 96,14-14 96,-28 0 64,14-14 32,-14 14 0,0-14 192,-14 0 192,0 0-256,0-14-64,0 0-128,-15 0 32,16 0-64,-2-28-32,15 0-768,0 0-288,14-14-1216,14 0-543,14-28-2145</inkml:trace>
  <inkml:trace contextRef="#ctx0" brushRef="#br0" timeOffset="-185939.73">14887 14063 4992,'0'0'1920,"0"0"-1024,-14 28-64,14-14 736,0 14-288,-14 0-32,0 0-288,14 0-128,-14 14-448,0 0 96,0 0 96,0 0-320,0 28-128,0-27-96,0 13 31,-1-14-31,15 0-32,-13 0-607,13-14-257,-15-14-416,15 0-160,0 0 288,0-28 192,0 0 224,0-14 64,0 14-64,0-28 64,15-29 320,-2 15 96,-13 14 192,15-14 32,-1 14 736,-14-14 320,14 14 320,0 0 128,0-14-160,0 14-64,0 14-288,0 14-128,-14-1-256,28 2-33,0-15-383,14 13-96,0 1-64,0 0 64,0 0 32,0 0 32,-14 14-224,15-14-64,-30 14-2335,16 0-961,-15 0-544</inkml:trace>
  <inkml:trace contextRef="#ctx0" brushRef="#br0" timeOffset="-185938.73">14831 14343 7552,'-14'14'2880,"14"-14"-1536,28 0-864,-14 0 832,0 0-576,-14 0-64,28 0-352,0-14-64,14 0-128,-14 14-96,14-14 0,-14 14-1088,-14 0-480,14 0-1280,-28 14-1728,15-14 1216</inkml:trace>
  <inkml:trace contextRef="#ctx0" brushRef="#br0" timeOffset="-185937.73">14732 14652 6784,'-13'14'2528,"13"-14"-1344,28 0-608,-28 14 800,28-14-640,-14 0-160,14-14-352,0 0-96,28 14-64,-14-14-128,14 0-32,0 0-2336,-14 14-1088,15-14 384</inkml:trace>
  <inkml:trace contextRef="#ctx0" brushRef="#br0" timeOffset="-185936.73">15715 14133 10624,'-28'28'4032,"28"-28"-2177,-28 42-1887,28-28 736,-14 14-352,14-14-32,-28 28-128,28-14-32,-29 14-96,29 0-64,-28 0 32,28 1-480,-13-2-160,-2-13-1247,15-13-545,-13 13-1504,26-28-928,-13 14 2272</inkml:trace>
  <inkml:trace contextRef="#ctx0" brushRef="#br0" timeOffset="-185935.73">15519 14006 8192,'-15'-14'3072,"15"14"-1664,0-14-576,0 14 992,15 0-481,-15 0-95,13-14-608,30 0-224,-1 0-256,0 0-192,0 0 0,14 0 32,0 0 64,-14 14-96,0 0 0,1 0 32,-15 14 64,-14 0-32,14 0 64,-14 0-64,0 14-32,0-14 96,-14 28 0,0-14-128,-14 15 32,14-15 0,-28 14 0,14 0 0,-14 0 64,0-14 32,0 0 96,13 0-96,-13-14-64,0 0-96,0 0-32,14 0 64,0-14 0,0 0-128,0-14-32,14 14 96,0 0 96,0 0-32,0 0 0,0 0-32,0 14 0,0 1 64,14-2 0,0 1 256,0 0 224,0 14-224,0 1-64,14-16-64,-14 15 0,1-13-64,13 13 32,-15 0-416,2-14-96,-2 0-2784,-13 14-1119,15-14-289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6:52.790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11942 5365 1792,'-14'0'768,"0"0"-384,0 0-256,14 0 320,0 0-128,-14 0 64,0 0-32,14 0 96,-14 0 192,0-14 128,0 14 32,0 0 64,0-14 0,-14 0 32,14 14-480,-14 0-32,0-15 32,0 2-96,0 13 64,-14-15-32,14 15 32,-1-13 64,-12 13 64,12-15-160,1 2 32,-14-2-32,14 15 96,-14-14 64,0 0-32,0 0-96,0 14-65,-15-14-63,16 0 0,-2 0-64,-13 14 32,14-14-64,0 0 64,0 14-64,0-14 0,-14 0-32,14 0 64,0 0-32,-1 0 64,-13 0-64,0 14 0,14-14-32,-14 14 0,0 0-64,0 0 32,0-14-64,-1 14 64,1 0 0,-14 0 32,0 14 0,-14-14 64,28 14-32,-1 0 64,1 0-192,0 0-96,14 0 32,0 0 64,-14 14 0,28-14 64,-14 0-128,-1 0-64,15 0 64,-14 0 0,0 14 32,0 0 0,14-13 0,-14-2 64,14 15-32,-14-13-32,0 13 32,0-14-32,14 14 0,-15-14 0,1 0 0,14 14 64,0-14-96,-14 0-64,28 0 128,-28 0 32,14 0-96,-14 0 32,14 0 0,0 0 0,-15 0 0,15 14 0,0 1 0,14-1 0,-14 0 0,14 0 0,0 14 0,0-14 64,0 14-96,14-14-64,-14 14 64,14-14 64,0 14 0,0 0 64,0-14-64,0 14-32,14-14 32,-14 15 32,14-15-32,14 14-32,-14 0 32,14 0-32,14 14 0,-14-14 0,15 0 0,-2 0 64,2-14-32,-1 0-32,0 0 96,14 15 0,0-15-32,1-14 32,-1 14-64,14-14 64,0 0 0,0 0 32,-14 14-64,15-14-64,-2 14 32,16-14 32,-15 14-96,14-14 0,0 14 32,0-14 64,1 0-32,-15 14-32,14-28 32,-14 15-32,14-2 0,1 2 64,-15-15-32,0 13-32,0 2 32,-13-15-32,12 0 64,-12 0 96,13 0-128,0 0-96,14 0 32,-28 0 64,14 0 0,-14 0-32,1 0 32,-1 0 32,0 0-96,0 0-64,-14 0 128,15 0 32,-16 0 0,16 0-64,-1-15 32,-14 15 32,14 0-32,-14 0-32,14-13 32,-14 13 32,0-15-96,0 2 0,1-2 32,-1 1 64,-14 0-32,14 0 64,0 0-128,-14 0 0,14-14 32,0 14 0,1 0 0,-15 0 64,13 0-32,-12 0-32,13 0 32,-14 0-32,0 14 0,-14-14 64,14 14-96,-14-14 0,14 0 32,-14 0 64,0 0-32,14 0-32,-14 0-64,0-1 32,0 2 32,1-2 0,-2 2 0,-13-2 64,15 2-32,-15-2 64,13-13-128,2 0 0,-15 0 32,0 0 0,13 0-96,-13 0 64,0 0 96,15-14 32,-15 14-32,0 0-64,0 0 32,0 14 32,-15-14-96,15 0-64,0 0 64,-13 0 64,13-1 0,-15 1-32,15 0-64,-13-14 32,13 0 96,-15 14 32,2-14-128,-2 14 32,1 0-64,0 0 0,0 0 64,-14 0 0,14 0 0,0 0 0,0 0 0,0 13 0,-14-13 0,0 14 0,0 0-96,14-14 64,-28 14 32,14 0 0,-15-14 0,2 14 64,-2 0-32,1 0 64,-14 0-64,14 0-32,-14 0 32,-1 0 32,1 0-32,0 0-32,-28-14 32,0 13 32,14 2-32,-14-15-32,-14 13-64,-1 2 32,-13-2-1728,-29-13-800,1 14-2175,-14 14-2113,-28-14 2432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7:01.27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20713 4895 3072,'-14'0'1216,"14"0"-640,0 0-128,0 0 544,0 0-128,0 0-32,14 0 160,0 0 96,0 0-576,14-15 192,28 15 160,0 0 224,14 0 192,1-14-256,27 14-65,14-14-255,15 14-64,-1 0-160,14 0-32,1 0-64,13 0 0,-14 0-128,-41 0-96,-29 0 0,42 0-32,42 0 0,-70 0 64,-13 0-32,13-14 64,-28 14 0,14 0 32,-28 0-64,0-14 32,1 14-128,-15 0-64,0 0 64,-14 0 0,0 0-128,0 0-32,0 0 32,-14 0 0,14 0 32,-14 0 0,14 0-928,-14 0-320,0 0-2367,0 0-993,-14 0 192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6:17.63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6438 5530 4096,'-14'0'1568,"14"0"-832,0 0-448,0 0 512,0 14-32,0-14 96,14 0-288,-14 14 0,0-14-352,14 0 64,0 0 128,1 0-224,-2 0-32,15 0-32,-13 0 0,-2-14 0,16 0 0,-16 0-160,15 0 32,-13 0 0,-2 0 64,2 0-32,-15 0 64,14 0 0,-14 0 32,-14 0-64,14 0 160,-15 14 96,2 0 32,-15 0 32,0 0-64,-1 14-32,1 0 96,-13 14 96,12 0-128,1 0 32,0 0-96,14 0-1,-14 0-255,14 14 0,0-14-32,14 14 64,14-28-32,0 14-32,0-28 96,28 15 0,0-30-320,0 1-95,14 0-1185,1-14-512,-1 14-384,-14-14-160,0 14-256</inkml:trace>
  <inkml:trace contextRef="#ctx0" brushRef="#br0" timeOffset="116">6944 5419 4736,'0'0'1760,"0"0"-960,0 14-32,0-14 768,-14 14-128,14 0 32,-14 0-512,0 14-192,0-14-416,0 14-128,14 0 0,-14 0-96,0 0-64,14-13-160,0-1 0,0 0-1408,14-14-576,-14-14-1472</inkml:trace>
  <inkml:trace contextRef="#ctx0" brushRef="#br0" timeOffset="117">7043 5166 4096,'0'0'1568,"-15"0"-832,15 14-864,0 0 320,0-14-512,0 14-96,0 0-1280,0 14-512</inkml:trace>
  <inkml:trace contextRef="#ctx0" brushRef="#br0" timeOffset="841">7126 5432 4096,'0'0'1568,"0"0"-832,0 0-288,0 0 544,0 0-64,0 0 32,0 14-192,0 0-32,0 0-384,-14 0 352,14 14 224,-14-14-192,0 0-32,0 0-352,14 14-64,-14-14-96,14 0-32,0-14-192,14 0 32,14 0 0,-14 0 64,14-14-96,14 0-64,-14-14-160,1 14 0,-1 0 64,0 0 96,-15 0 64,16 0 32,-29 0-96,14 28 160,-14-14 64,0 14 384,0 0 160,0 0-161,-14 14-31,14-28-288,14 28-128,-14-14-32,14 0 32,-14-14-32,28 14-32,-14-14-192,0 0-32,14 0-415,-14 0-129,14 0 320,-14 0 192,0-14 64,0 14 64,0 0 96,14-14 0,-14 14 32,0-14 64,0 0-96,14 0-64,-14 0 64,14 0 64,-13 0 0,-2 0 64,2-14-64,-15 14-32,13 0 32,-26 14 32,13-14-32,-15 14-32,2-14 512,-2 28 288,-13 0-1,14 0 1,0 0-64,0 14 0,0 0-64,0 0 64,0 14-416,0 0-96,14-14-160,0 0 32,0 0 0,28-14 96,-14 1-1024,14-15-384,14-15-1791,-13 15-801,27-14-672</inkml:trace>
  <inkml:trace contextRef="#ctx0" brushRef="#br0" timeOffset="1440">8713 5082 3968,'0'0'1472,"0"0"-768,0 0-832,0 14 2848,0 0-832,-15 14-288,2 0-288,-2 14-800,2 1 256,-16 13 128,1-14-352,0 14-129,0-14-255,14 0-64,-14 0-32,0 0-64,14-14-64,0 0 32,14-13-1247,0-1-577,0 0-608,0-28-160,14 14-416</inkml:trace>
  <inkml:trace contextRef="#ctx0" brushRef="#br0" timeOffset="1913">9162 4983 5888,'0'0'2272,"0"14"-1216,-14-14-384,0 28 704,14 0-192,-29 0-64,1 14-128,0 0 0,-14 15-544,0-1-32,0-14-65,14 0-127,-14 0-64,-1 0-160,1-14 0,14 0 0,14 0 64,-14-14-32,14 1 64,0-15-64,14 0 64,-14 0-288,28 0-32,-14-15-96,0 1 32,14 14 97,-14-14 95,14 14 64,-14 0 32,0 14 0,0 0 0,0 1 256,0-2 159,0 2-191,0-2-64,0 2 32,14-2-96,0 2 0,0-1-32,0 0-960,0-14 481,0 0-2369,14 0 1536,-13 0-3296,13 0 2560,14-28-1408,-14 13 1984</inkml:trace>
  <inkml:trace contextRef="#ctx0" brushRef="#br0" timeOffset="2176">9442 4955 6528,'0'14'2464,"0"-14"-1344,-15 14-480,2 0 1408,13-14-1152,-15 28 736,2 0-992,-2 14 575,-13 0-703,0 0 384,14 14-544,-28 1 192,14-1-320,0 0 0,0 0-128,0 0-64,14-13 0,0-2-1536,0 2 832,14-15-3103,14-14 2111,0-14-3328,0 14 2816</inkml:trace>
  <inkml:trace contextRef="#ctx0" brushRef="#br0" timeOffset="3047">9414 5614 6016,'0'0'2272,"0"0"-1216,14 0-1088,-14 0 544,14 0-352,-14 0 0,14 0-96,0 0 32,0 0-64,0 0-32,0-14 32,0 14 320,-14-14-192,14-14 192,0 28-192,-14-28 64,0 14-128,0 0 448,-14 0-320,0 0 672,14 0-480,-28 0 640,28 14-608,-28 14 703,14-14-671,-14 14 192,0 14-384,14-14-192,-14 14-32,14 0-64,0 0 0,14-14 64,0 14-32,0-13-32,14-2 32,0-13-128,0 0 64,0-13-192,14-2 128,0 1-96,0 0 96,-14 0 64,14 0 32,-14 0 0,0 0 0,-14 14-96,0 14 64,-14-14 160,14 14-64,0 0-32,-14 0 0,14 0-32,0 0 0,0 1-800,14-2 449,0 2-2881,14-15 1792,-13-15-3392,13 15 2720</inkml:trace>
  <inkml:trace contextRef="#ctx0" brushRef="#br0" timeOffset="3231">9975 5460 3584,'0'0'1408,"0"0"-768,0 0-320,0 0 608,0 0-544,13 0 32,-13-14 160,0 14 96,15 0 96,-15 0 64,0-14-448,0 14 288,-15-14 160,15 14-96,-13 0 32,13 0-128,-15 0-96,1 0-288,0 14-96,-14 0 32,28-14 96,-14 14-64,0 0-64,14 0-160,0 0 0,0 0 0,0-14 0,14 14-96,-14 0 64,14 0 96,-14 0 32,14 0-33,-14-14-63,14 14 32,-14 0 32,-14 0-96,14 0 0,-14 1 32,14-2 0,-14-13 0,0 15 0,0-15 0,-14 0 64,14 0-32,-14 0-32,14 0 96,-14 0 64,14-15-1055,0 15-481,-14-13-1792,28 13-1984,-28 0 1536</inkml:trace>
  <inkml:trace contextRef="#ctx0" brushRef="#br0" timeOffset="4032">10353 5460 3712,'0'0'1408,"0"0"-768,0 0-256,0 0 512,0 0-384,0 0-96,0 0-64,15-14 0,-15 14-160,0 0-128,0-14 32,0 14 128,0 0 128,0-14-64,-15 14 64,2 0 160,-2 0 64,1 0-96,0 14 32,-14-14-288,14 14-64,-14-14-96,14 14-64,-14 0 96,14 0 64,0-14-64,14 14-64,0-14-96,0 14-32,14 0-32,0 0 96,14 1 64,-14-15 64,1 13 32,12 2 0,-27-2-160,14 2 32,-14-2 0,0 2 64,-14-1-32,0 0 64,1 0 288,-2-14 128,-13 14-96,0-14 0,0 0-256,14 0-32,-14 0-64,0 0 32,14 0-64,0-14-32,0 14-128,14-14 0,-14 14-1056,28-14-512,-14 0-608,14 14-160,14 0-320</inkml:trace>
  <inkml:trace contextRef="#ctx0" brushRef="#br0" timeOffset="4279">10607 5488 6400,'-15'14'2368,"1"0"-1280,0 14-640,0-14 640,0-14-256,0 28-96,0-14-352,0 0-160,0 14-128,14-13 0,-14-2 0,14 2-480,0-15-128,0 0-1440,0 0-576,14 0-448</inkml:trace>
  <inkml:trace contextRef="#ctx0" brushRef="#br0" timeOffset="4463">10676 5194 5888,'0'0'2176,"-14"0"-1152,14 14-1184,0-14 320,14 14-160,-14-14 64,14 14-1792,-14 0-832,14 0 512,0 0 352</inkml:trace>
  <inkml:trace contextRef="#ctx0" brushRef="#br0" timeOffset="4849">10831 5544 4352,'0'15'1664,"0"-15"-896,0 0-352,0 0 544,14 0-416,-14 0-64,14-15-224,0 15-96,-14-14-64,14 0 0,1 14 0,-2-14 224,2 0 128,-15-14-32,0 14 0,0 0-160,0 0-96,0 0 128,-15 14 128,2 0 64,-2 14 0,1-14 128,-14 14 0,0 14-128,0-14 32,14 14-224,-14 0-32,14 1-65,0-16 33,14 15-192,0-13-32,0 13 0,14-14 64,0 0-96,14-14-64,0 0-1087,-14 0-385,14 0-640,0-14-224,1 14-736</inkml:trace>
  <inkml:trace contextRef="#ctx0" brushRef="#br0" timeOffset="5233">11154 5460 6656,'0'0'2528,"0"14"-1344,0-14-1024,0 14 544,0 0-192,-14-14 32,14 14-32,0 0 0,-14 14-256,14-14 256,-14 0 192,0 0-160,14 1-64,-14-2-192,14 2-32,0-15-161,0 0 1,0 0-32,14-15 32,0 15-64,0-13-32,0-2 32,0 1 32,0-14-32,0 14-32,1 0 32,13 0-32,-28 0-224,13 0 0,2 0-1183,-1 14-481,0 0-1728,0-14-1216,0 14 2048</inkml:trace>
  <inkml:trace contextRef="#ctx0" brushRef="#br0" timeOffset="6601">11449 5446 4736,'0'0'1760,"0"0"-960,0 0-512,0 0 512,-15 0 32,15 14 128,0 0-160,-14-14-32,0 28-416,0-14 64,0 0 32,0 14-32,-14-14 0,14 14-320,0-13-32,0 13-64,14-14 64,-14 0-32,14 0-32,0 0 32,14-14-32,0 0-352,0-14-160,14 0-96,0 0 32,0 0 96,-14-1 64,15 2 96,-1-2 128,0 2 32,-14-16 96,0 15 32,14 0 32,-14 0 64,-14 0 32,14 14 224,-14 0 192,0 0 160,0 0 128,0 0-64,0 14-64,-14 0-160,14 0 0,-14 0-160,14 15 32,-14-16-224,14 2-96,-14-2-32,14 2-32,14-1 0,-14 0 64,14-14-32,0-14 63,0 14-63,14-14-32,-14-1-63,14 2 31,0-2-256,0 2-128,-14-16 128,15 29 96,-16-14 128,2 0 32,13 0-64,-28 14 64,0 14 96,13 0 32,-13 0 96,-13 0 96,13 1 64,0-2-160,0 2-64,0-2-64,0-13-64,0 15 32,13-15 31,2-15-31,-1 15-32,0-13-127,14-2-65,0 2-192,14-2-96,-14 1 64,-14 0 64,14 0 224,-14 14 128,0 0 32,-14 0 64,0 14-64,0 0 64,0 0 0,0 1 96,-14-2-160,14 2-32,14-2 0,-14 2 0,14-15-800,-14 14-320,14-14-2048,15 0-1600,-1 0 1792</inkml:trace>
  <inkml:trace contextRef="#ctx0" brushRef="#br0" timeOffset="7144">12361 5600 6144,'-14'14'2272,"14"-14"-1216,14 14-960,-14-14 544,0 0-320,28 0-160,-14 0-128,0-14 0,0 0-32,0 0 0,0 0 0,0 0 64,0-14-32,0 14-32,-14 0 32,15-14 32,-15 14-32,-15-14 64,15 14 224,0 14 96,-14 0 0,0 0 64,-14 14 96,0 14 96,0-14-64,-14 14-64,14 14-384,0 0-64,14-14-96,0 15 64,14-15-256,0 0-96,0-15-704,14-13-224,14 0-448,-14-13-96,0-2 384,14 2 192,-14-2 544,0 15 224,0-13 352,0-2 96,0 15 576,-14-14 256,0 14 256,-14 14 160,14 1-128,-14 13 32,0 0-320,0 14-128,-14 0-160,14 28-32,-14-14-32,14-14 0,0-14-256,0 29-160,-28 27 0,14-14 0,-14 0-32,0 0 32,14-14 223,0-13 161,0-15-32,-1 0 64,-13 0 64,14 0 96,0-28 128,14 0 128,0 0-128,0-28-32,0 0-128,14-15-32,0 2-256,0 12-64,0 1-160,28 0-96,0-28-96,14 0 32,0 0-128,1 14 32,-2 0-640,2-1-224,-15 15-1184,14-14-512,0 28-1695,-14-14-1953,0 0 2272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8:23.29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10621 11130 5760,'0'0'2176,"0"0"-1152,0 0-576,0 0 704,0 0 64,0 0 64,0 0-160,0 0-32,0 0-608,0 0 192,0 0 191,0 13-63,0-13 96,14 15-224,0-15-96,14 0 32,14 0 0,-14 0-320,0 0-160,1 0-32,13 0 64,14 0-64,-28-15-64,0 15 0,14-13 32,-14 13 32,-14-14 96,14 14-96,-14-14 0,1 14-320,-15 0-96,0 0-1312,0 0-608,0 0-1663,0 14-673,0-14 672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1.1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242 237 12672 0 0,'0'0'1142'0'0,"13"0"-770"0"0,-6-2 709 0 0,-1-1 0 0 0,0 1-1 0 0,11-7 1 0 0,35-27 344 0 0,-42 28-1336 0 0,-2 2-86 0 0,0 0 0 0 0,-1-1-1 0 0,1 0 1 0 0,-2 0 0 0 0,12-16-1 0 0,-16 20 15 0 0,1-1-1 0 0,-1 0 0 0 0,0 0 1 0 0,0 0-1 0 0,0-1 0 0 0,0 1 1 0 0,-1-1-1 0 0,0 1 1 0 0,0 0-1 0 0,0-1 0 0 0,0 0 1 0 0,-1 1-1 0 0,0-1 0 0 0,0-7 1 0 0,0 10 8 0 0,-1-1 0 0 0,1 1 0 0 0,0 0 1 0 0,-1 0-1 0 0,0 0 0 0 0,1 0 0 0 0,-1-1 0 0 0,0 1 1 0 0,0 0-1 0 0,0 0 0 0 0,0 1 0 0 0,-1-1 1 0 0,1 0-1 0 0,0 0 0 0 0,-1 0 0 0 0,0 1 0 0 0,1-1 1 0 0,-1 1-1 0 0,0-1 0 0 0,1 1 0 0 0,-1 0 0 0 0,0 0 1 0 0,0 0-1 0 0,0 0 0 0 0,0 0 0 0 0,0 0 0 0 0,-1 0 1 0 0,1 1-1 0 0,0-1 0 0 0,0 1 0 0 0,0-1 1 0 0,-1 1-1 0 0,-2 0 0 0 0,-3 0 202 0 0,1 1 0 0 0,-1 0-1 0 0,0 0 1 0 0,0 0 0 0 0,1 1 0 0 0,-1 0 0 0 0,1 1-1 0 0,-9 4 1 0 0,-22 12 421 0 0,2 1 0 0 0,0 3-1 0 0,1 1 1 0 0,-34 31 0 0 0,59-47-564 0 0,1 1-1 0 0,0 0 1 0 0,0 0 0 0 0,1 1-1 0 0,0 0 1 0 0,-8 15 0 0 0,14-20-64 0 0,-1-1 0 0 0,1 1 0 0 0,1-1 0 0 0,-1 1-1 0 0,1 0 1 0 0,0 0 0 0 0,0 0 0 0 0,-1 7 0 0 0,2-9-16 0 0,0 0-1 0 0,1 0 1 0 0,-1 1-1 0 0,1-1 1 0 0,-1 0-1 0 0,1 0 0 0 0,0 0 1 0 0,0 0-1 0 0,0 0 1 0 0,0 0-1 0 0,1 0 1 0 0,0 0-1 0 0,-1 0 1 0 0,3 2-1 0 0,-1-2-1 0 0,0 0 0 0 0,0 0-1 0 0,0 0 1 0 0,1 0 0 0 0,-1-1-1 0 0,1 1 1 0 0,-1-1 0 0 0,1 0-1 0 0,0 0 1 0 0,0-1 0 0 0,0 1-1 0 0,0-1 1 0 0,5 1 0 0 0,-2 0 5 0 0,1-1-1 0 0,0 1 1 0 0,1-2 0 0 0,-1 1-1 0 0,15-2 1 0 0,-7-3-4 0 0,-1 1 0 0 0,0-2 0 0 0,0 0 0 0 0,0-1 0 0 0,15-8 0 0 0,-18 8-59 0 0,10-5-119 0 0,0-1 0 0 0,0-1 1 0 0,-1-1-1 0 0,28-24 0 0 0,-41 30 76 0 0,0-1 0 0 0,-1 0 0 0 0,-1 0 0 0 0,1-1 0 0 0,-1 1 0 0 0,-1-1 0 0 0,8-20 0 0 0,-12 24 115 0 0,-1 5 376 0 0,-13 14 2 0 0,9-10-324 0 0,-7 8 51 0 0,-1 1 1 0 0,2 0-1 0 0,-11 15 0 0 0,17-21-116 0 0,0 0 0 0 0,0 1 0 0 0,1-1 1 0 0,0 1-1 0 0,0 0 0 0 0,1 0 0 0 0,0 0 0 0 0,0 0 0 0 0,-1 9 0 0 0,3-11-90 0 0,-1 0 123 0 0,0 0 0 0 0,1 0 0 0 0,0 0 0 0 0,0 0 0 0 0,1 7 0 0 0,0-10-110 0 0,-1 0-1 0 0,1-1 1 0 0,-1 1-1 0 0,1-1 1 0 0,0 0-1 0 0,-1 1 1 0 0,1-1-1 0 0,0 0 1 0 0,0 1-1 0 0,0-1 1 0 0,0 0-1 0 0,0 0 1 0 0,0 0 0 0 0,1 0-1 0 0,-1 0 1 0 0,0 0-1 0 0,0 0 1 0 0,1 0-1 0 0,-1 0 1 0 0,0 0-1 0 0,1-1 1 0 0,2 2-1 0 0,6 1-1547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0:00.810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18861 13861 1024,'-14'0'416,"14"0"-192,-28 0-192,28 0 160,0 0-160,0 14-32,-14-14 416,0 0 256,0 0 320,0 0 96,0 0-32,-14 14 0,0-14-320,13 0-32,-26 14-224,-2-14-32,1 14-256,0-14 224,0 14 128,0 0-96,-14 1 64,-1-2 0,-13-13 64,14 15-128,-14-2 64,0-13 0,-14 15-32,14-15-32,-14 13 32,-1-13-192,-13 0-32,14 0-128,-14 0-32,13 0 31,-13 0 65,14 0-32,-28 0 64,13 0 0,1 0 96,0 0-96,0 0-64,14-13 64,-29 13 64,15 0 0,-14-15 64,28 15-64,-29 0 64,15-13-64,-14 13 0,0 0-96,0 0 32,13-15-64,-27 15 0,27 0-32,-41-13 64,42 13-32,-42 0 0,27-15-32,-27 15 0,28-14-64,-14 14 32,13-14-64,-27 14 64,28 0-64,-29-14 64,29 14-64,-28-14-32,14 14 32,-15-14 32,29 14-32,-29-14-32,15 14 96,0-14 0,0 14 32,0-14 0,-1 14-64,-13-14 32,27 14 0,-27 0 32,14 0-64,-14 0-64,27-14 160,-13 14 32,0 0-64,13 14-32,1-14-96,-14 0-32,14 0 32,-1 14 64,15-14-96,-14 0 0,13 14 32,1-14 64,0 0-96,0 14 0,14-14 32,-14 0 64,13 0-32,-13 14-32,28-14 32,-28 0 32,28 0-96,-15 0 0,1 0 32,0 14 64,14-14-96,-14 0-64,13 0-32,-13 0 96,14 0 64,-14 0 128,13 14-128,-13-14-96,14 0 96,-14 0 32,14 14-96,0-14 32,0 0 0,-14 0 0,13 14 0,-13-14 0,28 14 0,-14-14 0,0 15 0,-1-15 64,15 13-32,-14-13-32,0 15-64,0-15 32,14 13 32,-15 2 0,15-2 0,-14 2 0,14-1-96,0-14 64,0 14 96,0 0 32,0 0-32,-14 0-64,13 0-64,1 0 32,0 14-32,0-14 0,0 0 64,-15 14 0,15-14-96,0 14 64,0-14 96,-14 14 96,14 0-128,0-13-96,0 13 32,-1-1 0,1-13 32,0 15 0,0-1 0,14 14 0,0-14-96,-14 14 64,14 0 32,-1 14 0,15-14 0,-14 14 0,0-14-96,14 1 0,0-1 64,0 28 64,14-28 64,0 28 32,14-14 0,0 14 0,14-13-160,0-1 32,0 0 0,28 0 64,-28-14 32,28 14 32,1 0-64,13 0-64,0-14 32,14 14 32,-14-13-96,28-1 0,0 0 32,15 0 0,-15-14 64,28 14 32,-28 0-32,43-14 32,-29-14-64,28 14-32,-13-14 32,13 14-32,-14-13 0,14-15 0,-27 13 0,27 2 64,-14-2-32,0-13-32,-13 0-64,27 15 32,-28-15 32,14 0 64,-13 0-32,13 0-32,-28-15 32,14 15-32,0 0 0,1 0 0,-15 0 0,14 0 64,-14 0-32,0-13 64,1 13-128,13 0 0,-28-15 32,28 15 0,-27 0 0,27-13 0,-28 13 0,28 0 0,-14-15 0,15 2 0,-15 13 0,14-15 0,0 15 0,1-14 0,-1 0 0,14 0 64,-28 14-96,28-14 0,-27 0 32,41 0 64,-28 14-32,14-14-32,-14 0-64,15 0 32,-15 14-32,28-14 0,-27 0 64,13 0 64,-14 14-32,15-14-32,-15 14 32,28-14 32,-28 14-96,14-14 0,-13 14 32,27-14 0,-28 14 64,14-14 32,-13 14-128,27-14-32,-28 14 32,14-14 64,-13 14 0,27 0-32,-28 0-64,15 0 32,-29 0 32,42 0 64,-28 0-96,14 0 0,-28 14 32,29-14 0,-15 0 0,15 0 0,-29 14 0,28-14 0,-14 0 0,0 0 64,1 14-96,13-14 0,-14 0 32,14 0 64,-13 0 32,13 14 32,-28-14-160,28 0-32,-13 0 32,13 0 0,-14 0-64,14 0 64,-13 0 96,13 0 32,-28 0-32,42 0-64,-28 0 32,1 0-32,-1 0 0,14 0 0,-13-14 0,-1 14 64,0 0-96,14 0-64,-28 0 64,28-14 64,-27 0 0,27 0 64,-28 14-64,14-14 64,-14 0-128,1-1 0,-1 2 96,14-2 32,-13 2-128,13-2-32,-28 1 32,28 0 64,-28 0-64,29-14 0,-15 14 96,14-14 32,-28 0-32,14 0-64,-14 0 32,15-14-32,-15 14-96,0-28 64,-14 14 96,14-1 32,-14 2-32,15-16-64,-15 15 32,0-14 32,-14 14-96,14-14 0,-14 0-32,-14 0 0,0-1 64,1 1 64,-1 0-96,-28 0 0,13 14 32,2-14 0,-15 28 0,-15-42 0,2 28-96,-15-15 64,13 16 32,-13-16 0,0 15-96,-28-14 0,28 14 64,-28 0 0,14 0-64,-29 14 64,2 0 32,-16 0 0,15 0 0,-14 0 0,14-1 0,-43 15 0,29-14 0,-28 14 0,14 0 0,-29 0 0,15 0 0,-28 0 0,28 0-704,-29 14-320,29 0-1600,-43 0-640,43 0-2463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8:24.45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11840 11256 4480,'0'0'1760,"0"0"-960,0 14-384,0-14 544,0 0-352,0 0-96,0 0-224,0 0-32,15 0-160,-15 0-64,0-14 64,13 14-64,-13-14 64,0 14 224,15-28 96,-15 14 0,0-14 0,0 0-96,0 14 32,0-14-128,-15 14 32,15-14 128,-13 13 128,-2 2-64,1 13 0,0-15-128,-28 30 32,29-15-192,-30 28-32,-13 14 224,14 0 127,0 0-31,0 28 0,14-14-128,28-28-32,-14 14-160,14-14-96,0 0-96,14 0 32,-14-13 96,28-1 32,-14 0-32,28-14 32,-14-14-64,0-15 64,0 16-640,14-30-256,-14 15-32,15-28 97,-2 0-161,1-14 32,29-42-64,-1-1 96,-14 1 416,0 14 128,-14 0 128,14 13 128,-28 15 0,0 28 32,0 0 0,-13 0 64,-2 14 448,2 28 736,-30 0-192,15 0 0,-13 28-64,-16 14-129,1 28 33,-14 1-96,14-15 0,14 0-320,-28 14-128,14 0-64,-14 14-32,14-14-128,0 0-32,0 1-32,14-15-64,0 14-64,0-14 32,0-14-480,28-14-128,-14 1-1312,14-16-543,0 2-1185,0-15-1760,14 0 1632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9:03.40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9246 12673 3200,'0'-14'1216,"0"14"-640,0-14-384,14 14 288,-14 0-64,0-14 64,0 14 96,0-14 32,0 0-64,0 0 64,0 0-320,-14 0 32,14 0 96,-14 0 128,0 14 128,-15 0-288,-13 14-64,0 14-128,-14 0 32,0 0-64,-14 14 64,13 1 64,-13 13 64,0 14-160,0 0-128,0 14-32,13-14 32,1 14 320,28-27 224,0 13-320,0-14-64,28 14-224,14-28-32,0-14 32,14 0 64,14-14-32,0-14 64,0 0-64,1-14 64,13-14-64,-14 14 64,0-14-128,-14 0 0,15 0 96,-15 0 32,-15 0-32,2 14-64,-2 0 32,-13 0-32,0 0-96,-13-1 64,-2 15 32,2 15 64,-2-15-96,15 14 0,-13 0 32,-2 14 64,15-14-96,-14 0 0,28-14-32,-14 14 0,28-14 128,0-14 32,15 14-128,-1-14 32,0 0 0,14 0 0,-28 14 0,14-14 0,-14 14 0,-14 0 64,0 0-96,0 14 0,-14-14 32,0 28 0,-14-14 0,0 14 0,0 0 352,0 14 159,-14 0-255,14 0-128,-14 14-32,0 14 0,14-27-544,14-1-159,0-28-1409,0 0-544,0 0-1280</inkml:trace>
  <inkml:trace contextRef="#ctx0" brushRef="#br0" timeOffset="4032">9386 13277 6144,'0'0'2272,"0"0"-1216,0 13-896,0-13 608,0 15-352,0-15 0,14 0-160,0 0 0,0 0-160,0-15 0,14 2 32,0-2-64,0 1-64,0 1 96,0-15 0,0 0-32,0 13-64,-14-13 32,0 14 32,-14-14 32,0 14 32,0 0 128,-14 0 160,0 14 64,-14 14 0,0 0 128,0 14 64,0 0-64,0 0-65,14-13-31,0 13 96,-14 0-288,14 14-32,0-14-160,0 13-32,0-12-32,28-1 32,-14 0-64,14-28 64,0 14-416,28-28-96,-14 14-800,14-14-255,-14 0 255,14-14 160,14-14 416,-13 14 224,-2-15 256,-12 16 160,-16-1 32,2 13-32,-2 2 448,-13 13 224,0 0 160,0 0 64,0 28 0,-13-15-1,13 2-287,0-2-128,-15 1-128,15 14 0,0-13-192,-13 13-96,13-15-32,13 16-32,-13-15 64,15 0 96,-15 0-64,28-14-64,-28 0 0,28 0 32,-14 0-256,0-14-32,0-14-96,14 14-32,-14-1-32,0-13 0,0 0 128,0 15 160,0-2 64,-14 1 32,0 14 0,0 0 0,0 0 256,0 29 160,0-16-64,-14 2 32,14-2-224,0 15-96,0 1 32,14-1 64,0-14-64,0 0-64,0 0 0,0-14 32,0 0 32,14-14 32,0 14-64,-14-14-64,0 0 32,14-14 32,-14 14-96,0-14 0,0 0 32,1 0 0,-15-1 0,13 16 0,2-2-352,-15 2-160,0-2-800,0 2-351,0 13-1121,0 0-384,0 0-320</inkml:trace>
  <inkml:trace contextRef="#ctx0" brushRef="#br0" timeOffset="4186">10466 13150 4480,'14'-14'1760,"-14"14"-960,0-14-160,0 14 672,14 0 64,-14 0 128,0 0-128,0 14 0,0 0-736,-14 0 192,14 14 63,-14-14-351,0 14-64,14 0-288,-14-13-64,0-2-64,14 15 32,0-13-576,0-2-192,0 2-1599,14-15-673,0 0-1152</inkml:trace>
  <inkml:trace contextRef="#ctx0" brushRef="#br0" timeOffset="4187">10635 12757 6528,'-15'-14'2464,"15"14"-1344,0 14-896,0-14 576,0 14-416,0-14-128,0 0-1440,0 14-576,0-14-1152,0 14-416</inkml:trace>
  <inkml:trace contextRef="#ctx0" brushRef="#br0" timeOffset="4188">10648 13052 5120,'0'0'2016,"0"14"-1088,0 0-32,0 0 800,0 0-224,-13 14-64,13 0-384,-15 0-160,15-14-480,0 14 32,0-14 31,0 0-223,0 14-128,0-13-64,0-15-32,0 13 64,0-26 32,15 13-32,-2-15-64,15 2 32,-13-16-32,13 15 64,0-14 32,0 14-128,-14 0-32,0 0 32,0 14 0,14-14-64,-28 28 64,14-14 32,0 14 0,-14-14 256,0 14 160,0 0-128,0 14-32,-14-14-128,14 0-96,0 1 0,-14-2-32,14-13-96,0 15 64,0-2-320,14-13-96,-14 0-1343,14 0-481,0-13-480,14-15-128,-14 13-64</inkml:trace>
  <inkml:trace contextRef="#ctx0" brushRef="#br0" timeOffset="4189">11111 13038 4480,'15'0'1664,"-15"0"-896,0 0 96,0 14 672,-15-14-96,15 14 352,0 0-512,-13 14-672,13-14-96,-15 14 0,1 0 96,14-14 95,0 14-191,-14-14-32,14 0-384,0 0-32,0 1-64,0-15 0,14 0 64,-14 0 96,29-15-128,-16 1-96,2 0 32,13 0 64,-15 0-64,2-14 0,-1 14 32,0-14 0,0 14-96,0 14 64,0-14-32,0 14-64,-14 0 96,14 14 64,-14-14 0,0 14 64,0-14-128,0 14 0,0 14 576,-14 0 288,14 0-352,-14-14-96,14 0-192,0 14 32,0-13-128,14-2-64,-14-13-1920,14 15-799,0-15-2465</inkml:trace>
  <inkml:trace contextRef="#ctx0" brushRef="#br0" timeOffset="-3921">6803 12491 3328,'0'0'1216,"0"14"-640,0 0-384,0-14 352,0 14 64,0 0 32,0 0-160,0 0 32,-14 14-160,0 0 32,14 0-224,-14 0 32,0 14 128,-14 1-128,14-1 64,0 0-32,0 14 32,0 0-64,0-14 32,0 0-64,0 0 64,0 0-128,14-14 0,-14-14-32,14 0-64,0 0 32,-14 0-32,14 0 64,0 0 96,0-14 64,14 14 32,-14-14-64,14 0-32,-14 0-32,14 15 64,-14-15-32,14 0 0,14 0-96,0-15 32,0 15-64,0 0 64,14 0 0,-14-14 96,0 14-96,-14-14 0,14 14-32,-14-14-64,0 14 32,0 0-32,1 0 64,-2 0 96,-13 0-2176,0 0-1024,15 0-320</inkml:trace>
  <inkml:trace contextRef="#ctx0" brushRef="#br0" timeOffset="-1356">6916 13291 4480,'-14'0'1664,"14"0"-896,14 0-480,-14 0 448,0-14-224,14 14-32,-14 0-160,14 0-32,-14-14-160,14 14-96,0 0 64,14 0 0,-14 0 32,15 0-64,-1 0-64,0 0-2080,0 14-1632,0-14 1248</inkml:trace>
  <inkml:trace contextRef="#ctx0" brushRef="#br0" timeOffset="-3321">7210 12365 5120,'-13'0'2016,"13"14"-1088,-15 14-736,15-28 480,0 28-160,-13 0 96,-2 0-32,2 1-64,-2-1-256,1 13 128,0 2 32,-14-1-64,14-14-32,-14 14-128,14 0 32,0-14 0,0 14 32,14-28-64,-14 14-32,14-13-32,0-2 64,0 2 32,0-15 32,14 13 0,-14-13 64,14 0-96,0 0 32,14 15-160,0-15-64,-14 0 0,14 0-32,1 14 0,-1-14 0,0 0 64,0 0 32,0 14-128,0-14 32,0 0 0,0 0 64,-14 0-32,0 0-32,0 0 32,0 14 31,1-14-31,-2 0 64,2 0-1343,-15 0-513,13 0-1216,-13 14-1728,15-28 1312</inkml:trace>
  <inkml:trace contextRef="#ctx0" brushRef="#br0" timeOffset="-1920">7562 12786 4992,'0'0'1824,"0"0"-960,-15 0-320,15 0 704,0 14-160,0 0 32,-13 0-96,-2 0 0,15 29-544,-28 13 192,-14-1 192,14 16-129,0-29-31,0 0-320,0 14-96,-14 0-160,14 0-32,-15 0-32,15 0-64,0 0 32,14-14 32,-28 14-672,28-14-288,0-14-1407,0 0-577,14-13-1056</inkml:trace>
  <inkml:trace contextRef="#ctx0" brushRef="#br0" timeOffset="-2320">7519 12758 5760,'0'0'2176,"0"0"-1152,-14 0-480,14 0 1184,0 0-384,0 14-192,14-14-96,-14 14-608,0-14 160,0 14 63,0-14-95,14 14 64,0 0-224,-14 0 0,28 0-256,-14 15-32,14-1-64,0-15 32,0 15-64,0-14-32,0 14 96,0-13 0,0-2 32,0 2 0,0-2-64,0 2 32,-13-1-64,-1 0-32,14-14 32,-14 14-32,0 0 0,-14-14 64,14 14-32,-14-14 64,0 14-128,0-14-64,-14 14 64,0 0 64,0 0-64,0-14 0,0 14-32,0 0 0,-14 14 64,0-14 64,0 0-32,-15 14-32,15-14 32,-14 28 32,14-14-32,-42 14 64,-14 14-128,0-14-64,0 14 64,41-28 64,1-14 0,14 14 64,14 0-480,0-13-160,0-15-1888,14 0-895,14 0-1185</inkml:trace>
  <inkml:trace contextRef="#ctx0" brushRef="#br0" timeOffset="-2936">7646 12940 2944,'0'0'1120,"0"0"-576,0 0-160,0 0 512,0 0-32,0 0 64,0 14-160,0-14-32,0 14-384,0-14 64,0 14 96,0-14 96,0 14 32,0-14 0,-15 14 0,15-14-224,0 14 0,0-14-256,0 0-32,0 0-64,0 0 32,0 0 0,0 0 32,15 0-864,-15 0-288,0 0-2720</inkml:trace>
  <inkml:trace contextRef="#ctx0" brushRef="#br0" timeOffset="4190">12065 13318 3072,'15'0'1216,"-15"0"-640,0-13-192,13 13 864,-13 0-704,15 0 576,-1 0-640,-14-15 448,14 15-512,0-13 384,0-2-448,0 1 256,0 0-352,-14-14 64,14 14-192,0-14 160,-14 14-192,0-14 448,0 0-288,0 0 448,-14 14-416,0-14 448,0 28-448,-14-14 160,0 14-288,-14 14 223,14 0-255,-15 14 320,15 0-256,1 0 160,-1 0-192,13 14 0,1-14-96,0 0-64,14 1 32,0-16 96,0 15-64,14-28 128,0 15-128,14-15-32,0 0 0,14-28-32,1 13 0,-2-13 0,2 0 0,-15 0 64,0 0-32,0 0-32,-14 14 32,0-14 32,0 14-32,-14 14-96,0 0 32,0 0 224,0 14-96,-14 0 384,0 14-256,0 0 96,14-14-192,-14 14-64,14-14-32,0 14 96,14-13-64,-14-2-736,14 2 384,0-15-2016,0 13 1281,0-13-2177,14 0 1824,0-28-1312,0 15 1568,0-16-320,1 15 832,-16-28 224,15 14 224,-13 0 896,13 0-384,-28 0 1472,28 14-1024,-28-14 1536,14 28-1312,-14 0 1120,0 0-1248,-14 14 607,14 14-863,-14-14 416,0 14-608,-1 0 256,15 0-416,-13 0 64,13 0-224,0-14 64,0 15-96,0-29 0,0 13-32,13-13 32,2 0-64,13-13-32,0-2 32,0-13-480,0 0 256,14 0-320,0 0 256,-14 0 160,0 0 64,14 0 32,-28 14 0,14 0 0,-14 14 0,0 14 0,-14 0 0,-14 14 352,0 0 160,14 0-128,-14 0 32,14-14-64,-14 14 32,14-14-192,0 14-128,0-13-32,14-2-32,0 2-1152,-14-2-416,28-13-2079,-13 0-961,13 0 320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0:07.952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29369 17113 2048,'-42'-28'864,"42"28"-448,-56-14-288,42 14 320,-14 0-128,13 0 0,-26 0 0,13-14 32,-29 14 320,15-14 192,-28 0-32,14 14 64,-15 0-384,2-14-64,-16 14-256,15 0 0,-42 0 128,28 0 0,-28 14 64,13-14 160,-41 14 96,27-14-128,-27 14 32,28-14-192,-28 14 32,-1-14-224,-13 14-32,28 0-64,-43 0 32,29-14-64,-14 14 64,13-14 128,-41 15 128,27-2 160,-27-13 64,14 15-97,-15-2-31,29 2-192,-43-2-96,29 2-64,-14-1 0,27 0-64,-27 0-32,13 0 96,-13 14 0,27-14-32,-41 0-64,42 0 288,-29 0 128,15 0-128,-15 14-32,15-14-128,-14 0-96,13-14 0,-14 14-32,29 0 128,-28 0 64,27 0 0,-13 0-32,28-14-192,-29 14 32,15 1 0,0-2 0,27 2 0,-27-2 64,28 2-32,-29-2-32,29 2 32,-14-15 32,28 14 96,-29-1 64,15-13-32,0 15-32,13-2-96,-13 2 32,28-15-64,-28 14 64,27 0-128,1 0 0,0 0 32,0 14 0,-1-14 0,1 0 64,28 0-96,-28 0-64,13 14 128,-13-14 32,14 0 0,0 14-64,0-14-64,-1 14 32,15-14 32,-28 15 64,14-16-96,0 15 0,13-13 32,-27 13 0,28 0 0,-14 14 0,13-14 0,-13 28 0,14-14-96,0 28 64,0-28 32,14 14 64,0 0-32,0 15-32,13-15-64,1 28-32,14-28 128,0 28 32,14-14 0,0 0-64,0 1-64,28 13-32,-14-14 64,28 29 64,-14-30 0,42 2 64,-14-15-64,15 14-32,-1-14 32,28 14 32,-28-14-96,42 0 0,-14 1 32,15-1 64,-1 0-32,14-14-32,-14 0 32,29 14 32,-15-28-32,14 14 64,-27 1-128,41-15 0,-28 13 32,14-12 64,-13-1-32,27 0-32,-14 0 96,1 0 0,-1-14-32,14 14 32,-27 0-64,27-14 64,-28 14-64,29-14 64,-15 14-128,28-14 0,-41 1 32,41-2 0,-28 2 64,28-15 32,-27 13-32,27-13-64,-28 15 32,43-15-32,-43 0 0,42 0 0,-27 0 0,27 0 0,-27 0 0,27 0 64,-28-15-96,14 15 0,-13 0 32,-1 0 0,1 0 0,-1 0 64,0 0-32,1 0-32,-15 0 32,14-13-32,-13 13 0,-1 0 0,0-15 0,1 15 0,-29-13 64,28-2 32,-28 15-128,14-14-32,-13 14 32,13-14 64,-14 0 0,15 14 64,-15-14-128,14 0 0,-28 14 32,28-14 64,-13 0-96,-1 14-64,0-14 128,15 0 32,-29 14 0,28-14 32,-28 0-64,28 0-32,-28 0 32,29 0-32,-15 0 0,15-14 0,-29 28 0,28-28 0,-28 14-96,28-15 64,-13 16 96,-1-2 32,-14-13-128,28 15-32,-13-2 32,13-13 0,-14 14 32,14-14 64,-27 14-96,27-14 0,-14 14-32,14-14-64,-13 14 160,-1-14 32,-14 14 0,14 0 32,-14 0-128,28 0-64,-27 0 128,13 0 32,-14 14 0,14-14-64,-13 0 32,13 0-32,-28 14-96,28-14 64,-28 0 32,29 14 0,-15-14 0,0 14 0,-14-15 64,28 2 32,-13 13-128,-1-15-32,0 15 32,0-13 0,1-2 32,-1 2 0,-14-2 0,14 1 0,-14 0 0,15 0 64,-16 0-32,2-14-32,-1 14-64,-14 0 32,14-14 32,-13 0 0,-1 14 0,0-28 64,-14 14-32,14 0-32,-14 0 32,14 0-32,-14 14 0,-14-28 0,14 14 0,-14 0 0,0-1-96,15-13 64,-15 14 32,0-14 64,0 0-32,0 0 64,0 0-64,14-15-32,-14 29-64,0-14 32,0 0 32,0 0 64,-13 0-96,-2-14 0,15 14 32,-28 0 64,15-14-96,-15 14-64,0-15 64,-15 1 64,2 14 0,-2 0 64,2 0-128,-16-14 0,1 14-32,-14-14 0,0 0 64,-28 0 0,14 0 0,-14-15 64,-1 29-32,-27-28 64,14 28-64,-14 0 64,-1 0-64,-13-14-32,14 14 96,-28-1 0,13 1-32,-41 0-64,28 0 160,-42 0 128,27 14-320,-42-14-96,43 14 64,-56-14 64,28 13 96,-29 1 96,14 0-448,-41 0-224,27 14-1728,-41 0-704,28 0-2815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0:27.849"/>
    </inkml:context>
    <inkml:brush xml:id="br0">
      <inkml:brushProperty name="width" value="0.11111" units="cm"/>
      <inkml:brushProperty name="height" value="0.22222" units="cm"/>
      <inkml:brushProperty name="color" value="#FFFF00"/>
      <inkml:brushProperty name="tip" value="rectangle"/>
      <inkml:brushProperty name="rasterOp" value="maskPen"/>
    </inkml:brush>
  </inkml:definitions>
  <inkml:trace contextRef="#ctx0" brushRef="#br0">14258 17100 384,'-28'0'256,"28"0"-128,-14 0-160,14 0 128,0 15-64,0-15-32,14 0 384,-14 0 192,0 13 192,14-13 96,0 0-192,-14 0-64,28 0-160,-13 0 32,26-13-64,-13 13 0,29-15-96,-15 15 32,42-14-192,-14 14-32,42-28-64,-27 14-128,41 0 32,-14 0 32,43 0 64,-29 0-32,28 0-32,-27 0-64,27 0 32,-14 0 32,15 14 64,-29-14-32,14 14-32,-14 0-64,15-14 32,-29 14 32,15 0 0,-15 0 64,0 0 32,-14 0-32,0 0-64,-14 0 32,1 0-32,-15 0-96,0 0 64,-28 0 32,0 0 0,-14 0 0,-13 0 64,-15 0-32,-15 0-32,-13 0 32,-14 0 32,0 0-96,-42 14 0,0-14 32,-29 0 64,29 0-32,-56 14 64,28 0 64,-57 0 128,29-14-128,-28 28-32,13-14 0,-41 0 0,41 0 0,-41 14 0,28 0-64,-29 1-64,43-1 96,-29 0 0,29 0-128,0 0 32,27 0 0,1 0 0,14 0-96,27 0 64,1-14 32,28 14 0,0-14 0,42 0 0,0 0-96,42-14 64,0 14-32,28-14 0,-14-14 64,56 14 64,-13-14-96,41 0 0,-13 0 32,27-14 0,-14 14 0,56-14 0,-41 14 0,55-14 0,-41 0 0,27 0 64,-28 14-192,29-14 32,-43 0-192,28 13-32,-41-13 64,-15 28 160,0-28 128,-27 28 128,-29-14-64,-14 14 0,0-14 96,-56 14 32,0 0-32,-28 14 32,0-14-64,-43 14 64,1 0-192,-42 0-32,28 1 0,-57 13 0,15 0 0,-28 0 64,13 0 96,-27 0 64,41 0-96,-13 14-96,14-14 0,-1 0 32,29 0-96,28-14 0,0 14-32,28-14-64,14 0 96,42 0 0,0-14 32,28 0 0,14 0-96,42-14 0,0 14 64,42-28 0,-27 14 32,69-14 64,-27 0-32,41 0-32,-28 14 32,29-28 32,-15 28-32,14-14-32,-27 0-64,-1 14-32,-28-15 64,-27 16 64,-1 13 0,-42-15 64,0 15-128,-42 0 0,-14 0 96,-42 0 32,0 15 32,-70-2 0,28 2 64,-71 13 96,29-14-128,-57 28-96,15-14-32,-15 0 32,15 14-96,-14-14 0,28 0-32,-15 0 0,29 0 64,13 0 64,15 0-192,28 0 32,14-13-256,28 13-32,14-14 160,42 0 96,0-14-64,56-14 64,-14 0 128,42 0 64,0 0 0,43-14-64,-15 13 32,57-13-32,-43 0 0,42 0 0,-28 14 0,29-14 0,-15 0-448,-13 14-96,-15-14 0,-14 14 0,-13 0 320,-29 0 192,-14 0 32,-28 14 96,-14 0 352,-70 0 192,28 0 32,-70 14-32,14 0-192,-42 14-32,-1-14-128,-41 14 0,28-14-160,-29 28-32,15-14-96,-28 1-32,41-1 32,-13 13 64,28 2-96,-1-15-64,29 0-288,28 0-160,0 0 0,28-14 64,28 0 288,28 0 160,14-14 0,42-14-64,0 14-160,43-14 0,-29-14 64,70 14 32,-27-14 0,27 0 128,-14 0-64,29 14 32,-29-15 0,-13 1 0,-1 15 64,-28-15 0,-28 13 128,-28 1 64,0 0 192,-56 14 96,0 0 0,-56 0 32,0 14-64,-56 0 32,28-14-192,-56 28-32,13 0-128,-27 15-96,13-15 0,-13 14-32,14-14-96,-15 0 64,29 14-32,14-14 0,14-14-352,42 14-160,-15-14-192,57 0-64,14 1 160,29-15 64,12 0 224,44-15 160,-1 1 64,56-14 96,-27 0 32,55-14 32,-42 14 0,56 0 64,-41 0-96,13-14 0,-28 14 32,1 0 64,-15 13 32,-56-13 32,14 15 0,-70-2 64,14 1 256,-84 14 160,28 0 0,-98 14-64,41-14-96,-83 0-32,28 15-32,-71-2 64,43 2-96,-57-2-32,43 2-64,-14 13 0,13-14-224,14 0-64,15 0-96,28 0 0,28 0-480,13-14-224,29 0-96,42 0 96,0 0 384,56-28 160,-14 14 224,56-14 32,0 13-64,57-26 64,-29 13 32,56-15 64,-27 1-32,27 0-32,-14 0 32,-13 0 32,-15 14-32,-14 0-32,-28 0 32,-28-1 32,0 16-96,-56 13 0,0-15 96,-56 15 32,14 15 224,-70-2 192,14-13-128,-57 29-64,29-15 32,-29 14 0,15 0-96,-14-14 0,27 14-224,1-14-32,28 14-160,28-14 32,-1 0-288,43-14-128,14 14 64,42-28 128,0 0-96,42 0-32,0 0 288,57-28 64,-29 14 192,42-14 32,-28 0 32,29-1 64,-29 2-32,14 12 64,-28 1-128,-14 14-64,-13-14 0,-15 14 32,-14 0-32,-56 14-32,14 0 96,-56 0 64,14 14-64,-57 0 0,29 0 32,-56 14 64,42-14 32,-43 14 96,15 0-32,13 0 64,1 0-256,42 1-128,0-1-160,42-14 32,0 14-480,56-28-192,0 14-160,70-14-32,-28-14 288,85 0 192,-29-14 320,70-14 64,-27 14 96,41-15 128,-27 15 32,55-14-32,-55 14-64,27-14 96,-27 14 0,-1 14-32,-27-14-64,-29 14 224,-14 0 96,-56 0 32,-14 14 96,-42 0 128,-14 0 32,-70 14 32,14-14 0,-70 42-352,13-28 32,-55 42 96,28-28-160,-43 28 0,29-14-64,-15 14 32,15 1-192,28-1-32,27-14-576,15 0-256,28-14-256,28 0-160,14 0 416,56-14 224,0-14 384,70 0 128,-28 0 352,70-28 224,-13 0 64,41-14-32,-13 14-128,41-28 0,-27 14-160,41 0 32,-28 0-160,1-1 0,-15 1-32,-27 14-64,-1 0 32,-56 14 32,0 0-32,-56 0 64,0 14 0,-70 14 32,14 0 0,-84 14 0,14-14 64,-71 28 96,15-14 0,-57 28 64,29-13-128,-57 13 32,43-14-224,-28 14-32,41 0 0,-14-14 0,43 15-96,14-16 0,14 2-512,55-15-160,1 0-128,42 0 0,14-14 352,70-28 224,-13 14 224,69-28 128,-14 14 192,56-28 128,-14 14 0,57-15 96,-29 15-224,43-14-64,-29 0-96,29 0-64,-29 14 96,1-14 0,-43 14-128,0 0-32,-27 14 96,-43 0 32,0 0 0,-70 14-64,0 0 96,-56 14 0,0 0 160,-85 14 160,43-14 64,-84 14 0,27 0 32,-41 14 96,28-14-288,-15 14-96,29 1-224,13-2 0,15-13-416,28 15-224,14-15-352,42-14-192,14 14 192,56-28 192,0 0 416,56-14 192,-14-14 352,56 0 224,-13 0 224,55 0 96,-28 0-160,57-15-64,-43 15-384,29 0-32,-29 0-64,0 0 64,-13 0-96,-43 14 0,-14 0 32,-42 0 64,0 14-32,-84 14-32,14-14 96,-84 14 64,13 14 416,-69 0 192,28-14 32,-57 28 64,29-14-416,-28 29-96,27-29-288,15 28-64,14-14-288,41 0-128,15-14-1056,42 0-416,14 0-128,70-14-704,-14-14 928,70-14 1440,-13 0 832,55-14 704,-28 0 256,42-14-224,-27 14-96,-1-14-608,0 0-256,-28 14-1152,1 13-512,-57 15-992,0-13-352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9:33.952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9966CC"/>
    </inkml:brush>
  </inkml:definitions>
  <inkml:trace contextRef="#ctx0" brushRef="#br0">26422 14933 5248,'0'-14'2016,"0"28"-1088,-14 0-512,14-14 544,0 14-64,-14 14 32,14 14-96,-14-13-32,0 27-448,0-1 128,0 16 160,0-1-288,0 14-32,-14-14-192,28-28-32,0 0 32,0-14 0,0 0-64,0 0-64,0 0 32,0-13 32,0-2 160,14-13 191,-14 15-159,14-15 0,14-28-64,0 0-32,0-15-96,15-13 32,-2-14-128,2 0 0,27 0 96,-14 0 32,0-1-128,0 1-32,-14 14 32,0 0 64,0 14-64,-14 0 0,-14 14-32,14 14 0,-14-14-512,0 28-255,-14-14-1121,15 14-512,-15 0-1312</inkml:trace>
  <inkml:trace contextRef="#ctx0" brushRef="#br0" timeOffset="485">26773 15592 4736,'0'-14'1760,"14"14"-960,-14-14-800,14 14 416,-14-14-224,14 0-32,1 1-64,-2-2-96,2-13 32,-2 14 160,-13-14 192,15 0-64,-15-14 64,0 14 192,0 14 192,-15-14 128,2 28 192,-2 0-320,2 14-160,-16 0-192,1 14-96,14 0-128,-14 0 32,14 14-64,0-14 64,0 15-128,14-16 0,0 15-96,14-28-32,0 1 96,0-2 96,0 2-128,0-15-32,14 0 0,0-15 0,0 15-288,0-13-128,1-2-832,-1 1-320,-14 0-1184,0 14-1600,0-14 1184</inkml:trace>
  <inkml:trace contextRef="#ctx0" brushRef="#br0" timeOffset="948">27110 15355 5760,'0'-15'2176,"0"15"-1152,0 0-576,0 0 640,0 0-192,0 15-64,0-15 32,0 13 0,0 2-448,0-2 384,-14 16 224,14-1-33,-14 0 65,14 0-320,-14 14-64,14-14-384,-14 0-96,14-13-128,0-2-64,0 2 96,14-15 0,-14 0-32,14 0-64,-14-15 96,14 2 64,0-2-128,0-13-32,0 0-64,0 0-64,0-14 160,14 14 32,0 0 0,0-1-64,0 1-320,-14 0-192,14 0-1024,-14 14-447,0 0-1153,1 0-480,-15 14 0</inkml:trace>
  <inkml:trace contextRef="#ctx0" brushRef="#br0" timeOffset="1619">27334 15186 8192,'-14'0'3072,"14"0"-1664,0 14-800,0-14 832,14 0-192,-14 14-1,14-14-95,0 14 0,14-14-608,0 14 32,0-14 64,14 0-288,0 0-32,-14 0-128,14 0-32,-14 0-384,1 0-160,-1 0-1440,0 14-640,-14-14-1119,0 14-417,14 1 224</inkml:trace>
  <inkml:trace contextRef="#ctx0" brushRef="#br0" timeOffset="1365">27882 14554 6400,'0'0'2464,"0"14"-1344,-15-14-544,15 14 800,-13 0 0,-2 14 128,-13 14-128,14 14-1,-14 15-735,-13-1 128,-2 0 0,15 14-192,-28 0 0,28 0-352,-14 0-64,14 1-32,14-29 64,0-14-96,0 0-64,0 0-96,14 0 32,0-14-608,-14-13-288,14-2-800,0 2-351,0-30-577,0 15-256,0-28-768</inkml:trace>
  <inkml:trace contextRef="#ctx0" brushRef="#br0" timeOffset="2167">27812 15396 5888,'-14'14'2272,"14"-14"-1216,0 14-256,0-14 864,14 0-416,1 0-160,-15 0-192,28 0-32,-15 0-480,2-14-1,-2 14 33,16-14-96,-15-14 0,0 14-64,14-14 0,-28 14 64,14-14 128,-14 14-64,0-14 32,0 14-32,-14 14 64,0-14-96,-14 28 32,0 0 64,0 0 32,0 14-64,0 0 0,13 14-160,-13 0 0,14 0-96,0 0 0,14 1-192,-14-15-32,14 0 32,14-15 0,-14 16 96,14-15 96,14-14-352,14 0-96,1-14-512,-15 0-192,14-1-64,0-26 64,0 13 512,-14-15 192,14 1 96,-14 0 160,0 14 0,0 0 32,-13 0 256,-1 28 160,-14 0 224,0 0 64,0 14-224,-14 14-128,-1 0 0,15 0 96,-13 0-192,13 0-64,-15 0-96,15 14-96,0-27 32,15 13 32,-15-15-736,13-13-256,2 0-2016,-1 0-895,0 0-1153</inkml:trace>
  <inkml:trace contextRef="#ctx0" brushRef="#br0" timeOffset="3215">28836 14442 5760,'0'-14'2176,"0"28"-1152,0-14-768,0 0 576,-14 14 64,14 0 96,-14 14 32,0 0 0,-14 28-544,0 0 416,-14 14 191,0 1-223,-14 13-32,13 0-192,2 0-32,-2 0-320,1 15-96,14-15-128,14-14 32,-14 0-64,28-14 64,0-14-128,0-14 0,0 0 96,14-14 96,0-14-576,14 0-256,0-14-512,15 0-224,-2-14-287,2 0-97,-15-14 480,0 14 256,0-14 512,0 0 288,0 0 224,-14 14 160,0 0 608,-14 14 288,0 0 32,0 14 32,0 0-192,-14 28-96,0-14-224,-14 14-97,14 0-95,0 0 64,0 0-96,0 14-32,14-14-288,0 0 0,0 0-32,0 0 0,28-14 0,-14-14 64,14 0-96,0-14 0,0 14-480,0-28-128,0 0 96,0 0 97,0 0 255,0 0 96,0-14 96,-14 14 64,0 14-96,0 0 0,1 0 320,-15 14 95,-15 14 257,15 0 64,-14 0-96,14 0 32,-14 14-224,0 14 0,14-14-128,0 14 64,0-14-256,0 0-64,14 0 32,0-14 32,-14 0-32,14 1-64,1-15-1120,13 0-512,-15 0-1151,2 0-481,13-15-960</inkml:trace>
  <inkml:trace contextRef="#ctx0" brushRef="#br0" timeOffset="8840">28302 14849 8448,'0'0'3168,"15"14"-1728,-15-14-1408,0 14 672,0-14-608,0 14-3904,0 0-1696</inkml:trace>
  <inkml:trace contextRef="#ctx0" brushRef="#br0" timeOffset="8401">29257 15312 7680,'-14'0'2880,"14"0"-1536,0 14-864,0 0 832,-14 0-288,14 0 32,0 0-97,-14 14-31,14 1-512,-14-1-32,14 0 32,-14-14-160,14 14 0,0 0-128,14-14-96,-14 0 0,14-14-32,0 0 64,-14 0 32,28-14-192,-14 0-64,14 0-384,0-14-32,0 0 128,0 0 192,0 0 96,1-1 0,-16 15 128,2 0 64,-2 14 64,-13 0 96,0 14 96,0 0 160,0 15-192,-13-1 0,13 0-128,0 0-96,-15 0 64,15 14 0,15-13-32,-15-16 32,0 15-1184,13-13-480,-13-1-2175,28-14-2209,-13 0 1856</inkml:trace>
  <inkml:trace contextRef="#ctx0" brushRef="#br0" timeOffset="8839">29818 15551 7680,'0'0'2880,"0"13"-1536,14-13-1440,-14 15 608,14-15-320,-14 0 64,14 0-96,0-15 0,0 15-96,14-13 32,-14-2 0,0-13-32,0 14-64,0-14 224,-14 0 160,14 0 0,-14 0 32,0 0 192,-14 14 64,0 0 95,0 14 1,-14 14-288,0 0-128,0 14-128,0 15 0,0-16 0,0 15 32,0 15-224,14-16-64,0 2 0,14-15 64,14 0-512,0-14-192,14 0-608,-14-14-159,14-14-289,0 0-128,14 0 576,-14-14 352,-14 0 640,14-1 320,-14 16 576,0-15 256,1 13 352,-15 2 96,0 13-128,0 0-64,-15 28-385,1-15-95,0 15-320,0 15-64,0-15 64,0 28 32,0 0-96,0 28 0,-14-14-160,14 1 0,-14 13 32,14-14 64,-14-14-160,0 14-96,0-14 96,0 0 32,13-13 0,-13-15-64,15-14 96,-2-14 0,2 0 96,-2-14 96,15-1 160,-14 2 32,14-2 0,0 2 128,0-15-224,14-1 32,1 1-256,-2 0-96,30 0-32,-1-14-32,0 0-96,0 0 64,0-14-672,0 0-256,0 0-2144,-28 0-831,0-15-1089</inkml:trace>
  <inkml:trace contextRef="#ctx0" brushRef="#br0" timeOffset="8845">17399 17023 7552,'0'0'2816,"0"14"-1536,0-14-992,0 14 608,0-14-256,14 0-32,0 0-224,0 0-64,0-14-192,14 14-96,-13-14 64,-2 0-64,15 14 64,-28-14-64,14 0-32,1 0 96,-2 0 0,2 0 96,-15 0 32,0-1-96,-15-13-32,15 28 256,-13-13 127,-16 26-95,15-13 32,0 0 32,-14 28 32,14-13 0,0 13 128,-28 14-352,28 0-64,0 0-64,14-14 0,-14-14-64,28 0-64,14 14 32,0-28 32,14 0-544,0-28-192,1 14 32,-2-14 32,-13 14 288,15 0 128,-29 0 128,0 14 32,0 0 224,0 14 192,-14-14 160,0 28 64,0 0-64,0-14 64,0 0-192,0 0-96,0 0-96,14-14 0,-14 14-64,14-28 0,-14 0-96,14 14-64,0-14 32,-14 0 32,14 0-192,0-14-32,14 0-864,-14 14-352,14 0-704,-14 0-255,0 0-2401</inkml:trace>
  <inkml:trace contextRef="#ctx0" brushRef="#br0" timeOffset="8846">18452 16672 6144,'0'0'2368,"0"0"-1280,0 0-864,0 0 576,0 0-288,13-14 32,2 14-192,13-14 32,-14 0-224,0-14-96,14 0-32,0 0-32,0 0 64,0 0 32,0 0 32,0 13-224,-28-13 0,14 0 320,-14 0 128,0 0-64,-14 0-32,0 14 0,0 0 0,-14 14 0,14 14 64,-28 0-160,14 14-96,-14 28 32,0 0 64,-14 15 128,-1 13 160,-13-14 31,28 0 1,0-28-96,14 28-64,-28 29-192,28-29-32,0-14-32,28-28 32,0 0-64,28-28 64,0 0-480,28-14-160,-14-14 64,-14 14 32,0 0 289,0 0 127,0 14 64,-14-14-32,0 28 287,-14-14 129,14 14 160,-14 0 32,14 0-256,-14 14-64,0 0-160,14 0-96,1-14 0,-15 0-32,13 0-1056,2-14-416,-2 0-1791,2 0-801,13-14 448</inkml:trace>
  <inkml:trace contextRef="#ctx0" brushRef="#br0" timeOffset="9234">18788 17079 6912,'0'14'2624,"0"0"-1408,0 0-864,0-14 736,0 0-512,0 0-128,14 0-288,0 0-128,0-14 0,0 0-32,-14 14 64,0-14-96,14 0 0,-14 0 96,0 0 32,0-14 32,0 28 0,0-14 0,-14 0 64,0-14-32,0 14 64,-14 14 160,0 0 64,0 0-96,14 14 32,-1-14 127,-13 28 65,0 0-96,14 14 32,-14 0-224,28-14-96,-14-14-96,14 14-96,0-28 96,14 14 0,0-14-128,14-14-32,0 0-192,0 0-64,1 0 64,-15 0 96,14-14 96,-14 14 96,0 14 64,-14 0 32,14 0 64,-14 28 96,-14 0-64,14-14-64,0 14 0,0 0 32,0-14-160,14-14-32,-14 14 0,14 1 64,14-15-896,-14 0-288,14-15-671,-14 1-161,14 0 0,0-14 64,15-14 0,-2-14-1280,2 0 448</inkml:trace>
  <inkml:trace contextRef="#ctx0" brushRef="#br0" timeOffset="9519">19489 16322 5504,'15'-28'2112,"-15"28"-1152,0 0-1120,0 14 3392,0 0-896,-15-14-384,2 14-321,-2 14-991,2 14 320,-16 0 224,-12 15-224,-2 13 0,15 14-256,0-42-64,14 0-352,-14 28-160,0-28-192,14 28 32,-14 0 96,28-14 32,-14-14-544,28-28-224,-14 15-960,14-29-384,14-15-800,0 1-287,14-14-1313,-14 0-608,0-14 2592</inkml:trace>
  <inkml:trace contextRef="#ctx0" brushRef="#br0" timeOffset="10072">19799 16238 7424,'0'0'2816,"0"0"-1536,0 0-736,0 14 864,-15-14-384,15 14-32,-13 0 63,13 14 97,-29 0-608,15 14 416,-14 0 128,14 1-224,-14 13-32,-14 28-352,14-14-128,0-14-288,0-13-32,13-2-32,2-12 64,13-1-32,0 0 64,0-14-128,0-14-64,0 14-288,28-28-96,0 14 192,-14-14 64,14 0-192,0 0-64,0 0-96,0 0 32,0 14 128,-14 0 192,0 0 192,0 14 96,1 0 64,-15 0 64,0 14 256,0-14 96,0 0 0,-29 14 64,1 14-32,14-14 0,0 0-224,-14 0-64,0-14-96,0 15-32,0-16-96,0 2 32,-29-15-128,29 0-64,14 0-32,-14-15 96,0 2-1120,14-2-512,0-27-1472,14 14-575,14 0-1089</inkml:trace>
  <inkml:trace contextRef="#ctx0" brushRef="#br0" timeOffset="8841">16262 16981 6016,'-14'0'2272,"0"14"-1216,0 14-384,14-28 800,0 28-352,-28 0 0,14 0-448,0 0-160,14 0-288,-14-14-96,14 14 0,-14 1-416,14-16-128,-14 2-1984,14-15-832,14-15-96</inkml:trace>
  <inkml:trace contextRef="#ctx0" brushRef="#br0" timeOffset="8842">16403 16742 7040,'0'0'2720,"-14"14"-1472,14-14-896,0 14 736,0-14-704,0 14-192,0 0-96,0-14 0,0 14-32,-14 0-1952,14 14-800,0-13-416</inkml:trace>
  <inkml:trace contextRef="#ctx0" brushRef="#br0" timeOffset="8843">16473 16967 5248,'14'-14'2016,"-14"14"-1088,0 0-448,0 0 640,0 0-128,0 0 64,0 0-256,0 14-32,0 14-416,-14-14 128,14 14 160,-14 0-64,0 14 32,0-14-320,14 0-97,-14 0-63,14-28 0,0 14 0,0-14 0,14 14-160,0-28 32,0 14-512,0-14-127,28-14 95,-14-14 96,0 14 160,0 0 192,0 0 0,0 14 32,-13 0 64,-2 0 64,-13 14 96,15 0 128,-15 0 64,0 14 96,0-14-32,0 28-1,-15-14-159,15 0-96,0 28-64,-13-14 0,13 0 0,0-28 32,0 14-1343,0 0-609,13-14-928,-13 0-288,15 0-64</inkml:trace>
  <inkml:trace contextRef="#ctx0" brushRef="#br0" timeOffset="8844">16978 16925 5120,'0'0'2016,"0"0"-1088,0 14-256,0-14 800,0 0-64,0 14 32,-14 0-224,0 0-32,14 0-672,-14 0 63,0 14 65,0 14-64,0-14-32,0 0-224,0-14-128,14 0-96,0 0-96,0 0 32,14-14 32,0 0-32,0-28-32,14 14-320,-14-14-192,0 14 32,14-14 32,0 0 192,0 14 160,14-14 64,-27 14 32,-2 0 0,2 14 64,-2-14 32,2 14 32,-15 0 192,0 0 192,13 14 32,-13 0 32,0-14-160,-13 28 0,-2 0-192,15 14 32,-13-14-160,13-14 0,0 14-32,0-14-64,0 0-1024,0-14-512,0 14-1631,13-14-705,2 0-224</inkml:trace>
  <inkml:trace contextRef="#ctx0" brushRef="#br0" timeOffset="10919">20387 17037 4864,'0'14'1824,"0"-14"-960,0 14-320,0-14 1120,0 0-928,0 0 576,14 14-800,0-14 224,0-14-288,14 0-96,0 0-128,0 0-64,15 0-96,-15 0 32,-14 0 0,0 0 160,0 0-128,0 0 224,0-14 224,-28 14 159,0 0 65,0 0 64,-14 14-480,0 0 128,-15 0 128,15 14-224,0 0 0,14 0-96,-14 14-32,0-14-96,0 28-32,0 14-192,0-14 32,28 1 0,0-15 64,0-15-32,14 2-32,0-2-192,14 2-32,14-15-832,14-15-320,0-13-288,-13 0-95,-1 15 319,0-16 224,14 1 640,-14-14 320,0 14 672,-14 14 384,-13 0 480,-2 0 320,2 14-129,-15 0-95,0 0-576,-15 14-160,15-14-320,-13 28-128,13-14-32,-15 14-32,2 0-160,13 0 32,0-14-1056,0 1-416,0-2-1087,13-13-481,-13 0-1280</inkml:trace>
  <inkml:trace contextRef="#ctx0" brushRef="#br0" timeOffset="11635">20977 16967 4992,'14'-14'1824,"-14"14"-960,28-28-160,-28 14 736,0 14-160,14 0 448,-14 0-480,14 14-640,-14-14-32,-14 14 64,14 14 191,0-14 225,-14 0-384,14 14-64,0 0-352,0-14-96,-14 14-160,14-14-32,0-14 32,14 14 64,-14-14-384,14-14-192,15 0-288,12-14-160,-13 14 321,1 1 127,-15-2 320,14 1 96,0 0 160,-14 14 96,14-14 128,-28 14 159,14 0 97,-14 14 128,0-14-160,0 28 32,-14 0-256,14 0-32,-14 0-128,14 1-32,0-16-96,14 2-32,0-2-1664,0 2-703,0-15-2017,14-15-1312,-13 2 2592</inkml:trace>
  <inkml:trace contextRef="#ctx0" brushRef="#br0" timeOffset="11103">20991 16463 8448,'0'0'3232,"0"0"-1728,0 0-1760,0 0 512,0 14-832,0-14-256,0 14-2464,0 0-1024,15 0 1984,-15 1 1088</inkml:trace>
  <inkml:trace contextRef="#ctx0" brushRef="#br0" timeOffset="12188">21524 17009 7296,'-14'14'2720,"14"-14"-1472,0 14-1120,0-14 608,14 0-416,0 0-96,0 0-224,0 0 0,0-14 0,0 14 0,0-14 64,1 0-32,-2-14-32,2 14 32,-2 0 32,2-14 256,-15 0 160,-15 28 128,15-14 32,-13 0 0,13 28 0,-15-14-97,2 14 1,-2 0-224,-13 14-128,14 14-96,-14 0-96,14-14 32,14 0-32,0 0-160,0-14 32,14 0-576,14 1-191,-14-15-289,0 0-96,0 0 640,14 0 256,-13-15 192,13 15 160,-15 0 416,2 0 224,-1 15 192,0-15 64,-14 13-32,0 2 31,14-15-351,-14 0-128,0 0-160,14 0-64,-14 0-32,14-15 64,14 2-96,-14-16-64,0 15 0,14-14-32,-28 14 0,28 0 64,-14 0-1024,1 0-383,13 0-1441,-15 14-576,2-14-256</inkml:trace>
  <inkml:trace contextRef="#ctx0" brushRef="#br0" timeOffset="12704">22900 16266 8448,'-15'0'3168,"2"14"-1728,-2 14-992,15-14 896,-13 14-256,-2 0 31,1 28-287,0 15-64,-14-1-416,0 14 0,14-42 64,0 0-160,-14 28-64,-14 14-192,28-28 0,0-14 0,-14 1 0,28-15-928,-14-15-320,14 2-799,14-15-257,14-28-320,0 13-96,-14-13-288</inkml:trace>
  <inkml:trace contextRef="#ctx0" brushRef="#br0" timeOffset="13120">23377 16280 8448,'-14'14'3168,"14"14"-1728,-28-14-640,14 0 1056,0 14-353,-15 14-95,1 14-512,-14 0-160,0 0-416,-14 1-128,28-16-64,0 2-64,0-15 32,-28 14-64,28-14 64,-1 0-64,15-14-32,-14 0-256,14 0-160,-14-14-288,14 0-32,14 0 160,0-14 192,0 0 160,14 0 64,-14 14 160,0 0 64,0 0 192,0 14 160,0 0 128,0 0 64,0 14-128,0 0-32,0 14-192,14 0-96,0-14-64,0 0-96,0-14-416,14 0-128,-14 1-1056,29-30-480,13 1-767,-14-14-225,-14 14-608</inkml:trace>
  <inkml:trace contextRef="#ctx0" brushRef="#br0" timeOffset="13404">23712 16181 6784,'15'-14'2528,"-15"14"-1344,-15 0-32,15 0 1024,0 14-160,-13 0-97,-2 14-447,-13 0-192,0 0-704,0 14 192,0 15 128,-14 12-128,14 1 0,0 15-288,0-29-128,14-14-192,0 14-64,0-14-32,0 14-64,14-14-64,0 1 32,0-2-544,14-26-160,0 13-640,0-28-160,0 0-1024,14 0-447,0-15-2081</inkml:trace>
  <inkml:trace contextRef="#ctx0" brushRef="#br0" timeOffset="14157">23909 16940 6400,'-14'0'2464,"14"0"-1344,0 0-672,0 0 704,0 13-576,0-13-160,0 0-64,14 0 96,-14 0-256,0 0-32,14-13 32,-14 13-160,14-15-32,-14 1 64,14-14 96,-14 0 128,15-14 64,-15 14-96,0 0 0,-15-14 128,1 14 64,14 14 191,-28 0 65,0 14-224,0 0-128,0 14-64,0 14 32,-14 0-160,14 0-32,14-14 0,-14 14 64,14 0-96,0 0 0,0 0-96,14 0-32,0-14 32,14 1 0,0-15-288,14 0-128,0 0-64,0 0-32,0 0 128,0-15 160,0-13 128,0 14 64,-14 0 160,0 14 64,-14 0 288,0 14 64,0-14-128,0 14-96,0-14-160,0 28-64,0-13-32,0-2-64,0 2-192,14-2-32,-14 2-1888,28-15-735,-14 0-1889</inkml:trace>
  <inkml:trace contextRef="#ctx0" brushRef="#br0" timeOffset="14658">24499 16715 7040,'0'0'2720,"0"-14"-1472,0 14-1184,0 0 544,0 0-128,0 0 128,0 0 0,0 0 32,0-14-352,-14 14 256,14 0 96,-28 0 160,14 0 127,-14 0 1,0 0 64,0 14-192,-15-14-96,1 14-128,14 14-32,0-14-288,0 14-160,14-14-160,14 0 32,0 0-32,14 1 0,0-2-288,14 1-160,-14 0-608,14 0-224,-13 0 128,12-14 97,-13 14 639,0 1 256,-14-2 448,0 2 192,-14-15 223,0 13 65,0-13 0,1 15-64,-15-15-192,-1 0-128,15 0-160,-14 0-128,0 0 0,0 0-32,14 0-512,0 0-192,-14 0-1344,28 0-511,0 0-1441</inkml:trace>
  <inkml:trace contextRef="#ctx0" brushRef="#br0" timeOffset="15190">24850 16743 4352,'28'-14'1664,"-28"0"-896,14 0-768,0 14 416,-14-14 256,15 14 224,-15-14 512,0 14 320,-15-14-928,1 14 416,0 0 192,0-14-1,-14 14 129,0 0-384,0 0-128,0 14-224,0-14-64,-1 14-192,1 0-64,15 0-384,-2 14-32,2-14-64,13 0 0,0 14-96,13-14 64,2 0-256,-2 0-128,-13 0-288,15 0-96,-2 14-96,2-14 64,-15 0 416,0 0 224,0 14 192,0-14 96,0 14 160,-28-14 160,28 0 128,-28 1 64,13-15-192,-13 0 0,0 0-256,0 0-32,0 0-128,14-15-96,0 15-928,0-14-448,14 0-1087,0 14-385,0-14-1536</inkml:trace>
  <inkml:trace contextRef="#ctx0" brushRef="#br0" timeOffset="15567">24990 16827 7168,'14'15'2720,"-14"-15"-1472,0 0-608,14 13 768,-14-13-704,14 0-224,0-13-320,14-2-64,0 1-32,-13 0-128,13 0 32,-15 0 96,16 0 32,-15-14 320,0 0 192,0 14 95,-14 0 129,0 0 256,-14 14 160,14 0 0,-28 0 0,-1 14-256,1 0-64,-14 28-160,14 0-96,0-14-288,14 0-96,0 0-160,0 14-32,14-14-192,14 15 0,-14-15-960,28 0-352,0-14-1536,0 0-576,-14-14-2207</inkml:trace>
  <inkml:trace contextRef="#ctx0" brushRef="#br1" timeOffset="73145">8389 17683 6528,'-14'0'2464,"14"0"-1344,-14 14-736,14-14 608,0 0-576,0 14-224,0 0-288,0-14-32,0 14-2976,14 0-1248,-14 0 1952</inkml:trace>
  <inkml:trace contextRef="#ctx0" brushRef="#br1" timeOffset="72927">8319 18006 2816,'0'-14'1056,"0"14"-576,14-14-224,-14 14 352,0 0 0,0 0 32,0 14 0,0 0 0,-14-14 0,14 14 64,-14 0-384,14 14 32,-14-14 64,0 14 64,0 14 0,0 1 128,14-16 0,-15 16-128,15-2-32,-13 16-192,-2-1 0,15-28-160,-13 28-64,13-14 0,-15-14 32,15 14-32,-13 0 64,13-14 224,-15 0 96,1 0-192,14-14-64,-14 14-32,0-14 0,14 0 192,-14-14 128,14 15-97,-14-15-31,0 0 0,14-15 32,-14 15 32,14-14 0,-14 0-192,14 0-64,0 0-64,0-14 32,14 14 0,-14-14 32,14-14-160,0 14 32,0 0 0,-14 0 64,14 14-32,0-28-32,0 28-608,15-28-256,-16 14-1375,15 0-577,-13 0-1408</inkml:trace>
  <inkml:trace contextRef="#ctx0" brushRef="#br1" timeOffset="77834">8487 18104 3712,'0'-14'1408,"0"28"-768,0-14-416,14 0 480,-14 0-128,14-14-32,0 14-160,-14 0-64,14 0-192,-14-14 64,15 14 0,-15-14 128,0 0 128,0 0 32,0 0 0,0 14 32,0-14 96,0 0 64,-15 14 64,1 0 96,0 14 32,0-14-256,0 14-32,0 0-289,0 0-31,0 0 160,0 0 32,14 0-160,-14 14-32,14-14-192,-14 15-128,14-15 96,0 0 32,14 0 0,-14-14 32,28 0-352,0 0-128,0-14-1375,-14 14-513,0 0-480,15-14-128,-1-15-64</inkml:trace>
  <inkml:trace contextRef="#ctx0" brushRef="#br1" timeOffset="78134">8923 17346 5504,'-14'0'2112,"14"0"-1152,0 14-480,0-14 640,-15 14-128,15 0-32,-13 14-32,-2 0-32,15 0-480,-28 14 320,15 14 192,-2 1-129,1-1-63,-14 14-416,14 0-128,-14-14-128,14 0 32,0 0-64,0-14-32,14-28 32,-14 14 32,14 0-32,0-13 64,0 13-1408,0-28-607,0 14-897,0-14-320,14 0-224</inkml:trace>
  <inkml:trace contextRef="#ctx0" brushRef="#br1" timeOffset="78135">8656 17935 7040,'-14'0'2720,"14"14"-1472,0-14-608,0 14 864,0-14-320,14 0 32,-14 0-321,14 14-95,-14-14-448,14 0-64,0 14 32,0-14-256,0 0-32,0 0-32,0 0 64,0-14-1600,0 14-671,0 0-1185,0 0-1696,1 0 1536</inkml:trace>
  <inkml:trace contextRef="#ctx0" brushRef="#br1" timeOffset="78136">8838 17977 4736,'0'14'1760,"0"-14"-960,0 0-320,0 0 576,0 0-384,15 0-64,-2 0-352,-13 0-96,15 0-96,-2 0-64,2 0 96,-1 0-128,0 0 0,0 0 32,0 14 0,-14-14 192,0 0 128,0 0-32,0 14 0,0-14-32,-14 14 64,0-14 128,0 14 32,0 1 0,-1-2 128,2 2 64,-2-15 128,-13 28-65,15-28-63,-2 13-224,1 2-32,0-1-256,14 0-96,0-14-32,0 14 32,0-14-32,0 14 64,14-14-64,0 0-32,-14 0 32,28 0 32,0 0-96,0-14 0,1 14-1376,-15 0-575,0 0-1185,0-14-512,0 14 416</inkml:trace>
  <inkml:trace contextRef="#ctx0" brushRef="#br1" timeOffset="78137">9372 17304 5504,'0'-28'2112,"0"28"-1152,0-14-704,0 14 512</inkml:trace>
  <inkml:trace contextRef="#ctx0" brushRef="#br1" timeOffset="78138">9372 17276 11520,'0'28'1472,"-14"0"-736,14 14 320,-28 0 128,14 0-65,-15 14 65,1 15-384,0-1-192,0 0-256,0 0-160,0-14-96,14 14-96,-14-28 96,28 0 0,-14-14-128,14-14 32,0 14-1408,-14-13-576,14-2-479,0-13-193,0 0-864,0 0-832,0-13 1920</inkml:trace>
  <inkml:trace contextRef="#ctx0" brushRef="#br1" timeOffset="78139">8993 17851 6912,'0'0'2624,"0"0"-1408,-14 0-224,14 14 1024,14-14-128,-14 14-1,0-14-447,14 0-160,0 14-704,0-14-224,14 0 0,0 0-160,0 0-32,0 0-64,-14 0 0,14-14-1408,1 14-544,-16 0-3103,2 14-2113,-2 0 2976</inkml:trace>
  <inkml:trace contextRef="#ctx0" brushRef="#br1" timeOffset="81518">12445 18174 4608,'0'0'1760,"0"0"-960,0 0-224,0 0 576,0 0-160,0 0 64,0 0-192,0 0-64,0 0-416,0 0 96,0-13 160,0 13-224,14-15-64,0 1-288,14-14-32,0 14-32,-14 0 64,14 0-32,0 0-32,-13 0 96,-2 14 0,2-14 96,-2 14 96,2 14 0,-15-14 0,14 0-161,-14 14-31,-14 0 32,14 0 64,0-14-96,-15 14 0,2 0-32,13 0 32,-15 0-64,15 0-32,-13-14 32,13 15-32,0-15 64,13 0 96,2-15-128,-2 15-32,2 0 0,-1-14 64,14 0-32,0 0-32,0-14-64,0 14-32,-14 0 128,14 0 32,0 0-96,-14 14-32,0 0 32,0 0 0,-14 14 96,14 0 32,-14 0 96,0-14 32,0 14 32,-14 0 64,14 0-160,-14-14-96,14 14 32,0 0 0,0-14-128,0 14 32,0-14 0,0 0 64,0 0-32,14 0-32,-14 0-192,14 0-32,14-14-192,-14 0 32,1 0 128,-2 0 128,2 0 96,-2 0 32,2 0-96,-2 14 64,-13 0 32,0 0 64,15 14 32,-15-14 96,0 14 32,0 0 32,0 0 0,-15 0 0,15 0-128,0 0-32,0 1-96,0-2-32,0-13-736,15 15-320,-1-15-1407,-14-15-641,14 15-800</inkml:trace>
  <inkml:trace contextRef="#ctx0" brushRef="#br1" timeOffset="82156">13330 18076 5888,'0'15'2176,"0"-15"-1152,14 0-832,0 0 480,-14 13-160,14-13 96,0 0-32,-14 0 0,14 0-288,0-13-32,0 13-32,-14-15-32,14 2-128,0-2-32,-14-13 0,14 14 32,-14-14 32,0 0 32,-14 14 0,14-14 64,-14 14 448,0 14 224,-14 0 64,0 14-1,0 14-255,-1-14 0,-12 14-192,26 0-32,2-14-192,-2 14-96,1-13-64,0-2-96,0 15-64,28-13 32,-14-2 96,14-13 32,0 15-128,1-15 32,26 0-512,-13 0-128,-13-15-32,13 15 64,0-28 128,0 0 128,-14 15 160,14-2 32,-28-13 97,14 14 31,0 14 223,-14 0 193,0 0 160,0 14 128,-14 0-160,14 0-32,0-14-96,-14 15 0,14-2-128,0 2 0,0-2-224,0 2-32,0-2 0,0-13 64,14 15-800,0-15-320,-14 0-928,28 0-383,-14 0-1,14-15 96,-13 2 320,-2-15-1088,2 13 352</inkml:trace>
  <inkml:trace contextRef="#ctx0" brushRef="#br1" timeOffset="82572">13680 17936 7296,'0'0'2816,"0"0"-1536,-14 28-512,14-28 928,0 14-384,0 0-33,-14 14-383,14-14-96,0 0-448,-14 0 64,14 0 96,0 0-256,-14 0-64,14 0-64,0 0 0,0-14-64,14 14 32,-14-14-352,14 0-128,-14 0-320,14-14-32,14-14 96,0 14 64,0-14 256,-14 14 128,14 0 129,0 0 94,-14 0 1,0 14-32,0 0 224,-14 0 160,14 14 160,-14-14 64,-14 14-64,14 0 64,0 0-256,0 0-64,0 0-160,0 0-96,0 0 64,0 0 0,0 0-896,14-14-384,0 15-1695,1-15-705,-15 0-672</inkml:trace>
  <inkml:trace contextRef="#ctx0" brushRef="#br1" timeOffset="79953">11476 17964 3712,'0'0'1472,"0"0"-768,0 14-64,0-14 1312,0 14-1056,0 0 608,0 0-864,0 0 416,-14 0-608,14 0 320,-14 0-448,14 0 192,0 0-288,-14 0-64,14 0-96,-14 1-64,14-1 32,0-14 32,14 14-32,-14-14-32,14 0 32,-14-14-32,14 14 0,0-29-160,0 15 96,0 0-96,14 0 64,-28-14 64,29 28 32,-16-28-96,2 28 64,-15-14 96,13 14-32,2 0 256,-15 14-160,0 0 448,0 0-320,-15 0 160,15 0-257,-13-14 65,13 14-128,0 0 96,0 0-128,0-14 32,0 15-32,0-15-64,0 0 32,13 0-32,2 0 0,-15 0 64,14 0-96,14-15 0,0-13 32,-14 14-224,14 0 0,-14-14 96,0 14 128,14 14-32,-28-14 0,14 14 32,0 0 64,-14 0 96,0 0 64,14 14 96,-14 0 32,0-14 32,0 14 0,0 0-192,0 0-64,0 0 0,0 0 0,0 0-64,0-14-64,14 15 32,-14-1-32,0-14-1504,15 0-575,-1 0-705,0-14-224,0 14-480</inkml:trace>
  <inkml:trace contextRef="#ctx0" brushRef="#br1" timeOffset="80500">12319 17262 7680,'0'0'2880,"-15"28"-1536,15-14-992,0 0 672,0 0-64,-14 14 64,0 0 159,14 15 97,-14-2-672,-14 2-64,14 13 0,0-28-224,0 28-32,0 0-160,-14 0-32,0 29-32,14-29-64,0-14 32,0 0-32,14 0 64,-14-13 32,14-1-832,-14-14-288,0 0 224,14 0 192,-14-14 320,0 0 96,14 0 128,-14-14 32,0 0 32,0-14 0,14 14 416,-14-15 256,14 15 224,0 0 96,0-14-96,0 14-96,0 14-64,14-28-96,0 28-64,0-14-32,0 0-224,0 14-128,28-14-32,-28 14-32,14 0-160,0 0-32,0-14-1600,0 14-640,0 0-2591,-14 0-1089,14-14 1728</inkml:trace>
  <inkml:trace contextRef="#ctx0" brushRef="#br1" timeOffset="78140">9807 17430 3712,'0'0'1408,"0"0"-768,-14 14-64,14-14 576,0 28-160,0-14-32,-14 1 96,0 13 64,-1 0-608,2 14 0,-15-1-64,13 16-224,-13-1-64,14 0-96,-14 0-64,14 0 32,-14-14 32,14 0-32,0-14 64,14 1 224,-14-16 160,14 2-96,0-2-64,14-13-160,-14 0-128,28-13-96,-14-2 32,14-13 96,14 14 96,-14-14-128,0 0-32,15 14-64,-29-14 0,14 28 64,0 14 0,0 0 0,-14 0 0,-14 14 0,14-14 64,-14 0 32,0 0-32,-14 14-64,14-13-64,-14-2 32,0 15 96,-14-13 32,0 13 32,14-14 0,0-14 128,-14 14 95,0-14-191,-15 0-32,15 0-64,14-14-64,0 14-64,0 0 32,14-14-735,-14 0-385,28 0-1088,-14 14-448,14-15-736</inkml:trace>
  <inkml:trace contextRef="#ctx0" brushRef="#br1" timeOffset="78141">10017 18103 4224,'0'0'1664,"0"0"-896,0 0-416,14 0 576,-14-13-352,14 13-64,0 0-288,0-15-96,-14 15-64,28-13 32,-28-2 0,14-13-32,0 14 32,-14-14 128,15 0 128,-15 14 0,-15-14 32,15 14 288,-14 14 192,0 0-32,-14 14-32,14 0 0,0 0-32,-14 14-161,14 0 33,0 0-160,14-14 32,-14 15-160,0-16-32,14 15-128,0 0-32,0-13-96,0-1 32,28 0-480,-14 0-160,0-14-1471,28 0-609,0-14-1696,-14-14-832,15 13 2592</inkml:trace>
  <inkml:trace contextRef="#ctx0" brushRef="#br1" timeOffset="78142">10438 17668 5120,'0'0'2016,"0"15"-1088,14-15-736,-14 0 480,14 0-416,0 0-64,0 0-64,0-15 0,15 2-64,-16-2-64,2 2 32,-2-1-32,2 0 64,13-15-32,-14 1-32,0 0 32,0 0-32,0 0 0,-14 0 0,0-14 0,-14 14 64,14 14 160,-14 0 128,-14 14 224,14 14 96,-15 0 160,1 0 96,0 14-192,0 14-64,0 0-96,0 1 0,-14 27-161,28-29 1,0 2-128,-14 27 0,0 0-32,0 0 0,14 0-128,0-42-32,0 0-192,14 0-64,0 0 256,0 0 160,0-28-96,14 15-32,-14-15 0,14-15 0,0 15-160,0-13 32,14-15 0,0 13 0,0-13 0,0 14 0,-14 14-288,0-14-64,0 14 192,0 14 64,-14-14 96,14 14 0,-14-14 0,0 28 0,0-13 0,-14-2 0,0 2 0,0-2 64,0-13-32,0 15-32,0-2 32,-14-13 32,14 15-32,0-15 64,14 0-128,-14 0-64,14 0 64,0 0 0,0 0 32,14 0 0,0 0-96,-14 0 0,14 0 128,0 0 32,-14 0-96,14 14 32,0-14 0,0 14 64,0-14-96,0 0 0,0 0-832,0 14-287,0-14-1473,0 0-640,15 0-320</inkml:trace>
  <inkml:trace contextRef="#ctx0" brushRef="#br1" timeOffset="78381">10746 18091 5632,'0'0'2112,"0"0"-1152,0 13-832,0-13 416,0 0-256,15 0-32,-15-13-288,13 13-32,2-15 0,-1 15 32,-14-13 96,14 13 32,-14-15 32,0 1 64,0 0 32,-14-14-96,0 0-96,-1 0 416,2 28 160,-2 0 320,-13 0 224,0 28 96,0-14 32,0 14-641,14 0-223,0-14-128,0 1 32,0-2-160,14 15-96,0 0-128,0 1 32,14-15 96,-14 0 96,14 0-64,0-14 0,14-14-32,-14 14-64,14-14-128,-13 0-64,-2 14 0,2-14 64,-2-1 64,2-13 96,-15 0 0,0 0-32,0 14 32,0-14-32,0 0 0,-15 14 0,-13 14-96,0 0 64,14 0 32,-14 14 0,14 14 0,0-14 0,14-14-992,-14 14-447,14 15-545,0-16-224,14 2-416,-14-2-1184,14 2 1088</inkml:trace>
  <inkml:trace contextRef="#ctx0" brushRef="#br1" timeOffset="79035">10957 17950 6016,'-14'0'2272,"14"0"-1216,-14 14-608,14-14 640,0 14-64,0 0 96,-14 0-128,0 14-32,0-14-544,14 14 96,-14-13 127,14-2-287,0 2-96,-14-15-160,14 13-96,0 2 32,14-15 32,-14 14-32,14-14 64,0 0-64,0-14-32,14-1-64,0-13 32,0 15-32,0-16 0,-14 15 64,14 0 64,-28 14-96,14-14 0,0 14-32,0 0 0,-14 0 128,0 14 32,0 0-32,0 0 32,-14 0 128,14 1 192,0-2-96,0 2 0,-14-2-128,14-13 32,0 15-128,14-15 0,-14 0-32,14 0 32,0 0-288,-14-15-96,14 15-288,0-13-96,14-2 192,-13 2 192,-15-2 128,28 1 0,-28 0 128,13 14 0,2-14 32,-15 14 64,14 14 32,-14-14 32,14 0 288,-14 14 96,0 0-160,-14 1-64,14-2-160,0 2-32,0-2-32,0 2-64,14-1 32,-14-14-32,14 14-7551,0-14 4127</inkml:trace>
  <inkml:trace contextRef="#ctx0" brushRef="#br1" timeOffset="83788">14564 17824 4480,'0'0'1664,"0"0"-896,0 0-352,0 0 608,0 0-288,14 0-32,0 0-128,0 0 0,14-15-288,0 2 96,0-16 64,0 1-160,0 0-96,14 0-32,-14 0 32,0 0-96,-13 0 0,13 0-32,-15-14 32,2 14-64,-15-1-32,0-13 96,0 14 0,0 0 320,-15 14 96,2 0 32,-2 28 0,-13 0-224,0 0-64,0 14-64,-14 0 31,0 14-127,14 1-64,-28 27 64,14-14 0,-1 14 32,-13 14 64,28-13-160,-14-15-32,14 14 64,0-14 96,14-14-64,0 0 0,0-14-96,0 0-96,14-13 192,0-15 96,0 0-192,14-15 32,0 2-32,14-15 0,0-1 0,0 1 64,0 0-96,14 0 0,-14 0-32,0 0 0,1 0 64,-1 28 64,-14 0-192,0 0 32,-14 0 96,14 28 64,-28 0-96,14-14 32,-14 0 0,0 14 64,0-14-32,0 0 64,14 0-128,-14 0 0,-1-14 32,2 14 64,-2-14-96,15 0 0,0 0 32,0 0 0,-13 0 0,13 0 64,13-14-96,-13 14-64,15-14 64,-15 14 0,0 0-64,13 0 64,-13 0 32,15 14 64,-1-14 32,-14 14 32,28-14 0,-28 15 0,14-15-64,0 0 32,14 13-288,-14-13-96,14 0-1343,-14-13-513,0 13-672,0 0-192,0 0 0</inkml:trace>
  <inkml:trace contextRef="#ctx0" brushRef="#br1" timeOffset="84373">14858 18034 4864,'0'14'1824,"0"0"-960,0-14-160,0 0 640,0 14-224,14-14-32,-14 14-256,0-14-128,0 0-384,14 0 0,-14 0 32,14-14-192,0 0-96,0 0-32,0 0 32,0 0-32,-14 0 64,14-14-128,-14 0 0,0 14 32,-14-14 0,14 14 64,-14 0 96,14 14 128,-14 14 64,0 0 32,-14 14 64,14 0-97,0 0 33,0 0-96,0-14 64,0 14-192,0 14-32,14-14-64,0-14-64,0 1 96,14-2 0,-14 2-128,14-15 32,14 0-768,-14 0-320,14-15 1,0 2-1,14-2 480,-14-13 288,14 0 128,-28 0 128,14 14 224,-14-14 224,0 28 160,-14-14 128,15 14 0,-15 0-32,0 0 31,-15 14-31,15 14-352,-14-14-160,14 0 32,-14 0 32,0 14-160,14-14 0,-14 0-96,14 1 0,0-2-864,0-13-319,14 0-1025,-14-13-384,28-2-160,-14 1-928,1-14 1120</inkml:trace>
  <inkml:trace contextRef="#ctx0" brushRef="#br1" timeOffset="84520">15279 17585 6400,'-15'-14'2464,"15"14"-1344,0 0-832,0 0 608,0 0-448,-13 14-160,13-14-480,0 15-128,0-2-1312,-14 2-544,14-2-512,-14 16-96</inkml:trace>
  <inkml:trace contextRef="#ctx0" brushRef="#br1" timeOffset="89665">15252 18020 4096,'14'-28'1568,"-14"0"-832,14 28-96,-14 0 672,0 0-64,0 0-32,0 0-192,0 14 0,0 0-576,0 14 96,0-14 96,-14 0 0,14 0 0,-14 0-128,14 0-65,-14 0-191,14 0 0,0-14-160,0 14 0,14-14-32,-14 0-64,14 0-192,14-14-128,0 0-32,-14 0 33,14 0 191,0-14 64,-14 14 64,0 14 64,0-14 383,0 14 193,-14 14-128,0 0 32,14 0-320,-14 0-128,0-14-64,0 14 32,0 14-32,0-14-32,0-14-256,0 15-96,0-1-1439,14-14-577,-14 14-1952,28-14-992,-13 0 2656</inkml:trace>
  <inkml:trace contextRef="#ctx0" brushRef="#br1" timeOffset="91780">16051 17487 7040,'-13'0'2720,"13"0"-1472,0 0-896,0 0 736</inkml:trace>
  <inkml:trace contextRef="#ctx0" brushRef="#br1" timeOffset="91781">16051 17487 13888,'15'0'800,"-1"0"-416,0 0-256,14 0-32,0 0-64,0 0 64,14 0-64,-14 0-32,0 0 32,0 0 32,-14 0-96,0 0 0,1 0 32,-2 0 64,-13 0 96,0 0 128,0 0 64,0 14 31,-13 0-127,-2 0 0,-13 0 32,0 0 64,14 14-96,-14 0-96,14 14 0,-14 1 32,14-2-96,0 16-64,14-15 0,-14 0-32,14 0 0,-14-14 0,14 0 0,0 0 0,0 0 0,-14 0 64,14-14-32,-14 14 64,14-14-64,-14 0 64,0 0-64,14-14 64,-14 15-128,-14-15 0,0 0 32,0 0 0,-1 0 64,15 0 96,0 0-128,-14-15-96,14 15-64,0 0 96,14-14-416,-14 0-192,28 0-928,-14 0-415,28 0-609,-14 0-224,0 0-448</inkml:trace>
  <inkml:trace contextRef="#ctx0" brushRef="#br1" timeOffset="91782">16304 17922 6656,'0'28'2528,"-14"-14"-1344,0 0-896,14 0 608,0 0-96,-14 14 64,0-14-128,14 0-64,-14 0-352,0 0-64,14 0-32,0 0-32,0 0 32,0-14-64,28 0 64,-14 0-192,0-14-96,28 0-64,0 0 0,-14-14 0,0 14 0,1 0 96,-16 14 0,2 0 288,-15 0 224,13 14 63,-13 0 33,0 0 0,0-14-64,0 14-256,0 0-160,0 0-64,15 0-32,-15 0 64,13-14 32,-13 15-672,15-15-256,-1 0-1151,0 0-385,0-15-704,14 1-1408,14 0 1152</inkml:trace>
  <inkml:trace contextRef="#ctx0" brushRef="#br1" timeOffset="91783">16894 17613 7040,'-15'14'2720,"15"0"-1472,0 0-896,0-14 736,15 14-576,-2 0-128,2 1-96,-1-2 32,0 2-160,0-15-160,0-15-32,0 15 32,14-13 64,-14-16 32,0 15 32,0 0-64,0 0-64,0 0 32,0 0-32,-14-28 0,0 14 0,0 0 0,-14 0 0,0 0 544,0 14 288,-14 14-1,0 14-31,0 0-64,-14 14-96,13 0-192,1 0-32,15 0 32,-15 28 32,-1 28-128,15-13 32,0-29-224,-14 42-32,14-14 0,0 14 0,0-14-64,-14 15 32,14-15-64,0 0 64,0 0-64,0-14-32,0-13 32,0-2 32,14-13-448,-14 1-160,0-15 224,0-14 64,0 0 96,14-28 32,0 13 0,-14-13 96,14 0 128,0 0 96,0 0 128,0 0 32,0 14-160,0-14-64,0 14 0,0 0 0,14 0-64,-14 0 32,14 0-64,0 0-32,14-14 32,0 14 32,-14 0-608,0 0-256,14 0-1632,-14-1-671,28-13-1793,-14 0-864,0 0 2912</inkml:trace>
  <inkml:trace contextRef="#ctx0" brushRef="#br1" timeOffset="91784">17048 18062 6656,'0'14'2528,"0"-14"-1344,0 0-1024,0 0 544,14 0-384,0-14-32,-14 14-160,14 0-96,0-14 0,-14 0 32,14 0 32,0 0 224,-14 0 128,0-14 128,0 28 32,-14-28 160,14 28 64,-14-14 127,0 14 129,-14 14-320,14 0-64,-14 0-352,14 0-64,0 0-96,0 14-32,0 0-96,14 0-64,0-14 32,14 0-32,-14 0 0,14-14 0,14 0 0,-14 0 64,0 0-320,14 0-128,-14-14 32,0 0 128,0 14 192,0-28 96,-14 0 0,0 14-64,0 0 32,-14-14-32,14 14 0,-14 14 0,0 0-96,-14 0 64,0 0-1312,14 14-543,0 0-1441,0-14-544,0 14 416</inkml:trace>
  <inkml:trace contextRef="#ctx0" brushRef="#br1" timeOffset="91785">17651 17964 5120,'0'0'1920,"0"0"-1024,-14 14-352,14 0 640,0 0-64,-14 0 128,14 0-384,0-14-224,-14 28-352,0-14-192,0 14 0,0-14-128,14 0-64,0 0-928,0-14-384,0 0-736,0 0-1696,14 0 736</inkml:trace>
  <inkml:trace contextRef="#ctx0" brushRef="#br1" timeOffset="91786">17735 17767 6912,'-14'15'2624,"14"-15"-1408,0 14-1216,0-14 512,0 14-352,14-14-32,-14 14-992,0-14-448,0 14-1600,14 0-704</inkml:trace>
  <inkml:trace contextRef="#ctx0" brushRef="#br1" timeOffset="91787">17777 18020 3456,'15'-14'1312,"-15"0"-704,13 14 0,-13-14 512,0 14 96,0 0 128,0 14-32,0 0 64,0 0-768,0 0 224,0 0 64,-13 0-128,13 0 0,0 0-289,-15-14-127,15 14-192,0 0-128,0-14 0,0 14 32,15-14-32,-15 0-32,28-14-64,-15 14-32,2-14-96,13-14-32,-14 14 32,0 0 64,0 0 65,0 14 31,0-14 32,-14 14 63,0 14 33,0 0 96,0 0 32,0 0 96,0 0-160,0 0-96,0 0-32,0-14-32,0 14-160,0 0 32,0-14-1151,14 0-417,-14 0-704,14 0-256,-14 0-544</inkml:trace>
  <inkml:trace contextRef="#ctx0" brushRef="#br1" timeOffset="91788">18170 17964 6400,'0'14'2368,"0"0"-1280,0-14-640,0 14 704,0-14-224,0 14-64,0 0-128,0 0 0,-13-14-416,13 14 96,0 0 96,-15 0-128,1 0-65,14 0-159,-14-14-128,14 14 0,0-14 32,14 0-256,0 0-96,1 0-127,13-14-1,-15 0 64,16 0 64,-1 0 96,-14-14 64,14 14-32,-14 0 32,0 14 160,0-14 32,0 14 128,0 0 32,-14 14 160,0 0 96,0 0 0,0 0 127,0 0-287,-14-14-32,14 14-32,0 0 64,-14 0-224,14-14-64,14 14-32,-14 0 64,0-14-1024,14 15-383,0-15-1793,0 0-736,0-15 416</inkml:trace>
  <inkml:trace contextRef="#ctx0" brushRef="#br1" timeOffset="91789">18535 18118 5120,'0'0'1920,"0"0"-1024,0 14-416,0-14 576,0 0-96,14 0 0,-14 0-352,0 14-32,14-14-352,-14 0 160,0 0 32,14 0-128,0-14-32,0 14-192,14-14-64,-13-14 0,13 14 0,-15 0 0,2 0 0,-15-14 64,14 14 32,-14-14-32,-14 14-64,14 0 96,-15 0 0,2 14 160,-15 14 160,13 0-32,-13 0 32,14 14-224,0 0-64,0-14-1,0 14 65,0-14-160,14 14-32,0-14-64,0 15 0,0-16 128,14 2 32,-14-15-256,28 0-63,15 0-289,-15-15-160,-15 15 192,15-13 192,-13 13 128,13 0 96,-14-15 96,0 15 128,-14 0 288,14 0 96,-14 0 96,0 0-1,0 0-159,0 15-32,0-15-256,0 0-64,0 13 0,0-13 0,0 0-64,14 0 32,-14-13-64,14 13-32,0-15-480,0 15-224,0 0-799,0-14-289,14 0-576,-14-14-192,14 14-576</inkml:trace>
  <inkml:trace contextRef="#ctx0" brushRef="#br1" timeOffset="91790">19209 17810 6912,'14'0'2624,"-14"0"-1408,0 0-928,14 0 704,0 0-480,0-14-96,0 14-256,14-14-128,0-14 0,-14 13-32,14-13 0,-14 15 0,14-16 0,-14 15-96,1 0 0,-15-14 64,0 14 64,0 0 128,0 0 64,-29 14 256,15 0 128,-28 0 128,14 14 32,-14 14-1,14 14 65,-14 1-256,14 13 0,-15 0-352,15 0-128,15 14 0,-2-42 0,2 0-128,13 0-32,-15 0 32,15-14 0,0 14-480,15-28-128,-2 14-32,2-14 0,-2 0 225,2-14 191,-2 14 160,2 0 64,-15 0 32,0 0 64,14 0 256,-14 14 95,0 0 1,0-14 64,14 14-192,-14 0-96,0 1-96,14-15-96,0 13-416,-14-13-192,14 0-1087,14 0-513,-14 0-1056,14-13-1312</inkml:trace>
  <inkml:trace contextRef="#ctx0" brushRef="#br1" timeOffset="91791">19489 18118 6400,'0'14'2464,"0"-14"-1344,15 0-736,-15 14 608,0-14-224,0 0 0,13 0-288,1 0-128,-14 0-192,15 0-64,-15-14 32,13 14-64,2-14-64,-15 0 32,0 0 32,0-14 32,0 14 32,0-14 0,0 14 64,-15 0 320,2 0 224,-2 14 31,1 14 33,-14 0-192,15 0-32,-15 14-192,13-14-64,1 0-128,14 0 32,-14 0-128,14 0 0,0-14-32,0 14-64,14 0 32,0-14 32,1 0-320,-2 0-64,2 0-256,13 0-64,-28 0 192,13 0 192,1 0 160,1 0 64,-15 0 96,0 0 96,0 0 64,0 15 96,0-15-160,0 13-32,0 2-128,13-15-32,-13 13 32,15-13 0,-2 15-864,2-30-288,-15 15-351,28-13-97,-28 13-288,28-15-64,0-13-96,0-14-1120,0 14 608</inkml:trace>
  <inkml:trace contextRef="#ctx0" brushRef="#br1" timeOffset="91792">20051 17473 7040,'-14'0'2720,"14"0"-1472,0 14-544,-14-14 896,14 14-352,-15 0-64,2 14-257,-15 0-127,13 0-416,-13 28 256,0-13 96,14 26-96,-14 2 32,0-15-384,28-14-96,-14 0-128,0 0-64,14-14 32,0 0-32,0 0-96,0 0 64,0-14-1024,14 1-416,0-15-1311,14 0-545,-14 0-928</inkml:trace>
  <inkml:trace contextRef="#ctx0" brushRef="#br1" timeOffset="92212">20219 17543 6400,'15'-14'2464,"-15"14"-1344,0 14-672,0-14 704,0 0-288,0 14-32,-15 0-192,15 14-96,-13 14-288,-2 0 128,1 14 32,0 1-64,0-1 32,0-14-224,-14 14-33,14-14 1,14-14 0,-14-14-64,14 0 32,0 14 0,0-28 32,14 0-64,0 0-64,0-13 32,0-2-32,14 1-96,0 0 64,0 0 32,0 14 64,0-14-96,-13 14-64,13 14 64,-14 0 0,-14 0 32,14 0 64,-14-14-32,0 28-32,-14-13 288,0 13 128,0-15-64,-15 2 32,1 13-96,0-14 0,15 14-160,-16-28-96,15 14 0,-14-14 32,-14 0-32,28-14 64,-14 14-704,14-14-224,0 0-640,14 0-287,14-14-801,0-15-320,14 15-448</inkml:trace>
  <inkml:trace contextRef="#ctx0" brushRef="#br1" timeOffset="93066">20795 18104 7168,'0'14'2720,"0"-14"-1472,0 0-896,0 0 672,0 0-352,0 14 32,13-14-416,2 0-96,-2 0-128,2 0 96,-1 0 32,0-14-160,14 0 0,-14 0-32,0 0 0,0 1 0,0-2 64,-14 1-32,14-14 64,-14 0 64,0 14 128,0 0 160,-14 0 95,0 14-95,0 0 64,-14 14-224,0 0-32,0 0-128,0 14-32,0 0 32,-1 1 0,15-2-160,0-13 32,0 14 0,0 1 64,28-16-32,0 15-32,0-13-64,14-15 32,0 0-256,15 0-64,-15-15-384,0 2-159,-14 13 191,28-28 160,0-1 256,0 1 160,-14 0 32,0 0 32,0 14 128,-13 0 96,-1 0 352,-14 14 160,0 14 0,-14 0 63,-1 0-415,15 1-96,0-2-160,-13 1 32,-2 0-128,15 14 0,-14-14 32,14 1 0,0-15-928,14 0-319,-14 13-801,15-26-320,-2 13-416,16-15-1120,-15-13 1312</inkml:trace>
  <inkml:trace contextRef="#ctx0" brushRef="#br1" timeOffset="93198">21342 17641 4608,'0'-14'1760,"0"14"-960,0 0-576,0 14 480,0-14-416,0 14-160,0-14-576,0 14-192,0 0-1600,0 1-608</inkml:trace>
  <inkml:trace contextRef="#ctx0" brushRef="#br1" timeOffset="93683">21356 17936 5632,'0'0'2112,"0"0"-1152,14 0-416,-14 0 704,-14 14-224,14 0 32,0 0-160,-14 14-96,0-14-416,14 14 32,-14-14 96,0 14-192,14-28-32,-14 14-224,14 0-64,0-14 64,14 0 32,0 14-384,0-28-224,14 0-64,0 0 0,0-14 256,0 14 96,-14 0 64,14 0 32,-14 0 352,0 0 160,1 14 96,-15 14 128,0 0-64,0 0-32,0 14-129,0-14 1,-15 0-160,15 0-64,0 0-64,0 0-96,15 0-608,-15-14-255,13 15-1249,-13-15-480,15 0-1280</inkml:trace>
  <inkml:trace contextRef="#ctx0" brushRef="#br1" timeOffset="94246">21777 18048 6912,'0'0'2624,"0"15"-1408,0-15-992,0 0 640,0 13-448,14-13-64,0-13-224,1 13-32,-2 0-32,-13-15-256,15 1-32,-2 0 32,2 0 96,-15 0 0,0-14 32,0 0 128,0 14 96,-15 0 288,15 14 96,-28 0 96,15 28 64,-16-14-32,1 14-32,0 14-256,14-28-97,0 15-95,14-1 32,-14-15-128,14 2 0,0-2-32,14 2-64,14-15-416,0 0-127,-14 0-1,14 0 0,0 0 224,0 0 128,0 0 192,-13 0 64,13 0 416,-28 0 160,14 14 31,0-14-31,-14 0-128,0 14-64,0-14-192,14 0 0,-14 0-96,14 0 0,-14-14-96,14 14 32,0 0-64,0-14-32,14-1 32,-14 2 32,14-2-896,0 2-288,0-15-799,-14 13-321,29-13-1824,-15 14-960,0-14 2560</inkml:trace>
  <inkml:trace contextRef="#ctx0" brushRef="#br1" timeOffset="94730">22914 17529 5632,'0'14'2176,"-14"0"-1152,0 0-416,14 0 672,0 0-96,-14 28 96,0 0-288,0 14-128,0 1-480,-14-1-96,13 0 32,-13 0-192,14-14 0,-14 0-64,14-14-64,0 15-672,14-30-352,0 2-1600,0-15 128,0 0 0,14-15-96</inkml:trace>
  <inkml:trace contextRef="#ctx0" brushRef="#br1" timeOffset="95184">23264 17487 7168,'0'14'2720,"-15"0"-1472,15 0-768,0 0 768,-13 14-192,-2 0 32,1 14-192,-14 0-1,-14 29-511,0-15-160,0 0-64,0-14-96,14 14 32,-14-14-64,14-14 64,0 0-128,14-14 0,0 0-256,0 0-64,14-14-96,0-14-31,0 0-33,0 0 0,14-14 288,-14 14 96,14 0 32,0 0 0,-14 14 192,0 0 160,0 0 224,0 14 160,0 14-33,0-14-63,0 0-288,0 14-160,0-14 0,14 0 64,0 0-128,14-14-32,-14 14-64,14-14 0,0 15-1152,0-15-447,14-15-577,-14 15-160,0-14-320,0 0-832,0-14 1248</inkml:trace>
  <inkml:trace contextRef="#ctx0" brushRef="#br1" timeOffset="95447">23475 17515 8064,'0'14'2976,"-14"0"-1600,0 0-768,14 0 832,-14 0-256,0 28 31,0-14-351,-15 28-64,16 0-448,-16 1-128,1-1-32,14 0-96,0-14 0,0 0 32,0 0 0,14-14-352,0 0-96,14-14-704,0 0-192,0 1-671,0-15-225,14 0-576,1 0-160,-16-15 64</inkml:trace>
  <inkml:trace contextRef="#ctx0" brushRef="#br1" timeOffset="95970">23545 18034 5632,'-14'0'2176,"14"14"-1152,0 1-224,0-2 800,0-13-384,0 15-128,0-15-448,0 13-160,14-13-256,-14 0-96,14-13 64,0 13-160,0-15-32,0 2 0,0-2 0,1 1 0,-15-14 0,13-13 0,-13 12 0,-13 1 0,13 14 0,-15 0 352,1 0 224,0 14-1,-14 14-31,14 14-32,0 0 0,-14 1-256,14-2-96,0 15-32,0-13 0,14-16-160,0 2-32,0-2 32,0 2 64,14-15-224,14 0-32,0 0-224,0-15-128,0-13 32,-14 15 65,15-2 287,-1 1 96,-15 0 0,-13 0 64,15 14 320,-15 0 159,-15 14 1,15-14 0,-13 14-64,13 15 0,-15-16-288,15 2-32,0-15-64,15 13 0,-15 2-704,13-15-256,2 0-863,13 0-353,-14 0-544,0 0-1632,14-15 1024</inkml:trace>
  <inkml:trace contextRef="#ctx0" brushRef="#br1" timeOffset="96471">23994 17936 3456,'14'0'1408,"0"-14"-768,-14 14-320,0 0 672,0-14 128,14 0-128,0 0-544,-14 0 224,15 14 64,-15-14 192,0 0 64,0 14-32,0-14 32,-15 14-64,1 0 63,0 14-191,0-14-32,0 14-288,-14 0-64,14 0-224,0 14-128,0-14-32,14 0-32,-14 0 0,14 0 0,14 0-96,-14 0 64,14 0-192,0 0-96,0 0-96,-14 0-64,0 1 256,0-2 192,0 2 32,0-15 96,0 13-128,0-13 0,-14 15 32,0-15 0,0 0 64,0 0 32,0 0 32,0 0 0,-14 0-160,0 0 32,14-15-64,0 15-64,14 0-1120,0 0-511,0 0-961,0-13-288,28 13-224</inkml:trace>
  <inkml:trace contextRef="#ctx0" brushRef="#br1" timeOffset="96986">24275 17908 4352,'14'-14'1664,"0"14"-896,-14 0-352,14 0 608,0 0-288,-14-14-128,0 14-64,15-14-32,-15 14-256,-15 0 384,15-14 288,-14 14-64,0 0 32,-14 0 0,14 0 0,-14 0-129,0 14-31,0 0-320,14 0-160,-15 0-160,29 0-96,-13 0 32,-2 0-32,15 0-96,0 0 64,0 0-128,15 0 32,-15 0-288,13 0-64,-13 0-159,15 0-33,-15 14 320,0-14 160,0 0 160,-15 0 32,15 0 0,0 1 64,-13-2 96,-2-13 64,2 15 96,-2-15 32,15 0-33,-14 0-31,-14 0-96,14 0-32,0-15-192,0 15 32,14 0-640,-14 0-223,0-13-897,14 13-320,14-15-960,-14 1-1184,14 0 1568</inkml:trace>
  <inkml:trace contextRef="#ctx0" brushRef="#br1" timeOffset="97386">24471 18006 6272,'0'14'2368,"0"-14"-1280,15 0-864,-15 0 640,0 0-320,13 0-64,-13 0-352,15 0-64,-1 0-64,0-14 64,0 1 32,0-2-32,0 2-64,-14-16 160,14 15 128,-14-14 128,-14 14 128,14 0 256,-14 14 224,-14 0-1,14 14 97,-28 14-192,14 0-96,-1 1-320,-13-1-96,28-1-160,0-13-96,0 15-64,0-16-96,14 2-64,14-2 32,14 2-1184,0-2-448,0 2-863,14-15-353,1 0-992,-1-15-704,0 2 2176</inkml:trace>
  <inkml:trace contextRef="#ctx0" brushRef="#br1" timeOffset="98288">25018 17880 4352,'0'0'1664,"0"0"-896,14 0-416,-14 0 576,0 0 96,0 14 160,-14-14-160,14 14-64,-14 14-512,0-14 64,0 14 64,0 0-64,0 0 96,0-14-256,0 14-128,0-13-224,14-2 0,0-13-64,14 0 0,-14 0-96,28 0 32,-14-13-160,14-2-32,0 2 64,0-16 160,1 1 64,-1 0 96,0 14-96,0-14 0,0 28 32,-14-14 0,0 14 64,-14 14 32,0 0 160,0 0 96,0 14 0,-14-14 32,0 14 0,0-14 0,0 14-129,14-13-95,-14-15-160,14 13 0,0 2 64,0-15 32,14-15-320,0 15-95,14-13-417,0-15-96,14 13 96,-14-27 32,14 14 480,1 0 192,-2 14-32,-13-14 0,-13 28 800,-1 14-64,-14 0 128,-14 0-256,-1 14 0,2 0-33,-2 0-31,2-14-224,-2 14-96,2-13-160,13-2-32,0 2-480,13-15-192,15 0-1151,-13 0-385,13-15-768,0 15-1248,0-13 1312</inkml:trace>
  <inkml:trace contextRef="#ctx0" brushRef="#br1" timeOffset="98673">25734 17978 7296,'-14'15'2816,"14"-15"-1536,0 13-1216,0-13 544,14 0-320,-14 15-96,14-15-32,0-15-32,0 15-64,-14-13-64,28-2 32,-28 2-32,14-2 0,0 1 0,-14-14 0,15 0 64,-30 14 32,15 0 320,0 0 192,-14 14 32,-14 0 96,14 14 0,-14 0 95,-14 14-31,14 0 0,0 0-320,0 15-128,14-15-192,0 0-64,14 0-32,0 0 32,0-14-640,28-14-192,0 14-1440,0-28-671,14 0-1633</inkml:trace>
  <inkml:trace contextRef="#ctx0" brushRef="#br1" timeOffset="104013">26210 17641 7040,'-13'15'2720,"13"-2"-1472,13-13-1184,2 0 544,-1 0-320,14 0-32,-14 0-128,14-13-32,0-2-32,0 2-128,0-2 32,0 2 32,0-16 0,-14 1 64,0 0 32,0 0 32,1-14 64,-15 0 32,0 0 32,0 14 480,-15 14 256,1 14 32,-14 14 31,0 0-159,-28 14 0,28 0-160,-42 14 0,0 28-96,14 15-32,-1-1-256,1 0-128,14 0-128,0-28-96,14 0 32,14-14-32,14 0-288,0-28-192,14 0-128,14-14-96,0-14 32,0 14 224,0-14 192,0 0 160,-14 14 128,0 0-64,0 0 0,0 14 320,-14 0 96,0 0 32,0 0 64,-14 0-192,14 0-96,0 0-192,14 0-64,-14-14-256,14 15-64,1-15-1344,-2-15-607,15 15-289,-13-14 0,13 0 384,0 0-1216,-14 0 576,0-14 2336,14 0 1184,-14 14 928,0-14 320,-14 14-160,14 0-32,-14 14 64,0 0 0,0 0-960,0 0 192,0 14 0,0 14 31,0-14 33,0 0-224,0 14-64,0-14-224,-14 0 0,14 0-256,0 0-96,0 0-32,-14-14-32,14 14 0,0-14 64,0 0-96,0 0 0,0 0 96,14 0 32,-14-14-96,14 14-32,0 0-96,0-14-32,14 0 32,-14-14 64,0 14-32,0 0-32,14-14 32,-14 14-32,1 0-160,-2 0 32,2 0-864,-15 0-288,13 0-832,2 14-351,-2-14-1313,16 0-1536,-15 0 1792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9:19.73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16037 15747 4864,'0'0'1824,"0"0"-960,0 0-672,0 14 480,0-14-160,0 14 96,0 14-32,0 0 0,0 14-288,-14 14 256,14-14 96,0-14-128,0 14-32,0 0-288,14 0-64,-14 0-64,0-14-64,0-13 96,14-2 64,-14 2 0,14-15 0,-14 0-32,14-15 0,0-13 64,0 15 32,0-16-96,14-13-32,-14 14-32,29-28-64,13-28 96,-14 28 0,0 0-128,0 0-32,0 0 32,0 0 0,0 14 32,0-15 64,14-26-32,1 27-32,-16 13-1120,-26 15-512,13 14-1440,-14 0-1376,0 14 1568</inkml:trace>
  <inkml:trace contextRef="#ctx0" brushRef="#br0" timeOffset="869">16514 16041 5504,'14'-14'2112,"-14"14"-1152,14-13-768,-14 13 544,14 0-320,0 0-64,-14-15-64,28-13 32,-14 0-160,0 14 32,1-14 32,-15 14-32,13 0 32,-13 0 0,0 0 96,0-14-96,0 14-64,0 14 192,-13-14 160,-2 14-64,1 0 0,-14 28-192,14-14 0,0 14-96,-14 0 0,14 0-96,0 0-64,0 0 32,14 15 32,0-16-32,14-13-32,0 15-64,0-29 32,0 0 96,14 0 32,14-15-128,-13 1-32,-1 0 32,0 0 0,-15 1 32,16 13 64,-15 0-96,0 0 0,-14 13 32,14 1 64,-14-14-32,0 14-32,0 0 384,-14 1 127,14-2-255,0 2-64,0-15-192,14 0-32,-14 0 32,0-15 64,14 2-32,-14-2-32,14 1 32,-14 0-32,14 0 0,-14 1 0,14-2 0,0 1 0,-14 0 0,14 14 64,0-14-96,-14 14 0,14 0-32,0 0 0,14-14 64,-14 14 0,0 0-96,14 0 64,-14 0-192,0-14 1,14 14-129,-14-14 64,0 0 96,15 0 96,-29 0 64,13 14 32,2-14-96,-15 0 64,13 0-256,2 14-128,-15 0-704,13-14-256,-13 0-1536,0 14-1376,15 0 1472</inkml:trace>
  <inkml:trace contextRef="#ctx0" brushRef="#br0" timeOffset="1571">17539 15115 6272,'0'-14'2368,"0"0"-1280,0 28-640,0 0 704,0-14-224,-14 28 0,0-14-32,0 0 0,0 28-480,-1-14 256,2 28 63,-30 15 1,15-15-64,14 0-288,-14 14-96,0-28-224,0 28-64,0-13 0,14-1 64,-14 14-32,14-14-32,14-14 32,0-28 32,0 14-1024,14-14-384,-14-14-1087,28 15-417,0-15-1088</inkml:trace>
  <inkml:trace contextRef="#ctx0" brushRef="#br0" timeOffset="2034">17468 15719 6912,'0'14'2624,"-14"-14"-1408,14 14-800,-14 0 704,14 0-288,0-14-32,-14 28-160,0-14-32,0 14-320,14 14-96,-14-14-64,14-14-64,-14 0 32,14 14-128,14-14 0,0-14 96,14 14 32,0-28-32,0 0-64,-14 0-256,28-14-96,-13 14 32,-1-14 128,13 0 32,-27 0 96,14 28 32,-13-14 32,-2 0 128,2 0 64,-15 14 416,0 14 160,-15 0-193,15 0 1,0 0-64,-13 14-32,-2 0-96,15-14-64,15 28-192,-15-28-32,13 0-96,-13 0-32,15-14-192,12 15 0,-12-15-2016,13-15-831,0 15-1537</inkml:trace>
  <inkml:trace contextRef="#ctx0" brushRef="#br0" timeOffset="2534">18171 15704 4736,'0'0'1824,"14"0"-960,-14 0-672,0 0 544,0 0-384,14 0-32,-14 0 96,0-14 96,0 14-256,0 0 416,-14 0 192,14 0 256,-14-14 160,0 14-32,-15 0-1,16 0-383,-15 14-160,13 0-192,-13 0-64,14-14-128,1 14-32,-2 0-160,2 14-96,-2-14-96,15 0 32,0 1 32,15-2 0,-15 2-96,13-2 64,2 15-320,-2 1-96,1-15 64,1 14 160,-15-14 128,-15 14 128,15-14 0,0 0-32,-14 0 32,1 0 32,13 0 32,-28 1 32,0-15-160,13 0 32,1 0 0,-14 0 64,14 0-1248,-14-15-447,14 1-609,0 0-160,14-14-1312</inkml:trace>
  <inkml:trace contextRef="#ctx0" brushRef="#br0" timeOffset="3034">18705 14905 9472,'-15'42'3584,"2"-14"-1920,-15 14-1600,28-28 800,0 15-160,-29 27 127,29-14-319,-14 0-64,-14 28-256,14-14-128,-14 14-32,0 42-32,-14 15 64,0-29-32,28-42 64,-14 0-64,13 0-32,2-13-256,-2-2-96,2 2-864,-2-29-351,15 0 319,-14-14 256,14 0 512,-14-28 288,0-15 128,14 15 128,0 0 512,-14 0 352,14 0 352,0-14 255,-14 28-191,28-14-32,-14-28-384,14 42-160,0-14-192,0 0 32,0 14-320,14 0-96,15-14-128,-1 13 32,-28 2-64,28-15-32,-14 28-1824,0-15-768,28 15-3199</inkml:trace>
  <inkml:trace contextRef="#ctx0" brushRef="#br0" timeOffset="3918">19111 15928 4864,'0'0'1824,"0"0"-960,0 0-672,0 0 480,0 0-64,14 0 32,-14 0-96,14-14 0,-14 14-288,14 0-96,-14-14 32,0 0-96,14 0 0,-14 0-32,14-14 32,-14 0 224,0 14 96,0 0 0,0-14 0,0 0 128,-14 14 96,0 0-32,-14 0-64,14 14-224,-14 14-128,-14-14-96,14 28 0,-14-14-64,14 14 63,0 14-126,13-14-65,1 0 128,0 0 95,0 0-95,14 14-32,14-14 0,0-14 0,0-14 0,14 0 64,0 0-32,15-28-32,-1 14 32,-28-14 32,14 14-96,-14-14-64,14 14 128,-14 0 32,0-14 64,-14 14 0,14 0-160,-14 14-32,0-14 96,0 28 96,0 0 320,-14 0 160,14 28-160,-14-28-96,14 14-128,0-14-64,0 0-192,0 14 32,14-14 64,-14-14 32,14 14-672,0 1-256,0-15-1631,1 0-705,13-15-1056</inkml:trace>
  <inkml:trace contextRef="#ctx0" brushRef="#br0" timeOffset="4356">19476 15705 7296,'-15'14'2816,"15"-14"-1536,0 14-640,-13 0 768,13-14-64,0 14-32,0 0-225,-15 14-31,1 0-608,14 14 32,-14-14 32,0-14-192,14 14-96,0-14-128,0 0-96,0 0 96,0 0 0,0-14-128,28 0-32,-28 0-64,29-28 96,12 0 0,2-14 96,-15 14-96,14-14-64,-14 14 64,0 14 64,0-14-64,0 28 0,-28 0 32,14 0 0,-14 0 0,0 14 64,0 0-32,0 28 64,-14-14 224,0 0 96,14 0-192,0 0-64,0-14-96,14 14-64,-14-14-1888,29 1-864,-1-15-2655</inkml:trace>
  <inkml:trace contextRef="#ctx0" brushRef="#br0" timeOffset="5141">20612 15129 5632,'0'-14'2176,"-14"14"-1152,14 0-352,0 0 704,0 0-320,14 0-128,0 0-416,0 0-160,14 0-192,0 0-128,14 0 64,0-14-128,0 14 0,1-14 96,-15 14 32,13-14-32,-26 14-64,13-14 288,-14 14 192,0 14 128,-14-14 96,0 14-193,0 0-31,-14 0-160,14 14 32,-14-14-64,0 14 64,-15 0-256,16 14-128,-15 0 0,13 0 0,-13 1 32,14-1 0,0 14 0,0-28 0,0 14 64,14-14 32,-14 0-128,14 14 32,-14 14 64,14-28 32,-14 0-32,0 14-64,14-14 32,-28 14-32,0-14 0,0 0 64,-14 0-96,14-28 0,0 15 32,0-15 64,-15 0-32,1 0-32,14-15 96,0 2 0,0-2-128,14 2-32,0-2 32,0 1 64,0-14-768,14 0-320,14 14-1215,0-14-545,14 0-1280</inkml:trace>
  <inkml:trace contextRef="#ctx0" brushRef="#br0" timeOffset="9828">20949 15606 6784,'-14'14'2624,"14"-14"-1408,0 14-864,0-14 736,0 14-288,-14 14-64,0-14-64,14 15-32,0-16-352,-14 2-96,14 13-64,0 0-64,0-14 32,0 0-64,14-14-32,-14 0 32,14 0-32,14-14-96,0-15 64,0 1-384,14 15-160,-14-15 256,0 13 64,0 1 192,-14 14 96,1 0 64,-15 14 448,0 1 192,-15-2-160,15 2-1,-14 26-287,14-12-32,0-1-128,0-14-96,0 0 0,14 0-32,1 0-2047,13-14-929,13-14-1184</inkml:trace>
  <inkml:trace contextRef="#ctx0" brushRef="#br0" timeOffset="9830">21988 15732 5504,'0'0'2112,"0"0"-1152,0 0-640,0 0 640,14 0-512,0 15-64,-14-30-128,14 15 64,0-13-160,14-2-32,0 1 0,-14-14-64,0 14-64,-14 0 384,14-14 192,-14 14 64,0 0 0,-14-14-64,0 0-32,0 14 128,-14 0 31,28 14-159,-28 14-64,-14 0-96,-1 14 0,2 0-192,26 0-64,-13-14 0,14 14 0,14 0-160,0 0 32,0 0 0,0-13 0,14 13 0,14-28 0,-13 0 0,13 0 0,0 0-288,-14-15-128,28 2 64,-28-15 64,14-1-64,-28 1 64,14 14-191,-14-14-97,14 0-192,-14 14-64,-14-14-256,14 14-64,-14 0-640,14 0-288,-14 14-640</inkml:trace>
  <inkml:trace contextRef="#ctx0" brushRef="#br0" timeOffset="9831">22184 15508 4736,'14'0'1760,"0"0"-960,-14 0-320,0 0 640,14 0-128,-14 14 64,0-14-128,14 0 64,-14 14-544,0 0 96,0 0 96,0 0-160,0 14 0,0 0-32,0 0 64,0-14-161,-14 0-31,14 0-128,0 1 32,0-15-64,0 13 0,0-13-32,0 0 0,0-13-64,14 13-64,-14-15-64,0 1 32,14 0-32,0 0 0,14-14 64,0 0 64,14 0-384,-14 0-96,0 0-1087,0 14-449,1 0-1440,13 0-1504,-14 0 1696</inkml:trace>
  <inkml:trace contextRef="#ctx0" brushRef="#br0" timeOffset="9832">22689 15508 4608,'0'-14'1760,"0"0"-960,0 14-320,0 0 576,0 14-32,0-14 32,0 14-96,-14 0-32,0 14-512,14 0 256,-14-14 160,0 0-256,0 14 0,14-14-320,-14 0-160,14 0 0,0 0 0,0 0 32,14-14-1,-14 0-159,14 0-32,14-14 33,0-14-1,-14 0 32,14 14 0,0-14 0,-13-14 63,13 28-31,-15-14-32,2 14-63,-15 14-33,14 0 64,-14 0 0,0 28 32,0 0 64,0 0-96,0 0 0,-14 0 96,14-14 32,0 0 31,0 0 65,0 0-96,0 0-64,0 1 0,14-15 32,-14 0-32,14-15-32,0 1-64,14 0 32,0-14 32,0 14 64,14-14-96,-14 0-64,0 14 64,-14 0 64,14 14 0,-14 0-32,-14 0 32,0 14-32,0 14 64,0-14 32,-14 14 96,14-14 32,-14 0-192,14 14 0,0-14-32,14-14 0,-14 15-1919,14-2-769,-14-13-1632</inkml:trace>
  <inkml:trace contextRef="#ctx0" brushRef="#br0" timeOffset="13495">26100 14596 4736,'13'-14'1824,"-13"14"-960,0 0-448,0 0 608,0 0-32,15 0 128,-15 14-64,0 0 64,0 0-608,-15 28 352,2 0 96,-15 29 127,0-1 161,-15 14-288,1 14-96,0 0-352,0-13-96,14-29-288,-14 28-96,14-13-32,-14 13 64,-1-14-32,15 0 64,0-14-64,0 0-32,14-14-608,0 1-320,0-15-1440,0-15-543,14 2-1729</inkml:trace>
  <inkml:trace contextRef="#ctx0" brushRef="#br0" timeOffset="9829">21918 15382 6400,'-15'-14'2464,"15"14"-1344,15 0-960,-2 0 544,2 0-320,-2-14-64,2 0 32,13-1 96,-14 2-256,14-15-32,0 0-32,0-1 0,0 1 0,0 0 0,0-14 0,-14 0-64,0 0-64,-14 0 96,0-14 0,0 14 160,0 0 96,-28 0 64,14 27 160,-14 2-32,0 26 32,-14 2-161,0 13 1,0 14-256,-15 14-96,15 0-32,-14 28-32,14 0 416,0 14 192,0 15-160,14-29-32,0 0-96,0 14-32,-1-14-160,-12 29-96,-2-29 64,15 28 0,-14-13-32,14-15 32,14 0-128,-14 0 0,14-28 32,-14 14 0,14-28-512,0 1-128,0-15-96,0-14-64,0 0 256,0-14 160,14 0-191,-15-28-97,2 0 0,-2-29 0,15 29 384,-13-28 224,13 14 0,0 0-32,0 14 320,0-14 160,0 14 256,13-14 128,-13 28-192,15-14-97,-2 0-63,16 13-32,-1-13-128,0 15-96,0-2-160,14 2 0,-14-2-1344,0 1-607,0 0-2625</inkml:trace>
  <inkml:trace contextRef="#ctx0" brushRef="#br0" timeOffset="9833">23363 15704 4736,'0'15'1824,"0"-15"-960,0 13-736,0-13 480,14 0 64,0 15 64,-14-15-32,14 0-64,-14-15-320,14 15-128,0 0 0,0-13-32,-14-2 64,14-13-128,0 14-64,-14 0 64,14-14 64,-14 0 128,0-14 64,-14 14 192,14 0 32,0 14 128,-14 0 96,0 14-224,-14 14-97,0 0-63,14 14-32,-14 0-64,14 0-32,0 0-256,0-14 0,14 14 32,0-14 32,0 14-32,0-28-64,14 14-64,0-14-32,0 0-288,0 0-160,14-14 64,0 0 128,-14 0 193,0 0 159,0 0 32,0 14-32,-14-14-64,14 28 32,-14-14 32,0 14 64,0 0-32,0 0-32,0 14 32,0-13-32,14-2 0,-14 2 0,14-2 0,0-13 0,14 0 0,-14 0 0,15-13-448,12-2-160,-13-13 224,15 0 128,-15 0 256,14-28 64,0 0 0,0-14-64,14-56-64,15-1 32,-15 1 32,0 14 64,0 14-32,-14 14-32,0 13 96,-14 15 0,0 0 512,-28 28 255,14 14-95,-14 0-64,-14 14-192,0 14 0,0 14-224,-14 28-32,-14 0 160,14 29 32,-14-1-224,14-14-128,14-14-64,-14 14 32,-1 0 32,16 14 32,-15-14-64,13 1-64,2-15-192,-2 0-128,1-14-384,14 0-128,-14-14 32,0-14 64,14 14 416,-14-28 192,14 14 0,-14-28 96,0 0 96,0-14 32,14 14-128,-14-28-32,0 0 32,14 14 0,-14 0 384,14 0 224,0 0 128,-14 14 64,14-14-224,14 13 0,-14 15-192,14-13 32,-14 13-224,14-15-96,0 15-32,14 0-32,0 0 64,0 0 32,-14-13-32,29-2-64,-15 15-64,0-13-32,0-2-288,0 15-160,0 0 128,0 0 96,0 0 192,-14 0 64,0 15-32,0-2 0,-14 2 128,14 13 32,-14-15-96,-14 16-32,14-15 32,-14 28 0,14-14 32,-14 0 0,14-14-928,0 14-320,-14-14-1023,28 0-321,-14 0-1024,14-28-864,-14 0 1984</inkml:trace>
  <inkml:trace contextRef="#ctx0" brushRef="#br0" timeOffset="9834">24458 15003 7552,'0'-14'2880,"0"14"-1536,0 0-1152,0 0 704,0 0-480,14 0-128,-14 14-352,14-14-32,-14 14-2496,14-14-1056,-14 14 704,0 0 384</inkml:trace>
  <inkml:trace contextRef="#ctx0" brushRef="#br0" timeOffset="10202">24541 15536 5888,'0'0'2176,"0"15"-1152,14-15-768,-14 0 576,0 0 0,0 0 64,0 0-288,14 0-32,-14 0-352,14 0-128,0-15 0,-14-13-64,14 14-32,1 0 32,-2 0-32,2-14 0,-15 14 0,0-28 64,0 14 96,0 0 0,0 0 0,-15 0 320,2 14 224,-16 0-160,1 14-64,0 14-129,0 14 1,0 0-64,-14 0 64,14 14 0,0 0 96,14 0-288,0 0-96,14-14-64,0 0 0,28-13 0,-14-15 64,28 0-32,-14-15 64,0 2-128,14-15-64,-14-1-32,-14 1 0,0 14 96,0-14 0,1-14 32,-15 14 0,0 0-288,0 0-64,-15 0 192,1 14 64,14 0-352,-14 14-96,0 0-639,-14 14-289,14 0-832,0 14-320,14-14-512</inkml:trace>
  <inkml:trace contextRef="#ctx0" brushRef="#br0" timeOffset="10900">24794 15200 7424,'14'0'2816,"-14"0"-1536,0 0-800,0 14 832,-14 0-352,14 14-64,0 1-160,-14-1-97,0 0-319,0 14-64,14 0-32,-14-14-32,14 0-32,0 0-96,0 0-64,0-14 32,14-14-32,14 0 0,-14-14 64,28-14-256,-14 14-96,14-14 0,0-14 0,-14 14 192,15 0 96,-30 14 32,15 14 64,-13 0 480,-2 0 288,-13 28-96,0-14-64,0 14-320,0 0-160,0 14-128,0-14 0,15 14-64,-15-14-32,14 1 32,0-15-32,-14 0-1984,14 0-799,0-14-2369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1:18.084"/>
    </inkml:context>
    <inkml:brush xml:id="br0">
      <inkml:brushProperty name="width" value="0.04444" units="cm"/>
      <inkml:brushProperty name="height" value="0.04444" units="cm"/>
      <inkml:brushProperty name="color" value="#9966CC"/>
    </inkml:brush>
  </inkml:definitions>
  <inkml:trace contextRef="#ctx0" brushRef="#br0">32161 20897 6144,'0'-14'2272,"14"14"-1216,-14 0-672,0 0 672,0 0-64,0 0 128,0 0-64,0 28 0,0 0-576,-14 0 288,0 0 95,-14 14-191,14 0 32,0 0-224,-14 14-32,14-13-192,0-1 0,0 0-160,14-14 0,0 0 96,14-14 96,-14 0-128,28-28-32,0 0-64,14-14 32,0 14-64,14-14-32,-13 0 32,13-1-32,0-12 0,0 13 0,-14-29 0,0 15 64,14 0-32,-14 0-32,-14 0-64,15 0 32,-29 0 96,14-1 32,-14 15-32,-14 0 32,0 0 0,0 14 96,-14-14 32,0 14 96,-14 0-96,14 14-64,-28-14-64,14 0 0,-29 14-64,15 0-32,-14 14 32,0 0 32,-14 0-608,27 0-256,2 0-864,-2 14-320,29-14-415,0 0-193,0 0-512,0 0-1312,28-14 1184</inkml:trace>
  <inkml:trace contextRef="#ctx0" brushRef="#br0" timeOffset="1">31965 21879 7168,'0'0'2720,"0"0"-1472,0-14-768,0 14 768,0 0-480,14 0-96,-14-14-256,14 14-32,0-14-224,-14 0 256,14 0 128,-14 0 63,0 0 97,0 0 96,-14 0 64,14 0-32,-28 0 32,0 14-288,-1 14 0,1 0-288,-13 0-32,-2 0-128,15 14-32,0 0-32,0 0-64,0 14 32,28 1-32,0-15-96,14 0 64,0-14 32,14 0 64,14-14-32,0-14 64,1 0-224,-2-14 32,-12 0-32,-1 13-32,0-13 128,-14 0 0,0 0-64,-14-14 0,0 14-448,0 0-128,0 0-512,0 0-192,-14 14-608,0 0-287,0 0-4545,0 0 3712</inkml:trace>
  <inkml:trace contextRef="#ctx0" brushRef="#br0" timeOffset="3">31993 21641 4992,'-14'0'1920,"14"0"-1024,0 14-480,0 0 608,-14 0 192,0 0 192,0 0-96,-1 14-96,-13-14-672,15 14-128,-2-14-32,-13 14-96,28-14 0,-14 14-161,0-14-31,14-14-255,0 0-129,0 0-416,14-14-128,0 0 32,14 14 0,-13-28 352,13 14 288,-15 0 32,2 0 64,-1 0 192,0 14 64,-28 0 416,14 0 160,-14 14 96,-1 0 96,-13 0-161,15 14-31,-2 0-416,2 0-128,13 1-160,0-1-64,0-15-768,13 2-351,2-15-1473,-2-15-672,15 15-384</inkml:trace>
  <inkml:trace contextRef="#ctx0" brushRef="#br0" timeOffset="2">32274 20855 5120,'13'-15'2016,"-13"15"-1088,0-13-320,15 13 1312,-15 0-1088,0 0 768,14-15-960,-28 15 448,14 15-640,-15-15 32,2 28-288,-2 0 32,-13-14-128,0 28-256,14-14 64,0 0-1088,0 0 640,0-14-1376,14 14 1088,0-28-960,0 0 1056,14 0-480,14-14 704,-14 0 64,14-14 288,0 0 96,15 0 320,-15-14 224,0-1 416,0 15 192,0 0-544,-14 0 480,0 14 160,-14 14-128,-14 14-64,14 0-352,-28 15-64,14-1-224,-28 14-32,14 0-128,-1 0 32,1 0-129,0 0-63,15 0 0,-2-28 32,15 14-543,0-28-193,15 0 32,-2 0 32,15-14 32,0 0-64,1-14 224,13-14 160,0 0 96,0 0 0,-14-14 128,0 13 64,0 2 416,0 12 192,-14 15 224,-14 14 192,0 14-224,-14 0-33,-14 29-319,0-15-128,0 28 0,-14-14 96,0 0-256,-14 14-96,13-14-64,15 1 32,-13-2-96,26-13-64,-13-13-864,14-1-383,14 0-897,-14-14-352,28 0-1216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1:44.098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7583 2039 4096,'0'0'1568,"0"0"-832,0 0-96,0 0 608,0 0-416,0 0-128,14 0-160,-14 0-32,14 0-256,0 0-160,0 0 0,0-14-64,0 14 64,14-14 0,-13 0 32,-1 0-160,0 0 32,0 0 64,-14 14 32,0-14-128,-14 0 32,0 14 288,0 0 160,-15 0 352,1 14 224,0 14-192,0-14-96,14 14-161,-14 0-31,14 0-224,14 14-128,0-13-32,0-1-32,14 0-160,14-15 32,0 2-2399,14-15-1025,0 0-800</inkml:trace>
  <inkml:trace contextRef="#ctx0" brushRef="#br0" timeOffset="-391">7218 2153 3968,'0'0'1472,"0"14"-768,14-14-480,-14 0 480,0 0-224,14 0 0,0 0-224,0-14 0,0 0-160,0 14-128,1-14 0,-1-15 32,-14 15 64,14-14-32,0 0-32,-14 14 32,0-14 32,0 14-96,0 0 0,-14 14 320,0 0 96,-15 0 192,1 14 32,0 0-192,-14 14 0,14 0-256,14 0-32,0 0-64,0 1 32,0-1-64,28 0-32,0-14 96,0 0 0,14-14-320,0-14-160,0 0-608,0 0-160,0 0 256,1 0 128,-15 0 352,0-1 256,0 1 128,0 14 32,-14-14 480,-14 28 224,14-14 96,-14 14 64,0 15-192,0-1-96,0 0-320,-1 14-160,-13 0-64,14-14 32,0 14-32,-14 14 64,0 1-64,14-1-32,-14 0 288,0 0 192,0 0 256,0 0 96,-15-28-64,15 14-96,0-14 0,0-13-33,14-2 1,-14 2 64,14-15-192,-14-28-32,28 13-288,-14-26-64,14-2-128,14 1-32,0 0-32,0 0 0,14 14 64,0-14 64,0 14-32,15-1-32,-15-12-608,14 13-320,0-1-1215,0 1-481,0 14-1664</inkml:trace>
  <inkml:trace contextRef="#ctx0" brushRef="#br0" timeOffset="-1127">7232 1787 3712,'-14'0'1472,"14"0"-768,-14 0-544,14 0 352,0 14-288,0-14-64,0 14-672,0-14-224,0 14-1024,0 0-416</inkml:trace>
  <inkml:trace contextRef="#ctx0" brushRef="#br0" timeOffset="-1291">6699 1970 3328,'0'0'1216,"0"0"-640,0 0-192,0 0 992,0 14-768,-14-14 640,14 14-736,0 0 448,0 0-544,-14 0 384,0 0-448,0 14 128,0-14-320,0 0-64,14 15-64,-14-29 32,14 13-32,0 2 64,0-15-64,14 0 64,-14 0-64,14-15-32,14 2 32,-14-2-128,14 1 64,0-14-32,-14 14 0,14 0 0,0-14 0,-14 14 0,0 14 0,0-14 64,0 14 0,-14 0 0,0 0 0,0 14 352,-14 0-192,0 0 288,0 14-256,0-14-32,14 0-96,-14 0-64,14 15 32,-14-16 32,14 2-32,0-15-640,14 13 320,0-13-1504,0 0 992,14-13-1536,-14 13 1312,14-15-1376,0 2 1344,0-16-736,0 15 1056,28-28 2720,-42 28-288,-14 14 640,15-14-1312,-15 28 64,0-14-416,-15 14 0,1 14-320,14-14-128,-14 0-128,0 0-96,0 1 96,14 13-64,-14-15-32,14-13-320,14 15-192,-14-15-1152,14-15-1856,0 2 512</inkml:trace>
  <inkml:trace contextRef="#ctx0" brushRef="#br0" timeOffset="-2083">6755 1787 3072,'-14'0'1120,"14"0"-576,-14 14-352,14-14 288,0 0-256,-14 14-1248,14-14 512,-14 14-1344,14 0 1056</inkml:trace>
  <inkml:trace contextRef="#ctx0" brushRef="#br0" timeOffset="-2557">6643 1703 2560,'0'0'960,"0"0"-512,0 0-96,0 0 384,0 0 32,-15 0 32,15 0-192,0 0-32,-13 0 32,13 0 0,-15 0-320,2 0 32,-2 0 96,-13 0-96,14 14 64,-14-14-96,14 14 0,-14-14-96,0 14-32,14 0-96,-14-14 32,14 14-128,0 0-64,0 0 64,14 0 0,0-14 96,14 14-32,0-14 64,0 14-64,0-14-32,0 0-64,0 14 32,0-14-32,0 0 0,-14 0 64,0 0 64,0 0-32,-14 0 64,14 0-128,-28 0-64,0 15 64,0-15 64,-14 13 0,0 2-32,-1-2 288,2 2 128,12-1 288,-13 0 192,14 0-416,0 14-96,0-14-320,14 0-64,-14 0-64,28 14-64,-14-14 96,14 0 64,0 0 0,0 0-32,14 1 32,-14-2-32,28 2 0,-14-15 64,0 0-32,14 0 64,-14 0-128,0 0-64,14 0-1216,0-15-544,1 15-992,-1 0-1280,0-13 1376</inkml:trace>
  <inkml:trace contextRef="#ctx0" brushRef="#br0" timeOffset="-2272">6559 1970 4992,'0'0'1824,"0"0"-960,-14 0-512,14 14 992,-15-14-768,15 14 576,-13 0-672,-15 0 256,13 14-448,1-14-96,0 14-96,-14 0 0,14-13-64,0 13-512,14 0 256,0-14-2144,0-14 1280,14 0-2560,0 0 2080</inkml:trace>
  <inkml:trace contextRef="#ctx0" brushRef="#br0" timeOffset="957">8173 1744 5376,'0'0'2016,"0"-14"-1088,0 14-384,13-14 704,2 14-224,-2-14-32,1 0-288,29 0-32,-2-14-384,2 0-32,13 0-32,0 0-32,0 14 32,14 0-128,-14 14 0,0 0-32,-14 0-64,0 14 32,-14 14 32,-13 14 32,-15-14 32,0 28 0,-15-14 64,-13 0 96,0 14 160,-14 15-257,0-15-31,-14 0-96,0 0 32,-14 0-64,0-14-32,0-14 96,-1 1 0,15-16 32,1 2 0,12-15-64,1 0-64,14-15 32,14-13-32,0 0-991,0-14-449,14 14-768,14 0-224,0 0-1024</inkml:trace>
  <inkml:trace contextRef="#ctx0" brushRef="#br0" timeOffset="525">8538 1745 3968,'-15'0'1472,"15"14"-768,0 0-64,-14-14 672,14 14-224,-14 0 0,0 14-128,-14-14 32,14 14-544,-14 14-32,0 0-64,0 0-192,0-14-96,0 15 32,14-16 64,0 16-480,0-30-192,14 2-1504,0-15-608,0 0-416</inkml:trace>
  <inkml:trace contextRef="#ctx0" brushRef="#br0" timeOffset="2057">9295 1731 4736,'14'0'1824,"0"14"-960,0-14-736,0 0 480,0 0-224,0-14-64,14 14-160,0-14-64,0 0-32,0 0-64,0-14 96,0 0-64,0 0 64,-13 13-128,-2-13 0,2-14 32,-15 14 64,0 0-32,0 0 64,-28 0 352,13 28 256,-13 0 64,-14 0 96,0 28 64,-14 0 160,14 14-128,0 14 64,-15 0-161,16 15 33,-16-1-224,1 28-96,14 0-256,-14 15-128,0-15-96,14 0 0,-1-14 0,2 1 32,-2-1-64,15-14 32,0 0-64,0-27-32,14-2 96,-14-13 64,14-13-224,0-15 0,0-15-288,0-13-96,14-13-96,-14-2-96,14 15 224,0-14 160,14 0 160,-14 0 128,14 14-64,-14 0 0,28 0-32,-14 13-64,14-13 96,0 15 64,14-2 0,0 2-32,-13-2 32,12 1-32,2 14-224,-1-14 0,0-14-1599,-14 14-705,14-14-608,-14 14-1280,14-14 1344</inkml:trace>
  <inkml:trace contextRef="#ctx0" brushRef="#br0" timeOffset="1424">8804 2025 3968,'-14'0'1472,"28"0"-768,-14 0-256,0 0 544,0 0-64,14 0 32,1 0-192,-15 0-96,13 0-352,2 0-128,-2-14-64,2 0-64,-2 14 32,2-14-64,-1 0-32,0 0 32,0 0 32,-14 0-32,14 0 64,-14 0-64,0 0-32,-14 0-64,0 14 32,-14 14 448,0 0 192,-15 0-32,1 14 0,0 14 32,14-14 0,0 14-256,0 1-128,28-1-128,0-14 0,14 0-64,0-14 64,28-14-224,0 0-32,1-14-1632,-2-14-640,2 14-1472</inkml:trace>
  <inkml:trace contextRef="#ctx0" brushRef="#br0" timeOffset="2256">9366 1956 5120,'-14'0'1920,"14"0"-1024,-15 14-192,15-14 736,-13 14-320,13 0 0,-15 0-288,1 14-128,0-14-384,0 14-192,0-14-32,14 0-64,0 0 64,0 1-992,0-15-352,14 0-1632,0-15-1536,0 1 1472</inkml:trace>
  <inkml:trace contextRef="#ctx0" brushRef="#br0" timeOffset="2912">9491 1983 3456,'14'-28'1312,"0"28"-704,0-14 0,-14 14 576,0 0-160,0 0 32,0 0-160,0 14 0,-14 0-512,0 0 352,14 14 192,-28 0-128,14 0 0,0-14-384,0 14-96,14-14-192,0 1-96,0-1 0,14-14 32,0 0-32,0 0 64,14-14-352,0-1-128,0-13-256,0 14-64,0-14 160,0 14 160,0-14 160,-13 14 128,-2 14 0,-13 0 32,0 0 608,0 0 288,0 14 0,0 14-32,-13-14-160,-2 14-65,15-14-319,0 14-96,-14-13-96,14-1 32,14 0-64,-14 0-32,15-14-895,-2 0-449,2 0-1216,-2-14-448,2 0-416</inkml:trace>
  <inkml:trace contextRef="#ctx0" brushRef="#br0" timeOffset="2389">9493 1801 4096,'-15'-14'1568,"15"28"-832,0-14-864,0 0 320,0 0-384,0 14-96,0 0-1408,0 0-640</inkml:trace>
  <inkml:trace contextRef="#ctx0" brushRef="#br0" timeOffset="3090">9941 1927 6144,'0'0'2272,"-15"0"-1216,2 28-608,13-14 704,-15 0-224,2 14-64,-2 0-352,1 0-96,14 0-224,-14 0-128,0 0 32,14-13-64,0 13 64,0-28-1408,14 0-608,0-15-1664</inkml:trace>
  <inkml:trace contextRef="#ctx0" brushRef="#br0" timeOffset="3780">10447 1394 4224,'0'-14'1664,"0"14"-896,0 0-416,0 0 480,0 14 96,0 0 64,-15 14 96,2 14 128,-2 0-672,-13 14 192,-14 0 32,0 0-256,0 14-128,0 1-320,-14-1-32,27 14 32,-13-14 32,14-14-32,14 0-64,14-14-320,0-13-128,0-16-896,14 2-352,-14-15-448,14-15-128,-14 2-224</inkml:trace>
  <inkml:trace contextRef="#ctx0" brushRef="#br0" timeOffset="3227">10112 1777 4864,'0'-32'1824,"-31"32"-960,31 0-512,0 0 576,0 0-608,0 0-160,0 0-1536,31 0-608,-31 0-224,0 0 64</inkml:trace>
  <inkml:trace contextRef="#ctx0" brushRef="#br0" timeOffset="4107">9996 1969 4096,'-14'-14'1568,"0"14"-832,0 0-96,14 0 672,0 14-224,-14-14 0,14 0-416,0 0-96,14 0-320,0 0 192,14 0 96,0-14-384,1 14-64,-1 0-128,14-14-96,0 14 160,-14 0 32,14 0 0,-14 0-64,-13 0-64,-2 14 32,2 0 32,-1 0 64,-14 0-32,0 0-32,-14 14 288,-1 0 128,2-14-192,-2 14-128,2 1-64,13-15 32,-15 0-32,15 0-32,0-14-1248,0 0-512,15 0-896,-2-14-1280,2 0 1152</inkml:trace>
  <inkml:trace contextRef="#ctx0" brushRef="#br0" timeOffset="4805">10670 2081 3968,'14'0'1568,"-14"-14"-832,14 14-640,-14-14 320,15 14 96,-15-14 64,13 0 64,2 0 0,-15 0-352,0 0 32,0 0 96,0 0-32,-15 0 32,2 0 256,-16 14 192,1 0-96,0 0-64,-14 0-32,14 28 32,-14-14-320,14 14-64,0 0-128,14 0-32,0 14-97,14-14-63,0 15 96,14-30 0,0 15-32,0-13 32,28-15-64,0-15-32,-14 15 32,14-13-32,-14-15-96,0 0 0,1-1-32,-16 1 96,2 0 0,-15 0 32,0 0 0,0 14 64,-15-14-96,2 14 0,-16 0-32,1 14 1,0 0 63,0 0 63,0 0-94,14 14-65,-14 0 64,28 0 0,0 0-1600,0 14-640,14-14-1152,0 0-960,14 0 1696</inkml:trace>
  <inkml:trace contextRef="#ctx0" brushRef="#br0" timeOffset="4241">10460 1787 4736,'-14'0'1760,"0"0"-960,14 14-864,0-14 288,0 0-384,0 14-64,0-14-1792,14 15-736</inkml:trace>
  <inkml:trace contextRef="#ctx0" brushRef="#br0" timeOffset="5205">10937 1913 5376,'0'-14'2016,"0"14"-1088,0 0-384,0 0 704,0 14-64,0 0 0,-14-14-448,0 28-192,14 0-320,-14 0 128,0 0 128,-14 0-96,28 0-64,-14-14-160,14 15-64,0-16-32,14-13-64,-14 0 32,28 0-32,-14-13 64,14-2 32,0 1-384,-14-14-224,14 14 64,0-14 0,0 14 192,-14-14 160,0 28 64,0-14 32,-14 14 256,0 14 224,-14 0-32,14 14 64,-14-14-224,14 14-96,0 0-96,0-14-96,0 14 96,0-13 0,14-2-672,0 2-320,14-30-1408,0 15-576,1-13-544</inkml:trace>
  <inkml:trace contextRef="#ctx0" brushRef="#br0" timeOffset="5643">11372 1983 6400,'-14'14'2464,"14"0"-1344,0 0-1024,14-14 544,-14 14-192,14-14 0,0 14-256,0-14-64,0-14-64,0 14-64,0-14 96,0 14-128,0-14-64,0 0 128,0 0 32,-14 0 0,14 0 32,-14 0 64,-14 0 64,14 0 160,-14 0 160,0 14 64,-14 0 32,0 0 0,0 14 0,0 14-1,0 0 65,0 0-320,14 14-64,0-14-192,0 14-32,14-13-32,14-1 32,-14 0 0,28-15 32,0 2-1120,0-15-543,0-15-705,0 2-288,0-2 96,14-13-1216,-14 15 736,-14-16 1472,15 1 768</inkml:trace>
  <inkml:trace contextRef="#ctx0" brushRef="#br0" timeOffset="6006">11709 1885 3968,'0'-14'1472,"15"14"-768,-15 0-192,0 0 576,0 0 320,0 0 256,0 14-352,-15 0-64,15 0-704,-13 14 320,-2 0 96,1 0-129,14 0-95,-14 0-416,14 0-128,-14 0-128,14 1-64,14-29 96,-14 13 64,14-13-64,15-13 0,-1-2-320,0 1-96,14-14-192,-14 0-32,14 0 161,-14 14 95,0-14 64,0 14 160,0 0 32,-14 0 96,0 14 256,-14 14 159,0 0 65,-14 0 32,0 14 0,14 14 0,-14-14-224,14 0-128,0 14-128,0-14-96,14-13 96,0-2 0,0-13-2720,15 15-1247,-15-30-801</inkml:trace>
  <inkml:trace contextRef="#ctx0" brushRef="#br0" timeOffset="8064">12593 2109 3712,'0'-14'1408,"14"14"-768,0-14-416,-14 14 416,28-14-192,-14 0 0,0 0-192,14-14 0,-13 14-160,13-14 288,-15 14 224,2 0-32,-1 0 32,-14 0-32,0 14 0,0-14-224,-29 14-64,16 0-224,-15 14-64,-1 0 0,1 0 0,0 0 0,14 0 64,0 0-32,0 0-32,14 0 32,14 0-32,14-14 0,14-14 64,1 0-96,-2 0 0,2 0 32,-1 0 64,0 14-96,-14-14 0,-14 14 32,0 14 0,-14 0-96,-14 14 64,0 0 384,0 0 160,-14 14-192,0-14-32,-14 14-224,14 0-64,-15-13 64,1-1 96,0 0-128,0-15-32,14 2 64,14-1 32,0-14-128,14 0-32,14-14-64,0-1 96,14 2 64,0-15 64,-14 13-128,14 15 32,0-13-160,-13 13 32,-2 0 256,2 13 160,-15 2 0,13-2 64,-13 2-64,15-2 0,-15 2-96,14-1-32,0 0-96,0-14 32,0 0-64,0 0-32,0-14-832,14 0-384,0-14-448,14 0-128,-14 0 0,0-15 64,0 1 608,0 14 320,0-14 640,-13 14 672,13 0 320,-28 14 320,14 0 64,-14 14-96,0 0 32,0 14-640,-14 0 256,-1 14 128,2 0-224,-2 0-32,-13 0-128,15 14 0,-2-14-192,15 1-128,-14-1-96,28-15 0,-14 15 0,15-28 32,13 15-64,-15-15-64,15-15-64,1 15 32,-1-28-128,0 15 96,0-15-96,0-1 64,-14-13 64,0 14 32,14 0-96,-28 14 64,14 0 32,0 0 0,-14 14 352,0 0-192,0 0 479,0 14-351,-14 0 224,0 0-288,14 14 64,-14 0-160,0 0-64,14 0-32,0 0 32,0-13-32,0 13-32,14-15 32,0 2 96,0-15-64,0 0-32,0 0 0,0-15-128,14 15 64,-14-28 96,0 15-32,1-15-32,-2-1 32,2-13-128,-2 28 64,2-28-32,13 28 0,-14-14 0,0 14 0,0 14 64,14-14 0,-28 28 0,14-14 0,-14 14 0,0 0 0,-14 14 0,14-14 0,-14 14-96,14 0 64,-14 0 32,14-14 0,-14 1 64,14-2-32,-14 2 64,14-15-64,0-15 64,14 15-64,-14-13-32,14-16 32,-14 15-32,14 0 0,0-14 0,14 0 0,-14 0 0,0 14 0,0-14 0,0 14 0,14 0-96,-14 14 64,14-14 32,0 0 0,1 0-1919,-1 14-833,0 0-1728</inkml:trace>
  <inkml:trace contextRef="#ctx0" brushRef="#br0" timeOffset="8597">14544 1591 4224,'0'0'1664,"0"0"-896,-14 28-192,14-14 576,-14 0-224,14 14-64,-28 14-128,14 1-96,-15-15-320,16 28-64,-16 0 64,1 0-192,0-14 0,0 1-64,14 13 32,0-28-224,0 0-32,0 0-1152,14-28-480,0 0-640,14 0-896,0-14 1184</inkml:trace>
  <inkml:trace contextRef="#ctx0" brushRef="#br0" timeOffset="9041">14797 1534 4224,'28'-14'1664,"-28"28"-896,0-14-64,0 14 736,0 0-320,0 14 0,-15 0-160,2 0 32,-2 29-544,-27-29 224,14 14 96,0 0-320,-14 14-96,0 0-160,-15-14-32,29 0-32,-13 0 0,-2-14-64,15-13 31,14-2-126,0 2-1,0-15-384,14-15-160,14 2 32,-14-15 64,28 13 224,-14-13 64,0 14 128,14 0 32,-28 14-64,15 0 0,-2 0 128,-13 14 32,0 15 352,0-16 96,0 15-96,0 15-96,15-29-256,-2 14-32,-13 0 32,28-14 32,-13-14-128,13 0 32,0 0-1280,0-14-480,14-14-416,0-14-96,1 14-512</inkml:trace>
  <inkml:trace contextRef="#ctx0" brushRef="#br0" timeOffset="9274">15204 1450 4224,'0'0'1664,"-14"0"-896,-1 14 0,15 0 704,-13 14-256,-2 0-64,2 0-160,-16 15-64,1-2-512,0 16 160,-14-15 160,14 14-256,-14 0-32,-1 14-256,15-14-64,14-14-64,-14 14-64,28-13 32,0-15-32,0 0-992,28-28-384,-14 0-992,14 0-352,-14-14-384</inkml:trace>
  <inkml:trace contextRef="#ctx0" brushRef="#br0" timeOffset="9779">15161 2068 4992,'0'13'1824,"0"2"-960,0-15-320,14 13 704,-14-13-288,14 0 0,-14 0-416,14 0-160,-14 0-224,14 0-64,0-13 32,0-2-64,0 2-64,0-15 32,0 13-32,-14-13 0,0 14 64,0-14-32,0 14 64,0 0 128,-28 0 128,14 14 160,-14 0 64,0 14-96,0 0 32,-14 14-160,14 0 32,14 0-225,0 0-31,0 0-64,14 0-64,14 1 32,0-15-32,0 0 64,14-14 32,0-14-32,0 14-64,0-14-128,0-15-64,-14 16 0,0-2 65,0 2 63,0-2 96,-14 15 0,0 0-32,0 0 32,0 15-32,-14-2 127,14 15 65,-14-13-64,28 13-96,-14 0 0,14-14 32,-14 0-384,28-14-95,-13-14-1569,13 0-608,0 0-1312</inkml:trace>
  <inkml:trace contextRef="#ctx0" brushRef="#br0" timeOffset="10303">15735 1913 4480,'15'0'1760,"-15"0"-960,13 0-512,-13 0 512,15 0-32,-15 0 96,0 0-64,0-14 64,0 14-480,0 0 128,-15 0 128,15 0 64,-13 0 64,-15 0-64,13 0 32,-13 0-352,14 14-129,-14 0-159,14-14 0,-14 14-128,14 0 0,0 0-32,14 14 0,0-14 64,0 0 64,14 0-32,14 0-32,-14 1 32,14-2 32,-14 2-256,0-15-95,1 13-129,-2 2-64,-13-1 320,0 0 160,-13 0-64,-2 0 0,1-14 96,0 14 32,-14 0 0,0-14 32,0 0-64,0 0 64,0 0-64,0 0-32,14-14 32,0 14-32,14 0-1152,0-14-480,28 14-1216,-14-14-1600,14 14 1344</inkml:trace>
  <inkml:trace contextRef="#ctx0" brushRef="#br0" timeOffset="10790">16157 1899 4608,'0'0'1760,"0"0"-960,0-14-224,0 14 640,0 0-32,-15 0 0,15 0-160,-28 0 0,14 0-576,-14 14 160,14-14 128,-14 0-192,0 14-64,14 0-129,0-14-63,-14 0-160,28 14-96,-14 0-96,14 0 32,0-14 32,14 14 64,0 0-32,0 0-32,0 0 32,14 0-32,-14 0 0,0 0 64,-14 0-96,14 0-64,-28 0 64,14 0 64,-14 1 0,0-15 64,0 13-64,-14-13-32,0 15 96,0-15 0,0 0-128,14 0 32,-14 0 0,0 0 64,14 0-608,0-15-191,14 15-1953,0-13-800,0-2-192</inkml:trace>
  <inkml:trace contextRef="#ctx0" brushRef="#br0" timeOffset="11269">16382 1871 4352,'0'0'1664,"0"0"-896,0 14-64,0-14 640,-15 14-160,2 0 32,-2 14-352,1 0-64,-14 14-448,14-14-64,0 0-64,0 14-96,-14-13-32,28-1-32,-14-15-64,14 2-2592,0-15-1120</inkml:trace>
  <inkml:trace contextRef="#ctx0" brushRef="#br0" timeOffset="11438">16494 1703 6784,'0'0'2624,"0"0"-1408,0 0-1408,0 0 448,0 0-224,0 0-32,15 14-1184,-15 1-544,0-15-896,0 14-320</inkml:trace>
  <inkml:trace contextRef="#ctx0" brushRef="#br0" timeOffset="12114">16494 2025 6144,'0'14'2368,"0"-14"-1280,0 0-1120,0 0 480,14 0-320,0 0 0,0-14-64,0 14 32,14-14-64,-14 0-96,14 0 32,-14 0 32,1 0 64,-2-14 256,2 28 160,-15-28-32,-15 28 0,15-14 0,-28 14 64,14 0-96,-14 14 64,0 0-64,0 0 64,14 14-192,-14 0-32,0 0-128,28 0-96,-14 0-96,14 0 32,14-14 96,0 0 96,0 1-128,14-15-32,14 0-768,0-15-384,1 1 256,-2 0 96,-13-14 320,15 14 160,-1 0 96,-28 0 160,0 0 160,0 14 96,0 0 416,-14 14 224,-14 0-224,14 14-32,-14-14-128,14 14-32,-14 1-96,0-16 32,14 2-128,0-15 32,0 0-96,14 0 0,-14-15-96,14 2-64,0-2 32,0 1-32,14-14 0,-14 0 0,0 0 0,0 14 0,-14 0 0,14 0 63,0 0-94,-14 0-1,14 14-256,-14 0-64,14 0-1376,0 0-512,-14 14-928,15-14-992</inkml:trace>
  <inkml:trace contextRef="#ctx0" brushRef="#br0" timeOffset="12854">17195 1899 7552,'-28'0'2816,"28"28"-1536,-14-14-928,0 0 736,14 14-448,-28-14-96,28 14-256,-14 0-128,0 0-64,14 0-96,0-13 32,0-1-32,14 0 64,0-14-96,0-14 0,14 14-544,-14-14-160,14-1 0,15 2 96,-16-15 160,1 13 64,0-13 256,0 14 64,-13 0 224,-1 0 64,0 14 416,0-14 224,-14 28 128,-14-14 128,0 28-288,0-14-192,-1 14-193,15 0-95,0-13-128,0-2-32,0 16-96,15-15-64,-1-14 32,14 0 32,-14 0-32,14-14-32,14 0-416,-14-1-128,0-13 65,0 15 31,0-15 64,0 13 64,-14 1 192,0 0 128,0 0 96,0 14 576,-14 0 223,-14 14-255,14 0-128,0 0-224,0 1-32,0-2-224,0 2-32,14-2 64,-14-13 32,14-13-32,0 13-64,14-15-64,-14 2 32,14-2-128,-14 1 32,14 0 64,-14 0 32,0 14 32,0 0 0,-14 0-96,0 14 64,0 14 32,0-13 128,0 13 64,0-15-576,0 2-288,14-2-1151,0-13-481,14 0-864,-14 0-1344,15-13 1472</inkml:trace>
  <inkml:trace contextRef="#ctx0" brushRef="#br0" timeOffset="13539">18164 2040 6784,'0'13'2528,"0"2"-1344,0 13-1088,0-28 480,0 13-224,0-13-32,14 0-192,0 0-32,0 0-32,0 0-64,1-13 96,13-2-64,-15 2-32,2-15 32,-2 13-32,2-13 0,-15 14 64,0-14-32,0 14 64,0 0 288,-15 0 128,2 14-32,-15 0-32,0 14-128,-1 14 32,1 0 0,0 0 32,0 1-192,14-1-128,0 0-32,14 0 32,0-28-320,14 14-128,0-14-672,14-14-192,0 14 288,-14-15 224,14 2 384,-13-2 128,13 2 160,-15-2 96,2 2 192,-15 13 608,0 13 32,0 2 0,-15-2 32,2 30-160,-2-1-64,-13 14-160,0 0-65,0 14-255,-14 15-64,14-2-64,-14 16-64,0-15 32,14-42 32,0 14-32,0-14 64,0 28 352,0-42 256,13 0 128,1-13 128,0 13 32,-14-28 32,14 0-192,0-14-128,14-15-256,-14-12-32,0-2-64,14 1 32,14 0-288,0 0-32,0-14-64,14 14 0,14 14-160,1-14 32,-2 14-928,16-15-416,-15 1-1504,0 1-575,14-2-1889</inkml:trace>
  <inkml:trace contextRef="#ctx0" brushRef="#br0" timeOffset="13839">18530 2124 5632,'-29'28'2112,"29"-14"-1152,-14 14-640,14-14 640,0 0-576,0 1-192,14-2-1760,0-13-704,-14 15-224,15-15 64</inkml:trace>
  <inkml:trace contextRef="#ctx0" brushRef="#br0" timeOffset="13708">18628 1899 7936,'-15'-28'2976,"15"28"-1600,-14 0-480,14 14 960,0-14-1024,0 0-448,-14 0-768,14 0-256,14 14-2208,-14-14-1024,0 13 512,0 2 288</inkml:trace>
  <inkml:trace contextRef="#ctx0" brushRef="#br0" timeOffset="22289">7850 3107 5120,'-14'14'2016,"14"0"-1088,-14 14-160,0-14 704,-1 28-96,1 1-32,-14 13-32,-14 0-32,0 14-704,-14 0-65,-1 14-31,16 1-256,-2-1-64,15-14-96,0 0-64,14-14 96,0-13 0,0-15-1088,14-14-447,0 0-1633,0-14-672,14 0 416</inkml:trace>
  <inkml:trace contextRef="#ctx0" brushRef="#br0" timeOffset="21989">7288 3612 3072,'15'0'1120,"-15"0"-576,0 0-160,0 0 416,14 0-64,-14 0 0,14 0 96,-14 0 32,0-14-448,0 14 160,0 0 160,0 0-32,0 0 32,-14 0-96,0 0-96,-1 0-32,2 14 0,-16-14 0,1 14 0,-14-14-64,14 14 32,-14 0-129,0 0-31,-1-14-192,15 14-32,15 0-96,-2 0-32,2-14 32,26 14 64,-13-14-96,28 15 0,0-15 32,1 14 64,-1 0 32,0 0 32,0 0-160,0 14-32,-14 0-64,0-14 96,0 14 64,-14 14 128,-14-14-64,0-14-64,-14 14 64,0-13 0,0-2-128,0 2-32,-15-2 96,2 2 32,-2-15 64,1 0 0,14 0-160,0 0-32,0 0-1184,14-15-511,14-13-449,-14 15-192,28-2-1056</inkml:trace>
  <inkml:trace contextRef="#ctx0" brushRef="#br0" timeOffset="22564">7330 3752 5120,'0'0'2016,"0"0"-1088,-14-14-160,14 14 704,0 0-448,14 0-128,-14 14-384,14-14-160,0 0-192,14-14-64,0 14 32,0 0-64,14 0 32,-14-14-992,0 14-352,0 0-1280,15 0-1536,-15 14 1248</inkml:trace>
  <inkml:trace contextRef="#ctx0" brushRef="#br0" timeOffset="22882">7794 3766 5504,'-15'14'2112,"30"-14"-1152,-15 14-640,0-14 544,14 0-224,-14 0 32,14 0-320,0 0-64,0-14-160,0 0-96,0 14 64,0-14-64,0 0 64,0 0-64,-14 0 64,0 0-64,0 0 64,0 0 288,0 14 224,-14-14 32,-14 14 96,0 14-128,-14 0-64,0 14-32,-1 0 95,1 14-159,0 0 64,14 15-160,14-29 32,-14 0-288,28 14-128,0 1 0,28-15 64,-14-14 64,28-14 32,0 0-768,1-14-288,-2-29-671,2 1-225,13 0 64,-14-14 128,14 0-320,0-1-1504,-13-27 544</inkml:trace>
  <inkml:trace contextRef="#ctx0" brushRef="#br0" timeOffset="23435">8496 2952 8064,'-15'14'2976,"2"0"-1600,-2 28-832,1-42 864,0 28-160,-14 14-33,0 0-63,0 15 96,-14 27-704,-14 0 64,14 0-32,-15 0-256,16 14-96,-2 1-128,15-15 0,0-14-128,14-14 0,0-13-960,14-15-384,0-14-928,0 0-319,0-28 351,0 0 160,0-14 864,0 0 352,0-15 448,-14 15 224,14-14 352,0 14 160,-14 0 928,14 14 448,-14 0-128,0 0-32,14 14-384,0 0-64,0 0-512,0 0-161,0 0-191,14 0-32,0 0-96,14-14 32,0 14 0,14 0 32,0 0-64,1-14-64,-1 14 32,-14 0-32,14 0-96,-28 0 64,14 0 32,-28 14 0,0 0-96,0 0 64,0 14 32,-14 0 0,0 0 0,14 0 64,-14 0-32,14-14-32,-14 1 32,14-2 32,14-13-1503,-14 0-705,14 0-608,0-13-256,0-16 32</inkml:trace>
  <inkml:trace contextRef="#ctx0" brushRef="#br0" timeOffset="23686">8468 3528 5248,'-15'14'2016,"1"-14"-1088,0 14-736,14 0 480,0-14-352,0 14-96,14 0-2528,0 0-1088,-14 0 1408,15 15 736</inkml:trace>
  <inkml:trace contextRef="#ctx0" brushRef="#br0" timeOffset="25172">9266 3738 3328,'0'0'1216,"0"0"-640,15-14-128,-1 14 480,-14 0-160,14 0-64,-14 0-32,14 0 32,0-14-384,-14 14 160,0 0 160,0 0 128,0-14 160,0 14 64,0 0 32,-14-14 64,0 14 63,0 0-287,0 14-128,14-14-224,-15 14-64,2-14-192,-2 14-96,2 0-64,-2 0-96,2 0 96,13 14 0,0-14-32,0 0-64,0 14-64,13-14 32,-13 0 32,15 0 0,-15 0 0,13 14 0,-13 0 0,0-14 64,0 0-96,0 0 0,-13 1 32,13-2 0,-15 2 0,2-2 0,-2-13 0,1 15 64,-14-15-32,0 0-32,14 0 32,-14 0 32,14-15-96,-14 15-64,14 0-1920,0-13-799,14 13-2113</inkml:trace>
  <inkml:trace contextRef="#ctx0" brushRef="#br0" timeOffset="24635">8790 3822 6144,'0'0'2272,"0"0"-1216,0 0-608,0 14 640,14-14-416,0 0-128,0 0-320,-14 0-96,28-14-64,-14 14 32,14-28 0,1 14-32,-15 0 32,14 0-64,-14 0-32,0 0 96,-14 14 0,0-14 448,0 14 192,-14-14 64,0 14 0,0 0-33,-14 0 65,-1 14-32,1 0 0,0 14-256,0 14-64,14-14-384,0 0-96,0 14-32,14 0 64,0-14 64,14 0 32,0 1-992,14-16-448,0 2-1087,1-15-513,13 0-1472</inkml:trace>
  <inkml:trace contextRef="#ctx0" brushRef="#br0" timeOffset="24272">8565 3851 6144,'-14'13'2368,"14"-13"-1280,0 15-1216,0-15 480,14 0-192,-14 0 64,0-15-128,14 15 0,0-13-32,0-16-128,0 15 32,-14 0 32,15-14 0,-15 14 0,0 0 64,0 0 384,0 0 256,-15 14 192,1-14 192,0 28-128,-14-14 64,0 28-384,0-14-129,0 28-383,14-14-64,0 14-64,0 1 0,0-15 0,28 0 0,0 0-1215,0-14-513,14 0-192,-14-14 0,14-14 160,0 0 128,0 0 640,-14-14 608,0 14 640,1 14 928,-15-14 480,0 14 96,0 14 64,-15 0-288,1 14-96,0 0-800,-14 14 128,14-14-1,0 0-255,0 28-64,-28 29-256,28-30-64,0-12-64,-14 27 32,0 14-64,0-28-32,14 0 32,-14 0 32,0-13 384,-15-2 256,15-12 0,0-1-32,0-14 64,0 0 64,0 0-224,0-28 0,0 0-352,14-14-128,0 0-64,14-15-32,0-27-96,0 0 64,28 0 32,0 28 0,0-14-96,14 14 64,0-14-608,14 14-224,-13 14-1024,-2-15-416,16 15-1247,-15-14-481,0 0 32</inkml:trace>
  <inkml:trace contextRef="#ctx0" brushRef="#br0" timeOffset="27055">10192 3401 3712,'0'-28'1408,"15"28"-768,-15 0-64,0 0 576,0 0-32,0 0 128,0 0 32,0 0 64,0 14-736,-15 14 160,2 0 96,-15 14-128,13 0-32,-13 1-321,-14-1-159,0 14-128,0 14 0,14-28-64,0 0-32,14-13-320,-14-1-127,28-15-1345,0 2-544,0-30-736,0 2-1088,28-2 1344</inkml:trace>
  <inkml:trace contextRef="#ctx0" brushRef="#br0" timeOffset="27604">10305 3092 7936,'-14'0'2976,"14"14"-1600,-14 14-832,14 0 800,-14 0-160,0 14 31,0 0-255,0 14-128,0 1-448,0-16-160,0 2-32,14-1-96,0-14-64,0 0 0,14-14 32,0 0-32,0-14 64,14-14-64,0 0-32,14 0-320,-13-14-128,-1-14-192,14 14-96,0-29-32,14 16 97,-14-2 191,-14 1 224,1 14 96,-1 0 96,-14 14 160,-14 14 192,0 14 480,-14 0 223,0 14-159,-15 14-96,15 15-160,-14-16-32,0 16-224,0-1-128,-14 0-96,14 0 0,0 0-64,0 0 64,13-13-704,2-2-224,13-26-1568,0-1-607,0 0-1601</inkml:trace>
  <inkml:trace contextRef="#ctx0" brushRef="#br0" timeOffset="28119">10600 3682 7424,'-14'14'2816,"14"0"-1536,-14 0-736,14-14 800,14 14-512,-14-14-128,14 0-416,0 0-128,0 0-96,0 0 96,14-14 32,0 0-160,-13 14 0,13-28-32,-14 14 64,0 0-96,-14 0 0,14 0 96,-14 0 32,-14 0-32,14 0-64,-14 14 160,0 0 31,-14 14 65,-1 0 64,1 0-32,0 14 0,0 0-160,0 0-32,14 14-32,14-14-64,14 0 32,0 0-32,0-13-288,28-15-128,-14-15-479,15 1-161,-1-14 128,0 14 64,-14-14 416,14 14 288,-28 0 96,14 0 128,-28 14 512,14 0 352,-14 14 0,0 14 32,0-14-353,-14 14-31,14 0-160,0-14 0,0 1-96,0-15 32,14 0-128,-14 0-64,14-15-64,-14 1 0,14 0-64,0-14 64,0 14-64,0 0-32,1-14 32,-2 14-32,2-14-1280,13 14-576,-14 0-1663,14 0-737,-14 0 704</inkml:trace>
  <inkml:trace contextRef="#ctx0" brushRef="#br0" timeOffset="29550">11499 3345 6272,'0'0'2368,"0"0"-1280,0 0-768,0 0 1056,14 0-800,0 0 288,0 0-512,0-15-64,14 2-160,0-15-96,0 14 0,0-29 32,14 30-32,-13-30 64,-1 29-64,0-14 64,0 0-64,-14 0 192,-14 0-128,0 0 384,0 14-256,-14 0 320,-14 0-320,0 14 320,14 0-321,-29 14 225,15 14-224,-28 0 288,14 14-288,-14 14 160,14 15-224,0-1-64,0 0-64,-1 0-32,15 0 0,-14 0 64,14-14-32,14 0 64,0-14-64,0 0 64,14-14-64,0 0-32,14-28 32,-14 0-32,14 0 0,0-28 64,0 15-32,14-2-32,-14-13 32,14 14-192,1 0 96,-15 0 32,14 14 32,-14-14 64,0 14-32,-14 0-96,0 0 32,0 0 32,0 14 0,0-14 64,0 14-32,-14-14-96,14 14 32,-14-14-32,0 14 0,0-14 64,0 15 0,14-2 0,-15 2 0,15-2 0,-14 15 0,14-28 0,0 29 0,14-29 0,1 14 0,-1-14 0,14 0 64,0 0 32,-14-14-128,14 14 32,0-14 0,0-1 0,-14 2 64,0-2-32,14-13-32,0 15-64,-14-2-32,14 1 64,-14 0 64,14 0 0,-13 0-32,-1 14 32,0 0-32,-14 0 0,0 14 0,0-14 0,-14 14 0,14 0 0,-14 15 0,-1-16-96,15 2 64,-14-2 96,14 2 32,0-2-128,0-13-32,14-13 32,1-2 0,13 2 32,0-15 64,0 13-320,14 1-128,-14-14 96,0 14 160,0 0 32,-14 0 32,0 14 64,0 0 0,-14 0 0,0 14 0,-14 0 128,14 0 160,-14 0-96,14 0 64,-14 15-160,14-16 0,0-13-32,14 15-64,-14-15 96,14-15 0,14 15-32,-14-13-64,14-2-480,-14 15-224,14-14 192,-13 0 192,13 0 160,-14 14 96,0-14-32,-14 14 32,14 14 64,-14 0 64,0 0-32,0 0 64,0 14 128,-14 0 128,14 0-192,0-13-96,0 13-32,14-14 32,0 0-1791,0-14-737,0 0-1952</inkml:trace>
  <inkml:trace contextRef="#ctx0" brushRef="#br0" timeOffset="30374">12396 3738 5248,'0'14'2016,"0"0"-1088,0 0-384,0 0 640,0-14-320,0 14-96,14-14-384,0 0-96,0 0-160,0-14-32,0 0 32,0 14 0,0-14 0,0 0-64,0 0-64,-14 0 288,14 0 192,-14-14-160,0 14-32,0-14-96,-14 14-32,0 0 160,0 14 192,-14 0 160,-14 14 127,14 0 1,0 0 0,14 14-96,-14 14-64,14-14-416,0 0-192,14 0-32,0 0-32,0-13 32,14-15 64,14 0-384,0-15-96,0 1-224,0-14-32,0 14 384,-14 0 160,14 0 96,-14 14 32,-14-14 0,0 28 0,0-14 64,0 28 32,0-14 96,0 14 32,0-14-32,14 14-32,0-28-192,0 15 32,0-30 64,15 2 32,-1-16-128,0 15 32,0-14-512,0 0-192,0-14-96,0 0 97,0-14-257,0-14-32,0-1-96,14-13 32,0 0 416,0 14 224,0-1 288,1 2 64,-30 12 480,15 15 192,-13 0 480,-15 28 960,0 14-321,0 0-319,-15 14-160,-13 14-256,0 14 32,0 0-96,0 28 0,0 1-320,-14 13-32,14 0-288,0 1-96,0-1-96,0 0-96,14-14 32,14 0-32,0-28 64,0 1 32,0-15-320,14-15-96,-14 2-1248,14-15-576,0 0-1792,0-15-703,14 2 63</inkml:trace>
  <inkml:trace contextRef="#ctx0" brushRef="#br0" timeOffset="33014">13477 4117 5120,'-14'-15'2016,"14"1"-1088,0 14-32,0-14 864,14 0-320,-14-14-64,14 14-224,0 0-64,14-28-608,-14 14-1,28-14 33,29-57-256,-1 15-64,0 0-64,0-14 64,-14 14-32,0 0 0,15 14-96,-15 13 32,-14 1-64,14 14-32,-28 0 32,0 14 32,0 0-32,0 14-32,-28 0 32,15 0 32,-15 14-96,0 0-64,0 0-928,0 14-447,-15-14-1985,15 14-2240,-13 14 1664</inkml:trace>
  <inkml:trace contextRef="#ctx0" brushRef="#br0" timeOffset="32611">13687 3078 4736,'0'0'1824,"0"0"-960,0 0-320,0 0 640,0 0-192,0 0 64,0 0-128,0 0 64,0 0-544,14 14 320,-14 0 96,14 14 96,0 0 127,0 14-159,-14 0-96,14 14-320,14 1-160,-14-1-192,1-14-64,-2-14 32,2 28 0,-2-28-64,1 28 32,0-14-64,15 0 64,-16 0 0,2 0 32,13 0-64,-28 1-64,13-15 32,2-14-1312,-15 14-480,0-14-1759,0 0-705,0 0 320</inkml:trace>
  <inkml:trace contextRef="#ctx0" brushRef="#br0" timeOffset="34082">14628 3907 4736,'-14'0'1824,"28"0"-960,-28 0-320,14 0 640,0 0-320,14 0-32,-14-15-288,0 15 0,14-13-320,0-2 0,0 2 0,0-16-96,0 1-32,14 14 160,-14 0 160,15 0-288,-1 0-64,-15 0-64,2 0 64,-1 14 32,0 0 96,-14 0 32,0 14 96,0 0-96,-14 0-64,0 14 64,14 0 64,-15-14-128,2 15-32,-2-16-64,2 15 32,13-13-128,0-15 0,0 0 32,13 0 0,2-15 64,13 2 32,0-15-128,0-1 32,14 1-64,-14 14-64,0-14 96,0 14 0,0 0-64,-14 0 64,0 14 32,0 0 64,-14 0-96,0 14 0,0 0 32,-14 14 64,14-14 320,-14 14 127,0 0-319,14-13-96,0-2-64,-14 2 32,14-2-32,14-13-32,0 0 32,0-13 32,0-2-448,14 2-223,0-16 95,-14 1 64,14 14 160,0 0 128,1 0 96,-16 0 32,2 0 32,-2 14 0,2 0 64,-15 0 32,0 14 224,-15 0 192,2 0-192,13 14-32,-15 0-160,15 1-96,0-16 0,0 2 31,15-2-798,-15-13-385,13 0-832,2-13-320,13-2-256,-14 2-960,0-16 992</inkml:trace>
  <inkml:trace contextRef="#ctx0" brushRef="#br0" timeOffset="34336">15498 3682 6144,'-15'0'2272,"15"14"-1216,-14 0-672,14 0 672,-14 14-256,0 0 0,0 0-448,0 0-128,14 0-160,-14-13 32,14-2 0,14 2-1248,-14-15-544,14 0-1024,0-15-992,0 2 1344</inkml:trace>
  <inkml:trace contextRef="#ctx0" brushRef="#br0" timeOffset="34837">15610 3625 6656,'0'-14'2528,"0"28"-1344,0-14-384,0 0 800,0 0-160,14 0-64,-14 14-353,14-14-159,14 0-480,-14 0-256,14 0 0,0 0-32,-13 0 32,13 0-512,-14 0-128,14-14-1439,-14 14-641</inkml:trace>
  <inkml:trace contextRef="#ctx0" brushRef="#br0" timeOffset="34653">15961 2994 6656,'-14'0'2464,"14"0"-1344,0 28-544,-14-14 800,14 0-64,-14 28 0,14-14-224,-14 14-33,0 14-607,-15 15-128,16-1-64,-30-14-128,15 14-96,0 0 0,0 0-32,14 0 0,-14-14 0,14-14 0,14 15 64,-14-29-1376,14-15-607,14 2-449,-14-15-192,14 0-128,-14-15-768,0 2 1184</inkml:trace>
  <inkml:trace contextRef="#ctx0" brushRef="#br0" timeOffset="34984">15694 3401 6528,'-14'-14'2464,"14"28"-1344,0-14-1376,0 0 384,14 0-832,0 0-256,0 14-1568,0-14-672</inkml:trace>
  <inkml:trace contextRef="#ctx0" brushRef="#br0" timeOffset="35842">16550 3260 6400,'0'0'2464,"0"0"-1344,0 14-608,0 0 704,0 0-160,0 14 96,0 14-96,0 1 0,-14-1-577,0 14-63,14 0 0,-14 0-160,0 0 0,14-14-192,0 0-128,0 0 96,0-28 32,14 15 0,0-29 32,-14 0-288,14-29-96,0 15-192,14-14-128,0 14 129,-14-14 31,15-14 128,-1 14 128,0 0 32,-14 0 96,0 14-32,0 14 32,-14 0 128,0 14 96,0 0 224,-14 14 64,14 14-32,-14 0-1,14-14 33,0 14 64,14-28-96,0 15 64,14-29-192,-14-15-32,14 1-128,0-14-96,0 14 0,14-14-32,-13 0 64,12-14 32,-12 0 32,13-14 0,-14 0-160,0-14 32,14 0-64,0-1 0,0 15 0,0 14 0,-13 0-928,-1 14-448,-15 14-479,-13 0-161,15 14-576,-30 0-256,15 14 192</inkml:trace>
  <inkml:trace contextRef="#ctx0" brushRef="#br0" timeOffset="36418">17069 3753 6144,'0'-14'2368,"14"14"-1280,0 0-992,1 0 544,-15-15-192,13 15 0,2 0-192,-2-14-96,2 0-64,-15 0-96,13 0 32,-13 0-32,0 0 64,0 0 32,0 0 96,0 14 96,-13-14 64,-2 14 32,2 0 0,-2 14-128,-13 0-96,14 0 192,-14 14 96,14 0-160,0 0-96,14 1-96,0-1-96,14 0 32,0-14 32,14-14-32,1-14-32,-1-14-256,13 14-160,16 0 64,-29 0 128,14-1 128,-14 1 128,-14 14-64,0 0 0,0 0 160,-14 0 160,0 14 192,0 1 160,-14-1-128,14 0-33,0-14-287,0 0-64,0 0 64,0 0 96,14 0-192,-14-14-128,14 0 0,0 14 0,0-15 32,0 1 0,0 0-928,1 0-319,-1 0-673,14 0-224,-14 0-1472</inkml:trace>
  <inkml:trace contextRef="#ctx0" brushRef="#br0" timeOffset="37401">17981 2896 8320,'-14'14'3072,"14"-14"-1664,-14 28-864,-1-14 800,2 0-224,-2 14 63,-13 14-191,1 28-32,-1-14-544,0 28-192,0-13 0,-1 13-64,1-28 64,0 14-192,0 0-32,0-14-512,14 0-128,0-28-320,14 0-64,-14-13-63,14-15-33,-14 0 384,14-15 256,0 2 320,0-2 96,0-13 128,0 0 32,0 0 384,0 0 224,-14 0 1535,28 14-1183,-14 0 416,0 0-896,-14 0 32,28 14-352,-14 0-96,0 0-96,14 0 32,0 14 0,14 0 32,-14-14-64,14 14-64,0-14 32,-14 0-608,28 0-160,-14 0-160,0 0 0,15 0 352,-16 0 224,-12-14 160,13 14 96,-15 0 96,2-14 128,-1 0-224,0 14 0,-14 0 64,0-14 64,0 0 0,-14 14 32,0-14 224,-1 14 96,2 14 224,-2 0 128,-13 0-192,15 14-96,-16 0-64,16 0-32,-2 0-192,15 0-64,-13 0-64,26 0 32,2-13-128,-2-2 0,2-13-32,12-13 0,16-2-288,-15 15-96,0-14 64,14 0 160,-28-14 64,14 14 0,-14 14 128,0-14 0,0 14 32,0 0 0,-14 0 0,0 0 0,-14 14 0,14 0 0,0 0 0,0 0 0,0 0 0,0-14 0,14 14 0,0-14 64,14-14-32,-14 14-32,14-14 32,-14 0 32,14 0-32,-14 14-32,14 0-64,-14-14 32,0 28-32,1-14 0,-15 14 64,0 0-96,13 0 64,-13 15-832,0-16-352,0 2-2431,15-2-1057,13 2 800</inkml:trace>
  <inkml:trace contextRef="#ctx0" brushRef="#br0" timeOffset="37867">18922 3654 5760,'-15'14'2176,"15"0"-1152,0 0-416,-14 0 736,14 0-256,-14 14-64,0 0-576,0 0-224,14 0-128,-14 0-160,0-13 32,14-2-1184,0 2-448,0-15-1792</inkml:trace>
  <inkml:trace contextRef="#ctx0" brushRef="#br0" timeOffset="38655">19020 3667 5632,'14'-14'2176,"-14"14"-1152,0 0-768,0 0 928,0 0-192,0 14-64,-14 14-96,0 0-480,14 0-64,-14 0 32,0 0-64,14-14 32,0 15-160,0-16-96,0 2 0,0-2 32,14-26-32,0 13 64,14-15-128,0-13 0,0 14 32,0-14 0,0 14 0,0-14 64,-13 14-96,-2 14 0,1-14 32,0 14 64,-14 14 256,0 0 96,0 0-128,-14 14-32,14 0-128,-14-14-32,14 14 31,0-13 65,0-2-96,14-13-64,0 0 0,0 0-32,0-13 0,15-2 0,-16-13-288,2 14-63,13 0 127,-14-14 96,0 14 32,0 14-32,0-14 96,0 14 64,-14 14 64,0 0 32,0 0-160,0 14 32,-14 1 0,14-1 0,0-15-1056,14 2-480,0-15-2560</inkml:trace>
  <inkml:trace contextRef="#ctx0" brushRef="#br0" timeOffset="38098">19020 3345 3968,'-14'0'1568,"14"0"-832,-14 14-800,14 0 288,0 0-1440,0 0-608,14 14 416,-14 1 224</inkml:trace>
  <inkml:trace contextRef="#ctx0" brushRef="#br0" timeOffset="39390">20115 3176 4352,'13'-14'1664,"2"14"-896,13 0-704,-15 0 448,2 0-32,13-14 0,0 14-160,14-14-64,-14 14-128,14 0-32,0 0 96,0-14-160,-14 14-32,1 0 0,-16 0 64,2 0-32,-15 14 320,0-14 192,0 14-32,-15 0 32,2 14-96,-2-14 32,1 14-128,-14 0 32,14 14-224,-14-14-32,14 14-64,0 1-64,-14-1 32,14-1-32,0 2 64,0-1 96,0 0-128,0 14-32,14-14-64,-14 0-64,0 0 96,14 0 64,-14-14 0,14 0-32,-14-13 96,0-2 0,0 2-32,-14-15-64,13 0 32,-13 0-32,0-15 352,0 15 160,0-13-256,0-2-128,14 1-96,-14 0-32,28 0-512,-14 0-128,14-14-1504,14 14-704,14 0-352</inkml:trace>
  <inkml:trace contextRef="#ctx0" brushRef="#br0" timeOffset="39802">20437 3668 7424,'-14'14'2816,"0"-14"-1536,0 28-1344,14-14 544,-14 0-288,14 0 64,0 14-160,-14-14-64,14 14 0,14-13-32,-14-15 0,14 0 0,14-15 64,-14 2-96,14-16 0,14 15 32,-14 0 64,-14 0-32,15 0-32,-2 14-64,-27-14 32,14 28 448,-14-14 192,0 28-96,0-14-32,0 14-288,14 0-64,-14 1-64,0-1 32,14-14-64,0-14 64,1 0-928,13 0-352,-15-14-416,15 0-160,-13-14-224,13 0-1248,0-1 640</inkml:trace>
  <inkml:trace contextRef="#ctx0" brushRef="#br0" timeOffset="40254">21238 3022 4736,'28'-42'1760,"-28"28"-960,0 14-32,0 14 704,0-14-96,0 0 32,0 14-128,-15 0-96,2 0-640,-2 14 160,1 28 159,-14-13-63,0 27 0,0 0-288,0 0-96,-14 0-224,14 0-64,0 15-64,0-15 32,-1 0-352,15-14-128,0-14-320,14 0-32,-14-14-256,0 1-95,14-29 383,-14 0 160,14 0 256,-14-15 192,14-13 352,-14 0 192,0 0 224,14-14 64,0 0 159,0 14 97,0 0-64,0 0 0,0 14-320,0-1-128,0 2-192,0-2-128,14 15-64,14 0-96,0-13 32,0 13-32,15 0-288,-15 0-64,0 0-1504,0 0-672,0 0-1695,14 0-1665,-14 0 2080</inkml:trace>
  <inkml:trace contextRef="#ctx0" brushRef="#br0" timeOffset="40750">21237 3639 6784,'-14'14'2528,"14"-14"-1344,0 14-1024,0-14 544,14 0-384,-14 0-96,14 0-224,1 0 0,-2-14 0,2 0 64,-2 0 32,2 0 32,-1 0 0,-14 0 352,0 0 224,-14 0-160,14 0 32,-15 14 64,2 0 64,-15 14-161,-1 0 1,15 0-256,0 14-96,-14 0-96,28 0-96,0 0 32,0 0-32,0 1 0,14-1 64,14-15-96,-14-13-64,15 15-288,-1-15-96,0-15 97,-14 15 95,14 0 160,-14 0 128,0 0 32,-14 15-32,14-15 96,-14 13 64,0-13 223,0 15 65,0-15 32,0 0 128,0 0-224,14-15-64,-14 2-160,14-2-64,0 2-32,0-2 32,14-13-64,0 14 64,0 0-928,0-14-352,0 14-2111,15 0-833,-15 0 320</inkml:trace>
  <inkml:trace contextRef="#ctx0" brushRef="#br0" timeOffset="41249">21784 3583 5248,'0'-14'2016,"0"28"-1088,0 0-160,-14-14 768,14 14-192,0 14-96,-14-14-192,0 14-32,14 14-576,-14 0-32,14-14-1,0 0-223,0 1-96,0-15 0,0 0 0,14 0-32,0-14-64,0-14 96,14 0 0,-14 0-128,14-15 32,-14 1 0,14 0 64,-13 0-96,13 0 0,-15 0-32,15 0-64,-13 0-895,-1 0-449,0 14-864,0 0-384,0 14-576</inkml:trace>
  <inkml:trace contextRef="#ctx0" brushRef="#br0" timeOffset="41836">22205 3752 5760,'0'0'2176,"15"0"-1152,-2 0-1120,-13-15 416,15 15-224,-2 0 0,2-14 96,-1 0 96,0 14-128,-14-28 128,14 14 96,-14 0 96,0 0 96,0-14-192,-14 14-64,0 0 192,-15 14 96,1 0-96,0 0 32,0 14-128,0 14 64,0-14-128,0 14 32,14 0-161,0 14-63,0-14-64,14 0 0,0 0-128,0-13 0,14-15-256,0 0-63,14-15 127,0 2 32,14-15 128,-14 13 32,15-13-64,-15 14 64,0 0 96,0-14 96,-14 28 288,-14 0 95,0 0 97,0 0 0,0 14-288,-14 0-64,14 14-160,0-13-96,0-2 64,0 15 0,14-28-192,0 15 0,0-15-960,14-15-415,-14 15-385,14-13-128,-14-15 160,14 13 160,0-13 160,0 0-1152,-13-14 288,13-14 1056,0-14 608</inkml:trace>
  <inkml:trace contextRef="#ctx0" brushRef="#br0" timeOffset="42335">22893 2938 5504,'28'-42'2112,"-28"28"-1152,14 14-224,-14 0 832,0 0-96,-14 14 0,14-14-192,0 14 0,-14 0-705,-14 28 33,0 0 32,-14 28 0,14 1 0,0-15-128,-1 42 0,1-14-352,0 0-192,0-14 96,14 0 64,0-14-192,14 0 0,0-13-768,0-15-256,14-28-384,0 0-31,0-14 95,0 0 64,14-14 256,-14 0 128,29-15 96,-15-13 96,13-14-288,2-28-64,-1 28 192,0-14 416,0 0 672,0 28 480,-14 0 288,-13-1 352,13 15 160,-14 14-64,0 14 0,-14 0-736,0 0 256,0 14 96,-14 14 31,14 14 33,-29 0-96,16 28 32,-16 0-256,1 29-64,0-1-256,0 0-96,0-14-160,0 0-128,14 14 0,0-28 32,14 0-320,0 1-128,0-29-1792,14 0-799,14-14-2273</inkml:trace>
  <inkml:trace contextRef="#ctx0" brushRef="#br0" timeOffset="43503">23721 3948 6144,'0'14'2272,"0"0"-1216,0 0-544,14 1 768,0-15 256,0 0 224,0-15 64,0 15-33,14-14-959,-13 14 64,27-14 32,-14 0-384,14 0-128,0 14-256,0-14-128,-14 14-704,14-14-288,-13 14-2400,13 0-1087,-28 0-161</inkml:trace>
  <inkml:trace contextRef="#ctx0" brushRef="#br0" timeOffset="43203">24156 3036 5120,'15'-28'2016,"-15"28"-1088,0-14-256,0 14 704,0 0-128,0 0 0,0 14-96,0 0 0,-15 14-608,1 14 160,0 14 159,0 14-63,-14 14 96,0-14-384,0 15-128,0-15-224,0 14-128,14-14 0,0 1 32,0-15-32,0-14 64,14 0 0,0-42-384,14 0-224,-14-14-160,14-14-64,0-1 192,0-27 96,14 14-447,-14-28-225,14-14-192,-14-14 0,14 14 384,0 14 224,0-15 480,1 15 224,-16 14 384,15 14 224,-13 0 224,-2 14 224,2-1-32,-1 1 32,14 15-384,0-15-161,0-1-159,0 15-64,0-14-96,0 14-32,14 0-96,0 14 32,0-14 0,0 0 96,-14 14-256,14 0-96,-28 0-1535,14 14-641,-13 0-2048</inkml:trace>
  <inkml:trace contextRef="#ctx0" brushRef="#br0" timeOffset="44318">24662 3780 5376,'0'0'2112,"0"0"-1152,14 14-704,-14-14 576,0 0 64,0 0 192,14 0-128,0 0 64,-14-14-576,14 0 96,0 14 96,0-14-160,0 0 0,-14-1-224,14 2-97,0-15-63,-14 13 0,14-13 64,-14 0 64,0-14-32,0 14 32,-14 14 352,0 0 192,0 14-192,-28 0 0,14 14-288,-14 0-32,14-14-128,-1 42-32,15-28-32,-14 28-64,0-14 96,28 15 0,-14-15-128,0 0-32,28-14 32,0 0 0,0-14 160,28 0 64,-14-14-160,15-14-64,-15 14 0,14-14 64,-14 13 64,0-13 32,-14 14-64,14 0-64,-28 14-64,15-14 32,-15 28 96,-15-14 96,15 14-64,-14 0 0,14 1-32,-14 13-64,14 0 32,0 0-32,14-14-512,0 14-192,1-28-1920,-2 14-767,16-14-1569</inkml:trace>
  <inkml:trace contextRef="#ctx0" brushRef="#br0" timeOffset="44819">25139 3920 9088,'0'14'3424,"-14"14"-1856,-1 28-1120,15-42 896,0 14-385,-13 0 1,13 1-352,-15-1-128,1 0-256,0-15-160,14 2-32,-14-1-480,14 0-160,0-14-1791,0 0-833,14 0-1088</inkml:trace>
  <inkml:trace contextRef="#ctx0" brushRef="#br0" timeOffset="44966">25308 3541 7936,'-15'0'2976,"15"0"-1600,0 0-1312,0 0 608,0 14-416,0-14-128,0 14-96,0-14-2368,0 14 1280,0-14-1888,15 14 320,-15-14 64</inkml:trace>
  <inkml:trace contextRef="#ctx0" brushRef="#br0" timeOffset="45719">25938 2868 7680,'0'0'2880,"-14"0"-1536,14 14-1088,0 0 768,-14 14-352,0 0-64,-14 0 128,0 15 160,0 27-481,14 14 129,-14-14 96,-15 14-288,15-14-32,0 0-128,0-14 32,14-13-64,0-1 0,0 0-32,14-28 64,0 0-32,14-14 0,0 0-96,0 0 32,14-28-128,0 14 0,15-14 32,-1 0 0,14 14 0,-14-14 0,0 0-96,-14 28 64,0-15 32,0 30 0,-14-15-96,0 28 64,1-14 32,-15 14 0,0-14 128,-15 14 64,15 14 192,-28 0 96,0-14 0,0 14 32,0 0-64,-14-14 32,14 0-64,-14-14 0,14 0-32,0 1 64,-1-15-96,1 0-32,0-15-192,0 1-96,14-14-160,-14 0 0,14 0-1152,0 14-480,14-14-1440,-14 14-543,14 14-1345</inkml:trace>
  <inkml:trace contextRef="#ctx0" brushRef="#br0" timeOffset="48004">26458 2952 6016,'0'-14'2272,"0"14"-1216,0 0-256,0 0 864,0 0-192,0 0 0,0 0-192,14 0-33,0 0-671,0 0 160,0 0 128,0 14-128,0-14 32,14 14-128,-14 14-32,0 0-128,1 0-32,-2 29-128,2-1 32,-15 0-192,0 28-32,-15-28-64,2 14 32,-16 1 64,1-1 64,-28 0 96,28 0 32,-14 14-32,-14-13-32,14-15-96,-14 0 32,13-14-128,1 0 0,0-14-96,14 1-32,14-16-32,0 2 0,0-2-576,14 2-288,0-15-928,14 0-352,-14 0-1376,0 0-543,0 0-545</inkml:trace>
  <inkml:trace contextRef="#ctx0" brushRef="#br0" timeOffset="55183">7008 5099 2048,'13'0'864,"-13"0"-448,0 0-64,0 0 384,0 0-32,0 0-32,0 0 0,0 0 32,0 0-32,0 0 64,0 0-224,0 14-32,-13-14-288,-2 14 160,2 14 128,-15 0 64,13-14-32,-13 14-64,0 0-32,14 0-96,0 0-32,-14-13-256,28 13-64,-14-14 128,14-14 96,14 14-96,0-14-64,14-14-96,0 14 32,0-14 96,1 0 32,12 0-128,-13-14 32,15 13-64,-15-13 0,14 0 64,-14 0 64,-14 14-96,14-14 0,-14 28 32,0-28 64,-14 28-32,15-14-32,-15 14 32,-15 0-32,15 14-96,-14-14 0,0 28 416,0-14 160,0 14-32,-14-14 0,14 14-128,0 1-32,0-16-256,0 15-64,14-13 0,0-1 64,0 0 64,14 0 96,0 0-96,14-14 0,-14-14-1248,14 0-544,0 0-672,1 0-192,-1-1-384</inkml:trace>
  <inkml:trace contextRef="#ctx0" brushRef="#br0" timeOffset="55634">7471 5099 3456,'-14'0'1408,"14"0"-768,-14 14 96,14-14 576,0 14-64,-14 0 0,0 0-288,14 14-128,-14 0-448,0 0 96,0-14 96,0 14-192,0 0-64,0-14-96,14 1-64,0-2-96,0 2-64,0-15 96,14-15 64,0 15 0,14-13 0,14-16-96,-14 1-64,14 0-64,0 0 32,-14 14 32,0 0 64,0 0-96,-13 0-64,-2 0 64,2 14 0,-15 0-64,0 28 64,0-14 224,-15 14 192,2-14-128,-2 14 0,2-14-64,-2 14-32,1-14-96,14 1 32,-14-2 0,14-13 31,14 15-1054,0-15-417,1 0-1312,-2-15-544,15 15 64</inkml:trace>
  <inkml:trace contextRef="#ctx0" brushRef="#br0" timeOffset="56350">7919 5267 4224,'0'14'1568,"0"-14"-832,0 14-288,14-14 544,-14 0-192,0 14-64,14-14-416,-14 0-192,14 0-96,-14 0 96,15-14 64,-15 0-64,13 0-96,2 0 0,-15 0-32,0-14 0,13 14 64,-13-28-32,0 14-32,0 0-64,0 0 32,0-1 320,-13 15 96,13 14 96,-28 0 128,13 14 0,-13 0 96,0 14-96,-14 15 0,0-1-32,14 0 0,0 0-160,0 0-97,14 0-159,0-14-128,28-14 0,0 0-32,0 0 128,14-14 64,14-14-352,-14 0-192,14-14-543,0-14-257,1 0 0,13 0-32,0-14 32,-14-14 64,14 13-32,-14 1 64,14 0 64,-14-28 64,1 14 320,-2 13 256,2 1 288,-29 14 768,14 14 320,-14 0 288,-14 28 128,0 0-128,-14 0-32,0 28-704,-14 0 384,0 14 128,0 14 192,-15 1 159,-13-1-127,0 28-96,0 0-416,14 0-160,0 1-224,14-15-96,-1-14-192,16-14-32,-2 0-32,15-14 32,15-14 0,-2 1 32,30-15-1280,-1 0-544,0-29-2079,0 15-833,0 0 192</inkml:trace>
  <inkml:trace contextRef="#ctx0" brushRef="#br0" timeOffset="60547">10446 5268 5760,'-14'0'2176,"28"0"-1152,0 0-480,14 0 704,1 0-512,12-15-64,16 2-416,-1-2-96,14 1-96,-14 0 32,0 0 0,-14 0-1024,1 0-480,-1 14-1856</inkml:trace>
  <inkml:trace contextRef="#ctx0" brushRef="#br0" timeOffset="60034">11020 4804 3712,'15'-28'1472,"-15"28"-768,0 0 96,0 0 640,-15 14 0,15-14 0,-13 28-224,-2-14-96,-13 28-640,1 0 288,-16 14 160,1 14-352,14-13-65,-28 13-255,14 0-96,0-28-64,14 14 0,0-28-768,14 0-351,0 0-1313,0-13-576</inkml:trace>
  <inkml:trace contextRef="#ctx0" brushRef="#br0" timeOffset="60328">10656 4763 6144,'-14'0'2368,"14"0"-1280,0 0-160,0 0 896,14 0-224,0 0 0,14-15-353,14 15-127,14-13-608,0-16-96,1 1-64,27 14-128,-14-14-64,14 14-64,-28 0-96,14 0 32,-28 0 32,15 28-1024,-29-14-384,-15 14-1247,2 0-513,-15 0-960</inkml:trace>
  <inkml:trace contextRef="#ctx0" brushRef="#br0" timeOffset="61116">11176 5352 5632,'0'0'2112,"13"0"-1152,2-14-1120,-2 14 320,2 0-256,-2-14 64,2-1 32,-1 2 0,0-2 0,-14-13 256,0 15 160,0-16 64,0 15 128,0-14-64,-28 14-32,13-14 0,-13 28 0,0 0 96,-14 0 0,14 28-192,0 0-96,0 0-256,0 1-32,14-1 32,0 13 96,14-12 0,0-1 0,14 0-96,0-14-64,14-14 96,0 0 0,0-14-128,14 0 32,-14 0 64,15-14 32,-30-1 32,16 1 0,-15-13-64,-14 12 32,0 1-128,0 0 0,-14 0-736,0 14-384,-14 14-736,0 14-352,0 0-992</inkml:trace>
  <inkml:trace contextRef="#ctx0" brushRef="#br0" timeOffset="62079">11891 5267 6400,'0'0'2368,"-15"14"-1280,2 0-768,-2 0 640,2 0-224,-2 14-32,-13 0-128,0 0-32,14 29-288,-14-1-32,0 14 0,0 0-96,0 14-96,0-14 0,14-27 32,-14-1-32,14 14 64,-29 28-64,2-14-32,12 0 32,1-42 32,14 0 672,-14 0 383,-14 1 193,0-15 96,0-14-352,14-28-160,14 0-512,0 0-160,0 0-160,28-15 32,0-27-128,14 14 0,0-14-32,14 14 0,0-1-1344,14 1-640,-14 0-1247,15 14-481,-1 0-384</inkml:trace>
  <inkml:trace contextRef="#ctx0" brushRef="#br0" timeOffset="61378">11892 4425 8064,'-15'28'2976,"15"-28"-1600,-41 42-896,12-14 1376,15 0-1056,-14 14 767,0 1-927,0 27 288,0-14-544,-28 14-64,13 28-128,1-14 32,0-13-128,0-1-128,14 0 0,14-14-1376,0-14 768,14-14-3487,14 0 2303,0-13-3264,14-15 2880</inkml:trace>
  <inkml:trace contextRef="#ctx0" brushRef="#br0" timeOffset="61732">11653 5323 5504,'0'28'2112,"0"-28"-1152,0 14-640,0-14 704,0 0-608,14 14-128,0-14-192,0 0 0,0 0-64,15-14 64,-16 14-64,15-14-32,-13 0 32,13-14 32,-28 14-32,14-14 64,0 14-64,-28-14 320,14 0-160,-14 14 512,-1 0-384,-13 28 160,0-14-320,0 28 64,0 14-128,0-14-64,0 14 0,14-14 32,0 0-32,14-14-1088,14 14-384,-14-13-576,28-15-128,0-15-384</inkml:trace>
  <inkml:trace contextRef="#ctx0" brushRef="#br0" timeOffset="62412">12003 5366 5760,'0'0'2176,"0"0"-1152,0 13-416,0-13 736,0 0-544,14 0-96,0 0-448,0 0-96,14-13-96,-14-2-64,15 2 96,-1-2-64,-14 1-32,0-14 32,0 0 32,0 14 32,-14-14 96,0 14 320,-14 0 224,0 14 32,0 14 32,-14 0-257,-1 14 1,1 0-256,0 14-96,14-13-96,0 12-96,14-13 96,0 1 0,14-15-1088,0 14-543,0-14-3073,14 0-1408</inkml:trace>
  <inkml:trace contextRef="#ctx0" brushRef="#br0" timeOffset="58582">8817 5309 4224,'-14'0'1568,"14"0"-832,0 0-224,0 0 576,0 0-96,-14 14-32,14-14-320,0 0-64,0 0-352,0 0 0,14 15 0,-14-15 32,14 0 0,1 0-128,-2 0-96,16-15 64,-15 1 64,14 0-64,0 0-64,-14 0 0,0 0-32,0 0 0,0-14 64,-14 14-32,0 0 64,0 0 0,-14 0 32,0 14 128,-14 0 160,0 0-96,0 14 64,-15 14-160,1 0 32,0 0-32,0 0 96,14 14-32,0 1 63,14-15-191,0 0-96,14 0-32,0-14 32,14 0 96,14-14 64,14 0-672,0 0-319,14-14-897,-13-14-384,13-1-64,-14 1 96,0 0 416,0 0 96,0 0 864,-14-14 800,-13 28 384,-1-14 608,0 14 224,0 14 64,-14 0 0,0 14-320,-14 14-64,0 0-576,0 0 64,-1 0 32,1 0-192,0 0-64,0-13-160,14-2-128,0 16-288,0-29-160,14 0-1536,-14 0-640,28 0-864</inkml:trace>
  <inkml:trace contextRef="#ctx0" brushRef="#br0" timeOffset="58867">9337 4874 4864,'0'0'1824,"-14"0"-960,14 14-928,0 0 352,-14-14-832,14 28-256,0 0-1184,0 1-480</inkml:trace>
  <inkml:trace contextRef="#ctx0" brushRef="#br0" timeOffset="59182">9337 5141 6400,'0'0'2368,"0"14"-1280,0-14-640,-13 14 640,13 0-192,-15 14 0,2 0-192,-2 0-64,15 0-352,-14 14-160,0-14-32,14-14-64,-14 14 64,14-14 0,0-14 96,14 15-96,0-30-64,0 1-96,14 0 32,0 0-128,0 0 32,1-14-96,-1 14 0,0 0 128,-14 0 32,0 0 64,-14 14 0,14 0-96,-14 14 64,-14 0 576,14 0 288,0 14-416,0-14-161,0 14-159,0-14 0,0 0-64,14 1 64,14-15-927,-14-15-353,14 15-1472,1-14-544,-1 0-96</inkml:trace>
  <inkml:trace contextRef="#ctx0" brushRef="#br0" timeOffset="59535">9744 5309 6272,'0'14'2368,"0"-14"-1280,0 14-992,14-14 544,0 14-320,-14-14-96,14 0-128,0-14 0,0 14-64,14-14-32,-13 0 96,13 0-64,-14-14-32,0 14 32,0-14 32,-14 14-32,0 0 64,0-14 224,-14 14 96,14 0 160,-28 0 96,13 14 0,2 28 64,-2-14 0,-13 14 95,0 0 33,14 14 32,-14 0-352,14-14-96,0 0-256,14 0-64,14 0 0,0-13 0,0-2-704,14 2-320,0-15-1663,15 0-769,-15 0-992</inkml:trace>
  <inkml:trace contextRef="#ctx0" brushRef="#br0" timeOffset="63018">12649 5309 4992,'0'-14'1920,"0"14"-1024,0 0-416,0 0 1152,0 0-288,0 14-256,-14 0-192,14 14-512,-14 0 192,0-14 64,0 14-192,14-13-32,-14 13-224,14 0-64,-14-15 0,14 16 64,0-15-97,0 0-63,0 0 0,0-14 32,14-14-32,0 14 64,0-14-64,0-14 64,0 13-128,0 2 0,14-2 32,0-13 64,-14 15-32,0-16-32,14 1-895,-14 14-449,1 0-864,-2 0-288,2 14-864</inkml:trace>
  <inkml:trace contextRef="#ctx0" brushRef="#br0" timeOffset="63667">12943 5436 5504,'15'0'2112,"-15"0"-1152,13 0-992,-13 0 384,14-14-224,0-1-96,0 2 128,0-2 32,15 1-64,-16 0 256,2 0 224,-15 0 32,0-14 0,0 0 96,0 0 0,-15 14-32,2 14-64,-16 0-128,1 14 0,0 0-96,0 14 63,0 0-191,0 0-96,14 0-192,0 1 0,14-1 0,0 0 64,0 0-32,0-14 64,14 0 0,14-14 32,-14-14-288,14 14-64,0-14-32,0 0 64,-14 0 128,0 0 96,0-15-64,1 1 0,-15 14-543,0-14-161,-15 14-352,15 0-128,-14 0-960,0 0-448,0 14-288</inkml:trace>
  <inkml:trace contextRef="#ctx0" brushRef="#br0" timeOffset="63934">13196 5211 7808,'0'-14'2976,"-14"28"-1600,0 14-1056,14-28 800,0 28-192,-14-14 32,0 14-352,-14-14-33,14 14-351,0-13-64,14 13 32,0-15-96,14-13-64,0 15 0,0-15 32,14-15-32,0 2-32,0-2-192,0 2-128,14-16-96,-14 15 1,0 0 159,0 0 128,-13 0 32,-2 14 32,2 14 128,-15-14 32,-15 28 224,2-14 127,-2 15-223,2-16-64,13 15-160,-15 1-32,15-15-671,0 0-321,15 0-3456</inkml:trace>
  <inkml:trace contextRef="#ctx0" brushRef="#br0" timeOffset="65014">14066 5365 5120,'-14'0'2016,"28"0"-1088,-28 14-512,14-14 544,0 0-288,0 14-32,0-14-128,14 0 0,-14-14-256,14 14-160,14-14-64,0 0 32,0 0 32,0 0-32,0 0-64,0 0 32,-13 0-32,-1 14 352,-14 0 160,-14 14-64,-1 0 64,2 0-96,-2 0 64,2 14-192,-2-14-96,1 0-192,14 0 0,-14-14 64,14 0 32,14 0-32,-14 0 32,14-14-64,1 14-32,-2-14-64,2-14-32,13 14-160,-14-14-64,0 0 64,0 0 160,0 14 128,0-14 64,0 14-128,-14 14-32,0 0-64,0 0 96,0 0 0,0 14 32,0 0-96,14 0 64,-14 0 32,14 0 0,14 0 0,-14-14 0,14 14 64,0-14 32,14-14-32,-14 14 32,1-14 0,-1 0 32,0 0-160,0 0 32,-28 0 0,14 0 64,0 0-32,-14 0-32,-14 0 32,0 14-32,-1 0 0,2 0 0,-15 28 480,13-14 224,-13 14-129,0 0 1,14 14-288,0-14-32,0 0-64,14-14 32,0 14-192,0-14-32,14 0 64,14 1 32,-14-15-1792,15 0-863,-1-15-1153,13 1-1440,-12 14 1856</inkml:trace>
  <inkml:trace contextRef="#ctx0" brushRef="#br0" timeOffset="65525">14824 5281 3200,'0'0'1216,"14"14"-640,-14-28-384,14 14 352,-14 0 352,0 0 128,14 0 32,-14 0 0,14 0-224,0 0-64,0 0-416,0-14-64,0 14-64,0-14-32,0 0-32,0 0-96,0 0-64,0 0-64,0 0 32,1 0 32,-2 0 64,-13 14 32,0-14 32,0 0 288,-13 14 192,-2 0 32,-13 0 0,0 14 32,0 14 31,0 0 33,-14 0 32,14 0-224,0 0-64,14 0-160,-14 14 32,14-14-256,14 0-128,14 1 64,0-29 96,14 13-96,14 2-32,-14-15-1216,14-15-448,0 2-1215,0-2-449,15-13-544</inkml:trace>
  <inkml:trace contextRef="#ctx0" brushRef="#br0" timeOffset="66272">15708 4411 6272,'-28'14'2368,"28"0"-1280,-28 28-416,14-28 704,0 28-32,-14 1-32,-14 13-224,0 14-129,-14 0-511,14 0-64,-1 28-32,-13-13-192,28-15-32,-14 0-64,28 1-64,-14-30 32,28 2 32,0-15-736,0-14-256,14 0-767,0-14-193,14-14-224,0 0 32,0-14 384,15-15-1056,-2-13 352</inkml:trace>
  <inkml:trace contextRef="#ctx0" brushRef="#br0" timeOffset="66273">15904 4467 4736,'28'-42'1760,"-13"28"-960,-15 0 192,0 14 832,0 14-64,0 0 96,-15 0-512,2 14-96,-2 0-705,-13 14 225,0 15 192,0-1-96,-28 14-32,14 0-384,-14 14-128,14 15-192,-14-15-32,14 0-32,14-14 32,0-13-128,14-16 0,14 2-1312,0-15-544,14-14-863,0 0-385,14-28-1056</inkml:trace>
  <inkml:trace contextRef="#ctx0" brushRef="#br0" timeOffset="66742">15736 5281 7296,'0'14'2816,"0"0"-1536,0 0-992,0-14 704,14 0-416,0 0-64,-14 0-288,28-14-160,-14 14-32,0-14-32,15-14 0,-16 14 0,2-14 64,-1 0-32,0 0 64,-14 0-64,0 0 64,0 14 288,-14 14 224,0 0 32,-14 14 95,-1 14-223,1 0 32,14 14-128,-14-14 0,14 14-160,-14-14-96,28 1-160,0-1 0,0-15 64,14 2 32,0-15-192,14-15 0,0 15-608,0-13-192,14-15 320,-13 13 160,-1-13 193,0 0 159,0 14 32,-14 0 96,0 0 255,-14 28 97,0-14 64,0 28 32,0-14-192,-14 0-64,14 0-128,0 0-32,0 1 32,14-15 64,0 0-160,0 0-32,14-15-160,-14 15 32,14-14-224,0 0-96,-14 0 160,14 0 160,0 0 96,-13 14 96,-2 0-32,-13 14-32,15-14 288,-15 28 128,0 0-192,-15-13-128,15 13-64,0 0 32,15-15-672,-1-13-224,0 15-4159</inkml:trace>
  <inkml:trace contextRef="#ctx0" brushRef="#br0" timeOffset="67660">17028 4944 6400,'-14'-14'2368,"0"0"-1280,14 0-1056,14 14 448,-14-14-320,14 0-96,0 0-128,14-14 32,-14 0 32,14-14 0,14-14 64,-14 0 32,14 0 32,-14 0 192,0 0 192,-14 27 288,-14 1 160,0 0-320,-14 14-64,0 28-128,-14 0 32,0 14-192,-14 15-32,14-2-128,0 16-96,14-15 0,0 0 32,14-14-32,0 0 63,28 0-63,14-28-32,0 0-671,28 0-289,-14-14-32,0 0 64,0 0 416,-28 0 256,15 0 224,-30 0 96,2 28-96,-15 0 32,-15 0 416,-13 14 192,0 0-96,-14 28 32,-14 0-192,0 14-32,-14 15-192,14-1-96,-14-14 0,14 0 32,0-14-32,0 0-32,-1-14 96,16-13 0,-2-1-32,15 0-64,0-28 32,0 0-32,28 0-160,0-15 32,14 2 0,14-15 64,-14-1 32,14 15 32,0 0-96,-13 0 0,-2 14 128,2 14 96,13 0 32,-14 0 64,-1 0-128,2 1 0,13-15-32,0 13 32,0-13-1888,0 0-864,14-13-1120</inkml:trace>
  <inkml:trace contextRef="#ctx0" brushRef="#br0" timeOffset="68712">17337 5394 7424,'-15'13'2816,"15"-13"-1536,0 15-1504,0-15 448,15-15-224,13 15 64,-14-13-192,14-2-32,0 2 64,-14-2-32,14-13 0,-14 0 96,-14 0 0,0 0 96,0 0 32,0 0 384,-14 0 224,0 28 64,-14 0 32,-14 0-192,14 28-32,0 0-256,0 0-128,-1 0-192,15 0-64,0 0 32,14 0 64,0 0 0,14-13-32,0-15 32,15 0 32,-1-15-608,0 2-192,14-2 160,-14-13 96,0 0 192,0 14 128,0 0 96,-28 0 96,14 14 288,-14 14 160,-14 0-32,14 14 64,-14 1-288,14-16-64,0 15-96,14-13-64,0-15-128,0 13 0,14-26-1568,0 13-608,1-15-1248,-1-13-512</inkml:trace>
  <inkml:trace contextRef="#ctx0" brushRef="#br0" timeOffset="68929">18192 4720 6912,'-14'14'2624,"14"-14"-1408,0 14-1216,0-14 704,0 14-448,14-14 32,0 0-192,14 0 0,-14 0-32,14-14-64,-14 0 32,14-14-32,0 0 0,0 0 64,0-14-32,1 0 128,-16 14-96,2-15-32,-15 1 0,0 14 384,-15 0-224,-13 14 1056,14 14-704,-28 14 895,0 14-831,-14 14 480,0 14-640,-28 15 32,28-1-288,-15 14-32,15 0-96,14 14-64,0-27 32,14-1-32,14-14 0,0 0-512,14-28 288,0 0-608,14-14 480,0-28-64,14 14 256,0-14 32,0-14 64,-14 14 0,14 0 0,-14 14 256,-14 0-96,0 14 192,0 14-192,0-14-32,0 14-32,-14 0 32,28 0-32,-14-14 64,14 14-64,0-28-1280,14 15 673,0-30-1825,15 2 1376,-15-2-1312,14-13 1376,0-14-1728,0 0 1536,0-14-704,14-14 448,14-14 224</inkml:trace>
  <inkml:trace contextRef="#ctx0" brushRef="#br0" timeOffset="69051">18866 4327 5760,'29'-42'2176,"-29"28"-1152,0 14-128,0 14 800,0-14-96,-15 14 96,1 14-320,0 0-65,-14 28-735,-14 0 448,0 15 160,-14-1-352,0 14-128,-1 14-352,1 0-160,14 0-96,14-13-96,0-15 32,0 0-32,14-28-288,14 0-128,0-14-832,14-13-320,0-15-1311,0-15-481,14 15-1056</inkml:trace>
  <inkml:trace contextRef="#ctx0" brushRef="#br0" timeOffset="69867">18571 5183 5632,'0'0'2112,"0"0"-1152,14 14-640,-14-28 544,0 28-224,14-14-32,-14 0-288,14 0-64,0 0-128,0-14-32,14 0 96,-14 0-96,14 0 0,-13 0-96,-2-14-32,2-1 96,-15 15 32,13-14 32,-13 0 0,-13 14 192,-2 0 192,2 14 32,-2 14-32,-13 14-64,0 0-32,0 29-32,0-1 0,0-14-129,14 0 1,0 0-160,14 0 0,28-27-32,-14-1-64,28-14-256,-14 0-95,15-14 31,-2-15 128,-13 15-64,15-14 96,-15 0 96,14 0 96,-28 14-64,14 0 0,-14 14 96,-14 0 96,0 14 224,0 0 127,0 14-255,0 0-128,-14-14-96,14 14-32,0-14 0,14-14 64,-14 15-32,14-15 64,0 0-64,-14 0-32,14-15-480,0 1-159,14 0 31,-14 0 96,0-14 160,14 14 160,-14 0 96,14 0 128,-28 0 64,14 14 96,-14 14 96,0 0 160,0 0-128,0 0 0,-14 14-192,14-14-32,0 14-32,0-13 32,14-15-224,0 14-32,-14-14-1984,28 0-896,-13-14-768</inkml:trace>
  <inkml:trace contextRef="#ctx0" brushRef="#br0" timeOffset="70214">19375 5478 4224,'-32'0'1568,"32"32"-832,0-32-2624,0 0-544</inkml:trace>
  <inkml:trace contextRef="#ctx0" brushRef="#br0" timeOffset="70052">19469 5000 8448,'-28'28'3168,"28"-14"-1728,0 14-1760,0-14 448,0 0-2368,0-14-960,0 28 288,0-13 224</inkml:trace>
  <inkml:trace contextRef="#ctx0" brushRef="#br0" timeOffset="81562">27819 5323 6400,'0'14'2368,"0"-28"-1280,0 28-352,14-14 768,0 0-640,0 0-160,0 0-480,14 0-160,0 14-64,0-14-704,0 0-320,0 0-1408,0 15-1792,-13-15 1056</inkml:trace>
  <inkml:trace contextRef="#ctx0" brushRef="#br0" timeOffset="81447">27861 5197 8064,'0'0'2976,"0"0"-1600,14 0-960,-14 0 704,14 0-448,0 0-64,14 14-352,-14-14-96,14 0-96,0-14-256,-14 14-128,14 14-1152,-13-14-480,-2 0-832,2 0-1344,-15 14 1312</inkml:trace>
  <inkml:trace contextRef="#ctx0" brushRef="#br0" timeOffset="81715">28478 5351 5760,'0'0'2176,"15"0"-1152,-2-13-1056,2 13 480,-15 0-320,13 0-64,-13-15-32,15 1-32,-2 0 0,-13 0 416,15 0 256,-15-14 224,-15 0 96,15 14-32,-13-14-32,-2 14-32,-13 14 64,0 0-225,0 0-127,-14 28-160,14 0-32,0 0-224,0 0-64,0 0-64,14 0-64,0 0 32,14 0 32,0-13-32,14-2-32,14-13-64,0 0 32,0-13-320,14 13-96,-14-15 224,0-13 96,1 15 128,-1-2 0,0-13 64,-15 14 96,2 0 416,-15 14 192,0 0-192,-15 0 0,2 14-288,-2 14-32,2-14-128,-2 14-32,2-13-96,13 13-32,0-15-128,0 2-32,0-1-1536,13-14-608,2 14-991,-2-14-353,2 0 0</inkml:trace>
  <inkml:trace contextRef="#ctx0" brushRef="#br0" timeOffset="82215">28689 5393 4992,'0'0'1824,"14"0"-960,0 0-672,0 0 544,-14 0-256,14 0 0,0 0-96,1 0 0,-1 0-192,0 0 352,-14 0 192,0 0 480,0 14 192,0-14 32,-14 0 63,14 14-287,-29 0 0,15-14-416,-14 14-96,14 0-288,0 0-96,0-14-320,14 14-64,0 0 0,14 0 96,0-14-416,0 15-224,0-2-128,-14 2-32,14-2 288,0 2 128,-14-1 224,0 0 64,0 0-96,0 14 32,-14-14 192,0 14 192,0 0 0,0 0 96,0-14-128,0 15 32,-14-16-224,14 2-32,-14-1 0,0 0 64,0-14-96,-14 14 0,-1-14-896,15-14-320,0 14-1023,0-14-321,14 0-1504</inkml:trace>
  <inkml:trace contextRef="#ctx0" brushRef="#br0" timeOffset="83301">29377 4972 3456,'0'0'1312,"0"0"-704,0 0-448,0 0 416,0 0 576,0 0 384,0 0-32,0 0 32,0 0-832,0 14 224,-15-14 128,2 14-192,-2-14-32,1 14-193,0 0-95,-14 0-96,0 0-32,0 0-32,-14 0 0,14-14-128,0 14 0,14 0-96,-14 0 0,14-14-192,14 28-32,0-28 96,14 14 96,0 0-32,14 0 0,0 0-32,0 0 32,14 0-64,-14 14-32,0-14 32,0 0-32,-14 0 64,15-14 32,-16 14-736,2-14-288,-15 0-320,0 0-127,0 0-641,0 0-320,0 0-1376,13 15-800,2-15 2272</inkml:trace>
  <inkml:trace contextRef="#ctx0" brushRef="#br0" timeOffset="83939">29840 4621 5504,'0'-42'2112,"0"28"-1152,0 14-64,13 0 800,-13 0-672,0 0-160,0 0-160,0 14 0,-13 14-384,13 0 160,-15 0 160,2 14-1,-2-14 97,1 15-64,-14-2 64,0 16-416,0-1-192,0-14-64,0 14 0,14-28-96,0 14 0,0-14 32,14-14 64,0 0 32,14-14 96,-14 0-96,28-14-64,-14 0-96,14 0 32,0 0 32,0 0 64,0 0-96,0 0-64,-13 14-32,13 0 96,-15 14-64,15-14 32,-13 14 64,-15 14 0,0 0 64,0-14 32,0 28-128,-15-28 32,2 14 64,-2 0 32,2-14 32,-15 0 0,-1 0 128,1 0 160,0-14-224,0 15-32,0-15-32,0 0 0,0-15-160,0 15 32,14 0-704,14-14-320,0 14-1408,0-14-575,14 14-833,0 0-1056,0-14 1888</inkml:trace>
  <inkml:trace contextRef="#ctx0" brushRef="#br0" timeOffset="84527">29937 5281 17023,'0'0'480,"0"0"-192,0 0-288,0 0-64,0 14-64,14-14 96,-14 0 0,14 14 96,0 0-192,-14-14 32,14 14-384,0-14-191,14 14 95,-14 0 64,0-14 256,1 14 64,-15 0 128,0 0 96,0 1 352,-15-1 224,15-14 160,-28 14 159,14 0-63,0 0-64,0 0-288,-14 0-96,14 0-288,0 0-96,14 0-32,-14 0 0,28 0-96,-14 0 64,14 0-608,-14 0-224,14 0-64,-14 0 0,14 0 385,-14 0 223,0 0-128,0 0-32,0 0 384,0 1 192,-14-2 352,0 2 96,-14-15-128,14 13-1,-14-13-191,0 15-64,0-15-64,14-15 0,-14 15-1407,0 0-609,14-13-2432</inkml:trace>
  <inkml:trace contextRef="#ctx0" brushRef="#br0" timeOffset="84123">29910 5326 8064,'0'-31'3072,"31"31"-1664,1 0-928,-32 0 768,0 0-320,0 0 0</inkml:trace>
  <inkml:trace contextRef="#ctx0" brushRef="#br0" timeOffset="72112">20675 5365 4992,'0'0'1920,"0"0"-1024,0 0-832,0 0 448,0 0-128,14 0 32,-14 0-224,14-14-128,0 0-32,-14 0-32,14 0 64,0 0-32,0 0-32,1-14 160,-15 0 128,0 0 32,0 0 64,0 0 0,-15 0 64,1 14 256,0 0 128,0 0-256,-14 14-96,0 14-128,-14 0 0,14 28-128,0-14 32,-14 14-32,14 0 32,14 0-128,0-14-32,14 0-32,0 0 32,14-14-128,0 0 0,14-14 32,14-14 64,-14 14-96,0-14-64,0-14 64,0 14 0,0 0-64,-14-14 64,14 14-32,-28 0 0,14 0 64,1 0 0,-15 14 0,-15 14 128,15 14 64,-14 0 191,0 0 97,14-14-128,-14 14-32,14 0-128,0-14-32,14 1-32,0-2 0,0-13-1696,1 15-767,13-30-1217,0 2-1504,0-2 1728</inkml:trace>
  <inkml:trace contextRef="#ctx0" brushRef="#br0" timeOffset="72344">21251 5015 5888,'0'0'2176,"0"0"-1152,14 14-704,0-14 640,0 0-448,0 0-32,0 14-288,14-14-64,-14 0-64,0-14-480,0 14-192,0 0-1536,0 0-1568,1 0 928</inkml:trace>
  <inkml:trace contextRef="#ctx0" brushRef="#br0" timeOffset="72545">21209 5183 7296,'0'0'2816,"14"0"-1536,0 14-992,0-14 704,14 0-544,-14-14-160,14 14-96,0 0-64,0 0-64,0-14-1024,1 14-480,-15 0-2080</inkml:trace>
  <inkml:trace contextRef="#ctx0" brushRef="#br0" timeOffset="73167">21910 5268 5760,'0'0'2176,"0"-14"-1152,14 14-1184,0-14 320,-14 14-160,14-14 64,-14 0-32,14 0 64,-14 0-64,0-14 64,14 14 64,-14-15 224,0 1 64,-14 0 192,14 14 64,-14 0 128,0 0 96,-14 14-128,0 14-96,0 0-32,-14 15-32,14-1-161,0 0-31,0 14-128,14 0-32,0-14-256,0 14-64,28-28 128,0 14 96,0-14-96,14-14 0,0 0 32,0-14 0,0 0-160,14 0 32,-14-14 0,-14 0 64,14 0-32,-14 14-32,0-14 32,-14 14 32,15 0 96,-15 14 64,-15 14 96,15 0 128,-14 14-256,14 0-32,-14 0-32,14 0 0,-14 0-160,14 14 32,0-28 64,0 14 32,0-14-1664,0 1-768,14-1-1919,0 0-1761,0-14 2272</inkml:trace>
  <inkml:trace contextRef="#ctx0" brushRef="#br0" timeOffset="73499">22051 5519 8576,'0'0'3232,"0"0"-1728,0 0-1248,0 0 672,14 0-544,0 0-160,0-14-128,14 14 0,0-14-64,0 0-96,0 0 32,-13-14 32,13 28 0,-15-28 0,16 28 64,-29-14 96,14 14 128,-14 0 64,0 14 31,-14 0 1,0 0 0,-1 0-192,2 0-128,-2 0-32,15 14 32,-13-14-96,-2 14 0,15-13-960,0-2-383,0 2-1921,15-15-2016,-2 0 1536</inkml:trace>
  <inkml:trace contextRef="#ctx0" brushRef="#br0" timeOffset="74352">22838 4916 8320,'0'0'3072,"0"0"-1664,0 14-1280,0-14 608,0 0-64,0 14 128,-15-14 64,2 14 31,-2 14-479,2-14 256,-15 0 160,13 14 32,1-14 64,-14 14-320,28 0-128,-14 1-256,0-16-96,14 15-64,0 0 32,0-13-64,0-1 64,14 0-64,0-14 64,14 14-64,-14-14-32,14 14 32,-13-14 32,-2 14-256,2-14-96,-2 0-1760,2 14-704,-15-14-2783</inkml:trace>
  <inkml:trace contextRef="#ctx0" brushRef="#br0" timeOffset="75869">23426 4608 5632,'-14'0'2176,"14"28"-1152,0 0-480,0 0 704,-14 0-288,0 0-64,0 14-256,0 14-64,0 1-320,0 13-160,0-1 0,0-12 0,0-1 32,0 0-64,14-28 32,-14 0-64,14 0 64,0-14 64,14-14-64,-14 0-64,14-14-96,14-14 32,0 0 32,0 14 0,14-14 0,0 14 0,-14 0 0,14 14 0,-14 0 0,-13 0 0,-2 14 0,2 14 0,-15-14 64,0 14-32,-15 0 480,2 0-288,-15 0 671,13 0-479,-27-14 128,14 14-288,0-14-32,0 1-128,-14-2 0,28 2-32,-28-15-128,28 0 32,-14 0-1664,28 0 929,-14-15-3361,14 2 2304,14 13-2464,0-15 2432</inkml:trace>
  <inkml:trace contextRef="#ctx0" brushRef="#br0" timeOffset="76185">23595 5520 5248,'-14'0'2016,"14"0"-1088,0 15-512,0-30 608,14 15-576,0 0-160,0 0-192,0-14 0,0 14-64,14-28 64,0 14-64,-14 0 480,14 0-288,1-14 832,-1 14-608,-28 14 512,13-14-544,-13 28 32,15-14-256,-30 14-32,2 14-96,-2-14 32,2 14-64,-2 0-576,15 1 288,-14-1-2144,14 0 1312,-14-15-3104,28 2 2336</inkml:trace>
  <inkml:trace contextRef="#ctx0" brushRef="#br0" timeOffset="76734">24521 5000 6656,'-14'0'2528,"14"0"-1344,0 14-1024,0-14 544,0 15-256,0-15 0,0 14 96,0-14 96,0 0-320,0 0 320,0 0 96,0 0 192,0 0 63,0 0-95,0 0 0,0 0-384,0 0-64,0 0-128,0 0 32,0 0-128,0 0 32,0 0-160,0 0 0,0-14-32,0 14 32,0 0 128,14 0 128,-14 0-128,0 0-64,0 0-64,14 0 0,-14 0-64,0 0-32,14 0 32,-14 0-32,14 0 0,0-15 0,0 15 0,14 0 64,-14 0-32,14 0 64,0 0-64,-14 0-32,15 0 96,-16 0 0,2 0-1376,-15 0-576,0 0-1599,0 0-641,0 15-288</inkml:trace>
  <inkml:trace contextRef="#ctx0" brushRef="#br0" timeOffset="76993">24367 5225 6784,'-14'0'2528,"14"0"-1344,0 0-384,14 14 800,0-14-384,0 0-64,0 0-480,0 0-97,14 14-319,-14-14-160,14 0 0,0 0-128,0 0 0,0 0-320,0 0-159,1 0-1793,-16 15-736,2-15-704</inkml:trace>
  <inkml:trace contextRef="#ctx0" brushRef="#br0" timeOffset="78098">25251 5337 4480,'-15'0'1760,"15"0"-960,0 0-320,0 0 576,0 0-96,0 0 0,0 0-128,15 0 32,-2 0-480,-13 0 64,15 0 0,-1-14-96,-14 14 32,14-14-160,0 0 32,0 14-160,0-14 0,0 0-96,0 0-32,-14 0 32,14 0 64,0-14 32,-14 14 96,0 0 256,0 0 96,-14-14-129,14 14-95,-14 0-32,0 0 32,0 14-160,-14 0-32,0 0-64,-1 14-64,1 0 224,0 14 160,0 0-128,0 0 0,14 0-64,-14 14-32,14-14-32,14 0 0,-14 0-160,14 0 32,0-14 64,14 0 32,0 0 32,14-14 0,0-14-64,1 0-64,-1 0 32,13-14 32,-12 14-32,-1-14-32,0 0 32,-14 0-32,14 0 0,-14 14 0,0-14 0,-14 14 0,14 14-96,-14-14 64,0 14 96,0 14 32,-14 0 224,0 14 128,14 0-96,-14 0-32,0 0-64,14 0 0,-14 0-128,14 0-32,0-14-32,14 0 32,-14 15-64,14-29-32,0 0-1600,14 0-768,-14 0-1247,0 0-577,15 0 160</inkml:trace>
  <inkml:trace contextRef="#ctx0" brushRef="#br0" timeOffset="78662">25700 5492 6272,'0'-14'2368,"0"14"-1280,0 0-512,0 0 800,0 0-288,14 0 0,-14 0-416,14 0-96,-14 0-320,28 0-96,-14 0 32,0 0-160,14 0-96,-14 0 96,0 0 32,1 0 64,-2 0 0,-13 14 0,0-14 0,-13 14 63,-2-14 97,1 14 0,0 0 0,-14 14-96,14-14-32,0 0-32,-14 14 0,14-13 0,0-2 64,-14 2-96,28 13-64,-14-15 0,14 2-32,14-15 0,0 0 0,0 0 0,14 0 0,14 0-352,0 0-96,-14-15-1247,15 2-513,-15-2-1248</inkml:trace>
  <inkml:trace contextRef="#ctx0" brushRef="#br0" timeOffset="79162">26725 5014 6912,'-14'-14'2624,"14"14"-1408,-15 0-352,15 0 928,0 14-576,-14-14-128,0 0-289,14 14-127,-14 0-352,0 0 64,-14 0 64,0 0-32,0 14 64,-14 1 32,13-1-32,1 0 32,0 0 96,-14-14-224,28 14-64,0-14-160,0 14-64,14-14-32,0 1 32,0-2 0,14-13 96,14 15-32,0-15 0,14 0-96,-14 0-64,15 0 32,-15 0-32,-14 0-864,0 13-2272,0 2-223,-14-1-1921</inkml:trace>
  <inkml:trace contextRef="#ctx0" brushRef="#br0" timeOffset="79935">27329 4664 5504,'0'-28'2112,"-15"28"-1152,15 0-288,0 0 800,0 14-416,0 0-128,-14 0-96,0 14 0,0 14-448,0-14 288,-14 28 160,0 15-257,-14-1 1,0 0-256,14 0-128,-15-14-96,30 0 0,-15-14 64,13 0 128,1-13-64,14-16 160,14-13-64,1 0-192,13-13 0,0-16-64,14 1-64,0 0 32,-14 0 32,14 14-96,0-14-64,-14 28-32,0 0 96,-13 0 0,-2 14 96,2 0-96,-15 14 0,0 0 32,-15 0 64,2 15 320,-16-15 128,15-15-32,-14 15-32,0-13-64,0-1 64,-14 14-160,14-28-96,-14 14-96,14-14 0,0 0-64,0 0-32,-1 0 32,15-14-32,0 0-1760,14 0-672,0-15-319,0 16-673,28 13-160,-14-15 192</inkml:trace>
  <inkml:trace contextRef="#ctx0" brushRef="#br0" timeOffset="80379">27355 5478 9216,'0'-14'3424,"0"14"-1856,14 0-1408,0 0 704,-14 0-480,14 0-128,0 0-256,14 0 0,-13 14 0,-1-14 0,0 0 0,-14 14 128,0 0 64,0-14 415,-14 14 161,14 14-32,-29-14-64,1 0-96,14 0-32,-14 0-160,14 14-64,0-14-192,-14 14-96,28 0 0,-14-14-32,14 14-96,14-13 0,-14-2-160,14 2 0,0-15-1216,0 0-448,14 0-1023,14-15-321,1 15-512</inkml:trace>
  <inkml:trace contextRef="#ctx0" brushRef="#br0" timeOffset="87145">20468 6320 8064,'-31'31'3072,"31"-31"-1664,0 0-1568,0 0 544,0 0-288,0 0 0,0 0-1376,31 0-576,-31 0-1344,32 0-544</inkml:trace>
  <inkml:trace contextRef="#ctx0" brushRef="#br0" timeOffset="87329">20606 6376 4480,'0'0'1760,"0"14"-960,0-14-736,0 0 384,0 0-288,0 0-96,14 0-1184,-14 0-512,15 14-160,-1-14-64</inkml:trace>
  <inkml:trace contextRef="#ctx0" brushRef="#br0" timeOffset="87498">20805 6432 5888,'-31'0'2176,"31"0"-1152,0 0-1280,0 0 384,0 0-1600,0 0-704,31 32 128,1-32 128</inkml:trace>
  <inkml:trace contextRef="#ctx0" brushRef="#br0" timeOffset="91188">23146 6264 6400,'0'0'2464,"0"0"-1344,0 0-960,0 0 608,0 0-128,0 14 0,0-14 96,-15 0 0,15 14-384,-13 0 288,-2-14 96,-13 14 64,0 14-1,0-13-95,-14 13-64,14-15 32,0 2 32,0 12-320,0-12-128,14-2-256,14 2-64,0-2 96,0 2 32,14-2-96,14 2 32,0-15 64,0 14 96,0-14-224,0 14 0,-14-14 64,14 14 64,-14-14-576,0 0-224,0 0-832,-14 14-287,14-14-705,-14 0-256,0 0-800</inkml:trace>
  <inkml:trace contextRef="#ctx0" brushRef="#br0" timeOffset="91858">23693 5913 7552,'0'-14'2816,"0"14"-1536,0 0-1152,0 0 672,0 0-224,0 14-32,0 0-32,0 14 96,-28 0-352,14 14 416,-14 0 255,14 14-127,-14 0-64,0 15-416,0-15-128,0 0-128,0 0-64,14-14 32,0 0-32,14-14 0,-14 0 64,14-14 32,0-14 32,0 14-64,14-28-64,-14 14-64,28-14 32,-14 0-128,0-14 32,14 0-160,0 14 32,0-14-32,0 0 96,0 14 64,0 14 64,-14-14-32,0 14-32,1 14 96,-2 0 64,2 0-64,-2 0 0,-13 14 32,15-14 0,-15 14 64,-15-14 32,15 0-128,0 0 32,-28 14 64,15-14 96,-2 0 64,-13 0 96,0 0-32,0 1 64,0-15-128,-14 0-64,14 0-64,0 0-96,0 0 32,0-15-32,14 15-1344,0 0-607,14-14-2049,14 14-1792,-14-14 2112</inkml:trace>
  <inkml:trace contextRef="#ctx0" brushRef="#br0" timeOffset="93600">23791 6698 6656,'0'0'2464,"0"-14"-1344,0 14-672,0 0 704,0 0-224,14 0-64,-14 0-128,14-14 0,0 14-416,0-14-32,-14 14-64,14 0-96,0-14-96,0 14 0,0-14-32,0 14 0,0 0 64,0 0 96,-14 14 127,0 0 65,0 0 32,-14 0 0,0 0 64,14 0-160,-14 14-96,14-14-96,-14 14-96,14-14 32,0-14 32,0 0-32,0 0-32,14-14-64,0 0-32,14-14-288,1 14-160,-1 0 128,0 0 160,0 0 96,-14 0 96,14 0 32,-14 14 32,0 0 64,-14 0 96,14 0 64,-14 14 32,0-14-128,0 14-96,0 0 64,-14-14 64,14 14-64,0 0 0,0 0 32,0-14 0,0 0-64,0 0-64,14 0-64,-14 0 32,14-14-320,0 14-160,14-14-32,-14 0 0,14 0 225,0 14 191,-14-14 96,14 0 32,-14 14 64,1 0 32,-15 0 319,13 0 97,-13 14 32,-13 0 0,13 0-224,0 14-64,-15-14-128,15 14-96,0 0 0,0 0 32,0-14-192,15 1 32,-2-15-1664,2 0-671,-2 0-1729,15 0-1216,15-15 2368</inkml:trace>
  <inkml:trace contextRef="#ctx0" brushRef="#br0" timeOffset="89559">21631 6530 4352,'0'0'1664,"0"0"-896,0 0-608,0 0 352,0 0 64,0 0 32,0 0-128,14 0 32,-14 0-288,14-14 0,0 14 96,-14 0 96,0-14 128,14 0-96,-14 14 0,0-28 96,0 14 96,0 0 32,0-14-32,0 0-128,-14 14 0,0-14-96,0 14 63,-14 0-63,0 14 64,0 0-256,0 14-128,-1 0 64,1 14 32,0 0 64,0 0 0,0 14-128,14-14-96,0-14 0,14 14 32,-14 0-96,14 0 0,14 0 32,0-14 0,0 0 64,0-14 32,15-14-32,-1 0 32,0 0-224,0 0-32,0 0 128,0-14 64,-14 0-64,14 14 32,-14-14-64,0 0 0,-14 28 128,14-14 160,-14 14 128,0 14 0,-14-14 96,14 28-96,-14-14 32,0 14-96,14 0 0,-14 0-32,14-14 0,0 14-128,0-14-96,14 0 0,0 1 32,0-15-800,0 0-320,0 0-1568,14 0-639,1 0-1633</inkml:trace>
  <inkml:trace contextRef="#ctx0" brushRef="#br0" timeOffset="90756">21967 6769 1792,'0'0'704,"0"0"-384,0 0-32,0 0 352,0 0-64,0 0-32,0 0 64,0 0 0,0 0 96,0 0 32,0 0 32,0 0 0,0 0-416,0 0 128,0 0 160,0 0-160,0 0 64,0 0-256,0 0-96,0 0-96,0 0 0,0 0 0,0 0 96,0-14 32,14 14 32,0 0-128,-14-14-32,14 14 32,-14-14 64,14 14-96,0-14-64,0 14 0,-14-14 32,14 14-32,0-14 64,1 14 0,-15 0 32,13-14 416,-13 14-288,0 0 160,0 0-256,0 0 224,0 14-256,0-14 256,-13 14-257,13 0 97,0 0-128,-15 14 0,1-14-32,14 14 32,-14-14-64,14 0 64,0 0-64,0-14-32,0 15 32,-14-15-32,28 0 0,-14-15 0,0 15 0,0-14 64,14 0-32,0 0-32,1 0 32,-2-14-128,2 14 64,13 0 32,-15 0 0,2 0 0,13 14 0,-14-14 64,0 14-32,-14 0-32,14 0 32,-28 0 96,14 14-64,0-14 256,0 14-192,-14 0 160,0 0-160,0 14 0,14-14-64,-14 0 32,14-14-64,0 14 64,0-14-64,0 0-96,0 0 32,14-14-192,0 14 128,0-28-384,14 14 256,-14 0-96,14 0 192,0 0 0,-14 0 64,14 0 64,-14 14 0,14-14 0,-14 14 0,0 0 0,0 0 64,-14 0-32,0 0 64,15 0 64,-15 14 64,-15-14-32,1 28 32,14-14 0,-14 0 96,0 14-224,14 0-128,-14-14 64,14 14 32,0-28-1408,14 15-1055,-14-30-449,14 15-800,0-14-736,15 14 1888</inkml:trace>
  <inkml:trace contextRef="#ctx0" brushRef="#br0" timeOffset="94231">24787 6559 6400,'0'13'2464,"0"-13"-1344,14 0-480,0 15 864,-14-15-224,28 0-32,-14 0-512,14 0-192,0 0-320,14 0-160,0 0-32,-14 0-960,14-15-416,-13 15-1280,-1 0-512,0 0 32</inkml:trace>
  <inkml:trace contextRef="#ctx0" brushRef="#br0" timeOffset="94230">24829 6446 6016,'0'0'2272,"0"0"-1216,0 0-384,0 0 800,0 0-288,14 0 32,-14 0-256,14 0-128,0 0-448,14 0-160,-14 0-96,14 0-65,0 0 33,0 0-128,-14 0 0,14 0-1023,-14 0-481,0-14-1152,0 28-2016</inkml:trace>
  <inkml:trace contextRef="#ctx0" brushRef="#br0" timeOffset="96003">25755 6053 5376,'0'-14'2016,"14"14"-1088,-14 0-320,0 0 672,0 0-160,0 0 0,0 14-288,-14 0-128,14 14-384,-14 0 288,0 28 224,-14 0-33,0 15 1,0-15-224,14 0-32,-14 0-320,14-14-128,-14 14 0,14-28 0,0 14-32,14-28 32,-14 14 0,14-28 32,0 14 128,0-14 96,14-14-192,0 14-32,0-14-64,14-14-64,-14 0 32,14 14-32,0-14-96,0 0 64,0 0 32,0 28 0,0-28 0,0 28 0,0 0 64,-14 0 32,14 28-128,-13-28-32,-2 28 96,-13 0 96,15-14-32,-15 14-64,-15-14 0,15 14 32,-13 0 96,-2 0 128,2 0-64,-16 0 32,15 0-32,-14-13 96,14-2-96,0-13-64,0 15 64,0-15 64,-14-15-128,14 15-32,-14-13-64,14 13 32,-14-15-64,14 15 64,0-13-128,14 13-64,0 0-1792,0 0-800,0 0-1887,14 0-2113</inkml:trace>
  <inkml:trace contextRef="#ctx0" brushRef="#br0" timeOffset="101960">6811 8117 5248,'0'0'2016,"14"0"-1088,0 0-448,0 0 576,0 0-320,14-15 0,0 15-448,0 0-160,0 0-96,14 0-32,-14 0 64,0 0-32,0 0 64,0 0-768,0 0-256,-13 0-1376,13 0-1376,-28 0 1216</inkml:trace>
  <inkml:trace contextRef="#ctx0" brushRef="#br0" timeOffset="101687">6853 7933 4992,'-14'0'1824,"14"15"-960,0-15-384,0 0 576,0 0-160,0 0 0,14 0-64,0 0-32,0-15-448,0 15 64,0 0 96,14 0-128,0 0-64,0 0-160,0 0-64,0 0 32,0 0 0,0 0-64,0 0-64,-13 0-1120,-2 0-448,2 0-1600,-2 0-1344,2 15 1696</inkml:trace>
  <inkml:trace contextRef="#ctx0" brushRef="#br0" timeOffset="103238">7344 7863 5760,'0'0'2176,"14"0"-1152,-14 0-416,0 0 672,0 0-288,14 0-32,0 0-416,0 14-96,0-14-256,0 0-128,14 0-32,14 0-32,-14 0 0,0 14 0,15-14 0,-29 14 0,14 0 64,-28 0-32,14 14-32,-14-14 32,-14 14 32,0 0 320,-14 0 224,0-13-256,0 13-32,0-15-256,-1 15-64,1-13-64,14-1 0,-14 0-160,14 0-96,0 0-1568,0-14-704</inkml:trace>
  <inkml:trace contextRef="#ctx0" brushRef="#br0" timeOffset="103526">8186 7891 3968,'-14'-28'1472,"28"28"-768,-14 0-64,14-15 672,-14 15-160,28-13-32,-14-15-128,28 13 0,-14-13-544,29 0 96,-15 0 32,14 0-128,0-14 0,15 14-256,-15 0-128,14 14-32,-14 14 32,0 0-32,-14 0 64,-14 28-128,1-14 0,-1 28 96,-14 0 32,-14-14-32,0 14 32,-14 1 0,-14 13 96,14 0 32,-29 0 32,1 14-129,0-14-95,-14 0 0,0 0 32,0-14-32,0 1 64,-1-15 0,-13 0 32,0-14-64,13 0 32,1-14-64,0-14-32,14 0-64,14 0 32,0-15-320,0 1-159,28 0-801,0-14-352,0 14-832,14 14-288,0-14-128</inkml:trace>
  <inkml:trace contextRef="#ctx0" brushRef="#br0" timeOffset="103356">8608 7779 3968,'0'0'1568,"0"14"-832,-14 0-224,14 0 576,0 0-96,-14 14-32,0 0-256,0 14-32,0-14-384,-15 15-96,15 13-64,0-14-64,-14 0 32,0 0-64,14-14-32,0 0-1120,14-14-512,-14 1-1376</inkml:trace>
  <inkml:trace contextRef="#ctx0" brushRef="#br0" timeOffset="104095">9056 8214 2944,'0'-14'1120,"0"14"-576,0 0-224,14 0 384,-14-14-128,14 14 0,-14-14-64,14 0 0,0 0 96,1 0 64,-2 0-352,-13 0-32,15 0-64,-15-14 96,0 14 128,0 0-64,0 0 32,-15 0-96,2 0 32,-2 14 0,-13 0 96,0 0-96,0 28 32,-14-14-32,14 0 32,0 14-128,0 0 0,0 0-160,14 0 0,0 0-32,14 0 32,0 0-64,0-14-32,14 1 32,14-15-32,-14 0 64,14 0 32,14-29-32,-14 15 32,0-14-64,0 14-32,-14-14 32,0 14 32,0 0 160,0 0 191,-14 0 65,0 14 0,0 0 32,0 14 96,0 0-352,-14 0-128,0 0-32,14 14 0,0-14-32,0 14-64,0-14 96,0 0 0,14-14-256,0 0-64,-14 15-1920,28-30-799,-13 15-1697</inkml:trace>
  <inkml:trace contextRef="#ctx0" brushRef="#br0" timeOffset="104611">9520 7976 4608,'0'0'1760,"14"0"-960,-14-14-448,0 14 480,0 0-96,0 0-64,0 0 64,0 0 0,-14 0-384,14 0 224,-14 0 128,14 0 288,-14 0 96,0 0-320,-14 14-33,0-14-383,13 14-64,-13 0-160,14 0-96,1 0 64,-2 0 0,15 0-128,0 0 32,15 0 0,-2 0 0,1-14 0,1 14 64,-2 0-96,2 0 0,13 0 32,-28 1 0,13 13 64,-13-15 32,0 2-32,-13-15-64,13 13 32,-28 2 32,0-15-32,-1 14 64,1-14-64,0 14-32,0-14 32,0 0-32,0 0-576,14-14-256,-14 14-1311,14-14-577,14 14-1184</inkml:trace>
  <inkml:trace contextRef="#ctx0" brushRef="#br0" timeOffset="105475">10208 7695 3200,'-14'-14'1216,"14"14"-640,-14 0 32,14 0 512,0 0-64,-14 0 96,14 0-288,0 0-128,0 0-224,14 0 0,0 0-224,14 0-32,0 0-128,0 0-32,0 0-32,14 0 32,-14-14-128,15 14 0,-2 0 32,-13 0 0,-13 0 64,13 14 32,-28-14 384,0 14 224,-14 0-64,0 0 0,-1 14-224,-13-14-96,15 14-96,-15-14-64,-1 14-96,1 0 32,0 0-128,14 0 0,-14 0 32,14 15 0,0-15 0,14 14 0,-14 0 0,14-14 64,-14 14-96,14-14 0,0 14 32,-14-13 64,14-1-32,-14 0-32,14-14 32,-14 14 31,0-14-31,0 0-32,0-14 32,-15 14 32,16-14-32,-15 0 64,0 0-64,-1-14-32,1 14 32,0-14-32,0 14 0,14-14 0,0 0-96,0 0 0,14 14-1343,0-14-577,14-1-960,0 15-1504</inkml:trace>
  <inkml:trace contextRef="#ctx0" brushRef="#br0" timeOffset="105977">10376 8214 4224,'14'0'1568,"-14"0"-832,0-28-288,0 28 1024,14 0-800,-14 0 736,0 0-800,0 0 640,0 14-704,0 0 512,-14 0-608,0 0 256,0 14-416,0 0 0,14-14-192,-14 0 96,14 1-128,0-2 32,0-13-32,14 0-128,0 0 32,0-13-192,14 13 128,0-29-96,-14 15 96,14 0 0,0 0 32,-13 0 0,-2 0 0,2 14 128,-2 0-32,-13 14 256,0-14-160,0 14 160,-13 14-160,-2-14-64,15 0-32,0 1 32,0-2-32,0 2-640,15-2 320,-2-13-2080,15 15 1312,-13-30-3200,13 15 2400,0-13-1376,0-2 1856</inkml:trace>
  <inkml:trace contextRef="#ctx0" brushRef="#br0" timeOffset="106453">11233 7512 5248,'0'0'2016,"0"0"-1088,-15 0 32,15 14 832,-13 0-352,-2 0-96,2 14-352,-2 14-160,-13 0-448,14 0 191,-14 14 129,0 0-224,-14 15-96,14-1-160,0 0-64,0 0-96,0-14 32,-1-14-64,15 0-32,0 0-1120,0-27-447,14-2-257,-14 2-32,14-15 608,0 0 256,-14-15 448,0 2 256,14-2 256,-14 2 96,14-16 416,0 15 224,-14-14 416,14 14 256,0 0-96,-14 14 0,14-14-225,14 0-95,-14 14-256,14-14-32,0 14-384,14 0-160,-14 0-96,14-14 32,15 14-32,-15 0 64,-14-14-416,14 14-192,-14 0-1344,14 0-543,-14 0-1121,0 0-1472,14 0 1536</inkml:trace>
  <inkml:trace contextRef="#ctx0" brushRef="#br0" timeOffset="107788">11091 8228 7296,'0'0'2720,"0"14"-1472,0-14-1120,0 0 672,14 0-448,0 0-32,0-14-192,0 14-32,0-14-32,1 14-64,-2-14 96,2 0-64,-1 14-32,0-14 32,0-14-32,-14 14 64,0-14 96,0 14 0,-14 0 64,14 14 160,-28 0 128,13 0 160,-13 14 128,14 0-225,-14 14-95,14 0-128,0 0 0,0 14-192,0-14-96,14-14-32,0 14 32,14-14-32,0 0 64,0 1-352,0-15-128,14 0-864,1 0-319,-1-15-609,-14 1-256,14 0-1056</inkml:trace>
  <inkml:trace contextRef="#ctx0" brushRef="#br0" timeOffset="108469">11400 8130 5248,'0'0'2016,"0"0"-1088,0 0-384,0 0 704,0 14-224,0 0-32,0 0-192,0 0-64,-14 0-384,14 0 128,0 14 160,-14-14-64,14 1 32,0-2-129,-14 2-31,14-2-64,0 2 64,0-15-96,0 0-32,0 0-288,14-15 0,-14 2-32,14-2 64,0 2-32,14-16-32,-14 1 32,0 14-32,1-14 0,-2 14 0,2-14-800,-2 28-256,2-14-1023,-2 0-353</inkml:trace>
  <inkml:trace contextRef="#ctx0" brushRef="#br0" timeOffset="108470">11625 8088 5632,'0'0'2176,"0"14"-1152,0-14-768,0 0 512,0 14-32,0 14 96,0 0-160,0 0-96,0 0-320,0 0-96,0 0 32,0-13-32,0 13 64,0-14 0,0 14 96,0-28-32,14 14 0,-14-14-32,14-14 0,0 0-224,0 0 0,-14 0 32,28-1 32,-14-13-128,0 15 32,-14-16 64,14 15 96,0-14-128,0 14-96,1 0-416,-2 0-160,2 0-992,-1 0-480,0 14-1440</inkml:trace>
  <inkml:trace contextRef="#ctx0" brushRef="#br0" timeOffset="108723">12031 8298 4480,'0'0'1760,"14"14"-960,-14-14-320,0 0 576,14-14-384,-14 14-128,14 0-256,-14-14-32,14 0-160,-14 0-64,14 0 0,-14 0-32,14 0 64,-14-14-32,14 0 64,-14 0-64,0 0-32,0 0 512,-14 14 192,0 0-64,0 14 32,0 14-192,-14 0-32,0 14-64,0 0 0,0 0-64,0 0 32,14 0-128,-14 0 32,28 0-224,0 0-96,0-14 32,14 0 64,0-14-64,14 0 0,0-14 32,0 14 0,-14-28-160,14 14 32,0 0 64,-14-14 96,0 14-64,0-14-64,0 14 64,-14 14 64,0 0 64,0 0 32,-14 14 192,14 14 127,-14-14-223,14 14-128,0 0-64,0-14 32,0 0-32,14 0-32,0 1-192,0-15-32,14 0-1119,-14 0-449,0-15-416,15 1-192,-1-28-640</inkml:trace>
  <inkml:trace contextRef="#ctx0" brushRef="#br0" timeOffset="108870">12733 7414 7424,'0'0'2816,"0"0"-1536,-14 14-864,14-14 704,-14 14-224,0 28 0,0 0 0,-14 0-1,0 0-479,13 0 32,-27 15 64,1 26-320,-2 2-128,1-1-32,0 0 32,28-14 32,0-14 32,0-14-64,0 0 32,28-27-928,-14 13-288,14-28-575,14 0-161,0 0-224,0-28-32,0-1 160,0 1-992,0-14 608</inkml:trace>
  <inkml:trace contextRef="#ctx0" brushRef="#br0" timeOffset="109155">12930 7414 6144,'0'-14'2272,"0"14"-1216,0 14-448,0-14 672,-14 14-96,14 0 96,-14 14-160,0 0 32,0 14-641,-1 15 193,-13-1 160,0 0 0,-14 14 64,14 0-320,-14 15-32,14-1-288,0-14-32,14 0-128,0-14-96,0-14 0,14 1-32,14-15-160,0 0 32,0-14-1056,0 0-416,14-14-1375,0 0-545,0-14-800</inkml:trace>
  <inkml:trace contextRef="#ctx0" brushRef="#br0" timeOffset="113091">13982 7737 5632,'0'0'2176,"0"0"-1152,0 0-640,0 0 608,0 0-160,-14 14 64,14 0-160,0 14 0,-14 0-384,0 0 128,-1 29 96,2-1-64,-16 14 32,1 0-288,0 0-96,14-14-32,0-13-1,-14-2-63,28-12-64,-14-1 32,0-14-32,14-14-1215,14 0-385,-14-14-192,14 0 96,0-14 192,0-15-160,-14 1-1184,14-14 416</inkml:trace>
  <inkml:trace contextRef="#ctx0" brushRef="#br0" timeOffset="113629">13925 7793 3072,'14'-28'1216,"-14"14"-640,14 0-32,0 14 512,-14-14 160,0 14 64,14-14-96,0 14 64,-14-14-672,15 14 160,-2 0 32,2 0 160,-2-14 64,2 14-160,-2 0-129,16-14-383,-15 14-128,14 0-64,0-14 0,-14 14-160,14 0 32,0 0-512,-14 0-192,0 0-1343,0 0-609,-14 0-1280</inkml:trace>
  <inkml:trace contextRef="#ctx0" brushRef="#br0" timeOffset="113630">13743 8424 7168,'0'15'2720,"14"-15"-1472,-14 0-608,14 0 768,-14 0 0,14 0 96,0 0-289,14-15-95,-14 15-608,14-14-256,0 14-32,-14 0-128,14 0 0,-14 0-32,14 0 32,-14 0-1344,1 0-576,-2 0-1471,2 0-577,-2 14 224</inkml:trace>
  <inkml:trace contextRef="#ctx0" brushRef="#br0" timeOffset="113631">14375 8256 4736,'13'0'1760,"-13"0"-960,0 0-384,0 0 608</inkml:trace>
  <inkml:trace contextRef="#ctx0" brushRef="#br0" timeOffset="113632">14403 8256 9888,'0'-14'832,"13"14"-480,-13-14-64,15 0 32,-15 0-192,13 0 0,2 0-64,-15 0 32,0-14 0,0 14 32,0-14 64,0 0 96,0 14 224,-15 0 64,2 14-32,-15 0 0,0 14-32,-1 14 0,-13 0-192,14 0-65,0 0-191,0 0-64,14 0-64,0 0 0,14 0 64,0-14 64,14 0 32,0 0 32,0-14-160,14 0 32,0-14 0,0 14 0,-14-14 0,14-14 0,0 14 0,-13 0 0,-2-14 0,2 14 64,-2 0-32,-13 14-32,0-14-64,0 14 32,-13 14 224,13 0 128,0 0-160,0 0-96,-15 14-32,15-14-32,0 0 0,15 0 64,-15 0-384,13 0-96,2-14-1503,-1 0-577,0 0-1600</inkml:trace>
  <inkml:trace contextRef="#ctx0" brushRef="#br0" timeOffset="113876">14656 8298 6656,'-15'14'2528,"2"0"-1344,13 14-832,0-14 736,0 0-512,0 14-64,-15-14-256,15 14 0,0 15-160,-13-15-64,13 14 64,-15 0-64,2 14 64,13-28-64,-15 14 64,1 0 224,0-14 160,0 14 64,0-14-32,0-13-64,-14 13-33,14-14 257,0 0 192,-14-14-32,14 0 64,0-14-320,14 0 0,0-14-64,0 0-32,0 0-96,14-15-64,0 1-128,14 0-32,-14 0-192,14-14 32,0 28-64,0-14-64,0 13-1056,0 1-384,0 0-1632,-13 0-607,13 0-801</inkml:trace>
  <inkml:trace contextRef="#ctx0" brushRef="#br0" timeOffset="114045">14726 7990 8064,'-14'0'3072,"14"14"-1664,0-14-1152,0 14 672,0-14-544,0 14-160,0 0-192,0 0-128,14-14-2336,-14 15-1088,14-2 288,1 2 224</inkml:trace>
  <inkml:trace contextRef="#ctx0" brushRef="#br0" timeOffset="114292">14993 8467 7168,'0'14'2720,"0"-14"-1472,-15 14-416,15 0 992,0 0-672,-14 0-160,14 14-544,-14 0-193,0-14-159,0 15-96,-14-1 96,14 0-1343,-14-15-577,14 2-2464</inkml:trace>
  <inkml:trace contextRef="#ctx0" brushRef="#br0" timeOffset="115093">15497 7667 7040,'0'-14'2624,"0"0"-1408,0 28-928,0-14 608,-14 0-160,14 14 0,-14 14 32,0 0 0,0 0-416,-14 14 224,14 14 127,-14-14-223,14 14-96,0 15-96,0-29-32,0 0-224,0 0 0,14 0 96,-14-28 64,14 14-64,0-28-32,0 14-32,14-28-64,0 0 32,0 0 32,0-14-32,28 14-32,-14-14 32,14 0-32,-14 28 0,0-14 0,0 14-96,-14 14 64,0-14-32,15 28 0,-29-14 64,0 14 64,0 0-32,0 0-32,-15 0 32,1 0 32,-14-13-32,14 13 64,-14-14-64,0-14 64,0 14-64,14-14-32,-14 0 32,14 0-32,0 0-96,0-14 64,0 14-832,14-14-288,14-1-991,0 2-385,0-2-1472,0 2-672,14 13 2400</inkml:trace>
  <inkml:trace contextRef="#ctx0" brushRef="#br0" timeOffset="115531">15764 8326 4608,'-13'0'1760,"13"14"-960,0 0-96,0-14 736,0 14-448,0 0-160,0 0-288,0 0-32,0 0-288,-15 0 64,15 14 128,-13 0 128,13 0 64,-15 0-192,2 14 0,-2-14-128,1 0 64,0 0-64,14-13 64,-14 13-1,0-14 33,0 0-64,0-14-32,0 0 96,0 0 96,-14 0 0,28-14 128,-14 0-64,0-1 32,14-13-96,0 0 32,0 0-224,14 0-96,0 14-96,0-14-96,14 0-64,0 14 32,0-14 32,14 14 0,-14-14-704,0 0-320,0 14-832,-13-14-288,-1 14-1247,0 0-481,-14 0 288</inkml:trace>
  <inkml:trace contextRef="#ctx0" brushRef="#br0" timeOffset="115811">15820 7990 8064,'0'0'2976,"0"0"-1600,0 32-1184,0-32 704,0 0-544,0 0-128,0 0-704,0 0-256,0 0-2592,0 31-1152,0-31 1856,0 0 1024</inkml:trace>
  <inkml:trace contextRef="#ctx0" brushRef="#br0" timeOffset="116266">16129 7484 6144,'-14'0'2368,"14"0"-1280,0 0-512,0 0 800,14 0-128,0 0-32,-14 14-320,14 0-160,0 0-416,14 14 0,-14 0 31,0 1-63,0 12 64,1 2-128,-2-15 32,2 14 32,-15 14 160,0 0 96,-15 0 128,2 28-224,-2-27-96,-13 12-64,14-12 32,-14-29-32,0 14 64,-14 14-192,0 0-96,14-14-672,-14 0-320,14-14-2080,-14 0-895,14-13-897</inkml:trace>
  <inkml:trace contextRef="#ctx0" brushRef="#br0" timeOffset="119762">16775 8172 6656,'0'-14'2464,"0"14"-1344,14 0-544,0 0 736,-14 0-320,14 0-32,0 0-416,0 0-96,14-14-256,-14 14-192,15 0-32,-16 0 32,2 0 0,-2 0-352,2 14-96,-2-14-1696,-13 0-640,15 14-576</inkml:trace>
  <inkml:trace contextRef="#ctx0" brushRef="#br0" timeOffset="119492">16817 8018 6656,'0'0'2528,"0"0"-1344,14 0-544,-14 0 768,0 0-224,14 0-64,0 0-352,0 0-64,0 0-417,0 0-95,0 0-64,0 0 0,0 0 0,14 0-64,-14 0 32,1 0-1407,-1 0-545,0 0-1056,-14 0-416,0 15 288</inkml:trace>
  <inkml:trace contextRef="#ctx0" brushRef="#br0" timeOffset="123719">18459 7597 2688,'0'0'1056,"14"0"-576,-14 0-224,0 0 352,0 0 0,0 0 32,0 0 0,0 0 0,0 0 0,0 0 0,0 0-352,-14 0 32,14 0 96,0 0-160,-14 0-64,14 0 32,-14 0 64,0 0 0,-1 14 64,15-14-64,-28 0 64,15 14-128,-2 0-64,2 0 64,-16-14 0,15 14 32,-14 0 64,0 14-160,14-14-32,-14 0-64,0 0-64,14 15 32,-14-16 32,14 2-96,0-2 0,14 2 32,-14-2 0,14 2 0,0-1 64,0 0-32,0 14-32,0-14 32,0 0-32,14 0 0,0 0 64,0 0-32,0 14-32,-14-14 32,14 0-32,-14 0 0,14 0 0,-14-14 0,0 14 64,0 0-32,0 0 64,0 0-128,-14-14 0,14 14 32,0 0 64,-14-14 32,14 14 32,-14 0-160,14 0-32,-14-14 32,0 14 64,14-14-64,-14 14 0,14-14 32,-14 14 64,14-14-96,-14 14 0,14-14 32,-14 15 0,14-15 0,-14 13 64,14-13-32,0 15-32,0-15-64,0 13-32,14-13 128,-14 15 32,14-15-96,0 14-32,0-14 32,-14 14 0,14-14-64,-14 14 0,0 0 64,0-14 0,0 28 32,0-28 0,-14 14 0,14 0 0,-14-14 0,0 14 64,0 0-32,0-14-32,14 14 32,-15 0 32,-13 0-32,14 0 64,-14 0-64,14 0-32,-14 14 224,14-14 96,0 14-32,0-14 64,0 14 0,0-14 32,0 0-193,14 14-63,-14 0 128,14-13 96,0-2 0,0 15 32,14-13 0,0-1 0,0 0-192,0 0-128,14 0-32,0-14 32,0 0 32,0 0 32,1 0-864,-1-14-352,0 0-1503,0 0-673,0 0-832</inkml:trace>
  <inkml:trace contextRef="#ctx0" brushRef="#br0" timeOffset="124605">18319 8593 5632,'0'-15'2112,"0"15"-1152,0 0-224,0-13 832,14 13-160,-14 0 32,14-15-256,-14 2-64,14 13-641,0-15 65,0 1 96,0 0-160,0 14 0,0-14-224,0 0-96,14 0 0,-14 0 32,14-14-96,-13 28-64,-2-28 0,2 28-32,-2-28-1568,15 14-607,-28 0-1249,15 14-480,-1-14 512</inkml:trace>
  <inkml:trace contextRef="#ctx0" brushRef="#br0" timeOffset="124604">18389 8298 5632,'0'0'2112,"0"0"-1152,0 14-640,0-14 640,0 0-160,0 0 576,0 14-128,0-14-640,0 14 128,0 0 128,14 14-64,-14-28 95,14 28-223,0-28-32,-14 14-352,14 0-96,0 0-128,14 0-64,-14 0 32,0 0 32,-14-14-32,15 14-32,-2 0-960,-13 1-416,0-15-639,0 13-193,0 2-640,-13-15-1504,-2 13 1184</inkml:trace>
  <inkml:trace contextRef="#ctx0" brushRef="#br0" timeOffset="124606">19147 7779 5248,'-15'0'2016,"15"0"-1088,0 0-672,0 0 512,0 14-32,0 0 96,-13 0-160,13 14-32,0 0-352,-15 14 192,2 0 128,-2 14-192,1 14-64,0-14-128,0 15 0,0-15-128,0-14 0,0 0-32,14 14-64,-14-28 32,14 0-32,-14 0-576,14-14-256,0 0-1184,0-14-480,0 15-672</inkml:trace>
  <inkml:trace contextRef="#ctx0" brushRef="#br0" timeOffset="124872">19399 8453 3456,'0'0'1312,"0"0"-704,0 0-224,0 0 512,0 0-224,14 0 0,-14-14-96,0 14 0,14 0-288,0-14 32,-14-1 32,0 15 0,15-28 96,-15 28 64,0-28-32,13 15-96,-13-16 0,0 1-32,0 14 32,0 0 288,-13 0 128,-2 0-64,1 14-64,0-14-161,0 28-63,-14-14-192,15 14 0,-2 0-96,1 0 64,0 0-64,0 0 0,0 14-32,0-13 0,0-2-64,14 15-64,0-13 32,0-2-32,0 16 0,0-15 0,14 0 0,0-14 0,0 0 0,0 0 64,14 0-32,-13-14 64,-2 14-64,2-14 64,12 0-128,-13-1 0,0 2 96,-14-2 32,15 2-128,-2-2 32,-13 15 0,0-13 0,0 13-96,0 13 64,0 2 160,0-2 160,-13 2-160,13-2 0,0 2-64,0-1-64,0 14 32,0-14 32,13-14-96,-13 14-64,15 0-1696,-2-14-799,15 0-1249,-13 0-1600</inkml:trace>
  <inkml:trace contextRef="#ctx0" brushRef="#br0" timeOffset="130059">19582 8495 4352,'0'0'1664,"0"0"-896,14 0-416,-14 0 480,0 0 32,0 0 96,0 0-96,0 0-64,0 0-416,0 0 32,0 14 96,0 0-64,0 0 64,0 14-224,-14-14-32,14 14 64,0 14 32,-14 1-96,14-15 0,-14 14-96,-1 0 0,15 0-96,-14-14 32,14-14-128,-14 14-64,0 0 128,14 0 32,0-14-96,-14 14 32,0-13 0,14-2 64,-14 2-32,14-2 64,-14 2 0,14-15 32,-14 0 127,14 0 97,-14 0 0,14-15 32,0 15 64,0-13 128,0-15-192,0 0 32,0-1-256,14 1-32,0 0 0,-14 0 0,14 0-160,0 14 32,0-14-64,0 0 0,0 0-800,0 14-288,15-14-767,-29 0-321,14 0-640,0 13-192,0-13 192</inkml:trace>
  <inkml:trace contextRef="#ctx0" brushRef="#br0" timeOffset="130656">19609 8270 7680,'-14'0'2880,"14"-14"-1536,0 28-1280,0-14 608,0 0-416,0 0-576,14 0-256,-14 14-2528,14-14-1088,0 15 1792,0-15 864</inkml:trace>
  <inkml:trace contextRef="#ctx0" brushRef="#br0" timeOffset="126005">19876 8453 4224,'0'0'1568,"0"0"-832,0 0-32,0 0 640,0 0-96,0 0 64,0 0-192,14 14-32,-14-14-608,14 0 0,0 0-32,14 0 32,-14 0 128,0 0-224,14 0 31,-14 0-255,15 0-32,-16 0-64,15 14-64,1-14-64,-15 0 32,0 0-735,0 0-385,0 0-800,-14 15-320,14-15-1248</inkml:trace>
  <inkml:trace contextRef="#ctx0" brushRef="#br0" timeOffset="125658">20171 8144 3456,'13'-14'1312,"-13"14"-704,15 0-224,-15 0 416,0 0 64,0 0 96,0 0-96,0 0-64,0 0 416,-15 14-672,15 0 64,-13 0 0,-2 0-96,2 0 32,-2 0-160,2 0-64,-16 14 64,1-14 96,0 14-128,14-14-32,-14 0-193,14 0-31,0 0-32,14 0-64,0 0 96,0-14-64,14 14-32,0-14 96,0 14 0,14-14-128,-14 0-32,14 0 32,-14 0 64,0 0-160,1 0-895,-2 14-289,2-14-768,-15 15-288,-15-15-992</inkml:trace>
  <inkml:trace contextRef="#ctx0" brushRef="#br0" timeOffset="126938">20437 8565 7296,'0'-15'2720,"14"15"-1472,0-13-896,-14-2 736,14 15-224,0-14 32,0 0-288,14 0-32,-14 0-352,14 0 0,0-14 0,0 14-33,-14-14 33,14 0-128,0 14-64,-14-14 0,14 14-32,-14 0 0,1 0-160,-15 0-32,13 0-767,2 0-257,-15 14-1696,0 0-256,0 0-896,0 0 1568</inkml:trace>
  <inkml:trace contextRef="#ctx0" brushRef="#br0" timeOffset="126606">20522 8214 4608,'0'0'1760,"0"-14"-960,0 14-160,0 0 672,0 0 0,0 14 64,0-14-192,0 14 0,0 0-672,14 0 128,-14 0 96,14 0 95,0 14 65,0-14-416,-14 14-128,14-14-224,1 0-96,-2 14 0,2-14 32,-2 1-32,2-2-32,-1 2-416,0-2-192,-14 2-608,0-15-255,0 13-801,0-13-320,0 15-928</inkml:trace>
  <inkml:trace contextRef="#ctx0" brushRef="#br0" timeOffset="130855">21364 8172 4224,'14'0'1664,"-14"-14"-896,0 28-416,0-14 576,0 0 96,0 0 160,0 0-160,0 0-64,0 0-512,0 0 64,0 14 64,-14 0-128,0-14 0,0 14-64,0 0 64,-1 0-32,-13 0 0,0 0-97,0 14-31,0-14 192,0 0 64,0 1-128,14-2-96,-14 2-160,14-2-128,0-13 0,14 15 32,0-2 32,0-13-32,14 0 32,-14 0 0,14 0 32,0 15 0,0-15 64,0 0-96,0 0-64,0 14 0,14-14-32,-14 0 0,15 14 64,-16-14-32,2 14 64,-2-14-64,2 0-32,-2 14 32,2-14-32,-1 0 0,0 0 64,0 0-96,-14 0 0,14 0-256,-14 0-128,0 0-416,0 0-192,0 0-447,0 14-129,0-14-416,0 0-96,0 0-3424,0 14 2784</inkml:trace>
  <inkml:trace contextRef="#ctx0" brushRef="#br0" timeOffset="131778">21911 7821 5120,'0'-14'2016,"0"14"-1088,0 14-448,0-14 640,-14 14-192,14 0 0,-14 14-96,14 0-32,-14 14-448,0 0 128,0 14 96,0 1-192,-14-1-64,14-14-160,0 14-64,0-14-32,0-14 32,14 0-64,-14 0-32,14-14 96,-14 0 0,14 0 96,0 1 32,0-15 31,0 0 1,14 0-128,0 0-32,0-15-96,0 1-32,14 0 32,0 0 0,0 0 0,-14 0 0,14 14 0,0-14 0,-14 14 0,14 0 0,-14 0-96,-14 14 64,15 0 32,-15 0 0,0 14 0,0-14 64,-15 1-32,15-2-32,-14 15 32,0-13-32,0-2 0,0 2 64,-14-1-32,14-14 64,-14 14-64,14-14 64,-14-14-64,14 14-32,-14 0 32,14-14-32,0 14-160,14-15-32,0 15-959,0-13-449,0 13-1024,14-15-416,0 15-128</inkml:trace>
  <inkml:trace contextRef="#ctx0" brushRef="#br0" timeOffset="132277">22065 8523 6144,'0'0'2368,"0"14"-1280,-14 0-928,14-14 608,0 14-288,0 14 0,0-14-96,0 14 0,0 1-192,0-1-128,0 14 32,0 0 0,-14-14 32,14 0 64,0 0 96,-14 0 0,14-14 64,0 14-128,-14-14 32,14 0-160,-14 0 0,14 0 160,0-14 160,-14 15 64,0-15 0,0 0 31,0-15 97,14 1 0,-14 0 96,14 0-96,0-14-64,0 0-288,14 14-96,-14-14-160,14 0-32,0 0 32,0 0 64,0 0-32,14-1-32,-14 1-896,0 0-352,0 0-863,15 0-353,-29 14-1952</inkml:trace>
  <inkml:trace contextRef="#ctx0" brushRef="#br0" timeOffset="132524">22149 8256 6528,'-14'0'2464,"14"0"-1344,0 0-736,0 0 608,0 0-576,0 0-224,14 0-768,-14 15-288,14-15-2304,1 0-960</inkml:trace>
  <inkml:trace contextRef="#ctx0" brushRef="#br0" timeOffset="133667">22557 7751 3968,'0'0'1472,"0"0"-768,0 0-192,0-14 576,13 14-96,-13 0-32,14 0-96,-14 0-64,14-14-448,0 14 0,-14 0 0,14-14 0,0 14 96,1 0-160,-2 14-32,1-14-64,0 14-32,14 0-96,-28-14 32,14 28 0,1-14 32,-15 0-160,0 14 32,-15-14 128,1 14 64,0 14 0,0-14-32,0 14-32,0-14 64,1 15-96,-2-15 0,15 14-32,-14-14 32,0 0-128,14 0 0,0-14 32,0 0 64,0 0-96,14 0 0,-14 0 32,14 0 0,-14-14 64,15 14 32,-15-14-128,0 14 32,0-14-64,13 0 0,-13 15 128,0-15 32,0 13-32,-13 2 32,13-2 224,0-13 159,-15 28-31,15-28 64,-14 15-224,0-1-32,14 0-192,-14 0-64,14 14 0,0-14 0,-14 14 0,14 0 0,0 0 0,0 0 0,0 14-96,0-14 64,0 0 96,0 0 32,0 0-32,-14-13 32,1 13-64,13-14-32,-15 0 32,1-14 32,0 0 96,0 0 64,-14 0 32,14 0 0,-14 0-128,14-14-96,0 14-224,-14-14-32,28 14-1312,-14-15-575,14 15-2017,0 0-1600,14-13 2240</inkml:trace>
  <inkml:trace contextRef="#ctx0" brushRef="#br0" timeOffset="136705">23398 8439 5760,'-14'0'2176,"14"0"-1152,0 0-704,0 0 640,14 0-96,0 0 128,0 0-192,0 0-96,14 0-384,-14 0 0,15 0 96,-15 0-160,14 0-64,0-15-96,0 15-96,0 0-256,-14-14-160,0 14-1120,14 0-512,-28 0-1504</inkml:trace>
  <inkml:trace contextRef="#ctx0" brushRef="#br0" timeOffset="136178">23455 8298 3968,'0'0'1568,"0"0"-832,0 0 64,0 0 640,0 0-160,0 0 64,14 0-224,-14 0-32,14 0-608,0 0 128,0 0 128,0 0-32,0-14 31,14 14-255,0 0-128,0 0-128,0-14-64,14 14-96,-14 0-64,0 0-64,1 0 32,-15 0-320,0 0-160,0 0-735,0 0-321,0 0-320,-14 0-32,-14 14-288,14-14-1184,-14 14 704</inkml:trace>
  <inkml:trace contextRef="#ctx0" brushRef="#br0" timeOffset="136706">23581 8032 6144,'-28'0'2272,"28"0"-1216,0 13-672,0-13 608,0 0-320,0 0-32,0 0-32,14 0 0,0 0-320,0-13-32,0-2 64,0 2-192,14-1-64,-14-14 32,14 13 0,0 2-32,-14-15 32,14 13-64,-14-13 64,15 0-128,-16 14-64,2 0 128,-2 0 96,2 0 32,-1 0 0,0 0-32,-14 14 64,14 0 96,-14 0 64,0 0-97,14 14 1,-14 0-96,0 0 64,0 14-192,0-14-32,0 0 64,0 0 32,0 14-32,0-13 32,0 13-416,0-15-96,0 2-1151,14-15-417,-14 14-1376,14 0-1376,-14 0 1760</inkml:trace>
  <inkml:trace contextRef="#ctx0" brushRef="#br0" timeOffset="137390">24591 8438 4352,'0'-14'1664,"0"28"-896,0-14-192,0 0 576,0 14-288,-15-14-32,15 14-64,0 0 64,-13 0-448,-2 28 192,15-14 160,-13 14-96,13 15-64,-15-1-128,1 0-32,0 14-224,14-14-64,-14 1-64,0-1-64,-14 14 32,14-14 32,0 0 256,0 0 95,0-13-63,0-2-32,0 2 64,0-15 96,0 0-192,14-14-32,-14 0 224,0-14 128,14-14 64,-14 0-32,0-14 32,14 0-32,0-15 0,0 2 0,0-2-224,0 1 0,14 0-256,0 14-96,0-14-32,14 14-32,-14-14-96,14 0 64,-14-1-320,14 1-96,-14 0-1344,0 14-480,0-14-1535,14 0-609,-14 0 0</inkml:trace>
  <inkml:trace contextRef="#ctx0" brushRef="#br0" timeOffset="137574">24633 8088 10112,'-14'-14'3872,"14"14"-2112,0 0-1568,0 0 799,0 0-703,0 14-128,14-14-288,-14 0-64,14 14 96,0-14-2143,0 13-961,-14 2-832</inkml:trace>
  <inkml:trace contextRef="#ctx0" brushRef="#br0" timeOffset="137806">24759 8468 9088,'0'0'3424,"14"0"-1856,0-15-1632,0 15 640,0 0-416,0 0-32,0 0-352,0 0-160,0 0 192,0 0-1536,14 0-576,-13 0-1120</inkml:trace>
  <inkml:trace contextRef="#ctx0" brushRef="#br0" timeOffset="138223">25503 7835 6144,'0'0'2272,"0"0"-1216,0 0-384,0 0 704,0 0-320,0 0-128,0 14-192,-14 0 0,14 14-416,-29 0 256,16 14 63,-2 14-127,-13 14-32,-14-14-160,14 15-32,-14-15-160,14 0-96,0 0 0,0 0-32,14-14-448,0 0-160,0-14-1023,0 0-481,14-28-736,0 15-288,0-15 288</inkml:trace>
  <inkml:trace contextRef="#ctx0" brushRef="#br0" timeOffset="138446">25124 8298 7168,'-14'0'2720,"14"0"-1472,-14 0-320,14 0 960,0 0-384,0 0-161,14 15-415,0-15-192,0 0-416,0 0-64,14 0-32,0 0-96,14 0-32,-14 0-96,0 0-32,15 0-1184,-15 0-448,-14 0-1439,14 0-577,-14 0 32</inkml:trace>
  <inkml:trace contextRef="#ctx0" brushRef="#br0" timeOffset="139247">25489 8410 8064,'0'0'2976,"0"0"-1600,0 0-1312,0 0 608,14 0-288,0 0-64,0 0-96,0 0 0,-14 0-128,14 0 96,0-14 224,1 14 0,13-14-160,-28 0 32,13 0 0,-13 0 159,0 0-63,0 0 32,0 0-224,0 14-64,-13 0 224,-2-14 64,2 28-64,-16 0 32,15 0-32,-14 0 32,14 0-128,-14 14 0,14 0-160,0 1-64,14-1 0,0-15 32,14 15-32,-14-13-32,14-1-544,0 0-288,14-14-256,-14-14-160,14 14 193,-14-14 95,14-1 192,0 2 128,-13-2 224,13-13 192,0 15 128,-14-2 64,0 1 224,0 0 192,0 0 288,-14 14 224,0 0 0,0 0 31,0 14-319,0 0-128,-14 0 0,14 1 32,-14-2-224,14 15-32,0-13 0,-14-2 0,14 2-224,0-15-64,0 0 64,14 0 32,0 0-96,0-15-32,14 2-256,0-2-64,0 2 160,14-2 96,-14 2 32,-14-2-32,15 1 96,-16 14 64,2 0 288,-15 0 160,13 0-224,-13 14-64,-13 1 0,13-2 32,0 2-96,-15 13-32,15-15-32,0 16 32,0-15-416,0 0-192,15 0-2272,-15-14-1023,28 0-865</inkml:trace>
  <inkml:trace contextRef="#ctx0" brushRef="#br0" timeOffset="139830">26598 7835 6400,'0'-14'2368,"0"14"-1280,0 14-576,0-14 768,0 14-192,-15-14 32,2 28-160,-2 0 32,2 14-544,-15 15 31,-1-1-31,1 14-160,0 0-32,14-14-128,-14 0-32,14-14-32,0 0-64,0 1-256,14-15-96,-14-15-799,14 2-353,14-15-448,-14-15-64,28 15-480,-14-28-1152,14 0 992</inkml:trace>
  <inkml:trace contextRef="#ctx0" brushRef="#br0" timeOffset="142090">26894 7807 7296,'0'14'2720,"0"-14"-1472,0 28-672,0-28 736,-14 14-192,0 14 0,-1 14-224,1-14-97,-14 28-415,-14 1-32,14-1 0,-14-14-128,0 14-64,0-14-64,0-14 0,-1 15-64,15-30 64,14 15-64,0-28 64,0 0-352,14 0-64,0 0-192,14-28-32,0 15 256,15-2 64,-16-13 64,2 14 128,-2 14-64,2 0 256,-15 14 256,13 0 32,-13 0 32,0 14-256,0 0-64,15-13-96,-1-2-64,-14-13-64,28 15 32,-14-15-1024,14 0-479,0 0-801,0-15-288,0-13-640,0 0-640,14 0 1696</inkml:trace>
  <inkml:trace contextRef="#ctx0" brushRef="#br0" timeOffset="142815">27243 7695 5888,'0'0'2176,"0"0"-1152,-13 0-64,13 14 896,0 0-288,-15 0-128,2 0-384,-15 14-193,-1 0-479,1 14 256,0 15 96,-14 13-288,14-1-96,-14 2-96,14-1 0,14-14-224,-14 0 0,14-14 32,14 0 32,0-14-832,0 1-352,0-16-959,14 2-289,0-15-608,0 0-192,14-15 160</inkml:trace>
  <inkml:trace contextRef="#ctx0" brushRef="#br0" timeOffset="142816">27202 8326 5504,'-15'14'2112,"2"0"-1152,13 0-288,0 0 800,0-14-352,0 14-64,0 0-480,0-14-128,0 0-256,13 0-64,2 0 64,-15 0-96,13-14-64,2 0 0,-2 14-32,2-28 0,-15 14 64,14-14-32,-14 0 64,0-14-64,0 14-32,-14 14 512,-1 0 192,2 14 31,-15 0-63,0 28-96,-14 0-32,14 0-96,0 0-32,-1 0-320,15 14-32,0-14 0,14-14 32,0 15-128,0-16 32,14-13-416,14 0-160,0 0-96,0-13-32,0 13 352,1-29 96,-16 15 96,15 0 128,-13 0 0,-2 0 96,2 14 96,-1-14 128,-14 28 0,0 0 64,0 0-128,0 0 32,-14 0-160,14 0-64,0 1-288,14-2-160,-14 2-1279,14-2-481,0-13-576,14-13-160,-14 13-32</inkml:trace>
  <inkml:trace contextRef="#ctx0" brushRef="#br0" timeOffset="142817">27637 8228 5248,'0'14'2016,"0"-14"-1088,0 14-448,0-14 576,0 0-224,0 0-96,0 0-160,0 0 32,13 0-320,-13-14-32,0 14 64,15-14 0,-15 0 128,-15 0 128,15 14 32,-13-14 160,-2 0 63,1 14 1,0 0 32,0 14-192,-14 0-32,14 0-288,0 0-128,0 0-224,14 0 0,-14 0-64,14 0 0,14 0 64,-14 0 0,14 0-352,-14 0-160,14 0-96,-14 14 32,14-28 160,-14 28 128,0-28 64,-14 14 160,14 1 32,-14-2 96,14-13-32,-28 15 64,14-15-64,0 13 64,-14-13 64,14 0 64,0 0-96,-14 0-32,28 0-96,-14-13-32,14 13-1088,0 0-543,0 0-1121,14-15-416,0 15-224</inkml:trace>
  <inkml:trace contextRef="#ctx0" brushRef="#br0" timeOffset="142819">27875 8256 10272,'14'0'608,"-14"-14"-256,0 0 192,0 0 160,0 0 416,-14 0 256,14 14 32,-14-14 31,0 14-319,-14 0-128,13 14-416,2-14-128,-15 14-256,13 0-128,15 0-32,-13 0-32,13 0-96,0 14 64,0-14-128,13 0 32,-13 0-448,15 0-160,-2 0 32,2 14 64,-15-14-256,13 0-63,-13-14 511,-13 14 288,13 1 224,0-2 64,-28-13 128,13 0 159,2 15-31,-16-15 96,16 0-128,-15 0 32,0 0-224,13 0-32,1 0-64,0-15 32,14 15-1056,-14 0-383,14-13-1313,14 13-480,0-15-608</inkml:trace>
  <inkml:trace contextRef="#ctx0" brushRef="#br0" timeOffset="142818">27861 8270 5888,'0'0'2272,"0"0"-1216,0 0-1248</inkml:trace>
  <inkml:trace contextRef="#ctx0" brushRef="#br0" timeOffset="142820">27973 8340 6656,'0'0'2528,"0"14"-1344,14-14-736,-14 0 640,0 0-352,14 0-96,0 0-352,0 0-192,0-14-64,0 14 96,0-14 160,0 14 32,0-14 128,0 0 128,0 0 32,-14 0 31,14-14 1,-14 0-160,0 14 32,0 0 128,0 0 128,-14 14 96,0 14 32,-14 0-128,0 14-96,0 0 0,0 0 32,0 0-96,0 14 0,14-14-192,0 14-96,14-14-160,14 0-64,14 0-544,0-13-160,14-15-992,0 0-320,0-15-1536,0 15-671,1 0-929</inkml:trace>
  <inkml:trace contextRef="#ctx0" brushRef="#br0" timeOffset="145672">28956 7723 3968,'0'0'1568,"0"0"-832,0 0-160,0 0 576,0 0-96,0 0 96,0 0 0,0 0-32,0 14-576,0-14 96,0 14 32,0 0 64,-15 14 96,15-14 95,-14 14 65,0 15-160,0-2-64,0 2-224,0 13 0,14-14-256,-14 14-32,0-14-128,0 0-96,14 0 0,-14 0-32,14-14 0,-14 1 0,14-1 64,-14 0-608,14-15-192,0 2-736,0-1-288,0-14-703,0 14-289,0-14-1120</inkml:trace>
  <inkml:trace contextRef="#ctx0" brushRef="#br0" timeOffset="146272">29461 7793 6144,'0'0'2368,"0"0"-1280,-14 0-576,14 0 704,-14 14-160,14 0 32,-14 0-256,0-14-128,-1 28-384,-26 0 288,12 14 223,-27 1-159,14-2 0,-14 2-256,14-1-96,-14 0-160,27-14-64,-13 0-32,14 0 32,14-14-64,0 0-32,0-14-64,14 14-32,0-14-96,0 0 32,0 0 96,0 0 96,14-14-64,0 14 0,-14 0 32,14 0 64,-14 0-32,14-14-32,-14 14 224,0 0 96,14 0 32,-14 14 32,14 0-64,-14-14-32,14 14 32,0 0 32,-14 0 32,15 0 0,-1 14-64,14-13-32,-14-2-160,14-13-32,-14 15-32,14-15-64,0 0-896,0 0-352,0 0-1024,-14 0-319,0 0-1025,-14 0-352,0 0 640</inkml:trace>
  <inkml:trace contextRef="#ctx0" brushRef="#br0" timeOffset="148608">29488 8396 7552,'0'0'2880,"0"14"-1536,0-14-864,0 14 832,0 0-128,0-14 0,0 14-289,0 14-95,-13-14-448,13 28 128,0-14 96,-15 14-128,15 0 0,-13 1-192,13-1 0,-15 0-32,15 0 32,-13-14 64,-2 14 32,15 0-160,-14-14-64,14 0 64,-14 0 32,0-13 96,0-2 32,14 2-96,-14-2 0,0-13 32,14 15 64,-14-15 32,0-15 64,14 15-96,0-13 32,0-2-32,0 2 32,0-2-128,0 2 0,14-16-160,0 15 0,-14-14-32,28 0-64,-14 0 32,0 0 32,14-14-96,0 14 0,-13 0-544,13 0-256,-15-15-832,16 15-384,-29 0-1248,14 0-479</inkml:trace>
  <inkml:trace contextRef="#ctx0" brushRef="#br0" timeOffset="149041">29615 8130 11264,'-14'0'4224,"14"0"-2305,0 0-1247,0 0 1056,0 0-736,14 0-224,-14 14-544,14-14-128,-14 0-96,15 0-1280,-15 0-480,0 14-3935</inkml:trace>
  <inkml:trace contextRef="#ctx0" brushRef="#br0" timeOffset="190423">8383 11947 4992,'0'-14'1824,"0"14"-960,15 14-448,-15-14 544,0 0-64,0 14 96,0-14-64,0 14 0,0-14-512,0 14 160,0 0 160,0 0-96,0 28 0,-15-28-160,15 28 31,0-14-223,-13 15-96,13-15-32,-15 14 32,1-14-96,14 0-64,-14 0 64,14 0 64,-14 0 64,14 0 96,-14 0-32,0-14 64,14 0 0,-14-14 32,0 15 64,0-15 64,0 0-160,0-15 32,0 15-32,14-28 96,-14 14-96,14 0 32,0-14-224,14 14-32,-14-14-128,14 0-32,0 0-32,14 0 0,-14 0-864,0-14-320,0 28-1312,14-14-447,-14 0-449,0 13-192,1-27 384</inkml:trace>
  <inkml:trace contextRef="#ctx0" brushRef="#br0" timeOffset="190586">8425 11666 6400,'0'0'2368,"0"0"-1280,0 0-352,0 0 832,0 0-672,0 0-224,0 0-416,0 0-192,14 0-32,0 14-672,-14-14-224,15 14-2784</inkml:trace>
  <inkml:trace contextRef="#ctx0" brushRef="#br0" timeOffset="191329">9043 11709 4608,'0'0'1760,"0"0"-960,0 0-320,0 0 640,0 0 32,0 0 64,14 0-224,-14 0-64,14 0-512,0 0 32,0 0 64,0 0-192,0 0-96,0 0-64,1-15 32,-2 15-160,16 0-32,-15 0-576,0 0-256,-14 0-768,14 0-352,-14 15-1408</inkml:trace>
  <inkml:trace contextRef="#ctx0" brushRef="#br0" timeOffset="195448">9071 11835 5888,'14'0'2176,"-14"0"-1152,0 0-416,14 0 672,0 0-224,-14 0 0,14 0-512,0 0-256,0 0-160,0 13-128,0-13 32,1 0-480,13 0-96,-15 0-1184,2 0-576,13 0-768</inkml:trace>
  <inkml:trace contextRef="#ctx0" brushRef="#br0" timeOffset="189884">7836 12031 7296,'-14'0'2720,"14"0"-1472,0 0-832,0 0 768,0 14 96,14-14 96,-14 0-193,14 0-63,-14 15-640,14-15-64,0 0 0,0 0-160,0 14-64,0-14-96,0-14-96,14 14 32,-13 0-32,13 0-1152,0-15-480,-15 15-1023,2 0-321,13 0-896</inkml:trace>
  <inkml:trace contextRef="#ctx0" brushRef="#br0" timeOffset="189621">8117 11540 3712,'0'-14'1472,"0"14"-768,0 0-320,14 0 416,-14 0 0,0 0 64,14 0-192,-14 0-96,14-14-320,0 14 32,0 0 128,0-14-160,0 0 0,0 14-64,14-28-32,0 0-96,-14 0-64,14 0 32,-14-1 32,0 1 32,1 0 32,-15 0 64,0 0 32,0 14-32,0-14-32,-15 14 32,1 0 32,14 0 32,-28 14 0,14-14-128,0 28-96,0-14 128,0 14 32,-14 14 0,0 0-32,14 0-96,0 0 32,0 0 224,0 14 96,-14 0 0,14 15 63,0-1-191,0 14-96,0-14-32,-14 14-32,13 0-160,2 1-32,-2-15 96,2 14 32,-2-14 0,1 0 32,0 0-64,0-14 64,0 14-128,0-14 0,0-13-480,0 12-191,14-13-577,-14 1-160,14-15-224,-14 0 0,14 0-320,0-14-1344,-14 0 512</inkml:trace>
  <inkml:trace contextRef="#ctx0" brushRef="#br0" timeOffset="169526">8285 9940 3200,'-14'0'1216,"14"0"-640,14 0-256,-14 0 448,0 0-128,14 0 0,0 0 0,-14 0 0,14 0-352,0-15 32,0 15 96,0-13-160,14-2-64,-14 2-96,14-15 0,0-1-64,0 1 64,-14 0-64,15 15-32,-16-16-64,2 1 32,-2 0 32,-13 0 64,15 0-32,-15 0-32,0 0 32,0 0-32,-15 14-96,15 0 64,-13 0 96,-2 14 96,2 0 64,-2 14 32,1-14-64,-14 28-32,14-14 32,-14 14 96,0-14 160,0 28 32,0 0-64,0 14 0,0 14-160,-14-13-96,14 12 0,0 2 32,0-15-96,-1-14-64,15 14 0,-14-14 32,14-14-32,0 14-32,0-14 96,0 1 0,0-1-128,14-15 32,0 2 0,-14-2 64,14-13-32,0-13 64,14 13-128,-14-15 0,14 2 96,0-15 32,14 13-128,0-13-32,0 14 96,1-14 32,-16 14-96,15 0-32,0 14 32,1-14 64,-15 14 0,14-14-32,-14 14-64,-14 14 32,14-14 96,-14 0 32,14 14-128,-14-14-32,0 14 32,-14 0 0,14-14 32,0 14 64,-14 14 160,0-14 128,14 0 0,0 14 32,-14-13-289,14-2-31,0 2 0,0-2 32,14 2-128,0-15 32,0-15 64,14 15 32,0-13-1439,-14 13-609,14-15-960,0 2-1664,-14 13 1120</inkml:trace>
  <inkml:trace contextRef="#ctx0" brushRef="#br0" timeOffset="169959">8622 10277 4480,'0'0'1664,"0"0"-896,0 0-256,0 14 576,0-14-224,0 14-32,0 0-128,-15 0 32,15 14-416,0-14 32,-13 14 0,13 0 0,0 0 96,0 14-160,-15 1-32,15-2-64,-13-12-32,13 13-96,-15-14-64,2 0 288,13 0 192,-15 0-32,1 0 0,14 0-128,-14 0 31,0-14 1,0 14 96,14-13-96,-14-2 32,0 2-96,0-15 64,14 0 0,-14-15 32,14 15-64,-14-13-32,14-2-96,0 2 32,0-16-128,0 1 0,14 0-32,0 0 32,-14 0-128,28 0 0,-14-14 32,0 14 64,14 0-736,-14-1-256,1 1-1312,-2-13-479,2 12-865,-2-13-1440,2 14 1600</inkml:trace>
  <inkml:trace contextRef="#ctx0" brushRef="#br1" timeOffset="-94079.73">7316 10768 2816,'-14'0'1120,"14"0"-576,0 0-512,0 0 352,0-14-256,0 14 0,14 0 0,0 0 64,14-14 320,-14 14 160,14-14 192,14 14 128,-14-14-128,14 14-64,14-14-416,0 14 32,0-14 96,15 14 32,-15 0-32,28 0-128,-14 0-64,14 0-192,-14 0-96,15 0 0,-1 14-32,-14-14 0,0 0 64,1 0-32,-1 0 64,-14 14 64,0-14 128,-14 0-128,0 0-32,-14 0 0,0 0 64,-14 0-96,0 0 0,0 0-608,0 0-288,-14 0-1984,-14 0-2048,14 0 1408</inkml:trace>
  <inkml:trace contextRef="#ctx0" brushRef="#br0" timeOffset="-200323.73">8144 13237 3712,'0'0'1472,"0"0"-768,-14 0-128,14 15 576,0-15-96,-14 28 96,14 0-96,-14 0 64,0 14-608,0 14 64,0 0 64,0 14-288,0-28-32,14 0-192,-14 0-96,14-13 64,-14 12 0,14-13-32,0 1 32,-14-15-832,14 0-320,0 0-928,0-14-384,0 0-640</inkml:trace>
  <inkml:trace contextRef="#ctx0" brushRef="#br0" timeOffset="-200322.73">8565 13125 5504,'0'28'2112,"0"-14"-1152,-28 14-416,28 0 704,-14 1-160,0-1 96,0 14-480,-14 14-96,-14 0-352,14 0-96,-14 0-32,0 0-64,14-28 32,0 14 0,-15-14 32,15-13-64,15 13 32,-30-15-128,29 2 0,0-15-384,0 0 192,14-15-224,14-13 256,0 15 0,0-16 128,0 1-160,15 14 128,-29 0-32,28 14 64,-28 0 480,13 14-224,-13 0 416,15 0-352,-15 0 160,0 0-256,0 14 0,13-13-96,2-2 32,-1 2-64,0-2 64,0-13-64,0 0 64,14 15-928,-14-15-288,14 0 544,14-15-1344,-14-13-512,0 15-576</inkml:trace>
  <inkml:trace contextRef="#ctx0" brushRef="#br0" timeOffset="-200321.73">8832 13013 4224,'0'0'1664,"-14"14"-896,14 0-64,-14-14 736,14 14-96,-14 14 0,0-14-32,0 14-32,0 0-704,-14 42 224,0 0 96,0 1-129,0 13-63,-1-14-480,15-14-128,14-14 0,-14-14 0,14 14-32,0-13-64,0-1-672,14-15-288,-14 15-991,28-28-449,-28 0-1408,28 0-832,0 0 2240</inkml:trace>
  <inkml:trace contextRef="#ctx0" brushRef="#br0" timeOffset="-200320.73">8902 13743 4480,'0'0'1760,"0"0"-960,14 13-512,-14-13 448,0 0-224,0 0 32,14 15-192,-14-15-32,14 0-192,-14 0-96,14-15 0,0 15 32,-14-13 32,14-2-32,-14 2-64,14-2 32,-14-13 32,0 14 32,0-14 96,0 0 32,0 14 32,0 0 576,-28 0 224,28 0-160,-28 14-64,0 0-128,0 14 32,0 14-289,-14 0-95,14 14-128,14-28-64,0 14-96,0-13-64,14 13 32,0-15-32,0 2 0,14-2 64,0-13-32,14 0 64,-14 0-64,14 0 64,0-13-128,0-2 0,-14 2-128,14-15-32,-14 13 96,0 1 32,0 14-32,-14 0 0,0 0 64,0 0 64,0 14-64,0 1 0,-14-2 160,14 15 160,0-13-160,14-2 0,-14-13 0,14 15 0,0-1-928,1-14-383,-2 0-1761,15-14-736,-13 14 160</inkml:trace>
  <inkml:trace contextRef="#ctx0" brushRef="#br0" timeOffset="-200319.73">9379 13518 2816,'0'-14'1056,"0"14"-576,15 0-576,-15 0 192,13 0 160,-13 0 224,0 0 256,15 0 96,-15 0 128,0 0 128,0 0-128,0 0 0,-15 0-544,2 0 256,13 0 160,-15 0-32,1 0 96,0 0-320,0 0 0,0 14-224,0-14 32,0 14-224,0-14-32,0 14-65,14 0-63,0 0 32,0-14-32,0 14 0,0 0 0,14 0 0,0-14 64,0 14-32,0 0 64,0 0-64,0 0-32,-14 0 32,14 0-32,-14 1 0,0-2 64,-14 2-32,0-2-32,14 2 32,-28-2 32,14 2-32,0-15-32,0 14 32,-14-14-32,14 0 0,0 0 0,0 0-288,14 0-127,-14 0-1761,28-14-800,-14-1-864</inkml:trace>
  <inkml:trace contextRef="#ctx0" brushRef="#br0" timeOffset="-200135.73">9701 13560 3200,'0'0'1216,"0"0"-640,15-14-480,-15 14 320,0 0 160,0 0 192,0-14 64,0 14 128,0 0-96,-15 0-64,15-14-416,-13 14 256,-2 0 96,15-14 64,-28 14 64,14 0-192,0 14-32,0-14-288,0 14-128,0-14-128,0 0 0,0 14-128,14 0 0,0 0 32,0 0 0,0 0-96,14 0 64,-14 0 32,14 0 64,0 0-32,0 0 64,0 0-64,-14 0 64,14 1-128,-14-2 0,14 2 32,-28-2 64,14 2-32,-14-2 64,0 2-128,0-1 0,0-14 96,-14 0 32,14 14-32,-14-14-64,0 0 32,0-14-32,14 14-1408,0 0-640,14-29-2016</inkml:trace>
  <inkml:trace contextRef="#ctx0" brushRef="#br0" timeOffset="-199034.73">9814 13659 4480,'0'0'1664,"0"0"-896,0 14-416,0-14 480,0 0 96,0 0 64,0 0-32,0 0 32,0 0-544,0 14 96,0-14 32,0 0-128,0 14 64,14-14-224,-14 0-32,14-14-128,0 14-32,0-14-32,0 0-64,14 0 96,-14 0 0,0 0-32,1 0 32,-2 0-64,-13 0-32,0 0 32,0-14-32,0 28 0,-13 0 0,-2 0 0,1 0 64,0 0 96,-14 28 128,0 14 63,0 0 33,0-14-128,14 0 0,0 0-224,0 0-32,14 0 0,0 1 64,0-16-32,0 2 64,14-2-352,0 2-128,0-15-1087,14 0-481,-14-15-320,14 2-64,0 13 416,0-28 96,-14 13 832,14 1 480,-13-14 256,-2 0 448,2 14 288,-2-14 224,2 14 224,-1-14 192,0 14 96,-14 14 128,14-14 96,-14 14-768,0 0 192,0 14 96,0-14-32,0 28 32,0-14-64,0 0-1,-14 14-287,14-14-128,-14 14-256,14-14-96,0 0-64,0 0 32,0 1 0,14-15 32,-14 0-160,14 0 32,14-15 0,-14 1 0,14-14 0,-14 14 0,14-14-96,0 14 64,-14-14 32,14 14 0,-14 0 0,0 0 64,0 14-96,-14 14 0,14-14 32,-14 14 0,0 0-96,0 14 64,-14-14 96,14 0 32,0 14-128,0-14 32,0 0 64,14 0 32,-14-14-1376,29 0-575,-29 0-1345,28-14-448,-14 14 224</inkml:trace>
  <inkml:trace contextRef="#ctx0" brushRef="#br0" timeOffset="-198503.73">10824 12873 7680,'-13'14'2880,"-2"0"-1536,15 0-1088,-14 0 768,0 14-160,14 14 64,-14-14 32,0 1 31,0 12-511,0-13-64,0 43 0,0-29-160,-14 28 0,0-28-192,14 14-128,0 0 32,0-14 64,0 0 0,14-14 64,-14 0-64,28-13 64,-14-15-64,14 0-32,0 0 32,14-15 32,-14 1-32,28 14-32,-28-14-128,14 0 0,0 14 64,0 0 96,-14 0-64,1 0-64,-2 0 64,-13 14 64,15 0 0,-30 15-32,15-16 32,-13 15-32,-2-13 0,1-2 64,0 16 32,-14-15 96,14 0-96,-14-14 0,14 14-32,-14-14-64,14 0 32,0-14-32,0 0-1056,14-14-416,0 13-1375,14-13-513,-14 15-512</inkml:trace>
  <inkml:trace contextRef="#ctx0" brushRef="#br0" timeOffset="-197971.73">10979 13406 6272,'-14'0'2368,"14"0"-1280,0 14-512,0 0 800,0-14-288,0 14-64,0 0-160,0 0-64,0 14-448,0-14 0,0 14 63,0 0-223,0-14-32,0 15-32,0-16 0,0 2-64,0-2 32,0 2-64,0-15-32,0 0 96,0 0 0,0 0-32,14-15-64,-14 15 32,14-13-32,-14-2-96,14 2 0,-14-2 64,14 1 64,0 0 0,-14 0-32,14-14 32,-14 28 32,14-14-96,-14 0-64,15 14-991,-2-14-481,-13 14-1120,15 0-448,-15 0-192</inkml:trace>
  <inkml:trace contextRef="#ctx0" brushRef="#br0" timeOffset="-197349.73">11259 13504 5760,'0'0'2176,"0"0"-1152,0 15-704,0-15 640,14 0-512,-14 0-64,0 0-320,14 0-64,-14 0 0,0 0 0,14 0 64,-14-15-32,14 15 64,-14 0-64,0-28 64,14 28 0,-14-14 32,0 0 128,0-14 96,0 14-192,0 0-96,-14 14 384,14 0 160,-14 0 192,-14 14 128,14 0-64,0 14-65,0-14-159,-14 28 0,14-27-352,14 26-96,-14-27-192,14 14-32,0 0 32,14-13 64,0-2-384,0 2-192,14-15-576,-14 0-191,14-15 31,0 2 32,0-2 416,-14 2 160,14-2 288,-14-13 160,14 0 192,-14 1 64,0 12-160,-14-13 0,15 14 448,-2 0 224,-13 14 160,0 0 96,0 0-96,0 14-64,0 0-160,0 0 0,-13 0-288,13 14-64,0-14-96,0 0-64,0 0 32,13 0 31,-13 0-670,0-14-289,0 0-1312,15 0-512,-15 0-768</inkml:trace>
  <inkml:trace contextRef="#ctx0" brushRef="#br0" timeOffset="-196617.73">11568 13126 6400,'0'0'2368,"0"0"-1280,0 0-704,0 0 608,0 14-512,14-14-192,0 0-256,-14 0-32,14 15-2976,14-15-1312,-14 0 1792,15 14 960</inkml:trace>
  <inkml:trace contextRef="#ctx0" brushRef="#br0" timeOffset="-196786.73">11864 12578 4992,'0'-28'1824,"0"28"-960,14 0-224,-14 0 608,0 14-64,0-14 96,0 14-160,0 0-32,-14 14-608,14-14 416,-14 28 191,-14 0-95,13 29-32,2-15-384,-15 14-128,13 0-192,-13 14-96,14-13-64,0 13 0,0-14-64,14 0-32,-14-13 32,14-16-32,0 2-1056,-14-15-416,14 14-831,0-42-225,0 14-128,0-28 32,0 14 224,0-28-256,0 14 1088,0-14 5024,-14 0-768,0 0 32,14 0-832,0 13-480,-14 1-160,14 14 0,0-14-672,14 14 159,-14-14 33,14 14-256,0 0-64,0-14-256,0 14-64,14-14-64,1 14 32,-16-14-1472,2 0-671,-2 14-1281,2-14-576,-15 14 544</inkml:trace>
  <inkml:trace contextRef="#ctx0" brushRef="#br0" timeOffset="-196216.73">11891 13364 4992,'14'0'1920,"-14"0"-1024,14 0-352,-14 0 704,14 0-352,-14 0-128,14 0-64,0 0-64,0-14-352,0 14 256,0-14 96,0 14-192,-14-14-32,15 0 64,-15 0 0,0 0-256,-15 14-64,15-14 319,-14 14 161,0-14 224,-14 28 192,14 0 64,-14 0 0,0 14-320,14 0-160,-14 0-160,28 0 0,-14 0-192,14 14-32,0-14-128,14 0-32,14 0-32,-14-13 32,14 13-352,14-28-64,-14 0-1312,0 0-608,0 0-3007,1-15-2337,-1 2 3072</inkml:trace>
  <inkml:trace contextRef="#ctx0" brushRef="#br0" timeOffset="-191406.73">13154 13490 3072,'0'0'1120,"0"0"-576,0 0-64,0 0 416,0 14 0,0-14 32,14 0-96,-14 0 32,0 0-480,0 0 0,0 0 32,0 0-96,0 0 64,14 0-224,-14 0-96,0 0-128,14-14 32,-14 0 96,14 0 32,-14 0 224,14-14 192,-14 14-128,0 0-64,-14-14 32,14 14 0,-14 0 192,14 0 32,-14 14-32,0-14 0,0 14-161,-15 0-63,16 0 64,-15 14 96,-1-14-192,1 28-32,0-14-64,0 14 32,14-14-64,0 28 0,-14-14-32,14 0 0,0 0-64,14 14-64,0-14 32,0 0-32,0-13 64,14-2 32,0 2 32,14-15 0,0 0-160,0-15 32,0 2-864,14-15-288,-14 13-1055,15-13-353,-15-14-992,0 14-1088,0-14 1792</inkml:trace>
  <inkml:trace contextRef="#ctx0" brushRef="#br0" timeOffset="-191254.73">13534 12620 5760,'0'14'2176,"-14"-14"-1152,14 14-480,0 0 640,-14 0 32,14 14 64,-14 14-160,0 0-32,0 14-608,0 0 127,-1 1 65,1-15-160,-14 0-32,14 14-224,0 0-96,0 0-64,-14 0 0,28 0-128,-14-13 0,0-1 32,14 0 0,0 0 0,14-14 64,0-14 32,-14 14 32,14-28-992,14 0-448,-14 0-1887,0 0-801,0 0 320</inkml:trace>
  <inkml:trace contextRef="#ctx0" brushRef="#br0" timeOffset="-191253.73">13576 13532 6784,'0'14'2624,"0"-14"-1408,-14 14-704,14 0 704,0 0-224,0-14-32,0 29-160,0-16-128,0 15-352,-14 0 63,14 1 65,0-1-160,-14 14-32,14 0-64,0 0-32,-14-14-96,14 14 32,0-14 224,-14 15 160,14-15-96,-14 0 32,0-14-64,0 14 32,0-14 64,-1 0 128,1 0-192,-14-14-64,14 0 32,0 0 0,0 0-32,0-14-32,0 0-160,14-14-96,0 14 0,14-28-32,-14 14 0,14 0 0,14-1-448,-14-13-160,0 14-1312,14-14-576,-13 14-1343,-1 0-449,14-14 448</inkml:trace>
  <inkml:trace contextRef="#ctx0" brushRef="#br0" timeOffset="-191252.73">13618 13181 8960,'-14'0'3424,"14"0"-1856,0 0-992,0 14 992,0-14-801,0 0-159,0 0-384,0 0-96,14 0-64,0 0-608,0 0-192,0 0-2527,-14 0-1057,14 0 640</inkml:trace>
  <inkml:trace contextRef="#ctx0" brushRef="#br0" timeOffset="-191250.73">13997 13364 8832,'0'0'3328,"0"0"-1792,14 0-1088,0 14 832,-14-14-512,14 0-33,14-14-351,-14 14-160,15-14-128,-16 14-96,15-14 32,1 14-32,-1 0 64,-14 0-1791,0 0-833,0 0-1792</inkml:trace>
  <inkml:trace contextRef="#ctx0" brushRef="#br0" timeOffset="-191251.73">14025 13195 8320,'0'14'3168,"0"-14"-1728,28 0-1472,-28 0 640,14 0-352,-14 0-64,14-14-96,15 14 0,-1-14-64,-15 14-32,16-14 32,-15 14-1792,0 0-800,0 0-832</inkml:trace>
  <inkml:trace contextRef="#ctx0" brushRef="#br0" timeOffset="-189587.73">15006 12649 3200,'14'-14'1216,"0"14"-640,-14 0-32,0 0 448,0 0 192,14 0 128,-14 0-160,0 14-32,-14 0-640,14 14 288,-14 28 160,0-13-64,0-2 32,14 2-192,-28 13-129,14 0-255,-14 0-128,14 0-192,-14 14 0,0-14 64,14 1 96,0-15-128,0 0-32,0 0 64,14-28 32,0 14-32,0-14-64,0-14 96,0-14 64,14 14-128,0-28-32,0 0-64,14 0 0,0 14 64,0-14 0,14 0 0,-14 14 0,0 0-96,0 0 64,-14 14 32,14 0 0,-14 0 0,0 14 0,14-14 0,-28 28 64,15-14-32,-15 14 64,0 0 224,0 0 160,0 0-288,-15 0-128,2 0 32,-2 0 0,1 0 32,-14 0 64,14-13 192,-28-2 128,14-13-256,0 15-128,0-15-96,-14-15-32,28 15-160,-14-13 32,14 13-448,0-15-160,14 2-1536,0-2-607,14 2-1665,0-2-736,14 1 2816</inkml:trace>
  <inkml:trace contextRef="#ctx0" brushRef="#br0" timeOffset="-189065.73">15372 13519 7296,'0'14'2720,"0"-14"-1472,-14 42-1024,14-28 640,0 0-96,0 0 96,-14 14-64,14-14 64,0 14-480,0 0-64,-14 14-97,0 0-31,14 1 32,-15-2-128,2 2-64,13-1 352,-15-14 128,2 14 0,-2-14 96,2 0-192,13 0 0,-15 0 32,1-14 32,0 1 0,0-15 128,0 0-64,0 0-32,0 0 0,0-15 0,0 1-192,14 0-128,0 0-96,0-14 0,0 0-64,14 0-32,-14 0 96,28 0 0,-14 0-128,14 0 32,-14 0-64,15-15 0,-16 15-576,2 0-288,13 14-1440,-15-28-544,2 28-1535,-1-14-1889,0 0 2112</inkml:trace>
  <inkml:trace contextRef="#ctx0" brushRef="#br0" timeOffset="-188818.73">15385 13168 7680,'-14'0'2880,"14"0"-1536,0 0-512,0 0 928,0 0-864,0 0-320,0 0-352,0 0-128,14 15-32,-14-15-608,14 0-288,0 0-2464,13 0-2080,-12 0 1728</inkml:trace>
  <inkml:trace contextRef="#ctx0" brushRef="#br0" timeOffset="-188634.73">15792 13252 6912,'0'0'2624,"0"0"-1408,0 14-512,0-14 896,0 0-416,14 15-96,0-15-448,-14 0-161,28 0-255,-14 0-32,0 0 128,0 0-192,0-15 0,0 15 0,14 0 0,-14 0-576,0 0-160,1 0-2815,-2 15-2497,2-1 1696</inkml:trace>
  <inkml:trace contextRef="#ctx0" brushRef="#br0" timeOffset="-187717.73">16536 13463 5376,'0'14'2112,"0"-14"-1152,14 0-480,-14 0 640,0 0-320,0 0-96,0-14-320,14 14-96,-14 0-160,14-14-32,-14 0 32,14 0 128,-14 0 96,14-1-64,-14-13 0,0 15-96,0-15-32,0-14-32,0-15 0,-14 15 64,0 14 96,14 0 288,-14 14 192,0 0-129,-15 14 1,1 14-64,0 0 0,0 0-224,0 0-64,14 0-32,-14 14 0,0 0 0,0 1 0,14 12-128,0 1-96,0-14 0,14 0-32,-14 1 0,28-1 64,0-14-32,0 0-32,0 0 32,14-14-32,-14 0 0,14-14 0,0 0 0,0-14 64,-13 14-96,-2-15 0,15 1 96,-13 15 32,-2-2-32,-13 2-64,15-2-64,-15 15 32,14-14 96,-14 14 32,0 0 96,0 14 96,0 1 0,-14 13 64,14-15-128,0 15 32,-15-13-96,15 13 64,0-14-128,15 0-64,-15 0 64,14-14 0,0 14-128,14-14 32,-14 0-992,14-14-448,0 0-1824,0 0-703,1 0-801</inkml:trace>
  <inkml:trace contextRef="#ctx0" brushRef="#br0" timeOffset="-187163.73">16886 13519 5888,'0'0'2272,"0"0"-1216,0 14-320,14-14 832,-14 0-384,0 0-32,15 14-256,-15 0-96,0 0-416,0-14 96,-15 28 95,15-14 33,-14 14 32,14-14-224,-14 28 0,-14 14-320,14-14-64,14-14 32,-14 28 32,0 1 32,-14-1 64,14 0-96,0 0-64,0-14 0,0-13 32,0-1 256,0 0 96,0-15 160,0 2 32,0-1 96,0-14 96,0 14-224,0-28 0,14 14 0,-14-29 32,0 16-64,14-2 0,0 2-160,0-30-64,0 15-128,0 0 32,14-14-192,0 14-32,0 0 0,14 0 64,-14 0-32,14-14-32,0 28-192,0-29-32,14 2-960,-28 12-352,14 1-1376,0 0-576,-14 0-2527</inkml:trace>
  <inkml:trace contextRef="#ctx0" brushRef="#br0" timeOffset="-186978.73">16971 13183 13312,'-14'0'4991,"0"0"-2687,14 0-2112,0 0 992,0 0-768,14 0-160,-14 0-512,14 0-256,-14 0 288,13 0-3712,2-15-1631,-15 15 703</inkml:trace>
  <inkml:trace contextRef="#ctx0" brushRef="#br0" timeOffset="-181557.73">6867 15456 5632,'14'-15'2176,"-14"2"-1152,28 13-416,-14-15 736,0-13-96,14 14-32,14-14-320,1-14-160,-2 14-416,2-14-128,13 14-64,-14-14-64,-14 28 32,-14-14 0,14 13 96,14-13-96,-14 0 0,0 15-672,0-2-320,-14 1-1312,-14 14-608,0 0-544</inkml:trace>
  <inkml:trace contextRef="#ctx0" brushRef="#br0" timeOffset="-181556.73">6909 15287 5632,'0'0'2112,"14"0"-1152,14-14-576,-14 14 608,14 0-96,0-14 32,14 0-448,-14 14-128,15-14-224,-1 0-96,0 14 64,-14-14-64,0 14 64,0-14-832,-14 14-320,0-14-1376,0 14-1504,0 0 1088</inkml:trace>
  <inkml:trace contextRef="#ctx0" brushRef="#br0" timeOffset="-181738.73">7036 15034 4864,'0'-14'1824,"0"14"-960,0 14-448,0-14 608,0 0 128,14 0 96,0 0-192,-14 0 0,14 14-608,-14-14 160,14 14 128,14 14-256,-14-14-96,0 14-160,14-14-1,-14 14-127,0 0-64,14-14 64,-14 14 64,0-14-224,0 14 0,0-13-1823,0-2-833,1 2-1344</inkml:trace>
  <inkml:trace contextRef="#ctx0" brushRef="#br0" timeOffset="-181555.73">7260 14936 6144,'-14'0'2368,"14"14"-1280,-14 14-224,14-14 928,0 0-288,-14 0-96,14 29-416,-14-2-161,14 2-479,-14 13-128,0 0-96,0-14 0,0 14 64,14 0-96,0-13-64,0-15-2207,0 0-993,14-28-1216</inkml:trace>
  <inkml:trace contextRef="#ctx0" brushRef="#br0" timeOffset="-181554.73">8102 14627 3712,'0'0'1408,"0"0"-768,0 15-128,0-15 576,0 13 128,-14 15 128,14 0-192,0 15 32,-14-1-672,0 14 192,-1 0 64,15-14-256,-13 28-64,-2 1-192,2-1 0,-2 0-160,15-14-64,-13 0 64,13-14 0,0-14-960,0 0-448,0-13-1184,0-15-480,0 0-128</inkml:trace>
  <inkml:trace contextRef="#ctx0" brushRef="#br0" timeOffset="-181553.73">8523 14515 6016,'0'14'2272,"0"0"-1216,0 14-384,0-14 704,0 14-192,-15 1 32,2 12-352,-2 16-64,-13-1-448,-14 0-128,0 0-32,0 14-96,0-13-64,-14 12 63,14-12 1,0-15-32,14 0-64,0-14 96,0-14-64,28-14-32,-15 0 32,30-14 32,-15-14-192,14 0 32,14 14 32,-14-14 96,0 14-64,0 0-64,0 14-31,0 0 95,0 14 0,-14 0 96,0 14 159,14 0 193,-14-14-160,14 14-64,-14-14-192,14 14 0,0-14 0,14 0 64,-14 0 32,14-14 32,0 0-1344,-14 0-543,0-14-1153,14 0-512,0-14 224</inkml:trace>
  <inkml:trace contextRef="#ctx0" brushRef="#br0" timeOffset="-181424.73">8790 14473 6912,'-15'14'2624,"2"0"-1408,-2 14-704,2 0 768,13 0-32,-29 14 32,15 14-64,0 1-33,-14-16-639,28 1 96,-28 14 32,28-13-288,-28 27-128,28-28-160,-14 14 0,14 0-64,0-14 64,0 0-768,14-14-256,-14-14-1120,14 0-415,0 1-993,14-15-1504,0 0 1600</inkml:trace>
  <inkml:trace contextRef="#ctx0" brushRef="#br0" timeOffset="-180839.73">8916 15188 4736,'0'28'1760,"0"-28"-960,0 15-320,0-2 576,0-13-320,0 15 0,15-15-256,-15 0-32,13 0-256,-13 0-128,14 0-32,0-15-32,-14 2 64,14-2 32,-14 1 32,0 0 288,0 0 96,0-14-384,0 14-128,0-14-32,0 14 0,-28 0 448,14 0 192,1 14-96,-2 14 32,-13-14-128,0 28 64,0-14 32,14 14 63,-14 14-255,14-14-32,0 0-160,0 0-96,14 1-96,14-15 32,-14 0 96,14-14 96,0 0-64,14-14 0,0 14-32,0-28 32,0 13-64,-14-13-32,14 15-128,-14-16 0,0 15 64,0 14 32,-14-14 32,0 28 0,0 0 256,0 0 224,0 1-224,0 13-64,0-15-128,14 2-64,-14 13 32,0-14 32,14-14-256,1 14-32,-15-14-1504,28 0-607,-15-14-1089,15 0-1600,15 0 1440</inkml:trace>
  <inkml:trace contextRef="#ctx0" brushRef="#br0" timeOffset="-180469.73">9352 15090 4096,'0'0'1568,"0"0"-832,13-14-288,-13 14 480,15 0-256,-15 0 32,14 0-128,-14 0-64,0-14-256,14 14 128,-14 0 96,0 0 256,-14-14 192,14 14-96,-14 0 64,-1 0-96,-13 14 64,15-14-289,-2 14-95,-13 0-256,14 0-96,0 0 0,0 1 0,0-2 0,14 2 0,0-2-224,0 2 0,0-2 32,14 2 32,0-15 96,0 14 32,0 0-32,-14 0-64,15 0-64,-2 0 32,-13-14 96,0 28 32,0-14-128,0 0 32,-13 0 64,-2 0 32,15 0-32,-14-14-64,0 15 32,-14-2-32,14 2 0,0-15 0,0 0 0,0 0 64,0 0-1600,14-15-607,0 2-929,0-2-256,14 1 96</inkml:trace>
  <inkml:trace contextRef="#ctx0" brushRef="#br0" timeOffset="-179953.73">9716 15090 4096,'14'-14'1568,"-14"14"-832,0-14-576,0 14 416,0 0 32,0 0 96,0 0-96,0-14 0,0 14-320,0 0 448,-14 0 224,0 0 0,0 0 0,0 0-64,-1 0 0,2 0-128,-15 14-97,13-14-447,2 14-128,-16 0-64,29 0-32,-14-14 0,14 14 0,0 1-96,0-2 64,14 2 96,-14-2 32,14 2-32,1-2-64,-2 2 32,2-1-32,-15 0 0,13 0 64,2 0-32,-15 0-32,0 0 32,-15 0-32,15 0 64,-13 0 32,-2 0-32,2 0-64,-2 0 32,-13 1-32,14-2 0,-14 2 64,0-15-32,0 0-32,0 0-416,14-15-128,0-13-1407,0 14-577,14-14-1504</inkml:trace>
  <inkml:trace contextRef="#ctx0" brushRef="#br0" timeOffset="-178884.73">9814 15230 4992,'0'0'1920,"0"0"-1024,0 14-640,0-14 512,0 14-192,0-14 0,14 14-64,-14-14 0,0 0-256,14 14-32,0-28 0,0 14-32,0-14 32,0 0-128,14-14-64,-14 14 0,14-14 32,-13 14-32,-2 0 64,-13 0 224,0 0 160,0 0-160,-13 0-32,13 14-96,-28 0-32,13 0-96,-13 14-64,14 0 96,-14 14 0,14 0 224,-14 14 128,0 0-224,14 1-128,0-15-64,0 13-32,14-12 0,14-1 0,-14-14 0,14-14 64,0 0-32,14-14 64,-14 0-64,28-14 64,-14 0-128,15 0-64,-15 13 64,0-13 64,0 14 0,-14 0 64,14 0 224,-14 14 159,-14 0-95,14 14 32,-14-14-128,0 14 0,0 0-160,0 14-32,0-13-32,-14-2 32,14 2-64,0-2-32,0 2 32,14-15 32,-14 0-32,28-15-32,-14 15 32,14-13 32,-14-2-32,14-13-32,-14 0-64,14 14 32,-14 0 32,0 0 64,14 0-32,-28 28 64,15-14-128,-15 14 0,0 0-32,-15 0 0,15 14 0,0-13 0,0-2 64,0 15 64,0-13-32,15-1 64,-15-14-768,14 0-352,0 0-1663,0-14-673,0-1-576</inkml:trace>
  <inkml:trace contextRef="#ctx0" brushRef="#br0" timeOffset="-178252.73">10614 15104 4224,'0'0'1568,"0"0"-832,0 14-32,0-14 640,0 14-160,0-14 32,0 14-224,0 0 32,-14 0-576,14 14 224,-14-14 192,0 14-192,0-13-64,0 13-289,0-14-63,14 14-192,0-28-64,0 14 64,0-14 96,0 0-128,28 0-32,-14 0 64,0-14 32,0 0-128,14-14-32,-14 13 32,15-13 0,-16 0 32,16 14 0,-15 0-96,0 0 64,0 0 32,0 28 0,0-14 64,-14 14 32,0 0-32,0 0-64,0 14 288,-14-13 192,14-2-224,0 2-128,0-1-96,0 0-32,0-14 64,0 14 32,14-14-128,0 0 32,-14 0 0,28-28 64,-14 14-32,0-1-32,14-13-64,-14 15 32,0-2 32,14 1 0,-28 0 0,14 14 0,0 0 0,-14 14 0,14 0-96,-14 1 64,0-2 32,0 2 0,0-2 0,0 2 64,0-1-32,0 0 64,0-14-704,0 14-224,14-14-1503,1 0-641,-15-14-1056</inkml:trace>
  <inkml:trace contextRef="#ctx0" brushRef="#br0" timeOffset="-178036.73">11203 15062 4864,'0'0'1824,"0"0"-960,-15 28 32,15-28 800,0 14-224,-13 0-64,13 14-448,-14 0-192,0 0-448,14 0-128,-14 0-64,0-14-64,14 15 32,0-16-64,0 2-32,0-15-1184,0 0-480,14 0-736,0 0-192,-14-15-224</inkml:trace>
  <inkml:trace contextRef="#ctx0" brushRef="#br0" timeOffset="-177867.73">11470 14585 5248,'0'-14'2016,"0"14"-1088,0-14-864,0 14 448,15-14-320,-15 14-96,0 0-64,0-14-32,0 14-2208,0 0-896,0 14 1216,0 0 672</inkml:trace>
  <inkml:trace contextRef="#ctx0" brushRef="#br0" timeOffset="-176802.73">12017 14388 3456,'43'-56'1408,"-30"28"-768,2 0-128,-15 28 512,0 0 224,0 0 160,0 0 32,-15 28 0,15-14-800,-13 0 192,-2 28 64,2-14-224,-16 43-32,1-15-257,-14 14-63,14 0-128,0 14 32,-14-14-192,14 14-32,14-13-64,-14-15 0,14 0 128,0-14 96,0 0-928,-1-14-415,15-13 319,-13-1 128,-2 0 480,2-14 224,-2-14-32,1 0 32,0-1 32,-14-13 64,0 0-32,14 0 64,0 14 768,0 0 448,0 0-161,0 0-95,14 0-352,0 0-32,0 14-256,0-14-96,28 14-32,-14-14-32,14 0-128,14 0-32,0 0 32,1 0 64,-1 0-96,0 0-64,0-1-2048,-14 15-896,0-13-1919,-14 13-1281,14 0 2752</inkml:trace>
  <inkml:trace contextRef="#ctx0" brushRef="#br0" timeOffset="-177250.73">11765 14276 3712,'0'14'1472,"-15"-14"-768,15 14-128,-13 0 576,13 14 64,0-14 128,-15 28-320,1-14-128,-14 28-512,0 42-160,0-28-96,14-14-64,-14 15 32,14-15-64,-14 28-32,14-28 32,0 0 32,14-14-96,0 0 0,0-14-384,0 0-160,14-13-608,0-30-192,0 15 0,14-28 96,-14 15 96,28-30-960,-28 15 192</inkml:trace>
  <inkml:trace contextRef="#ctx0" brushRef="#br0" timeOffset="-176433.73">12088 14978 6528,'0'0'2464,"0"0"-1344,0 14-736,0-14 672,0 14-320,0-14-32,14 0-224,0 0-32,-14 0-256,15-14 96,-2 0 32,2 14-160,-1-14-32,0 0 224,-14 0 128,14 0-160,-14 0-33,0 0 129,-14 0 96,14 0 160,-14 28 64,0 0-32,-14 0 32,13 0-64,-13 14-32,14 0-192,-14 14-32,14-14-192,14 14-64,-14 0-64,28 0-96,-14-14 96,28-14 0,-14 14-608,14-28-224,-14 15-2016,29-30-927,-15 15-1537</inkml:trace>
  <inkml:trace contextRef="#ctx0" brushRef="#br0" timeOffset="-171406.73">12859 15216 4352,'0'0'1664,"0"0"-896,0 0-480,0 0 512,0 0-32,0 0 32,0-14-96,0 14-64,14-14-320,-14 14 160,14-14 64,-14 0-96,28 0 0,-14-14-128,15 14-32,12-14-96,-13 0-32,15 0-96,-15 14-64,0 0-64,0 14 32,-14-14 32,0 28 0,0-14 256,-14 14 160,0-14-128,0 28-32,-14-14 0,0 14 64,0 14-224,0 14-64,-14-28-32,14 1 64,0-1-96,14-15 0,-14 2 96,14-15 32,14 0-32,0-15-64,0 2 32,0-15-32,0-1 0,14 1 0,0 0 0,0-14 0,0 14 0,0 14 0,0-14 0,0 14 0,-14 14-96,14-14 64,-14 14 32,0 14 0,-14-14 192,0 14 191,0 0-127,0 0 0,0 0-64,-14 14 32,14 1-192,-14-2-32,14 1 0,-14 0 64,0-13-32,14-2 64,0 2-64,14-15-32,-14 0 32,14-15 32,0-13-96,0 14 0,14-14-32,-14 0 0,28 0 64,-14 0 64,1 0-32,-1 0-32,0 14-64,0 14 32,-28 0 32,14 0 64,0 0-32,-14 0-32,0 14 32,-14 0-32,14 0 256,0 14 224,-14-14-224,14 15-64,0-2-128,0-13-64,-14 14 32,14 1 32,0-16-960,14-13-416,-14 15-1599,14-15-705,0 0-192</inkml:trace>
  <inkml:trace contextRef="#ctx0" brushRef="#br0" timeOffset="-171254.73">13898 15301 7040,'-15'28'2624,"15"-28"-1408,-13 14-800,13-14 768,0 14-384,0 0-160,0 14-224,0 0-32,0 0-224,-15 0-32,15 14 0,-13-14-64,-2 15 32,2 26 64,-2-26 64,15-1-32,-14 0-32,0 0 255,0-14 193,0 14 32,-14-14 96,14 1 0,-14-29 32,14 28-224,0-28 0,0 0-320,0-28-128,0 28 0,14-43 64,0 15-64,0-14-64,14 0-96,0 0 32,14 0-32,-14 0 0,14-1 64,0 2 64,0 12-1504,-14-13-640,14 14-1919,0-14-801,0 0 960</inkml:trace>
  <inkml:trace contextRef="#ctx0" brushRef="#br0" timeOffset="-171253.73">14024 14866 7552,'-14'0'2816,"0"14"-1536,14-14-736,0 0 864,0 14-800,0-14-256,14 0-160,-14 0 0,14 14-96,0-14-1600,0 0-736,0 0-1504</inkml:trace>
  <inkml:trace contextRef="#ctx0" brushRef="#br0" timeOffset="-171252.73">14332 15006 8960,'14'-14'3328,"-14"14"-1792,14 0-1152,-14 0 832,15 0-352,-15 0-97,28 0-447,-28 0-192,28 0-96,-28 0 32,13 0 96,2 0-128,-1 0-96,0 0-672,-14 0-255,14 0-1121,-14 14-480,14-14-1184</inkml:trace>
  <inkml:trace contextRef="#ctx0" brushRef="#br0" timeOffset="-171251.73">14318 15118 8960,'0'0'3424,"0"0"-1856,0 15-1184,0-15 832,14 0-352,0 0-33,0-15-191,1 15-32,13 0-320,-15 0-160,15-14-96,-13 14-32,13 0 64,-14 0-448,0 0-160,0 0-1983,0 14-865,-14-14-896</inkml:trace>
  <inkml:trace contextRef="#ctx0" brushRef="#br0" timeOffset="-166766.75">15147 15202 5376,'-14'15'2016,"14"-15"-1088,0 0-448,0 0 640,0 0 224,14 0 224,14 0 32,0-15 64,0 15-897,0-13 193,14-2 32,0 15-96,43-28-64,27 14-320,0 0-160,15 0-128,-1 0-64,-14 0-32,-41 14 0,-1 0-64,0 0-64,0-14 96,0 14 0,0 0-32,1 0-64,-1-14 32,-14 14-32,0 0-352,0 0-96,-14-14-832,0 14-288,1 0-1183,-15 0-417,0 0-1184</inkml:trace>
  <inkml:trace contextRef="#ctx0" brushRef="#br0" timeOffset="-169571.73">15498 14839 3712,'0'-15'1472,"0"15"-768,13 0-544,-13 0 352,0-14-160,0 14 32,15-14-32,-15 14 32,13-14-192,-13 0 96,15 0 32,-15 0 32,13 0 32,-13-14-64,0 0 32,0 14 0,0-15 32,0-13-128,-13 28 0,-2-14 32,15 14 160,-28 0-64,15 0 32,-16 14-96,1 14 32,0 0-128,0 0-64,14 14 64,-14 14 64,0-13-128,0 13-32,14-14 0,0 14 64,0 0-160,14-14-96,0 0 32,0-13 0,14 13 32,0-28 64,0 0-32,14 0 64,0-28-64,0 0 64,0 13-64,1-13 64,-16 14-64,15-14-32,1 0 32,-16 0 32,15 0-96,-13 0-64,-15 13 64,13 1 64,-13 0 0,0 14-32,0 14 224,-13 0 96,-2 1-32,15 13 63,-13 0 97,-2 0 96,2 0-160,-2 14 32,15-14-256,0 0-32,0-13-128,15-2-32,-2 2 96,-13-1 32,28-14-672,-13-14-320,-2-1-1887,2 2-769,13 13-480</inkml:trace>
  <inkml:trace contextRef="#ctx0" brushRef="#br0" timeOffset="-169154.73">15737 14810 5376,'0'14'2112,"0"-14"-1152,0 28-128,0-28 736,0 14-288,0 14-32,0-14-352,0 15-160,-14-16-416,14 2-192,0 26-32,0-12 0,-14 13 96,14-14-96,0 14-64,0 14 0,-14-14 32,0-14-32,14 0-32,-15 0 383,2 0 129,-2 0-64,1-13 64,14-2 0,-14-13 64,0 15-128,0-30 0,-14 2-128,28-2-32,-14 1-160,14-28-96,0 14 0,14 0-32,-14 0 0,14-14 64,0 14 32,0 0 32,14-28-1056,1 14-416,-1-1-1663,-14 2-705,14 13-608</inkml:trace>
  <inkml:trace contextRef="#ctx0" brushRef="#br0" timeOffset="-168954.73">15793 14543 8064,'-14'0'2976,"14"14"-1600,0-14-1472,0 0 608,0 0-320,14 15-32,-14-15-160,0 13 0,14-13-2272,-14 15-992,15-1 288,-15-14 192</inkml:trace>
  <inkml:trace contextRef="#ctx0" brushRef="#br0" timeOffset="-168685.73">15975 14697 7296,'0'0'2720,"0"0"-1472,14 15-672,-14-15 736,14 0-320,0 0-96,0 0-512,14 0-160,-14 0-160,0 0-64,0 0 32,0 0-32,14 0 64,-13 0-32,-2 0 64,2 0-1536,-2 0-640,2 0-1920</inkml:trace>
  <inkml:trace contextRef="#ctx0" brushRef="#br0" timeOffset="-168469.73">16200 14487 5888,'-14'0'2272,"14"0"-1216,0 14-320,0-14 768,0 14-288,-15 0-64,15 14-288,0 0-160,-13 15-384,13-15 64,-15 14 127,1-14-191,0 14-32,14-14-160,0 0-96,-14-13-864,14-2-383,14 2-2081,-14-15-2112,14 0 1600</inkml:trace>
  <inkml:trace contextRef="#ctx0" brushRef="#br0" timeOffset="-167905.73">16536 14248 6144,'0'0'2368,"0"0"-1280,0 0-576,0 0 704,0 0-288,0 14-64,0 0 64,-14 14 128,14-14-576,0 14 288,0 1 127,-14-16-127,0 30 0,0 13-352,0-14-96,14-14-192,-14 0-32,14 0 32,0 0 0,-14-14 0,28 0 0,-14 0-160,0-14 32,14 0 0,0 0 64,0 0-96,0-14 0,0 14 32,0-14 64,1 14-32,-1 14-32,0-14 32,-14 14-32,14-14-96,-14 14 0,0 0 64,0 0 64,0 1 0,0-2-32,-14 15-64,14 0 32,-14-13 96,0-1 32,-1 0 32,1 0 0,0-14-64,0 14 32,-14-28-64,14 14 64,0-14-128,0 0 0,0 0-960,14 14-384,0-15-1343,14 2-513,-14-2-1056</inkml:trace>
  <inkml:trace contextRef="#ctx0" brushRef="#br0" timeOffset="-167468.75">16803 14712 5120,'0'14'2016,"0"-14"-1088,0 14-608,0-14 640,0 14-224,0 0-32,0 0 32,0 14 0,-15 1-384,15-1 224,-13 0 64,-2 14 160,15-28 128,-13 0-192,-2 14-65,15 0-319,-13 0-128,-2 14-128,1-28 0,14 15 0,-14-15 96,0 0 192,0-14 128,14 14-64,-14-14 64,14-14-224,-14 0-32,14 14 0,0-28 0,0 13-128,14-13-96,0 0 0,0 0 32,0 0-32,0 14-32,0 0-64,14 0 32,0-14-1248,-13 0-576,-2 14-1375,16-14-545,-15 14-256</inkml:trace>
  <inkml:trace contextRef="#ctx0" brushRef="#br0" timeOffset="-167204.75">16946 14431 7936,'-31'0'2976,"31"0"-1600,0 0-1312,0 0 544,0 0-320,31 0-32,-31 0-1536,32 0-672,-32 31-1408,0-31-544</inkml:trace>
  <inkml:trace contextRef="#ctx0" brushRef="#br0" timeOffset="-136661.75">18501 16143 5248,'-14'-14'2016,"14"14"-1088,0 14-672,0-14 512,0 0 32,-14 14 64,0-14 32,14 14 64,-14 0-512,0 28 160,0-13 128,-14 27 32,0-14 32,0 14-193,-15 14-31,15 0 96,0 0 96,-14 14-256,14 15-64,14-29-256,0-14-128,14-14-32,0 0-32,0 42 0,14-28 64,-14-14-32,14-14-32,0 0-544,0 1-192,0-15-1408,14 0-543,-14 0-1825</inkml:trace>
  <inkml:trace contextRef="#ctx0" brushRef="#br0" timeOffset="-135414.75">18922 16550 6144,'0'14'2368,"-15"-14"-1280,15 14-576,0 0 704,0 14-224,0-14-32,0 14-256,-13 15-96,-2-1-352,1 14-96,1 0 32,-15 0-96,13 0-64,2-13-448,13-15-192,-15 0-1248,15-15-480,0 2-1056</inkml:trace>
  <inkml:trace contextRef="#ctx0" brushRef="#br0" timeOffset="-135413.75">18641 16480 7808,'0'-28'2976,"0"28"-1600,0-14-832,0 14 800,14-14-288,0 0 0,14-14-449,0 13-127,14-13-288,0 0-64,14 14 0,1-14-160,-1 14 32,14 0 64,-14 0 32,-14 14-32,0 0 32,0 0-64,-28 14 64,0 0-64,-14 0 64,0 14 0,0 0 96,-28 14 32,0-13 96,0 13-96,0 0-64,-14-14-64,14 14 0,0 0-64,-14-14-32,14 14-64,13-28 32,2 15-32,-2-15-64,15 14 96,15-14 0,-2-14 32,2 14 0,13 0 0,0 0 0,0 0-96,0 0 64,0 14-384,0 0-160,-28 0 256,14 0 128,-14-14 160,-14 14 32,0 1 0,-14-1 64,14 0 32,-14-15 32,-14 16-64,14-15 32,-14 0-64,-1 0 64,1-14 0,1 0 32,-2 0-160,15 0-32,-14-14 32,14 0 64,14 0-64,0 0-64,14-1-1088,0-13-383,0 0-1153,28 0-352,-14 14-416</inkml:trace>
  <inkml:trace contextRef="#ctx0" brushRef="#br0" timeOffset="-135412.75">19328 16845 6400,'-14'0'2368,"28"0"-1280,-14-14-928,14 14 544,-14 0-384,14 0-32,0 0-224,14-14-64,-14 0 0,0 14 0,0-14 0,1 0 0,-2 0 64,-13 0 160,15 0 192,-15-14 128,0 13 64,0 1 32,-15 14 64,2 0-96,-2 0 0,-13 14-128,0 1 31,14-1-159,-14 14-32,0 0 0,14 14 128,0 0-128,0 0 64,14 0-224,0-28-96,0 14 96,14-14 32,14 14-512,0-13-160,14-15-1760,-14-15-767,-14 2-1473</inkml:trace>
  <inkml:trace contextRef="#ctx0" brushRef="#br0" timeOffset="-135176.75">19862 16746 3584,'0'0'1408,"15"-14"-768,-15 14-256,0-14 512,0 14-32,0 0 128,0 0-64,0-14 64,0 14-544,-15 0 384,15 0 128,-13 0-64,-2 0-64,-13 14-96,-14 0 0,14-14-129,0 28-63,0-14-96,14 0 32,14-14-192,-14 14-96,0 0-192,14 0-64,0 0 32,14 0 64,0-14-64,14 14 0,0 0-832,0 15-352,0-16 385,-28 1 223,14 0 288,0 14 224,-14-14 64,0 14 32,-14 0 192,0-13 192,0 13 96,0-28 0,0 14-33,-14 0 33,0 0-256,-14 0-64,14-14-32,0 0 64,0 0-160,-1 0-32,15 0-64,0-14-64,14 0-896,0 0-383,0-15-1313,28 16-576,-14-15-128</inkml:trace>
  <inkml:trace contextRef="#ctx0" brushRef="#br0" timeOffset="-134976.75">20030 16915 5376,'0'0'2016,"14"0"-1088,-14-15-864,14 15 448,0 0-192,0-14 64,-14 0-224,14 14-96,-14-14-32,15 0 96,-2 0 160,-13 0 128,0 0 128,0 0 192,0-14 96,-13 14 288,-2 14 64,1 0 0,-14 14-1,14-14-223,0 14-128,0 0-320,-14 28-96,14 0-160,0 1-96,0-15-64,14 0 0,-14 0-64,28 0-32,0-14-192,14 14-32,-14-14-1248,14-14-544,14-14-1215,1-14-449,-15 14-32</inkml:trace>
  <inkml:trace contextRef="#ctx0" brushRef="#br0" timeOffset="-134227.75">20213 16676 7296,'-14'0'2720,"14"0"-1472,0 0-416,0 0 992,0 0-192,0 0 63,14 14-383,-14-14-96,14 0-672,0 15-128,0-15-32,28-15-320,0 15 0,0-14-64,-14 14 64,0 0-1792,0-14-832,0 14-1727,-13 0-1825,13 0 2240</inkml:trace>
  <inkml:trace contextRef="#ctx0" brushRef="#br0" timeOffset="-134459.75">20648 15918 6272,'0'0'2368,"-14"0"-1280,14 0-704,0 14 672,0 0-192,0 14 32,-14 0 64,14 14 128,-14-14-608,0 0 224,-14 42 159,-15 29-287,1-1-64,0 0-224,14-28-128,14-27-64,-14 27-96,0 28 32,14-28 32,0-14-896,0-13-288,14-2-1087,0-26-417,0-15-672,0 0-896,0-15 1568</inkml:trace>
  <inkml:trace contextRef="#ctx0" brushRef="#br0" timeOffset="-133758.75">20508 16774 7040,'0'-14'2720,"0"14"-1472,14 0-1120,0 0 672,0 0-512,0 0-64,0 0-96,0 0 0,0 0-64,14 0-64,0 0 96,-14 0-64,0 0-32,0 14 96,0-14 0,-14 14 96,14-14 96,-14 14 64,-14-14 96,14 14-32,-14-14 0,0 14 32,0-14 128,-14 14 95,14-14 129,-14 14-128,14 0-96,-14 14-256,14-14-64,14 0-192,-14 0-64,14 0 0,0 14 0,0-14 0,0 1 64,14-2-32,0-13 64,14 15-64,0-15-32,0 0-480,-14 0-224,14-15-1152,0 2-447,-14 13-865,14-15-352,-13 1 512</inkml:trace>
  <inkml:trace contextRef="#ctx0" brushRef="#br0" timeOffset="-132995.75">20914 16760 7424,'0'0'2816,"0"14"-1536,-14 0-576,14-14 896,0 0-256,-14 14-1,0 0-351,0 14-128,14-14-480,-14 0-32,14 14 64,-14 0-160,14 0-64,0 0-192,0 1 0,0-15 0,14-14 0,0 0-288,14-14-64,0 0-320,14-14-128,-14 13 160,0-13 128,-14 15 129,14-2 191,0-13-64,15 0 96,-30 0 96,16 28 96,-29-14 192,13 14 128,-13 0 287,-13 14 161,13 0-224,-15 14 0,1 0-160,1-14 0,13 14-320,0 0-32,-15 0-64,15 1 64,15-1-32,-2-14-32,1-14-128,1 0 0,-2-14-448,15 0-96,1-14 128,-1 0 96,-14 0 32,14 13 32,-14 2 129,0-2 95,0 1 0,14 0 128,-28 0 128,14 14 192,-14 0 127,0 14 65,0 0-128,0 0-32,0 14-64,0-13 0,0-2-128,0 2-96,0-2 64,14-13 0,-14 0-384,14-13-128,0-2-320,-14 2 0,14 13 225,0-15 223,14-13 128,-14 14 96,14 14 96,-14-14 64,-14 14 320,14 0 191,0 0-191,-14 0 0,0 28-96,0-13 32,0 13-192,0 0-32,0-15-64,0 16 32,0-15-1408,14 0-607,0 0-2081,0-14-1664,29-14 2208</inkml:trace>
  <inkml:trace contextRef="#ctx0" brushRef="#br0" timeOffset="-132026.75">21827 17026 5248,'0'15'2016,"0"-15"-1088,0 28-320,0-28 736,0 13-384,0-13-160,14 0-256,-14 15-96,14-30-256,-14 15-192,14-13-96,0-2-32,1 2 0,-2-15 0,2 13 0,-2-13 96,-13 0 0,15 14 32,-15-14 0,-15 0 352,15 14 160,-13 0 160,-2 14 128,2-14-224,-16 28-96,15 0-256,-14 28-160,0-14-32,0 0-32,14 0 0,0 14 64,0-14-96,14 0-64,14 1-448,0-29-192,0 14 32,14-28 64,-14 14-128,14-14 32,0-1 160,1-13 192,-16 15 224,2-15 96,-2 13 544,-13 15 224,15-14 224,-15 28 160,0 1-416,-15 13-64,2-15-160,-2 30-32,2-1 31,-2 0 129,1 14-256,0 14-32,-14-14-96,14 14-32,0 1-96,-14-1-64,14-14 96,0 0 0,-14 0-128,0-14 32,14 0 352,-14 0 224,0-14 64,-1 0 0,15 0 32,0-28-32,-14 15-224,14-30 0,0 2-192,0-16 32,14 1-32,-14-14 96,14 14-96,14-28 32,-14 14-160,28 0-64,-14 0 0,28-14-32,-14 14-576,15-1-160,-15 1-1120,28-14-416,-28 14-1279,14-14-545,0 14-96</inkml:trace>
  <inkml:trace contextRef="#ctx0" brushRef="#br0" timeOffset="-131525.75">22305 16830 5632,'0'0'2176,"0"0"-1152,14-14-832,-14 14 544,14 0-96,0 0 0,-14 0 224,14-14 96,-14 14-512,0 0 448,0 0 192,-14-14 127,14 14 129,0 0-256,-28 0-32,28 0-224,-28 0-128,14 0-256,-1 0-32,-13 14-320,28-14-64,-14 14-32,0-14 0,14 14-96,14-14 64,0 14 32,0-14 64,0 14-96,15 0 0,-15 0-256,0 0-64,0 1-32,0 12 64,-14-13 256,0 14 192,0-14-64,0 1-32,0 13 0,-28-15 32,14 2 32,0-2 96,-15-13-160,1 0-96,0 15 96,14-30 32,-14 15-1568,14-13-704,0-15-1375,14-15-513,14 29 224</inkml:trace>
  <inkml:trace contextRef="#ctx0" brushRef="#br0" timeOffset="-130624.73">22654 16872 6400,'0'14'2464,"0"-14"-1344,0 0-832,0 0 704,0 14-416,0-14 0,0 0-128,0 0-32,14-14-224,-14 14-128,0 0 32,14-14-64,0 14-32,-14-14 96,14 0 0,-14 0 224,0 0 128,0-14-32,0 0 64,-14 0-128,14 0 32,-14 14 127,0 14 129,0 0-128,0 14-32,-14 14-224,0-14 0,14 0-160,0 14 0,-14 0-32,14 14-64,0-14 32,14 14-32,-14-14 0,14 0 64,14 1-32,0-29 64,0 14-352,14-28-128,-14 0-384,28-14-160,-14 13 289,14-26 127,14-44 96,0 15 96,1-14 128,-1-14 32,-14 13-64,14-13 0,-14 0 128,0 14 96,-13-1 32,-1 15 64,0 0 64,-15 42 128,2 0 768,-15 14-289,0 28 1,-15 14-256,2 0 0,-2 28-96,-13-14 64,-14 29-128,14 13 32,-14 0-96,0 14 64,0-14-64,28-28 64,-14-13-192,14 27-32,0-14-128,0 0-32,0-14 32,14 0 64,0-14-672,14 0-224,-14 0-704,14-28-256,0 15-383,0-30-97,14 15-320,0-28-32,-14 15-64</inkml:trace>
  <inkml:trace contextRef="#ctx0" brushRef="#br0" timeOffset="-130439.73">23161 16732 7680,'-14'14'2880,"14"0"-1536,-15 0-640,15-14 832,0 14-256,0 0 63,-13 0-575,-2 0-128,1 28-384,14-14-160,-14 0 0,14 0-224,-14 0 32,14-14-1440,14 1-575,-14-15-705,14 0-256,-14-15-192</inkml:trace>
  <inkml:trace contextRef="#ctx0" brushRef="#br0" timeOffset="-129885.73">23413 16844 5376,'0'0'2016,"0"0"-1088,0 0-736,0 0 480,0 0-288,13 0-64,-13 0-256,15 0-32,-15-14-32,13 0 192,-13 0 128,15 0 256,-30-14 96,15 0 160,-13 14 96,13 0 160,-28 14 32,-1 0-257,15 14-127,0-14-224,-14 28-64,14-14-192,-14 28-96,14-14-64,0 0-96,14 14 32,0-14 32,0 0-544,0-14-192,14 14-959,0-28-321,14 15-1088,0-30-1824,0 1 1280</inkml:trace>
  <inkml:trace contextRef="#ctx0" brushRef="#br0" timeOffset="-130307.73">23286 16339 4736,'-14'14'1824,"14"-14"-960,-14 28-800,14-28 384,0 14-1088,0 0-384,0 14-1024,14-13-288</inkml:trace>
  <inkml:trace contextRef="#ctx0" brushRef="#br0" timeOffset="-122045.73">23918 16227 6656,'0'0'2464,"0"0"-1344,0 14-1088,0-14 448,0 0-320,14 0-96,0 0-192,0-14 0,14 14 64,0-28 32,-14 14 32,14 0 64,-13 0 32,-2-14 224,-13 0 192,0-14-192,0 14-32,-13 14 128,-16 0 96,1 28 224,0 0 192,-14 14-160,0 0 0,14 0-225,-14 28 1,0 0-256,-14 14-96,13 1-96,1-1 0,14 0-224,0 0 32,0 0-832,14 1-319,14-29 127,14 0 160,0-14 224,0-28 64,0 14 224,14-14 192,0 0 224,-13-14 96,-2 14 416,2 14 160,-2-14 224,-13 14 128,15-14-352,-2 28-128,-13-14-288,15 14-96,-15-14-64,14 14 32,0-14-640,0-14-192,0 14-320,0-28-96,0 14 0,14-28 64,0 14-256,0-14-96,0 0 352,14-14 96,0 0 512,0-28 128,-14 14 96,29-29 576,-29 15 224,14-28 736,0 28 320,-14-1 288,0 15 160,0 0-192,-14 14-96,0 28-961,-14 0 225,0 28 96,0-14-256,-28 28-32,14 0-192,-14 28-32,0 0-256,-14 15-128,14-1-128,0 0-96,-14 0 32,14 0 32,13-14-256,-13 15-96,15-29-192,-2 0-64,1-14 96,0-14 96,0 0 160,0-14 96,14-14 64,-14 0 96,0 0-32,14-14 64,-14 0 128,14 0 128,-14 14 352,14-14 192,0 14-384,0 0-224,-14 14-96,14 0-64,0 0-64,14 0-64,0 0-64,0 14-32,0-14-384,14 0-160,-14 0-1152,14 14-416,0-14-511,0 0-161,0 0 384,15-14 160,-15 14 544,0-14 736,-14 14 1184,14 0 544,-14 0 256,14 14 736,-28-14 352,14 14-288,0 0-64,0 0-960,-14-14 0,14 14 64,-14 0-65,14-14 33,0 0-384,0-14-128,1 0-96,-2 0 0,2 0 64,-15-14 96,13 13 0,-13-13 64,15 14 96,-15-14 32,0 0 96,-15 28 96,2-14-64,-2 28-64,2-14-160,-2 28-64,1 0-64,-14 1 0,14-1-128,0 0-32,0 14-32,14 0-64,-14 0 32,28-14-32,-14 14-1408,14-14-576,0 0-992,0-14-319,0-14-1537</inkml:trace>
  <inkml:trace contextRef="#ctx0" brushRef="#br0" timeOffset="-122044.73">24915 15834 9728,'0'0'3680,"0"0"-1984,0 28-1216,0-14 991,0 0-447,14 0-96,-14 14-192,14 1 0,-14-1-416,0 14 32,0 28 0,0-28-128,0 28 32,0 0-96,-14 1 0,0-1 96,-14 14 96,13 0-192,-26 1-96,-2-1-256,1 0-32,0-14-1536,-14 14-640,14-28-1951,-14 1-2273,13-15 2208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2:04.43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5957 2850 2816,'-14'-14'1120,"0"14"-576,14-14-416,0 14 320,0-14 224,0 14 160,14 0-192,0-14 32,-14 14-32,28 0 64,-14-14-384,14 14 96,0-14 32,1 14-160,12-14-96,16 14-96,-1-14 0,14 14 224,0 0 96,-14 14-192,0 0-64,0 0-32,1 0 64,-1-14-96,0 14 0,14-14-32,-14 0 32,0 0-128,0 0 0,0 0-32,-13 0-64,13 14 800,-14 0 320,0 14-480,-14-14-192,14 15-160,14-16 32,0 2-32,15-15 64,13 0-480,-14-15-224,14-13 32,-13 0 0,13 0 192,-14 14 160,-14 0 416,0 28 256,0 0 0,-28 14 32,14 0-320,1 15-96,13-15-65,0 0 65,0 0-511,14-28-193,14 0 192,-13-14 128,13-15 160,0 16 32,-14-15-96,-14 13 0,0 15 320,0 0 256,-14 0-64,1 15 31,13-2-191,0 15-96,0 1 0,14-29-32,1 0-576,-2-14-223,2-1 383,-1 2 192,0-15 32,-14 13 0,0 2 32,0-2 64,0 15 288,-13 0 95,13 15-191,-14-2-64,14-13-96,0 15 32,14-15-64,0 0 64,15-15-128,-1 2 0,14-16 32,-28 15 0,0 0 0,1 0 0,-1 14-96,-14 0 64,14 0-32,0 14-64,1 0 160,13 0 32,-14 0 0,14 1-64,0-15 32,28 0 32,1-15-32,-15 1-32,14-14 32,-13 14 32,-1-14-96,0 14 0,0 0-32,-14 14 0,1 14 0,-1 0 0,-14 0 128,0 0 32,0 0-32,14-14-64,1 14 32,-1-14-32,0-14 0,15 0 0,-15 0 0,0 0 0,0 0 0,0 0 64,-14 14-96,0 0-64,-14 0-32,15 14 96,-1-14 64,-14 14 128,14-14-128,15 0-32,-15 0 0,14-14 0,0 0 0,0 14 0,-13-14-96,13 14 64,-28 14 32,0 0 0,14 0-96,-14 28 64,14-14 32,1 1 64,-1 12-32,0-13 64,0-13 0,14-15 32,15-15-160,-15 15-32,0-28 32,0 15 64,0-2-64,-13-13 0,-2 14-32,16 14 0,-15-14 64,0 14 64,0 0-32,-13 14-32,13-14 96,-14 0 0,14 0-128,0-14-32,14 0 32,1 0 64,-1-14-64,-14 28 0,14-14 32,-14 14 64,15 0-96,-15 14-64,0-14 128,14 14 32,0-14 0,0 14-64,-13-14 32,13 0-32,-14 0 0,14-14 0,-14 0 0,0 14 0,1-14-96,-1 14 64,-14 0 32,0 0 64,0 14-96,-13-14 0,13 0 32,-14 14 0,0-14 64,0-14 32,14 14-32,0-14-64,-14 14-64,14-14 32,-14 14-32,-14 14-64,14-14 96,-14 28 64,15-14 0,-1 14-32,0-14-416,0 0-127,28 1-2529,0-2-1152,1-26 640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1.6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100 48 13616 0 0,'6'-4'4638'0'0,"-6"6"-4497"0"0,0-1 0 0 0,0 1 0 0 0,0 0 0 0 0,0 0 0 0 0,-1-1 0 0 0,1 1 0 0 0,-1 0 0 0 0,1-1-1 0 0,-2 3 1 0 0,-9 18 917 0 0,-1 0-1 0 0,-19 27 0 0 0,-2 2 422 0 0,31-47-1343 0 0,0 1 0 0 0,0 0 0 0 0,0-1 0 0 0,1 1 0 0 0,-1 0 0 0 0,1 0 0 0 0,0 5 0 0 0,0-9-119 0 0,1 0 1 0 0,0 0 0 0 0,0-1-1 0 0,0 1 1 0 0,0 0-1 0 0,0 0 1 0 0,0 0-1 0 0,0 0 1 0 0,0 0-1 0 0,0 0 1 0 0,0-1-1 0 0,0 1 1 0 0,0 0-1 0 0,1 0 1 0 0,-1 0-1 0 0,0 0 1 0 0,1-1-1 0 0,-1 1 1 0 0,1 0-1 0 0,-1 0 1 0 0,0-1 0 0 0,1 1-1 0 0,0 0 1 0 0,-1-1-1 0 0,1 1 1 0 0,-1-1-1 0 0,1 1 1 0 0,0 0-1 0 0,0-1 1 0 0,-1 1-1 0 0,1-1 1 0 0,0 0-1 0 0,0 1 1 0 0,-1-1-1 0 0,1 0 1 0 0,0 1-1 0 0,0-1 1 0 0,0 0-1 0 0,0 0 1 0 0,-1 0 0 0 0,1 0-1 0 0,0 0 1 0 0,0 0-1 0 0,0 0 1 0 0,0 0-1 0 0,0 0 1 0 0,0 0-1 0 0,6-2 5 0 0,0 0 0 0 0,0-1 0 0 0,0 0-1 0 0,-1 0 1 0 0,1 0 0 0 0,-1-1 0 0 0,0 0-1 0 0,8-6 1 0 0,80-76-178 0 0,-63 56 66 0 0,41-32 0 0 0,-45 41 116 0 0,-19 14-8 0 0,0 0 0 0 0,0 1 0 0 0,1 0 0 0 0,0 1 0 0 0,11-6 0 0 0,-20 11-12 0 0,1 0 1 0 0,-1 0-1 0 0,0 0 1 0 0,1 0-1 0 0,-1 0 1 0 0,1 0 0 0 0,-1 0-1 0 0,0 0 1 0 0,1 0-1 0 0,-1 0 1 0 0,1 0-1 0 0,-1 0 1 0 0,0 0 0 0 0,1 0-1 0 0,-1 0 1 0 0,0 1-1 0 0,1-1 1 0 0,-1 0-1 0 0,0 0 1 0 0,1 0 0 0 0,-1 0-1 0 0,0 1 1 0 0,1-1-1 0 0,-1 0 1 0 0,0 0-1 0 0,1 1 1 0 0,-1-1 0 0 0,0 0-1 0 0,0 1 1 0 0,0-1-1 0 0,1 0 1 0 0,-1 1-1 0 0,0-1 1 0 0,0 0 0 0 0,0 1-1 0 0,0-1 1 0 0,1 1-1 0 0,-1-1 1 0 0,0 0 0 0 0,0 1-1 0 0,0-1 1 0 0,0 0-1 0 0,0 1 1 0 0,0-1-1 0 0,0 1 1 0 0,0-1 0 0 0,0 1-1 0 0,-2 19 187 0 0,-2-8-181 0 0,-1 0 0 0 0,0-1 0 0 0,0 1 1 0 0,-2-1-1 0 0,1 0 0 0 0,-11 11 0 0 0,7-7 34 0 0,0 0 0 0 0,-8 18-1 0 0,16-29-41 0 0,-5 11 136 0 0,0 0 0 0 0,1 1 0 0 0,-4 19 0 0 0,10-34-137 0 0,-1-1-1 0 0,1 1 1 0 0,0 0-1 0 0,0 0 1 0 0,0 0-1 0 0,0-1 1 0 0,0 1-1 0 0,0 0 1 0 0,0 0-1 0 0,1-1 1 0 0,-1 1-1 0 0,0 0 1 0 0,0 0-1 0 0,1 0 1 0 0,-1-1-1 0 0,0 1 1 0 0,1 0-1 0 0,-1-1 1 0 0,1 1-1 0 0,-1 0 1 0 0,1-1-1 0 0,-1 1 1 0 0,1 0-1 0 0,-1-1 1 0 0,1 1 0 0 0,-1-1-1 0 0,1 1 1 0 0,0-1-1 0 0,-1 0 1 0 0,1 1-1 0 0,0-1 1 0 0,0 1-1 0 0,-1-1 1 0 0,1 0-1 0 0,0 0 1 0 0,1 1-1 0 0,0-1 3 0 0,0 1-1 0 0,0-1 1 0 0,0 0-1 0 0,0 0 1 0 0,0 0-1 0 0,0 0 1 0 0,0 0-1 0 0,0 0 1 0 0,0-1-1 0 0,0 1 1 0 0,0-1-1 0 0,0 1 1 0 0,2-2-1 0 0,13-7-1239 0 0,-1-1-1 0 0,0-1 0 0 0,-1 0 1 0 0,0-1-1 0 0,-1-1 1 0 0,16-17-1 0 0,-15 11-5898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5:20.40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6811 10249 4352,'14'0'1664,"-14"0"-896,14-15-192,0 2 576,0-2-32,0 1 64,14 0-96,14-13-32,0 12-576,0-27 0,1 14-32,13-14-32,-14 14 0,0 0-224,0-14-64,0 14-64,-14 14 32,14-14-64,-14 0-32,0 14 96,-13 14 0,13-14-832,-28 14-288,0 0-1760,0 0-672,0 14 384</inkml:trace>
  <inkml:trace contextRef="#ctx0" brushRef="#br0" timeOffset="567">7275 9674 4224,'0'0'1664,"0"14"-896,-15 0-128,15 0 672,0 0-64,-13 0-32,13 28-256,-15-14-128,2 28-448,-2-13-96,1-1 32,0 14-192,-14-14 0,14 0-128,0 0-32,0-14-544,0 0-256,14-14-5280,14 1 2496</inkml:trace>
  <inkml:trace contextRef="#ctx0" brushRef="#br0" timeOffset="300">6867 10040 4992,'14'-15'1824,"0"15"-960,0 0-384,0-14 576,0 14-96,14-14 64,-14 28-224,15-28-96,-1 14-384,0 0-128,14 14 0,-14-14-32,0 0 0,14 0-96,-14 0 32,0 0-64,-14 0 64,14 14-1184,-13-28-480,-2 0-4640,2 14 3296</inkml:trace>
  <inkml:trace contextRef="#ctx0" brushRef="#br0" timeOffset="-322">7064 9744 4352,'0'0'1664,"0"0"-896,0 0-352,0 0 544,14 14 0,-14 0 128,0 0-96,14 0 32,-14 0-576,14 14 160,0-14 128,0 14-96,0 0-64,0 0-64,0 0 0,14 0-193,-13 0-127,-2 1-192,2-1 0,-2-15 64,2 15 96,-2-13-64,2-1 0,-15 0-1247,0 0-545,0-14-1088,0 0-416,-15 14 96</inkml:trace>
  <inkml:trace contextRef="#ctx0" brushRef="#br0" timeOffset="5026">7260 11400 5120,'0'14'1920,"0"-14"-1024,0 0-192,0 14 640,-14 0-96,14 0 64,-14 0-32,14 14 64,-14 14-736,0 15 159,0-15 1,0 14-320,0 0-96,0-14-224,-14 0-96,28 14 0,-14-28 32,0 0-1248,14 0-511,14-13-3041</inkml:trace>
  <inkml:trace contextRef="#ctx0" brushRef="#br0" timeOffset="4292">7078 11442 3584,'0'0'1408,"0"0"-768,0 0-192,0 0 544,-14 0-64,14 14 96,14-14-96,-14 14 64,14-14-544,-14 28 224,14-14 192,0 14-128,-14 0 32,28 14-224,-14-13 0,0-1-256,0 0-32,14 0-128,-14 0-32,14-14-32,-14 14 31,0 0 1,0-13 32,-14-2-927,15 2-321,-15-1-1568,-15 0-608,15 0 32</inkml:trace>
  <inkml:trace contextRef="#ctx0" brushRef="#br0" timeOffset="5024">6881 11962 4224,'0'-15'1568,"0"2"-832,0-2-32,0 15 736,14 0-256,0-14-32,0 0-224,0-14-32,14 0-512,0 14 64,15-14 64,-15-14-192,14 14-96,0 0-64,-14-14 32,14 14-96,-14 13-64,0-13 0,0 0-32,0 14 0,0 0 64,-13 0-960,13 0-416,-14 14-1088,-14 0-512,14 0 0</inkml:trace>
  <inkml:trace contextRef="#ctx0" brushRef="#br0" timeOffset="5025">6797 11751 4608,'0'14'1760,"0"-28"-960,14 14-224,0 0 576,0 0-160,0-14 64,14 14-192,14 0 32,-13-14-512,12 14 128,2 0 64,-1 0-416,0-14-64,0 14 0,-14 0 0,14 0-32,-14 0 32,0 0-64,-14-14 64,14 14-1536,-13 0-704,-2 0-1536</inkml:trace>
  <inkml:trace contextRef="#ctx0" brushRef="#br0" timeOffset="8958">7078 13280 2560,'-14'0'1056,"14"0"-576,14 14 128,-14-14 576,0 0-160,0 0 32,0 14-32,0-14 64,14 14-576,-14 0 192,14 0 64,0 0-32,-14 14 0,14-14 32,0 14 0,0-14-288,0 14-128,14 0-192,-13-14-64,-2 14-32,15 0 32,-13-14-64,13 15-32,-14-16-192,0 2-128,-14 13-1312,14-15-576,0 2-1696</inkml:trace>
  <inkml:trace contextRef="#ctx0" brushRef="#br0" timeOffset="9297">6937 13800 5888,'28'-28'2176,"-14"13"-1152,14-13-480,-14 15 640,14-2-128,14-13 96,-14-14-352,15 14-192,-1-14-320,0-14-128,0 14-32,-14 14-64,14-15-64,0 15 32,-14 0 32,0 14-384,-13 0-192,-2 0-1984,2 14-896,-15 14 160</inkml:trace>
  <inkml:trace contextRef="#ctx0" brushRef="#br0" timeOffset="12862">7274 13252 7296,'0'0'2720,"0"13"-1472,-14 2-544,14-2 896,0 16-352,0-1 0,-14 14-513,14 0-127,-14 14-352,0-14-96,14 14-32,-14 0 0,14-28 64,0-14-608,0 15-256,0-1-2207,0-15-961,14 2-96</inkml:trace>
  <inkml:trace contextRef="#ctx0" brushRef="#br0" timeOffset="12698">6993 13618 6272,'28'-15'2368,"-28"15"-1280,28 0-768,-14 0 544,14 0-224,-14-14-32,14 14-352,15-14-96,-16 14-96,1-14 32,0 14 0,-13-14-672,13 14-256,-14-14-2112,0 14-1312,14-14 1760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6:07.51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15919 15441 5376,'0'-13'2112,"0"13"-1152,0 0-416,0 0 704,14 0-288,-14-15-64,14 15 32,-14-14 128,14 14-576,-14-14 96,14 14 0,0-14-256,14 14-32,-14 0-97,0 0-31,0 0-192,14 0 32,-14 0 64,0 0 32,0 14 32,-14 0 0,14 0-64,-28 1-64,14-2 96,-14 15 64,-14 1 64,14-15 96,0 14-96,0 0-64,0-14-64,-14 14 0,0 0 128,0 0 192,0 0-32,14 0 96,0-14-192,0 14-32,14-13 0,0-1 64,0 0-96,14-14 32,0 0-96,14-14 0,0 14-32,0-14 64,28-1-32,-28 1 64,0 14-192,14-14-32,-27 14 0,13 0 0,-15 0-800,15 14-256,-13-14-3040,-1 14-1407,0-14 927</inkml:trace>
  <inkml:trace contextRef="#ctx0" brushRef="#br0" timeOffset="18972">16002 16466 4096,'0'0'1568,"0"0"-832,0 0-448,0 0 448,0 0-64,15 0 64,-2-14-128,-13 14 0,28-14-320,-13 0 256,13-14 96,0 14-128,0-14-32,0-1-288,0 16-128,-14-2-32,14-13 32,0 0-32,1 1 64,-16-1-64,16 0 64,-29-1-64,14 1 64,-14 14 224,-14-14 96,14 14-64,-14 0-32,-1 14-192,2 0-32,-16 0-32,15 14 32,0-14 64,-28 28 64,14 0-96,-14 0-96,14 1 128,0 27 128,-14-1-96,14 1-32,0 1-1,-1 13 33,1 0-96,0-14 0,14 0-96,0 0-32,-14-28 96,28 14 96,-14-14-64,0-14-64,14 1 0,0-15-32,0 0-96,14 0 64,0-15 32,14-13 64,-14 0-32,0 0-32,14 0 32,0 0 32,1 0-96,-1 0-64,-15 14 64,2 0 0,-2 14 32,2 0 64,-1 14-96,-14-14 0,0 14 32,0 14 0,0-14 256,-14 14 224,-1-14-160,15 14-32,0-14-32,-13 14 0,13-14-128,0 0-32,13-14-32,-13 14-64,29-14 96,-15 0 64,0 0-640,14-14-224,0 14-1695,0-14-769,-14 0-1152</inkml:trace>
  <inkml:trace contextRef="#ctx0" brushRef="#br0" timeOffset="19658">16494 16340 6656,'0'0'2464,"0"0"-1344,0 0-192,0 0 960,0 0-608,14 0-160,0 0-608,-14 0-224,14 0-192,-14-15-96,15 15 95,-15 0-2878,14 0-2977</inkml:trace>
  <inkml:trace contextRef="#ctx0" brushRef="#br0" timeOffset="19473">16452 16592 6400,'0'0'2368,"0"14"-1280,0 0-416,0 0 704,0 0-256,0 14-32,-14 0-192,14-13-96,0 26-416,-15-13-97,15 1 33,0-15-128,-13 28 64,13 0-96,-15 0 0,15 0-96,-13 0 32,13-28-64,-15 14-32,1 14 96,-14-14 0,14-13 384,-14 13 160,14-14 32,0-14 64,0 14-64,0-14-32,14-14-192,-14 0-32,14 0-192,14-15-64,0 1-160,0-14-64,14 0 32,0 14 64,0-14 0,0 14-32,-13-14-608,13 28-320,-15-14-1440,2 0-543,13-15-1665,-14 15-1344,0-13 2528</inkml:trace>
  <inkml:trace contextRef="#ctx0" brushRef="#br0" timeOffset="20059">15371 17111 8448,'0'0'3232,"14"14"-1728,14-14-704,-14 0 992,14 0-129,28 0 65,0 0-480,1-14-192,27 0-608,0-1 0,28-26 64,-14 13-256,15 13-64,-15-13-128,-14 14 32,14 0-64,-13 0 64,-15 0-64,-14 0 64,0 14-128,0-14-64,-28 14-1088,14 0-480,-28-14-1888,14 28-863,-13-14-289</inkml:trace>
  <inkml:trace contextRef="#ctx0" brushRef="#br0" timeOffset="20892">15820 17728 6656,'0'0'2528,"0"0"-1344,0 14-832,0-14 672,0 0-352,14 0 32,-14 0-288,14 0 0,-14-14-256,14 14 192,-14-14 128,14 0 64,-14 0 32,0-14-1,0 0 1,-14 0-224,14 0-64,-14 0-96,0 14-32,0 0 160,-1 0 128,2 14-224,-2 0-128,-13 14 0,0 0 64,0 28 224,0-14 128,0 14-192,14 0-32,0 0-160,0 1-32,14-2-32,0 2 32,14-15-128,0-14 0,0 0 96,0-28 32,14 0-32,0-14-64,28-28 96,-14-15 0,15 15-32,-15-14-64,0 0 32,0 0-32,-14 0 64,14-1 32,-13 1-128,-15 28 32,0 14 0,-14-14 64,14 14-32,-14 0 64,0 14 0,-14 28 32,14-14 0,-14 28 64,0 0 32,-15 0 96,15 28 128,-14 1 96,14 12-96,0-26 0,0-1-192,0 14-96,0 28-160,14-14 0,0-14 64,0-28 32,0 0-192,0 0 0,14-13-672,0-2-288,14-13-1504,-14 0-608,0 0-1919,14-13-1569,-14-15 2912</inkml:trace>
  <inkml:trace contextRef="#ctx0" brushRef="#br0" timeOffset="21461">16325 17420 13952,'-14'0'5279,"14"0"-2879,0 0-2528,0 0 992,0 15-672,14-15-192,0 0-4320,1 0-1951</inkml:trace>
  <inkml:trace contextRef="#ctx0" brushRef="#br0" timeOffset="21329">16326 17715 9856,'-14'14'3680,"14"-14"-1984,-14 14-1344,14-14 895,0 14-255,0-14 64,0 28-192,0 0 32,0 1-512,0-16-64,-14 30 0,14-1-192,-14 0-64,14 28-32,-14-14 32,14 0 32,-14-28 32,14 14 0,-15-14 0,2 14 128,-2-14 160,2 14-96,-2-13 0,-13-1 64,14-15 160,0 2 64,0-15 96,-14-15-192,14 2-32,0-15-160,0 13 32,14 1-128,0-14 32,0 14-160,0-28 0,28 0-96,0 0-32,-14 28 32,14-14 0,-14 0-224,14-14-96,15 0-1568,-15-1-704,0-12-2464,-14 12-1087,0 2 1183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11.041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7754 16989 1664,'0'0'608,"0"0"-320,0 0 64,0 0 384,14 0 160,-14 0 96,0-14-256,0 14-32,14 0-128,-14 0 0,14 0-96,14 0 32,-14 0-288,14-15 64,14 15 128,-14 0-96,14 0 64,1 15-224,-1-15-32,0 0-64,0 14 32,0-14 64,0 0 64,14-14 160,0 14 96,15 0-192,-15 0-32,0 0-64,14 0 32,0 0-128,-14 0 0,28 0-32,-13 0 32,-1-15 128,0 15 128,14 0-128,-14 0 32,14 0-32,-14-13 32,15 13-128,-1 0-96,0 0 64,0-15 64,1 15-64,-1 0 0,0 0-32,0 0 32,14-14-64,-14 14 64,1 0-64,-1 0-32,0 0 32,0 0 32,1 0-32,13 0-32,-14 0 95,0 0 1,0 0-32,0 0-64,-13 0 96,13 0 64,-14 0-128,14 0-96,1 0 32,-1 0 0,-14 0 32,14 0 64,0 0-32,-14-14-32,14 14 32,0 0 32,-13 0-32,-1 0 64,-14-14-64,0 14 64,-13 0-64,-2 0-32,-13 0 32,1 0 32,-1-14-544,-14 14-191,-14 14-1601,0-14-672,0 14-864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30.678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10760 1253 2304,'-42'-14'960,"28"0"-512,-14 14-320,14 0 320,-14-14-64,-14 14 96,0 0-64,0 0 0,-1-14-96,-27 14-32,14-14-32,-14 14 64,14 0-32,-14-14 0,-14 14-160,-1-14 128,15 14 64,-14-14 32,0 14 32,0-15-128,-1 15 0,-13-13-160,14-2-64,0 15 64,0-13 64,0-2-64,-1 2-64,1-2 128,0 1 128,0 0 32,-15 0 64,15 14-128,0-14 0,0 0-32,-28 0 96,27 14-96,-13-14 32,0 0-160,14 14-64,-29 0-96,15 0-32,-14 0 192,0 14 160,0 0-128,13 0 0,-13-14-64,-14 28-64,13-14 224,1 14 160,-14 0-256,-1 0-64,1-13-64,14 27 0,0-14 0,14 28 64,13-14-32,1 14-32,0 0-64,14-14 32,0 14 32,13 1 64,1-16-96,14 1 0,14 1 32,0-1 0,14-14 0,0 14 0,14 0-96,14 0 64,14 0 32,0 0 64,0 0 32,14 0 32,14-14-64,-13 15 32,13-15 64,0 0 64,0 0-96,14 0-32,14-14-32,-13 14 32,13-14-128,0 0 0,0 0 96,0 0 96,15-14 0,-1 14 64,0-14 0,0 0 95,1 14-159,-1-14-96,14 14-32,-14-14 32,14 0-32,1 0 64,-15 14-64,14-14-32,1 0 32,-2-14-32,2 14 0,-1 0 64,-13 0-32,13 0-32,0 0 224,0 0 96,-14 0-160,0 0-96,1 0-32,-1 0-32,14 0 64,1 0 96,-1 0-64,0 0 0,0 0-96,15 0-32,-1 0 32,-14 0 64,1 0-192,13 0-32,0 0 192,-14 0 192,15 0-160,-15 0-96,0 14 64,14-14 32,-13 0-96,-1 14 32,0-14 0,1 14 64,13-14-32,-14 14 64,0 0-224,1 0 32,-15-14 32,0 14 96,14 0 0,1 0-32,-15 0 32,14 0-32,-14 0 0,1-14 64,13 15-96,0-2 0,-14-13 32,1 15 64,-1-15-96,14 0 0,0 0 96,-14 0 32,15 0-32,-1-15 32,0 2-128,1-2 0,-1 1 32,-14 14 64,0-14-32,15 0-32,-15 0 32,14 0-32,-14 0-96,15 14 64,-15-14 32,0 14 0,0-14 0,15 14 0,-15 0-96,0 0 64,-14 0 32,14 0 64,1 0-32,-15 0 64,28 0-128,-28 0 0,0 0-32,1 14 0,-1 0 64,0-14 64,0 14-32,15-14-32,-15 14 32,-14-14 32,14 14-32,0-14-32,1 14 32,-1-14-32,14 0 0,0 0 0,0 0 0,0 0 0,-13 0 0,13-14 64,14 14-32,-14 0-32,1 0 32,-15 0-32,14 0 0,-14 0 0,1-14 0,13 14 64,-14-14-32,-14 14-32,14-14-64,-14 14 32,1-14 96,-1 0 32,0 0-128,0 0 32,14 14 64,-27-14 32,12 0-32,-12-14-64,-1 14 32,0-14-32,-14 0 64,14-14 32,-14-14-32,-14 13-64,0-27 32,1 14-32,-15 14 0,-14-14 0,0 14-96,-14 0 64,-15 0 32,1 0 0,-13-1-96,-2 15 64,1-13 32,-14-16 0,-28 16-96,0 12 64,-1-13 32,-13 28 64,14-14-32,-28 0-32,0 14 32,-1 14 32,1-14-32,0 14-32,-15 0 32,1 0-32,0 0-96,14 0 64,-15 0 32,1-14 64,-1 14-32,1 0 64,0 0-64,14-14 64,-15 14 64,1 0 128,0 0-128,0 0-96,13 0-32,-27 0-32,14 0 0,-1 14 64,1-14-96,0 0-64,-14 0 128,-1 0 96,1 0-96,13 0-32,-27 0 64,14 14 32,0-14 32,-1 0 0,-13 14-64,14-14 32,-1 14-64,1-14 64,-1 14-64,1-14-32,0 14-64,-1 0 32,15 0 96,-14-14 32,14 14-32,-1 0-64,1 0 32,14 0-32,-15-14 0,15 0 0,0 14-96,0-14 64,13 0 32,15 15 64,-14-15-32,-14 13 64,28-13-128,-1 0 0,15 0 32,-14 0 64,14-13-32,0-2 64,-1 1-64,1 0 64,0 0-128,0-14-64,0 14 128,0 0 96,0-14-96,14 14-96,-15-14 96,-13 14 96,0-14-96,-14 14-96,-1-14 96,1 14 32,0-14 0,-28 14-64,0 0-1248,-15 0-608,-55 14-2911,-43 0-2177,-56-28 2720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19.516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24159 10879 3072,'-14'0'1216,"14"0"-640,0 0-384,0 0 352,0 0 0,14 0-32,0 0 96,0 0 0,0 0 288,15 0 160,-1 0-544,0 0 128,14 0 96,-14 0 96,14 0 64,0-14-128,14 14-32,0 0-96,-13 0-32,26-14-33,2 14-63,-1-14 0,14 0 96,0 14-224,0-14-64,14 0-32,1 14-32,13-14 0,-14 14 64,-13 0-160,27 0-32,-42-14 0,42 14 64,0 0-160,1 0-32,-15 0 128,-14 0 64,14 0 0,1-14-32,-1 14-32,0 0 0,0 0-64,0 0 32,-13 0-64,13 0 64,0 14-64,1-14 64,-15 0-64,0 14-32,14-14 32,-28 0 32,14 0-32,15 0-32,-15-14-64,-14 14 32,14 0-32,-13 0 0,-1 14 128,-14-14 32,14 0-32,-14-14-64,14 14 32,1 0-32,-15 0 0,0 14 64,0-14-32,0 0-32,0 0 32,0 0-32,-14 0 0,0 0 64,14 0-32,-13 0-32,-1 0 32,0 0-32,0 0 0,0 0 0,0 14 0,1-14 64,-2 0-32,-13 14-32,15-14 32,-15 0-32,14 0-96,-14 14 0,14-14 64,-14 0 64,14 0 64,-14 0 32,0 0-64,14 0-64,1 0 32,-2 0-32,-13 0 64,15-14 32,-15 14-32,14 0 32,-14 0-128,14 0 0,0 0 96,0-14 32,0 14-608,1 0-288,13 0-1920,-14 0-863,0 0-1665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4:34.24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8663 10056 7296,'0'-32'2816,"0"32"-1536,0 0-928,0 0 672,0 0-480,0 0-128,0 0-256,0 0-64,0 0-32,31 0-832,-31 32-352,0-32-2528</inkml:trace>
  <inkml:trace contextRef="#ctx0" brushRef="#br0" timeOffset="849">9015 10263 6400,'0'0'2464,"0"0"-1344,0 0-672,0 0 704,0 0-96,0 0 96,14 0-224,-14 0-32,14 0-480,0 0 95,0 0 65,0 0-192,0 0-64,14 0-160,-14 0-128,1 0 0,-2 0 32,2 0-320,-1 0-64,14 0-1055,-14 0-353,0 0-4992,0 15 2400</inkml:trace>
  <inkml:trace contextRef="#ctx0" brushRef="#br0" timeOffset="501">9042 10123 4352,'-14'-15'1664,"14"30"-896,0-15-352,0 0 608,0 0 64,14 0 128,0 0-192,-14 0 32,0 0-608,14 0 160,-14 0 128,14 0-96,0 0 0,0 0-160,0 0-33,0 0-351,0 0-32,0 0-64,0 0 64,1 0-32,13 0-32,-15-15 96,2 15 0,-2 15-735,2-15-385,-15 0-1152,0 0-544,0 0-896</inkml:trace>
  <inkml:trace contextRef="#ctx0" brushRef="#br0" timeOffset="3881">9968 9786 2560,'15'0'1056,"-15"0"-576,0 0-288,0 0 288,0 0 160,0 0 64,0 0-96,0 0 32,0 14 64,-15 14 96,2-14-416,-2 14 0,1 14 32,-14 1 128,15-2 64,-15 2-192,-1-1 0,15 0-256,-14 0-96,0-14-32,0 14 32,14-14-96,0 0 0,0 1-32,0-16 0,0 2-928,14-2-384,0 2-416,0-15-1472,14-15 608</inkml:trace>
  <inkml:trace contextRef="#ctx0" brushRef="#br0" timeOffset="8390">9590 10220 6400,'0'0'2368,"0"0"-1280,14 0-640,0 0 704,0 0 64,0 0 64,14 0-288,0 0-64,-14-14-512,28 14-97,-14 0 1,14 0-192,15-14 0,-16 14-64,2 0 32,-15 0-64,0 0 64,14 0-992,-14 14-351,-14-14-1409,14 0-640,-14 0-160</inkml:trace>
  <inkml:trace contextRef="#ctx0" brushRef="#br0" timeOffset="8388">9688 10010 4224,'-14'-14'1568,"14"14"-832,0 0-160,0 0 576</inkml:trace>
  <inkml:trace contextRef="#ctx0" brushRef="#br0" timeOffset="8389">9674 9996 10880,'14'0'1760,"14"14"-864,-14-28-128,0 14-32,14 0-96,0-14-64,14 0-129,1 14-31,-2-14-224,2 14-64,-1 0 0,0 0 0,-14 0-160,0 0 32,0 0 0,-14 0 0,0 0-1056,0 0-415,0 14-961,-14-14-320,0 14-704</inkml:trace>
  <inkml:trace contextRef="#ctx0" brushRef="#br0" timeOffset="6503">10208 9716 3328,'0'0'1312,"0"0"-704,0 0-224,0 14 416,0 0 0,-15 0 64,2 14 0,13 0 32,-29 0-480,15 28 96,-14-14 128,0 14-224,0 1 0,-14-15-160,14 14-96,-14 0-64,14-14 0,13 14-64,-13-28 64,14 0-64,0 0-32,0-13-768,14-15-352,0 0-1120,0-15-1568,0 2 896</inkml:trace>
  <inkml:trace contextRef="#ctx0" brushRef="#br0" timeOffset="8391">10656 9968 3456,'0'0'1408,"0"0"-768,0 0-192,0 0 544,0 0-64,0 14 32,0 0-192,0-14-96,0 14-352,0-14 224,15 14 160,-15 0 128,0 0 64,13 0-128,-13 0-32,15 0-96,-15 14-96,0-14-33,14 14 1,-14 0-256,0-14-160,14 0 0,0 0 0,-14 0-32,14 0-64,0 0 32,0 0-32,0 0 64,-14 1 32,0-2-480,0 2-192,0-2-1407,0 2-577,0-2-1536</inkml:trace>
  <inkml:trace contextRef="#ctx0" brushRef="#br0" timeOffset="8392">10432 10403 6528,'-14'0'2464,"28"-15"-1344,-14 15-672,14-13 704,-14-2-160,14 15 64,14-13-192,0-15-64,14 13-416,-14-13-32,14 14 63,1-14-159,-1 0-64,-14 0-96,14 0 0,0 0-64,-14 0 64,0 0-64,0 14-32,-14-14 32,0 14-32,14 0-96,-28 0-895,14 14-417,0 0-1024,-14 0-416,15 14-512</inkml:trace>
  <inkml:trace contextRef="#ctx0" brushRef="#br0" timeOffset="8535">11302 10390 4352,'-14'0'1664,"14"0"-896,0 0-256,0 0 576,14 0-96,-14-14 64,0 14-256,14-14-32,-14 0-416,14 0 64,0 0 96,14 0-64,-14-15 64,14 15-224,0 0-32,1 0-128,-16-14-32,15 14 32,0 0 64,-13 14-160,-1-14-32,0 14 0,0 0 64,-14 0-32,13 14 64,-13 0 0,-13 0 32,13 0-64,-14 0-64,0 14 96,0-14 64,-1 15-128,2-15-32,-2 0 0,15 0 64,-13 0-32,13 0 64,0-14 0,13-14 31,-13 14-63,15-14-64,-2 0 32,16-14-32,-15 13 0,13 1 0,-12-14 0,13 14 0,-14 0 0,14 0 0,-14 0-96,14 14 64,-14-14 32,0 14 0,-14 0 0,0 14 0,0 0 0,0-14 0,0 14-95,-14 0 63,0 0 32,0 0 63,14 0-94,-14 0-1,14 1 32,-14-15 63,14 0-31,0 0-32,14 0 32,-14 0-32,14 0 0,0-15 64,14 1-96,-14 14-64,14-28-159,0 14-65,-14 0 160,14 0 64,0 14 0,0-14 64,-14 0 32,14 14 0,-14 0 0,0 0 0,-14 0 0,0 0 0,0 14 64,-14 0-32,0 0 64,14 0 128,-14 0 128,0 14-129,14-14 33,-14 1-160,14-1 0,0 0-96,14-14-32,-14 14-543,28-28-257,-14 14-1056,0-14-448,15 0-288,-1-1-1120,0 1 928</inkml:trace>
  <inkml:trace contextRef="#ctx0" brushRef="#br0" timeOffset="8720">12242 10151 3712,'0'14'1472,"0"-14"-768,0 0-64,0 0 672,0 0-160,0 14 416,-14 0-480,0 14-576,0-14-160,14 14-128,-14-14-32,0 14-32,14-13-192,-14-2 32,14 2-1408,0-15-576,14-15-1184</inkml:trace>
  <inkml:trace contextRef="#ctx0" brushRef="#br0" timeOffset="8905">12368 9800 5888,'-14'-14'2272,"14"28"-1216,-14-14-960,14 0 480,0 14-352,0-14-64,0 14-320,0 0-128,0 1-2240,0-2-960,0 2 1472,14-1 832</inkml:trace>
  <inkml:trace contextRef="#ctx0" brushRef="#br0" timeOffset="9521">12368 10067 6144,'0'0'2368,"0"0"-1280,0 0-160,0 0 896,0 14-160,0-14 32,14 0-385,0 0-159,0 14-640,14-14-192,-14 0-64,14 0-64,0 0 32,0 0-128,0 0-64,1 0-576,-1 15-192,-15-30-1695,2 15-641,13 15-1312</inkml:trace>
  <inkml:trace contextRef="#ctx0" brushRef="#br0" timeOffset="9268">12860 9337 6656,'0'0'2528,"-14"28"-1344,14 0-960,0 0 576,-14-14-64,0 28 32,0-14 0,0 15 64,-15 13-448,-13 0 0,0 28 32,0-14-160,-14 14 0,14-13-128,0-1-96,0 0 0,13-28-32,1 14 0,14-13 63,0-15-542,14 0-193,0-14-1376,0 0-512,14-14-1088</inkml:trace>
  <inkml:trace contextRef="#ctx0" brushRef="#br0" timeOffset="16941">14108 10263 6016,'0'-14'2272,"0"14"-1216,0 0-320,0 0 768,0 0-224,0 0 64,14 0-352,-14 0-128,14 14-481,0-14 97,14 0 96,0 0-192,0 0 32,14 0-192,-14 0-64,14 0-64,-13 0-96,12 0 96,-13 14 0,-13-14-32,13 0-64,-14 14-1248,0 0-607,0-14-673,-14 0-288,14 0-800</inkml:trace>
  <inkml:trace contextRef="#ctx0" brushRef="#br0" timeOffset="15301">14544 9828 3072,'0'0'1216,"14"0"-640,-14-14-128,0 14 480,15 0 192,-15 0 96,0 0-96,0 14-32,0-14-608,-15 14 128,15 0 128,-14 0-192,14 0 32,-28 0-160,14 0 64,-14 14 32,0 0-32,-14-13-160,14 13-128,-14-15-32,-1 16 31,15-1 97,0-14 64,14 0-96,0 0-96,0 0 64,14 0 64,14-14-64,0 0-64,14 0 0,1 14-32,-1-14-64,13 0 32,-12 0-64,-1 14-32,-14-14 32,14 14-32,-14-14-640,0 14-224,-14-14-1023,14 0-481,-14 15-1664,0-15-896,0 0 2368</inkml:trace>
  <inkml:trace contextRef="#ctx0" brushRef="#br0" timeOffset="16942">14950 9912 4992,'-14'0'1920,"14"0"-1024,0 0-192,0 0 640,0 0-160,0 14-64,0-14-256,0 28-96,0-14-416,14 0 224,-14 14 64,14 0 96,-14 0 31,14-13-287,0 13-128,0 0-128,0 0-64,0-14-96,14 0 32,-14 14-64,0-14-32,-14 0-320,14 14-192,0-14-959,-14 0-321,0 0-832,0 0-288,-14 0-192</inkml:trace>
  <inkml:trace contextRef="#ctx0" brushRef="#br0" timeOffset="16943">14739 10431 5888,'0'-28'2272,"14"14"-1216,0 0-384,0 0 800,0 0-288,0 0-32,15 0-288,-1-14-160,0 0-384,14 0 0,0-14 96,-14 14-161,14 0 1,-14-15-128,14 15-32,-14 0-32,0 0-64,-14 14 32,14-14 32,-14 14-1023,14 0-385,-28 0-1440,14 14-576,0-14 96</inkml:trace>
  <inkml:trace contextRef="#ctx0" brushRef="#br0" timeOffset="16944">15777 9926 4480,'0'0'1760,"0"0"-960,0 0-512,0 14 448,0-14 0,-14 0 32,14 14 64,-14-14 32,0 14-448,1 0 96,-15 0 128,-1 0-64,1 0 32,-14 15 96,0-16 96,14 15 0,-14-13-1,14-2-191,14 2-32,0-1-256,0 0-64,-1 0 64,30 0 128,-1-14-192,0 14 0,14 0-128,0-14-96,0 14 64,0-14 0,0 0-128,-14 0 32,14 14 0,0-14 0,-14 14 0,0-14 64,1 14-544,-2-14-192,2 0-1376,-2 0-511,1 0-1153,-14 0-1536,14 14 1856</inkml:trace>
  <inkml:trace contextRef="#ctx0" brushRef="#br0" timeOffset="10923">13379 10263 3328,'31'0'1216,"-31"0"-640,0 0-128,0 0 544,0 0-128,0 0 32</inkml:trace>
  <inkml:trace contextRef="#ctx0" brushRef="#br0" timeOffset="11492">13406 10262 9568,'14'0'640,"0"0"-256,0 0-192,0-14-64,-14 0-64,14 14-64,0-14 32,0 0 32,-14-14 96,14 14 64,-14 0-32,14-14 32,-14 0-64,0 0 0,0-14 96,-14 28 160,14 0 64,-14 0 0,0 14-96,0 0 0,-14 14-96,0 0 0,0 0-32,0 14 0,-14 0 0,14 0 0,0 0-128,14 0-96,0 0 63,0 0 1,0 0-128,14 0 32,0 0 0,14-28 0,0 15 0,14-2 64,0-26-32,-14 13 64,14-15-64,0 1 64,0 0-64,0-14-32,-14 14-64,14-14-32,-14 14 64,0 0 0,0-14 32,0 28 64,-14-14-96,0 0 0,14 14 32,-14 0 0,-14 0 0,14 14 64,0 0 160,-14 14 128,0-14 64,14 14 160,-14 0-192,0 0 32,14 0-320,0-13-64,0-2 32,0 2 96,14-15-128,0 0-96,0 0-1536,14-15-607,-13 2-1345,13-2-1856,0 15 1568</inkml:trace>
  <inkml:trace contextRef="#ctx0" brushRef="#br0" timeOffset="12012">13786 10277 5632,'-14'0'2176,"14"0"-1152,0 14-288,0 0 768,0 0-224,0 0 0,0 14-320,-14-14-128,14 14-448,-14 0-32,14 14-1,-14 1 1,0-2 32,0 2-192,-1-1-128,2-14-32,-2 0-32,2 0 0,-2 0 64,2 0-32,-2 14 64,1 0-64,0-14-32,0 0-64,0 0 32,0 1 512,0-15 224,0 0 96,0 0 64,14-14-192,-14 0-96,0-14-192,14 0 0,0 0-32,0 0 96,0-29-224,14 15-128,0-14-64,0 14 32,0-14-96,14 0-64,0 14-512,-14-14-160,15 14-1376,-1-14-544,-15-1-1279,2 15-481,-2 0 832</inkml:trace>
  <inkml:trace contextRef="#ctx0" brushRef="#br0" timeOffset="12228">13870 9968 10112,'-14'0'3776,"14"0"-2048,0 0-1888,0 0 640,0 14-352,0-14-32,0 14-1152,14-14-576,-14 14-2496,14 0-1088</inkml:trace>
  <inkml:trace contextRef="#ctx0" brushRef="#br0" timeOffset="16945">16423 9463 6144,'0'0'2272,"0"0"-1216,-14 0-672,14 14 672,0 0-192,-14 14-32,14-14-32,-14 28 32,0-14-448,-14 15 64,14 27 64,-14-14-128,0 14-64,14 0-97,-15-14-63,1 0-32,0-14 0,15 1 0,-2-15 0,1 0 128,0 0 96,14-14-64,0-14 64,14 14-192,0-28-96,1 0-32,-2 0 32,2 0-32,13 0-32,0-15 32,14 16-32,-14-15 0,0 13 0,0 2-96,-14 13 0,14 0-32,0 0 96,-14 13 0,0 2 32,0-2 0,0 15 0,-14-13 64,0 13 96,0 0-128,-14-14-96,0 14 96,0 14 32,0-14 128,-14-14 32,0 14-96,0-14-32,0 14 32,-14-28 64,14 14 32,-14-14 32,14 0-224,-15-14 0,29 0-96,0 0 0,0 0-160,14-14 0,14 14-1312,-14 0-511,28-14-1121,-13 14-448,13 0 128</inkml:trace>
  <inkml:trace contextRef="#ctx0" brushRef="#br0" timeOffset="16946">16661 10277 4608,'0'0'1760,"0"14"-960,0-14-160,0 14 608,0-14-128,0 14 64,-13 14-192,13-14 32,0 14-576,-15 1-32,15 12-64,-14 2-64,0-1 64,14-1-192,-14-12-96,0-1-32,14 14 32,-14-14-32,0 0-32,0 0 32,0 14-32,14-14 64,-14 0 96,0 0 224,0 0 63,0-13 193,14-15 64,-14 0 64,0-15 0,14 15-160,0-13 32,0-2 0,0-13 0,0 0-160,0-14 32,14 14-224,0 0-96,-14 14-96,14-14-96,0 0 32,14 0-32,-14 0-512,0-1-128,14 2-1664,-14-1-640,0 0-1727,0 0-1601</inkml:trace>
  <inkml:trace contextRef="#ctx0" brushRef="#br0" timeOffset="16947">16717 9842 12160,'-13'0'4575,"13"14"-2495,0 0-2432,0-14 768,0 14-1312,13-14-352,-13 14-3647,15-14-1665</inkml:trace>
  <inkml:trace contextRef="#ctx0" brushRef="#br0" timeOffset="25636">10067 11737 6144,'0'0'2272,"0"0"-1216,0 0-448,0 0 736,14 0-32,-14 0 0,14 14-96,14-14-33,0 0-639,0 0 160,14-14 64,0 14-192,14-14-96,1-1-192,-15 15-128,0-13 0,14-2 32,0 15-160,0-13-96,0 13 96,1-15 32,-16 1 64,30 0 0,-29 0-224,28 14 0,-28-14-192,0 0-32,0 0-192,1 14-96,-15-14-224,0 14-32,0 0-671,-14 0-225,0 0-1056,-14 14-352,0 0 192</inkml:trace>
  <inkml:trace contextRef="#ctx0" brushRef="#br0" timeOffset="26191">10179 12284 4992,'-14'0'1824,"14"0"-960,-14 0-448,14 0 608,0 0-160,0 0 32,14 0 0,-14 0 64,14-15-512,-14 2 96,14-2 96,0 2 0,0-15 96,0 13-352,14 1-65,-14 0-255,14 0-64,-14 0 0,15 0 64,-16 0-32,15 0 64,-13 14-128,-1-14 0,0 14 224,-14 0 128,14 14 32,-14 0 96,0-14-96,0 28 32,0-14-96,-14 14 0,14 1-160,0-16-32,0 2-32,-14-2 32,14 2-64,0-2-32,0-13 32,0 0 32,0 0-32,14-13-32,-14-2 32,14-13-32,0 0 0,14 14 64,-14-14-96,14 14-64,0 0-32,0 0 96,-14 0 0,0 0 32,0 14 0,14 0 64,-28-14-96,14 14 0,0 0 96,-14 14 32,14-14 32,-14 14 64,0 0 32,0 0 32,0 0-64,0 14 32,0-14-128,-14 15 0,14-16-32,0 2 32,0-2-64,0 2 64,0-2-64,14 2 64,-14-1-128,15-14 0,-2 14 32,2-14 0,13 0-1280,0-14-480,0 14-1823,0-14-673,0-1 192</inkml:trace>
  <inkml:trace contextRef="#ctx0" brushRef="#br0" timeOffset="25305">10629 11119 2560,'0'0'1056,"0"0"-576,0 0-64,0 0 352,0 0 160,0 0 64,0 0-96,14 0 0,-14 0-160,14 0-64,-14 0-352,14 0 64,0-14 64,-14 0 32,28 0 32,-14 0-192,0-14-64,14 14-128,0-14-32,0 0-96,-14 13-32,14-13 32,-14 15 64,15-2-32,-16-13 64,2 14-128,-2-14 0,-13 0 96,15 14 32,-15-14 32,-15 0 64,15 14-32,-13 0 0,13 0-96,-15 0 32,2 14 64,13 0 64,-29 0-32,15 14 32,0 0-128,-14 14 0,0 0 96,14 0 32,-14 14 32,-14 0 0,14 29-65,0-15 33,-14 14-128,13-14 0,1 14-32,0-28-64,15 0 32,-2-14-32,1 14 0,0-13 64,0-1-32,0 0-32,14-15-64,-14 2 32,14-1 96,0-14 32,0 14-128,0-28 32,0 14-160,14-14 32,0-1-160,14-13-31,1 0 63,-1 0 96,0 14-64,0 0 0,0-14 32,-14 14 128,14 14 32,-14 0 32,0 0 0,-14 0 64,14 14-32,-14 0 64,-14 0 64,14 0 128,0 0 0,-14 1 0,14-2-97,0 2 33,-14-2-64,14 2 0,0-15-32,0 13 0,14 2-64,-14-15-64,14 0-1023,0 0-449,0 0-960,0 0-320,0 0-640</inkml:trace>
  <inkml:trace contextRef="#ctx0" brushRef="#br0" timeOffset="25306">10951 11400 5376,'0'0'2112,"0"0"-1152,0 13-640,0 2 640,0-15-96,0 14 64,0-14-160,0 14-96,-13 14-352,13-14 64,0 14 64,-15 0-96,15 0 32,-13 0-96,13 0 0,-15 0-160,1 14-32,14-14-32,-14 0 32,0 0 128,14 0 191,-14 0-159,0-13-64,0-2 32,0 2 0,0-2 256,0-13 128,14 15-96,-14-30 32,14 15-128,-14-13 0,14-2-160,0-13 0,0 15-160,0-2 0,14 1-96,0-14-32,0 0 32,0 0 64,0 0-448,14-14-224,-14 28-1184,14-14-415,-14 0-929,1 0-288,-2 14-64</inkml:trace>
  <inkml:trace contextRef="#ctx0" brushRef="#br0" timeOffset="25307">10994 11161 6656,'0'-14'2464,"0"14"-1344,0 0-384,0 0 768,0 0-704,0 0-192,0 0-320,0 0-128,0 0-64,0 0-576,0 0-160,0 14-3776,0 0 928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19.51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7305 14261 2048,'-14'0'864,"0"0"-448,14 14-352,-14 0 288,14-14-96,0 0 32,0 15 96,14-2 160,-14-13 128,14 15 128,0-15-64,0 13 0,14-13-32,14 0 32,0 0-416,1 0 32,13 0 64,14 0-96,0 0 64,14 0-96,-14 0 0,14 0-32,1 0 0,-1-13 64,0 13 32,0-15-96,-14 15-96,14 0 64,-27-13 0,-1 13 160,0-15 160,-28 15 0,14 0-32,-14 0-192,-14 0-65,14 0-127,-13 0-96,-2 0 0,2 0-32,-2 0 64,2 0 32,-1 0 32,-14 0 0,14 0-160,-14 0-32,0 0-1951,14 0-865,-14 0-1248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19.512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7936 17545 2560,'29'-14'1056,"-15"14"-576,14 0-512,-14 0 224,0 14 0,0-14 32,14 0-192,0 14 0,0-14 96,14-14 64,14 14 352,0 0 128,0 0 128,0-14 64,15 14-32,-1-14 32,0 14-480,0 0 0,14-14-32,1 14-64,-1-14 64,0 14-128,14 0-64,1-14-64,-1 14-96,0 0 32,0 0 32,-14-14 160,15 14 128,-15 0-64,14 0 0,-14 0 32,1 0 32,-1-14-96,0 14-96,0 0-64,0 14 0,-14-14 0,15 0 32,13 0-160,-14 0 32,-14 0 0,15 0 0,-1 0 0,-14 0 0,0 0 0,0 0 0,14 0 64,-13 0 96,-1 0-64,0-14 0,-14 14 32,14 0 0,-14 0 0,0 14 0,1-14-160,-1 0 32,0 0 0,0 0 0,0 0-96,0 0 64,1-14 32,-1 14 64,0 0 32,-14 0 32,0 0-64,14 0 32,-14 0-64,0 0 64,0 0-2048,1 14-896,-15 0-960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6:13.26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6853 16999 5376,'0'0'2112,"0"0"-1152,14-14-352,-14 14 672,14 0 64,-14 0 64,14 0-352,14 0-160,0-14-512,-14 14 96,28 0 95,-14-14-319,0 14-128,28-14-96,-13 14 32,-15 0 32,0-14 96,0 14-512,0 0-191,-14 0-1505,14 0-672,-14 0-1248</inkml:trace>
  <inkml:trace contextRef="#ctx0" brushRef="#br0" timeOffset="-1">6895 17210 5248,'-14'0'2016,"14"0"-1088,0 0-256,0-15 800,14 15-192,-14 0-32,14-13-160,-14 13-32,28-15-576,0-13 128,14 0 127,1-14-191,-15 14-64,0 0-192,14 0-128,-14 0-64,14 0-96,0-15 32,0 15-32,-14 0 0,0 15 64,-14-2 32,14 1 32,-13 0-1760,-2 0-735,-13 14-1153,0 0-1568,15 0 1536</inkml:trace>
  <inkml:trace contextRef="#ctx0" brushRef="#br0" timeOffset="-122">7022 16690 3712,'0'0'1408,"14"0"-768,-14 14 32,0-14 544,0 14-32,0-14 32,14 14-128,-14 0-32,14 0-576,0 0 192,0 0 192,-14 15-128,28-1-32,-28 0-192,29 14-1,-16-14-287,1 0-128,14 0 0,-13 14 0,-2-28-32,2 14 32,-2 0-576,15 0-191,-13-14-1793,-15 0-736,0 1-512</inkml:trace>
  <inkml:trace contextRef="#ctx0" brushRef="#br0" timeOffset="1">7232 16704 6400,'-14'0'2464,"14"0"-1344,-14 14-480,14 0 768,0 0 0,0 0 32,0 0-320,0 0-129,-14 28-543,0 1 64,14 13 64,-28 14-416,14-14-64,-1-14-64,15 0 32,-13 1-32,13-2-32,0 2-2240,13-29-959,-13 0-1377</inkml:trace>
  <inkml:trace contextRef="#ctx0" brushRef="#br0" timeOffset="2">7948 16620 5376,'0'14'2112,"0"-14"-1152,-14 42-480,14-14 640,0-14 32,0 14 0,0 14-256,0 0-96,-14 14-448,0 29-224,0-29 0,14-14-96,-14 14 64,0-14 0,14 1 96,-15-2-800,15-12-384,0-1-896,0-28-416,0 14-832</inkml:trace>
  <inkml:trace contextRef="#ctx0" brushRef="#br0" timeOffset="3">8341 16578 6144,'-14'28'2368,"14"-28"-1280,-14 56-576,14-28 768,0 0-96,-14 0 0,0-14-288,14 14-160,-14 14-416,0-14-128,-14 15-64,0-1 0,0 0 0,13-14-64,-13 0-64,0 14-64,14-28 32,-14 14 96,14-28 32,0 14-128,0-14-32,14 0-416,-14-14-160,14 0 256,0-14 128,0 14 96,0 14 128,0 0 0,0 0 96,0 0-192,0 14 32,0 0 576,14 14 384,-14-14-224,0 0-97,14 15-255,-14-16-128,14 15 0,14 0-32,-14-13 0,14-1 0,-14-14 0,0 0 0,0 0-1695,14 0-705,15-29-1248,-15 1-1440,0 0 1664</inkml:trace>
  <inkml:trace contextRef="#ctx0" brushRef="#br0" timeOffset="681">8580 16480 5376,'-14'0'2016,"14"0"-1088,0 28 32,0-28 896,0 14-288,-14 14-128,14 0-192,-14 0-65,14 14-639,-15-14 96,1 28 96,-14 43-96,0-15-64,0-14-320,14 14-160,0-28 0,14-14 0,0-14-128,0 0 32,14 0-1280,0-13-576,14-15-1439,-14 0-577,0 0 128</inkml:trace>
  <inkml:trace contextRef="#ctx0" brushRef="#br0" timeOffset="797">8705 17181 5632,'-14'14'2176,"14"-14"-1152,14 0-640,-14 0 608,0 0-384,14 0-32,-14 0-256,0 0-128,15-14-96,-15 14 0,13-14 0,2 0 160,-15 0 96,0 0-64,0 0 0,0 0-96,0-14-32,-15-28-96,2 28 32,-2 0 64,1 14 128,0 14 160,0 0 32,0 0 0,0 28 128,0 0-161,-14 0 65,14 0-160,0 14-32,0-14-192,14 0-32,-14 0-32,28 0 32,-14-14-64,0 0-32,14-14 96,0 0 0,14-14-128,0-14 32,0 14-288,0 0-64,-14 0 192,1 14 128,-15-14 64,13 14-32,-13 0 32,0 0-32,0 14 0,0 0 0,0 0 192,0 0 192,0 0-256,0 14-64,0 0-64,15-13 0,-15-15-160,28 0 32,-28 0-2047,28 0-865,0-29-1344</inkml:trace>
  <inkml:trace contextRef="#ctx0" brushRef="#br0" timeOffset="1281">9112 16985 4224,'0'0'1664,"0"0"-896,0 0-608,0 0 416,0 0-192,0 0 32,15-14 96,-15 14 128,0 0-320,0 0 320,0 0 192,0 0 32,-15 0 64,15 0-32,0 0 0,-14 14-64,0-14-32,0 14-257,0-14 1,-14 28-256,14-14-32,0-14-64,14 14 32,-14 0-128,14 0-64,0 0 0,14 0-32,-14-14 0,14 14 64,0-14-32,0 14-32,0 0 32,0 0-32,0 0 0,0 0 0,-14 0-96,14 0 64,-14 0 32,-14 14 64,0-13-32,14-2 64,-14 2-128,0-2 0,-14 2 32,14-2 64,-14-13-32,0 0-32,14 15-64,0-15 32,0 0-320,0-15-160,0 15-1855,28-13-769,0-2-1088</inkml:trace>
  <inkml:trace contextRef="#ctx0" brushRef="#br0" timeOffset="1798">9394 16971 3840,'14'0'1472,"-14"-14"-768,0 0-416,0 14 512,0 0 192,0 0 160,0 0 224,-14-14 96,0 14-768,-1 0 352,2 14 224,-2-14-32,2 0 31,-15 14-415,13 0-224,1 0-288,0 0-160,14 1-192,-14-2 0,14 2-64,0-15 0,0 28 128,0-28 32,14 13-32,-14 2 32,14-1-128,0 0-64,1 14-160,-2 0 0,2-14 128,-15 14 128,13-14-32,-13 0 0,-13 14 32,-2-14 64,15 1-32,-13-2 64,-2-13-64,1 0 64,0 15-64,-14-15-32,0 0 32,14 0-32,0-15-640,-14 15-224,28-13-1663,-14-2-705,0 1-992</inkml:trace>
  <inkml:trace contextRef="#ctx0" brushRef="#br0" timeOffset="2784">9604 17098 5888,'-14'14'2176,"14"-14"-1152,0 14-768,0-14 576,0 14-128,0-14 32,0 0-320,14 14-96,0-14-192,-14 0 64,0-14 0,14 14 0,0 0-32,-14-14-32,14 0 0,0 14-64,-14-14-64,0-15 32,0 1-32,0 28 0,0-28 64,0 14-32,-14 0-32,14 0 224,-14 14 160,-14 0 0,14 14 96,-14 28 32,14-14-32,-14-14-97,14 29-63,0 13-192,-14-14-32,28 0-32,0 0 32,0-14-64,28-13-32,-28-1 32,28-28 32,0 14-32,0-28 64,0 13 0,0-13 32,0 0-160,0 0-32,0 0 32,1 0 64,-15 14-64,0 0-64,0 14 64,-14 0 0,14 0 384,-14 28 224,0-14-224,0 0-96,0 0-160,0 0 0,0 0 0,0-14 32,0 14-64,14-14 32,-14 0-64,14 0 64,0-14-128,0 0 0,14 0-32,0-14 0,0 14-96,0 0 32,-14 0 64,0 14 96,0-14 0,0 14-32,0 14 32,0-14-32,-14 14 0,14 0 0,-14 14-96,0-14 64,0 28 32,0-14 64,14-13-32,0-2-32,-14-13-1824,14 0-767,0 0-2017,14-13-992,-13-2 2848</inkml:trace>
  <inkml:trace contextRef="#ctx0" brushRef="#br0" timeOffset="3486">10403 17139 6144,'0'14'2368,"0"0"-1280,15-14-928,-15 0 608,0 0-288,13 0 0,-13 0-288,15 0-64,-2-14-64,-13 14-64,0 0 32,15-14-32,-2-14 0,-13 14 256,0-14 160,0 14 0,0-14 64,-13 0-128,13 14 32,-15-14 256,2 14 160,-2 0 63,2 28 97,-2-14-96,1 28 32,-28 0-224,28 14-32,0-28-160,0 28-32,0-14-128,0 14-32,14 1-256,0-15-64,14 14 64,-14-28 32,14 14 0,0-28-64,14 0-64,-14 0-32,0-14-512,14-14-224,-13 14 64,13-29 96,0 2 0,0-16 0,0 15 32,0-28 0,14-57-95,-14 58 63,0-16 160,0 15 160,0 0 192,-14 0 96,14-15 256,0 15 192,-14 28 352,-14 14 192,15 14-1,-15 14 1,-15 0-256,1 28 0,0 14-32,0-14 0,0 0 0,0 43 64,-14-29-192,0 42-32,-14 42-288,28-56-128,0 1-128,0-1 32,0-14 32,14 0 0,0-14 0,0 0 64,14 1-672,0-30-224,0 2-1696,0-15-703,14 0-2049</inkml:trace>
  <inkml:trace contextRef="#ctx0" brushRef="#br0" timeOffset="3954">10826 17041 6528,'0'14'2464,"0"-14"-1344,-14 28-608,-1-14 704,15 0-448,0 14-32,-14-14-352,0 0-160,14 14-128,0 0-160,-14-14 32,14 14-896,0-13-416,0-15-1760,14 0-1248,0-15 1856</inkml:trace>
  <inkml:trace contextRef="#ctx0" brushRef="#br0" timeOffset="4202">10867 16788 6784,'0'0'2528,"0"14"-1344,-14-14-1440,14 0 320,14 14-96,-14-14-2624,0 14-1056,14 0 1632,1 14 864</inkml:trace>
  <inkml:trace contextRef="#ctx0" brushRef="#br0" timeOffset="4502">11091 17125 4736,'0'-13'1824,"0"13"-960,14 0-864,-14-15 320,0 15 64,14-14 160,-14 0 192,0 0 192,0 0-512,0 14 256,-14-28 192,0 14 160,14 0 96,-13 14-64,-2 0 63,1 0-415,0 28-160,-14 0-192,14 0 0,0 0-128,0 0 32,0-13-96,14 12 64,0 16-128,0-2-64,14 2 0,-14-29 32,14 0 32,0-14 96,0 0-1504,28-14-704,0-14-1183,14-14-481,1-14 64</inkml:trace>
  <inkml:trace contextRef="#ctx0" brushRef="#br0" timeOffset="5790">11498 16522 7040,'-14'14'2624,"14"-14"-1408,0 14-1056,0-14 672,14 14-384,0-14-192,-14 0-128,14 0-64,0 0-64,0-14 32,14-14-32,-14 14 64,14-14-32,-14 0-32,-14 13 32,14-13 32,-14 0-32,0-14 64,0 14-64,0 14-32,0-14 96,-14 28 0,-14 0 512,0 14 320,-14 14 64,14 14 63,14-14-223,-28 28-64,14-13-352,-15 41-96,-13 42-192,14 1-96,14-43 64,14-14 64,0-28-128,28 0-32,0 14 0,0-42 0,0 0-576,14-14-256,-14 0-64,14-14-32,-13 0 449,13-14 223,0 0 64,-15 14 64,2 14 160,-1 0 96,0 14 512,-14 0 319,0 14-383,14 14-128,-14 1-224,14-30-64,-14 15-96,0-13 32,14 13-64,0-28-32,14 0-480,-14 0-160,0-15-735,0-13-257,14 15 96,0-30 32,14-41 160,1 0 96,-1-14 288,-28 42 96,14-1 512,0-27 256,14-28 800,-14 28 320,-14 13 224,14 29 96,-28 0 160,0 42 192,-14-14-96,0 42-1,0 14-415,-14 14-96,0 15-192,0-29-96,14 0-288,-14 42-160,14-28-192,-14 29-64,14-29-96,0 14-32,0 0-32,-1-28-64,15 14-256,-13-28-96,13 0-96,-15-13 32,15-15 224,-14-15 96,14 15 160,-14-28 96,14-14 0,-14 0-32,0 0 32,14 14-32,0 0 352,-14 14 160,0 0-64,14 14 0,0 0-192,0 0 0,0 0-160,0 14 0,0-14-96,14 14-32,0-14 32,14 14 0,-28-14 0,28 0 64,15 0-384,-15 0-96,-14 0-224,14 0-96,14-14 128,0 14 32,-14 0 256,-14 0 128,14 0 128,-14-14 96,14 14 0,-14-14-32,15 0 32,-29 0 32,14 14-32,0-14-32,-14 0-64,0-1 32,0 2 96,0-2 96,0 15 352,0-13 224,-14 13 96,0 13 64,-15 2-128,1 13-96,0 14 0,14-14 32,0 0-256,14 14-96,-14 14-128,14-14 0,0 1-128,14-15 0,0-15-96,0 2-96,0 13-800,14-28-288,15 0-1920,-15-15-896,14 2-1631</inkml:trace>
  <inkml:trace contextRef="#ctx0" brushRef="#br0" timeOffset="10961">13253 16564 5376,'0'0'2016,"0"0"-1088,0 0-608,0 0 896,0 0-256,0 14-288,14-14-96,-14 0-352,28 0 0,-14-14 0,14 0-192,0 0 0,0-14-32,0-14 64,-14 0-32,14 14-32,0 0 32,-13 0 32,-2-1-32,-13 1 64,15 14-64,-15 0 64,0-14 0,-15 0 96,15 14-32,-13 14 64,-2-14 160,2 28 64,-16 0-160,1 14-32,-14 14 64,0 14 32,0-13 96,28 13 63,-14-14-159,-1 14-32,-12 56-288,-2-13 0,1-1-32,14-28 64,0 0-32,14-14-32,0-13 32,14-15 32,0-14 32,14-14 96,0 0-96,0-14-64,0 14 0,0-28-32,28-15-96,-13 1 64,12 14 32,-26 0 64,13 14-96,0 0 0,-14 0 32,0 14 64,-14 0-96,14 14 0,-14 0 320,0 14 96,0-14 96,0 14 32,0 1-128,0 12 0,-14-13-96,14-13 64,0-1-192,14 0-96,-14 0-32,14 0-32,0-14-96,0 0 64,14-14-1536,0 0-608,0 0-1023,-14 0-417,15-1-320</inkml:trace>
  <inkml:trace contextRef="#ctx0" brushRef="#br0" timeOffset="11945">13618 17167 8320,'0'28'3072,"0"-28"-1664,-14 56-864,14-28 800,0 14-224,-15-14 63,2 0-255,13 0-32,0 14-480,-15 15-96,2-1-96,13 0-32,-15-14-32,15-14 96,-14 14 160,14 0-96,-14 0 0,-14-14 0,14 14 32,0-28 96,0 0 64,0 0 128,-14 1 64,0-30-224,14 1-128,0 0-192,14-14-128,0 0 64,0-14 0,14-28-32,14 14-64,0 0-64,-14 14 32,0 13-256,14-12-128,-14 13-928,14-1-320,15-27-1536,-15 0-607,0 14-1313</inkml:trace>
  <inkml:trace contextRef="#ctx0" brushRef="#br0" timeOffset="11946">13674 16718 12672,'-14'28'4735,"14"-28"-2559,-14 14-2464,28-14 800,-14 0-352,0 14 0,14-14-896,0 0-288,-14 14 512,14-14-2431,0 0-929,-14 0-224</inkml:trace>
  <inkml:trace contextRef="#ctx0" brushRef="#br0" timeOffset="11947">13954 16325 9984,'0'0'3680,"0"0"-1984,14 14-1216,-14-14 927,0 14-351,0 0 0,14 0-224,0 0-64,1 14-416,-2-14-128,-13 1-32,15-2-32,-15 2 64,13 13-192,2-14-32,-2 0-512,-13 0-192,0 0-1984,15 0-863,-15 0-1441</inkml:trace>
  <inkml:trace contextRef="#ctx0" brushRef="#br0" timeOffset="11948">13870 16592 8064,'-14'-14'3072,"14"14"-1664,0 0-672,0 0 928,0 0-320,14 0-65,0-14-511,0 14-160,0 0-352,14-14-32,0 0 0,-14 14-96,15-14-96,-16 0 0,2 14 32,13-28-32,-15 28-32,2-15-1184,-1 2-480,0 13-1855,-14 0-769,14-15 608</inkml:trace>
  <inkml:trace contextRef="#ctx0" brushRef="#br0" timeOffset="11949">13912 16437 9216,'-14'15'3520,"14"-15"-1920,0 13-1088,0-13 928,14 15-289,-14-15 65,14 0-512,0 0-96,0 0-352,0 0-96,14 0 32,0 0-96,-13 0 0,13 0-32,-15 0 32,2 0-704,13 0-224,-14-15-1568,0 2-607,0 13-961,0-15-1120,0 1 2112</inkml:trace>
  <inkml:trace contextRef="#ctx0" brushRef="#br0" timeOffset="11950">14109 16269 9856,'-14'14'3680,"14"0"-1984,-15 14-768,15-14 1055,0 14-607,-13 0-160,-2 0-576,2 1-224,-2 12-256,15 2-192,0-29-64,-13 14-576,13 0-224,0 0-2496,0 0-1119,-15-14-65</inkml:trace>
  <inkml:trace contextRef="#ctx0" brushRef="#br0" timeOffset="11951">14319 16998 6528,'0'-14'2464,"0"28"-1344,14-14-608,-14 0 768,14 0 96,0 0 192,0 0-544,0 0-225,14-14-479,-14 14-128,14 0 0,0 0-96,-13-14-64,-2 14 64,15 0 0,-13 0-1375,-1 0-641,-14 14-1792,14 0-1536,-14-14 1984</inkml:trace>
  <inkml:trace contextRef="#ctx0" brushRef="#br0" timeOffset="11952">14319 17167 8192,'0'0'3072,"0"0"-1664,28 0-1024,-28 0 832,14 0-352,0 0-96,14 0-448,0-14-128,0 14-129,0 0 33,-13 0 0,13 0-959,-15 0-449,2 0-2016,-1 0-1888,-14 14 1760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19.513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7530 19510 3072,'56'-28'1120,"-42"28"-576,28 0-576,-14 0 224,0 0-128,28 13-64,-14-13 160,29 0 32,-2 0 352,2 0 128,27 0 0,-14 0 64,14 0 0,1 0 32,-1-13-416,14 13 64,15-15 32,-15 15 32,-14 0 128,0 0-288,0-14-96,15 14-128,-1 0-96,-14 0 32,14 0 32,-13 0 96,13 0 64,-14 0 96,14 0 128,-13 0-128,-1 14 0,-14-14-192,14 0-32,-14 0-32,15 0 32,-15 0 0,0 0 96,1 0 32,-1 15 32,0-15-128,0 0-32,-14 0 32,28-15 0,-27 15-64,13 0 32,0 0 0,-14 0 32,0 0-64,0 0-64,15-14 32,-1 14 31,-14-14 33,14 14 96,-28 0-96,0 0-64,0 0 0,-13 0 32,13 0-32,-14 0 64,-14 0 0,14 0 32,-14 0-1567,0 0-609,0 0-2304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2.08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122 6 2760 0 0,'0'0'11080'0'0,"-4"6"-8971"0"0,-13 41 4713 0 0,-22 15-4113 0 0,30-49-2575 0 0,0 0 0 0 0,0 0-1 0 0,1 1 1 0 0,1 0-1 0 0,-10 29 1 0 0,16-41-129 0 0,1-1 0 0 0,0 0 0 0 0,-1 0 0 0 0,1 1 0 0 0,0-1 0 0 0,-1 0 1 0 0,1 1-1 0 0,0-1 0 0 0,0 0 0 0 0,0 1 0 0 0,0-1 0 0 0,0 0 0 0 0,1 1 0 0 0,-1-1 0 0 0,0 0 0 0 0,1 1 0 0 0,-1-1 1 0 0,0 0-1 0 0,1 0 0 0 0,0 0 0 0 0,-1 1 0 0 0,1-1 0 0 0,0 0 0 0 0,0 0 0 0 0,-1 0 0 0 0,1 0 0 0 0,0 0 0 0 0,0 0 1 0 0,0 0-1 0 0,0 0 0 0 0,0-1 0 0 0,3 2 0 0 0,-2-1-10 0 0,0 0-1 0 0,0-1 1 0 0,0 1 0 0 0,0-1-1 0 0,0 0 1 0 0,0 0 0 0 0,1 0-1 0 0,-1 0 1 0 0,0 0 0 0 0,0 0-1 0 0,0-1 1 0 0,0 1 0 0 0,0-1-1 0 0,0 1 1 0 0,0-1 0 0 0,0 0-1 0 0,0 0 1 0 0,0 0 0 0 0,3-2-1 0 0,26-19 7 0 0,41-36-1 0 0,2-2-14 0 0,-58 47-8 0 0,-1 0-1 0 0,15-17 1 0 0,-20 21 22 0 0,0 0 0 0 0,1 1 0 0 0,19-11 0 0 0,-18 11 0 0 0,-8 6-6 0 0,0 0 1 0 0,0 0-1 0 0,0 0 0 0 0,0 0 0 0 0,0 1 0 0 0,0 0 0 0 0,0 0 1 0 0,1 0-1 0 0,-1 0 0 0 0,9 0 0 0 0,-7 4 6 0 0,-5-2 9 0 0,-1 0-1 0 0,1 0 0 0 0,0 0 1 0 0,-1 1-1 0 0,0-1 0 0 0,1 0 1 0 0,-1 0-1 0 0,0 0 0 0 0,1 1 1 0 0,-1-1-1 0 0,0 0 0 0 0,0 0 1 0 0,0 1-1 0 0,0-1 1 0 0,0 0-1 0 0,0 1 0 0 0,0-1 1 0 0,-1 0-1 0 0,1 0 0 0 0,0 0 1 0 0,-1 1-1 0 0,0 1 0 0 0,-17 30 372 0 0,10-18-200 0 0,-27 53 935 0 0,15-31-872 0 0,-17 43-1 0 0,36-76-224 0 0,-1 1 0 0 0,1 0 0 0 0,0-1 0 0 0,0 1 0 0 0,1 0 0 0 0,-1 0 0 0 0,1-1 0 0 0,0 1 0 0 0,0 0 0 0 0,1 0 0 0 0,1 8 0 0 0,-1-11-15 0 0,-1 0-1 0 0,1 1 1 0 0,0-1 0 0 0,0 0-1 0 0,0 0 1 0 0,0 0 0 0 0,0 0-1 0 0,0 0 1 0 0,1 0 0 0 0,-1-1-1 0 0,1 1 1 0 0,-1 0 0 0 0,1-1-1 0 0,0 1 1 0 0,-1-1 0 0 0,1 1-1 0 0,0-1 1 0 0,0 0 0 0 0,0 0-1 0 0,0 0 1 0 0,0 0 0 0 0,0 0-1 0 0,0 0 1 0 0,1 0 0 0 0,-1-1-1 0 0,4 1 1 0 0,-4-1-108 0 0,0 0 0 0 0,1 0 0 0 0,-1 0-1 0 0,0 0 1 0 0,0-1 0 0 0,0 1 0 0 0,0-1 0 0 0,0 1 0 0 0,4-3-1 0 0,-2 2-175 0 0,13-6-1202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04T10:00:32.08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6628 696 172 0,'0'0'16'0,"0"0"-16"16,0 0 0-16,0 0 0 0,0 0 148 0,0 0 28 15,0 0 4-15,0 0 2 0,0 0-62 0,0 0-12 16,0 0-2-16,0 0-1 0,0 0-2 0,0 0-1 16,0 0 0-16,0 0 0 0,0 0-22 0,0 0-5 0,0 0-1 0,0 0 0 15,0 0-9-15,0 0-1 0,0 0-1 0,0 0 0 16,0 0-8-16,0 0-2 0,0 0 0 0,6-5 0 15,-3-3-28-15,6-3-5 0,-4 3-2 0,4 3 0 16,0-3-3-16,3 3-1 0,-3-9 0 0,6 6 0 16,0-2 14-16,-3 2 4 15,3 0 0-15,0-5 0 0,-3 0-32 0,2 2 0 0,-2 3 0 0,0-5 0 16,3 7 0-16,-3-1 0 0,0-4-8 0,0 8 8 16,-3-2-8-16,0 0 8 0,-9 5 0 0,9-3 0 15,-9 3 0-15,0 0 0 0,0 0 0 0,0 0 0 16,9 8 0-16,-6-3 0 0,0 3 12 0,-3 0-3 15,0 3 0-15,-3 2 0 0,0 0 0 0,0 0 0 16,-3 1-9-16,0-1 12 0,0-5-12 0,-3 10 12 16,0-4-12-16,0 4 0 0,-3-5 0 0,3 1 0 0,-3 4 0 0,0-5 8 15,0 1-8-15,3-7 0 0,-2 4 0 0,2-3 0 16,3-3 8-16,-3 3-8 0,6-8 0 0,0 6 10 16,3-6-10-16,0 0 10 0,0 0-10 0,6-6 0 15,0 1 0-15,3 2 0 0,3-7 0 0,-4 2 0 16,7-5 0-16,-3-1 0 0,3 1 0 0,-3 0 0 15,6 0 0-15,-3-6 0 0,0 6 0 0,3 0 0 16,-4-1 0-16,-2 1 8 16,3 3-8-16,0-4 0 0,0-1 0 0,0 4 0 0,-6-2 0 0,6 5 0 0,-3-3 0 15,2 3 0-15,-5 0 0 0,0 3 0 0,-3 5 0 16,0-5 0-16,3 5 0 0,-6 0 0 16,3 5 0-16,-3-5 0 0,3 5 0 0,-6 3 0 0,-3-2 0 15,0 1 0-15,3 7 0 0,-3-1 0 0,-3-2 10 16,0-4-10-16,-3 7 34 0,3-1 0 15,-3 0 0-15,0 0 0 0,-3 1-20 0,7-1-4 0,-1 5-1 0,0-10 0 16,-3 3 0-16,6 2 0 0,-3-5 0 0,6-3 0 16,-3 3-9-16,3-8 10 0,0 0-10 0,0 0 10 15,0 0-10-15,6 6 0 0,-3-6 0 0,6 0 0 16,-3 0 8-16,3-6-8 0,-1-2 8 0,7 3-8 16,-3-3 0-16,3-2 0 0,0 2 0 0,3-6 0 15,-3 1 0-15,0 0 0 0,5 0 0 0,1-1 0 16,-3 4 0-16,-3 2 0 15,0-5 0-15,0-1 0 0,0 1-11 0,0 5 11 0,-1-2-8 0,-2-4 8 16,0 7 0-16,3 1 0 0,-3-2 0 0,-3 3-8 0,0 0 8 16,-9 5 0-16,0 0 0 0,0 0-8 0,0 0 8 0,0 0 0 15,0 0 0-15,6 10 0 0,-3-7 0 16,0 8 0-16,-3-4 0 0,-3 4 0 0,3-3 0 16,-6 5 11-16,3 0-11 0,0 1 12 0,-3-1-4 0,3-5 0 15,-6 2 0-15,0 9 0 0,0-3 19 0,3-6 3 16,0 4 1-16,0-1 0 0,3 0-31 0,0-5 0 15,3 0 0-15,-3 3 0 0,3-11 0 0,0 0 0 16,3 7 8-16,-3-7-8 0,9 0 8 0,-3 6-8 16,6-6 0-16,-3 0 0 0,0 0 0 0,3 0 0 15,-3-6 0-15,6 6 0 16,-6-7-206-16,6 1-38 0</inkml:trace>
  <inkml:trace contextRef="#ctx0" brushRef="#br0" timeOffset="516.07">7696 619 691 0,'0'0'61'0,"0"0"-49"0,0 5-12 0,0-5 0 15,0 0 183-15,0 0 33 0,0 0 8 0,0 0 0 16,3 0-100-16,0 3-21 0,3 2-4 0,0-5-1 15,-3 6-36-15,3-6-7 0,3 0-2 0,-3-6 0 16,6 6-13-16,-6-5-2 0,3 2-1 0,-3-2 0 0,0-3-13 0,0 3-2 16,3 0-1-16,-7 2 0 15,7-8-6-15,-3 3-2 0,-3-5 0 0,3 5 0 0,-3-2-4 0,0-4-1 16,0 7 0-16,0-7 0 0,-3 1 12 0,0 0 1 16,0 2 1-16,0 3 0 0,-3 0 8 0,0-2 2 15,-3 7 0-15,0-2 0 0,-3 0 6 0,-2 5 2 16,-7 0 0-16,-3 0 0 0,0 5 0 0,-3 3 1 15,-3-3 0-15,7 3 0 0,-1 5 3 0,0-2 0 16,3 5 0-16,3-3 0 0,0 5-23 0,0-4-4 16,3 4-1-16,1 1 0 0,5-3-4 0,0 2 0 15,0-5-1-15,0 11 0 0,3-11-11 0,3 3 0 16,3 3 0-16,3-11 0 0,-3 2 0 0,3 4 0 16,6-7 0-16,2-1 0 0,-5 2 0 0,6-8 8 15,3 5-8-15,0-5 0 0,0 0 0 0,0-5 0 16,0 5 0-16,2-8-11 0,1 2 11 0,-3-1 0 15,0 1-9-15,0-2 9 0,-3-2 0 0,-3 2 0 0,-1-5 0 0,1-1 0 16,-6 6 0-16,3-2 0 0,0-3 0 0,-6 5 0 16,0-11 0-16,0 6-16 15,-3 0 4-15,0-1 1 0,0-4-33 0,0 10-8 16,-6-5 0-16,3 2-1 0,0 3-123 16,-6-5-25-16,0 5-5 0</inkml:trace>
  <inkml:trace contextRef="#ctx0" brushRef="#br0" timeOffset="750.45">7848 228 1382 0,'0'0'61'0,"0"0"13"0,-6 0-59 0,-3 0-15 15,9 0 0-15,0 0 0 0,-6 0 236 0,6 0 45 16,0 0 9-16,0 0 2 0,0 0-181 0,0 0-36 15,6 0-7-15,3 0-2 0,0 5-48 0,0-5-10 16,0 0-8-16,0 0 12 0,0 0-12 0,0 2 0 16,-3 4 0-16,3-6 8 0,0 5-8 0,-4-5 10 15,-5 0-10-15</inkml:trace>
  <inkml:trace contextRef="#ctx0" brushRef="#br0" timeOffset="1733.35">8068 585 1875 0,'0'0'41'0,"0"0"9"0,0 0 2 0,0 0 0 0,0 0-41 0,0 0-11 16,0 0 0-16,0 0 100 0,0 0 17 15,0 0 4-15,0 0 1 0,0 0-61 0,0 0-12 16,3 2-2-16,0 4-1 0,3-6-36 0,0-6-10 15,6 6 0-15,-3 0 0 0,0-2 10 0,3-4-2 0,0-7-8 0,3 5 12 16,-3-2-12-16,-1-4 8 0,1 7-8 0,6-7 0 16,-3 1 8-16,-3 0-8 0,0 2 0 0,-3 3 9 15,-3 0-9-15,0-2 0 0,0 2 9 0,-3 3-9 16,-6-3 9-16,0 2-9 0,0 1 12 0,-6 2-12 16,0-2 9-16,-3 5-9 0,0 0 0 0,-9 0 9 15,-3 5 11-15,-2-2 3 0,-1 8 0 0,-3-3 0 16,0 10 5-16,4-5 0 0,-1 8 1 0,6 3 0 15,0-3-5-15,0 6-2 0,3-3 0 0,1 2 0 16,2 1-22-16,0-6 0 0,3 3 0 0,0 10 0 16,6-8 0-16,0-7 0 0,3 0 0 0,3-4 8 15,6-4-8-15,0 2 0 0,6-5 0 0,0-3 0 16,0-5 0-16,0 0 0 0,5-5 0 0,4-3-8 16,0 3-16-16,0-3-2 0,0-5-1 0,6 2 0 15,-1 3-17-15,-2-5-3 0,3-6-1 0,-6 6 0 16,0 5 13-16,-6-5 3 0,-4 8 0 0,-2-3 0 0,-3 3 22 0,-6 5 10 15,0 0-8-15,0 0 8 0,-9 5 0 0,0-2 0 16,-2 7 0-16,-7 3 11 0,0 1 27 0,-3-1 6 16,0 5 0-16,0-2 1 0,1 3-3 0,-1 2-1 15,0 3 0-15,3-3 0 0,3 3-14 0,0 2-3 16,-6 1-1-16,6 4 0 0,4 4-14 0,-1 2-9 16,0-3 12-16,0 6-12 0,0-3 0 0,3-3 0 0,0 1 0 15,0 2 0-15,0-6 0 0,0 4 0 16,3-9 0-16,-3 6 0 0,6 0 0 0,-5-6 0 15,2 1 0-15,3-1 0 0,-3-2 0 0,-3 2 0 0,-3-4 0 16,0-4 0-16,-3-2 8 0,0 0-8 0,0-3 0 16,-3 0 0-16,1 1 9 0,-1-6-1 0,0-3-8 0,3 3 12 15,-3-8 18-15,0-6 3 0,0 4 1 16,3-9 0-16,4-2 8 0,-1-3 2 0,3-8 0 0,3-2 0 16,3-6-44-16,3-2 0 0,6 2 0 15,0-2 0-15,3-3-8 0,3 2 8 0,8 3 0 0,1 1 0 16,0-4 0-16,6-2 0 0,6 3 0 0,-4 2 0 15,4 0 0-15,0 1 0 0,-3 1 0 0,-1-1 0 16,4-1-18-16,-3 5 4 0,0-7 1 0,5 10 0 16,4-2-117-16,-3-6-23 0,-1 6-5 0</inkml:trace>
  <inkml:trace contextRef="#ctx0" brushRef="#br0" timeOffset="2001.63">8732 58 1998 0,'0'0'177'16,"0"0"-141"-16,0 11-36 0,0-3 0 0,3 5 130 0,-3 0 19 16,-3 6 4-16,-6 2 1 0,0-3-60 0,-3 9-12 15,-3-6-2-15,1 3-1 0,-7 2-23 0,3-5-4 16,-3 3 0-16,0 3-1 0,0-6-19 0,1 5-4 15,-1 6-1-15,6-5 0 0,-3 4-14 0,3-4-2 16,3 5-1-16,0-6 0 0,0 0-10 0,6 1 0 0,-3-9 0 0,7 4 8 16,-1-4-8-16,3 1 0 0,3-6-10 0,2-5 10 31,4-3-154-31,3-5-25 0,6 0-5 0</inkml:trace>
  <inkml:trace contextRef="#ctx0" brushRef="#br0" timeOffset="2167.19">8693 601 1900 0,'0'0'169'0,"0"0"-135"0,-6 5-34 0,-2 3 0 15,-1 2 103-15,0-2 13 0,9-8 4 0,-6 6 0 16,0 2-47-16,0-3-9 0,0 3-1 0,3-3-1 0,-3 3-46 16,0 3-16-16,6-11 9 0,0 8-9 15,0-8-61-15,0 8-18 0,-3 2-3 0</inkml:trace>
  <inkml:trace contextRef="#ctx0" brushRef="#br0" timeOffset="2326.46">8836 352 2016 0,'0'0'179'16,"0"0"-143"-16,0 0-36 0,0 0 0 0,0 0 34 0,0 0 0 0,0 0 0 0,0 0 0 31,0 0-157-31,0 0-31 0</inkml:trace>
  <inkml:trace contextRef="#ctx0" brushRef="#br0" timeOffset="2670.27">8994 593 2026 0,'0'0'90'0,"0"0"18"0,0 0-86 0,0 0-22 0,0 0 0 0,0 0 0 16,0 0 14-16,0 0-2 0,6 0 0 0,-3-6 0 15,3 4 17-15,3-4 3 0,0-1 1 0,0 1 0 0,0-2-43 0,3-2-9 16,-4 2-1-16,4-3-1 0,0 3 21 0,0 0 0 16,-6-2 0-16,0 2 8 0,0 0-8 0,-3-3 0 15,-3 3 9-15,-3 3-9 0,0-3 30 0,0 0 2 16,-6 3 0-16,-3 0 0 0,0 5 77 0,-3 0 16 15,1 0 3-15,-7 5 1 0,-3 0-41 0,-3 3-9 16,-3 5-2-16,1 1 0 0,2 4-21 0,9-2-5 16,3 2-1-16,0 1 0 0,3 2-30 0,3 3-5 15,-3-8-2-15,7 2 0 0,-4 1-13 0,6 7 0 16,-3-7 0-16,3 2 0 0,6-8 0 0,0 0 0 16,6 1 0-16,0-9 0 0,2 3 0 0,4-3-10 15,12-5 2-15,0-8 0 16,3 3-123-16,-1-8-24 0,7 0-5 0</inkml:trace>
  <inkml:trace contextRef="#ctx0" brushRef="#br0" timeOffset="3383.73">9473 286 2358 0,'0'0'52'0,"0"0"10"0,0 0 2 0,0 0 3 0,0 0-54 0,0 0-13 0,0 0 0 0,0 0 0 15,0 0 32-15,0 0 3 0,0 0 1 0,6 5 0 16,6-5-23-16,0 0-4 0,0-5-1 0,6 5 0 16,0-6-8-16,0 6 0 0,-1-7 0 0,1 1 0 15,0 4 0-15,-3-9 8 0,0 3-8 0,0-3 8 16,0 4-8-16,0-7 0 0,-4 1 0 0,1 0 0 16,0 0 0-16,-6-6 0 0,0 6 0 0,0 0 0 15,0-1 9-15,-3 1-9 0,-3 0 10 0,0 5-10 16,-3-3 15-16,-3 4-3 0,0 1-1 0,-3-2 0 0,0 3 29 0,-3 10 5 15,-3 1 39-15,-2 2-19 16,-4 5-4-16,-3 5-1 0,0-2 0 0,-6 11-29 0,1-4-7 16,2 4 0-16,0 5-1 0,-3-6 1 0,4 1 0 15,-4 4 0-15,3-4 0 0,6-1-15 0,-3 1-9 16,3-1 12-16,7 1-12 0,2 4 15 0,0-4-4 16,0 5-1-16,6-6 0 0,0-7-10 0,3 2 0 15,0-3 0-15,3 3 0 0,6-7 0 0,0-1-12 16,3-8 2-16,6-5 1 0,0 0-10 0,5-5-1 15,4-3-1-15,3-5 0 16,0 2-42-16,-3 3-8 0,-4-5-1 0,1 5-1 0,-3 3 39 0,0-3 8 0,-3 2 2 16,-6 6 0-16,-3 0 12 0,-6 0 4 0,0 0 0 15,0 0 0-15,0 0 16 0,0 8 3 16,-6 6 1-16,3-4 0 0,-3 3 39 0,0-5 8 0,3 6 1 16,-3-1 1-16,3-3-7 0,0 4-2 0,3-1 0 0,6-5 0 15,-3 5-32-15,3-8-8 0,0-2 0 0,6 2-1 16,0 1-11-16,3-6 0 0,0-6 0 0,-1 6 0 15,7-5 0-15,-3 2 0 0,-3-2 0 0,3-3 8 16,0-2-8-16,0 2 0 0,-1 0 0 0,-2-6 0 16,3 1 0-16,-3 0 0 0,3 2 8 0,-6-2-8 15,3 0 0-15,-3 0 0 0,-1-6 0 0,1 3 0 16,-6-2 0-16,0 5 0 0,3-6 0 0,-6 6 0 16,0 0 0-16,-3-1 0 0,-3 6 0 0,0 3 0 0,0 0 0 15,-6 5 0-15,-6 0 0 0,1 5 0 0,-1 8 19 0,0-5 1 16,0 11 1-16,6-11 0 0,-3 10 6 0,3 1 1 15,0-1 0-15,0-2 0 0,3 3-14 16,0-1-2-16,3-2-1 0,-3 8 0 0,6-6-11 0,0-4 8 16,3-1-8-16,3 0 8 0,0 0-8 15,6-5 0-15,3-2 0 0,0 1 0 0,6-1 0 0,3-6-14 16,-1 0 2-16</inkml:trace>
  <inkml:trace contextRef="#ctx0" brushRef="#br0" timeOffset="3992.14">10712 291 345 0,'0'0'15'0,"0"0"4"0,0 0-19 0,0 0 0 15,5 0 0-15,-5 0 0 0,0 0 393 0,0 0 75 0,0 0 16 0,0 0 2 16,0 0-302-16,0 0-61 16,0 3-12-16,-5 7-3 0,2 4-25 0,-3-1-6 15,0 0-1-15,-3 0 0 0,-3 8-20 0,3-2-4 0,-3-1 0 0,3 9-1 16,-3-1-34-16,0 1-6 0,0 5-2 0,0-6 0 15,-2 6-9-15,2-6 0 0,-3 1 0 0,0 4 0 16,3-4 0-16,0-6-11 0,6-2 3 0,0-1 0 16,3-10-45-16,3 0-9 15,0 3-2-15,0-11 0 0,6 0-198 0,3-6-40 0</inkml:trace>
  <inkml:trace contextRef="#ctx0" brushRef="#br0" timeOffset="4419.22">11179 148 1612 0,'0'0'72'0,"0"0"14"0,0 0-69 0,0 0-17 15,0 0 0-15,0 0 0 0,-6 8 198 0,3 3 36 16,-3 2 7-16,0 0 2 0,-6 3-123 0,0 3-25 16,3-1-5-16,0 3-1 0,-3 3-35 0,1-3-7 15,-7-2-2-15,0 2 0 0,-3 3-17 0,0-3-4 16,-6 0-1-16,7 3 0 0,-4 2-13 0,3 6-2 15,-6-11-8-15,3 6 12 0,0-3-12 0,1-3-8 16,-1 0 8-16,-3 8-13 0,0-8 13 0,3-8 16 16,10 6-3-16,-4-6-1 0,6-5-12 0,0-3 8 15,3-2-8-15,3-3 0 0,6 0 0 0,0 0 0 0,0 0 0 16,0-8 0-16,3 0 0 0,3-5-12 0,0 2 3 16,3-2 0-16,3 5 9 0,0-5-13 0,-3 5 5 15,-1-3 8-15,4 6-10 0,-3 2 10 0,-3-2 0 0,3 5-9 16,-9 0 9-16,0 0 0 0,6 5-9 15,-3 3 9-15,0 3 0 0,-3-3 0 0,0 5 0 16,0 6 0-16,0-6 0 0,-3 0 0 0,3 0 0 0,0 1 12 16,3-1-1-16,0 0 0 0,0 0 0 0,0-7 0 15,0 7-11-15,3-5 0 0,0-3-12 0,3-2 12 16,0 2 16-16,3 0 12 0,0-5 1 0,2-5 1 16,4 5-49-16,0-8-9 15,0 3-3-15,3-3 0 0,3-5-109 0,-3 2-23 0,-1-2-4 16</inkml:trace>
  <inkml:trace contextRef="#ctx0" brushRef="#br0" timeOffset="4659.57">11485 116 2289 0,'0'0'50'0,"0"0"10"0,0 0 3 0,0 0 2 0,-6 0-52 15,1 6-13-15,-7 2 0 0,0-3 0 0,-3 8 114 0,0 8 20 16,-6-2 4-16,0-1 1 0,0 4-66 0,1 1-13 15,2-1-2-15,3-1-1 0,-3 3-5 0,0-3 0 16,-3 2-1-16,3-1 0 0,1 9-36 0,5-9-7 16,0 9-8-16,0 1 11 0,0 2-3 0,0-2-8 15,3 0 12-15,0 2-4 0,0-2-8 0,0 3 0 16,3 2 0-16,3-11 0 0,0 0 0 0,6-7-17 16,3 2 2-16,0-2 1 15,6-11-126-15,0 2-24 0,3-10-6 0</inkml:trace>
  <inkml:trace contextRef="#ctx0" brushRef="#br0" timeOffset="5186.17">11393 736 691 0,'0'0'61'16,"0"0"-49"-16,0 0-12 0,0 0 0 15,3 7 218-15,-3-7 41 0,6 0 8 0,-3 6 1 16,3-6-123-16,0 0-25 0,0 5-4 0,0-5-2 0,3 0-41 15,-3-5-8-15,0 5-1 0,3 0-1 0,-3 0-20 0,3-6-4 16,-1 4-1-16,-2-3 0 16,3-1-15-16,0 1-3 0,0-3-1 0,0 0 0 0,0-2-8 0,0 2-2 15,-3 0 0-15,0-6 0 0,0 4 5 0,0 2 1 16,-3-5 0-16,-3 2 0 0,0 3 29 0,0 0 7 16,-6-5 1-16,3 8 0 0,0-9-4 0,-3 7 0 15,0 1 0-15,-3 6 0 0,0 0-11 0,0 6-2 16,-3 1-1-16,0-1 0 0,-3 7-14 0,-2-5-2 15,2 5-1-15,-9 0 0 0,0 6-5 0,3-6 0 16,3 6-1-16,1-3 0 0,2 2-2 0,3-5 0 0,0 0 0 16,6 6 0-16,0-6-9 0,3 0 8 15,0 1-8-15,3-1 8 0,0-8-8 0,6 3 0 16,0 0 0-16,6-3 0 0,3 1 0 0,3-12 0 0,-1 6 0 16,1-8 0-16,3 3 0 0,0-8 8 0,0 0-8 15,0-1 0-15,-4 1 0 0,4 0 8 0,0-6-8 0,-3 1 0 16,3 5 0-16,-6 0 0 0,-3 5 0 15,-3-6 0-15,2 6 0 0,-5 3 0 0,0 5 0 0,-6 0 0 16,0 0 8-16,0 0-8 0,-6 5 8 0,0 3-8 16,-2-2 16-16,2 7-1 0,-3 0-1 15,3 0 0-15,-3 6-2 0,3-6-1 0,3 0 0 0,-3-5 0 16,6 5-11-16,0 1 0 0,0-1 0 0,6-8 0 16,-3 8 0-16,6-5 0 0,-3-2 0 0,3-1 0 15,6-2 0-15,-4-3 0 0,4-3 0 0,0-2 0 16,3-1-105-16,3-2-14 0,0-2-2 0</inkml:trace>
  <inkml:trace contextRef="#ctx0" brushRef="#br0" timeOffset="5683.23">12072 521 345 0,'0'0'15'0,"0"0"4"15,0 0-19-15,0 0 0 0,0 0 0 0,0 0 0 0,0 0 322 0,0 0 61 16,9 0 12-16,-3 0 2 0,0 0-262 0,-6 0-53 16,6-5-10-16,3 2-3 0,-4 3-30 0,1 0-7 15,-6 0 0-15,3-5-1 0,3 0 1 0,-6 5 1 16,3-3 0-16,-3 3 0 0,3-5 7 0,-3-3 2 0,0 3 0 16,0 5 0-16,-3 0 19 0,-3-6 4 0,0 6 1 0,0-2 0 15,1 2 12-15,-4 0 2 0,-3 2 1 0,3-2 0 16,-3 6-38-16,3 1-8 0,-3-1-2 0,3 7 0 15,-3 0-14-15,3 0-3 0,0-7-1 0,0 2 0 16,0 5 13-16,4-8 2 0,-1 3 1 0,0 3 0 16,0 2-31-16,6-5 0 0,-3 0 0 0,6 2 0 15,-3-7 0-15,6 8 0 0,0-3 0 0,0 2 0 16,2-7 0-16,1 2 0 0,0 0 0 0,0 3 0 16,3-2 0-16,-3 2 0 0,3-3 0 0,3-2-10 15,-3 2 10-15,-3 0-10 0,0 3 10 0,0-3-10 16,-1 3 10-16,-2 3-8 0,-3-3 8 0,-3 0-8 15,3-3 8-15,-6 3 9 0,-3 3-1 0,1-4-8 16,-1 1 8-16,-3 3-8 0,0-3 0 0,-6-3 0 0,3 3 0 16,0-3 0-16,0 3-8 0,-3-2 8 0,3-6 9 15,-3 8 8-15,1-8 2 0,2 0 0 0,-6 0-6 16,6 0-1-16,0-3 0 0,-3-2 0 0,3 5 9 0,0-6 2 16,0-2 0-16,3 8 0 0,3-5-23 0,1-3 0 15,2 3 0-15,6-3 0 16,0 3-88-16,5-3-18 0,1 2-4 0</inkml:trace>
  <inkml:trace contextRef="#ctx0" brushRef="#br0" timeOffset="6471.87">12590 508 288 0,'0'0'25'0,"0"0"-25"0,0 0 0 0,0 0 0 0,0 0 241 0,3 0 43 16,-3 0 9-16,6-8 2 0,-6 8-153 0,6-5-30 15,-6 5-7-15,3 0-1 0,3-8-16 0,-3 3-4 16,0 5-1-16,-1-6 0 0,1-2-15 0,-3 8-2 16,0-5-1-16,0 5 0 0,3-3 6 0,0-2 1 15,-6 0 0-15,0 2 0 0,0-2-10 0,-5 0-2 0,-4 5 0 0,-3 0 0 16,3 0 6-16,0 0 1 0,-3 0 0 0,0 5 0 15,-3-5-20-15,6 8-4 0,1-3-1 16,-4 0 0-16,3 3-6 0,0 0 0 0,3-2-1 0,-3 1 0 16,-6 4-19-16,9-3-3 0,-3 5-1 0,3 0 0 15,-3-2-12-15,4-3 0 0,5 0 0 0,-3 3 0 16,3-4 0-16,3-1-10 0,3 2 2 0,3-3 0 16,2 3 8-16,1-8 0 0,6 5 0 0,-3-2 0 15,3 2 0-15,-3-5 0 0,-3 5 0 0,3 3 0 16,-3-2 0-16,0 2 0 0,0-3 0 0,3 3 0 15,-1 2 0-15,-2-2-12 0,-3-2 12 0,0 7-12 16,-3-5 12-16,-3 5-13 0,0 0 5 0,-3-2 8 16,0 2 0-16,-3 0 0 0,-6-5 0 0,3 5 0 15,1 1 0-15,-4-6 0 0,3 2 0 0,-3-2 0 16,-3-3 0-16,0 3 8 0,-3-2 0 0,-3-6 0 0,1 5-8 0,-4-2 0 16,-3-3 0-16,-3 5 0 0,3-10 0 0,4 5 0 15,5 0 0-15,3-8 8 0,3 2-8 0,-3 1 10 16,9 2-10-16,0-7 10 0,3 7-10 0,3-7 0 15,0 7 0-15,6-8-11 16,3 9-56-16,0-4-11 0,3-1-2 0,0 1-1 16,9 1-177-16,-1 2-35 0</inkml:trace>
  <inkml:trace contextRef="#ctx0" brushRef="#br0" timeOffset="6719.21">12837 508 2188 0,'0'0'48'0,"0"0"11"0,0 0 1 0,3 5 1 0,-6 9-49 0,3-7-12 0,-6 4 0 0,3-3 0 16,-3 11 79-16,0-6 13 0,0 0 2 0,-3 3 1 16,-3 8-25-16,3-3-5 0,-6-3-1 0,3 1 0 15,1 2-25-15,-1-2-6 0,0 2-1 0,0-3 0 16,3-5-9-16,3 6-3 0,0-6 0 0,3 0 0 15,3-5-32-15,3 3-6 0,0-8-2 0,3 2 0 16,6-5-147-16,0 0-29 0,0-5-7 0,3-3-1 0</inkml:trace>
  <inkml:trace contextRef="#ctx0" brushRef="#br0" timeOffset="6890.75">13018 325 2512 0,'-9'6'56'0,"1"-6"11"0,-1 0 2 0,3 0 1 0,0 2-56 0,6-2-14 16,-6 6 0-16,6-6 0 0,0 0 0 0,0 0-15 15,0 0 3-15,6 5 1 0,-3 3-1 0,3-3 0 16,3 3 0-16</inkml:trace>
  <inkml:trace contextRef="#ctx0" brushRef="#br0" timeOffset="7360.56">13099 659 1825 0,'0'0'80'0,"0"0"18"0,0 0-78 16,0 0-20-16,0 0 0 0,0 0 0 0,0 0 114 0,0 0 19 0,0 0 4 0,6 0 1 16,0 5-48-16,3-5-10 0,-9 0-1 0,8 0-1 15,-2 0-37-15,3-5-7 0,0-3-2 0,0 3 0 16,-3 2-32-16,0-2 0 0,0-1 0 0,-3-7 0 15,3 5 0-15,-3-2 0 16,-3 2 0-16,0-6 0 0,0 1 13 0,0 0-4 0,-3 0-1 0,0 2 0 16,0 3-8-16,-3 0 0 0,-3-2 0 0,-3 7 0 15,0-2 21-15,-3 10 3 0,4-5 0 0,-1 13 0 16,-3 1 19-16,0 4 4 0,-3-2 1 0,0-3 0 0,3 6-28 16,0-1-6-16,1 3-1 0,-1 6 0 0,0-3-13 15,6-3 8-15,6 0-8 0,0-3 0 0,6 1 0 0,3-6 0 16,3 0-13-16,3 1 4 0,3-9-6 0,2 3-1 15,4-8 0-15,0 0 0 16,6 0-35-16,0-8-7 0,2 3-2 0,-2-3 0 16,-3-3-12-16,0 3-4 0,0 0 0 0,-4-2 0 15,-2 2 13-15,-3-5 3 0,0 7 0 0,-6-2 0 0,0 3 49 0,-3 0 11 16,-6 5 0-16,0 0 0 0,0 0 68 0,0 0 10 16,0 0 2-16,0 0 1 0,-3 10 26 0,0-2 5 15,-3 3 0-15,3-3 1 0,3 0-72 0,-3 2-14 16,3-2-3-16,0 0-1 0,3 3 5 0,-3-11 2 15,3 2 0-15,6 4 0 0,0-1-22 0,3-5-8 16,0 0 0-16,3 0 9 16,2-5-33-16,1-1-6 0,3-2-2 0,0 1 0 15,-3-4-163-15,3 3-33 0</inkml:trace>
  <inkml:trace contextRef="#ctx0" brushRef="#br0" timeOffset="8023.14">13646 725 2070 0,'0'0'45'16,"0"0"10"-16,0 0 1 0,0 0 3 0,0 0-47 0,0 0-12 0,0 0 0 0,3 5 0 16,-3-5 76-16,3 11 12 0,6-9 4 0,-3-2 0 0,3 0-29 15,3 6-6-15,-3-6-1 0,0 0 0 0,3 0-9 0,0 0-3 16,0-6 0-16,0 6 0 0,2-7-28 0,1 1-7 16,-3-2-1-16,3 3 0 0,0-8-8 0,0 5 0 15,-3-5 9-15,0-1-9 0,0 4 0 0,0-3 9 16,-1-1-9-16,-5 6 0 15,0-5 12-15,-3 0-12 0,3-6 12 0,-6 6-12 0,-3 0 58 0,0 5 5 16,0-3 1-16,-6 4 0 0,0 1-8 0,-2-2-2 16,-1 8 0-16,-3 8 0 0,3-2-20 0,0 1-4 15,0 7-1-15,-3-1 0 0,0-2-12 0,3 2-2 16,0 3-1-16,1-3 0 0,-1 0-6 0,3 6 0 16,-3-6-8-16,6 0 12 0,0 0-12 0,3 1 0 15,3-4 0-15,3 3 0 0,3-10 0 0,3 8 0 16,0-6 0-16,3-3 0 15,3-2-29-15,-1 0-9 0,1-2-2 0,3-3 0 16,0-1-19-16,3-2-4 0,-3-2-1 0,0 2 0 16,-1 0 0-16,-2 3-1 0,-3-3 0 0,-3 2 0 0,0 6 42 0,-3 0 9 0,-6 0 2 0,0 0 0 15,0 0 44-15,-6 14 8 0,-3-6 3 0,0 2 0 16,-3 3 17-16,0 1 3 0,-5 7 1 0,5-8 0 16,-3 5-24-16,0 1-5 0,0 2-1 15,3 6 0-15,0-4-6 0,-3 7 0 0,3 1-1 0,0 6 0 16,-2-2-18-16,2 4-9 0,-3 6 10 0,3-5-10 15,0 5 0-15,3 0 8 0,-3 3-8 0,-3-3 0 16,0 5 0-16,3-2 0 0,4-9 0 0,-4 6 0 16,3-8-27-16,0 3-5 15,-3-6 0-15,3 3-1 0,-3-10 9 0,-3-1 3 0,6 1 0 0,-3-9 0 16,0 9 21-16,-5-14 0 0,5 3 0 0,-3-6 8 16,-3-2 12-16,3-2 3 0,0-1 0 0,0-10 0 0,3-3 2 0,0-3 1 15,1-2 0-15,-1-8 0 0,3 2-10 0,3-13-3 16,3 1 0-16,3-4 0 0,3-2-13 0,3-2 0 15,-3-4 0-15,6 1 0 0,0 8 0 0,2-4 0 16,1 9 0-16,3 3 0 0,-3-1 0 0,-3 9 0 16,6-1 0-16,0 6 0 0,0-5 0 0,0 2 0 15,-3 3 0-15,5-3 0 0,1 2 0 0,0 7 0 16,3-7 0-16,0 1 0 16,0 5-140-16,-4-2-24 0,1 2-4 0,-3 0-2 0</inkml:trace>
  <inkml:trace contextRef="#ctx0" brushRef="#br0" timeOffset="8371.2">23103 5170 2432 0</inkml:trace>
  <inkml:trace contextRef="#ctx0" brushRef="#br0" timeOffset="9778.74">14599 677 403 0,'0'0'17'0,"0"0"5"0,0 0-22 0,0 0 0 16,0 0 0-16,0 0 0 0,0 0 239 0,0 0 43 0,3-5 9 0,-3 5 1 15,0 0-158-15,6 5-32 0,0-10-6 0,-6 5-2 16,0 0-26-16,6-3-6 0,-3 3-1 0,0-5 0 15,3 0-27-15,-3 2-6 0,0-2 0 0,3-3-1 16,-3-3-7-16,0 3-2 0,-1 3 0 0,4-3 0 16,-3-5 0-16,-3 8 0 15,3-9 0-15,-3 7 0 0,3-4 30 0,0-2 7 0,-3-1 1 0,0 1 0 16,0 0-11-16,0 0-1 0,-3 0-1 0,3-1 0 16,-6 9 1-16,3-3 1 0,3 8 0 0,-8-5 0 15,-7 2 12-15,3 3 3 0,0 3 0 0,-6 2 0 0,-6 3-31 16,0 3-5-16,1 2-2 0,5 0 0 0,3 3 7 0,-6 8 2 15,3-6 0-15,0 3 0 0,3-2-31 0,-3 2 8 16,7-2-8-16,-4 2 0 0,3 3 0 0,3-8 0 16,6 2 8-16,0-5-8 0,6 0 0 0,0-2 0 15,3-8 0-15,3 7 0 0,3-10 0 0,3 3 0 16,-1-6 0-16,4 3 0 0,3-5 0 0,3-3 0 16,3-3 8-16,0 4-8 0,-1-7 0 0,1-4-15 15,-3-1 3-15,0-2 1 16,-3 3-22-16,-4-4-5 0,4-1-1 0,3 1 0 15,0-9-5-15,3 4 0 0,-4 6-1 0,4-3 0 16,-3-2 12-16,9-6 2 0,3 3 1 0,-10-3 0 0,1-5 9 0,0 8 1 16,0-8 1-16,-6 5 0 0,-4 3 19 0,-5 5-12 15,0-2 12-15,-3 7-10 0,0 3 23 0,-3 6 5 0,-3 2 1 16,-3 3 0-16,3-3 13 0,-3 8 4 16,0 0 28-16,-6 8-11 0,-3 2-2 0,0 3-1 0,0 9 0 15,-3 1-6-15,0-1-2 0,-2 4 0 0,-4 1 0 16,-3-1-21-16,-3-2-4 0,0-3-1 0,3 5 0 15,1 1-1-15,-4-3-1 0,-3 2 0 0,0 3 0 16,3 8-6-16,6-5-8 0,-2 8 11 0,5-6-11 16,0 3 9-16,3-10-9 0,3-1 0 0,3-7 9 15,3 2-9-15,0-8 0 0,0 6 0 0,3-6 0 16,0 0 0-16,3 0 0 0,3-7 0 0,3 1 0 16,0-1-47-1,6-6-11-15,0 0-2 0</inkml:trace>
  <inkml:trace contextRef="#ctx0" brushRef="#br0" timeOffset="10156.62">15004 656 403 0,'0'0'36'16,"0"0"-36"-16,0 0 0 0,0 0 0 0,0 0 392 0,0 0 71 15,0 0 14-15,0 0 3 0,3 0-292 0,3 0-60 16,0 0-11-16,0-5-2 0,0 0-62 0,-1 5-12 15,4-3-2-15,0-2-1 0,0-1-18 0,0-2-4 16,-3 8-1-16,3-5 0 0,0-3-15 0,-3 3 8 16,0-3-8-16,3-5 0 0,3 2 8 0,-6-2-8 0,3 0 0 0,-3 5 9 15,3-5-9-15,-1-1 8 0,-2 1-8 16,-3 0 8-16,0 2 2 0,0 3 0 16,-6 0 0-16,3 8 0 0,-3-10 2 0,3 10 1 15,-12 0 0-15,1 0 0 0,2 5 30 0,-6 0 5 16,0 3 2-16,0 0 0 0,0 3-14 0,-3 2-2 0,-3 0-1 0,1 8 0 15,-1-2-7-15,3 0-2 0,0-4 0 0,3 9 0 16,0-8-12-16,6 3-4 0,-3-1 0 0,6 1 0 16,3-6-8-16,3 0 0 0,3 0 0 0,3 1 0 15,0-7 0-15,6-1 0 0,-3 2 0 0,6-3 0 16,0 0 0-16,0-5 0 0,6 0 0 0,-3 0 0 16,-1-5-60-16,1 5-18 0,-3-5-3 15</inkml:trace>
  <inkml:trace contextRef="#ctx0" brushRef="#br0" timeOffset="10637.06">15587 455 1638 0,'0'0'72'0,"0"0"16"0,0 0-71 15,0 0-17-15,0 0 0 0,0 0 0 0,6 0 69 0,0-5 11 16,-6 5 1-16,6 0 1 0,-6 0-46 0,0 0-10 16,0 0-2-16,6 0 0 0,-6 0 0 0,0 0 0 0,0 0 0 15,0 0 0-15,0 0 58 0,0 0 11 16,0-8 3-16,0 8 0 0,-3 0-2 0,-3 0 0 16,-3-5 0-16,0 5 0 0,0 0-18 0,-3 0-3 0,0 0-1 0,-2 5 0 15,-1-5-21-15,0 5-5 0,-3-2-1 0,3 2 0 16,-3 0-21-16,6 3-4 0,-3-2 0 0,3 2-1 15,4-3-9-15,2 3-2 0,3 5 0 0,0-8 0 16,3 9-8-16,6-7 0 0,0 7 0 0,5-4 0 16,1 4 0-16,3-7-11 0,3 1 3 0,0 3 0 15,0-3 8-15,3 5-8 0,-6-8 8 0,2 9-8 16,-2-6-8-16,0 2 0 0,-3-2-1 0,-3-3 0 16,3 3 5-16,-3 0 2 0,-6 3 0 0,3-3 0 15,-6-3 10-15,0 3 0 0,-3 0 0 0,-3 3-8 16,0-4 8-16,-3-1 0 0,0 2 0 0,-6 2 0 15,0-7 8-15,-3 2 1 0,-2 1 0 0,-4-4 0 16,-3 3 8-16,0-5 2 0,3 0 0 0,-2 0 0 0,2 6-6 16,3-6-1-16,3 0 0 0,0 0 0 0,3-6-4 15,0 6-8-15,4-7 11 0,2 1-11 0,3-2 0 0,0-2 0 16,6-4-12-16</inkml:trace>
  <inkml:trace contextRef="#ctx0" brushRef="#br0" timeOffset="11123.74">16456 397 403 0,'0'0'36'16,"-3"5"-36"-16,-6-5 0 0,0 8 0 0,-2 0 387 0,-1 3 70 15,-3 2 15-15,0 8 2 0,-3-2-286 0,3 7-58 16,-3 0-11-16,3 1-3 0,-5 5-53 0,5-6-11 15,-3-2-3-15,6-3 0 0,-3-2-49 0,6 2 0 16,-3-3-16-16,6-4 4 0,0-7-8 0,0 7 0 16,0-9-1-16,0 0 0 15,6-5-198-15,0 0-39 0,0 0-8 0,0 0-2 0</inkml:trace>
  <inkml:trace contextRef="#ctx0" brushRef="#br0" timeOffset="11743.18">16242 265 2350 0,'0'0'104'0,"-6"-6"22"0,0 6-101 0,0-5-25 0,3 5 0 0,3 0 0 16,0-8 102-16,0 3 15 0,6-3 3 0,3-3 1 16,3 3-61-16,0 0-12 0,6-5-2 0,0 3-1 15,8 2-30-15,-2-6-7 0,3 1 0 0,3 3-8 16,-1 2 11-16,1 0-11 0,3-3 10 0,3 8-10 15,2-2 0-15,7-3 0 0,0 3-10 0,-7 5 10 16,-2 0 0-16,-6 5 0 0,-3 3 0 16,-6-3 0-16,-1 9 0 0,-2-1 9 0,-6 0-9 0,0 8 0 15,-6-7 0-15,-3 4 0 0,-3-5 0 0,0 6 0 0,-3-1 0 16,-3-4 0-16,0 1 0 0,3-4 0 0,-3-3 0 16,0 0 0-16,-3 3-9 0,0-4 20 0,0-1 4 15,-5 2 1-15,2-3 0 0,3-5 18 0,0 8 4 16,-6-8 1-16,0 5 0 0,-3 0-23 0,3 3-5 15,-3-2-1-15,1-4 0 0,-7 4-10 0,6-1 0 16,0 3-12-16,0-3 12 0,3 3 0 0,0-3 0 16,0 3 0-16,1-2 12 0,2 2-12 0,3-3 0 15,0 3 0-15,3-3 0 0,0 3 0 0,6 3 0 16,0-3 0-16,0-3 0 0,0 3-9 0,3 5 9 16,3-8-12-16,0 9 12 15,0-7-33-15,3-1 0 0,0 2 0 0,3-3 0 0,-4 3 18 0,4-3 4 16,3 1 1-16,0 1 0 0,-3-1-1 0,0 2 0 15,0-3 0-15,0 3 0 0,-6 0 1 0,-3 2 0 16,3 4 0-16,-3-6 0 0,-3 5 10 0,-3-3 0 0,-6 4-9 0,0-1 9 16,0 0 0-16,-3 0 0 0,0 1-9 0,-6-1 9 15,3 0 0-15,0 0 0 0,1 0 8 0,-4-5-8 16,-3 3 12-16,0-3-3 0,0 0-1 0,-6 2 0 16,-5-7 0-16,2 8-8 0,-3-3 12 0,0-3-4 15,1-5 1-15,2 5 0 0,-3-2 0 0,9-3 0 16,-2-3 1-16,8 3 0 0,-3-5 0 0,6-3 0 15,3-3-10-15,3 3 0 0,0-5 0 0,3 0-11 16,6-6 11-16,0 6 0 0,6-5 0 0,0-3 0 0,3-3-13 16,9 3-1-16,0-1 0 0,6 4 0 15,5-1-189-15,-8 6-37 16</inkml:trace>
  <inkml:trace contextRef="#ctx0" brushRef="#br0" timeOffset="12287.65">16861 696 2163 0,'0'0'48'0,"0"0"9"0,0 8 3 0,0-8 0 0,0 5-48 0,0-5-12 0,0 0 0 16,0 0 0-16,3 8 39 0,3-3 5 0,-3-2 0 0,3 2 1 15,-6-5 0-15,9 0 0 0,3 0 0 0,-3-5 0 16,3 2-45-16,0-2 0 0,-4-3-15 0,4-5 4 16,0 8 11-16,-3-3 0 0,0-6 0 0,0 4 8 15,3-3 4-15,-6-1 2 0,0 1 0 0,-3 5 0 16,-3-5-6-16,0 0-8 0,-3 0 11 0,0 2-11 16,-3 3 48-16,0 3 2 0,0 2 1 0,-6 6 0 15,0 2 10-15,0 3 3 0,0 3 0 0,-2-4 0 16,-7 12-33-16,3-6-7 0,-3 0 0 0,-3 9-1 15,3-4 12-15,1 3 2 0,5-2 1 0,6-6 0 16,0 6-29-16,3-6-9 0,0 0 0 0,6 0 0 0,6 0 0 16,3-7 0-16,-3 2 0 0,6-3 0 0,3-2 0 15,2-3 0-15,4-3 0 0,-6 3 0 16,6-5-84-16,3-3-16 0,0-3-4 0,-4 3-1 16,7-5-78-16,-6 0-15 0,6-6-3 0,-3 6-1 15,-4-5-53-15,7 2-10 0,0-3-3 0,-3 6 0 16,-3 0 140-16,-3 2 27 0,-4 3 5 0,-2 0 2 0,-3 8 210 0,-9 0 41 15,0 0 9-15,-6 0 2 0,6 0 69 0,-9 8 15 16,-6 5 2-16,1 6 1 0,2-6-101 0,0 0-20 16,-6 6-4-16,6 2-1 0,-6-8-59 0,9 6-12 15,0-6-2-15,0 0-1 0,0 0-39 0,3 1-8 16,6-9-8-16,0 3 11 0,0-3-11 0,6-2 0 16,0 2 0-16,6-5 0 15,3-5-80-15,0 2-19 0,-6-7-3 0</inkml:trace>
  <inkml:trace contextRef="#ctx0" brushRef="#br0" timeOffset="12417.3">17439 312 748 0,'0'0'67'0,"-6"0"-54"0,0 0-13 0,-3 0 0 16,3 0 345-16,-3 6 67 0,0-6 12 0,3 7 4 15,3-7-348-15,3 0-68 0,-6 6-12 0</inkml:trace>
  <inkml:trace contextRef="#ctx0" brushRef="#br0" timeOffset="13727.66">17772 508 403 0,'0'0'17'0,"0"0"5"0,0 0-22 0,0 0 0 0,0 0 0 0,0 0 0 15,0 0 313-15,0 0 59 0,0 0 11 0,0 0 2 16,0 0-229-16,0 0-47 0,0 0-9 0,0 0-1 0,0 0-52 16,0 0-11-16,0 0-1 0,0 0-1 0,0 0-23 15,0 0-11-15,0 0 10 0,0 0-10 0,0 0 8 0,0 0-8 16,0 0 0-16,0 0 9 0,0 0 11 0,0 0 3 15,0 0 0-15,0 0 0 0,0 0 21 0,0 0 4 16,0 0 0-16,0 0 1 0,0 0-13 0,0 0-2 16,0 0-1-16,0 0 0 0,0 0-7 0,0 0-2 15,0 0 0-15,0 0 0 0,0 0-9 0,0 0-3 16,0 0 0-16,0 0 0 0,0 0 4 0,0 0 0 16,0 0 0-16,0 0 0 0,0 0-16 0,0 0 0 15,0 0 8-15,0 0-8 0,-6 0 20 0,6 0 2 0,-6 0 0 0,0-5 0 16,-3 5-22-16,0 0 0 15,0 0 0-15,-3 0 0 0,0 5 10 0,-2-5-2 0,5 5-8 0,-6-5 12 16,3 8 5-16,3-2 1 0,-3 1 0 0,0-1 0 16,3 2-8-16,0-3-2 15,-6 3 0-15,6-3 0 0,1-5-8 0,-1 8 8 0,-3 3-8 16,3-3 8-16,3-8-8 0,3 5 0 16,-3 3 0-16,3-3 0 0,0-2 0 0,3 2 0 0,0-5 0 0,6 5 0 15,-3-5-8-15,6 8 8 0,6-8 0 0,-3 6 0 16,-1-1 0-16,4-2-9 0,-3 2 9 0,6 3 0 15,0-3-10-15,-3 0 10 0,0 9-8 0,-3-6 8 16,0-3-10-16,-1 3 10 0,-5 5-12 0,-3-8 12 16,0 9-14-16,-3-7 4 0,-6-1 1 0,-3 7 0 15,-2-8 9-15,-4 9 0 0,-3-7 0 0,0-1 0 0,0 2 0 16,3-3 0-16,0 3 0 0,-2-3 0 0,-1-2 0 0,0 2 8 16,3-5-8-16,3 5 8 0,-6-5-8 15,0 0 0-15,3 0 8 0,-2 0-8 0,2 0 0 0,-3 0 8 16,-3-5-8-16,6 0 0 0,3-3 0 0,0 3 9 15,-3 2-9-15,6-8 0 0,6 3 10 16,3 1-10-16,3-4 8 0,3 3-8 16,3 0-101-16,3-3-26 0,6-2-5 15</inkml:trace>
  <inkml:trace contextRef="#ctx0" brushRef="#br0" timeOffset="14283.37">17977 598 2250 0,'-9'8'100'0,"3"-3"20"0,0 8-96 15,1-5-24-15,-4 6 0 0,0 4 0 0,-6 1 76 0,3 2 10 0,-3-3 2 0,0 3 1 16,-3 3-37-16,-3 3-7 0,-2-1-1 0,-1 1-1 16,0 4-27-16,0-1-4 0,-6 1-2 0,1 6 0 15,2-8-2-15,3 8-8 0,6-5 12 0,-3 3-4 16,1-4-8-16,-1 1 0 0,9-3-10 0,0-2 10 15,0-4 0-15,0-1 0 0,3-4-8 0,0-5 8 16,6 1 0-16,-3-1 0 0,3-8 0 0,0 3 0 16,3-8 8-16,0 0-8 0,-3 5 9 0,3-5-9 15,0 0 12-15,3-8-4 0,0-2-8 0,0-3 12 16,3-1-12-16,3-7 0 0,0 3 0 0,3-9 0 16,-3 1 0-16,9-11 0 0,0 2 0 0,2-4 0 15,4-6 0-15,9 0 0 0,6-8 0 0,-1 8 0 0,4-3 0 16,0 3 0-16,-4 0 0 0,-8 6 0 15,-3 7 0-15,3-8 0 0,-3 3 0 0,2 3 0 0,-5 7 0 0,3 1 0 16,3-1 0-16,2 1 0 0,-5 7 0 0,0 1 0 16,-3 10 0-16,-3-5 0 0,-1 7 0 0,-5 1-8 15,0 2 8-15,0 3 0 0,-6 3 0 0,3 2 0 16,-3 1-8-16,-9-6 8 0,6 8 0 0,0 5 14 16,-3 0-2-16,0 0-1 0,-3 6 1 0,0-1 0 15,-3 3 0-15,-3-2 0 0,0 2 6 0,-3 3 2 16,3-3 0-16,-3-2 0 0,-6-6-20 0,-3 13 0 15,0-7 0-15,1 2 0 0,-7-8 16 0,3 0 0 16,-3 1 0-16,3-4 0 0,-5 4 2 0,2-7 0 16,0-1 0-16,3-6 0 0,3 8-4 0,3-8-1 15,-3 0 0-15,4-8 0 0,2 8-5 0,0-6-8 0,3-1 11 16,0 1-11-16,3-2 0 0,6 3 0 16,0 0 0-16,3-3-9 15,3-5-96-15,3 7-19 0,6-2-4 0</inkml:trace>
  <inkml:trace contextRef="#ctx0" brushRef="#br0" timeOffset="14463.87">18471 489 1900 0,'-14'11'84'0,"11"-8"18"16,-3 7-82-16,0 4-20 0,-3-1 0 0,0 0 0 0,0 0 133 0,3 6 23 15,-6-6 4-15,3 8 0 0,-3-2-85 0,3 2-18 16,3-8-3-16,0 6-1 0,3-6-37 0,0 0-8 15,0 0-8-15,3-2 11 16,0-3-71-16,3 0-15 0,3-3-2 0</inkml:trace>
  <inkml:trace contextRef="#ctx0" brushRef="#br0" timeOffset="14613.47">18635 318 288 0,'-12'0'12'0,"3"0"4"16,0 0-16-16,0 0 0 0,3 2 0 0,6-2 0 0,0 0 364 0,0 0 69 0,-2 5 15 0</inkml:trace>
  <inkml:trace contextRef="#ctx0" brushRef="#br0" timeOffset="14953.56">18689 646 2516 0,'0'0'56'0,"0"0"11"0,0 0 2 0,0 0 1 0,0 0-56 0,6 0-14 0,-3-8 0 0,3 2 0 16,0-2 16-16,0 3 0 0,2-8 0 0,1 5 0 15,-3 3-16-15,0-9 0 0,3 1 0 0,-3 0 0 0,0 5 11 0,-3-8-1 16,3 8 0-16,0-5 0 0,-3 0-10 0,0 5 0 15,-3-3 0-15,0 11 0 0,-3-8 36 0,3 8 4 16,-6 0 2-16,-3 0 0 0,3 0 23 0,-6 6 5 16,-3 2 1-16,0-3 0 0,-2 8-21 0,2 0-4 15,0 8-1-15,0-7 0 0,0 4-29 0,0 1-7 16,0 2-1-16,3-3 0 0,3 4-8 0,1-4 0 16,2 3 0-16,3-2 0 0,3-1 0 0,3-4 0 15,0-1 0-15,8-5 0 0,4-3 0 0,3 0-11 16,-6-5 3-16,6 0 0 15,3-5-96-15,-3 5-20 0,3-8-3 0,-4-3-1 16,1-2-144-16,0 0-28 0</inkml:trace>
  <inkml:trace contextRef="#ctx0" brushRef="#br0" timeOffset="15183.03">19350 0 230 0,'0'0'20'0,"0"0"-20"0,0 0 0 0,0 0 0 16,0 0 516-16,0 0 98 0,-18 0 20 0,3 5 4 15,9 9-418-15,-3-7-83 0,-3 7-17 0,-3 4-3 16,3 1-69-16,0 7-15 0,-3 1-2 0,1-1-1 16,-4 1 11-16,-3 4 3 0,0-4 0 0,0-1 0 15,3-2-28-15,-3 3-4 0,-2 4-2 0,-4 4 0 16,6-4-10-16,3 1 0 0,0-3 9 0,3 8-9 16,1-5 0-16,5-5 8 0,-3 2-8 0,6 2 0 15,0-7-12-15,3 3-6 0,3-1-2 0,3-13 0 16,3 1-60-16,3-7-12 0,6-1-2 0</inkml:trace>
  <inkml:trace contextRef="#ctx0" brushRef="#br0" timeOffset="15528.41">19213 624 2516 0,'0'0'56'0,"0"0"11"0,0 0 2 0,-3 8 1 0,3-2-56 15,-3 2-14-15,3-8 0 0,0 0 0 0,3 10 48 0,-3-10 6 16,0 0 2-16,9 3 0 0,2-3-45 0,-2 0-11 16,-3-8 0-16,9 3 0 0,6-3 0 0,0-3 0 0,0 3 0 0,-9 0 0 15,5-2 0-15,1-4 0 0,-3-1 0 0,3 1 0 16,0 1 0-16,-6-5 0 0,-3 4 0 0,0 1 0 16,0 0 0-16,-6 2 0 0,0 3 0 0,-6 0 0 15,3 8 0-15,-12-5 13 0,-6 5-3 0,-3 0-1 16,-3 5 47-16,0-2 10 0,-5 8 2 0,5-3 0 15,12 5-7-15,3 0-1 0,-3 6 0 0,3 2 0 16,0-8-41-16,3 5-9 0,0 1-2 0,0-6 0 16,3 8-8-16,-3-2 12 0,6-1-12 0,0-4 12 15,3-1-12-15,3 0 0 0,0-5 0 0,6 5 0 16,-3-7 0-16,3-1-14 0,3-3 3 0,0-2 1 16,6 6-94-16,2-12-20 15,7 6-3-15</inkml:trace>
  <inkml:trace contextRef="#ctx0" brushRef="#br0" timeOffset="16011.68">19787 437 1591 0,'9'0'35'0,"0"0"7"0,-3-6 2 0,3 4 0 0,0 2-35 16,-3-6-9-16,0 6 0 0,0 0 0 0,-6 0 65 0,6-5 11 15,2 2 3-15,-2 3 0 0,3 0-7 0,-3 0-2 16,0-5 0-16,-6 5 0 0,0 0-21 0,0 0-4 16,0 0-1-16,0 0 0 0,0 0 10 0,0 0 2 0,0 0 0 15,0 0 0-15,0 0 6 0,-9 0 2 16,0 0 0-16,0 0 0 0,1 0 5 0,-4 0 2 16,0 0 0-16,0 5 0 0,3-2-5 0,-3 2-1 0,3 1 0 0,-3-4 0 15,3 4-39-15,0-1-8 0,-3 0-2 0,3-2 0 16,1 2-8-16,2 3-8 0,0-3 12 0,3 3-12 15,3-2 8-15,-3-1-8 0,0 8 0 0,3-5 0 16,0 0 0-16,0 3 0 0,0-4 0 0,0 7 0 16,3-4 0-16,3-2 0 0,-3 5-12 0,6-5 3 15,-1 3-6-15,1-3-1 0,-3 0 0 0,3 2 0 16,3-2-19-16,-3 6-4 16,3-9-1-16,-6 3 0 0,0 2 13 0,-3-2 3 0,0 0 0 0,-3 3 0 15,-3-3 24-15,0 5 0 0,0-8 0 0,-6 3-8 0,3 5 8 16,-6-7 0-16,0 2 10 0,0-3-10 15,3 0 16-15,0 3-4 0,-2-2 0 0,-4-6 0 16,-3 2 23-16,0 3 4 0,0-5 1 0,0 0 0 0,-3 0-26 16,1-5-5-16,-1 3-1 0,3 2 0 0,3-6-8 15,0 1 0-15,3 2 0 0,0-7 0 16,3 2-209-16,3 2-44 0,-2-20-9 0,5 5-2 16</inkml:trace>
  <inkml:trace contextRef="#ctx0" brushRef="#br0" timeOffset="16627.02">20472 474 2257 0,'0'0'49'0,"0"0"11"0,-3 8 1 0,0-1 3 0,-3 12-51 0,0-6-13 0,0 0 0 0,0 6 0 0,0-6 28 0,3 6 2 16,-3 2 1-16,-3 5 0 0,3-7 19 0,0 2 4 16,0 3 1-16,3-3 0 0,-3-8-36 0,3 6-7 15,6-6-2-15,0-5 0 0,0 3-10 0,0-4 8 16,3-1-8-16,0-6 8 0,3 0 16 0,0 0 4 16,3 0 0-16,3-6 0 0,0-1-28 0,3-7 0 0,2 9 0 0,1-8 0 15,-3-6 0-15,0 1 0 0,-3 2 0 0,3-3 0 16,3 1 0-16,-7-3 0 0,1 2 0 0,0-2 0 15,0-5 0-15,3 7 10 0,-3 0-1 0,0 1 0 16,-3 2-9-16,2 3 0 0,-2 0 0 0,-3 2-11 16,0 3 11-16,-3 3 0 0,-3-3 0 0,0 8 0 15,-3 0-92-15,0 0-16 16,0 0-3-16</inkml:trace>
  <inkml:trace contextRef="#ctx0" brushRef="#br0" timeOffset="17465.93">20930 651 2278 0,'0'0'101'0,"-3"0"21"0,0-5-98 16,-3 5-24-16,3 0 0 0,3 0 0 0,0 0 48 0,0 0 5 15,0 0 1-15,9 0 0 0,3-8-30 0,-3 2-5 16,3 1-2-16,0-3 0 0,0 3-17 0,0 2 0 15,-1-7 0-15,-2 2 0 0,0-6 0 0,0 7 0 16,-3-4 0-16,0-2 0 0,0 5-9 0,3-5 9 16,-6-1-8-16,0 1 8 0,-3 0 0 0,-3 8 0 15,-3-9 12-15,0 9-4 0,0-3 31 0,-6 3 6 0,0 5 2 0,-5-3 0 16,-4 3 17-16,-6 3 3 0,0 2 1 16,0 3 0-16,1-3-29 0,-4 9-6 0,0-1-1 15,9 5 0-15,-3-2-6 0,6 3-2 16,-2-1 0-16,8 1 0 0,3-3-24 0,-3 2 8 0,0 1-8 15,3 7 0-15,15-7 0 0,0 2 0 0,6-3 0 16,3-4 0-16,3-7-10 0,-1 4 10 0,4-3-13 0,3-3 5 16,3-5-11-16,0 0-1 0,-1 0-1 15,4 0 0 1,-6-5-13-16,0 0-2 0,0-3-1 0,-6-5 0 0,-1 2 9 0,-2-2 3 0,0-3 0 0,-3 3 0 16,-3-1 25-16,-3-4 0 0,0 5 0 0,-6-1 0 15,3-4 8-15,-3 5 6 0,0-8 2 0,0 2 0 16,-3 6 8-16,-3 0 3 0,3-1 0 0,-6 1 0 15,-3 0-10-15,0 8-1 0,-3-1-1 0,3 4 0 0,-2-4-5 16,-1 6-1-16,3 0 0 0,0 0 0 0,6 8-9 16,3-2 0-16,-6-1 9 0,3 3-9 0,3-3 0 0,3 3-10 15,0-3 1-15,6 9 0 16,-3-7-39-16,6-1-8 0,0 2-2 0,3-3 0 16,3 3-22-16,-3-8-5 0,2 5-1 0,1-10 0 15,0 5-95-15,3-8-19 0,-3 3-4 16,0 2-1-16,3-2 83 0,3-6 17 0,-1 3 3 0,1 3 1 15,-3 2 47-15,-3-2 10 0,-3-3 1 0,0 8 1 0,-3-5 122 0,-3 5 24 16,3 0 4-16,-9 0 2 0,0 0 43 0,3 5 9 16,0 3 2-16,-3 0 0 0,-3 5-31 0,3 3-5 15,-6-3-2-15,0 1 0 0,3-1-52 0,-3 0-10 16,-3 3-3-16,0 8 0 0,0-11-29 0,3 0-5 16,0 0-2-16,3 1 0 0,-3-1-13 0,3-8-4 15,3-5 0-15,0 8 0 0,0-8-8 0,3 5 0 16,6-5 0-16,3 0 8 0,3-5-8 0,0 0 0 0,0-3-12 0,2 0 12 15,7-3-18-15,0 3 4 0,6-5 1 0,0 0 0 16,-7 0 1-16,-2-1 1 16,-3 1 0-16,3 0 0 0,-3 0 11 0,0 2 0 0,0 3 0 0,-4-5 0 15,-2 8-18-15,0-3-2 0,0 2 0 0,-12 6 0 16,0 0 28-16,3 11 6 0,0-3 1 0,0 5 0 16,-6 0 17-16,0 1 3 0,0-1 1 0,0 0 0 15,-3 6-7-15,0 2-1 0,3-8 0 0,-3 6 0 16,0-1-14-16,3-5-3 0,0 1-1 0,3-1 0 15,0-5-10-15,0-3 0 0,3 8-12 0,-3-13 12 16,6 0-81-16,3 6-9 16,3-6-2-16</inkml:trace>
  <inkml:trace contextRef="#ctx0" brushRef="#br0" timeOffset="18268.78">22147 437 2185 0,'0'0'48'0,"0"0"9"0,0 0 3 0,0 0 2 0,0 0-50 0,0 0-12 0,0 0 0 0,-5 5 0 15,-4 3 94-15,3 5 16 0,-3 0 3 0,3-2 1 16,-3 10-49-16,0-2-9 0,0 2-3 0,3 3 0 16,-3 2-22-16,3-5-5 0,0 3-1 0,-3 2 0 15,6-4-15-15,0-1-10 0,-3-3 12 0,3-5-12 16,3 1 17-16,0-4-3 0,0-2-1 0,0-2 0 16,3 1-13-16,0-1-10 0,3-6 2 0,-6 0 0 15,6 0 8-15,3-6 9 0,-3-1-1 0,6 1-8 16,0-2 9-16,3 3-9 0,0-8 0 0,0 7 9 15,2-1-9-15,-2-7 0 0,-3-4 9 0,0 5-9 16,3-1 0-16,0 1 0 0,0-5 0 0,0 4 0 16,0-4 8-16,-4 5-8 0,1-3 8 0,0 3-8 15,0-1 0-15,-3 1 0 0,3-3 0 0,-3 8 0 16,0-5 0-16,3 5-8 0,-3-3 0 0,0 4 0 16,-3 1-213-16,0 4-43 0</inkml:trace>
  <inkml:trace contextRef="#ctx0" brushRef="#br0" timeOffset="18863.98">22564 632 518 0,'0'0'46'0,"0"0"-37"15,0 0-9-15,0 0 0 0,0 0 318 0,0 0 62 16,0 0 12-16,0 0 2 0,0 0-245 0,6 11-49 0,-6-11-9 0,6 3-3 15,0-3-50-15,0 5-10 16,6-5-3-16,-3 0 0 0,3 0-11 0,0-5-2 0,-6 5-1 0,3-8 0 16,-1 8-11-16,1-6 0 0,3-2 0 0,-3 3 0 15,0 5 0-15,-3-8 0 16,3 3 9-16,-3-8-9 0,0-1 0 0,0 1 9 0,-3 0-9 0,0 0 0 16,-3 0 44-16,-3-1 1 0,0 1 1 0,-3 8 0 15,-3-3 0-15,-3-3 0 0,0 11 0 0,-3 0 0 16,-6 0 9-16,1 6 1 0,-7 1 1 0,3 4 0 15,0 2-37-15,9 1-8 0,-5-1-2 0,2 8 0 16,3-8 4-16,0 6 1 0,0-1 0 0,3-5 0 16,0 9-15-16,0-4 11 0,0 1-11 0,6 2 10 15,-2-8-10-15,5 6 0 0,3-12 0 0,3 7 0 0,2-4 0 16,1-2 0-16,6-2 0 0,0 1 0 16,0-7 0-16,6 0 0 0,6 0 0 0,3-5 0 0,2 3 0 15,1-4 0-15,-3-7 0 0,0 8 0 0,-1-9 0 0,-2 7 0 16,0-7-12-16,-3 4 12 0,-3-3-16 0,-6-1 4 15,0 1 0-15,-6 0 1 0,-3 5 11 16,0-5 11-16,-3-1-3 0,-3 1 0 16,0 0-8-16,-6-6 0 0,0 1 0 0,-3 5 0 0,0-1 15 0,0 1 1 15,-3 5 0-15,-3-5 0 0,0 8 14 0,4-3 3 16,-1 8 1-16,0 0 0 0,0 0-21 0,0 8-4 16,6-8-1-16,0 8 0 0,3 2-8 0,3-2 0 15,-3-2 0-15,6 1 0 0,0 7 0 0,3-1 0 0,0-2 0 16,0-4 0-16,6-1-8 0,3 2-1 15,-3-3 0-15,9-2 0 16,-3 2-24-16,3-5-5 0,-1 5-1 0,4-5 0 16,-3-5 8-16,0 5 2 0,0-5 0 0,-6 2 0 15,0-2-142-15,0-3-28 0,-1-3-5 0,1 3-2 0</inkml:trace>
  <inkml:trace contextRef="#ctx0" brushRef="#br0" timeOffset="19484.5">22942 463 1389 0,'0'0'61'0,"0"0"14"0,0 0-60 0,0 0-15 0,0 0 0 0,0 0 0 16,0 0 122-16,0 0 22 0,0 0 4 0,0 0 0 16,0 0-45-16,0 0-10 0,0 5-1 0,0 3-1 15,-3 3-5-15,0-3-1 0,6 5 0 0,-3-5 0 16,0 5-7-16,-3 3-2 0,3-3 0 0,-3 1 0 16,3 7-19-16,0-3-4 0,-6 3-1 0,0-2 0 15,6-1-32-15,-3 4-8 0,-3-9 0 0,3 5-1 16,3-4-3-16,-2-1-8 0,-1 0 12 0,0 0-4 15,3-7-8-15,0 1 0 0,-3-1 0 0,3 2 0 16,0-3 0-16,0-5-11 0,0 0 1 0,0 0 0 16,0 0 10-16,0 0 0 0,0 0 0 0,0 0 0 15,0 0 13-15,6-11 2 0,-1 3 0 0,-2 1 0 16,6 1 1-16,-6-2 0 0,3-2 0 0,3 2 0 0,-3 0-25 16,3-3-5-16,-3-2-1 0,6 0 0 0,-3 0 25 15,0-1 5-15,3 1 1 0,-3 0 0 0,6 0-16 16,-1-1 0-16,1 1 0 0,-3 0 0 0,0-6-10 15,0 6-5-15,0-5-1 0,-3 4 0 0,3 1 0 0,-3 0-1 16,0 5 0-16,3-5 0 16,-1 8-45-16,-2-1-9 0,0-2-1 0,0 8-1 15,-3 0-163-15,-6 0-32 0</inkml:trace>
  <inkml:trace contextRef="#ctx0" brushRef="#br0" timeOffset="20446.78">23436 378 2026 0,'0'0'90'0,"0"0"18"0,0 0-86 0,0 0-22 0,0 0 0 0,0 0 0 16,0 0 66-16,9 0 9 0,0 0 1 0,3 0 1 15,3 0-49-15,-3-2-9 0,0-4-3 0,0 6 0 16,6 0 16-16,-4-5 2 0,1 5 1 0,0-8 0 15,0 8-35-15,0-5 0 0,3 2 0 0,-6-7 0 16,0 4 0-16,0-2 0 0,-1 3 0 0,1-3 0 16,-3 0 23-16,0-2-3 0,-3 2 0 0,-3 0 0 15,3-5 20-15,-3-1 3 0,0-4 1 0,0 5 0 16,-3-6-26-16,3 1-5 0,-3 2-1 0,0-3 0 16,-3 6 0-16,3 0 0 0,-3 7 0 0,-3 1 0 0,0 2 28 15,-6 6 6-15,-6 8 1 0,1-3 0 0,-1 10-19 0,-6 3-3 16,-3-2-1-16,-3-1 0 0,1 9 12 0,2-1 1 15,-3 1 1-15,0-1 0 0,3 1-30 0,1 4-8 16,-1 1 0-16,9-5 0 0,-3 7 0 0,3 3 0 16,-3-3 0-16,1 4 8 0,-1-4-8 0,6-2 0 15,0-6 0-15,3 6 0 0,3-6 0 0,6-5 0 16,6-2 0-16,3-6 0 0,0-7 0 0,9 1 0 16,0-7 0-16,3-5 0 0,0 3-10 0,2-4 10 15,-2-2-12-15,3-2 12 16,0-4-41-16,-3 1-2 0,3 0 0 0,-4 0 0 0,1 0 27 0,-3-1 6 15,0 6 1-15,-3-2 0 0,-6 7 9 0,0-2 0 16,-6 5 0-16,0 0-8 0,0 0 16 0,-6 8 4 16,0-3 1-16,0 8 0 0,0 1 29 0,0-6 6 15,-3 5 0-15,6 0 1 0,-3-2-29 0,6-4-5 0,-3 7-2 0,3-9 0 16,3 3-13-16,0-3 0 0,3 1 0 0,0-4 0 16,3 3 0-16,3-5 0 0,3 0 0 0,0 0 0 15,3-5 0-15,-3 3 0 0,2-4 8 0,1 6-8 16,3-8 0-16,0-2 0 0,0 2 0 0,0 2-10 15,-1-1-1-15,-2 1 0 0,0-2 0 0,-3-2 0 16,0 2 1-16,-3 0 0 0,0-3 0 0,-3 3 0 16,0-5 10-16,0 0 0 0,-4 0 0 0,-2-1 0 15,0 1 0-15,-3 3 0 0,0-6 0 0,0 3 0 16,-3 2 0-16,3-2 11 0,-3 5-3 0,-2 2 0 16,-4-1 0-16,0 7-8 0,0 0 12 0,0 0-4 0,0 13 20 15,-3-5 4-15,0 2 1 0,0 4 0 0,-3-1-33 16,3 0-14-16,0 0 1 0,-2 8 0 0,5-2 13 15,0-1 15-15,0 4-3 0,6-9-1 0,0 5-11 16,6-4 0-16,0-1 0 0,6 0 0 0,3-8 0 16,5 3 0-16,-2 0 0 0,3-3 0 0,3-5-11 15,-3 0-7-15,3 0-2 0,0 0 0 0,-1-7 4 0,1 1 0 16,-3 6 0-16,3-5 0 0,0 2 4 0,-3 3 0 16,-3-5 1-16,-1 5 0 0,-5 5 11 0,0-5 0 15,-9 0 0-15,0 8 0 0,0-2 0 0,-6 7 0 16,-3-5 0-16,0 5 0 0,-2-5 22 0,-1 2 3 15,0 4 1-15,3-1 0 0,3-5 0 0,0 2 0 16,0-2 0-16,3-2 0 0,3-6-18 0,0 0-8 0,0 0 8 0,0 0-8 16,9-6 20-16,0 6-2 0,3-8 0 0,3 3 0 15,2 0-18-15,4-3 0 0,0 3-11 16,-3-9 11-16,3 6 0 0,0 3 0 0,-3-8 10 0,-1 5-2 16,1-3-8-16,3 3 0 0,0-5 0 0,0 5-8 15,-3 3 8-15,2-8 8 0,-2 7-8 0,0-1 11 31,0 1-52-31,-3-2-11 0,3 3-1 0</inkml:trace>
  <inkml:trace contextRef="#ctx0" brushRef="#br0" timeOffset="21416.36">8744 1251 1987 0,'0'0'44'15,"-6"6"8"-15,3-4 3 0,-3 4 1 0,0-1-45 0,-3-2-11 0,-3 2 0 0,3 3 0 0,-5-3 107 0,-1 8 19 16,-6-5 4-16,3 11 1 15,0-9-31-15,-6 12-7 0,0-4-1 0,-5 9 0 0,-1-1-34 16,0 6-7-16,0 2-2 0,4 3 0 0,-1 3-21 0,0 0-5 16,3-1-1-16,0 1 0 0,1-3-22 0,-1 3 9 15,3 2-9-15,6 0 0 0,0-7 0 16,6 2 0-16,3-8 0 0,6 3 0 16,3-11-17-16,6-3-11 0,0 1-1 0,6-6-1 15,3-8-98-15,0 3-19 0,3-8-4 0,-1-5-1007 16</inkml:trace>
  <inkml:trace contextRef="#ctx0" brushRef="#br0" timeOffset="21833.81">8533 1897 1972 0,'0'0'44'0,"0"0"8"0,0 0 3 0,0 0 0 0,0 0-44 0,0 0-11 0,0 0 0 0,0 0 0 16,0 0 100-16,0 0 17 0,0 0 4 0,0 0 1 16,0 0-79-16,6 0-16 0,0-5-3 0,3 5-1 15,2-8-13-15,4 3-2 0,0-3-8 0,3-3 12 16,3 3-12-16,-3-5 9 0,3 0-9 0,-1-6 8 16,-2 1-8-16,3 2 0 0,-3-3 9 0,6 1-9 15,0-3 0-15,2 2 8 0,-2-2-8 0,3-6 0 16,0 1 8-16,0 2-8 0,-4-2 10 0,4-1-10 15,-6 1 0-15,0 7 0 0,0-2 0 0,-3 8 0 16,-1-6 0-16,-5 6 0 0,-3 8 0 0,-3-3 0 16,0 3 13-16,-6 5-3 0,0 0-1 0,0 0 0 0,0 0 40 0,0 0 8 15,-3 0 2-15,-3 7 0 0,-3 4-27 0,3 2-6 16,-6 1-1-16,1-1 0 0,-1 5-1 0,0 3-1 16,-3-2 0-16,0 7 0 0,-3-4-12 0,3 4-3 15,-6 3 0-15,3 6 0 0,-2-9 0 0,2 0-8 16,0 6 12-16,0-5-4 0,0-1-8 0,6 1 0 15,0-4-10-15,3 4 10 16,-2-1-174-16,5-5-29 0,0-2-5 0</inkml:trace>
  <inkml:trace contextRef="#ctx0" brushRef="#br0" timeOffset="22349.38">8503 2021 345 0,'0'0'15'0,"0"0"4"0,-3 6-19 0,-3 2 0 16,-3-3 0-16,0 3 0 0,-3 0 427 0,0 5 81 15,0 0 17-15,1 1 3 0,2-1-344 0,0 3-70 16,-3-3-14-16,6 0-2 0,-6 0-46 0,3 1-8 15,3 1-3-15,0-4 0 0,0 2-23 0,0-5-5 16,3-3-1-16,0 3 0 0,0-2-12 0,3-1 8 16,0-5-8-16,0 0 0 0,0 0 0 0,0 0 0 15,0 0 0-15,9-5-10 16,0-3-42-16,3-3-9 0,0 3-2 0,0-2 0 16,0-1-38-16,0 0-8 0,0 4-2 0,-1 1 0 15,1-2 15-15,-3 3 2 0,3-3 1 0,-3 8 0 16,-3-5 40-16,-6 5 8 0,0 0 1 0,0 0 1 0,0 5 54 0,0 8 10 0,0-5 3 15,0 0 0-15,-3 3 19 0,0-3 4 0,3 2 1 0,0-2 0 16,0 0-37-16,0 3-11 0,3-3 0 0,0-3-567 16,3-5-118-16</inkml:trace>
  <inkml:trace contextRef="#ctx0" brushRef="#br0" timeOffset="22970.24">9351 1619 403 0,'0'0'36'0,"0"0"-36"16,6-2 0-16,0 2 0 0,0-6 188 0,0 6 30 16,0-8 6-16,0 3 2 0,0 5-97 0,-3-8-19 15,6 3-4-15,-3-3-1 0,0 3-61 0,0-3-13 16,3-3-3-16,-3 3 0 0,0 0 7 0,-4 3 1 16,-2-8 0-16,0 7 0 0,3-2 16 0,0-2 3 15,0 2 1-15,-3 0 0 0,-3 3 6 0,3-8 2 16,-3 5 0-16,-2 2 0 0,-1-2-26 0,0-2-5 0,-3 4-1 0,-3 4 0 15,-3 2 42-15,0 0 8 0,-3 0 2 0,-3 8 0 16,-3-3-8-16,4 8-2 0,-4 1 0 0,3 4 0 16,-3-2-38-16,-3 8-7 0,1-6-1 0,-1 9-1 15,-3-6-17-15,3 5-10 0,-2-2 12 0,8 3-12 16,0-1 20-16,3 1-4 0,-3-1 0 0,6 0 0 16,6 1-16-16,0-6 0 0,6 3 8 0,0-3-8 15,6 3 0-15,0-11 0 0,6 6 0 0,0-6 0 16,6-5 0-16,3-3 0 0,3 3 0 0,0-13 0 15,2 2 0-15,1-2 0 0,0-3 0 0,0-5 0 16,-3-3 0-16,6 0-16 0,-4-3 5 0,1-2 1 0,3-3-3 16,-6 3-1-16,3 3 0 0,-4-4 0 0,-2-4 14 15,0 2-11-15,-3 3 11 0,-6-5-10 0,0-1 10 16,0 3 0-16,-3-2 0 0,0-1 0 0,-3 6 0 16,-3-3 0-16,0 6 0 0,0 2 0 0,-3-2 0 15,0 4 0-15,-6 6 0 0,0-2 8 16,-3 4-8-16,-3 4 0 0,0 2 0 0,0 0 0 0,0 8 0 0,-2-3-13 15,-1 3 3-15,0 3 1 16,3 4-14-16,0 4-2 0,0-1-1 0,3 1 0 16,0 2-202-16,4-2-40 0</inkml:trace>
  <inkml:trace contextRef="#ctx0" brushRef="#br0" timeOffset="23499.14">9759 1617 1324 0,'0'0'59'0,"6"-6"12"0,0 6-57 0,0-8-14 0,0 3 0 0,0 0 0 15,3-3 112-15,0 0 19 0,0 3 4 0,-3-9 1 16,2 6-65-16,-2-2-13 0,0 2-2 0,3-5-1 15,0 7-12-15,-3-7-3 0,-3 5 0 0,0 3 0 16,-3-3 16-16,0 3 2 0,-3-3 1 0,-3 3 0 16,0-3 8-16,-3 2 1 0,0-2 1 0,0 3 0 0,-2 0-27 15,-4-1-6-15,0 4 0 0,-3 4-1 0,-3 4 24 16,3 4 5-16,-6 4 0 0,-2-1 1 0,-1 0-35 0,-3 8-7 16,-3-2-2-16,4 7 0 0,2-5 11 0,-3 11 1 15,6-8 1-15,-3 2 0 0,7 3-34 0,5-2 0 16,0 2-12-16,6-3 3 0,3 1 9 0,3-1 0 15,3 1 0-15,6-9 0 0,3 4 0 0,3-9 12 16,6 0-4-16,-1-2 0 0,4-3-8 0,3-3-15 16,3-5 4-16,0 0 1 0,-3-11 10 0,-1 3-13 15,-2-5 5-15,3 0 8 0,0-6-11 0,0-2 11 16,-4 3-8-16,1-1 8 0,0-2 0 0,-3-3 0 16,0 3 0-16,-3-3 0 0,0 3 0 0,-6-5 0 15,-4 4 0-15,4-7 0 0,-6 3 0 0,0 5 9 16,0-6-9-16,-6 6 10 0,3 5-10 0,-6 0 10 15,0 3-10-15,-5 0 10 0,-1 8-10 0,0-3 10 16,-6 2-10-16,3 6 10 0,-3 0-10 0,0 0 0 0,0 6 0 16,-2 2 0-1,2-3-121-15,0 8-17 0,-3 0-3 0</inkml:trace>
  <inkml:trace contextRef="#ctx0" brushRef="#br0" timeOffset="24154.35">18195 6572 2432 0</inkml:trace>
  <inkml:trace contextRef="#ctx0" brushRef="#br0" timeOffset="24792.72">10545 1508 403 0,'0'0'17'0,"0"0"5"0,0 0-22 0,0 0 0 0,0 0 0 0,0 0 0 0,0 0 288 0,0 0 54 16,0 0 10-16,0 0 3 15,0 0-201-15,0 0-40 0,3-3-8 0,-3 3-2 0,0-5-40 0,0 0-9 16,3 2-2-16,-3 3 0 0,0 0 18 0,-3-5 3 16,0-3 1-16,-3 3 0 0,0-1-9 0,-3 4-2 15,0 2 0-15,-6 0 0 0,3 0-6 0,-6 0-2 16,-2 0 0-16,-1 2 0 0,-3 4-24 0,0-1-4 16,0 3-2-16,3-3 0 0,1 8 8 0,2-5 2 15,-3 3 0-15,3-3 0 0,3 5-28 0,0-8-8 16,0 3 0-16,7 6 0 0,-1-9 0 0,6 3 0 15,-6-3-13-15,6 3 5 0,3-8 8 0,0 0 0 16,0 0 0-16,3 8 0 0,0 3 0 0,0-3 0 0,6 2 9 0,-1-2-9 16,1-3-9-16,0 9-9 15,6-6-2-15,-3 5 0 16,3-5-8-16,-3 2-1 0,0 4-1 0,-3-1 0 16,3 0-10-16,-6 5-3 0,0-4 0 0,0 2 0 15,-1-3 8-15,1 3 2 0,-3 0 0 0,-3 2 0 0,0-5 33 0,0-5 0 0,-6 3 0 16,3-3 0-16,-2 0 0 0,-1 2 0 0,-3-2 0 0,0 3 0 15,0-9 0-15,-3 4 9 0,0-1-1 0,-6-2 0 16,3 2 13-16,-3-5 3 0,1 0 0 0,2 0 0 16,-3 0 8-16,0 0 1 0,0 0 1 0,-3-5 0 15,0 2-20-15,1-2-4 0,-1-1-1 0,0 4 0 16,0-3 0-16,3-3 0 0,0 2 0 0,3 1 0 0,4 5-9 0,-1-5-17 16,6 2 4-16,3 3 1 15,0-5-156 1,6 5-30-16,3-6-6 0</inkml:trace>
  <inkml:trace contextRef="#ctx0" brushRef="#br0" timeOffset="25170.7">10804 1704 230 0,'0'0'20'0,"0"0"-20"0,0 0 0 15,0 0 0-15,0 0 208 0,0 0 38 0,3-3 7 0,-3 3 2 16,6-5-95-16,-6 5-20 0,3-5-3 0,-3 2-1 16,0-2-24-16,-3-1-4 0,0 4-2 0,0-3 0 15,-3-3-27-15,0 2-6 0,0 6-1 0,-3-5 0 16,-3 2 4-16,0 3 0 0,-3 3 0 0,-3 2 0 15,1-5-16-15,-1 6-2 0,0 2-1 0,-3-3 0 16,-3 3-30-16,0 5-7 0,1-5 0 0,-1 5-1 16,0 3 11-16,0-3 2 0,0 0 1 0,6 1 0 15,1-1-25-15,5 3-8 0,3 0 0 0,3 0 0 16,6-3 0-16,3 5 0 0,6-4 0 0,0-1 0 16,3 0 0-16,5-5 0 0,1 3 0 0,3 2 0 15,0-8-28-15,3-5-10 0,3 0-2 16,-1-5-809-16,4-3-163 0</inkml:trace>
  <inkml:trace contextRef="#ctx0" brushRef="#br0" timeOffset="25919.82">11188 1421 1612 0,'0'0'144'0,"0"0"-116"16,0 0-28-16,0 0 0 0,-6 2 67 0,6-2 7 15,0 0 2-15,0 6 0 0,0 4-56 0,0-10-12 16,6 3-8-16,0 2 12 0,3 1-12 0,3-6 8 16,-1 2-8-16,1-2 8 0,3 0-8 0,0-2 10 0,0-4-10 0,0 6 10 15,6-8-10-15,-3 3 0 16,2 0 0-16,-2-3 8 0,0 3-8 0,-3-3 8 0,0-6-8 0,0 4 8 16,-6 2-8-16,0-5 0 0,0 5 9 0,-3-6-9 15,-3 4 17-15,0 2-1 0,-3-3 0 0,-3 3 0 16,0 0 43-16,-3-2 8 0,0 2 1 0,-6 0 1 15,-3 8-21-15,0-5-5 0,-6 5-1 0,-3 5 0 16,-5-2 30-16,2 2 7 0,-3 8 1 0,0 0 0 16,0 1-56-16,1 4-10 0,-1 1-2 0,3 2-1 15,0 0 4-15,1 5 1 0,5 4 0 0,-3 4 0 16,3-2-16-16,0-1 9 0,3-1-9 0,-2 1 8 16,5 1-8-16,0-5 0 0,6-1 0 0,0-2 0 0,3-3 0 15,0-3 0-15,6 4 0 0,3-4 0 0,0-5-11 0,6-5-4 16,0 3-1-16,3-8 0 15,3-3-15-15,0-3-3 0,-1-2-1 0,4-1 0 16,0-2-36-16,0 3-7 16,0-3-2-16,3-5 0 0,-3 8-30 0,2-9-6 15,1 6-2-15,-6 3 0 0,3 0 70 0,-6 2 13 0,0 3 3 0,-3 0 1 0,0 3 31 0,-3 2 0 16,-6 8 0-16,0-7 0 0,-6 7 75 0,0-5 21 16,-3 5 4-16,0 0 0 0,0 1-7 0,0-4-1 15,3 3-1-15,-3 1 0 0,3-1-48 0,0-5-10 16,0-3-1-16,3 3-1 0,-3-3-8 0,6-5-2 15,0 0 0-15,0 0 0 0,0 0-21 0,0 0 8 16,0 0-8-16,0 0 0 0,6 0 0 0,0 0 0 16,3 0 0-16,0-5 8 0,3-3-8 0,0 3 0 0,-3-3 0 0,3-3 0 31,3 3-35-31,-4-5-5 0,-2 5 0 0,0 3-1 0,6-8 15 0,-6 5 3 0,0 2 1 0,0-4 0 16,0 2 22-16,0 0 0 0,-3 3 0 0,-3-3 0 15,0 2 0-15,-3 6 0 0,0 0 0 0,0 0 0 16,0 0 12-16,0 0 0 0,-6 0 0 0,0 0 0 15,-3 6 31-15,3 2 6 0,-6-3 2 0,6-5 0 16,6 0-35-16,0 8-8 0,-3-3 0 0,0 3-8 16,3-8 0-16,0 0 0 0,3 8 0 0,-3-8 0 15,0 0 0-15,0 0 0 0,9 5 0 0,0 1 0 16,3-6 8-16,3 0-8 0,0 0 0 0,3-8 0 16,2 5 0-16,-2 0-11 0,0-7 0 0,0 2 0 15,-3 0-112-15,0 3-22 0,-3-3-5 0</inkml:trace>
  <inkml:trace contextRef="#ctx0" brushRef="#br0" timeOffset="26868.52">11703 1839 288 0,'0'0'12'0,"0"0"4"0,0 0-16 0,0 0 0 16,0 0 0-16,0 0 0 0,0 0 412 0,0 0 79 16,0 0 16-16,6 0 3 0,-6 0-362 0,6 0-72 15,0 0-14-15,3 0-3 0,-1 0-41 0,-2-5-8 16,3 5-2-16,-3-3 0 0,3-2-8 0,0-1 0 0,0 4 0 16,3-4 8-16,-3 1 20 0,0-3 3 0,0 3 1 0,-3-3 0 15,3 3-32-15,-3-3 0 0,0-6 0 16,0 9 0-16,-1-8 0 0,-5 5 0 0,3-5 0 0,-3 2 0 15,0 3 0-15,0-5 0 0,-6 0 0 0,1 0 0 16,-4 7 12-16,-3-2-3 0,0 3-1 0,-3 0 0 16,-3 5 13-16,-3 5 3 0,0 0 0 0,-5 3 0 15,-1 6 28-15,3-1 7 0,-3 0 1 0,6 0 0 16,1-2-20-16,-1 10-3 0,3-8-1 0,6 6 0 16,-3-3-19-16,3 2-4 0,6 1-1 0,-3-1 0 15,3-5-12-15,3 1 0 0,3-1 0 0,0 0 0 0,0 0 9 16,6-5-1-16,0-2 0 0,3-1 0 0,3-5-8 15,0 0 0-15,3 0 0 0,6-5 0 0,-3-1-8 0,2 1-4 16,1-3-1-16,3 0 0 16,-3-5-21-16,3 0-4 15,-3-1-1-15,2 4 0 0,-2-3 22 0,-3-1 4 0,0 6 1 0,-3-5 0 0,-3 3 3 0,0 2 1 16,-6 0 0-16,2 2 0 0,-2 1 8 0,-6 2 0 16,0 3 0-16,0 0 0 0,-3 0 0 0,-3 0 11 15,1 0-3-15,-4 3 0 0,0 2 4 0,0 3 0 16,0 3 0-16,3-3 0 0,-3 0-12 0,0 2 0 15,-3 4 0-15,6-1 0 0,-3-5 28 0,3 5 3 16,3 0 1-16,-3-2 0 0,3-3-32 0,0 0 0 16,3 2 0-16,0-2 0 0,3-2 0 0,3-1 0 15,-3 3 0-15,6-3 0 0,3-5 0 0,3 0 0 0,-3 0 0 16,3-5 0 0,3-1-36-16,0-1-12 0,-1 1-4 0,1-2 0 15,3-5-51-15,-3 2-10 0,0-2-3 0,3-3 0 16,-4 3 32-16,1 0 7 0,-3-3 1 0,3 8 0 0,-3-5 51 0,0 0 10 0,0-1 3 0,-3 1 0 15,-3 5 32-15,-1 3 6 0,-2-3 2 16,-3 3 0-16,3-1 67 0,-6 6 13 0,0 0 4 0,0 0 0 16,0 0-29-16,-12 6-6 0,4-1-1 0,-4 3 0 15,3 0-54-15,-3 2-11 0,3-2-3 0,3 6 0 16,-3-6 20-16,6 2 3 0,-6 3 1 0,6 1 0 16,-3-9-32-16,6 8 0 0,-3-5 0 0,3 5 0 15,0-7 0-15,0-4 0 0,0 4 0 0,0-6 0 0,6 5 0 16,0-3 0-16,0-4 0 0,3 2 0 15,0 0 0-15,0 0 0 0,3 0 0 0,0-5 0 16,3 5-31-16,-4-8-5 0,4 2-2 0,-3 1 0 16,-3 2-15-16,3-7-3 0,0 2-1 0,3 0 0 15,3-3-15-15,-3 3-2 0,-4 3-1 0,4-3 0 0,0-5 51 0,-3 8 9 16,-3-1 3-16,0 4 0 0,-6-4 12 0,-3 6 0 16,0 0 0-16,0 0 0 0,0 0 58 0,0 0 14 15,-6 6 4-15,-3 2 0 0,-6 5 0 0,3-5 0 16,-3 2 0-16,1 4 0 0,2-1-30 0,0 0-6 15,0 0 0-15,6-5-1 0,0 3-18 0,0 2-3 16,6 0-1-16,0-7 0 0,0-6-17 0,9 8 0 16,3 5 0-16,0-13 0 0,9 5 10 0,-1-5-2 15,4 0 0-15,3-5-912 16,0-3-182-16</inkml:trace>
  <inkml:trace contextRef="#ctx0" brushRef="#br0" timeOffset="27617.69">12920 1180 1324 0,'0'0'118'0,"0"0"-94"15,-3-5-24-15,-3 2 0 0,3 3 173 0,-3 0 31 16,0 0 5-16,-3 8 2 0,3-8-63 0,-2 8-12 16,-1 3-2-16,-3-3-1 0,0 10-57 0,0-5-11 0,-6 8-2 0,0 6-1 15,-3-1-7-15,0 3-2 0,-5 6 0 0,-1 5 0 16,-3-1-31-16,0 6-6 0,-2 5-2 0,2-2 0 15,0-8-14-15,6 5 11 16,0-6-11-16,4-2 10 0,2 3-10 0,6-8 0 0,-3-6 0 16,6 1 8-16,0-6-8 0,3-2 0 0,3-6 0 0,0 0 0 15,3-8 0-15,0-5 0 0,0 0 0 0,6-5 0 16,3-3 0-16,0-5 0 0,6 0 0 0,3 2 0 16,3-10-15-16,2 2-1 0,4-2-1 0,6 3 0 15,-3-1-11-15,-1-2-3 16,1 8 0-16,-3-1 0 0,0 1 10 0,-6 0 1 0,-3 8 1 0,-7 5 0 15,1-6 19-15,-3 6-12 0,-9 0 12 0,0 0-10 0,3 11 10 16,0-3 0-16,-3 5 0 0,-3 0 0 0,3-5 0 0,-3 6 0 16,-3-1 0-16,3 0 0 0,-3 3 0 0,0-3 0 15,-3 3 0-15,4-3 0 0,-4-2 0 0,-3-3 0 16,3 5 8-16,-3-2-8 0,0-3 36 0,0-3 2 16,0 3 1-16,-3-3 0 0,0 3-18 0,1-8-3 15,-1 5-1-15,0-2 0 0,0-3-1 0,3 0 0 16,-3 0 0-16,3-3 0 0,-3 3-4 0,6 0-2 15,-3-5 0-15,4 5 0 0,-1-8-10 0,0 3-16 16,6-1 4-16,3 4 1 0,-3-9 2 0,3 3 0 16,6 3 0-16,0-3 0 15,3-3-203-15,-1 4-40 0,10-7-8 0,3 6-1 0</inkml:trace>
  <inkml:trace contextRef="#ctx0" brushRef="#br0" timeOffset="28236.85">12902 1857 2599 0,'0'0'57'0,"0"0"12"0,0 0 3 0,0 0 0 0,0 0-57 0,0 0-15 0,0 0 0 0,0 0 0 16,0 0 39-16,9 0 5 0,3 0 0 0,0 0 1 16,3-5-30-16,3-3-7 0,3-2 0 0,2 2-8 15,-2-3 8-15,0 3-8 0,-3-5 0 0,0 0 0 16,-6 5 0-16,3-6 0 0,-4 1 0 0,-2 8 0 15,-3-8 0-15,-3 0 10 0,-3 7-10 0,0-7 8 0,-6 5 0 0,0 3 0 16,-5 5 0-16,-1-6 0 16,0 12 26-16,-3-1 5 0,-6 3 1 0,-3 0 0 15,0 5 12-15,1 3 2 0,2 0 1 0,-3 2 0 0,6 1-38 16,0 2-7-16,6-2-2 0,0-6 0 0,6 5-8 16,0 4 10-16,4-9-10 0,2 0 10 0,2 0-10 0,4-2 0 15,3 2 0-15,0-10 0 0,9 2 0 0,-3-10 0 16,6 2 0-16,0-2 0 0,6-3 0 0,-4-3 0 15,1 3-8-15,0-5 8 16,3 0-27-16,0 2-1 0,-1-2 0 0,-2 5 0 0,-3-5 10 0,-3 5 2 16,0-3 0-16,-3 3 0 0,-7 3 16 0,1 5-10 15,-9 0 10-15,0 0-8 0,0 0 8 0,0 0 0 16,6 5 8-16,-6 3-8 0,0 3 0 0,0-3 0 0,-3 5 0 16,0-5 0-16,0 3 32 0,-3 2 3 15,4 0 0-15,-4-5 0 0,0 3-35 0,3-3 0 16,0-1 0-16,3 4 0 0,0-11 0 0,0 0 0 0,0 0 0 0,0 0 0 15,0 0 0-15,12 0 0 16,-4 0 0-16,4 0 0 0,0-5 8 0,0-3-8 0,0-5 0 16,0 2 0-16,0 3 0 0,3-5 0 0,0 2 0 15,0 3 0 1,2-5-24-16,-2 5-9 0,0-5-2 0,-3 8 0 0,0-3 22 0,0 2 4 0,-3 6 1 0,-3 0 0 16,0 0 8-16,0 0 0 0,0 6 0 0,-3 2 8 15,-3-8-8-15,0 5 0 0,0 8 0 0,0 0 0 16,-6 1 32-16,0-1 6 0,3 0 1 0,0 0 0 15,-3 1-39-15,3-1 0 0,0 0 0 0,0 0 0 0,3 0 0 16,0-7 0-16,3 2-12 0,0-3 4 16,3 0-32-16,0-2-5 0,3 2-2 0,-3-10-857 15,3 0-171-15</inkml:trace>
  <inkml:trace contextRef="#ctx0" brushRef="#br0" timeOffset="29706.02">13864 1910 1566 0,'0'0'69'0,"0"0"15"0,0-5-68 0,0 5-16 15,0 0 0-15,0 0 0 0,6-8 104 0,-6 3 18 16,3-1 3-16,3 4 1 0,0-3-74 0,-1-3-14 16,1 2-3-16,3 1-1 0,0 2-2 0,0-7 0 15,3 2 0-15,0 3 0 0,0-3-16 0,0 2-4 16,6-2-1-16,-3 3 0 0,2 0-3 0,-2-3 0 15,3 3 0-15,-3 2 0 0,0-2-8 0,-3 5 0 0,0-8 9 0,-3 8-9 16,0 0 8-16,-9 0-8 0,9 0 10 0,-9 0-10 16,0 0 18-16,3 8-2 0,-3 0-1 0,0 2 0 15,-3-2 24-15,0 3 5 0,-6 2 0 0,0 0 1 16,0 0-2-16,-6 1-1 0,0-6 0 0,0 5 0 16,0 5-15-16,0-4-3 0,1-1-1 0,-1 0 0 15,6 0-6-15,-3 0-1 0,6-5 0 0,-3 3 0 16,6-8-6-16,-3 2-2 0,6 0 0 0,0-5 0 15,0 0 7-15,0 0 1 0,6-5 0 0,3-3 0 16,6 3-16-16,0-9 0 0,2 1 0 0,1 5 0 16,0-5 0-16,3 0 0 0,0 0 0 0,0-3 0 15,0 2 0-15,-4 1-12 0,1 0 3 0,0 5 0 16,-3-5 9-16,3 5 0 0,-6 3 0 0,0-6 0 16,0 8 0-16,-3-2 0 0,-1 5 0 0,1 0 0 0,-3 0 0 0,-6 0 0 15,3 5-8-15,0-2 8 0,-3-3 0 0,3 11 0 16,-3-3 0-16,0 2 0 0,0 3 0 0,-3-5 0 15,0 6 12-15,-3-1-4 0,-3 0 0 0,6-2 0 16,-5 2 0-16,2 0 0 0,0 0 2 0,-3 1 1 16,0-1 0-16,3-5 0 0,0 0 5 0,3 2 2 15,0-7 0-15,3-3 0 0,0 0-9 0,0 0-1 16,0 0-8-16,0 0 12 0,0 0-12 0,6 0 9 16,3-3-9-16,3-5 8 0,0 3-8 0,2-8 0 15,-2 0 0-15,6 2 0 0,0-2-10 0,0-1-4 16,0 1-1-16,3 5 0 0,-1-5-4 0,1 0-1 15,0 0 0-15,3-1 0 0,0 4 10 0,-3 2 2 16,-4 0 0-16,-2-3 0 0,0 6 8 0,-3 2 0 0,0-2 0 16,-3 5 0-16,-9 0 0 0,0 0 0 15,0 0 0-15,0 5 0 0,-3 3 0 0,0 6 0 0,-6-1 0 16,-3 0 0-16,0 0 8 0,0 0 3 0,-2 6 1 0,-1-8 0 16,3 4-4-16,0 4-8 0,3-6 12 0,0 0-4 15,0 1-8-15,3-4 8 0,3-2-8 0,3-3 8 16,0-5-8-16,0 0 0 0,6 8 0 0,3-8 0 15,3 0-75-15,3 0-7 16,3-8-2-16,-1 3-760 0,1-5-153 0</inkml:trace>
  <inkml:trace contextRef="#ctx0" brushRef="#br0" timeOffset="29861.19">14778 1786 1908 0,'0'0'84'0,"-6"8"18"0,0-3-82 0,0 3-20 16,-3-3 0-16,0 3 0 0,3 6 82 0,-3-4 12 15,3 3 2-15,-3 1 1 0,3-1-74 0,0 0-15 16,0 0-8-16,3 1 8 0,0-1-8 0,3 0 0 16,-3-8 0-16,3 9 0 15,3-12-108-15,-3-2-19 0,0 0-4 0</inkml:trace>
  <inkml:trace contextRef="#ctx0" brushRef="#br0" timeOffset="30244.9">15423 1117 2336 0,'0'0'52'0,"0"0"10"0,0 0 2 0,0 0 1 0,-6 10-52 0,1-2-13 0,-1 3 0 0,-3 2 0 16,-3 3 88-16,3 2 14 0,-6 1 3 0,0 7 1 0,-3 1-61 0,0-1-12 15,-5 6-2-15,2 8-1 0,-6 5 3 0,3 0 1 16,-3 2 0-16,3 3 0 0,-2-2-21 0,2-3-4 15,-3-5-1-15,-3 5 0 0,1-6-8 0,2 1 0 16,0-3 0-16,6-2 0 16,3-4-30-16,6 1-8 0,-3-11-2 0,7 0 0 15,5-5-72-15,0-5-16 0,6-1-2 0,3-4-998 0</inkml:trace>
  <inkml:trace contextRef="#ctx0" brushRef="#br0" timeOffset="30435.27">14956 1696 2559 0,'-18'0'113'0,"12"0"24"0,6 0-109 0,0 0-28 0,-6 0 0 0,6 0 0 15,0 0 66-15,0 0 8 16,0 0 2-16,0 0 0 0,6 0-36 0,6 0-6 0,3 0-2 0,0 0 0 16,6 0-32-16,-3 0 0 0,2 5 0 0,-2-5 0 15,0-5 0-15,0 5 0 0,-3 0 0 0,3 0 0 16,0-5-142-16,-3 2-35 0,-1 3-7 0</inkml:trace>
  <inkml:trace contextRef="#ctx0" brushRef="#br0" timeOffset="30586.44">14920 1505 2408 0,'0'0'107'0,"0"0"21"0,0 0-102 0,-3-5-26 15,3 0 0-15,3 2 0 16,3-7-73-16,3 7-20 0,0-2-4 0</inkml:trace>
  <inkml:trace contextRef="#ctx0" brushRef="#br0" timeOffset="31724.43">15566 1865 1267 0,'0'0'112'0,"0"0"-89"16,0 0-23-16,0 0 0 0,0 0 174 0,0 0 30 15,0 0 7-15,0 6 1 0,0-6-86 0,0 8-17 16,3-1-3-16,-3-7-1 0,0 0-55 0,0 0-11 16,6 6-3-16,0-6 0 0,0 0-16 0,3 0-4 15,0 5-1-15,3-10 0 0,0 5-5 0,0-8-1 0,0 3 0 0,3-1 0 16,-1-2-9-16,-2 0 0 16,0-2 9-16,0 2-9 0,0 0 21 0,0-3 0 0,0 3 0 0,-3 3 0 15,0-3-21-15,-3-2 8 0,-3 2-8 0,3 0 0 16,-6 2 0-16,0-2 0 0,-6 3 0 0,0-3 0 15,0 3 0-15,-3-3 12 0,0 3 0 0,0-3-1 16,-6 5 7-16,3 3 2 0,-3 3 0 0,-3-3 0 16,4 8 15-16,-4-3 3 0,-3 8 1 0,0-5 0 15,-3 5-8-15,3 1-2 0,-2-1 0 0,2 0 0 16,-3 6 2-16,3-6 0 0,0 5 0 0,0-4 0 16,6 1-31-16,4 4 0 0,2-8 0 0,3 4 0 15,0 4 0-15,6-6 8 0,3 0-8 0,3 1 0 0,3-6 0 16,5 2 11-16,1 3-11 0,6-7 10 0,0 2-10 15,0-8-12-15,0 5 2 0,5-10 1 16,1-1-77-16,0-2-15 0,0 0-3 0,3-2-771 16,2-3-153-16</inkml:trace>
  <inkml:trace contextRef="#ctx0" brushRef="#br0" timeOffset="31911.98">16037 1741 2516 0,'0'0'56'0,"0"0"11"0,-6 5 2 0,3 3 1 0,-6-3-56 0,3 9-14 16,0-6 0-16,-3 5 0 0,-6 0 67 0,3 0 10 16,0 6 3-16,0-6 0 0,-3 6-32 0,1-6-7 15,2 0-1-15,-3 3 0 0,3 0-40 0,3-3 0 16,0 0 0-16,6 1 0 0,0-7 0 0,3-1 0 16,3 2 0-16,-3-8 8 15,0 0-125-15,12 0-26 0,3-6-5 0,0 4-636 0,-3-9-127 0</inkml:trace>
  <inkml:trace contextRef="#ctx0" brushRef="#br0" timeOffset="32063.58">16260 1466 1094 0,'-9'0'48'0,"3"0"11"16,0 0-47-16,0 0-12 0,-3 0 0 0,3 0 0 15,-3 8 235-15,3-3 45 0,-3-2 8 0,0 7 3 16,6-2-222-16,-3 5-44 0,4-5-9 0,-4 8-981 15</inkml:trace>
  <inkml:trace contextRef="#ctx0" brushRef="#br0" timeOffset="32541.3">16215 1741 1465 0,'0'0'64'0,"6"-5"15"0,-3 2-63 0,3-2-16 16,-6 5 0-16,0 0 0 0,0 0 153 0,0 0 28 16,0 0 6-16,0 0 1 0,0 0-55 0,-3 8-10 15,0 2-3-15,-3-2 0 0,0 5-28 0,-6 1-7 16,0-1-1-16,3 5 0 0,-2-4-36 0,-1-1-8 0,3 5-2 15,0-4 0-15,0 1-15 0,0 4-3 16,3-8-1-16,-3 2 0 0,6-5-8 0,0 5-2 0,0-5 0 16,0 3 0-16,3-9-9 0,0-2 0 0,0 0 0 0,0 0 8 15,9-2 4-15,3 2 1 0,6-6 0 0,0-2 0 16,3-5-40-16,-1 8-8 16,4-8-1-16,3 2-1 0,0-2-22 0,3-3-4 0,-4 3-1 0,4-1 0 15,-6 4-3-15,-3 2-1 0,-3-5 0 0,-1 5 0 16,-5-3 39-16,0 6 7 0,-3 2 2 0,-9 3 0 0,0 0 20 0,0 0 0 15,0 0 0-15,0 8 0 0,-6 0 40 16,3 3 12-16,-3 2 2 0,-3-5 1 0,0 5 21 16,1 0 4-16,-1-2 0 0,0 2 1 0,3 0-45 0,0 1-10 15,-3-7-2-15,6 4 0 0,0-3-24 0,0-3 0 16,3 3 0-16,0-8 0 0,0 0 0 0,9 6 0 16,3-4 0-16,0-2 0 15,0-2-144-15,2-4-35 0,1-2-6 0,3 3-2 0</inkml:trace>
  <inkml:trace contextRef="#ctx0" brushRef="#br0" timeOffset="33094.57">16700 1794 864 0,'0'0'38'0,"-6"5"8"0,0-2-37 0,1 2-9 16,-1 0 0-16,-3-2 0 0,9-3 368 0,-3 5 71 15,3-5 14-15,0 0 3 0,0 0-319 0,6 6-64 0,6-6-13 0,-4-6-2 16,1 1-46-16,3 2-12 0,9-10 0 0,0 8 0 15,-3-3 0-15,3-5 0 0,-1 7 0 0,-2-7 0 16,0 5 0-16,-6-5 0 0,0 2 0 0,-3 4 0 16,0 1-20-16,-6-7-10 15,3 5-2-15,-6 3 0 0,0-3 52 0,-3-3 9 0,-3 3 3 0,0 0 0 16,0 3-32-16,-3 0 0 0,-6 2 0 0,0 3 0 16,-3 0 16-16,-2 8-4 0,2-3 0 0,-3 3 0 15,0-2 32-15,3 7 5 0,6 0 2 0,-3 0 0 16,-2 1-43-16,-1-1-8 0,6 5 0 0,0-2 0 15,3 3 0-15,3-1 10 0,0-2 0 0,3 0 0 16,3-3-10-16,3 0-12 0,0 1 2 0,3-6 1 0,3-1 9 16,3-1 0-16,0-1 0 0,0 3 8 15,5-8-8-15,-5 0 0 0,3 0 0 0,-3 0 0 16,0-8-24-16,0 3-7 0,6-1-1 0,-3-1 0 0,0 7 20 0,-3-8 3 16,2 2 1-16,-5 6 0 0,-9 0 8 15,0 0 0-15,0 0 0 0,0 0 0 0,0 0 0 0,3 6 0 16,-6 2 0-16,3-3 0 0,-3 3 36 0,0 0 10 15,-6 2 2-15,1-7 0 0,5 2-19 0,-3 1-3 16,3 1-1-16,-3-1 0 0,3-1 3 0,3-5 1 16,0 0 0-16,0 0 0 0,0 0-9 0,0 0-1 15,12-5-1-15,-1-3 0 0,1 3-2 0,0-6 0 16,0 3 0-16,0 0 0 0,0-5-16 0,0 2 0 0,3 3 0 16,-3 0 0-16,0-5 16 0,0 3 0 15,2 2 0-15,-2-3 0 0,3 3-16 0,0 0 0 16,-3-2 0-16,6 2 0 0,-3 0 0 0,0-3 0 15,2 8 0-15,-2-2 0 16,-3-3-60-16,3 3-10 0,0 5-2 0,-6-5 0 16,-3 2-164-16,0 3-34 0,9 0-6 0,-9-5-2 0</inkml:trace>
  <inkml:trace contextRef="#ctx0" brushRef="#br0" timeOffset="34039.11">18120 1304 1443 0,'0'0'64'0,"0"0"13"0,3 0-61 0,-3 0-16 0,0 0 0 15,0 0 0-15,0 0 156 0,0 0 29 16,0 0 6-16,-6 14 1 0,0-9-52 0,-3 8-9 15,0 0-3-15,0 1 0 0,-2-6-25 0,2 10-6 0,-3-5-1 0,-3 6 0 16,-3-1-46-16,3 9-10 0,-3-6-1 16,0 5-1-16,-2-2-6 0,-1 3-2 0,0 2 0 0,0-3 0 15,-6 3-8-15,-3-2-2 0,-2 7 0 0,-1-2 0 16,-3-6-20-16,4 1 0 0,-1 5 0 0,3-6 8 16,3-5-8-16,3 3 9 0,10 3-9 0,5-9 10 15,0-5-10-15,0 3 0 0,3-3 0 0,3-2 0 16,6 2 0-16,-3-8 0 0,3 3 0 0,6-2 0 15,6-6 0-15,-3 2 0 0,-1-2 0 0,1 0 0 16,3 6 0-16,6-12 8 0,-3 6-8 0,3 0 0 0,-3 0 0 16,2 0 0-16,1 6 0 0,-3-6 0 0,0 0 0 0,0 5 0 15,-3-2 0-15,0 2 0 16,-3-5 0-16,-4 0 0 0,4 5 0 0,-3-5 0 0,0 0 0 0,0 0 0 16,0 0-12-16,-3 0 12 15,3 0-145-15,0 0-22 0,0-5-4 0</inkml:trace>
  <inkml:trace contextRef="#ctx0" brushRef="#br0" timeOffset="34639.33">18236 1955 864 0,'0'0'38'0,"0"0"8"15,0 0-37-15,0 0-9 0,0 0 0 0,0 0 0 0,0 0 244 0,0 0 48 0,0 0 8 0,0 0 3 16,0 0-168-16,0 0-34 0,9-5-6 0,0 0-2 16,0 2-33-16,-9 3-8 0,0 0 0 0,9-5-1 15,-3-3-27-15,0 3-6 0,0-3-1 0,0 2 0 16,0-4-9-16,-3 2-8 15,3 0 12-15,-3 3-12 0,3-3 12 0,-3 2-12 0,3-2 12 0,-3-5-12 16,-3 8 25-16,3-8-1 0,-1-1-1 0,-2 4 0 16,0 2 10-16,0-5 3 0,0-1 0 0,-2 6 0 15,-1-5-13-15,-3 3-3 0,0 7 0 0,-3-2 0 0,-3-1 19 16,0 6 3-16,-3 6 1 0,-6-1 0 0,0 3-1 16,-2 0 0-16,-4 10 0 0,6-4 0 0,3-1-16 0,0 0-3 15,-3-2-1-15,3 2 0 0,1 3-13 0,-1 2-9 16,6-4 12-16,0 4-12 0,-3 1 0 0,9 2 0 15,6-8 0-15,0 0 0 0,0-7 0 0,3 1 0 16,9 1 0-16,0-2 0 0,3-6 0 0,0 5 0 16,0-10 0-16,5 5 0 0,1-6 0 0,0 4 0 15,3-4 0-15,0-1 0 0,-3-7 0 0,-1 4 0 16,-2 2-12-16,-3 0 12 0,0-3-20 0,-3 3 1 16,0-2 1-16,-3 2 0 0,3 0 10 0,-6 3 8 15,0-1-12-15,-3 4 12 0,-3 2-8 0,0 0 8 16,0 0 0-16,0 0 0 0,0 0 0 0,0 0 0 15,-3 8 0-15,0-3 0 0,0 8 0 0,0-5 16 16,0 0-4-16,0 3 0 0,0-4-12 0,3 4 11 0,0-3-11 0,0-8 10 16,3 8-10-16,3-3 0 0,-3 1 0 0,3-4 0 15,-1-2-8-15,1-2-1 0,0-4 0 0,6-2 0 32,0 3-141-32,0-3-28 0,0-3-6 0</inkml:trace>
  <inkml:trace contextRef="#ctx0" brushRef="#br0" timeOffset="34824.61">18504 1389 2246 0,'-12'-13'200'0,"3"13"-160"0,3 0-32 0,0 0-8 0,0-5 131 16,3 5 25-16,-2 0 4 0,5 0 2 0,0 0-54 0,0 0-12 16,0 0-1-16,0 0-1 0,0 0-73 15,0 0-21-15,8 5 9 0,7-5-9 0,0 5 0 0,3-2 0 16,0 2 0-16,0 0 0 15,3 3-81-15,2-2-18 0,-2-4-3 0,0 4-1206 16</inkml:trace>
  <inkml:trace contextRef="#ctx0" brushRef="#br0" timeOffset="35527.65">18674 1884 403 0,'0'0'36'0,"0"0"-36"16,0 0 0-16,9-5 0 0,-3-1 291 0,-6 6 51 0,9-2 10 0,-3 2 3 16,3-6-198-16,-4-2-39 0,4 3-8 0,0 0-2 15,0-3-73-15,-3 3-15 0,3-3-4 0,-3 0 0 16,3 2-16-16,0-7 8 0,0 8-8 0,-3-8 0 15,0-1 11-15,-3 6-11 0,0-5 10 0,0 8-10 16,-3-8 52-16,0 2 5 0,-6 9 1 0,3-4 0 16,0-2 32-16,-6 8 6 0,0-5 2 0,-3 10 0 15,-3-5-27-15,0 8-6 0,-3 0-1 0,1 3 0 0,-7-3-34 16,-3 5-7-16,6 0-2 0,-3 0 0 0,6 6-21 0,1-6 0 16,5-2 0-16,3 2 8 0,3 8-8 0,3-8 0 15,0-5 0-15,9 3 0 16,0-3-44-16,6-3-8 0,0 3 0 0,2-8-1 15,7 0-73-15,-3 0-14 0,3-8-4 0,-3 8 0 16,0-5-25-16,0-3-6 0,-1 3-1 0,-2-3 0 16,3-6 90-16,-6 9 18 0,0-3 3 0,0-5 1 15,0 8 51-15,-6-3 13 0,0 5 0 0,-6 3 0 0,0 0 93 0,0 0 22 16,0 0 4-16,-3 5 1 0,-6 6 17 0,3 2 4 16,-3 0 1-16,0 3 0 0,-3 3-32 0,0-1-6 15,-6 1-2-15,0 7 0 0,-2 1-34 0,-4-1-8 16,0 6 0-16,0-6-1 0,0 6-39 0,1 3-7 15,2 4-1-15,3-4-1 0,0 2-11 0,0 2 0 16,-3-2 0-16,6 6 0 0,4-1 0 0,-1-2-14 16,-3-6 2-16,3 1 0 0,0-6 12 0,3 2 0 0,-3-4 0 15,3-1-9-15,-3 1 9 0,3-11 0 0,0 0 0 0,0-1 0 16,1-1 0-16,-4-4 0 0,3-2 12 0,0 0-4 16,-3-3 40-16,3-5 9 0,-3 0 2 0,0-8 0 15,-3 3-27-15,3-8-6 0,-3 0-1 0,7-6 0 16,-7-2 11-16,6 2 3 0,3-7 0 0,3-8 0 15,0 2-31-15,3 0-8 0,6-8 0 0,3 1 0 16,0 7 0-16,3-8 0 0,-1 9 0 0,4-4 8 16,0 11-8-16,-3-2 0 0,3 5 0 0,-3 2 0 15,0-5 0-15,3 9 0 0,6 1 0 0,2 1 0 16,7-5-52-16,0 4-4 16,0 1-2-16,2 0 0 0,1 0-150 0,0 2-31 15</inkml:trace>
  <inkml:trace contextRef="#ctx0" brushRef="#br0" timeOffset="35890.68">18992 1831 2113 0,'0'0'93'0,"0"0"20"0,0 0-90 0,0 0-23 16,0 0 0-16,0 0 0 0,0 0 61 0,9 0 8 15,-3 0 2-15,3-5 0 0,0 5-15 0,3 0-2 16,-9-8-1-16,9 5 0 0,0 0-39 0,0-2-14 15,0-3 9-15,-1 3-9 0,4-3 12 0,0 3-4 16,-3-9 0-16,0 6 0 0,0 3-8 0,-3-3 0 16,-3-2 0-16,0 2 0 0,0 0 0 0,-3 3 0 15,-3-6 0-15,0 3 0 0,-3 0 53 0,0 3 9 16,-3-3 2-16,-3 8 0 0,-3-5 24 0,0 10 4 0,-6-5 2 0,0 8 0 16,-5-3-39-16,2 3-8 0,-6 5-2 0,3 0 0 15,0 1-12-15,3 4-2 0,-2 1-1 16,8-6 0-16,0 3-16 0,3 0-3 0,0 5-1 0,9-3 0 15,0-4-10-15,9-1 0 0,-3 0 0 0,6 0 0 16,3-5 0-16,3 3 0 0,-3-3 0 0,9-3 0 16,-1 3 0-16,4-3 0 0,3-5 0 0,0 0 0 15,0-5 13-15,-4 5-2 0,1 0-1 0,-3-8 0 16,0 3-79-16,-3-3-16 0,5 3-3 0,1-6-901 16,0-2-180-16</inkml:trace>
  <inkml:trace contextRef="#ctx0" brushRef="#br0" timeOffset="37892.61">19766 1622 172 0,'0'0'8'0,"0"0"1"0,0 0-9 0,0 0 0 16,6-3 0-16,-6 3 0 0,6-2 224 0,-6 2 44 16,6-6 8-16,-6 6 1 0,6 0-104 0,-6 0-21 15,6-5-4-15,-6 5 0 0,6-3-19 0,-6 3-3 16,6-5-1-16,-6 5 0 0,3-5-21 0,-3 5-4 15,9-3 0-15,-9 3-1 0,3 0-35 0,3 0-6 16,0-5-2-16,0 5 0 0,6-5-36 0,-1 2-8 16,4-2-2-16,-3-1 0 0,3-2 2 0,0 0 0 15,3 3 0-15,3-3 0 0,-6-5-12 0,2 8 0 16,-2-6 0-16,0 3 0 0,0-5 0 0,0 0 0 16,-3 5 0-16,0-5 0 0,0-1 0 0,-3 4 8 0,-3-9-8 15,3 6 8-15,-7 5 0 0,4-5 0 0,-3 0 0 0,0 5 0 16,-3-6 24-16,0 9 5 0,-6-5 1 0,3 7 0 15,-2-2-10-15,-4-3-1 0,0 8-1 0,-3 0 0 16,-3 0 10-16,-3 0 1 0,3 8 1 0,-6-3 0 16,0 3-13-16,1 2-2 0,-7-2-1 0,6 11 0 15,0-6-6-15,0 0-2 0,-2 1 0 0,-1 7 0 16,0-3-4-16,3 9-1 0,0-1 0 0,3-5 0 16,3 8-1-16,1-2 0 0,-1-1 0 0,0 1 0 15,-3-1 2-15,0 1 0 0,-3 5 0 0,3-6 0 16,1 0-2-16,-1 1 0 0,3-6 0 0,0 3 0 15,0-6 0-15,3-2-8 0,6 3 12 0,6-6-4 0,-3 0-8 16,9 0 8-16,3 1-8 0,3-4 8 0,3-2-8 0,6-2 0 16,0-6 0-16,-1 0 8 0,-2-6-8 0,6-2 0 15,3-2 0-15,0 2 0 0,2-5-16 0,1-6 2 16,6 6 0-16,-3-6 0 16,2 3-144-16,-5-2-29 0</inkml:trace>
  <inkml:trace contextRef="#ctx0" brushRef="#br0" timeOffset="40564.1">20365 1207 1893 0,'0'-8'41'0,"0"8"9"0,0-6 2 0,2 6 2 0,-2 0-43 0,0 0-11 0,0 0 0 16,0 0 0-16,0 0 140 0,0 0 27 0,0 0 5 0,-2 6 0 16,2 7-83-16,-6-5-17 0,-3 5-3 0,0-2-1 15,-3 2-8-15,3 3-3 0,-3 2 0 0,3-5 0 16,0 6-29-16,0-6-5 0,0-5-2 0,6 3 0 16,3-3-11-16,0-3-2 0,3 3-8 0,3-8 12 15,3 5-12-15,6-10 0 0,3 0 8 0,-3-3-8 16,0 0 0-16,2-3-8 0,4-2 8 0,0 5-13 15,0-5 0-15,-3-1 0 0,0 1 0 0,0 3 0 16,-4 2 13-16,-2 0-9 0,-3-3 9 0,0 3-8 16,-3 3 8-16,-3 5 0 0,-3 0 0 0,0 0 0 15,0 0 0-15,0 0 0 0,0 0 0 0,-3 5 0 16,-3 1 8-16,3 1 0 0,0 7 0 0,0-9 0 16,-3 8-8-16,0-5 0 0,3 0 0 0,0 3 0 15,0 2 0-15,0-5 0 0,3-3 0 0,3 3 0 0,-3-3-8 0,0-5 0 16,0 0 0-16,0 0 0 15,9 6-211-15,-9-6-41 0</inkml:trace>
  <inkml:trace contextRef="#ctx0" brushRef="#br0" timeOffset="41062.18">20844 1095 864 0,'0'0'38'0,"0"0"8"0,-3-5-37 0,3 2-9 0,0 3 0 0,0 0 0 16,0 0 331-16,0 0 64 0,0 0 13 0,0 0 2 16,0 0-229-16,0 0-45 0,0 0-10 0,0 0-2 15,0 0-41-15,0 0-9 0,0 0-2 0,6 8 0 0,0-2-24 0,-3 2-4 16,3 5-2-16,0 0 0 0,-6-2-11 0,3 2-3 16,0 8 0-16,-1-2 0 0,-2 2-2 0,-2 3-1 15,2 2 0-15,0 3 0 0,-3 3-25 0,0 8 8 16,-3 5-8-16,3 0 0 0,-3-1 11 15,0 1-3-15,0 3-8 0,-6 2 12 0,0-2-4 0,-3-3 0 16,-3 0-8-16,0 0 12 0,-2-5-12 0,-1 5 0 16,-3-3 0-16,3-2 0 0,3-3 0 0,-3-6 0 15,1 1 0-15,-4 3 0 0,0-9 10 0,-3 0-10 16,0 1 10-16,-2-1-10 0,-1-2 8 0,0 3-8 16,3-11 0-16,0 2 9 0,-2 1-9 0,2-6 0 15,0 0 0-15,6-5 0 16,6-3-19-16,0 1-9 0,7-6-1 0,-7 0-1 15,3-6-179-15,3 1-36 0</inkml:trace>
  <inkml:trace contextRef="#ctx0" brushRef="#br0" timeOffset="51369.42">6256 2974 1681 0,'0'0'74'0,"0"0"16"16,0 0-72-16,0 0-18 0,0 0 0 0,0 0 0 0,0 0 140 0,0 0 24 15,0 0 4-15,0 0 2 0,0 0-62 0,0 0-13 16,0 0-3-16,0 0 0 0,0 0-30 0,6-8-6 15,-3 5-2-15,5 1 0 0,-2-6-18 0,3 2-4 16,0 1-1-16,3-3 0 0,0-2-10 0,3-6-1 16,6 0-1-16,-6 0 0 0,3-2-10 0,-1 4-1 15,-2-7-8-15,3 3 12 0,0 4-4 0,-3-4 0 16,-3 5-8-16,3-1 12 0,0 6-12 0,-4-2 0 16,1 2 8-16,-3 8-8 0,0-8 8 0,0 8 0 15,0 3-8-15,-6 2 12 0,-3 0-2 0,3 3-1 16,-3 5 0-16,3-7 0 0,-6 7 7 0,0 0 0 15,3 3 1-15,-6 3 0 0,3 4-17 0,-3-7 0 0,0 0 0 16,0 5 0-16,3-8 0 0,-3 6 0 0,0-6 0 16,0 0 0-16,3 1 0 0,1-6 0 0,-4 2 0 15,3 1 0-15,-3-6 16 0,6 0-3 0,0-5-1 0,0 0 0 16,0 0-3-16,0 0-1 0,0 0 0 16,0 0 0-16,0 0-8 0,3-8 12 0,3 3-12 0,2-8 12 15,1 0-12-15,0-1 0 0,6-4 0 0,0 5 0 16,3-11 0-16,0 8 0 0,0-10 0 0,3 7 0 15,-1 6-12-15,1 0 0 0,0-6-1 0,-3 3 0 16,0 6 13-16,3-4-12 0,-7 6 12 0,4 3-12 16,-3-3 12-16,-3 8 0 0,0-5 0 0,-3 5 0 0,0 0 0 15,-3 0 0-15,-6 0 0 0,6 5 0 0,0 3 0 16,-3-3 0-16,-3 3 0 0,-3 6 0 0,0-6 0 0,0 2 0 16,0 3 0-16,-3 1 0 0,3 4 0 0,-3-5 10 15,-3 1-10-15,3 1 8 0,0 1 0 0,0 0 0 16,0-3 0-16,0 6 0 0,0-6-8 0,3-5 8 15,0 3-8-15,0 2 8 0,3-8-8 0,0 3 0 16,0-3 0-16,0-5 0 0,3 8 0 0,6-8 0 16,-3 3 0-16,6-6 0 15,-3 3-64-15,3-5-14 0,0 0-3 0,0-3-1288 0</inkml:trace>
  <inkml:trace contextRef="#ctx0" brushRef="#br0" timeOffset="51602.8">7146 2786 2016 0,'0'0'179'0,"0"0"-143"0,0 0-36 0,0 0 0 16,0 0 163-16,0 0 25 0,0 0 6 0,6-3 1 16,0 1-105-16,-6 2-21 0,0 0-4 0,11 0-1 15,-2-3-45-15,3 3-10 0,0 0-1 0,3-5-8 16,-6 5 8-16,3-3-8 0,3 3 0 0,-3-2 0 15,0 2 8-15,-3 0-8 0,-1-3 0 0,1 3 0 16,-9 0 0-16,12 0 0 0,-12 0-15 0,0 0 5 16,0 0-182-16,0 0-36 15,0 0-7-15</inkml:trace>
  <inkml:trace contextRef="#ctx0" brushRef="#br0" timeOffset="51824.21">7134 2876 1324 0,'0'0'118'0,"0"0"-94"16,0 0-24-16,0 0 0 0,0 0 219 0,0 0 39 16,0 0 8-16,0 0 2 0,0 0-115 0,0 0-22 15,0 0-5-15,9 0-1 0,0 0-49 0,-3 0-9 16,2 0-3-16,-8 0 0 0,6 0-32 0,6 0-8 16,-3 0 0-16,3 0-1 0,0-5 8 0,-3 2 1 15,6 3 1-15,-3-3 0 0,0 1-33 0,3 2 0 16,-1 0 0-16,-2-5 0 0,0 5 0 0,-3-6 0 15,0 4 0-15,3 2 0 16,-12 0-94-16,9 0-26 0,0 0-4 0</inkml:trace>
  <inkml:trace contextRef="#ctx0" brushRef="#br0" timeOffset="52487.32">7690 2895 2383 0,'0'0'52'0,"0"0"12"0,0 0 1 0,0 0 2 0,0 0-54 0,-6 2-13 0,3 3 0 0,3-5 0 16,0 0 103-16,0 0 17 0,0 0 4 0,0 0 1 16,0 0-69-16,6 0-13 0,0-5-3 0,9 0-1 15,-3 2-18-15,3-10-3 0,6 0-1 0,-3 0 0 16,0-6-17-16,-4 1 10 0,1 2-10 0,0 0 8 15,3 0-8-15,-3-3 0 0,0 6 0 0,3-5 0 16,-6 2 0-16,5 0 0 0,-2 3 8 0,0-1-8 16,-3 1 0-16,-3 5 0 0,3-5 0 0,0 5 0 15,-3 3 0-15,-3 0 0 0,-6 5 0 0,3-3 0 16,0 3 11-16,0 0 0 0,3 3 0 0,-6-3 0 16,0 5 2-16,-3 3 1 0,-3 2 0 0,3 4 0 15,0-7 1-15,-3 7 0 0,0 4 0 0,-3-5 0 0,3 3-15 16,0 3 0-16,-6 5 0 0,3-8 0 0,-3 7 0 0,3-4 0 15,0 7 0-15,0-4 0 0,1-1 0 16,2-3 0-16,0 1 0 0,0-1 0 0,3-5-10 16,3-5 2-16,0 0 0 0,0-8 0 15,0 0-153-15,9 0-31 0,0 0-5 0</inkml:trace>
  <inkml:trace contextRef="#ctx0" brushRef="#br0" timeOffset="53037.01">8339 2675 1094 0,'0'0'48'0,"0"0"11"0,0 0-47 0,0 0-12 16,0 0 0-16,0 0 0 0,0 0 276 0,0 0 52 0,0 0 12 0,6-3 1 15,0-2-229-15,0 0-47 0,0-1-9 0,0 4-1 16,3-4-39-16,0-1-8 0,-3 1-8 0,3-2 11 15,3-2-11-15,-6 2 10 0,3 0-10 0,-1 3 10 16,-2-9-10-16,0 6 0 0,0-2 0 0,-3 2 8 16,-6 3 28-16,3-3 4 0,3-3 2 0,-6 3 0 15,-3 3-8-15,-3 0-2 0,3 2 0 0,-2-5 0 16,-1 5 8-16,-3 3 0 0,0 0 1 0,-3 3 0 0,0 5-5 0,-3-3 0 16,0 3-1-16,-3 5 0 15,-2 1-9-15,-4-1-2 0,0 5 0 0,3-4 0 0,0 1-1 0,4 1-1 16,-4 5 0-16,3-2 0 0,3 2-11 15,3 0-3-15,3 3 0 0,0-3 0 0,3 3-8 0,7-5 8 16,-1 2-8-16,3 0 8 0,0-2-8 0,5-1-9 16,4-5 9-16,3-5-13 0,3 0 13 0,3 3 0 15,3-11 0-15,3 0 0 0,0-6 0 0,-1 1 0 16,1-5 0-16,3-6 0 0,-3 0 0 0,-3 3 0 16,2-6 0-16,-2-2 0 0,3 2 0 0,-6-4 8 15,-3 1-8-15,3 1 10 0,-6 3-10 0,-4-3 0 16,4 2 0-16,-6 0 0 0,-3-2 0 0,0 3 0 15,-3-1 0-15,0 1 0 0,-3 5 0 0,-3-1-11 16,0-2 11-16,-3 11-12 0,1-5 20 0,-1 7 4 16,-6 3 1-16,0 0 0 0,0 5-13 0,-3 3 0 15,0-3 0-15,3 3 0 0,-2 0 0 0,2 3-15 0,-3-3 3 16,6 2 1-16,3 1 11 0,-3 0 0 0,6 2 0 16,3-5 0-1,0 2-114-15,3 4-21 0,3-7-4 0,0 1-753 0,3 3-150 0</inkml:trace>
  <inkml:trace contextRef="#ctx0" brushRef="#br0" timeOffset="53574.57">8714 2598 2077 0,'0'0'45'0,"0"0"10"0,3-2 1 0,3 2 4 16,-3 0-48-16,3-6-12 0,0 4 0 0,0 2 0 0,-3-3 68 0,0 0 11 16,3 3 2-16,-3-5 1 0,-3 5-33 0,6-5-6 15,-3 2-2-15,3-2 0 0,-6 5-2 0,3-5-1 16,3 2 0-16,-3-2 0 0,0-3-1 0,0 2 0 16,0 1 0-16,-3 2 0 0,0-2 12 0,0-3 3 15,-3 3 0-15,0-3 0 0,0 3-10 0,0-3-2 16,-3 5 0-16,0 0 0 0,-3 3 0 0,0 0 0 15,-3 3 0-15,-3 2 0 0,0 3-8 0,-3 3-3 16,-5-6 0-16,-1 8 0 0,-3 1-8 0,3 2-1 16,6-1-1-16,-3 1 0 0,4 3-6 0,2-1-1 15,0 3 0-15,0-2 0 0,3 2-12 0,3 0 0 16,0 3 0-16,6-3 0 0,3 3 0 0,0-8 0 16,3 3 0-16,3-1 0 0,3-5 0 0,0 1 0 0,3-4 0 15,0 1 0-15,6-6 0 0,3 0 0 0,-4-5 0 0,7-8 0 16,-3 3 0-16,3-6 0 0,-3-2 0 0,0 0 0 15,-4 0 0-15,1-3 0 0,-3-3 0 0,0-2 0 16,-3 3 0-16,0-1 0 0,-3-2 0 0,0 2 0 16,0-2 0-16,-3 3 0 0,0-1 0 0,-3 1 0 15,-1-3 0-15,-2 2 0 0,0 1 0 0,-5 2 0 16,2-3 8-16,0 6-8 0,-3 0 0 0,-3-1 0 16,0 1 0-16,0 8 0 0,0 0 0 0,-3 5 0 15,-3 0 0-15,0 5 0 0,-3 0 0 0,1 1 0 16,-4 1 0-16,0 7-8 0,0-9 8 0,0 8-10 15,6 0-108 1,0 1-22-16,1-6-4 0,5 5 0 0</inkml:trace>
  <inkml:trace contextRef="#ctx0" brushRef="#br0" timeOffset="54027.02">9271 2733 288 0,'0'0'25'0,"0"0"-25"0,0 0 0 0,0 0 0 16,0 0 394-16,0 0 74 0,6-5 14 0,-6 5 3 0,0 0-281 0,9 0-57 15,0 0-11-15,6 0-3 0,-4 5-60 0,1-5-12 16,3-5-2-16,3 2-1 0,-3 3-29 0,0 0-5 16,3-5-2-16,-3 0 0 0,2-1-11 0,1 4-3 15,0 2 0-15,-3-6 0 0,0 4-8 0,-3 2-11 16,0-3 3-16,0 3 0 16,-3 0-113-16,-9 0-23 0,0 0-4 0,0 0-949 0</inkml:trace>
  <inkml:trace contextRef="#ctx0" brushRef="#br0" timeOffset="54242.7">9292 2836 345 0,'0'0'15'0,"0"0"4"0,0 0-19 0,0 0 0 16,0-5 0-16,0 5 0 0,0 0 492 0,0 0 96 0,0-8 18 0,3 8 4 15,6-5-424-15,3 0-85 0,2 2-17 0,-2 0-3 16,6 3-39-16,0-2-8 0,0 2-2 0,0 0 0 15,0 0-32-15,-4 0 0 0,4 0 0 0,-3 0 0 16,0 0 0-16,3 0 0 0,-3 0 0 0,0 0 0 16,0 2-19-16,-6 1 3 0,2-3 0 0,-2 0 0 15,0 3-157-15,-9-3-31 0,0 0-7 0</inkml:trace>
  <inkml:trace contextRef="#ctx0" brushRef="#br0" timeOffset="54625.64">9655 2630 2282 0,'0'-8'101'0,"0"8"21"0,0 0-98 0,0-5-24 16,0-1 0-16,0 4 0 0,3-3 128 0,-3 5 20 16,0 0 4-16,6-3 0 0,0 3-80 0,0-3-17 15,3 3-3-15,-3 0-1 0,2 3-32 0,1 0-7 16,3 2 0-16,0-5-1 0,-3 5-11 0,6-2 0 15,0 2 0-15,3-5 0 0,0 5 0 0,-3 3 0 16,-1-2 8-16,1-6-8 0,3 7 0 0,-3-1 0 16,0-4 0-16,-3 4 0 0,0-1 0 0,-3 3 0 15,-3 3 0-15,0-4 0 0,0-1 0 0,-3 2 0 16,-3 5 0-16,-3 0 0 0,0 0 0 0,-3-5 0 16,-3 3 0-16,0 2 0 0,-3-5 19 0,0 3 11 0,3-1 2 15,-3 1 1-15,-6 2-21 0,3-5-4 0,0 3 0 0,-2 2-8 16,-1-5 26-16,3 2-2 0,-3-2 0 15,3-2 0-15,3 1 1 0,-3-4 0 16,3 0 0-16,1-1 0 0,-1 4-14 0,0-6-3 16,6 5-8-16,-3-5 12 0,3 0-12 0,0 0 0 0,6 0 0 15,0 0 0 1,0 0-125-16,0 0-25 0,0 0-5 0,0 0-1 0</inkml:trace>
  <inkml:trace contextRef="#ctx0" brushRef="#br0" timeOffset="58791.62">10947 2545 1152 0,'0'0'51'0,"0"0"10"0,0 0-49 0,-3 6-12 15,-3-1 0-15,0-2 0 0,-3 7 244 0,0-5 45 16,-9 6 10-16,3 0 1 0,-3 4-171 0,0 1-34 16,1 5-7-16,-1-2-2 0,0 0-26 0,0 2-4 0,-3 0-2 0,6 3 0 15,-3 2-26-15,4-5-4 16,-4 6-2-16,3-3 0 0,3 2-22 0,0-7 0 16,0 2 0-16,3-3 8 0,0-2-8 0,3-3-12 0,0-2 4 0,3-3 0 31,0 0-218-31,3-8-43 0</inkml:trace>
  <inkml:trace contextRef="#ctx0" brushRef="#br0" timeOffset="59059.28">11185 2498 1612 0,'0'0'144'0,"0"0"-116"16,-6 2-28-16,3 9 0 0,-3-6 196 0,0 3 34 15,-3 5 6-15,0 1 2 0,0-1-116 0,0 0-23 16,-6 6-5-16,3-1-1 0,1 3-37 0,-4-2-7 16,0 2-1-16,0 3-1 0,-3 2-24 0,-3 1-5 15,0-1-1-15,1 3 0 0,-4 3-17 0,-3-3 0 16,3-2 0-16,0-1 0 0,0 0 10 0,10-7-2 16,-1-3 0-16,3-3 0 0,0 0-20 0,3-2-5 15,0-3-1-15,6-8 0 16,-3 5-133-16,3-5-26 0,0 0-6 0,3-5-965 0</inkml:trace>
  <inkml:trace contextRef="#ctx0" brushRef="#br0" timeOffset="59321.39">10634 2680 1670 0,'0'0'148'0,"-3"0"-118"0,-3 0-30 0,0 3 0 15,0 0 160-15,0-3 25 0,6 0 6 0,0 0 1 16,0 0-74-16,0 0-14 0,0 0-4 0,0 0 0 15,0 0-43-15,0 0-9 0,12 2-1 0,-3-2-1 16,3 0 0-16,0-2 0 0,6-1 0 0,3 0 0 16,0-2-16-16,2 2-3 0,1-2-1 0,3 0 0 15,0-1-10-15,0 4-1 0,-1-4-1 0,4 1 0 16,-6 3-6-16,0-4-8 0,-3 1 11 0,-1 2-11 16,1 3 8-16,-3 0-8 0,0-5 0 0,-3 5 0 15,-3 0 0-15,3 5 0 0,-3-5 0 0,-1 0 0 16,-2 0-24-16,-3 3-11 15,0 2-2-15,0-5-1 0,-6 0-147 0,0 0-30 0,3 6-5 0</inkml:trace>
  <inkml:trace contextRef="#ctx0" brushRef="#br0" timeOffset="59545.75">10554 2868 2023 0,'-9'0'89'0,"9"0"19"0,-6 0-86 0,6 0-22 15,0 0 0-15,0 0 0 0,-3-3 125 0,3 3 21 16,0 0 4-16,9-2 1 0,-3 2-61 0,6-5-12 16,0 5-2-16,2 0-1 0,4 0-23 0,0-8-5 15,3 8-1-15,0-6 0 0,3 6-22 0,2-5-5 0,1 2-1 16,0-2 0-16,3 5-18 0,-3-5 8 0,2 2-8 16,-2-2 0-16,-3 0 8 0,0 5-8 0,-3-3 0 15,-1 3 0 1,1 0-87-16,-3 0-21 0,-3 0-4 0</inkml:trace>
  <inkml:trace contextRef="#ctx0" brushRef="#br0" timeOffset="59858.61">11604 2413 1821 0,'0'0'80'0,"0"0"18"0,0 0-78 0,0 0-20 15,0 0 0-15,0 0 0 0,0 0 140 0,0 5 25 16,-2 9 5-16,-4-1 1 0,3 3-61 0,-6 0-12 16,0 5-2-16,-3 0-1 0,0 3-23 0,0-3-5 15,0 0-1-15,0 3 0 0,-3 2-20 0,0 1-4 16,-2-1-1-16,-1 1 0 0,0-1-21 0,3 3-5 15,-3-2-1-15,0-1 0 0,3 1-14 0,3-1 0 16,1-7 8-16,5 2-8 16,0-8-44-16,3 0-11 0,0-2-2 0,6-3-1 15,-3-8-189-15,0 0-37 0</inkml:trace>
  <inkml:trace contextRef="#ctx0" brushRef="#br0" timeOffset="60277.49">11905 2360 2401 0,'0'0'106'0,"0"0"22"0,0 0-102 0,0 8-26 0,0-8 0 0,-6 8 0 16,3 3 101-16,-3-4 15 0,0 4 4 0,-3 2 0 16,0 1-56-16,-2-1-12 0,-1 8-1 0,-6-3-1 15,0-2-22-15,-6 8-4 0,3-5 0 0,-6 2-1 16,7 3-3-16,-1-3 0 0,-6 5 0 0,3-5 0 15,3 3-20-15,1-5 0 0,-1 2 0 0,0-3 0 16,3 4 0-16,6-9 8 0,0-3-8 0,0 4 0 0,6-4 0 0,-3 1 0 16,3-11 0-16,3 5 0 0,3-5 0 0,0 0 0 15,0 0 8-15,0 0-8 0,0 0 0 0,0-5-15 16,3-6 3-16,3 1 0 0,0-4-8 0,3 1 0 16,0 3-1-16,0-4 0 0,0 6 6 0,0-5 2 15,0 8 0-15,-3 0 0 0,0-1 13 0,0 6-9 16,-3 0 9-16,0 6-8 0,-3 4 8 0,3-2 9 15,-6-3-1-15,3 9-8 0,-3 2 38 0,0-3 1 16,0 0 0-16,3 3 0 0,0-3-39 0,0 3 0 16,0 3 0-16,3-9 0 0,3 3 13 0,0-2-1 15,0-1-1-15,6-4 0 0,-1 2-19 0,4-8-4 16,0 0-1-16,3 0 0 16,0-14-127-16,3 1-26 0,0 0-5 0,2 0-1060 0</inkml:trace>
  <inkml:trace contextRef="#ctx0" brushRef="#br0" timeOffset="60508.1">12200 2270 2944 0,'-3'5'65'0,"-6"-5"14"0,-3 8 2 0,3-2 1 0,0 2-66 0,-3 0-16 0,0 2 0 0,0 3 0 15,-5 1 57-15,-1 4 8 0,0 9 2 0,3-6 0 0,0 5-34 0,-3 1-6 16,3-1-2-16,-3 3 0 15,4-2-16-15,-1-1-9 0,-3 6 10 0,0-3-10 0,0 3 0 0,6-6 0 16,-3 6 0-16,3-6 0 0,4-2 0 0,2 0 0 16,3 0 0-16,3-6 0 15,0-2-45-15,6-5-15 0,-3 2-4 16,5-8 0-16,1 3-131 0,0-8-26 0</inkml:trace>
  <inkml:trace contextRef="#ctx0" brushRef="#br0" timeOffset="60978.88">12111 2831 2372 0,'0'0'105'0,"0"0"22"0,0 0-102 0,0 0-25 16,0 0 0-16,0 0 0 0,0 0 99 0,0 0 14 16,0 0 3-16,5-5 1 0,1 2-60 0,0-2-12 15,6-6-2-15,-3 9-1 0,0-9-33 0,3 3-9 0,-3 0 0 0,3-5 0 16,0 8 0-16,0-3 0 0,-3-6 0 0,0 1 0 15,-1 8 0-15,-5-8 0 0,3 5 0 0,-3-3 0 16,-3 3 0-16,0 0 0 0,-3-2 0 0,-3 2 0 16,1-3 0-16,-4 9 0 0,-3 2 0 0,0 0 0 15,3 0 17-15,-6 7-1 0,-3-1 0 0,0 2 0 16,0 2 21-16,3 4 4 0,-2 1 1 0,-1 4 0 16,0-1-13-16,3-4-2 0,3-1-1 0,0 3 0 15,6 2-17-15,-3 1-9 0,6-6 10 0,-3 6-10 16,6-6 0-16,0 0 0 0,0-5 0 0,6-3 0 15,0 1 0-15,3-4 8 0,0-2-8 0,3-5 0 16,6-3 0-16,0 0 0 0,3-5 0 0,-4 2-10 16,1-2-6-16,0 0 0 0,0 0-1 0,0-1 0 0,0-2 7 0,0 6 2 15,-3 2 0-15,-1-3 0 16,-5 3-20-16,0 3-3 0,-3 2-1 0,-6 3 0 0,0 0 52 0,0 0 9 16,-3 3 3-16,-3 8 0 0,-3-3-18 0,-3 2-3 15,1 1-1-15,2-1 0 0,-3 4-10 0,6-1 12 16,-3 0-12-16,3 0 12 0,6 1-12 0,0-7 0 15,0 4 0-15,6-6 0 0,3-2-10 0,3 2-4 16,3-10-1-16,-1 2 0 16,4-2-106-16,0-6-22 0,0 4-4 0,0-7-704 15,0 1-141-15</inkml:trace>
  <inkml:trace contextRef="#ctx0" brushRef="#br0" timeOffset="61442.64">12608 2641 1094 0,'0'0'97'0,"0"0"-77"0,0 0-20 0,0 0 0 16,0 0 217-16,0 0 40 0,0 0 8 0,0 0 2 16,0 0-102-16,0 0-20 0,0 0-4 0,0 0-1 15,0 0-73-15,0 0-15 0,0 0-4 0,0 0 0 16,0 0-25-16,0 0-6 0,0 0-1 0,0 0 0 16,0 0-3-16,0 0-1 0,0 0 0 0,0 0 0 15,0 0 32-15,0 0 7 0,-6 0 1 0,0 0 0 16,-3 0-8-16,3 0 0 0,0 0-1 0,-3 0 0 15,-3 7-29-15,3-7-6 0,0 6 0 0,0-4-8 16,0 4 16-16,0-1-3 0,0-2-1 0,3 2 0 0,-2 3-4 16,2 2-8-16,-3-4 11 0,6 2-11 15,-3-3 0-15,3 3 0 0,0 0 0 0,3 2 0 0,0-10 0 16,0 8 0-16,3-2 0 0,3 2 0 0,0-3 0 16,0-2 0-16,3-1 0 0,2 1 0 0,-2 2-15 15,3-2 3-15,3-1 1 0,0 6 0 16,-3-8-25-16,0 6-4 0,0 2-2 0,-3-8 0 0,-3 5 20 0,0 3 4 15,-6-3 1-15,0 3 0 0,-3 0 17 0,0 3 0 16,-6-3-8-16,-9 10 8 0,6-10 0 16,-3 0 0-16,0 2 0 0,0-2 17 0,0 3-2 15,1-3-1-15,-1-3 0 0,0 3 16 0,0-8 3 16,-3 5 1-16,6-2 0 0,-3 0-14 0,0-3-2 16,3 0-1-16,4 0 0 0,-4-3-1 0,6 0 0 0,0 3 0 15,3-5 0-15,0-3-16 0,3 3-16 16,9-3 4-16,0 3 0 15,0-9-109-15,-1 7-22 0,4-7-4 0,3 4-1149 0</inkml:trace>
  <inkml:trace contextRef="#ctx0" brushRef="#br0" timeOffset="61929.39">12911 2680 1728 0,'0'0'153'16,"0"0"-122"-16,0 0-31 0,9 0 0 16,-6-8 78-16,3 3 10 0,-3 5 1 0,3-5 1 0,3-3-21 0,-3 2-4 15,0 6-1-15,-3-7 0 0,3 1-39 0,-3 6-8 16,-3 0-1-16,0 0-1 0,0 0 41 0,0 0 8 16,0 0 1-16,-6 0 1 0,-3-5 11 0,0 5 3 15,-3 0 0-15,0 5 0 0,-3 1-6 0,3-4-1 16,-6 3 0-16,4 1 0 0,-1 2-31 0,0 0-6 15,0 2-2-15,0-4 0 0,0 1-13 0,3-1-2 16,-3 2-1-16,6 0 0 0,1-3-7 0,-1 0-2 16,3 3 0-16,0-3 0 0,3 3 6 0,3-2 1 15,0 2 0-15,3-3 0 0,-3-5-16 0,6 3-18 16,0 7 4-16,3-5 1 0,-4 3 1 0,7-5 1 16,-3 2 0-16,0 3 0 0,3-2-6 0,-3 4-2 15,0-2 0-15,3 0 0 16,-3 3-24-16,-3-3-5 0,0-3 0 0,0 0-1 15,-3 3 33-15,-3 0 6 0,0-8 2 0,0 11 0 0,-3-4 8 0,0 7 0 16,-3-9 0-16,-3 3 0 0,0-3 0 0,0 3 11 0,-3-3-11 0,-3-2 12 16,-3 2 8-16,-3 1 3 0,1-6 0 0,-4 5 0 15,3-5-3-15,0 3 0 0,3-6 0 0,0 3 0 16,1-3-6-16,2 1-2 0,0 2 0 0,6-8 0 16,3 5-12-16,-3 0 8 0,3 3-8 0,6-5 0 15,0-3-16-15,6 8-8 0,0-5-3 16,6-3 0-16,0-3-119 0,3 6-24 0,0-3-5 0</inkml:trace>
  <inkml:trace contextRef="#ctx0" brushRef="#br0" timeOffset="62537.51">13123 2794 2746 0,'-9'-3'60'0,"9"3"13"0,-6 0 3 0,0 0 1 0,6 0-61 16,-3 0-16-16,-3 0 0 0,3-5 0 0,-3 5 99 0,6 0 17 15,0 0 3-15,0 0 1 0,9-5-91 0,-3 2-17 16,-3-2-4-16,6 0-8 0,3 2 0 0,-1-8 0 16,4 3 0-16,0 0 0 0,-3-2 8 0,3 2-8 15,-3-3 0-15,0 1 0 0,-3 4 0 0,-3-7 0 16,0 3 0-16,-3 2 0 0,-3 0 0 0,-3-3 0 16,0 9 0-16,-6-4 0 0,0-2 0 0,-6 8 0 15,-3 0 0-15,3 8 0 0,-3-2 13 0,0 7-1 16,-2-5 0-16,-4 2 0 0,0 4 0 0,3 7 0 0,3-8 0 15,0 5 0-15,4 4 14 0,-1-4 2 0,6-2 1 16,0 8 0-16,3-6-17 0,3-4-3 0,3 1-1 16,3 1 0-16,0-5-8 0,6-1 0 0,0-2 0 0,6 3 8 15,-1-11-8-15,7 8 0 0,3-8 0 16,-3-8 0-16,0 3 0 0,3-3-14 0,-1 2 5 0,4-7 1 31,0 0-28-31,-6 0-4 0,3 0-2 0,-4-1 0 0,-2 9 18 0,0-8 3 0,-3 2 1 0,0 3 0 16,-9 3 20-16,3 2 0 0,0-2 0 0,-9 5 0 15,0 0 0-15,0 0 0 0,0 0 0 0,3 5 0 16,-6 9 9-16,0-6 7 0,-3 5 0 0,0 5 1 16,0-4 22-16,0-4 4 0,-3 3 1 0,6 1 0 0,-3-4-36 15,3 1-8-15,3-11 0 0,3 5 0 0,-3-5 0 0,0 0 0 16,9 3 0-16,3-3 0 0,0-3 0 0,3-2 0 16,3-9 8-16,-1 1-8 15,4 0-26-15,3 0-7 0,-3 0-2 0,0-6 0 16,-3 6 6-16,2 2 1 0,-2 1 0 0,0 4 0 15,-3-4-4-15,0 2-1 0,-3 5 0 16,0 3 0-16,-3 0 33 0,-3 8-8 0,-6-8 8 0,3 5 0 0,0 3 33 0,-6 6 11 16,0-1 1-16,0 0 1 0,-3 6-21 0,3-6-4 15,-3 3-1-15,3 0 0 0,0-1 8 0,3-1 2 16,-3-1 0-16,3-3 0 0,3 4-22 0,3-6-8 16,-3 0 0-16,-3-8 0 15,9 10-122-15,0-10-30 0,3 3-7 0,-4-3-1 0</inkml:trace>
  <inkml:trace contextRef="#ctx0" brushRef="#br0" timeOffset="66796.89">14599 2572 1364 0,'0'0'30'0,"0"0"6"0,0 0 2 0,0 0 0 0,6-3-30 0,-6 3-8 0,0 0 0 0,0 0 0 15,0 0 104-15,0 0 19 0,0 0 4 0,0 0 1 0,0 0-48 16,0 0-10-16,0 0-2 0,0 0 0 0,0 0 7 0,0 0 1 16,0 0 0-16,-6 8 0 0,-6 0-20 0,-3 3-3 15,3-6-1-15,-6 3 0 0,1-3-27 0,-1 3-5 16,0 5-2-16,0-7 0 0,-6 7 22 0,0 0 5 16,0-5 1-16,4 3 0 0,-1 4-27 0,3-1-6 15,-3-1-1-15,3 5 0 0,3-4-3 0,0-4-1 16,4 3 0-16,-1-2 0 0,3 2-8 0,3-2 0 15,3-3 0-15,3 2 0 0,0-2 0 0,0-8 0 16,6 6 0-16,3-6 0 0,0 0 28 0,6 0 3 16,-1 0 1-16,7-6 0 0,-3 1-32 0,6 2 0 15,0-2 0-15,0 5 0 0,-1-5 0 0,-2 2-8 16,3 3-1-16,0 0 0 0,0 0 9 0,-7 8 0 16,4-8 0-16,-6 5 0 0,-3 3 0 0,-3-2 0 15,0-4 0-15,0 9 0 16,0-9-82-16,-3 4-18 0,-3 2-3 0</inkml:trace>
  <inkml:trace contextRef="#ctx0" brushRef="#br0" timeOffset="67063.88">14111 2995 2012 0,'0'0'44'16,"0"0"10"-16,0 0 2 0,0 0 0 0,0 0-45 0,0 0-11 0,9-3 0 0,0 1 0 16,-3-1 133-16,5 3 25 0,-2 0 5 0,3 0 1 0,0 0-55 15,3 0-10-15,0 0-3 0,0 0 0 0,3 0-60 0,0 0-13 16,-1 0-3-16,4-5 0 0,0 2-6 0,3 3-2 16,0 0 0-16,-3-2 0 0,-1-1 0 0,1 3-1 15,0 0 0-15,3 0 0 0,-3 0-11 0,-3 0 0 16,2 0 0-16,-2 0-919 15,-6 0-183-15</inkml:trace>
  <inkml:trace contextRef="#ctx0" brushRef="#br0" timeOffset="68264.75">14891 2879 1821 0,'-9'-8'40'0,"6"5"8"0,3 3 1 0,-3 0 3 0,0 0-41 0,0-3-11 16,3 3 0-16,0 0 0 0,0 0 80 0,0 0 13 16,0 0 3-16,9-2 1 0,6-3-37 0,-1 5-7 15,1-6-1-15,3 4-1 0,0 2-12 0,3 0-3 16,3-6 0-16,-3 6 0 0,-1-5-12 0,4 2-4 16,-3 3 0-16,0-5 0 0,3 5-5 0,-3-5-2 15,2 2 0-15,-2 3 0 0,-3 3-13 0,0 2 11 16,-3 0-11-16,-3 3 10 0,-6 0-2 0,0 3-8 0,-3 2 12 15,-3 0-4-15,-6 6 14 0,0 2 2 0,-3-3 1 16,-3 1 0-16,0 2-3 0,0-2-1 0,-3 2 0 0,0-3 0 16,3 4-5-16,0-1-2 0,-2 3 0 0,2-3 0 15,-3 2-14-15,3 4 11 0,-3-9-11 0,3 9 10 16,0-6-10-16,-3 0 0 0,6 3 0 16,-3-5 0-16,1 2 20 0,2-3-2 0,0-2 0 15,-3 0 0-15,6 0-18 0,-3 2 0 0,3-7 0 0,3 0 0 16,-3-1 0-16,3-5 0 0,0 3 0 0,3-8 0 15,0 0 0-15,0 0 0 0,0 0 0 0,0 0 0 16,6-10 0-16,0 2 0 0,0 0 0 0,3-11 0 16,3 1 0-16,-3-3 13 0,3-6-4 0,-1 1-1 15,1-6-8-15,3 0-9 0,0-2 9 0,0-6-13 16,3-2 13-16,3-6 0 0,3-2 0 0,2-3 0 0,4 0 0 16,3 3 0-16,-3-3 0 0,2 5 0 0,4-2 11 0,-6 8-11 15,0 5 10-15,-7-3-10 0,1 6 0 0,-6 2 0 16,0 0 0-16,-6 6 0 0,0-1 0 0,-3 1-10 15,-3 2 0-15,-3 3 0 0,0 2 10 0,0 1 14 16,-3 2-3-16,0-3-1 0,0 11-10 0,0-5 0 16,0 0 0-16,0 2 0 0,0 3 0 0,0 3-11 15,0-3 3-15,0 3 0 0,3-3 8 0,-3 8 0 16,0-5 0-16,0 5 0 0,0 0 0 0,0 0 0 16,0 0 0-16,0 0 0 0,0 0-9 0,0 0 0 0,0 0 0 15,0 0 0-15,0 0 9 0,0 0 0 16,0 0 0-16,0 0 0 0,8 0 0 0,-2 0 0 15,3 0 0-15,0 5 0 0,0-5 0 0,3 0 8 16,0 0-8-16,3 0 11 0,6-5-11 0,0 5 0 0,8-6 0 16,1 4 0-16,3-4 0 0,3 6 0 15,5 0 8-15,-2-5-8 0,0 3 0 0,-7 2 0 0,4 2 0 0,-3-2 0 16,3 5 0-16,-4-5 0 0,4 0 0 0,3 6 0 16,-1-6 0-16,-2 8 0 0,0-8 0 0,0 5 0 15,-4-5-20 1,-2 3-10-16,0-3-2 0,-3 5 0 0,-4-5 19 0,-2 0 3 0,3 0 1 0,-6 0 0 15,3 0 9-15,-3 0-8 0,2 0 8 0,-2 0-8 16,-6 5 8-16,3-5 0 0,3 0 0 0,-6 8 0 16,3-8 0-16,0 0 0 0,0 5 0 0,-4-5 0 0,1 0 0 15,-6 0 0-15,-3-5 0 0,6 10 0 0,0-5 0 0,-3 0 0 16,0 0 0-16,-3 0 0 0,6 0 0 0,-9 0 0 16,0 0 0-16,-3 8 0 0,-6 0 0 15,6 3 0-15,6-3 0 0,-6 2 0 0,-9-2 8 0,0 0 0 16,6 11 0-16,-6-6 0 0,-2 6 6 0,-1 7 2 15,-15 19 16-15,18-19-24 0,0-4 0 16,-3 4-8-16,6-2 12 0,-3 2-12 0,3-7 8 16,3 7-8-16,-2 1 0 0,2-6 14 0,-3 3-3 15,3-3-1-15,3-3 0 0,-3 4-10 0,3-4 0 16,0-2 0-16,3 0 0 16,0 0-88-16,0-3-19 0,3 0-4 0</inkml:trace>
  <inkml:trace contextRef="#ctx0" brushRef="#br0" timeOffset="68755.17">15423 2961 288 0,'0'0'12'0,"0"0"4"15,0 0-16-15,0 0 0 0,0 0 0 0,0 0 0 0,0 0 453 0,-3-6 88 16,3 6 18-16,0-5 3 0,3 2-360 0,6-7-72 15,0 2-14-15,3 0-4 0,0-5-80 0,3 2-16 16,3-2-3-16,0 0-1 0,0 0 0 0,2-6 0 16,-2 3 0-16,6-2 0 0,0 4-12 0,0-7 0 15,0 3 0-15,-1 4 0 0,1-4 12 0,-6-3-4 16,0 2-8-16,0 6 12 0,0-6-12 0,-4-2 0 16,1 3 0-16,-3 5 0 0,-3-1 0 0,-3 6 0 15,-3 3 0-15,0 0 0 0,-3 5 28 0,0 0 4 16,0 0 0-16,-9 5 0 0,-3 0-21 0,0 9-11 15,3-1 12-15,0 3-12 0,-2 2 8 0,-1 3-8 16,-3 3 0-16,3 3 0 0,-6-6 0 0,6 5 0 16,-3 3 0-16,3 1 0 0,0-4 0 0,3 0 8 15,4-2 0-15,-4-3-8 16,6 3-80-16,0-8-22 0,3-3-5 0,3 1-714 0,-3-4-143 0</inkml:trace>
  <inkml:trace contextRef="#ctx0" brushRef="#br0" timeOffset="69265.48">16010 2686 1915 0,'0'0'42'0,"0"0"9"0,0 0 1 0,0 0 2 0,0 0-43 15,0 0-11-15,0 0 0 0,0 0 0 0,0 0 71 16,0 0 12-16,0 0 2 0,6 2 1 0,0-2-53 0,0-2-10 15,3-1-3-15,-3 0 0 0,2-2-5 0,1 0-2 16,0 2 0-16,0-8 0 0,-3 3-4 0,3 1-1 16,-6 1 0-16,3-2 0 0,0-2-8 0,-3 2 0 15,0 0 9-15,-3-3-9 0,0 3 0 0,0 0 0 16,-6 3 0-16,0 0 0 0,0 0 22 0,-6 2 10 16,3 6 1-16,-3 2 1 0,-2 0-3 0,-4-2-1 15,0 7 0-15,-3-2 0 0,-3 6 18 0,0 4 3 16,1-5 1-16,-1 6 0 0,-3-1-39 0,6 3-13 15,3 1 9-15,6 1-9 0,-3-1 0 0,1-1 0 16,2 3 0-16,3 2 0 0,0-5 8 0,6 3-8 0,0-8 0 16,6 0 8-16,0-3-8 0,6-5 0 0,3 0 0 15,0-3 0-15,2 0 11 0,4-5-3 0,3 0-8 16,3-5 12-16,0-3-12 0,0-5 0 0,-4 0 0 0,1 0 0 16,0-1 0-16,-3-4 0 15,3-1 0-15,-3 1 0 0,-1-1 18 0,-5 3 10 0,0-5 3 16,0 3 0-16,-3-6-31 0,0 3 8 0,-3 0-8 0,0 2 0 15,0-5 0-15,-3 8 0 0,-3-2 0 0,0-1 0 16,-6 6 0-16,3 5 0 0,-6-5 0 0,-3 8 0 16,-3 5 0-16,0 0 0 0,-3 0 0 0,1 5 0 15,-4-2 0-15,3 2 0 0,0 0 0 0,-3 3 0 16,3 0-74-16,3 3-18 0,4-3-3 0,2 2-721 16,6-2-144-16</inkml:trace>
  <inkml:trace contextRef="#ctx0" brushRef="#br0" timeOffset="69736.62">16248 2707 1728 0,'3'0'153'0,"-3"0"-122"15,0 0-31-15,0 0 0 0,0 0 106 0,0-6 15 16,0 6 3-16,0 0 1 0,0-2-57 0,6-1-11 15,0 0-2-15,3-4-1 0,-6 4-35 0,6 0-7 16,3-7-2-16,-4 2 0 0,1 0-10 0,0 2-14 16,3-1 3-16,-3-7 1 0,0 9 10 0,-3-6 0 15,0 1 0-15,-3-3 0 0,0 2 24 0,-3 3 6 0,0-5 2 0,-3 8 0 16,-3-9-32-16,0 9 0 0,-6 2 0 0,0-2 0 16,-6 5 12-16,1 5-3 0,-1-2-1 0,-3 8 0 15,3-3 4-15,-3 5 1 0,0 0 0 0,0 6 0 16,1-4 1-16,2 9 0 0,3-5 0 0,0 2 0 15,0 5-14-15,3 1 0 0,0-1-9 0,3 1 9 16,0-1 0-16,4-2 0 0,2 3 0 0,3-9 0 16,0 1 0-16,6-4 10 0,-4-1-10 0,7-4 12 15,3-2-12-15,3-8 0 0,3 0 9 0,6-5-9 16,0-3 23-16,2-5 0 0,1-1 0 0,0-7 0 0,-3 5-23 16,3 1 0-16,-4-9 0 0,1 3 0 15,0-1 11-15,-6 4-3 0,-3-9 0 0,0 9 0 0,-6-9 4 16,-3 6 0-16,0 3 0 0,-3-9 0 0,0 9-12 15,-6-3 8-15,0 2-8 0,-3 6 8 0,-3 0-8 16,-6-1 0-16,-3 9 0 0,-3-3 0 0,-3 8 0 16,0 0 0-16,1 8 0 0,-4-3 0 15,-3 3-51-15,3-2-12 0,6 2-2 0</inkml:trace>
  <inkml:trace contextRef="#ctx0" brushRef="#br0" timeOffset="74266.32">16924 2707 1443 0,'3'5'64'0,"-3"-5"13"0,0 0-61 0,0 0-16 0,6 0 0 15,-6 0 0-15,0 0 110 0,0 3 19 0,0-3 4 0,3 5 1 16,2 0-9-16,-5-5-1 0,0 0-1 0,3 0 0 15,3 3-23-15,0 2-4 0,0-5 0 0,3 0-1 16,0 5-34-16,0-10-6 0,6 5-2 0,-3 0 0 16,0-8-29-16,3 8-7 0,0 0-1 0,2-5 0 0,-5 5-16 0,3-5 8 15,0 2-8-15,0 3 0 16,-6-3-184-16,-3 1-43 0,3 2-9 0,0 0-1 0</inkml:trace>
  <inkml:trace contextRef="#ctx0" brushRef="#br0" timeOffset="74459.8">16852 2844 172 0,'0'0'8'0,"0"0"1"0,6-8-9 0,0 3 0 16,3-3 0-16,-3 8 0 0,3-5 515 0,0-3 101 16,0 5 20-16,0 1 4 0,3-4-433 0,-1 4-87 15,4 2-16-15,-3-3-4 0,0 6-63 0,3-3-12 16,0-3-2-16,3 6-1 0,-6-1-14 0,3 4-8 15,2-4 8-15,-2 1-8 16,-3 5-43-16,-3-3-13 0,3-2-2 0,3 2-1 0</inkml:trace>
  <inkml:trace contextRef="#ctx0" brushRef="#br0" timeOffset="75088.36">17394 2966 1324 0,'0'0'118'0,"0"0"-94"0,0 0-24 16,0 0 0-16,0 0 166 0,0 0 29 15,0 0 5-15,0 0 2 0,0 0-61 0,0 0-12 16,0 0-2-16,0 0-1 0,12-5-61 0,-3 5-12 0,0-11-2 16,3 3-1-16,-1-5-17 0,4 0-3 15,3-1-1-15,0 1 0 0,3-8-20 0,-3 5-9 0,3 0 8 0,2-2-8 16,-2-3 0-16,6 2 0 0,3 1 0 0,0-4 0 15,-4-1 12-15,1 1-4 0,0 1 0 0,-3 3 0 16,0-1-8-16,-7 6 0 16,-5 0 0-16,0 5 0 0,-3 3 0 0,0-6 0 0,-3 8 0 0,-3-2 0 15,-3 5 0-15,0 0 0 0,0 0 0 0,0 0 0 16,-3 13 34-16,-6 1 5 0,-3-1 1 0,0 5 0 16,0 1-24-16,-2 2-5 0,-4-3-1 0,3 1 0 0,-3 2-10 0,0 0 0 15,0 3 0-15,-3-3 8 0,6 3-8 0,-2 3 12 16,5-6-12-16,0-3 12 0,3 1-12 0,0 2-11 15,0-8 3-15,6-2 0 16,3 2-179-16,0-5-35 16,0 0-7-16,3 0-2 0</inkml:trace>
  <inkml:trace contextRef="#ctx0" brushRef="#br0" timeOffset="75611">18132 2760 1785 0,'0'0'159'0,"0"0"-127"15,0-6-32-15,0 6 0 0,0 0 111 0,0 0 16 0,6-2 3 0,3-4 1 16,0 6-54-16,3-8-10 0,0 3-3 0,3-3 0 16,-3-2-51-16,2 2-13 0,-2-3 0 0,3 3 0 15,-3 0 9-15,0-5-1 0,-3 8 0 0,0-9 0 16,3 7-8-16,-6-4 0 0,0 3 0 0,0-5 0 15,0 2 21-15,-3 1 3 0,-3-1 0 0,0 3 0 16,-6-5 38-16,0 8 8 0,0-3 2 0,-3 2 0 16,-3-2-26-16,-3 8-5 0,-6 0-1 0,-3 3 0 15,-2 2 6-15,-1 3 1 0,-3 3 0 0,0 2 0 16,0 0-29-16,-2 3-6 0,5 0 0 0,0 5-1 16,0 6 1-16,7-6 0 0,-1 3 0 0,3 2 0 15,0 1-4-15,6-1 0 0,0 1 0 0,6-1 0 16,0-2-8-16,3 2 0 0,0-5 0 0,3 3 0 0,3-11 0 0,3 3 0 15,3-5 0-15,3 2 0 0,0-8 12 0,6-2 0 16,6-3 0-16,2-3 0 0,7-2 6 0,0-8 2 16,0 0 0-16,2-6 0 0,-2-2-20 15,-3-3 0-15,0 3 0 0,-4-5 0 0,1 2 0 16,-3 3 0-16,-9-6 8 0,3 3-8 0,-3 3 0 16,-3 0 0-16,-4 2 0 0,-5-2 0 15,0 5 8-15,-3 1-8 0,0-4 9 0,-3 6-9 16,-2-6 28-16,-4 3-1 0,-3 6 0 0,-9-3 0 0,0-1-27 0,-6 6 0 15,-3 8 0-15,-5 0 0 0,-1 8-8 0,0-2-8 16,1 7 0-16,2 0-1 16,3 0-16-16,6 3-3 0,0 0-1 0,7 0-967 15,5 2-194-15</inkml:trace>
  <inkml:trace contextRef="#ctx0" brushRef="#br1" timeOffset="93681.47">10396 10049 2432 0,'0'5'0'16</inkml:trace>
  <inkml:trace contextRef="#ctx0" brushRef="#br1" timeOffset="93746.34">10381 10165 2432 0,'-15'19'0'0</inkml:trace>
  <inkml:trace contextRef="#ctx0" brushRef="#br1" timeOffset="94539.27">654 6604 230 0,'0'0'10'0,"0"0"2"0,0 0-12 0,0 0 0 16,0 0 0-16,0 0 0 0,0 0 197 0,0 0 37 15,0 0 7-15,0 0 2 0,0 0-177 0,0 0-35 16,0 0-7-16,0 0-2 0,0 0 0 0,0 8 0 15,-6-3 0-15,6-5 0 0,0 0 13 0,0 6 2 16,0-1 1-16,-3 0 0 0,3 3 14 0,-3-3 2 16,-3 3 1-16,3 6 0 0,3-9 4 0,-6 3 1 15,3 2 0-15,-6 4 0 0,6-1-10 0,-3 0-2 16,3 3 0-16,-6 2 0 0,6 4-8 0,-6 1-3 16,3 4 0-16,-3-1 0 0,3 3-13 0,0-2-2 15,-2 5-1-15,2-3 0 0,-9 0-10 0,12 0-3 16,-6 3 0-16,6 2 0 0,-3-2-8 0,3 0 0 15,3-1 0-15,0-2 8 0,0-2-8 0,0-6 0 16,0 3 0-16,9-6 0 0,-6 1 0 0,0-6 0 16,3 0 0-16,3-2 0 0,0-3 0 0,-3 0 0 0,0 0 10 0,2 0-10 15,-5-3 0-15,6 0 0 0,-6-2 0 0,3 0 0 16,3-1 0-16,-9-2 16 0,0 0-3 0,6 6-1 16,0-4-12-16,-6-2-8 0,0 0 8 0,0 0-13 15,0 0-82-15,0 0-16 0,0 0-3 0</inkml:trace>
  <inkml:trace contextRef="#ctx0" brushRef="#br1" timeOffset="96302.26">683 1892 345 0,'0'0'31'0,"0"0"-31"0,0 0 0 0,0 0 0 0,0 0 180 0,0 0 29 15,0 0 7-15,0 0 0 0,0 0-164 0,0 0-34 16,0 0-6-16,0 0-2 0,0 0-10 0,0 0 0 16,0 0-12-16,0 0 12 0,0 5-10 0,-5-2 10 15,2 2 0-15,-3 3-9 0,0 3 24 0,6-6 5 16,-6 8 0-16,3 0 1 0,-3 1 30 0,3-1 5 16,3 3 2-16,-9-1 0 0,6 7-27 0,-6-4-6 15,3 3-1-15,3-2 0 0,-6 7-14 0,6-5-10 16,-6 3 12-16,0 5-12 0,0 3 17 0,6 0-3 15,-9 5-1-15,4 3 0 0,-1-1-13 0,-3 4 9 0,3-1-9 16,-3 6 8-16,-3 2-8 0,0-5 0 0,6 8 9 0,-9 0-9 16,6 5 0-16,0-5 9 0,4 5-9 0,-4-5 0 15,3 5 0-15,0 0 0 0,0-5 0 0,0 5 0 16,0 9 0-16,3-7 0 0,0 1 0 0,3 5 0 16,-3-5 0-16,3 5 0 0,-6 3 0 0,6 0 0 15,-3 3 0-15,3-1 10 0,0 6-10 0,-3-6 12 16,3 8 10-16,-5 4 2 0,2-4 1 0,0 3 0 15,0 5-1-15,3 1 0 0,-6 1 0 0,6 1 0 16,-6-2-24-16,9 2 0 0,-6-3 0 0,3 0 0 16,3 1-11-16,-6-4-1 0,6-2 0 0,6 6 0 15,-6-4 21-15,3 1 4 0,3-6 1 0,-6 3 0 0,3-2-22 16,3-1-5-16,-3 1-1 0,-3-4 0 16,3 1 14-16,3 2 16 0,-6 3-3 0,3-2-1 15,-3 4-12-15,6-4-13 0,-6-1 2 0,3 3 1 0,-3 3 10 16,0-6 9-16,0-2-1 0,3 2-8 0,-3-7 15 15,6 2-4-15,-6 11-1 0,8-3 0 0,-5-11-2 0,6-5-8 16,-6 6 12-16,6-1-4 0,0 3-8 0,0-8 12 16,0-5-12-16,3 0 12 0,6-3-12 0,-6-5 0 15,0-3 0-15,0 1-11 16,2-1 11-16,-2 0 0 0,3 3 0 0,0-8 0 0,0 0 0 0,0-8 0 16,-9-3 0-16,9-2 0 0,-12-3 8 0,6-5-8 0,-6 3 8 15,3-4-8-15,2-4 0 0,-8-1-13 0,3-2 1 16</inkml:trace>
  <inkml:trace contextRef="#ctx0" brushRef="#br1" timeOffset="97283.23">978 8387 403 0,'0'0'36'16,"0"0"-36"-16,0 0 0 0,0 0 0 0,0 0 254 0,0 0 44 15,0 0 9-15,-6 6 1 0,6 2-168 0,0-3-33 16,-3 3-7-16,3 0-2 0,0 2-34 0,-3 1-6 16,-3 2-2-16,3 0 0 0,-3 3-12 0,3-3-2 0,3 1-1 0,-6-1 0 15,3 5-14-15,0-4-3 16,3-4-1-16,-5 1 0 0,5-3-11 0,-3 0-3 0,3 0 0 16,3-3 0-16,-3-5-9 0,0 0 0 0,0 0 9 0,0 0-9 15,8 3 11-15,1-6-3 0,-9 3 0 16,3-5 0-16,6-1-8 0,0-2 0 0,0-5 0 0,0 3 0 15,3-4 0-15,-3 1 12 0,3 0-2 0,-3-3 0 16,0 3-10-16,3 0-11 0,-3-3 3 0,2 2 0 16,-2 4 8-16,0-3 0 0,-3-1 0 0,9 4-8 15,-12 2 8-15,6 0 0 0,0 0 0 0,0 0 0 16,-3 3 0-16,0 2 8 0,3-2-8 0,0 2 11 16,-6 1-156-16,0 2-31 0,-3 0-7 15,9 0-693-15</inkml:trace>
  <inkml:trace contextRef="#ctx0" brushRef="#br1" timeOffset="97847.57">1332 8387 172 0,'0'0'8'0,"0"0"1"0,0 0-9 0,0 0 0 15,0 0 0-15,0 0 0 0,0 0 271 0,0 0 52 16,0 0 10-16,0 0 3 0,0 0-213 0,0 0-43 16,0 0-8-16,9 3-1 0,-9-3-37 0,0 0-7 15,12 0-2-15,-12 0 0 0,9-3-1 0,-9 3-1 0,6-2 0 0,3-1 0 16,0-2-7-16,-3-1 0 0,0 1-1 0,0-3 0 16,3 3-7-16,-9-3-8 0,6 0 11 0,0 0-11 15,-6 0 12-15,3-2-4 0,-3 2 0 0,0 0-8 16,0-3 40-16,-3 3 2 0,3 0 0 0,-9 0 0 15,6 3 18-15,-6 2 3 0,-3 3 1 0,-3 3 0 16,0 2 5-16,-6 1 2 0,3 4 0 0,-2 1 0 16,-1 2-19-16,3 0-3 0,0 3-1 0,3-3 0 15,-3 3-23-15,6-3-5 0,-5 3 0 0,8 0-1 16,3 0-19-16,-3 0 0 0,3 0 0 0,3-3 0 16,3 0 0-16,0 0 0 0,0 3 0 0,3-5 0 15,3-3 0-15,-3 0 0 0,6 0 0 0,0-3 0 16,0-2 0-16,-4-1 0 0,10-4 0 0,-3-1 0 15,0-2 0-15,0-3 0 0,6 0 0 0,0 0 0 0,-3-5 0 0,3 2 0 16,-1-2-13-16,-2 0 5 0,3-3-5 0,-6 3-1 16,3-1 0-16,-3 1 0 0,-3 0 14 0,-6 0-9 15,0-1 9-15,3 4-8 0,-6-1 8 0,0 3 0 16,0-2 0-16,-9 2 0 0,6 3 0 0,-3 2 0 16,-3-2 0-16,3 5 8 0,-9 0-8 0,0 2 0 15,0 1 8-15,0 2-8 0,0 3 0 0,1-3 0 16,2 3 0-16,-3-2 0 0,0 2 9 0,6-1-9 15,3 1 12-15,0 0-12 0,6-2 0 0,-6-1 0 16,3 3-15-16,3-8 5 16,3 5-209-16,6 3-41 0</inkml:trace>
  <inkml:trace contextRef="#ctx0" brushRef="#br1" timeOffset="98251.49">1618 8274 1497 0,'0'0'133'16,"0"0"-106"-16,0 0-27 0,-3 5 0 0,3-5 137 0,-6 5 23 0,3 3 4 0,-3-3 0 15,3 3-60-15,0 0-13 0,-3 0-3 0,3 0 0 16,-3 5-43-16,-2-5-9 0,2 3-1 0,-3-3-1 16,3 2 12-16,0 1 2 0,0 0 1 0,3-1 0 15,-6 1-28-15,3 2-5 0,0-2-2 0,0 2 0 0,3-5-3 0,3 0-1 16,0 2 0-16,0-5 0 0,0 3-10 0,0-8 0 15,9 0 0-15,-3-2 8 0,3-4-8 0,0 4 0 16,3-6 0-16,3 0 0 0,-1-3-15 0,4 1 2 16,3-3 0-16,-3 2 0 15,-3-2-31-15,3 2-5 0,0-2-2 0,2 2 0 16,-8 1 24-16,6-1 5 0,-6 1 1 0,0 4 0 0,0 1 21 0,-3 2 0 16,-3 1 0-16,0-1 0 0,-6 3-8 0,0 0 8 15,0 0 0-15,-3 8 0 0,0 3 31 0,-3-3 10 16,3 2 3-16,-9 3 0 0,3-2 1 0,0 0 1 15,0 2 0-15,6 0 0 0,-6 0-32 0,0 0-6 16,6-2-8-16,-3 0 11 0,3 2 5 0,3-3 0 16,0 1 1-16,0-3 0 0,3 3 0 0,3-1 0 15,-3-5 0-15,6 1 0 16,3-4-111-16,0 1-22 0,3-6-5 0</inkml:trace>
  <inkml:trace contextRef="#ctx0" brushRef="#br1" timeOffset="99087.27">2166 8498 979 0,'0'0'87'0,"0"0"-70"0,0 0-17 0,0 0 0 16,0 0 196-16,0 0 36 0,0 0 8 0,0 0 0 15,0 0-125-15,0 0-26 0,0 0-5 0,6-5 0 0,-6-3-54 0,6 0-10 16,3 0-3-16,0 0 0 15,8-2 1-15,-8-1 0 0,12-2 0 0,-6 2 0 0,0-2 0 0,6 0 0 16,-6-3 0-16,3 3 0 0,-1-3-2 0,-2-3 0 16,0 1 0-16,6-1 0 0,-9-2-6 0,6 0-2 15,3-3 0-15,-7 3 0 0,7-3 6 16,-3 6 1-16,0-3 0 0,3 2 0 0,-9 1-15 16,0 2-13-16,0 0 2 0,-3 0 1 0,5 3 18 0,-8 2 4 15,3-2 1-15,0 5 0 0,0-3-5 0,0 6-8 16,-6 0 11-16,3-1-11 0,0 1 34 0,-6 5 0 15,0 0 0-15,0 0 0 0,0 0-8 0,0 0-2 16,0 0 0-16,0 0 0 0,0 0-9 0,0 0-3 16,-3 5 0-16,0 6 0 0,-6 0 7 0,3 2 1 15,-3 0 0-15,3 3 0 0,-3 3 9 0,-3-1 3 16,6 6 0-16,-5 0 0 0,-1-1-15 0,-3 4-2 0,0-1-1 16,0 1 0-16,3-3 2 0,-3 2 0 0,6-2 0 15,-6-3 0-15,3 0-16 0,4 0 9 0,2 1-9 16,-3-4 8-16,0-2-8 0,3-3 0 0,3 3 0 15,0-5 8-15,3-1-8 0,0-2-16 0,0 3 4 0,0-3 1 32,0-8-130-32,6 0-27 0,3 0-4 0</inkml:trace>
  <inkml:trace contextRef="#ctx0" brushRef="#br1" timeOffset="100683.71">2609 8427 288 0,'0'0'25'0,"0"0"-25"0,0 0 0 0,0 0 0 0,0 0 118 0,0 0 18 15,0 0 4-15,0 0 1 0,0 0-33 0,0 0-8 16,0 0 0-16,0 0-1 0,0 0 11 0,0 0 2 16,0 0 1-16,0 0 0 0,0 0-35 0,0 0-7 15,0 0-2-15,0 0 0 0,0 0-11 0,0 0-2 16,0 0-1-16,0 0 0 0,0 0-19 0,3 0-3 15,3-5-1-15,0 2 0 0,3-2-12 0,6 2-2 16,-9-2-1-16,9 0 0 0,-3-1-4 0,-3 1-1 16,6 0 0-16,-1-1 0 0,-2 1-4 0,0 0 0 15,0-1-8-15,-3 4 12 0,3-3-4 0,-3-1 0 16,-3 4-8-16,0 2 12 0,-6 0-12 0,0 0 0 16,6 0 0-16,-6 0 0 0,0 0 20 0,0 0-1 15,0 0-1-15,0 0 0 0,0 0 16 0,3 5 3 16,-3-5 1-16,6 8 0 0,-6 0-17 0,-6-3-3 15,3 3-1-15,0-3 0 0,0 3 2 0,-3 0 0 16,0 3 0-16,3-3 0 0,-6 0-4 0,6 0-1 0,-3-3 0 16,3 3 0-16,-3-3-3 0,6-2-1 0,-6 2 0 0,6-5 0 15,0 0 2-15,0 0 0 0,0 0 0 0,0 0 0 16,0 0-12-16,0 0 0 0,12-5-10 16,-9-1 10-16,6 1 0 0,0 0 0 0,3-3 0 0,-3 0 0 15,3 0 0-15,-3 3 0 0,3-3 0 0,-4 0 0 16,1 0 0-16,0 0 0 0,0 0 8 0,3 3-8 15,-3-1 0-15,-3 1 0 0,3 0 0 0,-3 2 0 16,3 1 0-16,-6-1 0 0,6 3 0 0,-6 0 0 0,3 0 0 16,-6 0 0-16,0 0 0 0,0 0 0 0,0 3 0 0,0-3 0 15,0 8 0-15,3-3 0 0,-3 3 0 0,0-3 0 16,-3 3 0-16,3 0-9 0,-6 0 9 0,6 0 8 16,-3 0-8-16,-3 0 11 0,3-3-11 0,0 3 0 15,3-3 9-15,-6 1-9 0,3 1 9 0,3-7-9 16,0 0 12-16,0 0-12 0,0 0 15 0,0 0-4 15,0 0-1-15,0 0 0 0,0 0-10 0,0 0 8 16,0 0-8-16,0 0 8 0,9-5-8 0,-9 0 0 16,6 0 0-16,3-1 0 0,0-2 0 0,0 3 0 15,0-3 0-15,2 3 0 0,1-3 0 0,-3 0 0 16,0 0 0-16,3 3 0 0,-3-3 0 0,0 2-11 16,0 1 11-16,0 0-12 0,-3 0 12 0,3 2-10 15,-3 0 10-15,0 3-10 0,-6 0 10 0,0 0 0 16,0 0 0-16,0 0-8 0,0 0 8 0,6 3 0 15,-6-3 0-15,0 0 0 0,0 0 0 0,3 8 0 0,-6 0 0 16,3 0 0-16,0 0 0 0,0-3 0 0,-6 3 0 16,0 0 0-16,0-3 0 0,3 0 0 0,3 6 0 0,-6-3 8 15,0-3-8-15,3-2 9 0,-3 2-9 0,6 1 10 16,-6-1-2-16,6-5-8 0,-3 5 12 0,3-5-4 16,0 0-8-16,0 0 0 0,0 0 0 0,0 0 0 15,0 0 0-15,9 0 8 0,0-3-8 0,3-2 8 16,-3 0-8-16,-3 2 0 0,3-5 0 0,-1 3 0 15,4-3-11-15,3 3 11 0,-9-3-8 0,9 3 8 16,-6-3-15-16,3 2 3 0,-3 1 0 0,3 0 0 16,-3-1 2-16,-3 4 1 0,-6 2 0 0,9-6 0 0,-9 6 9 15,6-2 0-15,-6 2 0 0,0 0 0 16,0 0 0-16,0 0-8 0,0 0 8 0,0 0 0 0,8 5 0 16,-8-5 0-16,0 0 0 0,0 0 0 0,3 8 0 15,0-3 0-15,-3 3 0 0,-3-2 0 0,3 2 0 0,-3-3 0 16,0 0 0-16,3 0 8 0,-2 1 1 0,2-1 1 15,-3-2 0-15,3-3 0 0,0 5-10 0,0-5 10 16,0 0-10-16,0 0 10 0,0 0-10 0,0 0 0 16,0 0 0-16,0 0 0 0,0 0 0 0,0 0 0 15,0 0 0-15,5-3 0 0,4-2 0 0,0 2 0 16,-3-5 0-16,3 3 0 0,3 0 0 0,-6 0-9 16,3-3 0-16,-3 0 0 0,3-3-13 0,-3 6-2 15,9-3-1-15,-9 0 0 0,3 3 5 0,0-1 2 16,-1 1 0-16,-2 2 0 0,6 1 18 0,-9 2-12 15,-3 0 12-15,0 0-10 0,0 0 10 0,0 0 0 0,3 5 0 16,-3-5 0-16,0 11 0 0,0-3 0 16,-3-1 10-16,3 1-10 0,-3 0 26 0,-3 0-1 15,3-2 0-15,0 2 0 0,3-8-14 0,-6 5-3 0,4 3-8 16,-4-3 12-16,3 3-12 0,3-8 9 0,0 5-9 0,0 1 8 16,-6-1-8-16,6-5 0 0,0 0 0 0,0 0 8 15,0 0-8-15,0 0 0 0,0 0 0 0,6 3 0 16,3-3-114-16,-7 0-18 0,7-3-4 0</inkml:trace>
  <inkml:trace contextRef="#ctx0" brushRef="#br1" timeOffset="101593.37">3976 7990 1407 0,'0'0'62'0,"0"0"14"0,0 0-61 0,0 0-15 0,0 0 0 0,0 0 0 0,0 0 139 0,0 0 25 15,0 0 4-15,0 0 2 0,-6 6-54 0,6-6-10 16,-3 5-2-16,3 6-1 0,-9-1-35 0,3 3-8 16,3 3 0-16,-6 3-1 0,0-1-15 0,3 3-2 15,-3 3-1-15,-6-3 0 0,3 3-14 0,-3 3-3 16,6-3-1-16,-5-1 0 0,2 1-5 0,-3-3-1 16,6 1 0-16,-3-4 0 0,3 1-17 0,-3-4 0 15,3-1 0-15,3-1 0 0,3-3 18 0,-3-2-3 16,0 0-1-16,6-8 0 0,0 0-14 0,0 0-13 15,0 0 2-15,0 0 1 0,12-8 10 0,-9 3 0 0,9-5 0 16,3 2 0-16,-6-6 8 0,6 1 0 0,0-3 0 16,6 3 0-16,-1 0-8 0,-5-3-10 0,0 3 10 15,0-1-13-15,-3 4 13 0,3 2 10 0,-6 0-2 16,3 3 0-16,-3 2-8 0,-3 0 0 16,2 3 0-16,1 0 0 0,-3 3 0 0,-6-3 0 0,6 5 0 0,-6-5 0 15,6 8 0-15,3-2 0 0,-9 2 0 0,3-1 0 16,0 1 0-16,-3-2 0 0,0 2 0 0,-6 0 0 15,6 2 0-15,-9-2 0 0,9 0 0 0,-12 0 0 16,6 3 0-16,-3-4 0 0,1 1 0 0,2 0 0 16,-3 0 0-16,0 0 0 0,0 0 0 0,0 3 0 0,-3-6 0 15,0 3 8-15,0-3-8 0,3 3 12 0,-6-2-12 16,3-1 0-16,1-3 0 0,2 4 0 0,-3-4 0 0,0 1 12 16,3-3-12-16,0 0 12 0,3 0-12 0,0 0 10 15,6 0-10-15,0 0 10 0,-6-8-10 0,6 3 0 16,6-3 0-16,-3 0 0 0,3 0-13 0,0 0-2 15,3 0 0-15,3 0 0 16,3-2-166-16,-3 2-34 0,5-3-6 0,-5 0-2 0</inkml:trace>
  <inkml:trace contextRef="#ctx0" brushRef="#br1" timeOffset="101844.22">4154 8258 1335 0,'0'0'59'0,"0"0"13"0,0 0-58 0,0 0-14 0,0 0 0 0,0 0 0 16,0 0 113-16,0 0 20 0,0 0 4 0,0 0 1 16,3 5-10-16,-3 3-1 0,-3 0-1 0,0 0 0 15,0 0-27-15,-6 2-6 0,0 1-1 0,0-1 0 16,0 1-28-16,-2 2-7 0,2-2-1 0,-3-3 0 16,3 5-16-16,0-2-4 0,3-3-1 0,0-1 0 15,3 1-27-15,3-2-8 0,0 2 0 0,0-8 0 16,0 0 0-16,0 0 0 0,3 2 0 0,3-2 0 15,6-5-99 1,-3 0-23-16,0-1-5 0,3-2-1 0,-3-2-89 0,2-1-19 0,1 1-3 16,-3-4-626-16</inkml:trace>
  <inkml:trace contextRef="#ctx0" brushRef="#br1" timeOffset="101969.18">4276 8133 288 0,'0'0'25'15,"0"0"-25"-15,0-5 0 0,0 5 0 0,0 0 254 0,0 0 46 16,-3-3 8-16,3 3 3 0,0 0-210 0,0 0-41 15,-3 6-9-15,3-6-2 0,0 5-37 0,0-5-12 16,0 0 0-16,0 0-466 16,-6 8-98-16</inkml:trace>
  <inkml:trace contextRef="#ctx0" brushRef="#br1" timeOffset="102472.82">4401 8242 576 0,'0'0'51'0,"0"0"-41"0,0 0-10 15,0 0 0-15,0 0 188 0,0 0 36 0,0 0 8 0,0 0 0 16,0 0-146-16,0 0-30 16,0 0-5-16,0 0-2 0,0 0-31 0,0 0-6 0,0 0-2 0,0 0 0 15,0 0-2-15,0 0-8 0,0 0 12 0,0 0-4 16,0 0 55-16,0 0 10 0,0 0 3 0,0 0 0 15,-6 5-10-15,0 0-2 0,-3 1 0 0,3-1 0 16,3-2 6-16,-5 2 1 0,-1 0 0 0,0-2 0 16,3 2-23-16,-3-2-4 0,3-1 0 0,3 1-1 15,-6 0-1-15,3-1 0 0,0 1 0 0,6 0 0 16,0-3-30-16,-6 2-12 0,6-2 8 0,0 0-8 0,0 0 0 0,0 0 8 16,0 6-8-16,0-6 0 0,0 0 0 0,6 8 0 15,0-3 8-15,0 0-8 0,3 0 0 0,-3 1 0 16,0-1 0-16,0 3 0 0,0-3 0 15,0 0 0-15,0 3 0 0,-3 0 0 0,2 0 0 0,-5-2 0 16,0 4 0-16,0-2 0 0,6 0 0 0,-6 0 0 16,-6 3 0-16,4-3 0 0,-1 2 0 15,0-2 0-15,-3 3 0 0,-6-3 0 0,6-1 0 0,0-1 0 16,0-1 0-16,-6 0 0 0,3 1 0 0,-3-4 0 16,3 1 0-16,0 0 0 0,-6-3 28 0,3 2 0 15,-2-2 0-15,5-2 0 0,-6 2 0 0,0-3 0 16,3-2 0-16,3-1 0 0,-3 1-16 0,3-3-4 15,3 0 0-15,-3 3 0 0,6-3-8 0,0-3-11 16,6 1 3-16,0-1 0 16,0 3-178-16,3-2-35 0,3-1-7 0,0 1-2 0</inkml:trace>
  <inkml:trace contextRef="#ctx0" brushRef="#br1" timeOffset="103225.42">4669 8258 1076 0,'0'0'48'0,"0"0"9"0,0 0-45 0,0 0-12 16,0 0 0-16,0 0 0 0,0 0 119 0,0 0 21 16,0 0 5-16,6 0 1 0,-6 0-48 0,0 0-10 0,0 0-1 0,0 0-1 15,0 0-11-15,0 0-3 0,0 0 0 0,0 8 0 16,0 0-12-16,-6 2-4 0,3 1 0 0,-3-1 0 15,0 1 1-15,0-1 0 0,3 1 0 0,-9 0 0 16,3 2-14-16,1 0-3 0,-4-2-1 0,6-3 0 16,-3 2-25-16,3 1-5 0,3-1-1 0,0-2 0 15,0-2-8-15,3 2 0 0,0-3 0 0,0-5 0 16,0 0 0-16,9 2 0 0,3-2-8 0,-3-2 8 16,0-1 0-16,2-2-9 0,4-3 9 0,-3 3 0 15,3-3-26-15,-3 0 2 0,6-3 0 0,-6 1 0 16,0-4 3-16,0 6 1 0,2-2 0 0,-2-1 0 15,6 3 9-15,-9-2 3 0,3-1 0 0,-3 1 0 0,0 2 8 0,3 0 0 16,-9 2 0-16,3 4 0 0,0-1 0 0,0 3 0 16,-6 0 0-16,0 0 0 0,0 0 0 0,0 0 0 15,-6 5 0-15,3 3 8 0,0 0 31 0,-3 0 6 16,3 0 2-16,-3 3 0 0,0-3-27 0,0 0-6 16,0 2-1-16,0-2 0 0,0 3-1 0,3-3-1 15,-3 0 0-15,3 2 0 0,0-2 3 0,3 0 1 16,0 0 0-16,-6-3 0 0,12 3-15 0,-6-2-12 15,0 1 3-15,3-4 0 0,3 0 17 0,0-1 3 16,0-2 1-16,3-2 0 16,0-1-71-16,3 0-13 0,-3-2-4 0,3-3-727 0,-3 0-145 0</inkml:trace>
  <inkml:trace contextRef="#ctx0" brushRef="#br1" timeOffset="103674.73">5017 8266 1717 0,'0'0'37'0,"0"0"8"0,0 0 2 0,0 0 2 0,0 0-39 0,0 0-10 0,0 0 0 0,0 0 0 16,0 0 75-16,0 0 13 0,0 0 2 0,0 5 1 16,0-5-21-16,-3 5-4 0,-3 0-1 0,3 3 0 15,0 0-1-15,-5 0 0 0,2 3 0 0,0-3 0 0,3 2 2 0,-9-2 0 16,6 3 0-16,0-3 0 0,0 0-28 0,6 0-6 15,-6 0 0-15,0 0-1 0,6-8-7 0,-3 5-2 16,3-5 0-16,0 5 0 0,0-5-22 0,0 0 9 16,0 0-9-16,6 3 0 0,6-3 0 0,-3 0-16 15,9-5 2-15,-9-1 0 0,5-2 14 0,1 0-9 16,0-2 9-16,3-3-8 0,-3 2-8 0,0 0-2 16,-3 1 0-16,0-1 0 0,3 1-5 0,-7 2-1 15,4 0 0-15,0 0 0 0,-6 3 16 0,0 2 8 16,0 0-10-16,0 3 10 0,-6 0-8 0,0 0 8 15,0 6 0-15,0-6-9 0,0 7 9 0,-3 1 0 16,0-2 0-16,0 4 0 0,0 1 16 0,0-3-2 16,-3 2 0-16,3 1 0 0,-3-3 5 0,0 2 1 15,0 1 0-15,3-3 0 0,0 0 7 0,1 0 1 16,-1 0 1-16,3 0 0 0,-3-3-29 0,3-5-10 16,0 0 0-16,3 5 0 0,0 1 18 0,-3-6 3 0,5 0 1 15,4 0 0 1,3-3-76-16,-6 0-16 0,3-2-2 0,3 0-741 0,3-3-148 0</inkml:trace>
  <inkml:trace contextRef="#ctx0" brushRef="#br1" timeOffset="103960.25">5634 7726 2142 0,'0'0'47'0,"0"0"9"16,-6 5 3-16,6 3 1 0,-12-3-48 0,6 3-12 0,-3 0 0 0,0 5 0 0,0 1 92 16,-3-1 16-16,3 5 4 0,-3 1 0 0,0-1-42 0,0 4-8 15,-6-1-2-15,4 3 0 0,-4 2-6 0,0 3-2 16,-3 3 0-16,0 0 0 0,0 2-41 0,4 0-11 16,-1 1 0-16,6-1 0 0,-3-5 0 0,3 0 0 15,-3-2 0-15,6-3 0 16,0-3-36-16,0 0-5 0,3-5-2 0,0-3 0 15,6-2-33-15,0-3-6 0,3 0-2 0,-3-8 0 16,0 0-80-16,3-3-17 0,6-2-3 0,-3-3-1 0</inkml:trace>
  <inkml:trace contextRef="#ctx0" brushRef="#br1" timeOffset="104622.62">5297 8168 2286 0,'0'0'50'0,"-6"5"10"0,3-2 3 0,-3 2 1 0,-3 0-51 0,0 1-13 0,3-1 0 0,1 0 0 15,5 0 57-15,0-5 9 0,-6 8 2 0,6-8 0 16,0 0-49-16,0 0-10 0,6 3-1 0,-1 0-8 16,7-1 9-16,-3 1-9 0,0-3 0 0,6-3 9 15,-3 3-9-15,0 0 0 0,-3-2 0 0,3 2 8 16,-3 0-8-16,3 0 0 0,2-3 0 0,1 0 0 16,-3 1 0-16,3-1 0 0,-6 3 0 0,6-3 0 15,0 1 0-15,-3 2 0 0,-3 0-11 0,0 0 11 16,-9 0-11-16,12 2 11 0,-12-2-13 0,8 3 5 0,-8-3 8 15,12 3-8-15,-12-3 8 0,6 2-8 0,-6-2 8 0,0 0 0 16,0 0 0-16,9 6 0 0,-9-6 0 0,0 0 0 16,0 0 0-16,9 0 0 0,-9 0 0 0,6-3 0 15,-6 3 0-15,9-5 0 0,-3-1 0 0,0-2 0 16,-6 1 0-16,3 1 0 0,-3-4 0 0,0 2 0 16,-3 2 8-16,3 4-8 0,-9-4 8 0,6 4-8 15,-3 2 8-15,-3 0-8 0,0 2 17 0,0 4-1 16,3-1 0-16,-6 3 0 0,4 0 29 0,-4 3 6 15,3 2 1-15,3-3 0 0,-3 4-33 0,3-1-7 16,6 0 0-16,-3-2-1 0,3-1-11 0,3 3 0 16,0-2 0-16,0-3 0 0,3 0 0 0,0 0 0 15,3-3 0-15,-3 0 0 0,3 1 0 0,-4-4 0 16,4 1 0-16,0-3 0 0,0 0 0 0,-3-3 0 16,6 3 0-16,-6-2 0 0,0-1 0 0,3 3 0 0,-9 0-14 15,0 0 5-15,6 0 9 0,-3 0-8 0,-3 0 8 0,0 0-8 16,6 5 8-16,-3 1 0 0,3 2 0 0,-6-3 0 15,0-5 0-15,0 0 0 0,3 8 0 0,-3-3 0 16,0 0 0-16,0-5 0 0,0 0 8 0,0 8-8 16,0-2 0-16,0-6 0 0,0 0 0 0,0 0 0 15,0 0 11-15,0 0-3 0,0 0 0 0,-3 5 0 16,3-5-8-16,0 0 0 0,0 0 0 0,0 0 0 16,0 0 0-16,0 0 0 0,0 0 0 0,0 0 0 15,6-5 0-15,3-1 0 0,3-2 0 0,-6-2 0 16,5-3 0-16,1-1 0 0,9 1 0 0,-6-3 0 15,0-2 0-15,6 2 0 0,-3 0 0 0,-1 3 0 16,-2-6 0-16,-3 6 0 0,3 0 0 0,-3 0 0 16,0 2-14-16,3 3-5 0,-6 0-1 0,3 3 0 15,-3-1-121-15,-3 4-25 0,-6 2-5 0,6 0-1 0</inkml:trace>
  <inkml:trace contextRef="#ctx0" brushRef="#br1" timeOffset="105221.66">6077 7922 403 0,'0'0'17'0,"3"-3"5"16,-3-2-22-16,3-1 0 0,3 1 0 0,0 0 0 0,0 0 312 16,3-1 59-16,0 1 11 0,3-3 2 0,0 3-248 0,-1-1-49 15,1 1-11-15,3 0-1 0,0 2-43 0,0-2-9 16,-3 5-2-16,0-3 0 0,0 6 11 0,-3-3 3 16,3 3 0-16,-1 2 0 0,-2-3-35 0,-3 4 0 15,0-1 0-15,0 3 0 0,-3 3 25 0,-3-3 2 16,-3 2 0-16,3 3 0 0,-12 1 9 0,3-1 1 15,0 3 1-15,-2 2 0 0,2 1-22 0,-12 2-5 16,0 3-1-16,-3 0 0 0,3-1 16 0,0 1 3 16,-2 0 1-16,-1 0 0 0,3 0 10 0,0-3 3 15,3 0 0-15,0-3 0 0,1 1 1 0,-1-1 1 16,0-4 0-16,6 2 0 0,0-3-36 0,3 0-9 16,3-2 0-16,0-1 0 0,3-2 0 0,3 0 0 15,0 0 0-15,3-3 0 0,-3-5 0 0,12 6 0 0,-3-1 0 16,0-2 0-16,3-1 0 0,3 1 0 0,-6-3 0 0,3 0 0 31,-3 0-20-31,5-3-7 0,-2 1-1 0,0 2 0 16,0-6-141-16,3 4-29 0,-3-4-6 0,0 4 0 0</inkml:trace>
  <inkml:trace contextRef="#ctx0" brushRef="#br1" timeOffset="105974.67">6235 8231 1764 0,'0'0'78'0,"0"0"16"0,6-2-75 0,-6 2-19 16,0 0 0-16,0 0 0 0,3-6 28 0,3 4 3 16,-6 2 0-16,0 0 0 0,6-3 7 0,-6 3 2 15,0 0 0-15,0 0 0 0,3 5 20 0,0 1 5 16,-3-1 1-16,0 3 0 0,0 0-2 0,-3 0-1 15,0 2 0-15,-3-2 0 0,6 5-30 0,-3-5-5 16,0 3-2-16,0-3 0 0,0 0 10 0,0-3 3 16,3 3 0-16,0-8 0 0,0 5-31 0,0-5-8 15,0 0 0-15,0 0 0 0,6 0 0 0,3 0 0 16,3-5 0-16,2 2 0 0,1-5 0 0,0 1 0 16,0-4 0-16,3 0 0 0,0 3 0 0,-3-5 0 15,0 3 0-15,-1-1-8 0,-2 0-7 0,0 1-1 0,-3 2 0 16,0 0 0-16,-3 3 1 0,-6 5 0 15,0 0 0-15,0 0 0 0,0 0 15 0,0 0 8 0,3 8 0 0,-3 0-8 16,-3-1 28-16,-3 7-2 0,0-4 0 0,0 4 0 16,0-4-7-16,0 1-2 0,0 2 0 0,0-5 0 15,6 2 7-15,-6-2 0 0,1 3 26 16,5-11-41-16,0 0-9 0,0 0 10 0,0 0-10 16,5 5 0-16,1-2 8 0,-6-3-8 0,9 0 0 15,3-3 0-15,-3-2 8 0,3 0-8 0,-3-3 0 16,0 2 0-16,0-1 0 0,3-1 0 0,-3 0 0 15,3 0-18-15,-3 2 3 0,-1-2 1 0,-2 3 0 16,0 0 2-16,0 0 0 0,-3 2 0 0,-3 3 0 16,6-3 12-16,-6 3 0 0,3 3-10 0,-3-3 10 0,0 0 0 0,0 8 0 15,-3 0 0-15,3 0 0 0,-3 0 0 0,0 0 0 16,3-8 0-16,-3 8 0 0,3 2 0 0,-3-2 0 16,3-8 0-16,0 5 0 0,0-5 0 0,0 0 0 15,0 0 0-15,0 0 0 0,3 6 0 0,-3-6 0 16,6 0 8-16,0 0-8 0,0 0 0 15,3-6 0-15,-3 4 9 0,0-4-9 0,3-1 0 0,0-1 0 16,3 0 0-16,0 0-8 16,0 0-20-16,0-3-4 0,-1 3-1 0,-2 0 0 15,3-2-4-15,-3 2-1 0,6 0 0 0,-6 0 0 0,0 5 20 0,-3 1 4 16,0 2 1-16,0 0 0 0,0 2 13 0,-6-2 0 0,0 0 12 16,3 8-12-16,-3 3 28 0,-3-1-2 15,3 1 0-15,-6 0 0 0,3 2 21 0,0 0 4 0,-3 0 1 0,0 0 0 16,0-2-20-16,3 0-3 0,3-3-1 0,-3 2 0 15,0-2-12-15,3 0-4 0,0-8 0 0,3 5 0 16,-3-5-12-16,9 3 0 0,3 0 0 0,0-3-873 16,0-3-168-16</inkml:trace>
  <inkml:trace contextRef="#ctx0" brushRef="#br1" timeOffset="108907.26">1565 9070 1353 0,'0'0'60'0,"0"0"12"15,0 0-57-15,0 0-15 0,0 0 0 0,0 0 0 0,0 0 100 16,0 0 18-16,0 0 3 0,0 0 1 0,6 0-46 0,-1 0-10 15,-5 0-2-15,9 0 0 16,0-3-18-16,-3 1-4 0,3 2-1 0,0-3 0 0,3 0 12 0,-3 3 3 16,3 3 0-16,3-3 0 0,-3-5-10 0,-3-1-2 15,2 4 0-15,1-1 0 0,6 3-30 0,-6-3-6 16,-3 1-8-16,3 2 11 16,0 0-69-16,3 0-14 0,-9 0-2 0,0 0-986 0</inkml:trace>
  <inkml:trace contextRef="#ctx0" brushRef="#br1" timeOffset="109133.59">1550 9184 2016 0,'0'0'44'0,"0"0"10"0,0 0 2 0,0 0 0 0,0 0-45 0,0 0-11 0,0 0 0 0,0 0 0 16,0 0 107-16,6-3 19 0,-6 3 4 0,3-5 1 15,6 2-54-15,-1 0-10 0,1 3-3 0,0 0 0 16,3 0-35-16,0 0-7 0,6 0-2 0,-6 0 0 16,6-2-20-16,-6 2 8 0,6 0-8 0,-4-3 0 15,4 6 8-15,0-6-8 0,3 3 8 0,-6-2-8 16,-3 2-161-16,3-3-37 0</inkml:trace>
  <inkml:trace contextRef="#ctx0" brushRef="#br1" timeOffset="109477.92">2294 8813 921 0,'0'0'40'0,"0"0"10"0,0 0-40 0,0 6-10 16,0 2 0-16,-6-1 0 0,6 1 266 0,-3 3 51 16,3 0 11-16,-9 2 1 0,6 3-180 0,-3 0-36 0,-6-1-7 0,0 4-2 15,3 5-41-15,-3-3-9 0,3 0-2 0,1 3 0 16,-4 2-33-16,3 1-7 0,-3-3-2 0,6 2 0 15,-3-5-10-15,6 3 0 0,-6-3 9 0,6 0-9 16,3-5 0-16,-6 0 0 0,6-3 0 0,-3-2 0 31,6 0-159-31,-3-4-33 0,6 4-6 0</inkml:trace>
  <inkml:trace contextRef="#ctx0" brushRef="#br1" timeOffset="109892.56">2618 8752 2224 0,'-6'-2'99'0,"6"4"20"0,-3 1-95 0,3 2-24 16,-6-2 0-16,0 2 0 0,6 3 114 0,-6 0 18 16,6 0 4-16,-3 5 1 0,-2-2-85 0,2 5-16 15,-9 0-4-15,3 0-1 0,-3 2 1 0,-6 3 1 16,6 0 0-16,-3 3 0 0,0 0-33 0,-6 5 0 15,4 0 0-15,-1 0 0 0,3-2 8 0,-6-1 2 16,0 1 0-16,-3-6 0 0,9-3-10 0,-5 1 0 16,2-6 0-16,6 0 0 0,0-2 0 0,3-3 0 15,0-3 0-15,0-2 0 0,6-3 0 0,3 0 10 16,0 0-2-16,0 0-8 0,0-5 8 0,6-3-8 16,0 0 0-16,-3-3 0 0,3 3 0 0,3 0 0 15,-3 0 0-15,3 3 0 0,-3-3 0 0,0 3-11 16,-6 5 11-16,0 0-10 0,0 0 10 0,0 0 0 15,15 0-9-15,-9 2 9 0,-6-2 0 0,6 6 0 0,-3 2 0 0,2 2 0 16,-2-2 0-16,3 3 0 0,-6-3 12 0,6 2-4 16,0 1-8-16,-3-1 12 0,3-2-12 0,-6 3 12 15,6-3-12-15,-3 0 0 0,9-3 0 0,-3 0 0 16,-9-2-36-16,12 0-12 0,-3-1-2 16,0-2-813-16,3-2-162 0</inkml:trace>
  <inkml:trace contextRef="#ctx0" brushRef="#br1" timeOffset="110228.15">2588 9361 2016 0,'0'0'179'0,"0"0"-143"16,0 0-36-16,0 0 0 0,0 0 88 0,0 0 12 16,9 5 1-16,-9-5 1 0,3-2-1 0,6-1 0 15,-6-2 0-15,6-1 0 0,0-2-65 0,0 3-12 16,0-3-4-16,6 0 0 0,-3-2-12 0,3-1-8 15,-6 3 10-15,6 0-10 0,-4 0 8 0,4 0-8 16,-6-2 0-16,3-1 0 0,-3 6 0 0,-3-3 0 16,0 0 0-16,3 0 0 0,-9 3 0 0,3 0 8 15,0-1-8-15,-3 6 0 0,0 0 0 0,0 0 9 16,0 0-9-16,0 0 8 0,0 6 19 0,0 1 3 16,-3 1 1-16,0 3 0 0,3 0-3 0,-9 2 0 0,3-3 0 0,3 4 0 15,0-1-13-15,-3 0-3 0,3 0-1 16,-3 1 0-16,6-1-11 0,-6-3 0 0,3 4 9 15,0-4-9-15,3 3 0 0,0-2 0 0,0-11 0 0,3 5 8 32,-3 8-49-32,3-7-10 0,-3-6-1 0,3 2-844 0,0 9-168 0</inkml:trace>
  <inkml:trace contextRef="#ctx0" brushRef="#br1" timeOffset="111113.16">1579 8909 288 0,'0'0'12'0,"0"0"4"0,0 0-16 0,0 0 0 16,0 0 0-16,0 0 0 0,0 0 306 0,0 0 58 15,0 0 12-15,0 0 3 0,6-3-209 0,-6 3-42 0,0 0-8 0,9-3-1 16,-9-2-31-16,6 0-7 0,0-1-1 15,-3 1 0-15,3 0-20 0,0-3-5 0,3 3-1 0,-3-3 0 16,6 2-34-16,-3-4-8 16,0-1 0-16,-3 1-1 0,3-1 0 0,0 0 0 0,2-2 0 15,-2 3 0-15,0-1-11 0,0 3 0 16,0 0 0-16,3 0 8 0,-9 6-8 0,3-1 0 0,-6 3 0 0,0 0 0 16,0 0 0-16,0 0 0 0,0 0 0 0,0 0 0 15,0 10 27-15,3-2 0 0,-3 0 0 0,0 3 0 16,0-3-11-16,0-3-3 0,0 3 0 0,0 0 0 15,6 0-5-15,-6 0 0 0,0-8-8 0,3 8 12 16,0 0-12-16,-3-8 8 0,6 5-8 0,-6-5 0 0,9 8 0 16,-6-3 8-16,0 1-8 0,-3-6 0 15,0 0-110-15,0 0-25 0,9 8-5 0</inkml:trace>
  <inkml:trace contextRef="#ctx0" brushRef="#br1" timeOffset="112790.17">496 7488 788 0,'-3'18'35'0,"3"-10"7"0,0 3-34 0,0 5-8 0,0 2 0 0,0 1 0 15,-3 2 53-15,6 3 9 0,-3 5 2 0,3 3 0 16,3-1-25-16,-3 4-5 0,3 2-1 16,0 0 0-16,0 2-21 0,-3 1-12 0,3 0 12 0,3 5-12 15,-6 2 9-15,0 1-9 0,3 8 0 0,-4-3 9 16,4-6-9-16,-3 3 8 0,6 1-8 0,-9-1 8 15,3 6-8-15,3-1 0 0,-6 1 0 0,0 2-11 16,3 3-36-16,-3 0-7 0,0-1-2 16,0 7 0-16,0-1-47 0,0-5-9 15,-3 2-3-15,3 1 0 0,0-9 95 0,0 6 20 16,-6-8 0-16,6-11 0 0,0 1 105 0,0 4 19 0,0-2 3 0,6 0 1 16,-6-5-85-16,3 0-17 0,3-3-3 0,-3 10-1 0,0-2-14 0,3-8-8 15,3-2 8-15,-6 2-8 0,0-3-14 0,3-2-7 16,-6 0-2-16,3-3 0 0,3-8 82 0,-6 3 16 15,3-6 3-15,3 1 1 0,-3-1-38 0,-3-2-7 16,3-5-2-16,3-1 0 0,-6 1-12 0,3 2-2 16,-3 0-1-16,6-2 0 0,-3-3-17 0,0 0 0 15,-3 0 0-15,6-3 0 0,-6-5 0 0,0 0 0 16,0 0 0-16,0 0 0 0,0 3 9 0,0-1-1 16,0-2-8-16,3 3 12 0,-3 0-22 0,0-3-5 15,0 0-1-15,0 0 0 0</inkml:trace>
  <inkml:trace contextRef="#ctx0" brushRef="#br1" timeOffset="114760.23">972 10324 403 0,'0'-11'36'0,"0"11"-36"0,0 0 0 0,0 0 0 16,0 0 238-16,0 0 41 0,0 0 8 0,0 0 1 15,0 0-146-15,0 0-30 0,0 8-5 0,-3 3-2 0,3 0-23 0,0 2-5 16,0 3-1-16,-3 0 0 0,-3 2-18 0,3 1-4 15,3-1-1-15,-6 3 0 0,3-2-15 0,-3-1-3 16,6 1-1-16,0-1 0 0,-3-2-16 0,3-3-3 16,3-2-1-16,-3 0 0 0,6-3-14 0,-6-3 0 15,9 0 0-15,-6 0 0 0,3-2 10 0,-3 0-10 16,6-3 10-16,-6 0-10 0,6 0 13 0,0-3-3 16,-6-2-1-16,6 0 0 0,0-3 0 0,0 0 0 15,0-3 0-15,3 0 0 0,-3-2-9 0,-1 0 10 16,4-3-10-16,-3 0 10 0,-3-2-10 0,3-1 0 15,0-2 0-15,0 0 0 0,0 0 10 0,0 2-10 16,3 1 12-16,-9 7-12 0,6 3 0 0,0 3 0 16,-6-3 0-16,6 0-9 0,-3 3 9 0,-1-1 0 15,1 1 0-15,-3 0 0 16,6 2-67-16,-3 1-11 0,-6 2-2 0,0 0-982 0</inkml:trace>
  <inkml:trace contextRef="#ctx0" brushRef="#br1" timeOffset="115314.53">1347 10382 1612 0,'0'0'36'0,"0"0"7"0,0 0 1 0,0 0 1 0,0 0-36 0,0 0-9 0,0 0 0 0,6 0 0 15,3 0 72-15,-9 0 12 0,0 0 2 0,6 0 1 0,3-2-28 16,-3-1-6-16,3-2-1 0,-6 2 0 0,6-5-11 0,-9 3-2 16,9 0-1-16,-6-3 0 0,6 0-28 0,-9 0-10 15,9 0 0-15,-9 0 9 0,0 0 3 0,3 0 0 16,-3 0 0-16,0 3 0 0,0-3 4 0,0 0 0 16,-3 0 1-16,3 0 0 0,-6 3 20 0,3 2 4 15,-6-2 1-15,6 2 0 0,-6 3-12 0,-3 3-2 16,3-1-1-16,-9 6 0 0,0-2 2 0,3 4 1 15,-5-2 0-15,-1 5 0 0,3 1-6 0,0 4-2 16,6 1 0-16,0-1 0 0,-6 1-7 0,6-1-2 16,1 1 0-16,2-3 0 0,3 2-13 0,3 1 0 15,3-6 0-15,0 0-10 0,0 0 10 0,0-5 8 16,3 3-8-16,6-6 11 0,-1 0-11 0,1-2 12 16,0-3-12-16,3-3 12 0,0-2-12 0,6 0 10 0,0-3-10 15,-3-3 10-15,3-2-10 0,2 0 10 0,-8 0-10 16,6-1 10-16,-6 1-10 0,0 0 0 15,3 0 0-15,-3-3 0 0,-3 3 0 0,-6-1 0 0,6-1 8 0,-6 1-8 16,3 1 0-16,-6 2 0 0,0 1 0 16,-6-1 0-16,3 1 0 0,3 2 0 0,-9 0 9 0,6 3-9 15,-6 2 8-15,3 0-8 0,-6 1 10 0,0 2-10 16,0 2 0-16,-3 4 0 0,0 1 0 0,0-1 0 16,1 2 0-16,2 0 0 0,3 0 0 0,-3 0 0 15,3-3-20 1,0 5-9-16,9-2-3 0,0 0 0 0,0 0-145 15,0-8-30-15,9 6-5 0</inkml:trace>
  <inkml:trace contextRef="#ctx0" brushRef="#br1" timeOffset="115701.49">1639 10250 345 0,'0'0'31'0,"0"0"-31"15,0 0 0-15,0 0 0 0,0 0 327 0,0 0 59 16,0 0 12-16,0 0 2 0,0 8-210 0,-3 0-42 15,3 0-9-15,-6 0-2 0,3 2-56 0,-6 4-11 16,6-4-2-16,-3 1-1 0,-3 2-23 0,3 3-5 16,0-3-1-16,3 3 0 0,-6 0-10 0,1 0-1 15,-1 2-1-15,-3-2 0 0,9 0-6 0,-6-3-2 16,3-2 0-16,3-1 0 0,3-2-10 0,0-8-8 16,0 0 9-16,0 0-9 0,0 0 12 0,9-2-4 0,0-1-8 15,3-2 12-15,-3-6-4 0,2-2-8 0,7 2 11 0,3-5-11 16,-9 3 0-16,9 0 0 0,-9-3 0 0,0 3 0 15,3 0-17-15,-1 2 2 0,1 0 1 0,-3 4 0 16,-3 1 14-16,3-2-9 0,-3 3 9 0,0 2-8 16,-9 3 8-16,0 0 0 0,0 0-9 0,0 0 9 15,3 6 0-15,0 2 0 0,-6 0 0 0,0 2 0 16,3 1 0-16,-6-1 0 0,3 3 0 0,-6 1 0 16,6 2 18-16,-3-3-2 0,3 3 0 0,-3-3 0 15,3-2-8-15,-3-1-8 0,3 1 9 0,3-3-9 16,0-8 0-16,9 8 8 0,-6-3-8 0,12-3 0 15,-9-2-34-15,9-2-10 16,-3-1-1-16,3-2-1191 0</inkml:trace>
  <inkml:trace contextRef="#ctx0" brushRef="#br1" timeOffset="116140.52">2097 10406 1407 0,'0'0'62'0,"0"0"14"0,0 0-61 0,0 0-15 16,0 0 0-16,0 0 0 0,0 0 112 0,0 0 19 15,6 3 4-15,-6-3 1 0,9 0-44 0,0 0-9 0,-3-6-2 0,3 1 0 16,0 0-13-16,0-3-4 15,3-3 0-15,6 1 0 0,3-6-26 0,-4 0-6 0,-2 3 0 0,6 0-1 16,-3-6-9-16,0 0-2 0,3 1 0 0,-1-3 0 16,-8 2-20-16,6 1 0 0,-3-1 0 15,0-2 0-15,0 3 14 0,-3-1-2 0,3 1 0 0,-3-1 0 16,-1 3-12-16,-2 3 0 0,-3 0 0 0,0 2 0 16,0 3 35-16,-6 3 1 0,0 5 0 0,0 0 0 15,0 0-1-15,0 0 0 0,0 0 0 0,-6 5 0 16,-3 6-35-16,3 2 0 0,-2 0-10 0,-4 3 10 15,3 3 0-15,-3 2 0 0,3-3 0 0,-6 3 0 0,3 1 19 16,0-1 11-16,0 3 2 0,3 2 1 16,-3 0-21-16,3 1-12 0,-2-3 12 0,5 0-12 0,3-3 0 0,-6-3 0 15,9-5 0-15,0 1 0 16,3-1-24-16,3-2-12 0,0-6-3 0,3 0-833 16,-1-8-166-16</inkml:trace>
  <inkml:trace contextRef="#ctx0" brushRef="#br1" timeOffset="116653.27">2705 10165 2026 0,'0'0'44'0,"0"0"10"0,0 6 2 0,0-6 1 0,0 0-45 0,0 0-12 15,0 0 0-15,0 0 0 0,0 0 98 0,6 5 18 0,-3-5 3 16,5 3 1-16,1-1-62 0,0-2-12 0,0 0-2 0,3-5-1 15,-3 2-22-15,3-2-4 0,-3 2-1 0,-3-5 0 16,3 0-8-16,0 0-8 0,-3 1 12 0,0-1-12 16,3 2 10-16,-4-2-10 0,1-2 8 0,-3 2-8 15,-3-3 8-15,3 3-8 0,0-2 8 0,-3 2-8 16,-3-5 8-16,0 5-8 0,0-3 8 0,-3 0-8 16,-2 4 16-16,-4-1-1 0,3 0-1 0,-6 2 0 15,0 1 10-15,-6 5 1 0,0 3 1 0,0 2 0 16,-5 6 30-16,2 2 7 0,3 0 1 0,-3 6 0 15,-3 2-54-15,4-3-10 0,-1 3 0 0,3 3 0 16,3-3 9-16,3 6 7 0,-6-3 2 0,12 0 0 16,1 2-6-16,2 0-2 0,0-2 0 0,6 0 0 0,0-3-10 15,6 0 0-15,0-2 9 0,-4-1-9 16,7-4 0-16,3-1 9 0,3-8-9 0,0 0 0 0,6 1 11 0,-3-4-11 16,0-7 10-16,2-3-10 0,1-5 9 0,0-6-9 15,3-7 8-15,3 2-8 0,-6 3 0 0,-4 8 0 16,4-6 0-16,-9 3 0 0,6-2 24 0,-6-1 0 15,-3 1 0-15,-3-1 0 0,0 1-24 0,3-9 0 16,-6 1 0-16,3 2 0 0,-6 0-14 0,0-2-8 16,0-1-2-16,0 3 0 0,-6 3 39 0,3 3 7 0,-9 5 2 15,3 5 0-15,-9 2-40 0,0 6-7 0,-3 6-1 16,6 2-1-16,-11 2 16 0,5 6 9 16,-3 0-10-16,6 5 10 15,-9-2-136-15,7 2-20 0,-1 0-5 0</inkml:trace>
  <inkml:trace contextRef="#ctx0" brushRef="#br1" timeOffset="117735.52">2943 10284 1094 0,'0'0'97'0,"0"0"-77"0,0 0-20 0,0 0 0 16,0 0 160-16,0 0 28 0,0 0 5 0,0 0 2 16,-6 8-69-16,3-2-14 0,3 2-2 0,-6 2-1 15,3-2-22-15,0 5-5 0,3-2-1 0,-9-1 0 16,3-4-14-16,0 2-3 0,3 2-1 0,-3-2 0 16,6 3-23-16,-6-3-5 0,3 2-1 0,3 1 0 15,-6-6-12-15,6-5-2 0,0 0-1 0,0 0 0 16,0 0-5-16,0 0-1 0,0 0 0 0,9-2 0 15,-3-4-5-15,3 1 0 0,3-3-8 0,-3-3 12 16,3 1-12-16,0-3 0 0,0-3 8 0,2 3-8 16,7-3 0-16,-6 2-12 0,0 4 3 0,0-3 0 15,0 5-18-15,0 0-3 0,-3 2-1 0,-3 1 0 16,-1 0 31-16,-2 2 0 0,-6 3 0 0,0 0 0 0,0 0 0 0,6 8 0 16,-6 0 0-16,0 3 0 0,-3-3 0 0,-3 5 0 15,3 0 0-15,1 0 0 0,-7 1 26 0,0-1 11 16,6-3 3-16,-3 4 0 0,3-4-3 0,-3 1 0 15,0-1 0-15,3 1 0 0,3-3-29 0,-3 0-8 16,3-8 0-16,0 8 0 0,0-8 0 0,0 0 0 16,0 0 0-16,0 0 0 0,6 0 0 0,0-6 0 15,3 1 0-15,3-3 0 0,3 0 0 0,-1-2 0 16,1-4 0-16,0 1 0 0,3 0-13 0,0 0-4 16,-6 2-1-16,3 1 0 0,0-4 18 0,-7 4-8 15,4 2 8-15,-3 3 0 0,-3-1-12 0,-6 6 12 16,0 0-12-16,0 0 12 0,0 0 0 0,0 0 0 15,0 0 0-15,3 8 0 0,-3 3 0 0,-3-1 0 16,3-2-10-16,-3 6 10 0,0-1 0 0,3-3 0 16,-6-2 0-16,3 0 8 0,3-3-8 0,-6 1 8 15,0-1-8-15,6 3 8 0,-3-3-8 0,1 3 11 0,2 0-11 0,0-3 12 16,0-5-12-16,0 3 12 0,0-3-12 0,5 3 12 16,1-1-12-16,3-4 0 0,-3-1 0 0,0-2 0 15,3-3 0-15,-3 0 13 0,6 0-1 0,-3 0-1 16,0 5-19-16,0-5-4 0,3-2-1 0,-3 2 0 15,6-3-4-15,-4 3-1 0,4-2 0 0,-3-3 0 16,6 2 10-16,-9 3 8 0,3 0-12 0,-6 6 12 16,0-1-17-16,3 3 3 0,-6 0 1 0,3 3 0 15,-6-3 13-15,0 0 0 0,0 0 0 0,0 0 10 16,0 5-2-16,0 3 0 0,0 2 0 0,0-2 0 16,0-8-8-16,0 8 0 0,0 0 9 0,0 0-9 15,0-8 12-15,0 0-3 0,0 5 0 0,3 3 0 0,-3-2-9 16,3-1 0-16,0-2 0 15,0-1 0-15,0-2 0 0,3 3 0 0,-3-1 0 0,0 6 0 0,-3-2 25 0,2 2 0 16,1 0 0-16,0 0 0 16,3 2-78-16,-6-5-16 0,0 3-3 0,0-2-1238 15</inkml:trace>
  <inkml:trace contextRef="#ctx0" brushRef="#br1" timeOffset="118565.55">4101 9726 1922 0,'0'0'42'0,"0"0"9"0,0 0 1 0,0 0 3 0,0 0-44 0,0 0-11 15,0 0 0-15,0 0 0 0,-3 5 110 0,-6 3 20 16,3 3 4-16,0-1 1 0,-3 6-61 0,-6 3-12 16,3-1-2-16,0 6-1 0,0 5-19 0,-3 0-4 15,-3 3-1-15,10 3 0 0,-7-1-9 0,6-2-2 0,-3 2 0 0,-3 1 0 16,6-6-12-16,-9 0-4 0,6 0 0 0,0-3 0 16,-3 3-8-16,7-5-11 0,2 3 3 0,-6-6 0 15,6 0 16-15,3-8 4 0,-3 0 1 0,6-5 0 16,0 0-5-16,0-5-8 0,0-3 11 0,6-3-11 15,3-2 16-15,3-3-3 0,2-2-1 0,1-6 0 16,6-3-12-16,-6 1 0 0,3-4 0 0,0 7 0 16,6-7 12-16,-4 7-3 0,7-1-1 0,-9 2 0 15,3 1-8-15,0 3-14 0,-6 2 3 0,0 5 1 16,-1 0 10-16,-5 1 14 0,3 2-3 0,-3 2-1 0,0 1-10 16,-9-3-11-16,9 5 3 0,-6 3 0 0,3 0 8 15,-3 0-8-15,-3 0 8 0,0 3-8 0,0-1 8 0,-3-2 0 16,0 5 8-16,0-2-8 0,0 2 0 15,-9-2 0-15,3 2 0 0,-3 3 0 0,3 0 11 16,0-3-3-16,-8 0 0 0,2 0 0 0,0-5-8 0,0 3 0 16,6-3 0-16,-12 0 0 0,6-6 0 0,0 6 0 15,3-5 0-15,4 2 0 0,-10-2 0 0,6 0 0 16,-3-6 0-16,0 0 0 0,3 3 0 0,3-2 0 16,-3-4 0-16,3 4 0 0,3-4 0 0,-3 1 8 15,7-3-8-15,2 0 0 0,0-2 0 0,8 2-12 16,1-3 0-16,-3 1 1 15,9-4-221-15,-6 1-44 0,6 0-8 0</inkml:trace>
  <inkml:trace contextRef="#ctx0" brushRef="#br1" timeOffset="118782">4336 10141 1785 0,'0'0'159'0,"-3"8"-127"0,-3-2-32 0,3 4 0 15,0-2 94-15,-3 0 13 0,0 3 2 0,0-1 1 16,3 1-5-16,-6 2-1 0,3-2 0 0,0 2 0 16,3-2-58-16,0 2-12 0,0 3-2 0,-3-3-1 15,0 0-19-15,0 0-3 0,3-2-1 0,3 0 0 16,-6-4-8-16,1 1 0 0,5 0 0 0,0-2 0 16,0-6-111-16,0 0-24 0,0 0-5 0,11-6-574 15,-8 1-115-15</inkml:trace>
  <inkml:trace contextRef="#ctx0" brushRef="#br1" timeOffset="118948.17">4464 9911 2120 0,'-12'3'94'0,"6"0"19"0,-6-1-90 0,6 4-23 16,0-1 0-16,0 3 0 0,0-3 57 0,0 3 7 15,-3 0 2-15,6 0 0 0,3 0-34 0,0 0-8 16,0 0 0-16,3 0-1 0,-3-3-35 0,6 3-8 15,-3 0 0-15,3-3-1044 0</inkml:trace>
  <inkml:trace contextRef="#ctx0" brushRef="#br1" timeOffset="119395.98">4660 10126 1915 0,'0'0'42'0,"0"0"9"0,0 0 1 0,-3 0 2 0,-3-3-43 0,3 0-11 0,0-2 0 0,3 2 0 16,0 1 31-16,-6-4 4 0,6 1 1 0,0 0 0 15,0 0-16-15,-3-1-4 0,3 1 0 0,0 5 0 16,-3-5 0-16,3 5-1 0,-3-3 0 0,-3 3 0 16,-5 3 37-16,2 2 8 0,0 0 2 0,-9 3 0 15,3 3-2-15,-3-3-1 0,3 5 0 0,-3-2 0 0,3-4-3 16,1 4-1-16,-1 0 0 0,6-3 0 0,3 2-11 15,-3-2-1-15,3-3-1 0,0 1 0 16,6 2-32-16,0-3-10 0,0-5 0 0,0 0 0 0,12 3 0 0,-3-1 0 16,-3 1 0-16,9 0 0 0,-6-1 0 0,11-2 0 15,-11 3 0-15,9-3 0 0,-3 0 0 0,0 2 0 16,0-2 0-16,-3 3 0 16,0 2-19-16,0-2-10 0,-3 0-3 0,-1 2 0 0,-2 0 20 0,6 1 3 15,-12-1 1-15,0 3 0 0,0 0 8 0,0 0-8 16,0-3 8-16,-9 6-8 0,3-4 8 0,0 4 0 15,-5 0 0-15,2-3 0 0,-6 0 0 0,0-1 0 16,-6-1 8-16,0 2-8 0,0-3 11 0,3 3-3 16,-2-5 0-16,-7-1 0 0,9 3-8 0,-3-2 0 0,6 0 0 0,0-3 0 15,-2-6 26-15,8 6 3 0,-6-5 1 16,6 3 0 0,3-4-146-16,0 1-28 0,3 0-7 0</inkml:trace>
  <inkml:trace contextRef="#ctx0" brushRef="#br1" timeOffset="120041.27">4869 10324 1605 0,'8'0'71'0,"-8"0"15"0,0 0-69 0,0 0-17 0,0 3 0 0,0-3 0 15,0 0 107-15,0 0 17 0,3 2 4 0,3-2 1 16,0 0-41-16,0-2-8 0,0-1-1 0,3-5-1 15,6 0-22-15,0 0-5 0,0-2-1 0,6-4 0 16,-6 1-20-16,5 0-4 0,1-3-1 0,3-5 0 16,-3 0-12-16,3 0-2 0,2-3-1 0,1 0 0 15,0-5 6-15,0 2 0 0,-3-2 1 0,-1 3 0 16,4 5-17-16,-6-3 0 0,3 3 0 0,0 2 0 16,-9 1 0-16,-1 4 0 0,-2 1 0 0,-3 3 0 15,-3 4 0-15,-3 1 0 0,-3 5 0 0,0 0 0 16,0 0 20-16,0 0 0 0,-9 3 0 0,3 2 0 15,-3-2-20-15,1 5 10 0,-4 2-10 0,0 3 8 16,3 1-8-16,-3 7 12 0,0 0-12 0,-3 5 12 0,0-2 16 0,0 3 3 16,3 2 1-16,-2-3 0 0,2 1-32 0,0-4 0 15,0 4 0-15,0-3-10 0,3 0 10 0,3-3 0 16,-3 0 0-16,6-3 0 0,0 4 0 0,3-7 0 16,-3-1 0-16,3-4-8 15,3-4-172-15,3-4-35 0,3-10-6 0,6-5-2 0</inkml:trace>
  <inkml:trace contextRef="#ctx0" brushRef="#br1" timeOffset="120430.15">5321 10250 2070 0,'0'0'92'0,"0"0"18"0,-3 8-88 0,3-8-22 0,0 0 0 0,0 0 0 16,0 0 70-16,0 0 10 15,0 0 1-15,0 0 1 0,0 0-21 0,0 0-4 0,3-8-1 0,3 0 0 16,3 0-39-16,3-2-8 0,3-1-1 0,0-2-8 16,-1-3 9-16,7 0-9 0,-3-3 0 0,6 1 9 15,-9-1-9-15,6-2 0 0,-4-3 0 0,4-2 8 16,-6 2-8-16,3 3 0 0,-3-3 0 0,3 0 0 16,0 3 0-16,-3 0 8 0,2 2-8 0,1 1 0 15,0 5 8-15,-3-3-8 0,0 3 8 0,-3 2-8 0,-6 3 0 16,3 3-9-16,-3 2 0 0,-3 1 0 0,0-1 31 0,-3 3 6 15,0 0 2-15,-3 8 0 0,0 0-6 0,-3 2-2 16,-3 1 0-16,0 2 0 0,-3 0 4 0,3 3 1 16,-3 5 0-16,3 1 0 0,-6-1 1 0,6 0 0 15,0 3 0-15,-2 2 0 0,5-2-9 0,-9 0-2 16,6-3 0-16,0-5 0 16,3 2-9-16,-3-2-8 0,6 0 9 0,-6 0-9 0,3 0 0 0,3-3 0 15,0-2-13-15,3 2 4 16,0-5-233-16,0-8-46 0,0 0-10 0,0 0-2 0</inkml:trace>
  <inkml:trace contextRef="#ctx0" brushRef="#br1" timeOffset="121430.64">5750 10208 748 0,'0'0'67'0,"0"0"-54"16,0 0-13-16,3-3 0 0,3-2 156 0,-3-1 28 0,2 4 5 0,-2-1 2 15,6-2-88-15,-9 2-18 0,6 1-3 0,-3-1-1 16,-3 3 58-16,0 0 11 0,0 0 2 0,0 0 1 16,0 0-60-16,0 0-12 0,0 0-2 0,0 0-1 15,0 0-18-15,0 0-4 0,0 0-1 0,0 0 0 16,0 5-2-16,-3 3 0 0,-3-3 0 0,6 3 0 15,-9 0-30-15,3 0-7 0,1 0 0 0,2 3-1 16,0-3-1-16,-3-3 0 0,3 3 0 0,0-3 0 0,3-5-14 0,0 0 11 16,0 0-11-16,0 0 10 0,6 3-10 0,3-1 0 15,2-4 0-15,1-1 8 0,-3-2-8 0,3 0 10 16,0 5-10-16,6-6 10 0,-9-2-10 0,6 0 0 16,0 1 0-16,0-1 0 0,-4 0 0 0,4 0 0 15,-3 2 11-15,0 1-11 0,-3 2-11 0,0-2-8 16,0 3-1-16,-9 2-1 0,0 0 21 0,0 0-9 15,0 0 9-15,0 0 0 0,6 5 12 0,-6 0 10 16,0 0 2-16,0 1 0 0,-3 2-35 0,0-3-6 16,0 3-2-16,0-3 0 0,0 6 31 0,0-3 5 15,0 0 2-15,0 0 0 0,3-3-19 0,0 3 0 16,-3-6 0-16,3 4 0 0,0-6 0 0,0 0 0 0,0 0 0 16,0 0 0-16,0 0 0 0,9 0 0 15,3 0 0-15,-3-3 0 0,3 0 0 0,-3-2 10 0,3 0-10 16,-3 2 8-1,-1-2-8-15,4-3 0 0,-6 3 0 0,6-3-11 0,-3 0 11 0,0 0 0 0,3 0 0 0,0 0 0 16,0-3-15-16,-3 6-1 0,6 0 0 0,-6 0 0 16,-1-1 16-16,1 1 0 0,-3 2 0 0,-6 3-9 15,9 0 9-15,-9 0 0 0,0 0 0 0,0 0 0 16,0 0 0-16,0 6 0 0,0 2 0 0,0-1 0 16,-3 1 15-16,0 0 1 0,-3 0 1 0,0 3 0 15,3-6-5-15,-2 3-2 0,2 0 0 0,0 0 0 16,0-3-10-16,0 1-14 0,3-6 3 0,-3 5 1 15,3-5 23-15,0 0 5 0,0 0 1 0,6 2 0 0,-6-2-19 16,9 3 0-16,-1-6 8 0,1 1-8 0,3 2-13 0,-3-3-7 16,-3 3 0-16,3-2-1 0,0-1 21 0,3-2 18 15,-3-1-3-15,0 1-1 16,0-3-24-16,3 0-5 0,-6 3-1 0,5-3 0 16,-2 0-36-16,6 0-8 0,-3 3-2 0,0-1 0 0,-6 1 72 0,0 3 14 15,0-1 4-15,-6 3 0 0,0 0-28 0,0 0 0 16,0 0 0-16,0 0 0 0,0 0 0 0,-3 5 0 15,3 0 0-15,0 3 0 0,0-8 11 0,-6 6-3 16,3 2-8-16,0-3 12 0,0 0-1 0,3 1-1 16,0-6 0-16,-3 7 0 0,3-1-10 0,0-6 0 0,0 0 0 15,0 0 8-15,3 2 8 0,3 1 0 0,0-3 1 0,0 0 0 16,0-3-17-16,6 1-16 0,-6-1 4 0,3 0 0 16,0-2 12-16,0 3 0 0,2-4-10 0,-2 1 10 15,0 0-16-15,0-3 2 0,0 2 0 0,0 1 0 16,-3 0 1-16,0 2 0 0,0 1 0 0,0-1 0 15,-3-5 13-15,3 3 0 0,-6 5 0 0,3 0-9 16,0 0 9-16,-3 0 0 16,0 0 0-16,3 5 0 0,-3 3 0 0,3 0 0 0,-3 0 12 0,3-3-4 15,-3 3 2-15,0 0 1 0,3 0 0 0,-3-3 0 16,0 3-11-16,0-8 0 0,0 0 9 0,0 0-9 16,3 8 0-16,-3-8 0 0,0 0 0 0,9 5 8 15,-9-5-8-15,3 6 0 0,-3-6 0 0,6 0 8 16,2 0-171-16,-2-3-33 0</inkml:trace>
  <inkml:trace contextRef="#ctx0" brushRef="#br1" timeOffset="123224.77">1139 11070 1728 0,'0'0'76'0,"0"0"16"0,0 0-73 0,0 0-19 15,0 0 0-15,0 0 0 0,0 0 124 0,3 3 22 16,-3-3 4-16,9 0 1 0,0 0-88 0,0 0-18 16,-3 2-3-16,3-4-1 0,2 2 31 0,-2-3 5 15,6 3 2-15,-9-2 0 0,3 2-79 0,0-3-8 16,3 3-6-16,3 0-1 0,-3-3 43 0,-3 3 9 15,-3 0 2-15,9 0 0 0,-4 0-25 0,-2 0-5 0,0-2-1 0,3 2 0 16,-3 0-8-16,-3 2-16 0,-6-2 4 0,0 0-816 16,9 3-164-16</inkml:trace>
  <inkml:trace contextRef="#ctx0" brushRef="#br1" timeOffset="123480.09">1091 11240 2419 0,'0'0'53'0,"0"0"11"0,0 0 3 16,-3 7 1-16,3 4-55 0,0-11-13 0,3-8 0 0,-3 0 0 16,3 3 72-16,-3 5 12 0,6 8 3 0,3-3 0 15,0-5-43-15,-3 0-8 0,3-3-1 0,0 1-1 0,3-1-16 0,3-2-3 16,-3 2-1-16,-1 1 0 0,7-4-14 0,-6 4 9 15,-3-4-9-15,0 6 8 0,3-2-8 0,0-1 0 16,0 3 0-16,3-3 0 16,-3 3-64-16,-3 0-16 0,2 0-2 0,-2 0-1133 0</inkml:trace>
  <inkml:trace contextRef="#ctx0" brushRef="#br1" timeOffset="123861.07">1210 10888 1497 0,'0'-6'133'0,"-6"1"-106"16,6 0-27-16,0-1 0 0,0-1 159 0,6 4 26 0,-6-2 6 0,3-1 1 15,3 1-86-15,-3-3-17 0,6 0-3 0,0 0-1 16,-6 0-54-16,0 0-11 0,6 0-3 0,0-2 0 15,3 2-5-15,3 0-2 0,-3-3 0 0,-3 3 0 16,5 0-10-16,1-2 0 0,-9 2 9 0,3 3-9 16,0-1 0-16,0 4 9 0,0-4-9 0,0 1 0 0,3 0 15 0,-9 0-4 15,6-1-1-15,0-2 0 0,-6 3-10 16,-3 5-11-16,0 0 3 0,0 0 0 0,0 0 22 0,6 8 5 16,-6 0 1-16,0 2 0 0,0 1 18 0,-6 2 4 15,3 1 1-15,-3 4 0 16,3-2-11-16,3 0-3 0,-3-3 0 0,3 6 0 0,0-6-14 15,-6 5-3-15,6-2-1 0,-3 3 0 0,3-6-11 0,0 8 0 16,0-2 9-16,3-6-9 0,3 0 0 16,-3-2 0-16,6-3 0 0,-6 0-890 15,3-3-175-15</inkml:trace>
  <inkml:trace contextRef="#ctx0" brushRef="#br1" timeOffset="124364.85">1940 10692 1947 0,'0'5'43'0,"0"-5"9"0,0 0 1 0,-6 5 2 0,3 3-44 0,3-2-11 16,-6 2 0-16,3 0 0 0,0 2 104 0,-3 3 20 16,3 6 3-16,-3 2 1 0,-3 3-44 0,3 2-9 15,-9 3-2-15,9 3 0 0,-9 0-28 0,3 0-5 16,-5-1-2-16,2 6 0 0,0 0-18 0,0-2-4 15,-3-3-1-15,3-1 0 0,0 4-15 0,3-6 9 16,9 3-9-16,-6-11 8 0,9-3-8 16,-6 1 0-16,3-3 0 0,3-3-11 15,-2-2-92-15,-4-4-18 0,6-7-4 0,0 0-1021 0</inkml:trace>
  <inkml:trace contextRef="#ctx0" brushRef="#br1" timeOffset="124786.43">2213 10679 1900 0,'0'0'169'16,"0"5"-135"-16,-6 0-34 0,-2 3 0 0,2 3 103 0,-3 2 13 16,0 3 4-16,6 5 0 0,-6-3-33 0,0 4-7 15,-3 1 0-15,3 4-1 0,-3-1-56 0,-6 3-11 16,6 1-3-16,-8-1 0 0,5 0 23 0,0-3 5 15,-6 3 1-15,6-2 0 0,0-6-38 0,-3 3 0 16,6 5 0-16,-8-5 0 0,5-8 0 0,0-1 0 16,0 1 8-16,9-2-8 0,-9-4 8 0,9-2-8 15,-3-3 10-15,3-2-10 0,-3 0 11 0,3-3-11 16,-3-3 12-16,9-2-12 0,-8-1 10 0,5-4-10 16,3-1 8-16,6-2-8 0,-1 0 0 0,-2 0 0 15,3-1 0-15,6 1 0 0,-3 5-11 0,-6-2 11 16,3 2-8-16,-6 8 8 0,0 0-8 0,0 0 8 15,0 0-8-15,0 0 8 0,12 5 12 0,-9 0 8 16,3 3 2-16,-3 3 0 0,-3-1-22 0,0 4-16 16,0-1 2-16,0 3 1 0,0 0 21 0,3-3 4 0,3 3 0 0,-3 0 1 15,3-3-13-15,-3-3 0 0,3 1 0 16,-3-3 0-16,6 0 0 0,-9-8 11 0,9 2-11 0,-9-2 10 31,12 3-114-31,-1-3-24 0,-11 0-4 0,18-3 0 0</inkml:trace>
  <inkml:trace contextRef="#ctx0" brushRef="#br1" timeOffset="125105.62">2154 11459 345 0,'0'0'31'0,"0"0"-31"0,0 0 0 0,0 0 0 16,0 0 460-16,0 0 87 0,-6-3 17 0,6 3 3 0,-3-2-396 0,0-6-79 15,6 3-16-15,0-3-4 0,-3 0-58 0,6 2-14 16,-6-2 0-16,9 3 0 0,0-3 0 0,3 0 0 16,0-2 0-16,5-1 0 0,-8-2-17 0,6 0 2 15,3-3 1-15,-6 3 0 16,0-1-14-16,3 1-4 0,-9 3 0 0,3 2 0 0,-3 0 20 0,0 2 12 16,-3 1-13-16,-3 5 5 0,0 0 0 0,0 0 0 15,0 0 0-15,0 13 0 0,-6 3 32 0,3 3 6 16,-6 2 2-16,0 0 0 0,0 0-8 0,0-2-2 15,0-1 0-15,3 1 0 0,-3-3-14 0,-3 0-8 16,12-3 10-16,-6 0-10 0,3-2 0 0,3-11 0 16,0 0 0-16,0 0-10 15,9 8-181-15,3-3-36 0</inkml:trace>
  <inkml:trace contextRef="#ctx0" brushRef="#br1" timeOffset="125586.34">2502 11295 345 0,'-6'16'15'0,"6"-13"4"0,0-3-19 0,0 0 0 0,0 2 0 0,0-2 0 16,0 0 311-16,0 0 58 0,0 0 12 0,0 0 3 15,0 0-256-15,0 0-52 0,6 0-9 0,-6 0-3 0,0 0-51 0,6-5-13 16,3 0 0-16,-6-1 0 15,3-2 34-15,0 0 4 0,0-5 1 0,3 3 0 0,-6-1-11 0,6-2-3 16,-9 2 0-16,3 1 0 0,-3-1-25 0,0 3 0 16,-3 0 0-16,-3 3 0 0,3 0 61 0,3 5 7 15,-3 0 2-15,-6 2 0 0,-3 4-10 0,3-1-1 16,0 3-1-16,-3 2 0 0,3 6-13 0,-3 0-2 16,3 5-1-16,1 0 0 15,-4 1-16-15,3-1-3 0,-3-3-1 0,3 1 0 0,3-1-13 0,3-2-9 16,-3 0 12-16,3 0-12 0,0 0 8 0,6-3-8 15,0-2 0-15,3-3 0 0,-3-3 0 0,6 0 0 0,-3-2 8 16,6-3-8-16,0-3 8 0,-1-2-8 0,4 0 9 0,0-6-9 16,3 0 0-16,-6 1-16 0,6-6 1 0,-6 0 1 15,0-2 14-15,0-4 0 0,2 1 0 0,-5 0 0 32,3-3-39-32,-3 3-5 0,-6 0 0 0,0 0-1 0,-3 5 21 0,0 0 4 15,-3 3 0-15,0 2 1 0,-3 3 19 0,-3 3 0 0,3 2 0 0,-8 3 0 16,-1 3 48-16,0 2 12 0,-6 3 4 0,6 3 0 15,-6-1-72 1,6 1-15-16,3 0-2 0,1-1-813 0,-1-2-162 0</inkml:trace>
  <inkml:trace contextRef="#ctx0" brushRef="#br1" timeOffset="126540.78">3353 10578 345 0,'0'0'15'0,"0"0"4"0,0 0-19 0,0 0 0 0,0 0 0 0,0 0 0 16,0 0 310-16,-5 5 58 0,5 1 12 0,-9 2 3 15,0 2-214-15,0 1-42 0,0 5-9 0,-6 5-2 16,6 0 3-16,-6 8 0 0,-3 5 0 0,0 3 0 15,-2 3-37-15,-1 3-7 0,0-4-2 0,0 6 0 0,-6-5-27 0,3 2-6 16,7-2 0-16,-4 2-1 0,3 8-31 0,0-2-8 16,3-3 0-16,0-3 0 15,3-2-20-15,3-8-4 0,3 0-2 0,1-14 0 16,2 1 26-16,3-1 0 0,0-2 0 0,0 0 0 0,3-5 0 0,2-1 0 16,-5-2 0-16,12-3 0 15,-3-2-108-15,-3 0-16 0,3-3-3 0,6-3-649 16,-9 0-131-16</inkml:trace>
  <inkml:trace contextRef="#ctx0" brushRef="#br1" timeOffset="128289.17">3353 11081 345 0,'0'0'15'0,"0"0"4"0,0 0-19 0,0 0 0 15,0 0 0-15,0 0 0 16,0 0 362-16,0 0 69 0,0 0 13 0,0 0 4 0,0 0-300 0,0 0-59 15,0 0-12-15,0 0-2 0,3 5-17 0,0-2-3 16,-3 2-1-16,3 0 0 0,-3 3-43 0,0 0-11 16,0-3 0-16,0 6 0 0,-3 2 42 0,3 3 6 15,-3-3 2-15,3 6 0 0,0-3-31 0,-3 0-7 16,-2 2 0-16,5-2-1 0,0 3-11 0,0-6 0 16,-6 0 9-16,6 0-9 0,0-2 0 0,0-1 0 15,0-2 0-15,6-2 0 0,-6-6 10 0,0 0-2 16,0 0-8-16,2 0 12 0,4-3-12 0,6-2-8 0,-6-1 8 0,3-4-13 15,-3-1 29-15,3-5 5 0,6 0 2 0,-3 1 0 16,-3-4-37-16,6 3-7 0,-6-2-2 0,3 2 0 16,-4 3 23-16,-2-1 0 0,0 1 0 0,3 0 0 15,-6 2 0-15,6 1 0 0,-6 2 0 0,6 0 0 16,-6 0 0-16,3 3 0 0,3-1 0 0,-9 1 0 16,9 0 24-16,-9 5 10 0,0 0 2 0,0 0 0 15,3-3-135-15,6 0-26 0,-9 3-6 16</inkml:trace>
  <inkml:trace contextRef="#ctx0" brushRef="#br1" timeOffset="129527.78">3749 11144 1094 0,'0'0'97'0,"0"0"-77"15,0 0-20-15,0 0 0 0,0 0 218 0,0 0 40 16,0 0 8-16,0 0 2 0,0 0-137 0,6 0-27 16,3-2-6-16,-6-1-1 0,-3 3-50 0,6-3-11 15,0 1-1-15,0-1-1 0,3 0-22 0,-9 3-4 16,3-2 0-16,3-1-8 0,-6 3 9 0,6-5-9 16,0 0 0-16,-6-1 9 0,3 1 11 0,-3 0 3 15,6-1 0-15,-6 1 0 0,0-3-23 0,0 0 0 16,0 3 0-16,-6-3 0 0,6 3 12 0,-3-1-3 15,-3-2 0-15,0 3 0 0,0 0-9 0,-3 0-12 16,0-1 2-16,3 6 1 0,-9 0 49 0,3 3 9 16,-3 0 3-16,7 4 0 0,-10 1-32 0,6 0-7 0,-9 3-1 15,0 2 0-15,6 3 21 0,0 0 4 0,0-3 1 0,4 6 0 16,-1-1-26-16,6 1-12 0,0-3 10 0,0 5-10 16,6-3 10-16,0-2-10 15,0-3 10-15,6-2-10 0,-3 0 0 0,3-4 0 0,6-1 0 0,-3-1 0 16,2-2 8-16,4-1-8 0,3-4 0 0,0-1 9 15,-3-2-9-15,0-1 0 0,0-4 0 0,0-1 8 16,-7 1-8-16,7-3 8 0,-6-1-8 0,3 1 8 0,-3 0-8 16,-3 2 0-16,6-2 9 0,-9 2-9 15,3-2 0-15,0 3 0 0,0-1 0 0,-6 0 8 0,0 4-8 16,0-1 0-16,0 0 0 0,0 0 8 0,0 0 7 0,-6 2 1 16,6 1 1-16,-6 3 0 15,3-4-25-15,-3 6-6 0,0 0-1 0,-3 0 0 0,3 0 15 16,-9 6 0-16,6-4 0 0,3 3 0 0,-6 3 0 15,4-2 10-15,2 2-10 0,3 0 12 0,-3 0-12 0,3-3 8 16,0 3-8-16,3-8 8 0,0 0-8 0,6 5 0 16,3-2 0-16,-3-1 0 0,5-2 0 0,1 0 0 15,0-2 0-15,3-1 0 0,6-2 0 0,-9-1 0 16,6-1 0-16,3-1 0 0,-1 2 0 0,-5 1 10 16,3 0-10-16,0 2 10 0,-3-2-21 0,0 5-4 15,-9 0-1-15,3 0 0 0,0 0 16 0,-3 0 0 0,2 0-10 16,-2 2 10-16,0 4 0 0,-6-1 0 0,3 3-9 0,-3-3 9 15,-3 6 0-15,-3-3 0 0,0 0 0 16,4 2 0-16,-4 1 0 0,0-1 0 0,6 1 0 16,-3 0 0-16,3-3 0 0,0-1 0 0,-6 1 0 0,3 0 0 15,0 0 0-15,3-2 0 0,-3-1 8 0,3-5-8 16,0 0 0-16,0 0 0 0,0 0 0 0,0 0 0 16,0 0 20-16,0 0-1 0,3-8-1 0,-3 0 0 15,6-3-18-15,0 1 0 0,-3-1 0 0,3 1 0 16,0-1 0-16,-4 0 0 0,4 1 0 0,0 2 0 15,-3 0-28 1,3 0-2-16,-3 3-1 0,0 0 0 0,3-3 19 0,-6 2 12 0,0 1-13 0,0 5 5 16,3-5 8-16,-3 5 0 15,0 0 0-15,0 0 0 0,0-3 0 0,0 3-8 0,0 0 8 0,0 0 0 16,0 0 0-16,0 0 0 0,0 0 0 0,6-3 0 0,-6 3 0 16,9-2 0-16,3 2 0 0,-3 0-8 0,-3 0 8 0,-6 0 0 15,15 0 0-15,-9 0 0 0,3 0-14 0,0 0 2 16,-9 0 1-16,9 0 0 15,-1-3-13-15,-8 3-2 0,9-3-1 0,-3 1 0 0,3-1 27 0,-3 1 0 16,0-4 0-16,3 4 0 0,0-4 0 0,-3 1 0 16,3 2 9-16,-9 3-9 0,6-5 0 0,-6 5 0 15,6-5 0-15,-6 5-12 0,6-3 1 0,-6 3 1 16,0 0 0-16,0 0 0 0,0 0 10 0,0 0 0 16,0 0 0-16,0 0 0 0,0 0 11 0,0 0-3 15,-3 3 0-15,0-3 0 0,3 5 26 0,-6-2 5 16,6-3 1-16,0 0 0 0,-6 5-13 0,3 0-3 15,3-5 0-15,-3 8 0 0,3-8-24 0,0 6 0 16,0-6 0-16,3 7 0 0,0 1 0 0,0-2 0 16,6-1 0-16,-9 0 0 0,9-2 0 0,-3 0-12 15,0 2 0-15,-3 0 1 0,3-2 11 0,0 2 16 0,-1 0-4 0,-2 6-1 16,3 0-11-16,0-1 0 0,-3-2 0 0,3 3 0 16,0-1-8-16,-6 1-4 0,0-1-1 0,0 1 0 15,0 0 13-15,0 2 0 0,0-3 0 0,-6 1-9 16,3 0 9-16,0-4 0 0,0-1 0 0,-3 2 0 15,-3-3 15-15,1 3-2 0,-4-3 0 0,0 3 0 16,3-5-13-16,-6-1 0 16,3 1 0-16,0-3 0 0,0 3 0 0,-3-3 0 0,3-3 0 0,-2 0 0 15,5 1 0-15,-9-1 0 0,6-2 0 0,3 0 0 0,3-1 0 16,0 1 0-16,6 0 0 0,-6-3 0 16,12 0-100-16,-3 0-22 15,3 0-5-15,6 0-717 0,-3-5-144 0</inkml:trace>
  <inkml:trace contextRef="#ctx0" brushRef="#br1" timeOffset="129724.26">4416 11033 2649 0,'-3'5'58'0,"0"1"12"0,-3-1 2 0,3 3 4 0,-3 0-61 0,0 2-15 15,-3-2 0-15,3 3 0 0,3 0 54 0,-5 2 8 16,2 3 2-16,0-3 0 0,0 0-52 0,3 0-12 0,0 1 0 0,3-1 0 15,0-3 0-15,0 1 0 0,3 0 0 0,0-6 0 32,-3-5-104-32,0 0-20 0,0 0-4 0,0 0-646 0,6-3-130 0</inkml:trace>
  <inkml:trace contextRef="#ctx0" brushRef="#br1" timeOffset="129888.82">4485 10853 518 0,'-6'3'46'0,"0"-3"-37"0,-3 5-9 0,0 3 0 16,0-3 416-16,6 1 80 0,-9-1 17 0,9 3 3 15,0-3-379-15,3 3-76 0,0-5-15 0,3 2-3 16,0 0-105-16,3 3-21 0,3-2-4 0,-3 2-949 16</inkml:trace>
  <inkml:trace contextRef="#ctx0" brushRef="#br1" timeOffset="130190.15">4699 11105 460 0,'0'0'41'0,"0"0"-33"15,0 0-8-15,0 0 0 0,0 0 390 0,0 0 76 16,0 0 15-16,0 0 3 0,0 0-299 0,0 0-60 16,0-3-12-16,0-2-2 0,0 2-75 0,0-2-14 15,3-1-3-15,-3 1-1 0,0 0-18 0,3-3 0 16,-3 0 8-16,0 0-8 0,-3-3 8 0,0 3-8 15,0-2 9-15,-3-1-9 0,-3 6 10 0,3-3-10 16,0 3 10-16,-3 2-10 0,-3 1 44 0,0 4 4 0,0 3 0 16,1 1 0-16,2 2 12 0,-9 2 2 15,6 1 1-15,-9 2 0 0,0-2-44 0,6 2-9 0,0 3-2 0,1-3 0 16,2 3-8-16,-3 2 10 0,6 4-10 0,3-1 10 16,6 0-10-16,6-5 8 0,-3 0-8 0,9-3 8 15,0-5-8-15,5-3-11 0,4-5 3 0,6-3 0 16,-3-4-109-1,3-4-22-15,-3-5-4 0,2 0-1109 0</inkml:trace>
  <inkml:trace contextRef="#ctx0" brushRef="#br1" timeOffset="131272.26">4991 10790 2131 0,'-12'8'94'0,"12"-3"20"0,-6-2-91 0,0 2-23 16,0 0 0-16,0 3 0 0,3 0 100 0,0-3 16 15,3-5 4-15,0 0 0 0,0 0-59 0,0 0-11 16,9 3-2-16,3-3-1 0,3-3-27 0,0-5-6 16,-1 0-1-16,1-2 0 0,6-1-5 0,-9 1-8 15,6-9 11-15,-3 3-11 0,0-2 8 0,0 2-8 16,-4 0 0-16,4 0 0 0,0 3 0 0,0-3 0 16,-6 0 0-16,3 0 0 0,-3 0-9 0,0 1 9 15,-3-1-8-15,0 0 8 0,-6-3-9 0,0 6 9 16,0-3-10-16,-3 0 10 15,0 6-31-15,-3 2 0 0,-3 5 0 0,0 3 0 0,0 5 53 0,-6 3 10 16,-3 6 3-16,-3 4 0 0,-2 6 12 0,-7 0 2 16,0 5 1-16,-3 0 0 0,1 3-3 0,5 2-1 0,-3 6 0 0,3-1 0 15,3 4-25-15,1-3-5 0,2-1 0 16,9-10-1-16,-3 0-15 0,3-2 0 16,3-1 8-16,0-2-8 0,3-3 0 0,6 0 0 0,0-2 0 0,0 5 0 15,0-6 0-15,6-2 0 0,3-5 0 0,0-6-10 16,3-2-6-16,3-6-2 0,-3-2 0 15,3-6 0 1,0 1-35-16,-1-1-7 0,4 0-2 0,0-2 0 0,3 3 50 16,-3-1 12-16,3 0 0 0,-6 1 0 0,-4 2-24 15,-2 3-1-15,0-1-1 0,-3 4 0 0,-6 2 42 0,0 0 8 0,0 0 1 0,0 8 1 16,0 2-26-16,-9-2 0 0,0 3 0 0,0 2 0 16,1 0 56-16,-1 0 7 0,3 3 1 0,0-2 0 0,3 1-52 15,3-4-12-15,3 0 0 0,3-1 0 0,-3-2 0 0,9-3 0 16,-1 1 0-16,1-4 0 0,3-4 0 0,3-1 0 15,-6-5 0-15,6-2 0 0,-6-1 0 0,3-2 0 16,3-1 0-16,-4 1 0 16,1-3-68-16,0 1-17 0,6-4-3 0,0 0-1 15,-3-2-11-15,6-3-3 0,-7-5 0 0,4-2 0 16,0-4-71-16,0-2-14 0,0-5-4 0,3 2 0 16,2 3 52-16,-5 3 9 0,0 2 3 0,0 0 0 15,-3 0 51-15,3 1 10 0,-7-1 3 0,1 0 0 0,0 0 153 0,-3 6 31 16,3 2 7-16,-12 3 1 0,3 3 44 0,0 4 8 15,-3 4 3-15,-3 4 0 0,0 6-37 0,0 0-7 16,0 0-2-16,-3 3 0 0,-3 2-58 0,0 3-12 16,3 0-3-16,-12 8 0 0,3 3 0 0,-3-1 0 15,6 3 0-15,-9 3 0 0,1 0-51 0,-4 0-13 16,0 2 0-16,0 6 0 0,0 2 24 0,0 3 1 16,4 8 1-16,-4-2 0 15,3 2-42-15,3-14-8 0,3 4-1 0,-9-3-1 0,6-3 45 0,1 0 9 16,5-5 1-16,0-1 1 15,0-1-48-15,0-1-10 0,0 0-1 0,3-5-1 0,0-6-27 16,3 1-6-16,0-6-1 0,3-5 0 0,0 0 0 0,0 0 0 0,0 0 0 0,-3-5 0 16,3-6 46-16,-3 3 9 0,0-2 9 0,0-1-13 15,3-2 13-15,-3 0 0 0,0-3 0 0,0 3 10 16,3-3 8-16,-3 3 2 0,3 2 0 0,-3 0 0 16,0 4 21-16,0-1 5 0,3 8 1 0,0 0 0 15,0 0 13-15,0 0 4 0,0 0 0 0,0 0 0 16,0 0-52-16,0 0-12 0,0 0 0 0,0 5 0 15,0-2 16-15,3 2 1 0,3-3 0 0,0 1 0 0,0-3-17 16,3 3 0-16,6-3 0 0,0 2 0 16,3-4 0-16,2-1-14 0,1 0 2 0,0 1 1 15,-3-6-98-15,3 3-20 0,-3-3-4 0,6 0-1 16,-4 0-46-16,1 2-10 0,-3 1-2 0,0 0 0 16,-3 0 83-16,-3 2 16 0,0 3 3 0,0 0 1 15,-12 0 37-15,0 0 8 0,2 5 2 0,1 6 0 0,-3-3 124 0,0 0 25 16,0 2 5-16,-5 1 0 0,5-1 16 0,-9 1 2 15,3 0 1-15,-3 2 0 0,3 0-32 0,0 0-7 16,-3 1 0-16,3-4-1 0,6 3-35 0,-6 1-6 0,0-9-2 16,3 3 0-16,-3 0-35 0,6 0-13 15,0 0 9-15,3-3-9 0,-3-5 0 0,0 0 0 16,6-3 0-16,0 1 0 16,0-4-202-16,3 1-42 0,3 0-9 0,-6-3-2 0</inkml:trace>
  <inkml:trace contextRef="#ctx0" brushRef="#br1" timeOffset="131390.93">5729 10721 2077 0,'0'0'92'0,"-6"-3"19"15,6 3-89-15,-3-2-22 0,-3 2 0 0,0-3 0 16,0-2 9-16,6 5-9 0,-6 2 12 0,6-2-630 16,0 0-126-16</inkml:trace>
  <inkml:trace contextRef="#ctx0" brushRef="#br1" timeOffset="132261.13">5705 11099 1954 0,'0'0'87'0,"0"0"17"0,0 0-83 0,0 0-21 0,0 0 0 0,0 0 0 15,-3 3 123-15,-3 0 20 0,6-3 4 0,0 0 1 16,0 0-86-16,0 0-17 0,0 0-3 0,0 0-1 16,0 0-14-16,6 0-3 0,0-3-1 0,3 0 0 15,3-2-15-15,-3 0-8 0,3-1 10 0,0 1-10 16,-4 0 0-16,1-3 0 0,-3-3 0 0,3 3 0 15,-6-2 0-15,3 2 9 0,-3-3-9 0,0-2 8 16,0 0-8-16,-3 0 8 0,0-3-8 0,-3 5 8 0,3-2-8 0,-3 2 10 16,-3 3-10-16,-3 6 10 0,0-4 14 0,-3 9 2 15,-2 0 1-15,2 2 0 0,-3 3 1 0,0 0 1 16,-3 5 0-16,3 3 0 0,0 0-16 0,3 5-3 16,-3-5-1-16,4 2 0 0,-1-2-9 0,3 3 0 15,3-1 0-15,0 1 0 0,6-3 0 0,0 0 0 16,0-3 0-16,6-3 0 0,0-4 0 0,3-1 0 15,3-5-9-15,2-3 9 0,1 1-16 0,6-6 1 16,-6 0 0-16,6-5 0 16,0-1-9-16,0 1-3 0,-4 0 0 0,1 2 0 0,0-2 2 0,-3 0 0 15,-3 2 0-15,0 1 0 0,-6 2 25 0,0 2 0 16,-6 6 0-16,0 0 0 0,-3-5 0 0,-6 8 0 0,0-1 0 16,0 6 0-16,0 3 21 0,0 0 10 15,-6-1 1-15,0 9 1 0,-3 5-2 0,4-1-1 0,-1 4 0 16,0 2 0-16,3 0-17 0,0 0-3 0,0 5-1 15,0 1 0-15,0 2-9 0,3-5 0 16,0 2 0-16,3 0 8 0,-2 1-8 0,8-9 0 0,-9 1 0 0,6 2 0 16,-3 8 21-16,3-11 3 0,0 1 0 0,0-1 0 15,-3 1-41 1,3-3-8-16,-3 2-2 0,3-5 0 0,-3 3 27 0,0 0-10 0,-6-11 10 0,3-2 0 16,0 5 17-16,-3-3 11 0,-3-3 1 0,1-2 1 15,-1-2-43-15,-3-4-9 0,0-7-2 0,3 2 0 16,0 1 39-16,0-6 7 0,3-3 2 0,1-7 0 15,8-1-24-15,0-7 0 0,-3-6 0 0,3 0 0 0,0-5 0 16,6 3 0-16,6-1 0 0,-1 6 0 0,7 0 0 0,0 5 0 16,3 0 0-16,6 3 0 0,0 0 17 0,-3 0-1 15,5 0 0-15,-5 0 0 16,3-1-144-16,-3 1-28 0,6-3-7 0,-1-2-1 16</inkml:trace>
  <inkml:trace contextRef="#ctx0" brushRef="#br1" timeOffset="132457.62">6128 10898 1555 0,'0'0'138'0,"-6"3"-110"0,0-3-28 16,0 2 0-16,-3 1 146 0,3-3 24 15,0 5 5-15,0-2 1 0,3 2-74 0,0-2-14 0,3-3-4 0,0 0 0 16,0 0-72-16,0 0-12 0,0 0 0 0,0 0-12 31,6 5-206-31,-6-5-42 0,12 6-8 0,-12-6-1 0</inkml:trace>
  <inkml:trace contextRef="#ctx0" brushRef="#br1" timeOffset="132606.18">6128 11070 1728 0,'0'0'38'0,"-3"5"8"0,0 3 2 0,0-2 0 0,3-6-39 0,0 0-9 16,0 2 0-16,-3 4 0 0,3-1 91 0,0-5 16 0,0 0 3 0,0 0 1 15,0 0-40-15,0 0-8 0,0 0-2 0,0 0 0 16,0 0-33-16,6 0-6 0,-6 0-2 0,0 0 0 16,0 0-20-16,0 0 0 0,0 0 0 0,0 0-1071 15</inkml:trace>
  <inkml:trace contextRef="#ctx0" brushRef="#br1" timeOffset="133270.41">10801 15732 2432 0,'12'0'-896'16</inkml:trace>
  <inkml:trace contextRef="#ctx0" brushRef="#br1" timeOffset="136831.4">1234 12025 345 0,'0'0'15'0,"0"0"4"0,0 0-19 0,0 0 0 16,0 0 0-16,0 0 0 0,0 0 240 0,0 0 44 16,0 0 8-16,0 0 3 0,0 0-185 0,0 0-37 15,6-2-7-15,-3 2-2 0,-3 0-23 0,9 0-5 16,-6 0 0-16,3-3-1 0,3 0-2 0,-6 1 0 16,6-1 0-16,0 0 0 0,-3-4-3 0,3 4-1 15,2-2 0-15,4-1 0 0,-6 1-10 0,3-3-3 16,-3 3 0-16,3-3 0 0,-3 3-32 0,0-3-6 15,3 2-2-15,-3-2 0 0,-3 3 46 0,0-6 9 16,3 4 1-16,0 1 1 0,-4-2-25 0,1 3-8 16,-3 0 0-16,3-1 0 0,-6 1 8 0,3 0-8 15,-3 5 0-15,0-5 0 0,0-1 8 0,0 1-8 16,-3 0 12-16,3-1-12 0,-6 1 34 0,3 2 0 0,-3 1 0 16,1-1 0-16,-1 3-6 0,-3 0-2 15,6 0 0-15,-9 3 0 0,3 2-6 0,-3 0-2 0,-3 1 0 0,3-1 0 16,0 3 6-16,0 0 0 0,3 0 1 0,-6 0 0 15,4 2 2-15,-4 1 0 0,0-1 0 0,3 1 0 16,0 2 9-16,0 1 3 0,3-1 0 0,-3 0 0 16,3 6-28-16,-6 2-11 0,10 0 8 0,-10 3-8 15,3-1 9-15,3 4-9 0,-3-3 10 0,3 0-10 16,-3 2 14-16,0 0-3 0,3 1-1 0,-3-3 0 16,3-3-10-16,0-3 0 0,1 4 0 0,-1-4 0 0,0-5 0 0,3 1 0 15,0-4 0-15,-3-2 8 0,6 3-8 16,-6-3 8-16,6-3-8 0,-6 0 8 0,3 0 2 0,3-5 0 15,3 0 0-15,-3-5 0 0,3 0-2 0,0 5-8 16,0 0 12-16,0-5-4 0,3-9-8 0,0 4 0 16,3-3 9-16,3 2-9 0,0-2 0 0,-3 0 0 15,9-6 0-15,-3 3 0 0,-3 0 0 16,5 0 0-16,1 1 0 0,0 1 8 0,3 1-8 0,0 0 0 16,3 2 0-16,-9 3 0 0,6 0 0 0,-7 6 0 15,1-1 0-15,6 0 0 0,-6 6 0 0,0-3 0 16,6 5-9-16,-9-5 9 15,0 6 0-15,-6-4 0 0,6 4-9 0,-9-1 9 0,3 3 0 0,3 0 0 16,-12 0-8-16,6 2 8 0,-3 4 0 0,-6-4 0 16,6 1 0-16,-6 2 0 0,0-3 0 0,-3 1 0 0,3 0 0 0,0-1 0 15,-3-2 0-15,3 0 8 0,0 3-8 16,-3-3 12-16,3-3-12 0,1 0 0 0,-1-2 0 0,3 0 0 16,-3-1 0-16,0 3 0 15,-3-2 0-15,6 0 0 0,-3-3 0 0,3 0 0 0,-3-3 0 0,3 3 0 16,6 0 0-16,0-5 0 0,0 5 0 0,0-5 0 15,0-3 0-15,6 5 0 0,-6 3 0 0,3-5-10 16,6 2 10-16,-6 0 0 0,6 1 8 0,0-1-8 16,0 0 0-16,0 3 0 0,0 3 0 0,-6 0 0 15,6-1 0-15,0 1 0 0,-7 2 0 0,7 1 0 16,0 2 0-16,-6-3 0 0,3-3 0 0,-3 4 0 16,6-1 0-16,0-2 0 0,-3-1 0 15,0-2-8-15,3 0 8 0,-6 3 0 0,6-3 0 0,-6 3 8 16,6-3-8-16,0 0 0 0,3 2 0 0,-3-2 0 0,-1 0 0 15,1 0 0-15,-6 0 0 0,-3 0-8 16,0 0-182-16,9-2-36 0</inkml:trace>
  <inkml:trace contextRef="#ctx0" brushRef="#br1" timeOffset="137416.91">1457 12295 1540 0,'0'0'68'0,"0"0"15"0,0 0-67 0,0 0-16 0,0 0 0 0,0 0 0 16,0 0 75-16,0 0 11 0,6 3 2 0,-3-1 1 16,6 1-41-16,-6 0-9 15,3-3-2-15,-3 0 0 0,3 0-14 0,0 0-3 0,3-3-1 0,0 0 0 16,0-2-5-16,0 0-1 0,0-3 0 0,-6 3 0 15,6-1-4-15,0-2-1 0,-3 1 0 0,-1-7 0 16,4 4-8-16,-6 2 10 0,3-3-10 0,6 1 10 16,-9-1 6-16,-3 0 0 0,6 1 1 0,-6-3 0 15,0-1 31-15,-6 6 7 0,6 8 1 0,0 0 0 16,-3-5-29-16,3 5-6 0,-12 3-1 0,3 2 0 16,0 3 20-16,1 0 3 0,-4 3 1 0,0 4 0 15,3 4-10-15,-6 2-2 0,3-5 0 0,0 3 0 0,3-1-4 0,0 3 0 16,0-2-1-16,3-1 0 0,0 1-18 15,3-9-9-15,3-2 10 0,0 3-10 16,0-3 19-16,0 0-3 0,3-3 0 0,3 0 0 0,-3 1-25 0,6-4-6 16,3 4-1-16,0-6 0 0,3 0 31 0,0-6 5 15,0 1 2-15,6 0 0 0,-7-6-34 16,4 3-8-16,3-5 0 0,-3-3-1 16,3 0-35-16,0 0-8 0,-9 0 0 0,5 1-1 15,-2-1-43-15,0 0-8 0,-3 0-1 16,-3 3-1-16,0-1 86 0,3 7 18 0,-9-1 3 0,3 2 1 0,-6 4 34 15,0 2 8-15,0 0 0 0,0 0 1 0,0 8 37 0,-6 2 7 16,3 3 2-16,-6 1 0 0,6-1-19 0,-6 0-4 0,0 0-1 16,6-2 0-16,-3 2-24 0,3 0-5 15,-6-2-1-15,9 0 0 0,0-1-25 0,-6-2 0 16,6 0 0-16,-3-3 0 0,3-5 0 0,0 0 0 0,0 0 0 0,0 0 0 31,0 0-52-31,0 0-16 0,9 0-4 0,0-2 0 16,0-1-159-16,-3-5-32 0</inkml:trace>
  <inkml:trace contextRef="#ctx0" brushRef="#br1" timeOffset="137561.43">1919 11909 1958 0,'0'0'87'0,"0"0"17"0,0 3-83 0,-6-3-21 0,3 0 0 0,-6 0 0 15,3 2 69-15,3 3 10 0,0 1 1 0,3-1 1 16,-6 3-61-16,3-3-12 0,3 1-8 0,0 2-664 15,-6-1-140-15</inkml:trace>
  <inkml:trace contextRef="#ctx0" brushRef="#br1" timeOffset="138247.5">1925 12160 1828 0,'0'0'40'0,"0"0"9"0,0 0 2 0,0 0 0 0,0 0-41 0,0 0-10 16,0 0 0-16,0 0 0 0,0 0 100 0,0 6 19 16,0-1 3-16,0 3 1 0,0 0-43 0,0 0-9 15,-3 0-2-15,0 5 0 0,3-3-18 0,-6 6-4 0,3 0-1 16,-3 0 0-16,3-5-11 0,-3 2-3 0,3-3 0 0,3 4 0 15,-3-4-13-15,3 1-3 0,0-3-1 0,0 2 0 16,0-4-15-16,0-6 8 0,0 0-8 0,0 0 0 16,0 0 9-16,3 5-9 0,6-2 8 0,0-3-8 15,0-6 0-15,3 4 0 0,-3-4 0 0,-3-2 0 16,2-2-12-16,7-1-8 0,-9-2-2 0,9 0 0 16,-3 0-17-16,-3-1-3 0,0 1-1 0,3 0 0 15,-3 2 20-15,-3 1 4 0,0 2 1 0,3 2 0 16,-6 1 30-16,-3 5 5 0,0 0 2 0,0 0 0 15,0 0-19-15,0 0-19 0,0 8 4 0,6 3 1 0,-6-1 22 16,0 1 5-16,-6 2 1 0,3-2 0 16,-3-3 38-16,3 0 7 0,3 2 1 15,0 1 1-15,-6-3-41 0,12 0-8 0,-6-3-1 0,3 0-1 16,3 3-10-16,-6-8-9 0,0 3 9 0,9-1-13 0,-3 1 13 0,2 0 0 16,4-3 0-16,-3 0 0 0,0 0 0 0,3-3 0 15,3-2 0-15,-3-1 0 0,0 1 0 0,6-3 0 16,-6 0 0-16,5 0 0 0,-5-2 0 0,6-1 0 15,-6 1 0-15,0-1 0 0,0-2 0 0,3 0 0 16,-9-3 0-16,3 2 0 0,0-1 0 0,-3 1 0 16,5 1 0-16,-11 0 0 0,3 0 0 0,-3 2 0 15,0-2 0-15,0 5 0 0,-3 0 0 0,3 3 0 16,-8-1 0-16,2 6 0 0,0 0 0 0,-3 3 0 0,-3 2 0 0,3 3 0 16,-9 3 0-16,6 2 0 0,-6 3 0 15,6 0 0-15,3 2 48 0,0 1 13 0,1-1 3 0,2 1 0 16,-3-3-64-16,9 0 0 0,-6-3-9 0,3 0 0 15,3 0 9-15,3-2 0 0,6 0 0 16,-3-1 0-16,6-2 10 0,-4 0-2 0,7-5-8 0,0 2 12 16,-3-2-12-16,3-6-12 0,3-2 3 0,3-1 0 15,-3 1-191 1,-1-3-37-16</inkml:trace>
  <inkml:trace contextRef="#ctx0" brushRef="#br1" timeOffset="139032.84">2743 12229 979 0,'0'0'87'0,"0"0"-70"0,0 0-17 0,0 0 0 15,0 0 177-15,0 0 32 0,3 8 7 0,0-3 0 16,-3-5-89-16,0 0-19 0,0 0-3 0,0 3-1 15,0-3-40-15,0 0-8 0,0 0-1 0,0 0-1 16,0 0-23-16,12-3-5 0,-3-2-1 0,-9-3 0 16,6 3-25-16,0-3 0 0,-3-3 0 0,3-2 0 15,0 2 43-15,-6 1 3 0,3-1 1 0,-3 1 0 0,0 2-35 0,0-3-12 16,0-2 9-16,-3 2-9 0,0 3 31 0,0 0 1 16,-6 1 0-16,0-1 0 0,6 2-16 0,-6 4-4 15,-6 2 0-15,3 0 0 0,0 2 32 0,1 4 7 16,-7 4 1-16,0 1 0 0,-3-1-27 0,6 6-5 15,0 3 0-15,3-1-1 0,-3 3 5 0,1-2 2 16,2 5 0-16,0-3 0 0,0-3-6 0,6 4 0 16,-3-4-1-16,6 1 0 0,0-3-19 0,6-1 0 15,-3-1 0-15,9-4 0 0,0-2 0 0,3 0 0 16,3-5 0-16,-1-3 0 0,-2 0 0 0,9-3 0 16,0-5 0-16,6 3 0 0,-3-8 0 0,2 2 0 15,-2 0 0-15,3-4 0 0,-12-1 0 0,6 0 0 16,-6 0 0-16,0-3 0 0,-4 1-12 0,4 2-5 15,-6-2-2-15,-6 2 0 0,0 5 19 0,3-2 0 0,-6 2 0 16,-6 1 0-16,3-1-14 0,0 1 1 0,-6 4 0 16,0-2 0-16,0 3 34 0,-2 2 7 0,-1 1 2 15,-9 4 0 1,6 4-48-16,0-4-10 0,-9 4-1 0,9-1-1 0,-5 5 30 0,2-2 0 0,6 0-8 0,3 0 8 16,0 0-53-1,6 0-8-15,3-3-2 0,9 1-805 0,-3-4-162 0</inkml:trace>
  <inkml:trace contextRef="#ctx0" brushRef="#br1" timeOffset="139631.29">3178 11954 2232 0,'0'0'99'0,"0"0"20"0,0 0-95 0,0 0-24 15,0 0 0-15,0 0 0 0,3 5 0 0,3-2 0 16,3-3 0-16,0 0-8 0,3-3 8 0,-4-2 12 16,7-3-2-16,-3 0-1 0,3 3-9 0,-6-1 0 15,6 1 9-15,-3-3-9 0,3 0 8 0,-3-2-8 16,6-1 10-16,-7-2-10 0,1 0-14 0,6-3-9 16,-6-3-1-16,6 3-1 0,-9 0 48 0,3-2 9 15,0 2 3-15,-3-2 0 0,0 4-23 0,-6-4-12 16,0-1 12-16,-3 1-12 0,0 2 40 0,-6 0 0 0,6 0 1 15,-12 6 0-15,3-1-14 0,0 6-3 0,-6-1-1 16,0 6 0-16,3 3 31 0,-9 2 6 0,0 6 2 16,4 5 0-16,-4 5-8 0,-6 3-2 0,-3 2 0 0,6 3 0 15,-5 6-12-15,2 2-2 0,-3 0-1 0,3 3 0 16,0-3-29-16,4 2-8 0,2 6 0 0,-3 0 0 16,3 3 0-16,6-1 0 0,-6 6 0 0,13-16 0 15,-4 3 0-15,3-3 0 16,0 0 0-16,0 6 0 0,0-1 0 0,6 5 0 0,-6 1 0 0,3 8 0 15,0-11 0-15,6-6 0 0,-9-4 0 0,3-4 0 16,3-9 0-16,0-1-16 0,3-3 4 0,-6-2 0 16,3-3 12-16,3-5 0 0,0-8 0 0,-6 3 0 0,0 0 0 15,0-6 14-15,3-8-2 0,-2 1 0 16,-4-1-24-16,3-2-4 0,0 0-2 0,-3-3 0 16,0-5 18-16,3-3 0 0,-3-5 0 0,3-6 0 0,0 1 0 0,6 0 0 15,0 5 0-15,0 2 0 0,3 3 0 0,0 6 14 16,3 2-4-16,3 0-1 0,-6 5 0 0,3 1 0 15,6-1 0-15,-3 3 0 0,-3 3-9 0,3 0 0 16,2-1 0-16,4 1 0 0,-3 0 8 0,6 0-8 16,-3-1 8-16,6 1-8 0,0 0 0 0,2-1 0 15,-2-2-9-15,0 1 9 16,3-4-109-16,3 0-15 0,3 1-4 0,-1-3-1126 0</inkml:trace>
  <inkml:trace contextRef="#ctx0" brushRef="#br1" timeOffset="140943.74">3562 11851 2156 0,'0'0'96'0,"0"0"19"0,0 0-92 0,0 0-23 0,0 5 0 0,0-5 0 16,0 0 63-16,0 0 8 0,0 0 1 0,0 0 1 16,0 0-58-16,9-3-15 0,0 1 0 0,3-4 0 15,2 1 19-15,1-3 1 0,0-2 0 0,0-1 0 16,0-5-20-16,3-2 8 0,-3-4-8 0,0 1 0 15,-3 3-12-15,-1 2-8 0,-2-3-3 0,-3 3 0 0,-3 1 35 16,0 1 8-16,-3 1 0 0,-3 3 1 16,-3-1-33-16,0 0-8 0,-6 3 0 0,4 1-1 0,-7-1 53 0,0 5 10 15,-6 0 2-15,0 3 1 0,-3 3 31 16,9 8 5-16,-5 4 2 0,-7 7 0 0,3-1-45 0,-6 5-9 16,0 3-1-16,1 3-1 0,-1 2 8 0,6 1 1 15,-6-1 1-15,4 3 0 16,2 0-17-16,-3 3-3 0,3 5-1 0,3 5 0 0,0 1-25 0,-2 17-6 15,8-12-1-15,-3-6 0 0,6-5 16 0,3-5 0 16,0 0 0-16,6-3 0 0,-3 0 0 16,3-3 0-16,0-2 0 0,3-1 0 0,0-4 10 0,0-3 5 15,3-3 1-15,0-5 0 0,-6-3-26 0,3-5-5 16,0-3-1-16,0-5 0 16,0 0-38-16,3-2-8 0,-3-6-2 0,0-3 0 0,0 1 52 0,0-6 12 15,0-3 0-15,-3-2 0 0,0 2 0 0,3-2 0 0,0 0 0 16,0 3 0-16,0-1 0 0,-6 6 0 0,6-3 0 0,-3 5 0 15,3 1 0-15,-6 2 0 0,0-3 0 0,6 3 0 16,-3 3 0-16,3 0 0 0,-5 2 0 0,5-2 0 16,-6 2 28-16,3 1 9 0,-3-1 2 0,6 3 0 15,-3-3-25-15,3 3-5 0,0 0-1 0,0 0 0 16,0 0-8-16,12-2 0 0,-1-4 0 0,-2 4 0 16,6-4 0-16,-3-2 0 0,0 3 0 0,6-3 0 15,-3 3 16-15,3-3 0 0,0 0 1 0,2-3 0 16,1 3-17-16,-3-2 0 0,3-1 0 0,0 1 0 15,-6-3-112 1,0 7-25-16,-7-2-6 0,7 6-1 0,-3-1-38 16,3 3-8-16,-3-3-2 0,0 1 0 0,0-1 13 0,3 0 3 0,-3 1 0 15,-3 2 0-15,-9 0 140 0,8-3 36 0,-2 3 0 0,3 3 0 16,-9-3 96-16,0 0 25 0,6 2 6 0,0 1 1 16,0 2 51-16,-3 1 10 0,-3-6 3 0,0 0 0 0,0 0-103 0,6 2-20 15,-6-2-4-15,0 0-1 0,0 0-51 0,0 0-13 16,6-2 0-16,3-1 0 0,-3-5 0 0,3 3 0 15,-3-6 0-15,0 1 0 0,3-4 54 0,-9 4 8 16,6-6 2-16,-3 3 0 0,0-3-52 0,-3 0-12 16,0 3 0-16,-3 2 0 0,-3-2 0 0,3 0 0 15,-6 5 0-15,9 0 0 0,-6 2 0 0,0 1 0 16,-3 5 0-16,-3 3 0 0,3-1 0 0,0 6 0 16,0 3 0-16,0 2 0 0,-3 6 53 0,1-1 8 15,2 3 2-15,0 1 0 0,6-1-43 0,-3-3-8 16,3 1-1-16,3-1-1 0,0-2-10 0,3 3 0 15,3-3 0-15,0-6 0 0,3-2 0 0,0-3 0 0,-1-2 8 16,4 0-8-16,0-3 0 0,3-3-16 0,-6-2 4 16,6-1 1-16,3-4 19 0,-3-1 4 0,3-5 1 15,-1 3 0-15,1-5-13 0,3 2-15 0,-6-3 3 0,0 3 1 16,3 1-3-16,-3-1-1 0,-6 5 0 16,-1 1 0-16,4 2 15 0,-6 5 0 0,-6 3-10 0,0 0 10 15,0 0 0-15,3 3 0 0,0 5-9 0,-3-1 9 16,0 4 0-16,-3 0 0 0,3 2 8 0,-3 3-8 15,0-3 16-15,3-2-4 0,-3 2 0 0,3-3 0 16,0 1-4-16,0-3-8 0,0-3 11 0,0-5-11 16,0 0 9-16,0 5-9 0,0-5 0 0,0 0 9 15,0 0-9-15,6-2 8 0,3-3-8 0,0-1 8 0,0-4-8 16,0-1 0-16,0-2 0 0,0 2 0 0,3-2 0 16,-3 0 0-16,0 0 0 0,3-1 0 0,-3 4-20 15,2-1 3-15,-2 3 1 0,-9 0 0 0,6 0 4 16,0-2 2-16,3 2 0 0,-6 10 0 0,0 12 10 0,-3-1 0 15,3-2 0-15,-3-1-8 0,3-2 21 0,0 3 5 16,-3-3 1 0,0 2 0-16,6 1-27 0,-6-1-6 0,0-2-1 0,0 0 0 0,3-3 15 0,3 3 0 15,0-2 0-15,0-1 10 0,3-2 1 0,-6-1 0 16,-3-2 0-16,6-5 0 0,6 2-11 0,-3-2 0 16,-1-6 0-16,4 4 0 0,3-7 0 0,0 1 0 15,-6 0 0-15,3-3 0 0,0 0 0 0,0-2 0 0,0 2 0 16,-3 0 0-16,0 3 0 0,-3-1 0 0,-1 1 8 15,1 3-8-15,-6 2 0 0,0 0 0 0,-6 0 0 0,6 8 0 16,-5-3 0-16,-4 0 0 0,-3 6 0 0,3 0 0 16,-6 5 17-16,3 2-1 0,-3 3-1 0,6 1 0 15,0 4 4-15,-3-2 1 0,3 5 0 0,3-2 0 16,0 2 4-16,4 0 2 0,2-2 0 0,2-3 0 16,1-1-26-16,0 1 0 0,6-5 0 0,-3-1 0 15,6 1 0-15,0-3-17 0,6 0 2 0,3-3 1 16,-3-2-41-1,0-3-8-15,5-3-1 0,-2 1-1334 0</inkml:trace>
  <inkml:trace contextRef="#ctx0" brushRef="#br1" timeOffset="141451.4">4702 11676 2282 0,'0'0'50'0,"0"0"10"0,0 0 3 0,0 0 1 0,-3 5-51 0,0 3-13 0,3 6 0 0,-6 1 0 16,3 1 84-16,-3 5 15 0,0 1 2 0,0 4 1 15,0 1-30-15,-3-6-7 16,3 3-1-16,-3-3 0 0,0 0-51 0,3 3-13 0,-5 2 0 0,2 1 0 16,-6 2 0-16,0 10 0 0,0 1 0 0,3-3 0 0,0-3 0 0,3-7 0 15,0-3 0-15,3-6 0 16,3-4 0-16,3-4 0 0,0-10 0 0,0 0 0 15,9-8-151-15,0-2-33 0,3-9-6 0,3-5-898 16</inkml:trace>
  <inkml:trace contextRef="#ctx0" brushRef="#br1" timeOffset="141814.43">5035 11615 2214 0,'0'0'48'0,"0"3"11"0,0 5 1 0,-3 2 3 0,0 4-51 0,3-4-12 15,-6 6 0-15,-3 0 0 0,3 5 122 0,-2 0 22 16,-4 0 4-16,-3 3 0 0,0 0-89 0,0 5-19 0,0-2-3 0,-3-4-1 16,6-1 4-16,-6-4 0 0,4 1 0 0,-1-3 0 15,-3-1-27-15,3 1-5 0,0 0 0 0,0-3-8 16,3 1 10-16,-3-1-10 0,3-3 8 0,1-2-8 16,2 0 0-16,0-5 0 0,0 0 8 0,9-3-8 15,0 0 0-15,0 0 0 0,-6-8 0 0,3 0-11 16,3 0-5-16,0-3 0 0,3 3-1 0,0-2 0 15,0-1-4-15,3 3-1 0,-3 0 0 0,3 0 0 16,-3 6 12-16,3-1 10 0,0 3-13 0,-1 0 5 16,-5 5 8-16,0 1-10 0,3 2 10 0,-3 2-10 15,0 1 10-15,0 2 14 0,0 0-3 0,3 3-1 16,-3 0 2-16,3 0 0 0,0-3 0 0,0 0 0 16,3-2-12-16,3-1 0 0,0-4 0 0,3-1 8 0,0-5-23 15,0-3-5-15,0-2 0 0,3-3-1 16,0-2-35-16,-1-4-6 0,7-2-2 0,0 1-751 15,3-1-150-15</inkml:trace>
  <inkml:trace contextRef="#ctx0" brushRef="#br1" timeOffset="142030.84">5333 11486 2620 0,'-12'5'58'0,"9"-2"12"0,-6-1 2 0,3 1 1 0,-6 5-58 0,0-3-15 16,3 6 0-16,0-1 0 0,1 6 112 0,-7 0 19 15,0 5 4-15,3 3 1 0,3 8-100 0,-6-1-19 16,3 4-4-16,-3 5-1 0,6-6 4 0,-6 3 1 0,4-5 0 0,-4 2 0 31,6-5-37-31,-3 0-7 0,3 0-1 0,0 3-1 0,3 0 29 0,3 0 0 0,0-3 0 0,6-3 0 16,3-5 0-16,0-2 0 0,0-6 0 0,3-5 0 31,3-8-164-31,-3-3-26 0,6-5-6 0</inkml:trace>
  <inkml:trace contextRef="#ctx0" brushRef="#br1" timeOffset="142513.57">5324 12002 2188 0,'-12'7'97'0,"9"-1"20"0,-3 2-93 0,6-3-24 16,-6 6 0-16,0-1 0 0,3 3 107 0,0-2 17 0,0 0 3 0,0-4 1 0,3 1-52 0,3-2-9 15,-3-1-3-15,0-5 0 16,9 0-64-16,3-3 0 0,-6-2-8 0,3 0-1 15,3-3 9-15,-6 0 0 0,0 0 8 0,0-3-8 0,0 1 8 0,3 2-8 16,3-3 8-16,-9 3-8 0,0-2 0 0,-1 2 0 16,1-3 0-16,0 3 8 0,-6-5-8 0,0 2 0 15,1-2-8-15,-4 3 8 0,0-1 0 0,0 3 0 16,0 5 0-16,3 1 0 0,-9 4 14 0,0 4-2 16,-3-1 0-16,-3 3 0 0,3 3 28 0,-3 2 6 15,7 3 1-15,-10 2 0 0,6-5-17 0,3 6-3 16,0-3-1-16,3 2 0 0,3 1-18 0,0-1-8 15,0 1 8-15,6-3-8 0,-3 0 0 0,6-3 0 0,0-3 0 16,3 1 0-16,0-6 0 0,3-5 0 16,3 0 8-16,-3-5-8 0,6 0 0 0,0-6 0 15,-1-2 0-15,4 0 0 0,0-3 0 0,0 0-11 0,-3 0 3 16,3 0 0-16,0 3-10 0,-3 0-2 0,2 0 0 0,-5 2 0 16,3 0 7-16,-3 3 1 0,-3 3 0 0,-3 3 0 15,-6 2 12-15,0 0 0 0,0 0 0 0,0 2-9 16,-3 3 9-16,0 1 0 0,-3 4 8 0,3 1-8 15,-3 2 14-15,0 0-2 0,0 3 0 16,3 0 0-16,-3 3-4 0,6-3-8 0,0-1 11 0,0-1-11 16,0-1 0-16,3 0 0 0,3-2 0 0,0-3 0 15,0-3 0-15,3-2 0 0,0-6 0 0,3-2-9 16,0-1-170-16,3-2-33 0,0-5-8 16</inkml:trace>
  <inkml:trace contextRef="#ctx0" brushRef="#br1" timeOffset="142966.49">5791 11959 1958 0,'0'0'87'0,"0"0"17"0,0 0-83 0,0 0-21 0,0-2 0 0,0 2 0 0,0 0 107 0,0 0 17 16,0 0 3-16,0 0 1 0,-3-6-52 0,3 4-9 16,0 2-3-16,3-6 0 0,0 1-51 0,0 2-13 15,-3 3 0-15,0 0 0 0,0-8 0 0,0 3 0 16,-3 0 0-16,0 0 0 0,0-1 0 0,0 4 0 15,-3-4 0-15,0 1 0 0,-5 8 54 0,-1-1 8 16,3 6 2-16,0 0 0 0,-3-5 0 0,0 2 0 16,0-2 0-16,0 2 0 0,0 3-52 0,3-3-12 15,0 1 0-15,3 2 0 0,-3-3 12 0,4 3-1 0,-1-3 0 16,0 0 0-16,0-2-11 0,0 2-16 0,3 1 4 0,3-6 1 16,0 0 22-16,3 8 4 0,3-3 1 0,-3 3 0 15,6-3-16-15,-1 0 0 0,1-2 0 16,0 2 0-16,0-2 0 0,0 0 0 0,6 2 8 0,-3-3-8 15,-3 4-12-15,0-1-4 0,3 0-2 0,-6 1 0 16,3-1 18-16,-3 0 0 0,0-2 0 0,-3 2 0 16,0 0-27-16,-6 3-1 15,3 0-1-15,-3 0 0 0,0 0-5 0,0 0-1 16,-3-3 0-16,-6 3 0 0,-3 3 35 0,0-3 0 0,0 0 0 0,-3 0 0 16,3-3 44-16,-3 3 16 0,4 0 4 0,-4 0 0 15,0 0-52-15,3 0-12 0,0-3 0 0,-6 3 0 16,6-3 0-16,3 3 0 0,4-5 0 0,-1 0 0 0,0-1 0 15,9-2 0-15,0 0 0 0,0 0 0 16,0 0-92-16,9-5-20 0,-3-3-5 0,5 0-734 16,7 0-146-16</inkml:trace>
  <inkml:trace contextRef="#ctx0" brushRef="#br1" timeOffset="143448.37">6044 11946 1497 0,'0'0'66'0,"0"0"14"0,0 0-64 0,0 0-16 16,0 0 0-16,0 0 0 0,0 0 106 0,0 0 18 0,0 0 3 0,0 0 1 15,0 0 0-15,0 0 0 0,0 0 0 16,0 0 0-16,0 0-77 0,0 0-15 0,3-5-4 0,-3 5 0 16,0 0 0-16,0 0 0 15,0-6 0-15,0-2 0 0,-3-2 26 0,0 2 5 16,-3 0 1-16,3 3 0 0,-9 2-14 15,4 0-2-15,-1 3-1 0,-3 0 0 0,3-2-13 0,-3 2-2 0,-3 2-1 0,0-2 0 16,0 6-7-16,0-4 0 0,0 4-1 0,1-1 0 16,2 3-23-16,3 0 8 0,3-3-8 0,0 3 0 15,3-3 0-15,3-5 0 0,0 11 0 0,3-3 0 16,0 0 0-16,3 0 0 0,-3 0 0 0,6 0 0 16,3-3 0-16,-6 3 0 0,5 0 0 0,-2 0 0 15,3 0 0-15,0 0 0 0,3-6 0 0,-3 6 0 16,0 0-8-16,0 0-7 0,-6-8-1 0,3 5 0 15,-3 9-8 1,-3-4-1-16,0-5-1 0,-3 1 0 0,0-1 26 0,-3 3 0 0,0 0 0 0,-3 0 0 16,0 2 0-16,-3-4 0 0,0 2 0 0,-3-6 0 0,-3 4 0 0,0-4 0 15,-3 3 0-15,0 1 0 0,4-1 0 16,-7 0-16-16,6-2 2 0,0 2 1 0,-6 1 35 16,6-4 7-16,3 4 2 0,0-4 0 0,1-2-31 0,2 3 8 15,3-3-8-15,6 0 0 16,0 0-23-16,0 0-7 0,3-5-2 0,6-1 0 15,-1-2-129-15,1 0-27 0,3 0-4 0,0-2-2 0</inkml:trace>
  <inkml:trace contextRef="#ctx0" brushRef="#br1" timeOffset="143797.46">6160 12046 2487 0,'0'0'55'0,"0"0"11"0,0 0 2 0,0 8 2 0,0-8-56 0,0 0-14 0,-3 6 0 0,3-6 0 15,0 0 63-15,0 0 9 0,0 0 3 0,0 0 0 16,9 2-50-16,0 1-9 0,-3-6-3 0,3 1 0 16,3-4-4-16,0-2-1 0,0 3 0 0,-3-3 0 15,-6 0-8-15,3-2 0 0,6 2 0 0,-3 0 0 16,-1-3 0-16,-2 1 0 0,-3-1 0 0,0 1 0 16,-3-1 0-16,-3 0 18 0,0 3-2 0,0-2 0 15,0-1-16-15,0 3 0 0,-2 0 0 0,2 6 0 16,-3-1 44-16,-9 8 6 0,3 1 1 0,-6 2 0 15,0 7 1-15,-3 1 0 0,3-2 0 0,1 7 0 16,2-3-32-16,0 3-7 0,3 1-1 0,3-1 0 16,3 3-12-16,3-1 0 0,3-1 0 0,0-1 0 0,3-3 0 0,3-2 0 15,0 0 0-15,6 3 0 0,0-6 0 0,3 0 0 16,2-5 0-16,4-3 0 0,0-5 0 0,0 0 0 16,-3-8 0-16,3-2 0 15,2-4-73-15,-2-1-11 0,3 1-3 0,0 1-834 16,-3-3-167-16</inkml:trace>
  <inkml:trace contextRef="#ctx0" brushRef="#br1" timeOffset="144256.31">6595 11470 2329 0,'0'0'103'0,"0"0"21"15,0 0-99-15,6 2-25 0,3-2 0 0,-3 6 0 16,0-4 76-16,3 9 11 0,-3 2 1 0,3 3 1 0,-1 2-20 0,1 1-4 16,3-3-1-16,-6 8 0 0,6 7 0 0,-6 4 0 15,-3-1 0-15,0 3 0 0,0 3 0 0,-3-6 0 16,-3 3 0-16,-3-10 0 15,0 2-51-15,0-3-13 0,0 1 0 0,-3 5 0 0,-3 2 0 0,3 0 0 16,-2 6 0-16,-4 8 0 0,-3-6 0 0,0-2 0 16,3-1 0-16,-3-2 0 0,0-5 0 0,-2-3 0 15,-4 3 0-15,0 2 0 16,-6 4-100-16,0-7-22 0,-2 6-5 0,2 0-1229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04T10:04:21.01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21165 12401 345 0,'0'0'15'0,"0"0"4"0,0 0-19 0,3 8 0 0,-6 0 0 0,3-3 0 16,0 3 200-16,-3 0 37 0,3 0 7 0,-3 3 2 15,3-3-118-15,0 2-24 0,-3 1-5 0,3 2-1 0,0-2-47 0,-3 2-10 16,0 0-1-16,0 0-1 0,0 0-11 0,0 1-3 16,0-1 0-16,-3 0 0 0,3 0-25 0,-2 1 8 15,2 1-8-15,-3-1 0 0,0-1 0 0,3 0 0 16,-3-2 0-16,3-1-804 15</inkml:trace>
  <inkml:trace contextRef="#ctx0" brushRef="#br0" timeOffset="674.51">20939 12314 806 0,'0'0'36'0,"-3"-6"7"0,3-2-35 0,0 3-8 0,-3-3 0 0,0-2 0 15,3 2 188-15,0 0 36 0,-3-3 8 0,3 3 0 16,0-2-105-16,3-1-22 0,0 1-4 0,0-1-1 15,3 0-47-15,0-2-9 0,3 3-3 0,0-4 0 16,3 1-15-16,0 0-3 0,-3 0-1 0,5-3 0 16,1 0-1-16,0 0 0 0,6-3 0 0,-3 4 0 15,3 1-4-15,3-1-1 0,-4 1 0 0,4-2 0 0,3 6-1 0,0-3-1 16,0 5 0-16,-1 0 0 0,4 2-14 16,-3 1 0-16,-3 2 0 0,0 3 0 0,-1 0 0 15,-5 3 0-15,0 2 0 0,0 1 0 0,-3 2 0 16,-3 0 0-16,-3 2 0 0,0 1 0 0,-1 2 19 15,1 3 1-15,-6 0 0 0,0 0 0 0,-3 5-20 0,0 0 0 16,0 0 0-16,-3 3 0 0,-3 2 0 0,0 3-12 16,-2 1 1-16,-1-1 1 0,-3 2 10 0,0-1 0 15,-6-1 10-15,3 0-10 0,-3 0 8 0,-3 0-8 16,1 0 0-16,-4-2 9 0,0 2-9 0,0-3 8 16,0-2-8-16,3-3 8 0,4 0-8 0,-1-5 0 15,0 0 0-15,3-3 8 0,0-2-8 0,3-3 0 0,3-3 0 16,0-2 8-16,9-3-8 0,0 0 0 0,0-6 9 15,0-2-9-15,6-2 0 0,3-3 0 0,0 5 0 0,3-6 0 16,0 1 0-16,-3 3 0 0,3-4 0 16,0 6 0-16,0 1 0 0,-3 4 0 0,-4 0 0 0,1 3 0 15,-6 0 0-15,3 3-8 0,3 2 8 0,-3 3 0 16,0 0 0-16,-3 3 0 0,0-3 0 0,0 0 0 16,0 2 0-16,0 1 0 0,0-1 0 0,0 1 0 15,-3-3 0-15,6 2 0 0,-3-2 0 0,6 3 0 16,0-3 0-16,-3 0 8 0,3-3-8 0,0 3 0 15,3-3 0-15,0-2 9 0,0 0-9 0,0-1 0 16,3-2 9-16,3 0-9 0,-3 0 0 0,2 0 9 16,-2-2-86-16,0-1-18 15,3-2-3-15,-3 2-595 0,-3-5-119 0</inkml:trace>
  <inkml:trace contextRef="#ctx0" brushRef="#br0" timeOffset="1200.08">21588 12623 288 0,'0'0'12'0,"0"0"4"0,0 0-16 0,0 0 0 16,3-2 0-16,3-1 0 0,3 0 250 0,-3-2 47 15,0 0 10-15,-3-1 1 0,3 1-179 0,0-3-36 16,-1 3-7-16,1 0-2 0,-3-3-33 0,3 0-7 15,-3 0-2-15,3 0 0 0,-3-3-18 0,0 3-4 16,0 0-1-16,0-2 0 0,-3 2-1 0,-3 0 0 0,3-3 0 0,0 1 0 16,-3-1 0-16,0 3 0 0,-3 0 0 0,0 0 0 15,3 0 2-15,-3 6 1 0,-2-3 0 0,2 5 0 16,-3-3 12-16,0 3 3 0,-3 3 0 0,0 2 0 16,0 0-22-16,0 3-4 0,0 0-1 0,0 5 0 15,0-2 8-15,3 2 2 0,0 3 0 0,-2 0 0 16,5 2-6-16,-3-2-1 0,3-3 0 0,3 3 0 15,0-2-12-15,3 1 11 0,-3-1-11 0,6-4 10 16,-3 3-10-16,3-2 10 0,3-6-10 0,0 3 10 16,0-2-10-16,3-4 0 0,2 1 0 0,1-6 0 15,-3 1 8-15,6-4 5 0,0-2 2 0,-3 0 0 16,3-2-15-16,0 2 0 0,0 0 0 0,0-3 0 16,-7 1 0-16,4-3 0 0,-3 2 0 0,-3 0-10 0,-3 1 10 15,-3-1 8-15,0 1-8 0,0-1 11 16,-6 0-11-16,3 1 12 0,-6 2-12 0,3 0 12 0,0 0-12 15,-2 0 0-15,-4 3 9 0,0 0-9 0,3 5 0 0,0 0 8 16,-3 0-8-16,3 2 0 0,-3 3 0 0,3-2 0 16,0 2 0-16,0 1 0 0,3-1 0 0,0-2 0 15,3 2 0-15,-3 0 0 16,3 1-92-16,3-6-14 0,0 0-2 0,0 0-904 0</inkml:trace>
  <inkml:trace contextRef="#ctx0" brushRef="#br0" timeOffset="1825.43">22046 12025 288 0,'0'0'25'0,"0"0"-25"0,-3 0 0 0,3 0 0 16,0 0 238-16,0 0 42 0,0 0 9 0,0 0 2 15,6-5-182-15,3 0-36 0,0-1-7 0,3 1-2 16,0-3-37-16,3 0-8 0,0 0-2 0,-3-2 0 16,2 2-9-16,-2-5-8 0,0 2 9 0,3-2-9 0,0 0 9 0,3-1-9 15,-6 1 8-15,0-3-8 0,3 3 0 0,-6-3 8 16,-1 3-8-16,-2 0 0 0,0-1 10 0,-3 4-10 15,-3-3 12-15,-6 2-12 0,3-2 28 0,-3 5 0 16,1 0-1-16,-4 0 0 0,-3 5 7 0,-3 1 2 16,0-1 0-16,-3 6 0 0,3 2 1 0,-3 3 1 15,-5 5 0-15,-1 3 0 0,-3 0-1 0,3 5 0 16,0 0 0-16,0 3 0 0,4 3-21 0,-1 2-4 16,0-3 0-16,3 6-1 0,-3 2-11 0,0 3 0 15,1 0 9-15,-1 3-9 0,0 0 0 0,0-1 8 16,0 4-8-16,3-4 0 0,4-2 0 0,-4-2 8 15,6-1-8-15,0-5 0 0,3 0 0 0,3-2 0 16,3-6 0-16,3-5 0 0,3 0 0 0,3-8 0 0,0 0 0 16,3-3 0-16,6-5 0 0,3 0 0 0,-1-5 0 0,1-3 0 15,0-3 0-15,0-2 0 0,-3 2 0 0,3-2 0 16,-6 0 0-16,0 2 0 0,-1 1 0 0,-2 4 0 16,0 1 0-16,-3 2 0 0,-6 3 0 0,0 0-8 15,3 6 8-15,-3 4 0 0,-6 4 0 0,3 1 0 16,-3 1 0-16,0 6 14 0,0-1-3 0,0 0-1 15,1 0 28-15,2-2 6 0,0-1 0 0,0-2 1 16,3 0-29-16,0 0-7 0,-3-6-1 0,6 1 0 16,0-1-8-16,3-2 0 0,-1-2 0 0,1-4 8 15,3-2-8-15,3-2 0 0,-3-1 9 0,6-2-9 16,6-3-78 0,3 0-20-16,3-3-4 0</inkml:trace>
  <inkml:trace contextRef="#ctx0" brushRef="#br0" timeOffset="2281.6">22275 12578 1184 0,'0'0'52'0,"0"0"12"0,0 0-52 0,0 0-12 0,3-2 0 0,0-4 0 16,0-2 80-16,-3 6 14 0,3-4 2 0,0 1 1 16,0-3-49-16,0 3-11 0,3-3-1 0,-3 3-1 15,3-3-35-15,-3 0 0 0,0-3 0 16,0 1 0-16,-3 2 10 0,3-3-10 0,-3 1 8 0,-3-1-8 16,3 3 0-16,-3-3 8 0,0 1-8 0,-3-1 0 15,0 1 13-15,-3-1-2 0,0 3-1 0,-3 3 0 16,1 0 2-16,-4 5 1 0,0 0 0 0,-6 5 0 15,3 3 42-15,-3 5 8 0,3 0 1 0,1 3 1 16,-4 0 6-16,3 5 1 0,0-2 0 0,0-1 0 16,3 1-33-16,3 2-7 0,3-3 0 0,3 4-1 15,1-6-31-15,2 2 0 0,6 1 0 0,0-6 0 16,5 0 30-16,1-2 0 0,3-3 0 0,0-3 0 16,3-3-22-16,3-2-8 0,-3-2 0 0,0-3 9 0,0-3-9 15,2 0 0-15,1-3 0 0,6-2 0 16,0-6-33-16,-3-2 1 0,0 0 0 0,2-3 0 15,-2-5-14-15,0 0-2 0,-3 3-1 0,0-6 0 16,0-3-30-16,0-2-5 0,-1-8-2 0,4 0-510 16,3-2-101-16</inkml:trace>
  <inkml:trace contextRef="#ctx0" brushRef="#br0" timeOffset="2499.02">22725 11650 806 0,'3'-16'72'0,"0"10"-58"0,-3 1-14 0,0 0 0 0,0 5 187 0,0 0 34 15,0 0 7-15,0 0 2 0,0 0-100 0,-6 5-20 16,0-2-4-16,-3 7-1 0,-3 4-32 0,0 4-6 15,-3 3-2-15,0 3 0 0,-2 5-9 0,-4 3-1 16,3 5-1-16,-3 0 0 0,-3 0-13 0,3 8-2 16,-5 0-1-16,5 5 0 0,0-2-2 0,0 2 0 0,3 0 0 0,0 1 0 15,1-6-36-15,-1 0 0 0,6 0-9 0,-3-6 9 16,3 1 0-16,0-6 0 0,3 1 12 0,3-6-4 16,3-5-8-16,3-3 0 0,0-3 0 0,6-2 0 15,0-2-9-15,0-1-1 0,3-8 0 0,0 3 0 31,3-3-135-31,0-5-27 0,-3-2-6 0</inkml:trace>
  <inkml:trace contextRef="#ctx0" brushRef="#br0" timeOffset="3032.59">22579 12533 990 0,'0'0'44'0,"0"0"8"0,0 0-41 0,0 0-11 0,0 0 0 0,0 0 0 16,0 0 85-16,0 8 15 0,6-2 4 0,-3-1 0 0,3 0-66 0,-6-5-13 16,6 0-2-16,3 0-1 0,-3 0-2 0,3 0 0 15,0-3 0-15,-3-2 0 0,3 0-4 0,-4 0-2 16,1-1 0-16,3-2 0 0,-3 0-14 0,0 1 0 16,0-1 0-16,0 0 0 0,-3-3 16 0,0 0-4 15,0 1 0-15,-3-1 0 0,-3-2 8 0,0 2 0 16,-3 1 1-16,3-1 0 0,-3 1 0 0,0-1 0 15,-3 3 0-15,0 0 0 0,1 3 0 0,-1 2 0 16,-3 1 0-16,3 4 0 0,-9 4 27 0,3 2 6 16,-3 2 1-16,0 3 0 0,0 3 5 0,4 3 0 15,-4-1 1-15,3 3 0 0,0 1-45 0,0 1-8 0,3 1-8 16,3 0 9-16,3-3 2 0,0 0 0 0,-3-2 0 16,6-1 0-16,0-2-3 0,3-2 0 0,0-1 0 0,3-3 0 15,0-2-8-15,3-5 0 0,0 0 0 16,6-6 8-16,-3-5 0 0,6-3-8 0,3-2 12 0,3-3-4 15,6 0-8-15,-7-2 0 0,4-6 0 0,0 3 0 16,-3-3-18-16,-3 0-2 0,0 3-1 0,-4 0 0 16,1 2 8-16,-3 4 1 0,-3 1 1 0,-3 4 0 15,-3 2 11-15,0 3-8 0,-3 5 8 0,-3 0-8 16,-6 2 8-16,3 6 9 0,-3 0-1 0,-3 5-8 16,0 3 21-16,1 3-2 0,-1 2-1 0,0-3 0 15,0 4-6-15,3-4 0 0,3 1-1 0,0-1 0 16,0-2-11-16,6 0 0 0,0-3 0 0,0 0 8 0,6-2-8 15,-3-3 0-15,0-3 0 0,6 0 0 0,0-5-11 16,0 0-4-16,3-2-1 0,2-4-679 16,1-1-136-16</inkml:trace>
  <inkml:trace contextRef="#ctx0" brushRef="#br0" timeOffset="3346.27">23249 11525 1414 0,'0'-8'63'0,"0"3"13"0,0 0-61 0,3-1-15 0,0 1 0 15,-3 3 0-15,3-6 54 0,-3 8 8 16,0 0 2-16,0 0 0 0,0 0 30 0,0 0 6 0,-3 10 2 0,3 3 0 16,-6 3-25-16,0 5-5 0,-3 6 0 0,-3 5-1 15,-3 5-10-15,-6 5-1 0,0 6-1 0,-2 5 0 16,-1-1-34-16,-3 4-6 0,-3 5-2 0,1 0 0 15,-1 0-17-15,0 2 8 0,6-5-8 0,0-2 0 16,4-1 9-16,-1-4-9 0,3-4 0 0,3-2 9 16,0-5-9-16,3-6 8 0,3-2-8 0,3 0 8 15,0-6-8-15,0-4 0 0,3-4 0 0,3-2 0 32,3-6-38-32,-3-2 0 0,6-2 0 0,-6-6 0 0,6-3-105 15,0-5-21-15,0-2-4 0,0-4-743 0</inkml:trace>
  <inkml:trace contextRef="#ctx0" brushRef="#br0" timeOffset="3497.86">22752 12377 1267 0,'0'0'112'0,"-12"6"-89"16,3-4-23-16,3 3 0 0,6-5 120 0,-9 6 19 15,9-6 4-15,0 0 1 0,0 0-53 0,0 0-11 16,0 0-1-16,0 0-1 0,6 2-49 0,0 4-9 16,3-6-3-16,3 2 0 0,-3-2-9 0,3 3-8 15,-1-3 9-15,4 0-9 0,-3-3 0 0,3 3 0 16,0 0 0-16,0-2-632 15,3-1-129-15</inkml:trace>
  <inkml:trace contextRef="#ctx0" brushRef="#br0" timeOffset="4076.42">23079 12406 345 0,'0'0'31'0,"0"0"-31"16,6 3 0-16,-3 0 0 0,-3-3 266 0,6 2 47 0,-6-2 10 15,6 3 1-15,0-6-170 0,3 3-34 16,0-2-8-16,0-4 0 0,0 4-44 0,0-4-9 0,0 1-2 0,-1 0 0 15,1 0-32-15,-3-3-6 0,0 0-2 0,0 2 0 16,0-2 3-16,-3 0 1 0,0 3 0 0,0-3 0 16,-6 3-21-16,3 0 0 0,-6-3 0 0,0 2 0 15,-3 1 0-15,3 0 9 0,-3 0-1 0,0 2-8 16,-2 3 0-16,-1 3 0 0,-3 2 0 0,0 3 0 16,0 0 17-16,-3 5 3 0,6 0 1 0,-3 3 0 15,0 0 22-15,1 2 4 0,-1 1 1 0,0-1 0 16,3 1-26-16,3 2-5 0,3 0-1 0,-3-2 0 15,3-1-6-15,0 1-2 0,6-6 0 0,6 0 0 0,0-2-8 16,0 0 0-16,6-4 0 0,0-4 0 0,6 0 0 16,0-3 0-16,-6-3 0 0,2-2 0 15,4-3 0-15,0-3 12 0,3-2-4 0,0-3 0 16,0 0-28-16,2 0-5 16,-5 1-2-16,3-1 0 0,-3 2-15 0,-3 1-3 0,0 0-1 0,-3 2 0 0,0 3 34 15,-3 1 12-15,-1 1 0 0,1 4-9 0,-9 2 9 0,0 0-10 16,3 8 10-16,-3 2-10 0,0 1 10 0,-3 2 0 15,3-2 10-15,-6 2-10 0,3 0 10 0,0 0-10 16,-2 0 10-16,2 1-10 0,3-4 31 0,-3 1 0 16,0-1 0-16,3-2 0 0,0 0-19 0,0-8-3 15,0 0-1-15,0 0 0 0,6 0-8 0,2-2 0 16,1-4 0-16,3-4 0 0,-3-1 0 0,6 1 0 0,0-4 0 16,6 1 0-16,-6-3 0 0,6 0 0 0,-1 3 0 0,1 0 0 15,-3 2 0-15,0 3 0 0,-3 0 0 16,-3 6 0-16,0-1 0 0,0 3 0 0,-7 0 0 15,1 3 0-15,3 5 0 0,-6 0 0 0,0 2 0 0,0 4 0 16,-3-1 0-16,3 3 0 0,0 0 0 0,-3-3 0 16,0 3 0-16,3-3 0 0,-3 0 0 0,3 0 0 15,0-2 0-15,3-1 0 0,0-2 0 16,3 0 0 0,-3-2-56-16,-6-6-12 0</inkml:trace>
  <inkml:trace contextRef="#ctx0" brushRef="#br0" timeOffset="5148.55">20204 6519 748 0,'0'0'67'0,"0"0"-54"16,0 0-13-16,0 0 0 0,9 3 133 0,-6 5 24 15,0 0 5-15,-3 2 1 0,0 4-47 0,0 2-10 16,-6 2-2-16,0 6 0 0,-3-3-36 0,0 8-7 16,0 0-1-16,-3 3-1 0,-3 0-17 0,3 2-3 15,3 1-1-15,0-1 0 0,0-2-22 0,1-3-5 16,-1-5-1-16,3-1 0 0,0-1-10 0,3-4 10 0,0-2-10 0,0 0 10 31,3-3-34-31,0-2-6 0,0-6-2 0,0-5-875 0</inkml:trace>
  <inkml:trace contextRef="#ctx0" brushRef="#br0" timeOffset="5577.78">20588 6355 921 0,'-6'6'82'16,"3"-1"-66"-16,6 3-16 0,-3 0 0 15,0 2 113-15,-6 1 19 0,3 2 4 0,0 0 1 16,0 6-25-16,3 5-6 0,-9-8-1 0,3 5 0 0,-3 3-53 16,0-1-10-16,-3 1-2 0,-3 3-1 15,-2-1-4-15,-1 1-1 0,-3 2 0 0,6-3 0 0,-6 3-34 0,0-2 0 16,3-1 0-16,-5 1 0 0,-1-4 0 0,3 1 8 15,-3-3 0-15,3-5-8 0,0 0 15 0,4-3-4 16,5-2-1-16,3-3 0 0,0 0-10 0,0-8 12 16,0 0-12-16,6 0 12 0,6-8-12 0,-3 0 8 15,0 0-8-15,6-8 8 0,6 0-8 0,3 0 0 16,-3 1 0-16,3 1 0 0,-1 1 0 0,1 2 0 16,-3 4 0-16,0-1-11 0,-3 5 11 0,-3 0-10 15,0 3 10-15,0 3-10 0,-3 5 10 0,0 2 0 0,0 4 0 0,-3-1-8 16,0 5 27-16,0-2 5 0,-3 0 2 15,0 0 0-15,3 3 6 0,0-6 0 0,3 3 1 16,0-6 0-16,0 1-20 0,3-1-4 0,0-4-1 0,3 2 0 16,0-3-8-16,-1-5 10 0,4 0-10 0,3-3 10 15,0 1-10-15,3-6 0 0,3 0 0 16,-3-3-701-16,0-5-138 0</inkml:trace>
  <inkml:trace contextRef="#ctx0" brushRef="#br0" timeOffset="5802.03">20793 6353 1746 0,'0'0'77'0,"0"0"16"15,0 0-74-15,-6 5-19 0,0 3 0 0,0 0 0 0,3 0 72 0,-6 2 10 16,-3 6 2-16,4 3 1 0,-1-1-27 0,-3 9-6 16,-6-6 0-16,3 5-1 0,6 1-22 0,-3-1-4 15,-6 3-1-15,3 3 0 0,3 3-6 0,1-6-2 16,-4 2 0-16,3 1 0 0,0 3-3 0,3-4-1 15,0-2 0-15,3-2 0 0,0-1-12 0,3-5 11 16,0-2-11-16,3-3 10 0,3-3-10 0,0 0 0 16,3-2 0-16,0-3 8 15,3-6-119-15,0 4-24 0,0-6-5 0</inkml:trace>
  <inkml:trace contextRef="#ctx0" brushRef="#br0" timeOffset="6311.11">20784 6903 345 0,'0'0'31'0,"-3"8"-31"0,3-3 0 0,-3 3 0 0,-3-3 266 0,6 1 47 0,0-6 10 0,0 0 1 15,-3 5-199-15,3-5-40 0,0 0-8 0,0 0-1 16,0 0-36-16,0 0-6 0,0 0-2 0,6 0 0 16,6-5-4-16,-3 2 0 0,0-2-1 0,3-3 0 15,3 0-10-15,-6 0-1 0,3-3-1 0,-3 3 0 16,3-2-7-16,-4-3 0 0,1 2-8 0,-3-5 12 15,3 3-12-15,-6 0 11 0,0-3-11 0,0 3 10 16,-3-3-10-16,0 3 10 0,3-1-10 0,-6 1 10 16,-3 0-10-16,0 5 8 0,0 3-8 0,-3 2 8 15,-3 6-8-15,1-1 0 0,-7 6 0 0,0 3 0 16,3 5 0-16,0 0 0 0,0 5 0 0,-3 0 8 0,-2 3 16 16,5-3 2-16,6 3 1 0,0-3 0 0,3 0-10 15,0-2-1-15,0-1-1 0,6-2 0 0,0 0-15 0,3-3 8 16,0 0-8-16,6-5 0 0,-3 0 0 0,3 0 0 15,3-5 0-15,-1-1 0 0,-2-2 0 0,3-2 0 16,0-6 9-16,3 2-9 0,3-4 9 0,0-3-9 16,-3-1 10-16,3 1-10 0,-1-3 8 0,-2-2-8 15,0-1 0-15,-3 3 9 0,0 1-9 0,0 4 0 16,-3-2 0-16,-3 2 0 0,0 1 0 0,0 4 8 16,-6 6-8-16,0 0 0 0,0 0 0 0,0 0 0 15,0 0 0-15,-6 6 0 0,0 4 10 0,0 1-10 0,0 2 12 16,-3 3-12-16,0-3 34 0,0 3 0 15,0 0 0-15,3-3 0 0,0 0-34 0,0 0-11 0,0 1 0 16,6-4 0-16,-3 4 11 0,3-7 0 0,0 4 0 16,3-6 0-16,0 3 0 0,6-5 0 0,-9-3 0 15,9 3 0-15,0-3 0 0,6 0 0 0,-3-3-11 16</inkml:trace>
  <inkml:trace contextRef="#ctx0" brushRef="#br0" timeOffset="6861.46">21228 6842 288 0,'0'0'25'0,"0"0"-25"0,0 0 0 0,0 0 0 0,12-8 136 0,-3 3 23 15,2-3 4-15,-2 3 1 0,3-3-78 0,0 2-15 16,-3-1-3-16,0-1-1 0,0 0-32 0,-3 2-7 15,0 1 0-15,0-3-1 0,-3 5 35 0,-3 3 7 16,3-7 2-16,-3 7 0 0,-3-3 26 0,0 0 6 16,-3 3 1-16,3 0 0 0,-6 0-19 0,0 0-3 15,-3 0-1-15,3 0 0 0,-3 3-19 0,0 0-4 16,-2-1-1-16,5 1 0 0,0-3-12 0,0 2-2 16,0 1-1-16,0 0 0 0,0-1-18 0,0 1-4 15,0 0-1-15,6-1 0 0,-6 1-8 0,3 0-2 16,0-1 0-16,6-2 0 0,0 0-9 0,-6 6 0 15,0-1 0-15,6-5 0 0,0 8 0 0,0-3 0 0,0-5 0 16,0 0 8-16,0 5-8 0,3 1 0 0,0-1 0 0,3 3 0 16,0-3 0-16,3 0 0 15,0 1 0-15,0-1 0 0,3 0 12 0,-3 1 1 0,0-4 0 0,3 4 0 16,0-1-13-16,0 0 0 0,-1 0 0 0,-2 1 0 16,0-1 0-16,3 0 0 0,-3 3 0 0,-3-2 0 15,0-1 0-15,-3 3 0 0,0-3 0 0,-3 3-10 16,-3 0 10-16,-6 0 0 0,0 0 0 0,0-3 0 15,-3 0 0-15,-3 1 0 0,1-1 0 0,-1 0 0 16,-3-2 0-16,0 0 0 0,-3-1 0 0,0 4 0 16,0-4 0-16,1 1 0 0,-1-1 0 0,3 1 0 15,3-3 0-15,0 3 0 0,0-3 8 0,3 0-8 16,3 0 0-16,0 0 9 0,4-3-9 0,5 3 0 16,0 0 0-16,0 0 0 0,3-5 0 0,2 0 0 15,4-1 0-15,0-2 0 0,3 0 0 0,3-2-791 16,0-1-150-16</inkml:trace>
  <inkml:trace contextRef="#ctx0" brushRef="#br0" timeOffset="7396.12">21603 6789 403 0,'0'-5'36'0,"3"2"-36"0,-3 1 0 0,0-4 0 16,0 4 185-16,0-4 31 0,0 1 5 0,0 5 2 15,0 0-93-15,-3-5-18 16,3 0-4-16,-6 2-1 0,3 0-29 0,3 3-6 0,-6-2 0 0,6 2-1 16,-6 0 2-16,3-3 1 0,-3 3 0 0,3-3 0 15,-6 3-14-15,3-2-4 0,-3 2 0 0,3 0 0 16,0 2-10-16,-3-2-2 0,0 3-1 0,1 0 0 15,-4-1-8-15,3 4-2 0,-3-1 0 0,3-3 0 16,-3 4-13-16,3-4-2 0,0 4-1 0,3-1 0 16,0 0-8-16,0-2-1 0,0 2-8 0,3 1 12 15,3-6-12-15,-3 7 0 0,3-7 0 0,3 8 0 16,-3 0 0-16,0-8 0 0,0 0 0 0,9 8 0 16,-3 0 0-16,3 0 0 0,0-3 0 0,3-2 0 0,-3 2 0 15,0 1 0-15,0-1 0 0,0 0 0 0,-3 1 0 16,3-4 0-16,-1 6 0 0,1-3 0 0,-3 3 0 15,0-2 0-15,0 2 0 0,-3 0 0 0,-3-8 8 16,3 10 0-16,-3-2-8 0,-3 3 12 0,0-3-12 16,-3 2 0-16,3-2 0 0,-6 0 0 0,3 0 0 15,-5-3 0-15,-1 3 0 0,0-3 0 0,-6 1 0 0,0-1 0 16,0-2 0-16,-3 2 0 0,0 0 0 0,1-5 8 16,-1 3-8-16,3-3 0 0,0 0 0 0,3 0 0 15,6-3 0-15,-3-2 0 0,6 5 8 0,0-5-8 16,6-1 0-16,0 1 0 0,9-3 0 0,-3 3 0 15,3-3 0-15,6 0 0 16,0 0-119-16,3-3-23 0,0 4-5 0</inkml:trace>
  <inkml:trace contextRef="#ctx0" brushRef="#br0" timeOffset="7663.13">21740 6789 288 0,'0'0'25'0,"0"0"-25"0,0 0 0 0,0 0 0 0,0 0 212 0,0 0 36 0,0 0 8 0,0 0 2 16,0 0-128-16,0 0-26 0,6-2-4 0,-6 2-2 15,0 0-29-15,0 0-5 0,0 0-2 0,0 8 0 16,0 2 8-16,-3 3 2 0,-3-2 0 0,-3 5 0 16,3 2 5-16,-3 3 2 0,-6 1 0 0,0-1 0 15,0 0-23-15,0-3-4 0,3 1 0 0,-2 0-1 0,2-6-19 0,3 0-4 16,0-2-1-16,6-1 0 0,0 1-17 0,0-6-10 15,3-5 12-15,0 0-12 0,0 0 0 0,0 0 0 16,15-3 0-16,0 1 0 16,3-6-196-16,-4-3-32 0</inkml:trace>
  <inkml:trace contextRef="#ctx0" brushRef="#br0" timeOffset="7812.73">21844 6548 1036 0,'0'0'92'0,"0"0"-73"0,0 0-19 16,0 0 0-16,0 0 79 0,0 0 12 16,0 0 2-16,0 0 1 0,0 0-40 0,0 0-8 0,3 8-2 0,0-2-477 31,0 2-96-31</inkml:trace>
  <inkml:trace contextRef="#ctx0" brushRef="#br0" timeOffset="8378.21">21841 6874 1324 0,'6'0'118'0,"-3"0"-94"0,0 0-24 0,0 0 0 15,0 0 87-15,0 0 13 0,0 0 2 0,0 0 1 16,0-3-53-16,3 1-10 0,0-4-3 0,2 4 0 16,1-4-19-16,0-2-4 0,0 0-1 0,3 3 0 0,-3-3-13 0,0 0 11 15,-3 0-11-15,0-2 10 16,0-1-10-16,0 1 10 0,-6 4-10 0,0-2 10 15,0 0-10-15,-3 1 12 0,0-1-12 0,-3 2 12 0,6 6 20 0,-9-2 5 16,3 2 1-16,-3 2 0 0,0 1 17 0,-3 5 3 16,3 2 1-16,3 1 0 0,-3 2-32 0,4 1-7 15,-4-1 0-15,0 3-1 0,6-1-19 0,-3 1 0 16,3 3 0-16,0-3 0 0,0 0 0 0,3 0 0 16,3-1 0-16,0-1 0 0,0-1 0 0,3-3 0 15,0-2 8-15,3-2-8 0,2-1 8 0,1 0-8 16,0-5 0-16,3-2 0 0,3-1 0 0,6-2 0 15,0-3 0-15,-1 0 0 0,4-3 0 0,0 1 0 16,-6-4 0-16,3 1-9 0,-3 3 1 0,2-1 0 0,-5 3 0 16,0 0 0-16,-3 0 8 0,-3 3-8 0,0 0 8 0,-3 2-8 15,-9 3 8-15,0 0 0 0,0 0 0 0,0 8 0 16,-3 2 0-16,-3 1 9 0,0 0 0 0,0-1 0 16,0 1 31-16,0-1 7 0,0-2 1 0,0 0 0 15,3-2-32-15,3-6-5 0,0 0-2 0,0 0 0 16,0 0-9-16,0 0 0 0,0 0 0 0,12 0 0 15,0 0 8-15,0-6-8 0,0-2 0 0,3 3 8 16,-4-3-8-16,1 0 0 0,0-2 9 0,0-1-9 16,0 0 0-16,-3 3 0 0,3-2 0 0,-6 2 0 15,6-3-10-15,-6 6-3 0,0 0-1 0,-3 2 0 16,0-2 14-16,-3 5 0 0,0 0 0 0,0 0 0 16,0 0 0-16,0 0-12 0,3 8 3 0,0 0 1 15,-3-8-40-15,0 8-7 0,0-3-1 0,3 3-1 16,0-3-178-16,0 0-35 0,-3-5-7 0,11 8-2 0</inkml:trace>
  <inkml:trace contextRef="#ctx0" brushRef="#br0" timeOffset="8863.89">22600 6874 518 0,'0'0'46'16,"0"0"-37"-16,0 5-9 0,0-5 0 0,0 0 229 0,3 8 44 16,0-3 9-16,-3-5 2 0,0 0-94 0,0 0-18 15,0 0-4-15,0 6-1 0,0-6-59 0,0 0-11 16,0 0-2-16,0 0-1 0,9 0-67 0,0-3-14 15,-3-5-2-15,3 3-1 0,0-3-10 0,-1 0 0 16,1 0 0-16,-3 0 0 0,0 0 0 0,-3-2 0 16,0-1 9-16,0 0-9 0,0 1 0 0,-3 2 9 15,0 0-9-15,-3 0 0 0,-3 3 19 0,0-1-3 16,-3 4-1-16,-3 2 0 0,4 2 40 0,-7 4 8 0,3-1 1 0,0 6 1 16,-3-3-20-16,0 5-4 0,3 0-1 0,-3 3 0 15,3 2-30-15,3 1-10 0,4-1 0 0,-4 1 0 16,0 2 10-16,3 0-10 0,3 3 8 0,0 3-8 15,0-1 0-15,0 6 8 0,0-1-8 0,-3 4 0 16,6 2 0-16,0 5 0 0,0-2 8 0,0 2-8 16,3-2 0-16,-3 0 0 0,0-1 0 0,0-2 0 15,3 0 0-15,0 3 8 0,-3-3-8 0,3 3 0 16,0-3 0-16,0 0 8 0,-3 0-8 0,-3 0 0 16,0 0 0-16,0 0 8 0,0-5-8 0,-3 0 0 15,0-6 9-15,-6 1-9 0,3-4 10 0,0-4-10 16,-6-3 12-16,3-6-4 0,0-2-8 0,1-2 12 15,-7-6-4-15,0-3 0 0,0-5-8 0,0-5 12 16,0-3-12-16,0-5 8 0,6 0-8 0,1-6 0 0,2-5 21 16,3 3-1-16,0-3-1 0,3 3 0 0,3 0-19 15,3 0 0-15,3 3 0 0,0-3 0 0,6 2 12 0,2 3-4 16,1-2 0-16,3-1-8 0,3 4 8 0,0-1-8 16,3 0 0-16,-1 0 0 0,4 0 0 0,3 1 0 15,6-1 0-15,-1 3 0 16,-2-1-151-16,0 4-27 0</inkml:trace>
  <inkml:trace contextRef="#ctx0" brushRef="#br0" timeOffset="20301.5">11908 10184 702 0,'0'0'31'0,"0"0"6"0,0 0-29 0,0 0-8 0,0 0 0 0,0-5 0 0,-3 2 75 0,3 3 13 15,-3-5 4-15,3 5 0 16,-3-6-8-16,3 6 0 0,-6-2-1 0,0-4 0 0,3 4 1 0,-3-1 1 16,3 0 0-16,-3 3 0 0,0 0-4 0,1 0-1 15,-4 3 0-15,3 0 0 0,-3-3-19 0,0 2-4 16,-3 4-1-16,3-4 0 0,-3 4-8 0,0-1-3 16,0 0 0-16,0 0 0 0,-3 1-9 0,1-1-3 15,2 3 0-15,0 3 0 0,0-3-1 0,0 2-1 16,0-2 0-16,0 3 0 0,3-1-7 0,-3-2 0 15,0 0-1-15,3 5 0 0,0-2-1 0,1-1 0 16,-4 1 0-16,3 0 0 0,3-1 0 0,0 1 0 16,0-1 0-16,0 6 0 0,0-3-11 0,-3 3-3 15,3 0 0-15,0 3 0 0,0-1 7 0,0 6 1 16,0-5 0-16,0 2 0 0,-3-3 0 0,6-2 0 16,-3 3 0-16,3-3 0 0,1-1-5 0,2 1-1 0,-3 0 0 15,3-3 0-15,0 1-2 0,0 2-8 0,-3-3 12 16,3 3-4-16,3 0 2 0,-3-1 0 0,5 1 0 0,-2 3 0 15,0-1 6-15,0-2 0 0,0 3 1 0,3-1 0 16,0-2 0-16,0 0 0 0,6 0 0 0,-3-3 0 16,0-2 3-16,3 2 1 0,3 0 0 0,0-2 0 15,3-3-11-15,-4 0-2 0,1-3-8 0,0 0 12 16,0 0-12-16,0-2 8 0,3 2-8 0,0-2 0 16,0-3 11-16,-1 3-11 0,4 2 12 0,-3-2-12 15,-3-1 14-15,3 1-4 0,0 0-1 0,-3 2 0 16,-1 3 4-16,1-6 1 0,0-2 0 0,0 3 0 15,-3 0-14-15,3-3 0 0,0 0 0 0,0 0 0 0,0 0 0 16,2 2 0-16,4 1 0 0,-3-3 0 16,3-3 0-16,-6 1 0 0,0-1 0 0,0 0 0 0,2 1 12 15,4 2-1-15,-3-3 0 0,0 0 0 0,3 3-11 16,-3-2 0-16,-3-3 0 0,-1 2 0 0,1 0 8 0,0 1-8 16,0-4 0-16,-3 4 8 0,0-1-8 0,0-5 8 15,-3 3-8-15,0-3 8 0,0 0-8 0,-3-3 12 16,2 3-12-16,1-5 43 15,3 0-3-15,-3-3-1 0,3 0 0 16,0-5-59-16,0 3-12 0,-3-1-3 0,3 6 0 0,-3 0 35 0,3 2 0 16,-6-5 0-16,0 3 0 0,2 2 0 0,1 3 0 15,0-2 0-15,-6 2 0 0,6-3 0 0,-6 6 0 16,3-3 0-16,-3 0 9 0,3 0-9 0,0 0 0 0,0-2 0 16,-3 2 8-16,0-6-8 0,0 1 0 0,0 0 0 15,0 0 8-15,-3 0-8 0,0-1 10 0,0-2-10 16,-3 1 10-16,3-4-10 0,-3 0 0 0,0 1 0 15,-3-3 0-15,3 0 0 0,-3-3 0 16,-3 3 0-16,0-1 0 0,3-1 0 0,-3 9 0 16,3 4 0-16,-3-3 0 0,1-1 0 0,-1-1 0 0,-3 1 0 0,0-2 0 15,-3 1 8-15,-3-7-8 0,0 4 12 0,0-1-4 16,0 1-8-16,-2 2 0 0,-1 0 0 0,-3 3 0 16,0 0 0-16,0 2 0 0,-2 0 0 0,5 4 0 15,0-1 0-15,0 2 0 0,-3 4 0 0,0-1 0 16,1 0 0-16,2 3 0 0,-3 0 11 0,3 3-11 15,0 2 0-15,0 3-8 0,1-2-1 0,-1 7 0 16,0-3-25-16,0 4-5 0,0-1-1 0,3 0 0 16,1 3-129-16,-1-3-27 0,3 3-4 0</inkml:trace>
  <inkml:trace contextRef="#ctx0" brushRef="#br0" timeOffset="22428.76">12102 13502 1285 0,'6'8'28'0,"-3"-8"5"0,-3-3 2 0,0 3 2 0,0-8-29 16,0 0-8-16,0 3 0 0,0 5 0 0,-3-8 81 0,-3 3 15 0,3-3 4 0,0 2 0 16,-6-2-9-16,3 3-2 0,6 5 0 0,-9-3 0 15,-3 1 7-15,3-1 0 0,0 1 1 0,0 2 0 16,-3 2-3-16,3-2-1 0,0 3 0 0,0-1 0 15,-2 1-47-15,-1 2-10 0,0 3-1 16,0-2-1-16,3 2 10 0,-3 0 1 0,-3-1 1 16,0 4 0-16,-3 0-11 0,3-1-3 0,-2 3 0 0,-1 1 0 15,0 2-10-15,0-3-2 0,-3 0-1 0,3 0 0 0,-3 0-5 16,4 1-1-16,2-4 0 0,-3 4 0 0,0-1-2 16,0-3-1-16,3 1 0 0,-3-1 0 0,4 1 0 0,-1-3 0 15,0 5 0-15,0-2 0 0,3-1-10 0,0 1 10 16,-3-3-10-16,3 5 10 0,0-2-10 15,3 2 0-15,-2 0 9 0,-4 3-9 16,3 0 0-16,-3 0 9 0,3 5-9 0,-3 0 0 0,0 3 8 0,0-3-8 16,0 6 0-16,-2-4 0 0,-1 4 0 0,0-6 0 15,3 3 0-15,-3-3 0 0,3 0 8 0,3-2-8 16,0 5 0-16,1-3 0 0,-4-3 0 0,0 3 0 16,0 1 0-16,3 1 0 0,0 1 0 0,3 0 0 0,-6 2 0 15,6 1 0-15,0 2 0 0,3-5 0 16,-2 2 0-16,-1-5 0 0,3 1 0 0,0-1 0 0,0 0 0 0,3-3 0 15,-3 1 0-15,3-1 0 0,0 4 0 0,0-4 0 16,0 1 0-16,0-1 0 0,0-2 0 0,0 3 0 16,0-1 0-16,3 1 0 0,-3 4 0 15,3-1 0-15,3 4 0 0,-3-2 0 0,0 0 0 16,0 0 0-16,3-1 0 0,0-1 0 0,-3-1 0 0,3-3 0 16,0 3 0-16,3-5 0 0,-3 0 0 0,3 3 0 15,-3-3 0-15,0-3 0 0,3 0 0 0,-3 3 0 16,0-3 0-16,3 3 0 0,0-3 0 0,-1 3 0 15,1-3 0-15,0 3 0 0,3 3 0 0,0-1 0 16,0-2 0-16,0 3 0 0,0 7 0 0,0 1 0 16,6-6 0-16,-6 2 0 0,-3-4 0 0,0 2 0 15,3-2 0-15,-3-3 0 0,2-1 0 0,1 1 0 16,0 0 8-16,0-3-8 0,3 1 0 0,-3-1 0 0,3 0 16 0,-3-2-4 16,3 2-1-16,0-2 0 0,0 2-11 0,-3-3 0 15,3 1 0-15,-1-1-11 0,1 1 11 0,0 0 0 16,0-1 8-16,0 3-8 0,-3 1 0 15,0-6 0-15,0 2 0 16,0-2 0-16,0 5 0 0,0-5 0 0,3 3 0 0,-1 2 0 16,4-2 0-16,3-1 0 0,0 1 0 0,15 5 9 15,-12-11 3-15,-7 3-12 0,4-5 8 16,-3 2-8-16,0 0 0 0,-3-2 0 0,3 0 0 0,0-3 0 16,3 2-12-16,-6 3 3 15,2 1 9-15,1 2 0 0,0 2 0 0,3-4 0 0,-3-6 0 0,3 2 0 16,-3 3 0-16,6-2 0 0,-4-6 0 0,1 3 0 0,-3 0 0 15,3 0 0-15,0 0 0 0,0 0 0 0,-3 0 0 16,2 3 0-16,-2 0 0 0,3-1 0 0,0 4 0 16,0-4 0-16,0-2 0 0,-6 0 0 0,0 0 0 0,2 3 0 15,-2 0 20-15,3-3 7 0,0-3 1 0,0 3 0 16,6-3-28-16,0-2 8 0,-3 0-8 0,-1-3 0 16,4 0 8-16,-3 0-8 0,-3 3 0 0,3-6 8 15,-3-2 19-15,0-3 3 0,-3 0 1 0,-1 0 0 16,-2 0-31-16,3 3 0 0,0-3 0 0,-3 3 0 15,0-3 0-15,3 0 0 0,0-2 0 0,0-1 0 16,-3 1 0-16,3 7 0 0,-1 6 0 0,1-3 0 0,3-3-11 16,-3-2-8-16,0-3-1 0,-3 3-1 15,0 2 33-15,3 1 8 0,0 5 0 0,3-6 1 0,0-2-30 16,-4-1-7-16,4 7 0 0,-3-1-1 0,0 2 17 16,0-4 0-16,0-9 0 0,0 1 0 15,0-1 0-15,-3 1 0 0,0-1 0 0,0 1 0 16,-1-4 0-16,1 4 0 0,-3-3 0 0,3 0 0 15,-3 2 0-15,0 3 0 0,3 0 0 0,-3 0 0 0,3 3 0 16,-3-3 8-16,0-2-8 0,0 2 0 0,3 3 0 0,-3-1 0 16,0 1 0-16,-3 0 0 0,3 2 0 0,0-2 0 15,0 0 0-15,-3-3 0 0,2 0 0 0,-2 0 8 16,3-5-8-16,-3 3 0 0,0-3 0 16,0-1 0-16,3 1 0 0,0 0 0 0,-6-3 0 15,3 3 8-15,3-3-8 0,-3 3 0 0,0 3 0 0,0-1 0 0,3 0 0 16,-3 4 0-16,3-1 0 0,0 3 0 0,0-1 0 0,-3-2 0 15,0 3 0-15,0 0 0 0,0 0 0 16,0-1 0-16,0 1 0 0,-3 0 0 0,3-3 0 0,0-2 0 16,0 2 12-16,-3-3-3 0,0-2-1 15,3 3 0-15,-3-4-8 0,3 1-9 0,0 0 9 0,0 0-13 16,-3 0 13-16,0 0 0 0,0 2 0 0,0 3 0 16,0-2 0-16,3 4 0 0,-3-1 0 0,0-1 0 15,-3 2 0-15,3 1 8 0,-3-3 0 0,3 3-8 16,-3-3 0-16,0 3 0 0,-3 0 0 15,3 0 0-15,0-3 0 0,0 0 0 0,-3 0 0 16,3-3 0-16,-3 1 0 0,0-1 0 0,0 3 0 16,-3-2 0-16,0-3 0 0,3 2 0 0,-3 6 0 15,0-5 0-15,0-1 0 0,0 3 0 0,1 0 0 0,2 3 0 16,-3 0 0-16,0 2 0 0,0 1 0 0,0-1 0 0,0-5 0 16,0 3 0-16,0 5 0 0,0 0 0 0,-3 3 9 0,0-3-9 15,0 0 0-15,0 3 9 0,-2-3 2 0,-1 0 0 16,0 0 0-16,0-3 0 0,0-2-11 0,0 0 0 15,-3 0 0-15,0-3 0 0,1-3-14 16,-1 1 2-16,0-6 0 0,0 3 0 0,0-3 12 0,0 3 0 16,3-1 0-16,1 4 0 0,-1 7 8 0,0-2 5 15,0 0 1-15,3 2 0 0,0 1-22 0,0 2-5 16,-3 3-1-16,3-1 0 0,-2-2 27 16,-1 6 6-16,-3 4 1 0,0 4 0 0,0-6-20 0,-3 0 0 15,0 2 0-15,-2 1 0 0,-1-3 8 0,3 0-8 16,3-5 0-16,-6 5 0 0,0-3 0 0,4 3 0 15,-1 0 0-15,0 3 0 0,0-1 0 0,3 1 0 0,3 0 0 16,0-1 0-16,4 1-16 0,-4 10-4 0,3 3-1 16,3 0 0-1,0-3-137-15,0 8-27 0,3 3-6 0,-3 0-1 0</inkml:trace>
  <inkml:trace contextRef="#ctx0" brushRef="#br0" timeOffset="35739.11">13274 9454 288 0,'0'0'25'0,"0"0"-25"0,0 0 0 0,0 0 0 0,0 0 132 15,0 0 22-15,0 0 4 0,0 0 1 0,0 0-71 0,0 0-15 16,-3-6-2-16,3 6-1 0,-3-5-2 0,3 5-1 15,0 0 0-15,0 0 0 0,-3-5-11 0,3 5-1 16,0-6-1-16,-3 4 0 0,0-4-4 0,3 6-1 16,0 0 0-16,-3-5 0 0,1 3-1 0,2 2-1 15,0 0 0-15,0 0 0 0,-6-6-3 0,6 6 0 16,-6 0 0-16,6 0 0 0,-6-2-4 0,0 2-2 16,0-3 0-16,3 3 0 0,-3 0-4 0,0 0-1 15,0 0 0-15,-3 0 0 0,3 0-5 0,0 0-2 16,-3 0 0-16,0 0 0 0,3 0-2 0,-3 3-1 15,-3-3 0-15,1 2 0 0,2 1 0 0,-3 0 0 16,0-1 0-16,3 1 0 0,0-1-4 0,-3-2-1 16,3 6 0-16,-3-4 0 0,3 4 1 0,0-4 0 0,-3 1 0 15,1 0 0-15,2 2-2 0,-3 3 0 0,3 0 0 16,0-3 0-16,-3 0-6 0,3 3-2 0,0-2 0 16,3-1 0-16,-3 3-1 0,3 0-8 0,-3 0 12 15,3 0-4-15,0 0-8 0,-3 0 0 0,3-1 9 0,1 1-9 16,-1 3 16-16,0-3 0 0,0 0-1 15,0 2 0-15,-3 1-2 0,3 0 0 0,0-3 0 16,0 2 0-16,3 1-13 0,-6-1 0 0,3 1 0 0,0-1 0 16,-3 4 15-16,3-6-3 0,-3 2-1 0,3 1 0 15,-3 2-11-15,3-2 0 0,1-3 0 0,-1 2 0 16,-3 1 0-16,6 2 10 0,-6-2-10 0,0 2 10 16,3-3-2-16,0 4-8 0,-3-4 12 0,3 3-4 0,0 1-8 15,-3-1 0-15,3 0 0 0,0-2 0 16,0 2 10-16,0 0-10 0,0 0 12 0,0 1-12 0,3-1 22 0,-3 3-2 15,1-3-1-15,-1 5 0 0,0-2-30 0,3 0-5 16,0-3-2-16,0 1 0 0,0-1 29 0,3-3 5 16,-3 1 2-16,0 2 0 0,0-5-18 0,3 3-12 15,0-1 1-15,-3 1 1 0,3-3 10 0,0 2 14 16,0 1-3-16,-3 0-1 0,3-1-10 0,-3 1 0 16,3-1 0-16,0 4 0 0,-3-1 0 0,3 0 0 15,0 3 0-15,0 0 0 0,0 0 0 0,0 0 0 16,0-1 0-16,0-1 0 0,0 2 0 0,3-1 0 15,-3 1 0-15,3 0 0 0,-3-3 0 0,3 3 0 16,0 0 0-16,0 0 0 0,-3-3 0 0,3 3 0 16,0-3 0-16,0-5 0 0,-3 0 13 0,3 0 1 15,0-3 0-15,0 6 0 0,0 5-22 0,3-5-5 16,-3-4-1-16,2 4 0 0,1 2 28 0,3-2 6 0,-9-11 0 0,9 10 1 16,-3 1-21-16,3 0 8 0,-3-6-8 0,3 3 0 15,0-3-14-15,0 6-7 0,-3-1-2 0,3 1 0 16,-3-1 23-16,0 4 0 0,0 7 0 0,0-8 0 15,0-8 0-15,0 1 0 0,-1 2 0 0,4-6 0 16,0-10 32-16,3 14 12 0,0 12 1 0,3-7 1 16,-3-11-22-16,0 2-5 0,3 12-1 0,-3-6 0 15,3-8-18-15,-1 2-12 0,4 11 1 0,3-2 1 16,-3-6 10-16,0-2 0 0,3 0 0 0,-3-3 0 16,-4-3 0-16,-2 0 8 0,3 1-8 0,3-1 8 15,-3 6-8-15,0-3 0 16,-3-3 8-16,3-2-8 0,-1-3 8 0,1-3-8 0,0 3 10 0,-3 0-10 15,3 0 8-15,3-2-8 0,0 2 0 0,-3 0 9 0,0 0-9 0,2 0 0 16,-5 0 9-16,3 0-9 16,0 0 0-16,-3 0 9 0,6 0-9 0,-6-2 0 0,0 2 8 0,0 0-8 15,-1 3 0-15,1-3 0 0,0-3 0 0,0 3 8 16,0 0-8-16,0 0 0 0,-3 0 9 0,-3 0-9 16,3 0 0-16,0 0 9 0,0 1-9 0,-3-1 0 15,3-3 0-15,-1 3 8 0,-2 3-8 0,3-3 0 16,-3-3 0-16,3 3 0 0,-3-2 0 0,3-1 8 15,-3 1-8-15,3-4 0 0,-3-2 0 0,0 1 8 16,-3-4-8-16,3-2 0 0,0-3 0 0,0 0 8 0,-3 0-8 16,3-2 0-16,-3 2 0 0,0 0 0 0,0 3 8 15,0 0-8-15,0 3 0 0,-3 2 0 0,3-3 0 0,-3 1 0 16,0 2 0-16,0-3 0 0,0 1 8 16,-3 2-8-16,3-3 0 0,-3 1 0 0,0-3 0 15,3-1 0-15,0-1 0 0,-3-1 0 0,0-3 0 0,3 1 0 16,-3-1 0-16,0 1 0 0,0 5 0 15,0-3 0-15,3 6 0 0,-3 2 0 0,0 0 0 16,0 3 0-16,0-6 0 0,-3 3 0 0,3-2 0 0,-3-1 0 16,0 1 0-16,-3-6 0 0,0 0 0 0,3 3 0 15,-3 0 0-15,3-1 0 0,-6 4 0 0,3 2 0 16,-2 3 0-16,2-3 0 0,0 3 8 0,0-3-8 16,-3 3 0-16,3-1 0 0,-3 4 0 0,-3-3 0 15,3 2 0-15,0 0 0 0,0 1 0 0,3-1 0 16,-2 1 8-16,-1-1-8 0,3 0 0 0,0 4 8 0,-3-1-8 15,3 2 0-15,-6 4 0 0,6-4 8 0,-3 4-8 0,0-1 0 16,0 0 0-16,1 3 0 0,-1 0 0 0,-3 0 0 16,0 3 0-16,0 2 0 0,-3-2 0 0,3 2 0 15,0 3 8-15,-3 0-8 0,-2-3 0 0,5 3 0 16,0 3 0-16,3 0 0 0,0 2 0 0,0-3 0 16,0 1 0-16,3 0 0 15,3-1-63-15,3-2-11 0,-3 0-2 0,6-3-1 16,0-5-171-16,0 0-33 0</inkml:trace>
  <inkml:trace contextRef="#ctx0" brushRef="#br0" timeOffset="41608.51">12989 15595 345 0,'0'0'31'0,"0"0"-31"15,0 0 0-15,0 0 0 0,0 0 152 0,0 0 24 16,0 0 4-16,0 0 2 0,0 0-93 0,0 0-18 15,-6 2-4-15,6-2-1 0,0 0-6 0,0 0 0 16,-6 0-1-16,0 3 0 0,6-3-37 0,0 0-7 0,-6 0-2 0,6 0 0 16,-6-3 41-16,3 3 8 0,3 0 2 0,-6 0 0 15,0 0-52-15,6 0-12 0,0 0 0 0,0 0 0 16,-6 5 50-16,0-5 7 0,0 3 2 0,6-3 0 16,-6 0-43-16,6 0-16 0,-6 5 11 0,6-5-11 15,-6 6 0-15,3-1 0 0,-3 0 0 16,3 1 0-16,-3-1 0 0,3 0 0 0,3-5 0 15,-6 8 0-15,6-8 44 0,-3 8 2 0,-2 0 1 16,2 0 0-16,0 3-31 0,0-4-7 0,0-1-1 16,0 2 0-16,0 0 1 0,0-3 0 0,0 3 0 15,3-3 0-15,-3 3-9 16,-3-3 10-16,3 3-10 0,3 0 10 0,-3 0-10 0,0 0 0 0,0 0 9 16,3 0-9-16,-6-3 0 0,3 3 8 0,0 0-8 0,3 0 0 15,-6 0 0-15,6 0-12 0,-3 0 2 0,-3 0 0 16,3 2 10-16,3-2 0 0,-3-2 0 0,3-6 0 0,-3 5 0 15,0 0 0-15,0-2 0 0,3-3 0 0,-3 5 0 0,3-5 0 16,0 0 0-16,-3 5 0 0,3 1 14 0,-3-4 5 16,0 4 1-16,3-6 0 0,-3 5-32 0,0 0-7 15,0-2-1-15,0 2 0 0,3-5 34 0,-3 6 6 16,0 1 2-16,0-1 0 0,0-1-22 0,0 0 0 16,1-2 0-16,-4 2 0 0,3 1-13 0,0-4-7 15,0 3-2-15,0 1 0 0,3-6 22 16,0 5 0-16,-3 0 0 0,0 1 0 0,0-1 19 0,0-2 8 15,3-3 1-15,-3 8 1 16,0-6-46-16,3-2-10 0,0 8-1 0,0-8-1 0,0 8 29 0,-3-3 0 16,3 1 0-16,0-6 0 0,-6 8 0 0,6-3 0 15,0-5 0-15,-3 5 0 0,3 0 0 0,0-5 0 16,-3 8 0-16,0-2 0 0,3-6 16 0,-3 5 10 16,3 3 2-16,-3-3 0 0,3 0-28 0,0 3 0 15,-3 0 0-15,3 0 0 0,-3 0 0 0,0 0 0 16,3 0 0-16,0 0 0 15,-3 3-17-15,3-3-9 0,-3 2-2 0,0 1 0 0,3-1 28 0,-3 1 0 0,3-3 0 0,0 0 0 16,0 2 0-16,0-2 0 0,0 3 0 0,0-3 0 16,0-3 17-16,0 0 9 0,0 3 2 0,0-2 0 15,0-1-45-15,0 0-9 0,0 1-2 0,0-6 0 16,0 7 28-16,0 1 0 0,0 0 0 0,0-2 0 16,0-6 0-16,0 8 0 0,3-1 0 0,-3 1 0 0,0 0 0 15,3-2 0-15,-3 2 0 0,3-3 0 0,-3-5 0 16,0 8 0-16,0 0 0 0,0 0 0 0,0 0 19 0,3-3 9 15,-3-5 1-15,0 8 1 16,0 0-48-16,3-3-10 16,-3 3-1-16,0 3-1 0,0-3 30 0,0-8 0 0,0 0 0 0,0 0 0 0,0 0 0 0,3 5 0 15,0 0 0-15,0 0 0 0,0 1 0 0,0-1 0 16,-3 0 0-16,3 1 0 0,-3-1 18 0,3 3 10 16,-3 0 1-1,3 0 1-15,0 2-48 0,0-2-10 0,3 0-1 0,-6 3-1 0,3-1 30 16,0 1 0-16,0-3 0 0,3 2 0 0,-3 1 0 15,0 0 0-15,0-1 0 0,3-2 0 0,-4 3 0 16,4-1 0-16,-3 1 0 0,3-3 0 0,-3 2 0 0,3-2 0 0,-3 3 0 16,3-3 0-16,-3 0 0 0,3 0 0 15,0-3 0-15,-3 0 0 0,3 3 0 0,-3-2 0 16,0-1 0-16,3 0 0 0,-3 0 0 0,0-2 0 16,3 0 0-16,-3 2 0 0,-3-5 0 0,3 5 0 0,-3-5 0 0,6 3 0 15,-6-3 0-15,6 5 0 0,-3 1 0 0,3-4 0 16,-6-2 0-16,6 3 0 0,3-1 0 0,-4 1 0 15,1 0 0-15,-6-3 0 0,0 0 0 0,6 2 0 16,3-2 0-16,-3 3 0 0,-6-3 0 0,6 3 0 16,3-1 0-16,-3 1 0 0,-6-3 0 0,0 0 0 15,6 3 27-15,3-3 11 0,-6-3 2 0,6 0 1 16,-6 3-25-16,6-2-4 0,-3-1-2 0,0-2 0 16,-3-1 2-16,3 1 1 0,0 0 0 0,3 2 0 15,-6-2 2-15,2 0 0 0,1-1 0 0,3 1 0 16,-3 0-24-16,3-1-5 0,-3 1-1 0,0-3 0 15,3 3 15-15,-3-3 0 0,0 3 0 0,-3-3 0 0,-3 2 24 16,3-1 7-16,3-4 1 0,-3 3 1 0,3 0-20 16,-3-2-4-16,0-1-1 0,3 0 0 0,-3-2 12 15,3 0 3-15,-3 0 0 0,3-1 0 0,-3 4-23 16,0-1 0-16,2 1 0 0,-2 2 0 0,3-3 0 16,0 1 0-16,0 2 0 0,-3 0 0 0,3-3 0 15,-3 1 0-15,0 2 0 0,0 0 0 0,0 0 0 0,0 2 0 16,0 1 0-16,0 0 0 0,3-3 0 0,-3 3 0 15,0 2 0-15,0 0 0 0,3-2 0 0,-3-3 0 16,0 0 0-16,3 3 0 0,-3 2 0 0,0-2 0 16,0 0 0-16,0-1 0 0,3-2 36 0,-6 3 2 15,3-3 1-15,0 3 0 0,0 0-39 0,-3-3 0 16,3-3 0-16,0 3 0 0,0 0 0 0,0 0 0 0,-1-2 0 16,1 2 8-1,0-5-8-15,0 5 0 0,-3-3 8 0,3-2-8 0,0 0 22 0,0-1 0 0,0 1 0 16,-3 0 0-16,3 0-22 0,0-1-16 0,-3 1 2 15,3 3 1-15,0-4 21 0,0 1 4 0,-3 0 0 16,3 2 1-16,-3 1-13 0,3-1 0 0,-3 3 0 0,3-2 0 16,-3 2 0-16,3-3 0 0,-3 3-9 0,0 0 9 15,3 0 0-15,-3 3 0 0,0-3 0 0,0 3 10 16,0-6-10-16,0 1 0 0,0-1 0 0,3 0 0 16,-3 1 0-16,0-3 0 0,0 5 0 0,0-3 0 15,0 3 8-15,-3-2-8 0,3-1 8 16,0 0-8-16,-3 3 11 0,3 1-3 0,0-4-8 0,-3 3 12 15,3 0-12-15,-3-3 11 0,0 1-11 16,3-1 10-16,-3 1-10 0,0 2 8 0,0-3-8 0,0-2 8 0,-3 2-8 16,3 1 10-16,-3-3-10 0,0 2 10 0,0-2-10 15,-2 0 0-15,2 2 0 0,0 0 0 0,-3 3 0 16,3-2 0-16,-3-3 0 0,0 2 8 0,0 6-8 16,0-3 0-16,0-3 9 0,0 6-9 0,0-3 10 0,0 3-2 15,0-1-8-15,3 4 12 0,-2-4-2 0,-1 4-1 16,0-1 0-16,3 1 0 0,-3-4 7 0,6 1 0 15,-6 10 1-15,0-5 0 0,-3 0-17 0,3 0-11 16,-3 3 2-16,0-3 0 0,0-5 9 0,0 2 12 0,4 0-2 16,-4 3-1-16,3 0-9 0,-3 3 0 15,3-3 0-15,3 5 0 0,-6 1 0 0,3-4 0 16,0-2 0-16,3 0 0 0,-3 8 0 0,3-3 0 0,-3-5 0 16,3 3 0-16,3 0 0 0,3-3 0 0,-5 5 0 0,5-5 0 31,0 0-52-31,0 0-8 0,0 8-3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3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6335 289 3224 0 0,'-20'-6'65'0'0,"-1"1"1"0"0,0 1-1 0 0,-23-2 1 0 0,-64 2 664 0 0,41 3 2288 0 0,-17-1 1066 0 0,-62-4-1986 0 0,115 2-1977 0 0,0 0 0 0 0,-51-15-1 0 0,46 9 7 0 0,-20-7 664 0 0,-80-34 1 0 0,75 22-324 0 0,-55-24 34 0 0,90 43-309 0 0,1 1 0 0 0,-47-9 0 0 0,-13 4 159 0 0,0 4 0 0 0,-1 4 0 0 0,-120 6 0 0 0,106 4-243 0 0,-65 6 80 0 0,9 1 8 0 0,-33 4 304 0 0,50 1-56 0 0,-189 22-262 0 0,42 4 199 0 0,-198 24-230 0 0,-19 12 379 0 0,323-40-514 0 0,-120 34 366 0 0,177-40-142 0 0,-74 24 2 0 0,64-17-246 0 0,-81 35 182 0 0,5 16 127 0 0,124-53-175 0 0,19-8 6 0 0,2 3 0 0 0,2 2-1 0 0,-79 58 1 0 0,123-79-130 0 0,-216 172 143 0 0,214-165-169 0 0,-18 23 0 0 0,7-9-27 0 0,16-16 2 0 0,1 1-1 0 0,-22 38 0 0 0,9-12 47 0 0,7-11-2 0 0,3 1 0 0 0,0 0 0 0 0,-21 71 0 0 0,34-89 30 0 0,-5 26 0 0 0,-1 8 60 0 0,5-32-91 0 0,1-1-1 0 0,0 1 1 0 0,2 0 0 0 0,0 0 0 0 0,1 1 0 0 0,1-1 0 0 0,1 0 0 0 0,1 0 0 0 0,5 26 0 0 0,-4-31-1 0 0,1 0 0 0 0,1 0 0 0 0,0-1 0 0 0,0 0 0 0 0,1 0 1 0 0,1 0-1 0 0,0-1 0 0 0,1 0 0 0 0,1 0 0 0 0,-1-1 0 0 0,2 0 0 0 0,-1-1 0 0 0,16 13 0 0 0,1-2 13 0 0,0-2 0 0 0,1-1-1 0 0,1-1 1 0 0,1-2 0 0 0,31 13-1 0 0,12-3 0 0 0,81 18-1 0 0,75 5 24 0 0,-50-12-21 0 0,77 30 95 0 0,-19-4 68 0 0,-24-31 171 0 0,-85-16-627 0 0,178 8 575 0 0,-135-15-167 0 0,10-3-129 0 0,-66-4 15 0 0,160 4 296 0 0,-126-4-232 0 0,21 2-68 0 0,19 11 221 0 0,-49-2 5 0 0,-85-7-192 0 0,76 18 0 0 0,51 23 76 0 0,51 11-35 0 0,-177-47-84 0 0,1-2 0 0 0,74 0 0 0 0,-94-8-1 0 0,214-8-7 0 0,-152-2 77 0 0,187-25-161 0 0,36-21 410 0 0,-104 18 250 0 0,-115 19-539 0 0,56-9-54 0 0,-66 8-176 0 0,-23 5 90 0 0,323-74 340 0 0,-177 15-263 0 0,-180 59 10 0 0,0-2 1 0 0,-2-2 0 0 0,62-44 0 0 0,-66 39 66 0 0,0-2 0 0 0,-1-1-1 0 0,-2-1 1 0 0,0-1 0 0 0,31-49-1 0 0,-16 21 6 0 0,84-91 0 0 0,-81 106-111 0 0,1 0 62 0 0,15-23 55 0 0,-14 16-50 0 0,-1-2-1 0 0,50-75 0 0 0,-88 114-2 0 0,0-1 0 0 0,-1 1 0 0 0,0-1 0 0 0,-1 0 0 0 0,-1-1 0 0 0,0 1 0 0 0,3-21 0 0 0,-5 26 7 0 0,-2 0-1 0 0,1 0 0 0 0,-1 0 1 0 0,0 0-1 0 0,-1 0 0 0 0,1 0 0 0 0,-2 1 1 0 0,1-1-1 0 0,-1 0 0 0 0,0 0 0 0 0,-1 1 1 0 0,0 0-1 0 0,0-1 0 0 0,-7-10 1 0 0,-21-29-6 0 0,-3 2 0 0 0,-1 1 0 0 0,-3 2 0 0 0,-77-68 0 0 0,24 31-2 0 0,40 33 39 0 0,-77-53 0 0 0,29 36 113 0 0,-2 4 1 0 0,-156-66 0 0 0,228 115-1106 0 0,0 1 0 0 0,0 1 0 0 0,-53-7 0 0 0,32 9-7474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 1 1376 0 0,'0'1'3889'0'0,"-4"5"-3041"0"0,-22 16 2775 0 0,-15 17-2970 0 0,15-11-150 0 0,-29 41 1 0 0,38-46-100 0 0,-7 10 58 0 0,-36 75 453 0 0,-49 127-68 0 0,87-184-776 0 0,-14 37-14 0 0,-10 33-53 0 0,-56 182 101 0 0,80-225 22 0 0,-15 75 117 0 0,26-96-150 0 0,-20 130 100 0 0,28-159-189 0 0,-18 213 118 0 0,15-89 203 0 0,-1 70 92 0 0,5-85-109 0 0,0 75 395 0 0,8 149 340 0 0,-1-21-864 0 0,-7-201-50 0 0,0-38-54 0 0,0 76-162 0 0,4 185 94 0 0,1-263 30 0 0,2 39 25 0 0,10 6 276 0 0,44 192-1 0 0,-44-272-311 0 0,44 116 0 0 0,50 78-1375 0 0,-95-225-4973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5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6448 0 0,'0'0'585'0'0,"0"2"-485"0"0,2 9 238 0 0,2-8-253 0 0,-4-3-52 0 0,1 0 0 0 0,-1 0 0 0 0,0 0 0 0 0,0 0 0 0 0,0 0 0 0 0,0 0 0 0 0,1 0 0 0 0,-1 0 0 0 0,0 0-1 0 0,0 0 1 0 0,0 0 0 0 0,0 0 0 0 0,0 0 0 0 0,1 0 0 0 0,-1 0 0 0 0,0 1 0 0 0,0-1 0 0 0,0 0 0 0 0,0 0 0 0 0,0 0 0 0 0,0 0-1 0 0,1 0 1 0 0,-1 1 0 0 0,0-1 0 0 0,0 0 0 0 0,0 0 0 0 0,0 0 0 0 0,0 0 0 0 0,0 0 0 0 0,0 1 0 0 0,0-1 0 0 0,0 0 0 0 0,0 0-1 0 0,0 0 1 0 0,0 0 0 0 0,0 1 0 0 0,0-1 0 0 0,0 0 0 0 0,0 0 0 0 0,0 0 0 0 0,0 0 0 0 0,0 1 0 0 0,3 106 5195 0 0,-2-80-4261 0 0,5 29 0 0 0,0-9-186 0 0,-5-36-639 0 0,-1 0-1 0 0,-2 13 1 0 0,0 20 141 0 0,13 150-475 0 0,-9-167 190 0 0,-2-15-30 0 0,1-1 0 0 0,0 1 1 0 0,4 12-1 0 0,-1 5-1354 0 0,-4-20-4330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5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4608 0 0,'0'7'475'0'0,"0"0"-235"0"0,0-6 138 0 0,0 1 0 0 0,0-1 0 0 0,-1 1 1 0 0,1-1-1 0 0,0 1 0 0 0,-1-1 0 0 0,1 0 1 0 0,-1 1-1 0 0,0-1 0 0 0,-1 3 1 0 0,-4 10 1390 0 0,-17 163 1313 0 0,16-124-2796 0 0,4-22-170 0 0,1-12-51 0 0,0-1-1 0 0,-1 1 1 0 0,-1 0 0 0 0,-7 19 0 0 0,11-38-65 0 0,-10 25 55 0 0,-1 0 1 0 0,-15 26 0 0 0,-14 24 13 0 0,26-47-66 0 0,-32 48 1 0 0,24-39-10 0 0,16-26 26 0 0,-14 20 0 0 0,18-28-16 0 0,-1 0-1 0 0,1 0 1 0 0,-1-1 0 0 0,0 1-1 0 0,0-1 1 0 0,0 0 0 0 0,0 0-1 0 0,0 0 1 0 0,0 0 0 0 0,-6 2-1 0 0,8-4-1 0 0,0 0 1 0 0,1 0-1 0 0,-1 0 0 0 0,0-1 1 0 0,1 1-1 0 0,-1 0 0 0 0,1-1 0 0 0,-1 1 1 0 0,1-1-1 0 0,-1 1 0 0 0,1 0 0 0 0,-1-1 1 0 0,1 1-1 0 0,-1-1 0 0 0,1 1 0 0 0,0-1 1 0 0,-1 1-1 0 0,1-1 0 0 0,0 0 0 0 0,-1 1 1 0 0,1-2-1 0 0,-1 2 2 0 0,0-4-7 0 0,-1 1 0 0 0,1 0 1 0 0,0 0-1 0 0,0-1 1 0 0,0 1-1 0 0,0-1 1 0 0,0 1-1 0 0,1-1 1 0 0,0 1-1 0 0,-1-1 1 0 0,1 1-1 0 0,1-1 1 0 0,0-3-1 0 0,1-10-84 0 0,7-24 0 0 0,-3 17-7 0 0,-4 17 70 0 0,0 0 1 0 0,1 0 0 0 0,0 1 0 0 0,5-11 0 0 0,4-6-51 0 0,-12 22 73 0 0,0 1 0 0 0,0 0 0 0 0,0-1 0 0 0,1 1-1 0 0,-1 0 1 0 0,0-1 0 0 0,0 1 0 0 0,0 0 0 0 0,1 0 0 0 0,-1-1 0 0 0,0 1-1 0 0,1 0 1 0 0,-1 0 0 0 0,0 0 0 0 0,0-1 0 0 0,1 1 0 0 0,-1 0 0 0 0,0 0 0 0 0,1 0-1 0 0,-1 0 1 0 0,0-1 0 0 0,1 1 0 0 0,-1 0 0 0 0,1 0 0 0 0,-1 0 0 0 0,0 0-1 0 0,1 0 1 0 0,-1 0 0 0 0,0 0 0 0 0,1 0 0 0 0,-1 0 0 0 0,0 0 0 0 0,1 1-1 0 0,-1-1 1 0 0,0 0 0 0 0,1 0 0 0 0,-1 0 0 0 0,0 0 0 0 0,1 0 0 0 0,-1 1-1 0 0,0-1 1 0 0,1 0 0 0 0,-1 0 0 0 0,0 0 0 0 0,0 1 0 0 0,1-1 0 0 0,-1 0-1 0 0,0 0 1 0 0,0 1 0 0 0,1-1 0 0 0,-1 0 0 0 0,0 1 0 0 0,0-1 0 0 0,0 0-1 0 0,1 1 1 0 0,-2 12 49 0 0,2 0-1 0 0,0 1 1 0 0,0-1-1 0 0,5 15 1 0 0,7 27 1092 0 0,-10-36-594 0 0,11 31 1 0 0,-12-44-531 0 0,1 0 0 0 0,0 0-1 0 0,0 0 1 0 0,0-1 0 0 0,0 1 0 0 0,1-1 0 0 0,0 0 0 0 0,9 9-1 0 0,-10-11 14 0 0,1 1 27 0 0,1 0 1 0 0,0 0 0 0 0,0 0 0 0 0,8 5-1 0 0,-11-8-41 0 0,0 0 1 0 0,0 0-1 0 0,1-1 0 0 0,-1 1 0 0 0,0-1 0 0 0,0 1 0 0 0,0-1 0 0 0,0 0 0 0 0,0 1 0 0 0,0-1 1 0 0,1-1-1 0 0,-1 1 0 0 0,0 0 0 0 0,0 0 0 0 0,0-1 0 0 0,0 1 0 0 0,4-2 0 0 0,6-4-4 0 0,0 0-1 0 0,0-1 0 0 0,0 0 0 0 0,-1-1 0 0 0,0 0 1 0 0,-1-1-1 0 0,0 0 0 0 0,0-1 0 0 0,-1 0 0 0 0,16-22 0 0 0,-1 5-1720 0 0,-15 13-4235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6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6912 0 0,'0'0'6925'0'0,"0"2"-6498"0"0,1 12 63 0 0,0 0 1 0 0,4 17 0 0 0,-2-16-61 0 0,0 0-1 0 0,-1 19 1 0 0,-1 85 903 0 0,-4 191-12 0 0,2-282-1147 0 0,2 1 0 0 0,0-1 0 0 0,3 1-1 0 0,0-1 1 0 0,11 39 0 0 0,-13-60-151 0 0,-2-4-22 0 0,1-1 1 0 0,-1 0 0 0 0,1 1 0 0 0,0-1-1 0 0,-1 0 1 0 0,1 0 0 0 0,0 0-1 0 0,0 1 1 0 0,1-1 0 0 0,-1 0-1 0 0,0 0 1 0 0,1-1 0 0 0,-1 1 0 0 0,1 0-1 0 0,0 0 1 0 0,-1-1 0 0 0,4 3-1 0 0,-3-3-15 0 0,0 0 0 0 0,0 0 0 0 0,1-1-1 0 0,-1 1 1 0 0,0 0 0 0 0,0-1 0 0 0,0 0-1 0 0,1 0 1 0 0,-1 0 0 0 0,0 1 0 0 0,0-2 0 0 0,0 1-1 0 0,1 0 1 0 0,-1 0 0 0 0,0-1 0 0 0,3 0-1 0 0,18-3-672 0 0,-22 4 458 0 0,1 0 0 0 0,-1 0 0 0 0,1 0 0 0 0,-1-1 0 0 0,1 1-1 0 0,-1-1 1 0 0,1 1 0 0 0,-1-1 0 0 0,0 0 0 0 0,1 1 0 0 0,-1-1 0 0 0,0 0 0 0 0,1 0 0 0 0,-1 0 0 0 0,0 0-1 0 0,0 0 1 0 0,0 0 0 0 0,0 0 0 0 0,0 0 0 0 0,0-1 0 0 0,0 1 0 0 0,-1 0 0 0 0,1-1 0 0 0,0 1 0 0 0,0-2-1 0 0,1-1-86 0 0,12-21-2049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269 188 4608 0 0,'-1'5'179'0'0,"0"-4"-152"0"0,1 0 0 0 0,0 0 0 0 0,-1 0 0 0 0,1 0 0 0 0,0 1 0 0 0,0-1 0 0 0,-1 0 0 0 0,1 0 0 0 0,0 1 0 0 0,0-1 0 0 0,1 0 0 0 0,-1 0 0 0 0,0 1 0 0 0,3 7 7693 0 0,8-6-6845 0 0,-9-4-845 0 0,0 0 1 0 0,0-1 0 0 0,0 1-1 0 0,-1 0 1 0 0,1-1 0 0 0,0 1-1 0 0,-1-1 1 0 0,1 0 0 0 0,-1 1-1 0 0,1-1 1 0 0,0-2 0 0 0,15-26 743 0 0,-14 24-434 0 0,-2 2-356 0 0,0 0-1 0 0,0 1 0 0 0,0-1 1 0 0,0 0-1 0 0,-1 0 0 0 0,0 1 1 0 0,1-1-1 0 0,-2 0 0 0 0,1 0 1 0 0,0 0-1 0 0,-1 0 1 0 0,1 1-1 0 0,-1-1 0 0 0,-2-6 1 0 0,1 3 58 0 0,-1 0-1 0 0,0 0 1 0 0,0 1 0 0 0,-1-1 0 0 0,1 1 0 0 0,-9-11 0 0 0,8 12-19 0 0,0 1 0 0 0,0 0 0 0 0,0-1 0 0 0,-1 1 0 0 0,1 1 0 0 0,-1-1-1 0 0,0 1 1 0 0,-11-6 0 0 0,14 8 12 0 0,-1 0 1 0 0,1 1-1 0 0,-1-1 0 0 0,0 0 1 0 0,1 1-1 0 0,-1 0 0 0 0,0-1 0 0 0,1 1 1 0 0,-1 0-1 0 0,0 0 0 0 0,1 1 0 0 0,-1-1 1 0 0,0 1-1 0 0,1-1 0 0 0,-1 1 1 0 0,0 0-1 0 0,1 0 0 0 0,-1 0 0 0 0,1 0 1 0 0,0 0-1 0 0,-1 1 0 0 0,-2 1 1 0 0,-10 9 286 0 0,-1 1 1 0 0,2 0 0 0 0,-17 19 0 0 0,-33 49 867 0 0,57-72-1072 0 0,5-6-62 0 0,0 0-1 0 0,0 0 1 0 0,0 1-1 0 0,1-1 1 0 0,-1 0-1 0 0,1 1 1 0 0,0-1-1 0 0,-1 7 1 0 0,-5 14 164 0 0,5-20-185 0 0,1 0 0 0 0,-1 0 0 0 0,1-1 0 0 0,0 1-1 0 0,1 0 1 0 0,-1 0 0 0 0,1 0 0 0 0,0 0-1 0 0,-1 0 1 0 0,2 7 0 0 0,1 7 87 0 0,3 18 52 0 0,-5-33-172 0 0,1-1 0 0 0,0 0 1 0 0,0 1-1 0 0,0-1 0 0 0,0 0 0 0 0,0 0 0 0 0,0 0 0 0 0,0 0 0 0 0,1 0 1 0 0,-1 0-1 0 0,1 0 0 0 0,2 2 0 0 0,-2-3 53 0 0,4-2-6 0 0,5-3-14 0 0,13-10 5 0 0,-7 2 24 0 0,0-2 1 0 0,26-25 0 0 0,-33 27-16 0 0,-1 1 0 0 0,13-21 0 0 0,-7 11 1 0 0,-10 13-17 0 0,0 1 1 0 0,0-1 0 0 0,0 0 0 0 0,-1 0 0 0 0,3-10 0 0 0,14-41-18 0 0,-21 59-16 0 0,0 0 0 0 0,0 0 0 0 0,1 0 0 0 0,-1-1 0 0 0,0 1 0 0 0,0 0 0 0 0,0 0 0 0 0,0 0 0 0 0,0-1 0 0 0,0 1 0 0 0,0 0 0 0 0,0 0 0 0 0,0 0 0 0 0,0-1 0 0 0,0 1 0 0 0,0 0 0 0 0,0 0 0 0 0,0 0 0 0 0,0-1 0 0 0,0 1 0 0 0,0 0 0 0 0,0 0 0 0 0,0 0 0 0 0,0-1 0 0 0,0 1 0 0 0,0 0 0 0 0,0 0 0 0 0,0 0 0 0 0,0-1 0 0 0,-1 1 0 0 0,1 0 0 0 0,0 0 0 0 0,0 0 0 0 0,0 0 0 0 0,0 0 0 0 0,0-1 0 0 0,-1 1 0 0 0,1 0 0 0 0,0 0 0 0 0,0 0 0 0 0,0 0 0 0 0,0 0 0 0 0,-1 0 0 0 0,1 0 0 0 0,0 0 0 0 0,0 0 0 0 0,0-1 0 0 0,-1 1 0 0 0,1 0 0 0 0,0 0 0 0 0,0 0 0 0 0,-1 0 0 0 0,-3 26-64 0 0,4-21 57 0 0,1-1-1 0 0,0 1 0 0 0,0-1 0 0 0,0 0 0 0 0,1 1 1 0 0,2 4-1 0 0,7 23 13 0 0,-11-29 8 0 0,0-1-3 0 0,0-1 0 0 0,1 1 0 0 0,-1 0 0 0 0,1 0 0 0 0,-1 0 0 0 0,1-1 0 0 0,0 1 0 0 0,-1 0 0 0 0,1-1 1 0 0,0 1-1 0 0,0-1 0 0 0,0 1 0 0 0,0-1 0 0 0,3 3 0 0 0,0 1 30 0 0,0 1 0 0 0,0 0 1 0 0,5 10-1 0 0,-7-11-19 0 0,0 0 1 0 0,1-1 0 0 0,0 0-1 0 0,0 1 1 0 0,0-1-1 0 0,5 5 1 0 0,6 1 53 0 0,9 3-38 0 0,-21-11-302 0 0,-1-3 73 0 0,0 1 1 0 0,1 0-1 0 0,-1 0 1 0 0,0 0 0 0 0,1-1-1 0 0,-1 1 1 0 0,0-1-1 0 0,0 1 1 0 0,1-1-1 0 0,1-1 1 0 0,1 0-257 0 0,10-6-1064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7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62 10568 0 0,'9'34'1149'0'0,"-6"-26"174"0"0,-3-10-1259 0 0,6-5 78 0 0,1-2-132 0 0,-2 3 76 0 0,-4 5 6 0 0,1-1 0 0 0,-1 1 0 0 0,0-1 0 0 0,0 1-1 0 0,1-1 1 0 0,-1 1 0 0 0,0-1 0 0 0,0 0 0 0 0,-1 0 0 0 0,1 0-1 0 0,0 1 1 0 0,0-1 0 0 0,-1 0 0 0 0,1-4 0 0 0,4-26 146 0 0,-18 20 158 0 0,12 11-354 0 0,0 0-1 0 0,-1 0 1 0 0,1 1-1 0 0,0-1 1 0 0,0 1 0 0 0,-1-1-1 0 0,1 1 1 0 0,0-1-1 0 0,0 1 1 0 0,-1 0-1 0 0,1 0 1 0 0,-1-1-1 0 0,1 1 1 0 0,0 0-1 0 0,-1 0 1 0 0,1 1 0 0 0,0-1-1 0 0,-1 0 1 0 0,1 0-1 0 0,0 1 1 0 0,-1-1-1 0 0,1 0 1 0 0,0 1-1 0 0,0-1 1 0 0,-1 1 0 0 0,1 0-1 0 0,0-1 1 0 0,0 1-1 0 0,0 0 1 0 0,0 0-1 0 0,0 0 1 0 0,-2 1-1 0 0,-4 4 111 0 0,1 1 0 0 0,0 0 0 0 0,-9 11 1 0 0,13-15-105 0 0,-16 21 730 0 0,-24 41 0 0 0,35-53-573 0 0,-1 0 0 0 0,-15 17 0 0 0,16-21 45 0 0,0 0 0 0 0,0 1 0 0 0,1 0 1 0 0,0 0-1 0 0,-6 14 0 0 0,12-23-248 0 0,0 0 0 0 0,0 0 0 0 0,0 0 0 0 0,0 0-1 0 0,0 1 1 0 0,0-1 0 0 0,1 0 0 0 0,-1 0 0 0 0,0 0 0 0 0,0 0 0 0 0,0 1 0 0 0,0-1 0 0 0,0 0 0 0 0,0 0-1 0 0,0 0 1 0 0,0 0 0 0 0,0 0 0 0 0,0 1 0 0 0,0-1 0 0 0,1 0 0 0 0,-1 0 0 0 0,0 0 0 0 0,0 0-1 0 0,0 0 1 0 0,0 0 0 0 0,0 0 0 0 0,0 1 0 0 0,1-1 0 0 0,-1 0 0 0 0,0 0 0 0 0,0 0 0 0 0,0 0-1 0 0,0 0 1 0 0,1 0 0 0 0,-1 0 0 0 0,1 0 3 0 0,1 2-5 0 0,1-1 1 0 0,0 0-1 0 0,0 0 0 0 0,0 0 0 0 0,0-1 0 0 0,0 1 0 0 0,0-1 0 0 0,0 0 0 0 0,0 1 0 0 0,0-1 0 0 0,0 0 1 0 0,5-1-1 0 0,0-1 16 0 0,1-1 1 0 0,16-5-1 0 0,11-4-3 0 0,-4 3-13 0 0,-21 6 0 0 0,0 0 0 0 0,-1 0 0 0 0,1 1 0 0 0,18 0 0 0 0,-6 4 0 0 0,-16 2 0 0 0,-3 0 0 0 0,-3-3 0 0 0,1 0 0 0 0,-1 0 0 0 0,0 0 0 0 0,0 0 0 0 0,0 0 0 0 0,1 0 0 0 0,-1 1 0 0 0,0-1 0 0 0,-1 0 0 0 0,1 1 0 0 0,0-1 0 0 0,0 1 0 0 0,0-1 0 0 0,-1 1 0 0 0,1-1 0 0 0,-1 1 0 0 0,1 0 0 0 0,-1-1 0 0 0,0 1 0 0 0,0 0 0 0 0,0-1 0 0 0,0 1 0 0 0,0 0 0 0 0,0-1 0 0 0,0 3 0 0 0,-1 2 0 0 0,0 0 0 0 0,0 0 0 0 0,0-1 0 0 0,-1 1 0 0 0,0 0 0 0 0,-3 6 0 0 0,3-7 2 0 0,1-1-1 0 0,-2 0 1 0 0,1 0 0 0 0,0 0-1 0 0,-1-1 1 0 0,0 1-1 0 0,0 0 1 0 0,0-1-1 0 0,0 0 1 0 0,-1 0-1 0 0,1 0 1 0 0,-5 3-1 0 0,5-3 24 0 0,-1 0-1 0 0,1 0 0 0 0,0 0 1 0 0,1 0-1 0 0,-1 0 0 0 0,1 0 0 0 0,-1 1 1 0 0,-1 4-1 0 0,-12 14 25 0 0,-27 26-137 0 0,23-36 99 0 0,19-11-9 0 0,0-1 0 0 0,0 1 0 0 0,0-1 0 0 0,0 0 0 0 0,0 1 0 0 0,0-1 0 0 0,0 0 0 0 0,0 0 0 0 0,0 0 0 0 0,0 0 0 0 0,0 0 0 0 0,0 0 0 0 0,0 0 0 0 0,0 0 0 0 0,0 0 0 0 0,0 0 0 0 0,0 0 0 0 0,0-1 0 0 0,0 1 0 0 0,0 0 0 0 0,0-1 0 0 0,0 1 0 0 0,1 0 0 0 0,-1-1 0 0 0,-1 0 0 0 0,-1-1 11 0 0,3 2-28 0 0,-1-1 0 0 0,0 0-1 0 0,1 1 1 0 0,-1-1 0 0 0,1 0-1 0 0,-1 1 1 0 0,1-1 0 0 0,-1 0-1 0 0,1 0 1 0 0,0 1 0 0 0,-1-1-1 0 0,1 0 1 0 0,0 0 0 0 0,0 0-1 0 0,-1 0 1 0 0,1 1 0 0 0,0-1-1 0 0,0 0 1 0 0,0 0 0 0 0,0 0-1 0 0,0-2 1 0 0,2-15-2576 0 0,2 10-4164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4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 0 0,'0'0'5696'0'0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2.6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131 0 3680 0 0,'0'0'167'0'0,"15"9"12641"0"0,-10 1-9575 0 0,-5-7-3089 0 0,0 0-1 0 0,0 0 1 0 0,-1-1 0 0 0,1 1-1 0 0,-1 0 1 0 0,0 0-1 0 0,1 0 1 0 0,-3 3 0 0 0,-3 6 199 0 0,0 0 0 0 0,-1 0 0 0 0,0-1 0 0 0,0 0 0 0 0,-12 12 0 0 0,17-20-292 0 0,-27 31 62 0 0,-8 10-130 0 0,17-12-6346 0 0,15-22-956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52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63 5584 0 0,'1'7'4301'0'0,"18"-21"-2146"0"0,-17 13-1493 0 0,6-8 1545 0 0,-1-8 1833 0 0,-7 15-3879 0 0,0 1-108 0 0,0 0-1 0 0,-1-1 1 0 0,1 1-1 0 0,-1 0 0 0 0,1 0 1 0 0,-1 0-1 0 0,1 0 1 0 0,-1 0-1 0 0,0 0 1 0 0,0 0-1 0 0,0 0 1 0 0,1 0-1 0 0,-1 0 1 0 0,0 0-1 0 0,0 0 1 0 0,0 0-1 0 0,0 1 1 0 0,0-1-1 0 0,-1 0 1 0 0,1 1-1 0 0,0-1 1 0 0,0 1-1 0 0,0-1 1 0 0,-1 1-1 0 0,1 0 0 0 0,-2-1 1 0 0,-1 0 22 0 0,1 0 1 0 0,0 1-1 0 0,-1-1 1 0 0,1 1-1 0 0,-1 0 1 0 0,1 0 0 0 0,-1 0-1 0 0,1 0 1 0 0,-7 2-1 0 0,-5 3 30 0 0,1 1 1 0 0,0 0-1 0 0,0 2 1 0 0,0-1-1 0 0,1 1 1 0 0,1 1-1 0 0,-1 1 1 0 0,-21 21-1 0 0,15-12-27 0 0,1 0 0 0 0,0 2 0 0 0,2 0 0 0 0,-23 37 0 0 0,26-42-67 0 0,11-14-11 0 0,0 0 0 0 0,0 0 0 0 0,1 0 0 0 0,-1 0 0 0 0,1 0 0 0 0,0 0 0 0 0,-1 0-1 0 0,1 1 1 0 0,-1 2 0 0 0,-14 33 0 0 0,16-30 0 0 0,0-7 0 0 0,0-1 0 0 0,0 1 0 0 0,0 0 0 0 0,0-1 0 0 0,0 1 0 0 0,0-1 0 0 0,0 1 0 0 0,0-1 0 0 0,0 1 0 0 0,1-1 0 0 0,-1 1 0 0 0,0-1 0 0 0,0 1 0 0 0,1-1 0 0 0,-1 1 0 0 0,0-1 0 0 0,1 1 0 0 0,-1-1 0 0 0,0 0 0 0 0,1 1 0 0 0,-1-1 0 0 0,0 0 0 0 0,2 1 0 0 0,8 5 32 0 0,1-2 119 0 0,-1 0-1 0 0,1-1 0 0 0,0 0 1 0 0,0-1-1 0 0,20 1 1 0 0,57-2-696 0 0,-44-2 227 0 0,-15-1 318 0 0,-1 5 0 0 0,-12 0 0 0 0,6 3 0 0 0,-19-4 0 0 0,1 2 0 0 0,-2-4 0 0 0,-1 1 0 0 0,0 0 0 0 0,0 0 0 0 0,1-1 0 0 0,-1 1 0 0 0,0 0 0 0 0,0 0-1 0 0,0 1 1 0 0,0-1 0 0 0,0 0 0 0 0,0 0 0 0 0,0 0 0 0 0,0 1 0 0 0,-1-1 0 0 0,1 0 0 0 0,0 1-1 0 0,-1-1 1 0 0,1 2 0 0 0,-1 0 10 0 0,1 0-1 0 0,-1 1 1 0 0,-1-1 0 0 0,1 0-1 0 0,0 0 1 0 0,-1 0-1 0 0,-1 5 1 0 0,1-4 5 0 0,-1-1 1 0 0,0 0 0 0 0,-1 1-1 0 0,1-1 1 0 0,-1 0-1 0 0,1 0 1 0 0,-1 0-1 0 0,0-1 1 0 0,0 1-1 0 0,-6 3 1 0 0,-3-2 4 0 0,0 0 1 0 0,0 0 0 0 0,0-2 0 0 0,-1 1 0 0 0,1-2-1 0 0,-25 1 1 0 0,8 0-20 0 0,-1 0-1 0 0,0-1 0 0 0,-34-4 0 0 0,51-2 0 0 0,13 4 0 0 0,0 1 0 0 0,-1 0 0 0 0,1-1 0 0 0,0 1 0 0 0,-1 0 0 0 0,1-1 0 0 0,0 1 0 0 0,-1 0 0 0 0,1 0 0 0 0,0 0 0 0 0,-1-1 0 0 0,1 1 0 0 0,-1 0 0 0 0,1 0 0 0 0,0 0 0 0 0,-1 0 0 0 0,1 0 0 0 0,-1 0 0 0 0,1 0 0 0 0,-1 0 0 0 0,1 0 0 0 0,-1 0 0 0 0,1 0 0 0 0,0 0 0 0 0,-1 0 0 0 0,1 0 0 0 0,-1 0 0 0 0,1 0 0 0 0,0 0 0 0 0,-1 0 0 0 0,1 1 0 0 0,-1-1 0 0 0,1 0 0 0 0,0 0 0 0 0,-1 1 0 0 0,-3 3-2158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52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67 179 3224 0 0,'0'0'11604'0'0,"14"-1"-10456"0"0,57-29 651 0 0,-68 28-1757 0 0,0 1 0 0 0,0-1 0 0 0,-1 0-1 0 0,1 0 1 0 0,-1 0 0 0 0,1 0 0 0 0,4-6-1 0 0,-4 5 9 0 0,0 0-1 0 0,1-1 1 0 0,-1 1-1 0 0,8-4 1 0 0,-9 6-36 0 0,0-1 0 0 0,1 1 0 0 0,-1-1 1 0 0,0 1-1 0 0,0-1 0 0 0,0 0 0 0 0,0 0 1 0 0,0 0-1 0 0,0 0 0 0 0,0 0 0 0 0,-1 0 0 0 0,1-1 1 0 0,-1 1-1 0 0,0-1 0 0 0,1 1 0 0 0,-1-1 1 0 0,0 1-1 0 0,-1-1 0 0 0,1 1 0 0 0,0-1 0 0 0,-1 0 1 0 0,1 1-1 0 0,-1-1 0 0 0,0 0 0 0 0,0 0 1 0 0,0-4-1 0 0,0 6-12 0 0,0 1 1 0 0,0-1 0 0 0,0 0 0 0 0,0 0-1 0 0,0 1 1 0 0,0-1 0 0 0,0 0-1 0 0,0 1 1 0 0,0-1 0 0 0,0 0-1 0 0,-1 1 1 0 0,1-1 0 0 0,0 0 0 0 0,0 1-1 0 0,-1-1 1 0 0,1 0 0 0 0,0 1-1 0 0,-1-1 1 0 0,1 0 0 0 0,-1 1-1 0 0,1-1 1 0 0,-1 1 0 0 0,1-1-1 0 0,-1 1 1 0 0,1-1 0 0 0,-1 1 0 0 0,1-1-1 0 0,-1 1 1 0 0,1 0 0 0 0,-2-1-1 0 0,-10-8 77 0 0,9 7-73 0 0,0 1-1 0 0,0-1 0 0 0,-1 0 0 0 0,1 1 0 0 0,0 0 1 0 0,-1 0-1 0 0,1 0 0 0 0,-1 0 0 0 0,1 0 0 0 0,-1 1 1 0 0,1-1-1 0 0,-1 1 0 0 0,1 0 0 0 0,-1 0 1 0 0,1 0-1 0 0,-1 1 0 0 0,-6 1 0 0 0,5-1 21 0 0,-1 1 0 0 0,0-1-1 0 0,1 1 1 0 0,-1 1 0 0 0,1-1-1 0 0,0 1 1 0 0,-1 0 0 0 0,1 0-1 0 0,-8 7 1 0 0,7-4 47 0 0,0 1-1 0 0,1 0 1 0 0,-1 0-1 0 0,2 1 0 0 0,-6 9 1 0 0,-3 6 149 0 0,9-16-142 0 0,0 1-1 0 0,1 1 1 0 0,0-1-1 0 0,1 0 0 0 0,0 1 1 0 0,0-1-1 0 0,1 1 1 0 0,-1 9-1 0 0,-2 8 101 0 0,1-8-98 0 0,1 0 0 0 0,0 1 1 0 0,1-1-1 0 0,1 1 0 0 0,1-1 0 0 0,1 0 1 0 0,0 1-1 0 0,6 18 0 0 0,-6-30-75 0 0,1 0 0 0 0,0 0 0 0 0,1 0 0 0 0,-1-1 0 0 0,1 0 0 0 0,6 7 0 0 0,-1 1-16 0 0,-7-12 10 0 0,0 0 0 0 0,0 1 0 0 0,0-1 1 0 0,0 0-1 0 0,1-1 0 0 0,-1 1 0 0 0,1 0 0 0 0,-1-1 0 0 0,1 1 0 0 0,-1-1 0 0 0,1 0 1 0 0,0 0-1 0 0,0 0 0 0 0,0 0 0 0 0,0 0 0 0 0,0-1 0 0 0,3 1 0 0 0,-2 0 6 0 0,1-1 0 0 0,-1 0 0 0 0,1 0 0 0 0,-1 0 0 0 0,1 0 0 0 0,-1-1 0 0 0,1 0-1 0 0,-1 0 1 0 0,1 0 0 0 0,6-3 0 0 0,1-3-183 0 0,-1 0 1 0 0,-1-1-1 0 0,0 0 1 0 0,0 0-1 0 0,0-1 0 0 0,-1 0 1 0 0,0-1-1 0 0,-1 0 1 0 0,12-18-1 0 0,-3 1-1615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53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1 935 3224 0 0,'0'0'9616'0'0,"4"-4"-8456"0"0,2 1-621 0 0,-5 3-445 0 0,-1-1 1 0 0,1 1-1 0 0,0 0 0 0 0,-1-1 0 0 0,1 1 1 0 0,0-1-1 0 0,-1 1 0 0 0,1-1 1 0 0,-1 1-1 0 0,1-1 0 0 0,-1 1 1 0 0,1-1-1 0 0,-1 1 0 0 0,1-1 1 0 0,-1 0-1 0 0,0 1 0 0 0,1-1 1 0 0,-1 0-1 0 0,0 1 0 0 0,1-2 1 0 0,7-8 1078 0 0,-7 9-1053 0 0,0 0 0 0 0,0 0 0 0 0,0 0 0 0 0,0 0 0 0 0,0 0 0 0 0,0 0 1 0 0,0 0-1 0 0,0 0 0 0 0,-1 0 0 0 0,1-1 0 0 0,0 1 0 0 0,0-2 0 0 0,3-12 802 0 0,0-3-590 0 0,0 0 0 0 0,2 0 0 0 0,10-21 1 0 0,-5 15 114 0 0,9-29 1 0 0,-9 25-345 0 0,70-223 153 0 0,-17 70-256 0 0,-45 134 0 0 0,-1 5 21 0 0,10-27 22 0 0,-24 41-30 0 0,-5 25-7 0 0,1 0-1 0 0,0 1 0 0 0,0-1 1 0 0,1 0-1 0 0,-1 1 1 0 0,0-1-1 0 0,1 0 0 0 0,0 1 1 0 0,-1-1-1 0 0,1 1 1 0 0,0-1-1 0 0,1 1 1 0 0,-1-1-1 0 0,0 1 0 0 0,1 0 1 0 0,-1 0-1 0 0,1-1 1 0 0,-1 1-1 0 0,1 0 0 0 0,0 0 1 0 0,0 1-1 0 0,4-4 1 0 0,-6 5 560 0 0,8 14-308 0 0,-7-11-219 0 0,1-1 0 0 0,-1 1 1 0 0,-1 0-1 0 0,1 0 1 0 0,0 0-1 0 0,-1 0 0 0 0,1 0 1 0 0,-1 0-1 0 0,0 6 1 0 0,1 13 100 0 0,4 8 92 0 0,2 56 0 0 0,-6-59-105 0 0,6 31 0 0 0,0 14 27 0 0,-4-28-94 0 0,2-1 0 0 0,2 0 0 0 0,2 0 0 0 0,2-1 0 0 0,20 52 0 0 0,-2-15-60 0 0,-19-48 19 0 0,-6-19-4 0 0,0 1 0 0 0,8 13 0 0 0,-8-13-15 0 0,1 1 0 0 0,2-7-16 0 0,-6-6-58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56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2981 197 9096 0 0,'0'0'414'0'0,"-1"-1"-6"0"0,-8-6-347 0 0,0 0 0 0 0,0 1 0 0 0,-1 0-1 0 0,0 1 1 0 0,0 0 0 0 0,-15-6 0 0 0,12 7 42 0 0,0 1 0 0 0,-26-2 0 0 0,22 3 34 0 0,13 1-17 0 0,-1 1-1 0 0,1 0 0 0 0,-1 0 0 0 0,-8 2 0 0 0,-11 0 408 0 0,-10 0 916 0 0,1 2 1 0 0,-59 12 0 0 0,-9 3 577 0 0,38-10-1012 0 0,31-3-398 0 0,-58 2-1 0 0,-37-9-44 0 0,-138 3 156 0 0,184 3-180 0 0,-110 21-1 0 0,145-16-286 0 0,0 2 1 0 0,0 2-1 0 0,-74 33 0 0 0,11-2 176 0 0,26-2-355 0 0,3 2 1 0 0,2 5 0 0 0,2 2-1 0 0,-83 76 1 0 0,7-9 65 0 0,1 1 109 0 0,115-88-185 0 0,-5 4 94 0 0,-42 49-1 0 0,40-34 89 0 0,-52 83 0 0 0,18-4-225 0 0,48-80 11 0 0,17-29 17 0 0,0 0-1 0 0,-14 37 0 0 0,13-25-70 0 0,6-17-11 0 0,1 1 0 0 0,1 0 0 0 0,0 0 0 0 0,-2 22 1 0 0,3-10-33 0 0,2-10 77 0 0,0 0 0 0 0,2 30 1 0 0,22 137 326 0 0,1-98-367 0 0,-17-68-15 0 0,4 6 74 0 0,1 0-1 0 0,1 0 1 0 0,24 38-1 0 0,-18-34 0 0 0,34 42-223 0 0,-33-43 188 0 0,1-1-1 0 0,31 33 1 0 0,-24-30 2 0 0,-15-18 18 0 0,0-1-1 0 0,1 0 0 0 0,1 0 1 0 0,0-2-1 0 0,0 0 0 0 0,27 14 1 0 0,-9-8-2 0 0,1-2 0 0 0,42 13 0 0 0,-56-22 27 0 0,1 0 0 0 0,1-2-1 0 0,-1 0 1 0 0,0-1 0 0 0,1-1 0 0 0,-1-1-1 0 0,30-4 1 0 0,4-4 179 0 0,81-23 0 0 0,-92 18-128 0 0,42-20 0 0 0,11-5 13 0 0,64-20-5 0 0,36-12-18 0 0,-182 66-77 0 0,152-40 48 0 0,55-4 10 0 0,-12 14 7 0 0,148-33 63 0 0,-280 46-78 0 0,89-25 186 0 0,-117 30-121 0 0,61-29-1 0 0,-87 34-88 0 0,113-57 163 0 0,189-101-22 0 0,-72 51-98 0 0,-157 82-22 0 0,-60 25-32 0 0,-1-2 0 0 0,0-2 0 0 0,52-31 0 0 0,-64 31 0 0 0,16-9 9 0 0,-2-1 1 0 0,-1-3 0 0 0,39-37 0 0 0,-42 30 16 0 0,-1-1 1 0 0,-1-1-1 0 0,-2-2 0 0 0,27-49 0 0 0,-30 45 56 0 0,12-26 29 0 0,-4-15-33 0 0,-30 70-89 0 0,0 1 1 0 0,-1-1-1 0 0,0 0 1 0 0,0-20 0 0 0,2-11 38 0 0,-3 29-45 0 0,-1 1 0 0 0,0-1 0 0 0,-2-27 0 0 0,-4-6 50 0 0,2 21-24 0 0,-6-31-1 0 0,2 29-21 0 0,-2 0-1 0 0,-2 1 0 0 0,0 0 0 0 0,-30-52 1 0 0,15 40 4 0 0,-1 2 1 0 0,-48-54 0 0 0,43 57-13 0 0,-2 0 0 0 0,-63-48 0 0 0,78 70 4 0 0,-1 2-1 0 0,0 1 1 0 0,-1 0-1 0 0,0 1 1 0 0,-1 2-1 0 0,0 0 1 0 0,0 1 0 0 0,-39-7-1 0 0,28 10 2 0 0,1 1 1 0 0,-1 1-1 0 0,1 1 0 0 0,-1 2 1 0 0,-52 9-1 0 0,34-2-5 0 0,-79 16 0 0 0,-208 64-280 0 0,308-83 125 0 0,-1-1-1 0 0,1-1 1 0 0,-32-2-1 0 0,-95-9-4254 0 0,133 7 2673 0 0,-7 0-6781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9:59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72 1840 0 0,'-8'2'3900'0'0,"25"-7"-2834"0"0,30-12 1228 0 0,-16 3-1621 0 0,-19 7-457 0 0,1 1 0 0 0,0 1 0 0 0,0 0 0 0 0,27-6 0 0 0,-32 9-166 0 0,1 1-1 0 0,0 0 1 0 0,0 1-1 0 0,0 0 1 0 0,0 0-1 0 0,0 1 1 0 0,0 0-1 0 0,0 1 1 0 0,0 0 0 0 0,-1 0-1 0 0,11 5 1 0 0,79 35 1438 0 0,-78-37-1276 0 0,-1-1 1 0 0,1 0 0 0 0,0-1 0 0 0,0-2 0 0 0,36 0 0 0 0,70-8 774 0 0,-110 8-878 0 0,-1 0 0 0 0,0 1 0 0 0,0 0 0 0 0,20 6 0 0 0,54 24 103 0 0,-21-7-121 0 0,-46-17-70 0 0,0-1 6 0 0,35 8-1 0 0,35 7 210 0 0,-77-18-112 0 0,-1 0-1 0 0,19 7 1 0 0,-24-8-46 0 0,1 1 26 0 0,-1 1-1 0 0,1 0 0 0 0,15 12 0 0 0,10 4 44 0 0,-17-10-19 0 0,-1 0-1 0 0,31 26 1 0 0,-4-3-31 0 0,36 18 50 0 0,-69-46-133 0 0,0-1 0 0 0,1 0 0 0 0,0 0-1 0 0,0-1 1 0 0,18 3 0 0 0,-5-3 101 0 0,1-1 1 0 0,28 1-1 0 0,33 2 380 0 0,-64-4-374 0 0,-1 2-66 0 0,0 1-1 0 0,33 11 0 0 0,-40-12-38 0 0,2 3 12 0 0,0 0 1 0 0,0 1-1 0 0,15 11 1 0 0,27 12-26 0 0,-31-19-3 0 0,-2 0 0 0 0,47 15 0 0 0,-17-13 14 0 0,-33-9 94 0 0,1 0-1 0 0,28 13 0 0 0,-12-3 164 0 0,-24-10-152 0 0,-1 1-1 0 0,1 1 1 0 0,-2 0 0 0 0,1 1 0 0 0,20 15 0 0 0,-20-11-16 0 0,2 1-37 0 0,0 2-1 0 0,0 0 1 0 0,20 24 0 0 0,-15-14-24 0 0,28 26 0 0 0,-6-8-44 0 0,-31-31 0 0 0,19 15 1 0 0,11 10 58 0 0,59 74-43 0 0,-91-96 19 0 0,0 0-1 0 0,-1 1 1 0 0,-1 0-1 0 0,-1 0 0 0 0,0 1 1 0 0,7 21-1 0 0,0 3 140 0 0,-9-25-61 0 0,0 0 0 0 0,4 25 0 0 0,20 75 329 0 0,-15-57-372 0 0,-10-41-51 0 0,-1 0-1 0 0,4 29 1 0 0,5 52 47 0 0,-3 320 249 0 0,-10-346-261 0 0,7 132 127 0 0,-17-12 403 0 0,3-108-199 0 0,2-54-413 0 0,0 0 0 0 0,-2-1 0 0 0,-2 0 0 0 0,-12 32 1 0 0,-3 8 31 0 0,8-19 21 0 0,-3-1 0 0 0,-33 66-1 0 0,39-92-12 0 0,-2 1 0 0 0,0-2-1 0 0,-2 0 1 0 0,0-1 0 0 0,-1-1 0 0 0,-26 23-1 0 0,-61 59 55 0 0,98-95-52 0 0,1 1 0 0 0,1 0 0 0 0,-10 18 0 0 0,1 2 4 0 0,-40 71 128 0 0,41-65-181 0 0,12-28-16 0 0,-2 0 1 0 0,1-1-1 0 0,-5 10 0 0 0,6-15-293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0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60 2760 0 0,'0'-3'-1'0'0,"-1"0"22"0"0,0 1 0 0 0,1-1 0 0 0,-1 1 0 0 0,1-1 0 0 0,0 1 0 0 0,0-1 0 0 0,0 0 0 0 0,0 1 0 0 0,0-1 0 0 0,0 1 0 0 0,1-1 0 0 0,1-3 0 0 0,3-14 9747 0 0,-5 24-9527 0 0,1 0 0 0 0,-1-1-1 0 0,1 1 1 0 0,0 0 0 0 0,3 6 0 0 0,1 7 166 0 0,19 75 1259 0 0,-1-9-677 0 0,-13-42-723 0 0,-5-22-129 0 0,0 0-1 0 0,3 33 0 0 0,-4 22-15 0 0,6 150-94 0 0,-8-199-119 0 0,-1-18-712 0 0,-1-1 0 0 0,1 1-1 0 0,-2 9 1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1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11200 0 0,'-19'16'513'0'0,"12"-11"-10"0"0,0-3-313 0 0,5 8-112 0 0,4-3-9 0 0,4-1-22 0 0,-4-4 449 0 0,-1 0-374 0 0,1 0-53 0 0,0 1-1 0 0,-1 0 0 0 0,1 0 1 0 0,-1 1-1 0 0,0-1 1 0 0,0 0-1 0 0,0 0 0 0 0,0 1 1 0 0,0-1-1 0 0,-1 0 1 0 0,1 1-1 0 0,-1-1 1 0 0,0 1-1 0 0,0-1 0 0 0,-1 0 1 0 0,1 1-1 0 0,0-1 1 0 0,-1 1-1 0 0,0-1 0 0 0,0 0 1 0 0,0 0-1 0 0,-2 4 1 0 0,-1 4 209 0 0,1 0 0 0 0,-3 14 0 0 0,-2 10 144 0 0,-2 0-60 0 0,1-5 81 0 0,-14 35-1 0 0,18-51-328 0 0,0 0 0 0 0,-4 20 0 0 0,-5 17 72 0 0,5-15-135 0 0,8-29-101 0 0,0 1 0 0 0,-1-1 0 0 0,0 0 0 0 0,0 0 0 0 0,-7 13 0 0 0,2-5 6 0 0,0 0 0 0 0,-7 24 0 0 0,13-34 41 0 0,0-1 5 0 0,0-3-1 0 0,1 0-1 0 0,0 0 1 0 0,-1 0 0 0 0,1 0 0 0 0,0-1 0 0 0,-1 1-1 0 0,1 0 1 0 0,-1 0 0 0 0,0 0 0 0 0,1 0 0 0 0,-1-1-1 0 0,0 1 1 0 0,1 0 0 0 0,-1-1 0 0 0,0 1-1 0 0,0 0 1 0 0,1-1 0 0 0,-1 1 0 0 0,0-1 0 0 0,0 0-1 0 0,-2 1 1 0 0,2 0 24 0 0,-6 3-58 0 0,9-12-153 0 0,4-12 185 0 0,-7 17 1 0 0,1-1 0 0 0,5-10 0 0 0,-5 13 0 0 0,0 1 0 0 0,0 0 0 0 0,0 0 0 0 0,0-1 0 0 0,0 1 0 0 0,1 0 0 0 0,-1-1 0 0 0,0 1 0 0 0,0 0 0 0 0,0 0 0 0 0,0 0 0 0 0,1-1 0 0 0,-1 1 0 0 0,0 0 0 0 0,0 0 0 0 0,0 0 0 0 0,1-1 0 0 0,-1 1 0 0 0,0 0 0 0 0,0 0 0 0 0,1 0 0 0 0,-1 0 0 0 0,0 0 0 0 0,0 0 0 0 0,1-1 0 0 0,0 1 0 0 0,0 1 0 0 0,0-1 0 0 0,0 0 0 0 0,0 0 0 0 0,0 0 0 0 0,0 1 0 0 0,0-1 0 0 0,0 1 0 0 0,0-1 0 0 0,0 0 0 0 0,-1 1 0 0 0,1-1 0 0 0,0 1 0 0 0,0 0 0 0 0,0-1 0 0 0,-1 1 0 0 0,1 0 0 0 0,0 0 0 0 0,-1-1 0 0 0,1 1 0 0 0,0 1 0 0 0,11 23 0 0 0,-4-7 0 0 0,19 45 0 0 0,9 4 554 0 0,-35-64-527 0 0,1-1 0 0 0,-1-1 0 0 0,1 1 0 0 0,0 0 0 0 0,0 0 0 0 0,0-1 0 0 0,3 3 0 0 0,5 4 73 0 0,-10-8-112 0 0,1 1 0 0 0,-1-1 0 0 0,1 0 0 0 0,-1 1 0 0 0,1-1 0 0 0,-1 0 0 0 0,1 0 0 0 0,-1 0 0 0 0,1 0 0 0 0,-1 0 0 0 0,1 1 0 0 0,0-1 0 0 0,-1 0 0 0 0,1 0 0 0 0,-1 0 0 0 0,1-1 0 0 0,-1 1 0 0 0,2 0 0 0 0,1 0-46 0 0,6 1 105 0 0,1 0-1 0 0,-1-1 0 0 0,1 0 1 0 0,-1 0-1 0 0,0-1 0 0 0,1 0 1 0 0,-1-1-1 0 0,0 0 0 0 0,0 0 0 0 0,11-5 1 0 0,0 0-36 0 0,-15 6-6 0 0,0-1 1 0 0,0 0-1 0 0,0 0 1 0 0,10-6-1 0 0,0-2-370 0 0,25-21-1 0 0,-33 24-152 0 0,-1 1-1 0 0,0-2 1 0 0,0 1 0 0 0,-1-1-1 0 0,9-14 1 0 0,3-13-1079 0 0,-3 1-16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 11976 0 0,'0'-1'1082'0'0,"0"-2"-228"0"0,-9 23 1268 0 0,6-7-1816 0 0,1 1-1 0 0,0-1 0 0 0,-1 21 1 0 0,1-7-227 0 0,2-8-43 0 0,0 0-1 0 0,4 26 0 0 0,1 16 829 0 0,-4-34-297 0 0,8 46-1 0 0,-3-37-581 0 0,66 326 2063 0 0,-71-357-2056 0 0,1 0 0 0 0,0 0 0 0 0,0 0 0 0 0,0 0 0 0 0,1-1 0 0 0,0 1 0 0 0,0-1 0 0 0,0 1 0 0 0,4 3 0 0 0,3 0 8 0 0,-7-8-21 0 0,-1 0-1 0 0,1 1 1 0 0,0-1-1 0 0,-1 0 0 0 0,1-1 1 0 0,-1 1-1 0 0,1 0 1 0 0,-1-1-1 0 0,1 0 0 0 0,-1 1 1 0 0,1-1-1 0 0,-1 0 1 0 0,1 0-1 0 0,-1 0 1 0 0,0-1-1 0 0,0 1 0 0 0,0 0 1 0 0,1-1-1 0 0,-1 0 1 0 0,-1 1-1 0 0,1-1 0 0 0,0 0 1 0 0,0 0-1 0 0,-1 0 1 0 0,4-4-1 0 0,8-27-3595 0 0,15-51 1 0 0,-22 55 1491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79 218 3224 0 0,'1'-1'240'0'0,"3"-7"6733"0"0,40 28-2786 0 0,-43-20-3873 0 0,1 0-295 0 0,0-1 0 0 0,0 0 0 0 0,-1 1 0 0 0,1-1 0 0 0,0 0 0 0 0,-1 0 0 0 0,1 0 0 0 0,-1 0-1 0 0,1 0 1 0 0,-1-1 0 0 0,1 1 0 0 0,-1 0 0 0 0,0-1 0 0 0,0 1 0 0 0,0-1 0 0 0,1 1 0 0 0,-1-1 0 0 0,-1 1 0 0 0,1-1 0 0 0,1-2 0 0 0,1-2 100 0 0,0-1 0 0 0,-1 0 0 0 0,0 0 0 0 0,0 0 0 0 0,-1 0 0 0 0,1 0 0 0 0,-1-1 0 0 0,-1 1 0 0 0,0 0 0 0 0,0-11 0 0 0,-1 13-100 0 0,1 0 1 0 0,-1 0-1 0 0,0 0 1 0 0,-1 0-1 0 0,1 0 1 0 0,-1 0-1 0 0,0 1 1 0 0,0-1-1 0 0,0 0 1 0 0,-1 1-1 0 0,0 0 1 0 0,1-1-1 0 0,-2 1 1 0 0,1 0-1 0 0,-6-6 1 0 0,7 9-19 0 0,0-1 1 0 0,1 1-1 0 0,0-1 1 0 0,-1 0-1 0 0,1 1 1 0 0,0-1-1 0 0,0 0 1 0 0,0 0 0 0 0,0 0-1 0 0,0 0 1 0 0,0 0-1 0 0,1 0 1 0 0,-1-3-1 0 0,1 5 1 0 0,0 0 1 0 0,-1 0-1 0 0,1-1 0 0 0,0 1 1 0 0,0 0-1 0 0,0-1 0 0 0,0 1 0 0 0,0 0 1 0 0,-1 0-1 0 0,1 0 0 0 0,0-1 0 0 0,0 1 1 0 0,0 0-1 0 0,-1 0 0 0 0,1 0 1 0 0,0-1-1 0 0,0 1 0 0 0,-1 0 0 0 0,1 0 1 0 0,0 0-1 0 0,0 0 0 0 0,-1 0 1 0 0,1-1-1 0 0,-3 1 18 0 0,1 0 1 0 0,0-1 0 0 0,0 1-1 0 0,0 0 1 0 0,0 0-1 0 0,0 0 1 0 0,0 1 0 0 0,0-1-1 0 0,0 0 1 0 0,0 1-1 0 0,0 0 1 0 0,0-1 0 0 0,0 1-1 0 0,0 0 1 0 0,0 0 0 0 0,0 0-1 0 0,0 0 1 0 0,1 0-1 0 0,-1 0 1 0 0,0 1 0 0 0,1-1-1 0 0,-1 0 1 0 0,1 1-1 0 0,-1-1 1 0 0,-1 5 0 0 0,-4 2 151 0 0,1 2 1 0 0,1-1-1 0 0,-8 17 1 0 0,12-22-129 0 0,-6 10 155 0 0,2 1 0 0 0,0 0 0 0 0,1 0-1 0 0,-4 25 1 0 0,6-30-142 0 0,1-1 0 0 0,1 0-1 0 0,0 0 1 0 0,0 0 0 0 0,1 1 0 0 0,0-1-1 0 0,1 0 1 0 0,-1 0 0 0 0,5 10 0 0 0,-4-15-49 0 0,-1 0 0 0 0,1 0 0 0 0,0-1 0 0 0,0 1 1 0 0,0-1-1 0 0,0 0 0 0 0,1 1 0 0 0,-1-1 0 0 0,1 0 0 0 0,0 0 1 0 0,0-1-1 0 0,0 1 0 0 0,0-1 0 0 0,1 1 0 0 0,3 1 0 0 0,-4-3-7 0 0,0 1 0 0 0,0-1-1 0 0,0 0 1 0 0,0 0 0 0 0,0-1-1 0 0,1 1 1 0 0,-1-1-1 0 0,0 1 1 0 0,1-1 0 0 0,-1 0-1 0 0,0-1 1 0 0,0 1 0 0 0,1 0-1 0 0,-1-1 1 0 0,0 0-1 0 0,0 0 1 0 0,0 0 0 0 0,5-2-1 0 0,1-1 19 0 0,0 0 0 0 0,-1-1 0 0 0,1 0 0 0 0,-1 0 0 0 0,-1-1-1 0 0,1 0 1 0 0,-1 0 0 0 0,0-1 0 0 0,0 0 0 0 0,-1 0 0 0 0,0-1 0 0 0,0 0-1 0 0,-1 0 1 0 0,6-12 0 0 0,6-13 40 0 0,-11 22-30 0 0,-1 0 0 0 0,6-14 1 0 0,-1 1-14 0 0,-7 18-3 0 0,-1-1 1 0 0,1 1-1 0 0,-1-1 0 0 0,2-9 0 0 0,1-19 435 0 0,-10 53-640 0 0,5-11 205 0 0,1-1 0 0 0,0 0-1 0 0,0 0 1 0 0,0 0-1 0 0,1 0 1 0 0,0 0-1 0 0,0 0 1 0 0,0 0 0 0 0,1 0-1 0 0,0-1 1 0 0,0 0-1 0 0,0 1 1 0 0,1-1-1 0 0,0 0 1 0 0,0 0 0 0 0,0-1-1 0 0,1 1 1 0 0,-1-1-1 0 0,1 0 1 0 0,0 0-1 0 0,0-1 1 0 0,0 0 0 0 0,1 1-1 0 0,-1-2 1 0 0,1 1-1 0 0,0-1 1 0 0,7 3-1 0 0,-10-4-10 0 0,0-1-1 0 0,0 0 1 0 0,1 1-1 0 0,-1-1 0 0 0,0 0 1 0 0,0-1-1 0 0,0 1 0 0 0,0 0 1 0 0,0-1-1 0 0,6-2 1 0 0,27-14-173 0 0,-18 7-284 0 0,-7 3-919 0 0,-6 0-434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104 101 8288 0 0,'0'0'2989'0'0,"4"-5"-2002"0"0,3-6-587 0 0,11-21 200 0 0,-18 32-600 0 0,0-1 0 0 0,0 0 0 0 0,1 1 0 0 0,-1-1 0 0 0,0 1 0 0 0,0-1 0 0 0,0 0 0 0 0,0 1 0 0 0,0-1 0 0 0,-1 1 0 0 0,1-1 0 0 0,0 0 0 0 0,0 1 0 0 0,0-1 0 0 0,0 1 0 0 0,-1-1 0 0 0,1 1 0 0 0,0-1 0 0 0,0 1 0 0 0,-1-1 0 0 0,1 1 0 0 0,-1-1 0 0 0,1 0 9 0 0,0 1 0 0 0,-1 0 1 0 0,1-1-1 0 0,0 1 0 0 0,-1 0 1 0 0,1-1-1 0 0,0 1 0 0 0,0-1 0 0 0,0 1 1 0 0,0-1-1 0 0,-1 1 0 0 0,1 0 0 0 0,0-1 1 0 0,0 1-1 0 0,0-1 0 0 0,0 1 1 0 0,0-1-1 0 0,0 1 0 0 0,0 0 0 0 0,0-1 1 0 0,0 1-1 0 0,0-1 0 0 0,0 1 0 0 0,1-1 1 0 0,-1 1-1 0 0,0-1 0 0 0,0 0 1 0 0,0 1 22 0 0,0-1 0 0 0,0 1 0 0 0,0-1 1 0 0,0 1-1 0 0,0-1 0 0 0,0 1 0 0 0,0-1 1 0 0,0 0-1 0 0,0 1 0 0 0,0-1 0 0 0,-1 1 1 0 0,1-1-1 0 0,0 1 0 0 0,0-1 0 0 0,-1 1 1 0 0,1-1-1 0 0,0 1 0 0 0,-1 0 0 0 0,1-1 1 0 0,0 1-1 0 0,-1-1 0 0 0,1 1 0 0 0,-1 0 1 0 0,0-1-1 0 0,-10-7 454 0 0,8 6-352 0 0,1 1-115 0 0,1 0-1 0 0,0 1 0 0 0,-1-1 1 0 0,1 1-1 0 0,0 0 0 0 0,-1-1 1 0 0,1 1-1 0 0,-1 0 0 0 0,1 0 1 0 0,0 0-1 0 0,-1 0 0 0 0,1 0 1 0 0,-1 0-1 0 0,1 0 0 0 0,0 0 1 0 0,-1 0-1 0 0,1 1 0 0 0,-1-1 1 0 0,-1 2-1 0 0,0-1 102 0 0,0 0-1 0 0,1 1 1 0 0,-1-1 0 0 0,0 1 0 0 0,1 0 0 0 0,-1 0-1 0 0,1 0 1 0 0,-1 0 0 0 0,1 0 0 0 0,0 1 0 0 0,0-1-1 0 0,0 1 1 0 0,1-1 0 0 0,-1 1 0 0 0,0 0-1 0 0,-1 5 1 0 0,-15 19 766 0 0,16-24-788 0 0,-1 0-1 0 0,1 1 0 0 0,0-1 1 0 0,0 1-1 0 0,0 0 0 0 0,1 0 1 0 0,-1 0-1 0 0,1-1 0 0 0,0 1 1 0 0,0 0-1 0 0,0 6 0 0 0,3-3 1 0 0,0-1-18 0 0,-2-5-80 0 0,0-1 0 0 0,0 1 0 0 0,0-1 0 0 0,0 1 0 0 0,0-1 0 0 0,0 1 0 0 0,0-1 0 0 0,0 0 0 0 0,1 1 0 0 0,-1-1 0 0 0,0 1 0 0 0,0-1 0 0 0,0 1-1 0 0,1-1 1 0 0,-1 0 0 0 0,0 1 0 0 0,1-1 0 0 0,-1 1 0 0 0,0-1 0 0 0,1 0 0 0 0,-1 1 0 0 0,1-1 0 0 0,-1 0 0 0 0,0 0 0 0 0,1 1 0 0 0,-1-1 0 0 0,1 0-1 0 0,0 0 1 0 0,1 2 0 0 0,1-1-1 0 0,-1 1 0 0 0,0-1 1 0 0,1 0-1 0 0,-1 0 0 0 0,1 0 1 0 0,-1 0-1 0 0,1 0 0 0 0,-1-1 0 0 0,1 1 1 0 0,3 0-1 0 0,29-4-55 0 0,-27 1 62 0 0,0 1 0 0 0,1 1 0 0 0,-1-1 0 0 0,0 1 0 0 0,0 0 0 0 0,0 1 0 0 0,14 3 0 0 0,-13-2-5 0 0,18 6 9 0 0,-26-7-7 0 0,0-1 0 0 0,0 1 1 0 0,0 0-1 0 0,1 0 0 0 0,-1 0 0 0 0,0 0 0 0 0,0-1 0 0 0,0 1 1 0 0,0 0-1 0 0,-1 1 0 0 0,1-1 0 0 0,0 0 0 0 0,0 0 0 0 0,-1 0 1 0 0,1 0-1 0 0,-1 1 0 0 0,1-1 0 0 0,-1 0 0 0 0,1 1 0 0 0,-1-1 1 0 0,0 0-1 0 0,1 1 0 0 0,-1-1 0 0 0,0 0 0 0 0,0 1 0 0 0,0 1 1 0 0,0 1 8 0 0,-1 1 0 0 0,1-1 0 0 0,-1 0 0 0 0,0 1 0 0 0,0-1 1 0 0,-3 8-1 0 0,2-9-7 0 0,0 0 1 0 0,0 0-1 0 0,0 0 1 0 0,-1 0-1 0 0,1 0 0 0 0,-1 0 1 0 0,0 0-1 0 0,0-1 1 0 0,0 1-1 0 0,-6 3 1 0 0,-3 1-152 0 0,-23 10 0 0 0,15-7 371 0 0,15-7-178 0 0,1 0 0 0 0,0-1 0 0 0,-1 0-1 0 0,1 0 1 0 0,-1-1 0 0 0,0 1 0 0 0,0-1-1 0 0,0 0 1 0 0,-7 1 0 0 0,-6-5 37 0 0,18 3-92 0 0,-1-1-1 0 0,1 1 1 0 0,0 0 0 0 0,-1 0 0 0 0,1 0 0 0 0,-1 0 0 0 0,1 0 0 0 0,0-1 0 0 0,-1 1 0 0 0,1 0 0 0 0,0 0 0 0 0,-1-1 0 0 0,1 1 0 0 0,0 0 0 0 0,-1 0 0 0 0,1-1 0 0 0,0 1 0 0 0,0 0 0 0 0,-1-1 0 0 0,1 1 0 0 0,0 0 0 0 0,0-1 0 0 0,0 1 0 0 0,0 0 0 0 0,-1-1 0 0 0,1 1 0 0 0,0-1 0 0 0,0 1 0 0 0,0 0 0 0 0,0-1 0 0 0,0 1 0 0 0,0-1 0 0 0,0 1 0 0 0,0-1 0 0 0,0 0 0 0 0,11-22-4215 0 0,-10 16 2625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3.04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 0 8288 0 0,'0'0'888'0'0,"-14"0"7999"0"0,-3 3-7631 0 0,19 1-848 0 0,-2-2-16 0 0,0 1-752 0 0,4 1-152 0 0,7-2-32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40 10136 0 0,'2'13'464'0'0,"-1"-10"-10"0"0,0-5-294 0 0,0 1-54 0 0,-1 0 0 0 0,1 0-1 0 0,0-1 1 0 0,0 1 0 0 0,-1 0 0 0 0,1 0-1 0 0,-1-1 1 0 0,1 1 0 0 0,-1-1 0 0 0,1-2-1 0 0,0 0 190 0 0,-1 4-240 0 0,0-1 0 0 0,0 0 1 0 0,0 0-1 0 0,0 0 0 0 0,0 1 1 0 0,0-1-1 0 0,0 0 0 0 0,0 0 1 0 0,0 0-1 0 0,0 1 0 0 0,0-1 1 0 0,-1 0-1 0 0,1 0 0 0 0,0 1 0 0 0,0-1 1 0 0,-1 0-1 0 0,1 0 0 0 0,-1 1 1 0 0,1-1-1 0 0,-1 0 0 0 0,1 1 1 0 0,-1-1-1 0 0,0 0 0 0 0,-2-4 87 0 0,3 5-83 0 0,0-1 0 0 0,-1 0 0 0 0,1 1 0 0 0,-1-1 1 0 0,1 0-1 0 0,-1 1 0 0 0,1-1 0 0 0,-1 1 0 0 0,0-1 0 0 0,1 1 0 0 0,-1-1 0 0 0,0 1 1 0 0,1-1-1 0 0,-1 1 0 0 0,0 0 0 0 0,0-1 0 0 0,1 1 0 0 0,-1 0 0 0 0,0 0 0 0 0,0-1 1 0 0,1 1-1 0 0,-1 0 0 0 0,-1 0 0 0 0,-19 2 435 0 0,16-1-364 0 0,2 1-38 0 0,-1-1 1 0 0,1 1 0 0 0,-1 0 0 0 0,1 0 0 0 0,0 1 0 0 0,0-1 0 0 0,0 1 0 0 0,0-1 0 0 0,0 1 0 0 0,-3 4 0 0 0,-10 9 328 0 0,7-9-138 0 0,-1 1 0 0 0,1 1-1 0 0,-13 15 1 0 0,20-22-225 0 0,0 1-1 0 0,1 0 1 0 0,-1-1 0 0 0,1 1-1 0 0,-1 5 1 0 0,1-6-18 0 0,0 0 0 0 0,0 0-1 0 0,0 1 1 0 0,0-1 0 0 0,0 0 0 0 0,0 0 0 0 0,0 0-1 0 0,-2 2 1 0 0,3-4-27 0 0,-1 1-1 0 0,1-1 1 0 0,0 1-1 0 0,-1-1 1 0 0,1 1 0 0 0,0-1-1 0 0,0 1 1 0 0,0-1-1 0 0,-1 1 1 0 0,1-1 0 0 0,0 1-1 0 0,0-1 1 0 0,0 1-1 0 0,0-1 1 0 0,0 1-1 0 0,0-1 1 0 0,0 1 0 0 0,0 0-1 0 0,0-1 1 0 0,0 1-1 0 0,1-1 1 0 0,-1 1 0 0 0,0-1-1 0 0,0 1 1 0 0,0-1-1 0 0,1 1 1 0 0,-1-1 0 0 0,0 1-1 0 0,0-1 1 0 0,1 1-1 0 0,-1-1 1 0 0,1 0-1 0 0,-1 1 1 0 0,0-1 0 0 0,1 1-1 0 0,0-1 1 0 0,3 4-1 0 0,0 0 0 0 0,1 0-1 0 0,9 6 1 0 0,-9-8-12 0 0,0 1 0 0 0,0 0 0 0 0,0-1 0 0 0,0 0 0 0 0,0-1 0 0 0,1 1 0 0 0,-1-1 0 0 0,1 0 0 0 0,-1 0 0 0 0,1 0 0 0 0,6-1 0 0 0,16 4 0 0 0,-9 0 0 0 0,14 4 0 0 0,-32-8 0 0 0,0 0 0 0 0,-1 0 0 0 0,1 0 0 0 0,0 0 0 0 0,0 1 0 0 0,-1-1 0 0 0,1 0 0 0 0,0 0 0 0 0,0 1 0 0 0,-1-1 0 0 0,1 0 0 0 0,0 1 0 0 0,-1-1 0 0 0,1 1 0 0 0,0-1 0 0 0,-1 1 0 0 0,1-1 0 0 0,0 1 0 0 0,-1-1 0 0 0,1 2 0 0 0,13 11 0 0 0,-11-11 1 0 0,-2-1 0 0 0,0-1-1 0 0,0 1 0 0 0,-1-1 1 0 0,1 1-1 0 0,0-1 0 0 0,-1 1 1 0 0,1 0-1 0 0,0-1 0 0 0,-1 1 1 0 0,1 0-1 0 0,-1-1 0 0 0,1 1 1 0 0,-1 0-1 0 0,0 0 0 0 0,1 0 1 0 0,-1-1-1 0 0,0 1 1 0 0,1 0-1 0 0,-1 0 0 0 0,0 0 1 0 0,0 0-1 0 0,0-1 0 0 0,0 1 1 0 0,0 0-1 0 0,0 0 0 0 0,0 0 1 0 0,0 1-1 0 0,0 1 10 0 0,-1 1-1 0 0,1-1 0 0 0,-1 0 1 0 0,1 0-1 0 0,-1 0 1 0 0,0 0-1 0 0,0 0 1 0 0,-1 0-1 0 0,1 0 1 0 0,-1 0-1 0 0,1-1 0 0 0,-1 1 1 0 0,0 0-1 0 0,0-1 1 0 0,0 0-1 0 0,0 1 1 0 0,-1-1-1 0 0,1 0 1 0 0,0 0-1 0 0,-1 0 0 0 0,0 0 1 0 0,-2 1-1 0 0,-17 13 71 0 0,17-12-68 0 0,0 0 0 0 0,0-1 1 0 0,0 1-1 0 0,-1-1 0 0 0,0 0 0 0 0,1 0 0 0 0,-10 2 1 0 0,-38 14 72 0 0,48-17-61 0 0,-1-1 0 0 0,0 0 0 0 0,0 0 0 0 0,0-1 0 0 0,0 1 0 0 0,0-1 0 0 0,-10-1 0 0 0,15 1-24 0 0,0-1 1 0 0,0 1-1 0 0,0 0 1 0 0,0-1-1 0 0,0 1 0 0 0,0-1 1 0 0,-1 1-1 0 0,1-1 1 0 0,0 1-1 0 0,0-1 0 0 0,1 0 1 0 0,-1 1-1 0 0,0-1 0 0 0,0 0 1 0 0,0 0-1 0 0,0 0 1 0 0,1 0-1 0 0,-1 0 0 0 0,0 0 1 0 0,1 0-1 0 0,-1 0 1 0 0,1 0-1 0 0,-1 0 0 0 0,1 0 1 0 0,-1 0-1 0 0,1 0 1 0 0,0 0-1 0 0,0 0 0 0 0,-1-1 1 0 0,1 1-1 0 0,0 0 0 0 0,0 0 1 0 0,0-2-1 0 0,1 0-195 0 0,-1 0 1 0 0,0-1-1 0 0,1 1 0 0 0,0 0 0 0 0,-1 0 0 0 0,1-1 1 0 0,1 1-1 0 0,2-5 0 0 0,0 0-1356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3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60 150 13824 0 0,'0'0'1388'0'0,"0"2"-1276"0"0,0 3-30 0 0,0-4 770 0 0,0 0-803 0 0,0-1 0 0 0,1 1 0 0 0,-1-1 0 0 0,1 1 0 0 0,-1-1 0 0 0,1 1 0 0 0,-1-1 0 0 0,1 0 0 0 0,-1 1 0 0 0,1-1 0 0 0,-1 0 0 0 0,1 1 0 0 0,0-1 0 0 0,-1 0 0 0 0,1 0 0 0 0,-1 0 0 0 0,1 1 0 0 0,0-1 0 0 0,-1 0 0 0 0,1 0 0 0 0,0 0 0 0 0,0 0 0 0 0,13 1-59 0 0,-12-1 8 0 0,0 0 0 0 0,0-1 0 0 0,1 1-1 0 0,-1-1 1 0 0,0 1 0 0 0,0-1 0 0 0,0 0-1 0 0,-1 0 1 0 0,1 0 0 0 0,0 0-1 0 0,0 0 1 0 0,0 0 0 0 0,-1 0 0 0 0,1 0-1 0 0,0-1 1 0 0,-1 1 0 0 0,0-1-1 0 0,1 1 1 0 0,0-3 0 0 0,13-9-25 0 0,-12 11 31 0 0,-1 0-1 0 0,1 0 0 0 0,0-1 0 0 0,-1 1 0 0 0,0 0 1 0 0,1-1-1 0 0,-1 0 0 0 0,0 1 0 0 0,-1-1 0 0 0,1 0 1 0 0,0 0-1 0 0,-1 0 0 0 0,1 0 0 0 0,-1 0 0 0 0,0 0 1 0 0,0-1-1 0 0,0 1 0 0 0,-1 0 0 0 0,1-1 0 0 0,-1 1 1 0 0,0 0-1 0 0,1-1 0 0 0,-2 1 0 0 0,1-6 0 0 0,-1 4-3 0 0,1 3 0 0 0,-1 0 0 0 0,1 0 0 0 0,-1 0 0 0 0,1 1 0 0 0,-1-1 0 0 0,1 0 0 0 0,-1 0 0 0 0,0 0 0 0 0,0 0 0 0 0,0 0 0 0 0,0 1 0 0 0,0-1 0 0 0,-1 1 0 0 0,1-1 0 0 0,0 0 0 0 0,-3-1 0 0 0,2 1 1 0 0,0 0 0 0 0,0 0-1 0 0,0 1 1 0 0,0-1 0 0 0,-1 0-1 0 0,1 1 1 0 0,0 0 0 0 0,-1 0 0 0 0,-2-2-1 0 0,4 3 37 0 0,-1 0-1 0 0,1 0 0 0 0,0 0 1 0 0,-1 0-1 0 0,1 0 0 0 0,-1 1 1 0 0,1-1-1 0 0,-1 0 0 0 0,1 1 1 0 0,0-1-1 0 0,-1 0 0 0 0,1 1 1 0 0,0 0-1 0 0,-1-1 0 0 0,1 1 1 0 0,0 0-1 0 0,0 0 0 0 0,-2 1 1 0 0,-2 2 85 0 0,0 1 1 0 0,0 0-1 0 0,0-1 1 0 0,1 2-1 0 0,-1-1 1 0 0,1 1-1 0 0,1-1 1 0 0,-1 1-1 0 0,-3 7 1 0 0,-3 11 323 0 0,-8 26 0 0 0,10-27 131 0 0,3-10-306 0 0,1 1 0 0 0,1-1 0 0 0,0 1 0 0 0,1 0 0 0 0,-1 20 0 0 0,3-28-211 0 0,0 0 0 0 0,0 0 0 0 0,1 0 0 0 0,0 0 0 0 0,0 0 0 0 0,0 0 0 0 0,1-1 0 0 0,-1 1 0 0 0,2-1 0 0 0,-1 1 0 0 0,1-1 0 0 0,-1 0 0 0 0,1 0 0 0 0,1 0 0 0 0,5 8 0 0 0,-6-10-71 0 0,1-1 0 0 0,-1 1 0 0 0,0-1 0 0 0,1 1 0 0 0,0-1 0 0 0,0 0 0 0 0,-1-1 0 0 0,1 1 0 0 0,0-1 1 0 0,1 1-1 0 0,-1-1 0 0 0,0 0 0 0 0,0-1 0 0 0,0 1 0 0 0,0-1 0 0 0,9 0 0 0 0,-1-1-16 0 0,0 0 0 0 0,-1 0 0 0 0,1-1 0 0 0,0-1 0 0 0,11-4 0 0 0,-19 5-331 0 0,1 0 0 0 0,-1 0 0 0 0,0-1 1 0 0,0 1-1 0 0,0-1 0 0 0,0 0 0 0 0,6-7 1 0 0,1 0-565 0 0,6-5-540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3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0 627 15664 0 0,'0'0'1417'0'0,"1"1"-1167"0"0,-1 0-224 0 0,1-1 0 0 0,-1 1 0 0 0,1-1-1 0 0,-1 1 1 0 0,0-1 0 0 0,1 1 0 0 0,-1-1-1 0 0,1 1 1 0 0,-1-1 0 0 0,1 0 0 0 0,-1 1-1 0 0,1-1 1 0 0,0 0 0 0 0,-1 1 0 0 0,1-1-1 0 0,-1 0 1 0 0,1 0 0 0 0,0 0 0 0 0,-1 1-1 0 0,1-1 1 0 0,0 0 0 0 0,-1 0 0 0 0,1 0-1 0 0,0 0 1 0 0,-1 0 0 0 0,1 0 0 0 0,0 0-1 0 0,-1 0 1 0 0,1 0 0 0 0,0-1 0 0 0,0 1-1 0 0,1-1 126 0 0,0 1-88 0 0,-1 0 1 0 0,1-1-1 0 0,0 1 0 0 0,-1-1 1 0 0,1 0-1 0 0,0 0 0 0 0,-1 0 1 0 0,1 1-1 0 0,-1-1 0 0 0,1-1 1 0 0,-1 1-1 0 0,0 0 0 0 0,1 0 1 0 0,-1 0-1 0 0,0-1 0 0 0,0 1 1 0 0,1-2-1 0 0,20-30-113 0 0,-21 30 77 0 0,8-13 24 0 0,-1-1 0 0 0,-1 0 0 0 0,-1 0 0 0 0,8-32 0 0 0,7-77 330 0 0,-14 76-249 0 0,-3 27-63 0 0,17-94-324 0 0,-18 97 90 0 0,0 0 1 0 0,0-39-1 0 0,-3 21 165 0 0,0 27 31 0 0,-1 18 229 0 0,0-1 1 0 0,0 0-1 0 0,0 1 0 0 0,-4 7 1 0 0,3-7-150 0 0,0 0 1 0 0,1-1 0 0 0,-1 1-1 0 0,0 10 1 0 0,12 168-75 0 0,-8-166-37 0 0,1 10 0 0 0,1 0 0 0 0,1-1 0 0 0,10 31 0 0 0,-5-26 119 0 0,-7-20 127 0 0,1-1 0 0 0,8 22-1 0 0,-7-24-72 0 0,-1-1 0 0 0,5 16 0 0 0,-7-20-105 0 0,1-1 1 0 0,-1 1-1 0 0,2 0 0 0 0,-1-1 1 0 0,0 1-1 0 0,1-1 0 0 0,6 5 1 0 0,-4-2-323 0 0,1-3-211 0 0,-6-3-42 0 0,0-2-218 0 0,1 1 369 0 0,0-1 0 0 0,-1 0 0 0 0,1 0-1 0 0,-1 0 1 0 0,1 0 0 0 0,-1 0 0 0 0,1-1 0 0 0,-1 1 0 0 0,0 0 0 0 0,0-1-1 0 0,1 1 1 0 0,-1-1 0 0 0,1-2 0 0 0,0 2-62 0 0,8-20-2036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185 223 11976 0 0,'0'0'1200'0'0,"2"-1"-1099"0"0,1 1-70 0 0,0-1 0 0 0,0 0 0 0 0,0 0 0 0 0,0 0 1 0 0,-1 0-1 0 0,1 0 0 0 0,0 0 0 0 0,0-1 0 0 0,-1 1 0 0 0,1-1 0 0 0,-1 0 0 0 0,1 0 0 0 0,-1 0 1 0 0,0 0-1 0 0,0 0 0 0 0,0 0 0 0 0,0 0 0 0 0,2-4 0 0 0,2-2 357 0 0,-4 3-259 0 0,0 1 1 0 0,0-1 0 0 0,0 0 0 0 0,-1 0-1 0 0,0 0 1 0 0,0-1 0 0 0,0 1 0 0 0,-1-7-1 0 0,1 11-120 0 0,4-59 791 0 0,-5 56-537 0 0,-2 7 0 0 0,2-3-238 0 0,-7 9 131 0 0,6-9-147 0 0,1 0 0 0 0,0 1-1 0 0,0-1 1 0 0,0 0 0 0 0,-1 0 0 0 0,1 0-1 0 0,0 1 1 0 0,0-1 0 0 0,-1 0 0 0 0,1 0-1 0 0,0 0 1 0 0,-1 0 0 0 0,1 1 0 0 0,0-1-1 0 0,0 0 1 0 0,-1 0 0 0 0,1 0 0 0 0,0 0-1 0 0,-1 0 1 0 0,1 0 0 0 0,0 0 0 0 0,-1 0-1 0 0,1 0 1 0 0,0 0 0 0 0,-1 0 0 0 0,1 0-1 0 0,0 0 1 0 0,-1 0 0 0 0,1 0 0 0 0,0-1-1 0 0,-1 1 1 0 0,1 0 0 0 0,0 0-1 0 0,0 0 1 0 0,-1 0 0 0 0,1 0 0 0 0,-1-1-1 0 0,-12-21 367 0 0,11 18-256 0 0,0 0-1 0 0,0 0 0 0 0,-1 1 1 0 0,1-1-1 0 0,-1 1 0 0 0,0-1 0 0 0,-5-5 1 0 0,5 7-21 0 0,0 0 0 0 0,0 0 0 0 0,-1 0-1 0 0,1 0 1 0 0,0 0 0 0 0,-1 0 0 0 0,1 1 0 0 0,-1 0 0 0 0,1 0 0 0 0,-1 0 0 0 0,0 0 0 0 0,1 0 0 0 0,-1 1 0 0 0,-6-1 0 0 0,5 2-29 0 0,0 0 1 0 0,0 0 0 0 0,0 1 0 0 0,0-1 0 0 0,0 1 0 0 0,0 0 0 0 0,1 1 0 0 0,-1-1 0 0 0,1 1 0 0 0,-7 5 0 0 0,5-3 23 0 0,0 0 0 0 0,0 0 0 0 0,0 1 0 0 0,1 0 0 0 0,0 1 0 0 0,1-1-1 0 0,-1 1 1 0 0,1 0 0 0 0,0 0 0 0 0,1 0 0 0 0,0 0 0 0 0,-3 9 0 0 0,0 2 157 0 0,1 2 0 0 0,1-1 0 0 0,-3 35 0 0 0,7-30-138 0 0,1 0 0 0 0,1 0 0 0 0,1 1 0 0 0,9 36 0 0 0,-5-39-64 0 0,1 0 0 0 0,1-1 0 0 0,1 0 0 0 0,0 0 0 0 0,25 35 0 0 0,-31-51-72 0 0,1 1 0 0 0,-1-1 0 0 0,0 0-1 0 0,1 0 1 0 0,0-1 0 0 0,1 0 0 0 0,-1 1-1 0 0,1-2 1 0 0,11 7 0 0 0,-12-7 19 0 0,0-1 1 0 0,0 0 0 0 0,0 0-1 0 0,0 0 1 0 0,0-1-1 0 0,0 0 1 0 0,1 0-1 0 0,-1 0 1 0 0,1-1 0 0 0,-1 0-1 0 0,0 0 1 0 0,9-1-1 0 0,-11 0 28 0 0,1-1 0 0 0,-1 1 0 0 0,0-1 1 0 0,0 0-1 0 0,-1 0 0 0 0,1 0 0 0 0,0 0 0 0 0,-1 0 0 0 0,1-1 0 0 0,-1 1 0 0 0,1-1 0 0 0,-1 0 0 0 0,0 1 0 0 0,0-1 0 0 0,-1 0 0 0 0,3-4 0 0 0,1-4 0 0 0,0 0 0 0 0,-1-1 0 0 0,0 0 0 0 0,0 1 0 0 0,-1-1 0 0 0,2-24-1 0 0,-2-75 49 0 0,-3 74-42 0 0,0 23-17 0 0,-1 0 0 0 0,-1 0 0 0 0,0 0 0 0 0,-1 0-1 0 0,0 0 1 0 0,-6-14 0 0 0,2 7 8 0 0,3 9-13 0 0,0 0 1 0 0,-1 1-1 0 0,-6-13 1 0 0,9 21-45 0 0,0 0 1 0 0,-1-1-1 0 0,1 1 1 0 0,-1 0-1 0 0,1 1 0 0 0,-1-1 1 0 0,0 0-1 0 0,0 1 1 0 0,0-1-1 0 0,0 1 1 0 0,-1 0-1 0 0,1 0 0 0 0,0 0 1 0 0,-5-1-1 0 0,5 2 30 0 0,0-1 0 0 0,0 0 0 0 0,0 0 0 0 0,0 1 0 0 0,1-2 0 0 0,-1 1 0 0 0,1 0 0 0 0,-1 0 1 0 0,-3-6-1 0 0,4 5 50 0 0,0 1 0 0 0,0-1 1 0 0,-1 1-1 0 0,1-1 1 0 0,-1 1-1 0 0,0 0 1 0 0,1 0-1 0 0,-1 0 0 0 0,0 1 1 0 0,-4-3-1 0 0,0 2-59 0 0,0 0 0 0 0,0 0 0 0 0,-1 0-1 0 0,1 1 1 0 0,-15-1 0 0 0,19 2-60 0 0,-1 0 1 0 0,1 0-1 0 0,0 1 0 0 0,0-1 0 0 0,0 1 0 0 0,0 0 1 0 0,0 0-1 0 0,0 0 0 0 0,0 0 0 0 0,0 0 1 0 0,0 1-1 0 0,0-1 0 0 0,0 1 0 0 0,1 0 1 0 0,-1 0-1 0 0,-4 4 0 0 0,-5 8-1760 0 0,-1-3-5750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10:0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3367 1 3224 0 0,'-18'0'471'0'0,"11"2"328"0"0,5-2-373 0 0,-1 1 1 0 0,0-1-1 0 0,1 0 0 0 0,-1 1 1 0 0,0-1-1 0 0,1-1 1 0 0,-1 1-1 0 0,-3-1 1 0 0,1 1-186 0 0,-1 0-1 0 0,1 0 1 0 0,-1 1 0 0 0,-7 1 0 0 0,-13 1 73 0 0,2-3-220 0 0,1 1-1 0 0,-24 5 0 0 0,-35 6 91 0 0,42-8 256 0 0,-45 12 0 0 0,-41 14 998 0 0,-73 20 336 0 0,-204 100 1107 0 0,331-117-2460 0 0,-24 9 72 0 0,-140 85 0 0 0,164-79-357 0 0,-155 91 120 0 0,69-63-85 0 0,62-31 204 0 0,-124 77 0 0 0,4 29-153 0 0,171-115 32 0 0,0 2 0 0 0,-58 66 0 0 0,-49 60 594 0 0,131-141-739 0 0,-19 19-73 0 0,2 1 0 0 0,-61 92-1 0 0,-14 65-35 0 0,83-143 0 0 0,-27 74 0 0 0,39-86 0 0 0,7-19 0 0 0,2 0 0 0 0,1 1 0 0 0,-6 34 0 0 0,3-10 2 0 0,6-30 21 0 0,1 0 0 0 0,0 0 0 0 0,2 1-1 0 0,-1 21 1 0 0,4-20 28 0 0,-1-5-8 0 0,1 0-1 0 0,0-1 1 0 0,2 1 0 0 0,0-1-1 0 0,6 19 1 0 0,28 60 117 0 0,-31-82-118 0 0,1 0 0 0 0,1-1 0 0 0,0 0-1 0 0,17 19 1 0 0,-3-7 80 0 0,1-1-1 0 0,1-1 0 0 0,1-2 1 0 0,1 0-1 0 0,1-2 0 0 0,1-1 1 0 0,0-1-1 0 0,1-1 0 0 0,46 18 1 0 0,-35-21-98 0 0,0-1 1 0 0,54 8 0 0 0,19-6 82 0 0,157 1 0 0 0,-65-25-97 0 0,34-25 86 0 0,192-59 194 0 0,-11-39-116 0 0,-105 6 66 0 0,-196 73-134 0 0,-14 6-20 0 0,270-134 216 0 0,-329 158-268 0 0,114-72 68 0 0,62-77-14 0 0,-185 137-42 0 0,-1-3 1 0 0,33-45-1 0 0,13-15-39 0 0,-58 72 8 0 0,3 0 19 0 0,-3-2 0 0 0,38-56 1 0 0,-47 60-13 0 0,0 1 19 0 0,-2 0 0 0 0,0-1 0 0 0,9-27 0 0 0,83-235 295 0 0,-30 104-336 0 0,-36 102 0 0 0,-20 46 0 0 0,-2-1 0 0 0,-2-1 0 0 0,17-60 0 0 0,-21 52 4 0 0,-2 12 8 0 0,-2 0-1 0 0,3-37 1 0 0,-9 60-10 0 0,-1-1 0 0 0,0 1 0 0 0,0 0 1 0 0,-1-1-1 0 0,-1 1 0 0 0,0 0 0 0 0,0 0 0 0 0,-1 0 0 0 0,0 0 0 0 0,-1 0 0 0 0,-5-11 0 0 0,-8-9 38 0 0,-2 0-1 0 0,0 0 0 0 0,-48-51 1 0 0,52 65-16 0 0,0 1 1 0 0,-1 1 0 0 0,-1 1-1 0 0,-1 0 1 0 0,0 1 0 0 0,0 1-1 0 0,-37-16 1 0 0,34 19 11 0 0,-1 0 1 0 0,0 2-1 0 0,-1 0 1 0 0,0 1-1 0 0,-37-2 1 0 0,14 4 20 0 0,21 1-47 0 0,-49 2 0 0 0,-58 12 16 0 0,-164-5 1 0 0,208-10-27 0 0,-114-8 0 0 0,155 6-44 0 0,-118-14-716 0 0,72 5-2341 0 0,47 6-5457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7:50.60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6113 2036 3072,'0'0'1216,"0"0"-640,0 14-192,0-14 512,0 0 32,0 14 96,0 0-128,0 0 0,0 0-512,0 0 192,-14 14 96,-1 0-96,1 1 0,0 12-256,0-13-64,0 1-64,0-1 32,14 0-192,-14-14-32,14-14-928,0 0-320,14 0-2272</inkml:trace>
  <inkml:trace contextRef="#ctx0" brushRef="#br0" timeOffset="669">5888 1966 4352,'-14'0'1664,"14"-14"-896,0 14-192,0 0 576,14 0-288,-14 0-32,14-14-288,0 14-64,0 0-288,14-14-128,0 0 32,15 0 0,-15 0 96,14 0-96,0 0-64,14 0 0,-14 14-32,-14-14-96,14 14 64,-13 0 96,-15 14 32,0-14 160,-14 14 160,0 0-32,-14 0 32,0 0-96,-28 14-32,13-14-32,15 14 0,-14 1-64,0-1 32,14 0-192,-14-14-32,14 0 0,14 14 0,0-14 0,0 0 64,0 0-32,0-14-32,14 14 32,0 0 32,14 0-32,-14-14-32,14 14 32,-14 0 32,0 0-96,0 14 0,-14 0 32,-14 0-96,0-13 64,0 13 96,0-15 32,-14 2-32,0 13-64,-14-14 32,0-14 32,-1 14-32,2-14-32,-2 0 32,15-14 32,0 14-96,0-14 0,14 0 32,14 0 0,0-1-1504,0-13-640,14 15-1664,14-15-800,-14-1 2432</inkml:trace>
  <inkml:trace contextRef="#ctx0" brushRef="#br0" timeOffset="1338">6337 2218 3840,'0'0'1472,"0"0"-768,0 0-608,14 0 384,-14 0-96,14 0 32,0 0-224,0 0-64,0 0-64,0-14-64,0 14 32,14-14-32,-14 0 64,1 0-32,-2 0-32,2 0 384,-2-14 192,-13 14-160,0 0 0,-13 14-32,-2 0 64,-13 0 64,14 14 64,-14 14-192,0-14 32,0 14-256,0 0-32,0 0 0,14 14 0,-14-14-160,28 0 32,0 0 64,0-14 32,0 14-32,28-28 32,-14 15 0,14-15 32,0-15-352,0 1-96,14 0-256,-14-14-128,0 1 224,0-2 192,0 1 192,1 0 128,-15 14 0,0 0-32,-14 0 32,0 0-32,14 14 192,-14 0 128,-14 14 96,14 0 160,-14 0-256,0 14-32,14 0-96,-14 0-32,-1-13-32,15 12 0,0-13-64,0 0 32,0-14-480,15 0-224,-1-14-1376,0 0-640,0 0-320</inkml:trace>
  <inkml:trace contextRef="#ctx0" brushRef="#br0" timeOffset="1512">6675 1910 4224,'-15'0'1568,"15"14"-832,0-14-864,0 0 320,0 0-160,0 15-32,0-15-1824,15 14-768</inkml:trace>
  <inkml:trace contextRef="#ctx0" brushRef="#br0" timeOffset="2033">6857 2092 2816,'0'0'1120,"0"0"-576,0 0-224,0 0 384,0 0 32,0 0 96,0-14 192,0 14 64,-15 0-32,1 0 64,0 14-608,0-14 256,0 0 128,0 14-288,-14-14-32,14 14-256,0 0-128,0-14-192,14 14 0,-14 0 0,14 0 64,14 0 32,0-14 32,-14 15-160,14-2 32,0 2 0,0-2 0,-14 1 0,14 0 0,-14 15 64,14-16 32,-14 2-32,-14-15-64,14 13-64,-14 2 32,0-15 32,0 13 0,-14-13 0,0 0 0,14 15 0,-14-15 64,14-15-32,-14 15 64,28 0-832,-14-13-320,14 13-928,14-15-384,-14 15-896</inkml:trace>
  <inkml:trace contextRef="#ctx0" brushRef="#br0" timeOffset="2615">6885 2190 4480,'-14'28'1760,"0"-14"-960,0 28-160,0-28 608,14 14-320,-14 0-64,0 0-224,0 14-32,0 1-320,0-1-160,-1 14-32,-13-14-64,14 14 64,0-14-64,0 0 64,0 0-128,14-14 0,-14 0 96,0-14 32,14 1 32,0-30 0,0 1 128,0 0 160,14-14-224,0-14-32,0-14-96,0 14-64,14-28-64,0 0 32,15-1 96,-1 1 32,0 14-128,0-14-32,0 28 32,-14 0 0,14 14 32,-28 0 0,14 14 0,0 14 0,-13 0-96,-2 14 64,2 0 32,-15 14 64,0-14 256,-15 28 160,2-14 64,-2 14-32,-13-13-192,15-1-128,-16 0 159,1-15 97,-14 1-96,14 1-32,0-15-192,14 0-96,0 0 0,0-15-32,14 15-800,0-27-319,14-1-1121,0 0-448,14-1-1088</inkml:trace>
  <inkml:trace contextRef="#ctx0" brushRef="#br0" timeOffset="2849">7250 2078 4352,'0'14'1664,"0"0"-896,0 0-128,0 0 608,0 0-128,0 0 64,-15 14-480,15 0-96,-14 0-352,0 0-160,0-14 0,14 1-64,-14-2 64,14 2-704,0-15-288,14 0-1056,-14 0-352,14-15-256</inkml:trace>
  <inkml:trace contextRef="#ctx0" brushRef="#br0" timeOffset="3417">7389 2177 3840,'0'0'1472,"0"14"-768,0-14-320,0 0 416,0 0-416,14 0-224,1 0-96,-15 0-64,13-14 0,2 0 64,-2 0 32,2 0-32,-15-14-64,13 14 32,-13-1-32,0-13 544,0 28 288,-13-13 64,-2 13 32,2 13 32,-2 2 128,-13 13-192,0 0-64,14 0-192,-14 14 0,28 0-161,-14 0-31,0-14-256,14 1-128,14-1-32,0-15 32,0 2 32,0-15 32,14-15-992,1 2-447,-1-15-385,13-1-128,-12-13 256,13 0 64,-14-14 288,14 14 128,-14-14-448,14-15-768,1 1 640</inkml:trace>
  <inkml:trace contextRef="#ctx0" brushRef="#br0" timeOffset="3031">7351 1924 3712,'0'0'1472,"0"0"-768,-31 0-832,31 0 320,31 32-384,-31-32-32</inkml:trace>
  <inkml:trace contextRef="#ctx0" brushRef="#br0" timeOffset="3662">7951 1433 5120,'0'-14'1920,"0"14"-1024,0 0 0,0 14 800,-14 0-320,14 0 0,-14 0-224,0 14 0,0 15-640,0-2 255,-15 16 193,1-1-96,0 0 32,0-14-288,0 28-128,0 14-192,0-28-128,14 14-64,0-14-96,14 0 32,0-28 32,0 14-608,14-28-256,0 0-1088,0 1-383,0-15-865,14-15-288,-14 1 32</inkml:trace>
  <inkml:trace contextRef="#ctx0" brushRef="#br0" timeOffset="4032">7924 2289 3200,'-15'28'1216,"15"-28"-640,0 15-672,0-15 192,0 0-1440,0 0-608</inkml:trace>
  <inkml:trace contextRef="#ctx0" brushRef="#br0" timeOffset="3827">7937 2008 7040,'-14'0'2720,"0"14"-1472,14-14-1312,0 0 544,0 14-352,0-14 0,0 13-1280,14-13-480,-14 15-1248,0-15-512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2:22.15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5786 21475 2304,'0'-14'864,"0"14"-448,-14 0 128,14 0 512,0 0-64,0 0-32,0 0-32,0 0-32,0 0-128,0 0-96,0 0-352,0 0 64,0 0 64,0 0 128,0 0 32,0 0 32,14 0 0,0 0-96,0 0 0,14 0-32,0-15 96,0 15-225,15-13 33,-15 13-256,14-15-96,-14 2-32,14 13 32,0-15-32,-14 15 64,14-14-64,0 14-32,-14 0 32,0-14 32,0 14-32,1 0-32,-15 0 96,0 0 0,0-14-544,0 14-224,0 0-1023,-14 0-449,0 0-1600,0 14-1088,-14 0 2272</inkml:trace>
  <inkml:trace contextRef="#ctx0" brushRef="#br0" timeOffset="364">5786 21826 4224,'0'0'1664,"14"0"-896,0 0-352,0 0 544,0-15-64,0 15 96,14 0-256,-14-13-64,14-2-384,1 15 32,-1-13 32,0 13-128,0-15 32,0 1-160,0 0-64,-14 0 128,14 14-96,0-14-32,0 14 0,-14-14-1312,14 14 704,1-14-3360,-1 14 2176</inkml:trace>
  <inkml:trace contextRef="#ctx0" brushRef="#br0" timeOffset="-500">6109 21488 3200,'0'0'1216,"0"0"-640,0 0-320,0 14 352,0-14 0,0 14 32,0-14 64,0 14 32,0 0 32,0 0 0,0 0-416,-15 0 64,15 14 32,0 0-32,-13 0 64,-2 15-64,2-15 64,-2 14-192,15 0-96,-14-14-96,0-14 0,0 15-64,14-16 64,-14 2-64,14-2-32,0-13-64,-14 15 32,14-15-1440,0 0-704,14 0-1216</inkml:trace>
  <inkml:trace contextRef="#ctx0" brushRef="#br0" timeOffset="864">6614 21320 3968,'-15'0'1472,"15"0"-768,0 14-416,-14-14 1024,14 14-768,0-14 768,-14 14-800,14 0 672,-14 14-672,0 0 512,0 0-576,-14 15 256,14-15-416,-14 28 352,14-14-384,0 0 224,0 0-256,0 0 0,0-14-128,0 0-64,14 0 0,0 1-32,0-15 0,0 0 128,0 0-65,14 0-222,-14 0 63,14-14-1504,0 0 864,0 0-2720,14 0 1952,-14 0-2272,0 0 2144</inkml:trace>
  <inkml:trace contextRef="#ctx0" brushRef="#br0" timeOffset="1787">6740 21854 3200,'0'0'1216,"0"-15"-640,14 15-384,-14 0 288,0 0-64,0 0 64,14 0-192,0 0-32,-14 0-64,0-13 32,0 13-128,14 0-64,1-15 0,-15 2-32,0 13 0,13-15 0,-13 2 64,0-2 32,0 1 32,0 0 128,-13-14 96,13 14-128,0 0 32,0 14 128,-15-14 64,1 14-96,0-14 32,0 14-32,14 0 32,-14 14-64,0 0 32,-14 0-64,14 0 64,0 14-64,0 0 64,0 0 0,0 0 32,0-13-64,14-2 32,-14 16-128,14-15 32,0 14-160,0-14-64,0-14 0,14 14 32,-14-14-32,14 0-32,0 0 96,0 0 0,0 0-32,0-14-64,0 14 32,0-14-32,14-14 64,-14 0 32,14 13-128,-14 2 32,1-2 0,-15 2 64,13-2-96,-13 15-64,0-13 64,0 13 0,0 0 32,0 0 0,-13 13 0,13-13 0,0 28 0,-15-13 64,1-2 256,14 2 95,0-1-63,-14 0 32,14 0-224,14 0-96,-14 0-32,14-14 32,1 0-32,-2 0 64,-13 0-768,15 0-255,13-14-1025,-15 0-384,2 0-1504</inkml:trace>
  <inkml:trace contextRef="#ctx0" brushRef="#br0" timeOffset="2188">6754 21418 5632,'0'0'2112,"0"0"-1152,-14 0-640,14 14 640,0-14-288,0 14-64,0-14-288,0 14-128,0 0-96,0-14-160,0 14 32,0-14 96,14 0 32,-14 0-32,0-14 32,14 14-64,0-14 64,0 0-128,0 14 0,-14-14-32,0 14 0,14 0 64,-14 14 64,0 0-96,0-14 0,0 14 32,0 0 0,0 1-352,14-2-160,0 2-2144,1-15-1440,-15 0 1536</inkml:trace>
  <inkml:trace contextRef="#ctx0" brushRef="#br0" timeOffset="2905">7189 21741 5280,'0'0'704,"15"-14"-128,-15 0-64,0 0 0,0 14-32,0-14 32,0 0-256,-15 0 128,15 14 96,-14 0 128,0-14 96,0 28-32,0-14-32,-14 0 32,14 14-32,-14 0-224,14 14 0,-14-14-64,14 14 96,0-13-32,0 13 0,0 0-224,0 0-128,14-14 31,0 0 1,14 0-32,0 0 32,0 0-64,0-14-32,0 0 96,0 0 0,14 14-480,14-28-191,-14 14-1217,0-14-512,0 0-1536</inkml:trace>
  <inkml:trace contextRef="#ctx0" brushRef="#br0" timeOffset="2588">7175 21773 2560,'0'0'960,"32"0"-512,-32-32-320,0 32 320</inkml:trace>
  <inkml:trace contextRef="#ctx0" brushRef="#br0" timeOffset="3626">7499 21333 3712,'0'0'1472,"0"0"-768,0 14-320,0-14 416,14 0-288,-14 0-128,14 0-96,0-14 32,0 14-160,0-14 32,0 14 32,0-14-96,0 0-32,14 0-32,-14-14-64,1 14-64,-2 0 32,-13 0 96,15-14 32,-15 14-128,0 0 32,-15 0 0,2 14 0,-2 0 256,1 14 224,-14 0 64,14 0 32,-14 14-224,-14 0-64,14 14 384,-14-14 192,14 28-64,13-13-32,2-15-224,-15 28-64,-1 14-224,1-14-97,14 0-159,0-28 0,14 14 0,0-13 64,0-1 32,0-15 32,14 2-64,-14-2 32,14-13-64,-14-13-32,14 13-64,0 0 32,0-15-32,1 2 0,-2-2 64,-13 2 0,15 13 0,-15 0 0,13 0-96,2 0 0,-15 13 64,0-13 64,0 15 0,0-2-32,0 2 32,0-15-32,0 13-96,13 2 64,2-1 32,-15 0 0,14-14 0,-14 0 64,28 0-1439,-14 0-577,0-14-4128,0 14 3296</inkml:trace>
  <inkml:trace contextRef="#ctx0" brushRef="#br0" timeOffset="4115">7680 21782 3456,'0'14'1312,"0"-14"-704,15 0-448,-15 0 576,0 0-448,0 0 288,13 0-320,-13 0 192,15 0-224,-15 0 0,13 0-128,2-14 96,-15 14-128,14-13-32,-14 13 0,14-15-32,-14 1 0,0 0 64,0 0-32,0 0 416,0 0-256,0 14 768,0 0-544,-28-14 800,28 14-704,-28 0 544,13 14-608,2-14 384,-2 14-480,1 0 384,0 14-416,0-14 191,0 14-287,0-14 0,14 14-128,-14-14 96,14 15-128,-14-16-32,28 2 0,-14-2-32,14-13 0,0 15-448,0-15 256,0 0-1311,0 0 831,0 0-1920,14 0 1472,-13-15-2976,-2 15 2304</inkml:trace>
  <inkml:trace contextRef="#ctx0" brushRef="#br0" timeOffset="4615">7905 21656 5376,'0'0'2112,"0"0"-1152,0 14-576,0-14 1152,0 0-864,0 0 608,0 14-768,0 0 512,0 0-576,0 0 448,-14 0-480,14 14 128,-14-14-320,14 14-65,0-14-95,-14 0-64,14 15 32,0-29 32,0 13-32,0-13 64,14 0-64,-14-13-224,14 13 96,0-15-383,-14 1 255,14 0-32,0 0 160,0-14 0,0 0 32,14 14 64,-28 0 0,14 14 64,-14 0-32,14 14-32,-14-14 32,0 0 32,0 14 32,0 0 160,-14 0 160,14 14-33,0-14 33,-14 14-320,14-13-32,0-2-64,0 2 0,14-2 64,-14 2 32,14-15-960,-14 0-383,29 0-1825,-15-15-768,0 15 544</inkml:trace>
  <inkml:trace contextRef="#ctx0" brushRef="#br0" timeOffset="5247">8256 21740 4736,'0'-14'1824,"0"28"-960,0-14-384,0 0 640,0 14-64,0 0 96,-15-14-288,15 28-64,-14 0-448,0 0 0,14-13 0,0-2-128,-14 2 32,0-2-224,14 2-32,0-15 0,0 13 64,0-13-672,0 15-224,0-15-1152,14-15-384,0 15-704</inkml:trace>
  <inkml:trace contextRef="#ctx0" brushRef="#br0" timeOffset="5458">8368 21474 4480,'0'0'1760,"-14"14"-960,14-14-448,0 0 576,0 0-480,0 0-64,0 14-256,0 0-96,0 0 0,-14 14-384,14-14-160,0-14-1792,0 29-928</inkml:trace>
  <inkml:trace contextRef="#ctx0" brushRef="#br0" timeOffset="6014">8410 21754 3584,'0'-14'1408,"0"14"-768,14 0-416,0-14 480,-14 14 0,0 0 64,0 0 64,0 0 32,0 0-448,0 14 256,0-14 160,0 28-32,0-14 96,-14 14-96,14-14 0,0 14-96,-14-13-64,14-2-257,-14 2-159,14-15-128,-14 13 0,14 2-64,0-15 64,14 0-64,0 0 64,-14 0-128,14-15 0,0 15-320,0-13-96,0-2 65,0 2 159,1-16 128,-2 15 64,2 14 32,-15-14 0,13 14 0,-13 0 64,0 14-96,0-14 0,0 14 32,0 0 64,0-14-32,0 15 64,0-2-64,15 2 64,-15-2-64,0-13-32,0 15-1664,13-15-736,2 0-1536</inkml:trace>
  <inkml:trace contextRef="#ctx0" brushRef="#br0" timeOffset="7032">8916 21417 2688,'0'0'1056,"0"15"-576,0-15-224,0 0 352,13 0 64,-13 0 64,0 0-32,15 0 32,-2 0-224,-13 0-32,15 0-288,-1-15-64,14 15 64,0-13-96,0-16-64,-14 1 0,14 14-32,-14-14 0,15 14 0,-16-14 0,2 14 64,-15 0-32,0-14-32,0 14 32,0-14-32,-15 14 0,15 0 64,-28 14 608,14 0-160,-14 14-32,14-14-64,-14 28-32,0 0 64,0 0 128,0-14 448,13 14-544,-13 0 256,0 14-448,0 0 192,0 14-257,0 1-63,0-1-96,0 0-64,14-14 32,0 0 32,0-14-32,14 0 64,0 0-64,0 0-32,0 0 32,0-28-320,14 0 160,0 0-511,0-13 351,14-2-224,-14 15 320,0-28 0,14 15 128,-28 13 0,28-15 0,-28 15 128,28 0-32,-28 0 416,0 15-256,0-2 352,0 2-320,0-2 32,0 15-161,0-13 1,0-1-32,0 0-64,15 0 32,-15-14-1087,13 14 575,2-14-2912,13 0 1888,-14-14-2784,14 14 2432</inkml:trace>
  <inkml:trace contextRef="#ctx0" brushRef="#br0" timeOffset="7697">9182 21825 3968,'0'0'1568,"0"0"-832,0 13-576,0-13 576,0 0-448,0 0 160,0 0-288,0 0 64,14 0-128,0 0-64,-14 0 0,14-13 32,-14 13-32,14-15 64,-14 15-64,15-28 64,-2 14-64,-13-14-32,0 14 32,0 0-128,0 0 64,-13 0 576,13 0-288,-15 0 896,15 14-672,-14 0 800,0 0-768,0 0 416,0 14-576,-14 14 384,14-14-416,0 14 128,0 0-288,0-14 0,14 14-96,-14-13 32,14-2-64,-14 16 64,28-15-64,-14-14-32,14 14 32,-14-14 31,14 0-31,0-14-383,14 14 223,-14-14-416,0 0 320,0-14-32,0 13 160,0 2 0,0-2 32,1 1 64,-2 0 0,-13 0 352,0 14-192,0 0 416,0 14-320,0 0 159,-13 0-255,13 1 128,0-2-160,-15 2-64,15 13-32,0-14-32,15 0 0,-2 0-96,-13-14 64,15 14-1183,-2-14 671,-13 0-2368,28-14 1600,-13 0-2912,13 0 2400</inkml:trace>
  <inkml:trace contextRef="#ctx0" brushRef="#br0" timeOffset="8064">9744 21081 5120,'0'0'1920,"0"14"-1024,0 0-352,-15 0 640,15-14-192,0 28 64,-14-14-192,0 14 32,14 0-512,-14-13 352,0 13 128,0 0-192,-14 14-33,0 28-255,0-14-64,14 0-192,0-14-32,0-14 96,0 14 32,0 0-96,14-14-96,-14 28 0,14-28 32,0 0-96,14-13 0,-14 13-736,14-28-383,0 0-385,0 0-192,0 0-384,0-15-192,0 15-672</inkml:trace>
  <inkml:trace contextRef="#ctx0" brushRef="#br0" timeOffset="8418">9968 21081 6400,'-15'14'2368,"15"0"-1280,-13 0-768,13 0 544,-15 0 64,2 14 64,-2 1 32,15-16 0,-14 15-544,0 0 0,0 15-32,-14 13-33,14 14 1,-14-14-160,14-14-96,0-14-64,14 28-96,-28 0 96,28 0 0,-14-14-32,14-14-64,-14-13-64,14 13 32,0-14-544,14 0-160,-14-14-703,14 0-289,-14 0-288,0-14-96,0 14-960</inkml:trace>
  <inkml:trace contextRef="#ctx0" brushRef="#br0" timeOffset="8723">9687 21614 6528,'-14'0'2464,"14"0"-1344,0 0-608,0 0 704,0 0-224,0 0 64,0 0-128,14 0 0,-14 0-512,14 0 31,0 0 65,0 0-64,0 0 64,-14 0-288,14 0-128,0-14-64,0 14 32,15 0-96,-15 0-64,0-14-1696,-14 14-735,14 0-1697</inkml:trace>
  <inkml:trace contextRef="#ctx0" brushRef="#br0" timeOffset="9232">9982 21656 4864,'0'0'1824,"14"0"-960,-14 0-512,0 0 480,15 0-256,-15 0 0,0 0-288,13 0-32,-13 0-128,15 0 192,-15 0 96,13 0-192,2-14-128,-15 14 0,13 0 0,2-14-32,-15 14 32,14-14 0,-14 14 32,0-14 128,0 14 160,-14-14-32,-1 14 96,15 0 32,-13 0 64,-2 0 96,2 14 128,-15 0-129,-1 0-31,1 0 64,14 0 32,0 0-192,0 0 0,0 0-192,14 14 32,-14 0-224,14-14-96,0 14-32,14-14-32,0 0 0,0 0 0,14 0 64,-14 1 32,14-2-256,0-13-64,-13 15-1440,13-15-640,-15 0-2495,16 0-1505,-15 0 2816</inkml:trace>
  <inkml:trace contextRef="#ctx0" brushRef="#br0" timeOffset="28563">10712 21642 2816,'0'-14'1120,"0"14"-576,0 0-416,0 0 448,0 0-320,0 0 320,0 0-352,0 0 320,0 0-320,0 0 224,0 0-224,0 0 128,0 0-192,0-14 352,0 14-288,0 0 320,0 0-320,-14 0 320,14 0-320,-14 0 224,0 0-224,-15 14 288,16-14-288,-2 0 96,2 14-192,-15-14-64,13 14-32,1-14-32,14 14 0,-14-14 0,14 14 0,0-14 0,0 0 0,0 0 0,0 14 0,14-14 64,0 0-32,1 0-32,-2 0 32,2 14-128,-2 0 64,2-14 32,-2 14 64,16 0-96,-29-14 0,14 14 32,-14-14 64,14 28-32,-14-14-32,0 0 288,0 0 128,-14 0-128,14 1-96,0-2-96,-14-13 0,0 15-64,-1-2 64,-13 2-64,15-15-32,-15 0 32,-1 0-32,15 0 0,-14 0 0,14 0 0,-14-15 64,28 15-96,-14-13 0,0 13 32,0-15 64,14 2-256,0-2-96,0 15-1184,0-14-480,14 14-1344,0-14-544,0 14 1952</inkml:trace>
  <inkml:trace contextRef="#ctx0" brushRef="#br0" timeOffset="29326">10965 21726 6016,'13'0'224,"-13"-14"-64,0 0 64,15 0 0,-15 0-32,0 0-32,0 14-96,0-28 96,-15 14 32,15 0 192,-13 14 96,13-14 0,-15 14 128,1-14-160,0 14 0,-14 14-128,14 0 32,0-14-128,0 14-64,0 0 128,0 0 128,0 0-224,-14 14-32,28 0 32,-14 0 32,14-14-32,0 1-32,0 26-96,14-27-64,-14 14-64,14-13 32,0-2 32,0-13 64,0 15-32,0-15 64,0-15 0,14 15 96,-14-13-160,0-2-32,0 1 0,-14 0 0,14-13 0,1-1 64,-15-1-96,0 15 0,0 0-32,0-14 0,0 14 64,0-14 64,-15 14-32,1 0-32,0 14 32,14 0 32,-14 0-192,0 0 32,-14 14-32,14-14 64,0 14-736,-14 14-288,14-14-544,0 0-224,0 14-800</inkml:trace>
  <inkml:trace contextRef="#ctx0" brushRef="#br0" timeOffset="28810">10964 21741 2816,'0'0'1120,"0"0"-576,0 0-416,0 0 320,0 0-128,0 0 0</inkml:trace>
  <inkml:trace contextRef="#ctx0" brushRef="#br0" timeOffset="29865">11231 21193 2688,'0'0'1056,"0"14"-576,0 0-224,-14-14 416,14 14 32,0 0 128,-15 0 96,2 14 64,-2 0-32,-13 0 32,14 0-544,-14 29-32,14-29 0,0 0-96,14 14 64,-14 0-32,0 0 96,0 14-224,14 0-64,-14-13-96,14-15 32,0-15-64,14 15-32,0-13 32,14-15 32,-14 0-192,14 0 32,0-15-896,0 2-288,-13-15-224,13 0 32,0-1-96,0 1-1184,0-14 384</inkml:trace>
  <inkml:trace contextRef="#ctx0" brushRef="#br0" timeOffset="30230">11498 21109 4736,'0'0'1824,"0"0"-960,0 14-576,0-14 864,-14 14-160,14 14-64,0-14-32,-14 14-512,0-14 288,0 28 64,-14 14 64,-1 14 0,1-14-256,14-13 0,0-1-257,0 14-95,-14 0-192,28-14 0,-14-14 0,14 0 64,0 1 32,0-1 32,14 0-64,0-15-64,0 2-256,0-15-95,0 0-673,0-15-192,14-13-384,1 0-128,-15 15-256,0-16-32,0 15-384</inkml:trace>
  <inkml:trace contextRef="#ctx0" brushRef="#br0" timeOffset="30846">11441 21558 5504,'0'0'2112,"0"0"-1152,14 0-640,-14 0 640,0 0-160,0 0 0,14 15-160,-14-15-64,0 0-320,14 0-160,-14 0 0,14 0-64,0 0 64,1 0-224,-2 0 32,2 0-1024,-2 0-448,2 0-832,-15 0-1184,14 0 1088</inkml:trace>
  <inkml:trace contextRef="#ctx0" brushRef="#br0" timeOffset="30583">11750 21053 4992,'-15'0'1920,"15"0"-1024,-13 14-544,13-14 480,0 14 160,0 0 192,-15 0-160,2 14 32,-2 14-608,1 0 160,0 1 128,0-15-96,0 28-64,0-14-257,-14 0-127,0 42-96,14-42 0,0 0-64,0 0-32,0 0 32,14 1-32,-14-1 0,14-14 64,0-14-448,0 0-159,0 0-705,0-14-320,0 0-320,0 0-96,0-14-416,0 0-864,0-14 1088</inkml:trace>
  <inkml:trace contextRef="#ctx0" brushRef="#br0" timeOffset="31556">11680 21628 3072,'0'0'1216,"0"0"-640,14 0-384,-14 0 352,0 0 0,0 0-32,0 0-128,14 0-64,-14 0-128,14 0-32,-14 0-96,14-14-64,-14 14 32,14-14-128,-14 0 64,0 0 96,0 0 32,0 0-32,-14 0-64,14 14 384,-14 0 192,14 0 64,-14 14 96,0 0 128,0 0 128,0 14-288,0-14 0,0 0-128,14 14-64,-14 14-192,14-28-64,0 14-128,0 1-96,0-16 64,0 2 0,0-2-32,14-13-64,0 0 32,0-13-32,14-15-96,-14 28 0,0-15-384,14 1-64,-14-14 192,15 14 96,-16 0 96,2 0 128,-2 14 0,2 0 32,-15-14 0,13 14 0,-13 0 0,0 14 64,0-14-32,0 14 64,0 0 64,0 0 128,0 0-64,0 0-64,15 0-64,-15-14-96,0 0 96,14 0 0,0-14-32,14 0-64,-14 0-192,0 14-32,0-14 32,0 14 32,-14-14 0,14 14 128,0 0 0,0 0 32,-14 0 0,0 0 64,0 28 320,0 0 128,0-14-32,0 14-32,0 0-256,0-13-64,0-2-64,14 2-64,-14-15-480,14 0-160,0 0-2144,1 0-896,-15-15 320</inkml:trace>
  <inkml:trace contextRef="#ctx0" brushRef="#br0" timeOffset="32657">12353 21740 2304,'0'0'960,"0"0"-512,14 0-256,-14-14 288,0 0-64,14 14 0,-14-14-96,0 14-32,14-14-32,0 0 0,0 14-64,-14-14-32,14 0-32,0 0 0,-14-14-64,14 0 160,0 14 160,-14-14 0,0 28 96,0 0 32,0 0-32,-14 0 32,14 0 96,-14 14-160,0 0 0,-14 14-128,28-28-32,-14 14-96,0 0-32,14 0-96,0 0-64,0-14 32,0 14 32,14-14-96,0 0 0,0 0 32,14 0 0,-14 0 0,14 0 0,-14 0 0,0 14 64,0-14-96,0 0 0,0 0 32,0 14 0,-14-14 0,0 14 64,-14 0-32,0 14-32,0-14-64,0 14 32,-14-13 96,14-2 96,0 2-128,0-2-96,0-13 32,0 15 0,0-15 32,0 0 0,0-15 0,14 15 0,0 0 0,0-13 0,14 13 0,-14-15 0,0 15-96,14 0 64,-14 0 32,0 0 0,0 0 0,0 15 64,0-2 256,0-13 96,0 15-128,0-1-96,0-14-96,14 14-96,0-14 96,0 0 0,14 0-128,-14 0 32,14 0 0,0-14 0,0 0-640,-14-1-224,14 2-608,-14-2-288,1 2-32,-2-15-1216,2 13 448</inkml:trace>
  <inkml:trace contextRef="#ctx0" brushRef="#br0" timeOffset="33179">12760 21586 3456,'0'0'1312,"0"0"-704,14 0-96,-14 0 512,0 0 224,0 0 96,0 14-160,-14 0-64,14-14-640,-14 14 128,14 0 64,0 0-96,-14 0 0,14 14-192,-14 0-64,14 0-192,0-14-32,0 14 32,0-14-64,0-14-64,14 0 32,0 0-32,-14 0 0,14 0 0,0-14-224,0 0 0,0-14-320,0 14-64,0-14 160,0 14 192,-14 14 160,14-14 64,0 0 32,-14 0 0,14 0 0,-14 14 0,0 0 64,0 0 32,0 0 320,0 0 96,-14 0 128,14 14 0,0 0-96,0 14-1,-14-14-159,14 14-64,0-14-128,0 14-32,0 0-32,0-14 0,0 0-160,14-14 32,-14 14-64,14-14 0,15 15 128,-16-15 96,15 0-1280,-14-15-575,0 15-993,0 0-384,1-14-416</inkml:trace>
  <inkml:trace contextRef="#ctx0" brushRef="#br0" timeOffset="38040">14669 21614 6016,'-14'14'2272,"14"-14"-1216,0 14-896,0-14 544,0 14-192,0 0 384,0 0-128,0 14-416,0-14-64,0 0 32,0 15-64,0-29 32,0 13-160,0 2-96,0-15 0,0 0-32,0 0 0,0 0 0,0-15 0,14 2 0,-14-2 0,0 1 64,14 0-96,0 0 0,0-14 96,0 14 32,0 0-128,0 0 32,0 0 0,0 14 0,0-14-576,1 14-160,-15-14-1344,14 14-480,0 0-384</inkml:trace>
  <inkml:trace contextRef="#ctx0" brushRef="#br0" timeOffset="38910">15033 21699 3456,'0'0'1408,"0"0"-768,0 13-416,0-13 416,0 0-128,15 0 96,-15 0-32,0 0 0,0 0-288,13 0-96,-13 0 0,15-13-32,-15 13-96,14-15-32,-14 15 0,14-14-32,-14 0 0,0 0 64,0 0-96,0-14 0,0 14 32,0 0 64,0 0 256,-14 0 96,0 0 0,-1 14 64,2 0-128,-15 0 32,0 28-160,-1-14-64,15 0 128,-14 14 128,0 0-160,14-14 0,0 14-128,14-13-96,0 26 0,0-26-32,0-1 0,0 0 0,14 0 0,0 0 64,14-14-32,-14-14 64,0 14-128,14-14 0,-13 0-192,-2 0-96,15-14 192,-13 0 96,-2-1 0,2 15 0,-15-14-32,0 0 0,0 14 64,-15 0 64,2 0-96,-2 14-64,2 0 64,13 0 0,-15 14-544,15-14-160,-13 14-704,-2-14-224,15 14-1088</inkml:trace>
  <inkml:trace contextRef="#ctx0" brushRef="#br0" timeOffset="39628">15189 21614 4480,'-14'0'1760,"14"0"-960,-14 28-320,14-28 640,0 14-256,0 14-96,-14 0-320,0 0-32,14 1-256,0-1 32,-14 0 32,0 14 32,0 0 0,-1 14 64,1-28 32,14 14-96,-14-14 0,-14 28-96,14-14 0,0-14-32,14 0 0,-14-14-64,14 0-64,-14-14 32,14 15 32,0-15-96,0-15 0,0 1 32,14 0 0,-14-14 0,14 0 64,0 0-96,0-28 0,14 0 32,0 0 0,15-28 128,-15 41 160,-14 2-96,14-16-32,14-13-160,0 28-64,-14 0 32,0 14 0,0 0 32,-14 28 0,1-14 128,13 14 160,-15 0-96,2 14-32,-1-14 0,0 14-32,-14 0-64,0 0 32,0 0 224,0 0 95,0 0-127,-14 0-32,0 0-128,-1 0-32,-13 14-32,15-13 32,-16-2-64,15-13-32,0 15 96,0-2 0,0-13-128,0 0 32,0 0 0,0 0 0,14 0-160,0 0-32,0 0-1471,0 0-577,0-13-896,14-2-1504,0 2 1312</inkml:trace>
  <inkml:trace contextRef="#ctx0" brushRef="#br0" timeOffset="40262">15609 21699 3840,'0'14'1472,"0"-14"-768,0-14-416,0 14 448,0 0-160,14 0 0,-14 0-64,14 0 0,-14 0-256,0 0 128,15-15 32,-15 15-128,13 0-96,-13-14-32,0 0-32,0 0-64,15 14 32,-15-14 0,0 0 96,0 0 32,0 0 32,-15-14 224,15 14 64,-28 0 0,28 14 64,-14 0-32,0 0 0,-14 14-96,0 0-32,0 0-129,14 0-31,0 0-32,0 0 64,0 0-160,14 14-32,-14-14-128,14 15-32,0-15 32,14 0 0,-14 0 64,14-14 96,0 0-128,14 0-32,-28 0-64,28 0 0,-14-14-288,14 0-160,-14 14 32,0-14 129,0-15 191,1 15 96,-15 0 64,13 0 0,-13 0-96,0 14 0,-13-14 64,-2 0 64,1 14 0,14 0-32,-14 0-608,14 0-256,-14 0-672,0 0-256,14 14-800,0-14-1216,0 0 1216</inkml:trace>
  <inkml:trace contextRef="#ctx0" brushRef="#br0" timeOffset="40616">15735 21558 5120,'0'14'2016,"0"-14"-1088,0 14-512,0 0 544,0-14-288,0 14 32,0-14-128,0 14-64,-14 0-256,14 14 128,0-14 96,0 1 64,0-1 32,0 0-160,0 0-96,0-14-32,0 0 32,0 0-160,0 0-32,0-14-64,14 0-64,0 14 32,-14-29-32,14 15 0,0-14 0,0 14 0,1 0 0,-2 0-96,2 0 64,-15 0-320,14 0-96,0 0-1120,-14 0-480</inkml:trace>
  <inkml:trace contextRef="#ctx0" brushRef="#br0" timeOffset="41554">15890 21530 3968,'0'0'1472,"0"0"-768,-14 0-192,14 0 576,0 0-160,0 0 0,0 0-224,14 0-128,-14 0-64,0 0 288,14 0-448,-14-14 192,14 14-320,0-14-64,0 14-96,14 0 32,0-14-64,-14 14-32,15 0 32,-1 0-32,0 0 0,-14 0 0,14 0 0,-14 14 0,-14-14 0,14 28 64,-14-28-32,0 28-32,14-14 32,-28 0-128,14 14 64,0-14 32,0 14 0,-14-14 64,14 0-32,0 1-800,0-2 416,0-13-2368,0 15 1472,0-30-2400,14 15 2080</inkml:trace>
  <inkml:trace contextRef="#ctx0" brushRef="#br0" timeOffset="41207">16171 21025 4480,'-15'0'1664,"15"14"-896,0-14-192,0 14 640,0-14-128,0 28 32,-13-14-224,13 14 0,-15 14-512,-13 1 64,14-2 64,0-13-128,0 15-64,0-1-96,-14 0 0,14 28-64,0-14 0,0-28-96,0 15-64,14-15 32,0 0 32,-14 0-320,14-14-128,0 0-960,0-14-320,0 0-192,0 0-64,0-14 0,0 0-800,0-1 672</inkml:trace>
  <inkml:trace contextRef="#ctx0" brushRef="#br0" timeOffset="42328">16410 21699 4352,'0'0'1664,"0"0"-896,14-15-480,-14 15 512,0 0-256,14 0-64,-14-14-64,14 14-32,-14-14-192,14 0-64,-14 0 64,14 0 32,-14 0 32,0 0-64,0 0-32,0-14 96,0 14 160,0 0 192,-14 0 96,14 14-96,-14 0 32,0 0 64,0 0 32,-14 28-32,-1-14-65,1 14-127,14-14-64,0 0-128,0 0-32,0 14-256,14-14 0,0 0-32,0 0 64,0 1-96,0-1 0,14 0 96,0 0 32,14-14-256,-14 0-64,0 0-288,0-14-96,1 0 32,-1 0 97,0-1 223,0 1 128,-14 0 96,14 0 32,-14 0 0,0-14 64,-14 0-192,14 14 32,0 0 32,-14 0 32,14 14-256,0 0-64,-14 0-160,0 0-96,-1 0-704,15 14-352,-14-14-640,14 14-1344,0 0 832</inkml:trace>
  <inkml:trace contextRef="#ctx0" brushRef="#br0" timeOffset="41723">16298 21361 5376,'-15'0'2016,"15"0"-1088,0 0-736,0 0 480,0 14-416,0-14-416,0 14 64,0-14-2112,0 14 1248,15 0-1952,-15-14 1664</inkml:trace>
  <inkml:trace contextRef="#ctx0" brushRef="#br0" timeOffset="42791">16563 21516 6144,'0'0'2368,"0"0"-1280,0 0-864,0 14 640,0-14-224,0 14 0,0 0-64,0-14-64,-14 14-256,14 0-32,0 0 96,-14 14-64,14 0 32,0-14-96,0 0 32,0 1-192,0-15-32,0 0 0,14 0 64,0-15-96,14 15 0,-14-14-32,0 14 0,0-14-160,0 0-96,14 0 192,-14 14 32,1-14 0,-15 14 64,13-14 32,-13 28 64,0-14 96,0 0 64,0 14-32,0 0 32,0 0-192,0 0-32,0 15 64,0-16-96,15 15 0,-15-13-480,13-1-192,-13 0-1152,15-14-384,-15 0-960</inkml:trace>
  <inkml:trace contextRef="#ctx0" brushRef="#br0" timeOffset="43392">16914 21699 4480,'0'0'1664,"0"0"-896,0 0-768,14 0 416,-14 0-288,0 0-64,0 0-32,14 0 32,-14 0-32,14 0 192,-14-15 96,15 1-96,-2 0 32,-13 0-96,0 14 64,15-14-64,-15 0 64,0-14-128,0 14 0,-15-14 384,15 14 160,-13 14 160,-2 0 64,1 0 32,0 0 0,-14 28-64,14-14-32,-14 14-256,14-14-65,0 0-223,14 14 0,-14-14-224,14 0-32,0 15 0,14-15 0,-14 0 64,14-14 32,0 0-128,0 0 32,0 0-160,0-14 32,14 0-96,-14 0 0,0-1 32,-14 15 128,15-14 32,-2 14 32,-13-14-95,0 14 63,0 0 32,0 14 63,0-14-31,0 14 64,0 1-64,0-1-32,0-14 32,15 14-32,-15 0 0,13-14 0,2 0-703,-2 0-257,2 0-864,-1-14-352,0 0-1408</inkml:trace>
  <inkml:trace contextRef="#ctx0" brushRef="#br0" timeOffset="43739">17336 21053 7040,'0'0'2720,"0"0"-1472,-15 14-768,15-14 768,0 14-256,-14 14 64,0 14-128,0 0 63,0-14-543,0 0 160,0 15 128,-14 27-192,14-28 32,14 0-352,-14 0-64,0 0-96,14 0-64,0 0 32,-14 0-32,14-14 0,14 0 0,-14 0-288,0-13-64,0-1-1216,14 0-511,0-14-1089,14 0-512,-14 0 288</inkml:trace>
  <inkml:trace contextRef="#ctx0" brushRef="#br0" timeOffset="35687">13505 21375 2560,'0'0'1056,"0"0"-576,14-13-224,0 13 352,-14 0-224,14 0 32,0 0-64,-14-15 32,28 15-64,-14-13-32,0-2-96,0 2 32,0-2-128,0 1 0,1 14 32,-2-14-64,2 0 32,-2 0-64,2-14-32,-15 14 96,14-14-64,-14 14-32,0 0 32,0 0-32,0 0 352,-14 0 224,14 14-160,-15 0 0,15 0-96,-13 0-32,-15 14 32,-1 0 128,1 14-64,14-14 32,0 0-32,0 14 0,0 0-64,-14 14 32,0 15-128,14-16 32,-1 2-96,1-1 0,0-14-96,0 14 32,0 28-128,-14-14 0,28-14 32,-14-28 64,14 14-32,-14-14 64,14 1-128,0-2 0,0-13 32,0 0 64,14 0-32,-14-13 64,14 13-128,0-15-64,0-13-96,0 14 32,0 0-128,0 0 32,-14 14 128,14-14 64,1 14 64,-1-14 64,-14 14-32,0 0-32,0 0-64,0 14 32,0-14 96,0 14 32,0 0 32,0 14 0,0-14 128,0 0 160,0 1-224,0-2-96,0 2-64,0-2 32,0-13-32,14 15-32,0-15 32,-14 0-32,14 0-352,0 0-96,14-15-992,0 2-384,-14-2-1536,0 2-800,0 13 2048</inkml:trace>
  <inkml:trace contextRef="#ctx0" brushRef="#br0" timeOffset="36252">13855 21726 4096,'0'14'1568,"0"-14"-832,0 14-448,0-14 512,0 14-96,0-14-32,0 0-96,0 14 32,0 0-320,0 0 320,0 0 128,-15 0-96,15 0 32,0 1-192,-13 13-32,13-15-128,-15 15-32,15-13-32,0 27 0,-13-14-64,-2 0 32,15 0 0,-13 0 32,13 0 0,-15-14 63,15 14-95,-14-13 32,0-2-160,14 2-64,-14-2 192,0-13 96,14 15 96,-14-15 160,0 0-32,0 0 32,0-15 0,0 2-64,0-2-192,14 15-128,0-13-96,14-2-96,-14-13-64,14 14 32,0-14 32,0 0 64,-14 14-32,28 0 64,-28 0-128,28 0 0,-14-14 32,15 14 0,-16-14-1408,2 13-640,-2 2-1183,2-2-449,-2 2-352</inkml:trace>
  <inkml:trace contextRef="#ctx0" brushRef="#br0" timeOffset="36496">13911 21418 8448,'-14'0'3232,"14"0"-1728,0 0-1184,0 0 736,0 0-576,0 0-192,14 14-160,-14-14-32,0 0-64,0 0-384,14 14-64,-14-14-1920,0 0-768,0 15-352</inkml:trace>
  <inkml:trace contextRef="#ctx0" brushRef="#br0" timeOffset="37707">14193 21712 4096,'0'28'1568,"0"-14"-832,-15 1-448,15-2 512,0 2-96,-14-2-32,14 15 0,0-13-32,-14 13-352,0 14-96,0 0 0,14-14-96,-14 0 0,14 0-32,-14 0-64,14 0-64,-14-14 32,14 15 32,0-15 64,-14 0-32,14 0 64,0 0-64,0-14 64,-14 0-128,14 0 0,0-14 32,0 0 0,14-14-96,-14-15 64,14 15 32,0 0 0,0 0 0,0-14 64,0 0 256,14 0 96,-14 14-64,14-14-32,15-14-64,-15 27 0,0 15-128,0-14-32,-14 0 32,14 14 0,14-14-160,-14 14 32,0 14 0,-14-14 64,0 14 256,0 0 96,1 14-64,-15-14 32,13 14 64,-13 0 32,15 0-65,-30 0 1,15 0-160,-13 14-96,13-14 0,-15 0 32,1 15-96,-14-16-64,14 2 128,0-2 32,-14-13-224,14 15-32,0-15 0,0 13 32,0-26-64,14 13 64,0 0-672,-14 0-255,14-15-1089,0 15-352,0-13-864,14-2-928,0 2 1696</inkml:trace>
  <inkml:trace contextRef="#ctx0" brushRef="#br0" timeOffset="44591">17672 21586 2688,'0'0'1056,"0"0"-576,15 0-224,-15 0 352,0 0 64,0 0 128,0 0 128,0 0 64,0 0-256,0 0-32,0 0-416,0 0 32,0 0 32,0 0 64,0 0 96,-15 0 64,15 0 32,-14 0-128,0 0-32,14 0-64,-14 14 64,0-14-160,0 0-32,0 14 0,0 0 0,0-14-128,14 14-96,0-14 0,0 14-32,0-14 0,0 14 64,14-14-32,0 14-32,0-14 32,0 14-32,-14-14-96,14 14 0,-14 0 64,14 0 0,-14 0 32,0 1 64,0-15-32,-14 13-32,14 2 32,-14-2 32,14-13-32,-14 0-32,0 15 32,0-15-32,0 0 0,14-15 0,-14 15 0,0 0 0,14-13-704,0-2-256,0 15-928,0-13-320,0-2-1248</inkml:trace>
  <inkml:trace contextRef="#ctx0" brushRef="#br0" timeOffset="45245">17854 21656 4224,'0'0'1664,"0"0"-896,0 0-768,0 0 416,0 0-224,14 0 64,-14 0-160,0 0-64,0 0 0,14 0 32,0-14 32,-14 0 320,14 14-256,-14-14 224,15 0-224,-15 0 416,0 14-320,0-28 448,-15 28-416,15-14 576,-14 14-480,0 0 640,0 0-576,0 14 640,0 0-640,0 0 352,0 0-480,0 0 63,0 0-255,14 14-64,-14 0-32,14-14-32,0 14 0,0-14 64,0 0-32,14 1-575,-14-15 287,28 0-448,0 0-256,-14 0-96,0-29-32,0 29 96,14-14 576,0-14 0,0 14 64,-13-14 224,-1 28 32,0-14 96,0 14 0,-14-14 256,14 14 160,-14 0 416,0 14 192,0-14-160,-14 14-128,14-14-416,0 14-128,-14 14-64,14-14-64,0 14-64,0-14 32,0 1 32,0-15-736,0 0-256,14 0-1024,0 0-384,-14 0-736</inkml:trace>
  <inkml:trace contextRef="#ctx0" brushRef="#br0" timeOffset="45426">18121 21320 6400,'0'14'2368,"0"-14"-1280,0 0-1280,0 0 448,0 14-384,0-14 32,0 14-2304,15-14-928,-15 14 1312,0 1 736</inkml:trace>
  <inkml:trace contextRef="#ctx0" brushRef="#br0" timeOffset="45944">18205 21530 5120,'14'0'2016,"-14"0"-1088,0 0-384,0 0 640,0 0-128,0 0 32,0 14-256,0 0-64,0 0-416,-14 14 128,14-14 96,-14 14-128,14-14 0,0 0-256,0 0-64,0 1-64,0-1 32,0-14-64,14 0-32,0 0-192,-14-14-128,28-1-256,-14 1-32,0 0 256,0 0 160,0 14 160,-14-14 32,14 14 0,-14 0 64,14 0 96,-14 0 128,0 0 160,14 14 32,-14-14-128,0 28 32,0-14-224,0 1-33,0-1-63,14 0-319,-14-14-161,15 14-1824,-1-14-768,0 0-736</inkml:trace>
  <inkml:trace contextRef="#ctx0" brushRef="#br0" timeOffset="46760">18794 21291 4224,'-14'-14'1664,"14"14"-896,0 0-256,0-14 512,0 14 160,0-14 64,0 14-128,14-14-32,-14 0-608,0 0 0,14 0-32,-14 0 128,14 0 96,0 14-352,14-14-96,-14 0-160,0 14 32,0 0-128,0 0 0,1 14 32,-1-14 0,-14 14 192,14-14 127,-14 14-31,0 0 64,0 0-128,0 0 32,0 0 32,-14 0 64,0 0-96,14 0-96,-15 0 0,1 1 32,0-2-32,14 2 0,-28 13 32,14-14 32,0 0-96,14 0-32,-14 14 32,0 0 0,14-14-64,-14 14 32,14-14-64,0 0-32,0 0-64,0 0 32,14 0 32,-14-14 0,14 15 64,0-15 32,-14 0-128,14 14-1024,0-14-480,-14 0-1087,0 14-353,0-14-1216</inkml:trace>
  <inkml:trace contextRef="#ctx0" brushRef="#br0" timeOffset="46961">18780 21882 9856,'0'-15'3680,"0"15"-1984,0 15-2048,0-15 576,0 0-224,14 0 64,-14 0-1600,15 0-672,-15 0-1536,14 0-608</inkml:trace>
  <inkml:trace contextRef="#ctx0" brushRef="#br0" timeOffset="55510">20057 21712 3584,'0'15'1408,"0"-15"-768,14 0-480,-14-15 640,0 15-480,0 0 288,14 0-352,-14 0 0,14-13-160,-14 13 0,14 0-32,-14-15-64,14 1 32,-14 0-32,14 0 0,-14-14 128,0 14-64,0 0-160,14 0 32,-28 0 384,14-14-160,0 28 640,-14-14-448,0 0 320,0 28-384,0-14 480,0 14-448,0 0 416,0 14-416,0-14 256,0 14-320,-14 0 0,28 0-160,-14-14 96,14 14-128,0 0 32,14-13-32,-14-1 32,0-14-64,14 0-32,0 0 32,14-14-32,-14-1 0,0-13-160,14 15 96,-28-16-192,28 15 160,-28 0 32,14 0 64,-14 0 0,14 14 0,-14-14 0,0 28 0,0-14 0,0 14 0,0-14 64,0 14-32,0 0 64,0 0-64,0 15-32,0-16 32,0 2 32,0 13-32,14-14-800,0-14 416,-14 0-3008,14 14 1856,0-28-1696,14 14 1024,1 0 288</inkml:trace>
  <inkml:trace contextRef="#ctx0" brushRef="#br0" timeOffset="54893">19707 21727 2304,'0'0'864,"0"-15"-448,0 30-288,0-15 320,0 0-192,14-15 0,-14 15-128,0-13-32,14 13-96,-14 0-32,0-15 96,0 1 96,0 0 128,0 0 64,0 0-96,0 0 0,0 0 32,0-14 64,-14 0 320,0 14 192,14-14-256,-14 28-96,-1-14-288,2 14-32,-2 0 128,2 14-64,-15 0 96,13 0 0,1 14 96,0-14 64,0 0-32,-14 28-224,14-14-96,0 0-32,14 15 64,-14-15-160,14-14-32,0 14 0,14-14 64,0 0-32,0-14 64,-14 14-64,14-14-32,14 0 32,-14-14 32,28-14-32,-14 0 64,15-1-128,-15 1 0,14-14-608,-14 0-288,0 0 32,0-14 64,0 14-32,0-14 0,0 0-96,0 0 32,0-14 352,0 28 256,0-15 160,-13 29 96,-1-14 32,0 14 32,0 14 64,-14 0-32,0 0 64,14 0-64,-28 0 416,14 14-256,0 0 768,0 14-544,-14-14 736,14 14-672,-14 14 480,0 0-544,-1 0 480,2 0-512,-15 15 416,13-1-448,-13 28 192,0-14-320,0 14 0,14-14-128,-14-14 0,28 0-32,-14 0 32,14-14-64,-14 14-32,14 1 32,0-2 32,0-26-32,0-1-288,14 0 128,-14 0-1440,14 0 864,0-14-2304,0 0 1696,0 0-2080,0 0 1952</inkml:trace>
  <inkml:trace contextRef="#ctx0" brushRef="#br0" timeOffset="53631">19567 21011 2560,'0'0'960,"0"0"-512,0 0-96,0 0 320,0 0 0,0 14-32,0-14-128,-15 0 0,15 14 0,0-14-32,0 14-224,-13 0 192,-2 14 96,2-13 128,-2 13 64,1 0-192,0 14-64,0-14-160,-14 0-32,14 14 96,0-14 96,-14 14-128,14 14-32,0-14-192,0 14-32,-14-14 32,14 15 0,0-16 0,14 2 0,-14 13-160,14-14 32,-14-14 0,14 14 64,0-14-32,0 0-32,0-14 32,0 14-32,0-14 0,0 0 64,14 0-1024,0 0-384,0 0-1376,0-14-1728,-14 15 1248</inkml:trace>
  <inkml:trace contextRef="#ctx0" brushRef="#br0" timeOffset="56441">20773 21516 2432,'0'-14'960,"0"14"-512,0 0-192,0 0 416,0 0-32,0 0 96,0 0-128,0 0 0,0 0 32,0 0 64,0 0-384,0 0 96,-14 0 96,14 0-64,-14 0 64,0 14 64,0 0 96,-1-14-64,2 0-64,-15 14-224,13 0-128,1 0-32,0 0-32,0 0-64,14 0-64,-14 0-64,28-14-32,-14 14 64,14-14 64,0 14 0,0-14-32,1 14 32,-2-14-32,-13 14 0,15-14 0,-2 15 0,-13-2 0,15 2 0,-15-2 64,0-13-32,0 15 64,0-1-128,0-14 0,0 0 32,-15 14 64,2 0-32,-2-14-32,-13 14-64,14-14 32,0 0 32,-14-14 64,14 14-32,0 0-32,0-14-64,0 14 32,0-14-544,14 14-256,0-14-544,0-1-192,0 15-1344,14 0-768,0-13 1760</inkml:trace>
  <inkml:trace contextRef="#ctx0" brushRef="#br0" timeOffset="57089">20941 21642 3456,'0'0'1408,"15"0"-768,-15 0-672,0 0 224,0 0-128,0 0 32,14 0-64,-14-14 64,0 14 0,14-14 32,-14 14 128,0-14 96,0 0-64,14 0 64,-14 0 160,0 0 64,-14 0-288,14 0 192,-14 0 128,0 14-192,-1 0 0,2 0-96,-2 14-32,1 0 96,-14-14 96,14 14-128,0 14 32,0-14-96,0 14 64,0 0-192,14-14-96,-14 14 32,14-13 0,0 13-32,14-15-64,-14 2 32,14-15-32,-14 0 0,28 0 0,-14 0 64,0-15 32,14 2-128,-14-2 32,1 2 0,-2-2 0,2 1 0,-15-14 64,14 14-32,-14-14-32,14 0 32,-28 14-32,14-14-96,0 28 64,-14-28 32,14 28 0,-15-14 0,2 28 0,-2-14-704,1 0-256,0 14-384,0 0-32,14 0-128,-14 0 0,0 0-736</inkml:trace>
  <inkml:trace contextRef="#ctx0" brushRef="#br0" timeOffset="57658">21138 21446 3840,'0'0'1472,"0"0"-768,0 14-416,0-14 448,0 0 64,0 14 64,-14 0-96,14 0-32,0 14-384,-14-14 128,14 0 96,-14 14-64,14-14 96,-14 28-192,0-14-96,14-14-160,0 1-128,0-2-96,0-13 32,0 0 96,0 0 32,14 0-32,0-13-64,14 13-64,-14-15 32,-14 1 32,28 0 64,-14-14-32,14 14-32,-14-14-64,0 28 32,0-14 32,-14 14 0,14 0 0,-14 0 0,0 14 256,0-14 160,0 14-64,0 0 32,0 0-224,-14 14-32,14-14-64,0 0 32,0 1-64,0-2-32,14 2 96,-14-2 64,14-13-128,-14 15-96,15-15-1376,-2 0-576,2 0-736,-2-15-1504,2 15 1184</inkml:trace>
  <inkml:trace contextRef="#ctx0" brushRef="#br0" timeOffset="58262">21559 21544 2688,'0'0'1056,"0"0"-576,15 0-288,-15 0 576,0 0-448,0 0 224,0 0-320,14 0 128,-14 0-192,0-14 288,14 14-256,-14-14 96,0 14-160,0-14 416,0 14-288,0-14 640,0 14-480,-14-14 640,0 0-608,-1 14 640,2 0-640,-2 0 288,2 0-448,-2 14 0,2 0-192,-16 0-128,15 0 0,14 0 32,-14 0 0,14 0 0,0 0 0,0 0 0,0 0 0,14 0 64,0-14-32,0 14-32,14-14 32,-28 14-32,15-14 0,-2 14 0,2-14 0,-2 14-96,-13 0 64,0 1 32,-13-2 64,13 2-96,-15-2 0,15 2 32,-13-1 64,-2-14 32,2 14 32,-2 0-64,1 0-64,0-14 384,-14 0 128,0 0-352,14 0-64,0 0-128,0-14-96,0 14-832,14-14-320,0 0-1056,0 0-448,0-1-192</inkml:trace>
  <inkml:trace contextRef="#ctx0" brushRef="#br0" timeOffset="58853">21657 21517 5376,'0'-14'2112,"0"14"-1152,14-15-288,-14 15 800,0 0-128,0 0 0,14 0-256,-14 0-32,14-14-416,0 14-129,0 0-287,0 0-96,14 0-64,-13 0 32,-2 0-64,2 0 64,-15 0-1279,13 0-513,2 0-1376,-1 14-1856,0-14 1280</inkml:trace>
  <inkml:trace contextRef="#ctx0" brushRef="#br0" timeOffset="58621">21925 21025 4480,'0'14'1664,"0"-14"-896,-14 14-416,14 0 576,0 14-64,-14 0 128,14 0 0,-14 14 32,0-14-544,14 0 128,-14 15 64,0-15-288,-1 14-128,-13 28-160,14-14 0,0-14-64,0 0-32,14-13 32,0-1-32,0 0-288,-14-15-128,14 16-832,0-15-1536,-14-14 416,14 0-128</inkml:trace>
  <inkml:trace contextRef="#ctx0" brushRef="#br0" timeOffset="70540">22331 21628 3072,'0'0'1120,"0"0"-576,0 0-288,0 0 352,0 0-96,0 0 32,0 0-160,0 0 0,0 0-32,0 0 96,0 0 64,14 0-288,0 0 0,-14-14 96,14 14-128,-14 0-32,14-14-64,-14 0 0,14 14 0,-14-14 32,0 0-64,15 0 32,-15 0 0,0 14 32,0-14-64,0 0 32,0 0 64,0 14 128,-15-14 0,15 0 64,-14 14-128,14-14-64,-28 14 192,14 0-192,0 0-64,0 0-160,0 0 32,0 14 96,0-14 96,-14 14-224,14 0 0,0 0 288,0 0 128,0 0-128,0 0-64,0 14-96,0-14 32,14 0-64,-14 14-32,14 0-64,0-14-32,0 0 64,0 14 0,0-13 32,0-2 64,14-13-32,0 15 64,-14-15-64,28 0 64,-14 0-64,0 0-32,0-15 32,0 2 32,14-2-96,-14 15 0,0-13-192,0 13-96,0-15-608,0 1-256,0 0-256,0 0-64,0 0-1024,0-14-640,1 14 1440</inkml:trace>
  <inkml:trace contextRef="#ctx0" brushRef="#br0" timeOffset="71210">22654 21011 3072,'0'0'1120,"0"0"-576,0 0-352,0 0 352,0 14 128,0-14 128,-14 14 0,14-14 64,0 28-192,-14-14-32,14 15-352,0-16 192,-14 15 64,-1 0-96,15-13 0,-14 13-128,0 0-32,14-14-32,-14 14 64,0 0-32,0 0 0,0 0-96,0 14 32,0-14-64,0 0 0,14 1-192,-14-1 32,14 0 0,0-15 0,-14 16 64,14-15 32,0-14-32,14 14-64,-14 0 32,0-14 32,14 0-32,0 0-32,-14 0-64,14 0 32,0 0-672,0 0-256,-14-14-576,14 14-256,-14 0-928,14 0-832,0-14 1440</inkml:trace>
  <inkml:trace contextRef="#ctx0" brushRef="#br0" timeOffset="71704">22683 21502 3072,'0'0'1216,"0"0"-640,0 14-192,0-14 416,0 14 64,0-14 32,0 14-64,0-14-32,-14 14-448,14 0 128,0 0 160,-15 0-64,15 14 32,0 0-32,0 0-64,-13-13-128,13 26 0,0-26-32,-15 13 32,15 0-192,0 0-128,0 0 32,-13-14 0,13 14 32,0-14 0,-15 14 0,15-13 0,0-2 0,0 2 0,-14-2-64,14 2-64,0-15 96,-14 0 64,14 0 63,-14 0 97,14 0 384,-14 0-352,14 0 32,0 0-256,0-15 0,-14 2-64,14 13 32,0-15-64,0 15-32,0-13 32,14-2-32,-14 1 0,0 0-96,14 0 64,-14-14 32,14 14 64,-14 0-320,14-14-128,0 14-864,-14-14-415,15 14-737,-15-15-352,13 16-704</inkml:trace>
  <inkml:trace contextRef="#ctx0" brushRef="#br0" timeOffset="71941">22752 21294 4864,'0'-31'1824,"0"31"-960,0 0-160,0 0 640,0 0-224,0 0-96,0 0-448,0 0-192,0 0-224,0 0-128,0 0 0,0 0-32,0 31 0,0-31-992,0 0-448</inkml:trace>
  <inkml:trace contextRef="#ctx0" brushRef="#br0" timeOffset="76499">23144 21460 2560,'0'0'960,"0"0"-512,15 0 32,-15 0 416,0 0 0,0 0 96,0 0-192,0 0-32,0 0-224,0 0 0,0 14-320,0-14 0,0 14 0,0 0-32,-15 0 32,15 0-192,0 0-32,-13 0 64,13-14 32,0 14-128,0 0 32,-14 1 64,14-15 32,0 13-128,0-13 32,-14 0-640,14 15-224,0-15-544,0 0-224,0 0-640</inkml:trace>
  <inkml:trace contextRef="#ctx0" brushRef="#br0" timeOffset="77621">23257 21390 2304,'0'0'960,"0"0"-512,0 0-192,0 0 416,0 0-32,0 0 96,0 0 64,0 14 64,0-14-96,0 14-32,0-14-384,0 14-64,0 0 32,-14 0-128,14 0 64,0 0-96,0 1 64,-14-2-128,14 2 0,0-15 32,0 13 0,0-13-64,0 15-64,0-15-64,0 0 32,14-15 32,-14 2 64,0 13-96,14-15 0,-14 2 32,14-2 64,0 15-96,0-14 0,0 0 32,0 0 0,0 14 0,0-14 64,1 14-96,-15-14 0,14 14 32,0 0 0,-14 0 0,0 0 0,14 0 0,-14 14 0,0-14 128,-14 14 160,14 0-96,0 0 64,0 15-32,-14-1 96,0-15-160,14 2-32,0-2-64,0 2-64,0-15-64,0 14 32,0-14-32,0 14 0,0-14-448,14 0-128,-14 0-896,14 0-352,-14 0-928</inkml:trace>
  <inkml:trace contextRef="#ctx0" brushRef="#br0" timeOffset="76802">23229 21249 5120,'0'-14'1920,"0"28"-1024,0-14-704,0 0 544,0 0-448,0 0-64,0 0-160,0 0-64,0 0 32,0 0-32,0 0 0,0 0-512,0 0-128,0 15-1312,0-1-1056,15-14 1088</inkml:trace>
  <inkml:trace contextRef="#ctx0" brushRef="#br0" timeOffset="78322">23693 21418 2816,'0'-14'1056,"0"14"-576,0 0-416,0 0 192,14 0 0,-14 0 64,0 0-32,0 0 64,0 0 96,0 0 96,0 0 64,0 0 96,0 0-192,0 0 32,-14 0-320,14 0 224,-14 0 96,14 0-96,-14 0 0,14 0-64,-15 0 64,1 14-224,0-14-64,14 0 96,-14 14 96,0-14-192,14 14-32,0-14-128,0 14-32,0-14 32,0 14 0,0-14 0,14 14 0,-14-14 0,14 14 64,-14 0-96,14 0 0,0-14 32,-14 14 64,15 0-96,-15 0 0,0 0 32,0 1 0,0-2 0,0 2 64,0-15-32,-15 14-32,15 0 32,-14-14 32,14 14-32,-14-14-32,-14 0 32,14 0-32,0 0 64,0 0 32,0 0-128,0-14 32,0 0 0,0 0 0,14 14-576,-14-15-160,14 2-1408,0-2-544,-14 1-160</inkml:trace>
  <inkml:trace contextRef="#ctx0" brushRef="#br0" timeOffset="98120">25854 21951 6784,'-14'0'2528,"14"0"-1344,-15 0-384,15 14 864,-13-14-256,13 14-64,-15 0-449,1 0-191,0 0-384,0 14-192,14 0-32,-14-13-64,14 13-32,-14-15-480,14 2-160,0 13-1439,-14-14-641,28 0-1280</inkml:trace>
  <inkml:trace contextRef="#ctx0" brushRef="#br0" timeOffset="83872">26330 21320 4480,'0'0'1664,"0"0"-896,14 0-544,-14 0 416,14 0-192,0 0 64,0-14-160,14 14 32,-14-14-224,14 0 32,0 0 32,-14 0-256,0-14-32,14 14 0,-14-15 96,1 1 64,-2 15 32,2-16-160,-15 1 32,0-14 64,0 14 96,0 0-128,0 14-32,-15-14 192,2 28 128,-2 0 32,1 14 32,-14 0 64,0 14 128,0 14-128,0 0 0,0 0-64,0 14 0,0 1 0,0 13 0,0 0 0,0 14 0,13-13-192,-13 13-128,0-14-32,0-28 32,14 0 32,0 0 32,-14 0-65,14 1 33,0-2-64,-14-12-32,14-1 32,0-14 32,14 0-192,-14 0-31,0-14-33,14 0 64,-14-14-288,14 0-64,-14 0 96,14 0 160,0-29 128,14 15 64,0-13 32,-14 12 64,14 1 160,0 0 128,-14 14 64,14-14 96,-14 28-160,14-14 31,0 0-223,0 14-32,0 0-64,0-14 32,0 14-64,0 0-32,0 0-64,14-14 32,-14 0-1247,14 14-481,-13-14-1408,-2 0-1728,16 0 1408</inkml:trace>
  <inkml:trace contextRef="#ctx0" brushRef="#br0" timeOffset="79476">24337 21207 3072,'0'0'1216,"0"0"-640,0-14-608,0 14 224,0 0 64,0 0 96,15 0 64,-15-14 160,0 14-32,0-14 32,0 14 64,0-14 0,-15 14-352,15-14 32,-13 14 96,-2 0 64,1 0 96,-14 14-192,0-14 32,0 14-192,0 14-64,-14-14 0,-1 14-32,-13 0-64,14 0 32,0 14-64,14-14 64,0 15-128,0-2 0,0 2-32,28-1 0,-14 0 64,14-14 0,0 14 0,0-28 0,14 14 0,0-28 64,14 0-32,-14 0 64,14-14 0,0 14 32,0-14-288,-14 0-128,15 0-64,-16 0-32,15-14 224,-13 0 64,-2 14 0,-13 0 64,15-14 96,-15 14 96,0-1-128,0 15-32,-15-13 0,15 13 64,0 0-32,0 13 64,-13-13-64,13 0-32,0 15 32,0-15-32,0 14 0,13-14 0,-13 0-96,15 0 0,-1 0 64,0 0 0,0 0 32,0 0 64,0 0-96,14 0 0,-28 0 32,14 14 0,0-14 64,0 14 32,-14-14-128,0 14 32,0 0 0,0 0 64,0 0-96,-14 0 0,14 14 32,-14-14 64,0 14 96,0 0 128,0 0-128,0 0-96,0-13-32,14-2 32,0 2-544,-14-2-128,14-13-1056,14 15-384,-14-15-672</inkml:trace>
  <inkml:trace contextRef="#ctx0" brushRef="#br0" timeOffset="80829">24408 21502 4096,'0'0'1568,"0"0"-832,0 14-576,0-14 416,0 0-192,14 14-64,-14-14-96,0 0 0,14-14-128,-14 14-128,14 0-64,-14-14 64,14 14 64,-14-14 0,14 0-32,-14 0 32,15 0-32,-15 14 0,0-14 0,13 0 0,-13 0 0,0 14 256,-13 0 224,13-14 128,-15 28 96,15-14-32,-14 0-32,0 14 96,-14 14 64,14-14-128,0 14-96,0 0-320,14 0-160,-14-14-64,14 14 32,0-13-32,14-2 64,-14 2-128,14-15 0,0 0-32,0-15-64,0 15-416,14-13-192,-14-2 160,1-13 160,13 14 96,-15-14 64,2 14 64,-2 0 128,2 0 96,-15 14 64,0-14-32,0 14-64,0 0 384,-15 14 192,15-14-96,-13 28 64,13-14-320,0 0-128,-15 0-64,15 0-32,0 0 0,15 0 64,-15 1-32,13-15-32,-13 13 32,29-13 32,-29 0-32,28-13-32,-15 13-320,2-15-192,-2 1-32,2 0 0,-1 0 32,0-14 0,0 14 192,-14 0 192,14 0 96,-14 0 96,14 0-32,-14 14-32,0 0 96,0 0 64,0 0 128,-14 0 64,14 14-96,0 0 0,-14-14-96,14 28 64,0-14-192,0 0-32,0 0 0,14 0 0,-14 0-96,14 0 64,0 1 96,0-15 32,0 0-128,0 0 32,0 0-64,0-15 0,0 15 64,0-14 64,0 0 32,-14-14 32,14 28-288,0-28-128,-14 14 160,14 0 32,-14 0 96,0 0 0,0 0-96,0 14 64,0-14 32,0 14 0,-14 0 0,14 0 0,0 0 0,0 0 0,0 0 0,0 0 64,0 0-96,14 14 0,-14-14 32,14 0 64,-14 14-96,0-14-64,14 0-160,0 0-64,-14 0-192,14 0-96,0-14 128,0 14 128,0 0 32,0-14 128,-14 14 64,14-14 64,-14 14 32,15 0 96,-15 0-32,0 0 64,0 0 224,0 0 160,0 0 128,0 14 96,-15 0-192,15 0-32,0 0-224,0 14-96,-14-14-64,14 14 0,0-14-64,0 0-32,0 0-64,14-14 32,-14 14-544,0-14-160,0 0-1120,15 0-480,-15-14-288</inkml:trace>
  <inkml:trace contextRef="#ctx0" brushRef="#br0" timeOffset="81715">25320 21404 2816,'15'-14'1120,"-15"14"-576,0-14-352,0 14 288,0 0 96,0 0 96,-15 0 128,15-14 128,-13 14-64,13 0-64,-28 0-416,13 0 96,-13 14 96,14 0 32,-14-14 96,0 28-192,14-14 32,-14 14-32,14 0-32,0 0-224,14 0-160,0 0-64,0 1-32,0-1 0,0-15 0,14 2 0,14-15 0,0 0-640,0 0-288,0 0-736,1-15-288,12 2-1248</inkml:trace>
  <inkml:trace contextRef="#ctx0" brushRef="#br0" timeOffset="81014">25109 21207 4992,'0'0'1920,"0"31"-1024,0-31-1056,0 0 320,0 0-448,0 0-64,31 32-1728,1-32-672</inkml:trace>
  <inkml:trace contextRef="#ctx0" brushRef="#br0" timeOffset="82817">25628 21249 4736,'0'0'1760,"15"0"-960,-15 0-928,13 0 320,-13 0-160,15 0 64,-15-13-64,13 13-32,2-15 32,-1 2-32,0-2 64,0 1-32,-14 0-32,0 0 32,14-14 32,-28 14 320,14 0-224,0-14 672,0 14-480,-14 0 608,0 14-544,0 0 480,-1 14-480,-13 0 384,15 0-448,-15 14 480,-1 0-512,1 0 352,0 0-384,0 15 128,14-15-256,0 14-64,0-14-64,0 14-128,0 0 64,14-14 96,0 0-32,0-14-96,0 14 32,14-28-544,0 14 320,0-28-384,0 14 352,0-14 32,0 14 128,-14-14 96,14 14 32,0-14 64,-14 14-32,14 0-32,-14 14 32,14-14 32,-14 14-32,0 14 64,0-14-64,14 0 64,-14 0-64,14 0-96,-14 1 32,15-15 32,-2 0 0,-13 0-512,15 0 288,-2 0-896,15-15 640,-13 1-768,-1 0 704,14-14-992,-14 14 864,14-14-928,-14 0 896,28-42-128,0 28 480,-14-29 800,0 15-256,0 14 1152,-14 0-736,0 0 640,1 28-736,-15-14 512,0 28-576,0-14 608,0 14-608,-15 14 544,1 0-544,0 14 384,0 0-480,0 14 320,-14-14-384,14 15 0,0-2-192,-14 2-64,0 13 0,14-28 32,0 14-32,0-14 64,0 0-64,14 0-32,-14 0 32,14-14-32,-14 0 0,14-14 0,0 0 0,0 0 0,-14 0 64,14-14-32,0-14-32,-14 14 32,14-14-32,0 14 128,0 0 63,0-14 193,0 14 160,0 0-96,0 0 0,14 14-128,-14-14 32,14 14-128,-14 0 32,14 0-160,0-14-64,14 14 0,0 0-32,0 0-704,14-14-320,0 0-1599,-14 14-641,0-14-928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3:46.59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26456 21601 4736,'0'0'1760,"0"0"-960,14 0-864,0 0 352,-14 0-256,14-14-32,-14 14 0,14 0 0,-14-15 0,14 2 0,0-15 0,0-1 64,-14 15 32,15-14 32,-15 14 0,0 0 64,0-14 96,0 14 288,-15 14 96,15 0 96,-14 0 0,-14 0-64,14 0-64,-14 14 32,14 14-32,-14 0-96,14 0 0,-14 15-160,28-15-64,-14 0-192,14-14-32,0 0-32,0 0-64,14 0 32,0-14 32,0 0-32,14 0 64,-14-14-64,14 0-32,0 0-64,-14-15-32,0 16 64,0-2 64,1 2 0,-15 13 64,13 0-128,-13 0 0,0 0-32,0 0 0,0 13 64,0 2 64,0-2 32,0 2 32,0-1-288,15-14-128,-15 0-1184,0 14-544,13-28-1024,2 14-1344,-15-14 1536</inkml:trace>
  <inkml:trace contextRef="#ctx0" brushRef="#br0" timeOffset="225">26583 21222 6400,'0'0'2464,"-14"0"-1344,28 0-896,-14 14 640,0 0-512,14-14-128,-14 0-128,14 14 0,0 0-64,0-14-384,0 0-128,0 15-1056,0-15-448,1 0-576</inkml:trace>
  <inkml:trace contextRef="#ctx0" brushRef="#br0" timeOffset="867">26948 21025 5376,'-14'0'2112,"0"14"-1152,-1 0-352,15 14 672,0-14-288,-13 14-96,-2 0-160,2 0 0,-16 14-416,15 1 32,-14-1 64,0 0-32,14 14 32,-14-14-160,14 0 0,14 0-224,0-14-32,-14-14 0,28 0 64,0 1 32,0-15-256,14 0-128,0-15-544,-14 1-224,14-28 0,1 14 0,12 0-32,-12-14-32,13 0 32,-14 0 32,14-29 160,-14 15 160,14 14 704,-14 0 288,-13 0 768,-2 14 320,2 14-96,-15 0 0,0 14-224,0 0 0,-15 14-160,2 0 32,-2 14-160,2 0 0,-16 0-33,1 14 33,0 1-224,0-2 32,0 2-320,14 13-64,0-14-32,0 0 0,0 0-160,0 0 32,14-14 0,0-14 64,0 1-96,0-2 0,14 2-672,-14-15-256,28 0-575,-14-15-257,0 15-288,14-28-160,0 0-608,0-14-768,0 14 1536</inkml:trace>
  <inkml:trace contextRef="#ctx0" brushRef="#br0" timeOffset="1399">27412 20941 6144,'-15'0'2368,"15"0"-1280,0 14-352,0 0 768,0-14-224,-14 28 64,0 0-416,0 0-96,0 14-481,-14 0 129,0 14 160,0-13-288,-14 13-32,14 0-128,0 0-32,-1-14-192,1 0 32,0 0 0,14 0 64,0-28-96,14 14 0,-14-28-960,14 15-383,0-15 127,0 0 96,0-15 512,0 2 224,0-16 416,0-13 160,0 14-224,0 14 0,0-14 480,0 14 288,0 0 64,0 0 96,14 14-128,-14-14-65,0 14-223,14 0-128,0 0-96,0 0 0,0 0 0,14 0 32,1-14-224,-16 14 0,15 0-448,1 0-224,-15-14-1343,14 14-641,-14 0-1664</inkml:trace>
  <inkml:trace contextRef="#ctx0" brushRef="#br0" timeOffset="2014">27397 21657 7296,'0'14'2816,"0"-14"-1536,0 14-992,0-14 608,0 0-512,0 15-224,14-15-96,-14 0 0,0 0-32,14 0-1152,-14-15-512,0 15-1728</inkml:trace>
  <inkml:trace contextRef="#ctx0" brushRef="#br0" timeOffset="1830">27495 21053 3968,'14'-28'1472,"-14"28"-768,0 0-64,14 0 672,-14 0-64,14-14-32,0 14-256,0 0-128,-14 0-448,29-14-96,-16 14-64,2 0-192,-2 0 0,2 0-32,-2 14 64,-13-14 96,15 14 64,-15-14 32,0 14 64,0-14 32,-15 28 96,2-14 64,-2 15-32,2-16 127,-15 15 1,13-13 32,1 13 64,0-14-32,0 14 64,0 0-352,0 0-64,0-14-192,14 0-32,-14-14-96,14 14-32,0 0 32,0-14 64,0 14-32,0-14 64,0 14-128,14-14 0,-14 14 32,0-14 0,14 0-992,-14 0-448,0 15-1023,0-15-481,0 13-1376,0 2-672,14-15 2560</inkml:trace>
  <inkml:trace contextRef="#ctx0" brushRef="#br0" timeOffset="2478">27831 20941 7040,'0'-14'2720,"0"14"-1472,14 0-1184,-14 14 608,14-14 0,-14 14 128,0 0-224,14 0 0,-14 0-352,0 14 224,15-14 160,-15 14 32,0 0 95,0-13-127,0 26 0,-15-13-128,15 1 32,0-15-224,-14 14-96,14-1-96,-14 16 0,0-1-64,0 0-32,0 0 32,-14 0-32,14 0 0,0 0 0,-14-14 0,14 0 64,0 0-32,0 0 64,-14 0-352,14-13-64,0-2-1312,0 16-543,0-29-1057,14 28-416,-14-14 288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3:50.82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20282 22527 4992,'0'0'1824,"14"0"-960,-14 0-512,0 0 576,14 0-128,-14 0 96,14 0-160,0 0 0,0 0-384,1-14 64,13 14 32,-15 0-96,2 0 32,13 0-160,-14 0-64,28 0-160,-14 0 0,0 0 64,-14 0 32,14 0-32,-14 0-64,14 0 32,0 0-32,0-14-576,-28 28-160,15-14-704,-1 0-224,0-14-928,0 28-1088,0-28 1344</inkml:trace>
  <inkml:trace contextRef="#ctx0" brushRef="#br0" timeOffset="-388">20310 22428 4736,'0'0'1824,"0"0"-960,0 0-384,0 0 640,0 0-256,0 0-32,14 14-64,-14-14 0,14 0-416,0 0 128,0 0 96,0 0-128,0-14 0,14 14-192,-14 0-96,15 0-224,-16 0-32,15 0 96,-14 0 64,1 0 0,13-14-64,-15 14-192,2 0-32,13 0-1184,-14 0-416,0 0-1120,-14 0-1088,0 0 1504</inkml:trace>
  <inkml:trace contextRef="#ctx0" brushRef="#br0" timeOffset="669">20787 22344 6144,'-14'14'2368,"14"-28"-1280,0 14-928,0 0 544,0 0-192,0 0 32,14 14-224,-14-14-128,14 0-96,-14 0 0,14 0 0,-14 0-128,14 0 32,14 0 0,0 14 64,-14-14-32,15 14-32,-29-14 32,28 14 32,-15-14-96,2 14 0,-2 0 32,-13 0 0,15-14 0,-15 14 64,0 0-32,-15 0-32,2 0 288,-2 0 192,2 1-160,-2-2-32,2-13-160,-2 15-32,1-2-96,0-13-32,0 15 32,0-15 64,0 13-96,14-13-64,-14 15-1152,14-15-512,0 0-1728</inkml:trace>
  <inkml:trace contextRef="#ctx0" brushRef="#br0" timeOffset="3186">22204 22512 3712,'0'0'1408,"0"14"-768,0 0-416,0-14 480,0 0 0,0 14 128,-14 0-96,14 0 0,0 14-384,0-13 128,-14-2 160,14 2-224,0-15-64,0 13 64,0 2 64,0-15-192,0 0-32,0-15-128,14 15-32,-14-13-32,14-2-64,0 2 32,-14-2-32,14 1 0,0 0 64,-14 14-32,14-14 64,14 0-128,-14 0 0,14 0-608,-13 0-224,-2 0-1248,15 14-480,-13-14-224</inkml:trace>
  <inkml:trace contextRef="#ctx0" brushRef="#br0" timeOffset="3779">22597 22527 3840,'0'-14'1472,"0"28"-768,15-28-832,-15 14 320,0 0-32,0 0 128,0-14 160,0 14 96,0-14 128,0 14 128,0-14-416,0 14 352,-15 0 128,15 0-32,-14 0-32,0 0-224,0 0-96,14 14-224,-14-14 0,0 14-96,0 0 64,0-14-64,14 14 0,-14-14-192,14 14-32,14 0 32,-14 0 0,14 0 32,-14-14 64,14 14-96,0 0 0,-14-14-32,14 15-64,0-2 0,-14 1 0,0 0 96,14 0 64,-14-14 0,0 14 64,-14 15-64,14-16-32,-14 2 32,0-15-32,0 13 64,0-13 96,-14 15-64,0-15-64,0 0 0,0 0-32,14 0-96,0 0 64,0 0-1024,-14-15-416,14-13-1248,0 0-1568,14 14 1312</inkml:trace>
  <inkml:trace contextRef="#ctx0" brushRef="#br0" timeOffset="4566">22626 22514 5888,'0'0'2272,"0"0"-1216,0 0-800,0 0 576,0 0 0,0 0 128,14 0-384,0 0-96,14 0-288,-14 0-64,14 0 0,0 0-160,0 0 32,14-15-1056,-27 15-480,13 0-1920</inkml:trace>
  <inkml:trace contextRef="#ctx0" brushRef="#br0" timeOffset="4365">22991 21951 4480,'0'0'1760,"-15"14"-960,15 0-448,-13 0 576,13 0 0,-15 14 160,2 14-160,-2 0-32,2 14-480,-16 0 96,15-27 128,0 12-288,0 2-32,0-1-256,-14 14-64,14-14 64,0 0 32,0 14-128,14-28 32,-14 14-160,14-14-32,0 0-704,0-13-256,0 13-480,0-28-128,0 13-608,0-13-736,0 15 1184</inkml:trace>
  <inkml:trace contextRef="#ctx0" brushRef="#br0" timeOffset="5012">23018 22568 4608,'0'0'1760,"0"0"-960,14 0-864,0 0 288,-14 0-160,0 0 96,14 0-96,1-14 320,-15 14-192,0-14 320,14 0-288,-14 0 320,14 0-320,-14 0 320,0 0-320,-14-14 448,14 28-384,-14-14 160,-1 14-288,1 0 128,0 14-160,0-14 352,0 28-256,-14-14 320,14 14-320,0 0 32,0 0-160,0 14-64,0-14 0,14 0-32,0 0 0,0-13 64,0-1-32,14 0-864,14-14 448,-14 0-672,14-14-256,-14 14-96,14-29-352,0 16-96,1-15-224,-1-29-32</inkml:trace>
  <inkml:trace contextRef="#ctx0" brushRef="#br0" timeOffset="5384">23481 21909 5888,'0'-14'2272,"0"28"-1216,-13 0-672,13-14 608,0 14-96,-15 0 96,1 14-128,0 0-64,-14 14-416,0 0 96,0 14 96,14 0-192,0-13 32,0-1-257,-14 0-31,14 0-64,0 14-64,0-14-64,0 0 32,14 1 32,-14-15 64,14 14-32,14-14-32,-14-14-415,0 0-193,14 0-320,0-14-160,-14 0-32,28-14 32,-14 0 96,14 0 64,-14 0-96,14-14 0,0-28-96,14-1-1216,-14 1 96,15 0 1120,-15-14 640</inkml:trace>
  <inkml:trace contextRef="#ctx0" brushRef="#br0" timeOffset="6231">23707 21951 5248,'0'0'2016,"0"0"-1088,0 0-320,0 0 672,0 0-224,0 0-64,0 0-192,0 14-64,-14 0-384,0 14 64,0 14 96,-15 0 32,1 14-32,0 0-192,0 1-65,0-1 65,0-14 32,14-14-96,-14 28-96,14-14-160,0 1 0,0-15 64,14 13 32,0-12-192,14-1 0,-14 0-832,14-28-319,0 14-353,0-28-64,0 14 192,14-14 96,-14 0 352,14 0 160,-13 0 0,13 0 64,-15-14 288,2 13 384,-2-13 288,2 15 576,-1-2 256,0 1 192,-14 14 128,0 0-224,0 0-32,0 0-576,0 0 64,0 14 96,0 1-160,-14-2 0,14 2-224,0 13 0,-14-15-160,14 2-64,0 13 0,0-14-32,0 0 0,14-14 64,-14 14-320,14-14-64,0-14-480,0 14-128,0-14 64,0 0 96,14 0 224,-14 0 192,0-1 192,-14 2 160,14-2 224,0 2 128,-14 13 288,0 0 224,0 13-160,0-13-32,0 15-320,0-2-64,0 2-160,0-15-96,0 14 0,0 0-32,0-14 0,14 14 0,-14-14-160,0 0-32,14-14-352,-14 14-96,14-14 32,0 0 32,0-1 256,0 2 192,15 13 96,-16-15 32,2 15 0,-15-13 64,13 13 256,2 0 160,-15 0-96,0 0-64,0 13-32,0 2 32,0-15-160,0 13-32,0 2-224,0-1 0,0 0-608,0-14-256,13 14-704,2-14-224,-15 0-832</inkml:trace>
  <inkml:trace contextRef="#ctx0" brushRef="#br0" timeOffset="6785">24197 22583 3840,'0'14'1472,"0"-14"-768,0 14-320,0 0 512,0-14-384,0 14-32,0 0-224,15-14-96,-15 14-64,0-14 64,14 0 32,-14 0-64,14 0-96,0 0 0,-14-14-32,14 0 0,-14 14 0,14-14 0,-14 0 0,0 0 416,0 0 256,14 0 320,-14 14 96,0-14-160,-14 14-32,14 0-64,0 14-32,-14 0-257,0 0 1,14 0-320,-14 14-64,0 0-32,14 14 64,-14-14-160,14 0-32,-15 15 0,2-1 64,13 0 32,-15-14 32,15 14-160,-13-14 32,-2 0 64,2 14 32,13-28 32,-29 14 64,29-13 96,-28-2 64,28 2-32,-28-15 32,28 0 0,-14 0 96,0-15-288,0 2-96,14-2-64,0-13 0,0 14 0,0-14 0,14 14-448,-14-14-160,14 14-544,0-14-224,0 14-831,14-14-353,-14 14-1536</inkml:trace>
  <inkml:trace contextRef="#ctx0" brushRef="#br0" timeOffset="1619">21222 22386 4480,'0'-15'1664,"0"15"-896,0 0-192,0-13 1120,0 13-928,0-15 576,14 1-832,0 0 448,0 0-544,0 0 128,14 0-192,-13 0 32,13-14-96,0 14 0,0-14-160,14 14-96,0 0 0,0-14-32,0 28 0,-14-14 0,14 14 64,-14 14-32,0 0-32,0 0 32,-14 0-32,0 14 0,0 0 0,-14 0 0,15 14 0,-30 0 0,15-14 64,-14 15-32,0-1 64,0 0-64,0-14-32,0 0 32,-14 14 32,0-14-32,0 14-32,-14 0 32,0-27 32,28 13-32,-28-15 64,14 2-128,0-2 0,-29 2 32,16-15 64,-2 0-32,15 0 64,0 0-128,14-15-64,-14 2-448,14-15-128,0 13-1056,0 2-416,28-16-1408</inkml:trace>
  <inkml:trace contextRef="#ctx0" brushRef="#br0" timeOffset="1056">21503 22274 4224,'0'0'1568,"0"0"-832,-14 28-448,14-14 864,0 0-640,0 0 512,-15 1-576,15-2 384,0 2-480,-14 13 128,14 0-320,-14 0 0,0 0-96,0 0-64,14 0 32,-14 0-32,14-14 0,-14 14-1056,14 1 576,-14-16-2976,14 2 1920,0-15-1536,0 0 1792</inkml:trace>
  <inkml:trace contextRef="#ctx0" brushRef="#br0" timeOffset="2620">21868 22639 3840,'0'0'1472,"0"0"-768,0 0-544,0 0 352,0 15-96,0-15 0,14 0-224,0 0-128,-14 0-32,14-15 160,-14 15 128,14 0-32,0-13 0,0-2-96,0 1-32,0 0-192,-14-14 32,14 14 64,-14 0 96,0-14-64,0 14-64,0 0 256,0 0 128,-14 14 64,14-14 128,-28 14-288,14 0-32,0 14-96,0-14-32,-14 14-192,14 0 32,0 0 64,0 0 32,0 0-32,0 14 32,0 0-64,0-14-32,14 15 32,0-16 32,0 15-96,0-13 0,14-2-32,0-13 0,14 0 64,0-13 0,0-2-224,-14 2-96,0 13 32,14-15 0,-14 2 192,0-2 96,0-13-32,0 14-64,-14 0 256,0 14-160,0 0 32,0 0 32,0 14 96,0 0 224,-14-14 128,14 14-64,0 0 0,-14 1-256,14 13-64,0 0-64,0 0 32,0 0-128,0-14-64,14-14 128,-14 14 32,0-14-160,14 0 0,0 0-960,-14-14-352,14 14-608,-14-14-192,15 0-288</inkml:trace>
  <inkml:trace contextRef="#ctx0" brushRef="#br0" timeOffset="8317">25040 22288 4864,'0'-15'1824,"0"15"-960,0 28-512,0-28 576,0 0-192,0-13 32,14 13-64,-14 0-64,14 0-320,-14-15-64,14 15-32,0-13 32,0 13 0,0-15-128,0 1-32,14 0-32,-14 0-64,0 0 96,0 0 0,0-14-32,0 0-64,1 0-64,-15 0 32,0 14 96,0-14 96,0 14 128,-15 0 64,1 14-32,0 0 32,-14 0-128,0 14 32,14 0 128,-14 28 128,-14 0 31,14 0-31,0 14-192,0-14-128,13 1-96,-13-2-96,14 2 96,-14 13 0,0-14-32,14 0 32,0-14-128,14 14 0,0-14 32,0-28 64,0 15-320,14-15-64,0 0 0,0-15 32,0 15-32,14-14 32,-14 0 97,1 0 95,-2 14 64,2 0 32,-2 0 128,-13 0 159,15 0-31,-15 14 32,0 0-32,0 0 64,0 14-224,0-13-64,0 13-32,0-15 0,0 16-96,13-15 64,-13-14-736,15 14-383,-15 0-897,14-14-288,-14 0-352,14 0-1184,0 0 1024</inkml:trace>
  <inkml:trace contextRef="#ctx0" brushRef="#br0" timeOffset="8570">25293 22653 4224,'0'14'1568,"0"-14"-832,-14 28-224,14-14 576,0 0-160,0 0-64,0 0-224,0 0 0,-14 14-352,14-14 384,-14 14 256,14 0-416,-14 0-128,-1 0-96,15 0 32,-13 0-96,13 0 32,-15 0-96,2 0 64,13-13 64,-15 13 64,2-14 95,-2 0 129,1 0 32,0-14 32,14 14 0,-14-14 0,14-14-224,-14 14 0,14-28-64,0 14 32,-14 0-192,14-15-128,0 16-32,14-15-32,0-1-96,0 1 64,-14 0-32,28 0-64,-13 0-960,13 0-480,-15 0-959,15-14-417,-13 28-1408</inkml:trace>
  <inkml:trace contextRef="#ctx0" brushRef="#br0" timeOffset="8571">25419 22344 6400,'0'-14'2464,"0"14"-1344,0 0-544,0 0 800,0 0-768,0 0-256,0 0-800,0 0-288</inkml:trace>
  <inkml:trace contextRef="#ctx0" brushRef="#br0" timeOffset="8572">25433 22330 5728,'15'0'-3168</inkml:trace>
  <inkml:trace contextRef="#ctx0" brushRef="#br0" timeOffset="9233">25586 22063 6784,'-14'0'2528,"14"0"-1344,14 15-960,-14-15 992,0 0-704,14 0 448,0 0-544,-14 0 32,14 0-256,0 0-32,0 0-96,0 0 32,0 0-128,0 0-64,14 0 64,-13 0-1056,-2 0-448,2 0-512,-2-15-192,2 15-448</inkml:trace>
  <inkml:trace contextRef="#ctx0" brushRef="#br0" timeOffset="8970">25587 22176 6528,'0'-14'2464,"0"14"-1344,14 0-544,-14 0 1376,14 0-1120,0-14 608,-14 14-864,14 0 256,0-15-481,0 2-63,0 13-160,0-15-96,1 15 0,13-14-256,-15 14 128,2-14-1151,13 0 671,-14 14-2144,0-14 1536,0 14-2912,0-14 2304</inkml:trace>
  <inkml:trace contextRef="#ctx0" brushRef="#br0" timeOffset="8701">25657 21965 7168,'0'0'2720,"0"0"-1472,0 14-672,0-14 736,0 0-480,0 0-128,0 14-160,14 0-32,-14-14-256,14 14-160,-14 0 0,14 0-64,0 0 64,0 0-64,1 0-32,-15 14 32,13-14-32,-13 0-352,15 14-96,-15-14-992,0 0-384,0 0-1184,0 14-1280,0-13 1440</inkml:trace>
  <inkml:trace contextRef="#ctx0" brushRef="#br0" timeOffset="10351">26191 22471 5632,'0'0'2112,"0"0"-1152,0 14-352,0-14 736,-15 14-320,15-14-32,0 14-448,-14 0-160,14 0-224,-14 1-128,14-2 64,-14 2-128,14-2-64,-14 2-736,14-1-320,0 0-896,0-14-288,0 0-352</inkml:trace>
  <inkml:trace contextRef="#ctx0" brushRef="#br0" timeOffset="10821">26485 22470 5248,'0'-14'2016,"0"14"-1088,0 0-512,0 0 544,-14 0-128,14 0-32,-14 0 0,14 0 32,-15 0-448,2 0 192,-2 0 96,2 14 0,-2-14-32,2 0-128,-2 14-1,1-14-223,0 14-96,14-14-192,0 14 0,-14-14 0,14 14 0,0-14-160,14 14 32,-14-14 64,14 14 96,-14-14-64,14 14-64,1 0-32,-2-14 96,-13 14-64,0 0 32,0 1 128,0-2 32,0-13-128,-13 15 32,-2-1 0,1-14 0,0 14 0,14-14 0,-14 14 0,0-14 0,0 0 0,0 0 64,0 0-543,0-14-193,0 14-960,14-14-384,0 0-992,0-1-1216,14 2 1504</inkml:trace>
  <inkml:trace contextRef="#ctx0" brushRef="#br0" timeOffset="10636">26260 22246 5248,'0'-14'2016,"-14"14"-1088,14 14-672,0 0 576,0-14-544,0 14-160,0 1-736,14-2-320,-14 2-1376,14-15-576,0 13 1280,0 2 704</inkml:trace>
  <inkml:trace contextRef="#ctx0" brushRef="#br0" timeOffset="11206">26822 21979 6656,'-14'14'2464,"0"0"-1344,14 0-672,0 14 704,-14 0-352,0 0-160,14 14-160,-29 1-64,16-2-224,-2 16 0,2-15 32,-2-14-96,2 14-96,-2 0-96,1-14 32,0 14-32,0-14 0,0 0-640,14 0-320,-14 1-192,14-16 0,-14-13 256,14 15 160,-14-15 416,0-15 128,14 15 256,-14-13 64,0 13 544,14-15 256,0 1 384,-14 0 192,14 0-64,0 0 0,0-14-192,0 14-1,14 0-255,0 0-96,0 0-384,0 14-192,14-14-96,-14 14-32,14-14-160,0 14 32,0-14-992,15 14-448,-15-14-1183,14 0-481,0 14-1056</inkml:trace>
  <inkml:trace contextRef="#ctx0" brushRef="#br0" timeOffset="11996">27341 21993 4224,'0'-14'1664,"0"14"-896,-14 0-64,14 0 640,0 14-224,-14-14-32,14 28-128,-15-14 32,2 28-544,-2 0 32,-13 1 32,0 13 32,0-14 32,14-1-224,-14 2-64,0-1-160,0 0-96,0 0 0,14 0 32,-14 14-32,0-42-32,28 14 32,-14-14-32,14-14-96,14 0 64,-14 0 32,28-14 64,-14 0-32,28 0-32,-14 0-64,1 0-32,12 0 64,-27 14 0,14 0-64,-13 0 64,-2 0 96,2 0 32,-2 0-32,-13 14-64,0 0 32,-13 0 32,13 0-96,-15 14 0,15-14 96,-28 0 32,28 0-33,-28 0 33,1 0 0,12 0 96,-13-14-32,0 0 0,14 15-96,-14-30-64,14 15-64,0 0-32,0-14-575,0 0-225,14 14-864,0-14-384,0 0-1152,14 0-960,0 0 1856</inkml:trace>
  <inkml:trace contextRef="#ctx0" brushRef="#br0" timeOffset="12649">27467 22568 5376,'0'0'2016,"0"0"-1088,0 14-736,0-14 544,14 0-160,-14 0-32,0 0-384,15 0-64,-2-14-96,-13 14 0,15-14 0,-2 0 0,-13 0 64,15 0-32,-15 0-32,0 0 224,0 0 96,-15 14 320,15-14 160,-13 14-64,-2 14 0,2-14-96,-2 14-96,1 0-32,-14 14 95,14-14-287,-14 14-32,14 0-160,0 1-32,14-1-32,0 0-64,0 0-320,0-14-128,14 0-1343,0-14-545,0 0-1728</inkml:trace>
  <inkml:trace contextRef="#ctx0" brushRef="#br0" timeOffset="12917">27860 22512 4480,'0'0'1664,"0"0"-896,0 0-352,0 0 544,0 0-416,0 0-64,0 0-288,0 0-64,0 0-64,0 0 32,0 0 0,0 0 224,-14-14 192,0 14 160,14-14 128,-28 14 64,14 14 32,0-14-288,-14 0-32,13 14-160,2-14 0,-15 14-96,13-14-33,1 14-159,0 0-96,14-14 0,0 14-32,0 0-160,14-14-31,-14 14-545,14 14-256,1-14 320,-15 0 192,13 0 320,-13 0 96,0 0 64,0 15 64,0-16 32,-13-13 32,-2 15 128,1-2 160,0-13-96,-14 0 0,14 15-192,0-30-96,0 15-160,0 0 0,0-13-864,0-2-352,14 15-832,0-13-224,0-2-416</inkml:trace>
  <inkml:trace contextRef="#ctx0" brushRef="#br0" timeOffset="13688">28099 22527 5120,'0'0'1920,"0"14"-1024,0-28-704,0 14 480,0 0-160,0 0 32,0 0 128,0 0 96,0 0-384,0 0 128,0-14 64,0 14 32,0-14 32,0 14 0,0 0 64,-14 0-32,0 0-33,14 0-191,-15 14-128,-13-14-96,15 0-64,-2 14-96,15-14-64,-13 14 32,-2-14-32,15 14-96,0-14 64,0 14-32,0 0 0,15 0 0,-2 0-64,-13-14-192,15 15-128,-2-2 97,-13 2 63,0-2 160,0 2 64,0-2 64,0 2 64,0-15-32,-13 14-32,-2-14 32,2 14 32,-2-14 32,1 0 32,0 0-64,-14 0-64,0 0 32,14 0 31,0-14-31,-14 14-32,14 0-63,0 0 31,14-14-480,-14 14-192,14-15-704,0 15-256,0-13-448,14-2-192,14 15-384</inkml:trace>
  <inkml:trace contextRef="#ctx0" brushRef="#br0" timeOffset="14293">28337 22554 6144,'0'0'2272,"0"0"-1216,0 0-1088,0 0 480,14 0-256,-14 0 64,14 0-224,-14-14-32,14 14 0,0 0 0,-14-14 192,0 0 128,-14 0 32,14 0 32,-14 0 0,0 14 0,0-14 64,0 14 64,-14 14-224,14-14-32,0 14-128,0 0-96,-14 14 128,28-14 32,-14 0-64,14 14-96,0-14 0,14 15-32,0-16-96,0-13 0,14 15-288,0-15-96,0 13 32,-14-13 32,0 15 256,0-2 64,0 2 224,-14-1 160,0 0 128,0 0 128,0-14 0,-14 14 32,14-14-96,0 0 32,0 0-160,0 0-33,0-14-191,14 0-96,-14 0 64,28 0 64,-14-14-128,0 13-32,0 2-64,0-2-64,14 2-415,-14 13-129,0-15-640,1 1-224,-2 0-736,15 14-320,15-28-224</inkml:trace>
  <inkml:trace contextRef="#ctx0" brushRef="#br0" timeOffset="15128">29320 22007 6400,'0'0'2464,"-14"0"-1344,14 15-736,0-15 672,-15 28-128,1-14 32,14 14-288,-14 0 0,0 14-384,-14 0-32,14 0 64,0 0-192,14-14-64,-14 14-32,14-28 32,0 14 96,0-14 64,14 1 31,0-15 1,14-15-224,0 1-64,0 0 0,15-14 64,13 0-160,0-14 32,0 0-127,-14 0 63,15-14 32,-16 14 64,-12 14 32,-1-15 96,0 2 32,-14 13 32,-14-1 287,0 1 193,0 0-32,-14 14 32,0 0-256,0 0-64,-14 0-96,-1 14-32,1-14-192,-14 14 32,14 0 0,0 0 0,-14 14-160,14-14 32,0 14-864,14 0-352,-14 0-383,14-14-161,-14 14-512,14 0-160,0 0-320</inkml:trace>
  <inkml:trace contextRef="#ctx0" brushRef="#br0" timeOffset="15513">29166 22835 6016,'0'-14'2272,"0"14"-1216,13-14-896,-13 14 544,0-14-320,0 14 32,15-14-128,-15 0 64,0-14-192,0 14 256,-15-14 128,15 14 128,-13 0 64,13 0 160,-15 14 96,2 0-193,-2 0-95,-13 14-192,14 14-64,-14 0 0,14 0 64,0 14-288,14 0-128,0-14-64,0 14-32,0-14 64,14 0 32,0-14-128,14 1-32,-14-15 96,14 0 32,0-15-96,-13 1 32,13-14-160,-14 14 32,0-14 0,0 0-32,-14 0-384,14 0-128,-14-14-928,0 14-319,0 0-1473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4:12.12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13089 17331 1920,'-28'-28'768,"14"28"-384,-14 0-384,28-14 224,-14 14-128,0-14 0,-14 0 160,0 0 160,0 0 192,0 0 96,-15 0 64,16 14 0,-16-14-64,2 14 32,-2 0-128,1 0-64,0 0-288,0 0-96,-14 0 32,14 14-32,-15-14 0,1 28-96,0-14 32,0 0 224,14 14 96,-14 0 0,14-14 64,-14 15-128,0-1-32,0 0-128,13 0 32,-13 0-128,14 14 0,0-14-32,-14 14 32,28 0-128,0 0 0,-14 14 160,28-14 160,-14 0-96,0 14-32,14-13-64,0-1 0,0 0 0,0 14 32,-14 0 128,13 0 96,2 0-128,-2 0 32,1 0-160,0 15-64,0-15 0,0 0 32,0 0-32,0-14 64,0 14-64,14 0-32,-14 14 32,14-14-32,0 1 191,0-1 129,0-14-96,14 14 32,-14-14-96,14 1 0,0-2-32,0 2 64,14-15-96,0 14-64,-13 0 64,26-14 0,2 0-32,-1 0 32,0 0 0,14 0 32,0 0 0,0 0 0,0 0 0,0-14 64,0 14-32,1-14 64,-1 14-128,14-13-64,0-15 64,0 13 0,-14-13-32,15 0-64,-15 15 96,14-15 0,-14 0-32,0-15 32,0 2-64,15 13-32,-15-15 96,14 2 0,-14-16-32,0 15-64,0-14 32,0 14-32,-14-14 0,14-14 64,0 14-32,1-14 64,-15 14-64,0-14-32,14 14 32,-28-14 32,14 0-96,-14-1 0,0 2 32,0-16 64,-14 15-96,14-14 0,-14 0 32,1 0 64,13 14-96,-28-1 0,13 1 32,2-14 64,-2 14-32,2-14 64,-15 0-64,0-14-32,0 0-64,0 14 32,0-1-32,0 1 0,0 0 128,-15 0 32,2 14-32,-2-14-64,2-14 32,-2 0 32,2-1-96,-16 1 0,1 0 32,0 14 0,0 0 64,-14 0 32,0 0-32,-14-15-64,14 29-64,-14-14 32,-15 14 32,1 0 64,-14 14-96,-14 14 0,0 0-384,14 0-160,-29 14-736,1 14-352,0 0-991,14 14-321,-1 0-1024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3.4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449 405 15264 0 0,'1'0'348'0'0,"24"-13"797"0"0,-6 2-967 0 0,5-1-7 0 0,-13 6 705 0 0,-1 1 0 0 0,23-7 0 0 0,-4 3-435 0 0,-1-2 0 0 0,43-21 0 0 0,-61 27-387 0 0,21-12 20 0 0,-2-1 0 0 0,38-30 0 0 0,-60 43-35 0 0,0-1 1 0 0,-1 1 0 0 0,1-1-1 0 0,-1 0 1 0 0,-1-1 0 0 0,1 0-1 0 0,-1 1 1 0 0,0-2 0 0 0,-1 1 0 0 0,0 0-1 0 0,0-1 1 0 0,0 0 0 0 0,-1 0-1 0 0,0 0 1 0 0,-1 0 0 0 0,2-9-1 0 0,-2 4-31 0 0,-1 10 4 0 0,0 1-1 0 0,-1 0 0 0 0,1-1 0 0 0,-1 1 0 0 0,0-1 1 0 0,0 1-1 0 0,0-1 0 0 0,0 1 0 0 0,0-1 1 0 0,0 1-1 0 0,0 0 0 0 0,-1-1 0 0 0,0 1 0 0 0,1-1 1 0 0,-1 1-1 0 0,-2-4 0 0 0,2 4 19 0 0,1 1 0 0 0,-1 0 0 0 0,0-1 0 0 0,0 1 0 0 0,0 0 0 0 0,0 0 0 0 0,0 0 0 0 0,0 0 0 0 0,-1 0 0 0 0,1 0 0 0 0,0 0 0 0 0,0 0 0 0 0,-1 0 0 0 0,1 0 0 0 0,-1 1 0 0 0,1-1 0 0 0,0 1 0 0 0,-1-1 0 0 0,1 1 0 0 0,-1-1-1 0 0,1 1 1 0 0,-1 0 0 0 0,0 0 0 0 0,1 0 0 0 0,-1 0 0 0 0,1 0 0 0 0,-1 0 0 0 0,-1 1 0 0 0,-8 0 130 0 0,1 1 0 0 0,0 1 0 0 0,0 0-1 0 0,0 0 1 0 0,0 1 0 0 0,1 0 0 0 0,-17 11 0 0 0,-60 45 335 0 0,81-56-455 0 0,-63 46 452 0 0,-44 36 217 0 0,60-39-620 0 0,2 3 0 0 0,-77 98 0 0 0,-27 76 9 0 0,82-85 47 0 0,44-80-114 0 0,23-48-25 0 0,1 0 0 0 0,0 0 0 0 0,0 0-1 0 0,1 0 1 0 0,0 1 0 0 0,1-1 0 0 0,1 1 0 0 0,0 0 0 0 0,0 0-1 0 0,2 16 1 0 0,-1-25-6 0 0,0 1 0 0 0,1-1 1 0 0,0 0-1 0 0,-1 1 0 0 0,1-1 0 0 0,0 0 0 0 0,1 0 0 0 0,-1 0 1 0 0,1 0-1 0 0,-1 0 0 0 0,1 0 0 0 0,0 0 0 0 0,0 0 0 0 0,0-1 1 0 0,0 1-1 0 0,1-1 0 0 0,-1 1 0 0 0,1-1 0 0 0,-1 0 0 0 0,1 0 0 0 0,0 0 1 0 0,0 0-1 0 0,0-1 0 0 0,0 1 0 0 0,5 1 0 0 0,-2-1-1 0 0,0-1-1 0 0,0 0 1 0 0,0 1-1 0 0,0-2 1 0 0,0 1 0 0 0,0-1-1 0 0,0 0 1 0 0,0 0-1 0 0,0-1 1 0 0,1 0-1 0 0,-1 0 1 0 0,0 0 0 0 0,9-4-1 0 0,1-1-85 0 0,-1-1 0 0 0,0-1 0 0 0,0 0-1 0 0,19-15 1 0 0,49-46-845 0 0,-57 47 820 0 0,-25 21 112 0 0,1-1 0 0 0,1 0 0 0 0,-1 1 0 0 0,-1-1 0 0 0,1 0 0 0 0,0 0 0 0 0,0 0 0 0 0,-1 0 0 0 0,1 0 0 0 0,-1-1 0 0 0,0 1 0 0 0,1 0 0 0 0,0-5 0 0 0,-2 6 2 0 0,0 1-1 0 0,0 0 0 0 0,0 0-1 0 0,0-1 1 0 0,0 1-1 0 0,0 0 1 0 0,0-1-1 0 0,0 1 1 0 0,0 0 0 0 0,0-1-1 0 0,0 1 1 0 0,0 0-1 0 0,0 0 1 0 0,0-1-1 0 0,0 1 1 0 0,0 0 0 0 0,1-1-1 0 0,-1 1 1 0 0,0 0-1 0 0,0 0 1 0 0,0-1-1 0 0,0 1 1 0 0,1 0 0 0 0,-1 0-1 0 0,0-1 1 0 0,0 1-1 0 0,0 0 1 0 0,1 0-1 0 0,-1 0 1 0 0,0-1 0 0 0,0 1-1 0 0,1 0 1 0 0,-1 0-1 0 0,0 0 1 0 0,0 0 0 0 0,1 0-1 0 0,-1 0 1 0 0,0 0-1 0 0,1-1 1 0 0,-1 1-1 0 0,0 0 1 0 0,0 0 0 0 0,1 0-1 0 0,-1 0 1 0 0,0 0-1 0 0,1 0 1 0 0,-1 0-1 0 0,0 0 1 0 0,1 0 0 0 0,-1 1-1 0 0,0-1 1 0 0,1 0-1 0 0,1 0 403 0 0,-4 1-150 0 0,0 3-226 0 0,-1-1-1 0 0,1 0 0 0 0,0 1 1 0 0,-1 0-1 0 0,2-1 1 0 0,-1 1-1 0 0,0 0 0 0 0,1 0 1 0 0,0 0-1 0 0,0 0 1 0 0,0 0-1 0 0,0 0 0 0 0,1 0 1 0 0,-1 0-1 0 0,1 0 1 0 0,0 0-1 0 0,0 1 0 0 0,1-1 1 0 0,-1 0-1 0 0,1 0 1 0 0,0 0-1 0 0,0 0 0 0 0,0 0 1 0 0,1 0-1 0 0,-1 0 1 0 0,1-1-1 0 0,0 1 0 0 0,0 0 1 0 0,4 4-1 0 0,-4-6-5 0 0,-1 0-1 0 0,1 0 0 0 0,-1-1 1 0 0,1 1-1 0 0,0-1 0 0 0,0 1 1 0 0,0-1-1 0 0,0 1 0 0 0,0-1 1 0 0,0 0-1 0 0,0 0 1 0 0,0 0-1 0 0,1 0 0 0 0,-1-1 1 0 0,0 1-1 0 0,0-1 0 0 0,1 1 1 0 0,-1-1-1 0 0,1 0 0 0 0,-1 1 1 0 0,0-1-1 0 0,5-1 0 0 0,-2 1-376 0 0,0-1-1 0 0,0 0 0 0 0,0 0 0 0 0,6-2 0 0 0,16-10-6847 0 0,-16 4-619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4:14.553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28923 18731 2048,'-28'-28'864,"28"15"-448,-14 13-352,14 0 192,-15-15-128,2 15-96,-2 0 0,2-13 32,-2 13 96,2-15 64,-16 15 160,1-14 160,14 0 64,-14 0 32,0 14-96,-14-14 0,14 0-96,0 0 32,-28 14-256,14-14 64,0 0 64,-15 0-128,1 14 32,0-14-32,-14 14 96,14 0-96,0 0 32,0 0-32,-14 0 32,14 0 0,-15 0 0,1 0-64,0 14 32,14 14 0,-14-14 96,14 14-96,-1-14 32,1 14-160,0 1-64,14-1 0,-14 0-32,14 0 0,0 14 64,0-14-96,-15 14 0,29-14 32,-14 0 64,0 14-32,14-14 64,14 14-64,-14 0 64,0 14 0,14 1 32,0-1-64,0 0-64,14-14 32,0 0-32,0 1 0,0-2 0,0 2 0,14-15 0,-14 14 0,14 0 64,0 0 32,0 0 96,14 0-32,0 0 64,0 14-64,14-14 0,0 0 32,-14 1 32,15-1-96,-1-14-32,14 14 32,-14-14 0,14-14 0,-14 14 0,14 0-64,0-14-64,1 14 95,13 0 1,-14-14 96,14 14 32,-14-13 32,0-2 0,1 2-224,-1-15 0,14 0-32,-14-15 64,14 2-32,-14-2 64,14 2 0,-14-2 32,14 1-160,-13 0 32,-1 0 0,0-14 64,-14 14 32,14-14 96,0 0-32,0 0 0,0 0-192,0 0 32,-13 0-64,-1-14 0,0 14 64,-14-15 64,14 15-32,-14-14 64,0 0-64,0 0-32,-13 14 32,-2-14 32,2 14-32,-2-14 64,2 14-64,-15-14 64,0-1-64,0 2 64,0-2-64,-15-13-32,2 14 96,13-14 0,-15 14-32,2 0-64,13-1 160,-29 2 128,15-2-32,0 15 32,-14-14-32,0 14 0,0-14-224,-14 14 0,0 0-32,0 0 64,-15 0-96,16-14 0,-2 27-32,1-13 0,-14 15 128,14-15 32,0 13-128,-14 1 32,14 0 0,0 0 64,13 0-320,1 0-64,0 0-1472,0 0-575,0 0-1409,0 14-1920,14 0 1728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8:11.25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9060 2457 3712,'0'0'1408,"-15"14"-768,15-14-320,0 0 384,0 14-32,0-14 64,0 14-128,-13-14 0,13 14-320,-15 0 32,1 0 32,0 0-64,0 0 0,0 15-160,0-16-32,0-13-32,14 15 32,0-2-64,0-13-32,0 0 32,14-13 32,0 13-32,14-15-32,-14 15-64,15 0-32,-1-13 64,-15 13 0,2 0 32,13 0 64,-14 13-32,0 2-32,0-2 32,-14 2-32,14 13 0,-28 0 0,14-14 0,-14 14 0,14 0 352,-14 0 160,-15 0-192,16 1-96,-15-16-128,0 2-96,-1-1 32,1 0-32,0-14 64,0 14 96,0-28-288,0 0-64,14 0-416,0-1-96,14-13-1376,0 14-1856,0-28 832</inkml:trace>
  <inkml:trace contextRef="#ctx0" brushRef="#br0" timeOffset="247">9032 2458 5376,'0'0'2016,"0"14"-1088,0-14-320,0 0 736,14 0-32,0 0 64,0 0-256,0 0-128,14 0-544,0-14-224,-14 14-64,14-15-32,14 15 0,-14 0-64,0-14 32,0 14-64,0 0 63,-14 0-1694,0 0-737,15 0-1728</inkml:trace>
  <inkml:trace contextRef="#ctx0" brushRef="#br0" timeOffset="982">9691 2584 3200,'13'-15'1216,"-13"15"-640,0 0-320,0 0 352,0 0-224,0 0 32,0 0-128,15 0 64,-15-14-64,0 14 64,0 0-192,0-14 128,0 0 96,0 0-64,0 0 0,0 0 0,0 0 128,-15 0 160,15 0 96,-28 14-96,14 0-32,-14 14-128,0 0 32,0-14-192,0 14-32,0 0 0,-14 14 0,14 0-128,0 1-96,0 13 64,0 0 0,14 0 32,0 0 64,0 0-32,14 0 0,0-13-96,14-1 32,0-15-64,14 2-32,-14-15 32,14 0 32,14 0-32,-14-15 64,0-13-64,14 15-32,-14-16 32,0 1 32,0 0-32,-14 0 64,0-14-64,14 14 63,-28 0-63,15-14 64,-15 14-64,0-1-32,0 15 32,-15-14-32,-13 14 0,14 14 0,-28 0-96,14 0 64,0 0 32,0 14 64,-14 0-735,14 0-257,0 0-896,14 0-352,0 1-1408</inkml:trace>
  <inkml:trace contextRef="#ctx0" brushRef="#br0" timeOffset="1681">10056 2584 3072,'0'-14'1120,"14"0"-576,-14 14-288,0 0 416,0 0-96,0 0-32,0-14-96,0 0-32,0 0 128,0 0 32,-14 14-288,0-14 192,-1 14 128,2 0 96,-2 0 64,-13 0-64,0 0 32,0 14-224,0 0 32,14 0-192,-14 14 32,14 0-96,-14 0 0,14 15-160,0-15-32,0 14-32,0 0 32,14 0-64,0-14 64,14 0-64,0 1 64,0-16 0,0 2 32,14-15-160,0 0 32,0-15 0,14 2 64,-13-16 32,-1 1 31,0 0-63,0 0-64,-14-14 96,14 14 0,-28-14-128,14 13 32,-14 1 64,0-14 32,0 14-128,-14 14 32,0 0-64,-14 0-64,0 14 96,0 0 0,0 14 32,-1-14 0,1 14 0,14 14 0,-14-28-1407,14 28-577,0-13-576,14-2-160,0 15-160</inkml:trace>
  <inkml:trace contextRef="#ctx0" brushRef="#br0" timeOffset="2263">10421 2639 3456,'13'-14'1312,"-13"14"-704,15-14-512,-15 14 384,13-14 0,-13 14 96,15-14 96,-15 0 64,13 0-192,-13 0-64,0 0-288,-13 0 96,13 0 32,-15 0 192,15 0 128,-13 0 160,-2 14 64,-13 14-32,14-14-32,-14 14-192,-14 0-32,14 0-128,0 28 31,0-14-191,0 14-32,0 1-64,14 12 32,0-12-64,14-2 0,0-13-192,14 1 32,0-15 64,14 0 96,0 0 0,14-28 0,-14 0-96,0 0-64,0-15 32,0 1 32,1-13-32,-1 12 64,-15-13-64,15 15-32,-13-2 96,-15-13 0,0 14-128,0 0 32,0 0-64,-15 0 0,-13 14 0,15 14 0,-15 0 128,13 0 32,-13 14-480,0-14-128,0 14-1919,14 0-833,0 14-992</inkml:trace>
  <inkml:trace contextRef="#ctx0" brushRef="#br0" timeOffset="2799">11151 2555 4736,'-14'14'1824,"14"0"-960,-14 0-96,14 0 704,-14 0-384,-1 14-64,2 0-320,-2 14-128,1 1-320,0-2-96,0 1-32,0 1-64,0-15 32,0 0-64,0 0 64,14-14-928,0 0-352,0-14-1536,0 0-1504,0-14 1376</inkml:trace>
  <inkml:trace contextRef="#ctx0" brushRef="#br0" timeOffset="3533">10870 2514 4096,'-14'0'1568,"14"0"-832,0 0 128,0 0 672,0 0-256,0 0-96,0 0-128,14 0-32,0 0-544,0 0 64,14 0 96,0-14 64,0 14 63,1-15-287,-1 15-128,14 0-128,0-14 0,0 14-128,0 0-64,-14 0 64,0 0 64,1 0 0,-15 0 0,0 14-2431,14-14-1089,-28 0-1056</inkml:trace>
  <inkml:trace contextRef="#ctx0" brushRef="#br0" timeOffset="4019">11278 2780 3968,'0'0'1472,"13"0"-768,-13 0-672,14 0 352,-14 0-128,14 0 96,0-14 0,-14 14 32,14-14-192,0 14 96,-14-14 32,15 0 32,-15 0 96,0 14 128,0-14 32,0 0-128,-15 14-32,1 0-64,0 0 0,-14 14 64,1 0 64,-2 14-32,1 0 128,0 0-160,0 14 64,14-14-96,0 0 64,0 0-193,14 0-95,14-13-192,0-2 0,14 2 128,0-15 64,14 0-64,-13-15-96,12 2-1151,-13-16-513,14 1-800,1 0-256,-15-14-608</inkml:trace>
  <inkml:trace contextRef="#ctx0" brushRef="#br0" timeOffset="4306">11726 2275 4608,'0'0'1760,"0"0"-960,-15 0 32,15 14 736,0 0-288,0 0-96,-13 14-128,-2 0-32,2 1-544,-2-1 288,1 13 96,-14 2-193,0 27-31,0-14-384,14-14-96,-14 14-32,14 0 0,0-14-64,14-13 32,-14-1-64,14-15 64,14 2-1472,0-15-575,0 0-865,0-15-352,0 2-192</inkml:trace>
  <inkml:trace contextRef="#ctx0" brushRef="#br0" timeOffset="4698">11656 2794 5120,'0'14'1920,"0"-14"-1024,0 0-480,0 0 608,0 0-448,0 14-128,14-14-160,-14 14 32,14-14-160,0-14-96,0 14 32,0-14 0,0 14 32,14-14-160,-14-14-32,0 14 96,-14 0 32,14-14 0,-14 14-64,0-14 32,-14 14 32,14 14 448,-28 0 288,14 14 96,0 0 32,-14 14-96,0 0 31,14 0-287,0 0-96,0 14-128,0-13-64,14-1-256,0 0 0,0-15 96,14 16 64,0-29-576,0 14-288,14-28-1343,0 0-545,14-1-800,-14-13-1152,15 0 1536</inkml:trace>
  <inkml:trace contextRef="#ctx0" brushRef="#br0" timeOffset="5349">12133 2458 5120,'0'0'1920,"0"13"-1024,14-13-704,-14 0 480,14 0-416,0 0-64,0-13-128,0-2-64,0 15 32,0-13-32,14-2 64,-14-13-32,0 0-32,1 0 32,-2 0 32,2 0-32,-15 0-32,0 0 160,0 0 32,-15 0 128,15 14 32,-13 0 256,-16 14 64,15 14 224,-14 0 160,-14 28-160,14-14-64,-14 28-192,14 0-1,-14-14-159,14 29-32,-14 13-128,14 14 32,-15-14-192,15-14-96,15-14 32,-15 15 0,13-15-32,-13 14 32,14 0-64,0 0-32,0-14 96,0-14 0,0 14-320,0-28-160,0 15-608,14-29-160,-14 0 97,14-28 159,-14 14-192,14-29-96,-14 1 416,14-13 192,0-16 384,0 15 96,0 0 800,0 14 384,0-14 96,0 28 0,0 0-288,14 0-97,-14 0-255,14 0-64,0 0-288,14 14-128,0-14 32,0 14 0,0-14-480,1 14-128,-1-14-2271,0 0-1057,14 0-64</inkml:trace>
  <inkml:trace contextRef="#ctx0" brushRef="#br0" timeOffset="5897">12175 2865 6400,'0'0'2464,"0"-14"-1344,14-1-1184,-14 15 448,14 0-352,-14 0 0,14-13 32,1-2 96,-15 2-64,14-16-64,-14 15 64,14 0 224,-14-14 96,0 14 160,-14-14 96,14 14 64,-14 14 96,-1 0 96,1 0 160,-14 14-257,14 14-31,-14 0-448,14 0-128,0 0-160,0 0-64,14 0 32,0 1-32,0-1 0,14-14 64,0 0 32,0 0 32,0-14 0,14-14 0,-14 0-640,14 0-224,-13-14 160,-1-1 160,0 1 192,-14 0 128,14 0 64,-14 14 96,-14-14-32,14 14-32,-14 0 32,-15 0-32,15 14 256,-14 14 160,14 0-192,-14 0-64,14 0-160,14 0-32,-14 0-320,28 0-160,-14 0-1439,14-14-641,0 15-1472</inkml:trace>
  <inkml:trace contextRef="#ctx0" brushRef="#br0" timeOffset="6280">12414 2612 6656,'0'0'2464,"0"14"-1344,-13 0-672,13 0 640,-15 14-192,1 0-64,14 0-192,-28 1 0,28 12-352,-14-13 32,0 1 32,14-16-192,0 2-32,0-2-64,14-13 32,0 0-64,0-13 64,14-15-480,15-1-224,-15 1 96,0 0 128,0 15 160,0-16 128,-14 15 64,0 0 32,0 14-96,0 14 64,-14 0 512,0 0 320,0 1 128,0 12 95,0 1-351,0 0-96,0-13-256,14 13-128,0-15-96,-14 2 0,28-15-2688,-14 0-1087,15-15-865</inkml:trace>
  <inkml:trace contextRef="#ctx0" brushRef="#br0" timeOffset="7288">12905 2934 4736,'-14'0'1760,"14"15"-960,0-15-224,0 0 576,0 0-384,0 0-96,14 0-384,0 0-192,-14-15-64,28 2-32,-14-2 0,0 2 64,14-15 32,-14-1-32,0 1-64,-14 0 32,15 0-32,-30 0 0,15 0 64,-14 14 256,0-14 160,-14 28 128,14 0 32,-14 0-352,0 14-160,0 0 96,0 14 96,0 0-96,0 14 32,14-14-320,-1 14 0,15-14 64,0 0 64,15-13 0,13-2 32,-14 2-64,14-30-32,14 2-320,0-15-128,0 0-64,0-1 64,-13-13 192,-1 14 128,-14 14 96,0-14 96,-14 28 96,-14 0 128,0 0 352,-14 14 224,-1 14-96,1 14-64,14 0-129,-14 14-31,14-13-160,-14 13-64,14 0-128,0-14-32,0 0-32,0 28 0,0-27-64,0 27-64,0-14 32,14 0-32,-14-14 0,0 14 64,-1-14-32,-13 1 64,15-2-64,-2-13-32,-27 15 96,14-29 0,14 0 448,-14-14 192,0 0-224,14-14-128,-14-28-160,28-1 0,0-13-192,0 14-32,14-14 0,14 0 0,0 0-96,14 14 64,0-15-1728,1 16-736,-15-2-1727,14 1-1889,0 0 2016</inkml:trace>
  <inkml:trace contextRef="#ctx0" brushRef="#br0" timeOffset="7680">13101 2836 6912,'0'0'2624,"14"0"-1408,0 0-1280,-14 0 544,14 0-288,0 0-32,14 0-64,-14 0 0,14-14-64,-13 0-32,13-14 96,-14 14-128,0 0 0,0-14 320,-14 14 96,0 0 192,0 0 32,-14 0 32,0 14 0,0 14 0,-14 0 64,13 14 31,-13-14 33,14 28-224,-14-14-64,14 14-288,14-14-128,0 0-32,0 0-32,0-14 0,28 1 64,0-15-1248,-13 0-511,27-15-1633,-14 1-640,14-14 480</inkml:trace>
  <inkml:trace contextRef="#ctx0" brushRef="#br0" timeOffset="8150">13579 2682 3968,'13'0'1568,"-13"0"-832,15-14-800,-1 14 288,0 0-32,-14-14 96,14 14 224,-14-14 128,14 14-320,-14-14 608,-14 14 224,0 0 384,0 0 256,0 0-256,-14 14-65,13 0-479,-13 0-224,14 0-352,0 0-192,0 0-224,0 0 0,14 0 0,0 0 64,0-14-96,14 14 0,-14 0 32,14 0 0,0-14-640,-14 28-224,14-14 160,-14 0 97,0 14 255,0-13 224,-14 13 160,14-15-64,-14 2 0,-14-1 96,14-14 96,-14 0 287,14 14 161,-14-14-288,14-14-192,0 0-64,0-1-64,0 2-2047,14-2-865,0-13-1344</inkml:trace>
  <inkml:trace contextRef="#ctx0" brushRef="#br0" timeOffset="8935">13789 2668 4736,'-14'0'1824,"14"14"-960,-14 14-736,14-14 480,-14 14 64,-14 14 64,-1 0 96,1 15 96,0-1-480,0 14 32,0 0 32,-14 0-192,14 14-96,0-28-64,14 14-32,-14-28-160,14 1 32,0-2 0,0-12 64,14-15 32,-14-14 96,14 0-160,0-14-32,0 14 0,0-29 64,14 16 96,-14-43 128,14 27-128,0-41-32,28-14 64,-14-14 32,28 0-96,0 14-32,-13 14-32,13-1-64,0 15 32,-14 14-32,0 14 0,0 0 0,-14 14 0,14 14 64,-28 0-96,14 14 0,-13 14 32,-15-14 64,0 14-32,0 0-32,-15 0 32,1 0 32,0 0-32,-14-13 64,0 13-64,0-15 64,0 2-64,0-15 64,14 0-64,-14 0 64,14-15-640,14 2-192,0-2-1440,0-13-608,28 14-672</inkml:trace>
  <inkml:trace contextRef="#ctx0" brushRef="#br0" timeOffset="9256">14098 2752 7040,'-14'14'2624,"14"14"-1408,0-14-928,0 0 704,0 14-320,0-13 0,0 13-256,0-15 0,0 2-256,0-2 192,0 2 64,0-15 64,0 0 32,0 0-257,0-15-95,14-13 32,0 15 96,0-15-128,0-15-96,0 15-32,15 0 32,-1 0-96,-15 0 0,15 14 32,-13 0 0,-1 14-1151,0-14-481,-14 14-736,14 0-224,0 0-704</inkml:trace>
  <inkml:trace contextRef="#ctx0" brushRef="#br0" timeOffset="9916">14560 2865 6144,'0'0'2272,"0"0"-1216,14-14-1152,-14-1 352,0 15-192,14 0-64,-14-13-64,14-2 32,-14 2 32,14-2 0,-14 1 64,0-14-32,0 0 64,0 0 224,0 14 160,-14-14 416,0 28 128,0-14 32,-14 28 0,0 0-160,0 14 0,0 0-385,0 0-127,0 14-320,14 1-32,14-15-32,-14 14 64,14-28 32,14 14 32,0-28-64,14 0-64,0-14-128,0 0-64,0 0-64,0-14 0,0-1 160,0 1 32,-14 15 64,0-2 0,-14 1 0,0 14 0,0 0 0,0 14 64,0 1 32,0 26 32,-14-12-64,14-15 32,14 14-64,-14-14-32,14-14-895,0 14-449,1-28-1216,-2 0-448,2-14-416</inkml:trace>
  <inkml:trace contextRef="#ctx0" brushRef="#br0" timeOffset="10112">14659 2275 7040,'-28'14'2720,"14"1"-1472,0-15-608,14 13 864,0-13-512,0 15-96,14-2-512,0 2-160,0-15-160,0 14 32,0-14 0,0 0-480,14 0-128,0 0-1856,-13 0-832,13 0-288</inkml:trace>
  <inkml:trace contextRef="#ctx0" brushRef="#br0" timeOffset="10750">14968 2809 3328,'0'0'1216,"14"0"-640,-14 0-256,0 0 448,14 0-288,-14 0-32,0 0-128,14-14 32,-14 14-192,14-14 256,1 0 128,-15 0-32,13-1 32,-13-13 64,-13 15 64,13-15-64,-15 13 0,1-13-32,-14 14 0,0 14 64,-14 0 64,14 14-96,-14 14-64,13 0-97,1 15 33,-14-1-256,28 0-64,0 14-32,0-14 0,14 0-160,14-14 32,14-13-288,14-15-64,1 0-1375,13-28-609,14-1-1120,-14-13-1184,15-14 1792</inkml:trace>
  <inkml:trace contextRef="#ctx0" brushRef="#br0" timeOffset="11313">15375 2205 4736,'0'28'1824,"0"-28"-960,14 0-512,0 14 480,-14-14-256,28 0-96,0-14-256,-14 14-96,14-14-64,0 0-64,0-15 32,1 1-32,-1 0 64,-14 0-32,0 0-32,-14 14 32,0-14-32,0 14 352,-14 0 160,-14 14 224,-1 0 96,-13 28 128,0 0 32,-14 28-32,14 1 31,-14 13-191,-1 0-32,16 14-416,-16 0-224,29 1-64,0-1 0,0-28-32,28 0 64,14-28-128,0 0 0,0 0-544,14-28-160,-14 0 128,14 0 129,-14 0 191,1 0 192,-2 0 64,-13 0 32,0 0-96,0 14 64,0 1 320,0-2 159,0 15-63,15-13-64,-15-2-96,13-13-64,2 15-96,-2-15 32,16-15-576,-15 15-192,14-28-1663,0 15-641,0-2-928</inkml:trace>
  <inkml:trace contextRef="#ctx0" brushRef="#br0" timeOffset="11666">15613 2836 8320,'-14'0'3168,"28"0"-1728,-14 0-1344,15 0 736,-15 0-544,13-13-64,2-2-160,13 2 32,-28-2-64,14-13-32,0 14 32,-14-14 32,0 0 32,-14 14 96,0 0 32,-1 0 512,2 14 319,-15 14-63,-1 0 64,1 28-192,0-14 32,0 14-224,14 14-96,0-27-416,14 12-64,0-13-32,14 1 32,0-15-32,14 0-64,0 0-672,0-14-352,1-14-1696,-1 14-703,0-14-1537</inkml:trace>
  <inkml:trace contextRef="#ctx0" brushRef="#br0" timeOffset="16920">16385 2949 3840,'0'14'1472,"0"-28"-768,0 14 160,0 0 672,14 0-32,0 0 32,-14 0-288,28 0-128,-14 0-608,0 0-32,14 0-32,-14 0-320,14 14-32,0-14-32,0 0 32,0 0-32,0 14-64,0-14-320,0 0-192,0-14-1152,0 14-512,-13 0-1440</inkml:trace>
  <inkml:trace contextRef="#ctx0" brushRef="#br0" timeOffset="16618">16427 2766 3200,'0'0'1216,"0"0"-640,14 0 32,-14 0 512,0 0 0,0 0 64,0 0-160,0 14 0,14-14-576,0 0 160,0 0 64,0 0-96,0 14 0,14-14-256,-13 0-128,13 0-96,13 0 0,-12 0-64,-1 0 64,0-14-64,0 14 64,0 0-480,-14 0-160,0-14-1120,-14 14-512,0 0-1216</inkml:trace>
  <inkml:trace contextRef="#ctx0" brushRef="#br0" timeOffset="17346">16890 2654 5632,'0'-14'2112,"0"14"-1152,0 0-480,14 0 576,-14 14-160,14-14-64,-14 0-256,14 14-96,0 0-288,14-14 0,-14 14 128,0 0-128,0 0-32,0 0-64,14 0-96,-14 1 32,0-1-32,0 0 0,-14 14 64,15-14 32,-15 14 32,-15-14-160,1 14 32,14-14 0,-28 0 64,14 14-32,-14-14-32,0 14 32,0-14-32,0 0 0,0 15 64,0-16 32,14 2 32,0-15-576,0 13-224,0-13-1792,14 15-736,0-30 96</inkml:trace>
  <inkml:trace contextRef="#ctx0" brushRef="#br0" timeOffset="17961">17901 2471 5120,'-15'0'2016,"15"0"-1088,0 28-512,-13-28 544,13 14-128,-15 0-32,1 14-64,0 15-96,0-15-320,0 14 0,0 14 32,0 0-128,0 0 32,0-14-224,0 0-32,0-14-512,0 0-128,14 0-800,-14-13-384,14-15-1280</inkml:trace>
  <inkml:trace contextRef="#ctx0" brushRef="#br0" timeOffset="18461">18252 2443 6016,'0'14'2272,"0"0"-1216,0 0-800,0 0 576,-14 0 160,0 14 96,-1-14-224,1 29-128,-14-2-416,0-12-64,0 13 64,-14 0-128,0 0-32,0 0 0,-1 0-32,1-14-64,14 0-64,0-14 32,0 0-32,14 0 0,0-14 64,0 0-96,14 0 0,0-14-192,0 0-96,14 0 192,0 0 32,-14 0 0,14 28 64,0-14-32,-14 0-64,14 14 96,0 0 64,-14 14 352,0-14 128,14 0-32,-14 0 31,14 0-95,0 0 0,0 1-224,14-15-64,1 0-64,-1 0 32,0-15-1184,14 1-543,-14 0-1089,0-14-384,0 0-256</inkml:trace>
  <inkml:trace contextRef="#ctx0" brushRef="#br0" timeOffset="18730">18560 2359 5760,'0'0'2176,"0"0"-1152,-15 14-480,15-14 640,0 14 32,-13 0 64,-2 14-96,-13 0 64,0 0-672,14 14 223,-14 14 161,0 0-160,0 1 0,0 13-320,0-14-128,14 0-192,0-14-128,0 1 0,14-2 32,0-26-544,14 13-128,0-28-1408,0 0-607,0 0-833,0-15-1664,14 2 1440</inkml:trace>
  <inkml:trace contextRef="#ctx0" brushRef="#br0" timeOffset="19296">18546 2948 5888,'14'0'2272,"-14"15"-1216,0-15-800,0 0 512,14 0-320,-14 13-32,14-13-160,0 0-96,-14-13-64,14 13-96,1-15 32,-2 1-32,2 0 64,-15-14-32,13 14 64,-13 0 224,0-14 160,0 0-96,0 0 32,-13 14 96,-2 0 64,-13 14-32,0 14 0,-14 0 128,14 0 31,0 28-287,0-14-96,0 0-64,14 14 0,0-13-128,14-1-96,-14 0 0,28-15-32,-14 2 0,28-15 64,0 0 32,0-15 32,0 2-160,14-2 32,-14 2-64,0-15 0,-13-1 64,-2 15 64,2 0-96,-2 0 0,-13 0-32,0 14 0,0 14 352,0 0 96,-13 14-160,13-14-64,-15 1-96,15 13 32,0-15-64,0 2-32,0-15 32,15 13-32,-2-13-1280,2 0-480,-1-13-1535,14 13-545,-14-15 192</inkml:trace>
  <inkml:trace contextRef="#ctx0" brushRef="#br0" timeOffset="19838">19009 2780 4224,'0'0'1568,"0"0"-832,0 0-640,0 0 384,15 0-224,-2-14-64,-13 14 96,0 0 64,15-14-192,-15 14 320,0-14 160,0 14 160,-15-14 64,15 14 160,-13 0 96,-2 0 0,2 0 128,-16 14-161,15-14 65,0 14-512,-14 0-192,15 0-288,-2 0-64,15 14-32,0-14-64,0 0-64,0 14 32,15-28 96,-2 14 32,1 0-128,0 0 32,-14 0-416,14 0-160,0 0 160,-14 0 160,0-14 224,0 14 96,0-14 0,-14 14-64,14-14 32,-14 14 32,0 0-32,-13-14-32,-2 14-64,1-14 32,0 0 160,14 0 64,-14 0-64,14 15-32,0-15-96,14 0-32,0-15-1088,0 15-479,14 0-1345,14-14-640,-14 0 160</inkml:trace>
  <inkml:trace contextRef="#ctx0" brushRef="#br0" timeOffset="20365">19360 2724 4224,'0'-14'1664,"0"14"-896,0-14-192,0 14 576,0 0-96,0 0 96,-15 0-96,15 0 64,-14 0-608,0 0 256,0 0 128,0 14 0,-14 0 31,14-14-159,0 14-96,-14 0-352,14 0-128,0 0-128,14 0 32,-14 0-64,28 14 64,-14-28-128,28 28 0,-14-14 96,0 0 32,0 0-672,0 0-256,0 0-96,0 0 97,-14 0 447,0 0 288,0 0 96,-14 0 0,14 0 32,-14-14-32,-14 14 128,0 0 160,0-14 192,0 15 159,0-15 33,0 0 64,0 0-288,0 0-96,14 0-288,0-15-96,14 15-352,-14-14-160,28 14-1631,0-14-641,0 0-1600</inkml:trace>
  <inkml:trace contextRef="#ctx0" brushRef="#br0" timeOffset="20607">19515 2752 8448,'-15'14'3232,"15"0"-1728,-13 14-1408,13-14 672,-15 0-320,15 14 64,-14 0-224,0 0-96,0 0-96,0-13-96,14 13 96,-14-15-640,14 2-256,0-15-1568,0 0-704,14 0-160</inkml:trace>
  <inkml:trace contextRef="#ctx0" brushRef="#br0" timeOffset="21231">19669 2836 6144,'0'0'2272,"0"0"-1216,15 0-1024,-15 0 448,13 0-320,2 0-96,-2 0-32,2-14 32,-1 0-32,0 14 256,0-14 128,-14 0 288,14 0 128,-14 0-256,0-14-96,0 14 0,-14 14 32,0 0 256,0 0 224,-15 14-97,1 0-63,15 0-256,-16 14-96,15 0-224,-14 0-96,14 0-160,0 14-64,14-14 32,-14-14 64,14 14-64,14-13 0,-14-2-736,14 2-384,0-15-895,14 0-385,0 0-384,-13-15-1600,13 2 1088</inkml:trace>
  <inkml:trace contextRef="#ctx0" brushRef="#br0" timeOffset="20792">19615 2555 8448,'-31'0'3232,"31"0"-1728,0 0-1536,0 0 576,0 0-480,0 0 0,0 31-2336,31-31-2464,1 32 864</inkml:trace>
  <inkml:trace contextRef="#ctx0" brushRef="#br0" timeOffset="21671">19879 2794 5888,'0'0'2176,"0"0"-1152,-14 0-128,14 0 864,0 14-416,0-14-32,0 14-352,0 0-128,0 0-449,0 14-159,0-13-96,0-2 0,0 2 64,-14-2 192,14 2 128,0-1-192,0-14-32,0 14-32,0-14 0,0 0-128,14 0-32,-14 0-32,14-14-64,0 14-64,-14-14 128,14-14 64,0 13-32,0-13 0,0 0-32,0 14 32,0-14 0,0 14 96,-14 0-160,15 0-32,-15 14-512,14-14-192,-14 14-1920,14-14-767,-14 14-1121</inkml:trace>
  <inkml:trace contextRef="#ctx0" brushRef="#br0" timeOffset="22488">20202 2710 3840,'0'0'1472,"0"0"-768,0 0 32,0 0 576,0 0-64,0 0 0,0 0-160,0 14-32,0 0-576,-14 0 64,0 14 96,0 0 0,0 0 0,0 0-256,0 0-96,14 0-161,0-14-95,0 15 0,0-29-32,14 13 64,0-13 32,14 0-32,-14-13 32,0-2-128,14-13 0,0 14-32,-14-14 0,14 14 128,0-14 32,-13 14-128,-2 0 32,2 0-64,-2 14 0,-13 0 256,-13 0 128,13 14 96,-15 14 96,2 0-96,13-14 0,-15 14-224,15-14-128,0 14-32,0-13 32,0-15-32,15 13 64,-2-13-64,15-13 64,1 13-64,-15-15-32,14-13-64,0 14 32,0-14-32,0 14 0,0-14 64,-14 14 64,0 0-96,0 14-64,-14 0 64,0 14 0,0 14 32,0-14 64,0 14-32,0 0 64,0-14-128,0 0 0,0 1 32,14-2 0,0 2-1568,0-15-671,0-15-1281,14 15-1856,-13 0 1536</inkml:trace>
  <inkml:trace contextRef="#ctx0" brushRef="#br0" timeOffset="23211">20862 2934 5760,'-14'15'2176,"14"-1"-1152,0-14-832,0 0 544,14 0-384,0 0-96,0 0-160,0-14-96,14-1 32,-14 15-32,15-28 0,-16 15 64,2-2 32,-2 2 320,2-16 192,-15 1-32,0 0 32,0 14-32,-15 0 0,-13 0 64,0 28 64,0-14 96,0 28 63,0 0-255,0 0-32,0 14-288,14 1-96,-14-15-192,28 0 0,0 0-160,14-14-32,0 0-896,0-14-319,14-14-225,0 14-32,14-14 416,-14 0 192,1-14 544,-1 14 320,0-14 256,-15 13 224,2 2 480,-15-2 288,0 15 160,0 0 128,-15 15-384,2 13-192,-2 0-1,2 0 33,-2 0-224,-13 14 0,14 0-288,-14 14-32,14 0-128,0 28-32,0-13-32,0-1 32,0 0-64,-14-14-32,14 0 32,-14 0-32,0 0 544,0 0 352,0-13-96,14-30 0,-1 15-96,-13-13 32,0-15-224,0-15 32,14 2-256,0-2-32,14 2-128,0-16-32,0-13-32,0 0-64,14-14 32,0 14-32,14-14 0,-14 14 0,14 0-288,1 0-128,-1 0-1056,0-1-480,14 1-2240,0 14-895,0-14 191</inkml:trace>
  <inkml:trace contextRef="#ctx0" brushRef="#br0" timeOffset="24130">21577 3018 5376,'0'0'2016,"15"0"-1088,-15 0-608,0 0 640,0 0-224,13 0-32,2 0-192,-15 0-64,14-14-256,-14 0 96,14 14 96,-14-28-64,14 14 64,-1-14-32,-13 14 32,0-14 0,0-14 0,0 14-64,0 0-32,-13 14 96,-15 0 159,-1 0-95,1 28 0,0 0-192,0 0-96,14 14 0,-14 14 32,14-14-32,-14 14 64,14 0-128,0-14-64,14 0 0,0 0-32,0 0 0,0-13 0,14-15 0,14 0 64,14-28-32,-14 13-32,28-13-416,-13-14-128,-1 0 0,14-14 0,-14 0 33,0-14 63,0 0-32,0 0 0,14-14 96,-28-1 160,14 15 128,-14 1 64,0 12 288,-14 15 160,1 14 160,-15 14 96,0 0-161,-15 28 33,15 0-128,-14 14 0,0 14 128,-14 0 32,14 0 64,-14 14 64,-14 15-256,0 13-32,0 0-96,0 0 32,14-14-192,0 0-32,14-14-64,0-14 32,0 0-64,14-14 64,14-14-928,0 0-288,0-14-1632,14-14-639,0 0-1473</inkml:trace>
  <inkml:trace contextRef="#ctx0" brushRef="#br0" timeOffset="24728">21956 2948 6400,'-14'15'2368,"14"-15"-1280,0 13-704,0-13 672,0 0-320,14 0-32,0 0-416,0 0-160,0 0-96,0-13-32,0-2 64,0 1-32,0-14-32,-14 14 448,14-14 160,-14 0-32,0 0 64,0 14-64,-14 0-1,14 0 65,-14 14 64,-14 14-96,14 0 0,-14 14-256,0 14-64,14-14-160,0 14-96,0-13-96,14-1-32,0 0 128,0 0 32,14-14-288,14 0-160,-14-14-384,14 0-96,0 0 192,0-14 64,0 14 289,1-14 191,-16 14 160,2 0 64,-2 0 575,2 0 289,-15 0-128,0 14-32,0-14-320,0 14-128,0 0-128,0-14-64,0 0 32,13 14 96,2-28-128,-1 14-96,0 0 32,14-14 0,0 0-128,-14 0-32,14-1 32,14-13 0,-14 15-1248,0-15-576,0 13-959,1-13-417,-1 14-928</inkml:trace>
  <inkml:trace contextRef="#ctx0" brushRef="#br0" timeOffset="25877">23093 2486 6784,'-28'-15'2528,"28"15"-1344,0 0-544,0-13 768,0 13-224,0 0-64,0-15-256,14 15-160,14-13-385,-13-15 1,13 13 96,14-13 64,14 0 0,0 0-32,14 0-32,1 14-160,-1 0 0,0 0-160,-14 14-64,0 0-96,0 14 32,-14 0 32,1 14 64,-30 14 32,2 0 32,-15 0-64,-15 1 32,2 27 64,-15 0 128,0 0-64,-15 14-64,1-13 0,-14-1 32,0-14-32,-14 0 0,13-14-32,15 0 0,-14-14 64,14 0 32,-14-13-96,14-15-32,0 0-32,-1 0-64,1-15 32,14 1 32,0-14-96,0-14-64,14 0-864,14-14-320,0 14-640,14 0-160,0-1-639,14 2-225,0 13-800</inkml:trace>
  <inkml:trace contextRef="#ctx0" brushRef="#br0" timeOffset="25338">23374 2542 5248,'0'0'2016,"0"0"-1088,0 0-256,0 0 704,-15 14-192,2 0 32,13 0-224,-15 14-32,2 15-544,-16-1 32,15 0 0,0 0-160,-14 14-96,0-14-192,14 0 0,0-13-864,0-1-288,0-14-1344,14 0-544,0-14-160</inkml:trace>
  <inkml:trace contextRef="#ctx0" brushRef="#br0" timeOffset="26943">23991 2976 6784,'-14'0'2624,"14"0"-1408,14 0-1152,-14 0 608,14-13-288,-14 13 32,14 0-192,0-15-64,-14 1-64,14 0 64,0-14 128,-14 14 128,14 0 128,-14-14-96,-14-14 64,14 14 64,-14 14 32,0-14 159,-14 28 161,0 0-224,-1 0-96,1 14-224,-13 14 0,12 0-224,1 0-96,0 14-32,14-14 32,0 0-32,0 0-32,14 0 32,14 0-32,0-13 64,0-15 32,14 0-384,0 0-128,1-15-224,12 2-32,-13-15 224,15-1 192,-15 1 160,0 0 64,0 0 32,-14 14 64,0-14 32,0 14 96,-14 14 192,0 14 64,-14-14-32,0 28 64,-14 0-192,14 0-96,0 0-32,0 0-32,14 0-64,0-13-64,14 13 32,0-28 32,0 13-32,14-13 64,0-13-128,0-2-64,14 2-288,-14-2-160,0 2 128,0-16 96,0 1 96,0 0 160,0 0-32,-13 14-32,-2-14 96,2 28 64,-15-14 64,0 14 96,-15 14 192,15 0 128,-13 0-128,-2 14 32,2-14-256,13 14-32,-15 0-64,15 1 32,0-16-128,0 2-64,15-2 128,-2 2 32,-13-15-96,28 0 32,-13-15-288,13 2-64,-14-2-32,14-13 64,0 0 128,0 0 32,-14 0 96,14 0 96,-14 14 64,0 0 32,-14 14 192,0 0 128,-14 14-32,14 0 64,-14 14-64,0-14 0,0 14-224,14 0-64,-14 1-64,14-1 32,0-15 0,0 15 32,14-28-64,0 15-64,14-15-960,0 0-416,-14 0-992,14-15-351,0 2-609,0-2-160,1 2 256</inkml:trace>
  <inkml:trace contextRef="#ctx0" brushRef="#br0" timeOffset="27754">24875 2808 6784,'-14'14'2624,"14"0"-1408,0 0-864,0 1 672,0-15-256,14 13 0,-14-13-288,14 0-128,0 0-192,0 0-128,1-13 0,-2 13-32,2-15 64,-2 1-32,2 0 64,-1-14 0,0 14 32,-14 0 64,0-14 96,0 0 64,-14 14 96,14 0 191,-14 14 65,-1 0 0,-13 0 32,15 28-224,-16-14 32,1 28-256,0-14-32,14 14-128,0 0-96,0 0 0,14-14 32,0 0-32,14 0-32,0-13-416,14-15-192,0 0-128,0 0 64,0-15 192,0 2 224,-13 13 160,13-15 128,-14 15 0,0 0-32,0 0 512,-14 0 192,0 15-64,0-2 32,0 2-320,-14-15-128,14 13-64,0 2 32,0-15 96,14 0 64,-14-15-96,14 15-96,0-13 0,0 13-32,0-15 0,0-13 0,14 0 0,0 0 0,0 0 0,0 14 64,0-14 96,1 0 64,-1 14-32,-15 0-32,2 0-160,-2 0-96,2 14 0,-1 0-32,0-14-512,-14 14-128,14 0-1248,-14 0-512,0 0-1375,14 0-513,-14 0 32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28:03.673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5804 2654 5504,'0'-15'2112,"0"15"-1152,0 0-288,0 0 704,0 0-256,0 0-32,0 0-256,14 0-128,-14 0-384,14-14 64,14 0 128,0 0-192,0 0-96,15 0-128,-1 0-96,-14 0 287,0 0 193,0 0-32,-14 14 64,0 14 192,14 0 128,-14-14-320,0 14-128,0-14-224,0 14-64,14-14-32,-14 0 32,14 0 0,0 0 32,0 0 0,0-14 0,0 14-64,0-14-64,0 0 32,0 0-32,1 14-96,-1 0 64,-14 0-32,0 14 0,0 0 128,0 0 32,-14 0-32,14 0 32,0 0 0,0 0 32,0-14 0,14 0 0,-14-14-64,14 14 32,0-14-64,1-14 64,-1 14-64,-1 0-32,1 0-64,0 0 32,-13 14 32,-2 0 0,2 14-96,-2 0 64,-13 0-32,15 0 0,-1-14 128,0 0 96,14 0-128,0 0-32,-14 0 0,14 0 64,0-14-32,0 14 64,0-14-64,-14 0-32,0 14-64,0 0-32,0 0 64,1 14 64,-2-14-64,2 14-64,-2-14 128,-13 14 32,28-14-96,-13 0 32,-1 0 64,0 0 32,14 0-32,0-14 32,0 0-128,-14 14 0,0-14 32,14 14 0,-14 0-96,0 0 64,0 14-32,-14-14 0,28 0 64,-14 14 64,0-14-32,0 0 64,0 0-128,0 0 0,14-14 32,-14 14 64,14 0-96,-14 0 0,1 0-896,-2 0-416,2 14-1344,-2-14-543,2 14-1473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4:20.353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20058 9628 1152,'-14'0'416,"14"0"-192,0 0-128,0 0 128,0 0 96,-14 0 32,14 0 192,-14 0 96,14 0-32,-14 0-64,0-14-96,0 14 32,0 0-64,-14 0 64,14 0-128,0 0-32,-14 0 64,13 0 96,2 0-256,-16 0 0,15 0 0,-14 0-32,14 0 32,0 0 64,-14 0 64,0 0-96,14 0 0,-14 0 32,14 0 64,-14 0-96,0 0 0,0 0-96,0 0 0,13 0-32,-13 14 64,0-14-160,0 14-32,0-14 64,0 14 96,0-14-64,0 14-64,14-14 64,-14 14 0,0-14-128,14 14 32,0-14 0,0 14 0,0-14 0,-1 14 64,2 0-32,-16 0-32,29 0 32,-14 0-32,0 0 64,0 0 96,0-14-64,14 14 0,-14 0-32,14 0-64,-14-14-64,14 14 32,0-14 32,-14 14 64,14 0-32,0-14-32,0 14 32,0-14 32,14 15-96,-14-15 0,0 13 32,14-13 64,-14 15-96,14-2 0,0-13 96,0 0 32,0 15-128,0-2 32,0-13 0,1 0 64,13 0-96,-14 15 0,14-15 96,-14 14 32,14-14-192,0 0 0,0 0 32,0 0 96,0 14 0,0-14-32,0 0 32,0 0-32,0 0 0,1 14 0,-1-14 0,0 0 64,0 0-32,0 14-32,0-14 32,0 0 32,0 0-96,0 0-64,-14 0 128,14 0 32,0 0-96,1 0 32,-1 0 0,0 0 64,0 0-32,0 0-32,0-14-64,0 14 32,0 0 32,0 0 64,0-14-32,-14 14 64,14 0-128,-14 0 0,15-14 32,-16 14 0,2 0 0,13 0 0,-15-14 0,2 14 0,-15-15 0,14 15 64,0-13-32,0-2-32,-14 15 32,14-13-32,-14-2 0,0 15 64,0-13-32,0-2-32,0 1 32,0 0-32,0 0 0,-14 0 0,0 0 0,14 0 0,-14 0 0,0-14 64,-1 14-32,-13 0-32,15 0 32,-15-14 32,-1 28 160,-13-28 128,14 28-288,-14-14 0,14 0-128,-14 14 0,0-14-512,14 14-160,0 0-1216,0 14-480,-15-14-768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4:31.471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20875 10811 4736,'0'14'1824,"0"0"-960,-15 0-320,1 0 640,0 14-192,0-14-32,0 28-160,0 0-128,-14 1-352,14-1 64,-14 0 128,14 0-128,-14-14 32,14 14-320,0 0-128,-14-14 64,14 0 96,0 0 32,14-13 64,0 13-192,-14-28-32,14 0 0,0 0 64,14 0-96,0 0 0,0-15 32,0 2 64,0-2-32,14 2 64,0 13-224,-14-15 32,14 1 32,0 14 32,-14 0 32,14 14 0,-14-14 0,0 0 0,0 15 0,-14-15 0,0 13 0,0 2 64,-14-2-32,0 2-32,0-2 96,0 2 0,0-1-32,-14 0-64,14 0 32,0 0-32,0-14 0,0 0 64,0 0-96,0 0 0,0 0 96,0 0 32,14-14-128,-14 14-32,14 0-608,0-14-224,0 14-864,14-14-384,-14 14-1216</inkml:trace>
  <inkml:trace contextRef="#ctx0" brushRef="#br0" timeOffset="-619">20439 11344 2816,'0'0'1056,"0"0"-576,0 0-160,0 0 448,0 0-224,0 0 32,0 0-160,0 0 64,0 0-128,0 0 32,0 0-224,0 0 128,0 0 32,0 0-96,0 0-64,14 0 0,-14 0-32,0-14-160,0 14 32,0 0 64,0-14 96,0 14-64,-14-14-64,14 14 64,-14-14 0,0 14 160,0 0 96,0-14-128,0 14-64,0 14 0,0-14 32,-14 14-96,0 0-64,0 0 192,14 0 160,-14 0-64,14 14 0,0-14-192,0 14-96,0 0 0,0 0-32,14-14 64,0 0 32,0 15-32,14-16-64,0-13 32,0 15 32,0-30-32,14 15 64,-14-13-64,0-2-32,14-13-64,0 14-32,0-14 128,0 0 32,0 14-96,-14 0 32,0 0-64,14 0 0,-28 0 64,14 0 64,1 0-32,-15 14 64,13-14-128,-13 14 0,0 0 32,-13 0 64,13 0-32,0 14-32,-15-14 224,15 0 160,-14 14 0,0 0 32,0 0-96,14 14-32,-14-14-32,14 0 64,0 14-224,0-14-64,14-14-32,-14 14 0,14-14 0,0 0 64,15 0-384,-16 0-192,2-14-768,13 0-384,-15 0-768,16 0-224,-15 14-64</inkml:trace>
  <inkml:trace contextRef="#ctx0" brushRef="#br0" timeOffset="648">21001 11344 3712,'0'0'1408,"0"0"-768,0 0-480,0 0 704,14 0-480,-14 0 224,14 0-352,-14 0 192,14 0-224,-14 0 64,14 0-160,-14-14 224,0 14-224,0-14 256,14 14-256,-14-14 96,0 14-128,-14-14 224,14 14-192,-14-14 256,14 14-256,-14 0 32,0 0-96,-14 14 32,28-14-64,-28 14-32,14 0 32,0 0-32,14 0 0,-14 0 0,14 0 0,0 0 0,0 0 0,0 15 0,14-15 0,-14 0 64,14-14-32,0 0-32,0 0 32,0 0-32,-14 0 0,14 0 64,0 0 32,0-14-32,-14 14-64,0-14 32,14 14-32,-14 0 352,0-15 160,14 1-64,-14 14 0,0 0-64,0-14 64,14 0-96,-14 14 32,14-14-160,-14 14-64,14 0 0,0-14-32,0 14-64,1-14-64,-2 14 32,1-14 32,14 14-736,-14-14-256,0 14-1184,1-14-480,13 14-832</inkml:trace>
  <inkml:trace contextRef="#ctx0" brushRef="#br0" timeOffset="1710">21731 10881 4096,'0'0'1568,"13"0"-832,-13 0-224,0 0 512,-13 14 0,13 0 32,0 14-160,-15 0-96,2 0-416,-16 14 192,15 1 128,-14-2-160,1 2-64,-2 13-128,1-28-64,0 14-256,14 0 0,-14-14-32,14 0 64,14-14 32,-14 0 32,14-14-64,14-14 32,0 14 0,14-14 32,0 0-160,0 0-32,15 0 32,-16 0 0,1 14 32,0-14 0,0 14 0,-13 0 0,13 0 0,-15 0 64,-13 14-32,15 0 64,-15 0-128,0 0 0,-15 14 32,2 0 64,13 0 32,-15-13 96,2 13-32,-2-15 63,-13 2-63,14-1 0,0 0-96,-14-14 32,14 0-64,-14 0 64,14 0-64,0-14-32,-14 0-64,14-1-32,0 2-447,14-2-129,0-13-768,0 15-288,0-2-800,14 15-1728,0-14 960</inkml:trace>
  <inkml:trace contextRef="#ctx0" brushRef="#br0" timeOffset="2358">21927 11358 3456,'0'0'1312,"14"0"-704,-14 0-352,0 0 416,0 0 32,0 0 128,14 0-320,0 0-64,-14-14-256,14 14-64,1-14 0,12 14 0,-13-14 0,0 0 0,-14 0 0,14 0 0,0 14 0,-14-14-64,-14 0 32,14 14 352,-14 0 192,0 0-64,-14 14 64,15 0-224,-16 0 0,1 0 160,0 14 96,0 0-192,14 0-64,0 0-160,14 1-96,-14-1-64,28-15-96,-14 2 32,14-2-32,0 2 0,14-30 0,14 15-640,-14-13-288,0-15-160,14 13-64,-14 2 288,-13-2 192,13-13 320,-15 28 192,2-14 128,-2 0 32,-13 0 64,15 14 32,-15 0 320,0 0 192,-15 14-128,15 0 64,-13 0 32,13 0 96,-15 0-352,15 14-192,-13-13-64,13 13-64,-15-15 0,15-13 0,0 15-1216,15-15-512,-15-15-704,13 15-1312,2-13 896</inkml:trace>
  <inkml:trace contextRef="#ctx0" brushRef="#br0" timeOffset="2515">22292 11098 4224,'0'-32'1568,"0"32"-832,0-31-448,0 31 448,0 0-512,0 0-96,0 0-256,0 0-64,0 31-1952,0 1-800</inkml:trace>
  <inkml:trace contextRef="#ctx0" brushRef="#br0" timeOffset="3266">22714 10993 4352,'-14'0'1664,"14"14"-896,-14-14-352,14 0 608,0 14-32,-14 0 128,0 0-192,0 0-32,0 14-480,0-13 32,0 13 0,0-15-160,0 2-96,0 13-192,14-28 0,0 14 0,14 0 64,-14-14-96,28 0-64,0 0 128,0 0 32,0 0 0,0 0-64,0 0-64,-13 0 32,-2 14 32,2 0 0,-15 0 64,0 0 32,0 14-32,-15-14-64,2 0 32,-16 14-32,1 0 256,0 0 224,0-14-224,0 15-64,0-15-128,0 0 32,-1 0-64,1 0-32,0-14 32,15-14-32,-16 14-160,15-14-32,0 0-1056,14-14-416,0 13-448,0-13-64,0 0-576</inkml:trace>
  <inkml:trace contextRef="#ctx0" brushRef="#br0" timeOffset="3517">22615 11022 4480,'14'-14'1664,"-14"14"-896,14 0-64,0 0 736,-14 0-32,14 0 128,0 0-576,0-15-256,14 15-416,-14 0-192,14 0 0,0-14-64,-14 14-32,14 0-256,0 0-96,-14 0-1088,14 0-480,-13 0-1056,-2 14-800,2 1 1728</inkml:trace>
  <inkml:trace contextRef="#ctx0" brushRef="#br0" timeOffset="4308">22980 11302 4224,'-14'0'1664,"14"0"-896,0 14-704,0-14 736,0 14-480,-14-14 480,14 14-480,-14 0 352,14 0-384,-14 14 128,0-14-256,0 0 0,0 14-96,14-13-64,0-2 32,-14 2-32,14-15 0,14-15-96,-14 15 64,28-13 32,-14-2 0,0 2 0,14-2 0,0 1 0,0 0 0,-14-14 0,14 14 0,-14 0 0,0 14 0,0-14 64,-14 14-32,14 0 256,-14 14-160,0-14 384,0 14-288,0-14 160,0 14-224,-14 14 0,14-28-96,0 14 32,0 0-64,-14 1 64,14-2-64,0-13-96,0 0 32,0-13-256,14 13 160,0-15-448,0 1 320,0 0-160,0 14 256,14-28 0,-14 28 96,14-14 64,-14 0 0,0 14 0,14-14 0,-28 14 352,0 0-192,0 0 480,0 14-352,0 0 160,-14-14-288,0 14 0,14 14-96,-14-14 32,14 0-64,-14 1-224,14-2 96,0 2-1376,14-15 832,0 0-2720,0 13 1888,0-26-1568,15 13 1728</inkml:trace>
  <inkml:trace contextRef="#ctx0" brushRef="#br0" timeOffset="4508">23541 11288 4736,'-15'0'1760,"15"14"-960,0-14-448,-13 14 576,13-14-352,0 14-64,-14 0-288,0 0-96,14 1-64,-14-2-128,0 2 32,14-15-256,0 13-64,0 2-928,0-15-1792,0 0 288</inkml:trace>
  <inkml:trace contextRef="#ctx0" brushRef="#br0" timeOffset="4708">23653 11021 4096,'-14'0'1568,"14"14"-832,0 0-640,-14-14 384,14 0-352,0 14-64,0 1-768,0-2-256,0 2-800,0-1-320</inkml:trace>
  <inkml:trace contextRef="#ctx0" brushRef="#br0" timeOffset="5229">23695 11288 5120,'-14'0'1920,"14"14"-1024,-14 14-416,14-28 576,0 14-320,-14 0-96,14 0-160,-14 0 0,14 0-256,0 0-64,0 0-32,0-14-64,0 0-64,0 0 32,14 0-32,0-14-96,0 0 64,0 14-32,14-14-64,-14 0 0,14 0 0,-13 0 96,-2 0 0,2 14 32,-15-14 64,14 14 256,-14 0 96,0 14 64,0 0 128,-14-14-160,-1 14 64,15 0-224,0 14-96,0-28-192,0 14 0,0 0-224,0-14-96,15 0-2016,13 15-832,-14-15-160</inkml:trace>
  <inkml:trace contextRef="#ctx0" brushRef="#br0" timeOffset="5881">24496 10937 4224,'0'0'1664,"0"0"-896,0 0-256,0 14 512,0 0 0,0 0 32,-15 0-32,2 28 64,-2-14-576,2 15 64,-2-2 64,-13 2-352,14-1-64,0 0-160,0 0-64,0-14 32,0 14-32,0-14-512,0 1-128,14-16-800,-14 2-288,14-15-448,14 0-1280,-14-15 736</inkml:trace>
  <inkml:trace contextRef="#ctx0" brushRef="#br0" timeOffset="6349">24805 10909 5120,'0'0'2016,"-15"0"-1088,15 28-512,0-28 544,-14 28 0,0-14 64,0 14-64,0 14-32,-14-13-512,-14 12-96,14 2-96,-14-1-32,-1-14-32,15 0-96,-14 0 32,14 0-64,14-14 64,0 0-128,0 0-64,0-14-32,14 0 0,0-14 0,0 14 0,14-14 0,0 0 0,14 0 0,-14 14 96,0-14 0,-14 14 32,14 0 64,-14 14 32,14-14-32,-14 14 32,-14 0 0,14 0 96,0 0-32,0 1 64,0 13-128,0-28 0,14 28-96,0-28-32,1 0-32,-2 0 0,2 0-1152,13 0-448,0-15-448,0 2-64,0-2-512</inkml:trace>
  <inkml:trace contextRef="#ctx0" brushRef="#br0" timeOffset="6635">24973 10839 6144,'0'0'2272,"0"14"-1216,-14 0-672,14 0 672,-14 14 32,0 0 32,14 0-96,-28 15-64,14-2-544,-1 2 96,-13 13 63,0-14-255,14 0-32,0 0-160,-14-14-96,28 15 0,-14-15-32,14 0-512,0 0-127,14-14-897,-14 0-352,14-14-512,0-14-160,14 14-256</inkml:trace>
  <inkml:trace contextRef="#ctx0" brushRef="#br0" timeOffset="7182">24958 11385 3712,'0'15'1472,"0"-15"-768,0 0-416,0 0 448,0 0 0,14 0 96,0 0-384,0 0-160,0-15-192,0 15-160,0-13 32,0 13 96,-14-15 32,14 1-32,0 0 32,-14 0 0,15 0 96,-15 0-32,-15 0 0,15 0 32,0 0 96,-28 14 64,14-14 32,0 14-128,0 14 0,-14 0 32,14 0 160,-14 0-64,14 0 32,0 14-224,0-14-128,0 15-128,14-1 32,0-15 32,14 2 64,-14-15-32,14 14-32,0-14-64,-14-14 32,14 14 32,0-15 64,0 2-96,14 13-64,-28-15 128,14 2 32,0-2-96,-14 15 32,14-14 0,-14 14 0,0 0 0,-14 14 0,14-14 0,0 15 0,-14-2 0,14 2 0,0 13 0,0-28 0,14 14-160,-14 0 32,28-14-1632,-14 0-672,15-14-736</inkml:trace>
  <inkml:trace contextRef="#ctx0" brushRef="#br0" timeOffset="7743">25422 11260 3840,'0'0'1472,"0"0"-768,14 0-480,-14 0 832,0 0-608,0 0 576,0 0-608,0-14 416,0 14-480,-14 0 384,14 0-416,-14 0 320,0 0-352,0 0 256,0 14-288,-15-14 64,16 0-192,-2 14-64,2 0-32,-2-14-32,15 14 0,-14 0 0,14 0 0,0-14-96,14 14 64,1-14 32,-2 14-96,2-14-128,-2 14 96,2-14-128,-15 14 64,14 0 32,-14-14 96,0 14-32,0 0 32,0 1 64,0-1 0,-14 0 64,-1-14 32,-13 14 32,15-14-64,-16 0-64,15 0 32,-14 0-32,0 0 0,0 0-96,14 0 64,-14 0-32,14 0-768,14 0-224,0 0-1248,0-14-512,14 14 544,0 0 384</inkml:trace>
  <inkml:trace contextRef="#ctx0" brushRef="#br0" timeOffset="8280">25647 11232 3072,'-15'-14'1216,"15"14"-640,0 0 32,0 0 512,0 0 0,-13 0 128,-2 0-256,15 0-64,-13 14-512,13-14 96,-15 14 64,2-14-128,-2 14 0,15-14-128,-14 14-32,0-14-256,14 14-64,0-14 0,0 14-64,14 0 32,0 0 64,-14-14 64,15 15-192,-2-15 32,-13 13-32,15-13-32,-15 15-384,0-2-128,0 2 352,0-15 224,-15 13 96,15 2 0,0-1 32,-13 0 32,-2 0 160,1-14 128,0 14-64,-14-14 64,14 0-128,0 0-64,-14-14-64,14 14-96,0-14 32,0 0-32,0 0-1056,14 14-480,0-15-1856</inkml:trace>
  <inkml:trace contextRef="#ctx0" brushRef="#br0" timeOffset="9396">25744 11316 3072,'0'0'1216,"0"0"-640,0 0-256,0 0 448,0 0 0,14 0 96,-14 0-192,14 0-96,-14 0-320,14 0-160,0 0-64,0 0-32,0-14 64,0 14-96,1 0 0,13-14 96,-28 0 32,13 14-32,2-14-64,-15 0-64,0 0 32,0 14 320,-15-14 160,2 14-64,-2 0 32,2 0-64,-16 0 32,15 14-128,-14 0-96,14 0 0,-14 0 32,14 0 32,0 14 32,0-14-64,14 14-32,0-13-320,0 13-64,14-15 256,0 2 192,0-1-160,14-14-32,0-14-96,-14 14 0,14-15 64,-13 2 64,13 13-96,0-15 0,0 2-32,-14-2 0,0 2 64,14-2 0,-14 1 0,0 0 0,0 14 0,0 0 64,-14 0-96,0 14 0,0-14 160,0 14 160,0 1-32,0-2 96,0 2-192,-14-2-32,14 2-64,-14-15 32,28 0-128,-14 0 0,14 0 32,0 0-96,0-15 0,0 15-160,14-13 0,-14-2 64,14 2 32,-14-2 0,0 1 32,0 14 96,1 0 64,-15 14 128,0-14 64,0 15-32,-15-2-32,1 2 32,14-2 32,0 2-96,0 13-96,0-28-96,0 14 32,14 0-1184,1-14-512,13 0-1824</inkml:trace>
  <inkml:trace contextRef="#ctx0" brushRef="#br0" timeOffset="10398">26558 10825 4608,'0'-14'1760,"0"14"-960,0 0-576,0 0 416,0 0 160,0 0 224,0 0-192,0 14-32,0 14-448,-13 0 64,-15 0 96,13 28 96,-13-13 32,0 13-224,1-14 0,-2 0-256,1 0-32,0 0-64,14 0-64,0-14 32,0-14-32,14 0 0,14-14 0,0 0 0,0 0-96,14-14 64,0 0-32,1 0 0,-2 0 64,1 14 64,0-14-32,0 14-32,-13 0-64,-2 0 32,2 14 32,-15-14 64,0 14 32,0 0 32,-15 0-160,2 0-32,-2 1 96,-13-2 32,14 2 0,-14 13 32,0-28-64,0 13-32,14 2 32,-14-15-32,14 0 0,-14 0 64,28 0-96,-14-15 0,0 2-672,14 13-320,0-15-832,14 2-352,0-2-1024</inkml:trace>
  <inkml:trace contextRef="#ctx0" brushRef="#br0" timeOffset="10753">26684 11190 4480,'0'0'1664,"0"28"-896,0-28-256,0 14 512,0 0-64,0 0 64,0 0-224,-14 0-96,14 0-384,0 0 64,-14 0 128,14 1-192,0-15-32,0 13-160,-14-13-32,14 15-32,0-15-64,0 0 32,0-15 32,14 15-32,-14 0-32,14-13 96,0-2 0,-14 1-32,14 0 32,0 0-64,0 0-32,0 14 32,0-14-32,0 14-96,-14-14 0,15 14-928,-15 0-448,13 0-640,-13 0-224,15 0-320</inkml:trace>
  <inkml:trace contextRef="#ctx0" brushRef="#br0" timeOffset="11353">26951 11232 3072,'0'0'1120,"14"0"-576,-14 14-160,0-14 512,0 0-96,15 0 0,-2 0-64,-13-14 0,14 14-416,-14 0-192,14-14 0,-14 14-96,14 0 64,-14-14 640,14 0-416,-28 14 256,14 0-352,0-14 224,0 14-256,-14-14 320,0 28-288,-13-14 32,12 14 64,-13 0 0,0 0 0,14 14 32,-14 0-192,14-14-32,0 14 0,0-14-160,14 14 32,0-13-64,0-2 0,14 2-96,0-15-32,14 0-480,-14-15-128,14 15-96,0-13 0,1-2 416,-2 2 224,1-16 64,0 15 160,0 0 0,-13 0 32,-2-14 416,2 28-224,-2-14 256,-13 0 256,0 14 320,15 0-544,-30 14-32,2 0-224,13 0-64,-15 0-64,2 0-96,-2 0 32,2 0-128,13 0-64,0 1-64,0-15-1024,13 0-352,2 0-672,-15 0-288,28-15 192,-15 1 96</inkml:trace>
  <inkml:trace contextRef="#ctx0" brushRef="#br0" timeOffset="11818">27485 10741 6144,'-14'0'2272,"14"0"-1216,0 14-544,-14-14 704,14 14-160,-14 14 96,0 0-352,14 0-192,-28 14-320,13 14-64,2 1 96,-16-16-192,15 16 0,-14-15-224,14 0-64,0 0-448,0 0-96,0-14-128,14-14 32,-14 15-192,14-29-96,0 0 32,0 0 64,0 0 512,0-15 192,0 15 192,0-28 128,0 14 64,14 0 32,-14-14 544,0 14 352,0 0 128,0 14 0,14-14-128,-14 0 0,14 14-224,0-14-96,-14 14-192,28-14-65,-14 14-255,0 0-64,0 0-64,1 0-64,-2 0-767,2 0-353,-15 0-928,13 0-384,-13 0-1088</inkml:trace>
  <inkml:trace contextRef="#ctx0" brushRef="#br0" timeOffset="11987">27260 10966 5120,'-14'0'1920,"14"0"-1024,0 14-832,0-14 384,0 0-288,14 0-96,-14 0-544,15 14-160,-1-14-1600,-14 15-672</inkml:trace>
  <inkml:trace contextRef="#ctx0" brushRef="#br0" timeOffset="12379">27428 11232 3200,'0'0'1216,"14"0"-640,-14 0-128,0 0 544,14 0-128,-14 0-32,14 0-256,0-14-32,0 14-320,0-14-64,15 0 32,-29 14 96,13-14 64,2 0 320,-15 0 128,0 0-64,0 0-64,-15 14 0,2 0 32,-16 14-96,15-14 0,0 14-128,-14 14 31,14-14-159,0 14 32,14-14-32,-14 14 96,14 0-224,-14-14-64,14 14-160,14-13-32,0-15-544,0 13-160,14-13-927,-14 0-353,14 0-1984,1 15-1152,-1-15 2368</inkml:trace>
  <inkml:trace contextRef="#ctx0" brushRef="#br0" timeOffset="13064">27989 10951 3968,'0'0'1568,"0"15"-832,-14-1-32,14-14 640,0 14-448,-14 14-96,14-14-288,-14 14 0,0 0-288,14 0 0,-14-14 0,0 14-96,14 0-32,0-28 32,0 15 0,14-1-64,0-14-64,0 0 32,0 0-32,14-14 0,-14 14 0,14-15 0,0 2 0,0-2 0,0-13 0,0 0 0,-14 14 0,14-14 0,-13 0 0,-2 0 0,2 0 0,-15-1 64,0 1 32,0 0 224,-15 14 192,2 0-64,-2 0 64,-13 0 0,0 14-32,14 0-160,-14 0-128,14 0-96,-14 14 0,14-14-224,0 14 32,0 0-608,14 0-256,-14 0-1344,14 0-576,0 0-352</inkml:trace>
  <inkml:trace contextRef="#ctx0" brushRef="#br0" timeOffset="13565">27933 11485 3840,'0'-14'1472,"14"14"-768,0 0-832,-14-14 320,0 14 32,14-14 192,0 0-96,-14 14 64,15-14-96,-15 0 64,0 14-192,0-14 128,-15 14 448,15-14 32,-28 14-32,14 0 32,0 0-32,-14 14 32,14 0-160,0 14-32,0-14-320,14 14-160,0 0-64,0 0 32,14-13-96,-14-2 0,28 2-128,-14-15-32,14 0-64,-14-15 64,14 2 64,-13-2 64,-1-13 32,0 14 96,0-14 32,-14 14 32,0 0-160,-14-14 32,14 28-224,-14-14 0,14 0-832,0 0-320,-14 14-1984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8:04:22.690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20524 10123 2304,'0'0'864,"0"0"-448,0 0-128,0 0 288,0 0-64,0 0 96,0 0-192,0 0 0,0 0-64,0 0 96,0 0 128,0 14 96,0-14-352,0 0 32,0 14 0,0-14-64,0 14 64,0 0-64,0 0 0,0 0-32,0 0 0,0 0-128,0 0-32,0 14 32,0-14 0,0 14 0,0 0 0,0-14-64,0 14-64,0 1 160,0-1 32,0-1 64,0 1 0,0 0-128,0 0-96,0 0-96,0 1 32,0-15 32,0 14 64,0 0-32,0 0 64,0 0-128,0 0 0,0 0 32,0 0 0,0 0 0,0 0 64,0 0-32,0 0 64,0-14 64,0 15 64,0-16-32,0-13-32,15 15-96,-15-2-64,0-13 32,0 0-32,0 0 64,0 0 96,0 0-64,0 0-64,0 0-800,0 0-288,0 0-864,0 0-320,0 15-640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04T10:13:46.365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</inkml:brush>
  </inkml:definitions>
  <inkml:trace contextRef="#ctx0" brushRef="#br0">7253 5091 2688 0,'0'0'-1076'0</inkml:trace>
  <inkml:trace contextRef="#ctx0" brushRef="#br1" timeOffset="5287.92">1079 770 903 0,'0'0'40'0,"0"0"8"0,0 0-38 0,0 0-10 16,3-3 0-16,-3 3 0 0,0 0 114 0,0 0 21 15,0 0 4-15,0 0 1 0,0 0-27 0,0 8-5 16,0-8 0-16,6 6-1 0,-12 7-29 0,6 0-6 16,-3 0 0-16,3 0-1 0,-6 6-22 0,3-6-4 15,0 8-1-15,-5-2 0 0,2 2-7 0,3 6-1 16,-6-4-1-16,0 4 0 0,6-1-17 0,-6 1-3 15,0-1-1-15,6-5 0 0,-6 3-14 0,3-5 11 16,3 2-11-16,0-8 10 0,3 0-10 0,0 1 0 16,0-1 0-16,0-5 8 0,3 2-8 0,0-4 0 0,-3-6 0 0,6 2 0 15,-6-2 20-15,9 0-2 0,0-2 0 16,-3-4 0-16,9 1-18 0,-9-3-17 0,9-5 3 0,-4 0 1 16,1-6 21-16,6 1 5 0,-6-4 1 0,6 4 0 15,-6-3-37 1,6-3-7-16,-3 3-2 0,0 7 0 0,-4-4 24 0,-2 5 8 0,3-1 0 0,-3 7-9 15,0 1 9-15,-9 6 0 0,0 0-9 0,0 0 9 16,0 6 0-16,0 7 0 0,-9 0-9 0,3 3 9 16,0 2 0-16,-3 1 0 0,0 2 8 0,0 3-8 15,1-3 8-15,-1 3-8 0,6-3 0 0,0-2 9 16,-3 2 5-16,3-3 1 0,3 1 0 0,-6-3 0 16,6 2 3-16,6-5 1 0,-6-5 0 0,0 3 0 15,9 2-27-15,-6-8-6 0,6 3-1 0,0-2 0 16,2-4 15-16,-2-4 0 0,3-4 9 0,0 1-9 0,6-3 11 15,0 3-11-15,-3-8 12 0,3-6-12 0,5 3 11 16,-2-2-11-16,0-9 10 0,3 1-10 0,-3-1 0 16,3-4 8-16,2-1-8 0,-5-3 0 0,0-2 0 15,3 3 0-15,3 2 8 0,-4-2-8 0,4-3 0 16,-6 5 0-16,3 6 0 0,-3-9 0 0,-3 9 0 0,-1-1 0 16,-2 3 0-16,3 6 0 0,0 2 0 0,-9 3 0 15,3 0 0-15,-3 2 0 0,3 3 0 0,-3 3 0 16,-6-3 0-16,3 3 0 0,-6 5 0 0,0 0 0 15,0 0 0-15</inkml:trace>
  <inkml:trace contextRef="#ctx0" brushRef="#br1" timeOffset="5800.52">1666 1159 1090 0,'0'0'48'0,"0"0"11"16,0 0-47-16,0 0-12 0,0 0 0 0,0 0 0 0,0 0 108 0,0 0 19 15,0 0 4-15,6-5 1 0,-6 5-62 0,9 0-12 16,-9 0-2-16,9-6-1 0,-1 4-27 0,1-4-6 16,0 6-1-16,-3-5 0 0,3 0-9 0,0 2-1 15,0-2-1-15,0-3 0 0,0 3-10 0,3-3 0 16,-3 2 9-16,3-2-9 0,-3 3 0 0,-6-3 8 16,6-2-8-16,-1 2 0 0,-5 0 0 0,3 2 8 15,-3-4-8-15,0 2 0 0,-3 0 8 0,0-5-8 16,0 7 8-16,-3-1-8 0,3 7 8 0,-3 0-8 15,-6-6 10-15,-2 6-10 0,2 6 38 0,-6 1 2 0,-6-1 0 0,6 7 0 16,-6 0 3-16,0 0 1 16,-5 1 0-16,5 4 0 0,0-2 4 0,0 8 2 0,0-8 0 15,3 2 0-15,6 1-19 0,-5-1-4 0,5-2-1 0,3 3 0 16,0-6-10-16,6 0-3 0,-3 6 0 0,6-6 0 16,0 0-5-16,6 0 0 0,-6-7-8 0,9 7 12 15,-6-5-12-15,6-3 0 0,0 0 0 0,6-5-10 16,-1 0 10-16,1 0 0 0,6 0 0 0,-3-5 0 15,0 0-68-15,-6-3-16 0,9 3-2 16,-4-9-623-16,4 6-125 0</inkml:trace>
  <inkml:trace contextRef="#ctx0" brushRef="#br1" timeOffset="6289.94">2047 1037 1522 0,'0'0'68'0,"0"0"13"0,0 0-65 0,0 0-16 16,0 0 0-16,0 0 0 0,-3 5 88 0,0-5 13 15,3 6 3-15,-6 2 1 0,3-3-13 0,-3 3-4 16,0 0 0-16,6 2 0 0,-9 12-24 0,0-9-6 16,0 0-1-16,6 6 0 0,-12-6-14 0,9 0-3 15,-3 6-1-15,1-6 0 0,-1 0-10 0,0 0-1 16,6 0-1-16,-6 1 0 0,0-9-11 0,6 3-3 15,3 0 0-15,-6-3 0 0,6 0-13 0,0-5 11 16,0 0-11-16,0 0 10 0,0 0-10 0,15-5 0 16,-9-3 9-16,9 3-9 0,-9-3 0 0,8-3 9 15,1-2-9-15,0 0 0 0,0 0 0 0,3-6 0 16,3 3 0-16,-3-2 0 16,2-1-32-16,1 6-8 0,-3-8 0 0,3 8-1 0,-9-6 19 0,6 11 4 0,-6-5 1 15,3 8 0-15,-7-3 17 0,7 8-12 0,-12-6 12 16,6 6-10-16,0 0 10 0,-9 0 0 0,0 0 0 0,0 8 0 15,3 3 0-15,-3-3 12 0,-3-3-2 0,3 3-1 16,-6 0 12-16,3 3 3 0,-3-3 0 16,0 5 0-16,-3-5-4 0,1 2-1 0,-1 4 0 15,0-1 0-15,-3 0-2 0,3 0 0 0,0 1 0 0,0-1 0 16,-3-5-17-16,9 2 0 0,-6 3 0 0,6-5 0 16,-3 3 8-16,3-3-8 0,3-3 9 0,0-5-9 15,0 8 8-15,0-8-8 0,0 0 0 0,9 0 9 16,-3 0-23-16,3 0-5 0,0-8-1 0,0 3 0 15,3 0-196-15,-3 2-39 16</inkml:trace>
  <inkml:trace contextRef="#ctx0" brushRef="#br1" timeOffset="6802.01">2458 1037 748 0,'0'0'33'0,"0"0"7"0,0 0-32 0,0 0-8 15,0 0 0-15,0 0 0 0,0 0 228 0,0 0 43 16,0 0 9-16,0 0 1 0,0 11-142 0,0-9-29 16,-6 9-6-16,6-3 0 0,-6 0-29 0,6 2-6 0,-6 4-1 0,3-6 0 15,-6 5-12-15,3-5-4 0,0 2 0 16,0 4 0-16,3-1-8 0,-6 0-3 0,6-5 0 0,-6 3 0 16,3 2-19-16,0-5-4 0,3 0-1 0,-3 2 0 15,0-4-5-15,3 1 0 0,3-1-1 0,-6 2 0 16,3-8-11-16,0 5 0 0,3-5 0 0,0 0 8 15,0 0-8-15,0 0 0 0,12-5 9 0,-3-1-9 16,-6 4 0-16,9-9 9 0,-3 3-9 0,3-5 0 16,3 0 0-16,0 0-22 0,0-6 3 0,5-2 1 15,-5 8-25 1,0 2-5-16,6-2 0 0,-6 0-1 0,0-1 30 0,0 6 7 0,-3-2 0 0,-3 2 1 16,5 3 11-16,-2-3 0 0,-3 8 0 0,3-8 0 15,-3 8 0-15,0 0 0 0,-3 0 0 0,3 0 0 16,-3 2 0-16,-6-2 0 0,6 0 0 0,-6 0 0 15,9 6 14-15,-3-1-2 0,-6-5 0 0,3 8 0 0,3-3 14 16,-3 3 2-16,0-3 1 0,-6 3 0 0,0 6-11 16,3-6-2-16,-9 5-1 0,0-3 0 0,0 4 27 0,-3-1 6 15,0 0 0-15,3 6 1 0,-6-6-33 0,9 3-8 16,-3 0 0-16,0-3-8 0,6 0 11 0,-6 0-11 16,9-5 10-16,0 0-10 0,0 3 8 0,0-9-8 15,0-2 0-15,0 0 9 0,3 6-9 0,-3-6 0 16,6 5 0-16,6-5 0 0,-3 0 0 0,3 0 0 15,0 0 0-15,0-5-11 16,3-3-208-16,-3 2-41 0</inkml:trace>
  <inkml:trace contextRef="#ctx0" brushRef="#br1" timeOffset="8528.6">3511 1159 1324 0,'0'0'118'15,"0"0"-94"-15,0 0-24 0,0 0 0 16,0 0 32-16,0 0 3 0,0 0 0 0,0 0 0 0,0 0 54 0,0 8 11 16,-6-3 3-16,3-2 0 0,0 7-47 0,3-2-10 15,-9-2-2-15,9 2 0 0,-6-1-5 0,0 7-2 16,1 2 0-16,2-1 0 0,-9 4 3 0,3-1 0 16,0 4 0-16,-3 4 0 0,-6 6-21 0,6 0-4 15,-6-1-1-15,6 4 0 0,-3-4-6 0,1 9 0 16,-1-5-8-16,0 2 12 0,3-3-12 0,-6 3 0 15,6-3 0-15,-3 3 0 0,3-7 8 0,-3 1-8 16,7 1 0-16,-7 0 0 0,9-3 8 0,-9-5-8 16,9 2 0-16,-3-7 0 0,-3-1 8 0,3-2-8 15,0 3 0-15,0-6 0 0,0 0 10 0,0-5-10 16,0 3 10-16,-2-3-10 0,2-3 13 0,-3-5-3 16,0 3-1-16,3-6 0 0,-3 3 28 0,0-5 6 15,-3-1 1-15,6-2 0 0,-3-5-4 0,3 0-1 16,-2-8 0-16,2 2 0 0,3 1-39 0,3-9 0 15,-3 6 0-15,6 3 0 0,0-1 14 0,0-2 2 0,0 8 0 16,0-6 0-16,0 6 10 0,3-6 2 0,0 6 1 0,0 0 0 16,9 0-4-16,-4-6-1 0,-2 3 0 0,9 3 0 15,-3-5-24-15,6-1 0 0,3-2 0 0,0 2 0 16,-6-2 0-16,8 3 0 0,-2-1 0 0,3-2 0 16,3 2 0-16,-6 1 0 0,0 2 0 0,-1 0 0 15,4 0 0-15,-3-2 0 0,0-1 0 0,3 3 0 16,-3 6-142-16,-1-3-34 0,-5-1-6 15,3 6-2-15</inkml:trace>
  <inkml:trace contextRef="#ctx0" brushRef="#br1" timeOffset="8717.93">3526 926 1785 0,'0'0'79'0,"0"0"17"0,0 0-77 0,0 0-19 16,0 0 0-16,0 0 0 0,-6 0 52 0,6 0 8 16,0 0 0-16,0 0 1 0,0 0-25 0,0 0-4 15,0 0-2-15,0 0 0 16,3 0-89-16,3 0-17 0</inkml:trace>
  <inkml:trace contextRef="#ctx0" brushRef="#br1" timeOffset="9131.34">3731 1127 633 0,'0'0'56'0,"0"0"-44"0,0 0-12 0,0 0 0 15,0 0 233-15,0 0 45 0,0 0 9 0,0 0 1 16,0 0-210-16,0 0-42 0,0 0-9 0,12-5-2 15,-9 5-1-15,6-8-1 0,0 3 0 0,0-3 0 16,-3 2-15-16,3-2-8 0,0-5 8 0,0 3-8 16,0 2 11-16,0 0-3 0,0 2 0 0,3-4 0 0,-6 2-8 15,0-5 0-15,2 5 0 0,1-3 0 0,-9 3 0 0,3 0 0 16,0 3 0-16,-3-3 0 0,0 3 11 0,0 5 3 16,0 0 1-16,0 0 0 0,-6 0 36 0,-3 0 7 15,-5 5 2-15,2 3 0 0,-3-3 0 0,6 9 0 16,-9-7 0-16,3 7 0 0,0-1-8 0,-3 5-2 15,6-4 0-15,-2 4 0 0,-1 3-31 0,3-7-7 16,0 4 0-16,3 1-1 0,0-6 19 0,6 0 4 16,-3 0 1-16,6 1 0 0,0-1-35 0,0-5-16 15,6 5 2-15,3-8 0 0,-6 3 14 0,6-3 0 16,3 1 0-16,0-6 0 0,3 0 0 0,-7 0 0 16,7 0 0-16,3-6 0 15,0-1-121-15,0-4-28 0,6-2-6 0,-3 0-877 0</inkml:trace>
  <inkml:trace contextRef="#ctx0" brushRef="#br1" timeOffset="9435.52">4407 365 1998 0,'0'0'44'0,"0"0"8"0,0 0 3 0,0 0 1 0,0 0-44 0,-6 0-12 0,6 0 0 0,0 0 0 15,0 0 68-15,0 5 12 0,-9 1 3 0,6-4 0 16,0 9-33-16,-3-3-6 0,3 5-2 0,-3 0 0 0,0 6-2 0,1 2-1 16,-1 3 0-16,-3 2 0 15,0 9-3-15,-3-4-1 0,0 1 0 0,0 3 0 16,-6 2-18-16,0 10-3 0,-3-2-1 0,1 0 0 0,-1 0-5 16,0-2 0-16,3-1-8 0,-3-8 12 15,6 6-12-15,-2-3 0 0,5-8 8 0,-3 3-8 0,3-8 0 0,9-3 9 16,-9 0-9-16,9-2 8 0,0-6-8 0,0-5 0 15,3 2 0-15,0-4 0 16,0-6-22-16,0 0-3 0,0 0-1 0,0 0 0 16,9-6-178-16,3 1-36 0,-3-3-8 0</inkml:trace>
  <inkml:trace contextRef="#ctx0" brushRef="#br1" timeOffset="9625.02">4032 934 2120 0,'0'0'47'0,"0"0"9"0,-6-3 3 0,6 3 0 0,-6 0-47 0,6 0-12 0,-3 0 0 0,3 0 0 16,-6 3 82-16,6-3 14 0,0 0 4 0,0 0 0 16,0 0-66-16,0 0-13 0,6-3-2 0,3 3-1 15,0 0-18-15,6 0 0 0,-3 0 8 0,3 0-8 16,-6 0 0-16,6 0 0 0,-4-5 0 0,4 5 0 31,0 0-112-31,0 5-28 0,-3-5-7 0,0 0-1 0</inkml:trace>
  <inkml:trace contextRef="#ctx0" brushRef="#br1" timeOffset="10044.89">4354 971 1612 0,'0'0'144'0,"0"0"-116"0,0 0-28 0,0 0 0 0,0 0 77 15,0 0 10-15,0 0 1 0,0 0 1 0,0 0 7 0,0 0 2 16,0 0 0-16,0 0 0 0,0 0-34 0,0 0-8 15,0 0 0-15,0 0-1 0,9 0-38 0,-1 5-7 16,4-5-2-16,-3 3 0 0,0-3-8 16,0 5 0-16,3 1 0 0,-6-6 0 0,9 0 0 0,-6 0 0 15,3 0 0-15,-3 0 0 0,0 0 0 0,2 2 0 16,-8 3 0-16,-3-5 0 0,0 0 0 0,0 0 0 16,0 0 0-16,0 0 0 0,6 6 8 0,-6-6-8 15,0 8 8-15,0-3-8 0,-9 3 0 0,-2-3 0 16,2 3 0-16,-3 3 0 0,3-3 21 0,-9 5-1 15,6-5 0-15,-3 2 0 0,0 4 20 0,0-1 3 0,-2 0 1 16,8 0 0-16,-9-5-20 0,6 3-3 0,0 2-1 16,3-5 0-16,0 0 3 0,3 3 0 0,-3-3 0 15,6-3 0-15,0-3-15 0,3-2-8 0,0 11 8 0,0-8-8 16,0-3 0-16,0 5 0 0,0-5 0 0,6 11 8 16,0-9-8-16,3 3 0 0,0 1 0 15,0-6 0-15,3 0 0 0,-3 2 8 0,3-2-8 0,0 0 8 16,-1 0-20-16,4-2-3 0,0 2-1 0,0-6 0 31,0-1-158-31,3 1-32 0,0 1-6 0</inkml:trace>
  <inkml:trace contextRef="#ctx0" brushRef="#br1" timeOffset="10387.84">5080 339 345 0,'0'0'31'0,"0"-6"-31"15,0-2 0-15,6 3 0 0,-6 5 286 0,0-2 51 16,3-4 11-16,-3 6 1 0,0 0-178 0,0 0-36 16,0 0-7-16,0 0-2 0,-3 6-38 0,-3 7-7 15,0-5-1-15,-3 5-1 0,0 0-19 0,-3 0-4 0,-3 1-1 0,0 9 0 16,1-1-7-16,-1 4 0 15,0 6-1-15,-3 0 0 0,0 7-12 0,-3 1-3 16,0 0 0-16,1-1 0 0,2 6-16 0,-9 13-3 16,3-5-1-16,3-2 0 0,-3 2-12 0,7-6 9 15,2 3-9-15,-3-10 8 0,6 0-8 0,-3-8 0 0,3-1 9 16,3-4-9-16,3-6 0 0,3-3 0 0,0 1 0 16,0-6 0-16,3-5-10 0,3 0-6 0,-3-3-2 0,0-5 0 31,0 0-98-31,6-5-20 0,3 2-4 0,3-7-614 0,-9 2-122 0</inkml:trace>
  <inkml:trace contextRef="#ctx0" brushRef="#br1" timeOffset="10598.53">4648 990 2026 0,'-3'0'90'0,"-3"0"18"16,3 0-86-16,0 0-22 0,0 0 0 0,-3-6 0 0,6 12 104 0,-5-6 16 15,5-6 3-15,0 6 1 0,0 0-45 0,5-5-9 16,-2 2-2-16,3 3 0 0,0-5-40 0,3-3-9 15,3 8-2-15,3-5 0 0,-9 5-2 0,9 0-1 16,-6-5 0-16,3 5 0 0,0-3-14 0,5 3 0 16,-5-5 0-16,6 5 0 0,-9 0 0 0,6 0 0 15,-3 0 0-15,3 0 0 16,-6 0-53-16,3 0-17 0,-6 0-3 0</inkml:trace>
  <inkml:trace contextRef="#ctx0" brushRef="#br1" timeOffset="11770.49">5494 1270 518 0,'0'0'23'0,"0"0"5"15,-3-5-28-15,3 5 0 0,-3 0 0 0,3 0 0 0,-3-6 252 0,3 4 44 16,-3-4 10-16,3 6 2 0,3-5-155 0,-3 3-30 16,0-4-7-16,0 1 0 0,6-3-46 0,0 3-9 15,3-8-1-15,-4 5-1 0,1-6-26 0,6 4-5 16,-3-6 0-16,9 3-1 0,-6 2-15 0,3-2-2 15,3-6-1-15,-3 6 0 0,3-3 2 0,2 6 0 16,-5 2 0-16,0-6 0 0,0 9 0 0,0-3 0 0,0 3 0 0,-6 0 0 16,0 2 2-16,-3 3 1 0,-3 8 0 15,-3-8 0-15,0 0-1 0,3 5 0 0,0 3 0 16,-6-3 0-16,0 9-1 0,-3-1 0 0,0 5 0 0,-3-2 0 16,-3 8 21-16,0-3 4 0,-3 3 1 0,0-3 0 15,0 6-30-15,3-9-8 0,-6 1 0 16,10 2 0-16,-4-8 9 0,3 6-9 0,0-11 12 0,3 5-12 15,3-8 10-15,3-5-10 0,0 0 8 0,0 0-8 16,0 0 10-16,9 0-10 0,3-5 12 0,6-3-12 16,-7-5 8-16,7-1-8 0,6 1 0 0,0-5 0 15,0 4 9-15,0-4-1 0,2-3-8 0,-2 8 12 16,3-6-12-16,-6-2 0 0,3-3 0 0,-1 6 0 16,-2 4 0-16,-3 1-12 0,0 0 12 0,-6 5-10 15,3 0 10-15,-6 3 0 0,0 5 0 0,-9 0 0 0,0 0 0 0,0 0 0 16,6 5 0-16,-3 3 0 0,-3 5 0 15,-3-5 0-15,0 3 0 0,-3 2 0 0,0 0 0 0,0 0 0 16,3 1 0-16,-6-1 0 0,0 0 0 0,3 0 8 16,-3 1-8-16,3-1 11 0,0 0-11 0,0-2 0 15,0 2 0-15,0-5 8 0,3 5-8 0,0-8 0 16,0 8 0-16,3-5 0 0,0-2 0 0,3 2 0 16,-3-8 0-16,0 0 0 0,9 5 0 0,0 3 0 15,0-8 0-15,0 0 0 16,6 0-107-16,-3-8-23 0,3 3-5 0,0-3-1 0</inkml:trace>
  <inkml:trace contextRef="#ctx0" brushRef="#br1" timeOffset="12175.14">6288 997 2286 0,'-3'0'50'0,"-3"6"10"0,0-4 3 0,1 4 1 0,-4 2-51 0,6 2-13 0,-12-2 0 0,9 5 0 16,-3 1 67-16,3 4 10 0,-3-5 3 0,0 1 0 15,3 4-32-15,-3-5-7 0,0 6-1 0,0-3 0 16,0 2-26-16,3 1-6 0,0-3 0 0,3 0-8 16,-2-1 8-16,2-1-8 0,6-4 0 0,0 3 0 15,-1-10 0-15,4 2 0 0,6 1 0 0,-3-4 0 16,3-4 0-16,3 2 0 0,0-11 0 0,6 3 0 16,0 0-28-16,-1-5-10 0,1 0-2 0,3 0 0 15,-3 2-35-15,-3-2-7 0,0-6-2 16,-3 3 0-16,-1 3 26 0,-2 0 5 15,0 0 1-15,0-3 0 0,-3 3 38 0,0 5 14 0,0-6-9 0,-3 6 9 16,-3-2 0-16,-3 10 0 0,0 0 0 0,0 0 0 0,0 0 40 0,0 0 12 16,0 0 4-16,-3 10 0 0,0-7 16 15,0 8 3-15,-3-3 1 0,3 5 0 0,0 0-23 0,-6 0-4 16,6 1-1-16,-3-1 0 0,0 0-25 0,0 0-6 16,0-2-1-16,3 2 0 0,0-5-6 0,3 3-2 15,0 2 0-15,0-5 0 0,3-3-8 0,0 3 0 16,0-3 0-16,3 3 0 0,0-8 0 0,3 0 0 15,3 5 0-15,-6-10 0 16,3 0-68-16,3-3-16 0,3 0-4 0,0 3-698 0,-1-9-140 16</inkml:trace>
  <inkml:trace contextRef="#ctx0" brushRef="#br1" timeOffset="12475.1">6717 1056 2304 0,'0'0'51'0,"0"0"10"0,-3 13 3 0,0-8 0 0,-3 3-52 0,0 5-12 0,-3 1 0 0,6-6 0 15,-3 2 68-15,3 3 10 0,-3 1 2 0,0-6 1 16,0 10-28-16,3-5-5 0,-3 1-2 0,4-1 0 16,-1 0-31-16,-3 5-7 0,3-4 0 0,0-1-8 15,0-5 11-15,0 2-11 0,3 4 10 0,0-6-10 16,0 0 0-16,0-3 0 0,3 5 0 0,0-10 0 16,0 3 9-16,3-3-1 0,0-3 0 0,-1 3 0 15,1-5-8-15,3 0 0 0,0-3 0 0,3-5 0 16,-3 2 0-16,3-2 0 0,3 5 0 0,-3-5 0 15,0-6 0-15,3 6 0 0,-1-8 0 0,-2 8 0 0,0-1 0 16,0-4 0-16,0-1 0 0,0 6 0 0,0-5 0 0,-3 2 0 16,3 2 0-16,-3 4 0 0,0 2 0 0,0-5 0 15,-1 5 8-15,1 2-8 0,-3-4-18 0,3 7-6 16,0-2 0-16</inkml:trace>
  <inkml:trace contextRef="#ctx0" brushRef="#br1" timeOffset="13386.65">7726 1180 1440 0,'0'0'128'16,"-3"5"-103"-16,0-5-25 0,3 0 0 0,0 8 80 0,-3-8 12 16,3 0 1-16,0 0 1 0,-3 6-10 0,3-6-3 15,0 0 0-15,0 0 0 0,0 0-45 0,0 0-10 16,9 0-2-16,0-6 0 0,-3 6-8 0,0-8-1 15,3 3-1-15,0 0 0 0,-3-3-14 0,3 0 8 16,-3 3-8-16,3-9 0 0,-4 4 8 0,1 2-8 16,-3-5 0-16,3-1 0 0,-3 1 10 0,-3 0-10 15,0 0 10-15,0-6-10 0,-3 6 14 0,0 0-3 16,-3-1-1-16,0 1 0 0,1 0 2 0,-7 8 1 0,3 2 0 16,-6 3 0-16,-3 8 41 0,0-8 8 0,-6 8 2 0,0 3 0 15,4 2-9-15,-1 3-2 0,0 2 0 16,0 6 0-16,0-3-33 0,3 6-6 0,1-1-2 15,2-2 0-15,-3-3 1 0,6 6 0 0,3-6 0 16,3 2 0-16,0-4-13 0,6 2 0 0,-3-2 0 16,6-6 0-16,3 0 0 0,0 0 0 0,3-7 0 0,3 2 0 15,6-8 0-15,0-6 0 0,-4 4 0 0,7-4 0 16,9-7 0-16,-3 0 12 0,3-6-3 0,-4 1-1 16,4 2-8-16,0-8 0 0,-3 3-10 0,-1-5 10 15,1-1-16-15,-3-5 4 0,0 1 0 0,0-4 0 16,2 3-3-16,-2 1 0 0,3-9 0 0,-3 3 0 15,0-3-20-15,3 1-4 0,2-9-1 0,-2 3 0 16,3 0-12-16,-6 11-4 0,-4 2 0 0,1-8 0 0,0 3 28 0,0 3 6 16,-3 7 1-16,0-4 0 0,-6 9 21 0,5-7 0 15,-5 8 0-15,-3 0 0 0,0 10 30 0,-6-2 7 16,0 5 2-16,0 3 0 0,-3 2 25 0,0 3 4 16,0 0 2-16,0 0 0 0,-3 3-35 0,0 2-7 15,-3 0-2-15,0 3 0 0,0 0-10 0,0 3-3 16,-3 2 0-16,1 8 0 0,-7-2 9 0,0 2 2 15,0 11 0-15,-3 0 0 0,-6 7-4 0,-3-4-1 16,-2 7 0-16,-1-2 0 0,3-1-5 0,-6 22-1 16,-5-3 0-16,8-5 0 0,3 3-13 0,3-9 0 15,3-2 0-15,4-5 0 0,2 0 8 0,6-3 4 16,0-11 2-16,6 1 0 0,0-1-14 0,0-7 0 16,6 2 8-16,0-8-8 15,6-5-41-15,0 3-11 0,0-3-3 0,3-8 0 16,2 0-157-16,4-6-31 0</inkml:trace>
  <inkml:trace contextRef="#ctx0" brushRef="#br1" timeOffset="13568.12">8223 1101 2131 0,'0'0'189'0,"-6"8"-151"0,0-3-30 0,0-2-8 15,-3 7 77-15,0-2 15 0,0 3 2 0,-2-3 1 16,2 5-38-16,0-5-7 0,0 2-2 0,0 4 0 15,3-1-22-15,0-5-5 0,0 5-1 0,0-2 0 16,3 2-20-16,3-5 0 0,3-3 0 0,0 3 0 16,-3-8-99-16,6 5-24 0,6-10-5 0</inkml:trace>
  <inkml:trace contextRef="#ctx0" brushRef="#br1" timeOffset="13737.66">8393 815 518 0,'0'0'46'0,"0"0"-37"16,-6 5-9-16,0-5 0 0,-3 3 348 0,6 2 68 15,-3-5 14-15,6 0 2 0,-6 5-347 0,6-5-69 16,0 8-16-16,0-8 0 16,0 6-104-16,3 2-20 0,0 2-4 0,6-2 0 0</inkml:trace>
  <inkml:trace contextRef="#ctx0" brushRef="#br1" timeOffset="14087.58">8503 1090 1612 0,'0'0'144'0,"0"0"-116"0,3 5-28 0,-3-5 0 16,0 0 98-16,6 6 14 0,0-4 2 0,0 4 1 15,-6-6-70-15,9-6-13 0,-3 4-4 0,3-4 0 16,-1 6-10-16,1-8-2 0,0 3-1 0,3-3 0 15,0 3-15-15,0-3 9 0,-3-3-9 0,0 3 8 0,-3 3-8 16,0-8 0-16,-3 5 9 0,0 3-9 0,-3-9 10 16,0 7-2-16,-6 1-8 0,3-2 12 0,-3 3 28 0,-3 5 6 15,0-5 1-15,-6 5 0 0,0 5 33 16,0-5 6-16,1 8 2 0,-1 3 0 0,-3-4-20 0,0 7-4 16,-3-6-1-16,0 10 0 0,6-5-24 15,0 6-5-15,1-1-1 0,-1 4 0 0,6-4-12 0,-3 1-2 16,3 2-1-16,3-8 0 0,0 6-18 0,3-6 8 15,3 3-8-15,3 0 0 0,-3-9 8 0,6 7-8 16,0-1 0-16,3-8 0 0,3 3 8 0,3-3-8 16,3-5 0-16,-1 0 0 15,4-5-71-15,3 5-21 0,-3-8-4 0,0 3-1208 16</inkml:trace>
  <inkml:trace contextRef="#ctx0" brushRef="#br1" timeOffset="14739.71">9717 423 1036 0,'0'0'46'0,"0"0"10"0,0 0-45 0,0 0-11 0,0 0 0 0,-3 6 0 15,-3 2 222-15,0 5 42 0,1 0 9 0,-1 0 2 16,-3 6-137-16,0 7-27 0,0 1-6 0,-3-3-1 15,0 10-43-15,0-8-9 0,-6 11-1 0,-6 11-1 16,1-8-10-16,2 5-1 0,3 5-1 0,-3-8 0 0,0-2-38 0,0-3 0 16,1 3 0-16,5-9 0 15,6 1 0-15,0-5 0 0,3-1 0 0,3-5 0 16,0 3-63-16,3-11-17 0,3 1-3 16,3-1-1-16,0-5-115 0,0-8-23 0,15-6-5 15,-7-1-1-15</inkml:trace>
  <inkml:trace contextRef="#ctx0" brushRef="#br1" timeOffset="15177.78">10101 384 1670 0,'0'0'148'0,"0"0"-118"0,0 0-30 0,0 0 0 15,0 0 66-15,0 0 7 0,0 0 2 0,-3 13 0 16,0 0 41-16,0-5 8 0,-3 5 1 0,0 6 1 15,-5-1-48-15,2-4-10 0,-3 12-1 0,0-5-1 16,-3 3-24-16,-3 2-5 0,0 6-1 0,-3 3 0 16,1-4-12-16,-10 9-4 0,0 0 0 0,3-3 0 15,-3 2-8-15,4-7-3 0,-1 3 0 0,0-4 0 16,6-4-9-16,0-6 8 0,1 3-8 0,2-8 8 16,3 2-8-16,0-7 0 0,0-3 0 0,6 0 8 15,0-3-8-15,0 0 0 0,3-5 9 0,6 0-9 16,0 0 0-16,0 0 0 0,6-10 0 0,0 2 8 15,0-6-8-15,3 4 0 0,0 2 0 0,3-5 0 16,-3-1-8-16,0 7 8 0,3-7-8 0,-3 9 8 16,0-3-8-16,-3 8 8 0,2-5-8 0,-2 5 8 15,0 0 0-15,-6 0 0 0,3 8 0 0,0 2 0 0,0 4 0 16,-3-1 0-16,0-5 0 0,0 5 0 0,0 5 0 0,3-4 0 16,-3 4 0-16,3-5 0 0,0-5 0 0,3 6 8 15,0-1-8-15,3-8 0 0,0 3 0 0,0-3 8 16,6-5-8-16,0 0 0 0,0 0 16 0,2-5-2 15,4 0 0-15,-3-3 0 16,0 0-97-16,3-3-19 0,0 3-4 0,0-5-701 16,2-5-140-16</inkml:trace>
  <inkml:trace contextRef="#ctx0" brushRef="#br1" timeOffset="15425.11">10459 331 1728 0,'-6'0'153'0,"0"0"-122"16,0 2-31-16,-3 4 0 0,3-1 88 0,-6-5 11 0,-3 8 2 0,3-3 1 16,3 3 5-16,-3 5 1 0,0-2 0 0,-3 10 0 15,-2 6-36-15,2-4-6 0,0 4-2 0,-3 13 0 16,3-6-24-16,-3 6-4 0,0 2-2 0,-2-2 0 16,2 2-10-16,-6 14-3 0,3-4 0 0,0 1 0 15,3-8-13-15,3 0-8 0,4-10 10 0,5-4-10 16,0 1 0-16,6-3 8 0,3-5-8 0,0-5 0 15,6 2-15-15,-1-8-5 0,1 0-2 0,3-7 0 16,0 7-227-16,3-13-46 0</inkml:trace>
  <inkml:trace contextRef="#ctx0" brushRef="#br1" timeOffset="15946.25">10345 1082 633 0,'0'0'28'0,"0"0"6"0,0 0-34 0,3 5 0 16,3-5 0-16,-3 0 0 0,-3 0 300 0,6 0 54 15,-3 0 10-15,3 0 3 0,0 0-244 0,3 0-49 16,0 0-10-16,0-5-1 0,0 5-34 0,3-5-6 16,0 2-2-16,-3 3 0 0,3-5-9 0,-4-3-1 15,4 3-1-15,0-9 0 0,0 9-2 0,0-8-8 0,-6 0 12 0,3-1-4 16,-3 1-8-16,0 0 10 15,0 0-10-15,-3 0 10 0,-3-1 6 0,3 1 0 0,-6 0 1 0,3 0 0 16,-3-6 4-16,0 11 1 0,-3-2 0 16,0 2 0-16,-3 2 6 0,-6 6 2 0,0 0 0 15,-6 11 0-15,-2-3 12 0,-1 0 2 0,-6 10 1 16,6 1 0-16,0-3-16 0,4 8-3 0,2-3-1 0,0 3 0 16,3-9 6-16,0 9 1 0,6-3 0 15,0 3 0-15,6-8-20 0,0 3-4 0,0-1-8 0,3-5 12 16,3 1-12-16,3-6 0 0,3 2 8 0,3-7-8 15,0 2 0-15,0-5 11 0,0-5-11 0,3 2 10 16,5-2-10-16,-2-3 0 0,6-5 0 0,-3 2 8 16,0 3-8-16,0-5-9 0,-1 0 9 0,1-1-13 15,0 1-4-15,-6 0-1 0,-3 0 0 0,-3 2 0 16,0 3 18-16,0 3-10 0,-3-3 10 0,-6 8-8 0,0 0 8 0,0 0 0 16,0 0 0-16,-3 8 0 0,-3 5 8 0,0-2 4 15,3 2 1-15,-3 0 0 16,0 0 3-16,3 1 0 0,3-1 0 0,-3 0 0 0,3 0-16 15,3 1 9-15,0-9-9 0,0 8 8 0,3-5-8 0,3-3 0 16,-3-2 0-16,3 2 0 0,0-5 0 16,3 0 0-16,-1 0-12 0,4-5-880 15,0 2-177-15</inkml:trace>
  <inkml:trace contextRef="#ctx0" brushRef="#br1" timeOffset="16670.18">11173 873 518 0,'0'0'46'0,"0"0"-37"0,0 0-9 0,0 0 0 0,0 0 209 0,3-5 40 16,3 2 8-16,-3-2 2 0,0 5-116 0,-3 0-23 16,3-5-5-16,-3 5-1 0,3-3-35 0,3-2-7 15,-6 5-2-15,3-6 0 0,-3 6-19 0,3 0-4 16,0-8-1-16,-3 8 0 0,0 0 9 0,0-5 1 16,-3 5 1-16,-3-5 0 0,3 2-29 0,-6 3-7 15,0 0-1-15,0 0 0 0,-3 0 21 0,3 3 4 16,-6 2 1-16,0 0 0 0,3 3-12 0,-2-2-2 15,2-1-1-15,-3-2 0 0,-3 7 1 0,6-2 0 16,0-3 0-16,0 3 0 0,-3-2-32 0,3 2-15 16,0 0 2-16,4-3 0 0,-1 3 21 0,3-3 4 0,0 0 0 15,3 3 1-15,0-2-13 0,3 2 0 0,0-3 0 16,0-5 0-16,0 0 0 0,9 5 0 0,3-5 0 16,-3 8 0-16,2-3 0 0,1-5 0 0,0 3 0 0,0 2 0 15,0 1 0-15,-3 1 0 0,0-1 0 0,0 2 0 16,0-3-9-16,-3 3-5 0,0 5-1 15,0-2 0-15,-3 2 7 0,-3-5 8 0,3 5-13 0,-3-5 5 16,-3 3 8-16,-3 2 0 0,3 0 0 0,-3-5 0 16,-3 3 0-16,0-3 0 0,-3 5 0 0,0-8 0 15,0 3 0-15,-6-3 0 0,3-2 0 0,-2 2 0 16,-7 1 0-16,0-6 0 0,3 2 0 0,-3 4 0 16,-3-6 11-16,7 0-3 0,-1 0 0 0,0 0 0 0,3 0 4 15,3 0 0-15,6-6 0 0,0 4 0 0,0-4-21 0,6 1-4 16,3-3-1-16,3 3 0 15,3-3-50-15,3 0-9 0,0 3-3 0,3-3-736 16,6-3-148-16</inkml:trace>
  <inkml:trace contextRef="#ctx0" brushRef="#br1" timeOffset="17196.77">11533 873 1627 0,'0'0'72'0,"0"0"15"0,0 0-70 0,0 0-17 0,0 0 0 0,0 0 0 16,0 0 40-16,0 0 5 0,3-8 1 0,3 8 0 16,-3-5 2-16,-3 5 0 0,3-5 0 0,-3 5 0 15,3-8-7-15,-3 8-1 0,0-6 0 0,0 6 0 16,0 0 0-16,0 0-1 0,-3-5 0 0,0 2 0 15,-3-2 6-15,0 5 2 0,-3 0 0 0,0 0 0 16,0 0 9-16,-3 5 3 0,0-5 0 0,-2 8 0 16,-4-2-16-16,0 2-3 0,-3-3-1 0,0 0 0 15,0 3-18-15,3-3-3 0,-2 3-1 0,5 0 0 16,0 3 12-16,3-3 3 0,3 0 0 0,3 2 0 16,0-7-32-16,6 2 0 0,3 1 0 0,0 2 0 15,-3-8 0-15,9 10 0 0,0-7 0 0,6 7 0 16,-3-7 0-16,3 2 0 0,0 1 0 0,-4 1 0 0,7 7 0 15,-6-9-16-15,0 3 1 0,-3 5 1 0,0-8 0 16,-3 9 0-16,0-6 0 0,0 2 0 0,-3 3 4 0,-3-5 1 16,0 6 0-16,0-1 0 0,-3 0 9 0,-3-2 0 15,0-3 0-15,0-3-8 0,-3 3 8 0,0 0 0 16,-3-3 0-16,0 0 0 0,-6 3 0 0,1-2 0 16,-4-6 0-16,0 8 0 0,3-8 8 0,-3 5-8 15,-3-5 10-15,1 2-10 0,-4-2 12 0,3 0-3 16,3 0-1-16,0-2 0 0,3 2-8 0,4-5 12 15,-1-3-12-15,6 2 12 0,0 1-12 0,6 2 0 16,-3-2 0-16,6 5 0 0,3-8-10 0,3 3-7 16,0 0-2-16,6 2 0 15,0-2-223-15,5-3-45 0</inkml:trace>
  <inkml:trace contextRef="#ctx0" brushRef="#br1" timeOffset="17864.47">11694 984 2203 0,'0'0'97'0,"-6"0"21"0,0 6-94 0,6-6-24 0,0 0 0 0,0 0 0 15,-3 7 74-15,3-7 10 0,0 0 3 0,0 0 0 16,0 0-53-16,0 0-10 0,0 0-3 0,6 0 0 16,3-5-21-16,3 3 9 0,-3-4-9 0,3-2 0 0,2 3 0 0,1-3 0 15,0-2 0-15,0 2 0 0,-3-3 16 0,0 3-3 16,-3-5-1-16,3 5 0 0,-3-3 7 0,-3 3 1 15,0-5 0-15,-3 5 0 0,0-2-20 0,-1 2 0 16,-4-3 0-16,-1 8 0 0,-3-2 0 0,0 5 0 16,-9 0 0-16,3 5 0 0,-9 3 13 0,0 3-1 15,-3 2 0-15,1 0 0 0,-1 1 7 0,0 7 1 16,0-3 0-16,6 4 0 0,0-4 14 0,3 1 3 16,1 7 1-16,2-5 0 0,3-2-26 0,3-1-4 15,3-5-8-15,0 3 11 0,3-2-11 0,3-1 0 16,0-3 0-16,6 4 8 0,-3-9-8 0,6 3 0 15,5-8 0-15,1 0 0 0,0 0 8 0,3 0-8 16,3-8 8-16,3-3-8 0,-1 3 0 0,1 3 0 16,0-8 8-16,0 5-8 0,-3-5 0 0,-1-6-11 0,-5 6 3 15,3 0 0-15,-3-1-4 0,-3 1 0 16,0 8 0-16,-3-3 0 0,-3-3-1 0,-1 3-1 0,-2 8 0 16,-6 0 0-16,0 0 14 0,0 0 16 0,0 0-3 0,0 0-1 15,-3 6-12-15,3 2 0 0,-3 5 8 0,1 0-8 16,-1-2 9-16,-3-3-1 0,3 5 0 0,-3 0 0 15,3-5-8-15,0 3 8 0,0-3-8 0,-3 5 8 16,6-8-8-16,0 3 0 0,0-3 0 0,0-5 0 16,0 0 0-16,0 0 0 0,9 0 0 0,0-5 0 15,3 0 8-15,2-3 0 0,-2 0 0 0,3-3 0 16,6-2-8-16,-3 5 0 0,6-5-10 0,-6 0 10 16,-4-1-12-16,4 1 12 0,0 3-13 0,3-4 5 15,-3 6 8-15,0-5 0 0,-3 5 0 0,0 3 0 16,-4-3-8-16,-2 8 0 0,0-5 0 0,-9 5 0 0,0 0 8 15,0 0 0-15,3 13 0 0,-3-5 0 16,-3 3 0-16,-3 4 11 0,0 4-3 0,-3-6 0 0,1-2-8 16,-4 5 0-16,3 2 0 0,-3-5 0 0,6 6 0 15,-3-6 0-15,6 0 8 0,3-5-8 0,-3 3 0 16,6-3 0-16,0-3 8 0,6 3-8 16,0-3-40-16,0-5-9 0,6 0-3 0,-1-5 0 0</inkml:trace>
  <inkml:trace contextRef="#ctx0" brushRef="#br1" timeOffset="18704.9">12512 918 1566 0,'0'0'34'0,"3"-5"7"0,-3 5 2 16,3-5 1-16,-3 5-35 0,0-3-9 0,3-2 0 0,-3-3 0 0,0 8 72 0,0 0 13 16,0 0 3-16,0 0 0 0,0 0-14 0,0 0-2 15,0 0-1-15,3 8 0 0,-3 5 21 0,0-5 4 16,-6 10 0-16,0-4 1 0,3 4-52 0,-3-5-10 15,-5 6-3-15,2 2 0 0,0-3 10 0,3 4 2 16,-3-4 0-16,0 1 0 0,3 2-29 0,3-3-6 16,-3-4-1-16,3-1 0 0,-3-5-8 0,6 2 8 15,0-2-8-15,0-8 8 0,0 0-8 0,12 0 0 16,0-8 0-16,3 3 0 0,3-8 0 0,2 0 12 0,4-6-12 16,3 6 12-16,0-8-12 0,-3 2 0 15,-1-2-12-15,1 2 12 0,0 1-11 0,0 5 11 0,-6-6-8 0,0 3 8 16,-4 6 0-16,-2 2 0 0,-3-5 0 15,0 7-8-15,0-2 8 0,-9 8 0 0,0 0 0 16,0 0 0-16,0 0 0 0,0 8 0 0,0 6 0 16,-3-9 0-16,-3 8 0 0,0 0 0 0,0 0 0 15,-3 1 0-15,3-6 0 0,0 2 0 0,-2 3 0 16,-1 1 0-16,0-1 0 0,3-5 8 0,-3 2-8 16,3 4 8-16,6-6-8 0,-3-3 0 0,0 3 0 0,0-3 0 15,3-2 0-15,0-3 0 0,0 0 0 0,0 0 0 16,0 0 0-16,12-3 12 0,0 3-4 0,0-5 0 15,3-3-8-15,-4-3 0 0,1 3 0 0,3 0 0 16,3-5-27-16,0 0-3 16,0 0-1-16,0-3 0 0,3 0-25 0,-4 3-6 15,4 0-1-15,-3-1 0 0,0 1 6 0,0 3 1 16,-3 2 0-16,-3 2 0 0,-1 1 38 0,-2 2 8 0,-3-2 2 0,-6 5 0 16,0 0 20-16,0 5 5 0,-3 9 1 0,0-6 0 0,-6 2 27 0,4 3 6 15,-4 1 1-15,3-1 0 0,-3 0-21 16,0 0-4-16,3 0-1 0,0 1 0 0,3-1-26 15,3 0 0-15,-3-8 0 0,3 3 0 0,3 0 0 0,3-2 0 16,-3-1 0-16,6-5 0 0,-3 0 0 0,6 0 0 16,0 0 0-16,-1-5-766 15,4-3-158-15</inkml:trace>
  <inkml:trace contextRef="#ctx0" brushRef="#br1" timeOffset="18890.12">13274 905 2113 0,'-12'8'93'0,"6"-3"20"0,1 3-90 0,-1 5-23 0,-3-2 0 0,-3 2 0 16,3 0 88-16,-3 1 12 0,0 1 4 0,0 4 0 15,0-6-68-15,3 0-12 0,0-2-4 0,3 2 0 16,3 0-12-16,0 3-8 0,0-2 8 0,6-4-8 16,0-2 0-16,0 3 0 0,-3-11 0 0,9 0 0 15,0 0-96-15,3 0-24 0,-3 0-5 0,3-6-893 16</inkml:trace>
  <inkml:trace contextRef="#ctx0" brushRef="#br1" timeOffset="19257.28">13905 233 576 0,'0'0'51'0,"0"0"-41"16,0 0-10-16,-3 8 0 0,-6-3 305 0,4 3 59 16,-1 5 12-16,0 0 3 0,-6-2-191 0,3 10-37 0,-3-2-8 0,-3 2-2 15,3-3-43-15,-3 4-9 0,3 1-1 0,0 4-1 16,-2 7-43-16,-4-2-9 0,-3 8-2 0,0-3 0 15,0 2-5-15,0 1 0 0,0-5-1 0,-5 15 0 16,5-11-27-16,3 1 0 0,3-3 0 0,3-2 0 16,3-4 0-16,0-4 0 0,3-1 0 0,0 1 0 15,0-9 0-15,3 1-11 0,3-3 11 16,3-3-12 0,0-3-35-16,-3-10-7 0,0 0-2 0,9 0 0 15,3-5-198-15,0 0-40 0</inkml:trace>
  <inkml:trace contextRef="#ctx0" brushRef="#br1" timeOffset="19700.79">14099 294 1958 0,'0'0'87'0,"0"0"17"0,-6 0-83 0,0 5-21 16,6-5 0-16,-6 0 0 0,0 5 123 0,-3-2 20 15,3 8 4-15,-3-4 1 0,0 1-60 0,0 3-12 16,0 2-3-16,1 6 0 0,-4-6-17 0,0 13-3 15,-3 1-1-15,6 5 0 0,-6 2-34 0,0 6-7 16,0-3-2-16,-3 10 0 0,1-7-1 0,-1 5 0 16,0-5 0-16,-3 18 0 0,3-8-8 0,3-2 0 15,3-8 0-15,0-1 0 0,6-2 0 0,-2-10 0 16,5-1 0-16,0-7 0 0,0 2 0 0,3-8 0 16,0-2 0-16,3-3-11 15,-3-3-21-15,0-5-5 0,0 0-1 0,0 0 0 16,6-5-89-16,-3-3-17 0,2-3-4 0,-5-2-1 15,3 0 34-15,-3-1 7 0,-3-7 2 0,-2 3 0 16,2-6-30-16,-3 3-7 0,0-6-1 0,0 1 0 16,0-6 36-16,0 6 8 0,0 4 0 0,-3-1 1 0,0 4 195 0,0 3 38 15,0 3 8-15,0 2 2 0,-3 3 39 0,0 1 8 0,3 1 1 16,-2 1 1-16,-1 2-65 0,3-2-14 0,-3 5-2 16,6 0-1-16,0 0-27 0,0 0-6 0,3 0-1 0,3 0 0 15,0 0-49-15,0 0-9 0,0 0-3 0,9 0 0 16,3 0-16-16,3 0 8 0,0 0-8 0,2 0 0 15,-2 0 8-15,3 5-8 0,0-5 0 0,3 0 0 16,-3 0 0-16,3 0 0 0,-1-5 0 0,-2 5 0 16,0 0-63-1,-3 0-19-15,3 0-4 0</inkml:trace>
  <inkml:trace contextRef="#ctx0" brushRef="#br1" timeOffset="20078.29">14060 836 1612 0,'-3'0'144'0,"3"0"-116"0,-3 5-28 0,3-5 0 0,0 0 148 0,0 0 23 16,0 0 5-16,0 0 0 0,0 0-71 0,9 6-14 15,0-1-3-15,0-2-1 0,3-3-28 0,-3 5-6 16,3-5-1-16,0 0 0 0,0 0-23 0,-4 0-5 16,4 0 0-16,3-5-1 0,-6 5-15 0,3-3-8 15,-3-2 10-15,3-1-10 0,-3 1 9 0,-3 2-9 16,6-2 8-16,-6-3-8 0,3 3 8 0,-6-3-8 0,6 3 0 0,-7-1 8 15,1-2-8-15,-3 1 0 0,0 1 9 0,0-2-9 16,-3 3 8-16,-2 0-8 0,-1 2 10 0,-3-2-10 16,0 10 8-16,-3-2-8 0,0-3 0 0,0 5 9 15,-6 0 9-15,3 3 2 0,-3-2 0 0,1 7 0 16,2-5 2-16,-3 5 1 16,0 0 0-16,6 6 0 0,0-6-5 0,0 5-1 0,0 4 0 0,3-4 0 15,3 3 2-15,3-2 0 0,-2 2 0 0,5 3 0 16,2-11-19-16,1 3 0 0,0 0 0 0,6 0 0 15,0 2 0-15,0-10 0 0,6 5 0 0,-3-2 0 16,0-3 0-16,3-3 0 0,0-2 0 0,0 2 0 16,-4-5-11-16,4-5-9 0,-3 2-1 0,0-2-1 15,-3-3-215-15,0 3-43 0</inkml:trace>
  <inkml:trace contextRef="#ctx0" brushRef="#br1" timeOffset="20259.8">13643 429 2271 0,'-17'0'100'0,"11"0"22"0,6 0-98 0,0 0-24 16,0 0 0-16,0 0 0 0,0 0 0 0,0 0-20 15,9 0 3-15,-1 0 1 16,1 0-103-16,3 0-20 0</inkml:trace>
  <inkml:trace contextRef="#ctx0" brushRef="#br1" timeOffset="21669.2">15057 1056 288 0,'0'0'12'15,"0"0"4"-15,3 0-16 0,-3 0 0 0,0 0 0 0,0 0 0 16,0 0 320-16,0 0 62 0,0 0 12 0,0 0 2 16,0 0-252-16,0 0-52 0,6 0-9 0,-6 0-3 15,0 0-23-15,0 0-5 0,3 5 0 0,3-5-1 0,-6 0-3 0,6 3 0 16,-6-3 0-16,6-3 0 0,-3-2-25 0,3-1-6 15,-3 4-1-15,3-4 0 0,-3 1 8 0,3-3 0 16,0 3 1-16,0-8 0 0,-3-1-25 0,0 7 0 16,3-7 0-16,-6 4-11 0,3 2 11 0,-3-5 9 15,0-1-1-15,0 4-8 0,-3 2 8 0,0-5-8 16,-3 5 0-16,0-6 0 0,-3 4 9 0,0 2-1 16,0 3-8-16,-6 2 12 0,3-2 3 0,-3 5 0 15,-3 5 0-15,-2-2 0 0,-1 7 9 0,-3-2 3 16,0 5 0-16,3 1 0 0,1 4-7 0,-1-5-2 15,3 9 0-15,0-4 0 0,3 1-9 0,-3 2-1 16,6-3-8-16,0 1 12 0,9 2-12 0,0-3 0 16,0 4 0-16,3-4 0 0,3 1 0 0,3-6 0 15,-3-5 0-15,6 0 0 0,3-3 0 0,0 0 0 16,0-5 0-16,3 0 0 0,3 0 0 0,3-5 8 16,-4-3-8-16,7-2 0 0,-3-4 0 0,3 6 0 0,-3-5 0 15,0 0 0-15,-4-6 0 0,1 6 0 0,0 0 0 16,-6 0 0-16,0-1 0 0,0-4 0 0,0 5 0 15,-3-1 0-15,0 1 0 0,0 5 0 0,-6 3 0 0,3-3 0 16,-4 3 0-16,-2 5 0 0,0 0 0 0,0 0 0 16,0 0 0-16,0 8 0 0,-5 2 0 0,2-2 0 15,-3 5 0-15,0-7 11 16,3 7-3-16,-3 0-8 0,0 0 28 0,3 6 0 0,-3-6-1 0,3 8 0 16,0-7-10-16,0 4-1 0,0-5-1 0,3 1 0 15,3-1-15-15,3-8 0 0,0 3 8 0,3-8-8 16,3 0 0-16,0 0 0 0,2-8 8 0,7-5-8 15,0 0-71-15,3-6-17 16,3 1-3-16</inkml:trace>
  <inkml:trace contextRef="#ctx0" brushRef="#br1" timeOffset="21925.9">15873 108 1094 0,'-12'3'48'0,"6"2"11"15,-3 1-47-15,3 2-12 0,-3 5 0 0,-3 0 0 0,-3 6 311 0,1-6 60 16,2 5 12-16,0 4 2 0,0-4-252 0,-3 3-50 0,3 3-11 0,0-3-1 16,-3 6-35-16,3-1-8 0,-3 1 0 0,1 10-1 15,2 2 2-15,-3 1 1 16,0 5 0-16,0 0 0 0,-3 3-10 0,0-3-1 0,3-6-1 0,-5-2 0 16,-1 3-10-16,3 0-8 0,-3 5 9 0,6-6-9 15,3 1 8-15,3-6-8 0,3-2 0 0,0 0 9 16,3-11-9-16,6-2 0 0,0-1 0 0,3-10 0 31,3 3-61-31,3-11-15 0,3 0-2 0,0 0-774 0,3-11-154 0</inkml:trace>
  <inkml:trace contextRef="#ctx0" brushRef="#br1" timeOffset="22410.87">15810 860 1094 0,'0'0'97'0,"0"0"-77"0,0 0-20 0,6 0 0 0,0 0 132 0,0-5 24 16,0 5 4-16,0 0 0 0,0-8-95 0,3 2-19 16,-3 6-4-16,3-5-1 0,-3 2-30 0,3-2-11 15,-3 5 0-15,3-8 9 0,-9 8-9 0,0 0 8 16,0 0-8-16,0 0 8 0,0 0 2 0,0 0 0 15,0 0 0-15,-3 0 0 0,-3-5 68 0,3 5 14 16,-6-5 2-16,-3 5 1 0,3 0 3 0,-6 0 1 16,0 5 0-16,-3 0 0 0,3 3-33 0,1-3-6 15,-1 3-2-15,0 6 0 0,-3-9-27 0,3 8-6 16,0-5-1-16,3 3 0 0,3-3-15 0,0 5-9 0,4-5 10 16,2 2-10-16,0-2 0 0,3 6 0 0,3-4 0 0,2-2 0 15,7-3 0-15,0-2 0 0,3 8 0 0,3-9 0 16,0 3 0-16,-3 1-10 0,3-4 2 0,-1 4 0 15,1-1-20-15,0-2-3 16,-3 2-1-16,0 0 0 0,0 3 7 0,-6-3 1 0,-3-5 0 0,0 8 0 16,-6 3 13-16,0-3 11 0,-3-3-13 0,-6 3 5 15,0 5 8-15,-6 1 0 0,0-1 0 0,0 0 8 16,0-2 8-16,-3-3 3 0,-2 5 0 0,-1-5 0 16,0 2-19-16,3-2 0 0,-3-2 0 0,0 2 0 0,4-8 14 15,-4 5 2-15,6-5 1 0,-3 0 0 0,3-5-17 0,3-1 10 16,0 4-10-16,3-9 8 15,6 3-128-15,0-5-27 16</inkml:trace>
  <inkml:trace contextRef="#ctx0" brushRef="#br1" timeOffset="22895.55">16912 527 2138 0,'0'0'47'0,"0"0"9"16,-3 7 3-16,-3 4 1 0,-3 2-48 0,0 3-12 0,-3 8 0 0,0 2 0 0,-9 1 86 0,3-1 14 16,4 1 4-16,-4-1 0 0,-3 1-38 0,3-1-7 15,0 6-2-15,3-6 0 0,-6 6-38 0,4 8-8 16,-4-3-2-16,6-3 0 0,0 1-9 0,3-6 8 16,0 0-8-16,3-5 8 0,3-8-8 0,3 2-11 15,0-7 3-15,6-3 0 16,0-3-146-16,3-5-29 0,-6 0-5 0,9-5-838 0</inkml:trace>
  <inkml:trace contextRef="#ctx0" brushRef="#br1" timeOffset="23143.22">16638 429 2073 0,'0'0'92'0,"-6"0"19"0,-3 0-89 0,0 0-22 0,9 0 0 0,0 0 0 15,-6 0 101-15,0-6 16 0,6 6 3 0,0 0 1 16,6-5-44-16,0 2-9 0,6-2-1 0,6-3-1 16,6-2-35-16,2 2-7 0,1 2-2 0,6-2 0 15,6-5 10-15,2 8 1 0,-2-8 1 0,0 5 0 16,-1-5-34-16,1-1 0 0,3 4 0 0,-4 2 0 16,-2 0 12-16,-3 3-12 0,6-1 12 0,-7 4-12 0,-2 2 8 15,0 0-8-15,-6 2 0 0,-3-2 0 16,-7 11-116-16,1-3-31 0,-3-3-5 15</inkml:trace>
  <inkml:trace contextRef="#ctx0" brushRef="#br1" timeOffset="23693.5">16980 1061 1900 0,'0'0'169'0,"0"0"-135"16,0 0-34-16,0 0 0 0,0 0 52 0,0 0 3 16,0 0 1-16,0 0 0 0,0 0 20 0,6-5 4 15,3-1 0-15,0 4 1 0,0-4-23 0,0 1-5 0,0-3-1 16,0 3 0-16,3-3-21 0,0 3-5 0,-4-3-1 0,4 2 0 16,3-1-11-16,-3 1-2 0,0-7-1 0,-3 5 0 15,3 3-11-15,-6-3 0 0,-3-3 0 0,0 3 8 16,-3-2-8-16,-3 2 0 0,3-5 0 0,-6 5 0 15,-3-6 8-15,3 1 0 0,0 8 0 0,-3-3 0 16,-3 3-8-16,0-1 0 0,0 6 0 0,-3 0 0 16,-2 0 0-16,2 6 10 0,-3 2-10 15,3-3 10-15,0 8 14 0,0 0 4 0,-3 1 0 0,3-1 0 16,1 0-8-16,5 0-2 0,-6 1 0 0,6 4 0 16,0-5-18-16,3 6 8 0,3-11-8 0,0 5 0 15,6 0 8-15,0-2-8 0,3-3 0 0,3 0 0 16,0 2 8-16,3-7-8 0,0 2 0 0,0-5 0 0,2 0 0 15,1-8 8-15,3 8-8 0,0-10 0 0,3 2 0 0,0 0 0 16,-3-3 0-16,2-2 0 0,4 0 0 0,-9-1 0 16,-6 7 0-16,0-7 0 0,9 1 0 0,-3 8 0 15,-9 0 0-15,0-3 0 0,-3 2 0 0,-3 6 0 16,0 0 0-16,-3 6 0 0,-6-1 0 0,3 3 0 16,6 5 0-16,-6-5 0 0,-6 5 0 0,3 6 0 15,3-6 11-15,0 0-3 0,0 6-8 0,-3-6 0 16,6 5 0-16,0-4 0 0,6-1 0 0,-3-5 0 15,3 0 0-15,3-3 0 0,3 0 0 0,0 1-10 16,-3-6 10-16,6 0-13 16,0-11-172-16,3 3-35 0,-4 3-6 0,4-3-2 0</inkml:trace>
  <inkml:trace contextRef="#ctx0" brushRef="#br1" timeOffset="24155.99">17826 246 2304 0,'-6'5'204'0,"-3"-2"-163"0,-3 2-33 0,-3 3-8 16,-3 3 61-16,-3-3 11 0,3 5 1 0,-3 0 1 15,-5 0-1-15,8 1 0 0,6-1 0 0,-3 5 0 16,0 1-26-16,0-3-6 0,0 8-1 0,3 2 0 16,1 1-20-16,-1 4-5 0,0 9-1 0,-3-6 0 15,3 3-2-15,0-2 0 0,0 2 0 0,-3-8 0 16,3 0-3-16,0-2-1 0,1-6 0 0,5-3 0 15,-3 3-8-15,3-2 0 0,0-1 0 0,0-2 8 0,3-2-8 16,3-1 0-16,3-3 0 0,0-2 0 0,0-2-12 16,3-1 1-16,6-10 1 0,-3 5 0 0,5-6-2 15,-2-2 0-15,0 3 0 0,6 5 0 0,3-8-7 16,0 3-1-16,-6-3-1 0,5 3 0 0,4-3 21 0,9 2 0 16,-6-2 0-16,-3 8 0 15,2 0-27-15,-5-5-4 0,-3 5-1 0,-6 5 0 0,0-2 32 0,-3 2 0 16,-3 3 0-16,-3 3 0 0,-6-3 0 0,0-3 0 15,-6 8 0-15,0-5 0 0,-3 6 20 0,-3-1 9 16,0 0 3-16,0-2 0 0,1 2-18 0,-1-5-3 16,-3 5-1-16,3 0 0 0,0-8 2 0,-3 9 0 15,-6-9 0-15,4 8 0 0,2-5 3 0,0-3 1 16,-3 3 0-16,3-2 0 0,0-6-16 0,3 0 0 0,0 0-12 16,1 0 12-16,-1 0 17 0,3-6 11 0,3-2 1 15,3 3 1-15,0-3-30 0,0-2 0 0,6 2 0 0,0-6 0 31,6 9-69-31,-3-3-20 0,6-2-4 0</inkml:trace>
  <inkml:trace contextRef="#ctx0" brushRef="#br1" timeOffset="24550.5">17927 931 2419 0,'0'0'107'0,"0"0"22"0,0 0-103 0,0 0-26 0,0 0 0 0,0 0 0 0,0 0 17 0,6 3-1 16,0 2-1-16,3-5 0 0,-1-5 29 0,1 2 5 16,3 3 2-16,-3-5 0 0,3-3-20 0,0 3-4 15,0-3-1-15,0 3 0 0,0-3-15 0,-3 2-3 16,0-2-8-16,0-2 12 0,-3 2-12 0,-1 3 9 16,1-3-9-16,-6 2 8 0,3-2 0 0,-6 3 0 15,0-3 0-15,-3 3 0 0,-2-3 9 0,-4 8 2 16,3 0 0-16,-3 8 0 0,-3-8 10 0,0 5 3 15,0 3 0-15,0 0 0 0,3 3-7 0,-2 7-1 16,-4-2 0-16,0 3 0 0,3 2-12 0,0 3-4 16,3-6 0-16,0 3 0 0,0-2-8 0,6 2 0 15,3-3 0-15,0 1 8 0,0 2-8 0,3-2 0 16,6-6 0-16,3 0 0 0,0-5 0 0,0-3 0 16,3 1 0-16,3-6 0 0,0 0 0 0,0-6-12 15,3-4 0-15,2 2 1 16,4-5-77-16,-3-6-15 0,3 3-3 0,3-2-1 15,-1-1-57-15,1-7-11 0,0 5-2 0,-3-6-1 16,3 3-10-16,-7-2-3 0,4-1 0 0</inkml:trace>
  <inkml:trace contextRef="#ctx0" brushRef="#br1" timeOffset="24795.84">18561 357 1612 0,'24'-26'72'0,"-16"20"14"0,4-7-69 0,-3 0-17 0,0 5 0 0,-3-3 0 16,0 4 158-16,-3 1 28 0,0 4 6 0,-3 2 0 15,0 0-56-15,0 0-11 0,0 0-2 0,-6 2-1 16,-6 9-54-16,3-3-10 0,-6 5-2 0,1 0-1 15,-1 0-28-15,-6 6-6 0,-3 2-1 0,0 3 0 16,6 5 7-16,-3 3 1 0,1 5 0 0,-1 3 0 16,-3 5-8-16,0-3-2 0,0 3 0 0,4 0 0 0,-4-6-18 15,-3 20 10-15,3-14-10 0,9-6 8 0,3-4-8 16,3-3 0-16,3-1 0 0,9-12 0 0,0 2 0 0,3-13 0 16,3-3 0-16,0 0 0 0,6-5-14 0,-3 0-5 15,3-5-1-15,3-8 0 16,0 0-89-16,2-8-19 0,1-6-3 0,6 3-1 15,3 3 28-15,0-5 4 0,2-1 2 0,-2 3 0 16,0-7-106-16,3 2-22 0,-1-11-4 0</inkml:trace>
  <inkml:trace contextRef="#ctx0" brushRef="#br1" timeOffset="25011.26">19031 130 518 0,'0'0'46'0,"0"0"-37"0,0 0-9 0,0 0 0 16,-6 5 412-16,-6 3 80 0,0 5 16 0,-6 0 3 15,1 6-311-15,-1-1-61 0,-3 4-13 0,-3 4-2 16,3-2-56-16,0-3-10 0,1 5-2 0,-1 1-1 15,-3-1-7-15,0 11 0 0,-6 3-1 0,4 8 0 16,-4 2-30-16,6-2-5 0,0-3-2 0,3 0 0 16,3-11-10-16,1 3-9 0,2-5 9 0,3 2-13 15,0-2 13-15,6-6 0 0,3 6 0 0,3-5 0 16,0-6 0-16,3 3 0 0,6-3 0 0,-3-3 0 16,3-5 0-16,-3-5 0 0,9 3 0 0,-4-11 0 15,7 0-86-15,0-5-11 0,0-3-3 16</inkml:trace>
  <inkml:trace contextRef="#ctx0" brushRef="#br1" timeOffset="25913.19">18811 868 1800 0,'0'0'80'0,"0"0"16"0,0 0-77 0,0 0-19 0,0 0 0 0,0 0 0 16,0 0 100-16,3 5 17 0,0 8 3 0,0-7 1 15,-3-6-51-15,6 0-10 0,0 2-3 0,-6-2 0 16,6 0-29-16,2 0-7 0,1-2-1 0,0 2 0 15,-3-6-7-15,9 1-1 0,-3 2-1 0,6-7 0 16,0 2-11-16,-3 3 10 0,0-9-10 0,2 6 10 16,-5-5-10-16,0 0 0 0,0 0 9 0,-3 0-9 15,0-1 8-15,-3 4-8 0,-3-4 10 0,-3 1-10 16,0 5 12-16,-3-5-4 0,-3 8-8 0,-3 0 12 0,-3 2 7 0,-3 6 1 16,-3 7 0-16,1-2 0 0,-4 5 12 0,3 0 2 15,0 1 1-15,0 4 0 0,-3 1-12 16,3 2-3-16,7-3 0 0,-4 4 0 0,6-4-11 0,-3 9-9 15,3-9 12-15,3 3-12 0,3-2 8 0,-3 2-8 16,6-3 0-16,3 1 0 0,0-6 0 16,3-5 0-16,0-3 0 0,3 1 0 0,6-6 9 0,3 0-9 15,-1-6 0-15,4-4 9 0,3 2-9 0,0-5 0 16,0 5 0-16,2-5 0 0,1-6-10 0,3 6-1 16,-3-6 0-16,-3 6 0 0,2-5 1 0,-5 4 0 15,0-2 0-15,-6 6 0 0,0 2 10 0,-6 3 0 16,0-3 0-16,-3 2 0 0,3 6 0 0,-9 0-12 15,0 0 12-15,0 0-12 0,0 0 20 0,-3 6 4 0,-3 2 1 16,0 2 0-16,-3 6 3 0,0 3 0 16,-3-6 0-16,3 0 0 0,-3 6-1 0,0-1 0 0,0-5 0 15,3 1 0-15,3 1-15 0,0-1 0 0,1-4 0 0,2 3 0 16,3-7 0-16,0 2 0 0,3-3 0 0,-3-5 0 16,0 0 0-16,11 0 0 0,1 0 0 15,0 0 0-15,0-11 0 0,3 9 0 0,0-9 0 0,0-2 0 16,0 0-8-16,3-1-8 0,-7 1-2 0,7 0 0 15,0-5 5-15,3 4 1 0,0 1 0 0,-3 0 0 16,-3 5 12-16,-1-3 0 0,1 3 0 0,-3 3 0 16,-6 5 0-16,0 0 0 0,-3 0 0 0,-3 0 0 15,-3 11 11-15,0-3 1 0,-3 5 1 0,0 0 0 16,0 0 3-16,-3 1 0 0,3-1 0 0,-3 0 0 16,4 5-16-16,2-4 8 0,-6 4-8 0,6-5 0 0,6 1 0 15,-3-1 0-15,0-5 0 0,6 2 0 0,0 4 0 16,2-12 0-16,1 4-11 0,3-1 11 15,3-10-213-15,0 5-35 0</inkml:trace>
  <inkml:trace contextRef="#ctx0" brushRef="#br1" timeOffset="26587.66">19626 810 1771 0,'0'0'39'0,"0"0"8"0,0 0 1 0,6-3 2 15,-3-2-40-15,-3 5-10 0,0 0 0 0,0 0 0 0,0 0 93 0,0 0 17 16,0 0 3-16,0 5 1 0,0 3-18 0,-6 5-4 15,3 0-1-15,-3 1 0 0,-3 4-27 0,3 1-4 16,-2 2-2-16,2-3 0 0,-3 4-37 0,3-4-7 16,-6 1-2-16,6 2 0 0,3-8-3 0,-3 0-1 15,3-2 0-15,3-3 0 0,0-3-8 0,0-5 0 16,0 0 0-16,12 3 0 0,-3-3 0 0,0-3 0 16,3 3 0-16,0-11 0 0,-1 3 0 0,1-5 0 15,-3 0 0-15,6 0 0 0,3 0 0 0,-3-1 0 0,3 1 0 16,0-5-11-16,-3-1 1 0,5 6 0 15,-2 0 0-15,-3 5 0 0,-3-3 10 0,0 8 0 16,-3-2 0-16,0 5 0 0,-6 0 0 0,-3 0 0 0,-3 5 0 0,0 3 0 16,-3 6 0-16,-3-1 8 0,0 5-8 0,0 1 11 15,0-3 6-15,3 2 2 0,-6 1 0 0,6 2 0 16,3-3-19-16,3-4 0 0,-3 4 0 0,3-5 0 16,6-5 0-16,-3 6 0 0,3-9 0 0,0-5 0 15,3 3 0-15,0-3 0 0,3 0 0 0,0-3 0 16,0-8 0-16,3 3 0 0,3-5 0 0,-1 5 0 15,1-5 32-15,-3 0 0 0,0 2 0 0,3-2 0 16,-3 0-32-16,0-1 0 0,-3 1 0 0,-1 0 0 16,1 0-19-16,-3 0-10 0,0 2-3 15,0 3 0-15,-3 0-51 0,0-2-10 0,0 7-3 0</inkml:trace>
  <inkml:trace contextRef="#ctx0" brushRef="#br1" timeOffset="27109.09">20213 939 460 0,'0'0'41'0,"0"0"-33"0,0 0-8 0,-6 6 0 0,0-6 378 0,6 0 74 16,0 0 14-16,0 0 3 0,0 0-345 0,0 0-70 15,0 0-14-15,12 0-2 0,-3 0-11 0,3-6-3 0,-1-7 0 0,4 5 0 16,0 3-11-16,-3-3-2 0,6-3-1 0,-3 3 0 15,-6 0 7-15,3-2 2 0,0 2 0 0,-3 3 0 16,-6-9-19-16,-1 6 0 0,-2-2 8 0,-2 2-8 16,2 0 9-16,-6 3-1 0,-3-3-8 0,0 2 12 15,-3 6-12-15,0 0 0 0,-6 0 0 0,3 6 0 16,-3 2 24-16,3 5 1 0,-2-5 1 0,-1 5 0 16,0 3-5-16,6-3-1 0,-3 0 0 0,0 9 0 15,3-4-10-15,3-2-2 0,0 8-8 0,0-6 12 16,6 3-12-16,3 1 0 0,0-4 0 0,3 1 0 15,3-1 0-15,0-5 0 0,6-5 0 0,-3 6 0 16,3-9-26 0,3-5-2-16,0 0 0 0,6-5 0 0,0-3-40 0,2 2-9 15,-2-2-2-15,6-2 0 0,-6 2 1 0,0-5 0 0,-1 5 0 0,-2-3 0 16,-6 3 55-16,0 3 11 0,0 0 3 0,-3 2 0 0,-9 3 43 16,0 0 9-16,0 0 1 0,0 0 1 0,3 8 36 0,-9 0 7 15,0 2 2-15,0 4 0 0,0-1-14 0,0 0-2 16,0-5-1-16,3 3 0 0,0-3-41 0,3-3-9 15,0-5-2-15,0 0 0 0,0 0-21 0,0 0 0 16,9 0 0-16,0 0 0 0,0-11 8 0,0 3-8 16,6 0 8-16,-3 3-8 0,0-8 0 0,0 5 0 15,3-5 0-15,-4 2 0 16,4-7-40-16,-3 4-2 0,3-1-1 0,-3 1 0 16,3 1-145-16,-3 3-28 0,0-9-7 0</inkml:trace>
  <inkml:trace contextRef="#ctx0" brushRef="#br1" timeOffset="27594.34">21127 304 979 0,'0'0'43'0,"0"0"9"0,0 0-41 0,0 0-11 0,-9 0 0 0,3 3 0 16,0 2 347-16,-3 1 67 0,-3 7 14 0,0-5 2 15,-3 5-279-15,0 0-56 0,-15 24 70 16,10-16-111-16,2 6-6 0,-3 10 0 0,3 3-1 15,-3 5-25-15,0-3-5 0,3 3-1 0,-2-5 0 16,-4 4-7-16,0-6-1 0,3 9-8 0,-3 3 12 16,4 3-12-16,2-8 0 0,6 3 0 0,0-8 0 15,3-3-38-15,0-11-14 0,3 1-2 16,0-1-1-16,3-7 55 0,0-4 15 0,-3-1 1 0,3-4 0 0,3-2-25 16,-3-3-5-16,3-5-1 0,0 0 0 15,0 0-63-15,0 0-13 0,0-7-2 16,3-4-1-16,-3-2 18 0,3 0 3 0,-3-1 1 15,0 1 0-15,-3-8-16 0,3 2-4 0,0 1 0 16,0-3 0-16,-3-3 23 0,3 3 4 16,3-3 1-16,-3-3 0 0,0 12 97 0,0-4 20 0,0 1 4 0,-3 10 1 0,3-6 61 0,-3 9 12 15,3-8 2-15,-3 8 1 0,3 5-30 0,0 0-7 16,0-3-1-16,0-2 0 0,3-3-28 0,-3 8-7 16,3-6-1-16,6 6 0 0,-3-8-40 0,3 8-8 15,3-5-1-15,0 0-1 0,0 2 5 0,6-2 1 16,-1 5 0-16,4-5 0 0,0 2-16 0,0-2 0 0,0 5 8 15,0-6-8-15,0 6 0 0,-1-5 0 16,-2 2 0-16,0 3-10 0,0 0 10 0,0 0 0 0,-6-5 0 0,3 5 0 16,-6 0 0-16,-1-5 0 0,1 5 0 0,0-3-8 31,-3 3-114-31,-6 0-22 0,0 0-5 0,0 0-1 0</inkml:trace>
  <inkml:trace contextRef="#ctx0" brushRef="#br1" timeOffset="29852.1">1398 2516 1335 0,'0'0'59'0,"0"0"13"0,0 0-58 0,0 0-14 16,0 0 0-16,0 0 0 0,0 0 103 0,0 0 17 15,0 0 4-15,0 0 1 0,0 0-55 0,0 0-11 16,0 0-3-16,0 0 0 0,0 0-19 0,6 0-4 15,-6 0-1-15,9 0 0 0,-9-5-13 0,6 5-3 16,0-8-1-16,-3 5 0 0,3 1-7 0,-3-6 0 16,3 2-8-16,-4-4 12 0,1 2-12 0,3 0 11 15,-6-3-11-15,3 3 10 0,-3 1-2 0,0-7-8 16,0 9 12-16,-3-8-4 0,3 5 4 0,-6-3 1 16,1 3 0-16,-1-2 0 0,-3 7 9 0,0-2 2 0,-6 0 0 0,3 2 0 15,-6 3-3-15,0 0 0 16,-3 3 0-16,1 2 0 0,-4 3 11 0,6 2 1 0,-3 4 1 15,-6 1 0-15,6 4-17 0,-2-1-3 0,5 1-1 0,-3 2 0 16,0 0 15-16,3-2 2 0,3-1 1 0,6 1 0 16,-3-3-31-16,4 2 8 0,-1 1-8 0,3-1 0 15,3-4 0-15,3-1 0 0,3 0 8 0,3 0-8 16,3-5 0-16,-1 3 0 0,-2-9 8 0,9 4-8 16,0-6 0-16,6 0 11 0,0-8-11 15,6 2 10-15,-4-4-10 0,4-1 8 0,3 6-8 0,0-8 8 16,0 0 0-16,-7-1-8 0,4-2 12 0,-3 1-4 0,3 1-8 15,-6-4-17-15,-7 5 4 0,4-9 1 16,0 9 1-16,-6-3 1 0,-3 0 0 0,3 3 0 16,0 0 10-16,-6 8 8 0,3-9-8 0,-9 7 11 0,0 7-11 0,3-6 0 15,-6-2-12-15,3 8 12 0,0 0 0 0,0 0 0 16,0 0 12-16,-6 3-4 0,3 2-8 0,-6 1-11 16,3 1 3-16,0-1 0 0,0 7 8 0,-3 0 0 15,3 0 0-15,-3 3 8 0,0 0 0 0,-3 0 0 16,3 3 0-16,3-1 0 0,1-5 6 0,-4 3 2 15,0 0 0-15,9 0 0 0,-6 2-4 0,0-10 0 16,6 6 0-16,0-4 0 0,3-2-12 0,0 0 9 16,3 3-9-16,3-11 8 0,0 2-8 0,2 1 8 15,4-3-8-15,3 0 8 0,0-5-8 0,-3 5 8 16,9-8-8-16,0 2 8 16,-4-4-103-16,1-1-21 0,0 1-4 0</inkml:trace>
  <inkml:trace contextRef="#ctx0" brushRef="#br1" timeOffset="30364.74">1850 2453 288 0,'0'0'25'0,"0"0"-25"0,3-6 0 0,3 4 0 0,-6 2 129 0,3-6 21 16,3 6 4-16,-6 0 1 0,0 0-25 0,0 0-5 15,6-5-1-15,-6 5 0 0,0 0 6 16,0 0 1-16,0 0 0 0,0 0 0 0,0 5 0 0,0 9 0 16,-3-9 0-16,0 8 0 0,-3-5-35 0,3 5-6 15,-6 1-2-15,-3 4 0 0,3-5-33 0,-2 1-7 16,-4-1-2-16,3 5 0 0,0-4-18 0,0-1-3 15,6 0-1-15,3-5 0 0,-6 3-12 0,9-4-4 16,0-7 0-16,0 0 0 0,0 0-8 0,9 0 8 16,0 0-8-16,6 0 8 0,3-5-8 0,0-3 10 15,-4 0-10-15,4-2 10 0,3-6-22 0,-3 3-5 16,3-1-1-16,0 4 0 16,0-11-28-16,-4 7-6 0,4-1 0 0,0-1-1 15,0 2 15-15,-6 4 3 0,3 2 1 0,-1 0 0 0,-8 3 34 0,3-1-8 0,-3 6 8 0,-6 6 0 16,3-6 0-16,-6 5 0 0,3 8 0 15,0-5 0-15,-9 3 20 0,6 2 5 0,-9 3 1 0,0-3 0 16,0 6 16-16,0-6 3 0,1 0 1 0,-4 6 0 16,3-6-22-16,0 0-5 0,3 0-1 15,0 0 0-15,3-5-9 0,3 3-1 0,0-3-8 0,3 3 12 16,3-4-12-16,0-1 8 0,0 2-8 0,3-8 0 16,0 0-157-1,5-6-38-15</inkml:trace>
  <inkml:trace contextRef="#ctx0" brushRef="#br1" timeOffset="30715.35">2365 2611 2304 0,'0'0'204'0,"0"0"-163"15,0 0-33-15,0 0-8 0,0 0 15 0,0 0 1 16,0 0 0-16,6-2 0 0,0-3-16 0,3-1 0 15,0 4 0-15,3-9 0 0,0 0 9 0,0 1-9 16,3 2 8-16,-3-5-8 0,-1-1 0 0,7 4 0 16,-9-3 0-16,3 5 0 0,-3-6 0 0,-3 7-16 15,-3-4 3-15,3 3 0 0,-6-3 13 0,0 3 0 16,-3 1-10-16,-3-7 10 0,0 9 0 0,-3 5 0 16,-3 0 0-16,3 0 8 0,-9 3 26 0,7 7 5 15,-7-2 1-15,0 3 0 0,-3 5-4 0,0 0 0 16,0 5 0-16,-3-5 0 0,-2 2-10 0,11 1-2 15,-9-1-1-15,9-5 0 0,3 1-23 0,-3-1 0 0,12 0 0 0,0 0 8 16,3-5-8-16,3 3 0 0,6-9 0 0,0 4 0 31,3-1-20-31,3-5-6 0,0-5-1 0,6-1 0 0,-6 4-173 16,8-9-34-16,-2 3-7 0</inkml:trace>
  <inkml:trace contextRef="#ctx0" brushRef="#br1" timeOffset="31047.47">2568 2519 748 0,'-6'5'67'16,"3"3"-54"-16,-6 3-13 0,0 2 0 15,-3 0 286-15,0 0 54 0,-3 1 12 0,3 4 1 16,-3 9-194-16,0-6-39 0,1 3-8 0,5 2-2 0,-9 8-40 0,6-2-8 16,-6 8-2-16,3 0 0 0,0-9-28 0,0 9-5 15,6-6-2-15,-8 3 0 0,5 3-17 0,0-8-8 16,-3 8 0-16,0-9 8 0,0 1-8 16,3 2 0-16,3-2 0 0,-3-3 8 0,1 3-8 15,2-6 0-15,-3-2 0 0,0 3 0 0,6-9 0 16,-3 3 10-16,-6-7-10 0,6-1 10 0,-3-3 2 0,-6 1 0 15,6-6 0-15,-2 1 0 0,-1-6 24 0,0 0 6 16,9 0 1-16,-9-6 0 0,3-2-19 0,3 0-4 16,-3-2-1-16,3-3 0 0,0-1-6 0,3-7-1 15,0-3 0-15,3 3 0 0,-3-5-12 0,6 2 9 16,0-2-9-16,6-1 8 0,-3 1-8 0,3-1 0 16,6 1 0-16,-3 2 0 0,3 3 0 0,6-3 0 15,-3 0 0-15,3 6 0 0,3-9 0 0,2 9 0 0,1-9 0 16,-3 6 0-16,9 2-19 0,-6-7 4 0,2 7 1 0,1 6 0 31,-3-8-114-31,3 11-22 0,-3-4-5 0,-4-4-647 0,4 2-130 0</inkml:trace>
  <inkml:trace contextRef="#ctx0" brushRef="#br1" timeOffset="31400.27">2714 2556 1764 0,'0'0'78'0,"0"0"16"0,0 0-75 0,0 0-19 0,0 0 0 0,0 0 0 16,0 0 111-16,0 0 18 0,0 0 4 0,0 0 1 16,8 3-54-16,1-3-10 0,0 0-2 0,-3 0-1 0,9-3-43 0,-6 3-9 15,3-5-2-15,-3-1 0 0,0-2-5 0,6 3-8 16,-3-3 11-16,-3 0-11 0,2-5 9 0,-2 2-9 16,0 3 0-16,0-2 9 0,0 2-9 0,0-5 0 15,-6 5 0-15,3-3 0 0,0 3 0 0,0 0 12 16,-12-2-4-16,3 2 0 0,0 0 0 0,0 5 0 15,-3 1 0-15,0-4 0 0,-3 6 13 0,3 0 3 16,-9 6 0-16,3-1 0 0,1 5 12 0,-7 4 2 16,0 2 1-16,-3-1 0 0,6 4-2 0,-6-1 0 15,0 4 0-15,4-4 0 0,5 1-14 0,-3 2-3 16,3-8-1-16,3 6 0 0,3-6-11 0,6 5-8 16,0-4 12-16,0-1-12 0,0 0 0 0,12 0 0 15,-3-5 0-15,3-3 0 0,6 1 8 0,2 2-8 16,-5-8 0-16,6-6 0 15,0 4-168-15,0-4-41 0</inkml:trace>
  <inkml:trace contextRef="#ctx0" brushRef="#br1" timeOffset="32333.28">3208 2598 1382 0,'0'0'123'0,"0"0"-99"16,0 0-24-16,0 0 0 0,0 0 97 0,0 0 15 15,0 0 2-15,0 0 1 0,0 0-55 0,0 0-12 16,0 0-1-16,0 0-1 0,0 0 2 0,0 0 0 0,9-2 0 0,-4 2 0 15,4-6-15-15,-3 1-2 0,3 2-1 0,-6-2 0 16,3 0-4-16,6 2-1 0,-9-2 0 0,3-3 0 16,0-3-11-16,3 3-2 0,-3 0-1 0,0 3 0 15,0-8 17-15,-3 2 3 0,3 1 1 0,-6 4 0 16,3-7-21-16,-3 3-11 0,-3 2 12 0,-3-6-12 16,0 7 32-16,0 1-1 0,-3-4 0 15,-3 2 0-15,0 5-15 0,-6-2-2 0,0 5-1 0,4 2 0 16,-7 4-3-16,-6 2-1 0,3 2 0 0,3 3 0 15,-6 1 7-15,7 4 0 0,-4-5 1 0,6 3 0 16,0 0-7-16,6-3-2 0,3 3 0 0,0-2 0 16,6-1-8-16,-3 0 0 0,6 0 0 0,6 0 0 15,-3-2 0-15,6 2 0 0,0-7 0 0,3 1 0 0,6-1 0 0,-3-6 0 16,9 0 0-16,-1 0 0 0,4-6 0 16,-3 6-11-16,3-7 3 0,-6 1 0 15,0-2-16-15,-1 3-4 0,-2-3 0 0,-3 3 0 0,3-6 4 0,-9 3 1 16,3 3 0-16,-3 2 0 0,-3-5 23 0,-6 8-11 15,0 0 11-15,0 0-8 0,0 0 8 0,-6 3 0 16,-6 2 0-16,3 1-8 0,0 2 20 0,-6 5 5 16,0 0 1-16,-3 0 0 0,0 0 20 0,1 6 4 15,-1 0 1-15,-3 4 0 0,0 1 4 0,0 3 1 16,0-6 0-16,7 3 0 0,-1 7-32 0,0-4-7 16,0 5-1-16,0-3 0 0,3 0-8 0,3 5 0 15,0-7-12-15,3 4 12 0,-3 1 0 0,0 3 0 16,6-4 0-16,-2 4 0 0,2-4 0 0,-3 1 0 15,0-3 0-15,3 0 0 0,0 6 0 0,0-11 0 0,-3 2 0 0,3 0 0 16,-3 1 0-16,0-6 0 16,0 3 0-16,-3-3 0 0,3-8 0 0,-3 6 0 0,0-6 0 0,-3 0 0 15,3 1 0-15,-3-9 8 0,3 3-8 0,-5-6 8 16,2-2 0-16,-3-2-8 0,-3 2 12 0,0-11-4 16,-3 1 1-16,3-6 0 0,4 0 0 0,-4-3 0 15,0-4-9-15,12-1 10 0,-3-3-10 0,3-5 10 16,3 1-10-16,6-6 0 0,6 8 0 0,0-8 8 15,3 2-8-15,6 3 0 0,2-5 0 16,1 8 0-16,0 3-12 0,0-3 12 0,0 2-10 16,6-2 10-16,-7 3-71 15,10-3-8-15,0 2-1 0,3-2-1 0,-1 3-127 0,4 2-24 16</inkml:trace>
  <inkml:trace contextRef="#ctx0" brushRef="#br1" timeOffset="32682.82">3526 2569 2275 0,'0'0'50'0,"0"0"10"0,0 0 3 0,0 0 1 0,0 0-52 0,0 0-12 16,0 0 0-16,0 0 0 0,0 0 49 0,6 0 7 16,3 0 2-16,0-5 0 0,3 5-41 0,0-5-8 15,6-3-1-15,-7 2-8 0,7-2 9 0,-3 0-9 16,0-2 0-16,-3 2 9 0,0-5-9 0,0 5 0 15,-3-3 0-15,0 3 0 0,0-2 8 0,0 2-8 0,-9-6 0 0,3 7 8 16,-3-7-8-16,-3 9 12 0,3-8-12 16,-6 5 12-16,3 5-12 0,-6 1 12 15,0 2-12-15,-6 0 12 0,0 2 5 0,0 9 2 0,-9-6 0 0,3 8 0 16,1 3 13-16,5 3 2 0,-6-1 1 16,0 3 0-16,6-2-15 0,0 2-2 0,0-2-1 0,7-1 0 15,2 1-3-15,-6 2-1 0,9-3 0 0,6-4 0 16,-3-1-13-16,12 0 8 0,-6 0-8 0,2-7 0 15,7 1 18-15,-3-1-2 0,6 2-1 0,6-14 0 16,3 4-97-16,-1-4-19 0,4-7-4 16</inkml:trace>
  <inkml:trace contextRef="#ctx0" brushRef="#br1" timeOffset="33164.39">4371 1820 230 0,'-11'-5'20'0,"8"5"-20"16,-3 3 0-16,6-3 0 0,-12 2 545 0,9 4 105 16,-6-1 21-16,3-5 4 0,0 8-528 0,-3-3-106 15,3 3-21-15,0-3-4 0,-3 9 11 0,0 1 1 16,3 4 1-16,-9 5 0 0,3 2-11 0,-2 1-2 16,-1 2-1-16,-6 3 0 0,0-1-4 0,-3 4-1 15,-3 2 0-15,-2 2 0 0,-1-1 0 0,3-4 0 16,3 6 0-16,3-3 0 0,1 2-10 0,-1-7 10 15,3 2-10-15,3-7 10 0,0-3 4 0,3-3 1 16,3-3 0-16,3-2 0 0,0-5-7 0,6 2-8 0,0-8 11 0,0-5-11 16,6 0 12-16,3 0-4 0,3-5 0 0,3-5-8 15,0 2 0-15,6-6 0 0,3 1 0 0,2 0 0 16,-2 2-16-16,3 1 0 0,-3 4 0 0,3-1 0 16,-4 1-5-16,-2 6-2 0,-3-5 0 0,0 10 0 15,-3-5 11-15,-3 6 1 0,3 1 1 0,-12-4 0 16,3 8 10-16,0-3 0 0,-3 5-9 0,-1-3 9 15,-2 4 0-15,-2-1 0 0,-1 0 0 0,-3-5 0 16,0 5 10-16,3-2 0 0,-9 2 0 0,3 0 0 16,-3-5 12-16,0 5 2 0,-3-7 1 0,3 2 0 15,-6 0-7-15,0 2-2 0,-2-7 0 0,-1 2 0 16,0 0 9-16,0-5 2 0,9 3 0 0,-9-3 0 16,4 0-18-16,5-3-9 0,-6 3 10 0,6-7-10 15,0 1 8-15,3-4-8 0,3 7 0 0,0-8 0 16,3 3-36-16,3 1-14 0,0 1-2 0,3-2-1 15,0 3-102-15,6-3-20 0,0 3-4 0,0 5-1 0</inkml:trace>
  <inkml:trace contextRef="#ctx0" brushRef="#br1" timeOffset="33871.06">4392 2511 1785 0,'3'0'159'0,"3"3"-127"15,-6-3-32-15,3 2 0 0,0-2 137 0,-6 3 22 0,3-3 4 0,0 0 1 16,6 0-72-16,0 0-13 0,0 5-3 16,0-10-1-16,3 5-38 0,0-3-7 0,3 1-2 0,3-1 0 15,-6-5-28-15,2 3 0 16,4-3 0-16,0 2 0 0,-9-4 9 0,9 2-9 0,-6 0 8 0,-3-5-8 16,3 7 0-16,-3-7 0 0,-6 3 0 0,0-1 0 15,0 6 0-15,0-8 0 0,-12 7 8 0,6-2-8 16,-6 3 8-16,0 5-8 0,-3 0 12 0,0 0-4 15,-2 5 4-15,-1 3 0 0,3 0 0 0,-9 5 0 16,6 3 22-16,0 5 5 0,3 1 1 0,-2 1 0 16,2-7-21-16,0 3-4 0,6 5-1 0,-3-8 0 15,3 2-5-15,3 1-1 0,3-1 0 0,0 3 0 16,3-8-8-16,3 6 0 0,0-6 9 0,3-5-9 16,3 3 0-16,3-3 9 0,3-6-9 0,0 1 0 15,5-6 12-15,1 1-12 0,3-9 12 0,3 1-12 16,3-4 0-16,-1 4-12 0,-2-11 0 0,0 7 0 0,0-4-8 15,0-3 0-15,-4 5-1 0,-2 0 0 16,0-3-6-16,0 6-1 0,-9 0 0 16,6 0 0-16,-12 2 11 0,8 1 1 0,-8 4 1 0,0 1 0 0,-6 5 26 15,0 0 5-15,0 0 0 0,0 0 1 0,0 8 6 0,-3 2 1 16,0 4 0-16,0-1 0 0,0 0-2 0,-5 0 0 16,-1 1 0-16,6-1 0 0,-9-3-2 0,3 4 0 15,3-1 0-15,3-3 0 0,-3 1-7 0,0-3-1 16,6 3-1-16,-3-4 0 0,3-1 1 0,0-6 0 15,0 0 0-15,0 0 0 0,9 2-12 0,0-2 0 16,0-2 0-16,3-4 0 0,0-1 0 0,2 1 0 16,1-2 0-16,3-2 0 0,0 2-22 0,0 0 0 15,3-3 0-15,-3 3 0 16,5-5-14-16,-2 0-4 0,-3 2 0 0,0 3 0 16,6-5 0-16,-3 3 0 0,-6 7 0 0,-1-5 0 15,1 3 40-15,-3 5 0 0,-3 0 0 0,0 2 0 0,-3 4 0 0,3-1 0 16,-9-5 12-16,6 8-4 0,-6 2 23 0,6 4 4 0,-6-6 1 15,0 5 0-15,-6 0-4 0,6 6 0 0,-3-6 0 16,0 0 0-16,-6 6-6 0,6-6-2 0,0 0 0 0,0 3 0 16,-3 0 7-16,0-3 1 0,3 0 0 0,3 0 0 15,3-5-32-15,0-2 0 0,6 2 0 0,-3-3 0 16,12-2 0-16,-3-3 0 0,-15 0 0 0,12-3 9 16,-3-2-110-16,6-3-23 15,-1-6-4-15</inkml:trace>
  <inkml:trace contextRef="#ctx0" brushRef="#br1" timeOffset="34667.71">5970 2421 1472 0,'0'0'65'0,"0"0"14"0,0 0-63 0,-3 11-16 0,0-4 0 0,0 7 0 0,-3-1 132 0,-3 5 24 16,0 1 5-16,-3 7 1 0,-3-4-59 0,0-1-12 15,1 3-3-15,2 2 0 0,0-5-34 0,3 3-7 16,-3-8-2-16,6 0 0 0,6-3-21 0,-6 0-4 15,12-5 0-15,-6-3-1 0,6 3-19 0,6-8 0 16,0-8 0-16,9 3 0 0,-7-3 23 0,7-8 7 16,3 0 2-16,-3 3 0 0,0-5-24 0,3-3-8 15,2 2 0-15,-2 1 0 0,0-4 0 0,0 4-15 0,3-3 2 16,-4 2 0-16,-5 1 5 0,-3 4 8 16,-6 6-13-16,0-2 5 0,0 7-2 0,-3 3 0 0,-3 3 0 0,-3 7 0 15,-3-2 10-15,-3 6 14 0,-3-1-3 0,0 5-1 16,0 1 9-16,0 2 1 0,-3 0 1 15,3-2 0-15,3-1-5 0,0 1 0 0,4-1-1 0,-1-2 0 16,-3-5-15-16,6 2 9 0,3-5-9 0,3 5 8 16,-4-8-8-16,7-5 8 0,3 0-8 0,3 0 8 15,0-5 0-15,0-3 0 0,3-2 0 0,-3-4 0 16,3 1-8-16,2-3 0 0,4 0 0 0,-6 1 0 16,6-4 0-16,-6 6-11 0,3-8 3 0,-1 7 0 15,-8-1-1-15,3 1 0 0,-3 1 0 0,0 5 0 16,-6-2-7-16,0 2 0 0,-3 2-1 0,-3 6 0 15,0 0-13-15,0 0-2 0,0 0-1 0,0 0-751 16,0 0-149-16</inkml:trace>
  <inkml:trace contextRef="#ctx0" brushRef="#br1" timeOffset="34932.01">6681 2426 2142 0,'0'0'47'0,"0"0"9"0,0 0 3 0,0 0 1 0,0 0-48 0,0 0-12 16,-3 6 0-16,0 7 0 0,-3 0 44 0,0 0 7 16,-3 0 1-16,1 3 0 0,-4 0-7 0,3 5-1 15,-3-2 0-15,0 2 0 0,0 0-11 0,3-2-2 0,-3 5-1 0,3-3 0 16,3-8 2-16,-3 5 1 0,0-4 0 0,6-1 0 15,0-8-33-15,3 3-14 0,0 0 1 0,0-3 0 16,6-5-88-16,0 0-18 16,0 0-3-16</inkml:trace>
  <inkml:trace contextRef="#ctx0" brushRef="#br1" timeOffset="35083.6">6845 2185 1566 0,'0'0'34'0,"0"0"7"0,0 0 2 0,0 0 1 0,-3 6-35 0,0-1-9 15</inkml:trace>
  <inkml:trace contextRef="#ctx0" brushRef="#br1" timeOffset="35402.74">6949 2405 1832 0,'0'0'81'0,"-3"8"17"0,0-3-78 0,3 3-20 0,-3 5 0 16,-3-5 0-16,0 11 111 0,-3-8 18 0,3 10 4 15,-2-8 1-15,-1 5-50 0,-3 4-9 0,3-9-3 16,-3 5 0-16,3-2-16 0,3 0-4 0,-3-3-1 15,0 1 0-15,3-1-23 0,3 0-5 0,0-5-1 16,0-3 0-16,3 1-12 0,0-6-2 0,0 0-8 0,0 0 12 16,0 0-2-16,12-3-1 0,-3 0 0 0,3-5 0 15,-3-2-9-15,3 2 0 0,-3-3 9 0,3 3-9 16,-3-5 12-16,2 0-1 0,1 0-1 0,0-9 0 16,0 7-10-16,3-7 0 0,0 1-12 0,0 3 12 15,3-3-17-15,-3 2 4 0,2 0 1 0,-5 6 0 16,0 0-17-16,0 0-3 0,-3 2-1 0,0 3-799 15,0 3-160-15</inkml:trace>
  <inkml:trace contextRef="#ctx0" brushRef="#br1" timeOffset="35854.41">7336 2532 1800 0,'0'0'40'0,"0"0"8"0,0 0 1 0,0 0 1 0,0 0-40 0,9 5-10 16,-3-10 0-16,0 5 0 0,0-3 71 0,0 3 12 16,0 0 2-16,3-5 1 0,-3-3-43 0,3 6-9 15,-3-6-2-15,0 2 0 0,-1 4-16 0,4-9-3 16,-3 1-1-16,0 4 0 0,-3-4-12 0,3 2 8 0,-3-6-8 0,3 7 0 15,-6-7 10-15,3 9-10 0,0-8 10 0,-3 0-10 16,3-1 10-16,-6-4-10 0,3 10 10 0,-3-5-10 16,0-1 10-16,-3 1-10 0,0 8 10 0,-3-3-10 15,0 5 0-15,0 3 8 0,-5 6-8 0,-1 4 0 16,-3 3 43-16,-3 1 5 0,0 2 2 0,0 2 0 16,1 3 11-16,-1 3 3 0,0 2 0 0,3 1 0 15,3-6-39-15,3 3-7 0,0 2-2 0,0-7 0 16,3 7-6-16,1-7-2 0,8 2 0 0,-3-2 0 15,3-4-8-15,3 1 0 0,-3-2 0 0,2-4 0 16,7 1 0-16,3-6 0 0,-3-5 0 0,3 0 0 16,6 0-10-16,0-5-1 0,0-3 0 0,3-5 0 15,-1 2-119-15,1-2-24 0,0-1-5 0,0-7-1 16,0 3-57-16,0-9-12 0,2 4-3 0,-2-7-520 16</inkml:trace>
  <inkml:trace contextRef="#ctx0" brushRef="#br1" timeOffset="36109.01">7988 1754 1584 0,'6'-13'70'0,"-3"8"14"0,0 2-67 0,-3 3-17 16,0 0 0-16,0 0 0 0,0 0 171 0,0 0 30 15,-6 0 7-15,-3 0 0 0,0 8-65 0,0-3-14 16,0 8-2-16,-3 1-1 0,0 2-51 0,0 7-11 16,-2-4-1-16,-1 10-1 0,-6 3-14 0,3 0-4 0,-6 7 0 0,-3-4 0 15,1 2-20-15,-4 2-5 0,-3 6-1 0,3 0 0 16,7-5-3-16,2 5-1 0,-6 0 0 0,3 3 0 15,3-3-14-15,3-6 11 0,1 1-11 16,5-3 10-16,0 3-10 0,3-14 0 0,0 3 0 16,6-5 8-16,-3 2-8 0,6-7 0 0,0-3 0 15,3 0 0-15,3 0-12 0,0-3-4 0,0-3 0 0,3-7-1 32,3 2-150-32,-3-5-29 0,2 0-7 0,4-5-1 0</inkml:trace>
  <inkml:trace contextRef="#ctx0" brushRef="#br1" timeOffset="36519.92">17674 6908 3456 0,'0'0'-1383'15</inkml:trace>
  <inkml:trace contextRef="#ctx0" brushRef="#br1" timeOffset="36570.78">17587 6937 3456 0,'-77'6'-1383'0</inkml:trace>
  <inkml:trace contextRef="#ctx0" brushRef="#br1" timeOffset="36938.8">8765 2500 1422 0,'0'0'63'0,"0"0"13"0,0 0-61 0,0 0-15 15,0 0 0-15,6-2 0 0,0 2 118 0,3 0 21 0,0-6 4 0,0 4 1 16,2-4-40-16,7 6-7 0,0-10-1 0,3 2-1 16,3 3-31-16,0-3-5 0,5 0-2 0,1-5 0 15,0 7-33-15,0-2-6 0,-1 3-2 0,-2-3 0 16,0 3-7-16,-3-1-1 0,0 4-8 0,-1-1 12 15,-2 1-12-15,-3 2 0 0,0 0 8 0,0 0-8 16,-3 2 0-16,0 1 0 0,-3-1 0 0,-1 4 0 16,-2-6-67-16,0 2-19 0,0 1-4 0</inkml:trace>
  <inkml:trace contextRef="#ctx0" brushRef="#br1" timeOffset="37235.61">8845 2648 864 0,'0'0'76'0,"0"0"-60"16,-6 0-16-16,6 0 0 0,0 0 276 0,0 0 53 15,0 0 11-15,0 0 1 0,6-7-185 0,-3 7-38 16,-3 0-7-16,9-6-2 0,3 1-66 0,0 2-14 15,0 3-2-15,6-5-1 0,-3 5 10 0,5-5 1 0,1-1 1 0,3 4 0 16,3-3-30-16,-3 2-8 0,-3 0 0 0,2 1 0 16,1 2-8-16,-3 0-4 0,-3-6 0 0,3 4 0 15,2 2 20-15,-2 0 3 0,-3-3 1 0,3 3 0 32,-3 0-38-32,0 0-7 0,0 3-2 0,-1-3-1138 0</inkml:trace>
  <inkml:trace contextRef="#ctx0" brushRef="#br1" timeOffset="37637.24">9455 2307 460 0,'0'0'20'0,"0"0"5"0,0 0-25 0,-6-2 0 15,6 2 0-15,-5-8 0 0,-4 2 428 0,9 6 81 16,0 0 16-16,0 0 3 0,0 0-344 0,0 0-68 15,0 0-15-15,6 0-2 0,5-2-70 0,1 2-13 16,3 0-4-16,0 0 0 0,6 2 0 0,-3 1 0 16,0-3 0-16,0 8 0 0,2-5-4 0,1-1 0 15,0 6-8-15,0-3 12 0,0 3-12 0,0 0 0 16,-1-2 0-16,-2 2 0 0,-3 2 8 0,0-2-8 16,0 5 0-16,0-2 9 0,0 2-9 0,-3 3 0 15,-4 2 0-15,-2 1 0 0,-3-6 0 0,0 3 0 16,-3 0 0-16,-3 5 0 0,-3-8 18 0,-2 6 11 15,2-6 3-15,-3 3 0 0,0 0-32 0,0-3 0 16,-6 0 0-16,0 1 0 0,3 1 0 0,-3-1-10 0,0-1 10 16,0 0-12-16,1 0 12 0,-4-2 14 0,0 2-3 15,0-8-1-15,-3 9-2 0,3-6-8 0,-3 0 12 0,1 2-4 16,-1-7-8-16,0 2 12 0,3 0-12 0,3-2 12 16,0 0-12-16,3-3 0 0,1 2 0 0,-1 4 0 15,3-6-68 1,0 0-20-16,3 0-3 0,3 0-1 0</inkml:trace>
  <inkml:trace contextRef="#ctx0" brushRef="#br1" timeOffset="47944.99">10872 2617 345 0,'3'-3'31'0,"-3"3"-31"15,0 0 0-15,0 0 0 0,0 0 250 0,0 0 44 16,0 0 9-16,0 0 1 0,0 0-150 0,0 0-30 16,0 0-7-16,-3 8-1 0,0-3-32 0,-3 9-6 15,0-7-2-15,-3 7 0 0,1 4 0 0,-1-5-1 16,0 3 0-16,0 0 0 0,0 0-35 0,0 3-8 15,0-9 0-15,0 3-1 0,3 3-22 0,3-2-9 16,-3 4 8-16,0-10-8 0,3 3 8 0,3 2-8 0,0-8 0 0,0 3 8 31,0-8-109-31,0 0-23 0,0 0-4 0</inkml:trace>
  <inkml:trace contextRef="#ctx0" brushRef="#br1" timeOffset="48165.4">11009 2342 2019 0,'0'0'44'16,"0"0"10"-16,0 0 2 0,0 0 0 0,0 0-44 0,0 0-12 0,0 0 0 0,0 0 0 0,0 0 64 0,0 0 10 15,-6 5 2-15,0-2 1 0,3 2-53 0,-3 0-10 16,3 3-2-16,0-3-1 15,3 3-65-15,-6 3-13 0,6-3-2 0,-3 5-1 0</inkml:trace>
  <inkml:trace contextRef="#ctx0" brushRef="#br1" timeOffset="48741.44">11075 2622 460 0,'6'0'41'0,"0"-8"-33"0,-3 5-8 16,3 1 0-16,-4 2 248 0,-2 0 47 0,0 0 9 0,0 0 3 16,0 0-167-16,0 0-32 0,0 0-8 0,3 2 0 15,-3 9-7-15,0-6-1 0,0 9 0 0,-3-7 0 16,-2 7-45-16,-1-4-10 0,0 4-1 0,0 1-1 16,-3 4 11-16,3-1 2 0,-6-2 1 0,3 0 0 0,0-3-5 0,0 3 0 15,0 3-1-15,3-6 0 0,-3 0-32 0,6 1-11 16,0-9 0-16,0 3 9 0,3-3-9 15,0-5 8-15,0 0-8 0,0 0 8 0,6 0-8 0,6-8 8 16,-3-2-8-16,3 2 8 0,0-6 1 0,3 1 0 16,0-5 0-16,3 4 0 0,2-4-9 0,4 5 0 15,-3-9-12-15,0 9 12 0,0-5 0 0,-3 4 0 16,-1 1 0-16,1 3 0 0,0 2-8 0,-3 0 8 16,-3 2 0-16,-3-1 0 0,0 7 0 0,-3-6-9 15,-6 6 9-15,0 0 0 0,3 8 0 0,-3 3 0 16,-3 2 0-16,0-5 0 0,-3 5 10 0,-3 6-10 15,0-6 10-15,-3 5-10 0,0-2 18 0,3 8-2 16,0-8-1-16,0 8 0 0,0-6 17 0,1 4 4 16,2-4 1-16,0-2 0 0,3 0-26 0,3-3-11 0,0 0 8 15,3-5-8-15,3-3 8 0,0-5-8 16,-6 0 0-16,11 0 8 16,1 0-48-16,6-10-9 0,3 2-3 0,3 0-803 0,0-8-161 0</inkml:trace>
  <inkml:trace contextRef="#ctx0" brushRef="#br1" timeOffset="49528.07">12108 2641 748 0,'0'0'33'0,"0"0"7"0,0 0-32 0,0 0-8 0,0 0 0 0,0 0 0 16,0 0 234-16,0 0 45 0,-3 0 9 0,-3 2 1 15,0 3-164-15,0 3-33 0,-3 3-6 0,-3-3-2 16,6 3-14-16,-3 2-3 0,-3 0-1 0,3 0 0 16,-3 8-18-16,3-2-3 0,-3-6-1 0,3 6 0 0,1 2-18 0,-1-3-4 15,3-4-1-15,3-1 0 0,-3 0-13 0,6 0-8 16,-3 0 8-16,6-7-8 0,0 2 0 0,-3-8 8 15,0 0-8-15,9 5 0 0,6-5 0 0,-4 0 9 16,4-5-9-16,6-3 0 0,0-3 0 0,-3 3 0 16,0-5 0-16,0 0 0 0,5 0 0 0,-2-1-12 15,3 1 0-15,-3-3 0 0,3 0-4 0,-3 3-1 16,-4-5 0-16,1 4 0 0,0 1 17 0,-6 0 0 16,3 0 0-16,-6-1 0 0,0 4 0 0,-3-1 0 15,-3 6 0-15,-3 0 0 0,0 5 0 0,0 0 0 16,0 0 0-16,-3 0 0 0,-6 0 24 0,3 5 3 15,0 0 0-15,-6 6 0 0,3-1 5 0,-3 4 2 16,-3-1 0-16,3 0 0 0,0 0-11 0,1 1-3 16,-4-4 0-16,6 3 0 0,-3 3-10 0,3 3-2 15,0-6-8-15,3 6 12 0,0-4-12 0,3 1 8 16,0 0-8-16,3-3 0 0,0 1 0 0,3-1 0 0,3-3 0 0,0-4 0 16,3 2 0-16,3-6 8 0,3 1-8 0,0-3 0 31,-4 0-20-31,7-5-6 0,0-3-2 0,0 2 0 0,-3-4-183 15,3 2-37-15</inkml:trace>
  <inkml:trace contextRef="#ctx0" brushRef="#br1" timeOffset="49995.89">12599 2609 806 0,'0'0'72'0,"0"0"-58"15,-3 0-14-15,-3 2 0 0,0 1 248 0,0 0 46 16,3 2 10-16,0 3 1 0,-6-3-153 0,3 3-32 15,0 3-5-15,0-3-2 0,0 2-43 0,-3 4-9 16,0-1-1-16,3 3-1 0,0 2-5 0,0-5-1 16,-3 6 0-16,4-6 0 0,-4 6-26 0,3-3-6 15,-3 2-1-15,0 1 0 0,6-6-6 0,0 3-2 16,-3-3 0-16,6 0 0 0,-3-2 7 0,0 2 1 16,3-8 0-16,-3 3 0 0,3-8-20 0,0 0 10 15,0 0-10-15,0 0 8 0,0 0 0 0,12-8-8 16,0-5 12-16,3 2-4 0,0-2-8 0,-1 0 0 15,7-3 0-15,-3-2 0 0,3-1 0 0,0 6 0 16,-3-11 0-16,2 8 0 16,4-8-20-16,-3 8-10 0,-3 3-2 0,3-3 0 0,-6 0 32 0,3 6 0 0,-7-1 0 0,1 6 0 15,-3 0 0-15,0-1 0 16,-3 4 0-16,-6 2-9 0,0 0 9 0,0 0 0 16,0 0 0-16,0 0-8 0,6 8 8 0,-3-3 9 15,0 8-1-15,-3-7-8 0,-3 1 0 0,0 7 0 0,0-6 0 16,-3 2-12-16,0 3 30 0,0 1 6 0,-3 2 2 0,0-1 0 15,1-4-10-15,-1 5-1 0,-3 0-1 16,3 2 0-16,0 1-6 0,0-6-8 0,0 0 11 0,3 3-11 16,3-5 13-16,0 2-4 0,0 0-1 0,0-5 0 15,3 3-8-15,3-3 0 0,-3-8 0 0,0 0 0 16,6 5 0-16,-6-5 0 0,9 5-9 0,3-2 9 16,0-6-176-16,0 1-28 0,0-1-5 0,-1-8-2 15</inkml:trace>
  <inkml:trace contextRef="#ctx0" brushRef="#br1" timeOffset="50641.11">13161 2707 1465 0,'0'0'32'0,"0"0"6"0,6-6 2 0,0 4 2 0,0-4-34 0,0 6-8 0,0-7 0 0,0 1 0 15,0 6 48-15,-3-5 8 0,3 0 2 0,0 2 0 16,-6 3-6-16,3-5-2 0,0 5 0 0,-3 0 0 16,0 0 10-16,0 0 1 0,0-8 1 0,0 8 0 15,-3 0 24-15,0-6 5 0,-3 6 1 0,-3-5 0 16,0 5-5-16,-3 0-1 0,0 0 0 0,-3 5 0 16,-3-5-18-16,1 6-3 0,2-4-1 0,3 4 0 0,0-1-25 15,0 0-6-15,-3 3-1 0,3-5 0 16,0 2 0-16,0 0 0 0,0 3 0 0,4-2 0 15,2 2-32-15,0-3 0 0,3 3 0 0,0 2 0 0,3-7 0 16,0 8 0-16,3-3 0 0,0-3 0 0,3 8 0 16,3-8 0-16,2 3 0 0,-2 0 0 0,3 3 0 0,0 2 0 15,-3-5 0-15,0 0 0 16,0 3-20-16,3 2-12 0,-3-8-1 0,3 3-1 0,-3 5 22 0,0-7 12 16,-1 4-12-16,-2 1 12 0,0-6 0 0,-3 3 0 15,0 0 0-15,0 2 0 0,-6-4 0 0,0 2 0 16,0-3 0-16,-6 3 0 0,1-3 0 0,2 3 0 15,-3-3-8-15,0 3 8 0,0-8 0 0,-3 3 0 16,0 0 0-16,-3-1 0 0,0 4 0 0,-3-6 0 16,0-6 0-16,-2 4 0 0,2-1 0 0,0 0 12 15,0-5-3-15,6 3-1 0,0-3-8 0,0 3 0 0,3-3 0 16,3 3 0-16,1-1 0 0,2 1 0 0,3-3 0 16,0 3 0-16,3 2-14 0,-1-2-5 0,7-3-1 15,3 3 0 1,0-3-188-16,3-3-39 0,3 3-7 0,6-5-2 0</inkml:trace>
  <inkml:trace contextRef="#ctx0" brushRef="#br1" timeOffset="51229.05">13379 2805 2487 0,'0'0'55'0,"0"0"11"0,0 0 2 0,0 0 2 0,0 0-56 0,0 0-14 0,0 0 0 0,0 0 0 0,0 0 35 0,8 0 4 15,1-6 1-15,0 4 0 0,0-4-13 0,3-4-3 16,0 2 0-16,-3 0 0 0,6-5-24 0,-3 2 0 16,-3 3 0-16,0-5 0 0,-3 0 12 0,-3 2-4 15,-3-2 0-15,3 2 0 0,0 1-8 0,-3 2 0 16,-3 2 0-16,-3-1 0 0,-3 1 0 0,-3-2 0 16,3 8 0-16,-6 0 0 0,0 0 14 0,0 8 1 15,0-2 0-15,-3 1 0 0,4 7 21 0,2-6 4 16,-3 2 0-16,3 3 1 0,3 1-26 0,0 4-6 15,3-5-1-15,3 1 0 0,3-1-8 0,0 0 0 16,3 0 0-16,0 1 0 0,6-1 0 0,0 0 0 16,0-8 0-16,0 3 0 0,3-2 0 0,0 2-11 15,2-8 3-15,1 0 0 16,3 5-20-16,0-5-3 0,0-5-1 0,0 5 0 0,-9 0 10 0,3 0 2 0,-1 0 0 0,4 0 0 16,-6 0 20-16,3 5 0 0,-6-5 0 0,3 5 0 15,-3 3 0-15,-3-3 0 0,-3 3 0 0,0 0 0 16,0 3 12-16,-3-3 6 0,0 5 2 0,0-5 0 15,-3 2 14-15,3-4 3 0,-3 2 1 0,6-3 0 16,0-5-18-16,0 0-4 0,0 0-1 0,0 0 0 16,6-5-3-16,0-3-1 0,3-3 0 0,0-2 0 15,3 0-11-15,-3-1 0 0,3-4 0 0,-3-1 0 16,0 4 0-16,0-4 0 0,2 6 0 0,-2-6 0 16,-3 1 26-16,3 2 3 0,0 3 1 0,0 2 0 15,-6-2-30-15,3 5 0 0,0 0 0 0,-3 3 0 16,0-1 0-16,-3 6 0 0,0 0 0 0,0 0 0 15,0 0-18-15,0 0-10 0,0 0-1 0,0 0-1 16,-3 6 30-16,6 2 0 0,-3 2 0 0,3-7 0 0,3 2 0 0,-3 0-9 16,3 3 9-16,3-2 0 15,-3-6-29-15,3 0-1 0,0-6 0 0,2 6 0 16,-2 0-133-16,6-5-26 0,-3 2-6 0,0-2-561 16,0-3-112-16</inkml:trace>
  <inkml:trace contextRef="#ctx0" brushRef="#br1" timeOffset="51845.83">13941 2675 864 0,'6'5'76'0,"-6"-5"-60"0,0 0-16 0,0 3 0 16,0 2 184-16,0 0 35 15,3-5 6-15,-3 0 2 0,3 3-79 0,0 0-16 0,-3-3-4 0,3 0 0 16,0 8-28-16,0-8-5 0,3-6-2 0,3 6 0 16,-3 0-53-16,0-2-12 0,3-1-1 0,3 0-1 15,-4 3-14-15,4-5-2 0,0 0-1 0,-3 2 0 16,3-5 19-16,0 3 3 0,-3 0 1 0,0-3 0 15,0 2-32-15,0-1 0 0,0 1 0 0,-3-2 0 16,0 3 12-16,0-3-3 0,-3 3-1 0,-1-3 0 16,-2 3 4-16,0-1 0 0,0 1 0 0,0 2 0 15,-2-2 25-15,-1 2 6 0,-3-2 1 0,0 5 0 16,0-5-36-16,-3 5-8 0,0 5 0 0,-3-5 0 16,0 5 0-16,-3 3 0 0,0-2 0 0,3 2 0 15,-3 5 0-15,4 0 10 0,-4-5-10 0,0 10 10 0,3-4-1 0,-3 4 0 16,6 1 0-16,-3 2 0 0,3-3 7 15,0-2 2-15,3 0 0 0,0 0 0 0,3 3 10 16,3-6 3-16,3 0 0 0,3 0 0 0,3-7-31 0,-3 2 0 16,9-8-13-16,0 0 4 0,3 0 9 0,3-6 9 15,2-2-1-15,1 0-8 0,3 3 8 0,-3-8-8 16,3 0 0-16,-3-1 0 16,-4 1-31-16,4-5-9 0,-3 4-3 0,-3 1 0 15,-3 5 27-15,0-5 6 0,-1 8 1 0,-5-6 0 0,0 8 9 16,0 3 0-16,0 0 0 0,-9 0-8 0,0 0 8 0,3 3 9 15,-3 8-1-15,0-3-8 0,-3 5 22 0,-3 0-2 16,3 0-1-16,-3-2 0 0,0 2-3 0,0 0-1 16,3 1 0-16,-3-1 0 0,4-5-5 0,-1 2-1 15,3-2 0-15,0 0 0 0,0-8-9 0,0 0 8 16,0 0-8-16,0 0 8 0,0 0-8 0,8-2 8 16,-2-4-8-16,3-2 8 0,3 3-8 0,-3-8 0 0,0 2 9 15,3-2-9-15,0 2 0 0,0-2 0 0,0 3 0 0,0-4 0 16,3 1 0-16,-7 0 0 0,4 0 0 0,0-1 0 15,0 1 0-15,0 5-12 0,0-2 2 0,0 2 0 16,0 2 10-16,0-1 0 0,0 1 0 0,0 1 0 16,-1 2 0-16,4-2 0 0,-6 5 0 0,3-5-8 15,0 2-14-15,0 0-2 0,0 1-1 0,0-3-895 16,-3 2-180-16</inkml:trace>
  <inkml:trace contextRef="#ctx0" brushRef="#br1" timeOffset="52398.81">15316 2307 2070 0,'0'0'45'0,"0"0"10"0,6-5 1 0,-3 5 3 0,-3 0-47 0,0 0-12 0,0 0 0 0,3 5 0 0,-3 3 63 16,0 5 10-16,-6 1 3 0,3 4 0 0,-6 3-23 0,-3 3-4 16,-2 3-1-16,-1 7 0 0,0-2-24 0,0-1-6 15,-3-1-1-15,3 7 0 0,-3-6-3 0,0 4-1 16,4-4 0-16,-1 1 0 0,0-5-13 0,0 2 8 16,3-3-8-16,3-2 0 0,3-5-8 0,0-6-8 15,6-5-2-15,0 0 0 16,0-6-100-16,0-2-20 0,0 0-4 0,9-10-858 0</inkml:trace>
  <inkml:trace contextRef="#ctx0" brushRef="#br1" timeOffset="52845.86">15066 2297 2005 0,'-12'-8'44'0,"3"8"8"0,3 0 3 0,-2-6 2 0,-4 1-45 0,3 2-12 0,-3-2 0 0,0 5 0 16,3-8 109-16,0 8 20 0,6-5 4 0,0-3 1 15,3 3-47-15,6-1-10 0,0-2-1 0,6 1-1 16,6-9-34-16,0 0-6 0,5 3-2 0,1-6 0 16,6-2-5-16,3-3-2 0,11-2 0 0,4 4 0 15,3-4-10-15,-1-1-1 0,4 9-1 0,-7 5 0 16,-2-6-14-16,0 6 0 0,-1 5 0 0,1 3 0 16,0-3 0-16,-4 8 0 0,-5 0 0 0,0 8 0 15,-4-3 0-15,-2 8 0 0,-6 8 0 16,-6-2 0-16,-3 2 0 0,-6 3 0 0,-3 2 0 0,-6 6 0 15,-3 3 0-15,-6-4 0 0,-6 9 0 0,-3-6 0 16,-3 11 8-16,-3-5-8 0,4 10 0 0,-7-2 9 16,3 2-9-16,-3-7 0 0,-3 2 0 0,4-3 8 15,-1-2-8-15,0 2 0 0,0 0 0 0,-3-2 8 0,-5 2-8 0,2 1 8 16,-6-9-8-16,7 3 8 0,-1-8-8 0,0-2 0 16,0-4 0-16,1-4 8 0,-1-6-8 0,3 0 10 15,3-7-10-15,1 2 10 0,2-8-2 0,-3 0-8 16,-3 0 12-16,0-8-4 0,-2-3 7 0,-1 3 1 15,3-10 0-15,3-1 0 0,7-2-16 0,2-6 0 16,0-4 0-16,9 4 0 16,3-4-24-16,6 4-4 0,0 1 0 0,6 2-1 15,6 3-75-15,3-1-16 0,0 4-2 0,5 5-1 16,4-1-63-16,0 4-13 0,3 2-2 0</inkml:trace>
  <inkml:trace contextRef="#ctx0" brushRef="#br1" timeOffset="53361.89">15861 2770 2178 0,'0'0'96'0,"0"0"20"0,-3 8-92 0,0-5-24 0,3-3 0 0,0 0 0 15,-3 5 43-15,3-5 4 0,0 0 1 0,0 5 0 16,6-2 10-16,-3 0 2 0,6-1 1 0,0-4 0 15,0-1-16-15,0 0-3 0,0-5-1 0,0 3 0 0,-1-3-26 0,-2-2-6 16,3 2-1-16,0-6 0 16,-3 1-8-16,0 0 8 0,0 0-8 0,-3 0 8 0,0-1-8 0,-3-2 0 15,0 1 0-15,0 1 0 16,-3 4 0-16,0 2 0 0,-3 0 9 0,-3 3-9 0,0 5 12 0,-3 0-3 16,-5 5 0-16,-1 3 0 0,-3 5 24 0,-3 0 5 15,3 6 1-15,0-3 0 0,-2 7-13 16,2 4-2-16,3-9-1 0,3 4 0 0,0 1-3 0,6-1 0 15,0-4 0-15,6 3 0 0,-3-2-20 0,6-3 8 16,6-3-8-16,-3 0 0 0,9-2 0 0,0-6 0 16,0 3 0-16,3-8 0 0,-3 0 11 0,3-8 7 15,0 3 2-15,2-6 0 0,4 1-29 0,3-1-6 16,-3-5-1-16,0 6 0 0,-3-4 4 0,2 1 0 16,-5 0 0-16,0 0 0 0,-3-1 12 0,-3 6-11 15,0 3 11-15,-9 5-10 0,0 0 10 0,0 0 0 0,0 0 0 16,0 5-8-16,-3 3 8 0,-3 6 14 0,3-9-3 15,-3 8-1-15,0 0 4 0,-3 1 1 0,6 1 0 0,-3 1 0 16,3-2-3-16,0-1 0 0,3 0 0 0,3-5 0 16,-3 5-12-16,3-8 0 0,6 1 0 0,-3-4 0 15,3 4-10-15,0-12-5 0,3 4-1 0,3-4 0 16,-3-4-104 0,0 2-22-16,5-11-4 0,1 1-1093 0</inkml:trace>
  <inkml:trace contextRef="#ctx0" brushRef="#br1" timeOffset="53815.01">16397 2667 1933 0,'0'0'85'0,"0"0"19"16,0 0-84-16,0 0-20 0,6 0 0 0,-3 0 0 0,0 0 65 0,0-5 9 16,3 5 2-16,-3 0 0 0,3-6-13 0,2 4-3 15,-5-4 0-15,6 6 0 0,-3-5-32 0,3 3-8 16,-3 2 0-16,0 0-1 0,-3-6-11 0,3 6-8 15,-3 0 9-15,-3 0-9 0,0 0 12 0,0 0-4 16,3-8-8-16,-3 8 12 0,0 0 24 0,0 0 5 16,-6 0 1-16,6 0 0 0,-9 0 7 0,0 0 2 15,0 0 0-15,0 0 0 0,0 0-3 0,1 0-1 16,-4 3 0-16,0 2 0 0,0 1-13 0,0-4-2 16,-3 9-1-16,6-3 0 0,0-3-18 0,0-2-3 15,0 7-1-15,0-7 0 0,6 2-9 0,0 3 0 0,3-3 0 16,0 1 0-16,3 2 0 0,3-3 0 15,-3 3 0-15,6-3 0 0,0 3 0 0,0 3 0 0,0-9 0 16,0 9 0-16,3-6 0 0,-3 3 0 16,0-3 0-16,-3 6 0 0,3 0-15 0,-3-3 5 0,0 2 1 0,-4 3 0 15,1-5 9-15,0 6-13 0,-3-4 5 0,0 3 8 16,-3 1 0-16,0-4 0 0,1 6 0 0,-4-8 0 16,-3-3 0-16,0 3 0 0,0-3 0 0,-3 3 0 15,-3-2 0-15,0-4 0 0,-3 1 0 0,-3 5 0 16,1-8 13-16,-1 0 1 0,-3 0 0 0,3 0 0 15,0-5-14-15,0 2 0 0,4-2 0 0,-1-3 0 16,3-3-14-16,3-2 4 0,0 0 1 0,6-6 0 16,0 1-139-16,3 2-27 15,6-3-5-15</inkml:trace>
  <inkml:trace contextRef="#ctx0" brushRef="#br1" timeOffset="54498.84">16126 2648 403 0,'0'0'36'0,"0"0"-36"15,-6 6 0-15,6-6 0 0,0 0 319 0,-3 8 57 16,-3-3 11-16,0 0 2 0,3 3-240 0,3 5-48 16,-3 1-9-16,-3-1-3 0,6 0-19 0,0 6-4 15,-3-6-1-15,0 3 0 0,3 2-22 0,0 1-5 16,0-1-1-16,-3-2 0 0,3 0-14 0,0 0-3 16,0-3-1-16,3-2 0 0,-3 2 1 0,-3-5 0 15,6 0 0-15,-3 2 0 0,0-10-8 0,0 3-2 16,0-3 0-16,-3 5 0 0,3-5 0 0,0 0 0 15,-6 6 0-15,6-6 0 0,0 0 1 0,-3 0 0 16,-3 0 0-16,3 0 0 0,0-6-11 0,0 4 0 16,3-4 0-16,0 1 0 0,0-3 0 0,3-2 0 0,3 2 0 0,-3-6 0 15,3 1-8-15,0 0 8 0,3 0 0 0,0 0 0 16,3-6-9-16,0 6 9 0,0-6-12 0,3 3 12 31,3-2-95-31,-4-1-12 0,4 6-2 0,0-11-628 0,-3 8-126 0</inkml:trace>
  <inkml:trace contextRef="#ctx0" brushRef="#br1" timeOffset="55183.11">17049 1950 1612 0,'6'-8'144'0,"-3"8"-116"16,-3 0-28-16,0 0 0 0,0 0 88 0,0 0 11 16,-3 8 2-16,0 0 1 0,-6 10 10 0,0 1 1 15,0 2 1-15,-3 3 0 0,-3 2-38 0,-3 6-7 16,3 3-1-16,0-1-1 0,-5 6-19 0,-1 5-3 16,-3 5-1-16,3 3 0 0,0-3-18 0,0 3-4 15,-5 0-1-15,5-5 0 0,3 2-21 0,3-5-10 16,0 2 1-16,0-2 0 0,0 3 32 0,6-6 6 15,1-2 2-15,2-8 0 16,0 2-66-16,6-13-13 0,3 3-2 0,0-8-1 16,0 0-173-16,0-8-36 0,5-3-6 0</inkml:trace>
  <inkml:trace contextRef="#ctx0" brushRef="#br1" timeOffset="55379.59">16578 2656 1728 0,'0'0'76'0,"0"0"16"0,-3 0-73 0,3 0-19 0,-6-2 0 0,6 2 0 16,0 0 140-16,0 0 24 0,0 0 4 0,6-6 2 15,6 1-79-15,0 3-16 0,3-4-3 0,3 1-1 16,6 2-20-16,0 3-4 0,-4-5-1 0,1-3 0 16,6 3-37-16,-3 0-9 0,6 2 0 0,-7-2 0 15,-2 5-195-15,-3-6-41 0</inkml:trace>
  <inkml:trace contextRef="#ctx0" brushRef="#br1" timeOffset="55737.83">17007 2733 1728 0,'0'0'153'0,"0"0"-122"15,0 0-31-15,0 0 0 0,0 0 122 0,0 0 18 16,0 0 4-16,0 0 1 0,0 0-85 0,0 0-16 15,0 0-4-15,12 0-1 0,3 0-5 0,-3-8-1 0,0 8 0 0,2-5 0 16,1-3-25-16,0 3-8 0,-3-3 0 0,0 2 0 16,0-4 8-16,-3 2-8 0,0 0 0 0,0-5 0 15,-9 2 9-15,3 3-9 0,0-5 0 16,-3 2 9-16,-3-2-9 0,3 3 12 0,0-1-12 16,0 3 12-16,-6-2-12 0,-3 7 8 0,-3-2-8 0,0 5 8 15,0 0 27-15,-3 5 5 0,-3 8 0 0,-2-5 1 16,2 11-16-16,-3-6-3 0,3 5-1 0,-3 3 0 15,3-2-3-15,0 2-1 0,6-2 0 0,1 2 0 16,-1 3-8-16,6-3-1 0,0 0-8 0,6 3 12 16,0-3-12-16,3 3 0 0,0-11 0 0,6 0 0 15,0 0 0-15,2 1 8 0,4-9-8 0,3-2 0 16,3 2-20-16,0-5-6 0,3-8-2 0,0 3 0 16,8-9-169-16,-5 1-35 0,-3-5-6 0</inkml:trace>
  <inkml:trace contextRef="#ctx0" brushRef="#br1" timeOffset="56020.94">17817 1857 403 0,'3'-18'17'0,"-3"18"5"0,0 0-22 0,0-5 0 16,3 2 0-16,-3 3 0 0,0 0 399 0,0 0 75 15,0 0 15-15,-6 0 3 0,-3 8-306 0,0 5-62 16,-3 0-12-16,0 6-2 0,-3 2-36 0,-6 3-7 15,-3 10-2-15,4-2 0 0,-1 8-13 0,-3-1-4 16,0-2 0-16,0 3 0 0,3 5-15 0,1 3-3 16,-4 2-1-16,0 3 0 0,3 0-15 0,0 0-3 15,0-8-1-15,1 0 0 0,5 2-10 0,0-2 8 0,3-5-8 16,3 5 8-16,0-5-8 0,6-3 0 0,3-3 0 0,3-7 8 31,3 4-67-31,0-12-13 0,6 2-4 0,3-13 0 16,0-3-38-16,3 0-8 0,-1-10-2 0,4-3 0 0,9-10-54 15,-6-3-11-15,-6-6-3 0</inkml:trace>
  <inkml:trace contextRef="#ctx0" brushRef="#br1" timeOffset="56300.9">18105 1937 1324 0,'12'-8'59'0,"-6"3"12"16,-3-9-57-16,0 4-14 0,3 2 0 0,-3 0 0 15,0 3 201-15,-3-3 38 0,0 2 7 0,-3 6 2 16,0 0-95-16,3 0-18 0,-6 6-4 0,0 2-1 15,-6 10-46-15,0 1-8 0,0-4-3 0,-5 9 0 0,-1 3-25 0,0-1-6 16,0 6-1-16,0 2 0 0,-3 1-12 0,3 7-2 16,1 3-1-16,-1 3 0 0,0-3-11 0,0 0-3 15,0 8 0-15,0-1 0 0,0-7-12 0,4-5 0 16,-1 0 8-16,6-3-8 0,0 3 0 0,3-9 0 16,0 4 8-16,3-4-8 0,0 1 0 0,6-5 0 15,0-1 0-15,3-5 0 0,0-2-23 0,3-11-1 16,0 0 0-16,0 2 0 15,3-7-24-15,-1-3-4 0,4-3-2 0,-3-2 0 16,6-3-199-16,0-16-40 0</inkml:trace>
  <inkml:trace contextRef="#ctx0" brushRef="#br1" timeOffset="57318.48">18183 2524 403 0,'3'0'36'0,"-3"0"-36"0,0-5 0 0,0 5 0 15,0 0 277-15,0 0 49 0,0 0 10 0,0 0 1 16,-9 10-189-16,3-2-39 0,-6 6-7 0,0-1-2 15,0-3-17-15,0 6-4 0,-3 3-1 0,0 2 0 16,1-3-12-16,2 4-2 0,3 1-1 0,-3-4 0 16,6 2-33-16,0-2-6 0,0-3-2 0,6-1 0 15,-3 1-10-15,3-2-3 0,3-4 0 0,3-2 0 16,3-3-9-16,3-2 0 0,0-6 0 0,8 3 0 16,1-5 24-16,0-8 8 0,6 0 3 0,-3-1 0 15,0 1-44-15,-1-5-9 0,1-1-2 0,-3 3 0 16,0-2-4-16,-3-3-2 0,3 5 0 15,-4 0 0-15,1 3 12 0,-3-1 2 0,-3 4 1 0,-3 4 0 0,0 4 0 16,-6-6 0-16,-3 8 0 0,0 0 0 0,0 0 27 0,0 0 6 16,-3 8 1-16,-3 0 0 0,0 2 22 0,0 4 5 15,3-1 1-15,0 0 0 0,-3 3-23 0,3 0-4 16,-3 0 0-16,3 2-1 0,0 1-12 0,0-6-3 16,0 5 0-16,3-2 0 0,0-2-8 0,3 4-9 15,3-10 9-15,3 3-13 0,-3-3 13 0,0-3 0 16,3-5 0-16,3 0 0 0,3-5 0 0,3 5 0 15,-1-8 0-15,1-3 0 0,-3 3 0 0,6 0 0 16,-3-8 0-16,6 3 0 0,-3 0-18 0,2-3-4 16,-5 3-1-16,3-1 0 0,0-4 12 0,-6 5 3 15,3-1 0-15,-9 4 0 0,3-1 8 0,-4 6 0 16,-2-6 0-16,-3 9 0 0,-3 2 0 0,0 0 0 16,0 0 0-16,0 0 0 0,0 8 8 0,-3-3 3 15,-3 3 1-15,3 3 0 0,-2-1-1 0,2 1 0 16,-3 2 0-16,3 0 0 0,0-5-2 0,3 3 0 0,0 2 0 0,3-8 0 15,3 3-9-15,-6-8 0 0,0 0 0 0,8 0 0 16,1 0 0-16,3 0 0 0,0-10 0 0,0 2 0 16,3 0 0-16,0-6-12 0,0 1 2 0,3 0 1 15,-1 0-13-15,1 0-2 0,-3-3-1 0,3 2 0 16,-3 1-7-16,3 5 0 16,-6-5-1-16,0 5 0 0,-3 3 33 0,0 0 0 0,-1 2 0 0,-5 3 0 15,-3 0 23-15,0 0 8 0,-3 10 1 0,-3 1 1 16,1 2-16-16,-1 0-3 0,0 1-1 0,0-1 0 0,-3 5-4 15,6-2-1-15,-3 0 0 0,3 0 0 0,3 3-8 0,0-9 0 16,0 1 0-16,6-1 0 16,0-2-141-16,3 3-27 15,3-3-6-15,-1-3-1 0</inkml:trace>
  <inkml:trace contextRef="#ctx0" brushRef="#br1" timeOffset="57982.88">19338 2709 2408 0,'0'0'53'0,"0"0"11"0,-3 11 3 0,0-6 0 0,3 8-54 0,-3-5-13 16,0 0 0-16,0 3 0 0,6-6 46 0,-3 3 6 15,0-8 2-15,0 0 0 0,6 5-11 0,3 3-3 0,-3-13 0 0,8 2 0 16,-2-2-13-16,3-3-3 0,0 3-1 0,-3-6 0 16,6 3-15-16,-6-5-8 0,0 0 10 0,-6 0-10 15,0-1 0-15,0 1 0 0,-3 0 0 0,-1-6 0 16,-2 6-8-16,0-8 8 0,0 3 0 0,0 4 0 15,-2-4 0-15,2 5 0 0,0-1 0 16,-3 1 0-16,-6 8 9 0,0 2 3 0,-3-2 0 0,-6 8 0 16,0 7 10-16,-3-5 2 0,0 9 1 15,1-1 0-15,-1 0-11 0,0 0-2 0,3 6-1 0,3 2 0 16,-3-2-11-16,3 2 8 0,0 3-8 0,1 2 8 16,-1-5-8-16,6 6 0 0,0-4 0 0,3 4 0 15,0-1 0-15,3 1 0 0,6-9-11 0,0 3 11 16,3-7-32-16,3-1-2 0,3-8 0 0,3 3 0 15,-3-8-75 1,-1 5-15-16,4-10-4 0,0 5 0 0,3-8 35 0,-3-5 6 0,3 2 2 16,0 3 0-16,-3-5 37 0,2 0 8 0,-5 2 2 15,0 9 0-15,0-3 38 0,-6 5 0 0,-6 0 0 0,0 5 0 0,0 8 51 0,-6 0 11 16,-3 6 2-16,-3 7 1 0,-3 1-7 0,3-1-2 16,-5 6 0-16,2-3 0 0,0 8 7 0,-3 3 1 15,-3 10 0-15,3 3 0 0,0 5-52 0,1-10-12 16,2-3 0-16,-3 5 0 0,0-2 54 0,0 5 8 15,-3 5 2-15,0 0 0 0,1-5-52 0,-4 10-12 16,3-4 0-16,0 1 0 0,3-1 0 0,-3-6 0 16,1-3 0-16,2 3 0 0,-3-6 0 0,6-7 0 15,-3-3 0-15,3-10 0 0,0 2 0 0,1-8 0 16,-1 0 0-16,3-13 0 0,0 3 0 0,0-9-10 16,0-2 2-16,0-2 0 0,0-4 8 0,-3-7 11 15,3-8-3-15,-2-11 0 0,-1 0-8 0,6-7 0 0,-3-1 0 0,6 14 0 16,0-1 0-16,3 3 0 15,3-2 0-15,-3 5 0 0,3-3 53 0,3 3 9 0,-3 2 2 0,6-7 0 16,-3 4-36-16,3 4-8 0,3-6 0 0,3 3-1 16,3-5-19-16,-1-1 0 0,4 1 0 0,0-3 0 15,3-1-12-15,3-1-5 0,3 4-2 0,2-5 0 16,4 6-72-16,-9 5-14 16,0 2-3-16,0-2-748 0,5-3-150 0</inkml:trace>
  <inkml:trace contextRef="#ctx0" brushRef="#br1" timeOffset="58525.66">20734 1839 345 0,'0'0'31'0,"-3"0"-31"0,-3 0 0 0,-3 0 0 15,0 5 352-15,-3 3 64 0,3 5 12 0,-6 1 4 16,3-1-262-16,-6 8-52 0,0 8-10 0,1-2-3 15,-1 4-28-15,-3 4-5 0,-3-4-2 0,0 9 0 16,-2-6-14-16,2 6-4 0,3 3 0 0,0 4 0 0,-3 3-32 0,0-2-6 16,4 0-2-16,2 2 0 0,-3-5-12 0,6-5 11 15,3-9-11-15,0 4 10 16,6-4-10-16,0-4 0 0,6-3 0 0,0-3 8 0,6-3-8 16,3-4-9-16,6-1 9 0,0-10-13 15,3-1-34-15,0-2-6 16,2 0-2-16,1-2 0 0,3-6-171 0,0 0-34 0</inkml:trace>
  <inkml:trace contextRef="#ctx0" brushRef="#br1" timeOffset="58704.35">20743 2498 2322 0,'0'0'51'0,"0"0"10"0,-6 0 3 0,0 2 1 0,0 1-52 0,0 5-13 15,-3-5 0-15,3 7 0 0,3-2 65 0,-3 3 11 16,0 2 1-16,0 0 1 0,3 3-37 0,-6 0-7 0,3 5-2 15,0-8 0-15,0 6-32 0,0-1 0 0,3 3 0 0,0-7 0 16,-3 4 0-16,3-5 0 0,3 1 0 0,0-6 0 31,3 0-96-31,0-6-25 0,-3-2-6 0,9 0-601 0,0-2-121 0</inkml:trace>
  <inkml:trace contextRef="#ctx0" brushRef="#br1" timeOffset="58837">20897 2140 1785 0,'0'0'159'0,"-9"6"-127"16,0-1-32-16,-2-2 0 15,-1 2 32-15,3 3 1 0,3-3 0 0,0 3-860 16</inkml:trace>
  <inkml:trace contextRef="#ctx0" brushRef="#br1" timeOffset="59173.1">20975 2596 2084 0,'0'0'46'0,"0"0"10"0,0 0 1 0,0 0 1 0,0 0-46 0,0 0-12 0,0 0 0 16,0 0 0-16,0 0 56 0,15 0 75 0,-9 0-64 15,2 0-27-15,1-6-4 16,0 4-2-16,3-4 0 0,-3 1-18 0,0 0-3 0,0-3-1 0,0 3 0 15,0-3-12-15,0 0 8 0,0-3-8 0,-3 3 0 16,-3 0 10-16,0 3-10 0,-3-8 10 0,0 5-10 16,-3 2 11-16,-3-4-11 0,0 2 12 0,0 3-12 15,0 2 20-15,-3 3-4 0,0 3 0 0,0 2 0 16,0 0 26-16,-3 3 5 0,-3 3 1 0,3 2 0 16,1 0-21-16,-1 3-4 0,3 3-1 0,0-6 0 15,-3 0-14-15,6 6-8 0,6-6 8 0,0 0-8 16,0 0 0-16,6 0 0 0,0 1 0 0,3-6 0 15,0 2-27-15,3 3 0 0,2-10 0 0,1 2 0 16,0 1-186-16,0-4-38 0</inkml:trace>
  <inkml:trace contextRef="#ctx0" brushRef="#br1" timeOffset="59870.4">21353 2582 2480 0,'-15'8'55'0,"9"-2"11"0,-6-1 2 0,6 3 1 0,0-6-55 0,0 4-14 16,0 4 0-16,3-7 0 0,3-3 0 0,3 5 0 16,0 3 8-16,3-3-8 0,3 1 12 0,0-6 0 15,6-6 0-15,0 6 0 0,3 0-12 0,-4-7 9 16,4 1-9-16,0-2 8 0,-3 3-8 0,0-3 0 16,0-2 0-16,-3 2 0 0,-3-3 0 0,0-2 0 15,0 5-8-15,-4-5 8 0,1-6 0 0,-3 3 0 0,0 0 0 0,0 0 0 16,-3 3 0-16,0 0 0 0,-3 0 0 0,0 0 0 15,-3 2 0-15,-2 8 0 16,-1 3 0-16,-6 3 0 0,-3 2 12 0,-3 8 6 0,0-5 2 0,0 6 0 16,-2 2 19-16,2-1 4 0,-3 4 1 0,6-6 0 15,0 6-29-15,6 2-6 0,3-8-1 0,0 6 0 16,3-1-8-16,1 3-11 0,2-2 3 0,6-3 0 16,-1 0 8-16,4-3-8 0,-3 0 8 0,3-5-8 15,6 0-42 1,3 2-8-16,0-10-2 0,3 0 0 0,3-5-36 0,0 0-7 15,-1 2-1-15,4-10-1 0,-6 2-149 0,0 3-30 16,0-5-5-16,0 3-2 0,-6-4 103 16,2 6 20-16,-2-5 4 0,0 5 0 0,-6-2 217 0,0 4 43 0,-3 4 9 0,-3 2 2 15,0 0 105-15,0 0 20 0,-6 5 5 0,-3 3 1 16,0 5-59-16,-3 0-12 0,1 6-3 0,-4 0 0 16,-3 4-49-16,3 6-11 0,-6 1-1 0,0 7-1 0,3 2-66 0,-5 1-12 15,2 5-4-15,0 3 0 0,6 2-12 0,-3 3-8 16,0 5 8-16,0-5-8 0,1 0 0 0,-1-3 0 15,0 0 0-15,6-15 0 16,0 4 21-16,0-2 0 0,0 1 0 0,-3 4 0 0,0 0-21 0,4 3 0 16,-1-3 0-16,-3 11 0 0,3-13 0 0,-3-6 0 15,6 4 0-15,-3-9 0 0,0-6 0 0,0-4 0 16,0-1 0-16,1 4 0 0,-4-9 0 0,3 0 0 0,-3-10 0 16,0 2 0-16,3 0 0 0,-3-10 0 15,0-3 0-15,3-5 0 0,-3 5 0 0,7-3 0 0,2-5 0 16,-3-2 0-16,3-1 0 0,3-7 0 0,0-8 0 15,0-1 0-15,3-2 56 0,3 5 6 0,0-5 2 16,3 3 0-16,6 8-52 0,0-6-12 0,-1 5 0 16,4 9 0-16,0 2 0 0,6-8 0 15,-3-2 0-15,6-1 0 0,-3 1 0 0,2-6 0 16,1-2 0-16,12-11 0 0,3 2-11 0,-1 4 2 0,1-4 0 0,0 4 0 31,2 2-195-31,1-8-38 0,0 5-8 0</inkml:trace>
  <inkml:trace contextRef="#ctx0" brushRef="#br1" timeOffset="60322.13">22272 1630 2574 0,'0'0'56'0,"-5"-8"12"0,-4 8 3 0,3 0 1 0,-3 3-57 0,3 2-15 15,-3 3 0-15,0 2 0 0,-3 4 9 0,0 7-1 16,-3 0 0-16,-3 8 0 0,3-3 44 0,-5 9 8 16,2 10 1-16,-3 0 1 0,-3 2-13 0,0 6-2 15,3 3-1-15,-2 5 0 0,-1 2-30 0,0 3-7 16,-3 1-1-16,0-1 0 0,1-3-8 0,-1-5 0 16,3-5 0-16,3-8 8 0,3 0-8 0,6-5-16 15,1 0 4-15,2-9 1 16,3-4-37-16,3-1-8 0,3-4-2 0,0-4 0 15,0-5-72-15,0 1-14 0,3-9-4 0,-3-5 0 16,0 0 48-16,0 0 8 0,3-13 3 0,0 7 0 16,3-7-36-16,-3 0-7 0,-9 0-2 0,3-9 0 0,0 4 98 0,0-9 19 0,-3 1 4 0,3 0 1 15,0 2 52-15,3-3 10 0,0 1 2 0,0 2 1 16,-3 8 92-16,3-2 19 0,0 4 3 0,-3 1 1 16,0 0-12-16,0 2-3 0,6 1 0 0,-3 4 0 15,3-1-66-15,-3 1-14 0,6 1-2 0,0 0-1 16,3 2-44-16,6-2-9 0,-1-3-1 0,7 2-1 15,0-1-15-15,0 1 8 0,0-2-8 0,0 3 0 16,-1-6 0-16,1 9 0 0,0-9 0 0,0 9 0 16,3-4-205-1,0-2-41-15,14 3-8 0,-11-3-2 0</inkml:trace>
  <inkml:trace contextRef="#ctx0" brushRef="#br1" timeOffset="61088.65">22475 2680 403 0,'0'0'36'0,"0"0"-36"0,0 0 0 0,0 0 0 16,0 0 316-16,0 0 57 0,0 0 11 0,0 0 3 16,0 0-304-16,0 0-61 0,0 0-12 0,0 0-2 15,9-5 20-15,-9 5 4 0,3-3 0 0,3 3 1 16,0-2 0-16,0-1 0 0,0 3 0 0,0-5 0 0,0 5-9 0,-1-8-1 16,7 2-1-16,-3-1 0 0,0 1-10 0,0 1-3 15,0-3 0-15,0-3 0 0,0 1-9 16,-3-1-12-16,-3 3 2 0,3-5 1 0,-6 0 41 0,0 0 9 15,0-6 2-15,-3 6 0 16,0-8-7-16,0 5-2 0,-3 0 0 0,-3 5 0 0,0 3-16 0,0 1-3 16,-6 7-1-16,-3 0 0 0,4 2 22 0,-1 9 5 15,-3-3 1-15,3 0 0 0,-3 8-5 0,3-3-1 16,0 3 0-16,3 2 0 0,-2 1-36 0,2 2 0 16,0-3 0-16,3-2 0 0,-3 3 0 0,6-1 0 15,0 1 0-15,0-1 0 0,3-2 0 0,3-3 0 16,3 1 0-16,0-4 0 0,3-2 0 0,3-3 0 15,0-2 0-15,3 2 8 0,0-5-8 0,0-5 0 16,2 2 0-16,-2-7 0 0,3 2 0 0,3-3-12 0,0 1 4 16,0-3 0-16,0-1-10 0,-1 4-2 0,1-4 0 0,0 1 0 15,-3 0 20-15,0 0 0 0,-3 0 0 0,-3 2 0 16,0 0-13-16,-3 6 1 0,-3 0 0 0,0 0 0 16,-3 5 25-16,0 0 6 0,0 0 1 0,-9 5 0 15,0 3 3-15,0 2 1 0,-3-2 0 0,0 6 0 16,3-1 0-16,0 5 0 0,-3-5 0 0,3 1 0 15,3 4-16-15,0-2-8 0,3 0 8 0,0-3-8 16,3 0 0-16,6-5 9 0,0 0-9 16,3 3 0-16,3-6 0 0,6-5-11 0,0-2 0 0,0-1 0 15,-3-2-93-15,6-3-20 16,2-6-3-16,1 1-1004 0</inkml:trace>
  <inkml:trace contextRef="#ctx0" brushRef="#br1" timeOffset="61390.63">23353 1643 2379 0,'0'0'105'0,"0"0"23"0,0 0-103 0,0 0-25 16,-6 5 0-16,3-5 0 0,-6 3 55 0,3 2 5 15,0 3 2-15,-3 3 0 0,0 2 2 0,-3 8 0 16,1 3 0-16,-4 2 0 0,0 4-10 0,-6 7-2 15,0 2 0-15,-3 6 0 0,3 0-8 0,-2 8-1 16,-7 0-1-16,0-3 0 0,0 6-42 0,4 2-9 16,-1 0-2-16,3 1 0 0,3-1 11 0,6-5 16 15,-3-8-4-15,6 0-1 0,1-6-11 0,-1 1 0 16,6-8 0-16,-3 0 0 16,6-6-23-16,3-5-6 0,0-2-2 0,0-1 0 0,6-2 7 0,-3-5 0 0,3-3 1 0,3-3 0 31,3-5-29-31,-4 0-7 0,4-5-1 0,3-3-786 0,3 2-158 0</inkml:trace>
  <inkml:trace contextRef="#ctx0" brushRef="#br1" timeOffset="61943.32">23377 2532 1332 0,'12'-3'29'0,"-12"3"7"0,9 0 0 0,-3 0 1 0,0-5-29 0,-3 5-8 16,-3 0 0-16,0 0 0 0,5 0 111 0,-5 0 21 16,0 0 4-16,0 0 0 0,3-8-14 0,-3 8-3 15,0 0-1-15,3-5 0 0,-3 5-34 0,3-5-6 16,-3-3-2-16,-3 2 0 0,3-2-12 0,0 3-2 15,0-3-1-15,0 3 0 0,0-3-25 0,-3 3-4 0,0-1 28 16,0 4-18-16,-2 2 2 16,-1-6 1-16,-3 12 0 0,3-4-27 0,-3 4-6 0,-3-1 0 0,0-2-1 15,0 7 19-15,0-4 4 0,0 1 1 0,0 1 0 16,0 3-23-16,4-3-12 0,-1 5 12 16,0-5-12-16,0 3 0 0,3 2 0 0,0 0 0 15,3-5-12-15,3 3 12 0,0-1 0 0,3 1 0 16,0 2-9-16,3-5 9 0,0 3 0 0,0 2 0 0,3 0 0 31,0-8-36-31,-1 3-3 0,1 5 0 0,0-7 0 16,-3 2-12-16,3 0-2 0,-3 2-1 0,0-2 0 0,0-3 24 0,-3 3 5 0,3 0 1 0,-6-2 0 15,3 4 12-15,-3-2 4 0,0-3 0 0,-3 6 0 16,-3 0 8-16,0-9 0 0,-3 9 0 0,0-6 0 16,0 3 0-16,0-8 11 0,-3 5-3 0,1-5 0 15,-4 0 13-15,0-5 3 0,0 5 0 0,-3-5 0 0,0 2 10 16,0 3 2-16,3 0 1 0,1-5 0 0,-1 5-25 0,3-8-12 15,3 5 10-15,3 1-10 0,0 2 0 0,3-8-13 16,3 2 1-16,0 6 0 16,0 0-85-16,0-8-17 0,6-5-3 0,3 3-1072 15</inkml:trace>
  <inkml:trace contextRef="#ctx0" brushRef="#br1" timeOffset="62471.58">23698 2627 2138 0,'0'0'47'0,"0"0"9"0,0 0 3 0,0 0 1 0,0 0-48 15,0 0-12-15,0 0 0 0,0 0 0 0,6 0 28 0,0-5 4 16,3 5 0-16,-3 0 0 0,0-5-24 0,3 2-8 0,-3-2 0 0,0-3 0 15,0 3 24-15,0-3 0 0,0 2-1 0,-3 1 0 16,0 0 13-16,0 2 4 0,-3-15 40 16,-3 10-60-16,3 2-3 15,-3-2-1-15,0-2 0 0,-3 2 26 0,-3 0 5 0,0 3 1 0,-3-1 0 16,0 4-13-16,0 2-3 0,-6 0 0 0,-3 8 0 16,1-3 17-16,-4 8 3 0,0 0 1 0,3 1 0 15,-3-1-19-15,1 5-4 0,-1 4-1 0,3-7 0 0,3 9-5 16,3-5-2-1,3-1 0-15,6 3 0 0,-3 1-22 0,6 1 0 0,0-1 0 0,3-4 0 16,6-2 0-16,3 0 0 0,0-3 8 0,6 0-8 0,3-5 0 16,0-2 0-16,3-4 0 0,2 4 8 15,-2-6-8-15,3 0 0 0,0-6 0 0,0 4 0 16,0-4 0-16,-1-2 0 0,-5 3 0 0,3-8 0 0,-3 5 0 0,-3-5 0 16,0-3 0-16,0 0 0 0,-4 3 0 0,-2-1 8 15,-3-4-8-15,0-1 0 16,0 4 0-16,-3-4 9 0,0-7-9 0,0 7 0 15,-6-2 8-15,0 2-8 0,-3 1 0 0,0 5 0 16,-6-1 8-16,1 1-8 0,-1 3 0 0,-3 7 0 16,-3-5 0-16,0 8 0 0,0 0 0 0,0 3 0 15,0 2-42-15,4 0-12 0,-1 3-2 16,3-3-1-16,3-5-160 0,0 8-32 0</inkml:trace>
  <inkml:trace contextRef="#ctx0" brushRef="#br1" timeOffset="64452.31">1365 4162 403 0,'0'0'17'0,"0"0"5"0,0 0-22 0,0 0 0 0,0 0 0 0,0 0 0 15,0 0 268-15,0 0 50 0,0 0 10 0,0 0 1 16,0 0-200-16,0 0-40 0,0 0-8 0,0 0-1 0,9-5-30 0,-9 5-6 16,3-8 0-16,3 0-1 0,3 2-19 0,-3-7-3 15,0 3-1-15,-3-1 0 0,6 0-6 0,-6 1-2 16,3-1 0-16,-3 1 0 0,3 2 14 0,-6-5 2 16,3 5 1-16,-3-3 0 0,-3 3 8 0,3-5 2 15,-6 2 0-15,3 3 0 0,-9-5-4 0,3 3-1 16,0 2 0-16,0 0 0 0,-3-3-26 15,0 3-8-15,-9 3 0 0,3 2 0 0,1 3 14 0,2 3-4 16,-6 2-1-16,-3 3 0 0,0 3 29 0,3 2 6 16,-5 0 0-16,5 6 1 0,6-1-18 0,-6 6-4 15,3 0-1-15,-3 2 0 0,9-2 9 0,-5 0 1 16,5 2 1-16,3 1 0 0,0-3-14 0,0-1-3 16,6-1-1-16,3-4 0 0,0-2-7 0,3 0 0 15,6-3-8-15,0 0 12 0,0-5-4 0,3 0-8 16,0-3 11-16,5-5-11 0,4 0 13 0,0-10-4 0,3 2-1 0,3-5 0 15,2-1-24-15,4 1-6 0,6-11-1 16,-9 1 0 0,2-4-99-16,-5 6-20 0,3-5-4 0,3 2-1 15,-4-8-92-15,-5 3-18 0</inkml:trace>
  <inkml:trace contextRef="#ctx0" brushRef="#br1" timeOffset="64722.59">1969 3276 1209 0,'0'0'108'16,"-9"10"-87"-16,3 3-21 0,-2 1 0 15,2 1 215-15,-3 4 38 0,-3 2 8 0,-3 3 2 0,3 2-104 0,-6-2-21 16,-6 11-4-16,3-4-1 0,-8 9-51 0,-1-6-10 16,6 9-3-16,-6 4 0 0,1-2-23 0,-1 3-5 15,0 2-1-15,3-5 0 0,3 0-12 0,4 3-4 16,-1-6 0-16,3 1 0 0,6-12-11 0,0 1-2 15,3 2-1-15,0-7 0 0,3-9-10 0,3 1 0 16,0-3 9-16,3 2-9 0,3-10 0 0,6 0 9 16,-6-2-9-16,6-6 0 15,0-3-90-15,3-2-25 0,6-6-5 0,0-2 0 16,3 0-160-16,-1-3-31 0,22-16-6 0,-9 5-2 0</inkml:trace>
  <inkml:trace contextRef="#ctx0" brushRef="#br1" timeOffset="65263.5">1803 4093 1584 0,'0'0'70'0,"0"0"14"0,0 0-67 0,-3 5-17 0,3-5 0 0,3 3 0 15,-3-3 136-15,0 0 23 0,0 8 5 0,6-5 0 16,-6 2-65-16,0 0-14 0,9-5-2 0,-9 3-1 16,11-3-44-16,-8 0-9 0,6-3-1 0,0 3-1 15,0-5-15-15,0 2-4 0,-3-2 0 0,3-3 0 16,0 0 0-16,0 0-8 0,0 0 12 0,0-5-4 15,-6 5-8-15,6-3 0 0,0 4 9 0,-6-7-9 16,0 6 0-16,3-2 9 0,-6-1-9 0,2 1 0 0,-2 4 9 16,0-7-9-16,0 5 0 0,-2 3 9 15,2-8-9-15,-6 5 10 0,0 2-10 0,0 1 10 0,-3 2 10 16,3 3 3-16,-9 0 0 0,3 3 0 16,0 2 9-16,-9 1 1 0,3 2 1 0,-2 0 0 0,-1 2 4 0,3 3 1 15,-6 1 0-15,3 4 0 0,6-2-9 16,0 3-2-16,4-1 0 0,-4 3 0 0,3-5-11 15,3 5-2-15,0 0-1 0,6-7 0 0,0 4-14 0,-3-2 0 16,6-3 0-16,0 1 0 0,9-4 0 0,0-5 0 16,0 3 0-16,3-8 0 0,6 0 0 0,-4 0 16 15,4-10-4-15,6-1 0 0,3 1-20 0,3-1-5 16,-7-5-1-16,4 3 0 16,-6 0-14-16,-6-6-4 0,9 3 0 0,-9 0 0 15,3 3 2-15,-10 5 0 0,1-5 0 0,3 0 0 0,-3 0 16 0,-3 5 3 16,0 2 1-16,-6 6 0 0,0-5 10 0,0 5 0 15,0 0 0-15,0 0 0 0,0 0 21 0,0 5 0 0,-9 3 0 16,0 3 0-16,6-1 12 0,-9 4 3 0,6 2 0 16,-3-1 0-16,7 1-10 0,-7-2-2 0,6 1 0 0,-6 4 0 15,3-3-12-15,6-3-2 0,-6 3-1 16,6-3 0-16,0-8-9 0,0 3 0 0,0-8 0 16,0 0 8-16,12 6-8 0,-3-6 0 0,3-3 0 15,5 0 0 1,-2-7-112-16,3-1-14 0,3-2-3 0,0 2-1175 0</inkml:trace>
  <inkml:trace contextRef="#ctx0" brushRef="#br1" timeOffset="65772.92">2466 3942 633 0,'0'0'28'0,"0"0"6"0,0 0-34 0,0 0 0 15,0 0 0-15,0 0 0 0,0 0 284 0,3-2 51 16,3-6 9-16,0 5 3 0,0 0-238 0,3-2-47 16,-9 5-10-16,0-3-1 0,6 1-23 0,-6 2-5 15,6-3-1-15,-6 3 0 0,3 0 11 0,-3 0 3 16,0 0 0-16,0 0 0 0,0 0 28 0,0 0 5 16,0 0 2-16,-3-8 0 0,-9 8-14 0,3 0-2 15,3 0-1-15,0 0 0 0,0 3 3 0,-3 2 1 16,1-2 0-16,-4 2 0 0,3 0-12 0,0 1-2 15,-3 2-1-15,0-6 0 0,3 4-19 0,-3-1-3 16,6 0-1-16,0 3 0 0,-3-5-4 0,-3 2-2 16,12 3 0-16,-9-3 0 0,9 3-14 0,-5-2-10 0,5 4 2 15,0-5 0-15,0 3 8 0,5 0 0 0,-2 0 0 0,3 3 0 16,6-9 0-16,-3 4 0 0,-6-1 0 0,3 8 0 16,0-7 0-16,0 1 0 0,3 4 0 0,-3 0 0 15,3-6 0-15,0 3 0 0,-6 2 0 0,6 4 0 16,-3-1-16-16,3-5 3 0,-9 2 0 0,0 1 0 15,6 5 13-15,-6-3-11 0,0-5 11 0,0 3-10 16,-6-3 10-16,6 5 0 0,-9-5 0 0,3 0 0 16,-3-3 0-16,3 3 0 0,-9-3 0 0,3 0 0 15,-3 1 8-15,0-6-8 0,0 2 8 0,-8-2-8 0,-1 0 17 16,0-2-1-16,0 2 0 0,-3-8 0 0,1 0 0 16,5-3 0-16,3 1 0 0,3-3 0 0,-6-1-16 15,12-2 0-15,-9-2 0 0,9 2 0 16,1 0-82-16,5 3-14 0,0 0-2 0,3-6-1243 15</inkml:trace>
  <inkml:trace contextRef="#ctx0" brushRef="#br1" timeOffset="66260.32">3663 3614 2055 0,'0'0'45'0,"0"0"10"0,0 0 1 0,0 0 2 15,0 0-46-15,0 0-12 0,0 6 0 0,-9 1 0 0,6 4 98 0,-6 2 18 16,-6 0 3-16,3 9 1 0,-2-1-48 0,-4 8-10 16,0-3-2-16,3 9 0 0,-3-3-22 0,-3-1-5 15,3 4-1-15,-5-4 0 0,2 4-22 0,-6-1-10 16,3 1 8-16,0-1-8 0,0 0 0 0,4-2 0 16,2 0 0-16,3-6 0 0,-3-4-8 0,9-4-8 15,0-5 0-15,3-2-1 16,3-1-137-16,3-10-27 0,0 0-6 0</inkml:trace>
  <inkml:trace contextRef="#ctx0" brushRef="#br1" timeOffset="66706.5">3880 3286 2476 0,'-6'8'55'0,"-3"-3"11"0,-2 3 2 0,2 6 1 0,-3-1-55 0,-3 0-14 0,3 6 0 0,0-1 0 16,-3 3 72-16,3 0 12 0,-3 3 3 0,0 3 0 16,1-1-35-16,-1 6-6 0,0-3-2 0,0 3 0 15,0-3-28-15,3 5-7 0,-3-2-1 0,3-3 0 16,3 0-8-16,0-2 8 0,6-1-8 0,3-7 8 16,3-4-8-16,6-1 0 0,0-4 0 0,3-2 0 15,6-8 0-15,0 0 0 0,3-8 0 0,0 3-11 16,-4-8 3-16,7 0 0 0,3-11 0 0,-3 3 0 15,3 2-23-15,-3-2-4 0,-1 2-1 0,1-2 0 16,3 3 12-16,-3-4 3 0,5 4 0 0,-2-3 0 0,-6 10 11 0,0-7 10 16,3 10-13-16,-9-3 5 0,-3 3 8 0,-4 3 0 15,1 2 0-15,-9 3 0 0,0 0 9 0,0 0 4 16,6 6 1-16,-6 4 0 0,-6 6 34 0,3 0 8 16,-14 8 0-16,2-6 1 0,-3 9-25 0,-3-1-6 15,0 3-1-15,-3 3 0 0,6 0 10 0,1 0 1 16,-1-1 1-16,0 4 0 0,3-4-25 0,-3-4-4 15,3 2-8-15,6 0 11 0,0-2-11 0,-2-1 0 16,5 0 0-16,3-7 0 16,3 0-20-16,0-4-8 0,3-1-3 0,3-4 0 15,-3-2-77-15,5-3-16 0,4-5-4 0,6-2-1126 0</inkml:trace>
  <inkml:trace contextRef="#ctx0" brushRef="#br1" timeOffset="67222.77">4258 4083 1785 0,'0'0'159'0,"0"0"-127"0,-3 7-32 0,3-7 0 15,0 3 150-15,0-3 24 0,0 0 5 0,0 0 1 16,0 0-77-16,3 5-15 0,3-2-4 0,3-3 0 16,-3-3-55-16,6 1-11 0,-3-4-2 0,3 6-1 0,0-10-15 0,0 2 9 15,-3 0-9-15,3-5 8 0,2 2-8 0,-5 1 0 16,0-1 0-16,-3 3 0 0,3-5 0 0,-3 2 0 15,-6 3 0-15,3-5 0 0,-3 0 8 0,0 0 0 16,-3-1 0-16,-3 1 0 0,-3 0-8 0,3 2 0 16,-3 3 0-16,0-2 0 0,1 7 18 0,-4-5 11 15,-3 11 3-15,0 2 0 0,-3 3-2 0,0 0 0 16,-6 8 0-16,3-3 0 0,1 0 5 0,-7 3 1 16,3 0 0-16,3 5 0 0,-6 1-22 0,7-4-4 15,-4 3-1-15,6-2 0 0,6 2-9 0,0-5 8 16,3 2-8-16,3-4 8 15,3-1-31-15,3 0-6 0,9 0-2 0,-6-5 0 0,6 0 31 0,6-3 0 16,3-2 0-16,0-6 0 0,0 3 0 0,2-8 0 16,1 3 0-16,3-8 0 0,-3 2-16 0,0-5 2 15,3-2 1-15,-1-1 0 16,-2 4-47-16,0-4-10 0,-3 0-2 0,0 1 0 0,0 5 39 0,-4 0 7 0,-5 5 2 0,0-3 0 16,-6 8 24-16,-3 3 0 0,0 0 0 0,0 0 0 15,0 0 45-15,-3 6 15 0,0 4 2 16,-6 1 1-16,3 7-25 0,-2-4-5 0,-1 4-1 15,6 3 0-15,-9-5 1 0,6 3 0 0,3-3 0 0,0-1 0 16,3 4-41-16,-3-11-9 0,3 5-2 0,3-2 0 16,0 2 19-16,3-8 0 0,-3 3 0 0,9-5 0 15,-3-6-157 1,2 3-28-16,-2-8-6 0,3 3-999 0</inkml:trace>
  <inkml:trace contextRef="#ctx0" brushRef="#br1" timeOffset="67440.02">4714 3900 2127 0,'0'0'94'0,"0"0"20"0,0 0-91 0,0 0-23 16,-3 5 0-16,3-5 0 0,-6 8 149 0,6-3 26 15,-3 3 5-15,3-2 0 0,-3 2-83 0,3 5-17 16,0-8-3-16,0 6-1 0,3-1-35 0,0 4-7 16,6-4-2-16,3 6 0 0,-9 3-32 0,3-6 0 15,5 5 0-15,-8-2 0 16,3-3 8-16,0 3-8 0,3-2 0 0,-3-1 0 0,3 0 0 0,-3 3-22 15,0-3 3-15,-3 11 1 16,0-8-37-16,0 0-7 0,-3 0-2 0,0-3 0 16,0 0-138-16,0-5-28 0,0 10-6 0,-6-7 0 0</inkml:trace>
  <inkml:trace contextRef="#ctx0" brushRef="#br1" timeOffset="67834.98">4595 4286 2419 0,'0'-8'53'0,"-6"6"11"0,3-1 3 0,3-5 1 0,-3 3-55 0,3-3-13 0,0 3 0 0,3-3 0 16,0 2 105-16,3-2 19 0,3 3 3 0,-6 0 1 16,6-3-52-16,-1 0-9 0,4-3-3 0,6-2 0 15,3 0-47-15,0 0-9 0,-3-1-8 0,3 1 9 16,2-5 2-16,1 4 0 0,-3-4 0 0,3 2 0 16,-3 3-11-16,3 0 0 0,2-1 0 0,-2 4 0 15,3 2-22-15,-12 3-6 0,3-9-2 0,0 6 0 16,-4-2-26-16,1 2-6 0,0-3-1 0,0 1 0 15,-3 4-100-15,3-4-20 0,0 2-4 0,-6 0-1 16,0 3 80-16,-1-1 16 0,1 4 4 16,-3 2 0-16,3-3 20 0,-3 3 4 0,-6 0 0 15,3 3 1-15,3-3 63 0,-6 0 12 0,0 0 2 0,0 0 1 0,0 0 79 0,6 8 16 16,-6-8 3-16,0 0 1 0,0 5 18 0,0-5 3 16,0 5 1-16,-3 6 0 0,0-1-20 0,3-2-3 15,-6 3-1-15,3 0 0 0,0-1-45 0,0 3-10 16,-6 1-1-16,3 4-1 0,0-2-29 0,1 2-6 15,-1 1 0-15,0 0-1 0,-3 2-19 0,6-3 10 16,-9-2-10-16,9 0 8 0,-3 0 14 0,6-3 2 16,-6-2 1-16,3 2 0 15,3-10-173-15,0-3-36 0,0 0-6 0,0 0-1102 0</inkml:trace>
  <inkml:trace contextRef="#ctx0" brushRef="#br1" timeOffset="67995.56">5330 3577 2498 0,'-6'0'55'0,"0"0"11"0,3 3 2 0,0-3 3 0,-6 0-57 0,3 2-14 0,0 4 0 0,0-6 0 16,3 2-48-16,-3 1-12 0,0 0-2 15,3 2-986-15</inkml:trace>
  <inkml:trace contextRef="#ctx0" brushRef="#br1" timeOffset="68840.7">5434 3921 2170 0,'0'0'48'0,"0"0"9"0,0 0 3 0,0 0 1 0,0 0-49 0,0 0-12 0,0 0 0 0,0 0 0 16,3 5 83-16,0 3 13 0,0-2 4 0,-3 7 0 15,-3-5-32-15,3 2-7 0,-3 4-1 0,0-1 0 16,-3 0-28-16,-3 6-7 0,0-4-1 0,3 4 0 0,-9 0 13 15,1-1 3-15,2 3 0 0,3-8 0 0,-6 6-29 0,3-6-11 16,6 0 8-16,3 1-8 0,-3-1 8 16,3-8-8-16,3 3 8 0,0-8-8 0,0 0 8 15,0 0-8-15,0 0 8 0,9-5-8 0,3 0 8 0,6 2-8 16,0-10 8-16,-1 2-8 0,4-2 0 0,0 0 0 16,3-3 0-16,3-3 0 0,-9 1-8 15,2-1-8-15,1 1 0 0,0 2-1 0,3-5 8 0,-3 7 9 16,-3-1-13-16,-1 7 5 0,1-6 8 0,0 6-8 15,-3 3 8-15,0 0-8 0,-3 2 8 0,-3 1 0 16,0 2 8-16,-3 2-8 0,0 6 8 0,-6-5-8 16,3 7 10-16,-3-2-10 0,-3 3 16 0,-3 2-2 15,-3 3-1-15,3 0 0 0,0 0 1 0,-3 2 0 16,0-2 0-16,3 0 0 0,0-3-1 0,0 0 0 16,3 1 0-16,-3-6 0 0,3 2-13 0,3-2 0 0,0-8 0 15,0 0 0-15,0 0 0 0,0 0 0 0,9 0 0 16,-3-5 0-16,3 0 0 0,3-6 0 0,3 0 0 0,3 3 0 15,0-5 18-15,-1 0 1 0,4-6 0 0,0 6 0 32,0-5-49-32,3 2-10 0,-3 0-1 0,2 0-1 0,-2 3 26 0,-3 0 4 0,0 2 2 0,-3 3 0 15,-3 0 10-15,0 3-8 0,-3-3 8 0,-1 8-8 16,-8 0 0-16,0 0 0 0,0 0 0 0,0 0 0 16,3 8 16-16,0 0 3 0,-3 2 1 0,-3 4 0 15,0-1 0-15,-2 0 0 0,-1 3 0 0,0 0 0 16,-3 0 22-16,0 2 5 0,3-5 1 0,0 6 0 15,0-6-26-15,0-5-5 0,3 5-1 0,3 1 0 16,-3-4-8-16,0 3 0 0,6-2 0 0,0-3 0 16,0 3-20-16,3-1-5 0,0-5-2 0,6-2 0 15,-6 2-53-15,6-5-12 0,-3-8-1 0,2 3-772 16,1 0-155-16</inkml:trace>
  <inkml:trace contextRef="#ctx0" brushRef="#br1" timeOffset="69258.72">6330 3913 2325 0,'0'0'103'0,"-6"0"21"0,-3 5-99 0,3 3-25 15,-3-2 0-15,0 4 0 0,-3 1 172 0,1-6 28 16,-1 6 7-16,6-1 1 0,0 4-179 0,-3-1-29 16,3-3-18-16,-3 4 2 0,3 7 16 0,-3-8 16 15,3 6-3-15,0-1-1 0,6-2 1 0,-3 2 0 0,-3-4 0 0,3 2 0 16,3-3-13-16,0 0 0 0,3 3 0 0,3-11 0 15,-3 6 8-15,6-6-8 0,3 0 11 0,-3-10-11 16,3 2 0-16,0 1-9 0,0-1-1 0,2-10 0 31,1 2-40-31,3-5-8 0,0 3-2 0,6-5 0 0,-3-6 20 16,-3 3 3-16,2 2 1 0,-5 3 0 0,0-2-4 0,0 5-1 16,-3-1 0-16,0 1 0 0,0 3 41 0,-3 2 0 0,3-3 13 0,-9 3-3 15,3 3 10-15,0 2 1 0,-4 3 1 0,1 0 0 16,-3 0 16-16,0 0 3 0,0 0 1 0,0 0 0 15,-3 5 19-15,3 6 4 0,-2 0 1 0,-4 7 0 16,0-5-28-16,3 3-6 0,-6 0 0 0,3 5-1 16,-3-2-15-16,6 2-2 0,-3 0-1 0,3-2 0 0,-3 2 0 15,3-3 0-15,3-2 0 0,3 0 0 16,-3-3-3-16,6 1-1 0,-3-7 0 0,6 4 0 0,0-11-9 0,0 3 0 16,3-3-12-16,-1-3 12 15,4-5-60-15,3 3-5 0,3-8-1 0,3-1-878 16,-3 1-175-16</inkml:trace>
  <inkml:trace contextRef="#ctx0" brushRef="#br1" timeOffset="70123.55">6869 3918 1828 0,'0'0'81'0,"0"0"17"0,0 0-78 0,0 0-20 16,0 0 0-16,0 0 0 0,0 0 116 0,0 0 20 15,0 8 4-15,-3 0 1 0,3 3-29 0,-3-3-7 16,0 5-1-16,-3 0 0 0,0 1-49 0,0 4-11 16,0-2-1-16,0 2-1 0,-6 4-6 0,3-4 0 15,-3 6-1-15,3-11 0 0,0 6-11 0,1 2-1 16,-1-5-1-16,3 0 0 0,0-3-11 0,3 0-3 16,3 0 0-16,0-7 0 0,0-6-8 0,6 2 0 15,0 4 0-15,6-6 8 0,-12 0-8 0,17-14 10 16,1 4-10-16,-3-3 10 0,3-3-10 0,0 2 0 15,-3 1 0-15,6-3 0 0,-4 0 0 0,7-5 0 0,-6 0 0 0,3 5 0 16,3-5-12-16,0 5 12 0,-4 0-12 0,1 3 12 16,-3 3-13-16,-3 2 5 0,-6 8 8 0,0-6-13 15,0 4 13-15,-6 2 0 0,-3 0 0 0,3 8 0 16,-3-3 0-16,-3 3 0 0,3 2 0 0,-3 4 0 16,-3-1 27-16,-3 0 8 0,6 3 1 0,-3 2 1 15,-3-7-26-15,0 5-11 0,0-5 8 0,0 2-8 16,6 3 34-16,-3-3 2 0,3-3 0 0,-3 1 0 15,6 0-36-15,0-1-17 0,0-10 1 0,0 8 1 16,6-8 15-16,-3 0 0 0,3-5 0 0,3 0 0 16,3-6 14-16,3 3-1 0,3 5 0 0,3-10 0 15,-6 3-28-15,2-6-5 0,10-3-2 0,-3 1 0 16,0-1 3-16,0 3 1 0,-1-2 0 0,-2 2 0 16,0-3-17-16,-3 6-3 0,-3 3-1 15,0 2 0-15,-3 2 39 0,0 1 0 0,-3 2 0 0,-4-2 0 0,1 5-12 0,-6 0 12 16,0 0-12-16,0 0 12 0,3 11 0 0,-3 2 0 15,-3 3 9-15,-3 0-1 0,1-1 26 0,2 4 6 16,-6 0 0-16,3-1 1 0,0 3-3 0,0-8-1 16,0 9 0-16,0-4 0 0,0-2-29 0,3 0-8 15,0 2 0-15,3-4 0 0,-3 2 0 0,3-3 0 16,3-3 0-16,0-2 0 0,-3-8 0 0,6 3 0 0,3 2 0 16,0-7 0-1,6-4-159-15,-1 1-33 0</inkml:trace>
  <inkml:trace contextRef="#ctx0" brushRef="#br1" timeOffset="70891.16">8512 3368 2088 0,'0'0'46'0,"0"0"10"0,0 0 1 0,0 0 1 0,0 0-46 0,0 0-12 16,0 0 0-16,0 0 0 0,0 0 110 0,-6 11 20 15,-3 2 4-15,0 5 1 0,-3 1-59 0,-3 5-11 16,3 5-2-16,-3 0-1 0,1 8-10 0,-4-5-3 0,3 8 0 0,-3 2 0 16,0 0-14-16,-3 1-3 0,0-1-1 0,1 0 0 15,-1-2-18-15,0 2-3 0,-3-2-1 0,3-6 0 16,-3 3-9-16,7-8 0 0,5 1 9 0,0-9-9 16,0 0 8-16,3-5-8 0,3-3 8 0,3-2-8 15,0-1 0-15,6-10 9 0,-3 0-9 0,9 0 0 16,3-8 12-16,6-5-12 0,3-3 12 0,-1 0-12 15,7-10 0-15,0 2 0 0,0 3 0 0,3-6 0 16,-4 1 0-16,4 7 0 0,6-7 0 0,-3 5 0 16,-7 2 0-16,4 6 0 0,0 0-12 0,-3 2 12 15,-4 6-14-15,1 2 3 0,-6 6 1 0,-3 2 0 16,0 0-2-16,-6 9-1 0,-3-6 0 0,0 7 0 16,-6-1 13-16,-6 7 0 0,3-8-10 0,-6 8 10 0,3 3 0 15,-6-3 0-15,3 3 0 0,-6 0 0 0,3 0 8 0,0-3 5 16,-2 3 2-16,-1 2 0 0,-3-7-15 0,0 2-12 15,3 0 3-15,-3-2 0 0,0-1 21 0,3-5 5 16,-5-2 1-16,2 2 0 0,-3-2-7 0,3-1-2 16,0-7 0-16,-3 0 0 0,1-1-1 0,-1 3-8 15,-3-5 12-15,3-7-4 0,-3 1-8 0,3 1 10 16,1-3-10-16,2-5 10 0,0 2-10 0,3-5 0 16,6 0 0-16,3 1-11 15,6-4-48-15,3 3-9 0,3 0-3 0,6 0 0 16,3-2-134-16,3-1-27 0,2 4-6 0</inkml:trace>
  <inkml:trace contextRef="#ctx0" brushRef="#br1" timeOffset="71298.59">8821 4098 1440 0,'0'0'128'0,"0"0"-103"0,0 0-25 0,0 0 0 15,0 0 160-15,6 3 28 0,-6-3 4 0,6 3 2 16,-3-3-78-16,6 0-15 0,-6 0-3 0,3 0-1 16,0 5-58-16,3-5-12 0,-3-5-3 0,6 2 0 15,-6 0 13-15,6 1 3 0,-3-1 0 0,3 0 0 0,-1 3-28 0,1-7-4 16,0 1-8-16,-3-4 11 0,6 2-11 0,-3 0 12 16,0 0-12-16,-3 3 12 0,0-9-12 0,0 1 0 15,-6 3 0-15,3 2 0 0,-3-3 14 0,-3 3-2 16,0 0-1-16,-3-2 0 0,-3-1 29 15,-3 6 5-15,0-3 2 0,0 5 0 0,-3 0-19 0,0 3-4 16,-3 3-1-16,0 2 0 0,-6 6 4 0,1 0 1 16,2 2 0-16,3 3 0 0,-3 2-10 0,3 3-2 15,-3-7 0-15,6 4 0 0,3 3-7 0,1 3-1 16,2-3-8-16,0 0 12 0,3 3-12 0,3-3 8 16,0 1-8-16,3 1 0 0,3-7 0 0,0 0 0 15,0-3 0-15,2-2 0 0,4-3 0 0,3 0 0 16,3-8 0-16,3 0 0 15,0 0-36-15,3-8-6 0,-1 3-2 0,4-1 0 16,0-7-133-16,-3 0-27 0,3-8-6 0,-4 2-578 0,4 1-115 0</inkml:trace>
  <inkml:trace contextRef="#ctx0" brushRef="#br1" timeOffset="71465.75">9330 3971 403 0,'0'0'36'0,"0"0"-36"0,0 0 0 0,0 0 0 16,-3 8 386-16,-3-5 70 0,1 8 15 0,-1-3 2 15,-3 5-218-15,-3 3-44 0,0-1-9 0,3 4-2 16,-3 2-103-16,0 3-21 0,0-3-4 0,0 3 0 15,6 0-35-15,0 0-6 0,-3-1-2 0,3-1 0 16,1-1-16-16,-1-3-3 0,3 1-1 0,3-6 0 16,0 0-9-16,3-5 0 0,-3 0 0 0,0-8 0 15,0 0-88 1,0 0-9-16,11 0-3 0,1-3-791 0,-3-7-158 0</inkml:trace>
  <inkml:trace contextRef="#ctx0" brushRef="#br1" timeOffset="71643.81">9444 3469 2509 0,'0'0'111'0,"-6"2"23"0,6-2-107 0,-9 6-27 16,-3-6 0-16,3 2 0 0,-3 1 71 0,3 0 9 16,9-3 1-16,0 0 1 0,0 0-52 0,0 0-10 15,0 0-3-15,0 0 0 16,3 8-82-16,0-3-17 0,3 0-3 0,0 0-1103 0</inkml:trace>
  <inkml:trace contextRef="#ctx0" brushRef="#br1" timeOffset="73445.02">10256 4363 1796 0,'0'0'40'0,"0"0"8"0,0 0 1 0,0 0 1 0,0 0-40 0,0 0-10 16,0 0 0-16,0 0 0 0,0 0 82 0,0 0 14 15,3-5 4-15,0 5 0 0,3-8-36 0,0 2-6 16,3-1-2-16,3-4 0 0,-3 3-16 0,3-5-3 16,6-6-1-16,2-2 0 0,4 3-16 0,3-9-3 15,3-2-1-15,-1 3 0 0,-2-4 0 0,3-1 0 16,0-4 0-16,0 4 0 0,-1-6-16 0,1 2 0 16,0-5 0-16,3-5 0 0,-4 6 0 0,1-6 0 0,0 5 0 15,3 0 0-15,-7 1 0 0,1 2 0 0,-3 2 0 0,-3 6 0 16,-3 0 13-16,-3 5-1 0,-3 3 0 0,-1 3 0 15,-5 2-12-15,3 5 0 0,-6 3 0 0,3 0 0 16,-6 3 25-16,0 5 3 0,0 0 0 0,0 0 0 16,0 0-10-16,0 0-2 0,0 5 0 0,-6 3 0 15,3 5-6-15,0 1-2 0,-3-1 0 0,0 0 0 16,0 6-8-16,-2 2 0 0,-1 5 0 0,-3 1 0 16,0 4 20-16,-3 6 1 0,0 3 1 0,-6 0 0 15,3 2-4-15,-3 1-1 0,4-4 0 0,-4-2 0 0,6 6-7 16,-3-6-2-16,3 5 0 0,3-5 0 15,0-3 18-15,3-4 3 0,3-1 1 0,1 2 0 16,2-9-30-16,0 1 0 0,0-7 0 0,3 0 0 16,6-5-96-16,-3-1-26 0,2-7-5 0,4 0-1 15</inkml:trace>
  <inkml:trace contextRef="#ctx0" brushRef="#br1" timeOffset="74495.72">11179 4358 230 0,'0'0'20'0,"0"0"-20"15,0-6 0-15,0 4 0 0,-3-4 381 0,3 6 72 16,-3-7 15-16,0 1 2 0,3 6-277 0,0-8-55 16,0 3-11-16,6 0-3 0,-6-1-44 0,6 4-10 15,0-11-2-15,0 2 0 0,3 3-25 0,0-5-6 16,0 0-1-16,5-1 0 0,-5-4-16 0,3 5-3 15,3-1-1-15,6 1 0 0,0-5-3 0,0 2-1 16,-4 0 0-16,4 0 0 0,0 0-12 0,-3 0 9 16,0 3-9-16,-3 0 8 0,3 0-8 0,-6 5 0 15,2 2 0-15,-2-2 0 0,0 3 8 0,0 5-8 16,-3 0 0-16,-9 0 8 0,6 3 9 0,0 2 2 16,0 3 0-16,-3 3 0 0,0 2 0 0,0 0 0 15,-6 0 0-15,0 0 0 0,-3 1-3 0,0 4 0 0,-3 1 0 16,3 2 0-16,0-3-6 0,-3 4-2 0,0-1 0 15,3 3 0-15,-3-9 11 0,0 1 1 0,4-2 1 0,-4-1 0 16,3-5-21-16,3 0 0 0,0 2 0 0,0-10 0 16,3 0 0-16,0 0 0 0,0 0 0 0,0 0 0 15,3-5 0-15,3 0 0 0,-3-3 0 0,6 0 8 16,-3-11 0-16,5 6 0 0,1-8 0 0,3 2 0 16,0-4-8-16,0 1 0 0,6 1 0 0,0 3 0 15,2-1 0-15,-2 1 0 0,-6-4 0 0,6 9 0 16,-3-5 0-16,0 2 0 0,0 3 0 0,-4 7 0 15,1-2 0-15,-3 3-12 0,0 5 4 0,-3-5 0 16,0 10 8-16,-9-5 0 0,3 5 0 0,0 3 0 0,-3 6 0 16,0-7 0-16,-6 7 0 0,3 4 0 0,-6-5 0 15,3 1 0-15,-3-1 8 0,0 5-8 16,0-2 14-16,-3 3-2 0,1-1 0 0,2 1 0 0,0-6-3 0,0 3-1 16,3 0 0-16,-3-6 0 0,3 1-8 0,3-3 12 15,-3 0-12-15,3-3 12 0,3-5-12 0,0 0 0 16,0 0 0-16,0 0 8 0,9-5-8 0,3 2 0 15,0-10 9-15,6 2-9 0,-3-2 0 0,2 0 0 16,1-3 0-16,0 3 0 0,3-3-8 0,-3 0-4 16,0-5 0-16,2 2 0 0,-2-2-6 0,-3 3-2 15,3-1 0-15,-3 6 0 0,3 0 10 0,-3 0 2 16,0-1 0-16,-1 6 0 0,-2 3 8 0,0-3-13 16,-3 6 5-16,0 2 8 0,0 0 0 0,-3 2 8 0,0 6 2 15,-6-5 0-15,3 7-10 0,-3 4 0 0,-3-1 0 16,0 0 8-16,0 0 4 0,-3 3 0 15,3 0 0-15,-3 3 0 0,0 2-2 0,0-5 0 0,0 2 0 16,3 1 0-16,0-1-10 0,0 1 0 0,0-3 0 0,0 2 8 16,3-5-8-16,0-5 12 0,0 5-12 0,3-2 12 15,3-3-12-15,-3-3 0 0,3 1-10 0,0-6 10 16,3 0-69-16,0-3-8 16,6 0-2-16,3-5 0 0,6-2-160 15,-4 2-32-15,10-24-6 0,-6 6-2 0</inkml:trace>
  <inkml:trace contextRef="#ctx0" brushRef="#br1" timeOffset="74671.75">12417 4030 2415 0,'0'0'53'0,"-3"2"11"16,0 6 3-16,0 3 1 0,-3-6-55 0,3 8-13 0,-6 1 0 0,3 1 0 0,-3-1 96 0,3 2 16 16,-5 5 3-16,-1-3 1 0,0 3-52 0,3-2-9 15,0-1-3-15,-3 4 0 0,3-9-43 0,6 5-9 16,-3-4 0-16,6-1 0 0,-3 0-11 0,3-5 1 15,3 0 0-15,-3-8 0 16,0 0-168-16,9 0-34 0,0-3-6 0</inkml:trace>
  <inkml:trace contextRef="#ctx0" brushRef="#br1" timeOffset="74830.85">12545 3691 2257 0,'0'0'49'0,"-6"8"11"0,0-8 1 0,0 5 3 0,0 3-51 16,0-3-13-16,3 9 0 0,-3-9 0 0,3 6 9 0,0 2-1 0,0-3 0 0,3 6-681 15,3 0-137-15</inkml:trace>
  <inkml:trace contextRef="#ctx0" brushRef="#br1" timeOffset="75261.88">12599 4024 403 0,'-3'0'36'0,"3"0"-36"16,0 0 0-16,0 0 0 0,-3-8 419 0,3 8 77 15,0 0 15-15,0 0 3 0,0 0-309 0,0 8-61 16,-6 0-13-16,3 3-3 0,-3 2-51 0,-3 3-10 15,0 2-3-15,-3 1 0 0,6 0-25 0,-3 2-6 16,-3 0-1-16,3 0 0 0,3 0 0 0,3 0 0 16,-3-2 0-16,3-3 0 0,1-6-32 0,2 1 0 15,2-6 0-15,4 0 0 0,0 1 0 0,3-6 0 16,6 0 0-16,0-8 0 0,3-3-9 0,3-2-9 16,0 0-2-16,-1-8 0 15,1 5-19-15,3 0-4 0,0-3-1 0,-3 1 0 16,-3 2 10-16,-4 0 2 0,4 0 0 0,-6 3 0 0,3 2 32 0,-6 3 0 15,0 1 0-15,0 1 0 0,-9 6 0 0,0 0 0 16,6 3 0-16,-3 0 0 0,0 4 36 0,-3 1 15 0,0 6 2 16,-3 2 1-16,0-1 0 0,-3 4 0 15,0 2 0-15,0 3 0 0,0-3-34 0,3 0-6 0,-3 3-2 0,3-5 0 16,3-4-3-16,3-1-1 0,0-1 0 0,0-3 0 16,6-2-22-16,-3-2-5 0,3-1-1 0,3-5 0 15,3 0-172-15,3-5-36 16,17-14-6-16,-11 3-2 0</inkml:trace>
  <inkml:trace contextRef="#ctx0" brushRef="#br1" timeOffset="75994.35">13757 3577 1821 0,'0'0'80'0,"0"0"18"0,0 0-78 0,0 0-20 0,0 0 0 0,0 0 0 16,0 0 135-16,-3 3 23 0,-3 5 5 0,0 5 1 15,-3-5-58-15,-3 8-11 0,3 5-3 0,-3 0 0 16,-6 6-18-16,3-4-4 0,-3 9-1 0,-2-3 0 15,2 3-39-15,3-8-8 0,0 2-2 0,0 1 0 16,6-1 10-16,0-10 2 0,3 3 0 0,3-1 0 16,3-5-22-16,6 1-10 0,0-9 10 0,3 3-10 15,6-3 0-15,0-2 8 0,0-3-8 0,6-3 0 16,-4 3 8-16,1-8-8 0,3 3 11 0,3-6-11 0,-3 3 10 16,0-5-10-16,2 0 8 0,1-6-8 0,3 3 0 0,0-2 0 15,-3-1 0-15,-1-7 0 0,7 2 0 0,0-2-9 16,3-1 9-16,-4 6 0 0,1-5-8 15,0-1 8-15,-3-2 0 0,0 3 0 0,-4-1-17 0,1-2 3 16,0 3 1-16,0-1 0 0,0 3 13 0,-6 1 0 16,2-1 0-16,-2 0 10 0,-3 3-10 0,-3-3 0 15,-3 5 0-15,0 4 0 0,-3-7 0 0,0 12 0 16,-3-9 0-16,-3 6 0 0,-3 0 0 0,-3 5 10 16,0-3-1-16,0 1 0 0,-6-1-9 0,-3 3 8 15,3 3-8-15,-3-8 8 0,-3 5 4 0,1 2 1 16,-4 6 0-16,0-5 0 0,-6 2-3 0,-3 3-1 15,-2 0 0-15,-7 8 0 0,3-2-1 0,1-4 0 16,2 9 0-16,0-3 0 0,3-3-8 0,3 3 0 0,1 3 0 16,2-1 0-16,0 1 0 0,3 2 0 15,0-5 0-15,7 3 0 0,-1 2-8 0,6 0-4 0,-3-8-1 0,3 6 0 32,3 0-92-32,3-6-19 0,0 3-3 0,0 0-1 0,6 0-84 15,-3-8-18-15,3 10-3 0</inkml:trace>
  <inkml:trace contextRef="#ctx0" brushRef="#br1" timeOffset="76543.07">13480 4696 1728 0,'0'-16'76'0,"0"11"16"0,0-3-73 0,0 0-19 16,3 0 0-16,-3 0 0 0,3-2 120 0,-3 2 21 15,3 3 4-15,-3-1 1 0,0 4-40 0,3-6-8 16,0-3-2-16,-3 3 0 0,3-2-40 0,-3 2-9 15,3-3-2-15,0 1 0 0,-3 4-21 0,0-4-4 0,3-1 0 0,-3 1-1 16,0 2-19-16,-3 0 0 0,3 0 0 16,-3 2 0-16,-3 1 24 0,0 2 8 0,0 3 2 0,-3 0 0 15,-3 3-14-15,-3 2-4 0,0 3 0 0,-3 6 0 16,-3-1 0-16,4 0-1 0,-4 3 0 16,0 2 0-16,0 4 15 0,0 1 3 0,0 4 1 0,-2-1 0 15,2 3-22-15,3-2-12 0,3-1 12 0,0 1-12 16,6-1 10-16,3 1-10 0,6-6 8 0,3 0-8 15,3 0 0-15,6-8 0 0,6 1 8 0,3-6-8 16,3-8 0-16,2 0 0 0,4-8 0 0,0-3 0 16,3-5-17-16,2 3 4 0,-2-6 1 0,0 1 0 15,3-9 12-15,-4-2 0 0,-2 0 0 0,0-2 10 16,-6-1-23-16,-7 5-5 0,-2 1-1 0,-3 5 0 16,-6-8 3-16,0 2 1 0,-9 3 0 0,0-2 0 0,-3 2 37 15,0 0 7-15,-6 0 2 0,-2 1 0 16,2-1-50-16,-3 3-9 0,0-1-3 15,-3 9 0-15,0-5 10 0,3 10 1 0,3-5 1 0,0 7-875 16,-2 1-175-16</inkml:trace>
  <inkml:trace contextRef="#ctx0" brushRef="#br1" timeOffset="77014.07">13893 3379 403 0,'0'0'36'0,"0"0"-36"0,0 0 0 0,0 0 0 15,0 0 374-15,-3 2 68 0,1 4 14 0,-4 2 2 16,0 2-264-16,3 3-53 0,-6 1-10 0,3 4-3 15,-3 1-48-15,3 2-9 0,-6-8-3 0,3 8 0 16,0 3-32-16,0-5-6 0,0 2-2 0,0 0 0 16,-3-3-11-16,6 1-2 0,-2-6-1 0,2 0 0 15,3-7-14-15,3 2 11 0,-3-3-11 0,3-5 10 16,0 0-10-16,0 0 0 0,9-5 0 0,-1-3 8 16,4-3-8-16,0-2 0 0,6 0 0 0,0-6 0 0,0 3 0 15,3-8-19-15,0 6 3 0,-1-3 1 16,1 0 0-16,-3 2 0 0,3 1 0 0,-3 2 0 0,0 0 15 0,-3 5 0 15,-4 6-10-15,-5-3 10 16,-6 8 0-16,0 0 0 0,0 0 0 0,-3 11 0 0,-6 2 42 0,-2 3 3 16,-7 5 1-16,0-3 0 0,3 9-6 0,0-1 0 15,0 1-1-15,0-1 0 0,-3 6-16 0,4-6-3 16,2 6-1-16,-3-5 0 0,3-1-19 0,3-7 10 16,3 2-10-16,3-3 8 15,-3 1-28-15,3-6-5 0,0 0-2 0,3-2 0 16,0-1-162-16,0-2-33 0,-3 3-6 0</inkml:trace>
  <inkml:trace contextRef="#ctx0" brushRef="#br1" timeOffset="77577.58">13474 4503 2307 0,'0'0'51'0,"0"0"10"0,-9 6 3 0,3-1 0 15,-3 0-51-15,3 3-13 0,-3 0 0 0,0 3 0 0,0 4 100 0,-3 1 16 16,3-2 4-16,-3 7 1 0,1-5-44 0,-1 7-9 16,0-4-1-16,3 2-1 0,-3-2-24 0,6-1-5 15,-3-5-1-15,3 3 0 0,0-3-28 0,3-2-8 16,-3-3 0-16,6-3 0 0,0-5 0 0,0 0 0 16,0 0 0-16,0 0 0 0,0 0 0 0,0 0 0 15,12-8 0-15,0 0 0 0,-3-2 0 0,3-1 0 16,3-5 0-16,0 0 0 15,-3-5-50-15,2 3-11 0,1-3-3 0,3 7 0 0,-6-4 34 0,0 2 6 16,3 0 2-16,-3 3 0 0,0 2 22 0,-6 3 0 16,-3 6 0-16,-3 2 0 0,0 0 0 0,0 0 0 15,6 0 0-15,-3 5 0 0,-1 3 36 0,-2 5 8 0,0 6 1 0,-5-3 1 16,-1 2-6-16,0 3 0 0,-3 0-1 0,3-5 0 16,-3 3-31-16,3-1-8 0,-3-2 0 15,0 0 0-15,0-3 0 0,0 3 0 0,0-3 0 0,0 1 0 16,3-4 16-16,0-2 1 0,3-3 1 0,3-5 0 15,0 0-18-15,0 0 0 0,0 0-13 0,0 0 5 32,9-2-28-32,3-1-6 0,0-7-1 0,3-1 0 0,0 6-147 15,-3-9-30-15</inkml:trace>
  <inkml:trace contextRef="#ctx0" brushRef="#br1" timeOffset="93343.4">1213 5212 691 0,'0'0'30'0,"0"0"7"0,0 0-29 0,0 0-8 16,0 0 0-16,0 0 0 0,6-8 154 0,-6 8 30 0,3-2 5 0,-3-1 2 16,3 3-83-16,-3 0-16 0,6-8-3 0,-6 8-1 15,9-5-4-15,-9 5 0 0,0 0-1 0,0 0 0 16,0 0-14-16,0 0-2 0,0 0-1 0,0 0 0 16,0 0 1-16,3 2 0 0,-3-2 0 0,3 11 0 15,-3-11-23-15,-3 5-4 0,0 3 0 0,3-2-1 16,0-6 5-16,0 0 0 0,0 8 1 0,0-8 0 15,0 5-7-15,-6 3-2 0,6-8 0 0,0 5 0 16,0 3-13-16,0 0-3 0,-3 0-1 0,3 2 0 16,0 1-4-16,0 2-1 0,-6 8 0 0,3-2 0 15,3 2-4-15,-3 3-1 0,-6-3 0 0,3 3 0 16,6-3-9-16,-3 8 12 0,3 0-12 0,-6-2 12 16,3-3-12-16,3-3 0 0,3 0 0 0,-3-5 8 0,0 0-8 15,6-6 0-15,-3 3 0 0,3-5 0 16,-6-2 0-16,3 2 0 0,6-6 0 0,-6 4-11 0,6-6 11 0,-3-6-8 15,0 1 8-15,3 0-8 0,0-6 8 0,0 1 0 16,0-4 0-16,0-2 0 0,3-2 0 0,0-3 0 16,5 0 0-16,-8 2 0 0,6-5 0 0,-3 3-12 15,3-3 12-15,0 3-12 0,0 0 12 0,-3 5-8 16,-3 0 8-16,0 6-8 0,2 2 8 0,-8 0-10 16,3 5 10-16,-3 0-10 0,0 3 10 0,-3 0-12 15,6 8 12-15,-12 3-12 0,6 2 12 0,-3 0 0 16,0 6 0-16,-3-1 0 0,3 12 16 0,-8-4-2 15,2-2 0-15,0 5 0 0,0 3-4 0,0-6-1 16,6-2 0-16,-9-3 0 0,6 0-9 0,3 0 0 0,3-7 9 16,0-1-9-16,3 0 0 0,3-8-8 0,0-2 0 15,3 0 0-15,3-6 20 0,3-5 4 16,-1 0 0-16,4-8 1 0,0 0-8 0,3 1-1 0,-6-9-8 0,9 0 12 16,-9-8-12-16,2 0 8 0,7 1-8 15,3-1 0-15,-6-2 0 0,3-1 8 0,0-2-8 0,-1-3 0 16,7 6 0-16,0 0 0 0,0-3 8 0,-7 5-8 15,4 0 0-15,-6 3 0 0,-6 3 0 0,3 2 0 16,0 5 0-16,-9 6 0 0,3-3 0 0,-4 5 0 16,1 4-8-16,-3 1-2 0,0 1 0 0,3 5 0 15,-9 0-75-15,0 0-15 0,0 0-4 0,0 0-758 16,0 5-152-16</inkml:trace>
  <inkml:trace contextRef="#ctx0" brushRef="#br1" timeOffset="93791.29">1740 5654 1576 0,'6'0'70'0,"-3"0"14"0,-3 0-67 0,0 0-17 16,0 0 0-16,0 0 0 0,0 0 126 0,0 0 22 15,9-5 4-15,3 2 0 0,0-2-56 0,-12 5-12 16,9-3-3-16,3-2 0 0,3 0-37 0,-4-3-8 0,-2 5-2 0,3-7 0 16,-3 2-19-16,0 0-4 0,3-3-1 0,-3 0 0 15,-3 1-2-15,0-3-8 0,3 2 12 0,0-2-4 16,-6 2-8-16,6-2 0 0,-9 0 0 0,9 0 0 16,-9-3 0-16,3 2 10 0,-3 1-10 0,0 5 10 15,0-5-2-15,0 5 0 0,0 8 0 0,0 0 0 16,-9-2 42-16,0 4 8 0,-3 6 2 0,0-3 0 15,-6 9-8-15,3-1-2 0,-9 5 0 0,-2 4 0 16,-4 4-19-16,3-2-4 0,6 8-1 0,-3-3 0 16,4-3-13-16,2-2-2 0,-3 2-1 0,12-2 0 15,-3 0-2-15,6-8-8 0,3 2 12 0,6-2-4 16,3-2-8-16,-3-4 0 0,9 1-10 0,3-9 10 16,0-2-9-16,5-2 9 0,7-4-8 0,-3-2 8 15,6 1-34-15,0-7-2 0,-1-2 0 0,-2-2 0 16,0 2-129-16,0-8-27 0,3 3-4 0,-1-3-2 15,-5 0-85-15,3 1-17 0,3 1-3 0,-10 4-1 0</inkml:trace>
  <inkml:trace contextRef="#ctx0" brushRef="#br1" timeOffset="94158.88">2166 5448 403 0,'0'0'17'0,"0"0"5"0,0 0-22 0,-3 2 0 15,3 1 0-15,0-3 0 0,0 0 380 0,-6 5 72 16,3-2 15-16,3 2 2 0,0-5-269 0,-9 6-53 16,6 2-11-16,-3-6-3 0,3 1-45 0,3 5-10 15,-9-3-2-15,6 3 0 0,-6 5-17 0,0-5-4 16,0 5-1-16,0 1 0 0,1-1-14 0,2 3-4 15,-9 0 0-15,6 2 0 0,3-7-22 0,-3 5-5 16,-3-3-1-16,6 0 0 0,3-2-8 0,-3 2 10 0,3-5-10 16,3 0 10-16,-6 0-10 0,12-3 0 15,-3-2 0-15,6-1 0 0,-3-4 0 0,6 2 0 0,0-6 0 16,6 1 0-16,-3-6 0 0,5 1-11 0,4-3 11 16,-3-6-8-1,0 1-25-15,3-1-5 0,2-2-1 0,-2 0 0 0,3 0 14 0,-6 5 2 0,0 2 1 0,-3 1 0 16,2-5 6-16,-8 4 0 0,-3 7 1 0,0-4 0 15,3 3 15-15,-9 5 0 0,-3 3 0 0,0 0 0 16,0 0 0-16,6 6 18 0,-6 2-2 0,0 2-1 16,0 1 7-16,-6 2 2 0,3 0 0 0,-3 3 0 15,0-3 8-15,0 3 1 0,-3 3 1 0,0-3 0 16,-3 2-14-16,4-7-4 0,-4 2 0 0,3 3 0 0,0-3-7 16,3 0-1-16,0-2-8 0,3-1 12 0,3 1-12 15,0-6 0-15,0-5 0 0,0 0 0 0,3 6-16 0,-3-6-7 16,9 0-1-16,0 0 0 15,3-3-214-15,-3-5-43 0</inkml:trace>
  <inkml:trace contextRef="#ctx0" brushRef="#br1" timeOffset="94659.54">2591 5456 1940 0,'0'0'43'0,"0"0"9"0,0 0 1 0,0 0 1 0,0 0-43 0,6-6-11 16,-6 1 0-16,3 0 0 0,6 2 56 0,-6 1 8 0,3-1 3 0,-3 0 0 15,6 3-15-15,-9 0-4 0,0 0 0 0,0 0 0 16,3 3 20-16,-3-3 3 0,0 8 1 0,-3-3 0 16,3 3 16-16,-6 0 4 0,0 3 1 0,-3 2 0 15,-3 0-39-15,3 3-8 0,-5 2-2 0,8 1 0 16,-12-1 1-16,6 4 0 0,0-6 0 0,3 2 0 15,0-5-17-15,0 3-3 0,0-3-1 0,6-2 0 16,3 0-13-16,0-6-3 0,-6 3-8 0,12-6 12 16,-6 1-12-16,9-3 0 0,3-3 0 0,-3 1 0 15,6-6 8-15,0-3-8 0,-3 1 0 0,9-4 0 16,-4 1 0-16,4-3 0 0,3-2-13 0,-3 2 4 16,6-3-9-16,-6 1-2 0,2 2 0 0,-2-2 0 15,-3 2 8-15,0 0 0 0,3 3 1 0,-12 2 0 16,3 0 11-16,-1 3 0 0,-5 3 0 0,6 0-8 0,-9 2 8 0,-3 3 0 15,6 3 0-15,-6-3-8 0,0 0 8 0,6 5 0 16,0 3 0-16,-6 0 0 0,0 0 16 0,0 3 1 16,0 2 1-16,-6-5 0 0,3 5-2 0,0 3 0 15,-3-3 0-15,3 3 0 0,-9 0 1 0,6 0 0 16,-2-3 0-16,-1 3 0 0,3-3-9 0,6 3-8 16,-6-3 12-16,3-2-12 0,3-1 8 0,0-2-8 15,0 3 0-15,0-11 0 0,9 5 0 0,-9-5 0 16,3 3 0-16,6 2 0 15,-1-10-55-15,4 2-14 0,0-2-3 0,0-3-906 0,3 3-181 16</inkml:trace>
  <inkml:trace contextRef="#ctx0" brushRef="#br1" timeOffset="95426.3">3987 5080 1825 0,'0'0'40'0,"0"0"8"0,0 0 1 0,0 0 3 0,0 0-41 0,0 0-11 0,0 0 0 16,0 0 0-16,-3-8 103 0,3 8 18 15,-2 0 4-15,-4-3 1 0,6 1-35 0,0 2-7 0,0 0-2 0,-6-3 0 16,-3 3-10-16,3-3-1 0,0 1-1 0,-3 2 0 16,0 0-17-16,3 0-3 0,-9 2-1 0,3 4 0 15,0-4-1-15,0 4-1 0,-3 2 0 0,1 0 0 16,-4 2-27-16,0-5-4 0,3 6-2 0,-6 0 0 15,0 2-4-15,0-3-1 0,-2 4 0 0,2-1 0 16,-3 3-1-16,-3 2-8 0,6-4 12 0,7-1-4 16,-7-3-8-16,12 4 0 0,-6-4 0 0,9 1-11 15,0 2 11-15,6-5 0 0,0 0 0 0,6 2-8 16,6-2 8-16,-3-2 0 0,6-1 0 0,2 3 0 16,1 0 0-16,3-3 0 0,0 0 0 0,0 3 0 15,0 0 0-15,-3 3 0 0,2 2 0 0,-5-8 0 16,0 9-12-16,-6-4 0 0,6 3 0 0,-9 1 0 0,0 2 0 15,0-3 0-15,-6 0 0 0,0 3 0 0,0 0 12 0,-6 2 0 16,-3-2 0-16,3 3 0 0,-6-6 0 0,3 0 0 16,-12 0 0-16,6 1 0 0,1-4 8 0,-13 3-8 15,3-2 10-15,3 0-10 0,-9-4 15 16,4 1-3-16,-4 3-1 0,0-8 0 0,0 5-11 16,3-6 10-16,4-2-10 0,-1 0 10 0,6-2-10 0,3-1 10 15,-3-2-10-15,6 2 10 0,6-8-10 0,3 3 0 16,0 1 0-16,6-4-11 0,6-2-11 0,0 2-2 15,12-2-1-15,-6 0 0 16,6-3-131-16,6 0-27 0,-4 0-5 0,7 0-1031 0</inkml:trace>
  <inkml:trace contextRef="#ctx0" brushRef="#br1" timeOffset="95624.72">3970 5432 1954 0,'6'3'43'0,"-6"-1"9"0,3 1 1 0,0 2 3 0,-1-2-45 0,-2 5-11 0,0-3 0 0,0 3 0 15,0 3 127-15,-2-4 23 0,-4 4 5 0,6 2 1 16,-9 1-72-16,3 1-13 0,0 1-3 0,0 3-1 16,3-3-45-16,-3 2-9 0,0-2-1 0,0 0-1 15,3-5-11-15,3-1 0 0,0-2 0 0,-6 0 8 16,6-8-25-16,0 0-6 0,0 0-1 0,9-3 0 16,0-2-186-16,3-3-38 0,6 0-7 0,-9-5-1 15</inkml:trace>
  <inkml:trace contextRef="#ctx0" brushRef="#br1" timeOffset="95758.38">4187 5207 2253 0,'0'0'49'0,"0"0"11"0,0 0 1 0,-9 5 3 16,0-5-51-16,3 6-13 0,-6 2 0 0,9-6 0 0,-9 1 37 0,9 5 5 16,-3 0 1-16,6 0 0 15,0 0-68-15,0-3-14 0,3 3-2 0,0 0-987 16</inkml:trace>
  <inkml:trace contextRef="#ctx0" brushRef="#br1" timeOffset="96127.18">4300 5482 2487 0,'0'0'55'0,"0"0"11"0,0 0 2 0,0 0 2 0,0 0-56 0,0 0-14 0,0 0 0 0,0 0 0 15,0 0 10-15,6-2-1 0,0-4 0 16,3 4 0-16,0-6-9 0,3 2 0 0,-3-2 0 0,0 3 0 16,2-3 0-16,1 0 0 0,0 0 0 0,-3 0 0 15,-3 3 8-15,6-5-8 0,-12 2 0 0,3 0 8 16,0-3 0-16,0 3-8 0,-3-2 12 0,0 4-4 16,-3-2-8-16,0 3 0 0,3 5 9 0,-3 0-9 15,-12 3 60-15,3 2 7 0,0 3 1 0,0 2 1 16,-8 4-7-16,-4 2-2 0,3 5 0 0,0 0 0 15,-3 0-6-15,3 6-2 0,1-6 0 0,-1 5 0 0,6-2-25 16,0 0-6-16,0-6-1 0,9 6 0 0,-3-11-20 0,6 3 0 16,3-3 0-16,6-2 0 0,3 0 0 0,3-3 0 15,6-3 0-15,0-5 0 0,6 0 0 0,2-5 0 16,1-3 0-16,3-6 0 16,3 1-111-16,-1-3-20 15,4 0-4-15,0-2-1 0</inkml:trace>
  <inkml:trace contextRef="#ctx0" brushRef="#br1" timeOffset="97024.6">5119 5511 1688 0,'0'0'75'0,"0"0"15"0,0 0-72 0,0 0-18 16,0 0 0-16,0 0 0 0,0 0 128 0,0 0 23 15,0 0 4-15,0 0 1 0,0 0-57 0,0 0-11 16,0 0-3-16,3 8 0 0,-3-8-32 0,0 0-6 15,0 0-2-15,0 0 0 0,5 0-29 0,4 0-7 16,-6-5-1-16,9 2 0 0,-6-2-8 0,3-3 10 16,0 3-10-16,-3-6 10 0,3 1-10 0,3-4 12 15,-6 4-12-15,-3-1 12 0,3 1-12 0,-3-4 10 16,3 1-10-16,-3 0 10 0,0 0-2 0,-6-1 0 16,3 4 0-16,-3-3 0 0,-3 2 24 0,-3 0 4 0,0 6 0 15,-3-5 1-15,3 7-4 0,-3 3-1 0,-3 0 0 16,0 5 0-16,-2 3 3 0,-4 5 0 0,0-2 0 15,-6 8 0-15,-3 2-15 0,1 3-4 0,-1-1 0 16,0 1 0-16,3 5-1 0,3 3-1 0,4-6 0 0,-1 4 0 16,6 1-14-16,3-4 0 0,3-1-12 15,6-5 12-15,0 1 0 0,6-4 0 0,0 1 10 0,6-6-2 16,3-5-8-16,3 0 0 0,3-3 0 0,-1-5 0 16,10-3 0-16,3-2 0 0,3-3 0 0,0-5 8 15,-4-3-8-15,4-8 0 0,-3 0 0 0,0-5 0 16,-1 0 0-16,7-3-10 0,0 3 1 0,2-5 0 15,-2 0-7-15,0-4-2 0,-3 4 0 0,-1-3 0 0,1 0-4 16,-6 0-1-16,-3-5 0 0,0-1 0 16,2-4-4-16,-2-1-1 0,-3 0 0 0,3 3 0 15,3 0-3-15,2 6-1 0,-5 4 0 0,0-2 0 0,0 8 22 16,-9 5 10-16,-3 3-10 0,-4 3 10 0,1 5 0 0,-3 5 20 16,0 2-4-16,-6-2 0 0,0 8 31 0,0 0 5 15,0 0 2-15,-6 11 0 0,-9 2-18 0,4 0-4 16,-4 9-1-16,0-1 0 0,-3 5-10 0,0-2-1 15,0 10-1-15,-3-2 0 0,1 5 3 0,-4 6 1 16,-3-1 0-16,0 5 0 0,-3-4-23 0,-2 7 0 16,-1-5 0-16,3 3 0 0,3-1 0 0,4-2 0 15,-4-2 0-15,3-4 0 0,6 1 0 0,3-6 0 16,6-2 0-16,0 0 0 0,6-11 0 0,3 0 0 16,6-5 0-16,3-3-8 15,3 1-22-15,0-9-4 0,3-3-1 0,3-4 0 16,3-1-89-16,-1-5-19 0,7-5-3 0,-3 2-741 0,-3-4-148 15</inkml:trace>
  <inkml:trace contextRef="#ctx0" brushRef="#br1" timeOffset="97221.47">5663 5448 2325 0,'0'0'51'0,"-3"2"10"0,3-2 3 0,-3 8 2 0,0-2-53 0,0 2-13 0,-3 0 0 0,0-3 0 15,3 3 115-15,-2-3 20 0,2 3 4 0,-6 5 1 16,3-2-64-16,-3 2-12 0,3 0-2 0,-3 3-1 15,3-3-24-15,0 1-5 0,-6-1 0 0,6 0-1 16,3 0-20-16,-3-2-11 0,0-1 12 0,3 1-12 16,3-3 0-16,0 3 0 0,0-11 0 0,0 0 0 15,0 0-45-15,0 0-16 0,15-8-3 0,-6 2-1 16,6-4-199-16,-3-1-39 0</inkml:trace>
  <inkml:trace contextRef="#ctx0" brushRef="#br1" timeOffset="97378.57">5863 5093 2530 0,'0'0'56'0,"0"0"11"0,-6 8 2 0,-3-8 3 0,0 5-58 0,3 3-14 16,-3-8 0-16,3 8 0 0,3 0 12 0,0 3 0 16,-3-6 0-16,6 6 0 15,-3 2-131-15,3-2-26 0,3-1-6 0,-3 3-1 0</inkml:trace>
  <inkml:trace contextRef="#ctx0" brushRef="#br1" timeOffset="97699.75">5869 5543 2487 0,'0'0'55'0,"0"0"11"0,0 0 2 0,0 0 2 0,0 0-56 0,12 3-14 0,-9-6 0 0,5 3 0 16,4-5 21-16,-3-1 2 0,3 1 0 0,3-3 0 15,-3-5-23-15,3 2 9 0,0 1-9 0,-6-1 0 16,0-2 0-16,3 0 0 0,-4 2 0 0,-2 1 0 0,0-4 0 0,0 1 13 16,-3 3-4-16,-3 2-1 0,-3 0 20 0,0 2 3 15,0 4 1-15,-6 2 0 0,3 0 32 0,-5 8 6 16,-4 0 2-16,0 5 0 0,-3 0-7 0,-3 3-1 16,-6 2 0-16,4 1 0 0,-1 5-32 15,3-3-6-15,3 3-2 0,0 2 0 0,6-5 7 0,3 6 1 16,-3-9 0-16,6 4 0 0,3-4-22 0,3 1-10 15,0-4 10-15,3 4-10 0,0-8 0 16,6-1 8-16,3-2-8 0,6 0 0 0,3-5-14 0,0-3-6 16,9-3 0-16,-7-2-1 15,4-3-202-15,3-3-40 0</inkml:trace>
  <inkml:trace contextRef="#ctx0" brushRef="#br1" timeOffset="98176.1">7006 5017 1681 0,'0'-6'74'0,"3"4"16"0,0-1-72 0,-3 3-18 16,0 0 0-16,0 0 0 0,0 0 100 0,0 0 16 16,0 0 3-16,0 11 1 0,-6 2 4 0,0 0 0 15,0 11 1-15,-6 0 0 0,0 5-46 0,-3 2-10 16,0 4-1-16,-6 5-1 0,1-6-12 0,-7 11-3 16,0 0 0-16,0 3 0 0,-3-1-34 0,1 1-7 15,2-3-2-15,3 0 0 0,3 0-9 0,0-8 0 16,4 0 0-16,5-8 0 15,3-5-60-15,6-3-13 0,0-5-3 0,6-6-1 16,3-4-44-16,3-4-9 0,2-7-2 0,7-6-956 0</inkml:trace>
  <inkml:trace contextRef="#ctx0" brushRef="#br1" timeOffset="98579.01">7437 4940 1324 0,'-3'5'118'0,"-3"0"-94"0,3 6-24 0,-6 0 0 16,4 7 226-16,-1-5 41 0,-6 8 8 0,0 1 1 16,-3 1-133-16,3 1-27 0,-6 5-6 0,3-2-1 0,-3 2-53 0,-2 5-12 15,-4-5-1-15,0 6-1 0,3-1-13 0,-3 1-2 16,-3 2-1-16,1 2 0 0,-1-7-18 0,-3 2-8 16,3 1 8-16,1-3-8 0,-1-3 9 0,6-3-9 15,0-5 10-15,0-5-10 0,6 0 11 0,0-5-11 16,1-3 12-16,2 0-12 0,6-8 13 0,0 0-4 15,0-8-1-15,3 0 0 0,0 0-8 0,6-5 0 16,0-1 0-16,3-2-11 0,0-2-2 16,0-1-1-16,3 1 0 0,3 2 0 15,-4-3-11-15,4 6-3 0,-6 0 0 0,3 5 0 0,-3 3 12 0,0 5 1 16,-6 0 1-16,6 2 0 0,-3 4 14 0,0 2 0 16,0 5 0-16,0 0 0 0,-3 3 34 0,0 2 3 15,3-2 1-15,0 3 0 0,-3-3-16 0,6 0-3 16,-3 0-1-16,6-3 0 0,3-3-8 0,-3 4-2 15,3-9 0-15,-1 3 0 0,10-3-8 0,-3 3 0 0,3-8 0 16,3 0 0-16,-6-5 0 0,5 2 0 0,-2-2 0 16,3-3 0-1,3-3-131-15,-3 1-25 0,0-6-4 0,-1 0-2 0</inkml:trace>
  <inkml:trace contextRef="#ctx0" brushRef="#br1" timeOffset="98810.97">7774 4932 403 0,'0'0'17'0,"0"-8"5"16,-3 5-22-16,0 1 0 0,0 2 0 0,-3 2 0 16,-3 1 519-16,0 5 99 0,-3 5 20 0,-6-2 4 15,-3 7-442-15,-2 3-88 0,5 1-17 0,-3 4-4 16,6 3-39-16,-6 5-7 0,0 4-1 0,0 4-1 16,1-2-21-16,-1-3-4 0,0 10-1 0,0-7 0 0,3 5-8 0,0 0-1 15,0-3-8-15,4-2 12 0,2 0-12 0,3-6 0 16,0-2 8-16,6-6-8 0,0 1 0 0,3-6 0 15,0-5-12-15,6 2 12 16,0-2-92-16,3-3-11 0,3-7-2 0,3-4-800 16,2-4-160-16</inkml:trace>
  <inkml:trace contextRef="#ctx0" brushRef="#br1" timeOffset="99295.81">7750 5604 2556 0,'-9'5'56'0,"3"-2"12"0,0 2 3 0,0 0 0 0,3 1-57 0,-3-4-14 16,6-2 0-16,0 0 0 0,0 0 64 0,0 0 11 0,0 0 1 0,0 0 1 15,9 6-36-15,0-6-7 16,0 0-2-16,3-3 0 0,-3-2-19 0,3-3-4 0,3 0-1 0,-4 0 0 16,1-3-8-16,0-2 0 0,0 0 0 0,-3-3 0 15,0 3 0-15,0-3 0 0,-6 0 0 0,3 3 0 16,0-8 0-16,-3 5 0 0,-3-3 0 0,0 3 0 15,-3-5 0-15,0 8 0 0,0 0 0 0,-3 2 0 16,0 3 0-16,-6 6 0 0,0 4 8 0,-3 6-8 16,-6 0 20-16,-2 5 0 0,-7 6-1 0,0 2 0 15,0 0 18-15,4 6 4 0,-1-1 1 0,6-2 0 0,0 2-30 16,3 1-12-16,6-3 8 0,6-1-8 0,-3-1 0 16,6 1 0-16,6-1 0 0,0-9 0 0,3 0 0 15,-3-2 0-15,3-1 0 0,6-5 0 0,6-2 0 16,3-6 0-16,0 1 0 0,3-3 0 0,-1-3-16 15,4-3 5-15,-6 0 1 0,0-2 0 16,-3 0-29-16,3-3-5 0,-7-2-2 0,1 2 0 0,0-3 22 16,-3 3 5-16,-3 3 1 0,0 2 0 0,-6 1 18 0,0 5 0 15,0-1 0-15,-3 6 0 0,0 0 16 0,0 0 6 16,-3 8 2-16,0 0 0 0,-3 5 15 0,0 1 3 16,0 4 1-16,-3-5 0 0,3 1-23 0,0 2-5 15,3-1-1-15,0 1 0 0,0-3-14 0,3-2 0 16,0 0 0-16,6-1 0 0,0-2 0 0,3-5-13 15,3-1 2-15,-3-4 1 16,3-1-171-16,3-5-35 0,6-2-6 0</inkml:trace>
  <inkml:trace contextRef="#ctx0" brushRef="#br1" timeOffset="99761.4">8387 5398 2502 0,'0'0'111'0,"0"0"22"0,0 0-106 0,0 0-27 0,-6 2 0 0,6-2 0 16,-3 3 50-16,3-3 5 0,0 0 1 0,0 0 0 16,0 0-26-16,0 0-5 0,0 0-1 0,0 0 0 15,3-8-14-15,-3 3-10 0,0 5 12 0,0-6-12 16,0-2 8-16,0 3-8 0,0 5 0 0,-6-5 0 0,0 2 10 0,0 3-10 16,-3 0 8-16,0 3-8 0,-3 2 47 0,0 0 4 15,-6 3 1-15,1 3 0 0,-1-6-8 0,-3 6-2 16,0-1 0-16,3 1 0 0,-3-3-27 0,7 2-6 15,-1 4-1-15,6-4 0 0,0-4-8 0,6-1 0 16,-3 3 0-16,3-3 0 0,3 3 0 0,3-3-12 16,0 3 4-16,3-2 8 0,3-1 0 0,0 0 0 15,0 0 0-15,-1 1 0 16,4-1-36-16,0 3-5 16,0-3-2-16,-3 3 0 0,3 3 18 0,-3-3 3 0,0 5 1 0,-3-8 0 15,0 3-35-15,0 3-6 0,-3-3-2 0,-3 0 0 0,-3 2 52 0,3-2 12 16,-6 3 0-16,0-3 0 0,0 2 0 0,-3 1 0 15,-3-3 0-15,0 0 0 0,-3 0 0 0,0-3 10 16,-2 3-2-16,-4 0 0 0,0-3 38 0,0 3 7 16,0-3 2-16,0 1 0 0,-5-4-20 0,5 1-4 0,6-3-1 15,-3 0 0-15,3 0 2 0,0-3 1 16,3 1 0-16,3-1 0 0,0 0-33 0,4-5-12 0,-1 6 0 0,3-4 0 31,6-2-47-31,0 3-9 0,2-3-1 0,1 0-1 16,3 3-174-16,6-8-36 0</inkml:trace>
  <inkml:trace contextRef="#ctx0" brushRef="#br1" timeOffset="100244.49">8652 5437 2120 0,'0'0'47'0,"0"0"9"0,0 0 3 15,0 0 0-15,0 0-47 0,0 0-12 0,3-5 0 0,3 0 0 0,-3-1 84 0,3-2 14 16,0 3 3-16,0-3 1 0,-6 3-48 0,2-3-10 16,1 3-1-16,-3-1-1 0,-3 1 10 0,1 0 1 15,-4-1 1-15,0 1 0 0,-3 3 6 0,-6-1 0 16,0 3 1-16,-3 3 0 0,0-1-6 0,0 3-2 16,0-2 0-16,1 5 0 0,-1-3-17 0,3 3-4 15,-3 3-1-15,6-6 0 0,0 3-19 0,0 0-3 16,0 3-1-16,3-1 0 0,6-2-8 0,-2 0 0 15,2 3 0-15,3-3 0 0,0 0 0 0,0 5 0 16,6-8 0-16,-1 6 0 0,-2-6 0 0,6 3 0 16,0 0 0-16,0-3 0 0,0 3-10 0,0 0 10 0,3 3 0 15,-3-4-9-15,0 4-7 0,0 0 0 0,-3-6-1 16,3 6 0-16,-3-1-3 0,-3 1-1 0,3-3 0 16,-6 2 0-16,-3 3 11 0,0-2 10 0,0 0-13 0,0 2 5 15,0-5 8-15,0 5 0 0,-3-5 0 0,-3 0 0 16,0 2 0-16,0-2 0 0,-3 0 0 15,0-2 0-15,-3-1 10 0,3-2-2 0,-3 5-8 0,1-8 12 16,-1 0 6-16,0 2 1 0,-3-2 0 0,3 0 0 16,0-2-3-16,0 2-1 0,0-6 0 0,4 1 0 15,-1 0-15-15,3-1 0 0,3-2 0 0,0 3 0 16,0 0-14-16,6 0-9 0,3-1-1 0,3 1-1 16,0-3-190-16,3 0-37 0</inkml:trace>
  <inkml:trace contextRef="#ctx0" brushRef="#br1" timeOffset="100730.7">8872 5575 2257 0,'0'0'100'0,"0"0"20"0,0 0-96 0,0 0-24 15,0 0 0-15,6-3 0 0,0 0 67 0,0-4 8 16,3 4 1-16,-3-5 1 0,3 3 0 0,0-1 0 15,3-2 0-15,-1 3 0 0,1-3-31 0,0 0-6 16,-3 3-2-16,3-3 0 0,-3-3-38 0,0 4 0 0,-3-7 0 0,3 6 0 16,-3 0 16-16,0-2 0 15,-3-1-1-15,-3 3 0 0,0-5 26 0,0 5 6 16,-3-5 1-16,-3 8 0 0,-3-6-33 0,6 6-7 0,-3-1 0 0,0 1-8 16,-3 3 28-16,0 2 0 0,0 0-1 0,0 2 0 15,0 1-6-15,3-1-1 0,-3 4 0 0,3-1 0 16,1-2-4-16,-4 5-2 0,3-8 0 0,0 2 0 15,6-2-6-15,-6 6 0 0,-3-1-8 0,3-2 12 16,6-3-12-16,-3 2 8 0,-6 6-8 0,3-3 0 16,0 3 8-16,-3 3-8 0,0-3 0 0,-3 5 0 15,0 0 11-15,3 1-11 0,-2 1 12 0,2 4-12 16,-3-1 0-16,3 1 0 0,0 2-12 0,0-2 3 16,-3-1 9-16,3 1 0 0,3-1 8 0,0-2-8 15,3 0 16-15,0-3-2 0,6 3 0 0,-3-5 0 16,3-1-14-16,0 1-13 0,3-3 2 0,0 0 1 0,0 0 10 15,3 0 0-15,0-3 0 0,3-2 0 16,6-1 0-16,-1 3 0 0,1-5 0 0,6 0 8 0,-3 0-8 0,6-5 0 16,0 0 0-16,2 0 0 0,-2-1 0 0,0-2 0 15,0 0 0-15,-3 0 0 16,-1 1-56-16,-5-1-8 0,0 0-3 0,0 0-926 16,-3 0-186-16</inkml:trace>
  <inkml:trace contextRef="#ctx0" brushRef="#br1" timeOffset="101664.15">9869 5646 2102 0,'0'0'46'0,"0"0"10"0,0 0 1 0,-3 8 3 0,3-8-48 0,0 0-12 0,-3 5 0 0,3-5 0 16,0 0 44-16,0 0 8 0,0 0 0 0,0 0 1 15,0 0-39-15,6 0-14 0,0-2 9 0,0-3-9 16,-3-3 13-16,3-3-2 0,-3 0-1 0,3 1 0 16,0 2-10-16,0-5 10 0,0-6-10 0,0 3 10 15,0 3-1-15,-3-3 0 0,0 0 0 0,-3-2 0 16,0-3 14-16,0 2 2 0,-3-2 1 0,0 2 0 16,-3 1-11-16,-3-1-3 0,-3 6 0 0,0 3 0 15,3 2 32-15,-6 5 7 0,-3 3 1 0,-3 5 0 16,-5 6 8-16,2-1 1 0,-3 9 1 0,3 2 0 15,0-2-38-15,7-1-8 16,-1 1-2-16,-3 4 0 0,3 1-4 0,0 0-1 0,3 0 0 0,0-3 0 16,4 3-9-16,-1 0 0 0,3 0 9 0,6-6-9 0,0 1 0 0,6-6 0 15,6-5 0-15,0 0 0 0,-3 0 0 0,8-3 0 16,-2-2 0-16,6-3 0 0,-3-3 0 0,6-5 9 16,0 0-9-16,-3 0 0 0,-1-5 0 0,1 0 0 15,6-6 0-15,-3 3-9 0,-6-2 9 0,3 2-12 16,3-3 12-16,-1-2-12 0,-2 3 12 0,-3-1 0 15,-3 9 8-15,-3-1-8 0,-3 3 0 0,-3 8 0 16,-3 0 0-16,0 0-8 0,0 0 8 0,-3 0 0 16,-6 8 0-16,3 3 8 0,3 4-8 0,-6 1 0 15,-3 5 8-15,0 1-8 0,-3-1 11 0,6 3-3 16,1-6 0-16,2 1 0 0,-3 2-8 0,6-8 0 16,3 0 0-16,6-2 0 0,-3-1 0 0,3-2 0 15,3-5 0-15,2 0 0 0,1-6 0 0,3 0-11 0,3-5 11 16,3-2-12-1,3-6-53-15,3-3-11 0,2-2-3 0,1-3-772 16,0-5-154-16</inkml:trace>
  <inkml:trace contextRef="#ctx0" brushRef="#br1" timeOffset="102121.4">10589 4688 2761 0,'-8'0'60'0,"-4"8"13"15,0-2 3-15,-3 4 2 0,-3 1-62 0,0 2-16 0,-3 0 0 0,0 3 0 0,1 5 52 0,-4 0 8 16,0 6 2-16,3-1 0 0,3 9-35 0,0 2-7 16,-2 3-2-16,2 5 0 0,0 5-10 0,-3 3-8 15,0 0 9-15,-3 5-9 0,4-3 0 16,2 1 8-16,-3 0-8 0,3-6 0 0,-3-3 0 0,3-4 0 16,0-4 0-16,4-4-10 0,2-6 10 0,0-3 0 15,6-4 0-15,0-7 0 0,6-1 0 0,3-6-8 16,0-3 0-16,-3-5 0 0,15-5-5 0,0-6-1 15,5-2 0-15,1-6 0 16,3-5-15-16,3-5-3 0,3 3-1 0,2-6 0 16,4 3 0-16,0 5 0 0,5-2 0 0,1 5 0 0,-6-1 20 0,-6 4 4 15,-1 7 1-15,-2 1 0 0,-6 2 8 0,0 3 0 16,-6 5 0-16,-3 5 0 0,-3 0-15 0,-3 0-1 16,-1 9 0-16,-2-1 0 0,-6 3 32 0,1 2 7 15,-4 6 1-15,-3-3 0 0,0 0 25 0,-3 1 6 0,-3-1 1 16,-3 0 0-16,0 0-36 0,0 0-6 0,-3-2-2 0,-2-3 0 15,5-1 5-15,-3 4 1 0,-6-8 0 0,6 2 0 16,6-5 11-16,-2-3 3 0,2 0 0 0,-3-2 0 16,6-3-20-16,-3-3-3 0,0 1-1 0,3-4 0 15,0-2-8-15,3-2 0 0,1-1 0 0,-1-2 0 16,0-3-16-16,6-2 4 0,0 2 0 0,3-3 1 16,3-2-130-1,3 3-27-15,3-1-4 0,2 1-1054 0</inkml:trace>
  <inkml:trace contextRef="#ctx0" brushRef="#br1" timeOffset="102615.09">10759 5609 2530 0,'0'0'56'0,"0"0"11"0,0 0 2 0,0 0 3 0,9-2-58 0,-3-1-14 16,3-5 0-16,0 3 0 0,0-9 51 0,3 1 7 15,0 0 2-15,5 0 0 0,-2 0-45 0,0-1-15 16,0-2 9-16,0 1-9 0,0-4 0 0,-6 0 0 16,0 1 0-16,-3 2 0 0,-3-5 12 0,-6 8-4 15,0-1 0-15,-3 7 0 0,-3-4-8 0,-6 8 8 16,0 3-8-16,-3 3 8 0,0 2 26 0,-2 3 5 16,-1 5 1-16,0 3 0 0,0 3-14 0,3-1-2 15,0 3-1-15,3 1 0 0,4-1-8 0,2 0-2 16,6 3 0-16,-3-3 0 0,6 0-13 0,6 0 0 15,3 3-9-15,-1-11 9 0,7 3 0 0,3-3 0 0,0-2-8 16,3-3 8-16,3-3-23 0,3 1-1 0,-1-6-1 0,4 0 0 31,-6-6-35-31,0 1-8 0,0-3 0 0,-7 0-1 16,4 0-22-16,-3 0-4 0,-3 0-1 0,-3 0 0 0,0 3 67 0,-3 0 13 0,0 2 2 0,-9 3 1 16,0 0 36-16,0 0 7 0,3 3 2 0,-3 7 0 15,0 1 87-15,-3-3 17 0,0 2 4 0,0-2 1 16,3 3-62-16,-3 0-13 0,0-4-2 0,3-1-1 15,3 2-43-15,-3-8-8 0,6 5-1 0,0-5-1 16,6-5-1-16,-4-1 0 0,4-2 0 0,3 1 0 16,3-9-9-16,-3 2 8 0,3-1-8 0,0-4 8 0,-3 1-8 15,-1-4 0-15,1 4 0 0,3-1 8 0,0 1-8 0,0-1 0 16,0 3 0-16,0 1-11 16,-1-7-90-16,1 6-19 0,0 1-3 0,0-1-1197 15</inkml:trace>
  <inkml:trace contextRef="#ctx0" brushRef="#br1" timeOffset="103736.27">12081 5636 1587 0,'0'0'70'0,"0"0"15"16,0 0-68-16,6 5-17 0,0-5 0 0,-6 0 0 0,0 0 120 0,3 5 21 15,3-5 4-15,0 3 1 0,-1 0-35 0,1-3-7 16,0 0-2-16,0-3 0 0,3 0-59 0,-3 1-12 15,3-1-3-15,0-2 0 0,-3-1-17 0,-3-2-11 16,3 3 12-16,3-5-12 0,0-1 16 0,3-2-3 16,0-1-1-16,-3 1 0 0,0-3-12 0,-4 3 8 15,4 5-8-15,-3-5 0 0,-3-8 12 0,-3 2-4 16,-3 3-8-16,-3-2 12 0,0-1 9 0,-2 4 2 16,-7-1 0-16,3 0 0 0,0 3-3 0,-3 5-1 15,-6 0 0-15,0 5 0 0,0 3 25 0,-2 5 6 16,-4 6 1-16,3 2 0 0,0 6-18 0,3-3-3 15,-5 2-1-15,5 3 0 0,-6 3-11 0,3 0-2 0,3 2-1 16,0-2 0-16,4 3-15 0,-1-4 0 0,6 1 8 16,3 0-8-16,6-3 0 0,0 0 0 0,0-2 0 0,9-3 0 15,0 0 0-15,3-3 0 0,6 0 0 0,-3-8 0 16,2 1 0-16,1-4 0 0,3-2 0 0,3 0 0 16,0-8 0-16,3 3 0 0,2-6 0 0,1-2 0 15,6 0 0-15,0-8 0 0,-3 2 0 0,2-2 0 16,-2-5 0-16,0 5 8 0,0-3-8 0,-7 3 0 15,-5 2 0-15,0 1 0 0,-3 2 0 0,-3 0 0 16,-3 3 0-16,-3-1 0 0,-3 6 0 16,0 3 0-16,-3 5 0 0,0 0 0 0,-3 3 0 0,-6-1 0 15,3 6 0-15,-6 0 0 0,0 3 0 0,0 5 0 0,-3 2 8 16,-3 1-8-16,1 2 0 0,2 3 0 16,3 0 8-16,0-3-8 0,0 0 0 0,6 3 0 15,3-6 8-15,0 1-8 0,3-1 0 0,0-5 0 0,6-2 0 16,0 0 0-16,6-3 0 0,3-3 0 0,6-2 0 0,-4-3 0 15,4-6 0-15,0 1 0 0,0-3 0 0,0 0 0 16,0-5 0-16,-4 0 0 0,4-3 0 0,3 0 0 16,-3-5 0-16,3 0 0 0,3-1-9 0,-1 1 9 15,-5 3-13-15,0-4 5 0,-3 4 8 16,-3 5 0-16,0 2 0 0,-3 3 0 0,-4 3 0 0,-2 2 0 16,0 3 0-16,-6 0 0 0,0 0 0 0,-9 11 0 15,4 2 0-15,-4 3 0 0,-3 0 0 0,3 0 8 16,0 5 0-16,3-5 0 0,-3 2-8 0,0 1 0 15,0-3 0-15,3 0 0 0,3-3 0 0,3 0 9 16,0-2-9-16,3-1 10 0,3-2-10 0,3-3 0 16,3 1-12-16,3-6 12 0,-3-3 0 0,6 0 0 15,2-5 0-15,1-2 0 0,3-3 0 0,0 2-14 0,0-2 5 16,-1-3 1 0,-2-3-20-16,3 1-3 0,-3-3-1 0,0 5 0 15,0-5 10-15,-4 2 2 0,1 1 0 0,-3 7 0 0,-3 1 20 16,-3 4 0-16,-3 1-9 0,-6 5 9 0,0 0 0 0,3 8 0 0,-6 2 0 0,-3 4 9 15,0 2 7-15,0-1 2 0,-3 7 0 0,0-4 0 16,0 3 6-16,0-2 0 0,3-1 1 0,1 1 0 16,-1 2-14-16,6-8-3 0,0 0-8 0,3 1 12 15,0-4-12-15,5-4-15 0,1 2 3 0,3-6 1 16,6-4-102 0,-3-1-21-16,6-2-4 0,0-3-1 0</inkml:trace>
  <inkml:trace contextRef="#ctx0" brushRef="#br1" timeOffset="104320.03">13334 5599 748 0,'0'0'67'0,"0"0"-54"16,-6 5-13-16,6-5 0 0,0 0 409 0,0 0 79 16,0 0 16-16,0 0 4 0,0 0-372 0,0 0-75 15,0 0-14-15,9 0-3 0,-3 0-24 0,3-8-4 16,0 3 0-16,3-3-1 0,-3 0-7 0,2-3-8 15,1 1 11-15,-3-4-11 0,3 4 0 0,-6-1 0 16,0-2 0-16,0 2 0 0,-3-2 0 0,0-3 10 0,-3-2-10 0,0 2 8 16,0-8-8-16,-3 3 8 0,0 2-8 0,-3 4 8 15,0-1-8-15,0 5 0 0,-6 8 9 0,0-2-9 16,-3 10 18-16,1-2-1 0,-4 8 0 0,-3 5 0 16,-6 2 27-16,0 6 4 0,1 2 2 0,-7 1 0 15,0 5-19-15,9-3-4 0,3 5-1 0,1-2 0 16,5 0-12-16,0-1-2 0,6-2-1 0,3-2 0 15,6-3-11-15,0-3 0 0,3 0-12 0,6-2 12 16,3-9-13-16,3 1 5 0,5-6 8 0,4-5-13 16,0-3-18-16,3-5-3 15,-3 0-1-15,5-7 0 0,-2 1-69 16,0-7-13-16,3 0-3 0,0-5-1 0,-1-9 42 0,4 3 9 16,-6 1 2-16,6-9 0 0,-1 0 15 0,1 1 3 0,-3-4 1 15,3-4 0-15,-4-1-48 0,4-8-10 0,-3-2-1 0,3-3-1 16,2 3-25-16,-2-5-5 0,0 7-1 0,2 6 0 0,-2-3 96 15,0 8 20-15,-6 5 3 0,-3 9 1 0,-1-1 174 0,-8 5 35 16,0 9 7-16,-6 2 2 0,-3 5-22 0,0 3-5 16,-6 0-1-16,0 8 0 0,0 0-37 0,-6 8-7 15,-3-2-2-15,-3 4 0 0,-3 9-57 0,0 5-12 16,-5-3-3-16,2 5 0 0,-3 3-21 0,0 6-5 16,-6 2-1-16,0 10 0 0,-2-2 4 0,-1 8 1 15,0-2 0-15,-6 9 0 0,4-1-15 0,-1-4-3 16,-3 3-1-16,4 1 0 0,-1-4-11 0,9-7 8 0,3 2-8 15,6-8 8-15,0-2-8 0,6-3 0 16,3-10 0-16,6-1 0 16,0-2-19-16,3-3-5 0,3-8-2 0,0 0 0 15,6-5-110-15,0-5-23 0,0 2-4 0</inkml:trace>
  <inkml:trace contextRef="#ctx0" brushRef="#br1" timeOffset="105190.9">13911 5609 2026 0,'0'0'44'0,"0"0"10"0,0 0 2 0,0 0 1 0,0 0-45 0,0 0-12 16,-6 0 0-16,6 0 0 0,0 0 104 0,0 0 20 15,-3 3 3-15,3-3 1 0,0 0-52 0,0 0-9 16,0 0-3-16,0 0 0 0,0 0-42 0,0 0-9 16,9 5-1-16,-3-2-1 0,-6-3 3 0,9-3 1 0,0-2 0 0,3 0 0 15,-3-3-4-15,0 0-1 0,3-6 0 0,3 4 0 16,0-3-10-16,-1 2-9 0,-2-2 9 0,0 2-13 16,-3 1 13-16,3-1 15 0,-6 0-3 0,0 4-1 15,0-9 10-15,-6 5 3 0,0 3 0 0,-3-2 0 16,-3-1-24-16,-3 3 0 0,-3 0 0 0,0 0 0 15,-3 3 0-15,1 5 0 0,2 0 0 0,-6 0 0 16,3 3 0-16,-3 2 0 0,3 5 0 16,-3 4 0-16,0 1 21 0,1 4 3 0,2 0 1 0,0-1 0 15,0 6-15-15,3 2-10 0,0 1 12 0,3 2-12 16,0-8 0-16,3 0 0 0,3 0 0 0,0 1 0 16,6-9 0-16,0 3 0 0,6-6 0 0,-3 1 0 15,9-3 0-15,0-6-12 0,3-4 3 0,3-1 1 16,2-2-29-16,1-3-6 0,6-3-1 0,0 1 0 15,3-6-121-15,-4 3-25 0,1-6-5 0,0 1-1 16,-3-4-9-16,-1 4-3 0,-5-3 0 0,3 0 0 16,-3-1 119-16,-3 4 23 0,0 2 5 0,-6-3 1 0,-1 4 105 0,1 1 22 15,-6 6 4-15,3 0 1 0,-6 3 100 0,-3 5 21 16,0 0 4-16,0 0 1 0,0 8-39 0,-3 5-8 16,0 1-2-16,0 1 0 0,-3 4-77 0,-3 0-16 15,0 2-4-15,1 2 0 0,-1-1-22 0,0 4-5 16,0-7-1-16,3 2 0 0,-3-3-3 15,0 1-1-15,6 2 0 0,-3-8 0 0,-3-2-20 0,6 2 9 16,0-5-9-16,3 3 0 0,-3-3 33 0,3-6 0 16,0-2 0-16,0 0 0 0,0 0-25 0,9-2-8 15,0-4 0-15,3-2 0 0,-3 0 0 0,3-2 0 16,3-3 0-16,-3-3 0 0,-1 0 0 0,-2-3 0 16,6-2 0-16,0 0 0 0,0-3 0 0,-3 3 0 0,3-3 0 15,-3 3 0-15,0 2 0 0,0 6 0 0,-4 0 0 16,1 0 0-16,0 0 0 0,-3 5 0 0,-6 2 0 15,3 1 0 1,0 0-73-16,3 2-19 0,-6 3-3 0,3 0-1 0,3 0-86 16,0 5-18-16,0-2-3 0,3 0-1 0</inkml:trace>
  <inkml:trace contextRef="#ctx0" brushRef="#br1" timeOffset="105649.63">14712 5519 1947 0,'0'0'86'0,"0"0"18"0,0 0-83 0,0 0-21 16,0 0 0-16,0 0 0 0,0 0 29 0,9 0 2 15,-3-5 0-15,3 2 0 0,0-2-2 0,3 0 0 16,0-1 0-16,-1-2 0 0,4 1-3 0,-3-1-1 16,0 2 0-16,0 1 0 0,-3-3-25 0,-3 0 0 15,0 0 0-15,-3 3 0 0,0 0 26 0,-6-1 6 16,3 6 2-16,-3-8 0 0,-6 3 56 0,0 0 11 15,-3 2 3-15,-3 1 0 0,0 2-31 0,-2 2-5 16,-1 1-2-16,3 2 0 0,-6 3-14 0,6 3-2 16,-3-3-1-16,0-1 0 0,-2 4-17 0,2 0-3 15,3-1-1-15,0-2 0 0,3 3-16 0,3-9-3 0,0 4-1 0,6 2 0 16,0 2-8-16,6-4 0 0,3 1 0 0,0 1 0 16,6 0 0-16,0-2 0 0,0-1 0 15,3 0 0-15,-3 0 0 0,-1 3-9 0,4-2 0 0,-3 2 0 16,3 5-12-16,0-8-3 0,-6 3 0 0,3 3 0 15,0-1-23 1,-6 1-5-16,0-1 0 0,0 1-1 0,-3 0 35 0,0 2 7 0,-6-3 2 0,0 4 0 31,-3-4-19-31,-3 1-3 0,0 2-1 0,0-2 0 0,-3-3 51 0,0 0 9 0,-3-1 3 0,0-1 0 16,0 2-5-16,-2-3-1 0,-4 0 0 0,-6-2 0 16,0 0 11-16,-3-1 3 0,1-2 0 0,2 0 0 15,6 0-27-15,3-2-4 0,0-4-8 0,0-2 11 16,7 0-58-16,2 0-11 0,3-7-2 0,6 1-1300 15</inkml:trace>
  <inkml:trace contextRef="#ctx0" brushRef="#br1" timeOffset="106506.77">15420 5564 979 0,'-6'3'43'15,"4"-1"9"-15,2 4-41 0,0-1-11 0,0-2 0 0,0-1 0 0,0-2 183 16,0 0 34-16,0 0 7 0,0 0 2 0,0 0-101 0,0 0-20 15,0 0-4-15,0 0-1 16,0 0-20-16,0 0-5 0,0 0-1 0,8-2 0 0,1-6-34 0,0 2-8 16,0 1 0-16,-3-3-1 0,3 3-17 0,0-3-3 15,-3-3-1-15,3 1 0 0,-3-1-10 0,3 1 0 16,-3-4 9-16,0 1-9 0,0-3 0 0,-3 3 9 16,0-5-9-16,-3-1 0 0,0 1 12 0,-3 2-4 15,-3 0 0-15,-3 3-8 0,-3 2 12 0,0 3-12 16,-9 5 12-16,-3 3-12 0,0 0 35 0,-5 6 0 15,-4 4 0-15,3 6 0 0,0 3 10 0,1 2 3 16,-1 5 0-16,3-2 0 0,3 3-24 0,3 2-5 16,7 0-1-16,-1 3 0 0,0-3-18 0,9-3 0 15,-3 1 8-15,9-4-8 0,0-1 0 0,6-4 0 16,0 1 0-16,9-9 0 0,0-5 0 0,8-5-14 16,4-2 4-16,6-6 1 15,3-5-17-15,2-1-3 0,4-7-1 0,3-3 0 16,-4-2-15-16,-2-3-3 0,0 0-1 0,-1-3 0 15,1-5-17-15,0-3-3 0,3 1-1 0,-4-1 0 16,-2-2 31-16,0 2 7 0,-1-5 0 0,-2-3 1 0,-3-2 31 0,-3 2-9 0,-1-10 9 0,1 5 0 16,-3-5 0-16,-3 8 0 0,0-3 0 0,0 5 0 15,-1-5 13-15,1 11-1 0,-3 8-1 16,0-1 0-16,-3 6 34 0,0 5 7 0,-3 6 2 0,-3 2 0 16,-1 3-7-16,-2 2-2 0,-3 6 0 0,0 0 0 15,0 2 12-15,-3 3 3 0,0 0 0 0,-3 10 0 16,-6 6-16-16,1 0-2 0,-4 5-1 0,-3 8 0 15,0 1-6-15,-3 7-2 0,0-3 0 0,-3 6 0 16,-2 2-7-16,-7 3-2 0,-3 11 0 0,-3-1 0 0,-5 6-10 0,2-5-2 16,-6 10-1-16,7-8 0 0,-1 3-11 0,9-8 0 15,0 2 0-15,7-4 8 0,2-4-8 0,6 1 0 16,6-14 0-16,3 1 0 0,0-6-16 0,6-11-6 16,6 1-1-16,0-6 0 15,3-2-92-15,3-9-18 0,3-2-4 0,5-8-1171 0</inkml:trace>
  <inkml:trace contextRef="#ctx0" brushRef="#br1" timeOffset="106850.97">15867 5543 1785 0,'0'0'79'0,"0"0"17"0,0 0-77 0,-6 8-19 15,0 3 0-15,6-11 0 0,0 0 164 0,0 0 30 0,3 5 6 0,3-3 0 16,3-2-129-16,0-5-27 0,3 3-4 0,3-4-2 15,-3-2-19-15,5 0-4 0,1-2-1 0,-3-1 0 16,3-2-14-16,0-6 9 0,-3 4-9 0,0 1 8 16,2-2 0-16,-2 1-8 0,-3-1 12 0,3 0-4 15,-3-5-8-15,-3 5 10 0,0 0-10 0,-3 0 10 16,-3 0-10-16,-3-2 0 0,-3 2 0 0,0 3 8 16,0 5 9-16,-3 2 2 0,-6 4 0 0,0 4 0 15,-3 6 31-15,0 0 6 0,-5 5 2 0,-1 6 0 0,-6-1-16 16,0 4-3-16,-3 7-1 0,4 0 0 15,-1-3-18-15,6 3-3 0,0 1-1 0,6-4 0 0,3 3-16 16,3-2 0-16,6 2 0 0,3-8 0 0,3-3 0 16,3-2 0-16,9-3 0 0,3-2 0 15,6-6-31-15,0 1 0 0,2-9 0 0,1 0 0 16,0 1-176-16,3-12-35 0,26-23-7 0,-8 6-2 16</inkml:trace>
  <inkml:trace contextRef="#ctx0" brushRef="#br1" timeOffset="107435.4">16730 4837 1267 0,'-12'10'56'0,"6"-2"12"0,-3 0-55 0,-3 0-13 16,1 3 0-16,-1-1 0 0,3 3 332 0,3-7 63 16,0 4 13-16,3 1 2 0,6-9-302 0,3 4-61 0,6-1-12 0,3-5-3 15,5-5-22-15,1-1-10 0,0-1 8 0,6-7-8 16,0 1 0-16,-1-3 0 0,4 0 0 0,0-5 0 15,-6 0 0-15,0 2-14 0,-1-10 2 0,4 6 0 16,-6-4 12-16,-3-2 12 0,0 0-3 0,3 0 0 16,-1 0 11-16,-5-6 3 0,-3 6 0 15,0-3 0-15,-3 1-23 0,-3 2-18 0,-6 2 3 0,-3 6 1 16,-3 5 22-16,-3 3 4 0,-6 5 0 0,-6 8 1 16,-2 3 3-16,-1 5 1 0,-9 5 0 0,-6 11 0 15,-11 5 25-15,2 2 5 0,-5 9 1 0,-1 8 0 16,0-1-18-16,1 6-3 0,-4 5-1 0,7 6 0 15,2-3-16-15,0 8-10 0,1 7 12 0,2 4-12 0,6-1 16 16,7-2-3-16,5 2-1 0,-3 9 0 0,6-6-12 0,0 0 0 16,4-3 0-16,-1 6 0 0,6-9 8 0,0-17-8 15,6-4 0-15,0 1 0 16,0-3 0-16,3 2-15 0,-3-5 2 0,0 1 0 16,4-1-26-16,-4 8-5 0,0-5 0 0,0-5-1 15,0-6 17-15,3-10 4 0,-3-11 1 0,0 3 0 0,0-3 23 0,-3-3-11 16,0-10 11-16,-3-2-8 0,0-9 8 0,1-2 0 15,-1-6 0-15,0 3 0 0,3-2 0 0,0-6 0 16,0-5-11-16,3-11 11 0,0-3-8 0,6-2 8 16,3 0 0-16,-3 3-9 15,-3 2-23-15,6 3-5 0,0 3-1 0,3-1 0 0,0 6 82 0,0 0 16 16,3 2 3-16,0 1 1 0,6-3-52 0,0 2-12 16,6-10 0-16,0 3 0 0,3-1 0 0,-1-2 0 15,4 0 0-15,0 0 0 0,0 2 0 0,3 1-15 0,2-1 3 0,1 6 1 16,0 3 11-16,3-1 0 0,-1 3 0 0,-2 6 0 15,0-1 0-15,-3 1 14 0,-1 2-2 0,1-3 0 32,-3 6-316-32,-3-8-64 0,18-11-13 0,-13 3-3 0</inkml:trace>
  <inkml:trace contextRef="#ctx0" brushRef="#br1" timeOffset="107616.92">16837 5297 633 0,'-18'3'56'0,"12"-1"-44"0,1 6-12 0,-7-3 0 0,-6 6 472 16,3 2 93-16,3 1 19 0,-3 1 3 0,0 4-400 16,-3 2-80-16,3-2-16 0,-2 4-3 15,5 1-60-15,0 0-12 0,3-3-3 0,0-2 0 0,6 2-13 0,0 0 0 16,0-5 0-16,3 0 0 16,3-3-52-16,3-5-14 0,-3 0-2 0,6-8-812 15,3 0-163-15</inkml:trace>
  <inkml:trace contextRef="#ctx0" brushRef="#br1" timeOffset="107754.59">17052 4905 2055 0,'0'0'45'0,"0"0"10"0,-3 6 1 0,-3 2 2 0,0-6-46 0,0 4-12 0,3-1 0 15,0 0-912-15</inkml:trace>
  <inkml:trace contextRef="#ctx0" brushRef="#br1" timeOffset="108500.37">17016 5310 345 0,'0'0'31'0,"0"0"-31"15,0 0 0-15,0 0 0 0,0 0 344 0,0 0 64 16,0 0 12-16,0 0 2 0,0 0-240 0,0 0-48 16,0 0-10-16,0 0-1 0,0 0-8 0,0 8-2 15,-6 3 0-15,3-1 0 0,0 4-52 0,0-1-10 16,-3 5-3-16,3 1 0 0,-3-1-14 0,0 3-3 16,0-2-1-16,0 0 0 0,0-6-13 0,3 3-2 15,-3 0-1-15,3-1 0 0,0-4-14 0,0-3 0 16,3-8 8-16,0 0-8 0,0 0 0 0,0 0 8 0,12-3-8 0,-3 1 0 15,3-4 0-15,0 1 0 0,3-8 0 0,3 2 0 16,3-2 0-16,-3-6-10 0,-1 4 0 0,4-1 0 16,3 0-3-16,-3 3-1 0,-3-6 0 0,3 6 0 15,-1-6 5-15,-2 9 1 0,0-3 0 0,-6 5 0 16,-6 0 8-16,3 5-10 0,0 0 10 0,-9 3-10 16,0 0 10-16,-3 8 0 0,0 0 10 0,0 5-10 15,-6 1 12-15,0 2-3 0,0 2-1 0,3 3 0 16,-3-5 12-16,-3 3 3 0,0-3 0 15,6 2 0-15,4-2-23 0,-1 0 0 0,-3 2 0 0,6-4 8 16,3-1-8-16,-3-5 0 0,0 0 0 0,0-8-8 16,0 0 8-16,11 5 0 0,1-5 0 0,6-5 0 15,-3-1-107-15,3-4-19 0,0-1-4 0,3-2-1 16,-3 2-49-16,-1-2-11 0,1-8-1 0,0 2-1 16,-3 1-70-16,0-1-13 0,-3-2-4 0,6 3 0 15,-3 2 121-15,-1-5 24 0,-2 5 5 0,0-3 1 0,3 3 232 0,-3 6 46 16,-3-1 10-16,0 6 1 0,-3-3 56 0,3 5 12 15,-6 1 1-15,-3 2 1 0,0 0-54 0,0 0-12 16,-6 13-1-16,0-5-1 0,-3 10-57 0,3-7-11 16,-3 2-2-16,3 3-1 0,-3 3-46 0,3-6-9 15,0 0-1-15,0 0-1 0,0 1-6 0,3 1-2 16,-3 1 0-16,6 0 0 0,0-3-37 0,-3 3-7 16,3-2-2-16,0-7 0 15,6-1-96-15,-6-6-19 0,0 0-4 0,9-6-999 0</inkml:trace>
  <inkml:trace contextRef="#ctx0" brushRef="#br1" timeOffset="108652.96">17787 4937 2084 0,'-15'0'92'0,"9"3"20"0,-3 2-90 0,0-2-22 0,-3 2 0 0,3 0 0 15,-3 3 56-15,3 0 6 0,3 3 2 0,1-1 0 16,-1 4-51-16,3-1-13 0,6 3 0 0,0 0-1026 15</inkml:trace>
  <inkml:trace contextRef="#ctx0" brushRef="#br1" timeOffset="109740.71">17751 5432 2286 0,'0'0'50'0,"0"0"10"0,0 0 3 0,0 0 1 0,0 0-51 0,6-3-13 15,0 1 0-15,3-4 0 0,0-2 60 0,0 3 10 16,-3-5 2-16,6-1 0 0,-3 0-52 0,2-5-9 16,1 1-3-16,0-1 0 0,-3-3 0 0,-3 6-8 15,3 0 12-15,-3-3-4 16,-3 5-8-16,0 1 10 0,-3 2-10 0,0-3 10 0,0 3 14 0,-3 6 4 16,-6-1 0-16,0 3 0 0,-3 5 9 0,-3 1 3 15,1 1 0-15,-4 1 0 0,0 6 1 0,0-4 1 16,-6 9 0-16,9-6 0 0,3 5-32 0,0 4-10 0,-2 1 0 0,2 7 0 15,9 1 0-15,0-10 0 0,3 3 0 0,3-3 0 16,0-2 0-16,3 0 0 0,5-4 0 16,4 1 0-16,3-3 0 0,3-2-9 0,3-6 9 15,0 1-12-15,0-6 0 0,-4-8 0 0,1 5 0 0,0-8 0 32,0 1-35-32,0-6-7 0,3 3-2 0,-4 2 0 0,1-2 23 15,-3 2 4-15,3 1 1 0,-6-3 0 0,-6 5 28 0,0 2 0 0,-3-2 0 0,0 3 0 16,-6 5 10-16,0 0 8 0,0 0 2 0,-9 8 0 15,0 3 16-15,0-1 3 0,0 3 1 0,0-2 0 16,3 2-7-16,0-2-1 0,0 2 0 0,3-2 0 16,0-1-32-16,6 1 0 0,-3-3 0 0,6-3 0 15,0-2 0-15,3-3 0 0,3-3 0 0,-3-2 0 16,3 2 0-16,0-5 0 0,2-2 0 0,4-1 0 16,-3-2 0-16,0 2 0 0,3-2 0 0,0 0 0 0,-3-6 0 0,2 3-9 15,-2-2 1-15,0-1 0 16,0 1-19-16,0 2-3 0,-3 0-1 0,0 3 0 0,-6 2 31 0,3 1 0 15,-3 2 0-15,0 2 0 0,-3-2 0 0,-3 8 0 16,0 0 0-16,0 0 0 0,0 0 0 0,-3 8 0 16,-3-2 0-16,3 4 0 0,-6 1 29 0,6-1-1 15,-3 4 0-15,3-1 0 0,-3 0-28 0,6 0 0 16,0 1 0-16,3-4 0 0,-3 1 0 0,6-3 0 16,-6-8 0-16,6 2 0 0,3 4 0 0,0-6 0 15,3-3 0-15,-1 0 0 0,1 3 0 0,0-5 0 0,6-3 0 16,0-2 0-16,0 2 0 0,3-6 0 15,2 1 0-15,-2-3 0 0,0 0 0 0,-3 3 0 16,0 3 0-16,0-4 0 0,0-2 0 0,-1 3 0 16,-5-3 0-16,0 3 0 0,0 0 0 0,-6 2 0 15,-3 3 0-15,-3 0 0 0,0 3 11 0,-6 5-11 16,-3 3 12-16,-3 5-12 0,-6-6 28 0,4 12-2 0,-4-4 0 16,0 9 0-16,-3-6 11 0,3 0 3 0,0 6 0 0,3 2 0 15,1-3-40-15,-1 9 0 0,6-6 0 0,0 0 0 16,3-2 8-16,3-3-8 0,3-3 8 0,0 3-8 15,6 2 0-15,0-12 0 0,3 1 0 0,3-1 0 16,2-1 0-16,4-2 0 0,0-1 0 0,0-4 0 16,0-1 0-16,0-5 0 0,3 3 0 0,-1-3 0 0,1 5-19 15,0-7 2-15,0-1 0 0,0 0 0 16,-3 4-8-16,-6-1-2 0,2 2 0 0,-2 1 0 16,-3-3 17-16,0 3 10 0,-3 2-12 0,-6 3 12 0,0 0 0 15,0 0 0-15,6 11 8 0,-6-11-8 0,0 0 19 0,-3 8-3 16,0 0 0-16,0 2 0 0,0 1 10 0,-3 2 2 15,0 0 0-15,0-2 0 0,0-1-20 0,3 4-8 16,-3-1 0-16,6-3 8 0,-2 4-8 16,4-9 0-16,-2 3 0 0,6 0 0 0,-3-3 0 0,3-2 0 15,3-1 0-15,3-4 0 0,0-1 0 16,0-5 0-16,3-5 0 0,0 2-11 16,3-5-23-16,-3 3-5 0,2 5-1 0,4-2 0 0,-3-1 30 0,3-2 10 15,-3 0 0-15,3-1-9 0,-9 1 1 0,2 3 0 16,-2 2 0-16,0 2 0 0,-6 4 8 0,3-1 0 15,-3 6 0-15,-6-3 0 0,0 0 0 0,0 8 0 0,0-3 0 16,-3 6 0-16,0-1 12 0,0 1-1 0,0 2-1 0,0 0 0 16,3 0 2-16,-3 1 0 0,3-1 0 0,0 0 0 15,3 0-12-15,0-2-11 16,0 0 3-16,0-1 0 16,6-7-119-16,0 2-23 0,-9-5-5 0,9 0-1 0</inkml:trace>
  <inkml:trace contextRef="#ctx0" brushRef="#br1" timeOffset="111847.68">11334 10964 3456 0,'-12'-16'-1383'0</inkml:trace>
  <inkml:trace contextRef="#ctx0" brushRef="#br1" timeOffset="112142.6">1901 6765 1908 0,'0'-2'42'0,"0"2"9"0,0 0 1 0,0 5 1 0,-6 3-42 0,3 0-11 0,0 3 0 0,-6-1 0 15,-3 6 97-15,3 2 18 0,-9 9 3 0,6-3 1 16,-8 0-47-16,2 2-8 0,6 0-3 0,-9 1 0 16,3-1-34-16,0-2-7 0,6 3-2 0,0-4 0 15,4-1-18-15,5-1 0 0,-3 0 0 0,3-5 0 16,3-3-120-16,0-2-30 0</inkml:trace>
  <inkml:trace contextRef="#ctx0" brushRef="#br1" timeOffset="112720.34">1594 6705 2379 0,'0'0'52'0,"0"0"12"0,0 0 1 0,0-8 2 0,3 2-54 0,0-2-13 16,3 0 0-16,3 1 0 0,3-9 0 0,6-3 0 16,3-2 0-16,9 0-10 0,2-6 33 0,7 1 6 15,-3-1 2-15,5-2 0 0,4 5-31 0,-9 3-10 16,8 0 0-16,-2 5 0 0,0-2 18 0,-4 5 3 0,4 2 1 0,0 3 0 16,-4 0-12-16,-5 5-17 0,-3 6 4 15,0 0 1-15,-12-1 12 0,2 6 0 0,-8 3 0 16,0-1 0-16,0 4 0 0,-3 2 0 0,-3-1 0 0,-6 4 0 15,0 2 42-15,-9 0 2 0,0 0 0 0,-3 3 0 16,-3 0 10-16,0 0 2 0,-11 0 1 0,2 2 0 16,-6 1-6-16,0-1-2 0,1 1 0 0,-1-1 0 15,-3-2-20-15,3 2-4 0,1-5-1 0,2 1 0 16,6-1-12-16,6-5-4 0,-3-3 0 0,6 0 0 16,0 0-8-16,3-2 8 0,1-3-8 0,8 0 8 15,0-8-8-15,0 5 0 0,2 3 0 0,7 0 0 16,3 0 0-16,3-3-9 0,-3 0 9 0,6 3 0 15,3 0-11-15,0 0 11 0,-1 3-10 0,1-1 10 16,-3 1-30-16,6 0 0 0,-6 2 0 0,3 3 0 16,-9-3-8-16,5 0-2 0,-8 3 0 0,-3 0 0 0,0 0 17 15,-3 2 3-15,-3-2 1 0,-3 3 0 0,-9 2 19 0,-3 0 0 16,1 0 0-16,-4-2 0 0,0-1 11 0,-3 1 9 16,0-3 1-16,-3-3 1 0,-2 0 12 0,2-5 2 15,-3 0 1-15,3-3 0 0,-3 1-8 16,4-6-1-16,-7 0-1 0,0 0 0 0,-6-6-11 0,10-2-3 15,-13-2 0-15,9-3 0 0,3-1 3 0,3-4 0 16,4-1 0-16,8-5 0 0,-3 3-29 0,9 0-6 16,0-3-1-16,6 3 0 15,9 0-12-15,0 2-4 0,0 1 0 0,12-1 0 16,-1 4-164-16,10 1-34 0</inkml:trace>
  <inkml:trace contextRef="#ctx0" brushRef="#br1" timeOffset="113192.49">2568 6956 1605 0,'-9'-3'71'16,"9"1"15"-16,3 2-69 0,3-3-17 0,-3 0 0 0,6-2 0 15,-9 2 22-15,8-2 1 0,-5 0 0 0,3 0 0 16,-6-1 36-16,3 1 7 0,0 2 2 0,-3 1 0 0,0-4-9 0,0 4-2 15,0 2 0-15,0 0 0 0,-6-6-14 0,6 6-3 16,0 0-1-16,-6-2 0 0,-5-1-11 0,-1 6-1 16,3-1-1-16,-3 1 0 0,-9 0 18 0,12 2 4 15,-9 0 1-15,6 1 0 0,-3 2-3 0,3-1-1 16,1 1 0-16,2 0 0 0,-3-2-24 16,3 2-5-16,0-1 0 0,6 1-1 0,-3 0-15 0,0 0 8 15,6 0-8-15,0 0 0 0,3 0 0 16,0 3 0-16,3-6 0 0,3 3 0 0,-3-3 0 15,3 3 0-15,0 0 0 0,0 0 0 0,2 0 0 0,1 0-8 16,3 0 8-16,-6 0 0 0,3 0-17 0,-3 0 3 16,0 2 1-16,-3 1 0 15,3-3-29-15,-3 2-6 0,-3 4 0 0,-3-4-1 0,0 1 34 0,-3-1 15 16,-3 4-12-16,-3-4 12 0,3-2 0 0,-3 0 0 16,0-3 0-16,-9 3 0 0,6 0 12 0,0-3 4 0,-5 1 1 15,-1-4 0-15,3 1 24 0,-6 0 5 0,0-1 1 0,3 1 0 16,0-3-14-16,-2 0-2 0,-4 0-1 0,3 0 0 15,3-3-15-15,6 1-3 0,-3-6-1 0,9 2 0 16,0-1-11-16,3-1 0 0,3-3 0 0,9 3-11 16,-3-3-127-1,9 4-26-15,0-7-4 0</inkml:trace>
  <inkml:trace contextRef="#ctx0" brushRef="#br1" timeOffset="113741.02">2806 7041 2016 0,'0'0'179'0,"-9"8"-143"0,3 2-36 0,-3 1 0 15,-3 5 95-15,-3 2 12 0,0 3 2 0,-6 0 1 0,7 6-54 0,-1 2-10 16,-6 0-2-16,3 3-1 0,6 2-17 0,-6-2-3 16,6 2-1-16,0-2 0 0,-5 0-2 0,-1 2 0 15,3-2 0-15,-3 5 0 0,6-3-29 0,-6 1-7 16,6-3 0-16,-6-1-1 0,9-4 17 0,-2-1-12 15,2-2 12-15,0-3-10 0,3-2 10 0,0-3 0 16,3-11 0-16,-3 3 0 0,3-5 9 0,3-3-9 16,-6-6 12-16,6-2-12 0,0-5 8 0,6-3-8 15,-3-5 0-15,3-3 0 0,-6-2 0 0,9-3 0 16,3-6 0-16,3-2 0 0,2 0 0 0,4-8 0 16,6-5 0-16,-3 0 0 0,-3-1 16 0,8-2-3 15,4 1-1-15,3 4 0 0,-3 3-12 0,-1 3 0 16,4 2 0-16,-6 6 0 0,0-4-13 0,-7 7-3 0,4 2 0 0,0 2 0 15,-3 6 27-15,0 0 5 0,2 5 0 16,-2 5 1-16,-3 1-17 0,0 4 0 16,-3 4 0-16,0 2 0 0,3 5-10 0,-7 0-6 0,1 1 0 0,-3 2-1 15,0 0 17-15,0 5 0 0,-3 0 0 0,-3 3 0 16,0 0 0-16,-6 0 0 0,6 0 9 0,-12 2-9 16,3-2 18-16,0 2-2 0,-6-2 0 0,0 3 0 15,0-1 15-15,-3 1 2 0,0-3 1 0,-6 0 0 16,7 2 0-16,-4-2 0 0,0 3 0 0,-6-4 0 15,0 1-16-15,0-2-3 0,3-1-1 0,1-5 0 0,-4 0 4 16,3-3 1-16,3 0 0 0,0-5 0 0,3 3-5 16,-3 0-1-16,6-6 0 0,-3 0 0 0,3-2-13 0,1 0 9 15,-1-1-9-15,6-2 8 0,-3 0-8 0,6-2 0 16,0-3 0-16,6 2 0 16,-6 1-96-16,12-1-11 0,-4-2-2 15,-2 2-1179-15</inkml:trace>
  <inkml:trace contextRef="#ctx0" brushRef="#br1" timeOffset="113939.49">3493 6861 2566 0,'0'0'56'0,"0"0"12"0,0 5 3 0,0 0 1 0,0-5-57 0,-3 6-15 16,3-6 0-16,0 5 0 0,0 0 28 0,0-5 4 0,0 0 0 0,0 5 0 15,0 3-14-15,0-2-2 0,0-6-1 0,0 8 0 32,0-3-144-32,-6 3-29 0,3 5-6 0,3-13 0 0</inkml:trace>
  <inkml:trace contextRef="#ctx0" brushRef="#br1" timeOffset="114058.17">3428 7176 1753 0,'-9'5'77'0,"9"0"17"0,0 0-75 0,-6 3-19 0,6-2 0 0,-6 2 0 16,6 2 12-16,-3 1-2 0,-3-6 0 0,6 3-535 16,-6 0-107-16</inkml:trace>
  <inkml:trace contextRef="#ctx0" brushRef="#br1" timeOffset="114193.32">3237 7250 691 0,'-6'2'61'0,"-3"1"-49"15,4 0-12-15,-7-1 0 0,3 3 316 0,0-5 61 16,3 3 12-16,0-3 3 0,0 0-297 0,3 0-59 16,3 0-12-16,0 0-660 15,0 0-131-15</inkml:trace>
  <inkml:trace contextRef="#ctx0" brushRef="#br1" timeOffset="114739.46">4574 6964 2095 0,'0'0'46'0,"0"0"10"0,0 0 1 0,0 0 2 0,-6 5-47 0,0 3-12 15,6-3 0-15,-3 3 0 0,-3 3 77 0,6-1 14 16,0 1 2-16,0 2 1 0,-6 3-46 0,6 3-8 16,-3-6-3-16,3 5 0 0,0 1 4 0,3-1 1 15,-3-2 0-15,6-2 0 0,-6 1-34 0,6-1-8 16,0-1 0-16,3-5 0 0,-6-3 0 0,3-2 0 0,6-1 0 15,-3-4 0-15,-3-4 8 0,8-4 0 0,-5-1 0 0,3-2 0 16,0-3-8-16,6 0 0 16,-9-2 0-16,9 2 0 0,-6-3 0 0,3 4 0 0,2-4 0 15,-2 1 0 1,0-1-37-16,0 0-3 0,0 4-1 0,0-4 0 0,-3 6-47 16,3-3-8-16,-12 3-3 0,3 2-609 0,3 3-123 0</inkml:trace>
  <inkml:trace contextRef="#ctx0" brushRef="#br1" timeOffset="115224.47">5110 7075 1958 0,'0'0'174'0,"0"0"-139"15,0 0-35-15,0 0 0 0,0 0 96 0,0 0 13 16,0 0 3-16,0 0 0 0,0 0-56 0,6-5-12 15,-3-3-1-15,3 2-1 0,-1-1-32 0,4-4-10 16,3-2 0-16,-6 2 0 0,6 1 8 0,-3-4-8 16,0 1 0-16,-3 0 0 0,3 0 0 0,-3 2 10 15,-3-2-10-15,-3 0 8 0,0-1-8 0,-3 1 10 16,-3-3-10-16,0 3 10 0,0 2-10 0,0 3 8 16,-3 1-8-16,-3 4 8 0,0 3 1 0,-3 3 0 15,-2 2 0-15,-1 5 0 0,-3 4 20 0,-3 2 4 16,-3-1 1-16,0 7 0 0,4-4-12 0,-4 1-2 15,6 2-1-15,3-3 0 0,9 1-19 0,3-1 8 16,0 1-8-16,3-3 0 0,0-3 0 0,6 3 0 0,6-6 0 0,0 1 0 16,6-3 0-16,3-3 0 0,6-5 0 0,0 0 0 15,2 0 0-15,-2-5-12 0,3-3 12 0,-3 0-12 32,-3 0-29-32,5-5-6 0,-2 0-1 0,-3-3 0 15,0 3-30-15,3-3-6 0,-3 0-2 0,-4-3 0 0,-5 6 62 0,-6-3 12 0,0 0 2 0,-9 3 1 16,0 3 9-16,-6-4 9 0,-3 4-1 0,-2 2-8 15,-1 0 52-15,0 3 3 0,0 2 1 0,-6 3 0 16,0 3 5-16,6-1 2 0,-5 6 0 0,2-3 0 16,0 3-36-16,3 0-7 0,3 0-2 0,3-2 0 0,6 1-18 15,3-1 0-15,0 2 0 0,0-8-9 16,0 0-152-16,9 5-31 0,3-2-5 16</inkml:trace>
  <inkml:trace contextRef="#ctx0" brushRef="#br1" timeOffset="115590.49">5392 6877 1843 0,'0'0'164'0,"0"0"-132"16,0 5-32-16,-3 0 0 0,3 0 129 0,0 1 19 15,-3-1 4-15,0 3 1 0,3 0-34 0,-2 2-7 16,-1-2-2-16,0 0 0 0,3 3-53 0,-6-1-10 16,6 1-3-16,-3 0 0 0,0-1-22 0,0 1-5 15,-3 2-1-15,6 0 0 0,-12-5 0 0,6 5 0 16,0-2 0-16,0 2 0 0,0 3-16 0,-3-5 0 15,3-3 0-15,0 2 0 0,0 1 0 0,3-6 0 16,3-5 0-16,0 0 0 0,3 5 0 0,3-5 0 0,3-5 0 0,3 0 0 16,6-3 0-16,0-5 0 0,9-1 0 15,-4-1 0 1,4-1-52-16,-3-3-8 0,6-2-2 0,-4 2 0 16,-2 4 13-16,0-4 2 0,-3 1 1 0,0 4 0 0,0-2 21 0,-4 6 4 0,-2-1 1 15,-3 6 0-15,0 0 20 0,-3 2 0 0,0 6 0 16,-3-1 0-16,-3 4 40 0,0-1 15 0,-3 3 3 0,0 2 1 15,-3 1-11-15,0 2-1 0,-3 0-1 0,0 3 0 16,3 0-18-16,-3 0-4 16,3 0-1-16,-3 0 0 0,3 0-13 0,0-3-2 0,0 3-8 0,3-3 12 15,3-2-12-15,0 2 0 0,6-3-12 0,0-2-1351 16</inkml:trace>
  <inkml:trace contextRef="#ctx0" brushRef="#br1" timeOffset="116355.98">7077 6744 1443 0,'0'0'32'0,"0"0"6"0,0 0 2 0,0 0 0 0,0 0-32 0,0 0-8 0,6-2 0 0,0-4 0 16,0 4 77-16,0-4 14 0,-3 1 2 0,6 0 1 0,-3-3-46 15,3 0-10-15,-3 0-2 0,3-3 0 0,-3 1 16 0,3 5 4 16,-1-11 0-16,-2 5 0 15,-9-2-8-15,3 0-2 0,3-1 0 0,0 1 0 0,-6 0 10 0,-3 0 1 16,0-1 1-16,-2 1 0 0,-7 0 3 0,0 0 1 16,-3 0 0-16,0 5 0 0,-6 0-30 0,3 2-5 15,-5 6-2-15,2 3 0 0,-6 8 22 0,0-1 4 16,-2 3 1-16,-4 6 0 0,-6 2-27 0,6 3-5 16,1 2 0-16,-1 3-1 0,0 9 10 0,4-7 3 15,5 9 0-15,3 0 0 0,3-1-32 0,3 4 8 16,3-4-8-16,3 4 0 0,7-4 0 0,-1 1 0 15,6-3 0-15,0 0 0 0,6 3 0 0,2-8 0 16,4-9 0-16,3-1 0 0,9-4 0 0,3-7 0 0,0-6 0 16,5-2 0-16,7-11 0 0,0 0 0 15,-1-8 0-15,-2-3 0 0,3-2 0 0,-3-5 0 0,2-1 0 16,1-2 0-16,-3-3 11 0,-1 1-11 0,1-4 12 0,-3-2-12 16,-6 0 8-16,-1-3-8 0,-5 1 0 15,-3 2 0-15,0 0 8 0,-6 2-8 0,-3-2 0 16,0 6 0-16,-6-9 8 0,-6 3-8 0,-3 0 0 0,-3 5 0 15,0 6 10-15,-6 4-10 0,3 4 8 0,-9 5-8 16,-2 7 0-16,-4 4 8 0,-6 4-8 0,-3 9 0 16,-2 2 0-16,5 6 0 0,-3-1 0 0,0 3 0 15,-2 1-13-15,5-1 5 0,0 0 8 0,6 0-13 16,1 0-133-16,8-2-26 0,3-1-6 0,9-5-1 0</inkml:trace>
  <inkml:trace contextRef="#ctx0" brushRef="#br1" timeOffset="117024.46">8086 6474 2170 0,'0'0'48'0,"0"0"9"0,0 0 3 0,-6 8 1 0,0-2-49 0,0 4-12 0,-6 3 0 0,-2 3 0 15,-1 5 56-15,0 3 9 0,0 3 2 0,-3-1 0 16,-3 9-3-16,6 2-1 0,-3 2 0 0,4 1 0 16,-4 5-7-16,0 0 0 0,0 0-1 0,0-5 0 15,0-1-19-15,3-4-4 0,1-4-1 0,5 1 0 16,-3-5-31-16,6-1 0 0,3-7 0 0,3-3 0 15,0-3 12-15,6-5-3 0,0-6-1 0,3-4 0 0,5-4-8 0,1-7 8 16,3-3-8-16,3-2 8 0,3-3-8 0,3-1 0 16,5-4 0-16,-2 0 0 0,3 2 0 0,3 0 0 15,-1 0 0-15,1 3 0 0,-3 2 0 0,-3 6 0 16,-4 3 0-16,-2 2 0 0,-6 8 0 0,-3 0 0 16,0 5-8-16,-6 3 8 0,-3 0 0 0,-3 5 0 15,-3 0 0-15,-3 0 0 0,0 6 0 0,-6-3 0 16,0 2 0-16,-3 1 0 0,0-1 0 0,-6 1 0 15,0 2 0-15,-3-2 8 0,1 2-8 0,-4-3 0 16,0 4 0-16,0-4 8 0,3-2 1 0,-2-3 0 16,5 3 0-16,-3-5 0 0,0-3 10 0,0-1 1 15,3 1 1-15,0-5 0 0,4-6-9 0,-1 1-1 0,0-1-1 16,0-2 0-16,0-6-10 0,0 3 8 16,3-5-8-16,3-3 8 0,3 3-8 0,0-3 0 0,3 3 0 15,0 0 0 1,3-1-87-16,3 4-9 0,3-1-3 0,3 1 0 15,0 2-101-15,3-3-20 0</inkml:trace>
  <inkml:trace contextRef="#ctx0" brushRef="#br1" timeOffset="117225.92">8509 6940 2761 0,'0'5'60'0,"-6"6"13"15,-3-1 3-15,-3 4 2 0,0-1-62 0,0 0-16 0,-3 0 0 0,1 1 0 0,5-1 36 0,-3 0 5 16,3 3 1-16,3-5 0 0,0-1-21 0,3 3-4 16,0-2-1-16,3-3 0 0,3 2-16 0,0-4 0 15,0-1-11-15,3-2 11 16,0-3-111-16,3 0-15 0,6-8-3 0,-1 0-1051 16</inkml:trace>
  <inkml:trace contextRef="#ctx0" brushRef="#br1" timeOffset="117375.52">8759 6652 2487 0,'-9'-3'55'0,"6"3"11"0,-3 0 2 0,0 3 2 0,3-1-56 0,-3 1-14 16,0 0 0-16,0 5 0 0,3-6 27 0,3 3 2 0,0-5 1 0,0 8 0 16,6 0-30-16,0-2 0 0,3 2 0 0,0-3-764 15,3 0-157-15</inkml:trace>
  <inkml:trace contextRef="#ctx0" brushRef="#br1" timeOffset="117826.24">9048 6829 2098 0,'0'0'93'0,"0"0"19"0,-6 8-89 0,3-3-23 0,0-2 0 0,3-3 0 15,0 0 56-15,0 0 6 0,0 0 2 0,0 0 0 16,0 0-32-16,0 0-7 0,0 0-1 0,0 0 0 15,0 0-24-15,0 0-16 0,0 0 3 0,0 0 0 0,0 0 37 0,0 0 7 16,-6-3 1-16,-3 3 1 0,6 0-21 0,-9 0-12 16,0 0 12-16,0 5-12 0,0-2 60 0,-3 5 4 15,-5-5 2-15,2 5 0 0,3 0-2 0,0 2 0 16,-3-5 0-16,3 6 0 0,0-6-38 0,6 3-8 16,-3 0-2-16,4 0 0 0,-1-3-8 0,3 3-8 15,-3-2 12-15,6 2-12 0,0-1 8 0,3 1-8 16,-3 3 0-16,6-6 0 0,0 3 0 0,0 3 8 15,3-3-8-15,0 0 0 0,3 2 0 0,-1-2 0 16,1 3 0-16,0-3-12 0,3 0 1 0,-3 5 1 16,0-5 0-16,-3 2 0 0,3-2-7 0,0 3-2 15,-6-3 0-15,0 2 0 0,0-2 19 0,-3 0 0 16,0 0 0-16,-3 3 0 0,-3-3 0 0,-3 0 0 16,6 0 0-16,-9 0 0 0,0 0 0 0,-3-1 9 0,3-1-1 15,0-4 0-15,1 4-8 0,-4-1 8 16,0-5-8-16,-6 0 8 0,0 0 11 0,-3 0 1 0,1-3 1 0,-4-2 0 15,3 0 9-15,3-1 2 0,3 1 0 16,0-3 0-16,0-2-32 0,7-1 0 0,2 3 0 16,3-2 0-16,0 2-96 15,6 0-26-15,6-6-5 0,-3 4-1 0</inkml:trace>
  <inkml:trace contextRef="#ctx0" brushRef="#br1" timeOffset="118462.56">9664 6959 1900 0,'-3'0'42'0,"0"-3"9"0,3 3 1 0,0 0 1 0,0-3-42 0,0 3-11 0,0 0 0 0,0 0 0 16,0 0 78-16,0 0 14 0,0 0 2 0,0 0 1 16,-3 3-51-16,0 0-11 0,0 2-1 0,-3 0-1 15,0 3 5-15,0 0 0 0,0 5 1 0,-3 0 0 16,0 1 1-16,-3 2 0 0,3-1 0 0,-3 4 0 16,-2 2 10-16,-1 0 1 0,3 0 1 0,3 1 0 15,-3-4-34-15,6 1-6 0,3-3-2 0,3-3 0 16,0-3-8-16,6-2 0 0,6-2 0 0,3-4 0 15,0-4 0-15,6-4 0 0,-1-4 0 0,4-4 0 16,3-1-20-16,0-1-7 0,0-3-1 0,2-2 0 16,-2 3-33-16,0-1-7 0,-6-2-2 0,0 2 0 15,-1 1 30-15,-2 2 5 0,-6-3 2 0,3 6 0 0,-6 0 33 0,0 5 0 16,-3-3 0-16,-3 6 0 0,-3 5 38 0,0 0 5 16,-6 0 1-16,0 3 0 0,-3 2 25 0,3 3 6 15,0 5 1-15,3-2 0 0,-3 2-24 0,-3 0-5 16,3 3-1-16,-3 0 0 0,3 0-30 15,3 2-7-15,-3-4-1 0,3 4 0 0,0 3-8 0,3-5 8 16,0-3-8-16,0 1 8 0,3 2-8 0,3-9 0 16,0-1 0-16,3 2 0 0,-3-6 0 0,3-2-12 15,6-2 0-15,0-6 1 16,6 0-196-16,3-3-39 0</inkml:trace>
  <inkml:trace contextRef="#ctx0" brushRef="#br1" timeOffset="118858.5">10232 6951 1036 0,'-9'5'92'0,"3"-2"-73"0,0 2-19 0,-2 3 0 15,-1-3 294-15,0 3 55 0,0 0 11 0,0 3 3 16,0-4-215-16,0 4-42 0,0 0-9 0,0-1-1 16,0 3-48-16,3-2-10 0,0 0-2 0,0 2 0 15,0 0-16-15,0-2-4 0,3 2-1 0,-3 0 0 16,3 0 5-16,1 1 2 0,-1-6 0 0,3 2 0 15,0-2-22-15,3 3 0 0,-1-9 0 0,-2-2 0 0,9 3 0 16,0-3 0-16,0 0 0 0,3-8 0 16,3 0-24-1,3-5-8-15,-3 0-3 0,6-1 0 0,-1-2-21 0,4 3-5 0,-3-3-1 0,0 0 0 16,0-2 25-16,-3 5 5 0,3-3 0 0,-4 3 1 0,1-1 8 0,0 6 2 16,-3-2 0-16,-3 5 0 0,-3-1 21 0,0 4 16 15,-9 2-2-15,0 0-1 0,0 0 47 0,-6 10 10 16,0 1 2-16,-3 2 0 0,-3-2-32 0,0 5-7 15,0-1-1-15,0 4 0 0,3-6 9 0,0 6 2 16,0-1 0-16,4-2 0 0,-1 0-26 0,6-3-5 16,-3 0 0-16,6-2-1 0,-3 0-11 0,3-4 0 15,-3-7 0-15,6 3 0 0,5-3 0 0,1-3-12 16,6-2 2-16,3 0 1 16,3-3-184-16,0-5-37 0</inkml:trace>
  <inkml:trace contextRef="#ctx0" brushRef="#br1" timeOffset="119645.83">11179 6236 2188 0,'-9'6'195'16,"3"-1"-156"-16,-9 3-31 0,3 5-8 16,-3 0 147-16,0 3 28 0,-2 3 5 0,-4 10 2 15,0 0-98-15,-6 5-19 0,0 3-4 0,-5 6-1 16,-1-4-15-16,0 6-3 0,0 6-1 0,1 1 0 15,-1 7-25-15,3-4-6 0,6 3-1 0,0-2 0 16,4-8-9-16,2-1 0 0,3-4 0 0,3-1 0 16,6-2-85-16,-3-6-10 0,6-2-1 0,0-6-1 15,0-5-11-15,3-5-1 0,3-3-1 0,0-7 0 16,-3-6-15-16,6-6-3 0,0-4-1 0,0-1 0 16,0-5-234-16,3-2-46 0,0-3-10 0,-3 0-1 0,0 2 321 0,-3-2 65 15,-3 0 13-15,0 0 2 0,-3-3 147 0,0 3 30 16,0-3 6-16,-3 3 0 0,0-1 35 0,3 1 6 15,-6 5 2-15,0 1 0 0,0 7 33 0,0 2 6 16,0 1 2-16,0 2 0 0,-6 3-88 0,6 3-18 16,1 0-3-16,2 2-1 0,-3 0-89 0,6 1-17 15,3 1-4-15,0-7-1 0,3 11-27 0,6-6 0 16,0 1 0-16,2 2 0 0,7-6 0 0,-3 1 8 16,9-3-8-16,3 0 0 0,0 0 0 0,2-3-11 0,-2 1 1 15,3-1 0 1,0 0-39-16,-1 1-8 0,1-1-2 0,-6 0 0 15,0 3-8-15,-3 0-1 0,-4-2-1 0,1-1 0 0,-3 3 42 0,-3 0 9 0,0-3 2 0,0 3 0 16,-3-2 16-16,-3 2 0 0,-6 0 0 16,9-6 0-16,-6 4-11 0,-3 2 2 0,0 0 0 0,3-8 0 15,-3 0 9-15,0 3 12 0,-3-3-2 0,0-3-1 16,0 3 12-16,-6-2 3 0,3 4 0 0,-3 1 0 16,-3 0 22-16,3 2 5 0,-6 6 1 0,-3 2 0 15,-2 3-28-15,-1 0-6 0,-3 2-1 0,0 4 0 16,0 2 15-16,3-1 2 0,4 1 1 0,2 0 0 15,3 0-23-15,3 3-12 0,3-1 12 0,6-2-12 16,3 0 8-16,3 0-8 0,0 0 0 0,3-3 0 16,9 0 0-16,2 0 0 0,1-2 0 0,6-3 0 15,0 0 0-15,0-6-11 0,-1 4 11 0,4-6-13 16,-3-3-35-16,3 0-8 0,-3 1 0 16,-1-4-1-16,4 4 15 0,-3-3 3 0,-6 2 1 0,-3 0 0 15,-7 3 23-15,-2 3 5 0,0-3 1 0,-6 0 0 0,-3 0 9 0,3 5 0 16,3 0 0-16,-6 3 0 0,-3 0 46 0,0-2 8 15,-3 4 2-15,0 1 0 0,-3-6 0 0,1 6 0 16,2-3 0-16,-3 0 0 0,6-3-31 0,3-5-5 16,0 0-2-16,0 0 0 0,0 0-10 0,0 0-8 15,0 0 9-15,3-5-9 0,0-3 0 0,6 0 0 16,-1 2 0-16,1-4 0 0,0 2 0 0,0-5 0 0,3 2 0 16,3 0 0-16,-3 1 0 0,6-3-13 15,3-1 2-15,-3 1 1 16,2 0-59-16,1 0-12 0,0-3-3 0,-3 0-828 0,0 3-167 15</inkml:trace>
  <inkml:trace contextRef="#ctx0" brushRef="#br1" timeOffset="120275.15">12271 6612 2026 0,'0'0'44'0,"0"0"10"0,0 0 2 0,0 0 1 0,0 0-45 0,0 0-12 15,0 0 0-15,0 0 0 0,0 0 71 0,0 0 12 16,0 0 2-16,0 11 1 0,-3-1-10 0,-3 6-1 0,-6 3-1 0,-2-1 0 15,-4 3-14-15,3 6-4 0,-3 2 0 0,0-3 0 16,-6 1-6-16,0-1-2 0,4 3 0 0,2-2 0 16,0-3-21-16,3-3-5 0,3-5-1 0,0-1 0 15,6-4-21-15,6 0 0 0,0-11 0 0,3 5 8 16,9-2-8-16,6-6 8 0,6 0-8 0,3-2 8 16,-1 0-8-16,7-1-15 0,3-2 4 0,-3 3 1 15,-1 2-5-15,-2 1-1 0,-3 2 0 0,-6 0 0 16,-3 2-25-1,-4 4-6-15,-5-1-1 0,0 6 0 0,-6-1 29 0,0 3 6 0,-6 1 1 0,-6 4 0 16,0-2 12-16,-5 0 0 0,-4 5 0 0,-3-2 0 16,-6 2 13-16,0-3 6 0,-5 4 1 0,5-4 0 15,6 1 26-15,0-4 6 0,-6-1 0 0,3-4 1 0,-2 1-17 16,2-6-3-16,3 0-1 0,0 1 0 16,0-4-16-16,3 1-4 0,1-3-1 0,-1 0 0 0,3-5-11 0,0-3-12 15,3-3 2-15,3-2 1 16,0-3-124-16,6-2-25 0,3-6-5 0,3 0-1071 15</inkml:trace>
  <inkml:trace contextRef="#ctx0" brushRef="#br1" timeOffset="120455.67">12334 6530 1440 0,'12'-13'64'0,"-6"7"12"0,-3 4-60 0,3-4-16 16,-1 4 0-16,-2-3 0 0,0 5 232 0,0-3 43 15,3 0 9-15,-3 3 1 0,3-2-107 0,0 2-22 16,0-3-4-16,6 0 0 0,0 1-73 0,6-4-15 0,-3-2-2 0,3 3-1 15,8-5-35-15,-2 4-7 0,6-2-2 0,0 0 0 16,0 0-17-16,-1 1 10 16,1-1-10-16,0 2 8 15,-3 4-112-15,-1-1-22 0,-2-2-5 0,3 2-1 0</inkml:trace>
  <inkml:trace contextRef="#ctx0" brushRef="#br1" timeOffset="121263.12">12840 7078 1364 0,'0'-11'60'0,"0"11"13"0,3-5-58 0,0-1-15 0,0 1 0 0,-3 5 0 16,0-5 115-16,0 5 20 0,0 0 4 0,0 0 1 15,0 0-8-15,0 0-2 0,0 0 0 0,0 0 0 16,-3 8-35-16,-6 0-7 0,0 2-2 0,0 6 0 16,-3-3-27-16,3 6-6 0,-6-3-1 0,3 2 0 15,-3 1-8-15,1-1-1 0,2 1-1 0,0-1 0 16,0-2-29-16,6-2-5 0,0-4-8 0,3 1 11 15,0-6-11-15,3-5 8 0,0 0-8 0,9 0 8 16,15-11-8-16,-6 3 0 0,-1-5 0 16,1-5 0-16,3 2 0 0,3-3 0 0,0 1 0 15,3-1-8-15,-1 1-4 0,1-1-1 0,3 3 0 16,-3 0 5-16,-4 3 8 0,-8 3-13 0,0 2 5 16,0 0 8-16,-3 5 0 0,-6 1 0 0,0 4 0 15,-6-2 0-15,3 5 0 0,0 1 0 0,-3 4 0 0,-6 1 0 0,3 2 0 16,-3 3 0-16,-3 0 0 0,-3 0 0 0,3 2-10 15,-3-2 10-15,0 0-10 0,1 3 10 0,2-4 14 16,0 1-3-16,3-2-1 0,3-7-10 0,-3 4 12 16,3-6-12-16,3-5 12 0,6 6-12 0,-3-4 0 15,6-7 0-15,3 0 0 0,2-1 0 0,1-2 0 16,6-5 0-16,0 0 0 0,-3-3 0 0,3-2 0 16,3-1 0-16,-1 1 0 0,1 4-10 0,0-2-4 15,0 1-1-15,0-1 0 0,-7 2-4 0,1 4-1 16,0-1 0-16,-3 3 0 0,-6 3 20 0,0 0-10 15,0 2 10-15,-3 3-8 0,-6 0 8 0,0 0-8 16,0 0 8-16,0 11-8 0,0-1 8 0,-3 4 8 16,-3-1-8-16,-3 3 11 0,3 0-2 0,-3-1 0 15,0 7 0-15,0-4 0 0,0 1 1 0,0-4 0 0,3 1 0 16,0-2 0-16,3-1-10 0,0 0 8 0,3-2-8 0,0-3 8 16,0-8-8-16,0 0 0 0,6 5 0 0,3-2 0 15,0-6-70 1,0-2-16-16,6-1-3 0,0-2-1127 0</inkml:trace>
  <inkml:trace contextRef="#ctx0" brushRef="#br1" timeOffset="121466.58">13587 7051 2710 0,'-9'5'60'0,"3"1"12"0,0 2 2 0,-3 0 2 0,0 2-60 0,3-2-16 16,0 5 0-16,0 1 0 0,0-1 28 15,-3-3 4-15,1 4 0 0,2-1 0 0,0 3 1 0,0-3 1 16,3 3 0-16,-3-3 0 0,3 0-34 0,0-2 0 16,3-1 0-16,0-2 0 0,0-8 0 0,3 8 0 15,0-5 0-15,3 0 0 16,3-6-198-16,-3-2-46 0</inkml:trace>
  <inkml:trace contextRef="#ctx0" brushRef="#br1" timeOffset="121642.11">13804 6731 2131 0,'0'0'189'0,"-6"0"-151"0,0 0-30 0,0 0-8 16,6 0 47-16,-6 5 8 0,3 1 1 0,0-1 1 15,3-5-57-15,0 8-9 0,-3 0-3 0,3 2-1014 16</inkml:trace>
  <inkml:trace contextRef="#ctx0" brushRef="#br1" timeOffset="122075.95">13885 7025 806 0,'3'0'72'0,"-3"0"-58"15,5-3-14-15,-5 3 0 0,0 0 288 0,0 0 56 16,0 0 10-16,-3 11 2 0,-2 2-145 0,-1 0-30 16,-3 3-5-16,0 0-2 0,-3 2-80 0,-3 4-16 15,3-1-3-15,0 0-1 0,0 0-37 0,0 0-7 16,3-2-2-16,3-3 0 0,-2 2-2 0,5-5-1 15,3 1 0-15,0-4 0 0,3-5-25 0,-3-5-16 16,11 3 3-16,1-6 0 0,3-2-4 0,3-5-1 16,0-4 0-16,3 1 0 0,6-3-2 0,-4-2-1 15,1-1 0-15,0 3 0 16,0 3-27-16,3-3-6 0,-7-2-1 0,4 2 0 0,-6 3 35 0,0 5 6 16,-3 0 2-16,-6 2 0 0,0 1 12 0,-9 5 0 0,0 0 0 0,0 0 0 15,-3 8 16-15,0 3 7 0,-3-1 1 0,0 3 0 16,-3 1 21-16,0-1 5 0,0 3 1 0,0 2 0 15,0 1-21-15,3-3-4 0,0 0-1 0,3-1 0 16,3-1-25-16,3-6 0 0,0 2 0 0,3-2 0 16,6-3-23-16,0-5-9 15,3 0-3-15,6-2-1311 0</inkml:trace>
  <inkml:trace contextRef="#ctx0" brushRef="#br1" timeOffset="122653.15">15370 6339 1911 0,'0'0'42'0,"0"0"9"15,0 0 1-15,0 0 2 0,0 0-43 0,0 0-11 0,0 0 0 0,-6 8 0 0,-6 0 130 0,0 3 24 16,0 5 5-16,-6 5 1 0,0 5-64 0,-2 3-13 15,-1 3-3-15,0 3 0 0,-3-1-20 0,3 6-4 16,0-1 0-16,1 4-1 0,-4-1-26 0,0 6-5 16,-3 2 0-16,0 0-1 0,-2-2 6 0,2-1 2 15,-3-4 0-15,3-1 0 0,9 3-23 0,4-5-8 16,-4 0 0-16,6-3 0 0,9-3 0 0,0 0 0 16,6-7 0-16,0-6 0 15,0-3-31-15,3-2-5 0,6-5-2 0,3-3 0 16,5-5-20-16,1-3-4 0,3 0-1 0,0-3 0 15,0-2-162-15,-1-6-33 0,-2 0-6 0</inkml:trace>
  <inkml:trace contextRef="#ctx0" brushRef="#br1" timeOffset="122897.49">15346 7038 2516 0,'0'0'56'0,"0"0"11"0,0 0 2 0,-3 3 1 0,3-3-56 0,-6 8-14 0,0-1 0 0,-3 4 0 16,0 0 52-16,3 4 8 0,-6 1 2 0,1 0 0 15,-1 5-26-15,0 3-4 0,3-3-2 0,-3 1 0 16,0-1-12-16,3 0-2 0,3 0-1 0,-3-2 0 16,6-4-15-16,0-1 9 0,0-1-9 0,6-8 8 15,0 0-27-15,6-5-5 0,0-5-2 16,3 0 0-16,3 0-207 0,3-9-42 0</inkml:trace>
  <inkml:trace contextRef="#ctx0" brushRef="#br1" timeOffset="123028.14">15587 6765 1670 0,'-12'-5'74'0,"9"5"15"0,-6 3-71 0,0-1-18 15,0 1 0-15,1 5 0 0,-1-3 71 0,-3 3 10 16,3-2 3-16,3 1-630 15,0 4-126-15</inkml:trace>
  <inkml:trace contextRef="#ctx0" brushRef="#br1" timeOffset="123396.16">14417 7427 2394 0,'0'0'52'0,"0"0"12"0,-6 8 1 0,3 2 3 0,-3 1-55 0,1 2-13 16,-4 3 0-16,-3 3 0 0,-3 2 53 0,3 3 8 16,0-1 2-16,0 1 0 0,0 3-40 0,0-1-8 15,3 1-2-15,3-4 0 0,-3 4-13 0,3-6 0 16,4 0 0-16,-1-5-1185 0</inkml:trace>
  <inkml:trace contextRef="#ctx0" brushRef="#br1" timeOffset="124030.46">15656 7160 1440 0,'0'0'128'0,"-3"2"-103"15,-3-2-25-15,3 0 0 0,-3 6 92 0,3-6 14 16,0 2 2-16,0 1 1 0,3-3-5 0,0 0-2 16,-3 0 0-16,3 0 0 0,0 8-34 0,0-8-8 15,0 5 0-15,0-5-1 0,0 0-27 0,9 3-6 16,-3-1-1-16,3-4 0 0,0-1-9 0,2 0-1 0,4-4-1 16,0-1 0-16,0-6-5 0,0 4-1 0,3-3 0 15,-6 2 0-15,0-2-8 0,-3-1 10 16,0 4-10-16,-1-3 10 0,1 2-10 0,-3 1 0 0,-3-1 0 0,-3 3 0 15,-3-3 15-15,0 3-3 0,0 1 0 16,-6 1 0-16,1-2 4 0,-7 6 1 0,-3-1 0 0,-3 6 0 16,0-1-17-16,-3 6 0 0,1 3 0 0,-1-1 0 15,-3 4 48-15,3 2 4 0,-3 2 0 0,1 3 0 16,-1 3-21-16,6 0-4 0,0 2-1 0,3 1 0 16,6 2-18-16,3-3-8 0,6-2 8 0,3 0-8 15,3-3 0-15,6-2 0 0,6-4 0 0,9-4 0 16,-3-6-96-16,6-2-19 0,-1-3-3 0,7-5-699 15,3-6-140-15</inkml:trace>
  <inkml:trace contextRef="#ctx0" brushRef="#br1" timeOffset="124762.37">15968 7220 1839 0,'0'0'40'0,"0"0"9"0,0 6 2 0,0 2 1 0,0-8-42 0,6 5-10 16,0 0 0-16,3-2 0 0,0-3 57 0,0-3 10 15,6 3 1-15,-3-2 1 0,3-6-10 0,-1 2-3 16,4-2 0-16,0 1 0 0,0-4-28 0,3 3-5 16,0-5-2-16,-4 2 0 0,4 1-12 0,-3-1-9 0,0-2 12 0,-6 2-12 15,0 1 0-15,-3-4 0 0,-3 4 0 0,-3-1 0 16,-3 1 19-16,0-1 9 0,-3 1 3 0,-3-1 0 15,-3 0-31-15,-3 1 8 0,-3-1-8 0,0 6 0 16,0 0 12-16,-3 5 0 0,-2-3 0 0,-1 8 0 16,0-2 16-16,-3 5 4 0,0 2 0 0,1 4 0 15,-4 2-4-15,0-1 0 0,-3 4 0 0,3 2 0 16,1 3-19-16,5 0-9 0,0 2 8 0,3-2-8 16,0 0 0-16,6 0 0 0,6-1 0 0,0-1 0 15,0-1 0-15,9-5 0 0,3-1 0 0,6-1 0 16,3-6-60-16,3-3-16 15,6-2-4-15,3-9-1 0,-4-2-50 16,4-2-9-16,-3-3-3 0,3-3 0 0,0-3-24 0,-1 1-5 0,-2 2 0 16,3-3-1-16,-3 1 33 0,0 2 8 15,-7 0 0-15,-2 3 1 0,-3 2 163 0,-3 3 32 0,-3 0 6 0,-6 8 2 0,0 0 92 0,0 0 18 16,-6 6 4-16,-6 4 1 0,0 3-35 0,-5 3-8 16,2 3 0-16,-3 7-1 0,3 3-52 0,0 0-11 15,-3 3-1-15,0 3-1 0,-3 2-28 0,1 0-6 16,-4 5 0-16,-3 3-1 0,-3 3-12 0,3 5-3 15,-5 2 0-15,2-2 0 0,6 0-28 0,3-3 0 16,-3-2 0-16,4 2 0 0,-1 0 0 0,3 3 9 16,3-2-1-16,0-4 0 0,0-4-18 0,-3-1-4 15,4 0-1-15,-1-7 0 0,-3-4 15 0,6 1-12 16,-6-5 12-16,3-4-12 0,-3 1 12 0,3-3 0 16,1-5 0-16,-4-3 0 0,3-5 0 0,0-2 12 0,-3-6-4 15,3-6-8-15,-3 1 27 0,6-6-2 16,1-2 0-16,-1-3 0 0,3-5 10 0,3-3 1 15,0-2 1-15,6-11 0 0,3-5-18 0,3-6-4 0,6-5-1 16,2 0 0-16,7 3 6 0,3 2 0 0,0 1 1 16,0-4 0-16,3-2-5 0,2 0-2 0,1 3 0 0,6 3 0 15,5-1-14-15,1 3 8 0,-6 3-8 0,6 2 0 16,-1 0 0-16,1 3 0 0,-3 3 0 0,2-6 0 16,-2-2 0-16,3 2 0 0,-1-5 0 0,4 5 0 15,3 1-98-15,-4-1-16 16,1 0-3-16,0 3-1194 0</inkml:trace>
  <inkml:trace contextRef="#ctx0" brushRef="#br1" timeOffset="125195.89">17200 6085 2476 0,'-17'-5'55'0,"11"5"11"0,6 0 2 0,-9 3 1 0,0-1-55 0,-3 6-14 15,-3 0 0-15,0 3 0 0,-3 5 66 0,-3 5 10 16,-2 8 3-16,-1 0 0 0,-3 8-10 0,0 8-1 16,-6 0-1-16,4 5 0 0,-4 1-16 0,3 2-3 15,-3 2-1-15,4 1 0 0,-7 5-47 0,3-1 0 16,0 1 0-16,4 0 0 0,2-11 0 0,3 3 0 16,3 0 0-16,0-5 0 0,4-3 0 0,-1-3-16 15,3-2 3-15,3 0 1 16,-3-3-33-16,3-6-7 0,0-4 0 0,3-3-1 15,0-3 5-15,0-8 0 0,3-2 1 0,1-3 0 0,-1-3 28 0,0-5 6 0,0-3 1 0,-3-5 0 16,0-2 12-16,0-6 0 0,0-3 0 0,3-2-9 16,0-3 21-16,0 0 4 0,0-5 0 0,0 0 1 15,0 3 35-15,0 2 6 0,3 0 2 16,0 3 0-16,0 2 10 0,-3 4 2 0,6-1 1 0,-3 3 0 16,3 2-17-16,0-2-3 0,3 2-1 0,3 1 0 15,6-4-28-15,0 6-7 0,0-2-1 0,6-1 0 16,0-2-16-16,0 2 0 0,2 1 0 0,1 2 0 15,6-3 0-15,3 1 0 0,0-1 0 0,5 3 0 16,1 3 0-16,-3-3 0 0,-6 5-8 0,2 1 8 16,-8 2-117-16,3 0-18 0,0 2-3 0,-3 4-1269 15</inkml:trace>
  <inkml:trace contextRef="#ctx0" brushRef="#br1" timeOffset="125990.73">17236 7054 2286 0,'3'-5'50'0,"-3"5"10"0,-6 2 3 0,6-2 1 0,0 0-51 0,0 0-13 0,0 0 0 0,-3 8 0 16,3 0 0-16,0-3 0 0,0-5 0 0,-3 8 0 16,0-2 48-16,3-6 6 0,6 7 2 0,-6-7 0 15,0 6 16-15,0-6 3 0,9 2 1 0,-3 1 0 16,-6-3-20-16,6 3-3 0,3-6-1 0,-3 0 0 15,3 1-35-15,0-4-7 0,0 1-2 0,-3-3 0 16,3 3-8-16,0-3 8 0,-7 0-8 0,4 0 8 0,0 0-8 16,-3 0 0-16,0-2 9 0,0-4-9 0,-3 1 8 15,0-3-8-15,0 0 10 0,-3-5-10 0,0 3 9 16,-3-3-9-16,-3-1 8 0,1 1-8 0,-10 5 0 16,3 3 0-16,0 5 0 0,-3 3 0 0,-6 2 0 15,3 6 0-15,1 5 0 0,-1 5 0 0,-6 8 0 16,0 3 8-16,-3 3-8 0,1 2 12 0,5 0-12 15,0 3 8-15,-3-1-8 0,6 4 8 0,4 4-8 0,2-2 0 16,3 0 0-16,3-2 0 0,3-3 0 0,6-3 10 16,0-3-1-16,6-2 0 0,0-6-9 0,6-4-12 15,3-6 2-15,5-3 1 0,-2-5 9 0,6-5 8 16,6-6-8-16,0-5 11 0,-1-2-11 0,7-9-9 16,0 1 9-16,3-3-13 0,5-3 13 0,-5-2 0 15,-3-1 0-15,2 1 0 0,1-6 12 0,0-2-2 16,-4-3 0-16,7-6 0 0,-3-4-10 0,8-3-12 15,1-3 2-15,3 0 1 0,-1-3 9 0,-2-2 16 16,-4 3-4-16,-2 2-1 0,3 3-11 0,-7 7 0 0,-5 7 0 16,0 4 0-16,-3 8 0 0,-6 8 0 0,-7-2 0 15,-2 10 0-15,-6 3-9 0,-6 5-1 0,-3 2 0 16,0 6 0-16,-9 6 25 0,-6 2 5 0,-2 5 0 16,-4 3 1-16,-3 10 3 0,-3-2 0 0,0 10 0 15,1 6 0-15,-7 2-6 0,-3 6-1 0,-6 2 0 16,-5 3 0-16,-7 0-17 0,7 5 0 0,14-5 0 0,-3 8 0 15,-3 0 16-15,7-5 0 0,5-3 0 0,0 2 0 16,6-10-16-16,0 3 0 0,4-3 8 0,2-3-8 16,6-5 0-16,0 0 0 0,0-3 0 0,9-4 0 15,0-7 18-15,3 1-3 0,0-8-1 0,3 0 0 16,3-3-63-16,3-5-13 0,0-5-2 16,5-3-1-16,1-3-149 0,3-5-30 15</inkml:trace>
  <inkml:trace contextRef="#ctx0" brushRef="#br1" timeOffset="126516.25">17796 7157 2271 0,'0'0'50'0,"-3"5"10"0,0 3 3 0,0-2 1 0,3-6-52 0,0 7-12 16,3 4 0-16,0-6 0 0,-3-5 51 0,9 6 7 15,0-1 2-15,0-2 0 0,2-3-31 0,1 0-5 16,3-6-2-16,0 1 0 0,0 0-8 0,0-1-2 16,0-4 0-16,3 2 0 0,-6-3-12 0,2 1 0 0,1-4 0 0,-6 4-10 15,3-1 33-15,-3 1 6 0,-6-4 2 0,3 4 0 16,-3-3-31-16,-3-1 0 0,-3-1-11 0,-3 1 11 16,0-2 0-16,-3 1 16 0,0-1 0 0,0 0-1 15,-6 3-15-15,4 5 8 0,-4 0-8 0,0 5 0 16,-6 6 25-16,-3 2-1 0,-3 3 0 0,-2 5 0 15,-7 0 13-15,0 3 3 0,3 5 0 0,1-2 0 16,2 5-21-16,6 2-4 0,6-2-1 0,6 3 0 16,-3 2-14-16,6-3 0 0,4 1 0 0,5-6 0 15,3 0 8-15,2 0-8 0,7-5 0 0,0-3 9 0,6-5-9 16,6-3 0-16,0-2 0 0,3-3 0 0,5-5-12 16,1-3 3-16,-6-3 0 0,3 1 0 15,-4-6-31-15,-2 0-5 0,0 0-2 16,0-3 0-16,-3 1 12 0,-1-1 3 0,1-2 0 0,-3 5 0 0,-3 1 32 15,0 1 0-15,-6 4 0 0,-6-1 0 0,0 6 0 0,-3 5 0 16,0 0 12-16,-6 0-3 0,-3 2 37 0,-3 4 7 16,0 4 2-16,-3 4 0 0,0-1-14 0,3 3-2 15,1 2-1-15,2 1 0 0,-3-1-10 0,6 3-3 16,-3 1 0-16,3-1 0 0,0 0-25 0,3-3 0 16,6-2-14-16,0 0 5 0,3-3 9 0,3-2 0 15,0-6-9-15,6 1 9 16,2-6-135-16,4-6-22 0,3-2-5 0,-3-2-1067 0</inkml:trace>
  <inkml:trace contextRef="#ctx0" brushRef="#br1" timeOffset="126970.04">18534 6998 2127 0,'0'0'47'0,"0"0"9"0,0 0 3 0,0 0 1 0,0 0-48 0,0 0-12 0,0 0 0 0,0 0 0 15,0 0 37-15,0 0 6 0,0 0 1 0,9 3 0 16,-6-3 9-16,-3 0 3 0,0 0 0 0,6-3 0 16,3-2-45-16,-3 2-11 0,-6 3 0 0,6-5 0 15,-3 0 0-15,-3 5 0 0,0 0 0 0,0-6 0 16,-3 4 21-16,0-4 3 0,-3 4 0 0,-3-1 0 0,0 3 40 0,-6 0 8 16,-3 0 1-16,0 3 1 0,-3 5-13 0,4-3-2 15,-4 3-1-15,-3 0 0 0,6 0-12 0,-3 2-2 16,3 1-1-16,3 0 0 0,1-1-33 0,2 1-10 15,3-1 0-15,0 4 0 0,3-1 0 0,6 0 0 16,0-2 0-16,3 5 0 0,3-3 0 16,3-3 0-16,3 4 0 0,0-1-9 0,-4 0 9 0,7 3-12 15,0-3 12-15,-3 0-12 16,3 3-32-16,0-3-8 0,-6 1 0 0,3 2-1 16,-3-3 3-16,0 0 1 0,-6 0 0 0,0 0 0 0,0-2 36 0,-6 0 13 15,-3 2-9-15,-3-5 9 0,3 2 0 0,-6-2 0 16,0-2 12-16,0-1-4 0,-3 0-8 0,0 1 9 15,-3-4-9-15,-2 1 10 0,2-3 27 0,-3 0 6 16,-3 0 1-16,0-3 0 0,-3 3-21 0,1-2-4 0,2-4-1 16,3 1 0-16,-3 0-18 0,3-6 0 15,3 0 0-15,4-4-902 0,5-1-184 0</inkml:trace>
  <inkml:trace contextRef="#ctx0" brushRef="#br1" timeOffset="127434.27">19463 6604 921 0,'3'-16'82'0,"0"11"-66"16,-3-3-16-16,3 3 0 0,0-3 249 0,-3 0 47 0,0 2 8 0,0 1 3 15,-3 3-217-15,3 2-43 0,-3 5-9 16,-3 3-2-16,-3 8 18 0,-6-1 3 0,-6 7 1 0,0 7 0 16,0 5 11-16,-3 6 3 0,-2 0 0 0,-1 5 0 15,3 2-28-15,-3 1-4 0,1-1-2 0,-1-2 0 16,-3 3-27-16,3-3-11 0,0 3 8 0,4-6-8 15,2-2 0-15,6-6 0 0,3-2 0 0,3-8-11 16,6-6-103 0,0-2-21-16,6-5-4 0,-3-11-593 0,9-3-120 0</inkml:trace>
  <inkml:trace contextRef="#ctx0" brushRef="#br1" timeOffset="127850.08">19600 6339 2019 0,'5'-8'44'0,"-2"-5"10"0,3 0 2 0,-6 5 0 16,3-2-44-16,-3 4-12 0,0 1 0 0,0 5 0 0,0 0 72 0,0 0 12 16,0 0 2-16,-6 3 1 0,0 2-26 0,-2 3-5 15,-1 5 0-15,0 3-1 0,-3 2-3 0,0 9 0 16,-3-1 0-16,3 6 0 0,-3 0-32 0,0 5-6 16,0-3-2-16,1 9 0 0,-4-9-3 0,3 6-1 15,0-3 0-15,3 0 0 0,0 0-8 0,6-5 0 16,3-1 0-16,9-7 8 0,0-3-8 0,6-5 0 15,0-5 0-15,3-6 0 0,6-2 0 0,2-6 0 16,7-5 0-16,0-5 0 0,0-6 0 0,0-2 0 16,-4 0 0-16,4-3 0 0,6-2-14 0,0-1 2 0,-1-4 0 0,1 1 0 15,0 1 3-15,-4-5 1 0,1 2 0 16,0-2 0-16,-3-1 8 0,-1 1 0 0,-5 5 0 0,0 5 0 16,-6 3 0-16,-3 5 11 0,-9 3-3 0,-3 5 0 15,-3 8 39-15,-3 8 7 0,-6-6 2 0,-9 12 0 16,-3 10-20-16,-3 5-3 0,-2 2-1 0,-4 4 0 15,0 2 0-15,-3 2-1 0,1 1 0 0,-1 5 0 16,6-5-31-16,6 5 8 0,-6 2-8 0,7-2 0 16,2-2 0-16,3-6-10 0,6 0 2 0,0-3 0 15,6-2-1-15,0-3 0 0,3-2 0 0,3-4 0 16,0-1-160 0,3-4-32-16,0-5-7 0</inkml:trace>
  <inkml:trace contextRef="#ctx0" brushRef="#br1" timeOffset="128333.15">20010 7093 2602 0,'0'0'57'0,"0"0"12"0,0 0 3 0,0 8 1 0,-6-2-58 0,6-6-15 16,0 0 0-16,0 0 0 0,6 5 28 0,-3-2 4 15,6-3 0-15,0 0 0 0,6-3-20 0,0-2-3 16,-3-1-1-16,0-2 0 0,3 1-8 0,-3-4 0 15,2 0 0-15,-2-2 0 0,-3 0 0 0,0 0 0 0,0-3 0 0,-6-3 0 16,3 1 14-16,-6-3-2 16,0-3-1-16,0 0 0 0,-6 0-11 0,0 3 0 15,-3 5 0-15,0 3 0 0,0 2 8 0,-6 9-8 16,-2 2 12-16,-4 2-4 0,-6 6 23 0,-3 0 4 0,0 5 1 16,1 6 0-16,-1 2-11 0,3 0-1 15,0 3-1-15,4 0 0 0,-4-3-11 0,9 3-1 0,9 0-1 16,3-3 0-16,6 0-10 0,0-2 0 0,3-1 0 0,6-2 0 15,3-3 0-15,6-5-11 0,0-3 3 0,5-5 0 16,-2 0 8-16,6-5-8 0,3-5 8 0,-1 2-8 16,1-6-12-16,0 4-1 0,-3-3-1 0,-6-1 0 15,2 1-16-15,-2-3-3 16,-3 3-1-16,-3 0 0 0,-3 0 33 0,0 5 9 0,-3-3 0 0,-3 3 0 16,-6 8 0-16,0 0 0 0,0 0 0 0,0 0 0 0,-6 5 16 0,-3 3-3 15,0 0 0-15,-3 3 0 16,3-1 9-16,-3 4 2 0,3-1 0 0,3 3 0 0,-3 0-12 0,3-3-1 15,0 0-1-15,3 3 0 0,3 0-10 16,0 0 0-16,3-3 0 0,3-2 0 0,3-1 0 0,0-2 0 16,3-5 0-16,-3-3 0 15,3-3-132-15,3-2-32 0,6-3-7 0</inkml:trace>
  <inkml:trace contextRef="#ctx0" brushRef="#br1" timeOffset="128532.33">20650 6816 2599 0,'0'0'115'0,"-9"0"24"0,0 2-111 0,3 4-28 16,1-1 0-16,-4 0 0 0,6 3 57 0,-3 5 7 15,3-2 0-15,0 2 1 0,0-2-8 0,3 2-1 16,3 3-1-16,0 0 0 0,0-3-14 0,3 3-2 0,0-3-1 0,2 3 0 16,1-3-30-16,3 0-8 0,0 1 0 0,0-1 0 15,0 0 0-15,0-2 0 0,6 2 0 0,-3-3 0 31,0 1-24-31,-1 0-7 0,1 2-1 0,-3 0-887 0,3-2-177 0</inkml:trace>
  <inkml:trace contextRef="#ctx0" brushRef="#br1" timeOffset="128904.88">20528 7281 1440 0,'-9'-8'64'0,"6"6"12"16,-3-4-60-16,6-1-16 0,3-4 0 0,0 0 0 0,3 1 243 15,3-3 45-15,0-1 10 0,3 1 2 0,6-3-215 0,0 0-42 16,3 0-9-16,2 1-2 0,-2-1-17 0,9 0-4 16,0 0-1-16,0 0 0 0,-4 0-10 0,1-2 0 15,0 4 0-15,-3-4 0 0,5 2 15 0,-5 3-3 16,0-6 0-16,-3 3 0 16,0 1-155-16,3-4-31 0,-7 1-6 0,4 2-2 15,0-3-42-15,-3 1-8 0,3-1-1 0,-3 3-1 16,0 3 120-16,-4 2 24 0,-2 3 5 0,-3 1 1 0,-3 1 158 0,0 1 32 15,-6 5 6-15,0 0 2 0,0 0 80 0,0 0 16 16,0 0 3-16,-3 8 1 0,0 2-65 0,-3-2-13 16,3 3-2-16,-3 0-1 0,3-3-49 0,0 5-11 15,3 0-1-15,-3 3-1 0,-3-3-23 0,3 3-5 16,-2 0-1-16,-1 2 0 0,3-2-17 0,-6 3-3 0,0-1-1 16,3-2 0-16,-3 0 10 0,0 3 1 0,0-6 1 0,3 3 0 15,-3 0-33-15,3-3 0 0,-3 0 0 16,6-2 0-1,-3-1-32-15,3-2-9 0,3-3-3 0,0-5-870 0,0 0-174 0</inkml:trace>
  <inkml:trace contextRef="#ctx0" brushRef="#br1" timeOffset="129055.48">21445 6353 2300 0,'-6'-16'102'0,"3"10"21"0,3 6-99 0,-3-2-24 15,3-3 0-15,0 5 0 16,0 0-49-16,6-6-15 0,-3 4-4 0,3-1-886 16</inkml:trace>
  <inkml:trace contextRef="#ctx0" brushRef="#br1" timeOffset="130533.1">21454 6805 1922 0,'0'0'42'0,"0"0"9"0,0 0 1 0,0 0 3 0,0 0-44 0,0 0-11 0,0 0 0 0,0 0 0 16,0 0 83-16,0 0 14 0,0 0 3 0,0 0 1 15,0 0-29-15,0 0-7 0,0 0-1 0,0 11 0 16,-3-3 0-16,-3 5 0 0,0 0 0 0,-3 3 0 0,3 2-32 0,-3 1-6 16,-3-3-2-16,-3 2 0 0,4-2 12 0,-4 3 3 15,3-3 0-15,0 0 0 0,-3-3-39 0,6 0 0 16,-3 0 0-16,9-2 0 0,0-3 0 0,0-3 8 16,3-5-8-16,0 0 0 0,12 3 0 0,0-3 9 15,6-6-9-15,3 1 0 0,3-3 0 0,-1 0 0 16,1-5 0-16,0 0 0 0,-3 0 0 0,3-3 0 15,-1-3 0-15,1-2 0 0,-3 2 0 0,3-2 0 16,-3 0 0-16,3 3-9 0,-4-1 9 0,1 3 0 16,0 3 0-16,-9 2 0 0,-3 3 0 0,0 3 0 15,-6 3 0-15,-3 2 0 0,0 0 0 0,3 5 0 16,-3 0 8-16,-6 6-8 0,3-3 11 0,-6 2-3 16,6 6 0-16,-6 0 0 0,0 0 8 0,0 2 0 15,3 1 1-15,0-3 0 0,-3 2-8 0,3-2-1 16,0 0-8-16,0-3 12 0,3-2-12 0,3-1 0 0,0 1 0 15,0-3 0-15,3-3 0 0,0 1 0 0,6-6 0 0,-3 0 0 16,6 0 0-16,0-3 0 0,9-2 0 0,-3-3 0 16,0 0-9-16,3 0-8 0,-1-5-2 0,4 2 0 15,-3-2-4-15,0 2-1 0,-3-2 0 0,-3 0 0 16,-1-1-6-16,1 1-2 16,-6 0 0-16,3 0 0 0,0 2 32 0,-9 3 0 0,3 0 0 0,-3 3 0 15,-3 5 0-15,0 0 0 0,0 0 0 0,0 0 0 16,0 0 0-16,0 5 0 0,-3 6 0 0,-3-3 0 0,3 5 20 15,0-2 9-15,-3 2 3 0,0 0 0 0,3 0-32 16,-3 1 0-16,0-1 0 0,3 0 0 0,0-2 0 16,3-3 0-16,0 2 0 0,3-2 0 15,-3-3 0-15,0-5 0 0,0 0 0 0,9 6 0 16,0-1 0-16,0-5 0 0,0-3 0 0,0 1 0 16,6-4 0-16,0 1 0 0,-3-3 0 0,3-2 0 15,2 2-28-15,4-3-12 0,0-2-3 16,3 0 0-16,-3-1-9 0,-3 1-3 0,-1-3 0 0,-2 0 0 15,0 0 27-15,3-2 4 0,-3 2 2 0,0 3 0 0,-3 5 22 0,-3 0 0 16,-3 3 0-16,-6 5 0 0,0 0 15 0,0 0 7 16,-3 5 2-16,0 3 0 0,-3 2 22 0,-3 1 5 0,0 2 1 15,0 3 0-15,0 0-32 0,0 0-7 16,6 2-1-16,-3-2 0 0,3 0-12 0,-3-3 0 16,3 1 0-16,3-4 0 0,0 3 0 0,0-5 0 0,0 0 0 0,3-2 0 15,6-1 0-15,0-2 0 0,3-6 0 0,6 0 0 16,0-2 0-16,3 0 0 15,-1-3 0-15,1 0 0 0,0-3-16 0,0 1-7 0,-3-4-1 0,-3 4 0 32,2-3-19-32,1 2-4 0,-3-5-1 0,3 3 0 0,0-3 26 0,-3 3 5 0,-3 2 1 0,0 1 0 15,0-1 16-15,-7 6 0 0,1-1 0 0,-6 6 0 16,0 0 13-16,0 0 7 0,0 0 0 0,-6 6 1 16,-2 2 31-16,-1 0 5 0,3 2 2 0,0 3 0 15,-3 1-15-15,3-1-4 0,-3 0 0 0,3 0 0 16,3 1-32-16,0-4-8 0,-3 1 0 0,6-3 0 15,0 0 0-15,0-3 0 0,0-5 0 0,6 8 0 16,3-5 0-16,0-3 0 0,3 0 0 0,0-3 0 0,0-2 0 0,5-1 0 16,4-2 0-16,0 0 0 15,3-2-24-15,-6-1-6 0,3 3-2 0,-1-2 0 0,1-6 7 0,0 3 1 16,0-1 0-16,3 1 0 16,-6-3-23-16,-1 0-4 0,1 8-1 0,-3-2 0 0,0 2 32 0,-6 0 7 15,0 3 1-15,-9 5 0 0,0 0 22 0,0 0 5 16,0 0 1-16,0 0 0 0,0 8 28 0,0-3 7 15,0 3 1-15,-3 0 0 0,0 2-26 0,0 4-5 16,-3-1-1-16,3-3 0 0,0 4 10 0,-3 2 2 16,3-3 0-16,0-3 0 0,0 1-8 0,0 0-2 15,3-1 0-15,3-2 0 0,-3-8-11 0,6 8-3 16,0-3 0-16,0-2 0 0,3 0-8 0,3-6 0 16,0 0 0-16,0-2 0 0,3 0 0 0,0-3 0 0,2 0 0 15,1 0 0-15,0-3-11 0,3-2-4 16,0 0-1-16,3 0 0 0,-4-1 2 0,-2 1 0 0,0 0 0 0,-3 2 0 15,0 1 14-15,0 2 0 0,-3 0 0 0,-6 3 0 16,3 2 0-16,-9 3 0 0,0 0 0 0,0 0 0 16,0 0 14-16,-6 8 6 0,3 0 0 0,-3 2 1 15,6 1 18-15,-3 2 3 0,0 0 1 0,0 1 0 16,-3-1-35-16,0 3-8 0,3-3 0 0,0 0 0 16,0-2 0-16,3 2 10 0,0-5-2 0,0 3-8 15,0-1 8-15,0-2-8 0,9-3 0 0,0 1 0 16,0-1 0-16,6-2 0 0,-1-1-13 0,1-2-934 15,0 0-186-15</inkml:trace>
  <inkml:trace contextRef="#ctx0" brushRef="#br1" timeOffset="131818.26">1952 8215 403 0,'8'-10'36'0,"-8"-1"-36"16,9 1 0-16,-9 2 0 0,3 2 272 0,0 1 48 16,-3 5 10-16,0 0 2 0,0 0-112 0,0 0-21 15,-6 8-5-15,6 3-1 0,-9 2-60 0,3 3-12 16,4 2-2-16,-7 6-1 0,0 0-43 0,0 2-9 16,3-2-2-16,-3 3 0 0,0-1-48 0,0 3-16 15,6-2 10-15,-6 2-10 0,0-3 10 0,0 3-10 16,6 3 12-16,-6 0-12 0,3-6 9 0,0 1-9 15,0-4 0-15,3-1 9 0,3-4-9 0,-5-2 0 0,5-3 9 16,5-5-9-16,-5 0 0 0,0-8 0 16,0 0 0-16,0 0-8 0,9 0 8 0,-3-8 0 15,3 0 0-15,6-8 0 0,0 1-14 0,3-7 2 16,3-1 1-16,3-1 0 16,5-3-17-16,7 3-3 0,-6 1-1 0,0 4 0 0,2 3 12 15,-2 6 1-15,0-1 1 0,0 6 0 0,-10 2 7 0,1 6 2 0,0-1 0 16,-9 6 0-16,0 0 9 0,-6 6 0 0,-3 1 0 0,3 7-8 15,-12 1 8-15,3 1 0 0,-9 3 0 0,3 2 8 16,-6-3-8-16,0 3 9 0,-3-2-9 0,1-3 10 16,2 2 12-16,-6-5 2 0,0 3 1 0,0 0 0 0,3-3 14 15,-8 0 2-15,2 0 1 0,3-2 0 16,-6-1-11-16,6 1-3 0,-3-6 0 0,4 3 0 0,-7-5-4 0,3-6-2 16,-6 3 0-16,3-3 0 0,4-8-11 0,2-2-3 15,-9-5 0-15,12-1 0 16,6-5-8-16,0-2 0 0,3-1 0 0,0-2 0 0,1 0 0 0,8-3 0 15,6 0 0-15,-4 0 0 16,7 1-60-16,0 1-8 0,12-1-2 0,-6 1 0 16,12 1-139-16,-6 3-28 0,23-22-6 0,-8 16-1 0</inkml:trace>
  <inkml:trace contextRef="#ctx0" brushRef="#br1" timeOffset="132334.74">2416 8647 2484 0,'0'0'55'0,"0"0"11"0,3 5 2 0,-3-5 1 0,0 0-55 0,0 0-14 0,6 5 0 0,0 0 0 16,0-5 19-16,3 0 1 0,-3 0 0 0,2-2 0 16,4-1-3-16,3-2 0 0,-6 0 0 0,6-3 0 15,-3-3-17-15,6 3 0 0,0-2 0 0,-9-4-9 16,3 1 17-16,-4 0 3 0,1 0 1 0,-3-1 0 15,3 1 6-15,-3 0 2 0,-3 0 0 0,0-1 0 16,-3 4-20-16,-3-1 0 0,0 1 0 0,-3-1 0 16,3 6 10-16,-6 0-2 0,0 2 0 0,-2 6 0 15,-1 2 38-15,-9 5 7 0,3 4 2 0,0 4 0 16,3 9-15-16,-6-1-2 0,4 1-1 0,-1 4 0 16,0 1-9-16,6 0-3 0,-3-3 0 0,6 0 0 15,3 0-16-15,0-5-9 0,6 2 10 0,0-2-10 0,3-3 11 16,6-2-11-16,-6-1 12 0,9-2-12 15,-3-2 0-15,6-4 0 0,6-5 0 0,2-2 0 0,-2-3 0 0,6-3 0 16,-3-5-13-16,3-5 5 16,2 0-96-16,-2-3-20 0,3-2-3 0,0-4-1 15,-3-1-86-15,-4-1-18 0,4-3-3 0,-6 1-1 16,-6-1 87-16,3 1 17 0,0 2 3 0,-10 3 1 16,1 2 38-16,-3 4 8 0,0-1 2 0,-3 5 0 0,3 6 220 0,-6 5 45 15,0 0 9-15,0 0 2 0,-9 10-10 0,3 1-2 16,0 5 0-16,0 0 0 0,-2 2-80 0,5 3-16 15,-6-2-3-15,6 0-1 0,-3-1-32 0,3 1-6 16,3-4-2-16,-6 1 0 0,6 0-36 0,0-3-8 16,6-2 0-16,-3-3 0 0,-3-8-16 0,0 0-2 15,6 3-1-15,6-3-842 0,-4-3-169 16</inkml:trace>
  <inkml:trace contextRef="#ctx0" brushRef="#br1" timeOffset="132467.04">3059 8022 1324 0,'-21'-8'59'0,"12"8"12"15,-3 3-57-15,3 0-14 0,0-3 0 0,6 2 0 16,0-2 20-16</inkml:trace>
  <inkml:trace contextRef="#ctx0" brushRef="#br1" timeOffset="133017.57">4092 8173 1152 0,'0'0'102'0,"0"-5"-82"0,-3 2-20 0,3 3 0 16,0 0 135-16,3-8 22 0,-3 0 5 0,0 0 1 15,0 8-29-15,6-8-6 0,0 0 0 0,2 3-1 16,7-3-29-16,-6 0-6 0,3 3 0 0,9-3-1 16,-3 0-37-16,3 3-7 0,0 2-2 0,5 0 0 15,-2 1-32-15,0 2-13 0,0 2 11 0,0 4-11 16,-1-1 8-16,-2 3-8 0,0 0 0 0,-6 5 9 16,0 0-9-16,-3 6 0 0,-9-1 0 0,-3 4 0 15,0 1 0-15,-9 4 0 0,-6-3 0 0,0-1 0 0,-3 4 20 0,-6-1-2 16,1 3 0-16,-1 1 0 0,-3 1 31 0,0-2 7 15,-3 3 0-15,1 0 1 0,-7-3-9 0,0 0-3 16,6 3 0-16,-5-3 0 0,2-3-17 16,9 1-3-16,0-3-1 0,9-3 0 0,4-3-9 15,2-2-3-15,0 0 0 0,6-3 0 0,6 1-12 0,0-4 0 16,3 1 0-16,3-6 0 0,-1 3 0 0,10-3 0 16,0-5-8-16,9 3 8 0,-3-3-11 0,3 0 2 15,-4-3 0-15,4-2 0 16,0 2-82-16,-3-2-16 0,3 0-3 0,-4 0-1216 0</inkml:trace>
  <inkml:trace contextRef="#ctx0" brushRef="#br1" timeOffset="133201.07">4428 8948 2602 0,'-6'13'116'0,"-3"-5"23"0,6 3-111 0,-3 0-28 0,3 2 0 0,-3-3 0 16,0 4 88-16,3-4 13 0,0 3 3 0,0 1 0 15,0 2-66-15,3-3-13 0,-6 3-2 0,6-1-1 16,0-1-22-16,-6-1 0 0,6 3 0 0,6-3 0 16,-6 0-124-16,0-2-27 0,6-1-5 0,-3-4 0 15</inkml:trace>
  <inkml:trace contextRef="#ctx0" brushRef="#br1" timeOffset="133588.09">5089 8154 2948 0,'-9'-7'131'0,"9"7"26"0,-6-3-125 0,3 0-32 16,3 3 0-16,-3 3 0 0,0 0 0 0,-3 2 0 16,0 3 0-16,3 2 0 0,-6 6 11 0,3-3-11 15,0 6 12-15,0-1-12 0,0-2 11 0,0 6-11 16,0-4 10-16,3-2-10 0,3 0 0 0,0 0 8 15,0 0-8-15,6-3 0 0,0-3 0 0,0-2 0 0,3 3 0 0,0-3-10 32,6 0-24-32,-6 0-5 0,9-3-1 0,-9 0 0 15,9 1-4-15,-3-1 0 0,-1 0-1 0,1 3 0 16,0-3 7-16,-3 3 2 0,0 0 0 0,0 0 0 0,-6 3 24 0,3-1 12 0,-6 1-10 0,3 5 10 16,-6-3 0-16,-3 3 0 0,0-3 13 0,-6 3-4 15,0 3 33-15,-3-4 6 0,0 1 2 0,0-2 0 16,-3 1 14-16,-3-1 4 0,1-4 0 15,-4 3 0-15,-6-2-23 0,-3 0-4 0,0-3-1 0,4-1 0 16,-4-1-19-16,6-4-4 0,-6 4-1 0,4-6 0 16,5-6-16-16,3 1 0 0,0-5 0 0,6-4 0 31,6-7-172-31,6 0-39 0,0-5-7 0,3-1-2 0</inkml:trace>
  <inkml:trace contextRef="#ctx0" brushRef="#br1" timeOffset="133756.12">5101 8075 2800 0,'0'0'62'0,"0"0"13"0,0 0 2 0,0 0 1 0,0 0-62 0,0 0-16 16,0 0 0-16,3 0 0 0,6-5 86 0,0 2 14 15,2 1 4-15,7-4 0 0,-3-2-73 0,9 0-15 16,9 0-2-16,-3 0-1 0,2 1-13 0,4-1 9 16,-3 0-9-16,2 0 8 15,1 2-60-15,-6-2-13 0,-6 3-3 0,3 0-1302 0</inkml:trace>
  <inkml:trace contextRef="#ctx0" brushRef="#br1" timeOffset="134656.46">5916 8652 2044 0,'-9'-3'91'0,"6"3"18"0,-3 0-87 0,3-2-22 15,-3-1 0-15,4 0 0 0,2 3 76 0,0 0 10 16,0 0 2-16,0 0 1 0,0 0-31 0,5-5-6 16,1-3-2-16,3 0 0 0,3 0-26 0,0-2-4 15,3-4-2-15,0 1 0 0,0 3 2 0,0-4 1 16,0 1 0-16,5 0 0 0,1 0-3 0,0-1-1 15,-3 4 0-15,3-1 0 0,3 3-17 0,-4 0 10 0,-2 3-10 0,0 2 8 16,-6 1-8-16,0 2 8 0,-3 0-8 16,-3 2 8-16,-3 4-8 0,0 2 8 15,-3 0-8-15,-3 2 8 0,3 3 29 0,-6 3 6 0,3 0 1 0,-6 3 0 16,-6-1-17-16,0 1-3 0,3-1-1 16,-3 1 0-16,6-3 13 0,-2 0 4 0,5-1 0 15,-3-4 0-15,3 2-25 0,3-2-5 0,-3-3-1 16,6-8 0-16,0 0-9 0,0 0 0 0,0 0 0 0,9 0 0 15,0-3 0-15,3-2 0 0,2-6 0 16,1-2 0-16,6 0 0 0,-3-3 0 0,0-3 0 16,3 1 0-16,0 2 0 0,2-3 0 0,4 1 0 0,-3-1 0 15,0 4 0-15,0 1 0 0,-1-2 0 0,-8 6 0 16,3 2-14-16,0 0 5 0,-9 3 1 0,3-1 0 16,-3 1 8-16,0 2 0 0,-3 6 0 0,-6-3 0 15,6 5 0-15,-3 1 0 0,-3 2 0 0,0 0 0 16,-3 2 0-16,-3 3 0 0,0-2 0 0,0 5 8 0,0 0-8 15,0-3 0-15,0-2 0 0,0-1 8 0,0 3-8 0,3-2 11 16,-3-3-11-16,3 0 12 0,3 0 0 0,-3-3 0 16,3-5 0-16,0 0 0 0,0 0-12 0,0 0 0 15,0 0 0-15,12 3 0 0,-6-3 0 0,3 0 0 16,0-3 0-16,0 0 0 0,0-2 0 0,3 0-9 16,0-3 9-16,2-3-13 0,4 1 4 0,3-4 1 15,0-1 0-15,0-1 0 16,0 0-25-16,5 0-5 0,-2-3-1 0,3 4 0 0,-3-1 23 0,-3 2 5 15,-1 4 1-15,-2-1 0 0,0 6 10 0,-3-3 0 16,-6 5 0-16,0 3 0 0,-9 0 0 0,0 0-8 16,3 8 8-16,0 3-8 0,-6 0 18 0,0-1 4 15,-3 6 1-15,0 0 0 0,-6 0 21 0,3 0 4 16,-3 2 0-16,-3 1 1 0,6-1-21 0,-2 1-4 0,2-1 0 0,-3-2-1 16,6 3-7-16,0-4-8 0,0 1 11 15,3-2-11-15,3-1 14 0,3-3-4 0,0-2-1 0,3 0 0 31,3-5-63-31,3 0-13 0,3-6-2 0,-1-2-871 0,4-3-175 0</inkml:trace>
  <inkml:trace contextRef="#ctx0" brushRef="#br1" timeOffset="134831">7163 8403 2484 0,'0'0'110'0,"0"0"22"0,-3 5-105 0,-2 6-27 0,2-3 0 0,-3 5 0 0,-3-2 95 16,-3-1 13-16,0 4 4 0,0 1 0 15,3 7-54-15,0-4-10 0,-3 1-3 0,0 2 0 16,6-3-31-16,-3-2-6 0,6 0-8 0,-3-3 11 16,6-2-52-16,0 0-11 0,9-6-1 0,0-3-1 15,-3-2-191-15,6-7-39 0</inkml:trace>
  <inkml:trace contextRef="#ctx0" brushRef="#br1" timeOffset="134968.6">7381 8096 345 0,'0'-5'31'0,"0"-3"-31"16,0 3 0-16,-3-1 0 0,0 1 393 0,-3 3 73 16,3-1 14-16,-3 6 4 0,0-1-337 0,3 1-67 15,-3 2-14-15,3 3-2 16,0-3-93-16,0 3-19 0,3 0-3 0</inkml:trace>
  <inkml:trace contextRef="#ctx0" brushRef="#br1" timeOffset="135391.41">7342 8496 518 0,'0'0'23'0,"6"-8"5"0,0 0-28 0,0-3 0 0,3-2 0 0,0 0 0 15,0 0 312-15,0-1 58 0,0 4 11 0,-1-3 3 16,1 5-264-16,0-3-53 0,-3 6-11 0,0-1-1 15,0 4 42-15,-6 2 9 0,0 0 2 0,0 0 0 0,0 8-7 0,-3 2-1 16,-6 4 0-16,0-1 0 0,0 5-16 0,1 1-3 16,-1-3-1-16,-3 2 0 0,0 3-22 0,3 1-5 15,0-4-1-15,3 1 0 0,0-6-27 0,0 0-5 16,3 0-2-16,3-5 0 0,0-8-18 0,6 6 0 16,0-1 8-16,3-5-8 0,6-3 0 0,-3-5 0 15,3-2 0-15,2-4 0 16,4-1-24-16,-3-4-1 0,3 3-1 0,0 3 0 15,0-3-4-15,-1 3-1 0,-2 2 0 0,0 1 0 16,-6 2-6-16,0 2-2 0,-3 1 0 0,0 3 0 0,3 2 31 0,-9 0 8 16,-3 0 0-16,0 0 0 0,3 7 0 0,-3 4 0 15,3 2 10-15,-3 0-10 0,-6 3 33 0,3 0 0 16,0 0 0-16,0 3 0 0,0-3-8 0,-3 2-1 0,0-5-1 16,3 3 0-16,6 0-15 0,-3-3-8 15,3 0 8-15,0-2-8 16,3-3-19-16,6-3-8 0,-3-2-1 0,6-3-924 0,-4-3-185 0</inkml:trace>
  <inkml:trace contextRef="#ctx0" brushRef="#br1" timeOffset="136110.97">8994 8070 691 0,'0'0'61'0,"0"0"-49"16,0 0-12-16,-6-3 0 0,0 3 270 0,0 0 51 16,6 0 11-16,-6 0 1 0,3 3-157 0,3-3-32 15,-6 5-7-15,0 3-1 0,0 3-61 0,3 2-13 0,-6 3-2 0,4 2-1 16,-1 1-2-16,0 2 0 15,-6 3 0-15,3-3 0 0,3 3-28 0,0 0-5 0,0-3-2 0,0 0 0 16,0 3-9-16,6-6-1 0,-6 1-1 0,6-3 0 16,0-1-11-16,0-1 0 0,3-4 9 0,3-2-9 15,0 0 0-15,3-3 0 0,0-5 0 0,6-2 8 16,0-3 0-16,2-1 1 0,-2-2 0 0,6-2 0 16,0-1-9-16,0-2 0 0,3-3-10 0,-1 0 10 15,1-2 0-15,0-1 0 0,0-2 0 0,0 0 0 16,3-3-32-1,-4 3 0-15,4-3 0 0,0 3 0 0,3-3 20 0,-1 3 3 0,4-3 1 0,-6 3 0 16,-3 2 8-16,0 3 0 0,-1-2 0 0,1-1 0 16,-3 4 0-16,-3-1 0 0,0 2 0 0,0-1 0 0,-6 1 0 0,-1 1 0 15,-2 0 0-15,0 0 0 0,-3-1 0 0,-3 1 0 16,-3 0 0-16,0 0 8 0,-3-1 0 0,-3-1 0 16,0 1 0-16,-3 1 0 0,-5 0 11 15,-1 0 2-15,-3-1 1 0,0 1 0 0,0 0 4 0,-3 2 1 16,-3 3 0-16,-5 1 0 0,-4-1-5 0,0 5-1 15,0 0 0-15,4 3 0 0,-4 0 2 16,0 3 0-16,0-3 0 0,1 5 0 0,-1-2-12 0,0 2-3 16,0-2 0-16,4 2 0 0,5-2-8 0,3 2 0 15,-3-2 0-15,9 2 0 0,6-2 0 0,0 2-9 16,4-2 9-16,5-3-10 16,3 5-100-16,2 3-20 0,4 0-4 0,3 0-1147 0</inkml:trace>
  <inkml:trace contextRef="#ctx0" brushRef="#br1" timeOffset="136608.63">8827 9014 345 0,'0'0'31'0,"0"0"-31"0,0 0 0 0,0 0 0 16,3-5 336-16,0 0 62 0,0-3 12 0,0 0 2 15,3-3-302-15,-3 1-61 0,6-3-12 0,0-1-2 16,0-2 28-16,0 3 5 0,3-3 2 0,3 0 0 0,-3 1-27 0,2-1-6 16,-2-3-1-16,-3 3 0 0,-3-2 5 0,0 2 1 15,-6 3 0-15,3-1 0 0,-3 1-26 0,-3 5-4 16,-3 3-2-16,-3 0 0 0,-3 7 44 0,-2 4 9 15,-10 2 1-15,3 2 1 0,0 6-6 0,0 0-2 16,-3 5 0-16,4 0 0 0,-1 3-13 0,0-3-2 16,0 3-1-16,3 2 0 0,3 1-23 0,0-1-5 15,4 1-1-15,5-3 0 0,0-1-12 0,9-1 0 16,0 1 0-16,3-1 0 0,2-1 0 0,4-5 0 16,0-3 0-16,6-3 0 0,3-4 0 0,3-4 0 15,0-4 0-15,5-1 0 0,4-5-12 0,0-2 12 16,-3-4-12-16,-1-2 12 0,1-5-16 0,-3 3 3 15,-6-3 1-15,0-3 0 0,-6 3 12 0,-1-3 0 16,-8 3 0-16,-3-3-9 0,-3 5 9 0,-3-2 9 0,-3 3-1 16,-6-1-8-16,-2 1 15 0,-4-1-4 0,-3 1-1 0,-3-1 0 15,3 3 2-15,-3 3 0 0,-2 2 0 0,5 3 0 16,0 3-12-16,3 8-9 0,-3 2 9 0,0 3-943 16,7 5-181-16</inkml:trace>
  <inkml:trace contextRef="#ctx0" brushRef="#br1" timeOffset="153432.76">1681 10062 230 0,'0'0'20'0,"0"0"-20"0,0 3 0 0,0-3 0 0,0 0 276 0,0 0 50 16,0 0 10-16,0 0 3 0,0 0-175 0,0 0-36 15,0 0-6-15,0 0-2 0,0 0-32 0,15 0-6 16,-10 0-2-16,10 0 0 0,-3 0 1 0,0 0 0 16,0 0 0-16,3 0 0 0,-3-3-19 0,3 3-4 15,0-3-1-15,5 3 0 0,-5 0-27 0,0-2-6 16,6 2 0-16,-9 0-1 0,6-3-12 0,-3 1-3 16,0 2 0-16,5 0 0 0,-5 0-8 0,3-3 0 15,3 0 0-15,0 3 8 0,-3-2-8 0,0-1 0 16,-4 0 0-16,4 3 0 0,-9-2 0 0,3-1 0 15,6 3 0-15,-12 0 8 0,3 0-8 0,0 3 0 16,-3-3-12-16,-3 2 12 16,-3-2-200-16,0 0-32 0</inkml:trace>
  <inkml:trace contextRef="#ctx0" brushRef="#br1" timeOffset="153767.87">1687 10298 979 0,'0'0'43'0,"-6"5"9"0,6-5-41 0,-3 0-11 0,3 0 0 0,0 0 0 16,0 0 246-16,-6-3 47 0,12 1 10 0,-6 2 1 0,0 0-156 0,0 0-31 15,0 0-6-15,0 0-2 0,9 0-31 0,0-3-6 16,2 0-2-16,-2 3 0 0,12 0-19 0,-6 0-4 15,0-2-1-15,6-1 0 0,0 3-14 0,-1-3-2 16,1 1-1-16,3-1 0 0,3-2-11 0,-6 2-2 16,3-2-1-16,2 0 0 0,4-1-15 0,0 4 11 15,-6-1-11-15,5 0 10 0,-2-5-10 0,3 6 0 16,0-4 0-16,-6 4 0 0,2-1 0 0,-5 1 0 16,0 2 8-16,-9-3-8 15,6 6-19-15,-6-3-5 0,0 0-2 0,0 0 0 16,-4 2-170-16,1-2-33 0,0 3-7 0,-6 2-2 0</inkml:trace>
  <inkml:trace contextRef="#ctx0" brushRef="#br1" timeOffset="154165.69">2437 9930 1900 0,'0'0'169'15,"0"0"-135"-15,0 0-34 0,0 0 0 16,0 0 163-16,0 0 25 0,0 0 6 0,0 0 1 16,0 0-81-16,0 0-16 0,0 0-3 0,3 2-1 15,3-2-62-15,6 0-13 0,2 3-3 0,4-3 0 0,3 0-4 16,0 0 0-16,0 0-1 0,0 3 0 0,2-1-11 0,-2 1 0 16,3 0 9-16,3-1-9 0,-3 4 0 0,2-1 0 15,-2-2 0-15,-3 2 0 0,0 3 0 0,-6 0 8 16,6 0-8-16,-9 0 0 0,-1-3 0 0,-2 5 0 15,0 1 0-15,0 2 0 0,-6 1 0 0,0-1 0 16,3-3 0-16,-12 4-8 0,3-1 21 0,0 3 5 16,-3 0 1-16,3-1 0 0,-9-1-29 0,3 2-6 15,-5 2 0-15,-1 3-1 0,-6 0 17 0,-6-2 0 16,3-3 0-16,-5 0 9 0,-1 0-1 0,-3 2-8 16,3 1 12-16,0 2-4 0,4-3-8 0,-4 1 12 15,6-9-12-15,-3 1 12 0,6-3-12 0,7-3 0 16,-4 0 9-16,6-2-9 0,-3 0 0 0,9-3 0 15,-3-3 0-15,9-2 0 16,-6 2-168-16,12-5-28 0</inkml:trace>
  <inkml:trace contextRef="#ctx0" brushRef="#br1" timeOffset="154917">3931 9753 2286 0,'0'0'50'0,"0"0"10"0,0 0 3 0,0 0 1 0,-3 7-51 0,0 4-13 15,-3-3 0-15,3 8 0 0,3 0 103 0,-6 5 17 0,0 3 4 0,3 2 1 16,-3 6-68-16,0 0-13 0,-3 5-4 0,3 5 0 15,-3 0 20-15,1 1 3 0,-1 2 1 0,6-11 0 16,-6 6-52-16,3 2-12 0,0 3 0 0,-3 0 0 16,3-3 0-16,0 1-10 0,3-6 2 0,-3 8 0 15,6-8 8-15,0-5 11 0,-6-6-3 0,12-2 0 16,-6-6-8-16,3-2 0 0,0 0-12 0,0-5 12 0,3-3 0 16,0-3 0-16,-6-5 0 0,0 0 0 0,0 0 0 0,9-11 0 15,3 1 8-15,-3-3-8 0,0-3 8 0,2-3-8 16,4-2 8-16,0-3-8 0,0-5 0 15,0 3 8-15,-6-9-8 0,6-7 0 0,3 0 0 0,5-3 8 16,4-3-8-16,3 0 0 0,0 3 0 0,3-16 0 16,5-2-14-16,-2 5 5 0,0 0 9 0,-4 10 11 15,1-2-3-15,3 7 0 0,-6 6-8 0,-1 0 0 16,1 3 0-16,3 2 0 0,-9 3 0 0,2 3 0 16,-2-1 0-16,3 1 0 0,-9 2 0 0,0 0 0 15,0 3 0-15,0 5 0 0,-4 0 0 0,1 5 0 16,-9 1 0-16,3 5 0 15,-3 2-29-15,-6 3-2 0,0 0 0 0,0 0-878 16,0 8-176-16</inkml:trace>
  <inkml:trace contextRef="#ctx0" brushRef="#br1" timeOffset="156147.94">4339 10536 864 0,'0'0'76'0,"3"-3"-60"0,6-2-16 0,-6-1 0 16,0 4 192-16,3-1 36 0,-4 1 8 0,4-4 0 0,0 1-84 0,-3-3-16 15,3 0-4-15,3-5-1 16,-3 2-60-16,3-5-12 0,3 1-3 0,-3-4 0 0,3 0-26 0,-3 4-6 15,-3-4 0-15,3 1-1 0,0-1-7 0,0 3-2 16,-1 0 0-16,-5 0 0 0,3 3 1 0,-6 0 0 16,3 2 0-16,-3-2 0 0,-3 3 6 0,3-1 2 15,-9 3 0-15,4 0 0 0,-7 3 17 0,0 2 4 16,0 1 1-16,-3 4 0 0,0 1-23 0,-3 5-5 16,-3 0-1-16,1 5 0 0,-4 0 26 0,6 6 5 15,-12 2 1-15,9 5 0 0,-6 1-25 0,7 2-5 16,-4 5-1-16,0-2 0 0,6-3-5 0,9-5 0 15,-3-3-1-15,3 0 0 0,9-2-11 0,-6-1 0 16,6 3 0-16,6-5 0 0,0 0 0 0,9 0 0 16,-6-5 0-16,9-3 0 0,6 0 0 0,-3-6-16 15,2-4 3-15,4-1 0 0,3-2 21 0,6-3 5 0,-1-6 1 16,1 1 0-16,0 0-22 0,-6 0-5 0,-1-6-1 16,-5-2 0-16,3-3-6 0,-12 3 0 0,0-3-1 0,-3 3 0 15,-9-5 21-15,3 4-9 0,-12-1 9 0,3 2 0 16,-9 2 0-16,-3 0 0 0,0 4 0 0,-3 1 9 15,-3 4 15-15,3 2 2 0,-2 3 1 0,2 5 0 16,-6-3-3-16,3 6-1 0,-3 2 0 0,6 3 0 16,1-3-9-16,2 6-2 0,3-3 0 0,6 0 0 15,-3-1-12-15,3 4 9 0,6 5-9 16,0-3 8-16,3-5-8 0,3 0 0 0,6 0 0 0,3 0 0 16,0-3 0-16,8-5 0 0,4-2 0 0,9-4 0 0,-6 1 0 0,5 0 0 15,1-3-9-15,-6 2 9 0,0-1-14 16,-4-1 1-16,1 0 0 0,0 0 0 0,-3 2-6 0,-3 4-1 15,-1-4 0-15,-2 4 0 0,0 4 7 0,-3 1 1 16,-6 2 0-16,0 3 0 0,0 3 12 0,-3 0-12 16,-3-1 12-16,-3 6-12 0,-6 2 12 15,3 1 0-15,-3 0 0 0,-3-4 0 0,0-1 0 16,3 2 0-16,-3-1 0 0,0-1 0 0,0-1 16 16,0 0 0-16,3-2 0 0,3-3 0 0,-3 0 0 0,6-8-1 15,0 0 0-15,0 0 0 0,0 0-15 0,0 0 8 16,0 0-8-16,6-3 0 0,-3 0 8 0,6-2-8 15,-3-3 0-15,0-5 0 0,3 0 0 0,3-6 0 16,-3 1 0-16,6-9 0 0,-3 1 0 0,3 2-15 16,-6 0 3-16,0 5 1 0,-3-2 3 0,-1 5 0 15,1 1 0-15,-3 4 0 0,3 0 8 0,0 1 0 0,-6 4 0 16,0 1 0-16,0 5 0 0,0 0 0 0,0-2 0 0,0 2-8 16,0 0 8-16,0 0 0 15,0 2 0-15,0-2-8 0,0 0 8 0,0 0 0 16,0 0 0-16,0 0 0 0,0 0 0 0,0 0 0 0,3 5 0 0,6-2 0 15,3 0 0-15,-3-3 0 16,3-3 0-16,0 3 0 0,3-3 0 0,-3 1 0 0,6-1 0 16,-13 1 0-16,7-1 0 0,0 0-8 0,0 3 8 0,0-2 0 15,-3-1-20-15,0 0 2 16,0-5 0-16,0 3 0 0,3 0 1 0,-9 2 0 16,3-2 0-16,0 2 0 0,0 1-12 0,-6 2-3 15,0 0 0-15,0 0 0 0,0 0 45 0,0 0 9 0,0 0 2 0,0 0 0 16,0 0-24-16,0 0 0 0,0 0 0 0,0 0 0 0,3 5 0 15,-3-5 12-15,0 0-2 0,2 8-1 0,-2-8 10 16,3 8 1-16,-3-8 1 0,3 5 0 0,-3-5-5 16,3 8-2-16,0 0 0 0,-3-8 0 0,6 5-6 0,-6-5 0 15,6 8-8-15,0-3 12 0,3 3-12 16,0-2 0-16,-3-1 0 0,3 3 0 0,3 0 0 16,-6 2 8-16,3 1-8 0,-6 0 0 0,3-3 0 0,0 2 0 15,0 3 0-15,0 1 0 0,-3-1 0 0,-3 3 0 16,6-3 0-16,-6 8 0 0,0-2 0 0,0-1 0 15,0-2 0-15,-6 0 0 0,0-6 0 0,3 1 0 16,-6-3 0-16,3 0 0 0,0 0 8 0,-6 0-8 16,3-3 0-16,-6 3 0 0,6 0 10 0,-3-3-10 15,3-5 10-15,-6 0-10 0,4 0 11 0,-1 0-11 16,0 6 12-16,-3-6-12 0,9 0 10 0,-9 0-10 16,3-3 8-16,3-2-8 0,0-1 0 0,3 1 0 15,6 2 0-15,-6-2 0 16,6 0-31-16,6-3-11 0,-6 3-2 0,6-3-882 0,3 0-176 15</inkml:trace>
  <inkml:trace contextRef="#ctx0" brushRef="#br1" timeOffset="156367.34">5506 10221 1900 0,'0'0'169'0,"0"5"-135"0,0 3-34 0,-6 0 0 0,0 0 198 15,3 3 33-15,-3-4 6 0,0 4 2 0,3 2-143 0,-6 1-29 16,3-4-6-16,0 6-1 0,6 0-44 0,-9 0-16 16,6 0 9-16,-3 2-9 15,3-2-20-15,0 0-8 0,0 2-3 0,0-2 0 0,3 0 31 0,0-3 0 16,-6 1 0-16,6-4 0 16,6 1-173-16,-6-3-29 0,0-8-6 0,0 0-863 0</inkml:trace>
  <inkml:trace contextRef="#ctx0" brushRef="#br1" timeOffset="156518.94">5648 9977 2419 0,'-12'-2'107'0,"10"2"22"0,-4 5-103 0,6-2-26 0,-9-3 0 0,6 0 0 16,-3 2 44-16,0-2 3 0,6 0 1 0,0 0 0 15,0 0-32-15,0 0-7 0,0 0-1 0,0 0-1168 16</inkml:trace>
  <inkml:trace contextRef="#ctx0" brushRef="#br1" timeOffset="157108.78">5910 10311 1443 0,'0'0'64'0,"0"0"13"0,0 0-61 0,0 0-16 16,0 0 0-16,0 0 0 0,0 0 107 0,0 0 18 16,0 0 4-16,0 0 1 0,6 2-27 0,-3 1-6 15,-3-3-1-15,6 3 0 0,0-3-64 0,-3 0-12 0,0 2-4 0,6-2 0 16,-6-2-1-16,6-4-1 0,-6 1 0 0,3 0 0 15,-3 0-14-15,3-1 0 0,0 1 0 16,-6-3 0-16,6 0 15 0,-3 0 0 0,-3-2 0 0,0 2 0 16,0 0 39-16,0 0 8 15,-3 3 2-15,-3-1 0 0,0 1-16 0,0 0-4 0,-6-1 0 0,0 4 0 16,-3 2-19-16,-6 0-4 0,0 0-1 0,1 2 0 16,-4 4 8-16,0 2 2 0,0 2 0 0,-3 3 0 15,4 3-10-15,-1 3-3 0,3 2 0 0,3 3 0 16,0 5-8-16,6 0-1 0,0 0-8 0,6-8 12 15,4 0-12-15,-1 1 0 0,0 1 0 0,6-4 0 16,0-3 0-16,5 0 0 0,1-3 0 0,9 0 0 0,6-5 0 16,3-5 0-16,0-1 0 0,5-4 0 15,4-6-19-15,0-3-6 0,0-5-2 0,2-2 0 16,-5-3-223-16,0-1-45 0,32-23-9 0,-23 0-1 0</inkml:trace>
  <inkml:trace contextRef="#ctx0" brushRef="#br1" timeOffset="157670.69">6390 9890 2307 0,'-3'0'51'0,"3"0"10"0,-3 0 3 0,3 0 0 0,0 0-51 0,0 0-13 16,0 0 0-16,0 0 0 0,9 3 8 0,-1-3 0 0,4-6-8 15,3 1 12-15,0-8-2 0,0 2-1 0,0-2 0 0,6 0 0 16,0-3-9-16,2 0 0 0,4 0 0 0,-3 0 0 15,3-5 29-15,-3 3 4 0,-4-3 1 0,4-1 0 16,-3 1-34-16,-3 0 0 0,0-3 0 0,-3-2 0 16,-3 2-8-16,-3 0-9 0,-1 0-2 0,-2 1 0 15,0 1 31-15,-3 1 5 0,-3 3 2 0,-3-1 0 16,-3 6-3-16,-3 2 0 0,-2 6 0 0,-4 5 0 16,-3 5 52-16,-6 3 9 0,-9 8 3 0,3 5 0 15,-2 3-20-15,-1 8-3 0,-6 2-1 0,1 9 0 16,-1-4-12-16,-6 4-4 0,1 4 0 0,-4 6 0 15,6 0-32-15,7 0-8 0,-1 8 0 0,3-3 0 0,6-2-16 16,7-9-1-16,-1 4-1 0,6-6 0 0,6 0 18 0,3-6 0 16,0 1 0-16,9-6 0 0,3-5 0 0,0-2 0 15,3-6 0-15,3-8 0 0,6-5 0 0,-4-3 0 16,4-5 0-16,0-2 0 0,3-3 0 0,0-6 0 16,0 0 0-16,2-5 0 15,1-2-55-15,3-3-7 16,0 0-2-16,-3 2 0 0,-3 3 52 0,-4 3 12 0,-5 2 0 0,0 3 0 0,-3 3 0 0,-3 5 0 15,0 3 0-15,-6 5 0 0,0 2 0 0,-6 6 0 16,-3 8 0-16,0 3 0 0,0 4 48 0,-3-2 13 16,6 0 3-16,-3 1 0 0,4-4-52 0,-1-2-12 15,6-3 0-15,6-5 0 0,-3-3 0 0,8-2 0 16,-2-6 0-16,3 0 0 0,3-5 0 0,0-2 0 16,3-4 0-16,3-2 0 0,0-5 0 0,5-5 0 15,1-6 0-15,3-5 0 16,-3-6-100-16,2 1-22 0,-2-3-5 0,-3 10-1 15,3-2-36-15,0-2-7 0,-4-1-1 0,1-3-1 16,0-2-31-16,0-8-5 0,0-2-2 0,5-22 0 0</inkml:trace>
  <inkml:trace contextRef="#ctx0" brushRef="#br1" timeOffset="157999.81">7205 9499 2286 0,'6'-8'50'0,"0"0"10"0,-3 0 3 0,0 2 1 0,-9 4-51 0,3 2-13 0,-3 2 0 0,0 4 0 16,-3 4 124-16,-3 4 21 0,0 4 5 0,-2 6 1 15,-4 2-45-15,0 1-9 0,-6 5-1 0,3-1-1 16,0 4-55-16,0 2-12 0,1 2-1 0,2 9-1 15,-3 0-4-15,0-1-1 0,-3 9 0 0,3-1 0 16,1-4-21-16,-1-1 9 0,3 3-9 0,-3-3 0 16,0-10 0-16,3 0 0 0,4-1 0 0,2-2 0 15,0-2-54-15,3-6-8 0,0 0-2 0,3-3 0 16,0-7-26-16,3-6-6 0,0-2 0 0,3-3-1 16,0-8 42-16,0 0 9 0,0 0 2 0,0 0 0 0,-3-6 17 0,-3 1 4 15,3-3 1-15,-3-5 0 0,0-3 22 0,0-3 0 16,-3-7 8-16,3 0-8 0,-6-12 28 0,6 7 0 15,4 2 0-15,-1 0 0 0,0 7 29 0,0 4 7 16,6 2 0-16,-3 3 1 0,3 2 11 0,-3 3 1 16,3 0 1-16,-1 0 0 0,4 3-38 0,3 0-8 15,0-1-2-15,0 1 0 0,6 3-30 0,3-1 0 0,3-2 0 16,0-1 0-16,2 1 0 0,4 0 8 0,-3 2-8 0,3-2 0 31,0-1-95-31,-1 4-25 0,-2-1-4 0,-6-2-2 0</inkml:trace>
  <inkml:trace contextRef="#ctx0" brushRef="#br1" timeOffset="158686.44">8125 9774 2487 0,'0'0'55'0,"0"0"11"16,0 0 2-16,0 10 2 0,-3 1-56 0,-3 2-14 0,-6 3 0 0,3 5 0 0,-6 6 70 0,3 4 11 16,-3 4 3-16,1 4 0 0,-7 4-28 0,0-1-4 15,0 0-2-15,3 3 0 0,0 0-28 0,0 0-6 16,1 6 0-16,2-4-1 0,0 1-15 0,3-3 8 15,3-11-8-15,3 1 0 16,0-12-58-16,3-4-18 0,3-6-3 0,3-2-772 16,3-3-154-16</inkml:trace>
  <inkml:trace contextRef="#ctx0" brushRef="#br1" timeOffset="159122.71">8631 9573 2188 0,'-9'16'97'0,"3"-3"20"0,0 0-93 0,0 5-24 0,-6-2 0 0,0 6 0 16,-3-1 85-16,1 3 13 0,2 2 2 0,-3 3 1 16,0 5-39-16,-3 4-8 0,-3-4-2 0,0 6 0 15,1-1-33-15,-7-2-7 0,3 0-2 0,-3 3 0 16,0-3-2-16,1 0-8 0,-7 0 12 0,0 3-4 15,-3-3-8-15,1-3 8 0,-1-7-8 0,3 2 8 16,6-5 1-16,7-1 0 0,-1-7 0 0,6-5 0 16,6-3-9-16,0-3 0 0,3-5 0 0,6 0 0 0,-3-5 9 0,3-3 0 15,3-5 0-15,3-6 0 16,6-5-43-16,-3 1-9 16,3-1-1-16,3 0-1 0,8 3-11 15,1 2-1-15,-3 3-1 0,0 3 0 0,-3 3 34 0,0 2 6 16,-4 0 2-16,-2 8 0 0,0 0 16 0,-6 2 0 0,0 4 0 0,0 2 0 0,0 2 36 15,-3 1 13-15,0 2 3 0,-3 5 1 0,0 4 5 16,3 7 1-16,-3-5 0 0,0-1 0 0,3 1-31 0,0-3-7 16,3-2-1-16,0-3 0 0,3 0-20 0,3-6 9 15,0-2-9-15,3 0 0 0,2-5 8 0,1-3-8 16,3-3 0-16,-6-2 0 16,6-3-58-16,0-3-18 0,-1 1-4 0,4-6-743 15,3-5-148-15</inkml:trace>
  <inkml:trace contextRef="#ctx0" brushRef="#br1" timeOffset="159339.6">8982 9559 1440 0,'-3'3'128'0,"-3"-3"-103"0,0 3-25 0,-3 2 0 16,0 0 217-16,-3 3 39 0,1 3 7 0,-4 2 1 16,0 0-88-16,-3 8-17 0,0 1-4 0,0 4-1 15,0 3-102-15,1 3-21 0,-1 5-4 0,3 5-1 16,-6 3-2-16,3 3 0 0,0 2 0 0,3-13 0 15,-3-2-24-15,1 2 0 0,-1 0 0 0,0 2-11 16,3 1 26-16,3 2 5 0,0 1 0 0,3 7 1 16,6-5-21-16,6-8 0 0,0-8 0 0,3-5 0 15,6-8-56-15,-3 0-15 0,3-3-3 16,3-5-825-16,0-8-165 0</inkml:trace>
  <inkml:trace contextRef="#ctx0" brushRef="#br1" timeOffset="159834.28">8985 10298 864 0,'-6'10'38'0,"6"-5"8"0,-3 1-37 0,3 2-9 16,0-3 0-16,3 3 0 0,0 3 333 0,-3-11 65 16,6-3 13-16,3 0 2 0,0-2-276 0,3 5-55 15,0 0-11-15,3-3-3 0,0-2-38 0,-4 2-8 16,1-5-2-16,0-2 0 0,0-1-10 0,0 1-2 15,0-1-8-15,-3-2 12 0,0 0-4 0,3-1-8 0,0-1 11 0,-6 1-11 16,-3 1 11-16,-3 0-11 0,0 0 10 0,-6-1-10 16,0 1 12-16,0 0-4 0,-6 2-8 0,0 3 12 15,-6 3 0-15,0 2 0 0,-3 6 0 0,-5 2 0 16,-1 3 28-16,6 3 6 0,-6 5 1 0,0 0 0 16,-2 0-11-16,-1 2-1 0,3 3-1 0,3 0 0 15,3 1-12-15,1 4-2 0,2 6-1 0,3-3 0 16,9-5-10-16,0-1-1 0,3 1-8 0,6-3 12 15,0-2-12-15,6-3 0 0,-3-3 0 0,9-5 0 16,5-3 0-16,1-5 0 0,0 3 0 0,6-8 0 16,-3-3 0-16,-3 0-15 15,-1-3 5-15,1-5 1 0,0 0-22 0,0-2-4 0,0-3-1 0,-3 0 0 16,-1 2 4-16,4-5 1 0,-3 0 0 16,-3 6 0-16,-6 2 22 0,0 3 9 0,-3 5-8 0,-3 0 8 0,0 3 10 15,-3 2 7-15,-6 3 2 0,3 5 0 16,-3 1 24-16,0 2 5 0,-3 5 0 0,0 3 1 0,0 2-23 0,3 6-5 15,0 0-1-15,0 2 0 0,3 1-20 16,3-3 8-16,3-3-8 0,0 0 0 0,3-5 0 0,3-3 0 16,0-2 0-16,3-6 0 15,0 0-71-15,3-2-15 0,3-3-3 0,-3-6-1251 16</inkml:trace>
  <inkml:trace contextRef="#ctx0" brushRef="#br1" timeOffset="160540.76">9729 10123 1036 0,'0'0'92'0,"0"0"-73"16,0 0-19-16,0 0 0 0,0 0 107 0,0 0 17 16,0 0 4-16,0 0 1 0,0 0-21 0,0 0-5 15,0 0-1-15,0 0 0 0,0 0-27 0,0 0-6 16,0 0-1-16,0 0 0 0,0 0 8 0,0 0 0 16,0 0 1-16,0 0 0 0,-3 3-9 0,-3-1-3 15,-3-2 0-15,3 6 0 0,-2-4-3 0,-1 1-1 16,-3-1 0-16,0 1 0 0,-3 0-6 0,3-1-2 15,-3 4 0-15,0-1 0 0,0-2-15 0,0 2-3 16,1 0-1-16,-4 1 0 0,3-1-19 0,0 0-4 16,3 0-1-16,-3 3 0 0,3-2-10 0,6 2 0 15,0-3 0-15,3 3 8 0,-3 0-8 0,3 2 0 0,0-2 0 16,3 3 8-16,3-3-8 0,0 5 0 0,6-2 0 16,3 2-11-16,0-5 11 0,3 2 0 0,3-2 0 0,0 3 0 15,0-1-11-15,2-2 11 0,1 0-13 0,-3 0 5 16,3 0-23-1,-6 0-4-15,0-3-1 0,-3 3 0 0,0 0 9 0,-4 3 2 0,-2-3 0 0,-3 2 0 16,-6-2 10-16,0 3 3 0,0 0 0 0,-5-1 0 16,-1 1 20-16,-6-1 4 0,0 1 0 0,-3-1 1 15,-6-2-4-15,0 0-1 0,-2-2 0 0,-1 2 0 0,3-3 11 16,0-3 1-16,-6 1 1 0,1 0 0 0,-1-3 3 16,6 0 1-16,-3 0 0 0,3 0 0 15,4-3-16-15,5 0-9 0,0 1 10 0,6-3-10 16,3-1 0-16,3 1 0 0,3 0 0 0,6-3 0 15,3-3-35-15,6 1-6 0,6 2-2 16,5-6-865-16,7 1-174 0</inkml:trace>
  <inkml:trace contextRef="#ctx0" brushRef="#br1" timeOffset="161060.84">10149 10141 1886 0,'0'0'84'0,"0"0"16"0,0 0-80 0,0 0-20 0,3-5 0 0,-3 0 0 15,3 2 16-15,-3 3 0 0,3-5-1 0,-3 0 0 16,0 5 21-16,0-6 4 0,0 4 0 0,0 2 1 16,0 0 18-16,-6-6 3 0,0 4 1 0,0 2 0 15,-3 2 13-15,-3 1 4 0,-3 0 0 0,0 2 0 16,-2 3-10-16,-4 0-2 0,-3 2 0 0,6-4 0 15,0 2-12-15,-3 0-4 0,1-3 0 0,2 3 0 16,6 0-12-16,0-3-2 0,0 3-1 0,-3 0 0 16,6-3-37-16,0 3 0 0,3-2 0 0,6-1 0 15,0 0 0-15,0-5 0 0,3 8 0 0,3-3 8 16,-6-5-8-16,6 8 0 0,3-2-11 0,3 1 11 16,3-1 0-16,-3 2 0 0,0 2 11 0,0 1-3 15,2-1-19-15,-2 1-3 0,3 0-1 0,-3-3 0 16,0 0-4-16,0 5-1 0,0 0 0 0,-3 0 0 0,0 0 1 15,-6 1 0-15,3-1 0 0,-6 3 0 0,0-3 19 16,0 3 0-16,-6-3-8 0,0 0 8 0,0 1 0 0,-6-1 0 16,0 0 0-16,-3 0 0 0,0-2 0 0,-3-1 0 15,1-2 0-15,2 0 9 0,-3 0-1 0,3-2 0 16,0-4 0-16,-3 3 0 0,-3-5 10 0,3 3 2 16,-2-3 0-16,-1 0 0 0,0 0 2 0,3-3 1 15,3-2 0-15,-3 0 0 0,6-3-23 0,1 0-10 16,5 0 1-16,0-3 0 0,0-2 9 0,6 0-8 15,6-3 8-15,3 0-8 16,-1-2-69-16,10-1-14 0,0 3-2 0,6 0-776 16,3-2-155-16</inkml:trace>
  <inkml:trace contextRef="#ctx0" brushRef="#br1" timeOffset="161705">10348 10282 1670 0,'0'0'148'0,"-6"2"-118"0,0 6-30 0,1-5 0 16,5-3 225-16,0 0 39 0,0 0 8 0,0 0 2 16,0 0-188-16,0 0-38 0,5 0-7 0,7-3-1 15,0 1 1-15,0-4 1 0,3-4 0 0,3 2 0 16,3-3-42-16,-3 1 0 0,-1-1 0 0,1-2 0 16,0 0 0-16,-6-1 0 0,0 1 0 0,-3 3 8 15,-3-1-8-15,-3-2 0 0,0 2 0 0,-6-2 0 16,0 2 8-16,-3 3 0 0,-6-2 0 0,3 5 0 15,-6 2-8-15,-3 6 0 0,-8-1 0 0,2 9 0 0,-3-1 22 16,0 6 6-16,0 5 0 0,4 1 1 16,-4 1 6-16,6 4 1 0,0-1 0 0,3 1 0 0,0-1-23 0,9-2-4 15,1 3-1-15,2-1 0 0,3-2-8 0,0 2 0 16,6-2 9-16,0-3-9 0,6-2 0 0,-1-3 0 16,4-3 0-16,0-3 0 0,6-2 0 0,0 0 0 15,0-5 0-15,0-3 0 0,3-3 0 0,2-2-12 16,1-3 4-16,3-3 0 15,0-4-28-15,0-4-4 0,-1 1-2 0,-2-6 0 0,0 0 19 0,0 0 4 16,-3 0 1-16,-1 1 0 0,1-4 10 0,-3 9 8 16,0-4-12-16,0 6 12 0,-3 3 0 0,-6 3 0 0,0-1 0 15,-3 8 0-15,0 1 0 0,-6 2 16 16,0 0-2-16,0 10 0 0,-3 1 29 0,0 2 5 16,-3 3 2-16,3 0 0 0,-3 2-32 0,0-2-6 0,0 0-2 15,3 3 0-15,0-3-10 0,0-3 0 16,3 0 9-16,0-2-9 0,3 2 0 0,0-5 0 15,3 0 0-15,0-6 0 0,-3-2 0 0,6 0 0 0,5-5 0 16,1-3 8-16,0 0-8 0,0-2 0 0,-3-4 0 16,6 1 0-16,0-5-20 0,0 2-1 0,-1-3-1 0,4 1 0 15,0-1 22-15,-3 3 0 0,3-2 0 0,-3 5 0 16,-3-1-33 0,-1 4 1-16,-2 2 0 0,-3 0 0 0,0 3 32 0,-9 5 0 0,0 0 0 15,0 0 0-15,3 8 19 0,3 0 10 0,-6 2 3 0,0 6 0 16,-6 0-20-16,3 2-3 0,-3 4-1 0,3-1 0 15,-6 0-8-15,3 3 8 0,0-3-8 0,3 0 8 16,-2-2-8-16,2-1 0 0,3-2 0 0,3-3 0 16,0 0-48-16,2-2-11 15,4-6-2-15,0 1-1306 0</inkml:trace>
  <inkml:trace contextRef="#ctx0" brushRef="#br1" timeOffset="162404.13">11855 9292 1785 0,'-9'-10'79'16,"6"7"17"-16,-6 0-77 0,0 6-19 0,0 0 0 0,3 2 0 16,-6 0 74-16,3 6 11 0,-3 2 3 0,-3 6 0 0,0-1 6 0,3 8 2 15,1 4 0-15,-4 1 0 0,0 6-23 0,0 6-4 16,-3 2-1-16,0 0 0 0,-3 5-16 0,1-2-3 16,-1 7-1-16,0 3 0 0,0 3-14 0,-3 0-3 15,-3-3-1-15,4-2 0 0,-4-3-10 0,0-6-3 16,0 1 0-16,3-6 0 0,1-2-7 0,2-6-2 15,3-4 0-15,6-1 0 0,3-8-8 0,3-5 8 16,3-3-8-16,3-5 8 0,0-8-8 0,9 0 10 16,9-8-10-16,3-5 10 0,3-3-10 0,5-5 0 15,4-1 9-15,0-4-9 0,0-3 0 0,5 2-8 16,4 1 0-16,0 2 0 0,-10 6-5 0,7 2-1 0,-6 3 0 16,0 5 0-16,-7 5 14 0,-2 3 0 15,-3 0 0-15,-9 8-9 0,-3 0 1 0,-3 5 0 16,-3 0 0-16,-6 3 0 0,-3 0 8 0,-3 3-8 0,-3 2 8 15,0 0-8-15,-3 3 8 0,0-3 0 0,0 0 8 16,-2-2-8-16,-1-1 14 0,-3 1-2 0,0-4 0 0,0 1 0 16,0-2 5-16,3-4 1 0,-2 3 0 0,-1-2 0 15,0 0-7-15,3-6-2 0,-3 0 0 0,0 0 0 16,4-2 1-16,-1-3 0 0,0-3 0 0,-3-2 0 16,3-3-10-16,6-2 0 0,0-9 0 0,6 1 8 15,0-4-32-15,6 1-8 0,3-5 0 0,6 2-1 16,0-2-83-16,6-1-17 0,6 1-3 15,0 2-1086-15</inkml:trace>
  <inkml:trace contextRef="#ctx0" brushRef="#br1" timeOffset="162739.31">11950 10134 2016 0,'0'0'89'0,"0"0"19"0,0 0-87 0,0 0-21 15,0 0 0-15,-3 5 0 0,3 0 134 0,-3 3 22 16,6-3 5-16,-3 6 1 0,3-3-103 0,0 2-21 16,0 4-4-16,0-1-1 0,0 0-21 0,0 3-12 15,-3 3 12-15,0-1-12 0,0 3 18 0,-3-2-3 16,0 2-1-16,0 0 0 0,-3-2 22 0,3-1 4 16,0 1 0-16,-3-6 1 0,3 0-17 0,0-5-4 0,0-3-1 0,3-5 0 15,0 0 3-15,0 0 1 0,0 0 0 0,3-5 0 16,3-6-11-16,0 1-3 0,0-3 0 0,3-1 0 15,3-1-9-15,-3-4 0 0,5-2 9 0,1 0-9 16,3 0 0-16,0 2 8 0,3-2-8 0,0 2 0 16,0-2 0-16,-7 5 0 0,1 0 0 0,-3 3 0 15,0 0 12-15,3 2-3 0,-3 3 0 0,0 0 0 16,-3 6-51 0,3-1-10-16,-6 1-3 0,3 4 0 0,-4 3-194 15,1-2-39-15</inkml:trace>
  <inkml:trace contextRef="#ctx0" brushRef="#br1" timeOffset="163239.31">12465 10218 345 0,'0'0'31'0,"0"0"-31"16,0 0 0-16,0 8 0 0,0-8 408 0,0 0 75 16,0 0 15-16,0 0 3 0,6 0-320 0,3 3-64 15,0-3-13-15,-1-3-2 0,1 1-38 0,6-1-8 16,-3 0-2-16,3-2 0 0,0 0-35 0,-3-3-7 15,0 2-2-15,0-4 0 0,-3 2-2 0,0-3 0 16,-4 1 0-16,-2-1 0 0,3 1-8 0,-3-1 8 16,-3-2-8-16,-3 2 8 0,-3 1-8 0,3-1 8 0,-2-2-8 0,-4 5 8 15,0 5 0-15,-6 3 0 16,-3 3 0-16,-3 5 0 0,0 0 29 0,0 5 6 16,1 5 1-16,-1 1 0 0,0-1-3 0,0 6 0 15,3 0 0-15,0 0 0 0,3 2-22 0,4 1-5 16,2 2-1-16,0-3 0 0,3 1-13 0,3-3 0 0,3-1 0 15,3-1 0-15,3 1 0 0,-3-1 0 0,6-4 0 0,0-5 0 16,2-5 0-16,1-2 0 0,0-1 0 0,6-5 0 31,0-3-27-31,6-5-5 0,-3-5 0 0,2 0-1 0,7-6-14 16,-3 1-2-16,0-1-1 0,-3-2 0 0,2 0-35 0,-2-3-7 16,3 3-2-16,-6 0 0 0,0-3 36 15,-3 5 7-15,-4 1 2 0,4-1 0 0,-9 6 39 0,3 0 10 0,-3 2 0 16,-3 1 0-16,0 5 39 0,-6 5 9 0,0 0 3 0,0 0 0 15,-3 5 21-15,-3 3 4 0,0 2 0 0,0 1 1 0,-3 5-30 16,0 0-7-16,0 2 0 0,0 1-1 0,0 2-27 0,1 0-4 16,2 0-8-16,0-2 11 0,3-1-11 15,0-2 0-15,3-3 0 0,0 1 0 0,0-6-8 16,3-1-4-16,3-4-1 0,3-3 0 16,-1-5-169-16,1-3-34 0,3-3-6 15</inkml:trace>
  <inkml:trace contextRef="#ctx0" brushRef="#br1" timeOffset="163369.96">13221 9528 2073 0,'-3'-14'92'0</inkml:trace>
  <inkml:trace contextRef="#ctx0" brushRef="#br1" timeOffset="163645.23">13587 9128 1440 0,'0'0'128'0,"0"0"-103"0,0 0-25 0,0 0 0 15,0 0 128-15,-3 11 21 0,-3-1 4 0,0 4 1 16,-6 4 38-16,3 3 7 0,-3 6 1 0,0 2 1 15,-6 8-93-15,-2 0-20 0,-1 10-3 0,0 4-1 16,-3 4-40-16,0 1-9 0,-2-1-2 0,2 9 0 16,-3 2-15-16,-3 3-3 0,-6 2-1 0,4-5 0 0,2 3-14 15,3-8 11-15,3-3-11 0,7-2 10 0,-1-3-10 0,3-6 0 16,3-2 0-16,3-5 0 0,0-3 0 0,6-5 0 16,3-6 0-16,3-2 0 0,0-8-12 0,3-3-8 15,6-2-2-15,-6-3 0 16,-6-8-106-16,9-3-20 0,-3-2-5 0,6 0-1085 15</inkml:trace>
  <inkml:trace contextRef="#ctx0" brushRef="#br1" timeOffset="163841.7">13090 10102 2581 0,'3'2'114'0,"-3"-2"24"0,0 0-110 0,0 0-28 0,0 0 0 0,0 0 0 15,0 0 64-15,0 0 8 0,0 6 2 0,-3-1 0 16,3 0-17-16,3-2-3 0,6 0-1 15,6-1 0-15,-1-2-29 0,7 0-5 16,0-2-2-16,0-1 0 0,0 0-17 0,0-2 10 0,2 0-10 0,-2-1 8 16,-3 1-16-16,6-3-4 0,-6 3-1 0,0-3 0 31,-3 0-222-31,-4 3-44 0,13-8-9 0,-9 2-1 0</inkml:trace>
  <inkml:trace contextRef="#ctx0" brushRef="#br1" timeOffset="164244.18">13399 10173 1868 0,'0'0'83'0,"0"0"17"0,9 3-80 0,-6 0-20 16,-3-3 0-16,6 2 0 16,3-2 109-16,0 3 19 0,3-3 3 0,-3 0 1 0,3 0-32 0,0-3-7 15,3 3-1-15,-3 0 0 0,-1-2-38 0,-2 2-8 16,3-3-2-16,0 3 0 0,0 0-9 0,0-3-3 15,0 3 0-15,0-2 0 0,0-1-32 0,-3 3 0 16,3-3 0-16,-4 1 0 0,-2-1 13 0,3-2-4 16,-3 2-1-16,0-2 0 0,-3-1-8 0,0 4 8 15,0-3-8-15,0-1 8 0,-3 1 0 0,0 2 0 16,0-5 0-16,-3 3 0 0,-3-3-8 0,0 0 8 16,0 0-8-16,-3 0 8 0,0 0 4 0,-2 3 0 0,-1 0 0 15,-3 5 0-15,-3 0-12 0,3 8 0 16,0-3 0-16,0 6 8 0,0 2 27 0,0 3 5 0,-2 0 0 15,2 2 1-15,3 1-9 0,0 4-3 0,0-1 0 0,0 1 0 16,6 1-5-16,0 5-2 0,0-2 0 0,3 2 0 16,3 0-5-16,0-3-1 0,3 4 0 15,3-4 0-15,3-5-16 0,0 0 8 0,6-5-8 16,0-3 0 0,6-2-17-16,-3-3-11 0,2-5-1 0,1-3-1 15,3-3-106-15,3-5-22 0,0 0-4 0</inkml:trace>
  <inkml:trace contextRef="#ctx0" brushRef="#br1" timeOffset="165060.54">14929 9176 1400 0,'-12'2'62'0,"3"1"13"0,4 0-60 0,-7 2-15 0,0 0 0 0,0 3 0 16,-6 3 126-16,0 2 22 15,0 3 5-15,-3 8 1 0,-2-3-34 0,2 5-8 0,-3 9 0 0,3 2-1 16,-3 5-35-16,0 6-6 0,-2-1-2 0,-4 9 0 16,-6-1-19-16,3 4-4 0,1-1-1 15,5 3 0-15,6 2-8 0,0-5-1 0,3 6-1 0,1-3 0 16,5-6-34-16,3-4-14 0,6-6 1 0,3 0 0 15,3 0-31 1,3-3-5-16,3-8-2 0,0-5 0 0,-4 1-99 0,7-4-20 0,3-5-4 16,-3-5-829-16</inkml:trace>
  <inkml:trace contextRef="#ctx0" brushRef="#br1" timeOffset="165559.62">14721 10107 2095 0,'0'0'46'0,"3"-5"10"0,0 2 1 0,0-5 2 0,-3 3-47 0,3-3-12 16,0 3 0-16,-3-1 0 0,0 1 74 0,0 5 13 16,0 0 2-16,0 0 1 0,0 0 10 0,0 0 1 15,0 11 1-15,0 2 0 0,-3 0-61 0,0 3-12 16,0 0-2-16,3 0-1 0,-3 2-26 0,3-2 0 15,-6 0 0-15,3 0 0 0,3 0 19 0,0-3-2 16,-3 3 0-16,6-3 0 0,0-2-27 0,3-3-6 16,-3-3 0-16,3-2-1 0,3-3 29 0,3-3 7 15,3-5 1-15,2 0 0 0,-2-3-32 0,3-2-7 0,0 3-1 0,0-4 0 16,3-1 11-16,-3-1 9 0,2 0-13 0,1 0 5 16,0 0-11-16,-3 0-1 0,-3 0-1 0,-3 3 0 15,0 3 21-15,-3 2-11 0,-3 0 11 0,-1 5-8 16,-5 3 8-16,0 0 0 0,0 0 0 0,0 13-8 15,-2-2 20-15,-4 5 4 0,0 2 0 0,3-2 1 16,-6 3 6-16,6-4 1 0,-3 4 0 0,3-3 0 16,0 2-12-16,3 1-3 0,3-3 0 0,0 2 0 15,3-4-9-15,3-1 0 0,0-5 0 0,2-3 0 16,1 0 0-16,0-7 0 0,0-1 0 0,3-5 0 16,0-3 0-16,0 1 10 0,-3-3-10 0,3-3 10 0,3 0-10 15,-1 0 10-15,-2 3-10 0,-3 0 10 16,0-3-10-16,3 2 0 0,-3-1 0 0,0 1 8 0,-3 1-8 0,0 0 0 15,-3 2 0-15,0 1 0 16,2 2-23-16,-2 3-3 0,-3-1-1 0,0 4 0 16,-3 2-169-16,0 0-35 0</inkml:trace>
  <inkml:trace contextRef="#ctx0" brushRef="#br1" timeOffset="165928.28">15572 10083 2070 0,'0'0'92'0,"0"0"18"0,0 0-88 0,0 0-22 0,0 0 0 0,0 0 0 15,0 0 72-15,0 0 9 0,0 0 3 0,0 0 0 16,3-2-37-16,3-4-7 16,0 1-2-16,0 2 0 0,3-2-50 0,-3 0-11 0,6 0-1 0,-3-3-1 15,3 0 45-15,0-8 10 0,3 3 2 0,-4-1 0 16,-2 1-24-16,0 0-8 0,0 0 0 0,0-1 9 15,-6-1-9-15,0 1 10 0,-6 4-10 0,3-1 10 16,-3 3-2-16,-3-2 0 0,0 4 0 0,-3 1 0 16,0 5 28-16,-3 0 4 0,1 8 2 0,-1 0 0 15,-3 5 8-15,0-2 2 0,0 2 0 0,0 3 0 16,0 5-17-16,0-2-3 0,-3 2-1 0,4 2 0 0,-1 1-15 16,-3 3-4-16,3-3 0 0,3-9 0 15,6 4-12-15,0-3 11 0,0 2-11 0,6-2 10 0,3 0-10 0,0-3 0 16,6 1 0-16,3-1 0 15,3-3 0-15,0-4 0 0,0-4 0 0,3 1 0 16,-1-6-61-16,4 1-11 0,0-4-3 16,0 1-798-16,0-5-160 0</inkml:trace>
  <inkml:trace contextRef="#ctx0" brushRef="#br1" timeOffset="166347.47">15938 9930 2188 0,'0'0'195'0,"-6"2"-156"15,0 6-31-15,1-2-8 0,-1 2 71 0,0-6 13 16,0 1 2-16,0 0 1 16,0 5 14-16,3 2 3 0,-3 1 1 0,3 2 0 0,-3 0-84 0,3 0-21 0,0 1 0 0,-3 4 0 15,0 1 56-15,0-3 6 0,0-3 2 0,0 3 0 16,0-1-52-16,0-1-12 0,-3-1 0 0,6-2 0 16,0-1 0-16,0-2 0 0,3-8 0 0,-3 11 0 15,3-11 0-15,0 0 0 0,0 0 0 0,0 0 0 16,12 5 0-16,-3-5 0 0,6 0 0 0,0 0 0 15,3-5 0-15,0-1 0 0,0-2 0 0,-1-2 0 16,4-3 0-16,-6-1 0 0,3-2 0 0,0 1 0 16,0-1-10-16,-3 0-5 0,0-3-1 0,-1 3 0 15,4 1 16-15,-3-1 0 0,-3 2 0 0,0 4-9 16,-3-1 9-16,0 3 0 0,0 3 0 0,-6 5 0 16,0-3 0-16,-3 3 0 0,0 0 0 0,0 0 0 15,0 11 20-15,0 0 0 0,-6 4 0 0,3 4 0 16,-6 0 8-16,0 2 0 0,0-3 1 0,0 1 0 0,0-3-7 0,6-1-2 15,-3-1 0 1,0-1 0-16,3 0-12 0,-3-2-8 0,3-1 10 0,3 1-10 0,0-3 0 16,0 2 8-16,3-2-8 0,3-2 0 0,-3-4 0 0,6 1 0 15,-3-3-12-15,3-3 12 16,0 1-118-16,6-4-17 0,-3-2-3 0,0 1-1190 0</inkml:trace>
  <inkml:trace contextRef="#ctx0" brushRef="#br1" timeOffset="167059.81">16397 9959 1591 0,'6'-3'70'0,"-6"3"15"0,0 0-68 0,0 0-17 16,0 0 0-16,0 0 0 0,0 0 129 0,0 0 23 15,0 0 4-15,0 11 0 0,-6 2-30 0,3 3-6 16,-3 2-2-16,0 1 0 0,-3 2-46 0,-3 0-8 16,3-2-3-16,-6 2 0 0,3 0-21 0,0 0-5 15,1 1-1-15,2-4 0 0,3-2-16 0,0-3-3 16,3 0-1-16,3-2 0 0,0-3-14 0,6-5 0 0,0-3 0 0,6-3 0 16,2-2 0-16,4-3 0 0,3-3 0 0,0-2 0 15,0-3 0-15,0 0 0 0,2 0-12 0,1-2 12 16,0-1-19-16,0-2 3 0,3 0 1 0,-1 0 0 15,4 0 23-15,-3 2 5 0,-3 0 1 16,-3 4 0-16,-1 1-14 0,-8 4 0 0,-3 5 0 16,0 2 0-16,0 0 0 0,-3 6 0 0,-6-3 0 0,-3 5 0 15,0 6 9-15,3-1-1 0,3 4 0 0,-3-1 0 16,-9 3 10-16,0 2 2 0,6 1 0 0,-6-1 0 16,0 1-6-16,1-1-1 0,-1 1 0 0,0-1 0 15,0-2-13-15,3 0 11 0,3-3-11 0,-3 3 10 16,6-3-10-16,3 1 0 0,0-6 0 0,0 2 0 15,9-5 0-15,-3-2 0 0,3-3 0 0,5 0 0 16,-2-3-86-16,3-2-19 16,0-5-4-16</inkml:trace>
  <inkml:trace contextRef="#ctx0" brushRef="#br1" timeOffset="167631.37">17382 10065 1926 0,'0'0'85'0,"0"0"18"0,0 0-83 0,0 0-20 0,0 0 0 0,0 0 0 15,-3 8 115-15,0-3 18 0,3-5 4 0,0 8 1 0,0-8-66 16,3 5-14-16,3 1-2 0,0-1-1 0,3-3-28 0,-3-2-6 15,3 0-1-15,3-2 0 16,-3-1-6-16,2-2-2 0,1 0 0 0,0-3 0 16,6-3-4-16,0 0-8 0,-3 1 11 0,0-3-11 0,3-1 13 15,-3 1-4-15,-7 3-1 0,-2-4 0 0,0 4-8 0,-3-1 0 16,6 1 0-16,-9 2 0 0,-6-6 10 0,3 7-10 16,0-4 12-16,-6 0-12 0,1 3 13 0,-7 0-4 15,0 6-1-15,3 2 0 0,-3 0 17 0,-3 5 3 16,-3 3 1-16,3 3 0 0,-2 2-10 0,-1 3-3 15,-6 2 0-15,3 3 0 0,-3 1 4 0,6-1 1 16,-5 3 0-16,5 2 0 0,3-2 4 0,3 0 1 16,0-1 0-16,3 4 0 0,3-6-26 0,3 0-17 15,9 0 2-15,3-5 1 0,0 0 14 0,6-3 0 0,6 1 0 16,6-6 0-16,-3-6 0 0,3 4 0 16,-1-6 0-16,4-3 0 15,3-2-35-15,-3-3-7 0,0-3-2 0,5-2 0 16,1 0-174-16,-6-1-35 0</inkml:trace>
  <inkml:trace contextRef="#ctx0" brushRef="#br1" timeOffset="168208.39">18019 9932 1209 0,'0'0'108'0,"0"0"-87"15,0 0-21-15,0 0 0 0,3-2 163 0,0-1 28 16,-3-5 5-16,0 3 2 0,0 0-85 0,0 5-17 15,0-6-3-15,-3 4-1 0,0-4-33 0,0 1-7 16,-3 2-2-16,0 3 0 0,0 0 14 0,-3 0 2 16,0 3 1-16,0 2 0 0,-3-2-8 0,4 2-2 15,-1 1 0-15,-3-1 0 0,0 0-10 0,0 3-3 16,0-3 0-16,0 3 0 0,3-2-15 0,0 2-3 16,0-3-1-16,0 3 0 0,0 0-13 0,6 2-4 15,0-4 0-15,3 2 0 0,-3 2-8 0,6-2 0 0,-3-8 0 0,9 11 0 16,-3-1 0-16,3 1 0 0,3-1 0 0,-3 1 0 15,0 0 0-15,3-1 0 0,0 1-11 0,-3-1 11 32,3-2-30-32,-3 3-1 0,0-1 0 0,2-2 0 0,-2 0 6 0,0 3 1 15,0 0 0-15,-3-1 0 0,0-2 24 0,0 0-8 0,-3 0 8 0,-3 3 0 16,3-4 0-16,-3 1 0 0,-6-2 0 0,3 2 0 16,0-3 0-16,-6 3 0 0,3 0 0 0,-6-3 0 15,0 0 0-15,1 3 0 0,-1-5 0 0,-3 0 8 16,0 2 8-16,-3-2 1 0,-3-1 1 0,0 1 0 0,-2-3 5 15,-1 0 1-15,-3 0 0 0,0 0 0 16,0-3-15-16,4 1-9 0,8-4 12 0,-3-2-12 16,0 0 0-16,9 3 0 0,6-8 0 0,6 5 0 15,3-3-127-15,3-2-29 0,6 3-5 16</inkml:trace>
  <inkml:trace contextRef="#ctx0" brushRef="#br1" timeOffset="169080.74">18763 10112 2138 0,'0'0'47'0,"0"0"9"0,0 0 3 0,0 0 1 0,0 0-48 0,0 0-12 0,0 8 0 0,0-8 0 15,0 8 95-15,6-2 16 0,-6-6 3 0,6 5 1 0,-3-3-55 0,3 1-12 16,0 0-1-16,3-3-1 0,0 0-27 0,0-3-6 16,0 0-1-16,3-2 0 0,-1 0-3 0,4-3-1 15,0-3 0-15,0 1 0 0,3-3-8 0,0-3 8 16,-3 2-8-16,0 1 8 0,-1-3 0 0,-5 3 0 16,-3 0 0-16,-6 0 0 0,0 2-8 0,-6-2 8 15,-6 0-8-15,1-1 8 0,-4 1-8 0,-3 3 0 16,-3-1 0-16,0 3-11 0,0 0 11 0,-2 3 0 15,-4 5 0-15,0 2 0 0,0 4 23 0,0 2 6 16,-5 0 2-16,-1 5 0 0,6 3-10 0,3 2-1 16,0 3-1-16,4 3 0 0,2 0-19 0,3 0 0 15,6 0 8-15,3-3-8 0,9 0 0 0,0-2 0 16,3-4 0-16,6 1 0 0,3-5 0 0,9-3 0 16,-1-3 0-16,7-2 0 0,0-1 0 0,0-4-11 15,-1-4 2-15,1 1 0 16,0-3-21-16,0-2-4 0,-4-1-1 0,4 0 0 15,-6 1 3-15,0-1 0 0,-3 1 0 0,-6 2 0 0,-4-3 19 0,-2 3 4 0,-3 3 1 0,-9 0 0 16,3 5 8-16,-9 0 9 0,-2 5-1 0,-1-2-8 16,-3 5 24-16,-3 2-3 0,-3 6 0 0,3 0 0 15,3 2 22-15,-3 4 4 0,1 1 1 0,2 4 0 16,-3-1-23-16,3 6-4 0,-3 2-1 16,3 4 0-16,0-1-20 0,0 2 0 0,1 1 0 15,2 0 0-15,3 2 0 0,0-2 0 0,0 2 0 0,0 3 0 16,3 0 0-16,3 3 0 0,-6-3 0 0,6 0 0 15,-6-3 0-15,6-5-12 0,-3 0 2 0,0 0 0 16,0 3-25 0,-3-3-5-16,3-8 0 0,-2 3-1 0,-4 2 9 0,0-5 1 0,0-5 1 15,0 2 0-15,-6-5 41 0,3-2 8 0,-6-6 1 0,3 0 1 0,1 1 22 16,-4-9 4-16,0-5 1 0,3-5 0 16,0-1-19-16,3-7-3 0,0-8-1 0,1-3 0 0,2-2 21 0,0-1 4 15,0-2 1-15,3-3 0 0,3-5-43 0,3-5-8 16,3 0 0-16,3-3 0 0,6 0 0 0,0 2 10 15,3 1-2-15,6 2 0 0,-1 3-8 0,4 3 0 16,3 5-12-16,3 2 12 0,6 1-19 0,-1 2 4 16,1-2 1-16,3 2 0 15,0 0-202-15,2 0-40 0,28-23-8 0,-22 7-1 0</inkml:trace>
  <inkml:trace contextRef="#ctx0" brushRef="#br1" timeOffset="169436.73">19177 10065 2592 0,'-9'-8'115'0,"9"8"23"0,0 0-110 0,0 0-28 0,0 0 0 0,0 0 0 16,0 0 15-16,0 0-3 0,6-3 0 0,3-2 0 16,0-3-12-16,0 0 0 0,6 0 0 0,-4 0 0 15,7-2 0-15,0-1 0 0,0 0 0 0,3 1 0 16,0-1 0-16,-3 1 0 0,-1-1 0 0,-2 0 0 15,0 4 0-15,-3-4-10 0,0 3 10 0,-6 0-12 16,-6-3 12-16,0 1 0 0,-6 2 0 0,0 0 0 0,-6 0 0 0,0 0 0 16,-3 0 0-16,3 6 0 0,-2-4 8 0,-4 6 1 15,0 6 0-15,0 2 0 16,-3 2 31-16,0 6 7 0,0 2 1 0,-2 1 0 0,-1 7 1 0,0 1 1 16,3 5 0-16,6-3 0 0,3 0-32 0,6 0-6 15,1-3-2-15,8-2 0 0,2-3-10 0,4 1 0 16,6-7 0-16,0-4 0 0,6-3 0 0,3-5 0 15,0-3 0-15,5 0 0 16,4-6-60-16,3-4-16 0,3-3-4 16,-1-3-1190-16</inkml:trace>
  <inkml:trace contextRef="#ctx0" brushRef="#br1" timeOffset="170337.31">20034 9255 1958 0,'-9'0'174'0,"0"3"-139"0,-3 2-35 0,3 3 0 16,0-3 152-16,4 3 24 0,-1-2 5 0,6-6 1 15,3 7-148-15,5-1-34 0,1-4 0 0,6 1 0 16,6-3 0-16,0-3 0 0,0-2 0 0,3 2 9 16,-1-4 0-16,4-4 0 0,0-2 0 0,0-1 0 15,0 1-20-15,-4-3-4 0,1 1-1 0,0-4 0 16,-3 3-1-16,-3 0-1 0,-3-2 0 0,-6 2 0 15,-4-3 18-15,-2 3 0 0,3 1 0 0,-6 1 0 16,-6 1 8-16,-5 5-8 0,-1 0 11 0,-6 6-11 16,-3 4 42-16,-3 4 2 0,-9 7 0 0,1 3 0 15,-10 10 22-15,-3 3 5 0,-8 6 1 0,-4 2 0 0,1 8-37 16,-1 0-7-16,4 5-2 0,5 3 0 0,3 0 11 16,7 5 3-16,2-3 0 0,3 6 0 0,0-2-31 0,10-4-9 15,2 1 0-15,9-6 0 0,3 0 0 0,9-7 0 16,3-6 0-16,6-6 0 0,6-4 0 0,0-9 0 15,2-4 0-15,1-9 0 0,0-3 0 16,6-4-12-16,6-6 3 0,-1-5 1 16,7-6-31-16,0 1-5 0,-3-1-2 15,-4-2 0-15,1-3 22 0,0 3 5 0,-6 2 1 0,-3 6 0 0,-7 0 18 0,1 5 0 16,-6 3 0-16,-9 5 0 0,0 5 0 0,0 6 9 16,-6 4-1-16,-3 1 0 0,0 6 13 0,-5-1 3 15,5 5 0-15,0 1 0 0,0-1-24 0,3 1 0 16,3-4 0-16,3-1 0 0,3-4 0 0,6 1 0 15,-3-6 0-15,3-3 0 0,3 1 0 0,2-3 0 16,1-5 0-16,0-3 0 0,6-3 0 0,-3-5 0 0,3 0 0 16,-3-5 0-16,2 0 0 0,1-6-16 0,3-2 4 15,0-3 0 1,0-2-38-16,5-6-8 0,1 0-2 0,-3-2 0 16,0-3-8-16,6-3-3 0,-4-5 0 0,7-5 0 15,-3-3-137-15,3-5-28 0,-4-6-6 0,1 1-1 0,0-4-108 16,-1 4-21-16,7-1-5 0,-3 6-1 0,-3 3 402 0,-4 10 80 0,-8 10 16 0,-6 6 3 15,-3 5 202-15,-3 6 41 0,0 7 8 0,-3 6 2 16,-12 2-157-16,-6 9-31 0,-6 7-7 0,-3 8-1 0,0 0-64 16,-2 8-12-16,-4 3-4 0,0 5 0 0,0 0-41 15,-2 8-9-15,2 3-2 0,-3 5 0 0,0 2-28 16,0 1-7-16,1 2-1 0,-1 3 0 0,0-3-3 0,6 3-1 16,0 0 0-16,4 0 0 0,2-6-8 0,0-5 0 15,0-2 0-15,6-6 8 16,6-2-29-16,0-8-7 0,0-8 0 0,3-1-1 15,0-1-3-15,0-4 0 0,0 1 0 0,0-9 0 0,3 1 14 16,-3-9 2-16,3-2 1 0,0 0 0 0,-5-7-1 0,-1-1-1 16,0-6 0-16,-3-1 0 0,0-4 17 0,3-2-8 15,-3-3 8-15,6-5 0 0,-6-3 0 0,6 0 0 16,0-5 0-16,0 6 0 0,0-1 0 0,0 5 0 16,3 6 0-16,-3 0 9 0,3 5 27 0,0 3 6 15,-3 5 1-15,3 0 0 0,3 3-7 0,0 0 0 16,3 2-1-16,3-2 0 0,3 5-23 0,3-3-4 15,3 0 0-15,2 1-8 0,7-4 8 0,3 4-8 0,0-1 0 0,0-2 0 16,-1 2 0-16,4-2 0 0,-6 5 0 16,0-5 0-1,-1 2-123-15,-2 0-21 0,-3 1-5 0,0 2-1 0</inkml:trace>
  <inkml:trace contextRef="#ctx0" brushRef="#br1" timeOffset="170747.22">21281 8784 2484 0,'0'0'55'0,"0"0"11"0,6 5 2 0,-3 3 1 0,0 3-55 0,3 2-14 15,-6 3 0-15,-3 5 0 0,0 8 28 0,0 3 4 16,3 3 0-16,-3 4 0 0,-3 6 32 0,-3 0 8 15,3 3 0-15,-3 5 1 0,1 5-18 0,-7 3-4 16,0 5-1-16,0 3 0 0,-3 2-26 0,0-5-4 16,0 3-2-16,-3-3 0 0,1-2-10 0,-1-1-8 0,-3 1 12 15,0-6-12-15,-3-3 11 0,-2-2-11 0,-4-5 10 0,3 0-10 16,3-1 0-16,-2-4-12 0,-1-4 1 0,0-7 0 16,3 0-129-1,3-8-25-15,4-3-6 0,2-8-1037 0</inkml:trace>
  <inkml:trace contextRef="#ctx0" brushRef="#br1" timeOffset="171649.04">21576 10120 864 0,'0'0'76'0,"0"0"-60"16,0 0-16-16,0 0 0 0,-3 8 275 0,3 0 52 0,0 0 10 16,0-3 3-16,0 3-218 0,0-8-43 0,3 8-9 0,0-2-2 15,-3-6-32-15,3 5-8 0,3-2 0 0,0-1-1 16,0-4-10-16,3-1-1 0,0-2-1 0,3-3 0 16,-1 2 1-16,1-4 0 0,0-1 0 0,0-5 0 15,0 3-16-15,-3-3 11 0,0 0-11 0,0-2 10 16,-6 2-10-16,0 0 0 0,-3-2 0 0,-6-1 0 15,0-2 14-15,-3 0-2 0,3 0-1 0,-6-1 0 16,0 4-11-16,-3 2 0 0,0 3 0 0,1 2 0 16,-4 9 9-16,0-1 0 0,0 6 0 0,0 4 0 15,-3 4 27-15,0 2 6 0,1 6 1 0,-4 2 0 16,0 5-20-16,3 4-4 0,6-1-1 0,-3-3 0 16,4 3-18-16,5-2 8 0,0 2-8 0,6-3 0 0,3-2 0 0,6-3 0 15,3-2 0-15,3-6 0 0,5 0 8 0,4-2-8 16,0-3 0-16,3-6 0 0,0-2 0 0,2-5-19 15,-2 0 4-15,3-3 1 16,-3 0-15-16,0-5-3 0,2-1-1 0,-2 1 0 16,-3 0 3-16,0 0 1 0,-6-1 0 0,-3 1 0 0,-3 3 29 0,-3-1 0 15,-6 3 0-15,3 3 0 0,-3 5 26 0,-6-3 5 16,-6 6 1-16,0 0 0 0,-3 4 4 0,-3 4 2 16,0 5 0-16,0 2 0 0,-2 1 6 0,2 5 0 15,3 2 1-15,-3 3 0 0,3 3-21 0,0 2-5 16,0 4-1-16,3-1 0 0,-3 2-18 0,1 1 10 15,2 0-10-15,-3 2 8 0,6 0-8 0,-6 3 0 16,3 0 0-16,3 0 0 0,0-2 0 0,0-1 0 0,3 3 0 16,-3-3 0-16,1 6 0 0,-1-8-9 0,0-1 9 15,0 4-13-15,0-4-2 0,0-2 0 0,-6 6 0 0,3-6 0 16,0 2 3-16,0-4 1 0,3-1 0 16,-6 3 0-16,-2-5 11 0,-4-6 0 0,3 1 0 0,-3-9 0 15,0 1 0-15,3-6 0 0,-2-2 0 0,2-6-8 16,3-2 8-16,-3-9 14 0,0-2-3 0,0-7-1 15,0-1 14-15,3-8 2 0,1-8 1 0,5-8 0 16,0-7-9-16,6-1-2 0,6-5 0 0,6-2 0 16,6 2-6-16,-1-5-2 0,4 2 0 15,6-5 0-15,0 8-8 0,3 3 12 0,-1 2-12 0,4 3 12 16,3 3-12-16,0 5 0 0,2 3 0 0,4-3 0 16,3 5-8-16,-3-3 8 0,-1 1-10 0,1 0 10 15,-3 2-165 1,-1 0-27-16,4 0-6 0</inkml:trace>
  <inkml:trace contextRef="#ctx0" brushRef="#br1" timeOffset="171934.27">22466 8903 2052 0,'3'-8'45'0,"0"0"10"0,-3 3 1 0,0 5 1 0,0 0-45 0,0 0-12 16,0 0 0-16,0 0 0 0,-6 5 99 0,0 3 17 0,-3 8 4 0,0 5 1 15,-6 6-45-15,3 2-10 0,-5 8-2 0,-4 3 0 16,0-1-25-16,-3 6-6 0,-6 3-1 0,0 10 0 16,1 3 8-16,-1 0 0 0,-6 5 1 15,-2 5 0-15,5-7-25 0,3 2-4 0,0 0-2 16,6 0 0-16,1-2-10 0,5-9 0 0,0-4 9 15,3-6-9-15,6-6 0 0,0-4 8 0,6-6-8 16,3-5 0-16,3-3-56 16,0-5-16-16,6-6-4 0,3-2-777 0,3-5-156 0</inkml:trace>
  <inkml:trace contextRef="#ctx0" brushRef="#br1" timeOffset="172331.21">22296 9983 1681 0,'0'0'36'0,"0"0"8"0,6-3 2 0,0 3 2 0,3-3-38 0,0 1-10 16,0-3 0-16,3 2 0 0,-3-2 52 0,3-1 9 15,0 4 2-15,0-4 0 0,-4 4-13 0,1-4-2 16,0 1-1-16,0 2 0 0,0 1-19 0,0-3-3 15,0-1-1-15,-3 1 0 0,0-3-4 0,0 0 0 16,0-3-1-16,0 6 0 0,-3-3 11 0,0 0 2 16,0-2 1-16,-3 2 0 0,0 0 15 0,-3-3 2 15,-3 3 1-15,0-2 0 0,-3 2 0 0,0 0 0 16,-3-3 0-16,3 3 0 0,-3 3-35 0,0 2-6 0,0 1-2 16,-2 4 0-16,-1 1 10 0,0 2 2 0,0 3 0 0,-3 0 0 15,3 5-5-15,-3 3-1 0,3 6 0 0,1-4 0 16,5 3 6-16,0 0 2 0,3 3 0 0,0 0 0 15,0 0-22-15,3 0 0 0,3-1 0 0,0-1 0 16,9-7 0-16,0 4 0 0,3-6 0 0,5-2 0 16,-2-3-21-16,3-3-6 15,3-5-1-15,-3 0 0 0,3-3-145 0,0-5-30 0,-1 1-5 0</inkml:trace>
  <inkml:trace contextRef="#ctx0" brushRef="#br1" timeOffset="172497.93">22707 9835 2138 0,'0'0'95'0,"0"0"19"0,-6 0-91 0,0 2-23 15,-3 4 0-15,0-1 0 0,0 3 140 0,0 5 23 16,-2 0 5-16,-1 3 0 0,-3 0-90 0,0 2-18 16,3 1-4-16,3 2-1 0,-3 3-37 0,6-3-7 15,0 0-2-15,0-2 0 0,6-6-9 0,0 0 0 16,6 1 0-16,0-9 0 16,6 3-32-16,-3-3-6 0,3-5-1 0,3-5 0 15,0-1-132-15,3-1-26 0,-1-7-6 0</inkml:trace>
  <inkml:trace contextRef="#ctx0" brushRef="#br1" timeOffset="172643.54">22972 9459 2250 0,'-12'-3'49'0,"6"3"11"0,0 0 1 0,-3 0 3 0,3 3-52 0,-3 0-12 0,3 2 0 0,0-3 0 16,-2 4-12-16,5 2-6 0,-3 0-1 0,3 5 0 31,0-3-113-31,3 1-22 0,0 13-5 0,6-6-1 0</inkml:trace>
  <inkml:trace contextRef="#ctx0" brushRef="#br1" timeOffset="172945.41">23017 9909 1094 0,'0'0'97'0,"0"0"-77"0,0 0-20 0,0 0 0 15,6 0 165-15,3 0 30 0,-4 0 5 0,1-3 2 0,3 0-97 0,-3 1-19 16,3-4-4-16,0 1-1 0,0 0-26 0,0 0-6 15,-3-3-1-15,-3 0 0 0,3 0 7 16,-3-3 1-16,-3 3 0 0,3-2 0 0,0-1-20 0,-3 3-4 16,-6-2-1-16,0 2 0 0,-3 0 17 0,-3 2 4 15,0 1 1-15,0 5 0 0,-6 0-1 0,-2 3 0 16,2 2 0-16,0 3 0 0,0 3-24 0,0-1-4 16,-3 6-2-16,6 3 0 0,-2 4 10 0,2 1 1 15,-3-3 1-15,6 3 0 0,0 3-22 0,0-4-12 16,3 4 12-16,6-3-12 0,-3-3 0 0,9 0 0 15,0-5 0-15,3 0 0 0,3-6 0 0,3-2 0 16,0-2 0-16,6-4-12 16,3-4-68-16,2-4-12 0,1 1-4 0,6-8-788 15,3-3-157-15</inkml:trace>
  <inkml:trace contextRef="#ctx0" brushRef="#br1" timeOffset="173449.76">23657 9403 2761 0,'-9'-2'60'0,"3"2"13"0,-3 2 3 0,3 1 2 0,0 0-62 0,-3-1-16 0,3 4 0 0,6-6 0 15,-3 2 53-15,3-2 8 0,0 0 2 0,0 0 0 16,6 0-36-16,6-2-7 0,0-1-2 0,6 0 0 16,2-5 14-16,4 0 2 0,0-2 1 0,0-3 0 0,3 2-22 0,-1-2-4 15,1-3-1-15,3 3 0 16,0-3-8-16,0-3 0 0,2 1 0 0,-5-1 0 15,-6 1-9-15,0-3-1 0,-3-3 0 0,-3 0 0 16,-1-3 10-16,-2 4 0 0,0-6 0 0,-3 2 0 16,-6 1-25-16,0 2-3 0,-6 3-1 0,-3 2 0 0,-3 6 29 0,-3 2 0 15,-3 6 0-15,-11 5 0 0,-1 3 0 0,-9 5 13 16,-3 7-1-16,-2 4 0 0,-1 7 13 0,-3 6 3 16,-5 3 0-16,-1 4 0 0,-2 6 5 0,-1 0 2 15,4 8 0-15,-1 3 0 0,6 5-19 0,1 2-4 16,2 3-1-16,6-5 0 0,1-3-1 0,8-2 0 15,3-9 0-15,12 1 0 0,3-3-10 0,9-5 0 16,6-1 0-16,3-4 0 16,6-6-44-16,0-5-12 0,3-8-1 0,-1-3-1 0,4-5 41 0,0-3 8 15,0-2 9-15,0-6-13 16,0 0-14-16,2-5-2 0,1 1-1 0,0-1 0 0,-3 2 12 0,-3 1 2 0,-3 2 1 0,-3 3 0 16,-4 3 15-16,-5 5 0 0,3 3 0 15,-6 4 0-15,0 4 35 0,-6 2 6 0,0 0 2 16,1 6 0-16,-4-1-11 0,0-2-1 0,0 0-1 0,3 0 0 31,0-6-21-31,6 3-9 0,3-2 8 0,6-1-8 0,3-4 8 0,3-1-8 0,2-3 8 0,4-4-8 31,3-1-51-31,0-5-15 0,3-3-3 0,-1-2-1331 0</inkml:trace>
  <inkml:trace contextRef="#ctx0" brushRef="#br1" timeOffset="174413.81">3859 11755 288 0,'-2'3'25'0,"-1"2"-25"0,3 3 0 0,0 0 0 0,-6 8 325 0,3-3 60 16,-3 3 12-16,0 3 3 0,-3 2-203 0,3 0-40 16,3 0-8-16,-9 3-1 0,3 3-68 0,0-1-12 15,0 3-4-15,0 0 0 0,0-2-48 0,0 2-16 16,3-3 8-16,0 3-8 0,3-5 0 0,0 3 0 15,-2-6 0-15,2-3-740 16,3-4-146-16</inkml:trace>
  <inkml:trace contextRef="#ctx0" brushRef="#br1" timeOffset="174932.75">3520 11724 1382 0,'0'-11'61'0,"0"11"13"0,0 0-59 0,0-5-15 0,-9 0 0 0,9-1 0 16,0-2 203-16,-6 0 37 0,6-2 8 0,0 4 2 16,6 1-139-16,-6-3-28 0,3-2-6 0,3 2-1 15,0-3-18-15,0 1-4 0,3-4-1 0,0 4 0 16,6-6-24-16,0 3-5 0,6-3 0 0,2-3-1 15,4 3 6-15,-6-2 2 0,9-3 0 0,-1 0 0 16,-2-1-31-16,9 1 0 0,-6 0 0 0,5 0 0 16,-5 2 0-16,0 1 14 0,9 2-4 0,-1 5-1 15,1 3-1-15,-3 6-8 0,3-1 12 0,-1 3-4 0,-8 3-8 16,0 2 0-16,-3 3 0 0,-4 8 0 0,-2 0 0 0,0 5 0 16,0 5 0-16,-3 1 0 0,-6-1 0 0,0 6 8 15,-4 0-8-15,-8 5 8 0,0 5 0 0,0 1 0 16,-6 1 0-16,-2 7 0 0,2-4 11 0,-9-2 1 15,3 0 1-15,-6 3 0 0,0-3-21 0,3 3-20 16,-9-3 4-16,4 0 1 0,-4 0 24 0,0-3 5 16,-3 3 1-16,0-5 0 0,-8-3-15 0,2-6 0 15,0 1 0-15,-3-3 0 0,-2 3 0 0,2-8 0 16,0-6 0-16,4 1 0 0,-1-1 54 0,-9-2 8 16,6-11 2-16,-2 1 0 0,-4-4-64 0,6-2-20 15,7-2 0-15,-1-4 0 0,-6-7 20 0,9 0 0 16,-2-6 8-16,2-4-8 0,6-4 8 0,3-2-8 15,6-5 0-15,3-3 0 16,3 0-15-16,9-6-9 0,6 1-1 0,3 0-1 16,6-1-122-16,3 6-24 0,3 0-4 0</inkml:trace>
  <inkml:trace contextRef="#ctx0" brushRef="#br1" timeOffset="175681.33">4696 12094 1717 0,'0'0'76'0,"0"0"16"0,0 0-74 0,0 0-18 16,0 0 0-16,0 0 0 0,0 0 118 0,0 0 20 0,0 0 4 0,0 0 1 15,0 0-56-15,0 0-11 0,0 0-3 0,0 0 0 16,0 0-34-16,0 0-7 0,3-5-2 0,0 0 0 16,3 2-10-16,-3-5-1 0,3 3-1 0,3-3 0 15,-3-6-5-15,3 4-1 0,-1-1 0 0,1-2 0 16,0 0-3-16,0-3-1 0,-6 3 0 0,0 0 0 16,0-3-8-16,-3 2 0 0,0 1 0 0,-3 0 0 15,-3-3 16-15,0 3 2 0,-3-3 0 16,-3 5 0-16,-2 1 10 0,5 5 1 0,-12-1 1 0,3 6 0 15,-3 3-2-15,0 7 0 0,0 1 0 0,-8 5 0 16,2 5-12-16,3-2-4 0,-9 2 0 0,10 5 0 16,2-2-12-16,6 3 0 0,-6 2 0 0,12 0 0 15,-6 0 11-15,9-3 2 0,-3 1 1 0,3-3 0 0,6-1-14 0,0-4 0 16,6-1 0-16,3-2 0 0,-3-8 0 0,9 0-16 16,-3-3 3-16,6-5 1 0,6-5 22 0,-4-3 5 15,7-5 1-15,-3 0 0 0,3-3-16 0,-3-3 9 16,-3 1-9-16,5-3 8 0,-8-3-8 0,0 5 0 15,0-2 0-15,0 3 0 0,-3-4 0 0,-1 7 0 16,-5-1 0-16,3 0 0 0,-3 5 8 0,-6 1 2 16,3 4 1-16,-3 1 0 0,-3 5-19 0,0 0-4 15,0 0-1-15,0 0 0 0,-3 8 13 0,0 0 0 16,-3 0 9-16,6 5-9 0,-6 3 12 0,0 3-3 16,3-1-1-16,0 1 0 0,3 2-8 0,0 0 10 15,0 0-10-15,0 0 10 0,3-2-10 0,0-1 0 16,3-2 0-16,0 0 0 0,0-3-12 0,0-2-8 0,3-3-2 15,0-3 0 1,3-2-34-16,-3-1-6 0,6-4-2 0,-6-1 0 16,0-2-153-16,0-3-31 0,-1-5-7 0</inkml:trace>
  <inkml:trace contextRef="#ctx0" brushRef="#br1" timeOffset="175988.52">5035 11957 1267 0,'0'0'112'0,"0"0"-89"0,0 0-23 0,0 0 0 16,6 0 192-16,-6 0 35 0,0 0 6 0,9 2 2 15,-6 3-75-15,0 3-16 0,0-2-2 0,0 4-1 16,-3-2-61-16,3 3-12 0,-3-1-2 0,0 4-1 16,0-1-27-16,0 3-6 0,-3 5 0 0,0-3-1 15,-3 4-17-15,3-4-3 0,-3 1-1 0,3-1 0 16,0-2-2-16,0 3-8 0,-3-6 12 0,6 0-4 16,0-2 0-16,-6-3-8 0,3-1 12 0,3-7-4 0,0 0-8 0,0 0 12 15,0 0-12-15,9-5 12 0,-3-3-2 0,0 0 0 16,3-2 0-16,-6-1 0 0,0-2-10 0,6 0 0 15,-6 2 0-15,9-2 8 0,-9-6-8 0,3 1 0 16,0-1 9-16,0 3-9 0,3 1 0 16,-3-1 9-16,0 2-9 0,-1-1 0 0,4-1 0 0,0 2 0 15,-3 4 0-15,3 2 0 0,-3 0 0 0,3 0 0 16,0 3 0-16,0 2-9 16,0 0-73-16,0 1-14 0,3 2-4 0,0 0-764 0,0 5-154 15</inkml:trace>
  <inkml:trace contextRef="#ctx0" brushRef="#br1" timeOffset="176464.47">5538 11978 864 0,'0'0'76'0,"0"0"-60"0,0 0-16 15,0 0 0-15,6-3 218 0,0 0 41 0,0 1 8 0,-6-1 1 16,6-2-112-16,-3 2-24 0,0-2-4 0,0 0 0 15,-3-1-53-15,6 1-11 0,-6 2-1 0,0 3-1 16,0-5-8-16,0-3-2 0,-6 3 0 0,3 2 0 16,-3-2-12-16,0 5-4 0,-3-3 0 0,0 1 0 15,0 2-10-15,-6 0-2 0,7 0-1 0,-7 0 0 0,0 2 2 0,0 1 1 16,-3 0 0-16,6 2 0 16,-3-3 0-16,3 4 0 0,-3-1 0 0,4 0 0 0,2 3-5 0,0 0-1 15,3 0 0-15,6 0 0 0,-6 0-20 0,6 0 0 16,0 0 0-16,6 3 0 0,3-6 0 0,3 5 0 15,-4 1 0-15,7-3 0 0,0 0 0 0,3 2-12 16,-3 1 4-16,0-3 0 0,0 5 8 0,0-2 0 16,0-1 0-16,-7 4 0 0,4-4-10 0,-3 3 0 15,-3-2 0-15,3 2 0 0,-3 0-1 0,-6 1 0 16,0-1 0-16,0 0 0 0,0-2 11 0,0-1 0 16,-9 1 0-16,3-1-8 0,-3-2 8 0,-3 0 0 15,-2 0 0-15,-1 0 8 0,-6-3-8 0,-3 1 11 16,-3-4-11-16,3 4 12 0,4-4 14 0,-10 4 3 15,3-6 1-15,0 2 0 0,-3 1-22 0,7-3-8 16,-4 0 0-16,6-5 0 0,0-1 8 0,6-2-8 16,0 0 0-16,3-5 9 15,4-5-65-15,2-1-14 0,3-5-2 0,3-2-837 0,6-3-167 16</inkml:trace>
  <inkml:trace contextRef="#ctx0" brushRef="#br1" timeOffset="176932.51">6083 11131 1821 0,'-9'13'40'0,"6"-7"8"0,-3 4 1 0,0 3 3 0,-3 11-41 0,3 3-11 0,-3 2 0 0,-3 5 0 15,1 3 105-15,-4 6 19 0,0-1 4 16,0 5 1-16,-6 1-34 0,-3 10-7 0,-3 3-2 0,4 0 0 16,-1 3-35-16,0-9-7 0,-3 6-2 15,3 0 0-15,-5 0-30 0,5-6-12 0,6 3 8 16,0-10-8-16,0-6 32 0,9-5 0 0,3-7 1 0,3-4 0 15,3-10-77-15,3-3-16 16,3-5-4-16,3-5 0 0,3-3-122 0,-3-6-25 16,21-23-5-16,-3-2 0 0</inkml:trace>
  <inkml:trace contextRef="#ctx0" brushRef="#br1" timeOffset="177432.5">5714 11877 2052 0,'-21'3'91'0,"12"2"18"0,-3 0-87 0,3-2-22 16,-3 2 0-16,0 1 0 0,1-4 108 0,2 4 18 15,3-1 3-15,-3 0 1 0,6 0-60 0,3-5-12 16,0 0-2-16,0 0-1 0,12 3-44 0,-3-3-11 16,5-3 0-16,4 1 0 0,0-1 8 0,3-2 0 15,9-3 0-15,-3 3 0 16,2-1-48-16,-5-2-9 0,3 0-3 0,0 3 0 16,3 0-27-16,-7 2-5 0,-2-2-2 0,0 5 0 15,-3 0-32-15,-3 3-6 0,0 2-2 0,-3 0 0 16,-1 3-32-16,-2-3-6 0,-3 3-2 0,3 0 0 15,-3 0 86-15,0 0 16 0,0 0 4 0,0 3 1 0,-3-3 91 0,3 0 19 16,-3-1 3-16,0 1 1 0,0 0 97 0,-3 0 19 16,3 0 4-16,3-2 1 0,-6 1-44 0,3-1-8 0,-3-6-1 0,6 2-1 15,-3 1-38-15,-3-3-8 0,9 3-2 0,-3-6 0 16,3-2-16-16,-3 2-3 16,2-2-1-16,1 0 0 0,0-3-43 0,0 0-11 0,0-3 0 0,-3 3 0 15,3-2-13-15,0-4-5 0,-3 4-1 0,0-1 0 16,-3-2 19-16,-6 2 0 0,0 1 0 0,-3-3 0 15,-3 2 0-15,0-2 0 0,0-1 0 0,-3 7 0 16,-3-1 0-16,1 2 0 0,-1 6 0 0,3 3 0 16,0 0 48-16,-6 5 12 0,0 2 4 0,0 3 0 15,0 3-21-15,-5 0-4 0,2 3-1 0,-6 7 0 16,3 1-20-16,3-1-4 0,0 3-1 0,7 3 0 16,-4 0-13-16,6-3 0 0,3 5 0 0,3-2 0 15,3-3 0-15,6-3 14 0,3-2-1 0,6-3 0 16,3-5-13-16,3-3 8 0,2-2-8 0,4-6 0 15,0-5 0-15,3-2-20 0,0-4 4 0,5-7 0 16,-2-3-100-16,9-7-20 0,-4-4-4 0,1-7-680 16,-3-3-136-16</inkml:trace>
  <inkml:trace contextRef="#ctx0" brushRef="#br1" timeOffset="177706.77">6842 11107 2023 0,'15'-21'44'0,"-12"13"10"0,0-2 2 0,3 2 0 0,-3 0-44 0,0 2-12 15,-3 4 0-15,0 2 0 0,0 0 136 0,0 0 24 16,-6 5 6-16,-6 6 1 0,0 2-55 0,-3 5-12 16,0 6-1-16,-3 5-1 0,-5 6-57 0,-1 4-11 0,3 1-2 15,-6 5-1-15,-6 3-7 0,7-1 0 16,-7 6-1-16,3 5 0 0,3 1-8 0,-2 1-2 0,-4 9 0 0,0-5 0 16,6-6-9-16,3-5 0 0,4-3 9 15,2 3-9-15,6-5 0 0,0-3 8 0,9-8-8 16,3-3 0-16,6-7 0 0,3-4 0 0,3-7 0 0,3-3 0 15,2-7-16-15,4-9-5 0,0-7-1 0,3-9 0 16,6-5-125 0,-3-2-25-16,8-3-4 0,-2-3-2 0,0 0-94 0,-1-2-18 0,1-3-4 15,-6 5-1-15,-3-5 51 0,3-5 11 16</inkml:trace>
  <inkml:trace contextRef="#ctx0" brushRef="#br1" timeOffset="177917.2">7172 11142 1972 0,'21'-16'44'0,"-12"8"8"0,-3-5 3 0,6 2 0 0,-3-2-44 16,0 2-11-16,-6 6 0 0,-3 5 0 0,0 0 128 0,0 0 24 15,0 0 5-15,-6 3 1 0,-6 4-39 0,0 4-8 16,0 5-2-16,-6 8 0 0,-5 5-38 0,-1 3-8 16,-3 7-2-16,0 1 0 0,0 5-23 0,1 0-5 15,-1 5-1-15,-6 3 0 0,0 0-11 0,4 5-2 16,-7 6-1-16,3-3 0 0,3-6 0 0,6-2 0 16,7-5 0-16,2-1 0 0,6-2-18 0,0-5 0 15,3-3 8-15,6-3-8 0,6-2 0 0,0-5-12 16,6-11 1-16,6-3 1 0,2-5-10 0,4-6-3 15,0-4 0-15,6-9 0 16,0-2-141-16,2-11-29 0</inkml:trace>
  <inkml:trace contextRef="#ctx0" brushRef="#br1" timeOffset="178719.21">7181 11843 345 0,'6'-6'31'0,"0"1"-31"16,0 0 0-16,0 0 0 0,3-1 272 0,-6 1 48 15,0 2 9-15,0 1 3 0,0-1-156 0,-3 3-30 16,0 0-6-16,-6 5-2 0,0 3-14 0,-3 0-4 0,-3 8 0 16,3 3 0-16,0-1-28 0,0 1-5 15,-2 2-2-15,-1 3 0 0,0 2-22 0,0-2-5 16,-3 0-1-16,6 2 0 0,0 3-27 0,3-2-6 16,0-3 0-16,3-3-1 0,3-5-23 0,3-1 8 0,3-1-8 0,6-6 0 15,0-6 8-15,3-2-8 16,0-8 8-16,6-2-8 0,2-6 10 0,4-3-2 0,3-4-8 0,3 1 12 15,-4-4-12-15,1-1-12 0,-3 1 3 0,0 2 0 16,0 0-12-16,-7 6-3 0,1-1 0 0,0 6 0 16,-6 0 12-16,-3 5 1 0,-3 3 1 0,-3-1 0 15,-6 6 10-15,0 0-8 0,0 0 8 0,-6 14-8 16,0-1-8-16,-3 3 0 0,-3 0-1 0,0 5 0 16,0-3 56-16,3 3 11 0,0-2 2 0,-3 2 1 15,3 0-33-15,1-2-8 0,2-3 0 0,3 2-1 16,0-2-11-16,6-3 0 0,-3 1 0 0,6-9 0 0,2-3 0 0,1-4 0 15,6-1 0-15,0-5 0 16,3-2 24-16,3-6 2 0,0 0 1 0,3-3 0 16,-1 6-43-16,-2-5-9 15,-3 2-2-15,6-3 0 0,3-2-12 0,-4 5-2 0,1 0-1 0,-3 3 0 16,-3 3 9-16,-3-1 1 0,-3 0 1 0,0 3 0 0,-6 3 19 0,-6 5 3 16,0 0 1-16,0 0 0 0,0 0 20 0,3 8 4 15,-6 0 0-15,0 3 1 0,-3-1-17 0,-3 1 0 16,3 5 0-16,-3 0 0 0,0-1 32 0,3 1 2 15,0 0 1-15,3-3 0 0,3-5-23 0,3 3-12 16,0 2 12-16,3-5-12 0,3 0 8 0,3-5-8 16,0-6 0-16,3-2 0 15,-4-1-28-15,7-4-12 0,-3-6-2 0,0 0-1 16,3 0-173-16,-3 3-34 0,18-16-7 0,-7 5-764 0</inkml:trace>
  <inkml:trace contextRef="#ctx0" brushRef="#br1" timeOffset="179249.47">8190 12062 2005 0,'3'11'44'0,"-3"-11"8"0,6 8 3 0,0-5 2 0,3-1-45 0,0 3-12 0,0 1 0 0,0-4 0 16,0-2 88-16,3 0 16 0,-3-5 4 0,3 2 0 15,0-2-15-15,-1 0-2 0,1-6-1 0,0 1 0 16,-3 2-90-16,3 0-12 0,-3 0-6 0,0 0-1 15,-3 0 44-15,3-3 9 0,-3 1 2 0,-3-1 0 0,0 1-28 0,0-4-8 16,-3 1 0-16,0-5 0 0,0 2 16 0,-6 0-4 16,0 0-1-16,-3 6 0 0,0 2 24 0,0 2 5 15,-3 6 0-15,-3 3 1 0,-3 2 10 0,1 3 1 16,-4 5 1-16,-3 1 0 0,0 1-17 0,6-1-3 16,-3-1-1-16,4 5 0 0,-1 1-22 0,0 2-10 15,3 3 8-15,0 2-8 0,3 4 17 0,-3 7-1 16,9 2-1-16,0-2 0 0,0 3-15 0,0-3 0 15,3 0 0-15,0 3 0 0,6-1 0 0,0 4 0 16,0-1 0-16,3 0 0 0,0-7 0 0,0-1 0 16,-3 6 0-16,3 2 0 0,0 1-16 0,-3-4-4 15,-6-4 0-15,0 2 0 16,0-3-20-16,-3 6-4 0,-3-1 0 0,-3 1-1 0,1 0 36 0,-1-3 9 16,0 3 0-16,-6-1 0 0,0-4 16 0,0 2 4 15,0-3 2-15,0 1 0 0,-2-4-35 0,2-7-7 0,-3 0-2 0,3-6 0 16,-3-4 50-16,0-6 11 0,0-8 1 0,1-6 1 15,2-2-14-15,-3-8-3 0,3-2-1 0,0-6 0 16,6-8-8-16,0-2-2 0,1-8 0 0,5-6 0 16,6-2-13-16,3 2 0 0,3-5 8 0,5 3-8 15,1 2 0-15,6 1 0 0,0-1 0 0,3 3 0 16,0 3 0-16,-3 2 0 0,2 6 0 0,-2-1 0 16,3 4-68-16,-3 4-6 0,3 1-2 15,3 4-880-15,-1-1-177 0</inkml:trace>
  <inkml:trace contextRef="#ctx0" brushRef="#br1" timeOffset="180019.37">9146 11996 1533 0,'0'0'68'0,"0"0"14"0,0 0-66 0,0 0-16 0,0 0 0 0,-6 0 0 15,6 0 63-15,0 0 9 0,-6 6 1 0,0-1 1 16,3 0 46-16,3-5 8 0,0 0 3 0,0 0 0 16,0 0-42-16,0 0-8 0,0 0-1 0,6 8-1 15,-3-5-40-15,3-1-8 0,3-4-2 0,-3-1 0 16,3 3-16-16,-3-3-3 16,0 1-1-16,0-6 0 0,3 3-1 0,-4-6-8 0,1 0 12 0,3 1-4 15,-6-3-21-15,3-1-5 0,-3-2-1 0,-3 3 0 16,-3-3 43-16,-3 0 9 0,0 1 2 0,-3-4 0 15,-2 3-15-15,-1-2-2 0,-3 4-1 0,0 1 0 16,0 5 1-16,-6 6 0 0,0 4 0 0,3 4 0 0,4 1 13 0,-7 7 2 16,3 4 1-16,0-2 0 0,0 5-14 0,-3 3-4 15,6-3 0-15,-5 11 0 0,2-3-8 0,3 0-8 16,9 0 9-16,0-2-9 0,3-1 0 0,3-2 8 16,3 0-8-16,6-6 0 0,3-2 0 0,3-5 0 15,3-1 0-15,-1-2 0 0,4-8 0 16,3-2 9-16,3-6-9 0,0-3 8 0,-1-5-8 0,1-2 8 15,0-3-8-15,6-6 8 0,-4-2-8 16,1 0 0-16,6-3 0 0,0 0 0 0,-4 3 0 0,1-5-9 16,-3-6 9-16,0-2-13 0,-4 2 1 0,4-5 0 15,-3 0 0-15,3-2 0 0,-3 2 0 0,-4-3 0 16,4-2 0-16,0-6 0 0,0 1 2 0,0 4 1 16,-4 6 0-16,1 3 0 0,-3 8 9 0,-3 7 0 15,-3 3-9-15,0 3 9 0,-6 5 0 0,-3 3 0 16,-1 5 0-16,-2 3 0 0,-3 5 28 0,0 0 0 15,-5 8 0-15,-4 5 0 0,-3 6 0 0,-3-1 1 0,0 9 0 0,0 2 0 16,-3 2-5-16,-3 4-2 0,3 2 0 0,-2 5 0 16,-4 1-9-16,-3-1-1 0,-6 8-1 0,4 6 0 15,-4 2-3-15,0-5-8 0,-3 5 12 0,10-16-4 16,2 1-8-16,0-4 8 0,3 1-8 0,3-3 8 16,6 3-8-16,3-6 0 0,3 3 9 0,3 6-9 15,6-6 0-15,9-11 0 0,3-2 0 0,6-8-8 16,0-11-149-16,6-5-30 0,-1-8-5 15</inkml:trace>
  <inkml:trace contextRef="#ctx0" brushRef="#br1" timeOffset="180522.47">9708 11970 2361 0,'-9'13'210'0,"4"-2"-168"15,-1-3-34-15,0-1-8 0,0-4 71 0,3 0 12 16,3-3 2-16,0 0 1 0,0 0-34 0,0 0-6 15,12-8-2-15,-3 3 0 16,2-3-24-16,4 0-4 0,3 0-2 0,0-3 0 0,0 1-14 0,0-4 0 16,0-2 0-16,-1-2 0 0,-2-1 0 0,-3 4 0 15,-6-4 0-15,-3 0 0 0,-3 1 0 0,-3-1 0 16,-6 1 0-16,0 2 0 0,-3 3 0 0,-2 2 0 0,-1 6 0 0,-3 2 0 16,0 6 16-16,3 5 0 15,-3 5 0-15,0 3 0 0,-2 0 23 0,-1 0 5 0,3 5 0 16,-3 0 1-16,0 0-21 0,0 6-4 0,6-1 0 15,4-5-1-15,2 3-19 0,6 0 0 16,3 2 0-16,6-2 0 0,0-3 0 0,8-2 0 16,1 2 0-16,3-5 0 0,3-5-14 0,6-1-3 0,0-7-1 15,5-1 0 1,-2-4-51-16,-3-1-11 0,0-5-1 0,-1 3-1 0,-2-3 18 16,3 0 4-16,-3-3 1 0,-3 3 0 0,-3 3 43 0,-1 3 8 0,-5-1 8 0,-3 3-12 15,0-3 20-15,-9 3 3 0,3 6 1 0,-3 4 0 16,0 1 32-16,0 2 8 0,-3 0 0 0,-3-2 1 15,-3-3-25-15,0 0-6 0,3 2-1 0,-2 1 0 16,5-6 35-16,-3 3 6 0,3 3 2 0,0-6 0 0,3-5-52 16,0 0-12-16,0 0 0 0,6-8 0 0,3-3 26 15,-1-2 2-15,4-3 1 0,3 0 0 16,-3 3-46-16,3-3-10 0,3-2-1 0,-3-3-1 0,0 5 52 0,2-5 10 16,-2-1 3-16,3 1 0 0,3 0-36 0,0 0 0 15,0-3 0-15,0 3 0 16,2-3-120-16,-2 0-19 0,-3 0-3 0,3 1-1 0</inkml:trace>
  <inkml:trace contextRef="#ctx0" brushRef="#br1" timeOffset="180950.9">11360 11213 403 0,'0'-3'36'0,"0"3"-36"0,-6 0 0 0,1 3 0 0,-4 2 405 16,3 3 75-16,-3 0 14 0,0 5 3 0,-3 3-325 0,-3 3-66 16,-3 5-13-16,6 5-2 0,-3 5-30 0,0 1-5 15,-5 2-2-15,-1 2 0 0,0 6-27 0,0 3-6 16,0 0-1-16,0 4 0 0,1-1-2 0,2-4-1 15,-3 4 0-15,3-6 0 0,0-3-17 0,3 0 10 16,3-2-10-16,3-3 8 16,1-5-81-16,8-6-17 0,0-7-3 0,3-9-699 15,2-7-139-15</inkml:trace>
  <inkml:trace contextRef="#ctx0" brushRef="#br1" timeOffset="181351.75">11798 11261 2746 0,'-12'2'60'0,"0"6"13"0,-6 3 3 0,3 2 1 0,1 3-61 0,-1 2-16 0,-3 1 0 0,0 0 0 16,-3 2 52-16,0 0 7 0,3 3 1 0,-2-3 1 16,5 3-33-16,-6 2-6 0,3-2-2 0,-3 5 0 15,0 3-10-15,-5 2-2 0,-1 1-8 0,-3 2 12 16,-6-6-12-16,4 4 0 0,5-4 0 0,3-1 0 15,-3-4 0-15,6-5 0 0,-3-2 0 0,7-3 0 16,5-6 22-16,3-2 8 0,-3-5 2 0,12-3 0 16,0 0-32-16,3-8-12 0,3 0 1 0,0-5 0 0,6-3 11 0,0-3 16 15,-1-2-4-15,4 0-1 0,3-3-11 0,0 0 0 16,0 3 0-16,3 3 0 0,0 2 0 0,-4 5 0 16,-2 3 0-16,-3 6 0 15,-3-1-26 1,-9 3-4-16,6 8-1 0,-3 5 0 0,-3 0 31 0,-3 6 0 0,0 2 0 15,0 3 0-15,0 0 24 0,-3-1 4 0,6 1 0 0,0 0 1 0,0 0-14 0,6 0-3 16,-3 0-1-16,6-3 0 0,0-3-11 0,0 1 0 16,3-6 9-16,3 0-9 0,3-2 0 0,-1-6 9 15,4-2-9-15,0-3 0 16,6-6-58-16,0 1-18 0,2-5-4 0,1-4-828 16,3-2-166-16</inkml:trace>
  <inkml:trace contextRef="#ctx0" brushRef="#br1" timeOffset="181589.12">12244 11123 2746 0,'0'0'60'0,"-3"-3"13"0,-2 6 3 0,-4-3 1 0,0 3-61 0,-6 2-16 0,3 3 0 0,0 3 0 16,0 2 97-16,-6 3 17 0,0 10 3 0,-2 1 1 16,2 2-66-16,-3 2-12 0,0 4-4 0,0 2 0 15,0 0-2-15,3 0-1 0,-2 5 0 0,2 1 0 16,-3 4-17-16,3-2-4 0,-3 3-1 0,6 2 0 15,0-2-11-15,7-17 8 16,2 1-8-16,0 3 8 0,3-9-8 0,0 1 0 0,6-4 0 16,0 1 8-16,3-5-8 0,3 5 0 0,2-9-10 0,4-4 10 15,0-3-103-15,3-5-14 16,0-6-3-16,0-2-1299 0</inkml:trace>
  <inkml:trace contextRef="#ctx0" brushRef="#br1" timeOffset="182264.7">12378 11853 2059 0,'0'0'45'0,"0"0"10"0,0 0 1 0,0 0 2 0,0 0-46 0,0 0-12 0,0 0 0 0,0 0 0 16,0 0 112-16,0 0 20 0,0 0 4 0,0 0 0 15,0 0-65-15,0 0-14 0,0 0-2 0,0 0-1 16,0 0-27-16,0 0-6 0,6-8-1 0,0 0 0 16,0 1-9-16,0-4-3 0,3 0 0 0,-3 1 0 15,0-6-8-15,0 5 0 0,0 1 0 0,3-1-11 0,-6-2 11 0,0 0 0 16,0-3 0-16,-3 0 0 0,0 3 11 0,-3-3 4 16,-3 0 1-16,0 5 0 0,0 1 0 15,-3 2 0-15,-3 3 0 0,0-1 0 0,-6 6-16 16,1 3 0-16,-7 5 0 0,-6 2 0 0,0 6 0 0,0 5 12 15,4 3-1-15,2 0-1 0,-6 3 6 0,6-1 2 16,0 3 0-16,4 0 0 0,5-2-8 16,3-3-2-16,3-1 0 0,6-2 0 0,6-5-8 0,3 0 0 15,3-3 0-15,3-2 0 0,3-3 0 0,-1-8 0 16,10 0 0-16,3-3 0 0,3-5 8 0,0 0 0 16,-1-2 0-16,1-1 0 0,-3-2-8 0,-6 0-14 15,0 0 3-15,-4-1 1 0,-2 1 10 16,-3 3 0-16,0 2-9 0,-3 0 9 0,0 2 0 0,-6 1 0 15,-3 5 0-15,0 0 0 0,0 0 0 0,0 0 0 16,-3 8 0-16,-3 3 0 0,3-3 0 0,-3 2 0 16,3 3 0-16,0-2 0 0,0 2 31 0,0 0 1 15,0-2 0-15,3 0 0 0,3 2-32 0,0-3 0 0,0 1 0 16,3-3 0-16,-3 3 0 0,6-4 0 0,-3-1 0 16,3-1 0-1,3 0-20-15,0-5-9 0,3-5-3 0,2 2-890 0,4-5-178 16</inkml:trace>
  <inkml:trace contextRef="#ctx0" brushRef="#br1" timeOffset="182746.2">12920 11710 2030 0,'0'0'90'0,"0"0"18"0,0 0-86 0,6-7-22 0,0 1 0 0,0-2 0 0,3 0 34 0,-3 3 2 15,6-3 1-15,-3 0 0 0,0 3-8 0,0 0-1 16,0-3-1-16,-1 5 0 0,-2-2-14 0,-3 2-2 16,0 0-1-16,-3 3 0 0,0 0 8 0,0 0 2 15,-6-2 0-15,0-1 0 0,-5 3 61 0,-1 0 13 16,-3 3 2-16,0-1 1 0,-3 6-28 0,0-2-5 16,-3 2-2-16,0 0 0 0,-2-1-24 0,2 1-5 15,-3 0-1-15,3 0 0 0,-3 3 13 0,4-3 3 16,2 2 0-16,0-2 0 0,3 0-31 0,3 3-5 15,3-3-2-15,3 0 0 0,6-3-10 0,0 3 0 16,0-8 0-16,9 8 0 0,3 0 0 0,3-3 0 16,0 3 0-16,3 0 0 0,-1-3 0 0,1 3 0 0,0-2 0 15,0 1 0-15,0 1-17 0,0-2 1 0,-3 2 0 16,-3 2 0 0,-1-2-28-16,-2 3-4 0,0-1-2 0,-6 1 0 0,-3-1 30 0,0 1 7 0,-6 2 1 0,0 1 0 15,-3-4 12-15,1 3 0 0,-4-2 0 0,0 0 0 16,-6-1 0-16,3-2 0 0,-3-3 0 0,-3 3 0 15,0-2 10-15,-2-4 5 0,-1-2 1 0,0 3 0 16,3 2 17-16,-3-2 4 0,1-1 1 0,2-2 0 16,0 0-30-16,3 0-8 0,3-2 0 0,0-4 0 15,6 1 0-15,3 3 0 0,3-4 0 0,3 1 0 16,3-3-81-16,6 3-21 16,3-3-4-16,3-3-770 0,3 3-155 0</inkml:trace>
  <inkml:trace contextRef="#ctx0" brushRef="#br1" timeOffset="183209.07">13429 11708 2646 0,'0'0'58'0,"-3"0"12"0,3 0 2 0,0 0 3 0,0 0-60 0,0 0-15 15,0 0 0-15,0 0 0 0,-3-5 35 0,3-1 4 16,0-2 1-16,0 3 0 0,0-3-23 0,0 0-4 15,0 3-1-15,0 5 0 0,0-5-3 0,-3-1-1 16,0 1 0-16,0 0 0 0,-6-1 21 0,3 4 4 16,-3-1 1-16,1 0 0 0,-4 3-10 0,0 0-3 0,-3 0 0 0,0 0 0 15,0 0 24-15,0 3 5 0,0 0 1 0,-3 2 0 16,1 0-30-16,2 1-5 0,-6-1-2 0,3 3 0 16,3-3 14-16,0 0 4 0,0 3 0 15,3-2 0-15,3 2-32 0,1-3 0 0,2 3 0 16,0-3 0-16,6 3 0 0,3 0 0 0,0 3 0 0,3-3 0 15,0-1 0-15,2 4 0 0,1 0 0 0,3-1 0 16,6 3 0-16,-6-2 0 0,6 0 0 16,-3-1 0-16,0 1-27 15,0-3-1-15,-1 5-1 0,-2-2 0 0,-3 2 10 0,0-3 3 0,0 4 0 0,-3-4 0 16,0 3 4-16,-6 3 2 0,0-3 0 0,-3 1 0 16,0 2 10-16,-6-3 0 0,3-5 10 0,-6 2-10 15,0 4 0-15,-2-7 0 0,-1 4 0 0,-3 0 0 0,-3-6 0 0,-3 3 8 16,3-3-8-16,-3-2 12 0,7 2 4 0,-4-2 1 15,-3-3 0-15,0 0 0 0,0 0-17 0,1 0 0 16,2-6 0-16,3 1 0 0,3 0 0 0,0-3 0 16,3-3 0-16,3 1 0 15,0-1-54-15,6-2-14 0,3 0-4 0,0-6-860 16,6 1-173-16</inkml:trace>
  <inkml:trace contextRef="#ctx0" brushRef="#br1" timeOffset="184005.21">13554 11750 2077 0,'0'0'45'0,"0"0"10"0,0 0 1 0,0 0 4 0,0 8-48 0,3-3-12 0,-3-5 0 0,3 8 0 15,-3-8 100-15,6 6 17 0,0 2 4 0,0-3 1 0,0 0-42 16,0 0-8-16,3-2-1 0,0 0-1 0,0-3-17 15,0-3-3-15,0 0-1 0,2 1 0 0,4-4-32 0,-3-1-6 16,3-1-2-16,-3-3 0 0,3-2-9 0,0 2 8 16,-3 1-8-16,0-4 8 0,2 1-8 15,-5 3 8-15,-3-1-8 0,0 0 8 0,0 1-8 0,-3-1 8 16,-3 1-8-16,-3 2 8 0,-3-3-8 0,-3 3 0 16,0 0 0-16,-5 6 8 0,-1-4-8 0,-3 6 0 15,-3 6 0-15,-3 2 8 0,-3 2 1 0,1 3 0 16,-1 6 0-16,0 2 0 0,3 0 18 0,6 3 3 15,-3 3 1-15,7-1 0 0,-1 0-19 0,3-2-4 16,6 3-8-16,3-3 12 0,3-1-12 0,0-2 0 16,9-2 0-16,0 0 0 0,3-4 0 0,3-4 0 15,-1 0 0-15,10-6 0 0,3-2 0 0,0-3 0 16,6 0 0-16,-4-6 0 0,4 1 0 0,-3-3 0 0,0-3 0 16,-1 1 0-16,1-3 0 0,-3-1-10 0,0-4 10 0,-3 5-12 31,-4-3-16-31,-2 0-3 0,-3 5-1 0,-3 1 0 0,-3-1 32 0,0 3-9 0,-6 6 9 15,-3 2 0-15,0 0 0 0,0 0 16 0,0 0-3 0,-3 7 0 16,-6 1 12-16,3 3 3 0,-3-3 0 16,3 5 0-16,-3 0-12 0,0-2-3 0,6 0 0 0,-3-1 0 15,6-2-13-15,0 3 0 0,6-6 0 0,-3 0 0 16,3 1 8-16,3-6-8 0,-3 2 0 0,6-4 0 16,-3 2 12-16,3-8-3 0,3 2-1 0,3-2 0 15,-1-2-8-15,4-1 0 0,0 1 0 0,0-4 0 16,0-1-14-16,-3 1-2 0,-1-2 0 0,1 3 0 0,-6 3 4 0,-3-1 0 15,3 3 0-15,-6 0 0 0,0 5 12 0,-6 3 0 16,0 0 12-16,0 6-12 0,-3 2 0 0,-3 5 0 16,0 0 0-16,0 3 0 0,3 0 0 0,-6 0 0 15,6 0 0-15,-3 0 0 0,3-1 0 0,3 1 0 16,3-2 0-16,-3-1 0 0,6-3 0 0,0 4 0 16,3-6 0-16,0-3 0 15,3 0-96-15,3-5-25 0,0 0-6 0,3-5-1 0</inkml:trace>
  <inkml:trace contextRef="#ctx0" brushRef="#br1" timeOffset="184617.65">14620 11856 403 0,'-3'5'17'0,"0"-2"5"0,0 2-22 0,-3 1 0 0,6 1 0 0,-3-1 0 15,3-1 496-15,0 0 96 0,0-5 18 0,0 0 4 16,0 0-442-16,0 0-88 0,9 0-17 0,0-2-4 15,3-1-27-15,-3-2-4 0,0-1-2 0,-1-1 0 16,1-4-22-16,3 0-8 0,-3 1 0 0,3-3 0 16,-3-1 8-16,0-2-8 0,-3 3 0 0,3 0 9 15,-3-3-9-15,0 0 0 0,-6-2 9 0,0-1-9 16,0-2 8-16,0 2-8 0,-3-4 10 0,0 4-10 16,-3 1 8-16,0 4-8 0,0 6 0 0,-3 3 9 15,-3 5 14-15,-3 3 2 0,-6 5 1 0,1 5 0 16,-7 3 4-16,-6 8 1 0,-3 5 0 0,4 0 0 15,2 0-15-15,0 3-4 0,3-1 0 0,0 1 0 0,7 3-12 16,2-4 0-16,6 1 0 0,6-3 0 0,3 0 0 16,6-2 0-16,3-3 0 0,6-3 0 0,3-3 0 15,3-4 0-15,2-7 0 0,4-1 0 0,6-6-8 0,3-6-8 16,-4-4-2-16,4-3 0 16,-3-6-33-16,-3-2-6 0,0 0-2 0,-1-6 0 15,1-2-5-15,3-5-2 0,0-3 0 0,-1-3 0 16,1 0 2-16,0-2 1 0,0-6 0 0,2 1 0 15,1-3-45-15,-3-3-10 0,0-8-2 0,2-3 0 16,-2-2-173-16,3-3-35 0,-3 3-8 0,5 3 0 16,1-1 220-16,0 6 44 0,0 2 8 0,-7 9 3 0,4-1 226 0,-6 9 46 15,-6 7 9-15,-3 5 1 0,-7 9 1 0,1 2 0 16,-6 3 0-16,-3 5 0 0,0 2-64 0,-3 6-13 0,0 0-2 0,-6 3-1 16,-3 8-59-16,-2 2-12 0,-4 5-3 0,0 6 0 15,-3 3-18-15,-3 4-4 0,-3 9-1 16,-3 2 0-16,1 3-13 0,-1 8-2 0,-3 3-1 15,-3 7 0-15,1 6-3 0,-4-5-1 0,-3 2 0 16,-2 3 0-16,2 5-12 0,6-8-2 0,3-3-1 16,1 4 0-16,2-12-10 0,9-18 10 15,3-2-10-15,6-1 10 0,6-5-10 0,0 0 0 0,6-5 9 16,0-6-9-16,9 1-36 16,3-6-12-16,-3-2-3 0,9-6 0 0,2-8-105 0,4-2-20 15,0-3-5-15</inkml:trace>
  <inkml:trace contextRef="#ctx0" brushRef="#br1" timeOffset="184803.15">15352 11658 1440 0,'-3'7'128'0,"-6"4"-103"15,0 2-25-15,0 1 0 0,0-4 256 0,0 6 47 16,-3 3 9-16,1-4 1 0,-1 1-181 0,3-3-37 16,-3 6-7-16,3 0-2 0,0-1-62 0,3-2-12 15,0 0-2-15,0 0-1 0,3 0-1 0,-3-6-8 16,3 3 12-16,3 1-4 0,-3-1-8 0,3-5 0 15,3 0 0-15,0-3 8 16,0 0-174-16,-3-5-35 0,0 0-7 0,15-2-2 0</inkml:trace>
  <inkml:trace contextRef="#ctx0" brushRef="#br1" timeOffset="184954.74">15626 11269 2901 0,'-21'-3'128'0,"12"6"28"0,0-1-125 0,0 1-31 0,0 0 0 0,0-1 0 16,-3 3 16-16,4-2-2 0,2 0-1 0,3 2 0 16,3-5-29-16,0 0-7 0,0 0-1 0,0 0-1262 15</inkml:trace>
  <inkml:trace contextRef="#ctx0" brushRef="#br1" timeOffset="185462.43">15656 11771 1609 0,'0'0'71'0,"0"0"15"0,0 0-69 0,0 0-17 16,0 0 0-16,0 0 0 0,6 0 24 0,-6 0 2 15,6-2 0-15,-6 2 0 0,0 0 59 0,8 0 12 16,-2 0 3-16,-6 0 0 0,0 0 14 0,0 0 3 0,0 0 1 0,6-3 0 15,-6 3-66-15,6-3-14 0,0 1-2 0,0-1-1 16,3-2-5-16,-3 0-1 16,0-3 0-16,-3 2 0 0,6-2-17 0,-3 0-3 0,-3 0-1 0,-3 1 0 15,3-7-8-15,-3 4 0 0,0-1 0 0,-3-2 0 16,0 0 0-16,0-1 8 0,-3-1-8 0,0 1 8 16,-6 4 0-16,3 2 0 0,-3 3 0 0,0 2 0 15,-5 6 2-15,2-1 0 0,-3 6 0 0,-3 3 0 16,0 5 26-16,0 2 4 0,-3 9 2 0,1-4 0 15,-1 4-34-15,3 2-8 0,0 0 0 0,6 3 0 0,3-3 0 16,3 3 0-16,3-6 0 0,6-2 0 0,6 0 0 16,3-3 0-16,9-5 0 0,0-3 0 0,6 0 0 0,3-7-11 15,2-6 3-15,4-6-870 16,6-2-174-16</inkml:trace>
  <inkml:trace contextRef="#ctx0" brushRef="#br1" timeOffset="186037.84">16209 11181 2530 0,'-12'6'112'0,"12"-6"24"0,-3 5-109 0,0 3-27 16,0-3 0-16,3 3 0 0,6-3 12 0,0 3-4 15,0-2 0-15,3-1 0 0,0 0 27 0,6-2 5 0,0-1 0 0,3-2 1 16,3 0-24-16,-1-2-5 0,4-6 0 0,3 0-1 15,-3-3-3-15,-3-2-8 0,2-3 12 0,1 0-4 16,-3 0 0-16,0-2 0 0,3-1 0 0,-6 1 0 16,2-1-8-16,-2-2 8 0,0 3-8 0,-3-6 8 15,-6 3 1-15,3-3 0 0,-6 0 0 0,-3-2 0 16,3 2-9-16,-6 0 0 0,-3-2 0 0,-3 4-11 16,-3 4 11-16,-6 5 0 0,0 2 8 0,-6 11-8 15,-2 3 8-15,-4 5-8 0,-6 2 10 0,-3 9-10 16,-5 7 34-16,-4 3 1 0,-6 8 0 0,4 6 0 15,-4-1-3-15,9 3-1 0,1 8 0 0,-1 2 0 16,-3 6-3-16,7-2-1 0,-1-4 0 0,6 1 0 16,7-1-17-16,2-4-10 0,3-4 12 0,6 1-12 15,6-9 8-15,6-2-8 0,0-2 0 0,6-6 0 0,3 0 0 16,3-8 0-16,6 0 8 0,3-5-8 0,-3-2 0 16,2-9 0-16,4-3 0 0,-3-2 0 0,0-5 0 0,3-5 0 15,-3-1 0-15,3-2-9 0,-1-6-3 0,1 6 0 16,-3-3 0-16,3 3 0 0,0 0 12 0,-6 2 0 15,-6 6 0-15,-1 2-8 0,1 3 8 0,-3 5 0 16,-6 6 0-16,-3 2 0 0,0 6 0 0,-3 2 0 16,1-3 0-16,-1 6 11 0,0 0-11 0,3-3 12 15,3 0-12-15,0 1 12 0,3-7-12 0,0-1 0 16,8-1 0-16,1-5 0 0,3-5 0 0,3-1 8 16,0 1-8-16,3-6 0 0,6-5 0 0,-4 0 0 15,4-5 0-15,3-3 0 16,-3-2-52-16,-3-6-4 0,2-3 0 0,1 1 0 15,0-3-99-15,0 0-20 0,-3-6-4 0,8 1-601 16,4-8-121-16</inkml:trace>
  <inkml:trace contextRef="#ctx0" brushRef="#br1" timeOffset="186408.34">17123 10816 518 0,'-6'-5'46'0,"-3"2"-37"0,6 1-9 0,-6 4 0 16,0 1 480-16,-6 2 95 0,1 3 18 0,-1 8 4 15,-6 8-380-15,3 2-76 0,-6 3-15 0,-3 6-3 16,1 2-62-16,-4 0-12 0,-6 10-2 0,3 1-1 15,4 5-33-15,2 0-13 0,-9 2 11 0,3 6-11 16,4-5 20-16,2-1-1 0,3 4-1 0,3 2 0 16,0-9-18-16,6 1 0 0,4-8 0 0,2-2 0 0,0-6 0 15,3-3 0-15,0-5 0 0,6-5-12 16,-3-3-23-16,0-5-4 16,3-8-1-16,3 0 0 0,0-3-12 0,-3-5-4 15,0 0 0-15,3-8 0 0,3-2-32 0,-3-4-6 0,0-1-2 0,-3-4 0 16,0-2 54-16,0-3 10 0,-3-2 3 0,3-3 0 0,-6-6 29 15,6-2 0-15,-3 0 0 0,0 3 0 0,-3 2 0 0,3 5 13 16,-3 6-1-16,0 3 0 0,-3 2 68 0,3 5 12 16,-6 3 4-16,3 3 0 0,0 0-13 0,3 5-3 15,-3 0 0-15,3 2 0 0,0 1-39 0,6-3-8 16,0 0-1-16,0 0-1 0,6 5-31 0,3 3 8 16,3-2-8-16,3-1 0 0,0-2 0 0,9 2 0 15,0-3 0-15,5-2 0 0,1 3 0 0,0-3 0 0,3 0-12 0,-4 0 12 31,1 3-120-31,0-3-18 0,0-3-3 0,-3 3-756 0,-4 0-151 0</inkml:trace>
  <inkml:trace contextRef="#ctx0" brushRef="#br1" timeOffset="186690.76">16974 11578 921 0,'3'13'82'0,"-6"-7"-66"0,3-1-16 0,-3 3 0 16,-3 0 322-16,6 2 61 0,-3-2 12 0,3 0 2 16,-3 3-184-16,0-3-37 0,3 0-7 0,0 0-1 15,-3 0-79-15,6 0-15 0,0-3-3 0,0-2-1 16,6 2-40-16,-3-3-8 0,3-2-2 0,0-2 0 15,3-3-9-15,0-1-3 0,3-2 0 0,0-2 0 16,2-1 0-16,-2-2-8 0,-3 0 12 0,0-1-4 16,6 4-8-16,-6-3-16 0,-9-3 4 0,3 0 1 15,-6 3 23-15,3-3 4 0,-3 3 0 0,-6-1 1 0,-3 1-17 16,0 5 0-16,-3 3 8 0,0 2-8 0,-6 3 0 16,1 6 0-16,-4 1 0 0,0 7 0 0,0-1 0 0,0 3 10 15,-3 5-10-15,1 0 8 0,5 3 3 0,-3 2 0 16,6 1 0-16,3-3 0 0,6-3-11 15,0 0 0-15,3 0 0 0,3-2 0 0,3 2 0 0,3-5 0 16,3 0 0-16,0-3 0 16,3-3-75-16,0 1-17 0,3-6-3 0,0 1-1327 0</inkml:trace>
  <inkml:trace contextRef="#ctx0" brushRef="#br1" timeOffset="186880.25">17245 12002 2988 0,'-15'21'132'0,"3"-5"28"0,0 5-128 0,-2 3-32 0,2 2 0 0,-6 6 0 16,-3 2 53-16,0 1 5 0,0-6 1 0,6 0 0 15,3 0-29-15,-2-3-6 0,2 1 0 0,0-1-1 16,0 1-23-16,3-4 0 0,-3 4 0 0,0-3 8 16,3 0-8-16,-6-1-15 0,3 1 4 0,-5-3 1 15,2 1-174-15,-6-4-34 16,0 1-7-16</inkml:trace>
  <inkml:trace contextRef="#ctx0" brushRef="#br1" timeOffset="188209.13">18058 11771 2257 0,'-12'3'49'0,"9"0"11"0,0 2 1 0,0 3 3 0,-6-3-51 0,6 3-13 0,-3-3 0 0,3 1 0 16,3-6 59-16,0 0 9 0,0 0 1 0,0 0 1 16,0 5-28-16,0-5-6 0,0 0 0 0,9 5-1 15,-3-5-3-15,3-2 0 0,0-4 0 0,3 1 0 16,-3-3-16-16,2 0-4 0,-2 0-1 0,0-5 0 0,0 0-11 0,0 0 8 16,3-3-8-16,-3 2 8 0,0-1-8 0,-6-4 0 15,3 3 9-15,0 0-9 0,-9 3 8 0,0-3-8 16,-3 0 10-16,-3 0-10 0,-3 1 0 0,-3 4 0 15,0-2 0-15,0 5 0 0,-5 0 0 0,2 3 0 16,-3 2 0-16,0 3 0 0,0 3 36 0,3 2 0 16,-2 0 1-16,-1 6 0 0,3-1-11 0,-3 4-2 15,0 1-1-15,3 4 0 0,-2 2-12 0,-1 0-3 16,0 3 0-16,3 0 0 0,6 2-8 0,-3 1 0 16,0-3 9-16,6-1-9 0,0 1 0 0,6-5 0 15,3-1 0-15,6-2 0 0,3-3 0 0,3-2 0 16,3-3 0-16,3-3 0 0,3-2 0 0,0-3 0 15,0 0 8-15,-1-5-8 0,4-3 0 0,3-3 9 16,-3 0-9-16,3-4 0 0,-1-1 8 0,-2-3-8 16,3 3 0-16,-3 0 0 0,-6-2 0 0,-4-1 0 0,1 1 0 15,0 2 0-15,-6 0 8 0,0 3-8 0,0 2 0 0,-6 1 0 16,-3 2 0-16,0 2 0 0,-6 4 0 16,0 2 0-16,0 0 0 0,-3 8 0 0,-3 2 0 0,0 1 0 15,3 2 16-15,-2 3-3 0,-1 3-1 0,0 2 0 16,-3 0 2-16,3 0 0 0,6 3 0 0,-3-3 0 15,3 0-14-15,3-2 9 0,0-3-9 0,6-3 8 16,0-3-8-16,3-2 0 0,3 0 0 0,3-2 8 16,0-4-8-16,3-2 8 0,0-2-8 0,5-6 8 15,1 0-8-15,6 0 0 0,-3-5 9 0,0-1-9 16,0-2 0-16,-1 1 0 0,-2-4 0 0,0 1 0 16,0-1 0-16,-3 0 0 0,3 1 0 0,-1-1 0 15,-2 1 0-15,3-1 0 0,-3 4 0 0,-3-1 0 0,3 5 0 16,-3 0 0-16,-4 4 0 0,-5 1 0 0,3 4 0 15,-9 2 0-15,0 0 0 0,-3 5 0 0,0 5 0 0,-3 4 0 16,-3-1 0-16,1 3-8 0,-1 2 8 0,0 1 0 16,-3-3 0-16,3 2 0 0,-3-2 0 0,3 0 9 15,3-3-9-15,0 0 0 0,3-2 8 0,-3 0-8 16,6-3 0-16,0-3 0 0,0-5 0 0,0 0 0 16,0 0 0-16,9 3 0 0,0-3 0 0,3-3 0 15,0 0 8-15,3-5-8 0,3 0 0 0,-1-2 0 0,4-3 0 16,-3-1 0-16,3 1 0 0,-3-3-9 15,3-2-1-15,3-1 0 0,2-2-10 0,-5 2-3 16,3-2 0-16,-3 5 0 0,-3 1 10 0,0 1 1 0,-7 6 1 16,1 0 0-16,-3 3 11 0,0 3 0 0,-9 2 0 0,0 0 0 15,0 5 0-15,0 5 0 0,-3 1 0 16,0 5 0-16,-3-3 0 0,0 6 0 0,-3-4 0 16,3 1 8-16,-5 3-8 0,2-3 11 0,3 0-11 15,-3-1 12-15,3-1-12 0,3-1 0 0,-3-5 0 16,6 2 0-16,0-2 0 0,0-2 0 0,0-6 0 0,0 0 0 15,0 0 0-15,12 2 0 0,-3-4 8 0,3-1-8 16,-1-2 0-16,1-3-11 0,0-3 3 0,3 1 0 16,0-4-28-16,0 1-6 15,-3 0-1-15,6-3 0 0,0 3-10 0,-4-3-3 0,4 0 0 0,-3 6 0 16,0-4 27-16,0 4 5 0,-3 2 0 0,-3 2 1 0,-3 4 23 16,0-1 0-16,-3 3 0 0,-3 0 0 0,0 8 28 0,0 3 0 15,-6 2 0-15,3 0 0 0,-3 3 9 0,0 0 3 16,-3 5 0-16,3-2 0 0,0 2-8 0,0-3-2 15,6 1 0-15,-3-1 0 0,0-2-30 0,3 0 8 16,-3-3-8-16,6 1 0 0,3-4 16 0,3 1 0 16,-3-3 0-16,6-3 0 0,3-2 0 0,0-1 0 15,-1-4 0-15,4-1-950 16,3-2-190-16</inkml:trace>
  <inkml:trace contextRef="#ctx0" brushRef="#br1" timeOffset="189057.52">19230 11636 1220 0,'0'0'54'0,"0"0"11"0,3 0-52 0,3-2-13 16,-3-1 0-16,3 0 0 0,-3 1 79 0,3-1 13 15,0-2 2-15,-3 2 1 0,3 1-15 0,-6 2-2 16,0 0-1-16,3-3 0 0,3 0 7 0,-6 3 2 0,0 0 0 0,0 0 0 16,3-2-32-16,-3 2-6 0,0 0-2 0,0 0 0 15,0 0 2-15,0 0 0 16,0 0 0-16,0 0 0 0,-6-6-13 0,0 4-3 16,0-4 0-16,0 4 0 0,0-1 16 0,-3 0 2 0,0-2 1 0,0 5 0 15,-2-5-5-15,-1 5-1 0,0 0 0 0,-3 0 0 16,-3 0-25-16,0 0-4 0,3 5-2 0,-3-2 0 15,1 2 2-15,-1 0 0 0,3 1 0 0,0 2 0 16,3-3-16-16,3 3 0 0,3-3 0 0,3 0 0 16,-3 3 0-16,0-2 0 0,3-1 0 0,3-5 0 15,3 8 0-15,3 2 0 0,0 1 0 0,0-3 0 16,6 3 0-16,-3-1 0 0,3 3 0 0,0 1 0 0,0-1 0 16,0 3 0-16,-1 0 0 0,1-1 0 0,-3 1 0 15,3 3 0-15,-3-1 0 0,-3-2 0 0,0 0 0 0,0-3 0 16,-3 3 0-16,0-3 0 0,-3 1 0 0,0-1 0 15,-3 0 0-15,-3-2 9 0,0 2-9 0,-6 0 0 16,0-5 0-16,0 0 0 0,-3 0 0 0,4-3 0 16,-7 3 0-16,3-5 0 0,-3 2 0 0,0-5 0 15,6 0 0-15,-6-2 0 0,0-1 12 0,1-2 3 16,-1-1 1-16,3-2 0 0,0 0 0 16,0-2 0-16,3-3 0 0,0-1 0 0,3-1-16 0,0 1 0 15,3-4 0-15,4-1 0 0,-1 1 0 0,0-3 0 16,6-1 0-16,0 4 0 0,2-1-12 0,1 3 0 15,3-2 1-15,6 5 0 16,0 0-54-16,0 2-11 0,6 0-3 0,-3-2-801 16,0 5-160-16</inkml:trace>
  <inkml:trace contextRef="#ctx0" brushRef="#br1" timeOffset="189606.42">19826 10869 2188 0,'0'0'97'0,"-6"0"20"0,3 5-93 0,-6 1-24 16,0 2 0-16,-3 5 0 0,3 3 20 0,-3 2-1 15,-3 3 0-15,-3 6 0 0,1 5 61 0,-1 2 13 0,-3 8 3 0,0 3 0 16,-3 3-28-16,-3 5-4 0,1 0-2 0,-1 2 0 15,0 1-24-15,3-3-5 0,-2 0-1 0,2 5 0 16,3-5-32-16,0 0 0 0,3-3 0 0,6-5 0 16,0-5 0-16,6-3 0 0,-3-5 8 0,7-6-8 15,2-5-147-15,0-2-33 16,2-6-6-16,4-5-2 0,0-6-31 0,0-2-6 16,9-5-2-16,-3-8 0 0</inkml:trace>
  <inkml:trace contextRef="#ctx0" brushRef="#br1" timeOffset="189756.74">19341 11676 403 0,'-3'-11'36'0,"-3"-2"-36"15,-6 0 0-15,3 0 0 0,3 2 384 0,-3 1 71 16,0 2 13-16,3 2 4 0,-3 1-249 0,3 0-50 16,3 2-9-16,3 3-3 0,0 0-63 0,0 0-13 15,0 0-2-15,0 0-1 0,0 0-58 0,12-5-12 16,12 0-3-16,6 2 0 0,5-2-9 0,1-1 0 16,-3 1 0-16,3 0 0 15,5 2-44-15,-5 0-2 0,-3-2 0 0,-4 3-1241 0</inkml:trace>
  <inkml:trace contextRef="#ctx0" brushRef="#br1" timeOffset="190279.26">19751 11750 2473 0,'-18'11'54'0,"13"-6"11"0,2 0 3 0,0 3 2 0,3 0-56 0,-3 0-14 0,0-3 0 0,0-2 0 15,3-3 69-15,0 0 11 0,0 0 3 0,0 0 0 16,6 0-40-16,3-3-8 0,-4-2-2 0,4 0 0 15,6-6-13-15,-3 3-4 0,3 0 0 0,-3-2 0 16,3-3-16-16,0-1 8 0,0 1-8 0,-3-5 0 16,-4 2 10-16,-2 0-10 0,-3-3 8 0,0 3-8 15,-3-2 13-15,-3-1-2 0,-3 1-1 0,1 2 0 16,-4 0-10-16,0 0 0 0,-3 6 0 0,-3 2 0 16,3 5 0-16,-3-2 0 0,-3 7 0 0,0 4 0 15,0-1 20-15,1 6 0 0,-4 2-1 0,3 3 0 16,0 2 5-16,-3 3 2 0,-3 3 0 0,7-3 0 15,-1 3-26-15,6 0 0 0,-6 2 0 0,9-2-11 0,3-3 11 16,3 1 0-16,0-4 0 0,6 1 0 0,3-6 0 0,3 0 0 16,0-2 8-16,3-3-8 0,3-3 0 0,0-2 0 15,-1-3 0-15,1-3 0 0,6-2 0 0,-6-3 0 16,0-6 0-16,0 4 0 0,6-3-10 0,-1-1 0 16,-2 1 0-16,0-3 0 0,0 0-3 0,-3 1-1 15,0 1 0-15,-3-2 0 0,-3 3 14 0,-3 3-12 16,0-1 12-16,-3 3-12 0,-3 5 12 0,0 3 0 15,0 0 0-15,-9 6 10 0,0 4-10 0,-3 4 0 16,-3-1 0-16,0 5-11 0,6 4 19 0,-3-1 4 16,0 2 1-16,3 1 0 0,6-3-13 0,-3 1 0 15,0-4 8-15,3-2-8 0,6 0 0 0,3-3 0 16,0-5 0-16,0 0 0 0,6-3 0 0,3-2 9 0,3-6-9 16,3-2 8-1,3-3-63-15,-1-3-13 0,1-4-2 0,3-1-1 16,3-5-104-16,-3-1-21 0,-1-4-4 0,4-3 0 15,-6-3-82-15,3-2-16 0</inkml:trace>
  <inkml:trace contextRef="#ctx0" brushRef="#br1" timeOffset="190543.56">20546 10917 403 0,'9'-19'36'0,"3"-5"-36"0,-3 3 0 0,0 3 0 16,-3-1 373-16,0 6 68 0,-3 2 14 0,-3 6 2 16,0 5-217-16,0 0-44 0,-6 3-9 0,-3 5-2 15,0 2-91-15,-3 3-18 0,-3 6-4 0,0 2-1 16,-3 8-27-16,-3 0-6 0,1 6-1 0,-1 2 0 0,-6 5-13 0,0 3-4 15,-3 5 0-15,1 6 0 0,2 2-4 0,-6 3-2 16,3-3 0-16,1 3 0 16,2 0-14-16,3-3 0 0,0-2 8 0,6-3-8 0,1-3 0 15,8-5 0-15,0-8 0 0,3-3 0 0,3-5-12 16,6-7-4-16,3-4-2 0,3-2 0 16,2-8-23-16,4-3-5 0,0-7-1 0,6-4 0 15,0-4-76-15,9-9-15 0,-1 1-3 0,1-9-1 16,0-5-35-16,0 1-7 0,2-9-2 0,-2 0 0 15,3 1 9-15,-3-4 1 0,3-2 1 16,-7-5 0-16</inkml:trace>
  <inkml:trace contextRef="#ctx0" brushRef="#br1" timeOffset="190775.94">20853 10938 576 0,'6'-16'51'0,"3"-3"-41"15,-3 1-10-15,2 2 0 0,-5 0 376 0,0 3 74 0,-3 5 14 16,0 3 4-16,-3-1-259 0,-3 6-51 0,1 3-10 0,-1 5-3 16,-6 0-60-16,6 8-12 0,0 0-2 0,-3 8-1 15,-6 2-21-15,0 3-4 0,3 3-1 0,-6 5 0 16,0 0-19-16,1 8-4 0,-1 3-1 0,3 2 0 15,-3 5-1-15,-3-2-1 0,0 3 0 0,0 2 0 16,-2 0-18-16,5-7 0 0,-3 7 8 0,0-3-8 16,0-4 0-16,3-6 8 0,4-3-8 15,2-2 0-15,-3-9 8 0,3-2-8 0,3-2 0 0,3-6 0 16,0-2 0-16,0-9 0 0,3-2 0 16,6-3-9-16,0 3-15 15,-3-8-4-15,0 0 0 0,9-8 0 0,3 0-25 0,0 1-6 16,-3-7-1-16,0 4 0 0,0-6-116 0,-1-3-24 0,-2 3-5 0,0-2-931 15</inkml:trace>
  <inkml:trace contextRef="#ctx0" brushRef="#br1" timeOffset="191512.13">20004 11401 2314 0,'0'0'51'0,"0"0"10"0,0 0 3 0,0 0 1 0,0 0-52 0,0 0-13 0,0 0 0 0,0 0 0 16,0 0 99-16,9 3 17 0,3-3 3 0,6 0 1 16,0 0-32-16,6 0-7 0,3-3-1 0,5 0 0 15,10-5-26-15,3 0-6 0,5 0 0 0,4-2-1 16,-1-1-27-16,-2 3-6 0,3 0-1 0,-4 0 0 16,7 3-13-16,-4-3 0 0,-2 3 0 0,-1 0 0 15,-2 5 0-15,0 0 0 0,-7 2 0 0,-2 1-960 16,-6 5-195-16</inkml:trace>
  <inkml:trace contextRef="#ctx0" brushRef="#br1" timeOffset="192863.2">21240 11755 1728 0,'0'0'76'0,"0"0"16"0,0 0-73 16,0 0-19-16,0 0 0 0,0 0 0 0,0 0 120 0,0 0 20 15,0 0 4-15,0 0 0 0,0 0-77 0,0 0-16 16,0 0-3-16,0 0-1 0,6-2 13 0,0-1 4 15,2-2 0-15,1 0 0 0,-6-3-64 0,6 0-10 16,0-6-3-16,3 4-1 0,-3-3 14 0,3-1 0 16,-3 1 0-16,0 0 0 0,-3-3 0 0,0 6 0 15,-6-4 13-15,0 1-4 0,0 0 18 0,-6-3 3 16,0 3 1-16,-6 2 0 0,0-2 21 0,-3 5 5 16,0 0 1-16,0 3 0 0,-5 2-20 0,-1 3-4 15,-6 3-1-15,3 5 0 0,0 2-8 0,0 3-1 16,1 6-1-16,2 0 0 0,-3 2-11 0,0 3-1 15,0 5-1-15,1-3 0 0,-4 1-10 0,6-1 0 0,3 3 0 16,3-2 8-16,3-1-8 0,6-2 0 0,0-3 0 0,9 0 0 16,0-8 0-16,6 1 0 0,6-1 0 0,3-8 0 15,3-2 0-15,3-6 0 0,2-2 8 0,4-6-8 16,9-5 8-16,0-2-8 0,2-9 8 0,4-2-8 16,6-2 0-16,-1-4 0 0,1-5 0 0,-1 1 0 15,-11 2-8-15,3 0-1 0,2-3 0 0,-2-2 0 16,0-3-18-1,-7 5-3-15,-2-2-1 0,3-3 0 0,-3-6 23 16,-4 4 8-16,-2 2 0 0,0-5-9 0,-3-1 9 0,-3 1 0 0,-1 0 0 16,1-3 0-16,0 8 0 0,0 3 0 0,-3 4 0 0,-6 7 0 15,0 7 0-15,-3 3 0 0,-3 8 0 0,-4 2 0 16,1 3 22-16,-3 8 6 0,0 0 2 0,-8 5 0 0,-1 3-11 16,0 5-3-16,-3 6 0 0,0-1 0 15,-3 6 4-15,3 3 0 0,-3 2 0 0,-3 5 0 0,0 3-6 0,-5 0-1 16,-1 3 0-16,-3 8 0 0,0 2 0 0,-2 0 0 15,-4 3 0-15,0 5 0 0,3-2-5 0,-2-1-8 16,2-2 11-16,0 6-11 0,0-4 9 0,3-2-9 16,1-3 0-16,2 1 9 0,0-9-9 0,9-5 0 15,3-3 9-15,6-5-9 0,3-5 0 0,6-5-8 16,6-3 0-16,6-6 0 16,3-4-93-16,3-4-19 0,3-7-3 0,2-6-809 15,4-2-163-15</inkml:trace>
  <inkml:trace contextRef="#ctx0" brushRef="#br1" timeOffset="193450.19">21832 11621 1900 0,'-9'2'169'0,"0"6"-135"15,-3 0-34-15,-3 3 0 0,3-1 192 0,1 1 32 0,-4-1 7 0,3 1 1 16,3 0-118-16,0-1-23 0,3-2-5 0,3 0-1 16,3-8-40-16,3 5-8 0,-3-5-1 0,6 6-1 15,3-9-26-15,0 0-9 0,3-2 0 0,5-3 9 16,1-3-19-16,0-4-4 0,0-1-1 0,0 0 0 15,0-3 15-15,-6 1 0 0,3-1 0 0,-4 1-9 16,-5-1 20-16,3 3 4 0,-3-2 1 0,0-1 0 16,-6 1-25-16,3-1-5 0,-3 3-1 0,-3 3 0 15,0 3 15-15,-3 2 0 0,0 2 0 0,-3 4 0 0,1 4 0 16,-4 4 13-16,-3 2-4 0,0 5-1 0,-6 0 8 16,3 3 0-16,3 2 1 0,0 1 0 0,1 2-7 0,2 3-2 15,3-3 0-15,3 6 0 0,3-4-8 0,0 1 0 16,6-3 0-16,0 1 0 0,6-4 0 0,-3-2 0 15,3 0 0-15,2 0 0 0,1-6 0 16,3 3 0-16,3-5 0 0,0 0 0 16,-3-5 0-16,3 0-16 0,-3-3 4 0,2 0 1 15,-2-6-12-15,3 1-2 0,-3-3-1 16,0 3 0-16,0 0 7 0,-3-1 2 0,-3 4 0 0,3-1 0 0,-4 3 17 16,1 0-10-16,-6 5 10 0,3 3-8 0,-6 0 8 0,0 3 0 15,-3-3 0-15,0 2 0 0,0 3 0 0,-3-2 11 16,1 0-3-16,-1 2 0 0,0-5 35 0,3 2 6 15,-3 1 2-15,0-3 0 0,0 0-9 0,3-3-2 16,-3 0 0-16,6-5 0 0,0 0-2 0,0 0-1 16,0 0 0-16,0 0 0 0,6-8-29 0,3 1-8 15,0-4 0-15,6-5 0 0,-1 0 0 0,7-2 0 16,3-6 0-16,3 3 8 0,-3-6-8 0,2 3 0 16,-2 1 0-16,3-4 0 0,6 3 8 0,-6 6 8 0,2-3 0 15,-2 2 1-15,-3 1-5 0,-3 2-2 0,0 0 0 16,-1 3 0-16,1 2-1 0,0 0 0 0,0-2 0 0,6 3 0 15,0-1-9-15,-4 1 0 0,4-4 0 0,0 4 0 16,0-1-36 0,0 1-8-16,2-1-3 0,1 0-1007 0,-3-2-202 0</inkml:trace>
  <inkml:trace contextRef="#ctx0" brushRef="#br1" timeOffset="194664.87">3845 13623 1497 0,'0'0'32'0,"0"0"8"0,0 0 0 0,0 0 4 0,0 0-36 0,0 0-8 0,0 0 0 0,0 0 0 15,0 0 104-15,0 6 20 0,0-6 3 0,0 0 1 0,0 0-52 0,0 0-9 16,0 0-3-16,6 0 0 0,-3 0 0 0,2-3 0 15,1 0 0-15,-6-2 0 0,3 0-20 0,3 0-5 16,0-6-1-16,-3 0 0 0,3 3-10 0,0-2-1 16,-6 2-1-16,3-3 0 0,-3 1-26 0,0-1 0 15,0 6 0-15,0-3 0 0,-3-3 40 0,3 1 2 16,-6-3 1-16,0 2 0 0,3 3-28 0,-3-3-6 16,-3-2-1-16,-2 3 0 0,2-1-8 0,-3 3 0 15,-3 5 0-15,0 1 0 0,0 2 0 0,0 5 0 16,-6 3 0-16,0 3 0 0,4 4 25 0,-10 4 3 15,-3 2 1-15,3 6 0 0,3-1 15 0,4 3 4 16,5 0 0-16,-6 6 0 0,-3-6-48 0,3 5 0 16,6-5-12-16,3 3 2 0,4-3 30 0,8-2 7 15,-6-4 1-15,12 1 0 0,0-3-28 0,8-2 0 16,-2-8 0-16,9-9 0 0,0-4 0 0,6-6-17 16,3-3 4-16,-1-2 1 0,4-6-7 0,0-2-1 0,0-5 0 15,2-1 0-15,-5-5 20 0,0 1 0 0,3 2 8 0,-7-6-8 16,-2 3 0-16,-3 3 0 0,0 3-13 0,-3 5 4 15,-9-3 9-15,2 5-8 0,-2 3 8 0,-9 3-8 16,3 5 8-16,-6 3 0 0,3 5 0 0,-6 0 0 16,-2 5 0-16,2 3 8 0,-3 0-8 0,-3 5 11 15,3 3 3-15,-3 3 1 0,3 2 0 0,-6 5 0 16,3-2-15-16,3 3 0 0,-3-3 0 0,3 2 0 16,0-5 0-16,4-5 0 15,2 0 0-15,0 0 0 0,3 2 19 0,0-2 1 0,3-3 0 0,5-2 0 0,-2-3-32 16,9 2-7-16,3-7-1 0,3-3 0 15,0-5-53 1,6-3-11-16,2-3-3 0,1-2-782 0,-3 0-157 0</inkml:trace>
  <inkml:trace contextRef="#ctx0" brushRef="#br1" timeOffset="195145.44">4681 12679 2487 0,'-6'8'110'0,"0"-6"23"0,-3 6-106 0,0 0-27 16,3 6 0-16,-6-1 0 0,3 0 61 0,-5 0 7 16,2 6 2-16,-3 2 0 0,6 3-28 0,-9 2-6 15,6 3 0-15,-6 6-1 0,3 2-3 0,0 0 0 0,-2 5 0 0,-1 0 0 16,0 6-8-16,0-3-3 0,3 3 0 0,-3 5 0 16,0-1-5-16,1-1 0 0,-1-4-1 15,0 4 0-15,3-4-15 0,-3-2 0 0,3-2 0 0,3-9 0 16,0-5 0-16,3-5 0 0,4-3 0 0,-1-5 0 15,3-5 0-15,0-4 0 0,6 4 0 16,0-8 0-16,3-3 0 0,2-6 0 16,4-4 0-16,3-3 0 0,3-6 0 0,6-5 0 0,0-2 0 0,14-14 0 15,10-2 16-15,-9 5 1 0,2 0 0 0,1 5 0 16,-9 8-27-16,0 3-6 0,-4 5 0 0,1 3-1 16,-3 5 17-16,-9 3 0 0,0-1 0 0,-4 9 0 15,-5 2 0-15,-3 1 0 0,-3-1 0 0,-3 5 0 16,0 14 0-16,-6 3 0 0,0 2 0 15,0-3 0-15,-5-2 8 0,2 0 4 0,-6 0 2 0,0 0 0 0,0-1-22 0,-3 4-5 16,-6-1-1-16,4-5 0 0,-1-2 41 0,-3-1 8 16,3-4 1-16,-9 2 1 0,9-3-19 0,-5-3-4 15,2 1-1-15,3-3 0 0,3 0-13 0,-3-6 11 16,0 1-11-16,7 0 10 0,-1-1-1 0,0-2 0 16,3-5 0-16,0 0 0 0,3-6-9 0,0-2 0 15,0-3 0-15,3-13 0 16,6-5-197-16,0-3-42 0</inkml:trace>
  <inkml:trace contextRef="#ctx0" brushRef="#br1" timeOffset="195828.19">5166 13354 288 0,'0'0'25'0,"0"0"-25"15,0 0 0-15,0 0 0 0,0 0 328 0,0 0 60 16,0 0 12-16,0 0 2 0,0 0-204 0,0 0-41 16,0-3-8-16,-3 3-1 0,3-3-57 0,-3 1-11 15,3 2-3-15,0 0 0 0,0 0-28 0,0 0-5 16,-3-3-2-16,3 0 0 0,-6 1-2 0,6-1 0 15,-6 0 0-15,0 3 0 0,3 0 2 0,-3 0 0 16,1-2 0-16,-4-1 0 0,3 6-19 0,-3-1-4 16,-3 1-1-16,3 0 0 0,-12 5 9 0,6 0 1 15,0 2 1-15,-9 1 0 0,4-1-16 0,-1 4-3 16,0 1-1-16,6-1 0 0,0-1-9 0,0 0 8 16,3 0-8-16,3-2 8 0,4-1-8 0,-1 4 0 15,6-4 0-15,0 4 0 0,0-7 0 0,11 4 0 16,-5-3 0-16,9 0 0 0,6 0 0 0,0-3 0 0,3 0 0 15,0 1 0-15,-1-1 0 0,1 0 0 0,-3 3 0 16,3-2 0-16,-9-1 0 0,3 0 0 0,-4 0 0 16,1 1 0-16,0 2-24 0,-6 0-1 0,-3 0 0 0,-3 2 0 15,0 1 33-15,-3-1 6 0,-9 1 2 0,3-1 0 16,-6 4-16-16,0-4 0 0,-2 1 0 0,-4 2 0 16,-3-2 0-16,0 2 8 0,-3-5-8 0,-3 0 0 15,-2-3-12-15,2 0-4 0,0 3-2 0,0-5 0 0,0 0 36 16,4-3 7-16,-4-3 2 0,6-2 0 0,0-1-27 15,3 1 0-15,3 0 0 0,4-6 0 0,-1 3 0 0,9-2 0 16,-6-4 0-16,12 4 0 16,3-1-84-16,3-5-20 0,2 3-3 0,4-3-777 15,6 3-156-15</inkml:trace>
  <inkml:trace contextRef="#ctx0" brushRef="#br1" timeOffset="196314.06">5446 13576 2073 0,'0'0'184'0,"-3"5"-147"15,3-5-29-15,0 0-8 0,0 0 69 0,-3 8 13 16,3-8 2-16,0 0 1 0,0 0-24 0,0 0-5 16,9 0 0-16,-3-3-1 15,3 1-36-15,-3-1-7 0,3 0-2 0,0-2 0 0,0-5 0 0,0-1 0 0,-1-2 0 0,4-3 0 16,-3-3-10-16,-3 3 0 0,0 1 0 0,-3 1-11 15,3-2 11-15,-6 3 0 0,-6 0 8 0,0 2-8 16,0-2 0-16,-3 3 0 0,0-1 0 0,-5 0 0 16,-4 4 56-16,6 1 6 0,-9 1 2 0,-3 2 0 15,-3 3-30-15,4 3-6 0,-4 2 0 0,0 6-1 16,-3-1-11-16,-3 9-1 0,1-1-1 0,2 4 0 16,9-1-3-16,0 3-1 0,6 2 0 0,0 3 0 15,10-2-10-15,-1-1 0 0,6-2 0 0,0 0 0 16,6 0 0-16,-1-3 0 0,10 0 0 0,0-3 0 15,3-4 0-15,6-6 0 0,0-6 0 0,3-2 0 16,-4 0 8-16,4 0 5 0,6-2 2 0,-3-4 0 16,-1-2-51-16,1-2-11 0,-6-6-1 0,6-8-1 15,-3 3 13-15,-7-3 2 0,-8 0 1 0,0 0 0 0,-6 1 33 16,0-1 0-16,-6 3 0 0,-3-1 0 0,0 4 0 0,-9 2 8 16,0 0-8-16,-3 3 12 0,4 0-4 0,-7 5 0 15,0 3-8-15,3-1 12 0,-6 4-4 0,3-1 0 16,0 6-8-16,1-1 12 0,-1-2-12 0,3 3 0 15,0 2 0-15,3 6-10 0,3-1 22 0,0 4 4 16,9-1 0-16,0 0 1 16,0-2-169-16,6-1-33 0,-3 1-7 0</inkml:trace>
  <inkml:trace contextRef="#ctx0" brushRef="#br1" timeOffset="196947.47">6151 12674 2419 0,'-3'-8'107'0,"-2"5"22"0,-1 0-103 0,0 3-26 0,0 0 0 0,0 3 0 16,-3 0 108-16,0 5 16 0,-3 5 3 0,0 3 1 16,-3 2-103-16,0 6-25 0,0-3 0 0,0 8 0 15,1 0 56-15,-4 8 7 0,0-2 1 0,-3 4 0 16,0 4-52-16,0-1-12 0,1 3 0 0,2-5 0 15,0-3 54-15,0 3 8 0,3-1 2 0,0 1 0 16,-3 5-52-16,6 0-12 0,1 0 0 0,-1 10 0 0,3-10-12 0,3-8-6 16,3-2-1-16,3-9 0 0,3-2 31 0,3-11 5 15,6-2 2-15,2-3 0 16,1-5-67-16,-3-3-12 0,3-8-4 16,9-3 0-16,-6-5 0 0,6-5 0 0,-1-6 0 15,-2-2 0-15,0 0 0 0,0 0 0 0,-3 3 0 0,0 2 0 16,0 0 0-16,-4 6 0 0,-2-1 0 0,0 6 0 0,-3 2 52 0,-3 1 12 15,-6 10 0-15,0 0 0 0,0 0 48 0,0 0 13 16,3 0 3-16,-3 2 0 0,0 1 0 0,-6 5 0 16,3 0 0-16,-6 5 0 0,3 0-1 0,0 6 0 15,0 2 0-15,-6 0 0 0,1 3-50 0,2 2-13 16,3-2 0-16,0-8 0 0,0 0 43 0,0 0 3 16,3 2 1-16,-3-2 0 0,6-3-24 0,0-2-5 15,0 2-1-15,3 1 0 0,3-4-17 0,0-5 0 0,3 1 0 0,0-4 0 16,0-2 0-16,5 0 0 0,-2-2 0 15,6-6 0 1,0-5-48-16,3-9-12 0,3-1-4 0,0 1 0 0,-1 4 52 0,-2-3 12 0,0 2 0 0,0-5 0 31,-3-5-54-31,0 5-8 0,-4 6-2 0,-5 5 0 0,3 2 52 0,-3 1 12 0,-3 2 0 16,-3 0 0-16,3 0 0 0,-6 8 0 0,0 0 0 0,0 0 0 16,-9 2 48-16,3 6 13 0,-6 6 3 0,0-1 0 15,0 8-52-15,4 0-12 0,2 0 0 0,6 3 0 16,-6-3 54-16,6 0 8 0,0-2 2 0,0-1 0 15,0-4-52-15,0-4-12 0,6 1 0 0,0-3 0 16,8 0 0-16,4-8 0 0,0-3 0 0,3-5 0 16,3-2-122-16,-3-6-27 0,-1 0-6 0</inkml:trace>
  <inkml:trace contextRef="#ctx0" brushRef="#br1" timeOffset="198198.99">7107 12610 1324 0,'0'-5'118'16,"0"-1"-94"-16,3-1-24 0,-3 1 0 15,-6 1 173-15,6 5 31 0,0 0 5 0,0 0 2 0,0 0-61 16,-6 3-12-16,0 5-2 0,-3 2-1 16,3 3-59-16,-3 3-12 0,-3 8-3 0,-3 5 0 0,1 3-11 0,-1 5-2 15,-3 0-1-15,-3 13 0 0,-3 1-13 0,0 4-2 16,-5 6-1-16,2 0 0 0,-6 0-10 0,3-1-1 16,-2 4-1-16,-1-1 0 0,3-7-19 15,3-3 10-15,6 3-10 0,7-9 8 0,2-7-8 0,0-6 0 16,6-5 0-16,3-7 0 15,3-7-21-15,6-1-10 0,0-4-1 0,3-5-1 16,3-7-84-16,5-3-17 0,1-6-3 0,9-8-1 16,0-7 32-16,-3-3 6 0,-4-8 2 0,1 2 0 15,-3-2-24-15,-9 6-5 0,0-1-1 0,-3 3 0 16,-3 2 103-16,-6 4 25 0,-3 1 0 0,0 4 0 0,-6 2 48 0,0 3 14 16,-3 2 3-16,0 3 1 0,1 0 99 0,-4 3 20 15,0 0 4-15,-3 5 1 0,0-3-73 0,-3 3-14 16,1 3-3-16,2-1-1 0,9-4-27 0,0 4-6 15,3-2-1-15,0 3 0 0,3-3-15 0,6 0-3 16,0 0-1-16,0 0 0 0,6-5-46 0,6-3-12 0,3 0 0 16,3-3-1-16,0 1 13 0,8-4 0 15,4-1 0-15,0 1 0 0,0 4 12 0,-1-1 0 16,1 1-1-16,-3 2 0 0,3 2-11 0,-6 4-16 0,-1 2 4 16,1 0 1-16,3 2 11 0,-6 1 14 0,3 2-3 0,-4 6-1 15,1-3-10-15,-3 5-16 0,-6-2 4 0,3 2 1 16,0 0 11-16,-3 0 0 0,0 1 0 0,-6-4 0 15,3 3 0-15,-6-2 0 0,2-3 0 0,-2 2 0 16,-3-2 0-16,3-2 0 0,3 2 0 0,-6-8 0 16,0 0 0-16,0 0 0 0,0 0 0 0,3 5 0 15,-3-5 0-15,0 0 0 0,0 0 0 0,0 0 0 16,0 0 8-16,0 0-8 0,-3-3 10 0,0-2-10 0,0 0 8 16,0-1-8-16,-3 1 0 0,1 0 9 15,-4-3-9-15,-3 3 12 0,-3-3-12 0,0 5 12 0,-6-2-12 16,3 5 0-16,0-3 0 0,1 6 0 0,-4-1 0 15,3 4 0-15,0 2 0 0,3 2 0 0,0 3 15 16,0 1-3-16,3 1 0 0,3 4 0 0,-2 0-12 16,5-1 11-16,0 1-11 0,3 2 10 0,3 0-10 15,3 0 0-15,0-5 0 0,6 2 0 0,0-2 0 0,2 0 0 16,4-3 0-16,3-2 0 0,3 0 0 0,0-3 0 16,6-3 0-16,2-5 0 0,1-5 0 0,0-3 0 15,0 0 0-15,-1-6 0 0,4-4-8 0,-3 2 8 16,-3-2-10-16,3-4 10 0,-7 4-20 0,1-6 1 15,-3 3 1-15,0 0 0 0,0 2 5 0,-4 1 1 16,-2 4 0-16,-3 1 0 0,0 3 12 0,-6 2 0 0,-3 2 0 16,-3 6 0-16,0 0 0 0,0 0 0 0,-6 6 0 15,0 4 0-15,0 3 8 0,-3 3-8 0,0 3 9 16,-3-1-9-16,4 4 15 0,-1 1-3 0,0-1-1 16,0-1 0-16,3 0-11 0,3 0 8 0,0-2-8 0,3-4 8 15,0 1-8-15,3-2 0 0,3-4 0 16,0-2 0-16,6-5 0 0,0-3 0 0,-1-6 0 0,7-2 0 15,6-5 0-15,-3 0 0 0,0-3-10 0,3-2 10 16,-1-4-32 0,1 4-1-16,0-3 0 0,0 2 0 0,0 1-6 15,2-1-1-15,-2 3 0 0,-6 3 0 0,0 3 20 0,-3 2 4 16,-3 0 1-16,-3 2 0 0,-9 6 15 0,0 0 0 0,0 0 0 0,0 0-9 16,0 8 21-16,0 3 4 0,-3 2 0 0,-3 3 1 0,-3 3 18 15,3-1 3-15,-3 3 1 0,0-2 0 16,0-1-8-16,3 3-2 0,3-5 0 0,0 0 0 0,6 0-18 15,0-3-11-15,0 0 12 0,3 1-12 0,3-6 0 0,3 0 0 16,0-3 0-16,3-5 0 16,0 0-97-16,-1-5-27 15,4-6-4-15</inkml:trace>
  <inkml:trace contextRef="#ctx0" brushRef="#br1" timeOffset="198646.84">8845 12798 1962 0,'0'0'87'0,"0"0"17"0,0 0-83 0,0 0-21 15,0 0 0-15,0 0 0 0,0 0 128 0,-6 8 20 16,-3 2 5-16,3 6 1 0,-3 3-55 0,1 7-11 16,-4 3-3-16,0 6 0 0,-3 4-31 0,0 1-6 15,-3 8-2-15,-3-1 0 0,-3 4-20 0,1-1-4 16,-10 3-1-16,3 2 0 0,3-2-21 0,4 0 0 16,2-2 0-16,3-4 0 0,3-5 0 0,0-4 0 15,9-7 10-15,6-4-10 16,3-9-115-16,3-5-29 0,6-10-5 0,3-6-671 0,6-7-135 15</inkml:trace>
  <inkml:trace contextRef="#ctx0" brushRef="#br1" timeOffset="198865.53">9316 12769 1785 0,'-12'2'79'0,"6"4"17"0,0 2-77 0,-3 2-19 0,0 3 0 0,-3 3 0 16,0 3 211-16,0 2 38 0,-6 6 8 0,6 2 2 15,-5 0-156-15,2 2-31 0,0-4-7 0,-3 7-1 16,6-2-41-16,-3 2-9 0,-3 4-2 0,6-1 0 16,-6 0-2-16,7 0-1 0,-4 2 0 0,0 1 0 15,3 0-1-15,0-3 0 0,0 0 0 0,3-3 0 16,3 1 7-16,0-6 1 0,0 0 0 0,3-5 0 16,6-6-167-16,-3-2-33 15,0-5-6-15</inkml:trace>
  <inkml:trace contextRef="#ctx0" brushRef="#br1" timeOffset="199134.66">8696 13375 1152 0,'-12'-3'102'0,"4"3"-82"15,2 0-20-15,0 0 0 0,-3-5 214 0,6 2 38 16,0-2 8-16,3 0 2 0,-3 2-110 0,3 3-23 16,3-8-4-16,3 3-1 0,0-1-44 0,3 1-8 0,0-3-3 0,2 3 0 15,1 2-13-15,0-2-4 0,3 0 0 0,0-1 0 16,-3 4-20-16,9-4-4 0,0 1 0 0,-1 2-1 16,4-2-15-16,0 3-4 0,0-1 0 0,0 0 0 31,-1 3-56-31,-2 0-12 0,0 0-3 0</inkml:trace>
  <inkml:trace contextRef="#ctx0" brushRef="#br1" timeOffset="200243.92">9446 13375 2026 0,'0'0'44'0,"0"0"10"0,0 0 2 0,0 0 1 0,-2 5-45 16,-4 0-12-16,0-2 0 0,6-3 0 0,0 0 76 0,-3 5 12 15,0 1 4-15,0-1 0 0,3-5-20 0,0 0-3 0,0 8-1 16,0-8 0-16,3 5-9 0,3 0-3 0,0-2 0 0,0 0 0 16,-6-3-12-16,8 0-4 0,-2-3 0 0,0 0 0 15,3-2-32-15,0 0-8 0,-3-3 0 0,6 0 0 16,-3-3 0-16,0 1 10 0,0-1-10 0,0 1 10 15,0-1-10-15,-3 0 0 0,0-2 0 0,-6 3 8 16,0-4-8-16,0 4 8 0,-3-3-8 0,-3-1 8 16,-3 1-8-16,-3 0 8 0,0 0-8 0,-3-1 8 15,0 4-8-15,0 2 10 0,-3 3-10 0,-2 2 10 16,-4 3 2-16,0 3 0 0,0 4 0 0,-3 7 0 16,4-1 8-16,-4 0 1 0,6 6 1 0,-3-1 0 0,6 1-10 15,-3 2-3-15,4 0 0 0,2 3 0 16,0 0-9-16,3 0 10 0,0-1-10 0,6-2 10 0,0 3-10 0,3-3 0 15,6 1 0-15,3-4 0 0,0-5 0 16,3 1 0-16,3-6 0 0,3-1 0 0,0-4 0 0,5-3 0 16,4-5 0-16,3-3 0 0,-3-5 0 0,6 5 0 15,-1-5 8-15,1-1-8 0,-6 1 0 0,0-3 0 16,0-2 0-16,-4 2 8 0,1-3-8 0,0 3 0 16,-3-2 0-16,-3-1 0 0,-3 3 0 0,-3 1 8 15,0 1-8-15,-3 4 0 0,-3-1 0 0,-3 3 8 16,3 3-8-16,-6 0 0 0,3 5 0 0,-3 0 8 15,-6 2-8-15,3 4 0 0,-3 2 8 0,0 5-8 16,-6 0 0-16,6 3 8 0,-3 2-8 0,0 4 8 16,0-1-8-16,3 0 8 0,0 3-8 0,3 2 12 0,3-2-12 15,1 0 12-15,-4 0-12 0,6-3 0 16,0-3 0-16,6-2 8 0,-4-3-8 0,7-5 0 16,0 0 0-16,6-5 0 0,0-3 0 0,3-5 0 0,3-1 0 15,0-7 0-15,-1 0 0 0,1-6 0 0,0-2 8 16,0 0-8-16,0 5 0 0,0-5 0 0,-1-3 0 15,-2 3 0-15,0-3 0 0,0 6 0 0,-3 2 0 0,-3 0 0 16,3 0 0-16,-6 3-9 0,0 2 9 0,-3 3 0 16,-3 0 0-16,-3 3 0 0,0 0 0 0,0 5 0 15,0 0 0-15,0 0-8 0,0 0 8 0,-6 10 0 16,-3 6 0-16,0 0 0 0,0-3 0 0,3 9 0 16,-3-1 0-16,3 2 0 0,0-1 8 0,0 1-8 0,3-1 8 0,0-1-8 15,0 3 0-15,3-6 9 16,-3 3-9-16,6-5 0 0,3-3 0 0,0-5 0 15,3 0 0-15,3-2 0 0,0-6 0 16,3 0 0-16,0-6 0 0,2-2 0 0,1-2 0 0,6-9 0 16,0-2 0-16,3 0 0 0,-1-6 0 0,1 4 0 0,-3-4 0 15,-3 6 0-15,3-3 0 0,-6 3-11 0,2 3 11 16,-5-1-13-16,-3 6 5 0,0 0 8 0,-3-1-9 0,-3 6 9 16,0 0 0-16,0 3 0 0,-3 0 0 0,-3 5 0 15,0 0 0-15,0 0 0 0,0 0 0 0,-9 5 0 16,3 6 0-16,-3 2 0 0,0 0 0 0,3 3 14 15,-3 3-4-15,3 4-1 0,0-1-9 0,3 4 12 16,0-2-12-16,3 0 12 0,3-3-12 0,0-3 0 16,3-4 0-16,3-1 8 0,0-3-8 0,3-4 0 15,0-4 0-15,0-2 0 0,3-5 0 0,0-3 0 0,2 0 0 16,1-5 0 0,-3-6-104-16,3 4-12 0,0-7-4 0,-6 4-1232 15</inkml:trace>
  <inkml:trace contextRef="#ctx0" brushRef="#br1" timeOffset="200482.37">9533 12819 2343 0,'0'0'52'0,"0"0"10"0,0 0 2 0,0 0 2 15,0 0-53-15,0 0-13 0,0 0 0 0,6-3 0 0,-6 3 58 0,12 6 9 16,0-4 1-16,-3 4 1 0,2 2-21 0,-2-3-4 16,3 0 0-16,0 0-1 0,0-2-19 0,0 0-4 15,3-1-1-15,0-2 0 0,3 0-19 0,-1-5 0 16,4 0 8-16,3 0-842 16,-3-3-169-16</inkml:trace>
  <inkml:trace contextRef="#ctx0" brushRef="#br1" timeOffset="201395.11">10637 12970 2095 0,'0'0'92'0,"0"0"20"0,0 0-89 0,0 0-23 0,0 0 0 0,0 0 0 16,9 3 44-16,-3-1 4 0,-6-2 0 0,6 3 1 0,6-1-17 0,-3-2-3 15,3 0-1-15,3-2 0 0,-1-6 3 0,4 3 0 16,0-3 0-16,0-3 0 0,6-2-15 0,0-3-2 16,-1 0-1-16,4-2 0 0,0-4-13 0,0 1 9 15,-6 0-9-15,0 0 8 0,-4-6-8 0,1 4 0 16,-3-1 9-16,0 0-9 0,-3 3 10 0,-3-3-2 16,-3 0-8-16,0-2 12 0,-3 2 2 15,-3 0 0-15,-3-2 0 0,-3 2 0 0,0 3 8 0,-3 5 2 16,0 0 0-16,-6 3 0 0,-3 5 2 0,-3 5 1 15,1 6 0-15,-10 5 0 0,0 5 14 0,-6 8 3 16,1 6 1-16,-4 7 0 0,3 6-23 0,-3 5-5 16,4 2-1-16,-4 6 0 0,0 3-7 0,4-3-1 15,-7 13-8-15,3 0 12 0,7 3 16 0,-1 0 4 16,6 2 0-16,3 6 0 0,6-6-20 0,3-13-3 16,1 1-1-16,2 1 0 15,0-1-27-15,0-1-5 0,0 3-2 0,3 0 0 0,0-1 26 16,0 12 0-16,3-9 0 0,-3-7 0 0,6-11 0 0,-3-11 0 15,6 1 0-15,-3-9 0 0,3-5 0 0,-3-2 0 0,3-3 0 16,0-11 0-16,0-5 0 0,0 0 0 0,0 0 0 0,0 0 0 16,0 0 0-16,-6-8 0 0,-2-8 0 15,2 0 0-15,0-2 0 0,0-3 0 0,-3 2 0 0,3-7 0 16,0-1 0-16,3-5 0 0,-3 1 0 0,3-4 0 16,0 4 0-16,3 4 0 0,0 1 0 0,3-1 0 15,-3 3 0-15,6 1 0 0,0 1 0 0,3 1 0 16,-3 0 0-16,6 2 0 0,0-4 0 0,-1 2 0 15,7-3 0-15,-3 3 0 0,0-3 0 0,3 0 0 16,-3 5 0-16,3 1 0 0,2-1 0 0,1 3 0 16,3 3 0-16,-3 3 0 0,0 2 0 0,0 0 0 0,-1 5 0 15,1-2 0-15,0-3 0 0,0 0 0 16,0 0-159-16,3-3-26 16,2-2-6-16,1 0-1 0,-3 0 52 0,0 0 9 15,0-1 3-15,-1 1 0 0,-5 0 17 0,3 2 4 16,-6 3 1-16,0 0 0 0,-3 3 67 0,-3 2 14 0,-3 1 2 15,0-1 1-15,-6 3 125 0,0 0 25 0,0 0 4 0,0 0 2 0,0 8-10 0,0 0-1 16,-6 3-1-16,3-1 0 0,-3-2-9 0,0 3-1 16,0 2-1-16,0-2 0 0,-3-1-24 0,3 1-5 15,-3 2-1-15,0 3 0 0,0 0-65 0,0 2-16 16,0 3 0-16,0 3 0 0,6-5 0 0,-2-1 0 16,5-7 0-16,-3-1 0 0,3-4 0 0,0-6 0 15,6 0 0-15,2-3 0 16,1-8-150-16,3 1-34 0,0-6-6 0,3-3-1000 0</inkml:trace>
  <inkml:trace contextRef="#ctx0" brushRef="#br1" timeOffset="201527.73">10920 12975 1839 0,'0'0'40'0,"-6"8"9"0,3 0 2 0,-6 5 1 0,3 1-42 0,0-1-10 0,3 0 0 0,0 3 0 16,3 0-23-16,0 2-6 0,3-2-2 0,0 5 0 0</inkml:trace>
  <inkml:trace contextRef="#ctx0" brushRef="#br1" timeOffset="202036.02">11125 13499 1494 0,'3'-26'66'0,"-3"26"14"0,6 0-64 0,-3-3-16 15,-3 3 0-15,6 0 0 0,-3 5 135 0,3-2 24 16,0-6 5-16,3-5 0 0,-3-8-64 0,3 1-14 15,0 1-2-15,0 4-1 0,0 4-59 0,0 1-12 16,-1-5-3-16,-2 2 0 16,0-3 44-16,0-2 9 0,0 0 2 0,-3-1 0 0,0-4-52 0,0 5-12 15,-6-6 0-15,0-2 0 0,-3-3 0 0,-3 6 0 16,0-1 0-16,1 3 0 0,-7 6 80 0,0-1 14 0,0 6 2 0,0 5 1 16,-6 2-53-16,3 6-10 0,0 0-2 0,1 5-1 15,-1 3 14-15,3 0 3 0,-3 3 1 16,3 2 0-16,0-3-27 0,3-2-6 0,3 3 0 0,3 2-1 15,0 0-15-15,6 6 0 0,0 2 0 0,0 5 0 16,3 3 0-16,3 0 0 0,3 3 0 0,-3-6 0 16,3-2 0-16,-3 0 0 0,0 0 0 0,0-3 0 15,0-6-8-15,0 4-5 0,3 5-1 0,-3-1 0 16,-3 4 22-16,0-1 5 0,3 3 1 0,-6-2 0 16,0-4-32-1,0 4-6-15,-6 2-2 0,-3 0 0 0,3-3 26 0,-3-7 0 0,0-3 0 0,-3 2 0 16,0 0-36-16,-3 1-1 0,0 2-1 15,-2 3 0-15,-4 0 82 0,0-3 16 0,0-3 3 0,-3-2 1 16,6-6-52-16,1-4-12 0,2-1 0 0,-6-8 0 0,0 0 0 16,3-5 0-16,3-5 0 0,0-3 0 0,1-5 0 0,-1-6 0 15,0-4 0-15,3-6 0 0,0-8 9 0,3-1-1 16,0-1 0-16,6 4 0 0,0 4-8 0,3-4 0 16,3-4 0-16,3-6 0 0,3-3 0 0,6 0 0 15,0 1-9-15,9 4 9 0,-1 6 0 0,4 0-8 16,3 3 8-16,6 2 0 15,-1 0-110-15,-2 3-15 0,0 0-3 0,3 0-1 0</inkml:trace>
  <inkml:trace contextRef="#ctx0" brushRef="#br1" timeOffset="203066.46">11771 12896 1612 0,'0'0'72'0,"3"-3"14"0,-3 1-69 0,3-1-17 0,-3 0 0 0,0 1 0 16,0-1 84-16,0 3 12 0,6-3 4 0,-6 3 0 0,9-2-12 16,-3 2-3-16,3-3 0 0,0 0 0 15,0-2-28-15,3 2-5 0,0-2-2 0,2 0 0 0,-2-3-26 0,3-3-4 16,0 1-2-16,0-4 0 0,6-4-10 0,0 5-8 16,0-6 12-16,2 3-12 0,1-5 8 0,-3 3-8 15,-3-1 0-15,0 3 0 0,-3 0 15 0,-4-2-4 16,-5-1-1-16,0-2 0 0,-9 3-10 0,0 2 8 15,-3-3-8-15,-5 1 8 0,-4 2 9 0,0 3 2 16,-3-1 0-16,0 6 0 0,-3 6 25 0,0 4 4 16,1 4 2-16,-7 4 0 0,-3 4-9 0,0 7-1 15,-8 5-1-15,-1 6 0 0,3 2-22 0,0 3-4 16,-5 3-1-16,5 2 0 0,3 1 0 0,4-1 0 16,2 6 0-16,0 5 0 0,3-8-4 0,3 2-8 15,0 1 11-15,4-1-11 0,2-4 8 0,0-4-8 0,6-1 0 16,3-4 0-16,0-2 8 0,3-1-8 0,3-4 0 15,0-6 0-15,3-8 0 0,3 6 0 16,-3-3 0-16,3 0 0 0,0-3 8 0,0-8-8 0,-6-5 0 0,12-3 0 16,-3 1 0-16,3-4 0 0,2-7 0 15,4 3 0-15,-3 2 0 0,6-3-16 0,0-2 5 16,0-6 1-16,2 1-6 0,1-1 0 0,-3 1-1 16,0 2 0-16,-3 3 5 0,0 2 2 0,-3 3 0 0,-1 3 0 15,-5 5 10-15,0 0 0 0,-6 5 0 0,3 1 0 16,-6 4 0-16,0 3 0 0,-6 3 0 0,3-3 0 15,-3 1 8-15,3-1 3 0,-3 3 1 0,3 2 0 16,3 1-12-16,0 5 12 0,3-1-12 0,0-1 12 16,3-9-12-16,0 3 0 0,3-3 0 0,3-2 0 0,0-4 0 0,6-4 0 15,-3-6 8-15,3 1-8 0,-3 2 0 0,-1-5 0 16,4-9 9-16,-3 1-9 0,0-3 0 0,0 3 8 16,3 0-8-16,-3-1 0 0,0 1 0 0,-4-3 0 15,1-2 0-15,0-1 0 0,-3 3 0 0,-3 1 0 16,-3-4 0-16,0 3 0 0,0-2 0 0,-6 4 8 15,0-1-8-15,0 4 0 0,0 0 0 0,-3 3 8 16,0 3-8-16,0 3 0 0,-3-1 0 0,0 6 9 16,1 2-9-16,-1 3 0 0,0 5 14 0,0-2-4 15,0-1-1-15,0 9 0 0,0 2 0 0,3 3 0 16,0-3 0-16,0 5 0 0,3 1-9 0,3-9 0 16,0-7 0-16,3 5 0 0,3 10 0 0,-3-5 0 15,3-2 0-15,6-3 0 0,0-8 0 0,0-3 0 16,3-2 0-16,-1-3 0 15,4-3 0-15,6-5-19 0,0-3 3 0,3-4 1 16,-3-4-39-16,-1 1-8 0,4-4-2 0,9-1 0 16,-3-1 10-16,-4 3 2 0,-2 2 0 0,-6-2 0 15,0 5-24-15,-6 0-4 0,0 3 0 0,-3 0-1 0,-4-1 69 0,-2 7 12 0,0 1 0 0,-6 1 9 16,0 5 16-16,0 0 3 0,-3 8 1 0,-3 2 0 16,-3 1 46-16,1 0 9 0,-1 2 1 0,0 3 1 15,0 0-34-15,0-1-6 0,3 4-2 0,3 0 0 16,0-1-28-16,0 1-7 0,3-12-1 0,3 7 0 15,-3 2-8-15,3-3 0 0,3-3 0 0,0 1 0 16,0-8-47-16,3-3-11 16,-3 0-2-16,0-3-799 0,3-2-159 0</inkml:trace>
  <inkml:trace contextRef="#ctx0" brushRef="#br1" timeOffset="203385.75">12908 12470 403 0,'9'-8'36'0,"0"0"-36"16,3 0 0-16,-3 0 0 0,3 3 291 0,-3-1 51 15,-3 6 10-15,0 3 3 0,-6-3-150 0,0 11-29 0,0 5-7 0,-3 5-1 16,-6 8-38-16,-3 3-8 15,-3 5-2-15,3 2 0 0,-3 1-60 0,-3 2-12 16,3 1-2-16,-5 4-1 0,5 1 15 0,-3 0 4 0,-6 2 0 16,6 3 0-16,-6 0-52 0,4-3-12 0,-4-2 0 15,3 2 0-15,3-3 0 0,0-7 0 0,3-11 0 16,3 6 0-16,3 12 0 0,4-10 0 0,-1-2 0 16,3-9 0-16,-3-5 0 0,6-2 0 0,0-6 0 0,0-2 0 31,0-6-253-31,0-5-54 0,0 0-10 0,3-11-3 0</inkml:trace>
  <inkml:trace contextRef="#ctx0" brushRef="#br1" timeOffset="203569.29">12569 13256 1954 0,'-6'-16'43'0,"6"10"9"0,-6-4 1 0,3 2 3 0,-3 0-45 15,3 3-11-15,0-3 0 0,3 8 0 0,0 0 128 0,0 0 24 16,0 0 5-16,0 0 1 0,3-6-47 0,3 4-10 16,3-1-1-16,3 3-1 0,0-2-28 0,3 4-6 15,-3-2-1-15,5 0 0 0,4 0-51 0,3 0-13 16,-3 0 0-16,0 0 0 0,0 0 0 0,2-2 0 15,-2 2 0-15,3-6 0 0,-6 4 0 0,0-4 0 16,-3 4 0-16,0-1 0 16,-4-5-100-16,1 3-22 0,-3 0-5 0,0-1-1 0</inkml:trace>
  <inkml:trace contextRef="#ctx0" brushRef="#br1" timeOffset="203690.94">12628 12742 2718 0,'-11'0'60'0,"-4"-2"12"0,6 2 2 0,0 0 2 0,0-3-60 0,3 3-16 0,6 0 0 0,0 0-803 16,9 0-163-16</inkml:trace>
  <inkml:trace contextRef="#ctx0" brushRef="#br0" timeOffset="210800.24">4610 9210 1382 0,'-6'-2'123'0,"0"-1"-99"15,-3 0-24-15,-3 1 0 0,0-1 68 0,0 0 9 16,3 1 2-16,-9-1 0 0,0 3-12 0,3 0-3 0,-2 0 0 16,-1 0 0-16,3 0-22 0,0 3-5 15,3-1-1-15,-3 1 0 0,-6 2-13 0,1 1-3 16,2-4-1-16,0 3 0 0,-6 3 21 0,3 0 4 0,-3 0 0 0,-2 0 1 15,-1 3-21-15,-3-1-5 0,0 4-1 0,-2-1 0 16,-1 0-5-16,3 3-1 16,0 2 0-16,-5 4 0 0,2-4 12 0,0 6 1 0,0-3 1 0,1 6 0 15,-4-1 14-15,0 3 2 0,0 3 1 0,1 2 0 16,-1 1-6-16,0 2-1 0,3 2 0 0,1 4 0 16,-4 4-20-16,0 1-5 0,7 0-1 0,-1 2 0 15,0 3-10-15,3 0 0 0,0 0 9 0,4 2-9 16,-4 3 0-16,3 3 9 0,3 0-9 0,0-3 0 15,-2 3 11-15,2-3-11 0,0 1 10 0,0-1-10 0,3 0 0 16,-3 0 8-16,3 3-8 0,1 0 0 0,2-3 12 16,0 0-1-16,3 1 0 0,-3-1 0 0,-3 3 1 15,6-1 0-15,-3 4 0 0,4-1 0 0,-4 1-3 0,6-1 0 16,-6 1 0-16,3 2 0 0,0 0-9 0,0 0 12 16,3-2-12-16,-3-1 12 0,6 1-12 0,3 2 12 15,-6 0-12-15,6-2 12 0,-3 2-12 0,3 0 10 16,3-5-10-16,0 2 10 0,0-4-10 0,0 1 8 15,3 4-8-15,0-6 8 0,0 0-8 16,3 1 0-16,0-7 9 0,3 4-9 0,-6-3 8 0,6-3-8 16,0 0 10-16,-3-2-10 0,9 2 8 0,-6-2-8 15,6-3 0-15,0 0 9 0,0 3-9 0,2-3 8 16,4 0-8-16,0 0 8 0,0-3-8 0,6 0 10 16,-4 1-10-16,4-4 10 0,3 1-10 0,3-3 8 15,-3-3-8-15,-1 1 8 0,1-6-8 0,12 3 8 0,-4-6-8 16,4 3 8-16,3-2-8 0,2-4 0 0,-2-1 9 15,3-1-9-15,-4-3 0 0,4 1 8 0,0-3-8 16,2-3 0-16,4 0 0 0,2 0 8 16,1 1-8-16,5-1 0 0,-2-3 0 0,5-2 8 0,-5 3-8 15,5-3 0-15,7-3 8 0,-1 3-8 0,7 0 8 16,2-3-8-16,-3 3 10 0,7-2-2 0,2-1-8 16,-6 0 12-16,-2 0-12 0,5 1 8 0,1-4-8 15,5 1 0-15,3 2 8 0,0-2-8 0,-8 2 0 0,11-2 0 16,-3 0 10-16,3-1-10 0,-2 1 10 0,2-1-10 15,3 1 0-15,0-3 0 0,4 3 0 0,-4-3 0 16,3 0 0-16,0 0 0 0,0 0 0 0,7 2 0 16,5-2 0-16,-6 0 0 0,-3 3 0 0,0 0 0 15,-3-3 0-15,4 2 0 0,-1 1 0 0,-3-3 0 0,0 3 0 16,3-3 0-16,10 0 0 0,2 0 0 16,0 0 0-16,0-3 0 0,0 0 0 0,0 1 0 0,-3-4 8 15,3 1-8-15,6-3 0 0,3 3 0 0,0-3 0 16,0 0 8-16,0 0-8 0,-3-3 0 0,-3 4 0 0,0-4 0 15,9 0 0-15,-6 1 0 0,0 2 0 16,4-3 0-16,4 1 0 0,-2 2 0 0,0-5 0 16,0 2 8-16,-8 3-8 0,5 0 0 0,0 0 0 15,-3 0 8-15,-6-2-8 0,3 2 0 16,6 2 0-16,-6 1 0 0,-9 0 0 0,6-1 0 16,3 1 0-16,-6 0 8 0,-9 2-8 0,7-2 0 0,2 5 9 15,0-3-9-15,-3 1 8 0,3-1-8 0,-3-2 0 16,0 2 0-16,-9 3 8 0,1-3-8 15,2 3 0-15,-3-2 0 0,0 2 0 0,0 0 0 0,-2 0 0 16,2 0 0-16,0 0 8 0,0 0-8 0,-5 0 0 0,-1 0 0 16,6 2 0-16,-9-2 0 0,-2 3 0 0,-4 0 0 0,3-3 0 15,0 0 0-15,4 0 0 0,-4 0 0 0,-6 0 0 16,7 2 0-16,2-2 0 0,0-2 0 0,-5 2 0 16,-1-3 0-16,6 0 0 0,0-2 0 0,1 0 8 15,-4 0-8-15,-3-1 0 0,4 1 0 0,5-3 0 0,-3 0 0 16,0 0 0-16,1 0 0 0,2 0 0 0,0-2 0 15,-6-1 8-15,1 1-8 0,2-1 8 0,-3-2-8 16,7 0 0-16,-7-1 0 0,0-2 0 0,-3 1-11 16,7-4 19-16,-1 6 3 0,6-6 1 0,-5 1 0 15,-4-3-12-15,3-1 0 0,3-1 0 16,-5 1 0-16,-1-1 0 0,-3 1 0 0,7 1 0 0,-7-3 0 16,6 3 0-16,-6 0 0 0,-5 0 0 0,2 0 0 0,6 0 0 15,-2-1 0-15,-4 1 0 0,-2 0 0 16,-4 3 0-16,6-4 0 0,4 1 0 0,-7 0 0 0,-3 3 0 15,-2-1 8-15,5-2-8 0,-5 0 0 0,5 0 0 16,-3 2 0-16,1-2 0 0,-4 2 0 0,0 3 0 0,-2 1 0 16,5-7 0-16,-5 4 0 0,-1 2 0 0,-2-2 0 15,-4-1 0-15,4 3 0 0,-1 0 0 0,1-2 0 16,-4-1 0-16,0 3 0 0,-5 0 0 0,0 1 0 16,-4-1 8-16,4-3-8 0,-1 3 0 0,1 0 0 15,2 1 0-15,1-1 0 0,-7 2 0 0,1-1 0 0,-4-4 0 16,1 6 0-16,6-6 0 0,2 3 0 0,-2 1 8 0,-4-1-8 15,-5-3 0-15,-1 3 0 0,4-2 0 0,2-1 0 16,4 1 0-16,2-1 0 0,-2 1 9 0,0-1-9 16,-4 1 0-16,-2-1 0 0,-1-2 0 0,4 0 0 15,5-3 0-15,1 0 0 0,-1 0 0 0,-5 1 0 16,-7-4 0-16,4 1 0 0,-3-1 0 0,5-2 8 16,1-3-8-16,2 3 0 0,4-3 0 0,-7 3 0 15,-2 0 0-15,0-2 0 0,-1 1 0 0,4-4 8 16,-1 2-8-16,4-2 0 0,-1-1 0 0,-2 4 0 15,-4-4 0-15,-2-2 0 0,0 3 0 0,2-3 8 16,4 2-8-16,-7 1 0 0,-2 0 0 0,0 2 0 16,-4-2 0-16,-2-1 0 0,-3 3 0 0,-4-5 8 15,1 3 4-15,-3-3 0 0,0 0 1 0,-4 0 0 16,4 0-13-16,0 2-10 0,-3-2 2 0,-4 0 0 0,1 0 8 16,-3-2 0-16,3-1 0 0,-3-2 0 0,2 2 0 0,-5 0 8 15,0-2-8-15,0-1 0 0,-3 4 0 0,-3-1 0 16,2 0 0-16,-5 1 0 0,3-1 0 0,-3-2 0 15,0-3 0-15,0 2 0 0,-3 1 0 0,-3 0 0 16,0 2 0-16,0 0 0 0,0 1 0 0,-3-4 0 16,0 4 0-16,0-6 0 0,-3-3 0 0,0 3 0 15,0-3 0-15,-3 1 8 0,0 2-8 16,0 3 0-16,0-3 0 0,-3 0 0 0,3 0 0 16,-3 0 0-16,0-3 0 0,0 3 0 0,0 0 0 0,0 3 0 15,-3-3 0-15,0 5 0 0,0-2 9 0,-3 2-9 16,0 0 12-16,-2 1-12 0,-1-1 0 0,-6 0 0 15,-3 3 0-15,0 0 0 0,0 0 0 0,1 0 0 0,-7 0 0 16,-3 3 0-16,-3 2-8 0,1 3 8 16,-1-3 0-16,3 3-9 0,-3-3 9 0,1 3 0 15,-4 0 0-15,-3 0 0 0,-5 0 0 0,-1 2 0 0,-5 1 0 16,-1 2-8-16,0 3 8 0,1 0 0 0,-7 0 0 0,-2-1 0 16,-4 6 0-16,-2 1 0 0,2-1 0 15,-2 3 0-15,-4 2 0 0,-2 0 0 0,-6 1 0 0,2-1 0 16,-2 6 0-16,0-3 0 0,-4 3 0 0,-2-1 0 15,-3 1 0-15,2 2 0 0,7 1 0 0,-3-1 0 16,-7 3 0-16,1-3 0 0,0 3 0 0,2 0 0 16,4 0 0-16,-6 3 0 0,-7-3 0 0,7 3 0 15,3-3 0-15,-3 2 0 0,-13-2 0 0,7 3 0 16,0 0 0-16,-3-1 0 0,2 1 0 0,-2 0 0 0,-3 2 0 16,3 0 0-16,-4-2 0 0,1 2 0 0,-9 3 0 15,3 0 0-15,-3-3 0 0,0 3 0 0,-6 3 0 16,5-1 0-16,7-4 0 0,-3 4 8 0,-9 4-8 15,6-1 0-15,6 0 0 0,-6 0 8 0,-3 3-8 0,2 0 0 16,4 0 0-16,0-3 0 0,-6 0 0 0,6 3 0 16,3 0 0-16,-4-3 0 0,-2 1 0 0,0-1 0 15,3 3 0-15,-6-3 8 0,-6-5-8 0,6 2 0 16,6 1 0-16,-1 2 0 0,-2-5 0 0,-3 0 0 16,3 3 0-16,3-1 0 0,3-2 0 0,-6 0 0 15,-3 3 0-15,2-3 0 0,1 0 0 0,3 2 0 0,0 1 0 16,3-1 8-16,3-4-8 0,-4 2 0 0,4 2 0 15,3-2 0-15,6 0 0 0,-1 3 0 0,-5-3 0 0,6 2 0 16,3-2 0-16,-4 0 0 0,1 0 0 0,0 3 0 16,-1-4 0-16,7 1 0 0,3 0 0 0,-3 0 0 15,-7-5 0-15,1 2 9 0,3 3-9 0,-4-3 0 16,1 1 0-16,0-4 0 0,3 4 0 0,2-6 0 16,4 2 0-16,0-2 0 0,-7 3 0 0,4-3 0 15,3 3 0-15,-1-3 0 0,4 5 8 0,0-2-8 16,-4-1 11-16,-2 1-2 0,-3-3 0 0,2 2 0 15,4 1-9-15,0-3 0 0,-4 3 0 0,7-1 0 16,8 1 0-16,-5 0 0 0,-6-1 0 0,-1-2 0 16,1 3 0-16,3 0 0 0,5-3 8 0,-5 2-8 15,-4-2 0-15,-2 0 0 0,3 3 0 0,2-3 0 16,4 3 0-16,0-3 0 0,-7-3 0 0,1 0 0 0,0 3 0 16,-1-2 0-16,4 2 8 0,-3 0-8 0,-1 0 0 0,1 0 0 15,0-3 0-15,-1 3 8 0,-5 3-8 0,6-3 0 16,-4 2 0-16,7 4 0 0,3-4 0 0,-4 1 0 15,1 0 0-15,-4-1 0 0,7 3 0 0,3 1 0 16,-1-1 0-16,1-2 0 0,-4-1 0 0,1 1 0 16,0 2 0-16,-1 3 0 0,1-5 0 0,-1-1 0 15,1 4 0-15,0-4 0 0,-1 4 0 0,4-1 0 16,2-2 0-16,4-1 0 0,-6 4 0 0,-4-4 0 16,4 1 0-16,-1 0 0 0,4 2 0 0,-4-3 0 15,1-2 0-15,0 0 0 0,2 3 0 0,1 0 0 16,2-1 0-16,4 1 0 0,2 0 0 0,1-3 0 15,-4 2 0-15,4 1 0 0,-1-3 0 0,1 3 0 16,2-1 0-16,1-2 0 0,-1 0 0 0,4 0 0 0,2 0 11 16,-5 0-11-16,-7 0 0 0,4 0 0 0,2 3 0 15,3-3 0-15,1-3 0 0,-1 1 0 0,-2-1 0 16,-1 3 0-16,4 0 0 0,2 0 0 0,1 0 0 16,2-3 0-16,0 1 0 0,-2-1 0 0,-1 0 0 15,-5 1 0-15,2 2 0 0,1 0 0 0,2 0 0 0,3-3 0 16,4 3 0-16,-4-3 0 0,1 3 0 0,-4 0 0 15,0 0 0-15,4 0 0 0,-4 0 0 16,4 0 0-16,2 0 0 0,3 0 0 0,-5 0 0 0,5 0 0 16,-5 0 0-16,-7 0 0 0,0 0 0 0,7 3 0 15,2 0 0-15,1-1 0 0,2 1 0 0,-6-3 0 16,1 3 0-16,-1-3 0 0,-5 2 0 0,2 1 0 16,-3 2 0-16,4 1 0 0,-1-1 0 0,-8-2 0 15,-1-1 0-15,1 3 0 0,-1 3 0 0,1-2 0 16,2 2 0-16,-2 0 0 0,-4-1 0 0,-2 4 0 15,2 0 0-15,1 5 0 0,-10-1 0 0,7 7-1051 16,-1 1-203-16</inkml:trace>
  <inkml:trace contextRef="#ctx0" brushRef="#br1" timeOffset="-136108.25">2499 14669 676 0,'0'0'30'0,"0"0"6"0,0 0-28 0,0 0-8 15,0 0 0-15,0 0 0 0,0 0 62 0,0 0 11 16,0 0 3-16,0 0 0 0,0 0 24 0,0 0 6 16,0 0 1-16,0 0 0 0,0 0-57 0,0 0-11 15,0 0-3-15,0 0 0 0,-3-6 4 0,-3 6 1 16,3-2 0-16,-3 2 0 0,0-3-9 0,3 3-3 16,-3-3 0-16,-2 3 0 0,-4 3 2 0,-3-3 0 15,0 3 0-15,0-1 0 0,-6 4 3 0,-3-4 1 0,-2 3 0 16,2 1 0-16,-9-1 1 0,3 0 1 0,0 3 0 15,1 0 0-15,2 0-1 0,3-3 0 0,-6 3 0 0,9-2 0 16,1 2-5-16,-1 0-2 0,0-3 0 0,3 0 0 16,6 3-5-16,-6 0-2 0,9-5 0 0,0 2 0 15,1 0-10-15,5 1-3 0,3-6 0 0,0 0 0 16,0 0-9-16,0 7 0 0,0-7 0 0,9 6 0 16,-1-1 0-16,1 0 10 0,-3-2-10 0,3 2 10 15,3-2-10-15,-3 0 0 0,6-1 0 0,-3 3 8 16,0-5-8-16,0 3 8 0,3 0-8 15,-1 2 8-15,-2 0-8 0,3 1 8 0,-6-1-8 0,3 3 8 16,0 0-8-16,0 0 0 0,-3 5 0 0,0-2 0 16,0-1 0-16,0 3 0 0,-3-2-12 0,2 2 12 15,-2-2-8-15,3-1 8 0,-9 4 0 0,6-1 0 16,-9-3 0-16,3 4 0 0,0-4 0 0,-3 1 0 16,3 2 0-16,-9 0 0 0,3 0 0 0,-5 1 0 0,2-1 0 15,-6 3 0-15,6-3 12 0,-9 0-4 0,-3 3-8 0,0 0-9 16,0 0 9-16,-5-3-13 0,2 3 13 0,-3-3 0 15,3 3 0-15,-5-3 0 0,-4 1 0 0,-6-1 0 16,0 0 0-16,7-2 0 0,-7-3 0 0,6-1 0 16,3 1 0-16,1-2 0 0,2-4 8 0,3-2-8 15,-3-2 9-15,3-1-9 0,7-2 8 0,2-1-8 16,0-1 0-16,6-4 0 0,3 3 9 0,0 0-9 16,3-2 8-16,3-1-8 15,0 3-30-15,9 0-11 0,-3 0-3 0,9 3-672 16,-6-3-136-16</inkml:trace>
  <inkml:trace contextRef="#ctx0" brushRef="#br1" timeOffset="-135664.28">3023 14415 1548 0,'0'0'68'0,"0"0"15"0,0 0-67 0,0 7-16 0,-6-1 0 0,-3 2 0 16,3 0 55-16,-3 5 7 0,3-3 2 0,-3 4 0 15,3 2 6-15,-2-1 2 0,-7 4 0 0,0 2 0 16,3 3-36-16,-6 5-6 0,0-3-2 0,3 6 0 16,-12 5 1-16,-2 3 0 0,-4 2 0 0,-3 3 0 0,1 0-13 0,-4 0-4 15,6 0 0-15,-3 0 0 0,4-5-12 0,2 2 11 16,6-2-11-16,-3-6 10 0,6-2-10 0,10-3 0 15,-7-5 0-15,9 0 0 0,0-6 8 0,3 1-8 16,6-6 8-16,-6-2-8 0,6-3 0 0,6-3 0 16,-6-5 0-16,6 2-11 15,3-7-146-15,0 0-30 0,11-14-5 0,-8 4-2 0</inkml:trace>
  <inkml:trace contextRef="#ctx0" brushRef="#br1" timeOffset="-135565.54">2401 15097 460 0,'-6'-8'20'0,"6"8"5"0,-9-2-25 0,9-1 0 0,-9 0 0 0,6 1 0 16,0-1 278-16,3-2 50 0,3 2 11 0,0-5 1 16,6 3-224-16,-6 0-46 0,6-1-9 0,3 1-1 15,3-3-38-15,0 3-7 0,3-3-2 0,-1 2 0 16,4-1-13-16,0 1 11 0,0 1-11 0,-6 0 10 16,3-1-2-16,-1 4 0 0,-5-1 0 0,6 0 0 15,3 3-8-15,-9 0 0 0,6 0 0 0,-6 3 0 16,0 0 8-16,6-1-8 0,-10-2 8 0,4 3-8 15,0 0 9-15,-3-1-9 0,3 1 10 0,0 0-10 16,-3-1-68 0,0 1-20-16,3-3-4 0</inkml:trace>
  <inkml:trace contextRef="#ctx0" brushRef="#br1" timeOffset="-134846.97">2993 15015 403 0,'0'0'17'0,"0"0"5"0,0 0-22 0,0 8 0 16,0-8 0-16,3 5 0 0,-3 6 218 0,-3-3 39 0,3 2 8 0,-9 4 2 16,3-4-134-16,0 6-26 0,-2-3-6 0,-4 1-1 15,6 1-20-15,-6 1-5 0,0 0-1 0,3 0 0 16,0 0-38-16,0 0-7 0,6-3-1 0,-6-2-1 16,-3-1-17-16,6 1-10 0,3-1 12 15,-3-2-12-15,6 0 11 0,0-2-11 0,0-6 10 0,0 0-10 31,0 0-124-31,0 0-32 0</inkml:trace>
  <inkml:trace contextRef="#ctx0" brushRef="#br1" timeOffset="-134689.37">3139 14753 1670 0,'-15'-13'74'0,"9"8"15"0,3 2-71 16,-6 0-18-16,3 3 0 0,-5-8 28 0,11 8 1 15,0 0 1-15,0 0 0 0,0 0-10 0,6 0-3 16,2-2 0-16,4-1-825 16</inkml:trace>
  <inkml:trace contextRef="#ctx0" brushRef="#br1" timeOffset="-133676.36">3318 15044 288 0,'0'0'25'0,"0"0"-25"0,0 0 0 0,0 0 0 0,0 0 194 0,-6 6 34 15,3-1 6-15,-3 0 2 0,3-2-118 0,0 2-23 16,-6 0-5-16,3 3-1 0,0-2-23 0,0 1-5 16,-3 1-1-16,0 3 0 0,3 0-6 0,-3 2-2 15,-3-3 0-15,7 4 0 0,-7 2-18 0,0-1-4 16,3 1-1-16,-3 0 0 0,3-3-13 0,-3 3-2 15,3-5-1-15,0 2 0 0,3 0-13 0,0-5 9 16,6 3-9-16,-6-3 8 0,3-3-8 0,3 3 0 0,0-8 0 0,0 0 0 16,0 0 10-16,0 0-10 0,9 0 12 0,3-3-12 15,0-2 12-15,-3 0-4 0,3-3 0 0,6 0-8 16,-9-3 11-16,6 1-11 0,-1-1 10 16,1-2-10-16,0-3 9 0,0 0-9 0,6 0 8 0,-3 0-8 15,0 3 0-15,3-3 0 0,-1 3 0 16,1 2 0-16,-6-2 0 0,3 3 0 0,0-1 0 0,-6 3 0 15,0 3 0-15,-3 0 0 0,2-1 0 0,-2 4 0 16,-3 2-9-16,-3 2 9 0,-3-2-12 0,3 6 12 16,3-1 0-16,-3 0 0 0,3 0 0 0,-6 3 0 15,0-2 0-15,0 2 12 0,-6 0-3 0,3-1-1 16,3 4 9-16,-6 0 2 0,0-1 0 0,0 3 0 16,-3-2-2-16,1 2 0 0,2-2 0 0,-3 2 0 15,0-2-8-15,0-3-1 0,6 2-8 0,-6-2 12 16,6-3-12-16,-3 3 8 0,3-2-8 0,3-6 0 0,0 0 0 0,0 0 0 15,0 0 0-15,0 0 0 0,0 0 10 0,6 2-10 16,3-2 10-16,0-2-10 0,3-4 10 0,3 1-10 16,-7 2 10-16,4-2-10 0,0 0 8 0,0-3-8 15,0-3 0-15,3 3 0 0,-3-2 0 0,6-1 0 16,-6 1 0-16,6-1 0 0,-4 0 0 0,1-2 0 16,6 3 0-16,-6 2-10 0,-3-3 10 0,3 3-12 15,0-2 12-15,0 2-12 0,-9 2 12 0,8 1-12 16,-8 0 12-16,-3 2-12 0,3 0 12 0,-6 3 0 15,9 0 10-15,-9 0-10 0,0 0 0 0,0 0 0 16,6 6-13-16,-6 2 4 0,3-3 9 0,0 3-10 16,-3-3 10-16,0 3-10 0,-3-3 19 0,3 1 4 15,-3 2 1-15,3 0 0 0,0-3-4 0,-6 3-1 0,3 0 0 16,-3 0 0-16,0 0 2 0,0 2 0 0,3 1 0 0,-9 2 0 16,4-2-1-16,2-1 0 0,-3 1 0 15,0-1 0-15,3-2-10 0,0 3 0 0,0-3 9 16,0 0-9-16,3-3 0 0,-3 0 0 0,6-5 0 15,0 6 0-15,0-6 0 0,0 0 8 0,0 0-8 16,0 0 0-16,0 0 0 0,0 0 0 0,6 5 0 0,3-2-708 16,3-3-148-16</inkml:trace>
  <inkml:trace contextRef="#ctx0" brushRef="#br1" timeOffset="-132732.55">4056 15073 1177 0,'0'0'52'0,"0"0"11"0,0 0-51 0,0 0-12 0,-3 0 0 0,-3 3 0 15,0 2 65-15,0-2 11 0,0 2 1 0,3 0 1 16,-6 6-16-16,-3-3-3 0,6 3-1 0,-3 2 0 16,1-3-18-16,2 4-3 0,-3-1-1 0,0 3 0 15,3 0 4-15,0-1 0 0,-3-1 0 0,0-1 0 16,6-2-9-16,-6-1-2 0,3-2 0 0,0 0 0 15,3 0 0-15,3-8 0 0,0 0 0 0,0 0 0 16,0 0-13-16,0 0-2 0,9 3-1 0,-3-3 0 0,-3-3-4 0,3 0-1 16,6 1 0-16,-3-6 0 0,0 0 8 0,3 0 0 15,-3-3 1-15,2 1 0 16,4-4-17-16,0 4-9 0,3-3 1 0,0-1 0 0,0 4 8 16,3-3 9-16,-6 2-1 0,5 0-8 0,-5 3 0 0,-3 1 0 15,3 1 0-15,0 1 0 0,-6 0 0 16,3-1 0-16,-3 4 8 0,0-1-8 0,-3 3 0 0,0 3-9 15,-6-3 1-15,5 2 0 0,4 6 8 0,-9-8 0 16,0 6 0-16,0 4 0 0,-6-2 0 0,6 0 0 16,-5 0 0-16,2 3 0 0,-3 2 8 0,3-3 3 15,-3 4 1-15,-3-1 0 0,0 0-2 0,6-5 0 16,-9 3 0-16,3-1 0 0,3-2-1 0,3 0 0 0,-3 0 0 0,0 0 0 16,3-3-9-16,3-5 0 0,0 0 0 0,0 0 0 15,0 0 0-15,0 0 0 0,9-2 0 0,0-1 0 16,3-5 0-16,3 3 0 0,-3-6 0 0,6 1 0 15,2-4 31-15,1 1 1 0,-6-3 0 0,9 0 0 32,-3 3-48-32,0-3-10 0,-1 3-2 0,1-3 0 0,3 3 4 0,-3 0 0 0,0-1 0 0,0 4 0 15,-4-1 15-15,-2 3 9 0,0 3-10 0,-6 0 10 16,3 2-12-16,-6 0 12 0,-6 3-13 0,0 0 5 16,0 0 8-16,0 0 0 0,0 0 0 0,0 0 0 15,0 8 9-15,-6 3 4 0,-3 0 1 0,0 2 0 16,-3 0 13-16,0 0 2 0,0 3 1 0,-2 0 0 15,2 3-8-15,-3-4-2 0,6 4 0 0,0-3 0 16,0-3-9-16,6 0-3 0,-6 0 0 0,6-2 0 16,0 2-8-16,0-5 0 0,3 0 0 0,3 0 0 0,0 0 8 0,-3-8-8 15,12 3 8-15,-6-1-8 0,9 1 11 0,0-6-3 16,0-2-8-16,5 0 12 16,-5-3-51-16,6-3-10 15,3 1-3-15,-3-1 0 0,0-2-132 0,-3 0-26 16,-1-1-6-16,4-4-621 0</inkml:trace>
  <inkml:trace contextRef="#ctx0" brushRef="#br1" timeOffset="-132252.4">5217 14494 1375 0,'0'0'60'0,"0"0"14"0,0 0-59 0,0 0-15 15,3-8 0-15,-3 8 0 0,0 0 74 0,0 0 12 0,0 0 2 0,0 0 1 16,-9 5-4-16,3 3-1 0,3 0 0 0,-6 5 0 15,3 1-19-15,-6 1-4 0,3 1-1 0,-3 3 0 16,0 2-4-16,-3 3-2 0,-2 5 0 0,-1 0 0 16,-6 5-20-16,-3 1-4 0,0 2-1 0,-2 0 0 15,2 0-14-15,0 0-3 0,0 3-1 0,0-6 0 16,1 3-11-16,2 0 8 0,0-2-8 0,6 2 8 16,0-6-8-16,3-2 0 0,1-2 9 0,2-6-9 15,3 0 8-15,3-2-8 0,0-1 8 0,0-4-8 16,3-1 0-16,3-5 0 0,0-3 0 0,0-5 0 15,0 0-9-15,0 0-7 0,0 0 0 0,0 0-1 16,3-8-7-16,0-5 0 0,0 2-1 0,0-2 0 0,0 0 6 16,0-3 2-16,-3-3 0 0,3 1 0 15,-3-6 4-15,3 3 1 0,-3 0 0 0,0 2 0 0,0-2 12 16,0 2 0-16,-3 4-10 0,0 1 10 0,0 1 24 16,3 0 8-16,-3 2 3 0,0 1 0 0,0-1 33 15,3 1 6-15,-3 2 2 0,0 2 0 0,3 1-12 0,0 0-1 16,0 5-1-16,0-3 0 0,0 3-32 15,3-5-6-15,0 2-2 0,3-2 0 0,3 2-9 0,0 3-1 16,3-2-1-16,-1-1 0 0,1 0-3 0,3 1 0 16,6 2 0-16,-6-3 0 0,0 0-8 0,6 1 0 15,-3-4 9-15,2 6-9 0,4-2 0 0,0-1 9 16,3 3-9-16,0-2 0 16,-4 2-93-16,1-3-26 0,0 3-5 15,0 0-1136-15</inkml:trace>
  <inkml:trace contextRef="#ctx0" brushRef="#br1" timeOffset="-131703.22">5139 15338 1605 0,'-6'5'71'0,"6"-5"15"0,-3 5-69 0,0 1-17 16,-2 2 0-16,-1 5 0 0,-3-2 76 0,3-1 12 15,-6 3 3-15,3 1 0 0,-3 1-22 0,0-1-4 16,6-1-1-16,-6 0 0 0,3 0-36 0,0 1-7 16,0-1-1-16,3-3-1 0,1-2-11 0,5 3-8 15,-6 0 12-15,6-6-12 0,0 0 14 0,0-5-4 16,8 3-1-16,-2-3 0 0,3 0-18 0,3-6-4 0,0 4-1 0,3-6 0 31,-3-3-62-31,6 3-12 0,-3-5-2 0,0 3-1 16,-1-4-32-16,7 4-6 0,-6-4-2 0,0 4 0 15,0-1 49-15,-3 3 10 0,3 0 1 0,-6 3 1 0,-3 0 80 0,0 5 16 0,3 0 3 0,-9 0 1 16,0 5 50-16,0 0 11 0,-9 6 1 0,6 0 1 16,-3-1-8-16,-3 3-1 0,-3 3-1 0,3-2 0 15,6-1-35-15,-9 0-8 0,6 0 0 0,0 0-1 16,3 3-27-16,-3-5-12 0,3-1 10 0,3 1-10 15,0-3-33-15,3 0-13 16,3-3-2-16,0 1-1 0</inkml:trace>
  <inkml:trace contextRef="#ctx0" brushRef="#br1" timeOffset="-131088.86">5610 15145 1443 0,'0'0'64'0,"0"0"13"0,0 0-61 0,0 0-16 0,0 0 0 0,0 0 0 15,-6 2 64-15,6-2 9 0,0 0 3 0,0 0 0 16,0 0-28-16,0 0-4 0,0 0-2 0,0 0 0 15,3 6-25-15,3-4-5 0,3 1 0 0,0 0-1 16,2-3 1-16,1 0 1 0,0-3 0 0,3 3 0 16,0-3-5-16,3 1 0 0,-3-4-8 0,3-2 12 15,-1 3-12-15,-2-3 9 0,0 0-9 0,0-2 8 0,0 2-8 0,-3 0 10 16,0 0-10-16,-3-3 10 0,0 3 0 16,-3 0 0-16,-3 3 0 0,3-3 0 0,-6 3-10 0,-6-3 0 15,-3 3 0-15,3 2 0 0,-6-2 0 0,0 2 0 16,-3 3 0-16,-3 0 8 0,0 3-8 0,-3 2 0 15,1 3 0-15,-7 0-11 0,3 3 11 0,0-1 0 16,3 3 0-16,1 1 8 0,-1 1 18 0,0 1 4 16,0 0 1-16,3 0 0 0,3 0 6 0,0 2 2 15,4 1 0-15,2-3 0 0,0 0-12 0,6-3-3 16,3 0 0-16,0-2 0 0,6 2-12 0,0-2-4 16,5-3 0-16,1-1 0 0,3-1 0 0,6-1 0 15,0-5 0-15,0-3 0 0,3 1-8 0,5-6-16 16,4 0 4-16,3 0 1 15,-3-3-176-15,-1-2-35 0,1-3-7 0,0 0-2 0</inkml:trace>
  <inkml:trace contextRef="#ctx0" brushRef="#br1" timeOffset="-130929.89">6137 15036 460 0,'0'0'20'0,"0"0"5"0,-3 0-25 0,-3 3 0 0,0 0 0 0,-3 2 0 16,0 0 289-16,0 3 53 0,-3 3 10 0,3-1 3 15,-3 3-225-15,0 3-45 0,0 0-9 0,-3 0-1 16,1 3-44-16,2-1-9 0,0 1-2 0,0-1 0 15,0-2-10-15,0-3-2 0,9 1-8 0,-3-4 12 16,3 3-12-16,3-5 8 0,0 0-8 0,3 0 0 16,-3-8-92-16,9 3-24 15,0-3-4-15</inkml:trace>
  <inkml:trace contextRef="#ctx0" brushRef="#br1" timeOffset="-130773.3">6279 14756 1522 0,'-3'0'33'0,"0"0"7"0,-5 0 2 0,2 2 2 0,-3-2-36 0,3 3-8 15,6-3 0-15,0 8 0 0,-3-3 0 0,3 1-14 16,0-6 3-16,0 16 1 0</inkml:trace>
  <inkml:trace contextRef="#ctx0" brushRef="#br1" timeOffset="-129979.14">6250 15190 806 0,'6'0'72'0,"0"-3"-58"0,0 3-14 0,-1 0 0 15,4 0 120-15,-3 0 22 0,0-3 4 0,0 3 1 16,0 0-41-16,0-2-8 0,-6 2-2 0,3 0 0 0,3-3-23 0,3 3-5 16,-3-2 0-16,3-4-1 0,-3 4-34 0,3-1-6 15,0-5-2-15,3 3 0 0,-3-3-16 0,2 2-9 16,-2-1 10-16,3-4-10 0,0 0 8 0,0 1-8 15,0-1 0-15,-3 1 0 0,0-1 0 0,0 3 0 16,-3-2-11-16,0-1 11 0,-3 0-27 0,0 3 3 16,-3-2 0-16,-6 5 0 0,3-1 4 0,-6 1 2 15,0 5 0-15,-6 3 0 0,-3-3 8 0,-3 8 2 16,-8-1 0-16,2 4 0 0,-6 2 8 0,6-2 14 16,0 2-3-16,4 3-1 0,-4 2 16 0,3-2 3 15,3 3 1-15,3-3 0 0,6 5-5 0,3-5-1 16,1 0 0-16,5 0 0 0,3-3-14 0,6 0-10 15,-1-2 12-15,4-6-12 0,6 3 12 0,-3-3-4 16,3-5 0-16,0 0-8 0,6 0-8 0,3 0-9 0,-4-3-2 0,4 1 0 31,-3-6-60-31,3 3-12 0,-3-6-2 0,-3 3-1 16,-1 0-42-16,-2 0-8 0,-3-2-1 0,-3 4-1 16,0 1 59-16,-9 5 12 0,0 0 3 0,0 0 0 0,0 0 150 0,-9 8 30 0,3 3 7 0,-3-1 1 15,-6 3-2-15,-2 1 0 0,-1 4 0 0,-3 6 0 16,0 0-41-16,0 0-8 0,0 5-1 0,1 0-1 15,-1 3-40-15,0 2-8 0,0 0-2 0,0 3 0 16,0 3-13-16,3 0 0 0,4-1 8 0,-4 6-8 16,6 0 0-16,-3-5 0 0,3 0 0 0,0-3 0 15,3-3 0-15,-3-2 0 0,3-3 0 0,0 0 0 16,-2 0 8-16,2-2-8 0,0-3 0 0,-3 2 0 16,0-8 24-16,3 4 0 0,-6-6-1 0,3-1 0 0,-6-1 29 15,3-1 7-15,-5-5 1 0,2 2 0 0,0-2-5 16,3-2-1-16,-6-4 0 0,6-2 0 15,0-2-6-15,0-1-2 0,1-2 0 0,-1-3 0 0,9-5-14 0,-9-3-2 16,6-3-1-16,6-2 0 0,0-6-29 0,3-4 8 16,3-1-8-16,3 3 0 0,3-3 0 0,3 0 11 15,-3-2-11-15,3 5 10 0,-3-3-10 0,5 3 0 16,-2 3 0-16,0 2 0 0,6 0 0 0,0 0 0 16,3 6-10-16,6-4 10 0,-10 1-15 0,10 3 3 15,-3-1 1-15,0 1 0 16,3 2-133-16,5 0-26 0,-5-5-6 0,3 5 0 0</inkml:trace>
  <inkml:trace contextRef="#ctx0" brushRef="#br1" timeOffset="-129309.14">6616 15237 864 0,'0'0'38'0,"0"0"8"0,-6 0-37 0,6 0-9 0,-6-2 0 0,6 2 0 16,-6-3 217-16,6 3 42 0,0 0 8 0,0 0 1 15,0 0-164-15,0 0-32 0,0 0-8 0,0 0 0 16,9-3-44-16,-3 1-8 0,3-4-1 0,0 1-1 16,3 0 1-16,-1 2 0 0,1-5 0 0,0 3 0 15,0-3-11-15,3 0 12 0,-3 0-12 0,0-2 12 16,0-4-12-16,0 6 0 0,-3-2 0 0,0-1 8 16,-1 1-8-16,1 2 8 0,-6-3-8 0,3 1 8 15,-3-1 12-15,-3 0 1 0,0 1 1 0,-3 2 0 0,-3 0-22 16,-3 3-15-16,4-1 3 0,-10 4 0 0,3 4 12 0,-6 1 0 15,3 2 9-15,-6 6-9 0,-6 0 39 0,4 2 1 16,2 0 1-16,3 5 0 0,-3-2-1 16,6 3 0-16,0 2 0 0,0-2 0 0,6 2-10 0,1 0-2 15,2-5-1-15,3 0 0 0,3 0-15 16,3-3-4-16,-3-3 0 0,8 1 0 0,1-3 0 16,3-3-8-16,0-2 12 0,6-3-4 0,3 0 8 0,0-5 2 15,3-1 0-15,-1 1 0 0,4-6-18 0,0 1 0 16,0-1-8-16,-3-2 8 0,-4 0 0 0,4-1 0 15,-3 4-8-15,0-3 8 16,-6-1-26-16,3 7-2 0,-6-1-1 0,-1 0 0 0,-2 0 21 0,0 2 8 0,0 4 0 16,-9 2-9-16,0 0 9 0,0 0 0 0,0 0 0 0,0 0 8 15,0 0-8-15,0 0 0 0,0 5-8 0,0 3 8 16,-3 0 0-16,0-3 11 0,0 3-1 0,-3 0 0 16,0 3 10-16,3-3 3 0,0-3 0 0,3 3 0 15,0-3-23-15,0-5 0 0,0 5 0 0,0-5 0 16,0 0 0-16,9 3-15 0,0 0 3 15,0-3 0-15,0-6 12 0,3 1 0 0,0 0 9 0,0 0-9 16,0-3-14-16,0 0-9 0,3 0-1 0,-1-3-1 31,1 3-3-31,-3 0 0 0,3 0 0 0,0 0 0 16,0 0-8-16,-3 1-1 0,-3 1-1 0,0 1 0 0,3 0 38 0,-6 5 0 0,-6 0 0 0,0 0 12 16,0 0-12-16,-6 8 0 0,-6 2-12 0,3 1 12 15,-6 5 19-15,3 0 11 0,0-1 2 0,3 4 1 16,-3-3-16-16,3 0-3 0,3-3-1 0,3 0 0 15,6-2-13-15,3-1 9 0,3-2-9 0,6-2 8 0,3-4-8 16,3 1 0-16,0-6 0 0,5-2 0 16,7-3-136-16,3-3-27 0</inkml:trace>
  <inkml:trace contextRef="#ctx0" brushRef="#br1" timeOffset="-128826.42">7759 14401 1400 0,'0'0'62'0,"-9"6"13"0,-3 2-60 0,0-1-15 0,0 1 0 0,-6 3 0 16,0 5 68-16,1 2 12 0,-1 1 1 0,6 2 1 0,-6 3 14 0,3 2 4 15,-6 3 0-15,-3 3 0 0,7 5-29 0,-4 3-6 16,-3 0-1-16,3 5 0 0,0 2-32 0,0-2-6 16,1-2-2-16,2-4 0 0,0 4-14 0,3-6-10 15,0 2 12-15,0-2-12 0,-3-2 10 0,6-1-10 16,6-7 8-16,-2-1-8 15,2-5-26-15,0-2-10 0,0-3-3 0,6-3 0 16,0-5-145-16,0-3-30 0,0-5-6 0</inkml:trace>
  <inkml:trace contextRef="#ctx0" brushRef="#br1" timeOffset="-128640.06">7244 15039 576 0,'-9'-5'51'0,"9"5"-41"0,-3-3-10 0,3 3 0 16,0 0 291-16,0 0 56 0,0 0 11 0,0 0 2 15,0 0-210-15,0 0-42 0,0 0-9 0,9-3-2 16,6 3-41-16,-3 0-8 0,0-2-1 0,-1-1-1 16,4 3-22-16,3 0-4 0,0 0 0 0,-3-3-1 15,3 3-10-15,-3-2-1 0,6 2-8 0,-4-3 12 16,-2 3-12-16,0-3 0 0,6 1 0 0,0-1-736 16,0-2-146-16</inkml:trace>
  <inkml:trace contextRef="#ctx0" brushRef="#br1" timeOffset="-128264.45">7982 14417 979 0,'0'0'43'0,"0"0"9"0,0 0-41 0,-6 5-11 15,-3-2 0-15,0 2 0 0,3 3 195 0,-6 3 37 0,0-1 7 16,1 4 1-16,-4 4-110 0,-3 1-22 0,0-1-5 0,0 6-1 16,-3 0-38-16,-3 2-7 15,-2 3-1-15,-1 6-1 0,-6 2-12 0,6 3-3 0,6-1 0 0,-2 4 0 16,-4-4-18-16,3 4-4 0,6-4-1 0,0-2 0 15,3-2-17-15,1-3 0 0,5-1 0 0,3-2 0 16,3 0 9-16,3-2-9 0,-3-3 0 0,9-3 9 16,3-3-9-16,0-4 8 0,-1-1-8 0,4-3 8 15,3-2-24-15,0-5-4 0,0 0-2 0,0-6 0 16,0 3-150 0,3-8-29-16,5 3-7 0</inkml:trace>
  <inkml:trace contextRef="#ctx0" brushRef="#br1" timeOffset="-128070.66">7920 15015 1324 0,'-9'0'59'15,"3"0"12"-15,0 3-57 0,0-1-14 0,0 4 0 0,0-4 0 0,0 6 136 16,-3-2 25-16,0 4 5 0,3 1 1 0,-3-1-66 0,0 1-13 16,0 2-2-16,3 0-1 0,0 1-45 0,-3 1-10 15,0-1-2-15,4 2 0 0,-1-1-15 0,0 4-3 16,0-6-1-16,0 0 0 0,6-2-9 0,-3 0 10 15,6-1-10-15,-3-2 10 16,6 0-90-16,-6-8-19 0,6 3-3 0,-6-3-854 0</inkml:trace>
  <inkml:trace contextRef="#ctx0" brushRef="#br1" timeOffset="-127920.89">8059 14758 1612 0,'-17'-7'144'0,"17"7"-116"0,0-6-28 0,0 6 0 16,0 0 31-16,0 0 0 0,0 0 0 0,0 0 0 16,0 0-31-16,0 0 0 0,0 0 0 0,0 0-765 15</inkml:trace>
  <inkml:trace contextRef="#ctx0" brushRef="#br1" timeOffset="-127378.04">8173 15102 1252 0,'0'0'56'0,"0"0"11"0,2-2-54 0,1 2-13 0,3-3 0 0,-3 0 0 16,3 1 61-16,0-3 10 0,3 2 1 0,-3 0 1 15,3-2-17-15,-3 0-3 0,3 2-1 0,0-2 0 16,0-1-30-16,-3 4-6 0,0-3-2 0,3 2 0 16,-6-2-1-16,6-1 0 0,-6 1 0 0,3 2 0 15,-3-2 2-15,-3 0 0 0,5-1 0 0,-5 1 0 16,-3 0 16-16,1-3 3 0,-1 3 1 0,0-1 0 16,-3-2-1-16,-3 3 0 0,3-3 0 0,-3 3 0 15,0 0-6-15,-6 5-2 0,0-3 0 0,-3 3 0 16,-3 3 8-16,1 2 2 0,-1 3 0 0,-6 0 0 15,0 2-6-15,3 4-1 0,6-1 0 0,1 0 0 16,-7 3-7-16,9 0-2 0,0-3 0 0,3 6 0 0,0-1-6 16,6-2-2-16,-3 2 0 0,3 4 0 15,6-4-12-15,3 3 0 0,-3-2 8 0,9-3-8 0,0 0 0 16,6-6 11-16,-3-2-11 0,3 0 10 0,6-3-19 16,3-7-4-16,2-1-1 0,4-2-739 15,6-3-148-15</inkml:trace>
  <inkml:trace contextRef="#ctx0" brushRef="#br1" timeOffset="-126809.56">8777 14565 1497 0,'-3'0'133'0,"0"0"-106"0,0 3-27 0,0 0 0 15,0-3 96-15,3 0 15 0,0 0 2 0,-6 5 1 16,6-5-30-16,0 0-7 0,0 0 75 15,0 0-123-15,0 0-9 0,9 3-3 0,0-3 0 16,0 0 0-16,0 0 0 0,3-6 0 0,-1 1 0 16,7-3-6-16,-3 0-2 0,3 0 0 0,0-2 0 15,0-1-1-15,0-2-8 0,-1 0 12 0,1-1-4 16,-6 1-8-16,3 0 0 0,-3 0 9 0,0-1-9 16,-3-1 0-16,0 1 9 0,-3-2-9 0,-3 1 0 15,0-1 11-15,-3 0-11 0,0 3 10 0,-6 2-10 16,-3 3 0-16,0 3 0 0,-3 2 0 0,-3 8 0 15,-6 1 0-15,-3 7-12 0,-5 0 12 0,2 6-13 16,-6 4 22-16,0 1 5 0,1 5 1 0,-7 3 0 0,-3 3 19 16,1 2 4-16,-1 0 1 0,3 8 0 0,1 2-1 0,-1 6 0 15,3-3 0-15,3 1 0 0,4-4-26 0,2-2-12 16,9-2 10-16,3-6-10 0,0-3 9 0,6-2-9 16,3-6 8-16,6 1-8 0,0-3 9 0,3-6-9 15,6-2 10-15,0-3-10 0,3 0 0 0,3-5 0 16,0-2 0-16,3-4-10 15,0-4-26-15,2-4-4 0,1 1-2 0,0-3 0 16,0-2-13-16,-3-1-2 0,0 0-1 0,0 1 0 0,-1-1 30 0,-2 1 5 16,0-1 2-16,-3 3 0 0,-6 0 21 0,0 5 0 15,-6 3-9-15,0 0 9 0,0 0 25 0,-3 6 9 16,-6 2 2-16,0 5 0 0,-9 0 12 0,6 3 2 16,-3 3 1-16,7-4 0 0,-1 4-27 0,3-3-4 15,3 2-2-15,0-4 0 0,3-1-18 0,3-3 10 0,-3-2-10 0,9-2 8 16,0-4-8-16,5 1 10 0,4-6-10 0,3-2 10 15,0 0-22-15,0-6-5 0,3 1-1 0,-4-4 0 32,4 1-117-32,-3-5-23 0,0 2-5 0,0-3-844 0</inkml:trace>
  <inkml:trace contextRef="#ctx0" brushRef="#br1" timeOffset="-126448.59">9461 14224 1792 0,'0'0'40'0,"-3"-3"8"0,3 3 1 0,0 0 1 0,-6-2-40 0,-2-1-10 0,-1 6 0 0,-3-3 0 15,-3 5 78-15,0 0 14 0,0 6 2 0,-3-1 1 16,-3 4-25-16,3 2-5 0,1 5-1 0,-1 0 0 16,3-3-18-16,-3 4-4 0,6-1-1 0,0-3 0 0,3 3-21 0,3-5-4 15,0 0 0-15,0-3-1 0,6 1-15 0,-3-6 9 16,3 0-9-16,0-8 8 0,0 0 1 0,12 5 0 15,-3-5 0-15,3-3 0 0,3 1-9 0,0-4-17 16,3-2 4-16,0-2 1 16,2-1-40-16,-2-2-7 0,0 2-1 0,3 1-1 15,-3 2 25-15,-3-3 6 0,-6 3 1 0,0 0 0 16,-3 3-2-16,0 0 0 0,-3 2 0 0,-3 3 0 0,0 0 57 0,0 0 11 16,0 0 3-16,-6 11 0 0,0-1-5 0,-3 4-1 0,3 1 0 15,-3-1 0-15,0 1-14 0,0 1-4 0,3 0 0 16,-3-3 0-16,3 1-16 0,3-1 10 0,0 0-10 15,3-2 8 1,3-1-96-16,0-2-19 0,3 0-4 0,6-3-1 0</inkml:trace>
  <inkml:trace contextRef="#ctx0" brushRef="#br1" timeOffset="-125732.5">9592 15010 1609 0,'0'0'35'0,"0"0"7"0,0 0 2 0,0 0 2 0,-3 5-37 0,-3 3-9 0,0-3 0 0,3 6 0 15,-2 0 69-15,-1-1 12 0,-3 3 3 0,-3 1 0 16,3-1-20-16,0 3-3 0,-3 0-1 0,3 2 0 16,-6 1-12-16,6-4-4 0,0 1 0 0,3 0 0 15,-3 0-25-15,6-3-6 0,0-2-1 0,0-3 0 16,3-3-12-16,0-5 0 0,0 0 8 0,0 0-8 15,6 0 10-15,3 0-1 0,3-3 0 0,0-2 0 16,3-5 19-16,0 2 4 0,3-3 1 0,3-2 0 16,-1 0-33-16,1-3 0 0,0 3 0 0,0-3 0 15,0 2-9-15,0 1-9 0,2-3-2 0,1 0 0 16,-3 6 1-16,0-1 0 0,-3-2 0 0,-3 5 0 16,0 3 11-16,-4 0 8 0,-2 2-12 0,-3 0 12 0,0 3 0 15,-6 0 0-15,0 0 0 0,0 0 0 0,-3 8 0 0,-3 0 0 16,0 5-8-16,0-2 8 0,-2-1 11 15,-4 4 5-15,3-4 2 0,-3 4 0 0,3-4 8 16,-3 3 2-16,3 1 0 0,0-4 0 0,3 3-16 16,0-2-4-16,0 2 0 0,3-5 0 0,0 3-8 15,0-1 0-15,3-2 0 0,0-2 0 0,3-1 8 0,0 3-8 16,3-3 8-16,0 0-8 0,3-5 0 0,0 3 0 16,3-6 0-16,3 1 0 15,0-1-100-15,3-5-23 0,-4 3-4 0,4-3-545 16,3-5-110-16</inkml:trace>
  <inkml:trace contextRef="#ctx0" brushRef="#br1" timeOffset="-125339.02">10185 14957 1868 0,'0'0'41'0,"0"0"9"0,-6 5 2 0,0-2 0 0,-3 2-42 0,3 0-10 0,-6 3 0 0,3-2 0 16,-6 2 88-16,3 2 16 0,0 1 4 0,-3-1 0 15,1 4-59-15,-1-1-11 0,3 0-2 0,-3 0-1 16,3 0 5-16,0 3 0 0,0-2 1 0,3-1 0 15,0 0-23-15,0 0-5 0,3 1-1 0,1-1 0 16,5-3-3-16,0 1-1 0,2-1 0 0,4-4 0 16,0-1-8-16,3 0 0 0,3-5 0 0,0 0 0 15,3-5 0-15,3 0 0 0,0-3 0 0,0 0 0 16,-1 0-49-16,1-3-12 0,0 1-3 0,3-1 0 16,0-2 2-16,-3 2 0 0,3-2 0 0,-4 3 0 15,1-4 21-15,3 4 4 16,-3-3 1-16,0-1 0 0,-6 4 0 0,3-1 0 15,-3 3 0-15,-4 0 0 0,1 3 36 0,-3 0 0 0,-3 2 0 0,-3 3 12 0,0 0 38 0,0 0 8 16,-6 5 2-16,0 3 0 0,-3-2 1 16,4 4 1-16,-4 1 0 0,0-1 0 0,-3 4-13 0,3-1-2 15,0 0-1-15,0 0 0 0,0 0-16 0,6 1-3 16,-3-4-1-16,3-2 0 0,3 5-26 0,0-5 0 16,3 0 0-16,3-2 0 0,0-1 24 0,3-2 7 15,3-1 1-15,-3-4 0 0,3-1-32 0,3-2 0 16,2 2 0-16,4-5 0 15,0 0-120-15,3 0-31 0,-3 0-5 0,3-2-894 0</inkml:trace>
  <inkml:trace contextRef="#ctx0" brushRef="#br1" timeOffset="-124977.06">10697 14983 576 0,'0'0'51'0,"0"0"-41"0,-3 3-10 0,-3 0 0 15,3 2 283-15,-3-2 54 0,0-1 11 0,0 4 3 16,0-1-215-16,3 0-42 0,-3 0-9 0,3 1-1 16,-3 2-34-16,0 0-6 0,0 0-2 0,3 2 0 15,-3-2-5-15,3 0-1 0,-3 0 0 0,3 2 0 16,-6 1-6-16,6 0-2 0,-3-3 0 0,1 2 0 16,2 1-8-16,-3-1-3 0,3-2 0 0,-3 0 0 0,3 0-6 0,0-3-2 15,0 3 0-15,0-2 0 0,3-1-9 0,0-5 0 16,0 0 9-16,0 0-9 0,0 0 9 0,0 0-9 15,9-3 12-15,-3 1-12 0,3-1 12 0,-1 0-4 16,1-5 0-16,0 3-8 0,0-3 0 0,0 3 0 16,0-6 0-16,3 1 0 0,0 2 16 0,0-5-3 15,0 2-1-15,0-2 0 16,6 0-36-16,-7 2-7 0,4-2-1 0,-3 5-1 16,0-3 21-16,-3 3 12 0,3 0-12 0,-3 3 12 0,3-3-13 0,-3 3 4 15,0 0 1-15,-3 2 0 16,3-2-47-16,-4 2-9 0,1 0-1 0,-6 3-1000 0</inkml:trace>
  <inkml:trace contextRef="#ctx0" brushRef="#br1" timeOffset="-124586.11">11042 15322 1785 0,'-15'13'79'0,"9"-5"17"0,-6 3-77 0,0-1-19 16,-3 4 0-16,1 1 0 0,-7 1 64 0,0 3 10 15,0-1 2-15,0 4 0 0,-3-4-49 0,6 3-10 16,4 0-1-16,2 1-1 0,0-1-15 0,3 0 0 0,0-3-9 0,6 1-615 15,3-6-124 1</inkml:trace>
  <inkml:trace contextRef="#ctx0" brushRef="#br1" timeOffset="-123926.47">11590 14946 1458 0,'0'0'64'0,"0"0"14"0,-6 6-62 0,0-4-16 15,0 1 0-15,-3 2 0 0,0 3 48 0,0 3 6 16,0-1 2-16,-3 6 0 0,3 0-2 0,0 0 0 15,-3 2 0-15,3 4 0 0,1-4-28 0,-1 6-6 16,0-6 0-16,3 6-1 0,-3-3-8 0,6 1-2 16,3-7 0-16,0 1 0 0,3-5-9 0,3-3 10 0,0 0-10 0,3-3 10 15,3-8 1-15,2 1 0 0,1-6 0 0,3 0 0 16,3-3-11-16,6-2 10 0,-3 0-10 0,2-3 10 16,-2 0-25-16,0 3-5 0,0-6 0 0,0 6-1 31,-1-3-18-31,-2 0-3 0,0 3-1 0,-6 3 0 0,-3-1 26 0,-3 3 5 0,0 3 0 0,-3 2 1 15,-6 3 11-15,0 0 0 0,-6 3 10 0,-3 2-10 16,-3 3 36-16,0 3 2 0,-6 2 0 0,0 0 0 16,3 3 6-16,-2 2 0 0,2 1 1 0,-3 2 0 15,6-2-5-15,0-3-2 0,3 2 0 0,6-5 0 16,-3 1-8-16,6-4-2 0,3-2 0 0,6-3 0 16,-3-2-16-16,6 0-3 0,3-3-1 0,3-3 0 0,-1 0 7 15,7-5 1-15,3-2 0 0,-3-3 0 16,3-1-8-16,-1 1-8 0,-2-3 11 0,0 3-11 0,0 0 0 15,-3-3-20-15,3 3 2 0,-4-3 1 16,1 3-37-16,-3-1-7 0,3 1-2 16,-6 0 0-16,0 2-34 0,-3 1-7 0,0 2-2 0,-4 0-737 15</inkml:trace>
  <inkml:trace contextRef="#ctx0" brushRef="#br1" timeOffset="-123535.24">12224 15124 864 0,'0'0'76'0,"0"0"-60"0,0 0-16 0,0 0 0 16,0 0 124-16,0 0 21 0,0 0 5 0,0 0 1 16,9 0-42-16,-1 0-8 0,1 0-1 0,-3-3-1 15,3 3-28-15,0-3-6 0,0 1-1 0,0-1 0 16,0-2-31-16,0-1-6 0,0 1-2 0,0 0 0 15,0 0-14-15,0-3-3 0,3 2-8 0,-4-2 12 16,-2 3-12-16,3-5 8 0,-6 2-8 0,3 0 0 16,0 0 0-16,0-3 0 0,-3 1 0 0,-3 2 0 15,3-3 0-15,-3 3 0 0,0 0 0 0,-3 3 0 16,0 0-9-16,-3 2 9 0,0 3-13 0,-6 0 5 16,-2 3 8-16,-1 2-8 0,-3 3 8 0,-6 2-8 15,-3 1 21-15,3 0 5 0,1 2 1 0,2 0 0 16,6 0 13-16,0 3 4 0,0-3 0 0,0 6 0 0,3-3-14 15,0 0-2-15,3 2-1 0,3 1 0 0,4-3-19 0,2 2 10 16,0-2-10-16,2-3 8 0,4 0-8 0,3-2 0 16,3-3 9-16,0-3-9 0,0 0 0 15,3-2 0-15,6-6-12 0,3 1-685 16,2-3-137-16</inkml:trace>
  <inkml:trace contextRef="#ctx0" brushRef="#br1" timeOffset="-123103.49">12649 14954 864 0,'-9'3'38'0,"6"-3"8"0,-6 5-37 0,3-2-9 15,1 2 0-15,-4 0 0 0,-3 3 243 0,0 0 46 16,0 3 10-16,-3-3 1 0,3 2-164 0,0 1-34 0,0 0-6 0,3 2-2 16,-3 0-32-16,4-2-6 0,-4 4-2 0,6-1 0 15,-3-4-22-15,6 4-4 0,-6-1 0 0,3 0-1 16,3-2-14-16,0 2-2 0,0-3-1 0,0 4 0 15,3-6-10-15,0 2 0 0,3-2 9 0,0-3-9 16,-3-5 9-16,6 0-9 0,3 0 12 0,0-5-12 16,0 0 9-16,6-1-9 0,-1-4 0 0,4 2 9 15,-3-3-30 1,6-2-7-16,0 0 0 0,0 2-1 0,2-2-3 0,-2 0-1 0,3-3 0 16,0 3 0-16,0 0 10 0,-3-1 3 0,-4 4 0 0,1-1 0 15,-3 3 20-15,-3 0-9 0,0 0 9 0,-3 6 0 16,-6-4 0-16,-3 6 0 0,0 0 0 0,0 0 0 15,0 0 0-15,0 0 20 0,0 0-2 0,0 0-1 16,0 11 8-16,-3 0 2 0,0-3 0 0,-6 2 0 0,3 1 1 16,-3-1 1-16,3 1 0 0,-6-1 0 0,3 1 7 0,0 0 0 15,0-1 1-15,1 1 0 0,2-3-26 0,0 2-11 16,0-2 8-16,0 0-8 0,6 0 0 0,-3 0 0 16,3-3 0-16,0 1 0 0,0-6 0 0,0 0 0 15,9 2 8-15,0-2-8 16,3 0-93-16,2-2-21 0,-2-4-4 0,0-2-992 0</inkml:trace>
  <inkml:trace contextRef="#ctx0" brushRef="#br1" timeOffset="-122607.28">13060 14989 1170 0,'0'0'52'0,"0"0"10"0,0 0-50 0,0 0-12 0,0 0 0 0,0 0 0 16,0 0 92-16,0 0 16 0,0 0 4 0,0 0 0 16,0 8-16-16,-6-6-2 0,6-2-1 0,-3 6 0 15,0-1-19-15,-3 0-4 0,3 3-1 0,-3-3 0 16,-3 3-15-16,3 0-3 0,0 0-1 0,-3 3 0 16,1-1-2-16,-1 4 0 0,-3-4 0 0,3 1 0 15,0-1-24-15,0 4-6 0,0-4-1 0,3 1 0 0,-3 2-4 0,6-5-1 16,0 2 0-16,0 1 0 15,0-6-12-15,6 1 8 0,0-1-8 0,3 0 0 0,3-5 16 0,3-2-2 16,3-4-1-16,0 1 0 0,0-3-13 0,5-3-12 16,1 1 3-16,0 2 0 15,0-5-31-15,0-1-5 0,0 1-2 0,5 0 0 16,-2 0 14-16,0 0 2 0,0-1 1 16,0-2 0-16,-1 3 20 0,-2-3 10 0,0 6-10 0,-3-3 10 0,0 5 0 0,-3 0 0 15,-3 0 0-15,0 2 0 0,-4 1 20 0,-2 5 9 16,-6 0 3-16,0 0 0 0,0 0 8 0,0 0 1 15,3 5 1-15,-3 6 0 0,-3 0-4 0,0-1-1 16,-2-2 0-16,-1 5 0 0,0-2-9 0,0 2-1 16,-3 0-1-16,3 1 0 0,0-4-6 0,-3 3-2 15,3 1 0-15,0-1 0 0,0-3-10 0,3 4-8 16,0-4 12-16,0 4-12 0,6-4 8 0,0 1-8 0,0-3 0 0,3 0 0 16,3-3 0-16,3 0 0 0,6 0 0 0,0-2 0 31,2 2-180-31,7-5-36 0</inkml:trace>
  <inkml:trace contextRef="#ctx0" brushRef="#br1" timeOffset="-120109.72">14126 15137 795 0,'0'0'35'0,"0"0"8"0,0 0-35 0,0 0-8 16,0 0 0-16,0 0 0 0,0 0 104 0,0 0 18 15,0 0 4-15,0 0 1 0,0 0-48 0,0 0-10 16,0 0-1-16,0 0-1 0,0 0-15 0,0 0-4 16,12-3 0-16,-6-2 0 0,-1 2-5 0,1-2-2 15,-6 5 0-15,9-5 0 0,-3-3-21 0,3 2-4 0,-3-2 0 0,3 3-1 16,-3-3-15-16,3 0 11 0,0 3-11 0,-3-6 10 15,0 1-10-15,0 2 0 0,0-3 0 0,0-2 8 16,-6 0-8-16,3 2 12 0,0-5-12 0,0 3 12 16,-3-3-12-16,0 0 0 0,-3-2 9 0,0 5-9 15,0-1 0-15,-3 4 8 0,0-1-8 0,-6 6 0 16,0 0 0-16,-3 5 0 0,-3 2 0 0,-3 4 0 16,-5 2 32-16,-1 5 3 0,-3 0 0 0,0 3 0 15,1 2 1-15,2 4 0 0,0-1 0 0,6 0 0 16,-3 0-8-16,9 0 0 0,3-2-1 0,1 2 0 15,5-3-11-15,3 4-1 0,3-4-1 0,0-2 0 16,3 3-6-16,3-4 0 0,3-1-8 0,2-1 12 16,4-3-12-16,0 1 11 0,0-6-11 0,6 1 10 15,3-6-1-15,0 0 0 0,5 0 0 0,-2-6 0 16,0 1-9-16,3-6 0 0,-1-2 9 0,-2 0-9 16,6-3-40-16,-3-2-12 0,-1-4-2 0,4 1-1 15,-3 0-96-15,0-3-19 0,0-5-4 0,-1 0-640 16</inkml:trace>
  <inkml:trace contextRef="#ctx0" brushRef="#br1" timeOffset="-119838.48">14998 14195 1555 0,'-3'0'138'0,"-3"0"-110"16,0-3-28-16,0 3 0 0,0 0 87 0,-3 0 12 15,0 3 2-15,0 2 1 0,-3 0-5 0,0 3-1 16,0 3 0-16,-2 5 0 0,-1 0-21 0,-3 8-5 15,-3-1-1-15,0 4 0 0,3 2-29 0,-5 5-5 16,2 1-2-16,0 2 0 0,-3 2-1 0,0 1-1 0,-3 2 0 0,-2 3 0 16,-4 3-12-16,-3 0-3 0,3-1 0 0,4-4 0 15,5-1-6-15,0-2-2 0,3-3 0 0,3-3 0 16,3-2-8-16,4 0 0 0,2-6 9 16,0 1-9-16,6-6 8 0,0 0-8 0,3-3 10 0,6-2-10 15,3-2 0-15,0-7-13 0,0 1 1 0,5-5 0 31,1-3-154-31,6-3-30 0,-3-2-7 0</inkml:trace>
  <inkml:trace contextRef="#ctx0" brushRef="#br1" timeOffset="-119658.96">14769 14944 1324 0,'0'0'118'0,"0"0"-94"16,0 0-24-16,-3 8 0 15,-3 0 113-15,3 2 19 0,-3-2 3 0,-3 3 1 0,3 2-28 0,0 0-4 16,0 0-2-16,-3 1 0 0,0 1-34 0,3 1-8 15,-3-2 0-15,3-1-1 0,-3 3-26 0,3-3-5 16,0 0 0-16,0-2-1 0,3-1-15 0,0-2-4 16,3 0 0-16,0-5 0 15,0-3-54-15,0 0-11 0,9 0-3 0,0-5-1000 0</inkml:trace>
  <inkml:trace contextRef="#ctx0" brushRef="#br1" timeOffset="-119520.33">14995 14655 979 0,'0'0'87'0,"-9"-2"-70"0,0-1-17 0,0 3 0 16,0-3 194-16,0 1 35 0,0 4 7 0,0 1 2 15,3-3-170-15,6 0-35 0,-6 8-6 0,6-8-2 32,0 5-49-32,3 1-9 0,0 4-3 0</inkml:trace>
  <inkml:trace contextRef="#ctx0" brushRef="#br1" timeOffset="-119167.79">14995 14962 864 0,'0'0'76'0,"0"0"-60"0,0 0-16 0,0 0 0 16,0 0 133-16,3 8 24 0,3 0 5 0,-6-8 1 0,3 5-56 0,0 3-11 16,-3-8-3-16,9 6 0 0,-3-1-52 0,0 0-10 15,-1-2-3-15,4-1 0 0,-3 1-14 0,0-3-3 16,3-3-1-16,0 1 0 0,-3-1 1 0,3-2 0 15,0 2 0-15,0-2 0 0,-3 0-3 0,3-3-8 16,0-3 12-16,-3 3-4 0,-3-2-8 0,3-1 0 16,0 0 0-16,0-2 8 0,-4 0 0 0,-2 0-8 15,0 0 12-15,0-1-4 0,-2 6 18 0,-1 3 3 16,0 0 1-16,-3 2 0 0,-3 0 7 0,-3 9 2 16,-3 2 0-16,-3 2 0 0,-6 4 16 0,0 4 3 15,-2-2 1-15,2 2 0 0,-3 6-13 0,6-3-2 16,3-2-1-16,3 2 0 0,7-2-15 0,-1 2-4 15,3-5 0-15,3 2 0 0,0 1-10 0,6-6-2 16,3 0-1-16,6-2 0 0,5-1-3 0,4-2 0 0,3-2 0 16,3-4 0-1,3 1-72-15,2-6-16 0,1 3-2 0,6-5-694 0,5-3-140 0</inkml:trace>
  <inkml:trace contextRef="#ctx0" brushRef="#br1" timeOffset="-118455.99">15989 14370 345 0,'0'0'31'0,"0"0"-31"0,0 0 0 0,0 0 0 16,0 0 242-16,0 0 42 0,0 0 9 0,-9 7 2 15,3 1-167-15,-3 6-34 0,3 2-6 0,-3 5-2 16,-3 2 0-16,0 4 0 0,-2-1 0 0,-1 6 0 15,0 3-41-15,0-1-8 0,3 6-1 0,-3-1-1 16,0 4-8-16,3-4-2 0,6 4 0 0,0-6 0 16,3 0-10-16,0-3-3 0,3-5 0 0,0-2 0 15,-2-6-12-15,2 0 9 0,2-5-9 0,4-3 8 16,0-2 1-16,0-1 0 0,0-4 0 0,3-1 0 16,0-2 8-16,0-3 2 0,0 0 0 0,0 0 0 15,3-6 4-15,0 1 1 0,0 0 0 0,0-3 0 0,-1 0-24 16,1-3 0-16,0-2 0 0,0 0 0 0,0 0 0 0,3-6 11 15,-3 0-3-15,3-4 0 0,0-4-8 0,3 1 0 16,-1-6 0-16,4 3 8 0,3-5-8 0,0-1 0 16,3 3 0-16,-1-2 0 0,4-3 0 15,0 3-11-15,0-6 3 0,-1 0 0 16,1-2-7-16,0-3-1 0,-3 3 0 0,3 2 0 0,-4 0 4 16,1 6 1-16,0-1 0 0,0 6 0 0,0 3 11 0,-7 2 0 15,1 5-9-15,-3 1 9 0,-3 2 0 0,3 3-11 16,-6 2 11-16,-3 3-8 0,-3 0-12 0,3 3-1 15,-1 0-1-15,1 2-666 16,-9 3-132-16</inkml:trace>
  <inkml:trace contextRef="#ctx0" brushRef="#br1" timeOffset="-117936.74">16254 14962 1252 0,'0'0'56'0,"0"0"11"0,0 0-54 0,3 0-13 0,3-5 0 0,0 0 0 16,0-1 37-16,0-2 5 0,3 0 1 0,3 1 0 15,-4-4-14-15,4-2-2 0,-3-1-1 0,3 1 0 0,-3 0-7 0,3-3-2 16,-3 0 0-16,-3 0 0 15,0-2-7-15,3 2-2 0,-3 0 0 0,-3 0 0 0,3 3-8 0,-6 2 8 16,0 3-8-16,-6 3 8 0,0 0 1 0,-6 8 0 16,-3-1 0-16,0 6 0 0,-6 3 35 0,0 5 6 15,-2 2 2-15,2 3 0 0,3-2 5 0,-3 5 2 16,0-1 0-16,6 1 0 0,0 3-21 0,7-6-4 16,-1 3-1-16,3-6 0 0,6 1-33 0,3-3 0 15,3-1 0-15,3-4 0 0,2-3 20 0,7-3 9 16,3-2 3-16,3 0 0 0,0-6-32 0,6-2 0 15,-4-1 0-15,1-2 0 0,0 0-17 0,-3 1-7 16,-3-1 0-16,-1 0-1 0,1 2 12 0,-3-2 2 0,-6 0 1 16,0 3 0-16,-3 0 10 0,0 2 0 0,-9 3 0 15,0 0-8-15,0 0 36 0,0 0 8 16,0 0 2-16,0 0 0 0,-3 8 21 0,0 0 4 0,0 0 1 16,3 0 0-16,0-8-45 0,0 0-9 0,0 0-2 15,3 5 0-15,-3-5-8 0,9 3 10 0,0-3-10 0,6-5 10 16,2-1-1-16,1 1 0 0,3-3 0 0,-3-2 0 15,0-1-9-15,-3 0 0 0,6-2 0 0,-7 0 0 32,1 0-58-32,0-1-4 0,3-1-1 0,-3-1-1010 0</inkml:trace>
  <inkml:trace contextRef="#ctx0" brushRef="#br1" timeOffset="-117392.28">17436 13959 1267 0,'0'0'112'0,"0"0"-89"0,-6 6-23 0,3-1 0 16,-3 0 48-16,-3 6 6 0,0 2 1 0,-3 0 0 16,3 6 39-16,-6 5 8 0,-3-1 2 0,-3 7 0 15,4 1-29-15,-4 1-6 0,-6 5-1 0,3 0 0 16,3 8-14-16,-3 0-3 0,1 3-1 0,-1-1 0 15,-6 4-25-15,6-6-5 0,0 5 0 0,1-2-1 0,-1-1-9 16,6-2-2-16,0 3 0 0,3-9 0 0,3-2-8 0,-3 1 10 16,9-9-10-16,1-3 10 0,2-2-10 0,3-6 0 15,0 1 0-15,3-8 0 16,2-1-44-16,1-5-12 16,3-2-1-16,0-3-943 0</inkml:trace>
  <inkml:trace contextRef="#ctx0" brushRef="#br1" timeOffset="-117205.83">16882 14711 691 0,'0'0'61'0,"0"0"-49"16,0 0-12-16,0 0 0 0,-3-3 264 0,3 3 51 0,0 0 9 16,0 0 3-16,3-2-207 0,3-1-42 0,6-2-8 0,0 2-2 15,0-2-18-15,5-1-4 0,1 1-1 0,3 2 0 16,0-2-31-16,3 0-6 0,3 0-8 0,-4-1 11 15,4 4-11-15,0-1 0 0,-9 0 0 0</inkml:trace>
  <inkml:trace contextRef="#ctx0" brushRef="#br1" timeOffset="-116627.45">17311 14780 1440 0,'0'0'128'0,"0"0"-103"0,0 0-25 0,0 0 0 0,0 0 65 16,0 0 8-16,6 0 2 0,-1-3 0 0,-5 3 9 0,6 0 1 15,3 0 1-15,0 0 0 0,0-3-42 0,0 1-9 16,-3-1-2-16,6 0 0 0,-3-2-13 0,3 2-2 16,-3-4-1-16,6-1 0 0,-3 2-9 0,2-2-8 15,-5 3 9-15,6-3-9 0,-3 3 12 0,-3-3-3 16,3 0-1-16,-6 0 0 0,-3-3-8 0,3 4 0 15,-3-1 0-15,-3 0 0 0,-3 0 8 0,0 0 4 16,0 2 0-16,-6 1 0 0,3 3-12 0,-6-4-16 16,3 6 4-16,-3 0 1 0,-3 3 11 0,-2 2-10 15,-1 3 10-15,0 3-10 0,-3-1 10 0,0 4 8 0,-3-4-8 16,4 6 11-16,2 0-11 0,-3 2-12 0,3 1 2 0,0-1 1 16,0 4 23-16,6-4 5 0,6 3 1 0,3 0 0 15,-3 1-8-15,6-4 0 0,6 1-1 0,3-1 0 16,-3-5-11-16,6-2 8 0,6-3-8 0,3-3 8 15,0 3 0-15,0-5 0 0,2-1 0 0,-2-4 0 16,3-1 0-16,0-5 0 0,-3 3 0 0,5-6 0 16,4 1-16-16,0-3-4 0,-6-3-1 0,0 0 0 31,-4 3-17-31,4-1-3 0,-3-2-1 0,0 1 0 16,0-1 4-16,0 0 1 0,-4 3 0 0,-5-3 0 0,3 2 14 0,-9 4 3 0,3 5 1 0,-6-3 0 15,-3 2 11-15,0 6 9 0,0 0-1 0,-6-2-8 16,-3 4 40-16,0 1 0 0,-6 2 1 0,1 3 0 15,5 3 5-15,-6-1 1 0,0 6 0 0,3-2 0 0,6 1-15 16,0-1-2-16,-3-1-1 0,6 3 0 0,0-6-13 0,3 4-2 16,3-1-1-16,-3-5 0 0,0 2-13 0,3-2 0 15,9 0 0-15,-3-5 0 0,3-3 0 16,6 0 0-16,3-3 0 0,5 1 0 16,-2-9-150-16,3 3-23 15,-3-5-5-15,3 0-786 0</inkml:trace>
  <inkml:trace contextRef="#ctx0" brushRef="#br1" timeOffset="-116320.2">18561 13817 1796 0,'-9'-11'40'0,"9"11"8"0,0 0 1 0,0 0 1 0,0 0-40 0,-6-3-10 0,-3 1 0 0,9 2 0 16,-9 2 40-16,-3 4 7 0,3 2 1 0,-3 2 0 15,-3 9 22-15,0-1 5 0,4 3 1 0,-4 3 0 16,0 5-24-16,-3 3-4 0,3 2 0 0,-6 1-1 16,3 2-4-16,-5 3-1 0,-4 5 0 0,0-1 0 15,-6 7-21-15,0-1-4 0,4 3-1 0,2-3 0 16,0 0-7-16,0-2-1 0,4-3-8 0,2-3 12 16,3-2-4-16,0 0-8 0,3-6 11 0,6 3-11 15,-3-5 10-15,6-3-10 0,0-2 8 0,3-6-8 16,0-3 0-16,6-2 0 0,-3-5 0 0,3-1 0 15,3-2-92 1,0-2-10-16,3-4-2 0,0-2-624 0,3-5-124 0</inkml:trace>
  <inkml:trace contextRef="#ctx0" brushRef="#br1" timeOffset="-116104.28">18293 14629 1670 0,'0'0'148'15,"0"0"-118"-15,-3-3-30 0,3 3 0 0,-6 0 78 0,0 0 10 16,0 0 1-16,0 3 1 0,-3 2 8 0,3-2 2 15,0 5 0-15,0-3 0 0,-3 6-44 0,3 2-9 16,0-3-2-16,3 1 0 0,-3 5-33 0,4-3-12 16,-4 3 9-16,3 0-9 0,3-3 0 0,0 3 0 15,-3-3 0-15,3-2 0 0,3 2 0 0,-3-2 15 0,3-4-4 0,3-1-1 16,-6-6-10-16,8 5 0 16,4-2 0-16,0-3 0 15,0-6-91-15,3 4-13 0,0-4-4 0,0-1 0 16,3 1-141-16,0-4-29 0,8-17-6 0,-2 9 0 0</inkml:trace>
  <inkml:trace contextRef="#ctx0" brushRef="#br1" timeOffset="-115961.64">18531 14687 1854 0,'0'0'82'0,"-6"3"17"0,0-1-79 0,-3 4-20 0,-3-1 0 0,0 3 0 15,0 0 111-15,0 2 18 0,1 4 4 0,-1-1 1 16,3 3-69-16,3-3-13 0,-3-2-4 0,3-1 0 16,6 1-31-16,-3-1-6 0,6-2-2 0,0 0 0 15,3 0-9-15,3-5 8 0,0-1-8 0,6 1 8 16,-1-6-8-16,4 1 0 0,0-1 0 0,-3-2 0 15,6-1-157-15,3-1-34 0,-6-1-6 0</inkml:trace>
  <inkml:trace contextRef="#ctx0" brushRef="#br1" timeOffset="-115364.09">18757 14756 2001 0,'0'0'44'0,"0"0"8"0,0 8 3 0,-6 0 2 0,3-3-45 0,-3 3-12 0,3 0 0 0,0 0 0 0,3-8 48 0,-3 5 7 16,3 3 1-16,0-8 1 15,0 0-23-15,6 5-5 0,0 1-1 0,3-4 0 0,0-2-8 0,0 0-1 16,0 0-1-16,3 0 0 0,3-5-6 0,-3 2-2 16,3-2 0-16,-1-3 0 0,1 3-10 0,3-3 0 15,-3 0 9-15,0-3-9 0,0 3 0 0,-3 0-8 16,3-2 0-16,-3 2 0 0,-1 0-3 0,1-3 0 16,-9 1 0-16,3-3 0 0,-3 2 11 0,0-2-13 15,0 2 5-15,-3 1 8 0,3 2 0 0,-3 0 0 16,-3 2 0-16,-6 1 0 0,3 3 21 0,-3 2 12 0,-5 0 3 0,2 2 0 15,-6 3 13-15,0 3 3 0,3 3 1 0,-3-3 0 16,0 3-11-16,3 2-2 0,1 0-1 0,2 0 0 16,0 0-11-16,0 3-3 0,3 3 0 15,0-1 0-15,-3 1-4 0,6 2-1 0,-6-2 0 16,6 7 0-16,0 0-20 0,0 1 0 0,3-3 0 16,0 2 8-16,0 1-8 0,0-1 0 0,3 1 0 0,-3 4 0 15,3-2 12-15,-3 6-1 0,0-1-1 0,-2 1 0 16,2 2-10-16,0-3 0 0,0 3 0 0,0 0-11 15,-3 0 11-15,3 0 0 0,0-2 0 0,3-1 0 16,-3 0 0-16,0 1 0 0,-6 4 8 0,6-1-8 16,-3-4 0-16,0 3 0 0,0-3 0 0,-6 1 8 15,3-1-8-15,-6-2 0 0,3 2 8 0,0-5-8 16,1-5 8-16,-4 0-8 0,0-5 10 0,-3-1-10 16,0-5 11-16,0 1-11 0,0-7 12 0,3-1-12 0,1-4 15 15,-1-2-4-15,3-2-1 0,0-6 0 0,0 0 1 16,3-5 0-16,0-3 0 0,0-5 0 0,6 2-3 15,-3-5 0-15,3 0 0 0,0-2 0 0,3 0-8 0,0-1 0 16,0 1 0-16,3-1 0 16,0 3 0-16,0 1 0 0,3 1 0 0,0-1 0 0,3 1 0 0,-3-1 0 15,3 1 0-15,0 4 0 0,3 2 0 0,3-2 0 16,0 2 0-16,-1 0 0 16,4 0-24-16,-3 0-6 0,3 0-2 15,0-2 0-15,9 2-60 0,2 0-13 0,4-3-3 0,3-2-1132 0</inkml:trace>
  <inkml:trace contextRef="#ctx0" brushRef="#br1" timeOffset="-114922.11">19674 14724 1594 0,'0'0'35'0,"0"0"7"0,0 0 2 0,0 0 1 0,0 0-36 0,-3 8-9 15,-3 0 0-15,0 3 0 0,-3-1 72 0,0 3 12 16,0 3 2-16,-3-3 1 0,6 3-38 0,-5-2-7 0,-1 4-2 0,3-2 0 15,3 0-26-15,-3 0-6 16,3-3 0-16,0 0-8 0,6 0 8 0,-3-5-8 0,3 3 0 0,0-11 0 31,0 0-101-31,12 3-27 0,-12-3-6 0</inkml:trace>
  <inkml:trace contextRef="#ctx0" brushRef="#br1" timeOffset="-114750.84">19918 14367 288 0,'0'0'12'0,"-3"-3"4"0,0 6-16 0,-3-3 0 0,0 0 0 0,-3 0 0 15,0 3 298-15,0 2 57 0,0-3 11 0,4 4 2 0,-1-1-265 16,0 3-54-16,3 0-10 0,3 3-3 16,0-4-36-16,0 7-12 0,0-4 0 0,3 1 0 0</inkml:trace>
  <inkml:trace contextRef="#ctx0" brushRef="#br1" timeOffset="-114253.77">19921 14727 1378 0,'0'0'61'0,"0"0"13"0,0 0-59 0,0-3-15 0,-3 3 0 0,0 0 0 15,3 0 103-15,0 5 17 0,0 1 4 0,-6 2 1 16,0 0-40-16,-3 2-8 0,3 3-1 0,-3 3-1 16,-3-3-22-16,4 3-4 0,-7 0-1 0,6 0 0 15,0 0-8-15,0 0-1 0,3-3-1 0,0 3 0 16,3-5-21-16,0-1-4 0,3-2-1 0,0 0 0 15,0-8-12-15,9 5 11 0,0-2-11 0,3-3 10 16,3 0-1-16,0-5 0 0,2-1 0 0,4-2 0 16,0-2-9-16,3-1 12 0,0 1-12 0,-1-4 12 15,1 1-12-15,-3-3 0 0,0 3 0 0,0 0 0 16,0 2-15-16,-4-2 5 0,1 0 1 0,0 2 0 0,-3 1 9 16,-3 4 0-16,-3-2-9 0,-3 6 9 0,0-1 0 0,-6 3-9 15,0 0 9-15,0 5 0 0,-6 3 0 0,0 3 0 16,3 0 0-16,-6-1 0 15,0 3 19-15,3 1 1 0,-3-1 0 0,3 3 0 0,0-3-4 0,0 3 0 16,3-3 0-16,-3-2 0 0,6 2-2 0,-3-5-1 16,3 0 0-16,3 0 0 0,-3-8-13 15,0 8 9-15,0-8-9 0,6 5 8 0,0 0-8 0,-6-5 12 16,9 3-12-16,0-1 12 0,0-2-12 0,-3 3 0 16,3-3-12-16,-3 0-780 15,3 0-156-15</inkml:trace>
  <inkml:trace contextRef="#ctx0" brushRef="#br1" timeOffset="-113733.48">20537 14703 1465 0,'0'0'64'0,"0"0"15"0,0 0-63 0,0 0-16 0,0 0 0 0,-6 3 0 16,0 2 91-16,-3 3 15 0,0 0 3 0,0 2 1 16,-2 1-21-16,-1 2-4 0,0 0-1 0,0 3 0 15,-3 0-20-15,3-3-5 0,0 1-1 0,3 1 0 0,3 1-11 0,-3 0-3 16,3-3 0-16,3 3 0 0,0-2-24 0,0-4-6 15,0 1-1-15,3-3 0 0,6 0-13 0,-3-3 0 16,-3-5 0-16,6 2 0 0,6-2 12 0,0-2-1 16,0-3 0-16,3 2 0 0,3-2-11 0,0-3 0 15,0 0 0-15,-1-3-11 16,4-2-17-16,-3 0-3 0,0-1-1 0,3 1 0 16,0-3-17-16,-4 0-4 0,4 3-1 15,-3 0 0-15,0 0 34 0,0 2 8 0,-3 1 0 0,-3 2 1 0,-3 2 11 0,0 4 0 16,-6-1 0-16,-3 3 0 0,0 0 16 0,0 8 6 15,0 3 1-15,-3-3 0 0,-3 2 16 0,-3 1 3 16,0-1 1-16,0 1 0 0,3 2-8 0,-3 0-2 16,0 1 0-16,3-1 0 0,-3 0-2 0,6-2-1 0,-3-1 0 15,3 3 0-15,3-5-18 0,-3 3-3 0,3-3-1 16,3 0 0-16,0-3-8 0,3 0 0 0,3-2 0 0,-3 0-11 16,3-1 1-16,0-2 0 0,6-2 0 0,0-1 0 31,0 0-205-31,2-2-41 0</inkml:trace>
  <inkml:trace contextRef="#ctx0" brushRef="#br1" timeOffset="-113181.64">20963 14867 1440 0,'0'0'64'0,"0"0"12"0,0 0-60 0,0 0-16 0,0 0 0 0,0 0 0 0,0 0 84 0,0 0 15 15,0 0 2-15,9 0 1 0,0 0-52 0,0-3-10 16,0 1-3-16,2-1 0 0,-2-2-24 0,6 2-5 16,-3-2 0-16,0-3-8 0,-3 3 8 0,0-3-8 15,0 2 0-15,0-2 0 0,0 0 8 0,-3 1-8 16,-3-1 0-16,3 0 0 0,-6 2 11 0,3-4-11 16,-3 2 10-16,0-3-10 0,0 3 13 0,-3-2-3 15,0 2-1-15,-3-3 0 0,3 6-9 0,-3-3 12 16,0 5-12-16,0 1 12 0,-3 2-12 0,-3 2 0 15,3 4 0-15,-3-1 0 0,-3 3 17 0,0 2 2 0,-2 4 0 16,2-1 0-16,0 3 5 0,0 0 2 0,3 5 0 0,-3-3 0 16,6 3 5-16,3-2 1 0,-3 2 0 15,3-2 0-15,0-1-24 0,6 1-8 16,3-3 0-16,3-1 9 0,0-7-9 0,9 3 0 0,0-6 9 16,3 1-9-16,3-4 11 0,-3-2-3 0,2-2 0 0,1-1 0 15,-3-2-16-15,3-1-4 0,-3-2-1 0,3 3 0 16,-4-3-3-16,1 3-1 0,0 0 0 15,-6-1 0-15,3 1 17 0,-6 2 0 0,0 1 0 0,-3-1 0 16,-3 3 0-16,-3 0 0 0,0 0 0 0,0 0 0 16,0 0 23-16,0 0 8 0,-9 5 1 0,3 1 1 15,-3-6-3-15,9 0-1 0,0 0 0 0,0 0 0 16,0 0-6-16,0 0-2 0,0 0 0 0,0 0 0 16,0 0-7-16,3-3-2 0,0-2 0 0,6-3 0 15,0 3-12-15,0-3 11 0,0-3-11 0,0 3 10 16,0-3-10-16,2-2 0 0,4 3 0 0,3-1 0 15,0-2 0-15,3 2 0 0,3-2 0 0,-1 0 0 32,1 0-84-32,0-3-23 0,0 0-4 0</inkml:trace>
  <inkml:trace contextRef="#ctx0" brushRef="#br1" timeOffset="-112475.8">21891 14335 1220 0,'0'0'54'0,"6"-5"11"0,0 0-52 0,3-1-13 0,-3 1 0 0,3 0 0 16,3-1 80-16,-3 1 14 0,3-3 2 0,0 3 1 16,0 0-19-16,3-3-4 0,5 2-1 0,4-2 0 15,0 3-34-15,-3-3-7 0,3-2-2 0,0 2 0 0,2-6-5 0,1 4-1 16,0-1 0-16,0 1 0 15,-3-1-12-15,-1 1-4 0,-2-4 0 0,-3 4 0 16,0-1-8-16,-3-2 8 0,-3 0-8 0,0-3 8 16,0 3 0-16,-4-3-8 0,1 0 12 0,-3 0-4 0,-3-3 1 0,0 1 0 15,0-1 0-15,-6 3 0 0,3-2-9 0,-3-1 0 16,0 6 0-16,-3-3 0 0,-3 6 0 16,1-1 0-16,-4 6 0 0,-3 0 0 0,-6 7 0 0,-3 4 0 15,-9 4 9-15,1 3-9 0,-4 1 18 16,0 7-1-16,-6 3 0 0,1 5 0 0,2 2 6 0,3 1 1 15,4 5 0-15,-1 3 0 0,-6 2-1 0,1 3 0 16,-4 8 0-16,3 0 0 0,0 5 0 0,1-5 0 16,5 0 0-16,6-3 0 0,0-5-13 0,10 0-2 15,2-2-8-15,3-4 12 0,6-2-12 0,0-2 0 16,6-6 0-16,3-3 0 0,-3-2 0 0,6-3 14 16,3-2-4-16,0-9-1 0,3 1-9 0,2-6 0 0,4-2 0 15,-3-8 0-15,6-1 0 0,0-4 8 0,0-1-8 16,0-2 0-16,2 0 0 0,-2-1 0 15,0-1-14-15,0-1 5 16,-6 0-15-16,0 3-2 0,-3-1-1 0,-1 1 0 0,-2 5 27 16,0 0-8-16,-9 8 8 0,0 0 0 0,0 0-9 0,0 0 9 0,-3 6-10 0,0-1 10 15,-3 3 21-15,0 2 11 0,0 4 1 0,4-1 1 16,-4 3-18-16,3-3-3 0,0 3-1 0,3-3 0 16,0 0-12-16,3 1 0 0,3-4 0 0,-3 1 0 15,5-3 0-15,1 0-16 0,0-6 3 0,3 1-730 16,0-3-145-16</inkml:trace>
  <inkml:trace contextRef="#ctx0" brushRef="#br1" timeOffset="-111983.48">22225 14809 1324 0,'-18'5'59'0,"12"-2"12"0,0-1-57 0,0 4-14 16,0-1 0-16,3-2 0 0,-3-1 159 0,6-2 29 15,0 0 5-15,0 0 2 0,0 0-106 0,0 0-21 0,0 0-4 16,0 0 0-16,6-2-44 0,6-1-9 16,0-2-2-16,3-1 0 0,-3-2 2 0,3 0 0 0,0 1 0 0,-1-1 0 15,1-3-11-15,-3 0 0 16,-3 1-10-16,3-1 10 0,-3 1 0 0,-6-1 0 0,3-2 0 0,-3 0 0 16,-3-1 0-16,0 1 0 0,0 0 0 0,-3 2 0 15,-3 1-11-15,-3-1 11 0,0 3-12 0,-6 6 12 16,0-1-20-16,-2 3 2 0,-4 3 1 0,0-1 0 15,3 4 30-15,-3 4 7 0,-3 1 0 0,1 2 1 16,2 0 6-16,-3 3 1 0,3 0 0 0,3 2 0 16,3 4 2-16,0-4 1 0,6-5 0 0,1 6 0 15,5-6-13-15,0 3-2 0,3-5-1 0,3 2 0 16,0-5-7-16,5 0-8 0,-2-3 11 0,6 0-11 16,3-5 15-16,3 0-4 0,3-2-1 0,0-1 0 15,0-2-10-15,-1-1 0 0,-2-2 0 0,0 3 0 0,0-3-24 16,-3 3 4-16,3-3 0 0,-6 3 0 15,3 2 10-15,-7 3 10 0,1-3-13 0,-9 3 5 16,0 0 8-16,0 0 0 0,0 0 0 0,-3 8 0 0,-6 0 8 16,4 0 3-16,-1 3 1 0,-3-1 0 0,0 1-1 15,3 0 0-15,0-1 0 0,6 1 0 0,0-3-11 0,0 0 0 16,0 0 0-16,0-8 0 0,9 5 0 0,3 0 0 16,0-2 0-16,-1-3 0 0,4-3 0 0,0 0-14 15,0-2 2-15,0 0 0 16,0 0-164-16,0-1-33 0,-3-2-7 0</inkml:trace>
  <inkml:trace contextRef="#ctx0" brushRef="#br1" timeOffset="-111677.2">23091 13912 2098 0,'0'0'93'0,"-9"-5"19"0,0 2-89 0,0 0-23 0,-3 1 0 0,3 2 0 15,-2 2 44-15,-4 1 5 0,-3 0 1 0,0 7 0 16,3 1 22-16,0 5 4 0,-3 2 0 0,3 3 1 16,-2 6-16-16,-1-1-3 0,0 3-1 0,-3 3 0 15,-6 2-29-15,0 3-7 0,-2 6-1 0,-1 4 0 16,-3 4 9-16,3 2 2 0,-2 0 0 0,2-3 0 16,3-3-31-16,3 1-12 0,0-8 1 0,7-1 0 15,5 4 19-15,0-9 3 0,0-2 1 0,3-3 0 16,3-3-12-16,3-2 0 0,0-3 0 0,3-2 0 0,3-3 0 15,0-3 0-15,3-2-10 0,0-3 10 16,0 0-32-16,3-6 0 0,0 1 0 0,3-6 0 16,0 1-195-16,2-4-39 0,16-12-8 0,-9 4-2 15</inkml:trace>
  <inkml:trace contextRef="#ctx0" brushRef="#br1" timeOffset="-110985.39">23338 13907 1533 0,'-3'-14'68'0,"3"14"14"0,0 0-66 0,0 0-16 0,0 0 0 0,0 0 0 16,-6 6 49-16,0-1 7 0,-3 3 0 0,-3 2 1 16,-2 4 43-16,-1 4 8 0,-3 6 1 0,-3 2 1 15,-6 4-10-15,3 1-1 0,-2 6-1 0,-7 0 0 16,0 6-58-16,-3 4-11 0,1 1-2 0,2 2-1 16,3 0-8-16,0 1-2 0,4-4 0 0,-1-4 0 15,3-1 5-15,3-2 1 0,-3-3 0 0,3 0 0 16,1-3-22-16,5 1-10 0,-3-6 1 0,6 0 0 15,0-5 9-15,3-1 8 0,0-1-8 0,6-4 11 16,3-2-11-16,3-5 10 0,-3-3-10 0,0-8 10 16,9 2 2-16,3-2 1 0,3-2 0 0,3-6 0 15,3-3-3-15,-1-5-1 0,1 0 0 0,3-2 0 0,-3-3-9 0,9-3 0 16,-1-3 0-16,10 1-11 16,3-6-23-16,0 3-5 0,-4 3-1 0,-2 2 0 15,3 0 4-15,-4 5 1 0,-5-2 0 0,-3 5 0 0,-6 6 23 0,-3 2 4 16,-6 0 8-16,-1 3-13 0,-2 2 13 0,0 3 0 15,-3 0 0-15,-6 0 0 0,3 5 23 0,0 3 1 16,0-3 0-16,0 6 0 0,-3-3 5 0,0 3 2 16,0 2 0-16,0 0 0 0,3 0-15 0,-3 3-2 15,0-3-1-15,0 3 0 0,0 0-13 16,0 3 9-16,0-1-9 0,0 1 8 0,0 2 0 0,0-3 0 0,-3 1 0 16,3-1 0-16,-3 1 4 0,0 2 0 0,0-2 0 15,-3-1 0-15,0-2 17 0,0 3 4 0,-3-4 1 16,0 4 0-16,1-1-17 0,-4-2-3 0,0 0-1 15,-3-3 0-15,0 1-1 0,0-1-1 0,-6-5 0 16,3 5 0-16,4-5-11 0,-4 0 8 0,-3 0-8 0,-3-6 8 16,3 1 3-16,0 0 0 0,0-3 0 0,1 0 0 15,2 0-11-15,0-6 0 0,0 4 0 0,6-3 8 16,-3-1-8-16,6 1 0 0,0 0 0 0,3-1 0 16,1 1-20-16,-1 0-10 15,3 2-2-15,3 3 0 0,0 0-188 0,0-8-39 0,3-8-7 16,0 6-2-16</inkml:trace>
  <inkml:trace contextRef="#ctx0" brushRef="#br1" timeOffset="-109533.61">2642 16034 1612 0,'0'0'72'0,"0"0"14"0,0 0-69 0,0 0-17 15,0 0 0-15,0 0 0 0,0 0 44 0,0 0 6 16,-3 2 1-16,-3 6 0 0,3 0-30 0,3 6-5 16,-6-1-2-16,3 5 0 0,0 1 11 0,3 2 3 15,-9 0 0-15,3 6 0 0,0-1 24 0,6 3 4 0,-9 0 2 16,1 6 0-16,-4-4-18 0,3 4-3 0,-3-1-1 0,-3 1 0 15,6-4-22-15,-3-2-5 0,3 1-1 16,3-4 0-16,-3-2-8 0,0-3 0 0,6 0 9 0,0-2-9 16,-3-6 0-16,6 0 0 0,0-5 0 0,0-3-8 31,0-5-144-31,0 0-28 0</inkml:trace>
  <inkml:trace contextRef="#ctx0" brushRef="#br1" timeOffset="-109100.45">3220 15856 1728 0,'0'0'153'0,"-3"6"-122"0,-3 2-31 0,0 2 0 16,0 1 31-16,-3-1 0 0,0 4 0 0,-3 2 0 0,0 2 53 0,0 1 10 15,-6 2 2-15,6 5 1 0,-6-2-32 0,7 3-6 16,-10-1-2-16,0 3 0 0,0 0-24 0,0 3-5 15,3 0 0-15,-2-1-1 0,-7 4-10 0,6-3-1 16,-3-3-1-16,3 2 0 0,-6-1-15 0,4-1 11 16,-4-3-11-16,-3 1 10 0,0-1-10 0,1-5 0 15,5 0 0-15,-3-5 8 0,12-3-8 0,-6-2 10 16,6-3-10-16,3-5 10 0,1-1-10 0,2-4 12 16,9 2-12-16,0-8 12 0,0-6-12 0,3 1 0 0,3-3 0 15,5-2 0-15,-2-1-15 0,9-2 2 0,-3 3 0 16,3-1 0-16,3 3 1 0,0 3 0 0,0 0 0 15,-4 5 0-15,-5 3 12 0,0 2 0 0,3 0-10 16,-9 6 10-16,0 2 0 0,3 3-9 0,-9 3 9 0,3-1 0 16,-6 1 0-16,3 2 12 0,0 3 0 0,0 0 0 15,0 0 16-15,-6 2 2 0,6-2 1 0,0 0 0 16,6 0-12-16,-6 0-3 0,0-6 0 0,3 1 0 16,3 2-16-16,0-5 10 0,3 0-10 0,-3 0 8 15,6 3-8-15,-4-6 0 0,-2-3 0 0,9-2-807 16,-3-2-158-16</inkml:trace>
  <inkml:trace contextRef="#ctx0" brushRef="#br1" timeOffset="-108655.58">3318 16666 1497 0,'0'0'133'0,"-6"11"-106"15,0-3-27-15,3 5 0 0,-3-3 77 0,6 6 11 16,-9-2 1-16,3 4 1 0,0 1-6 0,0-4 0 16,3 4-1-16,-6 2 0 0,3 0-31 0,0 3-7 15,-3 0-1-15,-3 0 0 0,7 0-3 0,-4-1-1 16,-3 4 0-16,3-1 0 0,0 1-16 0,3-1-3 16,-3 3-1-16,3 0 0 0,-3-2-4 0,3-6-2 15,-3 0 0-15,3 0 0 0,0-2 1 0,0-3 0 16,3 0 0-16,-9-3 0 0,6-3-15 0,4 1 9 15,-7 0-9-15,-3-6 8 0,6 3 2 0,-3-3 0 16,-3-5 0-16,0 0 0 0,0 0 6 0,3 0 0 16,-6-5 1-16,3 0 0 0,-3-3-3 0,7 0-1 0,-10 0 0 15,9-5 0-15,0-1 0 0,3 1 0 0,-3-3 0 0,3 0 0 16,0-2 7-16,6 2 2 0,-3-3 0 0,3 1 0 16,3-1-1-16,3 1 0 0,0-3 0 15,3 5 0-15,3-5-6 0,-3 2-2 0,6 1 0 16,5-1 0-16,1 1-13 0,3-1 9 0,0-2-9 15,3 2 8-15,-6-2-8 0,2 3 0 0,4-1 0 0,-6 3 0 16,0 0 0-16,-3 1-11 0,2-1 11 0,1 0-8 31,-6 0-97-31,0 0-19 0,6 3-4 0</inkml:trace>
  <inkml:trace contextRef="#ctx0" brushRef="#br1" timeOffset="-108498.42">3461 16150 2120 0,'0'0'94'0,"0"0"19"0,0 0-90 0,0 0-23 15,0 0 0-15,0 0 0 0,0-5 16 0,0 5-2 16,0 0 0-16,9-3 0 0,-6 3-14 0,2 0 0 16,7 3 0-16,-9 2-10 0</inkml:trace>
  <inkml:trace contextRef="#ctx0" brushRef="#br1" timeOffset="-107623.84">4226 16568 633 0,'0'0'56'0,"0"0"-44"16,0 0-12-16,0 0 0 0,0 0 238 0,0 0 46 16,0 0 8-16,0 0 3 0,0 0-156 0,0 0-31 15,0 0-7-15,3-2-1 0,3-4-69 0,-3 1-15 16,2 0-2-16,1-3-1 0,0 2-13 0,3-1 8 16,-3-1-8-16,3 0 0 0,0 0 8 0,-3 0-8 15,3-3 0-15,-3 1 0 0,0-1 0 0,3 3 0 16,-6-5 0-16,0 2 0 0,0 3 8 0,-3-2-8 15,0-1 0-15,-3 1 0 0,0-1 11 0,-3 0-11 16,0 3 12-16,-3 1-12 0,-3-1 8 0,3 5-8 0,-6 3 0 0,0-3 0 16,3 6 32-16,-5 2-1 0,-1 1 0 0,-3 1 0 15,3 4 6-15,-3 2 2 0,0 1 0 0,-2 1 0 16,2 1-13-16,6 0-2 0,-6 0-1 0,6 3 0 16,3-1-10-16,9 1-1 0,-9-1-1 0,9-2 0 15,0 0-11-15,6 0 0 0,3-3 9 0,3-2-9 16,0-1 0-16,6-2 0 0,3-3 0 0,0 1 8 31,3-6-32-31,-1-3-7 0,1-2-1 0,0-1 0 0,0 1-37 0,0-5-8 16,0-1-2-16,-4 0 0 0,1 3-18 15,-3-5-4-15,0 3-1 0,-3 2 0 0,-6 0 50 16,3 2 9-16,-3 1 3 0,-6 5 0 0,0 0 40 0,0 0 12 0,-9 5 1 0,0 1 0 16,6 2 71-16,-12 2 13 0,3 1 3 0,0 5 1 15,0-3-13-15,1 5-2 0,-1 4-1 0,-3-1 0 16,3 3-34-16,-6-1-7 0,6 4-2 0,-6 2 0 0,6-3-22 15,0 6-5-15,-5 0-1 0,5 0 0 0,-6 2-14 0,6 1 8 16,0-1-8-16,3 0 0 0,-3 1 0 16,3-1 0-16,3 0 0 0,3-2 0 0,-9-3 0 0,9 3 0 15,0-3 0-15,0 0 0 0,-3 0 0 0,3-2 0 16,-2-3 0-16,-1-3 0 0,-3-3 0 0,3 1 0 16,-3-3 0-16,3-3-10 0,-6-2 10 0,3-1 0 15,-9-5 10-15,6 1-10 0,-3-4 12 0,3-2-3 16,-5-2-1-16,2-1 0 0,3-5 22 0,-6-2 4 15,6-4 1-15,0 1 0 0,3-5-12 0,-6-4-3 0,9 1 0 16,0-3 0-16,3-2-9 0,3-3-3 0,0-3 0 0,3 0 0 16,3 1-8-16,0-1 0 0,3 5 0 15,3-2 0-15,3 3 0 0,0-3-11 0,3 5 3 16,3-3 0-16,5 1-1 0,-2 0 0 0,3-1 0 0,6 3 0 31,-1 0-155-31,4 1-32 0,-3-4-5 0,0 1-2 0</inkml:trace>
  <inkml:trace contextRef="#ctx0" brushRef="#br1" timeOffset="-107329.63">4901 15753 1882 0,'0'-10'84'0,"0"7"16"15,0-2-80-15,0 2-20 0,0 0 0 0,0 3 0 0,0 0 72 0,0 0 9 16,-9 3 3-16,0 5 0 0,3 3 6 0,-8 5 2 16,-1 2 0-16,-3 6 0 0,3 2-45 0,-3 3-9 15,-3 1-2-15,0 1 0 0,4 4 10 0,-7-1 2 16,6 3 0-16,-9 3 0 0,6-1-36 0,-3 1-12 16,4 0 9-16,-1 0-9 0,0-6 31 0,6 0 1 15,0 1 0-15,6-6 0 0,-6-3-32 0,9 1 0 16,0-3 0-16,3-6 0 0,6 3-10 0,3-5-8 15,0-3-2-15,3-2 0 16,3-3-110-16,6-3-22 0,-3-7-5 0</inkml:trace>
  <inkml:trace contextRef="#ctx0" brushRef="#br1" timeOffset="-106811.02">4886 16396 1940 0,'0'0'86'0,"-3"6"18"0,3-6-84 0,-3 7-20 0,3-7 0 0,0 0 0 16,0 0 90-16,0 0 14 0,0 0 2 0,0 0 1 16,0 0-50-16,0 0-9 0,0 0-3 0,6-2 0 15,0-3-29-15,3 2-7 0,0-5-1 0,3 3 0 16,-3-3-8-16,3 0 8 0,0 0-8 0,0 0 8 16,0 0-24-16,-6-3-6 0,3 3-1 0,-3-2 0 15,-4-1 8-15,1 3 2 0,0-2 0 0,0-1 0 16,-6 3 13-16,3-2 0 0,-3-4 0 0,0 4 0 15,1 5 0-15,-10-3 0 0,3 0 0 0,-3 2 0 0,0 6 21 0,-6 0 1 16,3 6 0-16,0-1 0 0,-6 6 7 16,1 2 2-16,2 3 0 0,-3 0 0 0,3 2 1 0,0 1 1 15,3 2 0-15,0-3 0 0,3 1-20 0,4-1-4 16,-1-2-1-16,6 3 0 0,3-3-8 0,0-3 0 16,3 3-12-16,0-3 12 0,8 0 0 0,-5-5 0 15,6 0 9-15,3-5-1 16,3-1-40-16,0-2-7 0,3-5-1 0,0 0-1 15,2-6-102-15,4 1-20 0,3-4-4 0,-3 1-1 16,0-3-44-16,-1 0-10 0,-5 3-2 0,3-3 0 16,-3 0 24-16,-3 0 5 0,0 3 1 0,-4 0 0 0,4 2 178 15,-9 4 36-15,-3-1 8 0,0 2 0 0,-3 1 222 0,-3 5 44 16,0 0 9-16,0 0 1 0,0 0-108 0,-6 11-21 0,-3-1-5 16,3 3-1-16,-6 3-74 0,0 0-15 0,1 0-4 0,2 0 0 15,0 0-23-15,-6 0-5 16,3 0 0-16,3-1-1 0,0-1-28 0,3-1-6 0,0 0-1 0,3 0 0 15,3-5-12-15,0 0 9 0,3-3-9 0,-3-5 8 32,0 0-69-32,9 0-15 0,0-2-2 0,3-3-1090 0</inkml:trace>
  <inkml:trace contextRef="#ctx0" brushRef="#br1" timeOffset="-106664.4">5312 16060 1094 0,'-3'0'97'0,"-3"-2"-77"15,-6-1-20-15,3 3 0 0,0 0 281 0,0 0 53 16,0 0 10-16,7 3 3 0,-10-1-242 0,9 1-48 16,3-3-9-16,0 0-3 15,-3 5-123-15,3-5-25 0,6 8-5 0</inkml:trace>
  <inkml:trace contextRef="#ctx0" brushRef="#br1" timeOffset="-106118.95">5607 16357 1497 0,'0'0'133'0,"0"0"-106"0,-3 5-27 0,3-5 0 16,-3 2 72-16,3-2 10 0,0 0 2 0,0 0 0 15,0 0 1-15,0 0 1 0,0 0 86 16,6 0-124-16,3-2-8 0,-3-1-2 0,0 1 0 0,2-4-22 0,1 1-5 16,0 0-1-16,0-3 0 0,0 0-10 0,-3 0 0 15,3-3 0-15,-3 3 0 0,-3 0 0 0,0 0 0 16,0-2 0-16,-3 2 0 0,-3 0 0 0,0-3 0 16,0 3 0-16,-3-2 0 0,-3-1 0 0,3 1 0 15,-6-1 0-15,3 3 0 0,-3 0 0 0,1 0 0 16,-1 6 8-16,-3 2-8 0,-3 0 9 0,0 0 0 15,-3 5 0-15,-3 3 0 0,1 3 35 0,-4 2 6 16,-3 3 2-16,6 2 0 0,0 3-23 0,7 0-4 16,-4-2-1-16,0 5 0 0,9-3 7 0,0 0 1 15,6 0 0-15,6 0 0 0,0-2-24 0,6-3-8 16,0 2 0-16,6-4 0 0,3-1 12 0,9-5-3 0,2-3-1 16,7-2 0-1,-3-6-96-15,0 0-19 0,5-5-4 0,1-2-997 0</inkml:trace>
  <inkml:trace contextRef="#ctx0" brushRef="#br1" timeOffset="-105592.36">6175 15796 2257 0,'0'0'49'0,"-3"5"11"0,0 0 1 0,-3 1 3 0,6-1-51 0,0-5-13 0,0 8 0 0,0-8 0 0,0 0 54 0,12 0 8 16,3 0 2-16,0-6 0 0,0 4-47 0,0-6-9 16,6 0-8-16,-7-3 12 0,4 1-12 0,0-1 12 15,3-2-12-15,-3 2 12 0,0-2-12 0,-3 0 8 16,0 0-8-16,-7-3 8 0,4 3-8 0,-6-1 0 16,0 1 9-16,0 3-9 0,-3-4 0 0,-3 1 0 15,0 0 0-15,-3 2 0 0,0-2 0 0,-3 5 0 16,-3 0 0-16,3 6 0 0,-14-1 0 0,5 6-10 15,-6 2 10-15,-3 3-10 0,3 5 24 0,-12 5 5 16,-2 4 1-16,2 4 0 0,0 6 30 0,-2 2 6 16,-1 1 2-16,0 4 0 0,-6 4-16 0,1 2-3 15,-4 5-1-15,3 0 0 0,7 6-30 0,5-6-8 0,3 0 0 16,3-5 0-16,9-2 0 0,4-6 0 0,5-3 0 0,6-7 0 16,0-4 8-16,6-2 0 0,5-7 0 0,4-4 0 15,0-4-8-15,6-6 0 0,3-3 0 16,3-2 0-16,-1-6 0 0,1 0-12 0,0-2 4 0,-3-3 0 31,-3 3-19-31,0-3-3 0,-1 3-1 0,-5 2 0 0,-3 1 31 0,0 2 0 0,-3 3 0 0,-3 2 0 16,-6 3 0-16,0 0 0 0,0 0 0 0,-3 8-9 15,-3 3 26-15,0-1 6 0,3 3 1 0,-3 1 0 16,0-1-4-16,3-3 0 0,0 4 0 0,3-4 0 16,0 1-10-16,0-1-2 0,3-2-8 0,3 3 12 15,3-6-12-15,0 3 0 0,-3-5 0 0,9-3 0 31,6 0-132-31,0-3-28 0,29-10-7 0,-5 2-1005 0</inkml:trace>
  <inkml:trace contextRef="#ctx0" brushRef="#br1" timeOffset="-105174.13">6866 16190 1832 0,'0'0'81'0,"-6"5"17"0,-3 3-78 0,0 3-20 0,0 2 0 0,0 0 0 15,-3 0 71-15,-3 3 10 0,0 3 3 0,4-1 0 16,-4 1-13-16,-3 2-3 0,6-3 0 0,3-2 0 15,3 3-31-15,0-3-6 0,0-3-2 0,6 0 0 16,-3-2-29-16,6-3 8 0,3-3-8 0,3 0 0 16,3-5-138-16,0 0-30 0,18-13-7 15,-4 0-1-15</inkml:trace>
  <inkml:trace contextRef="#ctx0" brushRef="#br1" timeOffset="-105008.81">7086 15941 460 0,'-6'0'41'0,"-6"5"-33"16,0-2-8-16,0 2 0 0,3 1 356 0,1-1 68 15,-1-2 15-15,3 5 2 0,3-3-349 0,0 0-69 16,3 3-15-16,3 0-8 16,3 0-72-16,3-3-21 0,11 6-4 0,-2-3-725 0</inkml:trace>
  <inkml:trace contextRef="#ctx0" brushRef="#br1" timeOffset="-104559.39">7271 16145 1497 0,'0'0'66'0,"0"0"14"0,0 0-64 0,-6 3-16 0,-3-1 0 0,9-2 0 15,0 0 109-15,0 0 19 0,-6-2 3 0,6 2 1 16,0 0-66-16,0 0-13 0,-6-3-2 0,0-2-1 15,6 5-26-15,-6-3-6 0,0 0-1 0,-3 1 0 16,0 2 19-16,3-3 4 0,-3 6 1 0,0-3 0 0,-6 5 2 16,1 0 0-16,5 1 0 0,-3-1 0 0,-6 0 3 15,3 0 1-15,-3 1 0 0,6 2 0 0,-3-3-2 0,3 3 0 16,0 0 0-16,4 2 0 0,-1-2-17 0,0 3-4 16,3-3-1-16,3 2 0 0,0 1-23 0,0-3 9 15,6 3-9-15,-3-4 0 0,6 1 8 0,0 0-8 16,6 0 0-16,0 0 0 0,-1 0 0 0,1-3 0 15,3 3 0-15,0 0 0 16,-3-2-16-16,3 2-9 0,6-3-3 0,-6 0 0 16,-6 3-6-16,-1-3-2 0,1 1 0 0,0-1 0 0,-6 0 28 0,0 3 8 15,0-3 0-15,0 1 0 0,-3-1 0 0,0 0 0 16,-9 1 0-16,0 2 0 0,3-3 0 0,-5 0 0 16,-4-2 0-16,0 2 0 0,0-2 8 0,-3-1 3 15,0 1 0-15,0-3 0 0,0 3 16 0,-2-1 3 16,2-4 1-16,3 4 0 0,0-2-9 0,0-2-2 0,0 2 0 15,0-3 0-15,3-2-20 0,3 2 0 0,1-2 0 0,-1-3 0 32,6 3-93-32,3-3-17 0,3 2-3 0,3-2-688 0,0-2-138 0</inkml:trace>
  <inkml:trace contextRef="#ctx0" brushRef="#br1" timeOffset="-104272.13">7848 15600 1900 0,'0'0'169'0,"0"0"-135"0,-3-3-34 0,3 3 0 15,-6-2 125-15,0 4 19 0,0 1 3 0,-3 2 1 0,-6 6-56 0,4 2-10 16,-7 3-2-16,-3 2-1 0,-3 6-27 0,0 0-4 16,3 5-2-16,1 0 0 15,-4 6-3-15,0 2-1 0,0 2 0 0,0 4 0 0,3-1-20 0,1 3-4 16,-4 0-1-16,3 3 0 0,3-3-17 0,3-3 8 15,0-2-8-15,0-3 0 0,7-6 0 0,2-2 0 16,-3-5-12-16,0-3 3 16,6-2-15-16,-3-6-2 0,6-2-1 0,0-3 0 15,-3-3-22-15,3-5-5 0,0 0-1 0,0 0 0 16,0 0-143-16,6-8-29 0,0 0-5 0,-3-5-452 16,0 0-91-16</inkml:trace>
  <inkml:trace contextRef="#ctx0" brushRef="#br1" timeOffset="-104123.55">7354 16134 403 0,'0'-5'36'0,"-3"-3"-36"0,0 3 0 0,3-1 0 15,-3 1 406-15,0-3 74 0,6 3 16 0,-3 0 2 16,0 5-278-16,3-8-56 0,0 2-12 0,3 1-1 16,3 3-86-16,0-1-17 0,3-2-3 0,3 2-1 15,-1 0-22-15,4-2-5 0,3 2-1 0,6-2 0 16,6 0-8-16,-4-1-8 0,-2 4 9 0,3-1-9 31,9-2-48-31,-1 0-15 0,1 5-3 0,0-3-1189 0</inkml:trace>
  <inkml:trace contextRef="#ctx0" brushRef="#br1" timeOffset="-103522.2">8571 15679 1839 0,'-15'16'81'0,"10"-8"18"0,-4 3-79 0,0 2-20 0,-9 3 0 0,3 5 0 16,-3 0 61-16,-3 0 9 0,0 3 2 0,4 0 0 16,5 0-3-16,-3-1 0 0,3 1 0 0,0 0 0 15,6 0-41-15,3-3-8 0,-3 3-1 0,3-3-1 16,3 0 2-16,0-2 1 0,6-1 0 0,-3 1 0 16,3-6-21-16,3-2 0 0,6-3 0 0,0-3 0 15,0 0 11-15,5-5-3 0,4-3 0 0,0-2 0 16,-3-5-36-1,6-1-8-15,5-2-2 0,-2-3 0 0,0 3 3 16,0-6 1-16,-4-2 0 0,4 2 0 0,-6-2-8 16,3 0-2-16,0-5 0 0,2-1 0 0,-2 1 26 0,3-3 5 0,-3 0 1 0,-3-1 0 15,-4 4 12-15,1 2 0 0,-3-2 0 0,-3 2 0 16,-3 5 0-16,0-2 0 0,-3 0 0 0,-6 3 0 0,0-1 42 16,-3 3 11-16,-3 0 3 0,-3 3 0 15,-3 0 6-15,-3 2 2 0,-3 1 0 0,0 2 0 0,-6 2-23 16,-3 1-4-16,-2 0-1 0,-4 2 0 0,3 3-6 0,-3-2-2 15,1 2 0-15,-4 2 0 0,0-2-16 0,-3 3-4 16,4-1-8-16,-1 1 12 0,6 2-12 16,3-2 0-16,3 0 0 0,4-1 0 0,-1-2 0 0,3 3 0 15,3 0 0-15,6-1 0 0,6-2 0 0,0 0 0 16,0 0-13-16,3 8-797 16,3-2-159-16</inkml:trace>
  <inkml:trace contextRef="#ctx0" brushRef="#br1" timeOffset="-102980.54">8303 16716 748 0,'0'0'67'0,"0"0"-54"0,3-5-13 0,0 0 0 15,3-3 205-15,-3 0 39 0,0-3 7 0,0 1 1 0,3-1-93 16,3 1-19-16,-6-4-4 0,3 4-1 0,3-3-64 0,-6-1-13 16,6 1-2-16,-6 0-1 0,3-3-12 0,-3 3-3 15,3 0 0-15,-3-1 0 0,-3-2-30 0,0 3-10 16,3 3 0-16,-6-1 0 0,0 3 30 0,-3 0-1 15,0 3 0-15,-3 5 0 0,0 0 13 0,-6 3 2 16,-3 2 1-16,-3 5 0 0,1 4-20 0,-4 4-4 16,-3 1-1-16,0-1 0 0,0 6 9 15,4 0 2-15,2-3 0 0,3 0 0 0,6 6-13 0,0-4-2 16,0 4-1-16,6-3 0 0,9-1-1 0,0-1 0 16,0-1 0-16,6-3 0 0,6-2-14 0,3-3 9 15,3 3-9-15,0-5 8 0,2-6-8 0,4-5 8 16,0-5-8-16,0 0 8 0,0-9-8 0,-1 1 0 0,-2-3 0 15,0-2 0-15,0-3 0 0,-3-3 0 0,-1 0 0 0,-5 0 0 16,0 0 0-16,-3 1 0 0,-6-1-11 0,3 0 11 16,-6-3 0-16,0 1 12 0,-6 5 0 0,-3 0-1 15,0-1-11-15,-6 4 0 0,0 5 0 0,0 2 0 16,-6 1 0-16,1 4 0 0,2 4 0 0,-6 2 0 16,0 2-10-16,-3 4-4 0,-3-1-1 0,4 3 0 31,-4 0-150-31,-3 2-31 0,-18 11-5 0,10-2-2 0</inkml:trace>
  <inkml:trace contextRef="#ctx0" brushRef="#br0" timeOffset="-100459.7">10753 16613 403 0,'-3'-2'36'0,"3"2"-36"0,0-6 0 0,0 6 0 0,0 0 316 0,0 0 56 16,0 0 11-16,-6 6 2 0,0 1-252 0,-3 4-50 16,0 2-11-16,1 6-1 0,-4 2 13 0,-3 3 4 15,0 2 0-15,-3 3 0 0,-3 0-31 0,-3 3-5 16,-2 0-2-16,-1 2 0 0,-9 6-14 0,0-3-2 16,1 3-1-16,2-3 0 0,0 5-17 0,6-5-4 15,-2 0-1-15,5-2 0 0,0-6-11 0,6 0-9 16,0-5 9-16,0-1-13 15,6-4-127-15,4-3-24 0,-1-6-6 0,3-2-848 0</inkml:trace>
  <inkml:trace contextRef="#ctx0" brushRef="#br0" timeOffset="-99976.95">10953 16298 921 0,'6'-18'82'0,"-3"10"-66"0,0 0-16 0,-3 0 0 16,0 0 128-16,0 3 21 0,0 5 5 0,-6-3 1 16,0-2-36-16,0 5-7 0,-3 2-2 0,0 4 0 15,-3-1-4-15,-3 3-1 0,0 5 0 0,0 3 0 16,-3 3-47-16,4 2-10 0,-7 3-1 0,3 5-1 16,0 0-6-16,-3 5-2 0,0 3 0 0,0 0 0 15,1 3-5-15,-1 2-1 0,3 1 0 0,0-6 0 16,3 0-20-16,3-3-4 0,0-2 0 0,6-3-8 15,0-3 9-15,6-2-9 0,6-3 0 0,0 1 9 16,3-7-9-16,6-4 0 0,0-3 0 0,6-3 0 0,6-7 0 16,2-4 0-16,4-4 9 0,6-3-9 15,3-3-24-15,2-6-8 0,-5-1-3 16,3-4 0-16,2-5 10 0,-2 1 1 0,6-4 1 0,-4 1 0 0,4-3 2 0,-4 0 0 16,4 2 0-16,-3-2 0 0,-4 3 11 0,-2 2 10 15,-6 6-13-15,-3-1 5 0,-7 6 8 0,1 3 0 16,-6 4 0-16,-6 4 0 0,-3 2 20 0,0 5 7 15,-9 3 1-15,0 0 0 0,-9 8 25 0,-3 5 6 16,-6 6 1-16,-3 2 0 0,0 3-12 0,-8 2-3 16,-1 6 0-16,-6 0 0 0,1 0-13 0,2 5-4 15,-6 2 0-15,3 1 0 0,1 5-16 0,-4-3-4 16,3 1-8-16,3-1 12 0,4-2-12 0,2-3 9 0,3 0-9 16,3-5 8-16,6-1-8 0,6-2 0 0,4-2 0 15,5-3-11 1,5-1-111-16,-2-4-22 0,6-3-5 0,3-6-1040 0</inkml:trace>
  <inkml:trace contextRef="#ctx0" brushRef="#br0" timeOffset="-99073.04">11369 17156 403 0,'-3'2'36'15,"0"1"-36"-15,-3 0 0 0,0-1 0 16,1 1 334-16,2-1 60 0,0-2 12 0,0 3 2 15,3-3-246-15,0 0-50 0,0 0-9 0,0 0-3 0,0 0-40 0,0 0-9 16,9-5-2-16,-1 2 0 0,1-2-34 0,3 0-7 16,0-1-8-16,3-2 11 0,0 3-11 0,0-6 10 15,-3 1-10-15,3 2 10 16,-3-3-10-16,-1-2 10 0,1 0-10 0,0-3 10 0,-6 3 1 0,3 0 0 16,-3-3 0-16,0 2 0 0,-3 1-11 0,-3-3 0 15,-3 1 0-15,0 1 8 0,-3 1-8 16,3 2 0-16,-6 4 0 0,-3-1 0 0,0 5 8 15,-2 3-8-15,-7 3 8 0,0 2-8 0,-6 3 27 0,-3 5 0 16,1 3 0-16,-1 2 0 0,0 1 2 0,3-1 1 16,-3 1 0-16,7 2 0 0,-1 3-30 0,3-3 0 15,6 0 0-15,3 3 0 0,0-5 0 0,6 2 11 16,0-5-3-16,3 0-8 0,3-1 12 0,6-1-12 16,0-4 12-16,3 1-12 0,3-3 12 0,3-6-4 0,3 4 0 0,3-6-8 15,0-6 10-15,-1 4-10 0,7-6 8 0,0-3-8 16,3 1 0-16,-3-4-20 0,-1-1 3 0,1 1 1 31,-3-2-28-31,-3 1-6 0,0-1-1 0,-4 0 0 16,1 0 18-16,0 0 3 0,-3 0 1 0,-3 3 0 0,-3 2 29 0,0 1 0 0,-3 2-8 0,0 0 8 15,-3 3 0-15,-3 5 15 0,0 0-3 0,0 0-1 16,-9 2 13-16,3 6 4 0,-6 0 0 0,0 3 0 16,-3 2 4-16,3 0 2 0,0 6 0 0,0-3 0 15,3 2-6-15,-2-2 0 0,2 0-1 0,3 0 0 16,3 0-11-16,3-6-1 0,-3 1-1 0,6-1 0 15,0 1 4-15,3-6 1 0,3 1 0 0,0-4 0 16,2-2-19-16,1-2-11 0,3-4 2 0,3 1 0 16,3-3 9-16,3-3 0 0,2 1 8 0,1-3-8 0,-3-1 0 15,3-1-18-15,0-1 3 0,2 0 1 16,1 0-16-16,-3 3-3 0,3-3-1 16,-6 3 0-16,-1-3 18 0,-2 2 4 0,-3 4 1 0,-3 2 0 0,0-3 11 0,-6 6 0 15,0 0 0-15,-3-1 0 0,-6 6-14 0,0 0 2 16,0 0 1-16,-3 8 0 0,0 3 35 0,-6 2 8 15,-6-2 0-15,3 5 1 0,-3-3-3 0,-3 3-1 16,0 0 0-16,4 0 0 0,-1-1-10 0,3-1-3 16,3-1 0-16,0-3 0 0,3 1-5 0,3-3-2 15,3 0 0-15,0-8 0 0,0 0-9 0,6 3 0 16,3 2 0-16,3-5 0 0,3-3 8 0,-3-2-8 16,5 0 8-16,1-6-8 0,0 3 0 0,3-5 0 15,0 0 0-15,0-1 0 16,2 1-28-16,4 0-2 0,0-3 0 0,0 0 0 15,-3 3 2-15,2-3 1 0,-2 3 0 0,3 0 0 0,-3-1 12 0,-3 6 3 0,-4 1 0 16,-2 1 0-16,-3 1 12 0,-6 2 0 0,3 3 0 0,-9 0 0 16,0 0 0-16,0 0 0 0,-6 8 0 0,-3 5 10 15,-3 1 34-15,-3-4 6 0,-2 4 2 0,2-1 0 16,3 0-32-16,-3 3-5 0,0 0-2 0,0 0 0 16,6-3 3-16,0 0 1 0,3 0 0 0,0-2 0 15,6-3-17-15,0 0 8 0,3 0-8 0,3-3 0 16,0 0 9-16,0-2-9 0,3-3 0 0,0 0 9 15,6 0-65-15,0-3-12 16,6 1-4-16,0-6 0 0,5 0-126 0,-2 0-26 0,0-3-4 0</inkml:trace>
  <inkml:trace contextRef="#ctx0" brushRef="#br0" timeOffset="-98897.5">12625 16989 2516 0,'-8'3'56'0,"-1"-1"11"0,-3 3 2 0,0 3 1 0,0 3-56 0,0-3-14 16,-3 3 0-16,3-1 0 0,0 3 57 0,0 1 9 15,0 1 2-15,1-1 0 0,2 2-30 0,0-1-6 16,0-1 0-16,3-1-1 0,0 0-31 0,3-2-12 16,3-1 1-16,-3-2 0 0,6-2 11 0,-3-6 0 15,0 0 8-15,9 2-8 16,0-4-167-16,3-1-37 0,0-5-8 0,2 0-2 0</inkml:trace>
  <inkml:trace contextRef="#ctx0" brushRef="#br0" timeOffset="-98759.4">12786 16603 2300 0,'0'0'102'0,"-6"-6"21"0,0 1-99 0,0 0-24 0,3-3 0 0,3 0 0 16,0 8 10-16,-3-5-10 0,6-1 12 0,0 1-696 16,-3 5-140-16</inkml:trace>
  <inkml:trace contextRef="#ctx0" brushRef="#br0" timeOffset="-98006.38">12893 16968 806 0,'0'0'72'0,"0"0"-58"16,0 0-14-16,0 0 0 0,0 0 242 0,3 5 46 0,-6 6 8 0,-3 2 3 16,0 3-147-16,-2 0-30 0,-1 2-6 0,-3 3 0 15,-3 3-54-15,0 3-10 0,-3-1-3 0,-3 3 0 16,-3 0-8-16,1 3-1 0,-4 0-1 0,0-1 0 16,-3 4-2-16,3-1 0 0,-5-2 0 0,5 0 0 15,3 0-29-15,0-1-8 0,3 1 0 0,1-3 0 16,5-2 0-16,3-1 0 0,0-2 0 0,0-3 0 15,6 0 0-15,-3-5 8 0,3 0-8 0,0-5 0 16,0 2 0-16,6-5 0 0,-3-3-10 0,3-5 10 16,0 0-18-16,0 0 3 0,0 0 1 0,3-8 0 15,0 3 14-15,0-8 12 0,3-1-3 0,0 1 0 0,3-5-9 16,-3-6 0-16,3-3 0 0,6-2 0 0,3 0 0 16,0-8-17-16,2 0 4 0,7-3 1 0,3-2 12 15,3 0 16-15,-4-3-3 0,7-3-1 0,3 3-20 16,-3 0-5-16,2 0-1 0,4 3 0 0,0 5 22 15,-1 0 5-15,4 5 1 0,0 3 0 0,-10 0-14 16,7 5 0-16,-3 3 0 0,-1 0 0 0,-2 2 8 0,-3 3 0 16,-3 3-8-16,-4 0 12 0,1 5 1 0,0 2 0 15,-3-1 0-15,-3 4 0 0,-4 0-4 0,1 3-1 16,-3 6 0-16,-3-4 0 0,-3 3-8 0,-3 6 10 16,-3-3-10-16,-3 5 10 0,-6 3 17 0,-3 0 3 0,0 5 1 15,-6-2 0-15,-3-1-12 0,1 3-3 0,-1 3 0 16,0-3 0-16,-3 3-6 0,0-3-2 0,-3-2 0 15,1-1 0-15,-4 1-8 0,3-3 0 0,-3 0 9 0,3-3-9 16,4 0 0-16,-1 0 9 0,0-2-9 0,0-3 0 16,3-3 11-16,-3 3-11 0,6-5 10 0,-2-3-10 15,5 0 0-15,0-3 0 0,3 0-11 0,3-2 11 32,3-3-37-32,3 0 0 0,6-2 0 0,3-4 0 15,0 1-126-15,6 0-25 0,5 2-4 0</inkml:trace>
  <inkml:trace contextRef="#ctx0" brushRef="#br0" timeOffset="-97561.3">13572 16849 2379 0,'0'0'105'0,"0"0"23"0,-9 0-103 0,9 0-25 15,-6 0 0-15,-3 0 0 0,9 0 36 0,-9 2 1 16,3 1 1-16,0 2 0 0,0 1-1 0,0 1 0 15,0 4 0-15,-2 0 0 0,2 2-11 0,-3 3-2 16,0 0-1-16,0 0 0 0,-3-1-7 0,0 4-2 16,3-3 0-16,0 2 0 0,0-2-14 0,3-3 8 15,0 3-8-15,3-2 0 0,0-4 8 0,0 1-8 16,3-3 0-16,3-3 0 0,-3-5 8 0,6 5-8 16,3-5 0-16,0 0 0 0,3-2 11 0,0-4-11 15,3 1 12-15,0-3-12 0,0 0 0 0,0-2 0 16,2-1 0-16,1-2 0 0,0-1-21 0,3-1-2 15,0-1 0-15,-3 0 0 0,2 0 7 0,1 0 2 0,-3 0 0 16,0 3 0-16,-3 0 14 0,-3 2-9 16,0 3 9-16,-3 0-8 0,-3 3 8 0,-6 5 0 0,0 0 0 0,0 0 0 15,0 0 0-15,0 0 14 0,-3 5-2 0,-3 6 0 16,-3-1 26-16,-3 4 5 0,0 2 1 0,0-3 0 16,-3 3-6-16,3 0-1 0,0-3 0 0,3 3 0 15,0-3-13-15,4-3-2 0,-1 4-1 0,6-6 0 16,0-8-21-16,6 5 0 0,2 0 0 0,1 1 0 15,0-4-8-15,6-4 0 0,0-1 0 0,3-2 0 16,3-1-212-16,0-4-41 0,17-14-9 16,-5 3-2-16</inkml:trace>
  <inkml:trace contextRef="#ctx0" brushRef="#br0" timeOffset="-97066.48">14608 16021 1933 0,'0'0'85'0,"-3"-3"19"0,0 0-84 0,0 1-20 0,0 2 0 0,-3 2 0 15,0 1 57-15,-3 2 7 0,0 3 2 0,-3 5 0 16,-6 3-5-16,4 3-1 0,-7 2 0 0,3 5 0 16,-3 1-5-16,0 7-2 0,-3 1 0 0,-2 7 0 15,-1 0-5-15,-3 3 0 0,-3 3-1 0,-2 2 0 16,-1 3-31-16,-6 0-7 0,0-3-1 0,4-2 0 16,2-3 0-16,3-3 0 0,4-2 0 0,2-3 0 0,6-5 0 15,3-1 0-15,6-4 0 0,3-1 0 0,0 1-8 16,6-6 0-16,3-5 0 0,3 0 0 0,6-6 0 0,3-2 0 15,3 0 0-15,6-5 0 16,0-3-154-16,8-3-33 16,1-5-6-16,0-2-2 0</inkml:trace>
  <inkml:trace contextRef="#ctx0" brushRef="#br0" timeOffset="-95923.91">14349 16925 1785 0,'-9'8'159'0,"3"-2"-127"15,0 2-32-15,3 0 0 0,-3-1 55 0,3 1 5 16,3-2 0-16,0-1 1 0,0 3 12 0,3 0 3 16,-3-8 0-16,6 5 0 0,0 0-14 0,3 1-2 0,0-4-1 0,3 1 0 15,-3 0-30-15,6-3-5 0,-3-3-2 0,-1 0 0 16,-2 1-10-16,3-6-3 0,0 2 0 0,0-1 0 16,3 1-9-16,-3-2 12 0,-3 0-12 0,3-2 12 15,-6 2-12-15,0-3 8 0,0 3-8 0,-3-2 8 16,-3-1 12-16,0-2 1 0,-3 0 1 0,0-1 0 15,-3 1-22-15,0 0 0 0,0 0 0 0,-3 0 0 16,-3 2 0-16,0 3-18 0,0 0 3 0,0 3 1 16,-3 2 22-16,-3 3 4 0,1 5 0 0,-4 1 1 15,0 2-23-15,0 0-5 0,3 5-1 0,-3 0 0 16,3 0 24-16,4 3 5 0,-4 0 1 0,3 3 0 16,3-1 2-16,0-2 0 0,6 3 0 0,-3-1 0 15,6 1-4-15,0-4-1 0,3 1 0 0,3-2 0 16,3-4-11-16,0 1 0 0,3-6 9 0,3 3-9 15,3-5 8-15,0-3-8 0,6-6 10 0,-4 1-10 0,4 0 0 16,3-3 0-16,0-3 0 0,-3 3 0 0,0-5-12 0,-1 2-6 16,-2-2-1-16,3 0 0 0,-3 0 6 0,-3 0 1 15,-3-1 0-15,0 4 0 0,-3-1 4 0,-1 6 8 16,-5-3-13-16,-3 8 5 0,0 0 8 0,0 0 0 16,-5 0 0-16,-4 5 0 0,-3 0 22 0,0 3 3 15,-6 0 1-15,6 6 0 0,0-4-5 0,0 6-1 16,3-3 0-16,0 0 0 0,0 1-12 0,3-1-8 15,3 0 8-15,0 0-8 0,6-2 0 0,0-3 0 0,3 0 0 16,3-3 8-16,0 0-8 0,3-2 0 0,3-6 0 0,6 1 0 16,-3-3-12-16,6-3-8 0,-1-3 0 15,4-2-1 1,-6-3-113-16,3 0-22 0,-3-3-5 0,5-2-1 16,-2 3 56-16,3-6 11 0,0 0 3 0,3-5 0 15,-1 0-39-15,4-3-7 0,0-7-2 0,3-1 0 16,2-5 15-16,-2-3 2 0,0-2 1 0,2 0 0 15,-5-3 4-15,6 0 1 0,0 0 0 0,-1-3 0 0,1 6 177 0,-3 0 35 0,-4 2 7 0,1 6 2 16,-6 5 115-16,0 2 23 0,-6 4 5 0,-4 7 1 16,-5 3-71-16,0 2-13 0,-6 6-4 0,0 0 0 15,-3 2-47-15,0 6-9 0,-3 0-3 0,0 5 0 16,0 0-48-16,-9 2-9 0,-3 4-3 0,-3 7 0 16,-6 3-9-16,1 5-1 0,-4 5-1 0,-3 6 0 0,-6 5 0 15,-2 3 0-15,-1 7 0 0,-3 1 0 0,0 5-8 16,-5 2-2-16,-4 4 0 0,1-1 0 0,-1 5-12 0,3-2-8 15,7 0 10-15,2-5-10 0,3-3 8 0,6-3-8 16,7-8 0-16,-1 0 0 0,9-2 8 16,-3-5-8-16,6-4 0 0,0-4 0 0,3-3 0 15,0-6-15-15,0 1 2 0,3-6 0 0,0-5 4 0,0 0 1 16,3-6 0-16,0-2 0 0,0 0-13 0,0 0-3 16,3-8 0-16,-3 1 0 15,3-4-8-15,-3-2-1 0,0-1-1 0,0-1 0 16,0-1 2-16,0-5 0 0,-3 2 0 0,3-2 0 0,-3 0 8 0,3 0 1 15,-3-1 1-15,0 1 0 0,0 0 22 0,0 5-11 16,0 0 11-16,0 3-8 0,0 0 29 0,0 2 7 16,-3 3 0-16,4 3 1 0,2-3 21 0,-3 3 4 0,0-1 1 15,3 6 0-15,0 0-32 0,0 0-7 0,6-2 0 0,-1-1-1 16,7 1-15-16,0 2 0 0,0-3 0 0,6 0 0 16,6 1 0-16,3-4 0 0,2 4 0 0,1-4 0 15,3 1 0-15,0 0 0 0,-1 2 0 0,1-2 0 16,0 0 0-16,-3 2 0 0,-1 0 0 0,-2 1-10 15,-3-1-8-15,0 0-2 0,-3 3 0 0,-3 0 0 16,-4 3 3-16,4 2 0 0,-6 1 0 0,0-1 0 16,-3 0 9-16,-3 0 8 0,-3 3-12 0,0 0 12 15,0 6-9-15,-3-7 9 0,-3 7 0 0,0-4-9 16,-3 6 9-16,-3 0 0 0,-3 0 0 0,0-3 0 16,-3 6 0-16,0-3 0 0,1-1 0 0,-1 4 8 15,0-3 12-15,0 2 2 0,0-2 1 0,3 3 0 16,-3-1-9-16,3 1-2 0,0-6 0 0,4 0 0 0,2-2-12 15,3-1 0-15,0-2 0 0,3-2 0 16,0-6-13-16,0 0-9 0,15 2-2 0,-4-4 0 16,4-4-138-16,3-2-28 0,0-5-6 0,0 0-914 15</inkml:trace>
  <inkml:trace contextRef="#ctx0" brushRef="#br0" timeOffset="-95806.24">15468 16457 1209 0,'-15'-8'53'0,"9"6"12"0,-3 2-52 0,0 0-13 0,0 2 0 0,1-2 0 16,2 3 197-16,6-3 37 0,-3 2 7 0,3-2-745 16,0 0-150-16</inkml:trace>
  <inkml:trace contextRef="#ctx0" brushRef="#br0" timeOffset="-94705.92">15685 16936 748 0,'0'0'33'0,"-6"-3"7"0,0 1-32 0,1 2-8 16,5 0 0-16,0 0 0 0,-3-3 239 0,3 3 45 15,0 0 10-15,0 0 2 0,0 0-192 0,0 0-37 16,0 0-8-16,8-3-2 0,-2 1-36 0,3-1-7 16,0 0-2-16,-3 1 0 0,6-1 25 0,-3 1 5 0,0-1 1 0,0 0 0 15,3 1 3-15,0-4 1 0,-3 4 0 0,-3-4 0 16,6 1-22-16,-7 0-4 0,1-1-1 0,-3 1 0 16,6-3-8-16,-6 3-3 0,0 0 0 0,0-3 0 15,-3 0 4-15,0 0 1 0,-3 0 0 0,3 0 0 16,-3-3 13-16,0 3 2 0,-6-2 1 0,0-1 0 15,1 3 0-15,-4-2 0 0,-3-3 0 0,0 5 0 16,0-3-14-16,0 3-2 0,-3 0-1 0,0 3 0 16,1 2-4-16,-4 3-1 0,3 3 0 0,-3 2 0 15,0 3 5-15,-3 0 1 0,1 5 0 0,-1 0 0 16,0 3-1-16,0 3 0 0,3-1 0 0,0 4 0 16,4-1-2-16,5 0-1 0,0 3 0 0,9-3 0 15,-3 3-10-15,6 0 0 0,3-1 9 0,3-4-9 16,6-3 0-16,0 0 9 0,5-6-9 0,4 1 0 15,0-3 9-15,0-6-9 0,0 1 0 0,3-6 9 16,-7 1-9-16,4-6 0 0,0 2-10 0,-3-4 10 16,3-1-19-16,-3 1 3 0,0-4 0 0,-4-1 0 0,1-1 16 0,-6 0 8 15,3-3-8-15,0 1 12 0,-6-1-12 0,0 1 0 16,0-1 0-16,0-2 0 0,-3 3 0 0,-3-4 0 16,0 4 0-16,0 2 0 0,-3 0 0 15,0 6-13-15,0-4 4 0,-3 6 1 0,-3 0 8 0,3 6 0 16,-3-1 0-16,3 3 0 0,-6 0 0 0,3 5 0 15,-3 3 0-15,4 0 11 0,-4 3 1 0,3-1 1 16,3 4 0-16,0-1 0 0,-3 0-1 0,6 0 0 16,-3 1 0-16,6-4 0 0,0 3-12 0,3-2 0 0,3 0 0 15,3-1-10-15,3-2 10 0,6 0 0 16,2-3 0-16,4-2 0 0,3-3 0 0,3 0 0 0,-1-3 0 0,4 1 8 16,-3-4-22-16,3 1-4 0,-6 2-1 15,-1-2 0 1,-2 0-17-16,-3 0-4 0,0 2-1 0,-6 0 0 0,-3-2 21 0,0 2 4 0,-1 1 0 0,-11 2 1 15,0 0 15-15,0 0 0 0,0 0-10 0,0 0 10 16,3 5 0-16,0 3 0 0,-6-3 12 0,0 3-4 16,0 3 10-16,-3-1 2 0,-2 1 0 0,-1 0 0 15,0-1 19-15,0 1 4 0,0 2 1 0,3-2 0 16,-3-4-28-16,6 4-6 0,-3-3-1 0,6-3 0 16,0 3-9-16,0-8 0 0,0 0 9 0,9 3-9 15,-9-3 8-15,12 0-8 0,3-3 10 0,0 1-10 16,2-4 0-16,4-2 0 0,3 3 0 0,3-3 0 15,0-5-44-15,2 2-4 0,-2-2-2 0,0 0 0 16,3 2-28-16,-6-2-6 0,2 2 0 16,-5 3-1-16,0 1 32 0,-6 1 6 15,-3 4 2-15,-6-1 0 0,-6 3 45 0,0 0 15 0,0 0 0 0,-6 5 0 0,-3 3 67 16,-6 0 14-16,0 3 2 0,0 2 1 0,-3 0-36 16,1 0-7-16,-1 1-2 0,6-1 0 0,-3 3-28 15,3-3-6-15,6 0 0 0,0-2-1 0,9 2-19 0,0-5 0 16,3-3 8-16,3 3-8 15,3-5-35-15,3-1-10 0,3 1-3 0,5-6-834 16,4 1-167-16</inkml:trace>
  <inkml:trace contextRef="#ctx0" brushRef="#br0" timeOffset="-94274.35">16992 16851 1958 0,'0'0'174'0,"-6"-2"-139"0,0 2-35 0,0 2 0 0,3-2 82 0,-3 6 10 15,-3-4 1-15,0 6 1 0,0 0-26 0,1 0-4 16,-4 3-2-16,3 2 0 0,-6 0-6 0,3 0 0 15,3 6-1-15,-6-3 0 0,-3 2-38 0,6 1-7 16,3-6-2-16,1 3 0 0,-1-3-8 0,3 0 8 16,0-2-8-16,0 2 8 0,3-5-20 0,0-3-5 15,3-5-1-15,9 6 0 16,6-6-90-16,-1-3-19 0,1-2-3 0,0-3-938 0</inkml:trace>
  <inkml:trace contextRef="#ctx0" brushRef="#br0" timeOffset="-94106.8">17281 16499 1440 0,'-9'0'128'0,"-3"0"-103"0,3 0-25 0,0 0 0 16,0 3 141-16,3 0 23 0,-3 2 5 0,0 0 1 16,3 3-143-16,0-2-27 0,6 4-9 0,0 1 0 15,-3 2-143-15,6-2-28 0,9 7-5 16,0-2-2-16</inkml:trace>
  <inkml:trace contextRef="#ctx0" brushRef="#br0" timeOffset="-93652.77">17379 16849 1465 0,'0'0'32'0,"0"0"6"0,6-6 2 0,-3 1 2 0,0 0-34 0,3 0-8 16,-6-1 0-16,3 4 0 0,0-4 53 0,-3 6 9 16,3-5 2-16,-3 5 0 0,0 0 6 0,0 0 2 15,0 0 0-15,0 0 0 0,-3-3 9 0,3 3 3 16,-3-2 0-16,-3-1 0 0,-3 0-16 0,0 3-4 0,0 0 0 0,-3 0 0 16,-3 0-25-16,-6 3-6 0,1 0-1 0,-4 2 0 15,6 0 20-15,-3-2 3 0,0 2 1 0,0 3 0 16,4-3-8-16,-1 3 0 0,-3 0-1 0,6 0 0 15,-3 0-27-15,9 0-6 0,0 3-1 0,6-1 0 16,3 1-4-16,3-3-1 0,9 2 0 0,3 1 0 16,3-3-8-16,3 0-11 0,0 2 3 0,5-2 0 15,1 0-10-15,0 0-2 0,-3 0 0 0,-3 0 0 32,-1 3-42-32,-2-3-9 0,-6 0-1 0,0 0-1 15,-3-3 29-15,-9-5 5 0,0 0 2 0,-3 8 0 0,-3 0 37 0,-6-3 0 0,-6 0 0 16,-2 1 0-16,-4-1 40 0,0 0 4 0,0-2 0 0,-3-1 0 15,-2 4 4-15,-1-4 2 0,3 1 0 0,-3 0 0 16,6-1-19-16,1 1-4 0,-1-3-1 0,6 0 0 16,3 0-18-16,0-3-8 0,6 1 8 0,3-1-8 15,6 3-44-15,3-5-13 0,3-6-3 16,6 3-796-16,6-5-160 0</inkml:trace>
  <inkml:trace contextRef="#ctx0" brushRef="#br0" timeOffset="-93206.96">18108 16063 2480 0,'-3'-16'110'0,"3"16"22"0,-3-8-105 0,3 3-27 16,3-1 0-16,-3 6 0 0,0 0 24 0,0 0 0 0,0 0 0 15,0 0 0-15,-3 6-4 0,0 4-2 16,-6 6 0-16,0 3 0 0,-8 2 34 0,-1 5 6 0,-3 9 2 0,0 4 0 15,-6 1-30-15,-2 5-6 0,-4 3 0 0,-3 2-1 16,-6 6-8-16,4-4-2 0,-4 4 0 0,0-3 0 16,4 3-13-16,2-4 8 0,6-1-8 0,3-6 0 15,4-3 10-15,2-2-10 0,6-1 10 0,0-4-10 16,3-3 0-16,3-6 0 0,3 0 0 0,0-7 0 16,3 2-11-16,0-8 2 0,0 1 0 0,0-4 0 15,3-2-6-15,0-8-1 0,0 0 0 0,0 0 0 16,0 0-1-16,3-8-1 0,-6-2 0 0,3-1 0 15,-3-5 6-15,0 3 2 0,0-3 0 0,-3 0 0 16,3-5 10-16,-2 2 0 0,2-2 0 0,0 0 0 16,-3 3 0-16,3-1 0 0,0 1 0 0,3 2 0 15,0 0 34-15,3 3 2 0,0-3 1 0,3 0 0 0,0 3-5 16,2-1-2-16,1 4 0 0,3-3 0 0,6 2-15 16,0-2-3-16,-3 2-1 0,6 1 0 15,6-1-11-15,-1 0 0 0,-2 1 0 0,3 5 0 0,3-3 0 0,-1 2 0 16,1-2-8-16,0 3 8 15,0 2-169-15,-3-2-30 0,2 0-5 0,-2 2-958 0</inkml:trace>
  <inkml:trace contextRef="#ctx0" brushRef="#br0" timeOffset="-92607.68">18745 16137 806 0,'0'0'72'0,"0"0"-58"15,0 0-14-15,0 0 0 0,0 0 141 0,0 0 26 16,0 0 5-16,0 0 0 0,-3 0-44 0,-3 3-10 16,0 5-2-16,0-1 0 0,-2 1-28 0,-1 6-5 15,0-1-2-15,0 5 0 0,-3 4-21 0,-3-1-5 16,-3 3-1-16,0-1 0 0,-3 6 1 0,1 3 0 0,-4 0 0 0,-6 8 0 15,-3-1-33-15,3 4-6 0,1-4-2 0,2 1 0 16,-3 0-14-16,6-1 8 0,-2 1-8 0,2-6 0 16,3-2 0-16,0 3 0 0,6-4 0 0,0-2 0 15,3 1 0-15,3-4 0 0,3-2 0 0,4 0-10 16,2-6 10-16,2 1 0 0,4-6 10 0,6 0-10 16,0-5 0-16,6-3 0 0,0-2 0 0,6 0 0 31,0-6-105-31,2-2-18 0,4-6-3 0,3 1-1 0</inkml:trace>
  <inkml:trace contextRef="#ctx0" brushRef="#br0" timeOffset="-92036.21">18668 16867 1324 0,'0'0'118'0,"0"0"-94"0,0 0-24 0,0 0 0 0,0 0 168 0,0 0 28 15,0 0 7-15,0 0 1 0,6-5-119 0,-3 0-23 16,3 2-5-16,3 0-1 0,-3 1-20 0,3-1-4 16,2-2 0-16,1 2-1 0,0 0-17 0,0-2-3 15,0 0-1-15,3 0 0 0,0-1-10 0,0-2 8 16,0 0-8-16,2 0 8 0,-2 1-8 0,3-1 0 16,-6-3 9-16,0-2-9 0,0 2 15 0,-3 1-2 0,-3-1 0 15,-3-2 0-15,3 2-13 0,-6 1 0 16,-3-1 0-16,-3 0 0 0,0 1 0 0,-3-1 8 0,-3 3-8 15,0 0 12-15,0 6-12 0,-6-1 0 0,1 0-9 16,-4 6 9-16,0 2 0 0,-3 6 0 16,-3 0 0-16,0 2 0 0,-2 0 12 0,-1 6 9 0,3-1 2 0,3 1 0 15,3-1 3-15,4 3 1 0,-1 3 0 0,0-3 0 16,6 0-3-16,6 3 0 0,0 0 0 16,6-3 0-16,3-2-16 0,6-1-8 0,0 1 8 0,3-6-8 15,6 0 0-15,0-5 0 0,5-3 0 0,1 1 0 16,0-4 0-16,6-2-14 0,-3-5 2 0,-1 0 0 31,1-3-116-31,0 0-24 0,0-3-4 0,2 1 0 0,1-3 49 16,0 2 11-16,-3-5 1 0,-3 3 1 0,-1 0-7 0,-2-3-2 0,0 0 0 15,-6 0 0-15,0 3 86 0,0 0 17 0,-3 2 0 0,-6 0 0 0,-3 3 57 16,0 1 6-16,0 1 1 0,-6 4 0 16,0-1 57-16,-3 3 12 0,-3 3 3 0,-3 5 0 15,0-1-39-15,-3 4-7 0,0 2-2 0,0 1 0 16,0 1-36-16,-3 4-8 0,4-1-2 0,-1 1 0 15,3-1-22-15,3 1-5 0,0-3-1 0,3 2 0 0,3-4-14 0,3-1 0 16,3-3 0-16,3 1 0 0,3-6 0 16,6 1-10-16,0-6 2 0,5-3 0 15,-2-2-180-15,6-3-35 16</inkml:trace>
  <inkml:trace contextRef="#ctx0" brushRef="#br0" timeOffset="-91900.58">19347 16489 979 0,'-3'-16'87'0,"0"13"-70"0,-3-2-17 0,-3 2 0 16,6 1 201-16,-6-1 37 0,3 3 7 16,0 0 2-16,-3 0-169 0,0 5-34 15,3 1-6-15,0-1-2 0,0 6-36 0,3-4-12 0,0 7 0 0</inkml:trace>
  <inkml:trace contextRef="#ctx0" brushRef="#br0" timeOffset="-91570.46">19421 16843 230 0,'0'0'20'15,"0"0"-20"-15,0 0 0 0,0 0 0 16,0 0 356-16,0 0 68 0,9-2 12 0,-3-1 4 0,3 0-305 0,-3 3-61 16,3-5-12-16,0 3-2 15,-9 2-36-15,11-6-6 0,-2-2-2 0,3 3 0 0,0 0-16 0,-3-3 0 16,0 0 0-16,-3 0 0 0,3 0 0 0,0 0 8 15,-6 0-8-15,0-10 12 0,-6 7-4 16,-3 0 0-16,0 1-8 0,-6 5 37 0,0-1 1 16,-3 1 0-16,-3 2 0 0,-5 3 9 0,-4 6 1 15,-3 2 1-15,3 2 0 0,-3 1 3 0,4 5 0 16,2-3 0-16,-3 5 0 0,6-2-5 0,0 3-1 16,4-1 0-16,-1 1 0 0,3-1-1 0,3 1 0 15,3-1 0-15,3 1 0 0,3 2-36 0,9-5-9 16,0 0 0-16,3 0 0 0,0-1-12 0,9-4-4 15,-3-3 0-15,8-3-1 16,1-2-93-16,6-3-18 0,3-3-4 0,-4-5-1019 0</inkml:trace>
  <inkml:trace contextRef="#ctx0" brushRef="#br0" timeOffset="-90600.07">20162 16261 1785 0,'-12'-21'159'0,"6"13"-127"0,0 0-32 0,0 0 0 16,3 0 182-16,0 0 30 0,3 1 7 0,0-1 1 15,6 0-167-15,-3 0-33 0,3 0-6 0,3 2-2 16,3 1-12-16,3-3 0 0,0-2 0 0,6 2 0 0,0 2 0 0,2-2 0 16,4-5 0-16,0 3 0 0,0 2 0 0,0-5 0 15,-4-1 0-15,1 1 0 0,0 0 0 0,3-3 0 16,-3 0 0-16,-1 0 0 0,-5-2-16 0,0-1 4 15,0-2 1-15,-6 0 0 16,0-3-6-16,-3 0-2 0,-3-2 0 0,-3 5 0 0,-3-3-3 16,-3 3-1-16,0 2 0 0,-6 6 0 0,0 5 23 0,-6 3 0 15,-9-1-9-15,0 9 9 0,-5 5 34 0,-7 2 10 16,-6 6 3-16,-3 11 0 0,-2 2-6 0,-1 3-1 16,1 5 0-16,-4 2 0 0,-3 6 2 0,1 3 0 15,-1 5 0-15,4 5 0 0,2 0-19 0,3 1-4 16,4-1-1-16,5-3 0 0,6-2-6 0,3-2-2 15,7-1 0-15,-1-3 0 0,6-2-10 0,0 0 0 0,3-8 0 16,6 0 0-16,0-2 0 0,3-9 0 16,0 1 0-16,6-6 0 0,-3-3-21 0,3 1 0 0,3-6 0 0,0 0 0 31,0-5-16-31,3 0-3 0,0-2-1 0,0-6 0 16,3 0-7-16,0-3 0 0,-3 0-1 0,3 3 0 0,-1-2 25 0,-2-1 6 0,0 3 1 0,-3 0 0 15,-6 0 17-15,0 0 0 0,0 0-8 0,3 5 8 16,-6 1 13-16,3 2 7 0,-3 2 0 0,0-2 1 15,0 3 18-15,0-3 3 0,0-3 1 0,6 3 0 16,0 0-27-16,3-3-6 0,0-2-1 0,3-1 0 16,3-2-9-16,3 0 12 0,3-5-12 0,3 0 12 15,2-3-3-15,4 0 0 0,0-3 0 0,0 1 0 16,0-4-20-16,-1 1-4 0,1 3-1 0,-3-4 0 16,0 1-28-16,0 0-5 15,-1-6-2-15,1 4 0 0,3-7 3 0,-3 1 1 16,6-5 0-16,2-3 0 0,1-3 19 0,0-2 4 0,0-9 1 0,-1-2 0 15,4-2-17-15,0-1-4 0,-1-2-1 0,4-3 0 16,-3-3-40-16,0-2-8 0,5 5-2 0,-5 0 0 0,0 3 68 0,-7 10 14 16,-2 6 2-16,-9 2 1 0,0 8 138 0,-9 3 28 15,0 3 6-15,-6 4 1 0,3 4-39 0,0 2-7 16,-6 3-1-16,0 5-1 0,0 0-60 0,-12 2-12 16,-6 9-3-16,0 2 0 0,-6 6-18 0,-3 4-4 15,1 4-1-15,-4 5 0 0,0 2 3 0,-3 6 0 16,-5 2 0-16,-1 6 0 0,-3-1-8 0,1 6 0 15,-1 3-1-15,3-1 0 0,-2-2-11 0,8-3 0 16,-3 3 0-16,9-5 8 0,4 0-8 0,5-9 0 16,0 1 0-16,3-6 8 0,3-5-26 0,0 1-6 15,6-7 0-15,-3-1-1 16,3-4-4-16,0 1-1 0,3-9 0 0,-3-2 0 0,3 0 5 0,1-3 1 0,-4 1 0 16,3-6 0-16,0-3 24 0,0 0 0 0,-3-2 0 0,3 0 0 15,-3-3 0-15,0 0 0 0,3-3 0 0,-3-2 0 16,3 2 0-16,0-2 0 0,0-3 0 15,0 3 0-15,6-3 0 0,-3 3 0 0,0 0 0 0,0 0 0 16,0 2 20-16,0 0 10 0,0 3 2 16,3-2 0-16,-3 5 4 0,3-3 0 0,0 2 1 0,3 1 0 15,3 0-25-15,0 0-4 0,0-1-8 0,3 4 11 16,-1-4-11-16,4 4 0 0,3-1 0 0,0 0 0 16,6 1 0-16,6-4 0 0,5 4-11 0,4-1 11 15,6 0-67 1,2 3-8-16,4 0-1 0,2 3-1219 0</inkml:trace>
  <inkml:trace contextRef="#ctx0" brushRef="#br0" timeOffset="-89789.28">20865 16745 1440 0,'0'-13'64'0,"0"11"12"0,3-4-60 0,0 4-16 0,0-4 0 0,-1 1 0 16,4 2 56-16,-6 3 9 0,0 0 2 0,0 0 0 15,0 0 36-15,0 3 7 0,-6 5 2 0,1 3 0 16,-1-1-7-16,0 1-1 0,-3 2 0 0,0 3 0 0,-6 0-36 0,0 0-8 15,0 2-2-15,3-2 0 0,-6 3-26 0,3-1-6 16,7-2-1-16,-4-3 0 0,6 0-17 0,0 1-8 16,3-6 8-16,0 0-8 0,6-1 0 0,0-1 8 15,6-4-8-15,3-4 0 0,2-1 8 0,7-2-8 16,-3-6 0-16,6 1 8 0,0-1-8 0,3-2-11 16,2-3 3-16,1 0 0 15,-3 0-16-15,3-2-4 0,-7-1 0 0,1-2 0 0,0 2 4 0,-3-2 1 16,0 0 0-16,3 3 0 0,-7-1 14 0,1 3 9 15,-3 0-12-15,0 8 12 0,-6 0 0 0,-3 6 0 16,-3-3 0-16,-3 5 0 0,0 0 0 0,-9 5 17 16,0 3-1-16,0 0-1 0,-3 2 15 0,0 6 3 15,0 0 1-15,0 0 0 0,4 0-12 0,-1 0-2 16,0 0-1-16,3-1 0 0,-3 1-7 0,6 0-2 0,-3-3 0 16,3 1 0-16,0-1-10 0,3-3 0 0,0-2 9 0,0 3-9 15,3-3 8-15,0 0-8 0,3-6 8 0,3 1-8 16,-3-3 8-16,6 0-8 0,3-5 8 0,-1 0-8 15,4 2 0-15,0-5-8 0,3 0 0 0,-3-3 0 32,0 3-18-32,0 1-3 0,2-4-1 0,1 0 0 0,0 1 19 0,0-3 11 0,0-1-12 0,0 4 12 15,-1-1-25-15,-2 1 1 0,0-1 1 0,-6 6 0 16,3-3 23-16,-6 5 0 0,-3-2 0 0,0 0 0 16,-6 5 0-16,0 0 0 0,0 0 0 0,0 0 0 15,-3 10 20-15,0 1 8 0,-3-1 1 0,-3 1 1 16,-3 2-2-16,3 0 0 0,-3 1 0 0,3-4 0 0,0 3 1 15,3-2 0-15,0 0 0 0,6-4 0 16,0 1-29-16,3 0 0 0,3 0 0 0,3-2 0 16,3-1 0-16,0-2 0 0,0-1 0 0,0 1 0 15,3-3-160-15,0 0-39 0</inkml:trace>
  <inkml:trace contextRef="#ctx0" brushRef="#br0" timeOffset="-89314.31">21734 16835 1267 0,'-3'0'56'0,"0"3"12"0,3-3-55 0,0 3-13 0,6-1 0 0,-3-2 0 15,0 3 140-15,3-3 26 0,3 0 5 0,0 0 1 16,-1 0-97-16,4-3-19 0,-3 3-4 0,3-2-1 15,0-4-24-15,3 4-5 0,0-3-1 0,-3-1 0 16,-3 1-9-16,3 0-3 0,-3-3 0 0,-1 0 0 16,1 0 19-16,-6-3 4 0,3 1 1 0,0-1 0 15,-3-2 15-15,-3 0 4 0,0-3 0 0,0 0 0 16,-3 0-18-16,0 0-3 0,0 3-1 0,-3-3 0 16,0 5-17-16,0-2-3 0,-2 3-1 0,-1 4 0 15,-3 4 4-15,-3-1 1 0,-3 6 0 0,0-1 0 16,-3 4 12-16,-3 2 2 0,-2 2 1 0,-1 6 0 0,3 3-3 15,0 2-1-15,0 0 0 0,7 3 0 0,-1-1-2 16,3 1-1-16,6 0 0 0,0-3 0 0,3 0-22 16,6-5 0-16,-3 0 0 0,6-3 8 0,6 1-8 0,0-6 12 15,6-3-4-15,0 3 0 0,5-8-8 0,1-3 0 16,3 1 0-16,3-4 0 0,0 1-10 0,-3-3 10 16,-1-3-12-16,-2 3 12 15,0-2-51-15,0-3-3 0,-6-1-1 0,0 1 0 16,-4-3 21-16,1 0 4 0,-6-2 1 0,0 2 0 15,0-5 2-15,0 2 1 0,-6 1 0 0,0 2 0 16,0 3-11-16,-6 0-3 0,0-1 0 0,0 6 0 16,-3 0-141-16,3 0-29 0</inkml:trace>
  <inkml:trace contextRef="#ctx0" brushRef="#br0" timeOffset="-89133.26">21981 16227 2743 0,'0'0'60'0,"0"0"13"0,0 0 3 0,0 0 0 0,0 0-60 0,3-5-16 0,-3-1 0 0,0 6 0 15,9-2 0-15,0-1 0 0,0-2 0 0,2 2 0 16,10 3 0-16,3 0 0 0,0 0 0 0,3 0 0 16,-3 0-92-16,5 0-22 0,-2-3-4 0</inkml:trace>
  <inkml:trace contextRef="#ctx0" brushRef="#br0" timeOffset="-88635.18">22094 16872 1674 0,'0'0'74'0,"0"0"15"0,9 0-71 0,0 0-18 0,0 0 0 0,0 0 0 16,0 0 71-16,2 0 10 0,-2 0 3 0,0 0 0 15,0-2-29-15,0 2-6 0,0-3-1 0,0 1 0 16,-3-1-11-16,0-2-2 0,3-1-1 0,0 1 0 16,3-3-16-16,0 3-3 0,0-3-1 0,-1 0 0 15,4 0-14-15,0-3 0 0,-3 1 0 0,0 2 0 16,-3-3 8-16,-3 1-8 0,3-4 0 0,-3 1 9 16,-3 0-9-16,0 0 8 0,-3-3-8 0,0 0 8 15,0 3-22-15,-3 0-5 0,-6 2-1 0,0 3 0 16,-3 3-5-16,-6 2-2 0,-3 3 0 15,-3 3 0-15,1-1 27 0,-4 4 0 0,-3 2 0 0,0 5-8 16,4 0 26-16,-1 3 6 0,3 0 0 0,3 0 1 0,6 2-5 16,3-5-2-16,0 3 0 0,6 0 0 0,3-3-9 15,3 3-1-15,-2-2-8 0,7-4 12 16,10 1-54-16,3-3-11 16,6-6-3-16,0 1-608 0,0-6-123 0</inkml:trace>
  <inkml:trace contextRef="#ctx0" brushRef="#br0" timeOffset="-88284.13">22386 16783 864 0,'-12'2'38'0,"3"1"8"0,-3 2-37 0,-6 6-9 16,-3-3 0-16,-3 5 0 0,-2 3 260 0,-1 0 51 16,0 2 9-16,-3 6 3 0,-3 0-200 0,4 5-40 15,-4 5-8-15,6 1-2 0,0 4-36 0,4 1-7 16,2 2-2-16,0 1 0 0,3-4-18 0,-3 4-10 16,0-4 10-16,4 4-10 0,-1-4 0 0,0 1 8 0,0-3-8 0,0 0 0 15,6 0 0-15,-3-2 8 0,-3 2-8 0,4-3 0 16,2-2 8-16,0 2-8 0,-6-5 0 0,6-2 0 15,-3-1 17-15,0-2-2 0,0-3-1 0,0 0 0 16,1-5-14-16,2-3 0 0,-3-2 0 0,0-6 0 16,0 3 0-16,3-8 0 0,3-2-12 0,-3-4 12 15,-3 1 0-15,6-3 19 0,-2-2-3 0,2-6 0 16,0-3 4-16,0-2 0 0,3-3 0 0,0-2 0 16,3-3-3-16,0 0 0 0,3-6 0 0,0 1 0 15,3-1 11-15,3 4 3 0,0-1 0 0,0 0 0 16,3 3 17-16,3 0 3 0,-1 2 1 0,7 1 0 15,0-1-44-15,6 1-8 0,6 0 0 0,8-1 0 16,1-2 0-16,6 3 0 0,-1-4 0 0,1 1 0 16,-3-2 0-16,2-1 0 0,4 0-10 0,6 0 10 15,2-2-106-15,4-3-17 0,-4 0-3 0,1 0-1050 16</inkml:trace>
  <inkml:trace contextRef="#ctx0" brushRef="#br0" timeOffset="-87967.97">23288 15695 1796 0,'0'0'40'0,"0"0"8"0,0 0 1 0,0 0 1 0,0 0-40 0,0 0-10 0,0 0 0 0,0 0 0 15,0 0 62-15,0 0 10 0,-6 8 3 0,-3 3 0 16,-9 7 11-16,0 3 2 15,-6 3 1-15,3 5 0 0,-6 6-20 0,-2 2-4 0,-4 0-1 0,-6 8 0 16,4 2-12-16,-1 1-4 0,-3 0 0 0,6 2 0 16,-5 3-28-16,-1-3-7 0,0 0-1 0,1 1 0 15,2-4 0-15,3 1 0 0,3-3 0 0,4-6 0 16,5 1 6-16,3-3 1 0,3 0 0 0,3-5 0 16,3-3-19-16,3-2-19 0,6-4 4 0,6-1 1 15,-3-4-15 1,6-5-3-16,3 1-1 0,3-7 0 0,0 1-140 0,0-5-28 15,11-3-6-15,-2-3-1 0</inkml:trace>
  <inkml:trace contextRef="#ctx0" brushRef="#br0" timeOffset="-87766.71">22865 16745 2451 0,'-6'-13'54'0,"3"8"11"0,-3 2 3 0,3-2 0 0,3 2-54 0,0 3-14 16,-3-5 0-16,3 5 0 0,0 0 20 0,0 0 2 15,0 0 0-15,0 0 0 0,0 0-11 0,0 0-3 16,0 0 0-16,-3 8 0 0,0 3-8 0,0-3 0 16,0 5 0-16,0-3 0 0,3 1 0 0,-3 0 0 15,0-1 0-15,3 1 0 16,0-1-59-16,0-2-13 0,0 0-4 0,0 0-636 16,0-8-128-16</inkml:trace>
  <inkml:trace contextRef="#ctx0" brushRef="#br0" timeOffset="-87607.57">23162 16351 1785 0,'0'0'159'0,"0"0"-127"0,0 0-32 0,0 0 0 16,0 0-27-1,0 0-11-15,-5 3-2 0,2 2-1 0,0 3 25 0,3 3 6 0,0-3 1 0,3 2-711 16</inkml:trace>
  <inkml:trace contextRef="#ctx0" brushRef="#br0" timeOffset="-87293.79">23213 16745 921 0,'-12'-2'82'0,"6"-1"-66"0,3 3-16 0,0 0 0 0,-3 0 265 0,6 0 50 15,0 0 9-15,0 0 3 0,3-5-243 0,0 2-49 16,3-2-10-16,0 0-1 0,0 2 7 0,3-2 1 15,3-3 1-15,-3 0 0 0,3 0-25 0,3 0-8 16,-3 0 0-16,-3-3 0 0,2 1 0 0,-2-1 0 16,-3-2 0-16,0 0 0 0,0-3 11 0,-3 3-11 15,-3 0 10-15,0 2-10 0,-3-2 12 0,-3 5-4 16,-3 2-8-16,0 4 12 0,-5 2 28 0,-4 2 6 16,-6 4 1-16,-3 2 0 0,3 5-2 0,0-2 0 15,1-1 0-15,2 3 0 0,0 3-8 0,0 3-1 16,3-3-1-16,3 5 0 0,3 0-9 0,4-3-2 15,2 4 0-15,3-4 0 0,0 1-24 0,6-3 8 0,0-1-8 16,6-4 0-16,2 2 0 0,1-5 0 0,3 0 8 16,3-3-8-1,3-5-84-15,0 3-18 0,3-6-4 0,-4 1-690 0,4-4-139 0</inkml:trace>
  <inkml:trace contextRef="#ctx0" brushRef="#br0" timeOffset="-86773.94">23817 16338 1555 0,'-3'-18'138'0,"3"12"-110"0,0 1-28 0,-3 0 0 15,3-3 178-15,0 2 30 0,3-2 7 0,-3 3 1 0,3-3-147 16,0 0-29-16,0 0-5 0,0 0-2 0,3 0-2 0,0 1-1 16,3-4 0-16,0 3 0 0,6 0-30 0,0-2 8 15,6 2-8-15,-1-3 0 0,7 0 0 0,-3 1 0 16,0-3 0-16,-3-3 0 0,3 0 0 0,-1 0 0 15,1-3 0-15,0 1 0 0,-3-3 8 0,0 2-8 16,-4-5 0-16,1 1 0 0,0-1 0 0,-3-3-13 16,-6 1 1-16,0-1 0 0,-3-2 0 15,0 6 0-15,-3-1 0 0,-6 3 0 0,0 2 12 0,-6 3 0 16,-3 6 0-16,-6 2 0 0,-3 2 23 0,-5 6 7 16,-1 3 2-16,-9 5 0 0,-3 5 6 0,1 3 2 15,-4 8 0-15,0 2 0 0,1 6 4 0,-1 0 2 0,0 5 0 16,-2 5 0-16,-4 6-9 0,0 2-1 0,-2 6-1 15,5 2 0-15,1 0-26 0,5 0-9 0,6-5 0 0,3-3 9 16,9 3-9-16,1-5 8 0,5-6-8 0,3 1 8 16,3-4-8-16,3-2 0 0,3-5 0 0,0-3-11 31,3-5-31-31,3-3-6 0,0-5-2 0,3-3 0 0,-3-2 27 16,3-3 6-16,0-3 1 0,3-2 0 0,-3-3 6 0,3 0 2 0,0-3 0 15,-1 0 0-15,1 3 8 0,-3 0-10 0,-6 0 10 0,6-2-10 16,0 4 10-16,-6-2 0 0,0 0 0 0,3 6 0 15,0-1 0-15,-3 3 0 0,-3 0 0 0,3 3 8 16,0-4 7-16,0 4 1 0,0 0 1 0,3-1 0 16,0-2-8-16,6 3-1 0,3-3-8 0,0 0 12 15,9-3-80 1,0 0-16-16,-1-2-3 0,7-1-1 0</inkml:trace>
  <inkml:trace contextRef="#ctx0" brushRef="#br0" timeOffset="-85961.47">16656 17709 1821 0,'0'0'40'0,"0"0"8"0,0 0 1 0,0 0 3 0,3-6-41 0,3 1-11 0,0 0 0 0,0 2 0 16,5-2 72-16,1-1 12 0,6 4 2 0,3-3 1 0,0-1-27 0,6 4-4 15,2-4-2-15,4 1 0 0,-3 2-8 16,6-2-2-16,8-3 0 0,7 0 0 0,3 0-20 0,5 0-5 16,4 3-1-16,2 2 0 0,-2 1-6 0,-1-4-2 15,-2 1 0-15,5 5 0 0,7-2-10 0,-4 4 8 16,-6-2-8-16,-2 3 8 0,-9 2-8 0,-7 0 8 16,-5 1-8-16,-3-1 8 0,-4 0-8 0,-8 3-9 15,-3 0 9-15,-6 0-13 0,-6-3 13 0,-9 6 0 16,-6-3 0-16,-3 0 0 0,-6 0 0 0,-3 0 0 15,-9 2 0-15,1-2 0 0,-10 3 32 0,-9-1 0 0,-5 1 0 16,-1 0 0-16,0-1-32 0,4 1 0 16,-1-1 0-16,7 1 0 0,2-1 0 15,3 4-14-15,6-4 2 0,4 1 1 0,-1-1 11 16,6-2-13-16,6 0 5 0,3 0 8 0,6-2 8 0,3-1 8 16,9 0 3-16,6-2 0 0,3-1-19 0,3 1 0 0,0 0 0 15,6-1 0 1,2-2-20-16,4 3-7 0,-3 0-1 0,0-1-1 15,2 4-7-15,1-1 0 0,-9 0-1 0,3 0 0 16,-3 6-4-16,-6-3-1 0,-12 0 0 0,0 3 0 0,-6-1 20 16,-3 3 4-16,-6-2 1 0,-6-1 0 0,-6 4 37 0,0-1 7 15,0 0 1-15,-2 0 1 0,-4 1 36 0,3-1 7 0,0-3 2 0,-3 1 0 16,4 0-5-16,-1-1-1 0,0 1 0 0,6-1 0 16,0 4-34-16,4-4-7 0,2 3-2 0,6 1 0 15,9-1-25-15,6 3 0 0,0-3 8 0,9 0-8 16,5 3-104-1,-2-5-22-15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7:59:44.963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6806 3888 3712,'0'0'1408,"0"14"-768,0-14-256,0 14 416,0 0 0,0 0 0,-14 14-256,14 14 0,-14 1-320,0-15 160,0 14 32,14 0-64,-14-14-32,14 0-128,-14 0 32,0 0-64,14-14 0,-14 14-96,14-14-64,0 0 32,0 1 32,0-15-32,0 0 64,14 0-128,0-15 0,0 1-384,0 0-224,14-14-96,-14 14 64,0-14 192,14 0 160,-14 14 192,0 0 64,-14 0 128,15 14 32,-15 0 224,0 0 128,0 14-32,0 0 64,0 0-128,0 14-32,-15-14 0,15 14 128,0-14-128,0 14 0,0 1-128,0-16 32,0 2-128,15-15 0,-2 0-32,2-15-64,-2 15 96,15-13 0,1-16-128,-1 1 32,0 0 0,14-14 0,0-14 64,-14 0 32,14 14-32,-14-1-64,0 2 32,1-2-32,-1 15-96,-15 0 64,2 14-320,-1 0-96,-14 0-544,14 14-256,-14 0-672,0 0-1568,0 14 512</inkml:trace>
  <inkml:trace contextRef="#ctx0" brushRef="#br0" timeOffset="337">7297 4197 4224,'0'0'1568,"0"0"-832,0 14-512,0 0 480,-14-14-288,14 14 0,-14 0-32,14 1 0,-14-2-192,14 2-128,0-15 32,-14 14-224,14-14 32,0 0-1664,14 0-1504,0 0 896</inkml:trace>
  <inkml:trace contextRef="#ctx0" brushRef="#br0" timeOffset="879">7494 4168 4992,'-14'14'1824,"14"-14"-960,0 14-320,0 0 704,0 0-224,-14 0-32,14 0-192,-14 1-128,14-15-352,0 14 0,-14 0 32,14-14-128,0 14-64,0-14 64,0 0 0,14 0-256,-14-14-32,14 14 0,0-14 32,-14 0 32,14-1 0,0 15-96,0-14 64,0 0 96,0 0 32,0 0-32,0 0-64,0 0-672,14 0-352,-13-14-896,-2 14-320,2 0-800</inkml:trace>
  <inkml:trace contextRef="#ctx0" brushRef="#br0" timeOffset="1381">7888 4182 3968,'0'0'1472,"0"0"-768,0 0-544,0 0 352,13 0-224,2 0-32,-15 0-64,14-13 32,-14 13-128,14-15-64,-14 15 64,14-28 64,0 14 64,-14-14-32,0 14-32,0-14-32,0 14 0,0 0 192,-14 0 192,0 14 96,0 0 32,0 0 0,-14 0 64,0 28-192,13 0 32,-13 0-128,0 0 0,0 0-32,14 1 64,0-1-224,0 0-64,14-15-96,0 16 32,14-15-64,0-14 64,0 0-416,14 0-96,15-14-576,-15-15-192,0 1-64,14 0-32,0-14-160,-14-14-32,0 0-256,14 0-768,-13 14 672</inkml:trace>
  <inkml:trace contextRef="#ctx0" brushRef="#br0" timeOffset="1649">8392 3411 6528,'0'0'2464,"-15"0"-1344,15 28-672,-14-14 704,14 14-224,-14 0 0,-14 14-32,0 0 0,0 0-480,0 0 255,0 15 65,0 13 0,0 14 0,0-14-192,0 0 0,14-14-320,0-14-128,0 0 0,0 0 0,14-28 32,0 14 64,0-13-960,14-2-320,0 2-1311,0-15-577,14 0-1440</inkml:trace>
  <inkml:trace contextRef="#ctx0" brushRef="#br0" timeOffset="2937">8826 4224 3456,'0'0'1312,"0"0"-704,0 0-352,0 0 416,15-14-320,-15 14-32,0 0-64,14-14 0,-14 14-128,0-14 128,14 0 64,-14 0 96,0 0 160,0 0-128,0-14 64,-14 14-96,0 0 0,-1 0 128,2 14 32,-2 0-32,-13 14 0,15 0-96,-16 0 32,15 14-128,-14-14-32,14 14-64,-14 0 0,14 0-128,14 0-96,-14-13 0,14 13-32,0-15 64,14 2 96,-14-2-128,28 2-32,-14-15 64,0 0 96,14 0-64,0-15 0,0 2-96,-13-2-32,13 2 32,-15-15 64,2 13-32,-15-13 64,14 0-128,-14 0 0,-14 0 96,-1 0 32,15 14-128,-28 0 32,15 0-64,-2 28 0,2-14-160,-2 14-96,-13 0-800,14 0-320,-14 14-480,14 0-160,0-14-960</inkml:trace>
  <inkml:trace contextRef="#ctx0" brushRef="#br0" timeOffset="4170">9262 3719 3456,'0'0'1408,"0"0"-768,14 0-256,-14 0 512,14 15-160,-14-15-32,14 0-192,0 0 0,-14 0-288,14-15-64,0 2-32,14-2-64,-14 1 32,15 0-64,-16 0-32,2-14 96,-2 14 0,2 0 160,-15-14 96,-15 0-128,2 0-64,-2 14-64,2 14-96,-16 0 96,15 14 64,-14 0 64,0 0 96,0 28 192,-14-14 128,0 14-192,0 28-96,-1 1-64,15 13 32,-28 0-160,28 14-32,-14-14-64,0 14-64,14 1 32,0-1 32,0-28-32,14 0-32,-14-13 32,14-1 32,0-28 32,14 14 32,-14-28 0,14-14 0,0 0 0,0-14-64,0-14 32,0-14-64,0-1 64,14-13-64,-14 14-32,14 0 288,-14 14 127,0 14 225,0-14 64,14 14-288,-14 0-96,0 14-192,14 0-96,0 0 0,0 0 32,14-14-32,-14 14 64,14 0 64,14-14 64,-14 0-384,14-14-192,0 14-640,1-14-224,-1-14-415,0-1-129,0 2-32,0-16 64,0-13 256,0 14 160,0 0 608,1 14 288,-15-14 320,0 14 224,0 14 704,-14-15 416,0 30 0,0-2 32,0 1-160,-14 0 32,0 14-160,0 0-32,-14 14-192,0 0-96,0 1 63,-14 26 1,-1 16-32,-12 13-64,13-14-256,-1 14-96,-13 0-96,14-14-32,14 0-96,-14-13-64,14-1 96,0 0 0,0-14-128,14 0 32,0-14-352,-14-14-160,14 0-32,0 0 64,0-14 288,-14 14 160,14-14 64,0 0-32,0-14 32,-14 14-32,14-14 0,0 14 64,0-1 320,0 2 128,0-2 32,0 15 64,0-13-256,0 13-128,14-15-64,0 15-32,0 0-64,0 0 32,0-13 0,14 13 32,0-15-416,-14 15-224,14 0-2112,0 0-991,1 0-1409</inkml:trace>
  <inkml:trace contextRef="#ctx0" brushRef="#br0" timeOffset="4664">9893 4154 5120,'0'0'1920,"0"14"-1024,0 0-352,0-14 704,0 14-224,0 0 32,-14 0-224,14 0-128,-14 14-384,0-14-128,0 0 0,14 0-32,-14 0 0,14 0-96,-14 0 32,14 1-576,0-15-192,14-15-1184,-14 15-448,14-14-864</inkml:trace>
  <inkml:trace contextRef="#ctx0" brushRef="#br0" timeOffset="5344">10076 4140 6144,'14'-14'2272,"-14"14"-1216,0 0-608,0 14 704,0 0-160,-14-14 64,14 28-256,-14-14-32,0 14-416,0-14 128,0 14 96,0 0-129,0-14 65,0 0-288,14 0-64,0 0-32,14-14 0,0 0 64,14-14 32,0 14-256,0-14-32,0-14-64,0 14-32,1-14 32,-1 14 96,0 0-64,-14 14-32,14-14 96,-28 14 0,14 14 96,-14 0 96,0 0 128,0 0 64,0 0-32,-14 0 32,14 0-128,0 0-64,0 0-64,0-14-96,0 14-1120,14-14-512,14 15-2623,-14-30-1889,15 1 2528</inkml:trace>
  <inkml:trace contextRef="#ctx0" brushRef="#br0" timeOffset="4820">10007 3860 5248,'0'-14'2016,"0"28"-1088,-15-14-1088,15 0 384,0 14-544,0-14-192,0 29-1632,0-15-736</inkml:trace>
  <inkml:trace contextRef="#ctx0" brushRef="#br0" timeOffset="7727">12391 4027 4480,'0'-14'1760,"14"14"-960,-14 0-736,0 0 448,0-14-256,0 14 0,15 0 224,-15 0 128,0-14-288,0 14 320,-15 0 192,15 0 192,-14 0 96,0 0-192,0 14-32,0 0-128,0 0-96,0 0-289,0 0-95,0 0-224,14 0-64,0 0 0,0 0 64,0 0-32,14 14-32,0-28-192,0 28-128,0-14-255,0 0-33,-14 0 160,14 14 128,-14-13 192,0-2 128,0 2 32,-14-2-32,0-13 576,-14 0 256,0 15-161,0-15 33,0 0-352,0-15-64,-14 15-224,14-13-64,14 13-1632,-14-15-639,28 2-2273</inkml:trace>
  <inkml:trace contextRef="#ctx0" brushRef="#br0" timeOffset="7246">11648 4252 4864,'0'0'1824,"13"0"-960,-13 0-448,0 0 608,0 0-448,15 0-128,-15 0-160,14-15-32,0 15-128,0-13-96,-1-2 64,2 2 0,-15-16 32,13 1 128,-13 0 160,0 0-160,0 14-64,0-14 96,-13 28 64,-2-14 64,-12 14 96,-1 14-96,0 14 0,0-14-96,-15 14-32,15 14-32,0-14 0,0 0-64,14 0-32,0-13-96,14 13 32,0-14-64,14-14 64,14 14-64,-14-14-32,14-14-128,15 0 0,-15 0-224,0 0-32,0-1 224,0 2 64,-14-2 0,14 2 64,-15-2 96,-13 15 32,0 0 320,0 0 192,0 15-129,0-2 65,0 2-320,-13-2-64,13 2-96,0 13-64,0-14 32,0-14 32,0 14-1088,0-14-415,13 0-513,2-14-128,-1 0 128,0 0 64,14 0 448,0-1 288,0-13 736,-14 15 1184,14-16 608,-14 15 384,0 0 128,0 14-128,-14 0-32,0 0-960,0 14 32,0-14 96,0 28-225,-14-13 1,0-2-32,0 15 0,0-13-288,14-1-128,-14 0-64,14 0-32,0-14-64,-14 14 32,14-14 0,0 0 32,14-14-64,-14 14-64,14-14 32,0 0-32,0 0 0,0-1 0,0 2 0,0-2 0,0 2-96,0-16 0,14 15-640,-14-14-256,14 14-608,-14-14-287,14 14-961,-14 14-352,1-14 0</inkml:trace>
  <inkml:trace contextRef="#ctx0" brushRef="#br0" timeOffset="8515">12517 4000 7808,'-14'-15'2880,"0"15"-1536,14-14-512,-14 14 928,14 0-32,0 0 159,-14 0-735,14 0-320,14 0-480,-14 0-160,14-14-64,14 14-160,14 0 32,-14-14-224,14 14-96,0 0-1440,0-14-607,-14 14-1249,0 0-480,15 0 736</inkml:trace>
  <inkml:trace contextRef="#ctx0" brushRef="#br0" timeOffset="8263">13009 3382 6400,'-15'-14'2368,"15"28"-1280,-14 0-288,14 0 864,-14 14-544,0 14-160,-14 0-32,0 0 64,0 14-545,-14 15 33,-14 12-32,14 2-320,0-1-32,14-14 32,-14 0 160,28-14-320,-14-14-96,14 1-928,14-15-351,0-14-641,0 0-160,0-14-224,14 0-1152,-14-14 928,0 0 1152,0-1 672</inkml:trace>
  <inkml:trace contextRef="#ctx0" brushRef="#br0" timeOffset="8796">12952 4055 5632,'-14'28'2176,"0"-14"-1152,14-14-480,0 14 640,0-14-480,0 0-128,14 0-448,-14-14-64,14 14-64,-14-28 0,14 14 64,0 0-32,-14-14 64,14 14-64,1-14-32,-15 14 96,0-14 0,0 14 384,-15 0 160,15 14 160,-14 0 64,-14 14-96,0 0-97,14 14-95,-14 14-32,0 0-160,0-14 0,0 14-224,14 0-32,0 0-64,14-14 32,0 0-128,28-13 0,-14-2-736,14 2-384,0-30-735,14 2-353,0-16-352,15-13-128,-1-14-96</inkml:trace>
  <inkml:trace contextRef="#ctx0" brushRef="#br0" timeOffset="9390">13598 3298 7040,'0'-28'2624,"0"28"-1408,0 0-512,0 0 896,0 14-352,-14 0 0,14 0-289,-28 28-63,14 0-480,-14 0 96,0 14 64,-15 0 32,2 1 96,-2 13-256,1 14-96,0 0-128,0 1-64,14-15-32,0-14 0,14 0-416,14-14-224,0 0-576,14-28-256,0 0-160,14-14-31,0-14-65,0 0-32,14-14 256,0-14 128,-14-14 192,28 0 128,-13 0 64,-1-15 160,14 1 160,0-14 96,0 14 288,-13 0 1120,-15 14 640,0 13 384,0 1 160,-14 14-256,0 14-128,-14 14-960,-14 0 159,0 28 33,-14 0-96,0 0 0,0 28-192,-1-13-64,-13 13-224,0 14-96,0 0-96,14 14 0,-14-14-128,14 1 0,0-1 32,0-28 0,28 0-160,-15 0-32,30-14-896,-2-14-320,2 1-768,13-15-319,0-15-225,0 1-64,0 0-160,14-28-864,-14 14 1184</inkml:trace>
  <inkml:trace contextRef="#ctx0" brushRef="#br0" timeOffset="6321">10820 3804 6784,'-14'-14'2528,"14"14"-1344,0-14-320,0 14 864,0-14-352,14 14 0,1-14-353,13-14-95,0 14-512,14-15-32,0 1-32,14 0-192,0-14-32,15 14-64,-15 14-64,14 0 32,-14 14-32,0 0 0,0 14 64,-13 0-96,-2 14 0,-13 0 96,-13 0 32,-15 14-32,0 1-64,-15 27 32,2 0-32,-15 0 0,-15 1 0,1-1 0,0-14 0,-14 0 64,14 0 96,-14-14-64,0 0 0,-1 1-32,1-15-64,-14 0 96,14-15 0,-14 2-128,13-15 32,1-15-64,14 2 0,14-2-704,14-13-384,14 0-607,0 0-193,28 0-640,-14 0-224,0 14-384</inkml:trace>
  <inkml:trace contextRef="#ctx0" brushRef="#br0" timeOffset="5832">11185 3818 5120,'0'14'2016,"0"0"-1088,-15 14-448,15-14 640,-13 14-192,13 15 0,-28-1-160,13 0-96,1 0-352,-14 14-128,0-14-64,14-14-64,-14 0 32,14 1-416,0-15-96,0 0-1568,14 0-608,0-14-448</inkml:trace>
  <inkml:trace contextRef="#ctx0" brushRef="#br0" timeOffset="10085">13864 3902 7296,'0'0'2720,"-14"14"-1472,0 0-608,0 0 864,0 0-448,0 0-32,0 14-320,-14 0-65,14 0-351,0 14 32,-14-14 32,14 0-192,0 0-32,14 0 0,0 0 64,0-13-448,14-15-160,14 0-544,0 0-223,0-15-65,0 2 32,14-15 320,-14 0 224,0-1 320,0 1 128,0 0 224,-13 14 64,-2 0 480,2 0 192,-15 14 128,0 0 96,0 14-96,0 0-64,-15 0-65,15 14-95,-13-14-128,-2 14-64,15 0-192,0-13-96,0-2 0,0 2-32,15-15-160,-2 0 32,15-15-288,-13 2-128,13-2-224,0 2 0,0-16 193,0 1 127,-14 14 192,0 0 64,0 0 128,0 0 96,0 14 415,-14 14 193,0 0-192,0 0 0,0 0-288,-14 0-96,14 14-96,0-13-96,0-2 96,0-13 0,14 0-32,-14 0-64,14 0-64,0-28-32,0 14-224,14-14-64,0 14 0,1-14 64,-1 14 128,-15 0 96,2 14 0,-1-14 32,0 28 128,-14 0 32,0 0-32,0 14-64,0-14 32,0 0-32,14 0-992,-14 0-447,14 1-833,0-15-256,0 0-992</inkml:trace>
  <inkml:trace contextRef="#ctx0" brushRef="#br0" timeOffset="10754">14609 4140 6144,'0'15'2368,"0"-15"-1280,0 14-640,0 0 704,0-14-224,0 14-64,14-14-352,0 0-160,-14 0-192,14-14-128,0 0 0,14 0-192,-14-1 32,0 2 0,0-15-32,0 0 32,0-1 96,0 1 0,1 0 32,-15 0-96,0 14 0,0 0 480,-15 0 256,1 28 192,-14 0 128,0 14-225,0 0-63,0 14-256,0 0-96,14-14-160,0 15-64,0-29-544,14 14-224,14-14-671,0 0-193,0-14-192,0 0-32,14-14 256,-14 14 96,14-14 736,-14 0 320,0 0 736,0 0 384,-14 14 384,0 14 256,-14 0 0,0 14 96,0-14-288,0 28 0,-14 0-417,0 28-95,0 0-128,0 15 0,0-1-288,0-14-96,-14 28-192,0-14-32,0 1 224,0 13 128,0-14 448,-1-14 256,2 0 0,12-28 32,-13 0-224,14-28-128,0 1-256,0-30-128,14-13-256,0 0-32,14-28-96,0 0 0,14 0 64,0-14 0,14 14-96,0-14 0,0-1-800,14 15-288,0-14-1024,14 0-352,1 0-1119,-1 14-481,0 13 128</inkml:trace>
  <inkml:trace contextRef="#ctx0" brushRef="#br0" timeOffset="11410">14974 4084 8064,'0'-13'2976,"0"13"-1600,0 0-1056,0 0 800,14-15-736,0 1-192,14 0-448,-14 0-160,14 1 224,0-15-128,0-1 64,-13-13 128,-1 14 128,0 0 160,0 14 128,-14 0 416,-14 14 256,0 14 64,-15 0 31,1 28-223,0 0-128,0 1-128,14-2 32,-14 1-320,14-14-96,0 15-128,14-15 32,14-14-64,0 0 64,14-14-480,-14 0-224,14-14-384,14-15-128,-13 1 97,-1 0 95,14 0 416,-14 14 256,0-14 64,-14 15 160,0 13 640,0 0 352,-14 0 191,0 13 1,-14 15-256,14-14-160,0 14-288,-14-13-32,14-2-256,0 2-32,14-2-64,-14-13-64,14 0-192,0-13-32,14-2-192,-14 2-64,14-2 0,-14-13 32,14 14 192,-13 14 64,-2-14 128,15 14 32,-13 0 160,-2 0 64,-13 14-64,0 0-32,0 14 32,0-13 0,0 13-288,0-15-64,15 2-1920,-1-15-895,0 14-1537</inkml:trace>
  <inkml:trace contextRef="#ctx0" brushRef="#br0" timeOffset="12296">16349 3242 6272,'0'0'2368,"0"14"-1280,-14 28-704,14-28 608,-14 42-96,-14-14 32,0 14-96,0 15 32,0-1-480,-14-1 64,14 16 0,0-15-96,13 0-33,1-14 1,0-14 32,0-14 32,14 0 0,0-42-192,14 14-64,0-28-64,15-14-64,-1 0 32,13 14-32,2-14-96,-1 14 0,-14 0 64,14 14 0,-14 0-128,0 14-32,-13 14 96,-2 0 96,2 14 32,-15 0-32,0 0 32,0 0-32,0 14 0,-15-14 0,2 0 0,-2 0 64,-13 1 160,0-16 192,0 2-160,-14-2-64,14 2-96,-14-15-96,14 0-64,13 0 32,-13-28-256,15 13-544,13 2-288,-15-16-735,30 15-289,-15 0-1664,28 0-960,-15 0 2272</inkml:trace>
  <inkml:trace contextRef="#ctx0" brushRef="#br0" timeOffset="12671">16587 3958 7296,'0'0'2816,"0"0"-1536,14 0-1216,0 0 608,-14 0-480,14-14-128,0 14-96,0-14-32,1-13 64,-2 12-160,2-13-32,-2 14 96,2-14 96,-2 14 32,-13 0-32,0 0 160,0 0 128,-13 0 320,-2 14 256,2 14 96,-2-14 128,-13 28-161,0 0-31,14 14-352,-14-14-96,0 14-128,14 1-32,14-2-160,-14-13-32,28 1-32,0-1 32,0-14-928,0-14-352,14 0-1183,0 0-513,1-28-384,12 0-1056,2 0 1536</inkml:trace>
  <inkml:trace contextRef="#ctx0" brushRef="#br0" timeOffset="13046">16938 3776 5888,'14'-14'2176,"-14"14"-1152,0 0-224,0 0 864,0 14-352,0 0-96,0 0-352,0 0-160,-14 14-384,14 0 159,-14 0 129,14 0 96,-14-14 64,0 28-160,14-14 32,-14-13-352,14 13-160,0-28-32,0 0 0,14 0-32,0-15-64,14 2-256,0-15-160,0-15-64,14 15 32,-14 0 192,0 0 128,0 14 32,-14 0-32,0 0 288,0 28 128,-14-14 64,0 28 96,0-14-32,0 14 0,-14 0-224,14 1-64,0 12-64,0-13 32,0-13-64,0 13-32,0-14-960,14 0-416,0-14-1567,14 0-673,1-14-640</inkml:trace>
  <inkml:trace contextRef="#ctx0" brushRef="#br0" timeOffset="13754">17486 3776 5120,'0'0'2016,"0"0"-1088,-15 0-256,15 0 704,0 0-192,0 0-64,-13 14-128,-2 0 0,2 15-544,-2 12 160,1-12 128,0 13-33,0 0 33,0-14-384,0 0-128,14 0-96,0 0 0,14-28-160,0 14 32,0-28-224,29 0-96,-15-14 32,0 0 0,14-14 96,-14 14 64,0 0 64,0 0 96,-14-1 0,0 16-32,0 13 384,0 0 128,-14 13 96,0 2 96,-14 13-96,14-14-64,-14 14-96,0 14-32,14-14-224,-14 14-128,14-14 32,0-14 64,14 14-416,0-13-160,0-15-1056,0-15-416,14-13-831,1 0-385,-1-14-960</inkml:trace>
  <inkml:trace contextRef="#ctx0" brushRef="#br0" timeOffset="14243">18272 3074 9984,'-14'0'3680,"14"14"-1984,-29 0-1408,29 0 863,-14 14-351,0 0-64,-14 28-160,0 0 32,0 15-320,-14-1 32,-1 14 32,15 0-192,0-13-96,0 13-256,14-14-32,0-14-544,0 14-224,14-28-160,-14-14-127,14 0-193,0-13-128,0-15-256,0-15-32,0 2 448,0-2 320,0-13 480,0 0 320,0 0 352,0-14 224,0 14 928,0 0 416,0 14 384,0 0 224,0 0-96,0 14-33,0-14-575,0 14-192,0-14-352,0 14-128,0-14-192,14 14-64,0-14-320,14 14-160,0-14 0,0 14 0,0-14-1312,0 14-544,1 0-2208,-15 0-895,14 0 351</inkml:trace>
  <inkml:trace contextRef="#ctx0" brushRef="#br0" timeOffset="14634">18159 3762 10624,'-14'0'4032,"14"0"-2177,0 0-1727,0 0 768,14 0-448,0 0-32,0 0-224,0-14-128,0 14-32,14-14-32,0 14 0,0 0 0,-14 0 0,0 0-160,0 14 32,1-14 64,-15 0 32,0 14-64,0-14 64,-15 14 320,1 0 96,-14 14 448,0 0 288,0 0-256,0 0-96,14 0-320,-14 0-128,14-14-256,14 14-32,0 0-32,0-14 0,14 0-96,14 1 64,-14-15 32,14 0 0,0 0-352,0 0-160,0-15-896,1 1-288,-1 14-1279,-15-14-609,30 0-832</inkml:trace>
  <inkml:trace contextRef="#ctx0" brushRef="#br0" timeOffset="15181">18988 2976 8576,'0'-28'3232,"0"28"-1728,0 0-768,0 0 1440,-14 14-769,14 14-479,-15 0-256,2 0-448,-15 14 288,13 28 192,-13-14-160,-14 29-64,14-15-128,-14 14-64,-1-14-160,15 15-32,0-15-32,0 0 32,14-14-128,0 0 0,14-13-320,0-15-160,0-15-544,0 2-192,0-15-544,0 0-159,14-15 415,-14 2 192,-14-15 640,14-1 288,-14 1 256,14 14 160,-14-14 736,14 14 288,-14-14 480,0 14 255,14 0-159,0 0-96,0 0-288,0 0-96,14 0-160,14 0-32,-14 0-320,14 14-32,0-14-288,0 14-32,0 0-192,1 0-64,-1 0 0,0 0 0,0 14-1760,0-14-736,0 0-4095</inkml:trace>
  <inkml:trace contextRef="#ctx0" brushRef="#br0" timeOffset="18851">19100 4253 3712,'0'0'1472,"0"0"-768,0 0-416,0 0 512,0 0 192,0 0 96,0 0 32,0 14 32,0 0-608,0 0 320,0 0 160,0 0-96,-15 0 0,15 14-320,-13 0-33,-2 0-287,-13 0-96,14 14-192,0-14-64,0 0-1311,0-13-545,14 13-1184,-14-28-1760,14 0 1440</inkml:trace>
  <inkml:trace contextRef="#ctx0" brushRef="#br0" timeOffset="19637">19604 3930 6272,'0'-14'2368,"0"14"-1280,-14 14-704,14-14 608,0 14-32,0 0 128,0 0-224,-14 14-64,0 0-448,14 0 64,-14 14 32,14-14-224,-14 0-64,14-13-33,0 13 65,0-15-160,14-13-32,-14 15 0,14-30 0,0 15-447,0-13-97,14-15-64,-14-1 32,0 1 160,15 0 128,-16 0 64,15 0 160,-13 14-32,-2 0 32,2 0 128,-1 14 96,-14 0 128,0 14 160,0 14 32,0-14 0,-14 14-96,14 0-64,0 0-192,0-14-32,0 15-32,0-16 31,0 2-63,14-2 64,0-13-64,0 0 64,0 0-64,0-13 64,14-2-128,-14 2 0,14-2 96,0-13 32,0 0-128,-14 0 32,14 0 0,-14 0 0,15 0 0,-15 0 0,0 14-96,0 0 64,-14 0-383,14 14-225,-14-14-1280,14 14-512,-14 0-1376</inkml:trace>
  <inkml:trace contextRef="#ctx0" brushRef="#br0" timeOffset="20137">20250 3944 6400,'0'0'2368,"0"0"-1280,0 14-704,0-14 608,14 0-576,-14 0-160,14 0-160,-14 0 0,14 0-64,0 0-32,0 0 32,-14-14-32,15 0 0,-2 14 0,2-14 0,-2-14 256,2 14 224,-2 0 128,-13-14 32,0 14-224,15 0-96,-15 0 32,-15 0 96,15 14 160,-13 0 159,-2 0-31,2 0 0,-2 14-192,2 14-64,-16-14-160,1 28-32,14-28-32,-14 28 0,14 1 0,0-2 0,0 1-64,0 1-32,14-15-96,0-1-64,14 1 32,0 0 32,0-28-736,14 15-256,-14-15-1664,14 0-639,-14 0-1569</inkml:trace>
  <inkml:trace contextRef="#ctx0" brushRef="#br0" timeOffset="23863">21303 3850 2432,'0'-32'960,"0"32"-512,0 0-448,0 0 160,0 0 256,0 0 96,0 0 320,0 0 192,0 0 0,0 0 32,0 0-320,0 0-32,0 0-416,0 0-96,0 0-64,0 0-64,0 0-64,0 0 32,0 0-32,0 0 0,0 0 64,0 32-1664,0-32-672,0 31-320</inkml:trace>
  <inkml:trace contextRef="#ctx0" brushRef="#br0" timeOffset="27566">20685 3860 3328,'15'-14'1312,"-15"14"-704,0 0-160,0 0 544,0 0-128,0 14 32,0 0-64,0 0 32,-15 14-480,1-14-160,14 14 0,-14 15 64,0-15 160,0-1-128,0 1 64,0 0-224,14 0-32,-14-13-64,14 13 32,-14-14 0,14 0 32,0-14-64,0 0 32,0 0 0,14-14 32,0 0-160,0-14 32,0 0 0,14 0 0,-14 0 0,15-1 64,-1 1-32,-1 0-32,1 15-128,-13-2 0,-2 1 128,15 0 64,-13 14 0,-2 0-64,-13 14 96,0 0 64,15 1 0,-15-2 0,-15 15 32,15-13 96,0 12-64,-13 1-64,13 0 0,-15-13-32,15 13-64,0-14-64,0 0 32,0 0 32,0 0-1088,0-14-416,0 0-1760,15-14-1472,-2 14 1792</inkml:trace>
  <inkml:trace contextRef="#ctx0" brushRef="#br0" timeOffset="28174">21106 3818 4864,'0'0'1824,"0"0"-960,0 14-576,0-14 512,0 14-32,0 14 96,-14-14-128,14 14 0,-14 0-384,0 15 224,-14-1 128,14-14-224,0 0-96,14 14-320,-14-14-96,0-13 64,14-2 32,0 2 0,0-1-64,0-14 32,0 0 32,0-14-32,14 14-32,0-15 32,-14-13 32,28 0-96,0-14 0,-14 14 32,14-14 64,0 14-96,0-15 0,1 15 32,-2 0 0,1 0-96,-14 14 64,15 0 32,-16 0 0,2 14 0,-2-14 0,2 28 256,-15-14 160,14 14 0,-14 0 0,14 0-32,-14 14 63,0-14-95,0 14-32,0 1 64,-14-1 96,14 0-128,-14 0 32,14 0-96,-15-14 0,15 14-160,0 0-96,0-14 0,0 1 32,0-2-544,15 2-192,-1-15-1376,0 0-607,14 0-1921</inkml:trace>
  <inkml:trace contextRef="#ctx0" brushRef="#br0" timeOffset="29228">21977 4084 4864,'0'-14'1824,"0"28"-960,0-14-576,0 0 512,0 0-384,0 0-64,13-14-160,-13 14-32,15 0-96,-15-14 32,14 0 0,0 0-32,0 0-64,0 0 160,-14-14 128,14 0 128,-1 0 128,-13 0-96,0 0 64,0 0-160,-13 13 32,13 2-32,-14-2 96,0 15-96,0-14 32,-14 28-96,0-14 0,0 28 32,0 0 32,-1 15 191,1 13 33,-14-14-32,14 14 0,14-14-384,0 0-64,14 1-32,14-15 96,0-15-64,14-13-64,14 0 0,-14-13 32,14-2-320,1-27-128,-1 0-256,0 0-64,-15-14-63,30 0-1,-15 0-192,0-15-64,0-13-128,14 0-32,0-14 384,0 14 224,0-1 288,-28 15 160,15 28 32,-15-14 32,-14 28 704,0 0 256,-14 14 480,0 14-288,0 0-96,-14 14-384,-14 28-32,-1 0 0,1 28 31,-14 0-127,-14 0 32,0 1 0,14 13-32,-14 14-96,0-14 0,28 0-32,-14 1 32,28-29-192,0 0-64,0 0 0,-1-13 0,15-15-64,15 0 32,-1-15-288,0 2-96,0-15-1056,0 0-480,0-15-1023,14 15-385,0-13-608</inkml:trace>
  <inkml:trace contextRef="#ctx0" brushRef="#br0" timeOffset="29838">22397 4001 6528,'-14'13'2464,"14"-13"-1344,-14 0-1024,14 0 480,0 0-288,14 14-32,-14-14-128,14 0-32,1-14-32,-2 14-64,2 0 32,-2-13-32,2-2 0,-2 2 0,2-16 64,-1 1-96,0 14 0,0-14 96,-14 0 32,0 14 160,-14 0 96,0 14 64,0 0 96,-1 14-96,-13 14 64,0 0-128,0 14 32,0 1-160,0-2-64,14 1-64,0 1 0,0-15-128,28 0 0,0-14-128,14 0-32,0-28-608,14 0-288,1-1 416,-15 2 224,14-2 192,-14 2 192,-14-2 320,0 15 192,0 15 352,-14-2 160,-14 2-96,14-2-64,-14 2-289,14 13-159,0-14-288,0-14-32,0 14 32,0-14 32,0 0-32,14-14 32,-14 0-64,14 14-32,0-28 32,0 28-32,0-28 0,0 0 0,0 13 0,14-13 0,-14 14-224,0 0 0,-14-13-767,29 12-225,-15 2-992,0-2-352,14 1-832</inkml:trace>
  <inkml:trace contextRef="#ctx0" brushRef="#br0" timeOffset="30491">23843 3214 5632,'0'0'2112,"0"0"-1152,0 14-480,0 0 640,-14 0 32,0 14 0,-1 14-64,2 1-32,-16 13-576,-13-14 64,0 14 96,-14 0-161,14 14 1,0-13-288,-15 12-128,16 2 32,-2-1 0,1 0 96,14-28 32,0 14-96,14-28-32,0 15-32,28-15 32,0-14 0,0 0 96,0-14-96,14 0 0,0 0-96,0 0-32,14 0 32,-14 0 64,0-14 32,1 14 96,-15 0-1152,14 0-544,-14 0-2143,-14 0-2337</inkml:trace>
  <inkml:trace contextRef="#ctx0" brushRef="#br0" timeOffset="30986">23842 4070 5888,'0'-14'2272,"0"14"-1216,0 0-1024,0 0 512,0 0-288,14-14 0,0 14-192,-14-14-64,14 14 0,0-14 0,14 0 0,-14 14 64,0-14 32,0-14 160,0 14 160,1-14 64,-2 0 96,-13 14-32,15-14-32,-15 14 96,-15 0 0,15 0 32,0 14 64,-28 0-192,14 0 31,-14 14-127,0 0 64,0 14-64,0 14 64,-14-14 32,14 14 64,0 0-320,14 0-64,0 0-64,14-14 0,0 0-64,14 0 32,0-13-352,14-15-64,0 0-1312,14 0-607,0-15-1057,-14 15-416,14-13 256</inkml:trace>
  <inkml:trace contextRef="#ctx0" brushRef="#br0" timeOffset="31558">24417 3874 4608,'0'-14'1760,"0"14"-960,14 0-672,-14 0 416,0 0-256,14-14-96,-14 14-96,15 0 0,-15-14-64,0 14-96,0-14 32,0 14 384,0-14 224,-15 14 256,15-14 160,-28 14-64,14 0 64,-14 0-128,0 14-64,14 0-224,-14 0-96,14 0-224,-14 0 0,28 0-161,-14 14-63,14-14-95,0 0 31,14 0 32,0 0 0,0 14-160,0-13-32,0-2-416,14 15-160,-14-14 256,0 14 192,-14-13 160,14 13 0,-14-15 128,-14 2 64,14-1 128,-28 0 64,14 0 32,0 0 64,-14-14 128,0 0 96,0 0-160,0 0 32,0 0-256,0 0-97,0-14-31,0 14-32,14-14 0,0 14 64,14-14-895,0 0-289,0 14-1504,28 0-640,0-15 32</inkml:trace>
  <inkml:trace contextRef="#ctx0" brushRef="#br0" timeOffset="32199">24572 4042 5760,'0'0'2176,"14"0"-1152,-14 0-832,14 0 544,-14-14-448,14 14-160,0-14-160,0 1 0,14-2 32,-14-13 0,14 0 0,-14 14 0,0-14 64,0 0 96,0 0 128,-14 14 288,0 0 96,-14 0 160,0 14 96,0-14-288,-14 28-64,14-14-128,-14 28 32,14-14-192,-14 28-96,0-14-97,14 0 1,0 15-128,14-15 0,0 13 160,14-12 64,0-16-160,0 15 0,0-13-32,14-15 0,0 13-224,14-13-95,-14 14 191,-14-14 32,14 15 0,-28-2 64,14 2 96,-14-15 96,0 13 351,0-13 225,0 15-32,0-15-32,0 0-224,14 0-32,-14 0-64,0-15 96,14 2-96,0-2-32,1-13 0,13-14 128,-15 29 32,15-15 0,-13-1-160,13 1-64,0 15-128,0-2-96,0-13 0,0 14 32,0 0-32,-14 0-32,14 0-608,0 0-320,-14 0-1088,15 14-384,-16-14-1151,15 0-417,-13 14 96</inkml:trace>
  <inkml:trace contextRef="#ctx0" brushRef="#br0" timeOffset="35228">25723 3916 4480,'0'-14'1760,"14"14"-960,-14 0-448,0 0 480,0 0-32,0 0 64,0 14-64,0 0 64,0 0-480,-14 28 128,14-14 128,-14 14-64,14-14-32,-14 0-224,0 14-128,14-27-96,0 13 0,0-15-64,14 2 64,0-15-128,0 0-64,0-15-288,0 2-160,15-2 64,-16-13 128,15-14 32,-13 14 64,13 0 64,-14 0 128,14 14-32,-28 0 32,14 14 256,-14 0 128,0 14 192,-14 0 128,14 14-128,-14 0-32,0 0-224,14 0 0,0-14-160,0 14-64,0-13 64,14-15 0,0 0 32,14 0 0,-14-15-64,14 2-64,0-2 32,0-13-32,0 0 0,0 0 0,0 0 0,0 0 0,-14 0-448,14 14-160,-13 0-832,-2 0-256,2 14-3872,-15 0 2048</inkml:trace>
  <inkml:trace contextRef="#ctx0" brushRef="#br0" timeOffset="35509">26383 3874 7296,'-14'14'2816,"14"0"-1536,-15 14-992,15-14 608,-14 0-256,0 14-32,0 0-352,0 0-96,14 1-96,-14-1-64,14-15 96,-14 15-480,14-13-224,0-1-608,0-14-256,0 0-512,0 14-1536,14-14 576</inkml:trace>
  <inkml:trace contextRef="#ctx0" brushRef="#br0" timeOffset="35690">26453 3776 7808,'0'-14'2880,"0"14"-1536,0 0-1440,0 0 512,0 0-288,0 0-32,0 0-672,14 0-256,-14 14-1408,0-14-576,14 0 416,1 14 224</inkml:trace>
  <inkml:trace contextRef="#ctx0" brushRef="#br0" timeOffset="36224">26692 3860 4992,'13'0'1824,"-13"0"-960,0-14-320,0 14 640,0 0-544,0 0-96,15 0-288,-15 0-96,0-14-64,0 14 192,0 0 192,-15 0 256,15 0 192,-13 0 128,-2 0 128,-13 14-161,15-14 33,-16 14-320,15 0-64,-14 0-384,14 0-96,1 0-64,13 0 0,-15 0-64,15 1-64,15-1-128,-2 0 0,1 0-288,0 14-64,0-14-32,0 14 0,0-14 192,-14 14 128,0-14 128,0 0 32,0 0 96,0 14 32,-14-28-32,0 15-64,0-1 96,-14-14 0,15 0 96,-16 0 96,15 0 0,0 0 0,0 0-160,-14 0-32,28 0-96,-14 0-96,0-14-928,14 14-384,14 0-1023,-14-15-417,14 15-928</inkml:trace>
  <inkml:trace contextRef="#ctx0" brushRef="#br0" timeOffset="36787">26959 3888 7040,'0'0'2624,"0"0"-1408,13 0-1344,-13 0 416,0-14-224,0 14-64,15 0 160,-15 0 32,0 0-64,-15-14 416,15 14 160,0-14 288,-13 14 128,-2 0-64,2 14-1,-16-14-223,15 14-128,0-14-192,-14 14-64,14 1-256,0-15-64,14 13-128,-14 15-32,14-13 32,0-1 64,0 0-32,14 14-32,0-14-416,0 0-128,0 14-128,0-14-96,-14 0 288,14 0 192,-14 14 192,0-14 64,0 0 32,0 0 64,-14 1-32,14-2 64,-14-13-64,0 15 64,0-15 288,0 0 224,-14-15-192,14 15 0,0-13-224,-14 13-128,28-15-32,-14 15-32,14-14-992,0 0-384,0 14-863,14 0-353,-14-14-512,14 14-1056,0 0 1472</inkml:trace>
  <inkml:trace contextRef="#ctx0" brushRef="#br0" timeOffset="37528">27126 3987 4480,'0'0'1760,"0"0"-960,0 0-448,0 0 576,14 0-544,0 0-128,0 0-96,0-14-32,1 0-64,-2-1-128,15 1 32,-13 0 32,-2 0 0,2-14 64,-1 14 96,-14 0 352,14 0 224,-28 0 96,14 0 64,-14 14 0,-14 0 0,0 14-128,0 0-96,-1 14 0,1 0-33,-14 14-159,28 1 32,-14-15-224,14 14-96,0-14-96,14 0 0,14 0-128,-14-14 0,14 0-256,0-14-64,14 0-224,0 0-128,0 0-127,0-14-33,15 0 384,-15-14 224,0 14 160,0-14 64,0 0 32,0 14 0,0-14 128,-14 28 160,0-14 256,-14 14 224,14 14-288,-28 0-33,14 0-63,-14 14 64,14 0-32,-14-14 0,0 14-320,14-14-32,0 0 0,0 0 32,14-14-32,0 0-64,0 0-256,0 0-96,14-14-320,-14-14-128,14 14 1,0-14 95,0 14 320,1 0 192,-1 0 160,-15 14 32,2 0 480,-15 0 224,0 14 31,0 14 1,0-14-384,-15 14-128,15-14-160,0 14-64,0-13 96,0-2 0,15 2-1791,-1-15-865,0 14-1952</inkml:trace>
  <inkml:trace contextRef="#ctx0" brushRef="#br0" timeOffset="38311">28108 3930 8192,'-14'0'3072,"14"14"-1664,-14 0-1216,14 0 640,0 0-320,-14 14 32,0 0-192,14 0-32,-14 0-192,14 14-32,-14-28 32,14 14-64,0-13 32,14-2 0,-14 2 32,14-15-64,0 0-64,0 0 32,14-15-32,-14 2-224,0-2 0,15 2-64,-15-16 96,0 15 192,14-14 64,-28 42 352,14-14 96,-14 14-97,0 0 1,0 0-256,0 14-96,0-13-32,0-2 32,0 2-32,14-15 64,0 0-64,-14 0-32,14-15 32,0 2 32,14-2-32,-14-13-32,14 0-64,0 0-32,-14 14-160,14-14 0,-13 0-224,-2 14-31,2 0-705,-15 0-320,13 14-768,-13 0-224,15-14-480</inkml:trace>
  <inkml:trace contextRef="#ctx0" brushRef="#br0" timeOffset="38576">28629 3944 8960,'-14'28'3328,"-1"-14"-1792,1 0-1504,14 0 608,0 14-352,-14-14-32,14 14-128,-14 0-32,14-14-32,-14 14-128,14-13 32,0 13-896,-14-28-416,14 13-224,0 2-96,0-15-128,0 0-1344,0 0 416</inkml:trace>
  <inkml:trace contextRef="#ctx0" brushRef="#br0" timeOffset="38967">29245 3158 5120,'14'-14'1920,"-14"14"-1024,15 0-64,-15 0 736,0 0-64,-15 0-32,1 14-96,0 14-96,0 14-673,-14 14 129,-14 1 32,0 13 96,0 0 32,-1 0-352,2 14-160,-2 0-224,15 1-64,0-15-96,0 14-32,0-28-192,14 1 0,14-29-256,0 0-96,14 0-384,-14-28-192,28 0-799,-14 0-353,14-28-288,0 0 0,0 0-256</inkml:trace>
  <inkml:trace contextRef="#ctx0" brushRef="#br0" timeOffset="39315">29527 3200 6272,'0'0'2368,"0"0"-1280,-15 0-64,15 0 864,0 0-224,0 14-96,-13 14-481,-2 0-127,2 14-544,-16 14 160,1 0 96,0 0-224,0 1-32,-14 13-224,14 0-64,0 0-64,-14 15-64,14-15 96,-1 0 0,1 0-32,0-14-64,0 0 32,14-13-32,14-15 64,-14 0 32,28-14-480,-14 0-192,14-14-576,14-14-160,-14 14-703,14-14-257,1-1-1056,-15 2-1408,14-2 1536</inkml:trace>
  <inkml:trace contextRef="#ctx0" brushRef="#br0" timeOffset="39540">29569 3832 9216,'-15'-14'3520,"15"28"-1920,0-14-1312,0 0 864,0 0-768,0 14-288,0-14-1696,0 15-704</inkml:trace>
  <inkml:trace contextRef="#ctx0" brushRef="#br0" timeOffset="39696">29506 4211 8960,'-32'32'3328,"0"-32"-1792,32 0-1504,0 0 608,0 0-864,0 0-192,0 0-1760,32 31-704</inkml:trace>
  <inkml:trace contextRef="#ctx0" brushRef="#br0" timeOffset="41045">7508 5797 3968,'0'-14'1472,"0"28"-768,0-14-192,0 0 512,14 0 0,0 0 32,-14 0-160,14 0-96,14 0-416,-14 0-32,14 0 64,15 0-160,-15 0-64,14 0-96,0-14 0,14 14-128,-28 0 0,14-14 96,0 14 32,-14 0-128,1 0 32,-15 14-352,0-14-96,0 0-416,0 0-96,0 0-1120</inkml:trace>
  <inkml:trace contextRef="#ctx0" brushRef="#br0" timeOffset="45858">8644 5754 3328,'-14'-14'1312,"28"28"-704,-14-14-448,0 0 416,0 0-32,0 14 32,0-14 0,0 14 0,0 0 64,0 14 0,0-14-352,-14 14 96,14 0 64,0 14-32,0-14 64,0 0-192,-14 0-32,14-13-128,0-1-32,0 14-32,14-28-64,-14 14 96,0-14 64,14 0-64,-14 0 0,14 0-32,-14-14-64,14 0 32,0 0-32,0-15-96,0 16 64,0-2 32,0-13 64,-14 15-96,15 13 0,-15-15-32,13 15 0,-13-14 64,15 14 0,-15 0 0,0 14 0,0-14 0,0 15 0,0-2 0,0 2 0,0-2 0,0 2 0,0-2-96,0-13 64,13 15 32,-13-1 0,0-14 0,0 0 0,15 0 64,-1-14 32,-14 14-32,14-15 32,0 15-128,-14-13 0,14-2 32,0 2 0,0-2 64,0 2 32,0-16-128,14 1-32,-14 14 32,0-14 64,0 14 0,0 0-32,0 0-192,0-14-32,1 14-768,-1 0-288,0 0-3552,0 14 1824</inkml:trace>
  <inkml:trace contextRef="#ctx0" brushRef="#br0" timeOffset="46824">9220 5769 3328,'0'14'1216,"0"-14"-640,14 0-384,-14 0 288,0 0-128,0 0 32,0 0-96,0 0 64,14 0-64,0 0 0,-14-14-160,14 14-96,-14 0 64,14-15-128,-14 15 0,14-13 96,1-2 32,-15 2 32,0-2 64,0 2 32,0-2 32,0 1 64,0 0 128,0 14 32,0-14 0,-15 14-32,1 0 32,0 14-128,0-14 32,-14 28-32,0-13 96,14 13-32,-14 13 64,0 2-64,14-1 64,-14 0-64,14 0 0,0-14-224,14 0-128,0 0-32,14-14 32,0 1 32,0-1 96,0 0-97,14-14 1,0 0-959,0-14-449,-14 14-960,14-14-416,0-1-608</inkml:trace>
  <inkml:trace contextRef="#ctx0" brushRef="#br0" timeOffset="47042">9811 5025 4608,'0'0'1760,"-15"14"-960,15 0-448,0 0 480,-14 0-32,0 14 0,14 14 32,-28 1 96,14-2-480,-14 16 160,0-1 128,0-14-96,0 14-64,-1 14-256,-12-14-64,13 15-128,-1-1-32,1-14-32,14-14-64,0 0 32,14 0-32,0-14 64,0 1 32,0-1 32,0-14 0,28 0-864,-14 0-288,0-14-1408,15 0-512,-16 0-288</inkml:trace>
  <inkml:trace contextRef="#ctx0" brushRef="#br0" timeOffset="47386">9851 5796 3456,'0'0'1312,"14"0"-704,-14 0-704,0 0 960,15 0-320,-15 0 64,13 0-64,-13-14 32,0 0 32,0 14-320,15-14 96,-15 0 128,0 14 96,-15-14 96,15 0-32,0 14-32,-13 0 96,-2 0 0,1 0-192,0 0 0,-14 14-192,14 0 32,-14 14 63,14-14 97,-14 14-224,14 0-32,-14 14 128,14-14 32,0 0-160,14 14-32,-14-28-64,14 14-32,14 1-32,-14-29 0,28 13 0,0 2 64,0-15-672,0-15-224,0 15-1216,0-13-447,-14-2-1217,29 1-1536,-15-14 1696</inkml:trace>
  <inkml:trace contextRef="#ctx0" brushRef="#br0" timeOffset="48089">10259 5446 4736,'0'-14'1760,"0"14"-960,0 0-320,0 0 640,14 0-480,-14 0-192,14 0-192,0 0-32,14-14-128,-14 14 0,0-14 32,14-14 0,-14 14 0,14-14-64,-14 0-64,14 0 32,0 0-32,-14 0 0,0-14 64,1 14-32,-2-15 64,2 15-64,-15 0 64,0 0-128,0 14 0,0 0 160,-15 0 64,15 14 288,-28-14 128,14 28 0,-14 0-64,0 0 64,-14 28 0,14 14-64,-14 0 0,0 15 63,-15-1 1,16 0-192,-2 0-96,1 14-256,0 1-32,14-15 32,14-14 32,0 0-32,0-14 32,14-14-64,0 0 64,0-14 0,14 0 32,0-14-160,0 0 32,0-14-352,14 0-96,0 0 64,-14 0 96,0 0 64,0 0 96,1 14-32,-2 0 32,-13 0 160,0 14 32,0 0 192,0 0 160,0 14-160,0-14 0,0 0-128,0 1-96,15-2 64,-15 2 64,13-15-128,2 0-32,-2 0-512,16 0-128,-15 0-1599,14 0-609,-14 0-1280</inkml:trace>
  <inkml:trace contextRef="#ctx0" brushRef="#br0" timeOffset="48730">10497 5881 6912,'-28'14'2624,"42"-14"-1408,-28 0-1056,14 0 544,0 0-448,14 0-64,0 0-128,0 0 32,0-14-64,-14 0-32,15 0 32,-2 0-32,2-14 0,-1 13 0,-14-13 64,14 0-32,-14 14 64,0-14-64,0 14 64,-14 0 288,14 14 128,-14 14 32,-1-14 0,-13 28-96,14-14-32,0 14-96,-14 1 32,28-1-192,-14 14-96,0-14-32,14 0-32,0 0 0,14-14 63,0 0-190,0-14-33,14 14-512,-14-28-128,14 14 256,1 0 224,-1 0 160,-14 0 96,0 14 96,0 0 64,-14 0 320,0 0 192,0 15-32,0-29 32,0 13-256,0 2-129,0-15 1,0 0 64,28 0-128,-28-15-96,14 2 32,0-16 0,0 15-128,14-14 32,-14 0 0,14 0 64,-14 0-32,0 0-32,14 0 32,-13 13-32,-2-13-352,2 15-160,-2-2-799,16 1-289,-15 0-1152,0 0-480,0 0 224</inkml:trace>
  <inkml:trace contextRef="#ctx0" brushRef="#br0" timeOffset="50389">11676 5432 4864,'0'0'1824,"0"14"-960,0 0-512,0-14 576,0 14-128,0 0 0,-15 0-64,2 14 0,-2 0-416,2 14 96,-15 1 96,-1 13-128,1 14-64,0-14-160,0 0-64,0-14-32,0 0-64,14 0-128,0-14 0,0-13-1056,14-2-416,0 2-544,0-15-1536,14-15 672</inkml:trace>
  <inkml:trace contextRef="#ctx0" brushRef="#br0" timeOffset="50952">11494 5825 5504,'-14'-14'2112,"14"14"-1152,0 0-352,0 0 736,0 0-320,0 0-96,14 0-192,0 0 0,0 0-416,0 0-96,14-14-32,0 14-96,0 0 0,0 0-32,0 0-64,-14 0-672,14 0-288,14 0-1152,-13 0-416,-1 0-480</inkml:trace>
  <inkml:trace contextRef="#ctx0" brushRef="#br0" timeOffset="50686">11676 5389 5888,'0'0'2176,"0"-14"-1152,0 14-768,0 0 576,14 0-128,-14 0-32,14-14-288,0 14-160,0 0-128,0-14-96,14 14 96,-14-14-64,14 14-32,0-14 32,0 14 32,-13 0-32,13 0-32,0 0 32,-14 0-32,0 0 0,0 14 0,0-14 0,-14 14 0,0 0 0,0 0 0,0 0 192,-14 0 128,0 14-32,0 0 64,-15 0-64,16 14 64,-15 0-128,0 14-64,-1 1-64,15-1 0,-14 14 0,14-14 32,-14-14-160,14 1 32,0-2-928,0-13-320,0-13-736,14-1-288,0 0-672</inkml:trace>
  <inkml:trace contextRef="#ctx0" brushRef="#br0" timeOffset="51405">12012 5769 5632,'0'0'2112,"0"14"-1152,0-14-480,0 14 576,0-14-160,0 14-64,-14 0 32,14 0 0,0 0-448,0 14 96,-14-14 64,0 14-128,14-14 0,-14 1-128,14 13 31,-14-15-255,14-13-64,0 15 96,14-15 64,0 0-64,0 0-96,0-15-160,0 2 0,14-2-96,-14-13 64,14 14 32,0-14-32,-14 14 129,15 0-1,-16 0 32,2 14 0,-2 0-96,-13 0 64,15 14 32,-15 0 0,-15 0 64,15 0 32,0 14 159,-13-13 97,13 13-128,0-15 32,0 2-160,0 13-64,0-14 0,0-14 32,13 14-896,2-14-351,-2 0-1057,2-14-352,13 0-1088</inkml:trace>
  <inkml:trace contextRef="#ctx0" brushRef="#br0" timeOffset="51936">12828 5053 6016,'0'-14'2272,"0"28"-1216,-14-14-736,14 14 544,0 0-128,-14 14-64,14 14 128,-29 1 128,15-1-512,-14 14 64,0 0 32,0 14-192,-14 0-96,0 15-128,0-1 0,14-14 0,-1 0 32,16-28-64,-2 14 32,2-28-288,-2 1-96,15-1-832,-14-28-384,14 14-32,0-28 128,-14 14 512,14-14 288,0-14 384,0 0 192,0 13 256,-14-13 192,14 0 480,0 14 224,0 0 32,0 0 32,0 0-224,0 0-64,0 0-128,0 0-97,0 14-159,14-14-64,0 14-128,0 0-32,1 0-160,13-14-96,-15 14 64,16 0 0,-1 0-1312,0-14-543,0 14-1217,-14 0-480,14 0 32</inkml:trace>
  <inkml:trace contextRef="#ctx0" brushRef="#br0" timeOffset="52514">12798 5768 6784,'-14'14'2528,"28"-14"-1344,-14 14-1024,0-14 544,0 0-320,0 0 32,14 0-192,-14 0-64,14 0-64,0 0-96,0-14 32,-14 0-32,14 0 64,0 0-32,0 0 64,-14 0-64,0-14-32,0 14 224,0 0 160,-14 14 224,0 0 96,0 0-160,0 14 0,-14 14-32,0-14 63,0 14-31,14 14 32,-14 0-224,14-13-128,0 12-128,14-13 0,0 1-64,0-1-32,0-15 96,14 2 0,14-15-608,-14 0-288,14-15-448,14 2-95,-14-2 63,14-13 64,-13-14 544,-16 14 256,15 0 160,-14 14 192,0-14 320,0 14 128,-14 0 384,15 14 160,-15 0-64,0 14-64,-15 0-64,15 0-97,0 14-319,-14-13-128,14 13 0,0-1 32,0-13-96,0 0-96,0 1-160,0-2-64,0-13-1471,14 0-641,-14 0-1216,15-13-1312,13-16 1824</inkml:trace>
  <inkml:trace contextRef="#ctx0" brushRef="#br0" timeOffset="52882">13613 4898 8064,'-14'0'3072,"14"14"-1664,-14 0-1088,0-14 736,0 28-288,14 0 0,-29 0-64,15 15 31,-14 13-415,0 14-32,0 0 32,-14 0-64,14 1 96,-14 27-64,0-29 0,0 16-96,13-1 32,1-28-128,14 0-64,0 0 0,14-13 32,0-15 32,14 0 96,0-14-608,0 0-160,0-14-736,15 0-223,-16 0-929,16-14-384,-1 14-864</inkml:trace>
  <inkml:trace contextRef="#ctx0" brushRef="#br0" timeOffset="53983">14034 5923 4992,'-14'0'1920,"28"14"-1024,-14-14-704,0 0 480,0 0-352,0 0-32,0 0-96,0 0-32,14-14-96,-14 14 160,14-14 96,-14-14 32,0 14 96,0-14 128,0 14 32,0-14-192,0 0 0,-14-14-128,0 28 64,14-14 224,-29 28 192,16-14-352,-2 28-64,-13 0-224,0 0-32,-14 14-32,14 14 32,-14 0 64,14 14 127,0-14-127,0 0-32,28-14-64,-14 0-64,28 1 32,0-29 32,14 14 32,0-14 96,15-14-448,-2-15-160,1 1-191,1-13-65,-2-2 96,2-13 96,-1 0 64,14-14 96,-14-1-32,14 2 64,-14-30 0,14 15 32,-14 0 64,0 14 128,-14-1 96,0 29 64,0 0 448,-13 14 192,-2 0 128,2 14 32,-15 0-224,0 14-1,-15 14-191,2 14-32,-2 14 96,-13 0 96,-14 28-128,14-14 32,-28 15-192,28-1-32,-28 14-128,28-14 32,-14 15-128,14-15-64,14 0 0,0-14-32,0-14 0,0 0 64,14-13-32,14-1-32,0-15-896,0 2-448,0-2-704,0-26-351,0 13-609,14-15-192,0 2 96</inkml:trace>
  <inkml:trace contextRef="#ctx0" brushRef="#br0" timeOffset="54585">14412 5853 6400,'0'0'2368,"0"0"-1280,0 13-704,0 2 672,0-15-544,0 0-128,15 0-224,-15-15-128,13 15 0,2-13-32,-2-2 64,2 1-96,-15 0 0,14 0 96,-14-14 32,14 14-32,-14-14-64,0 0 32,0 14-32,0 0 352,-14 14 160,0 0-128,-1 0-64,2 28 96,-2-14 64,2 14-192,-2 14-96,1-14-32,0 0-32,0 15 0,14-16 0,0-13-64,14 15-64,-14-16 32,14 2 32,0-2-32,1-13-32,-2 15 32,2-15-32,-2 13-96,-13 2 64,0-1 32,0 0 64,0 0 255,0-14 161,0 14 128,0-14 96,0 0-32,0 0-32,0-14-128,15 14 0,-15-14-96,14 0 64,0 0-192,0-1-32,0-13-128,0 15-32,14-2-32,-14 2-64,0-2 32,14-13 32,-14 14-544,0 14-128,0-13-992,0-2-384,0 2-1023,1-2-353,13 1-672</inkml:trace>
  <inkml:trace contextRef="#ctx0" brushRef="#br0" timeOffset="55992">15801 5642 4224,'0'0'1664,"-15"0"-896,15 0-416,0 0 480,0 0-192,0 0 32,0 0 32,0 0 32,-13 0 32,13 0 0,-15 0 0,2 0 0,-2 0 0,2 14 64,-2-14-256,-13 14 0,14-14-161,-14 14 65,0 0-64,0 0 0,14-14-224,0 14-128,0 0 32,0 0 0,14 0-128,0-14-32,0 28 32,14-13 0,0-2 32,0 2 64,0 13-256,14-14-96,-14 0-128,0 14-64,14-14 160,-28 14 128,14-14 32,-14 14 129,0-14-1,-14 15 95,0-16 33,-14 2 96,14-2 192,-14-13 64,0 15 32,0-15 128,14 0-288,-14 0-32,14 0-224,-14-15-64,14 15-160,0-13-32,0-15-896,14 13-320,-14 1-703,28-14-225,-14 14-1536,14 0-736,14-14 2464</inkml:trace>
  <inkml:trace contextRef="#ctx0" brushRef="#br0" timeOffset="56537">16434 4898 8064,'-15'14'3072,"2"0"-1664,-15 14-1216,28 0 640,-15 15-96,-13-2 96,0 30-32,0-15 63,-14 14-479,0 0 0,-1 14 32,2 0-160,-2 15-64,15-29-96,0 0-96,14 0 32,0-14-32,0-28-448,14 14-160,0-27-479,0-2-193,0 2 64,0-15 0,0 0 352,0-15 192,0 2 320,0-2 192,0 1 192,0-14 64,0 0 512,-14 14 256,14-14 256,-14 0 96,14 14-96,0-14-33,0 14-63,0 0 64,0 0-448,14 0-128,0 0-256,0 0 0,0 0-160,0 0-64,14 0 0,-14 0-32,14 0-704,14 14-256,-14-14-1344,0 14-607,1 0-1633</inkml:trace>
  <inkml:trace contextRef="#ctx0" brushRef="#br0" timeOffset="57478">16433 5825 7808,'-14'14'2880,"14"-28"-1536,14 28-1216,-14-14 608,0-14-480,14 14-128,-14 0-96,14-14-32,0 0 0,0 0 0,0 0 0,-14-14 0,14 13 0,-14-13 128,0 0 64,0 14 288,-14-14 128,14 14 352,-28 0 95,14 14-287,-14 0-32,14 14-320,-14 0-96,0 14-32,-1 1 32,1 12-32,0 2 0,0-15-160,14 0-32,14 14-32,0-28-64,0 14 32,14-14 32,14-14 32,-14 0 96,14-14-448,0-14-160,1 14 160,-1 0 32,-14-14 160,14 14 96,-14 0 0,0 0-32,-14 14-128,0 0 288,0 14 96,0 14-32,-14 0-64,14-14 0,0 14-32,0 0-160,0 1-32,0-16-64,14 2 0,0-15-704,0 0-224,0 0-959,14-15-417,-14-13-448,14 0-224,1 0 128</inkml:trace>
  <inkml:trace contextRef="#ctx0" brushRef="#br0" timeOffset="57758">17150 4884 9216,'0'0'3424,"0"0"-1856,0 0-1280,-14 14 864,14 0-353,-14 0-63,-1 14-160,2 14 32,-16 14-320,1 15 32,-14-1 96,0 0-160,0 14-64,0 0-32,-15 1-32,29 13-160,0-28 32,0 0 0,14-14 64,0-13-448,0-2-160,0-26-576,14-2-224,0 2-95,0-15 95,0 0 576,0-15 320,0-13 288,-14 0 160,14-14-32,0 14 0,0-14 384,0 0 224,0 14 544,0 14 320,0-14-193,0 14-31,0 14-384,0-14-224,0 0-256,0 14-160,14-14-96,-14 14 0,28-14-64,0-1-32,0 15 32,0-13-32,15 13-96,-15-15 0,14 15-288,-14 0-96,0 0 96,-14 0 96,0 15 160,-14-2 128,0 2 32,0 27-32,0-14 32,-14 14 32,0-14-96,14 14 0,-14-14 32,14 0 64,-14 0-960,14-13-416,0-15-831,0-15-321,14 1-736,0 0-1088,0 0 1536</inkml:trace>
  <inkml:trace contextRef="#ctx0" brushRef="#br0" timeOffset="58367">17303 5544 6400,'-14'0'2464,"14"0"-1344,0 0-384,0 0 768,0 0-288,0 0-64,0 0-32,0 0 95,-14 0-671,0 0 416,0 0 192,0 0-128,0 0-32,-1 14-416,2-14-192,-2 14-224,2-14-128,13 14 0,0 0-32,0 0 0,13 0 64,2 0-192,-2 0 32,-13 14-544,15-14-128,-1 0 32,0 0 96,-14 0 320,14 14 160,-28-14 192,14 14 64,-14-14 224,0 15 192,-14-16 96,13-13 32,-13 15-224,0-15-96,0 0-160,0-15-128,0 15-288,14-13-160,0-16-1888,14 15-895,14-14-2145</inkml:trace>
  <inkml:trace contextRef="#ctx0" brushRef="#br0" timeOffset="57914">17135 5375 6656,'-14'0'2528,"14"0"-1344,-14 14-1184,14-14 512,0 14-640,0 0-224,0-14-1504,14 14-704,-14 0 256,14 0 128</inkml:trace>
  <inkml:trace contextRef="#ctx0" brushRef="#br0" timeOffset="59258">17387 5432 8192,'-14'0'3072,"0"0"-1664,14 0-800,0 0 928,0 14-608,0-14-193,0 0-383,0 0-160,28 0-96,-14 0 0,14 0 0,0 0-32,0 0-64,15 0 32,-15 0-32,14 0-96,-14 0 64,14 0-256,-13 0-128,-16 0 225,15 0 63,-13 14 128,-15 0 64,14 0-96,-14-14 0,-14 28 160,14-14 63,-15 14 1,2-14-32,13 14-96,-15 0-64,2 0 32,13-14 32,0-14-1151,0 15-481,0-15-896,0-15-384,13 15-384</inkml:trace>
  <inkml:trace contextRef="#ctx0" brushRef="#br0" timeOffset="58899">17850 4772 6144,'0'0'2368,"-15"14"-1280,2 14-768,-2 0 544,15 0 0,-28 0 96,14 29-224,-14 27-64,-14 0-384,0 0-96,0-14 0,14 14-96,-14 1 0,0-15-32,14 0-64,14-14 32,0-13-32,0-2-512,14-13-192,0-13-1216,14-15-448,-14 0-864</inkml:trace>
  <inkml:trace contextRef="#ctx0" brushRef="#br0" timeOffset="59961">18130 5516 5120,'0'-14'1920,"0"14"-1024,15 0-832,-15 0 448,0 0-256,0-14-64,0 14 320,0 0 128,0 0-320,-15-14 672,15 14 352,-13-14-64,-2 14-32,2 0-288,-16 0-65,1 14-287,14-14-32,-14 14-288,14 0-96,0 0-32,0-14-32,0 14-160,14 0 32,-14 0 0,28 0 0,-14 0 0,14 0 0,0 14-512,0-14-192,0 14 64,0-14 128,0 14 225,0-14 95,-14 14 128,0 0 32,0-14 96,-14 0 32,0 0 95,0 0 33,0 1 256,0-15 64,0 0-64,-14 0-32,14-15-192,0 15 0,-14-14-224,14 0-32,0 14-160,-14-14 32,28 0-864,0 0-288,0 0-991,0 0-385,28 0-1280</inkml:trace>
  <inkml:trace contextRef="#ctx0" brushRef="#br0" timeOffset="59414">17864 5263 7552,'-14'14'2816,"14"-14"-1536,0 0-1504,14 14-416,-14 0-576,0-14-1728,14 14-736</inkml:trace>
  <inkml:trace contextRef="#ctx0" brushRef="#br0" timeOffset="60369">18412 5600 5632,'0'-14'2112,"0"14"-1152,0-14-992,13 14 480,-13 0-320,15 0 0,-1-14-64,-14 14-64,14-14 32,-14 0 512,0 0 288,0 0 192,0 0 192,-14 14 32,0-14 32,-14 14-225,13 0 1,-26 14-256,12-14-96,-13 28-192,14-14-64,-14 14-192,14 14-96,0-14-64,14 14-96,0-14 32,0 14-32,28-14 0,0 0 0,14 0-576,0-13-160,0-15-992,14 0-319,0-15-865,1 2-320,13-30-224</inkml:trace>
  <inkml:trace contextRef="#ctx0" brushRef="#br0" timeOffset="61523">19044 4772 7936,'-15'0'2976,"15"14"-1600,-13 14-1056,-2-14 736,15 0-224,-28 14-32,14 0-160,-28 29-65,14 13-319,-14 14-32,0 0 96,-14-14-192,13 0-64,1 1-32,14-15 32,0 14-32,0-28 64,14 0-64,14 0-32,-14-28-64,14 1 32,14-15-480,0-15-128,14 1-31,0 0-1,14-14 96,-14 14 96,0 0 64,0 0 32,-13 14 224,13-14 128,-14 14 544,-14 14 288,14 0 32,-14 0 64,-14 14-161,14 0-63,0 1-448,-14-1-128,14-15 64,0 15 32,0 1-160,0-1-64,14-14-1216,0-14-511,0 0-1217,0 0-480,14-14 160</inkml:trace>
  <inkml:trace contextRef="#ctx0" brushRef="#br0" timeOffset="61913">19085 5628 6784,'-14'14'2528,"14"-14"-1344,0 0-960,0 0 640,0 14-384,14-14-96,-14 15-160,14-15-64,-14-15-96,15 15-64,-2-14 32,2 14-32,-2-14 64,-13 0-32,15 0-32,-2-14 32,-13 28-32,15-14 0,-15-14 0,-15 14 352,15 14 224,-13 0 192,-2 0 160,2 14-1,-15 0 1,13 14-320,-13 14-32,0 0-288,14-13-32,0 13-128,0 0-32,0 0-32,14-14 32,14 0-224,-14-13-32,28-2-640,-14-13-288,0 15 224,14-43 161,1 0 191,12-1 96,2 1 160,-15 0 160,0 0 64,0 14 32,-14 0 192,0 0 128,0 14 32,0 0 96,-14 0-32,14 14-1,-14-14-95,0 14 32,0 0-192,0 0-32,0 0-64,0-14-64,0 14 32,0 0-32,14-14-160,-14 0-32,14 0-256,0-14-64,0 0-127,0 0-33,0 0 320,14 0 96,-14 0 192,0 14 96,0 0 128,-14 0 128,14 14 224,-14 0 64,14 0-97,-14 0-31,0 14-352,0-14-32,0 14-64,14-13 64,-14-2-895,14 2-289,-14-2-2144,15 2-2176,-15-1 1664</inkml:trace>
  <inkml:trace contextRef="#ctx0" brushRef="#br0" timeOffset="63007">20321 5306 6144,'0'0'2368,"0"0"-1280,0 14-640,0-14 640,0 14-256,0 0-96,-15 14-224,2 0 0,-2 14-288,2 1 160,-15 13 96,-1 0-160,1 0-96,0 0-64,0 0-32,14-13-160,0-15 32,0 0-576,0-14-256,14 0-960,14-14-480,-14-14-768,14 0-704,14-29 1760</inkml:trace>
  <inkml:trace contextRef="#ctx0" brushRef="#br0" timeOffset="63460">20461 4996 7424,'-15'-14'2816,"15"14"-1536,0 14-928,-14-14 736,14 14-352,-14 14-128,0 0-64,0 14 64,0 0-352,0 14 128,0 0 127,0-14-255,14 14-64,-14-27-128,14 13 32,0-14 0,14 0 32,0-28 0,0 14 0,28-14-224,-14-14-64,14 0-288,1-14-127,-1 0 31,0 0 64,0-14 224,0-1 128,0 16 96,-14-16 32,0 15 0,-13 15 64,-2-2 256,2 15 96,-15 0 64,0 0 127,-15 28-63,15 0-32,-13 15-64,-16-1 32,15-1-192,-14 2-96,0 13-96,0 14 0,0-14 0,0 0 32,14 0-768,14-14-384,-14 1-1375,14-15-609,14 0-1248</inkml:trace>
  <inkml:trace contextRef="#ctx0" brushRef="#br0" timeOffset="64044">20895 5768 6144,'0'14'2272,"14"-14"-1216,-14 14-608,0-14 640,0 0-544,14 0-224,-14-14-128,14 14-64,-14-14-64,14 0-192,0 0-64,0-14 0,-14 0 128,15 14 32,-1-14 96,-14 0 96,0 14 64,0-14 320,0 14 128,0 0 192,-14 14 192,-1 0-160,1 0-65,-14 14-319,14 0-96,-14 14-96,0 0-32,14 14-96,-14-14 32,14 14-128,0-14 0,14 14-96,0-28-32,14 15 96,0-16 96,0-13-128,14-13-96,-14-2-128,0-13 32,14 14 32,0-14 64,0-14 32,-13 28 96,-1-14-96,0 14 0,0 0 32,-14 14 0,0 0 192,-14 14 192,14 14-192,-14-14-32,14 14-96,0 0-64,-14 14-64,14-14 32,0-13-128,0 13-32,14-15-1536,0 2-671,0-15-2401</inkml:trace>
  <inkml:trace contextRef="#ctx0" brushRef="#br0" timeOffset="64600">21457 5614 5120,'0'0'2016,"0"0"-1088,13 0-800,-13 0 480,0-14-352,0 14-128,0 0-96,0-14-32,15 0 0,-15 14 192,0 0 128,-15-14 256,15 14 192,0 0 288,-13 0 128,-2-14 0,1 14 64,0 0-129,-14 14 33,0-14-288,14 14-128,0 0-416,0 0-128,0 14-128,14-14-64,14 0-128,-14 0 0,14 1-800,0-2-320,0 2 64,14-2 65,-28 2 415,14 13 256,0-14 224,-14 14 128,0-14 128,0 14 64,0-14 320,-14 14 192,0-14 224,0 0 159,-14 0-351,14-14-64,-14 15-192,14-15 0,0 0-288,-14 0-64,14 0-96,0-15-64,0 15-1248,14-14-543,0 0-1185,14 0-480,14-14 224</inkml:trace>
  <inkml:trace contextRef="#ctx0" brushRef="#br0" timeOffset="65660">21850 5530 6656,'0'0'2464,"0"0"-1344,0-14-736,0 14 672,0 0-128,0 0 32,0 0 0,-15 0 32,15 0-512,-28 0 287,14 0 97,0 0 96,-14 14 128,0-14-288,14 14-192,-14 0-256,14-14-96,0 14-192,0 0-64,0 0 0,14 0 0,0 0 0,14 14 64,0-14-448,0 1-160,14-2-64,-14 16-32,0-15 128,0 14 64,0 0 64,0 0 64,-14 0 256,0 0 192,-14 0-64,0 0-32,0-13 352,0-1 128,-14 0 96,14 0 32,-14-14-288,0 0-128,14 0-224,0 0 0,0-14-352,0 0-160,14 0-1024,-14-1-352,28 1-1023,-14 0-321,14 0-448</inkml:trace>
  <inkml:trace contextRef="#ctx0" brushRef="#br0" timeOffset="65972">22004 5754 9216,'14'-13'3520,"-14"13"-1920,14-15-1664,0 15 704,0 0-448,0-13-32,14-2-96,-13 2-64,13-16 32,-15 15-32,2 0 64,-2 0 32,-13 0 32,15-14 288,-15 28 95,-15-14-31,15 14 32,-13 0 128,-2-14 64,2 28-160,-15-14 0,-1 28-32,15 0-32,-14 0-96,0 15 0,14-2 64,-14 2 96,28-1-288,0 0-128,0-14-96,28 0-32,0 0-512,0-13-128,0-15-896,14 0-288,1 0-1151,-15-15-513,0 15-768</inkml:trace>
  <inkml:trace contextRef="#ctx0" brushRef="#br0" timeOffset="77628">8967 6891 2432,'-14'0'960,"14"0"-512,0 14-96,0-14 320,0 0-96,0 0 64,0 14 0,-14 0 0,14 0 0,-14 0 0,0 0-352,0 14 96,-14 0 64,14 0 32,-14-14 32,14 14-128,0 0 0,14-14-160,-14 15 32,14-16-160,0 2-64,0-15 0,14 0 32,-14 0-32,28 0-32,-14 0 32,14-15-32,0 2 0,0-2 0,0-13-224,0 0 0,14 0-128,-14 0 64,0 14 160,-14-14 64,14 0 64,-14 14 0,1 0-96,-2 0 0,2 14 64,-15-14 0,0 14 32,0 0 0,-15 14 64,15-14 32,-13 14 32,-2 0 0,1 0 128,0 14 96,0-14 0,0 14 96,0-14-32,14 14 0,-14 0-224,14-14-128,-14 14-32,28-13-32,-14-15 0,14 13 0,14-13-576,-14 0-256,0-13-480,15 13-224,-16-15-1216,15 1-768,-13 0 1632</inkml:trace>
  <inkml:trace contextRef="#ctx0" brushRef="#br0" timeOffset="79057">9388 6919 4736,'-14'14'1760,"14"-14"-960,-14 14-448,14 0 576,0 0-192,-14 0 32,14 0-64,0 14-64,-14 0-320,14-13 0,-14 13 32,14-15-64,0 2 64,-14 13-256,14-28-64,0 14-32,0 0 64,0-14-32,0 0-32,0 0 96,14-14 0,-14 14-128,14-14-32,0-14 32,0 0 0,14 13 32,1-13 0,-1 14-160,0-14-32,0 14 0,0 0 128,-14 0 32,14 0 96,-14 0-96,0 14-64,-14 0 64,15 14 0,-2-14 96,-13 14 32,-13 0 320,-2 0 96,15 14-96,-14 0-96,14-13-32,-14 13-32,14 0-128,0-15-96,0 2 0,0-1 32,14-14-448,0 14-224,-14-14-736,28-14-288,-13 14-480,-2-14-128,16-1-192</inkml:trace>
  <inkml:trace contextRef="#ctx0" brushRef="#br0" timeOffset="79197">10203 6330 6144,'-14'28'2272,"14"-14"-1216,-28 28-544,14-14 768,0 0-192,0 15 32,-14 13-224,-14-14-96,14 14-416,0 14-96,-15-14-64,15 28-32,0-27 31,14-1-127,-14 0-64,14-14 64,14 0 0,-14-14-479,14 0-129,0-13-448,0-2-192,0 2 96,14-15 96,-14 0 32,0-15 96,0 2 64,14-2 64,-14-13 224,0 0 224,14 0 160,-14 0 64,0 0 512,0 14 224,-14-14 224,14 14 160,0 14 32,-14-14 96,14 14-192,0-14 32,0 14-480,-14 0-160,14 0-193,0 0-63,0 14-32,14-14 0,-14 0-160,14 14 32,0-14 0,0 0 64,0 0 32,14 0 32,-14 0-160,14-14-32,1 14-256,-1-14-127,-14 0-33,14 0 32,0-14 192,-14 14 128,0-1 96,-14 2 32,0-2 0,0 2 0,-14 13 0,0 0 0,0 13 64,0-13 32,-14 28-32,14-13-64,0 13 32,0-14-32,0 14-96,14 0 64,0 0 32,0-14 0,0 14 0,14-14 64,14-14-32,0 14-32,0-14-64,0 0 32,0 0-128,0 0 32,-14 14 64,0-14 32,0 0 32,0 14 64,-14 0 160,0-14 192,0 0 64,0 14 95,0-14-191,0 0-64,0 0-160,0 0-128,0-14 0,0 14-32,14 0-96,-14-14 64,14 0-384,15 0-223,-16-14-801,15 14-352,-13 0-1024,13-14-1664,0 14 1216</inkml:trace>
  <inkml:trace contextRef="#ctx0" brushRef="#br0" timeOffset="80009">10666 6723 5248,'14'0'2016,"-14"0"-1088,14 0-800,-14 0 416,14 0-128,0 0 64,14-14-192,0 0-96,-14-1-96,14 2-96,0-1 96,0 0 0,0-14 32,1-1-64,-15 1 32,14 0-128,-14 0 0,-14 0 96,14 0 32,-28 0 32,14 0 64,-14 14 32,0 0 96,-14 14-32,13 14 64,-13 0 0,0 14 96,-14 0-32,0 14 0,0 15 32,14-1 128,-14 0-128,0 14 64,-1 0-288,15 14-64,0-14-97,14-14-63,0 0 96,0-13 0,14-15-32,0 0 32,14-28-288,0 0-95,0-15-193,14 2-128,0-15 256,0 0 128,1 13 64,-1 1 128,-14 0-64,14 14 32,-28 0 256,14 0 128,-14 14 192,0 0 128,0 14-193,0-13-95,0 13-192,0-15-128,0 2-96,14-1 32,0-14-959,0 14-449,0-14-1600,0-14-2048,14 14 1440</inkml:trace>
  <inkml:trace contextRef="#ctx0" brushRef="#br0" timeOffset="80588">11030 7101 4608,'-14'14'1760,"14"0"-960,0-14-224,0 0 576,0 0-512,0 0-96,14 0-288,-14 0-96,14 0-64,0-14-160,-14 0 32,14 0 32,0 0 0,-14-14 0,14 14 0,-14-14 0,0 14 64,0-14-32,0 0-32,-14 14 224,0 0 160,0 14 352,0 0 192,0 14-128,-14 0-32,0 14-288,0 0-128,14 0 0,0 0 96,0 0-192,0 0-65,14 0-31,0-14-32,0 0-160,14 1 32,0-15 0,14 0 64,-14-15-448,14 1-159,0 0 223,-14-14 64,14 0 96,-14 14 32,0-14 96,0 14 64,-14 14 0,14-14 64,-14 28 352,0-14 192,-14 14-65,14 14 65,-14-14-352,14 14-160,0 0-96,0-14 32,0 15 32,0-16 32,0-13-224,14 15 0,0-15-832,1 0-319,-2-15-1057,2 15-480,13-13-896</inkml:trace>
  <inkml:trace contextRef="#ctx0" brushRef="#br0" timeOffset="80963">11649 6246 6912,'-15'14'2624,"15"0"-1408,-13 14-928,13 0 608,-15 0 96,1 14 192,0 1 0,-14 13 31,0-14-639,-14 28 160,0 0 32,0 0-192,0 15 0,14-15-224,-15 0 32,29-14-224,-14 0-96,28-13 32,0-1 0,0-28-192,14 14-64,14-28-736,0 0-256,0 0-640,0-14-223,15 0-769,-15-14-288,0 0-224</inkml:trace>
  <inkml:trace contextRef="#ctx0" brushRef="#br0" timeOffset="81518">11942 6288 7808,'-15'0'2976,"2"14"-1600,13 0-1248,-15 0 672,15 14-96,-13 0 64,-15 14 128,13 1 159,-13 13-575,0 0 224,0 14 64,-14 0-192,14 0-96,-14 1-192,14-1-128,0-14-64,14-14-96,-14-14 96,28 14 0,0-28 32,0 0 0,0-14-352,28-14-160,-14 0-160,14-14-96,0 14 224,0-14 160,0 14-128,0 14-64,0-14 96,-14 14 128,14 0 64,0 14 97,-14 0 31,1 14 32,-15-14 0,0 14 0,-15 0 191,1 0 193,0 0 160,0-13 128,0-2-160,0 2-32,-14-2-224,0 2 0,0-15-160,0 0-64,0-15-96,14 15 32,0-13-1024,0 13-416,14-15-1023,0 2-449,14-15-1024</inkml:trace>
  <inkml:trace contextRef="#ctx0" brushRef="#br0" timeOffset="81893">12405 6246 6656,'15'-14'2464,"-15"14"-1344,0 0-736,0 14 608,0 0-160,-15 0-32,15 14 192,-14 28 160,0-14-608,-14 29 255,0-15 97,0 14 0,-28 14 32,13 14-384,2 0-96,12-28-256,-13 15-64,14-15-64,0-14-64,14-14-544,0 0-288,0-13-1120,14-16-511,0 15-1857,0-13-1280,0-15 2528</inkml:trace>
  <inkml:trace contextRef="#ctx0" brushRef="#br0" timeOffset="83278">12616 7129 4224,'-14'0'1664,"14"0"-896,0 0-416,0 0 576,14 0-480,-14-14-64,0 14-320,14-14-64,-14 0 0,14 0 128,0 0 160,-14 0 32,0 0 64,0 0 224,0-14 64,0 14 32,-14 0-64,0 0 32,0 0-32,0 0 0,-14 14 64,-15 0-192,15 14 32,1 0-193,-1 0-31,0 14 0,-1 14 32,1 0-96,0 0 0,14 0-160,14-14-64,0 0 0,0 0 32,14-14-32,0 1-32,14-15 160,15 0 32,-2-15-160,-13 1 0,14-14 32,-14 14 32,-13-14-32,13-14 32,-28 14 64,14 0 64,-14 0-96,-14 0-32,14 14-96,-28-14-32,13 14 32,-13 14 0,0 0-96,1 14 64,12 0-672,-13 14-256,0 0-863,14 0-289,0 0-928,14 0-1728,0 0 1216</inkml:trace>
  <inkml:trace contextRef="#ctx0" brushRef="#br0" timeOffset="83435">13107 6218 7040,'-15'14'2624,"15"0"-1408,-28 14-928,28 0 608,-14 15-32,0 13 32,-14 0 0,0 0 0,0 14-480,-14 0-32,14 0-33,-14 15-127,0-1-64,14-14-64,0-14 0,14-14-64,0 0-32,14-14 96,0-28 64,14 0-64,14 0-64,0-14-160,0-14 0,14 14-160,-14 0-32,0 0-128,0 0 33,-14 14 159,14 14 128,-14 0 32,0 0 32,-14 14 64,0-14 64,0 14 256,0 1 160,-14-16 191,0 15 65,14-13-192,-28-2 0,14 2-32,-14-1-32,0-14-160,0 14-128,0-14-96,0 0-96,0 0 96,14-14 0,0 0-480,14-14-192,14 13-1056,0-13-479,14 15-801,0-16-320,0 15-320</inkml:trace>
  <inkml:trace contextRef="#ctx0" brushRef="#br0" timeOffset="83763">13205 7129 5376,'0'0'2112,"14"0"-1152,-14 0-576,14 0 672,-14 0-608,14 0-160,0-27-256,0 12-64,0 2 32,-14-16 0,14 15 64,-14-14 32,0 14 96,0 0 96,-14 0 160,0 0 160,0 14 96,-14 0-224,14 14-64,-14 0-32,0 14 0,14 0-128,-14 0-96,28 0-64,0 0-96,0 0 32,14-14 32,0 1-32,0-2-32,14 2-128,0-2 0,-14-13 0,0 15-32,0-2 128,0 2 64,-14-1 0,14 0 64,-14-14 352,0 14 256,-14-14-65,14 14 1,0-14-224,0 0-96,14-14-160,-14 0-64,14 0-32,0 0 32,0-1-224,0 2 32,14-15-960,0 13-415,-14-13-1217,14 0-544,1 1-320</inkml:trace>
  <inkml:trace contextRef="#ctx0" brushRef="#br0" timeOffset="84544">13893 6709 4480,'0'0'1664,"0"0"-896,0 0-352,0 0 608,14 0-96,0 0 96,0 0-384,0-14-64,0 0-320,14 0-160,-14-14-64,15 14 32,-1-14 32,0-14-32,0 14-64,-14-15 32,0 2 32,0 13-32,0-15 64,-14 1-64,0 0-32,-14 14 160,0 14 32,0 0 352,-15 14 192,1 14-256,0 14-96,-14 14-32,0 14 0,0 15-160,-14-1-64,0 14 0,14 0 64,-1 14-96,1 0 0,0-27-33,14-1 33,14-14-64,0 0 64,14-28 0,0-13 32,14-2-224,14-13-64,-14 0-223,14-13-97,14-2 288,-13-13 64,-15 28 32,14-14 64,0 14 32,-28 0 0,14 14 352,-14 0 160,0 15-129,0-1-63,0-15-256,0 15-32,14-13 32,-14-1 32,14 0-608,0-14-223,-14 0-1441,28 0-672,-14-14-928</inkml:trace>
  <inkml:trace contextRef="#ctx0" brushRef="#br0" timeOffset="85122">14131 7185 6912,'-14'28'2624,"14"-28"-1408,0 0-864,0 14 672,0-14-416,0 0-96,0 0-288,14 0-96,0-14-64,0 14-64,0-14 32,-14 0-32,14-14 64,0 0-32,-14 0 64,14 0-64,-14 0-32,0 0 32,0 0 32,0 14-96,-14 0 0,0 14 384,0 0 224,-14 14 0,0 0 32,0 14-129,14 0-31,-14 14-128,14 0 32,-14-14-192,28 0-32,-14-14-64,14 0-64,14 0 32,0 0 32,0-14-256,14-14-96,0 0-288,0 0-32,0-14 161,-14 14 127,14-14 96,-14 0 160,0 14 32,-14 0 32,0 14 192,0 0 128,0 14 255,0 0 97,0 14-256,0 0-96,-14-14-192,14 14-96,0 0 0,0-14-32,14 0 64,-14 1 96,14-15-768,0 0-320,14-15-927,-14 1-353,14 0-608,15-14-1440,-15 0 1056</inkml:trace>
  <inkml:trace contextRef="#ctx0" brushRef="#br0" timeOffset="85450">14861 6161 7040,'-14'-14'2624,"0"28"-1408,14-14-512,0 14 896,0-14-480,-14 28-96,0 0-160,0 14-65,0 0-447,-14 28 224,0-13 128,-15 13-64,1 0 0,14 14-224,-14-13 0,0 13-256,14 0-32,0-14-64,14-14 32,0-13-64,14 13 64,14-28-416,0 0-192,0-14-704,0 0-352,14-14-671,14-14-257,-13 0-288,-1 0-32,13-28 64</inkml:trace>
  <inkml:trace contextRef="#ctx0" brushRef="#br0" timeOffset="86051">15255 6119 7168,'-15'0'2720,"15"0"-1472,-14 14-1120,14-14 672,-14 14-96,14 14 128,-28 14 96,14 15 160,-14-1-608,0 14 159,-14 0 33,-1 0-160,2 14 32,-2-14-256,15 0-32,0 1-64,0-1-32,0-28-96,14 0 32,0 0 0,0-28 96,14 14-96,0-28-64,14 0 0,0-14 32,0 0-192,14 0-32,0-14-160,14 0-32,-13 14 96,12-14 160,-13 28-160,1-14-64,-1 28 32,-14-14 96,14 14 32,-28 14 96,14 0 32,-14 0 32,0 14 128,-14-14 160,0 0 256,0 14 224,0-14-64,-14-14 32,-1 14-192,1-14 0,0-14-128,0 15 64,0-15-192,0-15-96,0 15-96,14-14-96,-14 14-256,14-14-160,0 0-1344,14 0-576,0 0-1791,0 0-737,14 0 1024</inkml:trace>
  <inkml:trace contextRef="#ctx0" brushRef="#br0" timeOffset="88877">15689 7157 4224,'0'0'1664,"0"0"-896,14 0-544,-14 0 416,0 0-32,14 0 96,-14 0-96,14 0 0,-14 0-320,14 0 32,0 0 96,0-14-96,0 14 0,0-14-192,1 14-32,-2-14 32,2 0 0,-2 0-64,2 0-64,-2 0 32,-13 0-32,15 0 128,-15 0 160,-15 0 128,15 0 128,0 0-96,-13 0 0,-2 14-64,-13 0 0,15 0-128,-16 0 0,1 14-160,0 0-64,0 14 192,-14 0 95,14 0 33,0 0 32,0 14-128,14-14 0,0 0-160,14 0 0,0 0-32,14-13-64,0-2 32,14 2 32,0-15-672,0 0-288,0 0-543,14 0-161,-14 0-608,0-15-288,14 2-576</inkml:trace>
  <inkml:trace contextRef="#ctx0" brushRef="#br0" timeOffset="89111">16083 6990 5888,'-14'0'2272,"14"28"-1216,-15 0-320,15-14 768,-13 14-416,-2 0-160,1 0-320,0 1-128,14-1-288,-14 0-128,0-15-32,14 16-672,0-15-288,0-14-928,0 0-448,14 0-800</inkml:trace>
  <inkml:trace contextRef="#ctx0" brushRef="#br0" timeOffset="89861">16236 6975 4864,'14'-28'1824,"0"28"-960,0-14-672,0 14 480,-14 14-64,0-14 96,14 14 32,-14 0 96,0 14-448,-14 0 288,14 0 160,-14 0-96,0 0-32,0 0-192,0 0 0,0 0-160,0-14-32,14 0-193,0 0-31,14-14-32,0-14-64,0 0-607,14 0-321,-14 0 128,14 0 128,-14-14 224,14 14 160,-14-14 160,14 14 64,-14 0 64,0 14 0,0 0 192,-14 0 128,14 14 96,-14-14 160,0 14 96,0 0 64,0 0 32,-14 14-1,14-14-63,-14 14-64,0-14-416,14 14-128,0-14-64,0 1-32,14-15-352,0 13-96,0-13-1120,1 15-479,-2-15-993,2-15-416,13 2 352</inkml:trace>
  <inkml:trace contextRef="#ctx0" brushRef="#br0" timeOffset="89283">16266 6653 6656,'-15'0'2528,"15"0"-1344,0 0-1376,0 14-832,0 0-640,0 0-864,0 0-288</inkml:trace>
  <inkml:trace contextRef="#ctx0" brushRef="#br0" timeOffset="90439">16700 7172 5248,'0'13'2016,"0"-13"-1088,0 0-608,0 0 640,0 0-448,14 0-32,0 0-352,-14 0-96,28-13-32,-13 13 0,-1-15 64,0-13-32,0 0 64,0 14-128,0-14 0,0 14 32,-14-14 64,0 0 256,0 14 96,-14 0 160,0 0 96,0 14-64,-14 0 0,14 14 32,-15 14 0,1 0-224,14 0-96,-14 14-160,14-14-64,0 14-32,14-14 31,0 0-63,14-14-32,0 0-415,0 0-129,0-14-480,28-14-192,-13 14 256,13-14 128,-14 14 512,-14-14 192,14 14 160,-14 14 64,0-14 672,-14 14 352,0 0 64,0 1 64,0-15-320,-14 13-97,14 2-191,0-15-96,0 0-160,0 0 0,14 0-160,-14-15-64,14 2-64,0-2 0,0 1-64,0 0-32,0 0-256,14-14-160,1 15-832,-16-2-319,2-13-1121,13 14-416,0 0-640</inkml:trace>
  <inkml:trace contextRef="#ctx0" brushRef="#br0" timeOffset="92785">18356 6540 4864,'0'-14'1824,"0"14"-960,0-14-384,0 14 576,0 0-160,0 0-64,-15-14-32,1 14-32,14 0-416,-28 0 128,14 0 160,-14 0-64,0 14-32,-14 14-160,0-14-64,-14 28-128,0-14 32,-15 14-128,2 29 0,12-15 32,1 28-1,0-14-159,14 0 32,0-13 0,28-1 64,0-14-96,14-14 0,14 0-191,0-14-97,14 0-160,-14 0-64,28-14 32,-14 0 0,0-14 64,0 14 32,-13-28 256,13 14 128,-15 0 64,2-14-32,-15-1 32,14 1 32,-14 0 160,0 15 192,-14-2-96,14 15 0,0-14-64,-15 28 64,2-14-96,-2 15-64,15-15-160,0 13 0,0 2 0,0-15 0,15 13-288,-2-13-64,2 0-320,-1 15-128,14-15 0,0 0 32,0 0 320,0 0 288,-14 0 32,0 13 0,0 2 160,0-1 96,-14 0 256,0 0 128,-14 14 96,0-14 32,0 14-224,0 0 0,0 0-256,0 14-32,-1-14-224,2-14 0,13 14-1248,0-14-448,0 1-1632</inkml:trace>
  <inkml:trace contextRef="#ctx0" brushRef="#br0" timeOffset="93130">18271 6989 6784,'0'0'2624,"0"0"-1408,0 0-1056,0 0 544,0 14-32,0 0 64,0 0 32,0 0 0,-14 15-416,0-1 128,0 0 160,0 0-65,14 0 33,-14-14-256,0 14-128,14-14-128,0-14 0,0 0 0,14 0-32,-14 0 32,14-14-64,0 0-32,0 0 32,0 0-32,14 0 0,-14-15 0,14 1-160,-14 15 32,0-15-928,14 13-415,-14 1-1217,0 0-544,14 0-192</inkml:trace>
  <inkml:trace contextRef="#ctx0" brushRef="#br0" timeOffset="93131">18593 7045 7168,'0'14'2720,"15"1"-1472,-15-15-1312,0 0 448,13 0-256,2 0-96,-15-15 0,28 15-32,-14-14 0,0 0-96,0 0 64,0 0 32,-14 0 0,14-14-96,0 14 0,-14-14 128,0 14 96,-14 0 608,0 14 288,0 0-96,-14 14-64,0 0-128,-1 14-96,1 14-65,0-14 33,15 14-320,-1 1-96,-1-15-128,2 14-64,13-14 32,0-14 32,0 0-32,13 0 64,16-14-352,-1-14-128,0 0-448,0 0-127,14-14 159,-14-1 64,14 1 352,-14 15 160,0-15 64,0-1 128,-14 15 64,0 0 64,0 14 224,0 0 128,-14 14 32,0 0 128,0 0-64,0 1 31,-14 13-159,0 0-96,14 0-96,-14-14 0,14 0-128,0 0 0,0-14-32,14 0-64,0 0-192,0-14-128,14 0-384,-14 0-127,14-14 159,0 0 160,-14 13 288,14 2 128,-13-2 0,-2 1 64,2 28 320,-2 1 256,-13-2 128,0 2-65,-13-2-31,13 2-320,-15 13-96,15 0-160,0-14-32,0 0-320,0 0-96,15-14-1119,-15 14-481,13-14-1504,2-14-1184,13 14 1888</inkml:trace>
  <inkml:trace contextRef="#ctx0" brushRef="#br0" timeOffset="93458">19296 6919 6784,'-14'-14'2528,"14"14"-1344,0 0-608,0 0 736,0 0-736,14 0-320,0 0-256,14-14-32,-14 14 32,15 0 0,-16 0 0,2 0-96,-2 0 64,2 14 32,-2-14 0,2 14 0,-15 0 64,0 0-96,0 0 0,0 0 32,0-14 64,-15 28-32,2-14 64,-2 14 288,2-14 128,-15 14 128,-1-14 64,1 14-96,0 0-65,14 0-159,0-13-64,0-2-192,0 2-96,14-2-96,14 2 32,0-1 32,0 0 0,0-14-96,14 0 64,0 0-895,-14 0-321,1 0-1088,13-14-352,-15 14-768</inkml:trace>
  <inkml:trace contextRef="#ctx0" brushRef="#br0" timeOffset="93895">19675 7130 7552,'0'0'2880,"0"0"-1536,0-14-1280,14 14 608,0 0-416,-14 0-64,28 0-128,-14-14 32,0 0-64,14 0-96,-14 0-32,0-1 64,14 2 64,-14-15 0,1 13-32,-15 1 160,0 0 128,0 0-32,0 0 96,-15 0 96,1 14 32,-14 0 288,14 14 223,-14 0 129,0 14 96,0 1-192,14-1-64,-14 0-256,0 14-96,14 0-288,0 0-128,14-14-96,0 0 0,14-14 0,0 1 32,14-2-512,0 2-192,0-15-1632,28-15-640,-28 2-2687</inkml:trace>
  <inkml:trace contextRef="#ctx0" brushRef="#br0" timeOffset="95036">20502 7186 4096,'0'0'1568,"0"0"-832,14 0-736,-14-14 416,15 14-96,-15 0 128,13-14 192,2 0 64,-15 0-352,0-14 128,13 14 96,-13-14-128,0 14 64,0-14 64,0 0 96,-13 13-64,13-13-64,-28 15 64,13-2 0,-13 15 224,14 0 191,-14 15-607,0-15-224,14 13-96,-14 15 64,0 1 64,0 13 32,14 0-64,0 0-32,0-14-96,14 0 32,0 0-64,14 0 64,-14 1-64,28-15 64,-14-14-224,28 0 32,-14 0-32,14-14 64,-14 0 32,0-15 32,1 15 0,-1-14 0,0 0 0,0 0 0,-14-14 0,-14 0 64,14 0-32,-14 0 64,0-1-64,-14 15-32,0 14-64,-14-14-32,0 28-32,0 14 96,-1 0-928,-12 15-383,13-1-865,13 0-384,1 14-1152</inkml:trace>
  <inkml:trace contextRef="#ctx0" brushRef="#br0" timeOffset="97346">20867 7101 3968,'0'0'1568,"0"0"-832,0 0-512,15-14 480,-15 14-352,14-14-96,-14 0 96,14 0 96,-14 0-224,0 0 224,14-14 160,-14 13-32,0-13 32,0 0-128,0 15 32,-14-2 128,0 1 64,0 0-96,-1 14 32,-13 14-64,0 0-64,0 14-64,-14 0-33,14 15-95,0-1-32,0 0-96,14-14-32,-14 14-192,28 0 32,0-14 64,0-14 96,28 0-128,-14 0-32,14-14-416,14-14-224,-14 0-95,15-14-33,-15 0 0,0-14 0,14-14-64,0 0-32,0-15-32,0 15 64,0-28 128,0 14 32,0-14 160,0 0 64,0-1 192,-14 16 160,1 12 128,-1 1 64,-15 28 448,2 0 256,-1 14 32,-14 0 64,0 0-32,0 28 32,-14 0-64,-1 28-32,-13 0 96,15 14 96,-30 15-289,1-1-63,-14 0-192,14 14 32,0 0-64,14 0 64,0 0-64,0-13 0,14-1-224,0-28-64,14 14-64,0-28 32,0 0-288,0-14-32,0 0-736,14-14-256,14 0-415,0 0-193,0 0-224,0-14-64,0 0-64,0 0-1056,-14 0 800,14 0 1952,-14 0 1120,0 14 640,-14 0 224,14-14 160,-14 14 160,0 0-512,14 0-128,-14 0-704,14 0-160,0 0-64,-14-14 0,14 14 0,1-14-64,-2 0 32,-13-14-128,15 14 0,-2 0 32,2-14 64,-15 14 96,0-15 160,0-12-192,0 13 0,0 13 224,-15 1 64,15 0-1,-13 28 1,-2 0-224,2 1-64,-16 13-64,15 0-32,0 14-192,14-14 32,-14 0 0,14 14 64,14-28-32,-14 14-32,28-14-64,-14 0 32,1 0 32,13 0 0,0-14 0,-14 14 0,14-14 0,-14 14 0,0 0 0,-14-14 64,0 14 96,14-14 288,-14 15 160,0-15-96,0 0-32,14-15-288,-14 1-128,14 0 96,0 0 32,14 0-160,-28-14 0,28 14-32,-14-14 64,0 0-32,14 0 64,0 0-928,15 0-288,-15 0-1919,0 0-769,0 0-640</inkml:trace>
  <inkml:trace contextRef="#ctx0" brushRef="#br0" timeOffset="98020">22228 6961 6144,'-14'14'2368,"14"0"-1280,-14 14-512,0-14 800,14 14-288,-14 0 0,14 0-480,-14 0-192,0 1-256,0-1-128,14 0 0,-14-14-1024,28-14-2080,0 0-64,0-14 96</inkml:trace>
  <inkml:trace contextRef="#ctx0" brushRef="#br0" timeOffset="98021">22411 6666 6144,'0'-14'2272,"0"0"-1216,0 14-960,0 0 480,0 0-448,0 14-32,0-14-1504,0 14-576,0 0-480,-14 14-128</inkml:trace>
  <inkml:trace contextRef="#ctx0" brushRef="#br0" timeOffset="98022">22382 6905 5888,'0'0'2272,"0"0"-1216,0 14-736,0 0 640,0 0-160,0 0 0,-13 14 0,-2 0-32,2 0-416,-2 0 128,15 0 160,-13 0-288,-2-14-32,15 0-128,15 1-32,-15-15-96,13 0 32,15-15-64,-13 1-32,13 0-64,0-14 32,0 0-32,0 14-64,0-14 0,0 0 0,-14 14 96,15 0 0,-16 14 32,-13-14 0,15 28 64,-2-14 32,-13 14 160,0 0 95,0 14 161,-13-14 64,-2 14-160,15 0-96,-13 0-32,13-14-32,0 15-128,0-15-32,0-14-96,0 14-32,13-14-896,-13 0-416,15 0-1215,-2 0-449,2-14-896</inkml:trace>
  <inkml:trace contextRef="#ctx0" brushRef="#br0" timeOffset="98145">22790 6905 6784,'0'0'2624,"0"14"-1408,0-14-992,0 14 640,0-14-96,0 14 96,0 14-64,-14-14 0,14 14-448,0 0 64,-14 1 96,14-1-193,0 0-31,-14-15-160,14 2-96,0-1 0,0 0-32,0-14 0,0 0 64,14 0-192,-14 0-32,14-14-160,0 0 33,-14-14-65,28 0 0,0 0 32,1-15 128,-2 15 32,1 0 96,-14 14 32,15-14 96,-16 14-96,2 14-64,-2 0 192,2 0 96,-15 14 256,0 0 160,0 0-1,0 0 1,-15 14-192,15 0 0,-13 0-192,13 0-64,-15-13-64,15 13 0,0-15-64,15 2-32,-15-1-672,13-14-352,-13 0-1471,28 0-545,-13-14-896</inkml:trace>
  <inkml:trace contextRef="#ctx0" brushRef="#br0" timeOffset="98630">23295 7003 6912,'-14'0'2624,"14"0"-1408,14 14-1056,-14-14 608,14 0-352,0-14-192,-14 14-160,14-14-32,0 14-128,0-14 0,0 0 64,0 0 64,0 0 0,0-14 64,-14 14-64,15-14-32,-15 14 32,0-14-32,0 14 352,-15 14 224,1 0 64,14 0 96,-28 28-64,14-14-32,-14 28-129,0-14 1,14 14-224,0 0-32,0-14-128,14 14-96,0-14 64,0-14 0,14 0-32,0 0 32,14 0-128,-14-14-64,14 0-32,-14 0 96,0 0-64,0 0-32,0 15 160,1-2 32,-15-13-96,0 15 32,0-2 0,0 2 64,0-15-32,0 0 64,0 0-64,13 0-32,2-15 96,-15 2 64,28-2-128,-15 2-96,2-16 96,-1 1 32,14 14 0,0-14-64,-14 0-64,14 14 32,0-14-544,0 14-160,0-14-1279,-13 14-513,13-14-1504</inkml:trace>
  <inkml:trace contextRef="#ctx0" brushRef="#br0" timeOffset="99427">24236 6372 4992,'0'0'1920,"0"14"-1024,0-14-544,0 0 480,0 0-192,14 0 32,0 0-320,-14 0-64,28-14-160,-14 0-32,14 0 32,0 0-64,0-14 32,0 0 0,0 0 96,1-1-32,-15 1 0,0 0 96,14 0 96,-28 0-64,0-14 0,0 14-32,-14 14 64,0 0 192,0 0 64,-14 28-96,-1 0 32,-13 14 0,-14 0 63,0 28-255,0 28-96,14 1-128,-14 13 0,-1-14-64,15 14 64,14-13-64,-14-1-32,28-14 32,0-14-32,14-14 64,0 0 32,0-28-32,14-14 32,0-14-416,0 0-192,0 0 64,14 0 96,-14 0 192,0 0 97,0 0-33,0 14 64,-14 14 96,0 0 95,0 14 129,0 0 64,0 0-160,0 0-128,0 14-32,0-27 32,14 13 32,1-15 32,-2 2-992,2-15-383,13-15-1281,0 2-480,-14-15-512</inkml:trace>
  <inkml:trace contextRef="#ctx0" brushRef="#br0" timeOffset="99989">24431 7018 7168,'-13'14'2720,"13"-14"-1472,13 0-1248,-13 0 576,15 0-384,-15-14-32,14 14-160,0-14-32,0 0 32,0 0 64,-14-14 32,14 14-128,0-14 32,-14-1 64,0 1 32,0 0-128,0 0 32,0 14 192,0 0 128,-28 0 320,14 14 224,-14 0-32,-1 14-32,1 14-65,0 15 1,0-15-352,0 14-64,0 0-192,0 0-32,28 0-32,-14-14 32,14 0-64,14-14 64,0 0-64,0-14-32,28-14-544,-14 0-288,1-14 160,12 14 65,-12-14 351,-1 0 128,0 14 128,-14 0 0,0 14 128,-14 0 160,0 14 255,-14 14 129,14 0-320,-14 0-128,0 0-160,14 0-64,0-14 32,0 15-32,0-15 64,14 0 96,0-14-224,0 0 0,0-14-992,0 0-415,14-15-577,0 1-192,1-14-608,13-14-1056,-14 14 1312</inkml:trace>
  <inkml:trace contextRef="#ctx0" brushRef="#br0" timeOffset="100302">25247 5993 7424,'-15'-14'2816,"15"28"-1536,0-14-576,-13 14 832,13-14-384,-15 28-96,-13 0-353,14 14-31,-14 0-384,-14 28 256,14 0 96,-15 15-256,2-1-128,-2-14-160,1 14 0,0 0-64,14-13 64,0 13 0,14-14 96,0-14-160,0-14-32,28 0-768,0-14-320,0-13-704,0-15-319,14 0-545,14-28-256,-14-1-288</inkml:trace>
  <inkml:trace contextRef="#ctx0" brushRef="#br0" timeOffset="100841">25528 6077 7808,'-14'0'2976,"0"14"-1600,14-14-1120,0 14 768,-15 0-224,1 0 96,-14 28-32,-14 14 31,14 0-479,-14 29 32,14-15 0,-14 0-160,14 0-96,0 0-32,0 0 32,0-14-32,-1 1 0,29-16-96,-14-12 32,0-1-64,14-14-32,0-14 96,14 0 0,0-14-384,15 0-128,-16-14-32,15 13 32,1-13 256,-1 28 128,0-13 64,0-2-32,0 30-128,-14-2 0,0 2 0,0-2 64,0 16 96,-14-1 64,-14 0-128,0 14 32,0 0 0,0-14 64,-14 0 384,14 0 256,0 0-224,-14-13-32,0-2-192,14 2-96,-14-15-160,13 0 0,2-15-992,-2 2-448,1-2-1119,0-13-385,14 0-1184</inkml:trace>
  <inkml:trace contextRef="#ctx0" brushRef="#br0" timeOffset="104114">25821 6990 4352,'0'0'1664,"0"0"-896,0 0-416,0 0 480,0 0-320,0 0-128,0 0-160,14-15 0,0 2-128,-14 13-64,14-28 64,0 13-64,0-13-32,0 14 32,14-14 32,-14 14-32,0 0 64,-14-14 352,0 28 192,0-14 32,-14 14 64,0 0-352,0 0-64,0 14-128,0 0 32,0 0-128,14 14 0,-14-14-32,0 14-64,0-13 96,14-2 0,0 2-32,0-2-64,14 2-64,0-15-32,0 0-288,14-15-96,0 15 96,0 0 160,-13 0 128,-2 0 64,15 0-64,-28 15 64,15-15 32,-15 13 64,-15 2-32,2 13-32,-2 0 160,2 0 32,-16 0 192,1 0 160,14 0 0,-14 0-32,0 0-128,14-14 0,-14 0-224,14 0-96,-14-14-32,14 15 32,0-15-32,14-15 64,0 1-128,0 0 0,0 0-32,0 0 0,14 0 0,0 0-64,-14 14 96,14 0-64,0 14 32,-14 0 64,14-14 64,0 14-96,-14-14-64,14 14 128,0-14 32,0 14 0,0-14 32,14 0-928,-14-14-288,14 14-928,1-14-416,-16 0-576</inkml:trace>
  <inkml:trace contextRef="#ctx0" brushRef="#br0" timeOffset="105302">26270 6821 5376,'0'0'2016,"0"0"-1088,0 14-320,-14 0 736,14-14-192,-14 28-32,0 0-128,0 0-64,-14 14-512,14 0 96,0-14 128,-14 15-225,14-1-63,0-14-192,14 0-128,0 0 64,0-14 64,14 0-64,0 0 0,0-14-192,0 0 0,14-14-256,-14 0-96,14 0 97,-14-14 63,14 0 0,-14 0 96,0 0 128,0 0 96,0-1-64,-14 16 0,0-2 32,14 15 0,-14 0 64,-14 0 32,14 0 32,0 15 0,-14-2 0,14 16 64,-14-15-96,14 14 0,-14 0 32,14 0 63,-14-14-95,14 14-64,14-14 64,-14 0 64,14 0-64,0-14-64,0 15 0,0-15-32,0-15 0,14 15 0,-13-14-224,-2 0 0,2 0-63,13 0 95,-14 0-96,14 0-32,-15-14 0,2 0 128,-1 14 96,0-14 64,-14-1 32,14 16 0,-14-2 0,0-13 0,0 14 0,0 0 0,-14 0 0,14 0 0,0 14 64,0-14 96,-14 14 64,14 0 96,-14 0-96,14 14-64,0-14-64,0 14 0,0 0-64,0 0-32,14-14 32,0 14 32,0 1-96,14-15 0,-14 0 32,14 0 0,0-15-224,0 1-96,0 0-96,0 0 0,0 0 160,-14-14 64,14 14 128,-14 0 96,-14-14-64,14 14 0,-14 0 32,-14 0 64,14 14 256,-14 0 96,0 14 64,0 0 128,0 0-65,0 14 33,-14 0-96,14 14 32,0 0-288,0 1-64,0-15-96,14 14-64,14-14 96,-14-14 0,14 14-192,0-28 0,14 0-736,-14 0-352,14-28 1,14 14 31,-14-14 256,0-14 64,15 14 256,-15 0 128,-15-1 256,16 15 160,-15-14 352,-14 28 96,14-14 288,-14 14 128,0 14 32,-14 0 96,14 14-160,-14 1-33,0-1-287,-1 14-64,2-14-224,13 0-64,0-14-64,0 0-64,0 0-544,0-14-288,13 0-607,2-14-257,-1 0-192,0 0-64,-14-14-128,14 0-1248,0-1 704</inkml:trace>
  <inkml:trace contextRef="#ctx0" brushRef="#br0" timeOffset="105412">27154 6701 5632,'0'-32'2176,"0"32"-1152,0-31-576,0 31 704,0 0-640,0 0-256,0 0-480,0 0-128,0 0-1152,0 31-448</inkml:trace>
  <inkml:trace contextRef="#ctx0" brushRef="#br0" timeOffset="105990">27266 6877 3840,'0'0'1472,"0"14"-768,14-14-768,1 0 352,-15 0-192,13-14 0,2 14-32,-2-14-64,2 0 288,-1-14 128,0 14-192,-14-14 64,14 14 128,-14 0-224,-14 0-32,14 14 192,-14 0 64,0 0 288,-1 0 128,-13 14 96,0 0 160,0 14-256,0 14-96,0 0-224,14-14-64,0 0-256,0 0-128,14-14-32,14 14 32,0-28-448,14 14-224,0-14 96,-14 0 128,14 0 160,-13 0 128,13 14 64,-15 0 32,2 0 64,-15 1 32,0-2 96,14 2 32,-14-2 96,0 2 128,14-15 96,-14 0 64,0 0-128,14 0-33,0-15-127,0 2-32,0-2-160,0 2-96,0-16 0,0 15-32,0 0-288,0-14-64,14 14-863,-14-14-417,14 14-1184,1-14-544,-1 14 288</inkml:trace>
  <inkml:trace contextRef="#ctx0" brushRef="#br0" timeOffset="107032">28291 6499 4480,'0'-15'1664,"0"2"-896,15-15-896,-1 13 256,0 1-128,0 14 0,0-14 352,-14-14 160,14 14-256,0-14 416,-14 14 256,0-14 64,0 14 64,-14 0-96,0 0 32,0 14-192,-14 0-96,-1 14-256,1 14-32,-14 0-128,-14 14-1,0 14-31,0 1 0,-28-1 0,28 14 0,0 0-128,13 14-96,1 1 0,14-15-32,0 0 0,28-28 64,-14 0-32,28-14 64,0-14-64,28-14 64,-14 0 0,14-14 32,-14 0-64,15-14 32,-15 0-128,-14 0 0,0 14 96,0-14 32,0 0 32,-14 14 64,-14 0-32,14 14 64,-14 0-64,14 14 64,-28-14-192,13 14-32,2 0 0,13 0 0,-15 0 0,15 0 0,0 0-96,15-14 64,-15 14-32,28-14 0,-14 0-448,14-14-128,0 14 96,0 0 160,-14 0 0,14-14 32,-14 14 192,0 14 128,-14-14 1,14 28-1,-14-14 223,-14 14 193,14-14-128,-14 14-64,0 0-96,0 15 0,0-30-64,14 15-32,-14 0-672,0-13-351,14-1-993,0-14-320,14 14-736,-14-14-1024,14 0 1536</inkml:trace>
  <inkml:trace contextRef="#ctx0" brushRef="#br0" timeOffset="107338">28263 6835 7040,'14'-14'2720,"-14"14"-1472,0 0-672,0 0 736,0 0-320,0 14-32,0 0-416,0 0-160,0 0-224,-14 14 96,14 0 127,0 0 1,-14 0 32,0 0-96,14 0 32,-14 1-64,14-15 0,0 0-32,0-14 0,0 14-128,14-28-32,-14 14-96,14-28-32,0-1 32,0 1 0,0 0 0,0 0 0,14-14-96,0 14 64,-13 14-192,-2-14-96,16 14-864,-15 0-447,14 0-1057,-14 0-384,0 14-480</inkml:trace>
  <inkml:trace contextRef="#ctx0" brushRef="#br0" timeOffset="109108">28600 6835 5632,'-14'14'2176,"14"-14"-1152,0 14-576,0 0 704,0-14-448,0 0-128,14 0-352,0 0-96,-14-14-64,28 0-64,-28 14 32,14-14-32,0 0 0,0-14 0,0 14 64,-14 0-32,15 0 64,-15 0 128,0 0 192,-15 14 192,1 0 160,0 0-192,-14 0 0,14 14 0,-14 14 95,0 0-287,14 14-64,-14-14-192,28 14-32,-14-14-32,14 0-64,0-14 96,14 0 64,-14 1-288,28-15-64,0-15-320,0 1-160,0 0 65,0-14 95,0 14 256,0-14 128,0 0 96,0 14 96,-13 0 96,13 0 64,-28 14 608,0 14-257,0 0 1,0 14-256,-14-14-64,0 14-64,14-14 32,0 14-128,0-14-64,0 0 64,0 1 0,0-15-32,14 0-64,0-15-256,0 15-160,0-14-288,14-14-96,-14 14 321,14-14 223,-14 14 0,14 0 96,-14 0 96,0 0 96,-14 28 352,0 0 224,0 0-257,-14 14-31,14 0-192,-14 0-32,14 1-32,-14-1-64,14 0-64,14-14 32,0 0-256,0-14-128,0 0-767,14-14-353,-14 0-416,15-1-64,-1 2-896,0-15-704,0 13 1632</inkml:trace>
  <inkml:trace contextRef="#ctx0" brushRef="#br0" timeOffset="109419">29259 6737 6784,'-14'-14'2528,"14"14"-1344,0 0-608,0 0 736,0 0-480,0 0-64,14 0-384,-14 0-160,14 0-128,0 0-96,0 0 32,14 0-32,-14 0 0,15 0-160,-16 14 32,2-14 64,-2 14 32,1-14 32,-14 14 64,0-14 32,-14 14 32,14 15 64,-13-16 32,-2 15 384,-13 0 160,14-13-33,0 13 1,-14 0-192,14 0 0,0 0-320,0-14-64,0 14-96,14-14 32,14 0-128,-14 0 0,14 0 96,-14-14 32,28 14-832,-14-14-288,0-14-543,14 14-161,-13 0-480,-2 0-224,2-14-704,-2 14-576,15-14 1888</inkml:trace>
  <inkml:trace contextRef="#ctx0" brushRef="#br0" timeOffset="109420">29652 6934 6016,'0'0'2272,"0"0"-1216,0 0-448,0 0 672,14 0-512,-14 0-160,14 0-256,0 0-64,0 0-160,0-14-160,0 0-64,14 0 64,-28-1 64,14-13 128,0 15 128,-14-2 224,0-13 64,0 14-32,0 14 0,-14-14 63,0 14 65,-14 0-224,14 0-32,-14 14 64,0 15 64,0-1-160,0 13 32,0-12-192,14 13-64,0-14-160,14 14-64,0-28 96,0 14 32,14-14 0,0 0 32,14-14-224,0-14 32,0 14-256,0-14-96,0 0 32,0-14 0,14 14 32,-14-14 64,0 0 128,0 14 32,-14 0 96,0 0 96,0 14 352,-14 0 224,0 14-128,0 0 64,0 0-256,0 0-96,0 0-96,-14 0 0,28 0 0,-14 0 32,0 0 0,14-14 0,-14 0-352,14-14-160,0 14-256,0-14-64,0 0 160,14 0 96,-14 0 96,0 0 64,0 0 192,0 0 96,0 14 448,-14 14 256,0 0-224,14 0-96,-14 0-224,0 14-128,0 0-96,0 0 32,0 0-384,0-14-160,0 15-1151,14-16-513,1 2-2208</inkml:trace>
  <inkml:trace contextRef="#ctx0" brushRef="#br0" timeOffset="116212">9823 7480 4992,'-14'-14'1824,"14"28"-960,0 0-320,0 0 640,-14 0-320,14 0-32,-15 14-64,2 14 64,-2 0-448,2 14 288,-15-13 64,-1 13-96,1 14-32,0 0-288,-14 15-64,0-1-65,14-14-31,0 0-96,0-14 32,0-13-64,14-15 64,0 0-288,14-14-799,0 0-257,0-14 64,0-14 160,0 14 224,0-14 96,-14-14 320,14 13 160,0-13 64,-14 0 128,14 0 0,0 0 96,0 14 512,0-14 288,0 14 96,0 0 64,0-14-64,14 0 32,0 14-128,0-14 31,0 13-159,14 2-64,0-2-224,-14 2-32,14-2-256,0 1-96,0 14-32,0-14 32,0 14 96,0 0 64,-14 0-96,15 0-96,-16 0-1504,15 0-672,-13 14-2015,-15 0-1889,13 1 2240</inkml:trace>
  <inkml:trace contextRef="#ctx0" brushRef="#br0" timeOffset="116384">9739 8463 6784,'0'0'2528,"0"0"-1344,0 0-128,0 0 1056,0 0-960,0 0-352,0 0-512,14 0-160,1 0-64,-15 0-672,14 0-256,-14 0-3360</inkml:trace>
  <inkml:trace contextRef="#ctx0" brushRef="#br0" timeOffset="115587">9304 8084 2816,'0'0'1056,"0"0"-576,0 0-224,0 0 416,0 0-96,0 0 32,15 0-32,-15 0-64,0 0 96,0 0 0,0-14-320,-15 14 32,15 0 96,0 0 128,0 0 64,-14 0 96,14 0 32,-28 0-32,14 14-64,0-14-64,0 14-32,-14 0-224,14 1-64,0-2-64,0 2-32,14-2-192,-14 2-32,28-2 96,-14 2 96,14-1-96,0 0-32,0 0 0,0 0 0,0 0 0,14 14 0,-14-14 0,0 0 64,0 0-96,-14 0 0,14 0 32,-14 0 64,0-14 32,0 14 32,-14 1-64,0-2-64,0-13 32,0 0-32,0 0 0,-14 15 0,0-15 0,0 0 64,14 0-32,-14-15-32,14 15 32,-14 0-32,28 0-512,-14-13-128,14 13-1152,0-15-544,14 15-1312</inkml:trace>
  <inkml:trace contextRef="#ctx0" brushRef="#br0" timeOffset="114974">9081 7874 5248,'0'0'2016,"0"0"-1088,0 0-1088,-15 14 2144,15-14-672,0 0-512,-14 14-384,14-14-320,-14 14-96,14-14 96,0 14-64,0-14 64,0 0-1632,0 0-672</inkml:trace>
  <inkml:trace contextRef="#ctx0" brushRef="#br0" timeOffset="114708">8912 8154 3968,'14'0'1472,"-14"0"-768,0 0-256,0 0 544,0 0-128,0 0 32,0 0-64,0 0-32,0 14-448,0 0 128,0 14 96,-14 0-192,-1 0-64,2 0 32,13 1 96,-29-1-192,29 0-64,-14-14-32,0 0-32,14 14 0,-14-28-864,14 0-352,14 0-1440</inkml:trace>
  <inkml:trace contextRef="#ctx0" brushRef="#br0" timeOffset="124112">7382 9501 4736,'0'14'1824,"0"-14"-960,0 0-384,0 0 576,0 14-160,0-14 0,0 0-64,0 14-32,14-14-448,0 14 224,0-14 64,0 0-64,0 0 0,14 0-192,-14 0 0,28 0-160,-14 0-64,0-14-64,0 14-1,14 0-63,-14 0-32,0-14 96,-13 14 0,12 0 32,-13 0 0,0 0 0,0 0 0,-14 14 0,0-14 0,14 14-64,-14-14 32,0 0 0,0 0 32,0 0-352,15 0-160,-15 14-2079,0 0-833,0-14-736</inkml:trace>
  <inkml:trace contextRef="#ctx0" brushRef="#br1" timeOffset="-162327.75">7775 9094 4608,'-28'-14'1760,"14"14"-960,0 0-864,-1 0 352,2 0-192,-15 14 0,0-14 32,13 14 0,-13 0-64,0 0 288,0 1 192,-28 13-160,28 0 32,-14 14 32,0 0 32,0 0 96,14 14 32,-15-14-192,15 14 0,14-14-64,-14 0 32,28 1-128,0-2-96,0 2 0,14 13-32,0-14-64,14 0-64,1-14 32,-1 14-32,0-14 0,14 0 64,0 0-32,0-13-32,0-15 160,0 0 128,14-15-160,-13 1 0,13 0 0,-14-14 0,0 0-64,0-14 32,0 14 64,-14-14 64,0 0-32,-14-14-32,0-15-96,0 15 32,-14-14 64,0 0 63,-14 0 33,-14 14 64,0 0-160,-14 14-32,0 14-64,0 0-64,-15 13 32,1 15-32,0-14-640,0 14-223,0 14-545,0 1-224,14-2-416,0 15-160,0 0-768</inkml:trace>
  <inkml:trace contextRef="#ctx0" brushRef="#br0" timeOffset="134111">8462 9599 2304,'0'0'864,"0"0"-448,0 0-128,0 0 352,0 0-64,0 14-32,0-14 64,0 14 0,0-14 32,0 14 64,0 0-96,0 0-64,0 0-288,0 0 192,0 14 96,0 0-96,-14 15 0,14-1-192,0 0-96,-14 14 0,14-28 32,0 0-96,0 0-64,0 0 0,0 0-32,0-14 0,0 1 0,0-2 0,0-13 64,0 15 32,0-15 32,14-15 0,0-13-64,-14 0-64,14-14 32,0 14 32,0 0-192,0-14 32,-14 14 32,14 0 32,0 0 32,-14 14 0,28-14 0,-28 13 0,15 2-96,-15 13 64,13-15-32,-13 2 0,0 13 0,0 0 0,0 13 64,0 2 64,0-2-32,0 16-32,0 27 32,0-14-32,-13 0-96,13 0 64,0-14 32,0 0 0,13 0 64,-13-14-32,0 1 64,14-15-64,-14 0 64,14 0-64,0-29 64,1 1-64,-15-14-32,13 14 96,2-14 0,-2 14-128,2 0-32,-2 0 32,-13 0 0,15 14 32,-15 0 64,14-1-32,0 2 64,-14 13-704,14 0-288,-14-15-4352,14 30 1792</inkml:trace>
  <inkml:trace contextRef="#ctx0" brushRef="#br0" timeOffset="136173">9037 9768 3968,'-28'0'1472,"42"0"-768,-28 14-480,14-14 480,14 0-224,-14 15 64,14-15-128,1 0 0,-15 0-224,13 0-128,2 0 32,-15 0-64,13-15-32,2 15 96,-2-14 0,2 14-128,-1 0 32,-14-14 0,14 0 64,0 14-32,-14-14-32,14 14-64,-14-14 32,0 0 96,-14 0 32,14 0 96,0 14 32,-14-14 512,14 14-160,-14 14-32,-15-14-160,1 14-64,0-14 64,0 14-128,0 0-64,0 14 96,0 0 64,0 1 64,14 27 96,-14-14-224,14 14-32,14-14-64,-14-14 32,28 0-64,0 0 0,0-14-32,0 1-1,28-2-63,-14-13-64,14 15 32,-13-15-32,-1 0 0,0 0 64,0 0-1151,-14-15-481,0 15-1248,14 0-544</inkml:trace>
  <inkml:trace contextRef="#ctx0" brushRef="#br0" timeOffset="136484">9711 9010 3712,'0'-14'1472,"0"14"-768,0 0-480,0 14 480,0 0-64,0-14 96,-15 14 0,1 14 96,0-14-448,0 14 128,0 15 64,0 13 32,-14 0 32,14 14-224,-14 0 0,0 1-256,14-15-32,-14 0 0,14 0 64,0 0-160,0-14-32,14 0-64,0 15 0,0-29 64,0 0 64,14 0-32,-14 0 64,14-28-1056,0 0-384,0 0-1024,0 0-1632,0 0 960</inkml:trace>
  <inkml:trace contextRef="#ctx0" brushRef="#br0" timeOffset="136953">9838 9726 4096,'0'0'1568,"0"0"-832,0 0-640,0 0 384,0 0-224,0 0 0,13-14-64,-13 14 32,0 0-128,15-14 96,-15 14 96,0-14-32,0 0 96,0 14 96,0-14 96,-15 0 0,2 14 32,13 0 0,-15 0-64,2 14-64,-16-14-32,1 14-96,0 0 32,0 0 96,0 14 96,0 14 0,14-13-32,-14 13-192,14 14-128,0-14 31,14 0 65,0-13-64,14-1-64,0-15-64,14 2 0,14-1 0,-14-14 96,14 0-608,-14-14-160,15-14-1503,-15 0-641</inkml:trace>
  <inkml:trace contextRef="#ctx0" brushRef="#br0" timeOffset="137875">10259 9361 4480,'0'-14'1664,"0"14"-896,14-14-416,0 14 576,0-14-416,0 0-96,0 14-192,0-28 0,0 14-128,14 0-64,0-14 64,0 14 64,-14-14 64,14 0-32,-14-1-32,0 16-96,0-15 32,1 0-64,-2-15-32,-13 15 96,0 0 0,-13 0 96,-2 14 32,15 0 256,-28 28 64,0-14 0,0 28 64,0 0-320,-14 0-96,0 0-128,-14 29 32,14 13-128,-14 0 0,13 14 32,1 0 64,14-14-96,0 0 0,0 1-32,14-15 0,0 0 128,0 0 32,14-28-32,14 0 32,-14 0-64,28-28 64,0 0-64,0 0 64,0-14 0,0 0 32,0 0-160,-14 0 32,1 14 0,-2 0 64,2 0-96,-15 0 0,13 0 224,-13 28 192,0-14-128,0 0 0,15 0-64,-15 14 32,13 0-128,2 0 0,13-14-33,-14 14 33,14-13-64,0-44 64,0 15-64,0 0 64,0-14 0,0 0 96,0 0-96,-14 0-64,15 0 64,-16 0 0,-13 0 32,0 14 0,0-14-160,0 28-32,-13 0 288,-2 0 160,-13 0 96,14 14 128,-14 14-288,14 0-32,0 0-160,0 0-96,14 0 64,0 0 0,14 0-32,0 0 32,0-14 0,14-14 32,-14 14-1120,29-14-448,-15-14-1471,13 14-641,2-14-576</inkml:trace>
  <inkml:trace contextRef="#ctx0" brushRef="#br0" timeOffset="144817">14904 9712 3712,'0'0'1408,"0"0"-768,0 0-544,0 0 320,14 0-192,-14-14 32,14 14-96,0-14 0,0 0-96,0 0 160,-14 0 96,14-14 96,0-1 96,-14 1-32,0 14 32,0-14 96,-14 0 0,0 28 32,0-14 0,-14 14-96,14 14 64,-14 0-128,-1 0 32,1 14-96,0-14 0,0 14-96,0 15-32,0-15-160,0 0-32,14 0-32,14 14-64,-14 0 96,28-14 64,0-13 0,0-1-1,0-14-95,14 0 32,0-14-64,0-1-32,15-13-192,-1 14-127,-14 0 31,0-14 96,0 0 32,0 0 0,-14 0 128,0 14 0,0 0 32,-14 14 0,-14-14 128,14 14 64,-14 14 64,0 0 64,0 0-33,0 0 1,0 0-160,0 14-96,14-14 64,-14 14 64,14-14-128,14 14-96,-14-28 96,28 15 32,-14-15 0,14-15-64,0 1-256,14 0-96,-14 0-95,0-14-33,15 14 96,-15-14 160,0 0 64,-14 0 96,0 0 32,0 13 96,0 1-32,0 0-32,-14 14 224,-14 0 96,14 14-32,0 0 64,-14 15-192,0-15-33,0 14 129,0-14 96,14 14-192,-15 0-96,15-14-32,0 14 32,15-28-32,-1 14 64,0 0-128,0-14 0,14-14-320,0 0-96,-14 14-127,14-28 31,0 14 128,0-14 128,-14 0 0,0 14 96,14-14 128,-14 14 32,0 0 32,-14-1 64,0 15 160,0 0 128,0 0 64,-14 15 96,0-1-160,14 14-33,-14-14 1,0 14 32,14-14-96,-14 14 0,14-14-160,0 14 0,0-28-32,14 14 32,-14 0-64,28-14-32,-14-14-544,14 14-288,0-14-1055,0 14-449,-13-14-1120,13 0-1088,0 14 1856</inkml:trace>
  <inkml:trace contextRef="#ctx0" brushRef="#br0" timeOffset="145364">15900 9571 2304,'14'-14'960,"-14"14"-512,0 0-96,0 0 384,0 0-32,14 0 32,-14 0 32,0-14 64,0 14-96,0 0-64,0-14-352,0 14 288,0 0 128,-14-14 256,14 14 128,-14 0-256,-1 0-64,2 0-320,-2 0-128,2 14-128,-2-14 0,15 14-192,-13 0-32,13 0 64,-15 0 32,15 15-128,15-16 32,-15-13 64,13 15 32,-13-2-128,15 1-32,-2-14-320,2 14-160,-2 0 128,-13 1 96,15-15 192,-15 13 64,0 2-32,0-2 0,0 2 64,-15-15 64,15 0-64,-13 13 0,-15 2 32,13-15 64,-13 0 96,0 0 128,14 0-128,-14 0-32,14-15-416,-14 2-128,14-2-1504,14 2-576,-14-15-832</inkml:trace>
  <inkml:trace contextRef="#ctx0" brushRef="#br0" timeOffset="146471">16153 9627 4608,'0'-13'1760,"-14"26"-960,14-13-576,0 15 416,-14-1-128,14 0 32,-14 14-32,0 14 0,-1 14-256,-13 14 32,15 1 128,-16-1-224,15 0-32,0-14-96,-14-14 32,14 0-128,-14 0 0,28-14 96,-14 15 96,0-30 0,0 2 0,14-15 96,0 0 96,0 0 0,0 0 32,0-28-128,14 13 0,-14-26-160,28-16-64,-14-13 0,28-28-32,-14 27 0,15-13 0,13 0 0,-14 0 64,14 14-32,0 28 64,-14-15-64,0 29-32,1 14 32,-2 0-32,-13 0 0,1 28 0,-15 0 0,0 14 64,0 0-96,-14 0 0,0 0 96,-14 1 32,14-1 224,-14 0 128,-14 0-32,13 0 0,-13 0-224,0-14-64,0 0-1,0 0 65,-14-14-160,14 0-32,-14 0 0,28-14 0,-14 0-447,28 0-97,0 0-928,0 0-384,28 0-544,0 0-160,0 0-192</inkml:trace>
  <inkml:trace contextRef="#ctx0" brushRef="#br0" timeOffset="149056">16658 9529 5248,'0'-14'2016,"0"14"-1088,0 0-512,0 14 608,0 0-384,0 0-32,0 0-64,0 14 32,-14 0-320,14-14 224,-14 14 128,0 0-192,14 0 0,-14 0-96,14-14 32,-14 0-128,14 0 32,14-14-96,-14 0 0,14-14-96,0 0 32,0 0-64,-14-14 64,28 0-128,-14 0 0,0 0 32,14 14 0,-14-14-96,0 14 0,14-14-32,-13 28 96,-2-14-928,2 0-384,-1 14-928,0 0-416,0 0-256</inkml:trace>
  <inkml:trace contextRef="#ctx0" brushRef="#br0" timeOffset="149057">17121 9655 5632,'0'0'2176,"0"0"-1152,15 0-928,-15 0 480,13-14-352,-13 14-128,14-14 0,0 14 0,0-14-32,0 0-128,0 0 32,1 0 96,-15-14 32,0 0 160,0 0 160,0 0-96,-15 14 64,15 0 64,-14-1 96,0 15 192,-14 0 96,1 15-160,-2-1-64,1 14-96,-14 14 0,14-14-65,0 14-31,0-14-160,14 0-96,0 0-64,14 0 0,14 0-64,0-14 64,0-14 0,14 0 32,0 0-160,0-14-32,-14 14-192,14-14-64,0 0 224,0 0 128,-14-14 0,0 14-32,0 0 32,0 0 32,-14 0 32,-14 28 160,14-14 96,-14 14-128,14 0 32,0 0-224,-14 0-32,14 0 64,14 0 32,-14 0-32,14 0 32,0-14-416,0 0-192,1 0-1216,13-14-543,-15 14-1857,15-14-1152,-13-14 2336</inkml:trace>
  <inkml:trace contextRef="#ctx0" brushRef="#br0" timeOffset="149060">17584 9641 9248,'15'0'384,"-2"-14"-224,2 0-96,-2 0 0,15 0 32,-13 0 32,-1-14-64,0 0 32,0 0 64,0 0 128,-14 0-128,0-15-32,0 15 128,-14 15 160,0-2 64,-14 15 0,0 15-160,-15 13-128,1 13-32,0-12-32,0 13-64,14 14-64,0-14-64,0 0 32,28-14 96,0 0 32,14-14-256,0 0-64,14-14-224,0 0-128,14 0-32,-14 0 32,15-14 256,-15-14 96,0 14 160,-15 0 96,16 0 0,-29 0-32,14 0 448,-14 14 160,-14 14 128,0 0 96,-1 0-256,2 0 0,-15 14-224,13 14 32,-13 0-96,0 29 64,0-15-192,0 14-32,0 14-64,0-28-64,0 14 96,0 14 0,14-13-32,-14 13-64,-15 0 32,30-14 32,-30 0 32,15-28 31,0 0 353,-14 1 160,14-15-256,0-15-128,-14 2 32,14-15 64,0-15-64,14-26 64,0 12-128,14-27 32,0 0-160,14-14-64,0 14-96,14 14-32,14-14 64,-14 14 64,15-14-352,-2 13-192,-13 1-1056,29-14-511,-16 0-961,16 0-352,-1 0 0</inkml:trace>
  <inkml:trace contextRef="#ctx0" brushRef="#br0" timeOffset="149058">17234 9080 7296,'-29'-28'2816,"15"28"-1536,14 0-928,0 0 736,0 14-352,14-14-128,0 14-320,1 0-128,-2-14-96,2 14-480,13-14-128,0 14-2400,14-14-2048,-28 14 1632</inkml:trace>
  <inkml:trace contextRef="#ctx0" brushRef="#br0" timeOffset="149059">17584 9641 4864,'-14'0'1824,"14"0"-960,0 0-672,0 0 544</inkml:trace>
  <inkml:trace contextRef="#ctx0" brushRef="#br0" timeOffset="149494">17850 9431 5376,'0'0'2016,"0"14"-1088,-14 0-512,14 0 608,-14 0-224,14 0-64,-14 0 0,14 14 0,-14 0-384,0 0-128,14-13-32,0 13-96,0-15 0,14 2-32,0-2-64,0-13 32,0 0 32,14 0-448,0-13-224,-14-2 96,14 2 128,0-15 288,1-1 128,-16 15 32,2-14-64,-2 14 224,2 0 96,-15 0 192,0 14 352,0 14-192,-15-14-256,15 14-128,-13 14-96,13-14-32,-15 14-96,15-13-64,0 13 96,0-15 0,0 2-32,15-15 32,-2 13-64,15-13 64,1-13-128,-15-2-64,28 2-384,-14-2-64,0 2 96,-14-16 128,14 15 192,0 0 64,-14 0 64,0 0 0,-14 14 192,0 14 192,0-14 96,0 14 96,0 14-320,0-14-64,-14 1-64,14-2 0,0 2-65,0-2 33,0-13-64,0 15-32,14-15 32,0-15 32,0 15-192,0-13 32,14-2-383,-13 2-193,13-2 160,-15 1 64,2 0 160,-1 14 192,-14 0 64,14 0 96,-14 14 320,0-14 224,0 29-192,0-16-64,-14 2-128,14-2-64,0 15-96,0-13-64,14-15 32,-14 14-32,14 0-1152,-14-14-480,14 0-928,0 0-352,0 0-64</inkml:trace>
  <inkml:trace contextRef="#ctx0" brushRef="#br0" timeOffset="150275">18693 9698 5376,'-28'0'2016,"42"14"-1088,-14-14-672,0 0 512,0 0-256,14 0-32,0 0-288,0 0-128,0 0-32,0-14-32,0 14 0,0-15 0,0 2 64,0-2-32,1 2-32,-1-15 32,-14-1-32,14 1 0,0 0 64,-14 0 32,0 0 96,0 14 320,-14 0 160,0 14-96,-15 14 64,1 0-224,0 14-96,0 0-160,-14 0-128,14 14 0,14-14-32,0 0 0,0 0 64,14-13-192,14 13-32,0-14-800,14-14-256,-14 0-64,14 0-32,0-14 32,14 0 64,-14 14 608,-13-14 320,-1-1 512,0 2 224,0-2 512,-14 15 192,0 15-64,0-15 64,-14 13-288,0 16-64,0-15-320,-1 28-64,1 0-32,0 14 64,0 14-224,-14 1-64,14-2-96,-14 2-64,0 13 32,0 0 32,0 1-32,0-15 64,14 14-128,0-28 0,-15 14 96,15-27 32,-14-1 320,14 0 96,-14-28 127,14 0 65,0-14-192,-14 0 32,14-14-192,14-14 32,-14 0 128,14-1 64,0-13-160,0 0 0,14 0-256,0-14-96,14 14-128,-14 0 32,14 0 32,0 14 0,0-15-96,0 15 64,15 0-736,-15 14-384,0-14-544,0 14-127,-14 0-1217,0 0-480,0 0 64</inkml:trace>
  <inkml:trace contextRef="#ctx0" brushRef="#br0" timeOffset="138844">11508 9277 4480,'0'-14'1664,"-14"14"-896,28 0-544,-14 0 480,0 0 64,0 14 96,-14-14-32,14 14-32,0 0-448,0 14 128,-14 0 96,-1 14-64,2 1 32,-15-1-96,13 0-32,-13 0-224,0 0-64,0 0-64,14 0 32,-14 1 64,14-2 64,0-12-320,0-1-96,0-14-896,14 0-320,0 0-224,0-14 32,0-14-224,14 0-1184,0 0 480</inkml:trace>
  <inkml:trace contextRef="#ctx0" brushRef="#br0" timeOffset="139447">11550 9052 3968,'14'-28'1472,"0"14"-768,-14 0-256,0 14 544,0 0-128,0 0 544,0 14-288,0 0-608,-14 0 0,14 14 0,-14 0 96,-14 0 96,14 29-320,0-16-64,14 1-192,-14 14-32,14-13-32,0-1-64,0-14 32,14-14 32,0 0 32,0 0 32,0-14-64,14 0 32,1-14-288,-1-14-32,0 0-160,0 0 0,0-14-96,0-1 64,0 2 160,0 12 64,-14-12 32,14 13 128,-14 13-64,1 1-32,-2 0 96,-13 0 0,15 14 224,-15 0 192,-15 14-64,15 0 64,-13 0 64,-2 29 32,1-15 96,-14 27 32,14 1-64,-14 1-1,14-1-223,-14 0-128,0 0-96,-1-14-96,16 14 32,-2-14-32,2 0 64,13 0 96,-15-14-928,15 0-319,15-13-1121,-15-15-352,13 0-768,15-15-672,-13 2 1824</inkml:trace>
  <inkml:trace contextRef="#ctx0" brushRef="#br0" timeOffset="141796">11844 9697 5760,'-14'14'2176,"28"-14"-1152,-14 0-928,0 0 544,14 0-256,0 0 32,0-14-256,0 14-32,0 0-64,0-14-64,15 0 96,-16 0-64,2 0-32,-2 0 32,2 0-32,-15-14 0,13 0 0,-13 14 128,0-14 64,0 0 192,-13 14 96,-2 14 0,-13 14 32,0 0-128,0 14-64,0 0-64,0 0 64,0 0-32,14 14 0,0-14-160,0 14-96,0-14 0,14 0 32,0 1-32,14-16 64,0 2-64,14-15 64,0-15-416,0 2-96,14-2-320,0 1 0,-14 0 224,0-14 160,1 14 128,-1 0 96,-14 14 64,0 0 32,0-14 160,-14 28 160,14-14 192,-28 14 96,14 0-32,0 0 64,-14 0-32,14 14-64,-14-13-192,14-2-64,0-13-1,0 0 1,0 0-224,0-13 0,14-2-32,0 1 0,14 0 64,-14-14 32,14 14-128,-14-14 32,14 14-160,0-14 32,0 14-927,-14-14-417,14 14-1088,-13 0-448,13 0-160</inkml:trace>
  <inkml:trace contextRef="#ctx0" brushRef="#br0" timeOffset="141905">12799 9179 5632,'0'0'2112,"0"0"-1152,0 0-928,0 0 512,14 0-160,0-14 96,-14 14-64,28 0 0,-14-14-224,14 0-128,-14-1 32,14 2-64,0-15 64,0 13-64,-14-13-32,14 14 32,0-14-32,-13 0 64,-2 0 32,-13 0-32,0 0-64,0 0 32,-13 14 32,-2 0-96,1 0 0,-14 14 96,14 0 32,-14 14-32,-14 14 32,14 0-64,-14 14-32,0 0 96,0-14 0,0 29-32,0 12 32,-1-12-128,2 13 0,12 14 96,-13-14 32,14 0-32,14-14-64,-14 0 32,14-13 32,0-15 160,14 0 128,-14 0-64,14-28 0,0 0-160,0 0-96,14 0 0,0 0-32,0-14 0,0 0 0,14 0 0,0 14 0,-14-14 64,14 14-96,-14 0-64,14 0 64,-13 0 64,-2 14-64,2 0 0,-2-14 32,-13 14 64,-13 0-32,13 0-32,-15 0 32,15 14 32,-13-14-32,-2 0-32,2-14 32,-2 14-32,1 0 192,0-14 192,14 14-192,0-14-96,0 0-64,0 0 32,0 0-96,0 14-64,0-14 64,14 14 0,0 0 96,1 0 32,-2-14-32,2 15-64,-2-2 32,15-13-32,-13 15 64,13-15 32,0-15-1376,-14 15-640,14-13-1024,0-2-1312,0 1 1344</inkml:trace>
  <inkml:trace contextRef="#ctx0" brushRef="#br0" timeOffset="141906">13009 9600 5504,'0'0'2112,"0"0"-1152,-14 14-480,14-14 640,0 14-256,0 0-96,-14 0-256,14 14 0,-14-14-288,0 14 64,14 0 128,-14 0-96,0 0 64,14-14-224,0 28-32,0-28-64,0 15 32,14-44-64,0 1-96,-14 0 32,28-14-192,-14 14-96,0-14 32,14 0 0,0 0 96,0 14 64,0-14 64,0 14 96,-13 14-160,-1-14 32,0 14 96,0 14 128,-14-14 160,0 14 160,0 0-192,-14 0-64,14 0 96,-14 14 64,14-14-128,-14 0-64,14 0-64,-15 0 0,30-14 0,-1-14 32,0 0 0,0 0-160,14 0 32,0 0-160,14-14-32,-14 14-64,0 0 64,-14 14 64,14-14 64,-14 14-32,14 0 32,-28 0 64,14 0 0,-14 14 0,0 0 64,0 0 160,-14 0 192,14 0-160,0 14 0,0-14-64,0 0-32,0 0-97,0 0 33,14 0-64,0 0 64,0-14-1535,0-14-705,0 14-1728,14 0-1056,1-14 2336</inkml:trace>
  <inkml:trace contextRef="#ctx0" brushRef="#br0" timeOffset="142473">13752 9754 4736,'0'0'1760,"0"0"-960,14 0-320,-14 0 576,14 0-320,-14 0 0,14 0-448,0 0-160,0-14-96,0 14 32,0-14 32,0 14-32,0-14-64,0 0 32,-14 0 32,14-14-32,-14 14-32,0 0 32,0-14-32,0 14 256,-14 0 224,0 0 128,0 14 96,-28 0-32,14 14 64,0 0-128,-14 14-64,14 0-96,0 0-33,0 14-31,14-14 64,0 14-224,14 0-128,-14-14-64,14 0 32,14-14 32,0 1 96,0-15-96,14-15 0,0 1-544,14-14-160,-14 14-64,0-14 1,0 14 383,-14-14 160,14 14 0,-28 0 96,14 0 32,-14 14 0,0 0 64,0 0 96,0 0 128,-14 14 64,14 14-97,-14 0 1,14 0-160,-14-14 0,14 14-32,14-14 32,0 0-64,-14 1-32,28-15-831,-14-15-385,15 1-672,-1-14-192,0 0-352,0 0-1312,0-14 928</inkml:trace>
  <inkml:trace contextRef="#ctx0" brushRef="#br0" timeOffset="142817">14469 8744 7040,'0'-14'2720,"-14"14"-1472,14 0-832,0 0 704,-15 14-96,15-14 96,-28 28-320,15 14-96,-16 0-417,1 0 193,0 15 64,0 13-160,0 0 32,0 14-256,-1 0-96,1 1-32,0-1 32,0-14-32,14 0-32,0-14 32,14 0 32,0 1 32,0-16 32,0-12-160,14-1 32,0-14-288,0 0-128,0 0-992,0-28-351,0 14-1153,14-14-480,-13 0 128</inkml:trace>
  <inkml:trace contextRef="#ctx0" brushRef="#br0" timeOffset="143676">14609 9501 2304,'0'0'864,"15"0"-448,-15 0-224,0 0 288,0 0 0,0 0 32,14 0 96,-14 0 0,0 0 32,0 0 64,0 0-32,0-14 64,0 14-416,0 0 160,0 0 96,0 14-64,-14-14 96,-1 0-128,-13 14 32,14-14-96,-14 14 64,14 1 32,-14-2-32,0 2-96,14-2 0,-14 2-96,14-1 0,14 0-160,0 0-96,0-14 0,14 14-32,0 0 0,0 0 0,0-14 0,14 14 0,0-14 0,-14 14 0,0 0-96,-14 0 64,14 0 96,-28 0 96,14 0-128,-14 0-32,0 0 64,-14 0 32,0 1-33,0-2-63,0-13 32,0 15-32,-15-15 0,15 0 64,14 0-32,-14 0-32,14-15-64,0 15 32,0 0-831,14-13-353,0-2-960,0 15-320,14-14-832</inkml:trace>
  <inkml:trace contextRef="#ctx0" brushRef="#br0" timeOffset="157696">19422 10034 3968,'0'-28'1568,"14"28"-832,-14-14-864,0 0 2432,0 0-832,14-14-288,0 14-288,0-14-544,0 0 224,14 0 64,-14 0 32,14 14-32,1-14-128,-1-15 0,0 30-224,0-16-96,0 1-97,0 0 1,0-14-64,0 28-32,-14-14-64,14 14-32,-14 0-991,0 0-481,0 14-2720,-14 0 608</inkml:trace>
  <inkml:trace contextRef="#ctx0" brushRef="#br0" timeOffset="157062">19506 9487 4480,'0'0'1760,"0"0"-960,0-14-224,0 14 576,0 0-160,0 0-32,0 0-96,0 14 0,14-14-480,-14 14 64,0 0 0,14 0-32,-14 14 64,14-14-64,0 14 0,-14-13-32,14 13 0,0-15-65,0 16-31,0-15-96,0 14-32,0-14-96,0 14 32,1-14-64,-15 0 64,14 14-64,0-14 64,-14 0 0,0 0 32,14 14-1567,-14 1-385,0-15-320,0 0-608</inkml:trace>
  <inkml:trace contextRef="#ctx0" brushRef="#br0" timeOffset="157697">19984 9950 5120,'-14'0'2016,"14"28"-1088,0 14-320,0-14 672,-14-14-448,14 0-64,-15 15-256,2-1 0,-2 0-288,2 0 64,-2 0 64,1 0-64,-14 0 0,14 14-160,0 0-32,-14 0-32,14-14 32,0 15 128,14-15 128,-14-15-64,14 2 64,-14-30-128,14 15-192,0-28-96,14 15 96,-14-16 96,14 1-32,14-28-64,-14 28 0,14-14 32,0 14 32,15-14 95,-15-1-31,0-13 0,0 0-96,0 14 32,14-14-64,0 14-32,-14 14-64,14-14-32,-14 28 64,15-14 64,-15 14 0,-15-1-32,15 15 32,-13-13 32,-1 26 96,0 2 64,-14-1 96,0 0 32,0 28-96,0 0 0,0 0-32,-14-14 32,14 0 0,-14 0 64,-1-14-32,2 14 64,13-14-192,-28 1-32,13-15 64,2 0 32,-16 0-96,15 0-96,0 0-96,-14-15 32,14 15-736,0 0-384,14 0-1440,0 0-671,0 0-1249</inkml:trace>
  <inkml:trace contextRef="#ctx0" brushRef="#br0" timeOffset="164701">21106 9768 2816,'0'-14'1056,"15"14"-576,-15 0-288,0 0 352,0 0 64,0 0 32,0 0 0,0 0 64,0 0-192,0 0 32,0 0-320,0 0-192,13 0-64,2 0 96,-15-14 32,13 14-32,-13-14 32,15 14-64,-15-14-32,14-14 224,-14 14 160,14-14 0,-14 14 96,-14 0 32,14-14 64,-14 28-32,-1-14 32,2 0-224,-2 14-128,-13 0-64,15 0-32,-16 0-64,1 14 32,15 0 0,-15-14 96,13 28-32,-13-14 64,14 14 0,-14 0 32,14 0-128,0 0-32,0 14-32,14 14-64,0 0 32,0-14-32,14-14 0,0 0 0,-14-13-160,28-15-32,0-15-544,0 1-256,0-14-320,14 0-128,1-14-576,-15 14-1504,13 0 608</inkml:trace>
  <inkml:trace contextRef="#ctx0" brushRef="#br0" timeOffset="165061">21625 8814 4736,'-14'14'1760,"14"0"-960,-14 14-448,0-14 480,14 0-96,-14 14 0,0 14 32,0 1 0,-14-1-416,0 14 224,0 14 64,-14 0-128,14 14-32,0-13-288,-1-1-128,1-14 32,14 0 0,0 0-32,0-14-64,14 0 32,0 1-32,0-15-352,14 0-160,0-14-608,0 0-160,14-14-448,-14 0-224,1 0-608</inkml:trace>
  <inkml:trace contextRef="#ctx0" brushRef="#br0" timeOffset="165280">21542 9614 6144,'-15'0'2368,"15"14"-1280,0 14-864,-14-14 640,14 0-160,-14 14-32,14 0-352,-14 0-128,0 0-128,14 15-192,0-15 0,0-15-992,0 2-448,14-15-1056,0 0-832,0 0 1344</inkml:trace>
  <inkml:trace contextRef="#ctx0" brushRef="#br0" timeOffset="165842">21765 9712 2944,'0'-14'1120,"14"14"-576,0 0-640,-14-14 256,14 14-128,-14-14 64,14 0 128,0 14 192,-14-14 128,15 0 128,-15 0 0,0-14-32,0 28 96,0-14 64,-15 0-416,1 14 416,0 14 160,-14 0-128,0-14-32,0 28-160,0 0-96,0 0-160,0 0-64,14 0-128,0 14 32,14-14-128,-14 14-64,28 0 0,0-28 32,14 1-896,14-15-288,-14-15-1152,14 15-416,0-14-480</inkml:trace>
  <inkml:trace contextRef="#ctx0" brushRef="#br0" timeOffset="165436">21728 9347 3456,'-32'0'1312,"32"0"-704,0 0-1216,0 0 0,0 0-736,0 0-192</inkml:trace>
  <inkml:trace contextRef="#ctx0" brushRef="#br0" timeOffset="166789">23197 9192 3328,'0'0'1216,"0"0"-640,0-14-256,0 14 384,0 0-32,0 0-32,0 0 160,0-14 128,0 14-512,-15-14 256,15 14 96,-28 0 32,14 0 0,-14 0-96,0 0 32,-14 14-224,14 0 32,-28 0-256,28 0-96,-14 14-32,14 0 32,0 0-96,0 0-64,14 0-96,0 0 32,0-14-256,14 14-128,0-14-416,0 14-128,0-13 160,14-2 64,-14 2 96,14-2 0,-14 2 192,14-1 128,0 0 96,-14-14 96,0 14 128,-14-14 64,14 14 352,-14-14 192,14 14 32,-14 0 96,0-14-224,-14 14 32,0 0-192,0 0 32,-15 0-32,15 0 32,0 0-64,0 0-32,0 0-96,0 0-32,0 14 160,14 0 192,14 0-321,-14 0-127,14 0-32,14 1 32,0 12-32,0-41-32,14 15-415,0-15-129,0 0-768,0 0-352,14-15-832,-14 2-352,15-15 32</inkml:trace>
  <inkml:trace contextRef="#ctx0" brushRef="#br0" timeOffset="167088">23100 9670 5120,'-15'0'1920,"15"0"-1024,-13 14-480,13 0 544,0-14-192,-15 14-64,1 0-128,14 0-32,-28 14-288,28 0-96,-14 0-32,0-13-160,14-1-32,0 0-896,0 0-384,14-14-896,0 0-1248,-14-14 1024</inkml:trace>
  <inkml:trace contextRef="#ctx0" brushRef="#br0" timeOffset="170604">23281 9347 6784,'-14'0'2528,"14"0"-1344,0 0-1376,0 0 384,0 14-896,0-14-320,0 14-1696,0 14-640</inkml:trace>
  <inkml:trace contextRef="#ctx0" brushRef="#br0" timeOffset="170605">23407 9768 4480,'0'0'1664,"0"0"-896,0 0-896,14-14 256,-14 14-416,15-14-128,-2 14 0,-13-14 64,15 14 224,-15-14 128,0 0 224,0 0 192,0 0 320,-15 0 256,2 0-32,13 14 0,-29 14-192,15 0-32,-14 0-384,0 0-128,0 0-32,0 0-160,14 14-32,0 0-160,14 1 32,0-1-640,0 0-288,14-28-256,0 13-64,14-26-288,-14 13-736,14-15 672</inkml:trace>
  <inkml:trace contextRef="#ctx0" brushRef="#br0" timeOffset="170606">23436 9796 5632,'-15'28'2176,"1"0"-1152,0 57-704,0-57 640,14 14-288,-14 0-64,0 14-352,-14-14-96,14 15-96,-14-1 32,0 14 0,14-14-32,-14 28-64,0-28 96,0 15 0,0-15 320,0 0 96,0 0 192,-1-14 32,1 0 32,-14 1 0,0-1-1,14-14 65,0-14-32,0-14 64,0-14-192,14 0-32,0 0-160,0-28 32,14 14-224,0-29-32,0 29-128,14-28-96,14 0-96,0 0 32,14-15-608,0 15-224,14 14-608,0-14-288,1 14-895,-16 0-385,2 14-1056</inkml:trace>
  <inkml:trace contextRef="#ctx0" brushRef="#br0" timeOffset="170607">23632 9796 5632,'-14'0'2176,"14"15"-1152,14-15-928,-14 0 480,0 0-352,14-15-128,-14 15-64,14 0 32,0-14-32,0 0-160,0 0-64,0 0 96,0 0 32,0 0 64,0 0 0,-14-14 128,0 14 64,0 14 480,-14-14 288,0 28-96,-14-14 32,0 14-128,0 14-32,0 0-256,14 0-128,-14 29-192,14-1-64,14 0-192,0-28 0,0 0-256,14 0-32,14-14-192,-14-14-128,28-28-320,-14 0-96,14 0 96,-14 0 160,14-1 416,-14 1 256,-14 15 256,0-15 128,0 13 480,0 15 288,-14 0 32,0 0 128,0 28-416,0-13-160,0 13-256,0-15-128,0 2-64,0 13-96,0-14 32,0 0-32,15-14 0,-15 0 0,13-14-448,2 0-96,13-14-128,-15 13-32,2-13 256,-1 15 192,0-2 96,14 2 96,-28 13 384,14 0 192,-14 13 160,0 2 128,0 13-224,0 14 0,-14-14-352,14 0-64,0 0-96,14-14-64,0-14-1312,0 14-576,14 0-1920</inkml:trace>
  <inkml:trace contextRef="#ctx0" brushRef="#br0" timeOffset="170608">24572 9726 3840,'0'-14'1472,"0"14"-768,0 0-768,0 0 288,14 0 32,-14 0 96,0 0 64,14-14 160,-14 14 160,0 0 96,0 0-416,-14 0 320,14 0 128,-14 0 96,0 0 64,0 0-192,0 0-128,-14 14-192,14-14 0,-14 0-224,14 0-96,-14 14-33,0-14-31,14 14-64,14 0-64,-15 0-64,15 0 32,0 0-32,0 1-64,15-2-127,-1 2-1,0-2-288,0 15-64,0 15 160,0-15 128,-14 0 96,14-14 96,-14 14 64,0 0 32,-14-14 160,14 0 160,-14 14 192,0-14 96,-14-14-160,14 0 0,-14 0-192,0 0-64,13 0-64,-13 0-96,14-14 32,-14 14-32,14-14-864,14 0-704,0 0-352,14-14-1440,0 0-1056,14 14 1888</inkml:trace>
  <inkml:trace contextRef="#ctx0" brushRef="#br0" timeOffset="170609">24881 9740 4480,'0'0'1760,"0"-14"-960,14 14-928,-14 0 320,14 0-32,-14-14 64,14 14 96,-14 0 32,0-14-160,0 0 160,0 14 64,0-14 224,0 0 64,-14 0 64,0 14 0,-14 0 128,0 0 160,-14 14-160,0 0 0,13 0-1,-12 14 65,13 0-384,-1 0-96,1 28-288,14 0-128,0-13-32,0-1-32,28 0 0,0-28 64,0 14-544,14-14-128,1 0-927,12-28-289,16-14-736,-15-14-256,14 0-448</inkml:trace>
  <inkml:trace contextRef="#ctx0" brushRef="#br0" timeOffset="170610">25274 9207 6016,'0'0'2272,"0"0"-1216,0 14-1024,0-14 512,14 0-288,0 0 0,14 0-128,0-14-32,0 14-32,0-14-64,0 0 96,14-14-128,-13 14 0,12-1 32,-13-13 0,1 0 0,-15 0 0,0 0 64,0-14 32,-14 14 96,0 0 96,-14 14 416,0 0 256,-14 28 0,-15 0 0,-13 14-64,0 14 63,0 0-223,0 28-64,-14 15-384,14 13-96,0 0-64,-1-14 0,15 1-160,0-1 32,28-14-160,-14 0 32,28-27-288,0-2-128,0-13-160,14-28-31,14 0-97,-14 0 32,14-13 384,-14-2 128,0 15 224,14-13 32,-13 13 96,-15 13 32,13 2 224,-13-2 192,0 16-192,15-1-32,-15-14-224,13 14-64,-13-14-352,15 14-160,-2-14-800,2-14-288,-1-14-1088,0 0-1408,14 0 1248</inkml:trace>
  <inkml:trace contextRef="#ctx0" brushRef="#br0" timeOffset="170995">25512 9881 5888,'-14'14'2176,"14"0"-1152,0 0-928,0-14 544,0 0-320,14 0-96,-14 0-224,14-14 0,0 0 0,0 0 0,0 0 0,0 0-96,-14-14 64,14 14 32,1-15 0,-15 15 0,0-28 0,0 28 64,0-14 32,-15 28 736,1-14 320,-14 28 32,-14 0 32,0 0-320,0 0-97,0 28-255,14-13-64,0 13-384,0-14-32,28 0 0,-14 0 32,14 0-32,14-14-64,0-14-416,0 14-128,14-28-287,14 14-129,-14-14 192,14 0 32,-14 0 352,-14-14 224,0 28 128,0 0 96,0 14 384,-14 0 192,0 0-256,-14 14-64,14-14-192,0 15-32,14-16-192,-14 2 0,14-1-480,0-14-160,15 0-544,-2-14-224,-13-1-480,14-13-1600,1 0 608</inkml:trace>
  <inkml:trace contextRef="#ctx0" brushRef="#br0" timeOffset="171682">26214 9277 6144,'-14'0'2368,"28"0"-1280,-14 0-1280,0 0 512,14 0-256,0-14-32,14 0 0,-14 0-32,14-14 0,-14 14 64,14 0-32,0-14-32,-14 0 96,0-14 64,0 14-128,1-29-32,-15 15 0,0-14 64,0 14 384,-15 14 256,1 0 544,0 14 256,-14 14 0,-14 14 31,0 14-575,0 14-192,0 14-320,0 0-128,-14 28-160,13 15-128,-13-1 0,14 14 32,14 0-32,-28 15-32,14-1 32,14-42-32,0-13-288,-1 13-64,-27 42 192,14-14 64,14-27 0,-14-1 64,14-28-320,14 0-96,0-14-480,0 0-127,0-14-97,0-28 64,0 15 320,14-30 160,-14 15 256,14-41 224,-14-2 32,14-13 32,14 14 128,-14 0 96,14 0 352,-14 14 224,14 0-32,-14 0-32,14 0-160,0 0-64,0 13-192,14-13-96,0 0-64,0 14-1,0-14-63,0 14-32,15-14-127,-15 0-65,0 14-896,28-28-416,-14 14-480,14-29-160,-14 16-512,14-2-736,1-13 1408</inkml:trace>
  <inkml:trace contextRef="#ctx0" brushRef="#br0" timeOffset="172104">26551 8940 3968,'28'-42'1568,"-13"14"-832,-15 14 64,0 14 640,0 0 64,0 0 64,-15 0-160,2 14-32,-2 14-736,2 0 64,-16 14-32,-13 14 127,14 15 65,-14 27-544,-14-14-160,14 28-128,-15-27-32,16 13-224,-2-14-96,15 0-320,0-28-160,0-14-63,14 0 31,0-13 320,14-1 160,0-28 224,-14 0 64,14 0-32,0-28 64,-14-1 160,14 1 64,0 0 480,-14 14 192,14 0 127,0-14 33,-14 28-288,14-14-96,0 0-320,0 14-128,14 0-32,0-14 32,0 14-32,14 0 0,0-14-448,0 14-224,0-14-1216,14 0-543,-14 14-1377,0-14-1760,1 0 1760</inkml:trace>
  <inkml:trace contextRef="#ctx0" brushRef="#br0" timeOffset="172948">27014 9277 4096,'0'0'1568,"0"0"-832,0 0-288,0 0 544,14 0-416,-14 0-64,14 0-320,0 0-128,0 0-32,0-14-32,14 0 64,14-14-32,-14 14 64,15-14-64,-15 14-32,0-14-64,0 0 32,0 0 96,-14 0 32,-14-29-32,14 16-64,-14 12 160,-14-13 32,14 28 480,-28 0 288,0 14-32,-29 14 32,16 0-64,-2 28 64,-13 0-320,0 14-65,-14 15-319,14 27-160,0-14 0,-14 28 0,14-27-32,-1-1 32,15 0-64,0-14-32,28-14 32,0 0-32,0-28-160,14 0 32,14 1-447,0-29-97,0 0-352,14-15-96,0-13 448,14 14 320,-14 0 160,-13 0 32,13 0 128,-15 14 0,2 0 448,-15 14 192,0 14 64,0 0 64,0 1-288,0-1-32,0-15-160,0 15-96,0-13-160,13 13 0,2-14-352,-1 0-96,14-14-1344,-14 0-480,14-14-1376</inkml:trace>
  <inkml:trace contextRef="#ctx0" brushRef="#br0" timeOffset="173526">27211 9881 6144,'-14'14'2272,"14"-14"-1216,14 0-1024,-14 0 448,0 0-416,0-14-64,14 14-320,0-14-128,0-14 256,0 14 0,0 0 64,0-15 96,-14 1 0,14 0 96,-14 0 32,0 14 448,-14 0 192,14 0 352,-28 14 160,0 0 64,0 14-32,-15 0-256,15 15-97,0-16-383,0 30-160,0-15-224,14 0-128,-14 14 64,28-14 0,0-14-128,0 14 32,0-28-224,14 14 0,0-14-480,0 0-95,0-14 127,15 0 64,-1-14 288,0 14 192,-15 0 96,2 0 32,-1 14 256,-14 0 224,0 14 128,0 0 95,0 0-319,0 14-128,0-14-256,14 14 0,-14-14 0,0 15 64,14-16-192,0 2 32,14-15-831,-14 0-257,14-15-672,0 2-256,0-2-640,1 1-1056,-1-14 1216</inkml:trace>
  <inkml:trace contextRef="#ctx0" brushRef="#br0" timeOffset="174154">27983 8814 9344,'-15'-14'3520,"15"14"-1920,0 0-1856,0 28 1696,-13 0-672,-2 14-65,-13 0-63,0 14-384,0 1 128,-14 27 128,14 0-256,-28 14-128,14-14-32,0 0 64,-1 15-64,1-15 0,14 0-32,0-14-64,0-14-64,14 1 32,0-16-736,0-12-320,14-1-351,0-14-65,0-14-128,0 0 0,0-14 320,0 0 224,-14-14 480,14-15 224,-14 2 448,14 12 192,-14-13 736,0 14 320,0 14 224,0-14 192,14 28-192,-14-14-1,0 0-287,14 0-32,0 14-576,0-14-128,0 14-256,28-14 0,-14 14-32,14-14 32,0 14 0,14-14 64,0 14-160,-14-14-32,29 14-64,-29 0-64,14 0 32,0 0 32,0 0-608,-14 14-256,0-14-736,0 0-224,-14 0-895,0 14-353,0-14-1184</inkml:trace>
  <inkml:trace contextRef="#ctx0" brushRef="#br0" timeOffset="177041">27857 10147 3968,'-15'14'1568,"1"0"-832,14 0 64,-14 0 640,14-14 0,-14 14 0,0 14-288,0-14-160,0 0-544,0 14-288,0 0-32,0 15-160,0-16-64,0 1-1152,0 0-448,0-13-1824</inkml:trace>
  <inkml:trace contextRef="#ctx0" brushRef="#br0" timeOffset="177838">28348 9964 3584,'-15'0'1408,"15"0"-768,15 0-416,-15 0 416,0 0-384,0-14-128,13 14-96,-13-14-32,15 0 0,-2 0 128,2-14 64,-1 14 192,14-14 96,-28 14 160,14-14 64,0 14 64,-14 0 64,0-14-96,0 0 0,0 14-96,-14 0-96,0-14-96,-14 28 32,-1-14-128,16 14 32,-15 14-96,0 0 0,-15 14-32,15 0 63,0 14-95,0 14 32,14-14-160,0 0-64,14 0-96,0 0-32,14-27-32,0 13 0,0-28-128,14 0-63,0-15-545,0 2-192,14-30-288,14 1-32,1-14-384,-16-14-192,16 14 32,-1-28-736,0-15 832,-14 1 2368,28-28 96,-14 14 224,-14 28 288,-14 13 96,0 15-32,-13 14 0,-2 0-192,2 28 0,-15 0-576,-15 28 512,15 0 224,-13 14-192,-15 14-32,0 15-128,-1 12 31,-13 16-287,0-1-96,0 0-64,-14 0-32,28 1-192,-14-15-128,14 0-128,0 0 32,14-28-544,14 0-256,0 0-479,14-28-225,0 0-800,0-14-288,0-14-640</inkml:trace>
  <inkml:trace contextRef="#ctx0" brushRef="#br0" timeOffset="178384">28824 9852 4864,'0'0'1824,"0"0"-960,0 0-512,14-14 576,-14 14-608,14 0-160,-14-14-288,14 0 0,1 0 64,-15 0 32,13 0 32,-13 0 64,15-14 32,-15 14 384,0 0 160,0-14 448,-15 28 192,2-14-64,-2 14 0,1 14-320,-14 0-97,0 0-255,0 14-64,0 0-288,14 0-64,-14 14-64,28-14 32,-14 0-128,14 1-64,0-16-160,14 2-64,0-15-416,0-15-95,14 2-65,0-16 0,1 15 352,-16-14 224,15 0 224,-14 14 64,1-14 224,-2 28 192,-13-14 288,0 14 160,0 0-96,0 14-65,0 0-351,0 0-192,0 14-96,0-14-32,0 0-288,0 0-128,15-14-703,-15 0-321,13 0-512,2 0-224,13 0-1088</inkml:trace>
  <inkml:trace contextRef="#ctx0" brushRef="#br0" timeOffset="179072">28950 10273 4736,'-28'56'1760,"14"-28"-960,14 14-576,-14-14 480,14 0-416,0 0-160,-14 0-64,14-14-64,0 14 256,0-13-128,0-15 96,0 0 96,0 0 0,0-29 64,14 1 64,0-14 64,0-14-96,14 0 0,0-42-96,14 0-32,14-15 96,0 15 96,0 0 0,0-1 32,-13 15-128,13 0 0,-14 0-288,0 14-64,0 14-32,0-1 0,0 1-96,0 14 64,-14 14 32,0 0 64,-13 0 96,-2 28 64,2-14 96,-30 28 31,2-14 321,-2 28 192,-13 0-32,0 14 64,0-14-320,14 28 0,-14-13-352,0-15-64,28 14-96,-14 0-64,14-14-128,0 0-64,0 0-768,14 0-320,0 0-128,0 0 65,-14-14 95,14 14 128,0 1 480,0-1 320,-14 0 192,-14 0 96,14 14 576,-14-14 352,0-14 192,0 28 32,0-28-161,-14 0-127,0 0-256,0 0-96,0-14-224,14 14 0,0-14-576,-14 0-192,28-14-1728,-14 14-671,14 0-1633</inkml:trace>
  <inkml:trace contextRef="#ctx0" brushRef="#br0" timeOffset="194458.99">8883 10638 3456,'-15'56'1408,"15"-42"-768,-13-14 96,13 0 576,-15 14-128,1 14-64,0 0-128,0 1 0,-14-1-544,14 28 96,-14-14 32,0 14-64,14 0 96,-14 15-192,0-15-96,14 0-96,-14-14 0,14 14-64,14-14-96,-14 0-32,0-14 64,14 0 0,14 1-32,0-15 32,-14 0-352,14 0-128,0-14-384,0 0-160,0 0-480,14 0-224,-14 0-896,0-28-1248,14 14 1120</inkml:trace>
  <inkml:trace contextRef="#ctx0" brushRef="#br0" timeOffset="194108.99">8491 11452 2304,'0'-28'960,"0"28"-512,0 0-256,0 0 576,0 0-224,0 14-128,0-14-32,14 0-32,0 0 32,-14 0-128,14-14 0,-14 0-32,14 14 96,-14-28-160,14 28-32,-14-28 0,0 13 0,0-13 0,0 0 288,-14 0 32,14 0 128,-14 0 128,0 28 32,0-14-192,-14 14-64,14 0-96,-14 14 0,0 0-128,0 14 0,0-14-32,0 0 32,13 14 0,-13 1 64,14-1-96,-14 0-64,14 14-64,0-14 0,14 0 0,0 14 32,0-14-64,14-14 32,0 0-64,14 1 64,-14-15-128,14 0 0,0-15-256,0 15-128,1-28-128,-1 14-96,0-14-128,0 14-64,0-14-256,0-14-128,14 13-480,-27-27-1536,13 14 416</inkml:trace>
  <inkml:trace contextRef="#ctx0" brushRef="#br0" timeOffset="197586.99">8856 11325 3456,'0'0'1408,"0"0"-768,0 0-416,0 0 416,0 0-384,13 0-64,2 0-128,-15-14-64,13 14 32,2 0-32,-15 0 0,13-14 0,-13 0 0,15 0 0,-15 0 64,0 14 320,0-28 224,0 14 32,-15 0 0,15 14 96,-13 0 0,-15 14-32,13 0-64,-13 0 32,0 14 32,14 0-192,0 0-32,0-14-160,0 28 32,0-14-192,14 0-32,0-14-64,0 14 32,14-13-64,0-15 64,14 0-416,0 0-96,14-15-384,-14-13-128,0 14 64,15-14 64,-15 14 448,-14 0 192,14 0 128,-14 0 96,0 14 160,0 0 192,-14 14 64,14 0 96,-14 0-32,0 0 32,0 0 0,0 0-64,0 0 0,0-14 0,0 0-256,0 0-96,0 0-97,0 0 33,0 0-64,0-14-32,14 0-64,0 0 32,-14-14 32,28 14 0,-14 0 0,0-14 0,0 14-351,1 0-161,-2 0-960,2 0-320,13 0-2112</inkml:trace>
  <inkml:trace contextRef="#ctx0" brushRef="#br0" timeOffset="198564.99">9908 10862 5376,'0'0'2016,"0"14"-1088,0-14-1088,-15 14 1920,15 0-608,-13 0-224,-2 14-192,-13 14-448,14 14 96,-14-13 64,14 13-224,-14-14-64,0 0-96,14 14 32,-14-14-224,14 0-32,0-14-640,0 1-288,14-1-1696,0-43 32,0 30-576,14-30 1344</inkml:trace>
  <inkml:trace contextRef="#ctx0" brushRef="#br0" timeOffset="198565.99">9880 10834 5248,'0'-14'2016,"0"28"-1088,0-42-608,13 28 640,-13 0-224,0 0-32,15 14-256,-2-28-32,-13 14-256,28 0-96,-13 0-32,13 0-32,0 0 64,0-14-96,14 0 0,-14 14 32,0-14 64,-14 14-96,14 14 0,-14-14 96,0 0 32,0 14 224,-14-14 128,0 14 128,0 0 32,0 0-64,-14 0 0,0 0 64,0 14-1,0 0-255,-14 14-128,14 0-128,-14 0 0,14 14 0,-14 1 96,0-15-96,14 14 0,-14-14-32,14 0-416,0 0-128,-1 1-927,15-15-353,0-15-928,0 2-384,0-30 96</inkml:trace>
  <inkml:trace contextRef="#ctx0" brushRef="#br0" timeOffset="198566.99">9795 11311 5504,'-14'0'2112,"14"0"-1152,0 0-128,0 0 800,0 0-320,0 0-32,14 0-608,0 0-160,14 0-320,-14 0-64,15 0 0,-16 0-160,30-14 32,-15 14-352,0 0-96,14-14-992,-14 14-384,0 0-1632,0 0-736,-14 0 2080</inkml:trace>
  <inkml:trace contextRef="#ctx0" brushRef="#br0" timeOffset="198567.99">10314 11199 5376,'0'0'2112,"0"28"-1152,0-42-416,0 28 704,-14 0-288,14-14 0,-14 14-256,14 14-64,-14-14-352,14 0 256,-14 14 96,0-14-128,14 0-32,0 0-288,0-14-64,0 0-64,14 14 31,0-28-222,0 14-33,14-14-384,-14-14-32,14 0 0,0 14 96,0-14 288,0 14 160,-13 0 0,-1 0 0,0 14 32,0 0 64,0 0 256,-14 14 160,0 0 128,0 0 96,0 14 31,0-14 33,0 14-224,-14-14 0,14 14-320,0-14-64,0 0-96,14 1-64,-14-2-256,14 2-160,0-30-928,0 15-319,14-13-705,0-2-192,0-13-960</inkml:trace>
  <inkml:trace contextRef="#ctx0" brushRef="#br0" timeOffset="198568.99">11128 10483 7808,'-14'0'2976,"14"0"-1600,-14 14-1600,14 28 1984,-14-14-640,0 0-64,0 14-193,-14 15-511,0 13 0,-14 0 0,0 14-64,14 0 64,-15 1-192,1-1-32,14-14-64,0-14 32,14-14-64,0 0 64,0-14-832,14 0-384,0-13-767,14-30-289,-14 15-224,0-28-64,14 14 96,-14-14-448,0 0 1056,0-14 4608,-14 14-512,14 14 64,-14-14-448,14 28-192,0-14-672,0 0-352,0 14-416,0 0-96,14 0 96,0 0-128,14 0-32,-14 0-160,14 0 0,1-14-64,-1 14-64,0 0-352,0 0-64,0 0-320,0 0-96,0 14 96,-14-14 128,0 0 128,0 0 64,0 0 320,0 14 96,0-14 128,0 0 64,0 0 160,-14 0 192,14-14 128,-14 14 64,14 0 32,0 0 0,-14 0-352,0-14-160,0 0-32,14 14 64,-14-14 288,-14 0 96,14 14 160,-14-14 32,0 14 31,0 14 1,0 0 64,-14 0 96,14 0-288,-14 14-64,0 0-128,0 0 32,14 0-256,0 0-128,14 0-64,0 0-32,0 0 0,0-13 64,14-2-384,0 2-96,14-2-448,-14-13-96,14 0-128,-14-13-32,14-2 33,-14 2 31,0-2 96,14-13 32,-14 14 96,14-14 64,-13 0 192,-2 0 128,15 14 160,-13-14 192,-2 14 416,-13 14 192,15-14 288,-15 14 160,-15 14 32,15 0 32,-13 0-192,-2 0-64,15 14-129,-13-14-95,-2 14-224,15 0-128,0-14-96,0 14-96,0 0-192,0-13-32,0-2-767,15-13-289,-2 0-1088,2 0-448,13-13-608</inkml:trace>
  <inkml:trace contextRef="#ctx0" brushRef="#br0" timeOffset="198814.99">11774 10386 10144,'0'14'1408,"-15"14"-736,2 0 96,-2 28-32,-13 1 128,15 12 96,-16-12-320,-13 13-65,0 0-127,14 14-32,-14 0-320,14 1-32,0-1 288,0-14 160,0-14-64,14 0 64,-14 0-224,28 0-32,0-27-64,0 13 32,14-28-128,0 0 0,14-14-32,0 0 32,0-14-64,0 0-32,0 0-896,0 14-448,0-14-1151,0 0-417,-14 0-1504</inkml:trace>
  <inkml:trace contextRef="#ctx0" brushRef="#br0" timeOffset="198569.99">11746 10385 4096,'13'-14'1568,"-13"14"-832,15 0-160,-15 0 640</inkml:trace>
  <inkml:trace contextRef="#ctx0" brushRef="#br0" timeOffset="201863.99">12068 11339 5504,'0'0'2112,"0"0"-1152,0 15-640,0-15 640,0 13-224,-13 2-32,13 13-128,-14 0-32,14 0-288,-15 28 256,-13-14 128,15 28-192,-15 0-32,-1 1 192,1-1 64,0-14-320,0 14-225,14-14-63,0-14-64,0 1 0,0-15 0,0 0 64,14-14 32,0 0-32,0-14-64,0 0 32,0-28-32,0 0 0,0 0 0,14-15 64,0 1 32,14-14-192,14-28 0,-14 14 32,14 0 96,-14-15 0,15 29-32,-1 0 32,-1 0-32,2 0 0,-1 0 0,0-1-96,0 15 64,-14 0 96,14 14 32,0 0-32,-14 14-64,0 0-64,0 14-32,0 14 64,1 0 0,-29 0 32,0 28 192,0-14 64,-15 14-64,1 1 32,0-15 0,0 14 96,-14-14 32,0 0 32,14 0-128,-14 0-96,0-14 0,0 0-32,14-14-64,-14 0 32,0-14-64,14 0-32,0 0-416,14-14-192,0 14-896,0 0-319,14 0-1089,0-14-416,0 14-32</inkml:trace>
  <inkml:trace contextRef="#ctx0" brushRef="#br0" timeOffset="205539.99">13164 11410 3712,'0'0'1408,"14"0"-768,-14 0-416,0 0 416,0 0-256,14 0 32,0-14-128,-14 0 64,14 14-192,-14-14 256,14 0 128,-14 0 64,0 0 96,0 0-96,0-14-64,0 0 64,0 0 64,-14 0 64,0 28 96,0-14-96,-14 14-64,0 0-224,0 14-129,0 0-31,-1 0 32,1 14 32,0 0 96,0 0-96,0 0-32,14 0-128,0 0-32,0 1-96,14-1-64,0 0 96,14 0 0,0-14-128,0 0 32,14-14-512,0-14-192,0 0 0,14-14 64,-14 0 97,15 0 31,-1-1-64,0-13 32,0-14-288,0-14-32,-14 0-160,14 0-96,0-15 0,0 29 32,0-42 544,-14 28 224,0-1 224,0 15 128,0 0 416,-13 14 192,-2 14 224,-13 0 128,15 14-128,-15 0-64,-15 28-64,15 0-96,0 28 32,-28 14-32,15 0-96,-30 0 64,15 1-33,-14 27-63,-14 0 224,14 0 96,-14 0-256,14-13 0,0-1-352,14 0-64,14-28-160,0 0-32,14 0 96,14-27 32,0-2-384,14 2-224,0-30-768,14 15-320,-14-13-799,0-2-321,0 2-1152</inkml:trace>
  <inkml:trace contextRef="#ctx0" brushRef="#br0" timeOffset="207046.99">13500 11410 4864,'0'0'1824,"0"15"-960,0-2-576,14-13 512,-14 0-256,14 0 32,-14 0-288,14-13-96,0-2-96,1 15-160,-2-14 32,-13 0 32,15-14 64,-2 14-32,-13 0 320,0-28 256,0 14-256,-13 14 448,-2 14 192,2 0-96,-2 14 0,-13 0-128,14 0-97,0 14-223,-14 0-32,14-14-256,0 28 32,14-13-32,14-1-160,0-15-64,0 2-544,14-15-160,-14 0-383,29-15-97,-15 2 320,0-2 160,0 15 448,0-13 192,-14 13 224,0 0 96,0 13 416,-14 2 160,0-2 32,0-13 64,-14 15-288,14-15-1,0 0-287,0 0-96,14 0-96,-14-15 0,14 15-64,0-13 64,14-15-64,-14 13 64,0 1-128,14 0-64,0-14-576,-14 14-223,14 0-1089,0 0-384,-14 0-1408</inkml:trace>
  <inkml:trace contextRef="#ctx0" brushRef="#br0" timeOffset="207047.99">14721 11256 3456,'0'-14'1408,"0"28"-768,0-28-256,0 14 416,0 0 192,-14 0 128,14 14 0,-14-14 128,0 0-704,0 0 128,0 0 0,-14 14 0,14-14-32,-14 14 96,0 0 0,13-14-129,2 14-31,-2-14-320,15 14-160,0-14-64,0 0-32,15 0-96,-2 14 64,2-14-32,13 0-64,-14 14-543,0-14-225,0 28 128,0-28 96,0 0 256,-28 28 192,14-13 192,-14-2 96,-14 15 64,14-13 128,-14-1 160,0 0-96,0 0 0,-1-14-128,1 14 32,-14-14-128,14 0-64,0-14 0,0 14-32,14 0-288,-14 0-64,28-14-1088,0-14-416,0 13-1024,14 2-1184,0-15 1376</inkml:trace>
  <inkml:trace contextRef="#ctx0" brushRef="#br0" timeOffset="207048.99">15352 10301 5376,'-14'14'2112,"14"0"-1152,-14 0-224,14 0 768,-14 29-224,-14 13 0,0 0-320,0 28-128,-14-14-448,-14 15-32,0 13 0,13 0-192,2 0-96,-2-13 31,15-1 1,-14-14-32,14 0 32,14-28-479,0 0-161,14-14-416,-14-13-1536,28-1 64,-14-28 384,0-1 32,-14 2 576,14-15 608,-14-1 1024,14 15 512,-14-14 544,14 14 256,-14-14-160,14 14-96,0 14 0,0-14 0,14 0-320,0-14-160,0 28-192,14-28-32,-14 14-288,28-14-96,0 14-96,0 0-64,-14 0-768,15 14-352,-1-14-1120,-14 14-448,0 0-384</inkml:trace>
  <inkml:trace contextRef="#ctx0" brushRef="#br0" timeOffset="207049.99">15296 11396 6272,'-14'0'2368,"28"0"-1280,-14 0-928,0 0 544,0 0-448,14-14-64,0 14-128,-14-28 32,14 14-64,0 0-32,-14-14 32,14 14-32,0-14 64,-14 0-32,0-14-32,-14 28 32,14-14 32,-14 14 608,0 0 256,0 14-32,-28 14 0,0 14-64,0 0 31,0 0-191,0 14-32,14-14-288,-14 14-64,27 0-160,2-14-96,13 1 0,13-16-32,2 2 0,13-2 64,14-13-320,-14-13-64,14-2-416,-14-13-160,14 14 257,-14 0 191,0-14 288,-14 14 224,-14 14 64,0 0 384,0 14 191,-14 0-63,0 0 0,14 14-352,-14 0-96,14-13-128,0 13-64,14-14 32,-14 0-32,14 0-448,0-14-96,14 0-1055,0 0-417,0-28-704,0 14-320,0-14 32</inkml:trace>
  <inkml:trace contextRef="#ctx0" brushRef="#br0" timeOffset="207050.99">16110 10231 6656,'0'-14'2464,"0"42"-1344,-14-14-544,14-14 800,0 14-288,-14 0 0,0 28-192,-14 1 0,0 27-513,-14 14-159,-1 0 0,-13 14-128,14 1 0,-14 13-32,0 0 32,0-13-128,28-1 0,0-28-128,0-14-32,14-14-607,0 0-289,14-27-1056,14-2-480,-14-26-800,14-2-384,0-13 1952</inkml:trace>
  <inkml:trace contextRef="#ctx0" brushRef="#br0" timeOffset="207051.99">15563 11144 7296,'-14'-14'2720,"0"28"-1472,14 0-768,0-14 768,0 14-544,0-14-64,0 0-320,14 0-64,0 0-128,14 0-32,0 0 32,0 0-160,14-14 32,-14 14-288,14-14-64,0 0-320,-14 14-128,0 0 288,-14 0 192,0 14 160,0 0 96,1 0-32,-15 14 32,-15 0 256,15 0 128,-14 0 192,14 0 128,-14 0-256,14-14-128,-14 14-256,14-28-64,0 14-960,0-14-448,0-14-2048,0 14-1024,14-14 2368</inkml:trace>
  <inkml:trace contextRef="#ctx0" brushRef="#br0" timeOffset="207052.99">16054 10877 6400,'0'0'2464,"0"0"-1344,0 0-1440,0 0 352,0 14-1856,0-14-768,14 0 448,-14 0 288</inkml:trace>
  <inkml:trace contextRef="#ctx0" brushRef="#br0" timeOffset="207053.99">16377 11116 3968,'0'0'1472,"0"0"-768,0 0-256,0 0 480,0 0 32,0 0 128,-15 0-160,1 0-32,14 0-480,-14 14 256,0-14 64,-14 14-96,0 0 32,14 0-256,-14 0-96,0 0-32,14 0 32,-14 0-160,14 0-32,0 0-128,14 0-96,0-14 128,14 14 32,0-14-224,0 14-128,0-14-192,14 14-128,-14 0 128,0 0 32,0 0 192,0 0 96,-14 0 0,0 0 32,-14 0 160,0 14 96,0-13 320,0-15 96,-14 13 0,0-13 64,14 0-192,-14 15-96,0-30-160,0 15-128,0-13-96,14-2 32,-15 15-608,16-13-224,-2-2-768,2 1-224,13 0-1728,13-14-640,2 14 2208</inkml:trace>
  <inkml:trace contextRef="#ctx0" brushRef="#br0" timeOffset="207515.99">16967 10245 5376,'0'0'2112,"0"-14"-1152,-15 42-576,15-28 672,0 14-128,-13 14 32,-2 14-64,-13 28 64,-14 15-512,0-1 32,14 0-32,-28 14-224,14 0-64,-1 1-32,2-1 0,13-14-64,-15-14-64,29 0-128,-14-28 0,14 0-704,0-14-256,14 1-672,-14-16-224,14 2 0,0-15-416,0 0 896,0-15 832,0 2 416,0-2 416,-14-13 160,14 0 544,0 14 288,-14-14 320,14 0 864,0 0-512,0 14-384,0-14-256,14 14-704,-14-14-160,14 14-64,0 0-224,14 0 0,0 0-32,0 14 64,1-14-32,12 0-32,-13 14-320,1 0-128,-1 14 0,0-14 32,0 14 320,0 0 192,-28 0-96,14 14 0,-14-14 64,0 14 32,-14 0 160,14 0 96,-14-14-64,0 14 64,0 0-192,14-14-32,-14-14-480,14 14-192,0-14-1472,14-14-608,0 0-704</inkml:trace>
  <inkml:trace contextRef="#ctx0" brushRef="#br0" timeOffset="208452.99">17247 11073 4224,'-14'0'1568,"14"0"-832,0 0-512,0 0 480,0 0-224,0 0 64,14 0-192,-14 0 32,0 0-224,0-14 192,-14 14 416,0 14 32,-1-14-64,2 0 32,-2 14-96,2-14-32,-15 14-192,13 0-32,-13 0-256,14 0-32,0 0 0,14 0-64,0 1-64,0-2-64,0-13-32,14 29-32,0-29 96,0 28-416,0-14-128,1 0-32,-2 0-32,-13 14 352,15-14 160,-15 0 96,0 14 32,0-28 128,0 28 64,-15-28 128,2 15 128,-2-15-64,1 14 96,0-14-192,-14 0-32,0-14-192,14 14-64,-14-15 0,14 15 0,-14 0 0,14 0 0,0-14-800,14 14-256,0-14-800,0 14-352,0 0-864</inkml:trace>
  <inkml:trace contextRef="#ctx0" brushRef="#br0" timeOffset="207671.99">16984 10792 5888,'-32'0'2272,"32"31"-1216,0-31-1088,0 0 384,0 0-736,0 0-192,0 32-1920,32-32-864</inkml:trace>
  <inkml:trace contextRef="#ctx0" brushRef="#br0" timeOffset="208921.99">17527 11269 4608,'0'0'1760,"0"-28"-960,14 42-576,-14-14 416,0-14-256,14 0-64,-14 14-32,0-14-32,14 0-128,0 0 64,-14 0 0,0-14 288,0 14 128,-14-14 64,0 14 64,0 0-64,0 0 64,-14 14-64,0 14 64,-14 0-128,14 0 0,0 14-33,0 14 1,0-14-160,0 0 0,14 14-256,0-14-96,14 14-32,0-14 32,14-13-96,0 13 0,0-28-32,14 0-64,14 0-960,0-15-479,14 2-481,-14-15-192,0 0-608,-14-1-1120,15 1 1312</inkml:trace>
  <inkml:trace contextRef="#ctx0" brushRef="#br0" timeOffset="209531.99">18019 10568 5632,'0'0'2176,"14"0"-1152,-14 0-992,14 0 512,0-14-288,14 0-64,-14 0-96,14 0 0,0-14-64,14 0-96,-28 13 32,14-13-32,1 0 0,-1 0 192,-14 0 64,0 14 128,-14-14 32,0 0 32,0 0 64,-14 14 256,-14 14 128,0 0 32,-1 0 96,-13 28-224,0 0-65,-14 0-191,14 14-32,-14 28-128,14 1-32,-1 27-160,1 0-96,-14 0 64,28 0 0,-14-13-32,28-1-64,-14-14-64,28-14 32,0 0 32,0-28 64,0 0-96,28-28 0,-14 0-192,14 0 0,-14-28 32,14 14 96,-14 14 64,0 0 32,-14 14 0,14 0 192,-14 0 192,-14 14-128,14 0 0,0-13-128,14 13-32,-14-15 32,14 2 0,0-15-512,1 0-128,13 0-1088,0 0-479,0-28-1249,0 28-1728,0-28 1504</inkml:trace>
  <inkml:trace contextRef="#ctx0" brushRef="#br0" timeOffset="210218.99">18173 11199 6784,'0'14'2624,"0"-14"-1408,0 0-1280,0 0 544,14 0-352,0 0 0,0 0-64,0-14-64,0 14 32,1-28-192,-2 15-32,2-15 0,-2 13 128,-13-13 96,0 0 64,0 0 320,0 14 96,0 0 384,-28 14 224,15 14-32,-16 14 0,1 0-353,0 0-95,0 14-192,14 1-32,-14-1-224,14-1-128,14-13-32,0 1 32,14-15-96,0 0-64,0-14-448,0 0-128,14 0-351,0-14-97,0 0 320,1-15 160,-16 16 224,15-15 128,0 13 160,-13 2 64,-1-2 416,0 15 224,-14 0 192,14 15 160,-14-2-192,-14 2-129,14-2-287,0 2-128,0-2-192,0 2 0,14-1-64,-14-14-64,14 0-480,0-14-223,0-1-97,0 2 0,14-2 320,-14 2 128,0 13 192,0-15 192,0 15 352,-14 0 128,14 15 320,0-15 192,-14 13-416,0 15-192,0-13-32,0-1-32,0 0-192,14 0 0,-14 0-96,15 0 0,-15-14-1056,13 14-544,2-14-2112,13-14-1152,-28 14 2368</inkml:trace>
  <inkml:trace contextRef="#ctx0" brushRef="#br0" timeOffset="-213117.73">19408 10891 3712,'14'-14'1408,"-14"14"-768,0 0-128,0 0 512,0 0-128,0 0 0,0 14-128,0-14-32,0 0-384,-14 28 64,14-14 96,-14 14 96,-14 14 32,0 28-160,0-13-32,-15-1-256,15-14-64,0 0-64,0 14-64,14-28 32,0 14-32,0 0 0,14-27-704,0-15-256,0 0-448,0-15-96,14 2-160,0-2-96,0-13-416</inkml:trace>
  <inkml:trace contextRef="#ctx0" brushRef="#br0" timeOffset="-212585.73">19548 10694 9728,'-14'28'1184,"14"0"-608,-14 0 96,0 14-32,0-14-64,-14 0 64,28 14-352,-14 1-96,0-15-128,14 14 32,0-14-64,14 0-32,-14-14 32,14 0 32,0-14-32,14 0-32,-14-14-128,14 0-64,1 0-64,-1-14 0,14 0-192,-14 0-128,14 0 32,-14 0 64,14-1 224,-14-13 64,0 28 128,1 0 96,-15 0-64,0 0 0,-14 14 96,14-14 96,-14 28 224,-14-14 128,0 14 96,0 14 32,-15 0 0,15 0 64,-14 14-192,0 29 32,0-15-257,0 0-31,0 14-128,0-14-32,14-14-32,0 0-64,-1 0-64,2-14 32,13 0-1247,-15-13-481,15-15-1312,15 0-1760,-2 0 1408</inkml:trace>
  <inkml:trace contextRef="#ctx0" brushRef="#br0" timeOffset="-213007.73">19548 10638 4480,'0'-14'1664,"0"14"-896,0 56-416,0-56 480</inkml:trace>
  <inkml:trace contextRef="#ctx0" brushRef="#br0" timeOffset="-211960.73">19969 11410 4992,'0'-14'1920,"0"28"-1024,14-14-1056,-14 0 384,14 0-192,0-14 64,-14 14-128,14-14 0,1 0 32,-2 0 0,-13 0 64,15 0-32,-15 0-32,0-14 160,0-1 32,0 1 64,0 0 0,-15 0 288,2 14 128,-16 14-96,1 14 64,-14 0-64,0 14-64,0 0-64,14 0 32,0 0-192,0 15-96,14-29-96,0 14 0,0 0-64,14 0-32,14-14 32,0-14 32,14 14-32,0-14-32,0-14 32,0 14-32,14-14-224,-14-14-96,0 28 192,0-28 32,-14 14 96,0 0 0,1 14 64,-2-14 32,-13 14 224,-13 0 128,13 14-32,0-14 64,-15 14-192,1 14-32,14-14-128,-14 14-96,14 0 0,0-14-32,0 1 0,0 13 64,0-14-608,14-14-256,0 0-1696,14 0-800,-13-14-32</inkml:trace>
  <inkml:trace contextRef="#ctx0" brushRef="#br0" timeOffset="-211413.73">20461 11241 3584,'14'-28'1408,"-14"56"-768,0-28-768,14 0 672,-14-14-288,14 14 160,-14-14 64,0 0 288,-14 14 160,14 0-480,-14 0 224,0 0 96,-14 0 320,14 14 96,-1 0-256,-13 0-96,0 0-288,14 0-64,-14-14-160,14 14-33,0 0-255,14 0 0,-14-14-96,14 14 1,14 0 63,0-14 63,0 14-94,0 0-1,0-14-128,0 14 32,1-14-288,-2 14-128,2 0 128,-15 0 96,0 14 192,0 0 64,-15-13 64,2 12 64,-2-13 96,1 0-64,0 0 0,-14 0 96,0 1 96,14-15-128,-14 0-32,14 0-64,0-15-256,14 1-192,0 0-1216,0 14-448,14-14-1600</inkml:trace>
  <inkml:trace contextRef="#ctx0" brushRef="#br0" timeOffset="-210804.73">20812 11297 3200,'0'0'1216,"0"0"-640,0 0-128,0 0 544,0-14-128,0 14 32,0 0-64,0 0-32,-14-14 96,14 14 160,-14 0 832,-14 0-672,13-14-256,2 28-448,-15-14-97,13 14-191,1-14 32,0 14-160,0-14-64,14 0-96,0 14 32,-14-14-32,14 14 0,14-14 0,-14 14 0,14 0 64,0-14 0,15 14-96,-16 0 64,2-14-256,-2 28-127,2-14-1,-2 0 64,2 0 288,-15 0 96,-15 0 32,15 0-64,-13 14 32,-15-14 32,13 0 96,-13 14 64,0-13 160,-14-2 95,0-13-63,14 15 64,-14-15 32,14-15-32,14 15-224,-14-13-160,14-2-288,14 1-128,0 0-1312,14 14-511,0-14-1185,14 0-1728,0-14 1376</inkml:trace>
  <inkml:trace contextRef="#ctx0" brushRef="#br0" timeOffset="-210301.73">20951 11425 5760,'0'0'2176,"0"0"-1152,14 0-704,-14 0 544,14-14-416,0 14-160,0 0-128,0-15-32,0 2-64,14 13-192,-14-15 0,1 2 64,-2-2 320,-13 2 128,0-16 608,0 15-64,-13-14 32,-2 14 192,1 14 31,-14 0-127,14 14 0,-14 14-128,14-14 64,-14 15-352,0 12-64,14 2-192,0-1 0,0 0-224,14 0-32,0 0-64,14-14-64,0 15-64,0-30 32,14 16-608,0-29-288,0 14-1024,0-28-416,0 14-1727,1-14-1921,-1-1 1920</inkml:trace>
  <inkml:trace contextRef="#ctx0" brushRef="#br0" timeOffset="-204350.73">21921 11340 2816,'0'-14'1120,"0"28"-576,0-14-64,0 0 416,0 0-224,0 14-32,-14-14-192,14 0-32,-15 14-224,2 0 224,-2-14 192,2 28 96,-16 0 128,1 0-96,14 1-64,0-1-288,0 0-96,0 0-224,14 0-64,0-14 0,0 14 64,14-14-320,0-14-64,14 0-256,-14 0-128,14-14-128,0 0-32,0-14 32,15 0 128,-15 0 160,0 0 192,0 13 32,0-13 64,0 0 160,0 0 32,-14 14 128,0 0 32,1 0 320,-2 0 96,-13 14 384,0-14 160,0 14-128,-13 14-96,13-14-256,-15 28-32,1-14 96,0 0 64,0 14 0,-14 0 32,14 0-352,14 0-128,-14 0-160,14-13-96,0 13-64,14-28 32,0 14-544,14-14-160,-14 0-768,0 0-256,15-14-288,-1 0-64,0-15-352</inkml:trace>
  <inkml:trace contextRef="#ctx0" brushRef="#br0" timeOffset="-203064.73">22453 11339 4736,'0'0'1760,"0"0"-960,-14 15-160,14-15 672,0 0-160,0 13-32,-14 2 0,0 13 96,0 0-672,0-14 192,-14 14 32,14 0-193,0 0 1,-14 0-352,28-14-128,0 0-64,0 0-32,0 0-96,14-14 64,0-14-480,14 14-191,-14-28-1,14 14 0,14-14 192,-14 0 64,15 0 192,-15 14 160,14-14 64,-28 14 32,14 0 128,-14 14 64,0-15 64,-14 15 64,0 0 192,14 15 128,-14-15 32,-14 14-33,14 0-127,-14 14 0,14 0-224,-14 0-32,14-14-288,0 14-32,0-14 0,14 0 96,0 0-768,0-14-319,-14 14-801,28-28-352,-14 0-384,14-14-1472,0 0 864</inkml:trace>
  <inkml:trace contextRef="#ctx0" brushRef="#br0" timeOffset="-203063.73">23394 10581 7040,'-15'28'2624,"15"0"-1408,0 1-1408,-13-15 2144,-2 14-736,2-14 0,-16 28-96,1 0-673,-14 0 33,0 43-32,0-1-32,-14 0 0,0 14-320,0-14-32,28-13-64,-15 13 0,15-14-288,15-14-128,-2-14-704,1-14-255,0 0 95,14 1 128,-14-29 224,14 0 160,0-15 448,-14 1 192,14-14 96,0 0 96,0-14 736,0 0 192,0 14 224,0 0 128,14 0 95,-14 14-223,0 0 0,0-1-512,14 2-96,0 13-288,0-15-64,1 15-128,13 0-96,0-13 0,0 13-32,0 0-1056,0-15-480,14 15-1631,-14-13-705,0 13-288</inkml:trace>
  <inkml:trace contextRef="#ctx0" brushRef="#br0" timeOffset="-203062.73">23253 11395 5632,'0'-13'2112,"14"26"-1152,-14-13-576,0 0 672,0 0-192,0 0-32,14 0-256,0 0-96,-14 0-288,14-13-128,0 13 32,1-15-128,-2 2 0,2 13 32,-2-15 64,-13 2 32,0 13 32,0-15 64,0 1 32,-13 14 256,-2 0 128,-13 0-160,14 14-32,-14 1-160,0 13 0,14-15-97,-14 15 65,14 1-288,0 13 0,0-14 0,14 14 96,14-14 0,-14-14-32,28 0-255,-14 0-161,14-14-224,0-14-64,0 14 288,1-14 160,-1 0 192,-15 0 32,2 0 96,-2 14 32,-13 0 384,0 14 224,0-14 64,0 14 95,0-14-351,0 14-128,0-14-96,0 14-32,0-14-64,0 0 32,0 0-64,0 0 0,0-14-96,15 14-64,-1-14 32,0 0-32,0 0-352,14-14-96,-14 14-768,14-14-319,0 14-705,0 0-192,0-14-864,14 0-704,0 0 1888</inkml:trace>
  <inkml:trace contextRef="#ctx0" brushRef="#br0" timeOffset="-203061.73">24096 10946 4480,'0'-13'1760,"13"13"-960,15 0-576,-13-15 480,-2 15-352,2 0-96,13 0-256,0-28 0,0 28 0,0-28 0,0 0 0,-14 14 64,14 0 32,-14-14 32,0-28 0,-14 0-64,0 14 224,0-1 192,-14 29 608,-14 0 256,0 42 32,-14 0 0,0 15-96,-14-1-97,13 0-511,-13 14-160,0 14-256,14 14 0,-14 15-160,0-15 0,0 14-96,28-28-32,-15 0 32,30-13 64,-2-15-96,1 0 0,14-28-480,14 0-192,1-14-224,13-14 1,-15 0 287,16 0 160,-1 0 192,-14 0 192,0 0 192,0 14 96,0 0 288,0 14 128,-14 0-97,0 0-31,0 0-288,0 14-64,14-14-64,0 0-64,-14 0-128,14 0-64,0-14-1119,0 0-481,0 0-928,14-14-352,0 0 0</inkml:trace>
  <inkml:trace contextRef="#ctx0" brushRef="#br0" timeOffset="-203060.73">24250 11452 6144,'-14'-14'2368,"14"42"-1280,0-14-768,0 0 544,0-14-352,14 0-128,-14 14-320,14-14-32,0-14-32,0 0-96,0 0 64,0 0-32,-14 0 0,14 0 0,0-15 0,-14 16 128,14-30 32,-14 30-128,-14-2 32,0 1 416,0 14 192,-14 0 416,0 14 224,0 1-256,0-2-97,-15 15-255,15 0 0,15 1-224,-15 13-96,13-14-256,1 0-32,14-14-96,0 0 0,14 0-96,1-14-32,13 0-608,0 0-224,0-14 129,-14 0 95,14 0 416,0 0 128,-14 14 192,-14 0 512,14 14 192,-14-14-96,0 14 0,0 14-385,0-14-95,0 0-64,14-14 64,0 14-255,0-28-97,14 14-480,-14-14-224,14 0-640,0 0-160,0-14-384,0 14-1440,0-28 704</inkml:trace>
  <inkml:trace contextRef="#ctx0" brushRef="#br0" timeOffset="-200439.75">25022 10582 9344,'0'0'1696,"0"28"-832,-14-14-64,0 0-32,0 14-32,0 0 0,-15 0-32,-13 15 32,0-1-225,-14 14 33,14 0-32,0 14-32,-14 1-32,14-1-32,-1 0-224,15 0-128,14-14-32,-14 0 32,28-13-32,0-2-32,14-12 32,0-1 32,14-14-96,1-14 0,-1 0-1024,14 0-416,0-28-1727,14 14-673,-14-15 32</inkml:trace>
  <inkml:trace contextRef="#ctx0" brushRef="#br0" timeOffset="-199845.75">25359 10526 6016,'0'-14'2272,"0"28"-1216,-14 14-448,14-28 672,-14 42-224,0-14 0,0 15-160,-15-15 0,15 28-512,-28-14 128,14 28 127,-14 0-159,14 0 0,-14 0-96,0-13 0,14-1-192,13 0-128,-13-28-32,28 0-32,0-14 64,0 0 32,15-14-128,-2 0 32,15-14 64,1 0 32,-1-14-128,0 0 32,0 14-64,0 0 0,0-1 64,0 15 0,-14 0-96,14 0 0,-14 29-32,15-15 96,-29 0 0,14 14 96,-14 0-96,-14-14 0,14 28 32,-29 0 0,15-14 64,0 14 96,-14-14 224,-14 0 128,14 0-128,0 1 32,-14-15-64,0-14 32,-1 0-192,15-14-128,0 0-32,0-1-32,14-13-512,0 0-192,0 0-1216,14 14-511,14 0-2529</inkml:trace>
  <inkml:trace contextRef="#ctx0" brushRef="#br0" timeOffset="-200689.75">24993 10614 3328,'0'-32'1216,"32"64"-640,-32-64 32,31 32 576</inkml:trace>
  <inkml:trace contextRef="#ctx0" brushRef="#br0" timeOffset="-193418.75">25779 11691 7680,'0'-29'2880,"-14"29"-1536,28-28-864,-14 28 832,14-14-288,0 0-32,0 0-288,0-14-33,14 0-383,14 0 32,0-14 96,0 14-96,14 0 64,-13 0-224,-1-14-96,0 14-32,0 0 32,-14 13-32,0-13-32,0 15-960,-14-2-416,0 15-1759,0 0-801,-14 15 224</inkml:trace>
  <inkml:trace contextRef="#ctx0" brushRef="#br0" timeOffset="-194607.75">25892 11214 7808,'0'0'2976,"0"14"-1600,0 0-896,14-14 768,-14 14-480,0 0-96,14 0-128,-14 0 63,14 0-351,0 14 128,0 0 64,0 0-160,0 1-32,-14-2-128,14 1-32,0-13 32,0 13 0,0 0-64,-14-15-64,14 16-832,1-15-320,-15 0-1535,0 0-609,0-14-544</inkml:trace>
  <inkml:trace contextRef="#ctx0" brushRef="#br0" timeOffset="-193417.75">26326 11634 5120,'14'0'2016,"-28"0"-1088,14 28-384,0-28 704,0 29-352,0-16-128,-14 30-160,0-15-64,0 14-288,0-14-32,14 14 96,-14 0-128,0-14 64,0 14-160,0-14 0,-14 0 160,28-14 160,-14 14-32,0-13 32,14-15-160,0 0 0,0 0-160,14-15-64,0-13 0,0 0 32,14 0 95,-14-28 65,14 0-32,14 0 32,-14 0 64,0-1 64,0 1 32,15 14 0,-15 0-192,13 14-128,2 0-32,-15 14 32,0-14-32,0 28-32,0 0-64,0 0 32,-14 0-32,14 0 0,-28 14 128,14 0 96,-14 0-128,-14 14-32,14-14 192,-14 14 192,0-14-128,-14 14-64,0-14-96,0 0 0,0 1-64,14-15 64,-14 0-64,0 0-32,13 0-64,2 0 32,-2 0-832,2-15-352,13 1-2143,13 14-865,2 0 192</inkml:trace>
  <inkml:trace contextRef="#ctx0" brushRef="#br0" timeOffset="-193416.75">27407 11256 3968,'0'-15'1568,"0"15"-832,-14 15-160,14-15 576,0 0-448,-14 13-64,14 2-96,-15-2-64,2 2-224,-2-1 256,2 14 192,-15 0-64,13-14-64,1 14-256,-14 0-64,28-14-128,-14 14-32,14-14-96,0 0-96,14 0 128,0-14 32,0 0-96,15 0 32,-1-14-64,0 14-64,14-14-64,-14-14 32,0 14 32,0-14 64,-14 0 32,14 14 96,0 0-32,-14-14-32,14 14 32,-28 14 32,14-14 256,0 14 96,-14-14 0,0 14 64,-14 14 32,14-14 64,-14 14-33,0 0-31,0 0-64,-14 14 32,28-14-128,-14 14 32,0-14-224,14 0-96,0 14-128,0-14 32,14 0 96,0 0 32,0-14-384,0 0-128,14 0-736,-14 0-223,14-14-673,-14 0-256,14-14-512,0 14-1152,-14 0 1312</inkml:trace>
  <inkml:trace contextRef="#ctx0" brushRef="#br0" timeOffset="-193415.75">27912 11284 7296,'-14'0'2816,"14"0"-1536,-14 13-928,14 2 736,0-1-224,-14 0-32,0 0 32,-15 14 0,16 0-449,-2-14-95,2 14 0,-2-14-192,2 0-64,13 0-32,0 0 32,0-14 32,13 0 32,2 0-160,13-14 32,0 0-160,0 0-32,0 0 96,0-14 96,0 14-32,0-14 0,0 28-32,0-14 0,-14 0 64,0 0 0,0 14-96,0 0 64,0 0 32,0 14 0,-14 0 0,0 0 0,0-14 64,-14 28 96,14-14 128,-14 0 160,14 0-256,-14 0-96,14 0 0,0 0 64,0-14-832,0 14-416,14-14-1439,0 14-609,-14-14-768</inkml:trace>
  <inkml:trace contextRef="#ctx0" brushRef="#br0" timeOffset="-193414.75">28347 11480 5376,'0'14'2112,"0"-14"-1152,14-14-768,0 14 480,0 0-352,-14 0-96,28-14-128,-14 14-96,0-14 32,0 0-128,0 0 64,0 0 32,0 0 0,0 0 256,0 0 224,0-14 64,-14 0-32,14 0 96,-14 0 64,-14 13 128,0 2 64,0-2 320,0 15 191,-14 0-255,-14 15-32,14-2-192,0 15-96,0 0-288,14 1-160,0-1-192,-15 14-128,29-14 0,-13 14 32,13-14-32,0-14-32,0 14-416,13-14-128,2-14-416,-1 0-192,14-14-256,14 0-63,-14 0-257,0-14-64,14 0-224,0-14 0,-14 0-896</inkml:trace>
  <inkml:trace contextRef="#ctx0" brushRef="#br0" timeOffset="-193413.75">29077 10568 6272,'-15'0'2368,"15"0"-1280,0 0-160,-14 14 960,14 0-544,-14 0-192,0 14-128,-14 14 63,14-14-607,-14 14 288,0 14 192,-14 1-160,0 13-64,0 0 0,-1 14 0,2-14-320,-2 14-160,16-28-160,-1 1 0,-1-1-64,15 0 64,14-14-64,-14 0-32,14-14-320,14 0-128,0-14-1120,0 0-416,1 0-959,13-14-321,-1 0-1120</inkml:trace>
  <inkml:trace contextRef="#ctx0" brushRef="#br0" timeOffset="-192434.75">8477 12785 5248,'0'0'2016,"0"0"-1088,14 0-672,-14 0 512,0 0-256,0 0-32,14-14-224,-14 14 0,14-14-160,-14-14 96,14 14 0,-14 0 128,0 0 128,14 0 96,-14-14 128,-14 14-64,14-14-64,-14 13-160,0-13 0,-14 28 64,14-13 32,-14 13-128,0 0 31,0 13-159,-15 2-64,15 13 64,-14 0 64,14 0 0,0 14 64,0 0 224,14 0 96,0 14-320,0 0-128,14-13-160,0-15-64,14 0 32,0-14 32,0 0 32,28-14 32,-14-14-224,15 0-64,-2-29-736,2 2-192,-1-2 128,0-13 65,0 14-97,0-14-32,0-14-128,-14 0-32,0-1 256,14-13 64,-14 0 416,0 0 192,0 27 96,0 1 128,0 14 192,1 14 224,-15 0 288,0 0 160,-14 14 32,0 14 96,0 0-160,0 0-96,-14 14 32,0 14 64,-15 14 63,16 14 33,-15 15-288,0-1-32,-1 0-160,-13 14 0,14-14-32,-14 14 0,0 1-128,14-15 0,0-14-224,28 0-32,-14-14 0,14-14 64,14 0 32,0-13 32,14-15-64,0 0-64,0 0-672,0-15-288,0 2-640,0-15-288,0 13 33,1-13-1,-1 14 544,0-14 320,-15 14 576,16 0 256,-29 0-32,14-14 352,0 28 160,-14-14 352,14 0 224,-14 14-64,14 0-32,-14-14-352,0 14-128,14 0 0,-14-14 128,14 0-256,-14 0-96,14 14 0,-14-14 0,0 0 96,14 0 96,-14 14 0,-14-15-1,14 2 33,0-2 32,-14 15-32,0 0 32,0 0-64,-14 15 64,14-2 0,-14 16 32,13-1-128,-13 0 0,15 14-160,-2-14 0,15 14-32,0-14-64,15-14 96,-2 0 0,15 0-128,1-14 32,-1-14-224,0 14-96,14-14-160,-14 0-64,0-14 256,0 28 128,-14 0 64,0 0 32,0 14 64,-14 0 64,14 14 320,-14-14 224,0 0-128,0 14 64,0-28-384,0 15-96,0-15 64,0 0 64,0 0-64,0-15-32,14 2 32,0-16 0,-14 15-160,14-14 32,0 0 0,0 0 0,0 14 0,0-14 64,0 14-384,14 14-192,-13-14-928,-2 0-352,2 14-2303,13-14-2113,0 0 2240</inkml:trace>
  <inkml:trace contextRef="#ctx0" brushRef="#br0" timeOffset="-191355.75">9795 12533 6144,'-14'0'2272,"14"-28"-1216,0 28-320,0 0 768,0-28-288,14 13 0,-14-13-192,28 0 0,-14-14-577,14 0 161,0 0 128,0-15-320,15 16-64,13-2-224,-14 15-32,14 0-96,0 0-32,0 14 32,0 0 0,-14 0 0,14 14 64,-28 0-32,0 14-32,1 0 32,-16 14-32,2 14-96,-15 1 64,0 26 32,0-12 64,-15-1 32,2 0 32,-16 0-64,1 1-64,0-15 32,-14 0-32,14 0 0,-14-14 64,0 0 32,14 0 96,0-14-160,0-14-96,14 0-64,0-14 96,14 14 0,14-28 32,-14 14 0,14 14 0,0-14-160,0 14-32,0-14 96,-14 28 96,14-14-32,-14 28 0,0-14-32,0 14 0,14 0 128,-14 0 32,0 1 224,14-15 128,0 14-320,0-14-32,0-14-32,14 14 32,-14-14-320,14 0-160,-14 0-1664,14-14-639,-14 14-2081</inkml:trace>
  <inkml:trace contextRef="#ctx0" brushRef="#br0" timeOffset="-191949.75">10189 12476 6016,'0'0'2272,"-14"14"-1216,0 14-608,-1-14 640,15 0 0,-28 14 64,15 0-416,-2 15-128,-13-2-352,0 2-160,14-1-64,0-14-32,-14 14 64,14-14-736,0-14-256,14 0-1248,-14-14-448,0 15-384</inkml:trace>
  <inkml:trace contextRef="#ctx0" brushRef="#br0" timeOffset="-190949.75">10553 12756 7808,'0'0'2880,"0"0"-1536,0 0-1344,0 0 512,14 0-352,0-14-32,-14 0-64,14 0 32,14 0-64,-28 0 64,15 0 0,-2 0-128,-13 0-32,15 0 288,-15 0 160,-15 0 256,15 14 64,-13 0 128,-2 0 95,-13 14-127,14-14-32,-14 28-64,15 0 32,-16 0-64,15 0-32,-14 14-192,14 0-32,0-14-256,14 0-32,0 0-64,14 0 32,0-13-64,0-2 64,0 2-1344,14-15-576,-13-15-1343,12 15-577,15-13-672</inkml:trace>
  <inkml:trace contextRef="#ctx0" brushRef="#br0" timeOffset="-190402.75">11031 12630 3328,'0'-14'1312,"14"0"-704,-14 14-512,0 0 384,0 0 64,0 0 64,0 0 224,0 0 128,-14 0 192,14 0 128,0 0-672,-14 0 352,-1 0 160,-13 14-64,15-14 32,-2 14-353,2 0-95,-2 0-256,1 0 0,0-14-224,14 14-96,0-14-32,0 14-32,14-14 64,0 14 32,1-14-128,-2 0 32,2 14-288,-2 0-128,2 0 64,-2 0 64,2 0 160,-15 14 128,0 0-32,0 0 0,-15-14 32,2 15 0,-2-16 64,2 2 96,-15-2 288,-1-13 160,1 15-96,0-15 32,0 0-320,0 0-128,14 0-64,-14-15 32,14 2-672,14-2-288,0-13-1663,0 0-673,14 0-1088</inkml:trace>
  <inkml:trace contextRef="#ctx0" brushRef="#br0" timeOffset="-189840.75">11128 12630 9984,'0'0'3776,"0"15"-2048,0-30-1536,14 15 799,0 0-127,0-14 96,0 14-224,14-14-128,0 14-352,14-14-160,-14 0-64,0 14-128,0-14 64,1 14 32,-1 0 64,-15-14-2016,15 14-831,-13 14-2177</inkml:trace>
  <inkml:trace contextRef="#ctx0" brushRef="#br0" timeOffset="-190058.75">11465 11957 9088,'-14'42'3424,"0"-14"-1856,-14 29-1184,28-29 768,-28 28-480,0 0-129,0 14-255,-1 14-128,1 0-64,0 15-96,14-15 96,0-14-64,-14 0 64,14-13 0,14-16 32,-14 2-64,14-15-64,0-14-1376,0 0-607,0-14-1409,0 0-1696,0-14 1568</inkml:trace>
  <inkml:trace contextRef="#ctx0" brushRef="#br0" timeOffset="-184606.75">12293 12800 4992,'0'0'1824,"0"0"-960,0-14-800,14 14 448,-14 0-256,0-14-64,14 0-32,-14 14-32,0-14-64,0 0 160,0-1 160,0 2 160,0-2 128,-14 2 128,14-16 128,-14 15-128,0 14-96,-14-14 32,14 14 0,-14 0-256,0 0-128,-15 14-1,16 0 1,-1 15-32,-15-1-32,15 0-96,0 0 32,14 14-128,-14 0-64,14-14 0,14 0 32,0 14-96,14-14 0,0 1 32,14-15 64,-14 0-32,28-14-32,-14 0 32,0 0 32,0-14-32,14 0 64,-14-15-64,-13 1 64,13 0-128,-14 0 0,0 0 96,-14 0 32,14-14-32,-14 14 32,-14 0-128,14 13 0,0-13-32,-14 0 0,0 14 64,-1 0 0,-13 14 0,0 14 0,0 0-576,-14 1-160,14 13-991,0-15-417,0 16-832,14 13-1632,0-14 1120</inkml:trace>
  <inkml:trace contextRef="#ctx0" brushRef="#br0" timeOffset="-183388.75">12729 11901 5632,'-14'0'2176,"14"14"-1152,0 0-416,-14 0 736,14 0-384,-14 0-96,0 28 0,-14 14 0,0 0-448,-1 15 160,-12 13 96,13-14-225,-1 14-31,1-14-224,0 14-64,0-13-64,14-15 32,0 0-64,0-28 64,14 0 64,14-28-64,-14 0 0,28-14-96,0-14-32,0 0 32,14 0 64,-14 0-32,15 14-32,-15 0-64,14 14-32,-14 0-160,0 0 0,-14 0 128,14 14 64,-28 0-32,14 0 64,-14 14 96,0-14 32,-14 14-128,0 0 32,0 14 128,0-28 160,0 0 32,-14 15 128,-14-1-32,0 0 0,14 0-96,-15-28 32,15 0-192,14-15-32,-14 2-64,14-2-64,14-13-64,-14 0 32,28 0-1600,0 0-639,0 0-1153,14 14-352,0-28 352</inkml:trace>
  <inkml:trace contextRef="#ctx0" brushRef="#br0" timeOffset="-183387.75">12911 12743 5504,'0'0'2112,"0"0"-1152,0 0-704,14 0 576,-14 0-480,0 0-128,14 0-128,0-28 0,0 14-64,0 0-96,-14-14 32,14 14 96,-14 0 96,0-1 128,0 2 160,0-2 32,-14 15 96,14 0 32,-14 0-128,0 0 32,0 15 0,0 13 64,0-14-256,0 14-32,0 14-160,14-14-96,0 0 0,0 0-32,0 0 0,14-14 64,0 0-32,0 0 64,0-14-352,0 0-64,0-14-64,0 14 64,0-14 128,-14 28 96,15-14 192,-15 14 96,0 0 352,0 0 128,-15 1 127,15-2 65,0-13-96,0 15-96,0-15-96,0 0 32,0 0-128,0 0-32,0 0-128,15-15-32,-15 15-256,13-28-64,2 14 0,13-14 64,-14 14-64,14-14 0,0 0-1024,0 0-416,0 14-1024,0-14-447,0 14-1569</inkml:trace>
  <inkml:trace contextRef="#ctx0" brushRef="#br0" timeOffset="-183386.75">13669 12182 6016,'0'0'2272,"0"0"-1216,14-14-672,-14 14 608,14 0-512,0-14-192,0 14-160,14-29-32,0 16-64,0-2-32,1-13 32,-1 14-128,0-14 64,0 14 32,-14-14 0,0 14 0,-14-28 128,0 14 0,-14 0 384,0 14 128,-1 28 32,2-14-32,-30 28-192,1 0-32,0 0 96,0 28 64,-14 15-225,14 13-63,0 0-160,-14 0-32,13 0-32,1 0-64,0 0 32,14-13 32,14-15-96,0 0 0,0-14 96,14-14 32,14-14-32,0-14 32,14-14-480,0-14-224,0 14 33,1-14 63,-1 0 256,-15 14 128,2 14 96,-2 0 32,2 14 352,-15 0 224,0 14 127,0-14 65,0 14-288,14 0-64,-14-14-224,14 0-128,-14 0 32,14 1 0,0-15-1536,0-15-671,0 1-1569,14 14-1696,0-14 1728</inkml:trace>
  <inkml:trace contextRef="#ctx0" brushRef="#br0" timeOffset="-183385.75">13936 12757 6144,'0'0'2368,"0"0"-1280,0 14-704,0-14 608,14-14-512,-14 14-192,14-14-160,-1 0-128,-13 0 32,15 14-32,-2-14 0,2-14 0,-15 28 0,14-28 64,-14 14 32,0-1-128,-14-13 32,14 15 416,-15-2 256,2 15 160,-2 0 64,-12 0-64,-1 15-33,-15 13 33,2 0 32,12 0-256,-13 14-128,14 0-192,14 0-128,0 0-64,14-14 0,0-14-64,14 0-32,14-14 32,0-14-32,0-14-512,1 0-192,12 0 128,-13 14 96,1-14 288,-15 14 96,0 0 96,-1 14 0,2-14 192,-15 14 128,0 14 96,0 0 96,0 14-288,0 0-64,-15 0-96,15-14 32,15 14-128,-15 0 0,13-14 32,-13-14 64,29 15-960,-15-30-416,0 1-1183,14 0-417,0 0-1088</inkml:trace>
  <inkml:trace contextRef="#ctx0" brushRef="#br0" timeOffset="-183384.75">14623 11887 8448,'-14'-14'3232,"14"28"-1728,-14-14-1344,0 14 768,14 0-160,-14 14 96,0 0 159,-14 14 65,0 0-576,-14 15 128,0 27 96,14-14-96,-15 14 0,15-28-288,0 28-64,0-14-160,14-14-32,0 1-32,14-1 32,0-14-64,0-14-32,14 0-768,0-14-288,0-14-1024,15-14-351,-1 0-705,0 0-256,0 0-96</inkml:trace>
  <inkml:trace contextRef="#ctx0" brushRef="#br0" timeOffset="-183383.75">14932 11789 7552,'-14'0'2816,"14"14"-1536,-14 0-640,0 0 864,14 14-448,-14 0-32,-1 14-129,-13 0 1,0 28-480,0 1 32,0-1 64,0 0-128,0 0 32,0 0-64,0 0 32,0-14-192,0-14-128,28 1-32,-14-1 32,14-28-32,0-14-96,14 0-32,14 0-384,0-14-160,0-15-96,0 1-32,0 15-128,0-2 1,0 2 63,0 13 32,0 0 448,-13 13 192,-2 15 32,-13 0 96,0-13 224,0 13 192,0 14 224,-13-14 96,-2 14-1,2 0 33,-2-14 0,-13 0 96,0 0-160,14-13-96,-14-2-192,0-13 0,0 0-160,0-13-64,14-16-160,-14 15-64,0-14-960,28 0-448,-14 0-1439,0 14-545</inkml:trace>
  <inkml:trace contextRef="#ctx0" brushRef="#br0" timeOffset="-183044.75">15549 12841 4480,'0'0'1664,"0"0"-896,0 0-480,0-14 512,13 14-256,-13-14-64,15 0-192,-2 0-128,2 0-64,-15-14 64,14 14 128,-1-14 32,-13 14 128,15-28 192,-15 13 64,-15 1 128,15 15 96,-13-2 160,-16-13 96,16 28-289,-15 0-127,-1 0-256,1 28-64,0-13-128,-14 13-32,14 14 32,0 0 32,0 0-96,14 14-96,0-28-64,14 14-96,0-14 32,14 1-32,0-29 0,0 0 0,14 0-352,0-29-160,14-13-256,0 14-64,15-28 224,-16 14 192,1-28 32,14 13 96,-13 1 1,-1-28 95,0 0 64,0 14-32,0-14 32,0 14 0,0 14 96,-14-15 0,0 15 32,0 0 0,0 14 352,-28 14 160,15 14-1,-15 14 97,0 0 32,-15 14 64,1 14-256,0 14-32,-14 0 128,-14 14 96,14 29-32,-28-1 0,14 0-32,0 0-64,0 0-128,0 0-64,14-13-192,-1-1-96,16 0 0,-2-14-32,15-14 0,15-14 0,-2-14-704,2 0-320,13-14-832,0 0-288,0-14-767,0 14-225,0-14-1024</inkml:trace>
  <inkml:trace contextRef="#ctx0" brushRef="#br0" timeOffset="-182419.75">16041 12813 6016,'0'0'2272,"0"14"-1216,0-14-544,0 0 704,0 0-640,13 0-160,-13 0-256,15-14-128,-15 14 0,13-28-32,1 14 64,1 0-32,-15-14-32,13 13 96,-13-26 0,0 13 224,0-15 128,0 1 256,-13 14 128,-2 0 320,15 28 159,-27 0-351,12 14-96,-13 0-32,0 28 32,0-14-320,0 0-160,14 15-160,-14-15-64,14 14-96,14 0-64,0-14 32,0 0-32,14-28 0,0 0 64,0 0-608,14-28-192,0 14-192,1-14-64,-1 0 320,0-1 224,-1 1 288,-12 0 160,-2 0-32,2 14 0,-2 14 672,-13 0 256,-13 14-160,13 1 0,-15-2-320,2 15 0,13 0-320,-15 1-64,15 13-32,-14-14 64,14 0-32,0 0-32,0-14 32,14 15 32,-14-16-32,15 2 64,-2-15-416,-13 0-192,15 0-512,-2 0-160,15-15 0,-13 2 0,-1-2-191,0 1-65,0-14-576,0 14-160,-14-14-1024</inkml:trace>
  <inkml:trace contextRef="#ctx0" brushRef="#br0" timeOffset="-181856.75">16447 12532 6528,'0'0'2464,"-14"0"-1344,14 0-544,0 0 736,0 14-544,0 0-160,0 1-256,0-2 0,0 2-192,0 13 256,0 0 128,0 0-96,0 14 0,0 0-192,0 0-97,0-14-63,0 14-96,14-28 96,-14 15 0,0-15-32,14 0 32,-14-14 128,14 0 192,-14-14-32,14 0 32,0-15-96,0 1-32,0 0-160,0 0-32,0-14-96,14 0-32,-14 14-32,0 0 0,14-14-352,-14 14-160,1 0-448,-2 13-255,2-13-1217,-2 14-544,2 14-608</inkml:trace>
  <inkml:trace contextRef="#ctx0" brushRef="#br0" timeOffset="-181122.75">16967 12701 6144,'0'0'2272,"0"0"-1216,13 13-736,-13-13 640,0-13-448,0 13-32,15 0-288,-15-15-64,13 15-64,2-13-64,-15-2 96,14 2 64,-14-16 64,14 15 160,-14-14 96,-14 0 96,14 14 32,0-14 224,-14 14 191,-14 14-127,13 0-64,-13 0-320,0 14-160,0-14-128,1 14 0,-16 0-64,15 0 0,14 14-32,-14 0 0,14 0-160,0 0-32,14 0 96,-14 0 32,28 1-96,-14-1 32,28-14-416,0-14-160,0-14-320,1 0-96,12 0-31,-13-15 63,1 16 480,-16-15 192,15 0 192,-28-1 128,15 1-64,-15 0 0,0 14 96,0-14 32,0 14-32,0 0-64,-15 14 32,15 0-1184,-13 14-416,-2-14-1376,15 14-1344,-13 0 1600</inkml:trace>
  <inkml:trace contextRef="#ctx0" brushRef="#br0" timeOffset="-180669.75">17120 12462 7808,'0'0'2880,"0"0"-1536,0 0-736,0 0 832,14 0-384,-14 14-64,0 0-513,0 0-127,0 14-224,0 0 256,-14 0 160,14 0-32,-14 1 96,0-1 32,0 14 0,0-14-224,14 14-96,0-28-160,0 0-64,0 0 32,14-14 0,-14 0-288,28-14-128,0-14-544,0 0-224,0 0 352,0-14 160,0 14 256,0 14 128,0-15 224,-14 16 128,0 13 384,0 0 192,0 0-192,-14 13 0,0 2-64,0 13 64,0-14-192,-14 14-64,14 0-160,0 0-64,0 0-32,14 0-64,-14-14-192,14 14-128,0-28-2016,14 15-832,-13-30-2207</inkml:trace>
  <inkml:trace contextRef="#ctx0" brushRef="#br0" timeOffset="-179997.75">18300 11929 7040,'0'0'2624,"0"0"-1408,0 0-704,0 0 768,0 14-192,0-14 96,-14 14 96,-1 14 63,2 0-703,-16 14 192,1 15 128,-14 13-224,0 0-32,0 14-352,-1-14-64,1 0-96,14 14-32,0-13-192,14-1 32,0-14 64,0 0 32,14-14-32,0-14-64,14-14 32,0 1-32,14-15-704,0-15-320,0 1-832,15-14-352,-1 0-383,0 0-129,-14 0 64,0 0-1152,0 14 896</inkml:trace>
  <inkml:trace contextRef="#ctx0" brushRef="#br0" timeOffset="-179747.75">18327 12603 5632,'0'0'2112,"0"0"-1152,15-14-224,-15 14 832,0 0-32,0 0 64,0 14-192,0 0-33,-15 0-735,15-14 64,-14 14 32,14 14-192,-14 0 32,0 0-352,0 0-64,0 0-96,0 1-64,14-1-960,0-14-416,14-14-1215,0 0-417,-14-14-1184,28 0-544,-14-14 2464</inkml:trace>
  <inkml:trace contextRef="#ctx0" brushRef="#br0" timeOffset="-178366.75">18847 12714 8960,'-14'15'3328,"14"-15"-1792,14 0-1664,-14 0 576,14 0-416,-14 0 0,14 0-192,0-15 32,0 15 64,0-13-256,14-2-32,-28-13 192,14 15 64,0-16 160,0 1 32,-14 0 96,0 0 96,0 0 416,-14 14 256,0 14 64,0 0 95,-14 14-191,0 14-32,-14-14-416,14 14-192,0 14-192,0 0 0,0 1-128,13-1 0,15-14-544,15 0-160,-1 0-768,0-14-319,14-14-97,-14-14 32,14 0 128,0 0 128,0-14 576,0 0 224,0 14 640,-14-14 256,0 13 992,0 2 512,-14 13 256,0 0 160,-14 13-320,0 2-64,0 13-417,0 14-95,-14 14-480,14-14-192,-14 14-256,0 14-128,0 0 0,0 14-32,0 1 0,-1-1 0,1-14 64,0 0 32,0 0-32,0 14 32,0-28 224,14-14 96,-14-14 0,14 1 64,-14-1 160,14-28 128,-14 0-32,14-15 0,0-13-96,14 0-96,-14 0-160,14 0-64,0-14-192,14 0-32,0-14-32,14 14 32,-14-14-64,28 0-32,0 0 32,0 0-32,14 0-352,-13 13-96,13-13-416,-14 0-160,0-14-608,0 14-160,0 0-864,0-14-415,1 14-1153,-2-1-1120,2-13 2240</inkml:trace>
  <inkml:trace contextRef="#ctx0" brushRef="#br0" timeOffset="-179231.75">18510 12715 5888,'0'-14'2272,"14"-14"-1216,-14 42-800,0-14 512,14 0-320,-14-14-96,14 14-288,0-14-32,0 0-32,14 0 0,-14-15 0,0 15 256,-14 0 224,15-14 256,-15 0 96,0 14 128,0-14 128,-15 28-192,1 0-1,0 14 1,0 0 64,-14 0-160,14 0-32,-14 14-288,14 0-64,0 15-160,0-1 0,0 0-160,0 0-64,14-14-96,14 1 32,-14-1-832,14 0-288,0-28-1536,0 14-607,14-28-1441</inkml:trace>
  <inkml:trace contextRef="#ctx0" brushRef="#br0" timeOffset="-179559.75">18497 12210 8960,'0'0'3424,"-15"14"-1856,15-14-1824,0 14 576,0-14-864,0 14-192,0 0-1664,0 0-768,0 14 384,0 1 192</inkml:trace>
  <inkml:trace contextRef="#ctx0" brushRef="#br0" timeOffset="-174170.75">19521 11775 9856,'0'-14'3680,"0"28"-1984,0-14-1216,0 14 927,-14 0-63,14 14 64,-14 0-224,0 14 0,-15 14-672,-12 15 0,13-1-64,-29 14-32,15 0 0,0 1-160,14-1-96,0-14-64,0 0-96,14-14 32,14 0-32,-14-13-224,14-15 0,0 0-608,0-28-192,0 0-512,0 0-160,0-14 480,14 0 224,-14 0 512,0 0 320,0-14 224,0 13 128,0-13 544,0 0 256,0 0 32,0 14 32,0-14 32,0 14 64,0 0-224,0-14-32,0 28-128,0-28-96,0 28-288,0-14-96,0 0-96,0 14-32,14-14-96,-14 14-64,0 0 32,14-14 32,-14 14-96,14 0 0,0 0 32,0 0 0,0 0 0,0 0 0,14 0-512,-14 0-128,0 0-1600,14 14-608,-14-14-2207,-14 14-865,14 0 1568</inkml:trace>
  <inkml:trace contextRef="#ctx0" brushRef="#br0" timeOffset="-173374.75">19411 12785 14848,'-31'0'5535,"31"0"-3007,0 0-2880,0 0 864,0 0-672,0 0-64,31 0-2752,-31 0-4543,0 32 639</inkml:trace>
  <inkml:trace contextRef="#ctx0" brushRef="#br0" timeOffset="-76117.73">6371 15115 7808,'0'0'2976,"-14"0"-1600,14 0-832,0 0 800,0 0-64,0 14 95,14-14-127,0 0 0,0 0-672,14 0 160,0 15 32,0-15-192,14 0 0,0 0-224,1 0-32,-2 0-192,16 0-96,-15 0 0,14-15 32,0 15-32,0-14 64,0 14-128,0 0 0,-14 0-32,0-14-64,0 14-704,-14 0-224,14 0-768,-28 14-192,15-14-767,-16 0-321,2 14-896</inkml:trace>
  <inkml:trace contextRef="#ctx0" brushRef="#br0" timeOffset="-76537.73">6385 14890 5888,'0'0'2176,"0"0"-1152,-14 14-416,14-14 672,0 0-96,0 0 32,14 14-128,-14-14-32,14 0-576,0 0 191,14 0 193,0 0-64,0 0 0,0 0-224,14 0-96,1 0-224,-2 0 0,2 0-160,-1 0 0,0 0-32,14 0 32,-14 0-64,0 0-32,0 0-256,0 0-160,-14 0-928,0 0-320,-13 0-1183,-2 0-449,2 0-640</inkml:trace>
  <inkml:trace contextRef="#ctx0" brushRef="#br0" timeOffset="-71338.73">7339 14778 9728,'0'0'3584,"0"0"-1920,0 0-1248,0 0 895,0 0-383,14 0-64,-14 0-224,14 14-64,0-14-320,0 0-96,0 0 32,14 14-160,-14-14-32,28 14 0,0-14 64,0 14-96,0 0 0,-13 0 32,13 0 0,-14 0 0,14 0 64,-28 0-96,14 14 0,-14-14 96,0 0-32,-14 14 64,-14-14 0,0 0 32,0 0 64,-14 0 96,-14 14-64,0-14 32,0 14-96,-1-14 0,1 0-96,0 0-64,0 14 32,14-28-32,0 15 0,0-2 64,14 2-1664,0-2-736,0-13-2271,14 15-2049,0-15 2528</inkml:trace>
  <inkml:trace contextRef="#ctx0" brushRef="#br0" timeOffset="-71337.73">8981 14539 3584,'0'0'1408,"0"0"-768,0 0-192,0 0 544,0 0 224,0 0 192,0 0-32,0 14 0,0 14-736,-28 0 128,14 0 96,-14 15-128,0-1 32,0 14-417,-1 0-127,1 0-160,-13 0 32,12-14-128,1 14 0,14-14 32,-14-14 64,0 14-799,14-13-385,0-16-768,14 15-288,-14-28-576,14 0-1120,0 0 1312</inkml:trace>
  <inkml:trace contextRef="#ctx0" brushRef="#br0" timeOffset="-71336.73">9150 14343 6784,'0'-14'2528,"0"14"-1344,0 0-960,0 0 576,0 0 0,0 0 64,-15 14 160,15 0 96,-14 0-608,14 0 191,-14 14 65,0-14-128,0 14 32,0 14-320,-14-14-128,14 14-128,0 0-96,0 14 32,0-14-32,14-14 0,-14 15 0,14-29 0,14 14 64,-14-14-32,14 0 64,0-14-64,14-14-32,0 0-256,-14 14-160,14-14-224,0 0 0,15-28-64,-2-1 1,2 16 255,-1-16 128,14 15 96,-14-14 160,0 14-32,-14 0 32,15 14 128,-30-14 32,15 14 320,-13 14 192,-2-14-33,-13 28-31,15-14-96,-30 14 32,15 0-128,-13 0-32,-15 14 160,13 14 128,-27 0 0,14 29 0,0-16-192,-14 16-96,0-15-160,14 0-64,0 0-32,0-14-64,14 0 32,0 0-32,-1-14-1408,2 0-576,13-14-1887,0 1-833,0-15 640</inkml:trace>
  <inkml:trace contextRef="#ctx0" brushRef="#br0" timeOffset="-71022.73">9795 15044 3328,'0'0'1312,"0"0"-704,0 0-224,0 0 416,0 0-224,0-14-96,15 14-64,-15 0 32,0 0-224,13-14 64,-13 14 128,15-14 64,-15 0 96,0 0 96,0 0 128,0 0 0,0 0 0,0 0-96,-15 0-64,2 0 32,-2 14 32,1-14-33,-14 28-31,0-14-192,0 14-32,-14 0 32,0 14 96,0 0-96,-1-14 64,15 14-160,0 0-32,0 0-192,14-14-96,0 14 0,0 0-32,14 0-96,28-13 64,-14-2 32,28 2 64,-13-15 32,-1-15 96,13 15-96,2-13-64,-15-2-96,14 1 32,-14 0-32,0-14 0,0 14 64,-14-14 64,1 0-96,-2 0 0,-13-14 32,0 14 0,0-14-448,-13 14-96,-2 0-224,1 14 0,-14 0-512,0 14-191,-14 14-993,14 0-448,0 0-768</inkml:trace>
  <inkml:trace contextRef="#ctx0" brushRef="#br0" timeOffset="-69913.73">10175 15087 5888,'0'0'2272,"13"0"-1216,2-14-800,-15 14 576,13 0-480,2-15-128,-2 15-64,2-14-32,-1 0-64,0 0-64,0-14 96,-14 0 0,14 0 32,-14 14 416,0-14 256,-14 14 320,0 14 96,0 0-288,-28 14-97,-1 0-287,1 14 0,0 14-320,0-14-64,14 0-96,0 15 32,14-15-128,0 0 0,14-14 32,0 0 0,28-14-640,0 0-224,14-14-479,0 0-193,-14 0 192,14 0 96,1-14 608,-15 13 320,0 1 704,-14 0 320,0 14 352,-14 0 128,0 14 0,-14-14 0,0 29-385,0-15-63,0 28-256,-14 14-32,0 0-256,-15 14-64,1 0-64,14 1-64,0 13 32,0-14-32,0 14 0,0 1 64,0-1 256,0-14 96,-14 14 224,13-56 128,16 14 32,-15 0 0,-1-14-32,-13 0 64,14-13-96,0-1-64,0 0-352,0-42-128,0-28-64,28-29 0,0 29-160,28-14 32,0 14 0,14-29 0,0 1-160,0 14 32,15 0-512,-1 0-192,0-1-1088,0 1-416,14 14-1536,0 0-671,-13-14-33</inkml:trace>
  <inkml:trace contextRef="#ctx0" brushRef="#br0" timeOffset="-70678.73">9809 14497 6912,'0'-14'2624,"0"14"-1408,0 0-704,0 0 768,-14 0-384,14 14-32,0 0-160,-14 0 32,0 0-416,14 0-96,0 0-33,0 0-31,0 0 0,14-14-96,0 0 32,0-14-64,14 14-32,-14-14 32,0 14-32,14-14 0,-13 14 0,-1-14-96,-14 14 64,14 14 32,-14-14 0,0 14-224,0 0 0,0 14-959,0 0-353,0-14-1120,14 14-384,-14-13 32</inkml:trace>
  <inkml:trace contextRef="#ctx0" brushRef="#br0" timeOffset="-69616.73">10961 14216 8960,'-15'-14'3328,"15"28"-1792,-13 14-1024,-2-14 928,15 0-353,-14 14-63,0 1-96,-14 12 32,-14 16-512,0-1 32,-14 14 32,13 14-192,2 0-32,12-14-96,-13 0-32,28-13-192,-14-1 32,28-28-1120,0 0-544,14 0-992,0-28-319,14 0-609,14-14-1248,1 0 1728</inkml:trace>
  <inkml:trace contextRef="#ctx0" brushRef="#br0" timeOffset="-69444.73">10932 14820 8320,'-15'14'3072,"15"-14"-1664,-28 28-672,28-14 992,-14 0-672,0 14-225,0-14-479,0 14-160,0 1-128,0-16 96,14 16 128,-14-15-800,14-14-352,0 14-1311,14-14-641,0-14-1184</inkml:trace>
  <inkml:trace contextRef="#ctx0" brushRef="#br0" timeOffset="-69303.73">11058 14610 6272,'-14'0'2368,"14"14"-1280,0 0-2048,14-14 64,-14 0-1536,14 15-576</inkml:trace>
  <inkml:trace contextRef="#ctx0" brushRef="#br0" timeOffset="-68944.73">11268 14876 5888,'0'-14'2272,"0"14"-1216,14-14-448,1 14 672,-15-14-512,13 0-96,2 14-224,-15-14-32,13 0-224,2 0 448,-15 0 192,0 0 0,-15 0 63,2 0-31,-2 0 96,2 14 32,-16 0 32,1 14-128,0 14 0,0 0-160,0 0-64,0 14-160,0 1-64,0-2-352,14-13-32,14 1 0,0-1 96,14-14-64,14 0-64,0 0-1216,0-14-480,28-14-1856,-14 0-703,14-14-961</inkml:trace>
  <inkml:trace contextRef="#ctx0" brushRef="#br0" timeOffset="-67928.73">11914 14315 5120,'0'0'2016,"0"0"-1088,0-15-160,0 15 704,0 0-256,0 15 0,0-15-320,0 14-160,14 0-416,0-14 64,0 14 64,0-14-160,14-14-32,14 14-128,-14-28-32,0 13-32,14-13-64,-14-13 95,0 12 1,0-13-32,-14 0-64,1 14 224,-15 0 96,0 0 32,-15 0 96,1 14-32,-14 14 0,-14 0-96,0 28-32,-14 0-160,0 28-32,-14 14-32,0 0 32,0 1-128,0 27 0,-1 0 32,15 0 0,0 1 0,28-29 0,14 0 0,0-28 0,28 0 64,0-28 32,14 0-32,14-14-64,-14-14-128,0 0 0,0 0 0,1 14 64,-1-14 32,-28 0 96,13 14 256,2 14 160,-15 0 192,0 0 64,0 0-384,0 14-128,0-13-96,0 13 0,13-15-64,2 2 32,-1-15 0,14 0 32,0 0-64,14-15 32,0 2-128,-14-2 0,14-13-192,-14 0 0,0 0 96,-14 0 64,14 0 64,-28 0 0,0 0 0,-14 14 0,0 14 256,0 14 224,-14 0 64,0 28 32,0-14-288,14 0-96,0 14-128,14-13-64,0-1 32,14-15 32,14 15-608,0-13-192,14-1-1440,0 0-672,14-14-2751,14 0-1441,-13-14 3424</inkml:trace>
  <inkml:trace contextRef="#ctx0" brushRef="#br0" timeOffset="-67178.73">13416 14174 5120,'0'0'1920,"0"0"-1024,0 0 0,0 0 800,0 0-32,-14 0 128,14 14-352,-14 0-193,14 14-671,-28 0 128,13 0 64,-13 15-128,0-2-32,-28 16-160,14-1-32,-14 28-160,14 0 0,-14 0-160,-1 1 0,15-15-32,0-14 32,14 0 0,14 0 96,0-14-160,14 0-32,0-14 0,14 0 64,14 0-32,0-13 64,0-2-64,0-13 64,15 0-64,13-13 64,-14 13-64,0-15-32,-14 15-320,0 0-192,0 0-800,-28 15-288,14-2-991,-14-13-385,0 15-1440</inkml:trace>
  <inkml:trace contextRef="#ctx0" brushRef="#br0" timeOffset="-66223.73">13710 15059 5376,'0'0'2112,"0"0"-1152,0 0-576,0 0 672,0 0-320,14 0-128,-14 0-128,15 0 0,-2-14-256,-13 14 64,15-14 128,-2 0 64,2 0 0,-1 0 256,-14 0 96,0-1-33,0-13 1,-14 15-192,-1-16 32,-13 15-64,0 0-64,14 14 0,-28 14 0,14 0-192,-14 0-64,0 14-64,-1 0-32,1 1-32,14-1 64,0 0-160,0 0-32,28 14 0,-14-14 64,14 0-32,14 0 64,14 0-64,0-13 64,0-15-64,0-15-32,14-13-64,-13 14 32,13 0 32,-14-14 64,0 0-32,0 0 64,-14 0-64,0 0 64,1 0-64,-15 0-32,-15 0 32,1 0-32,0 28-288,0-15-64,-14 15-736,14 15-320,-14-15-1024,0 13-479,14 2-1697</inkml:trace>
  <inkml:trace contextRef="#ctx0" brushRef="#br0" timeOffset="-60670.73">13738 14399 5376,'-14'-14'2112,"14"28"-1152,0-14-640,0 14 992,0 0-416,0 0-320,0 0-192,0 0-224,0-14-64,14 14 32,0-14-64,0-14 32,0 14 0,14-14 32,-14 0 192,0 0 192,-14 0 288,14 0 224,-14 14-64,-14 0-1,0 14-639,0 0-160,14 0 0,-14 0 128,14 0-224,0 0-96,0 0-1568,14 0-607,0 0-1633,0 0-1408,0 0 2112</inkml:trace>
  <inkml:trace contextRef="#ctx0" brushRef="#br0" timeOffset="-60669.73">14215 14890 5632,'0'-14'2176,"0"14"-1152,14-14-640,-14 14 672</inkml:trace>
  <inkml:trace contextRef="#ctx0" brushRef="#br0" timeOffset="-60668.73">14229 14848 11904,'0'0'1280,"0"-14"-672,-14 14 32,14 0 32,-14-14 128,0 28 127,0-14-127,-14 14-32,14-14-64,-14 14-64,14-14-128,-14 14-64,14 0-416,0 14-96,14-28 96,0 28 32,0-14 0,0 0 32,28 1-224,-14-2 32,0 15-544,0-13-128,0-2-128,0 2 0,0-1 416,-14 0 288,0 0 192,0 0 160,-14 0 0,0 0 64,-14 0 288,14-14 160,-14 0-224,0 0-32,0-14-224,0 14-128,0-14-32,-1 14 32,15-14-96,0 14 0,14-14-960,0 14-384,14-14-1215,0 14-513,15-14-896</inkml:trace>
  <inkml:trace contextRef="#ctx0" brushRef="#br0" timeOffset="-60667.73">14496 14792 6144,'-14'14'2272,"14"-28"-1216,0 14-448,0 0 736,0 0-320,0 14 384,0 0-224,-15 14-640,-13-14 160,15 14 63,-15 14 97,-1-14 32,1 14-288,14-14-32,-14 0-288,28 1-96,0-15-96,0 0-96,14 0-64,0 0 32,14-14-320,15 0-160,-15-14-192,13 0-32,2 0 256,-1-14 192,-14 0 192,0 0 128,0 0 0,0-1-32,-14 15 96,0 0 64,0 0 352,-14 14 160,0 0-96,0 14 64,-14 0-224,14 14-96,-14-13-32,0 13 32,0-15-96,14 15-64,-14 1-64,14-15-96,0 14 96,0-14 64,14 0-128,0 0-96,14-14-1248,-14 0-480,14-14-1439,-14 14-513,28-14-544</inkml:trace>
  <inkml:trace contextRef="#ctx0" brushRef="#br0" timeOffset="-60666.73">15057 14890 9216,'-14'14'3520,"0"-14"-1920,0 14-1312,0 0 800,14 14-193,-28-14 33,14 14-320,0 0-128,-1-13-256,2 13-32,-2 0 32,2-14-96,13 0-96,13-14 64,2 0 0,-2 0-32,16-14 32,-1 14-128,14-28-64,-14 14-32,14-14 96,0 0 0,0 13 32,-14-13 0,0 14 64,-13 14-96,-2-14-64,2 14 64,-2 14 64,2 0 128,-15 1 64,-15-2 96,15 2 32,-13 13-32,13-15 32,-15 16-128,15-1-64,0 0-64,0-14-96,0 0-416,0 0-128,28 0-2464,-13-28-1119,12 14-705</inkml:trace>
  <inkml:trace contextRef="#ctx0" brushRef="#br0" timeOffset="-59154.73">8364 16518 3456,'0'0'1312,"0"14"-704,14-14-96,-14 0 576,0 0-160,14 0-64,0-14-128,0 14 0,0-14-416,14 0-32,-14 0 32,14-14-64,0 0 32,14 14-160,-14-15-96,0 1 0,1 0-32,-16 15 192,2-16 128,-2 1 96,2 0 96,-15 14-96,0-14 64,0 14-128,0 0 32,-15 0-160,2 14 32,-15-14-32,13 28 96,-13 0 32,-14 14 95,14-14-95,-14 28-32,0 0 0,-14 15 32,14 13-96,0 0 0,0 14-160,0-14-64,14 14 0,0-14 32,0 1-32,0-1 64,0-14-64,-1 0 64,1 0-64,14-14-32,0-13 160,0-16 128,0 2-96,14-15 64,-14 0-160,14-15-64,14-13 0,0-14 32,0 0-96,14 0 0,0-14 32,1 0 64,12 14-32,2 0-32,-1 14-64,-1 0-32,-12 13 64,13 1 64,-14 14-64,0 0-64,-14 14 64,14 1 0,-28-2 32,14 2 0,-14-2-96,-14 2 64,14-2 32,-14 16 64,0-15 32,-14 0 32,0 0-64,0 14 32,0-14-64,-1-14-32,16 14 32,-15-14 32,14 0-96,0-14 0,14 14 32,0-14 0,0 14-96,14-14 64,-14 14-32,14 0 0,0 0 0,0 0-64,-1 14 96,2 0 64,-1 0-64,-14 14 0,28-14 32,-14 0 0,0 0 64,0 0 32,14 0-32,-14 0-64,14 0-768,0-14-352,-14 0-1119,0 0-449,14 0-1184,-14-14-992,0 0 2176</inkml:trace>
  <inkml:trace contextRef="#ctx0" brushRef="#br0" timeOffset="-58639.73">8728 16756 6400,'0'-14'2368,"14"14"-1280,-14 0-576,0 0 768,0 14-320,-14-14 0,14 14-64,0 0 64,-14 14-512,0-14 159,0 14 65,14 0 64,-14 0 32,0 0-288,0 14-128,14-14-192,-14 14-64,28-27 32,-14 13 0,14-28-64,0 0 32,0 0-352,14-15-64,0-13-192,14-14-96,-14 14 256,14 0 192,-14 0 128,0 0 32,0 0 0,-13 0 64,-2 0-96,1 28 0,0-14 320,-14 0 96,0 14 96,0 28 128,-14-28-224,14 28-64,-14-14-32,1 0 32,-2 14 32,1 0 32,0 0-128,14 14-96,0-14-64,0-14 0,0 15-64,14-16-32,-14 2-416,29-15-128,-16-15-1184,1 2-512,14-2-799,0 1-257,-13-14-640</inkml:trace>
  <inkml:trace contextRef="#ctx0" brushRef="#br0" timeOffset="-57951.73">9317 16756 6528,'0'-14'2464,"-14"14"-1344,28 0-256,-14 14 864,-14-14-256,14 14 0,-14 14-289,14-14-63,-14 0-640,0 14-64,0 0 0,0 0-96,14 0 64,-14 1-160,0-1 32,14 0-320,0-15 0,0 2 64,0-1 128,14-14-32,0-14 0,-14-1-32,28 2 32,-14-15-128,0 13 0,14-13 32,-14 14 0,14-14-96,0 15 0,-13-2 64,13 2 0,-14-2 32,0 15 0,0 0-96,0 0 0,-14 0 64,0 15 64,0-2 64,0 2 96,-14-2 32,0 1 32,14 0-128,0 15-32,-14-16-32,14-13-64,14 15 96,-14-15 0,14-15-128,14 2 32,-14-2-768,14 1-320,0 0 160,14 0 32,-14-14 384,14 0 224,-13 14 128,-16 0 96,2 14 448,-2 14 288,2-14 160,-15 14-160,0-14-64,0 15-224,-15 13-64,15-1-128,-13 1 32,13 0-64,0 0 0,0-13-96,0 13-64,13-14-480,2 0-224,-2-14-1568,2 0-607,13-14-2017</inkml:trace>
  <inkml:trace contextRef="#ctx0" brushRef="#br0" timeOffset="-57139.73">10047 16799 5376,'14'-14'2016,"-14"14"-1088,0 0-384,0 0 704,0 0-64,0 0 64,0 0-128,0 0-32,0 14-608,0 0 64,-14 0 32,0 14-65,0-14 33,0 14-96,14 0-32,-14 14-160,0-14-96,14 0-160,-14 0 0,28 0 0,-14-13 64,14-15-32,0 0-32,14-15-320,0-13-192,15 0 160,-15 0 128,0 0 160,-14 14 32,14-14 32,0 14 0,-14-14 0,-14 14 64,14 14 256,0-14 96,-14 14-64,0 0 32,0 0-32,0 14 32,-14-14 0,14 28 0,-14-14-64,14 14-32,-14 14 32,14-14 32,0 0-160,14 1-64,0-16-64,0 2 32,14-15-288,0 0-32,0-28-1280,0-1-544,14 1-1279,-14 0-545,15-14-128</inkml:trace>
  <inkml:trace contextRef="#ctx0" brushRef="#br0" timeOffset="-56779.73">11044 15872 5376,'-14'0'2112,"28"0"-1152,-14 0-128,0 0 736,0 0-288,0 0-96,0 14-128,0 0-32,-14 14-544,0 14 191,-1 14 193,-13 0-64,0 1 96,0 13-160,0 14-64,-27 0-288,12 14-160,1 1-64,14-30-32,-14 16-64,28-29-64,0-14 32,0 14-32,0 0 0,14-14 64,0 1-448,14-30-224,0 2-608,0-15-256,14-15-1087,0 2-417,-14-2-1184</inkml:trace>
  <inkml:trace contextRef="#ctx0" brushRef="#br0" timeOffset="-56529.73">11003 16798 8576,'-14'14'3232,"-1"0"-1728,15 14-832,0-28 896,-13 0-353,-2 28-63,15-14-448,-13 28-128,-2-28-320,15 14-160,-14 0-64,14-13-544,0-2-192,0 2-1503,14-15-545,-14-15-1696</inkml:trace>
  <inkml:trace contextRef="#ctx0" brushRef="#br0" timeOffset="-56357.73">11128 16476 9216,'-14'14'3424,"14"0"-1856,-14 0-1760,14-14 544,0 14-576,0 0-96,0 0-1184,14 1-448,-14-1-928,0 0-352,14 14 1248,-14-14 576</inkml:trace>
  <inkml:trace contextRef="#ctx0" brushRef="#br0" timeOffset="-55880.73">11184 16896 4480,'0'0'1760,"0"0"-960,14 0-32,0 0 768,-14 0 0,14 0 128,0-14-448,0 0-160,0 0-608,1-14-64,-1 14-32,0 0-192,-14-14-32,14 14-64,-14 0-64,-14 0 287,0 14 129,0 0 288,-1 14 192,-13 14-128,14-14-64,0 0-192,0 14-64,-14 14-352,14-14-96,0 14 32,14-28 32,0 14-96,14-28-32,-14 15-608,28-30-288,0 15-128,0-13-64,0-2 416,1 1 257,-1 0 319,0 14 96,0-14 256,-14 14 128,0 0 383,-14 0 193,14 0-96,-14 14-32,0 0-352,0-14-160,0 14-96,0 1-32,14-15-64,-14 0 32,14-15-64,0 15-32,0-14-480,14 0-160,-14 14-1248,14-28-447,0-14-1121,28 0-1856,-13-14 1504</inkml:trace>
  <inkml:trace contextRef="#ctx0" brushRef="#br0" timeOffset="-49929.74">12111 15872 6400,'13'-42'2368,"-13"28"-1280,15-14-64,-15 28 960,0 0-384,0 0-128,0 0-481,0 0-159,0 14-480,-15 14 128,2 14 96,-2 14 96,-13 15 64,-28-1-32,14 28-64,-14 0-256,14 14-96,0 1-96,14-57-32,14 0-192,-15 14 32,15-14 64,0-14 32,0 14-480,14-28-192,-14 0-512,14-13-192,0-2 256,-14-26 128,14 13 544,0-15 256,-14 2 288,0-30 224,14 15 416,-14 0 256,0 0-32,0 0 96,14 14-352,-14 14-192,14-14-256,0 14-96,0 0-128,0 0-32,14 0-32,0 0 32,14 0-64,0 0-32,0 0 32,14 0-32,1-14 0,-1 14 64,0 0-96,0 0 0,-14 0-128,14 0-32,-14 0-192,0 0-96,-14 0 64,14 0 64,0 0 160,-13 0 96,-1 0 64,-14-14 32,14 0 0,-14 0 0,0 14 64,-14-14 96,14 14-128,-29-14-32,16 14 192,-2 0 192,-13 14 96,0 14 96,0-14-32,0 28-32,0-14-192,14 0-64,-14 0-128,28 14-96,0-14 0,0 0 32,28 0-32,0 0 64,0-13-128,14-15 0,-14 0-1184,15 0-448,-1-15-1920,0 2-831,-14-15-929</inkml:trace>
  <inkml:trace contextRef="#ctx0" brushRef="#br0" timeOffset="-49124.74">13233 16083 7808,'0'-14'2976,"0"14"-1600,-14 14-768,14-14 832,-14 28-384,0-14-64,0 28-161,-28 1-31,14 13-448,0 14-64,-15 14-64,1 14-32,0-28-32,14 1-96,0-1-64,0 0-256,14-28-160,0 0-928,14-14-383,14-28-673,0 0-192,14-28-928</inkml:trace>
  <inkml:trace contextRef="#ctx0" brushRef="#br0" timeOffset="-49123.74">13612 15886 7040,'0'0'2624,"0"0"-1408,0 15-352,0-1 864,0 14-416,-14 14-96,0 0-161,0 14-31,-15 0-544,-12 15-160,-2 13 32,1 14-160,-14 0-32,14-13-64,0-16 0,0 16-480,14-29-160,14 0-1120,0-28-511,0 0-577,14-28-160,0 0-384</inkml:trace>
  <inkml:trace contextRef="#ctx0" brushRef="#br0" timeOffset="-49122.74">13120 16729 5120,'-28'-56'1920,"15"42"-1024,-2-29 160,1 43 896,14-13 0,-14 13 32,0 0-385,0 0-127,14 13-832,-14 2-32,14-2 0,0-13-160,0 15 64,14-15-288,14 0-64,0 0-96,0-15-64,15 15 32,-1-13 32,0 13-1504,-14 0-640,14 0-1567,-14 0-641,0 0 416</inkml:trace>
  <inkml:trace contextRef="#ctx0" brushRef="#br0" timeOffset="-49121.74">13570 16799 6656,'-14'0'2528,"14"14"-1344,14-28-480,-14 14 832,0 0-512,0 0-128,14 0-448,-14-14-128,14 14-192,-14-14-96,14 0 0,-14 0-32,14 0 0,0 0 0,-14-14 64,0 0-32,0 0 64,0 0 224,0 13 159,0 2 321,-14-2 224,-14 30-192,14-15-32,-29 28-320,15-15-64,0 30 64,-14-15 64,14 14-224,14-14-96,0 0-128,0 0-96,14 0-64,14-14 32,0 0 96,0-14 32,14 0-128,1 0-32,12-14-416,-13 0-160,1-14 128,13 0 64,-14 0 160,0-14 128,-14 14 96,0 14 96,0-15 0,0 29 64,-28-13 288,14 26 224,-14 2-256,0 13-96,0 0-160,0 0 0,0 14 0,14-14 32,-14 0-160,14 0 32,0-14 0,14 0 0,-14 0 0,28-14 64,-14 0-192,14-14 32,14 0-384,-14 0-96,0 0 128,0-14 192,0 0 96,0 0 96,0 0-32,-13 0 32,-2 14 64,2 0 64,-2 0 96,-13 14 64,-13 14 96,13 0 32,0 14-96,-15-14-96,15 14 0,-13 0-32,-2-14-64,15 14 32,0-14-64,0 14-32,15-14 32,-2-14-32,2 0 0,-2 0 64,2 0-192,-2 0 32,16 0-384,-1-28-192,0 0 288,0 0 128,0 0 192,-14 0 96,0 14 192,0 0 128,0 14 224,-14 0 96,0 14-64,-14 0-32,14 14-320,-14-14-160,14 14-64,-14 0 32,14-14-96,0 0 0,0 14 96,14-14 32,0 0-736,0-14-288,28-14-2016,0 0-895,1 0-1313</inkml:trace>
  <inkml:trace contextRef="#ctx0" brushRef="#br0" timeOffset="-49117.74">15885 16308 4736,'14'0'1760,"-14"0"-960,14-14-160,-14 14 672,14 0-416,-14 0-192,14-15-288,14 2-96,-14-2-192,15-13-96,-1 0 64,0 0-64,0-14-32,0 0 288,0-14 192,0 0-32,-14 0 0,0 14-128,-14-15-32,0 15 384,0 14 192,-14 0 127,-14 14 33,14 14-352,-28 0-160,0 14-160,-1 14-64,1 28-160,-14 0-96,0 29 64,0-15 0,-14 14 32,14 14 0,0 1-64,13-15 32,2 14-64,12-28 64,15 0-64,0-13 64,0-29 0,14 0 32,0-14 0,14-14 64,14-14-96,1-14 0,12 0-96,2-1-32,-15 1 32,14 0 64,-14 15-96,0 13 0,0-15-32,-14 15-64,0 15 96,-14-2 0,14 2-64,-28-2 0,14 2 128,-14 13 32,0-14 0,0 14-64,0-14 32,0 14-32,-14-14 64,14 0 32,0 0-32,0 14-64,0-28-64,14 14-32,14 0-32,0-14 0,0 14 96,0-14 64,14 0 0,-14 14-32,0-14 32,14 0-32,-14 0 0,14 14 64,-14-14-96,14 0 0,-14 0-320,14-14-96,0 14-128,0-14-64,14 0 160,-14-14 128,0 0 192,1 0 160,-15-14 32,0 14-32,-14 0 32,0 0 32,0 13 96,-14 2 64,0 13 256,0 13 128,-14 2 0,0-2-64,13 16-160,-13 13-64,14-14-192,0 0-96,14 0 0,0-14-32,0 14 0,0-14 0,14 0-96,15 0 0,-1-14-736,0 0-320,14-14-320,0-14-63,0 0 191,-14 0 192,14 0 480,-14 0 352,0 0 256,0-14 192,1 27 608,-16-13 224,-13 28 64,15-13 95,-30 26-191,15 2-96,-13 13-320,-2 0-160,15 0-192,-14 0-64,0 0 32,0 0 0,14 0-160,0-14 32,0 14-640,0-28-224,0 14-1375,14-14-577,0 0-1568</inkml:trace>
  <inkml:trace contextRef="#ctx0" brushRef="#br0" timeOffset="-37125.73">17037 15690 3712,'0'-14'1408,"0"14"-768,0 0 32,0 0 608,0 0-128,0 0 64,0 0-288,0 0-96,0 0-448,0 0 256,-15 14 96,1 0 352,0 28 96,0 0-193,-14 0-127,0 28-128,-14-14-96,0 29-192,0-15-128,0 14-160,-1 14-128,2-14 0,12 1 32,1 13-32,0-56-32,14 0-64,0 14 32,0-28 96,14 15 32,0-15-32,0-15 32,14 15 0,0-28 32,0 15-1280,0-30-480,0 15-2079,14-13-929,1-2 832</inkml:trace>
  <inkml:trace contextRef="#ctx0" brushRef="#br0" timeOffset="-35307.73">16545 16378 8320,'0'0'3072,"0"0"-1664,0 0-736,14 0 960,-14-14-225,0 14 33,14 0-320,0 0-128,0 0-544,0-14-64,14 14-32,-14 0-128,1 0-64,13-14-64,0 14 0,0 0 0,0 0 96,-14-14-2080,14 14-928,-14 0-2271,0 0-1377,14 14 2944</inkml:trace>
  <inkml:trace contextRef="#ctx0" brushRef="#br0" timeOffset="-35306.73">16573 16126 9728,'0'0'3584,"0"14"-1920,0-28-1856,0 28 608,14-14-320,-14 0-64,14 14-1056,0-14-512,0 14-2400,0 0-992</inkml:trace>
  <inkml:trace contextRef="#ctx0" brushRef="#br0" timeOffset="-35305.73">17093 16561 4096,'0'0'1568,"13"-15"-832,-13 15-160,0-13 640,0 13-32,0 0 0,0 0 64,-13 0 64,13-15-704,0 15 352,-15 0 160,2-13-129,-2 13-31,-13 13-96,14-13-64,-14 15-192,14-15-32,-14 13-256,14 2-64,-14-1-128,28 0-32,-14 0-96,14 0-32,0 0 32,14-14 0,-14 14 0,28 0 64,-14 0-32,0 0-32,14 14 32,-14-14 32,0 0-320,0 0-128,-14 0 256,0 0 128,0 0 32,0 0-32,-14-14 96,0 14 0,0 0-32,-14-14-64,0 14 32,-14-14-32,0 15 64,14-15 96,0-15-128,0 15-32,0 0-64,0-14-64,13 14-1952,15-14-863,0 0-2305</inkml:trace>
  <inkml:trace contextRef="#ctx0" brushRef="#br0" timeOffset="-35304.73">17864 15522 7168,'-14'0'2720,"14"0"-1472,0 14-832,-14 0 768,14 0-128,-14 14 32,0 0 0,-14 29 127,0 13-671,-14 14 128,0 0 0,-14 15-224,0 13-96,0-14-192,13 14-64,1-14-32,0 1 32,14-15-64,14-42-32,14 14 32,-14-28 32,14 14-544,0-28-192,0 14-896,0-14-287,14-14-929,0 0-320,0-28-448</inkml:trace>
  <inkml:trace contextRef="#ctx0" brushRef="#br0" timeOffset="-35303.73">17261 16392 9984,'-14'0'3680,"0"0"-1984,14 0-1120,0 0 895,14 14-223,-14-14 64,14 0-544,0 0-128,14 0-384,0 0-96,14-14-32,0 14 0,0-14 64,1 14-384,-2 0-160,2 0-2112,-15 0-895,14 14-1921</inkml:trace>
  <inkml:trace contextRef="#ctx0" brushRef="#br0" timeOffset="-35302.73">17850 16701 6784,'0'0'2528,"0"14"-1344,0-14-832,0 0 672,0 0-416,0 0-32,14 0-128,-14 0-32,0 0-224,14-14-192,0-14-96,-14 14 128,0-14 32,0 14 352,0-14 96,0-15-32,0 15-32,0 0 0,0 0 63,0 14 193,-14 0 192,0 14-192,-14 0-32,14 14-256,-14 0-96,0 14-96,-14 0-64,14 0-192,0 15 32,0-15 0,14 14 64,0 0-96,14-28 0,0 14 32,0-14 64,14 0-32,0 0 64,28-14 0,-14-14 32,14 0-224,-14-28 0,0 14-128,0 0 64,0-14 32,-14 14 64,0 0 96,0 0 64,0 13-32,-14 15-64,0 0 32,0 0-32,0 15 64,0 13 96,-14 0-64,14 0-64,-14 14 64,14-14 0,0 14-128,0-28 32,0 0 64,0 0 32,14 0-544,0-14-160,14-28-1408,15 0-543,-2 0-577,2-28-224,-1 14-64</inkml:trace>
  <inkml:trace contextRef="#ctx0" brushRef="#br0" timeOffset="-35301.73">18608 15564 7808,'0'-28'2880,"0"28"-1536,0 0-512,0 0 928,-14 0-512,14 14-65,-14 0-511,14 0-96,-14 14-320,0 15 192,-15 13 96,16 0 128,-15 28 128,0 0-224,-1 1-96,-13-1-128,14-28 0,0 0-192,14 0-32,-28 42-64,14-28-64,14-14 96,0-13 0,14-1-32,0-28 32,0-14-64,14 0 64,0 0-64,0 0-32,28-28 32,-14 28-32,-14-15-96,14 2 0,0 13 64,-14 13 0,0-13-64,0 29 0,1-1-32,-2 0 0,-13 14 96,0-14 64,0-14 0,-13 14 64,13-14 0,-15 14 32,1-14 64,0 0 96,0 0 160,-14 0 96,14-14-288,-14 0-64,0-14-192,0-14-32,14 0-320,0 14-160,14-14-1152,0 14-448,14-14-1248,0 14-511,14 0-833</inkml:trace>
  <inkml:trace contextRef="#ctx0" brushRef="#br0" timeOffset="-35300.73">18692 16617 9216,'0'14'3520,"0"0"-1920,0-14-1664,14 0 640,-14-14-352,14 14-64,0 0-64,-14-14-96,14 0 32,0 14-32,0-28 64,14 14-32,-28-14 64,15 0 288,-15-1 127,0 15 193,0-14 32,0 14-32,-15 14-64,-13 0 32,0 28 32,0 0-256,-14 29-96,14-15-128,14 0-64,-14-14-96,28 14 32,-14-14-128,28 0 0,-14 0-320,14-14-160,0 14-896,14-28-288,0 0-863,14-28-321,-14 0-448,14-14-992,1 0 1504</inkml:trace>
  <inkml:trace contextRef="#ctx0" brushRef="#br0" timeOffset="-29643.74">19254 15480 6528,'-14'-14'2464,"14"14"-1344,0 14-672,0-14 704,0 0-96,0 14 96,0 0-224,-14 14-32,0-14-480,14 0 255,-14 14 65,-1 29 0,-13 12 0,-13 2-192,12 13 0,-12 0-320,26-28-64,-13-14 96,0 28 96,0 1-192,14-15-96,-14 14-128,14-14 32,0 0 96,14 0 32,-14 0-32,14-14-64,0 1 32,14-15 32,0 0-448,0-14-224,0 0-736,14-28-288,-14 14-895,0-14-417,0 0-1152</inkml:trace>
  <inkml:trace contextRef="#ctx0" brushRef="#br0" timeOffset="-34776.73">19562 16518 6656,'0'0'2464,"0"14"-1344,15-14-384,-15 0 768,0 0-352,0 14-32,0-14-448,13 0-160,-13 0-288,15-14-160,-2 14 32,-13 0-64,15-14-32,-2 0-64,2 0 32,-15-14 32,14 14 64,-14 0 607,0 0 321,-14-14 160,-1 28 0,2-14-192,-2 14-64,-13 14-192,-14 0-128,14 14-192,0 14 0,0-14-224,0 28-32,14-14-64,14-14 32,-14 15 0,28-16 32,-14-13 0,14 14 0,14-14-64,0 1-64,14-15-480,14-15-160,0 1-2784,1 14-1247,-15-14-993</inkml:trace>
  <inkml:trace contextRef="#ctx0" brushRef="#br0" timeOffset="-23841.73">19464 15521 7168,'0'-14'2720,"0"28"-1472,0-14-832,0 14 704,0 0-32,-15 0 160,15 0 64,-13 0 127,-2 28-767,2-14 256,-2 28 128,-13-14-192,-14 29-96,14-1-320,0 14-128,0 0-96,0 0 0,0-14 0,0 15 32,0-15-64,0 0 32,28-14-128,0 0-64,0-14 0,0-14-32,14 0-288,14-13-64,0-15-1216,14 0-576,-14 0-1855,14-15-737,-14 1 384</inkml:trace>
  <inkml:trace contextRef="#ctx0" brushRef="#br0" timeOffset="-8635.75">8154 17893 4736,'0'0'1760,"0"0"-960,0 0-224,0 0 576,0 0-160,0 14-32,0 0 32,0 0 0,0 0-512,-15 14 128,15-14 64,-14 14-160,14-14-32,0 14-288,-14 0-64,14-14-64,-14 14 32,14-14-128,-14 14 0,14-13-1376,0-15-640,0 0-960,0-15-1344,14 15 1280</inkml:trace>
  <inkml:trace contextRef="#ctx0" brushRef="#br0" timeOffset="-8026.73">8125 18090 7936,'0'0'2976,"0"0"-1600,0 0-832,0 0 864,0 0-320,0 0-64,14 15-385,-14-15-159,14 0-256,-14 0-160,28 0 32,-14 0-64,0-15-32,14 15 96,-14 0 0,14 0-960,-13 0-447,-2 0-1313,15 0-512,-13 0-448</inkml:trace>
  <inkml:trace contextRef="#ctx0" brushRef="#br0" timeOffset="-8276.75">8181 17767 5888,'0'0'2272,"0"0"-1216,0 0-736,0 0 640,0 0-384,0 14 0,14-14-256,0 0-64,0 0-128,0 0-96,0-14 64,14 14-64,-14 0-32,14 0 32,-14-14 32,0 14-32,14 0-32,-28 14 32,15-14-32,-2 0-96,-13 14 64,15 0 96,-15 0 32,0 14 320,-15 0 96,15 1-32,0-15 32,0 14-224,-13-14-96,-2 14-32,15 0-32,-14-14-64,0 14 32,14 0-288,-14-13-32,0 13-1440,14 0-576,-14-14-1472</inkml:trace>
  <inkml:trace contextRef="#ctx0" brushRef="#br0" timeOffset="-7588.73">8546 17991 7552,'0'0'2816,"0"0"-1536,0 14-928,0-14 672,0 14-128,0-14 96,-14 14-128,14-14 31,-14 14-511,14-14 0,0 14-32,0 0-128,-14 0-64,14-14-64,0 0 0,0 14-64,14-14 64,-14 0-288,14-14-32,0 14-224,14 0-64,-28-14 224,28 0 64,0 0 64,-14 0 33,1 0 95,-2 14 0,2 0 287,-15 0 161,0 14 64,0-14 32,0 14-192,0 0-64,0-14-128,0 14-96,0 0 0,0-14-32,0 14 0,0 0 64,0-14-1792,0 14-831,13 1-1729,-13-15-1120,15 0 2560</inkml:trace>
  <inkml:trace contextRef="#ctx0" brushRef="#br0" timeOffset="-6932.73">8883 17977 6528,'-14'0'2464,"14"0"-1344,0 0-960,0 0 544,0 0-96,0 0 32,0 0 128,0 14 160,0-14-512,0 14 352,-14 0 96,14-14 31,0 14 33,-14 0-320,0 0-128,14 0-192,0 1-128,-14-2-64,14 2-96,0-1 96,14-14 0,0 0-32,0-14-64,0 14-64,0-15-32,14 2 64,0-16 0,-13 15-64,13 0 64,0 14 32,-14-14 0,0 14-96,0-14 64,0 14-32,0 14 0,-14-14 128,0 14 32,0-14 224,0 14 192,-14-14-192,14 14-32,0 0-160,0-14-96,0 15-96,0-15 32,0 0 96,14 0 32,-14 0-32,14 0-64,-14 0-480,28 0-224,-28 0 0,28-15 0,0 1 320,-14 0 224,14 0 128,-14 0 32,1 14 0,-1 0 64,-14 14 160,0-14 128,14 14 0,-14-14 32,0 14-192,0-14-128,0 14-32,0 1-32,0-15 0,0 13 64,0-13-1664,14 15-735,-14-15-2561</inkml:trace>
  <inkml:trace contextRef="#ctx0" brushRef="#br0" timeOffset="-6463.73">9445 18202 3712,'-15'0'1408,"15"0"-768,-14 0-480,14 15 416,-14-15-256,14 0-32,0 0-96,0 0 32,0 0-128,0 0-64,0-15 64,0 15-1184,0 0-1536,14 0 384</inkml:trace>
  <inkml:trace contextRef="#ctx0" brushRef="#br0" timeOffset="-6729.73">9514 17963 8320,'-14'14'3168,"14"-14"-1728,0 0-1248,0 0 704,0 15-544,14-15-192,-14 13-448,0-13-160,0 0 224,0 15-1728,14-15-736,-14 14-480</inkml:trace>
  <inkml:trace contextRef="#ctx0" brushRef="#br0" timeOffset="-5510.73">10384 17865 4608,'14'-14'1760,"-14"0"-960,14 0-576,-14 14 416,14-14 32,0 14 64,0-14-256,0 0-128,0 0-192,0-14-64,14 0 32,-13 0-64,-2 0 32,15 0-64,0-1 64,-13 1 128,-1 14 192,0-14 128,-14 0 128,0 0 0,0 14-32,-14 0-192,0 0-32,14 0-256,-28 14-32,13 14 64,2 0 32,-15 0 32,13 14 64,-13 14-97,0 15-63,-14 13 64,14 0 64,0 0-128,-14 0-96,14 15-32,0 13 32,-1-14 32,-12 0 32,12 0-64,15-28-64,0-13 32,-14 13 32,14-14-544,0-14-128,0 14-351,0-14-129,0 0-896,14-14-384,-14 1-1088</inkml:trace>
  <inkml:trace contextRef="#ctx0" brushRef="#br0" timeOffset="-4854.73">10132 18145 6656,'-14'0'2528,"14"0"-1344,0 0-608,0 0 736,14 0-480,-14 0-64,14 14-384,-14-14-160,14 14-128,-14-14-96,14 15 32,14-15 32,-14 0 96,0 0-288,14 0-64,15-15-832,-30 1-288,15 0-192,1 0 32,-15 0 480,14 0 192,0-14 544,0 0 224,0 14 320,-14 0 160,0 0 384,0 0 288,-14 14-256,0 0-32,0 14-128,0-14 32,-14 14-224,14 0 32,0 0-128,0 0 0,-14-14-320,14 28-32,0-14 0,0 0 32,0 0-32,0 0 32,0-14-128,14 0 0,-14 0-544,28 0-256,-14-28 160,0 14 64,14 14 192,-14-28 192,14 14 128,0-14 64,-13 14 96,-2 0 96,-13 14 416,0 0 192,0 0-32,0 0 0,0 0-96,0 14-32,-13 0-129,13 0-31,-15 0-256,15 0-128,0-14-32,0 14 32,0 0-32,0-14-32,15 14-608,-2-14-255,2 0-1185,-1 0-448,0-14-1312</inkml:trace>
  <inkml:trace contextRef="#ctx0" brushRef="#br0" timeOffset="-4369.73">10945 17977 5632,'0'-14'2112,"0"14"-1152,0 0-704,0 0 512,0 0-192,0 0 0,0 14 224,0-14 192,0 14-512,-14 0 160,14 0 96,-14 0 96,14 0 64,-14-14-353,14 14-159,-14 0-224,14 1-64,0-2 32,0 2 0,0-15 0,14 0 0,-14 0-416,14 0-128,14-15-32,-14 15 96,14-13 161,0-2 95,-14 1 64,14 0 96,-14 0-32,0 14-32,0 0 32,-14 0-32,14 14 191,-14-14 129,0 14-160,0 0-32,0-14-64,0 15 32,0-2-128,0-13 0,15 15-320,-15-15-159,0 13-2209,13 2-992,2-15-32</inkml:trace>
  <inkml:trace contextRef="#ctx0" brushRef="#br0" timeOffset="-3407.73">11578 17655 4480,'0'0'1760,"0"0"-960,0 0-320,0 0 576,0 0-224,14 0-96,0 0-160,-14 0-32,28-15-288,-14 2-32,0-1 96,15-1-128,-1-13-32,0 0-160,0 0 0,-14 0 64,14 0 32,-14 0 160,-14 14 96,0-14 64,0 0 96,0 0-32,-14 14 32,0 0-64,-14 0 32,13 28-256,-26 0-64,13 14-160,-1 0-32,-13 14 32,0 0 63,0 29-31,0-2-32,-14 16 32,14-15-32,-1 0 0,15 0 64,0-14-32,0 0 64,0-14-64,14-14-32,14-13 96,-14-2 0,28-13-32,0 0 32,14-13-64,0-2 64,14 1-64,-14-14-32,15 14-64,-1 0 32,-14 0-32,0 0-64,0 14 0,-14 0 0,0 0 0,-14 14 96,0-14 0,0 14 32,-14 0-95,14 0 63,-14-14 95,0 14 97,-14 0 0,28 0 64,-14 14 0,0-13 32,14-2-64,-14 2-32,28-15-32,-14 13 0,28 2-160,-14-15-32,14 0 32,0 0 0,-14 0-1184,28 0-447,-14-15-737,0 15-192,-13-13-864</inkml:trace>
  <inkml:trace contextRef="#ctx0" brushRef="#br0" timeOffset="5018.26">11759 17964 5760,'0'-14'2176,"-14"14"-1152,14 0-352,0 0 800,0 0-192,0 0 32,0 14-384,0-14-96,0 14-480,0-14 0,14 0-1,0 14-191,0-14-32,14 0 0,0-14 0,0 14-160,14 0 32,-14 0 0,0-14 64,0 14-32,0 0 64,-13 0-128,-1 14-64,0-14-32,0 14 96,-14 0 0,-14 0 32,14 0 0,0 0 0,-14 0 0,0 0 64,14 0-32,-15 0-32,15 0-128,-13-14-64,13 0-1183,0 0-449,0 0-768,13-14-320,-13 14-32</inkml:trace>
  <inkml:trace contextRef="#ctx0" brushRef="#br0" timeOffset="3972.26">12209 17290 6144,'0'-14'2272,"0"14"-1216,0 0-608,0 0 704,0 14-448,0 0-64,0 0 32,-15 14 32,2 0-352,-15 0 352,-1 15 160,1 27-97,-13 0-63,-16 14-320,16 1-160,-2-15-224,1 0 0,0 14 0,14-28 64,14 1-384,0-16-192,0-13-863,14-13-385,0 13-576,0-28-128,0 0-256,0-14-448,0 0 1280</inkml:trace>
  <inkml:trace contextRef="#ctx0" brushRef="#br0" timeOffset="5019.26">12194 17739 4224,'0'0'1568,"0"0"-832,0 14-864,0-14 256,14 14-1888,-14 0-800,0 1 1280,14 13 640</inkml:trace>
  <inkml:trace contextRef="#ctx0" brushRef="#br0" timeOffset="5020.26">12349 18062 4736,'0'0'1760,"0"0"-960,13 0-576,-13 0 480,15-14-224,-15 14 0,13-14-96,-13 0 0,15 0-192,-15 0 96,14 0 32,-14 0 96,0 0 160,0 0 160,0-14 96,-14 14 128,14 14 32,-15 0-96,2 0-97,-15 14-63,13 14 0,-13-14-224,14 14-32,-14-14-384,14 14-32,0 0 0,0 0 32,14-14-32,0 14-64,0-14 32,14 0-32,0-14-96,0 0 64,14 0-608,-14-14-224,0 0 224,15-14 192,-29 14 224,13-14 128,2 14 64,-15-14 32,0 0 0,0 14 64,0-14-32,0 14-32,0 0-64,-15 0 32,2 14 32,-2 14 0,1 14-96,0-14 64,0 0-1087,14 14-545,-14-14-832,14 0-384,0 14-192</inkml:trace>
  <inkml:trace contextRef="#ctx0" brushRef="#br0" timeOffset="5021.26">12531 17894 6784,'0'0'2528,"0"14"-1344,0-14-896,0 14 704,0 0-256,0 0-32,-14 0 160,0 14 96,0-14-512,14 14 96,-14-14 95,0 0-223,0 0-64,14 0-192,-14 0-128,14-14 0,14 0-32,0-14 0,14 14 64,-14-14-384,14 0-192,14-14 64,-14 14 1,0-14 191,0 14 160,0 0 64,-14 14 32,0 0 0,0 0 0,-14 14 352,0 0 159,-14 0 97,14 0 32,-14 0-224,14 0-96,0 14-160,-14-14-64,14 0 32,0 0 0,14 0-576,0 0-160,0-14-1887,0 0-865,0 0-864</inkml:trace>
  <inkml:trace contextRef="#ctx0" brushRef="#br0" timeOffset="5026.26">14074 18090 4608,'-13'0'1760,"13"0"-960,0 0-320,0 0 640,0 0-256,0 0-96,13-14-192,2 14-32,-15 0-288,13-14 128,2 14 32,13-14 0,-14 0 64,0 0-192,0 0-32,14 0-192,-14 0-64,0 14 0,0-14 0,0 14 64,-14 14 32,0-14 160,0 14 160,0 0-96,-14 0 0,0 0-64,14 14 64,-14-14-160,14 0-32,-14 0-65,14 0 33,-14-14-64,14 14-32,0-14 32,0 0 32,0 0-32,0-14-32,14 14 32,0-14 32,14 0-96,0 0 0,0-14 32,0 14 64,0 0-32,1 0-32,-16 0-64,15 0 32,-13 14-32,-2-14 0,-13 14 64,0 0 0,0 0 0,0 0 64,0 14-32,0 0-32,-13 0-128,-2 0 0,2 0 192,-2 0 128,15 0 32,-13-14 32,13 14-128,0 0-96,13 0 0,-13-14 32,15 14-32,-2-14-32,15 0 96,-13 0 64,13-14-64,0 14-64,-14-14-160,14 0 0,0 0-96,0-14 64,-14 14 96,0-14 32,0 14-64,0 0 64,0 0 32,-14 0 0,14 14 0,-14 0 0,-14 14 0,14 0 64,-14 0 32,14 0 32,-14 0 0,14 0 0,-14 0 64,14 0 96,0 14-128,0-14-32,0 0-64,0-14-64,14 14 160,0-14 32,0 0-576,0 0-192,0-14-256,0 14-31,14-28 255,-14 14 192,0 0 192,0-14 128,0 14 64,0 0 96,0 0 160,-14 0 128,14 14 0,-14-14 96,0 14-33,0 0 1,0 14-96,-14 0-32,14 0 96,0 0 96,-14 0-128,14 14 32,-14-14-160,14 0-64,0 0-64,0 0-96,0 0 96,0 0 0,0-14-32,14 0-64,0 0-64,15-14 32,-1 14-608,0-14-288,0 0 128,0 0 128,0 0 384,-14 0 256,0 14-31,14-14-33,-28 28 64,14-14 0,-14 0 160,0 14 159,0-14 129,0 14 64,-14-14-64,14 14 64,0-14-128,0 14-32,0-14-192,0 0-32,0 0-32,0 0 32,14-14-64,0 14-32,0 0 32,0-14-32,0 14 0,14-14 0,-14 0-160,0 14 32,0-14-352,0 0-96,1 14-480,-2-14-223,2 14-1217,-2-14-480,2 14-704</inkml:trace>
  <inkml:trace contextRef="#ctx0" brushRef="#br0" timeOffset="5022.26">12966 17894 3712,'0'0'1472,"14"0"-768,-14 0-128,0 0 576,0 0 64,0 0 64,0 0-224,0 28-96,0-14-512,0 14 64,0 0 128,-14-14-160,0 14 0,0 0-224,0-14-96,14 14-160,-14-14 0,14 0-288,0-14-1888,0 0-512,14-14-768</inkml:trace>
  <inkml:trace contextRef="#ctx0" brushRef="#br0" timeOffset="5023.26">13078 17627 6528,'0'-14'2464,"0"14"-1344,0 0-1088,0 0 448,0 14-320,-14-14-96,14 14-480,0 0-128,0 0-1824,0 0-832,14 0 1120,-14 0 672</inkml:trace>
  <inkml:trace contextRef="#ctx0" brushRef="#br0" timeOffset="5024.26">13162 18020 6144,'0'0'2368,"15"0"-1280,-15 0-928,0 0 544,13 0-256,2 0 0,-15-14-192,13 0 0,2 0-160,-2 0 160,-13 0 64,15 0 96,-15 0 160,0-14-32,0 28 32,-15 0-160,2 0 0,-2 0-128,2 28 0,-15-14-96,13 14-32,-13 0-33,14-14 65,0 14-96,0 0-64,14-14 0,0 0 32,14-14 32,14 14 32,0-14-352,0-14-96,15 14-191,-15-14-97,0 14 352,0-14 128,-14 14 0,14 0 32,-28 0 128,14 0 96,-14 14 320,0 0 96,0-14-129,-14 14-95,14 0-160,0 0-128,0 0 64,0-14 64,14 0 0,-14-14 0,14 14-96,0-14-64,0 0 32,0 0 32,0 0-1088,0-14-415,0 0-929,14 0-352,0-14-800</inkml:trace>
  <inkml:trace contextRef="#ctx0" brushRef="#br0" timeOffset="5025.26">13962 17206 7808,'0'0'2880,"-14"0"-1536,14 28-736,-14-28 832,14 28-96,-14-14 31,0 28-191,-14 1 0,0 13-672,-14 0 192,14 14 64,-14 14-384,14 14-160,0-28-128,-15 15 0,15-15 0,15 0 32,-15 0-640,13-28-224,15 0-320,0-14-160,-14-13 32,14-15 1,0 0 447,0-15 256,0 2 320,0-2 96,-14-13 64,14 14 0,0-14 352,0 0 224,-14 14 415,14-14 257,0 14-128,0 0 0,0 0-384,14 0-32,-14 14-288,0 0 0,14-14-256,0 14-96,1 0 32,-2 0 64,15-14-64,-13 14-64,13 0 0,-14 0-32,14-14-864,-14 14-352,14 0-1952,-14 0-799,0 0-929</inkml:trace>
  <inkml:trace contextRef="#ctx0" brushRef="#br0" timeOffset="9425.27">16966 18075 5376,'0'-14'2016,"0"14"-1088,14 0-800,-14 0 480,0 0-288,14 0-96,0 0-128,0-14 0,0 0-64,-14 0-32,14 0 32,0 0 96,-14-14 64,0 14 288,0 0 128,0-14 0,-14 14 0,0-14-32,14 14-64,-28 14-128,14 14-64,-14-14-128,0 14-32,-1 0 32,-12 14 96,13 0-64,-1 0-64,1 0-64,14 0 0,0 0-128,0-14 0,14 14 32,14-13 64,0-2 32,14-13 32,0 0-768,0-13-288,15-2-192,-15 2 32,14-16 256,0 15 160,-14-14 352,0 0 160,0 0 256,-14 14 96,0 0 288,-14 0 128,15 0 0,-15 28 0,-15 0 32,15 0 0,-14 14-160,0-14-32,-14 14 96,0 0 96,0 15-193,0 13-95,-14 0-128,0 0-64,14-14-32,0 14 0,-1-14-64,1 0 32,14-14-640,0 0-192,0 0-1183,14-13-513,-14-15-576,14 0-1184,14-15 1344</inkml:trace>
  <inkml:trace contextRef="#ctx0" brushRef="#br0" timeOffset="10128.27">17148 17823 6144,'0'-14'2368,"0"14"-1280,0 0-1280,0 14 1856,-14 0-448,14 14-128,-14 0-96,14 0-608,-14 0 128,0 0 128,0-14-224,14 14-65,-14-14-191,14 14-64,0-14-32,0 1 32,14-2 0,0-13 32,0 0-160,0 0-32,14 0-480,0-13-191,-14-16 31,14 15 64,-13 0 320,13-14 160,-15 0 64,2 14-32,-2 0 96,2 0 0,-15 14 224,0 0 192,0 0 0,0 0 96,-15 14-64,15 0 0,-13 14-96,13-14-33,-15 14-31,2-14 0,13 0-64,-15 0-32,15 1-96,15-2 32,-15 2-64,13-15 64,2-15-128,-2 15 0,16-13-320,-1-2-160,0 1-31,0 0-1,0-14 224,0 14 128,0-14 32,0 14 128,-14 0-64,1 0 32,-2 14 64,-13 0 0,0 0 416,0 14 192,-13 0-33,13 0 1,-15 0-64,1 0 0,0 14-64,0-14-32,14 0-320,-14 0-32,14-14 0,14 15 32,-14-2-32,14-13 32,0 0-1632,0 0-607,1-13-1345,13 13-544,0 0 672</inkml:trace>
  <inkml:trace contextRef="#ctx0" brushRef="#br0" timeOffset="10737.27">17794 18061 6784,'0'15'2528,"0"-15"-1344,0 0-1024,0 0 544,0 0-320,14 0-64,-14 0-160,14 0-128,0-15 0,-14 15 32,14-13 32,0-2-128,-14 2 32,14-2 64,1-13 32,-15 14-128,0-14 32,13 0 288,-13 0 96,-13 14 320,13 14 128,0 0 96,-15 0 63,1 14-159,-14 0-64,0 14-224,14 0 0,-14-14-192,14 15-32,-14-16-128,14 2 32,0 13-128,14-15 0,0 2-32,0-1-64,0 0 96,14-14 0,14 0-384,-14-14-128,14 14-320,0-29-64,-14 16 192,0-15 128,14 13 192,-14-13 192,1 14 64,-2 0 32,2 14 0,-15-14 0,0 28 256,0-14 224,-15 14-96,15 15-64,-13-16-32,13 15-32,0-13-128,0-2-96,-15 2 0,15-1 32,0 0-32,15-14 64,-15 0 0,13 0 32,2 0-1632,-15 0-639,28 0-1409,-15 0-576,2-14 704</inkml:trace>
  <inkml:trace contextRef="#ctx0" brushRef="#br0" timeOffset="11145.27">18173 17907 7040,'0'14'2624,"0"-14"-1408,0 14-512,0-14 832,-14 14-320,14-14-64,0 14-288,-14 0-161,14 0-383,-14 14 64,0-14 64,14 0-160,-14 0-32,14-14-128,-14 14-32,14 1-32,0-15-64,14 0 96,0 0 0,0-15-384,0 15-224,14-14-352,-14 0-128,14 0 257,-14 0 191,15 0 256,-16 0 160,2 14 96,-2-14 32,2 14 256,-15 14 224,13 0-160,-13 0-32,0 0-33,-13-14 1,13 14-64,0 0-32,0 0-96,0 1 32,0-2-64,0 2-32,13-2-1663,-13-13-737,15 15-1888</inkml:trace>
  <inkml:trace contextRef="#ctx0" brushRef="#br0" timeOffset="7768.27">15914 17458 4992,'0'0'1920,"0"0"-1024,0 0-480,0 0 544,0 14-128,0-14 64,0 14-160,0-14-64,0 14-352,-14 14 224,0 0 160,0 14 64,-14 14 32,0 0-320,0 0-128,0 15-193,0-15-127,0-14 0,0 0 32,0-14-32,13 0-32,-13 0 96,28-14 64,-14-14-64,14 0-64,14 0 0,0 0-32,0-14 0,1 0 0,13 0 0,0 0 0,14 0 0,-14 0 64,0 0-96,0 0 0,0 14 32,0 0 64,-14 0-32,14 14-32,-13 0-64,-2-14 32,2 14 32,-15 0 64,0 14-32,-15-14-32,2 0 32,13 14 32,-15-14-32,1 14-32,0-14 32,-14 0 32,0 1 320,0-15 128,0 0-160,0 0-128,0 0-64,14-15 32,-15 15-256,16-14 0,-2 0-416,15 0-96,15 14-1823,-2-14-801,16 14-1056</inkml:trace>
  <inkml:trace contextRef="#ctx0" brushRef="#br0" timeOffset="8378.27">16138 18005 4096,'0'0'1568,"14"0"-832,-14 0-96,0 0 608,0 0-256,0 0-96,14 0-320,0 14-96,-14-14-288,15 0 0,-1-14 32,0 14-96,0 0-96,0-14 64,0 0 0,14 0-32,-28 0 32,14-14-128,-14 0 0,0 14 448,0 0 256,0-14 96,-14 28 32,0 14-192,-14 0 32,14 0-65,-14 0-63,-1 28 0,1-14 0,0 0-64,14 0 32,0 0-192,0 0-96,0 0-96,14-13-96,14-2 96,0 2 64,0-15-928,14-15-320,0 2-1183,15 13-481,-15-15 64,14-13 0,0 14 960,-14-14 544,1 14 832,-1-14 1184,-15 28 480,2-14 288,-1 14 64,-14 0-192,0 0-64,0 14-768,-14 0-32,14 0 64,-15 0-256,2 14-64,-2-14-128,15 1 0,-13-2-128,13 2 0,0-15-1440,13 0-704,2-15-1984</inkml:trace>
  <inkml:trace contextRef="#ctx0" brushRef="#br0" timeOffset="9144.27">16632 17542 6656,'0'0'2528,"-31"0"-1344,62 32-1440,-31-32 384,0 0-2944,0 0-1216</inkml:trace>
  <inkml:trace contextRef="#ctx0" brushRef="#br0" timeOffset="23804.27">18495 17879 6400,'0'0'2464,"-14"15"-1344,14-15-192,0 0 896,0 0-288,0 0-32,0 0-673,0 0-159,14 13-416,0-13-160,0-13 0,28 13-64,0-15-32,0 1 32,0 0 32,-14 0 32,14 14 32,-14 0-160,1 0 32,-15 0-64,0 14-64,0 0 96,-14 15 64,0-1 0,-14 0-32,0-15 32,0 16-32,0-1 0,14-14 0,-15 0 0,15 0 64,-13-14-448,13 14-224,0-14-1247,13 0-545,-13-14-800,15 0-1248,-1 0 1472</inkml:trace>
  <inkml:trace contextRef="#ctx0" brushRef="#br0" timeOffset="11760.27">18960 17220 6784,'0'-14'2528,"0"14"-1344,-14 14-544,14 0 768,-15 14-288,2 0-32,-16 15-256,1-1-128,0 14-385,-14 14-63,0 14 64,0-13-128,-1 13-32,15-14-160,0 0 0,0-14 64,14-14 32,0 1-192,14-15 0,0-15-1087,0 2-513,0-15-800,0 0-384,14 0-416</inkml:trace>
  <inkml:trace contextRef="#ctx0" brushRef="#br0" timeOffset="23806.27">19435 17205 7296,'-28'15'2720,"28"-1"-1472,-14 14-416,14-14 928,-14 14-512,-14 0-160,0 14-193,0-14-95,0 14-448,-14 28-64,-1 1 32,15-1-128,-13 14-32,12-14-64,1-14 0,0 1 0,14-16 32,0 2-864,14-15-352,-14-14-1087,28 0-385,-14-14-576,0 0-1312,0 0 1280</inkml:trace>
  <inkml:trace contextRef="#ctx0" brushRef="#br0" timeOffset="23807.27">19000 17823 7936,'-14'-14'2976,"14"14"-1600,0 0-704,0 0 896,0 14-192,0-14-33,0 14-383,0-14-192,14 14-448,-14-14-128,28 14-64,-14-14-64,0 0-64,14 0 32,-14-14 32,14 14-1088,0 0-416,0 0-1215,1 14-385,-15-14-928</inkml:trace>
  <inkml:trace contextRef="#ctx0" brushRef="#br0" timeOffset="23805.27">18986 17585 6144,'14'-15'2368,"-28"15"-1280,28-13-1280,-14 13 448,0 0-1280,0 0-416,0 13-928,0-13-352</inkml:trace>
  <inkml:trace contextRef="#ctx0" brushRef="#br0" timeOffset="23808.27">19393 18006 5632,'-14'0'2176,"28"0"-1152,-14 0-576,0 0 704,0 0-512,14 0-96,-14 0-352,14 0-64,-14-14-64,14 14 32,-14-14 0,14-1 384,-14-13 224,0 15 0,0-15 32,0-1-96,-14 15-32,14 0-33,-14 14 1,0 0 128,-14 14 32,0 0-128,-14 15 32,14-16-160,0 15 32,0 0-224,14 1-32,0-1-128,-1-14-96,15 0 0,0 0 32,0-14-32,29 0-32,-1 0-256,0-14-160,0 0-288,14-14-96,-14 14 320,0-15 224,0 1 64,-14 15 160,0-2 0,-14 2 96,0 13 96,0 13 64,0 15 96,-14-13 32,14 13-160,-14-14-64,0 14-64,14-14 32,-14 14-64,14-14-32,0 0 32,14 0 32,-14-14-736,28 0-256,-14 0-768,15-14-255,-16 0-321,15 0-128,15-28-224,-15-15-896,14 1 1088</inkml:trace>
  <inkml:trace contextRef="#ctx0" brushRef="#br0" timeOffset="23809.27">20025 17192 4992,'14'-71'1824,"-14"71"-960,14-14 128,-14 14 832,0 0-320,0 0-96,0 14-320,-14-14-32,14 14-608,-14 15-32,-1-1-1,2 14 129,-15 14 128,-15 0-64,15 14 0,-28 0-320,14 29-160,0-1-96,14-14 32,0-14 32,0-13 32,0-1-576,28-14-224,-14-14-672,0-14-191,14 0-65,0 0 32,-14-14 448,14 0 224,0-14 416,0 0 320,0 0 160,-14 0 96,14-14 512,0 13 320,0 2 352,-14-2 192,14 15-256,0-13-1,0 13-511,0 0-96,0 0-352,0 0-160,14 0-64,14 0 32,-14-15-32,14 15-32,-14-13 32,14 13 32,0 0-320,0-15-128,0 15-96,0 0 32,0 0 96,-14 0 160,0 0 32,-14 15 96,14-2 32,-28 15 32,14-13 0,-14 13 64,0-14-32,14 14 64,-14-14-64,0 0 64,14 0-64,0 0 64,0-14-1279,0 0-449,0 0-1024,14-14-448,0 0 0</inkml:trace>
  <inkml:trace contextRef="#ctx0" brushRef="#br0" timeOffset="23811.27">20039 17907 6272,'0'15'2368,"0"-15"-1280,-14 13-704,14 2 672,0-2-192,-15 2-32,15-1-192,0 0-64,0 14-320,-13-14-160,13 0 0,0 0-64,0 0 64,0 0-64,0-14-32,0 0 96,13 0 0,-13 0-32,15 0-64,-1-14 96,0 14 0,0-14-128,0 14 32,0-14 0,0-14 64,0 14-96,14 0 0,-14 0-608,0-15-224,0 29-768,0-13-320,-14 13-1280</inkml:trace>
  <inkml:trace contextRef="#ctx0" brushRef="#br0" timeOffset="23810.27">20053 17598 7552,'-14'-13'2880,"14"13"-1536,0 0-928,0 0 704,0 0-576,0 0-224,0 0-288,0 0-32,0 0-2624,0 13-1152,0 2 608,14-1 384</inkml:trace>
  <inkml:trace contextRef="#ctx0" brushRef="#br0" timeOffset="23812.27">20334 17978 6656,'0'14'2528,"0"-14"-1344,0-14-1184,0 14 512,13 0-352,-13-15-96,15 15-128,-2-13 32,2 13 32,-2-15 0,2 2 64,-15-15 256,0 13 96,14 1 64,-28-14 32,14 28 224,-15 14 96,2 0-32,-2 0 64,-13 14-129,15 15 1,-2-30-256,-13 16-64,14-1-224,0-14-64,14 14-64,-14-14 32,14 14-64,14-28-32,0 14 96,0-14 0,0 0-672,15-14-256,-1 0-288,0 0-63,0-14 607,14 14 224,-14-14 160,-14 14 160,14 14 192,-14-14 160,0 14 320,-14 0 224,14 14-321,-14-14-63,0 14-160,-14 0-32,14 0-256,0 0 0,0 0 32,0-14 32,0 14-32,14-14 32,0 0-64,-14 0-32,28-14-608,-14 14-256,0-14 97,14 0 31,0 0 288,-14 0 192,0 14 160,14-14 64,-14 14 288,0 0 160,-14 14 0,0 0 64,0 0-128,0 0 31,0 0-223,0-14-32,0 14-64,0 0-64,0 0-128,0-14-64,15 0-1183,-1 0-513,-14 0-1152,14 0-1632,0 0 1312</inkml:trace>
  <inkml:trace contextRef="#ctx0" brushRef="#br0" timeOffset="23813.27">21470 17037 8064,'-14'0'2976,"14"14"-1600,0 0-1248,0 0 672,0 0-320,0 14 64,-14 0 160,0 28 192,0-13-480,0 13 255,-14 14 97,-14 0-128,14 28 32,-15 1-384,2-1-96,-2-14 0,1 0 96,0 1-128,14-1-96,0-14-384,14 0-128,0-14-544,0-13-256,0-15-479,14 0-97,-14-14-256,14 0 32,0-14-1152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4:12.131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8248 5811 2304,'0'-14'960,"0"14"-512,15 0-544,-15 0 192,0 0-96,0 0 64,0-14 32,0 14 32,0-14 416,0 14 256,-15 0 96,15-15 32,-13 15-320,-2-13-128,1-2 0,0 2 32,0-2-288,0 2 0,-14-2 96,-14 1 96,14 14 128,-14-14 0,-14 14 32,0 0 0,0 0 0,0 0-224,13 14-128,-13 0 0,-14 1 0,14-2 32,0 15 64,14 0-96,0 15 32,-15-1-96,29 14 0,0-14-96,0 14-64,28 1 32,-14-16-32,14 2 64,14-15 32,0 14 32,0-14 64,14 0-32,0 0-1,1 0-95,12-14 32,2 14 0,-1-14 32,14 0-64,0-14 32,0 14 0,0-14 32,0 0-64,1 0-64,-1-14 96,0 0 64,0 0-64,-14 0-64,0-14 64,0 0 0,0-14-128,0-14-32,1 14 96,-15-15 96,0 1-96,0 0-96,-14 0 32,-14 14 0,0 0 32,-14 14 0,0-14 0,-14 14 0,-1 0 0,-12 0 0,-2-1-224,-13 15 0,0 14-544,0-14-127,-28 28-417,14 0-32,0 0-768,-1 14-256,1 15-672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5:53.79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15773 15101 5632,'0'0'2176,"0"0"-1152,13 0-416,-13 0 672,0 0-224,0 0-64,0 0-192,0 0-128,15 0-352,-15 0-128,14 0-64,0-14-64,0 0 32,0 14 0,14-28 32,-28 13 128,14 2 160,-14-15-32,0-1 31,0 1 129,-14 14 96,0-14 32,-14 28 64,0 0-288,-14 0-96,-1 28-192,-13-14-128,14 14 0,14 14-32,-14-14-96,28 0 0,0 1 64,14-1 0,14-14 32,28-14 64,0 0-320,0 0-64,1-14-352,13 0-32,-14-14 288,0 13 128,0-13 224,-14 0 32,-14 15 288,14-2 224,-28 1 256,0 0 96,0 14-160,0 14-64,-28 0-288,14 14-64,0 0 0,-14 0 64,-14 29-96,14 13 32,-14 0-160,14 14 0,-15 0-32,1 1-64,0-1 32,0 14 32,14 0-32,-14 1-32,14-15 32,0-28-32,14-14 0,-14 1 64,0-2-32,0 2 64,-1-15 0,1 0 96,15 0-96,-15-28 0,13 0 160,-13-14 96,14-14-64,0-29 0,14 1 96,0-28 160,14 14-288,14 14-128,-14 0-96,29 0-32,-2 0-96,1-1 0,14 1-1344,1 0-640,-1 0-1856,14-14-703,-14 28-417</inkml:trace>
  <inkml:trace contextRef="#ctx0" brushRef="#br0" timeOffset="1">16292 14792 9216,'-14'-14'3520,"14"14"-1920,-14 14-1152,-1 0 896,15 0-801,-13 0-191,-2 14-1119,2-14-417,-2 14-2176,15 0-960,-14-14 1120,14 29 640</inkml:trace>
  <inkml:trace contextRef="#ctx0" brushRef="#br0" timeOffset="2">16095 15382 4992,'-28'28'1824,"28"-15"-960,0 2-1024,0-30-2304,14 30-256</inkml:trace>
  <inkml:trace contextRef="#ctx0" brushRef="#br0" timeOffset="11546">15071 16350 6528,'-14'0'2464,"14"14"-1344,-14 14-1376,14-14 384,0 14-1472,0-14-608,0 14-416,0 14-96</inkml:trace>
  <inkml:trace contextRef="#ctx0" brushRef="#br0" timeOffset="11547">15113 16911 7296,'0'14'2816,"0"-14"-1536,0 0-1280,0 0 576,14 0-384,0 0-96,1-14-64,-2 14-32,2-14 0,13-14 0,-15 0 64,2-14 256,-15 0 160,14 14 128,-14-14 32,0 14 256,-14 13 224,-1 2-161,2 26-95,-15-13-416,13 29-128,-13 13-256,14-28-64,0 14 64,-14 0 32,14 0-192,14 0-64,-14 0-864,14 0-352,0-14-447,14 0-129,0-14 192,0 0 128,0 0 480,14-14 256,-13 14 576,13-14 256,-15 0 800,2 14 288,-2-14 416,2 14 160,-15 0-320,0 14-128,-15 0-384,15 14-128,-13 0-320,-2 28-128,2-13-96,-2 27 0,2-14-64,-16 28-32,15-13 383,-14 13 129,0-14 224,0 14 96,0-28-160,0 14 0,0-13-96,0-16 0,14-12 0,-28-1-64,28-14-64,-14-28 32,14 14-128,-14-28-32,13 14-288,2-29 0,-2 15-32,15-14 64,0 0-192,15 0-32,-2 0-224,16-14 0,13-14-1728,14-1-736,0-13-2911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3.8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86 0 15464 0 0,'-4'9'1165'0'0,"4"-8"-1086"0"0,-1 2-38 0 0,0-1 0 0 0,1 0 0 0 0,-1 1 0 0 0,1-1 0 0 0,-1 1 0 0 0,1-1 0 0 0,0 1 0 0 0,0-1 0 0 0,0 1 0 0 0,0 3 0 0 0,1-4 116 0 0,-1 1-1 0 0,0-1 1 0 0,0 1-1 0 0,0 0 0 0 0,-1-1 1 0 0,0 5-1 0 0,-1 9 1279 0 0,0 17 528 0 0,-1 1 1 0 0,-13 53 0 0 0,15-85-1922 0 0,-2 7 61 0 0,0 0 1 0 0,-1-1-1 0 0,0 1 1 0 0,0-1-1 0 0,-1 0 1 0 0,0 0-1 0 0,-11 13 1 0 0,10-15-51 0 0,4-4 1 0 0,34-41-44 0 0,28-38-10 0 0,-19 29 0 0 0,27-27 0 0 0,-51 57-227 0 0,-13 13-181 0 0,0 1 0 0 0,0 0 0 0 0,0-1 0 0 0,1 1 1 0 0,10-6-1 0 0,-2 0-5499 0 0,-8-2-1839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6:05.33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14762 16266 6656,'15'0'2528,"-1"0"-1344,0 0-608,-14 0 736,14-15-320,0 2-32,14-2-352,-14-13-32,28 14-352,-14-28-192,14 0-64,0-14 96,-14 14 32,14-14 32,-14-1 64,1 16 32,-16-2 31,2 1 129,-15-14 96,0 14 0,-15 14 32,-13 0 160,0 28 32,-14 14-96,0 14-32,-14 14-320,0 28-96,0 15-160,14 13-32,-15 0 160,1 28 64,-14 29 64,14-15 0,-14 29 0,14-15 0,0 0-128,27-56-32,16-13-32,-15-1 32,0 0-64,13-13-32,1-1 96,0-14 0,0-14-192,14-14 0,-14 0-256,0-28-96,0 0 32,14-14 0,-14 0 96,0-28 32,14-14 96,-14-1 128,14 1-32,0 14 32,14 0 0,-14 0-64,14 14 96,0 0 64,0 0 0,0 0 64,28 0 0,-13 0 32,27 13-64,-14-13-64,0 0-64,14 15-32,-14-16-992,14 15-480,-14-14-63,0 0 95,1 0 640,-2 0 320,-12 0 256,-15 0 224,14 28 832,-28-14 448,14 14 64,-14 14-33,0 0-415,0 0-160,-14 14-224,14 0-96,0-14-192,-14 0-96,14 0 0,0 0-32,0 0-1280,0-14-480,14 0-1407,-14-14-481,28 0 32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7:18.27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24513 21787 3712,'0'0'1472,"0"0"-768,0 0-480,0 0 480,0 0-288,0 0-64,0 0 64,15 0 64,-15-14-256,0 14 0,13-14 96,-13 14 0,15-14 64,-15-1 0,0 2 64,0-2 64,0 2-32,0-15-32,0 13 32,-15 1 96,2 0 32,13 14-128,-29 0-32,15 0-128,-14 0 32,0 14-64,0 15 64,14-16-128,-14 15-65,0 0-159,0-13 0,28 13-64,-14-14 1,0 14 63,28-14 63,-14 0-31,14 0 64,0 0-64,14 0-32,-14-14 32,14-14 32,0 14-256,0-14-31,-14 0 63,0 0 64,14 0 64,-28 0 96,14-14-96,1 0 0,-15 13 32,0-13 0,0-13 0,0 26 64,0 1-96,-15 14-64,15 0 64,-14 0 0,-14 14-1024,14 1-480,0-2-928,0 15-320,0 0-128</inkml:trace>
  <inkml:trace contextRef="#ctx0" brushRef="#br0" timeOffset="148510">24654 21604 2944,'14'-14'1120,"-14"14"-576,0-14 0,0 14 512,14 0-128,-14 0-64,0 14-128,0-14 0,0 0-416,0 14 160,0-14 96,0 14-64,-14 14 96,14-14-128,0 14-32,-14 1-192,0-16 0,14 16-32,-14-15 32,14 0-64,-14 0-32,14 0-192,0 0 32,0-14-64,0 0 0,14 0 64,-14-14 0,14 14 0,0-28 64,0 14-96,0 0-64,0 0-32,0-14 96,0-1-64,14 15 32,-14 0-160,0 0 0,0 0-1728,0 14-768,1-14-384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6:34.33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22649 16335 6528,'0'0'2464,"0"0"-1344,0 14-832,15-14 608,-15 0-160,0 0 0,14 0-256,-14 0-128,14 0-192,-14-14-64,14 14 32,-14-14 128,14 0 160,-14 0 128,0 0 64,0 0-128,0 0 31,-14-14 129,0 28 64,0 0 0,0 0 32,-1 14 0,-13 0 32,0 0-224,15 14 0,-16-14-192,1 28 32,14-14-224,0 14-32,-14-14-64,28 0 32,0 1-64,0-1-32,0 0 32,14-14-32,0 0-448,14-14-96,0 0-928,1 0-384,-16 0-256,15-14-63,0 0 287,1-14 128,-15 0 352,14-15 160,0 29 192,-14-27 192,28-2 64,-28 15-768,14 0 96,-14 0 352,1 14 160</inkml:trace>
  <inkml:trace contextRef="#ctx0" brushRef="#br0" timeOffset="1125">22804 16237 7040,'0'14'2624,"0"-14"-1408,-15 14-640,15 0 800,0-14-352,0 14-96,0 0-192,0 0-96,-14 14-321,14 0-191,0 0-96,-14 0-32,14 0 64,0-14-32,0 15 64,0-16-1183,0 2-481,0-2-1024,0-13-416,0 15-128</inkml:trace>
  <inkml:trace contextRef="#ctx0" brushRef="#br0" timeOffset="1406">22948 15858 4224,'-32'0'1568,"32"0"-832,0 0-864,0 32 320,0-32-1024,0 31-352,0-31-416,0 0-64</inkml:trace>
  <inkml:trace contextRef="#ctx0" brushRef="#br0" timeOffset="1656">23393 15143 5632,'0'-14'2112,"0"14"-1152,0 0-352,0 0 672,0 0-160,0 14 0,0 0-224,0 14-96,-15 14-416,2 0 256,-15 14 192,-1 15-33,1-1 97,-13 14-384,-2 0-128,1 15-224,0-1-128,0 0 0,14-28 32,14-27 32,-14 27 32,14-14-224,-14 14 0,28-14 32,-14-14 32,14 0 32,14-13 0,-14-1-448,14 0-96,0-15-928,0 2-319,0-15-1185,14 0-448,0-15 192</inkml:trace>
  <inkml:trace contextRef="#ctx0" brushRef="#br0" timeOffset="2375">23309 16181 8064,'0'14'2976,"0"-14"-1600,0 14-896,-14-14 768,14 14-256,0-14 64,0 14-193,-14 0 33,0 0-512,14 14 0,-14 0 32,0-14-160,14 28-64,-14-13-96,14-2 0,0-13-128,0 14 0,0-14-480,14 1-192,0-15-288,0 0-127,0-15 127,0 1 64,14-14 352,-14 0 192,14 15 256,0-30 64,0 1 128,0 14 96,-13 0 288,13 14 160,-28 0 480,0 14-225,0 14-31,0-14-288,0 14-64,-15 0-288,15 14-64,-13 0-64,13 0-64,0-14 96,0 15 0,0-16-32,0 1 32,13 0-64,2-28 64,-2 14-352,16-14-64,-1 1-192,0-2-32,0-13 160,0 14 160,0 0 64,0 0 96,-14 0 32,14 0 32,-14 14 256,-14 0 160,14 0 64,-14 14 128,14 0-352,-14 0-64,0 0-128,0 14-64,0-14 96,0 1 0,0-2 32,14 1 0,-14-14-288,14 0-64,0-14-384,14 1-160,-14-2 64,0 1 1,14-14 319,-14 14 160,14-14 64,-14 28 128,0-14 352,-14 28 192,0-14-1,0 14 97,0 0-192,0 0-96,0 14-160,0 1-128,0-16-352,15 15-128,-15-14-1119,13 0-417,-13-14-896,28 0-256,-13 0 96</inkml:trace>
  <inkml:trace contextRef="#ctx0" brushRef="#br0" timeOffset="9058">24362 16419 6784,'0'28'2624,"0"-28"-1408,0 28-576,0-13 864,0-15-672,0 14-128,14-14-352,-14 0-160,14 0-96,-14 0-96,28-14 96,-14-1-64,0 2-32,1-15 32,-1 13 32,0-13-32,0 0-32,-14 14 32,14-28-32,0 14 0,-14 0 0,0 0 544,-14 14 351,0 0-95,0 28 0,0 0-384,-15 14-96,1-14-128,0 28-32,14 0-192,0 0 32,0-14-576,0 0-256,14 0-480,14 1-223,-14-15-161,14 0 0,0-14 64,0-14 64,14 0 800,0-15 448,-13 16 864,-1-15 352,0 13 416,0 2 224,-14-2-128,0 30-64,0-15-480,0 28-128,0 0-289,-14 0-31,14 14-64,-14 14 32,0-14-192,-15 56-64,15-27 128,-28 27 160,28-28-224,-28 28-32,28-14-96,-28 1-64,14-1 96,0-14 64,14 0 224,-15-14 128,1-13 32,0-15 32,15 0-96,-16-43 32,15 15-160,0-28-32,0 15 64,14-30 160,-14 15-160,14-14-64,0 14-160,0-28-64,0 14-32,28-14-64,-14-1-192,29 1-128,-15 14-864,0-14-384,0 14-1216,14-14-543,-14 14-1857</inkml:trace>
  <inkml:trace contextRef="#ctx0" brushRef="#br0" timeOffset="-2641">20924 15283 4736,'0'0'1824,"0"0"-960,0 14-448,0-14 608,0 0-32,0 14 64,0 0-32,0 0 0,-15 14-544,2 14 192,-2 14 192,1 0 64,-14 14 95,-14 15-351,0 13-96,0 0-256,14-27-64,0-1-64,-14 14-32,14-14-96,-14 42-64,-1-28 32,16 15 32,-15-15-32,13 14-32,1-14 96,-13 14 0,12-14-128,15-13 32,-14-1 0,14-14 64,0 0-256,0-14-32,0-13-992,14-1-479,0-15-1761,0-13-672,0 15 704</inkml:trace>
  <inkml:trace contextRef="#ctx0" brushRef="#br0" timeOffset="-1797">21232 15731 4736,'0'-14'1760,"0"14"-960,0 0-160,0 0 608,0 0-64,0 0 32,0 14-256,0 14-128,0 0-448,0 15 192,-14 13 128,0 0-160,14-14-64,-14 0-128,0 28-1,14-27-191,-14 27-32,0-1-64,0 2 32,0-15-64,14 0-32,0 0 32,0 1 32,0-16 32,0-13 32,0 15-64,0-29 32,0 14-64,0-14-32,0-14 96,0 0 0,14 0 32,-14-14 64,14 14-96,0-28-64,0 14 0,0-29-32,0 15 0,14-13 64,0-2-96,14-13 0,0-28 32,14 0 64,-13-14-32,13 0-32,14-1-64,-14 15-32,0 14-32,0-1 96,-14 1 0,14 28 32,-28 0-96,0 14 64,1 0 32,-15 0 0,0 28-576,0-14-256,-14 14-1247,0 14-577,0-14-1312</inkml:trace>
  <inkml:trace contextRef="#ctx0" brushRef="#br0" timeOffset="-1032">21583 16406 3584,'14'0'1408,"-14"0"-768,0-14-256,14 14 512,-14 0-96,0 0 0,14 0-160,-14 0 0,14-15-352,-14 15 192,15-14 64,-2 0-32,-13 14 96,0-14-32,0 0-64,0-14-128,0 14 0,-13-14-32,-2 14 32,15 14 64,-14 0 64,0 0-160,14 14 31,-14 0-223,0 14-32,-14-14-64,14 28 32,0-14-128,0 15 0,0-15 32,14 14 0,-14 0 0,14-14 64,0 15-32,14-30-32,-14 2-192,14-1-128,0-14-319,14-14-161,0 14 352,0-15 192,0 2 64,15-15 160,-15 13-64,0 1 32,0 14 64,-14 0 0,0 0 192,0 14 192,0-14 160,-14 0 64,0 15-128,0-2-33,0-13-63,0 15 0,0-15-192,14 0-128,-14 0 32,0 0 0,14 0-128,-14 0 32,14-15 0,0 2 0,-14-2 0,14 1 0,0 0-576,0-14-160,0 14-991,1 0-321,-2 0-1344,2 0-1184,13 0 1792</inkml:trace>
  <inkml:trace contextRef="#ctx0" brushRef="#br0" timeOffset="-438">22060 16279 8704,'0'0'3232,"0"0"-1728,0 0-992,0 0 928,14 0-289,-14 14-31,14-14-352,-14 0-64,14 0-416,0 14-32,0-14-32,0 0-32,0 0-32,14 0-192,1-14 32,-2 14-928,1 0-320,0 0-1087,15-14-353,-15 14-1056,14 0-928,-28 0 1952</inkml:trace>
  <inkml:trace contextRef="#ctx0" brushRef="#br0" timeOffset="-672">22650 15325 8448,'-14'14'3232,"0"0"-1728,14 0-1184,0 14 800,-14 0-192,-14 14 31,13 1-287,-13 13 0,-14 28-384,0 0-32,0 15-32,-14-1-96,28-28-96,0-14 0,0 29 32,0-29-32,13 14-32,-13-14-256,14 0-96,0 0-576,14-14-287,0-13-417,-14-1-192,14-15-416,0 2-128,0-15-480</inkml:trace>
  <inkml:trace contextRef="#ctx0" brushRef="#br0" timeOffset="10893">25021 16168 3712,'14'0'1472,"-14"0"-768,0-15-416,14 15 448,-14 0-64,0 0 64,14-13 64,-14 13 128,0-15-480,0 15 320,-14 0 96,14-13 160,-14 13 128,0 0-32,0 0 127,-14 0-287,0 13-32,-1 2-224,-12-2-128,13 15-256,-1-13-64,15-15-128,0 14-96,0 0 0,14 0-32,0 0 0,0-14 0,14 0-224,0 14 0,0 0-672,15 0-288,-1-14 32,-15 28 129,2-14 511,-2 0 288,2 0 224,-15 14 96,0 0 320,0-14 96,-15 0 255,2 0 65,-2 0-224,2 0-128,-15 1-256,-1-15-96,1 0 0,14-15 0,-14 15-160,14-14-32,0 14-960,0-14-448,0 0-1087,14 0-449,0 0-864</inkml:trace>
  <inkml:trace contextRef="#ctx0" brushRef="#br0" timeOffset="10894">25484 15817 5376,'14'0'2016,"-14"0"-1088,14-14-608,0 14 640,-14-14-576,14 14-128,14-14-160,-14 0 0,14 0-64,-14 0-96,28-14 32,1-15 160,-15 1 64,14-14 352,-14 0 128,0 0 64,-14-14 32,-14 13-160,14 1 32,-28 0-160,14 14-32,-14 0 0,0 14 63,-14 14-31,0 0 128,-15 28-64,1 0 32,0 28-160,-14 14 0,14 29-192,14-29 32,0 0-96,-14 28 64,14 0-64,-14 29 64,14-15-192,-15 42-32,15-28 128,-14 29 64,14-29-64,0 28-32,-14-27-32,14 13-64,0-28 32,-14 14 32,28-28-96,-14 0 0,0-13-320,0-1-96,13 0-896,-13-14-352,15-14-863,-2-14-385,2 0-640,13-13-704,-15-15 1760</inkml:trace>
  <inkml:trace contextRef="#ctx0" brushRef="#br0" timeOffset="10895">24922 16533 8064,'0'-15'2976,"0"15"-1600,0-13-544,0 13 992,0 0-544,0 13-161,15 2-511,-15-15-160,14 13-256,0 2-128,14-15 32,-14 14-64,14-14-32,0 0 32,0 0 32,-14 0-448,28-29-224,-14 16-384,0-15-127,14-1 191,0 1 64,-13 0 160,12-14 96,-13 14 480,1 0 224,-1 0 704,-14 14 320,0-14-64,0 28-65,-14 0-191,0 0-64,0 0-256,-14 14-128,14 0-288,0 0-32,-14 0-32,14 14 0,-14 0 0,14 0 64,0-14-32,14 14-32,-14-14-64,14 0 32,0-14-736,14-14-320,-14 14 65,14-28 63,0 14 256,0-14 96,0 14 288,-14-14 192,14 14 288,-14-14 160,1 14 384,-2 0 256,-13 14-65,0 0-63,0 0-256,0 14-96,0 0-288,0 14-128,0-14-32,0 0 32,0 14-32,0-14-32,0 0 32,0 0 32,0-14-192,15 0 32,-2 0-384,2-14-192,-1 0 160,0 0 64,0 0 256,0-14 160,14 14 1,-14 0-65,0 0 128,0 0 95,0 0 97,0 14 32,0 0 64,-14 14 128,0-14-128,0 14 64,0-14-32,0 14 96,0 0-160,0 14-32,0-14-128,14 0-96,-14 14-704,14-14-288,-14-14-2047,14 14-929,0-14-224</inkml:trace>
  <inkml:trace contextRef="#ctx0" brushRef="#br0" timeOffset="10896">26466 15634 6656,'0'28'2528,"-14"-28"-1344,14 15-736,0-15 640,14 13-256,-14-13-96,14 0-288,0 0-128,14 0-160,-14-13-128,14-2 64,14-13-64,0 0 64,1 0-128,-1-14 0,-14 0 32,0 0 64,-14 0 32,14 0 32,-28-14-64,14 13 32,-14 1 64,-14 14 64,0 0 160,0 14 160,0 0-97,-28 14 1,-1 14-64,2 14 0,-2 28-128,1 0 0,0 29-160,0-1 0,-14 14-32,14 0-64,0 1 32,0-1-32,0-14 64,28-28 32,-1-14-128,2 0-32,13-13 32,0-1 64,13-15 64,2 2 32,-1-2-352,0-13-160,28 0-256,-14-13-64,-14-2 224,14 15 193,-14 0 191,0 0 64,-14 0 447,14 15 193,-14-15 128,0 28 32,0-14-224,0 14-64,0-14-224,0 14 0,14-14-160,0 0-64,14 0-160,0-14-64,0 0-896,14-14-320,-14 0-415,15-14-161,-2 14 96,-12-42 32,41-15 64,-14-13 64,-14-14-256,14-14-288,0-1 928,0-13 5792,14 0-1088,-27 28-160,-15 27-896,-14 29-448,-14 0-385,-14 28-223,0 28-672,0 14 0,-14 15 64,-15 27-160,15-14 0,14-14-224,-14 56-96,0-28-64,-14 15-96,14-1 32,0 0-32,14-14-160,-14 0-32,14 0-480,0-28-192,0 1-128,14-15 32,-14 0 256,0-28 96,14 14 576,-14-28 256,-14-14 384,28 13 192,-14-13 128,0 0 160,0-14-64,-1 0 32,2 28-160,-2 0 0,15-14-448,0 28-96,15-14-288,-2 14-64,2 0 0,13 0 64,-14 0-32,14 0 64,28 0-128,-14 0-64,0-14-1152,-14 14-448,14-14-1120,-28 14-384,14 0-415,0 0-161,1 0 320</inkml:trace>
  <inkml:trace contextRef="#ctx0" brushRef="#br0" timeOffset="10897">27210 15929 5248,'0'0'2016,"0"0"-1088,0 14 32,0-14 832,-14 14 0,14 14 128,-14-14-512,14 0-193,-15 14-703,-13 14-96,15-13 0,13-1-384,-15-15-64,15 15-416,-13-13-128,13-1-1407,13-14-545,2 0-1216,-2-14-1056,2-14 2112</inkml:trace>
  <inkml:trace contextRef="#ctx0" brushRef="#br0" timeOffset="10898">27378 15634 6784,'-14'-14'2528,"14"28"-1344,-14-14-960,14 0 640,0 0-576,0 15-160,0-2-1920,0-13-832,0 28-128,0-13-64</inkml:trace>
  <inkml:trace contextRef="#ctx0" brushRef="#br0" timeOffset="10899">27462 16112 7296,'0'13'2720,"0"-13"-1472,14 0-1248,-14-13 576,15 13-384,-15 0-96,13 0 0,-13-15 0,15 1-32,-2 0 224,-13-14 192,0 14 256,0-14 96,0 0 64,0 0-1,-13 14 1,-2 0 0,2 14-128,-16 0-32,15 14-96,-14 0-32,-14 28-128,28-14 32,-14 0-288,14 0-128,0 0-64,14 0-32,0 0-96,0 0 64,14-13-480,0-1-192,0-14-288,14 0-32,0 0 320,0-14 192,-14-1 384,0-13 160,0 15 128,1-15 64,-15-1 160,13 1 96,-13 14 160,0 0 128,-13 0-192,13 14-96,-15-14-192,15 28-32,-14-14-160,14 0 0,-14 14-96,14 0-96,0 0-96,0 0 32,14 0-480,0-14-192,-14 0-32,28-14 64,0 0 96,-13 0 32,13 0 224,-1 0 128,1 14 193,-13-14 63,13 0 255,-14 14 129,0 0 192,-14 28 128,0-28-32,0 28 0,0-14-128,0 14-32,0-14-192,0 1 0,0-15-320,0 13 0,0-13-416,28-13-96,-28 13-288,28-15-96,0 1 448,-14-14 224,14 14 192,-14 14 128,14-14 544,0 0 352,-14 28 0,0 0 96,-14-14-384,14 28-64,-14-14-256,0 15-128,0-1-96,15-15-96,-2 15-832,-13-13-320,15-1-2048,-2 0-863,2 0-513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26.40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31466 20815 2048,'0'-14'864,"-14"14"-448,14-14-352,-14 14 288,14-14 128,0 0 160,-14 0 32,0 0 64,-14 0-128,14 0-64,-14 0-160,-14-1-64,-14 2-192,0-2-96,0 15 64,-1-13 64,-13-2 128,0 2 64,0-2 96,-14 1-32,0-14 64,-15 28 32,15-28-32,-14 14-160,-1 0-128,-13-14-96,0 14 0,14 0 0,-14 0 32,14 0-64,-15 0-64,1 0 160,0 14 128,-1-14-224,15 14-32,-14-14-32,0 0 64,-1 14-96,1 0 0,-14 0-32,28 0 0,-29 14 128,15-14 32,-14 14-32,28 0 32,-15-14-128,15 14 0,-14 0 32,0 14 64,-15-14-32,1 14-32,-1 0 32,15 0-32,-14-14-96,14 14 64,14-14 32,-1 1 0,1-2-96,0 15 0,0-13 128,-1 13 32,15 0-96,14 14 32,0-14 0,0 14 0,13 0 192,1 0 128,0 0-160,14 0-32,0 14-64,-14-13 32,14-2-64,0 2-32,0-1 32,-1 14-32,15-14-96,0 28 0,0-14 192,0 0 160,14 1 0,0-1 96,0 0-192,14-28-96,-14 14-32,28-14 32,-14 14-32,14-14 64,0 14-64,14-14 64,14 15-64,1-15-32,13 0 96,0 14 64,0 0-64,14 0 0,0-14 32,15 14 0,-1-14-64,14 0-64,14 14 32,-14-28 32,1 14-32,13-14 63,14 0-126,1 1-1,-15-2 95,14 2 33,14-15-32,1 13-64,-15-13-64,14 15 32,1-15 32,-1 0 64,-14 0-32,14 0 64,-13 0-64,13 0-32,0 0 32,-13 0-32,-15-15 0,28 15 64,-13 0 32,-1-13 96,0 13-96,0-15 0,1 2-32,-1-2-64,1 1 32,-15 0 32,0 0 32,0 0 32,0-14-64,1 14-64,-1-14 32,-28 0-32,15 0 0,-15-14 0,0 0 0,14 0 64,-14 0 32,-14 0 32,-14 14-64,1 0-64,-1-15 32,-14 29-32,0-14 64,0-14 32,-14 0-32,0-14-64,-14-14 32,0 0 32,15 13-32,-29-13 64,0 14-128,-15 14 0,1 0 32,0 0 0,-14 0 0,14 0 64,-14 0-32,0 14 64,0-29-1120,0 15-511,-14 14-1249,0 0-512,-1 0-352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11.98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29422 21783 3584,'0'-14'1408,"0"14"-768,0 0-256,0 0 512,0 0-32,0 0 128,0 14 96,0-14 96,0 0-640,0 14 256,0 0 160,-15 14-96,15 0-32,-14-14-256,0 14-96,14 0-288,-14-14-64,0 14-65,0-14 33,0 14-64,14-14 64,0 1-831,0-15-321,0 0-1440,0 0-640,0 0-256</inkml:trace>
  <inkml:trace contextRef="#ctx0" brushRef="#br0" timeOffset="545">29506 21488 6784,'-14'0'2528,"14"0"-1344,-15 0-736,15 14 640,-14-14-608,14 0-256,0 15-1024,0-15-416,0 0-2080,0 14-832</inkml:trace>
  <inkml:trace contextRef="#ctx0" brushRef="#br0" timeOffset="867">29561 21755 6912,'-14'0'2624,"14"0"-1408,0 0-96,0 0 1088,0 0-352,14 0-129,-14 0-479,14 0-160,0-14-608,-14 14-160,14 0-64,0 0-128,0 0-96,0 0 64,14-14 0,0 14-32,0 0 32,-14 0-1472,14 0-576,-14 0-1023,14 0-385,-13 0-800</inkml:trace>
  <inkml:trace contextRef="#ctx0" brushRef="#br0" timeOffset="698">30052 20913 4608,'0'0'1760,"0"14"-960,-15 0-320,15 0 640,0 14 32,-13 0 64,-2 14 0,-13 0 0,0 15-640,0-1 32,0-14 32,0-14-224,0 42-64,0-14-65,0 0-31,0 42-64,-14 1-32,14-29-96,14-14 32,0-14-64,0-13-32,14 12-320,-14-13-128,14-13-767,0-1-257,0 14-864,0-28-288,0 14-512</inkml:trace>
  <inkml:trace contextRef="#ctx0" brushRef="#br0" timeOffset="1568">29982 21854 4352,'0'13'1664,"0"-13"-896,0 15-192,0-15 576,15 0-224,-15 13 0,13-13-320,-13 0-128,0 0-256,15 15-96,-2-15 64,-13 0-96,15-15-64,-15 15 0,13-13-32,-13-2 0,15 2 64,-1-16 32,-14 15 96,0 0 256,0 0 96,0 0 0,0 0 0,-14 0 64,-1 0 0,2 14 95,-2 0 97,-13 0-128,15 0-96,-16 0-256,15 14-64,-14 0 0,0 14 0,14-14-64,-14 14 32,14 1-128,0-1 0,0-15-96,14 15-32,0-13 32,0-1 64,14 0-32,0-14 64,0 14-64,14-14 64,-14 0-128,14-14 0,0 0 32,-14 0 0,15-1-160,-16 2-32,2-15 96,-2 13 96,2 2 32,-2-16-32,-13 29-64,15-14-32,-15 14 64,-15 0 64,15 14 128,0-14 64,0 14-32,-13 14 32,13-13-64,0 13 0,-15-15-192,15 2 32,0-1 0,15 0 64,-2 0-32,-13-14 64,15 14-704,-1-14-224,0-14-1152,0 0-383,0 14-1601,0-28-1536,0 13 2048</inkml:trace>
  <inkml:trace contextRef="#ctx0" brushRef="#br0" timeOffset="2115">30109 21390 6144,'-15'-14'2368,"15"28"-1280,0-14-224,0 0 928,0 0-576,0 0-192,0 14-544,0-14-224,0 0-160,0 14-800,0-14-288,0 0-1632,15 14-2112,-15-14 1152</inkml:trace>
  <inkml:trace contextRef="#ctx0" brushRef="#br0" timeOffset="2632">30178 21684 6656,'-14'-14'2528,"14"14"-1344,0 0-544,0 0 768,14 0-224,-14 0-64,0 0-128,0 0-65,14 0-511,0 0-32,0 0 32,-14 0-160,14 0-64,0 0-96,1 0 0,13 0-64,-15 0 64,15-14-576,1 14-192,-1 0 160,0 0 128,-15-14 161,2 28 159,-1-14 96,0 0 64,-14 14-33,0 0-63,0 0 160,0 0 128,0 14 32,-14 0 64,14-14-128,-14 14 0,14 0-160,-15-13 0,15-2-448,-13 15-256,13-28-1183,0 15-513,0-15-768,13 0-1472,-13-15 1280</inkml:trace>
  <inkml:trace contextRef="#ctx0" brushRef="#br0" timeOffset="2817">30572 21446 6656,'-15'0'2464,"15"0"-1344,0 14-1376,0-14 320,0 0-448,0 0-96,0 14-1152,0 0-448,0 0 0,0 14 128</inkml:trace>
  <inkml:trace contextRef="#ctx0" brushRef="#br0" timeOffset="3235">30642 21685 6912,'0'0'2624,"0"0"-1408,0 0-800,0 14 704,0-14-224,0 14 0,0-14-64,0 14 32,0 0-480,0 14 127,0-14 129,0 14-160,0 0 0,0-13-224,0 13-96,0-15 0,0 15 32,14-13-96,-14-15 0,14 14-32,-14-14-64,14 14 96,-14-14 64,14 0-128,0-14-96,-14 0 32,14-1 0,0 2 32,0-15 0,0 0 0,1-1 0,-2 15 0,2-14 64,-2 0-192,2 14-32,-15 0-800,14 0-320,-14 0-831,14 0-257,-14 14-1728</inkml:trace>
  <inkml:trace contextRef="#ctx0" brushRef="#br0" timeOffset="4134">30964 21742 4992,'0'0'1824,"0"0"-960,14 0-384,-14 0 576,0 0-224,14 0-96,0 0-288,-14-15-128,14 15-160,0 0-128,0-13 64,0-2-64,-14 2-32,14-2 96,0 1 64,-14 0 224,14-14 64,-14 14 128,0 0 32,0 0 160,-14 14 64,0 0 127,0 14 129,0-14-320,-14 28-160,14-14-128,0 14 0,0 1-128,0-1 32,0 0-160,0 14-64,14-14-160,-14 0 0,14-14 0,0 14 0,14-14-352,0 0-96,-14 0-544,28-14-192,-14 0-128,0-14-31,14 0 63,-14-14 0,0 14 64,14-14 32,1 14 160,-16-14 160,2-1 256,13 16 224,-15-15 512,2 13 224,-15 2 448,14-2 224,0 1 256,-14 14 128,14 0-32,-14 0-64,0 0-225,0 14-31,0 1-256,0-2-96,0 2-128,0-2-32,-14 15-224,14-13-128,0 13-96,-14 0 0,14-14-64,0 0 64,0 0-128,0 0 0,14-14 96,-14 0 32,14 0-192,0-28 0,-14 28-192,28-28 32,-14 28 64,0-28 96,0 14 0,0 0 32,14-1 0,-14 2-64,0 13 160,0 0 32,0 0 64,1 13 0,-15 2 64,0-1 96,0 0 160,0 14 96,-15 0-96,15-14 64,0 14-160,0 0-32,0-14-192,0 1-96,15-2 0,-15-13-32,13 0-640,2 15-288,-15-15-1792,13 0-703,2 0-1825</inkml:trace>
  <inkml:trace contextRef="#ctx0" brushRef="#br0" timeOffset="-73570">28088 21979 3200,'0'0'1216,"0"0"-640,0 0-192,0 14 512,14-14-96,-14 0 96,0 0-320,14 0 0,-14 0-352,0 0-128,14 0 0,0-14 0,-14 14 32,14-14-160,-14 0 32,14 0 128,-14 0 160,0 0-32,0-14 96,0 0 0,0 14 96,-14 0 128,0-14 96,0 28 64,-14-14 32,0 14-160,0 14 32,0 0-224,-1 0 0,1 14-65,0 0 33,15 0-192,-16 0-64,15 0 0,0 0 0,0 0-64,14 1-64,0-1 32,0-15-32,14 2-96,0-15 64,0 0-192,28-15-96,-27 2-160,26-15-127,-12 13 127,13-13 32,-14 0 192,0 0 160,0 0 64,-14 0 96,0 0 32,0 14 96,0 0-96,-14 14 0,14 0 320,-28 14 96,14 0 31,-14 14 1,0 0-32,-14 0 96,0 14-64,0 0 32,0 1-160,-14 27-96,28-28-160,-14 14-64,0-14-32,13 14-64,2-14-416,-2 0-192,1-14-1024,0 0-479,14-14-641,-14 1-320,14-15-416</inkml:trace>
  <inkml:trace contextRef="#ctx0" brushRef="#br0" timeOffset="-73569">28270 21671 6144,'-28'14'2368,"28"-14"-1280,-14 28-768,14-14 544,-14 0-64,14 0 0,-14 14-32,0 0 0,0 14-416,-14-14 128,14 14 96,0-14-256,0 14-32,0-14-160,14-14-32,0 14-96,28-28-96,-28 0-224,28 0-64,0 0-480,0-28-256,0 14 96,0 0 64,1-14 448,-1 0 256,0 0 160,-15 14 128,2 0 288,-1 0 96,0 0 288,-14 28 192,14-14 0,-28 14 96,14 0-192,-14 14-96,14-14-129,-14 14 33,-1-14-192,15 14-96,-13 1-96,13-16-64,0 2-96,0-2-64,0 2 32,13-15 32,2-15-448,-1 2-160,0-2-352,14 2-159,-14-16 287,14 1 192,0 14 352,0-14 128,-14 14 0,0 0 64,0 14 320,0 0 160,-14 0 352,0 0 159,0 14-255,-14 0 0,0 0-128,14 14 0,-14-14-160,0 0 0,14 15-192,0-16-64,0 2-64,0-2-96,0 2-768,28-15-352,-14 0-1631,0 0-705,14-15-864</inkml:trace>
  <inkml:trace contextRef="#ctx0" brushRef="#br0" timeOffset="-73568">28832 22021 4480,'0'0'1760,"0"0"-960,0 0-320,0 0 640,0 0-416,13 0-64,-13 0-384,15 0-96,-15 0-96,14 0-64,0-14 96,-14 0 0,14 0 32,-14 0-160,14-14-32,-14 14 96,0 0 32,0-14 128,0 14 32,0 0 448,-14 14 192,0-14 192,-14 28 160,13 0-128,-13 14 63,0-14-287,0 0-64,14 14-256,-14-14 0,14 14-256,14-14-96,-14 14-192,14-13-64,14-2 96,0-13 32,0 0-160,14 0 0,0 0-480,0-28-96,0 14 192,1 0 192,-15-14 192,14 14 64,-14 0 96,0 14 96,-14-14 288,0 28 160,0-14 64,0 14 64,-14 0-416,14 14-96,-14-14-160,14 0 32,0 14-64,0-13-32,0-2 32,0 2-32,14-15-512,0 0-192,14 0-992,-14-28-352,0 13-703,14-13-289,0 14-736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24.639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23201 21128 2560,'0'-15'960,"-14"15"-512,0 0-192,14 0 352,0 0 64,-14 0 128,0 0-128,-14-14-96,0 14-192,0-14 0,0 14-224,-14 0 32,-1-14 32,1 0 160,14 14 96,-28-14-64,14 0 0,0 0-32,-14 0 0,0 0-128,-14 0 0,14 0-96,-15 14 0,1 0 32,0-14 32,14 14-32,-14 0 32,0 0-64,14 0 0,-29 0-96,15 0 32,0 0-64,0 0-32,14 0 96,-14 14 64,13-14-64,1 0 0,-14 0-32,0 0-64,0 0 32,-1 0 32,2 14-32,-2-14 64,-13 14-64,28 0-32,-28-14 32,0 14-32,13-14 0,-13 14 0,14 0 0,0 0 64,0 0-96,0 0 0,-1 0 32,-13 0 0,0 1-96,14 13 64,-14-15 32,13 15 0,-13-13 0,28 13 64,-14-14-32,0 0-32,14 14 32,-14 0-32,0 0-96,27 0 64,-13 14 96,14 14 32,0-13-32,14-2-64,0 2 32,14 13 32,-14-14-32,28 0 64,-14-14 0,14 0 96,14-14-32,-14 14 0,28 0-96,-14 0-64,14-14 96,14 14 64,14 15-64,0-15-64,-14 0 64,29 0 64,-1 0-64,0 0-64,14-14 64,0 14 64,15-14-65,-15 14 1,14-14-96,0 14-32,15-14 32,-15 0 0,14 0 64,14 0 96,-27 0-128,41 0-32,-14 1 0,-14-15 64,-14 13-32,15 2-32,-15-15 32,14 0 32,-14 13-32,1-13 64,-15 0-64,0 15-32,0-15 32,0-15 32,-13 15-32,13 0-32,0-13-64,0 13 32,-14 0 96,0-15 32,1 15-32,-1-13 32,0-2-64,-14-13 64,14 14-128,-14-14 0,1-14 96,-1 28 32,-14-14-32,0 0-64,0 0 32,-14 0 32,14-15-32,-14 15-32,0 0 32,0 0-32,1 0-96,-16 0 64,15 0 32,-13-14 64,-2 0-32,2-14 64,-15 0-64,0-14-32,0 13 32,0 1 32,-15 0-32,2 14 64,-15-14-128,-15 14-64,1 0 64,0-14 0,-28 13-64,-14 2 64,13 12 32,-13-13 64,-14 14-32,28 0-32,-28 14 32,14 0 32,-1 14-960,15 0-351,14 14-769,28 0-288,14 14-1440,42-14-704,28 0 2336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9:58.40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26597 20689 5632,'0'0'2176,"0"0"-1152,-14 0-576,14 0 704,0 14 0,0 0 64,-14 14-96,0 0 32,-14 14-640,14-14 128,-14 29 95,-1-1-191,-27 14 32,14 14-352,0 0-128,14-13 64,-14 12 128,14-12-160,-14-1-64,28-14-128,0 0 32,-14 0 96,28-14 32,0-14-1184,0-14-511,14-14-833,14 0-256,-14 0-384,14-14-864,0 0 1440</inkml:trace>
  <inkml:trace contextRef="#ctx0" brushRef="#br0" timeOffset="9">29671 20703 7680,'-15'-14'2880,"15"14"-1536,0 0-800,0 14 864,-13 0-320,13 0 0,-15 14-257,2 0-127,-16 28-384,15 1 64,-28-1 64,14 14-160,-14 14-96,0-14-96,0 15 0,14-2 0,-14-12 96,27-1-96,-13-14-64,0 0-96,28 0 32,-13-14-608,13-14-288,0-14-736,13 0-287,-13 0-129,15-14 32,-2 0-32,15-14-1216,-13 14 448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9:58.41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26390 21755 3968,'0'0'1568,"0"0"-832,0 14 64,0-14 640,0 14-64,-15-14 32,15 28-288,-13-14-64,-2 14-576,2-14-64,-2 14 0,1 0-288,0-14-64,0 0-288,14 0 0,0 0-1728,0 0-704,0-14-768</inkml:trace>
  <inkml:trace contextRef="#ctx0" brushRef="#br0" timeOffset="1">26516 21474 3456,'-14'0'1312,"14"0"-704,-14 15-704,14-15 192,-14 0-448,14 13-160,0 2-896,0-2-288</inkml:trace>
  <inkml:trace contextRef="#ctx0" brushRef="#br0" timeOffset="2">26530 21769 4480,'14'-14'1760,"-14"14"-960,0 14-448,0-14 576,0 14-352,0-14-64,0 14-32,0 0 96,0 0-320,-14 14 224,14 0 64,-14-14-32,14 14 32,-14-14-288,14 0-96,0 0-96,0-14-64,0 14-64,0-28 32,14 14-320,0-14-160,0 0-256,0 0-64,0 0 448,0 0 192,0-14 64,0 14 96,0 0 160,0 14 64,-14 0 288,0 14 64,14-14 0,-14 14 0,0 14-96,-14-14-32,14 0-160,0 0 0,0 0-224,0 0-32,0 0 0,14 0 0,-14-14-864,14 14-352,-14-14-1728,14 0-1376,1-14 1696</inkml:trace>
  <inkml:trace contextRef="#ctx0" brushRef="#br0" timeOffset="3">26979 21951 4864,'0'14'1824,"0"-14"-960,0 0-672,0 0 544,0 0-320,14 0-64,-14 0-192,14-14-64,-14 14-32,14-14-64,0 14 96,-14-14-64,14 0 64,-14 0-128,15-14 0,-15 14 32,0 0 0,0 0 256,-15 0 224,15 0 256,-14 14 192,0-14-96,0 28-32,-14-14 64,0 28 0,0-14-192,0 0-65,14 14-95,-14 0 0,14-14-192,-14 14-128,28 0-96,-14-14 0,14 0-64,14 0 64,-14-14-128,28 0 0,-14 0-192,14 0 0,14-28-192,-14 14-64,0 0 192,-14 0 160,14-14 96,-14 14 32,0 0 0,-14 14 352,0 0 64,0 14 160,0 14 128,-14-14-192,14 0-32,0 14-288,-14-14-64,14 0 0,14 0 64,-14 1-96,14-2-64,1-13 0,-2 15-32,2-30-288,13 15-128,-15 0-928,2-13-384,13-16-735,0 15-225,0-14-480,0 0-864,0 0 1408</inkml:trace>
  <inkml:trace contextRef="#ctx0" brushRef="#br0" timeOffset="-2579">25941 21923 3712,'0'0'1408,"0"0"-768,0 0-608,0 0 352,0 0-128,0 0 32,13 0-160,-13 0-96,0 0 192,0 0 96,15 0-160,-15-14-160,0 14-32,0-14 32,13 14 64,-13-14 32,0-14 32,15 14 192,-15 0 192,0-14-64,-15 14 0,15 0 96,-13 14 32,-2 0-96,2 0 32,-2 0 128,-13 0 128,14 14-96,-14 14-32,0-14-64,14 14 0,-14-14-160,14 28 0,-14-28-257,14 15-95,0-1-128,14-15 32,0 15-32,0-13 1,14-1-1,0 0-64,0-14-896,0 0-448,14-14-576,0 0-192,0-1-416,0-13-640,0 0 1280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14.28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30615 20871 4992,'13'-14'1824,"-13"14"-960,15 0-160,-15 0 736,0 0-160,0 0 32,0 0-192,-15 0-32,15 14-608,0 0 288,-13 14 159,-2 14 65,1 14 128,-14 0-192,0 1-96,0-29-384,-14 42-192,14 0-160,0 14 0,0-14-64,-15 14-32,15-13 96,0-1 0,15-14-32,-16-14-64,29 14-64,-14-27 32,0 12-544,14-13-160,0-13-768,14-1-256,-14 0-479,14-14-129,-14 0-192,0-14-96,0 14-32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27.619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31274 18251 2816,'-42'-28'1056,"14"13"-576,-15 1-576,15 0 192,0 0-96,-14-14 0,0 0 64,-14 0 96,-14-14 352,-14 0 160,0 14 64,-1-14 32,-13 0-224,-14-1 0,-15 15-256,1-14-32,-28 14-128,0 14 128,-1-14 64,1 14-32,-28 0 0,13 0-32,-14 0 64,1 14-96,0 0-64,-15 0 0,-13 0-32,-1 0 0,0 14 64,-13 0-160,13 14-32,1-14 192,14 28 192,-1-14-192,15 15-96,-1-2 64,15 16 128,14-1-224,-1 0-32,1-14-32,13 14 64,1 0-32,14 1 64,14 13-128,-1-1 0,15 2 160,14 13 64,-1-14-64,15 1-32,-14 13-32,28 0-64,14 14 160,14-14 32,14 0 0,0 1-32,28-29 32,14 14 32,28-14-96,0 14-32,0 0 32,29 0 64,-1 1-32,28-15 0,14 14 32,1-14 96,13-14-1,28-14 1,1 0-160,-1 0-96,29 1 0,-1-16 32,1 2-96,13-2 0,1 2 32,-1-2 0,1-13 128,13 15 64,0-15-64,1 0-32,-14 0-32,13-15-64,1 15 32,-15-13 32,15-2 32,-15 2 96,-27-2-256,27-13 0,-41-14 64,13 14 64,-14-28-96,1 0-32,-14 14 160,-15-15 96,0 1-96,-28 0-64,0 0 64,1 0 0,-29-14-32,-14-14-64,-13 0 96,-16-14 0,-13 27-32,-13 1-64,-15-14 32,-15 14 32,-26-14-32,-2 13-32,-27 1 32,-28 0 32,14 14-1088,-43 0-416,-13 14-1279,-14-1-449,-1 30-640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4.35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566 0 9672 0 0,'0'0'6374'0'0,"-7"14"-3526"0"0,-168 204 2144 0 0,40-43-3609 0 0,90-115-1065 0 0,-41 57 222 0 0,72-95-514 0 0,-48 78 66 0 0,54-86-86 0 0,2 1-1 0 0,-1-1 1 0 0,2 1 0 0 0,0 0-1 0 0,-4 22 1 0 0,9-34-6 0 0,-1 0 0 0 0,1 1 0 0 0,0-1 0 0 0,0 0 0 0 0,0 0 0 0 0,0 0 0 0 0,1 1 0 0 0,-1-1 0 0 0,1 0 0 0 0,0 0 0 0 0,-1 0 0 0 0,4 6 0 0 0,-3-8 0 0 0,0 1 0 0 0,0-1 0 0 0,0 1 0 0 0,0-1 0 0 0,1 1 0 0 0,-1-1 0 0 0,0 0 0 0 0,1 0 0 0 0,-1 0 0 0 0,1 0 0 0 0,-1 0 0 0 0,1 0 0 0 0,-1 0 0 0 0,1 0 0 0 0,0-1 0 0 0,0 1 0 0 0,-1 0 0 0 0,1-1 0 0 0,0 0 0 0 0,0 1 0 0 0,0-1 0 0 0,-1 0 0 0 0,5 0 0 0 0,7-1-86 0 0,1 0 0 0 0,-1 0 0 0 0,1-1 0 0 0,15-6 0 0 0,52-19-687 0 0,-58 18 598 0 0,14-10-1698 0 0,-32 17 978 0 0,17-8-7142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9:58.41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27832 20647 4352,'14'0'1664,"-14"0"-896,0 0-192,0 0 576,0 0-288,0 0-32,-14 14 160,14 0 64,-14 14-544,0 0 480,0 14 256,-28 43-96,0-29-33,13 0-351,-12 14-64,-16 56-64,1-14 0,14-14-224,14-13-96,0-15-96,14 0 0,0-14-128,14-14-64,0-14 0,14 0-32,0 0-512,14-14-128,0-14-1152,0 14-543,14-14-961,-14 0-320,14 0 160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29.91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19288 18759 3328,'-42'0'1312,"14"0"-704,-28 0-576,28 0 352,0 0-128,0-14 96,-28 14-64,0 0 0,-15 0 32,15 0 32,-14 0-160,-14 0-64,14 0 64,0 0-96,-28 0 0,13 0 160,1 0 96,-14 14-64,14-14 0,-15-14-32,-13 28 0,28-14-64,-29 0-32,29 14-32,-14-14 0,0 14-160,0-14 32,-15 14 64,1-14 96,14 0 0,0 14 64,-15-14 0,-13 0 32,14 0-128,0 14-32,-1-14-32,1 0-64,-14 0 32,-1 0-32,1 0 128,0 0 64,-14 0-64,13 0-32,1 0-32,-14 0-64,14 0-64,-15 0 32,15 0 96,-15-14 32,-13 14-128,-14-14 32,27 14 0,-27 0 0,28-14 64,-15 14 32,1 0 96,14-14 96,-15 14-128,1-14-32,14 14-64,-15 0-64,15-14 96,-15 0 0,1 14-128,14 0 32,-14-14-64,-1 14 0,15 0 128,-14 0 32,-1 0-128,15 0 32,-15 0 0,15 0 0,-14 14 0,14-14 0,-15 0 0,15 14 0,0 0 64,-1 14 32,-13-14 32,13 14 0,-13 0-160,0 0 32,-15 15 0,15-15 64,14 0-32,-15 0-32,15 0 32,-14 28 32,27-14-96,1 14-64,14 0 64,-1 0 0,1 15-64,14-1 64,0-14 32,28 0 64,14 0-32,-15 15 64,29-15-64,0 14-32,28 0 32,0 0-32,14 0 0,14-14 64,14 0-32,14-13 64,14-1 64,15 0 64,13-14-96,14 14-32,0-14-32,28 0 32,1 0 0,13-14 96,0 0-32,15 0 0,13 0-96,-13 0 32,13-14 0,0 14 32,1-14-160,-1 15 32,15-15 0,-15 0 64,14 13-32,-13-13 64,13-13-128,-14 13 0,15 0 32,-1 0 64,-27 0-96,13 0 0,-28 0 96,29 0 32,-29 13-33,29-13-63,-43 15 32,28-15-32,0 0 0,15-15 0,-29 15-95,29-13 63,-15 13 32,1 0 63,-1-15-31,0 1 64,1 14-64,-1-14-32,0 14-64,15-28 32,-15 28 32,0-14 0,1 0 64,13 0 32,-14 0-128,15 0 32,-15 0 0,1 14 0,-1-14 0,-14 14 0,1-14 0,13 14 64,-14-14-32,0 14 64,-13 0-128,-1 0 0,15 0 96,-29 0 32,14 0-128,-14 0-32,-13 0 32,13 0 64,0 14 0,0-14-32,-13 14 32,-1-14-32,0 14 0,0-14 0,1 0 0,-1 0 64,-14 14-96,14 0 0,-14-14 96,0 0 32,1 0-32,13 0 32,0 0-128,-14 0 0,1 0 32,-1 0 0,-14-14 64,14 0 32,0 14-32,0-14-64,-13 0 32,-1 0 32,-14 0-32,14 0-32,-14 0 32,0 0 32,0 0-32,0-14-32,-13-1 32,13 1 32,-14-13 32,0-16 32,-14 15-64,14-14 32,-28 0-64,14 0 64,-14 14-64,1 0-32,-15-1 32,0 2-32,-15-16 0,-13 1 0,0 0 0,0 0 0,-14 0 0,0 14 0,-14-15-96,0 1 64,-14 14-32,-1 0 0,-13 14 128,-14 0 32,14 0-128,-29 14 32,15-14 0,14 0 64,-28 0-672,13 13-288,15-13-1311,-14 15-609,28-15-1120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106 152 1376 0 0,'0'0'12357'0'0,"-4"-18"-7359"0"0,7 11-4265 0 0,-2 4-509 0 0,0 1 0 0 0,0-1-1 0 0,0 1 1 0 0,0 0 0 0 0,1 0 0 0 0,-1-1-1 0 0,1 1 1 0 0,3-3 0 0 0,8-8 471 0 0,-11 10-607 0 0,1 0 1 0 0,-1 0-1 0 0,1 1 0 0 0,0-1 0 0 0,0 1 1 0 0,0 0-1 0 0,4-3 0 0 0,14-6 194 0 0,-11 5-128 0 0,0 1 1 0 0,1 0-1 0 0,0 1 0 0 0,0 0 1 0 0,13-3-1 0 0,12-1-154 0 0,-22 4 0 0 0,29-3 0 0 0,-19 5 22 0 0,72-1 144 0 0,-80 3-154 0 0,-5 6-12 0 0,4 5 54 0 0,-6-3-44 0 0,-3 3-10 0 0,-4-6 9 0 0,-1 0-1 0 0,0 0 0 0 0,-1 0 0 0 0,1 0 1 0 0,-1 0-1 0 0,0 0 0 0 0,0 0 0 0 0,0 0 1 0 0,-1 0-1 0 0,0 0 0 0 0,0 0 0 0 0,0 0 1 0 0,-1 0-1 0 0,1-1 0 0 0,-1 1 0 0 0,0 0 1 0 0,-1-1-1 0 0,1 0 0 0 0,-1 1 0 0 0,-4 4 1 0 0,-7 7 97 0 0,0-2 1 0 0,-26 22-1 0 0,32-28-47 0 0,1-4-31 0 0,0 1-1 0 0,0-1 1 0 0,-1 0-1 0 0,1 0 1 0 0,-9 2 0 0 0,-17 9 84 0 0,-10 6 114 0 0,-60 20 1 0 0,95-38 26 0 0,8-3-249 0 0,0 0 0 0 0,0 0 0 0 0,0 0 0 0 0,0 0 0 0 0,0 0 0 0 0,0 0 0 0 0,0 0-1 0 0,0 0 1 0 0,1 0 0 0 0,-1 0 0 0 0,0 0 0 0 0,0 0 0 0 0,0 0 0 0 0,0 0 0 0 0,0 0 0 0 0,0 0 0 0 0,0 0-1 0 0,0 0 1 0 0,0 0 0 0 0,1 0 0 0 0,-1 0 0 0 0,0 0 0 0 0,0 0 0 0 0,0 0 0 0 0,0 0 0 0 0,0 0 0 0 0,0 1 0 0 0,0-1-1 0 0,0 0 1 0 0,0 0 0 0 0,0 0 0 0 0,0 0 0 0 0,0 0 0 0 0,1 0 0 0 0,-1 0 0 0 0,0 0 0 0 0,0 0 0 0 0,0 0-1 0 0,0 1 1 0 0,0-1 0 0 0,0 0 0 0 0,0 0 0 0 0,0 0 0 0 0,0 0 0 0 0,0 0 0 0 0,0 0 0 0 0,0 0 0 0 0,0 0 0 0 0,0 1-1 0 0,0-1 1 0 0,0 0 0 0 0,0 0 0 0 0,0 0 0 0 0,0 0 0 0 0,0 0 0 0 0,0 0 0 0 0,-1 0 0 0 0,1 0 0 0 0,0 0-1 0 0,0 1 1 0 0,0-1 0 0 0,0 0 0 0 0,0 0 0 0 0,0 0 0 0 0,0 0 0 0 0,0 0 0 0 0,0 0 0 0 0,0 0 0 0 0,6 1-18 0 0,36 3 15 0 0,-23-3-202 0 0,28 5 0 0 0,-33-3 77 0 0,-8-3 116 0 0,-1 1-1 0 0,0 0 0 0 0,0 1 1 0 0,9 3-1 0 0,1 1 9 0 0,-7-3 0 0 0,0 1 0 0 0,0 0 0 0 0,10 7 0 0 0,-14-9 0 0 0,13 12 0 0 0,23 18 0 0 0,-35-24 0 0 0,-1 5 0 0 0,0 0 0 0 0,-1 0 0 0 0,2 14 0 0 0,-4-24 0 0 0,-1 0 0 0 0,0 1 0 0 0,0-1 0 0 0,-1 0 0 0 0,1 0 0 0 0,-1 1 0 0 0,-1 4 0 0 0,-1 8 0 0 0,1-8 21 0 0,-1-1 1 0 0,1 0-1 0 0,-1 1 0 0 0,0-1 0 0 0,-1 0 1 0 0,0 0-1 0 0,0 0 0 0 0,-6 7 0 0 0,0 1 206 0 0,3-7-206 0 0,1-1 1 0 0,-1 0-1 0 0,0 0 1 0 0,0-1 0 0 0,0 0-1 0 0,-13 8 1 0 0,-8 7-7 0 0,19-14-15 0 0,-1-1 0 0 0,1 0 0 0 0,-1-1 0 0 0,0 0 0 0 0,-18 6 0 0 0,-57 14 0 0 0,68-21 0 0 0,5 0 21 0 0,0-2 0 0 0,0 1 0 0 0,-1-2 0 0 0,1 0 0 0 0,0 0 0 0 0,0-1 0 0 0,-22-2 0 0 0,15-1-1 0 0,15 3-16 0 0,-1-1 1 0 0,0 1 0 0 0,1-1-1 0 0,-1 0 1 0 0,1-1 0 0 0,-8-2-1 0 0,12 3-14 0 0,1 0 0 0 0,-1 0-1 0 0,0 0 1 0 0,0 0 0 0 0,0 0-1 0 0,0 1 1 0 0,1-1 0 0 0,-1 0-1 0 0,0 0 1 0 0,1 0 0 0 0,0-1-1 0 0,0 0-320 0 0,0 0-1 0 0,0 0 1 0 0,0 0 0 0 0,1 0-1 0 0,-1 1 1 0 0,1-1 0 0 0,-1 0-1 0 0,1 1 1 0 0,0-1-1 0 0,-1 1 1 0 0,1-1 0 0 0,4-1-1 0 0,5-1-7703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7368 0 0,'0'0'13070'0'0,"-11"9"-9594"0"0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37 3192 0 0,'0'0'143'0'0,"1"-1"125"0"0,18-14 3095 0 0,-19 15-3232 0 0,1-1-1 0 0,0 1 0 0 0,-1-1 0 0 0,1 1 0 0 0,0-1 0 0 0,-1 0 0 0 0,1 1 0 0 0,-1-1 0 0 0,1 0 0 0 0,-1 1 0 0 0,1-1 0 0 0,-1 0 0 0 0,0 0 0 0 0,1-1 0 0 0,-1 2 176 0 0,1-1 0 0 0,-1 0-1 0 0,0 1 1 0 0,1-1 0 0 0,-1 0-1 0 0,0 1 1 0 0,1-1-1 0 0,-1 1 1 0 0,1-1 0 0 0,-1 0-1 0 0,1 1 1 0 0,-1-1 0 0 0,1 1-1 0 0,-1 0 1 0 0,2-1 0 0 0,3 0 1490 0 0,-7 6 1680 0 0,-3 10-2478 0 0,5-13-952 0 0,0 0 0 0 0,0 0 1 0 0,0-1-1 0 0,-1 1 0 0 0,1 0 0 0 0,-1-1 0 0 0,1 1 0 0 0,-1 0 1 0 0,0-1-1 0 0,0 1 0 0 0,1 0 0 0 0,-3 2 0 0 0,1-2 6 0 0,1-1 0 0 0,0 1 0 0 0,0 0-1 0 0,0 0 1 0 0,0 0 0 0 0,1 0 0 0 0,-2 4 0 0 0,-5 21 392 0 0,0 0 0 0 0,-2 0 0 0 0,-19 39 0 0 0,14-35 169 0 0,-18 59 0 0 0,17-38-540 0 0,7-30-9 0 0,2 2-1 0 0,-4 28 1 0 0,5-16-144 0 0,4-25 80 0 0,1-4 11 0 0,0-5 42 0 0,1-1 1 0 0,2 4-96 0 0,-2-3-219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0 175 1840 0 0,'0'0'11254'0'0,"1"2"-10478"0"0,1 2-429 0 0,-1 1 0 0 0,0 0 0 0 0,0-1 1 0 0,-1 1-1 0 0,1 5 0 0 0,-1-4-24 0 0,1-1 0 0 0,0 1 0 0 0,0-1 0 0 0,2 10-1 0 0,0-6-35 0 0,-1 0-1 0 0,0 0 1 0 0,0 0-1 0 0,-1 0 1 0 0,-1 1-1 0 0,0-1 1 0 0,0 0-1 0 0,-2 16 0 0 0,0-9-30 0 0,2 23 0 0 0,1 131 1020 0 0,-3-83-986 0 0,2-79-242 0 0,1 1 0 0 0,0 0 0 0 0,0-1 0 0 0,0 1-1 0 0,1 0 1 0 0,0-1 0 0 0,1 0 0 0 0,0 1-1 0 0,0-1 1 0 0,1 0 0 0 0,0-1 0 0 0,7 11 0 0 0,-9-15-34 0 0,1-1-1 0 0,-1 1 1 0 0,1-1 0 0 0,0 0 0 0 0,5 3 0 0 0,5 5 100 0 0,-4-4 408 0 0,-3-4-279 0 0,6 2 47 0 0,-8-6-317 0 0,-2 1 44 0 0,12-1-16 0 0,-11 3-3 0 0,0-1 5 0 0,7-3 13 0 0,-6 1 16 0 0,-1 1 0 0 0,0-1 1 0 0,1 0-1 0 0,-1 1 0 0 0,0-1 1 0 0,0-1-1 0 0,0 1 0 0 0,4-4 0 0 0,18-16-25 0 0,-21 18 10 0 0,0 1-1 0 0,0-1 1 0 0,-1 0 0 0 0,1 0 0 0 0,-1 0-1 0 0,5-9 1 0 0,24-58-17 0 0,-28 63 23 0 0,-1 1 0 0 0,0-1-1 0 0,4-15 1 0 0,7-18 78 0 0,9-26-37 0 0,34-84-137 0 0,27-85-123 0 0,-81 229 169 0 0,-2 1 12 0 0,1 0-1 0 0,0 0 1 0 0,1 0-1 0 0,-1 1 0 0 0,6-10 1 0 0,-7 15 14 0 0,0-1 1 0 0,-1 0-1 0 0,0 0 0 0 0,1-1 1 0 0,-1 1-1 0 0,0 0 0 0 0,1 0 1 0 0,-1 0-1 0 0,0 0 0 0 0,0 0 1 0 0,0 0-1 0 0,0 0 0 0 0,0-2 1 0 0,0 2-4 0 0,0 0 0 0 0,0 0 1 0 0,0 0-1 0 0,0 1 1 0 0,0-1-1 0 0,0 0 0 0 0,0 0 1 0 0,0 0-1 0 0,0 0 1 0 0,1 0-1 0 0,-1 1 0 0 0,0-1 1 0 0,1 0-1 0 0,-1 0 0 0 0,1 0 1 0 0,0-1-1 0 0,19-13-72 0 0,-18 13 54 0 0,-2 0 6 0 0,11-10-38 0 0,-10 11-90 0 0,-14 17-1150 0 0,-1 1-1617 0 0,5-6-4327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3224 0 0,'-8'-4'18431'0'0,"55"-7"-17531"0"0,-16 2-84 0 0,59-11 0 0 0,-78 18-844 0 0,45-7 257 0 0,73-1-1 0 0,59 9 84 0 0,-107 1-262 0 0,4-7-26 0 0,-4 1-91 0 0,-20 1 105 0 0,-46 3-5 0 0,-1 1 0 0 0,1 0 1 0 0,21 3-1 0 0,-32-2-25 0 0,0 0 0 0 0,-1 0 0 0 0,1-1 0 0 0,6 0 0 0 0,8-2 5 0 0,17 0-1155 0 0,-35 3-42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3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7200 0 0,'0'0'8597'0'0,"-10"7"-4561"0"0,10-7-3972 0 0,0 0 0 0 0,0 0 0 0 0,0 0-1 0 0,0 0 1 0 0,-1 0 0 0 0,1 1 0 0 0,0-1 0 0 0,0 0 0 0 0,0 0 0 0 0,0 0 0 0 0,0 0 0 0 0,0 0 0 0 0,0 0 0 0 0,0 0 0 0 0,0 0 0 0 0,-1 0 0 0 0,1 0 0 0 0,0 0 0 0 0,0 0 0 0 0,0 0-1 0 0,0 0 1 0 0,0 0 0 0 0,0 1 0 0 0,0-1 0 0 0,0 0 0 0 0,0 0 0 0 0,0 0 0 0 0,0 0 0 0 0,0 0 0 0 0,0 0 0 0 0,0 0 0 0 0,0 0 0 0 0,0 1 0 0 0,0-1 0 0 0,0 0 0 0 0,0 0-1 0 0,0 0 1 0 0,0 0 0 0 0,0 0 0 0 0,0 0 0 0 0,0 0 0 0 0,0 0 0 0 0,0 1 0 0 0,0-1 0 0 0,0 0 0 0 0,0 0 0 0 0,0 0 0 0 0,0 0 0 0 0,0 0 0 0 0,0 0 0 0 0,0 0 0 0 0,0 0 0 0 0,0 0-1 0 0,0 1 1 0 0,0-1 0 0 0,1 0 0 0 0,-1 0 0 0 0,0 0 0 0 0,0 0 0 0 0,0 0 0 0 0,0 0 0 0 0,0 0 0 0 0,0 0 0 0 0,0 0 0 0 0,0 0 0 0 0,0 0 0 0 0,1 0 0 0 0,13 4 681 0 0,21 0-992 0 0,281-26 627 0 0,-174 8-280 0 0,75-14 164 0 0,-127 12-116 0 0,-81 15-111 0 0,1 0-1 0 0,-1 1 1 0 0,1 0-1 0 0,-1 1 1 0 0,0 0-1 0 0,1 0 1 0 0,16 5-1 0 0,-25-5-27 0 0,1-1 0 0 0,-1 1-1 0 0,1 0 1 0 0,-1 0 0 0 0,1 0 0 0 0,-1 0-1 0 0,0 1 1 0 0,0-1 0 0 0,1 0 0 0 0,-1 0-1 0 0,0 1 1 0 0,0-1 0 0 0,0 1-1 0 0,-1-1 1 0 0,2 3 0 0 0,6 8-431 0 0,8 2-858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3 1376 0 0,'0'0'352'0'0,"21"-2"15000"0"0,-21 10-12350 0 0,0 0-3761 0 0,-8 23 1521 0 0,-1 0-1 0 0,-2 0 0 0 0,-25 53 0 0 0,-6 14-202 0 0,11-9-248 0 0,-45 111 546 0 0,57-149-857 0 0,-6 11 0 0 0,15-39 0 0 0,-9 32 0 0 0,17-46 0 0 0,1-7 0 0 0,1 0 0 0 0,-1 0 0 0 0,1 0 0 0 0,0 0 0 0 0,0 1 0 0 0,-1-1 0 0 0,2 3 0 0 0,-1-3 0 0 0,0 0 0 0 0,0 0 0 0 0,0 0 0 0 0,0 0 0 0 0,-1 0 0 0 0,1 0 0 0 0,-2 4 0 0 0,-1 0-26 0 0,2-4-122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659 1 2760 0 0,'0'0'13851'0'0,"-5"10"-12568"0"0,0 1-960 0 0,1-1-1 0 0,-9 12 1 0 0,7-10 24 0 0,-10 21 1 0 0,7-13-71 0 0,-1 0-1 0 0,-1 0 1 0 0,0-1 0 0 0,-18 21 0 0 0,2-2 141 0 0,-5 7-71 0 0,-70 76-1 0 0,-50 25-69 0 0,11-39-135 0 0,76-68-131 0 0,64-39-4 0 0,1 1 0 0 0,-1-1 0 0 0,0 1 0 0 0,1-1-1 0 0,-1 1 1 0 0,0-1 0 0 0,0 1 0 0 0,1-1 0 0 0,-1 0 0 0 0,0 0 0 0 0,0 1 0 0 0,1-1 0 0 0,-1 0 0 0 0,0 0 0 0 0,0 0-1 0 0,-1 0 1 0 0,2 0-5 0 0,-1 0 0 0 0,1 0 0 0 0,0 0 0 0 0,0 0 0 0 0,-1 0 0 0 0,1 0 0 0 0,0 0 0 0 0,0 0 0 0 0,-1 0 0 0 0,1 0 0 0 0,0 0 0 0 0,0-1 0 0 0,-1 1 0 0 0,1 0 0 0 0,0 0 0 0 0,0 0 0 0 0,0 0 0 0 0,-1-1 0 0 0,1 1 0 0 0,0 0 0 0 0,0 0 0 0 0,0 0 0 0 0,0-1 0 0 0,-1 1 0 0 0,1 0 0 0 0,0 0 0 0 0,0-1 0 0 0,0 1 0 0 0,0 0 0 0 0,0 0 0 0 0,0-1 0 0 0,0 1 0 0 0,0 0 0 0 0,0 0 0 0 0,0-1 0 0 0,0 1 0 0 0,0 0 0 0 0,0 0 0 0 0,0-1 0 0 0,0 1 0 0 0,2-9 34 0 0,14-20-35 0 0,-11 19-26 0 0,0 0-1 0 0,1 1 1 0 0,0-1-1 0 0,0 1 0 0 0,1 0 1 0 0,9-8-1 0 0,-6 7-24 0 0,2 0 0 0 0,0 1 0 0 0,0 0 0 0 0,1 0-1 0 0,-1 2 1 0 0,2-1 0 0 0,14-5 0 0 0,-13 9 39 0 0,-10 6 12 0 0,-1 0-2 0 0,-2-2-11 0 0,0 1 0 0 0,1-1 0 0 0,-1 1 0 0 0,0 0 0 0 0,0-1 0 0 0,0 1 0 0 0,5 3 0 0 0,-1 4-71 0 0,-4-4 46 0 0,7 16-168 0 0,-7-15 249 0 0,0 0 0 0 0,-1 1 0 0 0,0-1 0 0 0,0 1 1 0 0,0 0-1 0 0,0-1 0 0 0,-1 1 0 0 0,0 0 0 0 0,0-1 0 0 0,-2 12 0 0 0,1-8 32 0 0,0 0-1 0 0,1 15 1 0 0,8 6 169 0 0,-8-30-243 0 0,0 1 0 0 0,0-1 0 0 0,0 0-1 0 0,0 0 1 0 0,0 1 0 0 0,0-1 0 0 0,0 0 0 0 0,0 0-1 0 0,0 0 1 0 0,0 1 0 0 0,0-1 0 0 0,0 0 0 0 0,0 0-1 0 0,0 0 1 0 0,1 1 0 0 0,-1-1 0 0 0,0 0 0 0 0,0 0-1 0 0,0 0 1 0 0,0 1 0 0 0,0-1 0 0 0,1 0 0 0 0,-1 0-1 0 0,0 0 1 0 0,0 0 0 0 0,0 0 0 0 0,0 1 0 0 0,1-1-1 0 0,-1 0 1 0 0,0 0 0 0 0,0 0 0 0 0,0 0 0 0 0,1 0-1 0 0,-1 0 1 0 0,0 0 0 0 0,1 0 0 0 0,-1 0 0 0 0,0 1 0 0 0,1-1 0 0 0,-1 0 0 0 0,0 0 0 0 0,1 0 0 0 0,-1 0 0 0 0,0 0 0 0 0,0 1 0 0 0,1-1 0 0 0,-1 0 0 0 0,0 0 0 0 0,0 0 0 0 0,1 1 0 0 0,-1-1 0 0 0,0 0 0 0 0,0 0 0 0 0,0 1 0 0 0,1-1 0 0 0,-1 0 1 0 0,0 1-1 0 0,0-1 0 0 0,0 0 0 0 0,0 1 0 0 0,0-1 0 0 0,1 1 3 0 0,0 1 0 0 0,-1-1 1 0 0,1 0-1 0 0,0 0 0 0 0,0 0 1 0 0,0 0-1 0 0,0 0 0 0 0,0 0 1 0 0,0 0-1 0 0,0 0 0 0 0,0 0 1 0 0,0 0-1 0 0,1 0 0 0 0,-1-1 1 0 0,0 1-1 0 0,0-1 0 0 0,1 1 1 0 0,-1-1-1 0 0,0 1 0 0 0,1-1 1 0 0,-1 0-1 0 0,1 1 0 0 0,-1-1 1 0 0,0 0-1 0 0,3 0 0 0 0,1 0 10 0 0,0 0 0 0 0,0 0-1 0 0,0 0 1 0 0,0-1 0 0 0,0 0-1 0 0,-1 0 1 0 0,6-2 0 0 0,5-3-155 0 0,26-13 0 0 0,-5-3-3955 0 0,-22 15 2040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4.7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100 279 7832 0 0,'0'0'602'0'0,"0"-1"-395"0"0,-3-3 122 0 0,8-12 7676 0 0,-4 14-7718 0 0,1 1-1 0 0,-1-1 1 0 0,1 1-1 0 0,0 0 1 0 0,-1 0-1 0 0,1 0 1 0 0,0 0-1 0 0,0 0 1 0 0,0 0-1 0 0,0 0 0 0 0,0 0 1 0 0,3 0-1 0 0,27-3 764 0 0,-3 0-640 0 0,-4 1-255 0 0,-19 2-106 0 0,0 1 0 0 0,-1-1 0 0 0,1 0 0 0 0,6-3 0 0 0,-8 3-14 0 0,13-4 36 0 0,0-2 0 0 0,-1 0 1 0 0,0-1-1 0 0,0 0 1 0 0,18-14-1 0 0,-24 15-31 0 0,-3 2-15 0 0,-1 1-1 0 0,0-2 0 0 0,0 1 0 0 0,10-13 1 0 0,-15 16-12 0 0,1 0 0 0 0,-1 0 1 0 0,0 0-1 0 0,0 0 0 0 0,0-1 1 0 0,0 1-1 0 0,0-1 0 0 0,0 1 1 0 0,-1 0-1 0 0,1-1 0 0 0,-1 0 0 0 0,0 1 1 0 0,0-1-1 0 0,0 1 0 0 0,0-1 1 0 0,0 1-1 0 0,0-1 0 0 0,-1 1 1 0 0,1-1-1 0 0,-2-3 0 0 0,1 2 28 0 0,-1 1-1 0 0,1-1 1 0 0,-1 0-1 0 0,0 1 1 0 0,0-1-1 0 0,0 1 0 0 0,0-1 1 0 0,-1 1-1 0 0,0 0 1 0 0,1 0-1 0 0,-1 0 1 0 0,0 1-1 0 0,0-1 1 0 0,-1 1-1 0 0,1-1 1 0 0,0 1-1 0 0,-1 0 0 0 0,1 0 1 0 0,-1 1-1 0 0,0-1 1 0 0,0 1-1 0 0,1 0 1 0 0,-1 0-1 0 0,0 0 1 0 0,-5-1-1 0 0,0 2 52 0 0,-1-1 0 0 0,0 1 0 0 0,0 0 0 0 0,0 1 0 0 0,0 0 0 0 0,0 1 0 0 0,1 0 0 0 0,-1 0 0 0 0,-11 5 0 0 0,4 0 114 0 0,0 1 0 0 0,0 0-1 0 0,0 1 1 0 0,1 1 0 0 0,-24 19-1 0 0,29-20-126 0 0,1 0 1 0 0,0 1-1 0 0,0 1 0 0 0,2-1 0 0 0,-1 1 0 0 0,1 1 1 0 0,1 0-1 0 0,-8 16 0 0 0,10-18-44 0 0,0 1-1 0 0,1 0 1 0 0,1 0 0 0 0,0 0-1 0 0,-2 16 1 0 0,4-23-27 0 0,1 0 0 0 0,0 0 0 0 0,0 0 0 0 0,0-1 0 0 0,0 1 0 0 0,0 0 0 0 0,1 0 0 0 0,0 0 0 0 0,0 0 1 0 0,0 0-1 0 0,0-1 0 0 0,1 1 0 0 0,0-1 0 0 0,-1 1 0 0 0,1-1 0 0 0,0 1 0 0 0,1-1 0 0 0,-1 0 0 0 0,5 5 0 0 0,-2-4 4 0 0,1 1-1 0 0,0-1 1 0 0,1 0-1 0 0,-1 0 1 0 0,0-1-1 0 0,1 0 1 0 0,0 0-1 0 0,0-1 1 0 0,0 1-1 0 0,0-2 1 0 0,0 1 0 0 0,1-1-1 0 0,-1 0 1 0 0,14 0-1 0 0,3-1-378 0 0,1-2 0 0 0,-1 0-1 0 0,28-7 1 0 0,-13 0-1185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2760 0 0,'-2'1'13485'0'0,"1"0"-13323"0"0,0 0 0 0 0,-1 0 0 0 0,1 0 0 0 0,0 0 0 0 0,0 0 0 0 0,0 0 0 0 0,0 0 0 0 0,0 0 0 0 0,0 1 0 0 0,0-1 0 0 0,0 0 0 0 0,-1 3 0 0 0,-10 14 605 0 0,3-8-459 0 0,1 0-1 0 0,0 1 1 0 0,1 0-1 0 0,0 0 1 0 0,1 1-1 0 0,-6 15 1 0 0,0-1 140 0 0,-25 58 634 0 0,22-45-813 0 0,13-35-256 0 0,1-1 0 0 0,0 1-1 0 0,0-1 1 0 0,0 1 0 0 0,1 0 0 0 0,-1 0 0 0 0,1-1-1 0 0,0 1 1 0 0,1 5 0 0 0,-1 10-50 0 0,1-18 36 0 0,-1 0 1 0 0,1-1-1 0 0,-1 1 1 0 0,1 0-1 0 0,-1-1 1 0 0,1 1-1 0 0,0 0 1 0 0,-1-1-1 0 0,1 1 1 0 0,0-1 0 0 0,0 1-1 0 0,-1-1 1 0 0,1 0-1 0 0,1 1 1 0 0,0 0 11 0 0,0 0-1 0 0,0 0 1 0 0,0 0-1 0 0,0 0 1 0 0,0 0-1 0 0,0 0 1 0 0,0-1 0 0 0,0 1-1 0 0,0-1 1 0 0,1 1-1 0 0,-1-1 1 0 0,0 0-1 0 0,0 0 1 0 0,1 0 0 0 0,-1 0-1 0 0,0 0 1 0 0,0 0-1 0 0,1-1 1 0 0,-1 1-1 0 0,0-1 1 0 0,0 1-1 0 0,4-3 1 0 0,3-1 1 0 0,0 0-1 0 0,0-1 1 0 0,12-10 0 0 0,-12 9-30 0 0,29-17-152 0 0,-24 15 122 0 0,0 0 0 0 0,13-10 1 0 0,167-144-395 0 0,-188 156 425 0 0,0-1-1 0 0,9-12 0 0 0,2-3-1 0 0,-8 6 19 0 0,-28 39 667 0 0,11-15-518 0 0,0 1 1 0 0,1-1-1 0 0,-9 15 0 0 0,8-9 85 0 0,-15 17 0 0 0,5-5-64 0 0,6-10-85 0 0,9-13-59 0 0,0 0 0 0 0,1 1 0 0 0,-1-1 0 0 0,1 1 0 0 0,-3 6 0 0 0,-4 7 56 0 0,7-13-60 0 0,0-1 1 0 0,0 0-1 0 0,1 0 1 0 0,-1 1 0 0 0,-1 6-1 0 0,0 2 32 0 0,2-9-44 0 0,1 1 1 0 0,-1-1-1 0 0,1 1 0 0 0,-1-1 1 0 0,1 1-1 0 0,0-1 0 0 0,0 1 1 0 0,1 3-1 0 0,4 5 33 0 0,-3-11-40 0 0,0 0 1 0 0,0 1 0 0 0,0-1 0 0 0,0 0 0 0 0,1 0 0 0 0,-1 0 0 0 0,0 0 0 0 0,0 0 0 0 0,1-1-1 0 0,-1 1 1 0 0,0-1 0 0 0,1 1 0 0 0,-1-1 0 0 0,1 0 0 0 0,-1 0 0 0 0,1 0 0 0 0,-1 0 0 0 0,4-1-1 0 0,6-1 14 0 0,0 0 0 0 0,13-5 0 0 0,1-2-346 0 0,32-15 0 0 0,-19 6-869 0 0,-37 17 902 0 0,4-1-1095 0 0,0-1-1 0 0,0 0 0 0 0,7-4 0 0 0,-3-1-5234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27 3224 0 0,'9'-6'15349'0'0,"-9"8"-14891"0"0,-1 5-257 0 0,0 1-1 0 0,-1-1 1 0 0,-1 1-1 0 0,1-1 0 0 0,-1 0 1 0 0,0 1-1 0 0,-1-2 0 0 0,-6 11 1 0 0,-5 12 262 0 0,-13 24 366 0 0,19-40-613 0 0,1 1 0 0 0,1 0 0 0 0,1 1 0 0 0,-8 21 0 0 0,12-27-77 0 0,0-1 1 0 0,-1 0-1 0 0,0 0 0 0 0,-8 13 0 0 0,11-20-27 0 0,3-1-100 0 0,1-1-1 0 0,-1 1 1 0 0,1-1 0 0 0,0 0-1 0 0,-1-1 1 0 0,0 1-1 0 0,1 0 1 0 0,-1-1 0 0 0,0 0-1 0 0,4-2 1 0 0,32-25 55 0 0,-27 19-6 0 0,50-46 138 0 0,-42 37-170 0 0,27-21-1 0 0,83-64-32 0 0,-105 83-8 0 0,-20 17-20 0 0,0 0-1 0 0,0 0 0 0 0,0 1 1 0 0,1 0-1 0 0,10-5 0 0 0,-7 3 11 0 0,-6 4-32 0 0,-1 3-63 0 0,0-1 117 0 0,-1 1-1 0 0,1 0 1 0 0,0 0-1 0 0,-1 0 1 0 0,0 0-1 0 0,1 0 1 0 0,-1 0 0 0 0,0 0-1 0 0,0 0 1 0 0,0 0-1 0 0,0 0 1 0 0,0 1-1 0 0,-1-1 1 0 0,1 0 0 0 0,-1 1-1 0 0,0-1 1 0 0,1 1-1 0 0,-1-1 1 0 0,0 0-1 0 0,0 1 1 0 0,-1-1 0 0 0,1 0-1 0 0,0 1 1 0 0,-2 2-1 0 0,-1 10 37 0 0,-1 0-1 0 0,-1-1 1 0 0,-1 1-1 0 0,0-1 1 0 0,-9 15 0 0 0,-25 34 180 0 0,29-47-177 0 0,3-5 42 0 0,1 0 0 0 0,-8 18 0 0 0,7-17 31 0 0,4-9-90 0 0,4-3-22 0 0,0 0 0 0 0,0 0 0 0 0,0 0 0 0 0,0 1 1 0 0,0-1-1 0 0,0 0 0 0 0,0 0 0 0 0,0 0 0 0 0,0 0 1 0 0,-1 0-1 0 0,1 0 0 0 0,0 0 0 0 0,0 0 0 0 0,0 0 1 0 0,0 1-1 0 0,0-1 0 0 0,0 0 0 0 0,0 0 1 0 0,0 0-1 0 0,0 0 0 0 0,0 0 0 0 0,0 0 0 0 0,0 0 1 0 0,0 1-1 0 0,0-1 0 0 0,0 0 0 0 0,0 0 0 0 0,0 0 1 0 0,0 0-1 0 0,0 0 0 0 0,0 0 0 0 0,0 0 0 0 0,0 1 1 0 0,0-1-1 0 0,0 0 0 0 0,1 0 0 0 0,-1 0 1 0 0,0 0-1 0 0,0 0 0 0 0,0 0 0 0 0,0 0 0 0 0,0 0 1 0 0,0 0-1 0 0,0 0 0 0 0,0 1 0 0 0,0-1 0 0 0,0 0 1 0 0,1 0-1 0 0,-1 0 0 0 0,0 0 0 0 0,2 0 3 0 0,0 0 0 0 0,0 0 0 0 0,1 0 0 0 0,-1-1 0 0 0,0 1 0 0 0,0-1 0 0 0,0 1 0 0 0,0-1 0 0 0,0 0 0 0 0,4-1 0 0 0,21-12 50 0 0,-7-1-24 0 0,-1 0 1 0 0,0-1-1 0 0,23-26 1 0 0,-17 16-18 0 0,-14 15-24 0 0,-2 1-43 0 0,0 0-1 0 0,2 1 1 0 0,-1 0-1 0 0,1 1 1 0 0,0 0 0 0 0,24-13-1 0 0,14 0-16 0 0,-48 21 72 0 0,1-1 0 0 0,-1 1 0 0 0,0-1 0 0 0,1 1 0 0 0,-1 0 0 0 0,1 0 0 0 0,-1 0 0 0 0,1-1 1 0 0,-1 1-1 0 0,1 0 0 0 0,-1 1 0 0 0,0-1 0 0 0,1 0 0 0 0,-1 0 0 0 0,3 1 0 0 0,2 0-17 0 0,2 16-63 0 0,-5-10 80 0 0,-2-6 5 0 0,-1 0 0 0 0,1 0 0 0 0,-1 0 0 0 0,1 0-1 0 0,0 1 1 0 0,-1-1 0 0 0,0 0 0 0 0,1 0 0 0 0,-1 1 0 0 0,0-1-1 0 0,0 0 1 0 0,1 1 0 0 0,-1-1 0 0 0,0 0 0 0 0,0 1 0 0 0,-1-1-1 0 0,1 0 1 0 0,0 1 0 0 0,0-1 0 0 0,-1 0 0 0 0,1 0 0 0 0,0 1-1 0 0,-1-1 1 0 0,0 0 0 0 0,1 0 0 0 0,-2 2 0 0 0,0 1 14 0 0,-8 23-9 0 0,7-16-10 0 0,-1 0 0 0 0,-1-1 0 0 0,0 0 0 0 0,-8 13 0 0 0,8-15 19 0 0,1 1 0 0 0,-1-1 0 0 0,1 1 0 0 0,1 0 0 0 0,0 0 0 0 0,0 0 0 0 0,0 0 0 0 0,1 0-1 0 0,1 1 1 0 0,-1 11 0 0 0,2-17-19 0 0,2 6 0 0 0,5 8 0 0 0,-6-16 1 0 0,-1-1-1 0 0,1 1 0 0 0,0 0 0 0 0,0 0 1 0 0,0 0-1 0 0,0-1 0 0 0,0 1 0 0 0,0 0 1 0 0,0-1-1 0 0,1 1 0 0 0,-1-1 1 0 0,1 0-1 0 0,-1 1 0 0 0,3 1 0 0 0,-1-2-5 0 0,0 0-1 0 0,1 0 0 0 0,-1 0 0 0 0,0 0 1 0 0,0-1-1 0 0,0 1 0 0 0,0-1 0 0 0,1 0 1 0 0,3 0-1 0 0,-1-1-43 0 0,1 1 1 0 0,-1-1-1 0 0,0 0 1 0 0,1-1-1 0 0,-1 0 1 0 0,0 0-1 0 0,8-3 1 0 0,44-26-1660 0 0,-24 12-672 0 0,-12 8 1122 0 0,-9 5-137 0 0,0-1 0 0 0,17-11 1 0 0,9-9-740 0 0,-6 5-8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2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9272 0 0,'0'0'837'0'0,"-6"17"248"0"0,-1-10 338 0 0,1 1-1 0 0,0 0 1 0 0,-7 15-1 0 0,6-11-741 0 0,0-1 0 0 0,-11 13 0 0 0,-2 6 148 0 0,17-24-665 0 0,0-1-1 0 0,-1 0 1 0 0,1 0-1 0 0,-9 8 1 0 0,7-8 18 0 0,0 0-1 0 0,0 0 0 0 0,1 1 1 0 0,-1 0-1 0 0,-6 11 1 0 0,10-14-146 0 0,-1 1 1 0 0,1-1 0 0 0,0 1-1 0 0,0-1 1 0 0,0 1-1 0 0,0 0 1 0 0,0-1-1 0 0,1 1 1 0 0,0 0-1 0 0,0 0 1 0 0,0-1-1 0 0,1 8 1 0 0,-1-8-27 0 0,1 0-8 0 0,10 7 53 0 0,-8-8-46 0 0,0 1 0 0 0,0-1 1 0 0,1 0-1 0 0,-1 0 1 0 0,1 0-1 0 0,6 3 1 0 0,-7-4-4 0 0,-1-1 1 0 0,0 0 0 0 0,0 1 0 0 0,0-1 0 0 0,1 0-1 0 0,-1 0 1 0 0,0 0 0 0 0,0 0 0 0 0,1-1 0 0 0,-1 1-1 0 0,0-1 1 0 0,0 1 0 0 0,0-1 0 0 0,3-1 0 0 0,7-4-30 0 0,-1-1 0 0 0,0 0 1 0 0,-1-1-1 0 0,1-1 0 0 0,-2 1 1 0 0,13-15-1 0 0,-15 17-54 0 0,46-45-605 0 0,36-39-458 0 0,-78 77 1086 0 0,1 1 0 0 0,0 1 0 0 0,0 0 0 0 0,1 1 0 0 0,17-11 0 0 0,-26 20 70 0 0,-3 1 195 0 0,-2 1-70 0 0,-6 7 113 0 0,1 1 0 0 0,0 0 0 0 0,0 0 0 0 0,1 1 0 0 0,0-1 0 0 0,-4 14 0 0 0,7-17-178 0 0,0 0 0 0 0,0-1 0 0 0,-6 10 0 0 0,5-10 6 0 0,1 0 0 0 0,-1 1 0 0 0,-2 9 0 0 0,-2 4 143 0 0,6-17-180 0 0,0 0 0 0 0,0 1 0 0 0,0 0 0 0 0,0-1 0 0 0,0 1 0 0 0,1 0 0 0 0,-1-1 0 0 0,1 1-1 0 0,0 0 1 0 0,-1 0 0 0 0,1-1 0 0 0,1 4 0 0 0,-3 15 413 0 0,2-19-427 0 0,-1 0-1 0 0,1 0 1 0 0,0 0 0 0 0,-1 0-1 0 0,1 0 1 0 0,0-1 0 0 0,0 1 0 0 0,0 0-1 0 0,1 0 1 0 0,-1 0 0 0 0,0 0-1 0 0,1 0 1 0 0,-1 0 0 0 0,1 0 0 0 0,0 0-1 0 0,1 2 1 0 0,-1-1-6 0 0,2-1 0 0 0,-1 1 0 0 0,0-1 0 0 0,1 1 0 0 0,-1-1 1 0 0,1 0-1 0 0,-1 0 0 0 0,1 0 0 0 0,0 0 0 0 0,0 0 0 0 0,0-1 0 0 0,0 1 0 0 0,0-1 0 0 0,1 0 0 0 0,-1 0 1 0 0,0 0-1 0 0,0 0 0 0 0,1-1 0 0 0,-1 1 0 0 0,1-1 0 0 0,-1 0 0 0 0,0 0 0 0 0,5-1 0 0 0,2 0-224 0 0,1 0 0 0 0,-1-1 0 0 0,12-4 0 0 0,12-5-3237 0 0,-18 6 251 0 0,14-3-4438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2304 0 0,'-5'9'4468'0'0,"-9"9"846"0"0,-13 7-2189 0 0,-2 3-1370 0 0,1 2 156 0 0,-35 53-1 0 0,9-12-816 0 0,35-48-695 0 0,-26 42-1 0 0,-2 15 47 0 0,3 2 0 0 0,-33 91 0 0 0,71-156-398 0 0,0-3 12 0 0,1 0 0 0 0,1 0-1 0 0,-3 17 1 0 0,0-4 20 0 0,6-22-92 0 0,0-1 0 0 0,-1 1 0 0 0,2 0-1 0 0,-1 0 1 0 0,0 0 0 0 0,1 0 0 0 0,0 7 0 0 0,1-2-23 0 0,0-1 5 0 0,1 1 0 0 0,-1-1 1 0 0,1 1-1 0 0,5 12 0 0 0,1-12 31 0 0,-6-9-6 0 0,1 0-1 0 0,-1 0 1 0 0,1 0-1 0 0,-1 0 1 0 0,1 0-1 0 0,0-1 1 0 0,-1 0-1 0 0,1 1 1 0 0,-1-1-1 0 0,1 0 1 0 0,0 0 0 0 0,-1 0-1 0 0,6-1 1 0 0,5 0-58 0 0,-11 1-56 0 0,1 0 1 0 0,0-1 0 0 0,0 1 0 0 0,-1-1 0 0 0,1 1 0 0 0,-1-1-1 0 0,1 0 1 0 0,0 0 0 0 0,-1 0 0 0 0,0 0 0 0 0,1 0-1 0 0,2-3 1 0 0,9-4-2018 0 0,5 2 234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3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 2304 0 0,'-3'-6'15466'0'0,"1"7"-13693"0"0,-12 8-1381 0 0,1 0-1 0 0,0 1 0 0 0,0 1 1 0 0,1 1-1 0 0,-13 14 0 0 0,6-7-68 0 0,10-9-112 0 0,1 0 0 0 0,0 1 0 0 0,1 0 0 0 0,-8 14 0 0 0,-10 16 279 0 0,17-30-446 0 0,0 1-1 0 0,1 1 1 0 0,0 0-1 0 0,1 0 0 0 0,0 0 1 0 0,-5 21-1 0 0,10-32-31 0 0,1-1-1 0 0,0 1 1 0 0,-1-1-1 0 0,1 1 0 0 0,0 0 1 0 0,0-1-1 0 0,0 1 1 0 0,0 0-1 0 0,0-1 0 0 0,0 1 1 0 0,1 0-1 0 0,-1-1 1 0 0,1 1-1 0 0,-1-1 1 0 0,1 1-1 0 0,0 2 0 0 0,0-3-109 0 0,0-1 0 0 0,-1 1 0 0 0,1 0 0 0 0,0-1 0 0 0,0 1 0 0 0,0-1 0 0 0,-1 1 0 0 0,1-1 0 0 0,0 1 0 0 0,0-1 0 0 0,0 1 0 0 0,0-1 0 0 0,0 0 0 0 0,0 1 0 0 0,0-1 0 0 0,0 0 0 0 0,0 0 0 0 0,0 0 0 0 0,0 0 0 0 0,0 0 0 0 0,0 0 0 0 0,0 0 0 0 0,0 0 0 0 0,0 0 0 0 0,0 0 0 0 0,0-1 0 0 0,-1 1 0 0 0,3-1 0 0 0,6-3-2526 0 0,0-3-4391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4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9 3224 0 0,'0'0'143'0'0,"-10"-8"6411"0"0,9 8-5975 0 0,1 0 1 0 0,-1 0-1 0 0,0 0 1 0 0,0 0-1 0 0,0 1 0 0 0,0-1 1 0 0,1 0-1 0 0,-1 0 1 0 0,0 1-1 0 0,0-1 0 0 0,0 1 1 0 0,1-1-1 0 0,-2 1 1 0 0,-8 10 2028 0 0,-5 18-7102 0 0,12-23 2441 0 0,-4 8-4009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11000 0 0,'0'0'4869'0'0,"9"0"-3804"0"0,-6 0-986 0 0,1 0-1 0 0,-1 0 1 0 0,1 0-1 0 0,-1-1 0 0 0,1 0 1 0 0,-1 1-1 0 0,1-1 1 0 0,-1-1-1 0 0,0 1 1 0 0,0 0-1 0 0,1-1 1 0 0,-1 1-1 0 0,0-1 1 0 0,0 0-1 0 0,0 0 1 0 0,-1 0-1 0 0,1-1 1 0 0,0 1-1 0 0,3-6 0 0 0,18-17 67 0 0,-19 21-129 0 0,-1-1 0 0 0,1 0 0 0 0,-1 0 0 0 0,0 0 0 0 0,0 0 0 0 0,3-7-1 0 0,1-2-14 0 0,-6 11 1 0 0,-1 0 0 0 0,1 0 0 0 0,0 0 1 0 0,-1-1-1 0 0,0 1 0 0 0,1-5 0 0 0,5-13 145 0 0,-5 18-134 0 0,-1-1 0 0 0,1 1 1 0 0,-1-1-1 0 0,0 1 1 0 0,0-1-1 0 0,0-5 0 0 0,-4 3 15 0 0,2 4 124 0 0,1 2-124 0 0,-1 0 0 0 0,1-1 0 0 0,-1 1 0 0 0,0 0-1 0 0,1 0 1 0 0,-1 0 0 0 0,1 0 0 0 0,-1 0-1 0 0,0 0 1 0 0,1 0 0 0 0,-1 0 0 0 0,0 0 0 0 0,1 0-1 0 0,-1 0 1 0 0,0 0 0 0 0,1 0 0 0 0,-1 0-1 0 0,1 0 1 0 0,-1 1 0 0 0,0-1 0 0 0,1 0 0 0 0,-1 0-1 0 0,1 1 1 0 0,-1-1 0 0 0,0 1 0 0 0,-16 11 244 0 0,14-10-272 0 0,-7 6 95 0 0,1 1 0 0 0,-1 0 1 0 0,2 0-1 0 0,-15 18 0 0 0,-23 47 156 0 0,40-63-228 0 0,1 1 1 0 0,0-1-1 0 0,1 1 1 0 0,0 0-1 0 0,1 0 1 0 0,1 0-1 0 0,0 0 1 0 0,0 1-1 0 0,1-1 1 0 0,1 17-1 0 0,0-24-31 0 0,1-1 0 0 0,0 1-1 0 0,0-1 1 0 0,0 1 0 0 0,1-1-1 0 0,0 1 1 0 0,0-1-1 0 0,0 0 1 0 0,0 0 0 0 0,5 7-1 0 0,4-3-55 0 0,-9-6 67 0 0,0-1-1 0 0,0 0 0 0 0,1 1 1 0 0,-1-1-1 0 0,0 0 0 0 0,1 0 0 0 0,-1 0 1 0 0,1-1-1 0 0,-1 1 0 0 0,1-1 1 0 0,0 1-1 0 0,-1-1 0 0 0,1 0 1 0 0,0 0-1 0 0,-1 0 0 0 0,1 0 0 0 0,2-1 1 0 0,48-20-380 0 0,99-55 1 0 0,-100 48 81 0 0,0 1 25 0 0,59-32-378 0 0,-108 57 650 0 0,3-1-13 0 0,0 0 0 0 0,0 0 0 0 0,1 0 0 0 0,10-2 0 0 0,-15 4 64 0 0,-8 10 75 0 0,-11 11 871 0 0,-37 35 0 0 0,-7 7 454 0 0,44-44-1127 0 0,10-10-81 0 0,-1 1 0 0 0,-9 14 0 0 0,17-22-117 0 0,6-1-80 0 0,-1-1 0 0 0,1 1 0 0 0,0-1 0 0 0,0-1-1 0 0,0 1 1 0 0,-1-1 0 0 0,1 0 0 0 0,-1 0 0 0 0,10-6-1 0 0,1-2-55 0 0,26-20-1 0 0,-11 6-202 0 0,79-67-3557 0 0,-91 71 2254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1 3224 0 0,'0'0'13270'0'0,"-6"5"-11255"0"0,-15 19-648 0 0,2 0 1 0 0,-27 43-1 0 0,37-53-997 0 0,-2 4-39 0 0,2 0 1 0 0,-9 22 0 0 0,10-20-75 0 0,-18 30 0 0 0,-71 120 218 0 0,-46 70-360 0 0,119-194-95 0 0,3 0 0 0 0,2 1-1 0 0,-20 72 1 0 0,38-116-126 0 0,1-2-63 0 0,-1 1 0 0 0,1-1 0 0 0,0 0 1 0 0,-1 1-1 0 0,1-1 0 0 0,0 0 1 0 0,0 1-1 0 0,0-1 0 0 0,0 0 0 0 0,0 1 1 0 0,0-1-1 0 0,0 0 0 0 0,0 1 0 0 0,0-1 1 0 0,1 0-1 0 0,-1 1 0 0 0,0-1 0 0 0,1 0 1 0 0,0 2-1 0 0,13-8-2598 0 0,-9 2 2185 0 0,-1 0-1 0 0,0 0 0 0 0,0 0 0 0 0,0-1 0 0 0,0 1 0 0 0,0-1 0 0 0,-1 0 0 0 0,0-1 1 0 0,1 1-1 0 0,-2 0 0 0 0,6-10 0 0 0,0-2-1910 0 0</inkml:trace>
  <inkml:trace contextRef="#ctx0" brushRef="#br0" timeOffset="1">81 637 3224 0 0,'-6'-1'288'0'0,"-12"-7"1088"0"0,14 7 408 0 0,-1 0-1 0 0,0 0 1 0 0,0 1 0 0 0,0 0 0 0 0,-5-1 0 0 0,-4 3 182 0 0,6 1 2860 0 0,14-2-3130 0 0,25-4-2101 0 0,-20 2 1016 0 0,110-12-409 0 0,-88 8-1089 0 0,56-2 0 0 0,-74 7-1424 0 0,-2-3-5179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125 124 2304 0 0,'1'1'167'0'0,"-1"1"408"0"0,1-1 0 0 0,0 1 1 0 0,-1 0-1 0 0,1 0 1 0 0,-1 0-1 0 0,1 0 1 0 0,-1-1-1 0 0,0 1 0 0 0,0 0 1 0 0,0 0-1 0 0,0 0 1 0 0,0 0-1 0 0,-1 4 1 0 0,0 3 4287 0 0,1-7-4480 0 0,0 0 1 0 0,1-1-1 0 0,-1 1 0 0 0,0 0 1 0 0,1-1-1 0 0,-1 1 0 0 0,1 0 0 0 0,-1-1 1 0 0,1 1-1 0 0,1 1 0 0 0,-2-1-291 0 0,1-1 0 0 0,0 1-1 0 0,1-1 1 0 0,-1 0 0 0 0,0 0 0 0 0,0 0 0 0 0,0 0-1 0 0,1 0 1 0 0,-1 0 0 0 0,0 0 0 0 0,1 0-1 0 0,-1 0 1 0 0,1-1 0 0 0,-1 1 0 0 0,1-1-1 0 0,-1 1 1 0 0,3 0 0 0 0,1-1-24 0 0,0 1 0 0 0,0-1-1 0 0,0 0 1 0 0,0 0 0 0 0,0 0 0 0 0,0-1-1 0 0,0 0 1 0 0,0 0 0 0 0,0 0 0 0 0,0-1-1 0 0,0 0 1 0 0,0 0 0 0 0,-1 0 0 0 0,1 0-1 0 0,4-4 1 0 0,8-5-77 0 0,0-1-1 0 0,20-20 1 0 0,-26 23 38 0 0,-6 3-17 0 0,1 1 0 0 0,-1-1 0 0 0,0 0 0 0 0,-1-1 0 0 0,1 1 0 0 0,-1-1 0 0 0,-1 0 0 0 0,1 0 0 0 0,-1 0 0 0 0,0-1 0 0 0,3-14 0 0 0,-6 21-4 0 0,1 0 0 0 0,-1 0 1 0 0,0 1-1 0 0,0-1 0 0 0,0 0 0 0 0,1 0 0 0 0,-1 0 0 0 0,0 0 0 0 0,0 1 0 0 0,0-1 0 0 0,0 0 0 0 0,0 0 0 0 0,-1 0 1 0 0,1 0-1 0 0,0 1 0 0 0,0-1 0 0 0,0 0 0 0 0,-1 0 0 0 0,1 0 0 0 0,-1 1 0 0 0,1-1 0 0 0,0 0 0 0 0,-2-1 0 0 0,1 2 9 0 0,1-1-1 0 0,-1 1 1 0 0,0-1-1 0 0,0 1 1 0 0,0 0-1 0 0,0 0 0 0 0,0-1 1 0 0,0 1-1 0 0,0 0 1 0 0,0 0-1 0 0,0 0 1 0 0,0 0-1 0 0,0 0 0 0 0,0 0 1 0 0,0 0-1 0 0,0 0 1 0 0,-1 1-1 0 0,-4 0 85 0 0,-1 1 0 0 0,1 1-1 0 0,0-1 1 0 0,-10 6 0 0 0,-121 73 1071 0 0,104-58-810 0 0,-44 38 1 0 0,69-53-267 0 0,1 0-1 0 0,0 0 1 0 0,1 1 0 0 0,0 0-1 0 0,0 0 1 0 0,1 0 0 0 0,-8 18-1 0 0,11-20-95 0 0,0 0 0 0 0,0 1 0 0 0,1-1 0 0 0,0 0 0 0 0,0 1 0 0 0,1-1 0 0 0,-1 1 0 0 0,2-1 0 0 0,-1 1 0 0 0,1-1 0 0 0,0 1 0 0 0,5 13 0 0 0,-6-19 0 0 0,1 0 0 0 0,0 0 0 0 0,0 0 0 0 0,0 0 0 0 0,0 0-1 0 0,0 0 1 0 0,0 0 0 0 0,1 0 0 0 0,-1-1 0 0 0,1 1 0 0 0,-1 0 0 0 0,1-1 0 0 0,-1 1 0 0 0,1-1-1 0 0,0 0 1 0 0,0 1 0 0 0,0-1 0 0 0,0 0 0 0 0,0 0 0 0 0,0 0 0 0 0,4 1 0 0 0,3 0 9 0 0,1 1 0 0 0,0-2 0 0 0,16 2 0 0 0,-6-1 49 0 0,1-1-20 0 0,0 0 0 0 0,0-2 0 0 0,-1 0 0 0 0,35-8 0 0 0,-30 4-475 0 0,0-2 0 0 0,0-1 0 0 0,38-19 0 0 0,-55 24-73 0 0,28-13-1802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6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1 3224 0 0,'-3'3'655'0'0,"1"5"3774"0"0,-7 0-1120 0 0,8-6-2893 0 0,-1-1-1 0 0,1 1 0 0 0,-1-1 0 0 0,1 1 1 0 0,-1 0-1 0 0,1 0 0 0 0,-2 3 1 0 0,-9 16 752 0 0,0-1 0 0 0,-1-1 1 0 0,-20 22-1 0 0,3-1-371 0 0,-8 8-76 0 0,19-25-294 0 0,-19 29 1 0 0,-160 288 1065 0 0,183-309-1607 0 0,-18 60 1 0 0,27-73 66 0 0,5-16-147 0 0,0 0-1 0 0,0 0 1 0 0,1 1 0 0 0,-1-1 0 0 0,1 1 0 0 0,-1-1 0 0 0,1 0 0 0 0,0 1 0 0 0,0-1 0 0 0,0 1-1 0 0,0-1 1 0 0,0 0 0 0 0,1 1 0 0 0,-1-1 0 0 0,1 1 0 0 0,1 3 0 0 0,-2-6 170 0 0,0 0 0 0 0,0 0 0 0 0,0 0 0 0 0,0 0 0 0 0,0 0 0 0 0,0 0 0 0 0,0 0 0 0 0,0 0 0 0 0,0 0 0 0 0,0 0 0 0 0,0 0 0 0 0,0 0 1 0 0,0 0-1 0 0,0 0 0 0 0,0 0 0 0 0,0 0 0 0 0,0 0 0 0 0,0 0 0 0 0,0 1 0 0 0,0-1 0 0 0,0 0 0 0 0,0 0 0 0 0,0 0 0 0 0,0 0 0 0 0,0 0 0 0 0,0 0 0 0 0,0 0 0 0 0,0 0 0 0 0,0 0 1 0 0,1 0-1 0 0,-1 0 0 0 0,0 0 0 0 0,0 0 0 0 0,0 0 0 0 0,0 0 0 0 0,0 0 0 0 0,0 0 0 0 0,0 0 0 0 0,0 0 0 0 0,0 0 0 0 0,0 0 0 0 0,0 0 0 0 0,0 0 0 0 0,0 0 0 0 0,0 0 0 0 0,0 0 1 0 0,0 0-1 0 0,0 0 0 0 0,0 0 0 0 0,0-1 0 0 0,0 1 0 0 0,1 0 0 0 0,-1 0 0 0 0,0 0 0 0 0,0 0 0 0 0,0 0 0 0 0,0 0 0 0 0,0 0 0 0 0,0 0 0 0 0,0 0 0 0 0,0 0 0 0 0,0 0 0 0 0,0 0 1 0 0,0 0-1 0 0,0 0 0 0 0,0 0 0 0 0,0 0 0 0 0,7-7-1622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0.0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138 296 8640 0 0,'0'0'780'0'0,"0"3"-495"0"0,0 4 396 0 0,-1 1 0 0 0,0 0 0 0 0,-1 0 0 0 0,1 0 0 0 0,-2-1 0 0 0,-2 8 0 0 0,-24 49 1389 0 0,9-21-1333 0 0,-6 11-130 0 0,-8 16-296 0 0,31-62-297 0 0,0 0 0 0 0,1 1 0 0 0,0-1 0 0 0,0 1 0 0 0,0-1 0 0 0,1 14 0 0 0,1-15-135 0 0,0-5-514 0 0,0-3 489 0 0,1 1 0 0 0,0 0 0 0 0,0-1-1 0 0,0 1 1 0 0,-1 0 0 0 0,1-1 0 0 0,0 1 0 0 0,0-1-1 0 0,-1 1 1 0 0,1-1 0 0 0,0 1 0 0 0,0-2-1 0 0,2 0-665 0 0,10-9-4670 0 0</inkml:trace>
  <inkml:trace contextRef="#ctx0" brushRef="#br0" timeOffset="1">321 0 6912 0 0,'0'0'736'0'0,"-5"0"256"0"0,-4 9 168 0 0,1-6 40 0 0,3 5 8 0 0,-4-5-144 0 0,5 2-616 0 0,-1 7 128 0 0,5-4-496 0 0,0 4-16 0 0,0-4-3904 0 0,0 3-792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5.2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473 37 13448 0 0,'25'-37'6537'0'0,"-27"39"-5620"0"0,-18 33 1268 0 0,-53 64-97 0 0,-63 111-1 0 0,15-11-1295 0 0,109-174-655 0 0,-17 46-1 0 0,12-25-67 0 0,-5 11 11 0 0,-26 102-1 0 0,46-153-68 0 0,1 1 0 0 0,0 0 0 0 0,1 0 0 0 0,-1 9 1 0 0,2-15-12 0 0,-1 0 1 0 0,0 1-1 0 0,0-1 1 0 0,0 0 0 0 0,1 1-1 0 0,-1-1 1 0 0,1 0-1 0 0,-1 1 1 0 0,1-1-1 0 0,-1 0 1 0 0,1 0 0 0 0,1 2-1 0 0,-1-2 2 0 0,-1 0 0 0 0,1-1 1 0 0,0 1-1 0 0,-1-1 0 0 0,1 0 0 0 0,0 1 0 0 0,0-1 0 0 0,-1 0 0 0 0,1 1 0 0 0,0-1 0 0 0,0 0 0 0 0,0 0 0 0 0,-1 1 1 0 0,1-1-1 0 0,0 0 0 0 0,0 0 0 0 0,0 0 0 0 0,0 0 0 0 0,-1 0 0 0 0,1-1 0 0 0,0 1 0 0 0,0 0 0 0 0,1 0 0 0 0,10-5 9 0 0,1 1-1 0 0,-1-2 0 0 0,0 0 0 0 0,0 0 0 0 0,-1-1 1 0 0,1-1-1 0 0,16-14 0 0 0,4-2-17 0 0,37-26-120 0 0,75-50-546 0 0,-117 80 580 0 0,-22 16 79 0 0,-1 1-1 0 0,1-1 1 0 0,0 1 0 0 0,0 0-1 0 0,0 0 1 0 0,0 0 0 0 0,10-3-1 0 0,-5 6 4 0 0,-9 1 11 0 0,0-1-1 0 0,0 0 0 0 0,0 1 0 0 0,0-1 0 0 0,0 1 0 0 0,0 0 0 0 0,0-1 1 0 0,0 1-1 0 0,0 0 0 0 0,0-1 0 0 0,-1 1 0 0 0,1 0 0 0 0,0 0 0 0 0,0 0 0 0 0,-1 0 1 0 0,1 0-1 0 0,0 0 0 0 0,-1 0 0 0 0,1 1 0 0 0,0 1-1 0 0,0-1 0 0 0,-1 1 0 0 0,1-1 0 0 0,-1 1 1 0 0,0 0-1 0 0,0-1 0 0 0,0 1 0 0 0,0 3 0 0 0,-1 3-3 0 0,-1-1 0 0 0,0 1 1 0 0,-6 15-1 0 0,-1-3 42 0 0,-1 0 1 0 0,-1 0-1 0 0,-1-1 0 0 0,0-1 1 0 0,-2 0-1 0 0,0-1 0 0 0,-1 0 1 0 0,-33 29-1 0 0,39-39 15 0 0,-66 58-7 0 0,61-56-33 0 0,-1 1 1 0 0,0-2 0 0 0,-25 13 0 0 0,23-15 100 0 0,-30 10-1 0 0,40-15-80 0 0,1-1 0 0 0,-1 0-1 0 0,0 0 1 0 0,0 0 0 0 0,0-1-1 0 0,0 0 1 0 0,-12-2 0 0 0,17 1-27 0 0,-1 1 1 0 0,1-1-1 0 0,0 1 1 0 0,0-1-1 0 0,0 0 0 0 0,0 0 1 0 0,0 0-1 0 0,0 0 1 0 0,0 0-1 0 0,1 0 1 0 0,-1-1-1 0 0,0 1 1 0 0,0 0-1 0 0,1-1 0 0 0,-1 0 1 0 0,1 1-1 0 0,0-1 1 0 0,-1 0-1 0 0,1 0 1 0 0,0 0-1 0 0,-2-3 1 0 0,2 1-5 0 0,0 1 1 0 0,0 0-1 0 0,0-1 1 0 0,1 1-1 0 0,-1 0 1 0 0,1-1-1 0 0,0 1 1 0 0,0-1-1 0 0,0 1 1 0 0,0 0 0 0 0,0-1-1 0 0,1 1 1 0 0,1-4-1 0 0,-1 1-367 0 0,1-1 0 0 0,1 1 0 0 0,-1 0 0 0 0,1 0 0 0 0,0 1 0 0 0,1-1 1 0 0,-1 1-1 0 0,1-1 0 0 0,0 1 0 0 0,0 0 0 0 0,1 1 0 0 0,7-7 0 0 0,12-8-8436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6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667 1 10592 0 0,'0'0'1338'0'0,"-1"7"1538"0"0,-25 33 1544 0 0,-47 87-988 0 0,-44 64-2490 0 0,94-154-592 0 0,-199 272 99 0 0,189-264-465 0 0,-107 172-735 0 0,140-216 734 0 0,-25 33-3568 0 0,19-36-53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6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0 2304 0 0,'-37'9'3351'0'0,"22"-6"2756"0"0,15-3-5796 0 0,-1 0-1 0 0,-5 4 5280 0 0,5-3-5280 0 0,3 6 2685 0 0,11 3-2139 0 0,-7-7-758 0 0,1-1 0 0 0,-1 0-1 0 0,1 0 1 0 0,-1 0 0 0 0,1-1 0 0 0,0 1-1 0 0,11-1 1 0 0,-6 0-39 0 0,-1 0 34 0 0,0-2 1 0 0,0 1-1 0 0,-1-1 0 0 0,13-3 0 0 0,18-1 249 0 0,-4 2-775 0 0,0-1 0 0 0,63-17-1 0 0,-74 16-1418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7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328 299 3224 0 0,'0'0'720'0'0,"12"-4"7834"0"0,27-10-2787 0 0,-25 7-5197 0 0,-1-1-1 0 0,15-10 1 0 0,1-2-334 0 0,-12 9-188 0 0,-1 0-1 0 0,0-1 1 0 0,15-16-1 0 0,-27 24-34 0 0,-1 0-1 0 0,1 0 0 0 0,-1-1 1 0 0,0 1-1 0 0,0-1 1 0 0,0 1-1 0 0,-1-1 1 0 0,0 0-1 0 0,0 0 1 0 0,0 0-1 0 0,0 0 1 0 0,-1-1-1 0 0,0 1 0 0 0,0 0 1 0 0,1-11-1 0 0,-3 13-1 0 0,1 0-1 0 0,-1 0 0 0 0,1 0 0 0 0,-1 0 0 0 0,0 0 0 0 0,0 0 1 0 0,0 1-1 0 0,0-1 0 0 0,-1 0 0 0 0,1 1 0 0 0,-1-1 0 0 0,1 1 0 0 0,-1-1 1 0 0,0 1-1 0 0,0 0 0 0 0,0 0 0 0 0,0 0 0 0 0,-1 0 0 0 0,1 0 1 0 0,-4-2-1 0 0,1 1 55 0 0,0-1 0 0 0,-1 2 0 0 0,1-1 1 0 0,-1 1-1 0 0,1 0 0 0 0,-1 0 0 0 0,0 0 0 0 0,0 1 0 0 0,-8-1 1 0 0,4 1 54 0 0,0 1 0 0 0,0 0 0 0 0,-1 1 0 0 0,1 1 0 0 0,0-1 0 0 0,-15 6 0 0 0,-56 24 353 0 0,58-21-314 0 0,5-2 20 0 0,-18 12 0 0 0,-3 2 88 0 0,10-7 97 0 0,-33 23 0 0 0,49-29-254 0 0,1 0 0 0 0,0 1-1 0 0,0 1 1 0 0,-16 20 0 0 0,23-25-79 0 0,0 1-1 0 0,1-1 0 0 0,-5 12 1 0 0,7-15-31 0 0,1 1 0 0 0,0-1-1 0 0,0 0 1 0 0,0 1 0 0 0,0-1 0 0 0,0 1 0 0 0,1-1 0 0 0,-1 0 0 0 0,1 1-1 0 0,0 4 1 0 0,1-1 0 0 0,0 0 0 0 0,1 0 0 0 0,0 0 0 0 0,0 0 0 0 0,4 9 0 0 0,-4-13 0 0 0,0 1 0 0 0,0-1 0 0 0,0 1 0 0 0,1-1 0 0 0,-1 0 0 0 0,1 0 0 0 0,0 0 0 0 0,0 0 0 0 0,0 0 0 0 0,0-1 0 0 0,5 3 0 0 0,-2-1 0 0 0,0 0 0 0 0,0 0 0 0 0,1-1 0 0 0,-1 0 0 0 0,1-1 0 0 0,0 0 0 0 0,0 0 0 0 0,0 0 0 0 0,0-1 0 0 0,0 0 0 0 0,0 0 0 0 0,0 0 0 0 0,0-1 0 0 0,0 0 0 0 0,10-2 0 0 0,1-1 10 0 0,1-1 1 0 0,-1-1-1 0 0,-1-1 0 0 0,1 0 0 0 0,-1-1 1 0 0,0-1-1 0 0,0-1 0 0 0,25-17 0 0 0,5-10 43 0 0,59-55 1 0 0,-90 76-53 0 0,-3 2 25 0 0,21-26 0 0 0,-29 32-18 0 0,-3 1 4 0 0,-6 5-11 0 0,-7 3-2 0 0,-8 7-6 0 0,-30 21-1 0 0,43-26 73 0 0,1 1 0 0 0,0-1-1 0 0,0 1 1 0 0,0 0 0 0 0,0 0-1 0 0,1 0 1 0 0,-1 1 0 0 0,1 0 0 0 0,-4 9-1 0 0,2-3-24 0 0,-1 2 9 0 0,1 0 0 0 0,0 0 0 0 0,-7 28 0 0 0,12-38-45 0 0,0-1-1 0 0,1 1 1 0 0,-1-1 0 0 0,1 1-1 0 0,0-1 1 0 0,0 1 0 0 0,0-1-1 0 0,0 1 1 0 0,1-1 0 0 0,0 1-1 0 0,-1-1 1 0 0,1 1 0 0 0,0-1-1 0 0,1 1 1 0 0,-1-1 0 0 0,1 0-1 0 0,-1 0 1 0 0,1 0 0 0 0,0 0-1 0 0,0 0 1 0 0,0 0 0 0 0,5 4-1 0 0,-5-5-4 0 0,1 0-1 0 0,-1-1 1 0 0,1 1 0 0 0,-1-1-1 0 0,1 0 1 0 0,0 0-1 0 0,-1 0 1 0 0,1 0 0 0 0,0 0-1 0 0,0-1 1 0 0,0 1-1 0 0,-1-1 1 0 0,1 0 0 0 0,0 0-1 0 0,0 0 1 0 0,0 0-1 0 0,0 0 1 0 0,3-1 0 0 0,7-2-24 0 0,1 0 1 0 0,20-8 0 0 0,-21 7 1 0 0,6-3-53 0 0,0-1 1 0 0,-1-1 0 0 0,0-1-1 0 0,0 0 1 0 0,-1-1 0 0 0,30-26 0 0 0,-10 3-127 0 0,53-64 0 0 0,-15 19 135 0 0,-75 79 67 0 0,1-1 0 0 0,-1 0 0 0 0,1 1 0 0 0,-1-1-1 0 0,1 0 1 0 0,-1 1 0 0 0,1-1 0 0 0,-1 0 0 0 0,1 0 0 0 0,-1 1-1 0 0,0-1 1 0 0,0 0 0 0 0,1 0 0 0 0,-1-1 0 0 0,0 2 0 0 0,0-1 1 0 0,1 0 0 0 0,-1 0-1 0 0,0 0 1 0 0,1 0 0 0 0,-1 0-1 0 0,1 0 1 0 0,-1 0 0 0 0,1 1-1 0 0,-1-1 1 0 0,1 0 0 0 0,-1 0-1 0 0,1 1 1 0 0,0-1 0 0 0,-1 0-1 0 0,1 1 1 0 0,0-1 0 0 0,0 0-1 0 0,1 0 1 0 0,-2 1 52 0 0,-9 11 79 0 0,-8 12 9 0 0,2 0-1 0 0,1 2 0 0 0,-19 42 1 0 0,5 1-101 0 0,25-59-35 0 0,0 1 1 0 0,1-1 0 0 0,0 1 0 0 0,1 0-1 0 0,-1 12 1 0 0,0 0-6 0 0,1-19 0 0 0,1 1 0 0 0,-1-1 0 0 0,1 1 0 0 0,0-1 0 0 0,0 1 0 0 0,0-1 0 0 0,1 0 0 0 0,-1 1 0 0 0,1-1 0 0 0,1 5 0 0 0,4 0 0 0 0,-4-7 6 0 0,0 0-1 0 0,1 0 1 0 0,-1 0 0 0 0,0 0-1 0 0,0 0 1 0 0,1-1 0 0 0,-1 1-1 0 0,1-1 1 0 0,-1 0 0 0 0,0 0-1 0 0,1 0 1 0 0,-1 0 0 0 0,1 0-1 0 0,-1 0 1 0 0,1 0-1 0 0,-1-1 1 0 0,0 1 0 0 0,1-1-1 0 0,2-1 1 0 0,5-2 27 0 0,0 0 0 0 0,0 0-1 0 0,11-7 1 0 0,14-7-248 0 0,-20 11 0 0 0,23-16 1 0 0,83-64-167 0 0,-29 21 154 0 0,1 0 22 0 0,-76 52 206 0 0,1-3-46 0 0,-16 15 114 0 0,-4 3-53 0 0,0-1 0 0 0,0 1 0 0 0,1 0 0 0 0,-1-1 0 0 0,0 1-1 0 0,0 0 1 0 0,1 0 0 0 0,-1 0 0 0 0,1 1 0 0 0,-1-1 0 0 0,-2 2 0 0 0,-4 4 5 0 0,-1-1 31 0 0,1 0 1 0 0,-15 15-1 0 0,0 1 205 0 0,7-8-124 0 0,1 1 1 0 0,1 1 0 0 0,1 0 0 0 0,0 1-1 0 0,-13 23 1 0 0,23-34-134 0 0,1-1 0 0 0,0 1 0 0 0,1 0 0 0 0,-1 0 0 0 0,1 0 0 0 0,0 0 0 0 0,1 0 0 0 0,-1 0 0 0 0,2 8 0 0 0,-1-12 0 0 0,0 1 0 0 0,0-1 0 0 0,1 1 0 0 0,-1-1 0 0 0,1 0 0 0 0,-1 1 0 0 0,1-1 0 0 0,0 0 0 0 0,0 0 0 0 0,0 0 0 0 0,0 0 0 0 0,1 0 0 0 0,-1 0 0 0 0,0 0 0 0 0,1 0 0 0 0,-1 0 0 0 0,1 0 0 0 0,0-1 0 0 0,0 1 0 0 0,0-1 0 0 0,0 1 0 0 0,0-1 0 0 0,0 0 0 0 0,0 0 0 0 0,0 0 0 0 0,0 0 0 0 0,0 0 0 0 0,1 0 0 0 0,1 0 0 0 0,4 1 0 0 0,1 0 0 0 0,-1-1 0 0 0,0 1 0 0 0,0-2 0 0 0,1 1 0 0 0,15-3 0 0 0,-15 1-363 0 0,-1 0 0 0 0,0-1 0 0 0,0 0 0 0 0,1 0-1 0 0,-1-1 1 0 0,-1 0 0 0 0,1-1 0 0 0,0 0 0 0 0,-1 0 0 0 0,12-9 0 0 0,2-6-1099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7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 3224 0 0,'-1'1'2099'0'0,"-23"26"4577"0"0,-13 18-1229 0 0,27-30-4049 0 0,8-11-1012 0 0,0 0 0 0 0,-1 0 1 0 0,1-1-1 0 0,-5 5 0 0 0,3-4-96 0 0,0-1 1 0 0,0 1-1 0 0,0 0 0 0 0,1 0 0 0 0,0 1 0 0 0,-6 9 0 0 0,9-12 919 0 0,9-3-1164 0 0,0-1-1 0 0,0 0 1 0 0,0 0 0 0 0,-1-1-1 0 0,1 0 1 0 0,0 0 0 0 0,-1-1-1 0 0,0 0 1 0 0,10-7-1 0 0,-8 5-18 0 0,30-22-160 0 0,5-3-671 0 0,-42 29 701 0 0,1 0 0 0 0,0 0 0 0 0,0 0-1 0 0,0 0 1 0 0,-1 1 0 0 0,2 0 0 0 0,-1 0-1 0 0,0 0 1 0 0,8 0 0 0 0,-12 1 93 0 0,1 0 1 0 0,0 0-1 0 0,-1 0 1 0 0,1 1-1 0 0,-1-1 1 0 0,1 0-1 0 0,-1 0 1 0 0,1 0-1 0 0,0 1 1 0 0,-1-1-1 0 0,1 0 1 0 0,-1 1-1 0 0,0-1 1 0 0,1 1-1 0 0,-1-1 1 0 0,1 1-1 0 0,-1-1 1 0 0,1 1-1 0 0,-1-1 1 0 0,0 1-1 0 0,1-1 1 0 0,-1 1-1 0 0,0-1 1 0 0,0 1-1 0 0,1-1 1 0 0,-1 1-1 0 0,0-1 1 0 0,0 1-1 0 0,0 0 1 0 0,0-1-1 0 0,0 1 1 0 0,0 0-1 0 0,0-1 1 0 0,0 1-1 0 0,0-1 1 0 0,0 1-1 0 0,0 0 1 0 0,0 0-1 0 0,-5 29-146 0 0,3-22 97 0 0,-3 15-114 0 0,-2 10-126 0 0,8-12-5295 0 0,3-13-1191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8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1024 536 2760 0 0,'0'0'12758'0'0,"2"-1"-12040"0"0,31-9 573 0 0,-22 5-667 0 0,23-7-1 0 0,-24 10-425 0 0,-1-1-1 0 0,1-1 1 0 0,-1 0 0 0 0,11-6-1 0 0,47-27 317 0 0,-38 22-308 0 0,30-21-1 0 0,-35 20-117 0 0,1-1-16 0 0,-1 0 0 0 0,-1-2 0 0 0,23-23 0 0 0,-39 35-66 0 0,-1-1-1 0 0,0 0 1 0 0,0-1-1 0 0,0 1 1 0 0,-1-1-1 0 0,5-12 1 0 0,-8 16 10 0 0,0 0 1 0 0,-1 0 0 0 0,1-1-1 0 0,-1 1 1 0 0,0-1 0 0 0,-1 1-1 0 0,1-1 1 0 0,-1 0 0 0 0,0 1 0 0 0,0-1-1 0 0,-1 1 1 0 0,0-1 0 0 0,-1-5-1 0 0,-1 2 45 0 0,1 1 0 0 0,-2 0-1 0 0,1 0 1 0 0,-1 0-1 0 0,0 0 1 0 0,0 1 0 0 0,-1 0-1 0 0,0 0 1 0 0,-1 0 0 0 0,1 0-1 0 0,-1 1 1 0 0,-1 0-1 0 0,-8-7 1 0 0,11 10-28 0 0,-1 0-1 0 0,0 1 1 0 0,1-1 0 0 0,-1 1-1 0 0,0 0 1 0 0,0 0 0 0 0,-1 0-1 0 0,1 1 1 0 0,0-1 0 0 0,0 1-1 0 0,-1 1 1 0 0,1-1 0 0 0,-1 1-1 0 0,1 0 1 0 0,-1 0 0 0 0,1 0-1 0 0,0 1 1 0 0,-1 0 0 0 0,1 0-1 0 0,0 1 1 0 0,-1-1 0 0 0,-6 4-1 0 0,-7 4 82 0 0,0 1 0 0 0,1 1 0 0 0,0 0 0 0 0,-24 21 0 0 0,-61 64 340 0 0,42-36-238 0 0,26-29-116 0 0,-11 10 45 0 0,1 3-1 0 0,-60 76 1 0 0,57-55 23 0 0,3 2 1 0 0,-61 121 0 0 0,93-161-168 0 0,-161 383 62 0 0,47-115 10 0 0,95-226-71 0 0,-57 87 53 0 0,35-68-67 0 0,44-70-128 0 0,-24 31 0 0 0,32-48 127 0 0,1 1 1 0 0,-1 0-1 0 0,0-1 0 0 0,1 0 1 0 0,-1 1-1 0 0,0-1 1 0 0,0 0-1 0 0,0 0 1 0 0,0 0-1 0 0,0 0 1 0 0,0 0-1 0 0,0-1 1 0 0,0 1-1 0 0,-3 0 1 0 0,4-2-18 0 0,0 0 1 0 0,0 1 0 0 0,0-1-1 0 0,0 0 1 0 0,1 0 0 0 0,-1 0 0 0 0,0 0-1 0 0,0 0 1 0 0,0 0 0 0 0,1 0-1 0 0,-1 0 1 0 0,0 0 0 0 0,1 0 0 0 0,-1 0-1 0 0,1-1 1 0 0,-1-1 0 0 0,1 2-11 0 0,-4-7-133 0 0,1 1 0 0 0,0-1-1 0 0,1 0 1 0 0,0 0 0 0 0,0 0-1 0 0,1 0 1 0 0,-1-13 0 0 0,0-29 114 0 0,0 34 45 0 0,1-1-1 0 0,1 1 0 0 0,1-19 0 0 0,0 32 15 0 0,0-7 0 0 0,0 0 0 0 0,1-1 0 0 0,0 1 0 0 0,1 0 0 0 0,0 0 0 0 0,0 0 0 0 0,8-14 0 0 0,-1 6 28 0 0,-8 15-24 0 0,0-1 0 0 0,0 0 0 0 0,0 1 0 0 0,1-1 0 0 0,-1 1 0 0 0,1 0 0 0 0,0 0 0 0 0,4-4 0 0 0,7-4-4 0 0,0 0 0 0 0,1 0 0 0 0,1 2 0 0 0,31-16 0 0 0,-14 12 0 0 0,18-7 0 0 0,20-2-2322 0 0,-57 18-2779 0 0,4-4-1587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9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9 16240 0 0,'0'0'1627'0'0,"-4"-8"3645"0"0,1 8-5202 0 0,1 0-1 0 0,-1 0 1 0 0,1 1-1 0 0,-1-1 1 0 0,1 1-1 0 0,0-1 1 0 0,0 1-1 0 0,-1 0 1 0 0,1 0-1 0 0,0 0 1 0 0,0 0-1 0 0,0 1 1 0 0,0-1-1 0 0,-4 3 1 0 0,0 2-92 0 0,1 0 0 0 0,-1 0 0 0 0,-4 8 1 0 0,-9 10 61 0 0,13-17-68 0 0,0 1 0 0 0,1 0 0 0 0,-1 0 0 0 0,2 0-1 0 0,-1 1 1 0 0,1 0 0 0 0,-4 12 0 0 0,8-20-84 0 0,0-1 1 0 0,0 1 0 0 0,0-1-1 0 0,0 1 1 0 0,0-1-1 0 0,0 1 1 0 0,0-1-1 0 0,0 1 1 0 0,0-1-1 0 0,0 1 1 0 0,0-1-1 0 0,0 1 1 0 0,1-1-1 0 0,-1 1 1 0 0,0-1-1 0 0,0 1 1 0 0,0-1-1 0 0,1 1 1 0 0,-1-1-1 0 0,0 1 1 0 0,0-1-1 0 0,2 1 1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5 3680 0 0,'0'0'360'0'0,"-8"0"-360"0"0,-2-5 0 0 0,2 5 3232 0 0,3 0 608 0 0,-3 5 128 0 0,3 2 15 0 0,-3-2-2903 0 0,8 3-976 0 0,-5 0-24 0 0,5 4-560 0 0,5-4-120 0 0,-5 3-16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4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795 242 7368 0 0,'0'0'7908'0'0,"2"0"-6866"0"0,5-1-851 0 0,0 0 0 0 0,0 0 0 0 0,0 0 0 0 0,0-1 0 0 0,0 0 0 0 0,0 0-1 0 0,0 0 1 0 0,-1-1 0 0 0,1 0 0 0 0,-1-1 0 0 0,0 0 0 0 0,0 0 0 0 0,0 0 0 0 0,0 0 0 0 0,-1-1 0 0 0,8-8-1 0 0,11-13-24 0 0,-19 22-143 0 0,-1 0 0 0 0,0 0 1 0 0,0-1-1 0 0,0 1 0 0 0,0-1 1 0 0,-1 0-1 0 0,0 0 0 0 0,0-1 0 0 0,0 1 1 0 0,-1 0-1 0 0,1-1 0 0 0,1-9 0 0 0,-3 10-16 0 0,0 0 0 0 0,-1 1 0 0 0,0-1 0 0 0,0 0-1 0 0,0 0 1 0 0,0 0 0 0 0,-1 0 0 0 0,-2-7 0 0 0,3 10 1 0 0,-1 0 0 0 0,0 0 0 0 0,0 0 0 0 0,0 0 0 0 0,0 0 0 0 0,0 0 0 0 0,-1 0 0 0 0,1 1 0 0 0,-1-1 0 0 0,1 0 0 0 0,-1 1 0 0 0,1-1 0 0 0,-1 1 0 0 0,0 0 0 0 0,0-1 0 0 0,0 1 0 0 0,1 0 0 0 0,-1 0 0 0 0,0 0 0 0 0,-1 1 0 0 0,1-1 0 0 0,-2 0 0 0 0,0 0 7 0 0,0 1 1 0 0,0-1-1 0 0,-1 1 1 0 0,1 0-1 0 0,0 1 1 0 0,0-1-1 0 0,0 1 1 0 0,0 0-1 0 0,0 0 1 0 0,0 0-1 0 0,-5 2 1 0 0,-9 4 139 0 0,-17 11 0 0 0,19-10-65 0 0,-12 7 254 0 0,2 2-1 0 0,0 1 0 0 0,1 1 0 0 0,-23 22 1 0 0,44-37-306 0 0,-12 11 123 0 0,2 0 0 0 0,0 0 0 0 0,0 1 0 0 0,2 1-1 0 0,-11 19 1 0 0,19-29-83 0 0,0 0 0 0 0,1 0-1 0 0,1 0 1 0 0,-1 1 0 0 0,-1 8 0 0 0,3-13-76 0 0,1-1 0 0 0,-1 1-1 0 0,1 0 1 0 0,-1 0 0 0 0,1 0 0 0 0,0 1 0 0 0,0-1 0 0 0,1 0 0 0 0,-1 0 0 0 0,0 0 0 0 0,1 0 0 0 0,0-1 0 0 0,0 1 0 0 0,0 0 0 0 0,2 5 0 0 0,-2-7-20 0 0,0 0 1 0 0,0 0 0 0 0,0 0-1 0 0,0 0 1 0 0,0 0 0 0 0,0 0-1 0 0,0-1 1 0 0,0 1 0 0 0,1 0-1 0 0,-1 0 1 0 0,0-1 0 0 0,1 1-1 0 0,-1-1 1 0 0,0 1 0 0 0,1-1-1 0 0,-1 0 1 0 0,1 1-1 0 0,1-1 1 0 0,25-2-183 0 0,-25 1 162 0 0,17-3-202 0 0,0-1 0 0 0,0-1 1 0 0,0-1-1 0 0,32-16 0 0 0,70-47-1198 0 0,-66 36 739 0 0,-13 8 221 0 0,68-54 1 0 0,-109 79 776 0 0,-8 2-116 0 0,1 0 0 0 0,-1 0 0 0 0,1 0 1 0 0,0 1-1 0 0,-1 0 0 0 0,1 0 0 0 0,-9 6 1 0 0,-5 2 246 0 0,5-5-256 0 0,1 1-1 0 0,0 1 1 0 0,0 0 0 0 0,1 1 0 0 0,0 0 0 0 0,0 1-1 0 0,-11 11 1 0 0,-102 111 961 0 0,104-104-1106 0 0,1 1 1 0 0,1 1-1 0 0,-27 56 1 0 0,24-34-9 0 0,-26 87 1 0 0,11 40-22 0 0,-2 7 0 0 0,29-154 48 0 0,-20 44 0 0 0,23-61-22 0 0,-1 0-1 0 0,0 0 1 0 0,-1-1 0 0 0,-21 24-1 0 0,22-28-13 0 0,-2 2-3 0 0,0 0-1 0 0,0-1 1 0 0,-1-1 0 0 0,0 1 0 0 0,-23 13-1 0 0,20-16-4 0 0,-7 5 48 0 0,-25 9 1 0 0,38-18-33 0 0,0 0 0 0 0,-1 0 0 0 0,1-1 0 0 0,-1-1 0 0 0,0 1 0 0 0,-14-1 1 0 0,13-1 56 0 0,1-1 0 0 0,-1 0 1 0 0,0-1-1 0 0,1 0 0 0 0,0 0 1 0 0,-1-1-1 0 0,1 0 0 0 0,0-1 1 0 0,0 0-1 0 0,1 0 0 0 0,-9-6 1 0 0,13 7-25 0 0,1 0 0 0 0,-1 0-1 0 0,1 0 1 0 0,0-1 0 0 0,0 1 0 0 0,0-1 0 0 0,1 0 0 0 0,-1 0 0 0 0,1 0 0 0 0,0 0 0 0 0,0 0 0 0 0,0 0 0 0 0,-1-9 0 0 0,0 2 19 0 0,1 0 1 0 0,0-1-1 0 0,0 1 0 0 0,1-17 0 0 0,3 12-33 0 0,0-1-1 0 0,1 1 0 0 0,0-1 1 0 0,1 1-1 0 0,1 0 1 0 0,1 0-1 0 0,0 1 0 0 0,1 0 1 0 0,9-15-1 0 0,-3 7-28 0 0,1 2 0 0 0,1-1 0 0 0,1 2 0 0 0,1 0 0 0 0,1 1 0 0 0,0 0 0 0 0,42-30 0 0 0,200-130-515 0 0,-182 127-995 0 0,-33 22-955 0 0,-1 2-5844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506 391 2760 0 0,'-12'17'13187'0'0,"12"-14"-12213"0"0,-1 2 371 0 0,1 0-3410 0 0,0-4 3063 0 0,13 3-30 0 0,-9-3-830 0 0,0 0-1 0 0,0 0 0 0 0,0 0 0 0 0,0-1 1 0 0,1 0-1 0 0,-1 0 0 0 0,0 0 0 0 0,0 0 1 0 0,1-1-1 0 0,-1 1 0 0 0,6-3 0 0 0,7-2 183 0 0,23-9 0 0 0,-37 12-295 0 0,42-19 149 0 0,-1-2-1 0 0,75-53 0 0 0,-110 70-155 0 0,-1 0-1 0 0,0-1 0 0 0,0 0 0 0 0,0 0 1 0 0,-1-1-1 0 0,0 0 0 0 0,0 0 0 0 0,-1 0 1 0 0,0-1-1 0 0,0 0 0 0 0,-1 0 0 0 0,0-1 1 0 0,-1 0-1 0 0,6-17 0 0 0,-2 0-114 0 0,-6 21 150 0 0,0 1-1 0 0,0-1 1 0 0,0 0-1 0 0,-1 0 1 0 0,0 0-1 0 0,0 1 1 0 0,0-1-1 0 0,-1-1 1 0 0,0 1-1 0 0,0 0 1 0 0,-2-8-1 0 0,0 4 104 0 0,-3-9-53 0 0,4 18-103 0 0,1 1 0 0 0,-1-1 0 0 0,0 0 0 0 0,1 0 0 0 0,-1 1-1 0 0,0-1 1 0 0,1 1 0 0 0,-1-1 0 0 0,0 1 0 0 0,0-1 0 0 0,0 1 0 0 0,1-1-1 0 0,-1 1 1 0 0,0-1 0 0 0,0 1 0 0 0,0 0 0 0 0,0 0 0 0 0,0 0 0 0 0,0-1-1 0 0,-1 1 1 0 0,-8 0 58 0 0,1 0-1 0 0,-1 0 0 0 0,1 1 0 0 0,-1 1 0 0 0,1-1 1 0 0,-1 1-1 0 0,-15 7 0 0 0,-64 30 437 0 0,71-30-406 0 0,-55 34 318 0 0,4-3-108 0 0,26-16-232 0 0,2 2 1 0 0,0 1-1 0 0,2 2 0 0 0,1 2 0 0 0,-57 60 1 0 0,11 12 40 0 0,67-80-68 0 0,-23 35-1 0 0,-40 74 0 0 0,64-102-12 0 0,2 0-1 0 0,-14 40 0 0 0,26-66-26 0 0,1 1-1 0 0,-1 0-1 0 0,1 0 1 0 0,0 0 0 0 0,0 1-1 0 0,0-1 1 0 0,1 0 0 0 0,0 10-1 0 0,1-15-7 0 0,-1 0 0 0 0,1 1 0 0 0,-1-1-1 0 0,1 1 1 0 0,0-1 0 0 0,-1 0 0 0 0,1 0-1 0 0,0 1 1 0 0,0-1 0 0 0,-1 0 0 0 0,1 0-1 0 0,0 0 1 0 0,0 0 0 0 0,-1 0 0 0 0,1 0-1 0 0,1 0 1 0 0,-2 0 6 0 0,6 0-15 0 0,0-1 0 0 0,0 0 0 0 0,0 0 0 0 0,0 0 0 0 0,-1-1 0 0 0,1 0 0 0 0,6-3 0 0 0,39-21 16 0 0,-18 8-113 0 0,-10 7-50 0 0,49-22-120 0 0,-60 28 280 0 0,0 2-1 0 0,0-1 0 0 0,-1 2 0 0 0,20-3 1 0 0,-7 1-122 0 0,-19 3 85 0 0,0 0-1 0 0,0 0 1 0 0,0 0-1 0 0,0 1 1 0 0,9 0 0 0 0,-2 4 9 0 0,-11-4 27 0 0,0 1 0 0 0,0 0 0 0 0,-1 0-1 0 0,1 0 1 0 0,0 0 0 0 0,0 0-1 0 0,-1 0 1 0 0,1 0 0 0 0,-1 0 0 0 0,1 1-1 0 0,-1-1 1 0 0,1 0 0 0 0,-1 0 0 0 0,0 0-1 0 0,1 0 1 0 0,-1 1 0 0 0,0-1 0 0 0,0 0-1 0 0,0 0 1 0 0,0 1 0 0 0,0-1 0 0 0,0 0-1 0 0,0 0 1 0 0,-1 1 0 0 0,1-1 0 0 0,0 0-1 0 0,-1 0 1 0 0,0 2 0 0 0,0 1 13 0 0,0 0 1 0 0,-1-1-1 0 0,1 1 1 0 0,-1-1-1 0 0,0 0 1 0 0,0 1-1 0 0,0-1 1 0 0,-5 6-1 0 0,-4 0-8 0 0,6-5 16 0 0,0 0-1 0 0,1 0 1 0 0,0 0 0 0 0,0 1 0 0 0,-6 8-1 0 0,-5 8 33 0 0,13-18-40 0 0,-1 0 1 0 0,1 0-1 0 0,0 0 1 0 0,0 0 0 0 0,1 0-1 0 0,-1 0 1 0 0,1 0-1 0 0,-1 0 1 0 0,1 1-1 0 0,0-1 1 0 0,0 0 0 0 0,1 1-1 0 0,-1-1 1 0 0,0 8-1 0 0,1-10-6 0 0,0 0 0 0 0,0 0 0 0 0,0 0 0 0 0,0 0 0 0 0,0 0 0 0 0,1 1 0 0 0,-1-1 0 0 0,0 0 0 0 0,1 0 0 0 0,-1 0 0 0 0,1 2 0 0 0,5 0 0 0 0,-4-2 0 0 0,1 1 0 0 0,1 1-1 0 0,-1-1 0 0 0,1 1 1 0 0,0-1-1 0 0,0-1 0 0 0,0 1 1 0 0,0 0-1 0 0,0-1 0 0 0,0 0 1 0 0,0 0-1 0 0,1 0 0 0 0,-1 0 1 0 0,0-1-1 0 0,1 0 0 0 0,5 0 1 0 0,9-1 130 0 0,-1-1 1 0 0,0 0 0 0 0,0-2-1 0 0,0 0 1 0 0,0-1 0 0 0,27-12-1 0 0,45-22-142 0 0,-63 28-120 0 0,0-1 0 0 0,-1-1 0 0 0,0-1 0 0 0,37-26 0 0 0,-37 24-27 0 0,-22 14 127 0 0,0 0 0 0 0,0 0 0 0 0,-1-1 0 0 0,7-4-1 0 0,-8 4 37 0 0,0 0-1 0 0,0 0 1 0 0,-1-1-1 0 0,0 1 1 0 0,1 0-1 0 0,-1-1 1 0 0,0 1-1 0 0,-1-1 1 0 0,1 0-1 0 0,0-6 1 0 0,-2 8 2 0 0,0 1-1 0 0,0-1 1 0 0,0 0 0 0 0,0 1 0 0 0,0-1-1 0 0,0 1 1 0 0,0 0 0 0 0,0-1-1 0 0,-1 1 1 0 0,1 0 0 0 0,0 0 0 0 0,-1 0-1 0 0,1 0 1 0 0,-1 0 0 0 0,-2-2-1 0 0,-4-2 1 0 0,5 3-1 0 0,0 1 1 0 0,0-1-1 0 0,1 1 0 0 0,-1-1 0 0 0,0 1 0 0 0,-1 0 0 0 0,1 0 0 0 0,0 1 0 0 0,0-1 0 0 0,0 1 1 0 0,-1-1-1 0 0,1 1 0 0 0,0 0 0 0 0,0 0 0 0 0,-1 0 0 0 0,1 1 0 0 0,0-1 0 0 0,0 1 1 0 0,0 0-1 0 0,0 0 0 0 0,-4 1 0 0 0,-6 4 36 0 0,0-1 0 0 0,0 1 0 0 0,-17 12 1 0 0,13-7 78 0 0,0 1 1 0 0,1 1 0 0 0,0 0-1 0 0,-21 24 1 0 0,30-29-66 0 0,0 1 0 0 0,0 0 0 0 0,0 0 0 0 0,2 1 1 0 0,-1 0-1 0 0,1 0 0 0 0,0 0 0 0 0,1 1 0 0 0,-5 18 0 0 0,7-20-48 0 0,1-1-1 0 0,0 1 0 0 0,0-1 1 0 0,1 12-1 0 0,0-17-3 0 0,0 1-1 0 0,1 0 1 0 0,0-1-1 0 0,0 1 1 0 0,0-1-1 0 0,0 1 0 0 0,0-1 1 0 0,1 0-1 0 0,-1 1 1 0 0,1-1-1 0 0,0 0 1 0 0,4 5-1 0 0,-3-5 1 0 0,0 0 0 0 0,0 0 0 0 0,0 0 0 0 0,0 0 0 0 0,0-1 0 0 0,1 0 0 0 0,-1 1 0 0 0,1-1-1 0 0,0-1 1 0 0,0 1 0 0 0,0 0 0 0 0,-1-1 0 0 0,1 0 0 0 0,1 0 0 0 0,-1 0 0 0 0,0 0 0 0 0,0-1 0 0 0,0 0 0 0 0,0 1-1 0 0,8-2 1 0 0,4-1 13 0 0,0-1 0 0 0,0-1 0 0 0,0 0-1 0 0,14-6 1 0 0,-11 3-12 0 0,18-6-128 0 0,0-2 0 0 0,-1-1 0 0 0,46-30 0 0 0,-68 38 56 0 0,24-15-582 0 0,48-38 0 0 0,-56 39 259 0 0,-17 13 179 0 0,-1 0 0 0 0,-1 0-1 0 0,18-20 1 0 0,8-10-229 0 0,-36 38 946 0 0,-3 2-286 0 0,-4 3-46 0 0,-1 0-1 0 0,1 1 1 0 0,0 0-1 0 0,0 0 1 0 0,1 0-1 0 0,-1 1 1 0 0,1 0-1 0 0,1 0 1 0 0,-1 0-1 0 0,-5 11 1 0 0,-16 20 141 0 0,17-25-270 0 0,1 2 1 0 0,0-1-1 0 0,-7 17 0 0 0,6-12-17 0 0,7-11-20 0 0,-1-1 1 0 0,1 1-1 0 0,1 0 0 0 0,-2 10 0 0 0,2-9-2 0 0,-1-1-1 0 0,0 1 0 0 0,-3 8 0 0 0,5-15-4 0 0,-1 0 0 0 0,1 1 0 0 0,-1-1 0 0 0,1 1-1 0 0,0-1 1 0 0,-1 0 0 0 0,1 1 0 0 0,0-1 0 0 0,0 0 0 0 0,0 1-1 0 0,0-1 1 0 0,0 1 0 0 0,1-1 0 0 0,-1 0 0 0 0,0 1-1 0 0,1-1 1 0 0,-1 1 0 0 0,1-1 0 0 0,-1 0 0 0 0,1 0 0 0 0,-1 1-1 0 0,1-1 1 0 0,0 0 0 0 0,0 0 0 0 0,0 0 0 0 0,-1 0 0 0 0,1 0-1 0 0,1 1 1 0 0,4 6-17 0 0,-5-7 6 0 0,0 0 1 0 0,0-1-1 0 0,0 1 1 0 0,0 0-1 0 0,0 0 1 0 0,0-1-1 0 0,0 1 1 0 0,0-1-1 0 0,1 1 1 0 0,-1-1-1 0 0,0 0 1 0 0,0 1-1 0 0,0-1 1 0 0,1 0-1 0 0,-1 0 1 0 0,0 1-1 0 0,0-1 1 0 0,1 0-1 0 0,-1 0 1 0 0,0-1-1 0 0,0 1 1 0 0,1 0-1 0 0,1-1 1 0 0,2 0-275 0 0,1-1 0 0 0,0 1 0 0 0,8-5 0 0 0,26-14-3374 0 0,-17 9-3539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1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12 2304 0 0,'14'-12'16339'0'0,"-16"19"-17133"0"0,-9 13 1640 0 0,0 0 1 0 0,-1-1 0 0 0,-1-1-1 0 0,-26 29 1 0 0,5-6-110 0 0,21-26-455 0 0,-17 15-1 0 0,19-20-122 0 0,0 0 1 0 0,1 1-1 0 0,-16 23 0 0 0,-89 155 479 0 0,-49 115-264 0 0,163-301-374 0 0,-43 98 0 0 0,38-86 0 0 0,1 1 0 0 0,0-1 0 0 0,2 1 0 0 0,-4 25 0 0 0,7-32 12 0 0,-1-1 0 0 0,2 16 0 0 0,0-22-57 0 0,-1-1 0 0 0,0 1 0 0 0,1 0 1 0 0,-1 0-1 0 0,1-1 0 0 0,-1 1 0 0 0,1 0 0 0 0,0-1 0 0 0,-1 1 0 0 0,1 0 0 0 0,0-1 0 0 0,0 1 0 0 0,1-1 0 0 0,-1 1 1 0 0,0-1-1 0 0,0 0 0 0 0,1 0 0 0 0,1 2 0 0 0,-2-3-69 0 0,0 1 1 0 0,0-1 0 0 0,1 1-1 0 0,-1-1 1 0 0,0 0-1 0 0,1 1 1 0 0,-1-1-1 0 0,0 0 1 0 0,1 0-1 0 0,-1 0 1 0 0,0 0-1 0 0,1 0 1 0 0,-1 0-1 0 0,0-1 1 0 0,1 1-1 0 0,-1 0 1 0 0,0-1-1 0 0,1 1 1 0 0,-1-1-1 0 0,0 1 1 0 0,3-2-1 0 0,25-19-2565 0 0,-23 17 2052 0 0,11-12-1082 0 0,-3 0-9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5.93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90 222 17647 0 0,'0'0'1772'0'0,"1"0"-1624"0"0,0 1-119 0 0,1-1-1 0 0,-1 1 1 0 0,0-1 0 0 0,0 1-1 0 0,1-1 1 0 0,-1 0-1 0 0,1 1 1 0 0,-1-1-1 0 0,0 0 1 0 0,1 0-1 0 0,-1 0 1 0 0,0 0-1 0 0,1 0 1 0 0,-1 0-1 0 0,3-1 1 0 0,1 0 222 0 0,5 0 198 0 0,-1 0-1 0 0,1 0 0 0 0,0-1 1 0 0,0 0-1 0 0,0-1 1 0 0,14-6-1 0 0,1-3 21 0 0,-8 3-276 0 0,23-16 0 0 0,-32 20-176 0 0,1-1-2 0 0,0 0-1 0 0,-1-1 1 0 0,1 0-1 0 0,10-14 1 0 0,-17 19-3 0 0,0-1-1 0 0,0 1 1 0 0,0-1 0 0 0,-1 0-1 0 0,1 0 1 0 0,-1 0-1 0 0,0 0 1 0 0,0 0 0 0 0,0 0-1 0 0,0 0 1 0 0,0 0 0 0 0,-1 0-1 0 0,1-1 1 0 0,-1 1-1 0 0,0 0 1 0 0,0 0 0 0 0,0 0-1 0 0,-1-1 1 0 0,1 1 0 0 0,-2-5-1 0 0,2 6 18 0 0,-1 0-1 0 0,0-1 1 0 0,1 1-1 0 0,-1 0 1 0 0,0 0 0 0 0,0 0-1 0 0,0 0 1 0 0,0 0-1 0 0,-1 0 1 0 0,1 0-1 0 0,-1 0 1 0 0,1 0-1 0 0,-3-2 1 0 0,2 3 21 0 0,0 0 1 0 0,0 0-1 0 0,0 0 0 0 0,0 0 0 0 0,0 1 1 0 0,0-1-1 0 0,0 1 0 0 0,0-1 0 0 0,0 1 1 0 0,0 0-1 0 0,0 0 0 0 0,0 0 0 0 0,-1 0 1 0 0,1 0-1 0 0,-3 1 0 0 0,-10 1 109 0 0,1 1 0 0 0,-1 1 0 0 0,1 0 0 0 0,0 1 0 0 0,0 1 0 0 0,0 0 0 0 0,-14 9 0 0 0,11-4 65 0 0,0 0 0 0 0,1 0 1 0 0,1 2-1 0 0,-27 27 0 0 0,32-28-192 0 0,1 1 0 0 0,1 0 0 0 0,0 0 0 0 0,1 1 0 0 0,0-1-1 0 0,1 2 1 0 0,-7 23 0 0 0,12-35-32 0 0,0-1 0 0 0,1 0 0 0 0,-1 1 0 0 0,0-1 0 0 0,1 1 0 0 0,-1-1 0 0 0,1 1 0 0 0,0-1 0 0 0,0 1 0 0 0,0 0 0 0 0,0-1 0 0 0,0 1 0 0 0,1-1 0 0 0,-1 1 0 0 0,1-1 0 0 0,0 0 0 0 0,-1 1 0 0 0,1-1 0 0 0,0 1 0 0 0,0-1 0 0 0,1 0 0 0 0,-1 0 0 0 0,0 0 0 0 0,1 0 0 0 0,-1 0 0 0 0,1 0 0 0 0,0 0 0 0 0,0 0 0 0 0,0 0 0 0 0,0-1 0 0 0,0 1 0 0 0,0-1 0 0 0,0 0 0 0 0,0 1 0 0 0,0-1 0 0 0,1 0 0 0 0,-1 0 0 0 0,1-1 0 0 0,-1 1 0 0 0,0 0 0 0 0,1-1 0 0 0,4 1 0 0 0,6 0-53 0 0,0-1 0 0 0,-1 0 0 0 0,1-1-1 0 0,-1-1 1 0 0,1 0 0 0 0,-1 0 0 0 0,1-2 0 0 0,-1 1 0 0 0,0-1-1 0 0,0-1 1 0 0,18-10 0 0 0,9-7-312 0 0,68-54 0 0 0,-69 42 260 0 0,-19 16 106 0 0,-13 14 14 0 0,-4 19 324 0 0,-3-5-135 0 0,-1 0 0 0 0,1 1 1 0 0,-2-1-1 0 0,-4 12 0 0 0,1 0-87 0 0,-2 9-105 0 0,7-31-12 0 0,1 0 0 0 0,0 0 0 0 0,0 1 0 0 0,0-1 0 0 0,0 0 0 0 0,1 1 0 0 0,-1-1 0 0 0,0 0 0 0 0,0 0 0 0 0,0 1 0 0 0,0-1 0 0 0,0 0 0 0 0,0 1 0 0 0,0-1 0 0 0,0 0 0 0 0,1 0 0 0 0,-1 1 0 0 0,0-1 0 0 0,0 0 0 0 0,0 0 0 0 0,1 0 0 0 0,-1 1 0 0 0,0-1 0 0 0,0 0 0 0 0,0 0 0 0 0,1 0 0 0 0,-1 0 0 0 0,0 1 0 0 0,0-1 0 0 0,1 0 0 0 0,-1 0 0 0 0,0 0 0 0 0,1 0 0 0 0,-1 0 0 0 0,0 0 0 0 0,0 0 0 0 0,1 0 0 0 0,-1 0 0 0 0,0 0 0 0 0,1 0 0 0 0,-1 0 0 0 0,0 0 0 0 0,0 0 0 0 0,1 0 0 0 0,-1 0 0 0 0,0 0 0 0 0,1 0 0 0 0,-1 0 0 0 0,4-1-28 0 0,0 1 1 0 0,0-1-1 0 0,-1 1 0 0 0,1-1 1 0 0,0 0-1 0 0,-1-1 0 0 0,1 1 1 0 0,-1 0-1 0 0,1-1 0 0 0,-1 0 1 0 0,0 0-1 0 0,4-3 0 0 0,5-4-314 0 0,20-20 0 0 0,5-5-62 0 0,16-4-68 0 0,-45 33 451 0 0,-1 1-1 0 0,1 0 1 0 0,0 0 0 0 0,0 0-1 0 0,9-1 1 0 0,-3-1 24 0 0,-13 6 7 0 0,1-1 1 0 0,-1 1-1 0 0,1 0 0 0 0,-1-1 1 0 0,0 1-1 0 0,1 0 0 0 0,-1 0 1 0 0,1 0-1 0 0,-1 0 0 0 0,0 0 1 0 0,1 0-1 0 0,-1 0 0 0 0,1 0 1 0 0,-1 1-1 0 0,0-1 0 0 0,1 1 1 0 0,-1-1-1 0 0,0 1 1 0 0,1-1-1 0 0,1 2 0 0 0,1 15 346 0 0,1 12 98 0 0,-1 1 1 0 0,-2 54-1 0 0,-2-81-673 0 0,1-1 1 0 0,-1 1-1 0 0,0-1 0 0 0,1 1 1 0 0,-1-1-1 0 0,1 1 1 0 0,0-1-1 0 0,0 0 1 0 0,0 1-1 0 0,0-1 0 0 0,0 0 1 0 0,1 0-1 0 0,-1 0 1 0 0,1 0-1 0 0,-1 0 1 0 0,4 3-1 0 0,1 1-1084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107 316 12240 0 0,'-1'0'561'0'0,"-47"5"392"0"0,32-3 1243 0 0,1-1 3693 0 0,42-4-2083 0 0,38-12-3521 0 0,-19 5-56 0 0,237-40 11 0 0,-260 48-532 0 0,-17 2-216 0 0,1-1 0 0 0,0 0 0 0 0,11-3 0 0 0</inkml:trace>
  <inkml:trace contextRef="#ctx0" brushRef="#br0" timeOffset="1">1 44 14600 0 0,'1'-15'1584'0'0,"-1"13"-1512"0"0,1 1 1 0 0,-1-1-1 0 0,1 1 1 0 0,0-1 0 0 0,0 1-1 0 0,0 0 1 0 0,0-1 0 0 0,0 1-1 0 0,0 0 1 0 0,0 0 0 0 0,0 0-1 0 0,0 0 1 0 0,1 0 0 0 0,-1 0-1 0 0,0 0 1 0 0,1 0-1 0 0,2-1 1 0 0,-1 1 106 0 0,0 0-1 0 0,1 0 0 0 0,-1 0 1 0 0,1 0-1 0 0,-1 1 1 0 0,1 0-1 0 0,-1-1 1 0 0,4 2-1 0 0,2-1-47 0 0,0 1-1 0 0,0 1 1 0 0,0 0-1 0 0,0 0 1 0 0,14 6 0 0 0,12 11-5698 0 0,-17-10-587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3224 0 0,'75'3'312'0'0,"-42"-1"3253"0"0,-25-2-1908 0 0,0 1 0 0 0,1-1 0 0 0,-1 0 0 0 0,0 0 0 0 0,12-3 0 0 0,7-1-341 0 0,-21 3-1002 0 0,0 1-1 0 0,0-1 1 0 0,0 0 0 0 0,9-4-1 0 0,-6 2 17 0 0,4-2 414 0 0,26-14-1 0 0,-35 17-667 0 0,1-1 1 0 0,-2 0-1 0 0,1 1 0 0 0,0-2 1 0 0,-1 1-1 0 0,1 0 0 0 0,-1-1 0 0 0,0 0 1 0 0,0 0-1 0 0,2-4 0 0 0,9-11 90 0 0,-11 16-139 0 0,-1 0 0 0 0,0 0 0 0 0,0 0 1 0 0,0 0-1 0 0,0-1 0 0 0,-1 1 0 0 0,1 0 0 0 0,-1-1 0 0 0,0 1 0 0 0,2-6 0 0 0,-3 2 87 0 0,1-1-1 0 0,-1 0 0 0 0,-1 1 0 0 0,1-1 0 0 0,-1 1 0 0 0,-1-1 1 0 0,1 1-1 0 0,-1 0 0 0 0,-4-10 0 0 0,5 15 93 0 0,-13 2 224 0 0,8 1-351 0 0,-1-1 0 0 0,1 2 0 0 0,0-1 0 0 0,0 1 0 0 0,-1 0-1 0 0,1 0 1 0 0,0 1 0 0 0,0-1 0 0 0,1 1 0 0 0,-1 1 0 0 0,-8 5 0 0 0,-4 5 115 0 0,-32 32 0 0 0,39-33-153 0 0,0 1 1 0 0,0 0-1 0 0,2 1 0 0 0,0 0 1 0 0,0 0-1 0 0,-8 22 0 0 0,14-28-41 0 0,0 1 0 0 0,-2 12 0 0 0,-1 3 0 0 0,5-22 1 0 0,0 0-1 0 0,1 1 1 0 0,-1-1-1 0 0,1 1 1 0 0,0-1-1 0 0,0 0 1 0 0,0 1-1 0 0,1-1 1 0 0,-1 0-1 0 0,1 1 1 0 0,0-1-1 0 0,0 0 1 0 0,0 1-1 0 0,0-1 1 0 0,0 0-1 0 0,1 0 1 0 0,-1 0-1 0 0,1 0 1 0 0,0 0-1 0 0,0-1 0 0 0,0 1 1 0 0,3 3-1 0 0,-2-3-8 0 0,0-1 0 0 0,0 1 0 0 0,0-1 0 0 0,0 0 0 0 0,0 0 0 0 0,0 0-1 0 0,1 0 1 0 0,-1 0 0 0 0,1-1 0 0 0,-1 1 0 0 0,1-1 0 0 0,-1 0-1 0 0,1 0 1 0 0,0-1 0 0 0,0 1 0 0 0,-1-1 0 0 0,1 1 0 0 0,0-1-1 0 0,4-1 1 0 0,0 0 1 0 0,0 0 0 0 0,0-1 0 0 0,-1 0 0 0 0,1 0 0 0 0,-1-1 0 0 0,1 0-1 0 0,-1 0 1 0 0,12-8 0 0 0,17-9-56 0 0,-24 13-9 0 0,0 0 0 0 0,0 0 0 0 0,13-12-1 0 0,31-23-55 0 0,8-9 136 0 0,-10 8-8 0 0,-50 41 0 0 0,0-2 0 0 0,-2-10 0 0 0,1 10 27 0 0,-2 4 101 0 0,6 4 129 0 0,-6-4-248 0 0,-1 1-1 0 0,0-1 1 0 0,1 1-1 0 0,-1-1 1 0 0,0 1-1 0 0,1 0 1 0 0,-1-1-1 0 0,0 1 1 0 0,0 0-1 0 0,1-1 1 0 0,-1 1-1 0 0,0 0 1 0 0,0-1-1 0 0,0 1 1 0 0,0 0-1 0 0,0-1 1 0 0,0 1-1 0 0,0 0 1 0 0,0-1-1 0 0,0 1 1 0 0,0 0-1 0 0,-1-1 1 0 0,1 1-1 0 0,0 0 1 0 0,0-1-1 0 0,-1 1 1 0 0,1-1-1 0 0,0 1 1 0 0,-1-1-1 0 0,1 1 1 0 0,0 0-1 0 0,-1-1 1 0 0,0 1-1 0 0,-5 14 83 0 0,5 1-52 0 0,1-12-23 0 0,0 1-1 0 0,-1-1 1 0 0,0 1 0 0 0,-1 7 0 0 0,-1-4-6 0 0,0 1 1 0 0,1-1 0 0 0,-1 15 0 0 0,3-21-10 0 0,-1 0 0 0 0,1 1 1 0 0,0-1-1 0 0,0 0 0 0 0,0 0 1 0 0,0 1-1 0 0,1-1 0 0 0,-1 0 1 0 0,0 0-1 0 0,1 0 0 0 0,0 0 0 0 0,-1 1 1 0 0,1-1-1 0 0,0 0 0 0 0,0 0 1 0 0,0 0-1 0 0,3 3 0 0 0,-3-4 0 0 0,0 0 0 0 0,0 0 0 0 0,0-1 0 0 0,0 1 0 0 0,0 0 0 0 0,0-1 0 0 0,0 1 0 0 0,0 0 0 0 0,0-1 0 0 0,1 0 0 0 0,-1 1 0 0 0,0-1 0 0 0,0 0 0 0 0,1 1 0 0 0,-1-1 0 0 0,0 0 0 0 0,0 0 0 0 0,1 0 0 0 0,-1 0 0 0 0,0 0 0 0 0,0 0 0 0 0,1 0 0 0 0,-1-1 0 0 0,0 1 0 0 0,0 0 0 0 0,0-1 0 0 0,1 1 0 0 0,-1-1 0 0 0,0 1 0 0 0,0-1 0 0 0,0 0 0 0 0,0 1-1 0 0,0-1 1 0 0,0 0 0 0 0,1-1 0 0 0,12-5 18 0 0,13-3-8 0 0,24-11-12 0 0,126-70-221 0 0,-141 72 145 0 0,26-14-8 0 0,-49 29 85 0 0,-3 4 0 0 0,-9 0 3 0 0,1 1-1 0 0,0 0 1 0 0,-1 0 0 0 0,1 0-1 0 0,0 0 1 0 0,-1 0 0 0 0,0 0-1 0 0,1 1 1 0 0,-1-1 0 0 0,0 0-1 0 0,1 1 1 0 0,-1-1 0 0 0,0 1-1 0 0,1 1 1 0 0,0 2 12 0 0,0-1 0 0 0,0 1 0 0 0,0-1-1 0 0,-1 1 1 0 0,2 5 0 0 0,-1 5 34 0 0,0 0 0 0 0,0 25 0 0 0,-2-28-84 0 0,2 86 149 0 0,0-82-305 0 0,0 0 1 0 0,1 0-1 0 0,9 31 0 0 0,-6-39-606 0 0,6-3-46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26 774 8352 0 0,'-12'0'889'0'0,"11"0"-866"0"0,0 0 0 0 0,1-1 0 0 0,-1 1 0 0 0,1 0-1 0 0,-1 0 1 0 0,1 0 0 0 0,-1 0 0 0 0,1-1 0 0 0,-1 1 0 0 0,0 0 0 0 0,1 0 0 0 0,-1-1-1 0 0,1 1 1 0 0,0 0 0 0 0,-1-1 0 0 0,1 1 0 0 0,-1-1 0 0 0,1 1 0 0 0,-1 0 0 0 0,1-1-1 0 0,0 1 1 0 0,-1-1 0 0 0,1 1 0 0 0,0-1 0 0 0,0 1 0 0 0,-1-1 0 0 0,1 0 0 0 0,0 1-1 0 0,0-1 1 0 0,0 1 0 0 0,0-1 0 0 0,0 0 0 0 0,5-14 1056 0 0,-3 11-992 0 0,1-1 29 0 0,0 0 0 0 0,1 0 0 0 0,-1 0 0 0 0,1 0 0 0 0,0 0 0 0 0,0 1 0 0 0,1 0-1 0 0,4-4 1 0 0,19-20 117 0 0,-19 17-66 0 0,1 1 0 0 0,0 0-1 0 0,0 0 1 0 0,1 2 0 0 0,0-1-1 0 0,0 1 1 0 0,19-9 0 0 0,-2 3 238 0 0,-21 10-261 0 0,-1 0 0 0 0,1 1 0 0 0,0 0-1 0 0,0 0 1 0 0,0 1 0 0 0,1 0 0 0 0,-1 0 0 0 0,0 0 0 0 0,9 0 0 0 0,9 2 440 0 0,88 5 1050 0 0,-105-5-1565 0 0,-1 0-1 0 0,0 0 1 0 0,1-1-1 0 0,13-2 1 0 0,4-1 63 0 0,124-22 198 0 0,-69 9-239 0 0,-10 2-29 0 0,-42 8-51 0 0,2 1 0 0 0,-1 1 0 0 0,42-1-1 0 0,-50 7 47 0 0,-1 0-1 0 0,1 1 1 0 0,-1 1-1 0 0,1 1 1 0 0,35 12-1 0 0,78 30 737 0 0,-107-37-682 0 0,1-2-1 0 0,1-2 1 0 0,-1 0-1 0 0,1-2 1 0 0,0-1-1 0 0,-1-1 1 0 0,51-6-1 0 0,5-6-37 0 0,110-29 0 0 0,93-47 76 0 0,-73 18-72 0 0,-10 20-77 0 0,-155 40 0 0 0,0 3 0 0 0,62 0 0 0 0,-98 6 13 0 0,0 1 0 0 0,0 1 0 0 0,1 0 1 0 0,-1 1-1 0 0,0 0 0 0 0,-1 1 0 0 0,1 0 0 0 0,-1 1 0 0 0,19 11 0 0 0,-2 1 277 0 0,-2 1-1 0 0,41 35 1 0 0,-36-25-130 0 0,-5-5 14 0 0,0 0 0 0 0,1-2 0 0 0,49 27 0 0 0,-53-37-124 0 0,0 0 0 0 0,1-2-1 0 0,0-1 1 0 0,1-1 0 0 0,-1-1 0 0 0,44 4-1 0 0,-32-8 34 0 0,1-1-1 0 0,0-2 0 0 0,0-1 1 0 0,38-8-1 0 0,339-77-394 0 0,-186 17-94 0 0,-80 21 258 0 0,-125 42 151 0 0,308-78-36 0 0,-285 76 63 0 0,1 3 0 0 0,-1 2 1 0 0,1 2-1 0 0,0 2 0 0 0,56 7 1 0 0,-14 12 157 0 0,-42-6-86 0 0,27 5-20 0 0,58 12 4 0 0,-100-24-72 0 0,172 22 316 0 0,-99-23-316 0 0,1-5 0 0 0,175-21 0 0 0,-111-3-237 0 0,169-25 130 0 0,-213 34 30 0 0,-60 9 3 0 0,-16 2-51 0 0,0 3 0 0 0,78 7 0 0 0,99 24 75 0 0,-194-25 58 0 0,73 14 322 0 0,108 12 204 0 0,-115-27-667 0 0,156-12 0 0 0,142-35 409 0 0,117-52-747 0 0,30-11-54 0 0,-481 100 511 0 0,67 3 0 0 0,-130 3 0 0 0,29 1 26 0 0,0 1-1 0 0,0 2 0 0 0,51 13 0 0 0,85 35 195 0 0,-120-36-154 0 0,22 6 114 0 0,1-2 1 0 0,110 16-1 0 0,-82-26-110 0 0,0-5 0 0 0,135-10 0 0 0,193-42-242 0 0,168-67-84 0 0,-94 14-152 0 0,-435 91 378 0 0,113-3 0 0 0,-140 13 143 0 0,0 1 1 0 0,-1 2-1 0 0,1 1 0 0 0,53 15 0 0 0,55 28 473 0 0,51 14-249 0 0,-108-42-290 0 0,1-5 0 0 0,1-3 0 0 0,0-4 0 0 0,1-4 0 0 0,96-8 1 0 0,-158 2-46 0 0,527-52-7 0 0,-91-28-334 0 0,-321 52 326 0 0,-60 11-20 0 0,154-14-1 0 0,-28 32 33 0 0,-183 4 3 0 0,0 0 1 0 0,0 2-1 0 0,0 0 0 0 0,-1 2 0 0 0,44 18 0 0 0,31 25 105 0 0,18 7 9 0 0,-74-40-90 0 0,0-1 0 0 0,2-3 0 0 0,0-1 0 0 0,73 8 1 0 0,-48-13-107 0 0,0-4 1 0 0,1-2 0 0 0,-1-4 0 0 0,76-12 0 0 0,-112 9-460 0 0,188-33 372 0 0,-115 8-1828 0 0,-79 21-1191 0 0,42-23 0 0 0,-47 18-3550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6:59.0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142 833 3224 0 0,'-57'2'84'0'0,"4"-1"3545"0"0,23-4 710 0 0,29 3-3267 0 0,2-2-958 0 0,2-1-95 0 0,0-1 0 0 0,0 1-1 0 0,0 0 1 0 0,0 0 0 0 0,1 1-1 0 0,-1-1 1 0 0,1 1-1 0 0,0 0 1 0 0,0 0 0 0 0,0 0-1 0 0,4-1 1 0 0,5-2 251 0 0,0 1 0 0 0,20-5 0 0 0,-5 7 326 0 0,-23 2-419 0 0,1-1-1 0 0,0 1 1 0 0,-1-1 0 0 0,11-3 0 0 0,23-7 392 0 0,-21 6-402 0 0,28-11 1 0 0,61-34 146 0 0,-38 16-231 0 0,127-42 0 0 0,-182 72-46 0 0,0 0 0 0 0,0 1 1 0 0,0 1-1 0 0,0 0 0 0 0,27 1 0 0 0,-38 1-5 0 0,1 1 0 0 0,0 0-1 0 0,0 0 1 0 0,0 0 0 0 0,-1 0-1 0 0,1 1 1 0 0,-1-1 0 0 0,1 1-1 0 0,-1 0 1 0 0,0 0-1 0 0,4 3 1 0 0,1 2 188 0 0,0 1-1 0 0,10 12 1 0 0,-13-14-95 0 0,0 0 0 0 0,0 0 0 0 0,0-1 1 0 0,1 0-1 0 0,0 0 0 0 0,0 0 0 0 0,0-1 1 0 0,10 5-1 0 0,-9-6-86 0 0,1-1 0 0 0,0 1 0 0 0,0-2 0 0 0,0 1 0 0 0,0-1 0 0 0,0 0 0 0 0,1-1 0 0 0,-1 0 0 0 0,0 0 0 0 0,0-1 0 0 0,10-2 0 0 0,12-3 185 0 0,48-17-1 0 0,-44 12-96 0 0,246-86-28 0 0,-161 52-166 0 0,52-5 121 0 0,-149 46-45 0 0,1 1 1 0 0,-1 0 0 0 0,0 2-1 0 0,1 1 1 0 0,-1 1 0 0 0,0 0-1 0 0,34 8 1 0 0,-44-7-47 0 0,0 1-1 0 0,-1 0 1 0 0,1 1 0 0 0,-1 0 0 0 0,0 1-1 0 0,18 11 1 0 0,58 45 241 0 0,-58-38-25 0 0,37 21 0 0 0,-56-39-161 0 0,0-1 0 0 0,1 0 0 0 0,0 0-1 0 0,0-1 1 0 0,0 0 0 0 0,0 0 0 0 0,1-2 0 0 0,-1 1-1 0 0,12-1 1 0 0,18-2 59 0 0,47-6 0 0 0,-86 7-73 0 0,52-7 95 0 0,70-19 0 0 0,50-24 9 0 0,68-16-59 0 0,-204 58-19 0 0,96-16-2 0 0,-114 22-32 0 0,0 0 1 0 0,0 2-1 0 0,1 0 1 0 0,32 6-1 0 0,-20 1-8 0 0,0 3 0 0 0,0 1-1 0 0,-1 1 1 0 0,41 22 0 0 0,-41-19 6 0 0,4 0 35 0 0,1-2-1 0 0,-1-1 0 0 0,2-2 0 0 0,-1-2 0 0 0,1-1 0 0 0,77 3 1 0 0,-69-10-2 0 0,-1-1 0 0 0,1-3 1 0 0,56-11-1 0 0,132-43 2 0 0,148-35-372 0 0,-326 80 306 0 0,-13 4-12 0 0,48-4 0 0 0,-68 11 43 0 0,0 1-1 0 0,0 1 1 0 0,44 7-1 0 0,-45-1 85 0 0,0 1 0 0 0,0 0 0 0 0,0 2 0 0 0,31 19 0 0 0,-24-14 23 0 0,-2 0-4 0 0,100 46 321 0 0,-105-52-375 0 0,1 0-1 0 0,0-1 1 0 0,46 7-1 0 0,-15-10 8 0 0,0-2 0 0 0,1-2 0 0 0,90-12 0 0 0,163-44-241 0 0,-299 54 172 0 0,176-43-317 0 0,-17 4 26 0 0,-8 3 14 0 0,-53 11 104 0 0,123-14 0 0 0,-200 38 250 0 0,1 2 0 0 0,0 1 0 0 0,-1 1-1 0 0,1 1 1 0 0,-1 2 0 0 0,0 1 0 0 0,0 2 0 0 0,54 18-1 0 0,-62-16 15 0 0,19 6 184 0 0,72 40-1 0 0,-70-29-211 0 0,-18-9-13 0 0,2-1 1 0 0,0-1-1 0 0,55 21 0 0 0,-25-21 8 0 0,1-2-1 0 0,0-3 0 0 0,1-2 1 0 0,0-3-1 0 0,0-2 0 0 0,0-3 1 0 0,109-14-1 0 0,355-77 93 0 0,-352 52-101 0 0,2 8 0 0 0,306-16 0 0 0,-335 52-46 0 0,-43 1 16 0 0,-20-2 17 0 0,60-1 30 0 0,54-15 65 0 0,279-54 0 0 0,-419 56-103 0 0,131-28 46 0 0,-115 21-54 0 0,176-38 52 0 0,-157 39-41 0 0,52-6 54 0 0,-120 20-85 0 0,0 1 1 0 0,1 1 0 0 0,-1 1 0 0 0,31 5-1 0 0,83 26 176 0 0,-80-17-15 0 0,92 11-1 0 0,-57-20-181 0 0,0-4 0 0 0,0-4 0 0 0,1-4 0 0 0,97-19 0 0 0,-11-11-96 0 0,185-63 0 0 0,-324 87 111 0 0,156-45-64 0 0,-147 46 79 0 0,0 1 0 0 0,56-3 0 0 0,-90 13 55 0 0,0 0 0 0 0,0 1 1 0 0,0 1-1 0 0,0 0 0 0 0,0 1 0 0 0,-1 1 0 0 0,1 0 0 0 0,-1 0 0 0 0,0 2 0 0 0,24 12 0 0 0,4 2 47 0 0,0-2-1 0 0,1-2 1 0 0,0-1-1 0 0,2-3 1 0 0,-1-1-1 0 0,1-2 1 0 0,1-2-1 0 0,0-3 1 0 0,0-1-1 0 0,79-5 1 0 0,-101 1-98 0 0,162-17-259 0 0,238-68-432 0 0,-329 66 570 0 0,-77 16 99 0 0,81-13-20 0 0,-86 16 49 0 0,0 0-1 0 0,0 1 1 0 0,0 0 0 0 0,0 1 0 0 0,24 5-1 0 0,-22-2 15 0 0,0 0-1 0 0,0 0 1 0 0,0 2-1 0 0,14 7 0 0 0,31 18 146 0 0,0-3 0 0 0,2-3 0 0 0,1-2 0 0 0,107 24 0 0 0,-129-39-11 0 0,55 3 0 0 0,-62-7-127 0 0,23-1-158 0 0,-1-1 0 0 0,79-9 0 0 0,109-27-352 0 0,-132 9 392 0 0,-22 5 84 0 0,43-11-79 0 0,-47 10 29 0 0,-66 17 90 0 0,1 1 1 0 0,0 1-1 0 0,0 1 1 0 0,-1 1-1 0 0,24 3 1 0 0,-41-3 8 0 0,1 0 0 0 0,-1 1 0 0 0,0 0 1 0 0,1-1-1 0 0,-1 1 0 0 0,0 0 1 0 0,0 0-1 0 0,0 0 0 0 0,0 1 0 0 0,0-1 1 0 0,0 0-1 0 0,0 1 0 0 0,2 2 0 0 0,20 25 450 0 0,-12-13-269 0 0,2 1-109 0 0,-9-11-69 0 0,-1 0-1 0 0,1-1 0 0 0,0 1 0 0 0,1-1 1 0 0,-1 0-1 0 0,13 8 0 0 0,1-4-53 0 0,0-1-1 0 0,0 0 0 0 0,0-2 1 0 0,1 0-1 0 0,0-1 0 0 0,1-1 1 0 0,-1-1-1 0 0,1-1 0 0 0,-1-1 1 0 0,32-1-1 0 0,-11-3-228 0 0,72-14 1 0 0,37-20-1326 0 0,-100 24 382 0 0,-16 5-264 0 0,-32 8 684 0 0,-10 11-7425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04:30.41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6708 1807 1920,'0'0'768,"0"0"-384,14 0 32,-14 0 352,0 0-192,0 0 0,0 0-160,-14 0 0,14 0-32,0 0 0,0 0 0,-14 0 0,14 0-192,-14 0 96,0 0 96,0 0 0,-15 14 96,16-14-64,-15 14 64,-15 0-64,15-14 0,0 14-96,-14 0-32,14 0-96,0-14-32,14 14-96,0-14-64,0 14 32,0-14-32,14 14 0,0-14 0,14 0 64,0 15 32,0-15-128,0 0 32,0 14 0,0-14 0,-14 0-160,14 14 32,-14-14 64,0 0 32,0 0 32,-14 14 0,-14-14-96,14 14 0,-28-14 128,14 14 32,-14 14 0,14-14-64,-14 0 96,13 0 0,-12 14 320,-2-14 96,15 0-160,0 14-128,0-14-128,14 14 0,0-14-64,14 15-32,0-16-64,0 2 32,14-2 32,0 2 64,0-2-96,14-13 0,0 15 96,-14-15 96,14 0-224,15 0 0,-1 0-1344,-14-15-576,14 15-1440</inkml:trace>
  <inkml:trace contextRef="#ctx0" brushRef="#br0" timeOffset="585">6764 2074 3072,'0'0'1120,"0"0"-576,0 0-224,0 0 384,0 0 96,0 0 64,-14 0 32,14 0 0,-14 0-128,-1 14-96,2-14-352,-15 14 0,13-14 32,2 14-64,-16-14 64,15 14-128,0-14-64,0 14-160,14-14 0,0 14 0,0-14 0,14 14 0,0-14 64,0 14-32,0 0-32,14 0 32,-13 0 32,-2 15-96,2-16-64,-15 15 192,13-14 96,-13 14-96,0-13-64,0-2-160,0 15 0,-13-13 64,-15-2 32,13-13 96,-13 15 32,0-15 320,-14 0 96,14 0-224,0-15-96,14 15-128,-14-13-64,28-2-1728,0 2-768,0-2-1024</inkml:trace>
  <inkml:trace contextRef="#ctx0" brushRef="#br0" timeOffset="1494">7732 2116 2944,'0'0'1120,"14"0"-576,-14-14-352,0 14 288,0 0 0,0 0 128,-14 0 0,14 0 96,-14 0-32,0 0 64,-15 0-416,16 14 96,-15-14 96,-15 14-64,15 0 0,0 0-64,1 0 0,-2 0-64,1-14-32,14 14-256,0-14 0,14 14-96,-14 0 0,28-14 64,-14 0 0,14 14 0,14 0 64,-14 0-32,15 0-32,-16 0 32,1 0 32,14 0-96,-14 0 0,0 0 32,-14 0 0,0 0 0,0 0 0,-14-14 0,-14 14 64,14 0-32,-13 0-32,-2 1 32,1-15 32,0 0-32,0 0 64,-14 0-64,28 0-32,-14-15 32,14 1-32,14 0 0,0 0 64,0 0-1600,0 14-608,14-14-1056</inkml:trace>
  <inkml:trace contextRef="#ctx0" brushRef="#br0" timeOffset="2271">7942 2213 4864,'0'0'1824,"0"14"-960,0-14-1024,0 0 1376,0 0-608,0 0-192,0 0-96,15 0-224,-1 0-128,-14-14 0,14 0 32,0 0 64,14 0-96,-28 0 0,14 0 320,0 0 96,-14 0-32,0 0 32,-14 0-32,0 14 32,0 0 0,0 14 0,-14 0-128,14 0 0,-14 0-32,0 14 32,0 0 0,-1 0 64,1 14-160,0-14-32,14 0-64,0 0-64,14 0 32,0-14 32,14 14 32,0-14 32,0-14-64,14 15 32,0-30-704,0 15-224,0-14-448,15 0-160,-1 0 0,-14 0 96,14 0 160,-14 0 96,0-14 128,0 0-96,0 0 448,-14 14 320,15-14 192,-16 14 352,2 0 160,-1 0 416,0 14 288,-14-14 96,0 14 128,0 14-192,-14 0-32,0 0-640,-1 14-64,2 0 0,-16 0 128,1 0 64,14 0-320,0-14-160,0 14-32,0-14 0,14 0-192,0 0 0,14-14-1664,0 0-672,14-14-736</inkml:trace>
  <inkml:trace contextRef="#ctx0" brushRef="#br0" timeOffset="2427">8469 1852 7808,'-31'-31'2976,"-1"31"-1600,32 0-1248,0 31 608,0-31-480,0 0-64,0 0-768,0 0-320,32 0-2656,-1 0-1120</inkml:trace>
  <inkml:trace contextRef="#ctx0" brushRef="#br0" timeOffset="3462">9486 1905 5120,'-14'0'2016,"14"0"-1088,0 0-448,0 0 640,0 0-256,0 0-32,0 0-288,0 0 0,14 0-320,0 0-64,0 0 32,14-14-96,0 0-64,14-14 64,-14 14 0,14-14-32,-14-14-64,14 14 32,0-14-32,-14 0 0,1-14 64,-1 13-32,-15 1 64,2 14-64,-15 0-32,0 0 224,-15 14 160,2 14-192,-2 0-32,-13 14 32,-14 14 32,0 0 32,0 28 0,0 1-128,-14 12-32,0-12 32,0 13 64,0 14-96,0 14 0,-1-13-32,15-1-64,0-14 32,14-14 31,0 0-31,0-14-32,14-14 96,14-13 64,14-2 0,-14-13 0,28 0-32,-14-13-64,28-15-64,-14 0 32,0-1-32,0 15-96,0-14 0,1 14 64,-16 28 64,2-14-64,-15 14-64,0 0 64,0 14 0,0-13 224,0 13 128,0-15-160,0 15-32,-15-13-64,15-1 32,15 0 0,-15 0 96,13 0 32,2-14 32,13 0-1472,0-14-671,0 0-1537,0 14-1984,0-14 1536</inkml:trace>
  <inkml:trace contextRef="#ctx0" brushRef="#br0" timeOffset="3938">9866 2410 5760,'0'0'2176,"-14"14"-1152,14 0-416,0 0 672,-14 0-224,14 0-64,-15 14-416,15-14-192,-28 28-224,28-14-128,-28 15 64,14 13-64,0-14 64,0 14 64,0 14 128,-14-28 0,14 14 64,-14-13 96,0 27 96,14-14-225,-15 0-31,15-14 192,-14-14 128,0 14 192,14-27 64,-14 13-192,14-28 0,-14 0-96,14 0-64,0-28-128,14 0-64,0-15-192,0 15-96,14-14 0,0 0-32,14 0-96,-14 14 64,0-14 32,14 13 64,0-12-96,-14 13 0,14-1 32,-13 1 64,13 0-320,-14 0-128,14 0-2016,0 0-864,-14 0-2207</inkml:trace>
  <inkml:trace contextRef="#ctx0" brushRef="#br0" timeOffset="4110">9970 2074 7808,'-63'0'2976,"63"0"-1600,0 0-1184,0 0 704,0 0-544,0 0-192,0 0-2304,0 0-960,31 0-64,1 0 32</inkml:trace>
  <inkml:trace contextRef="#ctx0" brushRef="#br0" timeOffset="6158">11085 2438 4864,'0'0'1824,"0"15"-960,0-15-512,0 0 576,0 0-128,0 13 0,0-13-160,0 0 0,0 0-352,14 0-160,0 0-32,-14-13 0,14 13 32,0-15 0,0 15 0,1-14-64,-2 0 32,-13-14 0,15 14 32,-15-14 64,0 14 96,-15-14-64,2 0 32,-2 14-96,-13 0 0,14 0 32,-14 14 96,0 0-64,0 28 32,0-14-32,0 0 32,-14 14-64,14 0-32,0 0-192,14 0 32,0 0 0,0-14 64,14 14-32,14 0-32,-14-13 32,14-2 32,0 2-96,14-15 0,0 0-736,0 0-320,0-15-128,0-13 0,14 0-608,14-14-192,-14-14-736</inkml:trace>
  <inkml:trace contextRef="#ctx0" brushRef="#br0" timeOffset="6474">11704 1456 4992,'0'14'1920,"0"0"-1024,-14 0-352,14 0 704,-14 14-160,0 14 32,0 0 64,-15 0 32,-13 15-640,0-1 160,0 28 32,0-14-257,0 14-63,0 0-192,13-13 0,-13-15-160,28 14-64,-14-28 64,14 0 0,14-14 32,0 0 0,14-13-1280,0-2-543,14 2-577,-14-15-160,14-15-768,15 2-736,-15-2 1792</inkml:trace>
  <inkml:trace contextRef="#ctx0" brushRef="#br0" timeOffset="6677">11620 2312 7296,'0'14'2720,"-15"0"-1472,1 14-672,0-14 800,0 0-416,0 0-160,0 14-384,0-13-192,0-2-128,14 2-352,-14-2-96,14 2-1568,14-15-672,0 0-992</inkml:trace>
  <inkml:trace contextRef="#ctx0" brushRef="#br0" timeOffset="7246">11831 2396 6400,'0'0'2368,"0"0"-1280,13-14-928,-13 14 544,15 0-384,-2-14-32,2 14-160,-15-14-32,13 14-32,2-14 32,-1 0 0,0 0 160,0 0 96,-14 0 64,14 0 160,-28 0 32,14 0 96,-14 14 96,-14 14 64,0 0-33,0 14 33,0 0-128,-15 0 0,15 14-192,14-14 0,-14 1-192,14-1-32,14 0-64,0-15 0,14 2-224,14-15 0,0 0-384,14 0-96,1 0-1472,-15-15-576,14 15-2175,0 15-1505,-14-30 2688</inkml:trace>
  <inkml:trace contextRef="#ctx0" brushRef="#br0" timeOffset="6849">11803 1975 5888,'-14'0'2272,"-1"0"-1216,15 0-896,-14 14 544,14-14-448,0 14-64,0 0-1408,0-14-544,0 14-800,0 1-256</inkml:trace>
  <inkml:trace contextRef="#ctx0" brushRef="#br0" timeOffset="8160">12939 2424 4224,'-14'0'1568,"14"0"-832,0 0-288,0 0 544,0 0-192,14 0 0,-14 0-320,14 0-64,-14 0-224,14-13-128,0-2 32,0 15-64,0-13-32,0-16 96,0 15 0,0 0 224,-14-14 192,0 14 160,-14-14 128,0 14-64,0 0-64,0 0-96,-14 14 32,0 14-192,0-14-97,0 28-95,-1 0-64,1 0 32,0 0 96,0 0-64,14-13 32,-14 13-160,28-15 0,0 16-32,0-15-64,28 0 32,-14 0 32,14-14-32,0 0-32,0-14-320,15-14-192,-1 14 160,-14-14 192,14 13 64,-14-13-32,-14 14 96,0 0 64,0 14 192,-14-14 128,-14 28 160,0-14 128,0 14-128,0 15-32,-14-16-224,14 15 0,0-13-96,0 13 64,14-14-128,0 14 0,14-28 32,0 14 64,14-14-1440,0-14-576,0 14-1439,0-14-577,15 0-160</inkml:trace>
  <inkml:trace contextRef="#ctx0" brushRef="#br0" timeOffset="8698">13739 1554 8320,'-15'14'3168,"2"0"-1728,-16 42-1056,15-42 768,0 28-64,-14-14 159,0 28-351,-14 0-128,14 1-448,-15 27 0,2-14 32,-2 0-128,15 1-64,0-15-160,14-14 0,0 0 0,0-14 64,14 0-32,0-14 64,14-14 0,0 0 96,0 0-96,14-14-64,0 0-288,0 0-96,0 0-96,15 0 32,-15 14 160,14 0 64,-14 0 32,0 0 32,-14 14 0,0 0 96,0 0 0,-14 14 32,0-14 64,-14 14 96,0-14 416,-14 0 192,0 14-128,0 0-32,0-14 0,-15 1 0,15-15-128,0 0 32,0 0-288,14 0-128,0-15-160,0 1-32,0 0-1216,28 0-480,0 0-1216,0 0-447,0 0-1185</inkml:trace>
  <inkml:trace contextRef="#ctx0" brushRef="#br0" timeOffset="9243">14104 2312 3840,'0'-14'1472,"0"14"-768,0-14-320,14 14 512,-14 0 32,0-14 96,0 0-128,0 0 0,0 0-512,-14 14 352,14-14 128,-14 0 160,14 14 192,-15 0-256,2 14-33,-2-14-159,-13 14-96,15 0-288,-2 0-160,15 0-224,-14 0 0,14 0 0,0 0 0,0 0 0,14 0 64,-14 1-96,15-2 0,-2 2-320,2 12-160,-2-13-32,2 0 0,-2 1 160,-13-2 96,0 2 160,0-2 128,0 2 32,0-2 64,-13 2 64,-2-1 64,-13 0 256,15-14 64,-16 0-128,1 0-96,0 0-160,0-14-64,14 14-96,0-14-32,0-1-960,14 2-384,0 13-991,14-15-417,14 2-1088</inkml:trace>
  <inkml:trace contextRef="#ctx0" brushRef="#br0" timeOffset="9740">14411 2453 5888,'0'0'2176,"0"0"-1152,15 0-1056,-2-15 480,2 15-320,-15-14 0,14 14-64,0-14 32,0 0-64,0 0 256,-14-14 192,0 14 320,0 0 224,-14 0-128,0 0-64,0 0-96,0 0 0,-14 28-1,-15-14 33,15 14-160,-14 0-32,14 14-192,-14-14-64,14 14-128,14 0 32,-14 0-128,28 0-64,-14 0 0,28-13-32,-14 13 0,28-28 64,0 0 32,14 0 32,-14 0-64,14-15-64,-13 2-192,12-15-128,-26 0 192,13 13 32,-14-13 160,-14 0 96,0 0-64,0 0-64,-14 0-96,-1 0 32,-13 14-128,0 14 32,0 14-1216,0-14-511,0 14-1121,0 14-384,14-14-192</inkml:trace>
  <inkml:trace contextRef="#ctx0" brushRef="#br0" timeOffset="10717">15085 1470 5888,'-14'0'2272,"14"14"-1216,-14 0-320,0 0 832,0 14-320,0 14 0,-14 1-64,0 13-64,-14 0-577,0 14 97,-14 14 96,13 0-320,1 1-64,-14-1-288,28 0-64,-14-14 64,28-14 32,-14 14-128,28-28-32,0 14 32,0-27 0,14-16-480,0 2-128,14-30-256,0 15-63,0-13-129,0-16 32,14 15 64,1-28 64,-1 28 448,-14-14 288,0 14 192,-14-14 96,14 14 384,-28 14 224,14 0 352,-14-14 128,0 28-128,-14-14-1,14 14-415,-14 0-64,0 14-192,-14-14-64,14 0-64,0 0 0,0 14-224,14-14 0,0 0 32,14 0 32,-14 1-32,28-15-64,-14 0-64,14-15-32,0 1-160,0 0-64,0 0 0,0-14 128,14 0 96,-14 0 64,1 0 32,-16 14 0,15-14 0,-13 14 0,-15 0 128,13 14 64,-13 0 192,-13 14 96,13 0-192,-15 0-96,15 0-32,-13 14-32,-2-14-64,15 14 32,-13 0-64,13 0 64,13 0-128,-13-14 0,15 1-256,-2-15-128,15-15-928,1 15-320,-1-28-255,0 0-65,14-14 128,14-14 96,-14 0 64,14-14-1248,-13-14 352</inkml:trace>
  <inkml:trace contextRef="#ctx0" brushRef="#br0" timeOffset="11170">15871 1568 3968,'43'-70'1472,"-43"56"-768,0-14 384,0 28 832,0-14-32,0 14 0,0 0-224,0 14-64,0-14-897,-28 28 161,13 14 96,1 0-32,-28 15 96,14-1-288,0 14-128,-14 14-288,0 14-64,-14 0-128,14 1-96,-1-15 64,15-28 0,15-14-128,-2 1 32,-13-2-288,14 2-128,0-15-64,14-14-32,-14 0 0,14-14 0,-14-14 352,14 0 160,-14-14-64,14 0 64,-14-15 64,14 15 96,-14 0 480,0 0 224,14 0-160,0 14 0,0 0-224,0 0-32,0 0-192,0 14 0,28-14-224,-14 14-32,28 0 0,-14 0 0,15-14 64,-15 14 32,13 0-736,2 0-384,-15-14-1440,0 14-672,0 0-1087,0 0-1889,-14-14 1952</inkml:trace>
  <inkml:trace contextRef="#ctx0" brushRef="#br0" timeOffset="11555">15829 2269 5120,'-14'15'2016,"14"-15"-1088,0 13-96,14-13 800,-14 0-384,0 15-64,14-15-224,0 0-32,0 0-512,-14-15 32,15 2 64,-2-2-193,2 2-31,-2-16-160,2 15-32,13 0 32,-14-14 0,0 0 0,-14 14 64,0-14 256,0 14 160,-14 14 128,0 0 96,-1 0-96,-13 28 0,-13 0 32,12 0 0,1 28-160,-14-14-32,14 1-256,0-1-128,14 0-96,0-14-96,14 14 32,0-14 32,0-14 32,14 14 32,14 0-416,-14-13-224,14-15-864,0 0-384,0 0-992,0 0-415,-13-15-1921</inkml:trace>
  <inkml:trace contextRef="#ctx0" brushRef="#br0" timeOffset="13555">17023 2284 3456,'0'14'1408,"-14"-14"-768,14 0-256,0 14 512,-14-14-96,14 14 0,-15 0 64,1 0 0,0 0-448,0 0 96,0 14 64,0-14-64,-14 14 32,14-14-160,0 14 0,14 0-224,0-14-32,0 1 0,14-15 0,0 0-224,14 0 0,0 0-384,0-15-96,1 1-128,-1-14 0,0 0 256,0 14 128,0-14 192,0 0 64,0 14 64,-14 0 64,14 0 256,-28 0 160,14 0 192,-14 14 64,0 0-128,0 0 32,-14 14-160,14 0-32,-14 0-64,0 0 0,0 0 64,14 14 127,-14-14-191,0 14-64,14-14-96,0 14 0,0-28-64,14 14 64,0-14-192,0 0-32,14 0-928,0-14-415,0 14-801,0 0-320,15-28-1312</inkml:trace>
  <inkml:trace contextRef="#ctx0" brushRef="#br0" timeOffset="14036">17583 2270 7552,'-14'14'2880,"14"-14"-1536,0 14-928,-14 0 704,14 0-224,-14 0-64,0 14-256,0-14-32,14 0-320,-14 14-65,0-14 33,14 1-160,0-2-32,0 2 0,0-15 64,14 0-32,0 0 64,0 0-224,0-15-32,0 15-223,14-13-1,0-2 128,-14-13 64,14 14 128,0 0 32,-14 0-64,0 0 64,0 14 32,0 0 0,0-14-96,1 28 0,-2-14 128,-13 14 32,0 0 256,0 0 192,0 0 95,0 14 97,-13-13-192,13-2 32,0 15-320,-15-13-64,15-2-96,0-13 32,15 15-1632,-2-15-671,2 0-2593</inkml:trace>
  <inkml:trace contextRef="#ctx0" brushRef="#br0" timeOffset="14744">18229 2424 6400,'0'14'2464,"0"-28"-1344,13 28-896,-13-14 576,15 0-288,-15 0 32,13 0-192,2-14-32,-15 14-192,13-14-160,2 0 0,-1 0 96,0 0 32,-14 0-128,14-14 32,-14 0 64,0 0 32,0 14 320,0-15 96,-14 16 256,0-2 64,-15 15-64,1 0-33,-13 28 161,-1 1 96,-1-1-352,15 14-128,-14 0-224,14-14-128,0 14-64,28 0-96,-14 0 32,28-13-32,0-1-96,14-14 0,0-14-512,0 0-160,0-14-256,15-14-96,-1-14 129,-1-1 63,16-13 160,-15 0 128,14-28 96,0 0 96,-14 13-384,14-13-160,-14 0 288,14 14 224,-28-1 448,14 15 192,-14 0 704,-13 28 384,13 0 192,-28 14 160,0 14-320,0 14-129,-15 14-383,2 14-64,-16 0 0,1 1 32,-14 26-256,-14 16-64,14-1-96,0 0 32,0 0-64,14-13 0,0-1-96,14-28-32,0 0-256,14 0-64,14-28-1568,0 0-608,28 1-2271,-14-15-2049,14-29 2400</inkml:trace>
  <inkml:trace contextRef="#ctx0" brushRef="#br0" timeOffset="15513">19647 1961 6784,'0'0'2624,"0"0"-1408,0 0-640,13 0 800,15-14-704,0 14-192,1 0-256,13-14-64,0-14-96,0 14-128,14-14 32,-14 0 96,0 0 32,0-14 384,-14 14 160,1-14 32,-1 0 63,-15-1-223,2 1 32,-15 14-32,-15-14 64,2 28-192,-2 0-64,-27 14-96,14 14 0,-28 14 64,0 14 160,0 29-256,-14-1-96,0 14-64,13 14-32,-13 14 416,0 0 192,14 1-288,-14 27-96,14 0-160,0-13 32,14-15-64,-14 0 64,13-13-64,15-1 64,-14-14 0,14-14 32,14 0-512,-14-14-192,14-28-576,0 1-224,0-29-544,0-15-223,14 1-193,0-14 0,0-14-896,14-14-832,0 0 1792</inkml:trace>
  <inkml:trace contextRef="#ctx0" brushRef="#br0" timeOffset="15750">19099 2664 6400,'0'-42'2368,"14"27"-1280,-14 1-64,0 14 864,0 0-32,14 0 31,-14 0-287,14 0-64,0 0-832,0 14-64,1-14-32,13 15-224,-15-15-64,16-15-96,13 15-64,-14 0-96,0-14 32,0 0-704,0 14-288,0-14-1408,0 0-511,0 14-1505,15 0-1536,-15-14 2304</inkml:trace>
  <inkml:trace contextRef="#ctx0" brushRef="#br0" timeOffset="16245">20012 2452 7168,'0'0'2720,"14"0"-1472,-28 14-832,14-14 768,0 14-32,-14 0 0,14 14-128,-15 14-65,2 0-543,-2 14 32,2 1 64,-15 13-192,13 0-32,-13-14-160,0 14-96,0 15 192,0-15 96,-14 0 96,14 0 160,0 0-32,0-13 32,-1-16 192,1 2 64,14-29-64,-14 0-96,14-14-160,0-14-64,14-14-128,-14-1-32,28-12-256,-14-16 0,14 1-32,0 14 64,14-14-32,0 14-32,15 0 32,-15 0-32,14-14-288,0 13-128,-14 15-992,0-14-416,0 14-2176,0-14-959,1 0-129</inkml:trace>
  <inkml:trace contextRef="#ctx0" brushRef="#br0" timeOffset="16416">20123 2116 11136,'-14'-14'4224,"14"14"-2305,-14 0-1823,14 0 832,0 0-960,14 14-256,-14-14-2783,0 14-1249,14 0 224,-14 0 256</inkml:trace>
  <inkml:trace contextRef="#ctx0" brushRef="#br0" timeOffset="17417">20979 2479 5248,'0'0'2016,"0"0"-1088,0 0-736,0 0 544,15 0-256,-15 0 0,13-14-160,2 14-32,-15-14-160,13 0 64,1 0 0,1 0 288,-15 0 128,13-14 64,-13 14 64,0-28-128,0 14-64,-13 14 64,-2-14 64,-12 14-1,-1 14 65,-15 14-288,15 0-32,-14 14 64,0 0 0,14 0 96,-14 0 32,14 0-192,0 0-96,14 14-160,14 0-64,0-14-32,14-13-64,14-2 32,-14-13-32,28-13 0,-14 13 64,14-15-384,0-13-192,15 0 64,-29 0 0,27 0 0,-12-28 32,13 0-352,-14-14-64,0 0-415,14 0-97,0 0 32,0-14 64,-14-1 544,0 16 352,1 26 512,-15 1 288,-15 0 480,2 28 288,-15 0 0,0 28-33,-15 0-383,2 14-160,-2 0-160,-13 14 0,0 0-64,-14 28 64,0 1 32,-14 13-32,0 14-96,0-28 0,14 14-96,0-28 64,-1 14-256,15-28-64,15 14-32,-2-13 64,15-30-448,15 2-160,13-15-1120,0-15-512,0 15-639,14-28-193,-14 14-288,14 0-768,0-28 1504</inkml:trace>
  <inkml:trace contextRef="#ctx0" brushRef="#br0" timeOffset="17580">21485 2326 6400,'0'0'2464,"-15"14"-1344,15 0-128,-13 0 1024,13 0-352,-15 0 0,2 14-481,-2-14-159,1 14-576,0-14-128,0 14-96,0-14-96,14 15-96,-14-29-1344,28 0-576,0 0-1567,0 0-705,0-15 640</inkml:trace>
  <inkml:trace contextRef="#ctx0" brushRef="#br0" timeOffset="18068">21709 2396 6144,'14'-14'2368,"0"14"-1280,0-14-1216,0 14 480,-14-14-192,14 14 64,1-14 160,-15 0 128,13 0-256,-13 0 288,15 0 96,-30 0 160,15 0 64,-13 14 864,-16 14-289,1 0-31,0 14-448,0 0-128,-14 0-192,14 0-96,14 0-288,0 0-96,0 0-96,14 0 32,14 0-288,14-28-32,14 15-1920,0-30-800,0 15-2463</inkml:trace>
  <inkml:trace contextRef="#ctx0" brushRef="#br0" timeOffset="17720">21667 2003 6272,'-14'-14'2368,"0"14"-1280,14 14-1120,0-14 480,0 0-1792,0 14-736,0-1-320,0 2-96</inkml:trace>
  <inkml:trace contextRef="#ctx0" brushRef="#br0" timeOffset="19039">22340 2396 5376,'0'0'2112,"0"-14"-1152,0 14-576,0-14 608,14 14-224,0-14 0,0 0-128,0 0-32,14 14-320,0-14-96,-14 0-64,14 14 0,0 0 0,-14 0-64,1 0-64,-15 14 224,0 14 160,0-14 160,-15 14 64,1-14-64,0 14 0,0-14-225,0 0-63,0 0-64,14-14 32,-14 14-128,14-14-64,14 0 0,0 0-32,0-14 0,0 0 64,0 0-32,0-14-32,1 14-192,13-14-128,-28 14 192,13-14 96,2 14 64,-15 14-32,0-14 96,0 14 64,0 14 64,0-14 96,0 14-224,0 0-128,13 0-96,-13 0 96,15-14 64,-1 14 64,14-14-32,0 0-64,14-14 32,-14 14 32,14-14-32,-14 0 64,0 0-64,0 0 64,0 0-64,-13-14-32,-15 14 32,13 0-32,-13 0 0,-13 0 0,-2 0 192,1 14 192,-14 14 0,0 14 96,0 0-128,0 0 32,0 14-160,0-14 32,0 0-224,14 14-32,0-14 64,14 14 32,0-14-32,28-13 32,-14-15-704,28 0-224,-14 0-992,14-15-383,14 1-641,-13-14-256,13 0-416</inkml:trace>
  <inkml:trace contextRef="#ctx0" brushRef="#br0" timeOffset="19320">23688 1554 8832,'-28'28'3328,"0"0"-1792,-1 42-1216,1-42 800,0 0-128,-14 15 63,0 13-95,-14 28-32,14 0-512,-14 1-96,-1-1 0,15 0-192,0-14 0,14-14-128,14 15-32,0-15-320,14-28-96,0 0-1184,14 0-543,14-28-897,-14 0-416,28 0 32</inkml:trace>
  <inkml:trace contextRef="#ctx0" brushRef="#br0" timeOffset="19878">23463 2508 5120,'-14'0'2016,"14"0"-1088,0 14-32,0-14 800,0 0-736,0 0-256,14 0-448,0 0-192,0 0-32,-14 0-32,28-14 64,-13 14-32,-1-14-32,14 1 32,-14-15-32,0 13-96,0-13 64,-14 0 96,14 0 32,-28 14 448,0 0 192,0 14 416,0 0 159,-28 14-287,-1 0-128,15 14-320,-14 0-32,14 0-256,0 0-32,0 0-192,14 0-64,14 1 0,-14-16 0,28 2 0,0-15 0,14 0-512,0-15-128,0 15-320,14-13-128,-14-2 161,15 1 95,-15 0 384,0-13 288,-14 12 160,0 15 96,0 0 576,-14 0 288,-14 15-65,0-2 1,14 15-480,-14 1-192,0-1-128,14 0 0,0-14-128,14 14 0,0-28-672,0 14-256,0-28-575,14 0-257,0 0-288,14-15-64,-14 1-64,15 0-960,-1-27 704</inkml:trace>
  <inkml:trace contextRef="#ctx0" brushRef="#br0" timeOffset="20458">24474 1512 7808,'0'-14'2880,"-14"14"-1536,14 14-992,0-14 672,0 14-192,-14 0 64,0 28 192,0 0 159,-14 0-639,-15 28 0,-13 0 64,0 29-320,-14 13-96,14 0-160,0-14-96,-1-13-64,29-15-32,0 0-448,14-14-128,0-13-288,0-15-64,14-15-191,-14 2-65,14-30 480,0 2 224,0-2 384,0 2 160,0-16 192,0 1 128,0-14 224,0 14 64,0 0 480,0 0 191,0 14 417,0-14-704,0 28-224,0-14-320,0 14-96,0 0-192,14 0-32,0 0-32,14-14 32,14 14-128,0-14-64,-13 14-576,13-14-224,0 0-32,-14 14 96,0-14 224,0 28 161,0 0 319,-14 0 64,-14 0 160,0 0-64,0 0 63,0 14 129,0 0 128,-14-14-288,14 0 0,-14 14-352,14-14-128,0-14-3231,14 0-705</inkml:trace>
  <inkml:trace contextRef="#ctx0" brushRef="#br0" timeOffset="20727">24503 1947 6784,'-15'0'2528,"15"0"-1344,0 0-1184,0 14 512,0 0-1216,0 0-448,0 0-1696,0 1-672</inkml:trace>
  <inkml:trace contextRef="#ctx0" brushRef="#br0" timeOffset="21008">24502 2298 5120,'0'-14'2016,"14"-14"-1088,-14 42-32,0-14 864,0 0-192,0 14-32,0 0-320,0 0-96,-14 14-641,14-14 129,-14 28 128,14-14-320,0-14-64,0 14-224,0 0-32,0-14-32,0 14-64,0-28 32,14 15 32,0-15 32,-14 0 32,14 0-64,0-15-64,14 15 32,-14-14-32,0 0 0,14-14 0,0 0-96,-14 14 0,14 0-448,-14-14-128,14 14-416,-14 0-127,0 0-417,0 0-160,0 14-96,0 0-32,1 0-928</inkml:trace>
  <inkml:trace contextRef="#ctx0" brushRef="#br0" timeOffset="21404">24951 2383 6144,'-14'0'2368,"28"0"-1280,-14 0-928,0 13 608,14-13-288,-14 0 0,14 0-224,1-13 0,-2 13-160,2 0-64,13-15 0,-28 2 224,13-2 224,2 1 192,-1-14 64,-14 0 32,14 14 64,-14-14 31,-14 28 33,14-14-64,-14 14-32,-14 14-32,13 0 64,-13 14-32,0 0 64,14 0-192,-14 1-32,0-1-64,28 0-64,-14 0-256,14 14-160,14-14 0,-14 14 0,28-14-32,-14-14-64,14 0-416,-13 1-192,13-15-1024,0 0-416,0-15-2016,0 15-895</inkml:trace>
  <inkml:trace contextRef="#ctx0" brushRef="#br0" timeOffset="22714">26046 1863 6912,'-15'14'2624,"1"0"-1408,0 14-448,14-14 928,-14 15-288,-14 12-128,0 16-513,0-1-159,-14 14-352,14 0-160,0-14-64,0 0-32,0 0 0,14-14-992,0 0-447,14-14-481,0-13-96,0-15-544,14 0-1248,14-15 992</inkml:trace>
  <inkml:trace contextRef="#ctx0" brushRef="#br0" timeOffset="23284">25933 2425 5632,'-14'-42'2112,"14"27"-1152,0 2 224,0-2 960,0 15-64,0 0-32,0-14-449,0 14-127,0-14-832,0 14-96,14 0-64,0 0-128,14-14-32,0 14-192,0-14-32,0 14 32,0 0 0,0-14-864,0 0-288,0 14-1600,0 0-703,-13 14-1537</inkml:trace>
  <inkml:trace contextRef="#ctx0" brushRef="#br0" timeOffset="22967">26453 1709 6272,'15'0'2368,"-15"0"-1280,-15 14-160,15-14 960,0 14-544,-13 14-192,-2 0-480,-13 14-96,0 0-353,0 14 161,0 1 32,0 13-128,-14 14-32,0-14-192,14-14-64,0 14-512,-1-14-128,15-14-1087,0 1-417,0-2-512,0-26-1600</inkml:trace>
  <inkml:trace contextRef="#ctx0" brushRef="#br0" timeOffset="24188">26480 2383 7936,'0'0'2976,"0"0"-1600,14 0-1472,-14 0 608,15 0-320,-2-15-32,-13 15-64,15-13 0,-2-2-64,2 15-32,-2-28 96,-13 14-64,0-14-32,15 0 384,-15 14 192,-15-14 64,15 14 0,-13 0 96,-15 14 63,0 0-127,-1 14-32,1 14-64,-13 0-64,12 0-64,1 14-32,0-14-160,14 0 0,-14 15-224,28-15-32,0 0-64,0 0 0,14-14-160,0 0-96,0-14-256,14-14-96,14 14 128,-14-14 96,14-14 160,-14 14 128,0-15 96,0 1 96,0 0 0,1 0-32,-15 0 32,0 14 32,-14 0 32,0 14 224,0 14 0,-14 0-128,0 14 64,14-13-224,-14 13-32,-1 0 0,15 0 0,-13-14 0,13 14 64,13-14-32,-13 0 64,15 0-640,13-14-256,-14-14-512,28 14-223,-14-14 319,0-14 256,14 14 480,-14-15 288,0 1 128,0 0 128,-14 0 96,0 14 128,0 0 288,0 0 96,-14 14 576,0 0-192,-14 14 31,0 0-415,14 15-96,-28-1 32,14-15 0,0 15-192,0 1-96,14-15-256,-14 14-96,14-14 64,14 0 32,0-14 0,14 0 32,-14-14-576,14 14-128,14-28 64,-14 0 160,0 14 160,0-14 128,0 13 64,0-13 96,0 15 32,-28-2 32,14 15-64,-14 0-64,0 0 384,0 15 128,-14-2-256,14 15-64,-14-13-64,14 13 64,0-14-96,14 0-64,-14 0 0,28 0 32,-14 0-1024,1-14-384,13-14-1439,-15 14-641,2-28-800</inkml:trace>
  <inkml:trace contextRef="#ctx0" brushRef="#br0" timeOffset="24430">26705 1808 9216,'0'-15'3424,"0"15"-1856,14 15-1632,0-15 640,0 0-416,14 0-96,-14 0-1184,14 0-512,0 0-2144,15 0-928</inkml:trace>
  <inkml:trace contextRef="#ctx0" brushRef="#br0" timeOffset="25408">27687 1905 5888,'-28'0'2176,"28"0"-1152,0 14-416,0-14 672,0 0-512,14 0-160,0-14-256,0 14 0,14-14-192,0 0-96,0 0 32,0-14-224,15 0-32,-15 0-32,-15 0 128,16-15 96,-15 15 128,-14 0-64,0-14-64,0 14 352,-14 14 128,0 0 96,-1 0 96,-13 28-96,-13 0-1,-16 14-127,15 14-32,0 28-64,-14-14 0,-14 15-64,13 41 32,-13-14-128,14 15 32,-14-2-160,14 16-64,0-1 64,14-14 0,-1 1-128,1-15 32,14-14-416,14-28-160,-14-14 32,14 0 0,-14 28 160,14-28 160,-14-13-447,28-29-97,0 0 32,-14-15 96,28 1 32,-14-14-32,0-14 384,14 0 192,-14-14 64,14 0 0,-14 0 160,14 0 32,0 14 0,0-14-32,0 13-32,14 15 0,0-14-160,0 14-32,0 0 32,15 14 64,-15-14 0,14 14-32,-14-14-544,14 14-192,-14-14-416,14 14-96,0-14 256,-14 14 96,1-14 544,-1 14 192,0 14 672,-14-14 384,0-1 320,-14 15 128,0 0-160,14 15 0,-14-15-320,0 14-64,-14 0-256,14 14-65,0-14-287,-14 14-128,14-14-320,0 0-95,0 0-1281,0 0-544,14-14-1760</inkml:trace>
  <inkml:trace contextRef="#ctx0" brushRef="#br0" timeOffset="25533">27730 1989 3840,'0'0'1472,"0"0"-768,-15 14-960,15 0 224,0-1-1600,0 2-576</inkml:trace>
  <inkml:trace contextRef="#ctx0" brushRef="#br0" timeOffset="26300">27744 2509 3712,'0'0'1408,"14"0"-768,-14 0-320,14 0 384,-14 0-320,14 0-128,0-14-32,0 0 64,1 0-128,-2-14 480,-13 13 192,15 1 64,-15-14 96,0 0-128,0 0 32,0 0-224,0 14-32,-15 0-64,2 28 0,-2-14 64,-13 28 63,0-14-319,0 14-64,14 0-256,-14 0-64,0 15 0,28-15 64,-14 0-192,14 0-32,14-14-736,14 0-255,-14-14-417,14 0-160,14-14 448,-14 0 224,1 14 512,-1-28 288,-15 28 352,15-14 256,-28 14 544,15 0 224,-15 0 128,-15 14 96,15 0-320,-28 14-64,15 14-257,-2 0-63,-13 14-160,0 0-32,0 15-192,0-15-96,-14 14-64,14 0-96,0 14 32,0 0-32,0-13-96,0 13 64,0-28 32,13-14 0,1 1 256,-14-15 160,0 0 288,14-15 128,-14 2-96,14-15 0,0 0-256,0-43-128,14 2-192,0-30-128,14 1-96,0 0 32,28-15-32,-14 16 0,14-2-640,1-13-256,13 14-1344,-14 0-607,14-1-1153,0 15-1696,0 0 1920</inkml:trace>
  <inkml:trace contextRef="#ctx0" brushRef="#br0" timeOffset="26845">28319 1905 8704,'0'0'3328,"0"14"-1792,13-14-1792,-13 0 512,15 0-192,-2 0 32,16 0-128,-1-14 32,14 0 0,-14 0 0,14-1 0,0-13 0,-14 15 64,0-15-32,0-1-32,-14-13 96,1 15 64,-15-16 64,0 1 96,0 14 256,-15 0 96,1 14 95,-14 14 65,0 14-96,-14 14-64,0 14-96,-28 14-32,14 0-96,-1 14-32,1 15-224,14-1-128,0 0-32,14-14 32,0 0-32,14-14-32,14-14-416,0-14-128,14 0-64,-14-14-32,14-14-224,14 0-96,0 0 193,0 0 31,14-14 160,-14 14 96,-13-14 128,13 14 64,-15 0 256,2 0 64,-15 0 288,-15 14 192,2 0 384,13 0 191,-28 0-127,28 0-32,-15 0-576,15 0-288,0 1 0,15-2-64,-2-13 0,2 15-960,13-15-416,0-15-1055,-14 15-417,14-13-1088</inkml:trace>
  <inkml:trace contextRef="#ctx0" brushRef="#br0" timeOffset="27303">28641 2340 7808,'-14'15'2880,"14"-2"-1536,0 2-1440,0-15 608,0 0-384,14 0-64,0 0-32,0 0 32,0 0-32,0-15 64,0 15 0,0-13-128,0-2 32,-14 1 128,14 0 160,-14 0 128,0-14 128,0 14 0,-14 0-32,0 14 96,0 0-1,0 14 161,0 0 64,-14 0-160,14 14-64,-14 0-288,14 0-64,0 0-64,14 0-32,0-13-192,0-1 32,14 0-224,-14 0-96,14 0-384,0-14-192,14 0-160,0 0-63,-14-14 31,14 0 32,0 0 256,0-15 128,0 16 128,0-15 96,0-15-256,0 15-96,0-14-256,1 14-160,-16 0 32,15 0-1184,-13 0 96</inkml:trace>
  <inkml:trace contextRef="#ctx0" brushRef="#br0" timeOffset="27978">28964 2031 9216,'-14'-14'3520,"14"14"-1920,14 0-1024,0 0 896,-14 0-353,28 0-31,-14 0-256,28-14-128,-14 14-384,0 0-128,14 0 0,-14 0-96,0 0-64,1 14-448,-1-14-128,-14 0-1344,14 14-511,-28-14-2593,0 15-1024,0-15 3136</inkml:trace>
  <inkml:trace contextRef="#ctx0" brushRef="#br0" timeOffset="27712">29455 1400 4608,'15'-28'1760,"-2"28"-960,2-14-320,-15 14 640,0 0 96,0 0 128,0 14 96,-15 14 128,-13 0-832,15 28 352,-16 0 191,-13 1-127,14 12-32,-14-12-416,0 27-128,-1 0-256,2 15-128,-2-15-96,15-14 0,0 0-64,0 0-32,14-28 32,14 15 32,0-29-32,0 0-32,14 0-128,0-14 0,14-14-576,-14 14-256,14-14-640,0-14-256,-13 14-1279,13-14-481,-15 0 0</inkml:trace>
  <inkml:trace contextRef="#ctx0" brushRef="#br0" timeOffset="28345">28838 2186 8064,'0'0'3072,"-15"0"-1664,15 28-1152,-13-14 768,13 14-224,0-14 96,-14 14-384,0 0-65,14-14-255,-14 14-64,0 0 0,14-13-512,0 13-127,0-28-1313,14 0-480,0 0-1568</inkml:trace>
  <inkml:trace contextRef="#ctx0" brushRef="#br0" timeOffset="28532">29034 1754 9344,'0'-31'3520,"0"31"-1920,0 0-1376,0 0 832,0 0-736,0 0-160,0 0-1056,0 0-448,0 31-2816,0-31-1312</inkml:trace>
  <inkml:trace contextRef="#ctx0" brushRef="#br0" timeOffset="30376">6146 3744 3968,'0'0'1472,"0"0"-768,0 0-192,0 0 576,0 14 192,0-14 96,-14 14-192,14-14-64,0 14-640,0 0 128,0 0 128,0-14-256,0 14-32,0 0-192,14-14-96,0 0-64,0-14 0,1 0-64,13 0 64,0 0-64,-15 0-32,16 0 32,-15 0-32,0-14 64,0 14 95,-14 0-127,0-14-32,0 14 0,-28 0 0,14 0 192,0 14 192,-14 0-64,0 14 0,0 0-64,-1 0 64,1 14 128,-14 0 32,14 14-128,0 0 32,0 0-160,14 0 32,14 0-224,0-14-96,0 0 160,14 0 96,0-14-96,14 1-64,0-15-576,0 0-288,14-15-768,1 1-351,-2-14-865,2 0-384,-1 0-320</inkml:trace>
  <inkml:trace contextRef="#ctx0" brushRef="#br0" timeOffset="30484">6610 3631 6528,'-15'14'2464,"2"0"-1344,-2 0-256,15 0 864,-14 0-416,-14 0-96,14 14-352,0 14-161,-14-14-383,14 0-288,0 1-32,14-15-640,0 0-287,0 0-1089,14-14-384,0-14-1280</inkml:trace>
  <inkml:trace contextRef="#ctx0" brushRef="#br0" timeOffset="31175">6764 3617 5376,'0'-14'2112,"0"28"-1152,0-14-352,0 14 736,0 0-96,0 0-32,-14 0-256,0 0-128,14 14-448,-14 0 96,0 1 160,0-1-225,0-15-63,14 15-128,0-13-64,0-1-32,14-14-64,0-14-64,0-1-256,0 2-96,0-15-32,14 13 65,0 2 191,0-2 64,-14 1-32,14 0 0,-14 14 64,0 0 0,0-14 160,0 14 64,-14 0 128,0 14 31,-14 0 321,14 0 128,-14 1-288,0-2-64,0 15-128,14 0 32,0-13-192,0-1-96,0 0-32,0 0 32,14-14-1024,0 14-448,14-28-1567,-13 14-577,13-14-480</inkml:trace>
  <inkml:trace contextRef="#ctx0" brushRef="#br0" timeOffset="30625">6708 3351 3712,'-14'14'1472,"14"0"-768,-14 0-2432,14 0-448</inkml:trace>
  <inkml:trace contextRef="#ctx0" brushRef="#br0" timeOffset="31761">7227 3757 7296,'0'0'2720,"0"0"-1472,0 0-1472,0 0 512,14 0-256,0-14 64,0 14-64,0 0-32,1-14 32,-1 0 32,0 0 32,-14 0-32,14 0 32,-14 0 64,0 14 128,0-14 224,-14 0 64,14 14 128,-28 0 32,13 14-128,-13-14 32,14 14-288,-14 0-65,14 0-95,-14 14 32,28 0-128,-14 0-64,14-14 0,14 14-32,-14-14 0,28 0 0,-14-14-160,14 0-32,0 0-128,1 0 33,-15 0-1,14 0 32,-14 0 160,-14 14 32,0 14 480,0-14 255,0 14 97,0-13 32,0 13-320,0 0-64,0-28-288,14 0-32,0 0 64,0-15 0,0 2 64,14-15-192,0-1-96,0 1-416,14-14-160,-14 14-800,15 0-351,-15 14-385,0 0-128,0 0-1344</inkml:trace>
  <inkml:trace contextRef="#ctx0" brushRef="#br0" timeOffset="39149">14103 3800 3584,'14'-28'1408,"-14"14"-768,0 14 32,0-14 608,14 14 320,-14 0 128,0 0-96,-14 0-32,14 14-896,-14 0 288,0 14 127,0 14-351,0 0-96,0-14-256,0 14-32,0-14-96,14 0 0,0 1 96,-14-15 160,14-14-160,14 0-64,-14-14-96,14 0 0,0-14-128,-14 0 0,28 0-32,-14-15-64,14 15-64,0 0 32,0 0 32,0 0 0,0 14-96,0 0 0,0 0-640,-13 14-320,-2-14-1664,15 14-639,-13 0-1345</inkml:trace>
  <inkml:trace contextRef="#ctx0" brushRef="#br0" timeOffset="39714">14552 3954 6656,'0'0'2528,"0"0"-1344,15 0-896,-15 0 704,0-13-416,13 13 0,2 0-320,-2-15-160,2 1-64,-2 0 32,2 0 32,-1-14 160,0 14 96,-14-14 64,0 14 96,14-14-96,-28 14 64,14 0-128,-14 0 31,0 0 65,-14 14 96,0 0-288,0 14-64,-15 0-64,15 14 0,-14 14 128,14-14 96,0 14-192,14 0-96,0 0-32,14-14 32,14 0-32,0-28 64,0 0-64,14 0 64,0-14-64,0-14-32,14 14-64,-13-13 32,-1-2 32,-15 1 0,2 0 0,-2 14 64,2 0-32,-15 14 64,0 14 128,0-14 192,-15 28-160,15 0-64,-13-14-32,13 28-32,0 0-160,0-14 32,13-13-928,2-2-416,-1 2-1407,0-30-673,14-13-864</inkml:trace>
  <inkml:trace contextRef="#ctx0" brushRef="#br0" timeOffset="40663">14973 3955 4992,'-14'14'1920,"28"-14"-1024,-14 0-288,0 0 672,0 0-352,14 0-64,-14 0-512,14 0-128,0-14-160,1 14-128,13-14 32,-15-15 32,2 16 64,-15-2-32,13-13 64,2 0-64,-15 0-32,-15 14 224,15-14 160,-13 28 224,-15-14 96,-15 28-96,1 0 32,0 14-288,0 0-64,0 0-160,14 15-96,14-1-96,14-14 32,14 0-960,14-14-384,14-28-704,0 14-256,0-14 0,0 0-416,-14 0 1152,0 0 2272,0 0 2624,-13-1-224,-30 30-384,2-1-352,-2 14-1344,-13 0 63,0 14-31,0 14-128,-14-14-64,14 28-384,-14 0-192,14 15-160,0 13 0,0-28-128,14 14 0,-29-13 96,30-1 96,-30 0-64,15 0-64,0-14 64,0 0 0,-14-13 224,0-15 192,14 0 224,0-28 96,0 0-160,0-28-64,14 0-288,0-15-128,14 1-32,14-14-32,14-14-160,-14 14 32,28 0-64,-14-1-64,14 1-416,0 0-128,14 0-1120,1 14-544,-1-14-1663,14 0-641,-14 0 320</inkml:trace>
  <inkml:trace contextRef="#ctx0" brushRef="#br0" timeOffset="39940">14720 3337 9984,'-28'14'3776,"28"-14"-2048,0 0-1536,0 14 799,0-14-607,0 0-224,14 14-192,0-14 0,14 14 32,0 0-1567,0 0-673,14 0-1792,-13 0-992,-1 15 2432</inkml:trace>
  <inkml:trace contextRef="#ctx0" brushRef="#br0" timeOffset="41087">15310 3772 7296,'0'0'2816,"0"0"-1536,-14 0-800,0 14 832,14 0-288,-14 0 32,0 0-160,14 14-1,-14 0-511,0 0-64,0 0-96,14 0-192,0 0 0,0-14-32,14 0 64,0-14-96,0 0-64,14-14-512,15 0-224,-15-14 65,13 14 95,2-14 352,-15 0 160,0 0 128,-14 14 96,0 0 448,0 0 224,-14 28 351,-14-14 161,0 28-288,0-14-192,0 14-352,0 0-192,0 14-224,14-14 0,0-14 64,0 14 96,28-13-64,-14-15 0,14 0-384,-14-15-128,14 2-448,0-2-96,0 1-704,1 0-287,-1 0-1409,-14 0-1856,0 0 1568</inkml:trace>
  <inkml:trace contextRef="#ctx0" brushRef="#br0" timeOffset="41816">15815 3800 5504,'14'-28'2112,"0"14"-1152,-14 14-224,0 0 832,0 0-320,0 0 0,0 0-160,0 28 32,0-14-608,-14 28 191,0-14 65,0 0-192,0 14 0,14-14-288,-14 0-32,14-14-192,0 0-64,0 1 64,14-15 32,-14-15-32,28 1 32,0 0-128,-14 0 0,14-14 32,0-14 0,14 14 0,0 0 64,-14 0-96,0 14-64,1 0 64,-1 0 0,-15 14-64,2 14 64,-15 0 160,0 14 160,-15 0-32,15 0 32,-13 0-160,13 14-32,-15-14-32,15 0-64,0-13 32,0-2-32,15 2-1152,-2-15-480,2-15-1791,-1 15-705,0-28 192</inkml:trace>
  <inkml:trace contextRef="#ctx0" brushRef="#br0" timeOffset="42538">16405 3997 7680,'-14'28'2880,"14"-14"-1536,0-14-1152,0 0 704,14 0-416,0-14-224,0-1-192,0 2-32,0-2-32,14-13 64,-14 15-32,0-16-32,-14 1 96,14 0 64,-14 14 128,0-14 64,0 0 192,0 14 32,-14 0 255,-14 14 129,0 14-256,-14 14 0,0 0-128,14 14-64,-14 14-256,14-13-96,14-2-96,14-12-64,0-1 32,14-14-32,0 0-640,28-14-288,-14-14-384,14 0-127,0-14 543,-14-1 352,14 1 352,-13 0 128,-16 0 256,2 0 128,-15 14 672,0 0 383,0 14-159,-15 14-64,2 0-288,-2 14-160,1 0-384,0 15-192,0-1-96,0 14-32,0-14 0,-14 14 0,14 14-96,0 1 64,0-2 32,0 1 0,-14 1 64,0-1 32,14 0-128,-14-28 32,0 14 0,-1-13 64,1-2 32,0-12 96,0-15 256,-14 0 160,14 0 128,0-14 32,14-14-224,-14 14-64,14-28-160,14 14-32,-14-14-160,28 0-96,0-15-96,14 1-32,0 0-32,0 0 96,28-14-1216,-13 14-480,-2-14-1824,2 27-767,-15-12-1121</inkml:trace>
  <inkml:trace contextRef="#ctx0" brushRef="#br0" timeOffset="61782">16854 4136 2176,'0'0'864,"0"0"-448,0 0-224,0 0 352,0 0 128,0 0 64,0 0-32,0 0 32,0 0 0,0 0 96,0 0-96,0 0 0,0 0-384,0 14 0,0-14 0,0 0-64,0 0 0,0 0-96,0 0-32,0 0-192,15 0 32,-15 0 0,0-14 64,14 14 96,-14 0 288,0-14 160,-14 14-160,14 14-32,0-14-96,-15 14 32,15-14-128,0 14 32,0-14-96,-14 14 0,14-14-96,0 0 32,0 0-64,0 0 64,0 0-2688,14 0-1152,-14 0 96</inkml:trace>
  <inkml:trace contextRef="#ctx0" brushRef="#br0" timeOffset="32345">8561 3365 7296,'0'0'2816,"-15"14"-1536,2 28-992,13-28 704,-15 14-64,-13 14 160,0 0-224,-14 1-128,14 13-417,-14 0-127,-1 14-64,2-14-160,12 0 32,1-13-511,14-15-193,0 0-864,14-28-352,14-14-480,0 0-96,14-14-128</inkml:trace>
  <inkml:trace contextRef="#ctx0" brushRef="#br0" timeOffset="32743">8659 3154 6400,'0'-14'2464,"0"14"-1344,0 0-192,-14 0 960,14 14-256,0-14 0,-14 28-513,0 0-127,-14 14-576,13 0 32,-13 14 64,14-14-64,0 14 0,0-13-256,14-1-128,0-14-32,0 0 32,28-14-32,-14 0-32,14-14-416,15-14-192,-1 0-192,0-14 0,14-14 96,-14 14 32,0 0 225,0 0 127,-13 0 192,-1 0 64,-14 13 64,0 15 64,-14 0 607,0 15 257,-14 13-192,0 0 0,-14 14-320,-1 0 0,-13 0-64,0 0 32,14 0-128,-14 14-96,14-14-64,14 0 0,0 0-64,0-14-32,14-13-1248,0-2-512,14 2-1471,0-15-577,14-15-256</inkml:trace>
  <inkml:trace contextRef="#ctx0" brushRef="#br0" timeOffset="33269">8953 3800 6272,'-14'14'2368,"14"-14"-1280,0 14-416,0-14 704,0 0-544,14-14-224,0 14-288,0-14-64,0 14-160,14-14-128,-14 0-64,14 0 192,-13 0 96,-2-14 256,2 14 160,-15 0 0,0 0 0,0 0-129,-15 14-31,2 0 0,-2 0 64,-13 0-160,0 28 32,0-14-160,0 14 32,14 14-160,0-14-64,0 14 0,14-14 32,0 0-32,0 0 64,28-13-352,-14-2-64,14-13-416,14 0-96,-13-13 160,-1 13 160,0 0 225,-14 0 95,0 13 192,0 2 64,-14-2 256,-14 15 191,14-13 97,0-1 32,0 0-288,0-14-64,0 0-160,14 0-96,0-14 0,0 0 32,0-1-32,-14 2 64,28-15-64,-14 13-32,14-13-192,14 0-32,-14 14-1728,0-14-703,1 14-1985</inkml:trace>
  <inkml:trace contextRef="#ctx0" brushRef="#br0" timeOffset="34400">9949 3463 6784,'-14'0'2528,"14"14"-1344,0-14-960,0 0 576,0 0-416,0-14-128,14 14-96,14-15-32,-14 2-64,14-15-64,0 13 32,14-13-32,-14 14 64,1-14-32,-1-13-32,-15 12 160,2 1 128,-2 14-32,2-14 96,-15 14 0,-15-14 96,2 14 64,-15 14-32,0 0-32,-1 0 32,-13 14-129,-14 14-31,0 14-128,14 14-32,-14 14-32,-14 1 64,14-1-96,0-1-64,13 16 0,-13-15 32,14 0-32,14 0 64,14-14-64,0-28 64,0 0 0,28-28 32,0 0 0,0-14 0,14 0-64,14-14 32,-14 0-224,14 0-32,0 0-160,-14 14-32,1 0 32,-15 0 32,14 14 96,-14 0 128,0 14-32,-14-14 32,0 14 64,0 14 64,0-14-32,-14 0-32,0 0 32,0 0 32,0 0 32,0 0 32,0 0 0,-1 0 0,2-14 0,-2 14 64,15 0-96,0 0 0,0 0 96,0 0-96,15 0-64,-2-14-96,2 15 32,-1-2 32,0-13 64,0 15-544,14-15-128,-14-15-1535,14 15-705,-14-13-1248</inkml:trace>
  <inkml:trace contextRef="#ctx0" brushRef="#br0" timeOffset="34796">10145 3744 6784,'0'0'2624,"-14"0"-1408,14 0-288,-14 14 960,14 0-384,0 0-160,-14 0-417,14 0-127,-14 14-448,0 0-128,0 0-32,0-14 32,14 15 32,-14-16-128,14 2-96,14-2 0,-14-13 32,14 0-96,0-13 0,14 13-320,0-28-160,0 13-96,0-13-32,15 14 256,-15-14 224,0 14 64,-14 14 32,0-14 64,0 14 0,0 14 128,-14-14 64,0 28 288,-14-14 128,14 0 0,-14 14-64,0 0-224,0 0-128,14-14-96,0 0 0,0 0-64,14-14-32,0-14-320,0 0-128,14 0-480,14-14-224,-14 0 1,14 0 31,0 0 480,0 0 224,-14 14 288,-13 0 64,13 14 416,-28 0 224,0 28 64,0-14 96,-14 14-129,0 0-63,-1 1-224,15 12-128,0-13-96,0 1-96,0-16-672,15 2-287,13-15-2497,-14 0-2272,28-15 1792</inkml:trace>
  <inkml:trace contextRef="#ctx0" brushRef="#br0" timeOffset="35312">10889 3982 6272,'-14'14'2368,"28"-28"-1280,0 14-928,-14 0 544,14-14-448,0 14-64,0-14-128,14 0-64,-14 0 32,1-14-128,-2 0 64,2 0 96,-2 14 32,2-14-32,-15 14 32,0 0-64,0 0-32,0 0 288,-15 0 192,2 14 192,-2 0 128,-13 14 0,-14 14 0,14 14-96,-14-14 31,14 14-415,0 0-96,14 0-160,14-14 32,0-14-416,14 0-192,0 1-703,14-30-353,-14 1-32,28 0 96,-14-14 544,0 0 320,1 0 480,-1 0 256,-15 14 800,-13 0 1504,0 14-128,0 14-736,0 0-353,0 14-671,-13-14-224,13 28-192,0-14 0,13-14-640,2 0-256,-1 1-2559,0-15-1057,14-15 672</inkml:trace>
  <inkml:trace contextRef="#ctx0" brushRef="#br0" timeOffset="35803">11689 3098 5888,'0'0'2272,"-15"0"-1216,15 14-32,0-14 864,-13 14-224,-2 0-96,1 28-353,-14 0-95,-14 28-640,14 0 64,-14 1 32,0-1-192,-14 0-64,14 0-96,14 14-64,0-28-192,14 0 32,0-14 0,14-14 64,14-14-1088,0 1-512,14-15-1183,0-15-545,0 1-864</inkml:trace>
  <inkml:trace contextRef="#ctx0" brushRef="#br0" timeOffset="36385">11788 3716 4992,'13'-14'1920,"-13"14"-1024,15 0-544,-15 0 480,0 0-32,0 0 0,0 0-96,0 0 32,0 0-416,-15 0 256,2 0 64,-2 0 32,2 0-32,-2 0-64,-13 0-32,14 14-97,0-14 33,0 14-192,-14 0-96,28-14-192,-14 14 0,14 0 64,0 14 32,0-14-32,14 0-64,-14 0-672,28 14-351,-14-14-193,0 0-64,0 0 544,-14 15 288,0-16 352,-14 15 128,0-13 640,0 13 288,1-28 128,-16 14 64,1 0-353,0-14-159,14 0-224,-14-14-96,14 0-544,14-1-192,-14 2-1695,28-2-673,0 2-1472</inkml:trace>
  <inkml:trace contextRef="#ctx0" brushRef="#br0" timeOffset="37267">12125 3884 6400,'14'0'2368,"-14"0"-1280,0 0-1056,14-14 512,0 14-288,0-29 0,0 29 0,0-28 0,0 15-128,-14-2 64,14-13 96,0 14 32,-14-14 64,14 0 0,-14 14 0,0 0 352,-14 0 160,-14 0 160,0 14 159,-14 14-319,-15-14-128,16 14-256,-16 14-64,15 0-64,14 14 64,0-14-224,0 15-128,28-1-64,0-14-32,14 0 64,0-14 32,14 0-32,14-14-64,-14 0-128,14-14 0,1 0-160,-1-14-32,-14 0 64,0-1 96,0 1 160,-14 15 64,0-2 0,-14 2 32,14-2 64,-14 1 64,0 14 32,0 0 64,-14 14-224,0 1-64,14 13-32,-14 0 0,0 0 0,0 14 0,14-14 0,14 0 64,-14 0-32,14-14 64,0-28-128,14 14-64,14-14-384,0-14-64,0 0 32,1 0 160,-15-15 128,14 15 128,0 0 0,-14 0 32,-14 14 128,0 0 32,0 0 320,-14 14 192,-14 14-32,0 0-32,0 15-224,0-1-64,0 0-128,0 14-32,0-14-32,0 0-64,14 0 96,14-14 0,0 0-32,0-14-64,14-14-64,0 0 32,14 0-256,0-14-128,-14 0-128,14 0-96,-14 0 288,0 0 128,0 13 64,-13 2 32,-2-2 96,-13 15 64,0 0 288,0 0 160,0 15 128,-13 13 96,-2 0-320,2 0-64,-2 14-64,15 0 0,-13-14-128,13 0-32,13 0-32,-13-13-64,15-2-1120,13 2-512,-15-30-2783,30-13-1121,-15 0 1088</inkml:trace>
  <inkml:trace contextRef="#ctx0" brushRef="#br0" timeOffset="38035">13346 3772 4736,'0'-14'1824,"0"14"-960,0 0-448,0 0 608,0 0-288,0 0-128,13 0-64,2-14-32,-15 14-256,0-14 32,14 14 64,-14-14 160,0 14 128,0 0-32,0-14-64,-14 14 256,-1 0 128,2 0-129,-2 0-31,-13 0-288,0 0-64,14 14-96,-14 0 32,0-14-128,14 14 32,0 0-224,0-14-32,14 14 0,0 0 0,14 0 0,0-14 0,0 14-96,0 14 0,0-14-448,0 0-192,0 0 288,-14 14 192,0-14 160,-14 14 128,0-13 64,0-2 32,0 2 288,-14-2 96,14-13-32,-14 15 32,-1-15-288,1 0-128,0-15-64,0 15-32,0 0-448,28-13-160,-14-2-1440,28 15-671,0-13-1921</inkml:trace>
  <inkml:trace contextRef="#ctx0" brushRef="#br0" timeOffset="38580">13473 3884 8448,'-29'42'3232,"1"-14"-1728,0 28-896,14-41 928,0 27-704,-14-14-129,14 14-415,-14 0-192,0 0-64,0 14-32,0 0 64,0 0-32,0 0-32,-1-14 32,1 0-32,14 0 64,-14-13 96,14-16-64,0 2 0,14-15 32,0-15 64,14-13-96,0-14 0,14 0-96,0-14-32,28-14 32,1 0 0,-1-14 0,14-14 0,0 14-96,15 14 64,-15 0 32,0 13 64,-14 29 96,0 0 64,-14 0-32,-14 14 32,0 14-128,0 0-64,-13 14 256,-15 0 192,0 0-32,0 14 64,-15 29 0,-13-16-32,15 1 32,-15-14 96,-1 0-352,-13 1-64,0-15 64,0-14 160,14 0-160,0-14-64,-14 0-256,28-14-32,-15 13-960,16-13-416,13 0-1280,0 1-511,13 12-1953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2:04.69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20749 5291 5120,'0'0'1920,"0"14"-1024,0 0-192,0-14 736,13 14-160,-13 0 32,0 0-256,0 15 0,-13-1-608,13 0 224,0 14 95,-15 0-31,2 0-64,-2 0-288,2 0-160,-2 0-128,1 0 0,0 0-64,0-14-32,0 14 160,0 0 32,0-14 0,0 0-32,0 1 32,0-15 32,-14 0 160,14-14 96,0 14-64,0-28 0,0 14-32,14-28 64,-14 14-160,14-14-32,0 0-128,14 13-32,0-13-32,0 14-64,0-14 32,0 0-32,0 14 0,0-14 0,14 0 0,-14 14 0,14-14 0,-14 14 0,14-14-224,1 14-96,-16-14-1504,2 0-640,13 0-1375,-15 0-545,2 0 384</inkml:trace>
  <inkml:trace contextRef="#ctx0" brushRef="#br0" timeOffset="-3596">20341 5895 6144,'-14'0'2272,"14"0"-1216,0 0-608,0 0 640,0 0 96,0 0 128,14 0-160,-14 0 32,0-14-672,14 14 255,-14 0 193,14 0-96,0-15-32,14 15-96,-14 0-96,28 0-192,-14-14-128,0 14-96,14 0-64,0 0-96,1 0-64,-1 0 96,0 0 0,0 0-32,-14 0-64,14 0 32,-14 0 32,0 0 32,0 0 32,14 0-64,-14 0-64,0 0 32,-14 0-32,14 0-288,-13 0-128,-2 14-1056,2-14-480,-15 0-1183,0 15-417,0-15-736</inkml:trace>
  <inkml:trace contextRef="#ctx0" brushRef="#br0" timeOffset="-2849">20300 5979 7040,'-14'0'2624,"14"0"-1408,0 0-576,0 0 768,0 0 0,0 0 32,0 14-257,14-14-63,0 0-640,-14 0 0,14 14 32,14-14-192,0 0-96,0 0-64,0 14-32,14-14-160,0 14-32,-14 0 96,14 0 96,-14 0-32,0 0-64,0 14 0,0-14-32,0 0 0,-13 0 64,13 14-32,-14-13-32,0-2 32,-14 2 32,0-1-32,0 0 64,-14 0-64,0 14-32,-1-14 32,2 0 32,-15 0-32,0 14-32,-15-14 32,-13 28-32,14 0 64,-14 0 32,0 0-128,0 14 32,0 1 0,0-1 0,0-14-96,13 0 64,-13 0 32,28-14 64,0 1-96,0-1-64,14-15 64,0 2 64,14-2 64,0 2 96,0-1 32,14 0 32,14 0-64,0-14-32,14 0-32,-14 14 0,28-28-64,-13 14 32,-1 0-64,14-14 64,-14 14-128,0-14 0,0 14 96,-14 0 96,0 0-480,0 0-192,-14 0-1152,0 0-512,0 0-1919,-28 14-2305</inkml:trace>
  <inkml:trace contextRef="#ctx0" brushRef="#br0" timeOffset="-922">20468 7720 8448,'-14'0'3232,"14"0"-1728,14 0-1536,-14 0 576,14 0-256,-14-15 0,14 15-160,0 0-96,14-13 0,-14-2-32,14-13 64,-14 14 96,14 0 128,-14 0-64,14-14 32,0 0-160,14-14 0,-14 14 96,-14-15 32,14 15 32,-13 14 63,-2-14 33,2 14 32,-15 14-64,0 0 32,0 14 96,0 0 32,-15 0-64,15 14 64,-13 0 32,-2-13 64,15-1-128,-13 14 0,-2 0-256,1 0-64,0 0 0,14 0 0,0 0-64,-14 0-64,14 0-1184,0-28-480,0 15-1216,0-1-447,0-14-1249</inkml:trace>
  <inkml:trace contextRef="#ctx0" brushRef="#br0" timeOffset="-1948">19948 7495 5120,'0'-15'1920,"0"15"-1024,14 15-192,-14-15 640,0 0-352,0 0-128,14 0-128,-14 0-96,14 0-320,-14-15-64,14 15-32,0 0-32,1-13 32,-2-2-64,2 1 0,-2 0-96,2-14 32,-2 14-64,-13 0 64,15-14-64,-15 14-32,0 0 96,0 0 64,0 14 128,-15 0 64,2 0-32,-2 0 31,2 14 1,-15 14 96,13-14-32,-13 14 64,0 0-192,0 14-32,0-14-64,14 0 32,-14 1-64,0-1 0,14 14-96,0-14-64,-14 0 32,28 14-32,-14-28 64,0 0 32,0 0-32,14 1 32,-14-1 0,14-14 96,0 0-160,0 0-96,0 0 96,0-14 32,14-1-96,-14 1-32,14 0 32,0 0 0,0 0 32,0 0 0,0 14 0,14-14 0,0 14-448,-14-14-160,14 14 32,-14 0 0,14 0 352,-14-14 192,0 14-32,0 0 32,-14 0 32,14 0 0,-14 0 0,0 0 0,-14 14 64,0-14-32,0 14 64,0 0 64,14 0 128,0 0-64,-14-14-64,0 28 0,14-14 32,0 1-96,0-1 0,0-14-32,0 14 32,0 0-128,14-14 0,0 0 32,0 0 64,0 0-736,0 0-352,0 0-1919,-14 0-897,14 0-224</inkml:trace>
  <inkml:trace contextRef="#ctx0" brushRef="#br0" timeOffset="-1648">20229 7608 8320,'0'0'3072,"0"0"-1664,0 0-1280,0 0 672,0 0-224,0 0-32,14 0-224,0 0-64,0 0-128,-14 0 64,14 0 0,0 0-64,0-15-32,14 15-32,-28 0-64,14 0 96,0 0 0,1 0-832,-2 0-352,-13 0-1568,15 0-640,-15 15 32</inkml:trace>
  <inkml:trace contextRef="#ctx0" brushRef="#br0" timeOffset="-1380">20215 7747 7168,'0'0'2720,"0"0"-1472,0 0-832,0 0 768,14 0-320,-14 0-96,14 0-256,0-15-64,0 15-256,0 0-128,0 0 32,0-13-128,-14-1 0,15 14-256,-2 0-128,2 0-1184,-2-14-480,2 28-1568</inkml:trace>
  <inkml:trace contextRef="#ctx0" brushRef="#br0" timeOffset="183">20847 4954 11392,'0'0'4288,"0"0"-2305,0 0-2111,0 0 768,0 0-352,0 14 0,0-14-160,15 14-32,-15 0-32,0 0-2240,0-14-991,0 28-1441</inkml:trace>
  <inkml:trace contextRef="#ctx0" brushRef="#br0" timeOffset="96976">20062 9795 4480,'0'-14'1664,"0"14"-896,0 0-416,0 0 480,14 0 32,-14 0 96,0-14 32,0 14 32,0 0-544,0 14 128,0 0 64,0 0 0,0 0 64,-14 14-224,14 0-32,-15 0-160,2 0 31,-2 28-191,1-13-32,0 12 0,0 1 0,-14 1-160,14-1 32,0 0 64,-14-14 32,14 0-32,0 0 32,0-14-64,-1 0-32,-13 0 32,14 0 32,0-13-32,14 13-32,-14-15 96,0 2 0,0-15-32,14 0 32,-14 0-128,14 0 0,-14 0 32,0-15 64,14 15-96,0-13 0,0-2 32,0-13 64,0 14-32,0 0 64,14-14 0,0 0 32,-14 0 0,28 0 0,-14-14-160,14 0 32,1 14 0,-1-14 64,0 0-32,0 14 64,0-15-1280,0 2-447,0 12-1185,-14 1-448,15 15-320</inkml:trace>
  <inkml:trace contextRef="#ctx0" brushRef="#br0" timeOffset="91325">19654 10245 14848,'14'0'1344,"0"0"-65,14 0-383,14 0-96,-14 0-256,28 0 0,-14-14-256,1 14-96,-1 0-96,0 0 0,14 0-128,-14-15 0,0 15 96,14 0 96,-28 0 0,0-14 0,14 14-96,-13 0-64,-16 0-416,15 0-128,-13 14-1120,-15-14-512,13 0-1919,-13 0-1889,15 0 2144</inkml:trace>
  <inkml:trace contextRef="#ctx0" brushRef="#br0" timeOffset="91094">19640 10244 5760,'0'0'2176,"0"0"-1152,0 0-480,0 0 704,0 0-64,0 0 0</inkml:trace>
  <inkml:trace contextRef="#ctx0" brushRef="#br0" timeOffset="92267">19612 10371 4224,'0'-14'1568,"0"28"-832,0-28-32,0 14 640,0 0 64,0 0 96,0 0-192,0 0-32,14 14-352,0-14-160,0 14-97,14-14-31,0 14-288,0-14-128,14 0-64,14 14-32,-14-14-64,0 0 32,1 0-64,-15 14-32,0 0 32,0 0 32,-14 0-32,0 14 64,-14-14-64,0 0 64,-14 14 0,14 0 32,-28 0-64,14 15-64,-29-15 32,15 14 32,-14 14-96,0-14 0,0 0 32,0 0 64,0 0-32,0 1-32,-14-15 32,14 0-32,0 0-96,-1 0 64,15 0 32,-14-14 64,14 14 96,14-14 128,0 14-192,0-14-64,14 0 384,0 0 192,0 0-160,14 0-96,0 0-64,14 0-32,0-14-128,0 15-32,15-15-32,-1 0 32,0 0-64,14-15-32,0 15 96,0-14 0,-14 14-32,0-14-64,0 14 32,0-14 32,-14 14-32,0 0 64,-13 0-1120,-1 0-416,0 0-1984,0 0-767,-14 14-417</inkml:trace>
  <inkml:trace contextRef="#ctx0" brushRef="#br0" timeOffset="95737">19850 11985 4864,'-14'0'1824,"14"0"-960,0 0-384,0 0 576,0 0-320,14 0-96,0 0 0,0 0-32,1-15-320,-2 1 96,2 0 64,13-14-32,-14 0 0,14 14-160,0-14 0,-14 14-160,14-14-64,0 0 0,0 0 32,-14 0-32,14 0 64,-14 14-64,1 0 64,-2 0 480,2 0 352,-15 14 223,-15 14-319,15 0-128,-13 0-256,-2 0-32,1 14-192,0 0-64,-14 0-64,28 14-96,-14-14 32,0 14 32,14-14-96,0-14-64,0 0-1984,0 0-863,14-28-2017</inkml:trace>
  <inkml:trace contextRef="#ctx0" brushRef="#br0" timeOffset="94784">19331 11775 3328,'0'0'1312,"0"0"-704,14 0-352,-14 0 352,0 0-160,0 0 0,14 0-64,-14 0 0,14 0-192,0-14 96,0 14 32,-14-14 32,28 14 96,-14-14-160,0 0-32,1 0-64,-2-1-32,2 1-96,-15 0 32,13 0 0,2 0 32,-15 0-64,0 0 32,0 0 64,0 0 64,0 14-32,0-14 32,-15 14 0,15 0 96,-13 14 128,-2-14 32,2 14-64,-2 0 0,-13 0-160,14 14 0,0-14-96,0 14 64,-14-13-64,14 13 64,-14 0-128,14 14-64,0-14 0,0 0 32,0 0-32,0 0-32,0 0 96,14-14 0,-14 0-32,0 1-64,14-15 32,0 13-32,0-13 0,0-13 0,0 13 0,14-15 0,0 1 0,0 0 64,0 0-96,14 0-64,-14 0 64,14 0 0,-14 14-64,14-14 0,-14 14-160,0 0-64,-14 0 160,14 0 64,-14 0 96,14 14 0,-14-14 0,0 0 0,0 0 0,-14 14 0,14-14 0,0 0 0,-14 14 0,14-14 0,0 14 0,0-14 0,-14 14 0,14-14 0,0 14 0,-14 0 64,14-14 32,0 15 32,0-2 0,0 2 64,0-15-96,14 13 0,-14-13-32,14 0 32,-14 0-64,14 15-32,0-15-256,0 0-96,0 0-1920,1-15-896,-2 15-288</inkml:trace>
  <inkml:trace contextRef="#ctx0" brushRef="#br0" timeOffset="95068">19654 11803 7168,'-14'-15'2720,"28"30"-1472,0-15-1120,-14 0 608,0 0-288,14 0 0,-14 0-256,14 0-64,0 0-64,0 0-64,-14 0 32,14 0-128,1-15 64,13 15 32,-14 0 64,0 0-1504,-14 0-640</inkml:trace>
  <inkml:trace contextRef="#ctx0" brushRef="#br0" timeOffset="95320">19640 11943 5632,'-28'0'2112,"28"14"-1152,0-14-224,0 0 768,0 0-480,0 0-192,14 0-352,0 0-64,0 0-256,0-14-160,0 14-32,1-15 32,13 15 64,-15 0-192,2-14 32,-1 14-1728,0 14-704,-14-14-704</inkml:trace>
  <inkml:trace contextRef="#ctx0" brushRef="#br0" timeOffset="97223">20159 9487 8960,'-14'-14'3328,"14"14"-1792,0 0-1088,0 0 832,0 14-768,0-14-192,0 14-225,0-14-95,0 14 32,0-14-2431,14 14-1025,0 1-448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3:03.20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17226 4757 3456,'0'0'1408,"0"0"-768,0 0-64,0 0 640,0 0-192,0 0 32,14 0-384,-14 0-160,0 0-288,14 0 64,-14 0 32,0-14-96,14 14 32,-14-15 32,14 15 64,-14-13-32,0-2-32,0 2 96,14 13 96,-14-15 0,0 1 128,-14 0-224,14 14 32,-14-14-64,0 14 31,-14 0-127,14 0 0,-14 0-32,13 14 32,-13 0 64,0 15 32,0-1-32,0 14 32,0-14-128,0 14-64,0 0 0,14 0 32,0-14-96,14 14-64,-14-14 0,14-13-32,14-1 0,-14 0 64,14 0-32,0-14 64,14 0 0,0-14 32,0 0-160,0 0 32,-14-1 0,15-13 64,-1 0 32,0 0 96,0 0-96,-14-14-64,14 0 0,-14 14-32,0 0 64,0-1 32,-14 16-128,14-2-32,-14 2 32,0-2 0,0 15-64,-14 0 64,14 15 96,0-2 96,-14 2 0,14-2 0,-14 16-32,0 13 0,14-14 0,-14 0 64,0 14-96,14-14 0,0-14-32,0 14 32,14-14-64,-14 0-32,14 0 96,0-14 0,0 0 32,14 0 0,0-14-64,-14 0 32,14 0-2048,0 0-896,-13 14-1887</inkml:trace>
  <inkml:trace contextRef="#ctx0" brushRef="#br0" timeOffset="670">17633 4967 6784,'0'0'2528,"0"0"-1344,0 14-736,0-14 640,0 14-128,0 0 0,0-14-128,0 28 32,-14-14-480,0 14 63,14-14 1,-14 15-32,14-1 0,-14 0-224,-1 14-128,2 0-32,13-14-32,-15 14 256,2 0 224,-2 1 192,1-15 64,-14 14-192,14-28-64,0 14-160,0-14 32,0-14-64,0 14 64,0-28-64,14 0 64,0 0-192,0 0-32,0-14 0,0 0 64,14 0-96,0-1-64,0 1-96,0 0-32,14-14 128,0 28 96,-14-14-384,14 0-160,-13 0-1760,13 0-800,-14 14-2783,0 0-1185,0-15 3648</inkml:trace>
  <inkml:trace contextRef="#ctx0" brushRef="#br0" timeOffset="835">17718 4617 7040,'-15'-29'2624,"15"29"-1408,0 0-640,0 0 736,0 0-672,0 14-256,0-14-768,0 0-288,15 15-3008,-15-1-1312</inkml:trace>
  <inkml:trace contextRef="#ctx0" brushRef="#br0" timeOffset="6574">19415 4617 3456,'-14'0'1408,"14"14"-768,0-14-256,0 0 512,0 0-224,0 0 0,0-14 32,14 14 96,0 0-416,0 0 416,0-14 224,14 14-96,14-14 0,0 14-320,14-15-128,15-13-192,-1 14-32,-14 0-224,14 0-96,-14 0 32,0 0 64,0 14 0,-28-14-32,15 14 32,-30-14-32,15 14-576,-13 0-160,-2 14-864,-13-14-256,15 0-1536</inkml:trace>
  <inkml:trace contextRef="#ctx0" brushRef="#br0" timeOffset="1504">18616 4083 4224,'-14'0'1664,"14"0"-896,0 0-64,0 0 640,0 0-96,-14 0 0,0 14-96,0 14 96,0 0-704,-15 0 256,1 14 96,0 14-65,-14 0 65,0-13-320,0 13-96,0 14-192,0 0-32,0 0-160,13 0-64,1 1 64,14-1 0,0-14-128,14-14 32,0 0 64,14 0 32,-14-14-384,28-14-128,0 0-1568,-13 0-703,13-14-1409,0 15-1152,0-30 2336</inkml:trace>
  <inkml:trace contextRef="#ctx0" brushRef="#br0" timeOffset="1820">18798 4251 4992,'0'-14'1920,"0"14"-1024,0 0-128,0 0 768,0 0-352,0 14-32,0 14-192,-15 14 32,2-14-544,-2 28 320,-13-13 95,0 13-255,0 0-32,-14 0-256,14 14-64,14 0-128,-14-14-96,14-13 64,0-2 0,14 2-832,-14-15-288,14-14-1471,0 0-545,0-14-896</inkml:trace>
  <inkml:trace contextRef="#ctx0" brushRef="#br0" timeOffset="2289">19064 4223 7808,'0'0'2880,"0"0"-1536,0 28-992,-15-14 672,15 0-128,-13 28 96,-2-14-64,-13 14-1,14 0-511,-27 0 32,13 1 0,-1-1-160,-13 14-32,0 0-128,0-14-32,0-14-32,14 0 32,0 0 0,14 0 96,0-28-96,0 14 0,14-14-32,0 0-64,0-14-128,14 14 0,0-14 128,0 0 128,0 0-192,0 14 0,-14 0 0,14 14 32,0 0 32,-14 0 0,0 0 64,14 14 96,-14 0 0,14 1 0,-14-16-96,14 2 32,0-2-64,0-13 64,0 15-768,1-15-352,-2 0-1567,1 0-673,0 0-1120</inkml:trace>
  <inkml:trace contextRef="#ctx0" brushRef="#br0" timeOffset="3309">19400 4167 9088,'0'-14'3424,"0"0"-1856,0 14-992,0 0 896,0 0-289,14 14-63,0 0-128,-14 0-64,14 0-512,0 14 160,1 0 96,-2 15-96,-13-15 0,15 14-128,-15 0 32,0 0-64,0 14 0,-15 0-96,2 14 32,-2 14-128,1-13-64,-14-1 0,14 0-32,-14-14 0,0 0 0,-14-14 0,14 0 0,0 0-64,0-14-64,0 14-480,14-27-160,-14 13-1856,14-15-768,-14 2-3135</inkml:trace>
  <inkml:trace contextRef="#ctx0" brushRef="#br0" timeOffset="2737">19107 4841 8064,'-15'0'3072,"15"14"-1664,0-14-1152,0 14 672,0 14-128,0-14 64,0 14-128,0 0-65,0 0-351,-14 1 0,0 13 32,0-14-192,14 14-32,-14 0-64,0 0 32,0 0-64,0-14 64,14 14-128,-14-14 0,0 1 96,14-15 32,-14 0-32,0 0 32,14-14 288,-14 0 224,0-14-32,14 0 32,-14 0-32,14-15 0,0 16-160,0-2-96,0 2-160,0-16-64,14 15-32,0 0-64,0 0 32,0 0 32,0 0-32,0-14-32,0 14-1184,14 0-544,-14-14-1184,0 14-415,0-14-1409</inkml:trace>
  <inkml:trace contextRef="#ctx0" brushRef="#br0" timeOffset="2923">19148 4588 9344,'-14'0'3520,"14"0"-1920,0 0-1440,0 0 704,0 0-480,0 0-128,0 0-96,0 0-32,14 14-65,-14-14-1950,15 0-865,-1 14-1248</inkml:trace>
  <inkml:trace contextRef="#ctx0" brushRef="#br0" timeOffset="8094">20804 4041 3200,'15'-14'1216,"-15"14"-640,0 0-32,0 0 448,0 0-32,0 0 64,0 14-288,0 0-64,-15 0-384,2 14 32,-2 0 96,15 14-160,-28-14-64,14 14-96,0 0 0,0-14-64,0 0 64,0-14-128,14 14 0,-14-28-672,14 15-256,14-15-448,-14-15-96,14 2 192,-14-2-896,14-13 224</inkml:trace>
  <inkml:trace contextRef="#ctx0" brushRef="#br0" timeOffset="8526">20874 3943 3968,'0'-14'1568,"0"14"-832,0-14-160,0 14 576,14 0-160,-14 0-32,0 0-384,0 0-128,14 0-256,-14 0-64,14-14 0,0 14-64,0 0-64,0 0 96,0-14 0,14 14-32,-13 0-64,-2 0 32,15 0-32,-28 0 0,15 14 64,-15-14 256,0 14 96,-15 0 0,15 14 64,-13-14 32,-2 14 64,-13 14-192,15 1 32,-2-1-192,1 14-64,0-14-160,0 0 0,0 0 0,14-14 64,-14 1-96,14-1-64,-14-15-1280,14-13-608,0 15-608,0-15-1600,14 0 1024</inkml:trace>
  <inkml:trace contextRef="#ctx0" brushRef="#br0" timeOffset="8873">20804 4237 4992,'-14'0'1920,"14"0"-1024,-14-14-352,14 14 704,0 0-64,0 0 0,0 0-224,14 0-128,-14 0-448,14 0-96,0 0-64,0 0-96,0 0-32,0 0-32,14 0 32,-14 0-928,14-14-352,-13 14-576,13 0-96,-14 0 64,0-14-544,14 14 576,-14 0 640,0 0 384,0-14 480,0 0 128,14 14 672,-28 0 352,14-14 256,0 14 160,-14-14 64,0 14 32,0 14-64,0-14 32,-14 14-288,14 0-96,-14 0-544,0 0 0,0 0 64,14 0-64,-14 0 0,14 0-192,0 14-96,0-28-64,0 14-96,14-14 32,0 0-32,0-14 64,0 14 32,14-14-128,-14 0 32,14 0 0,-14 0 64,0 0-32,0 0-32,0 14-64,0-14-32,1 28 64,-15-14 0,0 14 32,0-14 0,-15 14 128,15 0 160,0 14-96,-14 0 63,14-14-95,0 0 0,0 15-96,0-16-64,0-13 96,0 15 64,14-15-991,1 0-449,-2-15-992,-13 15-416,15-13-768</inkml:trace>
  <inkml:trace contextRef="#ctx0" brushRef="#br0" timeOffset="9490">21450 4195 5120,'0'0'2016,"0"0"-1088,0 0-320,0 0 672,0 0-160,0 14 64,0-14-256,-14 14-32,14 0-480,-14 14 160,14-14 96,-14 14-224,14-14-33,-14 0-223,14 0-128,0 1-32,0-1-32,0-14 0,14 0 64,-14 0 32,14 0 96,0-14-160,14-1-32,-14-13-64,0 14 0,0 0 0,14-14 0,-13 14 64,-2 0 0,2 0 0,-2 14 0,-13 0-96,0 0 64,0 0 32,0 14 0,0 0 352,0 0 224,-13 14-160,13-14-64,0 14-128,0-14 0,-15 1-64,15-1 0,0-14-96,0 0-64,15 0 32,-2 0 32,1-14-32,14-1 64,-13 1-128,13-14 0,0 14-32,-15 0 0,2 0 0,13 0 0,-28 14 0,14 0 0,-14 0 64,14 14 0,-14-14 0,0 14 64,0 0-96,-14 14 0,14-14 96,0 0 32,0 1-832,0-1-288,0 0-2175,14 0-961</inkml:trace>
  <inkml:trace contextRef="#ctx0" brushRef="#br0" timeOffset="9626">21885 4435 5504,'0'0'2112,"0"0"-1152,14 0-480,-14 0 640,0 0-608,14-15-192,-14 15-1440,0 0-2432,15 0 32</inkml:trace>
  <inkml:trace contextRef="#ctx0" brushRef="#br0" timeOffset="10256">22391 3929 3968,'14'-14'1568,"-14"14"-832,14 0-160,-14 0 640,0 0-192,0 0 32,0 0 64,0 14 0,0 0-608,-14 0 0,14 14 0,-29 14 32,16 0 32,-2 1-160,-13 13-96,14-14-160,0 0-64,0 0-32,0-14 32,14 0 0,-14-13 32,14-2-1216,0 2-512,0-15-832,14 0-256,-14-15-384</inkml:trace>
  <inkml:trace contextRef="#ctx0" brushRef="#br0" timeOffset="10694">22741 3887 5120,'0'-14'2016,"0"14"-1088,0 14-96,0-14 736,-14 14-224,14 0-64,-14 0-288,0 14-160,-14 0-448,-1 1 96,1 13 96,-13 0-257,12-14-95,-12 14-64,-2 0-32,15-14 0,14 0 0,-14-14-64,14 1 32,14-2-128,0-26-64,0 13 64,14-15 64,0 15 0,0-14-32,0 0-64,0 14 32,0-14-32,-14 14 0,14 14 64,-14-14 64,14 14 160,-14 0 128,0 1-64,0 13 0,15-15-256,-2 2 0,2-1-32,-2 0 64,-13 0 32,15 0 32,-1-14-768,-1 0-384,2 0-1087,-2-14-513,15 14-640,-13-28-1152,-1-1 1632</inkml:trace>
  <inkml:trace contextRef="#ctx0" brushRef="#br0" timeOffset="10963">22966 3845 5760,'-15'-14'2176,"15"28"-1152,0-14-288,0 14 768,-14-14-352,0 14-32,0 14-96,0 0 64,0-14-576,0 14 191,-14 14 65,14 1-256,0-1-64,0 0-256,0 14-64,0-14 0,0 0 0,14-14-64,0 0-64,0 1 32,0-15 32,0 0-1312,14 0-511,0-14-1025,0-14-352,14 0-480</inkml:trace>
  <inkml:trace contextRef="#ctx0" brushRef="#br0" timeOffset="11723">23021 4365 4992,'-14'0'1920,"28"0"-1024,-14 0-128,0 0 768,0 0-480,0 0-128,14 0-416,-14-15-160,14 15-192,0-14-64,-14 0 32,14 0-64,0 0 32,0-14-64,0 14 64,-14 0 0,0-14 32,14 0 0,-14 0 0,-14 0 64,0 14 32,0 14 256,0-14 128,-14 14-224,14 14-128,-14 0 31,0 14 65,0-14-64,0 28 0,14-14-32,0 14 64,0-14-160,0 0-96,14 1-192,0-16 0,0 2 0,14-2 64,0 2 224,14-15 160,0-15-256,-14 15-64,14-28-192,0 15 32,-14-2 160,14-13 64,-14 14 0,0 0 32,-14 0-64,0 14-32,0 0 32,0 0-32,0 0-160,0 14-32,0 0 224,-14 14 128,14-14-64,0 1-64,0-2 64,14 2 0,-14-15-480,14 0-128,0 0-1375,14 0-609,0 0-1376,0-15-960,-13 2 2144</inkml:trace>
  <inkml:trace contextRef="#ctx0" brushRef="#br0" timeOffset="12070">23400 4168 3200,'0'0'1216,"0"0"-640,0 0-128,0 0 480,0 0 32,0 0 64,14 0-288,-14 0-32,0 0-416,15 0 32,-15-14 32,0 14 0,0-14 96,0 14 64,0-14-32,-15 14 32,15 0 96,-14 0 0,14 0 96,-14 0-96,0 0-64,-14 14-161,0 0 1,14 0-160,0 0-64,0 14 0,0-14-32,14 0-160,0 14-32,0-14 32,0 14 64,14-14 0,0 0-32,0 0-64,0 1-32,0-15-224,0 13-128,0 2 33,-14-2-1,14-13 256,-14 15 64,-14-2 96,14 2 0,-14-15 64,0 14 32,0 0-32,-14-14-64,14 0 96,0 0 0,-14 0-192,14 0 0,0 0 32,0-14 32,14 14-1024,0 0-480,0 0-640,14-14-256,0 14-544</inkml:trace>
  <inkml:trace contextRef="#ctx0" brushRef="#br0" timeOffset="12571">23667 4154 3712,'0'-14'1408,"15"14"-768,-2-14-480,-13 14 416,15 0-32,-15-14-32,0 14 160,0 0 96,0-14-384,-15 14 416,2 0 160,-2 0 64,-13 14 96,0 0-128,0-14-32,1 14-480,12 14-128,-13-14-224,14 0-32,0 0-32,14 0-64,0 0 32,0-14-32,0 14 0,0 0 0,14 0 0,0 14 63,1-14-94,-2 0-65,-13 0-32,15 1 96,-15-2 0,0 2 32,0-2 0,0 2 0,0-15 0,-15 13 0,2 2 64,-2-15 32,1 0-128,-14 0 32,14 0 0,0 0 64,0 0-32,0 0-32,0 0-128,14 0-64,0 0-1248,0 0-480,0-15-736,0 15-1600,28 0 960</inkml:trace>
  <inkml:trace contextRef="#ctx0" brushRef="#br0" timeOffset="13025">23807 4266 5504,'0'0'2112,"0"-14"-1152,14 14-768,-14 0 544,14 0-256,-14 0 0,14 0-160,0-14 32,0 14-192,-14-14 32,15 0 32,-2 0-32,2 14 32,-15-14 64,13 0 64,-26 0 32,13 0 64,0 14-96,-15 0 32,2 0-32,-16 0 96,1 14-32,0 0 64,0 14 95,0 0 33,14 0-128,-14 0 32,14 14-288,0-14-64,14 0-32,0-14 0,0 14 64,14-14 96,0 0-64,14 1-64,-14-15-64,14 0-96,0 0-544,0 0-192,0-15-768,1 15-319,-16-14-5249,30 14 2496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5:23.181"/>
    </inkml:context>
    <inkml:brush xml:id="br0">
      <inkml:brushProperty name="width" value="0.04444" units="cm"/>
      <inkml:brushProperty name="height" value="0.04444" units="cm"/>
      <inkml:brushProperty name="color" value="#57D200"/>
    </inkml:brush>
    <inkml:brush xml:id="br1">
      <inkml:brushProperty name="width" value="0.04444" units="cm"/>
      <inkml:brushProperty name="height" value="0.04444" units="cm"/>
    </inkml:brush>
  </inkml:definitions>
  <inkml:trace contextRef="#ctx0" brushRef="#br0">12272 5571 3712,'-14'-14'1408,"0"0"-768,0 14-480,0 0 416,0-14-256,0 14-96,0-14-64,0 0-32,-14 0-64,13 14 288,-13-14 256,-13 14 32,-2 0 96,1 0 64,0 0 128,0 14-64,-14 0 32,14 0-160,0 14-64,-14 0-160,-1-13-64,1 13-64,0 0 0,0 14-65,0-14-31,0 14-32,0 14 64,-1 0-32,-13 0 0,14 14-32,0 1 64,14-1-96,-14 0-64,0 0-64,14 14-96,0 14 32,-1-13 32,2-1-32,12-14-32,1 14 96,0 1 0,14-1 32,0 0 64,0 0-32,0 1 0,0-1-96,14-14 32,0-14 0,14 14 96,0 0-96,0-14-64,14 14 64,14 1 0,-14-29 32,28 14 64,-13 0-32,-1-14 64,14 0 0,0-14 96,-14 0-96,28 0-64,-14 0-64,14-13-96,1-1 160,-1 0 32,-14-14 0,14 14 32,0-14-128,-14 14 0,14-28-96,1 14-96,13-14 192,0-14 160,-14 13-64,1-13-32,-15-13 64,0-2 0,-14-13-32,14 14-32,-28-28-32,14 14 0,0-1-160,-14 1 32,14 0 0,-14 0 0,15-14 64,-15 0 32,-15 0-32,15 0-64,-13-1 96,13 15 64,-28-14-64,14 0-64,0 0-96,-14-14 32,0 13 32,0 1 64,-14 0 96,0 0 64,14-1-96,-28 15-32,13-14-96,2 0-32,-2 14 32,-13-14 64,15 0 32,-16-1 96,1 15-96,14 0-64,-14 0 0,0 14-32,0-14 64,-14 0 32,14 28-128,-28-28 32,14 13 64,-29 15 32,15 0-128,-28 0 32,14 14 0,-14 0 0,0 14-96,-15 0 64,-13 14-32,14 14-64,-14 14-544,-14 1-224,13 13-1504,-13 0-672,28 14-1567,13 14-641,1 0 1216</inkml:trace>
  <inkml:trace contextRef="#ctx0" brushRef="#br1" timeOffset="212252.72">11978 5824 6144,'0'0'2368,"0"0"-1280,-15 14-416,15-14 704,-13 14-256,-2 14-32,1 0 32,0 14 0,-14 15-609,0-1 193,0 0 64,0 14-256,-14-14-64,0 28-256,0-13-64,-1 13-128,15-14-32,-14 0 96,14 0 32,14-27-32,-14-2 32,14-12-416,0-1-192,14-14-1696,-14-14-703,14 0-1633</inkml:trace>
  <inkml:trace contextRef="#ctx0" brushRef="#br1" timeOffset="212914.72">11711 6443 7552,'-14'-29'2880,"14"29"-1536,0 0-1568,0 0 3456,14 0-1089,-14 0-255,14 0-384,0 0-896,0 0-96,0 0-32,14 0-192,-14 0-96,14-14-96,14 14-96,-14 0 96,0 0 0,0 0-544,0 0-224,0 0-1888,1 0-703,-15 14-1921</inkml:trace>
  <inkml:trace contextRef="#ctx0" brushRef="#br1" timeOffset="212634.72">12343 5810 6400,'0'0'2368,"0"0"-1280,0 14-704,0 0 608,0-14-96,0 28 96,-15 0 0,1 0 32,0 29-544,-14-16 128,0 30 63,-14-15-223,14 14-96,-14 0-128,-1 0-64,-13 15-96,28-15 32,-14-14-64,14 0 64,0 0-64,14-14 64,0-14-576,0 0-192,0 1-1663,14-29-641,0 14-1152</inkml:trace>
  <inkml:trace contextRef="#ctx0" brushRef="#br1" timeOffset="213466.72">12286 6792 5120,'0'0'1920,"0"0"-1024,0 0-1056,0 14 2976,0 0-960,0 0-416,0 0-416,0 14-640,-14 0 192,14 0 127,-14 14-63,0 0-64,0 14-256,-1 1-64,2-1 64,-15 14 128,0-14-192,13-14-64,1 0-32,0 0 32,0-14 192,0 14 128,0-14 32,-14 1-32,14-1 0,0-15 96,0 2-64,-14-15-32,14 0-128,14-15 0,-14 15-32,14-28 32,14 0-192,0-14-64,0 0-64,0 0-64,14 0 32,0 0-32,0-14-96,0 14 64,0 0-256,0 0-64,0-1-1792,0 16-736,-13-16-2463,13 15-2081,-14-14 3008</inkml:trace>
  <inkml:trace contextRef="#ctx0" brushRef="#br1" timeOffset="213667.72">12441 6359 12672,'-14'-14'4735,"0"14"-2559,14 0-2048,0 0 928,0 0-768,0 0-192,0 0-672,14 0-256,0 0-4255,0 0-1857,13-15 2944,-12 1 1504</inkml:trace>
  <inkml:trace contextRef="#ctx0" brushRef="#br1" timeOffset="214168.72">13086 6471 7808,'0'0'2976,"14"0"-1600,-14-15-768,14 15 832,-14 0-192,14 0 63,0 0-543,14 0-128,0-14-384,-14 14-96,14 0-32,0-14-64,0 14-64,0 0 32,-14 0 32,0 14-800,14-14-384,-28 14-2399,15-14-993,-15 15 864</inkml:trace>
  <inkml:trace contextRef="#ctx0" brushRef="#br1" timeOffset="214408.72">13086 6694 9984,'0'-14'3680,"14"28"-1984,0-28-1344,0 14 831,0 0-447,0 0-96,14 0-288,-14 0-160,14 0-96,0 0-96,0 0 96,0 0-64,-13-14-32,-2 14-1600,16 0-767,-15 0-2401</inkml:trace>
  <inkml:trace contextRef="#ctx0" brushRef="#br1" timeOffset="-211672">14237 6371 3072,'-14'0'1216,"14"14"-640,0-14-192,0 0 416,0 0 64,0 0 96,0 0-160,0 0-32,0 0-416,0 0 224,0 0 64,0 0-64,14 0 0,-14 0-128,14 0 32,0-14-192,0 0-32,14 0-64,0 0-32,0-14-96,0 14-64,14-14 32,-14 0-32,1-14 0,-16 14 0,15-15 0,-13 15 64,-2-14 32,-13 0 32,15 0-160,-15 14 32,0 14 352,-15 0 160,2 0-128,13 0-64,-28 14 32,13 14-1,-13 0 33,0 14 64,-14 14-32,14 0 64,-14 15-192,14 13-32,-14-14-64,14 0 32,-14 14-128,0 0 0,0 14 32,14-13 0,-15-1-64,15-14-64,0 0 96,0-14 0,14 0-32,-14-14-64,28 0 160,-14-13 32,14-15-64,0 0-32,14-15-96,0 2-96,0-15 64,14 0 64,0-1 0,1 1 64,-1 0-64,0 0-32,0 14 32,0 0 32,-14 0-96,0 14 0,0 0-32,0 14-64,-14 0 96,0 14 64,0-14 0,0 14-32,-14 0 32,0 1-32,14-1-96,-14-15 64,0 15 32,14-13 64,0-1-32,0 0 64,0 0 0,14-14 32,0 14-576,0-14-224,0-14-1888,14 14-767,-14 0-1409</inkml:trace>
  <inkml:trace contextRef="#ctx0" brushRef="#br1" timeOffset="-211230">14307 7115 6400,'-14'0'2368,"14"15"-1280,-14-15-768,14 0 640,0 0-384,14 0 0,-14 0-320,14-15-96,14 2-96,-14-2-128,14 1 32,0 0 32,0-14 64,0 14-32,1 0-32,-1 0 32,0 0-32,-15 0 64,2 14 96,-1-14 288,0 14 96,-14 0 288,0 14-160,-14-14 0,14 14-97,-14 14-63,-1 0-128,2-14-64,-2 28-192,15-27-32,-13 13-32,13-15 32,0 2-704,0-15-288,13 0-1599,2-15-705,-15 2-736</inkml:trace>
  <inkml:trace contextRef="#ctx0" brushRef="#br1" timeOffset="-210967">14812 6695 8448,'0'0'3168,"0"0"-1728,0 0-1408,0 0 608,14 0-224,-14 0 64,14 0-192,14 0-32,-14-15-128,14 15-96,0 0 64,0 0-64,0-14 64,0 14-64,1 0-32,-1-14 96,-15 14 0,2 0-1664,-2 14-704,2-14-1600</inkml:trace>
  <inkml:trace contextRef="#ctx0" brushRef="#br1" timeOffset="-210682">15108 6442 7808,'-15'14'2976,"15"-14"-1600,-14 14-544,14 0 992,-14 0-544,14 14-161,-14 0-287,0 0-160,0 14-352,0 0-128,0 0-64,14 0 64,-14-14 32,14 14-96,0-27-32,14-2-2304,-14 2-1023,14-15-1665</inkml:trace>
  <inkml:trace contextRef="#ctx0" brushRef="#br1" timeOffset="-209696">15767 6372 4736,'0'0'1824,"0"0"-960,14 0-320,0 0 704,-14 0-224,14 0 32,0 0-384,0 0-96,0-14-320,14 0-96,1 0-32,-1-14-64,0 14 32,0-14 0,-14-14 32,14 14-64,-14 0-64,0-15 32,0 15 32,-14 0-32,0-14-32,0 14 224,-14 14 96,0 0 32,0 0 96,-14 14-96,-1 14 32,-12 0 128,-2 14 127,1 15-255,0 13-64,-14-14-64,14 14 0,-14 14-64,14 0-32,0 14-96,-1 0 32,15 1-64,0-1 64,14-28-64,-14 0-32,28-14 32,-14-14 32,14 0 32,0-14 32,0 0 0,14-14 64,0-14-96,0 0-64,0 0-96,14-14 32,0 0 32,0 0 64,0 0-96,1 14 0,-1 0 32,-14 0 0,0 28 0,0-14 64,0 14-96,0 0 0,-14 0-32,0 0 0,0 14 64,0-14 0,-14 0-96,14 14 64,-14-14 320,0 0 160,14 14-192,-14-14-128,14-14-96,-14 14 32,14 0-32,14-14-32,-14 14 32,0-14 32,14 15 32,0-15 32,0 0-64,0 0-64,-14 0 32,28 0 32,-14-15-1664,0 15-736,0 0-6079,0 15 3551</inkml:trace>
  <inkml:trace contextRef="#ctx0" brushRef="#br1" timeOffset="-209106">16005 6989 6656,'0'0'2528,"0"0"-1344,0 0-1184,0 0 576,14 0-256,0 0 64,-14 0-32,14 0 32,0 0-192,0 0-128,0 0 32,1 0-64,-2 0 64,2 0 128,-2 0 192,-13 14 64,0-14 96,0 14 32,-13 14 96,-2 0-33,2-14-31,-2 14 96,-13 0 64,14 0-64,0 1-64,0-16-288,0 15-96,0 0-160,14-13-96,-14-1 0,28 0-32,-14 0 64,14 0 32,-14-14-128,28 0 32,-14 0 0,0-14 64,14 14-544,0-14-192,0 0-1536,-13 0-607,13 14-2081</inkml:trace>
  <inkml:trace contextRef="#ctx0" brushRef="#br1" timeOffset="-208051">17002 6835 6784,'0'0'2528,"0"15"-1344,14-30-1440,-14 15 384,14 0-1184,-14 0-416,14 0-1088,0 0-416</inkml:trace>
  <inkml:trace contextRef="#ctx0" brushRef="#br1" timeOffset="-207934">17156 6849 128,'0'0'0</inkml:trace>
  <inkml:trace contextRef="#ctx0" brushRef="#br1" timeOffset="-208641">16440 6680 7040,'0'-14'2624,"0"14"-1408,0 0-704,0 0 704,0 0-160,14 0 96,-14 0-288,14 0-65,0 0-447,0 0-64,0 0-64,14 0-96,-14 0-32,14 0-32,-14 0-64,0 0 32,14 0 32,-14-14-1088,14 14-415,-13 0-1569,-2 0-544,2 0 224</inkml:trace>
  <inkml:trace contextRef="#ctx0" brushRef="#br1" timeOffset="-208166">16763 6849 8064,'-14'0'2976,"14"15"-1600,14-15-1536,-14 0 480,0 0-480,14 0-128,0-15-2112,0 15-960,1 0 736,-15 0 352</inkml:trace>
  <inkml:trace contextRef="#ctx0" brushRef="#br1" timeOffset="-208404">16637 6498 10624,'-14'14'4032,"-1"0"-2177,2 0-1535,13 0 960,0 0-480,-15 0-160,15 14-288,-13 14-160,13-14-96,-15 1 64,15-1 32,-14 0 0,14 0-32,0 0-1952,0-14-832,14-14-1727,-14 14-1633,15-14 2368</inkml:trace>
  <inkml:trace contextRef="#ctx0" brushRef="#br1" timeOffset="-204234">19022 6512 5888,'0'-14'2272,"0"14"-1216,0 0-256,0 0 800,0 0 32,0 0 64,14 0-320,0 0-33,-14 0-767,14 0 96,0 0 0,0-14-96,0 14 0,0-14-320,14 14-96,0-14-32,1 14 0,-1 0-64,0 0-64,0 0-544,-14 0-288,0 0-2016,0 14-895,0 0-929</inkml:trace>
  <inkml:trace contextRef="#ctx0" brushRef="#br1" timeOffset="-203932">19064 6736 7808,'0'0'2880,"14"0"-1536,-14 0-800,0 0 1632,14 0-385,-14 0-543,14-14-352,0 14-544,0 0-32,0-14 32,14 14-192,-14-14-32,14 14 0,0 0 0,-13-14-1120,13 14-448,-28 0-2623,14 0-2305,0 14 2080</inkml:trace>
  <inkml:trace contextRef="#ctx0" brushRef="#br1" timeOffset="-207197">17423 6596 5888,'-14'0'2272,"14"0"-1216,0 0-608,0 0 704,0 0-160,0 0 64,0 0-192,14 0 32,0-14-512,0 14 128,0 0 128,14 0-161,-14 0 1,0 14-224,14-14-96,0 0-64,-13 0 0,13 0-416,0 0-192,-15-14-2335,16 14-1057,-15-14 64</inkml:trace>
  <inkml:trace contextRef="#ctx0" brushRef="#br1" timeOffset="-206934">17704 6386 7168,'0'-14'2720,"-14"14"-1472,14 14-416,-15-14 992,15 14-480,-14 0-33,0 28-575,0-14-192,0 15-320,0-15-96,0 14 0,0 0-64,14-14 32,0-14-576,0 15-128,0-16-2335,14 2-929,0-1-64</inkml:trace>
  <inkml:trace contextRef="#ctx0" brushRef="#br1" timeOffset="-204616">18545 6642 9600,'0'-32'3584,"0"32"-1920,0 0-1952,0 0 640,31 32-1024,-31-32-256,32 0-3008,-32 0-1248</inkml:trace>
  <inkml:trace contextRef="#ctx0" brushRef="#br1" timeOffset="-204814">18418 6961 3456,'15'0'1408,"-15"0"-768,14 14-64,-14-14 576,0 0-224,0 0 0,14 14-32,-14-14 0,0 14-480,0 14 160,0-14 160,0 28 160,-14-14 96,0 14-32,14 1-32,-15-2-321,2 16-127,-2-15-192,2-14-32,-2 0-96,2 14 0,13-14-96,-15 0 32,-13 0 0,14 0 32,0-13 128,0-2 96,0 2 0,0-15 32,14 0 64,-14 0 64,0 0-160,14-15-32,0 2-128,0-2-32,14-13-192,0-14 32,0 14 0,0-14 64,0 0-960,14 0-416,-14 0-2495,0-1-1089,1 15 512</inkml:trace>
  <inkml:trace contextRef="#ctx0" brushRef="#br1" timeOffset="-206004">18223 6314 4736,'14'0'1824,"-14"0"-960,0 0-448,14 0 544,0 0-480,-14 0-96,14-14-64,0 14 32,-14-14-160,28 0-64,-14 0 64,0 0 32,0 0 32,0 0-128,14-14-32,-14 0 32,0 0 0,1-14-64,-2 14-64,15-15 32,-13 2 32,-2 12-32,-13-13-32,15 14 32,-15-14-32,0 14 0,0 14 0,-15 0-96,15 0 64,-13 14 384,-2 0 160,2 0 96,-2 14 32,-27 0-160,14 14-32,0 14-64,-14 0 64,14 14-96,0 0 31,-14 15-159,0-15 32,0 14-96,-1 0 0,1 15-96,0-15 32,14 0-64,14-14-32,-14 0 96,14 0 0,0-14-32,0-14-64,14 0 96,-14 1 0,14-15-32,0 0-64,0-14 96,0 0 0,0 0-32,14-14 32,0 0-64,14 0-32,-14-1 32,14-13-32,0 0 0,14 15 0,-13-16-96,-16 15 64,15 14 32,-13-14 0,13 14 0,-14 0 0,0 0 0,-14 14 64,14 0-96,-14 0-64,0 1 192,0-2 96,0 2 96,0-2 64,0 2-160,0 13-64,0-14-64,14 0 32,0 0 0,0 0 96,0-14-960,0-14-320,14 14-1951,0-14-769,0 0-288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2:20.95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23500 5768 4224,'0'0'1568,"0"14"-832,-14-14 64,14 0 704,0 14-384,-14 0-96,0 14-160,-14 0 0,13 14-480,-13 0 288,0 15 160,0 13-96,-14-14-32,0 0-257,0 14-127,0 14-96,-1-14-64,1 0 160,0 1 128,14-1-160,14-28-96,0 0-192,0 0 0,14-14 0,0 1 64,14-1-32,0-15 64,0 2-992,14-15-352,0 0-767,0-15-353,0 2-480,0-2-1280,0 2 1184</inkml:trace>
  <inkml:trace contextRef="#ctx0" brushRef="#br0" timeOffset="239">23387 6470 5248,'-15'0'2016,"15"0"-1088,0 14-256,0-14 800,0 14-288,0 0-32,-14 14-224,0 0-128,0 0-416,0 14 32,-14 0 32,28-14-160,-14 0-96,0 0-192,14 0 0,0-13-992,0-15-384,0 0-1344,14 0-576,-14-15 320</inkml:trace>
  <inkml:trace contextRef="#ctx0" brushRef="#br0" timeOffset="872">23499 6639 3968,'14'0'1568,"-14"0"-832,14 0-384,-14 0 480,14 0-96,0 0 0,-14 0-256,14-14-64,0 14-224,0 0 0,0-15 32,1 2-96,-2-2-32,-13 2 32,15-15 64,-2 13 256,2 1 96,-15-14 96,0 14 0,0 14 64,-15-14 32,2 14-32,-2 0 32,-13 0-65,0 14-31,0 14 32,0 0-32,0 0-96,14 0 64,-14 15-128,14-1-32,0-14-192,14 14 0,0-14-96,0 0 0,0-14-96,14 15-64,0-16 96,0-13 0,14 15-192,0-15-64,0 0-1440,-14-15-576,14 2-1823,14-2-641,-14 1 864</inkml:trace>
  <inkml:trace contextRef="#ctx0" brushRef="#br0" timeOffset="418">23514 6245 6144,'0'0'2272,"0"0"-1216,-15 0-1088,15 0 384,0 0-224,0 0-32,0 14-1600,0-14-640,0 15-224,0-1 64</inkml:trace>
  <inkml:trace contextRef="#ctx0" brushRef="#br0" timeOffset="-412">22881 6750 7680,'15'-14'896,"-15"0"-480,13 14-96,-13-14-96,15 0-32,-15 0-32,13 0-32,2 0 0,-15-14 128,0 14 160,0-14-96,0 0 64,0 14-32,-15-14 32,15 14 0,-13 0 0,-2 0 0,2 14 0,-15-14 0,13 14 0,1 14 0,-14 0 64,14 14-96,-13 0 32,-2 0-96,1 14 63,0 0 1,14-14 32,-14 14-128,14 0 0,0-14-160,14 0 0,0 0-32,0 0 32,28-14-64,-14 1 64,0-15 0,14 0 32,-14 0-64,14-15-64,1 1-480,-2 0-160,1-14-959,15 1-321,-15-2-768,0 1-256,0-14-160</inkml:trace>
  <inkml:trace contextRef="#ctx0" brushRef="#br0" timeOffset="-805">22867 6750 1792,'0'0'768,"0"0"-384,0 0-160,0 0 288,0 0 96,0 0 96,0 0 32,0 0 32</inkml:trace>
  <inkml:trace contextRef="#ctx0" brushRef="#br0" timeOffset="-10177">21366 6314 3072,'0'0'1216,"0"0"-640,0-13 32,0 13 512,0 0-352,14 0-32,-14 0-128,14 0-32,0 0-288,-14-15 192,14 15 64,14-13 64,-14-2 32,14 2-224,-14-2 0,14-12-192,14-1-64,-14 0-64,0-15 0,0 15-64,0 0 64,-13-14-64,-2 14-32,2 0 32,-15 14 32,-15-14-96,15 14 0,-13 14-32,-15-14-64,13 14 160,-13 0 96,14 14-32,-14 0 0,0 14-32,0 0 32,0 14-64,0 0-32,0 14 160,-14 0 32,14-13 0,0 12 32,-14 1-128,14 15 0,-1-15 32,1 0 0,0 0 64,0 0 32,0-14 32,14 0 0,0-14-128,14-13-96,-14-2 64,14 2 0,0-15 32,0 0-1,14-28 1,0 13 0,0-13 0,14 0 0,0-14-64,0 0-64,0 0 32,1 14-32,12 14-96,-12-14 64,-1 14 32,-14 0 64,14 14-32,-14-14-32,14 14 32,-14 0-32,0 14-96,-14-14 64,14 14 32,-28 0 64,14 0-32,0 14-32,-14 0 224,14-14 96,-14 14 32,14 0 32,-14 0-192,14 0-128,14-14-32,-14 0 32,14 1 32,0-2 32,0-13-160,0 0 32,0-13-1120,0 13-479,0-15-1633,14 1-736,-14 0 448</inkml:trace>
  <inkml:trace contextRef="#ctx0" brushRef="#br0" timeOffset="-4630">21773 6779 3584,'-14'0'1408,"14"0"-768,0 0-256,0 0 512,0 0-160,0 0-32,0 0 32,14 0 0,-14 0-384,0 0-64,14 14 32,-14-14 0,14 0 64,0-14-64,0 0-32,14-1-160,-14 2-32,0-2-32,14 2-64,-14-16 32,1 15 32,13-14-32,-28 14-32,14-14 32,-14 14 32,0-14-96,0 14 0,-14 14 32,14 0 64,-15 0 96,2 0 64,-16 14-96,15 0-32,0 14 96,-14 0 32,0 14 32,0-14 0,0 15-128,0-1-32,-1-14 32,1 14 0,0-14-64,14 0 32,0 0 0,-14 0 32,28-14 64,-14 0 96,0 1 0,14-15 0,0 0-160,0 0-96,0 0 0,14-15 32,0 1 32,0 0 31,0 0-63,14 0-64,0-14 32,-14 28-32,0-14-96,15 0 64,-15 14 96,0 0 32,0 0-128,14 0-32,-14 14 32,-14-14 64,14 14-64,-14 0 0,0-14 32,0 14 64,0 0-32,-14-14-32,14 14 96,-14-14 0,0 14-32,0-14-64,0 0 32,0 0-32,14 0-96,-14 0 64,14 0 32,0 0 64,0 0-96,0 0 0,0 0-32,0 0 0,0 0 64,14 0 64,-14 0-96,14 0 0,-14 0 160,14 0 160,-14 14 32,14-14 128,-14 0-160,14 15-32,-14-15-64,14 14 32,-14-14-64,14 14 0,-14-14-96,14 0 32,0 0-288,0 0-32,0 0-2144,0 0-959,-14 14-1217</inkml:trace>
  <inkml:trace contextRef="#ctx0" brushRef="#br0" timeOffset="3121">24594 6385 3328,'0'0'1312,"14"0"-704,-14 0-704,0 0 1952,0-14-576,0 14-224,0 0-192,14 0-512,0-14 0,-14 1 0,28-2-192,0 1-32,-14 0-64,14-14 32,0 14-64,0-14 64,0 0-64,1 0 64,-1-14-64,0 14-32,-15-14 96,2-1 0,-1 2-128,0-2 32,-14 15 0,0 0 0,0 0 64,-14 14 32,0 14 160,-1-14 96,2 14 64,-15 14 96,-15 0-160,15 0 32,-14 28-160,14 0-64,0 0 128,-14 29 128,14-1-160,-28-14 0,14 14-128,0 15-32,-1-2-33,2 1 33,-2-13-64,15-15-32,0 0-64,0-14 32,14 0 96,-14 0 96,14-14 0,0-13 0,14-2-96,-14 2-64,14-30-64,14 15 32,0-13 96,0-15 32,0 0-128,14-15 32,0 1 0,14 14 0,-13-14-96,-1 14 64,13 0 32,-12 14 0,-1 0-96,0 0 64,-14 14 32,14 0 0,-14 0 0,0 14 0,0-14 64,-14 14 32,0 0-32,0 14 32,-14-14-128,14 14-64,-14-14 64,0 14 0,-14-14 32,14 0 64,0 0-32,0 0 64,0-14-64,0 14-32,0-14-128,14 0 0,0 0 64,0 0 96,0 0 0,0 0 64,0 0-128,14 0-64,-14 0 64,14 14 0,-14-14 96,14 15 32,0-2 96,0 2 96,0-15-64,-14 13-64,14 2-64,0-15-96,0 13 96,0-13 0,-14 0-192,14 0-64,0 0-1631,0 0-641,0-13-1248,0 13-1216,14-15 1856</inkml:trace>
  <inkml:trace contextRef="#ctx0" brushRef="#br0" timeOffset="3689">24972 6540 6016,'-14'0'2272,"14"0"-1216,0 0-736,0 14 640,0 0-160,-14-14 96,0 14-96,0 14 0,0-14-448,0 14 128,0 0 96,0 0-64,0 0 95,0 0-255,0 0-64,14 0-160,0-13-96,0-2 64,14 2 0,0-15-32,0 0-64,14 0 32,-14-15-32,14 2 0,0-2 0,0-13-224,0 0-96,0 0 96,0 0 64,0 14 96,-13-14 96,12 0-64,-13 14-64,0 0 65,-14 0 62,0 14 1,0 0-32,0 0 288,0 14 192,-14 0 64,0 14-32,14-14-128,-14 14-64,1 0-128,13 0 32,-15-14-128,15 14 0,-14-13-32,14-2 32,14 2-64,-14-2 64,15-13-768,-2 0-256,1 0-1023,0 0-449,0-13-704,14 13-1632,-13-15 1216</inkml:trace>
  <inkml:trace contextRef="#ctx0" brushRef="#br0" timeOffset="4469">25464 6526 6528,'0'-14'2464,"0"14"-1344,0 14-672,0-14 640,-15 0-64,15 14 96,-13 14-256,-2-14-64,2 14-448,-2 14 224,-13-14 63,14 1-63,0 12 64,0-13-288,0 1-64,0-2-160,14-13-96,-14 0 0,14 0 32,14-14-32,0 0 64,0-14 0,0 0 32,14 0-160,0 0 32,0-14 0,0 0 64,0 14-96,1-14 0,-1 0 32,0 0 64,-14 14-96,14 0 0,0 0-32,-14 0 0,0 14 64,0 0 0,-14 0 0,0 0 0,0 14 0,0 0 0,0 0 0,0 0 64,-14 14 96,0 0 128,0 0-64,14-14-64,0 0-64,-14 15 0,14-16-64,0-13-32,0 14 32,14-14-32,-14-14 64,14 14 32,0-13-32,0-2-64,14-13-64,0 0-32,-14 14-96,14-14 32,-14 14 96,14-14 96,-14 14-64,0 0-64,0 14 64,1 0 0,-15 0 32,0 14 64,0 0-96,0 14 0,0-14 32,-15 14 0,15-14 64,-14 14 32,14 0-32,-14-13-64,14 12 96,0-13 0,0 0 32,0 14-64,14-28-64,0 15-1536,1-30-640,13 1-2015,0 14-1921,0-14 2272</inkml:trace>
  <inkml:trace contextRef="#ctx0" brushRef="#br0" timeOffset="5335">26235 6554 5632,'0'0'2112,"0"0"-1152,0 0-640,0 0 640,0 0-96,0 14 64,0 0-96,-13 0-32,-2 14-448,2 0 0,-2 0 64,-13 0 64,14 14 0,0-14-160,0 0-128,0 0-96,0 0 0,14-14-64,0 0-32,14 1 96,-14-15 0,28 0-33,-14-15 33,15 1-64,-1 0-32,0 0-64,0-14 32,-14 0 96,14 0 32,0 0-128,0 0-32,-14 0-64,0 14 97,0-14 62,0 14 65,-14 14 96,14 0 96,-14 0 160,-14 0 32,14 14-64,0 14 0,-14 0-32,0 0 64,0 0-96,14 0 32,-14 0-96,14 0 0,0-14-160,0 0-96,14 0 64,0 0 0,0 1-32,0-15 32,-14 0-1472,28-15-576,-14 15-1311,1-14-417,13 0-384</inkml:trace>
  <inkml:trace contextRef="#ctx0" brushRef="#br0" timeOffset="5789">27162 5768 4992,'0'-14'1824,"0"28"-960,-14-14-224,14 0 672,0 14-224,-14-14 0,0 14-128,0 0-32,0 28-512,-15 0 384,1 14 160,0 1-129,0 13-95,-14 0-224,0-14-64,0 28-256,0-14-64,-1 15-64,15-15-64,0 0 32,14-14 32,-14 0-32,28-14-32,0 0 32,0-13 32,0-1-32,0-15 64,14 2-128,0-2-64,0-13-864,0 15-320,0-30-639,14 15-225,-13-13-608,13-2-1536,0-13 1024</inkml:trace>
  <inkml:trace contextRef="#ctx0" brushRef="#br0" timeOffset="17051">27120 7564 5632,'14'0'2176,"-14"0"-1152,14 0-640,0 0 672,0-14-544,0 14-192,14-14-128,-14 0-64,14 0-64,14-14-64,-14 0 32,0 0-128,-13 0 64,13-14 320,-14-1 160,0 1 0,0 0 64,-14 0-288,14 0-64,-14 0 32,-14 14 32,0 14 256,0 0 128,-14 0 0,-1 14-64,-13 14 127,0 14 33,0 14-160,0 14 0,0 14-192,14 0 32,-29 15-32,29 13 32,-28 14-128,28-27-96,14-15 0,-28 28-32,14 0 0,0 1 0,0-1-160,-14 14 32,14-28 64,0 14 96,0-27-352,13 13-160,-13-14-128,15-14-32,-2-14-512,-13 0-128,28 0 33,-14-28 127,0 1 192,0-15 96,14-15 256,-14 1 128,0-42 96,0 14 160,14 0 448,0 0 224,-14 0 416,14 0 128,0 13-225,0 1-159,0 0-384,14 14-96,0-14-96,14 0 32,0 14-128,-14-14-64,14 14 64,15 0 0,-15 0-128,0 0 32,14 0-288,-14-14-64,0 0-1024,0 14-447,14 0-609,-14-14-256,14 0-32,-14 14-672,-14-14 1056,15 14 5280,-16-15-480,2 16 160,-2 13-544,2 0-256,-15 0-320,0 0-65,-15 13-799,15 16-32,-13-15 64,13 14-320,-15 0-32,15-14-128,-13 14-32,13-14-800,13-14-384,-13 0-1663,15-14-673,-2 14-768</inkml:trace>
  <inkml:trace contextRef="#ctx0" brushRef="#br0" timeOffset="17221">27303 7677 3712,'-15'14'1408,"15"0"-768,0 0-1024,0 0 64,0 0-1152,0 15-480</inkml:trace>
  <inkml:trace contextRef="#ctx0" brushRef="#br0" timeOffset="7673">28144 5740 7424,'-14'-14'2816,"14"14"-1536,0 0-96,-14 0 1152,0 14-801,14 0-223,-14 0-288,-14 14-32,14 28-544,-28 1 96,0 13 96,0 14-160,-14 0 0,13 28-288,2 0-128,-2-13-32,1-1 32,14-14-32,14-14-32,0-14-64,0-14 32,0-14-384,14 0-160,0 1-2144,0-29 65,14-15-33,-14 1 480,0 0 288,0-28 160,0 14-640,0-14 640,0 0 1536,0 0 800,0 14 1152,0 0 448,-14 0 0,14 14 0,0 0-352,-14 14-96,14-14-961,0 14 33,0 0 96,14 0-160,-14 0-32,14 14-320,0-14-160,14 0-128,-14-14 0,28 14-64,-13 0 64,12-14-480,-13 14-160,1-15-1184,-1 15-511,0 0-33,0 0 32,0 15 672,-14-15 320,0 14 928,-14 0 512,14 0 704,-14 0 320,14 0 288,-14 0 192,0 0-384,14 0-64,0 0-513,-14-14-127,28 0-160,-14 0-32,0-14-96,14 0-32,0 0-160,0 0-96,-14-14 0,0 14-32,0-14 352,1 13 160,-15-13-64,0 15 64,0 13-96,-15-15 64,-13 30 32,14-15 64,-14 28 32,-14 0 32,14 0-224,0 0 0,0 14-192,14 0-64,0 0 0,0-14-32,14 14-64,14-14 32,0 0-64,0 0-32,0-14 96,0 15 0,14-29-384,-14 13-128,14 2-1024,-14-15-320,0 0-2208,14 0-895,-14 0-129</inkml:trace>
  <inkml:trace contextRef="#ctx0" brushRef="#br0" timeOffset="6173">27217 6273 7552,'0'0'2816,"-14"0"-1536,14 0-928,0 0 736,0 0-640,0 14-224,0-14-736,0 14-224,0 0-2336,-14 15-928,14-16 1408,0 16 800</inkml:trace>
  <inkml:trace contextRef="#ctx0" brushRef="#br0" timeOffset="6757">27147 6793 7424,'0'0'2816,"0"0"-1536,14 0-1440,-14 0 544,14-14-288,0 14 0,0-14-96,0 0-96,0 0 64,14-14 64,-14 14 128,0-14 224,-14 0 128,14-1-192,-14 1-32,0 0-32,0 14 64,-14 0 128,14 14 96,-28 0-160,0 14 32,14 14-128,-14 0-1,0 15-159,14-15-32,0 14-32,0-14-64,14 0 32,0 0-32,14-14-224,14 0 1,-14 0-609,14-14-192,0 0 480,0 14 192,-14-14 256,0 0 64,0 14 96,0-14 32,-14 14 32,0 0 64,0 1 672,14-15-256,-14 0-64,0 0-192,14 0-1,0 0 1,0-15 32,14 1-128,-14 0-96,0 0 0,0 0 32,0 0-256,0 0 0,1 0-1120,-2 0-415,2 0-1601,-2-14-672,2 0 640</inkml:trace>
  <inkml:trace contextRef="#ctx0" brushRef="#br0" timeOffset="6036">27022 6610 8832,'-15'14'3328,"1"0"-1792,0 14-1216,14-14 800,-14 15-256,14-16-33,-14 15-255,0 0-32,14-14-320,-14 14-128,14-13-64,-14 13 32,14-15 32,0-13-1600,14 15-703,-14-15-1121,14-15-1728,-14 15 1376</inkml:trace>
  <inkml:trace contextRef="#ctx0" brushRef="#br0" timeOffset="10405">22952 7326 7296,'0'-14'2816,"0"14"-1536,0 14-1088,0 0 704,-15 0-128,15 0 96,-13 14 64,-15 0 64,13 15-513,-13 13 289,0 0 96,14 0-320,-14 14-64,0 14-224,0-28-96,0 15-64,14-29 0,0-14-64,0 0 64,0 14-64,14-14-32,0-14 160,0 0 32,14-14-160,0 0 0,-14 0-32,28-14 64,-14 0-32,0-14-32,14 14 32,-13 0-32,12 0-96,1 0 64,-14 14-32,15-14-64,-16 28 96,2-14 64,-2 14-64,2 0 0,-15 0 32,0 14 64,-15 0-32,2 0 64,-15 0-128,13 0 0,1 0 32,-14 0 64,14 0 256,-13 15 160,-2-29-96,15-14 32,-14 14-192,14-14-64,0-14-64,0 0-96,0-1-416,14 2-192,0-2-2080,0-13-895,14 15-1537</inkml:trace>
  <inkml:trace contextRef="#ctx0" brushRef="#br0" timeOffset="11042">23289 7985 4480,'0'-14'1664,"14"14"-896,-14-14-416,0 14 480,0 0-32,0 0 64,0 0 0,0 0 96,0-14-512,0 14 320,-14 0 160,14 0 160,-14 14 128,0-14-321,0 0-63,0 0-288,-15 14 0,16 0-192,-2 0 32,-13 0-96,28 1 64,-14-2-256,0 2-224,14-2 64,14 2 32,-14-2 96,14 2-32,1-1 64,13-14-64,-15 14-32,2 0 32,-1 0-32,0-14 0,0 14 64,-14 0-32,0 14-32,0-14-64,-14 0 32,0 0 32,0 0 64,-1 0 32,-13 0 32,15 1-64,-16-15 32,-13 0 128,14 0 192,0-15-160,0 15 0,14-28-192,0 14-64,14 0-576,0 0-160,14 0-1280,0 0-511,0 0-609,14 0-224,0 14-128</inkml:trace>
  <inkml:trace contextRef="#ctx0" brushRef="#br0" timeOffset="11611">23540 8139 6144,'0'0'2272,"14"0"-1216,0-14-1024,-14 14 448,14-14-320,0 14-96,0-14 96,1 0 128,-2 0-160,-13 0 352,15 0 224,-15 0 128,0 0 64,0 0-224,-15 0-64,2-14-96,-2 28 96,-13 0-1,0 0 97,0 14-96,0 0 0,0-14-32,14 28-64,-14 0-128,0 0 0,14 0-96,0 0 0,0 0-160,14 0-32,0 0-32,14 0 32,0 0-64,0-28-32,14 15 32,0-15 32,14-15 32,-28 2 32,14 13-160,-14-15 32,14 2 64,0-2 96,-13-13-64,-2 0-64,-13 0 0,0 0 32,0 0 32,-13-14 32,-16 14-160,1 0 32,0 14 0,0 14 0,0 0-576,14 0-160,-14 0-1120,14 14-416,0 0-1215,14 0-513,-14 0 384</inkml:trace>
  <inkml:trace contextRef="#ctx0" brushRef="#br0" timeOffset="12267">24103 7157 5760,'-14'0'2176,"14"14"-1152,-15 0-640,15 0 608,-14 0 32,14 14 128,-14 14-96,0 0 64,-14 14-608,14-13 128,-14 27 31,0-14-95,0 14 64,0 14-224,0-14 0,-15 1-256,15-1-32,14-14-64,-14 0 32,14-14-64,14 0 64,0 1-64,14-15-32,0 0 96,0-14 0,0 0-128,14-14 32,-14 0-1280,15 0-479,-16 0-705,2-14-224,-1 14-384,14-14-832,0-14 1472</inkml:trace>
  <inkml:trace contextRef="#ctx0" brushRef="#br0" timeOffset="12705">24074 7985 5120,'0'0'1920,"0"0"-1024,-14 0-192,14 14 736,0-14-384,0 14-128,-14 0 320,14 0 128,-14 14-704,14-14 32,0 0 63,-14 14-223,0 0-64,14 0-256,0-14-160,0 15-32,0-16 32,0-13-32,14 0 64,0 0-128,14-13 0,0-2-128,0 1-32,0 0 96,0-14 32,-13 14 64,12-14 0,-13 14-96,0 0 0,0 0 128,-14 14 32,0 0 256,0 0 128,0 14-32,0 0 0,-14 0-160,14 0 0,-14 0-32,14 0 96,-14 14-160,14-14-32,14 15-64,-14-16 32,14-13 0,-14 15 32,14-15-928,0-15-384,14 15-704,0-13-255,-13-2-609,13 1-224,0-14-352</inkml:trace>
  <inkml:trace contextRef="#ctx0" brushRef="#br0" timeOffset="13267">24861 7200 6400,'-14'-14'2368,"14"14"-1280,0 0-416,0 0 800,0 0-352,0 0 0,0 14-224,0 0-96,-14 14-416,-1 14 319,1 14 161,-14 1-96,0-1-64,-14 14-192,14 28-64,0-14-256,0 14-128,0-13-32,14-43-32,0 14 0,0-14 64,0 0 32,14 14 32,-15-28-576,15 14-224,0-13-608,-13-16-160,13 2 65,0-15 31,-15 0 544,15-15 224,0 15 384,0-28 96,-14-14 0,14 14 64,-14-14 672,14 0 256,0 14 352,0 0 159,-14 14-31,14-14 0,0 14-384,0 0-224,14 0-160,-14-1-64,14 15-96,-14 0-32,14 0-224,1 0-64,-2 0 0,16 0 0,-15 0-64,0 0-64,14 0-768,0 0-352,-14 0-1696,14 0-735,0-13-1665</inkml:trace>
  <inkml:trace contextRef="#ctx0" brushRef="#br0" timeOffset="13636">24847 7985 7552,'0'0'2880,"0"14"-1536,13-14-864,-13 0 768,0 0-320,15 0 0,-15 0-224,13 0-129,2-14-319,-15 14-160,13-14 0,2 0-64,-1 14 64,0-14-64,-14 0 64,0 0 128,0 0 128,0 0-64,-14 0 64,0 14 160,-1 0 64,2 0 64,-15 14 64,0 14-32,-1 0-32,1 0-256,14 0-160,0-14-64,0 14 32,0 0-96,14 0 0,-14 14 32,28-14 0,-14-13-64,14 13 32,0-14-352,14 0-64,-14-14-1888,14 0-768,0 0-2783</inkml:trace>
  <inkml:trace contextRef="#ctx0" brushRef="#br0" timeOffset="9820">22321 8111 3840,'0'0'1472,"14"0"-768,-14 0-320,0 0 512,0 0-96,0 0 0,14 0-64,-14-14-96,0 14-320,0 0-192,14 0-32,-14-14-64,14 14 64,-14-14 0,14 0 32,-14 0 128,14 0 160,-14 0 64,-14 0 0,14 0 32,-14 0 0,0 0 0,0 14 0,-14 0 96,14 0 0,-28 14-129,28 0-31,-14 0-128,0 14-32,0 0-32,0-14 64,-1 14-160,15 1-32,0-1-128,14 0-32,0 0 32,0 0 64,0-14 32,14 0 32,0-14-64,0 0 32,14-14-64,-13 0 64,13 0-128,0 0-64,0-14 64,0 13 64,0-13-64,-14 15 0,14-16-32,-28 15 0,14 0 64,0 0 64,-14 0-96,0 14 0,0 0 32,0 0 64,0 14-32,-14 0 64,0 0 128,0 0 128,0 0 64,14 14 96,-14-13-224,14-2-96,-14 2-96,28-2-96,-14 2 32,14-1 32,0 0-544,0-14-128,0 0-1472,0-14-575,28 0-1089,-14-1-1600,-13 2 1760</inkml:trace>
  <inkml:trace contextRef="#ctx0" brushRef="#br0" timeOffset="14220">25689 7396 6144,'0'0'2368,"0"0"-1280,0 0-576,0 0 704,0 28-224,-15-14-32,2 14 32,-2 0 96,-13 28-608,0 0 96,0 29-1,-14-1-415,0 0-64,-14-13-64,13 13 32,2 0-32,13-14 64,13-14-64,-13-14-32,28 0-768,-14-14-351,14-13-1185,14-15-544,0 0-768</inkml:trace>
  <inkml:trace contextRef="#ctx0" brushRef="#br0" timeOffset="14752">25478 7999 9472,'0'-14'3520,"0"14"-1920,0 14-1024,0-14 895,0 0-287,14 0 32,0 14-512,0-14-160,0 0-320,0 0-96,28 0 0,-14-14 0,14 14 0,-14-14-640,0 14-224,0 0-1728,-13 0-735,13 0-1505</inkml:trace>
  <inkml:trace contextRef="#ctx0" brushRef="#br0" timeOffset="14521">25969 7424 6144,'0'0'2368,"0"0"-1280,0 0-576,0 14 768,-15 0-320,15 0 0,-14 14-128,0 0 32,-14 14-480,14 14 128,-14 15 63,0 12-191,0-27-64,14-13-160,-14 13-64,-14 28-96,14 0-32,0-14 32,14-13 64,0-16-1088,14-13-415,-14 1-1281,14-15-448,0-14-128</inkml:trace>
  <inkml:trace contextRef="#ctx0" brushRef="#br0" timeOffset="15872">26010 8139 8064,'0'-14'2976,"0"14"-1600,0-14-1408,14 14 640,-14 0-416,14-14-96,-14 14-64,14-14 32,1 0-32,-15 0-32,13 0 32,-13 0 224,0-14 224,0 14 64,0-14-32,-13 14 160,-2 0 31,1 0-95,-14 14 32,0 14-160,0 0 32,0 0-160,0 14-32,0 0-128,0 0-32,14 0 32,-14 0 32,14 0-192,0 0 0,14 0-32,0 0 64,0 0-32,14-13-32,0-2 32,0-13 32,0-13-192,14-2 32,0 15-480,0-28-96,0 14 128,0 0 160,0-14 224,-14 0 96,14 14-32,-14 0 64,1-14 32,-2 14 0,2 14 64,-15 0 32,0 0 32,0 0 64,-15 14 32,2 0 96,-2 0 32,1 14 32,0-14-192,0 14-64,0 0-64,14 1 32,0-16-64,0 15-32,14-13 32,-14-15 32,28 0-192,-14 0 32,14-15-608,0 2-192,0-2 192,1-13 96,-1 14 256,-15-14 160,15 14 129,1-14 31,-15 0 95,0 14 33,14-14-128,-28 14 32,14 14 192,-14-14 128,0 28 32,0-14 96,0 14 64,-14 0 64,0 14-192,0-14-64,14 0-96,-14 0-64,14 14-96,-14-14-64,14 0 32,0 0-32,14 14 0,-14-13 64,14-2-32,0-13 64,0 0-352,0-13-128,0-2-320,14 15-96,-14-28 64,14 14 32,-14-14 257,14 0 191,0 0 0,0 0 96,0 0 160,-14 0 64,0 0 0,0 14 32,-14 14 575,0 0-159,0 0 32,0 14 0,-14 14-64,0-14-96,0 14 0,0 0 64,0-14 96,0 14-224,0 0-32,14-14-96,0 14 32,0-13-128,0-2-64,0 15 0,14-28 32,14 15-800,0-30-320,0 15-1792,0-13-703,15-2-1057</inkml:trace>
  <inkml:trace contextRef="#ctx0" brushRef="#br0" timeOffset="-194524.73">26110 7550 5888,'0'-14'2176,"0"14"-1152,0-14-288,0 14 768,0 0-128,0 14-32,0-14-192,-14 14 0,14 0-641,-15 0 65,2 0 64,-2 14-288,1 0-96,0 0-96,0 0 32,14-28-800,0 15-320,14-15-2143,0-15-929,0 2 64</inkml:trace>
  <inkml:trace contextRef="#ctx0" brushRef="#br0" timeOffset="-194377.73">26166 7564 9216,'-15'14'3520,"15"-14"-1920,-14 28-896,14-28 991,-14 28-831,14-14-224,0 14-768,0 0-256,0-13-4607,0-1-2017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24.483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28477 10900 2560,'-28'0'960,"15"0"-512,-2-14-320,2 14 320,13 0 32,-29 0 96,15 0-128,0 0 64,-14 0 256,14 0 224,-14 0-32,0 14 0,0-14-544,0 0 96,0 0 64,0 15-128,14-15 64,-14 0-96,0 13 0,0 2-160,-1-2-96,1 2 0,0-2 32,0 16-96,0-1 0,-14 0 96,14 0 96,0 14 64,0 0 32,0-14-64,0 14-32,0-14-97,0 14 33,0-14-128,0 15 0,-15-15 160,15 0 96,-14 0 0,0 0 32,0 0-128,0 14 0,-14 0-160,14-14 0,-14 28-32,14-14 32,-1 0-128,-13 1 0,14-1 32,-14 0 64,0 0-96,-14-14 0,0 14 96,14-14 96,-15 14 128,1 1 64,14 13-96,0-14 0,14 0-160,-14 0-64,14 0 0,-15 0 32,16-14-32,-2 0-32,-13 14 32,14-14 32,-14 0-32,0 0-32,28 0 32,-28-13 32,-1 13 32,15-28 32,0 13 64,0 2 32,0-15 32,0 14 0,0-14-128,0 14-32,0 0-96,-15-14-32,16 14 32,-16 0 64,29 0-96,-14 0-64,0 0 128,0 0 32,0 0-96,14 0 32,-15 0 0,15 0 64,0 0-32,-14 14-32,14 0 32,14 0 32,-14 1-32,14-1-32,-14 0 32,14 0 32,14 0 96,0 14 64,0-14-192,14 0-64,0 0 0,0 14 64,0-14 64,14 14 32,0-14-64,0 14 32,15-14-64,-2-13 64,2 13-128,-1-15 0,14 2 32,14 13 64,-14-14-32,14 0 64,1 0 0,-1 0 32,0 0-160,0 0 32,0 0 64,14-14 32,15 14-32,-15-14-64,0 14 96,0-14 0,-14 14-32,1-14-64,27 14-64,-14-14 32,0 14 32,0-14 64,-14 14-32,1 0 64,13-14-64,0 14 64,1 0-64,-1-14 64,0 14-64,0-14-32,0 0 32,-14 14-32,15-14 0,-15 0 0,0 14 0,0-14 64,0 14 32,0-14 32,-14 0-64,15 14-64,-1-14 96,-14 0 64,14 0-128,0 0-32,0-14 0,1 14 64,-1 0-32,0 0 64,0-14-64,0 14-32,0 0 96,1 0 0,-1-14-128,14 14 32,-14 0 0,0 0 64,15 0-32,-29 0-32,14 0 32,0 0-32,0 14 0,-14-14 64,15 14 32,-15-14 32,14 14-160,-14-14 32,0 15-64,0-15 0,0 0 128,0 0 32,14 13-32,1-13-64,-29 0 32,14 0 32,0 0 32,0 0 32,0 15-64,0-15-64,1 0 96,13 0 0,0 0-32,0 0-64,0-15 96,-14 15 0,14 0-32,1 0-64,-1 0 32,-14 0-32,28 0-96,0 0 64,-13 0 96,-1 0 32,0 0-32,0 0-64,0 0 32,0 0 32,0 0-96,1 0 0,-1 0 32,0 0 0,0 0 0,1 0 64,-1 0-96,-14 0 0,14 0 32,-14 0 64,0 0-96,14 0 0,0 0 96,-14 0 32,15-13-32,-15 13-64,0 0 32,0-15-32,-14 15 0,14 0 0,-13-14 0,13 14 0,-14-14 0,14 14 0,0-14 0,-14 14 64,14-14-32,-14 0-32,0 14 32,1-14-32,-2 0 0,2 0 0,-1 0 0,-14 0 64,14-14-32,-14 0 64,0 14-64,0-14 64,0-14-64,-14 13 64,14-12-64,-13-2-32,-2 1 32,15 14-32,-28 0 0,15 0 64,-15-14-32,0 14-32,0-14 32,-15 14 32,15-28-96,-28 14 0,15-1 32,-15 2 64,-1-2-32,-13-13 64,14 14-64,-14 0 64,0 0-128,-14 0 0,14 0 32,-14-1 0,-15 1 0,1-14 0,0 0 0,0 14 0,0-14 0,-1 0 64,-13 0-96,0 0 0,0 13 32,0 15 64,-14-14-96,13 14-64,-13-14 128,14 14 32,-28 0 0,0-14-64,13 14 32,1 0-32,-14-15 0,-1 15 0,-13 0 0,28 0 64,-14 14-32,14 0 64,-15-14-64,15 14 64,-15 0-64,15-14-32,14 14 96,-14 0 0,14-14-128,0 0 32,-1 14 0,1 0 64,0 0-96,0 0 0,13 14 32,1-14 0,0 0 0,0 0 64,0 0-32,0 0-32,14 0 32,-1 0 32,1 0-32,0-14-32,14 13-64,-14-13 32,14 0 32,-14 14 64,14-14-32,-1 0-32,1 0 96,0 0 0,-14 0-128,0-14 32,0 14-64,14 0 0,-14 0 64,14-1 0,-14 1 0,0 0 0,-1 15 0,1-2 64,0-13-96,-14 14-64,0 0 64,14 14 64,-15-14-64,1 14 0,14-14 32,0 14 64,0-14-608,-14 0-192,-1 14-1312,-13 0-512,14 0-2560,-14 14-1055,0-14 1215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7.2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12 188 3224 0 0,'-12'-15'12437'0'0,"13"11"-10684"0"0,6-2-566 0 0,9-5 31 0 0,22-12 537 0 0,45-20 283 0 0,41-17-283 0 0,-107 52-1616 0 0,-11 5-86 0 0,-1 1-1 0 0,0-1 1 0 0,1 1-1 0 0,-1 0 0 0 0,1 1 1 0 0,0-1-1 0 0,-1 1 1 0 0,1 0-1 0 0,0 1 0 0 0,0-1 1 0 0,10 2-1 0 0,-15-1-52 0 0,-1 0 0 0 0,1 0 0 0 0,-1 0 0 0 0,0 0 0 0 0,1 0 0 0 0,-1 0 0 0 0,0 0 0 0 0,1 1 0 0 0,-1-1 0 0 0,0 0 0 0 0,1 0 0 0 0,-1 0 0 0 0,0 0 0 0 0,1 1 0 0 0,-1-1 0 0 0,0 0 0 0 0,1 1 0 0 0,-1-1 0 0 0,0 0 0 0 0,0 0 0 0 0,1 1 0 0 0,-1-1 0 0 0,0 0 0 0 0,0 1 0 0 0,0-1 0 0 0,0 0 0 0 0,1 1 0 0 0,-1-1 0 0 0,0 1 0 0 0,0-1 0 0 0,0 0 0 0 0,0 1 0 0 0,0-1 0 0 0,0 0 0 0 0,0 1 0 0 0,0-1 0 0 0,0 1 0 0 0,0-1 0 0 0,0 0 0 0 0,0 1 0 0 0,0-1 0 0 0,0 0 0 0 0,-1 1 0 0 0,1 0 0 0 0,0 3 16 0 0,-1 0 1 0 0,1 0-1 0 0,-1 0 0 0 0,0 0 0 0 0,0 0 0 0 0,0 0 1 0 0,-1 0-1 0 0,0 0 0 0 0,-2 4 0 0 0,-22 33 241 0 0,15-26-204 0 0,-3 3 65 0 0,0-1 0 0 0,-2 0 0 0 0,-27 24 0 0 0,39-37-13 0 0,5-3-42 0 0,11-6-15 0 0,18-14 5 0 0,-24 13-50 0 0,30-25 1 0 0,45-54 0 0 0,-54 54-4 0 0,-23 28-10 0 0,-4 3-44 0 0,-2 10-13 0 0,2-9 66 0 0,0 0 1 0 0,-1 0 0 0 0,1 0-1 0 0,0 0 1 0 0,0-1 0 0 0,0 1-1 0 0,-1 0 1 0 0,1 0 0 0 0,0 0-1 0 0,0 0 1 0 0,1 0 0 0 0,-1 0 0 0 0,0 0-1 0 0,0-1 1 0 0,0 1 0 0 0,0 0-1 0 0,1 0 1 0 0,-1 0 0 0 0,0 0-1 0 0,1-1 1 0 0,-1 1 0 0 0,2 1 0 0 0,1 2-5 0 0,1 0 1 0 0,0 0-1 0 0,0-1 1 0 0,0 1-1 0 0,0-1 1 0 0,1 0-1 0 0,-1 0 1 0 0,1-1 0 0 0,0 0-1 0 0,0 1 1 0 0,0-2-1 0 0,0 1 1 0 0,0 0-1 0 0,9 0 1 0 0,0 1-6 0 0,1-2 0 0 0,-1 0-1 0 0,1 0 1 0 0,16-3 0 0 0,-16 1-13 0 0,0-1-1 0 0,-1 0 1 0 0,1-1-1 0 0,-1-1 1 0 0,0-1-1 0 0,0 0 1 0 0,0 0-1 0 0,-1-1 1 0 0,25-16 0 0 0,-33 18 6 0 0,0 1-3 0 0,-1 0 0 0 0,1 0 0 0 0,-1-1 0 0 0,0 0 0 0 0,0 0 0 0 0,0 0-1 0 0,-1 0 1 0 0,5-8 0 0 0,-8 13 20 0 0,0-1 0 0 0,0 0 0 0 0,0 0 0 0 0,0 0 0 0 0,0 0 0 0 0,-1 0 0 0 0,1 0 0 0 0,0 0 0 0 0,0 0 0 0 0,0 0 0 0 0,0 0 0 0 0,0 0 0 0 0,-1 0 0 0 0,1 0 0 0 0,0 0 0 0 0,0 0 0 0 0,0 0 0 0 0,0 0 0 0 0,0 0 0 0 0,-1 0 0 0 0,1-1 0 0 0,0 1 0 0 0,0 0 0 0 0,0 0 0 0 0,0 0 0 0 0,0 0 0 0 0,0 0 0 0 0,-1 0 0 0 0,1 0 0 0 0,0 0 0 0 0,0 0 0 0 0,0-1 0 0 0,0 1 0 0 0,0 0 0 0 0,0 0 0 0 0,0 0 0 0 0,0 0 0 0 0,0 0 0 0 0,0 0 0 0 0,0-1 0 0 0,0 1 0 0 0,0 0 0 0 0,0 0 0 0 0,-1 0 0 0 0,1 0 0 0 0,0 0 0 0 0,0-1 0 0 0,0 1 0 0 0,1 0 0 0 0,-1 0 0 0 0,0 0 0 0 0,0 0 0 0 0,0 0 0 0 0,0-1 0 0 0,0 1 0 0 0,0 0 0 0 0,0 0 0 0 0,0 0 0 0 0,0 0 0 0 0,0 0 0 0 0,0-1 0 0 0,0 1 0 0 0,0 0 0 0 0,0 0 0 0 0,1 0 0 0 0,-1 0 0 0 0,0 0 0 0 0,0 0 0 0 0,-8 3 0 0 0,1 0 12 0 0,0 1-1 0 0,0-1 0 0 0,0 2 1 0 0,0-1-1 0 0,1 1 0 0 0,-7 6 1 0 0,-34 36 111 0 0,39-38-110 0 0,-3 4 30 0 0,0 1 0 0 0,0 0-1 0 0,1 0 1 0 0,1 1 0 0 0,1 0-1 0 0,0 1 1 0 0,1 0-1 0 0,-9 30 1 0 0,15-43-43 0 0,0 0 0 0 0,0 0 0 0 0,1 0 0 0 0,-1 0 0 0 0,1 1 0 0 0,0-1 0 0 0,0 0 0 0 0,0 0 0 0 0,0 1 0 0 0,2 3 0 0 0,-2-6 0 0 0,1 1 0 0 0,-1-1 0 0 0,1 1 0 0 0,-1-1 0 0 0,1 0 0 0 0,0 1 0 0 0,0-1 0 0 0,-1 0 0 0 0,1 0 0 0 0,0 0 0 0 0,0 1 0 0 0,0-1 0 0 0,1 0 0 0 0,-1 0 0 0 0,0-1 0 0 0,0 1 0 0 0,0 0 0 0 0,1 0 0 0 0,-1-1 0 0 0,0 1 0 0 0,1 0 0 0 0,-1-1 0 0 0,1 1 0 0 0,1-1 0 0 0,5 2-11 0 0,0-1-1 0 0,0-1 1 0 0,0 1 0 0 0,0-1-1 0 0,0-1 1 0 0,-1 0-1 0 0,1 0 1 0 0,0 0 0 0 0,0-1-1 0 0,0 0 1 0 0,-1 0 0 0 0,1-1-1 0 0,-1 0 1 0 0,0-1-1 0 0,0 1 1 0 0,9-7 0 0 0,9-8-83 0 0,-1 0 1 0 0,41-42-1 0 0,-57 52 82 0 0,12-12-134 0 0,20-18 2 0 0,33-29 74 0 0,-20 17 150 0 0,-106 119 894 0 0,41-52-860 0 0,0 0 1 0 0,1 1-1 0 0,2 1 0 0 0,0 0 0 0 0,0 0 1 0 0,2 1-1 0 0,0 0 0 0 0,2 0 1 0 0,-5 27-1 0 0,10-45-106 0 0,0 0 1 0 0,-1 1-1 0 0,1-1 0 0 0,0 0 1 0 0,0 1-1 0 0,0-1 0 0 0,1 0 1 0 0,-1 1-1 0 0,0-1 0 0 0,1 0 1 0 0,0 0-1 0 0,-1 1 0 0 0,1-1 1 0 0,0 0-1 0 0,0 0 0 0 0,0 0 1 0 0,1 0-1 0 0,-1 0 1 0 0,0 0-1 0 0,3 2 0 0 0,-2-2 5 0 0,0-1 0 0 0,1 1-1 0 0,0 0 1 0 0,-1-1 0 0 0,1 0-1 0 0,0 1 1 0 0,0-1-1 0 0,-1 0 1 0 0,1 0 0 0 0,0-1-1 0 0,0 1 1 0 0,0 0 0 0 0,5-1-1 0 0,2 0-64 0 0,-1 0 0 0 0,1-1-1 0 0,-1 0 1 0 0,1 0 0 0 0,-1-1-1 0 0,0 0 1 0 0,0-1 0 0 0,0 0-1 0 0,9-5 1 0 0,58-27-3790 0 0,-57 23 2088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27.11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29478 4947 4480,'-14'0'1664,"0"0"-896,-15 14-608,29-14 416,-13 14-384,-2-14-128,2 14-32,-15 14-32,13-14 0,-13 28 64,0-14 96,0 1 416,-14 12 192,0 2 96,0-15 32,-14 14 0,13 0 0,-13 0-352,14 0-96,-14-14-128,14 14-32,-14 1-160,14 13-32,-14-14-32,0 0 32,-1 0 224,16 14 96,-16-14 64,1 14 127,14-14-159,-14 0 0,0 1-192,-1-2 0,1 2-160,0 13 0,0-14 32,-14 14 0,14 0-224,14 0 0,-14 0 96,0-13 64,0-1 64,0 0 64,-1 0 32,1-14 32,0 0-64,-14 0 32,13-14 0,1 14 96,-14-14-160,0 14-32,0-13 0,0-2 0,14 2-64,-15-2-64,2 15 32,-16-13-32,29 13 0,-14-14 0,14 0 0,-14 14 0,-1-14 0,1 14 0,0-14 0,0 14 0,0 0 0,-14 0 64,13 0 32,1 14 32,0-14-64,14 14 32,0-14-64,-14 15-32,14-15 32,-1 14 32,1 14-32,14 0-32,14-14-64,-14 14 32,28 1 96,-14-1 32,14 14 32,0-28 0,14 0 0,14 0 0,0 0-64,14 14-64,14-14 96,14 14 0,0-13 32,0-2 0,14 2-64,-13-1 32,13-14-64,14 0 64,0 0-64,29 0 64,-15 0-64,0-14 64,0 0-64,15 0 64,-1 0-128,0 1 0,0-15 32,15 13 64,-1-13-32,0 0-32,0 15 32,-13-15-32,13 0 0,0 0 0,1 0 64,-1 0 32,0-15 32,-14 15 0,15 0-64,-15 0 32,14-13-224,-13 13 32,-1-15-32,0 1 64,1 14 160,-1-14 192,-14 0-96,14 14-32,-13-14-64,-1 0-96,14 14 32,-14-14-32,0 0 0,15 14 64,-29-28-32,14 14 64,1 0-224,-1 14 32,-14-14 32,0 14 96,-14 0 0,0 0-32,-14 0 32,15 0 32,-1 0-96,14 0 0,-28 14 32,14-14 64,-14 14-32,0-14-32,1 0 32,-1 14 32,-14-14-32,0 0-32,14 14 32,-13-14-32,-2 0 0,16 0 0,-1 14 0,-14-14 0,14 0 0,-14 0 64,14-14-32,0 14-32,-14 0 32,14-14-32,0 0 64,1 0 32,-1 14-128,0-14 32,-14 0 0,14 0 0,1 14 64,-16-14 32,16 14-128,-15-14 32,14 14 64,-14-14 32,0 0-32,0 0-64,14-1 32,-14-13 32,1 15 32,-2-2 32,2-13-64,-15 0 32,14 14-64,-14-14 64,0 14-64,-14 0 64,14-14-64,-14 14 64,14-14-64,-14-14 64,14 14-64,-14-14-32,1 0 32,-2-14-32,-13 14 0,15-15 64,-15 1-32,0 14-32,0-14 32,0 14 32,-15-14 32,15 0 32,-13-15-160,-2 15-32,1-14 96,0 0 32,-14 0 0,0 14 32,0-1-64,0 1-32,0 0 32,0-14-32,-14 0-96,0 0 64,0-1 96,-1 1 32,1 14-128,0 0-32,0 14 96,0-14 32,0 0 0,-14-1-64,14 1 32,-28 0-32,0 0 0,-1 0 64,15 0-32,-14 14-32,14 0-64,-28 0 32,13 13 32,-13-12 64,0 13-32,0-15 64,0 29-128,-15-14 0,15 0 32,0 0 64,0 0-96,-14-14 0,13 14 32,-13 0 64,14 0-96,0 14 0,0-14 32,-15 0 0,1 13 64,0 2 32,14-2-128,-1 15 32,1-14 0,-14 0 64,14 14-32,-14 0-32,14 0-64,-1 14-32,15-14 64,-14 14 64,14 1 0,14-15 64,-29 13-64,15 2-32,0-2 32,0-13-32,0 28 0,14-13 0,-15 13-704,-13 0-256,14 0-2752,-14 0-1248,14 0-1119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2:49.26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23583 8883 4992,'0'0'1824,"0"0"-960,0 0-384,0 0 640,0 0 32,0 14 0,0 0-256,-15 14-96,2 0-448,-2 14 128,-13 14 160,14 0-64,-14 1-32,0-1-288,0 0-96,0 14-32,0-14-1,14 1-63,-14-16-64,28 2 32,-14-15-32,0-14-703,14 0-257,0-14-992,0-14-384,14 0-320,0 0-960,14-14 1088</inkml:trace>
  <inkml:trace contextRef="#ctx0" brushRef="#br0" timeOffset="703">23428 9361 5760,'-14'0'2176,"14"0"-1152,0-14-416,0 14 672,0 0-352,14 0-64,-14 0-224,28 0-96,-14 0-288,14-15-160,0 15-64,0 0-32,0-14 64,0 14-32,0 0-32,0 0-768,0 0-288,1 0-1376,-1 0-1856,-14 0 992</inkml:trace>
  <inkml:trace contextRef="#ctx0" brushRef="#br0" timeOffset="463">23625 8827 5376,'0'-14'2112,"0"14"-1152,0 0-288,0 0 800,0 0-416,14 0-128,-14-14-320,14 14-64,0 0-320,0 0 64,0-14 128,14 14-224,-14 0-96,0-14-64,14 14-32,0 0 0,-13 0 0,-2 0 0,15 0 0,1 0 0,-15 0 0,0 0 64,0 0 32,0 0-128,0 14 32,-14-14 0,0 14 64,0-14 160,0 14 192,-14 14 64,0 0-1,0 0-95,0 28-64,-14 1-128,13-1 32,-13-1-128,0 2-64,0-15 64,0 28 0,0-14-128,14-14-32,0 14 32,0-14 0,0-14-608,14 14-288,0-27-1375,-14 13-577,14-28-960</inkml:trace>
  <inkml:trace contextRef="#ctx0" brushRef="#br0" timeOffset="1220">23962 9248 6784,'-14'0'2528,"14"0"-1344,0 0-608,0 14 736,0-14-320,0 14-32,-14 0-128,0 14-32,14-14-448,-14 0 63,0 14 97,0 0-192,14 0-32,-14 0-224,14-13-64,14-1 64,-14 0 96,14 0-128,0-14-32,0 0-160,0-14 32,0 0-352,14 0-96,-13-14 129,-2 13 191,15 1 160,0-14 128,-14 14-64,1 0 0,-2 0 96,2 0 96,-2 0 223,-13 14 65,0 0 128,0 0 96,-13 14-64,13 0 0,-15 0-192,2 0 0,-2 0-192,1 14-64,14-14-64,0 14 0,0-13-64,0 13-32,0-28 32,14 14-32,14-14-448,-13-14-160,13 14-1664,0-14-735,0 0-1857</inkml:trace>
  <inkml:trace contextRef="#ctx0" brushRef="#br0" timeOffset="1768">24522 9262 4352,'0'-14'1664,"0"14"-896,0 0-416,0 0 480,14 0-384,-14-14-160,15 14 160,-15 0 64,0 0-224,-15 0 448,15 0 224,-14 0 128,14 0 64,-14 14 0,0-14 0,-14 14-257,14 0-95,0 0-256,-14-14 0,14 14-320,0 0-128,14-14-64,-14 14-32,14-14 0,14 14 64,-14-14-32,14 14-32,0 0-64,0-14 32,0 14 32,0 0 64,0 0-320,-14 0-64,14 1 0,-14-2 128,0 2 160,-14 13 160,14-15-96,-14 2-32,0-1 64,-14 14 32,0-28-32,0 14 32,0-14 0,0 0 96,0 0-96,0-14-64,14 0-512,-14 0-160,28-15-1439,-14 16-577,14-2-1312,0 2-896</inkml:trace>
  <inkml:trace contextRef="#ctx0" brushRef="#br0" timeOffset="2638">24790 9290 6016,'-14'0'2272,"14"0"-1216,-14 28-736,14-28 640,-14 28-96,0-14 128,-1 28-256,-13 1-128,15 13-352,-2 0-96,2 14 32,-16-14-96,15 0 0,0-14 32,0 14 0,-14-14-160,28-13 32,-14-1 0,0-15 64,0 15 32,0 1 32,14-15-64,-14-14-64,14 0 32,-14 0-32,14-14 128,14-15 64,-14 1 64,14-13 0,0-16-64,14 1 31,-14 0-191,14-14-32,14 0 0,0 14 64,1-1 96,-1 16 64,0-16-96,14 15-32,-14 14-32,0 0-64,0 0 32,0 14-32,-14 0 0,0 14 64,0 0-32,-14 14-32,0 0 96,1 14 0,-15-14 224,0 0 192,-15 14-128,1 0 32,0 0-192,0-14-64,-14 15 0,14-16-32,-14 2 0,0-2 0,14-13-64,-14 0-64,14 0 32,-14-13-32,28 13-704,-14-15-256,14 2-992,0 13-447,14-15-641,-14 15-256,28 0 288</inkml:trace>
  <inkml:trace contextRef="#ctx0" brushRef="#br0" timeOffset="3007">25253 9290 6016,'0'0'2272,"0"14"-1216,0-14-448,0 14 736,0-14-192,0 14 64,0 0-352,0 0-128,-14 0-416,14 0 160,-14 14 63,14 1-159,0-15 32,-14 14-192,14-14-64,-14-14 128,14 14 128,0-14-224,0 0-32,14-14-160,-14 14-32,14-14 32,0-14 64,0 14-32,0 0 64,14-1-128,-14-13 0,14 14 32,0-14 64,-14 14-256,15 0-96,-16 14-896,2-14-383,-15 14-1217,13 0-480,2 0-256</inkml:trace>
  <inkml:trace contextRef="#ctx0" brushRef="#br0" timeOffset="3810">25618 9431 3968,'14'0'1472,"-14"0"-768,0 0 160,0 0 672,0 0-320,14 0-64,-14 0-480,14 0-96,0 0-320,-14-15-96,14 15-32,0-13-160,0-2 32,0 2 0,0-2 64,0 1 96,-14-14 128,15 0 64,-15 14 32,0-14 160,-15 14 32,15 0 192,-14 0 63,0 14-63,-14 0-96,0 14-96,0 0 32,0 14-128,0 0-32,0-14-192,14 14-96,-14 15 0,14-15-32,14 0-224,-14 0 0,28 0 160,-14-14 128,14 0-96,14-14-64,0 0-96,-14-14 32,14 0-320,0 0-160,-14 0 160,14-14 192,-14 13 64,14 2 32,-14-2 64,0 2 64,-14 13-32,0 0-32,0 0 96,0 0 0,-14 13 32,14 2 0,0-2-64,0 16-64,0-15 32,0 0-32,14 0 0,-14 0 64,15-14-608,-2 0-192,2-14-1664,-2 0-671,2 14-1473</inkml:trace>
  <inkml:trace contextRef="#ctx0" brushRef="#br0" timeOffset="4090">25702 8953 8960,'0'-14'3424,"0"28"-1856,0-14-1408,14 0 768,-14 14-448,14-14-32,0 14-320,0-14-160,14 0 0,-14 14-992,0-14-416,0 0-2528,14 0-1216,-13 0 2528</inkml:trace>
  <inkml:trace contextRef="#ctx0" brushRef="#br0" timeOffset="-1955">22138 9431 2304,'-14'-15'864,"14"30"-448,14-15-224,-14 0 288,0 0 0,0 0 32,0 0 0,0 0 0,0 0 0,0 0 0,0 0-64,0 0-32,0 0-224,0 0-64,0-15 0,14 15 64,-14 0 96,0-13-64,0 13-64,0-15 0,0 2 32,0-2 32,0 1 32,0 0 0,0 0 64,0 0 32,0 0 96,-14 0-32,0 0 0,0 0-96,14 14-32,-29 0-32,16 0 0,-2 0 64,2 0 128,-15 14-128,13 0 64,-13 0-160,14 0-64,0 0 64,-14 0 0,14 14-96,0 0-96,0 0 0,14 1-32,-14 13 0,14-14 0,0 0 64,0 0 32,14 0-32,0-14-64,0 1 32,0-15 31,0 0-31,14-15-32,-14 1-319,14 0-129,0 0-832,0-14-288,0 0-608,-13 0-256,13 14-416</inkml:trace>
  <inkml:trace contextRef="#ctx0" brushRef="#br0" timeOffset="-669">22713 9318 5120,'14'-14'1920,"-14"14"-1024,0-14-192,0 14 736,0 0-256,0 0-32,14 14-160,-14 0-64,0 0-512,0 0 96,0 0 64,0 0 31,0 0 97,0 14-96,-14 1-64,14-16-160,0 15-64,-14-13-128,14-2 32,0 2-128,0-15 0,0 0-32,0 0 32,0 0-64,14-15-32,-14 2 32,14-2 32,-14-13 32,14 15 32,-14-2-160,14 1 32,0 0 0,0 0 0,0-14 0,0 14 64,14 0-1248,-13 0-512,13 14-1439,-15-14-577,2 0-128</inkml:trace>
  <inkml:trace contextRef="#ctx0" brushRef="#br0" timeOffset="-1520">22573 8673 4096,'0'0'1568,"0"0"-832,0 0-32,0 0 736,-15 14-384,15-14-32,0 14-256,-14 0-32,0 0-384,0 14 288,-14 14 96,0 0 0,14 1-64,-14 13-224,-14 14-32,14-14-128,14-14 63,-14 0-63,14 0 64,-14 14-192,0 0-96,14 0 96,0-28 32,14 0-64,-14 14-32,0-14-32,14 15-64,0-15 32,0-14 32,0 14-32,14-28 64,0 14-128,0-14 0,0 0-1248,14-14-575,-14 14-1025,14-14-384,-14 0-64</inkml:trace>
  <inkml:trace contextRef="#ctx0" brushRef="#br0" timeOffset="-1036">22488 9402 4736,'0'-14'1760,"0"14"-960,28 0-224,-28 0 576,0 0-448,0 0-64,14 0-256,0 0-64,-14 0-192,14-14-96,-14 14 64,15 0 64,-2 0 64,-13-14-32,15 14-32,-2-14-32,-13 14 64,15-14 96,-15 0 64,0 0 96,0 0 64,0 0-32,-15 0 32,2 14-64,-2 0 32,2 0-192,-2 14-96,1 0-33,-14-14 33,14 28 32,-14-14 96,14 14-160,-14 0-32,14 0 0,0 14 64,14-14-96,0 0-64,0 1 0,0-1-32,14-15-288,0 2-128,0-15-927,0 0-321,14 0-352,0-15-32,-14 2-160,0-2-1184,15-13 736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2:56.96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28270 9375 6656,'-14'0'2464,"14"0"-1344,0 0-832,0 0 704,0 0-256,0 0 32,0 0-224,0 0 0,0 0-320,0 0 0,14 0 96,0 0-128,-14 0-32,14-15 0,-14 15 32,15-13-32,-15-16 64,0 29 64,0-28 63,0 15 33,0-15 64,0 13-32,0-13 0,-15 0 32,1 14 128,14 0-128,-28 14 64,14 0-160,-14 14 32,0 14-96,0 0 0,0 1-160,14-16-32,-14 15-32,14 14 32,0-14-128,0 0 0,14-13 32,14-2 64,0 2-32,14-15 64,0-15-64,0 15-32,-14-13-128,14-2 0,0 2 64,-14-15 32,14 13 32,-14 1 64,0-14-96,1 28 0,-15-13 32,13 13 0,-13-15 64,0 15 96,-13 15 64,13-2 96,0 2-96,-15-2-64,1 16 0,14-16-32,0 15-64,-14-13-64,14 13 32,0-14-32,0 0 0,0 0 64,14 0-384,-14-14-96,14 0-1376,1-14-544,13 14-1279,-15 0-545,2 0 128</inkml:trace>
  <inkml:trace contextRef="#ctx0" brushRef="#br0" timeOffset="540">28578 9459 6400,'0'-14'2464,"0"28"-1344,0-14-320,0 0 800,0 14-672,0 0-192,0 0-256,0 14-64,0 0-224,0 0 224,-13 0 192,13 14 31,-15-14 1,2 15-64,-2-1-32,15 0-288,-13-14-96,-2-14-96,15 28-64,-14-14 96,0 14 0,0-14 32,0 15 0,0-15 352,0 0 160,14-14 32,-14 0-32,0 0 96,0-14 64,0 14-128,14-28-32,-14 0-224,14 0 0,0 0-192,0-1-64,0-13 0,0 15 32,14-30-96,0 15 0,14 0-32,-14 0-64,14 0-64,-14 0 32,0 14-32,14-14 0,-13 14-864,-2-14-416,15 0-1344,-28 14-544,15-14-1343,-2 13-1825,2-13 2176</inkml:trace>
  <inkml:trace contextRef="#ctx0" brushRef="#br0" timeOffset="724">28692 9080 9216,'-15'0'3424,"15"-14"-1856,0 28-576,0-14 1119,0 0-1119,0 0-352,0 0-448,0 0-96,0 14-32,15-14-1536,-15 15-671,0-15-2721</inkml:trace>
  <inkml:trace contextRef="#ctx0" brushRef="#br0" timeOffset="1669">29365 8448 7296,'-15'0'2816,"15"0"-1536,-14 0-864,14 14 704,-14 0-160,0 0 64,0 14-160,0 0-65,-14 14-415,14 0 256,-28 0 96,14 14 128,-14 15 32,0 13-352,0-14-160,14 14-224,0-13-64,0-1-32,14-14-64,0 0 32,14 0 32,-14-14-32,14 0 64,0 1-128,0-15 0,14 0-832,-14-14-352,14 14-1312,-14-28-543,14 14-1537</inkml:trace>
  <inkml:trace contextRef="#ctx0" brushRef="#br0" timeOffset="2043">29520 8673 6144,'0'-14'2272,"0"14"-1216,0 0-384,0 0 800,0 14-352,0 0-64,0 0-192,0 14 0,-15 0-480,2 14 351,-2 14 129,2 1-256,-2 13-32,-13-14-256,14 14-128,0-14-96,0-14-96,0 14-192,0-28-32,14 14-1184,-14-14-415,14-13-289,14-15-64,-14 0-544,14 0-1216,0-15 1216</inkml:trace>
  <inkml:trace contextRef="#ctx0" brushRef="#br0" timeOffset="2931">29743 9361 8064,'-13'14'2976,"13"-14"-1600,0 14-1184,0-14 640,0 14-256,0 0 0,0 0-64,0 1 0,0 13-256,0 0 128,0 0 31,0 14-191,-15-14-64,15 14-32,-14 0 64,0-14 32,0 0 96,0 14-160,0-14-32,0 1 224,0-15 64,0 0 64,14 0 128,-14-14-160,0 0 64,14 0 0,-14-14 64,14 0-32,-14 0-32,14 0-64,0-15 32,0 1-128,0 14-32,14-14-192,0 0-32,0 14-96,0-14-32,14 0-480,-14-14-128,0 14-800,14 0-384,-14 0-768,0 13-383,1-13-673,-2 28-1472,2-13 1536</inkml:trace>
  <inkml:trace contextRef="#ctx0" brushRef="#br0" timeOffset="2481">29828 8715 8960,'-15'14'3424,"15"-14"-1856,0 14-1280,0 0 800,-14 0-256,14 14 63,-14 0-159,-14 14 0,14 0-384,-28 14 0,14-13 64,-14 13-32,14-14 32,-14 0-32,14 0 0,0-14-128,0 0 0,0 0-160,14-14-64,0-14 0,0 14 32,14-14-96,14 0 0,-14-14-32,14 14 0,-14 0 64,14 0 0,0 0-96,-14 0 64,0 0 32,14 14 0,-14 0-96,14 0 64,-14 1 32,0-2 64,14 2-32,0-15-32,-14 13-320,14 2-192,0-15-1312,-14 0-480,14 0-991,0 0-353,0 0 32</inkml:trace>
  <inkml:trace contextRef="#ctx0" brushRef="#br0" timeOffset="3531">30123 8406 8960,'-15'-14'3424,"15"14"-1856,0 14-992,0-14 896,15 0-353,-15 14-95,0-14-224,13 14-128,2 0-352,-15 14 64,28-14 64,-14 15-96,0 13-32,0-14-64,0 0 64,0 14-96,0 0-64,-14 14 128,0 0 128,-14 15-96,0-1 0,-14 0 0,14 14 32,-15-28-32,1 15-32,0-15-160,14 14-32,-14-28-32,0 14 32,0-28-288,0 14-96,14-14-1472,-14 0-608,0-13-960,0-2-415,14 2-1025</inkml:trace>
  <inkml:trace contextRef="#ctx0" brushRef="#br0" timeOffset="-1092">27260 9416 5120,'0'0'2016,"0"0"-1088,0 15-160,0-15 768,14 14-480,-14-14-128,14 14-352,-14-14-32,14 0-320,-14 0-64,14 0-32,14-14-64,-14 0 32,0-1-64,14 2-32,-13-2 32,-2 2-32,2-15 0,-2-1 64,2 15 32,-15-14 96,0 0 384,0 14 192,0 0 31,-15 14 1,2 0-256,-15 14-64,-1 14-160,1 0 32,0 0-64,0 1 0,0 12-160,14-13-96,14 15-96,-14-15 32,28-1-384,-14-12-224,0-1-576,14-14-191,14-14-129,-14-1 64,0 15 480,14-27 256,-14 13 512,14-14 288,-13 14 288,-2-1 160,-13 2 512,15 13 288,-15-15-128,0 15 31,0 0-287,-15 15-32,2 13-416,13-14-128,-15 0-32,15 14 128,-14-1-128,0 16 0,14-15-192,-14 28-32,-14 0-32,14 0-64,0-28 32,0 42 32,0-28-32,-14 14-32,14 1 32,-14-1 32,14 0-96,-15 0 0,16 0 32,-2 0 64,2-14-96,-2-14 0,2 14 96,-2-14 32,1-14 32,0 15 0,0-16-64,-14 2-64,14-2 448,0-13 160,0 15 64,0-30-32,0 15-320,0-13-192,14-2-96,0 2-32,0-16-96,0 1 64,14 0 32,0-14 64,0 0-192,14 0-32,-14 0-288,14 14-128,0-14-608,1 14-288,-1 0-1184,0-14-543,0 14-1697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2:38.84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27316 8210 6528,'0'14'2464,"0"0"-1344,0-14-1088,0 0 512,14 0-352,0-14-96,0 0 0,0-1 0,0 15-32,0-13-128,14-2 32,-28-13 672,15 15 256,-15-16 0,0 1-64,0 0-32,0 14 32,-15 0-33,2 0 65,-2 14-192,-13 0-96,0 14-256,0 14-128,0-14-96,0 14 0,0 15-128,0-15-64,14 13 128,0 2 32,14-1-704,14-14-384,-14-14-735,14 0-353,14 0 224,0-28 96,-14 14 576,14-28 352,0 14 800,0-14 320,-14 0 768,14 0 320,-28 13 0,15 2 32,-15 13-256,0-15-64,0 15-289,-15 15-159,15-2-288,-14 2-128,0 13 32,14 0 0,-14 14-32,0 14-32,0-14-96,0 14-64,0 1 96,0 26 0,0-27-32,-14 15-64,14-1 160,-14 0 32,14-14-160,-15 1 0,16-1 32,-2-28 32,2 14 512,-15-28 320,13 14-128,1-42-64,0 14-288,0-28-128,14 14 32,0-42 96,0 28-192,0-29-64,28-13-96,1 0-96,-1 0-320,28 0-192,-14-1-2144,14 1-960,0 0-2175</inkml:trace>
  <inkml:trace contextRef="#ctx0" brushRef="#br0" timeOffset="954">28074 7578 6528,'-14'0'2464,"28"0"-1344,-14 0-736,0 0 608,0 0-224,0 0 0,14 0-416,0 0-128,0 0-160,14-14-64,-14 0 96,14-14 0,-14 14 32,14-14 64,-13 0 32,-2 0-32,-13 0 32,15-14-192,-15-1-32,0 1 480,0 0 224,0 14-129,-15 14-95,2 0-192,-2 14-32,-27 14 32,14 14 160,-14 14-192,0 1 0,0 13-128,-14 14-32,-1 0-96,1 14-96,14 1 128,0-1 32,14 0 64,0-14 0,0-14-64,14 0-64,0-28 96,14 15 0,-14-30 32,14 2 0,0-15 0,14 0 0,0-15-64,0 2-64,14-15 32,0 0 32,14 13-32,-14-13-32,1 14-64,-1 0-32,0 14-224,-15 0-64,2 0 160,-1 0 32,0 14 32,-14 0 128,-14-14 64,14 14 64,-14 0-128,-1 1 32,2-2 64,-2-13 32,2 15-128,-2-2 32,2 2 192,-2-2 128,15 2-160,-14-1-32,14 0 0,14-14 64,-14 14 32,15-14 32,-2 14-128,2-14-32,13 0-32,0 0-64,0 0-672,0 0-352,0 0-1696,0 0-703,0-14-1121</inkml:trace>
  <inkml:trace contextRef="#ctx0" brushRef="#br0" timeOffset="1556">28228 8028 8704,'0'0'3328,"0"0"-1792,0 13-1728,0-13 544,0 0-224,14 0 0,0-13 0,-14 13 0,14 0-64,-14-15-64,14 1 32,-14 0 32,14-14 96,-14 14 224,0-14 128,0 14-64,0 0 0,0 0-1,-14 0 65,14 14 64,-28 0 32,14 14-192,0 14 0,0 0-64,-14 0 96,14 0-160,0 0-32,0 15-128,0-15-32,14 0-32,0 0-64,14-14-64,0 0-32,14-14-992,0 0-480,-14 0-128,14-14 65,14 0 255,-14 0 224,0-15 480,0 16 352,1-15 256,-1 0 128,-15-15 416,2 15 224,-2 14 288,-13 0 160,0 14-256,0 0-64,-13 14-289,-2 0-63,2 14-288,13 0-64,-15 0 64,2 0 96,13-13-128,-15-2-32,15 16-64,15-15 32,-15-14-1120,28 14-415,-15-14-1217,2-14-384,13 0-672</inkml:trace>
  <inkml:trace contextRef="#ctx0" brushRef="#br0" timeOffset="1920">29126 6975 9728,'-15'0'3584,"2"0"-1920,13 14-1600,0 0 800,-15 0-289,-13 28 33,14 1 160,-14 26 64,0 2-416,-14 13-96,0 0 0,14 14-128,-14 0-32,14 0-160,0 1 0,0-15 128,14-14 64,0-14-64,0-14-96,14 0 0,0 0-32,0-27-640,14-2-288,-14 2-800,0-15-287,14 0-33,-14-15 32,14 2 64,-14-15 32,-14 13-96,14-13-480,0-14 864</inkml:trace>
  <inkml:trace contextRef="#ctx0" brushRef="#br0" timeOffset="2115">28691 7845 4736,'0'0'1824,"0"0"-960,0 0-96,0 0 704,0 14 96,14-14 160,0 14-224,-14-14-64,14 14-801,0-14-159,14 0-32,-14 14-192,1-14-64,-2 0-96,15 0 0,-13-14-1696,-2 14-671,-13 0-2241,15-14-960,-15 0 2880</inkml:trace>
  <inkml:trace contextRef="#ctx0" brushRef="#br0" timeOffset="2275">28579 7565 8576,'-14'0'3232,"14"0"-1728,0-15-1536,0 15 576,14 0-384,0 0-32,0 0-704,-14 0-320,29 0-2816,-29 15-1216</inkml:trace>
  <inkml:trace contextRef="#ctx0" brushRef="#br0" timeOffset="16198">26432 9262 6912,'0'0'2624,"0"0"-1408,0 0-864,0 0 1152,0 14-288,-14 0-128,0 14-64,14-14-576,-14 14 159,0 0 65,0 0-160,14 1-32,-14-15-384,14 14-96,14-14 32,-14 0 96,14-14-96,0 0-32,0-14-512,14 0-128,-14 0 32,14 0 96,0-14 161,1 13 159,-1-13 32,0 0 96,-15 14 32,2-14 32,-1 28 352,-1-14 159,-13 0 161,0 14 64,0 14-192,-13 0 0,13-14-128,-14 28 0,-1-14-224,15 0-128,-13 15-128,13-16-32,0 16 128,0-15 32,0 14 0,13-28-64,2 14 32,-1-14 32,-1-14-96,2 14-64,13-14-160,-15-14 0,16 14-32,-1-1 32,-14 2 64,14-2 128,-14 1-32,0 0 32,0 14 128,0-14 96,-14 14 64,0 0 96,0 14-32,0 0 64,0 0-128,0 1-64,-14-2 0,14 2 32,0 13-160,0-14-32,0-14 64,0 14 32,14-14-32,0-14 32,-14 14-288,28-14-32,-14-14-160,0 13 0,14 2-32,-14-2 96,14 1 128,-14 0 96,0 0 64,-14 14 288,14 0 160,-14 14-64,0 0 32,-14 0-288,14 1-64,0 13-32,0-14 64,0 14-96,0-14 0,14 0-320,-14 0-160,0-14-1312,14 0-543,-14 0-1409,14 0-1696,15-14 1792</inkml:trace>
  <inkml:trace contextRef="#ctx0" brushRef="#br0" timeOffset="15334">26039 9473 4992,'0'0'1920,"0"0"-1024,14 14-544,-14-14 480,0 0-96,14 0 0,-14-14-256,14 14-64,1-14-224,13 0 96,-15 0 96,2-1 0,-1 2 32,0-2-32,0 1 64,0 0-32,-14 0 0,0-14-96,0 0-32,0 0 96,-14 14 96,0 0-65,0 14 65,-15 0-192,16 0-32,-15 14 0,-15 14 0,15-14-128,0 14-32,0 14-96,0 1-32,14-1 32,0-14 0,0 14 0,14-14 0,14 0 0,0-28 0,14 0 0,14 0 0,-14-14-448,14-14-160,-13 0 224,12 0 128,-12 14 192,-15-14 32,14 13 32,-14 2 64,-14-2 160,14 15 192,-14 0-32,-14 15 96,0-2-64,0 16 0,0-1-32,-14 14 0,0 14-64,0 0 32,-1 0-192,1 1-32,14-29 0,-14 42 64,14-28-160,-14 28-96,14-14 96,0 14 32,0-13 0,0 13-64,0-28 32,-14 14 32,14-14-32,0 0 64,0 0 64,-15-14 64,16 0 32,-16-13 64,15-15 128,-14 0 32,14 0-64,0-15 0,0-13-160,0-14-96,14 14-64,0-14 0,0 0-128,14 0-64,-14 0 64,28-14 0,14-15-320,-14 15-96,29 0-896,-15 0-352,0 0-1024,14 14-415,-14-1-673,0 2-1312,-14 12 1728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1:40.71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6786 6246 3456,'0'0'1408,"-14"14"-768,14-14-128,0 14 576,0 0-96,0 0 64,-14 0-256,-1 0-96,15 0-384,-13 15 64,-15-1 128,13 0-64,1 0 64,-14 14-288,14-14-128,0 0 0,0-14 0,0 14-736,14-14-288,-14 1-1472,14-15-1728,-14 0 1120</inkml:trace>
  <inkml:trace contextRef="#ctx0" brushRef="#br0" timeOffset="1399">7305 6624 3072,'14'0'1120,"-14"-14"-576,0 14-288,14 0 352,-14-14-96,0 14 32,14 0-96,-14-14 32,14 0-64,0 0 64,-14 0-256,14 0 64,-14-14 128,0 14-32,0 0 96,0 0 96,0 0 32,-14 0-64,14 14 64,-28-14-32,14 14 0,-14 0 0,0 0 0,0 14 0,-15 14 0,15-14-97,-14 14 33,0 0-160,14 0 32,0 14-224,0-14-32,14 14-128,14-14-32,-14 0 32,28-13 64,-14-2 32,28 2 32,0-15-64,0 0-64,14-15 96,-14 2 0,15-2-128,-2-13 32,2 0-224,-15 1 0,0-2 32,0 1 96,0 14 64,-14 0 96,0 0-96,-14 0-64,14 14 64,-14 14 0,-14-14 32,14 14 64,-14 14 160,0-14 192,0 14-160,14 0 0,-14-14-64,0 14 32,14 0-128,0-13-64,0-2 64,14-13 0,0 15-32,-14-15-64,28 0-768,-14-15-352,14 2-831,0-2-385,0-13-160,1 14 0,-1-14-448</inkml:trace>
  <inkml:trace contextRef="#ctx0" brushRef="#br0" timeOffset="577">6378 6246 6144,'-14'-14'2272,"14"14"-1216,0-15-800,0 15 576,14-13-128,-14 13 32,14-28 32,1 13 0,13-13-416,0 0 0,14 0 64,0-14 64,0 14 0,0 0-160,0 14-128,-14 0-32,14-14-32,15 14-160,13-14 32,-14 28 0,0-14 63,-14 28-94,0 0-1,-13 0 32,-1 14 63,0 14-31,-14 0-32,0 0 224,-14 14 160,-14-14-64,0 14 64,-1 1-96,-13-1 64,-14 0 96,0 14 32,14-28 96,-14 14 32,-14 0-192,-1 0 0,1-14-192,0-14 32,0 0-160,-14 0 0,14-13-32,0-15-64,13 0 32,-13 0 32,14-15-96,0 1 0,14-14-672,0 14-256,0-14-1216,28 0-447,-14 14-1025,28-14-1760,0 14 1568</inkml:trace>
  <inkml:trace contextRef="#ctx0" brushRef="#br0" timeOffset="1967">7767 6428 3968,'0'0'1568,"0"0"-832,0 0-96,0 0 608,0 0-64,0 0 32,0 14-128,0 0 32,-14 0-608,0 14 128,0 0 96,0-14-256,0 14-32,0 0-256,0 0-64,0 0 0,0 0 64,0-14-160,14 1-96,0-2 32,0 2 64,14-30 64,0 15 32,0-13-65,0-2 33,0 1-128,14 0 0,0-14 32,0 0 0,0 0-95,0 0 63,-14 0 32,14 14 63,0 0-94,-14 0-1,0 14-32,0 0 0,0-14 64,0 14 0,1 14 0,-15-14 0,0 14-96,-15 14 64,15-14 96,-14 14 32,0-14 159,0 14 161,14-14-224,-14 14-32,14-14-96,0 0-64,0 0 32,0-14 32,0 0-1727,14 0-417,0 0-320,0-14-352,-14 0-1088,14 14 1120</inkml:trace>
  <inkml:trace contextRef="#ctx0" brushRef="#br0" timeOffset="2484">8174 6428 5120,'0'-14'1920,"0"14"-1024,0 0-352,0 0 640,0 0-192,0 0 64,0 14-192,0 0-64,-14 0-416,14 0-32,-14 14 64,0-14 128,14 15 128,-14-1-64,0-1-65,14 1-223,-14-13-64,14 13-128,0-15-32,0 2-32,0-1-64,0-14 96,0-14 64,14 14-128,0-15-96,14-13 96,0 0 32,0 0 0,0 1-64,0-1 32,1 13-32,-1-13 0,0 14 0,0 0-96,0 0 0,-14 14 64,0 0 0,-14 0 32,14 14 0,-14 0 192,0 0 128,-14 14 96,14-13 160,0-2 32,0 2 96,-14 12-384,0 16-192,14-15-64,0 0-64,0-14 64,0 14 32,14-28-672,0 14-256,14-28-2624,1 14-1151,-15-14 95</inkml:trace>
  <inkml:trace contextRef="#ctx0" brushRef="#br0" timeOffset="3084">9157 6414 5504,'15'0'2112,"-15"0"-1152,0 14-288,-15 0 800,15 0-128,-13 0 64,-2 14-288,1 15-64,0-15-576,-14 13-161,14 1 33,0-14-224,0-13 0,14 13-64,-14-14-64,14 0-320,0-14-191,0 0-1505,14-14-608,0 0-1280</inkml:trace>
  <inkml:trace contextRef="#ctx0" brushRef="#br0" timeOffset="3268">9256 6260 6272,'-15'0'2368,"15"0"-1280,0 0-576,0 0 768,0 14-736,0-14-288,0 0-160,0 14-32,0-14-2080,0 15-928,0-15 64,0 0 160</inkml:trace>
  <inkml:trace contextRef="#ctx0" brushRef="#br0" timeOffset="3868">9593 6386 3712,'0'0'1408,"0"-14"-768,0 14-320,0 0 448,0 0 224,0 0 160,0 0 96,-15 0 32,2 0-704,-2 0 512,2 14 192,-15-14 64,-1 0 31,1 14-447,14-14-256,-14 14-384,14 0-128,0-14-96,0 14 32,0 0-128,14-14 0,0 14 32,0-14 0,14 14 64,0 0 32,0 0-32,14 0-64,-14 0 32,0 0-32,14 0-96,-28 0 64,14 14-192,1-14 0,-15 14 96,0 0 64,-15-14 64,-13 14 0,14 0 0,-14-13 0,-14 13 0,0-14 64,14-14-32,-14 14-32,0-14 96,13-14 0,-13 14-128,14-14 32,0-1 0,14 2 0,14-2-224,0-13-96,0 15-1664,14-16-735,0 1-1793</inkml:trace>
  <inkml:trace contextRef="#ctx0" brushRef="#br0" timeOffset="4490">9620 6442 8320,'0'-14'3072,"14"0"-1664,0 14-736,-14 0 960,14-14-225,14 14 33,-13 0-448,13 0-128,0-14-512,0 14-128,0 0-96,-14 0 0,14 0 0,0 0-64,0 0-64,0 0-2784,1 14-1311,-1-14-865</inkml:trace>
  <inkml:trace contextRef="#ctx0" brushRef="#br0" timeOffset="4269">10154 5684 5504,'0'0'2112,"0"0"-1152,-15 14-352,15 0 672,0 0-96,-28 0 96,15 14 0,-16 14 64,1 14-736,0 0 159,0 14 1,-14 15-256,14-15-64,-28 14-192,13 0 0,15 1-320,-14-1-96,14-14 160,14-28 32,0-14 32,0 14 32,14-14-992,-14 0-352,14 0-767,0-28-289,0 15-1216,0-15-1056,0 0 1888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5:19.342"/>
    </inkml:context>
    <inkml:brush xml:id="br0">
      <inkml:brushProperty name="width" value="0.04444" units="cm"/>
      <inkml:brushProperty name="height" value="0.04444" units="cm"/>
      <inkml:brushProperty name="color" value="#57D200"/>
    </inkml:brush>
  </inkml:definitions>
  <inkml:trace contextRef="#ctx0" brushRef="#br0">7863 1253 1920,'-14'0'768,"0"0"-384,14 0-384,-14 0 160,14 0-96,-14 14 32,0-14-64,0 0 64,14 0 288,-14 0 224,-14-14 96,0 14 64,0 0-160,0 0-32,0-14 32,-15 14 0,1 0-320,0 0 256,-14 0 160,0 0-160,0 14 32,0-14-224,-1 14 32,-13 0-96,14 0 64,-14 0-192,0 14-96,0 0 32,0 0 0,0 14 96,-1 1 96,1-2 0,-14 2 0,14-1-32,-15 0 64,15 14-96,0-14 32,0 14-224,0 0-96,0 15 96,0-1 96,14 0-32,-15 0-64,1 0 0,0 14-32,14 0 0,-1 15 0,1-1 0,14 0 64,0-13-96,0 13 0,14 0 32,0 0 0,14 0 128,0 1 64,0-29 0,14 14-32,14 0-96,0-13 32,0 13-64,28-14 64,-14 0 0,28 0 32,0-14-65,15 0-63,-1-14 32,14 1 32,-14-2-32,28-12 64,1-15-64,-1 14 64,14-14 64,0 0 128,15 0-128,-1 0-96,0 0 32,1-14 0,-1 14-32,14-14 32,14 0-128,-13 0 0,13 0 32,1-14 0,-15 14 0,14 0 64,1-14 32,-15 14 96,14-14-96,-13 14-64,13-14-160,-14 14 0,15-14 128,-15 0 128,14 0-32,1 0 0,-15 0-32,0-15-64,1 16 32,-1-2-32,-13 2 64,27-2 96,0 2-128,-14-2-96,-13 15 96,-1-14 96,1 0-32,-15 14-64,0 0 0,0-14-32,1 14 0,-1 0 64,-14 0-96,0 0 0,-14 0-32,15 0 0,-15 0 128,14 0 32,-14 14-32,1-14-64,-1 14 32,0 0-32,0 1-96,-14-2 64,1 2 96,13-2 32,-14 2-32,0-2 32,0 2-128,1-1-64,-1 0 128,0-14 32,0 14-96,0 0 32,14-14 0,-13 0 0,-2 14 0,16-14 0,-1 0-96,-14 0 64,15 0 32,-1 0 64,0 0-32,0 0 64,0 0-64,0 0-32,0 0 32,15 0-32,-15 0-96,14 14 64,-14-14 32,1 0 0,-1 0 0,-14 0 0,14 0 0,14 0 64,-13 14-32,-1-14-32,-14 14 32,14-14 32,-13 14-96,-2-14-64,16 14 64,-15-14 64,14 14-64,-14 0 0,0 0 32,14 14 64,-13-14-32,-1 0-32,0 0 32,14-14-32,1 14 0,-1 1 0,-14-2 64,0-13 32,14 15-128,0-15-32,0 13 32,15-13 0,-15 0 32,14 15 0,-14-15 0,1 0 64,-1 0-32,0 0 64,14-15-128,-14 15 0,1 0 32,-1 0 64,0-13-96,-14 13 0,15-15 32,-1 15 0,0 0 64,-14 0 32,14 0-128,-14 0 32,1-13 0,-1 13 64,14-15-32,-14 15-32,14-14 32,-14 14-32,1-14 0,-1 14 0,-14-14-96,14 0 64,0 0 32,0 0 64,1 0-32,13 0 64,-28 0-64,14 0-32,0 0 32,0 0 32,1-14-32,-1 14-32,0-14 32,0 0-32,0 0-96,0 0 64,-13 0 32,-1-15 0,14 15-96,-14 0 0,0 0 64,0 0 0,0 0 32,15 14 64,-1 0-96,-14-14 0,14 14 32,0 0 64,-14 0-96,14 0 0,1 0 96,13 0 96,0 14 64,0-14 96,1 14-224,-1 0-128,-14 0 0,14 0 64,14 0 0,-14 0-32,15 0 32,-15 14-32,14-14-96,-28 0 64,15 0-32,13 0 0,-14-14 64,0 14 0,14 0 0,-14 0 64,15 0-32,-15 0 64,28 0-64,-14 0-32,1 0-64,-1 0 32,-14 0 32,15-14 0,13 14 0,-14 0 64,0 0-96,0-14 0,15 14 96,-1-14 32,0-1 32,1 15 64,-15-13-32,14-2 0,0 15-96,14-13-64,-13 13 32,-1-15-32,0 2 0,1 13 0,-1-15 0,0 1 0,0 14 0,1-14 0,-15 0 0,0 14 64,15-14-32,-15 14 64,0-14-128,0 14 0,0-14 32,-14 0 64,15 14-96,-1 0 0,0-14 32,-13 0 64,-1 14-96,14-14 0,-28 14-32,28-14 0,0 14 64,-13-14 64,13 0-32,-14 0 64,0 0-64,1-14-32,13 14 96,0-14 0,-14 14-128,14-14 32,-13 0 0,-1-15 64,0 15-32,0 0 64,14 0-128,-13 0 0,-15 0 32,14-14 64,0 0-32,-14 0-32,15-14 32,-15-1-32,14 1 0,-14 0 64,-14 0-32,-14 0-32,1 14 32,-2 0-32,-12 0 0,-1-1 0,-14-13 0,0 0 64,0 0-96,-14 0 0,0 0 32,-14 0 64,0 0-32,0 14-32,-14 0-64,-1-1-32,-12 1 128,-2 0 32,-13 0-96,0 0 32,-14 0-64,0-14 0,13 13 64,-27 2 0,0-2 0,-14 15 64,0 0-96,-14-14 0,13 14-32,-13 0-64,-14 14 96,-1 0 64,1 0 0,0 0-32,-14 0 32,13 0-32,-13 14 0,14-14 0,-29 14 0,15 0 64,-15 0-96,29 0 0,-28 14 32,13-14 64,-13 14-96,0-14 0,-15 14-32,15 0 0,-15 0 64,15-14 64,-14 28-96,-1-14 0,1 0 32,14-14 64,-15 28-32,15-14 64,-1-14-64,-13 14 64,0-14-128,-1 14 0,1-14 32,0 0 64,-1 0-32,1 0-32,-1 0 32,1 0-32,-1 0 0,15 0 0,-28 0-96,13 14 64,1-14 32,-1 0 64,-13 0-96,14 0 0,13 0 96,-13 0 32,0 0-32,13 0-64,-13-14-64,-1 14 32,1 0 32,13 0 64,1 0-32,-14 0-32,-14 0 32,27 0-32,1 0 0,-15-14 0,15 14 0,-1 0 0,1-14 64,0 14 32,-1 0-128,1-14-32,0 14 32,-1 0 0,1 0 32,-15-14 64,29 14-32,-28-14-32,0 14 32,13 0-32,-14 0-96,1 0 64,0 0 32,0 0 64,-15 14-32,1-14 64,13 14-128,1-14 0,-14 14-32,-1 0 0,14 0 128,-13 0 32,0 0-128,13-14 32,-27 14 0,13 0 0,15 1 0,-15-2 64,1 2-96,0-2 0,13 2 32,-13-2 64,13 2-96,1-1 0,-14-14 96,13 14 32,1-14-32,14 0-64,-15 0 32,1 0 32,13 0-96,1 0 0,-15 0 32,15 0 0,0 0 0,13-14 64,-13 0-96,14 14 0,-1 0 32,1-15 0,0 15 0,-1-13 64,15-2-32,0 2-32,0 13-64,13-15 32,-13 2 32,14-2 0,13 15 64,1-14 32,0 0-128,14 0-32,-14 0 32,13 0 0,1 14 32,0-14 0,0 14 0,14-14 0,-14 14 0,13 0 0,1-14 0,-14 14 0,13 0 0,2 14 0,-2-14 0,1 0 64,0 0-32,0 14 64,0-14-64,-14 14-32,-1-14 32,15 14-32,-14 14 64,0 0 32,27 0-608,-69 15-288,0-1-3904,-28 0-1727,-57-14 1759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5:45.58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13550 13808 5888,'-28'0'2272,"42"0"-1216,-14 0-544,0 0 768,0 0-448,14 0-160,-14 0-384,14-13-128,-14 13-96,14-15-64,-14 2 32,14-16-32,0 16 0,-14-15 0,0 0 64,0 13 320,0-13 128,0 0-224,0 14-96,-28-14 64,14 28 160,-14-14 128,0 28 64,-14-14 31,0 28 1,-14 0-160,13 14 32,1 1 64,0 12 96,14-12-288,0-15-64,14 14-192,14-14-32,14-14-96,14 0-32,0-14 32,14 0 64,0-28-320,-14 14-64,28-14-128,-28-15 32,15 15 160,-15 0 128,-14 1 96,14-1 96,-14 13 32,0 2 224,-14 26 128,0 2-96,0 13-32,-14-1-192,0 16-96,14-15 0,0 14-32,0-14 0,0-14 64,14 14-32,0-28-32,0 0-1024,0-14-512,14-14-991,14 0-417,0-29-1344,1 16-544,-1-16 2592</inkml:trace>
  <inkml:trace contextRef="#ctx0" brushRef="#br0" timeOffset="453">14323 12728 8448,'-29'0'3168,"29"0"-1728,-28 14-416,28 0 1056,-14 0-385,0 14-127,0 14-448,-14 0-224,0 15-512,0 13 32,0 0 32,-15 14-160,2 0-32,12-13-128,1-1-32,0 0 32,14-14 0,0 0-160,0 1-32,14-15 160,14-28 96,0 0-96,28-28-64,-14 0-96,14-15 32,1 16-320,13-2-96,-28 2 0,14-2 32,-14 15 256,0 0 64,-28 15 96,14-2 0,-28 15 0,14 15 0,-28-1 128,14 0 160,0 0 256,-14 0 128,0-14-128,0 14 0,-14-28-192,14 0 32,-15 1-224,15-15-32,-14 0-64,14-15-64,0-13-608,0 14-256,28-28-1600,0 0-640,0 0-2911</inkml:trace>
  <inkml:trace contextRef="#ctx0" brushRef="#br0" timeOffset="-617">13592 12770 5632,'0'0'2112,"-15"0"-1152,-13 0-416,28 14 704,-28 0 0,14 0 32,-14 14-128,-14 0-64,0 0-608,0 28 128,-14 1 127,0 27 161,14 0 96,-15 14-160,16 0-64,-2 15-352,1-15-160,0 0-160,28-13-96,0-15 32,14 0-32,0-28-96,14 14 0,0-28-1344,-14 1-640,28-1-1631,0-15-609,0 2 512</inkml:trace>
  <inkml:trace contextRef="#ctx0" brushRef="#br0" timeOffset="1271">14743 13542 4608,'0'0'1760,"0"0"-960,14 0-224,-14 0 576,0 0-96,0 0 32,0 0-64,0-14 0,0 14-544,-14 0 128,14-14 64,0 14 64,0 0 96,-14 0-97,0 0 1,-14 0-192,-1 0 0,1 14-32,0 0 64,0-14-192,1 14 32,-1 0-256,0 0-96,13 0-32,15 0-32,0 14-96,0-13 64,15 13 32,13-14 64,-15 14-96,15-14 0,1 14 32,-1 0 64,0 0-96,-15 0 0,2 0 32,-15 0 0,0-14 64,0 0 32,-15 0-32,2 1 32,-2-2-64,-13 2-32,-14-15 96,14 0 64,-13 0-128,12-15-32,-13 15-64,14-28 0,14 0-576,0 14-224,14-14-768,14 14-224,0-14-1087,14 0-385,14 14-320</inkml:trace>
  <inkml:trace contextRef="#ctx0" brushRef="#br0" timeOffset="1787">15080 13695 6016,'0'-14'2272,"0"0"-1216,0 0-896,0 0 608,13 14-416,-13-14-96,15 0-32,-15 0 0,13 0-96,-13-14 256,0 14 224,0-14 32,-13 0 0,-2 14 32,2 0-32,-15 14 128,-1 0 159,1 0-223,-14 28-96,14-14-96,-14 14 0,14 14-256,0-14-96,0 14-32,14 14 0,14-14-64,0 0-64,14 1 32,0-30 32,28 2 32,0-15 32,0 0-64,0-28-64,0 13-128,-13-13-64,12-14 96,-26 14 32,-2-14 64,2 14 64,-15 0 32,-15 0 32,15 0-160,-28 0-32,0 28-256,0 0-128,-14 0-736,14 14-351,0 0-417,0 14-128,14-14-448,0 28-160,14-28 64</inkml:trace>
  <inkml:trace contextRef="#ctx0" brushRef="#br0" timeOffset="2558">15683 12686 6016,'0'-42'2272,"0"42"-1216,0 0-320,-14 14 832,14-14-384,-14 28-32,-14 0-192,0 14-32,0 0-512,-14 28 319,0 1 193,0 27-192,0 14-128,-1-14-256,1 14-96,0-13-128,14-15-96,0 14 0,28-42 32,0 0-32,14-13 64,14-15-128,-14-28-64,14 0-576,0-15-288,15-13 224,-15-14 96,0 14 448,0-14 192,0 14 32,0 14-32,-14-14 32,0 14-32,-14 14 480,0-14 320,0 28-288,-14-14-96,14 28-192,-14 0-64,0 0-96,0 0 32,14 0 64,-14 15 64,14-15-192,0 0 0,0 0-32,14-28 0,0 0 0,14 0 64,0-28-32,0 13-32,0-13-128,14 0 0,-14-14-96,0 0 64,0 14 96,-14 14 32,0-14 96,0 14 32,0 14-128,-14-14 32,0 14 128,-14 14 160,0 0-160,14 28 0,-14-14-64,0 14 32,0-14-64,14 1-32,0-1 32,14-15-32,0 2 0,0-2 0,0-13-640,14-13-288,0-2-384,-14 2-63,14-15-257,1-1-96,-1 1 32,0-14 0,0 14-960,0-14-864,0 0 1504</inkml:trace>
  <inkml:trace contextRef="#ctx0" brushRef="#br0" timeOffset="3059">16511 12588 5248,'15'-28'2016,"-15"28"-1088,0 0 96,0 0 864,0 14-96,-15 14-32,2 0-128,-15 14-65,-1 15-863,-13-1 288,-14 28 128,14 0-352,0 14-96,-14 15-384,27-15-128,-12 0-96,12 1-64,15-1 32,-14-28-32,28 0-512,-14-14-128,0-28-448,14 0-128,0-13-416,0-30-159,0 2 447,0-2 320,0-27 384,0 14 192,0-14-96,0 14-64,-14-14 704,14 14 288,-14 0 736,14 14 416,-14 0 32,14 0 95,14 14-639,-14-14-160,28 14-384,0-15-192,0 2-96,28-2-416,-13 15-96,-1-13-2464,14-2-991,-14 2-929</inkml:trace>
  <inkml:trace contextRef="#ctx0" brushRef="#br0" timeOffset="3609">16721 12462 8448,'0'0'3232,"14"0"-1728,0 0-832,0 0 896,0 14-289,0 0 1,0 0-192,0 0 32,14 14-608,0 14-160,0 0-96,-14 14-64,-14 1 32,15-1 0,-30 28 32,1 0-64,-28 28-32,14-13 96,-14-1 96,0-14-128,-14 15-64,14-15 0,-1 0 32,2-14-96,-2-14 0,1 0-672,0-13-256,14-15-1568,14 0-672</inkml:trace>
  <inkml:trace contextRef="#ctx0" brushRef="#br0" timeOffset="-5097">13354 14917 4736,'0'-28'1824,"0"14"-960,0 14-160,0-14 640,0 14-96,-15 0 64,2 14-320,-2 0-64,2 0-512,-15 14 96,-1 0 64,1 14 96,-14 14 63,0 1-191,0-1 0,14 28-256,-14-14-96,13 0-96,1 15 0,0-15-64,0 0-32,14-14 32,14 0 32,-14-14-1024,14 0-384,14-13-1247,-14-16-513,14 2-672</inkml:trace>
  <inkml:trace contextRef="#ctx0" brushRef="#br0" timeOffset="-4247">13143 15688 5760,'-14'-28'2176,"14"14"-1152,14 14-224,-14-14 800,0 14-256,14-14 32,0 0-512,0 0-160,0 0-384,14 0-128,0-14-64,0 14-64,15 0 31,-15 0-63,0 14-32,0 0 32,0 0-32,-14 14 0,0 0 64,0 0-32,-14 0 64,14 14-64,-28 0-32,0 14 32,14 0-32,-28 0 0,14-14 0,0 0 0,14 0 64,-14-13-96,14-15 0,0 0 32,0-15 0,14 2-96,0-2 64,0-26 32,14 12 64,-14-13-32,0 0-32,14 14 32,-14 0-32,0 0 0,-14 0 0,14 14 0,-14 0 0,0 0 256,0 14 224,0 0-32,0 0 64,0 14-96,0-14 64,0 28-256,0-14-64,0 0 32,0-14 96,14 14-64,-14 0-64,14-14 0,0 0-32,0 0-160,14 0 32,0 0 0,15-14 64,-15 0-96,0 0 0,14 0 32,0-14 64,-14 14-32,-14 0-32,14-14 32,-14 14 32,-14 0-32,0 0 64,0 14-128,-14-14 0,0 14 32,-14 14 64,-14 0 96,0 0 64,14 14 256,0 14 128,0-14-96,0 14-32,0 0-288,28 0-64,-15-14-128,15 0-32,0 0 32,15-13 0,13-2-96,0 2 64,14-30-1088,0 2-544,0-2-992,14-13-319,-14-14-609,0 14-192,1-14 608</inkml:trace>
  <inkml:trace contextRef="#ctx0" brushRef="#br0" timeOffset="-3962">14546 14693 7552,'-15'0'2816,"15"0"-1536,-13 14-448,13 0 992,-15-14-192,2 28-1,-16 14-191,1 0-128,-13 29-704,-2-1 64,16 0 0,-16 0-224,1 14-32,14 14-224,-14-13-128,14-1-32,14 0 32,0-14-32,0-14-32,14-14-416,14-13-128,0-1-1408,0-28-640,14 0-1631,0 0-673,14-28 1184</inkml:trace>
  <inkml:trace contextRef="#ctx0" brushRef="#br0" timeOffset="-3415">14477 15604 7296,'0'0'2720,"0"14"-1472,0-14-1184,14 0 608,-14 0-128,14 0-32,0 0-128,0 0 0,0 0-224,0-14-96,14 0 32,-14-14-64,0 14-32,0-14 32,0 0 32,0 0-32,-14 14 64,0-14 224,-14 14 160,0 0 192,-14 0 63,0 14 385,-14 14 224,0 14-160,-15 0-64,29 14-352,-14 0-128,14 0-320,14-14-64,0 14-192,14-14-64,14 0 0,0-14 64,14 0-96,0-14 0,14-14-192,1 0 0,-1-14-256,-14 14-32,14-14 288,-14 0 192,-14 0 32,14 14 0,-28 0 32,14 0 32,-14 14 256,0 14 96,0 0 0,-14 14 0,14-14-320,0 14-32,0 14-64,0-14 0,0 0 0,14-13 0,0 13-704,0-28-256,14 0-1504,-14 0-575,29 0-2273</inkml:trace>
  <inkml:trace contextRef="#ctx0" brushRef="#br0" timeOffset="-2461">15332 14594 7296,'15'-14'2720,"-15"14"-1472,0 0-608,0 0 768,0 0-64,0 28 32,-15 0-193,1 0-63,0 28-640,-14 0 288,-14 28 160,14 1-416,-28 13-128,0 0-224,0 14-64,13 1-32,15-15-64,0-14 32,14-14 32,0-14-96,14-14-64,14-13-448,0-16-128,0 2-768,0-30-384,1 2-63,-2-16-1,2 1 416,-15 0 256,-15-14 416,15 0 192,-28 0 480,14 14 224,0 0 896,-14 14 384,14 0 96,0 0 64,-14 0-96,28 14 63,-14-14-287,14 14-96,0 0-192,0-14-128,14 14-288,0-14-160,28 14-192,-14-14-128,15 14 64,-2-15 0,2 2-32,13-2 32,-14 15-128,0 0 0,-14 0-32,0 0-64,0 0 96,-14 15 0,0-15 32,-14 13 0,0 16 0,0-15 64,0 14-32,0 0 64,-14 14-64,0-14-32,0 0 32,0 0 32,0-14-256,14 0-32,-14 0-1152,14-14-512,14 0-672,-14-14-191,14 0-257,0-14-128,0 0 160</inkml:trace>
  <inkml:trace contextRef="#ctx0" brushRef="#br0" timeOffset="-2201">15444 15145 3456,'0'-31'1408,"0"31"-768,0 0-672,0 0 288,0 31-1792,0-31-704</inkml:trace>
  <inkml:trace contextRef="#ctx0" brushRef="#br0" timeOffset="-1917">15557 15324 8064,'0'-13'2976,"0"13"-1600,14-15-608,-14 15 928,0 0-288,0 0 223,0 15-639,0-2-512,0 15 96,-14 1 64,14 13 32,0-14-32,0 14-320,0-14-192,0 14-96,0-14 32,0 0 32,14-13 32,-14-1 0,14 0 0,0-14 0,1-14 0,-2 0-64,2-1 32,-2-13 0,15-14 32,-13 0-64,13 14-64,0-14 96,-14 14 64,14 0-128,0-1-32,-14 1 0,0 0 64,0 15-608,0-16-192,-14 15-1600,14 0-704,1 14-1823,-2-14-1473,2 0 2688</inkml:trace>
  <inkml:trace contextRef="#ctx0" brushRef="#br0" timeOffset="-1549">16258 14440 11392,'0'0'4288,"0"0"-2305,14 28-1823,-14-14 960,14 0-448,0 0 0,0 14-96,0 14 0,0-14-288,15 0-96,-15 28-64,0 1 64,0 13 32,-14 14 320,-14-14 192,14-14-192,-14 29 32,0-15-224,-29 28 32,15-28-96,-14 28 0,14-14-96,-28 15-32,14-15-96,0 0-64,-14-14-1184,-1-14-480,15-14-1632,-14 0-640,14-13-1663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5:35.87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7572 15338 4224,'0'0'1568,"0"0"-832,0 0-96,0 0 608,0 0-192,0 0-64,0 0-128,0 14-64,14-14-448,0-14 128,14 0 96,-14 0-192,14 0-64,14-14-96,-14 0-64,14-14-96,-14 14 32,15-15-64,-15 15 64,0-14-64,-14 0 64,0 0 0,-14 14 32,0-14 0,0 14 64,-14 14 192,0-14 127,-14 28 33,0-14-32,0 28-64,-1-14-32,1 28-96,0 0-32,-14 14-96,14 0-32,0 14 32,0 14 32,0 1 32,0 13 0,14 0-128,-14 14-32,0 1-32,13-29-64,2-14 32,-2 14-32,2 0 0,-2 1 64,1-15-32,0 14-32,0-14 32,0-14 32,0 0-384,14 0-192,-14 0-928,0-14-352,14-13-895,-14-15-417,14 0-704</inkml:trace>
  <inkml:trace contextRef="#ctx0" brushRef="#br0" timeOffset="709">7895 15815 8320,'0'0'3072,"-14"14"-1664,14 0-864,0 0 864,0-14-320,0 14-65,0-14-319,0 14-96,0 0-352,0 0-96,-15 14 32,15 0-32,-13 0 0,13 0 32,-15 14 96,2 14-128,-2-28-96,15 0 32,-14 1 0,14-1-32,-14-15 32,14 2 0,0-15 96,-14 0-32,14 0 64,0 0-64,-14 0 0,14-15 32,0 15 96,-14 0-64,14-13 32,0 13-160,0-15-64,0 2 0,14-2-32,-14 1-96,14 1 0,-14-15 64,28-1 64,-28 15-288,29-14-128,-16 1-1440,2 12-576,-2 1-1023,2-14-417,-1 0 96</inkml:trace>
  <inkml:trace contextRef="#ctx0" brushRef="#br0" timeOffset="253">7319 15829 7936,'-14'0'2976,"14"0"-1600,0 14-704,0-14 896,0 0-288,0 14-1,0-14-191,14 14-32,0-14-576,0 14 0,0-14-32,14-14-224,-14 14-128,15 0-64,-1-14-32,-1 14-288,1-14-64,15 14-1792,-15-14-735,0 14-1985,0 0-928</inkml:trace>
  <inkml:trace contextRef="#ctx0" brushRef="#br0" timeOffset="903">7965 15590 4992,'0'-14'1920,"0"0"-1024,0 14-288,14 0 672,-14-14-288,0 14-32,0 0-480,14 0-192,-14-14-192,0 14-160,14 0-32,0 0-3328</inkml:trace>
  <inkml:trace contextRef="#ctx0" brushRef="#br0" timeOffset="-4614">7768 13247 2688,'0'0'1056,"0"14"-576,-14-14-64,14 0 352,0 0 96,0 0 32,0 0-64,0 0 32,0 0-352,0 0-128,0 0-224,14 0-64,-14 0 32,0 0 0,14-14 64,0 14-32,0 0 64,0-14 0,0-14 32,14 14-128,-14-14-96,14 0 0,-14 0-32,14 14 0,-14-14 0,0-1 0,1 1 64,-2 14-32,2-14-32,-15 14 32,0 0-32,0 0 0,-15 0 0,15 0 352,-13 14 160,-2 0-192,1 14-96,-14-14 0,0 14 0,0 0 32,0 14 64,0 0-32,0 14 0,0 0-160,0 29-32,-15-15 96,15 0 32,-13 14-96,26-14-32,-13 15 32,0-15 0,14-14-64,-14 14 32,14-14-64,0 0-32,0-14 96,0 0 0,14-13-32,0-15-64,0 0 32,0 0 32,14-15-96,-14-13 0,14 14-32,0-14 0,14 0 64,0 14 64,-14 0-32,14 0-32,1 0 32,-16 0-32,2 14 0,13 0 64,-28 0-96,13 0 0,2 0 96,-15 0 32,0 14-128,0 0-32,-15 14 32,2-14 64,13 0 415,-15 14 193,15-14-192,0 14-96,0-14-128,15-14-64,-15 15-96,28-15 32,-14 0-64,0 0-32,14-15-1248,0 15-607,0-14-2305,14 14-1632,-14-14 2400</inkml:trace>
  <inkml:trace contextRef="#ctx0" brushRef="#br0" timeOffset="-3815">8105 13317 9088,'-14'0'3424,"14"-14"-1856,0 14-928,0 0 1024,0 0-897,0 0-319,0 0-288,0 14-64,0-14-64,0 0-1983,14 15-929,0-1-1504</inkml:trace>
  <inkml:trace contextRef="#ctx0" brushRef="#br0" timeOffset="-3981">8063 13612 4096,'0'0'1568,"0"0"-832,0 14-32,0 0 736,0-14-320,0 28-64,-14-14-128,14 14-32,0 0-480,0 14 32,-14-14 64,14 15-128,0-1 32,0-1-128,0 2 64,-14-15 160,14 14 63,-14-14-95,0 14 32,0 0 64,-1 0 96,2-14 64,-2 14 96,2-28-160,-16 14-96,15-28-128,-14 15 32,14-30-64,0 1 0,0 0-160,0 0 0,14-14-96,0 14 0,0-14-192,14 14-32,0-14 32,0 0 0,0 0 32,14 14 64,-14-14-32,15 0 64,-16 0-352,15 0-128,-13 0-1664,13 0-640,-14-14-2143,0 14-1921,14 0 2528</inkml:trace>
  <inkml:trace contextRef="#ctx0" brushRef="#br0" timeOffset="1847">9326 15352 9984,'-14'0'3776,"14"0"-2048,0 0-1088,0 0 1023,0 0-479,0 14-32,14-14-544,0 0-128,0 0-288,14 0-64,0 0 0,0 0-64,14 0 32,-14 0-64,14 0 64,-14 14-128,14 0 0,-14 14 32,0-14 64,1 14-32,-16 0 64,2 0 0,-2-14 32,2 14-64,-15-14 32,0 14-64,-15-14 64,-13 0-64,15 14-32,-16-13 96,-13 13 0,0-1-128,0-12 32,14-2-64,0 2 0,0-2-1216,14 2-480,14-15-2815</inkml:trace>
  <inkml:trace contextRef="#ctx0" brushRef="#br0" timeOffset="1491">8764 15534 6784,'-28'15'2624,"28"-15"-1408,0 0-288,0 0 960,0 0-128,0 0-1,0 0-351,0 0-64,14 14-768,0-14 96,14 0 64,0-14-96,0 14-64,14 0-256,0-15-64,1 15-128,-2-14-32,2 14-96,13-14-32,-28 14 96,14-14 96,-14 14-64,14 14 0,-14-14-32,-14 14-64,14-14-320,-14 14-128,0-14-704,0 0-288,-14 15-1088,14-15-383,0-15-1281,-14 15-1344,15 0 2208</inkml:trace>
  <inkml:trace contextRef="#ctx0" brushRef="#br0" timeOffset="-3112">8820 13542 4736,'0'0'1824,"0"0"-960,0 0-448,0 0 608,0 0-96,0 0 96,14 0-96,0 0 0,0 0-512,0-14 160,14 14 96,-14 0 0,15 0 64,-1 0-288,0 0-33,14-14-31,-14 14 0,13 0-128,-12 0-96,13 0-64,-14 0-96,0 0-64,0 0 32,0 0 32,0 0 64,0 0 32,0 0 32,0 0-64,-14 0-64,14 0-64,0 0-32,-14 0-288,1 0-96,13 0-959,-28 0-321,13 0-1216,-13 0-1792,15 14 1216</inkml:trace>
  <inkml:trace contextRef="#ctx0" brushRef="#br0" timeOffset="-2659">9466 13388 7040,'0'0'2624,"0"0"-1408,0 0-928,0 0 608,14 0-96,-14 0 0,14 0-192,0 0-32,-14 0-320,28 0-32,-14 14 0,0 0-32,14-14-32,0 14-96,0-14-64,0 14 32,0 0-32,0 0 0,0 0 64,-14 1-32,15-15 64,-16 13-64,2 2 64,-15-2 0,0-13 31,0 15-159,0-2 32,0 2 288,-15-1 160,2 0-64,-16 0-64,1 14-256,0-14-32,0 14 32,14-14 32,-14 0-32,0 0 32,14 0-992,0-14-351,14 0-2113,14 15-960,0-30 864</inkml:trace>
  <inkml:trace contextRef="#ctx0" brushRef="#br0" timeOffset="-2070">10953 12994 4992,'0'0'1824,"0"0"-960,0 0-160,-15 14 640,15 0 0,0-14 32,0 28-96,-13 14-96,-16 14-640,15 14-32,-14 1-1,0-16-127,-14 16-64,0-1-160,14 0-64,0-14-32,14 14-64,-14-14 96,14-14 0,0 1-544,14-15-160,0 0-1407,0-28-545,14 0-1408</inkml:trace>
  <inkml:trace contextRef="#ctx0" brushRef="#br0" timeOffset="-1767">11262 12994 5120,'0'-14'2016,"0"14"-1088,0 14-96,0-14 736,0 14-288,0 0-32,-14 14-224,14 0-64,-14 14-544,0 15 32,0-1 64,-14 0-193,0 14-31,13 0-160,-13 1-96,0-1 64,0 0 0,14-14-128,-14 0-32,14-13-416,0-15-159,0 14-993,14-28-480,0 0-800,-14 0-1312,0-14 1216</inkml:trace>
  <inkml:trace contextRef="#ctx0" brushRef="#br0" timeOffset="-1396">10757 13612 6400,'-14'-14'2464,"0"14"-1344,0 0-256,14 0 928,0 0 0,0 0 32,0 0-449,14 0-191,0 0-672,0 0 96,14 0 64,0 0-288,0 0-64,14 0-192,-14 0-32,14 0-32,0 0 32,-13 14-128,-16-14-64,15 0-1632,-13 0-704,13 14-1279,-14-1-577,28 2 608</inkml:trace>
  <inkml:trace contextRef="#ctx0" brushRef="#br0" timeOffset="-1064">11374 13794 5376,'0'0'2112,"0"0"-1152,0 14-288,0-14 800,0 14-352,0 0 0,0 14-352,0-14-96,0 14-384,-14 14 32,14-14 96,-14 14-224,14-14-96,-14 15-64,0 13 32,0 0 256,0-14 96,0 14-129,0-14-95,0 14 160,0-14 160,0 1 32,0-15 32,14-14 0,-14 14 0,0-14 64,0-14 0,0 0-160,0-14-32,0 0 96,0-14 96,14 13-128,0-13-32,14-13-224,-14-2-96,14 1-64,0 14 0,14-14-128,0 0 0,14 0-32,-14 14 0,14-14-992,-14-1-480,0 1-2272,15 0-991,-15 0-225</inkml:trace>
  <inkml:trace contextRef="#ctx0" brushRef="#br0" timeOffset="-879">11515 13359 11392,'0'0'4224,"0"0"-2305,0 0-2175,0 0 672,0 0-800,0 0-192,31 0-4159,1 0-1857</inkml:trace>
  <inkml:trace contextRef="#ctx0" brushRef="#br0" timeOffset="2763">10448 15142 7424,'0'-15'2816,"-14"2"-1536,28 13-384,-14 0 1792,14 0-641,0-15-447,0 2-384,14-16-704,15 15 96,13 0 128,0-14-96,14 14 0,-14 0-224,14 0 0,-13 0-256,-1 0-32,0 14 0,-14 0 0,14 0-64,-14 0 32,0 0-64,0 14 64,0-14 0,-14 0 32,-13 0-64,13 14-64,-14-14-1024,0 0-448,-14 14-1888,0-14-703,0 14-1217</inkml:trace>
  <inkml:trace contextRef="#ctx0" brushRef="#br0" timeOffset="2411">10842 15029 7552,'0'0'2880,"0"14"-1536,0 14-736,0-14 928,0 14-128,-14 0 31,0 15-287,-1-2-96,-13 16-576,0 13 0,0-14 32,14 28-256,-14-28-128,0 14-96,0-28-32,14 14 0,0-13-512,0-15-128,14-14-3199,0 0 159,-14-14 0,28-14 384</inkml:trace>
  <inkml:trace contextRef="#ctx0" brushRef="#br0" timeOffset="3832">11178 15380 11648,'0'0'4288,"0"0"-2305,-14 0-1951,14 0 800,0 0-672,14 0-64,-14 14-2176,15-14-927,13 0-1665,-14 14-608</inkml:trace>
  <inkml:trace contextRef="#ctx0" brushRef="#br0" timeOffset="3095">10462 15605 8064,'0'0'2976,"0"0"-1600,0 0-704,0 0 960,14 0-448,0 0-33,0 0-383,0-15-160,28 15-352,-14-14-96,28 0-32,-13 0-160,-1 0 32,0 14 64,0 0 32,0 0-1536,-14 0-607,1 0-1313,-1 14-448</inkml:trace>
  <inkml:trace contextRef="#ctx0" brushRef="#br0" timeOffset="3578">11093 15857 6528,'0'0'2464,"0"0"-1344,0 14-736,0-14 672,14 14-128,-14 0 32,0-14-64,0 14 64,0 14-512,0-14 224,0 14 191,0 0 65,-14 14 96,14-14 0,-14 29 0,0-29-128,0 28 0,0-14-96,0 0 0,-14 0-320,14 0-64,-14-14-32,14 0 64,0-14-160,0 0-32,0 0-64,0 1 32,14-15 0,0-15 32,0-13-224,14 0 0,0-14-32,14 0 0,-14-14 0,14 14 0,0-14 64,-14 28 32,0 0-128,0-1 32,14 16-992,-14-15-384,0-15-2176,1 15-992,13 0-1503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5:50.26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20016 14468 5248,'14'0'2016,"-14"-14"-1088,14 14-384,-14 0 640,14 0-256,-14 0-64,28 0-288,0 14-32,0 0-320,14 0 0,-14 14 96,15 0-192,-15 1 0,0 27-64,-15-14 32,16 28 128,-15 0 192,-14 0 128,0 0 128,-14 1-65,0 13 1,-1 0-192,-13 0-96,0 1-256,-14-15-32,14 14-32,-14-28 64,14 0 160,0 0 128,14-14-192,0 0-96,0-13-32,14-1 32,0 0-32,14-15-32,-14 2 32,14-1 32,-14 0-32,0 0-32,0 0 32,0 14-32,0 0 0,0 0 0,0 14 0,-14 0 0,0-14 192,14 1 192,0-16-192,0 15-32,0 15-160,0-15-32,0 0 32,0 14 0,14 0 64,-14 0 32,0 0-128,14 0 32,-14 14 0,14 1 0,-14-1 0,0-14 64,0 0-32,0 14-32,0-28 32,0 42 32,-28 0-32,14 15 64,-14-15 0,0 0 32,-15-14-64,15 14-64,0-27 288,-14 13 128,0-14-64,0-14 32,0 0-96,14-14 0,-14-14-96,0 0-32,0-14-192,-1 0 32,1 0-1216,0 0-448,14-14-1856,0 28-703,14-15-321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15.84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28027 13706 9216,'-14'0'3520,"28"0"-1920,-14 0-1440,0 0 992,15 0-384,-15 0-1,28 14-31,-15 0-416,2 14 448,-2-14 256,2 14-96,-15 0-64,14 0-64,0 14-32,-14 14-224,0 1 0,0 13-192,-14 14-32,0-28-128,-1-14-32,2 1 32,-15 13 96,13 0-128,-13 0-32,0-14 0,0 0 64,0 0-160,0-14-32,14 15-1280,-14-30-480,0 2-1760,14-2-703,-14 2-1217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7.62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176 0 9216 0 0,'-7'12'976'0'0,"-32"51"11165"0"0,-13 38-9675 0 0,19-36-2266 0 0,22-45-170 0 0,6-13-30 0 0,1 0 1 0 0,0 1-1 0 0,0-1 0 0 0,1 1 0 0 0,0 0 0 0 0,0 0 1 0 0,1 1-1 0 0,0-1 0 0 0,-1 9 0 0 0,5-9-706 0 0,6-3-5714 0 0,2-2-1269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3:23.171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57D200"/>
    </inkml:brush>
  </inkml:definitions>
  <inkml:trace contextRef="#ctx0" brushRef="#br0">6772 10441 3072,'0'0'1216,"0"0"-640,0 0-192,0 0 416,0 0-64,0 0-64,0 0 64,14 0 0,-14 0-384,0 0 128,0 0 96,0 0-128,-14 0 0,14 14 0,0 0 64,-14 0-160,-1 0 32,1 0-32,0 14 32,-14-14 0,14 14 0,-14 14-128,14-14 0,0 0-32,0 0 32,0 0-128,14 1-96,0-15 0,14 0-32,0 0 0,0-14 64,14 0-32,-14-14-32,14 0-256,0 0-160,1-15-224,-1 16-64,0-15 96,0 0 96,0 13 160,0-13 160,0 14 96,-14-14 128,0 15-64,0-2 0,0 1 96,0 14 96,-14-14 64,0 14 96,0 0 128,0 0 96,-14 14-96,14-14 64,-14 14-160,0 1 32,0-2 128,0 15 63,0 0-31,14 1 0,-14-1-288,0 0-160,14-15-64,0 16-32,0-15 0,14 0 64,14-14-320,-14 0-64,14-14-831,14 14-289,-14-28-544,1 13-128,12-13-768,-13 0-864,15 0 1344</inkml:trace>
  <inkml:trace contextRef="#ctx0" brushRef="#br0" timeOffset="521">7347 10441 6272,'0'14'2368,"0"-14"-1280,-15 14-640,15 0 704,0-14-96,-13 14 96,13 0-288,-15 14-64,2-14-448,-2 14 128,2 0 159,-16 0-223,15 1 0,0-1-160,14-14 0,0 0-96,0 0 64,0-14-192,14-14-32,0 0-224,15 0 0,-16 0-256,15-14-96,0 0 96,1 0 33,-1 13 287,0-13 64,0 0 0,0 14 64,-14 0-32,14 14 0,-14-14 64,0 14 0,1 14 0,-2-14 64,-13 14 160,0-14 128,0 14 63,-13 0 97,13 0-96,-15 14 0,1-13-160,14-2 0,-14 2-224,14 13-32,0-14 0,0 0 64,0 0-1024,14-14-447,0 0-1281,1-14-544,13 0-384</inkml:trace>
  <inkml:trace contextRef="#ctx0" brushRef="#br0" timeOffset="1185">7908 10553 5120,'-14'0'2016,"14"0"-1088,0 0-256,0 0 704,14 0-544,-14 0-224,15 0-352,-2 0-128,2 0-64,-2-14-64,2 14 96,-1-14-64,-14 0 64,14 0-64,0 0 64,0 0 64,-14-14 64,0 0 32,0 14 0,0-14-64,-14 14 32,14 0 160,-14 0 128,-14 14 160,13 14 128,-13 0-1,0 0 1,0 14-192,0 0-32,0 0-256,0 0-64,14 14-192,14-14-128,-14 0 32,14 0 64,14-13-64,14-2 0,-14 2-832,14-30-288,14 2-351,-13-2-33,12-13-32,-12 0 96,13-14 320,-14-14 224,14 0 256,0 0 160,-14-15-256,14 2-64,0-2 160,14-13-64,-28 14 352,15 0 576,-15 13 256,0 1 928,-15 28 384,16-14 64,-29 28 32,14 0-480,-14 0-192,0 28-672,-14 0 320,-15 14 127,16 14 129,-15 0 64,-15 14-192,1 15-64,-14 13-128,14 14-96,14-14-224,-14 1-128,14-15-96,14 0-64,-14-14-96,28 0-64,0-13 96,0-2 0,0-26-736,14 13-288,0-28-1728,14 0-703,14-14-1985</inkml:trace>
  <inkml:trace contextRef="#ctx0" brushRef="#br0" timeOffset="2298">11500 10245 6784,'-28'0'2528,"14"0"-1344,14-14-256,0 14 896,-14 0-96,14 0 31,0 0-447,0 0-96,0 0-672,14 0 96,0 0 32,14 0 0,14 0-32,0-15-64,0 2-32,15-16-96,-1 15-32,14-14-224,0 28-128,1-14 32,-15 0 0,14 14 32,-28 0 0,14 0-64,-14 0 32,-14 0-128,0 0 0,0 0-736,-14 0-384,15 0-1088,-29 0-448,13 14-1663,2 0-673,-30-14 1248</inkml:trace>
  <inkml:trace contextRef="#ctx0" brushRef="#br0" timeOffset="1935">11796 10469 7808,'0'0'2976,"0"0"-1600,-14 14-832,14 0 864,-14 0-256,14 14-32,-15 0-129,2 0 1,-15 28-544,13-13-128,-13 13 32,14-14-160,-14 14-32,14-14-64,0 0 0,0-13-128,0-16-64,14 2-1568,0-15-639,0 0-961,0-15-320,14-13 192</inkml:trace>
  <inkml:trace contextRef="#ctx0" brushRef="#br0" timeOffset="2582">11458 10693 6912,'0'14'2624,"0"-14"-1408,0 15-512,14-15 896,-14 13-416,14-13-96,0 15-224,14-15-1,-14-15-479,29 15 128,-15-13 64,14 13-256,-14-15-96,14 1-128,0 0 0,14 0-64,-28 0 64,14 14-1408,-14-14-543,1 14-2113,-15 14-1888,14-14 2112</inkml:trace>
  <inkml:trace contextRef="#ctx0" brushRef="#br1" timeOffset="121303">12202 9571 4480,'-56'-15'1760,"14"2"-960,-1 13-576,15 0 416,0 0-320,0 0-32,-14 13-96,14-13-32,-14 15-96,0-2 160,0 2 160,-15-2 96,1 30 0,0-15 320,0 14 128,-14 0 128,14 0 96,-14 14-288,0 0-128,13 15-289,1-1-127,0 14-32,0 0-32,0-13-64,14 13-32,0 0-96,0 14 32,-1-14 64,15 15 128,14-15-64,-14 0-64,14 0 128,14 0 64,0-13-128,14 13-64,14 0 0,1-14 32,-1 0-96,13-13-64,2-16 64,-1 16 64,0-15 64,14 0 32,0 0-64,1-14-32,12 14 32,-12 0 32,13-13-32,-14-1-32,28 0-32,-14-15 0,15 2-64,-1-15 32,-14 0 0,14-15 32,-14 2 0,0-2 0,-14 2 0,15-15 0,-15-1-64,0 1 32,0-14 64,0 0 64,14 0-256,-13-14-32,-1-14 0,0-1 32,0-13 96,-14 14 32,0 0 32,0 0 0,-14-14-64,-14 13 32,0-13-64,1-14-32,-15 14 32,0 14 32,0-15-32,-15 1-32,1 14 96,-14-14 0,0-1 96,0 1 96,-14 14-64,0 0-64,-14 0-64,0 14 0,0-15 0,13 1 32,-13 0-160,0 14 32,0 0 192,0-1 128,-14 1-160,0 14-32,-1 14-64,-13 14 32,14-14-64,-14 28-32,-15 0-64,1 0 32,-14 42-32,0 0 0,-14 29-352,-1-1-160,-27 14-1728,27 14-800,1 0-1727,14 15-641,14-15 1344</inkml:trace>
  <inkml:trace contextRef="#ctx0" brushRef="#br0" timeOffset="3083">12117 11016 6528,'0'0'2464,"0"0"-1344,0 14-736,0-14 672,0 14-192,0 0 32,0 0-64,-13 0 32,13 14-480,-15 0 128,15 0 127,-13 15-223,-2-1 0,2 0 128,-2 14 32,1 0-96,-14-14-32,15 0 0,-2 0 128,-13-14-128,14 0 64,0 1-96,-14-15 64,14 0-64,0-14 64,0 14-64,0-28 64,0 0-64,0-14 0,14 0-32,14-15 0,-14 1-192,14 0-64,14 0-64,0 0-64,0 0 32,0 14 32,0-14-192,14 14 32,-14-1-1952,15-13-768,-15 0-2527,14 14-2305,-28-14 2880</inkml:trace>
  <inkml:trace contextRef="#ctx0" brushRef="#br0" timeOffset="3337">12244 10539 10624,'0'0'3936,"-14"0"-2112,28 0-2048,-14 0 671,0 0-511,14 0 0,-14 14-2687,14-14-1089,14 14 96,-14-14 128</inkml:trace>
  <inkml:trace contextRef="#ctx0" brushRef="#br0" timeOffset="3700">12693 10638 10496,'0'0'3936,"14"0"-2112,0 0-1505,0 0 961,0 0-640,0 0-96,14-15-352,0 15-64,0 0-64,-14 0 32,14 0 0,-13 0-2656,13 0-1119,0 0-993</inkml:trace>
  <inkml:trace contextRef="#ctx0" brushRef="#br0" timeOffset="3468">12722 10539 9472,'14'0'3584,"0"0"-1920,0-14-1600,0 14 800,0 0-512,14 0-96,-13 0-160,-2 0-1,15 0-63,-13 0-511,-1 0-225,0 0-2112,0 0-960,0-14 384</inkml:trace>
  <inkml:trace contextRef="#ctx0" brushRef="#br0" timeOffset="6207">14209 10722 9472,'0'0'3584,"0"0"-1920,0 0-1600,14 0 800,0 0-384,0 0-1,14 0-287,0-15-64,0 15-64,0-14-64,1 0 32,13 14-32,-14-14 64,0 0-96,-14 14-64,14 0-1279,-14 0-545,0 0-2112,0 0-1152,1 14 2496</inkml:trace>
  <inkml:trace contextRef="#ctx0" brushRef="#br0" timeOffset="6465">14518 10497 8064,'-29'0'2976,"29"14"-1600,0 0-608,0 0 864,-14-14-704,14 14-193,0 14-255,-14-14 0,14 28-256,-14 0-128,0-14 0,14 14-64,-14 0-32,14-14-1312,0 0-639,0-13-2625</inkml:trace>
  <inkml:trace contextRef="#ctx0" brushRef="#br0" timeOffset="7567">14854 10862 6912,'-14'14'2624,"14"-14"-1408,-14 0-704,14 14 768,0 0-192,0-14 96,0 28-32,0-28 63,0 28-671,14-14 128,-14 0 0,0 15-96,14-16 0,0-13-192,1 15-64,13-15-192,0 0-32,0 0 32,0 0 64,14-15-512,-14 2-192,14-2-1504,-28 1-671,14 0-1537,1 0-1440,-1 14 2112</inkml:trace>
  <inkml:trace contextRef="#ctx0" brushRef="#br0" timeOffset="7267">15191 10538 6016,'0'0'2272,"0"0"-1216,0 0-672,0 0 608,0 0-320,14 0 32,0 0-288,0 0-96,0-13-160,14-2-64,0 1 32,0-14-64,-13 0-64,13 0 32,0-14-32,0 0 0,0 0 64,-14-14-96,0 14 0,0-15 224,0 29 128,-14-14 192,-14 14 128,0 14 160,14 0 127,-28 0-127,14 14-32,0 0-64,-14 14 32,0 14-352,0 14-64,-1 0-64,1 14 0,0 1 0,0-1 64,0 14-224,0-14-64,0 0 32,0 14 32,14 1 96,-28-1 96,14 0-128,0 0-32,0-14-64,-1 0 32,15 1-64,-14-15-32,14 0 32,0-14 32,0 0 32,14 0 96,-14 0-96,14-14-64,0 0 0,-14 14-32,14 0 0,0 0 0,-14-13-96,14-1 64,0 14-128,0-28 32,0 14-864,0-14-352,0 0-1600,0-14-575,14-14-1281</inkml:trace>
  <inkml:trace contextRef="#ctx0" brushRef="#br0" timeOffset="8047">15262 11016 4480,'0'14'1760,"0"-14"-960,0 0-96,0 0 640,0 0 64,0 0 32,14-14-256,-14 14-64,14-14-640,-14 0 64,14 14 32,0-14-128,0 0-1,0 14-255,14-14-64,-28 14-128,14 0-32,1 0 32,-2 14 0,-13-14 0,15 14 64,-15 0 160,-15 0 128,15 0 160,-13 0 64,-2 0 64,1 0 0,14 0-160,-14 14-32,0-14-128,0 1-32,14-15-160,-14 13-32,14 2-96,14-2-32,-14-13 96,14 0 32,0 15-128,0-15 32,15-15-768,-1 15-384,-14-13-1504,14-2-703,14 2-1345</inkml:trace>
  <inkml:trace contextRef="#ctx0" brushRef="#br0" timeOffset="8331">15654 10778 7936,'-14'0'2976,"14"0"-1600,0 0-1056,0 0 800,0 0-128,14 0 128,-14 0-321,14 0-95,0 0-416,14 0 32,-14 0 96,14 0-96,-14 0 0,14-14-192,0 14-96,-14 0-96,14-15 32,-14 15-384,0 0-160,1-14-1311,-2 14-513,2-14-896,-2 14-1472,2-14 1440</inkml:trace>
  <inkml:trace contextRef="#ctx0" brushRef="#br0" timeOffset="8549">15936 10553 6784,'-15'0'2528,"15"0"-1344,0 0 96,0 0 1120,-14 14-288,14 0-129,-14 0-511,0 14-192,14 0-704,-14 15-64,0-15 0,14 14-320,-14-14-128,14 14-32,0-13 32,0-1-1024,0-15-384,14 16-1856,-14-29-831,28 0-705</inkml:trace>
  <inkml:trace contextRef="#ctx0" brushRef="#br0" timeOffset="8732">16089 10819 10240,'0'14'3872,"0"-14"-2112,-14 0-2048,14 0 640,14 14-320,-14-14-32,15 0-2016,-2-14-896,15 14-928,1-14-288</inkml:trace>
  <inkml:trace contextRef="#ctx0" brushRef="#br0" timeOffset="8901">16328 10819 5504,'0'0'2112,"14"0"-1152,-14 0-1056,0 0 352,14 0-192,0 0 32,0 0-352,0 0-64,-14 0-2016,14 0-928</inkml:trace>
  <inkml:trace contextRef="#ctx0" brushRef="#br0" timeOffset="9694">16791 10637 4480,'-14'0'1664,"14"0"-896,0 0-64,0 0 640,0 0 64,0 0 96,14 0 64,0 0 64,-14 0-864,14 0 31,0 0 97,14 0-320,-14-14 0,0 14-320,14 0-160,0 0-64,0 0 32,-13 0-320,13 0-128,-14 0-1568,14 14-639,-14-14-1665,0 0-928,0 14 2464</inkml:trace>
  <inkml:trace contextRef="#ctx0" brushRef="#br0" timeOffset="9893">17058 10511 8704,'-15'-14'3328,"15"28"-1792,0-14-1088,0 0 896,0 0-320,0 14-33,-13-14-191,13 14-64,0-14-384,-14 28 0,14-14 64,-14 14-160,0 14-64,14-14-32,-14 0-32,14 0-576,0-14-160,0 14-1888,0-13-767,28-15-1441</inkml:trace>
  <inkml:trace contextRef="#ctx0" brushRef="#br0" timeOffset="10383">17549 10469 5888,'0'0'2272,"0"0"-1216,14 0-1024,0 0 448,0 0-192,0 0 0,0-14-32,0 0 0,14 14-128,-14-28-96,14 14 64,-14-14-64,14 0 64,0 0-64,0 0-32,-13 0 96,-2-15 64,2 15 64,-2 0 96,-13-14 32,15 14 32,-15 0 64,0 0 64,-15 14 192,15 14 128,-28-14-32,15 14 63,-15 14-191,13 0-32,-13 28-224,-14 0-96,14 14 32,-14 14 96,14 1 32,-14-1 96,0 14-256,0 28-32,0-13-96,14-29-32,13-14-192,-13 14 32,-13 43 128,-2-15 64,15-14-64,14-14-96,-14-14-448,14-14-128,14-14-928,-14 0-320,0-13-1119,14-15-3009</inkml:trace>
  <inkml:trace contextRef="#ctx0" brushRef="#br0" timeOffset="5522">13282 10974 4352,'-14'0'1664,"14"0"-896,-14 14-352,14-14 544,0 14 0,14-14 128,-14 14 128,0-14 32,14 14-672,0 0 224,0-14 96,0 15-128,0-15-64,0 14-321,14-14-159,-14 0-128,14 0 0,-14 0 0,15 0 32,-16-14-1407,15 14-641,-13 0-2496,13-15-1088,0 15 2880</inkml:trace>
  <inkml:trace contextRef="#ctx0" brushRef="#br0" timeOffset="4652">13634 10469 4992,'-14'0'1920,"14"0"-1024,0 0-192,0 13 736,0-13-384,0 0-32,0 0-256,14 0-32,-14 0-384,14 0 0,0-13 64,14 13-160,0-29-64,0 15-32,0-14-32,14 0-64,1 0-64,-15-14 32,0 0-32,0 0 0,-14-1 64,0 1-32,0 0 64,0 14 224,-28 0 96,14 14 159,-14 0 97,-14 0 0,14 14-32,-15 0-128,-12 14-64,13 14-64,-15 14 0,1 14-64,14 1 32,0 13-64,0 0 0,-14 28-160,0 1-32,-1 13-32,2 0 32,12-14-128,-13-14 0,14 1 96,14-15 32,0-14-32,0-14 32,0 1 0,14-15 96,0-28-32,-14 0 64,14 0-192,0-15-32,0 15 0,0-13 64,0 13-32,0-15-32,0 15-64,0 0-32,0 0 128,0 0 32,0 0-96,0 0 32,0 0-864,0 0-2624,14-14-447,0 14-1281</inkml:trace>
  <inkml:trace contextRef="#ctx0" brushRef="#br0" timeOffset="5939">13662 11059 5120,'-14'-15'2016,"14"30"-1088,14-15-384,-14 0 640,0 0-256,0 0 0,14 0-320,0 0-32,-14 0-352,28-15 64,-14 15 64,14-14-192,-14 0-32,14 0-64,1-14-64,-1 0 32,0 14-32,-15-14 192,2 14 128,13 0 256,-28 14 96,0 0-65,0 14 33,0 0-160,0 0 32,-14 14-224,0 0-32,14 0-128,-15 0-32,15 1-32,-13-16-64,13 15 32,-15-13-32,15-1-928,0 0-416,15-14-1983,-2 0-897,2-14 576</inkml:trace>
  <inkml:trace contextRef="#ctx0" brushRef="#br0" timeOffset="10630">17226 10960 9472,'0'14'3584,"-14"-14"-1920,14 0-1376,0 14 864,14 0-289,-14-14 257,14 15-288,0-15-416,0 14-128,0-14-64,14 0-96,0 0-96,0-14 0,0 14 32,1-15-1312,-1 15-576,-15-14-1823,30 14-737,-15-14 736</inkml:trace>
  <inkml:trace contextRef="#ctx0" brushRef="#br0" timeOffset="11084">17759 10960 8576,'-13'14'3232,"13"0"-1728,0 0-1056,0-14 832,0 14-640,0 0-96,0 14-352,0-14-65,-15 0-63,15 0 160,-13 15 160,13 12-64,-15 2 0,2-1-64,-2 0 64,1 0-96,-14 14 32,14-28 32,0 14 160,0-28-128,0 14 0,-14-13 0,28-15 32,-14 0 192,0-15 32,14 1-224,0 0-64,0 0-224,14-28-64,0 14 64,14-14 32,-14 14-128,14-14 32,-14 14-160,14 0 32,1-1-800,-1 1-256,-15 0-1088,2 0-479,13 0-1793,-14 0-1184,0 0 2592</inkml:trace>
  <inkml:trace contextRef="#ctx0" brushRef="#br0" timeOffset="11331">17830 10623 9344,'-28'0'3520,"28"0"-1920,0 0-1856,0 0 512,14 0-1120,0 0-288,-14 15-2592,28-15-1088</inkml:trace>
  <inkml:trace contextRef="#ctx0" brushRef="#br0" timeOffset="11717">18461 10652 6144,'14'0'2272,"-28"0"-1216,28 0-256,-14 0 800,0 0-256,0 0-64,14 0-512,-14 0-224,28 0-320,-14-15-160,14 1 32,0 14-64,0 0-32,1 0-128,-16-14-64,15 14-1824,-28 14-736,15-14-1056</inkml:trace>
  <inkml:trace contextRef="#ctx0" brushRef="#br0" timeOffset="11948">18461 10806 8704,'0'15'3328,"0"-15"-1792,0 0-1152,14 0 768,-14 0-480,14 0-64,0 0-353,14 0-95,-14 0-96,28 0 32,-14 0 0,14 0-1887,0-15-769,1 15-1600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3:43.02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20720 10707 3328,'0'0'1312,"0"0"-704,0 0-160,0 0 480,0 0-256,0 0 32,0 0-224,0 0 32,0 0-288,14 0 160,-14 0 96,14 0 64,0-14 32,0 14 0,0-14 0,0-14-224,0 28-128,14-28-128,-14 14 0,15-14-64,-16 14 64,2-14-64,-2 0 64,-13 0-64,15 0-32,-15 0 96,0-15 0,0 15-32,0 0 32,0 14 128,-15-14 192,15 28-96,-13-14 0,-2 28-64,2-14 64,-16 28-32,15-14 64,0 14-129,-14 15 33,14-15-96,0 14 0,-14 28-32,0 0 64,0 14-96,0 0-64,0 1 0,0-15 32,0 14-32,-15 0-32,15 0 96,14-13 0,-14-1-32,0 0 32,14-14-64,0-14 64,0 14 0,14-28 32,-14 15-64,0-30 32,14 15-704,0-13-224,-14-15-2463,14 0 127,14-15 0,-14 2 320</inkml:trace>
  <inkml:trace contextRef="#ctx0" brushRef="#br0" timeOffset="285">20467 11072 5504,'-14'-14'2112,"14"14"-1152,0 0-352,0 0 672,0 0-96,0 0 96,0 14-160,14-14-32,-14 14-608,14 0 64,0-14 95,0 14-159,0-14 64,14 0-256,-14 15-96,14-15-96,-14 0 0,14 0 0,0 0 32,1-15-224,-1 15-64,0 0-1983,0-14-801,0 0-1568</inkml:trace>
  <inkml:trace contextRef="#ctx0" brushRef="#br0" timeOffset="2051">20930 11185 3712,'0'0'1408,"0"0"-768,0 0-320,0 0 384,0 0-320,0 0-64,14 0-128,-14 0 32,14-15-128,0 15 0,14-13 32,-14-2 0,0 2 0,14-16 0,-14 15 64,14 0 32,-13 0 96,-2-14 128,-13 14 32,15 0 0,-15 14 128,-15-14 0,15 14 96,-13 0-32,-2 0 64,2 14-64,-16-14-32,15 14-128,0 14-64,-14-14-193,15 14-95,-2 0-64,1 0 0,0 15-64,-14-1 64,14 0-64,0 0 64,0-14-64,0 14-32,0-14 96,14 1 0,-14-15-32,14 0 96,0-14-96,0-14-32,0 0 0,14 0 32,0-15-32,0 1-32,0 0-64,0 0-32,0 14-32,0 0 96,0 0 0,14 0 32,-13 0 0,-2 14 64,1 0-32,0 0-32,0 0 32,0 0-32,-14 14 0,0-14 0,0 14 0,0-14 0,0 14 0,-14 0 64,0-14-96,14 14 0,-14-14 32,14 14 64,-14-14-96,14 0-64,-13 14 64,13-14 0,0 14-64,-15-14 64,15 14 96,0 0 32,0 0-128,15 0 32,-15-14 192,13 15 128,1-15-160,0 14-96,0-14-32,0 0 32,0 0-736,1 14-256,13-14-2879,-28-14-2273,13 14 2080</inkml:trace>
  <inkml:trace contextRef="#ctx0" brushRef="#br0" timeOffset="5621">22587 11086 3840,'0'0'1472,"0"-14"-768,0 28 160,0-14 672,0 14-256,-15 0-32,15 0-352,-14 0-96,0 0-448,0 14 0,0 15 64,-14-16-160,28 15-64,-14-13-32,0-16-32,14 15-1216,0-28-512,14 15-1664,0-30-1152,0 2 1952</inkml:trace>
  <inkml:trace contextRef="#ctx0" brushRef="#br0" timeOffset="5868">22741 10792 5376,'0'-14'2016,"0"14"-1088,0 14-800,0-14 480,0 14-352,0-14-1696,0 27-1760,0 2 576</inkml:trace>
  <inkml:trace contextRef="#ctx0" brushRef="#br0" timeOffset="6424">22756 11170 5376,'14'0'2016,"-14"0"-1088,0 0-800,14 0 416,-14-13-320,14-2-64,-14 15-32,14-13 0,-14-2-64,14 1 32,0 0 0,-14 0 224,0 14 192,0-14 160,0 0 128,-14 14 64,14 0 32,-14 0-64,0 14 32,0 0-128,0 14-65,-15 1 1,15-1 32,-14 13-96,14 2 0,0-1-192,0 0-96,0-14-160,28 14-128,-14-28 64,14 1 64,0-15-480,14 0-192,-14-15-1792,15 1-735,-1 0-1825</inkml:trace>
  <inkml:trace contextRef="#ctx0" brushRef="#br0" timeOffset="5068">22137 11254 3968,'0'0'1568,"0"0"-832,0 14-512,0-14 416,0 0-128,0 0 32,0-14-160,14 14 0,-14 0-224,0-14-32,14 14 64,-14-13 32,14-2 32,-14 1-64,14 0 32,-14 0 64,15 0 160,-15-14-128,0 14 0,-15 0 0,15-14 128,-14 14-128,14 0 64,-14 0 64,14 0 32,-28 14-64,14 0 0,0 0-32,-14 14 0,14 0 0,-14 0 63,0 0-159,-14 14-96,14 0-96,14 14 0,-14 0-128,14 14 0,0-14-32,14 1 0,0-2 128,0-12 96,14-15-64,0 14 0,14-28-32,0 0 32,0-28-480,0 14-224,14-15-607,-14-12-193,0-2-320,0 15-64,0-14-576,15-14-1152,-15 14 896</inkml:trace>
  <inkml:trace contextRef="#ctx0" brushRef="#br0" timeOffset="5415">22699 10272 5120,'0'0'1920,"0"0"-1024,0 28-192,0-14 736,-15 0-256,2 14 32,-2 0-32,1 0-64,-28 29-576,14-1 32,-14 14 63,0 0-223,-1 14-64,2 0-192,-2-14-64,1 15-32,14-29 32,0 14-64,14 0 64,0-14-128,0-14 0,0-14 32,14 15 0,0-15 64,0-15 96,14 2-640,0-15-224,14-15-1119,0 2-513,0-15-896,0 0-1248,14-1 1600</inkml:trace>
  <inkml:trace contextRef="#ctx0" brushRef="#br0" timeOffset="15974">26951 11142 6400,'0'15'2368,"0"-15"-1280,0 13-512,0-13 800,0 0-288,0 0 0,14 15-256,0-15-64,-14 0-416,14 0 64,0 0 31,0 0-95,0 0 32,0-15-96,0 2 64,0-2 96,1 2 32,-2-2 0,-13 1 128,0 0-160,0 14 64,-13-14 64,-2 14 32,1 0 160,-14 14 160,0 0-160,0 0 0,0 14-224,0-13-64,0 26-288,0 2-128,14-1-32,0 0 32,14 0-32,0 0-32,28-14-64,-14 0 32,14 0 96,0-28 96,0 15-64,0-15-64,14-15-928,-14 15-448,1-13-1760,-1-2-768,0 1-2111</inkml:trace>
  <inkml:trace contextRef="#ctx0" brushRef="#br0" timeOffset="11212">23737 10820 4992,'0'-14'1920,"0"14"-1024,14 0-704,-14 0 544,0 0-256,14-14 64,0 14-128,0-14 64,14 0-256,0-14-192,0 14-64,0-14 32,0 0 64,0 14-96,0-14 0,0 0 96,-14 0 32,14-1-32,-14 1 32,1 0-64,-15 0-32,0 14 32,0-14-32,-15 14 352,1 0 160,-14 14 0,14 0 96,-14 0-320,0 28-96,0-14-192,-14 14-32,14 0 32,-14 14 64,0 1 160,-14 27 192,14 0 128,-14 14 64,-1 0-320,16 1-96,-2-15-128,15 0-64,-14 0 96,14-14 0,14 1-32,-14-15-64,14-14 95,0 0 1,14-14 32,0-14 64,0 0-96,0-14-64,14-14 0,0 0-32,14-1 0,0-12 0,0-2 0,14 15 0,0-14-96,1 14 64,12 0 32,-27 14 0,15 0-96,-15 14 64,0 0 32,-14 0 0,0 14-96,0 0 64,-14 0 32,-14 0 0,0 0 0,0 14 64,0-14-32,-15 0-32,16 0 32,-15 0-32,13 0 0,-13-14 64,14 14-32,1-14-32,-2-14 32,2 14-32,13-14-96,0 14 64,0 0 32,13 0 64,-13 0-96,15 0-64,-15 0 64,13 0 0,1 14-64,-14 0 64,15 1 96,-15 13 32,13-15-128,2 2-32,-2-1 32,2 0 0,13-14 96,-14 0 32,0 0-479,0 0-129,14 0-1312,-14 0-544,0 0-1472</inkml:trace>
  <inkml:trace contextRef="#ctx0" brushRef="#br0" timeOffset="11798">24046 11044 5632,'0'0'2112,"0"0"-1152,-14 0-576,14 0 672,0 14-192,0-14 32,-14 14-192,14 14-128,-14-14-320,0 0 320,0 14 160,-14 0 0,28 0-64,-14 0-225,0 0-31,14 0-256,0-13-32,0-1-128,14 0-32,0-14 32,0 0 64,0-14 32,0 0 32,0-1-512,14-13-192,0 15 129,1-15 95,-1 13 128,0-13 96,0 0 64,-14 14 32,0 0 32,0 0 64,0 0-32,0 14 64,-14 0 352,0 0 191,0 0-63,-14 14 64,0 0-160,0 0-32,0 0-64,0 0 0,0 0-64,0 14-32,0 0-96,0 0-32,14 0-192,0-13 32,0-1 64,14 0 96,0-14-352,14 0-160,-14-14-896,14 0-416,0-1-447,0 2-161,0-15-448,0 13-128,1 2 128</inkml:trace>
  <inkml:trace contextRef="#ctx0" brushRef="#br0" timeOffset="12583">24509 11058 3840,'0'0'1472,"0"0"-768,0 0-128,0 0 640,0 0-32,0 0 0,0 0-96,0 14 32,-14 0-608,14 0 192,-14 0 160,0 0-128,14 0 32,-14 14-65,0-14-63,0 14-256,0 0-160,14-14-128,0 0 0,-14 0-64,14 0 64,0-14-64,14-14-32,0 14 32,0-14-32,-14 0 0,28 0 0,-14 0 0,14 0 64,-14-14-192,15 0 32,-16 14-32,2 0 64,13 0 32,-15 14 32,2 0 0,-15 0 0,14 0-96,-14 0 64,14 14 32,-14 0 64,-14 0-96,14 0 0,-14 0 96,14 0 96,-15 0-64,15 14-64,-13-14 0,13 0-32,0 0 0,0-14 0,0 0 64,0 0 32,0-14-128,13 0 32,2 0-64,13 0 0,0 0 64,0 0 64,0 0-96,-14-14 0,14 14-32,-14 14-64,14-14 96,-14 0 0,0 14 32,0 0 0,-14-14-96,0 28 0,0-14 128,0 14 96,0-14 96,0 14 32,-14 0 0,0 0 0,14 0 64,-14 14-96,0-14-64,14 14 0,-14-14-32,14 14-64,0-14-64,14 1 32,-14-2-32,14-13 0,0 15 64,-14-15-256,28 0-96,-14 0-704,0-15-320,0 2-351,15 13-193,-16-15-32,2 1 32,-2 0-192,15 0-1184,-13 0 576</inkml:trace>
  <inkml:trace contextRef="#ctx0" brushRef="#br0" timeOffset="13083">25168 11086 4224,'0'0'1664,"0"-14"-896,0 14 0,0 0 768,0 0-128,0 0 32,0 0-384,0 14-160,-14 0-512,0-14 256,14 14 96,-14 14 0,0-14-1,-14 14-95,14 0-32,0 0-256,14 0-64,-14 0-160,14-13-96,0 13 0,0-14 32,14 0-32,-14-14-32,28 0-192,-14-14-128,14 0-96,-14 0-64,14 0 96,-14-14 96,14 0 0,0 13 32,-14-13 160,14 0 33,-14 14 63,0 0 0,0 0 0,0 0 0,-14 0 0,0 14 0,0 14 63,-14-14 33,0 14 224,0 0 128,14 14 128,-14-14 32,0 15-256,0-1-64,14 0-160,0 0-32,0-14-32,0 14-64,14-14 32,0 0 32,0 0-608,14-14-192,0 0-672,0-14-319,-14 0-1409,14 14-544,15-14 448</inkml:trace>
  <inkml:trace contextRef="#ctx0" brushRef="#br0" timeOffset="13915">26026 10301 4992,'14'-14'1824,"-14"14"-960,0 0-512,0 0 992,-14 28-288,14-14 128,-14 14-32,-15 0-640,1 0 352,0 29 96,0-1 64,-14 0 95,-14 28-415,14 14-96,-14-14-352,13 0-160,1-13-64,0 13 32,14-14-32,14-14-32,0 0 32,0-13-32,14-15 128,14 0-64,0-14-32,0 0-512,14-14-160,-14 0-800,14 0-287,0-14-865,-14 0-352,14 0-416</inkml:trace>
  <inkml:trace contextRef="#ctx0" brushRef="#br0" timeOffset="14166">25927 11100 4992,'0'0'1920,"0"-14"-1024,0 14-288,0 0 736,0 14-256,0-14 0,-15 14 96,15 0 96,-14 0-672,0 0 96,0 14-32,0 0-225,14 0-95,-14 0-288,14 0-32,-14 1-32,14-16 0,0 2-1503,0-15-577,0 0-1056,14 0-1600,0-15 1376</inkml:trace>
  <inkml:trace contextRef="#ctx0" brushRef="#br0" timeOffset="15151">26151 11184 10976,'15'0'256,"-2"0"-160,2-14-64,-2 0 64,2 14-64,-2-14 64,2 0 0,-1 0 32,-14 0 192,14 0 128,-14 0-96,0 0 32,-14 0 128,14 14 128,-14 0-32,-1 14-64,-13 0 64,0 0-1,0 0-255,14 14-64,-14-14 128,0 28 32,14-14-224,0 15-128,0-2-64,14-12 32,0-1-32,14-14 64,0 0-224,14 0 32,-14-14-608,14-14-256,1 0-127,-1-14-65,0 14 416,0-15 192,0 1 352,0 15 96,0-2 96,-14 2 64,0-2 96,0 15 128,0 0 288,0 0 96,-14 0-128,0 0 0,0 15-129,0 13 65,-14-15-64,14 15 64,-14-13-128,14-1 32,0 0-160,0 0 32,0-14-160,0-14-64,14 14 0,-14-14-32,14 0 0,0-1 0,0 2 0,-14-2 64,14 2-608,0-2-192,0 2-608,0-2-191,-14 15-897,14-14-352,15 0-640</inkml:trace>
  <inkml:trace contextRef="#ctx0" brushRef="#br0" timeOffset="14331">26095 10806 6784,'0'-14'2528,"0"14"-1344,0 0-1248,0 0 544,0 0-352,0 14-64,0-14-1312,0 14-512,0 14-960,0-13-320</inkml:trace>
  <inkml:trace contextRef="#ctx0" brushRef="#br0" timeOffset="14501">26095 11184 6400,'0'0'2368,"31"0"-1280,-31 0-992,32 0 544</inkml:trace>
  <inkml:trace contextRef="#ctx0" brushRef="#br0" timeOffset="15680">27050 10315 6656,'-15'-28'2528,"15"28"-1344,0 0-1376,0 28 3328,-13-14-1216,-2 28-385,1-14-319,0 14-768,-14 15 224,-14 13 192,14 14-416,-14 0-160,0 0-160,0 0-32,14 1 0,-14-1 32,-1 0-64,15 0-64,0-14 32,14-14-32,0-13-288,0-1-64,14-28-576,-14-14-1056,14-14 321,0-14 511,0-1 320,0-12 224,0-2 64,0 15 320,0 0 96,-14-14 736,14 14 320,0 14 256,-14 0 127,14 0 65,0 0 32,0 0-576,0 14-224,0 0-256,14 0 0,0 0-128,14 0-64,0 0-64,0 0-96,0 0 96,15 0 0,-15 0-736,14-14-384,-14 14-960,0 0-415,-14 0-769,14 0-288,-14 14-32</inkml:trace>
  <inkml:trace contextRef="#ctx0" brushRef="#br0" timeOffset="19612">22979 12503 7040,'0'0'2720,"0"0"-1472,15 0-1248,-2 0 576,-13 0-320,15-14-64,-2 0-192,2 0 0,-1 0 0,0 0 64,0 0 32,14 0-32,-28-14-64,14 14 32,0-14-32,-14 0 256,0 0 160,0 0 160,0 0 32,-14 14 288,0 0 160,-14 14-193,14 0-63,-14 0-160,-15 14-32,15 0-128,0 14-32,0-14-64,0 14 0,0 0-128,0 14 0,14-14-160,0 0 0,14 0 32,0 0 0,0 0-64,14-14 32,0-14-64,14 0 64,0-14-64,0 0 64,0 0-64,0-14-32,0 14 32,0-14 32,1 14-32,-15 0-32,0 0-64,0 0 32,0 14 32,-14 0 64,0 0 96,-14 14 128,0 0-64,14 14 32,-14 0-160,14 0-64,0 0 0,0 0 32,14-14-96,0 1 0,0-15 32,0 0 64,14 0-608,0-15-256,0 1-1216,0-14-544,14 0-1471,-14 0-609,15 0 1024</inkml:trace>
  <inkml:trace contextRef="#ctx0" brushRef="#br0" timeOffset="19913">23780 11536 9472,'-15'0'3520,"15"14"-1920,-13 0-1376,13 0 736,-15 14-33,2 0 65,-16 0 32,1 29 0,0-1-544,-14 14-64,0 14-64,0 14-128,27-41 32,-13-1-224,15 0-32,-30 42 0,29-14 64,-14-28-32,28-13-32,-14-2-192,14-12-128,14-15-736,-14-14-352,0 0 96,0-14 65,14 14 543,-14-29 352,0 1 160,-14 0 128,14-14 160,0 14 192,-14 0 608,0 0 383,0 14 33,0 0 64,0 14-448,14-14-192,-14 14-416,14 0-192,0 0-96,0 0-32,14 0 0,0 0 0,0 0 0,0-14 0,14 14 0,0 0 64,14-14-32,1 14-32,-1-14-64,-14 14 32,14 0-256,-14 0-64,0 0 32,-14 14 128,14-14 96,-28 14 128,0 0 0,0 14-32,-14-14 32,0 0 32,14 14-32,-14 0-32,0 0 32,0-13-32,14-2-96,-14 2 64,14-15-832,0 0-288,14-15-992,0 2-319,0-2-513,0 1-256,14-14 160</inkml:trace>
  <inkml:trace contextRef="#ctx0" brushRef="#br0" timeOffset="20060">23836 11984 4864,'-14'0'1824,"14"0"-960,-14 14-576,14-14 512,0 14-512,0-14-160,0 14-608,0 0-224,0-1-1632,0 2-704</inkml:trace>
  <inkml:trace contextRef="#ctx0" brushRef="#br0" timeOffset="20460">23934 12209 4736,'14'-14'1824,"-14"14"-960,0 14 256,0-14 1920,-14 0-672,14 28-608,0-14-449,-14 0-799,14 0 256,0 14 96,-14 0-256,14 0-32,0-14-320,0 14-96,0-14-96,0 15 32,0-1 64,0-15 128,0 15-128,14-28-96,-14 15-32,14-15 32,-14 0-32,14-15-32,-14 2 32,14-15 32,0 13-32,14-13 64,-14-14-128,0 14-64,14 0 128,1 0 32,-16 14-96,2-14-32,-2 28 96,2-14 32,-2 0-224,-13 14-128,15 0-1344,-15 0-512,14 0-1023,0 0-417,-14 0-352</inkml:trace>
  <inkml:trace contextRef="#ctx0" brushRef="#br0" timeOffset="20844">24312 12307 4864,'0'0'1824,"0"0"-960,0 14-448,0-14 544,14 0-288,0 0 32,-14-14-288,28 14 0,-13-14-256,-2 14 128,2-14 96,-2 0 0,2 14 32,-2-28 32,-13 28 64,15-28-32,-15 14 128,-15 0-64,15 14-32,-13-14 95,13 14 65,-28 0 192,13 14 128,-13 0-192,0 14-32,0-14-128,0 14-96,0 0-96,14 14-32,0-14-224,0 14-64,14 1-128,0-15-32,14 13 32,0-26 64,0-1-320,14 0-64,0-14-1120,0 0-416,15-14-2143,13-15-961,-28 29 864</inkml:trace>
  <inkml:trace contextRef="#ctx0" brushRef="#br0" timeOffset="17523">21861 12396 4608,'-32'0'1760,"32"0"-960,0 0-224,0 0 576,0 0-160,0-32-32</inkml:trace>
  <inkml:trace contextRef="#ctx0" brushRef="#br0" timeOffset="18241">21843 12364 12192,'14'-14'800,"14"0"-128,-14 0-192,14 0 0,-14 0-192,14-14-96,0 28-96,0-15-96,-13 15 32,-2 0 32,15 0-32,-28 15 64,15 13 0,-15-14 32,0 14 0,-15 0 0,15-14 64,-13 14-32,-2 0 0,15-14-33,-13 14 1,-2-28 0,15 14 0,0-14-64,0 0-64,0-14 32,15 0 32,-15 0-96,13-14 0,2 14 32,-2-14 64,2 0-32,-1 0-32,0 14-64,-14 0 32,14-14 32,-14 28 0,0-15 0,0 15 0,0 0 0,0 0 0,0 0 0,0 15 0,0-15 64,0 14 32,14 0 32,-14 0 64,14 0-96,0 0 0,14-14-96,0 0-32,0 0 32,14-14 64,0 0-32,0 14 64,1-14-64,-15-14-32,0 28 96,0-28 0,0 13-32,-14 2 32,-14-2 0,14 1 32,-14 0-64,-14 14 32,0-14-128,0 14-64,0 0 64,-14 14 0,0 0 160,0 0 160,0 1 128,-15 13 64,1 0 96,14 14 32,0 0-256,0 0-64,14 0-96,14-14-32,0 14-96,0-13 32,28-15 0,0 0 96,14-14-384,-14 0-96,29-14-1152,-16-15-416,2 15-1375,-1-14-513,0 14-416</inkml:trace>
  <inkml:trace contextRef="#ctx0" brushRef="#br0" timeOffset="18610">23008 11648 7808,'0'14'2976,"0"-14"-1600,-14 14-1120,0 0 768,0 14 0,0 0 160,-14 0-97,0 28 65,0 15-640,-1-15 128,1 14 32,0 0-224,0 0-96,0 1-192,14-15-128,0 0 0,0 0 32,0-14-32,14-14 64,14 14-416,0-28-192,-14 1-1344,14-15-543,0 0-1825,14 0-1504,0-15 2240</inkml:trace>
  <inkml:trace contextRef="#ctx0" brushRef="#br0" timeOffset="21544">25253 11732 6016,'0'0'2272,"0"0"-1216,0 14-544,0-14 704,-14 14-160,14 0 96,-14 14-96,14 14 0,-28 1-576,13 12 64,-13 1 95,-13 15-223,12-1 0,-13 0-224,0 0-64,0 14-224,14-28 0,14 0-256,0-14-96,14-13-1151,0-29-577,28 0-1056,-14 0-1504,14-29 1568</inkml:trace>
  <inkml:trace contextRef="#ctx0" brushRef="#br0" timeOffset="22061">25112 12279 7168,'0'-14'2720,"-14"14"-1472,14 0-416,0 0 928,0 0-224,0 0 31,0 0-511,0 0-192,0 0-480,14 0 96,0 0 160,0 0-224,14 0 0,-14 0-224,14-14-64,0 0-64,14 14 32,-13 0-1184,-1-14-544,13 14-2143,-26 0-865,13 0 512</inkml:trace>
  <inkml:trace contextRef="#ctx0" brushRef="#br0" timeOffset="21814">25647 11690 7296,'0'14'2816,"0"0"-1536,-14-14-864,14 14 704,-15 0-160,2 14 0,-16 15-64,15 13-1,-28 0-479,14 14-96,0-14 0,0-14-192,0 14 0,-1 0-64,1 0 32,0 14-704,0 1-288,14-29-1247,0 0-545,14-14-1280</inkml:trace>
  <inkml:trace contextRef="#ctx0" brushRef="#br0" timeOffset="23689">25631 12363 6016,'0'0'2272,"0"0"-1216,14 0-800,-14 0 576,0 15-352,14-15-32,-14 0-256,14 0-64,-14-15-64,14 15-64,1-14 32,-15 0 160,28-14 128,-28 14 256,13-14 192,-13 0-288,0 14-32,0-14 96,-13 14 32,13 0 128,-28 14 31,13 0-31,-13 0-64,0 14-64,0 14 32,0 0-192,-14 0 0,14 0-192,-14 0 32,14 0-224,14 1-32,14-1 0,-14 0 64,28-14-96,0 0 0,0 0 32,14-14 64,-14 0 32,14-14 32,-14 14-160,14-14-32,14 0-128,-14-14 32,0 0 96,0-1 96,0 15-160,-13-14 32,-2 14 96,1 0 64,1 0 0,-15 14-64,0 0-64,-15 0 32,15 28 96,-14-28 96,14 14 0,-13 0 64,-2 14-128,15 1 0,-13-16-32,13 15 32,0 1-64,0-15-32,0 0 32,13 0-32,15-14-96,-14 0 64,1 0-384,-2-14-224,2 0 128,13 0 128,14-15 160,-14-12 128,0 12 64,0 15 96,-14-14-32,0 14-32,0 0-64,0 0 32,-14 14 96,-14 0 96,14 14 128,-14 0 64,0 0-96,0 0 0,0 14-32,0-14 32,14 1-128,0 13-32,-14-15-96,28 2-32,-14-1 96,0 0 32,14-14-128,14-14 32,-14 14 0,28-14 0,-28-1-288,28 2-128,-28-2 128,14 2 160,14-16 160,-14 1 128,-14 0-128,14 14-32,-28 14 0,0-14 64,0 14 160,0 14 128,0 0-128,0-14 32,0 14 32,-14 14 160,14-14-192,-14 15-64,14-1-96,0 0-96,0-14 32,0 14-32,14-14 0,0 0 64,-14 0-1248,29-14-448,-16-14-1536,2 0-543,13 0-929</inkml:trace>
  <inkml:trace contextRef="#ctx0" brushRef="#br0" timeOffset="23960">26768 11831 6656,'-14'0'2528,"14"0"-1344,0 14-672,0-14 704,14 0-640,-14 14-160,14-14-320,0 0-96,0 0 0,14 0 0,0 0 0,-14-14 0,29 0 64,-15 0-32,0-14-32,-15-1 96,16 16 0,-15-15-32,0-1 32,-14 1-64,14-14-32,-14 14 32,-14 0 32,0 14 672,0 0 384,-15 14 191,-12 14 97,-2 14-160,15-14 32,0 14-352,-14 14-96,0-14-288,0 42-64,14-13-288,-14 27-128,14-14-128,0 43 32,0-29 96,0 14 32,0-14 32,0 14 0,0 1-64,14-1-64,-14-28 32,13 14 32,-13-28 32,15 0 32,-16-14-512,15-27-192,0 13 0,0-43 0,0 15 128,0-13 96,14-2 224,-14-13 64,14 0-32,0 0 64,-14 0 224,14 0 192,0 14-192,14-14-32,-14 0-96,14 14 32,0-14-128,14 14 0,-14-14 32,14 0 0,-13 13 0,26-13 0,-12 15-96,-1-15 64,0 13-832,14 1-288,-14-14-768,0 14-319,0-14 63,0 14 64,14-14 672,-14 0 320,0 14 736,-14 0 384,0 14 864,0-14 480,0 14 224,-14 0 96,0 0-128,0 0-97,0 0-575,0 14-192,0 0-288,-14 0-64,14 0-288,0 14 0,0-14-320,0-14-128,0 14-1888,0-14-799,14 0-1473</inkml:trace>
  <inkml:trace contextRef="#ctx0" brushRef="#br0" timeOffset="24776">27036 12489 5504,'0'15'2112,"0"-15"-1152,0 0-640,14 0 544,-14-15-480,14 15-224,-14-13-96,14-2 0,0 2-32,0-2 192,0 1 160,0-28 224,1 0 96,-2 0-96,-13 14 32,-13 0 192,13 14 192,-15 0-192,1 14-33,0 0-255,0 14 0,-14 0-384,14 0-96,0 0-64,14 14 64,-14-14 32,0 14 32,14 0-768,0 0-288,0-14-959,0 0-321,14 0-128,0-14 0,-14 0-96,28 0 256,-14-14 1472,14 0 1408,-14 0 800,0 14 256,1-14 96,-2 0-96,2 14-32,-30 14-960,15-14-96,-13 14-64,13 14 0,-15 1 32,1-1-160,0 28-33,0-14-255,-14 28-64,14-14-64,-14 28 32,14-14 0,-14 1 32,0-15-64,0 14-64,14 0 288,-14-14 128,0-14 0,0 1 0,13-15 192,-13-14 160,14 0-352,0-28-128,14 14-128,-14-29 32,14 1 192,0-28 64,14 28-320,0-28-32,0 28-96,0-28 0,28 0-352,1-14-96,-1-1-1760,0 15-767,0 14-2337</inkml:trace>
  <inkml:trace contextRef="#ctx0" brushRef="#br0" timeOffset="24244">26966 11984 5504,'-15'0'2112,"15"14"-1152,0 0-1280,15-14 352,-15 14-1504,0 0-608,0 0 192,0 15 224</inkml:trace>
  <inkml:trace contextRef="#ctx0" brushRef="#br0" timeOffset="25693">27583 11872 4992,'14'0'1824,"0"0"-960,-14-14-384,14 14 576,0 0-32,-14-14 32,28 14-512,-14-14-160,0 0-256,14 0-160,14-14 0,-14 0 32,0 14 64,1-14-32,-1 0 64,-15 13 64,2-26 64,-15 12 160,0 1 96,0 0 96,-15 0 96,2 14 128,-2 14 63,-13 0-31,0 0-32,0 28-384,-14 0-160,14 14-96,-14 0 32,14 1-32,-14 27 64,-1 0-64,2 0 64,-2 0-64,15 0 0,0 0-32,14-42 0,-14 14-64,28-14 32,-14 0-64,14-13-32,0 13 96,14-28 0,0-15-32,14 2 32,0-2-64,0-13-32,0 15-192,0-16-32,-13 15-192,13 14 32,-14 0 128,0 0 128,0 14 96,-14-14 96,0 14-96,0 1 0,0-2 32,-14-13 64,0 15 32,14-2 32,-14 2-64,-1-2 32,2 2 64,13-15 64,0 0-32,0 14-32,0 0-192,0 0 32,0-14 64,13 14 32,-13-14-32,29 14 32,-29-14-224,28 14-32,-28-14-1792,28 0-735,-14-14-1569,14 14-1504,0-14 2144</inkml:trace>
  <inkml:trace contextRef="#ctx0" brushRef="#br0" timeOffset="26261">27863 12222 7552,'0'15'2816,"0"-15"-1536,0 0-1088,0 0 704,14 0-352,-14 0-64,14 0-256,0 0-160,0-15-32,1 2-32,13-2 0,-14 1 64,0 0 32,-14 0-32,14-14-64,-14 14 32,0 0 32,0-14 256,-14 14 96,0 14 352,0-14 159,-14 28-63,13-14 32,-13 28-96,0 0 0,0-14-320,14 14-64,0 0-224,0 1-128,0-1-32,14-15 32,0 16-32,14-15-32,-14 0 32,28 0 32,-14-14-672,28 0-224,-28 0-160,29-14 32,-1 0 32,0-14 97,0 0 319,-14 0 160,0-1 224,1 1 64,-16 14 64,2 0 64,-15 14 160,0 0 128,0 0 64,0 14 159,-15 0-191,15 14-64,0-14-96,-13 14-64,13-13-96,0 13 32,0-14-64,13 0 64,-13 0-640,0-14-256,15 14-1695,-2-28-737,16 0-704</inkml:trace>
  <inkml:trace contextRef="#ctx0" brushRef="#br0" timeOffset="26931">28270 11802 9216,'-14'0'3520,"14"0"-1920,0 0-1792,0 0 544,0 0-384,14 0 32,-14 0-2336,14 0-960,14 14-64,0 0 160</inkml:trace>
  <inkml:trace contextRef="#ctx0" brushRef="#br0" timeOffset="26762">28762 11311 9728,'-15'0'3680,"15"14"-1984,-13 0-1344,-2 0 895,15 14-447,-28 14-160,14 0-160,-14 15 0,0-1-256,0 14 64,-14 14 128,14 0-96,-15 15 0,15-29-192,0 0-32,15-28-96,-2 14-32,1-14 32,0 1 0,14-1-576,-14-14-256,14 0-128,0-28-64,-14 14 288,14-14 193,0-14 319,0 0 128,0-14 0,0 0 64,-14 0 384,14 0 223,0 13 257,0 2 224,0-2-384,0 15-64,0 0-224,0-14 0,14 14-160,0 0-64,0 0 0,14 0-32,0 0-64,0 0-64,-13-14 32,13 14-32,0-14-512,0 0-192,-14 14-1760,0-14-735,0 0-1665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6:12.78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20067 19131 5888,'-42'0'2176,"28"0"-1152,0 14-1280,28 0 384,0-14-128,14 14 64,15 0-32,26-14-32,30 0 32,27 0 384,14-14 256,43 14 96,27-14 32,43 14 32,14-28 32,41 14-96,29 0-32,28 0-32,28 0-64,28 0-65,28 0-31,0 0 64,14 0 64,14 0-352,14 0-96,0 0-160,1 14 32,-15-14-64,0 14-32,-14 0-64,-42 0 32,-14 14 32,-29-14 0,-26 14 0,-44 0 64,-41 0 32,-43 0 32,-56-14-64,-27 14-64,-29-14 32,-41 14-32,-15-14 64,-14 0 96,-28 0-64,-28 0 0,-14-14-96,-29 14-96,-13 0 64,-28 0 64,-56-14 0,-29 0-32,-55 14 32,-15-14-32,-42 14 0,-41 0 0,-43 0 64,-42 14 32,-28 0-256,-56 0-128,-15 0 160,-27-14 32,-14 14 0,-1-14 64,1 0-32,14 0 0,14 0 64,-1 0 64,29 0-32,28 0-32,42 0 32,14 0 32,56 0-96,1 0 0,55-14 32,14 14 0,56 0-96,29 0 0,42-14-32,41 14 0,43-14 96,56 14-160,42-14 64,56 14 0,42 0-32,57-14-32,55 14-32,43 0 128,56 0 32,42 0 64,56 0 0,56 0 0,56 0 0,28 0-96,43 0 64,55 14 160,-13-14 160,27 0-32,-13 14 96,-15 0-128,-13 0 32,-29 0-32,-41 0 32,-43 0-64,-28 14-32,-70 0-96,-14 0 32,-70 0-64,-57 1 64,-13-16 0,-71 2 96,-27-2-320,-43 2-64,-42-15-1184,-13 0-448,-43-15-3359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10.61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29098 12069 5120,'-14'0'2016,"14"0"-1088,0 0-512,0 0 1088,0 14-256,0 14-224,0-14-64,0 14-576,-14 0 352,14 1 128,-14-1-96,0 0-65,14 0-319,0 0-160,0-14-64,0 0 32,14-14-32,0 0 64,-14 0-128,14 0 0,0-14-32,14 0 32,-14 0-128,0-14 0,14-1 32,-14 16 64,14-15-32,-14 13 64,0-13-480,1 14-160,-2 0-1631,2 14-641,-15-14-1376</inkml:trace>
  <inkml:trace contextRef="#ctx0" brushRef="#br0" timeOffset="617">29463 12237 7168,'0'0'2720,"0"0"-1472,13-28-1248,2 28 576,-15 0-384,13-15-32,2 2-32,-2-2 0,2 1-64,-15 0-64,14-14 32,0 14 448,-14-14 320,0 14 128,0-14 96,-14 28 63,0-14 65,-1 14-224,-13 14-96,0 0-192,0 14-64,-14 0-192,14 0-64,14 0-192,-14 14-32,14-14-96,14 0-32,0 1 32,14-1 0,0-14 0,0-14 0,14 0-224,-14 0 0,14-14-608,1-14-256,-1 14 128,-15-14 96,2 0 160,13 0 97,-28-1 63,14 1 96,-14 14 32,0 0 96,-14 0-160,14 0-32,-15 0-1344,15 14-608,0 14-704</inkml:trace>
  <inkml:trace contextRef="#ctx0" brushRef="#br0" timeOffset="948">29701 12027 9344,'-14'0'3520,"14"0"-1920,0 0-1088,0 14 864,0 0-545,0-14-127,0 29-352,0-1-96,0 0-128,-14 0-160,14 0-64,-14 0 128,14 0 96,-14 0 32,14 0 0,-14-14-32,28-14 0,-14 14-64,14-14-64,14-14 32,-14 0-32,14 0 0,0-14 0,14 0-96,-13 14 64,-1-14-32,0 14-64,-15 0 96,2 14 480,-1 14 256,-14 0 96,0 0 64,0 14-288,0 0 0,-14-14-352,14 14-64,0-14-96,14 14-64,-14-14-480,0 1-224,14-2-2464,0 2-1055,0-15-993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14.04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23415 12897 5888,'0'-14'2176,"0"14"-1152,-15 0-480,15 0 704,0 0-224,0 0 32,-13 14 192,13 0 64,-15 0-672,-13 0 319,0 14 225,0 15 64,-14-1 128,0 14-288,14 0-96,-14 14-288,14-28-96,14 0-288,-14 14-128,14-13-96,-1 13-96,2 0 32,13-14 32,0 0-96,0 0 0,0-14-256,13 0-64,2 0-1152,-1-13-448,14-1-2336,-14-14-895,0 14 639</inkml:trace>
  <inkml:trace contextRef="#ctx0" brushRef="#br0" timeOffset="384">23640 12967 5504,'0'-14'2112,"0"14"-1152,0 0-224,0 0 768,0 14-128,0 0-32,-14 28-128,0 0-32,-1 15-641,1-1 97,-14 14 96,0-14-320,14-14-128,0 0-192,0 1 0,14-2-64,-14-12-32,0 13-768,14-28-352,0 0-703,14-14-289,-14 0-928,28-14-1440,0-14 1344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4:13.80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22587 13654 7680,'0'14'2880,"0"-14"-1536,0 28-448,0-14 960,0 0-320,0 0-33,-15 0-447,15 0-160,0 14-512,0 0-96,-13 0 32,13 0-192,-15 15-64,15-15-32,-13 14 32,-2-14-32,15 14 64,-13 0-64,-2 14-32,1-28 96,0 14 64,0 0 224,0-14 64,-14 1 32,14-16 32,0 2 96,-14-2 64,14 2-160,0-30 32,14 2-192,-14-15-32,14 13-192,0-27-96,14 28-96,-14-28 32,14 14 32,0-14 64,14 14-96,-14-14-64,0 14-1216,14 0-480,-14 0-2144,14 0-831,-14-1-481</inkml:trace>
  <inkml:trace contextRef="#ctx0" brushRef="#br0" timeOffset="245">22685 13389 8960,'-14'-28'3424,"14"28"-1856,0 0-576,0 0 1183,0 0-1151,0 0-448,0 0-384,14 0-192,-14 13 32,0 2-1792,0-15-799</inkml:trace>
  <inkml:trace contextRef="#ctx0" brushRef="#br0" timeOffset="21180">25674 11900 2560,'0'-14'1056,"0"14"-576,0 0-352,0 0 320,0 0-128,0 0 64,0 0 64,0-14 32,15 14 160,-15 0 128,0 0 384,0-14 160,0 14-704,0 0 352,0 0 160,0 14-64,0 0 96,-15 0-224,15 0-33,-14 0-191,14 14-128,-14-13-320,14-1-96,-14 14-96,14-14 32,-14-14-64,14 0-32,0 0-256,0 0-160,14-14-1279,0 0-481,0 0-576,0-15-224,1 15-128</inkml:trace>
  <inkml:trace contextRef="#ctx0" brushRef="#br0" timeOffset="21343">25801 11830 5888,'-15'0'2176,"15"14"-1152,0-14-128,0 14 800,0 0 32,0 0 160,-14 0-321,14 0-159,-14 0-800,14 0-288,-14 14-96,14-13-128,-14-2 0,14 15-1792,0-13-4511</inkml:trace>
  <inkml:trace contextRef="#ctx0" brushRef="#br0" timeOffset="1068">23948 12953 6784,'0'0'2528,"0"0"-1344,14 0-608,-14 0 800,0 14-128,0-14 32,0 28-224,-14-14-97,14 28-511,-28-14 224,14 14 64,0 1 0,-15-1-64,16 0-288,-15 0-160,-1 0-64,1-14 32,0 0-96,14 0-64,0-14 0,0-14 32,0 14-32,0 0-32,14-14-64,-14 0 32,14-14-32,0 14 0,0 0 64,0 0 64,0 0-192,0 14 32,0 0-32,0 0 64,0-14 96,0 15 128,14-2-64,-14 2 0,14-2-96,0 2-96,-14-2 128,28 2 96,-28-15-672,28 14-256,-28-14-1440,28 0-575,-28 14-1505,28-14-1184,-28 0 2464</inkml:trace>
  <inkml:trace contextRef="#ctx0" brushRef="#br0" timeOffset="1469">23991 13598 7808,'0'14'2880,"0"-14"-1536,0 28-736,0-28 832,0 14-96,0 0-33,0 14-287,0-14-96,0 14-512,-15 1-192,15 12 0,-14 2-192,14-1-32,-14 0 64,0 0 32,14-14-32,-14 14-64,14 0 384,-14-14 192,0 15 64,0-15 96,0 0-64,14-15 64,-14 2-128,0-30 0,0 15-256,0-13-64,14-2-160,0 2-32,-14-15-32,28-1-64,-14 1 32,0-14-32,14 14 0,0 0 64,0 0-96,0 0 0,14-14-608,-14 14-288,0 0-1728,0-15-736,0 15-2463</inkml:trace>
  <inkml:trace contextRef="#ctx0" brushRef="#br0" timeOffset="1647">24060 13333 9728,'-14'-15'3680,"14"15"-1984,0 0-1984,0 0 640,0 0-320,14 0 64,-14 0-1696,0 0-736,14 15-1440,1-15-512</inkml:trace>
  <inkml:trace contextRef="#ctx0" brushRef="#br0" timeOffset="-972">22208 13612 5376,'0'-14'2016,"0"14"-1088,0 0-608,0 0 544,0 0-64,14 0 0,-14 0-256,0 0 0,14 0-320,-14-14-128,0 14 0,14 0-64,-14-14 64,14 0 0,-14-14 32,0 14 128,0 0 160,-14-14 64,14 14 0,-14 0 32,0 0 96,0 14-64,-14 0-33,0 14-127,14 0 0,-14 0-224,-1 0-32,15 0-64,0 0-64,0 14 96,0 0 0,0 0-32,14 0-64,-14-14 32,28 15 32,0-16-32,0-13 64,0 15-64,0-30 64,0 2-64,15-2 64,-15 1-64,14-14-32,0 0 32,0 0 32,0 14-32,-14 0 64,0 0 224,-14 14 96,0 0 0,0 0 64,0 14-128,-14 0 32,14-14-160,-14 28-64,14-14-64,0 14 0,-14 0-64,14 1 64,0-16 0,14 2 32,-14-2-64,28 2-64,-14-15-1600,15 0-672,-16 0-1567,15-15-545,1 15 416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6:00.26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17928 15464 3968,'0'-14'1568,"0"14"-832,0 0-224,0 0 576,14 0-224,-14-14-32,0 14-192,14-14-32,0 14-320,-14-14-32,14 0 64,0 0-64,14 0 32,0-14-96,1 0 32,-1 0-128,-15 14 0,16 0-96,-15 14-32,0 0 96,-14 0 32,14 0 32,-14 14 0,0-14 64,0 14 96,-14 0-64,0 14-64,0 0 0,0 14 32,-1-14-32,-13 0 64,-14 42-64,14-13 0,0-1-32,0 0 0,14-14 0,14-14 64,-14 0-96,14 0-64,0-14 0,0 1-32,14-2 64,0 2 32,14-15-32,0-15-64,14 2-672,-14-2-288,0-13-384,1 0-32,-1 0-256,0 0-32,0-14 160,14 0-1024,-14 0 416,0-14 864,14-15 576,-14 1 3584,0 14-800,0 14-96,-13 14-480,-2 14-320,2 0-128,-15 14 32,0 14-608,-15 0 352,15 0 160,-13 0-96,-2 28-1,2-14-95,-16 14 32,15 0-288,-14 0-96,-14 43-128,14-29-64,14 0-256,14-14 0,0 0 32,0-28 96,14 14-128,0-28-96,14 14-896,-14-14-320,14 0-927,-14-14-289,14 14-640,-13-14-1472,-2 0 1376</inkml:trace>
  <inkml:trace contextRef="#ctx0" brushRef="#br0" timeOffset="500">18643 15619 5632,'-14'0'2176,"14"0"-1152,0 0-768,0 0 576,0 0 0,0 0 128,0 14-32,0-14 64,0 14-544,0 0 224,-14 0 192,0 14-128,14 0-33,-14 0-191,14-13-64,-14 13-256,14-15-128,0 2 32,0-15 0,14 14 32,0-28 0,0 14-160,0-15-32,14-13 32,0 15 64,-14-15-64,14-1 0,-14 15 32,14 14 0,-14-14-160,0 14 160,1 0 64,-2 0 0,-13 14-64,0 0 32,0 0-32,0 1 0,0 13 0,-13-15 0,13 2 64,0-2 32,0 2 96,0-1-160,0 0-96,0-14-1888,13 0-767,15 0-1793,-13-14-832,13 0 2688</inkml:trace>
  <inkml:trace contextRef="#ctx0" brushRef="#br0" timeOffset="1054">19317 15044 6400,'-14'0'2464,"14"0"-1344,0 14-608,0-14 768,-14 28-320,14-14 0,-15 14-64,2 0 64,-2 0-512,2 0 159,-2 14 129,2-13-96,-16 27 0,1-14-224,14 27-96,-28 16-96,28-29 0,0-14-128,0 14-64,0-14 0,14-14 32,-14 0-736,14 0-352,0-14-1023,-14-14-385,14 15-128,0-30-32,0 15 448,0-14-736,0 0 800,-14-14 6496,14 0-1216,0 14-160,0 0-960,-14-14-480,14 14-417,-14 0-95,14 14-608,0 0 128,14 0 128,-14 0-256,14 0-32,-14 0-192,14-14 0,0 14-160,0 0 0,14 0-32,-14 0 32,0 0-1472,14 0-576,-14 0-1791,14 0-673,0-14 416</inkml:trace>
  <inkml:trace contextRef="#ctx0" brushRef="#br0" timeOffset="1619">19317 15633 6784,'-14'0'2528,"14"0"-1344,0 14-544,0-14 768,14 0-352,-14 0-128,0 0-288,0 0-64,14 0-320,0 0-96,-14 0-32,14 0-64,0-14-64,0 0 95,0 0 1,-14 0-32,14 0-64,-14-14 32,0 14 32,0 0 160,0 0 192,0 14 64,-14 0 0,0 14-32,-14 0-32,0 14-160,14-14 0,0 14-32,0 0 32,0 0-128,0 14-96,14-14 0,14-13 32,14 13-32,-14-28-32,14 0-320,14-15-192,-14 2-320,0 13-32,0-15 384,-14 15 256,0-14 160,0 28 64,0-14 64,-14 15 32,0-15 224,0 28 192,0-28-64,0 13 64,0-13-288,0 15-128,0-15 0,0 0 0,0-15-192,14 2 64,0-2 64,-14 2 0,15-2 64,-2 1-64,2 0-32,-2-14-128,2 14 0,-2 0-1920,2-14-767,13 14-1985</inkml:trace>
  <inkml:trace contextRef="#ctx0" brushRef="#br0" timeOffset="2742">19963 15577 3968,'14'0'1472,"-14"0"-768,0 0-608,0 0 320,0 0-128,0 0 0,14 0 32,-14 0 128,0 0-256,14 0 320,-14 0 192,0 0 128,0-14 128,-14 14 32,14 0 32,-14 0-64,0 0 32,0 0-192,-14 0-33,13 14-287,-13 0-128,0-14-128,14 14 0,-14 0-64,14 0 0,0 0-192,14 0 32,0 0 0,14 0 0,0 0-160,0-14 32,14 14 128,-13 0 64,13-14-160,-15 14 0,2 0-128,-2 0 0,2 0 128,-15 0 32,0 0 64,-15 0 64,2 1 32,-2-2 96,2-13 96,-2 15 160,-27-2-192,28-13 0,0 0-128,-14 15-96,14-15 0,0 0 32,0 0-192,14 0 32,0-15-1536,14 2-575,0-2-865,14 2-320,14-2 128</inkml:trace>
  <inkml:trace contextRef="#ctx0" brushRef="#br0" timeOffset="2904">20230 15564 5888,'0'14'2272,"0"-14"-1216,0 14-256,-15 0 800,15 0-160,-14 0-64,14 14-512,-14-14-128,0 28-416,0-13-65,0-1-31,0-15-96,0 15-96,14-13-96,0-15 32,0 0-1439,14 0-641,0-15-1248,0 2-1376,0-2 1696</inkml:trace>
  <inkml:trace contextRef="#ctx0" brushRef="#br0" timeOffset="3521">20383 15549 3840,'0'0'1472,"0"0"-768,0 0-256,0 0 480,0 0-32,0 0 32,0 0-32,0-14 0,0 14-480,0-14 320,0 14 192,0-14 64,0 14 128,-14-14-128,14 14-33,-14 14-127,0-14 32,14 14-288,-28 0-96,14 0 0,0 14 32,-14-14-32,14 14 32,-14 0-64,14-14-32,0 14-160,0 0 0,0 0-160,14 0-64,0 0 0,0-14 32,14 0 32,0 1 96,14-15-160,-14 0-96,14 0-64,0-15 0,0 15-1056,0-14-384,0 0-1632,0-14-607,1 0-961</inkml:trace>
  <inkml:trace contextRef="#ctx0" brushRef="#br0" timeOffset="2905">20314 15339 7296,'0'-14'2720,"-15"28"-1472,15-14-1472,0 14-480,0 0-544,15-14-1568,-15 14-672</inkml:trace>
  <inkml:trace contextRef="#ctx0" brushRef="#br0" timeOffset="-6292">20455 14385 5888,'-15'-14'2176,"15"14"-1152,0 14-1056,0-14 384,0 0-448,0 0-160,0 14-2272,15 1-1024</inkml:trace>
  <inkml:trace contextRef="#ctx0" brushRef="#br0" timeOffset="4143">20805 15269 7040,'0'0'2624,"0"0"-1408,14 0-1056,0 0 544,0 0-384,0-14-96,0 14-224,0-14 0,14-14 0,0 14 0,0-14 64,0 0-32,0 0 64,-13-14-128,13 14 0,-14-15 224,0 15 192,-14-14-256,0 14-64,0 0 288,-14 0 224,-15 14 256,16 14 160,-16 14-1,-13 14 33,14 0-64,-14 28 32,-14 1-256,28-1-64,0-14-320,-14 28-64,-29 28-160,43-28-32,0-13-32,0-1 32,0 0-128,14-14 0,14 14 32,0-28 64,0 0-192,0-14 32,28-14-320,0 0-64,-14 0 192,0 0 128,14-14 64,-14 14-32,1 0 96,-2 0 64,2 0-64,-2 14 0,-13 0 32,15 0 64,-2 15-32,-13-16-32,15 2 96,-15-15 0,14 13-128,0 2 32,-14-15-1696,14 0-768,14-15-1151,-14 2-481,14 13 576</inkml:trace>
  <inkml:trace contextRef="#ctx0" brushRef="#br0" timeOffset="4322">21057 15591 8064,'-14'14'3072,"0"0"-1664,0 0-928,14-14 832,0 14-352,-14 0 0,14 14-481,-14 0-191,14 1-192,-14-15-96,14 0 96,0 14-704,0-28-223,14 14-1409,0-14-640,-14-14-832</inkml:trace>
  <inkml:trace contextRef="#ctx0" brushRef="#br0" timeOffset="4459">21188 15353 6784,'0'0'2528,"0"0"-1344,-32 0-1376,32 0 448,0 32-800,0-32-256,0 0-1920,0 32-864</inkml:trace>
  <inkml:trace contextRef="#ctx0" brushRef="#br0" timeOffset="4823">21296 15732 6656,'0'14'2464,"0"-14"-1344,0-14-896,14 14 640,-14-15-512,14 15-192,0-13-96,-14 13 0,15-28-32,-2 28-32,-13-29 96,15 15 224,-15 0 96,0 0 288,0-14 192,0 14 160,-15 0 127,15 0-95,-13 28 64,-16-14-224,15 14-96,0 0-384,0 14-128,-14 0-128,14 0 32,0-13-128,0 26-64,14-26-96,0 13 32,0-14-960,14 0-384,0-14-1759,14 0-801,-14-14-544</inkml:trace>
  <inkml:trace contextRef="#ctx0" brushRef="#br0" timeOffset="5488">21548 15675 8448,'0'42'3232,"0"-42"-1728,0 14-1184,0-14 800,0 0-608,0 15-128,14-15-160,-14 0-64,14-15-96,-14 15-128,14-14 32,0 0 96,0 0 32,0 0-32,0-14-64,0 14 288,-14-14 191,14 14-31,-28-14 64,14 0-96,0 14 0,-14-14 192,0 28 160,0 0-128,0 14-64,-14 0-64,14 14 96,-14-14-352,14 28-64,0-14-128,0 14-64,0-14-64,14 15 32,0-15 32,14-15 0,-14 2-352,28-15-160,0 0-32,0-28 0,0 0 320,28-29 96,-28 1 32,14 0 64,29-56 96,-15-1 32,-14-13-128,14 28-32,0 0 32,-14-1 64,-14 43 0,1 0 64,-16 14 416,2 14 224,-15 14-96,0 28 32,-15-14-320,2 28-128,-2 28-64,-13 0 32,0 14 32,0-13 96,14-1-160,-14 14-32,0 0-64,0 0 32,0 0 0,14 0 96,0 1-160,0-1-32,0-28-864,14 0-288,0 0-1184,14-14-448,-14-14-1055,28-14-417,-14 0 384</inkml:trace>
  <inkml:trace contextRef="#ctx0" brushRef="#br0" timeOffset="5837">22166 15816 8064,'-14'14'3072,"14"-14"-1664,-14 15-1376,14-1 608,0-14-1568,0 0-608,14 0-1856,-14 0-736</inkml:trace>
  <inkml:trace contextRef="#ctx0" brushRef="#br0" timeOffset="5657">22167 15493 11648,'0'14'4288,"0"-14"-2305,-15 14-2015,15 0 800,0-14-672,0 14-96,0-14-2080,0 13-927,0-13-1569,0 15-608</inkml:trace>
  <inkml:trace contextRef="#ctx0" brushRef="#br0" timeOffset="6663">23442 15240 5120,'0'0'2016,"0"0"-1088,0 0-512,0 0 608,0 0-160,0 0-32,0 0-256,0 0-32,14 0-320,-14-14-64,0 14-32,14-14 0,-14 0 0,14 1-160,-14-2-32,0-13 32,0 14 64,-14-14 352,0 14 224,0 0 224,0 0 160,-14 14-289,0 14-63,0 14-320,0-14-128,0 14-96,0 15-96,14-16-64,0 1 32,14 0-32,0 0-64,14-13-256,14-2-96,0 2-255,0-30-65,14 2 128,-14-2 64,14 2 384,-14-16 96,0 1 192,-14 0 32,1 0 160,-15 0 160,0 0 192,-15 14 96,1 0-224,0 14-128,-14 0-193,14 14-63,-14 0-32,0 0-64,0 14-1023,14-14-449,-14 1-1952,28 12-1728,-14-27 1856</inkml:trace>
  <inkml:trace contextRef="#ctx0" brushRef="#br0" timeOffset="6980">23892 15156 8064,'-29'14'2976,"29"-14"-1600,-14 14-960,0 0 768,0 14-256,0-14-64,-14 0-225,14 15-63,-28-1-320,-14 28 32,0 0 128,-15 14-224,15-14-96,0 0-64,0 0 32,14-14-192,14-14-32,14 0-1088,0-13-351,0 13-833,14-28-320,0 0-704</inkml:trace>
  <inkml:trace contextRef="#ctx0" brushRef="#br0" timeOffset="7481">23695 15675 5120,'0'14'2016,"14"-28"-1088,1 14-960,-2 0 480,-13 0-320,15 0 0,-15 0-64,13-14 32,-13 14-64,15-14 128,-15 0 32,0 14 416,0-14 160,0 0 160,0 0 64,-28 0-96,13 14 0,-13 0-224,14 0-96,0 14-64,-14 0-1,-14 28 97,14-14 0,0 14-416,14-14-160,0 14-32,14-28 32,0 14 0,14-28 64,0 15-64,14-15-32,14-15-128,-14-13 0,0 0 0,0 14 64,-13 0 32,-2-14 96,2-14-32,-15 14-32,13 14 32,-13-14 32,0 14-192,-13 0 32,-2 0-1024,2 0-383,-2 14-1857,1 0-1984</inkml:trace>
  <inkml:trace contextRef="#ctx0" brushRef="#br0" timeOffset="8212">24537 14931 5888,'0'-14'2176,"0"14"-1152,0-14-928,0 14 544,15 0-32,-15 14 96,0 0 96,-15 0 64,15 14-448,-14 0 320,14 0 192,-14 29-64,0-15-33,-14 14-191,14 0-64,0 0-192,-14 0-64,0 1-192,14-1-32,14-14-32,-14 0 32,0-28 0,14 14 32,0-28-64,14 14 32,0-28-64,-14 0 64,14 0-128,14-14-64,0 14-32,0-14 96,0 14 0,0 0 96,-14-1-96,14 15 0,-13 15-32,-2-1-64,2 0 96,-15 14 64,0-14 64,0 28 32,0-14 0,-15 0 0,-13 14 352,15-14 224,-16 0-64,-13 0-64,14-13-64,0-2 0,-14 2-192,14-15-128,14-15-96,-14 2 0,14-2-128,0-13-64,14 14-1088,0-14-480,14 0-1472,14 0-575,-14 14-1025</inkml:trace>
  <inkml:trace contextRef="#ctx0" brushRef="#br0" timeOffset="8628">24790 15352 9984,'-14'0'3680,"0"0"-1984,14 0-1056,0 0 959,0 0-735,14 0-160,-14-14-416,14 14-192,0 0-64,14 0-32,-14 0 0,0 0-96,0 0 64,15 0 32,-1 0 64,0 0-32,-28 14-32,14-14 32,-14 14-32,0 0 64,-14 0 32,0 0-32,0 0 32,-1 0 224,-13 14 160,0 0-96,0 0 32,0-14-192,14 14-64,0-13-64,0-2-96,14 15-64,0-13-32,14-1 64,0-14 64,14 0-352,-14 14-96,14-14-1280,0-14-576,0 14-1023,15-14-417,-15-1-32</inkml:trace>
  <inkml:trace contextRef="#ctx0" brushRef="#br0" timeOffset="9167">25211 15366 8448,'0'-14'3232,"0"14"-1728,0 14-768,0-14 928,-14 0-385,14 14-31,-14 0-288,0 14-128,0 0-448,0-14-96,14 28-64,-14-14-192,14 14 0,-14-14-32,28-14 64,-14 15-32,14-29 64,0 0-64,0 0 64,14-15-416,-14 15-192,0-14 128,14-14 64,0-14 96,1 0 96,-1 14 128,0 0 64,-15 14 0,2 0-64,-15 0 224,0 14 160,-15 0 160,15 28 64,-13-14-320,13 28-96,-15-14-128,15 0-64,0 0 32,0-14 32,0 0-32,15 0-32,-2 0 32,2-14 32,-1 15 32,0-30 32,0 15-160,14-14 32,0-14 0,-14 0 0,14-14 64,0 14 32,-14-14-32,0 14 32,1 14-128,-15 0 0,0-14-32,0 14-64,-15 0-1472,1 0-672,14 0-1759,-14 0-641,0 0 768</inkml:trace>
  <inkml:trace contextRef="#ctx0" brushRef="#br0" timeOffset="9831">26277 15283 6912,'-14'-15'2624,"14"30"-1408,0-15-288,0 0 896,0 0-384,0 0-96,14 0-417,0 0-127,-14 0-448,28-15-224,-14 1 0,14-14-96,0-14 64,0 14-64,0-14-32,14-14 32,-14 14 32,14-15-32,-14 16-32,-14-2 32,15 1 32,-16 14 256,2 0 160,-2 0-96,2 14 32,-15 0-64,-15 14 32,15 0 0,-13 14 0,-2 14-128,2 0-96,-16 0-160,15 28 0,0-13 64,-14 13 32,14 0-32,0 0-64,0 0-192,0-28-32,14 0-1728,0 0-768,-14 0-1663,28-14-1889</inkml:trace>
  <inkml:trace contextRef="#ctx0" brushRef="#br0" timeOffset="10347">26081 15465 9728,'-14'15'3584,"14"-15"-1920,0 0-1024,0 0 1023,0 14-319,14-14 0,14 0-480,-14 0-160,28-14-384,0 14-128,0-15 0,14 1-96,-13 0-64,13 0 0,0 0 32,0 14-32,0-14-32,-14 14-128,-14 0-64,0 0-1536,0 0-608,1 14-1631,-15-14-641,-14 14 768</inkml:trace>
  <inkml:trace contextRef="#ctx0" brushRef="#br0" timeOffset="10772">26151 15913 6912,'-14'14'2624,"14"-14"-1408,0-14-864,0 14 672,0 0-192,14 0-32,-14 0 64,28-14 64,-14 0-480,0-14 223,14 14 97,-14-14-32,14 14 0,-13-14-320,13 28-96,-15-14-256,2 14-64,13 0 0,-28 0 0,14 14 128,-14-14 64,0 28 0,0-14-32,0 0 256,-14 0 96,14 14-160,0-14-128,-14 0-128,14 0 0,0 0-64,0 1 64,0-15-64,0 0-32,14 0-64,0-15-32,0 1-32,14-14 96,0 14 0,0 0 32,-14 0-96,14 0 64,0 14 96,-14 0 32,0 0-32,0 0-64,-14 14 32,14 0 32,-14 0 160,0 0 128,0-14 0,0 28 96,0-14-32,0 1 0,0-2-224,15 15-128,-15-13-32,13-2-32,-13 2-1056,15-1-480,-2 0-2688,15-14-1119,-13 0 511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9:30.10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25510 9943 10752,'-14'0'4032,"14"0"-2177,0 0-767,0 0 1280,0 0-1280,0 14-416,0 0-384,0-14-128,14 14-96,-14-14-768,0 0-224,14 14-3136,-14-14-1343,0 0 863</inkml:trace>
  <inkml:trace contextRef="#ctx0" brushRef="#br0" timeOffset="-1">25355 10364 9216,'0'14'3520,"0"-14"-1920,14 0-1312,-14 0 864,0 14-353,0 0-63,0 0-224,0 0 0,-14 0-288,14 14 0,-14 0 96,14 0-64,-14 14 32,0 14-96,-14 0-32,0 1-32,28-15 64,-14-14 32,0 14 96,0-14-96,0 0-64,0 0 128,0 0 128,0 0-32,0-13 96,-1-2 96,2 2 32,13-15-64,-15 0 0,15-15-160,0 2 0,-13-16-32,13 1 32,0 0-128,0-14 0,13 14-224,2 0-96,13-14 96,0 14 32,0-28-160,0 13 0,0 15-1184,0-14-416,14 14-1760,-28 0-671,14 0-1505</inkml:trace>
  <inkml:trace contextRef="#ctx0" brushRef="#br0" timeOffset="-2">24625 10532 9472,'0'0'3584,"0"0"-1920,0 0-1248,0 0 895,0 0-383,14 0-64,-14 0-224,14 14 0,0-14-352,14-14-96,0 14 0,-14 0-96,28 0-64,-14-14 64,28 0 64,-13 14-416,-15 0-224,0-14-1248,0 0-543,0 14-1025,0 0-416,0 0 320</inkml:trace>
  <inkml:trace contextRef="#ctx0" brushRef="#br0" timeOffset="34710">23797 11192 4736,'0'0'1824,"0"0"-960,0 0-320,0 0 704,0 0-224,14 0 32,-14 0-224,0 0-64,14 0-416,-14 0 0,14 0 0,0-14-128,-14 14-64,14 0-64,0 0 0,0-14-64,0 14 64,0 0-64,1 0-32,-2 0-256,2 0-160,-2 0-1184,-13 0-576,15 0-1184</inkml:trace>
  <inkml:trace contextRef="#ctx0" brushRef="#br0" timeOffset="34826">23825 11276 4224,'0'0'1568,"0"0"-832,0 0-96,0 0 608,0 0-256,0 0-32,0 0-64,0 0 64,0 0-512,0 0 96,0 0 96,0 0-160,0 15 0,14-15-96,0 0 0,-14 0-192,14 0-128,0 0-32,0 0 32,0 0-96,0 0 0,0 0 96,0 0 32,0 0 32,0 0 0,0 0-704,0 0-256,-14 0-928,14 0-384,-14 0-992,15 0-864,-15 0 1728</inkml:trace>
  <inkml:trace contextRef="#ctx0" brushRef="#br0" timeOffset="-433">25060 9901 3456,'14'0'1408,"-14"0"-768,0 0-64,14 0 576,-14 0-96,14 0 32,0-14-128,-14 14-32,28 0-512,-14 0 32,0-14 0,14 14-96,0-14 32,-14 0-288,14-1-64,-14 2-32,14-2 0,-14-13 128,0 15 160,1-16 128,-15 1 128,0 0-160,0 0-64,0 0-160,-15 0-64,1 0 96,-14 14 32,0 14 31,0 0 65,0 14 128,-14 14 96,14 14-96,0 0 0,0 0-64,-14 14 0,14 0 0,0 29 0,-14 13-64,14 0-32,-15-14-96,1 29-32,14-15-96,-14 0 32,0 0 0,28-27 96,0-16-160,-14 1-32,14-13 0,0 13 64,0-14-32,0 14 64,0-14-352,14 0-128,-14-14-1504,14-13-672,0-15-607,0 0-193,0 0-288</inkml:trace>
  <inkml:trace contextRef="#ctx0" brushRef="#br0" timeOffset="40644">23461 11164 3968,'0'0'1472,"0"14"-768,0-14-320,0 14 416,0 0 0,-15 0 64,15 14 64,0-14 160,-13 28-608,13 0 224,-15-13 160,2 12-288,-2 2-64,2-1-160,-2-1 0,1 2-64,0-1 64,0 0-192,0 14-32,0-14-64,14 0-64,-13-14 96,13 14 0,-15 0 96,1-14 95,14-13-127,-14 13-32,0-15 0,0 2 64,0-15-32,0 0 64,14 0 64,-14-15 64,14 15-32,0-13-32,-14-15-32,14 13 64,0-13-160,14 0-32,-14 0 0,14-14 0,0 14-64,0 0-64,0 0 32,0-14 32,0 14-96,15-14 0,-2 14-32,1 0 0,-14-1-512,0 1-160,14 0-992,-13 15-319,-2-16-865,2 1-224,-2 15-96</inkml:trace>
  <inkml:trace contextRef="#ctx0" brushRef="#br0" timeOffset="41312">24316 11121 3456,'0'0'1312,"0"0"-704,0 0-448,0 0 416,14 0-192,-14-14 32,0 14-128,14 0 64,-14-14-192,0 14 256,14-14 128,-14 14-160,0-14-64,0 14 96,0-14 128,0 0-96,0 14 0,0-14 96,-14 14 32,14-14 64,0 14 0,-14 0 0,0 0 64,0 14 32,0-14 31,-14 14-159,14-14-32,-14 14 32,14 0 0,0 14-128,-14 0 32,14 14-96,0-14 0,0 0-96,0 15-32,14-15-32,0 0 64,-14 0-96,14 0-64,14 0 0,-14-14-32,0 0 0,14 0 0,0 0 0,0-14 0,0 15-64,14-15-64,-14 0 32,0-15 32,14 15-32,-14-14 64,14 0-64,-14-14 64,0 14-128,14 0 0,-14-14 32,0 0 64,0 0 96,-14 0 64,15 0-256,-15 0-32,0 0 64,0 13 64,0-13 0,0 14 32,0-14-128,-15 14 0,15 0 32,-14 0 64,0 0 160,0 14 192,0-14-224,0 14-32,0 0-160,0 0-32,-14 0-32,0 14-64,14-14-2112,0 14-864,0 0-3103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6:49.25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5821 2716 3712,'-14'14'1472,"14"-14"-768,0 0-320,0 0 512,0 0-96,0 0 352,0 0-256,14 0-512,0 0 0,0 0 32,0 0-32,14 0 32,-14 0-96,14 0 32,1 0-128,-15 0 32,14 0-160,0 0-64,0 0 0,0-14-32,0 14 0,0 0 0,0 0 128,0-14 64,0 14-160,1 0 0,-16 0 32,15 0 32,-28 14-1088,15-14-448,-2 0-768,-13 0-1664,15 14 832</inkml:trace>
  <inkml:trace contextRef="#ctx0" brushRef="#br0" timeOffset="-446">5821 2604 3328,'0'0'1216,"0"0"-640,0 0-320,0 0 352,0 0-96,0 0 96,14 0 32,-14 0 0,14 0-160,0 0 32,0 0-288,0 0-64,0 0 32,0 0 32,14-14 96,-14 14-96,14 0 32,0 0-160,-14 0 0,0 0-32,14-14-64,-14 14 96,14 0 0,-14 14-32,15-14-64,-16 0 32,2 0 32,-2 0-1024,2 0-448,-15 0-1504</inkml:trace>
  <inkml:trace contextRef="#ctx0" brushRef="#br0" timeOffset="521">6368 2520 4352,'-14'-14'1664,"14"14"-896,0 0-256,0 0 512,0 0-192,0 0-32,0 0-160,0 0-96,0 0-288,14 14 128,-14-14 32,14 0 0,-14 0 0,14 14-96,0-14-32,14 0-160,0 0-32,-14 0-32,14 14-64,0-14 32,0 15 32,0-2-32,-14-13-32,1 15 32,13-2-32,-28 2-96,13-1 64,2-14 32,-15 14 64,0 0-32,0 0 64,-15 0-64,2 0 64,-2 0 352,2 0 192,-16 0-192,1 0-32,0 0-97,-14 14 33,14-14-128,0 0 32,0 0-160,14 1-64,-14-15 64,14 13 0,14-13-1024,-14 15-415,14-15-1857,0 0-2240,0 0 1536</inkml:trace>
  <inkml:trace contextRef="#ctx0" brushRef="#br0" timeOffset="4053">8726 2702 4736,'0'0'1824,"0"0"-960,0 0-96,0 0 704,0 14-320,0-14-32,-15 14-288,2 0-64,13 0-416,-14 0 128,0 15 96,14-16-320,-14 1-128,14 14-96,-14-14 32,14 0-544,14 1-192,0-30-1600,0 15-672,-14-14-320</inkml:trace>
  <inkml:trace contextRef="#ctx0" brushRef="#br0" timeOffset="1839">7618 2534 3968,'0'0'1472,"0"0"-768,0 14-416,0-14 512,0 14-96,0 0 32,0 14-32,-14-14-64,0 0-320,0 14-64,-1 14 64,1-13-192,0 13 0,-14 0-64,14-14 32,0 0-64,0 14 64,14-14-64,-14 0-32,0-13-1376,14-1-672,0 0-736</inkml:trace>
  <inkml:trace contextRef="#ctx0" brushRef="#br0" timeOffset="2471">7280 2590 4480,'-14'0'1760,"14"0"-960,0-14-320,0 14 576,14-14-160,0 14-64,-14-14-96,14 0-96,0-14-320,0 0 0,14 0 32,0 0 64,14-14 96,1 13-224,13-13-32,0 14-128,0 0-32,-14 14-96,14 0-32,-14 0 32,0 14 0,-14 0-96,0 14 64,14 0 96,-14 14 32,-13 0-128,13 0 32,-15 15 0,2-1 64,-15 0 32,0 0 32,0 0-160,-15 0 32,2 0 0,-2 14 64,-13 1 320,0-15 128,-14 14-160,0-14-128,0 0-64,-14 14-32,14-27 63,-14-1 97,0 0-64,0-15 32,13 2-160,1-15 0,0-15-32,14 2-64,0-15 96,14 13 0,0 2-128,0-16-32,0 15-64,14-14 96,0 14-1279,0 0-545,0 0-896,14 0-288,14 0-128</inkml:trace>
  <inkml:trace contextRef="#ctx0" brushRef="#br0" timeOffset="4206">8908 2477 5632,'-28'0'2112,"28"0"-1152,-14 14-928,14-14 512,0 0-352,0 14-32,0-14-1152,0 14-544,0 1-832,-14-1-288</inkml:trace>
  <inkml:trace contextRef="#ctx0" brushRef="#br0" timeOffset="3614">8614 2407 4480,'14'0'1760,"-14"0"-960,14 0-736,0 0 384,0-14-224,14 14 32,-14-14-160,14 0 0,-14-14-32,14 14-64,0-14 96,0 0-64,0-15-32,1 15 32,-16 0 32,15 0-32,-28 0 64,15 0-64,-15 14 64,-15-14 352,15 14 192,-28 14 32,15 0-32,-16 0-64,1 14-32,-14 0-96,0 0-32,14 14-160,-14 14 0,14 0-96,-14 28 64,14 1-64,-15-1 0,1 14-96,0 0 32,0 0-128,0 29 0,14-15 96,-14-14 32,14 1-32,0-15 32,-15-14-64,15 14 64,14 0-64,-14-14-32,14-13 96,0-15 64,14 14-128,-14-28-32,14 0-768,0 0-320,-14-14-416,14 0-128,0-14-384,14-14-1344,-14-1 608</inkml:trace>
  <inkml:trace contextRef="#ctx0" brushRef="#br0" timeOffset="4761">8894 2674 4992,'14'-14'1920,"-14"0"-1024,0 14-704,0 0 544,0 0 32,14 14 96,-14-14-32,0 0-32,-14 14-448,14 0 128,-14 14 96,0 0-64,14 0 32,-14-14-160,14 14 0,-14-14-160,14 0-64,0-14 0,0 0-32,14 0-64,0-14-64,14-14 96,-14 28 0,0-14-320,0 0-96,14 0 96,-14 0 32,14 0 128,-14 0 32,0 0-64,0 14 64,0 0-32,-14 0 0,14 0 0,-14 14 0,-14-14 64,14 28 0,0-14 256,-14 0 224,14 14-160,-14-14-32,14 14-224,0-14-64,0 0 64,14 0 96,-14 1-224,14-15-96,0 0-1600,0-15-768,0 1-1152,0 14-736,15-14 2144</inkml:trace>
  <inkml:trace contextRef="#ctx0" brushRef="#br0" timeOffset="4964">9372 2646 4992,'0'0'1920,"-14"14"-1024,14 0-64,-15-14 736,15 14-416,-14 0-128,0 0-448,0 14-128,0 0-256,0 1-64,0-1 64,14-15-160,-14 15-32,14-13 0,14-15 64,0 0-1312,0 0-576,0-15-1696,0 2-640,0-2 2176</inkml:trace>
  <inkml:trace contextRef="#ctx0" brushRef="#br0" timeOffset="5110">9498 2368 6528,'0'0'2464,"0"0"-1344,0 0-1248,0 0 416,0 0-736,0-31-224,32 31-2016,-32 0-864</inkml:trace>
  <inkml:trace contextRef="#ctx0" brushRef="#br0" timeOffset="6039">9919 2000 5888,'0'0'2272,"-15"14"-1216,15 0-672,0 0 608,-14 0-32,0 14 128,0 14-224,-14 14-64,14 1-448,-14 13-64,-14 0-64,13 14-96,1-42-32,0 15-32,0-1-64,-14 42 96,14-28 0,0 0-32,14-27-64,0-1 96,14-14 0,0-28-960,0 0-384,14 0-416,-14-14-192,14 0-32,-14-14 32,14 0-96,-14-1-352,0 1 992,0 0 4928,-14 0-1216,14 14-160,0 0-832,-14 0-352,14 0-288,0 0-96,0 14-256,0-14 0,14 14-192,0 0-64,0 0-64,0-14-96,14 14 96,15 0 0,-15-14-32,-15 14-64,15 0 32,-13 0 32,13 0-32,-14 14-32,0-14 32,-14 14 32,14-14-32,-14 14-32,-14 0-64,14 14-32,0-14 64,0 0 0,-14 0 96,14 0 32,0 0-32,0 0-64,0-14-256,0 14-96,0-14-1376,14-14-512,-14 14-864,0-14-640,14 0 1664</inkml:trace>
  <inkml:trace contextRef="#ctx0" brushRef="#br0" timeOffset="6754">10116 2687 4864,'0'0'1824,"0"0"-960,0 0-1024,0 0 1376,13 0-736,-13 0-128,15 0-96,-2 0-160,2-14-64,-15 0 64,13 0-64,-13 14-32,15-14 384,-15 0 128,0 0 96,-15 0 32,15 0 0,-13 0 64,-15 14 32,13 14 96,-13 0-160,0 0-96,0 0-193,0 0 1,0 14-224,14 0-32,0 0-128,0 0-32,0 0 96,28 1 32,-14-16-32,14 15 32,14-28 64,-14 15 64,14-30-96,-14 15-96,14-13-160,0-15 0,-13 13 0,-2 1 64,2-14 32,-2 14 32,-13 0 0,0-14 64,0 14-32,-13-14-32,13 14-64,-15 14-32,2-14 64,-2 14 0,1 0-64,14 14 64,-14-14 32,14 14 0,-14 0-1215,14 0-513,14-14-1056,-14 14-352,14-14 0</inkml:trace>
  <inkml:trace contextRef="#ctx0" brushRef="#br0" timeOffset="6201">9961 2494 5632,'0'-31'2112,"0"62"-1152,0-31-992,0 0 384,0 0-224,0 0-32,0 0-2144,32 0-928,-32 32 960,31-32 640</inkml:trace>
  <inkml:trace contextRef="#ctx0" brushRef="#br0" timeOffset="7170">10311 2576 6144,'0'0'2368,"0"0"-1280,0 14-352,0 0 832,-14-14-384,14 14-96,-14 0-288,0 14-64,0 0-384,14-14-64,-14 14-65,0 0-95,0 0-32,14 0 32,0-13 64,0-15-32,14 0 0,0 0-96,0-15 32,0-13-128,14 14 0,0 0-32,0-14-64,1 0 96,-1 14 64,-15 0-64,2 0 0,-2 14-32,2 0 0,-15 0 64,0 14 64,0 0-32,0 0-32,-15 14 448,2-14 160,13 14-288,-15 1-96,15-16-96,0 15 0,0-28-64,0 15 32,15-15-1344,-2-15-511,2 2-1729,13 13-672,0-15 736</inkml:trace>
  <inkml:trace contextRef="#ctx0" brushRef="#br0" timeOffset="7340">10719 2589 7808,'-14'0'2976,"14"0"-1600,0 0-1408,0 14 576,0-14-384,0 0-800,0 14-3168,-14 1-800</inkml:trace>
  <inkml:trace contextRef="#ctx0" brushRef="#br0" timeOffset="7488">10635 2968 4992,'-15'14'1920,"15"1"-1024,-14 13-768,14-15 416,0 2-1312,-14-15-576,14 14-736,0-14-352</inkml:trace>
  <inkml:trace contextRef="#ctx0" brushRef="#br0" timeOffset="3038">8094 2744 4736,'0'0'1824,"0"0"-960,0 0-800,0 0 448,14 0-32,-14 0 96,14 0-256,0 0-32,-14 14-160,14-14-32,0 0 96,-14-14-32,14 14 64,0 0-128,0-14-64,0 0 0,1 0 32,-2 0 32,2 14 96,-15-14 96,13 0 64,-13 0 32,-13 0 0,-2 14 64,2 0 128,-2 14-192,-27 0-64,14 14 192,-14 0 96,14 0 0,0 15-64,0-1-161,14-14-63,0 14-64,0 0 0,0-14-224,14 14 0,14-27 96,0-1 64,14-14 0,0-14-32,14-1-1248,14-13-511,-14 0-1409,14-14-480,-13 14 64</inkml:trace>
  <inkml:trace contextRef="#ctx0" brushRef="#br0" timeOffset="3837">8165 3067 5376,'0'-14'2016,"0"14"-1088,-14 0-320,14 0 672,0 0-224,14 14-64,-14-14-288,14 0-96,0 0-352,14-14-160,-14-1 0,14 2 0,14-2 32,-14 2-64,0-2 32,0 1-640,14 0-192,-14 0-1248,-14 0-544,15 0-544</inkml:trace>
  <inkml:trace contextRef="#ctx0" brushRef="#br0" timeOffset="12538">8628 4442 3968,'0'0'1472,"0"0"-768,0 0-608,0 0 384,0 0 0,0 0 0,14 0-32,-14-15 32,14 15-256,-14-13-64,14-2 32,-14 1 32,14 0 96,-14 0-32,14 0 64,-14 0 0,-14-14 96,14 0-32,-14 0 64,0 14 32,-14 0 64,14 14-128,-14 0 64,0 14-160,0 0 32,0 14-32,-1 0 32,1 0-64,0 0 32,14 0-256,0-14-64,14 14-32,-14-13 0,28-2 0,0 2 63,0-2-31,14-13 64,-13 0 0,13 0 96,0-13-160,0-2-32,0 2 64,0-2 32,0-13-32,0 14-64,0-14 32,-14 14-32,0 0 0,0 0 64,-14 0-96,0 14 0,0 0-32,-14 14-64,0 0 96,14 14 0,-14 0 160,0-14 160,0 14 32,14-13 64,-14-2-128,28 2 0,-14-2-160,14 2-64,14-15 64,0 0 64,-14-15-1120,14 15-544,1-13-927,13-15-417,-14 0-928</inkml:trace>
  <inkml:trace contextRef="#ctx0" brushRef="#br0" timeOffset="12882">9287 3544 6656,'-15'14'2464,"2"-14"-1344,-2 42-736,1-14 672,14 0-128,-14 0 32,0 14-128,-14 15-32,0-1-448,0 0 0,0 28 64,0-14-97,-14 0 65,14 0-224,0 0-32,14-28-64,0 14-64,0-13 96,14-15 0,14 0 32,-14-14 0,28 0-416,-14-14-224,0 0-927,14-14-353,14 0-544,-14-14-256,0-15-480</inkml:trace>
  <inkml:trace contextRef="#ctx0" brushRef="#br0" timeOffset="13185">9597 3572 5888,'0'-14'2176,"0"14"-1152,0 0-640,-14 0 672,14 14-192,0 0 32,-15 0 0,2 14 0,-2 14-480,1 0 256,-14 1 64,0 13-1,-14 14 1,0 0-256,14 0-64,-15 15-96,15-15 32,0-14-256,14 0-64,0-14-32,0 0 64,14-13-32,0-1 64,0-14-224,14 0 32,0-14-1728,14 0-703,0 0-993,0-14-1568,-13 0 1568</inkml:trace>
  <inkml:trace contextRef="#ctx0" brushRef="#br0" timeOffset="13618">9540 4357 5504,'0'0'2112,"0"0"-1152,0 14-704,14-14 512,-14 0-384,14 0-128,0 0-160,-14-14 0,14 14-64,0-14-32,0 14 32,0-14-32,1-14 64,-2 28 160,-13-28 128,15 0 64,-15 14 160,0-14 96,0 14 128,-15 14 128,15-14 160,-28 28 95,14 0 65,-14 0-128,0 14-32,14 0-256,-14 0-128,0 14-192,14-14 0,0 0-224,-14 0-32,28 0-128,0 0-32,0 1-96,14-1-32,0 0 160,0-15 64,0-13 0,14 15-32,-14-15-800,14-15-384,0 15-2368,-14 0-991</inkml:trace>
  <inkml:trace contextRef="#ctx0" brushRef="#br0" timeOffset="10234">6817 4372 4736,'-14'0'1824,"14"0"-960,0 0-448,0 0 544,14 0-64,-14 0 32,14 0-160,0 0-96,14 0-352,-14-15 224,14 15 96,0-14-192,14 14-96,-13-14-128,12 14-64,-13-14-96,1 14 32,12 0-64,-13-14 64,1 14-1056,-15 0-448,14 0-2464</inkml:trace>
  <inkml:trace contextRef="#ctx0" brushRef="#br0" timeOffset="9903">6845 3923 4864,'-14'0'1824,"14"0"-960,0 0-384,0 0 640,0 0-192,0 0-64,0 0 64,14 0 128,-14 0-576,28-14 96,-14 14 64,14 0 0,0 0 0,0-15-128,15 15-1,-1-13-159,0 13-32,0 0-192,14 0-96,-14-15 0,14 1 32,0 14 32,1-14 32,-1 14-64,-14-14 32,0 14 0,0 0 96,-14 0-608,0-14-256,1 14-1279,-16 0-577,2 14-1728</inkml:trace>
  <inkml:trace contextRef="#ctx0" brushRef="#br0" timeOffset="9516">7252 3908 4736,'-14'14'1760,"14"0"-960,-14 0-384,14 0 608,0 14 64,-14 0 32,-15 14-224,16 15-96,-15-1-448,0-14-128,13 14-32,-13-14-96,14 0 0,0-14-32,0 1 32,0-1 0,0-14 96,0 0-1024,14 0-384,0-14-4544</inkml:trace>
  <inkml:trace contextRef="#ctx0" brushRef="#br0" timeOffset="10839">7436 4259 4864,'0'0'1824,"0"0"-960,-15 14-512,15-14 576,-13 14-128,13 0 0,-15 0 0,2 0-32,13 0-416,-15 14 128,1-14 160,0 15-224,14-16-64,-14 2-288,14 13-96,0-15 0,0-13 64,14 15 64,0-15 32,15-15 0,-1 15 0,13-13-64,-12-2-64,-1-13 96,0 15 0,0-16-128,0 15-32,0 0 32,0 0 64,-28 14-64,0-14-64,0 14 64,0 14 352,-14-14 192,14 14-64,-14 0 63,0 0-159,0 0-32,14 14-128,-14-13-32,14-2-96,0 2 32,14-15-64,-14 13 64,14-13 0,0 0 96,14 0-1088,0-13-479,-14-2-1601,14 15-576,-13-13 32</inkml:trace>
  <inkml:trace contextRef="#ctx0" brushRef="#br0" timeOffset="11135">7505 4006 5632,'-14'0'2112,"14"14"-1152,0-14-928,0 14 512,0-14-224,14 14 64,-14-14-224,14 14-96,0-14-32,0 0-32,0-14 0,14 14 0,-28-14 64,15 14-32,-1-14 64,-14 14-128,0 14 0,0 0 32,0 0 0,0 14-224,-14-14-96,14 15-2432</inkml:trace>
  <inkml:trace contextRef="#ctx0" brushRef="#br0" timeOffset="11534">7841 4301 6144,'-14'0'2368,"14"28"-1280,0-14-768,0 0 640,0 0-160,-14 0 0,14 0-160,0 14-64,0-13-320,-14-2 32,14-13 128,0 15-96,0-15 0,0 0 0,14 0 32,-14 0-160,14-15-64,0 2-64,0-15-64,0 13 32,0-13 31,0 14-94,0 0-1,0 0-32,0 0 0,-14 0 128,14 14 95,0-14-63,0 14-64,0-14-2399,14 14-1057,-13 0-448</inkml:trace>
  <inkml:trace contextRef="#ctx0" brushRef="#br0" timeOffset="15432">10227 4427 5632,'-14'0'2112,"14"0"-1152,14 0-704,-14-14 576,14 14-192,0 0-64,-14-14-64,28 0 0,-14 14-256,0-14-96,14 0-32,-14 14-64,14-14-64,-14 14 32,0 0 32,0 0-32,-14 14 64,14 0 224,-14 0 96,-14 0-128,14 14-96,0-14-32,-14 0-32,14 0-64,-14 0 32,14 0-64,0 1 64,0-15-64,0 0 64,0 0-64,0-15 64,14 1 0,0 0 32,0 0-64,0-14 32,0 0-128,1 0 0,-2 14 32,-13-14 0,0 14-96,0 0 64,0 14-32,0 0 0,0 0 64,0 0 0,-13 14 128,13 0 64,0-14-64,0 14-96,0 0 64,13 0 64,15-14 0,-13 0 0,13 14-96,0-14-64,14-14 96,-14 14 0,14-14-32,-14 0 31,14 0-63,-14 0-32,0 0 32,0-14 32,-14 14-32,14 0 64,-14-14 0,-14 14 32,14 14-160,-14-14 32,-14 0 64,14 14 32,-14 14-128,-14-14-32,14 14 32,-14 14 64,0-14 288,0 14 96,14 0 0,-14 0 64,14 0-128,0 0 32,14 0-224,0-14-32,0 0-64,28 0-64,-14-14 96,14 14 64,0-14-64,0 0 0,0 0-1728,0 0-735,0-14-1505,0 0-1792,1 0 1824</inkml:trace>
  <inkml:trace contextRef="#ctx0" brushRef="#br0" timeOffset="15952">11168 4301 5376,'0'0'2112,"0"0"-1152,0 0-768,0 0 544,0 0-320,13 0 0,1 0-224,-14 0-64,14 0-64,0 0-64,1 0 96,-2 0-64,-13-14 64,15 0-64,-2 0 64,2-14-64,-2 14 64,-13 0 288,0 0 224,0 0 96,0 0 64,0 0-160,-28 14-32,15 0-64,-15 0 96,-15 14 63,16 14 129,-1 0-128,-1 0-32,1 0-160,0 14 32,14-14-96,0 0 0,14 0-160,-14 0-96,14-13 0,14-2-32,0 2-64,14-15 32,14 0-480,-13 0-160,12-15-928,-13 2-320,14-2-639,-14 2-161,15-2-768,-15-13-992,0 0 1760</inkml:trace>
  <inkml:trace contextRef="#ctx0" brushRef="#br0" timeOffset="16318">11898 3333 6656,'0'0'2528,"-15"0"-1344,15 0-736,0 14 640,-14 0-128,0 0 0,0 28-192,0 1-32,-14 26-384,-14-12 288,14 13 95,0 0-95,-14 14 32,14 0-256,-15 1 0,15-1-256,0-14-96,14 0 32,0-14 0,0-14-32,14 1-64,0-15 96,14-15 64,0 2-576,0-15-160,14 0-1024,0-15-319,0-13-705,15 0-192,-1-28-672</inkml:trace>
  <inkml:trace contextRef="#ctx0" brushRef="#br0" timeOffset="16650">12193 3333 6784,'0'0'2528,"0"0"-1344,-15 14-736,15-14 704,-14 28-96,14-14 32,-14 28-64,0 0 64,-14 14-577,0 1 193,0-1 64,-14 14-32,14 0-64,-15 14-224,2 1-128,-2-1-96,15 0 0,0-14-128,14-28-64,0 0 0,0-14 32,14 14 32,0-14 32,14 0-704,0-13-256,14-15-1568,-14 0-671,14-15-1089,0 1-1088,0 0 2208</inkml:trace>
  <inkml:trace contextRef="#ctx0" brushRef="#br0" timeOffset="17370">12136 4246 6784,'0'0'2528,"-14"14"-1344,28-14-1024,-14 0 544,0 14-384,0-14-32,14 0-160,0 0-32,0-14-32,1 14-64,-15-28 96,13 14-64,2 0-32,-15-14 32,13 13 32,2-13-32,-15 0 64,0 14-64,0-14 64,-15 14 480,15 14 352,-13 0 160,-2 0 31,-13 28-95,14 0-64,-14 14-416,0-13-96,14 13-128,0 0-32,0 0-160,14-14-96,0 0 64,0 0 0,14-14 32,0-14 0,0 15-64,0-30 32,14 15-480,-14-28-224,15 14 160,-1 0 96,0-14 128,0 0 160,0 14-32,-14 0 32,0 14 0,14 0 0,-28 14 64,0-14 0,14 28 64,-14-14 32,0 0-32,-14 0 32,14 0 0,0 0 96,0 0-160,0-14-32,0 0 64,14 0 32,0 0 32,0 0 0,0-14-352,14 0-160,-14 0-96,14-14-32,0 0 288,-14 14 96,0 0 32,1 14 0,-2 0-32,2 14 352,-15 0 256,0 0-192,0 0 0,0 14-160,13-14-32,-13-14-32,0 14 32,15 0-64,-15 0-32,13 1-2304,16-15-991,-15 14-1249</inkml:trace>
  <inkml:trace contextRef="#ctx0" brushRef="#br0" timeOffset="18405">13286 4021 4736,'0'-14'1760,"0"0"-960,0 0-384,0 14 608,14-14-448,0 0-128,0 0-384,0-14-32,15 0-32,-1 0 0,-14-14 0,14 0 64,0-14 96,0 13-128,-14 1-96,0 0 640,-14 14 320,0 0 0,0 14 0,-14 14-288,0 0-128,0 0-128,0 14-64,0 0-160,0 14-32,0 0-32,0 0-64,14 0-64,0 1 32,0-16 96,14 2 32,0-2-32,28-13-64,-14-13 32,28-2 32,-14 2-384,0-2-192,15-13 128,-16 14 64,-12 0 192,-1 14 64,0 0 64,-14 0 0,-14 28-96,0-14 0,0 15 64,-14 12 0,0 2 224,-14-1 128,-15 14 96,2 14 96,-16 14-160,15-14 32,0 1-96,-14-15 0,14 0-33,0 0 1,-14-14-64,13-14 32,1 0-128,14-13-64,0-2 64,14 2 0,0-15-32,14-15-64,0 2 32,14-2 32,0-13-96,-14 0 0,14 14-32,0-14-64,0 28 0,0-14 96,0 14-64,0 14-32,-14-14 96,14 14 64,0 0 64,15 0 96,-16 14-96,2-13-64,-1-2 0,0 2 32,14-15 32,0 0 32,0 0-640,0 0-288,14-15-2271,-14 15-961,-14-13 384</inkml:trace>
  <inkml:trace contextRef="#ctx0" brushRef="#br0" timeOffset="18989">13863 4385 5760,'14'-14'2176,"-14"14"-1152,0-14-992,14 14 448,0 0-256,-14-14 32,14 14-160,-14-14 0,14 0-32,-14 0 32,14-14 64,0 0 64,-14 14 32,0-14 64,0 0 128,0 0 32,-14 14 0,0 0 320,0 0 128,0 28-64,-14-14-64,-1 28-65,1 0 1,0 0-288,0 0-32,0 0-224,0 14-128,28-14-32,-14 0-32,14 0 64,0-14 96,14 1-64,0-15 0,14 0 32,1-15 64,-1 1-384,13-14-96,-12 0-32,-1 0 128,-14 14 32,0-14 96,0 14-32,0 14-32,-14 0 224,0 0 160,-14 28 160,14-14 64,0 14-256,0-14-128,0 14-160,0-14 32,0 0 96,14 0 96,0 1-64,0-15 0,0 0-1248,0-15-544,14 1-1279,1 0-545,-1-14-320</inkml:trace>
  <inkml:trace contextRef="#ctx0" brushRef="#br0" timeOffset="19615">14466 3852 6784,'0'0'2624,"0"0"-1408,0 0-1152,14 0 544,0 0-384,0 0-64,0-14-96,14 14 32,-14-14-64,14 0-32,0 0 32,0-14-32,-14 0 64,14 0-32,0-14-32,0 14 32,-13-15-32,13 15 0,-28-14 64,0 0-32,0 14-32,0 0 224,-28 14 160,13 14 448,-13 14 256,-14 14 64,14 0-1,-14 28-191,0 0-128,-14 1-256,14 13-96,0 14-288,-15 0-128,15 14-32,14-13 32,0-15 32,0-14 96,14 0-96,14-28-64,0 1 64,14-16 0,0 2-384,14-15-128,-14 0-320,14-15-64,0-13 192,0 14 128,0-14 192,-13 14 192,13 14 0,-28 14 384,0 0 288,0 0-160,0 15 0,0-1-224,0-15-64,0 15-64,14-13 32,-14-1 0,14 0 32,0-14-64,0 0-64,0 0-960,14 0-416,0-28-639,0 13-193,14-26-576,-14-2-1504,14 1 960</inkml:trace>
  <inkml:trace contextRef="#ctx0" brushRef="#br0" timeOffset="19902">15154 3404 8320,'0'0'3168,"-15"0"-1728,15 14-1056,0 0 768,-13 14-128,-2 0 31,-13 28-159,0-13-96,0 27-416,0-14 96,-14 14 96,0 0-320,-1 14-64,15 0-64,0-14 0,14 1-64,0-15-64,0 0 32,14-14 32,0-14-32,14 0 64,-14 0-768,28-28-256,-28 15-1600,28-30-671,0 1-1313</inkml:trace>
  <inkml:trace contextRef="#ctx0" brushRef="#br0" timeOffset="20950">15097 4232 4736,'0'0'1824,"0"0"-960,-14 14-320,14-14 640,0 14-256,14-14-64,-14 0-224,0 14-64,14-14-320,0 0-32,0 0 0,-14 0 96,14-14 32,0 0-96,15 0-96,-16-14-64,2 13-96,-15-13 160,13 14 128,2-14-96,-15 14 64,0-14 32,0 14 160,-15 0-128,2 14 64,-2 14-161,2 0 33,-16 0-32,1 14 96,0 14 32,0 1 96,0-1-96,14 0-32,0 0-128,0-14-32,14 0-32,0-14 64,14 1-96,0-2 0,14-13-32,14-13-64,-14-2 96,0 1 0,1-14-32,12 0-64,-13 0 32,15 0-32,-15 0 0,0 14 0,-14 0-160,0 14 32,0 0 64,0 14 32,-14 0 32,0 14 64,0-14-96,0 14 0,-14 0 32,14-14 0,0 14 64,0-14 32,0-14-32,14 15 32,0-30-64,0 15 64,14-14-416,0-14-192,0 0-224,0-14-32,14 14 352,-14 14 128,-14-14 128,14 28 32,-13 0 96,-15 14 0,13 0 288,-13 14 160,-13 0 64,13 0 32,0 0-192,-15-14-128,15 14-96,15-13-96,-15-2 96,13 2 64,2-15-1536,-2 14-735,2-14-2817</inkml:trace>
  <inkml:trace contextRef="#ctx0" brushRef="#br0" timeOffset="23067">16499 4077 3072,'0'0'1216,"0"0"-640,0 0-192,0 0 512,15-14-160,-15 14-32,13 0-32,2-14 32,-15 0-384,28 0-32,0-14-64,0 14 32,0-14 0,0 14-128,14-14-32,-14-14-32,14 14-64,-14-15 32,0 15 32,1-14-32,-16 1-32,2 13 96,-15-15 0,0 15 160,0 0 96,0 14 0,-15 0 32,2 14-192,-16 0-64,1 0 0,0 14 0,0 14-64,-14 14-64,14 1 160,-14-2 128,14 1-32,0 14 96,-15 15-192,15-15-96,0 14-32,-14 14 32,14-28-32,14 14-32,-14-28 32,14 14 32,-14-28 32,14 0 32,0 0 0,14-14 0,-14 1 192,14-15 128,14 0-96,-14-15 32,14 1-225,14-14-31,0-14-64,0 0 32,0-14-128,14 14 0,0 14 32,1 0 0,-15 0-96,0 14 64,0 14 32,0 14 0,-14 0 0,-14 0 64,14 14-32,-28 0-32,14 0 32,-14 14-32,-14-14 0,14 0 64,0 0-32,-14-14-32,13 0 32,2 0 32,-15 0-32,13 0 64,2-14-64,13 0-32,0-14 32,-15 14-32,15-14 0,0 0 0,15 14-96,-15 0 0,13 0-32,-13 0 0,15 0 0,-2 14 96,2 0 0,-15 0 32,28 1 64,-14-15 32,0 13-32,14 2 32,0-15 0,0 0 96,-14 0-1087,0 0-481,14 0-1728,0 0-2080,-14-15 1408</inkml:trace>
  <inkml:trace contextRef="#ctx0" brushRef="#br0" timeOffset="23720">17033 4329 5120,'0'15'1920,"14"-15"-1024,-14 0-480,14 0 608,-14 0-448,15 0-64,-15 0-320,13-15-128,-13 15-32,14-13 32,-14-2 32,14 15-32,0-28-64,-14 14 96,0-14 0,14 14 224,-14-14 128,0 0-96,-14 0-32,14 14 160,-14 0 128,0 14 64,-13 0-32,-2 0-128,1 14 0,0 0-160,0 14 31,0 14-95,14-14 0,-14 0-256,14 14-64,0-14 64,14 0 32,0-13 0,0 13 32,14-14-64,0-14 64,0 14 0,14-14 96,0-14-160,0 0-32,0-1 64,0 2 32,1-15-32,-16 0-64,1-1-64,14 1 32,-28 14 32,14 0 0,-14 14-224,0 0 128,0 14 32,0 0 192,-14 14 160,14-14-96,0 14 64,0-13-96,0 13 64,0-15-64,0 2 0,14-1-96,-14-14-64,14 0-1024,1 0-512,13-14-799,0 14-289,-15-15-160,16 2-1152,-15-2 960</inkml:trace>
  <inkml:trace contextRef="#ctx0" brushRef="#br0" timeOffset="24186">17468 4077 5632,'0'0'2112,"14"0"-1152,-14 0-480,0 14 576,0 0-96,0-14 0,-14 14 0,14 14 32,-14 0-512,14 0 192,-14 0 192,0 0-193,0 14 1,14-27-320,-14 13-128,14 0-64,0-15-32,0 2 0,0-15 0,0 0 0,14 0 0,0-15-64,14 2 32,-14-2-224,0-13 32,0 0 32,14 0 96,0 0 0,-13 0-32,13 0-64,-15 14-32,2 0-32,-1 0 0,0 14 0,0 0 96,-14 0 0,14 14 32,-14 0 0,0 0 64,0 14 160,0-14 128,0 14-128,-14-14 32,14 14-96,-14-13 0,14-2-96,0 2-64,0-15-320,0 0-128,14 0-1536,0 0-703,-14 0-513,14-15-128,0 2 352</inkml:trace>
  <inkml:trace contextRef="#ctx0" brushRef="#br0" timeOffset="24675">17861 4049 5632,'0'-14'2176,"0"14"-1152,0 14-352,0-14 704,0 0-192,0 14 32,0 0-288,0 0-96,-14 14-448,14 0 192,-14 0 63,0 15 33,0-16-32,14 1-416,-14 0-128,14-13 0,0-2 64,0 2 0,0-15 0,14 0-96,0 0-64,0 0 32,0-15 32,14-13-96,0 0-64,1 0-32,-16 14 0,15-14 96,-13 0 0,13 14-64,0 0 64,-14 0 32,0 14 0,0-14-96,0 14 0,0 14 64,0-14 64,-14 0 0,14 14-32,-14 0 160,0 0 32,-14 14 192,14-13 160,-14 12-96,14 1 64,0 0-288,-14-13-128,14 13-64,0-15 32,14 15-32,-14-13 64,14-15-480,0 0-160,0 0-1888,0 0-895,15-15-1537</inkml:trace>
  <inkml:trace contextRef="#ctx0" brushRef="#br0" timeOffset="25778">18591 4371 6528,'0'-14'2464,"0"14"-1344,14 0-896,-14 0 640,14-14-96,-14 0 32,14 0-96,0 0 32,14-14-416,-14 14-32,14-14 32,0 0-128,-14 14-32,14-14-64,0 14 0,0 14-128,-13-14 0,-2 14 96,2 0 32,-2 14 32,-13 14 64,0-14 32,0 14 31,-13 0 65,-2 0 128,15 0-128,-13 14 0,-2-28-64,15 14 0,-14-14-224,14-14 0,0 0 32,14 0 96,-14 0-128,28-14-32,-13-14 64,-2 14 32,15-28-128,1 14 32,-1 0-64,0 14 0,0-14 64,0 14 64,0 0-32,-14 14-32,14 0-64,-14 0-32,0 0 64,-14 14 0,0 0 32,0 14 0,-14-14 192,14 14 128,-14 0-32,0 0 0,0 0-32,14-14 0,-14 0-128,14 0-96,14 1 64,0-15 64,0-15-64,0 1-64,14 0-160,-14 0-64,14-14-128,14 0 32,-14 0 160,0 0 128,0 0-128,0 0 32,0 14-32,-13 14 64,-2 0-32,-13 0 32,0 14 128,0 14 32,0-14 160,0 14 96,-13 0 0,13 0 96,-15 0-224,15-14-128,0 0-64,0 14-32,15-28 0,-15 15 0,13-15-1984,15 0-895,-13 0-2337</inkml:trace>
  <inkml:trace contextRef="#ctx0" brushRef="#br0" timeOffset="26417">19714 4344 7680,'-15'13'2880,"30"-13"-1536,-15 0-1216,0 0 608,13 0-576,2-13-128,-2 13-32,2-15 32,-2 15 0,2-13-32,-1-2 32,0-13 96,-14 0 160,14 14 128,-14-14 64,0 0-128,0 0 32,0 14 64,-14-14 32,0 28 95,0 0 97,-29 0 64,15 14 96,0 14-256,-14 0 0,14 0-160,14 0 0,-14 14-160,14-14-96,0 0-64,0 0-96,14 0 32,0-13 32,14-1-32,0 0 64,14-28-224,0 14-32,0-29-288,0 16-64,1-15 128,-1 0 160,0-1 192,0 1 96,-14 14-96,0-14 32,-14 28 0,0 0 64,0 0 160,0 14 192,-14 14-160,14-14 0,-14 14-128,14-13-96,-15 13-96,15-15 32,15 2 160,-15-2 64,14 2-160,0-15 0,-14 0-256,28 0-96,-14 0-1152,0-15-480,14 2-575,0-2-97,0-13-160,0 0-1280,-13 0 960</inkml:trace>
  <inkml:trace contextRef="#ctx0" brushRef="#br0" timeOffset="26819">20149 4063 8576,'-14'0'3232,"14"14"-1728,0 0-896,0 0 928,-14 0-353,0 0-31,14 14-384,-14 0-64,14 1-416,-14-2-32,0 1 64,14 0-192,-14 15 0,14-30-64,0 15 32,0-13-64,14-15-32,0 0 32,0 0 32,0-15-96,0 2-64,14-15-32,0 0 96,0-15-64,0 15-32,0 1 96,0 12 0,0-13 32,-14 14 0,0 14-96,15 0 0,-29 0 256,13 0 192,-13 14-32,0 0 64,0 15-96,0-16 64,-13 15-128,13 0 32,0 1-96,0-1 0,0 0-96,0-15 32,0 2 0,0-1 32,13 0-576,1-14-160,0 0-2688,14-14-1087,1 0-737</inkml:trace>
  <inkml:trace contextRef="#ctx0" brushRef="#br0" timeOffset="28569">21104 4428 4864,'0'0'1824,"0"0"-960,0-14-672,14 14 544,0 0-160,-14 0-32,14 0-224,0-14-128,0 14-96,0-14 0,0-14 0,0 14-128,0 0 32,0-14 352,1 0 160,-2 0 224,-13 14 96,0-14 0,0 0 32,-13 0-288,-2 13-96,1 1-128,0 0 0,-14 0-1,14 14 33,-14 0 0,0 14 0,0 0 64,-14 28 128,-1-14-192,15 15 32,-13 13-128,12-14 64,15-14-128,0 0-64,14 0 0,0 1-32,28-16 0,-14-13 0,14 15-160,15-15 32,-15-15-576,14 15-256,0-13-416,-14-16-96,14 1-351,-14 0-129,0-14-288,1 0-32,-1 0-960</inkml:trace>
  <inkml:trace contextRef="#ctx0" brushRef="#br0" timeOffset="28917">21763 3221 6144,'0'0'2272,"0"0"-1216,-14 0-384,14 14 800,0 0-288,-15-14 32,2 28-192,-2 14 0,2 0-577,-16 14 161,-13 28 128,0-13-32,0-1 32,14 14-320,-1 0-96,-13 0-192,14 1-32,14-1-96,0-14-32,0-14 96,0 0 96,14-14-64,0 0-64,0-14-512,14 0-224,-14-13-704,14-15-319,0 0-641,14-15-192,0 2-256,0-2-1056,1-13 1184</inkml:trace>
  <inkml:trace contextRef="#ctx0" brushRef="#br0" timeOffset="29085">21721 4063 7808,'-15'14'2976,"15"0"-1600,-13 14-832,13-14 864,-15 0-512,1 14-128,0 0-320,0 0-129,0 0-159,0 0-128,14 1 0,0-16-735,0 2-321,14-15-1120,-14 0-384,14 0-1024</inkml:trace>
  <inkml:trace contextRef="#ctx0" brushRef="#br0" timeOffset="29639">21903 4259 4736,'0'0'1824,"0"0"-960,0 0-320,14 0 640,-14 0-608,14-14-224,0 0-160,1 0 0,-2 0-96,-13 0 288,15-14 160,-15 14 192,13 0 96,-13-14-64,0 14-32,0-14 32,0 14 0,0 14-1,-13 0 1,-2 0-224,-13 28-64,14 0-32,-14 0 128,0 14-32,14 0 32,-14 0-288,28 0-96,-14-14-64,28 0 0,0 0-64,0-14 32,14 1-928,0-15-352,0 0-1632,0 0-639,15-15-1185</inkml:trace>
  <inkml:trace contextRef="#ctx0" brushRef="#br0" timeOffset="29339">21890 3810 7424,'-15'0'2816,"15"0"-1536,0 0-1440,0 0 544,0 14-800,0-14-160,0 14-2560,0 1-1056</inkml:trace>
  <inkml:trace contextRef="#ctx0" brushRef="#br0" timeOffset="30708">23012 3712 5376,'14'-14'2016,"-14"14"-1088,28-14-736,-14 0 544,0 0-448,0 0-160,14-14-64,-14 0-64,14 0 0,-13-1 64,13 1 32,-15-14 160,15 14 96,-28 0 64,15 0 160,-15 0 160,-15 0 192,15 14-32,-13 14 32,-2-14-160,-26 28-96,12 0-161,-13 0 1,14 28 0,-14 14-32,0 1-160,-14 13-128,14 0-96,0 0 0,-14 14-64,13-13 64,15 27-64,0-14-32,0-14 32,0 0 32,14-27-32,0-2 64,0 2 0,14-15 32,-14-14-64,14 0 32,0-14-64,0-14 64,14 0-64,0-14 64,0-15-128,14 2 0,0-2-32,1 1 0,12 14 0,2 0 0,-15 0-96,0 14-32,-14 14 0,0 14 128,0 0-32,-14 14-32,0-14 96,0 14 64,-14 0 0,0 0 64,0 1 0,0-16 32,-14 15-64,14-13 32,-14-2-64,13-13 64,2 15-64,-2-15-32,2 0-64,13-15 32,0 15 32,0 0 0,13 0-160,2 0 32,-15 15 64,13-15 96,2 14-64,-2 0 0,2 0 32,-1 0 64,0 0-32,14-14 64,-14 14-64,14-14 64,0-14-704,0 14-224,0-14-1279,0 0-481,0 0-1280,-14 0-992,14 0 2112</inkml:trace>
  <inkml:trace contextRef="#ctx0" brushRef="#br0" timeOffset="31207">23236 4035 6400,'0'-14'2368,"0"14"-1280,0 0-160,0 0 960,0 14-320,0 0-128,0 0-385,-14 0-127,0 14-512,0 0 256,0 0 64,0 14-96,0-14 32,0 14-384,14-14-96,0 0-128,0-13-64,0-2 96,28 2 0,-14-15-192,0 0-64,14-15-288,0 2-128,14-15 96,-14-1 32,15 1 192,-15 0 160,0-14 64,0 14 96,-14 0-96,14 0 0,-28 14 224,14 0 128,-14 14 256,0 14 96,0-14-128,-14 14 0,14 14-128,-14 0 0,0 0-96,0 1-32,0-1-160,14-1-96,0 1 0,0-13 32,14-2-32,0 2-32,0-2 96,0-13 64,14 0-1344,0 0-608,0-13-1088,0-2-383,0-13-353,0 14-1440,-13-27 1600</inkml:trace>
  <inkml:trace contextRef="#ctx0" brushRef="#br0" timeOffset="31894">23825 3993 9344,'0'14'3520,"0"0"-1920,-14 0-1088,0 0 864,14 0-385,-14 0-95,14 14-160,-14 0 0,14 0-416,-14 0 32,0 1 0,14-1-128,0 0 32,0-15-160,0 2-64,0-1 64,14 0 0,0-14-32,0 0-64,0-14-64,0 0 32,0-14-128,14 0 32,-14 0 64,14-1 32,0 1 32,0 0 64,0 0-96,0 14 0,-14 0-32,1 14 0,-2 0 0,-13 0 0,15 14 128,-15 0 96,0 1 224,-15 13 64,15-1-224,-13 1-64,-2 0-32,15-13 0,0-2-64,0 2-64,0-2 32,0-13 32,15 0-32,-2-13 64,15-2-288,-13-13-32,13 0-160,0 14 0,0-14 128,0 0 128,0 15 96,-14-16 32,14 15 0,-14 14 64,0 0-96,-14 0-64,14 0 128,-14 14 32,0-14 64,0 14 64,-14 14 32,14-13 32,-14 12-224,14 1 0,0-13-32,-14 13 0,14-15 0,14 2 64,-14-2-384,0 2-96,14-15-800,0 0-256,0 0-352,0 0-95,0 0-289,0-28-128,15 0 0,-16 13-1120,2-13 768</inkml:trace>
  <inkml:trace contextRef="#ctx0" brushRef="#br0" timeOffset="32348">24569 3993 7040,'0'0'2720,"0"0"-1472,0 14-416,0 0 992,-13-14-384,-2 28-65,15-14-287,-13 14-128,-2 1-512,1-1-64,0 13-32,0-12-192,14-1-32,0-15-64,0 15-64,0-13 32,0-1-32,14-14-224,0 0 0,15-14-320,-16 14-64,15-28-96,1 0 0,-1 0 256,0-1 193,0 15 159,-14-13 64,0 12 96,0 2 32,0-2 319,-14 15 545,0 0-32,0 0-160,0 15-160,-14-2 0,14 15 0,-14 0-128,14 1 32,-14-16-224,14 15-96,0 0-32,14-13-32,-14-1-64,14 0 32,0-14-416,14 0-96,-14 0-1280,28-14-512,-14 0-2239,1-14-2241,-1 0 2336</inkml:trace>
  <inkml:trace contextRef="#ctx0" brushRef="#br0" timeOffset="33168">25439 3137 7808,'-15'14'2976,"15"0"-1600,-13 0-960,-2 0 704,15 14-160,-13 0 0,-2 15-65,-13 13 65,-14 14-512,0 14-128,0 0 32,14-13-224,-14 12 0,14 1-64,14-13-64,-14-1 32,14 0-32,0-14 64,14 1 32,0-16-32,0-12-64,14-15-768,0 0-288,0 0-511,14-28-225,0 0-192,0-14 32,0 0 160,0 0 64,0 0 768,0-15 448,0 1 480,0 14 1056,0 0 448,-13 14 576,-2 0 256,-13 0-320,0 0-96,0 14-1057,0 14 289,0 0 96,-13 0-288,-2 14-64,2 14-320,-2-14 0,15 14-256,-14 1-96,0-15-96,14 0 0,0 0-576,0-14-128,0 0-1056,14-14-384,0 0-1023,1-14-481,-2 0-416</inkml:trace>
  <inkml:trace contextRef="#ctx0" brushRef="#br0" timeOffset="33900">25594 4091 6656,'-14'15'2464,"14"-15"-1344,14 0-384,-14 0 768,0 0-640,14 0-224,0 0-384,0-15-128,-14 2-64,14 13-128,0-15 32,0-13 96,0 14 32,-14 0-32,14-14-64,-14 14 160,0 0 128,0 0 320,-14 14 255,14 0 97,-28 0 128,14 0-224,0 28-128,-14-14-224,0 28-64,14-13-256,0 12-128,0-12-32,14 13-32,0-14 0,0 0 64,14 0-320,14-14-128,-14-14-512,14 0-256,0 0 288,0-14 96,0 0 352,0 0 192,0 14 161,-13 0 94,-2 14 1,2 0 64,-15 0 288,0 0 224,0 0-32,0 0-32,0 1-160,14-15 0,0 0-224,0 0-96,0-15 32,0 1 0,14-14-32,-14 0 32,14 0-64,-14 0 64,14-14-224,0 14 32,-14-15-736,14 15-352,-14 0-1055,14 0-513,-13 14-1504</inkml:trace>
  <inkml:trace contextRef="#ctx0" brushRef="#br0" timeOffset="33315">25594 3656 9216,'0'-14'3520,"0"14"-1920,0 14-1856,0-14 576,0 0-352,0 14-64,0-14-1792,0 14-704,0 14-832,-15-14-224</inkml:trace>
  <inkml:trace contextRef="#ctx0" brushRef="#br0" timeOffset="34401">26605 3095 10752,'-15'0'4032,"15"14"-2177,-13-14-1599,13 14 864,0 0-288,-15 0-32,1 14 0,-14 0-32,0 14-416,0 28 0,-14 14 0,14 1-128,-15-1 32,2 14-160,13 0 0,-1-13-32,1-1-64,14 0 32,0-28-32,0-14-352,14 0-96,-14-14-544,14 1-192,0-29-128,0 0-32,0-15 416,-14 1 225,14 0 351,-14-14 192,14-14 192,0 0 128,-14 14 768,14 0 415,0 0 97,-14 0 0,14 14-160,0-1-64,0 2-544,0 13-224,0 0-224,14-15-64,0 15-192,0 0-32,0 0 32,14 0 64,0 0-64,0-13 0,1 13-1664,-1 0-768,13 0-1791,-12 0-705,-1 0 608</inkml:trace>
  <inkml:trace contextRef="#ctx0" brushRef="#br0" timeOffset="34805">26561 3937 11392,'-14'14'4288,"14"-14"-2305,0 14-1759,0-14 928,14 0-544,0 0-32,-14 0-192,14-14-64,1 14-192,13 0-96,-15-14 0,2 0-32,13 14 64,-14-14 160,0 0 128,0 0 0,0 0 96,-14 14-96,0-14 32,-14 0 128,0 14 64,0 14-32,-14-14 64,-1 14-32,-12 0-64,12 14-128,1 14-64,0-14-192,0 14-32,14 0 32,0 0 0,14-14-64,14 15-64,0-15 32,0 0 32,14 0-256,-14-14-32,14 0-512,14-14-160,-14 0-960,1-14-416,-1 0-1184,0 0-479,-14 0-1057</inkml:trace>
  <inkml:trace contextRef="#ctx0" brushRef="#br0" timeOffset="37002">7519 5073 7040,'-14'14'2624,"14"0"-1408,-14 28-704,14-28 704,-14 14-160,14 14 96,-15 0-352,-13 14-96,14 0-417,0 15-95,0-29-64,0-14-64,0 28-64,0-14 32,0 14-32,14-28-1279,-14 14-577,14-14-800,-14 0-320,14-13-64</inkml:trace>
  <inkml:trace contextRef="#ctx0" brushRef="#br0" timeOffset="36717">7112 5158 4352,'0'-14'1664,"0"14"-896,0 0-256,0 0 576,0 0-96,0 14 64,0-14-192,0 28-64,0-14-416,0 28 320,-15 0 224,1 1-64,0 27 32,0-14-352,-14 0-97,14 0-255,0-14-64,14-14-64,-14 28 32,14-28-64,-14 14 64,14-14-1343,0-14-513,0 15-800,14-29-352,-14 0-320</inkml:trace>
  <inkml:trace contextRef="#ctx0" brushRef="#br0" timeOffset="37387">7112 5607 8064,'-14'14'3072,"14"-14"-1664,-14 0-864,14 14 800,14-14-288,-14 0-1,14 0-383,-14 0-96,14 0-320,0 0-32,14 0 0,0-14-192,0 0 0,0 0 32,1 14 96,-1-14-1280,-15 14-575,15 0-1473,1 0-576,-1 0 288</inkml:trace>
  <inkml:trace contextRef="#ctx0" brushRef="#br0" timeOffset="38318">7673 5676 5376,'0'0'2016,"0"0"-1088,0 0-736,0 0 544,0 0-448,14 0-64,0 0-160,-14 0 32,14-13-64,-14 13-32,14-15 32,0 2 160,0-2 128,-14-13 192,0 0 64,0 14-32,0-14 64,-14 14-32,14-14 0,-14 28 128,-14 0 96,14 0-128,-14 14-97,0 0-63,0 0 0,0 14 0,14-14 0,0 0-128,-14 14-64,14-14-192,0 14-32,0 0-32,14 0 32,0-13 0,0-1 32,28 0-64,0-14 32,-14 0 0,14 0 32,-14-14-512,14 0-128,0-1 96,0-13 160,0 15 0,-14-15 96,14 13 96,-14 1 32,1 0-64,-15 14 64,13-14-32,-13 14 0,0 14 128,-13-14 32,13 14 96,0 0 32,-15-14 32,15 15 0,0 13-128,0-15-96,0 15 0,0-13 32,0-1 32,15-14 32,-2 0-160,15 0 32,-28 0-576,29-14-256,-1-1 0,-14-13 32,14 0 161,-14 15 127,0-16 256,14 1 128,-14 14 96,0 0 32,-14 0 256,14 14 160,-14 0 160,0 0 31,0 14-63,0-14 64,-14 28-128,14-14 32,0 0-96,-14 0 64,14 1-256,0 13-64,-14-15-96,14 2-64,0 13 32,14-14 32,0 0-32,-14-14 64,14 0-288,14-14-96,-14 14-288,14-14-32,-14-1 96,14 2 64,0-15 288,0 0 64,0-15 96,-14 29 64,1 0-96,-2 0-64,-13 14 128,0 0 32,0 0 352,0 14 192,0-14 32,0 28 0,0-14-256,-13 0-160,13 1-64,0-2-32,0 15-64,0-13 32,13-2 0,-13-13 32,15 0-928,-2 0-384,2 0-1823,-2-13-705,2 13-768</inkml:trace>
  <inkml:trace contextRef="#ctx0" brushRef="#br0" timeOffset="38710">7743 5130 4992,'0'-14'1824,"14"28"-960,-14-14 128,0 14 768,0 0-96,0 0-32,0 0-640,14 1-192,-14-2-480,0-13-128,14 15-64,0-15 0,0-15 0,0 2-65,1 13-63,13-15 32,-28 1 32,13 14-96,2 0-64,-2 0-447,-13 14-193,15 1-1600,-1-2-640,0 2-512</inkml:trace>
  <inkml:trace contextRef="#ctx0" brushRef="#br0" timeOffset="41820">9497 5157 7168,'0'0'2720,"14"0"-1472,-14 0-1312,14 0 544,-14 0-352,14 0 0,1 0-64,-2 0 32,2-14-64,13 0-32,-15 0 96,16 1-64,-15-15-32,0 13 32,0-13-32,0 14 64,-14-14 32,0 0 160,0 0 160,-14 14 128,0 0 128,0 0 192,0 28 128,-15 0 63,1 0 97,0 14-288,0 0-64,-14 28-160,14 1-96,-28 13-224,28-1-64,0 2-128,0-29-32,14 14-32,0-14-64,0-14 96,0 0 0,14 0-32,-14 0-64,14 0 160,0-28 128,14 14-224,0-14-32,0 0-320,0 0-64,28-14-224,-14 0-64,0 0 64,0 0 96,0 0 128,-14 14 160,0 0 96,0 0 64,-14 14-64,0-14 64,0 14 160,-14 0 64,14 0 352,0 0 128,-14 0-224,0 0-32,14-14-224,0 14-128,-14 0-32,28 0 32,-14 0-32,0-14 64,14 14-64,0-14 64,0 0-64,0 0-32,0 0-256,14 0-96,-13 0-736,13 0-256,-15-14-416,2 14-127,13-14 511,-14 14 288,0-14 480,0 0 288,0 0 416,0 14 192,0 0 288,-14-14 96,14 14-64,-14-14-32,0 14-128,14 0 32,-14 0-64,0-14-1,0 0-31,0 14 0,0-14 64,0 14 128,0-28-32,0 28 32,-14-14 128,14 14 32,-14 14-256,0 0-64,-14 0-96,28 0-32,-14 0-160,14 0-96,0 14 64,0-14 0,0 14-32,0-14-64,0 0 96,14 0 0,-14 1-192,14-15 0,0 0-672,0-15-288,0 15-256,14-14 0,-14 0 384,14 0 160,-14 0 289,14 0 223,-14 0 160,15-14 64,-16 14 32,-13 14 0,15-14 352,-15 14 159,0 0 97,0 0 32,-15 0-96,15 14 64,0-14-256,0 14-64,-13 0-160,13 0-32,0 0-32,0 0 32,0 0 0,0-14 96,13 14-864,2-14-352,-2 0-832,2 0-351,-2 0-513,16-14-224,-15 0-320</inkml:trace>
  <inkml:trace contextRef="#ctx0" brushRef="#br0" timeOffset="42521">10073 5073 10368,'-14'0'3872,"14"0"-2112,0 0-1760,0 0 671,14 0-543,-14 0-128,14 0-1759,-14 0-769,14 0-1600,0 15-640</inkml:trace>
  <inkml:trace contextRef="#ctx0" brushRef="#br0" timeOffset="42367">10368 4736 9344,'0'0'3520,"-15"0"-1920,15 14-1440,0 14 768,0 0-160,-13 0 31,13 0 97,-15 0 96,2 14-544,13 1-128,-29 13 32,15-1-96,-14 30 96,0 13-192,14-28-32,0-14-64,0 0 32,0 0 0,14-14 32,-14 1-352,14-30-96,0 16-960,14-15-384,-14-14-543,14 0-225,-14 0 256,0-14 192,0 14 352,0-29-288,-14-12 640,14 13 2048,-14-1 1024,14 15 224,0 0 32,-14 0-192,14 14 32,-14 0-1024,14 0 63,0 0 1,0 0-96,0 0-32,0 0 64,14 0 0,0-14-256,14 14-128,0 0-192,-14 0-32,0 0-160,14 0 0,-14-14-32,0 14 32,15 0-2048,-16-14-896,2 0-2079,-15 14-1633,0 0 2720</inkml:trace>
  <inkml:trace contextRef="#ctx0" brushRef="#br0" timeOffset="44750">11125 5663 4608,'0'0'1760,"0"0"-960,0 0-384,0 0 608,15 0-224,-15 0-64,0 0-160,13-14 32,-13 14-320,15-14-160,-15 14-96,13-29 32,2 16 32,-2-2 32,2 2 64,-15-15 96,14-1 64,-14 1 32,0 0 64,-14 0-96,-1 0 32,2 0 64,-2 14 96,-13 0 0,15 14-33,-16 0-191,1 0-64,14 14-64,-14 14-32,14 0-96,-14 0 32,14 0 0,0 14 32,0-13-160,0-1 32,0 0 64,14 0 32,0 0-32,14-14 32,-14 0 0,14 0 96,0 0-96,0-14-64,0-14 0,14 14-32,0-14-288,0 0-64,0-14 32,1-1 32,-1 16 192,0-15 32,0 0 128,-14-1 32,0 15-128,-14 0 32,0 14 0,0 0-96,0 0 64,-14 14 32,14 14 64,-14-13 160,-1 13 128,2 0 64,-2-15 96,15 16-224,-13-15-96,26 0-96,-13 0 0,15 0 0,13-14 32,-14 0-64,0 0 32,13-14-352,1 0-64,1 0 96,-1 0 32,-14-15 32,14 1 128,-14 0 0,14 15 32,-14-16 0,0 1 0,-14 14-96,14 0 64,-14 14-32,0 0-64,0 14 224,0 0 160,-14 0 64,14 14 64,-14 0 0,0-13 0,14 13-64,-14-15-32,14 16-160,0-15-96,14 0 0,-14 0 32,28-14-32,-14 0 64,0 0-288,14-14-96,-14-14-192,14 14-64,-14-14 256,14 13 64,-14-13 64,14 15 128,-14-16 0,0 15 32,-14 0 0,15 14 256,-15 0 224,-15 14 64,15 0-32,-14 15-64,14-16-32,-14 15-32,14 0 0,-14-13-192,14-1-128,14 14 32,-14-28 0,14 14-32,15-14 32,-16 0-704,15 0-224,0 0-1920,-13 0-767,13-14-1569</inkml:trace>
  <inkml:trace contextRef="#ctx0" brushRef="#br0" timeOffset="45200">12192 5536 8192,'0'0'3072,"0"-14"-1664,0 14-1440,0 0 640,0 0-416,0-14-96,14 14-64,-14-14 32,0 14-32,0-14 320,0 0 192,0 0 128,0-14 543,0 14-223,-14 0-160,0 0-128,-1 0 96,2 0 32,-15 14-160,0 14-64,-1 0-224,1 14 0,0 0-32,0 0 32,0 0-64,14 14-32,-14-14-160,28 0-32,-14 0 32,14-13 64,0 13-32,14-15 0,0-13-96,14 15 32,14-15-1120,-14 0-416,14-15-1216,-13 2-448,12-2-1183,-13 2-1633,15-16 2048</inkml:trace>
  <inkml:trace contextRef="#ctx0" brushRef="#br0" timeOffset="45798">12529 5185 6784,'0'0'2528,"14"0"-1344,0 0-1184,-14 0 576,14-14-320,0 14-64,14-14-192,0 0 0,0 0 0,0-14 0,0 14 64,1-14-32,-15 0-32,0 14 32,0-14-32,0-15 0,0 2 64,-14-2-96,0 15 0,0-14 448,0 14 256,-14 14 448,0 0 192,-14 14-96,-15 14-1,15 14-127,-14 14-32,0 14-224,0-14-64,-14 29-288,14 13-64,-14 14-224,13-14-64,15 1-64,14-29 32,0-14 0,0 0 32,14-14-64,0 0-64,0 0-320,28-14-192,-14-14-256,14 0-64,0-14 224,15 0 192,-15 0 256,-14 14 160,14-14-32,-14 28 0,-14 0 512,0 0 320,14-14-224,-14 28-64,0-14-160,0 0-64,0 1-160,0 13-96,14-15 64,0 2 64,0-2-992,14 2-448,-14-15-2816,0 0-1183</inkml:trace>
  <inkml:trace contextRef="#ctx0" brushRef="#br0" timeOffset="46651">13357 5676 5632,'0'0'2112,"0"0"-1152,14 0-928,-14 0 448,14 0-192,-14 0 0,14-13-96,-14 13 32,14-15-128,0 2 96,-14-16 96,14 15 192,-14-14 160,0 14-128,0-28 32,0 14-32,0 0 64,-14 14 96,0-14 128,0 28-128,0 0-97,0 14-191,-14 0 0,0 14 64,-1 0 32,1 0-128,0 0-32,14 0-192,0 0-32,0-14-32,14 14 32,0-13-128,14-2 0,0 2 160,0-15 64,14-15-64,0 15-32,-13-13-32,-1-2-64,14 2-64,0-16 32,-14 1 32,0 14 64,0-13-32,0 27-32,-14 0-64,0 0 32,0 0 160,0 13 160,0 15-96,0-14 64,0 14-32,0-13 96,0 13-96,0-15 32,0 2-160,14-15-64,0 0-224,14 0-32,0 0-1248,0-15-448,15-13-959,-15 0-257,14 0-1024</inkml:trace>
  <inkml:trace contextRef="#ctx0" brushRef="#br0" timeOffset="46952">14058 4680 8320,'0'-14'3072,"-15"28"-1664,15 0-800,0-14 928,-13 14-480,-2 14-33,15 14-255,-28 0-32,0 15-384,0-16 224,0 16 128,0 27-64,0 0 0,0 0-224,0 0-96,0-13-160,14-29-64,0 0-32,14 0 32,0 0 0,0-14 32,0-14-640,14 0-288,0 0-1344,14-14-640,-14 15-1343,0-30-1761,14 1 2048</inkml:trace>
  <inkml:trace contextRef="#ctx0" brushRef="#br0" timeOffset="47532">14184 5438 5120,'15'0'2016,"-15"-14"-1088,13 0-800,-13 14 416,0-14-128,15 14 64,-15 0 160,0-14 64,0 14-352,0 0 288,0 0 192,-15-14 192,2 14 160,-2 0 64,2 14 31,-16-14-287,15 14-64,0 0-160,-14 14-96,14-14-288,0 0-96,0 0-96,14 14-32,-14-14-96,14 1-64,0-15 32,14 13-32,-14 2-96,14-2 64,0-13 32,0 15 0,-14-15-224,14 13-96,-14 2 192,14-1 32,-14 0 96,0 0 0,0 0 0,-14 14 0,14-14 64,-14 14 32,-14 0 32,14-14 0,14 0 128,-28 0 96,14 1-192,0-15-32,-14 0-64,0-15-64,0 1-608,14 0-320,0-14-1376,14 14-575,-14 14-2177,14-14-992,0 0 3168</inkml:trace>
  <inkml:trace contextRef="#ctx0" brushRef="#br0" timeOffset="53044">18100 5466 4608,'0'0'1760,"0"-14"-960,0 14-224,0 0 640,0 0 32,14 0 128,-14 14 64,0 0 128,-14 0-832,0 0 224,14 14 95,-14 0 1,0-14 96,0 14-512,14-14-128,-14 1-256,14 13-96,0-28-64,0 13 0,0-13 0,14 0 32,0 0-64,0-13-64,14-2-416,0 2-192,0-2 224,0-13 128,-14 14 96,14 0 128,0 0 0,-14 0 96,0 14-96,-14 0 0,15 14 96,-15 0 96,0 0 224,0 0 128,-15 14-64,15-13 0,0-2-256,0 2-64,0-2-64,0 2-64,0-2 32,0-13 32,15 15-1376,-2-15-608,2-15-1663,-2 15-673,2 0 32</inkml:trace>
  <inkml:trace contextRef="#ctx0" brushRef="#br0" timeOffset="54083">18563 5648 4864,'0'15'1824,"0"-15"-960,0 0 32,0 0 864,0 0-544,14 0-128,-14 0-448,14 0-64,0 0-352,0 0-128,0-15 0,0 2-64,14-2-32,-13-13 32,-2 14 32,2-14-32,-2 0-32,-13 0 224,15 0 96,-15 0 448,-15 14 255,2 14-127,-2 0-64,-13 14-320,0 14-96,0 0-160,0 0-96,0 0-64,0 0 0,14 0-64,0 1-32,14-16 32,0 2-32,0-2-576,28 2-256,-14-15-256,14 0-95,-14 0-97,14 0-96,-14-15 480,14 2 256,1-15 480,-16 28 256,2-15 800,-2 1 384,-13 14 64,0 14 31,-13 1-255,-2-15-128,15 13-544,-28 30-224,28-15 0,-28 28 64,14-14-192,-14 14-64,14 0-32,-14 14 64,0 0-32,0 0 64,0-13 0,13 27 32,-13-28-64,15 14 32,-15-28-64,13 14-32,1-14 160,-14-14 128,14-13 128,0-2 64,-14 2 96,14-15 32,0 0-128,0-15 32,0 15-288,14-28-128,0 0-64,14-14-32,0 14 0,0-14 64,0 0-96,0 0 0,14-14 32,0 14 0,-14 14-288,28 0-128,-27-14-1120,26 14-448,2-15-1728,-1 1-671,0 0-225</inkml:trace>
  <inkml:trace contextRef="#ctx0" brushRef="#br0" timeOffset="54330">19110 5522 5632,'13'-14'2112,"-13"14"-1152,0 0-480,0 0 576,15 0-320,-15-14-96,0 14 64,0-14 64,0 14-384,0-14 544,-15 14 256,2-14 95,13 14 1,-28 0-128,13 0 0,2 14-352,-16 0-192,15-14-256,0 14-160,14 0-96,0 0-96,0 0 32,0 0-32,0 0 0,14 0 0,0 0-96,-14 0 64,14-14-320,1 28-96,-2-28 0,2 14 96,-15 0 224,0 0 128,0 14 32,-15 1-32,2-16 32,-2 2 32,1-2-32,0-13 64,-14 15 0,-14-15 96,28 0-160,-14-15-32,14 15-1120,0-13-544,0-2-2303,0 2-993,14-2 1024</inkml:trace>
  <inkml:trace contextRef="#ctx0" brushRef="#br0" timeOffset="55966">19657 5143 6784,'0'-14'2624,"0"14"-1408,0 0-864,0 0 672,14 0-256,0 0-64,0-14-320,1 0-96,13 14-160,-15-14 64,15 0 96,-13-14-160,13 0 0,0 0-64,0-14-64,-14 14 224,14-14 96,-14 0 32,-14-1 32,14-13 63,-14 14 65,-14 0-32,14 0 128,-14 14-160,0 0 64,0 14-160,0 14 32,-28 0-224,0 14-32,-1 14 0,2 28 64,-2 14 32,1 1 32,0 13-128,0 28-32,0 0 32,28-27 0,-14-16-64,0 30 32,0-15-64,0 29 64,0 55 0,0-70 96,13-14-96,-13 14-64,0-14 0,14-13 32,-14-1-320,14 0-128,-14-14-448,14-14-192,0 1-320,-14-15-32,14 0 97,0-28 63,14 0 192,-14 0 96,14-28 64,-14 13 96,14-13-32,0 0 32,14-28 160,-14 14 96,0 14 96,14-28 32,0 0 352,-14 14 224,14 0 704,0-1 288,0 1 384,-14-14 160,14 28-448,0 14-128,-14 0-480,14 0-97,-14 14-255,14 0-128,0 0-96,0 14 0,0-14-64,0 0 64,14 0-128,-14-14 0,15 0-608,-1 0-223,0 0-65,0 0 96,0-14-128,0 0 64,14-14 416,-14 14 256,14 0 160,-28-1 64,14 1 192,-14 15 192,-14 13 288,14 0 224,-14 0 0,-14 0 96,14 13-257,-14 2-63,14-2-96,-14 16-64,14-15-128,-14 14 0,14-14-160,0 0 32,0 14-224,0 0-96,14-14 96,-14-14 96,14 0-256,14 0-64,-14-14-416,14 0-160,1 14 64,-1-28 64,13 0 385,-12 0 127,-1 0 32,0 14 64,-14-14 96,0 28 32,0-15 159,-14 15 161,0 0 64,0 15 0,0-15-32,0 13-32,0 2-96,0-1-32,0-14-96,0 28-32,0-28 32,0 14 96,0 0-128,0-14-32,14 0-128,0 0-32,0 0-32,14 0 0,-14-14-224,14 0-64,0 0 128,1 0 96,-16 0 96,2-1 32,-2 2-96,2 13 64,-15 0 32,13 0 0,-13 13 192,0 2 128,0-1-32,0-14 0,0 14-96,0 0 32,0 0-128,0-14 0,15 14-32,-15 0-64,0-14 32,0 14 32,14-14-32,-14 14-32,14-14-832,-14 0-384,14 0-2079,0 0-833,14 0-192</inkml:trace>
  <inkml:trace contextRef="#ctx0" brushRef="#br0" timeOffset="56766">20710 5200 5632,'0'-15'2112,"14"15"-1152,0-13-928,-14 13 448,14-15-320,0 15-32,0-14-64,0 0 32,0-14-64,14 14-32,0-14 32,0 0 224,0 0 160,0 0-128,-13-14-32,13 0-64,-15-14-32,2 0-32,-15-1 0,0 16 192,0-2 192,-15 15 640,2 14 320,-30 0-160,15 28 31,-14 14-351,14 14-128,-14 14-128,0 1-96,0-1-192,0 14-32,0 28-192,0 0-64,-14 1-64,41-43 0,-13 0 0,0 14 32,14-28-64,0 14 32,0-14-64,0-14-32,14 0 32,0 0-32,14-14-512,0-14-128,0 0-192,0 0 32,28-28 96,-13 14 96,-1 14 192,0-14 192,-15 14 128,2 0 64,-1 14 32,-14 0 256,0 0 224,0-14 128,0 29 96,0-16-32,0 2-32,0 13-192,0-15-128,0 2-160,0 13-128,0-14 0,14 0-32,-14-14 0,28 0 0,-14 0-1408,0 0-640,14-14-1791,0 0-769,0 14 512</inkml:trace>
  <inkml:trace contextRef="#ctx0" brushRef="#br0" timeOffset="57730">20864 5354 7296,'-14'0'2816,"0"0"-1536,0 0-288,14 0 1024,0 0-352,0 14-97,-14-14-607,14 14-256,0 0-416,14-14-64,-14 14 96,28-14-256,0-14-32,0 14-32,15-14 0,-1 14 64,0-14 32,0 14-32,0-14-64,0 14-192,-14 0-128,1 0 32,-15 28 0,0-14 96,0 0 128,0 14 32,-14-14 32,-14 14 0,14 0 0,0-14 0,-14 0 64,14 14-32,-14-14-32,14 0 32,0 0-32,0 0-992,0 1-448,0-15-895,0 0-321,0 0-128,14 0-1152,0-29 1024</inkml:trace>
  <inkml:trace contextRef="#ctx0" brushRef="#br0" timeOffset="57382">21328 4652 6016,'-15'14'2272,"2"14"-1216,-2 14-256,15-14 864,-14 15-128,-14 13-32,0-14-416,0 28-129,0 14-543,0 14-256,-14 0-32,0 1-96,28-57 64,-14 14-64,14-14 64,0 0-416,0 0-192,14-14-511,0 1-161,0-16-704,0-13-256,0 15-544,0-15-1088,0 0 1280</inkml:trace>
  <inkml:trace contextRef="#ctx0" brushRef="#br0" timeOffset="58861">21607 5593 7552,'0'-15'2816,"0"15"-1536,15-13-1440,-2-2 480,2 15-256,-2-13-64,2-2 32,-15-13-32,14 1 0,-1-1 480,-13-1 224,0 1 288,0-14 192,0 14 191,-13 0 97,-1 14-288,-14 0-96,-15 28-256,15 0-128,-14 0-192,14 14-64,0 0-192,0 14 0,0 1-160,14-2 0,0-13-96,14 1-32,-14-1 32,28-15 64,-14 2-32,0-2-32,28 2 96,0-15 0,0 14-192,0-28 0,14-1-192,-14 2-32,15-15 0,-15 0 128,0-1 96,-14 1 128,-14 0-64,13 0 0,-13 0 32,-13-14 64,13 28-96,-14 0 0,-14 0-32,0 14 0,13 14 64,-13-14 0,14 28 0,0-28 0,0 28-96,14-14 64,0 0-32,0 0-64,14 1-352,14-15-160,-13 0 128,13 0 128,0 0 64,0 0 64,-1-15 64,1 1 64,0 14 64,1-14 32,-1 14-64,-14 0 64,0 14 32,0-14 0,0 14 0,-14 14 0,0-13 416,0 12 256,-14 1 96,0 0 32,14 0-320,-14-13-128,0-2-192,14 16-128,0-29 64,0 14 0,0-14-32,14 0-64,0 0-256,14-14-96,0-15 128,0 1 96,14 0 32,-14 0 32,14 0 64,-14 1 0,0 12-96,0 2 0,-14 13 64,14 13 288,-28-13 64,15 15 128,-15 12 128,0-13-128,-15 15 64,15-16-160,0 15 32,-13 0-160,13 1-64,0-15 0,0 0-32,0 0-512,0 0-192,0 0-2112,13-14-960,2 0-2271</inkml:trace>
  <inkml:trace contextRef="#ctx0" brushRef="#br0" timeOffset="57882">21383 5102 6528,'0'0'2464,"0"-14"-1344,0 14-896,0 0 640,0 0-512,0 0-128,0 14-832,15-14-416,-15 14-2016,0 1-896</inkml:trace>
  <inkml:trace contextRef="#ctx0" brushRef="#br0" timeOffset="50061">15756 5648 5888,'0'0'2272,"0"0"-1216,0 0-960,0 0 544,0 0-384,14 0-128,0 0-96,-14-14 32,14 14-32,0-14-32,0 0 96,1 0 288,-1 0 128,-14-14 128,14 14 64,-14 0-32,0-14-32,0 14 288,-14 0 192,0 14-385,-1 14-159,-13 0-96,0 0 96,14 14-192,-14 0-64,14 0-96,0 0 0,0 0-128,0 14 0,14-14-32,0 0 32,14 0 0,0-13 96,0-15-96,14-15 0,0 2-544,0-2-224,0 2-32,1-2 64,-1-13 320,14 14 96,-14 0 160,0 0 96,0 0-160,-14 14 32,14 0 32,-14 0 32,0 0 96,-14 14 32,0 0 448,0-14 192,0 14-160,-14 0 0,14 0-224,-14 0-32,14 1-128,0-15 32,0 0-128,0-15 0,0 15-32,14-14 32,0 0-64,0 0-32,0 0 32,14-14-32,-13 0 0,-2 0 0,2 14-96,-2 0 64,-13 0 32,15 14 64,-1 0-1088,-14 0-512,14 0-959,0 0-385,0 0-1504</inkml:trace>
  <inkml:trace contextRef="#ctx0" brushRef="#br0" timeOffset="49646">15363 5087 5888,'0'0'2176,"0"0"-1152,0 0-480,0 0 640,0 0-416,0 0-32,0 0-64,0 0 32,0 15-384,0 13 160,0 0 160,-14 14 0,14 14 0,-14 0-193,14 14-127,-14-14-160,14 0-64,0 0-32,0-14 32,0 1-64,0-2 64,0-13 0,0 1 32,14-15 0,-14 0 0,0 0 0,14-14 0,-14 0 64,14-14 32,0 0 32,-14 14 0,14-14 0,0 0 0,0-1-64,0 2-32,14-15-32,0-15 0,0 1-64,0 0-64,0-14 32,15 0 32,-1-14-96,0 14 0,-14 14 96,14 0 32,0 0-128,-14 0-32,0-1 32,14 1 64,-14 14-64,-13 14 0,13-14-128,-15 14 32,2 0-640,-2 14-224,-13 0-832,0 0-287,0 0-1153,0 14-1728,15-14 1312</inkml:trace>
  <inkml:trace contextRef="#ctx0" brushRef="#br0" timeOffset="50633">16810 4680 9216,'-15'0'3424,"15"14"-1856,0 0-992,-13 0 992,13 14-385,-15 0-31,1 14-224,0 0-128,-14 14-416,-14 1-32,0 27 0,14 14-192,-15-14-96,15 15 32,0-43 0,14-14-32,-14 14-64,14-14-256,0 0-160,0 28-768,0-27-288,0-15-640,0 0-223,14-28 511,0 0 192,-14 0 800,14-14 416,0-15 288,-14 16 160,14-15 288,0-15 160,-14 15 672,14 14 384,0-14 384,-14 14 255,14 0-543,0 14-256,0 0-384,0-14-160,14 14-320,0 0-96,0 0-224,0 0-64,14-14-64,-14 14 32,14 0-64,-14 0 64,14 0-128,1 0 0,-1-14-832,0 14-352,-15 0-1248,16 14-415,-1-14-897,0 0-1696,-14 0 1632</inkml:trace>
  <inkml:trace contextRef="#ctx0" brushRef="#br0" timeOffset="51549">16809 5522 5888,'0'0'2272,"0"14"-1216,0-14-384,0 0 800,0 14-288,0-14 32,14 14-256,-14-14-64,0 14-480,14-14-96,0 0-97,0 0-31,1-14 32,-15 0-128,13 14 0,1-14-32,0 0-64,0 0 32,-14 0 32,0-14 256,0 14 96,0 0 64,-14 0 128,0 14 64,0 0 64,1 14-128,-16 0-32,1 14 32,0-14 0,0 14-256,0 0-64,0 0-32,0 0 64,14 1-224,14 12-64,-14-13 32,28 1 32,0-15-32,-14 0 32,14 0-224,14-14 32,-14 0-608,14-14-256,-14 14-288,14-14-96,-14 0-256,14 0-128,14-1 33,-14 2-1,0-15 160,1 0 96,-1 13 448,-1 1 192,-13-14 384,0 14 192,1 0 224,-2 0 128,2 0 672,-15 14 320,0 0 160,0 0 0,0 0-256,0 0-96,0 14-224,0 0-64,0 0-224,-15 14-97,2-14-95,13 0 0,0 1-64,0-2 0,-15 15-1088,15-13-479,0-15-1697,15 13-672,-15-13 512</inkml:trace>
  <inkml:trace contextRef="#ctx0" brushRef="#br0" timeOffset="52064">17624 4694 5632,'14'-14'2112,"-14"14"-1152,0-14-704,0 14 512,0 0 160,14 14 224,-28 0 96,14 0 96,-14 28-736,-1 0 352,1 0 159,-14 14-127,-14 0-32,0 29-384,0-15-128,0 28-256,0-14-64,-1-13-128,15-1-96,14-14 128,0 0 96,0-14 32,14 0 64,0-14-128,14 0 0,0-13-384,0-15-224,14 0-928,1 0-416,-1-15-607,0 2-161,0-2 32,0 2-1344,0-16 896</inkml:trace>
  <inkml:trace contextRef="#ctx0" brushRef="#br0" timeOffset="51779">17300 5004 7808,'-14'-15'2976,"14"15"-1600,-14-14-1056,14 14 800,0 0-736,0 0-288,14-14-1472,-14 14-704,0 0-1408,0 0-544</inkml:trace>
  <inkml:trace contextRef="#ctx0" brushRef="#br0" timeOffset="52512">17595 5466 4224,'14'-14'1568,"-14"0"-832,0 14 192,0 0 800,0 0-32,0 0 64,0 14-224,0 0 0,-14 0-864,14 0 255,-14 0 65,0 14-96,0-14-64,0 14-256,0-14-96,14 14-288,-14-13-64,14-2 0,14 2 0,0-2-64,-14 2-64,28-15-256,-14-15-96,14 15-320,-14-13-128,14-2 96,-14 2 64,14-16 320,-14 15 160,15-14 128,-16 0 96,1 14-32,0 0 64,0 0-128,0 0 0,-14 14 448,0 0 192,0 14-32,-14 0 64,14 0-224,-14 14 0,14 0-64,-14-14 32,14 0-128,0 0 0,0 14-224,0 0-32,0-13 128,0-2 64,14 2-160,0-15 0,-14 0-1152,14 0-544,0 0-1760,14 0-767,-13 0-257</inkml:trace>
  <inkml:trace contextRef="#ctx0" brushRef="#br0" timeOffset="60397">23222 5017 7296,'-14'-14'2816,"0"14"-1536,14 0-512,0 0 864,0 0-128,-14 0-33,14 0-191,0 0 0,0 0-704,0 0 32,0 0 32,14 0-64,0 0 32,0 0-128,28 0 32,0-14-96,0 14 0,0-14-160,14 14 0,1 0-224,-1-14-96,0 14 96,-14 0 32,14-14 64,-13 14 0,13-14-64,-14 14-64,0 0 32,0 0 32,0 0-32,-14 0-32,1 0-1024,-15 0-512,0 0-1856,0 0-767,-14 0-1089</inkml:trace>
  <inkml:trace contextRef="#ctx0" brushRef="#br0" timeOffset="60004">23545 5060 7040,'0'0'2624,"-14"14"-1408,14-14-704,0 14 704,-14 0-96,14 14 128,-14 0 32,0 14 63,-14 14-735,0 0 160,-1 15 0,1-15-256,0 0-64,0-14-256,14 0-64,0 0-64,0-14 32,0 0-352,14-13-128,0-15-1312,0 0-480,0 0-1055,14-15-481,0 2 96</inkml:trace>
  <inkml:trace contextRef="#ctx0" brushRef="#br0" timeOffset="61198">23208 5480 6784,'-14'0'2528,"0"0"-1344,0 0-320,14 0 928,0 0-160,0 0 0,0 0-289,0 0-31,14 0-736,-14 15 224,14-15 96,-14 0-128,14 0 0,0 0-224,14 0 0,0 0-256,14-15-32,1 15-64,-1-14-32,0 14-192,0-14 32,14 0 64,-28 14 96,14-14-832,-14 14-352,1 0-1312,-1 0-608,-15 0-1183,2 14-2145</inkml:trace>
  <inkml:trace contextRef="#ctx0" brushRef="#br0" timeOffset="61478">24458 5003 8832,'-15'-14'3328,"15"14"-1792,-13 14-864,13-14 896,-15 0-417,2 14-95,-2 0-352,1-14-32,-14 14-384,0 14 256,-14 14 96,-14 15 96,14-1 96,-14 0-256,0 14-96,13-14-192,15 0-32,0 0-160,0 0 0,14-14-96,0 14-32,14-14 96,14 1 96,0-15-64,14 0 0,0-14-1024,0 0-416,15-14-1728,-2-14-735,16 0-1473</inkml:trace>
  <inkml:trace contextRef="#ctx0" brushRef="#br0" timeOffset="61799">24316 5762 8960,'-14'-15'3424,"0"15"-1856,14-13-928,0-2 960,0 15-577,14-14-191,-14 14-128,14-14-64,0 14-352,14-28 192,0 0 64,0 0 64,15 0 32,-15 0-224,28 0 0,-14 0-192,0-14 32,0 14-160,-14-15-64,14 15-96,0-14 32,-14 14-896,0 14-320,-13-14-960,13 14-287,-14 0-993,0 14-352,-14-14 352</inkml:trace>
  <inkml:trace contextRef="#ctx0" brushRef="#br0" timeOffset="61598">24527 5158 10624,'-14'-14'4032,"14"14"-2177,0 0-1311,0 14 1056,0-14-672,0 14-128,0 14-288,0 0-64,14 0-256,-14 0-64,0 15 64,14 13-96,-14-14 0,14-14 32,0 0 0,-14 0-64,0 0 32,14 0-64,1 14-32,-15-13-672,14-1-288,-14-15-1568,0 15-671,0-13-1793</inkml:trace>
  <inkml:trace contextRef="#ctx0" brushRef="#br0" timeOffset="62161">25045 4891 11776,'0'0'4480,"0"0"-2433,0 0-1951,0 0 896,15 0-448,-2 14-64,-13-14-64,15 14-32,-2 0-192,2 14-64,-2-14 64,2 14-96,-1 0 0,0 0 96,-14 15 96,0 27-128,0-14-32,-14 14 64,0 0 96,-1 0 64,2-28 32,-2 0-128,2 14-96,-30 29 0,29-29 32,-14-14-96,0 14 0,14-14-32,-28-14-64,0 28-1376,-14-28-608,14 14-992,14-14-319,0-13-1729</inkml:trace>
  <inkml:trace contextRef="#ctx0" brushRef="#br0" timeOffset="63260">25650 5719 4480,'0'0'1664,"0"0"-896,13 0-256,-13 0 512,0 0 0,0 0 32,0 0-160,0-14-96,15 14-416,-15 0 96,13-14 96,-13 0-256,15 0-32,-1 0 192,0 0 64,-14-14 96,14 0-1,-14 0 65,-14 0 32,14 0-32,-14 0 32,0 14-128,-1 0 0,2 14-192,-2 0-96,2 0-160,-15 14-64,-14 14 32,14 14 0,-1-14-64,-13 0 32,14 14-64,14 0-32,0 0 32,14 0-32,0-27 64,0 13 32,28-15-128,0-13-32,-14 15-672,14-30-256,14-13-192,1 0 0,-1-14 64,14 0 65,0-14 159,-14-14 96,14-14-256,0 0-64,0-1 192,0 1 64,0-14 512,-14 14 256,-14 13 448,14 15 160,-27 0 480,13 14 224,-15 0 64,2 28 0,-15 0 159,0 14-511,0 14-224,-15 14 0,2 14 0,-15 14-96,-1 0 32,-13 1-160,0 27 32,0 14 0,0-14-32,0 0-224,0 0-96,14-13-160,0-15-32,14 0 160,14-14 64,0 0-64,0-14-32,0 1-256,28-16-128,-14-13-768,0 0-352,0-13-1472,14-2-607,0 15-1505</inkml:trace>
  <inkml:trace contextRef="#ctx0" brushRef="#br0" timeOffset="64530">26183 5677 6912,'0'0'2624,"0"14"-1408,0-14-512,0 0 896,0 0-544,0 0-192,14 0-320,1 0-96,-2 0-256,-13 0-128,15-14 32,-2 14 0,2-14 31,-1 0 129,-14 0 96,14-14-64,-14 14 0,14 0 192,-14-14 64,0 0-128,0-1-96,-14 15 192,14 0 32,-14 0 0,0 14 64,-14 14-128,13-14 32,-13 14-224,0 14-32,-14 1 0,14-1 0,0-14-128,0 14-96,14 0 0,0 0-32,14 0 0,14-14 64,-14 0-32,28 1 64,-14-15-224,14 0 32,0-15-256,0 1-96,0 0-32,1 0 32,-16 0 192,15-14 64,-13 0 128,-1 14 32,0-14 32,0 14 64,0 0-96,-14 14 0,0 0 32,0 0 64,-14 14 32,14-14 96,0 14-32,0 0 0,-14 14-96,14-14-64,0 14-64,-14-14 32,14 14 96,14-14 32,-14-14-32,14 0 32,0 0 0,14 0 96,0-14-448,0 14-160,0-14 64,0 14 64,0-14 64,0 14 160,-14 0 32,0 0 32,0 0 0,1 0 0,-15 0 64,0 14 32,0-14 32,0 0 0,0 0 0,0 0 64,0 0-96,0 0 0,0 0-96,0 0-32,13-14 32,-13 14 0,15 0 0,-15 0 0,13-14 0,2 0 0,-2 14 0,2-14 0,-1 0 0,0 0 0,0 0 0,0 14 0,-14 0-96,14 0 64,0 0-128,0 0-32,0 0-256,-14 0-64,14 0 224,0-14 64,0 14 0,0 0 64,14-14 96,-14 0 32,0 0-64,0-1 64,0 1 32,-14 0 64,14-14-96,1 14 0,-15 0 32,0 0 64,0 0 384,0 14 192,0 0-128,0 0 32,0 0-256,0 14-96,13-14-96,-13 14-96,15 0-64,-15 0 32,13 0 96,2 0 32,-2 0-128,2 0 32,-15 15 0,14-15 64,0 14-32,-14-14-32,0 14 32,0-14-32,-14 14 0,0 0 0,14-14 64,-28 0 96,13 1-64,2-2-64,-2 2 64,2-1 64,-16-14-64,15 0 0,0-14-32,-14 14 32,28 0-928,-14-15-288,0 15-1984,14-13-895,0-2-993</inkml:trace>
  <inkml:trace contextRef="#ctx0" brushRef="#br0" timeOffset="65633">27670 4498 5504,'0'-14'2112,"0"14"-1152,0 14-64,-14 0 864,14 0-128,-28 14 0,0 29-416,14 13-129,-28 0-607,14 14 64,-14 0 32,0 28-192,-15 0-64,29-13-96,-14-1-64,14-14-96,14 0-64,0-27-192,0-1-32,14-14-480,0-14-160,0-14-479,14-14-129,-14 0-192,0 0 0,0-14 256,0 0 160,0-14 256,0 0 224,0 0 448,0 0 192,-14-15 992,14 29 544,-14-14 288,0 14 64,0 0-32,14 0-32,-14 0-161,14 14 1,-14-14-672,14 14-256,14-14-160,0 14 0,0 0-224,0-14-128,14 14-64,0 0-32,0 0 0,0-14 0,1 14 0,-16 0 0,15 0-576,1 0-160,-1 14-288,-14-14-96,0 0 352,0 14 192,0-14 352,0 14 129,0 0-1,-14-14 64,14 14 96,0-14 32,-14 0 31,0 0 1,14 0 0,0-14 0,-14 0-64,14 0-64,0 0 32,-14 0-32,0 0 480,0 0 224,-14 0 96,0 14 64,0-14-192,0 28-96,-14 0-128,14 0 32,-14 14-64,0 14 0,14 0-224,-14-14-64,14 15-64,-1-15 32,2 13-64,13-12 64,13-1 0,2-14 96,-1 0-256,14 0-96,-14-14-704,28-14-224,-14 0-672,14 0-224,0-14-95,0-1 31,0-12 128,1-16 128,-15 1-96,14-14-1376,0-14 512</inkml:trace>
  <inkml:trace contextRef="#ctx0" brushRef="#br0" timeOffset="66787">28204 4540 6144,'14'-42'2368,"0"28"-1280,-14 14-512,14 0 800,-14 0-128,0 0-32,0 0-128,0 0-32,-14 14-577,0 14 353,0 14 128,-14 14 128,0 15 64,-14 13-256,-1 0-96,2 14-320,-2 14-128,1-13-192,14-1-128,0-14 128,0-14 32,14 0-224,14-28-32,0 0-64,14 0 64,0-27-544,0-2-224,14-13-256,-14 0-160,28-13-288,-13-16-160,-1 1 225,0-28 159,14 0 224,0-14 224,0 0 128,0 0 64,0-14 224,14-15 192,-14-13 160,0 14 64,-14 28 224,1 0 128,-1 14 448,0 13 256,-15 15 224,-13 0 160,15 14-192,-15 14-1,-15 0-415,2 42-192,-2 1 96,-13 13 64,0 14-32,-14 14-64,-14 0-224,14 14-128,0 0-96,0 1-64,14-15-96,0 0 32,14-14-64,0-28 64,14 14-64,0-28-32,0 0-480,0-13-160,14-2-896,0 2-352,14-15-991,-14-15-353,14 2-896</inkml:trace>
  <inkml:trace contextRef="#ctx0" brushRef="#br0" timeOffset="66974">28456 5480 7168,'-14'0'2720,"14"0"-1472,0 14-192,0-14 1056,0 0-864,0 14-289,14-14-543,-14 0-128,28 0-160,-28 0-96,14 0 0,0-14 32,14 14 96,-13-14-128,-2 0-32,2-14 64,-2 14 96,-13-14 224,15 0 64,-15 0-160,0 0-96,0 14 160,-15 0 160,15 0 32,-28 28 32,0 0-96,14 14-32,-14 0-128,0 14-32,0 0-160,14 0-32,0 0-32,0-14 32,0 0-64,14 14-32,14-27 96,-14 13 0,14-15-480,14-13-128,0 0-320,0 0-32,0-13 288,14-2 256,-14-13 224,0 0 64,1 0 32,-1 14 0,0-14 352,0 14 160,-14 0-64,0 14 64,0 0-96,-14 14 0,-14 0-96,14 0 32,-14 0-128,14 14-64,0 0-160,-14-14 0,14 1 128,0-2 160,0 2-160,0-15-64,14 0-32,0 0-32,0-28-512,14 28-128,0-29 160,0 15 192,0 0 128,1 0 96,-16 14-32,15-14 32,-13 14 128,-2 0 32,-13 14 224,15 0 128,-15 0-160,0 0-32,-15 0-128,15 1-96,0-2 0,0 2 32,0-2-32,15 2-32,-15-2-416,0 2-192,0-15-1888,14 0-736,0 0-2239</inkml:trace>
  <inkml:trace contextRef="#ctx0" brushRef="#br0" timeOffset="67123">29144 5803 7552,'-14'0'2816,"14"14"-1536,0 1-384,0-15 1024,0 14-928,0-14-352,14 0-1568,-14 0-576,14-14-2656,-14 14-1152</inkml:trace>
  <inkml:trace contextRef="#ctx0" brushRef="#br0" timeOffset="83040">7575 6940 4224,'0'0'1664,"0"14"-896,-15 0-256,15 0 512,0 0 64,-28 14 64,14 0 0,-14 14 0,0 15-608,0-16 96,0 16 96,0-1-384,0-14-128,0 0-64,0 14-32,14-14-64,0-13 32,-14 12-704,14-26-224,14 13-1056,0-14-416,-14 0-1056</inkml:trace>
  <inkml:trace contextRef="#ctx0" brushRef="#br0" timeOffset="82689">7533 7024 5248,'0'-14'2016,"0"14"-1088,0 0-608,0 0 544,0 0-224,0 0 32,0 14-192,0-14 32,0 14-288,14-14 64,-14 14 64,14 0-128,0-14 32,0 14-224,-14 0-96,28 0 32,-14 0 64,14-14 0,-14 14 64,14 0-64,-14 0 64,0 0-128,0 0 0,0 0 32,1 1 64,-2 13-32,-13-28-32,0 28 32,15-28 32,-15 13-32,-15 2-32,15-1 32,0 0 32,-13 0-96,13 0 0,-15-14 32,-13 14 0,0 14 0,0-14 64,0 0 448,-14 14 224,-14 0 0,14 0-64,0 0-225,14 14-127,-15-13-160,15-1-128,-14-15 0,28 2-32,0-2 0,0 2 0,0-15-640,14 0-223,0 0-1665,0 0-704,0 0-352</inkml:trace>
  <inkml:trace contextRef="#ctx0" brushRef="#br0" timeOffset="82480">7293 6856 4736,'-14'14'1760,"28"-14"-960,-14 0-448,-14 0 480,14 14-96,0-14 0,-14 14-96,14 0-32,0 0-320,-14 0 96,14 14 64,-28 0-32,28 0 0,-14 0-160,0 0 0,-14 0-224,28 0-32,-14 0 128,0-14 64,14 0 0,0-14 32,0 14-64,0 1 0,14-15-96,0 13-64,-14-13 32,14 0-32,0 15 64,0-15-32,0 0-32,14 0 32,-14 0-32,0 0 64,0 0 32,-14 0-32,14 0 32,0 0-64,0 0-32,0 0 32,15 0-32,-29 0-864,28 13-288,-28-13-640,13 0-160,2 0-640,-2 0-768,2 15 1248</inkml:trace>
  <inkml:trace contextRef="#ctx0" brushRef="#br0" timeOffset="81378">7000 6926 3072,'14'-14'1120,"-14"14"-576,0 0-224,14 0 384,-14-14 32,0 14 32,0 0 0,0 0 64,0 0-160,0 0-32,0 14-352,0-14 32,0 14 32,0 0-64,0 14 64,-14 0-128,0 0-64,14 1 64,-15 13 0,2-14-96,-15 14-32,13 0 32,-13 0 0,14-14-64,0 14 32,0-13 0,0-16 32,14 15-64,-14-13-64,14-1 96,0 0 64,0 0 0,0-14 64,14 0-128,-14 14 0,28-14 32,-14 0 64,15 0-96,-16 0-64,30-14 0,-15 14 32,0 0-32,0 0 64,0-14-64,0 14-32,0 0 32,-14 0-32,14 0 0,-14-14 64,1 14-32,-2 0 64,2 0-928,-15 0-352,0 0-4864,0 0 2016</inkml:trace>
  <inkml:trace contextRef="#ctx0" brushRef="#br0" timeOffset="40599">8993 5676 4992,'14'0'1920,"-14"0"-1024,0 14-288,0-14 736,0 0-544,14-14-192,-14 14-448,14 0-96,-14-14-64,14 0 64,0 0 32,-14-14 448,15 14 192,-15-14-96,0 14 32,0-14-96,-15 14 0,1 14 64,14-14 63,-28 28-255,14 0-96,0 0-128,0 0-64,0 0-96,0 14-64,0-14 32,14 14 32,-14-14-32,28 0-32,-14 0-608,14-14-320,-14 0-319,14 0-33,14 0 192,-14 0 192,0-14 448,0 0 160,14 0 224,-13 14 96,-15 0 544,0 0 352,0 0 224,0 28 96,0-14-256,-15 14-129,1 1-223,14 12 0,-14 2-224,0 13-96,0 0-256,0 14-32,0-28 32,0 43 32,0-29-32,0 14-64,0-14 32,0 0 32,0 0 96,0 0 64,-1-13 384,2-15 160,-15 0-128,13-14 32,-13 0-256,14-14 0,-14 0-128,14-28 0,0 13-160,14-26-32,-14-2-32,28 1 32,-14 14-128,14-14 0,0 0-32,14-14-64,-14 14-896,29-28-448,-15 27-1280,0-13-511,0 14-1857</inkml:trace>
  <inkml:trace contextRef="#ctx0" brushRef="#br0" timeOffset="39964">8866 5270 7040,'0'0'2720,"-14"0"-1472,14 14-1472,0-14 512,0 14-480,14-14-96,-14 14-1536,14 0-704,-14 14 128,15 1 160</inkml:trace>
  <inkml:trace contextRef="#ctx0" brushRef="#br0" timeOffset="39764">8740 5157 6400,'0'0'2368,"14"0"-1280,-14 15-864,14-15 576,-14 0-288,14-15-32,1 15-224,-2-14-96,2 0-64,13 0-96,-15 0 32,2 0 320,-1 0 160,0-14 96,-14 14 32,0-14 0,0 14 0,0 0-160,-14-14-33,0 14-191,-1 0 0,2 0 32,-15 14 160,-15 0-128,15 14 64,0 14-32,-14 0 96,14 28-96,-14 0 32,14 29-32,-14-1 32,14 14-64,-14 0-32,14 15-160,14-43-96,0 0 64,-14 28 0,0-28-32,13 15-64,2-15 96,-2 0 0,1-14 32,0 0 0,0 0 0,14-27 0,-14 12-640,0-41-288,14 15-32,-14-15 32,14-15-128,-14 2 32,14-2 128,0-27 128,-14 14 161,14-14 127,0-14 160,0 14 96,0 0 64,14 14 32,-14-14 416,0 14 192,14-29 63,-14 29 65,0 14-224,14 0 32,0-14-384,0 14-96,0 14-64,0-14 64,15 14-32,-1-14 64,-15 14-64,15-14-32,1 0-768,-15 14-288,14-14-31,0-14 95,14 14 192,-14-14 160,0 14 320,0 0 96,-14 0 160,14 14 32,-28 0 448,14 0 192,0 14 64,-14-14 64,0 0-224,0 14 31,0 0-319,0-14-64,0 14-96,0-14 32,0 0-832,0 0-383,0 0-1345,14 0-512,0 0-544</inkml:trace>
  <inkml:trace contextRef="#ctx0" brushRef="#br0" timeOffset="95174">8333 7838 4096,'14'0'1568,"-14"-14"-832,0 28-512,0-14 416,14 0-128,0 0 32,0-14-160,0 0 0,0 0-224,14 0-32,0-14 64,0 14-96,0-14 0,0-14-32,0 14-64,0 0 96,0-1 0,-13 1-128,-2 0 32,2 0 0,-15 0 0,0 14 256,-15 0 160,2 0-64,-2 14-32,2 0-64,-15 0 0,-1 14-64,1 14 32,-14 0-128,14 14-64,-14 14 0,-14 0-32,14 15 64,0-1 32,-14 0 320,-1 14 96,16-14-96,-2 15-96,1-1-32,14-14-32,14-14-128,-14 0-96,14-14 0,14-14 32,-14-14 96,14 1 64,0-15-96,0 0-32,14-15-32,0-13-64,14 0 32,14-14-32,-14 14 0,14 0 64,-14-14-96,15 28 0,-15 0-32,0 0 0,-14 14 64,0 0 0,0 14 0,-14 0 0,0 14-96,-14-14 64,14 14 32,-14 0 0,0 0 0,-14-14 64,13 0-32,2 0 64,-15 0-64,13 0 64,2-14-64,-2 0 64,15 0-128,0-14 0,0 14 32,15-14 0,-15 14-96,13-14 0,-13 28 64,15 0 0,-15-14 32,13 28 0,2-13 128,-15-2 160,13 2-96,2-2-32,13 2-65,0-15 1,-14 0 0,14 0 96,0-15-1023,14 2-449,-14-15-1056,0-15-448,14 15-576</inkml:trace>
  <inkml:trace contextRef="#ctx0" brushRef="#br0" timeOffset="95496">9063 7431 6016,'-14'0'2272,"14"14"-1216,-28 0-608,28 0 704,-28 14 0,13 14 0,-13 0-128,-14 28 0,0 1-576,-14 13 96,14-14 31,-15 14-127,15 0 64,-14 1-96,28-1 0,-14-14-224,28 0-128,0-27 32,0-2 64,14 2-64,14-29 0,0 0-1440,0-14-607,0 0-1665,28-14-1984,0 0 1632</inkml:trace>
  <inkml:trace contextRef="#ctx0" brushRef="#br0" timeOffset="96086">8907 8372 6016,'0'13'2272,"0"-13"-1216,0 0-896,0 0 608,14 0-288,-14 0 0,14-13-288,-14 13-64,14-15-64,0 15-64,0-14 32,-14 0 32,15-14 32,-2 14-32,-13-14-64,15 0 32,-15 0 32,0 0-96,0 14-64,-15-14 544,2 14 256,-16 14 64,1 0 96,0 14-128,0 14 0,-14 0-193,0 14 1,14-14-32,0 14-32,0 0-224,14 0-96,0-14-96,14 0 32,0-13-64,14-1 64,0-14-64,14 0 64,0-14-64,0-1 64,0 2-352,14-15-128,-14 13 32,0-13 128,-14 14 128,0 0 64,0 14-64,0 0 64,-14 0 96,0 0 32,-14 28 96,14-13 96,0 13-64,-14-15 32,14 15-160,0-13 0,0-1-32,14 0 96,0-14-32,14 0-1376,-13-14-671,13 0-1665,0-1-608,0 2 800</inkml:trace>
  <inkml:trace contextRef="#ctx0" brushRef="#br0" timeOffset="96768">9427 8119 5888,'15'0'2176,"-15"0"-1152,0 0-928,0 0 544,0 0-32,0-14 32,0 14-96,0 0 64,-15-14-320,15 14 256,-13 0 96,13 0 160,-15 0 128,2 0-64,-15 14-65,13 0-223,-13-14-32,14 14-256,-14 0-32,15 0-128,-2 1-32,15-2-32,-14 15 32,28-13-128,-14-15-64,15 13 128,-2 2 32,15-15 0,-14 14-64,0 0 32,15 0-32,-29-14 0,13 28 0,-13-14 0,0 14 64,-13 0-32,-2-14 64,1 14-64,-14 0-32,0-14 32,15 1-32,-2-2 64,-13 2 96,14-15-128,-14 0-32,14-15 0,0 2 0,0-16 64,0 1 32,0 14-1440,14-14-608,0 14-6239,0-14 3455</inkml:trace>
  <inkml:trace contextRef="#ctx0" brushRef="#br0" timeOffset="97452">9806 8175 2944,'0'0'1120,"0"0"-576,0 0 0,0 0 512,0 0-192,0 0-96,14 0-192,-14-14-32,0 14-288,14 0 128,-14-14 32,0 14 160,0 0 96,0-14 64,0 14 96,-14 0-96,14-14-64,-14 14 64,-1 0 0,2 0-32,-2 0-65,-13 14-127,0-14-64,0 14-128,14-14-32,-14 14-256,14-14 0,0 14-32,14 0 64,0-14-96,0 14 0,0 0 32,14 0 64,0 0-32,14 0-32,-14 1-64,0-2 32,0 2 96,1 12 32,-2 1-128,-13 0 32,15-13 64,-15 13 32,-15-15-32,15 2 32,-13-1-64,-2 0-32,-13 0 32,14 0-32,-14-14 0,-14 0 64,14 0 32,0 0 32,-14 0-160,14 0-32,0 0 32,14-14 64,0 14-64,14 0 0,0-14-1792,14 14-863,0 0-1249,14-14-1344,14 0 1984</inkml:trace>
  <inkml:trace contextRef="#ctx0" brushRef="#br0" timeOffset="97736">10074 8119 7296,'-15'0'2720,"15"14"-1472,-13 0-832,13 0 768,-15 14-128,2 0 96,-2 0-288,-13 15-65,0-1-447,14 0-128,-14-14-32,14 0-96,0 0 0,0 0-32,14-13-64,0-15-1120,14 0-511,0 0-1025,0-28-320,14-1-416</inkml:trace>
  <inkml:trace contextRef="#ctx0" brushRef="#br0" timeOffset="98484">10227 8244 6272,'0'0'2368,"0"0"-1280,14 0-992,-14 0 544,0 0-320,14 0-32,-14-14-160,14 14-96,0-14 0,-14 0 32,14 0 32,1 0-128,-2 0-32,2 0 32,-15 0 64,13-14 64,-13 14 32,0 14 352,-13-14 224,13 14 0,-28 0-32,-1 14 0,1 0-32,0 14-96,0 14-1,14-14-223,-14 14-128,14 0-96,14 0-96,0-14 96,0-14 0,14 14-32,0-28 32,14 0-576,14 0-191,-14-14-321,0 14-32,0-14 384,-13 14 224,-2 14 288,2 0 416,-15 14 288,0-14 416,0 0 160,0 14-97,0-13-95,0-15-384,0 0-128,0 0-320,0-15-96,14 2 32,0-16 32,0 15-128,14-14-32,0 0-768,0-14-320,0 14-543,0-14-225,1 14-800,-1-14-352,14 14 96</inkml:trace>
  <inkml:trace contextRef="#ctx0" brushRef="#br0" timeOffset="97905">10241 7768 7296,'0'0'2720,"0"0"-1472,0-14-1312,0 14 448,0 0-352,15 14 0,-15 0-1504,0 0-640,0 0-672,0 14-224</inkml:trace>
  <inkml:trace contextRef="#ctx0" brushRef="#br0" timeOffset="99025">11168 7304 7936,'0'0'2976,"0"0"-1600,0 0-1056,0 14 800,-15-14-32,15 28 128,-13-14-193,-16 28 33,15 0-608,-28 29-128,14 13 32,-28 14-224,14-14-64,0 14 32,-14 1 0,13 13-32,1-14 32,14-14 0,0-14 32,0-14-64,14 0 32,0-28 0,14 0 32,0-13-992,0-15-448,0-15-192,14 2 33,-14-15 287,14-15 192,0 1 128,-14-14 160,0 14 448,14 0 224,-14 14 1024,0 0 480,-14 0 32,14 14 31,-14 14-127,14-14-96,-14 14-352,14-14-192,0 14-256,0 0 0,14 0-224,0 0-96,0-14-96,14 14-96,0 0 32,1-14 32,-16 14-608,15 0-256,0 0-1344,1 0-640,-1 0-735,-14 0-225,14 0 224</inkml:trace>
  <inkml:trace contextRef="#ctx0" brushRef="#br0" timeOffset="99410">10999 8174 5888,'0'14'2176,"0"-14"-1152,0 14-224,0-14 864,0 0-192,0 0 0,0 0-480,14 0-224,0 0-417,-14-14-31,28 0 96,-14 0-160,0 0 0,0 0 0,0 0 0,15 0-224,-29 0 0,13 14-32,2-28 64,-15 14 256,-15 14 96,2-14 0,-2 14 64,1 14 224,-14-14 192,0 14-64,0 14 64,0 0-224,0 14-96,0 0-256,14 0-64,0 0-64,0 0-32,0 1-32,28-2 64,-14-13-96,28-13 0,-14-1 32,14 0 64,0-14-96,15 0 0,-2 0-544,1-14-224,1 0-1600,-15-14-608,0 13-3487</inkml:trace>
  <inkml:trace contextRef="#ctx0" brushRef="#br0" timeOffset="93757">7197 8119 3968,'-15'0'1568,"15"0"-832,0 0-576,0 0 416,0 14-32,0-14 32,0 14 128,-14-14 32,14 14-384,-14 14 64,0-14 96,0 14 32,0 0 32,0-13-224,0 12-64,0 1 32,0 0 128,14 0-256,-14-13-32,14 13-96,0-15 32,0-13-64,14 15-32,-14-15 32,28 0 32,-14 0 32,0 0 32,14-15-512,0 15-192,-14-13-928,15 13-384,-15-15-1344</inkml:trace>
  <inkml:trace contextRef="#ctx0" brushRef="#br0" timeOffset="92963">6916 8119 2304,'0'0'864,"0"0"-448,0 0-64,0 0 384,0 0 32,0 0 32,0 0-256,0 0-64,-14 14-96,14-14 64,0 14-224,-15 0 64,2 0 128,-2 0-32,1 0 32,0 14-32,0-14 64,0 15-32,0-1 0,0-1-96,0 1-32,0-13-160,14 13-32,-14-15-32,14 2-64,0 13 32,0-14-32,0 0 0,0-14 0,0 14 0,0 0 0,14-14 128,0 0 160,0 0-160,14 0 0,-14-14-128,14 0-32,1 14-1024,-1-14-416,0 0-1248,0-1-1056,0 2 1408</inkml:trace>
  <inkml:trace contextRef="#ctx0" brushRef="#br0" timeOffset="94056">7464 8091 4224,'0'0'1568,"0"0"-832,-15 0-448,15 0 448,0 14-64,0 0-32,-13 0 32,-2 0 32,2 14-384,13 0 96,-15 0 32,2 15-96,-2-16 32,-13 15-32,14-13 32,0-1-128,14 0-96,-14-15-64,14 2-96,0-1 160,14-28-32,0-1 32,0 2-96,14-15-64,0 0 32,0-1 32,0-13-96,1 15 0,13-2-32,-14 15 0,0 0 64,-14-14 0,14 28 0,0-14 64,-14 14-96,0 0-64,0 0 128,-14 14 32,0 0-96,0 14-32,-14-14 160,14 0 160,-14 14 64,0 0 64,14 0-64,-14 1 32,0-1-64,14-15 64,-14 15-192,14-13-96,0-1 31,14 0 1,-14-14 32,28 0 64,-14 0-1311,14 0-481,-13 0-1920,13-14-1568,0 0 1856</inkml:trace>
  <inkml:trace contextRef="#ctx0" brushRef="#br0" timeOffset="108642">12234 8119 3712,'0'0'1408,"0"0"-768,0 0-416,0 0 416,0 0-128,0 0 32,0 0-160,0 0 0,0 0-224,0 0 256,0 0 128,0 0 64,0 0 32,-14 0-96,14 0 64,-14 0 32,0 14 0,-15-14-224,16 14-96,-15 0 96,13-14 64,-13 15-64,0-15 64,14 13-192,1-13-32,-2 15-129,2-2-95,13-13 0,0 15-32,0-15 0,13 13 64,2-13-32,12 15-32,-13-1 32,15-14-32,-16 14 0,2 0 64,-2 14-96,2-14-64,-2 14 128,-13-14 32,0 14 0,0-14-64,-13 0 32,-2 0 32,2 1-32,-2-2 64,2-13-64,-16 15 64,1-15-64,-13 0 64,12-15-64,1 15-32,0 0-64,0 0 32,0-13-608,14 13-223,0 0-1185,0 0-448,14-15-1216</inkml:trace>
  <inkml:trace contextRef="#ctx0" brushRef="#br0" timeOffset="109027">12838 7347 4480,'0'0'1664,"-15"14"-896,15 0-128,0 0 608,-13 0-128,13 14 0,-15 14-224,-13 14-96,0 14-416,0 1 32,-14 13 32,0 0-96,0 0-32,-14 14-192,14 0-32,-15-13-32,15-1 32,14-14-64,0-14-32,0-14 32,14 0 32,14-14-1088,-14-13-416,14-15-768,14 0-320,-14-15-320</inkml:trace>
  <inkml:trace contextRef="#ctx0" brushRef="#br0" timeOffset="109823">12248 8132 6528,'0'0'2464,"0"0"-1344,-14 0-544,14 0 736,14 0-128,-14 0 96,28-15-512,-14 15-128,28-13-384,-13 13-96,13-14-32,-14 14-1,14-14 1,0 14-64,-14 0 32,14 0-1343,-14 0-513,1 0-1024,-1 14-416,0-14 224</inkml:trace>
  <inkml:trace contextRef="#ctx0" brushRef="#br0" timeOffset="109932">12810 8286 5120,'0'0'1920,"0"0"-1024,0 0-640,0 0 576,14-13-352,-14 13-96,0-15-224,14 15-64,0-14-32,-14-14 32,14 14 0,-14 0 96,14-14 32,-14 14 32,0 0 64,-14 0-32,14-14 0,-14 28 96,14-14 160,-14 14 64,-14 0 96,14 14-96,-14 0 0,-15 0-32,15 14-65,0 14-63,0 0 32,0-14-128,14 15 32,0-15-160,0 14-64,14-14-64,14-14-96,0 0 96,0 0 64,14-14-64,0-14 0,0 0-96,0-14-96,1 14-224,-15-15-128,14 1 160,-14 0 160,0 0 96,0 14 32,0 0-96,-14 0 64,0 14 32,0 14 64,-14 0 160,14 0 192,0 1-160,-14 13-64,14 0-96,0 0 0,0-14 0,0 14 32,14-14-64,0-14-64,0 14 96,0-28 0,14 0-1600,0 0-639,0 0-1217,14-15-384,1-12 384</inkml:trace>
  <inkml:trace contextRef="#ctx0" brushRef="#br0" timeOffset="110527">13062 8090 6656,'-14'-14'2528,"14"14"-1344,0 0-384,0 0 800,0 0-320,0 0-96,14 0-480,0 0-193,0 0-287,0 0-96,14-14 0,-14 14-64,15 0-64,-1 0 32,14 0 32,-14 0-96,14 0 0,-14 0-480,-14 0-191,14 0 255,-14 0 192,1 0 160,-15 14 64,14 0-64,-28 0 64,14 14 448,-15 0 192,1 0-96,0 14-33,0-14-287,0 0-64,14-13-128,0 13-32,0-28-608,0 0-223,0 0-1185,14 0-448,-14-15-1216</inkml:trace>
  <inkml:trace contextRef="#ctx0" brushRef="#br0" timeOffset="110194">13540 7276 6400,'0'14'2368,"0"0"-1280,-15 0-768,15 0 544,-13 0 128,13 14 128,-15 14-256,-13 0-128,0 28-416,0 15 64,-14-1 128,14-14-128,-14 14 31,-1 1-191,2-1 32,12-14-160,1 14-64,14-28 0,0 0-32,0-13-640,14-15-223,-14-14-961,14 0-448,0-14-192,0 0-1440,0-14 800</inkml:trace>
  <inkml:trace contextRef="#ctx0" brushRef="#br0" timeOffset="111165">13736 8048 3328,'0'0'1312,"14"0"-704,-14 0-160,0 0 480,0 0 96,0 0 192,0-14-32,0 14 32,0 0-640,-14 0 288,14 0 128,-14 0-96,0 0 0,0 14-192,0-14-129,-15 0-191,16 0 0,-2 14-96,2-14 0,-2 14-160,2 0-96,13-14 0,0 14-32,0 0 0,13 0 64,-13 0-96,15 0 0,-2 1 96,2 13 32,-2-14-32,2 14-64,-15-14 32,0 14-32,0-14 0,-15 14 64,15 0 32,-28-13 32,15 13-64,-15-15-64,-1 2 384,15-1 128,-14-14-192,0 0-32,0 0-160,14-14-32,0 14-960,0-15-384,0 2-1823,14-15-769,0 13-384</inkml:trace>
  <inkml:trace contextRef="#ctx0" brushRef="#br0" timeOffset="110680">13525 7866 6912,'-14'0'2624,"14"0"-1408,0 0-864,0 0 672,0 14-608,0-14-160,0 14-576,0-14-288,0 14-1248,14-14-480,1 14-416,-1 1-64</inkml:trace>
  <inkml:trace contextRef="#ctx0" brushRef="#br0" timeOffset="112083">13777 8034 7808,'-14'-14'2976,"14"14"-1600,0 0-960,0 0 704,14 0-384,0 0-96,0-14-288,14 14-96,0-14-128,0 14-96,14-14 0,-14 14-32,14-14 64,-14 14-32,15 0-32,-15 0 32,13 0-32,-26 0 0,13 14 64,-14 0-32,-14 0-32,14 0 32,-14 0-32,-14 0 0,14 0 0,-14 14 192,0 0 191,0 0-191,-1 0-32,2 0-32,-2 0 0,15-14-160,0 0 32,0 1-1215,0-15-449,0 0-1152,15-15-448,-2 15 96</inkml:trace>
  <inkml:trace contextRef="#ctx0" brushRef="#br0" timeOffset="111713">14298 7220 6656,'-15'14'2464,"15"0"-1344,-28 14-608,28 0 768,-14 0-256,0 0 32,-14 14-224,0 28-64,0 14-416,-14 29-64,0-29 31,-1 14-191,2 0-64,12 0 32,-13-27 0,28-1-32,0-14 32,0 0-64,14-28 64,0 0-1055,0-13-449,14-15-1056,-14 0-384,14-15-544</inkml:trace>
  <inkml:trace contextRef="#ctx0" brushRef="#br0" timeOffset="112823">14592 8034 5120,'0'-14'1920,"0"14"-1024,0-14-416,14 14 576,-14 0-96,0 0 64,-14 0-32,14-14 96,0 14-576,-14 0 128,0 14 96,0-14 96,0 0 63,0 0-223,-1 14-64,2-14-160,-2 14 32,2-14-192,-2 0-96,15 14-96,0-14-96,0 14 32,15 0-32,-2 0-96,2-14 64,-2 28 96,2-14 32,-1 0-32,-14 0-64,14 14-64,-14-14 32,0 14 32,0 0 64,-14-13-32,14 13 64,-29-15-64,16 2 64,-2 13-64,-13-14 64,14-14 288,-14 14 128,0-28-96,0 14 0,0 0-256,14-14-96,-14-1-32,28 2 32,-14 13-384,14-28-192,14 13-1568,-14 2-704,28-16-1247,-14 15-1857,14 14 1888</inkml:trace>
  <inkml:trace contextRef="#ctx0" brushRef="#br0" timeOffset="112269">14367 7697 7040,'0'-14'2720,"0"14"-1472,0-14-1024,0 14 576,0 0-576,0 0-96,0 0-384,14 0-160,0 14-2176,-14 0-992,13 0 1120,2 0 544</inkml:trace>
  <inkml:trace contextRef="#ctx0" brushRef="#br0" timeOffset="113758">14886 8090 6528,'0'-14'2464,"15"14"-1344,-15-14-1024,0 14 480,0 0-224,13 0-32,-13-14 64,15 14 96,-15-14-256,0 0 288,-15 0 128,2 0 32,-2 0-32,1 14 32,-14 0 32,0 0 159,0 14 129,0 0-192,0 0-96,0 14-128,0 0-32,14 14-224,0-14-128,0 14-192,14 0 0,0-14 64,14 0 32,0 0-32,14-13 32,0-15-1536,14-15-704,14 2-1535,-14-2-641,1-13 384</inkml:trace>
  <inkml:trace contextRef="#ctx0" brushRef="#br0" timeOffset="114005">15392 7445 5632,'14'-14'2112,"0"14"-1152,0 0-416,-14 0 640,14 0-544,0 0-192,14 0-256,-14-14-96,14 14-32,1-14-64,-16-1 32,15 2 32,-13-2 32,13-13-32,-14 15 32,0-16-64,-14 1 64,0 0 128,0 0 192,-14 0-32,0 0 32,-14 14 192,0 14 160,-15 0 64,1 28 127,-14 14-31,14 0 0,-14 14-96,0 28 32,-1 1-416,1 27-160,14-14-128,-14 0 32,28-13-96,0-1 0,14 0-32,0-28-64,14 0 96,0-28 64,14 0-288,0-14-128,0 0-320,14-28-96,-14 14 352,14-28 160,-14 14 32,0 14 96,0-14-32,0 14 0,-14 14 64,14 0 0,-14 14 128,0-14 160,15 0-160,-2 0 0,2 1-64,-2-15 32,2 13-64,13-13-32,-14 0 96,28-13 64,-14 13-128,14-29-32,-14 15 0,14-14 64,-14 0-32,0 0 64,1 0-64,-29 0 64,13 14-64,-13 0 64,-13 14-128,-2 0 0,-13 0 320,0 28 160,0 0 0,0 0 0,14 14-128,-14-14-32,28 14-160,0 1-32,0-15 32,14 0 64,14-14-736,0 0-320,14-14-1920,0-14-831,1 0-1793</inkml:trace>
  <inkml:trace contextRef="#ctx0" brushRef="#br0" timeOffset="114675">16486 7529 6144,'0'-14'2272,"0"14"-1216,0 0-544,0 0 768,0 14-96,-14 14 64,0 0-128,0 14-32,0 14-608,-14 14 63,-15 0 97,15 1-288,-14 13-96,0 0-160,14-14-96,0 0-128,0-14 0,14-13-1216,14-30-447,0 2-673,14-30-224,0 2-640</inkml:trace>
  <inkml:trace contextRef="#ctx0" brushRef="#br0" timeOffset="115161">16626 7319 6272,'0'-14'2368,"0"0"-1280,0 14-416,0 0 704,0 0-384,-13 14-128,13 0-128,-15 0 0,1 14-416,0 0 320,0 14 191,0 14 33,0 15 64,0-1-384,0-14-160,14 0-224,-14-14-128,14 0 128,14-14 32,0-14 0,14 1-32,0-15-320,15-29-64,-2 15-384,16-28-160,-15 0 64,0 0 0,0 0 192,0 0 65,-14 0 191,0 14 96,-14 0 96,0 14 96,1 14 479,-15 0 225,-15 14 0,15 28 0,-28 14-96,0 0-96,14 0-160,-14 14 0,-14-14-160,14 0-64,0 15-64,-14-1-96,28 0 32,-15 0-32,29-28-1152,0 0-416,15-14-1727,-1-13-801,0-15-32</inkml:trace>
  <inkml:trace contextRef="#ctx0" brushRef="#br0" timeOffset="115708">17033 8273 5632,'0'-14'2176,"0"14"-1152,14 0-576,0 0 640,0-15-480,0 15-96,0-13-256,-14-2-96,14 2-64,0-2 0,0-13 0,0 14-32,0 0-64,-14 0 160,0-14 32,0 14 288,0-14 64,0 0-64,-14 14 32,0 0 416,0 0 191,-14 28-95,0 0-64,0 0-160,-14 14-128,0 14-224,14-14-128,0 14-160,14 1-128,14-2 0,0-12-32,14-1 128,0-28 64,0 14-64,14-14-96,0-14-160,14-14 0,-14-14-160,0 14 32,0 0 64,0-1 32,-14 15 160,0 0 64,0 0 0,-14 14 32,-14 0 64,14 14 128,-14 0-128,14 14-96,-14 0-128,14 0 32,0 0 96,0-13 32,14 13-320,0-14-160,14-14-1376,0 0-576,14-28-1631,-14 14-1985,15-1 2016</inkml:trace>
  <inkml:trace contextRef="#ctx0" brushRef="#br0" timeOffset="116232">17622 8035 4736,'0'0'1760,"15"0"-960,-15 0-928,13-15 1376,2 15-544,-2-13-224,-13-2-128,15 15-256,-15-14 352,0 14 256,0-14 128,0 14 128,-15-14 32,2 14 96,-2 0-32,2 14-1,-2-14-319,-13 14-96,14 0-192,0-14-32,-13 15-224,27-15-128,-15 13-128,15-13-32,0 15 64,15-2 0,-15-13 32,13 15 64,1-1-320,0 0-128,0 0-384,-14 0-160,14 14 288,-14-14 129,0 14 319,0 0 160,0 0 64,-14-14-32,0 0 160,0 15 32,-13-29 351,12 13 193,-13 2-192,0-15 32,0 0-352,14 0-128,-14 0-160,14-15 32,14 2-672,0 13-256,0-15-1503,14-13-577,14 14-928</inkml:trace>
  <inkml:trace contextRef="#ctx0" brushRef="#br0" timeOffset="116771">17988 8020 5248,'0'0'2016,"14"-14"-1088,0 0-800,-14 14 416,0-14-192,0 14-32,0 0 288,0-14 224,0 14-416,0-14 352,-14 14 160,0 0 224,-1-14 96,2 14-320,-15 14-161,13-14-255,-13 0-64,14 14-192,1 0 0,-2 0-160,2 0-64,13 0 0,0-14-32,0 14 0,13 0 0,2 0-224,-2-14-96,15 14-384,1 0-192,-16-14 129,2 14 31,-2 0 288,2 0 192,-15 14 224,0-14 96,0 0 0,-15 14 32,2-14 224,-15 0 96,13 0 160,-13-14 31,1 15-255,-1-15-64,-1 0-160,15 13-32,-14-13-32,0 15-64,14-15-416,14-15-192,-14 15-1727,14-13-737,14 13-800</inkml:trace>
  <inkml:trace contextRef="#ctx0" brushRef="#br0" timeOffset="117719">18240 8063 7296,'0'0'2816,"14"0"-1536,-14 0-1344,14 0 544,0 0-352,-14 0-64,15 0 32,-2-15 0,2 2-32,-2 13-128,-13-15 32,15 2 224,-15-2 128,0 2 96,0-2 160,0 1-32,-15 0 32,15 0 352,-13 14 159,-15 0 161,13 14 96,-13 14-256,0-13-32,-14 13-224,28 0-128,-14 14-192,0 0-64,28 0-256,-14 0-64,28 0-64,-14-14 32,14 1-64,14-1 64,0-28-992,14 0-352,-14 0-1984,15 0-799,-2-28-1217</inkml:trace>
  <inkml:trace contextRef="#ctx0" brushRef="#br0" timeOffset="118148">19574 6940 5760,'0'0'2176,"0"0"-1152,-15 14-480,15 0 640,-13 0-128,-2 0 96,2 28-160,-16 0-32,-13 0-544,14 15 160,-14 13 159,0 0-255,0 14-32,0 14-64,-15 15 64,16-15-32,-2 0 64,1 14-128,0 1 32,14-1-224,14-14-96,0-13 32,0-15 0,14-14-128,0-14 32,0-14 64,0 0 32,14 0-32,0 0 32,-14 1-352,14-16-64,0 15-1760,0-13-767,-14 13-2049</inkml:trace>
  <inkml:trace contextRef="#ctx0" brushRef="#br0" timeOffset="119334">19755 7965 3840,'0'0'1472,"15"0"-768,-15 0-64,0 0 608,0-14 96,0 14 128,0 0-96,-15 0 0,15 0-736,-13 0 192,-2 0 64,2 0-129,-2 0-63,-13 0-128,0 14-32,14-14-160,-14 14-64,0 0-64,14 0 64,0-14-160,-14 14-32,28-14-64,-14 14-64,14-14 32,0 14-32,14-14 0,-14 14 0,28-14 0,-14 15 64,0-15-96,0 13-64,14 15 64,0-13 0,-14 12-64,0 1 64,0 0 32,-14 0 0,-14 1 64,0-15 32,0 0 32,0 0 0,-14 0 0,14 0 0,-14-14 0,0 0 0,0 0-64,0-14-64,0 14 32,0-14 32,14 0-32,-14 0-32,14 0-1120,14 0-512,-14-1-1279,28 2-577,0-2-704</inkml:trace>
  <inkml:trace contextRef="#ctx0" brushRef="#br0" timeOffset="119902">20374 7067 7808,'0'0'2880,"-15"14"-1536,1 0-992,14 0 672,-14 28-192,0-14 64,-14 28-96,0 0 63,14 15-479,-28-1 0,14 28-32,-14 14-192,14-56-32,0 0-64,-1 15 32,1-15-64,14 14-32,-14 14 96,14-13 0,0-30-384,14 2-128,-14-15-672,14-28-159,0 0-1,0 0 32,0-14-96,0-14 32,0 14 288,-14-14 96,0 13 608,14-13 224,0 15 704,-14-16 384,0 15 608,14 0 320,0 0-192,0 14-97,0-14-223,0 0-128,0 14-352,0-14-192,14 0-320,0 0-128,14 14-160,0-14-64,0 14-32,0-14 32,0 14-128,1 0 0,-1 0-1312,-15 0-608,15 0-863,1 0-257,-15 14-256,14-14-1184,0 0 1312</inkml:trace>
  <inkml:trace contextRef="#ctx0" brushRef="#br0" timeOffset="120267">20359 7951 5376,'0'14'2016,"0"1"-1088,0-15-96,0 13 800,0-13-224,0 15-128,15-15-352,-15 0-192,13 13-416,-13-26 0,15 13 96,-2 0-161,2-15 1,-15 2-128,13-2-32,2 1 32,-15 0 0,0 0 64,0 0 96,0 0-64,0-14 32,-15 14 32,2 0 160,-15 28 32,0 0 0,-15 0 32,1 14 0,14 14-64,0-13 32,-14 12-128,28 2-32,-14-1-288,14 0 0,14 0 32,0 0 96,14-28-64,0 15 0,14-29-608,0 0-224,14 0-1184,14-29-512,-14-13-991,14 14-353,-13-14 0</inkml:trace>
  <inkml:trace contextRef="#ctx0" brushRef="#br0" timeOffset="120654">21034 6940 6656,'14'-28'2528,"-14"28"-1344,0 0-128,0 0 1056,0 0-864,-14 0-384,14 14-96,-14 14-65,-1 14-351,2 14 288,-16 14 96,-13 0 0,0 1-64,14 27-224,-14 14-128,0 0-96,14-42-64,-1 1-32,1-1 0,0 0 0,0-14 0,14 14-416,0-28-128,14 14-864,-14-13-384,28-15-160,-14-28-95,0 0 255,14 0 224,-14-15 480,0 2 256,14-15 128,-14 0 64,0-1 352,0 15 160,0 0 160,0 0 64,-14 14-384,14-14-128,0 14-2144</inkml:trace>
  <inkml:trace contextRef="#ctx0" brushRef="#br0" timeOffset="120957">20570 7726 8576,'0'0'3232,"0"0"-1728,0 0-992,0 0 864,0 0-320,0 0-65,14 0-287,0 0-32,0 0-384,0 0-96,14 0 0,-14 0-32,14 0 64,-14 0-192,0 0-96,1 0-2080,13 15-895,-14-15-1793</inkml:trace>
  <inkml:trace contextRef="#ctx0" brushRef="#br0" timeOffset="122122">21215 8104 8064,'0'0'3072,"15"0"-1664,-15 0-928,0 0 768,13 0-672,2 0-224,-15-14-224,13 14-128,2-14 32,-1 0-32,0-14 0,-14 14 0,0-14 64,0 0-32,0 14 64,-14-14 288,14 14 223,-14 14 97,-14 0 128,0 14-320,0 14-64,-1 0-256,15-14-128,0 0-32,0 14 32,0 0-96,0 0 0,14 14-608,0-14-224,0-13-543,14-2-225,14-13-416,0-13-96,1-2 480,-1 1 256,0 0 896,-15 0 384,2 14 960,-15-14 416,14 0 352,-14 28 224,0-14-160,-14 28 32,14-14-481,-15 15-95,2 12-512,-2 16-128,2-15-352,-15 28-160,-1-14 0,15 14 64,-14 0 0,0 29 64,0-29 0,-14 14 96,14 0 320,0-13 224,0-1 32,0 0 96,0-14-64,-1-14 64,1 0-192,0-28-32,14 1-224,-14-15 0,14-15-256,0-13-96,0 0-32,14-14 32,0 14-32,14-14-32,-14 0-64,14 0 32,14-28-128,0 13-32,14 15-1120,-14-14-480,15 14-2112,-1 14-863,0-14-481</inkml:trace>
  <inkml:trace contextRef="#ctx0" brushRef="#br0" timeOffset="121891">20907 7894 7936,'0'0'2976,"0"14"-1600,0-14-608,0 14 864,0 0-352,-14 0-33,14 0-415,0 0-224,-14 0-320,0 28-128,0-14 32,0 0-160,0 0-32,14-13 0,0-2 64,0 2-1376,0-15-543,14-15-1409,14 2-512,-14-2 256</inkml:trace>
  <inkml:trace contextRef="#ctx0" brushRef="#br0" timeOffset="121892">21132 7557 6400,'-15'-14'2368,"15"14"-1280,-14 14-864,14 0 640,0 0-576,0 0-160,0 0-1920,0 14-832,0 0 0,0 0 96</inkml:trace>
  <inkml:trace contextRef="#ctx0" brushRef="#br0" timeOffset="122924">21875 7936 4736,'0'0'1824,"0"0"-960,0 0-448,-14 14 544,14-14 64,0 14 128,-14 0 64,14 0 96,-14 0-704,0 0 0,0 0 0,0 14-160,0 0 0,14 0-256,-14-14-129,14 14-31,14-13-32,0-15 0,0 0 0,0 0-447,14-15-97,0 1-64,0 0 32,-13 0-32,13-14 64,0 0 224,-14 0 160,14 14 64,-14 0 32,-14 0 352,14 0 160,0 0 160,-14 14 96,-14 14 32,14-14 32,-14 28-225,14-14 1,-14 0-32,14 0 64,0 14-192,0-14-64,-14 14-96,14-14-64,14 0-96,-14 0-64,14-14-64,0 0-32,0-14-1280,14 14-543,0-14-705,0 0-288,1 0-704</inkml:trace>
  <inkml:trace contextRef="#ctx0" brushRef="#br0" timeOffset="123340">22352 7936 7296,'0'0'2816,"-14"0"-1536,14 14-800,0-14 832,0 14-288,0 0 32,-14 0-96,0 0 31,14 0-543,-14 14 96,0-14 96,0 14-288,0-14-96,14 14-96,0-14-32,14-14-64,-14 0 32,14 0-416,14-14-192,0 0-224,0 0-32,0 0 128,1-14 65,-1 14 255,14-14 192,-28 14 96,14 0 32,-14 14 0,0 0 0,0 0 256,-14 0 223,0 14 129,0 0 32,0 14-160,0-14-32,0 14-256,0-14-64,0 14 0,0-14 0,0 0-352,0 1-160,14-15-2079,0-15-897,15 15-1120</inkml:trace>
  <inkml:trace contextRef="#ctx0" brushRef="#br0" timeOffset="124026">22871 8105 8704,'-14'0'3232,"14"13"-1728,14-13-1184,-14 0 736,14 0-576,-14-13-96,28 13-256,-14-15-96,0 2 0,14-2-32,-14 1 0,0 0 0,1 0 64,-2-14 32,-13 0 32,0 0 0,0 0 63,0 0 385,-13 0 256,-2 28 0,1 0 64,-14 14-224,-14 0-96,0 14-64,0 0 0,14 14-192,0-14-128,0 14-32,14 0-32,0 1-64,14-15 32,14 0-128,14-14 0,0-14-480,0-14-128,14 0-384,-14-15-96,14 1-96,0 0 32,1-14 225,-2-14 159,-12 0-96,13-28-64,0 0 32,14-15 96,0 1 224,0 0 224,0 14 160,-14 0 128,1 0 480,-15 27 224,0 1 544,-15 28 288,2 0-96,-15 14-33,0 14-383,0 14-160,-15 14-192,-13 14 32,0 28-32,-28-13-64,14 41-128,0 0 0,0 14-96,-14 0 64,14-13-128,0-1-64,14-14 0,0 0 32,14-28-96,0 0-64,14-13 0,14-1-32,0-28-1344,0-14-544,14 0-1791,-14 0-769,28-14 64</inkml:trace>
  <inkml:trace contextRef="#ctx0" brushRef="#br0" timeOffset="127809">25215 7572 3968,'0'0'1472,"0"0"-768,0 0-192,0 0 576,0 0 128,13 0 64,2 0-352,-1 0-96,0 0-480,14-14-64,0 0 32,14 0-192,-14 0 0,14 0-128,0-14-32,0 13 96,0-13 32,0-14-32,-14 0 32,0 0-64,0 0 64,-13-14-64,-1 0 64,0-1-64,0 1-32,-14 14 96,-14 0 64,14 14 224,-14 14 128,0 0-128,-14 14-64,0 14-96,0 0 0,-15 28-128,1 0-64,14 29-96,-28-1 32,14 0 32,-28 14 64,14 14-32,-1 1-32,16-1 160,13 0 127,-15-28-95,15 1 64,14-15-160,0-14 0,0 0 32,14-14 64,-14-14-32,14 0 0,14 0-96,-14 0 32,0-14-64,0 0-32,14-14-64,0 14 32,-14-14 96,28 14 32,-14-14-128,14 0 32,0 0 0,0 0 0,0 0-96,1 14 0,-1 0-96,0 0 32,-14 14 96,0-14 32,-14 14 32,0 0 64,0 0-32,0 0 64,0-14-64,-14 14 64,0 0 288,0-14 128,0 14-224,14 0-160,0-14-96,0 0-32,0 0 0,0 0 64,28 0-32,-14 0 64,0-14-64,14 14-32,0-14-64,0 14-32,0-14-160,0 14-64,0-14 64,0 0 160,0 14 0,-14 0-32,0 0 96,0 14 64,1 0-64,-15-14 0,0 14 32,0-14 64,-15 14 96,15-14 64,0 14-32,-14-14-32,14 14-96,0-14-64,0 0 96,0-14 0,14 14-128,-14 0 32,15-14-64,-15 0 0,13 0 0,-13 0-64,15 0-64,-2 0 32,-13 14-64,15 0 64,-15 0 96,13 0 32,-13 14 32,15 0 64,-1-14 32,14 14 32,-14-14-416,14 0-128,0 0 128,0 0 64,0-14 0,0 0 0,0 0 33,-14 0 63,14 0 128,-14 0 64,0-14 0,-14 14-64,14 0-64,-14 0 32,0 0 96,-14 14 95,0 0 353,-14 14 224,14 0-96,-14 14 0,0 0-352,0 0-96,14 0-128,-14 14-64,14 0 32,14 0 32,0-13-32,14-1-32,14-15-672,-14 2-288,14-30-96,14 2 1,-14-15 159,0-1 160,0 15 352,14-28 128,0-28 192,14-28 32,15-1 32,-1-13 64,0 0-96,0-1 0,0 1-32,-14 14 0,0 14 352,-28 28 96,1 0 544,-1 13 256,-14 15-129,-14 14 1,-14 14-288,0 28-96,0 14-192,-15 14 32,-12 15-160,-16 13-32,1 14-128,14 14-32,0 15-96,-14-29 32,14 1-64,14-29 64,0 14-64,0-28-32,14 0 32,0-14 32,-1-14-192,2 1-32,13-16-288,-15-13-64,15-13 128,-13-2 160,-2 1 64,15-14 96,-13 0-32,-2-14 32,15 0 64,0 0 0,-14 14 608,14 0 320,0 0 96,-14 14 32,14-1-384,14 15-96,-14 0-320,14 0-96,1 0-32,13 0 0,0 0-160,-15 15 32,16-15 64,-1 0 32,14 0-32,-14 0-64,14 0-64,-14 0 32,14 0-1184,-28 0-512,14 0-1408,0 0-575,-14 0-1633</inkml:trace>
  <inkml:trace contextRef="#ctx0" brushRef="#br0" timeOffset="128210">26884 6912 8320,'0'-14'3168,"0"14"-1728,0-14-832,0 14 928,14 0-544,-14 0-97,14 0-383,0 14-96,1-14-224,13 28 160,-28 14 128,13 0 64,2 14 32,-15 0 0,-15 15 0,2-1-96,-2 14 32,-13 15 64,0 13 32,-14 0-192,14-14 0,-28 15-192,14-15 32,0 14-32,-1 1 32,-13-15-64,14-42-32,14 0-32,-14 0 0,14 0-1632,-14 0-704,14-28-2304,-14 15-959,14-15 671</inkml:trace>
  <inkml:trace contextRef="#ctx0" brushRef="#br0" timeOffset="125889">24837 7936 6016,'0'-14'2272,"0"14"-1216,0 0-1088,0 0 384,0 0-224,14-14-96,0 14 0,-14 0-32,0 0 0,0-14 352,0 14 160,0-14 352,-14 14 256,14 0 256,-14 0 96,0 14-289,0 0-95,-15 0-416,15 0-160,-14 0-288,14 0-160,0 0-32,14 0-32,0 0 0,0 0 0,14 0-160,-14 0-32,28-14-544,-14 14-160,0 0 224,-14 0 161,15 14 159,-15-14 160,0 0 160,-15 0 96,15 14 0,-28-13-64,14-2 384,-14-13 191,-14 15-159,14-15 0,-14 0-224,14-15-128,14 2-608,0-15-287,0 13-1953,28 1-832,-14-14-128</inkml:trace>
  <inkml:trace contextRef="#ctx0" brushRef="#br0" timeOffset="125888">24654 7627 5376,'0'-14'2016,"0"14"-1088,-14 0-672,14 0 512,0 0-608,0 14-128,0-14-2688,0 14-1088</inkml:trace>
  <inkml:trace contextRef="#ctx0" brushRef="#br0" timeOffset="125007">23839 8204 6144,'0'0'2272,"0"0"-1216,0-15-800,0 15 576,14 0-288,-14 0-64,0-13-192,15-2-128,-2 1-64,15 0 64,-13 0 32,-1-14 288,0 0 128,0 0 64,0 0-32,-14-14-128,0 0 0,0 14 0,-14 0-33,0 13 33,-14 15 96,13 0-288,-13 29-32,0-15-96,0 28 32,-14-14-64,14 0 64,14 28-192,-14-14-32,14 14 0,14-14 64,0-14 32,14 0 32,0-13-64,14-15-64,0-15 96,14-13 0,1 0-128,13-14-32,14-14-128,-14 0-32,0-14-160,14-14-96,-13-15 0,-1 15 32,-14-14 32,14-15 32,0 15 288,-14 0 128,0 14-96,0 13 64,-13 15 192,-16 28 192,2 0 96,-15 0 96,0 28-256,-15 14-96,2 14 0,-16 28 64,1 1-64,0 13 32,-14 14-96,-14 14 64,14 15 64,-14-1 64,0-14 32,-1-13 0,15 13-192,14-28-128,0 0 32,14-14 0,0-14-32,28-13-64,-14-1-1472,14-28-608,14 0-991,0-15-353,0 2-608,15-2-480,-15-13 2304</inkml:trace>
  <inkml:trace contextRef="#ctx0" brushRef="#br0" timeOffset="125887">24458 7950 7040,'0'14'2624,"0"-14"-1408,0 0-224,0 14 1024,-15 0-352,15 0-97,-14 0-735,14 0-352,-14 14-288,0 0-160,0 0 64,0 0-128,14-14 0,0 1-1440,0-2-703,14-26-865,0 13-288,0-15 96</inkml:trace>
  <inkml:trace contextRef="#ctx0" brushRef="#br0" timeOffset="139177">7772 9606 4864,'0'0'1824,"-14"0"-960,14 0-512,0 0 480,0 0-96,14 14-64,-14-14-160,14 0-64,-14 0-256,14 0-64,0 0 0,-14-14-160,28 0-32,-28 0 96,28-1 96,-28 2-32,14-15 0,0 13-32,-14-13 32,14 14 64,-28-14 128,14 14 224,-14-14 64,0 14-32,-14 14 64,0 0-128,-14 14 32,0 14-224,0 0-32,0 0-64,14 15 31,0-2-191,0 2-32,13-1-64,2-14 0,26 0 64,2 0 64,13-14-447,0-14-225,14-14-480,0 0-96,0 0-32,0-28 32,-14 14 448,0 14 256,0-14 384,-14 14 128,0-1 512,-14 15 256,0 0 256,0 15 128,-14-1-224,0 14-32,0 0-160,0 14-97,0 0-159,-14 0-64,0 0-256,14 29-64,-14-1-128,0 0-32,14 14 160,0-42 64,0 0-160,0 15 0,-14-1-32,14 0 64,-14 0 32,14 0 96,-14-14 256,0 0 96,13-14-128,-13 1-96,0-1 32,14-15 96,0 2-128,0-30 0,0 2-192,0-2-96,14-13 64,-14 0 0,14 14-32,0-14 32,14-28-64,0 0-32,14 0 32,14 13 32,-13-13-736,27 14-352,-14-14-1152,14 0-479,-14 14-1057,0 0-1824,14 0 1728</inkml:trace>
  <inkml:trace contextRef="#ctx0" brushRef="#br0" timeOffset="139178">8151 9325 8064,'0'14'3072,"0"-14"-1664,-14 14-800,14 0 832,-14 14-384,-1 0-65,2 0-287,-2 0-64,2 0-352,-2 15-96,15-15-64,-13 0-64,13-14 32,-15 14-416,15-28-192,15 14-1567,-2-14-705,2-14-1536</inkml:trace>
  <inkml:trace contextRef="#ctx0" brushRef="#br0" timeOffset="139424">8572 8750 4992,'0'0'1824,"0"0"-960,0 0-1024,0 14 3040,0 0-832,-14 14-384,14 0-320,-14 28-832,0-13 191,-14 13 161,-1 0-192,1 14-64,0-14-288,0 29-128,0-29-96,0 0-96,14 0-64,0 0 32,0-14 160,0-14 64,14-14 0,0 0-32,14-28-32,0 0 0,14 0-160,0-14 32,0 0-64,0 0 0,0 14 0,0 0 0,1 14-160,-15 0 0,0 0 160,14 0 96,-28 28-64,14-14 32,-14 0 0,0 14 0,-14 0 0,14 0 0,-14 1 64,0-1 96,-14-15 288,-1 15 96,1-13-128,0 13 0,0-28-192,0 0 32,0 0-96,14-14 0,0 0-384,0-14-96,14 0-1600,14 0-736,0-1-1311,14-13-481,0 14 896</inkml:trace>
  <inkml:trace contextRef="#ctx0" brushRef="#br0" timeOffset="140025">8347 8961 8704,'-14'-14'3328,"14"14"-1792,0 0-1856,0 0 512,14 0-256,0 14 0,-14-14-2464,28 14-1184,-15 0 736,2 0 512</inkml:trace>
  <inkml:trace contextRef="#ctx0" brushRef="#br0" timeOffset="139825">8628 9368 7296,'-14'-14'2720,"14"28"-1472,14-14-416,-14 0 928,0 0-288,14 0-1,0-14-543,0 14-192,14 0-416,0 0-192,14-14-32,-13 14 0,-1-14 32,0 14-1056,0-14-480,0 14-1695,-14 0-673,0 0 0</inkml:trace>
  <inkml:trace contextRef="#ctx0" brushRef="#br0" timeOffset="139656">9091 8638 8960,'-15'0'3424,"15"0"-1856,-14 14-1184,14 0 832,-14 0-225,14 28-31,-28 0-256,14 14-32,-14 15-384,0-1-32,-14 14 64,0 0-192,0 15-64,0-15 32,14 0 0,0-14-32,0 0-64,14-28-544,0 1-192,0-15-1120,14-15-479,0 2-417,0-15-128,-14-15 224,14-13-448,0 0 1152</inkml:trace>
  <inkml:trace contextRef="#ctx0" brushRef="#br0" timeOffset="140810">9525 9565 4736,'0'0'1824,"0"0"-960,0 0-320,0 0 1056,0 14-480,14-14-128,1 14-96,-15-14-512,27 0-160,-13 0 0,0-14-64,0 14 64,0-14-64,1 0 0,13 0-96,-15 0-64,2 0 224,-15-14 96,0 13 192,0 2 64,0-15-96,0 13 31,-15-13-95,-13 14 0,15 14-96,-16 0-32,1 14-32,0 0 64,-14 15 32,14-1 32,-14 14-64,14 0 32,0 0-64,0 0 64,14-14-192,0 14-32,14-14 0,14-14 0,0 15-64,14-15 32,0-14-224,14 0 32,-14 0-896,14 0-288,0-14-576,0-15-127,-13 15-481,12-28-192,-12 14-256,13 0-608,-14 0 1376</inkml:trace>
  <inkml:trace contextRef="#ctx0" brushRef="#br0" timeOffset="141743">10129 9424 3584,'28'-42'1408,"-14"42"-768,-14-14 96,14 14 672,-14 0 64,0 14 96,0 0-160,0 14-32,-14 0-736,0 0 192,0 0 64,14 0-129,-14 15-63,0-15-192,0-14-64,0 0-256,14 0-128,14-14 96,0 0-160,0-14-64,14-14-416,0 14-160,14-28 0,-14 14 33,0 0 287,0-1 96,0 1 64,-14 14 128,0 0 0,1 0 96,-2 28 608,-13 0 255,0-14-31,-13 28-64,13 0-256,-15 0-32,15-13-320,-14 13-64,14 0-96,0 0 32,0-14 0,0 14 32,14-14-64,-14-14-64,15 0-1312,12 0-640,-13 0-1631,14-14-609,1 0 384</inkml:trace>
  <inkml:trace contextRef="#ctx0" brushRef="#br0" timeOffset="141158">10087 9101 6016,'0'0'2272,"-14"0"-1216,14 14-1248,0-14 448,0 14-512,0 0-64,-14-14-2176,14 29-960</inkml:trace>
  <inkml:trace contextRef="#ctx0" brushRef="#br0" timeOffset="141011">9961 9353 6784,'0'0'2528,"0"0"-1344,-14 14-544,-1 0 864,15 14-512,-28-14-160,14 14-224,0 14 0,-14 0-320,14 0-96,0-14-64,14 0-160,-14 0 32,14 1-512,0-29-1600,0 14-288,14-28-640,-14 0-896,28-1 1472</inkml:trace>
  <inkml:trace contextRef="#ctx0" brushRef="#br0" timeOffset="142131">10662 9522 6400,'-14'0'2464,"28"0"-1344,-14 14-736,0-14 608,14 0-320,-14-14 32,28 14-352,-14-14-128,0 0-128,14 0-96,-13 0 96,-2-14-64,16 14 64,-29-14-64,14 14 64,0-14 224,-14 14 96,-14 0 160,14 0 96,-14 14 127,0 0 65,-14 14 96,13 0 32,-13 14-256,0 14-96,0 0-128,0 0 96,14 0-224,0 14-64,0-14-160,14-14-128,0 14 128,14-14 32,0-14-864,14 1-320,0-15-1696,14-15-767,-14 1-1633</inkml:trace>
  <inkml:trace contextRef="#ctx0" brushRef="#br0" timeOffset="147050">15167 9551 6272,'-14'13'2368,"14"2"-1280,0-1-288,0 0 864,0 0-352,14-14-32,-14 14-672,0-14-224,14-14-224,1 14-128,-2-14 0,2 0 32,-2 0 32,2-14-128,-2 13-32,-13-13 96,15 0 32,-15 0 0,0-14 32,0 14-64,0 14-32,0 0 383,-28 0 129,13 28 160,-13 0 128,-14 14-416,14 14-160,0 0-128,0 1-96,14-2-64,0 2-32,14-15-512,0 0-160,14 0-672,0-14-223,0 0-97,14-14 32,-14-14 192,14 14 64,1-14 672,-16-14 320,2 14 928,-2 0 512,2 0 416,-15 14 288,-15 14 96,2 0 96,13 14-481,-28 0-159,13 0-576,1 14-160,14-28-288,-28 42-64,0 43 0,0-15 64,0 14-96,0-42-64,14-14 64,-14 42 0,0-28 224,-14 15 128,14-1 192,-15-14 64,15 0 64,0-14 0,0 0-64,0-27 32,0 13-224,0-28-32,0-28-32,28 13 64,-14-13-224,14 0-96,0-14-96,14 0-96,14-28 32,0 28 32,0 0-256,14-1-32,15-41-800,-1 28-288,0-14-1088,-14 14-480,0 14-1151,0 0-417,0 0 256</inkml:trace>
  <inkml:trace contextRef="#ctx0" brushRef="#br0" timeOffset="147534">15616 9396 5888,'0'0'2176,"0"0"-1152,0-14-928,0 14 544,0 0-448,13 0-128,-13 0 96,15-14 128,-15 14-160,0-14 224,0 14 64,-15 0 640,2-14 352,-2 14 32,2 0-1,-2 14-351,2-14-128,-16 14-352,15 0-32,0 0-288,14 14-32,-14-14-288,14 0-32,14 15 0,0-15 96,0 14-416,0 0-160,1 0-224,-2 0-64,2-14 288,-2 14 224,-13-14 224,0 14 64,0 0 160,-13-14 64,-2 15 480,-13-16 192,0 2-64,0-2-32,-14 2-288,14-15-64,0 0-288,0-15-96,14 2-2080,0-2-863,14-13-2401</inkml:trace>
  <inkml:trace contextRef="#ctx0" brushRef="#br0" timeOffset="144239">11981 9101 5632,'0'-14'2176,"0"14"-1152,0-15-288,0 15 832,0 0-512,0 15-128,0-15-256,-14 14-64,14 0-320,-14 14 192,0 14 128,0 0-32,0 14-33,0 0-223,-14 29-64,14-15-64,0 0-32,14-14-192,-14 0 32,14-14 64,0 1 32,14-30 32,-14 15 0,14-13-64,0-15 32,0 0-64,14-15-32,-14 2 32,14-15 32,0-15-32,0 1-32,0-14 32,15 0 32,-15 0-96,28-28 0,0 27 32,0-13 64,0 0-96,1 14-64,-1-14 128,0 13 32,-14 15 0,0-14-64,0 28-64,-13 0-32,-1 0-928,-14 14-447,14 0-993,-28 14-384,0 0-832</inkml:trace>
  <inkml:trace contextRef="#ctx0" brushRef="#br0" timeOffset="144833">12388 9564 5888,'0'0'2272,"14"14"-1216,-14-14-1024,0 0 512,14 0-224,-14-14 0,14 14-128,0 0-32,1-14-96,-1 0 32,0 0 0,0-14 224,0 14 128,-14-14-96,0 0 32,0 0 128,-14 14 64,14-1-32,-28 15 0,14 15-224,-15-1-64,-13 14-64,14 0-32,0 28-32,14-14 0,0 0 0,0-14 0,0 14-160,14 0-32,0-14 96,0 1 96,0-15-96,28-14-96,0 0-192,0 0 0,14-14 64,-14 14 32,1-14 96,-1-1 32,-14 15-64,0 0 64,0 15 384,-14-1 224,14-14 127,-14 14 65,0 0-224,0-14 0,0 14-320,0-14-128,14 0 0,-14 0 0,28-14-32,-14 14-64,0-14-544,14-14-288,0 13-1055,0-13-385,0-14-800,0 0-1568,14-14 1216</inkml:trace>
  <inkml:trace contextRef="#ctx0" brushRef="#br0" timeOffset="144834">13357 8694 6016,'14'-14'2272,"-14"0"-1216,0 14-96,0 0 896,0 0-352,0 0-160,0 14-416,-14 0-129,0 14-447,0 0 64,0 28 96,-28 14 32,14 0 32,-14 1-160,-14 13-96,-1 14-96,1 1-64,14-1-32,0-14 0,14-14-160,14-14 32,-14 0-1120,28-27-480,-14-1-287,14-15-161,0-13 160,0 0 32,0-13 704,0-2 256,-14-13 480,14 0 192,0 0 160,0-14 96,-14 28 832,14-14 384,-15 14 576,15 0 224,-13 14-192,13-14-1,0 14-703,0 0-288,0 0-384,0 0-64,0 0-256,13 0-32,16 0 0,-1-14 0,0 14-64,14-14-64,0 14-1184,0 0-480,0 0-575,-14 0-161,15 0 192,-15 0 128,0 0 832,0 0 416,-14 0 512,0 14 288,0-14 800,0 14 384,0-14 192,0 14 64,-14-14-352,14 14-96,-14-14-416,14 0-160,-14 0-160,14-14-64,0 0-96,0 0 32,0 0 288,-14 0 224,14-14-32,-14 14-33,0 0-31,0-15 0,-14 16-64,14 13-32,-28 0-32,14 13 64,-14 2-32,0 27 0,-14-14 128,14 28 32,0-14-224,0 0-64,13-14-160,15 14-96,-13 0 0,13-14 32,13-13-32,2-1-32,13 0-480,0-14-160,0 0-960,0 0-320,0-14-575,14-15-129,-14 1 224,14 0 128,-14-14 0,0 14-416,1-14 1024</inkml:trace>
  <inkml:trace contextRef="#ctx0" brushRef="#br0" timeOffset="144835">13652 9354 7424,'-14'13'2816,"14"2"-1536,-14-1-736,0 0 800,14 0-416,-14 14-160,0 0 0,0 0 31,-14 0-415,28 14-64,-15-14 0,2 0-128,13 0-32,-15 1-160,15-16-64,0 15-1024,15-28-479,-15 0-1473,28 0-544,-15-13 256</inkml:trace>
  <inkml:trace contextRef="#ctx0" brushRef="#br0" timeOffset="145882">14338 8596 6784,'-14'0'2528,"14"14"-1344,-14-14-672,14 14 768,-14 0-256,0 0 32,-14 14-96,0 14-32,0 0-513,-14 29 161,0 13 96,0-14-96,0 14 0,-14 0-128,-1 0-32,15 15-224,0-15-64,14-14-128,14-14-32,0 0 32,0-13 64,28-15-672,0-14-224,14 0-448,0-14-159,0-14-353,0 0-128,14-14 160,-13 0 128,-1 0 576,0-1 288,0 1 480,-14 0 256,0 14 512,0 0 256,0 0 416,-14 0 224,0 14 32,0 14 96,-14 0-416,0-14-96,14 14-161,-14 14 33,0 0-352,-1 0-128,15 15-224,0-30-64,-13 15-96,13-13-32,13 13 32,-13-28 64,15 0-672,13 0-288,14-28-191,0 13-65,-14-13 64,14 0 32,0-14 320,0 14 192,-14-14 320,0 28 192,-14-14 608,0 28 288,0-14 320,-14 28 224,-14-14-128,14 28-65,-14-14-479,0 14-192,0 0-192,14 0 0,-14 0-192,0 0-96,14 0-32,0 1 32,0-15-32,14 14 64,0-28-416,0 0-96,0 0-1568,14 0-607,0-28-2017,-13 14-960,13-15 2816</inkml:trace>
  <inkml:trace contextRef="#ctx0" brushRef="#br0" timeOffset="146334">14661 9410 7552,'-14'-14'2880,"28"14"-1536,-14 0-928,0 0 768,0 0-128,0 14 96,-14 0-225,14 0-95,0 0-448,-14 14 256,0 14 96,0-14-224,0 0-64,0 0-192,14 0-96,-14-13-64,14-2 0,14 2-64,0-15 64,0-15-640,0 2-256,14-15-224,0 13-96,0-27 384,15 14 257,-15 0 319,14 14 96,-28 0 64,14 0 0,-14 14 480,-14 14 319,0-14-63,0 14-32,0 0-32,-14 14-32,14 0-224,-14 1-96,0-1-160,14-15-64,0 15-96,0-13-32,14-1 32,0 0 0,0-14-1632,0 0-736,14-14-1599,0 0-1985,1-1 1888</inkml:trace>
  <inkml:trace contextRef="#ctx0" brushRef="#br0" timeOffset="144949">13883 8893 7808,'-31'-31'2976,"31"31"-1600,-32 0-1600,32 0 448,0 0-1920,0 0-768,32 0-384,-32 0-128</inkml:trace>
  <inkml:trace contextRef="#ctx0" brushRef="#br0" timeOffset="150320">15644 9845 5760,'14'-28'2176,"-14"28"-1152,14-14-288,-14 14 832,0 0-96,14 0 0,-14 14-608,0-14-192,14 14-416,-14-14-160,14 14 0,0-14-64,0 15 64,0-15-128,14 0 0,0-15-480,0 1-192,15-14-224,13 0-64,-14-14 96,0 0 96,0 0 224,0 0 128,-14 14 160,0 0 192,-14 0 128,0 13 64,0 2 384,-14 13 224,0 0 192,0 13 192,0 2-192,-14 13-64,14 0-192,-14 0 0,0 0-225,14 0 1,0 0-256,0-14-96,0 14-32,0-28 32,14 14-32,0-14-32,0 0-480,1-14-159,13-14-193,0 14-32,0-14 320,0 0 160,-14 0 256,14 0 64,0 13 64,-14 2 64,0-2 256,-14 15 160,0 15 256,0-2 192,0 2-225,0 13-31,-14 0-96,14-14-64,0 14-256,0-14-160,0 0-64,0 0-32,14 0 64,-14-28 96,14 0-128,0 14-96,14-28-416,-14 0-160,14 0 0,0 0-32,0 14 225,0-14 191,0 13 160,-14 2 64,0 13 224,0 0 128,-14 0 191,0 13 129,0 15-32,0 1 0,-14-15-256,14 14-64,0-14-160,0 14-32,14-14-32,0 0 32,1-14-416,-2 0-96,2 0-1856,13 0-735,0-14-1569</inkml:trace>
  <inkml:trace contextRef="#ctx0" brushRef="#br0" timeOffset="150620">18002 9283 9088,'0'0'3424,"-15"28"-1856,1 0-1184,14 0 768,-14 0-416,0 14-1,-14 0-383,14 0-64,-14 0-160,14 0-96,0-14 0,14 0-1024,0-13-447,0-15-1185,0 0-480,14-15-416</inkml:trace>
  <inkml:trace contextRef="#ctx0" brushRef="#br0" timeOffset="150321">17398 8919 6656,'14'0'2464,"-14"0"-1344,14 0-1248,0 0 416,0 0-224,14-14-64,-14 0 32,14 14 32,0-28-32,-13 0-32,13-1 32,0 16-32,-14-15 0,0 0 0,0-1 64,0 1 256,-14 0 96,0 0 64,-14 0 128,0 14 288,0 0 192,-15 14 96,-12 14 31,-16 0-95,1 14-32,-14 28-192,0 29 0,14-1-448,-14 0-96,14 14-224,28-42-32,0 0 32,-1 29 0,-13 13-160,14-28 32,14 0-288,0-13-64,14-29-320,0 0-32,14-28-352,0-15-128,14 2 192,0-2 193,0-13 479,0 0 192,0 14 96,-13 14 96,-2 0 672,-13 14 383,0 14-223,0 0-128,0 0-352,0 15-128,0-15-160,15 0-32,-1-14-32,0 0-64,14 0-64,0-14-32,0 0-736,14-14-320,-14-14-320,14 14-63,0-14-97,0-14 64,14-14 224,-13-1 96,13-13 160,-14 0 96,14-14 288,0-15 96,-14 1 640,14 14 288,-14 14 928,-14 28 448,-13-14 256,-2 28 96,2 0 0,-15 13-1,-15 15-639,2 0-288,-15 28-512,-1 15-224,-13 27-96,14 0 32,-14 0-160,14 14-96,-14 15-32,0-1 32,14-28-384,0 14-96,13-14-320,2-14 0,-2-27-128,2 13 0,-2-28 32,15-14 129,0 0 159,-13-14 96,13 0 288,0 0 128,-15-29 64,15 2-32,0-2 576,-14 15 255,14 0 481,0 0 224,-14 0-448,14 14-256,0 14-352,0-14-160,14 14-160,0 0-128,14 0-96,0 0 32,0-14-672,15 0-320,-1 14-1472,0-14-639,0 14-1729</inkml:trace>
  <inkml:trace contextRef="#ctx0" brushRef="#br0" timeOffset="150867">18128 9101 7552,'0'0'2816,"0"0"-1536,-14 14-1440,14 0 544,0 0-640,0 0-224,14 0-1248,-14 0-544,14 0-320,-14 15 0</inkml:trace>
  <inkml:trace contextRef="#ctx0" brushRef="#br0" timeOffset="151705">18227 9523 3712,'0'14'1472,"14"0"-768,-14-14 96,0 14 640,0-14-288,14 0-96,-14-14-480,14 14-192,0-14-224,-14 0-64,14 0 96,0-14 384,-14 0 192,0 0-32,14 0 0,-14 13-32,0-13 32,-14 14-1,14 0 97,-14 0-160,0 14-32,-14 0-64,0 14-64,13 0-128,-13 14-64,0 14-128,0 1-32,0-1-32,14 0 0,0-14-160,14 14 32,0-14 0,14 0 0,14-14-96,0 0 0,0-14-448,1-14-128,-1 14-64,0-28-64,0 0 384,0 0 256,-14 0 32,0-14 64,0 14 192,0-14 64,-14-1 0,0 15-32,-14 0 96,14 14 96,-14 0 0,0 0 96,0 14-160,0 0-96,0 14-96,0-14-96,0 14 32,14 14-32,-14-14-96,14 1 64,14-2-256,0 2-64,0-15-224,14 0-128,0-15-192,14 2-63,0-2 63,0 1 96,0 0 288,-14 14 224,15 0 128,-15 0 96,-14 0 224,0 14 160,0 15 384,-14-1 256,0 0-65,0 0-63,-14 0-32,0 14 32,0-14-320,0 0-64,14-14-320,-14 0-160,14 0 0,0-14 64,14-14-160,0 0-32,0 0-576,28-14-160,-14 0 160,14 0 192,-14 0 320,0 14 192,0-1 0,0 2 0,-13 13 384,-2 0 160,-13 0 160,15 28 128,-15-14 0,0 14 64,-15 0-192,15 0-96,-13 14-128,13-14-32,0 14-320,0-28-32,0 14 0,0-13 32,0-1-960,13-14-384,15 14-2048,-13-28-831,13 14-673</inkml:trace>
  <inkml:trace contextRef="#ctx0" brushRef="#br0" timeOffset="156555">21454 9732 7168,'0'-28'2720,"0"28"-1472,0 0-832,0 0 768,0 0-128,-14 0 96,0 0-96,14 15 63,-28-2-607,0 16 128,0-1 32,-14 0 64,0 14 96,-14 14-96,13 0-64,-13 14-224,14-14-32,0 14-256,14-14-32,14 1-64,0-15-64,14 0 32,14-14 32,0 0-32,14-14-32,0 0-1376,0 0-608,14 0-1280,-14-14-415,14-14-865</inkml:trace>
  <inkml:trace contextRef="#ctx0" brushRef="#br0" timeOffset="156556">21580 9817 9344,'-14'0'3520,"14"-14"-1920,0 28-896,0-14 991,0 14-479,14-14-128,-14 14-384,0 0-96,14 14-352,-14 0 32,14 0 128,-14 14-224,14 0-32,0 14-96,-14-14-64,14-13 32,0 12 32,0 2 32,-14-15 32,0 0-1568,15 0-672,-15-14-1055,0 14-385,-15 0-608</inkml:trace>
  <inkml:trace contextRef="#ctx0" brushRef="#br0" timeOffset="156557">21356 10448 8064,'-28'-14'2976,"28"14"-1600,-14 0-192,14-14 1088,14 14-897,-14 0-351,14-14-384,0 0-96,0 0-288,14-14-32,14-14 96,14 14-128,-14-29-32,14 16-64,-14-16 0,15 15-64,-16 0-32,2 0 32,-15 14-32,0 0-352,0 14-160,-14 0-1728,0 0-767,14-14-1825</inkml:trace>
  <inkml:trace contextRef="#ctx0" brushRef="#br0" timeOffset="156558">22043 9578 8320,'-14'-28'3168,"28"28"-1728,-14-14-704,0 14 928,15 0-800,-2 14-289,2-14-319,-2 14-32,15 14-128,-13-14 224,13 14 160,-14 14 128,-14-14 32,14 29-96,-14-15 64,-14 28-128,0 0 32,0 0-224,-15 14-32,1-14-128,15-14-32,-2-13 32,2-1 64,-30 28-96,15-14-64,0 0 64,0-14 64,0-14-1280,0 0-576,14-13-1536,0-15-703,0 0-641</inkml:trace>
  <inkml:trace contextRef="#ctx0" brushRef="#br0" timeOffset="156553">20402 9732 6016,'-15'0'2272,"2"0"-1216,13 0-96,0 0 896,-15 0-288,15 0-128,0 0-256,0 0-33,15 0-639,-2 0 352,2 0 160,13 0-160,0-13-32,14 13-128,14 0-64,-14-15-192,14 15-32,0-13-192,1-2 32,-1 15-160,14-14 0,-14 0 32,-14 14 64,14-14-160,-14 14-32,0-14-640,-14 14-224,0 0-1600,-13 0-640,-2 0-2271,-13 0-1281,0 14 3200</inkml:trace>
  <inkml:trace contextRef="#ctx0" brushRef="#br0" timeOffset="156554">20219 10294 8192,'0'0'3072,"14"0"-1664,0 0-928,0 0 832,14 0-224,0-14 95,14 14-383,1-14-192,-2 14-320,2-14-128,13 14-32,-14-14 0,0 14 0,0-15-64,-14-13-64,15 28-1600,-2-13-671,2-2-2561</inkml:trace>
  <inkml:trace contextRef="#ctx0" brushRef="#br0" timeOffset="155652">20697 9816 6144,'0'0'2272,"0"0"-1216,0 14-320,0-14 768,0 14-128,0 0 32,-15 14-224,15 0-1,-13 28-671,-2-14 128,-13 29 32,0-15-288,0 0-128,0 0-96,0 0 32,14-14-96,0-14-64,0 0-448,0 0-192,14-13-1440,0-15-607,0 0-1153,0 0-1216,14-15 1920</inkml:trace>
  <inkml:trace contextRef="#ctx0" brushRef="#br0" timeOffset="156669">22661 10055 6272,'0'-14'2368,"0"14"-1280,0 0 128,0 0 1088,0 0-544,14 0-225,0 14-511,0-14-192,14 0-480,0 0-64,0-14 32,1 14-128,12-14-32,-13 0-160,14 14 0,-14-14-224,0 14-96,1 0-1664,-15 0-671,-14 14-1409,0 0-1216,0 0 2208</inkml:trace>
  <inkml:trace contextRef="#ctx0" brushRef="#br0" timeOffset="156822">22703 10267 6912,'-14'0'2624,"0"-14"-1408,14 14-160,0 0 1056,14 0-512,-14 0-225,14 0-351,14 0-192,-14-15-448,14 15-160,15 0-96,-15-14-64,14 14 32,-14 0-992,14-14-416,0 0-3135,-14 14-2049,1 0 2656</inkml:trace>
  <inkml:trace contextRef="#ctx0" brushRef="#br0" timeOffset="158226">23811 9564 5888,'-14'-28'2272,"14"28"-1216,14 0-96,-14 0 832,0 0-256,0 0-128,14 0-288,-14 0-65,15 0-607,-2 0 96,2 0 96,-2 0 64,15 14 128,1-14-256,13 14 0,0 0-288,-14 0-32,14-14-64,0 14 32,0 0-128,0 0-64,0 14 64,-14-14 0,14 1-32,-28-2-64,14 2 32,-14 13-32,1-14 0,-2 14 64,-13-14-32,0 0 64,0 0-64,-13 14 64,13-14-64,-29 14-32,15 0 32,-14 14 32,-14 0-32,14 1-32,-28-2 32,0 16-32,0-16-96,0 16 64,0-15 32,0 0 0,13-14 0,2 14 64,-2-14-32,15 14-32,0-14 32,14 0-32,0 0 0,0 0 0,0-13-96,14-1 0,14 0 128,0 0 96,0 0 256,14-14 64,0 14-96,14-14 32,1 14-160,13-14 32,0 0-160,0 0-64,14 0 0,-14-14 32,-14 14-32,14 0 64,-14 0-128,-14-14 0,14 14-320,-13 0-96,-16-14-1056,15 14-384,-13 0-2048,-2 14-831,2-14 31</inkml:trace>
  <inkml:trace contextRef="#ctx0" brushRef="#br0" timeOffset="157524">23825 9466 6016,'-14'0'2272,"14"0"-1216,0 0-384,0 0 800,0 0-128,0 0 0,0 0-128,0 0 31,0 0-671,0 0 224,14 0 96,0 14-64,0-14-32,14 0-64,14 0-96,1 0-192,13 0-32,-14 0-192,14 0-64,0 0-64,0 0-96,-14 0 32,0 0 32,14 0 32,-27-14 32,12 14-64,2 0 32,-15 0-64,0 14-32,-14-14-768,0 0-288,-14 15-1280,0-15-544,0 14-1631,0-14-1537,0 0 2400</inkml:trace>
  <inkml:trace contextRef="#ctx0" brushRef="#br0" timeOffset="-38881.73">7968 10630 3328,'0'-14'1216,"0"14"-640,0 0-32,0 0 448,0 0 32,0 0 32,14 0-160,-14 0 0,14 0-512,-14 0 64,14 14 0,0-14-32,-14 0 64,28 0-192,-14 0-32,0 0-128,14 0-32,0 0-32,0 0 32,0 0-64,0 0-32,0 0 32,0 0-32,0 0 64,-14 0 96,14 0-352,-13 0-96,-2 14-1216,2-14-448,-15 0-1344</inkml:trace>
  <inkml:trace contextRef="#ctx0" brushRef="#br0" timeOffset="-38496.73">8010 10827 4736,'-14'15'1760,"14"-15"-960,0-15-448,0 15 480,0 0-192,0 0 32,14 0 32,0 0 96,-14-14-416,14 14 128,0 0 64,0-14-128,0 14 64,0 0-160,0 0-32,15 14-128,-16-28 32,2 28-64,13-14 0,0 0-96,0 0-64,0 0 32,0 0-32,0 0 64,0 0 32,0 0-128,-14 0 32,15 0-864,-15 0-352,0 0-672,0 0-256</inkml:trace>
  <inkml:trace contextRef="#ctx0" brushRef="#br0" timeOffset="-37964.73">8543 10518 4480,'0'0'1664,"0"0"-896,0 0-256,0 0 512,0 0-128,0 0-64,0 0-96,0 0-96,14 0-320,-14 0 0,14 0 96,0 0-32,-14 0 96,28 0-192,-14 0-32,0 14-192,14-14-64,1 0 0,-1 14 0,-15-14 0,15 14 0,1 0 0,-16 0 64,15 0-32,-13 0 64,13 0-64,-14 0-32,0 0 32,-14 1 32,0-2-32,0 2 64,0-1-128,-14 0 0,0 0 96,-14 0 32,13 14 160,-13 0 160,-14-14-160,14 0 0,0 14-128,0-14-32,0 0-32,14 1-64,0-2 32,0 2-32,0-15 0,0 14 64,14-14-1600,0 0-672,0 0-1824</inkml:trace>
  <inkml:trace contextRef="#ctx0" brushRef="#br0" timeOffset="-36608.73">9217 10968 3712,'0'-15'1472,"0"30"-768,0-30-416,0 15 512,0 0-160,14 0 0,-14-13-64,14 13 0,0-15-288,0 2-32,0-2 64,14 1-64,-14-14 32,14 0-96,0 14-32,0-14-96,0 14-64,0 0 32,-13 0-32,13 0 0,-15 0 64,1 14-32,1 0-32,-2 14 160,-13-14 128,0 14-160,0 0 0,-13 14 0,-2-14 64,1 14-96,14-14 0,-13 14 32,-2-14 0,2 0-64,13 1-64,-15-15 96,15 13 0,0-13-192,0 0 0,0 0 96,0 0 128,15-13-32,-2 13 0,2-15-32,-2 1-64,16 0-64,-16-14 32,2 0 32,13 14 64,0 0-96,-14-14 0,0 28 32,14-14 0,-14 0-96,0 0 64,0 14 32,0 0 0,-14 0 0,14 14 0,-14 0 64,0 0 32,0 14-128,0-14-32,-14 0 32,0 14 64,14-14-64,-14 0 0,14 0 32,0 0 0,-14 1 0,14-15 64,0 0-32,14 0 64,0-15-64,-14 15-32,14-14 32,0 0 32,0-14-96,0 0 0,14 14 96,-14 0 32,14-14-128,-14 14 32,14 0-64,-14 0-64,0 14 96,14 0 0,-28-14 32,14 14 0,0 14 0,-14-14 0,0 14 0,0-14 64,0 14-32,0 0 64,-14 14 64,0-14 128,14 0-64,-14 14-64,14-14 0,0 0 32,0 0-96,0 0-64,14 1 0,-14-15 32,14 13-32,0-13 64,0 0-352,1 0-128,-2 0-1312,2 0-544,13-13-1184</inkml:trace>
  <inkml:trace contextRef="#ctx0" brushRef="#br0" timeOffset="-28889.73">10297 10770 3328,'0'0'1216,"0"0"-640,15 0-256,-15 0 384,0 0-192,0 0-32,0 0-288,0 0-64,13-14-64,2 14-64,-15-14 32,13 0-32,-13 0 0,15 0 0,-15 0 64,0 0 256,0 0 160,0 0 64,0 0 32,-15 14 128,2-14 32,-2 14-128,2 14 32,-16 0 0,1 0 0,14 0-224,-14 0-96,0 14-160,14 0-128,-14 0 0,28-14 32,-14 28-32,14-27-32,0 13 32,14-15-32,-14 2-96,14-1 64,14 0 32,-14-14 64,14 0-32,-14-14 64,14 14-64,-14-14 64,15-14-64,-16 13-32,2-13-64,-2 15 32,-13-16 96,15 1 32,-15 0-128,-15 14 32,15-14 0,-13 28 64,13-14-96,-15 0-64,2 14 64,-2 0 64,1 0-64,-14 14 0,28 0 32,-14 0 0,0 0-928,14 0-416,0 0-704,0 0-352,14 14-384</inkml:trace>
  <inkml:trace contextRef="#ctx0" brushRef="#br0" timeOffset="-23887.73">10494 10617 3712,'0'-14'1472,"0"28"-768,0-14-416,0 0 512,-14 14 96,14 0 192,-14 0-256,14 14-32,-14-14-448,0 28 128,14-14 96,-14 0-192,14 0-64,-14 0-32,14-14-32,0 0-64,0 0-32,0-14-96,14 0-64,0 0 32,0-14-32,14 0 64,0-14 32,0 0-32,0 0-64,0 0-64,0 0-32,-14 14 64,0 0 0,0 14 32,1-14 0,-15 28-96,0-14 64,0 14 224,0 0 192,0 14-64,0-14 0,-15 14 64,15-14 96,-14 14-256,14-14-64,0 14-96,0-14-64,0 1 32,14-2 32,-14-13 32,15 15 32,-2-2-864,2-26-288,-2 13-1408,15-15-512,-13 15-384</inkml:trace>
  <inkml:trace contextRef="#ctx0" brushRef="#br0" timeOffset="-23886.73">10957 10785 4352,'0'28'1664,"14"-56"-896,-14 28-544,0 0 480,0 0-64,0 0 0,14 0-320,-14 0-128,14-14-128,-14 0-128,0 0 32,14 0 96,-14 14 96,0-14 128,0 0 64,0-14-32,0 14-32,0 0 32,-14 0 128,14 14 96,-14 0 64,0 0-64,-14 14 64,14 0-128,-14 0 32,14 0-160,0 14 32,-14 0-96,14 0 64,0 0-129,14 0-63,-14 0-64,14 0 0,14-14-64,0 1-32,0-2 32,14-13-32,0 0 0,-14-13 0,14-2 128,-14 1 64,0 0-160,14-14 0,-14 14-32,0-14 64,-14 14-32,0-14 64,0 14-128,0-14 0,-14 14 96,0 0 32,-14 14-32,14-14-64,0 14-64,-14 0 32,14 0-128,0 0 32,0 0-1759,14 0-737,0 0-1664</inkml:trace>
  <inkml:trace contextRef="#ctx0" brushRef="#br0" timeOffset="-23885.73">11490 10027 3584,'0'0'1408,"0"0"-768,-14 0-192,14 0 480,0 14 96,0-14 128,0 28-96,-14-13 0,14 13-576,-14 0-64,0 28-64,-14-14 224,14 14 96,-14 0-64,0 14-32,0 0-320,0 15-160,0-15-64,0 0 32,13-14-32,2-14-32,-2 0 32,15-14 32,0 1-256,15-16-96,-15-13-1120,13 0-448,2 0-736,-15-13-1440,14 13 1056</inkml:trace>
  <inkml:trace contextRef="#ctx0" brushRef="#br0" timeOffset="-23884.73">11097 10617 4352,'-14'0'1664,"14"0"-896,-14 0-64,14 0 640,0 0-96,0 0 0,14 0-288,0-14-64,0 14-480,0 0-96,14-15 0,0 15-256,15-13-32,-15 13-32,0-15 64,0 15-32,14 0 64,-14 0-480,0 0-160,-14 0-1344,14 0-512,-14 15-832</inkml:trace>
  <inkml:trace contextRef="#ctx0" brushRef="#br0" timeOffset="-23883.73">11561 10757 2944,'0'0'1120,"13"0"-576,-13 0-64,0 0 480,15 0-96,-15-14 320,0 14-384,0-14-416,13 14-160,-13-14-32,0 0-96,15 14 0,-15-28 96,0 14 32,0 0 96,0-14 32,0 14 32,0-1 0,0 15 0,-15-13 0,2 13 160,-15 0 32,13 13-32,-13-13 0,14 15-224,-14 13-64,0-14 0,14 14 0,-14 0-128,14 0-32,0 0 32,14 0 0,-14 0-224,14-14 0,14 14 32,0-14 96,0 0 0,0-14 64,14 0-64,0 0-32,0 0 32,-14-14 32,14 0-32,-13 0 63,13 0-63,-28-14 64,13 14-64,2-14 64,-15 0-64,0 0-32,0 0-64,-15 14 32,2 0 96,13 0 32,-28 14-128,13-14 32,2 14-64,-2 14 0,1-14 64,0 14 0,0 0-703,0-14-321,14 28-896,0-14-320,0 0-1280</inkml:trace>
  <inkml:trace contextRef="#ctx0" brushRef="#br0" timeOffset="-23882.73">11757 10575 4992,'0'-15'1920,"0"30"-1024,-14-2-480,14-13 544,-14 15-128,14 13 64,-14-14-96,14 14 0,-14 0-448,0 0 64,0 0 96,14 0-192,-14 0-32,14 0-32,-14-14 0,14 0-128,14 0-96,0-14 0,0-14 32,14 0-32,0 0-32,0-14 32,0 0 32,14 0-96,-14 0 0,0 0 32,0 0 0,-14 14-96,0 0 64,0 14 32,0 0 64,-14 0-96,0 14 0,0 0 320,-14 14 96,14-14-32,0 14-33,0 0-127,0-14 32,0 14-192,0-14-32,14 0 0,1 0 0,-2-14-2271,2 14-929,-2-14-800</inkml:trace>
  <inkml:trace contextRef="#ctx0" brushRef="#br0" timeOffset="-23881.73">12459 10659 4096,'0'0'1568,"0"-14"-832,0 28-384,0-14 576,0 0-256,0 14 0,0 0-192,-15 14-32,15-14-256,0 14 0,-14 0 128,14 14-64,-14-14 32,14-14-160,0 14-96,0-13 0,14-2 32,-14-13-32,14 15 64,1-30-64,-2 15-32,2-13 32,-2-2-32,15 1 64,-13 0 32,-1-14-128,14 0-32,-14 14 32,0 0 0,-14 0 32,14 0 0,0 14-96,-14 0 64,0 14 32,0-14 0,0 28-96,-14 0 352,14-14 224,0 14-192,0-14 0,0 15 32,14-16 32,-14 2-160,0-15-64,14 13 0,0-26 0,14 13-64,-14-15-64,0-13 32,0 14-32,0-28 64,0 14 32,0 0-128,0 0-32,0-14 32,0 28 64,0-14-64,-14 14 0,15 0-384,-15 14-224,0-14-640,13 14-256,-13 14-992,15-14-1120,-15 14 1312</inkml:trace>
  <inkml:trace contextRef="#ctx0" brushRef="#br0" timeOffset="-23880.73">13006 10855 3200,'0'0'1216,"0"0"-640,14 0-256,-14 0 384,0 0-192,14 0-32,-14-14-224,14 0 0,0 0-160,0 0-64,0 0 64,-14 0-64,14 0 64,-14-14-64,14 0-32,-14 14 32,0-14 32,0 0 160,-14 14 128,0 0 0,0 14 96,-14 0-32,0 14 64,0 0 32,0 0-32,0 14-32,0 0-32,13 0-96,2 0 32,-2 0-192,2 0-32,13 0 0,0-14 0,13 0-64,2 0-64,-2 0-64,16-14 32,-1-14 96,0 14 32,0-14-128,0-14 32,0 14-64,-14-14 0,14 14 0,-14-14 0,0 14 128,-14 0 32,14 0-128,-14 14 32,-14 0 192,14 14 192,0 0 0,0 0 32,-14 14-224,14-14-128,0 14-32,0-14-32,0 14 0,14-14 0,0 0 0,0-14 0,0 15-1056,0-15-480,14-15-1344,-14 15-1504,14-14 1408</inkml:trace>
  <inkml:trace contextRef="#ctx0" brushRef="#br0" timeOffset="-23879.73">13455 10659 3072,'0'0'1120,"14"0"-576,-14 0-288,0 0 416,0-14-192,14 14 64,-14 0-32,0-14-32,0 14 32,0-14 0,0 14-256,0-14 128,0 14 32,-14-15 64,14 15 128,-14 0 0,0 0 32,-14 15 0,14-1 0,-14 14-96,13 0 64,2 0-32,-15 14-64,13-14-256,1 14-96,14-14-32,0 0 0,0 0-64,14 0-64,1-13 32,-2-2 31,2-13-670,13-13-225,0-2-992,0 2-384,0-2-736,0-13-928,0 0 1440</inkml:trace>
  <inkml:trace contextRef="#ctx0" brushRef="#br0" timeOffset="-23878.73">13778 10420 3328,'0'0'1312,"13"0"-704,2 0-448,-2-14 352,2 14-96,-2 0 64,2-14-192,-1 14-96,0-14-96,0 0-96,14 0 32,-14-14-32,0 14 0,0 0 256,0-14 224,-14-14-160,14 14-96,-14-14-128,14 0 0,-14 14-64,0-15-32,-14 15 384,0 14 128,14 0-64,-28 14 0,14 14 96,-14 14 96,0 14 96,0 1 96,0 13-256,-15 0-96,15 14-128,-14 0-64,0 14-96,14-13-32,0-2-96,14 2 32,0-15-64,14-14 64,0-14-64,0 0-32,14-14 32,0 0-32,14-28-352,-14 0-160,14 0-96,0-14 32,0 14 256,-14 0 96,14 0 160,-28 14 32,15 14 224,-15 0 128,0 14 32,0-14 32,0 0-128,0 14-96,0-14-64,13 0-96,2 0 32,-2-14-32,2 0-2112,-1 0-896,0 0-544</inkml:trace>
  <inkml:trace contextRef="#ctx0" brushRef="#br0" timeOffset="-23877.73">14171 10701 1920,'13'-14'768,"-13"14"-384,15-14-384,-15 14 224,13 0 64,-13-14 64,15 14 96,-15 0 64,14-14-96,0 14 64,-14-14-192,0 14-32,0 0 160,0 0 96,0 0 96,-14 0 96,0 0-384,-14 0 32,13 14 64,2-14 64,-15 0 0,13 14-32,1-14 32,0 14-128,0 0-32,0-14-192,0 14-32,14-14-32,0 0-64,0 14 32,0-14-32,14 14 0,0-14 0,0 14 0,0 0 0,15 0 0,-16 0 0,2 0 0,-2 14 64,2-14-32,-15 0-32,-15 0 32,2 0-32,-2 0 0,2 1 0,-16-2 0,15 2 64,-14-15-32,0 0 64,0 0-64,0 0-32,14 0 32,0 0-32,0-15-96,0 15 0,28-13-928,0 13-992,0-15-512,14 15-96</inkml:trace>
  <inkml:trace contextRef="#ctx0" brushRef="#br0" timeOffset="-23876.73">14367 10841 3328,'-14'0'1312,"14"0"-704,14 0-448,-14 0 416,0 0-32,14 0 32,0-14-96,0 0-32,0 14-192,-14-28 0,14 28-160,0-28 0,0 14 96,0 0 32,-14-14 32,0 14 0,0-14 0,-14 14 0,0 0 64,0 14 192,0 0 128,-14 14-192,0 0-32,0 14 64,14 0 0,-14 0-128,14 14 32,14-14-224,-14 0-96,28 0-32,-14 0-32,14-13 64,0-2 32,14 2-32,14-15-64,-14-15 32,0 15-32,14-13-288,-14-16-128,0 15 128,-14-14 160,14 0 32,-14 14 32,-14 0 128,14 14 32,-14 0-32,0 14 32,0 0 224,0 0 160,-14 14-160,14-14-96,0 0-64,0 0 32,0 1-160,0-2-96,14 2 32,0-15 64,-14 0 64,15-15 32,-2 15-64,2-13 32,-2-2-224,15 1-32,-13 0-32,-1-14 128,0 14 32,0 0 96,0 14-32,-14 14-32,0-14 32,0 14-32,0 14 128,0-14 64,-14 15-64,14-1-32,14-15-32,-14 1 32,14 0-128,0 0 0,14-14-960,-14 0-384,14-14-768,-14 0-288,14 0-384,-14 1-448,14-15 1504</inkml:trace>
  <inkml:trace contextRef="#ctx0" brushRef="#br0" timeOffset="-23875.73">15054 10757 3840,'0'14'1472,"0"0"-768,0 0-320,0-14 416,0 14 64,0-14 96,0 14-320,0-14-128,0 14-288,14-14-160,0 0-32,-14-14-32,15 0 64,-2 0-32,2 0 64,-2 0-128,2-14 0,-15 0 96,13 0 32,-13 0-128,-13 14 32,13-14 192,-15 14 128,2 14 192,-2 14 128,-13 0 160,0 0 64,0 14-96,0 14-32,0 0-96,14-14-97,0 14-287,0-14-160,14 14-64,0-14-32,14 0 0,0-14 0,0-14 0,14 0 64,0 0-320,0-14-64,0 1-255,0-30-129,0 15-64,0-14 96,1-14-160,-1-14 0,0 0-128,14-1-32,0-27 256,-14 14 128,14 0 192,0 0 192,-14 14 320,-13 14 192,-2 13 352,2 1 224,-2 14 192,-13 0 64,0 28-416,0-14-96,-13 28-64,-2 0 32,2 28-32,-15 0 32,-1 29-160,1-1-1,-14 0-255,14 14-32,0 0-128,0 0-32,14-13 32,0-1 64,0 0-32,0-28 64,14 0-768,14 0-255,-14-28-673,14 0-224,0 0-480,0-14-256,0 0-96</inkml:trace>
  <inkml:trace contextRef="#ctx0" brushRef="#br0" timeOffset="-23874.73">15377 10827 5888,'0'0'2272,"0"0"-1216,14 14-960,-14-14 544,14 0-96,0 0 32,0-14-224,0 14-64,1-14-160,-2-14-96,2 28 0,-2-28 32,15 14 32,-28-14 160,15 14 160,-1-14-160,-14 0 0,-14 14 160,14 14 96,-15 0 96,2 0 32,-15 28 0,13-14-1,-13 28-95,0-14 0,14 14 64,0-14 0,0 14-256,14-14-128,0 1-64,14-1-32,0-15-64,0 1 32,14 0-1408,0-14-544,15 0-831,-15 0-353,0-14-800</inkml:trace>
  <inkml:trace contextRef="#ctx0" brushRef="#br0" timeOffset="-23873.73">11462 11220 4224,'-14'0'1568,"14"14"-832,0 0-224,0 0 576,-14 0-96,14 0-32,-14 14-96,14-14-64,-14 29-448,0-15 0,0 13 64,0-12-224,0 13-96,0-14-64,14 0 32,-14 0-32,14-14-32,-14-14-1248,14 0-608,0 0-1440</inkml:trace>
  <inkml:trace contextRef="#ctx0" brushRef="#br0" timeOffset="-23872.73">11181 11248 4480,'-13'-14'1760,"13"14"-960,-15 0-160,15 0 608,0-14 224,0 14 160,0 0-480,15-14-128,-2 14-608,2-14 96,13 14 128,0-14-224,0 0-1,14 0-95,0 14-32,0-14-96,0 0-32,0 14-192,1-14 32,-2 14 64,2-14 32,-15 14-32,14 0 32,-14-14-1472,-14 14-671,14 0-4737,-28 14 2464</inkml:trace>
  <inkml:trace contextRef="#ctx0" brushRef="#br0" timeOffset="-23871.73">11574 11416 4992,'0'-13'1920,"0"13"-1024,15 13-544,-15-13 480,0 0-96,0 15-64,0-2-288,0 2-96,0-1-160,0 0 192,0 0 96,-15 0-64,15 0 32,0 0-160,-13-14 32,13 0-32,13 0-96,2 0-32,-15-14-96,13 0-96,-13 0 128,15 0 96,-1 0-32,0-15-64,-14 1 0,14 15 32,0-2-96,0 2-64,0 13-32,0-15 96,0 15-1568,-14 0-576,14 0-1088</inkml:trace>
  <inkml:trace contextRef="#ctx0" brushRef="#br0" timeOffset="-23870.73">11897 11431 3072,'0'0'1120,"0"0"-576,14 0-288,-14 0 352,14-15-224,0 15-64,-14-13-160,14-2-64,0 2 96,-14 13 32,14-15-96,-14 1 256,0 0 160,0 0 64,0 14 32,-14-14-160,0 14 32,-14 14 0,14-14-32,-14 28 128,-14-14 64,14 14-64,0 0 0,14-13-320,0 13-160,0-14-32,14 14 64,14-14-64,0 0-64,14-14 0,-14 0 32,14 0-544,14 0-192,-14 0-1024,0 0-448,0-14-1056</inkml:trace>
  <inkml:trace contextRef="#ctx0" brushRef="#br0" timeOffset="-23869.73">12094 11375 4096,'-14'13'1568,"14"-13"-832,-15 28-224,15-13 576,-13-2-160,13 16 0,-15-1-160,2 0-96,-2 0-352,-13 14-192,14 0-96,-14 0-32,14 14 0,0-14 0,0 15 64,0-16-32,0 2-32,0-15 32,14 0 32,-14-14-32,14 0 64,0-14-128,0 0 0,0-14 96,14-14 32,-14 0-128,28-29 32,0 1-64,0 0 0,0-14 0,1 14-64,12 0 96,2 0 0,-15 0 32,0 14 0,0 14-96,0 0 0,0 13 64,-14 1 64,14 14-64,-14 0 0,0 0 96,-14 29 96,0-16 352,0 15 160,-14 0-96,0 1 0,0-1-192,0 0 0,0 0-96,0 0 64,-14-14-128,14 0-64,0-14 0,0 0-32,0 0-224,14-14-64,-14 0-1280,14 0-480,14 0-736,0 0-1536,-14 0 928</inkml:trace>
  <inkml:trace contextRef="#ctx0" brushRef="#br0" timeOffset="-23868.73">12416 11444 4864,'-14'15'1824,"14"-1"-960,-14 14-672,14-28 480,0 28-64,-14 0 32,0 0-224,0 0-96,0 14-160,-14 0-64,14 14 96,0-14-160,0 1-32,0-2 64,0 2 32,0-15-32,14 0 32,0-14-128,-14-14 0,14 0 32,0-14 0,0 0 64,14-14 32,-14-14-32,14-1-64,0-27-128,14 14 0,0-14 64,0 14 32,0 0 224,0 0 192,0 28-192,0-15-32,15 30 96,-15-15 160,0 13-224,-14 1-32,14 14-96,0-14-64,-14 14 32,0 14-32,0 0 64,-14 1 32,0-2 160,0 15 96,-14-13-64,14 13 0,-28 0-96,14-14-32,-14 14-96,14-14-64,-15 0 96,1 0 0,15-14-832,-2-14-352,-13 14-1024,28-14-352,-14 0-512</inkml:trace>
  <inkml:trace contextRef="#ctx0" brushRef="#br0" timeOffset="-23656.73">12795 11416 3200,'0'0'1216,"0"0"-640,0 0-320,0 0 416,0 0 256,0 0 192,14 14-288,-14-14-192,0 0-288,14 0-160,-14 0-96,14 0-96,-14 0 96,14-14-64,0 0 64,0 0-64,0 0-32,-14 0 32,14 0-32,-14 0 0,0 0 64,-14 14-32,14-14 64,-14 14 64,0 0 64,0 0 160,0 14 160,0 0 0,0 14 32,0 0-160,0 0-96,0 0-96,0 1-64,14-1-96,0 0 32,0 0-64,14-14-32,0 0 96,0-14 0,0-14-32,14 0 32,0 14-128,14-28-64,-14 0-32,0 13 0,0-13 0,1 14 96,-15 0 0,0 14 96,-14 0-32,0 14-32,0 0 32,-14 14 96,14-13 64,0-2-64,0 2-32,0-2-32,0 2 32,14-15-64,-14 0-32,14 0 96,0 0 0,14-15-192,-14 2-64,14-15-224,0 13-96,-14 2 192,14-2 160,-14 15 32,0-14-32,0 28 96,0-14 0,-14 15 160,0-2 160,0 2-96,0 13-32,0-28 0,0 28-32,0-28-160,14 0 32,0 14-1696,1-14-768,-15-14-1024</inkml:trace>
  <inkml:trace contextRef="#ctx0" brushRef="#br0" timeOffset="-22038.73">13610 11164 3328,'14'0'1216,"-14"0"-640,28-14-384,-28 14 352,14-14-160,14 14-64,-14-14-96,14 0 0,0 0 160,-14-14 64,14 13-224,-14 2 64,0-15 128,0 13-96,-14 1 64,14-14-96,-28 14 64,14-14-64,-14 0 0,0 14-32,0 0 0,-14 14 128,14 0 96,-14 14-64,0 14 0,-14 0-32,0 14 64,14 14-96,0 15 32,0-1-32,0 14 32,13 14-192,-13-14-128,14 15-32,0-43-32,0-14 64,0 14 32,14 0-128,-14-14 32,14 28 0,-14-28 0,0 1-448,14-30-160,0 2-128,0-15-32,0 0 96,-14-15 0,14 2-128,0-16 32,0 1 192,0-14 128,0 0 256,0 0 96,0 0 96,0 14 64,0 0 384,0 14 192,0 0 32,14 0 64,-14 0-288,14 14-32,0 0-224,-14 0-128,14 0-32,0 14 32,0-14-32,0 0 64,0 0-128,0 0 0,15-14 32,-1 0 0,0 0-288,0 0-128,-14-1 224,14 2 64,-14-15 32,0 13 0,0 2 64,-14-2 0,14 15 96,-14-14 32,14 14-128,-14 0 32,0 0 128,-14 14 160,14 1-96,0-2-32,-14 2 128,14 13 128,0-15-160,0 2-64,0-1-96,0 0-96,14 0 32,-14-14 32,14 0-32,14-14 64,-14 14-64,14-28-32,-14 28-64,14-28-32,-14 13-32,0 2 96,0-2-64,0 2 32,-14-2 64,0 15 64,0 15-32,0-2 128,0 2 128,0 13-160,0-28 0,0 28 0,0-28 64,0 14-96,0 0 0,14-14 32,0-14-160,-14 0 32,14 14 0,0-28 64,0 13-384,0 2-96,14-2 128,-14 2 128,0-2 64,-14 15 32,14-14 64,-14 28 64,0-14 32,0 15 32,0-2 0,0 2 0,0-2-160,0 2 32,0-15 64,14 13 96,-14 2-128,14-15-32,-14 0 0,15 0 64,-2 0-1152,2 0-544,-2 0-1280,16-15-1216,-15 2 1504</inkml:trace>
  <inkml:trace contextRef="#ctx0" brushRef="#br0" timeOffset="-20904.73">14424 11108 4224,'0'13'1664,"0"2"-896,0-15-832,0 13 288,14-13-96,-14 0 64,14 0-32,0 0 0,0-13-96,0 13-128,0-15 32,14 2-32,-14-15 0,0 13 64,0 1 64,0-14-32,-14 0-32,0 14 32,0-14-32,0 14 480,-14 0 224,0 14 160,0 0 96,-14 14-160,0 14-32,-14 0 0,14 14 64,-15 14-320,2 0-128,12 1-224,1 13-128,0-14 0,14 0 32,0-14-32,0 0-32,14-14 32,14 0-32,-14-14-288,28-14-64,-14 0-448,0-14-128,14 14 256,-14-28 160,1 14 224,13 0 192,-28 0 64,13 14 32,2 0 352,-15 0 160,0 14 0,0 14 96,13-14-256,-13 0-128,15 14-128,-15-13-96,14-2 32,0-13 32,14 15-96,-14-30 0,0 15-672,14-28-256,-14 0-224,14 14-96,0-28 384,-14 0 128,14-14 160,0-14 128,0 0 288,14 14 160,1-1 256,-15 1 192,-14 14 416,0 14 160,-14 14 768,0 14-384,-14 14-96,0 0-352,-14 14-192,0 15-288,13 13-128,-13 0-96,0 0-64,14 14-96,0-14-64,0-14 32,0 0-32,0 0 0,14-14 0,-14 0-96,14 0 0,-14-28-640,14 0 320,0-13 96,-14-2 224,14 1 64,-14-14-64,14 0 64,0 0 32,0 0 0,-14 14 192,14 0 192,0 0-64,0 0 64,0 14-160,14 0-64,-14 0 0,28 0-96,-14 0-64,0-14 32,14 14-32,0-14-224,0 14-96,14 0-160,-14-14-128,1 14 256,-15 0 128,0 0 64,0 14 32,0 0 96,-14 0 64,0 0 0,0 14-32,-14-14 32,14 0 32,0 14-32,0-14-32,-14 0-64,14-14 32,0 14-384,0-14-160,14 0-960,-14-14-352,14 0-1152,-14 14-480,14-28 1792</inkml:trace>
  <inkml:trace contextRef="#ctx0" brushRef="#br0" timeOffset="-19881.73">15068 11430 3584,'0'0'1408,"14"0"-768,-14 0-608,0 0 352,14 0-192,0 0 64,-14-14-32,14 0 96,-14 14 384,0-14 192,14 0-448,-14 0 160,0 0 128,-14-14-32,14 14-32,0 0-96,-14 0 32,14 0-128,-14 14-32,0 0-128,-14 0-32,14 14 96,0 14 96,-14 0 0,14 0 127,0 0-287,0 0-32,14 0-224,0-14-128,0 0 32,14 0 0,0 0 32,14-14 0,-14 0-96,14-14 64,0 0-256,-14 0-127,0-14 127,0 14 160,0-14 96,0 14 96,-14-14-32,0 0 64,0 14-64,-14 0-32,0 14 32,0 0-32,14 14-96,-14 0 64,0-14 32,0 14 0,14 0 0,0-14 64,0 14-96,14-14 0,-14 0-32,14 0 0,0 0-448,14 0-128,-14-14-32,0 14 0,15-14 160,-16 0 160,2 14 192,-2 0 160,2 0 96,-2 0 32,-13 14 192,15 0 128,-15 14 32,0-14 32,0 14 96,0-14 64,0 0-288,0 0-128,0 0-160,0 0-96,14-14 32,0 0-32,0-14-288,0 0-64,14-14-160,-14 14-32,14-14 256,-14 14 128,14 14 128,-14-14 32,0 14 416,-14 14 256,0 0-32,14 0-1,-14 0-223,0 14-96,0 0 32,0 0 0,0 0-96,14-14-96,0 0-640,0 1-256,0-15-2303,1 0-961,13-15 128</inkml:trace>
  <inkml:trace contextRef="#ctx0" brushRef="#br0" timeOffset="-20751.73">14970 11065 4480,'-14'0'1760,"14"0"-960,0 0-1024,0 0 320,0 14-256,14 0 32,-14-14-1504,14 14-640,-14 0 928,15 14 480</inkml:trace>
  <inkml:trace contextRef="#ctx0" brushRef="#br0" timeOffset="-214701.73">6930 12244 2816,'0'0'1120,"0"0"-576,0 0-288,0 0 416,0 0-96,0 0 32,0 0-128,0 0-32,0 14 96,0-14 96,0 14-320,0 0 160,0 0 160,-14 14 64,0 0 64,14 0-160,-15 15 32,2-2-224,-16 2-96,15-1-256,0 0-32,14 0-32,-14 0 64,0 0-32,14-14-32,-14 0 96,0-13 0,14-2-128,0 2 32,0-2 0,-14 2 64,14-2-32,0-13 64,0 0-64,0 0 64,0 0-64,14-13-32,-14-2 32,14 2 32,0-2-96,14-13 0,-14 14 32,14-14 0,0 0 0,-13 14 64,13-14-32,-14 14-32,0 0-64,14 0 32,-14 14 32,14 0 0,-14 0-96,0 0 64,14 14 32,-14 0 0,1-14 0,-15 28 0,14-14 0,-14 0 0,0 14-96,0-14 64,0 14 320,0-13 160,-14-2-192,14 2-64,-15-2 0,1 2 32,-14-2 160,14 2 159,0-1-95,-14 0 64,0-14-160,14 0-32,-14 0-128,0 0 32,13-14-128,2 14-64,-16-14 0,29 14-32,-14-15 0,14 15 0,-14-13 0,14 13 0,14-15-1056,-14 2-479,14 13-993,0-15-416,14 15-768</inkml:trace>
  <inkml:trace contextRef="#ctx0" brushRef="#br0" timeOffset="-214171.73">7322 12678 5632,'0'0'2112,"0"0"-1152,0 0-640,0 0 544,0 0-128,0 0-64,0 0-160,0 0-64,0 0-256,14 0-128,0 0-32,-14 0-32,14 0 64,0 0-32,-14-14 64,14 0-64,0 14 64,-14-28-64,0 14-32,14 0 32,-14 0-32,-14 0 128,14 14 64,0-14 288,-14 28 64,0 0 160,0 0 32,0 14-32,-14 0 31,14 0-127,0 0 0,0 0-128,0 0 32,0 0-224,14 0-32,0-14-64,0 14 32,14-14-64,-14 1 64,14-15-64,0 0 0,14 0-448,-14 0-224,14-15-864,-14 1-320,14 14-447,-14-14-129,0 0-96,14 0-32,-13 0-384</inkml:trace>
  <inkml:trace contextRef="#ctx0" brushRef="#br0" timeOffset="-213633.73">7659 12552 6656,'0'0'2464,"-15"0"-1344,15 14-608,0-14 768,0 14-192,0 14 96,-13-14-256,13 14-32,-14 0-481,14 0-191,-14 0-64,0 0-32,14-13 64,-14 13-96,14-14 0,0-14-32,0 14-64,0-14-1727,0 0-769,0 0-1440,14 0-928,0-14 2176</inkml:trace>
  <inkml:trace contextRef="#ctx0" brushRef="#br0" timeOffset="-213486.73">7732 12377 6400,'-31'-63'2464,"31"63"-1344,0 0-672,0 0 704,0 0-640,0 0-192,0 0-512,0 0-128</inkml:trace>
  <inkml:trace contextRef="#ctx0" brushRef="#br0" timeOffset="-212230.73">8445 12300 3712,'0'13'1472,"0"-13"-768,0 0-192,0 0 512,0 0-192,0 0-32,0 0-256,14 0 0,0 0-320,0-13-64,0 13-32,0-15-64,14 1 32,-14-14-64,14 14-32,-13-14 32,-2 14 32,15-14-32,-28 14-32,15-14 384,-15 14 192,0-14-160,-15 14-64,15 0 64,-13 0 128,-2 14-96,-13 0 64,14 14-96,-14 0 64,0 14-64,0 0 0,0 0-161,0 0 1,-14 28-32,14-14 32,0 15-128,14 13-96,-14 0 64,0 0 0,13-14-32,-13 0-64,0-14 32,14 0 32,0-14-32,-14 1-32,14-16 96,0 2 64,0-2 0,14 2 64,-14-15-288,14 0-96,0-15 160,14 15 32,0-28 32,14 15-64,-14-16-64,14 1 32,14 0 96,-14 0 32,0 0-32,0 14-64,1 0-64,-1 14 32,0-14-32,-14 28 0,0-14 64,0 14 0,-14 0 0,0 0 64,0 0-96,0 14-64,-14-14-32,14 0 96,-14 0 64,0 0 128,0-14-64,0 14 0,14-14-96,0-14-96,-14 14 64,14 0 64,0 0-64,0 0 0,14-14 32,-14 14 64,0 0-96,14 0-64,-14 14-32,14 0 0,-14-14 352,0 15 160,14-2-160,0 2-64,-14-15-32,14 13 0,0 2-64,0-15 32,0 0 0,0-15 96,0 15-864,14-13-352,-14 13-1599,0-15-705,14-13-896</inkml:trace>
  <inkml:trace contextRef="#ctx0" brushRef="#br0" timeOffset="-211862.73">9035 11921 6656,'0'0'2464,"0"0"-1344,-14 14-736,14 0 672,0 0-128,0 14 32,-14 0 64,0 0 96,0 14-608,-14 1 191,13 13 161,-13 14-288,0-14-64,-14 28-224,14-14-32,0 0 32,0-14 160,0 0-192,14-13 0,0-2-128,14-13-32,0 1-32,14-15 32,0 0-416,-14-14-96,28 14-1568,-14-14-607,0-14-1313,14 14-1632,0-14 1856</inkml:trace>
  <inkml:trace contextRef="#ctx0" brushRef="#br0" timeOffset="-209238.73">9048 12777 5376,'0'0'2112,"0"0"-1152,0 0-832,0 0 480,14 0-288,-14 0-32,14 0-96,-14-14 32,15 14-128,-2-14 0,-13 0 96,15 0 96,-15 0 64,13 0-32,-13-28 32,15 14-128,-15 0-64,0 14 64,0-14 0,0 14 384,-15 0 224,2 14 64,-2 0 32,2 0-33,-16 14 1,15 14-288,-14 0-32,0 0-160,14 0 0,-14 0-96,14 14 32,0-14-192,0-14-32,14 0-64,0 1 32,14-2 0,0 2 96,0-15-96,0 0-64,14-15 0,-14 2-32,14-2-96,0 1 64,-14 0 32,1-14 0,-2 14 0,2 0 0,-2 0-160,-13 14 32,0 0 64,0 0 32,0 14 32,0 0 0,0 14 0,-13-14 0,13 0 128,-15 15 64,15-16-64,0 2-32,0-15-32,15 13 32,-15-13 0,13 15 96,2-15-1664,-1-15-736,14 2-1503,-14-2-641,14 2 416</inkml:trace>
  <inkml:trace contextRef="#ctx0" brushRef="#br0" timeOffset="-208976.73">9582 12540 3840,'0'0'1472,"0"0"-768,0 0-128,0 0 576,0 0-160,0 0 64,0 0-128,-14 0 64,14 0-544,-14 0 384,0 0 544,-1 0-224,2 0-225,-2 0-127,2 0-256,-2 14 0,-13-14-256,14 14-32,0 0-192,14 0-64,0 0 0,0 0 64,0 0-32,0 0-32,14-14 32,0 14-32,1 0 64,-2-14 32,2 14-128,-2 0 32,2 0 64,-2 0 32,-13 0-128,0 0-32,0 0 96,-13 1 32,-2-1 64,15 0-224,-28 0-64,15 0 128,-16-14 160,15 14-64,-14-14 32,0-14-32,14 14-64,0 0 32,0-14-32,0 0-640,0 0-288,14 0-1919,0-1-865,0 15-416</inkml:trace>
  <inkml:trace contextRef="#ctx0" brushRef="#br0" timeOffset="-208975.73">9947 12568 4480,'0'0'1760,"0"-14"-960,0 14-512,0 0 512,14 0-96,-14-14-32,0 14-96,0 0 32,0 0-320,0 0 192,0-14 64,0 14 64,0 0 32,-14 0-160,0 0 32,14 0 0,-28 0 64,13 0-128,2 0 64,-15 0-97,13 14 65,2 0-64,-2 0 0,1 0-96,-14 0-32,28-14-160,-14 14-96,14 0-96,0 0 32,0 0 32,0-14 64,14 14-96,-14-14 0,14 14 32,0-14 64,0 14-32,1 0 64,-2 0-128,-13-14 0,15 14 32,-15 0 64,0 0-32,0 0-32,0 1 32,-15-1 32,2 0-96,13-14 0,-29 14 32,15-14 0,-14 14 64,14-14 32,-14 0-32,14 0-64,0 0 32,0 0-32,0 0-96,0 0 0,0-14 128,14 14 32,0 0-448,14-14-192,-14 14-1567,28-14-577,-14 0-1664,0-1-672,28 1 2720</inkml:trace>
  <inkml:trace contextRef="#ctx0" brushRef="#br0" timeOffset="-208974.73">10157 12568 6784,'-14'0'2624,"14"0"-1408,0 14-704,0 0 768,0 0-320,-14 14 0,0-14-192,0 14-96,0 0-352,14 0-64,-14 0-33,0-14-95,14 15-32,-14-15-32,14-14-64,0 14-607,0-14-321,14 0-1216,0 0-544,0-14-928</inkml:trace>
  <inkml:trace contextRef="#ctx0" brushRef="#br0" timeOffset="-208708.73">10311 12694 5248,'14'0'2016,"-14"0"-1088,0 13-608,14-13 544,-14 0-416,14 0-160,-14-13-192,14 13-96,-14-15 32,15 15-32,-2-14 64,-13 0-32,0 0 64,15 0 64,-15-14 64,0 14 32,0 0 0,0 0 128,-15 0 96,15 14 160,-13 0 64,-2 14 64,-13 14 64,0 0-256,14 0-96,0 0-256,-14 1-161,28-2-31,-14 1-32,14 0 0,14-13 64,-14-2-32,28-13 64,-14 15-288,0-15-31,14-15-513,0 15-256,0-13 384,-13 13 192,-2 0 160,2 13 192,-2-13 32,-13 15 96,0-2 384,-13-13 256,13 15 0,0-15 32,0 0-256,0 0-129,0 0-191,13 0-128,2-15 0,-1 2 32,0-2-32,0 2-32,0-2 32,0 1-32,14 0 64,-14 0 32,0 0-736,14 0-287,-14 1-1729,0-2-768,15 1-128</inkml:trace>
  <inkml:trace contextRef="#ctx0" brushRef="#br0" timeOffset="-208973.73">10242 12329 6784,'0'-14'2624,"0"14"-1408,0 0-1280,0 0 448,0 14-192,0-14 32,14 14-992,-14 0-416,0 0-1728,0 0-704</inkml:trace>
  <inkml:trace contextRef="#ctx0" brushRef="#br0" timeOffset="-207276.73">10845 12511 7552,'-14'-14'2816,"14"28"-1536,0-14-512,0 0 928,0 0-224,0 0-1,0 0-415,0 0-160,14 0-512,0 0-256,0 0 0,14 0-32,-14-14 32,14 14-64,0 0 32,-14 0-64,14 0-32,1 0-544,-15 0-288,14 0 0,0 0 96,-14 14 256,14-14 225,-14 14 159,0-14 64,0 0 32,0 0 0,0 14-96,-14-14 64,14 0 32,0 0 0,-14 0 351,14 0 225,0 0 0,-14 0 32,14-14-256,-14 14-64,14-14-32,-14 0 64,0 0 32,0 0 96,0 14-32,0-14 64,-14 14 32,0 0 64,-14 14-128,0 0 0,0 14-128,0 0-32,0 0-32,0 14 0,14-14-128,0 14-32,0-14-32,0 0-64,14 0 32,0-14 32,14 1 32,0-2 32,14-13-64,0 0 32,0 0-64,0-13-32,0-2-128,14 1 0,-14-14 0,15 14 64,-15 0 32,0 0 32,-15 0-160,2 14 32,13 0 64,-28 0 32,14 0 32,-14 0 0,0 14 0,0 0 64,0 14-32,-14-14-32,14 0 32,0 0 32,0 1-32,0-15-32,14 0 96,0-15-64,14 1-32,0 0 32,-14-14-32,14 14-96,0-14 0,0 14-160,-14 0-64,0 14 160,0 0 64,-14 0 96,0 14 0,0 0 64,0 14 32,0 0-32,-14-14 32,14 14-64,0-13-32,0-2-480,14 2-160,0-15-2848,1 0-1279,13-15-545</inkml:trace>
  <inkml:trace contextRef="#ctx0" brushRef="#br0" timeOffset="-208123.73">11266 11697 5888,'-15'0'2176,"15"14"-1152,0 14-576,-13 0 704,13 0-96,-15 14 32,-13 14-192,1 15-96,-1-1-416,-1 14-32,-13 14 64,0 0-32,0 1 31,14-15-31,-14 0 0,14-28-192,14-14-128,0 1-32,0-2-32,14-26 64,0 13 96,0-28-480,14 0-256,0 0-1215,-14-14-513,14 0-480,0-1-1472,-14-13 960</inkml:trace>
  <inkml:trace contextRef="#ctx0" brushRef="#br0" timeOffset="-206691.73">12739 12090 6528,'-15'0'2464,"15"14"-1344,-13 0-672,13 0 704,-15 0-224,15 14 0,-28 0-96,0 28 32,0 0-480,0 0 64,-14 15-1,0-1-223,0 0-64,0-14-96,14-14-64,14 1 96,0-15 0,0-15-672,14 2-319,14-15-1121,0-15-448,0-13-480,14-13-960,0-2 1344</inkml:trace>
  <inkml:trace contextRef="#ctx0" brushRef="#br0" timeOffset="-206206.73">12795 11880 5248,'0'-14'2016,"0"0"-1088,0 14-96,0 0 736,0 0-224,0 14 32,0-14-256,0 14-32,-14 14-608,0 14 191,0-14 193,0 14-128,0 1 32,0-2-288,0 16-64,14-16-224,-14 16-128,14-15 32,0 0 0,14-14-32,0 0-64,0-14 160,14-14 32,-14-14-416,14-14-192,0 14-192,14-14-64,1 0 32,13 0 64,-28-14 160,14 13 128,0 2 64,-14-1 160,1 0 32,-15 13 96,0 15 256,-14 0 96,0 15 288,-14-1 128,14 14-96,-28 0 0,-1 14-96,-13 14-96,14 14-32,-14 0 0,14-14-256,0 14-160,14-14-64,-14 0 32,28-13-32,0-15 64,0-14-1472,0 0-576,14-14-2431,0 0-1025,14-14 1216</inkml:trace>
  <inkml:trace contextRef="#ctx0" brushRef="#br0" timeOffset="-205688.73">13217 12722 7424,'0'0'2816,"0"0"-1536,0-14-928,13 14 672,-13 0-608,14-14-160,-14 14-160,14-14 0,0-1-64,0 2-32,0-15 96,-14 13-64,15-13 64,-15 14-64,13-14-32,-13 0 384,-13 0 128,13 0 0,-15 0 32,1 14 255,0 14 129,-14 14-64,1 0 32,-2 0-320,1 28-96,0 0-192,0-14-32,0 14-160,28-14-64,-14 0 0,28 1-32,-14-15 64,14 0 32,14-14-32,0 0-64,0-14 32,0-14 32,14 0-96,-14 0-64,-14 13 64,15-13 0,-16 28-64,2-14 64,-15 28 32,0 1 0,-15-2 64,15 15 32,-13-13-32,13 13-64,0 0-64,0 0 32,13-14 96,2 0 32,-2-14-2016,2 0-928,13 0-2527</inkml:trace>
  <inkml:trace contextRef="#ctx0" brushRef="#br0" timeOffset="-202817.73">13862 12399 4096,'0'-14'1568,"0"14"-832,0 0-288,0 0 480,0 0-96,0 0-32,0 0-64,0-14-96,0 14-320,0 0 352,-15 0 256,15 0 160,-13 0 32,-2 0-96,-13 0-65,0 28-191,0-28-96,0 28-96,0-14 32,0 0-256,0 0-128,14 0-128,0 0-96,14 0 32,0 0-32,0-14-96,28 14 64,-14-14 32,14 0 64,0 14-32,-14 0 64,14 0-64,-14 0-32,0 0 96,1 0 0,-2 14-128,-13 0-32,-13-13 32,13-2 0,-15 1 96,1 14 96,0-14-64,-14 0-64,0-14 0,-14 15-32,14-15 0,-14 0 64,14 0-96,0 0 0,14 0 96,0-15 32,0 15-192,14-14 0,0 0-1312,0 14-512,14-14-1471,0 0-673,14 0 256</inkml:trace>
  <inkml:trace contextRef="#ctx0" brushRef="#br0" timeOffset="-202738.73">14143 12440 3584,'0'-14'1408,"0"14"-768,0 0-320,14-14 384,-14 14 32,0 0 96,14-14-32,-14 14 64,0-14-480,0 0 352,-14 14 128,14 0-32,-14-14 64,0 14-32,-1 0 32,15 0-128,-28 0-33,15 14-191,-2 0-64,1 0-224,-14 0 0,14 0-160,0 0 0,14 0-96,0 0-32,0 0 32,0 1 0,14-15 0,0 28 0,-14-28 0,14 28 64,0-15-32,0 2-32,1-1 96,-2 0 0,-13 0-128,15 14-32,-15-28 96,-15 28 32,15-28-96,-13 28-32,-2-14 96,1 0 32,-14 0 0,0-14-64,0 14-64,0-14 32,0 0 32,0 0 64,0 0-32,14-14 64,0 0-128,0 14 0,14-14-1376,14-14-575,0 14-1537,14 0-1952,-14 0 1664</inkml:trace>
  <inkml:trace contextRef="#ctx0" brushRef="#br0" timeOffset="-202737.73">14353 12538 5632,'0'-13'2176,"14"13"-1152,0 0-832,-14 0 544,14 0-384,-14-15-32,14 2-192,0 13-32,0-15-32,0 1-64,-14-14 32,14 14 32,-14-14 96,0 14 288,0 0 96,0-14 96,-14 14 64,0 14 96,0 0 64,-14 14 32,0 14 63,0 0-319,0 14-64,0 0-256,0 14-64,14-28-128,0 15-96,14-15 0,14-14-32,0 14 64,14-28 96,0 0-64,14 0-64,-14-28-160,14 14 0,-14-14-224,14 14-96,-14-15 160,0 16 160,0-2 32,-13 2 32,-2 13 64,-13 0 0,15 13 352,-30 15 224,15-13-160,-13 13 0,13 0-224,0 0-64,-15-14-64,15 0 32,0 0-64,15-14-32,-15 0 96,13 0 64,2-14-288,13 0-64,0-14-544,0 0-160,0 14 384,14-14 192,-14 13 128,0 2 160,-14-2 0,14 15 32,-28 0 64,14 0 32,-14 15 448,0-2 256,0 2-192,0 13-32,-14 0-32,14 0 32,0-14-384,0 14-128,0 0-32,0-14 32,0 0-32,14 0-32,1 1 96,-2-15 0,15 0-2016,-13 0-864,13-15-2527</inkml:trace>
  <inkml:trace contextRef="#ctx0" brushRef="#br0" timeOffset="-199646.73">16333 11795 5248,'-14'-14'2016,"14"14"-1088,0 14-512,0-14 544,0 14-128,-14 0 64,-1 0-96,2 14 0,-2 0-448,-13 15 288,0 13 192,-14 0 32,0 0 63,0 14-319,0 0-128,0 14-256,0 14-96,13-27-128,1 13-32,0-28 32,14 14 64,0-14-32,14-14 64,-14 14-64,28-14-32,-14-14-480,14 1-160,-14-16-1311,14 2-481,0-15-1728</inkml:trace>
  <inkml:trace contextRef="#ctx0" brushRef="#br0" timeOffset="-198726.73">16093 12750 4480,'-14'0'1664,"14"0"-896,0 0-64,0 0 640,0 0-448,0-15-160,14 15-96,-14 0 32,14-13-352,0-2 32,0-13 64,14 14-96,-14 0 64,14-14-224,0 0-32,0 14-64,0-14 32,1 14-128,-16 0 0,15 0 32,-13 14 64,-2 0 32,-13 14 96,14 0 192,-14 0 64,-14 14-160,14-14-32,-13 14-64,13 0-32,-15 0 159,15 0 129,-13-13-224,13-2-64,0-13-96,0 0-64,0 0 96,13-13 0,2-2 32,-2 2 0,1-16-160,14 1 32,-13 0 0,-2 0 0,15 14 0,-13 0 0,13 0-96,-14 0 64,0 0-32,0 14 0,0 0 64,0 14 0,-14 0 0,0 0 0,0 14 0,-14-14 0,0 14 0,14 0 0,-14-14 0,14 0 0,-14 14 0,14-28 64,0 15-32,0-15-32,0 0 32,14-15-32,0 15 64,0-28 96,0 28-64,14-28-64,-14 14-96,14-14-32,0 14 64,-14 0 64,14 0-64,-14 0 0,0 0-32,0 14 0,0 0 0,0 0 0,-14 14 64,0 0 0,0 0 0,0 0 64,-14 0-96,14 14 0,0-14 32,0 14 64,0-13 32,0-2 96,0 2-96,0-2-64,14 2-704,0-15-287,0-15-1697,0 15-768,15-13-320</inkml:trace>
  <inkml:trace contextRef="#ctx0" brushRef="#br0" timeOffset="-193920.73">17075 12483 7296,'-14'0'2816,"0"14"-1536,14-1-800,0 2 832,-14-2-416,14 2-32,-14 13-384,14 14-64,-14-14-224,0 0-64,14 0 0,0 0-64,0-14 31,0-14-478,0 14-225,14-28-1600,-14 14-640,14-14-800</inkml:trace>
  <inkml:trace contextRef="#ctx0" brushRef="#br0" timeOffset="-193919.73">17552 11809 8320,'0'14'3072,"-13"0"-1664,13 0-1024,0 0 832,-15 14-224,1 0 63,0 15-255,0-2-32,-14 2-416,14 13-128,-14 0-96,-14 14 0,14 0 0,0 0-64,14 0-64,-14 0 96,14-14 0,-1-13-32,15-1 32,-13-28-352,13 0-64,0 14-960,13-14-447,-13 0-449,15-14-192,-15 0-256,0-14-1152,0 14 992</inkml:trace>
  <inkml:trace contextRef="#ctx0" brushRef="#br0" timeOffset="-193918.73">17187 12510 6784,'-13'-13'2624,"13"13"-1408,0 0-864,0 0 736,13 0-160,2 0 32,-15 0-480,28 0-192,-15 0-192,2 0 0,13 0 0,-14 0-32,0 0 32,14-14-832,-14 14-320,0-15-1856,0 15-1824,0-13 1440</inkml:trace>
  <inkml:trace contextRef="#ctx0" brushRef="#br0" timeOffset="-193917.73">17174 12244 7040,'-15'-14'2720,"15"14"-1472,-14-14-1184,14 14 544,14 0-384,-14 0-128,15-14-1216,-2 14-448,2 14-1376,13-28-640</inkml:trace>
  <inkml:trace contextRef="#ctx0" brushRef="#br0" timeOffset="-193916.73">18577 11936 4736,'0'0'1824,"0"0"-960,0 13-384,0-13 640,0 15-64,-14 13 32,14 0-64,0 0 0,-14 14-544,0 0 192,-14 14 96,0 0-320,0 0-160,13 14-192,2 0 0,-15-13-64,28-16 64,-15 2-64,1-1 64,14-14-768,0 0-352,-14-28-960,14 14-416,0-14-1056</inkml:trace>
  <inkml:trace contextRef="#ctx0" brushRef="#br0" timeOffset="-193915.73">18563 11977 6400,'14'-28'2464,"0"15"-1344,-14 13-544,14 0 736,-14-15-32,14 15 0,0 0-192,0-14-129,0 14-511,0-14-224,0 14 0,14 0-128,-14 0-64,15-14 64,-16 14 0,2 0-32,13 0 32,-15 0-480,2 0-224,13 0-1535,-28 0-673,14 14-1216</inkml:trace>
  <inkml:trace contextRef="#ctx0" brushRef="#br0" timeOffset="-193914.73">18268 12805 7680,'0'0'2880,"14"14"-1536,0-28-864,-14 14 768,14 0-320,0-14 0,0 14-320,0-14-129,14 14-255,0-14-96,0 0 0,15 0-64,-15 14 32,0-14-64,0 14 64,-14 0-1183,14-14-545,-14 28-2848</inkml:trace>
  <inkml:trace contextRef="#ctx0" brushRef="#br0" timeOffset="-193913.73">19026 12665 4224,'-14'0'1568,"14"14"-832,0-14-160,0 0 576,0 0-224,0 0 0,0 0-224,14 0-64,-14 0-352,14-14-32,0 0 64,-14 14-128,14-28-32,0 14 64,-14 0 0,14-15 96,-14 16 128,0-15 96,0 0 64,-14-14-192,14 14 0,-28 0-64,14 13 31,0 15 1,0 0 0,-14 15-64,0-15-32,14 28-32,-14 0 64,0 0-96,14 14 32,-14-14-224,13 14-32,15-14 64,0 0 32,0 0-128,15-14 32,-1-14 64,0 0 32,14 0-32,0-14 32,0-14 0,14 0 32,-14 14-64,0-14 32,0 0-64,-14 13 64,0-13-64,-14 15-32,14-1-64,-14 14 32,0 0 160,-14 14 160,14-14-96,-14 28-32,14-15 0,-14 15 32,14 1-32,-14-15 0,14 14-192,14-14 32,-14 14 64,14-28 96,0 14-416,0 0-224,0-14-1952,14-14-863,-14 14-1761</inkml:trace>
  <inkml:trace contextRef="#ctx0" brushRef="#br0" timeOffset="-193912.73">19307 12749 5888,'-15'14'2176,"15"0"-1152,-13 0-64,13 0 832,0 0-256,-15 0-128,15 14-416,-13 0-161,13 14-479,-15 0 0,2 1 0,13-1-128,-15 0 32,15 14-224,-14-14-96,0 14 96,14-28 96,-14-14-96,0 14-32,14 0 352,-14 0 224,0-14 0,0 14 32,0-14-32,0 1-64,14-15-64,-14 0-32,0 0-224,14 0-64,-14-29 0,14 1 64,0-14-96,14 14 0,-14-14-96,14 14-32,0-14 32,14 14 64,0-14-96,-14 0 0,14 0-384,-14 13-224,15-12-1984,-16 13-831,15-1-1921</inkml:trace>
  <inkml:trace contextRef="#ctx0" brushRef="#br0" timeOffset="-193911.73">19419 12399 10240,'-14'0'3872,"14"0"-2112,0 0-1984,0 0 672,14 0-352,0 0 0,-14 0-1728,14 13-800,-14 2-1600,14-15-608</inkml:trace>
  <inkml:trace contextRef="#ctx0" brushRef="#br0" timeOffset="-193910.73">19644 12889 7808,'0'14'2880,"0"0"-1536,0 0-640,0 0 896,0 1-256,0 13-97,-15 0-319,15 0-128,0 0-448,-13 0 0,13 0 0,-15 14-192,15-14-32,-14 14 0,0-28 0,14 0 0,-28 14 0,28-14-160,-28 0-32,28 0-1824,-14-14-799,0 0-1793,0 0-1376,0-14 2560</inkml:trace>
  <inkml:trace contextRef="#ctx0" brushRef="#br0" timeOffset="-193588.73">20218 12048 5888,'0'-14'2272,"0"14"-1216,0 0-608,0 0 704,0 0-160,0 0 64,0 0-128,-13 28 64,13 0-544,-15 0 160,15 14 63,-28 14 1,14 0-32,0 14-256,-14 1-160,14-1-128,0-14 0,0 0-64,0-14-32,0 0 288,14-14 128,0-14-64,0 0 32,0-28-160,14 14 32,0-14-160,0-14 0,0 0-32,0 0-64,14 0 32,0 14-32,-13-14-96,13 28 0,0-14 64,0 14 64,-14 0-64,14 0 0,-14 14 32,-14 14 64,0-14-96,0 14 0,0-14 96,-14 14 32,0 0 32,0-14 0,0 14-160,-1-14 32,2 0 64,-2 0 96,-13 1 0,15-15 0,-2 0-192,1 0 32,0 0 0,0 0 64,14 0-96,0-15 0,0 1-1792,14 14-864,-14-14-1439,14 14-1921,15-14 2080</inkml:trace>
  <inkml:trace contextRef="#ctx0" brushRef="#br0" timeOffset="-193119.73">20500 12792 6144,'0'0'2368,"0"14"-1280,0-14-640,0 0 640,0 14-256,0-14-32,0 14-96,0-14 32,-15 28-416,15-14 160,0 28 96,-13-14-64,-2 15 95,1-15-191,0 14-96,0 0-160,0 0-64,0-14-32,0 14 32,0-28 0,0 15 32,-14-16 480,14 2 320,0-15-288,14 0-96,-14-15-64,0 2 32,14-2-224,0 1-96,0 0-96,14 0 0,0-14-64,0 0-32,14 0 32,-14 0-32,14 0 0,0-14 64,0 14-32,0 0-32,0-1-416,-13 1-192,-2 14-1184,2-14-512,-1 14-2527,0 0-1697,-14 0 2848</inkml:trace>
  <inkml:trace contextRef="#ctx0" brushRef="#br0" timeOffset="-192887.73">20556 12455 8960,'0'0'3328,"0"0"-1792,-14 0-1312,14 0 736,0 0-576,14 14-224,-14-14-192,0 0 0,0 0-2496,15 14-1120,-15-14 96,14-14 160</inkml:trace>
  <inkml:trace contextRef="#ctx0" brushRef="#br0" timeOffset="-192265.73">20822 11907 7424,'-14'-14'2816,"14"14"-1536,0 0-576,0 0 896,0 0-352,0 0-64,0 0-257,0 0-127,0 0-416,0 14 32,14 0 32,-14-14 128,15 14 32,-2 0-128,2 0-32,-2 0-64,2 14 0,-2 0-128,2 0 0,-1 0-96,0 15 0,0-15-192,-14 13 32,14 16 64,-28-1 32,14 14-32,-14 0 32,0 0-64,-15-14 64,1 15-64,0-15 64,15 0 0,-16 0 32,1-14 64,0-14 32,14 14-256,-14-28-32,14 1-1696,0-2-672,-14 2-2335,28-15-2401,-14 0 2528</inkml:trace>
  <inkml:trace contextRef="#ctx0" brushRef="#br0" timeOffset="-187003.73">21539 12833 3200,'0'0'1216,"0"0"-640,0 0-256,0 0 448,0 0-128,0 0-64,14 0-256,-14 0-64,14 0-128,0 0 64,-14-13 0,14 13 128,0-15 32,-14 2-96,14-2-96,0 1 64,-14-14 64,0 14 64,14-14 96,-14 0-32,-14 0 0,14 0 32,0 14 128,-14 0 32,0 0 96,-14 0-32,0 14-32,14 14-256,-14 0-160,0 14-64,13 0 32,2 0-96,-15 0 0,13 14-33,1-14-63,0 1-63,0-1 31,14 0 32,0 0 63,0-14 33,14 0 96,0-14-96,0 0-64,1 0 0,13-14 32,0 0 32,0-14 32,0 13-64,-14-13-64,14 15 32,-14-16-32,0 1-96,0 14 64,0-14 32,-14 14 0,14 14-96,-14-14 64,0 14 224,0 0 192,0 14-64,-14 0 64,14 14-96,-14 0 0,0-14-96,14 15 32,0-16-64,0 2 0,14-2-96,0-13 32,0 0-224,0 0 32,0 0-1728,14 0-703,0-13-1057,1-2-1664,-15-13 1536</inkml:trace>
  <inkml:trace contextRef="#ctx0" brushRef="#br0" timeOffset="-185939.73">22169 11908 7936,'0'0'2976,"0"0"-1600,-13 14-960,13 14 704,-15-14-224,1 14-64,0 15 32,-14 13-1,14-14-447,0 28 32,-14 0 64,0 0-64,14 0 0,-14 15-192,14-16 0,0-12-224,14-15-96,-14 0 32,14-14 0,14 0 160,-14 0 64,14-14-928,0 0-352,-14-14-1311,28 0-481,-14-14-1536</inkml:trace>
  <inkml:trace contextRef="#ctx0" brushRef="#br0" timeOffset="-185938.73">22310 12610 4736,'0'-14'1824,"0"14"-960,0-14-672,14 14 480,-14 0-352,14 0-96,-14 0 64,0-15 128,0 15-224,0 0 256,0 0 96,0-13 256,0 13 224,-14 0 0,0 0 32,14 0-32,-14 0-1,0 13-127,-14-13 0,14 15-384,-1-1-128,2 0-224,-2 0-64,2 14-32,13-28 32,0 28-224,13-28 32,2 28 96,-2-28 128,2 14-32,-1 0-64,-14 0-96,14 0 32,0 0 32,-14 0 0,14 0 64,-14 0 32,-14 0-32,14 0-64,-14 0 96,0-14 64,-15 14-128,16-14-96,-15 15 32,0-15 64,-1 0 0,1 0-32,14 0 32,0 0 32,0-15-1376,14 1-544,0 0-2111,0 0-2177,28 0 2080</inkml:trace>
  <inkml:trace contextRef="#ctx0" brushRef="#br0" timeOffset="-185937.73">23025 12217 5504,'0'-14'2112,"0"14"-1152,0 0-416,0 0 704,-13 14-160,13 0 32,-15 0-224,15 14 0,-28 14-512,14 0 192,0 28 160,-14-14-257,0 15-95,0-1-224,0-14-128,0-14 0,14 14 32,0-28 32,0 0 32,14 0-864,0-28-287,14 0-1473,0 0-640,0-28-448</inkml:trace>
  <inkml:trace contextRef="#ctx0" brushRef="#br0" timeOffset="-185936.73">23390 12147 6016,'-13'14'2272,"13"0"-1216,-15 14-320,1-14 768,14 0-224,-14 0 0,0 14-384,-14 14-160,14 0-416,-14 1-64,0 12-33,-14-12-31,14-2-32,-14 2-192,14-1 32,-1-14 64,1 0 32,0-14-128,14 0 32,0-14 64,14 0 32,0-14-128,0 0 32,0 0-64,14 0-64,0 0 0,-14 0 96,15 14-64,-2 0 32,-13 28 0,0-14-64,0 0 160,0 28 96,0-28 96,0 14 32,0 0-224,0-14 0,15 0 32,-2 0 96,16 0-64,-1-14 0,-14-14-1088,14 0-447,0 0-641,14-14-160,-14 0-480,0 0-1056,14-14 1280</inkml:trace>
  <inkml:trace contextRef="#ctx0" brushRef="#br0" timeOffset="-185935.73">23671 12076 5120,'0'-28'2016,"0"28"-1088,0-13 96,0 13 864,0 0-288,0 13-96,0-13-416,-14 15-128,14 13-545,-28 0 257,0 0 160,0 14 32,0 14 128,0 14-256,-14 0-128,13 0-352,1 1-160,0-1 0,15-14 0,-2-14-32,1 0 32,14-14-64,0 0 64,14-14-1472,1 0-576,13-14-1567,0 0-673,0-14 32</inkml:trace>
  <inkml:trace contextRef="#ctx0" brushRef="#br0" timeOffset="-185934.73">23699 12750 8064,'-14'0'2976,"14"14"-1600,14-14-1312,-14 0 608,0 0-288,0 0 32,14 0-256,-14 0-32,14-14-64,0 0-64,-14 0 96,14 0 0,0-14 32,-14 0-64,14 0-64,-14 0 32,0-1-32,-14 1 416,14 15 192,-14-15 191,0 28 65,0 0-96,-14 13-96,0 15-96,0-13 32,0 13-192,0 14 0,14-14-320,0 0-64,14 0-96,0 0-64,0-14 160,14 0 32,0 0 64,0-14 0,14-14-160,0 0 32,0 0-352,0 0-96,0-14 160,-14 0 64,0 14 160,0-14 32,0 28-64,-14 0 224,0 0 128,-14 28 64,14-14 128,-14 14-288,14-14-96,0 14-64,0 0 0,0-14 64,14 0 32,-14 0-736,14 0-384,0-14-1504,0-14-639,1 14-1441</inkml:trace>
  <inkml:trace contextRef="#ctx0" brushRef="#br0" timeOffset="-185933.73">24162 12539 4992,'0'-13'1920,"0"13"-1024,28 0-768,-28 0 416,14-15-192,0 15-32,-14-13 224,15 13 128,-15-15-352,0 1 320,0 14 96,0-14 192,-15 14 64,1 0 32,-14 0 0,14 14-1,-14-14 1,0 14-288,0 14-32,0-13-352,0-2-64,14 15-160,0-13-96,14-1-96,0 0 32,0 0 32,14 14 64,0-28-32,14 28 64,-14-28-224,0 28 32,0-14-480,0 0-96,-14 14 288,0-14 96,0 0 224,-14 14 96,0-14-64,0 0 0,-14 0 32,0-14 64,0 14-32,14 1 64,-14-15 0,-1 0 96,16 0-96,-2-15-64,15 15-800,0-14-352,15 0-1983,-2 0-865,2 0 224</inkml:trace>
  <inkml:trace contextRef="#ctx0" brushRef="#br0" timeOffset="-185520.73">24442 12511 5120,'0'0'2016,"15"0"-1088,-15-14-512,0 14 544,0 0-128,0 0 64,0 0 128,-15 0 128,15 0-608,-13 0 192,13 0 32,-15 0-32,2 0-65,-2 0 1,1 0-32,0 14-224,0 0-96,-14 0-256,28 0-32,-13 0-32,13 0 0,-15 14 0,15-13 0,15-2 0,-15 2 0,13 13 0,1-14 0,0 0-96,0 0 64,0 0 32,0 14 0,-14-14 0,0 0 0,0 0 0,0 0 64,-14 0-32,0 0-32,0 0 32,-14-14-32,15 15 64,-16-15 32,-13 0 96,28 0 32,-14-15-256,14 15-32,14-28-1568,0 14-639,0-14-2369,14 0-1280,0 14 2912</inkml:trace>
  <inkml:trace contextRef="#ctx0" brushRef="#br0" timeOffset="-184535.73">24653 12652 4736,'-14'0'1824,"14"0"-960,0 0-160,0 0 736,0 0-384,0 14-32,0-14-320,0 14-128,14-14-320,0 0-96,-14 0 32,14 0-96,1 0 0,-2 0 32,2-14 0,-2 0-64,2-14 32,-2 14-64,2-14-32,-15 13 288,0-13 192,0 0-160,0 0-32,0 0 32,-15 14 128,2 0 31,-2 14 1,-13 14-96,0 0 0,0 28 128,0 0 64,0 1-160,0-1-96,0 0-160,14 0-128,0-14 0,14 0-32,0-14 0,28 1 64,-14-1 32,28-28 96,-14 14-320,14-29-64,0 15-128,1-14-32,-15-14 96,0 14 160,0 0 0,0 14-32,0-14 96,-14 28 0,0-15 32,-14 15 0,14 15 0,-14-1 64,0 14 32,-14 0 96,14-14-96,0 14 0,-14-14-32,14 14 32,0-28 0,0 14 32,14-14-160,0 0 32,0-14-64,0 0 0,14 0-288,-14-14-160,0 0 96,14 0 160,0 14 96,-14 0 96,0 0 32,0 14 32,-14 14 0,0 0 64,0 0 256,-14 14 160,14 0-224,0 0-64,0 0-128,0 0 32,0-14 0,14-14-1888,14 0-767,-13 0-1249,13-14-1536,0 0 1920</inkml:trace>
  <inkml:trace contextRef="#ctx0" brushRef="#br0" timeOffset="-183856.73">25425 12694 7680,'-14'14'2880,"14"0"-1536,0-14-1216,0 0 672,14 0-512,0-14-160,0 14 0,0-14-32,0 0-32,0-14-128,0 14-32,0-14 64,0 14 0,0-15 32,-14 1 0,0 0 0,0 0 64,0 0-32,0 14 64,-28 14 576,14 14 256,-14 0-96,0 0-97,0 28-287,0-14-32,0 0-256,14 15-32,0-15-128,14 0-32,14-14-128,0 0-32,14 0-1055,0-14-353,0-14-416,0-14-96,0 14 352,14-14 288,-28 0 832,14-1 384,-14 15 736,1 0 416,-15 0 608,0 14 256,0 14-96,-15 0 32,1 29-480,-14-1-97,14-14-351,-14 14-160,14 14-288,-14 14-128,0 1-96,0 13 0,0-14-64,14-14 64,0 0-64,0 0 64,-15 0-128,1 15 0,0-15 32,0 14 64,0-28 384,0 14 192,0-14 96,0-14 32,14 0-288,-14-28-128,14 15-128,0-30 0,0 2-128,14-30-64,0 15 0,0 0 32,14-42-96,0 14-64,14 0-736,14 0-320,0 0-1664,0-15-671,0 15-1505</inkml:trace>
  <inkml:trace contextRef="#ctx0" brushRef="#br0" timeOffset="-183270.73">25944 12455 6016,'0'-14'2272,"0"14"-1216,0 14-608,0-14 640,0 0-128,0 14 64,0 0-288,0 14-128,-14 0-352,0 0 192,0 14 96,0 0-32,0-14 31,0 0-287,14 0-160,-14-13 128,0-2 96,14 2-32,0-15 0,14 0-256,-14-15 0,14 2 32,0-15 32,0 0-32,0-1 32,0 1-64,14 0-32,-14 0-256,0 14-160,14 0-704,-13 0-319,-2 14-993,-13-14-480,15 14-544</inkml:trace>
  <inkml:trace contextRef="#ctx0" brushRef="#br0" timeOffset="-182516.73">26197 12609 5632,'0'15'2176,"0"-15"-1152,0 0-928,0 0 544,14 0-320,-14 0-96,14 0-128,0 0 0,0-15-64,-14 2-32,14-2 96,-14 1 128,15 0 192,-15-14 128,0 14 128,0-14-64,0 0-64,0 14-160,0-14 0,0 14 128,-15 14 64,1 14-96,0 0-32,0 14-1,-14 0 129,14 14-192,-14 0-64,14-13-160,0 12-64,14-13-96,0 1-32,0-1 96,14-14 32,0-14-32,14 0 32,-14 0-576,14-14-128,-14-14-64,14 14 65,0-14 287,0-15 160,0 15 128,1 14 96,-15-14-96,14 14-64,-28 14 320,14 0 256,-14 0-65,0 14 97,0 0 0,0 0-32,-14 15-224,14-16-96,0 15-160,0-13-32,0-15 96,0 13 96,0-13-128,14 0-96,0-13-64,14 13 0,-14-15-352,14-13-160,0 15 128,-14-2 65,14 1 255,-14 0 160,14 0 0,-14 14 0,0 0 96,-14 14 32,0 0 223,0 0 193,0 1 96,0 13 96,-14 13-256,14-12-96,0-1-288,0-14-32,0 0-32,14-14 0,1 14-1056,-2-14-416,15-14-1439,-13 0-641,13 0-224</inkml:trace>
  <inkml:trace contextRef="#ctx0" brushRef="#br0" timeOffset="-182111.73">26899 12413 8832,'-14'-14'3328,"14"14"-1792,0 0-1312,0 0 736,14 0-512,0 0-160,-14 0-128,28 0-32,-14 0-64,14 0-128,0 0 32,-14 14 32,15-14 64,-15 14-32,0 0-32,-14-14 32,0 14-32,-14 0 0,0 0 0,0 0 64,-15 15 32,1-1 383,14 0 225,-14 0 128,0-14 64,0 14-416,14 0-192,0-14-192,0 14 0,14-14-64,0 0-32,14-14 32,-14 14-32,28-14 0,-14 15 64,14-15-960,14-15-352,-14 15-1183,0-14-481,1 14-1344</inkml:trace>
  <inkml:trace contextRef="#ctx0" brushRef="#br0" timeOffset="-178555.73">27250 12637 7424,'0'-14'2816,"0"14"-1536,0 0-1152,14 0 672,0 0-448,-14-14-32,28 14-256,-14-14-64,0 0 0,0 0 64,0 0 32,0 0-128,0 0 32,0-14 64,-14 14 32,0 0 384,0 0 160,0 0 32,-14 14 64,0 0-65,0 14-31,-14 14 32,14-14 32,-14 14-320,0 14-128,14-14-160,0 0 0,0 0-64,14 0-32,14-14 96,0 0 0,0 0-192,0-14 0,14 0-608,0 0-256,0-14-64,0 0-31,0-14 447,0 14 192,-13-14 192,-2 14 160,2 0 448,-1 0 288,-14 28 1151,0 0-703,0 0-192,-14 14-480,14-14-224,-15 14-128,15-14 0,0 14-64,0-14-32,15-14 96,-15 0 0,0 0-128,14 0 32,14-14-576,-14 0-160,28-14 0,-14 14 32,0-14 320,0 0 224,0 14 128,-14 14 96,0-14 256,0 28 160,-14 0-32,14 0 0,-14 0-128,0 14-32,0-14-160,0 14-32,14-14-32,-14 0-64,14 0 32,-14 0-32,15-14-800,-2 15-320,-13-15-1279,28 0-449,-13 0-1408</inkml:trace>
  <inkml:trace contextRef="#ctx0" brushRef="#br0" timeOffset="-177902.73">28260 11655 6912,'0'-14'2624,"14"14"-1408,0 0-448,-14-14 864,14 14-352,0 14-96,0-14-321,0 0-159,-14 14-384,15 14 64,-1 0 64,0 0-96,0 14 32,0 15 64,0-1 96,-14 14-224,0 0-32,0 14 128,-28 0 32,14 15-160,-29 13-32,15-14 64,-14 0 128,0 0-192,14-13-64,0-1-96,-14 0-96,14-14 32,0-14-32,0-14-1280,0 0-576,0 1-2207,-15-15-1025,1 0 704</inkml:trace>
  <inkml:trace contextRef="#ctx0" brushRef="#br0" timeOffset="-177623.73">6733 14166 5248,'0'14'2016,"0"-14"-1088,0 14-608,0-14 544,14 14 0,-14-14 32,0 14-224,14-14-64,-14 14-352,0-14 192,14 14 96,0 0-96,-14-14 0,14 0-256,14 0-64,-13-14-64,-2 0 32,15 0-64,-13 0-32,-1 0 96,0 0 0,14 0-32,-28-14 32,14 14-64,-14 0-32,14 14 160,-14-14 128,0 0-32,-14 14 95,0-14-127,0 14 32,-14 0-160,-14 14 0,14 0 256,-1 14 64,15 0 64,-14 0 128,14 0-224,-14 14-64,14-14-160,0 14-128,14-14 0,0 1-32,0-1 64,14 0 32,-14-15-32,14 2-64,14-15-832,-14 0-320,0 0-1119,14 0-417,14-15-384,-14-13-1472,1 15 1312</inkml:trace>
  <inkml:trace contextRef="#ctx0" brushRef="#br0" timeOffset="-177486.73">7182 14083 5376,'0'0'2016,"0"0"-1088,0 0-96,0 0 800,0 14-160,0-14 0,0 14-288,-14 0-64,14 14-641,0-14 65,-14 14 96,0 0-224,14-13 0,-14 13-224,14-14-128,-14 0-32,14 0-32,0 0 64,14-14 32,-14 14 32,14-28 0,0 0-288,14 0-128,-14-14-128,14 13-64,-28 2 256,28-15 96,-14 13 32,0 2 64,0-2 32,0 15 0,0 0 0,-14 0 0,0 0 192,14 15 192,-14-2 96,0 2 0,0-2-96,0 15-64,0-13-192,0 13-32,0 0 32,0-14 0,14-14-224,-14 14 0,14-14-1728,1 0-767,-2-14-737,15 14-224,-13-14 256</inkml:trace>
  <inkml:trace contextRef="#ctx0" brushRef="#br0" timeOffset="-176985.73">7575 14055 8960,'-14'-14'3424,"14"14"-1856,14 0-704,-14 0 1023,0 0-511,0 0-128,14 0-544,0 0-128,0 0-320,0 0-160,14 0 0,-14 0-64,14 0 64,0 0-832,0 0-384,0-14-2399,0 0-1057,15 0 256</inkml:trace>
  <inkml:trace contextRef="#ctx0" brushRef="#br0" timeOffset="-177170.73">7954 13339 6144,'-14'-14'2272,"14"14"-1216,0 0-192,0 0 864,0 14-416,0 0-96,0 14-224,-14 0-1,-1 15-543,2 13 160,-2 14 128,-13 0-96,15-14-64,-2-14-320,-13 29-96,14-15-32,-14 0 64,14 0-96,0 14 0,0-28-1088,0 0-448,0 1-927,14-15-289,0-15-32,-14 2 32,14 13-160</inkml:trace>
  <inkml:trace contextRef="#ctx0" brushRef="#br0" timeOffset="-176183.73">8107 14041 4224,'0'0'1568,"0"0"-832,0 0-384,0 0 576,0 0-352,0 0-64,14 0-160,-14 0-64,0 0-160,15 0 128,-15 0 64,0 0 192,0-14 64,0 14 128,0 0 32,-15 0 160,1 0 96,0 0-64,0 0-1,-14 14-255,0 0 0,14-14-320,0 14-64,-14 0-160,14 0-32,0 0-192,14-14 0,-14 14 32,14 0 32,14-14 32,-14 14 0,14-14 0,0 14 64,0 1-96,0-2 0,0 1 32,0 0 0,-14 0 64,0 0 32,0 0-128,0 1 32,-14 13 0,0-15 64,0 15-96,0-13 0,0-1 32,-14-14 64,14 14-32,-14-14 64,0 0-64,0-14-32,14 14-608,-14-14-256,14-1-607,14-13-225,0 0-544,0 0-288,14 0-672</inkml:trace>
  <inkml:trace contextRef="#ctx0" brushRef="#br0" timeOffset="-175620.73">8179 14027 7168,'0'0'2720,"0"0"-1472,0 0-480,0 0 928,14 0-160,-14 15-33,0-15-639,14 0-192,0 0-416,0 0-160,0 0-64,14 0 32,-14 0 32,14 0-896,-13 0-384,13 0-991,-15 0-321,15 0 0,1 0 64,-15 0-96</inkml:trace>
  <inkml:trace contextRef="#ctx0" brushRef="#br0" timeOffset="-175867.73">8558 13325 6016,'0'-14'2272,"0"14"-1216,0 0-448,0 14 672,-15-14-160,15 28 0,-13-14-160,-2 28 32,2 0-544,-2 29 159,-13-1 65,0 14-288,14-28-64,-14 0-192,0 1-96,14-1 64,0 14 64,-14-14-64,14 0-64,0-14 0,14 0 32,-14 1-1440,0-15-575,14-15-737,0 2-256,-14-15-448</inkml:trace>
  <inkml:trace contextRef="#ctx0" brushRef="#br0" timeOffset="-175320.73">8557 14068 5248,'0'0'2016,"0"0"-1088,14 14-320,-14-14 672,0 0-448,0 14-64,0-14-256,14 0-64,-14 0-256,0 0-64,15 0 64,-15 0-320,14-14-64,-14 14 288,14-14 160,0 14 160,-14-14 96,0-14-160,0 14 32,-14 0 128,0 0 64,14 14-33,-29 14 65,15 0-32,0 0-64,-14 14 0,14 0 96,-14 14-160,14 0 64,0-14-224,14 0-96,0 0-96,0 1 0,14-15-128,0 0 0,14 0-1600,-14-14-640,14-14-1407,0 0-513,15-14 608</inkml:trace>
  <inkml:trace contextRef="#ctx0" brushRef="#br0" timeOffset="-174697.73">9049 13634 6400,'0'0'2464,"0"0"-1344,0 0-1024,13 0 480,2 0-352,-1-14-128,0 0-64,0 0-32,0-14 0,0 14 0,0-15 64,14 15-32,-28-14-32,14 0 384,0 0 192,-14 14 0,-14 0-32,14 0-32,-14 0 96,0 28 128,-14 0 96,0 0-65,-14 28-31,-1 0 32,2 15 64,-2 13-160,15-14-32,14 0-352,-28 14-96,14-27-128,14 27-64,-14-14-64,28-14 32,0 14 32,0-28 64,14-14-544,0 0-192,0-14-192,14-14 32,-14 0 416,14 0 128,0 14 224,-14-14 32,0 14 288,15 0 160,-29 28 160,0 0 96,0 0-160,0 1-32,0-1-288,13 0-64,2 0-64,-2-28 32,2 0-128,13 0 0,0-15-896,0-13-416,0 0-447,0 0-97,14-14-320,0 0-128,0-14 64,1-14-992,-1-1 736</inkml:trace>
  <inkml:trace contextRef="#ctx0" brushRef="#br0" timeOffset="-174265.73">9681 13269 8064,'0'0'3072,"0"0"-1664,-15 14-576,15-14 992,0 28-545,-13-14-95,-2 14-192,-13 14 0,0 14-544,0 0-32,0 28 0,-14 1-224,14-29-32,-1 0-96,1 14 32,15-14-128,-15 14-64,-1-14 128,15-14 32,0 0-352,14-14-224,-14 1-576,14-16-192,0 2 448,-14-15 320,14 0 320,0-28 128,0 13 64,-14-13 64,0 14 32,14-14 96,-14 0 800,0 14 384,0 0-128,14 0-96,-14 14-96,14 0 32,0-14-448,0 14-192,0 0-288,28 0-64,0-14-32,0 0-64,14 0 32,1 0 32,-15 14-32,13-14 64,2 0-416,-15 14-96,0-14-1568,0 14-608,-14 0-3679</inkml:trace>
  <inkml:trace contextRef="#ctx0" brushRef="#br0" timeOffset="-168807.73">10592 13704 5760,'-28'-15'2176,"28"15"-1152,0-13-128,-14 13 864,14 0-128,0 0 0,0 0-192,0-15-129,0 15-703,14 0 192,-14 0 96,14 0-128,0-13 0,14 13-64,0 0-64,1 0-192,-1-15-32,13 15-192,2-13 32,-1 13-96,0-15 0,0 1-192,0 0 32,-14 0 0,14 0 64,0 0 32,-14 14 96,0 0-96,-13 0-64,13 0-640,-28 0-320,13 14-1504,-13-14-608,0 14-1791</inkml:trace>
  <inkml:trace contextRef="#ctx0" brushRef="#br0" timeOffset="-168806.73">10494 14082 8448,'-14'0'3168,"0"0"-1728,14 15-704,0-15 992,14 0-193,-14 0 33,14 0-384,14 0-96,0 0-608,0-15-64,0 15 0,14-13-96,0 13 64,1 0-224,-1-15-96,0 15 32,-14 0 0,0 0-32,0-13-64,0 13-832,0 0-320,-14 0-1952,0-15-799,0 30-1089</inkml:trace>
  <inkml:trace contextRef="#ctx0" brushRef="#br0" timeOffset="-169607.73">10831 13746 7040,'0'14'2624,"0"-14"-1408,0 0-800,0 0 704,0 14-96,0 0 32,0 14-32,-15 0-1,2 14-543,-2-13 64,2 12 32,-16 16-192,15-15-64,-14 14-160,14-14-64,0-14-32,0 14-64,14-28 96,-14 14 0,14-13-1024,0-15-480,0 0-1503,0-15-609,0 15-352</inkml:trace>
  <inkml:trace contextRef="#ctx0" brushRef="#br0" timeOffset="-168805.73">11504 13535 6912,'-14'-14'2624,"14"14"-1408,0 0-448,-14 0 928,14 14-384,-14 0-96,0 0-161,-14 14-31,14 1-544,-14-1 192,0 13 96,-14 2 32,14 13 64,-14 0-288,0-14 0,14 14-352,0 0-64,-1 0-96,15-13 32,0 13-64,14-28 64,0 14-64,14-28 64,0 14-768,15-28-352,-16 0-1312,15 0-512,-13 0-959,13-14-353,0 0 768</inkml:trace>
  <inkml:trace contextRef="#ctx0" brushRef="#br0" timeOffset="-168804.73">11574 13704 8192,'0'-15'3072,"0"30"-1664,0-15-384,0 0 1120,0 14-641,0 0-127,0 14-448,0-14-128,0 14-448,0 0-64,15 0 32,-15 14-192,0-28 0,0 14-64,13 0 32,-13-14-64,0 15-32,15-1-608,-15 0-256,0-15-1536,0 16-671,0-1-801,0-14-1312,0 14 1760</inkml:trace>
  <inkml:trace contextRef="#ctx0" brushRef="#br0" timeOffset="-168803.73">11378 14237 8320,'-14'-28'3072,"14"14"-1664,14 0-800,-14 0 832,14 0-448,0 0-129,14 0-415,-14 0-128,14 0-192,0-14-32,1 0 32,-1 0-64,13-1 32,-12-13 0,13 14 96,-14-14-32,0 14 0,14 0-96,-14 0-64,-14 14-1824,14 0-767,-14-14-2017</inkml:trace>
  <inkml:trace contextRef="#ctx0" brushRef="#br0" timeOffset="-168802.73">12037 13423 8448,'0'-14'3232,"0"14"-1728,0 0-640,0 0 1024,15 0-641,-15 0-223,13 14-352,-13-14-32,15 14-352,-1 0 96,0 14 128,-14 0-64,14 0 64,-14 14-96,14 1 0,-14-2-96,0 16-32,0 13-96,-14-42-32,14 14-32,-14 14 64,14-14 96,-28 15 160,28-1-128,-28-14 0,13 14-128,2-14 32,-15 0-192,13 0-32,-13 0-64,0 1-64,14-15-1248,-14 0-544,0 0-1536,0 0-639,0 0-993</inkml:trace>
  <inkml:trace contextRef="#ctx0" brushRef="#br0" timeOffset="-164895.75">12670 14461 5120,'0'0'2016,"0"14"-1088,0 0-256,0 0 704,0 0-192,0-14-64,0 14-192,0 0-128,-14 14-416,14-14-32,-15 14 64,1-14-224,0 0-96,0 15 0,0-1 64,0-15-832,0 15-416,-14-13-1216,28-1-544,-14 0-352</inkml:trace>
  <inkml:trace contextRef="#ctx0" brushRef="#br0" timeOffset="-164617.75">13063 14068 6784,'0'0'2528,"0"14"-1344,0-14-480,-14 14 832,14 0-384,0 0-32,-15 14-352,2 0-97,13 1-383,-15-1-96,1 0-64,0 0-64,14-14 32,-14 14-832,14-14-319,0-14-1505,0 0-672,0 0-288</inkml:trace>
  <inkml:trace contextRef="#ctx0" brushRef="#br0" timeOffset="-160744.75">13175 13732 7296,'-15'0'2816,"15"0"-1536,0 0-928,0 0 672,0 0-704,0 14-128,0 0-672,0 0-224,0-14-2272,0 13-928,0 1 1440,0 1 736</inkml:trace>
  <inkml:trace contextRef="#ctx0" brushRef="#br0" timeOffset="-158994.75">13258 14041 5504,'0'0'2112,"0"0"-1152,0 0-416,0 0 640,0 0-192,0 14-32,0 0-96,0 0-64,0 0-448,-14 0 64,0 14 96,14 0 96,-14 0 95,14-14-383,0 0-96,0 0-160,0 0 32,0-14-64,0 0-32,14-14 32,0 0-32,0 0-96,0 0 0,0 0-96,14-14-32,-14 14 128,14 0 32,-14 0 64,14 0 0,-14 0-95,0 14 63,0-14 32,-14 14 0,14 0 63,-14 0 97,0 14 288,0-14 96,0 28-64,0-14 32,0 0-160,0 14 32,-14 0-224,14-14-32,0 0-128,0 14-32,14-14 96,-14-14 96,15 15-352,-2-15-160,2 0-1696,-1-15-639,14 15-2017</inkml:trace>
  <inkml:trace contextRef="#ctx0" brushRef="#br0" timeOffset="-158993.75">13847 14195 4736,'0'0'1760,"0"0"-960,14 14-384,-14-14 544,0 0-192,0 14-64,15-14-128,-15 0-32,0 0-288,13 0-160,-13-14 0,15 14 0,-15-14 32,13 0 0,2 0 64,-15 0-96,0 0-64,0 0 256,0-14 128,0 14 0,0 0 0,-15 0-32,2 0 64,-2 0-32,2 14 0,-16 0-96,1 0 32,0 14-1,14-14 33,-14 28 64,0 0 128,0 0-192,0 14-64,14-14-32,14 0-32,-14 14-224,28-14-64,-14 0 64,28-13 32,-14-2 64,14-13 64,0 0-160,0 0-32,0-13-288,0-15-128,0 0-480,0-1-256,-13-13-223,13 0-97,0 0-64,0 0 64,-14-28-96,14 13-32,-14-27 224,14 14 192,0-14 736,0 14 544,0 13 352,0 1 576,-14 14 288,14 0 160,-28 14 128,15 14-320,-2 0-64,-13 0-672,0 14 96,0 14 32,-13 0 128,-2 0 63,1 28 33,0 0 64,-14 29-96,0-1 32,0 0-384,0 0-64,14-14-192,-14 15 0,14-15-96,0 0 0,0 0-96,14-14-64,-14 0 32,14-14 32,0-14-32,14 0 64,0 0-768,-14 0-256,14-14-1120,0 0-416,0 0-927,0-14-321,0 14 128</inkml:trace>
  <inkml:trace contextRef="#ctx0" brushRef="#br0" timeOffset="-158992.75">14254 14139 6784,'0'14'2624,"15"-14"-1408,-15 0-576,0 14 864,0-14-512,13 0-160,-13 0-416,0 0-128,15 0-160,-15-14-32,13 14 32,-13-14-64,15 14 32,-1-14 0,0 0 32,-14 0-64,14 0-64,-14 0 32,14 0-32,-14-14 256,0 14 159,-14-15 353,14 29 224,-14-13-160,0 26-96,-15-13-288,1 29-32,0-15-128,0 14 0,0 0-32,14 14 0,0 0-128,0-14-32,0 0-32,14 14-64,0-27 96,14-2 0,0 2-32,14-2-64,-28-13-768,28 0-352,0-13-992,0-2-351,0 2-609,1-16-160,-1 1-288</inkml:trace>
  <inkml:trace contextRef="#ctx0" brushRef="#br0" timeOffset="-158991.75">14563 14013 7552,'0'-14'2816,"0"28"-1536,0-14-736,0 0 864,0 0-256,0 14 64,0-14-225,0 14-31,-14 0-544,14 0-32,-14 0 32,14 0-32,-14 14 32,14 0-224,-14-14-128,14 0-32,0 14-32,0-14 0,0-14 0,0 14 64,0-14 96,14-14-128,0 0-32,-14 14-64,14-14-64,14-14 0,-14 14 0,0 0 160,0 0 32,1-14-96,13 14 32,-15 0-64,2 14-64,-2 0 0,-13 0 96,15 0 64,-15 0 128,0 14-64,-15 14 0,15-14 160,0 14 96,-13 0-64,13-14 64,-15 0-192,15 0-32,0 0-128,0 0-32,0-14 96,15-14 32,-2 0-128,2 0 32,-1-14-288,14 0-64,0 14 32,0 0 32,0 0 96,0 0 64,-14 0 64,0 0 32,0 14 96,0 0 32,0 0-128,-14 0 32,14 0 0,-14 14 64,0 0 160,0 0 192,0 0-32,-14 0 96,14 14-128,-14 0-32,14-14-192,0 14-32,-14-14-96,14 0-32,14 14 96,-14-28 96,0 15-128,14-15-96,0 0-768,-14 0-224,14 0-2528,0-15-991,1 2-193</inkml:trace>
  <inkml:trace contextRef="#ctx0" brushRef="#br0" timeOffset="-158990.75">15546 14153 4480,'0'-14'1760,"0"14"-960,0-14-224,0 14 576,14 0-96,-14 0 96,0 0-352,0-14-96,14 14-416,0-14 96,0 14 64,0-14-160,0 0-96,0 14 32,14-14 64,-28 14 0,14 0 64,0 0 96,-14 0 32,0 14-65,0 0 1,0 0-96,0 0 32,-14 14-128,14 0 32,-14 0-96,0 0 0,0 0-32,14-14 0,-14 14 0,14-28 0,0 15-64,0-15-64,0 0 96,14-15 0,0 15-128,0-28-32,0 14-64,14-14 96,-14 0 0,15 14 32,-16 0-96,2-14 64,13 28 32,-15-14 64,2 0-32,-1 14-32,0 0-64,-14 0 32,14 14 96,-14-14 32,0 14 96,0 14 96,0-14 0,-14 14 64,14-14-192,-14 14-32,14-14-64,0 1 32,0-15 0,0 0-32,14-15 32,0 1-64,0 0-32,0-14-128,14 0 0,0 0-160,14 14 32,-14 0 64,0 0 32,-14 0 96,14 14 32,-13-14 32,13 14 0,-15 0 0,-13 0 0,0 14 0,0 14 64,0 0-96,0-14 0,0 14 32,0 0 64,-13-14-32,13 14 64,0-13-64,13-2 64,-13-13-128,15 0-64,-2 0-1792,16 0-799,-15 0-1377,14-13-1440,-14-2 2176</inkml:trace>
  <inkml:trace contextRef="#ctx0" brushRef="#br0" timeOffset="-158989.75">16458 14251 6400,'0'0'2464,"0"14"-1344,0-14-832,0 0 608,14 0-448,-14 0-160,14-14-128,-14 14-32,14-14-64,-14 0-64,15 0 32,-15 0 32,13-14 96,-13 14 128,15 0 160,-15 0-128,0-14 64,0 14-96,0-14 0,-15 14 96,15 0 96,-13 0 160,13 14 127,-29 0-31,15 14 0,0 0-192,-14 0 0,0 14-256,14 0-32,-14 14-64,14-14 32,14 0-128,0 0 0,0 0-32,0-13 32,14-2-64,0-13 64,14 0-224,0-13 32,-14-2-480,14-13-96,-14 0 64,15 0 32,-1 0 256,-15 14 192,2 0 32,-2 0 32,2 0 256,-15 0 128,0 14 192,0 0 128,-15 14 32,2 0-32,13 14-256,-15 0-96,2 0-96,13 0-32,-15 0-96,15-14 32,0 14-64,0 0-32,15-13 32,-15-15-32,13 0-1152,2 0-416,13-15-672,-14 2-319,14-2-97,0-13 64,0 0-160,-14 0-416,14 0 1344</inkml:trace>
  <inkml:trace contextRef="#ctx0" brushRef="#br0" timeOffset="-158988.75">16865 14013 6400,'0'0'2368,"0"0"-1280,0 14-160,0-14 960,-14 14-384,14-14-96,-14 14-385,14 14-95,-14-14-512,14 14 160,-14 0 96,0 0 0,0 0-32,14 0-416,-14-14-128,14 0 0,0 1 64,0-2-128,14-13-32,-14-13-64,14-2-64,0-13-352,14 14-160,-14-14 192,15 14 160,-1-14 128,-15 14 0,2 0 32,-2 14 96,2-14 0,-1 14 32,-14 14 256,14-14 160,-14 14 0,0 0 0,-14 14 32,14-14 64,0 14 64,-14 14 96,14-14-288,0-13-64,0 13-192,0-15-96,0 2 0,0-1-32,14 0-576,0-14-256,-14-14-2016,14 14-895,0-29-1441</inkml:trace>
  <inkml:trace contextRef="#ctx0" brushRef="#br0" timeOffset="-158311.75">17666 14335 4608,'0'0'1760,"13"-14"-960,-13 14-736,0 0 384,15 0-160,-15 0 64,13-14 96,-13 0 32,15 14-256,-15-28 64,14 14 128,-14 0 64,0-14 96,0 0 32,0 14 32,0-14 0,0 14 64,0-14-192,-14 13 32,14 2 160,-15 13 128,2-15-257,-15 15 1,13 15-160,-13-2 64,-14 16-64,14-1 64,0 0 32,0 14 64,14 14-192,0-28-64,0 14-256,14 1-32,14-15-32,0-15 0,0 2 0,28-15 64,-14 0-32,0-15 64,0 2-288,0-15-32,15-15-384,-1 1-96,-14-14-32,14 14-64,0 0-160,0-14-63,0 0-65,0-29 32,0 15 288,0-14 224,1 14 256,-15 14 160,0 0 160,0 13 64,-14 15 448,0 0 192,0 0 192,0 14 64,-14 0-161,0 14-127,0 0-32,-14 14 32,0 14 32,-14 14 32,0 0-64,-15 28-64,15 1-128,-14-1-64,-14 0-192,14 14 0,0 1-160,0-15 0,28-14-96,-14 0-32,28-14 32,0 0 0,0-14-288,0 0-64,14-13-1024,0-15-448,14 0-544,0-15-127,0 1-129,0 0-64,-14 0-480</inkml:trace>
  <inkml:trace contextRef="#ctx0" brushRef="#br0" timeOffset="-158111.75">18185 14068 7808,'0'14'2976,"0"-14"-1600,-15 28-608,15-14 864,-14 0-352,14 14-33,-14 0-351,0 0-160,0 14-416,-14-27-128,28 13 0,-14 0-32,0-15 0,14 2-800,14-15-288,0 0-1375,-14-15-609,14 2-1024,0-2-768,14-13 2112</inkml:trace>
  <inkml:trace contextRef="#ctx0" brushRef="#br0" timeOffset="-157557.75">18396 14139 5888,'-15'14'2176,"30"-14"-1152,-15 0-704,0 0 544,13 0-416,-13 0-160,15-14-128,-15 0-32,14 14-64,0-14-64,0 0 32,-14 0 512,0 14 288,0-14 128,-14 14 64,14-14-192,-14 14-64,0 0 127,-14 0 97,13 14 64,1 14 96,0 0-288,-14 0-64,14 14-448,0-14-128,0 14-32,14-14 32,0 0-32,0 0-32,14 1-96,0-15 32,-14 0 0,14 0 96,0-14-448,14 0-224,-14 0-1664,14-14-736,1 0-1791,-15 0-1857,0-15 2432</inkml:trace>
  <inkml:trace contextRef="#ctx0" brushRef="#br0" timeOffset="-157958.75">18311 13844 6784,'0'0'2528,"0"0"-1344,0 14-1184,0-14 512,0 14-640,0-14-128,0 0-2528,0 14-992,0 0 1600,15 1 896</inkml:trace>
  <inkml:trace contextRef="#ctx0" brushRef="#br0" timeOffset="-148742.75">20485 14041 8704,'-14'0'3232,"14"0"-1728,0 0-544,0 0 1695,14-14-735,0 14-704,0 0-448,14 0-480,0 0-192,0 0-64,0-14-32,0 14 64,0 0-32,0-14 64,1 14-1888,-16 0-800,2-14-1375,13 28-577,-15-14 960</inkml:trace>
  <inkml:trace contextRef="#ctx0" brushRef="#br0" timeOffset="-148743.75">20864 13423 6528,'-14'0'2464,"14"14"-1344,0-14-544,-14 15 800,14-15-288,-14 28-64,-1 0-32,2 14 0,-2 14-513,-13 0 129,0 14 128,0 0-320,-14-14-128,14 29-128,-14-15-32,14 0-64,14 0-64,-14-13 32,14-1 32,0-28-1024,14 14-448,0-28-575,0 0-225,0 0-832,14-14-1312,0-14 1344</inkml:trace>
  <inkml:trace contextRef="#ctx0" brushRef="#br0" timeOffset="-148741.75">20766 14083 6400,'0'0'2464,"0"-14"-1344,0 14-608,0 0 704,0 0-288,0 0 0,0 0-320,13 0-32,2 0-352,-15-14-128,28 14 0,-14 0-64,0 0 64,14-14-64,0 14 64,-14 0-128,0 0 0,0 14-32,0-14 0,-14 14 192,-14 0 160,0 0 128,0 14 63,0-14-63,0 14 64,-14 0-64,14 0 64,0-13-64,0 13 64,-14 0 32,28-14 64,-28 14-128,28-14 0,-15 14-352,15-14-32,0 0-64,15-14 64,-15 14-32,13-14-32,2 0 96,13 0 0,-14 0-832,14 0-352,0-14-1216,-14 14-479,14-14-1697,0 0-1024,-14 14 2624</inkml:trace>
  <inkml:trace contextRef="#ctx0" brushRef="#br0" timeOffset="-148740.75">21257 14055 7040,'0'0'2624,"0"0"-1408,-15 14-704,2 0 704,13 14-448,-15 0-32,2 15-64,-16-15-32,1 28-352,14 0 192,-14-14 63,14 0-223,-14 0-96,-28 42-64,14-13 32,14-1-96,-14 0-64,28-14-96,-14-14 32,14 0 96,0-14 32,-1 1-32,15-16 32,-13 2-64,13-15-32,0-15 32,13-13 32,2-14-96,13-14-64,0-14 128,14 0 96,0-14-96,14-15-32,0 1 0,0 14 0,0 13-96,-13 15 0,13 0 64,-14 14 0,0 14 32,14 0 0,-28 14 0,14 0 0,-14 14 0,0 0 0,-14 14 0,0 0 0,-14 14 192,0 0 192,-14 14 0,-14-14 96,14 15-64,-14 13 0,0-14-32,14 0 0,-14 0 0,0-14 0,0 0-64,0-14 32,0-14-128,0 0-64,0-14-160,0 0 0,0-14-1344,13 0-608,1 0-992,14-14-415,14 14-1153</inkml:trace>
  <inkml:trace contextRef="#ctx0" brushRef="#br0" timeOffset="-148739.75">21776 14041 3456,'0'0'1408,"14"0"-768,-14 0 32,0 0 544,0 0 64,0 0 96,0 0 0,0 0 32,0 0-768,0 14 192,-14 0 64,0 14-64,0 0-33,0 14-159,0-14 0,0 15-224,0-15-96,14 14-160,-14-14-128,14 0 0,0-14 32,14 0-32,0 0 64,0-14-64,0-14-32,14 0-128,0 0 0,0 0-160,0-14-32,0 0-64,0 0 64,-14-15 192,14 15 64,-14 0-32,0 14 64,0 0 96,0 0 32,-14 0 160,14 0 160,-14 14-96,0 0 64,-14 14-96,14 0 64,0 14 96,-14 1 32,0-1-64,0 0 0,14 14-96,0-14-32,-14 0-160,14-14-32,14 14 32,-14-14 0,14-14-64,0 14-64,0-28-672,0 0-352,14 14-896,0-28-384,0 14-415,0 0-65,1-14-960,-1 0-416,-14 13 2240</inkml:trace>
  <inkml:trace contextRef="#ctx0" brushRef="#br0" timeOffset="-148738.75">22337 14083 6272,'0'0'2368,"0"-14"-1280,0 14-576,0 0 704,0 0-160,0 0 96,0 0 0,0 14-32,0-14-577,-14 14 225,14 14 192,-14 0-160,0 1 0,0-1-160,0 13-96,0-12-288,0-1-96,14 0-32,-14-14 0,14 0-64,14-14-64,0 0 32,-14-14 32,28 14-96,-14-14-64,14-14 64,0 0 0,0-1-128,0 1 32,0 0 64,0 15 32,0-2-64,-14 1 0,1 0 64,13 14 0,-28 0 32,13 14 0,-13 0 0,0 1 0,0 13 192,0 0 192,-13 0-64,13 0 0,0-14-192,0 14-96,0 0 0,0 0-32,0-14-352,0-14-160,13 14-1856,2-14-767,-2 0-2145</inkml:trace>
  <inkml:trace contextRef="#ctx0" brushRef="#br0" timeOffset="-148737.75">23081 13901 5248,'0'-15'2016,"0"15"-1088,0 0-320,14 0 736,-14 0-384,14 0-96,0-13-192,0 13-64,0-28-320,0 13-32,14-13 64,0 0-192,0-14 0,0 0-64,14 0 32,-14 0-64,1 0 64,-1 0 0,0 0 96,-15-1-32,1-13 0,-14 14 256,0 0 192,-14 28 31,-14 0 97,0 14-224,-14 14-32,14 14-160,-14 0-32,0 14-96,-14 29 32,14 13-128,-14 0 0,-1 0-32,1 0 32,0 1-64,14-1-32,0-14 32,14 0-32,0-14 64,14-14 32,0 1 32,14-30 0,0 2-64,14-1 32,0-28-128,14 14 0,0-28 32,0 0 64,0 0-192,14 13-32,-14 1-224,0 0-96,1 0 64,-1 14 64,-15-14 224,2 28 128,-1-14 32,-14 14-32,0 0 32,-14 15 32,14-16 256,-15 15 160,2 0-96,13-13-64,-15 13-32,15-14-32,0 0-128,15 0-96,-2 0-96,2-14 32,-1 0-320,14-14-96,0 0-1056,0 0-384,28-28-767,-14 14-289,14-15-864</inkml:trace>
  <inkml:trace contextRef="#ctx0" brushRef="#br0" timeOffset="-148736.75">23867 13283 7808,'-15'-14'2976,"15"14"-1600,0 14-480,-13-14 960,13 14-321,-15 0-31,1 14-512,0 0-224,-14 14-416,0 14 32,-14 15 64,0 13-160,0 0-96,-14 0-192,0 1 0,13-1 64,1-14 32,14 0-32,0 0-64,0-27 32,28 13 32,-14-28-192,14-14-32,0 0-640,0-14-288,0 0-224,14-28-64,-14 14 417,0-15 223,0-12 448,0 13 160,0-15 128,0 15 64,0 0 672,-14 14 287,0-14 65,14 14 64,-14 0-224,14 14-32,0 0-352,0 0-160,0 0-224,14 0-128,0 14 0,0-14-32,29 0 0,-15 0 0,13 0 0,1 0 0,1 0-96,-1 0 0,-14 0-32,0 0 0,0 14-64,0-14 32,0 0-128,0 0 32,-14 0-96,0 0 0,14 0 32,-14-14 128,0 0 96,-14 0 64,15 0 32,-15 0 0,0 0 64,0 0 32,0 0 160,-15 14 160,1 0 256,-14 14 160,0 0 32,0 0 32,-14 14-224,14 0 0,0 14-256,0 14 0,14-14-192,0 1 32,14-15-160,0 14-64,14-14 0,0 0-32,0-14-160,14 0 32,0-14-928,0 0-352,0 0-1536,-14-14-672,28 0-1887</inkml:trace>
  <inkml:trace contextRef="#ctx0" brushRef="#br0" timeOffset="-155747.75">19644 13774 5632,'0'0'2176,"14"0"-1152,-14 0-768,0-14 576,14 14-288,-14 0-64,0 0 0,14-14 32,-14 14-288,0-14 288,-14 14 128,14 0 160,-14-14 64,14 14 32,-28-14 63,14 14-159,0 14-32,-14 0-288,0-14-64,0 28-96,-15 0 32,15-14-128,0 14 32,0-14-32,0 14 32,14-14-224,0 0 0,0 1-32,0 13 64,28-15-32,-14 2-32,14-2-64,14-13 32,-14 15 32,14-1 64,0 0-32,-14 0-32,0 14-64,0 0 32,0 0-128,-14 0 32,0 0 128,-14 0 64,0 14-96,14-14 32,-28 0 0,14 0 64,-14 0-96,0-13 0,0 13 96,0-15 96,-14-13-64,0 15 0,13-15-96,-12-15-32,-2 15 96,15-13 32,0-2-128,0 2 32,14-2-704,14 1-320,-14 0-1184,28 0-447,0 0-1121,14 0-1440,0-14 1888</inkml:trace>
  <inkml:trace contextRef="#ctx0" brushRef="#br0" timeOffset="-155178.75">19573 14083 6144,'-14'-14'2272,"14"14"-1216,-14 0-96,14 0 832,0 0-352,0 0-96,14 14-576,-14-14-160,14 0-353,0 0-159,0 0-64,28 0-32,-14-14 64,15 14-320,-15-14-63,14 14-961,0-14-448,-14 14-448,1 0-128,-1 0-288,0-14-544,-14 14 1344</inkml:trace>
  <inkml:trace contextRef="#ctx0" brushRef="#br0" timeOffset="-155430.75">20023 13507 7296,'-14'-14'2816,"14"14"-1536,-14 14-512,14 0 928,-14 0-384,0 28-96,-1-14-353,2 15-95,-15 12-416,0 16-64,-1-15-64,-12 0-96,-2 14-32,15 0-32,0 0 32,0 0-64,0-14-32,14-14-320,0 14-128,0-28-1248,14 1-575,-14-16-737,14 2-224,0-15 128</inkml:trace>
  <inkml:trace contextRef="#ctx0" brushRef="#br0" timeOffset="-154778.75">20009 14083 5632,'0'14'2112,"-15"-14"-1152,15 14-352,0-14 736,0 14-32,-13 0 64,-2 0-256,15 14-128,-28-14-544,14 14 127,0 0 97,14-14-224,-14 14-96,14 0-192,0-14-128,0 0 0,0 0-32,14 1-512,0-15-128,14-15-319,-14 15-65,14-14-64,15 0 32,-15-13 64,0-1 160,0-1 160,0 1 160,-14 0 320,14 0 96,-14 14 800,0 0 384,-14 0 288,0 14 128,0 0-96,0 14-97,-14 14-223,0 0-128,14-14-256,-14 14-32,0 0-320,14 0-128,0 0-128,0 0 0,0-14-64,0 1-32,0-2 32,14 2-32,0-15-992,14-15-448,-14 2-1023,0-2-385,15 1-1600</inkml:trace>
  <inkml:trace contextRef="#ctx0" brushRef="#br0" timeOffset="-154562.75">20163 13718 9344,'-28'0'3520,"28"0"-1920,0 0-1312,0 0 864,0 0-640,0 0-193,14 14-191,0-14-128,0 0 32,0 15-1535,14-15-577,1 14-2112</inkml:trace>
  <inkml:trace contextRef="#ctx0" brushRef="#br0" timeOffset="-146251.75">25875 14083 12160,'-29'0'4575,"15"0"-2495,14 0-1504,0 0 1152,0 0-1184,0 0-320,0 0-544,0 0-160,14 0 256,-14 14-2976,14-14-1279,-14 14-353</inkml:trace>
  <inkml:trace contextRef="#ctx0" brushRef="#br0" timeOffset="-146953.75">25511 13563 7296,'0'-14'2720,"0"14"-1472,0 0-1024,0 0 576,0 14 128,0 0 224,-15 0 224,15 14 95,-14 0-767,-14 28 224,14 0 128,-28 1-128,14-1-64,-28 0-288,14 28-96,-1-28-288,15 15-64,0-15 0,14-14 0,0 0-64,0 0 32,0-28-64,0 14 64,14-14 128,0-28 128,14 0-128,0 0 32,0 0-160,14-14-64,0-14 0,15 0-32,-1 14-96,0-1 64,-14 1 32,14 15 64,-14-2-96,0 1-64,0 14-32,-14-14 0,14 14 96,-13 14 64,-1 0 64,-14 1 32,14 13-160,-14 0-32,0 0 96,0 0 32,-14 14 128,14 0 96,-29 0-64,16 0-64,-2-14 0,-13 0 32,14 1 32,-14-15 32,14 0 0,-14 0 0,-14 0-64,-14 0 32,28-14-128,-1 0-64,1 0-96,0 0 32,14 0-128,14-14 32,-14 0-1280,28 14-512,0-14-1632,1 0-703,13 0-1185</inkml:trace>
  <inkml:trace contextRef="#ctx0" brushRef="#br0" timeOffset="-147723.75">25187 13339 4480,'-15'0'1760,"15"0"-960,-28 14-96,28-14 736,0 14-32,-14 0 32,0 0-160,-14 14-64,14 0-672,-28 29 320,14-15 95,-14 14-63,0 14 0,0 0-192,-14 1-128,14-15-192,-14 14-64,13 14-64,1-14 64,14 15-160,14-29-32,0 0-64,0 0-64,14 0 32,0-14-32,0-14 64,14 0 32,0-14-480,0 0-128,0 0-960,0 0-320,0 1-1247,14-15-577,-13 0-320</inkml:trace>
  <inkml:trace contextRef="#ctx0" brushRef="#br0" timeOffset="-145248.75">26183 14237 9472,'0'-15'3584,"0"2"-1920,0-1-1024,0 14 1023,14 0-959,-14-14-352,0 14-352,0 0-96,15 0 64,-15 0-1695,14 0-737,-14 0-2016</inkml:trace>
  <inkml:trace contextRef="#ctx0" brushRef="#br0" timeOffset="-145671.75">26127 14602 7936,'0'0'2976,"0"14"-1600,-14-14-544,14 14 928,0 0-288,0 0-65,-15 14-543,1 0-128,14 0-416,-28 14-128,28-14-64,-28 14-160,28-14 32,-14 0-704,0-13-256,14-1-1695,-14 0-769,0-14-832</inkml:trace>
  <inkml:trace contextRef="#ctx0" brushRef="#br0" timeOffset="-146436.75">25691 14433 6400,'0'0'2464,"0"0"-1344,0 14-256,0 0 864,0-14-608,0 14-224,0 0 0,0 0 63,0 14-511,0-14 224,0 0 96,0 0-32,0 28 0,-14-14-192,14 14-64,-14 1-224,14-1 0,-14 0 32,0 14 160,0-14 32,0 0 96,-14 0-128,14 0 64,0-14-160,0 0 32,0 0 128,0-13 128,0-2-192,0-13-96,0 15-64,14-30 32,-14 2-96,14-16-64,0 15 0,0-28-32,14 14 0,0 0 0,-14 0-160,14-14 32,14-14 0,-14 28 64,0 0-32,14 0-32,-14 0-320,14-15-128,-14 2-1408,14 12-608,-14 1-2048,0 14-895,15-14 319</inkml:trace>
  <inkml:trace contextRef="#ctx0" brushRef="#br0" timeOffset="-144985.75">26801 13956 9088,'0'0'3424,"0"14"-1856,0 0-992,-15-14 896,15 28-353,-13-14-95,13 14-160,-29 15 0,15-1-480,0 14-160,-14-14 0,14 14-128,0-14 0,-14 1 32,14-2 0,0-13-576,14-13-160,-14-1-1056,14 0-448,0-14-735,-14 0-289,14-14-576</inkml:trace>
  <inkml:trace contextRef="#ctx0" brushRef="#br0" timeOffset="-143644.75">27165 14142 12160,'0'-31'4575,"0"31"-2495,0 0-1568,0 0 1024,0 0-896,0 0-288,0 0-224,0 0-128,31 0 32,-31 31-2240,32-31-960,-32 0-2271</inkml:trace>
  <inkml:trace contextRef="#ctx0" brushRef="#br0" timeOffset="-143862.75">26954 14518 7936,'0'14'2976,"0"-14"-1600,0 14-704,0-14 1536,0 28-641,0-14-479,0 0-288,-13 0-512,13 14 32,-15 1 32,15 13-64,-14-14 0,14 14 32,-14 0 128,0-14-64,1 14 32,-2 0-32,2-13 0,-2 12-64,1-12 32,0-15-128,0 14-64,0-14 192,14 0 160,-14-14 96,0 0 96,0-14-192,0 0-32,14 0-160,0-14 32,0 14-128,0-14-64,0 0 0,14-15-32,0 15-64,0 0-64,0 0 32,14-14-32,-14 14 0,0 0 64,14 14-96,0-14 0,-14 0-384,14-1-160,0 15-1312,-13 0-608,13-14-1664,-15 14-639,2 0-289</inkml:trace>
  <inkml:trace contextRef="#ctx0" brushRef="#br0" timeOffset="-144416.75">26506 14265 7808,'-14'0'2880,"14"15"-1536,0-15-384,0 0 1088,0 14-385,14-14-95,14-14-384,-14 14-192,28-15-544,-14 15 64,15-28 64,-15 14-256,14 0-32,-14 14-160,0-14-96,0 0 0,0 14 32,-14-14-1248,14 14-512,-13 14-1632,-2-14-703,2 14-481</inkml:trace>
  <inkml:trace contextRef="#ctx0" brushRef="#br0" timeOffset="-144684.75">26576 13873 6912,'0'-15'2624,"0"15"-1408,0-13-224,0 13 1024,0-15-288,0 2 31,0 13-287,14-15-64,0 1-768,0 0 192,14 14 64,0-14-128,0-14 0,14 28-128,-13-28-96,12 28-224,2-14-64,-1 0-128,0 14-32,0-14-32,0 14-64,-14-14 32,14 14-32,-13 0-576,-15 0-160,14 0-1408,-14 0-608,-14 14-1247,0-14-545,-14 28 256</inkml:trace>
  <inkml:trace contextRef="#ctx0" brushRef="#br0" timeOffset="-137776.75">27503 13633 6784,'0'-14'2528,"0"14"-1344,0-14-608,0 14 800,0 0-352,0 0-32,13 14-160,-13 0-32,15 0-449,-15 0 225,13 28 64,2-14-192,-2 15-32,-13-1-96,15 0-32,-15 14 32,0-14 32,0 14-32,-15 14 32,15-13-64,-13 13 64,-2 0 0,2-14 32,-2 14 0,-13-14 64,14 0-96,0 1-32,-14-1-192,0-14-32,14 14 96,-14-28 32,14 14-96,-14-14-32,14 0-544,0-13-224,0-2-1184,0 2-384,14-15-1375,-14 0-609,14 0 64</inkml:trace>
  <inkml:trace contextRef="#ctx0" brushRef="#br0" timeOffset="-126021.73">27712 14728 4480,'0'0'1664,"0"0"-896,0 0 224,0 14 832,0-14 160,0 14 96,0 14-320,0-13-129,-13 13-895,-2 0 128,15 0 96,-28 14-320,14-14-32,0 0-288,0 0-128,0 0-96,0 0-96,0-14 96,14 14 0,-14-14-1440,14-14-704,-14 14-1055,14-14-417,0 0-640</inkml:trace>
  <inkml:trace contextRef="#ctx0" brushRef="#br0" timeOffset="-126020.73">27825 14462 10368,'0'-15'3872,"-14"15"-2112,14 0-1760,0 0 671,0 0-543,0 15-32,0-15-1567,14 0-705,-14 14-2048</inkml:trace>
  <inkml:trace contextRef="#ctx0" brushRef="#br0" timeOffset="-126018.73">28274 14335 10880,'0'14'960,"0"15"0,0-16-192,-14 2-96,14 13-96,-14 0-32,0 14-32,14-14 95,-14 14-223,0 0 32,0 14-192,0-14-64,0 28 0,0-13-32,14-1-64,-15 0-64,2 0 160,13 0 128,-15-14 32,15-14 128,-13-14 64,-2 14-32,15 0-32,-14 1 32,14-1-192,-14-15-96,0 15-96,14-13 0,-14-1 0,0 0 32,0-14 0,0-14 0,0 0 64,14-1 32,-14 2-32,14-2 32,0-13-64,0 0 0,14 0-32,0-14 64,-14 0-160,28-14-96,-14 14-64,0-14 0,14 14 96,-14-14 0,14 13 32,-13 15 0,-2-14-992,16 14-448,-15-14-1376,0 14-639,0 0-1473</inkml:trace>
  <inkml:trace contextRef="#ctx0" brushRef="#br0" timeOffset="-126008.73">28330 13816 6528,'0'-14'2464,"0"0"-1344,-14 28-608,14-14 768,0-14-320,0 28-64,-14-14-96,0 0-32,14 14-416,-28 0 224,14 0 63,-14 14 33,14 0 64,-14 0-128,0 15-64,0-1-224,0 14-128,-1 14-96,1-14-96,0 14 32,14 0 32,0-14-96,14 0 0,14-13 32,0-1 64,0 0-1312,0-14-576,14 0-1887,14 0-801,-14 0 928</inkml:trace>
  <inkml:trace contextRef="#ctx0" brushRef="#br0" timeOffset="-126019.73">28260 14349 4224,'0'0'1664,"14"-14"-896,-14 14-352,0 0 544,0 0-128,0 0-32</inkml:trace>
  <inkml:trace contextRef="#ctx0" brushRef="#br0" timeOffset="-126017.73">28302 14083 7808,'0'-28'2976,"0"28"-1600,-14 0-192,14 0 1088,0 0-833,14 0-255,-14 0-640,14 0-256,-14 0-192,14 0-96,-14 0 32,14 0-1440,-14 0-639,14 14-2081,0 0-1600,-14 0 2240</inkml:trace>
  <inkml:trace contextRef="#ctx0" brushRef="#br0" timeOffset="-126016.73">28512 14279 8064,'0'-14'2976,"0"14"-1600,14 0-768,-14 0 832,14 0-544,-14 0-160,15 0-448,-2 0-129,2 0-95,-2 0-128,2 0 32,-15 14 32,13-14 64,-13 0-1151,15 14-481,-15-14-1728,0 0-1696,0 0 1696</inkml:trace>
  <inkml:trace contextRef="#ctx0" brushRef="#br0" timeOffset="-126015.73">28526 14378 9216,'0'0'3424,"14"13"-1856,-14-13-1344,0 0 832,0 0-608,15 0-160,-2 0-160,2 0-33,-2 0-63,2 0-32,-2-13 96,2 26-1343,-1-26-513,0 13-1280,0 0-1728,0 13 1440</inkml:trace>
  <inkml:trace contextRef="#ctx0" brushRef="#br0" timeOffset="-126012.73">29256 14532 11136,'-14'-14'4224,"28"28"-2305,-14-14-1887,0 0 800,0 0-672,0 14-64,0-14-2111,0 0-961,0 0-1536,0 0-576</inkml:trace>
  <inkml:trace contextRef="#ctx0" brushRef="#br0" timeOffset="-126014.73">29032 14181 5248,'0'0'2016,"0"0"-1088,0-14-512,14 14 608,-14 0-448,0 0-64,14-14-192,0 14-32,0-14-160,-14 14 64,14-14 96,0 0 32,0 0 64,-14 14 160,14-14 96,-14 0-32,14 0 0,-14 0-32,14-14-64,-14 14 95,-14-1 65,14-13 64,-14 15 96,0 13-96,0-15-64,-14 30-160,0-15-64,0 13-128,0 2 32,0-2-64,0 16 64,0-15-64,-15 28 0,15 0-160,0 14-32,14-14 32,-14 14 64,28-14-96,-14 0-64,14 0 0,0-14 32,0 0 32,14 1 96,0-15-32,14-14 0,0 0-32,0 0 64,0-14-96,0 0-64,0-1 0,0-13-32,1 0 0,-1-14 64,0 0-32,-14 0 64,14-14-64,-28 14 64,14 14-64,0 0-32,-14 0-64,-14 0 32,14 0 96,-14 14 32,0 0-128,0 14-32,-14 0-64,0 0 96,14 14-864,-15-14-256,1 28-1600,15-14-640,-2 14-991,2 14-1569</inkml:trace>
  <inkml:trace contextRef="#ctx0" brushRef="#br0" timeOffset="-126013.73">29088 14518 8704,'0'14'3232,"0"-14"-1728,0 14-1120,0-14 832,0 14 0,0 0 63,0 0-223,-14 0 0,0 0-608,14 0-32,-14 0 0,0 0-224,0 14-32,0-14-160,14 0-96,-15 0-1792,15 0-800,0-14-1439,0 14-1761</inkml:trace>
  <inkml:trace contextRef="#ctx0" brushRef="#br0" timeOffset="-126011.73">29383 14532 11008,'0'0'4128,"0"0"-2241,0 0-1855,0 0 864,0 0-1024,14 0-352,-14 0-2591,14-14-1121,0 14 320,0 0 192</inkml:trace>
  <inkml:trace contextRef="#ctx0" brushRef="#br0" timeOffset="-126010.73">29621 14462 8320,'0'0'3072,"0"0"-1664,0 0-928,0 0 768,0 0-480,0 0-32,14-15-65,-14 15 33,14-13-384,0-2-32,0-13-64,0 15-32,0-2 32,0-13-64,0 14 0,0 0 32,15 0 32,-29 14 32,13 0 64,2-14-32,-15 28 64,0-14-64,0 14 64,0 0-64,0 0 0,-15 14-32,15-13 64,-13 13-160,13-15-32,0 2 0,-15-2 0,15 2-160,0-15 32,0 0 64,0 0 32,0 0 32,15 0 0,-15 0-160,13-15-32,2 2 32,-2-2 0,2 2 32,-2-15 64,2 13-96,13 1-64,-28 0-32,14 0 96,0 14-64,-14 0 32,14 0 64,-14 0 64,14 14-32,-14 0-32,0 15 96,-14-16 64,14 2 128,0-2-64,-14 2 32,14-2-224,0 2-32,0-1 0,0-14 64,0 0 32,14 0 32,-14 0-160,14-14 32,0-1 0,0 2 0,0-2-224,0 2-96,14-15-32,0 13 32,-14 1 128,0 0 96,14 14 0,-14-14 32,1 14 64,-2 0 0,-13 0 0,15 0 64,-15 14 32,0-14 32,0 14 0,0 15 64,-15-16-32,15 2 0,0 13-96,-13-15 32,13 2-128,0-1-64,0 0-576,0-14-224,0 14-1440,0-14-640,0 0-1343,0 0-1601,0 0 2176</inkml:trace>
  <inkml:trace contextRef="#ctx0" brushRef="#br0" timeOffset="-126009.73">29635 14504 6656,'0'0'2528,"0"0"-1344,0 0-384,0 0 800,0 0-96,0 14-32,0-14-449,0 14-255,0 0-416,0 0 32,0 0 64,0 14-224,0-14-128,-14 0-64,0 0 32,14 0-384,-14 14-96,0-14-1631,14 0-737,-14 0-1664</inkml:trace>
  <inkml:trace contextRef="#ctx0" brushRef="#br0" timeOffset="-126007.73">30112 13844 4864,'14'0'1824,"-14"0"-960,15-14-320,-15 14 704,13 0-224,-13 0 32,15 0 128,-2 0 96,2 0-672,-2 0 352,-13 14 223,15-14-95,-15 14 96,14 14-192,0-14 32,-14 14-512,14 0-128,-14 0-192,0 1-32,14 13-96,-14 0 32,0 14-64,-14 0 64,14 14-64,-14-14-32,0 0 160,0 0 32,-14-13-160,0-1 0,0 0 32,-1 14 96,1-14-128,-14 0-32,14 15-1920,-14-16-832,14 2-3071</inkml:trace>
  <inkml:trace contextRef="#ctx0" brushRef="#br0" timeOffset="-123834.73">6846 15738 4736,'0'14'1760,"0"-14"-960,0 0-448,0 0 576,0 14-192,0-14 32,0 0-224,0 0-64,0 0-288,13 0-64,-13 0 64,15 0-32,-15-14 64,13 14-64,-13-14 64,15 0 64,-15-14 64,0 14 96,0-14 128,0 14-192,-15-14-64,2 14 96,13 0 64,-28 0 0,13 0 127,2 14-223,-2 0 32,1 14 32,-14 0 32,14 0-64,0 14 0,-14 0-96,14 0 32,0 0-256,0 0-64,0 0-32,14 0 64,0 14-32,0-14-32,0-14 96,14 14 0,0-13-32,0-15-64,14 0 96,-14-15 0,14 15-544,0-13-160,-14-2-768,14 1-256,0-14-543,0 0-257,1 0-416,-1-14-1216,-14 0 1152</inkml:trace>
  <inkml:trace contextRef="#ctx0" brushRef="#br0" timeOffset="-122600.73">7309 15009 6656,'-14'0'2528,"14"14"-1344,0 0-672,0-14 704,-14 14-160,14 0 96,-14 28-96,-1-13 0,-13-1-577,15 13 129,-15 16 64,-1-1-288,1 14-128,0 0-32,0-14 64,0 0-64,0 0 32,14 0-160,14-28-64,-14-14 0,14 14-32,0 0 0,14-13 64,-14-2-32,14 2-32,0-15-320,14 0-128,-14 0-640,0-15-160,28 2-223,-14-2 31,1-13 96,-1 14 96,0-14 544,-15 0 352,2 14 224,-1-14 96,0 14 576,-14 14 352,14-14 32,-14 14 448,0 0-288,-14 14-224,14 0-65,-14 14-95,0-14 32,14 14-128,0-14 0,-15 0-256,15 14-128,-13-14-64,13 1-32,0-2 0,13 2 0,-13-2-224,15-13 0,-15 15-896,14-15-352,0 0-255,0-15-1,14 2-96,0-2 32,-14-13 32,14 14 64,-14 0 96,14-14-224,-14 14 640,0 0 416,0 0 352,0 0 608,-14 0 320,14 0 256,-14 14 96,0-14 256,14 14 64,-14 0 96,0 0 0,0 0-768,-14 14 320,14 0 224,-14 0 0,14 0 63,-14 0-127,14 14-32,-14-14-352,14 0-96,0 0-256,-14 0-64,14 1-192,0-2-32,0-13-96,0 15-32,14-15 96,-14 13 32,14-13-32,0 0-64,-14 0 32,14-13-32,0 13 0,0-15 64,0 2-32,0-2-32,14 1-64,-14 0 32,0 0 32,0 0 0,0 14-96,0-14 64,0 0 32,0 14 0,0-14-96,-14 14 0,14 0 64,-14 14 0,14-14 32,-14 14 0,0-14 0,0 14 0,-14 0-96,14 0 64,0 0 32,0-14 64,0 14-32,0-14 64,0 15-64,0-15-32,0 0 32,0 0-32,0 0 0,0 0 0,0-15 64,14 1 32,0 0-128,-14 0 32,14 14-64,-14-14 0,14 0 64,-14 0 64,14 0-384,-14 14-192,14 0-640,-14 0-320,14-14-703,1 14-289,-15 0-1728</inkml:trace>
  <inkml:trace contextRef="#ctx0" brushRef="#br0" timeOffset="-122115.73">8067 15668 4864,'0'0'1824,"0"-14"-960,0 14-672,13 0 480,-13 0-288,0-14 32,0 0-128,15 14 0,-15-14-160,0 0 320,0 0 192,-15 0 160,15 14 128,-13-14 288,-2 14 96,2 0-129,-2 0 1,1 14-256,0 0-32,0 14-288,0-14-32,14 14-224,-14 0-32,0 0-192,14 0-32,0-13-32,-14 13 32,14-14-64,0 0-32,14 0 96,-14 0 0,14-14-896,0 0-320,0 0-800,0 0-319,14 0-481,0-14-160,0 0-704</inkml:trace>
  <inkml:trace contextRef="#ctx0" brushRef="#br0" timeOffset="-121484.73">8558 15247 5120,'14'0'1920,"-14"0"-1024,14-14-544,-14 14 576,14 0-544,0 0-192,0-14-64,0 0-32,0 0-32,14 0 96,-13 0 32,-2 0 64,2-14 0,-2 13-64,2-27 32,-15 14 0,0 0 32,0 0 64,0 0 32,-15 14 384,2 0 160,-15 14 256,-1 28 63,1 0-95,0 0-32,0 28-352,-14-14-32,0 15-416,13 13-96,-12 14-64,-2 0 0,15-14 0,0 1 0,0-1-160,28-28 32,-14 0 0,14-14 64,14 0-32,0-14 64,0-14-480,0 14-224,0-28-32,14 14 32,-14-14 192,0 0 128,14 14 160,-28 0 64,15 0 192,-2 14 160,-13-14 128,0 14 64,15 0-64,-15 1 64,14-2-256,-14 2-64,14-2-96,0-13-64,0 15-480,0-15-224,0-15-1760,14 15-735,0 0-1505</inkml:trace>
  <inkml:trace contextRef="#ctx0" brushRef="#br0" timeOffset="-115712.73">9737 15163 5760,'0'0'2176,"0"0"-1152,0 0-576,0 0 640,0 0-64,0-14 32,0 14-224,0 0-128,-14 0-384,14-14 160,-14 14 128,14 0 32,-15 0 95,2 0-127,-15 0 0,-1 14-128,1-14 32,0 14-96,-14 0 0,0-14 32,0 14 64,0 0-160,14 0-32,-14 0-192,14 14-96,14-14 64,0 14 0,0 0-128,0-14 32,28 14 0,0 0 0,14-14 0,0 14 64,0-13-32,0-2-32,0 16-64,0-1 32,-14-14-32,0 28-64,0-14 0,0 14 96,-14-14 0,-14 0 96,14 0-96,-14 0 0,-14-14 32,14 14 64,-14-14 32,0 0 32,-14 0-64,14 0 32,-14 0-64,0 1 64,-1-15-64,15-15-32,-14 15 32,14-14-32,0 14 0,14-14 0,0 14-928,0-14-416,14 14-1152,14 0-415,-14-14-1089,28 0-1120,14-14 1952</inkml:trace>
  <inkml:trace contextRef="#ctx0" brushRef="#br0" timeOffset="-114843.73">10017 14897 6528,'0'0'2464,"0"0"-1344,0 13-544,0 2 800,0 13-224,-14 0-32,0 14-64,-14 0-32,0 14-545,0 14 129,0 0 64,-14 14-160,14 1-32,-15-15-288,15 0-64,15-14-128,-16 0-32,15-13 96,0-30 32,14 15-736,0-13-384,-14-1-1023,14 0-449,0-14-256,0 0-64,0 0 0,0-14-64,0-15 1568,-14 1 6016,14-13-1248,0-2-288,-14 15-1248,14 0-576,0 14-384,14 0-129,-14 0-447,14 0-32,0 14 0,0 0-128,14-14-64,-13 14-64,13 0 0,0 0 0,0 0 32,0 0-160,0 0-32,-14 0 32,14 14 64,-14 0-64,0 0 0,-14 0 160,0 14 64,0 0 64,0 0 0,-14-14 128,0 14 96,14-13-64,0-2 0,0-13-96,0 0-192,0-13-64,14-2 32,0-13 0,0 0-128,0 0 32,14 0 0,-14 0 64,0 14-96,0-14-64,0 14 64,-14 14 0,14-14-64,0 14 64,-14 0 32,14 0 0,-14 14-992,14-14-448,1 14-1248,-2-14-479,2 0-1409</inkml:trace>
  <inkml:trace contextRef="#ctx0" brushRef="#br0" timeOffset="-114842.73">10354 15570 6144,'0'14'2368,"0"-14"-1280,0 0-640,14 0 704,-14 0-160,0 0 64,14 0-256,-14-14-96,14 14-384,-14 0-64,14-14-32,0 0-96,-14 14-32,0-14 32,0 0 64,0 0 191,0 0 129,0 0 96,-14 0 96,14 0 32,-14 14 32,0 0 64,0 0 96,-14 14-128,14 0-32,0 0-64,-14 14 32,14 0-288,0 14-32,0 0-160,0-14 0,0 0-160,14 0-64,0 0 64,14-13 0,-14 13-32,14-14 32,0-14-64,14 14-32,-14 0-128,14-14 0,-14 14-1152,14-14-416,-14-14-1888,14 14-831,-14-14-929</inkml:trace>
  <inkml:trace contextRef="#ctx0" brushRef="#br0" timeOffset="-114841.73">10831 15542 4480,'0'0'1664,"0"0"-896,0 0-64,0 0 736,0 0-320,0 0-64,0 0-256,0 0-64,14 0-384,-14 0 64,0 0 32,0-14-160,14 14-32,-14-14 0,14 0 64,-14 0 128,0 0 32,-14 0 95,0 14 97,0-14 0,0 14-32,-14 0-64,0 0-32,0 14-96,-14 0-32,-1 14-32,15 0 0,0 14 0,0 14 64,0-14-160,14-13-96,-14 12-32,28-13 32,14-13-160,14 13-96,0-14 96,0-14 32,15 0-640,-1 0-256,0-14-1504,0-14-639,14 0-1185,-28 0-1600,28 0 1984</inkml:trace>
  <inkml:trace contextRef="#ctx0" brushRef="#br0" timeOffset="-114840.73">11266 15121 4352,'14'-14'1664,"-14"14"-896,14 0-480,0-14 448,0 14-352,0 0-64,14-14-192,-14 0-32,14 0-32,-14-14 32,14 0 0,0 0 96,-13 0 32,13-1 96,-14 1 32,0-13-32,0 12 32,0-13 0,-14 14 32,0 0 352,0 0 160,-14 14 96,0 0 32,0 14-64,-15 0-33,-12 14-159,13 14-96,-15 14-224,1 28-32,0-13-128,0 13 0,0 14-160,-14-14-96,28 14 0,0 0-32,0 0 64,0-13 32,14-15 32,0 0 0,14-14-160,-15 0 32,15-28 64,0 0 32,0-14 32,0 0-160,15-14 32,13 0 0,0-14 0,0 0-96,0 14 0,0 0-448,0 0-128,0 0 64,0 14 96,0 0 256,-28 14 128,14 0 32,-14 0 32,0 0 128,0 14 32,-14-14 96,0 14 32,0-14 96,-14 0 32,14 0-32,0 0 32,-14 1-64,14-2 64,0-13-128,14 15 32,0-15-224,0 13-96,0 2 32,14-15 64,0 13 0,0 2 64,0-15-64,14 0-32,0 14 32,0-14-32,0-14-704,0 14-320,0 0-1248,0 0-479,-14-15-1313,0 15-1056,14-13 2208</inkml:trace>
  <inkml:trace contextRef="#ctx0" brushRef="#br0" timeOffset="-114839.73">11589 15697 7808,'0'0'2880,"14"0"-1536,-14-15-928,0 15 704,14-14-512,-14 14-160,0-14-224,14-14-64,0 14-96,-14-14 32,14 14 0,-14 0 160,0-14 96,0 14 0,0-14 95,0 14 193,-14 0 128,14 14 32,-14 14 64,-14 0-128,14 14 0,-14 0-192,14 14-64,-14 0-224,13 0-96,15-13-64,-13-1-96,13 0 32,0-15 32,13 2 32,-13-1 32,29-14-64,-15 14 32,0-28-416,14 0-96,0-1-320,0-13-64,0 0 256,14 0 224,0 0 224,-14 0 64,0 14-64,0 0 64,-14 28-32,-14-14 288,14 14 256,-14 14-64,0-14 96,0 15-288,-14-16-64,14 2-96,0-2-64,0 2 32,0-15-32,14 0 0,0 0 0,-14-15-224,28 15-96,-13-13-96,13-2 0,0-13 0,-14 14 32,14 0 224,-14 0 64,14 14 0,-14-14 64,0 14 32,0 14 64,-14 0 96,0 0 64,0 0 256,0 14 64,0-13-192,0 13-64,0-15-160,14 2-32,-14-1-32,0 0-64,14 0-320,-14-14-192,0 14-1376,14-14-608,0 0-2143,0 0-1537,0-14 2784</inkml:trace>
  <inkml:trace contextRef="#ctx0" brushRef="#br0" timeOffset="-114838.73">12697 15528 4736,'0'-14'1760,"14"14"-960,-14-14-160,0 14 608,0 0-128,0 0 0,14 14-160,-14 0 32,0 0-544,0 14 160,0 14 64,0 0 0,-14 1-32,14-15-257,-14 0-95,14 0-96,0-14 32,0 0-128,0 0-64,14 0 64,0-14 64,-14-14-64,14 14 0,1-14-96,-2 0-32,2 0 96,-2-14 96,2 0-64,-2 0 0,-13-1-32,29 1 32,-15 14-64,0-14 64,0 0-352,0 14-64,0 0-832,0 0-351,14 0-1345,-28 14-608,14-14 0</inkml:trace>
  <inkml:trace contextRef="#ctx0" brushRef="#br0" timeOffset="-114837.73">13090 15598 6400,'-14'0'2368,"14"0"-1280,14 0-768,-14 0 640,0 0-576,14 0-128,-14-14-160,15 14-96,-2-14 32,-13 0-32,15 0 0,-2 0 192,-13 0 192,0 0 160,0 0 128,0-14-160,0 14 32,0 0-32,-13 14 64,-2 0-192,-13 14 31,14 0-191,-14 14 32,14 0-32,-14 14 32,14-14-128,0 14-32,0-14-96,14 15-32,0-15 160,14-15 64,0 15-416,14-28-192,-14 15-480,14-15-255,0-15 63,15 2 96,-15-2 320,0 15 256,-14-13 448,14-2 288,-14 15 416,0 0 192,-14 0 128,14 0 159,-14 15-255,0-2-32,-14-13-224,14 15-128,0-2-192,0-13-64,0 0-128,0 0-32,14-13-32,-14 13 64,14-15-160,0 2-96,0-15 32,0 13 64,14-13-64,-14 0 0,0 0-544,14 0-256,0 14-1248,0-14-575,14 14-1601,-14-14-1216,1 14 2432</inkml:trace>
  <inkml:trace contextRef="#ctx0" brushRef="#br0" timeOffset="-114836.73">13988 14728 6272,'0'-28'2368,"0"28"-1280,0 0-416,0 0 800,0 14-288,-13 0 32,13 28-192,-15 0-64,-13 28-545,0-13 97,0 13 128,0 14-288,0 0-32,0 0-192,-14 0-96,14 1 0,14-29 32,-14 0-32,14 0-32,-1-14 96,2-14 64,13-14 224,13 1 64,-13-15-224,29-15-128,-1-13-64,0 0 32,14-14-32,0 0-32,0 14-64,0 0 32,-14 14-32,0 14 0,0 0 0,-13 0 0,-2 14 64,-13 0 64,15 14-96,-15 0 0,-15 0 32,15 0 64,-13 0-32,-2 0 64,2 1 64,-2-16 128,-13 15 64,0-13 32,0-2-64,0 2-32,0-15-160,0 0-96,0 0 0,14-15 32,0 2-672,14-2-224,0 2-992,0-2-384,28 2-991,-14-16-481,14 15 0</inkml:trace>
  <inkml:trace contextRef="#ctx0" brushRef="#br0" timeOffset="-114543.73">14214 15472 9088,'0'0'3424,"-14"14"-1856,14-14-1184,0 14 832,-15 0-289,2 14-63,-2 0-288,2 1-96,-2-1-288,1 13-128,0-12 32,14-1-64,-14 0 64,14-14-704,0-14-288,14 0-895,0 0-321,0-14-640,1 0-288,13-14 96</inkml:trace>
  <inkml:trace contextRef="#ctx0" brushRef="#br0" timeOffset="-113942.73">14437 15402 6656,'0'0'2528,"0"0"-1344,0 14-608,0 0 736,0 0-320,0 0-32,-14 14-64,0 0 0,0 0-480,14 15 95,-14-1 65,0-14-256,14 0-32,0-14-32,0 0 0,0 0-224,14-14-64,0 0-352,0-14-160,0 0-160,14 0 33,0-14 223,0 0 128,-14 13 192,14-12 64,-13 12 128,-2 15 384,2 15 191,-2-1-63,-13-1 64,0 2-160,0 13 32,0 0-288,0-14-128,0 14 0,0-14 0,0 0-192,15-14-64,-1 14-1344,0-14-543,-14-14-1217,28 14-416,0-14 384</inkml:trace>
  <inkml:trace contextRef="#ctx0" brushRef="#br0" timeOffset="-114211.73">14395 15149 5376,'-14'0'2112,"14"14"-1152,0-14-1280,-14 14 352,14-14-1024,0 14-352,0-1-608,0 16-224</inkml:trace>
  <inkml:trace contextRef="#ctx0" brushRef="#br0" timeOffset="-113262.73">14942 15655 6144,'-14'13'2272,"14"-13"-1216,0 15-544,0-15 768,0 0-384,14-15-32,-14 15-512,14 0-128,0-13-160,0-2-128,1 2 32,-2-15 96,2 13 32,-2-13-128,-13 0 32,15 0 128,-15 0 64,0 0 192,0 14 160,-15-14 256,2 28 159,-15 0 33,13 14 32,-13 0-192,-14 14-64,0 14-288,14 0-64,0-14-160,0 29-96,14-29-160,0 14 0,14-14 64,0-14 32,14 14-32,14-28 32,0 0-480,0-14-224,0 0-320,14-14-96,-14-15 0,15 2 64,-15-2 33,13-13 31,1-14-128,1 0 0,-1-15-160,14-13 0,0-14 384,14 14 224,-14 0 352,-14 28 128,0-1 864,-14 15 416,0 14 416,-13 0 192,-2 28-480,2 0-129,-30 14-287,2 14-96,-2 0 0,-13 28-32,-14 14-224,-14 29-64,14 13-224,0-14 0,-14 28-160,0-14-64,28 14 0,-14-27-32,14-1 0,13-14 64,2 0-192,-2-27 32,15-1-832,15-14-256,-2-14-672,-13 0-255,28-14-513,-13 0-192,13 0-736</inkml:trace>
  <inkml:trace contextRef="#ctx0" brushRef="#br0" timeOffset="-112878.73">15363 15640 5376,'0'0'2112,"0"15"-1152,0-15-64,0 0 864,0 13-128,0-13 64,0 15-640,0-15-320,14 0-449,-14 0-127,14-15 32,0 15-32,14-13 0,-14-2-96,14-13 32,-14 0-128,0 14 0,0-14 32,0-13 64,0 12-32,-14-13-32,0 14 160,0 14 32,-14 0 480,-14 14 288,0 14 32,0 14 128,0 0-320,0 14-96,0 1-224,14-2-32,0 1-256,0 1-64,0-1-64,14-14 32,14-14-128,0 0 0,0 0-736,14-14-320,0 0-896,14-14-384,-14 0-479,14-14-225,1 0-608,-2-15-736,2-13 1984</inkml:trace>
  <inkml:trace contextRef="#ctx0" brushRef="#br0" timeOffset="-112345.73">16360 14377 7936,'-14'0'2976,"0"0"-1600,0 14-768,14 0 928,-14 14-256,-14 0 31,13 0-319,-13 28-64,-14 1-512,-14 27 32,14 14 0,0 0-96,-14 0-32,14 15-128,0-15-32,-1 0-96,15 1 32,0-15-64,14-14-32,0-14 32,0 0 32,14-28-672,-14 0-224,14-13-1056,0-15-479,0 0-161,0 0-64,0-15 576,-14-13 352,14-14-320,-14 0 768,14 0 1504,-14 0 2112,0 0 1088,14 14-352,-14 14-224,14 0-577,-14-1-191,14 2-1216,0 13 160,0 0 64,28 0-224,-14-15 0,14 15-384,14 0-96,-14-13-128,15 13-32,-2-15-160,2 15-32,13 0 32,-28 0 0,14 0-352,-14 0-96,0 0-3072,0 15-1344</inkml:trace>
  <inkml:trace contextRef="#ctx0" brushRef="#br0" timeOffset="-67471.73">16219 15696 2304,'-15'0'864,"15"0"-448,0 0 64,0 14 416,0-14-64,0 0 64,0 0-96,0 0 64,0 14-192,0-14-32,0 0-352,0 0 96,0 14 128,0-14-128,0 0-64,0 0-96,0 14-64,0-14-96,0 0 32,0 0-64,15-14-32,-15 14 32,0 0 32,0 0-32,0-14 64,0 0 224,0 14 96,0 0 64,-15-14 128,15 14-160,0 0 0,-14 14-128,14-14-32,0 14-32,-13-14 64,13 14-160,-14 0-33,14-14-63,0 14-64,0 0 32,0-14 32,0 15-32,0-15-32,0 0 32,0 0-32,0 0-96,14 0 64,-14 0 96,0-15 32,0 15-32,0-14-64,0 14 32,0 0-32,-14 0 0,14 0 0,0 0 0,-14 14 0,14-14-96,-14 15 64,14-15-607,0 0-225,0 14-2016,14-28-928,-14 14 416</inkml:trace>
  <inkml:trace contextRef="#ctx0" brushRef="#br0" timeOffset="-53496.73">18815 15542 4992,'0'0'1920,"0"0"-1024,0 0-288,14 0 672,-14 0-160,0 0 0,14 14-288,-14-14-128,15 0-384,-2 0-64,2 0-32,-2 0-96,15 0-96,-28 0 64,15 0 0,13-14-192,-14 14-64,0 0-1152,0 0-480,0 0-1760</inkml:trace>
  <inkml:trace contextRef="#ctx0" brushRef="#br0" timeOffset="-53500.73">18170 15346 4992,'0'0'1920,"0"0"-1024,-14 14-480,14 0 608,0 0 64,-14 0 128,14 14-128,-14 0 64,0 0-640,0 14 192,0 0 160,-14 0-352,13 1-33,2-1-287,-2-14-128,2 0-32,-2-14 32,1 28-96,0-14 0,0-14-128,0 0-32,14 0-1183,0 0-449,0-14-896,0-14-320,0 0 64</inkml:trace>
  <inkml:trace contextRef="#ctx0" brushRef="#br0" timeOffset="-53499.73">17959 15219 4992,'0'-14'1920,"0"14"-1024,-14 0 64,14 0 896,0 0-224,0 0-64,0 0-192,14 0-97,-14 0-671,14-14 128,0 14 32,1 0-32,13 0 0,0-14-192,0 14-64,0 0-160,14-14-32,0 14-96,-14-14-32,14 0-96,-14 14 32,14-14-64,-14 14-32,14-14-64,-14 14 32,0 0-32,1-14-64,-16 14-1056,15 0-384,-28 14-1279,15-14-513,-15 14-1120</inkml:trace>
  <inkml:trace contextRef="#ctx0" brushRef="#br0" timeOffset="-53498.73">17847 15640 6400,'-14'15'2464,"14"-15"-1344,14 13-608,-14-13 768,0 15 32,14-15 96,0 0-288,14 14-129,0-14-543,0 0 0,0 0 0,0-14-160,0 14-32,15-15-128,-15 15-96,0-13 0,0 13 32,0-15-800,-14 15-320,14 0-1727,-14 15-737,0-15-384</inkml:trace>
  <inkml:trace contextRef="#ctx0" brushRef="#br0" timeOffset="-53497.73">18352 15977 3328,'14'-14'1216,"-14"14"-640,0-14-320,0 14 352,14 0 64,-14-14 64,0 14 32,0-14 0,0 14 0,0-14 64,0 14-448,0-14 192,-14 14 160,14 0 32,0-14 96,-14 14-128,0 0-64,0 0-96,0 14-32,0 0-33,0-14 97,0 28-288,0 0-32,0 1-96,0-16-32,14 15-192,0-13 32,0-1 0,0 0 0,14 0 0,0 0 64,-14 0-32,14-14-32,0 0 32,0 0-32,0-14-96,0 14 64,0-14 96,14-14 32,-28 14-32,14-14 32,0 0-64,-14-1-32,0 15 32,0 0 32,-14-14-32,14 28-32,-14 0-64,0-14 32,0 14 32,-14 14 0,14-14-96,0 0 0,0 14-928,0 0-383,14-14-961,0 14-352,14 0-1024</inkml:trace>
  <inkml:trace contextRef="#ctx0" brushRef="#br0" timeOffset="-53495.73">18801 15725 5760,'-14'14'2176,"14"-14"-1152,14 0-288,-14 0 768,14 0-224,-14-14 0,14 14-384,0 0-96,14 0-448,-13 0 0,-2 0 63,2 0-223,-2 0-96,2 0-64,13 0-32,0 0-511,-14 0-129,0 0-2144,14 0-896,0-14 128</inkml:trace>
  <inkml:trace contextRef="#ctx0" brushRef="#br0" timeOffset="-53494.73">19643 15430 3712,'0'-14'1472,"0"14"-768,14-14-608,-14 0 384,14 0-160,0 0 0,-14 0 160,14 14 128,-14-14-288,14 0 320,-14-1 192,0 2 256,0-15 128,0 13 64,-14 2 0,0-2 64,-14 1 31,14 0-191,0 28 0,14-14-256,-28 0-32,0 14-128,0 1-96,14-2 0,0 15 32,-28 15-192,14-1 32,14-14-128,-14 14 0,13-14-160,2 14-96,-15-14-64,28 14 0,-15 0-64,15 1 64,0-15-64,0 0-32,15 0 32,-2 0 32,2-14-32,-2 0 64,2 0-64,13-14-32,-14 0 96,0 0 0,28-14-128,-28 0-32,14 0 32,0 0 64,-14-14 64,14 0 32,14-14-160,-28 14 32,14-15 0,-14 1 64,0 0 32,0 0 32,-14 14-64,0-14 32,0 0-64,-14 28-32,0 0-64,-14-1 32,14 2 32,-14 13 0,0-15 0,0 15 0,14 0 0,-14 0 0,0 15-160,14-15-32,0 13-1056,-14 2-352,14 13-1824,0 0-736,0-14-1695</inkml:trace>
  <inkml:trace contextRef="#ctx0" brushRef="#br0" timeOffset="-53493.73">20246 16005 6400,'0'0'2464,"0"15"-1344,0-2-544,0 2 736,0-1-128,0 0 32,0 14-256,-13 0-64,13 0-481,-15-14-191,15 14-64,0 0-96,-13 0 32,-2 0-288,15-14-96,0 0-1407,0-14-641,0 0-1760</inkml:trace>
  <inkml:trace contextRef="#ctx0" brushRef="#br0" timeOffset="-53492.73">20345 15640 8704,'-14'-13'3328,"14"13"-1792,-14 0-1312,14 0 832,0 0-736,0 0-160,0 0-192,14 0-32,-14 13 64,14-13-1632,0 0-736,0 15-1344</inkml:trace>
  <inkml:trace contextRef="#ctx0" brushRef="#br0" timeOffset="-53488.73">22267 15683 5248,'-14'0'2016,"14"0"-1088,0 0-256,0 0 704,0 0-192,14 0 32,0 0-416,0 0-96,0 0-128,0 0-352,15 0-96,-16 0-32,15 14-64,-13-14-32,-1 0 32,0 14-32,0-14-576,0 0-160,0 0-1696,0 0-640,0 0-64</inkml:trace>
  <inkml:trace contextRef="#ctx0" brushRef="#br0" timeOffset="-53489.73">22295 15500 4352,'0'-14'1664,"0"28"-896,-14-14-64,14 0 640,0 0-96,0 0 0,0 0-160,14 0-32,0 0-576,-14 0 128,28 0 128,-28 0-256,28 0-96,-13 0-97,-2 0-31,16 0-128,-15 0-32,0 0-32,0 0-64,14 0 32,-14 0 32,0 0-96,-14 0 0,14 0-1087,-14 0-545,0 0-1120,0 0-416,0 0 64</inkml:trace>
  <inkml:trace contextRef="#ctx0" brushRef="#br0" timeOffset="-53491.73">21425 15121 4736,'0'-28'1760,"14"28"-960,-14 0-320,0-14 576,0 14-96,0 0 64,0 0-160,0 14 32,0 0-512,-14 0 0,14 0 32,-14 14 192,0 14 160,0 15 32,-14-1 63,14 0-287,-14 14-96,0-14-352,14 0-64,0 0 0,0-28 32,0 0-32,14 1 32,-14-15-64,14 0 64,0 0-64,14 0-32,-14-14 32,14-14 32,0 0-32,14 0-32,0-14-64,0 0 32,0 0 32,0 13 0,0-13 0,0 14 64,0 14-32,-13 0-32,13 0-64,-15 0-32,2 29 128,-15-1 32,0-15 0,0 15 32,0 15 64,0-29 128,-15 0-64,15 14 32,-13 0-32,-2 0 32,-13-14 64,14 14 32,0 0-96,0-14-96,0 0 128,-14 0 64,0-14-192,14 0-96,0-14-32,0 0-32,0 14 0,0-14 0,0 0-160,14 0-32,-14 14-1472,28-14-576,-14 0-1183,14 0-481,14 0-32</inkml:trace>
  <inkml:trace contextRef="#ctx0" brushRef="#br0" timeOffset="-53490.73">21818 15893 2816,'0'0'1120,"0"0"-576,0 0-288,0 0 352,0 0-160,0 0 64,14 0 64,-14 0 96,0-14 0,0 14-32,14 0-320,-14 0 160,0-14 128,0 14 96,0-14 64,0 14 64,0-14 32,-14 0-32,0 0 32,14 14-64,-14-14 63,0 14-127,0 0 0,0 14-192,-14-14 0,14 14-128,0 0 0,0 0-96,-14 14-32,14-14-96,0 14 32,0 0-128,14 0 0,0-13-32,0 13-64,0-15 32,14 2-32,0-15 0,0 0 0,0 0 0,14 0 0,-14-15 0,14 2 0,-14-2 0,0-13 0,0 14 0,0-14 0,0 0 0,-14 14 64,0-14-32,0 0-32,0 14 32,-14 14-32,0-14 0,0 14 0,0 0-224,0 14 0,0-14-1728,0 0-768,14 0-2367,0 14-1153,14-14 3104</inkml:trace>
  <inkml:trace contextRef="#ctx0" brushRef="#br0" timeOffset="-53487.73">23208 15655 3328,'0'13'1312,"0"-26"-704,0 26-224,0-13 512,0 0-224,0 0 0,0 0-96,0-13 0,0 13-288,13 0 96,-13 0 128,0-15-64,0 2 64,15 13-160,-15-28-32,0 13 0,0 1 32,0 0 192,0-14 32,0 14 64,0 0 64,-15 0 32,2 0 31,-2 0 1,2 14 64,-16 0-320,15 14-64,-14 0-64,0 0 64,14-14-96,-14 28 32,-14 0-160,14-14 32,0 15-96,0-1 64,14 13-128,-14-12 0,13-1 32,2 0 0,13 0 0,0 0 0,0-14-64,13 0 32,2 0-64,-2 0 64,16-14-64,-1 0-32,-14 0-64,28-14 32,-28 14 32,28-28 64,-14 0-96,14-14 0,-14 0 32,1 14 64,-1-15-32,-15 30-32,2-15 32,-15-1-32,13 29 64,-13-14 32,0 14-128,0 0 32,-13 0 0,13 14 0,-15 0 0,15 14 0,-13-13 128,13 13 160,-15 0-32,2 0 96,13-14-128,-15 14-64,15-14-64,0 0 0,-14 14-64,28-14-32,-14 0 32,0 0 32,15-14-192,-2 0 32,2 0-1024,-2 0-384,2 0-992,-2 0-447,2-14-1089,-1 14-1632,14-14 1920</inkml:trace>
  <inkml:trace contextRef="#ctx0" brushRef="#br0" timeOffset="-53486.73">23278 16146 6016,'0'-14'2272,"0"14"-1216,0 0-736,14 0 544,-14 0-128,0 0 0,14 0-192,-14-14-64,14 14-288,0-14-64,0 0 64,14 0 32,-14-14 32,0 0-128,14 13-96,-14-13 64,0 14 64,14-14 128,-14 14 160,0 0 96,0 0 64,0 0-65,-14 14 1,14 0-288,-14 0-160,0 0 352,0 28 160,-14-28-32,14 28 64,0-14-160,-14 14 32,0 0-288,14-13-64,-14-2-96,14 16 32,0-15-128,-14 14 0,14-14-544,0 0-160,0 0-2048,0 0-895,0-14-1057</inkml:trace>
  <inkml:trace contextRef="#ctx0" brushRef="#br0" timeOffset="-53485.73">23965 14812 4736,'0'-14'1824,"0"14"-960,14 0-384,-14 0 640,14 0 32,-14 0 64,14 0 0,0 0 0,-14 14-640,15-14 96,-2 14 64,2 1-192,-2-2 31,2 15-223,-2 0 32,2 1-96,-1 13 0,-14 0-96,14 0 32,-14-14 64,0 14 160,0 0-192,0 15-64,-14-16 160,14 16 96,0-1-32,-14 0 0,14-14-160,-15 14 0,15 1-96,-13-1 0,-2 0-32,2 0 0,-2 0-64,-13 14-64,14-14 32,-14 0 32,14 1-96,-14-1 0,14-14 96,-14 14 32,0-14-480,14 0-192,0-14-1056,0 1-480,0-1-575,0-15-193,14 2-1312</inkml:trace>
  <inkml:trace contextRef="#ctx0" brushRef="#br0" timeOffset="-1397.73">7828 17073 4736,'-14'0'1824,"28"0"-960,-14 0-448,0 0 608,0 0-160,14 0-32,-14 0-32,14 0 32,0 0-448,0 0 128,-14 0 64,15 0-128,-2 0 0,16 0-192,-15 0 0,14 0-160,-14 0 0,14 0-32,0 0 32,0 0 0,0 0 32,0 0-64,0-15-64,0 15-1184,1 0-480,-15 0-800,14 0-224,-14 0-128</inkml:trace>
  <inkml:trace contextRef="#ctx0" brushRef="#br0" timeOffset="-1766.73">7856 16903 3840,'0'0'1472,"0"0"-768,0 0-192,0 0 512,0 0 0,0 0 32,0 0-160,14 0 0,-14 0-512,0 14 64,14-14 64,-14 0-64,14 0 0,0 0-64,-14 0 0,14 0-64,1 0 32,13 0-256,-15 0-64,15 0 32,1 0 32,-1 14-32,0-14-64,0 0 32,-14 0 32,14 0-32,-14 0 64,14 0-704,-14 14-288,-14-14-1536,15 14-608,-15-14-160</inkml:trace>
  <inkml:trace contextRef="#ctx0" brushRef="#br0" timeOffset="4489.26">8221 16875 5376,'-14'-14'2112,"28"28"-1152,-14-14-640,0 0 640,0 0-224,0 0 32,14 0-288,0 0-128,0 0-192,0 0-64,14 0 96,-14 14-96,14-14 0,-13 14-32,13-14 32,0 15-64,0-15 64,0 13-64,-14-13-32,14 15 32,-14-2-32,0 2 0,0-2 0,-14-13 0,14 15 0,-14-1 0,0 0 64,-14 0 256,14 0 160,-14 0-224,0 0-128,0 14-96,-14-14 32,14 0-32,-14 14 64,14-14 0,0 0 32,-14 0-160,28-14-32,-15 14-544,2 0-224,13-14-1568,0 0-672,0 0 96</inkml:trace>
  <inkml:trace contextRef="#ctx0" brushRef="#br0" timeOffset="4490.26">9063 17282 3840,'0'0'1472,"0"0"-768,0 0-320,0 0 512,0-14-160,14 14 32,-14-14-128,14 0-96,0 0-288,-14-14-32,14 14 96,0-14-128,14 14 64,-14-14-160,0 14-64,14 0 64,0 0 0,-13 0-32,13 14-64,-15 0-64,2-14 32,-2 14 32,-13 14 64,0 0 32,0 0 32,-13 14-64,-2 0-64,15 0 32,-13 0-32,-2 0 0,2-14 64,-2 14-32,1-14-32,0 0 224,14-14 160,0 0-192,0 0-96,0 0-64,14-14-32,0 0 0,14-14 0,0 0 0,0 0 0,1 14 0,-1-14 0,0 0 0,0 14 0,0 0 0,0 0 64,0 14-96,-14-14 0,14 14 32,-14 0 0,0 0-96,0 0 64,-14 0 32,0 14 64,0 0 160,0 0 128,0 14-128,-14 0-64,0 0 0,0-14 32,0 14-32,0-14 64,14 0-128,-14 0-64,14 0 64,0-14 0,14-14-32,0 14-64,0-14 32,0 0-32,14-14-96,-14 0 64,14 14-32,0-14 0,-14 14-96,15 0 32,-16 0 64,2 0 96,-2 0-64,15 14 0,-28-14 32,15 14 0,-15 0-96,14 14 64,-14 0 96,-14 0 32,14 0 160,0 14 160,-15 0-96,15 0 0,0-14-128,0 14-32,0-14-96,0 0-64,0 0 32,0-14 32,15 14 32,-1-14 32,0 0-1408,14-14-640,0 0-1088,0 0-1568,0 0 1312</inkml:trace>
  <inkml:trace contextRef="#ctx0" brushRef="#br0" timeOffset="4491.26">10199 17142 4224,'0'0'1568,"0"0"-832,0 0-384,0 0 576,15 0-256,-2 0-64,-13 0-288,15-14-128,-15 14-96,13-14-96,-13 0 96,15 14-64,-2-14-32,-13 0 96,0 0 0,0 0 96,0 0 96,0 0 64,-13 0 32,-2-1 64,2 15 128,-2-13 96,-13 13 64,0 13-32,0 2-64,1-15 32,-16 14 32,15 14-257,0 0-31,0 0-160,0 14-96,14-14-64,0 0-96,14 14-64,14-28 32,0 0 160,0 0 160,14 0-224,-14 1-32,14-15-32,0-15 0,0 1 64,0 0 32,0-14-32,0 0-64,-14 0 32,1 0-32,-2 0 0,-13 0 0,15 0 0,-15 14 0,0-14-96,-15 14 64,15 0 32,-28 14 0,14 0-160,0 0 32,-14 14-96,14-14 64,-14 14-672,14 0-351,0 0-417,14 14-224,0-14-352,0 0-96,0 14-448</inkml:trace>
  <inkml:trace contextRef="#ctx0" brushRef="#br0" timeOffset="4492.26">10396 16974 5504,'0'0'2112,"0"0"-1152,0 13-576,0-13 672,0 15-192,0-1 32,-14 0-192,14 0-64,-14 0-352,0 14 192,0 0 128,14 0-192,-14 0 0,0 0-160,14-14-96,-14 14-64,14-14 0,14-14-128,-14 0 0,14-14 32,0 0 64,14-14-192,-14 0 32,14 0-192,0 14-32,0-14 64,0 14 160,0 0 0,0 0 32,-14 0 64,1 14 0,-2 0 0,-13 0 64,0 0 96,0 14 64,0 0 256,-13 0 64,13 14-129,-15 0 1,15-14-192,-14 14 32,14 0-160,0-14 0,14 0-32,-14 0 32,15 0-128,-2-14 0,2 0-672,-2 0-319,15 0-1057,-13-14-416,-1 0-1312</inkml:trace>
  <inkml:trace contextRef="#ctx0" brushRef="#br0" timeOffset="4493.26">10887 17184 3072,'0'0'1120,"0"0"-576,14 0-160,-14 0 512,0 0-160,14 0 32,0 0-128,-14 0-32,14-14-320,-14 0-32,14 14-32,-14-14 32,14 0 64,-14-14-96,0 14-64,0 0 0,0 0 32,0 0 96,0-14 64,0 14 192,-14 14 96,0-15 32,0 15 64,0 0-64,-14 15-32,14-15-128,-14 14 0,0 14-289,0 0-63,14 0 32,0 14 96,14-14-64,-15 14-64,15-14-64,15 0-96,-1-14 32,0 0 32,0 1-32,0-15 64,14 0-64,0-15 64,-14 1-128,14 0-64,-14-14-32,0 0 0,0 0 96,0 0 0,-14 0 32,14 14 64,-14-14-32,-14 0 64,14 14-128,-14 0-64,0 14 64,0-14 0,-14 14 32,14 0 0,-14 0-704,14 0-319,0 0-1121,0 0-480,14 14-1152</inkml:trace>
  <inkml:trace contextRef="#ctx0" brushRef="#br0" timeOffset="4494.26">11504 16300 4992,'0'0'1920,"0"0"-1024,-14 14-288,14 0 672,-14 0-160,0 0 0,0 14-288,0 14-64,0 0-416,-14 14 64,0 15 32,-14 13-224,28-28-64,-14-14-96,14 28 32,-28 14-64,14 1-32,14-15 32,0-28 32,14-14-32,0 0-32,0-14-416,0 0-128,28-28-992,-28 14-352,14-14-96,0-14 64,0 14-544</inkml:trace>
  <inkml:trace contextRef="#ctx0" brushRef="#br0" timeOffset="4495.26">11140 16903 6400,'-29'0'2368,"16"0"-1280,-2 15-288,2-15 800,13 0-256,0 13 32,-15-13-384,15 0-129,15 0-479,-2 0-256,2 0 0,13 0-32,14-13 32,-14 13-64,14-15-64,0 15 32,-14-14 32,14 14-1248,-14 0-447,0 0-1025,0 0-448,-14 14-224</inkml:trace>
  <inkml:trace contextRef="#ctx0" brushRef="#br0" timeOffset="4496.26">11589 17058 3328,'0'0'1216,"13"0"-640,-13 0-32,0 0 512,0 0-64,15 0 64,-15 0-416,0 0-64,0 0-320,14 0-96,-14-14 32,0 14-32,14-14 0,-14 0-32,0-15 64,0 16 96,0-15 64,0 13-32,-14-13-32,0 14 320,-1 14 224,2-14-128,-15 28-32,13-14 32,-13 29 95,0-16-223,0 2 0,0-2-224,14 15 32,0 1-224,0-1-32,0 0-64,14 0-64,14 0 32,-14 0-32,28-14 0,-14 0 0,0-14 0,0 0 64,0 0 32,14 0 32,1-28-224,-1 14 0,-15-14-32,2 14-32,-2 0 128,2-14 0,-15 0 32,0 0 0,0 0 0,0 13 0,-15 2-96,2-2 64,-15 15 32,13 15 0,2-2-96,-16-13 64,15 15 32,0-2 64,14-13-1024,-14 15-447,14-1-865,14 0-256,0-14-1120,0 14-640,15-14 2176</inkml:trace>
  <inkml:trace contextRef="#ctx0" brushRef="#br0" timeOffset="4497.26">11827 16918 6656,'-14'13'2464,"0"2"-1344,0 13-608,14-15 768,-14 2-320,0-1 0,0 0-352,0 14-128,14 0-256,-14 0-32,14 0 32,-14-14-96,14 0-32,14 0-32,0-14 32,0-14-64,14 0 64,0-14-352,0 0-128,0 14 32,0 0 128,0 0 64,0 0 96,0 0 32,-14 14 32,1 0 64,-2 0 32,-13 0 224,0 0 128,0 14 128,0 0 95,-13 0-159,13 14 32,0-14-320,0 14-64,0 0-32,0-14 0,13 0-160,-13 0 32,15 0-1920,-2-14-767,2-14-1889</inkml:trace>
  <inkml:trace contextRef="#ctx0" brushRef="#br0" timeOffset="5337.26">12810 16946 3072,'14'0'1216,"-14"0"-640,0 0-256,0 0 384,0 0-32,0 0-32,0 0 96,0-14 64,0 14 0,-14 0 0,14 0-32,-14 14 64,0-14-96,-14 14 0,14-14-32,-1 14-64,2-14-64,-2 14-32,-13-14-224,15 14-128,-2-14-97,1 14 1,14-14 0,0 0-192,14 14 0,1-14 33,-2 14 31,2-14 32,-2 0 63,15 14-94,-13 0-1,-1 14 95,0-14 33,-14 14-128,0-14 32,0 0 0,0 0 0,-14 15 0,0-16 64,-14 2-32,13 13 64,-13-28-64,0 0 64,-14 0-64,14 0-32,0 0 32,0-15 32,14 2-96,0 13 0,0-15-32,0 2-64,14-2-1247,14 1-545,-14 0-1056,14 14-1664,14-14 1312</inkml:trace>
  <inkml:trace contextRef="#ctx0" brushRef="#br0" timeOffset="5722.26">13329 16174 6144,'0'0'2368,"0"14"-1280,-14 0-768,14 0 544,0 0 0,-14 28 32,0-14 0,-14 29 0,0 12-480,0 2 96,-14 13 64,0 14-256,0 0-33,-1 1-159,1-15-96,14 0 64,14-14 0,0-28-32,14-14-64,-14 1 160,14-16 32,0 2-576,0-15-287,14 0-577,-14-15-192,0-13 352,0 0 160,0 14 256,0 0 96,0-28 256,-14 14 192,14 0 448,-14 14 192,14-14 448,0 14 192,-14 14-128,14-14 32,0 0-256,0 14-96,0 0-129,0 0-31,0 0-160,14 0 0,0 0-160,0 0-64,14 0-64,0 0-96,1 0 32,-1 0 32,0 0-384,0 0-96,0 0-320,0 0 0,0 0 225,-14 0 223,14 0 192,-14 0 64,0 0 32,0 0 0,0 0-96,0 0 64,-14 0 32,14 0 64,-14 0-32,14 0 64,0-14-64,-14 14-32,0-14 96,14 0 0,-14 0-32,-14 14 32,14-15 64,0 15 63,-14 0 161,0 15 160,-14-1 64,0 0 96,0 14 160,0-14 128,-14 14-288,14 0-64,0 0-384,13 0-96,2-14-96,13 14-64,0 14-64,0-14 32,13-13 32,2-2 64,-1 2-96,14-15 0,0 0-960,14-28-448,-14 13-768,0 1-223,0 0 95,0-14 160,14-14-128,-14-14-1248,15 14 800</inkml:trace>
  <inkml:trace contextRef="#ctx0" brushRef="#br0" timeOffset="6407.26">13891 16117 5248,'0'-28'2016,"0"28"-1088,0 0 32,0 0 896,-14 14-448,14 0-64,0 0-512,-14 14-224,-1 0-320,2 14 160,-16 14 159,1 0-127,0 15 0,-14 13-96,0-28 0,14 0-64,0 14 32,0-14-192,-14 15-96,14-1-32,13-14 32,-13 0-32,14 0 64,0-28-576,14 0-128,0 0-1056,0-13-383,0-15 95,0 0 128,0-15 320,14 2 128,-14 13 352,0-29 160,0 1 512,0-14 192,0 14 608,0 14 352,-14 0 224,14 0 160,0 0 192,-14 0 96,14 14-224,0-14-32,0 14-576,0 0-192,0 0-96,0 0 96,0-14-256,14 14-97,0 0-63,0 0-32,14-14 0,0 14 0,0 0 0,1 0 0,-1-14-223,0 14-1,-14 14-64,14-14 96,-14 0 64,0 14 64,-14 0 32,14 0 32,-28 0 0,14 14 0,-14-14 0,14 0 64,-14 0 160,14 0 192,-14 0-224,14 0-32,-14-14-160,14 0-32,0 14-1024,14-28-480,-14 14-736,14-14-192,0-14-640</inkml:trace>
  <inkml:trace contextRef="#ctx0" brushRef="#br0" timeOffset="7509.26">13932 17030 3456,'0'0'1408,"0"0"-768,14 0-192,-14 0 544,14 0 0,-14 0 128,0 0-256,14 0-64,-14 0-448,14 0 0,0-14 0,0 14-128,1-14-64,-15-1-64,13-13-96,-13 28 32,15-28 32,-15 0-32,0 0-32,0 0 96,0 0 64,-15 14 288,2 14 160,-2-14-96,-13 28-32,14 0-160,-14 14-32,0 14-160,14-28-32,14 1-32,-14 13 32,0-15-128,14 15 0,0 1 32,0-15 0,14-14-224,0 0-96,14 0-448,0 0-224,0-14 0,-14-15 64,15 16 416,-16-2 256,2 2 160,-1-2 64,0 2 384,-14 13 224,0 0 192,0 13 160,-14 2-128,14-2-96,-14 30-192,-1-15 0,15-14-224,-13 28-96,-2 0-32,1 14-32,0-14-65,0 14 33,0 0-128,0 0-64,0 15 128,0-15 32,0 14 0,0-14 32,-14 0-64,14-14 64,-14 0 0,14-14 32,0 0 128,-14-14 96,0 1 0,-15-15 32,1-15 0,28 1 0,0 0-64,0-14 32,0 0 0,0 14 96,0-14-288,14 0-192,0 14 32,14-28-32,-14 28-64,28-28 64,0 0-320,-14 14-96,15 0-1120,-1 0-415,0 0-609,0 0-224,14-15-864</inkml:trace>
  <inkml:trace contextRef="#ctx0" brushRef="#br0" timeOffset="6559.26">13848 16580 7040,'-14'0'2624,"0"14"-1408,14-14-1408,0 0 448,0 15-736,0-15-128,14 0-2240,-14 14-1024</inkml:trace>
  <inkml:trace contextRef="#ctx0" brushRef="#br0" timeOffset="7924.26">14227 17029 5120,'0'0'2016,"0"0"-1088,14 0-672,-14 0 576,14 0-416,-14 0-64,14 0-288,0 0-64,0-13 0,0 13 0,0-15 64,1 1-32,-2 0-32,2 0 32,-2-14 32,2 14 384,-15 0 192,0-14 224,-15 28 128,15-14 0,-13 14 32,-2 0-64,2 14-33,-30 0-95,29 0 32,-14 14-192,14-14-96,-14 28-256,14-28-64,14 1-64,0 13 32,0 0-192,0-15-32,28 16 0,0-15 64,0-14-1024,0 0-448,1 0-1055,-1-14-481,0 14-1440</inkml:trace>
  <inkml:trace contextRef="#ctx0" brushRef="#br0" timeOffset="30365.27">15111 16482 4608,'0'-14'1760,"0"14"-960,0 0-320,0 0 576,0 0-96,0 0 64,0 0-32,0 0 32,0 0-544,14 0 192,-14 14 96,14-14-128,0 0 32,0 0-33,14 0 65,-14-14-256,14 14-32,0 0-160,1 0 0,12-14-160,-13 14-64,15 0 64,-1 0 0,14-14-128,-28 14 32,14 0 64,0 0 96,-14 0-64,15-14-64,-15 14-96,0 0 32,0 0-544,-14 0-160,14 0-640,-14 0-159,-14 14-1025,0-14-448,0 14-384</inkml:trace>
  <inkml:trace contextRef="#ctx0" brushRef="#br0" timeOffset="29893.27">15476 16496 3072,'0'0'1216,"0"0"-640,0 0-32,0 0 512,0 0-64,0 0-32,0 14-160,-14 0-64,14 14-384,-14 0 128,-1 0 96,-13 15 32,15-1 96,-16 0-256,15 0-32,0 14-160,-14-14-96,0-14-64,14 15 0,0-15-128,-14 0 0,28 0 32,-14-14 0,0 0-96,14 0 64,-14-14-1440,14 14-640,-14-14-1312</inkml:trace>
  <inkml:trace contextRef="#ctx0" brushRef="#br0" timeOffset="39638.25">15041 16903 4992,'0'0'1824,"0"0"-960,0 14-384,0-14 576,14 0-96,-14 0 0,14 14-288,0-14 0,0 0-384,0 0 96,14 0 64,0 0-224,1-14-64,-1 14-96,0-14-64,14 0 96,-14 14 0,14-14-128,-14 0 32,0 14-160,1 0 32,-15-14-1504,14 14-640,-14 14-1120</inkml:trace>
  <inkml:trace contextRef="#ctx0" brushRef="#br0" timeOffset="42480.27">15644 16847 3584,'0'0'1408,"0"0"-768,0 14-192,0-14 480,0 0-32,-14 14 96,14 0-192,-14-14-32,0 14-416,0 1 128,0 13 96,0-15-64,-14 2 96,14-2-192,0 16 0,0-15-192,14 0 32,-14 0-224,28 0-96,-14-14 32,14 14 0,0-14 32,14-14 64,-14 14 32,14-14 32,0 0-640,0 14-288,0-14 128,0 0 128,-13-15 256,-2 16 160,16-2 96,-15 2 96,0-2-32,-14 2 64,14 13 0,0-15 96,-14 15 192,0 0 64,-14 15-32,14-2 0,-14 2-32,14-2 64,-14 2 64,0-2 64,14-13-32,-14 15-33,14-1-191,-15 0-64,15 0-128,0 0-96,15-14 64,-15 14 0,14-14-32,0 0-64,0 0-192,14-14-128,-14 14-1023,0-14-385,0 0-960,14 0-416,-14 14 64</inkml:trace>
  <inkml:trace contextRef="#ctx0" brushRef="#br0" timeOffset="42481.27">16080 16833 5376,'0'0'2112,"0"0"-1152,0 14-576,0-14 608,0 14-160,-15 0 64,2 0-32,13 0 32,-29 1-480,15 13 96,0-15 64,14 15-64,-14-13 96,0-1-320,14 0-96,-14 0-129,14-14 33,0 0-64,14 0 64,-14 0-64,14 0-32,0-14 96,14 14 0,-14-14-128,1 0 32,13-14 0,0 13 0,-14 2 0,0-2 0,14 2-96,0-2 64,-14 1 96,0 14 32,0 0-192,0 0 0,0 0 32,-14 14 32,14-14 32,-14 15 64,0-2-32,0 2-32,-14-2 160,14-13 128,-14 15-32,14-2 32,0 2-160,-14-15 64,14 14-64,0 0-128,0-14-64,0 14 32,0-14 0,14 0 32,-14 0 64,14 0-32,-14 0-32,14 0 32,0 0 32,0 0-1376,0 0-543,-14 0-1761,28 0-1728,-28-14 1792</inkml:trace>
  <inkml:trace contextRef="#ctx0" brushRef="#br0" timeOffset="42482.27">16739 16567 4096,'0'0'1568,"14"0"-832,-14 0-512,14 0 480,-14-14-128,15 14 32,13-14-128,-15 14 32,15-15-288,1 2-64,-1-2-32,-14 2-64,14-15 32,0 13-64,0 1 64,-14-14-64,0 14-32,0-14 32,-14 14 32,0-14 96,0 14 128,-14 0 64,0 0 96,-14 14-32,0 0 64,0 14-128,0 0-32,-14 14 0,-14-14 32,13 28-160,1 0-64,0 15 64,0-1 96,14 0-64,0 14-64,-14-14-64,14 14 0,14-28 0,-14 0 32,13 1 128,2-15 160,-2-15-224,2 15-33,-2-13-31,15-1 64,0-14-160,0 0-32,0 0 0,28-14 64,-13 14-96,-2-15 0,15-13-32,1 15 0,-1-2 64,0 2 0,0 13 0,0-15 0,0 15 0,-14 0 0,0 0 0,-14 15 64,0-15-96,0 13 0,0-13 32,-14 15 0,0-2-96,14-13 64,-14 15 32,0-2 64,0-13-96,0 15-64,0-15 128,14 14 32,-14-14-96,14 14-32,0-14 96,0 14 32,0-14-96,0 14-32,0-14 32,14 14 0,0-14 32,14 0 64,-14 14-32,0-14-32,14 0 32,0-14 32,-14 14-447,14-14-161,1 0-1120,-1 14-448,0-14-960,14-14-1152,-14 13 1472</inkml:trace>
  <inkml:trace contextRef="#ctx0" brushRef="#br0" timeOffset="42483.27">17385 16286 5376,'0'0'2112,"0"0"-1152,0 0-480,-14 0 640,14 14-128,0 0 64,-28 0-256,14 14-32,-14 0-416,0 14 224,-15 15 128,15-1-224,-14 14-96,14 0-224,-14 0-64,0-14-33,14 0-63,0-14 32,14-14-32,0 15 0,0-15 0,0-14-447,14 0-161,0-14-480,0 0-192,0 0 0,0 0-32,0-14 224,0 0 192,0-14 288,0 0 160,0 0 160,0 13 128,0-13 800,0 14 416,-14 0 32,14 14 32,0 0-96,-14 0 64,14 0-96,0 0-32,0 0-288,0 0-64,14 0-289,0 0-63,0 14-128,0-14-32,14 0-32,0-14 32,-14 14-64,14 0-32,0 0 32,-14 0-32,14 0-288,0 0-64,-14 0 192,14 0 128,-14 0-95,0 14 31,-14 0 32,0 0 32,0 0 96,0 1 32,-14 13-128,0-15 32,0 15 0,0-13 0,14-1 0,-14-14 64,14 14-32,-14-14-32,14 14 95,0-14 1,14 0-1439,-14-14-609,14 0-672,0 0-160,0-1-96</inkml:trace>
  <inkml:trace contextRef="#ctx0" brushRef="#br0" timeOffset="42484.27">17399 16637 5376,'0'0'2016,"0"0"-1088,-14 0-960,14 0 384,0 0-1024,0 14-320,0-14-1216,0 14-448</inkml:trace>
  <inkml:trace contextRef="#ctx0" brushRef="#br0" timeOffset="42485.27">17539 16918 4736,'0'0'1760,"0"0"-960,14 13-320,-14-13 576,0 0-512,0 0-160,14 0-160,-14 0-64,14-13-96,0 13 32,-14-15 0,14 15-128,0-14 32,-14 0 0,15-14 64,-15 14 160,0 0 128,0-14 160,0 14 64,-15 0 192,15 14 64,-28 0 64,14-14 64,0 14-160,-14 14-33,14-14-287,-14 14-64,14 14-160,-14-14-96,14 14 0,0 0 32,0-14-96,0 15-64,14-1 0,-14-15-32,14 15 64,14-13 32,-14-1-32,14 0-64,0-14 96,14 0 64,-14 0-128,0 0-32,14 0 0,-14 0 0,14-14 0,-14 0 64,0-1-192,0-13 32,-14 15-32,0-15-32,14 13 32,-14 1 96,0-14-160,-14 28 64,14-14 64,-14 14 32,14 0-64,-14 0 64,0 14-320,14 0-160,-14-14-607,14 14-225,0 0-352,0-14-96,0 15-352,0-15-96,14 0-256</inkml:trace>
  <inkml:trace contextRef="#ctx0" brushRef="#br0" timeOffset="42486.27">17736 16805 5376,'0'0'2112,"0"0"-1152,0 0-352,0 14 672,0-14-96,0 14 32,0 0-128,-14 14-32,14-14-576,-15 0 128,15 14 63,-13-13-223,-2-2-32,15 2-224,0-2-128,0-13-32,0 15-32,15-15 64,-15 0 96,13 0-128,2-15-96,-1 2-480,14-2-192,0-13 97,0 15 127,0-2 288,-14 1 128,14 0 96,-14 14 0,0 0 0,0 0 0,-14 14 416,0-14 256,0 14 95,-14 14 33,0-13-96,14-2 32,-14 2-352,0-2-64,14 2-192,0-1-32,0-14-96,0 14-32,14 0 96,0-14 96,0 0-64,0 14-64,-14-14-576,14 0-192,0 0-1216,0 0-415,0 0-1217,1 0-1664,13-14 1664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0:12.97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23867 9058 3328,'0'0'1216,"0"0"-640,0 0-384,0 0 288,0 0 0,14 0 128,-14-14-160,0 14 64,0-14-96,14 14 64,-14-14-64,0 0 0,14 0-32,-14 0 64,0 0 64,0 0 64,-14 0-192,14 0-64,0-14 32,-14 28 96,14-14 32,-14 0 96,0 14 32,14 0 32,-28 0-160,14 14 32,-14 0 63,14 0 97,-14 14-160,0-14 32,14 14-256,-14 0-96,14 0-96,0 0-96,0 0 32,14 0 32,0 0-96,0-13 0,0-2 32,0 2 0,14-1 64,0-14 96,0 14-64,0-14-64,14-14 0,-14 14-32,14-14 64,-14-1 32,0 2-32,0-2 32,14-13-64,-14 0-32,0 0-64,0 0 32,0 14 96,0-14 32,0 14-128,-14-14 32,0 14 0,0 14 64,0-14-192,0 14 32,0 0 32,0 14 32,-14-14-64,14 14 64,-14 14 32,14-14 0,-14 14 256,14-14 160,-14 14-192,14-14-64,0 15-32,0-16 64,0 2-160,0-2-32,0-13 0,0 15 64,14-15 32,-14 13 32,14-26-1632,0 13-640,0 0-1631,0 0-577,1 0 608</inkml:trace>
  <inkml:trace contextRef="#ctx0" brushRef="#br0" timeOffset="469">24037 9115 5120,'0'0'2016,"0"14"-1088,-14 0-320,14-14 736,0 14-256,0 0 0,0 0-256,0 1-128,0-2-384,-15 2 64,15-2 128,-13 15-64,13-13 64,-15 13-288,2 14-64,13-14-32,-15 0-1,1 14 1,14-28 64,-14 14 96,14 1 160,-14-16 32,0 2 96,14-2-32,-14 2 32,14-30-160,-14 15 0,0 0-128,14-13 0,0-2-160,0 2-32,0-16-32,0 15 32,0-14-64,0 0-32,14 14 32,0-14 32,0 14-96,0 0 0,0-14 32,0 14 64,15 0-544,-16 0-192,2-1-1184,-2 2-384,2-2-1119,-1 2-417,0-2 256</inkml:trace>
  <inkml:trace contextRef="#ctx0" brushRef="#br0" timeOffset="716">24120 8778 7296,'-14'0'2816,"14"0"-1536,0 0-800,0 0 832,0 0-480,0 14-160,14-14-384,-14 14-128,0-14-96,0 14-256,0-14-128,0 15-2080,0-15-960,14 14 32</inkml:trace>
  <inkml:trace contextRef="#ctx0" brushRef="#br0" timeOffset="1882">24288 9185 5376,'0'0'2016,"0"0"-1088,0-14-320,0 14 736,14 0-32,-14 0 64,14 0-192,-14 0 0,14 0-672,0 0 0,0 0-65,0 0-31,0 0 64,0 0-320,0 0-96,0 0 64,0 14 64,0-14-160,0 0 0,0 15-32,1-15 64,-2 14 32,2-14 32,-2 0-416,2 0-128,-2 0-1567,-13 0-609,15 0-1792</inkml:trace>
  <inkml:trace contextRef="#ctx0" brushRef="#br0" timeOffset="1530">24611 8736 3712,'15'-14'1472,"-15"14"-768,0 0-192,0 0 576,0 0-160,0 0 0,0 0-96,0 0 32,0 0-480,0 0 288,0 14 64,0 0 0,-15-14-64,2 14 0,-16 14-32,1-14-96,14 14-1,-14 0-31,0 0 96,0 0-64,14 0-32,-14-14-64,14 14-32,0-14-224,0 0-128,0 1 32,14-2 64,0 2-64,14-15 0,-14 13-32,14-13-64,14 0 32,-14 0-32,0 15 0,0-15 0,0 0 0,0 0 0,0 14 0,14-14 0,-28 0 0,14 0 0,0 14-1056,0-14-480,-14 0-1151,0 0-449,0 0-1024</inkml:trace>
  <inkml:trace contextRef="#ctx0" brushRef="#br0" timeOffset="3784">24653 9256 4736,'0'0'1760,"0"-15"-960,0 15 128,14-13 736,-14 13-128,14-15-32,0 15-288,-14-13-96,28-2-640,-14-13 64,0 14 95,14-14 1,0 0 96,-13 14-352,13-14-64,0 0 0,0 0 32,0 0-160,0 0-128,0-1 32,-14 1 64,14 0-128,-14 14-96,1-14 32,-2 14 64,2 0-928,-1 0-352,0 14-1695,-14 0-737,14 0-416</inkml:trace>
  <inkml:trace contextRef="#ctx0" brushRef="#br0" timeOffset="3083">24751 8806 5120,'0'-14'1920,"0"14"-1024,0-14-352,0 14 704,0 0-160,0 0 96,0 0-32,0 14-32,0-14-576,14 0 224,-14 14 127,0 0 1,14 14 96,-14-14-192,14 14-32,0-14-128,-14 14-96,14 0-224,-14-14-64,14 14-128,0-14-96,0 14 64,0-14 0,0 0-32,0 15 32,0-16-64,0 2 64,-14-2-64,14 1 64,-14 0-64,15 0-32,-15 1-1024,0-2-448,0-13-1184,-15 15-447,15-15-1633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7.9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72 22 14280 0 0,'0'-9'1272'0'0,"-4"6"-1016"0"0,0-1-256 0 0,-2-1 0 0 0,-2 5 959 0 0,1 0 153 0 0,1 0 24 0 0,-2 0 8 0 0,2 3-584 0 0,-2-1-112 0 0,5 2-32 0 0,-1 3 0 0 0,-4-2-1024 0 0,8 1-200 0 0,0 10-912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4:55.14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10321 1706 2816,'-13'-15'1120,"-2"15"-576,1-13-416,0 13 320,14 0-64,-14 0 96,0-15-64,-14 15 0,0 0 192,0-13 160,0 13-128,0 0-64,-28-15-320,14 2 128,-29-2 96,15 1 128,-14-14 96,-14 14-32,14 0-32,-14 0-128,-15 0-64,-13 0-128,14 0 32,-1 0-64,-13 14 64,-14-14-64,14 14 0,-14-14-96,-1 14 32,1 0-1,-14 0 33,-1 14 0,15-14 0,-28 14-64,27 0-32,-13 14-32,0-14 0,-1 14-160,-13 14 32,28-13 0,-15-1 0,1 13 0,14-12 0,-15-1 64,15 0 96,14 14 0,0-14 64,-1 14-128,15 0 0,-14 15-32,14 12-64,13-12 32,29-1-32,0 0 0,28 0 0,0-14 0,14 0 0,0 14 0,14 1 0,14-15 0,0 14 64,28 0-32,0 0-32,14 1 160,15-16 32,13 2 0,0 13-32,14-28-32,14 14 0,1-28 0,13 14 0,0 0 0,29 0 0,-15-14 0,14 14 0,15-14 0,13 0 0,1 1 0,-1-15 0,1 13-64,-1 2 32,0-15 0,15 0 32,-15 0 0,0 0 0,15-15-64,-15 15 32,1 0-64,-1-13 64,1-2-64,-15 15 64,-13-14-64,13 0-32,-14 0 32,1 0 32,-1 0-32,-28 0 64,14-14-64,-27 0-32,-1 14 32,-14-28 32,1 14 32,-30-14 32,2-14 0,-1 0 0,0-1-64,-28 1-64,1 0 32,-30 14 32,2-14-32,-15 14 64,-15-29-64,-13 15-32,-14-14-64,0 14 32,-28-14 32,0 0 0,-15 27 0,-27 1 0,0-14 0,-14 14 0,-15 0 0,-13 0 0,0 14 0,-29 0 0,15 14 0,-29-1 64,29 2-32,-28 13-32,27 13 32,-13 2 32,28-1-1088,-1 14-416,15 0-2976,28 14-1183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4:55.760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25050 4992 1664,'-14'0'608,"0"0"-320,0-14-288,0 14 160,0 0 160,0 0 128,0 0 128,-14 14 32,0-14 32,-1 0 0,1 0-96,-13 0 0,-2 0-160,-13 0 0,14 0 64,-14-14 32,-14 14-256,0 0 0,-15 0 96,1 0 96,0 0 64,0 0-128,0 0-32,-14 0 0,-15 0 128,15 0-192,0 0 0,-28-14 160,-1 14 96,15 0-192,-29 0-32,15 0-96,-14 0-32,0 0 32,-1 0 96,1 0-64,-1 0 32,-13 0-96,14-14 0,-1 14-32,-13 0 64,14 0 32,0-14 32,-1 14-1,-13 0 1,13 0-128,1-14-32,14 14-32,-1 0 32,-41-14-64,14 14-32,13 0 32,1 0-32,-1-14 0,15 14 0,-14 0 0,14 0 0,-1 0 128,1 0 64,0 0 64,-15 0 0,15 0-224,0 14 0,-14-14-32,13 14 64,-13 0 32,14 0 32,-1 0-160,-13 0-32,14 14 96,-1 0 32,15 0-96,14 0 32,-15 1 64,1-1 96,14 28 0,14-14 0,13 14-96,1-14 32,14 0-64,14 0-32,0 1-64,14-1-32,14 28 64,14-28 64,0 28 0,14-14-32,14 14 32,0-13 32,14-16 96,14 16 64,28-29 32,-13 14 0,27-14-128,0 14-32,28-14 32,1 14 0,-1-14 0,15 14 64,13-14-96,14 14-64,-13 1-96,-1-15 32,1 14 32,13-14 0,-14 0 64,15 0 32,-1 0 32,1 0 64,-1-14-96,0 0-64,0 14 0,1-14 32,-14 0-32,13 0-32,0 0 32,1 0 32,-15-14-32,14 14-32,1 1 32,-15-15-32,15 0 0,-1 13 64,-14-13 32,1 0 32,27 0-160,-14 15 32,-13-15 0,-1 0 64,15 0-32,-1 0-32,-14 0 96,1 0 0,-1 0-128,-13 0 32,-1 0-64,0 0 0,-14 0 64,15 0 64,-15 0 32,0 0 32,-13 0-160,-1 0 32,0-15 0,14 15 64,-13 0-32,-1-13-32,-14 13 32,15 0 32,-1 0-32,0-15-32,-14 15 32,-13-14-32,13 14 0,-14 0 64,0 0 32,0-14 32,1 0-64,-15 14-64,0-14 32,-14 14-32,0-14 64,-13 0 32,13 14-128,0-14 32,-14 0 0,0 0 64,14 0-32,0 14-32,0-14 32,0 0-32,0 0 0,0 0 64,1 0-32,-1-14 64,-14 0-128,0 14 0,-14-15 96,0 16 96,0-15 0,-13-1 0,-2 1-192,2 0 32,-2 0 64,2 0 32,-15 0-256,0 14-64,0-14 192,0 14 160,0-14 0,0-14 96,-15 14-192,15 0-32,-13 0 0,-2-15 0,-13 2 0,14-2 64,-14 1-96,-14 0-64,14 0 64,-14 0 64,0 14-224,0-14-32,-14 14 128,0 0 32,-1 0 128,1 14 96,-14-14-64,0 0 0,0 0-192,0 0 0,-15-1 96,-13 1 64,14 0-96,-14 0 32,0-14-64,-1 14 0,-13 14 128,-1-14 32,1 14-128,0 0-32,14-14-64,-28 14 96,13 0 64,1-1 64,0 2-128,-15-2 32,-13 2 64,-14 13 32,13 0-32,-27-15-64,-1 30-128,-27-15-64,14 0-1888,-43 0-768,-13 0-2783,-29 0-1441,-28-29 3456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5:00.89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29197 10490 896,'0'-13'352,"14"13"-192,-14-15 96,0 1 160,0 14 160,14-14 32,-14 14 32,-14-14 64,14 0 32,0 0 32,-14 0-160,0 0 32,0 0 0,0 0 0,0-14-352,0 14-96,-14 0 0,14-14 32,-15 14 32,16 0 0,-15 0 64,-1-14 32,1 14 32,-14-1 0,14 2 64,-28-2-96,0 2 32,0-2-32,-1 2 96,-13-16-32,14 15 0,-28 0-32,14 0 0,-28-14-64,13 14 32,-13 14-128,0-14-64,14 0 0,-29 14-32,1 0-65,0-14 33,-1 14-128,15 0 0,-14 0 32,-14 0 64,14 0 160,-1 0 128,1 14-192,0-14-96,0 14 32,-1 0 0,1 0-32,13 0 32,1-14-64,-14 28-32,0-14 32,14 0-32,-14 0 0,13 1 0,1-2 0,0 2 0,0-15 0,-15 13 64,15 15-32,0-13-32,0 13 160,13-14 32,-27 14-160,14 14 0,0 0-32,13 0 64,-13 0-32,14 0-32,-1-13 32,-13 12-32,0 2 0,14-1 64,14 0-96,-14-14 0,14 14-32,-1 0 0,15 14 64,0-14 64,0 28-32,0-14-32,14 1 96,-1-1 64,1 0-128,0 0-96,14 0 32,14 0 64,-14 15 0,14 13 64,14-14-64,0 0-32,0 0 96,14-14 0,14 1 32,0 13 64,0-14-32,14 42 0,14-14-32,1-14 64,13 1 96,0-15 64,14 0-160,15-14-64,-1-14-64,14 14 32,-14-14-64,29 0 64,-1 0-64,0 14 64,0-13-64,1-1 64,13-15-64,1 15 64,-15 1-64,0 13 64,29-14-128,-15-14 0,0 14 32,-14 0 64,15-14-32,-15 14-32,0-14 32,0 0-32,1 0 64,-15 0 32,14 0 32,1 0 0,-15 0-160,1-14 32,-1 0 0,-14 0 64,14 15-32,-14-15 64,1 13-64,-1 2-32,-14-15 32,0 0 32,15 13-32,-1-13-32,-14 0 96,0 0 0,-14 15-32,14-15-64,1 0 32,-15-15 32,14 15-32,0-13-32,-14 13 96,15-15 64,-15-13-128,0 14-32,0 0 0,0-14 64,1 0-96,-1-14 0,0 14 96,0-14 32,0 0-32,-14 0-64,0 0 32,0-1 32,1 1-32,-15 0 64,0 0 0,-14 0 32,14-28-160,0 0-32,14 0 96,-28 0 96,15-1-32,-15 15-64,-14-14 0,14 14-32,-14-14 0,-14-15 64,0 1-96,0 0 0,0 0 32,-14 14 64,0 0-96,-14 14 0,0-29 32,0 15 0,-15-14 0,15 14 0,-14-1 0,0 1 64,-14 14-32,0 0 64,0 0-224,-14 0 32,-15 0 32,15 0 96,-14-1-64,0 15 0,-14-14 96,13 0 32,-13 14-32,0 0 32,0 14-128,-1 0 0,1 14-32,0-15-64,-15 16-608,15 13-320,-14-15-2208,0 15-991,-29-13-897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5:11.709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16612 11974 1792,'0'-14'768,"0"14"-384,0-14-256,0 14 320,0 0-128,-14 0 64,14 0-96,-14 0 0,14-14 192,-14 14 128,0-15 64,-14 15-32,0-13-64,0-2 32,-14 15-32,-14-13 0,-15-2-288,1 15 96,0-13 128,-14-2-64,0 1 64,-14 0-160,-1 14 32,-13-14-160,0 14 32,-15-14-32,1 14 32,-14-14-64,0 14 32,13-14-64,-27 14 64,13 0 64,-13-14 64,14 14 32,-15-14 0,15 14-64,0-14-32,0 14-160,-1-14-32,15 14 31,-15 0 1,15-14-64,-14 14-64,-1 0 32,1 0 32,0-14 32,14 14 96,-15 0-32,1 14 0,-1-14-32,-13 0 64,0 14-256,13 0 0,1 0 64,14 14 64,0-14 0,13 14-64,-13 0 32,14 14 32,-1 14-32,15-13-32,-14-1-64,28 0-32,-14 14-32,13-28 0,-13 14 160,28 1 32,0-2-96,13 2 32,1 13-64,14 0 0,0 14 64,14-14 64,0 0-96,14 0-64,0 1 128,14-16 96,0 2-96,14-1-32,0 0 64,14 14 32,14-14 32,0 0 64,14 0-32,15 14 0,13-14-32,0 1 0,0-15 0,14 14 64,15-14-32,-15 0 64,28 0-192,-13 0-32,13-14 64,14 14 32,1-14 32,-1 0 0,14 0-64,1 0 32,-15 0-64,14 0 64,1-14-64,-1 14-32,0 1 96,-13-2 64,-1 2-64,15-2-64,-15 2 0,14-2 32,-28 2 32,29-15 32,-15 14-64,-14 0-64,15-14 32,-15 0 32,14-14-32,1 14-32,-29 0 32,14 0-32,1-14 0,-1-1 64,0 15 32,-13 0 32,13-28-64,-14 15-64,14-2 32,-13 2-32,-1-2 0,0 1 64,-14 0-32,15 0 64,-1 0-64,-14 0 64,1 0-64,-1-14-32,-14 0 32,0 0-32,14 0 64,-14 0 32,0-14-32,-13 14 32,-1-15 0,-14 1 32,-14 0-64,0-14-64,1 14 96,-15 0 64,-15 0-64,2 0-64,-15 0 0,0-15-32,0-12 0,-15 12 64,-13-13-96,0 0 0,0 14 32,-28 0 0,0 14 0,-14-14 64,-1 13-96,-13 2-64,0-2 128,0 1 32,-14-14-96,-14 14-32,-1 14 32,1 14 64,0-14-640,-29 28-224,15 28-1696,0-14-767,-14 14-1793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9:19.07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16065 9130 3456,'15'0'1312,"-2"-15"-704,2 15 0,-1 0 576,0-13-448,14-2-128,0 1-192,0-28 32,0 14-224,14-28 64,-14 14 128,14-14 192,-14 14 96,-14 0-160,14 0 0,-13-1-192,-15-13 32,0 14-32,0 0 96,-15 14 128,15 14 32,-28 0-64,0 28-1,0 0-159,0 14 0,-14 14-96,0 15 64,-14 27-64,14 14 0,-14 0-160,13 28-32,1 0 32,14 15 64,-14-1-160,14-42-32,14-27 0,-14 41 64,0-28 32,0 14 32,0-28-64,0 29 32,13-29-128,-13 14-64,0-14-384,14-14-160,-14 0-288,14-14-159,0-14 319,-14-14 128,14 1-128,0-30 32,0 15-128,14-28 64,-14 14-192,14-28-96,0 14-448,0-14-1568,14 14 320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3:05.25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17917 14714 3072,'-14'0'1216,"14"0"-640,0 0-192,0 0 512,0 0-224,0 0-64,0 0-160,-14 0 32,14 0-256,0 14 224,-14-14 160,14 14-32,-28 14-32,28-14 192,-28 14 96,14 29 32,-28-16 32,14 16-128,-1-1-32,16-28-256,-30 28-128,1 28-129,-14 0-63,14-13-96,14 13 32,0-14-64,14-28-32,0 0 32,0 1 32,0-2-32,14 2-32,0-1 32,0 0-32,0-14-96,0 14 64,0-14-192,0 0-96,14-14-1087,0 14-513,0-14-864,0 1-1664,-14-2 1056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5:15.536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29887 16128 2048,'-28'-14'768,"14"14"-384,0 0-320,0 0 192,0 0 64,0-14 32,-14 14 320,-14 0 128,14 0 128,-14-14 160,-14 14-192,13-14-64,-13 14-192,0-14-64,0 14-320,0-14-96,-14 14 32,-15-14-32,15 0 0,0 0 32,0 14 96,14-14-64,-15 0 32,2 0-32,-2 0 96,-13-15 32,14 16 32,0-2-128,-14 2-96,13-15 192,-13-1 96,0 15-32,-14-14 0,0 14-96,-1-14-33,1 14 33,14 0 128,-14 0-256,-15 0-96,15 0-64,-14 14-32,14 0 0,-29 0 64,15 0-96,-14 0 0,-1 14 96,15 0 32,0 0-32,-14 14 32,13 14 0,1-14 32,0 15-160,-14-2 32,14 2 0,-15-15 64,29 14-32,0 14 64,27 0-64,-13 14 64,14-13-64,14 27 64,0-28-64,0 14-32,13-14 32,2 0 32,13 0 32,13 15 96,1-15-32,14 28 0,0-14-96,14 1 32,14-15 0,0 0 96,15 0-32,13 14 0,-14-28-96,28 14 32,14 0 0,1 0 32,13 0-64,0 1 32,14-1-64,15-14 64,-1 0 0,14 0 32,-56-14-160,85 0 32,-15 0 64,-14-14 96,15 14-64,-1-13 0,1 13-32,-1-15 32,0 16-64,14-15-32,-13 0 32,-1 14 32,-13-28-32,13 14 64,1 0 0,-15 0 32,-14 0-64,14-14-64,-14 0 32,15 0-32,-29 14 0,0-28 64,15 0-32,-15 0 64,0 0-64,-28 0 64,15 0 0,-15 0 32,0-14-64,-14 14-64,14-14 96,-13 0 0,-1 0-32,0-1-64,-14 1 96,0-14 0,0 0-128,-13-14 32,-2 0 0,2 0 64,-1 0-32,0-1 64,-14 15-64,14 0-32,-14-14 32,0 14 32,0-14-32,-14-14-32,15 13 32,-16 1-32,2 0 0,-2 0 64,2 0-96,-15 14 0,-15 0 32,2 0 64,-2-1-32,-13 2-32,14-16-64,-28 1 32,0 0 32,0 0 0,-14 0 0,0 0 0,-14 0-96,-15 13 64,-13 15 32,0 0 0,-14 0 0,-1 14 0,-13-14 0,-14 14 0,-1 0 0,1 0 64,0 0-448,-14 14-160,-1 0-1760,14 0-800,-27 0-2431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25:13.65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17549 19275 2688,'-28'-14'1056,"28"28"-576,-28-14-352,14 0 256,0 14-160,0-14 32,0 14 32,-14-14 160,0 0-64,0 0 96,0 0 96,-14 0 32,-29 0-64,15 0 64,-14 14-320,-14-14 96,0 14 128,0-14 32,-29 14-32,1 0 96,0-14 0,-14 14-192,-1-14 0,1 14-192,-14 0 32,13-14-96,-13 14 0,0 0-96,-1-14 32,1 14 0,0-14 32,-15 15 128,1-1 96,13-14-128,-13 0 32,0 0-96,-1 14 64,1-14-128,0 0 0,-15 0 95,29 0 33,-14 14 32,13-28 64,-13 28-96,13-14-64,1 0-64,0 0-96,0 14 160,-1-14 32,-41 14-160,27-14 0,15 0 32,-14 0 32,13 0 32,15 14 0,0-14-160,13 0 32,-13 0 0,0 0 64,14 14-96,-15-14-64,15 0 64,-14 0 64,-1 14 0,15-14 64,-14 14-128,14-14 0,-15 14 32,1 0 64,0 0-32,-1 0 64,15 0-64,-14 14-32,-1 0-64,15-14 32,0 0 32,0 0 64,-1 0-32,1 14-32,0 1-64,28-1 32,-15 0 32,1 0 64,28 0-96,-14 14-64,0 0 64,-1 0 64,29 0-64,0 15-64,14-16 128,14-12 32,14 13-96,0 0 32,0-14 0,14 14 0,14 0-96,14 0 64,28 0 32,-14 14 64,29-13-32,-2-1-32,16 0 32,-1 0 32,14 0-32,15-14 64,13 14 0,0-14 32,14-13-64,15 13-64,-1-15 96,15 2 0,-1-2 32,14 2 0,-13-1-64,27 0 32,-13 0 0,13-14 32,0 14-64,15 0-64,-14-14 32,13 0-32,-13 14 0,-1-14 64,14 0-32,1 0-32,-15 0 32,1 0 32,-1 0 32,-13 0 32,-1 0 0,1 0 64,-15 0-96,15 0-64,-71 0 0,85 0-32,-15 0 64,0 0 32,-14 0 32,1 0 0,-14 0-160,-1-14-32,14 14 32,-14 0 0,-13 0 32,13-14 0,1 14 0,-15-14 64,-14 14-32,14 0-32,1-14 96,-1 14 64,-13 0-64,-1 0-64,0-14-96,14 14 32,-13-14 32,-15 14 64,14 0-96,-13 0 0,-1-15 32,0 15 64,0-13-32,1 13 64,-15 0-64,0-15 64,0 2-64,1-2-32,-1 2 96,-14-2 0,0 1-32,-14-14 32,1 0-128,-15 0 0,0-14 96,0 0 32,-14 14 32,14-14 0,-14 0-64,-14-1-64,1 1 32,-16 0-32,2 14 64,-15 0 32,0 0-128,-15-14 32,-13 0 64,0 0 32,0-1-128,-14-13 32,0 14 0,0-14 0,0 0 0,-14 0 0,-1 14 0,-13 0 64,0 14-96,0-15 0,-14 15 32,14-14 0,-14 0-96,-1 0 64,-13 0 32,0-14 64,-14 28-96,13-14 0,1-1 32,-28 15 0,-1 0 0,-13 0 0,0 0-96,-14 14 64,-1 0 32,-13 14 64,-1 0-32,-27 0-32,-1 14-1376,1 0-672,-29 14-2943,-13-14-2145,-29 0 2880</inkml:trace>
  <inkml:trace contextRef="#ctx0" brushRef="#br0" timeOffset="1880">9368 19318 2304,'-42'15'960,"28"-15"-512,0 13-256,14-13 352,-14 15 64,14-15 800,0 0-64,14 14-192,0-14-64,0 14-288,28-14-32,0-14-416,0 14 224,28-14 64,0 14-64,15-15 0,13 15-192,0 0 0,29-13-160,-15 13-64,14 0 128,0 0 64,15 0-192,-1 0-96,0 0 31,1 13 1,-15-13-128,0 15-32,0-1 160,-13 0 96,-15-14-32,0 14 0,-14 0 32,-13 0 32,-1 0-32,-14-14-32,-14 0 32,0 0 96,0 0-64,-14 0-64,-14 0 64,15-14 64,-16 14-64,2 0-64,-2 0-1344,2-14-640,-2 14-2879,2-14-1569,-15 0 2912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19:06.30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6761 9535 4480,'0'0'1760,"0"0"-960,0 15-384,0-15 544,0 0-128,0 0 320,0 0-256,0 13-512,0-13 0,14 15 32,0-15 128,-14 0 64,29 0-192,-16 0-96,2 0-96,12 0-64,1 0-96,-13-15-64,13 15 32,-15-13 32,15-2-32,-13 15 64,-15-13 0,14-2 32,0 2-64,-14-2 32,0-13-128,0 14 0,-14 0 96,0-14 32,-1 28-32,2-14 32,-15 14-64,0 0 64,-1 14 128,1 0 128,0 14-1,15-14 33,-16 29 0,1-15 64,14 0-96,0 0 32,0 14-160,0-14-64,0 14-64,14-14 0,0-14-64,0 14-32,14 1 160,0-16 32,0 2-64,0-15-96,14 0-512,0 0-224,15 0-1216,-16-15-447,1 2-801,0-2-1760,15-13 1344</inkml:trace>
  <inkml:trace contextRef="#ctx0" brushRef="#br0" timeOffset="369">7224 9424 5376,'0'0'2016,"0"0"-1088,0 28-448,0-28 640,0 14-128,0 0 64,0 14-256,-14 0-32,14 0-416,-14 1 64,14-1 32,-14 0-96,14 0 32,0-14-160,-14 0-64,14 14 0,0-28 32,14-14-32,0 0-97,-14 14-31,14-28 0,0 0-32,14 13 0,-14-13 0,0 15 0,0-16 64,-14 15-96,14 0 0,0 0-255,0 0-129,14 0-1344,-13 0-576,13 0-1504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2:24.780"/>
    </inkml:context>
    <inkml:brush xml:id="br0">
      <inkml:brushProperty name="width" value="0.04444" units="cm"/>
      <inkml:brushProperty name="height" value="0.04444" units="cm"/>
      <inkml:brushProperty name="color" value="#57D200"/>
    </inkml:brush>
  </inkml:definitions>
  <inkml:trace contextRef="#ctx0" brushRef="#br0">16921 10771 2944,'0'0'1120,"15"0"-576,-15-14-416,0 14 256,0 0-32,0 0 96,0 0-160,13 0-96,-13 0-32,15-14 32,-15 14 32,0-14 96,0 14-160,14-14 32,-14 0 128,0 14 96,0-14 128,0 0-160,0 0 32,0 0-128,0 14 64,-14-14-64,14 14 64,0 0 0,-15 0 96,2 0-96,13 0-32,-15 0 0,2 14 32,-2 0-32,2-14-32,-2 14-160,-13 0-96,14 14 0,14-14 32,-14 14-32,0-14 64,14 0-64,-14 15-32,14-16-64,-14 15 32,14-13 32,14-15 0,-14 13-96,14-13 64,-14 15 32,14-15 64,0-15-32,0 15-32,14-13 32,-13-2-32,-2 2-224,2-2 0,13 2 32,-28-16 96,13 15 64,2 0 96,-1 14-96,-14-14 0,14 0 32,-14 14 0,0 0-96,0 0 64,0 0 96,0 0 32,-14 14 32,14 0 64,-14 0-32,14 0 0,0 15 32,-15-16 32,2 15-32,13 0-32,-15 1-96,15-1 32,-13-15-128,13 15 0,-15 1 32,15 13 0,-13 0 0,13-14 64,-15 14-32,1 0 64,14-14-128,-14 14 0,0 0 32,14-14 0,-14 1 0,0-1 64,0 0-32,14-15-32,-14 2 32,0-1 32,0 0-32,0-14 64,0 0 224,14 0 160,-14-14 63,0 0-31,14-1-192,0-13-64,0 15 0,0-15 0,14-1-128,0 1-96,-14 0 64,14 0 0,0 0-128,0 0 32,0 0-1216,-14 14-511,14-14-1473,0 14-544,0 0 352</inkml:trace>
  <inkml:trace contextRef="#ctx0" brushRef="#br0" timeOffset="13995">17076 10673 5120,'0'-14'1920,"0"28"-1024,0-14-640,0 14 576,0-14-352,0 14-32,0 0 32,0 0 0,0 14-256,0-14-64,0 0 32,0 15 96,0-16 64,0 2 32,-14-2 64,14 2-96,0-15-32,14 13-64,-14-13 64,0 0-32,0-13 0,14 13-96,-14-15 32,14 2-64,-14-15 0,14-1-96,0 15-64,0 0 32,-14-14-32,14 14 0,0 0 0,0 0-96,0 14 0,0-14-1216,0 14-544,-14-14-1120,14 14-1312,0 0 1408</inkml:trace>
  <inkml:trace contextRef="#ctx0" brushRef="#br0" timeOffset="13996">17412 10729 3968,'0'0'1568,"14"0"-832,-14 0-512,0 0 480,0 0-224,15 0 0,-15 0-288,13 0-64,-13 0-64,15-14 96,-2 14 32,-13-14 128,0 0 32,15 14 192,-15-14 32,0 0 128,-15 0 96,15 0-64,-13 0 0,-2 14 32,15 0 0,-13 0-160,-2 0 31,1 0-351,0 14-96,-14 0-64,14 0 64,0 14-32,0-14 0,0 14-96,14 0 32,0 0-64,0 1 64,0-16-64,0 2-32,14-2 96,0-13 0,0 15-32,0-15 32,0 0-224,0-15 32,14 15 96,-13-13 128,-2-2-192,2 2 0,-15 13-512,13-15-96,-13 1-767,0 14-289,0-14-1376,0 0-1600,0 0 1344</inkml:trace>
  <inkml:trace contextRef="#ctx0" brushRef="#br0" timeOffset="13997">17426 10406 8320,'-14'15'3072,"14"-15"-1664,0 0-1216,0 0 704</inkml:trace>
  <inkml:trace contextRef="#ctx0" brushRef="#br0" timeOffset="13998">17412 10421 14784,'14'0'576,"1"0"-320,-2 0-160,-13 0 0,15 0-64,-2 0 64,2 0-1408,-2 0-544,2 13-2176</inkml:trace>
  <inkml:trace contextRef="#ctx0" brushRef="#br0" timeOffset="13999">17398 11319 4736,'0'0'1824,"14"-14"-960,0 0-160,-14 0 640,0 0-224,15-14-96,-2 0-384,2 0-64,-2-15-352,2 15 0,-2-28 96,16 0 0,-15 0 64,0-1-64,14-12 32,0-2-192,-14 15-32,14 0-64,-14 0-64,14 0 32,0 14 32,0-1-32,0 1-32,0 14 32,0 0 32,-13 0-96,13 0-64,-15 14 64,2 14 64,-1 0-64,0 0 0,-14 0 32,0 14 64,-14 0-96,14 0 0,-14 14 32,-1 0 64,-13-14 96,15 0 128,-2 15 64,2-16 31,-2 2-63,1-2-32,14 2-256,-14-2 0,14 2-32,0-1 64,14 0-448,0 0-159,-14 0-417,15 0-128,-2 0 64,2 14 96,-2-14 224,2 0 96,-15 0 384,13 14 192,-13-14 96,-13 0 64,13 0 416,-15 14 192,2-14 128,-2 0 96,-13 0-96,14 1-64,0-2 63,-14-13 65,28 15-480,-14-15-192,0-15-160,14 2-96,0 13-1024,0-15-2975,14 1-449,0 14 768</inkml:trace>
  <inkml:trace contextRef="#ctx0" brushRef="#br0" timeOffset="14000">18044 10701 5760,'0'0'2176,"14"-14"-1152,-14 14-1120,0-14 416,14 14-288,0-14-96,-14 0 96,14 0 32,-14-14 0,0 14 160,0 0 160,0-14 288,0 14 160,0 14 32,-14-14 32,14 14-288,-14 0-128,0 14-256,14-14-160,0 14-128,-14 14 32,14-14 32,0 14 64,0-14-32,0 14-32,0-14 32,0 0-32,0 0-96,14 0 64,-14 0 32,14 0 64,0-14-32,-14 14 64,14-14-128,0 0 0,-14 0 32,14-14 64,-14 14-32,14-14 64,-14 14 0,0-14 32,14 14 416,-14-14 192,0 0-1,-14 14 1,14-14-192,0 0 0,0 14-192,0 0-32,0 0-288,14-14-64,-14 14 0,14 0 64,-14 0 0,14 0-32,-14 0-64,15 0 32,-2-14-896,2 14-416,-2 0-1151,2-14-481,-2 14-1056</inkml:trace>
  <inkml:trace contextRef="#ctx0" brushRef="#br0" timeOffset="14001">18367 10603 6784,'0'0'2624,"0"0"-1408,0 0-1216,14 0 576,-14 0-448,0-14-64,14 14-64,-14-14 0,14 0 0,-14 14 64,0-14 32,0 0 320,0 0 96,0 14 192,0-14 32,0 14-192,-14 0 0,14 0-192,-14 14 32,0 0-224,14 14-32,0-14-128,0 14-32,0-14 32,0 0 64,0 0-32,0 0-32,14 0 32,-14 0-32,14-14 0,0 0 0,0 0-160,14-14 32,-14 0 64,0 14 96,14-14 0,-14 14-32,0-14-64,0 14 32,0 0 32,-14 0 64,14 0-32,1 0-32,-2 0-64,-13 0 32,15 0-480,-2 0-128,-13-14-1312,15 14-544,-15 0-992</inkml:trace>
  <inkml:trace contextRef="#ctx0" brushRef="#br0" timeOffset="14002">16809 11277 6016,'-14'-14'2272,"14"14"-1216,0 0-448,0 0 672,0 14-288,0 0-32,0 14-256,0 0-64,0 0-352,0 0 32,0 0 32,-14 14-192,14-28-32,0 14-64,0-14 32,0 14-128,14-13-64,-14-2 64,0 2 64,0-15 64,14 0 32,0 13-224,0-26 0,14-2 32,-14-13 96,14 0-64,-14 14-64,0-14 64,-14 14 64,14 0 0,-14 14-32,0 0 32,0 14-32,0 0 0,0 0 0,0 14 0,0-14 64,0 0-96,0 1-64,0-2 192,0 2 160,14-2-64,-14-13 63,0 15-31,14-15 32,0 0-64,0-15-32,14 2-32,-14-15 64,15-15-32,-1 15 0,0-14-96,-14 0-64,28 0-64,-14 0 32,0 0 96,-14 14 32,14 0-32,-14 13-64,0 2-672,0-2-352,-14 2-1407,14 13-577,-14 0-832</inkml:trace>
  <inkml:trace contextRef="#ctx0" brushRef="#br0" timeOffset="14003">17258 11543 5632,'0'-14'2176,"0"14"-1152,14 0-768,-14-14 576,14 14-480,-14-14-128,14 0-192,0 0-64,-14 0 32,0 0 0,14 0 64,-14 0 320,0 14 224,-14-14 160,14 14 96,-14 14-192,0-14 0,14 14-320,-14 14-128,0-14-224,0 0 0,14 0 0,-14 0 0,14 0 0,0 14 64,0-13-32,14-15 64,0 13-128,0-13 0,14-13-32,-14 13 0,14-15 64,0 15 64,0-14-32,-14 14-32,0-14-64,14 14 32,-28 0 32,15 14 64,-2-14-32,2 0 64,-15 0-128,13 14-64,-13-14-448,15 0-192,-15-14-608,14 14-288,0-14-608,0 0-1440,-14 0 832</inkml:trace>
  <inkml:trace contextRef="#ctx0" brushRef="#br0" timeOffset="14004">17847 10968 6272,'0'0'2368,"0"0"-1280,-13 0-352,13 14 832,0 0-320,-15 0-64,1 0-320,0 0-96,0 28-417,0-14 65,14 14 96,-14 0-192,0 14-32,0-13-160,0-1-96,0 0 0,14-14 32,-14 14-672,14-14-224,-14-14 417,14 0 191,-14 14 256,14-28 64,-14 14-128,0-14 32,14 0 0,0-14 64,0 0 255,-14 0 97,14 0 160,0 0 96,0 0 192,14 0 192,-14 0-224,0 0-96,14 0 192,0 14-288,-14-14-128,14 14-384,0 0-128,0-14 32,0 14 32,0 0-224,0 0-128,14 0-1408,-14 0-640,14-14-1599,-14 14-737,14 0 448</inkml:trace>
  <inkml:trace contextRef="#ctx0" brushRef="#br0" timeOffset="14005">18128 11459 6400,'0'0'2368,"0"0"-1280,0-14-768,14 14 544,-14 0-576,0-14-128,14 14-128,0-14-32,-14 0 0,14 0 0,-14 0 0,0-14 192,0 14 128,0 0 256,0-14 192,0 14 64,0 0 128,-14-1 32,0 15 95,0 0-223,0 0-128,0 15-224,-14-1 0,14 0-224,0 14-32,0 0-128,-14 0-96,28 0 0,-14-14-32,14 14 0,0-14 64,0 0-96,0 0 0,14-14 96,0 0 32,0 0-256,0 0-128,14-14-192,-14 0-64,14-14 256,-14 14 64,0 0 160,0 0 96,0 0-64,1-14 0,-2 28 96,-13 0 32,0 0-32,0 0 32,0 0 0,-13 14 96,13 0-160,0 14-32,-15-14 0,15 0 64,0 0-32,0 0 64,0 0 0,15-14 32,-15 0-224,13 0 0,-13 0 32,15-14 96,-2 14-160,2-14 32,13-14-32,-14 14-32,0 0 32,0 0 96,0 0 0,-14 14 32,14-14 0,-14 14 64,0 0 96,0 14 64,0 0 96,0-14 32,0 14-96,0 0-96,0 0-64,0 0 0,0-14-64,14 14 64,-14-14-128,0 0 0,14 0 32,0-14 0,-14 14-288,14-14-128,0 14 64,14-14 64,-14 0 64,14 0 96,-14 0 64,14 14 32,-14-14 96,0 14 32,-14 14 224,0 0 128,14-14-160,-14 14-32,0 0-128,0 0-32,0 0-32,0 0 32,0-14-128,0 14-64,15 0-1280,-15-14-544,13 14-1471,-13-14-673</inkml:trace>
  <inkml:trace contextRef="#ctx0" brushRef="#br0" timeOffset="14006">19013 11431 4736,'0'0'1824,"0"0"-960,0 0-576,0 0 512,0 0-160,13 0 0,-13 0-64,15-14-64,-15 0-256,14 14 32,-14-14 64,14 0 0,0 0 96,-14 0-32,14 0 64,-14-14 96,0 0 32,0-1-64,0 16 0,-14-15-96,0 13-33,0 15-31,0 0 64,-1 0-224,2 15-64,-2 13 96,-13 0 96,0 0-192,14 0-32,0 14-64,0-14-64,0 14-64,14-14 32,0-14 32,0 14 64,14-28-32,0 14-32,0-14 32,0-14-32,29 0-96,-15-14 0,0-14-32,14 14 0,-14-28 96,14 0 64,-14-1 0,0 1-32,14 0 32,-14 0-32,0 0-96,-13 0 64,13-1 32,-15 29 64,2 0-32,-15 0 64,0 14 64,0 14 64,0 14-96,-15 1-96,2 13 64,-2 13 0,-13 2 32,0-1 64,0 14 96,0 0 160,14 0-192,-14 0 0,14 0-128,0-13-96,0 13 0,14-28 32,0 14-32,14-28-32,0 14-1120,-14-14-448,14-14-767,0 0-289,14 0-448,-14-14-1408,0 0 1088</inkml:trace>
  <inkml:trace contextRef="#ctx0" brushRef="#br0" timeOffset="14007">19363 11375 5888,'-13'14'2176,"13"-14"-1152,0 14-576,0-14 640,13 0-128,-13 14 0,0-14-288,15 0 0,-15 0-384,13 0-96,2 0-64,-15-14-64,14 0 32,0 0-64,0 0-32,-14 0 224,14-14 96,-14 14 32,0-14 32,0 14 223,0-1 161,-14 15-224,0 0 32,14 15-160,-14-1 64,0 0-128,-14 14 32,28 0-288,-15 0-128,2 0 64,13 0 96,0 0-192,0-14 0,0 0 0,0-14 96,13 0 64,2 0 32,13-14-288,-14 0-64,0 0-224,14 0-128,0-14 320,-14 14 192,14-14-96,-14 14 64,0 14 96,0-14 128,-14 14 160,0 0 64,0 14 32,0-14 0,0 28-192,0-14-64,0 0-64,0 14-64,0-14 96,0-14 0,14 14-128,-14-14 32,14 0-64,0 0 0,0-14 64,0 0 64,14 0-256,-14 0-96,15 0 64,-1 0 64,-15 0 0,2 14 128,-2 0 0,2 0 32,-15 14 64,0 0 32,0 0-32,0 14-64,0-14 32,14 0-32,-14 0-352,14 0-160,-14 0-1376,14-14-607,0 14-2081</inkml:trace>
  <inkml:trace contextRef="#ctx0" brushRef="#br0" timeOffset="15445">17987 11655 3584,'0'0'1408,"0"0"-768,0 0-192,0 0 480,0 0-160,0 0-64,0 0-192,0 0-64,0 0-256,0 0 96,0 0 32,0 0 96,0 0 96,15 0-96,-15 0 64,0 0-128,-15 0-32,15 0 0,0 0 32,-14 0-32,0 0 32,0 0 0,0 14 96,-14-14-96,14 0-32,-14 14-64,14 0 0,-14-14 0,14 14-1,0 0-127,0 1-32,14-15-32,-14 13-64,14 2-64,14-15 32,-14 13-32,14-13 0,0 15 64,14-15 64,-14 13-96,14-13 0,-14 15-255,0-1-65,14-14 128,-28 28 32,14-14 128,-14 0 32,0 0 32,-14 0 0,14 14 0,-14-14 64,0 0-96,-14 0 0,14 0 96,-14 0 32,14-14-128,-14 15 32,14-2 0,0-13 64,-14 0-96,14 0 0,0 0 32,0 15 0,0-15-640,14 0-224,0 0-1312,0 0-544,14 0-544</inkml:trace>
  <inkml:trace contextRef="#ctx0" brushRef="#br0" timeOffset="16067">18016 11949 3968,'-14'28'1568,"14"0"-832,-14 1-448,14-15 512,-15 0-256,2 0-64,13 14-192,-15 0-32,1 0-160,0 0 0,0 0 96,0 0-32,0 0 0,0-13 96,0 13 96,14-14 0,-14 0 96,14-14-32,-14 0 0,14 0 32,0 0 128,14-14-128,-14 0 64,14-14-224,0-1-96,14-13-96,0 0-96,0-14 32,0 28 32,1-28 32,13 27 96,-28-12-96,14 13-64,0-1-96,0 1 32,0 14 32,0 0 0,0 0 0,-14 14 64,14-14-96,-14 14 0,1 14 96,-15-14 32,0 14-32,0 0-64,-15 0 160,15 14 32,-14-14 64,0 1 0,0-2-224,0 2 0,-14-2 32,14 2 96,0-2-64,-14-13-64,14 0-96,0 0 32,14 15-544,0-15-160,0-15-928,0 15-352,14-13-1408,0 13-832,0-15 2112</inkml:trace>
  <inkml:trace contextRef="#ctx0" brushRef="#br0" timeOffset="16426">18367 11782 4736,'0'0'1824,"0"14"-960,-14 0-320,14-14 704,0 14-512,0 0-64,0 0-128,0 0 32,0 0-320,-14 0 0,14 0 64,0 0-64,0 1 32,0-2-96,0-13 32,0 15-64,0-15 64,0 0-64,0-15 64,0 15-64,14-13 0,-14-2 32,14 1 32,-14 0-32,14 0 32,0-14-192,0 14-96,0 0 32,0 0 0,0 14-256,-14-14-128,14 14-1056,-14 0-480,14-14-3904,1 14 2784</inkml:trace>
  <inkml:trace contextRef="#ctx0" brushRef="#br0" timeOffset="17099">18591 11739 6656,'-14'14'2464,"14"-14"-1344,-14 14-896,14 0 640,0 0-448,-14 0-64,14 0-96,-14 0 64,14 14-160,-14-14-32,14 0 64,0 0-32,0 0 64,14 1-128,-14-15-64,14 0-96,0 0 32,0-15 32,0 15 64,14-14-32,-14 0 64,0-14-128,14 14 0,-13-14-32,-2 14 0,2 0 64,-2 0 64,2 0 32,-15 14 96,0 0 192,0 0 64,0 14-96,-15 0 32,15 0-160,0 14 32,-13-14-160,13 0-64,0 0 0,0 0-32,0-14 0,13 14 64,-13-14-32,15-14-32,-1 14 32,0-14-32,0 0-96,0-14 0,0 14-32,0 0 0,0-14 96,14 14 0,-28 0-64,14 14 64,0 0 32,-14 0 64,0 14 96,-14 0 128,14 0-64,0 0 31,0 0-159,0 0-64,0-14 0,0 14-32,0-14 64,14 0 32,-14 0-32,14-14 32,-14 14-576,14 0-191,-14 0-897,14 0-288,-14-14-1184,15 14-1408,13 0 1536</inkml:trace>
  <inkml:trace contextRef="#ctx0" brushRef="#br0" timeOffset="17669">19096 11866 7040,'0'13'2720,"14"-13"-1472,-14 0-1024,0 0 576,0 0-480,14 0-96,0 0-224,1-13-32,-2-2 32,-13 2 64,15-2 32,-2 1-32,-13 0-64,15-14 96,-15 14 64,0 0 352,0 0 160,0 0 128,0 14 128,0 0-289,-15 0-63,2 0-192,-2 14-64,15 0-192,-13 0-32,-2 14-96,1-14-32,14 14 32,-14 0 0,14 0 0,0-13 0,0 13 64,0 0 32,-14 0-128,14 0 32,0 0 0,-14 0 0,14 0-96,-14-14 64,14 0 96,-14 14 32,14-14 32,-14 14 0,0-14 128,14 0 96,-14-14 352,0 15 192,14-15-320,-14 0-160,14 0-256,-14 0-64,14-29 32,0 15 0,0-14-160,14 14 32,0-14-64,0 0 0,0 0-704,14 0-320,-14 14-1248,14-14-607,0 0-1601,-14 14-1024,14-14 2688</inkml:trace>
  <inkml:trace contextRef="#ctx0" brushRef="#br0" timeOffset="18169">19391 11753 3968,'0'0'1472,"0"0"-768,14 0-544,-14 0 352,0-14-288,15 14-64,-2 0-96,-13-14 32,0 14-64,0-14 544,15 14 256,-15-14 192,0 14 192,-15-14 32,15 14 96,0 0-320,-13 0-64,13 0-416,-15 0-97,15 0-255,0 14-128,-14-14-128,14 14 32,0 0 32,0-14 64,0 14-32,0 0-32,0 0-64,14 0 32,-14 0 32,15 0 0,-15 0 0,0 1 64,13-2-96,-13 2 0,0-2 32,-13 2 64,13-15-32,-15 28-32,15-28 32,-14 14 32,0 0 320,0-14 128,0 0-160,0 0-64,0 0-160,0 0-32,14 0-384,-14 0-224,14 0-1343,0-14-641,0 14-1856</inkml:trace>
  <inkml:trace contextRef="#ctx0" brushRef="#br0" timeOffset="19388">19657 11529 9472,'-28'14'3584,"0"0"-1920,14 29-1600,14-30 736,-14 16-544,0-15-128,0 28-96,0 0 32,0-14-32,0 14-96,0-14 32,14 14-320,-14-14-160,14 1 32,0-15 32,-14 0-160,14 0 0,0-14-320,0 0-64,0-14 320,14 0 160,-14 0 320,0 0 160,0-15 192,14 1 128,-14 14 512,0 0 256,0-14 160,0 28 128,0-14-320,0 14-129,0 0-383,0 0-96,0 0-224,0 0-64,14 14-64,-14-14-64,14 0 32,0 0 32,0 14-96,-14-14 0,14 0-32,0 0 0,0 0-224,0-14-128,14 14-64,-13-14-31,-2 0 63,15 0 32,-13 0 256,-1 0 64,-14 0 96,0 0 0,0 0 192,0 14 192,0-14 224,-14 14 95,-1 14 1,2 0-64,-2 0-192,2 14-128,-2 0-160,2 0-64,-2 0-96,15 0-32,-14-14 32,14 0 64,14 15-192,-14-29 32,15 0-672,-2 0-224,15 0-415,-13-15-97,13-13 192,0 0 160,0 0 480,0-14 352,0 14 32,0-14 128,0 14 96,-14-14 96,14 13 192,0-12 192,-14 26 320,0-13 256,-14 14 32,14 0 32,-14 0-320,0 14-32,0 14-129,-14 0-63,14 0-128,-28 14-64,14-13 0,0 13 32,0 14-160,0-14-128,0 14-128,14-14 32,-14 0-32,14 0 0,0-14-512,0 14-256,0-28-255,0 14-161,14-28 128,0 14 128,0-14 128,0-14 64,0 0 352,0 0 192,14 0-32,-14-14-32,14 14 160,0-14 64,0-1 96,-13 15 0,13-14 416,-15 28 256,-13 0 448,15 14 256,-15 0-192,-15 0 32,2 28-353,-2-14-63,2 14-160,-16 15-96,15-15-160,-14 14-64,14 14-192,-14-14-96,14 0 0,14-14 32,-14 0-448,14 0-160,0-14-832,14 0-415,-14-14-449,14 0-160,0 0-864,0 0-640,0-14 1824</inkml:trace>
  <inkml:trace contextRef="#ctx0" brushRef="#br0" timeOffset="20005">20093 11795 6272,'0'14'2368,"0"-14"-1280,0 14-576,0-14 768,0 15-448,0-15-160,0 0-384,0 0-128,14 0-96,-14 0-64,14 0 32,-14 0 32,14 0 32,0-15-192,0 1 0,-14 0 96,14-14 64,-14 14 0,14-14-64,-14 14 224,14 14 160,-14-14 224,-14 14 160,14 0-96,0 14-97,-14 0-191,0 0 0,14 0-160,-14 14-64,0 0-64,14-14 0,-14 1-128,14 13 0,0-28 32,14 14 0,-14-14-352,0 0-160,14 0-256,0-14-63,0 0 95,0 0 96,0-1 320,0 1 96,0 0 224,0 0 64,0 14 256,1 0 192,-15 14 160,0 0 64,0-14-257,0 14-63,0 1-224,0-1-64,0 0-128,13 0-96,-13-14 64,0 0 0,0 0-64,15 0 0,-2 0-160,-13 0 0,15 0-95,-2-14 63,-13 14-128,15-14 32,-1 0-96,0-1 0,0 15 96,0-14 160,-14 14-224,14 0-32,-14 0-448,0 0-128,0 14-864,14 1-1568,-14-15 608</inkml:trace>
  <inkml:trace contextRef="#ctx0" brushRef="#br0" timeOffset="20290">20514 11922 7168,'0'0'2720,"14"0"-1472,-14 14-896,0-14 736,15 0-576,-15 0-128,0-14-992,0 14-416,14 0-2528,-14-14-1024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8.32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131 1 15520 0 0,'1'0'135'0'0,"-1"0"0"0"0,0 0 0 0 0,0 0 0 0 0,0 0 1 0 0,1 0-1 0 0,-1 1 0 0 0,0-1 0 0 0,0 0 1 0 0,0 0-1 0 0,0 0 0 0 0,1 0 0 0 0,-1 1 1 0 0,0-1-1 0 0,0 0 0 0 0,0 0 0 0 0,0 0 1 0 0,0 1-1 0 0,0-1 0 0 0,1 0 0 0 0,-1 0 1 0 0,0 0-1 0 0,0 1 0 0 0,0-1 0 0 0,0 0 1 0 0,0 0-1 0 0,0 1 0 0 0,0-1 0 0 0,0 0 1 0 0,0 0-1 0 0,0 0 0 0 0,0 1 0 0 0,0-1 1 0 0,0 0-1 0 0,-1 1 0 0 0,-2 15 1444 0 0,-8 14-670 0 0,-2-4-77 0 0,-10 14 122 0 0,4-13-639 0 0,-39 58 580 0 0,58-83-891 0 0,-1-1 1 0 0,0 0 0 0 0,0 0 0 0 0,1 1 0 0 0,-1-1 0 0 0,1 0 0 0 0,-1 1 0 0 0,1-1 0 0 0,-1 1 0 0 0,1-1 0 0 0,0 1 0 0 0,0-1 0 0 0,0 1 0 0 0,-1-1 0 0 0,2 0 0 0 0,-1 1 0 0 0,0 2-1 0 0,1-3 2 0 0,-1 0 0 0 0,1 0 0 0 0,-1-1 0 0 0,1 1 0 0 0,-1 0 0 0 0,1 0 0 0 0,-1-1 0 0 0,1 1 0 0 0,0 0 0 0 0,0-1 0 0 0,-1 1 0 0 0,1-1 0 0 0,0 1 0 0 0,0-1 0 0 0,0 1 0 0 0,-1-1 0 0 0,1 1 0 0 0,0-1 0 0 0,0 0 0 0 0,2 1 0 0 0,1-1 7 0 0,0 1 1 0 0,0-1-1 0 0,0 0 0 0 0,0 0 1 0 0,0 0-1 0 0,0 0 0 0 0,0-1 1 0 0,0 0-1 0 0,0 1 0 0 0,0-2 1 0 0,5-1-1 0 0,16-8-29 0 0,-1 0 0 0 0,0-2 0 0 0,-1-1 0 0 0,0-1-1 0 0,-1-1 1 0 0,-1 0 0 0 0,32-34 0 0 0,3-4-684 0 0,-52 50 690 0 0,0 0 1 0 0,0 0 0 0 0,0 1-1 0 0,6-4 1 0 0,-2 2 14 0 0,-1-1 0 0 0,12-10 0 0 0,-22 33 59 0 0,-7 21 49 0 0,3-15-87 0 0,0 1-1 0 0,-4 33 0 0 0,10-52-24 0 0,1 1 0 0 0,-1-1 0 0 0,1 1 0 0 0,0-1 1 0 0,0 1-1 0 0,1-1 0 0 0,-1 1 0 0 0,1-1 0 0 0,3 8 0 0 0,-4-12 3 0 0,1 1 0 0 0,-1-1 0 0 0,1 0 0 0 0,0 0 0 0 0,0 0 0 0 0,0 0 0 0 0,0 0 0 0 0,0 0 1 0 0,0 0-1 0 0,0 0 0 0 0,0 0 0 0 0,0 0 0 0 0,0 0 0 0 0,0 0 0 0 0,0-1 0 0 0,1 1 0 0 0,-1-1 0 0 0,0 1 0 0 0,1-1 0 0 0,-1 1 0 0 0,0-1 1 0 0,1 0-1 0 0,-1 0 0 0 0,1 1 0 0 0,-1-1 0 0 0,3 0 0 0 0,0-1-151 0 0,1 0-1 0 0,-1 0 1 0 0,0 0 0 0 0,1 0 0 0 0,7-4 0 0 0,-5 2-769 0 0,-1 1 144 0 0,0-1 0 0 0,-1 0 0 0 0,10-5 1 0 0,-1-1-1124 0 0,15-4-5236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1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63 101 920 0 0,'0'0'16199'0'0,"1"-2"-15449"0"0,1-3-493 0 0,0 1 1 0 0,0 0-1 0 0,1 0 1 0 0,0 0-1 0 0,0 0 1 0 0,0 1-1 0 0,0-1 0 0 0,0 1 1 0 0,1 0-1 0 0,-1-1 1 0 0,1 2-1 0 0,0-1 1 0 0,6-3-1 0 0,0 0-121 0 0,2 1-1 0 0,-1 0 1 0 0,1 0 0 0 0,12-2-1 0 0,-14 4-93 0 0,-1 2 0 0 0,15-2 0 0 0,14-2 46 0 0,-24 3-74 0 0,1 0 1 0 0,-1 1-1 0 0,1 0 1 0 0,18 3-1 0 0,1-1 48 0 0,-33-2-53 0 0,1 1 0 0 0,0 0 0 0 0,-1 0-1 0 0,1 0 1 0 0,0 0 0 0 0,-1 1 0 0 0,1-1 0 0 0,0 0-1 0 0,-1 1 1 0 0,1-1 0 0 0,0 1 0 0 0,-1-1 0 0 0,1 1-1 0 0,-1 0 1 0 0,1 0 0 0 0,-1 0 0 0 0,1 0-1 0 0,-1 0 1 0 0,0 0 0 0 0,1 0 0 0 0,0 1 0 0 0,-1-1-6 0 0,-1 0 1 0 0,1 0-1 0 0,0 0 1 0 0,-1 0-1 0 0,0 0 1 0 0,1 0-1 0 0,-1 0 1 0 0,1 0 0 0 0,-1 0-1 0 0,0 0 1 0 0,0 0-1 0 0,1 0 1 0 0,-1 0-1 0 0,0 0 1 0 0,0 0-1 0 0,0 0 1 0 0,0 0-1 0 0,-1 0 1 0 0,1 2-1 0 0,-1 2 1 0 0,-3 15 64 0 0,3-16-36 0 0,1-1-13 0 0,-1 0 1 0 0,0 0-1 0 0,0 0 1 0 0,0 0-1 0 0,0 0 1 0 0,0-1-1 0 0,-1 1 1 0 0,1 0-1 0 0,-1-1 1 0 0,0 1-1 0 0,-1 2 1 0 0,-6 4 11 0 0,0 0 0 0 0,0-1 1 0 0,0 0-1 0 0,-1 0 1 0 0,0-1-1 0 0,-1-1 0 0 0,1 1 1 0 0,-24 9-1 0 0,-2-1 376 0 0,-4 1-70 0 0,31-12-326 0 0,0 3 32 0 0,2-2-19 0 0,6-5 12 0 0,0 3-6 0 0,-3 13 37 0 0,4-15-66 0 0,0 0 0 0 0,-1-1-1 0 0,1 1 1 0 0,0 0 0 0 0,0 0 0 0 0,-1 0 0 0 0,1 0 0 0 0,0 0-1 0 0,0 0 1 0 0,0 0 0 0 0,0 0 0 0 0,0 0 0 0 0,0 0 0 0 0,0-1-1 0 0,0 1 1 0 0,1 0 0 0 0,-1 2 0 0 0,1-1-3 0 0,3 6 2 0 0,-3-7-3 0 0,0 1 0 0 0,-1-1-1 0 0,1 0 1 0 0,0 0 0 0 0,0 0-1 0 0,0 0 1 0 0,0 0 0 0 0,0 0-1 0 0,0 0 1 0 0,0 0 0 0 0,0 0-1 0 0,1 0 1 0 0,-1-1 0 0 0,0 1 0 0 0,0 0-1 0 0,1-1 1 0 0,-1 1 0 0 0,3 0-1 0 0,8 3-5 0 0,8 4 9 0 0,19 6 0 0 0,-1 2 0 0 0,-35-15 0 0 0,1 1 0 0 0,-1-1 0 0 0,0 1 0 0 0,1 0 0 0 0,4 4 0 0 0,7 4 0 0 0,-12-8 8 0 0,-1 0 0 0 0,0 0 0 0 0,1 1 0 0 0,-1-1 0 0 0,0 1 0 0 0,0-1 0 0 0,-1 1 1 0 0,3 4-1 0 0,1 1-1 0 0,-4-7-7 0 0,0 1 0 0 0,-1-1 0 0 0,1 1 0 0 0,-1-1 0 0 0,0 1 0 0 0,1-1 0 0 0,-1 1 0 0 0,0-1 0 0 0,0 1 0 0 0,0-1 0 0 0,0 1 0 0 0,0-1 0 0 0,0 1 0 0 0,-1 2 0 0 0,1 3 0 0 0,1 9 0 0 0,0-15 0 0 0,-1 1 0 0 0,1 0 0 0 0,-1 0 0 0 0,0 0 0 0 0,0 0 0 0 0,0 0 0 0 0,0 0 0 0 0,0 0 0 0 0,0 0 0 0 0,-1 0 0 0 0,1 0 0 0 0,-1-1 0 0 0,1 1 0 0 0,-2 3 0 0 0,0-2 6 0 0,0-1-1 0 0,1 0 0 0 0,-1 1 1 0 0,1-1-1 0 0,0 1 0 0 0,0 0 1 0 0,0-1-1 0 0,0 1 0 0 0,0 0 1 0 0,0 0-1 0 0,0 3 0 0 0,1-3-5 0 0,-1-1 0 0 0,0 0 0 0 0,0 1 0 0 0,0-1 0 0 0,0 0 0 0 0,0 0 0 0 0,-1 1 0 0 0,1-1 0 0 0,-1 0 0 0 0,0 0 0 0 0,-2 2 0 0 0,-8 12 0 0 0,8-10 10 0 0,0 0-1 0 0,-1 0 1 0 0,1 0-1 0 0,-1-1 1 0 0,-7 7-1 0 0,2-2-2 0 0,-3 5-7 0 0,11-13 0 0 0,0 1 0 0 0,0-1 0 0 0,0 1 0 0 0,0-1 0 0 0,-1 0 0 0 0,-4 4 0 0 0,-37 21 64 0 0,38-24-21 0 0,-1-1 0 0 0,1 1 0 0 0,-1-2 0 0 0,0 1 0 0 0,0 0-1 0 0,0-1 1 0 0,-10 0 0 0 0,10 0 38 0 0,-1-1-38 0 0,0 0 0 0 0,0-1 0 0 0,0 0 0 0 0,0 0 0 0 0,1-1 0 0 0,-1 0-1 0 0,-12-5 1 0 0,12 4 95 0 0,-1 0-1 0 0,0 1 1 0 0,0 0-1 0 0,-1 0 1 0 0,-10 0-1 0 0,4 2-62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2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2760 0 0,'0'0'125'0'0,"0"3"445"0"0,-1-1 212 0 0,0 1 0 0 0,0 0 0 0 0,0-1 0 0 0,-8 11 9474 0 0,8-11-9204 0 0,0 0-887 0 0,0-1-1 0 0,1 0 1 0 0,-1 0-1 0 0,0 0 1 0 0,0 0-1 0 0,0 0 1 0 0,0 0-1 0 0,0-1 0 0 0,0 1 1 0 0,0 0-1 0 0,-1 0 1 0 0,1-1-1 0 0,0 1 1 0 0,-3 0-1 0 0,2 0-1413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28 3224 0 0,'0'0'7301'0'0,"0"15"-4346"0"0,0-1-850 0 0,0-5-1358 0 0,0 0 0 0 0,0 0-1 0 0,-1 0 1 0 0,-3 16 0 0 0,-12 45 886 0 0,13-52-1287 0 0,0 1 0 0 0,-2-1-1 0 0,-10 27 1 0 0,8-26-100 0 0,0 0-1 0 0,-7 37 0 0 0,4-12 9 0 0,-8 35 148 0 0,14-61-318 0 0,0-1 0 0 0,1 1 0 0 0,1 0 0 0 0,1 0 0 0 0,1 26 0 0 0,0-42 348 0 0,3-4-407 0 0,-1 1 0 0 0,0-1 0 0 0,1 0 0 0 0,-1 0 0 0 0,0 0 0 0 0,0 0 0 0 0,0 0 0 0 0,2-2 0 0 0,-4 3-10 0 0,3-3 7 0 0,0-1-1 0 0,0 1 0 0 0,0-1 0 0 0,-1 0 1 0 0,0 1-1 0 0,0-1 0 0 0,0 0 1 0 0,1-6-1 0 0,-1 3-1 0 0,1 1 1 0 0,5-14 0 0 0,36-46 45 0 0,-29 42-33 0 0,26-34 0 0 0,-7 13-49 0 0,59-70-55 0 0,-88 110 68 0 0,124-135 82 0 0,-98 112-5 0 0,-24 23-74 0 0,0-1-1 0 0,0 0 1 0 0,7-8 0 0 0,-6 6 0 0 0,-7 7 17 0 0,-6 4-87 0 0,-7 6-2419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2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88 2760 0 0,'-18'4'19195'0'0,"20"-4"-18817"0"0,25-14 477 0 0,-20 10-691 0 0,-1 0-1 0 0,1 1 1 0 0,0 0 0 0 0,14-4 0 0 0,-7 3 8 0 0,23-10-1 0 0,-24 8-113 0 0,1 2 1 0 0,-1-1-1 0 0,15-2 0 0 0,81-6 136 0 0,-62 10-195 0 0,72 5 0 0 0,-39 9 1 0 0,-76-10 0 0 0,0-1 0 0 0,0 1 0 0 0,0 0 0 0 0,0 0 0 0 0,0 0 0 0 0,5 3 0 0 0,29 10 0 0 0,-17-6 4 0 0,-14-4-114 0 0,-6-4 3 0 0,0 1 1 0 0,0 0 0 0 0,-1-1-1 0 0,1 1 1 0 0,0 0-1 0 0,0-1 1 0 0,0 1 0 0 0,-1 0-1 0 0,1 0 1 0 0,0-1 0 0 0,-1 1-1 0 0,2 2 1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4608 0 0,'0'0'10572'0'0,"2"1"-9410"0"0,3 0-582 0 0,0 0 0 0 0,0 0-1 0 0,0 0 1 0 0,0 0 0 0 0,9-1 0 0 0,20 2 853 0 0,-18 0-995 0 0,-1 0 0 0 0,0-1 0 0 0,0-1 0 0 0,28-4 0 0 0,-26 3-275 0 0,-5-1-78 0 0,1-1 0 0 0,0 0 0 0 0,-1-1 0 0 0,21-9 0 0 0,-21 8-43 0 0,0 1 0 0 0,1-1 0 0 0,-1 2 0 0 0,1 0 1 0 0,14-2-1 0 0,9 2-48 0 0,3 0 26 0 0,0 1 0 0 0,-1 1 0 0 0,68 9 0 0 0,-90-6-31 0 0,-11-1-149 0 0,1 0-1 0 0,-1-1 0 0 0,0 1 0 0 0,0 1 0 0 0,0-1 1 0 0,0 1-1 0 0,8 3 0 0 0,-3 3-1343 0 0,3-4-87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4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95 7136 0 0,'0'0'9487'0'0,"6"10"-7511"0"0,-5-4-1766 0 0,1-1 1 0 0,-1 1-1 0 0,-1 0 0 0 0,1-1 0 0 0,-1 1 0 0 0,0 0 0 0 0,0-1 0 0 0,-1 1 0 0 0,-1 7 0 0 0,-1 20 193 0 0,1-10-208 0 0,0 1 0 0 0,-2-1 0 0 0,-7 23 0 0 0,8-32-135 0 0,-11 40 36 0 0,-12 61 80 0 0,17-76-97 0 0,6-27-78 0 0,1-1-1 0 0,-3 19 0 0 0,5-28 0 0 0,-2 19 0 0 0,1-1 0 0 0,1 1 0 0 0,3 24 0 0 0,-2-38 19 0 0,-1-5 178 0 0,2-4-93 0 0,3 0-53 0 0,-1-1 0 0 0,0 0 0 0 0,0 0 0 0 0,-1 0 0 0 0,1-1-1 0 0,0 1 1 0 0,-1-1 0 0 0,0 0 0 0 0,0 0 0 0 0,0 0 0 0 0,2-5 0 0 0,2-4 148 0 0,-1-1 0 0 0,5-20 0 0 0,-5 17-66 0 0,10-24 0 0 0,-8 24-139 0 0,1 1 0 0 0,1-1 0 0 0,0 1 0 0 0,1 1 1 0 0,22-25-1 0 0,-18 26 55 0 0,90-83-175 0 0,112-80 220 0 0,-178 143-174 0 0,-22 18 80 0 0,25-17 0 0 0,-23 17 0 0 0,-14 12 0 0 0,0-1 0 0 0,0 1 0 0 0,1 0 0 0 0,-1 1 0 0 0,1-1 0 0 0,10-3 0 0 0,-8 3 0 0 0,-8 4 0 0 0,0 0 0 0 0,0 0 0 0 0,0 0 0 0 0,0-1 0 0 0,1 1 0 0 0,-1 0 0 0 0,0 0 0 0 0,0 0 0 0 0,0 0 0 0 0,1 0 0 0 0,-1 0 0 0 0,0 0 0 0 0,0 0 0 0 0,0 0 0 0 0,0 0 0 0 0,1 0 0 0 0,-1 0 0 0 0,0 1 0 0 0,0-1 0 0 0,0 0 0 0 0,0 0 0 0 0,1 0 0 0 0,-1 0 0 0 0,0 0 0 0 0,0 0 0 0 0,0 0 0 0 0,0 0 0 0 0,1 0 0 0 0,-1 1 0 0 0,0-1 0 0 0,1 1-28 0 0,0 1 0 0 0,0-1-1 0 0,0 1 1 0 0,-1-1-1 0 0,1 1 1 0 0,-1-1 0 0 0,1 1-1 0 0,-1-1 1 0 0,1 1 0 0 0,-1 0-1 0 0,1 1 1 0 0,-1 10-2642 0 0,0-4-4943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5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153 192 7024 0 0,'0'0'637'0'0,"9"5"2503"0"0,9-1-528 0 0,-16-4-1889 0 0,0 0-23 0 0,40 3 2034 0 0,-41-3-2673 0 0,0 0-1 0 0,0 0 1 0 0,1 0 0 0 0,-1-1-1 0 0,0 1 1 0 0,0 0 0 0 0,1-1-1 0 0,-1 1 1 0 0,0-1-1 0 0,0 1 1 0 0,0-1 0 0 0,0 1-1 0 0,0-1 1 0 0,0 0 0 0 0,0 0-1 0 0,1 0 1 0 0,11-7 236 0 0,-9 6-231 0 0,0 0-1 0 0,0 0 1 0 0,0 0-1 0 0,0-1 1 0 0,-1 0-1 0 0,1 1 1 0 0,-1-1-1 0 0,0 0 1 0 0,5-6-1 0 0,24-35 234 0 0,-26 36-269 0 0,-4 4-6 0 0,-1 1 0 0 0,1-1-1 0 0,0 0 1 0 0,-1 0 0 0 0,0 0 0 0 0,0 0-1 0 0,0 0 1 0 0,0 0 0 0 0,-1-1 0 0 0,1 1 0 0 0,-2-7-1 0 0,1 9-15 0 0,0 0 0 0 0,0-1 0 0 0,0 1 0 0 0,0 0 0 0 0,-1-1 0 0 0,1 1 0 0 0,-1 0-1 0 0,0 0 1 0 0,0-1 0 0 0,0 1 0 0 0,0 0 0 0 0,0 0 0 0 0,0 0 0 0 0,0 0 0 0 0,-1 0 0 0 0,1 0-1 0 0,-1 1 1 0 0,1-1 0 0 0,-1 0 0 0 0,0 1 0 0 0,0-1 0 0 0,-2-1 0 0 0,2 3-1 0 0,0-1 0 0 0,0 1 1 0 0,-1 0-1 0 0,1 0 0 0 0,0-1 1 0 0,0 1-1 0 0,0 1 0 0 0,-1-1 1 0 0,1 0-1 0 0,0 0 0 0 0,0 1 1 0 0,0-1-1 0 0,0 1 0 0 0,-3 1 1 0 0,-31 14 137 0 0,32-14-108 0 0,-15 7 64 0 0,1 2-1 0 0,0 0 1 0 0,1 1 0 0 0,0 1 0 0 0,1 0 0 0 0,0 1 0 0 0,-23 28-1 0 0,19-19 104 0 0,7-7-12 0 0,-21 30 1 0 0,30-41-190 0 0,1 1 0 0 0,1-1 1 0 0,-1 1-1 0 0,1-1 0 0 0,0 1 0 0 0,0 0 0 0 0,1 0 1 0 0,-1 0-1 0 0,1 0 0 0 0,0 9 0 0 0,1-12-3 0 0,1 0 0 0 0,-1 0 0 0 0,1 0 0 0 0,-1 0 0 0 0,1 0 0 0 0,0-1 0 0 0,0 1 0 0 0,0 0 0 0 0,1-1 0 0 0,-1 1 0 0 0,0-1 0 0 0,1 1 0 0 0,0-1 0 0 0,0 0 0 0 0,0 0 0 0 0,0 1 0 0 0,0-1 0 0 0,3 2 0 0 0,-1-1 0 0 0,1 0 0 0 0,-1 0 0 0 0,1 0 0 0 0,0 0 0 0 0,-1-1 0 0 0,1 0 0 0 0,0 0 0 0 0,1-1 0 0 0,6 2 0 0 0,-1-1-7 0 0,0-1 0 0 0,0 0-1 0 0,1-1 1 0 0,-1 0-1 0 0,0-1 1 0 0,0 0 0 0 0,0-1-1 0 0,21-6 1 0 0,-7 0-88 0 0,-2-2 0 0 0,43-22-1 0 0,141-78 168 0 0,-188 99-72 0 0,-9 5 0 0 0,0 1 0 0 0,0 0 0 0 0,1 0 0 0 0,14-4 0 0 0,-2 2 167 0 0,-24 8-151 0 0,-1 1 0 0 0,1 0 1 0 0,0-1-1 0 0,0 1 0 0 0,0 0 0 0 0,0 0 0 0 0,0 3 0 0 0,-1-1-10 0 0,1 0 0 0 0,-1 0 0 0 0,0 0 0 0 0,0 0 0 0 0,-5 5 0 0 0,-3 10 216 0 0,9-17 52 0 0,-2-1-210 0 0,1 1-1 0 0,0 0 0 0 0,-1 0 1 0 0,1 0-1 0 0,0 0 0 0 0,-3 4 1 0 0,5-5-16 0 0,-3 1 271 0 0,2-1-174 0 0,0-1-135 0 0,1 0 0 0 0,0 0 0 0 0,-1 1 0 0 0,1-1 0 0 0,0 0 0 0 0,0 0 0 0 0,-1 1 0 0 0,1-1 0 0 0,0 0 0 0 0,-1 0 0 0 0,1 1 0 0 0,0-1 0 0 0,0 0 0 0 0,0 1 0 0 0,-1-1 0 0 0,1 0 0 0 0,0 1 0 0 0,0-1 0 0 0,0 1 0 0 0,0-1 0 0 0,0 0 0 0 0,0 1 0 0 0,0-1 0 0 0,0 0 0 0 0,0 1 0 0 0,7 2 69 0 0,-3-3-65 0 0,-1 0-1 0 0,0 0 0 0 0,0 0 0 0 0,0-1 1 0 0,0 0-1 0 0,5-1 0 0 0,4-2 6 0 0,-8 2-6 0 0,1 0-1 0 0,0 0 0 0 0,-1 0 0 0 0,9-5 0 0 0,36-24-100 0 0,-36 24-693 0 0,0-1-1 0 0,-1-1 1 0 0,12-9 0 0 0,-15 10-486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5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58 2760 0 0,'0'-1'125'0'0,"12"-12"28"0"0,-10 11-154 0 0,-1 0 0 0 0,1 0 0 0 0,0-1 1 0 0,0 1-1 0 0,-1 0 0 0 0,3-5 0 0 0,-3 5 350 0 0,0 1 0 0 0,0-1 1 0 0,0 1-1 0 0,0-1 0 0 0,0 1 0 0 0,0-1 0 0 0,0 1 1 0 0,1-1-1 0 0,-1 1 0 0 0,7-5 5945 0 0,1 4-497 0 0,-9 4-5699 0 0,-1 0 0 0 0,1-1 0 0 0,-1 1 0 0 0,1 0 0 0 0,-1 0 0 0 0,1 0 0 0 0,-1-1 0 0 0,0 1 0 0 0,-1 1 0 0 0,-5 15 424 0 0,3-4-107 0 0,-1 0 0 0 0,0 0 0 0 0,-1 0 0 0 0,-9 15 1 0 0,4-7 6 0 0,-47 81 653 0 0,-8 6-507 0 0,-4 11-359 0 0,25-36-52 0 0,-8 16-22 0 0,51-95-236 0 0,0-1 4 0 0,0 0 1 0 0,1 1-1 0 0,-1-1 1 0 0,1 1-1 0 0,0-1 0 0 0,0 1 1 0 0,0-1-1 0 0,1 1 1 0 0,0-1-1 0 0,0 1 1 0 0,0 6-1 0 0,14-16-1069 0 0,-12 4 874 0 0,0 0 0 0 0,1 0 0 0 0,-1 0-1 0 0,0 0 1 0 0,1-1 0 0 0,-1 1 0 0 0,0-1 0 0 0,0 0 0 0 0,0 1 0 0 0,0-1 0 0 0,-1 0 0 0 0,1 0 0 0 0,0 0 0 0 0,-1-1 0 0 0,1 1 0 0 0,-1 0 0 0 0,0 0 0 0 0,0-1 0 0 0,0 1 0 0 0,0-1 0 0 0,0 1 0 0 0,0-4 0 0 0,4-7-3851 0 0,0 1-842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6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65 14024 0 0,'-4'0'674'0'0,"-43"0"350"0"0,46 0-463 0 0,0 1 0 0 0,0-1 0 0 0,0 0 0 0 0,1 1 0 0 0,-1-1-1 0 0,0 0 1 0 0,0 1 0 0 0,0 0 0 0 0,1-1 0 0 0,-1 1 0 0 0,0-1 0 0 0,1 1 0 0 0,-1 0-1 0 0,-1 1 1 0 0,16 1-195 0 0,-4 0-191 0 0,0 0 1 0 0,0-1-1 0 0,1-1 1 0 0,12 1-1 0 0,115-9 488 0 0,-72-1-917 0 0,-45 7 219 0 0,-15 0-54 0 0,-1 1 1 0 0,1 0 0 0 0,0 0-1 0 0,8 1 1 0 0,-3 2-343 0 0,1-1-1 0 0,-1 2 1 0 0,20 7 0 0 0,-26-6 44 0 0,-4-2 310 0 0,5 0-91 0 0,11 9-82 0 0,-6-3 240 0 0,4 3-97 0 0,-14-12 111 0 0,0 0 0 0 0,0 1-1 0 0,0-1 1 0 0,0 0 0 0 0,0 1 0 0 0,0-1-1 0 0,0 1 1 0 0,-1 0 0 0 0,1-1 0 0 0,0 1-1 0 0,0 0 1 0 0,0-1 0 0 0,-1 1 0 0 0,1 0 0 0 0,0 0-1 0 0,1 1 1 0 0,3 0 49 0 0,12 0 167 0 0,-16-1-185 0 0,0-1 0 0 0,1 1-1 0 0,-1-1 1 0 0,1 0 0 0 0,-1 0-1 0 0,1 0 1 0 0,-1 0 0 0 0,0 0-1 0 0,1 0 1 0 0,-1 0 0 0 0,2 0-1 0 0,6-1 258 0 0,10-3 172 0 0,-6-5-390 0 0,-1-1 0 0 0,0-1 0 0 0,18-20 0 0 0,-26 27-73 0 0,2-2 10 0 0,-1-1 0 0 0,8-10 0 0 0,-12 15-9 0 0,0 1 0 0 0,0-1 0 0 0,0 1 0 0 0,0-1 0 0 0,-1 1 1 0 0,1-1-1 0 0,-1 0 0 0 0,1 0 0 0 0,-1 1 0 0 0,1-1 0 0 0,-1 0 1 0 0,0 0-1 0 0,0 1 0 0 0,0-1 0 0 0,0 0 0 0 0,0 0 1 0 0,-1 1-1 0 0,1-3 0 0 0,-1 3 1 0 0,0-1-1 0 0,1 1 1 0 0,-1 0 0 0 0,0 0-1 0 0,0 0 1 0 0,0 0-1 0 0,0 0 1 0 0,0 0 0 0 0,0 0-1 0 0,0 0 1 0 0,0 0 0 0 0,0 0-1 0 0,0 1 1 0 0,0-1 0 0 0,-1 0-1 0 0,1 1 1 0 0,0-1 0 0 0,-1 1-1 0 0,1-1 1 0 0,0 1 0 0 0,-1 0-1 0 0,1-1 1 0 0,0 1 0 0 0,-1 0-1 0 0,1 0 1 0 0,-2 0 0 0 0,-1 0 12 0 0,1 0 1 0 0,0 1 0 0 0,0-1 0 0 0,0 0-1 0 0,-1 1 1 0 0,1 0 0 0 0,0 0 0 0 0,0 0 0 0 0,0 0-1 0 0,-4 2 1 0 0,-16 11 57 0 0,14-10-51 0 0,0 1 0 0 0,-12 9 0 0 0,-16 13 272 0 0,21-16 132 0 0,-24 22-1 0 0,33-27-372 0 0,2-1-42 0 0,0-1 0 0 0,0 1 0 0 0,0 1-1 0 0,1-1 1 0 0,0 1 0 0 0,-6 9-1 0 0,-11 20 19 0 0,16-29-25 0 0,1 0 0 0 0,0 0 0 0 0,0 1 0 0 0,1-1 0 0 0,-1 1-1 0 0,2 0 1 0 0,-4 11 0 0 0,4-9-3 0 0,0 0 1 0 0,1 0-1 0 0,0 0 0 0 0,0 1 0 0 0,1-1 0 0 0,0 0 1 0 0,1 1-1 0 0,2 11 0 0 0,-3-19 7 0 0,1 0 1 0 0,0 0 0 0 0,-1 0-1 0 0,1 0 1 0 0,0 0-1 0 0,0 0 1 0 0,0-1 0 0 0,0 1-1 0 0,1 0 1 0 0,-1-1 0 0 0,0 1-1 0 0,1-1 1 0 0,-1 1-1 0 0,1-1 1 0 0,0 0 0 0 0,-1 1-1 0 0,1-1 1 0 0,0 0-1 0 0,0 0 1 0 0,-1 0 0 0 0,1 0-1 0 0,0-1 1 0 0,0 1-1 0 0,4 0 1 0 0,-2 1-16 0 0,1-1 1 0 0,0 0-1 0 0,0-1 1 0 0,0 1-1 0 0,0-1 0 0 0,0 0 1 0 0,0 0-1 0 0,0-1 1 0 0,8-1-1 0 0,-2-1 7 0 0,0 0 0 0 0,0-1 0 0 0,-1 0 0 0 0,0-1 0 0 0,1 0 0 0 0,-2 0 0 0 0,12-9 0 0 0,5-1 35 0 0,1-2 2 0 0,44-32-260 0 0,-53 38-623 0 0,0-1 1 0 0,0-1-1 0 0,-1 0 1 0 0,23-25 0 0 0,-13 6-1776 0 0,54-51 8561 0 0,-82 89-5559 0 0,0-2-2012 0 0,-2 12 1732 0 0,-2 0 0 0 0,0 0 0 0 0,-13 26-1 0 0,1-1 46 0 0,-10 6 36 0 0,19-33-167 0 0,-9 18-132 0 0,16-30-467 0 0,4-2-515 0 0,-1 0 796 0 0,1 0 1 0 0,-1 0-1 0 0,1-1 1 0 0,-1 1 0 0 0,0 0-1 0 0,1-1 1 0 0,-1 0-1 0 0,1 1 1 0 0,-1-1-1 0 0,0 0 1 0 0,0 0 0 0 0,1 0-1 0 0,-1-1 1 0 0,3-1-1 0 0,8-5-1349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7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8 3224 0 0,'5'-8'11846'0'0,"-5"9"-11685"0"0,-8 3 3212 0 0,-13 13-3303 0 0,9-8 1030 0 0,1 0-736 0 0,0 0 1 0 0,1 1-1 0 0,0 1 0 0 0,0-1 0 0 0,-9 16 1 0 0,-21 22 93 0 0,8-11-294 0 0,2 1 1 0 0,2 2-1 0 0,-24 45 1 0 0,-6 7-118 0 0,27-42-9 0 0,2 1 0 0 0,-27 70 0 0 0,24-27-28 0 0,25-74-11 0 0,1 0-1 0 0,1 1 0 0 0,1-1 0 0 0,1 1 0 0 0,-1 41 1 0 0,5-61-2 0 0,-1 0 0 0 0,1 0 1 0 0,-1-1-1 0 0,1 1 0 0 0,-1 0 1 0 0,1 0-1 0 0,0-1 0 0 0,0 1 1 0 0,-1 0-1 0 0,1-1 0 0 0,0 1 1 0 0,0 0-1 0 0,0-1 0 0 0,0 1 1 0 0,0-1-1 0 0,0 0 0 0 0,-1 1 1 0 0,1-1-1 0 0,2 1 0 0 0,0-1 3 0 0,-1 0 0 0 0,0 0 0 0 0,1 0 0 0 0,-1-1 0 0 0,0 1 0 0 0,1-1 0 0 0,-1 1 0 0 0,0-1 0 0 0,0 0 0 0 0,0 0 0 0 0,4-2 0 0 0,25-14 0 0 0,-31 17 0 0 0,41-28-121 0 0,60-52 0 0 0,-84 64-26 0 0,-6 6-6 0 0,0 0 0 0 0,16-11 0 0 0,7-3-539 0 0,41-36-1 0 0,-55 43 512 0 0,21-22-112 0 0,-17 15 247 0 0,-22 22 1143 0 0,-3 3-1066 0 0,1 0 0 0 0,-1 0-1 0 0,1 0 1 0 0,-1-1-1 0 0,1 1 1 0 0,-1 0-1 0 0,0-1 1 0 0,1 1 0 0 0,-1 0-1 0 0,0-1 1 0 0,1 1-1 0 0,-1-1 1 0 0,0 1 0 0 0,-1 0-1 0 0,0 0 38 0 0,-5 5 41 0 0,1 1 0 0 0,-1 0-1 0 0,-5 8 1 0 0,-10 12 57 0 0,-1-4-43 0 0,13-14-88 0 0,1 0 0 0 0,0 1 0 0 0,1 0 0 0 0,0 0-1 0 0,-9 15 1 0 0,5-4-5 0 0,8-15-17 0 0,1 1 1 0 0,-1 0-1 0 0,1-1 1 0 0,1 1-1 0 0,-1 0 1 0 0,-2 11-1 0 0,-3 5-13 0 0,8-22 0 0 0,0-1 0 0 0,0 0 0 0 0,0 0 0 0 0,0 1 0 0 0,0-1 0 0 0,0 0 0 0 0,0 0 0 0 0,-1 1 0 0 0,1-1 0 0 0,0 0 0 0 0,0 0 0 0 0,1 1 0 0 0,-1-1 0 0 0,0 0 0 0 0,0 0 0 0 0,0 1 0 0 0,0-1 0 0 0,0 0 0 0 0,0 0 0 0 0,0 1 0 0 0,0-1 0 0 0,0 0 0 0 0,1 0 0 0 0,-1 0 0 0 0,0 1 0 0 0,0-1 0 0 0,0 0 0 0 0,0 0 0 0 0,1 0 0 0 0,-1 0 0 0 0,0 1 0 0 0,0-1 0 0 0,0 0 0 0 0,1 0 0 0 0,-1 0 0 0 0,6 3 5 0 0,1-1-1 0 0,-1-1 0 0 0,1 1 1 0 0,-1-1-1 0 0,1 0 0 0 0,0-1 1 0 0,-1 1-1 0 0,1-1 0 0 0,0-1 1 0 0,-1 1-1 0 0,1-1 1 0 0,0 0-1 0 0,-1-1 0 0 0,8-2 1 0 0,5-1 15 0 0,-1-2 0 0 0,1 0 1 0 0,29-18-1 0 0,-7-1 16 0 0,-1-3-1 0 0,39-35 1 0 0,-44 28-23 0 0,-5 6-16 0 0,-16 14-4 0 0,-13 14 3 0 0,0 0 1 0 0,1 0-1 0 0,-1 0 1 0 0,0 0-1 0 0,1 1 1 0 0,0-1-1 0 0,-1 0 1 0 0,1 1-1 0 0,0 0 1 0 0,0-1-1 0 0,0 1 1 0 0,0 0-1 0 0,0 0 0 0 0,0 0 1 0 0,3-1-1 0 0,-4 2-60 0 0,-1 10 121 0 0,0 1 64 0 0,-1-1 0 0 0,-1 0 0 0 0,1 0 0 0 0,-2 0 0 0 0,1 0 0 0 0,-5 10 0 0 0,-7 5-9 0 0,12-22-85 0 0,0 0 0 0 0,-1 1 0 0 0,2 0 0 0 0,-1-1 0 0 0,0 1 0 0 0,1 0 0 0 0,-1 0 0 0 0,0 5 0 0 0,1-4-5 0 0,0-1-1 0 0,0 1 1 0 0,-1 0 0 0 0,-4 8 0 0 0,-2 7 58 0 0,6-13-62 0 0,1-5-11 0 0,1 1 1 0 0,-1-1 0 0 0,1 1 0 0 0,-1 0 0 0 0,1-1 0 0 0,0 1 0 0 0,0 0-1 0 0,1 2 1 0 0,-1-4-4 0 0,0-1 0 0 0,0 1 0 0 0,1-1 0 0 0,-1 1-1 0 0,0-1 1 0 0,0 0 0 0 0,1 1 0 0 0,-1-1 0 0 0,0 0 0 0 0,1 1-1 0 0,-1-1 1 0 0,1 0 0 0 0,-1 1 0 0 0,0-1 0 0 0,1 0 0 0 0,-1 1 0 0 0,1-1-1 0 0,-1 0 1 0 0,1 0 0 0 0,-1 0 0 0 0,1 0 0 0 0,-1 1 0 0 0,1-1-1 0 0,-1 0 1 0 0,2 0 0 0 0,9 1 35 0 0,-8-1-32 0 0,1-1-1 0 0,-1 0 1 0 0,0 0-1 0 0,1 0 1 0 0,-1-1 0 0 0,0 1-1 0 0,0-1 1 0 0,0 0-1 0 0,0 0 1 0 0,0 0 0 0 0,4-4-1 0 0,0 1-8 0 0,20-15 2 0 0,52-36 0 0 0,5 0 0 0 0,-61 39 0 0 0,1 1 0 0 0,0 1 0 0 0,31-14 0 0 0,-12 11 0 0 0,-42 17 0 0 0,-1 1 0 0 0,0 0 0 0 0,1 0 0 0 0,-1 0 0 0 0,1-1 0 0 0,-1 1 0 0 0,1 0 0 0 0,-1 0 0 0 0,0 0 0 0 0,1 0 0 0 0,-1 0 0 0 0,1 0 0 0 0,-1 0 0 0 0,1 0 0 0 0,-1 0 0 0 0,1 0 0 0 0,-1 0 0 0 0,0 1 0 0 0,1-1 0 0 0,-1 0 0 0 0,1 0 0 0 0,-1 0 0 0 0,0 0 0 0 0,1 1 0 0 0,-1-1 0 0 0,1 0 0 0 0,-1 1 0 0 0,1-1 0 0 0,0 5 0 0 0,-1-2 0 0 0,1-1 0 0 0,-1 0 0 0 0,0 1 0 0 0,0-1-1 0 0,0 1 1 0 0,0-1 0 0 0,0 1 0 0 0,-1-1 0 0 0,1 1 0 0 0,-1-1-1 0 0,0 1 1 0 0,1-1 0 0 0,-1 0 0 0 0,-3 5 0 0 0,0 1 12 0 0,-2 0 0 0 0,-9 12 0 0 0,-2 2 104 0 0,-37 44 122 0 0,29-38 476 0 0,25-28-713 0 0,0 0 0 0 0,0 0 1 0 0,0 1-1 0 0,0-1 0 0 0,0 0 1 0 0,0 0-1 0 0,0 1 0 0 0,0-1 1 0 0,-1 0-1 0 0,1 0 0 0 0,0 0 1 0 0,0 1-1 0 0,0-1 0 0 0,0 0 1 0 0,0 0-1 0 0,0 1 0 0 0,0-1 1 0 0,0 0-1 0 0,0 0 0 0 0,0 1 1 0 0,1-1-1 0 0,-1 0 0 0 0,0 0 1 0 0,0 1-1 0 0,0-1 0 0 0,0 0 1 0 0,0 0-1 0 0,0 0 0 0 0,0 1 1 0 0,1-1-1 0 0,-1 0 0 0 0,1 1-1 0 0,0 0 0 0 0,0-1 0 0 0,-1 1 0 0 0,1-1 0 0 0,0 1 0 0 0,0-1 0 0 0,0 1 0 0 0,0-1 0 0 0,0 0 0 0 0,0 1 0 0 0,0-1 0 0 0,0 0 0 0 0,0 0 0 0 0,0 0 0 0 0,0 0 0 0 0,1 0 0 0 0,-1 0 0 0 0,0 0 0 0 0,0 0 0 0 0,0 0 0 0 0,1-1 0 0 0,24-8 0 0 0,-11 3 0 0 0,-8 4 0 0 0,0-1 0 0 0,0 0 0 0 0,-1 0 0 0 0,13-8 0 0 0,13-7 0 0 0,-11 7-181 0 0,0-1 1 0 0,-1-2-1 0 0,0 0 0 0 0,34-32 0 0 0,-7 13 89 0 0,-47 33 89 0 0,0 0 0 0 0,0-1 1 0 0,1 1-1 0 0,-1 0 0 0 0,0 0 0 0 0,1 0 0 0 0,-1-1 0 0 0,0 1 0 0 0,0 0 0 0 0,1 0 0 0 0,-1 0 0 0 0,0 0 1 0 0,1 0-1 0 0,-1 0 0 0 0,0 0 0 0 0,1 0 0 0 0,-1 0 0 0 0,1 0 0 0 0,-1 0 0 0 0,0 0 0 0 0,1 0 1 0 0,-1 0-1 0 0,0 0 0 0 0,1 0 0 0 0,-1 0 0 0 0,0 0 0 0 0,1 0 0 0 0,-1 0 0 0 0,0 0 0 0 0,0 1 0 0 0,1-1 1 0 0,-1 0-1 0 0,0 0 0 0 0,1 0 0 0 0,-1 1 0 0 0,0-1 0 0 0,0 0 0 0 0,1 0 0 0 0,-1 1 0 0 0,0-1 0 0 0,0 0 1 0 0,0 1-1 0 0,0-1 0 0 0,1 0 0 0 0,-1 0 0 0 0,0 1 0 0 0,0-1 0 0 0,0 0 0 0 0,0 1 0 0 0,0-1 1 0 0,0 1-1 0 0,5 18 13 0 0,-6-11-11 0 0,0-1-1 0 0,0 1 0 0 0,0-1 0 0 0,-1 0 1 0 0,-1 1-1 0 0,1-1 0 0 0,-6 9 1 0 0,-7 25 156 0 0,12-28-153 0 0,0-1 0 0 0,1 0 0 0 0,0 1 0 0 0,-1 17 0 0 0,6-16-2 0 0,1-12 0 0 0,-2-2 0 0 0,-1 1-107 0 0,1 0 0 0 0,0 0-1 0 0,-1-1 1 0 0,1 1 0 0 0,0-1-1 0 0,-1 1 1 0 0,1-1 0 0 0,0 0-1 0 0,0 1 1 0 0,0-1 0 0 0,-1 0 0 0 0,1 0-1 0 0,0 0 1 0 0,0-1 0 0 0,0 1-1 0 0,-1 0 1 0 0,5-2 0 0 0,-1 1-998 0 0,1-1-1 0 0,-1-1 1 0 0,0 1 0 0 0,8-6 0 0 0,1-3-6501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8.7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160 273 14600 0 0,'0'0'1320'0'0,"-1"1"-1083"0"0,-41 91 5445 0 0,-7-2-4514 0 0,10-16-336 0 0,35-66-822 0 0,-1 0-1 0 0,2 0 0 0 0,-1 0 1 0 0,1 1-1 0 0,1 0 0 0 0,-1-1 1 0 0,1 1-1 0 0,-1 13 0 0 0,3-21-120 0 0,0 0 0 0 0,0-1 0 0 0,0 1 0 0 0,0 0-1 0 0,0 0 1 0 0,1 0 0 0 0,-1-1 0 0 0,0 1 0 0 0,0 0-1 0 0,0 0 1 0 0,1-1 0 0 0,-1 1 0 0 0,0 0 0 0 0,1 0 0 0 0,-1-1-1 0 0,1 1 1 0 0,0 1 0 0 0</inkml:trace>
  <inkml:trace contextRef="#ctx0" brushRef="#br0" timeOffset="1">342 7 16471 0 0,'-10'-7'1608'0'0,"3"10"-1432"0"0,3-3-176 0 0,-2 0 0 0 0,-2 4 3496 0 0,8 5-3248 0 0,0 0-136 0 0,4 4-24 0 0,0-4-5999 0 0,-1 0-1193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8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515 213 14944 0 0,'-26'36'1639'0'0,"26"-33"-1523"0"0,0-2-20 0 0,0-1-1 0 0,0 0 0 0 0,1 1 1 0 0,-1-1-1 0 0,0 0 0 0 0,1 0 1 0 0,-1 1-1 0 0,0-1 0 0 0,1 0 1 0 0,-1 0-1 0 0,0 1 0 0 0,1-1 1 0 0,-1 0-1 0 0,1 0 0 0 0,-1 0 1 0 0,0 0-1 0 0,1 1 0 0 0,-1-1 1 0 0,1 0-1 0 0,-1 0 0 0 0,1 0 0 0 0,-1 0 1 0 0,0 0-1 0 0,2 0 0 0 0,9 0 532 0 0,-2-2-414 0 0,-1-1 0 0 0,0 0 0 0 0,0 0 0 0 0,0-1 1 0 0,9-5-1 0 0,23-10-66 0 0,-30 15-139 0 0,-1 1 0 0 0,1-1 0 0 0,-1 0 0 0 0,0-1 0 0 0,-1 0 0 0 0,1-1 0 0 0,-1 0 0 0 0,13-11 0 0 0,-12 8 10 0 0,-1 0 0 0 0,1 0 0 0 0,-1-1-1 0 0,-1 0 1 0 0,7-12 0 0 0,-12 19-14 0 0,0 0 0 0 0,-1-1 0 0 0,1 1 0 0 0,-1-1 0 0 0,0 1 0 0 0,0-1 1 0 0,-1 0-1 0 0,1 1 0 0 0,0-7 0 0 0,-1 8-1 0 0,-1 0 1 0 0,1 0-1 0 0,0 0 0 0 0,-1 0 1 0 0,1-1-1 0 0,-1 1 0 0 0,0 0 1 0 0,0 0-1 0 0,0 0 0 0 0,0 0 1 0 0,0 0-1 0 0,0 1 1 0 0,0-1-1 0 0,0 0 0 0 0,-1 0 1 0 0,1 1-1 0 0,-3-3 0 0 0,2 3 6 0 0,-1-1 0 0 0,1 1 0 0 0,0-1-1 0 0,-1 1 1 0 0,1 0 0 0 0,-1 0 0 0 0,0 0-1 0 0,1 0 1 0 0,-1 1 0 0 0,0-1 0 0 0,1 1-1 0 0,-1-1 1 0 0,0 1 0 0 0,1 0 0 0 0,-1 0-1 0 0,-4 1 1 0 0,-6 0 95 0 0,1 2 0 0 0,-15 3 0 0 0,20-4-77 0 0,-13 4 63 0 0,-1 2-1 0 0,2 0 0 0 0,-38 20 1 0 0,-51 42 622 0 0,69-44-110 0 0,30-20-502 0 0,0 0 0 0 0,1 1 0 0 0,0-1 0 0 0,0 2 0 0 0,0-1 0 0 0,1 1 0 0 0,0 0 0 0 0,0 1 0 0 0,1-1 0 0 0,0 1 0 0 0,1 1 0 0 0,-6 13 0 0 0,10-21-96 0 0,0 0 0 0 0,0-1 0 0 0,1 1 0 0 0,-1 0 0 0 0,0 0 0 0 0,1 1 0 0 0,0-1-1 0 0,-1 0 1 0 0,1 0 0 0 0,0 0 0 0 0,0 0 0 0 0,0 0 0 0 0,1 0 0 0 0,-1 0 0 0 0,0 0 0 0 0,1 0 0 0 0,-1 0 0 0 0,1 0-1 0 0,0 0 1 0 0,0 0 0 0 0,0 0 0 0 0,-1 0 0 0 0,2 0 0 0 0,-1-1 0 0 0,0 1 0 0 0,0 0 0 0 0,1-1 0 0 0,2 4 0 0 0,-1-3-5 0 0,1 0 1 0 0,-1 1-1 0 0,1-1 1 0 0,-1-1 0 0 0,1 1-1 0 0,0 0 1 0 0,0-1 0 0 0,0 0-1 0 0,0 0 1 0 0,0 0-1 0 0,0 0 1 0 0,0-1 0 0 0,7 1-1 0 0,9-2-68 0 0,0-1 0 0 0,0 0 0 0 0,0-2 0 0 0,-1 0 0 0 0,28-10 0 0 0,92-44-1809 0 0,-96 39 922 0 0,-38 16 770 0 0,0 0 0 0 0,0 0 0 0 0,8-6 0 0 0,8-6-494 0 0,-20 14 675 0 0,-1 1 1 0 0,0 0-1 0 0,0 0 0 0 0,1 0 0 0 0,-1-1 0 0 0,0 1 0 0 0,0 0 0 0 0,1 0 0 0 0,-1 0 0 0 0,0 0 0 0 0,1 0 0 0 0,-1 0 0 0 0,0 0 1 0 0,0 0-1 0 0,1 0 0 0 0,-1 0 0 0 0,0 0 0 0 0,1 0 0 0 0,-1 0 0 0 0,0 0 0 0 0,1 0 0 0 0,-1 0 0 0 0,0 0 0 0 0,0 0 0 0 0,1 0 1 0 0,-1 0-1 0 0,0 1 0 0 0,0-1 0 0 0,1 0 0 0 0,-1 0 0 0 0,1 1 0 0 0,-2 0 7 0 0,1 0 0 0 0,0 0 0 0 0,0 0 0 0 0,-1 0 0 0 0,1 0 0 0 0,0 0 0 0 0,-1-1-1 0 0,1 1 1 0 0,-1 0 0 0 0,1 0 0 0 0,-1 0 0 0 0,0 0 0 0 0,1 0 0 0 0,-1-1 0 0 0,0 1 0 0 0,1 0 0 0 0,-1-1 0 0 0,-1 2 0 0 0,-21 16 312 0 0,18-15-193 0 0,-24 21 414 0 0,1 0 1 0 0,1 2-1 0 0,-33 42 0 0 0,53-58-424 0 0,0 1-1 0 0,0 0 1 0 0,-4 12-1 0 0,-11 17 224 0 0,-65 109 158 0 0,66-109-314 0 0,-26 76 0 0 0,-37 158-178 0 0,76-246 19 0 0,-1 0 0 0 0,-1 0-1 0 0,-25 47 1 0 0,33-71-10 0 0,-1 1 0 0 0,0-1 0 0 0,-1 0 0 0 0,1-1 1 0 0,-1 1-1 0 0,0-1 0 0 0,0 1 0 0 0,0-1 0 0 0,0 0 0 0 0,0-1 0 0 0,-1 1 1 0 0,1-1-1 0 0,-10 4 0 0 0,11-6 22 0 0,0 0 1 0 0,-1 0-1 0 0,1 0 0 0 0,0 0 1 0 0,0-1-1 0 0,0 1 0 0 0,1-1 1 0 0,-1 0-1 0 0,0 0 0 0 0,0 0 1 0 0,0 0-1 0 0,0-1 0 0 0,1 1 1 0 0,-4-3-1 0 0,-2-1 135 0 0,1 0 0 0 0,-1-1 0 0 0,-7-9 1 0 0,9 10-142 0 0,1-1 0 0 0,1 0 0 0 0,-1 0 1 0 0,1 0-1 0 0,0 0 0 0 0,1-1 0 0 0,0 1 0 0 0,0-1 1 0 0,0 0-1 0 0,-2-9 0 0 0,3 4 44 0 0,-1 1-1 0 0,2-1 1 0 0,0 1-1 0 0,0-1 0 0 0,3-22 1 0 0,2 7 20 0 0,0 1 0 0 0,2 1 0 0 0,2-1 0 0 0,0 1 0 0 0,13-26 0 0 0,-12 28-89 0 0,1 0 0 0 0,2 1 0 0 0,0 1 0 0 0,1 0 0 0 0,2 0 0 0 0,0 2 0 0 0,18-20 0 0 0,-10 17 16 0 0,1 0 0 0 0,1 2 0 0 0,37-23 0 0 0,1 3-123 0 0,26-15-1043 0 0,-27 21-875 0 0,-33 17 323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39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73 4608 0 0,'0'0'703'0'0,"14"-8"3748"0"0,-9 4-3786 0 0,0 0 0 0 0,0 1-1 0 0,1 0 1 0 0,-1 0 0 0 0,12-3-1 0 0,1-2-56 0 0,3-6 326 0 0,-22 13-892 0 0,1 1 1 0 0,0 0-1 0 0,0 0 1 0 0,-1 0 0 0 0,1 0-1 0 0,0 0 1 0 0,0 0-1 0 0,-1 0 1 0 0,1 0 0 0 0,0-1-1 0 0,0 1 1 0 0,0 0-1 0 0,-1 0 1 0 0,1 0 0 0 0,0 0-1 0 0,0-1 1 0 0,0 1-1 0 0,0 0 1 0 0,-1 0 0 0 0,1 0-1 0 0,0-1 1 0 0,0 1 0 0 0,0 0-1 0 0,0 0 1 0 0,0-1-1 0 0,0 1 1 0 0,0 0 0 0 0,0 0-1 0 0,0-1 1 0 0,0 1-1 0 0,0 0 1 0 0,0 0 0 0 0,0-1-1 0 0,0 1 1 0 0,0 0-1 0 0,0 0 1 0 0,0-1 0 0 0,0 1-1 0 0,0 0 1 0 0,0 0-1 0 0,0 0 1 0 0,0-1 0 0 0,0 1-1 0 0,0 0 1 0 0,1 0 0 0 0,-1-1-1 0 0,0 1 1 0 0,0 0-1 0 0,0 0 1 0 0,0 0 0 0 0,1 0-1 0 0,-1-1 1 0 0,0 1-1 0 0,0 0 1 0 0,0 0 0 0 0,1 0-1 0 0,-1 0 1 0 0,0 0-1 0 0,0-1 1 0 0,0 1 0 0 0,1 0-1 0 0,-1 0 1 0 0,0 0-1 0 0,0 0 1 0 0,1 0 0 0 0,-1 0-1 0 0,1 0 1 0 0,-19-6 1667 0 0,18 6-1802 0 0,-3-1 265 0 0,-1 1-1 0 0,1-1 1 0 0,-1 1-1 0 0,0 0 0 0 0,1 0 1 0 0,-1 1-1 0 0,1-1 1 0 0,-1 1-1 0 0,1-1 0 0 0,-6 3 1 0 0,-13 2 485 0 0,-2 0-45 0 0,-1 0 0 0 0,2 2-1 0 0,-1 1 1 0 0,-40 19 0 0 0,56-24-491 0 0,0 2 0 0 0,1-1 0 0 0,0 1 0 0 0,0 0 0 0 0,0 0 0 0 0,1 1 0 0 0,0 0 0 0 0,-10 12 1 0 0,15-18-123 0 0,1 1 0 0 0,-1 0 1 0 0,1 0-1 0 0,0 0 0 0 0,-1 0 0 0 0,1 0 1 0 0,0 0-1 0 0,-1 0 0 0 0,1 0 1 0 0,0 0-1 0 0,0 0 0 0 0,0 0 1 0 0,0 0-1 0 0,0 0 0 0 0,0 0 1 0 0,0 0-1 0 0,0 0 0 0 0,0-1 1 0 0,0 1-1 0 0,1 0 0 0 0,-1 0 1 0 0,0 0-1 0 0,1 0 0 0 0,-1 0 1 0 0,1 0-1 0 0,-1 0 0 0 0,1 0 1 0 0,-1-1-1 0 0,1 1 0 0 0,-1 0 1 0 0,1 0-1 0 0,0-1 0 0 0,0 1 1 0 0,-1 0-1 0 0,2 0 0 0 0,4 4 0 0 0,-1-1-1 0 0,1 0 1 0 0,12 6-1 0 0,-14-8 2 0 0,8 4 0 0 0,1-1-1 0 0,-1-1 0 0 0,1 0 1 0 0,17 3-1 0 0,22 7-20 0 0,-28-5-96 0 0,-10-5-14 0 0,-1 1 0 0 0,1 0 0 0 0,-1 1-1 0 0,20 13 1 0 0,-31-17 121 0 0,1-1-1 0 0,-1 1 1 0 0,0 0-1 0 0,0 0 1 0 0,0 0 0 0 0,0 0-1 0 0,0 1 1 0 0,-1-1 0 0 0,1 0-1 0 0,-1 1 1 0 0,1-1 0 0 0,-1 1-1 0 0,0-1 1 0 0,0 1-1 0 0,0 0 1 0 0,0 0 0 0 0,-1-1-1 0 0,1 1 1 0 0,-1 0 0 0 0,0 0-1 0 0,1 0 1 0 0,-1 0 0 0 0,0-1-1 0 0,-1 1 1 0 0,1 0-1 0 0,0 0 1 0 0,-1 0 0 0 0,0 0-1 0 0,0-1 1 0 0,0 1 0 0 0,0 0-1 0 0,0-1 1 0 0,-2 4 0 0 0,0-1-3 0 0,0 0 0 0 0,0-1-1 0 0,0 1 1 0 0,-1-1 0 0 0,0 1 0 0 0,0-1 0 0 0,0 0 0 0 0,-1-1 0 0 0,1 1 0 0 0,-1-1 0 0 0,0 0 0 0 0,0 0 0 0 0,0 0 0 0 0,0-1 0 0 0,-10 4 0 0 0,-3-1 110 0 0,0-1-1 0 0,-1-1 0 0 0,1 0 1 0 0,-1-2-1 0 0,0 0 0 0 0,0-1 1 0 0,-36-4-1 0 0,49 3-125 0 0,-1-1 0 0 0,1 0 1 0 0,0 0-1 0 0,0-1 0 0 0,0 0 1 0 0,0 0-1 0 0,1 0 0 0 0,-1 0 0 0 0,1-1 1 0 0,0 0-1 0 0,0 0 0 0 0,0-1 0 0 0,1 1 1 0 0,-1-1-1 0 0,1 0 0 0 0,0 0 1 0 0,0 0-1 0 0,1-1 0 0 0,0 0 0 0 0,0 1 1 0 0,0-1-1 0 0,0 0 0 0 0,-1-9 1 0 0,2-1-932 0 0,2 0-52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0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845 450 12496 0 0,'0'0'945'0'0,"9"0"-534"0"0,-6 0-364 0 0,1 0 0 0 0,0 0 0 0 0,0 0 0 0 0,0-1 1 0 0,5-1-1 0 0,1 0 339 0 0,8-1 513 0 0,-1-1 0 0 0,1-1 0 0 0,23-10 1 0 0,-31 11-691 0 0,9-4 56 0 0,-1 0-1 0 0,0-2 0 0 0,0 0 1 0 0,-1-1-1 0 0,-1-1 0 0 0,0 0 0 0 0,0-1 1 0 0,19-21-1 0 0,-27 24-208 0 0,0 0 1 0 0,0-1-1 0 0,-1 0 0 0 0,-1-1 0 0 0,7-12 1 0 0,20-64 801 0 0,-31 82-815 0 0,-1-1 1 0 0,0 0-1 0 0,0 1 1 0 0,0-1-1 0 0,-1 0 1 0 0,1 0-1 0 0,-2-7 1 0 0,0 10-14 0 0,1-1 0 0 0,-1 0 1 0 0,0 1-1 0 0,0-1 0 0 0,0 1 1 0 0,-1-1-1 0 0,0 1 0 0 0,1 0 1 0 0,-2 0-1 0 0,-3-8 0 0 0,4 11 19 0 0,0-1-1 0 0,0 1 0 0 0,0 0 1 0 0,0 0-1 0 0,0 0 0 0 0,0 0 1 0 0,0 0-1 0 0,0 0 0 0 0,-1 1 1 0 0,1-1-1 0 0,0 1 0 0 0,0-1 1 0 0,-1 1-1 0 0,1 0 1 0 0,0 0-1 0 0,-1 0 0 0 0,1 0 1 0 0,0 0-1 0 0,-1 1 0 0 0,1-1 1 0 0,0 1-1 0 0,-3 0 0 0 0,-21 7 306 0 0,13-4-264 0 0,0 0-1 0 0,-20 9 1 0 0,0 3-8 0 0,7-4 86 0 0,0 1 0 0 0,2 1-1 0 0,-44 33 1 0 0,17-6 80 0 0,22-18-53 0 0,1 0 0 0 0,1 2 0 0 0,-32 39 0 0 0,28-24-116 0 0,2 2 0 0 0,2 1-1 0 0,2 1 1 0 0,-28 67 0 0 0,-41 108 0 0 0,-34 91-84 0 0,1 9 5 0 0,125-314 0 0 0,-46 133-23 0 0,35-95 9 0 0,-1-1 1 0 0,-35 69-1 0 0,36-84 14 0 0,11-21 0 0 0,-1-1 0 0 0,0 1 0 0 0,0 0 0 0 0,-1-1 0 0 0,1 1 0 0 0,-1-1 0 0 0,0 0 0 0 0,-1-1 0 0 0,1 1 0 0 0,-10 7 0 0 0,14-12 0 0 0,-1 1 0 0 0,1-1 0 0 0,-1 0 0 0 0,1 1 0 0 0,0-1 0 0 0,-1 0 0 0 0,1 1 0 0 0,-1-1 0 0 0,1 0 0 0 0,-1 1 0 0 0,0-1 0 0 0,1 0 0 0 0,-1 0 0 0 0,1 0 0 0 0,-1 0 0 0 0,0 1 0 0 0,0-2-2 0 0,0 0 1 0 0,0 1-1 0 0,0-1 0 0 0,0 0 0 0 0,0 1 1 0 0,1-1-1 0 0,-1 0 0 0 0,0 0 0 0 0,1 0 1 0 0,-1 0-1 0 0,0 0 0 0 0,1 0 0 0 0,-1 0 0 0 0,1 0 1 0 0,0 0-1 0 0,-1 0 0 0 0,1 0 0 0 0,0 0 1 0 0,-1-1-1 0 0,-4-24-85 0 0,4 15-27 0 0,1-1 0 0 0,0 0 1 0 0,1 0-1 0 0,3-13 0 0 0,0-13-132 0 0,-2 16 57 0 0,1 0 0 0 0,0 0 1 0 0,2 1-1 0 0,0-1 0 0 0,2 1 0 0 0,10-24 1 0 0,18-37-570 0 0,66-142-1554 0 0,-26 60 672 0 0,-65 142 1484 0 0,16-31 326 0 0,-25 51 542 0 0,26-9 582 0 0,40 7-786 0 0,-32 2-461 0 0,-27 2-5 0 0,1 0 1 0 0,-1 0-1 0 0,10-3 0 0 0,-4 0-61 0 0,-1 0 0 0 0,0-2 0 0 0,0 1 0 0 0,-1-2 0 0 0,1 1 0 0 0,-1-2 0 0 0,16-10 0 0 0,116-75 147 0 0,-51 24-74 0 0,-13 9 108 0 0,-76 54-150 0 0,-15 21 160 0 0,8-11-92 0 0,-1 1 0 0 0,0-1 0 0 0,-1 1 0 0 0,-6 6 0 0 0,-1-3 115 0 0,1 1-1 0 0,1 0 0 0 0,0 1 0 0 0,0 0 1 0 0,1 1-1 0 0,-10 15 0 0 0,2-2-97 0 0,15-23-97 0 0,0 0 0 0 0,0 0 0 0 0,0 1 0 0 0,1-1-1 0 0,-1 1 1 0 0,1-1 0 0 0,-1 1 0 0 0,1 0 0 0 0,0-1 0 0 0,0 1 0 0 0,0 0 0 0 0,0 5 0 0 0,-1 1 19 0 0,1 0 0 0 0,-1 0 0 0 0,-5 14 0 0 0,8-19 29 0 0,0-2-47 0 0,0-1 0 0 0,0 1 0 0 0,0-1 0 0 0,0 0 0 0 0,1 1 0 0 0,-1-1 0 0 0,0 0 0 0 0,1 1 0 0 0,-1-1 0 0 0,1 0 0 0 0,0 0 0 0 0,-1 0 0 0 0,3 0 0 0 0,1 1-3 0 0,-2 0 4 0 0,0-1 0 0 0,1 0 0 0 0,-1 0 0 0 0,0 0 0 0 0,0-1 0 0 0,0 1 0 0 0,0-1-1 0 0,1 0 1 0 0,-1 1 0 0 0,0-2 0 0 0,0 1 0 0 0,1 0 0 0 0,-1-1 0 0 0,0 1 0 0 0,5-2 0 0 0,6-3 9 0 0,0 0 0 0 0,14-7 0 0 0,-25 10-11 0 0,46-20 34 0 0,72-37 13 0 0,-101 48-90 0 0,-1-1 1 0 0,0-1 0 0 0,32-29 0 0 0,-15 6-38 0 0,-22 21 24 0 0,20-29 0 0 0,-30 36 43 0 0,-8 17 92 0 0,-1-1 0 0 0,0 0 0 0 0,0 0 1 0 0,-8 8-1 0 0,-9 14 162 0 0,9-11-94 0 0,7-11-30 0 0,1 0 1 0 0,-1 1 0 0 0,1-1-1 0 0,1 1 1 0 0,0 0 0 0 0,0 0 0 0 0,-3 14-1 0 0,4-11-117 0 0,2-6 0 0 0,-1 0 0 0 0,1 0 0 0 0,0 0 0 0 0,0 0 0 0 0,1 0 0 0 0,0 0 0 0 0,0 0 0 0 0,2 9 0 0 0,-2-14 0 0 0,0 1 0 0 0,0-1 0 0 0,1 0 0 0 0,-1 0 0 0 0,0 0 0 0 0,1 0 0 0 0,-1 1 0 0 0,1-1 0 0 0,0 0 0 0 0,-1 0 0 0 0,1 0 0 0 0,0 0 0 0 0,0 0 0 0 0,-1 0 0 0 0,1-1 0 0 0,0 1 0 0 0,0 0 0 0 0,0 0 0 0 0,0-1 0 0 0,0 1 0 0 0,0 0 0 0 0,0-1 0 0 0,1 1 0 0 0,-1-1 0 0 0,0 1 0 0 0,0-1 0 0 0,0 0 0 0 0,3 1 0 0 0,-1 0 0 0 0,-1-1 1 0 0,1 0 0 0 0,0 1-1 0 0,0-1 1 0 0,0 0 0 0 0,0 0-1 0 0,0-1 1 0 0,-1 1 0 0 0,1-1 0 0 0,0 1-1 0 0,0-1 1 0 0,0 0 0 0 0,-1 0-1 0 0,1 0 1 0 0,-1 0 0 0 0,1-1-1 0 0,-1 1 1 0 0,1-1 0 0 0,-1 1 0 0 0,3-3-1 0 0,6-5 51 0 0,-1-1 0 0 0,16-18-1 0 0,-14 13 16 0 0,20-20-112 0 0,2 2 0 0 0,1 1 0 0 0,42-29 0 0 0,-74 59 46 0 0,-2 1 0 0 0,1 0 0 0 0,-1 0 0 0 0,1 0 0 0 0,-1 0 0 0 0,1 0 0 0 0,0 0 0 0 0,-1 1 0 0 0,4-2 0 0 0,1 6 0 0 0,-6-2 0 0 0,1 0 0 0 0,-1 1 0 0 0,1-1 0 0 0,-1 1 0 0 0,0-1 0 0 0,0 1 0 0 0,0-1 0 0 0,0 1 0 0 0,-1-1 0 0 0,1 0 0 0 0,0 1 0 0 0,-1-1 0 0 0,-1 5 0 0 0,-2 8 16 0 0,1 6 94 0 0,-1 11-65 0 0,2 0 22 0 0,1-22-55 0 0,0-1 1 0 0,1 0-1 0 0,0 1 1 0 0,3 14-1 0 0,-2-19 4 0 0,0 3 9 0 0,1 0-1 0 0,-1 0 1 0 0,2 0 0 0 0,-1 0 0 0 0,1 0 0 0 0,1-1 0 0 0,6 13 0 0 0,-9-19-12 0 0,0 0 1 0 0,0 0-1 0 0,-1 0 0 0 0,1 0 1 0 0,0 0-1 0 0,0 0 0 0 0,0 0 1 0 0,1 0-1 0 0,-1 0 1 0 0,0-1-1 0 0,0 1 0 0 0,0 0 1 0 0,1-1-1 0 0,-1 1 0 0 0,0-1 1 0 0,0 0-1 0 0,1 1 1 0 0,-1-1-1 0 0,0 0 0 0 0,1 0 1 0 0,2 0-1 0 0,-1 0-683 0 0,0 0-1 0 0,1-1 0 0 0,-1 0 1 0 0,0 0-1 0 0,0 0 1 0 0,4-1-1 0 0,-3 0-2256 0 0,13-4-5396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431 531 8032 0 0,'0'0'9789'0'0,"2"0"-9124"0"0,6 0-356 0 0,-1-1 1 0 0,0-1-1 0 0,0 0 0 0 0,0 0 0 0 0,0 0 1 0 0,13-7-1 0 0,3 0-10 0 0,-4 0 29 0 0,0 0 0 0 0,30-20 0 0 0,-2 0-247 0 0,-18 14-83 0 0,-2-2-1 0 0,0-1 0 0 0,-1-1 1 0 0,-1-2-1 0 0,27-27 0 0 0,-43 37 29 0 0,0-1-1 0 0,0 0 0 0 0,-2 0 0 0 0,1 0 0 0 0,-1-1 1 0 0,-1 0-1 0 0,0 0 0 0 0,-1-1 0 0 0,-1 0 0 0 0,6-26 1 0 0,-9 31 6 0 0,0-1 0 0 0,-1 0 0 0 0,0 0 0 0 0,0 0 0 0 0,-1 0 0 0 0,-4-17 0 0 0,5 25-23 0 0,-1 0 0 0 0,0 0 0 0 0,1 0 0 0 0,-1 1 0 0 0,0-1 0 0 0,0 0 0 0 0,0 0 0 0 0,0 1 0 0 0,0-1 1 0 0,0 0-1 0 0,0 1 0 0 0,-1-1 0 0 0,1 1 0 0 0,0-1 0 0 0,-1 1 0 0 0,1 0 0 0 0,-1 0 0 0 0,0 0 0 0 0,1 0 0 0 0,-1 0 1 0 0,0 0-1 0 0,0 0 0 0 0,0 0 0 0 0,0 1 0 0 0,0-1 0 0 0,1 1 0 0 0,-1-1 0 0 0,0 1 0 0 0,0 0 0 0 0,0 0 0 0 0,0 0 1 0 0,0 0-1 0 0,0 0 0 0 0,-4 1 0 0 0,-6 1 92 0 0,0 0 1 0 0,0 1-1 0 0,0 1 0 0 0,-16 7 1 0 0,21-8-61 0 0,-21 10 246 0 0,1 1 0 0 0,1 1 0 0 0,0 1 1 0 0,-25 23-1 0 0,27-22-160 0 0,-31 28 139 0 0,2 1 1 0 0,2 3-1 0 0,-56 70 0 0 0,54-52-136 0 0,-59 103 0 0 0,104-157-122 0 0,-17 27 40 0 0,2 2 0 0 0,-28 68 0 0 0,33-64-48 0 0,6-16 0 0 0,-14 52 0 0 0,25-66 0 0 0,1-15 0 0 0,1 0 0 0 0,-1-1 0 0 0,0 1 0 0 0,0 0 0 0 0,0-1 0 0 0,0 1 0 0 0,1-1 0 0 0,-1 1 0 0 0,0-1 0 0 0,1 1 0 0 0,-1 0 0 0 0,0-1 0 0 0,1 1 0 0 0,-1-1 0 0 0,1 1 0 0 0,0 0 0 0 0,0-1 0 0 0,0 1 0 0 0,1-1 0 0 0,-1 0 0 0 0,0 1 0 0 0,1-1 0 0 0,-1 0 0 0 0,1 0 0 0 0,-1 0 0 0 0,0 0 0 0 0,1 0 0 0 0,-1 0 0 0 0,0 0 0 0 0,1 0 0 0 0,-1-1 0 0 0,1 1 0 0 0,-1-1 0 0 0,2 0 0 0 0,24-12 0 0 0,-24 12 0 0 0,24-16-17 0 0,-1-1 0 0 0,-1-1 0 0 0,-1-1 0 0 0,29-32 0 0 0,23-18-30 0 0,-50 48 44 0 0,1 2 0 0 0,1 1 1 0 0,0 1-1 0 0,2 1 0 0 0,0 2 0 0 0,35-13 0 0 0,-58 25-1 0 0,-1 1-17 0 0,1-1 0 0 0,-1 1 1 0 0,0 0-1 0 0,1 1 0 0 0,0 0 1 0 0,9-1-1 0 0,-15 2 22 0 0,0 0 0 0 0,0 1 0 0 0,0-1 0 0 0,-1 0 0 0 0,1 1 0 0 0,0-1 0 0 0,0 0 0 0 0,0 1 0 0 0,-1-1-1 0 0,1 1 1 0 0,0-1 0 0 0,0 1 0 0 0,-1-1 0 0 0,1 1 0 0 0,0 0 0 0 0,-1-1 0 0 0,1 1 0 0 0,-1 0 0 0 0,1 0 0 0 0,-1-1 0 0 0,1 1 0 0 0,-1 0 0 0 0,1 0 0 0 0,-1 0 0 0 0,1 1 0 0 0,0 1 1 0 0,0-1 1 0 0,-1 1-1 0 0,1 0 1 0 0,0 0-1 0 0,-1 0 1 0 0,1 4 0 0 0,-2-2-9 0 0,1-1 0 0 0,-1 0 0 0 0,0 1 0 0 0,-1-1 1 0 0,1 0-1 0 0,-1 0 0 0 0,1 0 0 0 0,-1 0 1 0 0,-3 4-1 0 0,-1 2 7 0 0,-1 0 1 0 0,-8 10-1 0 0,-87 99-1 0 0,93-109 4 0 0,-3 4 158 0 0,-16 25 0 0 0,26-36-147 0 0,2-2-13 0 0,-1-1 0 0 0,0 1 0 0 0,1 0 0 0 0,-1 0 0 0 0,1-1 0 0 0,0 1 0 0 0,-1 0-1 0 0,1 0 1 0 0,-1 0 0 0 0,1 0 0 0 0,0 0 0 0 0,0-1 0 0 0,0 1 0 0 0,-1 0-1 0 0,1 0 1 0 0,0 0 0 0 0,0 0 0 0 0,0 0 0 0 0,0 0 0 0 0,1 0 0 0 0,-1 0-1 0 0,0-1 1 0 0,0 1 0 0 0,0 0 0 0 0,1 0 0 0 0,-1 0 0 0 0,1 0 0 0 0,0 1 0 0 0,0 1 0 0 0,1-1 0 0 0,-1 1 1 0 0,1-1-1 0 0,0 0 0 0 0,0 1 1 0 0,0-1-1 0 0,0 0 1 0 0,1 0-1 0 0,-1 0 0 0 0,0-1 1 0 0,1 1-1 0 0,-1-1 1 0 0,1 1-1 0 0,0-1 0 0 0,-1 0 1 0 0,1 0-1 0 0,0 0 1 0 0,0 0-1 0 0,0 0 0 0 0,5 0 1 0 0,3 1 2 0 0,1-1 0 0 0,-1-1-1 0 0,1 1 1 0 0,14-3 0 0 0,-4-1-145 0 0,0 0 0 0 0,-1-2 0 0 0,41-14 0 0 0,-42 12-1018 0 0,-1-2 1 0 0,21-12-1 0 0,-13 2-753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627 1 456 0 0,'-2'0'11924'0'0,"-1"0"-11302"0"0,1 0 1 0 0,-1 0 0 0 0,0 1-1 0 0,0-1 1 0 0,1 1-1 0 0,-1 0 1 0 0,1 0 0 0 0,-1 0-1 0 0,0 0 1 0 0,-4 3 0 0 0,4-2-128 0 0,-1 1 1 0 0,0 0-1 0 0,1 0 1 0 0,0 0-1 0 0,0 0 1 0 0,-3 5-1 0 0,-3 5 142 0 0,0 1 0 0 0,-12 29 0 0 0,10-21-100 0 0,-32 67 310 0 0,-37 71-400 0 0,5-2-228 0 0,26-47-128 0 0,7-14-41 0 0,8-17-26 0 0,18-43-29 0 0,2 0 0 0 0,-17 68 1 0 0,31-92-251 0 0,0-13 231 0 0,0 1 0 0 0,0-1-1 0 0,0 0 1 0 0,0 0 0 0 0,0 0 0 0 0,1 0-1 0 0,-1 0 1 0 0,0 0 0 0 0,0 0 0 0 0,0 1-1 0 0,0-1 1 0 0,1 0 0 0 0,-1 0 0 0 0,0 0-1 0 0,0 0 1 0 0,0 0 0 0 0,1 0 0 0 0,-1 0-1 0 0,0 0 1 0 0,0 0 0 0 0,0 0 0 0 0,1 0-1 0 0,-1 0 1 0 0,0 0 0 0 0,0 0 0 0 0,0 0-1 0 0,1 0 1 0 0,-1-1 0 0 0,0 1 0 0 0,0 0-1 0 0,0 0 1 0 0,0 0 0 0 0,1 0 0 0 0,-1 0-1 0 0,19-16-1577 0 0,-15 12 1574 0 0,-2 2-96 0 0,0-1 0 0 0,0 1 0 0 0,-1 0 0 0 0,1-1 0 0 0,-1 1 0 0 0,1-1 0 0 0,-1 1 0 0 0,0-1 0 0 0,0 0 0 0 0,1-3 0 0 0,5-33-1115 0 0,-4 21 557 0 0,0-3 305 0 0,0 0 1 0 0,-2 1-1 0 0,-1-1 0 0 0,0 0 1 0 0,-7-37-1 0 0,4 39 389 0 0,-4-15-90 0 0,7 32 110 0 0,-1 1 0 0 0,0-1 1 0 0,0 1-1 0 0,1-1 0 0 0,-1 1 0 0 0,0-1 1 0 0,0 1-1 0 0,0 0 0 0 0,0-1 1 0 0,-1 1-1 0 0,1 0 0 0 0,0 0 1 0 0,-1 0-1 0 0,1 0 0 0 0,0 0 0 0 0,-4-2 1 0 0,2 2 133 0 0,1 0 1 0 0,-1-1 0 0 0,0 1-1 0 0,0 0 1 0 0,0 0-1 0 0,0 0 1 0 0,0 1 0 0 0,0-1-1 0 0,0 1 1 0 0,-1-1-1 0 0,1 1 1 0 0,0 0 0 0 0,0 0-1 0 0,0 1 1 0 0,0-1-1 0 0,0 1 1 0 0,0-1 0 0 0,0 1-1 0 0,0 0 1 0 0,-3 2-1 0 0,-82 30 3786 0 0,86-32-3672 0 0,5 0-160 0 0,-1 0-106 0 0,2 2-3 0 0,1 0 1 0 0,-1-1-1 0 0,1 1 1 0 0,0-1-1 0 0,0 0 1 0 0,0-1-1 0 0,0 1 1 0 0,0-1 0 0 0,0 0-1 0 0,0 0 1 0 0,9 0-1 0 0,34-5 41 0 0,-22 2-15 0 0,29-5 0 0 0,-31 3-32 0 0,28 0 0 0 0,22-3 6 0 0,51-16 42 0 0,-109 20-69 0 0,0 1 1 0 0,22 1-1 0 0,-6 0-11 0 0,-23 0-3 0 0,-1 1 1 0 0,17 2 0 0 0,-22-2 17 0 0,0 1 1 0 0,0-1 0 0 0,-1 1-1 0 0,1 0 1 0 0,0 0-1 0 0,-1 0 1 0 0,1 0 0 0 0,-1 1-1 0 0,1-1 1 0 0,-1 0-1 0 0,0 1 1 0 0,4 3 0 0 0,-6-4 4 0 0,1 0 1 0 0,-1 0 0 0 0,0 0 0 0 0,0 0 0 0 0,1 0 0 0 0,-1 0 0 0 0,0 0 0 0 0,0 0 0 0 0,0 0 0 0 0,0 0 0 0 0,-1 0 0 0 0,1 0 0 0 0,0 0 0 0 0,0 0 0 0 0,-1 0 0 0 0,1 0 0 0 0,0 0 0 0 0,-1 0 0 0 0,1 0 0 0 0,-1 0 0 0 0,0 1 0 0 0,0 0 1 0 0,-4 8 5 0 0,0 0 0 0 0,-1 0 0 0 0,0 0 0 0 0,0-1 0 0 0,-11 12 0 0 0,10-11 0 0 0,-1 0 0 0 0,2 1 0 0 0,-10 18 0 0 0,-8 14 0 0 0,9-21 0 0 0,-35 58 0 0 0,45-67 0 0 0,5-2 0 0 0,0-11 1 0 0,0 1-1 0 0,0-1 1 0 0,0 0 0 0 0,0 1-1 0 0,1-1 1 0 0,-1 1 0 0 0,0-1-1 0 0,0 0 1 0 0,0 1 0 0 0,0-1-1 0 0,1 0 1 0 0,-1 1 0 0 0,0-1-1 0 0,0 0 1 0 0,1 1-1 0 0,-1-1 1 0 0,0 0 0 0 0,1 1-1 0 0,-1-1 1 0 0,0 0 0 0 0,1 0-1 0 0,-1 0 1 0 0,0 1 0 0 0,1-1-1 0 0,-1 0 1 0 0,1 0-1 0 0,-1 0 1 0 0,0 0 0 0 0,1 0-1 0 0,0 0-10 0 0,0 0-1 0 0,0 0 0 0 0,0 0 0 0 0,0 0 0 0 0,0-1 0 0 0,0 1 0 0 0,0 0 0 0 0,0-1 0 0 0,0 1 0 0 0,0 0 0 0 0,1-2 1 0 0,2-1-167 0 0,0 0 1 0 0,0 0 0 0 0,-1 0-1 0 0,5-6 1 0 0,49-59-3932 0 0,-39 42 2489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2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14280 0 0,'0'0'632'0'0,"-10"5"136"0"0,5-5-616 0 0,-3 3-152 0 0,0 2 3199 0 0,16-2-3135 0 0,5 1-64 0 0,5 0-7615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3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441 202 12440 0 0,'-6'4'1290'0'0,"-3"3"-1129"0"0,-8 2 8002 0 0,31-13-7439 0 0,-10 2-697 0 0,0 0 0 0 0,1 0-1 0 0,-1-1 1 0 0,0 1 0 0 0,0-1 0 0 0,0 0 0 0 0,0-1 0 0 0,4-5-1 0 0,13-9 34 0 0,-11 10-60 0 0,-1-1 0 0 0,0-1 0 0 0,-1 0 0 0 0,0 0 0 0 0,0-1 0 0 0,7-14 0 0 0,-12 20 38 0 0,0-1-1 0 0,0 0 1 0 0,-1 0 0 0 0,3-8-1 0 0,-5 13-25 0 0,1-1-1 0 0,-1 1 0 0 0,0 0 0 0 0,1-1 1 0 0,-1 1-1 0 0,0 0 0 0 0,0-1 1 0 0,0 1-1 0 0,0-1 0 0 0,0 1 0 0 0,0 0 1 0 0,0-1-1 0 0,-1 1 0 0 0,1 0 1 0 0,0-1-1 0 0,-1 1 0 0 0,1 0 0 0 0,-1-1 1 0 0,0 1-1 0 0,1 0 0 0 0,-1 0 1 0 0,0 0-1 0 0,0-1 0 0 0,1 1 0 0 0,-1 0 1 0 0,0 0-1 0 0,-2-1 0 0 0,0 0 22 0 0,0 0 0 0 0,-1 1 1 0 0,1-1-1 0 0,-1 1 0 0 0,1 0 0 0 0,-1 0 0 0 0,0 0 0 0 0,1 0 0 0 0,-1 1 0 0 0,0-1 0 0 0,0 1 0 0 0,1 0 0 0 0,-1 0 1 0 0,0 1-1 0 0,0-1 0 0 0,-5 2 0 0 0,-5 2 4 0 0,0 0 0 0 0,0 2 0 0 0,-13 6 0 0 0,10-4 147 0 0,-3 2 52 0 0,-34 23 0 0 0,-1 2 279 0 0,18-14-189 0 0,1 2 0 0 0,0 2 0 0 0,-46 43 0 0 0,71-56-244 0 0,-1-1 1 0 0,-16 25 0 0 0,23-30-60 0 0,1 0-1 0 0,0 1 1 0 0,0-1 0 0 0,1 1 0 0 0,0 0 0 0 0,0 0-1 0 0,-3 14 1 0 0,5-17-23 0 0,1 0 0 0 0,0 0 0 0 0,-1 0 0 0 0,1-1 0 0 0,1 1 0 0 0,-1 0 0 0 0,0 0 0 0 0,1 0 0 0 0,0 0 0 0 0,0 0 0 0 0,0-1 0 0 0,0 1 0 0 0,1 0 0 0 0,-1-1 0 0 0,1 1 0 0 0,0-1 0 0 0,0 1 0 0 0,1-1 0 0 0,-1 0 0 0 0,0 0 0 0 0,1 0 0 0 0,0 0 0 0 0,0-1 0 0 0,4 4 0 0 0,-2-2 0 0 0,1-1 0 0 0,0 1 0 0 0,-1-2 0 0 0,1 1 0 0 0,1 0 0 0 0,-1-1 0 0 0,0 0 0 0 0,0-1 0 0 0,1 1 0 0 0,-1-1 0 0 0,1-1 0 0 0,-1 1 0 0 0,12-1 0 0 0,2-2 0 0 0,0-1 0 0 0,-1-1 0 0 0,1-1 0 0 0,-1 0 0 0 0,0-1 0 0 0,0-2 0 0 0,32-16 0 0 0,3-7 0 0 0,60-47 0 0 0,-97 66 0 0 0,0-1 0 0 0,0-2 0 0 0,-1 1 0 0 0,-1-2 0 0 0,24-31 0 0 0,-37 44 0 0 0,0 0 0 0 0,0-1 0 0 0,-1 1 0 0 0,1 0 0 0 0,-1-1 0 0 0,0 1 0 0 0,0-1 0 0 0,0 1 0 0 0,0-1 0 0 0,0 0 0 0 0,-1 1 0 0 0,0-1 0 0 0,0 0 0 0 0,0 1 0 0 0,0-1 0 0 0,0 0 0 0 0,-1 1 0 0 0,0-1 0 0 0,1 0 0 0 0,-1 1 0 0 0,-1-1 0 0 0,1 1 0 0 0,0 0 0 0 0,-4-6 0 0 0,3 5 0 0 0,-1 1 0 0 0,0-1 0 0 0,0 1 0 0 0,0 0 0 0 0,0 0 0 0 0,0 0 0 0 0,-1 0 0 0 0,1 0 0 0 0,-1 0 0 0 0,0 1 0 0 0,1 0 0 0 0,-1 0 0 0 0,-1 0 0 0 0,1 0 0 0 0,0 1 0 0 0,0 0 0 0 0,-1-1 0 0 0,1 2 0 0 0,-8-2 0 0 0,-1 2 96 0 0,1 0-1 0 0,-1 2 1 0 0,0-1-1 0 0,1 1 1 0 0,0 1 0 0 0,-1 0-1 0 0,1 1 1 0 0,-17 8-1 0 0,-16 4 89 0 0,39-14-159 0 0,1 0-1 0 0,-1 1 0 0 0,1 0 1 0 0,0 0-1 0 0,-1 0 0 0 0,1 0 1 0 0,-4 5-1 0 0,7-7-18 0 0,1 0 0 0 0,0 0 0 0 0,-1 0 0 0 0,1 1 0 0 0,0-1 0 0 0,0 0-1 0 0,0 1 1 0 0,0-1 0 0 0,0 0 0 0 0,0 1 0 0 0,0-1 0 0 0,1 1 0 0 0,-1 0 0 0 0,0-1 0 0 0,1 1 0 0 0,-1-1-1 0 0,1 1 1 0 0,0 0 0 0 0,0-1 0 0 0,-1 1 0 0 0,1 0 0 0 0,0 0 0 0 0,0-1 0 0 0,0 1 0 0 0,1 0 0 0 0,-1-1-1 0 0,0 1 1 0 0,1 0 0 0 0,0 2 0 0 0,0-3-6 0 0,1 0 0 0 0,-1 0 0 0 0,1 0 0 0 0,-1 0 0 0 0,1 0 0 0 0,-1 0 0 0 0,1 0 0 0 0,0 0 0 0 0,-1 0 0 0 0,1-1 0 0 0,0 1 0 0 0,-1-1 0 0 0,1 1 0 0 0,0-1 0 0 0,0 0 0 0 0,0 0 0 0 0,1 1 0 0 0,37 0 0 0 0,-38-1 0 0 0,30-2 0 0 0,0-1 0 0 0,64-16 0 0 0,-49 9 0 0 0,2 0-8 0 0,141-24-83 0 0,-181 33 83 0 0,1 1-1 0 0,-1-1 0 0 0,17 3 1 0 0,-23-2 7 0 0,0 1-1 0 0,0-1 1 0 0,-1 1 0 0 0,1 0 0 0 0,0 0 0 0 0,0 0 0 0 0,-1 0-1 0 0,1 1 1 0 0,-1-1 0 0 0,1 1 0 0 0,-1-1 0 0 0,0 1 0 0 0,1 0-1 0 0,-1 0 1 0 0,3 4 0 0 0,-4-4 1 0 0,1-1 0 0 0,-1 1 0 0 0,0-1 0 0 0,0 1 0 0 0,0-1 0 0 0,0 1 0 0 0,0 0 0 0 0,0 0 0 0 0,-1-1 0 0 0,1 1 0 0 0,0 0 0 0 0,-1 0 0 0 0,0 0 0 0 0,1 0 0 0 0,-1 0 0 0 0,0 0 0 0 0,0 0 0 0 0,0-1 0 0 0,0 1 0 0 0,0 0 0 0 0,-1 0 0 0 0,1 0 0 0 0,0 0 0 0 0,-2 3 0 0 0,-4 10 0 0 0,0 0 0 0 0,-1-1 0 0 0,-17 26 0 0 0,22-35 0 0 0,-48 67 0 0 0,-24 25 0 0 0,57-71 0 0 0,17-26 0 0 0,0 0 0 0 0,0 1 0 0 0,0-1 0 0 0,-1 0 0 0 0,1 1 0 0 0,0-1 0 0 0,0 0 0 0 0,0 1 0 0 0,0-1 0 0 0,0 0 0 0 0,0 1 0 0 0,0-1 0 0 0,0 1 0 0 0,0-1 0 0 0,0 0 0 0 0,0 1 0 0 0,0-1 0 0 0,0 0 0 0 0,0 1 0 0 0,1-1 0 0 0,-1 0 0 0 0,0 1 0 0 0,0-1 0 0 0,0 0 0 0 0,1 1 0 0 0,-1 0 0 0 0,1-1 0 0 0,0 0 0 0 0,0 0 0 0 0,-1 1 0 0 0,1-1 0 0 0,0 0 0 0 0,-1 0 0 0 0,1 0 0 0 0,0 0 0 0 0,0 0 0 0 0,-1 0 0 0 0,1 0 0 0 0,0 0 0 0 0,1 0 0 0 0,4-1-5 0 0,0-1 1 0 0,0 1-1 0 0,0-1 1 0 0,0 0-1 0 0,0-1 0 0 0,0 1 1 0 0,0-1-1 0 0,0 0 0 0 0,5-5 1 0 0,8-6-42 0 0,20-20 1 0 0,-11 11 6 0 0,29-27-201 0 0,-28 24-22 0 0,1 1 1 0 0,1 1-1 0 0,56-33 1 0 0,-61 44 218 0 0,48-23-120 0 0,-63 31 144 0 0,1 1 1 0 0,-1 0 0 0 0,1 1-1 0 0,19-2 1 0 0,-29 4 18 0 0,0 1 0 0 0,-1 0 0 0 0,1 0 0 0 0,0 0 0 0 0,-1 0 0 0 0,1 0 0 0 0,0 1 0 0 0,-1-1 0 0 0,1 0 0 0 0,0 1 0 0 0,2 1 0 0 0,4 3 16 0 0,-7-3-3 0 0,-1 0-1 0 0,1 0 1 0 0,-1 0 0 0 0,1 0-1 0 0,-1 0 1 0 0,0 0 0 0 0,1 0-1 0 0,-1 0 1 0 0,0-1-1 0 0,0 1 1 0 0,-1 0 0 0 0,1 0-1 0 0,0 0 1 0 0,-1 0-1 0 0,0 3 1 0 0,-12 28 84 0 0,-40 57 560 0 0,34-61-315 0 0,-27 57 0 0 0,44-80-337 0 0,0-1 0 0 0,0 1-1 0 0,1 0 1 0 0,-1-1 0 0 0,1 1-1 0 0,1 0 1 0 0,-1 0 0 0 0,1 0 0 0 0,0 0-1 0 0,1 7 1 0 0,0-10-4 0 0,-1 0 1 0 0,1 0-1 0 0,0 0 0 0 0,-1-1 0 0 0,1 1 0 0 0,1 0 1 0 0,-1 0-1 0 0,0-1 0 0 0,0 1 0 0 0,1-1 1 0 0,0 1-1 0 0,-1-1 0 0 0,1 0 0 0 0,0 0 0 0 0,0 1 1 0 0,0-1-1 0 0,1-1 0 0 0,-1 1 0 0 0,0 0 0 0 0,1 0 1 0 0,-1-1-1 0 0,4 2 0 0 0,-1-1-128 0 0,0-1 1 0 0,0 0-1 0 0,0 0 0 0 0,0 0 1 0 0,0 0-1 0 0,0-1 0 0 0,0 0 1 0 0,0 0-1 0 0,0 0 1 0 0,0 0-1 0 0,0-1 0 0 0,0 0 1 0 0,6-2-1 0 0,23-7-868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76 353 8288 0 0,'-2'0'55'0'0,"0"0"0"0"0,0 0 0 0 0,0 0 0 0 0,0 0 0 0 0,0-1 0 0 0,1 1 0 0 0,-1-1 0 0 0,0 1 1 0 0,0-1-1 0 0,0 0 0 0 0,1 1 0 0 0,-1-1 0 0 0,0 0 0 0 0,1 0 0 0 0,-1 0 0 0 0,1-1 0 0 0,-1 1 0 0 0,-2-2 0 0 0,3 2 180 0 0,0 0 0 0 0,-1 0-1 0 0,1 0 1 0 0,-1 0 0 0 0,0 0-1 0 0,1 1 1 0 0,-1-1 0 0 0,1 0-1 0 0,-1 1 1 0 0,0 0 0 0 0,0-1-1 0 0,-2 1 1 0 0,2 0 842 0 0,-3-2 379 0 0,5 2-1402 0 0,-1-1 0 0 0,1 1 1 0 0,0 0-1 0 0,-1 0 0 0 0,1 0 0 0 0,0 0 0 0 0,-1 0 0 0 0,1 0 0 0 0,0 0 0 0 0,-1 0 0 0 0,1 0 1 0 0,0 1-1 0 0,-1-1 0 0 0,1 0 0 0 0,0 0 0 0 0,-1 0 0 0 0,1 0 0 0 0,0 0 0 0 0,-1 0 0 0 0,1 1 0 0 0,0-1 1 0 0,-1 0-1 0 0,1 0 0 0 0,0 1 0 0 0,0-1 0 0 0,0 0 0 0 0,-1 0 0 0 0,1 1 0 0 0,0-1 0 0 0,-1 1 0 0 0,1 2 123 0 0,0 0-32 0 0,0-1-1 0 0,0 1 1 0 0,0-1-1 0 0,1 1 1 0 0,-1 0-1 0 0,1-1 0 0 0,-1 1 1 0 0,2 2-1 0 0,-2-4-121 0 0,1 0 0 0 0,0-1-1 0 0,-1 1 1 0 0,1 0 0 0 0,0 0 0 0 0,-1 0-1 0 0,1-1 1 0 0,0 1 0 0 0,0-1 0 0 0,0 1-1 0 0,0 0 1 0 0,-1-1 0 0 0,1 1 0 0 0,0-1-1 0 0,0 0 1 0 0,0 1 0 0 0,0-1 0 0 0,0 0-1 0 0,0 0 1 0 0,0 1 0 0 0,0-1-1 0 0,1 0 1 0 0,-1 0 0 0 0,0 0 0 0 0,1 0-1 0 0,10-1 103 0 0,0 0 0 0 0,0 0 0 0 0,-1-1-1 0 0,1-1 1 0 0,0 0 0 0 0,-1-1 0 0 0,15-6-1 0 0,8-6 112 0 0,30-21-1 0 0,-23 13-128 0 0,25-13 12 0 0,-13 5-113 0 0,1 3 0 0 0,72-27-1 0 0,-95 45-3 0 0,43-9-1 0 0,-65 18 48 0 0,1 0 0 0 0,0 1-1 0 0,0 0 1 0 0,0 1 0 0 0,0 0 0 0 0,-1 1-1 0 0,1 0 1 0 0,18 3 0 0 0,-17 1 98 0 0,0 0 1 0 0,0 0-1 0 0,0 1 1 0 0,-1 0-1 0 0,0 0 1 0 0,0 2 0 0 0,0-1-1 0 0,14 15 1 0 0,27 33 738 0 0,-32-33-503 0 0,30 26 0 0 0,-41-41-345 0 0,0-1 1 0 0,1 0-1 0 0,0 0 0 0 0,0-1 0 0 0,0 0 1 0 0,1-1-1 0 0,15 5 0 0 0,-12-5-18 0 0,0-2 0 0 0,1 0 0 0 0,0 0-1 0 0,-1-1 1 0 0,1-1 0 0 0,-1-1 0 0 0,17-1-1 0 0,94-22 79 0 0,-113 21-94 0 0,34-10 56 0 0,82-35 0 0 0,-57 19-56 0 0,-40 17-4 0 0,2-1 0 0 0,57-14 0 0 0,-65 21 2 0 0,-15 3 0 0 0,0 1 0 0 0,0 0 1 0 0,0 0-1 0 0,0 1 0 0 0,1 1 1 0 0,-1-1-1 0 0,14 2 0 0 0,-8 2 74 0 0,1 1 1 0 0,-1 0-1 0 0,1 1 0 0 0,13 7 0 0 0,56 31 428 0 0,11 5-57 0 0,-80-42-388 0 0,1-1 1 0 0,0 0-1 0 0,0-1 0 0 0,32 3 0 0 0,75-3-233 0 0,-80-6 157 0 0,-1-2 1 0 0,1-1-1 0 0,76-21 1 0 0,126-52 230 0 0,-226 71-196 0 0,120-43-85 0 0,147-46-210 0 0,-172 69 277 0 0,-97 24 0 0 0,1 1 0 0 0,-1 1 0 0 0,1 0 0 0 0,22 3 0 0 0,-22 0 1 0 0,-1 1 1 0 0,0 0-1 0 0,0 1 0 0 0,0 1 0 0 0,0 1 0 0 0,-1 1 1 0 0,0 0-1 0 0,25 15 0 0 0,119 65 57 0 0,-134-75-43 0 0,0-1-1 0 0,1-1 1 0 0,0-2-1 0 0,36 7 1 0 0,-21-10 24 0 0,1-1 0 0 0,-1-3 1 0 0,1-1-1 0 0,78-10 1 0 0,169-53-195 0 0,-250 52 155 0 0,27-9 0 0 0,2 4 0 0 0,83-9 0 0 0,-143 24 0 0 0,118-4-34 0 0,-112 6 30 0 0,0 1 0 0 0,-1 0-1 0 0,1 1 1 0 0,0 1 0 0 0,-1 0 0 0 0,16 7-1 0 0,112 57 24 0 0,34 14 46 0 0,-131-65-38 0 0,0-3 1 0 0,1-1-1 0 0,1-2 0 0 0,57 5 0 0 0,-37-12-57 0 0,0-3 0 0 0,0-3 1 0 0,78-12-1 0 0,198-48 119 0 0,-234 39-92 0 0,-40 10-16 0 0,104-6 1 0 0,-132 17 12 0 0,0 3 1 0 0,0 1 0 0 0,78 15-1 0 0,18 18-63 0 0,-83-19 112 0 0,1-2 0 0 0,64 6 0 0 0,28-10 63 0 0,-41-4 8 0 0,-48-4-49 0 0,109-12 0 0 0,-158 10-67 0 0,51-8 2 0 0,84-20 0 0 0,59-29 4 0 0,-15 4-246 0 0,-153 44 226 0 0,173-36-46 0 0,-182 41 59 0 0,0 2-1 0 0,0 0 1 0 0,0 2 0 0 0,0 1 0 0 0,50 9-1 0 0,-3 6 63 0 0,101 38 0 0 0,-156-48-40 0 0,1 0 0 0 0,-1-2 0 0 0,1 0 0 0 0,31 1 1 0 0,82-6 41 0 0,-82-3-31 0 0,-1-2 0 0 0,65-17 0 0 0,95-42-3 0 0,-193 59-27 0 0,1 1 0 0 0,0 0 0 0 0,1 1 0 0 0,-1 1 0 0 0,31-1 0 0 0,-40 4 4 0 0,0 1-1 0 0,0 0 1 0 0,0 0-1 0 0,-1 1 1 0 0,1 0 0 0 0,0 1-1 0 0,-1 0 1 0 0,0 0-1 0 0,1 1 1 0 0,-1 0-1 0 0,-1 1 1 0 0,1-1-1 0 0,0 1 1 0 0,11 11 0 0 0,49 38 60 0 0,-33-29 18 0 0,-18-12-63 0 0,0-2 0 0 0,1 0 0 0 0,0-2 0 0 0,0 0 0 0 0,2 0 0 0 0,29 8 0 0 0,-16-9-53 0 0,0-1 0 0 0,0-1 0 0 0,42 1 1 0 0,-48-6-3 0 0,0-2 1 0 0,47-7-1 0 0,51-16-7 0 0,-124 24 43 0 0,101-28-21 0 0,-62 16 7 0 0,0 1 0 0 0,45-4-1 0 0,-81 14 14 0 0,1 1-1 0 0,-1 0 1 0 0,1 1-1 0 0,-1-1 1 0 0,1 1-1 0 0,-1-1 1 0 0,1 2-1 0 0,-1-1 1 0 0,0 0 0 0 0,1 1-1 0 0,-1 0 1 0 0,8 4-1 0 0,1 2-9 0 0,-1 2 0 0 0,18 15 0 0 0,10 8-1 0 0,-38-32 6 0 0,128 84-1056 0 0,-94-65-150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8:57:48.3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35 380 5064 0 0,'-23'-7'260'0'0,"12"6"8844"0"0,12 0-8930 0 0,-1 0 0 0 0,1-1 0 0 0,0 1 0 0 0,0-1 0 0 0,-1 1 0 0 0,1-1 0 0 0,-1 1 0 0 0,1-3 0 0 0,-1 3-160 0 0,0-1 1 0 0,0 1-1 0 0,0 0 0 0 0,0-1 0 0 0,0 1 1 0 0,1 0-1 0 0,-1 0 0 0 0,0-1 0 0 0,1 1 1 0 0,-1 0-1 0 0,2-3 0 0 0,13-9-22 0 0,-14 12 11 0 0,61-58-83 0 0,-45 45 68 0 0,-5 3 169 0 0,0 2 0 0 0,0 0-1 0 0,1 0 1 0 0,18-9-1 0 0,-30 17-114 0 0,1 1 0 0 0,-1-1-1 0 0,1 1 1 0 0,-1-1-1 0 0,0 1 1 0 0,1-1-1 0 0,-1 1 1 0 0,1 0-1 0 0,-1 0 1 0 0,1 0-1 0 0,-1 0 1 0 0,1 0-1 0 0,-1 0 1 0 0,1 0-1 0 0,-1 1 1 0 0,0-1-1 0 0,1 0 1 0 0,-1 1-1 0 0,1-1 1 0 0,-1 1-1 0 0,0 0 1 0 0,1-1-1 0 0,-1 1 1 0 0,0 0-1 0 0,0 0 1 0 0,0 0-1 0 0,2 1 1 0 0,1 3 111 0 0,0 0 1 0 0,0 0-1 0 0,-1 0 0 0 0,0 0 1 0 0,4 8-1 0 0,4 6 336 0 0,-8-14-376 0 0,3 5 93 0 0,0-1-1 0 0,0-1 1 0 0,12 13-1 0 0,-15-19-185 0 0,0 1-1 0 0,0-1 1 0 0,0 1-1 0 0,1-1 1 0 0,-1 0-1 0 0,1 0 1 0 0,-1-1-1 0 0,1 1 1 0 0,-1-1-1 0 0,1 1 1 0 0,0-1-1 0 0,0-1 1 0 0,6 2-1 0 0,6-2-6 0 0,1 0-1 0 0,-1-1 0 0 0,0-1 0 0 0,0-1 0 0 0,0 0 1 0 0,24-8-1 0 0,2-5 94 0 0,59-30-1 0 0,-56 25-98 0 0,304-148 137 0 0,-243 129-144 0 0,-88 34 0 0 0,-7 3-3 0 0,0 0 0 0 0,0 0 0 0 0,1 1 0 0 0,-1 1 0 0 0,16-1 0 0 0,-22 2 18 0 0,0 0 0 0 0,0 0 0 0 0,0 1 0 0 0,0-1 0 0 0,0 1 0 0 0,0 0 0 0 0,0 1 0 0 0,0-1 0 0 0,0 1 0 0 0,-1 0 0 0 0,1 1 0 0 0,-1-1 0 0 0,1 1 0 0 0,5 4 0 0 0,12 11 266 0 0,-11-8-136 0 0,0 0 1 0 0,0 0-1 0 0,9 13 1 0 0,-11-12-106 0 0,1-1 1 0 0,-1 0 0 0 0,2 0-1 0 0,-1-1 1 0 0,1 0 0 0 0,1-1-1 0 0,-1 0 1 0 0,2-1 0 0 0,20 10-1 0 0,-18-10-27 0 0,0-1-1 0 0,1-1 0 0 0,-1 0 1 0 0,1-1-1 0 0,0 0 0 0 0,0-1 1 0 0,0-1-1 0 0,1-1 0 0 0,-1 0 1 0 0,0-1-1 0 0,31-4 0 0 0,-1-5-2 0 0,-2-2 0 0 0,46-17-1 0 0,83-40 48 0 0,44-15-15 0 0,-205 79-45 0 0,0 1 0 0 0,0 1 1 0 0,1 0-1 0 0,-1 1 0 0 0,1 0 0 0 0,0 0 0 0 0,-1 2 0 0 0,1 0 0 0 0,0 0 0 0 0,21 6 0 0 0,-16-2-1 0 0,0 1-1 0 0,0 1 1 0 0,-1 1-1 0 0,1 0 0 0 0,-2 1 1 0 0,25 18-1 0 0,60 41 5 0 0,-79-55 0 0 0,1-1 0 0 0,41 16 0 0 0,-39-20 6 0 0,1-1-1 0 0,1-2 0 0 0,-1 0 1 0 0,1-1-1 0 0,47-1 0 0 0,-23-5 6 0 0,1-2 0 0 0,53-11-1 0 0,-47 3-15 0 0,69-24 1 0 0,54-29-19 0 0,-85 28 2 0 0,130-31 0 0 0,-203 63 15 0 0,0 1 0 0 0,0 1 0 0 0,1 1 0 0 0,-1 1 0 0 0,1 1 0 0 0,-1 1 0 0 0,0 1 0 0 0,25 6 0 0 0,-40-6 9 0 0,0 1-1 0 0,0-1 0 0 0,0 1 1 0 0,-1 1-1 0 0,1 0 1 0 0,-1 0-1 0 0,0 0 0 0 0,0 1 1 0 0,11 9-1 0 0,1 5 23 0 0,29 36 0 0 0,7 6 13 0 0,-47-53-35 0 0,0-1-1 0 0,0 0 1 0 0,0-1 0 0 0,1 0 0 0 0,15 8-1 0 0,0-4 1 0 0,1-1 1 0 0,0-1-1 0 0,0-1 0 0 0,1-2 0 0 0,0 0 0 0 0,0-1 1 0 0,0-2-1 0 0,0-1 0 0 0,51-4 0 0 0,-11-4 8 0 0,-1-4 0 0 0,113-32-1 0 0,267-108-202 0 0,-422 142 192 0 0,1 2 0 0 0,-1 0 0 0 0,42-5 0 0 0,-54 11 0 0 0,-1 0 0 0 0,1 1 0 0 0,0 0 0 0 0,-1 1 0 0 0,1 0 0 0 0,-1 1 0 0 0,0 0 0 0 0,1 0 0 0 0,-1 1 0 0 0,0 0 0 0 0,10 6 0 0 0,156 73 96 0 0,-139-68-64 0 0,0-1 0 0 0,74 15 0 0 0,-78-23-21 0 0,0-2 0 0 0,54-1-1 0 0,66-16 22 0 0,35-23-32 0 0,-118 21 0 0 0,31-9 0 0 0,-45 10 0 0 0,93-13 0 0 0,-118 27 0 0 0,0 1 0 0 0,0 1 0 0 0,0 1 0 0 0,0 2 0 0 0,0 1 0 0 0,50 16 0 0 0,93 30 0 0 0,-123-37 15 0 0,79 13 0 0 0,-51-13 19 0 0,-28-6-15 0 0,1-3 0 0 0,0-1-1 0 0,92-7 1 0 0,-53-7 39 0 0,122-28 0 0 0,-92 13-57 0 0,-81 18-10 0 0,1 2 1 0 0,0 2-1 0 0,-1 1 0 0 0,1 2 0 0 0,75 10 0 0 0,-105-7 17 0 0,0 0-1 0 0,0 0 1 0 0,0 2-1 0 0,-1-1 1 0 0,1 1-1 0 0,13 9 1 0 0,8 4-8 0 0,4 0 0 0 0,-3-1 0 0 0,1-1 0 0 0,45 15 0 0 0,-45-21 0 0 0,56 9 0 0 0,-52-13 13 0 0,-20-3 21 0 0,1 0 1 0 0,0-2 0 0 0,21 0 0 0 0,20-5 14 0 0,0-4-1 0 0,67-17 1 0 0,113-44-140 0 0,-218 62 91 0 0,-1 1 0 0 0,1 1 0 0 0,0 1 0 0 0,43-2 0 0 0,-53 6 4 0 0,0 0 1 0 0,1 1-1 0 0,-1 1 1 0 0,0 0-1 0 0,0 0 1 0 0,0 1-1 0 0,0 1 1 0 0,-1 0-1 0 0,1 1 1 0 0,14 8-1 0 0,-9-3-5 0 0,2 1 59 0 0,30 12 0 0 0,-26-13 37 0 0,5 1 6 0 0,-1 0 0 0 0,2-2 0 0 0,37 7 0 0 0,-23-9-197 0 0,0-3 1 0 0,1-1 0 0 0,45-4-1 0 0,-81 1 96 0 0,250-28 0 0 0,-7-30 0 0 0,-100 24 0 0 0,-144 33 0 0 0,-1 1 0 0 0,0 0 0 0 0,0 0 0 0 0,0 0 0 0 0,1 1 0 0 0,-1 0 0 0 0,0 0 0 0 0,0 0 0 0 0,0 1 0 0 0,0 0 0 0 0,-1 0 0 0 0,1 1 0 0 0,0 0 0 0 0,-1 0 0 0 0,0 0 0 0 0,0 0 0 0 0,8 7 0 0 0,10 15 215 0 0,36 29 0 0 0,-49-46-381 0 0,1 0-1 0 0,0-1 1 0 0,1 0-1 0 0,0-1 0 0 0,0 0 1 0 0,22 7-1 0 0,9-2-5373 0 0,5-3-1943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0:09.18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21545 2007 2816,'14'0'1120,"-14"-14"-576,14 14-640,0-14 192,-14 14-96,14-14 0,0 14 256,15 0 160,-16-14 0,2 0 0,13 14 256,-14-14 128,14 14-160,-14-14 32,14 14-256,0-14-96,-14 14-160,14 0 32,14 0 0,-14 14 0,0-14-32,0 14-96,14-14 32,-14 14 128,15 0 192,-1 0-96,-14 14 0,14 0-128,0 0 32,-14 14-64,0 1 64,0-1-64,0 14 0,0-14-32,-13 14 0,13 0-64,-15 0 32,-13 29-64,0-15 64,0 14 0,-13 0 32,-2 0-64,-13 14 32,0-13 64,0 41 128,-14-28 0,-14 14 64,14-13 0,-14 13 96,-1 0-224,-12 0-64,26 1-96,-13-15-64,0 0-64,14 14 32,0-13 96,14-1 32,0 0-128,-1-14-32,16-13 96,13-1 32,0 0 0,0-14-64,13 14 32,16-14-32,-15-13 0,28 13 0,-14 0-96,0-14 64,14 0 32,-14 0 0,0 0 0,0-14 64,-14 14-32,0-14-32,0 0 32,-14 15-32,0-15 0,0 14 63,0 0-31,-14 0 64,0 0-64,0 14 64,0-14 0,0 0 96,-14 1-32,14 13 64,0-14-64,14 0 0,-14 0-96,14 14-64,14-14 32,-14 14 32,14 1-96,0-1 0,14 0 32,0 0 0,0 0 0,14 0 0,14 0 0,1 14 0,-15 15 0,14-15 64,-14 14-32,0-14-32,0 0-64,1 14 32,-15-13 32,0 13 64,-14 0-96,0 0 0,0 15 32,0-15 64,-14 0-32,0 0-32,-14 0 96,0 14 0,-14 1 32,-15-15 0,15 14 0,-28-28 0,-14 14 288,0-13 96,0-1 32,-1-14 64,1 14-192,-14-28 0,-14 1-256,14-2-96,-15-26-32,15-2 32,0 2-672,-14-15-288,0 0-1600,-1 0-639,15-28-1761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9.2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98 226 15632 0 0,'0'0'761'0'0,"7"-1"49"0"0,42-38 1448 0 0,-32 27-1493 0 0,-1-1 1 0 0,0 0 0 0 0,24-27-1 0 0,-38 38-758 0 0,0-1 0 0 0,-1 1-1 0 0,1 0 1 0 0,0-1-1 0 0,-1 1 1 0 0,1-1 0 0 0,-1 1-1 0 0,0-1 1 0 0,0 0-1 0 0,0 1 1 0 0,0-1 0 0 0,0 0-1 0 0,-1 0 1 0 0,1 0-1 0 0,-1 0 1 0 0,0 0 0 0 0,0 0-1 0 0,0 1 1 0 0,0-1-1 0 0,0 0 1 0 0,-1 0 0 0 0,1 0-1 0 0,-2-5 1 0 0,1 6 28 0 0,-1-1 1 0 0,1 1-1 0 0,0 0 1 0 0,-1 0-1 0 0,1 0 1 0 0,-1-1-1 0 0,1 1 1 0 0,-1 1-1 0 0,0-1 1 0 0,0 0-1 0 0,0 0 1 0 0,0 1-1 0 0,0-1 1 0 0,-1 1-1 0 0,1 0 1 0 0,0 0-1 0 0,0-1 1 0 0,-1 1-1 0 0,1 1 1 0 0,-1-1 0 0 0,1 0-1 0 0,-1 1 1 0 0,0-1-1 0 0,1 1 1 0 0,-1 0-1 0 0,-3 0 1 0 0,-2 0 65 0 0,0 0 1 0 0,0 1 0 0 0,0 0 0 0 0,1 1 0 0 0,-1 0 0 0 0,1 0-1 0 0,-1 1 1 0 0,1-1 0 0 0,0 2 0 0 0,0-1 0 0 0,0 1 0 0 0,0 0-1 0 0,0 0 1 0 0,1 1 0 0 0,0 0 0 0 0,0 0 0 0 0,0 0 0 0 0,1 1-1 0 0,0 0 1 0 0,0 0 0 0 0,0 0 0 0 0,1 1 0 0 0,-6 11 0 0 0,3-6-83 0 0,1 1 0 0 0,1-1 1 0 0,0 1-1 0 0,1 1 0 0 0,-3 14 0 0 0,6-24-19 0 0,0 1 0 0 0,0 0-1 0 0,1-1 1 0 0,0 1-1 0 0,0 0 1 0 0,0 0-1 0 0,1-1 1 0 0,-1 1-1 0 0,1 0 1 0 0,0-1-1 0 0,0 1 1 0 0,1-1-1 0 0,0 1 1 0 0,0-1-1 0 0,0 0 1 0 0,0 1-1 0 0,0-1 1 0 0,5 5-1 0 0,-4-5 2 0 0,0-2-1 0 0,1 1 1 0 0,-1 0 0 0 0,1-1-1 0 0,0 1 1 0 0,-1-1-1 0 0,1 0 1 0 0,0 0 0 0 0,0-1-1 0 0,1 1 1 0 0,-1-1-1 0 0,0 0 1 0 0,0 0 0 0 0,1 0-1 0 0,-1 0 1 0 0,6-1-1 0 0,2 0-26 0 0,0 0 0 0 0,0 0-1 0 0,0-2 1 0 0,20-3 0 0 0,46-14-1215 0 0,133-50-1 0 0,-210 68 1258 0 0,18-6 313 0 0,19-12 1 0 0,-36 18 159 0 0,-2 2-383 0 0,0 1-1 0 0,-1-1 1 0 0,1 1 0 0 0,0 0-1 0 0,-1-1 1 0 0,0 1-1 0 0,1-1 1 0 0,-1 1-1 0 0,0-1 1 0 0,0 2 0 0 0,0-1 38 0 0,0-1 0 0 0,0 1 0 0 0,0 0 0 0 0,0-1 0 0 0,1 1 0 0 0,-1 0 0 0 0,1 0 0 0 0,-1 2 0 0 0,1-4-117 0 0,0 0 0 0 0,0 1 1 0 0,0-1-1 0 0,0 0 0 0 0,0 0 0 0 0,0 0 0 0 0,0 1 0 0 0,0-1 1 0 0,0 0-1 0 0,0 0 0 0 0,0 1 0 0 0,0-1 0 0 0,0 0 1 0 0,0 0-1 0 0,0 0 0 0 0,0 1 0 0 0,0-1 0 0 0,1 0 0 0 0,-1 0 1 0 0,0 0-1 0 0,0 0 0 0 0,0 1 0 0 0,0-1 0 0 0,0 0 1 0 0,1 0-1 0 0,-1 0 0 0 0,0 0 0 0 0,0 0 0 0 0,1 1 0 0 0,-1-1-16 0 0,1 0 0 0 0,0 0 0 0 0,0 0 0 0 0,-1 0-1 0 0,1 0 1 0 0,0 0 0 0 0,0-1 0 0 0,-1 1-1 0 0,1 0 1 0 0,0 0 0 0 0,-1 0 0 0 0,1-1-1 0 0,0 1 1 0 0,0-1 0 0 0,22-12 47 0 0,-1-2 1 0 0,39-32-1 0 0,-1 1 12 0 0,-46 36-70 0 0,-4 3 0 0 0,0 0 0 0 0,-1 0 0 0 0,1 0 0 0 0,8-12 0 0 0,-18 19 0 0 0,0 0 0 0 0,0 0 0 0 0,0 0 0 0 0,0 0 0 0 0,0 0 1 0 0,0 0-1 0 0,0 0 0 0 0,0 0 0 0 0,-1 0 0 0 0,1 0 0 0 0,0 0 0 0 0,0 0 0 0 0,0 0 0 0 0,0 0 0 0 0,0 0 0 0 0,0 0 0 0 0,0 0 0 0 0,0 0 0 0 0,0 0 1 0 0,0 0-1 0 0,0-1 0 0 0,0 1 0 0 0,0 0 0 0 0,-1 0 0 0 0,1 0 0 0 0,0 0 0 0 0,0 0 0 0 0,0 0 0 0 0,0 0 0 0 0,0 0 0 0 0,0 0 0 0 0,0 0 0 0 0,0-1 1 0 0,0 1-1 0 0,0 0 0 0 0,0 0 0 0 0,0 0 0 0 0,0 0 0 0 0,0 0 0 0 0,0 0 0 0 0,0 0 0 0 0,0 0 0 0 0,0 0 0 0 0,0-1 0 0 0,0 1 0 0 0,0 0 0 0 0,0 0 1 0 0,0 0-1 0 0,1 0 0 0 0,-1 0 0 0 0,0 0 0 0 0,0 0 0 0 0,0 0 0 0 0,0 0 0 0 0,0 0 0 0 0,0 0 0 0 0,0 0 0 0 0,0-1 0 0 0,0 1 0 0 0,0 0 0 0 0,0 0 0 0 0,-4 1-21 0 0,2 0-20 0 0,0 1 1 0 0,-1-1 0 0 0,1 0-1 0 0,0 1 1 0 0,0-1 0 0 0,0 1-1 0 0,-3 3 1 0 0,-2 2-734 0 0,7-7 660 0 0,0 0 0 0 0,0 1 1 0 0,-1-1-1 0 0,1 0 0 0 0,0 1 1 0 0,0-1-1 0 0,0 1 1 0 0,0-1-1 0 0,-1 0 0 0 0,1 1 1 0 0,0-1-1 0 0,0 1 0 0 0,0-1 1 0 0,0 0-1 0 0,0 1 1 0 0,0-1-1 0 0,0 1 0 0 0,0-1 1 0 0,0 0-1 0 0,0 1 0 0 0,1 0 1 0 0,-1 0-906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0:10.590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23384 4667 3712,'0'0'1408,"0"0"-768,14 0-192,-14 0 480,0 0-160,14 0 0,-14 0-224,14 0 0,0 0-320,0 0 160,0-14 96,0 0-160,14 14-32,-14-14-224,14-14-64,-14-14 64,14 14 32,0 0-32,0-15 32,-14 2-128,15-2 0,-16 1 32,2 14 64,-15-14-32,0 28-32,-15-14 160,2 14 128,-2 0 256,-13 14 224,14-14-352,-14 28-64,0-14-96,0 14 64,0 14 32,-14 14 32,14 0 64,-14 14 127,14 0-127,0 15 0,0-15-64,0 28 64,-14 0-224,-1 14-64,16 1-96,-16-15-64,15 0 96,-14-14 0,14 14-32,14-14 32,-14 1-64,0-1 64,14-14-128,0-14 0,0 0-384,0 1-160,0-15-672,14-15-255,-14 2-769,14-15-224</inkml:trace>
  <inkml:trace contextRef="#ctx0" brushRef="#br0" timeOffset="285">22935 5088 8448,'0'0'3168,"0"28"-1728,0-28-896,0 14 800,14-14-224,-14 14 415,0 0-447,14-14-576,0 15-96,0-1-64,0-14-128,14 0-64,0 0 0,1-14-32,13 14-512,-14-15-192,14 1-1280,-14-14-479,14 14-1121,-13-14-384,13 14 576</inkml:trace>
  <inkml:trace contextRef="#ctx0" brushRef="#br0" timeOffset="948">23538 5004 4096,'15'0'1568,"-15"0"-832,0 0-288,0 0 480,13 0-320,-13-14-32,15 14-256,-15 0-128,14-13-96,-14-2-96,14 1 96,0 0 0,0-14 96,-14 14 96,14 0 160,-14-14 32,0 14 96,0 0-32,0 0-32,-14 0 160,0 14 96,0-14 96,0 14 32,0 0-225,-14 0-63,0 14-160,0 0-32,-1 0-224,15 14-64,-14 0 0,14 14 64,0-14-160,0 1-96,14-2 32,0-13 0,0 14 32,14-14 64,0-14-96,0 15 0,14-30 32,0 15 0,-13-14-352,13-14-160,0 14 160,0-13 128,-14-2 160,14 1 96,-14 0-64,0 14 0,0 0 32,-14 0 64,0 14 32,0 0 96,-14 14 256,0 0 96,14 0-64,-14 14 32,14-14-224,-14 14-32,14-13-128,0 12-96,0 1 64,0-14 64,0-14-128,14 0-32,14 0-288,-14 0-128,14-14-1280,14 0-543,-14-14-1121,14 0-448,1 0 416</inkml:trace>
  <inkml:trace contextRef="#ctx0" brushRef="#br0" timeOffset="1317">24296 4092 6528,'-14'14'2464,"14"-14"-1344,0 14-544,0 0 800,-14 0-128,14 0-32,-14 14-128,0 0 31,-1 14-607,2 14 128,-15 1 96,0-1-192,-1 0 32,1 14-352,0-14-128,0 0 0,0 0 0,0 14-128,14-14 32,0-14 64,0 0 32,14-14-128,0 0 32,0 0-416,14-28-224,0 15-1056,0-30-511,14 15-1825,-14-28-1536,14 15 2144</inkml:trace>
  <inkml:trace contextRef="#ctx0" brushRef="#br0" timeOffset="1902">24353 4808 3328,'0'0'1312,"14"0"-704,0 0-352,-14 0 352,14-14 0,0 14 32,-14 0 64,0-14 96,14 14-416,-14 0 192,0-14 160,0 14 96,0 0 64,-14-14 64,0 14 32,0 0 96,0 0 63,-14 14 65,0-14 32,13 0-128,-13 14-32,0-14-480,14 14-192,-14 0-256,15-14-64,13 14-96,-15 0-96,15 0-32,15-14 96,-15 14 0,13 0 96,2-14-256,12 0-96,-12 0-64,-2 14-32,15 0 128,-13 0 160,-2 0 0,-13 0-32,0 0 96,0 1 64,0-2 64,-13-13 32,-2 15 0,-13-2 0,15 2 0,-16-15 0,1 13-64,0-13 32,0 15 64,-14-15 128,14 0-192,14 0-64,0 0-96,0 0-64,14-15-1312,14 15-640,0-13-1855,28-2-769,-14-13 864</inkml:trace>
  <inkml:trace contextRef="#ctx0" brushRef="#br0" timeOffset="2333">24703 4836 6144,'0'0'2368,"0"0"-1280,0-14-1056,15 14 448,-15 0-128,0 0 32,13-14 224,-13 14 64,0-14-320,0 0 288,-13 14 192,13-14 256,-15 14 128,1-14-161,0 14 1,0 0-256,-14 0-96,0 14-32,0 0-32,14 0-160,-14 14-32,0 0-128,14 0-32,-14 14-256,28-14 0,-14 1-32,14 12 64,0-13-32,14 1 64,0-15-352,14-14-128,0 0-1088,0-14-416,14 0-703,0-14-225,-14-15-192,15 1 32,-15 1 160</inkml:trace>
  <inkml:trace contextRef="#ctx0" brushRef="#br0" timeOffset="2833">25237 4092 6528,'-15'0'2464,"15"0"-1344,0 0-672,0 14 640,0-14 0,-13 0 160,13 14-224,-29 0 32,15 14-609,0 14 385,-14 15 128,-14 13-288,0 0-64,0 0-160,-1 0-32,15 1-320,0-1-96,0-14 32,0 0 96,14 0-96,0-14-32,0-14 0,14 0 64,0-13-32,0-15-32,0-15-320,14 2-192,14-2-96,-14-13 32,14 14 96,1-14 64,-1 14 256,0 0 64,0 0 96,-14 14 64,0 0-32,0 0-32,0 0 96,-14 14 0,0 0 224,0 0 128,0 14-32,0 1 64,-14-1-192,14 0-32,0-14-128,0 0-96,0 0-288,14 0-96,-14-14-1440,28 0-575,-14 0-1409,14-14-1696,0 0 1792</inkml:trace>
  <inkml:trace contextRef="#ctx0" brushRef="#br0" timeOffset="3218">25349 4877 6400,'-14'0'2368,"14"14"-1280,0-14-352,0 0 768,14 0-704,-14 0-256,14 0-352,0 0-96,0-14-32,0 14-64,14-14 96,-14 0-64,0 0-32,1 0 32,13 0 32,-28-14 320,13 14 128,-13 0 256,-13 0 159,-2 14 193,2 0 96,-16 14-32,1 0 0,0 0-160,0 14-64,0 14-352,14-14-32,-14 14-288,14-14-96,14 1-96,0 12 0,14-13 0,14-13 32,-14 13-416,28-28-128,-14 0-1632,28-14-736,-13 0-1247,41-14-449,-28 0 224</inkml:trace>
  <inkml:trace contextRef="#ctx0" brushRef="#br0" timeOffset="5375">26921 4878 5248,'0'0'2016,"0"0"-1088,0-14-320,0 14 736,0 0-32,0 0 0,0 0-288,0 0-96,0 0-512,0 0 32,0 0 0,0 0-160,0 0-33,0-14-127,14 14-96,0-14 0,-1 0 32,2 0-32,-1 0-32,-14 0 32,14 0-32,-14 0 0,0-14 0,0 14 0,-14 14 64,-15-14 160,2 14 192,-1 14-96,-15 0 64,15 0-160,-13 14-64,12-14-64,1 28-96,0-14 32,14 0-32,0 14 0,0-14 0,14-14-96,0 1 64,14-2 32,14 2 64,0-30-32,0 2-32,14-2 96,1-13 0,-1 0-32,0 0-64,-15 0 32,-12 0-32,13 14 64,-14 0 32,0 0-128,-14 0 32,14 0 64,-14 14 32,0 0 160,-14 14 96,14-14-128,-14 14 32,0 0 32,14 14 64,-14 0-160,14 0-128,0-14-128,0 0 32,0 0 32,14 0 64,0-14-608,0 0-256,0 0-576,14-14-192,-14 0-95,0-14-1,0 14 128,14 0 96,-14-14 576,14 14 352,-14 0 320,0 0 128,-14 0 256,14 14 192,0-14 512,-14 14 288,0 14 32,0-14-32,0 14-96,0 0-32,-14 14-97,0-14 33,0 14-128,14-14-64,-14 14-224,14-14-96,0 0-288,0 0-64,0-14 0,0 0 0,0 0-160,14 0 32,0-14 0,0-14 64,0 14-32,0 0-32,0-14 32,14 14-32,-14-14-96,0 14 64,15 0-544,-16 14-160,2-14-1120,-2 14-415,2 0-1089,-2-14-352,2 14 288</inkml:trace>
  <inkml:trace contextRef="#ctx0" brushRef="#br0" timeOffset="5890">27735 4724 4992,'0'0'1920,"0"0"-1024,15-14-832,-15 14 448,0 0-32,0 0 0,14 0 256,-14 0 96,0 0-448,0-14 192,0 14 160,-14 0 96,-1 0 128,15 0 32,-14 0 95,0 0-95,-14 0 32,14 14-384,-14 0-64,14-14-192,0 14-64,0 0-192,0 0-96,14-14 0,0 14 32,14-14-192,0 14 32,14 0 32,-14 0 32,14 0-192,-14 0-96,0 0 32,0 0 96,0 0 96,-14 1 128,-14-2 0,14 2 64,-14-2 224,-14 2 96,0-15 352,0 14 224,-14 0-320,14-14-128,-14 0-320,-1 0-96,15 0-128,0-14-32,14 0-960,0-1-448,28-13-1536,0 15-639,14-16-1281</inkml:trace>
  <inkml:trace contextRef="#ctx0" brushRef="#br0" timeOffset="4235">26106 4358 8448,'-13'-13'3168,"13"-2"-1728,0 1-1056,13 14 768,2-14 32,13 0 127,0 0-351,14 0-96,14-14-512,0 14 0,0 0 0,0 0-128,15-14-64,-1 14-64,0 14 0,-14-14-64,14 14-32,-27 0 32,13 14-32,-28 0 0,0 28 0,0-14 64,-28 28 96,0-28-128,-28 42-32,0 1 64,0-1 32,-28 0-32,-1 0 32,15 0 64,-28 1 64,-14 13-32,0-14 32,-15-14 64,15 0 64,14-14-32,-14-14 32,13-14-64,15 1 0,14-15-256,0-15 0,14-13-256,14 0 0,0-14-960,28 0-352,0 0-1184,14 0-511,0 14-1665</inkml:trace>
  <inkml:trace contextRef="#ctx0" brushRef="#br0" timeOffset="3772">26556 4415 7936,'-15'0'2976,"15"0"-1600,-13 14-896,13-14 768,0 28-256,0-14 64,-15 14-321,2 0-63,-16 14-384,15 1-32,-14-2 64,0 2-192,0-1 0,0 14-128,0 0-32,14-14-256,0 1-64,0-15-928,0-14-447,14 0-1025,0-14-352,0-14-160</inkml:trace>
  <inkml:trace contextRef="#ctx0" brushRef="#br0" timeOffset="6638">28381 3839 6272,'-15'14'2368,"15"0"-1280,-14 14-416,14-14 800,-14 14-192,0 14-32,-14-14-96,0 28-1,0 0-607,-14 15-32,0 27-64,0-14-160,-15 0-32,29 1-192,-14-1-64,14 0 0,14-14 0,0-14 0,0-14 0,0-13-640,14-1-224,0-28-543,0 0-225,0-15-288,14 2-64,-14-16 96,0 15 32,0-14-448,0 0 3200,-14 0 576,0 14 640,0 0-192,0 0-64,0 14-352,14-14-128,-14 14-768,14 0 127,0 0 129,0-14-192,14 14 0,0 0-320,0-14-64,14 14-160,0-14-32,0 14-192,0 0-64,1-14-1152,-1 14-480,0 0-575,0 0-193,-14 0-3296,14 14 2592</inkml:trace>
  <inkml:trace contextRef="#ctx0" brushRef="#br0" timeOffset="7031">28254 4723 4480,'14'14'1760,"-14"-14"-960,14 0-224,-14 0 576,14 0 128,-14 0 96,15-14-256,-15 14-128,13 0-544,1-14-128,-14 14 0,14-14-64,-14 0 96,14 0 0,-14 0 32,0 0 0,-14 0 63,14 0 129,-14 0 96,0 14 0,-14 14 64,0 0-128,0 0 0,0 0-128,0 14 32,14 0-352,-14 0-96,14 0-64,0 15 64,0-15-32,14 13-32,14-12-64,0-15 32,14 0-256,0 0-128,0-28-640,0 0-192,14 0-416,0-15-159,0 1-225,-14 0-64,15-14-256,-1-14-1408,0 0 896</inkml:trace>
  <inkml:trace contextRef="#ctx0" brushRef="#br0" timeOffset="7690">28998 3839 7040,'0'-14'2624,"0"14"-1408,0 0-928,0 0 704,0 0-192,0 0 96,0 14-96,0 0 0,0 14-448,-28 0 224,14 15 63,-14-2 97,0 30 32,-14-1-224,-14 14-64,14 14-224,-14-13 0,13-1-224,1-14-32,14-14 0,14 14 0,0-28 0,0 14 0,14-27-96,0-1 64,0 0-320,14-14-96,0-28-480,14 0-224,0 0-63,0 0-65,15-29-160,-2 2-32,2-2-128,-15-13 32,14 0 0,0-14-512,0 0 544,0 13 832,-14-13 416,14 14 256,-14 0 96,0-14 448,1 14 288,-1 14 608,0-1 224,-15 15 192,2 15 64,-15-16-256,0 29-64,0 0-864,-15 14 96,2 1-32,-2 13 95,2 0 33,-2 28 64,-13-14 32,0 14-256,0 28-96,0-14-320,-14 15-64,14-1-64,14-28-32,0 14-192,0-14 32,0 0 64,14-13 32,0-1-32,0-14-64,14 0-416,0-14-128,0-14-992,14-14-352,-14 0-1567,28 0-673,0-14 256</inkml:trace>
  <inkml:trace contextRef="#ctx0" brushRef="#br0" timeOffset="8821">29334 4639 3712,'-14'-14'1472,"14"14"-768,0 0-128,0 0 640,0 0-32,0 0 0,0 0 64,-14 14 0,14-14-672,-14 14 96,0 0 0,0 14 0,-14-14 64,14 14-129,0 0 1,0-14-320,0 15-96,0-1-192,14-15-32,14-13 96,0 15 32,0-15-192,14-15 0,0 2-128,0 13 0,0-15-224,0-13-63,0 14 223,0-14 64,1 14 160,-1-14 32,-15 14 32,15 0 0,-14 0 128,-14 14 160,0 0 192,0 0 95,0 0-95,0 14 32,-14 0-160,14 0-32,-13 0-64,13 14 64,-15-14-160,15 0-32,0 0-64,0 1-64,15-2 32,-2-13-32,-13 0 0,29 0 64,-16-13-256,2-2-96,13 1-64,0 0 32,-14 0 32,14 0 32,-14 0 160,0 0 32,0 0-32,0 14 64,0 0 160,-14 0 0,0 14 96,0 0 0,0 0 32,0 0 0,0-14 64,-14 14-224,14 0-64,0-14-32,0 0 64,0 0-32,14 0-32,0 0-128,0 0-64,0-14-352,14 0-96,0 0-32,0 0 64,-14 0 289,14 0 95,-14 14 160,0-14 32,0 14 224,-14 14 127,0 0 33,0 0 32,0 0-128,-14 0-96,14 0-64,0 0-96,0-14 32,0 14-32,14 1-96,0-15 64,0 0-1184,0 0-447,1-15-1633,13 15-1920,0-14 1600</inkml:trace>
  <inkml:trace contextRef="#ctx0" brushRef="#br0" timeOffset="9550">30247 4808 8064,'-14'0'2976,"28"0"-1600,-14 0-1472,14 0 608,0 0-384,0 0-64,0 0-128,-14-15 32,28 1 32,-14 0 64,1 0 32,-2 0 32,2-14 64,-2 14-32,2-14 64,-15 14 64,0 0 160,0 0 288,-15 14 256,-13 14 31,15 0 97,-16 0-416,1 0-96,0 14-288,0 0-64,0 0-192,14 0-64,0 0-64,0 15 0,14-30-448,14 16-128,-14-15-256,28 0-64,-14-14 65,0-14 95,14 0 96,-14 0 96,14-1 288,-14-13 160,15 15 192,-16-2 64,2 15 160,-15-13 96,0 13 224,0 0 96,-15 0-64,15 13 31,-13 15-287,-2 15-128,1-1-64,0 14-32,0 0-160,0 0-32,0 0 32,-14 14 64,14 1 0,0-30-32,0 2 32,-14 13 32,14-14 96,-14 0 128,0 28 512,0-27 256,-1-15-64,1 0-32,0-28-320,0-15-64,14 2-288,14-2-32,-14 15-128,14-28-32,14-14-96,0 0-96,0 0 64,14 14 0,0-14-128,0 14 32,1-14 64,13-1 96,-14 15-512,0 0-192,14 0-1312,-14-14-544,0 14-2143,0-14-1857,0 14 2528</inkml:trace>
  <inkml:trace contextRef="#ctx0" brushRef="#br0" timeOffset="10306">24578 5803 8192,'-15'-14'3072,"15"14"-1664,0 0-1728,0 0-96,15 14-384,-15 0-1856,0 0-768,0 0 1152,0 14 544</inkml:trace>
  <inkml:trace contextRef="#ctx0" brushRef="#br0" timeOffset="10106">24452 6056 6144,'0'0'2272,"0"14"-1216,0 0-544,-15-14 704,15 28-224,0-14 64,-14 14-480,0 14-160,-14 0-256,14-14-128,0 14 0,-14-14-544,28 0-128,-14-13-1088,0-1-480,14 0-960</inkml:trace>
  <inkml:trace contextRef="#ctx0" brushRef="#br0" timeOffset="10837">24577 6098 4992,'14'-14'1920,"-14"14"-1024,0-14-288,14 14 736,-14 0-32,0 0 0,0 14-224,0 0-128,0 0-512,-14 14 224,0 0 160,0 14-257,14-14 1,-14 0-256,14 1-64,-14-1-128,14-15-32,0 2-32,14-15-128,-14 0 32,28 0-128,-14-15-32,14-13-128,0 15 32,0-16 0,0 1 96,0 0 128,0 14 32,-14 0 96,0 0 96,0 0 416,1 14 192,-2 0 96,-13 0 32,0 14-352,0 0-96,0 0-192,0 0-96,0 28-64,0-14-96,0 0 32,0-13 32,0 13-256,15-15-96,-2 2-1824,2-15-767,13 0-2337</inkml:trace>
  <inkml:trace contextRef="#ctx0" brushRef="#br0" timeOffset="11692">26430 5719 4992,'0'0'1824,"0"-14"-960,0 14-448,0-14 608,0 14-32,0 0 128,-15 0 32,15 0 64,-14 0-672,0 0 256,0 0 96,-14 14-225,-14 0 33,14 0-352,-28 0-128,28 14-64,-14-14 32,0 14-160,14-14-32,0 14-64,14-14-64,0 14 0,-1-14 0,2 1-256,13 13-160,13-15-351,2-13-161,-15 15-64,14-2 32,0-13 384,-14 15 192,14-15 320,-14 0 96,0 0 224,0 0 64,0 0 352,-14 14 128,14-14 192,-14 0 192,0 0-96,-14 14 63,0 0-287,0 0-128,-15 0-224,1 14 0,0 0 64,14-14 96,0 14-352,0 0-128,14 14-96,0-14-32,14 0 64,14-14 0,0 14 0,14-14 0,0 0-96,0-14 0,14 15-640,-14-15-256,14 0-895,-14-15-417,15-13-1856,-1 0-1088,0 0 2656</inkml:trace>
  <inkml:trace contextRef="#ctx0" brushRef="#br0" timeOffset="12192">26275 6407 6784,'-14'-14'2624,"14"14"-1408,14-14-640,-14 14 800,14 0-288,0-28-64,14 13-160,0 2-64,0-15-449,0-1 1,0 1 64,15 0-96,-15 0 0,0 0-288,0 0 0,0 14-192,0 0 32,-14 0-1280,14 0-511,-14 0-1185,14 14-1952,-13 0 1376</inkml:trace>
  <inkml:trace contextRef="#ctx0" brushRef="#br0" timeOffset="11954">26430 5958 7552,'-14'14'2880,"14"-14"-1536,0 0-576,0 14 928,0 0-512,14 0-129,-14 0-479,14 14-128,-14-14-256,14 14-64,0 0 0,-14-14-160,14 14 32,1 0 0,-15 0 0,13 0-448,-13-14-96,15 15-1183,-15-16-513,0 2-992,-15-2-1376,15 2 1632</inkml:trace>
  <inkml:trace contextRef="#ctx0" brushRef="#br0" timeOffset="12624">27116 6014 6400,'14'-14'2368,"-14"0"-1280,0 14-768,0 0 640,0 0 128,0 0 192,-14 0 160,14 0 127,-14 0-831,14 0 288,-28 0 96,14 0 0,-14 14 64,14-14-224,-14 14-64,0 14-192,0 0-64,0 0-288,0 0-128,14 0-128,0 0 0,14 0-64,0 0-32,0 0 32,14-13 32,14-1-96,0 0 0,0 0 32,0 0 64,14-14-96,-14 0-64,0-14-1088,0 0-384,0 0-1344,1 0-544,-1-14-1983</inkml:trace>
  <inkml:trace contextRef="#ctx0" brushRef="#br0" timeOffset="13095">27385 6154 6912,'0'0'2624,"0"0"-1408,0 0-352,13 0 864,2-14-704,-2 14-160,2 0-384,-1-14-64,0 0-256,14 14-96,-14-14 31,14 0 1,-14 0 32,14 0 64,-14 0 32,0-14 96,-14 28 32,14-14 96,-14 0 64,0 0 192,-14 14 128,0-14-96,0 14-64,-14 0 128,-14 0 32,14 14 0,-14 0 32,14 0-288,-15 28-96,15-14-192,14 0-128,0-14-64,0 28-96,14 0 32,0 0-32,0-14 0,14 1 0,14-16-288,0 2-64,15-15-736,-15 0-320,28-15-1024,-14-13-416,0 0-991,0-14-417,15 14 384</inkml:trace>
  <inkml:trace contextRef="#ctx0" brushRef="#br0" timeOffset="13394">28170 5341 8064,'-15'0'3072,"2"0"-1664,13 14-736,-15 0 960,15-14-224,-13 28 31,-16 0-255,15 0 0,-14 28-672,0 1 256,0 13 192,-14 0-96,14 0 32,0 14-288,0-42-32,14 15-288,0-1-96,0 14-96,14 0 0,0-14-64,0-14-32,14-14-480,0 0-160,14-13-1376,0-30-544,0 15-2239,14-28-961,14 0 1568</inkml:trace>
  <inkml:trace contextRef="#ctx0" brushRef="#br0" timeOffset="15205">28773 6449 4736,'13'-14'1824,"-13"0"-960,15 14-448,-15-14 544,13 14 0,2-14 128,-15 0-224,13 0-128,2-14-416,-1 14 64,-14-14 128,0 14 224,0 0 192,0 0-32,-29 14 95,16 0-255,-30 14-64,1 0-256,0 14 0,-14 0-128,14 0 64,0 0-64,0 0 0,14 14-160,0-14-32,14 14-96,0-14-32,14-14 32,14 1 0,0 13 0,28-28 0,14 0 0,-14 0 64,14-15-96,14 2 0,-27-16 32,-2 15 64,-13-14 32,1-14 32,-15 14-160,-14 0 32,0-14-64,-14 28 0,-15-14-864,1 14-320,-13 14-1567,-2 0-673,15 14-864</inkml:trace>
  <inkml:trace contextRef="#ctx0" brushRef="#br0" timeOffset="14649">28872 5453 5632,'0'-14'2112,"0"14"-1152,0 0-352,0 0 672,0 0-160,0 0 64,0 14-192,-14-14 32,14 28-576,-14 0 32,0 0 32,-14 15 31,0 13-31,-1-14-64,-13 14-32,14 0-224,0-14-64,0-14-64,14 0-64,0 0 96,14-13 0,14-2-32,14 2 32,0-15-64,14 0-32,15-15 32,-15 2-32,28-16 0,-14 1 64,0 0-32,14-14-32,-14 0-64,15 0-32,-1-14 64,-14 14 64,-14 0 0,0-1 64,-14 15-64,0 0-32,-13 0 32,-15 0-32,0 14 192,-15-14 128,2 14-96,-16-14-64,-13 14 0,0 14 32,0-14-32,-14 14 0,-14 0-96,-1 14 32,15-14-64,0 14 64,14-14-128,0 14 0,14-14-256,14 14-128,0 0-1056,0 0-480,14 0-1023,14 0-385,0 14-384</inkml:trace>
  <inkml:trace contextRef="#ctx0" brushRef="#br0" timeOffset="15905">24296 7712 5760,'-28'28'2176,"28"-14"-1152,-28 0-928,28 0 480,0-14-224,0 14 32,-14 0-160,14 0 32,0-14-160,0 0 0,14 0 32,0-14-224,0 14 0,14-14 32,0 0 32,0 0-64,0 14 64,-14-14 32,14 14 64,-14 0 96,-14 0 64,15 14 160,-30 0 160,15 0-96,-14 14 64,0 0-288,14 14-64,-14-27-96,14 13-64,0-28-128,0 14 0,14-28-1216,0 0-448,15 0-1504</inkml:trace>
  <inkml:trace contextRef="#ctx0" brushRef="#br0" timeOffset="16184">25223 7109 7296,'-14'0'2720,"14"14"-1472,-14 0-1120,14-14 672,-15 28-96,2 0 64,-15 0-224,0 29 0,-1-16-320,1 16-64,0-15-32,0 14-64,0-28-64,14 14-480,-14-14-160,28 0-1248,-14-13-512,14-15-960</inkml:trace>
  <inkml:trace contextRef="#ctx0" brushRef="#br0" timeOffset="16637">24787 7094 7552,'-14'-14'2816,"14"14"-1536,14 0-992,-14 0 704,14-14-128,1 0 128,26 0-128,2 0-65,13 0-415,0-14-32,14 0 64,0 0-224,-13 14-32,13 0-32,0 0 0,0 14-160,-14 0 32,1 14 0,-15 0 64,-14 14-32,-14 14 64,-14-14-64,-28 14 64,0 14 64,0 0 64,-15 0 32,1 1 0,0-1 0,-14 0 0,0 0-64,-15 0-32,-13-13-96,14-15-64,0 0 32,0 0 32,-1-14-32,15 0-32,-14-14 32,28-14-32,0 0-448,14 0-96,28-15-1056,0 1-415,14 0-865,14 0-256,28-14-384</inkml:trace>
  <inkml:trace contextRef="#ctx0" brushRef="#br0" timeOffset="17321">25615 7501 5120,'0'-14'1920,"0"43"-1024,0-29-704,0 0 544,0 0-256,15 0 0,-15-15-96,13 15 0,-13 0-192,15-14 160,-1 0 64,0 0 160,0 14 32,-14-14-64,14-14 64,-14 14-192,0 0-96,0 0 96,0 0 64,-14 0 0,0 0 31,0 0 97,0 14 0,-14 0-64,0 0 0,0 14-160,-15 0 0,15 0-96,14 0 0,-14 14-96,0 0-32,14 0-192,14 0-32,-14 1 32,28-1 64,-14-15-64,14 2 0,0-15-128,14 0-32,14 0-256,0-28-128,-14 13 160,0-13 96,0 0 96,1 14 160,-1-14 96,-14 14 128,0 14 0,-14-14 64,0 28 64,-14-14 64,0 14-160,14 14-64,-14 0-128,0-14-32,14 14-32,0-13 0,14-2 64,-14 2 0,14-15-800,14 0-256,0-28-671,14 13-257,0-27-288,-14 14-32,14-28-160,0 14-704,1-14 1120</inkml:trace>
  <inkml:trace contextRef="#ctx0" brushRef="#br0" timeOffset="18268">26359 6800 5376,'28'-28'2112,"-14"14"-1152,-14 0 0,0 14 832,0 0-192,-14 14 0,14 0-544,-28 14-192,14 14-481,-29 0 33,15 14 96,-13 0 96,-2 14 32,1 1-224,0-1 0,14 14-256,-14-14-96,14 0-128,14-28 32,-14 14 32,14-28 0,14 0-512,-14-13-128,14-15-96,0 0 32,0-28 384,0 13 192,0-13 0,0 0 96,0-14 32,0 0 64,0 14 96,14 0 128,-14 0 416,0 0 256,0 14-192,0 0-64,0 0-416,0 14-96,14 0-128,-14 0 32,14 14-64,0-14-32,0 14 32,0-14-32,0 0 0,14 0 64,14 0-96,-14 0-64,14-14-288,-14 0-160,1 14-224,12-14 0,-13 0 256,1 0 224,-15 14 128,0-14 0,0 14 192,0-14 32,-14 14 64,0-14 0,-14 14 64,0 0 32,0 14 256,0-14 64,-15 14 160,1 14 32,0 0-256,0 0-64,0 14-160,14-14 0,0 0-160,0 0 0,14 0-32,0 0-64,14-14-64,0-14 32,14 0-32,1-14-64,12 0-192,-13 0-128,15-14 160,-1 14 160,-14-14 32,0 14 32,0 0 64,-14 14 64,0-14-32,-14 28 64,0-14-64,0 14 64,0 14 0,-14-14 32,14 14-64,0-14-64,0 0-64,0 0 32,14-14 96,-14 0 32,28 0-192,-14-14-64,0 0-224,14 0 0,-13 0 32,13 0 64,-15 0 96,2 0 128,-2 14 32,2 0 96,-15 0 32,0 14 96,0 0-96,0 14-64,-15 0 0,15 0 32,0 1-32,0-1-32,0-15-544,15 2-192,-1-2-2047,0-13-801,14 0-800</inkml:trace>
  <inkml:trace contextRef="#ctx0" brushRef="#br0" timeOffset="19492">27060 7431 4992,'-14'0'1920,"14"0"-1024,0 0-352,0 0 704,0 15-288,0-15 0,0 13-128,0-13-32,0 0-448,0 0 128,14 0 288,0-13-192,-14 13-224,15-15-160,-2 1-32,2 0-32,-2 0-64,-13-14-64,15 14 96,-15-14 63,0 0 65,0 14 32,-15-14 64,15 14 32,-28 0-96,15 14 0,-30 14-96,15 0 0,0 14-32,-14 0 0,0 0-64,14 14-64,0-14 32,14 0-32,0 0 0,14 0 0,0-14 64,28 1 32,-14-15 32,28-15 0,-14 1-64,0 0 32,14 0-64,-14-14 64,0 0-64,1 0-32,-1 14 96,-15-14 0,2 14 160,-15 14 96,0 0-128,0 0 32,-15 14-160,15 14 0,-13-14-32,-2 14 32,15 0 0,-13 0 32,13 0-64,0-14 32,0 1 0,0-2 32,13 2-64,2-15-64,13 0 32,-14-15 32,14-13-32,-15 14-32,15 0 32,1-13-32,-1-2-96,14 1 64,-14 14-32,-14-14 0,0 14 64,0 14 0,0 0 64,-14 14 32,-14 0-128,14 0 32,-14 0 0,14 0 0,-14 14 64,0-13 32,14-15-128,0 13 32,0 1 0,14-28 64,0 14-32,0 0-32,14-13-64,-14-2 32,14 1-128,0-14-32,0 14 96,0-14 32,0 14-32,-14 14 64,0-14 32,-14 28 64,0-14-32,0 28-32,0-14 32,0 0-32,-14 14-96,14 1 64,0-16-32,0 1 0,14 0-448,-14-14-128,14 0-1312,0-14-479,1 14-1377,13-14-1728,0-14 1824</inkml:trace>
  <inkml:trace contextRef="#ctx0" brushRef="#br0" timeOffset="20077">27889 7403 6784,'-14'14'2624,"14"-14"-1408,0 0-576,0 0 768,0 0-512,14 14-160,-14-14-384,14-14-160,1 14-96,-2-14-160,2 0 32,-2 0 32,2 0 0,-2-14 0,16 0 64,-29 14 32,14-14 32,0 14 0,-14-14 0,-14 28 352,0-14 223,0 14-63,-1 0 0,-13 14 64,0 0 32,15 0-192,-16 14 0,1 0-320,14 0-128,0 14-160,0-14-32,0-14 64,14 15 0,14-16-64,-14 2 64,14-30-256,0 15-128,14-13-224,0-2-64,0-13 160,0 0 160,0 0 160,1 0 64,-1 0 160,-14 14 128,0 0-32,0 0 0,-14 14 320,-14 14 192,0 0-192,14 14 0,-14 0-160,0 0 0,0 0-224,14 0-32,0 1-64,0-1 0,0-15 0,14 2 0,0-15-640,14 0-320,-14-15-991,14 2-385,0-15-352,14-1-64,-13-13-32</inkml:trace>
  <inkml:trace contextRef="#ctx0" brushRef="#br0" timeOffset="20379">28717 6603 7040,'15'-14'2624,"-15"14"-1408,0 0-448,0 0 928,0 14-512,-15-14-192,2 14-160,13 0-65,-29 14-415,15 14 128,-14 0 160,0 14 0,0 0 96,0 14-416,-14-13-96,0 27-96,14-14 0,-15 0-160,15-14-32,14 0 96,-14 0 96,28-28-544,0 0-160,0 0-864,0-13-384,14-15-511,0 0-129,0-15-32,1 2 96,13-16-64</inkml:trace>
  <inkml:trace contextRef="#ctx0" brushRef="#br0" timeOffset="20848">28577 7179 7296,'-14'0'2816,"14"0"-1536,0 0-736,-14 0 800,14 14-224,-14 0 0,14 0-448,-14 0-97,14 0-319,0 14-160,0-14 0,0 14-64,0-14 64,14 1-64,0-2 64,0 2-416,14-15-192,0 0-159,0 0-1,0 0-384,1-15-160,-1 2 256,0 13 64,0-15 448,-14 1 288,0 14 96,0 0 128,0 0 512,-14 14 288,0-14 384,-14 15 192,0-2-160,14 15 31,-28-13-319,14 27-64,-15-14-224,-12 14-64,12 14-224,-13 0-96,0 0-160,0 1-64,0 13-32,0 0 32,0 0-64,0-14-32,13 0-128,-13-13 0,28-2-576,-14-26-192,14 13-864,14-28-383,0 0-449,14-14-64,0-15-960</inkml:trace>
  <inkml:trace contextRef="#ctx0" brushRef="#br0" timeOffset="21302">29011 7277 8448,'0'14'3168,"0"-14"-1728,0 14-1600,0-14 480,0 14-256,14-14 32,-14 0-64,14 0-32,0 0 32,0-14 32,0 0 32,0 14-32,0-28-64,0 14 32,0 0-32,0 0 0,0 0 0,-14 0 128,0 0 640,0 14 160,-14 0 159,0 0 129,0 0-256,0 14-32,-14 14-96,0 0 32,14 14-352,0-14-128,0 0-160,0 14 0,14-14-128,0 1 0,14-16-192,0 2-64,14-15-1632,0-15-640,28 2-2463,-14-2-1857,15-13 2720</inkml:trace>
  <inkml:trace contextRef="#ctx0" brushRef="#br0" timeOffset="23002">30022 7474 5504,'0'0'2112,"0"0"-1152,0 0-480,0 13 576,0-13-160,0 0 96,14-13-352,0 13-352,0-15-192,0 2-64,1-2 32,-1 1 96,0 0 224,0-14 64,0 14 32,-14-14 128,0 14 0,-14-14 95,14 14-95,-28 0-64,14 14-160,-15 0 0,1 14-224,0 0-32,-14 14-64,14 0-64,-14 14 32,14-14-32,14 14 0,0 1 0,14-15-160,0-14 32,14 0-224,14 0-32,0-14-128,14-14-32,0 0 161,-14-14 159,14-1 128,-13 16 64,-1-15 160,-14-1 64,0 15 287,0-14 65,-14 14 96,0 14 0,0 0-160,-14 14-32,0 0-64,0 14 64,-14 1-224,13 12-128,-13 2 0,0 13 0,14 0-32,-14 0-64,0 14 96,-14 14 0,14-13-128,0-1 32,0 0 0,14 0 64,-14-14-32,0-13 64,0-1 0,0-14 32,13 0 0,1-14 0,0-14 128,0 0 96,0 0-64,0-14 64,14-14-192,0 0-96,0-14-32,14-1-32,0-13 0,0 14 0,14-14-288,-13 0-64,26 14-1440,-13 0-640,29-14-959,-15 13-289,0-13-416</inkml:trace>
  <inkml:trace contextRef="#ctx0" brushRef="#br0" timeOffset="21921">29713 6575 5376,'-14'-14'2112,"14"14"-1152,0 0-64,0 0 864,0 0-256,0 0 0,0 14-576,-14 0-256,0 14-384,0-14-128,0 14 32,0 1-97,14-16-63,0 2 0,0-15-32,14-15-159,0 15 31,0-13-96,14-2 64,-14 1 96,0 0 32,14 0-64,-14 0 64,0 14 32,1 0 64,-15 0 96,0 14 128,0 14-128,-15-14-32,15 14-65,0 0-63,0-13-767,0 13-289,15-14-1632,-2 0-704,2-14 160</inkml:trace>
  <inkml:trace contextRef="#ctx0" brushRef="#br0" timeOffset="23253">30345 7207 6400,'0'0'2464,"0"0"-1344,-15 0-480,15 0 864,0 14-224,0 0 32,-14 14-448,0 0-160,0 0-385,0 1-127,14-1-64,-14-15-64,0 2-64,14-2-128,0 2 0,14-15-863,0-15-353,-14 2-1376,28-2-512,-14 2 64</inkml:trace>
  <inkml:trace contextRef="#ctx0" brushRef="#br0" timeOffset="23853">30878 6575 6912,'-15'-14'2624,"30"28"-1408,-30-14-512,15 0 896,0 14-352,-13 14-64,-2 0-256,1 15-33,-14 12-511,0 1 0,-14 15-32,14-15-192,-14 0-32,14 0-64,-14 0-64,14-14 32,14 0-32,0 0 64,0-14 32,14-14-32,0 0-64,14-14 32,0-14-32,14 0-96,0 0 0,14 0-32,-14 0 0,14 0-64,-14 14-32,0 0 32,0 0 128,-14 0 32,-14 14 96,0 14 32,0 0 96,-14 0-32,0 0 0,0 0 160,-14 0 192,0 0 96,0 0 32,0 0-224,0-13 0,0-15-256,0 0-32,14 0-64,-14-15 32,14 2-1056,14-16-448,0-13-1056,14 14-383,14-28-1825,14 14-736,0-14 2848</inkml:trace>
  <inkml:trace contextRef="#ctx0" brushRef="#br0" timeOffset="24469">30682 6786 6656,'-14'-14'2464,"28"14"-1344,-14 0-1376,14 0 384,0 0-1056,0 14-416,1 0-1152</inkml:trace>
  <inkml:trace contextRef="#ctx0" brushRef="#br0" timeOffset="24302">31454 6463 8064,'-14'14'3072,"0"0"-1664,-15 14-800,29-14 928,-28 0-544,14 29-97,-14-2-319,-14 29-96,14 1-288,-28-1-128,13 0-32,2 0-32,12 14 0,-13-14 0,14-14 64,14 0-544,0-14-128,0-14-415,0 1-97,14-16-256,0 2 0,-14-15 224,14-15 160,0 15 576,0-28 224,0 14 224,0 0 128,0 0 480,0-14 224,0 14 192,0 0 160,0 0-256,14 14-32,-14-14-96,14 14 31,0-14-287,14 14-96,-14 0-192,14-14-128,0 14-64,1 0 0,-1-14-928,0 14-288,-14-14-2207,0 14-961,0-14 672</inkml:trace>
  <inkml:trace contextRef="#ctx0" brushRef="#br0" timeOffset="25523">24872 8497 5248,'0'0'2016,"0"14"-1088,0 0-256,0-14 704,0 14-320,0-14-128,0 14-192,13-14 0,2 0-416,-1 14 96,0-14 96,0-14 32,14 14 32,-14-14-224,14 0-65,-14 0-159,14-14-32,-14 14-32,0 0 32,0-14-64,0 14 64,-14 0 0,-14 0 96,14 0 96,-28 0 160,0 14 32,0 0 96,-14 14-192,14 0-64,-14 0-160,-1 14-64,1 0 160,14 14 96,0 0-192,0 0-32,0 0-64,28 1-64,0-15-64,0 0 32,14 0 32,0-14 64,14 0-320,0-14-128,14 0-800,1-28-352,13 13-703,-14-13-193,14 0-32,0-14 0,-14 0 32,0 14-416,-14-14 1120,0 14 4384,0 0-512,-13 0 64,13 14-480,-28 0-192,0 14-96,0 0 0,0 14-800,-14 0 128,0 0-1,14 14 97,-15 0 32,-13 0-480,15 0-192,-2 14-128,1-28 0,14 14-288,-14 0-32,28-28-2847,-14 0-65,14 0-256,1-13 0</inkml:trace>
  <inkml:trace contextRef="#ctx0" brushRef="#br0" timeOffset="26527">25546 8287 4608,'0'-14'1760,"0"14"-960,0 0-512,0 0 512,0 0-96,0 0-32,0 0 64,0 0 64,-14 0-416,14 0 352,0 0 128,-14 0 32,0-14 96,0 14-64,0 0-1,0 14-31,-1-14 0,-13 14-352,15-14-96,-2 14-256,1 0-64,0 0-128,0-14-96,14 14-32,0-14 96,0 14 0,14-14 96,0 14-96,-14-14 0,29 14-32,-16-14 0,2 0 128,-2 0 32,2 14-128,-1 0-32,-14 0 96,14 0 32,-14 0 0,0 14 32,0 0-64,-14 0-32,14-14 32,-14 14-32,-1-13 0,2 13 64,13 0-32,-28-14 64,13 0 64,1 0 64,0 0 96,0-14 32,0 0-96,0 0 0,-14-14-96,14 14 0,0-14-96,0 14-64,0-14-64,0 14 32,0-14 32,14 14 0,0-28-160,0 13-32,0 2-608,0-15-288,14-1-576,0 15-223,0-14-257,0 14-32,0-14-224,-14 14-96,14 14-32</inkml:trace>
  <inkml:trace contextRef="#ctx0" brushRef="#br0" timeOffset="28043">25896 8525 5376,'-14'0'2112,"14"0"-1152,0 0-480,0 0 640,0 0-256,0 0-96,0 0-256,14-14-64,0 14-256,0-14 0,0 0 32,0 0-32,14 0 32,-14 0-64,14 0 0,-13 0 32,13-14 32,-15 28-32,15-14-32,-13 14-32,-1-14 64,-14 14 32,0 0 96,0 14-32,0 0 64,-14 0-129,-1 14-63,15-14 64,-13 14 0,-2 0-32,2 0-32,13-14-96,-15 0-64,15 1 32,0-2-32,0 2 0,0-15 0,0 0 0,15-15 64,-2-13-32,15 14-32,1-14-128,13 0 0,-14 0 128,0 14 64,14-14 0,-14 14-64,-14 0 32,14 0 32,-14 0-96,0 14-64,-14 0 64,0 0 64,0 14 0,0 0 64,-14-14 0,0 28 96,0-14 96,14 14 64,-14 0-96,0 0-96,14-14-64,-14 14-96,14-13 96,14-2 0,-14-13-128,14 15 32,0-15-224,14-15-96,0 2-448,0-2-224,0 1 225,0-14 127,-13 0 384,13 14 128,0-14 128,-14 14 0,14 14 64,-28-14 32,14 0 32,-14 14 64,0 0 320,0 0 159,0 14-95,-14 0 0,14 0-128,-14 0-32,0 14-160,0 0-96,14 0-64,-14-14-96,14 14 32,14-13-32,-14-2 0,14 2 64,0-15-96,0-15 0,14 2-320,0-2-160,0 2-32,0-16 64,0 1 224,0-14 64,0 28 128,0-14 32,0 0 32,-13 14 64,-2 0-32,2 14 256,-15 0 64,-15 0 96,15 14 128,-13-14-256,-2 28-32,2-14-96,-2 14 32,15 0-128,-13 0-64,13 0 0,0-14-32,0 1 0,13-2 0,2 2-704,-15-15-256,28 0-863,-15-15-353,2 2-480,13-2-128,0 1-288</inkml:trace>
  <inkml:trace contextRef="#ctx0" brushRef="#br0" timeOffset="28528">27075 8371 4736,'0'0'1824,"0"0"-960,0 0-448,0 0 608,0 0-224,0 0 0,0 0 32,0 0 96,0 0-480,14 0 160,-14 0 128,0 0-32,0 0-32,0 14 0,0-14 31,0 28-31,-14-14-32,14 14-192,-14 0-128,0 0-96,14 0-64,0-14-32,-14 14 0,14-13 128,0-15 96,0 0-128,0 0 32,14 0-96,-14-15 64,14 2-128,0-2 0,0 1-96,0-14-96,0 0 64,0 14 64,15 0 0,-16 0-32,2 0-64,13 0 32,-15 0-672,2 0-256,-1 14-1568,0-14-671,14 0-1377</inkml:trace>
  <inkml:trace contextRef="#ctx0" brushRef="#br0" timeOffset="30229">27749 8611 5632,'0'0'2176,"14"0"-1152,-14-14-768,0 14 576,0 0-128,0 0 32,0 0-32,0 0 32,14 0-416,-14-14 160,0 14 160,14 0 0,-14-14 0,0 14-128,0 0-1,14-14-287,-14 14-64,14-15-96,-14 15-64,14-13 32,0-2-32,0 2-96,0-2 64,0 2 32,0-2 64,14 1-32,-13 0-32,13 0 32,-15 14-32,2-14-96,-1 14 0,-14 0 128,0 14 96,0 0-96,-14 0-32,-1 15 64,2-1 32,-2 0-32,2 0 32,-2 0-64,1-14-32,14 14-64,-14-28 32,14 14 32,0-14 64,0 0-32,14-14-32,0 14 32,14-28 32,0 14-96,1-14-64,-1 0 128,0 0 32,14 0-160,-14 13 0,0 1 32,0 0 96,-14 0 0,0 14-32,0 0 32,-14 0 32,0 14-32,0 0 64,-14 0 0,0 14 96,0 0-96,14 0-64,-14 1 64,0-15 64,0 0-128,14 0-32,0 0 0,0-14-96,14 0 0,0 0 128,0-14 32,14 0-96,0-14-32,-14 14 96,14-14 96,0 13-96,0-13-96,0 15-64,1-2 96,-15 1 0,0 0 96,0 14-32,0 0 64,-14 14-64,0-14-32,0 14 384,0 14 128,-14-13-128,14 13 32,-14-15-320,14 16-64,0-15-32,0 0 64,14-14-448,-14 14-224,14-14-1376,0-14-639,14 14-193,-14-28-32,14 14 768,0-14 320,14 0 960,-14 0 832,1 13 384,-1-13 448,0 14 192,-15-14 64,16 14 32,-15 0 96,0 0 0,0 14-672,-14 0 448,-14 0 160,14 14-192,-14 0-32,0 14-417,0 0-159,-1 0-224,2 0-64,-2 15-96,15-30-96,-13 2-96,26-1 32,2 0-1119,-15-28-417,13 14-704,2-29-256,13 16-416</inkml:trace>
  <inkml:trace contextRef="#ctx0" brushRef="#br0" timeOffset="30692">29362 7754 7808,'0'0'2880,"0"0"-1536,-15 0-736,15 14 928,-13 0-416,13 14 0,-29 0-289,1 28-63,14 0-416,-14 1-64,0-1 32,0 14-128,0 0-32,0-14-64,0 14-96,14-14 32,0 0-32,0-14-96,0 0 64,0-14-320,14-13-96,-14-2-544,0 2-255,14-15 319,-14-15 192,14 2 448,0-16 256,-14 15 32,14-28 0,0 14 32,14 14 32,-14-14 160,0 0 192,14 14 256,-14 0 223,14 0 1,0 0 96,0 14-352,0-14-128,14 14-160,-14-14-64,14 14-160,0-14-96,0 14-96,-14-14 32,14 14-2016,-14 0-927,0-14-2017</inkml:trace>
  <inkml:trace contextRef="#ctx0" brushRef="#br0" timeOffset="30861">28983 8022 6784,'-14'0'2528,"28"-15"-1344,-14 15-1792,14 0 224,-1 0-2336,2 0-992</inkml:trace>
  <inkml:trace contextRef="#ctx0" brushRef="#br0" timeOffset="31380">29994 7937 9216,'0'0'3520,"0"0"-1920,0 14-1312,0 0 864,-15 0-417,15 14-31,-14 14-352,0-14-128,-14 29-128,0-15 0,0 14 64,0 0-64,14-14-64,-14 14-96,0-14 32,14 1-192,0-2-96,14-13-1087,-14-13-449,14-1-672,0 0-256,0-28-416</inkml:trace>
  <inkml:trace contextRef="#ctx0" brushRef="#br0" timeOffset="31849">30346 7825 5376,'0'0'2016,"0"0"-1088,0 0-512,0 0 544,0 28 0,0-14 128,-15 14-32,2 14 0,-15 0-576,-1 15 128,-13-16 64,0 16-288,0-1-64,-14 0-129,14-14-31,-14 0-192,13 14 32,1-28 64,14 0 32,0 1-32,14-29-64,0 13-64,14-26 32,0-2-32,14 1 0,0 0 64,0 0 64,14 0-96,-14 0 0,0 14 32,0 0 0,0 0 256,1 0 160,-15 14-128,0 0-96,0 14-96,0 1 0,0-1-64,13 0 64,-13-15-64,15 2-32,-1-15-64,14 0 32,-14 0-1184,14-15-447,0-13-801,0 0-288,14 0-736</inkml:trace>
  <inkml:trace contextRef="#ctx0" brushRef="#br0" timeOffset="32133">30668 7768 5376,'0'-14'2112,"0"14"-1152,0 0-1120,0 0 2784,0 14-960,-14 0-384,0 14-320,-14 0-608,0 28 224,0 0 64,-15 1-65,1 13 1,0 0-192,14-14 0,0 14-224,0-14-96,14 0-32,0-13 32,0-15-32,14 0 64,0-14-1120,14 0-511,0-28-1249,0 0-512,28 0-352</inkml:trace>
  <inkml:trace contextRef="#ctx0" brushRef="#br0" timeOffset="32633">30583 8385 7424,'0'15'2816,"0"-15"-1536,0 13-1152,0-13 608,0 0-352,0 0 32,14 0-256,1 0-96,-15 0-32,13-13-32,2-2 64,13 2 32,-28-2 32,14 1 0,0 0 64,0-14 32,-14 14 32,14-14 64,-28 14 32,14 0 96,-14 14 128,-14 0-33,0 14 33,0 0 0,-1 14 0,1-14-224,0 14-128,0-14-128,14 15 0,0-1-64,14-15-32,0 2-64,0-2 32,14-13 32,14 0 0,-14 0-288,14-13-64,0-2 32,1 2 128,-1-2 96,-14 15 128,0-13 0,0 13-32,-14 0 32,0 0 32,0 13-32,-14 2 64,14-2-64,0 2 64,0 13-128,0-14 0,0-14-608,14 14-288,0-14-1151,0 0-513,0-14-1376</inkml:trace>
  <inkml:trace contextRef="#ctx0" brushRef="#br0" timeOffset="33135">31075 8245 5120,'0'0'2016,"0"0"-1088,0 0-736,13 0 544,-13 0-320,0 0 0,15-14 192,-15 14 160,0 0-416,0-14 512,-15 14 224,2 0 128,-2 0 128,2 0-257,-2 0-95,2 0-480,-2 14-160,1 0-224,-14-14-96,28 14-96,-14 0 32,0 0-32,14 0 0,0 0 64,0 0 64,0 0-96,0 0 0,14 1-384,0-2-160,-14 1-192,14 0-63,-14 0 223,0 0 128,0 0 128,0 1 160,-14-2 160,14 2 96,-14-2 64,0 2 64,1-15 96,-2 0 64,-13 0-32,14 0 32,0 0-257,-14 0-63,28 0-96,-14 0-63,14 0-417,-14-15-192,28 15-1312,-14-13-512,14-2-1024</inkml:trace>
  <inkml:trace contextRef="#ctx0" brushRef="#br0" timeOffset="33665">31397 8315 3712,'0'-14'1408,"0"14"-768,0 0-416,15-14 416,-15 14-32,0 0 32,0-14 352,0 14 160,0-14-608,0 14 480,-15-14 160,1 14-128,0-14 0,14 14-288,-28 0-96,14 0-321,0 14-127,-14-14-64,14 14 32,0 0-96,14 0 0,-14 0-192,14 0 0,0 0 32,14-14 32,-14 14-64,14 0 64,0-14-128,0 15 32,-14-2-160,14 2 33,-14-2 63,0 2 96,-14-2 64,0 2 32,0-1 64,0 0 32,-14-14 96,0 14 95,0-14 65,0 14 96,-15-14-96,15 0-32,14-14-288,-14 14 0,14-14-96,14 0-64,-14 14-1056,28-14-383,0-1-1281,0 2-512,14 13 32</inkml:trace>
  <inkml:trace contextRef="#ctx0" brushRef="#br0" timeOffset="34316">31467 8357 6656,'0'0'2464,"14"0"-1344,0 0-960,-14 0 544,14 0-448,0-14-128,0 0-96,0 14-32,1-14 0,-1 0 0,0 0 64,0 0 96,0 0 64,-14 14 448,0-14 192,0 14-64,-14-14-96,14 14 32,-14 0-1,0 14-31,-15 0 32,1 0-224,0 0 32,14 14-256,-14 0-96,14-14-96,0 14 0,14 0-128,0-13 0,0-2 32,14-13 0,14 0-96,-14 0 64,14-13-544,14 13-256,-13-15 288,13 2 128,-14-2 192,0-13 160,0 14 96,-14 14 64,0 0 672,-14 0 0,0 0 32,-14 14-416,14-14-160,0 15-160,0-15-64,14 13 32,-14-13 32,14 0-96,0 0-64,14 0-32,0-13 96,-14-2 0,0 15 32,15 0-96,-16-14 64,2 14-32,-2 0 0,2 0 64,-15 0 0,0 14 64,-15 1 32,15-2-32,-13 15-64,13 0 32,0 1-32,0-15-1280,0 0-480,13 0-1887,15-14-705,-13 0 800</inkml:trace>
  <inkml:trace contextRef="#ctx0" brushRef="#br0" timeOffset="35668">32506 8610 5632,'0'0'2112,"14"-13"-1152,-14 13-416,0 0 640,15-15-480,-15 2-64,13-2-96,2-13 32,-2 14-320,2-14 416,-15 14 192,14-14 160,-14 14 127,-14 0 65,-1 0 96,2 14-160,-15 0 32,-15 14-384,1 0-192,0 14-64,0 14-32,-1 0-256,1 15-96,14-16-96,14 2-64,0-1 32,14 0-32,0 0-160,14-28 32,14 14 0,0-13-32,0-15-96,1 0 0,13-15 128,-14 2 64,14-16-32,-14 1 64,0 0 96,-13-14 32,13 14-32,-15-15-64,-13 2 32,0 13 32,0-1-32,-13 1-32,-15 14-64,13 0 32,-13 14-672,-14 0-256,14 0-1632,0 14-639,0 0-2081</inkml:trace>
  <inkml:trace contextRef="#ctx0" brushRef="#br0" timeOffset="35083">32645 7741 6144,'0'0'2272,"0"0"-1216,0 0-320,-13 13 832,-2-13-224,1 15 0,-14 13-224,0 0 31,0 0-639,0 28-96,0-28 32,14 14-256,0 0-96,0 0-64,14-13-32,14-15 0,0 14 0,14-14-160,0-14-32,0 0-544,0 0-255,14-14 95,0 0 64,1-14 320,-1-1 224,14 1 192,0-14 128,-14 0 0,14 0-32,-14-14 32,1 28 32,-2-15-32,-12 2-32,-15-2 224,0 15 96,0 0 544,-14 0 287,-14 0 65,-14 14-32,14-14-384,-29 28-64,2 0-320,-16 0 0,15 0-192,0 0 32,0 14-96,-14 0 0,28 0-256,-14 0 0,14 0-128,0 0 0,13 0-1280,1 0-608,14 0-1375,14-14-545,1 14 160</inkml:trace>
  <inkml:trace contextRef="#ctx0" brushRef="#br0" timeOffset="38028">23468 9621 8448,'-14'-14'3168,"14"14"-1728,14 0-992,-14 0 896,14 0-448,0 0-33,0-14-383,0 14-128,14 0-192,-14 0-128,28-14 64,-14 14-64,14 0 64,-14 0-480,14-14-224,-14 14-1311,15 0-513,-15 0-1632</inkml:trace>
  <inkml:trace contextRef="#ctx0" brushRef="#br0" timeOffset="37748">23454 9509 5120,'0'-14'2016,"14"14"-1088,-14 0-320,0 0 672,0 0 64,0 0 128,0 0-96,14 0-64,0 0-704,-14 0 127,14 0 129,0 14-192,0-14-64,0 0-288,14 0-64,0 0-128,0-14-96,14 14 0,0-15 32,-14 1-960,15 14-416,-15 0-1247,0-14-545,0 0-960</inkml:trace>
  <inkml:trace contextRef="#ctx0" brushRef="#br0" timeOffset="38164">24037 9330 8320,'-31'-32'3072,"31"64"-1664,-32-32-800,32 0 928</inkml:trace>
  <inkml:trace contextRef="#ctx0" brushRef="#br0" timeOffset="38464">23988 9326 16352,'0'0'735,"13"14"-383,2 0-288,12-14 32,-12 14-64,13 0-32,0 0 96,-15-14 0,16 14-128,-15 0 32,14 0 0,-14-14 0,0 14 0,-14 0 64,0 14 32,0-14 96,-14 0 192,0 0 128,0 14 160,-14-14 128,-1 14-288,1-14-64,-13 14-256,-1 0-64,-1-13-128,15 13-32,0-28-192,0 28-96,14-28-1568,0 13-768,14 2-1311,14-15-1889,0-15 1856</inkml:trace>
  <inkml:trace contextRef="#ctx0" brushRef="#br0" timeOffset="39801">25181 9242 4480,'0'0'1664,"0"0"-896,0 0-256,0 0 576,0 0-96,0 0 64,0 0-320,0 0-128,-14 0-352,14-14 128,-14 14 32,14 0 160,-14 0 96,0 0 288,-15 0 96,1 0-65,-14 14 33,0 14-448,-14-14-96,14 14-288,-14 0-128,0 0 160,-1 0 96,15 14-160,0-28-32,14 14-128,14 0-96,0-13-32,0-2 96,28-13-352,0 15-128,0-2-192,0-13 32,0 15-32,0-15 0,0 0 257,0 0 191,0 14 160,-14-14 64,-14 0 32,14 0 64,-14 0 32,0 14 32,-14-14 64,0 14 32,0 0 95,-15 0 33,15 0-96,-13 14-96,-2 0-64,15 0-96,-14 0 32,28 0 32,-14 0-96,14 0 0,14 0 32,0 0 64,0-14-96,14 0-64,14 0 64,14 0 64,-14 1-64,14-15 0,14 0-1375,-13 0-577,-1-15-1408,0 15-1568,0-14 1664</inkml:trace>
  <inkml:trace contextRef="#ctx0" brushRef="#br0" timeOffset="39915">24914 9621 7552,'0'0'2880,"0"0"-1536,0 14-640,14-14 832,-14 14-448,0-14-64,14 14-417,-14 14-31,14-14-352,0 0-64,0 14-32,0 0-64,1-14-64,-2 0 160,-13 14 32,15 0-1216,-1-14-543,-14 1-1153,0-2-384,0 2-384</inkml:trace>
  <inkml:trace contextRef="#ctx0" brushRef="#br0" timeOffset="40134">24788 9986 5248,'-14'-15'2016,"0"15"-1088,28 0-32,-14 0 800,14-14-320,-14 14-64,14-28-384,14 14-192,0-14-416,15 0-128,-1 0-64,14 0-64,-14 0 32,14 0-64,-14-14 64,0 14-1184,-13 14-544,-1 0-4384,0 14 1888</inkml:trace>
  <inkml:trace contextRef="#ctx0" brushRef="#br0" timeOffset="40525">25588 9648 5632,'0'-14'2176,"0"14"-1152,14-14-992,-14 14 448,14-14-192,-14 14 0,0 0 384,0 0 192,0-14-416,0 14 448,0 0 192,-14-14 128,0 14 64,-14 0-225,13 0-95,-13 14-320,0 0-64,0 0-224,0 0 32,-14 14 64,14 0 96,0 0-96,0 0 0,14 0-192,-14 14-96,28-14-160,0-14 0,0 15 0,28-16 0,-14 2 0,14-15 64,0 0-96,0 0-64,14-15-1280,-14 2-608,0-2-1247,15 1-513,-15 0-640</inkml:trace>
  <inkml:trace contextRef="#ctx0" brushRef="#br0" timeOffset="40986">25728 9775 6144,'28'0'2272,"-28"0"-1216,0 0-800,14 0 512,0 0-320,0 0-96,0 0-128,0-14 0,1 0-128,-2 14 0,15-27 96,-14 12-32,0 2 0,15-16-192,-29 15 32,13 0 352,2 0 224,-15 0 128,0 0 128,0 0 96,-15 0 159,2 14-127,-16 0 0,1 14-192,0 0-32,-14 0-96,14 28-96,0-14-224,0 15-128,0-16-96,28 16-96,-14-2 32,28-13-32,0-13 0,0-1 0,28 0-992,-14-28-448,15 0-1248,-2-1-479,1-13-1185,1-13-768,13-2 2464</inkml:trace>
  <inkml:trace contextRef="#ctx0" brushRef="#br0" timeOffset="41287">26571 8905 7936,'-14'0'2976,"14"14"-1600,-14-14-1600,14 14 2688,-14 0-864,-1 14-257,-13 14-191,14 1-704,-28 13 224,14 14 192,-14 14-128,-14-14-32,14 14-256,-1 0-32,1 1-192,14-15-64,0 14-64,14-28-96,14-14 32,-14 1-32,14-15-448,14-15-160,0 2-1184,14-15-512,0-28-1887,14 0-865,-14-1 1280</inkml:trace>
  <inkml:trace contextRef="#ctx0" brushRef="#br0" timeOffset="45379">28184 9565 5888,'0'0'2272,"0"14"-1216,-14-14-544,14 14 768,0-14-320,0 14 0,-14 0-256,14 0-128,-14 14-320,14-14 128,-14 14 32,0-13-128,14 13-32,0-15-128,-14 2-96,14-1 0,0-14 32,14 14-96,-14-14 0,14 0 32,0-14 0,-14 0-224,28-1 0,-14 2-128,14-15 0,-14 13 96,14-13 96,-13 14 96,13 0 32,-14 0 32,0 0 64,-14 14 32,14 0 32,-14 0 0,0 0 64,0 14 96,-14 14 160,14-14-128,-14 1 0,14 13-129,-14 0 33,14-15-192,0 2-32,0-1 0,0-14 64,0 14 32,14-14 32,0-14-224,0 14 0,0-14-128,0-1 64,14 2-255,-14-15-129,14 0 192,-14-1 128,14 15 64,-14 0 128,0 0 0,0 0 96,0 14 96,-14 0 128,0 14 160,0-14 32,-14 28-193,14-14-31,0 15-128,0-1-32,-14 0-32,14-15-64,0 2-64,14-1-32,-14 0-799,14-14-289,-14 0-608,28 0-224,-13-14-672,13 0-1152,0-14 1280</inkml:trace>
  <inkml:trace contextRef="#ctx0" brushRef="#br0" timeOffset="45880">29166 8905 7168,'0'-14'2720,"0"14"-1472,-15 14-544,15 0 896,-13 0-480,13 0-96,-15 0-224,1 14-65,0 14-383,0 14 288,-14 15 96,0-15-160,0 14 0,0 0-416,-14 0-96,14 0-64,0 0 0,14-14 64,-14 0 96,14-13-128,14-15-96,-14 0-480,0-28 224,14 0 96,0 0 32,0-28 160,-14 0 0,14 0 96,14-1-96,-14 1 0,0 14 320,0-14 96,0 14 320,0 0 128,14 14-96,-14-14-64,14 0-160,-14 14 0,14 0-352,0 0-96,14-14 0,-14 14 96,14-14-224,0 14-96,0-14-1664,0 0-800,0 0-2335,14 0-2113,-14 0 2656</inkml:trace>
  <inkml:trace contextRef="#ctx0" brushRef="#br0" timeOffset="44709">27482 9606 4224,'14'-14'1568,"-14"14"-832,14-14-288,-14 14 544,0 0-128,0 0 32,0 0 64,0 14 128,0 0-608,0 0 32,0 0 0,-14 0-64,0 14 64,0 0-160,14-14 32,-14 14-160,0 0 32,14-13-160,0-2 0,0-13-32,0 15-64,0-15-64,14 0 32,0 0 32,0-15 0,0 15 0,0-13 64,14-16-96,0 15-64,0-14 64,-13 0 64,13 14-64,0 0 0,-14 0 32,14 0 64,-14 14-96,0-14-64,-14 28 128,14-14 96,-14 14 160,-14 0 64,14 0 95,0 14 65,-14-14-224,0 14-96,14 0-96,0-13 0,-14-2-64,14-13 64,14 15-64,-14-15 64,14-15-128,0 15 0,0-13-32,14-2 0,-14 1 0,14-14-64,-14 14 0,0-14 96,0 14 0,0 0 32,0 0-96,0 0 64,1 14 96,-15 0 32,0 14 32,0 0 0,-15 0-160,15 0 32,0 14 0,0-14 64,-14 0 32,14 14 32,0-13-160,0-2-32,0-13-672,14 0-1887,1 0-193,-2 0-736,15-13-640,-13-2 1792</inkml:trace>
  <inkml:trace contextRef="#ctx0" brushRef="#br0" timeOffset="43924">27524 9396 3072,'0'0'1120,"0"0"-576,0 0-640,0 32 192,32-32-1376,-32 32-576</inkml:trace>
  <inkml:trace contextRef="#ctx0" brushRef="#br0" timeOffset="43407">26626 9803 3968,'-14'0'1472,"14"0"-768,0-13-192,14 13 576,-14 0-160,0 0-64,14-15-224,-14 15-64,0-14-320,14 0 32,0 0 128,0 0-160,0 0-64,14 0 32,0 0 0,-14 0 32,15 0 64,-16 14-96,2 0-64,-2 0-64,2 0 0,-15 14 0,0 0 32,0 0-64,-15 14 32,2-14-64,13 0 64,-15 14-64,2-13-32,-2-2 32,1 15 32,14-28-96,-14 15 0,14-2 32,-14-13 64,14 0-32,14 0-32,-14-13-64,14 13 32,-14 0 32,29-15 64,-16 2-96,2-2 0,13 2 32,0-2 0,0-13 0,0 0 0,0 14 0,0 0 0,-14 0 64,0 14 96,14-14 64,-14 14 32,0-14-64,-14 14 32,14 0 0,0 0 32,-14 0-128,0 14-32,0-14 96,0 14 95,-14 0 1,14 0 0,-14 0-32,14 14 0,-14-14-128,14 0-32,-14 1-32,14-2 32,-14 2-128,14-2 0,0 2 32,-14-2 64,14 2-32,14-1-32,-14-14 32,14 0-32,-14 14 0,14-28 0,0 14-96,14-14 64,-14 14-832,0-15-351,0 2-1313,1-2-480,13 2-672</inkml:trace>
  <inkml:trace contextRef="#ctx0" brushRef="#br0" timeOffset="43761">27342 9607 5888,'0'0'2176,"0"0"-1152,0 0-704,0 0 640,0 0-96,-15 0 64,15 14-160,0 0-96,-14 14-352,0-14 160,14 14 128,-14 0-192,0 0-64,14 0-192,-14 0-64,14 0-96,-14-14-32,14 0-1088,0 1-544,14-15-992,-14-15-320,14 1 96</inkml:trace>
  <inkml:trace contextRef="#ctx0" brushRef="#br0" timeOffset="46795">29502 9691 6400,'0'14'2368,"0"1"-1280,0-15-576,0 13 768,0 2-384,0-15-128,0 0-288,0 0-64,0 0-256,14 0-96,0 0-32,-14-28-32,14 13 64,0 1-32,0-14-32,0 14 32,-14-14-32,14 14 192,0-14 128,-14 0-32,0 0 0,0 14 192,-14 0 127,0 0-159,0 0-32,-14 28-224,0 0-64,0 0 128,0 14 96,-14 14-192,14 0-32,14 0-128,-14 0-96,14 14-32,14-13 96,0-15 0,14-14 96,14 0 160,0-14 128,14-28-128,0 0-64,0 0-64,0-28 0,0 13-128,1-13 0,13 0 32,-14-14 64,14-14 32,-14-1 32,14 1-160,-14 14-32,0-14-64,-14 28 96,0-1 0,0 15 32,0 14 0,-28 0 0,15 28 128,-15 0 64,-15 0 0,15 14-32,-28 14-32,14 0 64,-14 28 32,0 1 32,-14 13-64,14 14-32,-14-14-32,0 0 0,14 15-160,0-29 32,0 14 0,14-14 0,0-14-640,14-14-288,0 1-512,0-1-224,14-15-319,-14-13-97,28-13-576,-14 13-160,14-28 32</inkml:trace>
  <inkml:trace contextRef="#ctx0" brushRef="#br0" timeOffset="46964">30023 9523 6400,'0'-14'2368,"0"28"-1280,0-14-160,0 14 960,-15 0-192,15-14 32,-14 28-609,0-14-287,0 14-480,14 1-96,-14-1-32,0 0-192,14-14 0,-14 14-384,14-14-160,14-14-1663,-14 0-641,28-14-1536</inkml:trace>
  <inkml:trace contextRef="#ctx0" brushRef="#br0" timeOffset="47612">30373 9522 6144,'-14'0'2368,"14"-14"-1280,0 0-576,0 14 704,0-14-96,-14 14 64,14 0-32,-15 0 96,15 0-705,-28 14 129,28-14 0,-13 14-96,-2-14 64,1 14-352,0 0-96,14 0-128,-14 0-64,14 0 32,14 0-32,-14 0-96,14 0 0,0 0-160,1 0-64,-2 0-288,-13 0-64,15 1 192,-15 13 192,0-15 192,0 2 64,0 13 32,-15-14 64,15 0 160,-28-14 128,14 14 160,0-14 64,-14 14-96,14-14-32,0 0-256,-14 0-64,14-14-128,0 14-32,0-14-544,14 0-256,0 0-1535,14-1-705,0 2-1312</inkml:trace>
  <inkml:trace contextRef="#ctx0" brushRef="#br0" timeOffset="47127">30191 9354 7040,'-29'0'2624,"29"14"-1408,0-14-1408,0 14 384,0-14-544,14 0-160,-14 13-2016,15-13-864,-15 15 1376,14-15 672</inkml:trace>
  <inkml:trace contextRef="#ctx0" brushRef="#br0" timeOffset="49614">30794 9270 4480,'14'0'1760,"0"0"-960,0-14-864,0 0 288,0 14-96,0-14 0,14 0 64,0-1 96,-14 2-128,14-15 256,0 0 128,0-1-96,0 1 64,-14 14-96,14-13 0,-28-2-32,15 1 64,-15 0 128,0 0 32,0 14 224,-15 0 192,-13 0 0,0 14 31,0 0-223,0 28-64,0-14-224,-14 14 0,0 14-320,0 14-128,0 14-64,-14 1-32,28-1 0,-15-14 0,15 14 0,-14-14 0,14 14 0,0-14 64,14 0-96,-14-14 0,28-14 32,-14 0 64,0 0-32,14-14 64,0 0-288,14-28-96,0 0-288,14 0-96,-14-14 0,14 0 0,0 14 97,0 0 31,1 0 224,-16 0 128,15 0 128,-13 14 96,-15 0 0,13 0-32,-13 14 32,15-14-32,-15 14-96,0 0 64,0-14 32,-15 14 64,15 0 32,0-14 96,-13 14-32,13 14 64,-15-28-64,15 28 0,0-14-96,0 0-64,0-14-64,15 15 32,-15-15 96,13-15 32,2 15-128,-1-14 32,14 0-64,-14 0 0,14 0 64,0-14 64,-14 14-192,14 0 32,-14 0 32,0 0 32,0 14 32,-14 0 64,0 0 32,0 0 32,0 0-64,0 14 31,0-14 1,0 14 96,0 0-96,0-14-64,0 14 0,0-14-32,0 0 0,0 0 0,0 0 0,0 0 0,14-14-96,-14 14 64,14-14-32,0 14 0,0-14 64,14 14 0,-14-14 0,0 14 0,14-14-96,0 14 64,0-14-32,-13 14 1,13-14 63,-15 14 0,16-14 0,-15 14 63,14-14-31,-14 14-32,0-14 32,0 0 32,0 0-32,0 0-32,0 14 32,-14-14 32,0 0 32,0 14 32,-14 0 128,0 0 96,0 14 160,0 0 64,-14 0-32,14 0 0,-14 14-160,14 0-64,-14 0-192,13 0-32,15 14-32,-13-14-64,26 0-64,-13-14-32,15 0-32,-2 1 96,16-15-576,-15 0-128,14-15-224,0 1-32,0-14 33,0 0 31,0-14 192,14 0 96,-14 0 96,14-28 32,0-14-160,0 0 32,14 0 192,1-1 128,-15 15 192,0 1 128,-14 26 576,0 1 288,-14 14 256,0 14 96,0-14-224,-14 28 287,-14 14-223,14 0-192,-28 14-96,0 14-64,0 15 32,-14 12-352,0 16-64,0-1-192,14-14-96,0 14-96,-1-14-32,1-14 64,14 0 0,0-14-64,0-14 64,0 0-32,14-14 0,0 0 0,-14-28 0,14 0 128,0 0 32,0-14-128,0 0 32,0 0 64,0 0 32,0 0 224,0 14 192,0-14-64,0 14 64,0 14-160,0-14-32,0 14-288,14-14-64,0 14-96,0 0 96,0 0 0,0 0 96,14 0-96,1 14-64,-1-14-224,0 0-128,14 14-256,-14-14-96,0-14 192,0 14 128,0 0 288,0 0 96,0-14-64,-14 14 32,14 0 128,-14 0 64,0-14 192,0 0-64,0 0-32,-14 0 288,0 0 64,0 0 128,0 14 64,-14-14 32,14 14 96,-28 14-96,14-14 0,-14 14-256,14 14-64,-14 0-96,0-14-32,14 28-96,0-14 32,14 0-128,0 0-64,14 14-96,14-14-32,0-14 64,14 0 0,0 0-672,0-28-320,0 14-1952,0-28-864,15 14-2399</inkml:trace>
  <inkml:trace contextRef="#ctx0" brushRef="#br0" timeOffset="50816">24268 10336 10560,'0'14'1792,"0"15"-896,0-1-160,-14 14-96,14 0-160,-14-14 0,14 14-288,0 0-128,0 0-32,0-14-32,0 0 0,0-13 0,0-2 0,0 2 64,14-15-32,0 0-32,14-15-64,0 2-32,0-2-32,0-13 96,0 0-64,0 0 32,0-14 64,-13 14 0,13 0 0,-15 0 64,16 28-32,-29-14 64,13 14 224,-13 14 159,-13 0-159,13 14-32,0 0-160,0 0-32,-15 0-32,30 0 224,-15-14 128,13 0 0,-13 0 64,28-14-256,-13 0-64,-1 0-96,14-14 32,0 0-64,0-14 64,0 0-64,-14-14-32,14 0 32,0 0 32,14-15-96,-14 16 0,0-2 32,0 15 0,-14 0-96,14 14 0,-14 0-800,0 0-288,-14 14-1311,0 0-545,15 0-1024</inkml:trace>
  <inkml:trace contextRef="#ctx0" brushRef="#br0" timeOffset="50316">24254 10354 4352,'0'-32'1664,"31"32"-896,-31 0-416,0 0 576</inkml:trace>
  <inkml:trace contextRef="#ctx0" brushRef="#br0" timeOffset="51547">24942 10617 6272,'0'0'2368,"0"0"-1280,0 0-512,0 0 736,0 0-192,0 0 0,0 0-576,14 0-256,-14 0-160,14 0-32,0-13 0,0 13-32,0 0-64,0-15 32,0 2 32,0 13-32,-14-29-32,14 15 96,-14 0 64,14-14 64,-14 14 96,-14 0-32,14 14 63,-14 0-127,0 0 32,0 14-224,0 0-32,0 14 0,0-14 0,0 14 0,0 0 0,0 0-96,14-13 64,0-1 32,14 0 0,0-14 0,14 0 0,0 0-224,0 0 0,0-14-63,1 0 95,-1-14 128,0 13 32,0 2 32,-14-2 64,14 15-32,-28-14-32,14 14 32,-14 14 32,0 1 32,0-2 95,0-13-95,0 15-64,0-2 0,0-13-32,14 0 0,-14 0 0,14 0-287,0-13-65,0 13-1088,14-15-480,-14-13-512,15 0-160,-1 0-160</inkml:trace>
  <inkml:trace contextRef="#ctx0" brushRef="#br0" timeOffset="52417">25812 10000 7296,'0'0'2720,"-14"14"-1472,0 0-192,0-14 1056,0 28-448,0-14-161,0 14-383,-14 0-160,0 14-512,-1 14-128,1 1-96,-13-1-96,12 0-32,1 0-96,14 0-32,0-14 32,0-14 64,14 0-192,-14-14 32,14 15-736,-14-16-256,14-13-320,0 0 1,0 0 415,0-13 256,-14-2 384,14 1 192,0-14 192,0-14 128,0 14 224,0 0 64,0 14 384,0 0 287,0 0-63,0 14 32,0 0-256,0 0-128,14 14-384,-14 0-192,28 0-32,0-14-64,0 14-32,15-14 32,-15 0-32,13 0 0,2 0 0,-1-14 0,-14 14 64,0 0-96,14 0-64,-14-14 64,-14 0 64,14 0 0,-14 0-32,0 0 32,-14 0 32,15 0-32,-15 0 64,0 0-64,-15 0-32,1 14 32,0 0 32,0 14 96,-14 0 128,0 0 160,14 14 96,-14 0-96,14 0 0,0 0-192,0 0-96,14 0-64,0 14 0,14-28 0,0 0 32,-14 1-160,28-2 32,-14 2-1568,14-15-672,0 0-2495,28-15-961,-13-13 1344</inkml:trace>
  <inkml:trace contextRef="#ctx0" brushRef="#br0" timeOffset="53302">26612 10604 4864,'0'0'1824,"0"0"-960,0 0-512,0 0 576,0 0-128,0 0 96,0 0-160,0 0 0,0 0-384,14-15-128,0 15-32,-14-13-96,14 13-64,-14-15 0,14-13 96,-14 14 160,0-14 192,0 14 96,0-14 64,0 14 0,-14-14-160,0 14 31,14 14 129,-28-14 64,14 28-288,-15-14-160,1 28-96,0 0 32,0 0 32,0 0 96,14 0-224,-14 15-64,28-15-32,-14-15 64,28 16-96,-14-15 0,28-14 32,0 0 0,1 0 64,-1-14 96,0-15-128,0 16-32,0-15-64,0-15 0,0 15 64,-14 0 64,0 0-32,0 14-32,0 0 32,-14 0 32,-14 14-96,14 0 0,-14 14 96,14 14 32,-14 0 32,0-14 0,14 14-160,0 1 32,0-1 0,0-15 64,0 2-32,0-2 64,14-13-64,0 0 64,14 0-128,0-13 0,-14-2-128,14 2-32,0-15-64,0-1 0,0 1 64,0 0 128,0 0-32,-14 14 32,0-14 64,0 14 64,1 14-32,-15-14-32,0 28 32,-15-14-32,1 14 0,0 0 64,14 0-32,-14 0-32,14 0 32,-14 14 32,14-14-96,-14 0 0,14 0-32,14 0-64,-14 1-1472,14-15-671,0 0-1953,14-15-1472,-13 1 2368</inkml:trace>
  <inkml:trace contextRef="#ctx0" brushRef="#br0" timeOffset="53818">27258 9943 4224,'0'0'1664,"0"0"-896,0 0-64,0 0 640,0 14 192,-15-14 96,15 14-256,-14-14-96,0 14-736,14 0 224,-14 14 191,0-14 33,-14 14 64,0 0-224,14 0-128,-14 29-192,0-1-64,0-14-192,0 28-96,0-14-160,14-14 0,0 0 0,0 0 64,14-14-32,-14 15 64,14-30-64,14 2-32,-14-1-64,28 0 32,-14-14-608,0-14-288,14 14-928,-14-14-351,0-1-1121,14-13-416,0 15 224</inkml:trace>
  <inkml:trace contextRef="#ctx0" brushRef="#br0" timeOffset="54351">27341 10448 4352,'15'-14'1664,"-2"14"-896,2-14-704,-1 14 448,-14 0-32,14 0 0,-14-14 192,14 14 32,-14-14-352,0 14 128,0-14 160,0 0 0,-14 14 96,14-14 128,-14 14 128,0 0-64,-1 0 0,2 14-161,-16-14-95,15 14-96,0 0 32,14 0-320,-14 14-96,14 0-192,0-14-32,0 0 32,14 14 0,-14-14-96,28 0 64,-14 0-128,1-14-32,13 14-128,-14 0-32,0 0 32,-14 0 128,0 0 160,0 1 96,-14-2 0,0 2 32,-1-2 64,2-13 128,-2 15-64,1-15-64,-14 0 0,14 0-32,0-15-160,14 15 32,-14-13-864,0-2-352,14 2-1951,14-2-801,0 1 192</inkml:trace>
  <inkml:trace contextRef="#ctx0" brushRef="#br0" timeOffset="54903">28114 10098 5632,'0'-28'2176,"14"14"-1152,-14 14-576,0 0 704,0 0 0,0 0 64,-14 0 0,14 14 0,-14 14-640,-1 0 95,-13 14 65,0 14-192,0 1 32,0 13-352,14-14-64,-14 0-160,14 0-96,0-14 64,0-13 0,14-15-1472,0 0-351,0-14-225,14-14-640,14 0-192,0-28 96</inkml:trace>
  <inkml:trace contextRef="#ctx0" brushRef="#br0" timeOffset="55319">28436 10056 7040,'0'14'2720,"-15"0"-1472,2 0-608,13 0 768,-15 0-288,2 0-96,-2 14-224,1 14-65,-14-14-383,0 15 64,0-2 96,-14 2-192,14-1-32,0-14-96,0 0-32,0 0-96,0-14 32,14 0-128,0 0-64,0-14-224,14 0-64,0-14-128,0 14-96,14-28 256,0 28 192,-14-28 64,14 28-32,-14-14 97,14 14 62,-14 14 193,0 14 32,0 0 32,0 0-160,0-14-96,14 14 0,-14-13 32,14-2-96,0-13 0,14 15-384,-14-30-159,14 15-1313,0-13-512,0-15-1536,0-1-704,14 1 2464</inkml:trace>
  <inkml:trace contextRef="#ctx0" brushRef="#br0" timeOffset="55990">28745 9943 8320,'0'-14'3168,"-14"28"-1728,14-14-768,0 14 896,-14 0-544,0 14-129,-14 0-223,14 1-64,-14 12-320,0 2 32,-1 13 96,1 0-160,14 0 0,-14 0-64,14 0-32,0-14-192,0 1-32,14-15-896,0 0-320,0-14-1407,14 0-609,0-14-864</inkml:trace>
  <inkml:trace contextRef="#ctx0" brushRef="#br0" timeOffset="56204">28773 10434 6400,'0'0'2368,"0"15"-1280,14-2-704,-14-13 672,0 0-416,0 0-32,14-13-288,0 13-64,-14 0-128,14-15-96,0 1 0,-14 0 32,14 0 32,-14 0 320,0 0 96,0-14-32,-14 14 32,14 0 192,-28 0 127,14 14-95,0 0-64,-14 14-160,0 0-64,0 14-192,0 0 0,0 0-96,0 0 0,14 15-192,0-15 32,14 0 64,0-14 32,0 14-128,14-28-32,14 14-128,-14-14-32,14-14-448,0 0-192,0 0 160,0-15 96,0 1 352,0 0 128,0 0 128,-14 0 0,1 14 128,-15 14 352,0 0 32,-15 0-96,15 14-32,-14 14-288,14 0-64,0-13-32,0 13 0,0-15 0,0 16 0,14-15-576,1 0-160,-2-14-1631,15 0-673,-13-14-1056</inkml:trace>
  <inkml:trace contextRef="#ctx0" brushRef="#br0" timeOffset="56604">29221 10350 6784,'0'0'2528,"0"0"-1344,0-14-1248,15 14 544,-15 0-416,13-14-32,-13 14 96,15-14 64,-15 14-64,0-14 416,-15 0 256,15 14 224,-13-14 96,-2 14-192,1 0-33,0 0-191,0 0-128,0 14-256,0 0-64,0 0 0,0 0 0,0 0-224,14 0 0,0 0-96,0 14 0,0-14 0,0 0 0,0 0-96,14 1 32,0-2-288,0 15-128,0-28-160,-14 28-31,0-13 319,-14 13 320,14-14 128,-14-14 96,0 14 64,0 0 32,0-14 95,-14 14-31,14-14 0,-14 0-160,14 0-96,0 0-96,0 0 32,14-14-959,-14 14-449,28 0-1472,0-14-608,0 14 288</inkml:trace>
  <inkml:trace contextRef="#ctx0" brushRef="#br0" timeOffset="57121">29559 10322 6912,'0'0'2624,"0"-14"-1408,14 0-1408,-14 14 384,0-14 64,0 14 160,0-14 512,0 14 192,-14-14-576,14 0 416,-28 14 128,14 0-161,-1 14-63,-13 0-224,0 0-64,15 0-256,-16 0-64,15 0-128,0 0-96,14 14-96,-14-14 32,14 0 32,14 0 0,-14 0-96,14 14 64,0-14-128,0 0 32,1 14-96,-2-14 0,-13 0-96,15 14 32,-15-13 160,-15-2 128,15 2 32,-13-15-32,-2 13 96,-13 2 0,14-15 32,-14 0 64,0 0-32,14 0 0,-14 0-192,14-15 32,0 15-160,14-13 32,0 13-1632,0-15-671,14 2-1377,14 13-1408,-14-15 2016</inkml:trace>
  <inkml:trace contextRef="#ctx0" brushRef="#br0" timeOffset="57790">29671 10420 6272,'0'0'2368,"14"0"-1280,-14-14-640,15 14 704,-15 0-448,13-14-128,2 14-448,-2-14-128,2 0-32,-2 0 64,2 0 128,-1 0-128,0 0-32,-14 0 352,0 0 160,0 0 0,-14 0 32,14 0 64,-14 14 64,-1 14-1,2 0-31,-15 14 32,0 0-32,-1 14-224,15-14 0,-14 14-128,14-14 0,0 15-256,14-15-64,0-14 0,14 14 64,-14-14 0,28-14 64,-14 0-128,0 0-64,15 0-224,-1-14-64,0 0-64,0-14-32,14 0 96,-14 13 96,0-13 224,0 15 96,-14-2 96,0 1 64,-14 14 192,14 0 64,-14 0-96,0 14 32,0 1-160,0-2 32,14 15-96,-14-13 64,0-2-192,14-13-32,0 0 0,0 0 64,0 0-96,0 0 0,0-13-32,14-2 0,-14 2 0,14-2-64,-14 2 160,0-2 32,-14 15-96,14 15 32,-14-2 0,0 2 0,0-2 0,0 15 64,0-13-32,0-1-32,0 0-608,14 0-320,1-14-2559,13 0-1089,-28-14 384</inkml:trace>
  <inkml:trace contextRef="#ctx0" brushRef="#br0" timeOffset="59015">30752 10504 7040,'0'0'2624,"0"-14"-1408,0 28-800,0-14 768,0 0-384,0 14-160,-14-14-160,14 0-64,0 0-224,0 0-128,14 0 32,-14 0-64,14 0 64,-14-14-64,14 0-32,0 0 32,-14-13-32,0 12 64,0 1 32,0-14-32,-14 14 32,0-14 128,0 14 192,0 0 63,-14 14 1,0 0-96,0 14 0,-14 0-160,14 14-64,-15 0-64,15 15-96,0-16 32,0 15-32,14-13 0,0-16 0,14 2 0,14-2 0,14-13-96,0 0 64,0-13-32,14-2 0,1-13 64,-1 0 0,0 0 64,-14 1 32,-14-2-32,14 15-64,-14 0 32,-14 14-32,0 0 0,0 0 64,0 14-32,-14 14 64,14-13-128,-14 12-64,14 1 64,-14-14 64,14 15 0,0-16-32,14 2 32,-14-2-32,14 2-448,0-15-160,0-15-735,0 15-289,0-13-256,14 13-64,-14-15 320,0-13 96,14 0 672,-14 14 352,0-14 320,0 0 192,0 14 672,0 14 320,-14-14 352,14 14 128,-14 0-64,-14 0-96,14 28-352,-14-13-128,14 12-192,-14-13-32,14 14-33,0-14-63,-14 1-128,14-2-64,0 2-288,0-2 0,0-13 32,14 0 32,0-13-128,0 13 32,14-15-64,0-13-64,14 0-64,-14 0 32,0 1 32,0 12 64,0 1 32,1 0 96,-15 14-32,-14 0 64,0 0 0,0 14 96,0 15-96,0-16-64,0 15 0,-14 0-32,14 1 0,0-16 0,14 2-96,-14-2 0,14 2-1440,0-15-639,14 0-2337</inkml:trace>
  <inkml:trace contextRef="#ctx0" brushRef="#br0" timeOffset="59816">31875 9986 8704,'-15'0'3328,"15"14"-1792,0-14-1440,0 14 672,0 0-320,0 14 64,-14-14 0,0 14 63,0 0-319,0 14 0,-14 0-32,14-14-96,0 15-96,14-15 0,-14-15 32,28 16-32,0-15 64,0-14-128,0-14-64,14 0-288,14-1-96,1-13-31,-15 0-1,14 0 64,0 0 32,0-14 160,-14 14 96,14-14 96,0-14 96,0 14-64,-13-14 0,-16 13 96,2 1 32,-15 0 576,-15 14 352,2 14 127,-16 0 1,1 14-256,-14 0-160,14 14-288,-14 0-128,0 0-256,0 14-32,-1 0-96,15 1-64,0-1-768,0 0-288,14-15-1375,14 16-577,0-1-1280</inkml:trace>
  <inkml:trace contextRef="#ctx0" brushRef="#br0" timeOffset="60070">31594 10785 4480,'-14'15'1664,"14"-15"-896,14 0-256,0 0 512,-14 0-480,14 0-224,0-15-128,14 15 0,-14-13-96,14-2 288,-14 2 160,0-2 320,0 2 256,0-2-160,-14 1-32,15-14-96,-15 14-32,0 0-33,-15 0 65,1 14-32,-14 14 0,0 0-256,0 14 0,0 0-320,14 0-64,-14 15-96,14-15 32,14 0-128,0 0 0,0-14-32,14 0 0,0-14-288,14 0-96,0-14-192,14-14-96,-14 14 320,0-14 160,0 13 192,1-13 96,-15 0-352,0 0-96,-14 0-671,0 14-161,-14 0-1696,0 0-704,0 0 384</inkml:trace>
  <inkml:trace contextRef="#ctx0" brushRef="#br0" timeOffset="62767">23637 12862 4224,'0'-14'1568,"0"14"-832,0-14-448,0 14 512,0 0-96,14 0 32,0 0-192,0-14 0,0 14-320,14-14 64,-14 0 64,14 0-64,1 14 0,-15 0-96,0 14-32,-14 0 96,14 0 160,-14 14-224,-14 0-96,14 0-64,-14 0 32,0 0-32,14 1-32,-15-1 96,1-15 0,14 2-256,0-15 96,0 0 224,14 0-160,1-15-32,-1-13 64,0 0 96,0 0-96,0-14-96,-14 14 32,28-14 0,-28 0 32,14 14 0,0 14-96,-14-14 64,0 28 96,0-14 96,-14 28 0,14-14 0,0 14-96,0 14-64,0-14 32,0 14 32,0 0-192,14-14 32,0 0 32,0 0 96,14 0 0,0-14-32,0-14 32,-14 14-32,14-14 0,1-14 0,-1 14-96,-15-14 64,16 14 32,-15 0 64,0 0-32,-14 0-32,14 0 32,-14 14-32,0 14 256,0 0 160,-14 0 160,14 14 96,0 14-288,-14-14-128,14 14-160,-14-14 0,14 14-128,0-14 0,0-13-192,14-2 0,-14 2-1184,14-15-480,-14-15-960,28 2-1504,-14-15 1280</inkml:trace>
  <inkml:trace contextRef="#ctx0" brushRef="#br0" timeOffset="62934">24353 12385 6272,'-14'0'2368,"14"0"-1280,0 14-1344,0 0 320,14-14-1376,-14 14-480,14 0-448,1 1-160</inkml:trace>
  <inkml:trace contextRef="#ctx0" brushRef="#br0" timeOffset="63750">24606 12793 6144,'0'-15'2272,"0"15"-1216,14-14-1024,-14 0 512,0 14-288,0-14-64,14 0 256,-14-14 64,0 14-224,0 0 192,-14-14 128,14 14 320,-14 0 128,-1 14 0,-13 0-1,15 0-159,-16 28 0,1 0-320,-14 14 0,14 0-288,0 1-96,0 12-192,14-12-64,14-2-64,0-13 96,0 1 0,14-15 32,0 14-512,14-28-192,14-14-1568,14 0-671,0-29-1569</inkml:trace>
  <inkml:trace contextRef="#ctx0" brushRef="#br0" timeOffset="64435">25053 12217 6144,'0'14'2368,"0"-14"-1280,15 0-1120,-2 0 384,2 0-160,-1 0-32,14-14-32,0 0 64,0-14-96,0 0 0,0-14 96,0 14 96,-14 0 64,14 0-32,-14 0-32,0-15-32,-14 15 64,0 0-96,0-14 32,-14 14 192,0 28 160,0-14 128,-14 28 96,-14 0 95,0 14 65,-14 28-160,-14 0-128,14 29-384,13-15-192,15-14-192,0 28 32,-14-14-32,14 15 0,14-16-96,0 2 32,0 27-160,14-42-32,0-14-128,0-28 32,14 14 0,0-28 96,0 0 128,14-14 96,0 0 64,-14 0 32,14 0 0,-14 0 0,0 14 0,-14 14 0,14-14 0,-14 28 0,0-14 0,0 14 0,14 0 0,-14 0 0,15-13 0,-2-2 64,2 2-543,-2-15-129,15-15-352,1 2-64,-1-2 64,0-13 128,0-14 96,14-14 128,0-28 128,14 0 128,-14-1 160,14-27 96,-14 28 128,0 0 64,0 0 512,-14 28 256,0 14 256,-28 0 160,15 27-32,-30 15 0,15 15-193,-28-2-95,0 30-448,0 13-224,0 14 0,14-28 128,0 0-224,-14 28-32,14-14-96,-14 15-64,14-15-1120,0 14-448,-14-14-607,14 0-193,0 0 1056,14-28 576,-14 14 224,0-28 128,0 0 32,0-14 160,0 0 160,0-14 96,14 14 256,-14-28 128,14 0 384,-14 0 288,14 14-64,0 0 32,0-14-256,0 28-128,0-14-320,14 0-160,-14 14-128,28 0-96,-14 0 32,14-14-32,-14 0 0,28 14 63,-28-14-94,28 0-1,-14 14-32,-14 0 0,14-14 0,0 28 0,-14-14 64,-14 14 64,14 0-32,-14 14-32,0 0 32,-14-14 32,14 14-96,0-14-64,-14 14-1344,14-14-576,0-14-1952,14 0-896,-14 0 2496</inkml:trace>
  <inkml:trace contextRef="#ctx0" brushRef="#br0" timeOffset="64604">25777 12231 6400,'-63'0'2464,"63"0"-1344,0 0-1312,0 0 384,0 0-1120,0 0-2176,32 31-192</inkml:trace>
  <inkml:trace contextRef="#ctx0" brushRef="#br0" timeOffset="65521">25840 12863 4480,'0'0'1760,"0"0"-960,0 14-96,0-14 736,0 0-448,0 0-160,0 14-352,0-14-64,14-14-256,-14 14-32,14-14 0,0 0-64,14 0 32,-14-14-128,1 0 0,-2 0 96,-13 0 32,15 0-32,-15-1 32,-15 1 352,2 14 256,13 0-224,-29 0-32,15 0-192,-28 28-96,14 0-64,-14 14-96,14 0 32,0 14-32,0-14-96,14 15 0,14-1-32,0-14 96,0 0-160,14-14 64,14-14-160,14 0-32,-14-14-128,14 0-32,-14-14 256,0 14 96,0-14 128,-13 14 0,-2-1 128,2 2 160,-15 13 320,0 13 256,0 2-160,-15 27-96,2 0-288,-2 0-129,1 14-191,0 0-64,0-14 33,-14 15 62,14 13 1,-14 0-32,14 0 32,-14 0-32,0-13 64,0 13 32,14 0 32,-28-14 64,27 0 384,-13-13 192,0-15-32,0 0 0,0-14-32,14-14 32,0 0-288,0-28-32,0 14-96,0-43-32,14 29-96,0-14 32,0 0-288,0 0 0,14 0 0,0 0 96,0 0-1408,14-14-672,0 13-2047,28 1-865,15-42 800</inkml:trace>
  <inkml:trace contextRef="#ctx0" brushRef="#br0" timeOffset="65890">26107 12764 7040,'-14'15'2624,"0"-15"-1408,28 0-864,-14 0 672,0 0-544,14 0-192,14 0-160,0-15-128,0 2 32,0-15-32,0 0 64,0 13-32,0-13-32,-14 0 96,0 14 0,0-14 160,-14 14 96,0 0 224,-14 14 96,14 0 160,-28 0 31,14 14-31,-14 0-32,0 14-256,0 14 0,14 1-320,0-15-64,14 0-160,0 0-32,14-14-32,0 14 0,28-14-640,0-14-256,0-14-2847,14 0-1217,-13-14 1056</inkml:trace>
  <inkml:trace contextRef="#ctx0" brushRef="#br0" timeOffset="66807">26627 12161 6400,'-15'-28'2464,"2"28"-1344,-2-29-320,15 29 864,15-13-256,-15-2-64,13 2-33,15-2-31,0 2-704,15-16 32,13 15 32,0-14-352,28 14-64,-14-14-224,1 14-32,13 0 32,-14 0 64,0 28 32,0-14 32,-27 14-64,-2 14-64,-12 14 32,-15 15 32,-28 12-32,0 2 64,-14-1 0,0 0 32,-15 0-64,1 1-64,0-15 160,0 14 32,-14-28 64,-14 14 0,0 0-64,-1-14-32,1-14-96,14 0 32,-14-13-128,14-15 0,-14 0 32,-1 0 64,29-15-96,0-13-64,0 0-576,28 0-288,14 0-1120,14 0-447,28 0-993,0 0-352,14-14 512</inkml:trace>
  <inkml:trace contextRef="#ctx0" brushRef="#br0" timeOffset="66337">27173 12119 7296,'-14'-14'2816,"14"28"-1536,0 0-512,-14-14 928,14 28-576,-15 0-160,2 15-449,-2-2-95,-13 2-224,0 13-128,0 0 32,0 0-64,0 0 64,0 0-640,14-14-191,-14 0-897,14-14-320,-14 0-960,28-13-1376,0-15 1248</inkml:trace>
  <inkml:trace contextRef="#ctx0" brushRef="#br0" timeOffset="67727">27356 12708 5120,'13'-13'2016,"2"13"-1088,-2-29-864,2 15 384,-15 0-288,28 0-32,-14 0 64,0 0 32,-14 0-96,14-14 64,0 0 96,-14-1 32,0 1 64,0 14 288,-14 0 128,0 0 288,-14 14 160,-15 14-224,15 14-64,0-14-417,-14 15-95,14 13-256,14-14-64,0 14-64,0-14-64,14 0 32,0-13-32,14-2 0,0-13 0,0 0 0,28-13 0,1-16-448,-15 1-96,13 14 129,2-14 159,-15 0 96,-1 14 96,-12 0 32,-15 0 96,0 14 32,0 0 96,-15 0 31,2 14 97,-1 14-160,0 0-32,0 0-64,0 14 32,14-13-128,0-1-64,0-15 64,14 2 64,-14-1-64,14-14 0,0-14-320,13-1-95,-12 2 159,13-15 64,0-1 64,0 1 128,0 0 0,0 14 96,0-14 32,-14 14 32,0 14 64,-14 0 96,0 0 63,0 0 97,0 14-96,0 0 32,0 0 64,0 14 32,-14-14-128,14 14 32,0-14-160,-14 1-64,14-15 0,0 0 32,0 0-96,0 0-64,0-15 0,14 1-32,0 0 0,-14-14 0,28 14-96,-14-14 64,0 0-32,14 0 0,-14 14 64,14-15 64,0 1-1152,1 14-544,-1-14-1567,0 0-641,0 28 0</inkml:trace>
  <inkml:trace contextRef="#ctx0" brushRef="#br0" timeOffset="68359">28296 12469 4736,'0'-14'1760,"0"14"-960,0 0-672,0 0 480,14 0-64,-14 0 32,14-14-160,-14 14-96,0 0-160,0-14 224,0 14 224,0-14 96,0 14 64,0 0 0,-14-14 0,0 14-64,-14 0-64,13 0-64,-13 0-33,0 14-223,0-14-128,0 0-32,0 14-32,0 0-64,14 0-64,0 0-64,14 0-32,0 0 64,0 0 0,28 0 32,-14 0 0,0 14-160,14-14-32,-14 14-351,0 0-33,0 14 288,-14-14 160,-14 0 96,0 0 96,0 1 32,-14-16 96,0 15 192,0-28 64,0 15-97,0-15-31,0 0-288,0-15 0,0 2-608,14-2-159,-14-13-1569,28 1-576,0-16-832</inkml:trace>
  <inkml:trace contextRef="#ctx0" brushRef="#br0" timeOffset="69575">28787 11754 7040,'0'-14'2720,"0"28"-1472,-14 0-480,14 0 864,-14 14-480,0 0-128,-14 14-448,0 29-193,-14-1-223,14 14-64,0-14 32,-15 28-64,15-13-64,0-1 96,0-14 0,0 0-128,14-14 32,0 0-512,0-14-127,0-14-737,14-14-320,-14 1 32,14-15 64,0-15 896,-14 1 384,14-14 608,0 0 288,-14-14 416,14 14 160,-14 0 128,14 0 64,0 14-32,0-14 63,0 14-415,0 0-192,0 14-224,0-14-32,14 14-288,0 0-128,14 0-64,-14 14-32,14-14 0,0 0 0,14 0-96,1 0 64,-1 0-608,0-14-288,-14 14 32,14-14 64,0 14 321,-14-14 223,-14 0 192,0 0 128,0-14 0,-14 13 64,0 2 0,0 13 96,-14-15 95,0 15 161,-14 0-64,14 15 32,-28-2-32,14 16 0,0-1 0,0 0 0,0 14-192,14 0-128,-1 0-32,2 0 32,13 0-96,0-14 0,13-14-32,2 0-64,13 0-896,0-28-448,14 0-223,0-14-97,14-14 128,-14 0 160,0 0 256,14-14 224,-14 0 512,0-28 224,1-1 192,-1 1 128,0-14 64,14 14 32,-14 28 416,-14 0 256,0 13 256,0 15 128,-14 0 192,-14 28 192,0 0-320,-28 14-32,14 15-385,-28 12-127,14 16-224,0 13-32,-14 14-192,14 0-96,-14 0-160,14-13 0,13 13 0,-13-14 64,15 0-256,13-28-96,0 0-544,0-14-224,13-28 1,2 0-1,13-14-320,0-14-160,0-14 544,14 0 320,0-14 256,0-14 224,14-14 32,0-15 0,-14 15 128,14 0 64,-13 0 288,-2 28 160,-12 13 768,-15 15 1152,-14 15-352,0 13-481,-14 13-351,0 15-448,-14 0-128,0 29-192,0-1-32,-15 14-224,15 14-64,-14-14-64,14 15-64,0-15 32,14 0 32,-14 0-192,28-28 32,0 0-544,0 0-128,14-28-736,0-14-319,14 0-801,-14-14-288,14-14-832</inkml:trace>
  <inkml:trace contextRef="#ctx0" brushRef="#br0" timeOffset="70573">29559 12385 4992,'0'-14'1824,"-14"14"-960,14 14 128,0-14 768,0 14-160,-14 0-64,0 0-512,0 14-256,0-14-416,0 14-32,14-14 32,-14 14-193,0 0-95,14 1-32,0-15 32,14 0-32,0-14-32,0 0-128,0 0 0,14-14-447,-14 0-161,14 0 160,0-14 96,-14 13 192,14 2 192,-13-2 64,-2 1 96,-13 14 96,0 0 64,0 14 384,0 1 224,0-2-288,-13 2-65,13 13-223,-15 0-96,15-14-64,15 0-96,-15-14 32,13 0 32,2 0-256,-1-14-32,0 14-287,0-14-97,14 0 96,-14 0 160,14 14 128,-14-15 128,0 2 64,0 13 96,0 0-96,-14 0 0,14 13 160,-14 2 64,0-1 64,0 0 0,14 0-128,-14 14-32,14-15 32,0 2 0,0-1-160,0-14-32,14 0 32,-14 0 64,14 0 0,0-14-32,-14-1 32,14-12-32,0 13 0,-13-14 0,13-1 0,-15 1 64,16-14-32,-1 14 64,-28 0 575,14 0 257,-14 28 32,-14-14 64,14 28-96,-28-14 64,14 28-256,-14-14-64,0 14-96,0 15-64,13-2-192,-13 2-64,14 12-128,0 2-32,0-1-32,0 0 32,14 0-64,0-28 64,-14 14-128,14 0-64,0 0-32,-14 14 0,14-13 96,-14 13 64,0-14 0,0 14-32,0 0 96,-14 0 0,0 0-32,0 0 32,14-14 64,-28-14 64,28 0 160,-14 1 96,0-16-128,-1-13 32,16 15-32,-2-30 32,2 2-128,-2-16-96,30-27-64,-2 0 0,15-14-224,15 14 32,13 0 32,0 0 96,0 13-224,0 2-32,0-16-864,0 16-416,-13 12-1312,13 1-640,-14-14-2591</inkml:trace>
  <inkml:trace contextRef="#ctx0" brushRef="#br1" timeOffset="184416">24087 13802 5632,'-15'0'2112,"15"0"-1152,0 14-128,0-14 736,0 14-352,-13 0-128,13 0-384,-15 14-32,1-14-384,0 14-32,14 0 64,-14-13-192,0 13 0,14-28-64,-14 28-64,14-28 32,0 14-32,0 0-704,0-14-320,14 0-1056,-14-14-416,14 0-800</inkml:trace>
  <inkml:trace contextRef="#ctx0" brushRef="#br1" timeOffset="184116">23680 13663 2432,'14'-14'960,"-14"14"-512,0 0-256,14 0 288,-14 0-64,14 0 64,0 0-128,-14 0 32,28 0-160,-14 0-64,0-14-64,14 14 0,-14-15-64,14 2-32,0-2 32,0 2-32,0-15 0,0-1-96,0 15 64,-13-14 32,-2 14 64,2-14 32,-1 14 32,0 0-64,-14 0-64,0 0 224,0 0 96,-14 14 32,0 0 96,-1 0 128,2 0 96,-15 14 0,13-14-32,-13 14-64,0 14 32,0 0-256,0 0-64,-14 0-96,14 15 32,0-15-128,0 13-64,0 2 0,0-1 32,0 0 32,-1 14 32,1-14-160,14 0 32,-14 0 64,14-14 32,0 0-32,14 1-64,-14-16 32,14 2-32,0-2-96,0-13 64,0-13-32,14-2-64,0 2-64,0-2 32,14-13-192,0 14-96,0-14-32,0 14 32,-13 0 192,13 0 64,0 0 32,-14 0 32,0 14 96,-14 0 0,14 14 96,-14-14 96,-14 14 352,14 0 160,0 0 0,-14 14-32,0-14-64,14 0 32,-14 14-192,14-28-96,0 28-96,0-13-64,0-2-96,14 2-64,-14-15 32,28 0-32,-14 0-576,0-15-160,14 15-1280,-14-13-512,14 13-896</inkml:trace>
  <inkml:trace contextRef="#ctx0" brushRef="#br1" timeOffset="185786">24198 13887 3968,'14'0'1472,"-14"0"-768,0-14-896,14 14 256,-14 0-64,14-14 64,1 0-96,-2 14 0,-13-14 32,15 0 64,-2 0 448,-13 0 224,0 14 256,0-14 128,0 14 0,-13-14 32,-2 14-608,15 14 96,-13-14 96,-2 14 96,-13 14 128,14-14-160,0 14-97,0-14-255,0 14-32,0 0-256,14 0-32,0-13-64,0 13-64,0-14 32,14 0 32,0-14-192,0 0-32,0 0-1152,0 0-415,14-14-321,-13 0-96,13 14 128,0-28 96,-15 13 224,16 2-32,-15-2 832,0 2 1056,14-2 512,-28 1 576,14 0 256,0 14 96,-14-14 64,14 14-64,-14 0-32,0 14-864,0-14 224,0 14 128,0 0-192,0 1-33,-14 13-63,14-15 0,0 2-288,0-15-128,-14 13-128,14 2 0,0-15-192,0 0-96,0 0 32,0 0 0,14 0 32,-14 0 64,0 0-96,14-15 0,0 15 32,-14-13 64,14 13-32,-14-15-32,14 2 32,0-2-32,0 2-288,15-2-128,-16 1-1472,2 0-671,13 0-2145</inkml:trace>
  <inkml:trace contextRef="#ctx0" brushRef="#br1" timeOffset="185387">24185 13592 6784,'0'0'2624,"0"0"-1408,-15 0-576,15 0 768,0 14-768,0-14-288,0 14-1152,0-14-512,0 15-2240,0-15-896</inkml:trace>
  <inkml:trace contextRef="#ctx0" brushRef="#br1" timeOffset="186266">25237 13311 4992,'-15'0'1824,"15"14"-960,0 0-160,0 0 736,0 0-96,-13 14 64,-2 14-288,2-14-64,-16 28-576,1-14 0,0 1 32,0-1-193,0 14-95,0-14-128,14 14 0,-14-14-64,14-14 64,0 0-64,14 0 64,-14-13 64,14-2 128,14-13-64,0-13 32,0-2-160,14 2 0,0-16-96,0 1-32,14 14-32,-14 0 0,14 0 64,-14 0 0,0 14-96,0 0 64,-13 14 32,-1-14 64,-14 28-32,14-14-32,-14 14 32,-14-14-32,0 14 64,14 0 32,-28 0 224,0 1 192,0-15-128,-1 14-64,15-14 32,-13 0 96,-2-14-256,1-14-32,14 14-160,14 0-32,-14-14-896,28-14-416,-14 28-1695,14-28-769,14 28-480</inkml:trace>
  <inkml:trace contextRef="#ctx0" brushRef="#br1" timeOffset="186651">25391 13803 6656,'0'0'2528,"14"14"-1344,-28-14-672,28 14 768,-14-14-384,0 14-32,0 0-224,0 0-96,-14 14-288,14-14 32,0 0 128,-14 14-33,14-14 33,0 0-96,-14 0-32,14-14-32,0 15 0,0-15-128,0 0-96,14 0 0,-14-15 32,0 15-32,14-14 64,0 0-64,-14-14-32,14 14 32,0-14 32,0 14-32,0-14-32,0 14-64,0 0 32,0 0-320,14 0-96,-14 0-1247,0 14-513,1 0-832,-2 0-1600,2 0 1152</inkml:trace>
  <inkml:trace contextRef="#ctx0" brushRef="#br1" timeOffset="186936">25757 13733 6656,'0'0'2528,"0"0"-1344,0 0-384,0 14 800,-15-14-96,2 14-32,13 14-257,-15-14-95,1 14-640,0 0 64,0 0 32,14 0-256,-14 0-96,14-14-128,-14 0 0,14 14-64,0-28-32,14 15-832,-14-15-320,14-15-1343,0 15-481,0-14-1184,0-14-704,14 14 2464</inkml:trace>
  <inkml:trace contextRef="#ctx0" brushRef="#br1" timeOffset="187606">25868 13803 3584,'14'-14'1408,"-14"0"-768,14 14-192,-14 0 544,14 0-64,-14-14 32,14 14-64,-14 0 0,0 0-480,0 14 448,0 0 224,0 0 32,0 0 64,-14 0-161,14 14 1,0-14-384,-14 14-64,14-13-320,0-15-96,14 13-32,-14-13 0,14-13-64,0 13-64,0-15-128,0-13-64,0 14-64,0 0 64,0 0 128,0 0 32,-14 0 32,15 14 0,-2-14 0,-13 14 0,0 14 192,0 0 128,0 0 192,-13 14 128,13-14-256,0 0-64,0 15-256,0-16-128,0-13-416,13 15-64,-13-15-1856,15 0-735,-2 0-1505,15 0-768,-13-15 2784</inkml:trace>
  <inkml:trace contextRef="#ctx0" brushRef="#br1" timeOffset="187105">25897 13564 5888,'0'-14'2272,"0"14"-1216,-15 14-1152,15-14 416,0 0-448,0 14-64,0 0-2176,0 0-896,0 0 1440,0 15 736</inkml:trace>
  <inkml:trace contextRef="#ctx0" brushRef="#br1" timeOffset="188323">26276 13900 6144,'-14'14'2368,"14"0"-1280,0 0-224,0-14 928,14 14-800,-14-14-256,14 0-416,0 0-160,-14 0-64,28 0-96,-28-14 32,14 0-32,0 0 64,0 0 32,0 0 32,0-14-160,0 14 32,1 0-64,-15-14-64,13 0 352,-13 14 256,0 0 224,-13 14 223,-16 0-159,15 14 0,-14 0-352,0 0-160,0 14-256,14 0 0,0 0 0,14 0 0,-14-14-640,28 0-288,-14 0-575,0-14-289,14 14-224,0-28-32,0 14 352,14-14 224,-14 0 768,14 0 320,-14 0 640,0 0 288,-14 0 864,15 14 448,-15 0-128,0 14-64,0 0-224,-15 14-128,15 0-353,-14 14-127,0-13-352,-14 27-64,14-14-160,0 14 0,0 0-160,-14 0-64,14 0 0,0-14 32,0 0 32,-14 14 32,13-28 480,1 14 256,0 0-32,0-27-32,-14 13-160,28-28-64,-14 0-256,0 0-64,0-15-64,14-13 32,0 15-64,0-30 64,0 15-128,14 0 0,-14-14-96,28 0-96,0 14 64,0-28 0,1 28-672,-1-28-256,0 13-576,14 2-160,-14-2-864,14-12-383,-14 12-609,0-13-1664,1 14 1504</inkml:trace>
  <inkml:trace contextRef="#ctx0" brushRef="#br1" timeOffset="188744">26921 13073 8064,'0'14'2976,"-15"0"-1600,15-14-352,-13 14 1120,13 0-353,-15 0-63,-13 14-512,0 28-192,1-14-576,-2 29 64,15-15 128,-14 14-416,14-14-128,0-28-64,0 28-32,0-14-352,0 0-96,0 0-704,14 1-288,-14-15 64,0 0 0,14-14 449,-14 0 159,0-14 448,14 0 192,0 0 96,-14-14 96,14 0 320,0 0 224,0 0 223,0-14 225,0 13-32,0 2 96,0-16-320,14 15-96,0 0-224,0 0-32,0 0-352,0 14-32,0-14-64,0 14 0,14-14-1856,-14 14-736,14-14-3135</inkml:trace>
  <inkml:trace contextRef="#ctx0" brushRef="#br1" timeOffset="189898">26963 13886 5888,'0'0'2176,"0"-14"-1152,-14 14-640,14 0 672,14-14-192,-14 14-32,14-14-256,0 0-32,0 0-320,14 0 64,-14 0 128,14 0-224,-14 0-32,14 0-96,-14 0 32,15 0-128,-1 0 0,-15 14 96,2 0 32,-15 0 320,13 14 192,-13 0-128,0 0 63,-13 0-191,13 0-32,-15 14-192,2-14-96,13 14 0,-15 0 32,2-14-32,13 0-32,-15 1 32,15-15-32,15 0 0,-15-15 64,13 1-96,2 0 0,-2 0-32,15-14 0,-13 14 64,13 0 0,-14 0 0,0 0 0,14 0 0,-14 14 0,0-14 0,0 14 64,0 0-32,-14 14-32,0 0 96,0-14 0,0 14 160,-14 14 160,0-14-224,14 0-32,-14 14-32,14-14 0,0-14-64,0 14 32,0-14-64,14 0-32,-14 0-64,14-14 32,14 0 32,-14 0 0,14 0-224,0-14-96,0 14 32,0 0 96,0 0 96,0 14 64,0-14 32,-14 14 0,0 0 64,-14 0 96,15 0 0,-15 14 64,0 0 64,0 0 160,0 0-128,0 0 64,-15 14-224,15-14-96,0 14-32,0-13 32,0-2-96,15 2-64,-15-15-1088,28 0-480,-15 0-1119,2-15-481,13 2-832</inkml:trace>
  <inkml:trace contextRef="#ctx0" brushRef="#br1" timeOffset="190831">27903 13817 7936,'0'0'2976,"0"0"-1600,0 13-1184,0-13 640,0 0-448,0 0-64,15 15-128,-15-15-32,13-15-96,-13 15-64,15 0 96,-2-13-128,2-2 0,-15 1 32,13 14 0,-13-14 0,15-14 64,-15 14 32,0 0 96,0-14 192,-15 14 64,2 14 256,-2 0 191,2 0 161,-2 14 128,-13 0-352,0 0-192,14 14-224,0-14-32,-14 14-160,14 1 32,0-1-160,14 0-64,0 0-96,0-14 32,14 0 96,0 0 32,0-14-128,0-14-32,0 0-416,14 0-160,1-14 64,-1 0 0,0 13 352,-15-13 96,16 14 128,-15 0 0,0 0 64,-14 14 32,0-14 224,0 14 128,-14 14-32,0 0 64,14 0-192,-14 0-32,-1 14-128,15 0-96,0-13 0,0 13 32,0-14-96,0 0-64,15 0-224,-1-14-128,0 0-1024,0 0-416,0-14-639,14 0-257,0-15 0,-14 1 128,14 15 0,-14-15-32,14 13 1504,-14-13 6048,0 14-1408,0 0-320,0 14-1056,-14 0-480,0 0-417,0 0-95,0 14-608,0 0 64,-14 0 96,14 0-64,-14 1-32,14 13-224,-14 0-64,14-15-128,0 2-32,0-1-32,14-14-64,-14 0-64,28-14 32,-14-1-192,0 2-96,0-2-32,0 2 32,14-2 128,0-13 32,0 14 96,-13 0 32,13 0 32,-28 14 64,13 0 96,-13 0 64,15 14 96,-30-14 32,15 28 96,0-13 128,-13 13-256,13 0-32,0-15-160,0 16-96,0-15 0,0 0-32,0-14-1504,13 14-576,2-14-2815,13-14-2241,0 0 2752</inkml:trace>
  <inkml:trace contextRef="#ctx0" brushRef="#br1" timeOffset="192217">28829 13900 4608,'0'-14'1760,"0"14"-960,14-14-512,-14 14 512,0-14-448,14 1-128,0 13-128,-14-15-96,14 2 32,0-16 32,14 15 32,-14-14-32,-14 14-64,14 0 576,0-14 256,-14 14 128,0 14 64,-14-14-64,14 14 32,-14 14-352,0 0-128,0-14-160,-14 14 0,14 0-129,0-14-63,0 28-160,14-28-64,0 14-64,14 0 96,0-14-351,14 0-129,0 0-608,-14 0-224,14 0 64,1-14 128,-1 14 576,0 0 256,-14 0 224,0 0 64,-14 14 448,0-14 256,0 14 224,-14 15 96,0-16-160,-14 15-128,0 14-128,-1-14 32,1 0-128,14 0-32,-14-13-193,14 13 1,0-28-160,0 14-64,14 0-96,14-28 32,0 0-32,0 14-64,0-28-351,14 13-161,-14 2 256,14-2 224,-13 15 32,-2-13 64,2 13 128,-1 13 96,0-13 128,-14 15 64,14-2-96,-14-13 0,14 15-160,-14-15-64,14 14 0,-14-14-32,14 0 0,0 0 63,0 0-446,14-14-225,-14 14-384,14-28-128,0 13-96,0-13 32,-14 0 352,14 0 192,1 1 288,-1-1 224,0-1 288,-15 15 160,2 0 672,-15 0 384,0 14 64,0 0 96,-15 0-320,2 14-1,-2 0-415,2 14-192,-2 0-320,2 0-192,-2 0 0,1-14 0,14 14-128,0-13-32,14-2 96,1 2 32,-15-15-160,28 0 0,-15 0-480,15-15-96,-13 2-224,13-15 1,0 13 191,0-13 96,-14 1 384,14 12 96,-14-13 32,0 14 64,0 0 320,-14 0 96,0 14 384,0 0 223,0 0-95,0 14 0,0 0-352,-14 0-160,0 14-160,14-13 0,0 12-128,-14 1-64,14-13 0,14-2 32,-14 15-96,0-13 0,14-15 32,0 13 64,0-13-960,0-13-352,14 13-831,-14-15-321,0-13-128,0 15-32,1-16-352</inkml:trace>
  <inkml:trace contextRef="#ctx0" brushRef="#br1" timeOffset="192917">29839 13704 5888,'0'0'2176,"0"0"-1152,0 0-352,0 0 800,0 0-64,-14 14 32,14-14-224,-14 14-33,14 0-671,-14-14 192,0 28 64,0-14-32,14 14 0,-14-14-320,14 14-96,0 0-192,0-13-32,0-1-32,0 0-64,0-14 32,14 14 32,-14-14-256,14-14-96,0 14-128,14-14-64,-14 0 256,0-14 96,14 13 32,0-13 0,0 0 64,0 14 0,-13 0 32,-1 0 0,0 14 0,0 0 64,-14 0 160,0 14 128,0-14 160,0 14 128,0 14-192,-14-14-32,14 14-224,-14 0-64,14-13-64,0-1 32,0 0-128,0-14 0,0 14 32,0-14 0,14 0-96,0 0 0,-14-14-384,28 0-160,-28 0 0,28-1 32,0-13 128,0 0 64,0 0 320,0 14 128,-14 0-96,0 0 0,0 0 160,0 14 448,-14 14 64,15-14-96,-15 0-64,-15 14-64,15 0 64,0 0-32,0 14 0,-14-13-224,14 13-128,0-15-32,0 2 32,0-1-96,14 0 0,-14 0-480,15-14-192,-15 14-1280,13-14-544,2 0-1599,-2-14-1857,30 14 2016</inkml:trace>
  <inkml:trace contextRef="#ctx0" brushRef="#br1" timeOffset="194599">23848 14785 5760,'0'0'2176,"-15"15"-1152,2 13-480,13-15 704,0 2-512,0-1-128,-15 14-320,2 0-128,-2 14-64,1-14-160,0 0 32,0 14 32,14-14 64,-14 0-96,14-13-64,-14-2-224,14-13-128,0 15-384,14-30-192,-14 15 96,14-28 96,0 0 128,0 0 96,-14 0 288,29-14 96,-16-14 160,2 14 96,-2-15 288,2 16 96,-2 13 352,2-1 160,-1 1-224,-14 14 0,14 14-224,0-14-32,0 0-256,0 14-64,14-14-64,-14 0-64,14 0 32,0 14 32,-14-14-32,0 0-32,14 14 32,-13-14-32,-2 14 0,2 0 64,-1 0 160,-14 14 128,14 0 64,-14 14 96,-14 0-224,14 0-32,0-14 0,-14 28 64,14-14 32,-15 15 32,2-15-192,-2 28-64,15-14-64,-14 0 32,0 0-128,0 0-64,14-14-992,-14 1-480,14-16-704,0 15-192,-14-13-352</inkml:trace>
  <inkml:trace contextRef="#ctx0" brushRef="#br1" timeOffset="194722">23861 14981 4352,'-14'-14'1664,"14"14"-896,0 14-192,0-14 640,0 0-192,0 0 32,0 0-288,0 0-160,0 14-352,14-14-160,0 0 0,0 0-64,14-14-32,-14 14 32,14 0-32,1 0-640,-1-14-288,0 14 128,-14 0 128,14-14 320,-14 14 128,0 0 160,0 0 96,0 0 416,0 0 192,-14 0 96,0 14 96,14 0-96,-14 0 0,0 0-192,-14 14-64,14-14-160,0 14-32,0-13-160,0-2-32,0 2-96,0-15-32,14 0-128,-14 0-32,14-15-480,0 2-192,0-2 160,0-13 96,0 14 352,0 0 224,0 0 32,0 0 0,0 14 640,-14-14 352,14 14 64,-14 0 32,0 0-256,0 14-129,0 0-191,0 0-64,0 0-256,0 15-64,0-16-64,14 2 32,-14-2-352,14 2-64,1-15-2015,-2 0-929,2 0-896</inkml:trace>
  <inkml:trace contextRef="#ctx0" brushRef="#br1" timeOffset="195123">24704 14883 3584,'14'-14'1408,"-14"14"-768,0 0-832,14 0 256,-14 0 64,0 0 64,0 0 480,0 0 288,0 0 192,0 0 96,0 0 32,-14 0 64,14 0-736,-14 0 352,-1 0 224,2 14-160,-2-14-33,2 14-287,-2 0-32,2-14-448,-2 14-160,1 0-32,14-14 32,0 14-32,14 0-32,1-14-128,-15 14 0,13-14-448,2 14-160,-2 0 224,2 0 128,-15-14 256,0 14 128,13 0 32,-13 14-32,0-13 96,-13-2 0,13 2 96,-28-1 32,28 0 96,-28 0 128,-1 0-128,15 0 0,-14-14-64,14 14 0,-14-14-224,14 0-64,0 0-512,14 0-128,0 0-1695,14-14-705,-14 0-1152</inkml:trace>
  <inkml:trace contextRef="#ctx0" brushRef="#br1" timeOffset="195583">24970 14995 4992,'0'0'1920,"0"0"-1024,14 0-992,-14 0 352,14-14-192,-14 14-64,15 0 32,-15-13-32,13 13 0,-13-15 128,15 1 160,-15-14 544,0 14 320,0-14 192,-15 14 64,15 0 0,-13 14 0,-2 0-161,-13 0 33,14 0-224,-14 14-96,0 0-256,14 14-32,-14 0-384,14 0-96,0 0-128,0 0-64,14 0-64,0 1 32,0-16-128,0 15 32,0-13-864,14-15-288,0 0-640,0-15-159,0 15-513,14-28-128,0 0-640,0 0-512,-14 0 1888</inkml:trace>
  <inkml:trace contextRef="#ctx0" brushRef="#br1" timeOffset="196582">25336 14308 7168,'0'0'2720,"0"0"-1472,0 0-416,0 0 928,-15 0-384,15 14-1,0 0-287,-13 0-128,-2 14-512,15 0 224,-28 0 160,28 14-96,-28 0-32,0 0-256,14 29-32,-14-29-192,14 14-64,0-14-64,0 14-96,0-14 32,0 0-32,14 0 0,0-14 0,0 0-160,0-28-32,0 14-352,14-28-32,0 14 0,0-14 96,0 14 64,14-14 32,-14 0 128,0 0 96,0 0 0,0 14 32,0-14 96,0 14 64,1 0 0,-15 14-32,13-14 32,-13 14 32,0-14 96,0 28 128,0-14 0,0 0 0,-13 0-160,13 0-96,0-14 0,13 14 32,-13-14-96,0-14 0,0 14-384,15-14-160,-2 0-32,-13 0-32,15 0 256,-2 0 224,2 0 64,-15 0 32,14 0 64,-14 14 64,0-14-96,14 14 0,-14 14 96,0-14 32,0 14-32,0-14-64,14 14 32,-14-14-32,0 0-96,14 0 64,0 0-384,0 0-224,-14-14 65,28 0-1,-14 0 192,0 0 96,0 14 160,0-14 64,0 0 64,0 14 0,0-14 64,0 14 96,-14 0 416,0 14 256,0-14-225,-14 28-31,0-14-128,14 0-32,-14 0-224,0 14-64,14-14-128,0 0-32,0 14 32,0-28 0,14 14 0,0-14 0,-14 0-512,14-14-192,0 14-160,14-14-31,-14 0 287,0 0 128,0 0 352,1 0 224,-2 0 160,2 14 96,-2 0 672,-13 0 351,0 0-351,0 0-128,0 14-384,0 0-160,0-14-192,0 28-128,0-14 0,15 0 32,-15 0-96,0 0 0,13 1-1536,2-15-672,13 0-2975</inkml:trace>
  <inkml:trace contextRef="#ctx0" brushRef="#br1" timeOffset="197242">26037 14967 5632,'0'0'2176,"0"0"-1152,0 14-416,0-14 736,0 0-384,13 0-96,-13 0-416,0 0-192,0 0-160,15-14-96,-15 14 32,13-14-32,-13 0 64,15-14 384,-15 14 256,0-14 128,-15 14 127,15-14 33,0 14 32,-13 14-192,-2 0-64,2 14-224,-16 0 0,15 0-192,0 14-32,-14-14-192,14 28-32,0-14-32,0 0-64,14 0 32,14-14-32,-14 15-352,28-29-160,-14 0-1664,14-15-639,0 1-2433</inkml:trace>
  <inkml:trace contextRef="#ctx0" brushRef="#br1" timeOffset="197792">26500 14434 7168,'0'14'2720,"0"-14"-1472,14 14-1376,-14-14 416,14 0-224,-14-14 32,28 14-128,-14-14 0,0 0 32,0 0-160,14-14-32,-14 0 96,14-1 96,-14-13 32,1 14-32,-15 0 224,0 14 96,0 0 320,0 0 160,-15 14 192,-13 14 192,0 14 0,0-14-33,0 14-127,-14 15-64,14-1-416,-28 28-96,28-14-128,-28 14-32,13-14-160,15 15-32,0-1-32,14-14-64,-14-14-192,42-14-32,-14 14-608,14-42-256,0 14 224,14-14 160,-14 0 416,14 0 256,-14 0 96,1 14 128,-2-14 320,2 29 224,-15-16-96,13 2 0,2 13-288,-15 0-128,14-14-224,-14 0-64,14 14-1472,0-28-640,0 0-2975,14 0-1313,-14-14 3360</inkml:trace>
  <inkml:trace contextRef="#ctx0" brushRef="#br1" timeOffset="200135">28296 14517 7296,'-14'0'2816,"14"0"-1536,0 15-640,0-15 864,0 0-864,14 13-320,-14-26-224,14 13-32,0 0-32,0-15-96,0 2-32,14-2 64,-14-13 0,0 14-64,0-14 64,1 14 32,-2-14 0,2-14 64,-15 14 32,0 0-32,0 28 32,-15-14 576,2 28 320,-16-14 159,-13 28 65,0 0 0,14 14-64,0-14-352,-14 14-64,14 0-448,0 14-96,-15-13-128,15 13-64,14 0-64,-14-14-32,28 0-384,0-14-64,0 0-320,0 0 0,14-28 96,0 0 128,15 0 384,-16 0 128,15 0 128,-13 0 0,-2 0 128,2 0 64,-1 0 352,-14 28 192,14-28-256,-14 28-96,0 0-224,0 0-128,0-13 0,14 13-32,-14-15 0,14 2 0,0-15-800,0 0-256,0 0-672,14-28-191,0 13-33,-14-13 64,14 0-288,0-14-128,0 0-320</inkml:trace>
  <inkml:trace contextRef="#ctx0" brushRef="#br1" timeOffset="200466">28843 14209 10112,'-14'0'3872,"0"14"-2112,-14 0-929,28 0 1153,-14 0-704,0 0-160,-1 14-320,2-14-64,-15 28-384,0 0-64,-1 14-64,1-13-96,0 13-32,15 0 32,-2 0 64,-13-14-160,14 0-96,14 0-128,-14 0 32,0-28-256,14 1-64,-14 13 96,0-28 160,14 0 128,-14 0 64,14 0 96,0-15 32,-14 2 448,14-2 192,-14 1 192,14 14 64,0-14-256,0 0-96,0 14-384,14 0-96,-14-14-96,14 14-64,0 0-64,0-14 32,14 14-192,0-14-96,-14 14-608,15-14-256,-1 14-960,0-14-384,-1 14-1119,1 0-449,-13 0-256</inkml:trace>
  <inkml:trace contextRef="#ctx0" brushRef="#br1" timeOffset="200915">28858 14757 5760,'-15'0'2176,"15"0"-1152,0 0-768,0 0 576,0 0-416,15 0-128,-15 0-192,14 0 0,-14-14-64,0 14 320,0-14 192,14 0 320,-14 14 192,0 0 224,-14 0 127,14-14 33,0 14 64,-14 0-288,-1 14-96,2-14-192,-2 0-32,2 14-448,-2 0-96,-13-14-160,28 14 32,-14 0-192,0 0-32,14-14 0,0 14 64,14 0-192,-14 0-32,14 0-224,-14 0 0,15 1-160,-2-2 0,-13 2-96,15-2-96,-15 2 416,0-2 224,0 2 160,-15-1 64,15 0-64,-13 0 32,-2 0-64,-13-14 64,0 0-128,0 0-64,0 0-736,14 0-320,0 0-1791,14-14-769,-14 14-736</inkml:trace>
  <inkml:trace contextRef="#ctx0" brushRef="#br1" timeOffset="210633">28970 15150 6784,'0'0'2624,"0"14"-1408,-14-14-512,14 14 896,0 0-192,0 0 32,0 0-385,0 0-95,0 0-544,0 0-96,0 0-96,0 1-96,14-15-32,0-15-32,0 1 32,0 0-128,15-14-64,-16 0 64,2 0 0,-2 14 32,2 0 64,-15 14-32,0 14 64,0 0 64,0 14 64,0 0-96,0 0-96,0 0 0,13 0-32,16-13-1408,13-15-575,0 0-2177,28 0-1792,1-28 2304</inkml:trace>
  <inkml:trace contextRef="#ctx0" brushRef="#br1" timeOffset="202799">29306 14827 5376,'15'-14'2112,"-15"28"-1152,0-14-352,0 0 736,0 14-320,-15-14-96,15 14-128,0 0-32,-14-14-416,14 14 0,-14 14 0,14-14-128,-14 0-64,0 0-64,0 14-96,14-13-128,-14-2-64,14 2-1312,0-15-608,0 0-1312,14 0-864,-14 0 2016</inkml:trace>
  <inkml:trace contextRef="#ctx0" brushRef="#br1" timeOffset="204341">29503 14771 5120,'0'0'2016,"14"-14"-1088,-14 28-512,0-14 608,0 0-96,0 0 96,0 14-96,0 0 64,0 0-544,-14 0 160,14 0 128,-14 0-96,14 1-1,-14-2-351,14 2-160,-14-2-32,14-13 64,0 15-224,14-15 0,-14 0-64,0 0 64,14 0-128,0 0 64,-14 0-95,28-15-1,-14-13 32,14 15 64,-14-16 64,14 15 32,-13 0 96,-2 14 32,2 0 96,-15 0 32,13 0 255,-13 14 65,0 0-128,0 0 0,0 1-256,-13-15-32,13 13-64,0 2 32,0-2-128,0 2 0,0-15-1024,13 13-479,-13-13-1345,0 15-576,15-15-96</inkml:trace>
  <inkml:trace contextRef="#ctx0" brushRef="#br1" timeOffset="202968">29462 14504 5504,'-15'0'2112,"30"0"-1152,-15 0-832,0 0 416,0 14-320,0 0-128,0 0-1344,0 0-512,0 0-544,0 0-128</inkml:trace>
  <inkml:trace contextRef="#ctx0" brushRef="#br1" timeOffset="204941">29882 14729 5632,'0'-14'2112,"0"14"-1152,0 0-704,0 0 576,0 0 224,0 14 192,0-14-96,0 14 32,0 0-672,-14 0 192,0 0 159,0 14-127,14-14-32,-14 0-256,14 0-128,-14 1-160,14-2-64,0 2-96,0-15-96,0 13 64,0-13 64,14 0-224,0-13-32,14-2-96,0-13-32,0 14 96,0-14 96,-14 14 96,15-14 32,-1 14 32,-15 14 0,2-14 0,13 14 0,-28 0 64,14 0 32,-14 14 320,0 0 96,0 0 256,0 0 64,-14 14-64,14-14-96,0-14-352,0 14-128,0 1-128,0-2 32,0-13-224,0 15 32,0-15-1664,14 13-672,-14-13-1375,14 0-481,0 0 512</inkml:trace>
  <inkml:trace contextRef="#ctx0" brushRef="#br1" timeOffset="199635">26865 15094 4224,'0'0'1568,"0"0"-832,0 0-32,0 0 640,0 0-160,0 0-64,14-15-256,-14 15-160,0 0-384,14-13-64,0-2 64,-14 1-128,28 0 64,-13 0-160,-2 0 0,16 0-96,-15 0-96,0 0-32,0 0 96,0 0 64,0 14 64,0 0-32,-14 0 32,14 0 64,-14 14 64,0-14 160,0 14 160,-14 0-224,14 14-32,0-14-32,-14 14-1,0-14-223,14 14 0,0-28-96,0 15 1,0-15 63,0-15 0,14 15-96,0-13 64,0-2-32,0 1 0,14 0 0,-14 0 0,0 0 64,14 0 64,-28 0-32,14 14 64,0 0-64,0 0-32,-14 0 96,15 0 0,-15 14 319,0 0 97,0-14-96,0 28-96,0-14-96,0 0-64,0 14-96,0-28 32,0 15-224,0-2 32,0 2-1728,14-15-767,0 0-1441</inkml:trace>
  <inkml:trace contextRef="#ctx0" brushRef="#br1" timeOffset="200014">27524 14898 8960,'-14'28'3328,"14"-28"-1792,-14 14-1376,14-14 768,0 14-448,0-14-32,-14 28-256,0-14-128,14 14-32,-14-14-128,14 15 64,0-16-608,0-13-224,0 15-1536,14-30-608,-14 15-256</inkml:trace>
  <inkml:trace contextRef="#ctx0" brushRef="#br1" timeOffset="200015">27622 14687 7040,'-14'0'2720,"14"14"-1472,0-14-1600,0 0 352,14 0-3008,-14 14-1152</inkml:trace>
  <inkml:trace contextRef="#ctx0" brushRef="#br1" timeOffset="200016">27832 14912 6400,'0'0'2464,"0"0"-1344,15-14-1376,-15 14 384,13 0-128,-13-14 64,0 0-32,15 14-32,-15-29 32,0 29 672,0-13 320,0-2 384,0 2 192,-15-2-160,2 15-33,-2 15-351,2-2-96,-16 2-128,15-2-32,0 2-256,0-1-64,0 0-224,14 14-96,-14 0-64,0 0-96,14 0-64,0-14 32,14 14 32,0-14 0,-14 1-1344,28-15-544,-14 0-1439,14-15-609,-13 1-480</inkml:trace>
  <inkml:trace contextRef="#ctx0" brushRef="#br1" timeOffset="204942">30303 14855 7296,'0'0'2816,"0"0"-1536,14 0-1344,-14 0 448,14 0-256,-14 0-96,14-14-96,0 14 32,0-28 32,0 14 0,0 0 64,0 0 160,-14 0 128,0 0 288,0 0 224,-14 0-96,0 0-64,14 14 32,-14 14 63,0 0-127,-14 0-32,14 0-224,0 14-96,0-14-160,14 14-128,0-14-96,0 0 32,0 1-32,0-2 0,14 2-288,-14-15-160,14 13-32,0-13 0,0 0 320,0 15 96,0-15 32,-14 0 64,14 13 96,-14-13 96,14 0 480,-14 15 224,0-15-160,14 0 0,-14 0-288,0 0-96,14 0-96,0-15-64,0 15-96,0-13 32,14-15-128,0 13-64,1-13-96,-1 14 32,0-14-1184,0 14-448,-14-14-1983,14 14-865,-14 14 928</inkml:trace>
  <inkml:trace contextRef="#ctx0" brushRef="#br1" timeOffset="205342">30949 14434 5376,'-15'0'2112,"30"0"-1152,-15 0-352,0 0 736,13 0-320,-13 0-32,28-14-512,-13 0-192,13 14-192,0-14-96,0-1 32,0-13-128,0 15 64,0-15 96,-14 13 96,15 1-64,-16-14 0,-13 0 320,15 14 96,-30-14-32,15 14-32,-13 0 224,-2 14 127,-13 0-223,0 14-96,0 14 0,-14 0 96,14 14-128,-14 14 0,-1 0-192,2 29-96,-2-15-160,15-14 0,14-14-64,-14 14 0,14-14 128,14 0 32,-14-14-32,14 0 32,0-14-288,14 0-96,0 1-192,0-30-64,14 1 256,0 14 64,-14-14 160,0 14 32,1 0 32,-15 0 64,13 14 160,-13 0 192,0 1-160,15-15 0,-15 13-128,0 2-96,13-2 0,-13-13-32,15 15-1696,-2-15-703,-13 0-1825,29 0-1536,-15 0 2336</inkml:trace>
  <inkml:trace contextRef="#ctx0" brushRef="#br1" timeOffset="205890">31228 14897 8832,'-14'0'3328,"14"0"-1792,0 0-1440,0 0 736,0 0-608,14 0-128,-14-14 0,28 0 0,-14 14-32,0-29-128,0 16 32,1-15 32,-15 13 64,0-13 32,0 0 96,0 14 192,0-14 64,0 28 127,-29-14 33,15 28 160,0 0 64,-14 0-64,0 14-32,0-14-192,0 14 0,14-13-320,0 13-128,0-15-160,14 2 32,0-1 32,0 0 64,14 0-320,0-28-128,0 14-320,0 0-96,14-14 320,0 0 224,-14-1 160,14 15 64,-14 0 96,-14 15 96,14-15 352,-14 14 224,0-14-448,0 14-160,0 0-96,0 0 32,0 0-96,14-14 0,1 14-896,-2-14-320,1 0-512,0-14-127,28-14 95,-14 0 64,-13-1 64,13 1 64,0-28 192,0 0-1216,0-14 288</inkml:trace>
  <inkml:trace contextRef="#ctx0" brushRef="#br1" timeOffset="206159">31818 14139 6272,'28'-28'2368,"-28"14"-1280,0 0 0,0 28 992,0-14-64,-14 0-1,0 14-511,14 14-192,-28-14-736,14 14 128,-15 1 160,1 12-64,-14 16 96,14-1-384,0 0-128,0 14-224,0 0-128,14 0 0,0-27-32,0-15 0,0 13 0,14-12-352,0-1-160,0-14-544,0 14-192,14-28-672,-14 0-256,28 0-511,-14 0-161,14 0-384,-14-14-896,14 0 1472</inkml:trace>
  <inkml:trace contextRef="#ctx0" brushRef="#br1" timeOffset="206707">32071 14055 8960,'0'0'3424,"0"0"-1856,0 0-1120,0 0 1440,0 14-449,-15 14-223,15 0-128,-14 0-640,0 14 160,-14 1 128,1-1-32,-2 14-32,1 0-224,14 0-128,-14 0-160,14-14-64,0 1-32,0-1-64,14-14-64,0-14 32,0 0-384,14 0-160,0-14-256,14-14-128,0 14 192,-14 0 96,14 0 128,0 0 96,-14 14 256,0 0 96,0 0 96,-14 0 64,0 14 96,0 0 64,-14 0 256,0-14 128,14 15 128,-14-16 96,-28 15 32,28 0 96,-14-13-224,0-1-128,0-14-224,-14 14-64,14-14-128,0 0-32,0 0-448,0 0-224,14-14-1408,0 0-672,0-14-1919,28 0-801,0 0 896</inkml:trace>
  <inkml:trace contextRef="#ctx0" brushRef="#br1" timeOffset="211255">32393 13788 4864,'14'-14'1824,"-14"14"-960,14 0 384,-14 0 1024,0 0 32,-14 14 96,0 0-513,-14 14-127,0 14-992,14-14 32,-14 0 96,14 0-512,14 0-192,-14-14-224,28 0 0,0-14-32,0 0-64,14-14-608,0 14-320,0 0 384,0-14 288,-13 14 256,-1 0 96,0 14 160,-14-14 64,0 14 192,0 14 160,-14 0-288,14-14-128,0 15-896,0-16-352,0 2-4095,14-2-2081,0 2 3424</inkml:trace>
  <inkml:trace contextRef="#ctx0" brushRef="#br1" timeOffset="208326">24199 15571 6400,'0'0'2368,"0"0"-1280,-15 14-1120,15-14 384,0 14-928,0 0-416,0 1-1600,0-1-736</inkml:trace>
  <inkml:trace contextRef="#ctx0" brushRef="#br1" timeOffset="208163">23707 15991 5888,'-14'14'2176,"14"-14"-1152,14 0-704,-14 14 640,0-14-384,14 0-64,0 0-160,-14 0-64,14 0-160,0 0-32,0-14 96,1 14-32,-2 0 64,2 0-64,-2-14 64,2 0 64,-2 0 64,2 14 96,-15-14 128,14 0-192,-14 0 32,14 0 32,-28 0 95,14 0 65,-14 0 32,14 14-96,-15 0 0,2-14-160,-15 28 0,13 0-96,2 0 64,-16 14 160,1 0 64,14-14-160,0 28 0,-14-14-192,14 0-64,14 0-160,-14 0 0,14 0-64,0-14 0,0 0-96,28 1-32,-14-15-832,14 0-288,-14-15-448,28 1-127,-14 14 159,0-28 128,0 14 544,1-14 224,-1 14 512,0-14 192,0 0 224,-14 14 96,14 0 352,-14 0 128,0 0 416,-14 14 256,15 0 0,-15 14 31,0 0-319,-15 0-160,15 0-256,-14 14-64,0 0-256,14-14-64,-14 14-192,14-14-64,0 14-768,0-28-384,0 14-1600,14-14-703,-14-14-993</inkml:trace>
  <inkml:trace contextRef="#ctx0" brushRef="#br1" timeOffset="209901">24212 15907 5376,'0'-14'2112,"0"14"-1152,0-14-288,0 14 704,14 14-192,-14-14-64,0 14-256,0 0-160,0 0-384,0 0 224,0 14 160,-14-14-1,14 14-31,0-14-224,0 14-128,0-14-96,0 1-64,0-2-192,0-13-32,0 15-256,0-30-64,14 15-416,0-13-127,0-2 255,0 1 224,14 0 288,-14 0 96,0 0 192,14 0 160,-28 0 384,14 14 287,0 0-63,-14 14-64,0 0-256,0 0-32,0 0-256,0 0-96,0 0-96,0 1-96,0-2-64,14-13 32,0 15-832,-14-15-288,14 0-1407,0 0-513,1 0-1152</inkml:trace>
  <inkml:trace contextRef="#ctx0" brushRef="#br1" timeOffset="210016">24675 15977 7040,'0'14'2720,"0"-14"-1472,0 0-1248,0 0 512,0 14-288,14-14-64,-14-14 0,14 14 32,0 0-96,-14-14-64,14 14 0,0-14 32,0 0 32,-14 0 320,0 0 192,14 0 32,-14 0 0,0 0 32,0 0 32,-14 14 95,14 0 65,-14 0 96,0 14 32,0-14-32,0 42-32,0-28-320,0 14-128,0-14-192,0 14-128,14 0-64,0-13-96,0-2-128,0 16-64,14-15-1248,0-14-576,-14 14-1152,28-14-415,-14 0-897</inkml:trace>
  <inkml:trace contextRef="#ctx0" brushRef="#br1" timeOffset="210017">25096 15837 6656,'0'0'2464,"0"0"-1344,0-14-960,0 14 544,15 0 96,-15 0 224,0 0 96,0 0 96,0 0-672,-15 0 543,15 0 289,-14 0-96,0 14 32,0-14-320,-14 0-64,14 14-320,0 0-32,0-14-352,0 14-64,0 14-160,0-14-32,14 0-32,0 0-64,0 0 0,14 0 0,-14-14-192,14 14-64,0 0-288,0 14-128,0-13 160,0-2 32,0-13 384,-14 15 96,14-1 192,-28 0 32,14 0 32,-14-14 64,0 14 32,0 0 96,-14-14-160,14 14-32,-14-14-224,14 0-64,0 0-3104,-1 0-1343,2-14-289</inkml:trace>
  <inkml:trace contextRef="#ctx0" brushRef="#br1" timeOffset="212572">25967 16061 5120,'0'0'1920,"0"0"-1024,0 0-128,0 0 704,0 0-320,0 0-32,14 0-352,-14-13-160,0 13-352,14 0-160,-14-15 0,0 2 0,0-2 96,14 2 96,-14-2 160,0 1 160,-14 0 159,14-14-95,0 14-96,-14 0 160,0 0 96,14 0-256,-28 14-96,-1 14-128,-12 14-64,-2-14-32,1 28 64,14-13 32,0-1 96,0 0-224,14 0-64,0-14-160,0 14-32,14-14-32,0 0 0,14 0 64,14-14 0,-14 0-576,14 0-160,0-14-576,0 0-128,0 0-224,0-28 1,0 14 255,0-15 160,1 15 256,13-42 160,-14 14 320,14 0 224,14-42 128,0 14 96,-14 13 160,-13 29 96,-1 0 1472,-15 14 64,2 0 160,-15 28-321,0 0-191,-15 14-352,2 14-96,-2 0-32,-13 14 64,0 1-96,-14 13-64,14 14-160,14-14-64,0-14-256,-14 14-128,14-14-96,0 0-96,0 0 32,14 0-32,0-14-800,0 0-256,0-13-1088,14-1-480,0 0-799,0-28-321,0 14-544</inkml:trace>
  <inkml:trace contextRef="#ctx0" brushRef="#br1" timeOffset="212757">26303 15921 7936,'-14'14'2976,"14"-14"-1600,0 28-480,0-28 960,-14 14-321,14 0-31,-14 0-512,14 0-128,-14 14-512,0-14-224,0 0 0,14 1-256,0-2 32,0 2-1536,14-15-639,-14 0-1121,14-15-384,0 15 288</inkml:trace>
  <inkml:trace contextRef="#ctx0" brushRef="#br1" timeOffset="213374">26640 15879 8064,'0'14'3072,"0"-14"-1664,0-14-1632,0 14 512,0 0-64,0 0 192,0 0 608,0-14 320,0 14-704,0 0 703,-14 0 353,0 0-256,0 0-64,0 14-416,-1 0-192,2 0-448,-2 0-192,15 0-192,-13 0 32,13 0 32,0 0 0,0-14-352,13 15-96,-13-2-352,15 2-128,-2-15 224,2 13 0,-15 2 416,14-2 192,-14 2 128,0-1 64,-14 0 32,14 0 0,-15 0 64,15 0 256,-13 0 160,-2-14-160,-13 0-96,15 0-288,-2 0-32,-13-14-544,0 14-192,14-14-1984,0 0-863,28-14-1505</inkml:trace>
  <inkml:trace contextRef="#ctx0" brushRef="#br1" timeOffset="212904">26443 15683 8960,'-14'14'3328,"14"-14"-1792,0 0-1728,0 14 544,0-14-800,0 14-160,0-14-2752,14 14-1184,-14-14 1952,14 15 960</inkml:trace>
  <inkml:trace contextRef="#ctx0" brushRef="#br1" timeOffset="-213852.73">27061 15696 6656,'0'0'2528,"0"0"-1344,0 0-480,0 0 832,0 0-384,14 0-96,-14 0-544,14 0-224,0-13-192,-14 13-96,28-15 96,-14 15 0,0-28 32,14 15-160,-14-2 32,14-27 0,1 14 64,-1 0-32,-15 0-32,2 0 32,-15 0 32,0 0 32,0 0 32,0 14 351,-15-14 225,2 28-160,-2 0 32,2 0-224,-16 14 32,1 14 64,0 0 32,-14 0 0,0 14 32,0 14-128,-1 0 0,1 15-160,0-1-64,14 0-64,0-14-96,0 0 32,14-14 32,0-14-32,14-14-32,-14 14 32,14-14 32,0 0 32,0 0 32,0-14-64,14 0 32,0-14-128,0 0-64,14 0-32,14-14 96,-14 14-160,0 0 0,1 0-192,-16 0-96,15 14 128,-13 0 64,-1 0 224,0 14 96,-14 0 32,0 0-64,0 0 32,0 0 32,0 0-32,-14 0 64,14 0-64,-14 0-32,14-14 32,-15 14-32,15-14 0,-13 15 64,13-15-96,0 0 0,0 0 32,0 0 0,13 0 0,-13 0 0,15 0 0,-1 0 0,-14 0-96,14-15 64,0 15 32,0-14 64,0 14-32,0-14-32,14 0-64,-14 14-32,0-14 64,0 14 0,14-14 32,-14 14 0,-14 0-96,15 0 64,-2 0 96,-13 0 96,0 14-128,0-14-32,0 28 64,0-28 96,0 14-64,0 0 0,0-14-96,0 15-32,0-15 32,0 0 0,0-15 0,0 15 0,0-14 0,15 0 0,-2 0-288,-13 0-128,28-14 128,-28 0 96,15 14 32,-1 0 128,0 0 0,0 14 32,0-14 0,0 14 0,-14 0 0,14 14 0,0-14 0,0 14 0,0-14 0,0 14 0,0-14 0,0 14 0,0-14 0,14 0 64,-14-14-320,0 14-64,0-14 0,1 0 128,-2 14 96,2-28 64,-15 14 32,14 14 0,-14-14 0,0 14 64,0-14 96,-14 14 64,14 0 384,-15 28 160,2-14-128,-16 14-32,15 0-288,0 0-128,0 0-96,14 0-96,0 0-64,0-14 32,0 14-896,14-28-416,0 15-640,14-30-223,-13 15-737,13-13-192,0-2-448</inkml:trace>
  <inkml:trace contextRef="#ctx0" brushRef="#br1" timeOffset="-213173.73">28198 15234 9472,'-14'0'3584,"0"0"-1920,0 14-736,0 0 1055,0 14-543,0 0-96,-15 0-384,16 14-128,-15-14-448,13 0 96,2 28 96,-16-13-256,15 13-96,-14 0-64,14 0-32,-14 0-64,14 1-64,0-15-672,0 0-352,14 0 224,-14-14 192,14 0-128,-14-14-64,14-14 288,0 0 192,-14 0 224,14 0 128,0-14 416,0 0 192,-14 0 384,14 0 224,-14 0 32,14 14 0,0-14-320,0 14-192,-14-14-384,14 14-160,0 0-224,14 14 0,-14-14 0,28 0 0,-14 14 0,0-14 0,14-14-288,14 14-64,-14-14-96,14 14-32,-13-14 32,-1 0 32,-15 0 32,15 14 0,-13-14 64,13 0 32,-14 14 192,-14-14 32,14 0 128,-14 0 32,0 14 320,-14 0 192,0 0 32,0 14 0,0 0-192,-14 14-32,0 14-256,13-28-32,2 14-64,13 0-64,-15-14 32,15 14-32,0-14-224,15 1 0,-2-15-320,15 0-128,-13 0-96,27-15 96,-14 1 288,0 0 128,0 0 96,-14 0 128,14 0 64,-14 14 64,0 0 160,0 0 96,-14 14 64,0 0 96,0 0-224,0 0-32,0 0-192,0 1-64,14-15 0,-14 0 0,14 0-224,0-15 0,0 1-480,14 14-160,-13-14 288,13 0 160,-15 0 288,2 14 64,-2-14 128,2 28 96,-15-14 288,0 14 96,0 0 0,0 0 0,-15 0-288,15 14-160,15-13-224,-15-1 0,0 0-1408,14-14-672,0 0-3295,14-14-2273,0 0 3296</inkml:trace>
  <inkml:trace contextRef="#ctx0" brushRef="#br1" timeOffset="-212755.73">29166 15430 6144,'0'0'2272,"0"0"-1216,0 0 32,0 14 992,0 0-288,0 0 0,0 14-481,-14-14-95,14 28-672,-14 29 96,-14-2 96,14 2-320,0-29-128,14-14-288,-14 0 0,14 14 0,0-28 64,0 14-96,0-14 0,14-14-384,-14 0-160,14 0 96,14-28 32,-14 14 128,14-14 32,0 14 192,0-14 32,-14 0 64,14 14 0,-14 14 256,-14 0 224,14 14 128,-14 0 32,0 0-288,0 0-64,0 14-160,0 0-32,0 0 32,14 0 0,-14-13 0,0-2 0,14 2-64,1-30 32,-2 15-64,15-13-32,-13-2 32,13 1-32,0-14 0,0 0 0,0-14-224,0 0-96,0 0 96,0-14 64,28-29 96,-14 29 32,-14 0-64,14 14 64,-14 14-128,0 0 32,-13 14-992,-2 0-384,-13 0-1855,15 14-769,-15 14 96</inkml:trace>
  <inkml:trace contextRef="#ctx0" brushRef="#br1" timeOffset="-212234.73">29601 16005 7296,'0'0'2720,"14"-13"-1472,-14-2-1312,14 1 448,0 14-352,-14-28 0,14 14-32,0-14 64,0 0-32,0 14-32,-14-14 96,14 0 480,-14 14 352,0 0 224,0 0 96,0 0-129,-14 28-31,14-14-352,-14 14-96,0 14-384,0-14-96,0 14-160,14 0-96,0 0 64,0 0 0,0-14-320,0 0-160,14 0-192,0-14 32,14 0-192,-14 0 1,14-14 383,-14 14 256,0 0 160,0 14 64,1-14 192,-15 14 192,13 1 352,-13-15 255,15 13-319,-15 2-64,13-15-288,-13 0-64,15 0-192,-2 0-128,2 0-416,-1-15-160,0 2-512,14-16-223,-14 15-609,14-14-192,0-14-832,0 0-960,29-42 1504</inkml:trace>
  <inkml:trace contextRef="#ctx0" brushRef="#br1" timeOffset="-211502.73">30443 15164 7680,'-14'-14'2880,"14"28"-1536,-14-14-288,14 0 992,0 14-417,-14 0-159,0 14-224,0 14-64,0 0-640,-14 15 160,14-16 160,0-12-416,-14 40-64,0-26-256,0 27-32,0-14-32,14 0 32,-1 0-352,-13-14-128,28 0-160,-13 0 0,-2-27 64,15 13 128,0-15 160,-14-26 96,14 13 192,-14-15 96,14 2 352,-14-2 192,14-13 320,0 14 128,-14 0-64,14 0-32,0-14-544,-14 28-160,14-14-256,0 14-32,14 0-96,-14-14-96,28 14-32,0 0 96,0 0-160,0-14 0,1 14-416,-1 0-96,0 0-384,0-14-224,0 14 32,0 0 32,-14 0 128,0 0 128,14 0 416,-14 0 192,-14 0 256,14 0 64,-14 14 320,14-14 224,0 0 320,-14 14 160,15-14-256,-15 0-64,14 0-384,0 0-96,-14-14-96,14 14 32,0-14 0,-14 0 32,14 0 480,-14 0 256,0 0-96,0 0 0,-28 14-64,14 0 32,-14 0-224,-1 28-32,15-14-224,-14 14-96,0 14-64,14-14 0,0 14-64,14-13 64,-14-1-128,14 0 0,14 0-32,-14-14-64,0 0-352,28-14-160,-14 0-1152,14 0-512,0 0-1472,1-28-639,27 0-929</inkml:trace>
  <inkml:trace contextRef="#ctx0" brushRef="#br1" timeOffset="-211054.73">30780 15781 6144,'-15'0'2368,"30"0"-1280,-2-14-864,-13 14 640,15 0-320,-15 0-64,13-14-128,2 14-64,-1-14-160,-14 14 480,14-14 224,-14 14 352,0-14 128,0 14 383,-14-14 193,14 14-320,-14 0-160,-1 0-224,-13 14-96,15-14-352,-2 14-32,2 0-352,-2 0-64,1 0-224,14 0-128,0 1-64,0-2 96,0 1-64,0 0 32,14 0-512,-14 14-256,15 0 288,-2-13 224,-13 12 128,0-13 128,0 0-32,0 1 32,0-2 64,0 2 0,-13-2 0,-2 2 64,1-15-32,-14 0 64,14-15-640,0 2-192,-14-2-1440,14 2-672,0-2-2911</inkml:trace>
  <inkml:trace contextRef="#ctx0" brushRef="#br1" timeOffset="-210250.73">31369 15893 6400,'-14'-14'2464,"14"28"-1344,0-28-672,0 14 704,0 0-288,0-14-32,0 14-416,14-14-96,-14 0-192,14 0-96,0 0 0,-14 0-32,14-14 64,0 0 96,0 0 128,-14 0 352,0 14 160,0-14 351,0 28 225,-14 0-384,0-14-128,0 28-192,0-14-128,-14 14-288,14 0-96,-14 0-96,28 0 32,-14 0-224,14 0 32,0 0-32,14-14-32,0 14-384,14-14-192,-14 14-320,14-14-160,0 0 32,0 0 1,0 14 159,-14-14 96,14 14 288,-28-14 224,14 14 320,-14-14 128,0 14 384,0 0 96,-14 0 544,0 0 256,-14 0-33,0 0-63,14 14-256,-14 0-128,0-14-320,14 15-96,0-16-224,0 15-128,14-13-32,0-2-32,0 2 0,14-15 0,0 0-512,14 0-128,0 0-672,-14 0-224,14-15-511,0 2-225,0-2-480,0 2-192,1-2 96</inkml:trace>
  <inkml:trace contextRef="#ctx0" brushRef="#br1" timeOffset="-208167.73">31790 15795 7808,'0'0'2976,"-14"0"-1600,0 0-256,14 14 1024,0 0-385,-14 0-95,0 0-640,0 14-256,0 0-448,0-14-128,0 14 0,0 0-160,14-13-32,14-2 0,-14 2 0,28-15-448,-14-15-96,14 15-224,0-13 0,0-16 192,14 15 192,-13-14 224,-2 0 160,-13 14 32,0 0-32,0 0 992,0 14 512,-14 0 32,0 14-32,-14 0-416,14 0-192,-14 14-512,14 0-160,0 0-160,0-13-64,14 13-256,0-15-96,1-13-800,-2 15-352,15-30-1216,0 2-448,15 13-2239</inkml:trace>
  <inkml:trace contextRef="#ctx0" brushRef="#br1" timeOffset="-207930.73">23581 16862 7168,'-14'-14'2720,"14"14"-1472,0 0-480,0 0 864,0 14-288,0 0-64,0 0-289,0 0-95,0 14-480,0 0-32,0 14-32,0-14-192,14 0-32,-14 0-64,0-13 32,14-1-128,-14 0 0,14-14-192,0-14-96,0 14-32,0-14-32,0-1 224,0 1 64,14 0 160,-13-14 32,-2 14 32,-13 0 0,15 0 352,-2 28 224,-13-14-64,15 14 0,-15-14-352,0 28-160,14-14-96,-14 0 32,14 15-96,0-29 0,-14 14 32,14-14 0,0 0 64,14-14 32,-14 14-32,0-15-64,0 1-64,14 0 32,-14-14-32,0 14 0,0 0-352,0-14-160,0 14-800,-14 0-416,14 14-1023,0 0-385,-14 0-704</inkml:trace>
  <inkml:trace contextRef="#ctx0" brushRef="#br1" timeOffset="-207929.73">24198 16862 7424,'0'-14'2816,"0"14"-1536,0 14-224,0-14 1056,0 14-512,0-14-225,0 28-511,0-14-224,0 0-352,0 0-192,-14 14 0,14 0-64,0-14 64,0 14-1280,0-28-512,0 14-1279,14-14-545,-14-14-224</inkml:trace>
  <inkml:trace contextRef="#ctx0" brushRef="#br1" timeOffset="-207928.73">24311 16651 7296,'-15'0'2816,"15"0"-1536,0 0-1280,0 14 576,0-14-800,0 14-224,0 0-2784,0-14-1184</inkml:trace>
  <inkml:trace contextRef="#ctx0" brushRef="#br1" timeOffset="-207667.73">24536 16847 8448,'-15'0'3232,"15"0"-1728,15 0-1824,-15 0 512,0 0-128,0-14 32,0 14 32,0 0 0,0-14-64,0 14 800,0 0 448,0 0 95,-15-14 129,15 14-320,-13 14-96,-2-14-352,1 14-64,14-14-480,-14 14-160,14 0-32,-14 0-32,14 0-96,0 0 64,0-14-128,14 14 32,-14 0-288,0 0-64,14 0-96,0 1 32,-14-2 128,15 2 128,-15-15 224,0 14 96,0 0 32,0 0-64,-15-14 224,1 14 96,0-14 32,0 14 96,0-14-160,0 14-96,0-14-192,-14 0 0,14 0-576,14 0-160,-14 0-1568,14 0-639,14 0-1921</inkml:trace>
  <inkml:trace contextRef="#ctx0" brushRef="#br1" timeOffset="-207498.73">24816 16834 5888,'0'-14'2272,"0"14"-1216,13-14-1088,-13 14 384,0 0-224,15 0-96,-15-14 416,0 14 224,0-14-320,0 14 928,0 0 480,0-14 224,-15 14 159,15 0-479,-13 14-224,-2-14-384,1 0-192,14 14-416,-14-14-192,14 14-256,-14 0-64,14 0-64,0 0 0,0-14 0,0 14 96,14 0-352,-14 0-128,14 0-320,-14 0-32,0 0 96,14 0 64,-14 0 320,0 0 224,0-14 192,0 14 64,0 0 96,-14 1 32,14-2 256,-28-13 128,14 15-224,0-15-128,0 0-160,-14 0-96,14 0-608,-14 0-256,14 0-2240,14-15-927,0 2-545</inkml:trace>
  <inkml:trace contextRef="#ctx0" brushRef="#br1" timeOffset="-206613.73">25096 16862 6784,'0'0'2624,"0"0"-1408,-14 0-288,14 0 896,0 14-512,0-14-128,0 14-481,0-14-191,14 14-288,-14-14-160,0 0 32,14 0-128,0-14 0,0 14 32,0-14 0,-14 0 0,14 0 0,1 0 64,-2 0 32,-13 0 224,0 0 192,0 0 288,0 14 224,-13-14-192,-2 14-32,1 0-320,0 14-64,-14 0-160,14 14 0,-14-14-160,14 14-64,0 0 0,0 0-32,14-14-96,0 1 64,14 13-128,0-28 32,14 13-352,-14-26-96,14 13-64,0-15 64,1 2 320,-1-2 128,-15 1 128,2 0 0,13 0 128,-28 14 160,14 0 192,0 0 160,-14 14-128,0 0-32,0 0-224,0 14-96,0-13-64,0-2-96,14 2 32,-14-15-32,14 14-352,0-28-160,0 14-192,0-15-32,0 2 192,0-2 160,0 2 160,14-2 128,-14 1 0,0 0 32,0 14 352,0 0 160,0 0 0,-14 14 0,0 0-192,14 14-96,-14-13-160,14-2 0,-14 2-1824,14-1-800,15 0-2815</inkml:trace>
  <inkml:trace contextRef="#ctx0" brushRef="#br1" timeOffset="-205911.73">26401 16582 6528,'-14'-14'2464,"28"14"-1344,-28 0-128,14 0 1024,0 0-224,-14 14 63,14 14-383,-14-14-224,0 0-672,0 14 0,0 14 64,0-14-160,0 14 0,0-14-288,14 1-64,0-1-128,14-14-32,0 0 32,14-14 0,-14 0-352,14-14-160,0 0 96,1 0 96,-1 0 96,-1-15 96,16-13-32,-15 0 32,0 14 0,0-14 96,0 14 64,-14 0 64,0-14 96,-14 13 32,0 1 160,0 14 96,0-14 288,-14 14 160,-14 0 0,0 14 0,-1 0-320,1 0-128,0 0-256,-14 0-96,14 14-128,0 0-96,0 0-576,14 0-288,0 0-1248,14 14-512,0-13-1759,14 13-673,0 0 960</inkml:trace>
  <inkml:trace contextRef="#ctx0" brushRef="#br1" timeOffset="-205409.73">26275 17352 6656,'0'0'2528,"0"0"-1344,14-14-896,-14 14 704,0 0-128,14 0 128,-14-14-64,14 0 64,-14 0-544,15 0 159,-15-14 129,0 0 96,0 14 64,0 0 224,0 0 64,-15 0-256,1 14-96,0 0 0,0 14 32,-14 0-320,0 0-96,14 14-256,0 14-128,-14-14-128,28 14 32,-14 0-128,14-14 32,14 0-224,0-28-96,0 15-192,14-30-64,0 15 160,-14-28 160,14 15 224,-14-2 96,15-13 128,-29 14 32,0-14 32,0 14 0,0-14-64,-15 28-64,1-14-672,0 14-352,0 0-4159,14 14-2721,-14 0 3200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1:12.13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22661 12347 4864,'-15'-14'1824,"15"14"-960,0 0-512,0 0 576,0 0-480,0 0-64,15 0-256,-2 0-32,2 14-32,13-28-64,0 28 32,0-14-128,14 0 64,0 14 32,-14 0 0,14 0 0,-14 14 64,14 14 320,-14 0 224,-14 14 96,14 15 128,-13-15-160,-15 14-96,0-14-256,0 28-64,-15-13-64,2 13-32,-16 0-192,15 14 32,-14-14 0,0 1 0,0 13 0,0-14 64,14 0 32,-14 15 96,0-30 32,14 16 32,0-15-128,0 0-96,0 14 0,-14-14 32,28 1-32,-15-1-32,2 0 32,13 0 32,0-14 96,0 0 64,0 0-96,0-13-32,13-1 31,2 0 1,-1 0 0,0 14 0,-14-14 0,28 0 0,-14-14-160,0 14 32,0 1 128,0-2 64,-14-13-64,14 15-32,-14-1-32,14 0-64,-14-14 32,0 14 32,0 14-32,14 0-32,-14 0 32,14 1-32,-14-1 0,14 14 64,0 0-96,0-14 0,0 28 32,-14 1 64,14-1-32,0 14-32,0 0-64,0 15-32,0-1 128,1 14 96,-15 0-96,0 1-96,13 13 96,-13 1 32,0-1 0,-13 0 32,13 14-64,-15-13-32,15 13 32,-14-27 32,0 13-32,0-14-32,0-14 32,0 1 32,0-15 256,-14-14 96,0-14-128,0-14-32,-14 1-288,14-29-128,-14 0-608,-28-14-256,13 0-927,-13-14-385,14-14-1984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1:26.30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8408 1291 9792,'-14'14'864,"14"-14"-160,-29 14 64,16-14 64,-16 14-96,1 0 0,0 0-192,0 0-64,0 0-224,-14 0-96,14 0-64,14 0 0,0 14-128,0-14 0,0 14-32,14-13 0,14-1 64,0 14 0,14-14-96,0 0 0,-14 14-96,14-14-32,0 0-160,-14 14-96,0-14 128,0 14 128,-14-14 128,0 14 128,-14-14 64,0 1 32,0-1 0,-14-14 64,0 14-96,0-14-64,0 14 128,0-14 32,-1 0-160,1 0 0,0 0-32,0 0 64,14-14-96,0 14 0,0 0-32,14-14-64,0 0-1408,14 14-544,0-15-1504</inkml:trace>
  <inkml:trace contextRef="#ctx0" brushRef="#br0" timeOffset="984">8477 1754 4992,'0'0'1920,"0"0"-1024,14-14-896,-14 14 416,14-14-160,-14 14 96,14-14-128,0 14-64,0-14-64,0 0 0,-14 0 64,14 0-64,0 0-64,-14 0 256,14 14 128,-14-28 0,-14 28 0,14-14 256,-14 14 128,0 0-64,-14 14-64,0 0-96,0 0-32,0 14-160,0-14 0,14 14-224,0-14-32,14 14-64,0-14 31,14 15-126,0-16-65,0 2-736,0-15-224,14 13-544,0-13-192,0-13 32,0-2 32,0 2 480,0-16 352,0 15 576,0-14 352,0 14 224,-13-14 608,-2 14 224,-13 14 64,15-14 96,-15 14 32,-15 0 0,15 14-704,0 0-128,-13 0 0,-2 0 96,2 14 128,-2-14-288,15 14-64,0-13-192,0-15-96,0 13 64,0-13 0,28 0-32,-13 0-64,13-13 32,0-2-32,0-13-224,0 14 0,0-14 32,0 0 32,0 14 96,0 0 32,-14 0 32,0 14 0,-14 0 64,0 14 32,-14-14 160,14 14 160,-14 14 63,0-14 1,14 0-224,-14 14-160,14-14-64,0 0 32,0-14-32,0 15-32,14-15 32,0-15 32,0 15-32,0-14-32,14 0-128,0 0-64,-14-14-192,14 14-96,-14 0 289,14 0 63,-14 14 32,0 0 64,1-14 32,-15 28 64,0-14 32,0 14 32,0 0 127,-15 0 161,15 14 128,-14-14 64,14 14-320,0 0-96,0-13-128,0-2 32,14 2-224,-14-15 32,28 0-1728,-13 0-767,13 0-2017</inkml:trace>
  <inkml:trace contextRef="#ctx0" brushRef="#br0" timeOffset="-400">8407 1368 3200,'0'-31'1216,"0"31"-640,32 0 32,-32-32 576,0 32-288,0 0-32</inkml:trace>
  <inkml:trace contextRef="#ctx0" brushRef="#br0" timeOffset="1383">9417 1670 6272,'-14'14'2368,"14"-14"-1280,0 14-1280,0-14 1440,14 14-576,0-14-288,0 0-224,0 0-128,0-14-32,0 14 64,0-14-32,1 14 64,-2-14-64,2 0-32,-15 0 32,13 0-32,-13 0 0,-13 0 64,13 0 384,-15 0 256,-13 28 64,14-14 96,-14 14-128,-14 0-1,14 14 33,0 0 0,14 0-352,-14 0-160,14 0-160,14-14-96,0 14 32,14-13-32,14-2-640,0-13-288,14 15-1023,-14-30-417,14 2-1216,0-2-1184,1 2 1984</inkml:trace>
  <inkml:trace contextRef="#ctx0" brushRef="#br0" timeOffset="1877">9810 1642 2304,'0'0'960,"14"0"-512,-14-14-192,14 14 416,-14 0-32,0 0 0,14 0 96,-14-14 64,0 14 64,0 0 96,0 0-96,0-14 32,0 14-512,-14 0 288,14-14 160,-14 14-96,0 0-32,0 14-128,-1-14-32,15 14-160,-13 0 0,-2-14-224,15 14-97,-13 0-31,13 0-32,13-14-95,-13 14 63,15 0-32,-2 0-64,2 0-608,-1 0-256,-14 0 448,14 0 256,-14 1 224,0-2 64,0 2 0,-14-2 64,0 2 96,-1-15 64,2 14 256,-2 0 128,-13-14-96,15 0-32,-16 0-288,15 0-128,-14-14-672,0 0-320,14 14-2272,0-15-2144,14 2 1696</inkml:trace>
  <inkml:trace contextRef="#ctx0" brushRef="#br0" timeOffset="3077">10231 1179 4608,'0'-14'1760,"0"14"-960,0 0 128,0 14 800,0-14-288,0 0-128,-15 14-192,2 0 0,13 28-608,-28-14 256,13 28 127,-13 1-223,0-1 32,0 0-416,0 14-96,0-14-128,0 0 32,0 0-128,14-14 0,0 0-128,14-13 32,0-1-1056,0-28-511,14 0-257,0-15 0,0 2-160,0-2 64,-14-13 832,0 14 384,0-14 448,0 0 608,-14 0 320,0 0 736,0 14 352,0 0 160,0 0 0,0 14-960,14-14 224,-14 14 64,0 0-480,14 0-97,0 0-63,14 0 0,0 0-192,14 0-96,0 0-96,0 14-96,0-14 32,0 0 32,14 0 32,0 14 32,-14-14-160,0 0-32,0 0 32,0 0 64,-13 0 0,13-14 64,-14 14-64,-14-14-32,14 14 96,-14-14 0,0 0-128,-14 0 32,0 0 0,14 0 0,-28 14 0,13 0 0,2 0-96,-15 14 64,13 0 32,2 0 0,-2 0-160,1 0 32,14 0 64,0 14 96,0-14-64,29 0 0,-16 14 32,2-14 64,13 0 32,0 0 32,0-14-160,0 14 32,0-14 0,0 0 64,-14 0-96,0-14 0,0 14 32,0 0 64,-14 0-32,0 0-32,0 0 96,0 0-64,0 0-32,0-14 32,0 14-32,0-14 0,0 14 64,14-14-96,0 0 0,0 0-32,0 14 0,0-14 64,14 0 0,0 14-928,0-14-320,-13 14-1919,13 0-833,0-14 384</inkml:trace>
  <inkml:trace contextRef="#ctx0" brushRef="#br0" timeOffset="3979">10876 1769 5888,'-13'0'2272,"13"0"-1216,0 0-800,13 0 576,-13-15-352,15 15-96,-2-13-320,-13-2-32,29-13-32,-15 15 0,0-2 64,-14-13-32,0 0-32,0 0 224,0 0 160,0 0 352,-14 14 192,0 14 64,-15 14 96,1 0-225,-13 0-127,12 14-416,1 0-128,0 0 0,14 0 32,0-13-192,0 13 0,14-15-32,0 15 64,0-13-32,14-1 64,14-14-64,-14 0-32,14 0-64,0 0-32,-13-14-160,13-1-64,0 2 64,-15-2 160,16 2 64,-15-15 32,0 13 0,0 1 0,-14 14 64,-14 0 320,14 14 128,-14-14-32,0 15-32,14 13-256,0-15-128,-14 2-32,14-2-32,14 2 64,-14-1 32,14-14-128,0 14 32,14-28 0,-14 0 64,14-1 32,0 2 32,0-2-64,0-13-64,0 15 32,0-2-32,0 1-96,-14 0 0,0 0 64,0 14 64,-14 0 0,0 14-32,-14 0 288,0 0 192,0 1-160,14 13-96,-14-15-128,14 2-96,0-2 32,14-13 32,-14 0-32,28 0-32,-14-13-64,14 13 32,-14-15-32,28-13 0,-14 15-224,0-16-64,0 15 32,0 0 128,-13 0 160,-2 14 96,2 0 0,-15 0-64,0 14 32,0 0 32,-15 14 96,15-13 128,-13 13-64,13-15-64,13 2-64,-13 13 0,15-14-64,-1-14-32,0 0-1664,14 0-736,0-14-3007</inkml:trace>
  <inkml:trace contextRef="#ctx0" brushRef="#br0" timeOffset="-2975">6386 1487 5376,'0'0'2112,"0"0"-1152,0 14-288,-14 0 704,14 14-192,-15 0 32,15 0-288,-28 0-96,15 14-448,-2-14-256,1 0 0,0 0-96,0 1-32,0-15-416,14 0-192,0 0-1728,0-14-736,14 0-160</inkml:trace>
  <inkml:trace contextRef="#ctx0" brushRef="#br0" timeOffset="-2358">6133 1431 8704,'-28'0'3328,"28"0"-1792,0-13-1312,14 13 832,-14 0-320,14-15 32,0 2-289,28-16-63,0 1-224,0 14-128,29-14-32,-15 14-128,14 0 0,-14 14 64,-14 0 64,0 0 0,-14 14 64,0 0 0,-13 0 32,-15 14 0,0 0 0,-15 1 0,1 12 64,-14-13 96,0 15 64,0-15-96,0-1-96,0 16-64,0-29 0,0 14 0,14-14 32,0 0-160,0 0-32,14-14-128,14 14 32,0 0 96,0 0 96,14 0-64,0-14-64,0 28-224,-14-14-128,14 0 32,-28 0 64,14 14 224,-14 0 64,-14-14 64,0 14 64,0-14 32,-14 15 32,0-16 192,-14-13 192,0 15-64,0-15 0,-1 0-352,15-15-32,0 15-64,0 0 0,14-13-96,0 13 64,14-15-672,0 1-320,0 0-1055,28 0-353,0 0-896,15 0-1312,13-14 1568</inkml:trace>
  <inkml:trace contextRef="#ctx0" brushRef="#br0" timeOffset="-1857">6850 1642 4096,'0'0'1568,"0"0"-832,0-14-448,0 14 448,0 0-224,0 0 32,0 0-32,0-14-32,0 14-224,0 0 128,-14 0 96,14 0 192,-15 0 64,15 14 32,-13-14 0,-2 0-224,2 14-64,-2-14-288,15 14-128,-14 0-32,14-14-32,0 14 0,0 0 0,14-14 0,-14 0 0,15 14-96,-2-14 0,2 14-32,-2 0 96,-13 0-64,15 0 32,-15 1 64,-15-2 64,15 2-32,0-2 64,-13 2 0,-2-1 32,2 0 0,-2 0 0,1-14-64,0 14 32,-14-14-128,14 0 0,0 0-32,14 0-64,0-14-1184,0 14-480,0 0-1632,14-14-992,14 14 2048</inkml:trace>
  <inkml:trace contextRef="#ctx0" brushRef="#br0" timeOffset="-1324">6976 1810 7936,'-42'28'2976,"27"0"-1600,-26 27-1120,41-26 672,-29-1-544,15 28-160,0-14-128,0 14 0,-14-14-64,14 14-32,0-14 32,0 0-128,14 0 64,-14 1 32,0-15 0,0-14 64,14 0 32,-14-14-32,14 0-64,0-14 32,0 0 32,14-14 32,0 0 32,0-43-64,0 15 32,28-28-64,0 0-32,15 0 32,-1 0 32,0-1-192,-14 15 32,14 0 160,-28 28 128,14 0-32,-14 14 64,0 14-128,-14 0 0,15 28-32,-15-14-64,0 28 32,0-14-32,0 14 64,-14 0 96,0 0 128,-14 0 63,0 0 33,0 0 0,0-13-128,-15-2 0,1 2-96,14-2 64,-14 2-192,14-15-32,0 0-224,0 0-96,0 0-1311,14-15-577,14 2-1440,0-2-1344,14 2 1888</inkml:trace>
  <inkml:trace contextRef="#ctx0" brushRef="#br0" timeOffset="-1124">7550 1558 9088,'-14'29'3424,"0"-29"-1856,14 13-1472,0-13 736,0 15-544,0-15-160,0 0-160,0 13 0,0-13 32,14 15-1152,-14-15-480,14 0-1024,-14 14-1600,15-14 1024</inkml:trace>
  <inkml:trace contextRef="#ctx0" brushRef="#br0" timeOffset="-839">7326 1853 6784,'-14'0'2624,"14"0"-1408,0 0-864,0 0 672,0 0-608,0 0-224,0-15-1472,14 15-608,14 15-1216,-14-30-480</inkml:trace>
  <inkml:trace contextRef="#ctx0" brushRef="#br0" timeOffset="4673">11662 1614 6144,'0'-14'2368,"0"14"-1280,0 0-512,0 0 800,0 0-224,0 0 64,0 0-224,14 0-32,-14 0-544,14 0-193,0 0 1,0 0-64,14 0 64,0 0-192,0 0-96,0 0 96,-14 0 32,14 0 0,-13 14-64,-2-14 32,-13 0 32,-13 14 32,-2 0 32,2 0 192,-16 0 128,1 0-160,0 0-96,0 14-96,14-13 0,0 13-64,0-14-32,14 0 32,-14 0-32,14-14 0,14 14 0,-14-14-96,28 0 64,-14 0 32,14 0 64,14 0-1024,-14 0-384,0-14-1503,15 14-609,-15 0-288</inkml:trace>
  <inkml:trace contextRef="#ctx0" brushRef="#br0" timeOffset="5208">12139 1754 4608,'0'0'1760,"0"0"-960,0-13-160,0 13 672,14 0-352,-14 0-96,14 0-192,-14-15-128,14 15-288,0-13-96,0-2 32,0 2-32,0-2 0,0 1-32,-14 0 0,14-14 192,-14 14 128,0-14-96,0 14-32,-14-14 224,0 28 128,0 0-97,-14 0 65,0 14-288,14 0-128,-14 14 64,0 0 64,14 0-192,0 0-32,0-13-64,14 13-64,0-15 32,0 2-32,14-2 0,0-13 64,14 0-32,0 0-32,0-13-256,-14-2-96,14 2 192,-14-2 64,14 15 96,-28-13 0,14 13 0,-14 0 64,0 0-32,0 0 64,-14 13-64,14 2-32,0-2 32,-14 2-32,14 13 0,14-14 0,-14 0-160,14-14 32,0 0-1280,0 0-511,14-14-769,1 0-288,-1-14-288</inkml:trace>
  <inkml:trace contextRef="#ctx0" brushRef="#br0" timeOffset="6031">12715 1249 6784,'-15'0'2528,"15"14"-1344,-14-14-896,14 14 608,0-14-256,14 14-32,-14-14-288,15 14-64,-2-14-128,2 0-160,-2 0 0,15-14 96,-13 0 32,-1 14-32,0-14 32,14 0-64,-14 0 64,0 0-128,-14-14 0,14 14 32,-14 0 0,0-14 256,0 14 160,-14 14 224,0 0 64,-14 0-97,0 14 33,-14 14 128,-1 0 64,1 14-224,0 14-32,0 14-288,0 0-32,14-13-192,14-1-64,0 0-64,14-14 0,0-14 64,0 0 64,14-14-96,14 0-64,-14-14-160,14 0-64,-14 0 64,0 0 160,14 0 64,-28 0 32,14 0 0,-14 14 0,0-14 0,0 28 64,0-13-96,14-2 0,-14-13 32,14 15 0,0-15 0,14 0 0,0 0-288,-13-15-128,13 2-416,0-16-192,0 1-159,0 0-1,0-14-64,0 0-32,14-14 384,-14-14 192,14 13 256,-13 1 224,-1 14 256,0 0 160,-15 14 800,2 0 480,-15 14 224,0 14 160,0 0-481,-28 14-159,13 0-96,-13 28 32,0-14-96,-14 43 0,14-15-160,0 0-96,14 14-352,-14-14-128,14 0-192,0-14-32,14 0-32,-14 1-64,14-15 32,14 0 32,-14-14-320,14 0-64,-14-14-1472,14-14-640,0 14-2271,14-14-1025,0-14 1344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4:19.97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31277 11529 3328,'0'0'1312,"0"0"-704,0 0-640,0 0 288,0 0-32,-14 0 96,14-13-96,0 13 32,0 0 128,-14 0 64,14 0 192,-14-15 64,14 15-352,-14-13 128,0-2 160,0 15 64,0-13 128,-14-2-96,0 1 0,0 14-32,0-14-64,0 0-64,0 14 32,0-14-128,-15 0 31,15 0-159,-14 0 32,0 0-160,14 0 32,-14 0-32,0 0 32,0 0 0,-1 0 64,-13 0 32,0 0 96,0 14-96,0-14 32,0 14-96,0-14 64,0 14-192,0-14-96,-15 14-32,1 0 32,0 0-32,14 0-32,-29 14 32,29-14 32,-14 14 96,14-14 128,0 14-128,0 0-96,-15 14-32,15-14 32,0 0-32,0 14 64,0-14-128,14 14 0,-14 0 32,14 0 64,0 1 32,14-16 32,-15 15-160,15 0 32,0 15 64,0-1 96,0 0-128,14 0-32,-14 14 0,28 0 64,-14-14-32,14 14-32,14-13 32,-14-2-32,14 2 64,14 13 96,-14-14-64,14 14 0,0-14 32,14 14 64,1-14-256,-2 14 0,16-14 128,-1 1 192,0-1-192,0 0-32,14-14 96,-13 14 64,13-14-64,0-14-96,14 14 128,-14-14 32,14 0-64,-13 0-32,13 0-32,-14 0 32,14-14-64,0 15-32,1-15 96,-1 0 0,-14 0-128,14 0 32,-14-15 64,0 15 32,15 0-32,-1-28 32,-14 14-64,15-14 64,-29 14-64,0-28-32,-14 14 96,14-14 0,-14 0 32,-14-1 0,14-13 0,-14 14 0,-14-14-64,15 0 32,-16 14 0,15-14 96,-13 14-160,-1 0-32,0-29 0,-14 30 0,0-16 0,0-13 64,0 14 32,-14 0 32,14 14-64,-14-14 32,-1 28-64,2-14 64,-15-1-128,13 2-64,-13 13 128,0-1 32,0 1 0,-14 0-64,0 0 32,-14 0-32,-14 14-96,14 0 0,-29 14-448,1 14-192,0-14-1248,-15 14-544,15 0-1440,0 14-543,0-14-353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5:21.82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9344 1695 6144,'0'14'2368,"-15"-14"-1280,1 28-992,0-14 480,0 0 64,-14 14 128,0 0 96,-14 14 32,0 14-480,-14 15-32,0-1 32,0 14-224,13-14-32,1 0-96,14-14 32,0 0-64,0-14-32,28 0 96,0-14 64,0-13-64,28-2-64,0-13-288,14-13-96,0-2-224,-13 2-128,12-15 288,-12 13 160,-1-13 192,0 14 32,-14 14 32,0-14 0,-14 14 0,0 0 64,0 14 256,0-14 96,-14 14-64,0 14-32,0-13 0,0-2 32,0 2-96,14-2-96,-14 2-64,14-2 0,0 2-64,14-15 64,0 0-64,0 0 64,14 0 0,0-15 32,14 2-64,-14-2-64,0 2-64,0-15-32,0 13-32,0 1 96,-13 0 0,-2 14 32,2 0-160,-15 0 32,-15 0 64,15 14 96,-13 0 128,-2 1 128,15 13-128,-14-15-32,14 2-64,-14-2 31,14 2 1,14-15 32,0 0-64,14 0 32,-13-15-64,13 2-32,0 13 32,14-28 32,-14 13-32,14 2 64,-14-2-224,-14 1 32,14 14 32,-28 0-32,0 14 32,0-14 0,0 15 0,0-2 64,-14 2 0,14-15 0,0 13 64,0 2-32,14-15 64,0 0 0,0 0 32,14 0-1567,-14 0-609,15-15-1440,-1 2-1408,0 13 1920</inkml:trace>
  <inkml:trace contextRef="#ctx0" brushRef="#br0" timeOffset="-1148">8915 1979 4992,'-32'-32'1920,"32"32"-1024,-31 0-704,31 32 480,0-32-416,0 0-128</inkml:trace>
  <inkml:trace contextRef="#ctx0" brushRef="#br0" timeOffset="668">9933 2495 5632,'-14'14'2176,"14"-14"-1152,0 14-352,0-14 704,0 14-480,0 0-160,0-14-384,14 0-160,-14 0-96,28 0 64,-13 0 32,-2-14-64,15 0-96,-13 0-96,-2-14 32,16 14 96,-29 0 32,14-14-32,-14 14-64,0 0-64,-14 0 32,14 14 224,-29 0 128,16 14 96,-15 0 160,0 0-192,-1 0 32,1 0-256,14 0-96,0 14-32,14-14-32,0 0 0,14 0 64,14-14-896,-14 0-288,15 0-384,-1-14-96,0 0 512,0-14 224,0 14 544,-14 14 256,0-14 352,-14 14 192,-14 14 480,0 0 192,0 14-128,-15 14 32,1 1-320,-13 13-128,-2 14-288,15 0-64,-14 0-64,14-14-32,-14 15-192,14-1-32,0 0 96,-14-14 32,14 0 64,0-14 0,0 1 191,13-2 193,-13-12 96,0-1 32,14-14-224,0-14 0,0-14-128,0-14 0,14-1-256,0-12 0,14-2 32,0 1 32,14-14-128,14 14 32,-13 0 0,-1 0 0,13 0-96,2-1 64,13 2-544,-14-2-256,0 1-1056,0 0-447,-14 14-897,15-14-1728,-2 14 1408</inkml:trace>
  <inkml:trace contextRef="#ctx0" brushRef="#br0" timeOffset="1155">10452 2369 4224,'0'0'1664,"0"0"-896,0 0-544,0 0 480,0 0-64,0 0 96,0 0-288,0-14-32,0 14-224,0 0 224,-15 0 192,2 0 96,-2 0 128,2 0-96,-2 0 0,2 0-96,-2 0-96,1 14-288,14-14-160,-14 14-64,14 0 32,0-14-96,0 14 0,0 0 96,14 0 32,-14-14-32,14 14-64,1 1-64,-2-15-32,2 13-96,-2 2-32,-13-15 32,0 13 128,-13 2 32,13-15 96,-15 13-32,2 2-32,-2-15 32,1 0-32,0 0 0,-14 0 64,14-15-32,-14 15-32,14 0-1312,14-13-576,-14 13-1920</inkml:trace>
  <inkml:trace contextRef="#ctx0" brushRef="#br0" timeOffset="2560">11042 1934 4352,'0'0'1664,"0"0"-896,14 0-768,-14 0 320,14 0-128,14-14 32,0 14-192,0-14-32,0-14 0,0 14 0,14-14 64,-14 0-32,0-1 64,0-12-128,0-2 0,-14 1 96,-14 14 96,0-14 288,-14 14 160,-14 14 352,14 0 96,-28 28 64,14 0 32,-28 14-256,14 0-160,-14 28-288,0 0-32,0 0-128,0 29 64,-1 13-129,1 0 33,14 15-96,-14-1 0,14 0-32,0 0 0,0 1-64,0-30 32,-1 2-64,15-15 64,0 0-64,0-28 64,0 0-64,0-14 64,28-13-224,-14 13 32,14-28-320,-14 0-64,28-28-159,-14 13-33,14-27-256,0-14-128,0-14-64,14 14 32,0-14 448,-13 27 224,13 2 192,-15 13 160,2-1 32,-2 1 32,-13 15 192,15-2 192,-15 1 0,14 14 96,0 0-192,0 0-160,0 14 0,0-14-96,0 0 64,14-14 0,14 14 32,-14-14-160,14 14 32,0-14-352,-14-14-96,14 14-64,-14-14 0,0 14 192,0 0 192,-13 0 32,-2 14 32,-13-14 64,0 14 0,-13 14 544,13 0 288,-15-14-288,2 14-128,-2 14-128,2-14 32,13 0-160,0 0-96,0 0-128,0 0-32,0-14 192,28 0 96,-15 0-96,15 0 0,1-14-192,-1 0-64,0 0-160,0 0-32,0 0 192,-14 14 128,0-14 0,0 0 0,0 14-32,-14 0 0,0 14 416,-14 0 224,14-14-160,-14 14-64,14 0-128,-14 0-64,14 0-32,0 0 64,0-14-96,28 0 0,-14 0 96,0-14-160,14 0-32,0 0 0,0 0 0,0 0 0,0 0 0,-14 14 0,0-14 0,1 14-96,-2 0 0,-13 14 64,0 0 0,0 0-64,-13-14 64,13 14 96,0 0 32,0 0-128,13-14 32,2 14-640,-2-14-288,2 0-2912</inkml:trace>
  <inkml:trace contextRef="#ctx0" brushRef="#br0" timeOffset="-2883">7322 1891 3456,'14'-14'1408,"-14"14"-768,0 0-320,0 0 448,0 0-128,0 0 0,0 0 64,0 0 32,0 14-384,0-14 128,-14 14 160,14 14 64,-14 0 64,0 15 0,0-2 64,-14 16-256,14-1 0,-14 0-288,0 0-32,14 0-128,0 0-32,-14-14-32,28 0 32,-14 14-64,0-13-32,14-15 32,-14 0-32,14 0 64,-14 0 32,14-14-32,14 0 32,-14-14-64,14 0 63,0-14-63,0 0 64,14-14-128,0 0-64,0 0 128,14-15 32,-14-13 0,14 0-64,1 0-64,-2 0 32,2 0 96,-1-14 32,0 28-128,0-14 32,0 28 0,0-14 0,-14 14 0,0 13 0,0-13-96,0 0 64,0 14 96,-13 0 32,-1 14-543,0-14-1857,-14 28-480,0-14-1056</inkml:trace>
  <inkml:trace contextRef="#ctx0" brushRef="#br0" timeOffset="-2217">7505 2494 3712,'14'-14'1472,"-14"14"-768,14 0-544,0 0 352,-14 0-96,14 0 64,-14-14-192,14 14-32,-14-14-128,14 0 64,0 14 96,0-14-32,1 0 32,-15 0-96,13 0-32,-13 0-32,0 0 64,0 0 32,-13 14 96,13 0-160,-15 0-96,-13 14 32,14 0 64,-14 0 64,0 0 96,0 0-96,14 14-64,0-14-160,0 0 0,0 14 64,14-14 32,0 0-128,14 14 32,0-28 64,14 0 32,0 0-32,0 0 32,14-14-64,1 0-32,-2 14 32,2 0 32,-29-14-32,14 14 64,-14 0-128,0 14 0,-14-14-32,0 0-64,0 14 352,-14 0 160,0-14-32,14 15-32,0-15-192,0 0-32,0 0-96,0 0-32,0-15 32,14 15 64,0-14-32,0 0 64,0 14-64,14 0 64,-14-14-128,0 0 0,14 0-1024,-14 0-416,14 0-2016,-13 0-928,13 0 2272</inkml:trace>
  <inkml:trace contextRef="#ctx0" brushRef="#br0" timeOffset="-1263">8571 1751 5632,'0'0'2112,"-14"0"-1152,0 28-352,0-14 736,0 14-256,-14-14 0,0 28-128,-14 0-32,-14 28-512,14 1-192,-15-1-64,16 14-96,-2-14-64,1-14 32,14-14 32,0 14-32,14-28 64,0 14-64,0-14 64,14-14-416,0-14-192,0 0-512,14 0-224,0-14 160,-14 0 160,14 0 320,-14-14 224,14 14 224,-14-14 96,0 14 128,0 0 32,-14 0 512,14 0 256,0 14 32,-14-14 32,14 14-160,0 0-96,0 0-224,0 0-32,14 14-128,0-14 0,0 14-96,14-14 32,-14 0-129,14 0-63,0 0 64,0-14 0,15 14-128,-15 0 32,0 0 0,0 0 64,0 0-32,0 0 64,-14 0-128,0 0-64,0 0 64,0 0 0,-14 0 32,14 0 64,0 0-32,-14 0-32,0 0 32,0-14-32,0 14 0,0 0 0,-14 0-96,0 0 64,-14 0 32,0 14 0,0 0 256,0 0 160,0 0-64,14 14 32,-14-14-160,14 0 32,-1 14-160,15-14-64,0 0 0,15 0 32,-1-14 32,0 15 96,14-15-736,14-15-320,0 15-575,-14-14-225,14 0 32,-14 0 64,14-14 640,-28 14 320,14 14 384,-13-14 192,-2 14 480,-13-14 192,0 14 384,0 14 128,-13-14-160,13 14-64,-15 0-384,2 0-160,13 0-224,-15 0-64,15 0-32,0 0-64,0-14-256,15 0-160,-2 0-1760,2 0-736,13-14-672</inkml:trace>
  <inkml:trace contextRef="#ctx0" brushRef="#br0" timeOffset="3951">12080 1962 4224,'0'0'1568,"0"0"-832,0-14-512,14 14 416,-14 0-128,14 0 96,0-14-192,0 14 0,14-14-256,0 0-32,0 0 64,1-14-96,-1 0 0,0 0 32,0-1 0,0-12-64,-14-2 32,0 1-64,-14 14-32,0 0 32,-14 0-32,0 28 352,-29 0 160,2 14 96,-16 14 96,1 14-256,0 14-32,-14 1-96,14-1 32,0 28-128,-15 0 32,15 1-160,14-1 0,0 0-32,14-28-64,14-14 32,0 0 32,14-14-32,0 0 64,14-14 0,0-14 96,14 0-160,0-14-32,15 0 0,-15 0 64,13-14-96,-12 14 0,-1 0 32,0 14 0,-28 0-96,0 0 0,0 14 64,-14 14 64,14 0-64,-14 0 0,14-13 32,0-2 64,0 15 32,14-28 32,14 15-64,14-15-64,0-15 96,0 2 0,14-15-544,0-15-224,1-13-32,-1 0 64,0-14 32,14 0-32,0 0-64,0-15-32,0 15 256,-14-14 192,-13 28 256,-15-1 96,-15 29 544,2 0 320,-15 14 160,-15 14 128,-13 28-256,0-14-32,-14 29-320,0-1-33,-14 0-159,0 28 0,14 14-224,-14 0-128,14 1 32,-14-15 64,28 0-64,0-28-64,0 0 0,13 0-32,15-13 64,-14-16 96,14-13-64,0 0-64,14 0-96,-14 0 32,0-13-32,0-16 0,15 1 64,-15 0 0,0-14 0,0 14 0,0 14-96,-15-14 64,15 14-32,0 0-64,0 14 0,0 0 0,15 0 96,-2 0 0,15 0 32,0 0 0,1 0 0,13 0 0,-14 0 0,0 0 64,0 0-32,14 0 64,-14 14-64,-14 0-32,14 0-64,-28 0-32,14 0 128,-28 14 32,14-14 0,-28 14 32,14 0-128,0-14-64,14 14 64,-14-13 64,14-15-64,0 0-192,0-15-96,14 1-1535,14 0-609,0-14-736,0-14-1312,0 0 1408</inkml:trace>
  <inkml:trace contextRef="#ctx0" brushRef="#br0" timeOffset="4135">12838 1990 3328,'-28'14'1312,"28"-14"-704,0 14-800,0-14 256,0 14-576,0-1-192,14 1-576,-14 1-160</inkml:trace>
  <inkml:trace contextRef="#ctx0" brushRef="#br0" timeOffset="4928">12894 2382 4224,'0'14'1568,"0"0"-832,0-14-288,0 0 480,0 0-256,15 0 32,-2 0-288,-13 0 0,15-14-256,-2 14-96,2-14-32,-2 0-32,2 0 0,-1-14 352,-14 0 160,0 0-192,0 14-32,-14 0 256,-1-14 128,2 28 64,-2 0 32,-13 14-224,0 0-64,-14 14-160,14 0-32,0 0-96,14 0-33,-14 0-95,28 0 32,0 0-64,0-14-32,14 1 32,0-15 32,14 13-192,0-26-32,0 13-287,15-15-65,-15-13 128,0 14 96,-15-14 160,16-14 64,-15 14-32,-14 0 64,0 0 32,0 0 0,0 14-96,-14 14 64,-15-14 32,1 28 0,0 0-96,15 0 64,-2 0-32,-13 14 0,28-14 64,-14 14 64,28-14-32,-14 0 64,28 0-480,-13-14-224,13 0-544,0 0-160,0-14 352,0 0 160,0 0 384,0 14 192,-14-14 224,14 0 128,-14 14 800,-14 14 64,0 0 64,0 0-128,-14 0-32,14 0-448,-14 14-96,14-14-32,-14 14 32,14-14-160,0 1-64,0-15-64,14 0-64,0 0 32,14-15 32,0 1-32,14 0 64,-14 14-64,0-14-32,0 0 32,-14 0-32,0 14-96,0 0 0,0 14-32,-14 0 96,0-14 288,0 14 192,-14 0-64,14 0 31,0 1-255,0-2-32,0 2-64,14-2 32,-14 2-1055,15-15-449,13 0-3040</inkml:trace>
  <inkml:trace contextRef="#ctx0" brushRef="#br0" timeOffset="6446">14269 2004 3712,'0'0'1472,"0"0"-768,15 0-416,-2 0 512,-13 0-160,15 0 0,13-14-224,0 0-96,0 0-160,14 0-192,0 0 0,0-14 96,0 14 32,0-29-32,-14 15 32,0 0-64,1 0 64,-15-14 224,-14 0 96,14 0-64,-28 14-32,14 0 160,-28 14 128,0 14 128,-15 0 32,1 14-224,-14 28-64,0 0-96,0 14 64,0-14-96,0 29-32,0 13 0,-1 14 127,1 14-255,0-14-32,-14 14-32,14 15 64,0-1-96,14-14 0,0-14-32,-1-13-64,1-1 32,14-14 32,-14-14 32,14 0 32,14-14-224,-14-28 0,28 1-896,-14-15-287,14 0-65,0-29 0,14 1-160,0-14-96,14-28-96,0 0-576,0-14 768,0 14 992,0 0 544,0 13 704,0 15 288,-13 0 224,-2 0 96,2 14-96,-1 14-32,-14 0-256,0 14-64,-14 0-480,14 0-96,0 0-96,14 0-32,-14 14-32,14 0-96,14 0-64,-14-14 96,28 0 0,-14 0-32,14-14 32,0 0-64,14 0-32,-14 0-416,0-14-192,14 14 160,-13-14 160,-15 14 192,0-14 64,0 28-64,-28-14 64,0 14 32,0 0 64,0 14 160,-14-14 128,0 14-64,0 14 0,0-14-160,-1 0-32,2 0 32,-2 0 0,15 0-64,0 0-64,15 0 96,-2-14 0,2 0 32,13 0 0,14-14-160,0-14-32,-14 14-128,14-14-32,0 14 32,-14-14 64,1 14-32,-1 0 128,-15 0-64,2 14-32,-15 0 352,-15 14 160,15 0 32,-13 0 0,13 14-224,0-14-128,-15 0 32,15 0 0,15-14-32,-2 14 32,2-14-704,-2 0-288,16-14-1664,-1 0-768,-14 0 256</inkml:trace>
  <inkml:trace contextRef="#ctx0" brushRef="#br0" timeOffset="6599">14592 2004 6400,'-28'0'2368,"28"0"-1280,-14 0-1280,14 0 448,14 14-160,-14-14 32,14 14-992,0-14-448,14 13-1248,-14 2-448</inkml:trace>
  <inkml:trace contextRef="#ctx0" brushRef="#br0" timeOffset="7016">14774 2284 4992,'0'0'1920,"0"14"-1024,0 0-416,0-14 576,0 14-32,0 14 32,-14-14-320,14 14-32,-14-14-416,14 0-32,-14 14-32,14-13 160,-14-2 96,14-13-192,14 15-32,-14-15 0,0 0 64,14 0-224,0-15-128,0 2 0,14-2 64,-14 1 0,14 0-32,-14-14 32,14 14-32,-14-14 0,14 0 64,0 0-96,1 14 0,-16 0-32,15 14-1472,-13 0-480,-1-14-4512,0 28 3328</inkml:trace>
  <inkml:trace contextRef="#ctx0" brushRef="#br0" timeOffset="10086">15981 1920 3072,'0'0'1120,"0"0"-576,0 14-224,0-14 384,0 0-32,14 0-32,-14 0-128,14 0 0,0-14 0,0 14 64,14 0-320,0-14-128,0 0-96,0-14-32,14 14 64,-14 0-32,14 0 64,-14 0-64,0-15-32,0 16 32,-14-16-32,1 1 128,-15 0 64,0 0 0,0 0-32,-15 14 32,1 14 32,0-14-96,-14 14-96,0 14 128,0 0 32,0 14-64,-14 0-32,0 14-32,14 1-64,-14-15 96,-14 28 0,14 0 96,-14 0 32,14 28-96,-14-14-96,13-13 0,1-1 32,14 0-32,0-14 64,0 0-128,0-14 0,14 0 96,0-14 32,0 0 32,14 1 0,-14-15-64,14 0-64,14-15 32,0 1 32,0 0-32,14-14-32,0 0 32,14 0-32,-14 0-96,14 0 64,1 14 32,-2-14 64,-13 28-32,1-14 64,-1 14-128,0 0 0,-14 0 32,14 14 0,-28-14 0,14 14 0,-28 0-96,14 0 64,-14 0 96,0 0 32,0 0-32,-14 0-64,14 0 32,0 0-32,0-14 0,-1 0 64,2 0-32,-2 0-32,15 0 32,0 0-32,0 0 0,0-14 0,0 14-96,15 0 64,-2 0-32,-13 14 0,15-14 0,-15 14 0,14 0 256,0-14 128,0 14-96,0-14-64,14 14-64,-14-14-96,14 14 96,-14-14 0,14 0-1024,0-14-480,0 14-1504,0-14-1376,0 0 1472</inkml:trace>
  <inkml:trace contextRef="#ctx0" brushRef="#br0" timeOffset="10420">16809 1569 6144,'-14'0'2272,"0"14"-1216,0 14-800,14 0 576,-14 0 224,-1 0 128,-13 14-128,0 0 0,-14 0-608,0 14-128,15 1 32,-16 13-224,1-14 0,0 14 0,14-14-1,0 0-63,14-14-64,0-14 32,14 0 32,0 1-895,14-15-353,0-14-1184,0 0-512,14 0-448</inkml:trace>
  <inkml:trace contextRef="#ctx0" brushRef="#br0" timeOffset="10953">16669 2397 4736,'-14'0'1760,"28"0"-960,-14 14-448,0-14 480,0 0-320,14 0-128,0 0-224,0-14-128,-14 0 0,14 0-32,0 0 64,0-1-96,0-13 0,0 0 96,0-14 32,0 14-32,-14 0-64,14 0 288,-28 0 192,14 14 192,-14 14 128,-14 0-64,14 14-64,-14 0-96,0 0-32,0 14-160,0 0-64,0 0-192,14 14-32,0-27-32,14 13 32,0 0-64,0-14 64,14-14 0,0 0 32,14 0-64,0 0-64,-14-14 32,14-14 32,0 13-96,0 2-64,0-2-32,-28 2 0,14 26 96,-28 2 0,14-2 96,0 2-32,0-2 64,-14 16-64,14-15-32,0 0 96,0 0 0,14-14-128,-14 0 32,14 0-2048,14 0-864,1 0-928</inkml:trace>
  <inkml:trace contextRef="#ctx0" brushRef="#br0" timeOffset="11498">17271 2158 3968,'0'0'1472,"0"0"-768,0 0-416,0 0 512,0 0-384,0-14-128,15 14 64,-15 0 96,0-14-224,0 14 160,0 0 32,0-14 160,-15 14 96,15 0 64,-13 0 96,-2 0-160,2 0-32,-2 0-160,1 14 32,0 0-224,0-14-32,0 14-128,0 0-32,14 0-32,0 0 32,0 0-64,0 14-32,14-28 32,0 29 32,0-16-96,-14-13 0,14 15 96,0-2 32,1 2-128,-15-15 32,0 13 0,0 2 0,0-1 0,-15 0 0,1 0-96,0 0 64,-14 0 96,0-14 32,14 0-32,-28 14 32,28-14-128,-14 0 0,14 0 32,-14 0 64,28-14-32,0 14-512,0-14-160,14 0-1376,14 0-608,-14 14-960</inkml:trace>
  <inkml:trace contextRef="#ctx0" brushRef="#br0" timeOffset="12077">17595 2200 2816,'13'0'1056,"2"-14"-576,-15 14-160,0 0 448,13 0-64,-13 0-32,15-14 0,-15 14 32,0-14-32,0 14 64,0-14-416,-15 14 320,2-14 192,-2 14-256,2 0-64,-16 0 192,1 14 96,0-14-288,14 14-128,0-14-160,-14 14 0,28 0-128,-14 0 0,14 0-32,0-14-64,0 28 32,14-14 32,0 0-32,0-14-32,0 14 32,14 0 32,-14 0-32,0 0-32,0 0 32,-14 0-32,0 1-96,0-2 64,-14 2 32,0-2 64,-14 2-32,14-2-32,0 2 32,-14-15 32,0 0-32,0 0 64,14 0 287,-14 0 129,14-15-160,0 15-128,-14-13-224,28 13 0,-14-15-1119,14 2-481,0-2-1440,0 2-544,0 13 416</inkml:trace>
  <inkml:trace contextRef="#ctx0" brushRef="#br0" timeOffset="12645">17890 2144 5504,'0'0'2112,"0"14"-1152,0-14-576,0 0 608,-15 14-96,15 0 96,0 0-192,-14 14-32,0 0-416,0 0-64,0-14-64,0 14-32,0 0-32,-14-13-32,28 13 0,-14-15-64,0 2-64,14-15-608,0 0-256,14 0-1024,0-15-416,0 2-832</inkml:trace>
  <inkml:trace contextRef="#ctx0" brushRef="#br0" timeOffset="13340">18058 2312 3968,'0'-14'1472,"0"14"-768,14 0-320,-14 0 512,14-14-384,0 0-32,0 0-224,0 0 0,0 0-160,0-14 160,0 14 64,1 0 32,-15 0 32,-15 0 64,1 0 64,0 14-160,0 0 32,-14 0-160,0 14 32,14 0-96,-14 14 0,14 0-32,0 0 0,14 14-160,-14-28 32,28 14 64,0-14 32,0 0-32,14-14-64,14 15-128,-14-15-64,14 0-128,1-15-32,-30 15 96,16 15 160,-15-15 64,-14 0 32,0 13 352,0 2 160,-14-15 160,0 13 64,14 2-256,0-15-64,0 0-224,0 0-128,0 0-32,14 0 32,0-15-32,14 2 64,-14-2 0,14-13 32,0 0-1120,0-14-448,0 0-864,14 0-288,1 0-384</inkml:trace>
  <inkml:trace contextRef="#ctx0" brushRef="#br0" timeOffset="12798">18030 1920 5504,'-14'0'2112,"14"0"-1152,0 0-640,0 0 544,0 0-480,0 0-160,0 14-64,-14-14 32,14 0-96,0 14-704,0 1-224,0-15-1984</inkml:trace>
  <inkml:trace contextRef="#ctx0" brushRef="#br0" timeOffset="14152">19041 1443 6144,'-15'0'2272,"2"14"-1216,-2 0-256,15 0 864,-14 0-256,-14 28-128,0 0-288,0 0-97,-14 14-479,0 15 32,-14-15 0,13 14-224,2 14-64,-2-13-96,1-1 32,14-14-64,0 0 64,14 0 0,0-14 32,0-14-64,0-14-64,14 14-480,0-13-224,0-15-448,0 0-127,0-15 383,0 2 192,0-2 288,14-27 192,-14 14 64,0 0 96,0 14 384,-14-14 192,14 14 352,0 14 192,0-14-65,-14 14-31,14 0-416,0 0-96,0 0-256,14 0-64,-14 0 0,28 0 64,-14 0-160,0 0-32,14 0 64,-14 0 32,14 0-608,15-14-224,-15 14-128,0 0-31,0 0 351,0 0 224,-14 14 160,0-14 96,0 0 32,0 14 32,0-14-96,-14 14 64,14 0 32,-14-14 128,14 14 64,0-14 64,0-14 0,0 14-64,0-14-32,0 0-96,0 0-64,0 0 160,-14 0 127,0 0-31,0-14 32,0 14 192,-14 14 64,0 0 0,0 0 64,-14 14-32,0 14-64,0 0 0,0 0 0,0 14-128,14-14-64,-14 0-128,28 0-32,0 0-96,14-13 32,0 13 0,14-28 32,0 13 0,0 2 64,0-15-448,14 0-224,-14 0-1376,0-15-640,0 15-3135</inkml:trace>
  <inkml:trace contextRef="#ctx0" brushRef="#br0" timeOffset="15411">19925 1808 5248,'14'-14'2016,"-14"14"-1088,0 0-672,0 0 576,0 0-192,0 14 0,-14 0-160,14 0-32,-15 0-256,-13 14 288,0 0 160,0 28 32,-14-13-32,0 27-256,-14-14-160,27 0-128,1 0 0,0 0 0,14-28 32,0 15-1696,0-30-704,14 2-960,14-15-832,0 0 1696</inkml:trace>
  <inkml:trace contextRef="#ctx0" brushRef="#br0" timeOffset="15891">20065 1626 7040,'-14'14'2624,"-1"28"-1408,1-28-928,0 0 608,0 0-96,14 0 64,-28 14-192,14 0-32,0 0-352,0 0-96,0-13-64,14 13-64,0-1-64,0-12 96,14-2 0,0 2 32,14-15 0,14 0-64,-14-15 32,15 2-128,-1 13-64,0-15-160,-14-12-64,14 12 64,0-13 96,-14 15 96,1-2 96,-1 2-160,-15 13 32,2 0 320,-15 0 224,-15 28 128,2-15 63,-2 15-159,-13 1 32,-14 12-288,14 16-64,0-1-32,-14 0 0,14 0-64,14-14 32,-14 0 0,28 0 32,-14-14-1408,14-14-575,14 0-1345,-14 1-448,14-15 224</inkml:trace>
  <inkml:trace contextRef="#ctx0" brushRef="#br0" timeOffset="16445">20387 2354 6144,'0'0'2368,"0"0"-1280,0 0-928,14 0 544,-14 0-448,14 0-64,0-14-128,0 14 32,0-28-64,0 0 64,0 14 0,0-14 384,0 0 224,0 0-224,-14 0-32,14 0-128,-14 0 32,-14 0-64,0 14 64,0 14 160,0 0 64,0 0-96,-14 28-33,0-14-127,0 28-32,-14-14-96,28 14-32,-14-14-96,14 14 32,14-28-64,0 14 64,14-14-64,14-14 64,-14 0-64,14 0 64,14-28-64,-14 14 64,14-14-128,-14 0 0,0 0 32,0 14 0,0 0-96,-28 0 0,14 14 128,-28 0 32,14 14 192,-14 0 160,0 14-224,0 0-32,0 0-96,14 0 32,0-14-64,14 0-32,0 0-832,0 1-384,14-15-1375,0-15-577,15 15-896</inkml:trace>
  <inkml:trace contextRef="#ctx0" brushRef="#br0" timeOffset="16930">21005 2173 4480,'0'0'1664,"0"14"-896,0-14-192,0 0 640,0 0-544,0 0-128,14-14-256,-14 14-128,0 0-64,14-14 64,-14 0 128,0 14 192,0-14 160,0 0 32,0 14-32,-14-14 96,0 14 0,0 0-32,-15 14 32,1-14-129,15 14-63,-2 0-224,-13 0-64,28 0-192,-14 14-128,14-14 32,0 14 0,14-14 32,0 0 64,0 0-544,14 0-128,-13 0-63,-2 0-1,2 0 288,-1 0 160,-14 0 224,0 0 128,-14 0-96,-1 14-32,2-14 0,-2-14 0,-13 14 352,0 1 224,0-15-161,0 0-63,0 0-192,14 0-128,0 0 0,0 0 32,14-15-895,0 15-289,14 0-1728,14-14-640,-14 14 128</inkml:trace>
  <inkml:trace contextRef="#ctx0" brushRef="#br0" timeOffset="17431">21384 2187 4480,'14'-14'1664,"-14"0"-896,0 14-544,0-14 480,0 14 0,0-14 128,0 14 96,-14 0 64,14 0-512,-29-14 192,16 14 192,-2 0-192,2 14 0,-2-14-192,-13 0-32,28 14-192,-14 0 0,0 0-160,14-14-64,0 28 0,0-14-32,14 14 0,0-14 64,1 1-32,-2 13-32,2-15 32,-2 2-32,-13-2-224,15 2-96,-15-1 192,0 0 96,-15 0 0,2 0 0,-2 0 32,-13-14 64,0 14-32,0-14 64,0 0 64,0 0 128,0 0-65,0 0-63,14 0-64,0 0-96,14-14-256,0 0-159,14 14-1473,0-14-608,14 0-1408</inkml:trace>
  <inkml:trace contextRef="#ctx0" brushRef="#br0" timeOffset="18094">21650 2286 5888,'0'0'2272,"0"-14"-1216,0 0-800,14 0 576,0 14-480,0-14-128,0 0-128,14-14 0,-14 14-64,0-15-32,0 16 32,-14-15 224,0-1 160,0 15 224,-14 0 128,0 14 32,-14 0 0,14 14-32,-14 14 0,0 0-161,0 15 33,0-15-224,0 14 0,28-14-256,-14 14-96,14-28-32,14 14 32,0-14-32,0 0 64,14-14-128,0 0-64,0-14-288,14 0-160,-14 0 192,14-14 192,-28 14 64,14 0 32,-13 0 64,-2 28 352,-13 0 224,0 0 64,-13 0 0,13 0-128,-15 14-64,15-14-192,0 0-96,0 1-64,15-15 0,-2 13-64,2-13-32,13-13 32,0 13 32,0-15-256,0 1-96,0 0 64,0 0 128,0 0 64,0 0 32,-14 14 0,0 0 64,-14 0 256,14 14 160,-14 0-160,0 0-32,0 0-160,0 0-32,14 14-32,0-28 32,0 15-2528,15-15-1151,-1 0-1793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8:55:41.74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6874 3354 6144,'-14'14'2272,"14"-14"-1216,0 14-1088,14-14 384,0 14-224,0-14-96,0 0 64,28 0 0,0 0-32,14-28-128,0 28 32,15-28 32,-1 14 64,0 0 448,0 0 224,14 14 256,-13 0 128,-1 28-64,-14-14 0,0 14-512,14 0-161,0 0-191,14-14 32,15 0-352,13-14-64,14 0-543,0-14-161,15-14 384,13 14 192,-27-14 224,-1 14 128,-28 0 640,14 14 256,-14 14-33,-13 0 1,-1 14-416,14 14-192,-14-14-64,28 15 0,15-15-32,13-15 32,15-13-704,27-13-288,1-2 96,-1 2 128,1-16 257,-1 15 159,-14 0 32,-13 0 32,27 14 607,-13 0 289,-29 14-352,0 0-96,-27 14-192,27 0 32,0 0-64,15-13 64,13-15-128,14-15-64,-13 2-448,13-15-192,1-1 224,-15 1 224,1 14 32,-15 0 0,-14 0 160,-14 14 32,-14 0 352,1 0 192,-15 14-320,15 0-160,13 0 64,14 0 0,14-14-64,15-14-32,-1 0-320,15 0-96,-1 0 0,0-14 32,1 14 32,-15-14 64,1 14 64,-15 0 64,0 14 320,-13 14 128,-15 0-160,28 0-64,1 0-32,-1 0 64,15-14-96,-1 14 0,0-28-256,1 14-64,-1-14 64,0 0 0,-13 0 96,-15 0 32,-14 0-64,15 14 64,-43 0 320,0 14 96,-13 0-160,13 0-128,-14 0 64,42 0 128,0-14-160,15 14-64,-1-28-480,29 14-192,-15-14 160,0 0 96,-27 0 128,-1-14 96,0 14 320,-27 14 192,-29 0 256,0 14 128,-14 14-256,0-14-128,14 14-224,0 0-64,15 0 32,27-14 64,0-14-864,15 0-416,13 0-448,0-14-127,-13 0-129,-1 14-32,-14-14-1248,-14 14-1408,-13-28 1472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9:54:26.888"/>
    </inkml:context>
    <inkml:brush xml:id="br0">
      <inkml:brushProperty name="width" value="0.02222" units="cm"/>
      <inkml:brushProperty name="height" value="0.02222" units="cm"/>
    </inkml:brush>
  </inkml:definitions>
  <inkml:trace contextRef="#ctx0" brushRef="#br0">7095 3996 3456,'0'0'1312,"0"-14"-704,0 14-96,14 0 512,-14 0 0,0 0 32,0 0-160,0 0-96,-14 14-416,14-14 192,0 14 64,-14 0 32,0 14 64,0-14-64,0 14-32,0-13-192,-15 26-32,15-13-256,0 1-32,0 12-64,0-13-64,0-13 32,0-1-32,14 0-1280,0-14-480,0 0-2112,0-14-1056,14 0 2272</inkml:trace>
  <inkml:trace contextRef="#ctx0" brushRef="#br0" timeOffset="1504">7866 3982 4992,'-28'14'1920,"28"-14"-1024,0 0-1056,0 0 384,0 0-768,0 15-192,0-15-1248,14 14-544</inkml:trace>
  <inkml:trace contextRef="#ctx0" brushRef="#br0" timeOffset="1351">7783 4108 4864,'0'14'1824,"-15"-14"-960,2 0-32,13 14 800,-15-14-96,2 14-32,-2 0-480,-13 0-256,14 15-416,0-16-160,0 2 0,0-2-32,14 16 0,-14-29-96,14 0-64,14 0-1120,0-14-448,0-1-896,14 2-320,-13-2-128</inkml:trace>
  <inkml:trace contextRef="#ctx0" brushRef="#br0" timeOffset="1171">7417 4150 3968,'0'0'1472,"0"14"-768,0-14-256,0 0 480,0 0-32,0 0 96,0 0-352,14 0-64,-14 0-320,14 0 32,0 0 64,0 0-128,0 0-64,0 0-64,0 0-96,-14-14 32,14 14 32,0-14-32,-14 14-32,14-14 96,-14 14 0,0 0-32,-14 0 32,14 0 224,-14 0 160,0 0 64,0 14-32,-14-14 160,0 28 32,14-14-160,0 0-1,-14 14-255,14-14-32,0 14-192,14-14-64,-14 15 0,28-16 64,-14 2 32,14-15 32,0 0-288,14 0-128,-14 0-703,14-15-225,0 2-672,0-16-224,0 1-96,14 14-1408,1-14 672</inkml:trace>
  <inkml:trace contextRef="#ctx0" brushRef="#br0" timeOffset="632">6828 3996 6656,'-14'0'2464,"14"0"-1344,0 0-608,0-14 768,14 14-448,1-14-96,-2 0-352,2 0-160,13 0-128,14-14-96,0 14 96,14 0-128,-14-14-64,0 14-96,14 14-32,-14-14 128,0 14 96,-14 0 96,15 0 32,-30 0 0,15 14 64,-13 0 96,-15 0 160,-15 14 32,2 0 96,13 0-129,-28-14 1,13 14-128,-13 1-32,14-16-32,0 15 0,0-13-288,0-2-32,0-13 0,14 15 96,0-1-64,0-14 0,0 14-32,14-14 0,0 0 64,0 0 0,0 0-96,0 0 64,0 14-32,0 0-64,1 0 96,-15 0 0,0 0 32,-15 0 64,1 14-32,0-14 64,0 14-64,-14 0 64,0-14-64,-14 14 64,-14-14 128,14 1 128,0-2-128,-14-13-64,0 15 0,13-15 32,2 0-32,-2 0 0,15 0-96,0-15-64,0 15-256,14-13-160,0-2-1408,14 1-639,14-14-833,0 14-1728,14-14 1408</inkml:trace>
  <inkml:trace contextRef="#ctx0" brushRef="#br0" timeOffset="2077">8076 4081 3584,'0'0'1408,"0"0"-768,0 14-320,0-14 384,0 0 32,0 0 32,15 0-64,-15-14-64,0 14-320,0 0 0,0 0 96,-15 0 64,15 0 0,-13 0 32,13 14 0,-15-14-64,1 0-32,0 0 32,0 0 64,14 14-160,-14-14 32,0 0-96,-14 14 0,28-14-256,-14 14 0,14-14-32,0 0 64,14 14-96,-14-14 0,0 14 32,14-14 64,0 14-32,0-14-32,0 14 32,-14-14 32,14 14-96,-14 0 0,0-14 32,0 14 0,0 0 0,0-14 64,-14 14-32,0-14-32,0 14 384,-14-14 191,0 0-223,0 14-96,0-14-160,0 15 0,0-15-64,14 0 64,-14 0-288,14 0-96,14 0-831,0 0-321,0-15-608,14 1-160,0 14-864,14-14-800,0 0 1728</inkml:trace>
  <inkml:trace contextRef="#ctx0" brushRef="#br0" timeOffset="2685">8162 4151 3840,'0'0'1472,"0"14"-768,0-14 160,0 14 672,0-14-256,0 14-32,-14 14-64,0-14-64,-14 28-576,14-13-128,-14 13-32,-1 0-32,-12 0 96,12 0-224,-13 0-64,14 0-96,0 1 32,0-15-64,14 0-32,0-14-64,0 0 32,0 0 160,14-14 64,0 14-64,0-14-96,14-14-96,-14 0 32,14 0-32,0-15-64,14-12-256,0-2-96,14 1 32,-14-14 32,15 14 256,-2-14 64,-12 14 0,-1 13 64,14-13 160,-14 28 64,0-14 128,0 14 32,0 0-96,0 0 0,0 14-96,0-14 64,-14 14 0,1 0 96,-2 0 31,2 0 97,-15 14-32,-15 0 64,2-14 32,-2 14-32,1 0-96,-14 0-64,14 0-128,-14 0-32,14 0-96,-14 0-64,14-14 32,0 0-32,0 0 0,14 0 0,-14 0-864,14 0-288,0 0-639,0 0-161,14-14-416,0 0-128,0 0-704,0 0-352,14 14 1824</inkml:trace>
  <inkml:trace contextRef="#ctx0" brushRef="#br0" timeOffset="2916">8568 4081 5120,'15'0'2016,"-15"0"-1088,0 0-96,0 0 800,0 14-96,-15-14-32,2 14-416,-2 0-128,1 0-544,0 0-32,0 0-33,0 14-287,0-13 0,0-2 0,0 2 32,14-15-831,0 0-289,0 0-832,14-15-352,0 2-800,0 13-992,0-15 1536</inkml:trace>
  <inkml:trace contextRef="#ctx0" brushRef="#br0" timeOffset="3770">8764 4137 5632,'-14'14'2112,"14"-14"-1152,0 0-416,0 0 640,0 14-256,0-14-64,14 0-288,-14 0-96,14 0-288,-14 0-128,14-14 32,-14 14-64,14 0-32,-14-14 96,14 14 0,0-14-32,-14 0-64,0 0 32,0 14 32,0 0 96,0 0 128,0 0 352,-14 14 160,0-14 63,0 14 33,-14 0-128,14 0-96,0 0-288,0 14-96,0-14-96,0 14-32,14-14-96,-14 14-64,14-14 32,14 1-32,-14-15 0,14 0 0,0 0-704,14-29-256,-14 15-288,28-14-127,-14 0-97,15 0-32,-1 0-32,0-14 0,-14 14-64,28-28 32,-28 13-352,14-13-64,0 14 1088,-14 0 1952,1 14 1056,-1-14 128,-15 28 32,2-14-224,-2 14-96,-13 14-1056,15 0 96,-30 0 95,15 14-31,-13 0 96,-2 14-224,-13 0-32,0 14 0,0-14 0,0 15-288,0-2-32,0 2-224,14-1 32,-14-14-224,14 14-32,0-14-128,14 0-32,0-14 32,0 0 64,28 0-256,-14-14-32,14 0-1088,14-14-416,0 0-1440,1 0-607,26 0-1121</inkml:trace>
  <inkml:trace contextRef="#ctx0" brushRef="#br0" timeOffset="4351">10070 3940 7040,'-15'14'2624,"2"0"-1408,-2 14-928,15-28 704,-14 28-64,0-14 160,-14 14-384,0 0-160,0 0-320,0 0-96,0 14 64,0-14-96,14 0-64,-14 0 0,14-14-32,14 1-1056,-14-15-480,14 0-736,14-15-192,0 1-576</inkml:trace>
  <inkml:trace contextRef="#ctx0" brushRef="#br0" timeOffset="4632">9789 3898 7296,'-14'0'2816,"14"0"-1536,0 15-576,0-15 832,14 0-96,0 0 95,14-15-447,0 15-96,-14 0-576,14-14-32,0 0-32,15 14-192,-2-14-32,-12 0-64,27 0 32,-28 14-64,14-14-32,-14 14-832,0-14-384,0 14-1151,0 0-449,-13 0-1536</inkml:trace>
  <inkml:trace contextRef="#ctx0" brushRef="#br0" timeOffset="5133">10014 4193 5632,'0'0'2112,"0"0"-1152,0 0-640,0 0 640,0 0-160,14 0 96,-14 0-160,14 0-64,0 0-352,0 0 0,0-14 32,14 14-192,-14 0-96,14-14-32,-13 14 32,-2-14-32,15 0-32,-13 14 32,-1-14 32,-14 0-32,0 14-32,0-14 32,0 14 32,-29 0 96,16 0 128,-15 14 160,0-14 32,-1 14-1,1 0 33,0 14-64,0 0 32,14 0-128,0 0 32,0 0-224,0-14-32,14 14 0,14-13 0,-14-15-64,28 0 32,0 0-576,14-15-192,0-13-1024,1 0-351,-2 0-705,16 0-224,-15 0-192</inkml:trace>
  <inkml:trace contextRef="#ctx0" brushRef="#br0" timeOffset="5480">10673 3744 6016,'-14'0'2272,"0"0"-1216,14 14-256,0-14 800,0 0-256,-14 14 32,14 0-256,-14 0 31,0 14-639,-15 0 192,16 0 64,-15 1-128,-1 12 32,-12 2-96,13-15 0,-1 14-352,1 0-160,0-14 32,14 14 64,0-14-128,0 14-32,14-14 0,0-13 64,0-1-672,14 0-288,0-14-768,0 0-288,14-14-895,-14 0-289,14-1-640</inkml:trace>
  <inkml:trace contextRef="#ctx0" brushRef="#br0" timeOffset="5901">10603 4179 5632,'0'0'2112,"0"0"-1152,0 14-416,0-14 640,0 0-128,0 0 32,0 0-352,0 0-96,14 0-384,-14 0-32,14 0 96,0 0-128,0-14 64,14 14-160,-13-14-64,-2 0-96,15 0 32,-13 0 96,-2 0 32,2 0-32,-15 0-64,0 14 160,-15 0 128,2 0 128,-2 0 63,-13 14 97,0 0 32,0 0-192,0 0 0,14 0-128,-14 14 64,14-14-128,0 14-64,14-14 0,-14 14-32,14-14-64,14 0 32,0 1-352,0-15-128,0-15-1088,28 1-415,-14 0-1057,14-14-384,1 14-288</inkml:trace>
  <inkml:trace contextRef="#ctx0" brushRef="#br0" timeOffset="6602">11164 3885 5632,'-14'14'2112,"14"-14"-1152,0 14-128,0-14 736,14 0-480,-14 0-160,14 0-256,0 0-128,14-14-288,-14 0-96,14 0 32,0 0-32,0-14 0,0 14-96,0-15 32,0 1-128,-14 0 0,14 0 32,-13 0 64,-2 14-32,-13-14 64,15 14-128,-30 0 0,15 0 32,-28 14 64,0 0 256,0 0 160,-14 28 127,14 0 97,-14 14-32,0 0 64,0 14-128,14 1-64,-14-1-32,0 0 96,-1 14-224,2 0-64,-1 0-32,14 1-32,-15-1-64,15-14-32,0 0-192,0-14-32,14 0 96,0 0 32,-14-28-288,28 14-96,-28-13-544,28-15-192,-14 0 160,14 0 96,-14-15-288,14-13-128,0 0 97,14 0 127,-14 0 320,0 0 192,14 0 288,-14 0 160,0 0 768,0 14 288,14 0 288,-14 0 63,14 14-383,-14 0-128,0-14-160,14 14-64,0 0-256,0 0-96,14 0-160,-14 0-32,14-14 32,0 14 0,0-15-928,0 15-384,0-13-1056,14-2-415,-14 2-513,-13 13-192,13-15 224</inkml:trace>
  <inkml:trace contextRef="#ctx0" brushRef="#br0" timeOffset="7119">11220 4193 5888,'0'0'2272,"0"0"-1216,0 0-736,0 0 544,14 0-128,0 0 0,-14-14-192,15 14 0,-2-14-320,2 14 64,-2-14 128,2 14-160,-2-14 0,-13 0 0,15 14 64,-15-14-32,0 0 64,0 0-128,-15 0-64,15 14 128,-28 0 127,15 0-31,-2 0 96,2 14 96,-16-14 32,15 14-128,-14 0 32,14 0-224,-14 14-96,14-14-96,0 14-96,14-13 32,0 13 32,0-14-32,14 0-32,0 0 96,0-14 0,0 0-32,0-14 32,0 0-64,0 0-32,14-1 32,-13 2 32,13-16-32,-15 15-32,2 0 32,-15 0 32,13 0-32,-13 0-32,-13 0 32,13 0-32,-15 14-224,2 0 0,-2 0-544,15 0-128,-13 14-416,13-14-127,-15 14-2177,15 0-576,0-14-512,15 14 2400</inkml:trace>
  <inkml:trace contextRef="#ctx0" brushRef="#br0" timeOffset="7581">11501 4067 14304,'0'14'1568,"-14"0"-769,0 0-223,0 0-64,0 0-128,-14 0 32,14 0-256,0 0-32,14 0-128,0 1-32,0-1 96,0-14 96,14-14-128,0 14-96,14-15-192,-14 15-64,14-14-192,0 0-32,1 0 320,-1 0 96,-14 0 32,14 14 64,-14-14 96,0 14 32,-14 0 384,0 0 160,0 0-64,0 14 0,-14-14-64,14 14 0,-14 0 96,14 14 0,-14-14-320,14 1-96,0-1-128,0 0 32,14 0-64,0-14 64,0 0-1536,14-14-640,0 14-1919,29-14-801,-15 0 768</inkml:trace>
  <inkml:trace contextRef="#ctx0" brushRef="#br0" timeOffset="7281">11487 4085 6528,'31'-32'2464,"-31"32"-1344,0 0-608,0 0 704</inkml:trace>
  <inkml:trace contextRef="#ctx0" brushRef="#br0" timeOffset="8537">11908 4193 3456,'0'0'1312,"0"0"-704,14 0-96,-14 0 576,14 0 64,-14 0 0,14 0 96,-14 0 64,14 0-704,0 0 96,-14 0-32,14 0-288,0 0-64,1-14-192,-2 14-32,2-14-96,-2 14-32,2-14 32,-2 0 64,-13 0-32,15 0 64,-15 0-64,0 14 64,-15-14-128,2 14-64,-15 0 64,0 0 64,-1 14 128,1 0 128,-14-14 0,14 14 64,14 0-192,-14 14-96,14-14-32,14 0 32,-14 1-32,28-2-32,-14 2 32,14-15-32,14-15-512,0 15-192,14-13-160,-14-2 32,0 15 192,0-14 128,0 0 320,-13 14 96,-2 0 160,2-14 32,-15 14 448,-15 14 192,2-14 128,-2 28 32,-13 0-128,-14 14-33,14 1-95,0 13-96,-14 0-160,14 0-64,0 0-192,-14 0-96,14 0 64,0 0 0,0 0-32,13-14-64,-13 14 32,0-14 32,14-14 256,-14 0 96,14 0-128,-14-28-32,14 15-128,0-15-32,0-15 96,0-13 32,14 0-192,0 0-64,0 0 0,14-14 0,0 0 32,0 0 64,14 14-256,0-14-32,0 14-640,-14-14-320,14 0-1247,0 14-417,0 0-1568</inkml:trace>
  <inkml:trace contextRef="#ctx0" brushRef="#br0" timeOffset="8917">12104 4236 6400,'0'0'2368,"0"0"-1280,14-14-352,-14 14 832,14 0-576,-14-14-160,28 14-448,-14-14-96,0-1-160,0 1-32,0 14 32,14-14-160,-14 0-32,0 14 96,0-14 96,-14 0-32,14 0-64,-14 14 0,0-14-32,-14 14 256,0 0 224,0 0 127,0 14 33,-14-14-96,14 14 64,0 0-128,-14 0-32,28 14-192,-14-14-96,14 1-64,0 13 0,0-14-64,14 0 64,0-14-640,14 0-256,-14 0-1216,14 0-543,14-14-1217,0 0-1248,1 14 1888</inkml:trace>
  <inkml:trace contextRef="#ctx0" brushRef="#br0" timeOffset="9433">12610 4067 4224,'0'0'1664,"0"0"-896,0 0-256,0 0 576,0 0-224,0 0-32,14 0-288,-14 0-64,14 0-288,-14 0 96,0 0 32,14-14-32,-14 14 64,-14 0 96,14 0 32,0 0 96,-14 0 96,0 0-160,-14 0-32,14 0-32,-1 14 63,2-14-95,-2 14 64,15-14-256,-13 14-64,13-14-160,0 14-32,0-14 96,13 14-32,-13-14-32,15 0-64,-2 14 32,2-14 32,-1 0 64,0 14-96,0-14 0,-14 15 32,0-2 64,-14-13-32,0 15-32,14-1 96,-29 0 0,16-14 224,-2 14 192,2-14-64,-2 14 0,-13-14-256,14 0-64,-14-14-128,14 14-32,0 0-896,14-14-416,-14 0-1567,28 14-609,0-14-576</inkml:trace>
  <inkml:trace contextRef="#ctx0" brushRef="#br0" timeOffset="10181">12849 4123 6144,'0'0'2368,"-14"0"-1280,14 0-704,-14 14 608,0 0-160,14 0 64,-28 14-160,14 15-64,-14-2-352,0 2 160,0-1 64,-14 14-224,14-14-32,-15 0-160,15 14-96,14-28-96,-14 14 32,14-14 96,0-13 32,14-2-32,-14 2 31,14-15 1,0 0 32,0-15-64,0 2 32,14-2-64,0-27-32,0 0-64,28-14 32,1-14-32,-2 14 0,2 0 0,13-1 0,0 16 0,-14-2-63,14 1 95,-14 14 0,-14 0-64,14 14 0,-14 0-32,-13 0 96,13 14 0,-14 0 96,0 14 96,-14 0 128,0 0 159,-14 14 33,14-14-64,-14 14 64,-1 0 32,-13 0 64,15-13-192,-15-2-64,-1 15-160,15-28-64,-14 15-32,14-15-64,-14-15-256,28 15-96,-14-13-800,14-2-288,0 2-895,14-2-289,0 15-1408</inkml:trace>
  <inkml:trace contextRef="#ctx0" brushRef="#br0" timeOffset="10581">13241 4123 4992,'0'0'1920,"0"0"-1024,0 14 64,0-14 832,0 0-416,0 0-64,0 14-352,0-14-64,0 14-480,0-14 96,-14 14 63,14-14-127,-14 15 0,14-15-192,0 0-96,-14 0-160,14 0 0,0-15 0,14 15 0,-14 0 0,14-14 64,0 14-96,0-14 0,0 0 32,0 0 64,0 0-32,14 14-32,-14-14 32,0 14-32,0-14-96,0 14 64,0 0-672,0 0-319,0-14-769,1 14-224,-2 0-640,15 0-1504,-13 0 960</inkml:trace>
  <inkml:trace contextRef="#ctx0" brushRef="#br0" timeOffset="11181">13690 4137 4096,'0'14'1568,"0"-14"-832,0 0-96,0 0 672,0 0-224,0 0-64,0 0-320,14 0-32,-14 0-384,14 0-32,-14 0 64,14 0-192,-14-14-64,14 14 32,0-14 64,-14 14 0,14-14 0,-14 0-96,0 0-64,0 0 32,0 0 32,-14 14 256,14 0 160,-28 0 192,14 0 64,-14 14-33,14 0 33,-14 0-288,0 0-32,0 0-96,14 0 32,0 15-128,0-16-64,0 2-64,14 13 0,0-14-64,14-14 64,0 14-64,0-14 64,0-14-64,14 14-32,-14-14-192,14 0-128,-14 0 32,14-1 96,0 2 32,-14 13 0,0-15 32,0 1 0,-14 14 96,0 0 64,0 0 128,0 14-64,-14 1 0,14-15 32,0 13 0,0 2-160,14-15 32,0 0-160,14 0 32,-14 0-1056,14-15-415,-14 15-1025,15-13-448,-1-16-448</inkml:trace>
  <inkml:trace contextRef="#ctx0" brushRef="#br0" timeOffset="11377">13873 3758 7808,'-28'14'2880,"28"-14"-1536,-14 0-928,14 0 768,0 0-480,14 14-64,-14-14-384,14 0-96,0 14-96,14-14-192,-14 0-64,14 0-1312,0 14-608,-13-14-1600</inkml:trace>
  <inkml:trace contextRef="#ctx0" brushRef="#br0" timeOffset="11885">14125 4081 3712,'-14'-14'1408,"14"28"-768,14-14 32,-14 0 544,0 0-160,0 0 0,0 14-160,14-14-96,0 0-416,-14 0-32,14 0 64,-14 0-224,14-14 32,1 14-64,-2-14-160,-13 14 0,0-14 128,0 0 64,0 14-64,0-14-32,0 0 96,-13 14 32,-2 0 320,-13 14 128,0-14 0,0 14 63,0 0-63,14 0-32,-14 0-192,14 14-128,0-14-96,14 0 0,-14 14-128,28-14 0,-14 1-32,14-1 32,14 0-288,0-14-32,0-14-1216,14 0-575,0-1-993,1 1-384</inkml:trace>
  <inkml:trace contextRef="#ctx0" brushRef="#br0" timeOffset="12665">14533 3773 6272,'-14'13'2368,"0"-13"-1280,14 15-576,14-15 768,-14 0-448,14 14-160,0-14-256,0-14-32,14 14-224,-14-15-160,14 2-32,-14-2 32,14 2 64,0-15-32,-14 13-32,0-13 32,0 14 32,1 0-32,-15-14-32,-15 14 32,15 14-32,-14-14 64,-14 14 32,0 14 224,0 0 128,-28 28 128,14-14 32,0 29 159,-14-1 65,28 0-288,-15 0-160,15-14-224,14 0-128,-14 0 0,28-14-32,0 0 0,0-13 0,0-2 0,28 2 0,-14-15-288,0 0-128,15 0 128,-16 0 96,15-15 32,-13 15 128,-1 0 0,0 0 96,-14 0 96,14 15 64,-14-15 160,0 13 96,0 2-192,14-2-32,-14 2-192,14-15-64,0 0 128,14 0 64,0 0-160,-14 0 0,14-15-32,0 2 0,-14 13 0,14-15 64,-14 2-32,0-2 64,0-13-64,1 14-32,-15 0 32,0 14-32,0-14 0,0 14 0,-15 14 192,1-14 192,-14 14 96,14 0 0,0 1-96,0-2 0,0 15-224,14 0-32,0-13-128,14 13-32,0-14 32,0 0 64,0-14-1152,14 0-480,1 0-1536,-1-14-671,14 0-897</inkml:trace>
  <inkml:trace contextRef="#ctx0" brushRef="#br0" timeOffset="12833">15123 3997 4864,'-15'0'1824,"15"14"-960,0-14-800,0 0 384,0 0-736,0 14-160,0-14-1728,15 15-640</inkml:trace>
  <inkml:trace contextRef="#ctx0" brushRef="#br0" timeOffset="13065">15136 4179 7040,'-14'14'2624,"14"0"-1408,-14 14-576,14-14 864,-14 1-736,14-2-224,-14 2-576,14-1-160,0 0-3712,0-14-1696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9:55:06.85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25492 13588 4224,'0'0'1568,"0"0"-832,0 0-448,0 0 448,0 0-224,0-14 32,14 14-128,-14 0 64,0-14-256,0 14 224,0 0 96,-14 0-96,14 0 64,-14 0 0,-14 0 64,-1 14 32,1 0 96,0 0 32,-14 0 96,0 0-33,14 0 1,-14 0-192,0 0-32,14 0-256,-1 0-64,16-14-128,-2 0-32,1 14-96,14 0-32,14-14 32,1 0 64,13 0-32,0 0-32,-14 15 32,14-2-32,0 1 0,-14 0 0,14 0 0,-14 0 0,0 0 0,-14 1 0,0-2 64,0 15 32,-14-13-32,0-1-64,14 0 32,-28 0 32,14-14-32,-14 14 64,0-28-64,0 14-32,-1-14 32,1 0-32,14 0-96,-14 14 64,14-15-256,0 2-64,14-2-1152,0 15-511,14-13-961,0 13-320,14 0-128</inkml:trace>
  <inkml:trace contextRef="#ctx0" brushRef="#br0" timeOffset="629">25758 13714 2944,'13'-14'1120,"-13"14"-576,15-14-512,-1 14 256,-14 0-32,14-14 64,0 14 32,-14-14 96,0 0 128,14 0 32,-14 0-64,-14-14 64,14 14-320,-14 0 192,0 14 64,0-14 128,-14 14 128,-15 14 64,15-14 32,1 14-224,-16 14 0,15-14-192,0 14-32,0 0-64,0 0 64,14 0-161,0-14-31,14 14-64,0-14-32,14 0-96,0 0 32,0 0-64,14 1 64,0-15-64,0 0 64,14 0-64,-14-15 64,14 1-128,-14 0 0,-13 0 96,13-14 32,-14 14-32,0-14 32,-14 14-64,14-14-32,-14 14 32,-14-14-32,0 14 0,0 0 0,-14 14-96,13-14 64,-13 14 32,0 0 64,14 0-448,-14 14-224,15 0-1311,-2 0-577,1 0-1632</inkml:trace>
  <inkml:trace contextRef="#ctx0" brushRef="#br0" timeOffset="2545">26656 13279 3968,'0'0'1568,"0"0"-832,14 0-448,-14 0 448,0 0 0,0 0 96,14 0-160,0-14-96,-14 14-320,28-14-32,-14 0 0,14 14-32,-14-14-32,14 0-96,0 0 32,0-14-128,0 0 0,1 13 96,-1-13 32,-14 14-128,0-14 32,0 0 0,-14 0 64,0 14-32,-14-14 64,14 28-128,-28-14 0,0 14 32,-1 14 64,1 0 96,0 14 128,-14 0-128,0 0-32,0 0 224,0 14 64,-14 1 0,28 13 0,0 0-96,-14 14-32,14 0-96,-15 0-32,15-13-96,0-1 32,0-14 128,0-14 192,14 0-160,0 0-64,0 0-32,0-14 31,0-14-95,14 14-64,0-14 0,14-14-32,0 0 0,0 0 0,14 0 0,0-14 64,0 0-96,0 0 0,0 14-32,0 0 0,-13 0 64,13 14 0,-15 0-159,2 14 31,-15 0 64,0 0 96,0 0 0,-15 14-32,2-14 32,-2 14 32,15 0-32,-13-14-32,-2 0-64,15-14 32,-13 14 96,-2-14 32,15 0-128,0 0 32,0-14 0,0 14 0,0-14 0,15 0 0,-15 0 0,0 14 0,13-14-96,-13 14 0,0 0-32,15 28 0,-15-14 96,0 0 0,13 0 32,-13-14 0,15 14 0,-2 0 64,2-14 32,-1 15-32,14-15-64,-14 0-960,0 0-480,14 0-2720</inkml:trace>
  <inkml:trace contextRef="#ctx0" brushRef="#br0" timeOffset="3199">26880 13784 5120,'0'0'1920,"0"0"-1024,14 0-704,-14 0 480,14 0-352,-14 0-96,15-13-128,-15 13 0,13-15-64,2 2-32,-2-2 32,2 1-32,-15 0 0,0-14 0,0 14 0,0 0 0,0 0 64,0-14 160,-15 28 192,-13 0 128,15 0 64,-16 0-64,1 14 0,0 0-96,0 14 32,0-14-128,0 14 32,0 0-224,28-13-32,-14-2-64,14 2-64,0-2 96,14 2 0,0-2-32,0-13-64,14-13 32,0 13 32,0-15-32,0 2-32,0-2-256,1 2-160,-16-2 128,15 1 96,-13 0 128,-2 14 96,2-14-64,-15 14 0,-15 14 32,15-14 64,-13 14 256,13 0 96,-15 1-64,2-2-32,13 2-192,0-2-96,0 2 0,0-2-32,0-13 0,0 15 64,13-15-448,2 0-160,-2 0-992,2 0-352,-1 0-608,14-15-1248,-14 2 992</inkml:trace>
  <inkml:trace contextRef="#ctx0" brushRef="#br0" timeOffset="3663">27245 13616 4736,'0'0'1760,"0"0"-960,-14 14-384,14-14 544,0 14-64,-14 0 32,0 0-32,0 14 64,14 1-512,-14-15-128,0 0 32,0 0-224,14 0 0,0 0-64,0 0 32,0-14-64,0 0 64,14 0-64,0 0-32,0-14 32,14 14 32,0-14-256,-14 0-32,14 0 128,1-14 96,-1 13-32,-15 1-64,15 14-32,1-14 0,-15 0 160,0 14 32,0 0-160,-14 0-64,14 14 416,-28 0 192,14 0 64,-14 1 96,0-1-192,0 0-96,14 0-96,-14 0-64,-1 0-192,15 0 32,0-14 64,0 0 32,15 0-608,-1 0-288,0 0-864,0 0-384,0 0-960,0-14-992,0 0 1568</inkml:trace>
  <inkml:trace contextRef="#ctx0" brushRef="#br0" timeOffset="4115">27680 13630 4864,'0'14'1824,"0"-14"-960,-14 14-384,14-14 640,0 14-128,-14 0-32,0 0-160,14 14-128,-14-13-352,0-2-64,0 2 64,14-2-192,-14 2 0,14-2-64,0-13 32,0 0-64,14 0 64,0-13 0,0-2-256,14 2-64,-14-2-288,14 2-96,0-16 160,0 15 128,1 0 192,-1 0 128,0 0-32,-15 14 0,2-14 224,-1 28 192,0-14 288,-14 14 160,0 0-192,-14 0-32,0 14 0,14-13 64,-28-2-353,28 2-95,-15-2-96,2 2 0,13-2-64,0-13 32,13 0-1471,2 0-577,13 15-2432</inkml:trace>
  <inkml:trace contextRef="#ctx0" brushRef="#br0" timeOffset="5027">28467 13686 5120,'-15'0'1920,"15"0"-1024,0 0-640,0 0 576,0 14-128,-13-14 32,13 28 32,-29-14 0,15 0-416,0 14 0,0-13 64,0 13-160,0-14 0,0 0-64,14 0-32,0 0-192,-14-14 32,14 0 64,14 0 32,-14-14-128,28 14 32,0-14 0,0-14 0,1 13-96,-1-13 0,-15 14-32,15-14 96,1 14-64,-15 0 32,14 14 0,-14-14 0,-14 14 64,14 14 64,-14-14-96,-14 14 0,14 0 384,0 0 160,-14 0-128,0 0 32,14 1-192,-14-2-64,14-13-64,0 15-96,0-15 32,0 0-32,0 0 64,14 0 32,0 0-128,0-15 32,14 15-352,0-13-160,0-2 96,0 1 96,0 0 32,0-14 32,-14 28 224,15-14 64,-1 0-64,-28 14-32,13 0 96,-13 14 32,0 0 192,0 0 160,-13 0-160,13 0 0,-15 0-128,2 1-32,13 13-32,0-14-64,0 0-480,0-14-160,13 14-1376,2-14-544,13 0-704</inkml:trace>
  <inkml:trace contextRef="#ctx0" brushRef="#br0" timeOffset="5647">29126 13799 4864,'0'13'1824,"0"-13"-960,0 0-672,0 0 480,13 0-288,2 0 32,-15 0-256,13-13-32,1 13-64,-14-15-128,15 15 32,-2-13 32,2-2 0,-2 1 64,-13 0 32,15-14-128,-15 14 32,0-14 0,0 14 0,-15 14 128,15-14 160,-28 14 256,15 0 128,-16 14 32,-12 0 32,13 0-224,-1 14 32,1 0-192,0 0 32,14-13-160,0-2-64,0 15-64,14-13 0,0-1-64,14-14-32,0 0 32,14 0 32,0 0-32,0 0 64,0-14-480,0 14-224,0-15 32,1 2 0,-1-2 192,0 2 96,-15-2 160,2 1 128,-1 0 32,-14 14-32,0 0 224,0 14 160,0 0 96,-14 1 0,-1-2-96,2 2-64,-2-2-192,15 2-96,-13-1 64,13-14 0,0 14-32,13-14 32,2 0-640,-2 0-256,2 0-800,-1-14-256,14 0-160,0 14-1312,-14-28 480</inkml:trace>
  <inkml:trace contextRef="#ctx0" brushRef="#br0" timeOffset="6062">29518 13672 6144,'0'0'2272,"0"0"-1216,-14 14-448,14 0 672,0-14-224,0 14 0,-14 0-160,0 14-96,0-14-416,0 0 32,14 0 32,-14 0-225,0 0-63,14 1-96,0-1 32,0-14-64,14 0 64,0 0-64,0 0 64,0 0-352,0-14-128,14-1-95,-14 1-33,15-14 288,-1 14 96,0 14 32,0-14 0,0 0 64,-14 14 0,0 0 32,0 0 0,0 0 256,-14 14 160,0 0 0,-14-14 63,14 14-63,-14 0 0,0 0-160,14 0-96,-14 1-160,14-1 0,0 0 64,0 0 32,14-14-1440,14 0-607,-14 0-2433,15 0-1152,13 0 2688</inkml:trace>
  <inkml:trace contextRef="#ctx0" brushRef="#br0" timeOffset="6663">30290 13798 8864,'0'0'1248,"14"0"-480,-14 0-352,0 14-128,15-14-32,-2 0-64,2-14-32,-2 14-96,2-14-64,13 14 32,-14-14 32,0 0-32,0 0 64,0 0-64,0-14-32,-14 14 32,14 0 32,-14 0-32,-14 0-32,14 0 160,-28 14 32,14 0 288,-29 0 64,15 14 160,-13 0 96,12 0-128,1 14-33,0 0-159,0-14-32,0 14-192,14 0 0,0 0-96,14 0 0,-14 0-96,28-13 32,-14-1-64,28 0 64,0-14-352,0 0-128,-14 0-1024,14-14-415,15 0-1281,-2 14-416,2-15 288</inkml:trace>
  <inkml:trace contextRef="#ctx0" brushRef="#br0" timeOffset="6300">30322 13784 3456,'0'0'1408,"0"0"-768,-32 32-128,32-32 576</inkml:trace>
  <inkml:trace contextRef="#ctx0" brushRef="#br0" timeOffset="7202">30782 13672 3840,'0'-14'1472,"0"14"-768,0 0-256,0 0 480,0-14-160,0 14-64,0 0-32,0 0-32,0 0-352,-15 0 192,1 0 64,14 0-32,-28 0 32,14 0 64,0 14 0,0-14-256,0 14-128,0-14-128,0 14-96,14 0 32,0-14 32,0 28-32,0-28-32,0 14 32,14 0 32,0 0-32,0 0-32,0 0-64,-14 0-32,14 0 128,0 1 32,-14-2-96,0 2 32,0-2 0,0 2 64,0-1-96,-14 0 0,0 0 96,-14-14 96,14 14 352,-14-14 224,-14-14-384,14 14-129,0 0-191,-14 0-64,0-14-319,14 14-161,0 0-1504,0 0-608,0 14-1120</inkml:trace>
  <inkml:trace contextRef="#ctx0" brushRef="#br0" timeOffset="7862">25169 14822 5632,'0'0'2112,"0"0"-1152,0 0-480,0 0 640,0 14-128,-15 0 64,1 0-256,0 14-96,0-14-384,0 14-128,0-14-64,0 1-64,0-2 32,0 2-64,14-2-32,0 2-1120,0-15-448,0 0-1120,0 0-1440,14 0 1152</inkml:trace>
  <inkml:trace contextRef="#ctx0" brushRef="#br0" timeOffset="8563">25336 14836 4480,'0'-14'1664,"14"14"-896,-14 0-352,0 0 544,0 14 0,0 0 64,-14-14-128,14 28-96,0-28-416,-14 14 192,14 0 128,-14 14-160,0 1 32,0-16-288,0 2-32,14-2-128,0 2-32,0-15-32,14 0-64,0 0 32,14-15 32,0 2-384,14-2-96,-14-13-96,15 14 64,-15-14 192,14 14 64,-14 0 32,-14 0 32,14 0 96,-14 14 64,-14 0 480,0 14 288,0 14-32,0-14-64,-14 0-257,14 0-31,-14 0-256,14 1-32,0-2-128,14 2-32,-14-15-735,28 13-385,-14-13-1792,14 0-832,29-13 416</inkml:trace>
  <inkml:trace contextRef="#ctx0" brushRef="#br0" timeOffset="8015">25225 14570 5248,'0'0'2016,"-15"0"-1088,15 14-960,0 0 384,0-14-448,0 14-96,0 1-2080,0-1-960</inkml:trace>
  <inkml:trace contextRef="#ctx0" brushRef="#br0" timeOffset="9278">26866 14472 2560,'14'0'1056,"-14"0"-576,28-14-224,-28 14 416,15 0-32,-2 0 0,-13 0 224,15-14 96,-15 14-160,0 0-96,0 0-384,0 0 224,-15-14 96,15 14 32,-13 0-32,-2 0-192,-13 0-32,0 0-128,0 14 0,-14 0-160,0 0-96,0 0 64,0 0 0,0 14 32,14-14 64,13 14-160,2-14-32,-2 1-64,15-2 0,0 2 64,15-2 0,-2 2 0,2-15 0,-2 14-448,2-14-96,13 14 288,-28 0 128,14-14 0,-14 14 96,-14-14 32,14 14 64,-28-14-96,0 14-64,13 0 256,-13 0 128,0 0 128,14 14 96,-14-14-96,0 0 0,14 14-32,-14-14 0,14 14-128,14-14 0,-14 0-161,14 0-63,0 14 0,14-13 32,-14-2-32,14 2 64,0-2-64,14-13 64,-14 15-703,14-15-289,0 0-1184,0 0-448,15 0-1056</inkml:trace>
  <inkml:trace contextRef="#ctx0" brushRef="#br0" timeOffset="9763">26796 15062 6016,'-14'0'2272,"14"0"-1216,0-15-544,0 15 704,0 0-288,14-14 0,0 14-160,14-14-32,0 14-384,0-14-64,1-14-64,-1 14-96,0 0-96,0-14 0,14 14 32,-14 0-32,0 0-32,0-14-960,0 28-480,0-14-1376,-14 14-1824,1 0 1344</inkml:trace>
  <inkml:trace contextRef="#ctx0" brushRef="#br0" timeOffset="9517">26894 14809 7040,'0'14'2720,"0"0"-1472,0 0-960,0 0 608,0 0-32,0 0 32,0 0-288,0 14-128,14-14-256,-14 1-160,15-2 32,-15 2-64,13-2 64,2 2-576,-15-2-128,14 2-1632,-14-15-608</inkml:trace>
  <inkml:trace contextRef="#ctx0" brushRef="#br0" timeOffset="10237">27525 14892 3456,'14'-14'1312,"-14"14"-704,14 0 0,-14 0 512,0-14-128,14 14-32,-14 0-384,0-14-128,14 14-256,-14 0 96,0-14 32,0 14 192,-14-14 352,14 14-128,-14 0 0,0 0 0,-14 0-128,14 14 0,-14 0 32,0 0-1,0 0-95,0 0 0,14 14-160,0-14-64,0 0-192,14 1-96,0-2 0,14 2 32,0-2-32,0-13-32,14 15 96,0-15 64,0 0-480,0 0-192,14 0-1216,-14-15-511,14 2-865,-14-2-384,15 2 384</inkml:trace>
  <inkml:trace contextRef="#ctx0" brushRef="#br0" timeOffset="10640">28242 14191 7168,'-15'0'2720,"15"14"-1472,-14 0-672,14-14 736,0 14-256,0 0-64,-14 0 0,0 14-1,0 0-511,0 0 192,-14 14 192,-14 1-128,14 13 32,-15-1-224,15 2 0,-14-1-128,14 14 0,0-14-160,0-14-96,14 14-64,14-28 0,-14 0-64,28 1-32,0-16 32,0 15 32,14-13-32,0-15-32,15 0-672,-15 0-352,13 0-1408,2 0-575,-1-15-1601,0 2-1280,0-2 2528</inkml:trace>
  <inkml:trace contextRef="#ctx0" brushRef="#br0" timeOffset="11278">27680 14836 4736,'0'0'1824,"0"0"-960,0 0-448,0 0 544,0 0-288,0 0-32,14 0-192,-14 0-32,0 0-224,14 0-128,0 0 32,-14-14 0,14 14 96,0-14-96,0 0 0,1-14-32,-15 14-64,13 0-64,-13 0 32,0 0 96,0 0 32,-13 0 448,13 14 256,-29 0-32,15 0 0,0 14 0,-14 0 64,14 14-161,-14 0-95,14 0-128,0 0-32,0 0-96,14 0 32,-14 0-192,28-13-32,-14 13-64,14-14 32,0 0-64,14-14 64,0 0-768,0 0-352,0 0-1567,1-14-673,-1 14-992</inkml:trace>
  <inkml:trace contextRef="#ctx0" brushRef="#br0" timeOffset="13147">28705 14978 3712,'0'-14'1472,"0"14"-768,0 0-192,0 0 512,14-14-192,-14 14-32,0 0-320,14-15-64,0 2-224,14-2 96,-14 1 32,1 0-160,13-14-32,-15 28-64,15-28 32,-13 14-224,-1 14 32,0 0 96,0 0 64,0 0 192,-14 14 160,-14 0-160,14 0-64,-14 14 32,0 0 64,0-13-64,-1 13-64,2-14 0,13 0 32,-15-14-96,15 14-64,0-14 0,15 0-32,-15 0 0,28-14 0,-14 0 0,14 0 64,0-1-32,0-13-32,0 14-64,0 0-32,14-14 64,-14 14 64,-14 14 0,14-14-32,-14 14-64,0 0 32,0 14 32,-14 0 0,0-14 256,0 28 160,-14-14-128,0 15-32,0-16-64,14 2-32,-14-1-96,14 0-64,0 0 96,0-14 0,14 0-128,0 0 32,14-14 0,0 0 64,0 0-320,0-1-128,14 2 96,-14-2 96,0 1 128,-13 0 32,13 0 32,-15 0 0,2 14-96,-15 14 64,0 0 320,0 0 160,-15 0 96,15 1 32,-13-2-224,13 16-128,-15-15-129,15 0 1,0-14 0,0 14 32,15-14-352,-2 0-159,2 0-1153,-1 0-448,14 0-320,-14-14-32,14 0-480</inkml:trace>
  <inkml:trace contextRef="#ctx0" brushRef="#br0" timeOffset="13348">29744 14808 5248,'0'-14'2016,"0"28"-1088,0-14-160,0 14 768,0-14-192,-15 14 0,2 0-576,-2 14-192,2-14-352,-2 0 64,15 14 96,-14-14-192,0 1-96,0-1 0,14 0 0,0-14-384,0 14-128,0-14-1376,14 0-544,0-14-1088,0 14-608,1-14 1856</inkml:trace>
  <inkml:trace contextRef="#ctx0" brushRef="#br0" timeOffset="14171">30333 14191 6144,'0'0'2368,"0"0"-1280,0 0-224,-14 14 864,14 0-480,-14 0-64,-14 14-288,14 0 0,0 0-513,0-14 129,-14 28 64,-15 28-192,15-13 32,15-15-192,-16 14-64,1-14-160,0 14 0,0 14 0,0-14 64,14-13-384,14-15-192,-14 0-512,28-15-159,0 2-225,-14-15-64,14 0 160,14-15 160,0-26 64,14-2 128,15-27-32,-29 28 0,14 0 320,0-14 224,14-14 416,-14 14 256,0 0 736,1 13 416,-30 15 192,2 0 96,-2 14-192,2 14-128,-15-14-256,-15 28-128,2 0-97,-2 0 1,2 15-192,-16-1-96,-13 28-320,14-28-96,14 14-96,-14 0-64,0 0 96,14 14 0,-14 0-32,0 0-64,13-14-64,2-14 32,-15 0-192,13-13 0,2-2 32,-16-13 96,15 0 64,-14-13 32,14-2 0,-14 2 64,14-15-96,0-1 0,14 15-32,0-14 0,0 0 256,0 14 192,0 0-64,28 0 0,-14 0-128,0 14 32,14 0-128,0-14-64,-14 14 0,14 0-32,15 14 0,-15-14 64,0 14-384,0-14-192,0 14-992,0-14-384,0 0-607,0 0-129,0 0-192,0 0-1056,0-14 1120</inkml:trace>
  <inkml:trace contextRef="#ctx0" brushRef="#br0" timeOffset="14774">30543 14738 5888,'-14'14'2176,"14"0"-1152,0 0-640,0-14 608,14 14-224,-14-14 0,14 0-128,-14 0-96,14 0-288,0 0-96,0-14-32,1 0-64,-2 0 32,2-14-64,13 14 64,-28 0-64,13-14-32,2 14 32,-15 0-32,0-14 64,-15 14 32,2 14 384,-2 0 224,2 0 0,-15 14-33,-1 14-95,1 0 32,0 0-32,0 14-64,0 0-256,0 0-96,28-14-96,-14 0 32,14 0-64,14-13 64,0-2-64,0 2-32,14-15-672,14-15-288,0 2-512,-13-15-127,27-15-1,-14-13 32,0 0 384,14-14 160,0 14-96,-14-14-32,14 0 288,-13 13 192,-2 1 512,2 0 320,-29 14 960,14 0 384,-14 14 192,-14 14 96,0 0-128,0 14 0,0 14-449,-28 0-159,14 14-256,0 0-64,-14 14-32,-15 0 32,2 14-224,-2 0 32,1 15-256,14 13-96,0-28-96,14 0-96,0 0 32,0 0-32,0-28-512,14 0-128,0 0-1024,14-28-448,0 0-799,14 0-257,0-13-768</inkml:trace>
  <inkml:trace contextRef="#ctx0" brushRef="#br0" timeOffset="15247">31189 14668 6784,'0'0'2624,"-13"14"-1408,13-14-800,0 0 704,0 0-576,0 0-224,0 0-128,13 0-64,-13-14-64,0 14-128,0-14 32,15 14 32,-15-14 64,0 0 160,-15 14 128,15-14 160,-13 14 64,-2-14 64,1 28 64,0-14-97,0 14 1,-14-14-256,14 14-128,0 0-128,0 14 0,0-14-64,14 0-32,0 14-64,0-14 32,14 14 32,0-14 0,0 14 0,0-14 0,-14 14 0,14 0 0,-14-14 0,0 14 64,-14-14-32,0 1 64,0-2-64,-14 2 64,0-2-64,0-13 64,0 15 0,-14-15 32,0 0-704,13 0-320,-13 0-2527,14-15-1089,-14 2 672</inkml:trace>
  <inkml:trace contextRef="#ctx0" brushRef="#br0" timeOffset="16179">25112 16129 5120,'0'-14'2016,"14"-1"-1088,-14 15-320,0-13 736,14 13-256,0-15-64,1 1-160,-2 0-64,-13 0-448,28 0 128,-13-14 160,-1 0-64,0 14 31,14-14-255,-14 0-128,14-1-128,0 15 0,-14 0-64,0-14 64,14 14-64,0-14 64,-14 14-1535,14 0-641,-13 0-4736,13 14 2784</inkml:trace>
  <inkml:trace contextRef="#ctx0" brushRef="#br0" timeOffset="15847">25210 15749 5120,'-14'-14'2016,"14"14"-1088,0 0-256,0 0 704,0 0-384,14 14-192,-14 0-32,0 0-32,14 1-384,-14-2 0,14 2 64,-14-2-160,14 15 0,0 1-128,14 13-32,-14-14-32,15 0-64,-16-14 32,2 14 32,-2-14-192,2 14-32,-15-13-1856,0-2-800,0 2-768</inkml:trace>
  <inkml:trace contextRef="#ctx0" brushRef="#br0" timeOffset="16548">26138 15272 5120,'0'0'2016,"-14"0"-1088,14 14-384,-15 0 640,2 14 32,-2 0 128,-13 14-448,14 0-160,-14 0-416,-14 1 288,14 26 128,-14 2-160,13-1-97,1 14-191,0-42-128,14 0-64,0 14 0,-14 0-64,14-14-32,-14 0-544,28-14-191,-14 0-1569,14-14-640,0 1-800</inkml:trace>
  <inkml:trace contextRef="#ctx0" brushRef="#br0" timeOffset="17283">26558 15777 7296,'0'14'2816,"-15"0"-1536,1 0-864,0 0 704,0 28-96,0-14 32,0 14-96,-14 1-33,0 13-511,0-14 32,-28 14 0,14 0-160,-14 14-96,14 0-192,-15-14 0,16 0 0,-2 0 64,1-13-256,28-2-96,0-13-1472,0-13-671,14-1-1313,14 0-1280,14-14 1888</inkml:trace>
  <inkml:trace contextRef="#ctx0" brushRef="#br0" timeOffset="17006">26122 15819 5120,'0'0'1920,"0"0"-1024,0 0-480,0 0 544,0 0-64,0 0 96,0 14-128,14 0 32,-14 0-512,0 0 64,0 14 64,0-14-64,14 14 0,-14 0-192,14 0-96,-14 0-160,14 0 0,0-13 64,0 13 32,0-14-544,0 0-1504,-14-14-736,15 0-960</inkml:trace>
  <inkml:trace contextRef="#ctx0" brushRef="#br0" timeOffset="17684">27316 15609 5632,'-15'0'2176,"15"0"-1152,0 14-576,0-14 704,-14 14-288,14 0-32,-14 14-64,-14 15 64,0-2-448,0 2-160,0 13 0,14-14-128,0-14 0,0 14-32,0-28-64,0 15-1248,14-16-512,0 2-1536</inkml:trace>
  <inkml:trace contextRef="#ctx0" brushRef="#br0" timeOffset="18204">26992 15581 5632,'-14'0'2176,"14"0"-1152,0-15-352,0 15 800,14-13-288,0-2 32,1 2-384,13-16-128,13 15-416,1-14-32,1 0 64,27 0-192,-14 14-64,0 0-32,0 14-32,0 0-96,-14 14 64,-14 0 32,15 0 64,-30 14 32,15 0 32,-13 0-64,-15 14 32,0 1 63,-15 13 65,-13-1-96,15 2-96,-30-1 64,15 0 0,-14-14 160,-14 14 96,0-28-128,0 14-64,0-14 0,-14 1-32,14-1-64,-14-15-64,-1-13 96,15 15 0,14-30-256,0 15-128,14-13-640,14-15-255,0 13-449,28-13-192,0 0-352,28 0-160,0 0-480</inkml:trace>
  <inkml:trace contextRef="#ctx0" brushRef="#br0" timeOffset="18428">27681 15847 6784,'0'28'2528,"-15"-28"-1344,15 56-1024,0-42 544,-14 0-256,0 15 64,14-16-288,-14 2-128,14-2-64,-14 2-480,14-15-160,14 0-1664,0 0-1792,0-15 1056</inkml:trace>
  <inkml:trace contextRef="#ctx0" brushRef="#br0" timeOffset="19095">27976 16002 5632,'0'0'2112,"0"0"-1152,0 0-832,0 0 480,0 0-224,27 0-64,-13-14-96,0 0-64,0-1-96,0 2-64,1-2 96,-2 2 64,2-2 64,-15-13 96,0 0 32,0 0-96,0 14-96,0-14 64,-28 14 64,13 14 160,-13 0 96,0 14-160,1 0 32,-16 0 96,1 14 128,14 14-128,0-14 31,14 15-319,0-15-128,0 0-160,14-14 32,14 0 96,-14 0 32,28 0-32,0-14-64,0-14 32,0 14 32,0-14-32,1 0-32,-2-14-64,-13 14 32,0-1 32,0 2 64,0 13-96,-14 0-64,0 0 320,0 13 160,-14 2-32,14-1 32,-14 0-224,14 0-32,0 0-64,14 0-64,0-14-256,1 0-160,13 0-1887,13 0-897,2-14-1088</inkml:trace>
  <inkml:trace contextRef="#ctx0" brushRef="#br0" timeOffset="18626">27862 15637 4480,'-14'14'1760,"14"-14"-960,-14 14-1024,14-14 320,14 14-1312,-14-1-512,14 1 160,-14 1 160</inkml:trace>
  <inkml:trace contextRef="#ctx0" brushRef="#br0" timeOffset="19907">28396 16016 3712,'14'13'1472,"-14"-13"-768,14 0-192,-14 0 512,0 0 160,0 0 64,0 0-192,0 0 0,14 0-608,-14 0-32,14 0 0,0-13-160,0 13 0,0-15-128,0 2-32,0-16-32,1 15-64,-2 0 32,-13-14 32,15 28-32,-15-28-32,0 0 32,0 0 32,-15 14-32,2 0-32,-16 14-64,-13 0 32,14 14 160,0 0 64,0 14 0,0 0-32,0 0-96,14 14 32,0-14-128,14-13 0,0 13 32,0-15 64,14-13-32,0 0-32,14 0-672,0 0-288,0-13-32,-14-2 128,28 2 320,-28-16 256,14 15 192,-14 0 64,1 14 160,-2-14 64,-13 28 352,-13-14 128,13 14 0,-15 0 64,1 28-128,-14 1-64,0-15-160,0 28-64,0 0-128,0 0-32,14 14-96,-14 1-64,0-1 32,0 0 32,14 0-32,-14-14 64,0 0 64,13-13 127,-13-2 225,0 2 128,0-29-192,0 0-32,14-14-96,-14 0 32,14-14-64,0 0 0,14-14-256,0-15-64,0 1 0,14 0 0,0 0-64,14 0 64,-14 0-736,14-14-384,0 14-1439,15 0-609,-15 14-928</inkml:trace>
  <inkml:trace contextRef="#ctx0" brushRef="#br0" timeOffset="20279">28718 15833 5248,'0'0'2016,"0"0"-1088,0 14-96,0-14 800,0 14-448,0 0-128,0 0-256,-14 0-128,14 14-352,0-14 0,-14 14 32,14-13-64,0-2 64,0 2-64,0-15-1,14 0-159,-14 0-32,14-15-32,0 15 32,0-28-64,-14 14-32,14 0 32,0 0-32,15-14 0,-16 14 0,2 0-96,-2-14 0,2 28-1215,-2-14-481,2 0-800,-1 14-224,0 0-192</inkml:trace>
  <inkml:trace contextRef="#ctx0" brushRef="#br0" timeOffset="20895">29098 15875 6144,'0'14'2368,"0"-14"-1280,0 14-928,0-14 544,0 0-192,0 0 32,13 0-224,2 0-128,-15 0-96,28 0-96,-28-14 96,13 0-64,1 14-32,1-14 96,-15 0 0,13 0 160,-13 0 96,0-14-64,0 14 0,0 0-256,-13 0 0,-2 0 256,-12 14 96,-1 14-32,0-14-32,-1 28 64,1-14 96,0 0-64,0 14-1,14 14-95,0-14 32,0 0-192,14 0-32,0-14-64,0 14-64,14-13 32,0-15 32,0 0-32,14 0-32,0-15 32,0 2 32,1-2-256,-1 1-96,0 0 64,-1-14 64,1 14 0,-13-14 128,-2 14 0,2 0 96,-2 0-96,-13 14 0,0 0 32,-13 14 0,-2 0 192,15 0 192,-13 14-128,-2-14-64,15 14-192,0-14 0,0 0 64,0 1 96,0-2-128,15-13-32,-2 0-1216,15 0-511,-13-13-641,13-2-192,-14 1-672,14 0-480,-14 0 1696</inkml:trace>
  <inkml:trace contextRef="#ctx0" brushRef="#br0" timeOffset="21481">29504 15763 6528,'-14'0'2464,"14"14"-1344,-14-14-256,14 14 864,0 0-352,-14 0 0,0 0-353,14 14-159,-14-14-480,0 14-32,14 0 0,0 0-128,-14-14-64,14 1 0,0-2-32,14 2-64,-14-15 32,14 0-128,0 0 0,14-15 32,-14 2 0,0-16-96,14 15 0,1-14-224,-1 1-128,0-2 256,0 15 64,-14-14 128,0 28 0,0-14 0,0 14 0,-14 14 192,0-14 128,-14 14 32,0 14 96,14 1-32,-14-16 64,0 15-192,14 0-96,-14-14-96,14 1 0,0-2-64,14-13 64,-14 0 0,28 0 32,-14-13-160,0-2-32,14-13-256,0 14-128,0-14 32,0 15 0,0-2 160,-14 1 96,15 0 96,-16 0 96,2 14-64,-15 0 0,13 14 96,-13-14 96,0 28 128,-13-13 160,13-2-256,0 15-32,0-14-96,0 14-64,0-13 32,13-2-32,2 2-800,-1-15-320,0 0-2239,14 0-1025,0 0 288</inkml:trace>
  <inkml:trace contextRef="#ctx0" brushRef="#br0" timeOffset="22396">30543 16029 5248,'-14'0'2016,"14"0"-1088,0 14-672,0-14 512,0 0-96,0 0-32,0 0-256,14-14-96,0 14-160,-14-14-96,14 0 0,-1 0-32,2 0 64,-1-14-32,-14 14-32,14-28 32,-14 14 32,14 0-32,-14 0-32,-14 0 32,0 0 32,0 13 160,-1 15 192,-12 0 64,-1 15 0,0-2 128,-15 16 64,2-1-160,12 0 32,1 14-128,0 0-1,0 0-223,14 0-128,14-14-32,14-14-32,0 0 64,0 1 32,14-15-128,14-15 32,-14 1-64,15-14 0,-1 0-224,0-14-63,0-14 31,-14 14 128,14-14-256,0 13-96,0-27-288,0 14-128,0-28 32,14 14 96,-28 0 384,14 13 256,-14 1 192,-13 14 160,-2 14 1120,2 14-256,-30 14 0,15 0-288,-13 14-160,-2 0 32,-13 28-1,0 0-63,0 0 0,-14 15-32,14 13 96,-14 0-224,0 0-64,0 15-160,14-15-128,0 0 0,0-14-32,14 0 0,14-28 0,0 14 0,0-28 64,14 0-896,0 1-288,14-15-1151,-14-15-481,14 15-1440</inkml:trace>
  <inkml:trace contextRef="#ctx0" brushRef="#br0" timeOffset="23509">30908 15959 6528,'-14'15'2464,"14"-1"-1344,0-14-672,0 0 640,0 0-352,0 0 0,14 14-320,-14-14-96,14 0-160,0-14-128,0 0 0,0-1-32,0 2 64,0-2-32,0-13-32,0 14 32,-14-14-32,14 0 0,-14 0 64,0 14-32,-14-14-32,0 14-64,0 14 32,-14 0 160,0 14 64,0 0 288,0 0 64,0 14-128,0 14-96,14-14-161,0 14-63,14-14-32,-14 1 32,14-1-128,14-14 0,0 0 32,14-14 64,-14 0-96,14-14-64,0 0-287,0 0-161,0-14 128,0 13 160,0-13 96,-14 0 96,14 14 32,-28 0 96,15 0 32,-15 0 32,0 14 64,-15 0 96,15 14 64,-14 0 32,14 0-192,0 0-65,-14 14-63,14-13 32,14-2-64,-14 2-32,14-1-64,-14 0 32,15 0-32,-2-14 0,-13 14 64,15 0 64,-2-14 32,-13 0 32,15 14-160,-15-14 32,0 0 0,0-14 64,13 14-32,-13-14 64,15 14-128,-15-14 0,14 0 32,-14 0 0,14-15 0,-14 16 64,14-2-96,-14 2-64,14-2 64,-14 15 64,0-14-64,0 14 0,14-14 32,-14 14 0,14 0 0,-14 0 64,28 0-96,-28 0 0,14 0 32,0-14 64,0 0-96,0 14 0,0-14 32,0 0 64,0 0-192,0 0 32,0 0 32,0 0 96,-14 0 0,0 0-32,0 14 32,0 0-32,0-14-96,-14 14 64,14 0 32,0 14 64,0-14-96,0 14 0,14-14 32,-14 14 0,0 0 0,14 0 64,1 0-96,-2 14 0,2-14 32,-2 14 64,2 0-96,-15 0 0,13-13 32,-13 13 64,15-14-32,-15 0 64,-15 0-64,2 0 64,13 0-64,-28-14-32,13 14 32,2-14-32,-2 0 0,-13 0 64,14 0-384,0 0-191,0 0-1057,14-14-512,0 14-1888</inkml:trace>
  <inkml:trace contextRef="#ctx0" brushRef="#br0" timeOffset="24728">31974 15075 5504,'0'-14'2112,"0"14"-1152,0 0-416,0 0 640,0 14 96,0 14 96,-13 0-256,-2 14-128,2 15-544,-2-1 224,-27 14 159,14 0-255,0 0-64,0 0-288,0 15-160,0-15-32,14 0-32,0-14 64,14-14 32,-14 0-608,14-14-224,14-14-383,-14-14-193,14 0 0,-14-14 64,0 0 640,0-14 256,0-14 256,0 14 128,-14 0-160,14 0 32,-14 0 576,0 14 384,0-14-64,0 14 0,14 14-96,-14-15-64,14 15-256,0 0-160,0-13-64,14 13 32,0 0-160,0 0-32,14 13 0,0-13 63,-14 15-94,14-15-1,0 0 32,0 0 0,0 14-288,-14-14-64,14 0 32,-14-14 32,14 14 192,-13 0 96,-2-15-32,2 15 0,-1-13-32,-14 13 0,0-15 128,-14 15 32,14 0-128,-15-13 32,15 13 64,-13 13 32,-2-13 320,2 15 96,-2 13 31,-13-14 65,14 14-32,0 14-64,0-14-192,0 14-64,14 0-192,0-14-64,0 14 0,14-27 64,0 13-96,0-28-64,14 0-576,-14 0-224,29-28-575,-15 13-289,14-27 512,0 0 256,0-14 320,0 14 160,-14-14-32,14 0-64,0-29-96,0 15-32,1 0 416,-15 14 224,0 0 576,-14 0 256,0 13 128,0 15 32,0 0 128,-14 14 160,0 14-96,0 0 64,-14 14-96,0 0-1,0 15-319,0-1-96,-14 28-192,0 0 32,0-14-128,0 14-32,-1 14-288,1 0 0,14 1-96,0-15 0,14 0-160,0 0 0,0-14-608,14-14-192,0-14-447,0 0-129,0-14-256,15-14-128,-1-14 224,0-14 128,0 0 224,14 0-928,-14-14 256</inkml:trace>
  <inkml:trace contextRef="#ctx0" brushRef="#br0" timeOffset="24981">32761 15103 6400,'0'-14'2368,"0"14"-1280,-15 14-512,15-14 800,-14 14-64,0 0 0,0 0-224,0 14-129,0 14-511,-14 14 128,14-14 160,-14 14-96,0 1-64,0 13-256,0-14-128,0 14-192,14 0 0,14-14 0,-14-13 0,14-2-640,0 2-288,14-29-864,0 0-319,0-14-705,14-14-320,-14 0 0</inkml:trace>
  <inkml:trace contextRef="#ctx0" brushRef="#br0" timeOffset="25645">32760 15792 6272,'0'13'2368,"0"1"-1280,-14 0-576,14 0 704,0-14-288,0 0-64,0 0-480,0 0-160,0 0-160,14 0-64,0 0 32,0-14-32,-14 0 64,14-13-32,1 12-32,-2-13 32,2 14-32,-15-14 0,0 14 64,0-14-32,0 14-32,0 14 288,-15-14 128,2 14 0,-16 14 64,1 0 96,0 14 95,14 0 1,-14 0 64,14 15-352,0-2-128,14 1-160,-14-14-96,28 0 32,0-13 32,0-2-96,14 2 0,-14-30-384,14 15-160,0-13-96,14-2-96,-13 2 353,-15-2 255,14-13 96,0 14 64,-14 0 0,0 0 0,0 14 0,-14 0 0,0 0 351,0 0 161,0 14-128,0 0-64,0 0-96,0-14 0,0 15-128,0-2-64,14-13 0,-14 15 32,0-15-32,14-15-32,0 15-64,0-13 32,0-2-384,14 15-224,-14-28 128,0 14 65,14 0 255,-14 0 96,1 1 96,-15 13 0,13 0 64,-13 0 32,0 13 96,0 1 95,0 0-127,0 0-96,0 14-32,0-13-32,0-2-863,15 15-353,-15-13-2080,13-15-2016,2 0 1696</inkml:trace>
  <inkml:trace contextRef="#ctx0" brushRef="#br0" timeOffset="25798">33351 16015 6784,'-15'14'2624,"15"1"-1408,0-15-1504,0 14 384,0-14-1984,0 0-800,0 0 384,15 0 192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9:55:51.26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6621 3859 5376,'0'14'2112,"0"0"-1152,-15 14-480,15-14 640,-13 14-192,13 0-64,-15 0-224,1 0 0,0 0-352,0 14-96,0-14-64,0 0 0,0-14 0,0 14-64,14-13-64,-14-2-608,14 2-256,-14-15-1312,14 0-544,0 0-128</inkml:trace>
  <inkml:trace contextRef="#ctx0" brushRef="#br0" timeOffset="1863">7560 3775 4992,'0'14'1920,"14"-14"-1024,0 0-480,0 0 608,0 0-448,0-14-128,14 14-288,0-14-64,0 0-32,0 0-64,0 0 96,0 0 0,-14-14 96,14 14 32,-14-15 96,0 1-160,1 0-96,-15 0-32,0-14-32,0 14 0,-15 0 64,1 14 96,-14 14 128,0 0 416,0 14 256,-14 14-64,-14 0 0,14 14-1,-14 14 65,14 1 32,0 13 96,0 28-224,-15-14-64,16 15-448,-1-1-224,-1 0 0,15 0-32,0 1-32,0-15 32,1 0 0,-2-28 32,15 1-64,0-16-64,0 2 32,0-29 32,0 14-384,0-28-96,0 14-160,14-28 32,-14 0-224,0 0-32,14-15-160,0-12-32,0-16 448,0 15 320,14-14 161,-14 14 126,14 14-94,-14-14-65,14 14 64,0-1 0,0 16 32,0-2 0,14 2-96,-14-2 64,15 2 32,-2 13 64,1 0-32,15-15 64,-15 15-64,0-14 63,0 0-478,14 0-161,0 0-352,-14-14-96,14 14 256,-14 0 128,0 0 352,-14 0 224,0 14 32,14-14 0,-28 14 448,14 0 160,-14 0 64,-14 0 64,14 14-224,-14 0-32,0 0-224,0 0-96,14 0-160,-14 0 0,14-14-512,0 14-128,0-14-1728,14-14-768,0 14-224</inkml:trace>
  <inkml:trace contextRef="#ctx0" brushRef="#br0" timeOffset="1017">7055 4181 4864,'0'0'1824,"14"0"-960,-14-14-800,0 14 448,14 0-128,-14 0 32,14 0-224,0-14-64,0 14-64,0-14 32,1 1 0,-2-2-32,2 15-64,-2-28 32,2 14 32,-15-14-32,13 14 64,-13 0 128,-13 0 192,13 0-96,-15 0 64,-13 14 128,0 0 64,0 28 128,-14-14 32,14 14-32,-14 0 32,14 0-64,0 14-32,0-14-321,14 0-191,0-14-32,28 14 0,0-13 32,0-2 0,14 2-288,14-15-64,0 0-1343,0-15-577,0 2-2016,15-2-928,-1-13 2656</inkml:trace>
  <inkml:trace contextRef="#ctx0" brushRef="#br0" timeOffset="516">6311 3874 6656,'-14'-14'2528,"14"14"-1344,0-29-896,14 29 704,-14-13-128,14-2 64,0 2-160,0-2-96,14 2-352,0-2 160,15-13 64,-1 14-161,0-14 33,0 14-256,0 0-32,0 0-64,14 14-64,-13 0 32,-2 0-32,-13 0 0,1 14 64,-1 0 96,0 0 64,-14 14 32,-14 0 0,0 29-128,0-16-32,-14 30-32,-14-15 32,0 0 0,14 0 96,-14-14-96,0 14 0,0-28 160,-15 14 96,15-14-128,-28 0-64,14 1 0,-14-1-32,28-14 0,-43 0 64,30 0-96,-16-14-64,15 0-96,14-14-32,0 0-512,14 0-160,0 0-896,0-14-287,28 13-673,0-13-192,0 15-768</inkml:trace>
  <inkml:trace contextRef="#ctx0" brushRef="#br0" timeOffset="2548">7785 4098 3328,'0'-28'1312,"14"28"-704,-14 0-96,0 0 512,14 0 0,-14 0 32,0 0 32,0 14 64,0 0-640,0 0 192,-14 0 160,14 0 0,-14 14 64,0-13-384,14-2-160,0 2-160,-14-15-64,14 14-192,14-14-32,-14 14 96,14-14 96,-14-14-33,14 14-63,0 0-447,0-14-129,14-1 64,-14 2 128,1-2 32,13 1 128,-15 14 128,-13-14 32,15 14 32,-2 0 0,-13 0 64,0 0 96,-13 14 224,13 0 128,0 1-192,-15-2-32,15 2-224,0-1-128,0 0 96,0 0 32,0-14-160,15 14-1344,-2-14-512,2-14-768,-1 14-1504,0-14 1088</inkml:trace>
  <inkml:trace contextRef="#ctx0" brushRef="#br0" timeOffset="2026">7772 3817 3712,'-15'0'1408,"15"14"-768,0 0-832,0 0 256,0 0-1632,0 1-608</inkml:trace>
  <inkml:trace contextRef="#ctx0" brushRef="#br0" timeOffset="2732">8163 4083 4480,'15'0'1664,"-15"0"-896,-15 0 160,15 14 736,0-14-352,-14 14-96,14 0-512,-13 0-128,-1 0-320,0 14-160,0-14-64,14 0 32,0 1 32,0-1-256,0-14-64,0 0-1216,0 0-576,14 0-1280</inkml:trace>
  <inkml:trace contextRef="#ctx0" brushRef="#br0" timeOffset="3501">8711 3382 7040,'-14'28'2720,"0"0"-1472,0 0-832,0-14 704,0 14-32,0 0 64,-1 15-256,-13-1-97,0 0-447,0 28 0,1 0 0,-16 0-192,15 1-32,0-15 0,0 0 64,14 0-96,0-14-64,0 0-352,0-28-192,14 14-671,0-28-193,0 15-352,0-15-64,0-15 576,0 15 224,0-28 384,14 14 160,-14-14 160,0 14 128,0-14 512,-14 0 288,14 14 352,0-14 96,0 14 128,0 14 32,0-14-480,0 14-128,0 0-192,0 0-32,14 0-160,0 0-96,0 0-64,14 0-96,-14 0 96,14 0 0,0 0-128,0-14 32,0 14 0,-14 0 64,1 0-32,13 14-32,-28 0 32,13 0-32,-13 0-96,0 0 64,0 14 32,-13-14 0,13 14 0,-15-14 64,15 0-96,-13 0 0,13 0 32,0-14 64,0 0-1024,13 0-448,-13 0-1152,15-14-384,-2 0-128</inkml:trace>
  <inkml:trace contextRef="#ctx0" brushRef="#br0" timeOffset="4633">8893 4126 3968,'0'0'1568,"0"13"-832,0-26-384,0 13 480,14 0-320,0 0-128,-14 0-160,15-15-64,-15 15-96,13 0-64,-13-14 32,15 0 96,-15 0 160,0 0 128,13 0 128,-26 0-96,13 0 0,0-14-256,-15 14-128,2 14 224,-2 0 128,1 0 160,-14 0 96,0 28 64,0 0 32,0 0-160,0 0 32,0 0-225,14 0-95,0 0-160,14 0-64,-14 1-96,28-15-32,-14 0 32,28 0 64,0-14-32,0 0 64,-14-14 0,28 14 32,-14-14-64,0-14-64,-14 13-64,14-13 32,-13 0 32,-2 0 0,-13 0 64,15 0 32,-15 14-128,-15-14-32,15 28 32,-13-14 0,-2 14 32,-13 0 0,14 14-96,0 0 0,0 0 64,0 0 64,14 0-64,0 0 0,0 0-831,0 0-289,0-14-128,14 15-32,0-15 32,14 0 0,-13 0 256,13-15 224,-15 15 416,15 0 128,1-14 192,-15 0 96,0 0 640,0 0 320,0 14 160,0-14 0,0 14 224,-14 14-256,0 0-64,0 0-160,0 0-97,0 0-159,-14 14-64,0-13-192,14 13-64,0-15-192,0 2-96,0-1 0,0-14 32,28 0-32,-14 0-32,0-14 96,14-1-64,0 2 64,0-2-224,0 2 32,0-15 32,-13 13 32,13 15-64,-15-14 64,2 14 32,-15 0 0,0 14 192,0 1 128,0-2 32,-15 2 32,15-2-192,-13 2-64,13-2-64,0 2 32,13-1-64,-13 0-32,15-14-256,-2-14-96,16 14-1280,-15 0-543,0-14-993,14-1-352,-14 15 64</inkml:trace>
  <inkml:trace contextRef="#ctx0" brushRef="#br0" timeOffset="3648">8711 3789 4736,'0'-14'1760,"0"14"-960,-14 0-672,14 0 416,14 14-416,-14 0-32,0 0-1728,14-1-640,-14 1 480,15 1 288</inkml:trace>
  <inkml:trace contextRef="#ctx0" brushRef="#br0" timeOffset="4949">9651 4238 2432,'0'14'960,"-14"0"-512,14-14 96,0 0 512,0 0 96,0 15 64,0-15-512,0 0-256,0 0-832,14 0-320,-14 0-1632,14 0-704</inkml:trace>
  <inkml:trace contextRef="#ctx0" brushRef="#br0" timeOffset="4817">9680 3943 6272,'0'0'2368,"0"0"-1280,-15 0-640,15 14 640,0-14-544,0 14-224,0-14-352,0 14-64,0 0 32,0 0-1440,0 1-608,0-2-544,0 2-416,0 13 1536</inkml:trace>
  <inkml:trace contextRef="#ctx0" brushRef="#br0" timeOffset="9547">11643 3635 3456,'0'-14'1312,"0"14"-704,0 0-288,0 0 384,0 0-192,0 0-32,0 0-32,0 0 128,0 0-320,0 0 64,15 0 32,-15 0 224,0-14 96,0 14-128,0 0 0,-15 0-32,15 0 64,-13 0 32,-15 0 96,13 0-96,-27 14 0,14-14-32,-14 14-1,0 0 193,-14 0 160,0 0-320,14 0-32,0 0-192,0 0 0,14 0-224,14-14-96,0 14-32,0 1-32,14-2-96,14-13 64,14 15 32,0-2 0,0-13 0,0 28 64,14-13-32,-14-1-32,0 14 32,0-14-32,-14 14 0,0 0 0,0 0 0,0 0 0,-14 14 0,-14-14 64,0 0 32,0 14 32,0-14-64,-14 0-64,-14-13 32,14-2 32,-14 2-32,14-2-32,-14 2 96,14-15 0,-14 0-32,14-15-64,-15 2 32,15 13-32,0-15 0,0 2 64,0-2-96,14 1 0,0 0-960,14 14-448,0-14-672,14 14-319,14 0-513,0 0-224,14 0 160</inkml:trace>
  <inkml:trace contextRef="#ctx0" brushRef="#br0" timeOffset="10073">11644 4139 3968,'0'-13'1472,"15"26"-768,-15-13-128,0 0 576,0 0-384,0 0-96,14-13-192,0 13-64,-14-15-224,14 15-64,0-14 0,14 0 0,-14 0 0,0-14-64,0 15-64,0-2 96,0-13 0,0 14 96,-14-14 32,0 14 256,-14 0 128,0 0 64,0 14 64,-14 0-64,0 14-32,14 0-64,-14 0-33,0 14-31,0 14 0,-1-14 0,1 0 96,14 14-224,14-14-64,-14-13-160,28 13-128,-14-15 64,14 2 64,14-1-64,1 0 0,-1-14 32,0 0 0,14 0-640,-14-14-224,14 14-480,-14-14-191,0-1-385,0-13-64,0 15-224,1-15 32,-1-1-576,-14 1-448,14 0 1344</inkml:trace>
  <inkml:trace contextRef="#ctx0" brushRef="#br0" timeOffset="10267">12080 3901 5888,'0'0'2272,"0"14"-1216,-14 0-192,14 0 928,-15 0-224,2 14-32,13-14-384,-29 15-161,15-1-543,0-1-64,0 1-32,0 15-192,14-15-32,-14-15-128,14 2-96,0-1-992,0 0-479,14-14-1185,0-14-416,0 0-384</inkml:trace>
  <inkml:trace contextRef="#ctx0" brushRef="#br0" timeOffset="10430">12191 3620 7040,'-14'14'2720,"0"-14"-1472,14 0-1376,0 0 416,0 14-928,0-14-384,0 15-1856,14-15-800</inkml:trace>
  <inkml:trace contextRef="#ctx0" brushRef="#br0" timeOffset="17732">13875 4056 5760,'0'-15'2176,"0"15"-1152,0 0-704,14 0 640,-14-14-96,0 14 128,14 0-128,0 0 32,-14-14-512,14 28 192,0-14 160,0 0-32,0 0-33,0 0-159,0 0-64,14 0-256,-13 0-128,-2 0 32,2 0 0,-2-14-480,2 14-128,-1-14-1567,0 14-673,14-14-1440</inkml:trace>
  <inkml:trace contextRef="#ctx0" brushRef="#br0" timeOffset="17398">14269 3733 4608,'0'-14'1760,"0"14"-960,0 0-448,0 0 480,0 0 96,0 0 64,-15 0-96,15 0-96,-13 0-416,13 0 192,-29 0 64,15 14 32,0 0-32,-14 0 32,-14 14 32,14 0-33,0 0-31,-14 0-192,13 15-32,1-15-128,15 14 0,-16-14-32,15 14 0,0-14 0,14 0 64,0 0-32,0-14 0,14 15-160,0-16-32,0 2 32,1-1 0,13-14 0,-15 14 64,16-14-160,-15 0-96,14-14 32,-14 14 64,0 0-1280,0 0-576,-14 0-1119,14-14-481,-14 14-800</inkml:trace>
  <inkml:trace contextRef="#ctx0" brushRef="#br0" timeOffset="11317">12893 4126 5376,'0'28'2112,"-15"-14"-1152,15 14-480,-14 0 576,14-14 32,-14 28 64,0 1-352,-14-2-64,14 29-448,-14-13-96,0-1-64,14 0-64,-14 0 32,14-14-64,-14 0-32,14-14 96,0 0 0,0 0 32,0-13-64,14-15 32,0 0-64,0-15-32,0 2 96,14-15 64,0-15-64,0-27-64,14 0-96,0 0 32,14-1 32,-14 1 64,0 1-32,0-16-32,14 15-64,0 14-32,1-14 64,13 14 64,-14 0 0,14 13-32,-14 15 32,0 0-32,-14 28 64,0 0 32,0 0 224,0 14 192,-13 14-65,-2 0 65,2 1-96,-15 12 64,-15-13-128,15 15-32,-13-1-64,-2-14 64,-13 0 32,15 0 96,-16 0-160,1-14-32,0 0-64,-14 0-32,0 0-96,14 0-64,-14-14 32,14 0-32,0 0-512,14-14-192,-1 0-928,2 0-383,13 0-929,13 14-384</inkml:trace>
  <inkml:trace contextRef="#ctx0" brushRef="#br0" timeOffset="18880">15504 3227 3968,'0'0'1472,"-15"0"-768,15 0-320,0 0 416,-14 14 0,14-14 0,-14 14-32,0 0 0,-14 0-416,14 14 224,-14 0 128,0 0 0,-14 14 32,0 0-96,0 1-32,0-2-128,0 2 32,0 13-160,-1-14 31,1 28 65,0-14 32,14 14-128,0-13-32,14-1-128,0 0 32,14-14 0,0 0 32,0 0-128,14-14-32,0 0 32,14 0 0,-14-14-64,0 0-64,0 0-256,0 0-96,0 1-1376,15-15-607,-16 13-1697,2-13-1408,-2 15 2240</inkml:trace>
  <inkml:trace contextRef="#ctx0" brushRef="#br0" timeOffset="19666">15784 3789 2432,'0'-14'960,"0"14"-512,0 0-192,15-14 352,-15 14-160,0 0 64,13-14-160,2-1 32,-15 15 64,13-13 96,2-2 0,-15 2-32,13-2-256,2-13-96,-15 14 32,0 0 32,0-14 32,-15 14 128,2-14 96,13 28 288,-28-14 160,0 14-128,-1 0-96,-13 14-192,0-14-64,0 28 0,0 0 64,-14 0-32,14 1 31,0-1-63,13 13 32,-13 16-128,14-1-32,0 0 0,14 0 128,0 0-256,0-14-32,14 0-96,14 0-64,0-14 32,0 0 32,14-14 32,0 1 96,14-30-96,0 15-64,1-14 0,-1-14 32,0 14 32,0-28 96,0 0-96,0 0 0,-14 0-96,15-14-32,-15 0 32,0 0 0,0 0-96,-14 14 0,-14-1 64,14 1 0,-14 0-64,-14 28 64,0-14 32,-14 28 64,-15-14-96,1 28 0,0-14-32,0 28 0,-14-14 0,14 14-64,0-14-832,0 15-384,13 12-479,16 2-129,-16-1-224,29-1 0,0 2-928</inkml:trace>
  <inkml:trace contextRef="#ctx0" brushRef="#br0" timeOffset="19922">15938 4224 5120,'0'0'2016,"15"14"-1088,-15 14 320,0-28 1024,-15 14-448,15 0-96,-14 0-576,0 14-161,0 0-575,0 0-96,0 14-96,0-14-96,-14 0-32,14 14 32,0-14 0,14 1-992,0-16-384,0 2-1535,0-15-641,0 0-320</inkml:trace>
  <inkml:trace contextRef="#ctx0" brushRef="#br0" timeOffset="20291">16023 3915 7680,'-14'0'2880,"14"0"-1536,0 0-1280,0 0 544,0 0-384,0 0-128,0 0-352,0 0-96,14 0-2272,0 0-992,0 0 992,0 0 544</inkml:trace>
  <inkml:trace contextRef="#ctx0" brushRef="#br0" timeOffset="20895">16345 4069 3584,'-14'0'1408,"14"15"-768,0-30 96,0 15 576,0 0-192,0 0-96,14 0-160,-14 0-64,14 0-448,-14-13 128,14-2 160,0 2-224,14-16-64,-14 15-128,15-14 0,-15 0-128,14-14 0,0 14 32,14-14 64,-14 0-96,14-1 0,-14 2-96,14 13-32,-14-15 32,0 15 64,-13-14-32,13 14 480,-14 14 192,0 0-129,-14 0 1,0 14-224,0 14-32,0 0-64,-14 0 64,14 14 32,-14 0 96,-14 0-32,13 14 64,-13 1-192,0 13-32,14-14-128,-14 0-96,14 14 0,0 0 32,0-28-96,14 0-64,-14 1-1216,14-16-544,14 2-991,0-15-289,-14 0-960</inkml:trace>
  <inkml:trace contextRef="#ctx0" brushRef="#br0" timeOffset="21279">17047 3255 6144,'0'-14'2368,"14"0"-1280,-14 14-768,0 0 640,14 0-32,0 0 96,0 0-64,1 14-32,-1 0-512,0 0 384,-14 28 223,14-14-159,0 14-96,0 0-256,-14 14 0,0-13-224,0 13-32,0 0 64,-14 14 32,14 0-32,-28 14 32,0-13 0,13-2 32,-13 2-128,-14-15-96,14 0-64,-14 0 0,0 0-64,0 0 64,0-14-1408,-1-13-544,1-1-1248,14-15-543,0 2-865</inkml:trace>
  <inkml:trace contextRef="#ctx0" brushRef="#br0" timeOffset="35376">7056 5627 2688,'0'0'1056,"0"0"-576,0-14-224,13 14 352,-13 0-96,0 0 96,0 0-128,15-14 32,-15 14-224,0-14-32,13 14-128,-13-14-32,0 0 32,0 14 0,0-14 64,0 0-96,0 0 0,-13 14 160,-2 0 160,15-14 64,-28 14 96,14 0-32,-14 14-32,0-14 0,0 14 0,0 0-64,0 14 32,14-14-128,-14 14-32,14 0-128,0 1 32,0-16-128,14 15-64,0-13 0,0 13-32,0-14 0,14 0 64,0-14 32,14 0 32,0-14-64,-14 14-64,14-14-64,1 0 32,-16 0 96,15-14 32,0 13-32,-14 2-64,1-16 32,-2 15-32,-13 14 0,15-14 0,-15 14-96,0 0 64,0 0-32,-15 14 0,15 0 352,-13 0 160,-2 1-128,15-2-32,0 2-160,0-2-96,0 2 0,0-1 31,0 0-31,0-14 64,15 14-128,-15-14 0,13 14-735,2-14-385,-2-14-896,15 14-288,-13-14-1120</inkml:trace>
  <inkml:trace contextRef="#ctx0" brushRef="#br0" timeOffset="35913">7336 5529 4992,'0'0'1824,"-14"0"-960,0 14-384,14-14 640,0 14-320,0 0-96,0 0-32,-14 14 32,0-14-384,0 14 96,14-14 96,-14 14-192,14-14-32,-14 0-224,14 1-64,0-2 64,0-13 32,0 0-32,14 0 32,-14 0-64,14-13 64,0-2-128,14 15-64,-14-28 128,0 14 32,0-14-96,0 0 32,14 14-64,0-14 0,-14 14 0,0 0-64,14 0 96,-14 14 0,0-14 32,-14 14 0,15 14 0,-15-14 64,0 14-32,0 0 64,-15 0 352,1 14 256,0-14-352,14 14-192,-14-14-32,0 14-32,14 0-128,-14-13-32,14-2 32,0 2 64,0-2 64,0-13 32,0 15-768,0-30-288,14 15-832,-14 0-320,14-13-736,0-2-992,0 2 1344</inkml:trace>
  <inkml:trace contextRef="#ctx0" brushRef="#br0" timeOffset="34629">6339 5332 5888,'-14'-14'2176,"14"14"-1152,14 0-768,-14-14 576,14 14-128,0-14-32,0-14-224,14 15-32,0-16-256,15 1 128,-1 14 32,0-14-96,0 14-64,-14 0 0,14 0 32,0 0-160,14 14-32,-28 0 128,14 14 64,-14 0 128,0 14 32,0 0-96,-13 14 0,-15 0-32,0 0 96,-15 1-96,2-2-64,-15 16 63,13-1 65,-13 0 0,0-14 64,-14 14-128,14-14-64,-14 0-64,-14 0 0,0 0 0,0-14 32,0 0-160,0-14 32,-1 1 64,15-15 32,0 0-32,14-15 32,0 15-128,14-28-64,0 14-512,14-14-224,-14 0-639,14 14-225,14-14-768,-14 14-288,28-14-352</inkml:trace>
  <inkml:trace contextRef="#ctx0" brushRef="#br0" timeOffset="34095">6649 5361 4224,'0'0'1664,"0"14"-896,0 0-416,0-14 576,-15 14-64,15 0 64,-13 14-160,13-14-96,-28 14-352,13 0-64,1 1 64,-14 12-192,14-13-64,0 1 32,0-1 0,14-14-32,-14 0-64,14 0-1376,0-14-672,0-14-1024</inkml:trace>
  <inkml:trace contextRef="#ctx0" brushRef="#br0" timeOffset="36479">7701 5487 4480,'0'0'1664,"14"14"-896,-14-14-256,0 0 512,0 0-128,0 0 0,-14 14-64,14 0-32,0 0-448,-14 14 224,14-14 64,-14 14-128,0 1 32,0-16-256,14 15-96,-14-14-96,14 0-96,0 0 96,0 1 64,0-15-64,0 0 0,14-15-32,0 15-64,14-28 32,-14 14-32,14 0-96,-14-13 64,14 12 32,0-13 64,0 14-96,-14 0-64,0 0 64,15 14 0,-16-14-64,2 14 64,-15 14 32,13 0 0,-13 0 64,0 0 320,-13 0 224,13 15-33,0-2 33,-15 1-128,15 0 32,-13 0-224,13 0-96,0-13-192,0-1 0,0 0 64,13 0 32,2-14-256,-2 14-64,-13-14-1632,28 0-767,-13-14-1985</inkml:trace>
  <inkml:trace contextRef="#ctx0" brushRef="#br0" timeOffset="38126">8586 5599 4608,'0'0'1760,"0"0"-960,0 0-384,0 0 544,0 14 0,0-14 128,-14 28-96,14-14-32,-15 0-544,2 14 32,-2 0 0,1 0-224,14 0-128,-14-13-64,14 13 32,-14-14-96,14 0 0,0-14-1024,0 0-480,0 0-1088,0 0-1408,0-14 1184</inkml:trace>
  <inkml:trace contextRef="#ctx0" brushRef="#br0" timeOffset="38326">8655 5361 6144,'0'0'2272,"0"0"-1216,0 0-1152,0 0 352,0 0-192,0 0-64,0 0-64,0 32-32,32-32-2560,-1 31-1088</inkml:trace>
  <inkml:trace contextRef="#ctx0" brushRef="#br0" timeOffset="38961">9035 5529 3072,'0'-14'1216,"0"14"-640,-15 0-320,15 0 416,0 0-32,0 0 0,0 0-64,-14-14-32,14 14 64,-14 0 64,14 0-352,-14 0 96,0 0 96,0 0 96,-14 14 96,14-14-192,0 0 32,-14 14-192,14-14-32,0 14-192,0-14-32,14 14-32,-15 0-64,15-14 32,15 14-32,-1 0 0,0-14 0,0 14 0,14 0 0,-14 0 0,0 0 0,14 0-96,-14 0 64,0 0 32,-14 0 64,14 0-32,-14 0 64,-14 0-64,14 14 64,-28-14 288,14 1 128,0-2-160,-14 2-64,0-2-96,-14-13-32,14 15-96,0-15 32,0 0 0,-1 0 31,1-15-223,14 2 1,0-2-673,14-13-288,0 14-1088,0 0-480,14-14-704</inkml:trace>
  <inkml:trace contextRef="#ctx0" brushRef="#br0" timeOffset="39511">9163 5550 6016,'0'-31'2272,"-31"31"-1216,31-32-256,0 32 864</inkml:trace>
  <inkml:trace contextRef="#ctx0" brushRef="#br0" timeOffset="39646">9146 5487 14336,'14'0'1600,"0"0"-833,0 0-511,14 0-192,0 0-64,0 0 64,14 0-320,-14 0-64,14 0-1951,-14 0-833,15 15-800</inkml:trace>
  <inkml:trace contextRef="#ctx0" brushRef="#br0" timeOffset="39346">9695 4757 4480,'-15'0'1664,"15"14"-896,-14 0 0,14 0 768,-14 0-192,0 0 0,0 28-288,-14 1-96,0 13-512,-14 14 128,0 0 96,0 14-352,0-14-192,13 0-64,1 1 0,0-1-32,0-14 64,14 0-64,0 0-32,14 0-672,-14-28-352,14 0-416,-14 0-160,14-13-32,0-15 32,0 0 192,-14-15-1216,14 2 192</inkml:trace>
  <inkml:trace contextRef="#ctx0" brushRef="#br0" timeOffset="40247">9946 5669 3712,'0'0'1472,"0"14"-768,0-14-416,0 0 512,0 0-160,0-14 0,14 14-224,0 0 0,-14-14-256,14 0-32,0 0 64,0 0-96,0 0 0,-14 0 32,14-14 64,0 14 32,-14 0 96,0-14-96,0 14 32,-14-14-96,0 14 64,0 0 160,-14 14 128,0 0-64,-14 14 64,14-14-96,-15 28 0,1-14 128,14 28 32,-14 0-32,14-14 63,0 14-191,14 0 0,0 0-256,14 1-32,0-15 0,14 0 0,14-14-64,-14 0-64,14-14 96,14-14 64,-14 0-288,14-14-128,14 0-448,-13-15-127,13-13 31,-14 14 0,14-14-256,-14-14-64,0 0-448,0-14-128,0-1-448,0 15-928,1-28 800</inkml:trace>
  <inkml:trace contextRef="#ctx0" brushRef="#br0" timeOffset="40493">10579 4673 5632,'0'0'2176,"-15"0"-1152,15 14-416,0 0 672,-13 0-160,-2 14 64,2 0-128,-16 0 0,1 28-576,0 1 192,0 13 191,-14 14-63,0-14 0,-14 14-224,13-14-96,1 15-288,14-15-64,0 0 0,0 0 0,14-14 0,0 0 0,14-13-160,0-2-32,14-26-480,0 13-128,14-28-992,-14 0-447,14 0-929,15-28-352,-15 13 0</inkml:trace>
  <inkml:trace contextRef="#ctx0" brushRef="#br0" timeOffset="41094">10451 5683 4864,'-14'14'1824,"14"-14"-960,0 14-224,0 0 672,0-14-512,0 0-96,0 0-256,0 0 32,0 0-256,14 0-128,0 0-64,-14 0-32,14-14 64,0 0 32,0 0 32,1-14-64,-2 14-64,-13-14 32,15 0-32,-2 14 128,-13-14 64,0 0-224,-13 14-128,-2 0 224,2 14 96,-16 0 288,1 0 96,0 14 224,0 0 64,0 14-160,0 0-1,14 14-255,-14-14-96,14 0 32,14 0 0,-14 0-160,14 0-128,14 0-128,0-14 32,0-14 96,14 0 96,-14-14-64,14 0 0,0 0-320,0-14-96,0 0 0,0 0 128,-13 0 32,13 14 0,-15-14 128,-13 14 64,15 14 0,-15 0-32,-15 0 160,15 14 128,-28 14-32,28 0 32,-13-14-256,-2 14 0,15 0-32,0 0 64,0 0-32,0-14-32,15 1-768,-2-15-352,15 0-1343,0-15-577,15 1-864</inkml:trace>
  <inkml:trace contextRef="#ctx0" brushRef="#br0" timeOffset="41579">10998 5529 2816,'0'0'1120,"15"0"-576,-15 0-224,0 0 384,0 0-32,0 0-32,13 0-128,-13-14 0,15 14 128,-15 0 128,0 0-384,0-14 64,0 14 0,0 0 256,-15 0 128,2 0-32,-2 0 64,1 0-64,-14 14 0,0-14-96,14 14 31,-14 0-351,0 14-64,14-14-128,14 0-32,-14 0-96,14 14-64,14-14 32,0-14-32,0 14-96,0 0 64,0 0 32,0-14 0,14 14-96,-14 0 64,-14 0 32,14 14 64,-14-14-32,0 0 64,0 1-64,-14-2-32,0 2 32,-14-15-32,14 13 0,-14-13 64,0 0-32,0 15-32,0-15-320,0-15-128,14 2-1695,-14-2-705,28 2-1312</inkml:trace>
  <inkml:trace contextRef="#ctx0" brushRef="#br0" timeOffset="42426">11784 5683 4224,'-14'15'1568,"14"-2"-832,-28 16-160,28-1 576,-14 0-32,-1 14 128,-13 0-320,0 0-96,1 14-480,-1 14-64,-15-13-64,15 12-96,0-12-32,0-1-32,0 0 32,14-14 0,-14 0 32,14-14-64,0 15 32,0-30 0,0 2 32,14-15-64,-14 0-64,14 0 32,0-28 32,14-15-32,-14 1 64,28-28-64,0 0-32,0 0-192,14-15-32,0 1 96,0 0 64,14 0-32,1 14 64,13 0 32,-14 14 0,0 13-96,-14 1 64,14 14 96,-14 14 32,0 0-32,-14 0 32,14 14-64,-28 14 64,14 0 64,-28 14 128,15 0-64,-15 0 32,-15 15 32,15-15 64,-13 14-32,-2-14 32,-13 0-65,14 0 65,-14-14-64,-14 0 0,14 0-256,0-14 0,-14 0-32,14 0 0,0-14-96,0 0 64,14 0-896,14 0-319,0 0-609,14 0-128,0 0-1664,14 0-768,0 0 2336</inkml:trace>
  <inkml:trace contextRef="#ctx0" brushRef="#br0" timeOffset="42723">12332 5669 6656,'14'0'2528,"-14"0"-1344,14 0-672,0 0 768,-14 0-256,28 0 32,-14 0-448,0-14-128,14 14-288,0-14-128,-14 14 32,14 0-64,-14 0-32,14 0-64,-14 0-32,1 0-2272,-2 14-960,2-14-320</inkml:trace>
  <inkml:trace contextRef="#ctx0" brushRef="#br0" timeOffset="43709">13468 5459 4096,'0'-14'1568,"0"14"-832,0 0-512,0 0 416,14 0-320,0 0-32,-14-14-32,14-1-128,0 2 64,0-2 0,1-13 192,-2 15 96,2-16-128,-15 1 32,13-13-224,2 12-32,-15-13 0,-15 0 64,15 14-96,-13-14-64,-2 28 256,-13-14 192,0 14 192,0 14 64,-14 0-32,14 0-64,-28 28 32,14 0-32,0 14-1,-14 0 1,0 14-96,-1 0 0,16 15-96,-2-16-32,15 16-96,0-1-32,0 0-160,14-14-32,0 14-32,14-28 32,0 14 64,0-28 128,14 0-64,0 1 32,14-15-96,14-14 64,0 0-64,1-14 0,-2-15-32,16 1 0,-15-13-64,14-2-64,-14-13 32,0 14-32,0-14 64,0 0 32,-14 0-256,0-29-64,-14 29-160,0-14 0,-14 0 256,0 14 160,0 14-96,-14 0 0,-14 28 32,0 0 0,0 0-64,-14 28 0,0 0-96,-14 14-32,14 0-800,0 14-352,0 14-447,-1-14-129,15 14-352,0-14-160,15 1-704</inkml:trace>
  <inkml:trace contextRef="#ctx0" brushRef="#br0" timeOffset="44710">13174 5670 4224,'0'-28'1664,"14"13"-896,0-13-128,-14 28 608,14-14-192,0 0 0,14 0-224,-14 14-128,14-14-384,0 0-128,1 14-64,-16 0 64,15 0 32,-13 0 32,-2 14 64,2 0 32,-15 0 96,0 14 64,0 0-32,-15 0-32,2 15 31,13-15-191,-15 14-96,2-14-32,-2 0 32,15 0-96,0-14 0,0 0 32,0 0 0,15 1-64,-2-15-64,2 0-64,13-15-32,0 1-32,0 0 0,-1-14-128,2 0 0,-1 0-96,0-14 1,0 0-33,0-1 0,0 15 128,0 0 160,-14 14 64,0-14 96,0 14 32,-14 0 96,0 14 256,-14 0 95,14 28-63,-28-14 32,0 14-160,14 0-32,0 0-128,0 15 32,0-15-128,14 14 0,0-14-32,0-14 32,0 0 0,28 0 32,-14 0-64,0-14-64,14-14 32,0 0 32,0 0-32,0-14 64,0 0-128,0 0-64,0 0-32,-14 0 0,14 0-64,-13-1 32,-2 1 96,-13 14 96,15 0 0,-15 14-32,-15 0 96,15 0 0,-13 14 96,-2 14 96,2 0-128,-2 0-96,15 0 96,-14-13 32,14 13-160,0 0 0,0 0-96,14-14 0,1 0 64,13-14 64,-15 14-608,2-14-256,13-14-1280,-14 14-511,14-14-1185,-14 0-1216,14-14 1984</inkml:trace>
  <inkml:trace contextRef="#ctx0" brushRef="#br0" timeOffset="45611">14240 5725 6144,'0'0'2368,"0"14"-1280,14-14-864,-14 0 640,14-14-224,1 14-64,-2 0-320,2-14-96,-2 0-96,15 0-64,-13 0 96,-1 0-64,0-14-32,0 14 160,0-14 32,0 14 64,-14 0 64,0-14-160,0 14-96,-14 0 160,0 0 160,0 14 160,-14 0 128,0 0-160,0 14-33,-15 0-95,15 0 64,0 14-96,0 0 32,0 0-160,28 0 32,-14 0-160,0 0-64,14 14 0,0-14-32,14-14 0,0 0 64,14-14-32,-14 0 64,14-14-64,0 0 64,1 0-224,12 0 32,-13 0-128,1-14 64,-1 0-128,-14 0 32,14 0 64,-14 14 32,0 0 160,-14 0 64,0 14 0,0-14-64,-14 28 160,14 0 128,-14 0-32,0 14 32,0-14-32,0 14 0,14 0-64,-14 0 32,14-14-128,0 14 0,14-14-32,0 0-64,0-14 32,0 0-32,14 0 0,0-14 64,-14 0-256,14 0-32,0-14-32,0 0 0,0 14-64,0-14 32,0 0 96,-14 14 96,14 0 0,-14 0 32,0 14 128,-14 0 96,0 0 224,0 14 64,-14 14-96,14-14 32,-14 14-96,14 0 64,-14 0-256,14-14-64,0 0 32,14 0 32,-14-14 96,14 0-160,15 0-96,-1-14-320,0 0-96,0 0-160,0-14-32,0 14 224,0-14 128,0 14 192,0 0 128,-14 0-32,0 14-64,0 0 416,-14 14 160,0 0 128,0 0 32,-14 0-288,0 14-128,14 0-64,0 0 32,0 0-96,0-14-64,0 14-160,14-28 0,0 15-928,14-15-416,0 0-1279,0 0-577,15-28-800</inkml:trace>
  <inkml:trace contextRef="#ctx0" brushRef="#br0" timeOffset="46177">15813 4870 6656,'-14'14'2464,"0"-14"-1344,-14 14-544,28 0 736,-29 28-32,15-14 0,-14 29-64,-14-1 31,0 14-671,-14 0-128,14 0-64,0 1-224,14-1-32,-15 0-64,15 0 32,14 0-128,-14-28 0,28 14-256,0-28-128,0 1-640,0-1-255,0-14-385,0-14-160,0 0-192,0 0 0,0-28 0,0 14-736,0-15 864</inkml:trace>
  <inkml:trace contextRef="#ctx0" brushRef="#br0" timeOffset="46547">15209 5515 7040,'0'0'2720,"0"0"-1472,0 0-768,0 0 768,0 0-256,0 0 64,14 0-320,0 0-128,14 0-352,-14 0-33,28 0 1,-13 0-96,13-14-32,0 14-32,0 0-64,0 0 32,-14 0 32,14-14-32,-14 14-32,0 14-64,-13-14 32,13 0 32,-28 14 64,0 0 32,0 14 32,0-14-64,-15 14-64,2 0 32,-2 0 32,2 0-32,13 0 64,-15 1-64,2-1-32,13-28 32,0 14-1088,0-14-415,13 0-545,2-14-192,-2 0-992,2-14-768,13 13 1664</inkml:trace>
  <inkml:trace contextRef="#ctx0" brushRef="#br0" timeOffset="46878">15882 5220 3712,'-14'-28'1408,"14"28"-768,-14 0-544,14 0 320,0 14-352,14-14-64</inkml:trace>
  <inkml:trace contextRef="#ctx0" brushRef="#br0" timeOffset="46879">15882 5220 2912,'15'15'-1568</inkml:trace>
  <inkml:trace contextRef="#ctx0" brushRef="#br0" timeOffset="47109">16388 4813 7040,'0'0'2624,"-15"0"-1408,2 28-800,13-28 704,-15 14-96,-13 14 32,14 0 32,-28 28 63,14 0-639,-28 1 128,13 13 32,2 14-224,-2-14-32,1 1-160,14-1 0,0 0 128,14 0 64,0-14-160,0 0-32,0-13-128,14-2-96,14-12 64,0-15 0,0 0-128,14 0-32,0-14-608,14-14-224,0 0-1088,1 0-383,-1-15-2529,0 1-1056,0 0 3008</inkml:trace>
  <inkml:trace contextRef="#ctx0" brushRef="#br0" timeOffset="49611">16612 5867 6912,'0'0'2624,"14"-15"-1408,0 2-800,0-2 704,0 2-32,14-16 160,0 15-352,0-28-128,1 14-449,13-14-63,0 14-32,0 0-32,-14 0-32,14-15-192,0 29 32,-14-14 0,0 0 64,0 14-32,-13 0-32,-2 0-544,2 0-191,-2 14-1281,-13 0-512,15 0-1376</inkml:trace>
  <inkml:trace contextRef="#ctx0" brushRef="#br0" timeOffset="49295">16780 5403 6400,'-14'0'2368,"14"0"-1280,0 0-416,0 0 1408,0 14 192,14 0-449,-14 0-991,14 0-32,0 0 64,0 0-192,0 14 0,0-14-320,0 14-64,0 0-160,14 0-32,-13 0-32,-15-14 32,13 14 0,2-14 32,-2 14-160,2-13 32,-15-2-512,0 2-128,0-2-1312,0 2-479,0-1-1377,0 0-1792,0-14 1632</inkml:trace>
  <inkml:trace contextRef="#ctx0" brushRef="#br0" timeOffset="50329">17328 5767 4352,'0'0'1664,"0"0"-896,0 0 0,0 0 704,0 14-192,0 0 64,-14 0-288,0 15-96,-1-1-512,2 0 64,-2 0 64,15-14-64,-14 14 32,-14 14-225,14 14-63,0-14-128,-14 0-32,14 0-32,0-14 32,0 0 0,14-13 96,0-2 32,-14 2 96,14-15-96,0 0-64,14-15 0,-14-13 32,14 0-160,0 0-32,14-14 0,0 0 0,0-14 0,15 14 64,-1-14-32,0 0-32,0 13-64,0 1 32,0 0 96,0 0 32,0 28 32,-14-14 0,0 14-64,0 14 32,-13 0 0,13 0 32,-28 14 128,14 0 160,0 0-160,-14 0 0,-14 14 0,14-14 0,-14 0 0,14 14 64,-28-14-160,13 1-32,-13-2-64,0 2 32,0-2-64,0 2-32,0-15-64,0 0-32,14 14-384,0-14-64,0 0-1312,28-14-512,0-1-1599,14 2-1985,0-15 1856</inkml:trace>
  <inkml:trace contextRef="#ctx0" brushRef="#br0" timeOffset="51362">19054 4715 5888,'-15'0'2176,"15"14"-1152,-13 0-576,-2 14 640,2-14 0,-2 28 64,1 0-64,-14 1-32,0 41-576,-14-14-64,14 0-64,-14 0-192,14-14-33,0 15-63,14-15 32,-14 0-64,14-14-32,-14 0 96,28-14 0,-14 0 320,0-14 96,14 0-96,0-14-96,0-14-160,14 0-64,0 0-32,0 0-64,14-14 32,0 0-32,0 14-96,0-14 64,0 14-32,0 0 0,0 0 0,0 0 0,-14 14 64,14 14 0,-14 0-96,0 0 64,-14 0 96,14 0 32,-28 0-32,14 14 32,-14 0-64,0 0-32,0 0 160,0-14 32,-14 15-64,14-16-32,-14 15 32,0-13 0,0-15 0,0 0 0,0 0-64,0 0-64,14-15-128,0 15-64,0-13-896,14-2-416,0-13-703,14 14-289,14 0-768,0 0-1056,0 0 1536</inkml:trace>
  <inkml:trace contextRef="#ctx0" brushRef="#br0" timeOffset="51815">19138 5403 6144,'-14'0'2272,"14"0"-1216,0 0-96,0 0 832,0 0-480,14 0-192,-14 0-448,14 0-192,0 0-256,14 0-160,-14 0 32,14 0-128,0 0 0,-14-14 96,14 28 32,-13-14-128,13 0 32,-14 0 0,-14 0 64,14 14 159,-14 0 129,-14 0-64,0-14 64,-1 28 96,2-14 32,-15 0-64,-1 14 64,1 0-64,0-13 64,0 13-192,14-15-32,0 16-64,14-15-32,-14 0 32,28-14 32,-14 14-96,28-14-96,-14 0 0,0 0 32,14 0-96,0 0 0,1-14-672,-16 14-320,2 0-896,13 0-383,-14 0-769,14 0-224,-14-14-160</inkml:trace>
  <inkml:trace contextRef="#ctx0" brushRef="#br0" timeOffset="52636">19587 5600 4480,'0'0'1760,"14"13"-960,-14-13 128,0 0 736,0 0-288,14-13 0,-14 13-576,14 0-160,0-15-384,14 2-96,-14-2-32,0 15 0,14-13 0,-14-2-64,1 1 32,-2-14 0,2 14 96,-15-14-32,0 14 0,0 0-96,-15 0 32,2 0 128,-16 0 192,15 14-33,-14 14 97,0 0-64,0 0 64,0 0-128,0 14-32,14 0-192,-14 0-96,28 1-96,-14-1 32,14 0 32,14 0 64,0-14-96,0-14 0,14 0-544,0-14-256,0-1 0,14 2 97,0-15 255,-13 13 160,-1-13 192,0 14 64,-15 0 64,2 0 0,-15 0 192,0 14 128,0 0 320,-15 0 223,2 0-31,-15 28 64,0-14-448,13 28-96,-13 1-32,0 13 32,14 0-96,-14 14 0,0 0-160,0 1-64,14-1-96,-14 14 32,14 0 32,0-13 0,-14 13 64,14-42 96,14 0-64,-14 0-64,0 0 64,-1-14 0,2 0 32,-15 1 0,13-15 0,2 0 64,-2 0 32,-13-28 96,14 0-224,-14-14-64,14-15-32,14-13 64,0 14-32,14-14-32,0 0 32,0-1 32,14 16 32,1-16 32,-1 15-224,13-14 0,2 0-736,-1 0-256,0-1-672,14 1-160,0 0-799,-14 0-289,14 0-864</inkml:trace>
  <inkml:trace contextRef="#ctx0" brushRef="#br0" timeOffset="52944">20444 4687 6656,'0'0'2528,"-15"0"-1344,2 14-192,13 0 928,-29 0-256,15 14-97,-14 14-287,-14 0-64,14 14-672,-14 14-32,-1 0 0,2 1-128,13 13 32,-15-28-256,15 0-96,0 0-32,14 0-32,0 0-96,0-14 0,14-13-736,0-1-320,14-15-800,0 2-383,0-15-865,0-15-384,14 15 352</inkml:trace>
  <inkml:trace contextRef="#ctx0" brushRef="#br0" timeOffset="53343">20232 5599 7296,'-14'14'2720,"14"-14"-1472,0 15-480,0-15 864,0 0-768,0 0-224,0-15-640,0 15-224,14 0 96,-14-14-1792,15 0-768,-1 14-832</inkml:trace>
  <inkml:trace contextRef="#ctx0" brushRef="#br0" timeOffset="54027">20906 5402 7168,'-15'0'2720,"15"0"-1472,-13 14-768,13-14 768,0 15-384,0-15-96,0 14-256,0 0 0,0-14-288,13 14-64,2-14 32,-2 0-96,15 0 0,1-14-32,-1 0 31,-14 0-63,14-1 64,-14 1-64,14 0-32,-14-14 32,-14 14 32,14 0 32,-14 0 32,-14 0 0,0 0 0,0 0-160,-14 14 32,-14 0 192,14 0 128,-1 14 32,-12 14 96,13-14-32,-15 14 64,15 0-192,-14 15-32,14-1 0,14 0 0,0 0-128,14 0-96,0-14 0,14 0 32,0-13-32,14-1-32,14-14-64,0-14-32,15-1-576,-16 2-224,16-16-96,-1 1 32,0 0 193,-14 0 127,0 0 224,-14 0 192,0 0 128,0-1 64,-13 1 96,-2 14 32,-13 0 320,15 14 96,-15 0 127,-15 0 65,15 14-96,-13 0-64,-2 0-160,2 0 0,13 15-96,-28-1 0,13 0-160,1 0-96,14 0 0,-14 0 32,14 0-736,0-14-256,0 1-896,14-15-351,0-15-481,1 1-128,-2 0-384</inkml:trace>
  <inkml:trace contextRef="#ctx0" brushRef="#br0" timeOffset="54190">21510 4883 4736,'-14'0'1824,"14"0"-960,-15 0-864,15 14 320,0-14-288,-14 14-64,14 14-992,0-14-384,0 14-384,0 1-192</inkml:trace>
  <inkml:trace contextRef="#ctx0" brushRef="#br0" timeOffset="54775">21467 5290 4864,'28'-28'1824,"-14"14"-960,-14 14-160,14-14 736,-14 28-32,0-14 32,0 0-512,0 14-160,0 14-448,-14-14 160,14 0 128,-14 14-32,0 0 31,14-14-191,-14 14 0,14 0-128,-14-14 0,0 14-256,14-14-64,-14 0 0,14 0 64,0-14 0,14 0-32,0 0-64,0 0-32,0-14-160,14 0 0,14-14 64,-14 0 32,0 14 0,1-14 128,-2 14 64,-13 0 64,14 0-128,-14 14 32,1 0 288,-15 0 160,0 0 96,0 14-32,-15 0-128,15 14-64,-14-14-128,0 0-32,14 14-192,-14-14 32,14 0 0,14 0 0,-14 0-352,14 1-96,0-15-832,14 0-383,0-15-737,-13 15-352,13-14-608,0 0-672,0-14 1856</inkml:trace>
  <inkml:trace contextRef="#ctx0" brushRef="#br0" timeOffset="55303">22014 5318 4864,'0'14'1824,"-14"-14"-960,14 15 32,-14-15 864,14 13-480,0 2-160,14-15-384,-14 13-128,14-13-352,0 0-96,-14 0 32,28-13-32,-14 13 0,0-15-96,14 2-64,0-2 32,-13 1 32,13-14-32,-14 14 64,-14-14 0,14 14 32,-14 0 64,-14 0 96,0 0 224,-1 14 63,-13 0 129,15 28 32,-15-14 32,-1 14 0,1 0-288,0 14-64,14-14-160,-14 14-96,28-14-160,-14 0-64,14 0 32,14 0 64,-14-13-512,28-1-128,-14 0-992,0-28-384,14 14-543,-14-14-193,43-1-768,-16-13-640,2 0 1952</inkml:trace>
  <inkml:trace contextRef="#ctx0" brushRef="#br0" timeOffset="55628">22576 5220 5248,'0'0'2016,"0"-14"-1088,15 14-672,-15 0 512,0-14-256,13 14-32,2-14-32,-15 14 64,0-14-288,14 14 224,-14 0 160,-14-14 224,14 14 160,-15 0 0,2 0 96,-15 14-161,13 0-95,-13 0-192,0 0-64,14 14-256,0-14-128,0 0-192,0 14 0,14-13 0,0 13 0,14-14-96,0 0 0,0 0-32,0 0 0,-14 0-256,14 0-160,0-14 288,-14 28 128,14-14 160,-14 0 128,-14 0-64,14 0-64,-14 0 64,0-14 0,-14 15 32,0-15 64,0 0-160,0 0-32,-1 0-64,1 0-64,0-15-1536,0 15-639,28-14-2081,-14 0-1184,14-14 2656</inkml:trace>
  <inkml:trace contextRef="#ctx0" brushRef="#br0" timeOffset="56158">23447 4701 6528,'-15'14'2464,"15"-14"-1344,-42 42-832,42-14 704,-28 0-192,14 14 96,-14 15-224,-14 27-96,14-14-320,-14 14-96,-1-14-32,2-14 0,26-14 0,1 0-64,-14 1-64,14-1-256,0 0-160,14-28-704,0 0-320,0-14-288,14-14-160,14-14 352,-14 0-1088,15-29 288</inkml:trace>
  <inkml:trace contextRef="#ctx0" brushRef="#br0" timeOffset="56643">23558 4449 6272,'0'-14'2368,"0"14"-1280,-13 14-416,13 0 800,-15 0-128,2 14 0,-16 14-384,15 1-192,-14-1-449,0 14 161,0-14 128,14 14-192,0-14-64,0 14-192,14-14-128,14 1 0,0-15 32,14-14-32,0 0-32,14-28-192,1 0-128,-2 0-96,2-15 0,-1 1 64,14 0 64,-14-14 32,0 14 1,-14-14 63,14 0 128,-13 0 32,-15 14 32,14 0 256,-28 14 223,0 28 257,0 0 192,0 0-224,-14 28-32,-14-14-192,14 14 32,-15 0-160,1 14-32,0 14-128,0 1-32,0-1-96,0-14 32,0 0-64,0 0-32,14-13-416,0-1-192,14-14-1248,0-14-480,0 0-831,0 0-289,0-14-224</inkml:trace>
  <inkml:trace contextRef="#ctx0" brushRef="#br0" timeOffset="57348">23867 5291 6272,'0'14'2368,"0"-14"-1280,14 0-416,-14 0 800,0 0-416,14 0-32,-14 0-480,14-14-96,14 14-256,-14-14-128,14-14-32,0 14-128,0-14 64,0 14 96,0-14 32,0-1-32,-28 1 32,15 0-64,-15 0 64,0 14 224,0 0 96,-28 0 159,0 28 33,-1 0 32,1 0 0,0 14-96,0 0 64,14 0-384,0 1-160,-14 27-32,14-14-32,0-14-96,14 0 64,0 14-192,14-14 0,0-13-544,0-1-128,14-14-256,14-14-31,-14 14 95,14-28 96,1 13 576,-2-13 224,-12 14 64,-1-14 96,-14 14 224,14 14 192,-14-14 448,0 14 256,14 0-224,-28 14-97,0 0-383,0 0-96,-14 14 32,14-13 32,-14 13-32,14-28-32,0 13-32,0 2 0,0-15 0,0 0 64,0 0-224,14-15-64,0 15-32,0-13 0,0-30-96,14 1 64,0 14-128,0-14 32,1 14-704,-1-14-352,0 13-767,0-13-385,0 14-1216,0 14-1248,0 0 1856</inkml:trace>
  <inkml:trace contextRef="#ctx0" brushRef="#br0" timeOffset="58810">25116 4785 4992,'14'-14'1824,"-14"14"-960,0 0 32,0 0 800,0 0-320,0 0 0,0 0-480,14 0-256,-14 0-352,0 0-64,14 0 0,14 0-96,-14-14-32,28 0-32,-14 0 32,1 0 0,13-28 32,0 14-224,-14 0 0,0-14 96,0 0 128,0 14-96,-14-15-32,0 2 64,-14 12 32,0-13-32,0 28-64,-14-14 288,-14 14 191,0 14-95,-14 0-64,0 14 96,-14 14 64,13 28-192,-13 1-32,14-1 64,-14 28 32,14-14-96,0 28-96,-14-14 0,14 15-32,-1-15-64,15 0 32,0-14-64,14-14 64,-14-14-64,28 0 64,-14-13 0,14-16 96,0 2-256,0-15 0,14-15-224,14-13-32,0 0-128,0 0 32,0-14 64,15 14 64,-15-14 32,0 28 64,0 0 64,-14 0-32,0 0 32,0 14 0,0 14 160,-14-14 32,0 14 0,-14 14 32,0-14 0,0 0 32,0 14-64,0-14 32,0 0 0,0 0 32,14-14-64,-14 14-64,14 0-64,0-14-32,0 14 64,0 0 0,0-14 32,0 14 64,14 1-96,0-15 0,14 13 32,-14-13 0,0 0-576,0 0-160,14 0-991,14-13-417,-14 13-64,0-15 0,0 1 512,0 0-128,-14 0 704,15-14 736,-15 0 384,14 14 704,-14-14 352,14 14 224,-14 0 160,0 14-128,0-14-96,0 14-672,-14 0 320,0 0 96,0 0 64,14 14 32,-28-14-160,14 28-97,0-14-159,-14 14 0,0-14-160,14 14 32,-14-14-352,14 0-96,0 0-64,0 0 64,0-14-32,14 0-32,0 0-64,0-14-32,14 0-32,0 0 0,0-14 0,0 14 0,0-14 96,0 14 64,-13-14-64,13 14 0,-28 14 32,14 0 64,0 0-32,0 0 64,-14 28 128,0-14 128,0 0 0,0 14 32,0-14-192,-14 0-64,14 0-64,0 0 32,14-14-64,-14 14-32,14-14 32,0-14-32,0 14-96,0-14 64,0 0-320,14 0-96,14-14-64,0 0 64,0 0 192,-14 14 128,0-14 96,0 28 96,-13-14 32,-2 28 32,2-14 64,-15 28 96,0-14-64,-15 14 32,2 0-224,13 0-32,0 0 0,0-14 0,0 0-512,13 0-128,2 1-1728,13-2-703,0-13-1441</inkml:trace>
  <inkml:trace contextRef="#ctx0" brushRef="#br0" timeOffset="59573">26520 5318 4224,'0'0'1664,"0"0"-896,0 0-416,0 0 480,0 0 160,0 0 192,0 0-160,0 15-64,0-15-512,0 0 0,0 0 64,0 0-192,0 0-96,0 0 0,14 0 64,-14-15-128,0 15-96,14-13-32,0-15 32,-14 13 32,14-13 32,-14 0 0,14 1 64,-14-16-96,0 15 0,0 14 32,-14-14 64,0 14 320,-14 0 159,0 0-159,0 28 32,14-14-32,-14 14 64,0 0-256,0 14-32,-15 29-32,15-16 0,0 1-128,14 1-32,14-30 32,0 15 0,0-13-160,28-15-32,-14 0-256,14 0-64,0-15 64,0 2 128,-13-2 32,13-13 96,0 0-32,0 0 32,0 1 64,-14 12 64,0 2 32,0 13 32,-14 0 192,-14 0 128,14 28-160,-14-1-32,0 1-128,0 0-32,14 0-96,0-13-96,0 13 64,14-14 0,0-14-544,0 14-256,0-14-480,14-14-160,-14 0-319,14-1-161,0-13-352,15 0-96,-15-14-448</inkml:trace>
  <inkml:trace contextRef="#ctx0" brushRef="#br0" timeOffset="59842">27278 4182 5120,'-15'-14'1920,"15"14"-1024,0 0 64,-14 0 896,14 14-288,-14-14-64,14 28-352,-14-14-160,0 14-544,0-14 223,-14 28 161,-14 42-160,14 1-64,-15-1-288,2 0-128,-2 0-96,1 1-96,14-1 32,0 0-32,0-14 0,14-14 64,0 0-96,14-28 0,0 15-896,0-29-416,0 0-511,14 0-129,0 0-288,0-14-96,0-14-736</inkml:trace>
  <inkml:trace contextRef="#ctx0" brushRef="#br0" timeOffset="60390">27376 4897 4992,'0'-14'1824,"14"14"-960,-14 0-576,0 0 448,0 0 64,0 0 128,0 0 0,0 0 64,-14 0-544,14 0 224,-15 0 192,1 0 0,0 0 128,0 0-129,-14 14-63,0 0-160,0-14 0,14 14-288,-14 14-128,14-14-224,0 0 0,-1 14-64,15-14 0,0 0 64,15 14 64,-1-13-96,-14-2-64,14 2-224,0-2-128,14 16 32,-14-15 0,0 14 160,-14-14 96,0 14 96,0-14 32,0 0 96,-14 14 32,0-14-32,0 0 32,0-14 64,-14 14 64,-1-14-96,1 15-32,0-15-32,0 0-64,14-15-896,0 15-351,0-14-1569,0 14-608,14-14-256</inkml:trace>
  <inkml:trace contextRef="#ctx0" brushRef="#br0" timeOffset="62144">28119 4392 5632,'0'-14'2112,"0"14"-1152,0 0-288,0 0 800,0 0-192,0 14 32,0-14-96,0 14 0,0 14-641,0-14 225,14 28 160,-14 0-32,14 0 96,0 1-448,0-2-96,0 2-288,14-1-64,0 0-64,0 0-64,1 14 32,-2 14 32,15-14-32,-28 0 64,14 0-64,0 1 64,-13-1-64,-2-14 64,2 0-128,-1-14 0,0 0-832,0 0-288,-14-14-1344,0 0-479,14 1-1825</inkml:trace>
  <inkml:trace contextRef="#ctx0" brushRef="#br0" timeOffset="62524">27909 5445 7168,'0'0'2720,"0"-29"-1472,14 15-1120,0 14 672,0-14-224,14-14-32,0 0-32,1-14 96,12-14-352,2-14-64,13 14-64,14-15 0,0 1 64,0-14-160,-14 14-96,14 0 32,-14 0 64,1-1 0,-15 29-32,0-14 96,-14 28 0,0-14-128,0 28 32,-14-14 0,0 14 64,0 0-544,0 0-192,-14 14-1248,0 0-448,15 0-1024</inkml:trace>
  <inkml:trace contextRef="#ctx0" brushRef="#br0" timeOffset="83005">6606 7311 3712,'-14'0'1472,"14"0"-768,0 0-608,0 0 384,0 0 0,0 0 0,14 0-160,-14 0-64,14 0-128,-14-14 64,14 14 0,-14-14 0,14 14 32,1-14-64,-15 0 0,13 0-96,2 0-64,-15-15 96,0 1 0,0 0 32,0 15 0,-15-2 128,2-13 160,-2 28 64,1 0 96,-14 0-32,-14 0-32,14 28 0,-14-13 96,0 13-160,-1 0 64,1 0-160,0 0 32,14 14-96,0 0 0,0 0-160,14 0-32,0-14 32,0 0 0,14 0-65,14-14 33,0 1-64,0-15 64,14 0 0,0-15 32,14 1-64,0-14-64,1-14 32,-2 0 32,2 0-544,-1 0-191,0-14-385,0 0-160,0-29-32,14 1-32,-13 14 192,13 0 192,-14 0 448,0 14 160,-14 0 224,14 13 96,-28 15-64,14 0 0,-13 0 448,-1 14 256,-14 0 32,14 14 32,-14 0 96,-14 14 32,0 0-96,-1 14-32,2 0-32,-16 0 32,-13 28-128,14 1-65,-14 13-95,0 0-32,14 0-224,-14-13-64,0-2 0,14 1 0,0 0-64,13-13 32,1-1-64,14 0 64,-14-14 0,14 0 32,14 0-352,-14-14-96,14-14-1184,1 0-511,13 0-673,-15-14-192,2 0-352</inkml:trace>
  <inkml:trace contextRef="#ctx0" brushRef="#br0" timeOffset="83206">6944 7227 6784,'-15'14'2528,"1"0"-1344,0 0-896,0-14 704,0 14-320,0 0 0,14 0-384,-14 14-160,0-13-96,0-2 32,14 2 32,0-1-320,0-14-96,0 0-1312,14 0-544,0-14-992</inkml:trace>
  <inkml:trace contextRef="#ctx0" brushRef="#br0" timeOffset="83389">7125 6890 3584,'-14'0'1408,"0"0"-768,14 14-768,0-14 320,0 14-512,0-1-96,0-13-1088,0 15-384</inkml:trace>
  <inkml:trace contextRef="#ctx0" brushRef="#br0" timeOffset="84676">7491 7255 6784,'-14'14'2624,"0"0"-1408,-14 0-704,28 0 768,-14 14-320,-1 0 0,1 28-256,0-14-128,-14 15-320,14-1-160,0 0 0,-14 0-64,14 0-32,-14 0 32,14 0 32,-14 1-32,14-1 64,0 0-64,-14 0-32,14-28 95,-14 14 65,13 0 352,-13-14 160,0-13-352,14-2-96,-14 2 128,0-15 64,14-15-128,0-13-96,0 0-96,0 0-96,14-14 96,14 0 0,0 0-32,14 0-64,-14 0 32,28 0 32,-13 0-32,12-1-32,-13 15 32,15-14 32,-15 0-1376,14 0-544,-14 0-831,0 0-289,0 0-896</inkml:trace>
  <inkml:trace contextRef="#ctx0" brushRef="#br0" timeOffset="84239">7181 7255 4096,'0'0'1568,"0"0"-832,0 0-512,0 0 480,0 0-64,0 0 0,0 0-128,0 0-64,0 0-256,14 14 96,-14-14 96,14 0-128,0 0-64,0 0-32,0 0-32,0 0-64,-14-14 32,14 14 0,0-14 32,0 14-160,1-14 32,-15 0 64,13 0 160,-13 0 192,0 0-224,-13 0-32,13 14 96,-15-14 160,1 28 64,-14-14 0,14 14 32,-14 0 96,0 14-160,0-14 0,0 0-129,14 14 33,-14 0-192,28 1-32,-14-1-64,14 0-64,0 0 96,14-14 0,14 0 32,-14-14 0,14 0-416,0 0-128,0-14-1279,0 0-513,0-1-832,0-13-1472,15 28 1312</inkml:trace>
  <inkml:trace contextRef="#ctx0" brushRef="#br0" timeOffset="85751">7757 7255 3712,'0'0'1472,"14"0"-768,-14 0-480,0 0 480,0 0-288,14 0-64,0 0 64,-14 0 64,14 0-256,0-14-128,-14 0-64,14 14 96,0-14 64,-14 0-64,14 0-32,-14 0 256,0 0 64,0 0 0,-14 0 0,14 14 192,-14 0 64,-14 0 32,0 14-64,14 0 32,-14 14-32,0-14-160,0 14 32,0 0-160,14-14 31,0 14-223,0 1-32,14-1 0,14-15 0,0 2-64,0-2 32,14 2-64,0-30 64,0 15-64,0-13 64,0-2-64,0 2 64,0-2-64,1 2-32,-16-2 32,2 1 32,-2 0-96,15 0-64,-13 0 64,-1 14 64,-14-14-64,0 14-64,0 0-32,0 14 96,0 0 0,0-14 32,0 14 64,0 0 32,-14 0 160,14 1 96,0-2-192,0 2-32,0-2-64,0-13-64,0 0 32,0 0 32,14 0-32,-14-13-32,28-2 32,0 15-32,0-28-96,0 14 0,0 0-96,0 0 32,-14 0 96,14 0 32,-14 14-64,0-14 0,-14 28 64,14-14 0,-14 0 32,-14 14 0,14 0 0,-14-14 0,14 14 64,0 0 32,-14 0-32,14 1-64,0-2 96,14-13 0,-14 0-256,14 0-64,0 0-1439,14 0-641,0-13-448,-13-2-160,13 15-96</inkml:trace>
  <inkml:trace contextRef="#ctx0" brushRef="#br0" timeOffset="84908">7659 6932 7168,'0'0'2720,"-14"14"-1472,14-14-960,0 0 608,0 0-608,0 0-128,0 0-128,0 0-32,0 0 0,14 14-512,-14-14-128,15 0-1792,-15 14-1728,14 0 1248</inkml:trace>
  <inkml:trace contextRef="#ctx0" brushRef="#br0" timeOffset="86867">8809 7269 5504,'0'0'2112,"0"14"-1152,0-14-704,0 0 512,0 0-384,15 0-64,-15-14-256,14 14-64,0 0 0,0-14 0,-14 0 64,14-14-32,0 14-32,-14-14 32,14 14 32,-14-14-96,0 0 0,0 14 320,-14-14 160,14 28 352,-28 14 160,0 0-160,-1 0-96,1 14-256,-14 0-128,14 0-96,14 0-64,0 0-96,0 0-64,0-14 32,14 14-32,14-13 64,0-15 32,0 0-544,14 0-224,0 0-320,-13-15-128,13 15 288,-15-14 160,16 14 320,-15-14 192,0 0 128,-14 14 32,0 0 416,0 14 256,0-14 160,-14 28 128,0 0-160,-15 0-32,16 29-64,-15 13-64,-1-14-321,1 14-127,0 0-128,14-14 32,-14 15 0,14-1 32,-14 0 288,0-14 192,0 0 32,0 0 0,14 0 96,-14-28 0,-1 0-128,1 0-32,0-13-128,0-15-32,14 0-160,-14-29-96,14 15-64,14-28 0,-14 0-64,28 0-32,-14 14-128,14-14 0,0 0 64,14-14 96,0 14-64,0-14 0,15 13-672,-15 1-320,14 0-1344,-14 0-480,14 0-1247,0 0-1665,0 0 1888</inkml:trace>
  <inkml:trace contextRef="#ctx0" brushRef="#br0" timeOffset="86383">8516 7157 6656,'0'0'2528,"-14"14"-1344,14 0-608,0 0 800,-15 0-480,2 0-192,-2 0-224,15 0-64,-28 0-224,28 0-192,0 0-32,-14 1 96,14-1 32,14 0-384,-14-14-224,14 0-992,0-14-384,1 0-384,-2 14-1376,2-15 800</inkml:trace>
  <inkml:trace contextRef="#ctx0" brushRef="#br0" timeOffset="86566">8642 6834 4480,'-15'0'1760,"15"0"-960,0 0-928,0 0 320,0 14-512,0 1-192,15-15-1344,-15 14-544</inkml:trace>
  <inkml:trace contextRef="#ctx0" brushRef="#br0" timeOffset="87269">9048 7270 6912,'0'0'2624,"14"0"-1408,-14-14-1152,14 14 544,-14 0-192,14 0 0,0 0-224,14-15-64,-14 2-64,0-2-64,14 1 96,-13 0-64,13 0-32,-15 0 32,2-14-32,-2 14 128,2-14 64,-15 14 192,0-14 96,-15 14 224,2 14 192,13 14 63,-28 0 129,13 0 64,2 14 64,-16 0-384,15 0-192,0-14-224,0 14-32,0 1-160,14-1-64,14-14-64,0 0 0,0 0-64,0-14-32,15 0-1376,12 0-608,-13-14-1343,15 0-481,-15 0-576</inkml:trace>
  <inkml:trace contextRef="#ctx0" brushRef="#br0" timeOffset="95967">16359 6988 7808,'-14'28'2880,"0"-14"-1536,14 14-928,0-14 768,-14 0-256,14 0 0,0 15-160,-14-16-97,14 2-351,0-2 0,0 2 96,0-15-32,0 0 32,0 0-224,0 0-64,0 0-64,0-15-64,14 2 32,0-2 32,0-13 32,0 0 32,14 0-160,-14 0 32,0 14-64,0 0 0,0 0 64,14 14 64,-14-14-320,0 14-128,-14 0-1312,28-14-479,-14 14-929,1 0-384,13 14 320</inkml:trace>
  <inkml:trace contextRef="#ctx0" brushRef="#br0" timeOffset="97103">16809 7128 4096,'0'14'1568,"0"-14"-832,14 14-160,-14-14 640,0 0-320,14 0-32,0 0-320,0-14 0,-14 14-320,14-14 0,0 0 0,0 0-32,0 0-32,0 0 160,-14-14 128,14 0-160,-14 0-96,0 0-96,0 0 0,-14 0 64,0 0 64,0 14 256,0 14 64,-14 0 96,-14 14 64,0 14-33,14 0-31,-15 14-128,15-14-64,0 14-256,14-14-64,0 14 0,14-14 0,0 0-64,14-14 32,14 14 0,-14-28 32,14 15-64,15-15 32,-15-15-64,0 1-32,14 0 32,-14-14-32,0 0 0,0 0 64,-14 0-96,14 14-64,-28-14 64,14 14 64,-14 0-64,0 14 0,-14 0 96,14 14 32,-14 0 32,14 14 64,-14-14-96,14 14 0,0 0-96,0-14-32,14 0 96,0 0 96,0 0 0,0-14 0,14 0-1312,0 0-480,-13-14-1183,13 0-449,0 0-896</inkml:trace>
  <inkml:trace contextRef="#ctx0" brushRef="#br0" timeOffset="97734">17327 7213 5760,'0'0'2176,"-14"14"-1152,14-14-704,0 0 544,0 0-64,0 0 64,0 14-416,14-28-96,0 14-224,0-14 64,0-1 96,14 2-160,-14-15-64,14 13-32,-14-13 32,15-14-96,-16 14 0,2-14 96,-15 0 32,0 0-32,-15 14 32,2 14 224,-16 0 96,-13 14 64,14 14 32,-28 14-128,28 0 0,-14 0-224,14 14-97,0-14-31,14 14-32,0-14 0,14 14 0,0-27 0,0 13 0,14-15 0,14-13 0,14 0-575,0 0-161,0-13-160,0-2 64,-14 2 192,0-15 64,0 13 352,0 1 96,-28 0 256,15 14 64,-30 0 352,15 14 192,-13 0-96,-16 14 0,1 0-288,0 15-64,-14-1 128,14 14 96,-14 28-257,14 0-63,-14 0-128,14 1 32,0 13-64,0-14-32,14-14 32,-15 28 32,1-27-32,0-1-32,15 0 96,-2-42 64,1 0 224,-14 0 64,14 0-32,-14-14 64,-14 1 96,14-30 32,0 1-64,0-14 64,14-14-192,0 0 0,0-14-128,14 14 0,0-15-256,0 1-64,14 14 64,0 0 32,14-14-96,0 14-32,14 0-768,0-14-320,-14 14-960,14-14-351,0 14-865,1-1-320,-1 1 128</inkml:trace>
  <inkml:trace contextRef="#ctx0" brushRef="#br0" timeOffset="97565">16836 6666 8960,'-14'0'3328,"28"0"-1792,0 0-1504,0 0 608,0 0-352,14 0-32,0 0-128,0 0-96,0 0 0,14 0-2080,-14 0-864,15 0-704</inkml:trace>
  <inkml:trace contextRef="#ctx0" brushRef="#br0" timeOffset="98603">17650 6932 7808,'-14'0'2976,"14"0"-1600,0 14-1120,0 0 672,0 0-288,-14 0-32,0 14-160,14-13-32,-14 13-224,0 0 96,14 0 32,-14-14-256,14 0 0,14 0-64,0 0 63,0-14-31,14 0 64,0 0-415,0-14-193,0 0-64,0 0-64,1-15 256,-1 1 224,13 0 128,-12 0 96,-15 0 32,14 14 32,-28 0 416,14 14 256,-14-14 32,0 28 63,-14-14-319,0 28 0,0-14-352,0 15-128,0-1 0,-1 0 0,15 0-128,-13 0 32,13-14 64,0 0 32,0 0-128,13 0 32,16-14 64,-1-14 32,0 14-32,14-14-64,-14-14-192,0 14-128,14-15 96,-14 16 128,-14-15 0,14 13 32,-14 2 64,0-2 64,0 15 256,-14 0 96,0 0 0,0 15 0,0-2-96,-14 2-32,14 13-160,-14-15-96,14 16 0,0-15-32,0 0 0,14-14 0,0 14 0,-14-14 64,28-14-96,-14 14-64,0-14-160,14 0 0,-14 0-160,14-14 32,-14 13 192,1 2 96,-2-15 0,2 41 224,-15 2 64,13-15 32,-13 28 32,-13-15-128,13 2-96,0-1 0,0 14 32,0-14-32,0-14 64,13 14-1344,-13 0-512,28-14-863,-13 0-321,13-14-800,0 14-576,0-14 2208</inkml:trace>
  <inkml:trace contextRef="#ctx0" brushRef="#br0" timeOffset="99369">18675 7129 7040,'0'13'2624,"0"2"-1408,0-2-704,0-13 704,0 15-448,14-15-32,-14 13-288,14-13-128,0 0-160,0 0-64,0 0 32,14-13 0,-14-2 0,0 2-64,15-2-64,-29 2 32,13-2-32,2-13 0,-15 0 64,13 0 32,-13 0 32,-13 0 192,13 14 127,-15 14-95,2 0 32,-16 14-32,-13 14 32,14-14-128,0 28-96,-14-14 0,14 0-32,14 0-160,-1 0 32,15 0-160,0-13-32,15-1-544,-1 0-256,14-14 193,0 0 127,0-14-32,0 0 32,0-1 224,0-13 128,-14 15 96,14-2 160,-13 2 320,-2-2 128,2 1 448,-15 14 192,0 0-96,-15 14-97,15 14-319,-13-13-96,-2 13-160,-13 14 0,14 0-96,-14 28 0,0 14-96,14-14-64,-14 15-64,-14-1 32,14 0 32,-1 0 64,1 1-32,0-29-32,15-14 32,-2 14-32,-13-14 64,14 0 32,0-13 32,0-1 64,0 0 192,0-28 128,0 14 96,-14-28 32,28 14-96,-14-28 0,0 0 192,14-1 96,-14-27-256,14 14 0,0 14-288,0 0-96,14-28-96,0 14-96,14-1 32,14 2-32,-14-2 0,14 1 0,0 0-512,-14 14-192,15 0-1216,-15 0-448,0 0-1983,0 0-833,0 14 800</inkml:trace>
  <inkml:trace contextRef="#ctx0" brushRef="#br0" timeOffset="88958">10340 6680 6016,'0'0'2272,"0"0"-1216,-15 14-544,15 0 704,0 14-160,-14 0 96,0 14-160,-14 15 32,0-1-576,-14 0-192,14 0-96,-15 0-96,2 0 32,12-14-64,1 14 63,0-28-63,14 15 64,0-29-479,0 0-225,14-14-1024,14 0-416,0-14-480,0 0-1440,0-14 864</inkml:trace>
  <inkml:trace contextRef="#ctx0" brushRef="#br0" timeOffset="89375">10437 6497 6656,'0'0'2528,"-13"28"-1344,-2-14-736,15 0 640,-14 14-64,0 0 32,0 0-160,0 14 0,-14 14-512,14-14-1,0 14-31,-14 1-192,28-15-32,0-14-64,0 0 32,0 0 0,14-14 32,0-14 0,14 0 64,0-14-160,0 0-32,0-14-64,28 0 0,-13-14-448,13 0-192,-14 0-95,0-1 95,0 1 320,0 14 192,-14 0 96,-14 14 32,14 0 64,-28 0 0,15 14 480,-15 0 224,-15 14 32,1 0-1,0 14-31,-14 14 32,0 0-224,0 29-32,-14-15-160,0 0 32,14 14-192,14-14-96,-14-14-32,14 0 32,0-14 32,-1 1 96,15-16-1312,15 2-480,-15-15-1567,28 0-609,-14 0-288</inkml:trace>
  <inkml:trace contextRef="#ctx0" brushRef="#br0" timeOffset="89991">10788 7171 5760,'0'14'2176,"0"0"-1152,0-14-576,0 0 640,14 0-256,-14 0-96,14 0-224,0-14 0,14 14-288,-14-14-64,0 0-32,0 0-64,1 0 32,-2 0 0,2-14 32,-2 0 64,-13 14 96,15-14-128,-15 0-96,0 14 32,-15 0 0,2 0 224,-2 14 192,-13 14-64,0 0 63,0 14-95,0 0 64,14 0-64,-14 14 64,14-14-256,14 0-128,0 0 0,0-14 0,14 0-32,14 1-64,0-15 96,0 0 64,14 0-128,1-15-32,-15 1 0,14 0 64,-14 0-96,0 0 0,0 14-32,0-14-64,-14 28 96,0-14 64,-14 14 0,-14 0 64,14 0 64,-14 0 128,14 1 0,0-2 0,-14 2-96,14-15-32,0 0-32,0 0 0,14 0-64,0-15 32,0 2-64,0-2 64,0-13-128,14 14 0,0-14 32,-14 0 64,15 0-1024,-1 14-448,0-14-1055,0 14-481,0-14-1504</inkml:trace>
  <inkml:trace contextRef="#ctx0" brushRef="#br0" timeOffset="90947">11827 6680 6144,'0'0'2272,"0"0"-1216,0 0-800,14 0 512,0 0-256,0 0 32,0 0-320,14-14-64,0 14-96,14-28-64,-14 14 96,14-14-64,0 0-32,-14 0 32,0-14 32,0 14 32,-13-14 32,-2 14-64,2-1-64,-15 1 96,-15-14 0,15 28-128,-28-14-32,0 14 160,-14 14 96,0 14 96,-14 14 64,0 14 192,0 0 32,0 15-96,14 13 32,-14-14-160,0 14 32,13 14-161,2 1 33,-2-15-160,1 14-64,14-28 0,14 0 32,0-14-32,0 0-32,14-27 96,0 13 0,0-15 32,14-13 0,0 0-64,0 0 32,14-13-128,0-15 0,1 13-256,-1-13-64,13 0-32,-12 0 1,-1 28 223,0-14 64,-14 14 96,14 14 0,-28-14-96,0 14 64,0 0 32,0 0 64,0 0-96,-14 1 0,0-2 32,0 2 64,0-2 32,0 2 32,0-2 64,14 2 95,-14-1-127,14 0-96,0-14 32,0 14 64,0 0-64,14-14-64,0 0 0,14 0-32,-14 0 64,14 0 32,0 0-1024,0 0-479,0 0-1281,0-14-480,0 14-224</inkml:trace>
  <inkml:trace contextRef="#ctx0" brushRef="#br0" timeOffset="91621">12107 7059 8192,'-14'0'3072,"14"28"-1664,-14-14-1088,14 0 736,-14 0-160,0 14 96,0-14-353,14 14-127,-14-14-288,0 1-160,14-2 32,0-13 0,14 15 32,0-15-64,0 0 32,14 0-64,0-15-32,1 2 32,-1-16-32,0 15 0,0-14 0,0 14-96,-14-14 64,14 0 32,0 14 0,-14 0-96,-14 28 160,0 0 0,0 0 256,-14 0 128,14 14-32,-14-14 0,14 14-224,-14 0-64,14-13 0,0-2 0,0 2-64,0-15-64,0 0 96,28-15 0,-14 15-32,14-13-64,14-16-192,-14 15-128,0-14-160,14 14-128,-14-14 256,0 14 192,0 0 64,-13 14-32,-2 0 0,2 0 96,-15 14 64,0 0 64,0 0 160,-15 0 96,15 14-128,-13-14 32,13 14-224,0-13-32,0-15 64,13 13 32,2-13-1024,-2 15-416,2-15-1791,13 0-737,0 0 128</inkml:trace>
  <inkml:trace contextRef="#ctx0" brushRef="#br0" timeOffset="92121">12921 7198 6656,'0'14'2528,"0"-14"-1344,14 0-960,-14 0 576,14 0-416,1-14-128,-2 14-160,2-14-96,13 14 32,-15-14-32,2 1 0,-1-2 0,0-13 64,0 0-32,-14 0-32,0 0 32,0 0 32,0 0 32,-14 0 32,0 14 480,-15 14 256,1 0 32,0 14 96,15 14-129,-16-14-63,1 14-160,0 14-64,14-14-320,0 15-160,0-15-64,0-15 32,14 15 32,14-14 32,-14 1-64,14-2-64,0-13 32,14-13 32,-14-2-320,14 1-128,1 0 32,-1 0 64,0-14 160,0 15 64,-14-2-32,0 1 64,-14 14 32,0 14 192,-14 1 128,14-2-96,-14 15-64,14-14-160,0 0 0,0 0 64,14 1 32,0-2 32,0 2 0,14-15-512,0-15-128,0 15-1024,0-13-447,0-2-97,0 1 64,14-14-576,-14-13-1088,15-2 1056</inkml:trace>
  <inkml:trace contextRef="#ctx0" brushRef="#br0" timeOffset="92421">13960 6076 6528,'-14'-14'2464,"14"28"-1344,-14-14-320,14 14 864,-14 0-128,-1 0-32,1 28-289,-14 14-31,0 0-672,-14 14 192,0 1 64,-14 13-192,-1-14-96,29 14-256,-14 0-160,0 14-32,14-27 32,14-1-32,0-14 64,0 0-64,14-13 64,14-15-224,-14 0-32,0 0-1088,14-14-416,0-14-1279,14 14-545,0-28-768</inkml:trace>
  <inkml:trace contextRef="#ctx0" brushRef="#br0" timeOffset="92952">13931 7030 4352,'0'-14'1664,"15"0"-896,-2 14-768,-13 0 416,15-14-96,-15 14 64,13-14 224,-13 14 64,15-14-320,-15 0 288,0 14 96,-15-14 256,15 14 192,-13-14-160,-2 14 32,2 14-128,-2-14 63,-13 14-255,14-14-64,-14 14-256,14 0-96,0 0-256,14 0-32,0 0-96,0 0 0,0 0 64,14 0 64,0 0-96,0 0-64,0 0 128,0 0 32,1 0 0,-2 14-64,-13-14 32,15 0 32,-30 14-32,15-13-32,-13-2 32,-2 2 32,1-15-32,0 13 64,-14 2-64,14-15 64,-14 0 0,0 0 32,0 0-288,0-15-64,14 15-1440,0-13-639,14-15-1089,-14 13-384,14 1 480</inkml:trace>
  <inkml:trace contextRef="#ctx0" brushRef="#br0" timeOffset="94506">14381 7156 5248,'-14'0'2016,"14"14"-1088,0-14-672,0 0 576,0 0-288,0 0 32,0 0-224,0 0 32,14 0-224,0 0-96,0-14 32,0 0-64,0 0 64,-14 0-64,14-14-32,0 0 32,0 14 32,-14-28-32,0 14-32,0 0 32,0 0 32,-14 0 448,-14 14 224,0 0-96,0 28-32,-14 0 0,0 0 64,-1 14-160,2 14-33,12-14-95,1 28 64,0-28-224,0 14-128,14-14-64,14 0 32,0 0-32,14-13-32,-14-2 96,28 2 0,0-15 32,0-15 64,14 15-320,1-28-64,-15 14-256,14-14-64,-14 14 224,0-14 64,0-14 64,-14 28 33,0-14 95,0 14 64,0 0 0,-14 14 63,-14 0 225,14 0 96,-14 14 64,0 14 128,0 0-224,0-14-64,0 14-160,0 0-64,14 0-32,0 0 32,0-13-64,0-2 64,14 2-64,0-15 64,14 0-64,0 0-32,14-15-320,-14 2-128,15-16 64,-15 15 160,-1-14 128,1-14 64,0 14-64,-13-14 0,13 14 128,-15 0 32,2 0 0,-15 14-64,0 14 288,0 0 128,-15 14 0,15 0 0,-13 14-160,-2 0 0,2 14-96,-2-14 0,2 0-32,-2 0 0,15 0-160,0 0-32,15-13 32,-2-2 64,-13 2 0,28-15 64,0-15-64,15 15 64,-1-13-352,-14-16-64,14 1 96,-14 0 32,0 0 32,0 0 128,0 0 0,1 0 32,-16 0 0,2 14 0,-15 0 0,0 14 64,0 14 256,-15 0 160,2 0-96,-2 14 32,1 0-192,0 0 32,14 0-160,-14 0 0,14 0-32,0-14-64,14 0 96,-14 1 0,14-15-32,15 13-64,-1-13-1312,0-13-576,0 13-863,0-15-385,0 1-1344</inkml:trace>
  <inkml:trace contextRef="#ctx0" brushRef="#br0" timeOffset="94769">15546 6946 6016,'0'-14'2272,"0"14"-1216,14 0-896,-14 0 608,14 0-192,-14-14-32,0 14 64,0-14 0,0 14-320,0-14 320,0 14 224,-14 0 96,0 0 160,-14 0-289,14 14-95,-15 0-128,16-14-64,-15 14-192,13 0-64,1 0-128,14 0-96,-13 14 0,13-13-32,13-1-96,-13 0 64,14 0 32,1 0 0,-2 0 0,15 0 0,-13 0 0,-1 0 0,0 0 0,-14 0 0,0 0 0,0 14 0,-14-14 0,0 1 64,-1-2-32,2 2-32,-15-15 96,13 14 64,-12-14-64,12 0-64,-13 0 64,0 0 0,0-14-128,0-1 32,14 15-928,0-13-416,0-2-1055,0 1-513,14 14-1344</inkml:trace>
  <inkml:trace contextRef="#ctx0" brushRef="#br0" timeOffset="95592">15756 7087 3840,'14'0'1472,"-14"0"-768,0 13-128,0-13 576,0 15-96,-14-1 32,14 14-128,-14-14 32,-14 28-544,0 0 32,0 14 32,0 0-192,-15 29-32,1-29-160,1 14-96,-2 0 0,15-28-32,0 14 0,14-13 0,0-15 64,0 0 32,0-15-32,14 2-64,0-15 32,0-15-32,14-13 64,0 0-32,14-28-32,0-14 32,28-14 32,-13 0-96,12-15 0,16 1 32,-15 14 0,0 14 128,0 0 64,0 13-64,-14 15-32,14 0-32,-14 28 32,-14 0-64,14 14-32,-14 14 96,-14-14 64,0 28 224,1 0 64,-15 0-97,-15 14-31,1-13 0,0-1 32,-14 0-32,0 0-32,0 0-96,14-14 32,-14 0-128,14 0 0,-14-14-32,0 0-64,14 0-544,0-14-1407,14 14-97,14-14-512,0 0-96,0 0-512</inkml:trace>
  <inkml:trace contextRef="#ctx0" brushRef="#br0" timeOffset="101036">19419 7339 7296,'0'14'2720,"0"0"-1472,0 0-960,0 0 704,-15 14-256,15 0 32,-14 0-288,0 15-128,0-2-192,0 1-128,0 1 64,0-15-64,0 14 64,0-14-1696,14-14-672</inkml:trace>
  <inkml:trace contextRef="#ctx0" brushRef="#br0" timeOffset="101622">20022 7185 5632,'0'14'2112,"14"-14"-1152,-14 0-640,0 0 640,0 0-288,14 0-64,-14-14-160,14 14-32,0 0-224,0-14-128,-14 0 32,28 0-64,-14 0 64,1-14 128,-15 0 128,13 0-64,2 0 0,-15 0-96,0 0-32,0-1-32,0 1 64,-15 0 32,2 14 32,-2 0 0,1 0 0,-14 14 0,0 0 64,-14 14 191,14 0 129,0 15-128,-14-1 32,13 14-128,1 0 64,0 0-256,0 0-64,28 0-96,-14-14 32,28 0 64,-14 1 64,28-15-192,-13 0 0,13-14-192,0 0-32,0 0-768,0-14-320,14-15-319,-14 1-161,14 0-640,-14-14-320,15 0-448</inkml:trace>
  <inkml:trace contextRef="#ctx0" brushRef="#br0" timeOffset="102023">20725 6034 7424,'0'14'2816,"-14"-14"-1536,14 14-800,-14 0 768,14 0-192,-28 14 32,13 14 95,-13 0 33,0 14-640,-14 15 224,0-1 160,0 0-320,-14 14-32,14-14-224,-1 1 0,15 13-224,14-14-96,-14-14-32,14 0-32,0-14 0,14 0 64,0 1-32,0-15-32,14-14-768,0 0-352,14-14-768,-14 0-288,1 0-159,13 0-1,0-14-128,14 0-1472,-14-14 832</inkml:trace>
  <inkml:trace contextRef="#ctx0" brushRef="#br0" timeOffset="102270">20640 6904 4864,'0'-14'1824,"0"14"-960,14 0 256,-14 0 864,-14 14-96,14-14 96,0 14-416,-15 14-161,2 0-799,-15 0-96,13 0-32,1 1-192,0-1-96,0 14-32,14-14-32,0-14-416,0 0-128,0 0-1216,14-14-447,0 0-865,15-14-224,-16 0-224</inkml:trace>
  <inkml:trace contextRef="#ctx0" brushRef="#br0" timeOffset="102389">20795 6595 5632,'-15'14'2176,"15"-14"-1152,0 14-1696,0 0 128,0 0-1728,0 1-672</inkml:trace>
  <inkml:trace contextRef="#ctx0" brushRef="#br0" timeOffset="102790">20864 7058 7168,'0'0'2720,"0"0"-1472,28-28-1248,-28 14 512,28 0-448,-14 0 0,0 0 128,0 0 128,1 0-160,-2-14 320,2 0 224,-15 0 64,0 14 96,0 0-64,-15 0-1,2 14 161,-16 0 128,1 14-224,14 0-64,0 0-160,0 14-32,-14 14-192,14 0-96,0 0-160,14-14-128,0 0 64,0 0 0,0 1-32,14-16-64,-14 15 32,28-13-32,0-2-704,0-13-320,0 15-2240,14-15-991,1-15-705</inkml:trace>
  <inkml:trace contextRef="#ctx0" brushRef="#br0" timeOffset="106431">21621 6918 5760,'0'-14'2176,"0"14"-1152,0 0-704,0 0 544,0 14-128,0-14-64,0 14 64,0 0 0,0 14-384,0 0 64,-14 14 32,0-14-32,14 0 64,0 1-192,0-16-96,0 2-96,0-2-96,14-13 96,0 15 64,0-15-64,0 0 0,0-15 32,0 2 63,14-2-95,0-13-64,-14 0 0,14 0 32,-14 14-32,14-14-32,-13 0 32,-2 14-32,2-14-447,-2 14-97,2 0-992,-1 0-448,-14 0-1344,14 0-1120,-14 14 1824</inkml:trace>
  <inkml:trace contextRef="#ctx0" brushRef="#br0" timeOffset="107607">22168 7002 3968,'14'0'1472,"-14"-14"-768,14 0-544,0 14 352,0 0-224,0-13-96,-14 13-96,14-15 0,0 1-64,0 0 192,1 0 160,-15-14 160,0 14 64,0 0-64,0-14 0,0 14 64,-29 0 64,15 0 64,-14 14 96,0 0-96,0 0-64,0 14-96,0 0-32,-14 14-32,28 0-1,-14 14-255,0 0-96,14-14 96,0 14 160,0 1-288,14-15-64,0 14 0,14-28 32,0 0-32,0 0-64,14-14 32,0 0 32,0-14-32,0 0-32,14 0-64,-14-15-32,0 1-32,0-13 96,-14 12 0,0-12 32,0-2-96,-14 1 0,0 14 64,0 0 64,-14 14-64,-14 0 0,0 14 32,0 14 0,-14 0 0,14 14 0,0-14-160,0 14-32,14 0-1183,0 0-513,14 0-320,0-14-96,14 14-704,0-13-544,0 13 1696</inkml:trace>
  <inkml:trace contextRef="#ctx0" brushRef="#br0" timeOffset="107936">22519 6736 7552,'0'0'2880,"0"0"-1536,0 14-864,-14 0 832,14 15-288,-14-16 32,0 30-161,14-15-95,-14 14-416,-14-14 96,14 14 160,0 0-288,14-14-96,-14 0-160,14 1 0,14-15-64,-14-14-32,28 0 32,0 0 32,-14-14-96,14-15 0,0 1-192,0 0-96,0 0-32,0 0-32,0-14 224,0 14 64,0 14 0,-14 0 64,0 0 320,0 28 160,-14-14 96,-14 28-32,14-14-64,-14 28 32,0-14-192,14 0-96,-14 14-96,14-14 0,0-14-64,0 15-32,14-15-672,14-14-352,1 0-1536,-1 0-671,0 0-1473</inkml:trace>
  <inkml:trace contextRef="#ctx0" brushRef="#br0" timeOffset="108199">23502 7072 5888,'0'0'2176,"0"0"-1152,14-13-992,-14 13 512,14 0-160,-14 0 32,14-15-96,0 2-32,14-2-160,-14 1 64,0 0 0,0-14 192,0 0 96,0 0 96,-14 0 32,14 0-64,-14-14 0,0 14-224,-14 0-64,0 13 64,0-13 32,-14 28 32,0-13-1,-14 13-127,-1 13-96,2 2-64,-2 13 0,1 14-64,0 0-32,14 14 96,0 0 64,0-14-64,0 14-64,28-13 64,0-1 64,0-14-64,14-14 0,14-14-192,0 0 0,14 0 96,0-28 64,0 0-512,14 0-160,-13-15-287,13-13-65,-14 14-288,0-14-64,14-14-352,-14 0-96,0-29-608,14 1-800,-13 0 1056</inkml:trace>
  <inkml:trace contextRef="#ctx0" brushRef="#br0" timeOffset="109052">24204 5866 3968,'13'-28'1472,"-13"28"-768,15-14 160,-15 14 672,0 0-32,0 14-32,-15-14-192,15 28 0,-13 0-704,-15 0 224,-1 14 96,-13 15-1,0 13 97,-14 14-256,14 14-128,-14-13-224,-1 13-64,1 0 0,14-14 32,-14 14-160,28-13-64,0-15-64,14-14 32,0-14-64,14 1 64,0-15-128,14 0-64,0 0 64,0-14 64,14 0-416,-14-14-160,14 0-224,0-14-64,1 14 0,-1-14 128,-15-14 320,15 13 128,-13 2 192,-1-2 32,0 2 96,-14-2 96,14 1 288,-14 14 96,14-14-192,-14 14-128,14-14-128,0 14-96,0-14 32,0 0 32,0 0-32,0-14 64,14 0-64,-14 0 64,0 0-64,-14 14 64,0-14 128,0 0 192,0 13-32,-14 15 96,-14 0-128,14 15 32,-14 13-160,0 0-64,14 14-64,0-14-96,0 14-64,0 0-32,14-14 64,0 15 0,0-15 96,0-15 32,28 2-128,-14-2 32,14-13-64,0 0 0,14 0 0,-14 0-64,-14 0 0,14 0 0,-14 0 0,-14 15 96,14-1 64,-14-14 64,0 14-32,0 0 32,0-14-64,0 14 64,0-14 0,14-14 32,-14 14-64,14-14 32,1 0 0,-2-15 32,15 1-160,-13 0 32,13 0-64,-14 0 0,14 0 64,0 0 64,0 0-32,-14 0-32,14 14-608,-14-14-256,14 14-1024,0 0-415,-14-14-1313,14 28-608,1 0 864</inkml:trace>
  <inkml:trace contextRef="#ctx0" brushRef="#br0" timeOffset="109937">25256 6792 3584,'0'-14'1408,"0"14"-768,14 0-192,-14 0 480,14 0-96,1 0-32,-15 0-160,13 0-64,2-14-320,-15 0 128,13 14 96,-13-14 128,15 14 96,-15 0 32,-15-14 96,2 14-160,13 0-96,-28 0-128,-1 0 32,1 14-65,0-14 1,0 14-32,0 14 64,-14-14-96,14 0-32,14 14-192,-14-14-32,14 0-96,14 0-32,-14 0 32,28 0 0,0 0 0,0 0 0,0 0-96,0 14 0,14-14-224,-14 0-64,0 15 160,0-16 32,-14 2 128,0 13 96,0-15 0,-14 2 64,0-1 0,0 0 96,-14 0 96,0-14 160,0 14-256,0-14-32,-1 0-96,1 0 32,0 0-64,0 0-32,0 0-64,14 0-32,-14-14-736,14 14-320,0 0-543,14-14-225,0 14-512,0-14-160,28-15-288</inkml:trace>
  <inkml:trace contextRef="#ctx0" brushRef="#br0" timeOffset="111170">26085 5795 7552,'0'0'2816,"-15"0"-1536,2 28-800,13-14 832,-15 14-224,1 0 32,-14 14-97,-14 0 1,0 28-544,0 15 0,-14 13 32,0 0-256,0 14-128,14 1-96,-14-1 32,13-13-32,2-1 64,13-28-352,-1-14-64,15 0-256,14-28-128,-14 0-192,14-14 1,-14 1 127,14-15 64,0-15 320,-14 1 160,14-14 160,0 0 96,0-14 64,-14 0 32,14 0 544,0 14 352,-14 0 127,14-1 65,-14 1-96,14 15 32,0-2-448,0 2-96,14-2-416,0 1-128,0 14-64,14-14 64,0 0-32,14 14-32,1 0-192,-15 0-128,0 0-1216,0 0-544,0 0-959,0 0-353,-14 14-704</inkml:trace>
  <inkml:trace contextRef="#ctx0" brushRef="#br0" timeOffset="111453">25831 6932 5760,'0'0'2176,"0"0"-1152,14 0-480,-14 0 640,0 0-480,15 0-128,-2-14-288,2 14-128,-2-14-64,15 0 0,-13 0 0,-1-14 224,0 0 128,0 14 128,-14-14 32,14 0-192,-14 0-96,0 14 192,0-14 31,-14 14 1,0 14 64,0 0 96,-28 0 32,14 14-32,-15 0-64,15 0-256,0 14-96,0 14-96,0 0 32,14 0-128,0-14 0,0 14-32,14-14-64,0 0 32,14-14 32,0 0-32,0-14 64,14-14-352,0 0-64,14 0 0,-13 0 32,-1-14 192,0 0 32,0 0 64,-14 14 0,0-14 64,0 28 32,-14-14 96,0 28 32,0 0 96,-14 0 128,0 14-256,14 0-96,-14 0-64,14 0-32,0 0 0,0-14 64,14 14-96,-14-13-64,28-15-640,0 0-256,0-15-768,0-13-320,14 14-383,0-28-65,-14 0 96,14 0 64,1 0-64</inkml:trace>
  <inkml:trace contextRef="#ctx0" brushRef="#br0" timeOffset="111738">26786 5852 6912,'0'-28'2624,"0"14"-1408,0 14-1408,0 0 2752,0 14-960,0 0-224,-14 0-257,0 28-671,0-14 320,-14 14 96,-1 28-256,-13 1-32,-14 27-320,0 0-96,0 0-96,14 0 32,-1-14-64,2 15 64,13-29-64,13 0 64,1 0-480,0-28-160,0-13-128,14-1-96,0-15-128,0 2 0,0-15 129,0-15 127,0 2 320,0-15 160,0-1-96,0-13 32,-14 0-64,14 14 96,0 0 608,-14 0 288,14 14 128,-14 0 63,14 0-223,-14 0 0,14 14-384,14-14-96,-14 14-128,14 0 32,0 0-128,14 0 0,-14-14-32,28 14 0,-14-14 64,15 14 64,-1 0-32,-14 0-32,0 0-128,0 0-64,0 0 96,-14 0 32,0 14 64,-14 0 64,14 0-32,-14 0 64,-14 14-128,14 14 0,-14-14-32,0 0 0,0 0 64,14-14 64,-14 14-448,14-14-224,0-14-735,0 0-353,0 0-736,14-14-224,0 0-640</inkml:trace>
  <inkml:trace contextRef="#ctx0" brushRef="#br0" timeOffset="112586">26982 6680 4992,'0'0'1824,"0"14"-960,0-14-512,0 0 480,0 0-96,0 0-64,0 0 0,0 0 32,0 0-384,0 0 96,0 0 96,0 0 160,0 0 64,0-14-192,-15 14-64,15 0-32,-14 0 128,0 0 31,-14 0 33,14 0-160,-14 14-32,0-14-64,0 0 64,0 14-160,14 0-96,0-14-192,0 14 0,14 0-64,0 14 0,14-13 64,14-2 0,-14 15-160,14-13-32,0-1-192,-14 14 0,0 0-32,0 0 96,0 0 256,-14-14 192,0 14-64,-14-14 32,14 14 96,-28-14 32,14 1 32,-14-15 64,0 13-96,0 2-64,0-15-64,14 0-96,0 0-64,-14-15 32,0 2-832,14-2-352,0 1-607,0-14-225,14 14-736,14-14-288,0 0 128</inkml:trace>
  <inkml:trace contextRef="#ctx0" brushRef="#br0" timeOffset="111938">26772 6413 6784,'0'-14'2528,"-14"14"-1344,14-14-1024,0 14 608,0 0-480,0 0-64,14 14-512,0 0-224,-14-14-2400,14 14-1120,0 0 1792,-14-14 928</inkml:trace>
  <inkml:trace contextRef="#ctx0" brushRef="#br0" timeOffset="113278">27601 5908 5632,'0'0'2176,"0"0"-1152,0 0 0,0 14 864,0-14-512,-15 28-224,15 0-416,-13 0-128,-15 14-352,13 0 32,-27 42 127,0 1-223,0-1-96,0 14-64,0-14 32,-14 14-32,13 1 64,2-15-64,-2 0-32,15-28-416,0 0-191,14-27 31,0-1 64,0 0-320,14-28-96,0 0 416,0 0 192,0-15 224,0-13 64,-14 0 32,14-14 0,0-14 0,0 14 0,0 0 480,0 14 224,0 0 224,0 0 160,0 0-129,14 13 65,-14 2-384,0-2-128,14 15-288,0-13-160,14 13-32,-14-15 32,0 15-96,14 0 0,29-14 32,-29 14 64,14 0-96,0 0-64,-14 0-224,0 0-128,0 0 160,-14 0 160,0 14 96,0 1 32,-14-2 0,-14 15 128,14-13 64,-14 13-64,0 14-96,14-14 0,-14 0-32,0 0 0,14 0 0,-14-14-704,14-14-256,14 14-863,-14-14-289,0-14-512,14 14-128,0-28 96</inkml:trace>
  <inkml:trace contextRef="#ctx0" brushRef="#br0" timeOffset="113448">27600 6385 7040,'-14'-14'2720,"14"28"-1472,0-14-896,0 0 736,0 0-640,0 14-224,14 0-672,-14-14-256,14 14-1152,0 0-384,1 0-544,-1 1-128</inkml:trace>
  <inkml:trace contextRef="#ctx0" brushRef="#br0" timeOffset="114734">27867 6623 4224,'0'0'1664,"0"0"-896,0 0-480,0 0 448,0 0 64,14 0 64,-14 0 32,0-14 0,0 14-480,0 0 320,-14 0 192,0-14 64,14 14 64,-28 0-224,13 14-65,-13-14 1,15 14 0,-15-14-224,13 14-64,-13 0-384,28-14-32,-14 14-128,14 0 0,0 0 0,14 0 0,0 1 0,0-2 0,1 2-448,-2 13-128,2 0 160,-15 0 192,0 0 128,0-14 96,0 14 96,0-14 128,-15 0-64,2 0-64,-2 1 128,-13-1 32,1-14 0,12 0 32,-13 0-192,14 0-32,-14 0 0,0-14 64,14 14-800,-14 0-320,14-15-1023,14 1-417,-14 14-1440</inkml:trace>
  <inkml:trace contextRef="#ctx0" brushRef="#br0" timeOffset="115149">28204 6722 4352,'-14'0'1664,"14"0"-896,0 0-352,0 0 608,0 0-384,14 0-96,-14-14-192,0 14-64,14 0-160,0-14-32,0 14 96,-14-14 96,14 14 64,0-14 96,0 0 64,-14-1 64,14 2 32,-14-2-128,-14 2 32,0-2 64,0 2 96,0 13 0,-14 0 63,0 13-63,0 2 64,0-2-128,-1 15-64,-13-13-160,14 27-64,0 0-192,14 0-32,-14 14-96,28-28-32,0 14 32,0-14 64,14-14-256,14 1-32,0-30-864,0 15-416,14-28-767,15 0-257,-15 0-704,14 0-1184,0-14 1536</inkml:trace>
  <inkml:trace contextRef="#ctx0" brushRef="#br0" timeOffset="115150">28976 5655 5888,'0'-14'2176,"0"14"-1152,0 0-224,0 0 864,-14 14-416,14 0-64,0 0-288,-14 28 0,-14 0-512,13 1 287,-13 13 65,-14 0 0,14 28-64,-14 0-352,-14 14-192,14 1-96,-14-15 32,13 0-32,2-14-32,-2 1 96,15-15 64,14 0-64,0-14 0,0-14-384,14-14-128,0 0-224,14-14-32,14-14 96,-14-14 96,15 14 64,-1 0 97,0 0 127,0 0 32,0 0 96,-14 14 96,0 0 352,-14 0 223,14 14-31,-14 0-32,-14 14-160,14 0 0,0 0-160,0 0-64,0 0-64,0-14-96,0 0-320,14 0-192,14-14-1152,-14 0-511,14 0-1089,0-14-1664,14 0 1280</inkml:trace>
  <inkml:trace contextRef="#ctx0" brushRef="#br0" timeOffset="115766">29003 6679 6656,'-28'14'2464,"14"-14"-1344,0 14-544,14 0 800,0-14-576,0 14-192,14-14-288,-14 0-160,28 0-64,-14 0-160,0 0-32,14-14-32,0 0 96,-13 0 0,13 0 32,-15 0-96,2 0 64,-1 0 32,-14-14 64,0 14 96,0 0 128,0 0 352,-14 14 160,-1 0 191,-13 14 129,0 14-352,0-14-128,0 14-96,0 0-32,0 14-192,14 0-64,0 0-192,14-14-128,0 0 96,14-14 32,0 0-448,14 0-192,-14-14-224,14 0 0,1 0 160,-1-14 64,0-14 128,0 14 97,0-14 63,-1 14 96,-12-14 192,-2 14 128,2 14 447,-1-14 193,-14 14-32,0 14-64,0 0-224,0 14-128,0-14 32,-14 14 0,14 0-256,0-14-96,0 14 32,0-14 32,0 0 0,14-14-64,0 0-192,0-14-128,0 14-160,14-14-128,-14-14 192,14 0 96,0 14 96,0-14 96,0 0-32,0 14 128,-14 0 480,0 0 256,0 14 96,-14 14 64,0 14-352,0-14-128,-14 14-160,14 0-64,0 0-96,0 0 32,0 0-416,14-13-192,0-2-1344,0 2-640,14-15-1855,-14 0-1697,15-15 2368</inkml:trace>
  <inkml:trace contextRef="#ctx0" brushRef="#br0" timeOffset="118317">6508 8392 3584,'0'0'1408,"0"-14"-768,0 14-192,0 0 480,0 14-256,0-14 32,-14 14 0,14 0 32,-14 14-384,-1 14 224,-13 15 64,0-1-64,0 14 0,0-14-192,-14 0-64,14 14-288,0-28 0,14 14-32,0-28 64,0 1 32,0-1 32,14-28-352,0 14-96,0-28-704,14 0-288,0 0-160,14-28 0,0-15-448,0 1-768,0-14 864</inkml:trace>
  <inkml:trace contextRef="#ctx0" brushRef="#br0" timeOffset="118637">6634 8139 5120,'0'0'1920,"0"0"-1024,0 28-352,0-28 704,-13 28-224,13-14 32,-15 28-160,2 0 0,-2-14-512,1 29 128,-14-16 64,14 29-128,-14-13 0,14-1-256,14 0-64,0-14-64,0-14 31,14 0 1,0-28 32,14 0 0,0 0 0,1-28-224,12 0 0,-12-14-479,13 0-97,0 14 128,-14-14 96,14 13 96,-14 1 160,0 1 32,-13 13 96,-2-15 32,2 29 96,-15 0 96,-15 0 128,15 15 64,-13-1 32,-2 14 0,-13 13 64,14 2-32,-14 13-1,14 0-223,0 14-64,-14-14-64,14 0 32,0 0-64,14-27 64,0-1-1343,0-15-577,0 16-1184,14-15-1888,0-14 1312</inkml:trace>
  <inkml:trace contextRef="#ctx0" brushRef="#br0" timeOffset="119137">7070 8968 3968,'0'14'1472,"28"-28"-768,-28 14-768,14 0 352,-14-14-192,14 14 0,0-14-32,0 0-64,-14 0 32,14-14-32,0 14 0,-14-14 128,14 14 64,-14-14 0,0-15-32,0 15-192,0 0 32,-14 0 480,0 0 320,0 14 64,-14 14 128,0 14-192,0 14-32,-15-14-64,15 14-64,-14 14-192,14 1-128,14-15-96,-14 14-64,28-14-96,0 14-64,0-28 32,28 14-32,-14-14 64,14-14 32,-14 15-32,14-30 32,15 1-128,-15-14-64,14 14-224,-14-14-128,0 0 256,0 0 160,-14 14-128,0 0 64,-14-1 32,0 15 224,0 0 224,0 15 96,-14 13 0,14-14-224,0 14-96,-14 0-96,14-14-64,0 0 32,14 0 32,-14 0-544,14 0-128,0-14-1632,14 0-608,1-14-512</inkml:trace>
  <inkml:trace contextRef="#ctx0" brushRef="#br0" timeOffset="119654">7631 8729 2304,'14'-14'864,"-14"0"-448,14 14-416,-14 0 160,14-14 96,0 0 96,-14 14 224,0-14 192,0 0 64,0 14 128,-14-14 128,0 14 32,0 0-192,0 14-96,-14-14-448,-15 28 192,15-28 64,0 28-192,14-28-32,0 28-224,0-14-64,0 14-64,28-14-64,0 0 32,0 0-32,0 0 0,14-14 64,-13 14 32,13 0-320,-15 14-160,2-14 32,-1 0 128,0 0 192,-14 14 160,-14-13-96,0-2-32,-1 2 0,2-1 64,-15-14 96,0 14 128,-1-14-64,15 0 32,-14 0-224,14 0-32,0 0 64,0-14 96,0 14-704,14-14-1952,0-1-224,28 15-512</inkml:trace>
  <inkml:trace contextRef="#ctx0" brushRef="#br0" timeOffset="120201">7982 8659 3456,'0'-14'1408,"0"14"-768,0 0-192,0 0 544,0-14-64,0 14 96,0 0-224,-15 0-32,15 0-416,-14 0 288,0 0 96,0 0 0,-14 14-64,14-14-96,-14 14 32,0 0-192,14-14-96,0 14-160,14 0-128,-14 0-96,14 0 32,14-14 32,0 15 64,0-2-96,0 2 0,14-2 32,-14 2 0,0 13 0,0-14 64,0 14-32,-14-14-32,0 14 32,0 0 32,-14-14-32,0 14-32,0-28 96,-14 29 0,0-29-32,0 13 32,0 2 287,0-15 129,0 0-320,0 0-96,0-15-64,14 15 32,0-13-544,14 13-191,0-15-1089,14 1-416,0 0-896,14 0-1248,0 0 1440</inkml:trace>
  <inkml:trace contextRef="#ctx0" brushRef="#br0" timeOffset="121430">8108 8855 4864,'14'0'1824,"-14"0"-960,14 0-512,0 0 480,-14 0-384,29 0-96,-16-13-160,2-2-32,-2 1-96,2 0-64,13 0 32,-14-14 32,0 14 32,-14-14 32,0 14 64,0-14 96,0 14 160,0 0 96,-14 0 64,0 14 224,-14 0 128,0 14-96,0 0 32,-15 14-33,15-14 33,14 28-224,-14 0-64,14 0-160,0-14 32,0 14-256,14 1-64,0-15-32,14 0 64,0 0-96,0-14 0,28-14-256,-14 14-128,15-14-1344,-2-14-512,2 14-959,-15-14-385,0 0-160</inkml:trace>
  <inkml:trace contextRef="#ctx0" brushRef="#br0" timeOffset="122769">9146 8841 4096,'0'0'1568,"0"0"-832,0 0-576,0 0 416,0 0-128,0 0 352,0 0-96,15 0-32,-15-14-352,13 0 0,-13 0-32,15-14-32,-15 13 0,0 2 64,0-16-96,0 15 32,0-14 32,-15 0 160,2 0-256,-2 14-96,2 0 192,-16 0 192,1 14-32,-14 14 0,14 0 0,-14 14 128,0 0-256,0 14-32,0 14-33,-1-13 1,15 13-64,0-14 32,14 0-128,0 0 0,14 0-32,0-13 32,14-15 0,14 0 32,-14-14-64,14 0 32,15-14-1120,13 0-415,-14-15-929,14-13-288,-14 14-896</inkml:trace>
  <inkml:trace contextRef="#ctx0" brushRef="#br0" timeOffset="123101">9610 7943 7424,'-28'28'2816,"0"14"-1536,13 14-736,1-28 800,-14 14-288,0 14 0,0 0-160,-14 15-97,0-1-415,0 14-96,14 0-64,-15 1-32,2-1-32,12-14-96,1 0 32,14-28-64,0 0 64,14 0-64,0-14-32,0-13-1376,14-2-607,0 2-1697,14-30-1824,14 2 1856</inkml:trace>
  <inkml:trace contextRef="#ctx0" brushRef="#br0" timeOffset="123534">9427 8896 5632,'0'14'2112,"0"-14"-1152,14 0-992,0 0 384,-14-14-160,14 14 32,0-14-128,1 0-64,-2 0 0,15 0-32,-13-14 0,-2 14 0,2-14 64,-1 0-32,-14 0-32,14 0 160,-14 0 32,-14 0 288,14 0 128,-14 28 192,-1 0 64,-13 14-192,0 14 0,-14 0 32,14 14 96,0 0-128,0 0-97,0 0-255,14 0-64,0 0-128,0-14-96,14-13 64,14-2 0,0 16-32,14-15-64,0-14-672,14 0-287,-14-14-737,14 0-192,1-14-640,-15 13-160,0-13-32</inkml:trace>
  <inkml:trace contextRef="#ctx0" brushRef="#br0" timeOffset="123979">9792 8672 6656,'0'14'2464,"0"0"-1344,-14 0-480,14 0 768,0 0-160,-14 0 64,14 14-256,-14 0-1,0 0-607,0 0 96,14 0 32,0-14-256,-14 0-96,14 14-128,0-13 0,14-15-64,0 0 64,0-15-128,0 2 0,0-16-32,14 1-64,0 0-64,14 0-32,-14 0 128,14 0 32,-14 0-32,-13 14 0,13 0 64,-15 14 0,2 14 32,-15-14 64,0 14 320,0 14 128,-15 0-96,15 0 0,-13 0-192,13-14-64,0 14-64,0 0-96,13-13 96,-13-2 0,15-13-1184,-1 15-448,14-15-1215,0-15-513,-14 15-928</inkml:trace>
  <inkml:trace contextRef="#ctx0" brushRef="#br0" timeOffset="126800">10928 8645 4608,'0'0'1760,"0"0"-960,0 0-448,0 0 576,0 0-128,0 0 96,0 0-160,-14 14 0,14 0-384,0-14 128,-14 28 96,0-14-64,0 0 32,0 14-32,0 0 0,0 0-192,-14 1-64,28-1-192,-14 0-64,14 0 0,-14-14 64,28 0 32,-14 14 32,14-28-64,0 0-64,14 0 32,-14 0-32,14 0-96,0-14 0,0 0-512,0 0-224,-14-15-288,15 16-64,-16-15-32,2 0 32,13 13-128,-14-13 0,14 0 320,-14 14 32,14-14 416,-14 0 320,0 14 192,0 0 480,0 0 192,-14 0 384,0 0 224,0 14 32,0 0 96,0 14-352,-14-14-64,0 28-544,14-14 256,-28 0 160,14 14-160,0 0 0,0 14-96,0-14-1,0 0-223,14 0-128,-14 0-224,14 1 0,0-15 64,0 0 32,14 0 32,0-14 0,14-14-160,14 0 32,-14 0 0,14 0 64,-14-14-96,14 0 0,0 0-128,-14 13 32,0-13 64,0 14 32,0 0 32,-13 0 0,-2 0-160,2 14 32,-2 0 128,-13 14 64,0 0 256,0 0 128,-13 0-96,-2 14 32,15 0-160,-13 0 32,-2 0-160,15-13-64,0 13 64,-14-14 0,28-14 32,1 0 0,-2-14 64,15 0-160,0-15-96,1 1-128,-1 0 32,0 0 32,0 14 64,0-14-32,0 14-32,0 0 96,-14 0 64,0 14 0,-14 0-32,0 14 32,0 14 32,-14-14 320,0 14 128,0 0-160,14 0-64,-14 0-160,14-13-32,0 13-32,14-14-64,0-14-64,14 14-32,0-14-1504,0-14-672,0 0-1599,15 0-609,-15 0 896</inkml:trace>
  <inkml:trace contextRef="#ctx0" brushRef="#br0" timeOffset="128670">12051 8560 7552,'-14'0'2816,"14"-14"-1536,0 14-576,0 0 832,0 0-384,0 0-96,0 0-417,14 0-63,14 0-352,-14 0-128,14 0 0,14 0-64,-14-14-32,14 14 32,-14 0-32,28 0 0,-28 0 0,15 0 64,-15 0 96,0 0-64,0 14-64,-14-14 0,14 0-32,-14 0 0,0-14 64,0 14-96,0-14 0,-14 14 96,14-14 96,-14 14-128,0-14-32,-14 14 0,14-14 0,-14 14 0,0 0 0,-14 0 0,0 14 0,0 0-160,-14 0 32,14 28 0,0-14 64,13 0 32,-13 14 96,28 1 32,-14-1 96,14-14-96,14-14 0,1 0-32,13 0-64,14-14 32,0 0-32,0-14 0,0 14 0,0 0 0,-14 0 0,0 0 0,0 0 64,-14 14-32,0 0-32,-14 0-64,0 14 32,0-14 320,0 14 96,0-13-96,-14-1-96,14-14-32,0 0-32,14 0-160,-14-14 32,14 14 0,0-29 0,0 15 0,0-14 64,0-14-32,0 14-32,0 0 32,1 0-32,-15 14-96,0 0 64,13 0-32,-13 0 0,0 14 64,0 14 64,0 0-96,0-14-64,0 14-32,15 0 96,-2-14 0,2 14 96,-2-14-32,16 0-32,-1 0 32,0 0-32,0-14 0,14 0 64,-14 0-32,0 0-32,0 0 32,-14-1 32,0-13-32,0 14 64,-14 0-128,0 0 0,0 0-32,0 0 0,-14 14 0,0 0 0,-14 28 64,0-14 64,0 29 96,0-15 128,0 14 0,14 0 0,0 0-96,14-14-32,0 0-96,14-14 32,14 0-64,0-14 64,0 0-128,14-14 0,0 0-384,-13 0-160,12 0 256,-13-14 128,1 14 160,-1 14 32,-15-14-96,15 14 64,-28 0 32,15 14 64,-15 14 160,-15-14 128,15 14-64,0-14 64,0 14-256,-13-14-64,13 1-32,13-1 64,2-14 32,-1 0 32,0-14-160,14-1 32,0 1-352,0-14-160,0 0 32,0 14 128,14-14 32,-14 14 128,-14 0 128,0 14 32,1 0 160,-2 14 64,-13 0 64,0 0 0,-13 14-128,13 0-32,0-14-32,0 14-64,0-13 32,13-1-32,15-14-1984,-13 14-799,13-28-2209</inkml:trace>
  <inkml:trace contextRef="#ctx0" brushRef="#br0" timeOffset="127347">12641 7774 6144,'0'0'2368,"-14"14"-1280,0-14-512,14 14 800,-14 0-64,0 14 0,-14 0-160,0 28-64,-15 14-609,1 15 65,0-1 32,-14 0-320,14 14-64,0 1-128,-1-15-64,1 0 96,14 0 0,14-28-32,0 0-64,0-14 32,14-14-32,0 0-704,0-13-320,14-15-895,-14 0-321,14 0-160,0-15-32,-14 2-416</inkml:trace>
  <inkml:trace contextRef="#ctx0" brushRef="#br0" timeOffset="130088">14815 8182 7040,'0'0'2624,"0"14"-1408,-13 14-864,13-14 736,-15 14-160,2 0 32,-2 14-128,-13-14 32,0 28-480,0 1-65,0 13-95,0-14-32,0 14-32,0-14-96,14-14-64,-14 0 32,28-13 32,-14-16-192,14 2 32,0-15-607,14-15-257,0 2-128,0-16 0,0-13-96,14-14 0,0 14-96,-14-28-96,14 14 416,0-29 160,0 15 480,0 0 192,1 0 704,-1 14 416,0 13 416,-28 1 192,13 14-160,2 14-96,-1-14-544,0 14-160,-14 14-256,28-14 0,-14 0-224,14 14-32,0-14 0,0 14 0,0 0-64,14 0 32,-14-14-128,0 14-64,14 0 128,-28 0 32,14 0-96,-13 14 32,-2 0 0,2 0 0,-15 14 0,0 0 0,0 0 128,-15 15 63,2-1 1,-2 14-32,-13-14 160,14 0 128,-14 14-224,0 15-64,0-15-96,0 0-64,14 0 32,0 0 32,0 0-32,0-14 64,0-14-1056,14 0-383,0-13-737,0-2-256,-14 2-1248,14-15-832,-14 0 2240</inkml:trace>
  <inkml:trace contextRef="#ctx0" brushRef="#br0" timeOffset="130420">14703 8532 7040,'-14'0'2720,"14"0"-1472,0 14-480,0-14 864,0 0-288,0 0-64,14 0-513,0 0-159,14 0-352,0-14-160,28 14-64,-13-14-32,13 14 64,-14-14 32,14 14 32,-14 0-64,0-14 32,0 14-352,0 0-64,-14 0 0,0 0 128,-14 0 96,14 14 64,-14-14-64,-14 0 64,14 14 32,-14 0 0,0 14 0,-14 0 64,14 0 32,-14 1 32,0-1 128,14-15 160,-14 15-288,14-13-64,0-15 0,14 0 32,-14 0-32,14-15 32,14 2-128,-13-15 0,26 0-320,-13-1-160,1 1 160,-1 0 128,0 14 64,0 0 128,0 0 0,-28 14 96,14 0 256,-14 14 160,0 0 128,0 14 32,-14 0-224,14 15 0,0-15-256,0 0-32,0-15-64,14 16 32,0-15-992,14-14-416,0 0-1663,0 0-673,15-14-416</inkml:trace>
  <inkml:trace contextRef="#ctx0" brushRef="#br0" timeOffset="131391">16359 7774 5632,'0'-14'2112,"0"28"-1152,-14-14-128,14 14 736,0 0-64,-14 0 32,0 14-192,0 15-129,-14 13-671,-14 0 224,0 28 192,0 0-320,0 0-96,-1 15-320,2-15-160,13 0-32,-1-14 32,15 0 32,-14-28 32,28 14-1120,-14-28-544,14-13-479,-14-2-129,14 2 384,0-30 256,0 2 704,-14-2 352,14-13 288,-14 0 96,14 0-32,-14-14 64,14 14 736,0 0 384,0 0 160,-14 0 128,14 14-128,0 0 0,0 0-257,14 14-63,-14-14-224,28 14-128,-14 0-128,0-14-32,14 14-160,14 0-96,1 0 0,-2 0-32,-12 0-64,27-14-64,-14 14 32,0 0 32,-14 0-256,14 0-96,-14 0-128,0 0 0,-14 0 224,0 0 96,0 0 96,0 0 64,0 0 32,-14 0 32,14 0-160,-14 0-32,0-14-64,14 14 96,-14 0 0,0 0 32,0-14 64,0 14 32,0-15-32,-14 15-64,14 0 32,-14-13 32,0 26 256,0-13 160,0 0-32,-14 0 64,0 29 0,0-15 64,0 0-192,0 14 32,14 14-128,-14 0 0,14-14-160,14 14-32,0-14-32,0 0 32,14-14-64,14 1 64,-14-2-64,14-13-32,0 0-480,14-13-224,-14-2-160,14-13-32,-14 0 160,0 0 32,14-14 192,-14 14 160,0 14 128,0-14 128,-13 14 64,-2 0 32,2 0 352,-1 14 160,-14 0 96,-14 14 96,-1 0-96,2 0-64,13 14-224,-15 0-64,2 0-64,13 14-32,-15-14-96,15-14-64,0 29 32,0-30 32,15 15-544,-15-13-192,13-15-1184,15 0-448,-13-15-799,13 2-225,0-2-736</inkml:trace>
  <inkml:trace contextRef="#ctx0" brushRef="#br0" timeOffset="131760">17327 7648 9216,'-14'0'3520,"14"14"-1920,-14 0-1312,14 0 864,-15 0-161,2 14 65,-15 14-96,13 0 32,-13 14-544,0 15 32,-14 13-32,14 0 32,-14 0 32,14-14-192,-14 1-64,14 13-64,0-14-32,14 0-96,0-14-64,14 1 32,0-1-32,0-28 0,14 0 64,0-14-672,14 0-224,-14-14-1152,14 0-480,14-14-1247,-14-14-513,15 0 544</inkml:trace>
  <inkml:trace contextRef="#ctx0" brushRef="#br0" timeOffset="134426">17944 8673 5632,'0'0'2112,"14"0"-1152,-14 0-352,0 14 672,0 0-288,-14 0-96,14 14-256,-14 14 0,0 0-352,0 0 192,0 14 128,-14 0-256,14 1-32,0-1-128,-14 0-32,14 0-96,0 0 32,0 0-64,0-13 63,14-15-63,-14 0-32,0 0 32,14-14 32,0 0 96,-14-14 128,14 0-64,0-14-64,0 0 64,14 0 0,-14 0 32,0-29 64,14-26-224,0-2-128,14 1 128,0-14 96,0 14 96,14-15 160,0 15-128,0 0 0,1 14-192,13 0-32,0-1 32,-14 15 0,14 0-64,-14 14 32,14 0-64,-14 0-32,14 14 32,-14 14-32,1 0 64,-15 14 96,-14 0 64,0 0 96,-14 14-32,0 14 64,-14-14-128,0 14 32,-14 1-32,13-1 32,-13 0 0,15-14 64,-16 0-32,1-14 0,0 0-96,0 0-32,0 0-96,0-14 32,0 0-128,-14 0 0,14 0 32,0 0 64,14 0-448,0-14-160,0 14-1056,14-14-480,0 14-1472,14-14-607,0 0-417</inkml:trace>
  <inkml:trace contextRef="#ctx0" brushRef="#br0" timeOffset="135011">19756 7859 5504,'0'0'2112,"0"0"-1152,0 0-480,-15 0 640,15 0 32,-14 14 64,14-14 0,-28 14-64,14 14-608,-14 0 224,0 15 191,-14 13-31,0 14 96,0 0-224,0 0-32,0 0-352,-1 0-160,1 15 32,14-1 64,14-14-288,0 0 0,0-14-64,14-14 0,14-14 0,-14 15 64,14-15-896,0-15-288,14 2-1376,-14 13-479,14-28-1889</inkml:trace>
  <inkml:trace contextRef="#ctx0" brushRef="#br0" timeOffset="136465">20556 8237 6016,'0'0'2272,"0"14"-1216,-14-14-384,14 14 800,-14-14-288,14 14 32,-14 0-320,-15 0-160,1 14-416,-13 0 64,12 0 127,-13 0-63,0 14 64,-14 1-288,14-1-64,-14 14-96,14 0-64,-1-14 32,1 0-32,14 0-1280,0-14-575,14-14-801,0 1-320,28-15-352</inkml:trace>
  <inkml:trace contextRef="#ctx0" brushRef="#br0" timeOffset="136128">20204 8266 6912,'0'0'2624,"0"0"-1408,-14 0-992,14 0 640,0 0-224,0 0-64,0 0-128,14 0-32,-14 0-224,0-15-64,15-13 0,-15 15 64,13-2 96,-13 2 0,14-16 64,0 15-64,-14-14 64,0 14-1,0-14 97,0 0-160,0 14-32,-14-14 160,14 14 96,-14 0 32,-14 14-32,14 0-128,-14 0-64,0 14-128,0 0-32,0 14-32,0 0 64,0 14-160,14-14-32,14 14 0,0-14 0,0 0 0,14 0 64,0 1-32,28-15 64,-14-14-64,0 0 64,0 0-64,0-14 64,1 0-128,-2-14 0,1 13-32,-14-13 0,0 0 64,1 0 64,-15 0-32,0 0 64,0 0-64,-15 0-32,1 14-64,0 0 32,0 14-32,-14 0 0,0 14-512,-14 14-256,0 0-704,0 0-287,14 0-545,0 14-192,0-14-1216</inkml:trace>
  <inkml:trace contextRef="#ctx0" brushRef="#br0" timeOffset="138101">20387 8826 6144,'0'15'2368,"0"-15"-1280,14 0-1120,-14 0 384,15 0-160,-2 0 32,2-15-128,-2 1 0,2 0-32,-2 0-64,2 0 32,-15-14 32,14 0 32,0 0 96,-14 0 32,0 0-32,-14 0 32,0 14 288,-1 0 224,2 14-96,-15 0-64,-15 14-64,15 14 96,-14 0-64,14 14 32,14 0-161,-14-14 1,14 14-256,14 1-96,-14-15 32,28 0 0,0-15-32,0 2-64,14-15 32,0 0 32,14-15-32,-14-13-32,0 15-64,15-15-32,-15-1-32,-14 1 0,0 0 160,-14 0 96,0-14-384,0 14-160,0 0-287,-14 14-33,0 0-1024,-14 0-448,13 14-1536</inkml:trace>
  <inkml:trace contextRef="#ctx0" brushRef="#br0" timeOffset="139347">20920 7732 8832,'0'0'3328,"0"0"-1792,14 14-1312,-14 0 832,14 0-192,-14 14 63,14-14-31,1 14 64,-2 15-512,2 13 32,-15 14 32,0 0-128,0 14 32,-15-14-256,2 14-96,-16 15 32,1-1 0,0 0-32,14-28-64,0-13 96,-14-1 0,0 0 32,-14 0 0,0 14-512,0-13-128,-1-16-1856,-13 2-831,0 13-1889</inkml:trace>
  <inkml:trace contextRef="#ctx0" brushRef="#br0" timeOffset="139601">21973 8589 4224,'-14'0'1568,"14"14"-832,0-14-288,0 0 480,0 0-320,0 0-32,0 0 32,0 0 0,14 0-320,-14-14-96,0 14 0,14 0 32,-14-14 32,14 0 0,-14 0 0,0 0 64,0-1 32,0 2 192,0 13 32,0-15-160,0 2 0,-28-2-128,14 1 64,0 0 96,-14 0 96,0 14-161,-14 14 33,-1 0-192,2 0-64,-2 14-64,-13 0 0,14 15 64,14-1 128,0 0-128,0 14-32,14-14-64,14-14-64,0 0 32,0 1 32,28-15 32,0 0 32,0-14-64,0-14-64,0 14 96,0-14 0,0-1-32,15-13-64,-15 0 32,0-14-32,14 0 0,-14 0 0,0 0-96,0 14 64,-14 0 160,0 13 64,0 15 0,-14-13 32,0 13 0,0 0 32,-14 13-64,14 2 32,0-1 64,-14 14 160,0 0-128,14 0 0,-14 14-128,0 0-32,14-14-96,14 0 32,0 0-64,0-14 64,0 1-768,14-15-352,-14 0-1312,14-15-511,14-13-769,1 0-224,13-14 608</inkml:trace>
  <inkml:trace contextRef="#ctx0" brushRef="#br0" timeOffset="140148">22674 7760 9728,'-14'14'3680,"0"28"-1984,14-14-1344,-15 0 895,2 0-95,-2 28 0,-13 15-192,0-1-64,0-14-480,0-14-96,1 28 0,-2-14-64,1 14 32,0-13 32,0-1 32,0 0-160,14-14-64,0 0 64,0-14 32,14 0-96,14-14-32,14-28 32,-14 0 0,14 0-64,0-14-64,14 14-64,-13-14-32,-2 14-32,15 0 96,-13 0-64,-1 0 32,0 14 0,-15 0 0,2 14 64,-1 14 64,-14-14 32,0 0 32,0 14-64,0 0 32,0 0 128,-14 0 128,-1 0-192,2-13-96,-15 13 32,-15-15 0,1 2-32,14-1-64,-14 0 32,14-14-32,-14 0-512,14 0-128,14 0-1024,0-14-384,14-15-1312,14 1-575,14 0-737</inkml:trace>
  <inkml:trace contextRef="#ctx0" brushRef="#br0" timeOffset="141086">23447 7578 8448,'-28'14'3232,"28"-14"-1728,-29 42-1056,29-28 832,-14 14-224,-14 0 31,14 14-127,-14 14-32,-14 15-512,0 27 32,-14 0 0,14-14-96,-14 14-32,0 1-128,0-1-32,13 0-96,15-28-64,14 0-64,0-13 32,0-16-736,14-13-384,14 1-320,0-15-63,-14-14-385,14 0-64,0-14 224,-14-15 192,14 16 320,-14-15 224,0-15 160,0 1 128,-14 0 416,14 0 1248,-14 14 640,0 0 288,-14 14 64,14 0-128,0 0-64,14 14-960,-14-14-96,14 14-65,14-14-159,0 14 0,0-14-192,14 14 0,14-14-224,1 14-32,-2 0-64,2 0 0,-15 0 128,14 0 32,-14 0-32,-14 14-64,14 0 32,-14 0 32,0 0-32,-14 14 64,0-14 128,0 14 192,-14 0-32,14 0 96,-14 0-128,14-14-32,-14 0-128,14 0-32,-14-14-96,14 0 32,14-14-64,-14 0-32,14 0 96,-14 0 0,14-14-128,0 0-32,-14 14 32,14 0 0,0-14-256,0 14-64,0 0-1088,0 0-416,0 14-1023,0-14-353,0 14-672</inkml:trace>
  <inkml:trace contextRef="#ctx0" brushRef="#br0" timeOffset="143311">23530 8518 5504,'0'0'2112,"0"15"-1152,14-15-288,-14 0 800,0 0-480,14 0-96,0 0-448,0-15-192,0 15-160,1-13-160,13-2 32,-15 15 32,2-13 0,13-2 128,-28 2 160,14-2 192,-14 1 96,0 0-96,0 0 32,-14 14 64,-1 0 31,2 0 33,-15 0 0,0 14 64,-1 0 32,1 0-256,-14 14-64,14 15-32,-14-1 0,28-14-128,0 14 0,0 0-160,14-14-64,14 0 0,0 1 32,0-16-192,14-13-32,0 15-928,0-30-320,14 2-416,1-2-159,-15-13 95,0 0 32,0 0 352,0-14 96,0 14 544,0 0 256,0-1 320,0 1 160,-14 15 448,0-15 192,0 13 640,0 1 320,-14 14 416,0 0 192,0 14-352,0 1-161,-14-2-543,0 15-256,14 0-160,-28 1 0,28-1-192,-14 14 0,0-14-192,14 0-64,-14-14-64,14 0 0,0 0-64,14 0 64,-14-14-64,14-14 64,0 0-128,14-14 0,0 0-128,0 0-32,0 0 0,14 0 64,-14 0-32,0 13 128,1 2-64,-16-2 32,2 15 0,-2 0 0,2 0 192,-2 0 64,-13 15 192,-13-2 96,13 16-128,-15-1-32,2 0-128,-2 0 32,15 0-128,-13 0 0,13-14 32,0 0 0,0 0-352,13 1-96,2-15-1248,-2 0-512,2 0-1024,-2-15-383,2 15-1025</inkml:trace>
  <inkml:trace contextRef="#ctx0" brushRef="#br0" timeOffset="143742">24414 8476 5632,'0'-14'2112,"14"14"-1152,-14-14-640,0 14 640,14 0 64,-14-14 96,14 14-64,-14 0 0,0 0-576,14-15 288,-14 30 735,-14-1-255,0 0-256,14 14-224,-14-14-192,0 28-32,0-14-160,0 0-64,14 0-288,-14 0 0,0 0-32,14-14 0,0 0 64,0 0 32,14-14 32,0 0-288,0-14-64,0 0 64,0 0 0,0-14 0,14 0 32,-14 0 0,0 0 0,14 14 0,0-14 96,0 14-64,-13 0 32,-2 14 64,2 0 64,-1 0 96,-14 0 64,0 0 96,0 14 128,0 14-128,-14 0 0,14 0-128,-15 0-32,15 0-192,-13 0 32,13 14 0,0-27 64,0 13-96,13-15 0,2-13-832,-1 0-288,14 0-544,-14-13-160,14-2-415,0 2-97,14-30 224,-14 15 96,14-14-224,-14 0-672,14 0 1120</inkml:trace>
  <inkml:trace contextRef="#ctx0" brushRef="#br0" timeOffset="143743">25466 7507 7680,'0'-14'2880,"15"0"-1536,-15 14-800,0 0 800,0 0-288,0 0 0,0 14-33,0 0 1,-15 28-544,2 0 128,-15 14 64,-15 15-96,-13-1 0,14 42-320,0-14-160,-14 15 0,28-57 0,0 0-32,-14 14-64,-1 43 32,15-29 32,0-14-32,14 0-32,-14-28-256,28 0-96,-14-13-448,0-16-416,14-13 352,0 0 448,-14-13 352,14-30 128,0 1 64,0 0-64,0 0 32,0 14 704,-14-14 352,14 14-96,0 14 0,0-14-32,0 13 0,14 2-416,-14-2-128,14 2-160,0-2-32,14 15-160,0-14-32,0 0 32,0 14 0,15-14-64,-15 14-64,14-14 32,0 14 32,0 0-256,-14-14-96,0 14-1472,0 0-608,-14 14-2112,0-14-895,0 14 639</inkml:trace>
  <inkml:trace contextRef="#ctx0" brushRef="#br0" timeOffset="143744">25270 8883 12800,'-14'0'4735,"14"0"-2559,0 0-2528,0 0 704,14-14-2112,-14 14-735,14 0-2433,0 0-992</inkml:trace>
  <inkml:trace contextRef="#ctx0" brushRef="#br0" timeOffset="153547">6719 9599 3456,'0'0'1408,"0"0"-768,0 0-320,0 0 384,0 14 96,0-14 128,0 0 0,0 14 0,-15-14-512,2 14 160,13-14 160,-28 14 96,13 14 64,-13-14-224,1 28 0,-2 0-32,1 0 0,0 14-225,0 0 1,0 1-192,0-1 32,0-14-160,14 14 0,0-14-32,14 0-64,0-14 32,0 14-32,0-13-576,14-1-160,0-15-1407,0 2-609,0-15-1184</inkml:trace>
  <inkml:trace contextRef="#ctx0" brushRef="#br0" timeOffset="155515">7042 9655 6400,'-14'14'2368,"14"0"-1280,-28 14-576,14-14 704,0 28-160,0 0 96,-15 15-352,1-1-96,15 0-416,-15 0-96,-1 0-64,15-14 0,0-14 0,14 14 0,-14-28 0,14 14-65,-14-13 33,14-15-64,14 0 64,0 0-64,0-15 64,14-13-64,0 14-32,15-14 32,-15 14-32,14 0 0,-14 0 0,0 0-96,0 14 64,0 0 32,-14 14 0,0-14-96,0 14 0,1 14 128,-15-14 32,0 0-96,0 0 32,-15 14 0,1-13 64,0 13 32,0-15 32,-14 2 0,0-1 0,0 0-160,0-14 32,-14 14 0,14-14 64,0 14-96,0-14 0,-1-14 32,15 14 64,0 0-736,14 0-351,0-14-865,0 14-416,28-14-1408</inkml:trace>
  <inkml:trace contextRef="#ctx0" brushRef="#br0" timeOffset="155679">7364 10188 3968,'0'0'1568,"0"0"-832,0 0-448,14 0 448,-14 0-512,14-14-96,-14 14-96,14-14-32,1 0 0,-2 0 0,2 0 64,-15 0 32,13 0 96,-13 0 256,0-14 96,0 14 160,-13 0 32,13 14 96,-15 14 32,2 0 96,-16 0 32,1 14-96,0 0-96,14 0-65,0 0-95,-14 0-128,14 1-64,14-1-256,-14 0-128,14-15-32,14 2 32,0-1 32,14 0 96,-14-14-1024,14-14-448,14 0-639,-13-1-257,12 2 32,2-15 128,-15 13 416,0-13-160,0 0 544,-14 14 1024,14 0 512,-14 0 608,0 0 288,-14 14 352,0 0 192,0 0-448,0 14-224,-14 0-608,14 14-32,-14-14 64,0 0-256,14 1-64,-14-2-128,14 2-64,0-2-1888,0-13-864,0 15-544</inkml:trace>
  <inkml:trace contextRef="#ctx0" brushRef="#br0" timeOffset="155680">7785 9697 2048,'-13'0'864,"26"0"-448,-13 14-1408,15 0-192</inkml:trace>
  <inkml:trace contextRef="#ctx0" brushRef="#br0" timeOffset="156146">8444 9908 4736,'0'0'1824,"15"0"-960,-15 0-448,0 0 544,14 0-288,0 0-32,0 0-256,0-14 0,0 0-224,14-14-96,0 13 32,0-13-64,14 0-32,-14 0 32,0 14 32,1 0 32,-1-14 32,-15 14 64,2-14 96,-15 14 0,0 0 0,0-14-160,-15 28-32,2-14 160,-15 14 160,-1 0-96,1 14 0,0 0-128,0 14-32,-14 0 96,14 14 96,-14 0-64,0 14 0,0 15-32,-1-15 0,1 0-128,14 0-96,0 0 0,-14-14 31,14 0-31,14-14 64,-14 0-64,14 0 64,0-13 0,0-2 32,14 2 0,0-30-64,14 15-64,-14-13 32,28 13-32,0-28-96,0 0 0,0 13-96,0-13 32,14 14-191,1 0-33,-15 0 64,0 14 32,0 0 96,-14 0 128,0 14 32,-14-14 96,0 14-96,0 0 0,0 0 32,-14 0 64,0 1-32,-1-2-32,2-13 32,-2 15-32,2-15 0,-2 0 64,15 0-32,-13 0-32,13 0 32,13 0-32,-13 0-96,15 0 0,-15 0 64,13 0 0,2 0 32,-15 13 0,13 2 0,2-2 64,-15 2 32,14-1-32,0 0 32,14-14 0,-14 0 32,14-14-640,-14 0-224,28 14-1440,-14-28-608,14 0-544</inkml:trace>
  <inkml:trace contextRef="#ctx0" brushRef="#br0" timeOffset="156447">9132 9543 6400,'-15'0'2368,"1"14"-1280,0 14-288,14-14 864,-14 0-352,-14 14-96,14 1-224,-14 12-65,0 16-511,-14 12 32,14 2 64,-14-15-128,0 14-64,14-28-160,0 14-128,14-14-96,0-14 32,14 14 32,0-14 64,0 0-1152,14-13-479,14-15-1185,-14 0-512,14 0-448</inkml:trace>
  <inkml:trace contextRef="#ctx0" brushRef="#br0" timeOffset="157033">9132 10259 4096,'14'-14'1568,"-14"14"-832,14 0-384,0 0 480,-14 0-320,14-14-128,-14 0-160,15 14 0,-15-15-128,13 2 0,2-2 32,-15 2 64,0-16 96,13 1 0,-13 14 0,0-14 192,-13 14 64,13 0 224,-15 14 160,2 0-160,-2 0-64,-13 14-192,0 14-64,0-14 0,0 14 127,14 0-191,-14 0-64,0-13-96,28 13 0,-14-14-128,14 14-64,14-14 0,0 0-32,0-14 64,14 0 96,0 0-416,0-14-224,-14 0-192,14 0 1,0-14 223,-13 13 192,-2 2 160,2-2 64,-2 2 160,-13 13 64,0 0 352,0 13 191,-13 2-191,13-2-64,0 2-192,-15-1-32,15 14-160,0-14-64,0 0 0,15-14 32,-15 14-608,28-14-256,-15-14-1439,16 14-609,13-14-1216</inkml:trace>
  <inkml:trace contextRef="#ctx0" brushRef="#br0" timeOffset="157565">9680 10076 4352,'14'14'1664,"-14"-28"-896,14 0-544,-14 14 416,0 0 32,0 0 128,0 0-128,0-14-96,0 14-320,0 0 192,-14 0 160,0 0 32,-1 0 96,2 0-64,-2 0 64,-13 14-128,15 0 0,-16 0-128,15-14 31,0 14-287,0 0-64,14 0-32,-14 0 0,14 0-64,14-14-64,0 14 32,-14 0-32,28 0-96,-14-14 64,1 14 32,-2 1 64,2-2-192,-2-13-32,-13 15-32,15-2 64,-15 2 64,0-15 32,-15 0 96,15 0 96,-13 13-128,-2-13-96,-13 0 32,14 15 64,-14-15 0,14 0-32,0 0-64,-14 0-32,14 0 64,0 0 0,0 0-1119,14 0-417,14-15-832,-14 15-352,14 0-352</inkml:trace>
  <inkml:trace contextRef="#ctx0" brushRef="#br0" timeOffset="158103">10030 10076 4736,'15'-14'1760,"-15"14"-960,0-14-448,0 14 480,0 0-96,0-14-64,0 14 64,-15 0 0,15-14-384,-13 14 224,-2-14 64,2 28 32,-2-14-32,-13 0-128,14 14 0,0-14-96,-14 28 0,14-28-160,1 14-1,-2 0-159,15 0 0,-14 0-96,14-14-32,0 14 96,14 0 32,1-14-32,-2 15-64,1-15 32,0 13-32,0 1-96,0-14 0,0 14-32,-14 0 96,0 1-223,0-2 31,-14 2 160,0-2 96,0 2-64,0-15 32,0 13 0,1-13 0,-2 15 0,-13-15 64,0-15-32,0 15-288,14 0-96,-14-13-1216,14 13-512,14 0-1728</inkml:trace>
  <inkml:trace contextRef="#ctx0" brushRef="#br0" timeOffset="158693">10269 10062 6272,'0'-14'2368,"0"14"-1280,0 14-576,0-14 1248,-14 14-416,0 0-256,14 14-128,-29 0-576,15 0 64,0 0-1,-14-14-159,14 14-32,-14 0-128,14-14-96,0 14-96,14-28 32,0 15-1439,0-15-641,0-15-960,14 15-1696,14-14 1408</inkml:trace>
  <inkml:trace contextRef="#ctx0" brushRef="#br0" timeOffset="158889">10325 9837 6400,'-14'-14'2368,"14"14"-1280,-14 0-768,14 0 640,0 0-640,0 14-160,0-14-480,0 14-192,0 0-2560,14 0-1152</inkml:trace>
  <inkml:trace contextRef="#ctx0" brushRef="#br0" timeOffset="161011">10395 10174 3072,'14'0'1120,"-14"-13"-576,15-2-576,-2 15 224,-13-14 0,15 0 32,-2 14 256,-13-14 128,15 0 128,-15 0 32,0 0 128,0 0 96,-15 0-544,15 14 96,-13 0 96,-2 0 0,2 14 96,-2 14-128,-13 0-64,14-14-160,0 14-64,0 0-192,0-13-96,14 13 0,0-14-32,14 0 64,0 0 32,14-14-32,0 0-64,15 0-192,-2-14-128,2 14 96,-15 0 64,0-14 0,0 14 128,-14 14 64,0-14 128,-14 14 416,0-14 256,0 14 0,-14 0 63,14-14-511,0 14-224,0-14 32,0 0 0,14 0-64,-14-14-32,14 14-32,0-14-64,0-14-608,14 14-256,0-15-767,-14 1-321,14 0-640,1-14-224,-1 0-128</inkml:trace>
  <inkml:trace contextRef="#ctx0" brushRef="#br0" timeOffset="161012">11364 9318 7040,'-14'0'2720,"14"0"-1472,0 14-320,-14-14 960,14 28-480,-14 0-65,-14 0-255,0 14 32,0 1-608,-15 13-96,1 14 32,0 14-256,0 0-32,0 1-32,0-15 0,0 0-160,14-14 32,14-14-64,-1 1 0,15-15-704,-13-15-320,13 2-192,0-1-63,13-14 415,-13-14 160,0-1 352,0 2 192,15-15 160,-15-1 32,0 15 32,0-14 64,-15 0 512,15 0 352,0 28 160,-13-14 31,13 14-223,-15 0-160,15 0-352,0 0-160,0 14-64,15-14-32,-2 0-64,16 14-64,-15 0 32,14-14-32,0 0 64,0 14 32,0-14-32,0 0-64,0 0-256,14 0-160,-14-14 64,-13 14 64,13 0 160,-15 0 64,2-14 64,-2 0 0,-13 14 0,0-28 64,0 28-32,-13-14-32,-2 0 96,2 14 0,-2 14 96,2 0 32,-16 14 96,15-14 32,-14 0 32,14 14 64,0-14-224,0 14-64,14 1-96,0-16 32,14 2 0,0-2-32,14-13-64,0 0-320,1 0-192,-1-13-256,0 13-64,0-15 160,0 15 160,0-13 288,-14 13 128,0 0 96,-14 13 192,0 2 128,0-15 192,0 13 128,-14 2-256,14-1-128,-14 0-96,14 0 32,14 0-160,-14-14-96,14 0 32,14 0 0,-14-14-480,14 0-192,0 0-224,0 0-64,-14-1 448,14 2 257,0-2 95,1 15 160,-16-13 192,2 13 575,-15 0 33,0 13-256,0 2-64,0-2-128,0 2-32,0-1-160,0 0-96,13 0 0,2 0 32,-15 0-960,13-14-416,2 0-1791,-1 0-833,0 14 32</inkml:trace>
  <inkml:trace contextRef="#ctx0" brushRef="#br0" timeOffset="166396">14423 9262 5376,'0'-14'2112,"-14"28"-1152,14-14-128,0 0 800,-14 14-320,14 0-32,-14 14-256,0 0 0,-14 14-576,0 1 319,-14 13 97,14 0-96,-29 14 0,16 14-288,-2 0-64,1-14-224,14 14-128,0-13-32,0-15-32,14-14 0,14-14 0,0 0 64,0 0 96,14-14-640,0 0-224,28-14-352,-14 0-160,0-14 97,14 0 31,-14 0 480,15-14 288,-15 0 192,0 14 96,-14-14-64,0 0 64,0 14 384,0 0 224,-14 0 64,0 14 96,0 0-65,-14 14-31,0 0-128,0 14-64,0-14-192,0 14-96,-14 0-64,28 0-96,-14 0 96,14-14 0,0-14-32,14 14-64,14 1 32,-14-15-32,0 0 0,14-15 64,28 1-96,-28 0-64,14-14-224,0 14-128,-14-14 256,0 14 64,-13-14 128,-2 14 64,2-14-32,-1 28 64,-14 0 288,0 0 128,0 14-32,-14 14-32,-1-14-192,15 14-96,-13 0-64,13-14-96,-15 0 32,15 0-32,0 0 0,15 0 64,-15-14-32,13 0-32,-13 15 32,29-30-32,-1 1-224,0 0 0,-14-14-64,14 14 96,0 0 64,-14 0-32,14 0 32,-14 0 96,14 0-64,-14 14 32,-14 0 352,0 0 160,0 14-64,0 0 32,0 0-192,0 0-64,-14 14 64,14-14 0,-14 0-256,14 0-32,0 0 64,14-14 128,-14 0-96,14 0-96,-14 0-480,14 0-192,0-14-320,14 14-96,-13-14-352,-2 14-159,2-14-1377,-2 14-576,2 0 384</inkml:trace>
  <inkml:trace contextRef="#ctx0" brushRef="#br0" timeOffset="166518">15209 10202 5120,'0'0'2016,"0"0"-1088,0 0-448,14 0 576,-14 0-512,15-13-160,-2 13-160,2-15-64,-15 2-96,13 13-128,2-15 32,-2-13 32,2 14 64,-15-14 32,0-14 224,0 14 128,0 14 384,-15-14 288,2 28 32,-15-14 0,0 28-417,-1 0-191,1 14-256,0 0-128,0 0-64,14 0 0,0 0-128,0 0 0,14-13-544,14-2-256,-14 2-479,28-2-225,-14-13-160,14 0 0,0-13 224,15-2 96,-15 2 640,0-2 288,0 1 640,-14 0 320,0 0 672,-14 0 384,0 14 0,0 14 32,-14 0-544,0 0-192,14 0-192,-15 14-128,-13 15-97,15-1-31,-2-14-320,2 28-32,-2-28-64,1 42 64,-14-28-32,14 29-32,-14-30 32,14 30-32,-14-29 64,0 14 32,0 0 96,0 0 96,0-13 288,0-15 192,14 0 64,-15-14 64,1 0-128,0-14-32,14 0-192,0-14 0,14 0-192,-14-14-32,14 0-128,14-15 32,-14 15-128,28-14 0,-14 14-96,14-14-32,-14 14-128,29-14 32,-15 0-1216,0 0-512,0-1-1184,14 1-511,-14 14-1409</inkml:trace>
  <inkml:trace contextRef="#ctx0" brushRef="#br0" timeOffset="166918">15770 9893 7808,'-14'-14'2880,"14"14"-1536,0 0-1216,0 0 672,0 0-224,-14 0 32,14 0 32,0 0 64,-14 0-384,0 0 32,0 0 63,0 0 129,-1 14 64,2-14-192,13 14 0,-15 0-256,15-14-96,-13 14-32,26 0-32,-13 0-96,15 0 64,-15 14-32,13-14 0,2 0-288,-1 0-96,0 1 0,0-2 32,-14 2 256,14 13 64,-14-15 96,0-13 0,0 15 64,-14-1-32,0-14 64,14 14 224,-28-14 96,0 0-64,0 0-32,-1 0-128,-13-14-32,14 0-672,14 14-288,-14-15-1343,28 2-577,0 13-1376</inkml:trace>
  <inkml:trace contextRef="#ctx0" brushRef="#br0" timeOffset="168441">16205 9682 7296,'0'-13'2720,"0"13"-1472,0 0-896,0 0 736,14 0-448,0 0-32,0 0-160,1-15 32,13 15-256,-15-28-128,15 14-64,1-14-32,12 0 0,-13-14 0,1 0 0,-1 0 192,-14 0 128,0-1-32,0 2 0,0-2-97,-14-13-31,0 14 32,0 14 96,-14 0-64,0 0 32,0 14-160,-14 14 0,0 0-32,0 14-64,0 14 32,-15 14-32,1 28 192,1 15 192,-2-1-64,-13 14 64,14 28-160,-14 0 32,14 1-160,0 13 0,-1-14-32,15-55 32,15 13 0,-16 0 96,15-14-160,-14 1-32,14-15-416,0 14-224,0-14-96,0-14 64,0-14-352,0 0-63,14-14 159,-14 1 64,14-15 224,0 0 128,-14-29-96,14-13-96,0 0 32,0 14 0,0-14 288,14 0 224,0-28 128,-14 13 32,14 16 0,0-16 64,0 29 96,0 0 128,0 0 352,0 0 160,0 14 0,0 0 192,0 14-320,0 0-384,1 0-160,-2 0-96,2 0 32,13 0-32,0-14 64,14 0-416,0 0-96,0-14-160,0-1 32,0 1 0,-14 0 96,0 0 96,0 14 160,-13-14 160,-2 14 96,1 0 128,-14 0 96,0 14 288,0 0 192,0 0-128,-14 28 0,14-14-160,-13 14 32,13-14-288,-15 14-128,15-13-160,0-2 32,0 15 96,0-13 32,15-15 32,-2 0-224,15 0-64,-14 0-160,14-15-32,0 2-256,0-2-64,1-13 192,-1-14 128,-14 28 224,0 0 128,0-14 96,0 28 32,0-14 352,-14 14 224,0 14 0,0 0 32,-14 14-320,14-14-96,0 15-129,-14-16 33,14 2-128,0-2-64,0 2 0,14-2-32,-14-13 0,14 0 0,0-13-96,14 13 64,-14-15-319,14 2-161,0-15-32,0-1 64,0 15 224,1 0 128,-16 0 32,2 0 32,-2 14 256,2 0 192,-15 14 160,0 0 64,0 14-65,0-14 1,0 1-288,0 13-96,0-15-160,0 2-32,0-2-128,14-13 32,0 15-1695,14-15-705,-28 0-1696</inkml:trace>
  <inkml:trace contextRef="#ctx0" brushRef="#br0" timeOffset="162846">12444 9598 3712,'0'-14'1408,"0"14"-768,0 0-256,0 0 416,0 0 64,0 0 96,0 0 128,0 14 96,0 0-640,-14 0 256,14 0 160,0 14-96,-14 0-32,0 28-96,0 0-1,0 1-223,14-1-32,-14 14-288,0-28-128,14-14-32,0 14 32,-14-14-32,14 14 64,0-14 0,0 1 32,0-16-64,0 2 32,14-15-64,-14 0-32,14 0-64,0-15 32,14 2 32,-14-16 64,14 1-32,14-14 64,-14 0-128,15-14 0,-1-14 96,0 14 32,0-15-32,0 15-64,0 0-64,-14 0 32,0 14 32,0 14 0,1 0-96,-15 0 64,0 0-480,0 14-1119,-14 14-769,0 0-288,14 14-1120</inkml:trace>
  <inkml:trace contextRef="#ctx0" brushRef="#br0" timeOffset="163478">12739 10173 3456,'0'0'1408,"14"-13"-768,0 13-608,0-15 352,0 1-128,-14 0 96,14 0 96,0 1 32,0-15-64,-14-1 0,14 1-224,-14 0 160,0 14 64,0 0 288,0 0 128,-14 14-96,14 14 0,-28 0-192,14 0 0,0 14-128,0 0 0,0-14-224,0 14-64,14 0-128,-14 0-32,14 1 96,14-1 32,0-15-32,0 2-64,14-15 32,-14 0 32,0 0-192,14-15-32,-14 15-96,15-13 64,-16 13 128,2 0 32,-15 13 224,0 2 128,0-1 256,0-14 192,-15 14-65,15 0-31,0-14-288,0 14-160,0-14-64,0 0-32,15-14-64,-15 14-64,28-14-64,-14 0 32,0-15-832,14 1-287,0 0-641,0-14-224,0 1-544,14-2-1504,-13-13 864</inkml:trace>
  <inkml:trace contextRef="#ctx0" brushRef="#br0" timeOffset="165774">13567 9318 5888,'0'0'2272,"0"0"-1216,-14 14-192,14-14 928,0 14-352,0 14-64,-14-14-128,0 28-97,14-14-607,-28 28 160,0 1 64,0-1-384,0 28-160,0 0-128,-14 0 0,-1 1-64,15-15 64,0 0-64,0-28 64,14 0-224,0-14 32,0 0-960,14-13-416,-14-2-95,14-13-1,0 15 160,0-30 128,0 15 448,0-13 256,0-15 288,0-1 96,0-13 32,0 14 128,-14-14 768,14 14 448,0 0 192,0 14 128,-14 0-288,14 14-1,0-14-351,14 14-64,-14 0-320,28 0-256,0 0-96,-14 14-64,14-14-64,15 0 32,-15 0 32,14 14-32,-14-14-32,0 0-192,0 14-32,0-14-192,0 0 32,0 0-32,0 0 32,-14 0 0,14-14 64,-14 0 33,0 14 95,0-14 128,0 0 32,-14 0 32,0 0 64,0 14-32,-14-15 64,14 2 287,-28 13 225,14 13 32,0 2 0,-14-1 32,0 14-32,0 0-96,0 0 0,14 14-160,0-14-64,0 0-288,0 0-64,14-14 0,14 14 0,0-13 32,-14-2 64,14-13-960,0 0-352,28 0-416,-14-13-127,14-2 63,-14 1 96,0 0 512,0-14 256,0 14 512,1 0 224,-1-14 160,-15 14 64,2 0 736,-15 0 320,13 14 192,-13 0 64,-13 14-65,13 0-63,-15 0-544,2 14-192,-2 0-352,2-14-128,13 0-32,-15 14 32,15-13-32,15-15-32,-15 13-1184,13-13-480,2-13-1855,13 13-705,0-15 640</inkml:trace>
  <inkml:trace contextRef="#ctx0" brushRef="#br0" timeOffset="170843">17412 9669 6400,'14'-15'2464,"-14"15"-1344,14 0-832,0 0 608,0-14-384,14 14-128,0-14-320,0 0-32,0 0-32,0-14 0,0 14 0,0-28 64,0 14 32,-14 0-32,0-14 32,0 14-64,0-15 64,-14 2 0,0-2 96,-14 15 256,0 0 96,0 0 0,-14 14 0,-14 14-96,-14 28 32,0 0-64,0 28 63,0 1 33,-1 13-32,1 0-96,14 14 0,0 0-224,0 1-96,14-1-32,14 0 32,0-28-32,0 0 64,14-13-128,0-15-64,14-14-288,-14-14-160,28 0-64,0-14-32,0-14 193,0 13 191,14-13 96,-14 0 96,-13 14-32,13 14 32,-15 0 192,-13 14 160,0 0 191,0 0 161,0 14-384,0 1-160,0-1-64,15-14 32,-1 0-32,0 0-32,14-14 32,0 0 32,14 0-672,-14 0-287,14-28-129,0 14 32,-14-28 160,14 13 32,-14-27 96,14 0 32,0 0 96,1-14 96,-1-14 288,0-1 160,14-13 0,-14 14-64,-14 14 320,14-1 256,-28 29 512,0 0 256,0 14-32,-14 14 0,-14 14-192,0 14-65,-14 14-287,0 14-64,0 15-160,0-1-32,-14 14-96,14 0-32,-14 0-160,13 14-96,16 0 0,-2-27-32,2-15-352,-2 14-160,2 0-384,-2 0-96,1-13 320,14-15 225,-14-14 127,0 0 64,14 0 0,0-28 0,-14 14 160,0-28 32,14 0 64,-14-1 64,14-13 160,-14 14 128,14 0 352,0 0 191,-14 0-95,14 14-32,0 0-352,14 14-160,-14-14-96,28 14-32,-14 0-160,14-14-32,15 14 32,-2-14 0,2 14 32,-1-14 64,14 14-96,-14 0-64,-14 0-96,0 14 32,0 0 32,-14 0 64,0 14 32,-14 0 96,-14 0-32,14 14 64,-14-14-64,0 0-32,0 0 32,14 1-32,0-15-224,-14 0 0,14 0-896,0-14-383,14-14-257,0 14-64,0-28 224,0-1 96,0 1 0,0-14 0,0-14-576,0 14-352,14 0 1280,-14 0 5920,0-1-1664,-14 2-448,0 26-1472,14-13-768,-14 14-384,0 14-32,15-14 0,-15 14-1344,13 0-608,2 0-1216</inkml:trace>
  <inkml:trace contextRef="#ctx0" brushRef="#br0" timeOffset="171389">18408 10034 4096,'0'0'1568,"0"0"-832,0 0-384,0 0 480,0 0-192,14-14 32,-14 14-256,15-14-96,-2 0-160,2 0-64,-2-14 32,2 14 0,-2-14 64,2 0 32,-1 0 32,-14-1 64,0 1 32,0 0 256,-14 14 64,-1 0 96,2 0 0,-15 14-64,13 14-64,-13 0-128,0 14-65,0 0-191,0 0-96,14 15 64,-14-1 0,14 0-192,14 0 0,0-14 32,14-14 32,0 1-128,0-2-32,14-13-256,0 0-64,0-13 64,14-16 33,-14 15 95,0-14 128,-13 0 96,13-14 64,-14 14-32,-1-14 32,-13 13-64,0 1-32,0 0 223,-13 14 97,-1 0-32,-14 0 64,13 14-128,2 14 32,-15 0-160,13 0 0,2 0-96,13 0-32,-15 14 32,15-14 0,15 1-96,13-1 0,-15-14 64,30 14 64,-15-14-160,14-14 32,-14 14-128,14 0 0,-14 0 32,0 0 128,0 0 32,-14 14 96,0 0-32,-14 0-32,0 0 96,0 0 0,0 14 96,0-14 32,-14 14-96,0-14-96,14 0 0,0 15-32,-14-29-96,28 13 64,-14-13-256,14-13-128,0 13-64,0-29-31,14 1 63,-14 14 32,14-14 160,0 0 160,0 0 64,0 14 96,-14 0 96,0 0 128,-14 14 288,14 14 95,-14 0-191,0 0-64,0 0-96,-14 14 32,14 0-128,0 0-64,0 0-160,0-14 0,0 14-224,0-13-96,14-1-864,1-14-383,-2 0-929,15 0-352,-13 0-608</inkml:trace>
  <inkml:trace contextRef="#ctx0" brushRef="#br0" timeOffset="171805">19264 9963 6656,'-14'14'2528,"14"0"-1344,0 0-832,0-14 672,0 14-544,14 0-96,-14-14-192,14 0-32,0-14-96,0 0-128,0 14 32,0-14 32,0-14 64,15 14 96,-29 0 64,14-14 32,-14 0 64,14 0-32,-14 0 64,0 0 0,-14 14 96,14 0 128,-14 14 95,0 0 1,-1 14 64,-13 14-224,14 0 32,-14 14-256,14-14-96,-14 14-192,14 0 0,14-14 0,-14 14 64,28-28-96,-14 0-64,14 0-288,0 0-160,0-14-160,14 0 32,-14-14 160,14 0 65,-14 0 191,15 0 160,-15-14 0,14 14 32,-14 0 128,0 0 96,-14 14 288,0 14 95,0-14 1,0 14 64,-14 0-192,14 14 0,-14-14-256,14 0-96,0 0-32,0 0 32,0 0-96,0 0 0,14-14-32,0 0-64,0-14-352,0 14-64,14-14-160,-14 0 0,14-14 1,0 0-1,14 14 416,-14-14 160,0 0 0,0 14 96,-13 0 512,-2 14 224,-13 0 31,15 14 1,-15 14-192,-15-14-64,15 14-288,0 0-64,0-14 0,0 14 0,0-14-288,0 0-128,15 0-1248,-1-14-607,0 15-1281,0-15-1760,0 0 1632</inkml:trace>
  <inkml:trace contextRef="#ctx0" brushRef="#br0" timeOffset="176579">20261 10216 4992,'0'14'1920,"0"-14"-1024,0 14-192,-14 0 736,14 0-448,0 0-96,-15 0-384,15 14-96,-13 0-224,-2 0-64,1 0 0,0 0-64,14 0-64,-14 0-544,14-14-288,-14 1-4576,28-15 1824</inkml:trace>
  <inkml:trace contextRef="#ctx0" brushRef="#br0" timeOffset="180188">23840 9051 6528,'0'0'2464,"0"0"-1344,0 14-672,0 0 704,-15 0-224,2 14 0,-2 14-32,2 14 64,-16 15-512,-13-1 96,0 0 95,0 14-159,-14 1 0,0-1-288,14 0-64,-1 0-64,15-14-64,0-27-896,14 13-351,0-28-961,14 0-288,-14-14-1344,28 0-512,0-14 2304</inkml:trace>
  <inkml:trace contextRef="#ctx0" brushRef="#br0" timeOffset="182459">23530 10062 4992,'0'-14'1920,"0"14"-1024,0 0-288,0 0 672,0 0-448,0-15-64,0 15-256,14-13-64,0-2-256,14-13 0,0 15 32,-14-16-32,14 1 32,0 0-64,14 0 0,-14 0 32,-13 14 32,13 0-96,-14 0-32,0 14 96,0 0 96,-14 14 0,0 0 64,0 14-64,-14 0 64,14 0-128,-14 0-64,0 0-65,0 0 1,0 0-64,14 0 64,-15-13-64,15-1 64,0-14-128,0 0 0,0 0 32,15-14 0,-1-1-96,14-13 0,-14 0-32,13 0 1,2 0-1,-1 0 96,0 14-64,0-14 32,0 14 64,0 0 64,-14 14-32,0 0-32,0 14 32,-14 0 32,-14 0 96,14 0 127,-14 14-63,0 0 32,0-14-32,14 14 32,-14-13-128,14-2-96,0 2-96,14-15 32,0 0 32,0-15 64,14 2-256,0-2-96,0-13 0,0 14 0,0-14 33,14 0 63,-14 0 64,1 14 64,-1 0 32,-15 0 96,2 14 32,-2 0 96,-13 0 191,0 14 65,0 14 32,-13 0 128,13-14-352,-15 14-64,2 0-128,13 0-64,0 0 32,0-13 32,0-2-256,0 16-96,13-15-1536,2-14-639,-2 0-2081,16 0-864,-15 0 2880</inkml:trace>
  <inkml:trace contextRef="#ctx0" brushRef="#br0" timeOffset="183259">24583 9977 5632,'-14'15'2176,"14"-2"-1152,14 2-576,-14-15 704,0 13-352,14-13-96,0 0-320,-14-13-96,29-2-160,-16 15-96,2-13 64,-2-2-128,2-13 0,-2 14 160,-13 0 64,15-14 192,-15 0 160,0-14-224,0 14-32,-15 14 256,2-14 192,-2 14 31,-13 14 33,0 0-256,0 14 0,0 14-192,0 0 32,0 0-224,14 14-32,-14 0-64,14 1 32,14-2-64,0-13-32,0 1 32,14-1 32,-14-14-320,28-14-128,-14 0-160,14 0-96,0-14 32,0 0 32,-14-14 256,15 0 161,-16 0 127,2 0 32,-2-15 0,-13 15 63,0-14-190,0 14-33,0 0-288,-13 14-64,13 0-352,-15 14-160,2 0-384,-2 0-160,1 14-896,14 14-1216,0-14 1248</inkml:trace>
  <inkml:trace contextRef="#ctx0" brushRef="#br0" timeOffset="183260">24850 9767 6272,'0'-14'2368,"0"0"-1280,0 14-416,14 0 800,-14 0-64,0 0 32,0 14-288,0-14-97,-14 28-575,14 0 64,-14 0 32,0 0-192,0 14 32,0-14-192,14 1 32,-14-1-160,14-15-64,0 2 0,14-2-32,0-13 0,0 0 64,14-13-320,-14-2-128,14-13-160,0 0 0,0 0 224,0 14 160,0-14 64,-14 0 32,0 14 64,0 14 64,0-14 448,-14 28 224,0 0-224,0 0-128,0 0-160,-14 14 0,14 0-128,0 1 0,0-1-32,0-15 32,0 15-128,14-28 0,-14 15-1024,14-1-416,0-14-1183,14-14-449,-13 14-1120</inkml:trace>
  <inkml:trace contextRef="#ctx0" brushRef="#br0" timeOffset="183261">25397 9964 7808,'0'13'2880,"14"-13"-1536,-14 28-1152,0-28 640,0 0-384,14 0-96,0-13-192,0-2-128,0 15 0,0-13-32,1-2 64,-2 1-32,-13-14 64,15 14 224,-15-14 96,13 0 0,-13 0 0,-13 0 191,13 14 65,-15 0 32,2 0-64,-16 14 32,1 14 32,-14 14-192,14 0-32,-14 0-288,14 14-128,0-14-32,14 14 32,0-14-32,14 0 64,14 0-128,0-13 0,14-1 32,-14 0 64,14-14-256,0 0-96,0-14-128,-14 0-64,14-1 160,0-13 192,-14 15 96,1-15 32,-15-1-160,13-13 32,-13 14-704,0-14-352,0 14-351,0 0-129,-13 14-1408,-16 14-1824,1 0 1440</inkml:trace>
  <inkml:trace contextRef="#ctx0" brushRef="#br0" timeOffset="183262">26099 8953 7808,'-14'-14'2976,"14"14"-1600,0 14-960,0-14 768,-14 28-320,14-14-32,-14 14-64,-15 0 63,16 28-447,-30 0 128,1 28 128,0 1-224,0-1 0,14 0-160,-14 15-96,0-1-64,14-14 0,14-14-64,0 0-32,0-27-416,14-2-128,0-13-480,0-13-256,14-1-447,-14-14-97,14-29 384,-14 29 320,0-28 640,0-13 352,0-2 128,-14 1 0,14 0 224,-14 14 96,0 0 608,0 0 352,0 0 32,14 14 64,-14 0-97,14 0-95,0 14-448,0-14-128,0 14-160,14-14-32,14 14-160,-14-15-96,0 15-64,28-13 0,0 13-64,0-15 64,0 15-1632,0 0-672,0 0-1023,-13 0-353,-1 15-160</inkml:trace>
  <inkml:trace contextRef="#ctx0" brushRef="#br0" timeOffset="183723">26085 9851 6784,'0'15'2624,"0"-2"-1408,0-13-640,0 0 800,0 0-480,13 0-128,-13-13-384,15-2-160,-2 1-128,2 1-96,-1-2 32,0-13 32,0 15 32,-14-2 224,14-13 192,-14 0-128,0 14 31,-14 0 161,14 0 192,-14 0 0,-14 14 96,0 0-288,0 14 0,0-14-288,-1 28-32,-13-14-64,14 28-32,14 0-96,-14-14-64,14 14 32,14 14 32,0-28-96,14 1 0,0-15 32,14 14 0,0-28-96,0 0 64,-14 0-256,15-28-64,12 0 192,-13 0 128,-13 0 64,-1-15-32,14 16 32,-28-16 32,0 15-32,0 0-32,0 14-64,0 0 32,-14 0-256,0 14-64,0-14-576,-1 14-288,2 0-703,-2 0-321,15 14-1056,0-14-1600,0 14 1504</inkml:trace>
  <inkml:trace contextRef="#ctx0" brushRef="#br0" timeOffset="184161">26365 9655 11136,'0'0'4128,"-13"14"-2241,13-14-1919,0 14 800,-15 0-384,15 0 32,-14 0-192,14 14 32,-14 0-160,14 0-128,0 0 0,-14 14 32,14-14 64,14 0-32,-14-28-32,14-14 96,15 0-128,-1 0-64,14-14 64,0 0 0,-14 0 32,14 0 0,-14 0-96,0 14 64,-14 0 384,0 14 160,-14 0 96,0 0 96,-14 28-256,14-14-32,-14 28-224,14-14-128,-14 0-128,14 14 32,0-14 32,0 1 64,0-16-448,14 2-160,0-2-1056,0 2-480,0-15-767,14-15-225,-13 15-960</inkml:trace>
  <inkml:trace contextRef="#ctx0" brushRef="#br0" timeOffset="184761">27221 8771 5376,'14'-14'2016,"-14"14"-1088,0-14 384,0 14 992,0 14-384,14-14-160,-14 14-289,14 0-159,-14 0-704,15 14-96,-2-14-32,2 14 96,-1 14 32,0 0-320,0-14-96,-14 42 0,0-13 96,0 13-128,0 14-96,0 0 160,-14-14 96,-14 1-32,13 27 0,-13-14-96,14-28-32,0 0-32,-14 0 0,-28 42-64,28-41-64,14-15 32,-28 14 32,14 0-896,0-14-288,0 14-1632,-15-13-639,15-1-1761,0-14-896,-14 14 3040</inkml:trace>
  <inkml:trace contextRef="#ctx0" brushRef="#br0" timeOffset="177695">20681 9921 6400,'-14'0'2368,"28"0"-1280,-14 0-576,0 0 768,14 0-192,-14 0 96,14 0-256,0 0-32,0 0-480,0 0-33,0 0 33,0 0-160,0 0 0,0 0-128,14 0-96,-14 0 0,0 0 32,1 0-32,-2 0-32,2 0-64,-15 0 32,13 0-896,-13 0-415,0 0-1217,0 0-448,0 14-480</inkml:trace>
  <inkml:trace contextRef="#ctx0" brushRef="#br0" timeOffset="177696">21452 9823 4480,'0'0'1664,"0"0"-896,15-14-608,-15 14 416,0 0-32,0 0 32,0 0 64,0 0 0,0-14-352,0 14 192,0-14 128,0 14 96,0 0 128,-15 0-32,2 0 64,-2 0-128,1 14-64,-14 0-161,0-14 1,0 14-96,14 0 64,-14 0-192,14 0-32,0 0-288,14 0-32,0-14 0,14 14 96,-14 0-64,28 0 0,0 0 32,-14 1 64,14-2-96,-14 15 0,0-28-32,0 28-64,0-14 0,1 1 96,-15 13 0,0-15 32,0 2 0,-15-2 0,1 2 64,0-15 32,0 14-32,0-14-64,-14 14 32,0-14 32,0 0-32,0-14-32,0 14-192,0 0-128,14 0-800,0-14-319,14 14-833,0-15-320,14 2-928</inkml:trace>
  <inkml:trace contextRef="#ctx0" brushRef="#br0" timeOffset="178133">22099 9079 5504,'-15'0'2112,"15"0"-1152,0 14 0,-14 0 832,14 0-416,-14 14-64,0 14-224,0 29-32,-14-15-577,-14 14 65,0 0 32,0 14-192,0 14 32,0-13-256,-1 13-96,15-28-32,0 0 32,14 0 32,0-28 32,14 0-416,-14-28-224,14 15-352,14-29-191,-14 0-65,0 0-32,0 0 288,0-15 192,0-13 96,0 0 64,0 0 64,-14 0 32,14 0 256,-14 0 128,0 0 416,0 0 224,0 14 320,0 0 192,14 0-32,0 0 64,-14 14-512,28-14-129,-14 14-127,14-14 0,0 14-128,14 0 0,0-14-224,0 14-32,15 0 0,-15 0 64,0 0-320,0 0-64,0 0-704,0 14-191,-14-14-97,14 14 64,0-14 352,-14 14 224,0-14 320,0 0 128,0 0 160,0 0 32,0 14 224,-14-14 192,14 0 96,-14 0 96,14 0-128,-14 0 0,14 0-128,0 0 32,1-14-64,-15 0 0,13 0 32,-13 0 32,15 0 256,-15 0 64,0 0 95,-15 0 65,15 0-32,-13 14 0,-2 0-192,-13 0-32,14 14-192,-14 0 0,-14 14 64,14 0 96,0 0-160,0 0-64,14 14-160,0-14-128,0 14 0,14-14 32,0 14-32,14-28 64,0 14 0,14-28 32,-14 14-864,14-14-352,14-14-800,-14 0-288,14-14-287,1 0-161,-2 0 160,2-14 96,-15 0-448</inkml:trace>
  <inkml:trace contextRef="#ctx0" brushRef="#br0" timeOffset="178765">22731 8939 7936,'0'0'2976,"-14"14"-1600,0 0-544,14 0 928,0 0-512,-14 14-161,-1 14-191,-13 14-96,0 14-448,0 1 0,0 13 0,-14-14-128,0 28 32,-1-13-160,2 13 0,-2 0-32,15-14-64,0-28 96,14 1 0,14-16-736,-14-12-384,14-1-448,14-14-159,-14-14 127,14 0 96,-14-14 736,0-14 352,0-1 256,0 1 64,0-13 64,0 12 32,0 1 672,-14 0 256,0 0 224,14 0 31,-14 14-287,14 0-128,0 14-352,0-14-160,0 14-192,14-14-128,0 0 0,14 14-32,0 0 0,0-14 0,14 14 0,-14 0 64,15 14-32,-15-14-32,0 0-64,0 14 32,-14 0 32,0 0 0,-14 14 0,14-14 0,-14 28 0,-14-14 0,14 0 0,-14 1 64,14-1-32,-14 0-32,14-15 32,-14 16 32,14-29-672,0 14-288,0-14-896,0 0-319,14-14-97,-14 0 96,14-1-64,-14-13-1088,14-13 640</inkml:trace>
  <inkml:trace contextRef="#ctx0" brushRef="#br0" timeOffset="178880">22674 9641 3072,'0'0'1216,"0"0"-640,0 0-1248,0 32 32,0-32-512,32 32-160</inkml:trace>
  <inkml:trace contextRef="#ctx0" brushRef="#br0" timeOffset="179634">22871 10033 7168,'-14'0'2720,"14"0"-1472,0 0-1024,14 0 576,-14 0-480,14 0-96,0 0-160,0-28 32,0 28-64,0-28-96,1 15-32,-1-16 128,0 15 32,0-14 64,-14-14 64,14 28 256,-28-14 160,14 14 0,-14 14 0,0 0-32,-15 0-1,1 28 65,0-14 0,-14 14-352,14 14-96,14-14-128,-14 14-64,14-14-64,14 0 32,0 1-736,14-1-320,0-14-287,14-14-97,0 0-192,0 0-96,0-14 544,0 0 320,-14 0 480,15-15 224,-15 16 448,14-2 128,-28 2 608,14-2 224,-14 2 96,0 26 64,0-13-288,-14 28-32,-14-13-384,14 27-96,0-14-129,-15 14-31,1 0-224,0 14-64,0 14-128,0 15-32,0-15 96,14-14 32,0-14-32,-14 14 32,14 0-128,0 1 0,-14-1 96,14 0 96,-15-14 352,16 0 224,-15 0-32,0-13 32,13-1-256,-13-28-64,14 14-96,0-42-32,0 14-160,14 0-32,0-15-32,0 1 32,14-28-128,0 0-64,14 0-448,1-1-128,-1-12-1472,0 12-703,14 1-2305,0 0-1056,0 0 3200</inkml:trace>
  <inkml:trace contextRef="#ctx0" brushRef="#br0" timeOffset="191349">10339 11536 6656,'-14'0'2464,"14"0"-1344,-28-15 512,28 15 1280,0-13-769,0 13-255,0 0-704,0 0-256,14 0-544,0-15 96,0 15 160,14 0-64,14-13-32,14 13-96,1-15-32,13 1-96,0 0-32,0 14-160,0-14-32,0 0-32,1 14 32,-1-14-64,-14 14 64,14-14-64,-28 14 64,14-14-64,-13 14-32,-15 0 96,13 0 0,-26 0-384,13 0-224,-14 0-1216,0 0-544,-14 0-1984,0 14-895,0-14 607</inkml:trace>
  <inkml:trace contextRef="#ctx0" brushRef="#br0" timeOffset="191665">10395 11999 9088,'0'0'3424,"14"0"-1856,-14-15-1824,14 15 2816,0 0-801,14 0-447,14 0-320,1-14-640,-2 14-64,2-14 32,13 14-192,-14-14 0,0 14-64,0-14 32,0 14-1056,-14 0-384,1 0-1791,-16 14-801,2 0-544</inkml:trace>
  <inkml:trace contextRef="#ctx0" brushRef="#br0" timeOffset="190949">10760 11605 7552,'0'0'2880,"0"14"-1536,-14 14-800,14-28 800,0 28-160,-14 0 96,0 14-161,0 14 33,-1-28-640,2 0-96,-15 15-32,13-1-224,-13 14-32,0 14-64,-14-14 32,28 0-64,0-27 64,0 12-832,14-26-320,-14-2-1439,14 2-641,0-15-1248</inkml:trace>
  <inkml:trace contextRef="#ctx0" brushRef="#br0" timeOffset="192150">11546 11563 7808,'0'0'2976,"0"0"-1600,0 0-896,0 0 832,-14 14-288,0 0-32,0 14-129,-14 0 1,-1 0-480,-12 28 128,-2-13 128,1-2 0,14 1 0,0-14-128,0 15 0,0-1-288,14 0-128,-14 0-64,14 0 32,14 0-96,0 0 0,0 0-32,14-14-64,0 0-1312,0-14-576,14 1-1311,0-2-481,-14 2-224</inkml:trace>
  <inkml:trace contextRef="#ctx0" brushRef="#br0" timeOffset="192435">11700 11731 9088,'-14'0'3424,"14"0"-1856,0 0-832,0 0 927,0 14-511,14 0-128,-14 14-512,14-14-160,0 14-224,0 0-96,14 0 0,-14 0 32,0-14 32,0 14-128,0 0 32,-14 0-352,15 1-96,-2-1-896,-13 0-351,15 0-1089,-15 0-384,0 0-448</inkml:trace>
  <inkml:trace contextRef="#ctx0" brushRef="#br0" timeOffset="194836">11560 12181 9984,'0'-28'3776,"0"28"-2048,14-28-1600,-14 28 767,14-14-223,0 14-32,14-29-192,0 1-128,14 0-160,1-14-128,13 14 64,-28 0 0,14 0 32,0 0-64,-14 0-64,14 14 32,-14 0 32,-14 0-1376,14 0-607,-14 0-1505,14 0-672</inkml:trace>
  <inkml:trace contextRef="#ctx0" brushRef="#br0" timeOffset="194837">12065 12265 6656,'0'-14'2528,"0"14"-1344,0 0-672,14 0 768,-14 0-256,0 0-32,14 14-64,-14-14-32,0 14-480,0 0 255,-14 0 65,14 14 64,-14 0 0,14-14-192,-14 15-32,0-1-192,0 0-64,0 0-128,14-14 32,-14 0-64,14 0 0,0 0-96,0-14-64,14 0 96,-14-14 0,14 0-32,0-14 32,0 0-64,0 0 64,14-29-128,0 1 0,0 14 32,0 0 64,0 14-32,1 0-32,-1 0 32,0 14 32,-14 0-96,0 14 0,14-14 32,0 14 0,-14 0 0,0 14 64,0 0-32,-14 0-32,0 14 160,-14-14 32,0 14 0,0-14-32,14 0 32,-14 0 32,0 0-32,0 0-32,0-14-96,0 14-64,0-14-64,-14 0-32,14 0-736,0 0-224,0 0-1408,14-14-480,-15 0-1855,15 0-1409,0 0 2720</inkml:trace>
  <inkml:trace contextRef="#ctx0" brushRef="#br0" timeOffset="194838">12753 11928 6656,'0'0'2464,"0"0"-1344,-14 0-128,14 0 1024,0 0-352,0 0-97,14 0-255,0 0-32,-14 0-704,14 0-128,0 0 0,0 0-128,14-14 64,-14 14-224,14 0-96,-13-14-32,13 14-32,0 0 0,-14 0 64,0 0-1440,0 14-576,0-14-1215,-14 14-513,0-14-416</inkml:trace>
  <inkml:trace contextRef="#ctx0" brushRef="#br0" timeOffset="194839">12514 11521 7552,'0'0'2816,"0"-14"-1536,0 14-576,0 0 896,0 14-256,0-14-1,15 14-351,-15 0-128,13 14-480,-13-14 192,15 14 64,-15 0-64,13 14 0,-13-14-192,15 15-64,-15-1-64,0-14 0,0 0-128,0 14-32,0-14 32,-15 28 64,2-28-96,-2 29 0,2-15 96,-15 0 96,-1 14-288,-13 0-64,14-14-192,0-14-64,14 0-1184,0 0-512,-14-13-896,28-2-255,0-13-1345</inkml:trace>
  <inkml:trace contextRef="#ctx0" brushRef="#br0" timeOffset="195228">12795 12040 6144,'0'0'2272,"0"0"-1216,0 0-256,0 0 864,0 0-192,0 0 0,0 0-192,0 0-97,0 0-639,0 0 32,14 0 0,-14 0-128,14 14 64,0-14-224,-14 0-32,14 0-128,0 0-96,0 0 0,14 0 32,-14 0-1312,14 0-512,1 0-1791,-15 0-769,0 14 416</inkml:trace>
  <inkml:trace contextRef="#ctx0" brushRef="#br0" timeOffset="195942">13511 11942 8192,'0'0'3072,"0"14"-1664,-15 0-1024,15 0 832,0 0-288,0 14 0,-13 0-97,-2 0 33,15 14-480,-28 14 0,14-14 32,0 14-160,-14 1-64,0-1-96,14-14-96,0-14 32,0 14 32,0-14-32,0 14-32,0-13 32,0-1-32,14-14 64,-14 0 96,14 0 0,0-14 0,0 0 32,0-14 96,0-14-64,14 0-64,0-29-160,14 1 0,0-14-64,0-14 0,14 14 64,0-15 64,1 15 96,13 0 128,-1 14 0,-12 0 64,13 0-64,0 13 0,-14 1-160,0 0-32,0 14-32,0 14-64,-14 0 32,0 0 32,0 14-32,0 14 64,-13 0 0,-2 0 96,-13 14 96,15 14 160,-15-14-192,0 1 0,-15 12-64,2 2 32,-2-15-64,2 0 0,-16 0-32,1 0 0,0-14 0,0 0 0,0 0 0,0 0 64,-14 0-32,14-14 0,0 0-96,-14 0-64,14-14-64,14 14-32,-14-14-800,28 14-288,-14 0-2208,14-14-992,14 14-1407</inkml:trace>
  <inkml:trace contextRef="#ctx0" brushRef="#br0" timeOffset="214659.99">6311 13303 3072,'0'-14'1216,"0"14"-640,0-14 32,0 14 512,0 0-128,0 0-32,0 0-96,0 0-64,0 0-448,0 14 128,0 0 160,0 0 128,-14 28 160,14 0-192,-14 1-128,0 13-96,0 0 0,14 0-192,0-14-128,-14 0-192,14-13 0,0-1 0,14-15 64,-14 15 32,14-28 95,0 0-95,14-13-64,-14-2 0,14 2 32,-14-30-96,15 15-64,-1-14-160,0 14-63,0-14 63,-14 14 96,0 0 0,0 14 128,0 14 0,-14 14 32,0-14 0,0 28 0,-14 0-96,0 14 64,0-14 32,0 14 64,14-14-32,0 0 64,-15 0-64,15 0-32,15-28 96,-15 15 0,28-15 32,-14-15 0,14 2-64,0-15-64,0 0 32,0-1 32,0-13-32,0-14-32,0 0 32,0 0 32,0 14-96,0-1 0,0 15-32,1 0 0,-1 0-512,0 14-160,-28 0-704,14 0-288,-14 14-768,0 14-1472,0 0 992</inkml:trace>
  <inkml:trace contextRef="#ctx0" brushRef="#br0" timeOffset="-214653.73">6943 13598 4480,'-14'14'1664,"14"0"-896,-14 0-256,14 0 576,-14 0-384,0 0-64,0 14-320,0-14-64,14 0-128,-14 14-96,0-14 0,14 0-128,-14 15 64,14-29-1728,0 0-1952,14 0 864</inkml:trace>
  <inkml:trace contextRef="#ctx0" brushRef="#br0" timeOffset="-214652.73">7041 13275 3840,'-14'14'1472,"14"-14"-768,0 14-896,0-14 256,0 14-1696,0 0-640</inkml:trace>
  <inkml:trace contextRef="#ctx0" brushRef="#br0" timeOffset="-214651.73">7084 13654 4480,'0'14'1760,"0"0"-960,0 0-160,-15 0 672,15 0-224,0-14 0,0 14-256,-13 0-128,13 0-384,0 0-64,0 0 64,0-14-128,0 0-32,0 0-64,13 0 0,-13 0-128,0-14 0,15 0 32,-2 14 64,2-14-32,-1 0-32,-14-14 96,14 14 64,0 0-64,14 0-64,-14 14-96,0-14 32,0 0-480,0 14-192,-14 0-1920,14 0-2016,0 0 1216</inkml:trace>
  <inkml:trace contextRef="#ctx0" brushRef="#br0" timeOffset="-214650.73">7505 13696 3968,'14'0'1568,"-14"0"-832,14 0-512,0 0 416,0 0-192,0 0 0,-14-14-64,14 0 0,0 14-192,0-14 0,0-14 32,0 14-32,-14 0 32,14-14 0,-14 0 96,0 14-96,0-15 32,0 16-96,-14-15 64,0 28 288,0-15 160,-14 30 0,-14-15-32,14 13-192,-1 30-32,1-15-192,0 14 32,0-14-96,0 14 64,14-14-128,0 0 0,14 0-96,14-14-32,-14 0 96,14-14 96,14 0-64,15-14 0,-15-14-320,14 0-96,-14 0-416,14-14-160,0-14-96,0-15 32,0 15 128,0 0 96,0 0-160,-14-14-64,0 0 256,1 0 96,-1 27 416,-14 1 192,0 0 800,-14 14 416,14 14 160,-28 14 128,14 14-192,-14 0-96,0 14-192,0 14-64,-14 0-1,0 0 33,-15 15-256,15 13-32,-14 14-224,14-14-32,-14 1-192,28-15-96,-14 0-64,14-14 0,14 0-64,0-14-32,14 0 32,0-14 32,14-14-1088,14 0-416,-14-14-1823,14 0-801,-14 0-192</inkml:trace>
  <inkml:trace contextRef="#ctx0" brushRef="#br0" timeOffset="204474.99">7645 13388 5888,'0'-14'2176,"0"0"-1152,0 14-480,0 0 640,0 0-608,0 0-160,0 0-256,0 14-128,0-14 0,-14 14-896,14 0-288,-14 15-1888</inkml:trace>
  <inkml:trace contextRef="#ctx0" brushRef="#br0" timeOffset="-214313.73">8529 13360 10048,'14'0'512,"0"0"-288,0-14-160,14 0 32,14-14-64,0 14 64,-14-14-64,14-1 64,0 1-128,-14 0 0,-13 0 32,13-14 64,0 14-32,-28 0 64,0 0 0,0 0 32,-15 14 192,2 0 128,-30 28 128,15 0 32,-14 14-192,0 14 0,-14 0 32,14 0 96,0 14-160,0 15 32,-14-1-128,13 15-1,1-16-159,0 2-96,14-15 0,14-14-32,0 0 0,14-28 0,0 14 64,14-14 32,14-14-192,0-14 0,0 0-256,0 0-31,14-14 63,-14 14 32,0-14 192,1 14 96,-15 0-32,0 14-64,-14 0 64,0 14 64,0 14 416,0 0 192,0 0-129,-14-14 33,14 14-384,-14 0-96,28-13-64,-14-1 64,14 0-96,0-14 0,14 0-1887,0 0-769,14-14-1632</inkml:trace>
  <inkml:trace contextRef="#ctx0" brushRef="#br0" timeOffset="-214649.73">8544 13345 5120,'-15'0'2016,"1"14"-1088,14-14-608,0 0 544</inkml:trace>
  <inkml:trace contextRef="#ctx0" brushRef="#br0" timeOffset="-213543.73">8963 13696 4224,'-14'14'1568,"14"0"-832,0-14-384,0 0 480,14 0-192,0 0-32,-14 0-288,14 0-64,0-14-128,-14 0-96,14 0 0,1 0 32,-2 0 32,2 0-32,-15-14-64,0 14 96,0-14 0,0 14-32,-15 0-64,2 0 448,-2 0 160,1 14-32,-14 0 64,0 14-64,0 0 0,0 28 0,0-14-64,0 0-192,14 0-64,0 0-64,0 0-32,14 0-96,14-14 32,-14 0-64,28 0-32,0-14 96,0 0 64,0-14-128,0 0-96,0 0-256,0-14-64,1 14 160,-1-14 96,-15 14 96,2-14 96,-15 14-96,0 0-64,0 14 128,0 14 96,0-14 384,-15 14 160,2 14-97,-2-14 1,2 14-320,-2 0-160,15-14-64,0 14 32,0-14-32,0-14 64,15 14-64,13 1 64,-15-15-64,15-15-32,1 1-320,-15 14-192,14-28-32,0 14 65,-14-14 287,0 14 96,14-14 0,-14 0 0,0 14-32,0 0 96,-14 0 0,0 0 96,0 28 256,-14-14 96,14 14 63,-14 14 129,0-14-288,0 14-32,14-14-160,-14 14-96,14-14 0,0 0 32,0 0-32,14 0-32,0-14 96,14 0 0,0-14-192,0 0 0,0 0-544,0-14-128,0 14 224,-14-14 225,14 0 159,-14 14 0,14 0 32,-13 0 96,-15 0 0,0 14 96,0 14 448,-15 0 223,15 0-95,-28 0-32,28 14-288,-14 0-64,0 0-64,14-14-32,0 14-96,14-14-64,0-14-192,14 0-128,0 0-1919,0-14-929,15 0-1344</inkml:trace>
  <inkml:trace contextRef="#ctx0" brushRef="#br0" timeOffset="-212480.73">10087 13261 4608,'0'0'1760,"14"0"-960,-14 0-448,0 0 576,14 0-256,-14 0-64,14 0-160,14 0 32,0-14-256,0 0-128,0 0 0,0 0 0,0 0 32,0-14 0,1-1 0,-16 1 128,15 0 160,-13-14 64,-1 14 0,-14 0-160,14-14-64,-14 14-128,-14-14-32,0 28 160,-1-14 96,-13 28 64,0 0 96,-14 14 64,0 28 95,0 0-223,-14 14-32,0 14 128,0 1 32,0 27-96,13 14 32,-13 0-160,0 1-32,14 13-288,0-14 0,0 15-32,-1-29 64,15-14 32,-14 0 32,28-14-64,-14-13-64,14-16 160,-14-12 32,14-1-224,0-28-32,0 14-352,0-28-64,14 0-256,0-14-64,0-15-96,0 2 64,14-16 257,0-13 191,14 14 224,0 0 96,-14 14-32,0 14 64,14 0 96,1 0 96,-16 13 128,30 1-128,-15 14-32,-14-14-65,28 0 33,-14 0-64,14 0 64,-14 0-128,28 0 0,-28 0 32,15-14 64,-2 14-320,-12-14-63,-1 14 95,0 0 96,-14 0 96,0 0 96,0 0-96,0 14 0,-14 0 32,-14 0 0,14 14 192,0 0 128,-14 14-97,0-14-63,14 0-64,0 0 0,0 0-64,0 0 64,0-14-224,0 0-32,28 0-1439,-14-14-577,0 0-672,0 0-1536,0 0 1120</inkml:trace>
  <inkml:trace contextRef="#ctx0" brushRef="#br0" timeOffset="-211625.73">10493 13711 5632,'-14'14'2176,"0"0"-1152,14-14-288,0 0 768,0 14-704,0-14-192,0-14-384,14 14-160,0-14-32,0 14 32,14-14 32,0-14-128,-14 0-32,0 13 96,0-13 32,1 0-96,-15 0-32,0 14 32,0-14 64,-15 28 0,1-14-32,-14 28 288,0-14 192,0 28 128,0 0 96,0 0-320,14-14-64,-14 14-256,28 0-64,-14 0 0,14 1 64,14-15-96,-14 0 0,28 0-192,-14-14-96,14 0-512,0 0-224,14-14-128,-14 14 0,0-14 576,-13 14 256,-2-14 160,2 14 160,-15 0 480,-15 0 352,15 14 288,-28 14 192,14-1-192,-14 2-32,0-1-384,0 14-97,14 14-191,-14 0-64,14 14-192,0 0-96,0 1 0,-14-15-32,14 27 0,0-12 0,0-15 0,0 0 64,-14 0 256,13 0 96,-13-28 160,0 14 96,0-13-64,0-16-64,0 2-32,0-30 96,0 15-224,-14-28 32,28-14-256,0 0-96,0-14-32,28 0-32,0 0-96,0-14 0,28 13-32,-14 2 0,0-1-1056,14 13-384,0-13-992,1 14-319,-2 0-1153,2 14-1184,-1 0 2176</inkml:trace>
  <inkml:trace contextRef="#ctx0" brushRef="#br0" timeOffset="-211091.73">10718 13823 5888,'0'0'2272,"0"0"-1216,0 0-1024,14 0 448,0-15-256,0 15 32,0-14-160,14-14-64,0 14 0,-14-14-32,14 14 64,-14-14 160,0 0 192,1 0-32,-15 0 96,0 0 160,0 14 64,-15 0 0,1 14-64,0 0-64,0 28 32,-14-14-192,14 14-97,0 0-255,0 0-96,14 0 0,0 0 64,14-14 0,14 14 64,0-28-224,0 14 32,1-14-383,-1 0-193,0 0 288,-14 0 128,14 0 192,-14 0 96,0 0-64,-14 0 0,14 14 224,-14-14 192,0 14 224,0 1 159,0-15-95,0 0-32,0 0-288,0 0-128,0 0-224,14-15 0,-14 1 0,14 0 64,14-14-96,0 14 0,0-14-1088,0 14-479,-13 0-1217,13 14-544,-14-14-128</inkml:trace>
  <inkml:trace contextRef="#ctx0" brushRef="#br0" timeOffset="-148670.75">9048 13219 4736,'-13'0'1760,"13"0"-960,0 14-384,0 0 608,0-14-96,-15 14 32,1 14-288,14-14-64,-14 14-352,0-14-96,14 15-32,-14-15-160,14 0 32,0-14-416,14 0-224,-14-14-288,14 0-96,14-15 64,-13 15 32,13-14 448,-15 14 288,2 0 128,-1 0 128,-14 14 672,0 0 288,0 14 64,0 0 64,0 0-448,0 0-96,0 0-352,0 0-160,0 15-1120,0-15-512,0-14-1632</inkml:trace>
  <inkml:trace contextRef="#ctx0" brushRef="#br0" timeOffset="-207836.73">12079 13654 5760,'0'0'2176,"0"14"-1152,-14 0-640,14 0 672,0 14-192,-14-14 32,14 14-64,-14 0-32,0 1-448,0-1-128,14 0-32,-14 0-32,14 0 64,0-14 0,14 0 96,-14-14-96,28-14-64,-14 0-64,14 0 0,-14 0-64,14-1 64,0-13-64,0-13-32,-13 12 32,13 1-32,-14 0 0,0 14 64,0-14-736,0 14-256,0 0-960,0 14-320,-14-14-1312</inkml:trace>
  <inkml:trace contextRef="#ctx0" brushRef="#br0" timeOffset="-207653.73">12444 13766 3968,'0'0'1472,"0"0"-768,14 0-416,0 0 512,0 0-384,1-13-128,-2 13-128,2-15-32,13 2-64,-15-2 32,2-13 0,-1 14 160,-14 0 288,0 0-64,-14 0-192,-1 14 0,-13 0 96,0 14 128,0 0-128,0 0-64,0 14-96,0-14 0,0 14 64,14 0 160,0 0-192,14-13 0,0-1-192,14 14-64,14-28 0,14 0 0,0 0 0,0 0 0,14-14 0,-13 0 64,-1 14-32,0-14-32,0-1 32,-14 2-32,-14 13 0,0 0 0,0 0 64,-14 13 32,0-13 320,0 15 96,0-1-160,-14 0-64,14-14-160,0 14-32,0-14-32,0 0-64,14 0 32,-14 0 32,14-14-32,-14 0-32,14 0 32,-14-1-32,14-13-288,0 15-128,-14-15-64,14-1-32,1 1 288,-15 14 192,0 0-32,0 0 32,0 14 32,0 14 64,0-14 160,0 14 192,-15 0-224,15 0-32,0 0-160,15 0-32,-15 1 96,13-15 32,15 0-32,-13 0-64,13-15 32,14 1-32,-14 0-224,0 0 0,-14 14-64,14-28 96,0 14 128,-14 14 32,0-14 32,-14 14 0,0 0 64,0 14 32,-14 0 384,14 0 224,-14 0-352,14 14-128,-14-14-128,14 1-96,0 13 32,0-15 32,0 2-96,14-2 0,-14 2 32,14-1 0,0-14 64,14 0 32,-14 0-256,0-14-128,14-1-128,-14 2 0,14-2 64,-14-13 160,0 15 32,15-16 0,-29 15 32,13 0 96,2 0 0,-15 14 96,0 0 160,0 14 192,0 0-32,-15 0 96,15 15-192,-13-16-32,13 15-128,0 0-32,0-13-33,13-1-63,-13 0 32,15 0 32,13 0-32,-15-14-32,16-14 96,-15 14 0,14-14-128,0 0 32,0-15 0,-14 16 0,14-2 0,-14-13 64,0 0-32,0 14 64,-14-14-64,0 14 64,0-14-128,0 28 0,-14-14-1183,14 14-513,-14 0-1184,14 14-1920</inkml:trace>
  <inkml:trace contextRef="#ctx0" brushRef="#br0" timeOffset="-207652.73">13904 13668 5632,'0'14'2176,"0"-14"-1152,-14 14-704,14-14 640,0 0-384,0 14-64,0-14-160,0 15-64,14-15-160,-14 0-96,14 0 64,0 0-64,0 0-32,-14-15 32,14 1 32,0 0-32,-14 0 64,14 0 128,-14-14 128,-14 14-64,14 0 0,0 0-96,-14 0 32,0 14 0,-14-14 96,0 28-32,0 0 0,0 14-32,0 0 0,0 0 0,13 0 0,-13 14-64,15-14-32,13 0-97,13-13 33,2-1-64,-2 0 64,30-14 0,-15 0 32,14 0-64,-14-14 32,14 0-128,-14-1 0,14-13 32,-14 15 0,-14-15 0,14 13 64,-14-13-32,0 28-32,-14-14-64,14 14 32,-14 0 32,0 14 0,0 0 64,0 0 96,-14 1-64,14 13 0,0-15-96,0 2-32,14-2 96,-14-13 32,14 0-128,0 0 32,0 0-64,14-13 0,0-2 64,0 2 0,1-2-160,-15 2-32,14-2 0,0 1 128,0 0-32,-14 0 32,0 14 64,-14 14 0,0 0 128,-14 0 64,14 14 0,-14-13 32,14 13-128,0-15-64,0 16 0,14-15 32,0 0-608,0-14-191,14 0-1025,0 0-480,0 0-736,14-14-1280,-13 0 1312</inkml:trace>
  <inkml:trace contextRef="#ctx0" brushRef="#br0" timeOffset="-207082.73">14745 13682 4480,'-14'14'1664,"14"0"-896,-14 1-192,14-15 576,0 13-448,14-13-64,-14 15-192,0-15-32,14 0-224,0 0-64,0 0 64,0 0-96,0 0 0,0-15-32,0 2 32,14-2-64,-13 1 64,-2 0 0,-13-14 32,0 0-64,0 0 32,0 0 64,0 0 128,-28 28 288,14 0 96,-14 0 96,0 28 0,0 0-64,0 0-65,0 14-127,0-14 0,14 14-288,-14-14-64,28 0-96,0 15-64,0-15 96,14-14 0,0 0-128,0-14-32,14-14-544,0 14-224,14-28 65,-14 0 95,14-1 192,0 1 64,-14-28 160,15 0 96,-1-14-64,0-14 0,0-15-448,0 1-192,14 0 160,-28 0 160,14-1 320,-14 29 192,0 0 416,-14 28 224,1 14 384,-15 0 160,0 14-160,0 14-64,-15 14-225,1 14-63,0 14 0,-14 14 0,0 15-96,-14-2 0,0 16-288,14 13-96,-14 14-96,0-27 32,14 13-128,14-14 0,-14-28 32,28 0 0,0-13-640,0-2-288,0-12-672,14-15-255,14 0-769,-14-14-352,14 0-384</inkml:trace>
  <inkml:trace contextRef="#ctx0" brushRef="#br0" timeOffset="-206749.73">15237 13752 7936,'-14'14'2976,"14"0"-1600,-14 0-1248,14-14 608,0 0-416,0 0-32,14 14-224,0-14-64,0-14 0,0 0 64,0 0 96,14 0-128,-14-14-32,1 14 0,-2-14 0,2-14 64,-2 14 32,-13-14-128,0 14 32,0 0 480,-13 28 320,-2 0 64,-13 28 63,14 0-95,-14 0-32,0 14-320,0 0-64,14-14-224,0 14-128,0 0-32,14-13-32,14-1 0,-14-15 64,14 2-384,0-15-96,28 0-320,-14-15 0,15 2 32,-2-30 96,16 1 65,-15 0 95,0-28 32,14 0 32,-14-15-224,0-13 0,14-14-96,0 0 0,-14 14 352,1 14 160,-15-1 160,0 29 96,-14 14 1088,0 14 0,-14 14 96,0 0-320,0 14-129,-14 28-95,0 0 32,-14 28-224,0 14-32,0 15-288,-15-1-64,1 14-64,14 14-64,-14-14-64,28-42 32,0 1-480,0-1-192,-14-14 128,28 0 96,-14-14 64,0 0 32,14 0 65,-14-28 31,14 14 96,0-14 128,-14-28 96,14 14 64,-14-28-32,14 14-64,0-14 288,-14 14 191,14 0 257,0 14 192,0-14-32,-14 28 32,14-15-384,14 15-160,-14-13-96,28 13 32,-14 0-224,14 0-64,0-15-32,0 15 64,0 0-32,0 0 64,14-13-2048,-14 13-832,14 0-2751</inkml:trace>
  <inkml:trace contextRef="#ctx0" brushRef="#br0" timeOffset="-206349.73">15953 13949 7040,'-28'56'2624,"13"-14"-1408,-13 0-1344,14-28 416,0 14-320,14 0 32,-14 1-704,14-1-256,0-15-1856,0 2-800</inkml:trace>
  <inkml:trace contextRef="#ctx0" brushRef="#br0" timeOffset="-205694.73">16444 13696 4352,'0'14'1664,"0"0"-896,0 0-416,0-14 576,14 0-352,-14 14 0,14-14-192,-14 0-64,14 0-192,0-14-32,0 0 32,0 14-64,-14-14 32,14-14-64,-14 14-32,14-14 32,-14 0 32,0 0-32,0-14-32,0 14 32,-14 0-32,0 0 256,0 28 160,-14 0 0,0 14 64,-1 0 96,1 0 32,-13 28-128,12-14 32,1 14-224,0 0-96,14 0-96,0-14-96,14 0 32,0-14 32,14 0-96,14 0 0,-14-14 96,14-14 32,1 0-128,12 0 32,-13 0-224,-13-14-96,13 14 96,0-14 128,-14 0 0,0 0 32,-14 14 64,14 0 64,-14 0-32,0 14 64,0 14 288,-14 14 128,14 0-160,-14 0-64,14 0-160,-14 0-32,14 0 32,0 0 0,14-14-64,0 0-64,0 1 32,14-30-32,14 15-1152,-14-14-480,14-14-512,0 0-160,1 0-768</inkml:trace>
  <inkml:trace contextRef="#ctx0" brushRef="#br0" timeOffset="-205409.73">17245 12658 6400,'-15'0'2368,"2"0"-1280,-2 14-576,15-14 768,-14 28-256,0 0 32,0 14-96,0 14 32,-14 15-544,0-1 31,0 0-31,-14 14-224,0 14-128,14-14 0,0 15 0,-1-29-128,1 0 32,14 0 0,0-27 64,14-15-1088,0 0-415,14 0-1217,0-28-448,14 0-288</inkml:trace>
  <inkml:trace contextRef="#ctx0" brushRef="#br0" timeOffset="-204924.73">17244 13513 2048,'13'-14'864,"2"0"-448,-2 14-64,-13-14 384,15 14 96,-15-14 64,0 0 288,0 14 128,0-14-96,0 0 0,-15 14-672,2 0 224,-15 0 192,13 0-96,-13 14 32,14 0-128,-14 0-97,14 14-351,0-14-128,0 0-128,14 14-64,0 0 32,0-13-32,14 13-224,0-14-96,0 0-383,0 0-129,0 14 160,15-14 64,-29 0 384,13 0 192,-13 14 32,-13-14 96,13 14 0,-15-14 96,1 1 320,0-15 224,-14 0-320,14 0-128,-14 0-192,0-15 0,14 1-2176,-14 0-992,28 0-768</inkml:trace>
  <inkml:trace contextRef="#ctx0" brushRef="#br0" timeOffset="-203908.73">17693 13738 4992,'0'-14'1824,"0"14"-960,0-14-512,14-1 480,0 15-192,-14-13 32,14-15-32,0 0 0,0-1-352,0 1 32,14 0 96,0 0 64,0 0 96,0 0-256,0 14-96,0 0-128,1 14 0,-1-14-64,-14 28-32,0 0 96,-14 0 0,0 14 32,-14 0 64,0 0 32,-14 14 32,-1-14-64,16 0 32,-15 0-128,13 0 0,2-13-32,13-15-64,0 0 32,0 0-32,13 0 0,15-15 64,-13-13-96,27 0-64,-14 15-32,14-16 96,0 1 0,-14 0 96,0 14-32,0 0-32,0 14-64,-14-14-32,14 14 64,-28 14 64,14-14 64,-14 28 32,0 0 128,0 0 95,-14-14-63,14 14 64,-14 0-128,0-13 32,14 13-224,0-14-32,0-14 0,0 0 64,14 0-32,14-14 64,-14-1-128,14-13 0,0 0 32,0 0 64,14 0-96,1 0-64,-15 14 64,0-14 0,-15 28 32,2-14 64,-1 28-32,-14-14-32,0 28 32,-14 0-32,-1 0 0,2 1 0,13-1 0,0-15 0,0 15 0,0-13 64,13-1-1312,2-14-511,13 0-1089,0-14-448,0 14 64</inkml:trace>
  <inkml:trace contextRef="#ctx0" brushRef="#br0" timeOffset="-199989.73">18829 13655 6656,'0'13'2464,"0"2"-1344,14-15-1088,-14 0 512,0 0-288,14 0-64,0-15-96,1 2-96,-1-2 32,0 2-32,0-2 0,0-13 352,-14 14 160,14-14 0,-14 0 32,0 0-288,0 0-96,0 0-96,-14 14 32,14 0 288,-28 14 224,14 14-32,-15 0 32,1 0-33,-14 14 1,14 14-160,0 1-96,0-2-256,14-12-96,0 12 0,14-13 64,0-13 64,28-1 32,-14 0-160,14-14-32,14-14-544,-14 0-224,0-1 193,1-13 127,-1 0 384,0 0 160,0 0-96,-14-14 64,0 14 64,0 14 32,-14 0 384,0 14 159,0 0-127,-14 14-32,14 0-96,-14 14 0,0 0-192,14 0-64,-14 1-64,14-1-64,0 0-64,0-15 32,14 2 96,-14-15 32,14 0-128,0 0 32,14-15 0,0 2 64,14-15-544,-14 13-128,14-13 224,-14 0 96,1-14 224,12 14 32,-12 14-64,-15-14 64,0 28 96,0-14 32,0 28 96,-14 0 96,0 0-64,0 0 32,0 14-96,0 0 0,-14-14-96,14 14-64,0-13 32,-14-2-32,14 2 0,14-2 0,-14-13 0,14 0 0,0 0-160,0-13-32,0 13-192,0-15-96,14 2 192,-14-2 160,14-13 96,0 14 96,-14 14-96,0-28 0,15 28 32,-29 0 0,13 0 0,-13 28 0,15 0 480,-15-14 224,0 14-320,0-13-160,0-2-64,0 2-32,0-2-64,13 2 32,2-15-832,-2 0-384,16-15-2111,13 2-865,-14 13 288</inkml:trace>
  <inkml:trace contextRef="#ctx0" brushRef="#br0" timeOffset="-198335.73">21159 12616 8320,'-15'0'3072,"2"14"-1664,-2 0-1088,15 0 800,-28 29-32,15-2 31,-30 30-319,15-1-64,-14 14-448,0 0-96,0 0-64,0 1-64,14-1-64,0 0 32,14-13 32,-1-15-384,15 0-96,0-28-1215,0 0-449,15-14-864,13-14-288,0 0 160</inkml:trace>
  <inkml:trace contextRef="#ctx0" brushRef="#br0" timeOffset="-198334.73">21116 13599 6400,'-13'14'2464,"13"0"-1344,13-14-1184,-13 0 544,0 0-288,15 0 64,-2-14-96,16 14 0,-15-14-96,0-14-64,0 0 32,0 14-32,0-15 64,0-12-32,0 13-32,-14-15 32,14 15 32,-14-14 384,0 28 192,0-14 32,-14 14 64,0 14-128,-14 0 0,0 0 32,0 14 63,-1 14-255,-12 0-96,13 14-288,-1-14-32,1 29-32,14-16 64,0-12-32,14 13-32,14-28 32,0 14-32,0-28 0,14 0 64,0 0-384,15-14-96,-1-14-95,-14 0-1,0 14 192,0-15 192,0 1 96,0 0 32,-14 0 0,0 14 64,0 0-32,-14 0 64,0 14 128,0 14 192,-14 14-33,0-13 33,14 13-224,-14 13-128,14-12-32,0-1 32,0 0-32,0 0-32,14-14-64,0 0-32,0-14-160,14 0-64,-14-14-287,14 0-65,0 0 128,0-14 96,0 0 96,14-15 160,-14 2 96,0 13 128,1-15 0,-1 15-32,-14 14 224,0 0 512,-14 14 96,-14 0-128,14 28-33,-14-14-255,0 14-96,0 1-160,0 12-64,14-13-32,-15 1 32,15-1-64,0 0 64,15-14-64,-1 0-32,0 0 32,0-14-32,14-14-352,0 0-96,0 0 64,0 0 160,0-14 64,0 0 0,0-15 32,0 15 97,-14 15-1,0-16 95,-14 29 33,14-14 96,-28 28 256,14 0 160,0 1-160,-14 13-96,0 0-192,14 0-128,-14 0 0,14 14-32,0-14 0,0-14 0,0 14-640,14-14-288,0-14-1279,14 0-513,14-14-1408</inkml:trace>
  <inkml:trace contextRef="#ctx0" brushRef="#br0" timeOffset="-198333.73">22562 12742 4864,'28'-70'1824,"-28"56"-960,14 0 32,-14 14 864,0 0-320,0 0 352,0 14-512,-14 0-672,-14 28-160,0 15-32,-14-1 127,0 14 129,-1 14-64,-13-14-64,0 14-288,14-13-96,0 13-96,14-14 32,-14-14 0,28 0 32,0-13-160,0-15 32,14-28 0,14 0 0,0 0 64,28-28 32,0 0-192,0-15 0,14 15 32,-14 0 96,14 14-64,-28 0 0,1 14-32,-1 14-64,-14 0 0,0 0 96,0 0 0,-14 14 96,-14 0-32,0-13 64,0 13-64,0 0-32,-14-14 96,0 14 0,0-14-32,-15 0 32,15 0-64,-14-14-32,14 14-64,0 0 32,14-14-480,-14 0-128,28-14-896,0-14-287,14 0-673,14-14-256,14-14-576</inkml:trace>
  <inkml:trace contextRef="#ctx0" brushRef="#br0" timeOffset="-198332.73">23123 12574 7552,'-14'0'2816,"0"14"-1536,0 14-576,0-14 896,0 0-544,-14 28-128,0 14-353,0 1-31,0 13-320,-15 14 160,15-14 32,-14 1-288,14-1-32,0 0-96,0 0 64,14 0-384,0-13-96,0-16-672,0 2-223,0-15-545,14 0-128,-14-14 224,14 0 128,-14-14 704,14-14 320,-14 0 384,0-28 192,14 13 128,0-12 96,-14 13 672,14-15 384,0 15 256,-14 14 224,14 0-128,0 0 0,14 0-352,0 0-129,0 0-191,0 0-128,-14 14-288,28-14-96,28 0-224,-14 0-64,14 0-416,-14 0-128,1 14-2847,-1-14-1249,-14 14 32</inkml:trace>
  <inkml:trace contextRef="#ctx0" brushRef="#br0" timeOffset="-198336.73">20443 13641 5632,'0'0'2112,"0"14"-1152,0-14-224,0 0 832,0 14-384,0-14-96,0 0-576,0 0-160,14 0-224,0-14-96,-14 14 0,28-14-32,-14 0 0,0-14 0,0 0 0,0 0 64,0 0 32,-14-15-32,0 2 32,-14 12-64,14 1-32,-28 14 96,0 0 64,0 28 64,-14 0 32,0 14-224,0 1 0,0 12-32,-1 16 0,15-15-96,15 0 64,-2 0 32,15-14 0,0-14 0,15 0 0,13-14-224,0-14 0,0 14-480,14-28-96,0 0 256,0 14 224,0-14 64,-14 0 96,0 0 96,0 0 96,-28 28 288,14-15 96,-28 15 64,14 15 32,-14 13-192,0 0-128,-14 0-96,14 14 0,-14 14-64,0 0-32,0 15 160,14-30 128,0 2-160,-14 27 0,14-14-64,0 14 32,-15 0-64,16 14-32,-15-13 96,0-1 0,13-14-32,-13 0-64,0 0 288,0-13 191,0-1-95,0-14 32,0 0 160,0-14 192,0-14-224,14 0 32,0 0-288,0-28-32,0 14-64,14-28 32,0 14-192,14-29-96,0 15 32,14-14 0,-14 14-320,14-28-96,0 14-1184,28-14-543,14-43-833,1 15-288,13 0-224</inkml:trace>
  <inkml:trace contextRef="#ctx0" brushRef="#br0" timeOffset="-198155.73">23544 13612 7040,'-14'14'2624,"28"0"-1408,-14 0-1216,14-14 576,0 14-96,0 0 0,14 0 128,0-14 0,0 15-320,15-15 256,-1 0 160,0 0-224,0 0-32,0 0-128,0-15 31,0 15-127,1-14-64,-15 0-64,14-14 0,-14 14-928,-14-14-351,0 14-993,0 0-384,-14 0-1024</inkml:trace>
  <inkml:trace contextRef="#ctx0" brushRef="#br0" timeOffset="-198331.73">23852 12967 8064,'0'0'3072,"0"-14"-1664,0 0-512,0 14 960</inkml:trace>
  <inkml:trace contextRef="#ctx0" brushRef="#br0" timeOffset="-198330.73">23852 12939 16543,'0'14'608,"0"-14"-416,15 0-1535,-15 0-705,0 0-1792,14 14-1280,0 0 2176</inkml:trace>
  <inkml:trace contextRef="#ctx0" brushRef="#br0" timeOffset="-198329.73">24091 13051 7296,'0'-14'2816,"0"14"-1536,14 0-864,0 0 704,-14 0-576,14-14-224,-14 14-288,14-14-32,0 14 0,1 0-640,-15 0-224,0 0-4832,0 14 2016</inkml:trace>
  <inkml:trace contextRef="#ctx0" brushRef="#br0" timeOffset="-198328.73">23951 13178 7552,'0'0'2816,"-14"14"-1536,0 0-928,14 0 672,0 0-256,-14 0-64,14 0-192,-14 14 0,14 0-288,0 0 0,-14 0 0,14 0-96,-14-14-96,14 14 127,0-13 33,0-2-575,-15-13-193,15 15-1568,0-15-608,0 0-992</inkml:trace>
  <inkml:trace contextRef="#ctx0" brushRef="#br0" timeOffset="-194679.73">6746 15829 4736,'0'14'1824,"0"14"-960,-14-14-320,14 14 640,-14-14-416,14 28-32,-14-14-416,0 0-128,14 0-128,0 0-128,0-13 32,0-2 32,0-13 0,14 0-704,0-13-320,0-2 0,0-13 128,1 0 352,-2 0 256,-13 14 256,15 0 160,-15 14 672,0 14 256,-15 0-160,15 14-64,0 0-416,0-13-160,0 13-320,0-15-32,0 2-1888,15-15-1856,-1 0 992</inkml:trace>
  <inkml:trace contextRef="#ctx0" brushRef="#br0" timeOffset="-191026.73">7364 15311 4736,'0'-15'1824,"0"15"-960,0 0-512,14-14 576,0 14-416,0 0-96,14-14-192,0 14-64,0-14-96,1 14-64,13-13 32,-14 13 32,0 13 32,-14-13 32,0 14 0,-14-14 288,0 14 192,-14 0 32,-14 1 0,0 13-128,0 0 0,-14 0-224,14 14-96,-1-14-96,1-14-96,0 14-64,14-14 32,14 0 32,0 0 64,14-14-96,0 14 0,0 0-32,14-14 0,1 14 64,-1 0 64,-14 0-32,0 0 64,0 0-128,-28 14 0,0-14 32,0 14 64,-1-13 32,-13 13 32,14-15-64,-14 2 32,0-15-64,0 0-32,0 0 32,14 0-32,0-15-448,0 2-96,0-2-1184,14 2-576,0-2-992</inkml:trace>
  <inkml:trace contextRef="#ctx0" brushRef="#br0" timeOffset="-191025.73">7968 15507 4480,'0'-14'1760,"0"14"-960,0 0-736,14-14 384,-14 14-288,0-14-32,14-14-64,-14 14-64,14-14 32,-14 13 96,0-13 160,0 0 128,0 0 64,0 14-64,-14-14 0,0 15 32,0 13 64,-14 0-224,0 13-32,-14 1 160,-1 29 32,1-15 32,0 13 128,14 16-288,0-15-96,14 0-128,14-14 0,14 0-64,0-14-32,14 0 32,14 0-32,-14-14 128,15 0 64,-15-14-160,14 0 0,-28 0-32,14-14 0,0-14 64,-14 14 32,0-14-32,-14 0-64,0-1 96,0 2 0,0-2-128,0 16 32,-14 12-64,0 1 0,0 0 0,-14 28 0,0-14-704,0 29-384,14-16-896,-1 1-288,2 0-608</inkml:trace>
  <inkml:trace contextRef="#ctx0" brushRef="#br0" timeOffset="-191024.73">8389 15058 4736,'-14'0'1760,"14"0"-960,0 0-576,0 0 480,0 0-352,0-14-96,0 14-160,14 0-96,-14-14 32,0 14 96,0-14 160,-14 14-32,14-14 96,-14 14-128,0-14 32,-14 14 128,0 0 128,0 14 96,0 0 96,0 0-192,-1 0 32,1 14-320,14-14-64,14 14-96,0-14-64,14 0 32,14-14 32,14 0-32,1-14 64,-15 0-64,14 0-32,0 0 32,-14 0-32,-14 0 0,0 0 64,-14 0-32,0 0-32,0 0 32,-14 14-32,0-14 0,-14 14 0,0 14-160,14-14 32,-14 14-1056,14 0-416,14 0-1824,0 0-896,0 0 2080</inkml:trace>
  <inkml:trace contextRef="#ctx0" brushRef="#br0" timeOffset="-191023.73">8585 15212 7424,'-13'14'2816,"-2"1"-1536,-13-2-1152,14 1 672,0 0-320,-14 0 0,0 14-288,-14-13-64,14 26-64,-14-12-64,0 13 96,-1 0-128,30-28 0,-2 0-896,2 14-416,-2-14-1152,15-14-1472,0 14 1056</inkml:trace>
  <inkml:trace contextRef="#ctx0" brushRef="#br0" timeOffset="-191022.73">8557 15619 6016,'-14'0'2272,"14"0"-1216,14 14-1152,-14-14 416,0 0-224,15 0 0,-15-14-32,13 0-64,-13 0 32,15 0-32,-15 0 64,0-14-32,0 14-32,0 0 32,0 0-32,-15 0 416,2 0 256,-16 28-128,15-14 32,0 28 0,0-14 96,0 0-224,0 0-96,0 0-192,14 0-128,0 14 0,0-14-32,14-14 0,0 14 64,14-14-192,0 0 32,1-28-256,12 14-32,-12 0 224,-1-14 128,-14 0 0,-14 14-64,0-14 128,0 14 32,-28-14 0,14 28 32,0 0-64,-14 0 64,0 0-128,-1 0 0,1 14-384,0 0-224,28-14-2816,-14 14-1376,28-14 2304</inkml:trace>
  <inkml:trace contextRef="#ctx0" brushRef="#br0" timeOffset="-191021.73">9302 15619 5120,'-15'0'1920,"15"0"-1024,0 0-640,0 14 576,0-14-352,0 0-32,0-14-256,15 0-64,-2 0-64,-13 0 32,15-14 0,-2 14-128,2-14-32,-2 0 96,-13 0 32,0 14 128,-13-14 96,-2-1-128,-13 16-32,15-2 128,-16 15 160,1 15-160,0 13-64,0 14 32,0-14 0,14 0 96,-14 0 128,14 14-256,0 0-96,14 0-64,0-14-32,0 14 0,14-42 64,0 28-96,0-41 0,14-2 32,14-13 64,28-28-32,0 0 64,-13-14-64,13-14-32,0 0 32,-14-1-32,0-13 0,-13 0 64,-2 14-96,2 14-64,-15-1 64,-14 15 0,0 28 288,-14 0 224,0 28 256,0 14 191,-28 28-95,14 0-32,-28 15-64,14-1-96,-15 28-128,-13 0-64,14 0-192,14-14-96,14-13-160,-14-1 0,0 0 0,0 0 0,28 0-352,-14-14-96,14-14-992,14 0-384,-14-14-831,28-14-289,-14 0-864</inkml:trace>
  <inkml:trace contextRef="#ctx0" brushRef="#br0" timeOffset="-190241.73">9707 15633 7424,'-14'13'2816,"14"-13"-1536,0 15-1152,0-15 672,0 0-384,0 0-64,14 0-192,-14-15-64,14 15-32,0-13-64,0-2 32,0-27-32,0 14 0,-14 0 64,15 0 32,-15 0-128,-15 0 32,15 0 288,-14 28 256,-14 0-160,14 28-160,-14-14-160,14 28-32,0-28-32,14 0 0,-14 14 64,14 0-32,14-14-32,-14 14-64,14-13 32,0-15-32,14 13-64,-14-13-192,14 15-64,-14-15 224,14 0 64,0 0 96,-28 13 0,15-13 544,-1 15 288,-14-1 64,0 0 31,0 0-159,0-14-96,0 14-352,0-14-128,0 0-192,14-14-32,0 0 32,14 0 0,-14 0-704,14-1-256,14-13-1343,14 0-609,-14 0-1216</inkml:trace>
  <inkml:trace contextRef="#ctx0" brushRef="#br0" timeOffset="-190240.73">10887 15071 5760,'0'0'2176,"-14"14"-1152,0 0-576,14 0 640,-14 28 0,-14-14 64,-1 29-352,1-1-64,-14 0-448,14 14-96,0-14-64,0-14-64,0 0 32,14 1-576,0-15-192,14-15-960,0 2-320,14-15-672,0-15-992,0 2 1280</inkml:trace>
  <inkml:trace contextRef="#ctx0" brushRef="#br0" timeOffset="-189608.73">10648 15464 5120,'0'0'2016,"0"-14"-1088,28 14-864,-14-14 448,14 14-192,0-14 0,14 0-192,0 0-96,1 0 0,-1 0-128,-14 14 0,14 0 64,-14 0 64,0 14 0,0 0 64,-14 0 288,14 14 128,-14-14 128,-14 14 0,14-14-96,-14 1 64,0-2-128,0 15 32,0-13-96,-14-2 0,14 2-160,0 13-96,0-14-64,-14-14-96,14 14 32,0-14 32,-14 0-32,28 0 64,-14 0-64,0-14-32,14-14 32,0-1-32,14-12-96,-13 13 64,13-1-256,-15 1-128,2 14-480,-2-14-256,2 14-640,-1-14-224,0 14-928</inkml:trace>
  <inkml:trace contextRef="#ctx0" brushRef="#br0" timeOffset="-190040.73">10844 15001 5632,'0'-28'2112,"14"42"-1152,-28-14-480,14 0 576,0 0-320,14 0 0,-14 0-256,14 0 32,0 0-288,14 0-192,0 0-64,0-14 32,0 0 64,0 14-96,15-14 0,-15 14 32,0 0 0,0 14 0,-28 0 64,0 0 256,-14 14 96,0 14 160,0 14 96,-14 1-64,14 13 0,-14-14-193,0 14-95,-1-14-160,15 0-128,-14-14-96,28-14 32,0 0-1535,0-13-609,0-1-544,0-14-160,0 14 0</inkml:trace>
  <inkml:trace contextRef="#ctx0" brushRef="#br0" timeOffset="-188939.73">11686 14665 6784,'-14'0'2528,"14"0"-1344,-14 0-832,14 0 736,0 14-224,0 0 32,-15 28-64,15-14 32,-13 14-480,-15 14 192,13-14 159,2 14-191,-16 0-64,15 14-192,-14-13-32,14-1-160,0 0-64,0-14 0,0 0 32,0 0-32,14-14 64,0 0 0,-14-14 32,14 0-64,-14 0-64,14-14 96,0 0-128,0-14-64,0 0 64,0 0 0,0 14 32,14-14 64,0 0-96,0 0 0,0 0 32,14 0 64,-14 0-96,14 14 0,-14-14-32,15 14-64,-1 0 0,0 0 96,-15 0 0,16 14 32,-15 0 0,-14 14 0,0 0 0,0 0 0,0 0-96,-14 0 64,14-14 96,-14 0 32,-1 0-32,2 0 32,-15 0-64,0 0-32,13-14 32,-13 15 32,0-15-96,14 0 0,-14-15-32,14 1-64,0 0-1312,28 0-575,0-14-1153,0 14-448,14-14 320</inkml:trace>
  <inkml:trace contextRef="#ctx0" brushRef="#br0" timeOffset="-188385.73">11840 15493 5376,'0'0'2112,"0"0"-1152,14-15-416,-14 15 640,14 0-608,-14 0-224,14-13-224,1-15-128,-2 28 32,2-28-32,-1 13 64,0 1-32,-14 0-32,14 0 160,-14-14 32,-14 14 480,14 0 192,-14 0 0,0 14-64,-14 14-64,-15 0-96,15 0-65,0 14-31,0 0-160,14 14 0,0-14-288,14 0-64,0 1-32,0-15 0,14 0 0,14 0 64,14-14-608,0 0-256,0-14-223,1 0-33,-1 0 224,-14-15 96,14 1 352,-14 15 224,-14-30 128,15 29 32,-16-14 64,2 14 96,-15 0 416,14 0 192,-28 14 32,14 14 0,-15 0-321,15 14-63,-13-14-224,-2 28-128,1-14-32,14 0 32,0 1-96,0-15 0,0 0-1023,14-14-481,-14 0-992,28 0-416,-13-14-352</inkml:trace>
  <inkml:trace contextRef="#ctx0" brushRef="#br0" timeOffset="-187900.73">12684 14566 6528,'0'-14'2464,"-15"28"-1344,2 0-192,13 0 960,0 14-480,-15 1-64,1 12-385,-14 16-127,0-1-448,-14 14 32,0 14 32,14 1-224,-14-2-128,14 1-64,13 1 32,-13-29-192,28-14 32,-13 0-480,13-14-160,0 0-128,-15-13-31,15-2 223,0 2 64,0-30 288,-14 15 192,14 0 96,0-28 32,-14 0 416,14 0 256,-14 0 224,14 0 191,0 0-127,0 14 64,0 0-448,14-14-160,-14 14-192,28 0-64,-13 0-96,26 14-64,-26-14 96,27 0 0,-14 14-128,14 0 32,-14-15-1120,-14 15-480,14 0-1343,-14 0-577,0-13-576</inkml:trace>
  <inkml:trace contextRef="#ctx0" brushRef="#br0" timeOffset="-187721.73">12352 14906 6144,'-63'-31'2368,"63"31"-1280,0 0-1344,0 0 384,0 0-1344,0 0-448,31 31-576,1 1-224</inkml:trace>
  <inkml:trace contextRef="#ctx0" brushRef="#br0" timeOffset="-187036.73">12542 15422 5888,'-14'-13'2272,"14"13"-1216,14-15-800,-14 1 512,14 14-32,0-14 32,14 0-224,-14 0-64,14 0-288,0 0-128,1 14-32,-16-14 32,16 14 32,-15 0-32,0 0 32,-14 14 64,0 0 64,0 0-32,0 14 32,-14-14-64,0 0 0,14 14-96,-14-13 32,14-15-64,0 13 64,0-13-128,14-13 0,0 13-32,0-28 0,0 13-160,14-13-96,-14 14 192,0-14 32,14 14 0,0 0 64,-14 0-32,0 14 0,-14 14 64,0 0 64,0 0 320,0 14 128,0 0-96,0-14 0,-14 29-256,14-30-32,0 2-64,0-2-64,14 2-672,0-15-352,0 0-1888,15-15-2016,-1 15 1376</inkml:trace>
  <inkml:trace contextRef="#ctx0" brushRef="#br0" timeOffset="-186666.73">13202 15380 6400,'-14'14'2464,"28"-14"-1344,-14 0-1184,0 0 544,14 0-352,0 0 0,0-14-64,14 0-64,-14 0 32,0 0-32,14 0 64,-28 0-32,14 0 64,1-14 416,-15 14 224,0-14-160,-15 14 0,15-14-64,-14 14 64,-14 14 32,14 0 32,-14 28-96,-14 0 63,14 0-127,0 0-32,14 14-256,-14 0-128,14 1 32,14-2 0,14-13-32,-14-13-64,14-1-960,14 0-415,14-14-1281,0-14-544,14 0-416</inkml:trace>
  <inkml:trace contextRef="#ctx0" brushRef="#br0" timeOffset="-182607.73">13722 14917 7296,'-14'28'2720,"14"-28"-1472,14 14-1536,0-14 448,0 0-160,0 0 0,14 0 0,0-14 64,0 0-32,0-14-32,0 0 96,0 0-128,0 0 0,0 0 96,-14 0 32,1-15 96,-2 15 32,2-14-32,-15 0 32,-15 14 0,15 0 96,-13 14 192,-16 14 128,1 14 160,-14 28 128,0 0 63,0 14 33,-28 15-288,28-15-96,13-14-384,-12 42-96,13-28-96,-1 28 32,1-27-64,14 13 64,0-14-576,0 0-128,14-14-64,0-14 64,0 15-64,14-43-63,-14 13 255,28-13 128,-14-13 224,0 13 64,15-15 64,-1 2 0,-15-2 192,2 15 192,-2 15 96,-13-2-1,15 2-223,-15 13-96,14 0-96,-14-14-64,0 0 32,14 0 32,-14 0-32,14 0 64,-14 0-352,14-14-64,0 0-351,14-14-129,0-14 96,0 0 0,-14-1 256,14 16 192,0-15 160,-14 13 128,0 2 128,0-2 64,0 15 320,-14 0 128,14 15-160,-14-2-32,-14 2-160,14 13 32,0-15-129,0 16 33,0-15-224,0-14-32,0 14 64,14-14 32,-14-14-128,15 14-32,-2-14-128,15-15 32,-13 16-127,-2-15-33,2 28 64,-1-28 160,0 13 64,14 1 32,-14 14 192,0 0 192,-14 0-1,0 14 97,0 1-128,0 13-32,0-15-192,0 2-32,0-2-32,0 2-64,14-1 32,-14-14-32,14-14-96,14 14 64,-14-15-128,14 2-32,-14-15-192,14 28 0,0-28 129,1 13 127,-16 15 96,2-14 32,-2 14 64,2 0 32,-15 0 223,0 14 129,0 1-224,0 13-128,0-15-64,13 2-32,-13-2 0,15 2 0,-1-15-992,0 0-383,0 0-641,0 0-256,14-15-1344</inkml:trace>
  <inkml:trace contextRef="#ctx0" brushRef="#br0" timeOffset="-181964.73">14745 15353 6400,'-14'14'2464,"14"-14"-1344,0 14-1024,0-14 480,14 0-352,-14 0-128,14 0-64,14 0-32,-14-14 0,0 14 0,0-14 0,14 0 0,-14-14 64,0-1 320,0 1 224,-14 0-128,0 14 0,0-14-96,-14 14 64,0 0 128,-14 28 96,14 0-224,-14 0-96,14 14-64,-14 0-33,14 0-127,14 1-32,-14-15-96,14 14-32,0-14-32,14 0 0,0 0-287,28 0-97,-14-14 64,0 14 160,14-14-160,-14 0 0,0 0 288,0 14 128,-13 0 128,-2 14 128,2-14 352,-15 0 224,0 0-97,0 1-63,0-2-256,14-13-32,-14 15-256,0-30-32,28 2 0,-14-16 0,0 1 0,14 0 64,0 14-96,0-28 0,0 14-96,-14 0-32,14 14-32,0-14 0,-14 13 0,14 2 0,-13 13-704,-2-15-320,15 15-991,0 0-353,-13 0-1760</inkml:trace>
  <inkml:trace contextRef="#ctx0" brushRef="#br0" timeOffset="-181100.73">16093 15268 4736,'0'14'1824,"0"-14"-960,0 14-448,0-14 544,0 14-192,0 0 0,0 0-128,0 14-32,0 0-320,0 0 32,-14 0 96,14-14 256,0 14 224,0-13-480,0-2-160,0 2-96,14-2-32,-14-13-64,0 15-64,14-15 32,0-15 32,0 15 160,0-13 128,0-2-192,0 2-96,0-16-32,0 15-32,14-14 0,-14 14 64,1-14-32,13 14 64,-15-14-64,15 0 63,-13 14-414,-1-14-193,0 14-1056,0-14-448,-1 14-640,2 14-1408,-15 0 1024</inkml:trace>
  <inkml:trace contextRef="#ctx0" brushRef="#br0" timeOffset="-181099.73">16528 15324 4736,'-14'14'1760,"14"-14"-960,0 14-320,0-14 640,0 14-480,0-14-192,0 0-192,14 0-32,-14-14-128,14 14-64,-14-14 64,14 0-64,-14 0 64,14 0 0,-14-14 32,0 14 64,0-14 32,0 14-96,0 0-96,-14 0 0,14 0 32,0 14 96,-14 14 128,0 0 0,0 14 0,0 0-32,0 14 0,0 0 64,-14 0 32,28 14-256,-15-28-32,15 0-64,0-13 64,0-2-32,0 2 64,15-15-64,13-15 64,0 2-64,0-2 64,0-13-128,0 0 0,0 0 32,-14 14 64,0 0-96,-14 0 0,0 14 512,0 0 320,0 0-128,-14 14-1,0 0-319,0 0-64,14 0-160,0 0-96,0-14 0,0 0-32,14 0 64,0-14 96,14 0-128,-14 0-32,14 0 0,0 0 0,0 14-576,-14-14-160,0 14-639,14 0-161,0-14-416,-13 14-32,-2 0-1120,15 0-640,-13 0 1856</inkml:trace>
  <inkml:trace contextRef="#ctx0" brushRef="#br0" timeOffset="-180783.75">17118 15422 5248,'0'0'2016,"0"-14"-1088,0 14-608,0 0 544,0 0-416,0-14-160,14 14-128,0-14-32,-14 0-64,14 0-64,-14 0 32,14 0-32,-14 0 64,14-14 160,-14 0 192,0 0-160,0 0-64,-14 13 96,14-13 64,-28 15 288,14 13 224,-14 0-96,-15 13-64,2 30 32,-2-15-1,1 14-255,0 14-64,14-14-160,14 0-96,0-14-160,14 14 0,0-28 0,14 14 64,0-13 32,14-30 32,28 2-64,-14-30-64,15 15-256,-1-42-160,0 14 64,0 0 64,-14-15 64,14 1 96,-14-14 64,14 0 32,-14-14-128,0 14 33,1 0-1,-1 27-32,-14 1 32,-14 14 96,0 0 64,0 42 416,-14-14 191,-14 28-127,0 14 32,0 14 32,-14 28 32,-14 0 32,-1 1 0,1 13-224,-14 14 0,14 0-256,-14-14-32,28 0-64,0-13-64,14-1 32,0-28 32,14-14-320,0 0-64,0 0-1408,0-28-512,28 0-927,14-14-289,-14 0-384</inkml:trace>
  <inkml:trace contextRef="#ctx0" brushRef="#br0" timeOffset="-180599.75">17525 15268 7040,'0'14'2624,"0"0"-1408,-29 0-576,29 0 864,-13 0-448,-2 14-128,1 0-448,0 0-224,14-14-160,-14 14-160,0 0 32,14-13-672,0-15-320,14 0-1248,0-15-544,0 1-384</inkml:trace>
  <inkml:trace contextRef="#ctx0" brushRef="#br0" timeOffset="-180399.75">17650 15015 5504,'-14'0'2112,"0"14"-1152,14-14-1056,0 15 352,0-15-1344,0 13-448,0 2-576,0-1-160</inkml:trace>
  <inkml:trace contextRef="#ctx0" brushRef="#br0" timeOffset="-179740.75">17692 15352 5888,'0'14'2272,"0"-14"-1216,0-14-960,0 14 544,14 0-384,0-14-128,-14 0-96,14 0 32,0-14-32,0 14 64,0-14 0,-14 0 224,0 14 192,0-14 224,0 14 192,0 0 128,0 14 64,-28 0-192,14 14-97,0 28-255,-14-14-32,0 0-320,14 14-64,0-14-96,14 14-64,0 0 32,0-14 32,14 0-256,0-14-32,14-14-992,-14 0-415,14 0-385,0-14-32,0-14 192,0 14 128,14-14 736,-14 0 416,0 0 384,-13 0 192,13 0 800,-14 14 416,-14 0 224,14 0 96,-14 14-224,-14 14 0,14 0-384,-14 14-160,-1 0-96,2 0-33,-2 0-159,15 0-32,-13 0-256,13-14-128,0 14-32,13-28-32,2 0 0,-2 0 0,16-14-160,13-14-32,-14 0-352,14 0-95,-14 0 95,0 0 160,0 14 160,0-14 128,-14 28 64,0-14 96,-14 28 608,0 0 255,0 0-31,-14 14 0,14 0-416,-14 0-128,0 0-224,14-14-32,0 14-96,0 0-32,14-13-384,0-15-160,0 0-1599,1 0-641,13-15-1664</inkml:trace>
  <inkml:trace contextRef="#ctx0" brushRef="#br0" timeOffset="-179059.75">18436 15352 6656,'-14'14'2528,"14"0"-1344,0 0-960,14-14 576,-14 15-416,14-15-128,0-15-160,0 15-96,0-14 32,14 0-32,-13 0 64,-2 1-32,15-2-32,-28-13 32,15 0 32,-2 0-32,-13 14 64,0-14 224,-13 14 96,-2 14 352,2 14 224,-15 14-96,-1-14-1,1 28-191,14 0-64,-14-14-224,14 14-96,0 1-160,14-15-128,0 0 0,0-14-32,14 0 0,0-14 0,14-14-800,0 0-256,0-1 193,0-13 95,15 0 288,-15 0 224,0 0 160,0 14 64,-14-14 96,14 15 32,-28 13 448,14 0 192,-14 13-1,0-13 1,0 15-448,0-2-192,0 1-64,0 0-32,0 0 0,14-14 64,-14 15-32,14-15 64,0-15-128,0 15-64,0-14-448,14 0-128,-14 0 65,14 1 31,-14-2 352,14 2 96,-13 13 128,-2 0 64,2 13-32,-15 2 64,13-2 0,-13 15 32,0 1-64,0-1 32,15-15-992,-15 15-352,28-28-2880</inkml:trace>
  <inkml:trace contextRef="#ctx0" brushRef="#br0" timeOffset="-171676.75">19783 15254 3456,'0'0'1408,"0"0"-768,0 0 96,0 0 576,0 14-256,0-14-64,0 14-224,0-14-96,0 28-352,-14 0-64,14 0-32,0-14-96,0 15-32,0-1 32,0-15 0,0 15-64,0-13 32,0-1-64,14-14 64,0 0-64,0 0 64,0-14-64,0-1-32,0 15 32,0-13 32,0-15-96,0 13-64,0 2 128,0-2 32,0 1-96,0 14 32,-14 0 64,0 14 96,0-14 128,0 28 160,0-13-192,0 13-64,0 0-96,14-14 0,-14 0 0,14 0 32,-14 0 0,28-14 0,-14-14-64,0 0-64,0 0 96,14 0 0,0-29-32,0 15-64,-14-14 32,0 28-32,0-14-96,0 14 64,0 0-608,-14 0-1824,15 14-320,-15 0-512</inkml:trace>
  <inkml:trace contextRef="#ctx0" brushRef="#br0" timeOffset="-167819.75">20387 15366 3968,'0'0'1568,"0"0"-832,14-14-736,-14 14 320,15 0-128,-2 0 32,-13 0-128,15 0 0,-2-14-32,2 14-64,-2-14 96,2 0 64,13 0 64,-28-1 320,14-13 128,0 15-160,-14-16 32,0 15-128,0 0 0,0 0 128,-14 0 32,-14 14-32,-1 0 64,-12 28-192,13 0 0,-15 1-192,15 12 32,0 2-96,14-1 64,0 0-128,14-14 0,0 14-32,0-28 32,0 0-64,28 0-32,14-14 96,-14 0 0,1-14-128,-1 0-32,0 0-320,14 0-160,-14-14 128,14 0 96,-28 14 96,14-14 160,0-14 32,0 14 32,-14 13 128,0 15 160,-14 0 192,14 0 160,-14 15-128,0-1-32,0-14-224,0 28 0,-14-14-161,14 14-63,0 0 0,0 0-32,0-14 0,0 0 64,14-14-32,-14 0-32,14 0 96,0-28 0,0 14-128,1-14-32,13 0-128,0 0-31,0 0 127,-14 14 96,0-1-32,14 2-64,-28 13 64,14 0 64,-14 13 0,0-13 64,0 15 128,0 13 127,-14 0 1,14 0 96,-14 14-160,14-28-96,0 14-192,14-14 0,-14 0 64,14 0 32,0-14-544,0 14-160,0-14-1279,14-14-513,-14 14-256,14-28-32,0 14-96</inkml:trace>
  <inkml:trace contextRef="#ctx0" brushRef="#br0" timeOffset="-167818.75">21300 15183 5888,'0'14'2272,"0"-14"-1216,-15 28-384,2-13 800,13-2-416,0 2-32,-15-2-480,15 2-96,-13 13-256,-2 0-128,1 0 32,14 0-64,0 0 64,-14 0-224,28-28-32,-14 14-1568,14-14-608,1-14-1216</inkml:trace>
  <inkml:trace contextRef="#ctx0" brushRef="#br0" timeOffset="-167817.75">21426 14875 2432,'0'0'960,"-14"13"-512,14 2-608,0-2 192,0 2-1024,0-1-448</inkml:trace>
  <inkml:trace contextRef="#ctx0" brushRef="#br0" timeOffset="-167816.75">21468 15380 3328,'0'28'1216,"0"-28"-640,14 14-256,-14 0 448,14-14-288,-14 0-96,14 0-320,-14 0-32,14-14-32,0 0 0,0-14 64,0 14 160,0 0 192,0-14 128,-14 0 128,14 0-64,-14 0 0,0-1 160,-14 15 160,0 0-224,0 14-32,0 0-256,-14 14-96,14 0-160,0 15-128,0-16 0,0 15-32,14 1-96,0-1 64,-14 0-608,28-14-224,-14 0-320,28-14-96,-14 0-160,14-14 32,0 0 416,0 0 256,-14 14 448,0-14 256,0 0 512,0 14 320,-14 0 320,0 0 96,0 14-96,0 0-32,-14 14-352,0 14-32,0 0-352,0 14-128,0 0 0,-14 14 0,14 1-96,0-1-96,0 0 0,0 0-32,-14 1 0,14-1 64,0-14 384,0 0 192,0 0 160,-14-14 127,14 0-63,-14-14-64,14-13-64,-14-15 0,13 0-224,-13-15-32,15 1-224,-2-28 0,15 14-96,0-28 0,0 14-192,15-14 32,-2 14-64,15-28 0,-13 13-864,13 15-416,0-14-992,14 14-447,14-14-1153,-14 0-1152,0 0 2080</inkml:trace>
  <inkml:trace contextRef="#ctx0" brushRef="#br0" timeOffset="-167815.75">21847 15352 4992,'0'0'1824,"14"-14"-960,-14 14-736,14 0 480,-14-14-352,14 14-64,0-14-128,-14 0 32,14-14-64,0 0 64,0 13 64,-14-13 224,0 0 128,14 14 32,-14-14 32,0 14 128,-14 0 96,14 14-128,-14 0-96,0 0-256,14 14-64,-28 28-128,28-28-96,0 14 0,0 0-32,14 0 64,14-13 32,-14-2-384,14 2-128,0-1-96,0-14 0,-14 14 288,0-14 192,0 14 32,0-14 0,1 14 32,-15 0-32,0-14 256,13 14 160,-13-14 0,0-14 0,0 14-32,0 0 64,15-14-160,-2 0-32,15-14-128,1-1-32,-15 1-32,14 15-64,0-16-64,0 15 32,0-14-1184,0 14-448,-14 0-1504,14 14-1536,0 0 1568</inkml:trace>
  <inkml:trace contextRef="#ctx0" brushRef="#br0" timeOffset="-167814.75">23025 15366 4224,'0'0'1664,"0"0"-896,15 0-608,-15 0 352,0 0 128,0 0 128,14 0-192,-14-14 0,14 14-352,-14 0 0,14-14 0,-14 14-32,14-14 32,-14 0-128,14-15 0,-14 16 256,0-15 64,0 13-64,0-13-32,0 0-128,-14 14 32,0-14 160,-14 14 64,-1 14-32,-12 0 0,13 0-96,-15 28-32,1 14-256,14-14-64,0 1 0,0-1 64,14 0-64,14 0 0,-14-14 32,28 0 0,0 0 0,14-14 64,0 0-32,0-14 64,14 14-64,-14-28-32,15 14 32,-15-15 32,0 1-32,-14 0-32,0 14 32,0 0 32,0-14 96,-14 28 64,14-14 159,-28 28 97,14 0-192,0 14-32,-14 1-192,14-16-64,0 15-64,0 1 0,0-15 64,14 0 64,0 0-192,14-14 32,-14 0-1023,14-14-449,0 14-480,14-28-192,-14-1-96,14-12-1120,-14 12 896</inkml:trace>
  <inkml:trace contextRef="#ctx0" brushRef="#br0" timeOffset="-167813.75">23784 14271 7296,'0'0'2816,"-15"14"-1536,1 14-736,14-14 864,-14 14-320,0 0-64,0 0-160,-14 28-65,0 0-447,0 15 128,-14 13 160,14-14-288,0 0-96,0-13-160,0 13 0,0-14-64,13 0 64,2 0-128,-2 0 0,15-14-32,0-13-64,0-1-1056,15-15-479,-2 2-897,15-15-416,-13 14-800</inkml:trace>
  <inkml:trace contextRef="#ctx0" brushRef="#br0" timeOffset="-167812.75">23840 15085 3456,'0'0'1312,"0"0"-704,13-14-448,2 14 416,-15 0-192,0 0-64,14 0 96,-14 0 128,0-14-288,14 14 480,-14 0 288,0 0 128,-14-14 64,14 14-160,-14 0 0,-1 14-256,2-14-32,-2 14-224,-13-14-65,15 14-223,-2 0-96,1 0-64,14 0-96,-14 14 32,14-14-32,0 0 0,14 14 0,-14-14-96,14 1 64,1-2-192,13 2-96,-28-2 96,13 16 65,2-15 95,-15 0 96,13 0 0,-26 0-32,13 0 95,-15 0 1,15-14 32,-13 14 0,-15 0 64,13-14 32,-13 0-96,0-14-32,14 14-448,-14-14-192,14 14-1279,0-14-481,14 14-1696</inkml:trace>
  <inkml:trace contextRef="#ctx0" brushRef="#br0" timeOffset="-167811.75">24948 14888 3200,'0'-13'1216,"14"13"-640,-14 0-672,0 0 896,14-15-224,-14 2-32,14-2-32,-14 1 64,14 0 96,-14 0-352,0-14 160,0 14 160,0-14 0,0 0 96,0 0-128,-14 0-64,0 0-32,0 14 96,0-14-224,0 14-64,-14 14-32,0-14 32,0 14-32,0 14 0,-15 0 32,15 0 32,0 0-160,14 14-65,-14 0 1,14 0 0,14 0-160,-14 14 32,14-14 64,14 14 32,-14-13-32,14 12-64,0-13 32,0 15 32,0-15-32,1 0-32,-15 0 96,0 14 0,0-14-32,0 14-64,0-14-64,-15 14 32,1-14 160,0 15 64,0-15-64,-14 0-96,14-14 352,-14 0 192,14 0-160,0-14-64,-14 0-64,14-14-32,0 0-128,14-14-96,0-14-96,0-1 32,28 1-32,0 14 0,0-14 64,14 0 0,-14 14 0,14-14 0,1 14-288,-2-14-128,2-1-128,-15 2-96,0 13-64,-14-1 32,14 1-127,-28 0 31,14 14-640,-14 0-224,0 0-960,0 0-1568,0 14 1088</inkml:trace>
  <inkml:trace contextRef="#ctx0" brushRef="#br0" timeOffset="-167810.75">25088 15324 4864,'0'0'1824,"0"0"-960,15 0-160,-15 0 736,0 14-32,0-14 32,-15 28-576,15-14-192,0 14-416,-14 0-96,0 0 32,14 0-96,-14 0-64,0-14-96,0 14-32,14 0-1344,-14-13-576,14 13-960,0-28-1024,0 13 1536</inkml:trace>
  <inkml:trace contextRef="#ctx0" brushRef="#br0" timeOffset="-167401.75">25313 15086 10112,'0'-14'3872,"14"28"-2112,-14-14-1504,14 0 927,0 0-543,0 0-32,0-14-416,14 14-128,-14 0-64,28-15-96,-14 15 0,-14 0-1344,14 0-639,0-14-929,-14 14-384,1 0 160</inkml:trace>
  <inkml:trace contextRef="#ctx0" brushRef="#br0" timeOffset="-167238.75">26478 14763 5376,'0'-28'2016,"0"28"-1088,-15 0-384,15-14 640,0 14-128,-13 0 32,-2 0 0,-13 0 64,14 14-640,-14 0 128,0 0 96,-14 14-97,0 0-63,0 14-128,-14 1 32,-1-1-256,15 0-64,0 14-96,14 0-64,0-14-64,14 0 32,14 0 96,14-14 96,0-13-64,28-2 0,-14 2-96,15-15-32,-15-15-960,14 15-384,-14-28-767,0 15-289,0-2-608,0 1-1216,-14 0 1376</inkml:trace>
  <inkml:trace contextRef="#ctx0" brushRef="#br0" timeOffset="-166799.75">25986 15129 5504,'-14'0'2112,"28"0"-1152,0 0-640,0 0 640,14 0-288,0 0-64,0 0-352,14-15-160,0 15-64,0-14-384,0 14-96,1-14-1344,-15 14-1824,0 0 608</inkml:trace>
  <inkml:trace contextRef="#ctx0" brushRef="#br0" timeOffset="-167000.75">25986 15043 7040,'0'0'2720,"0"0"-1472,14 0-768,-14 0 832,14 0-288,14 0-32,-14 0-416,14 0-128,0 0-256,0 0-128,0 0-32,14 0-192,-14-14-32,-14 14-1408,14-14-576,-14 14-1376,0 0-928,1 0 2112</inkml:trace>
  <inkml:trace contextRef="#ctx0" brushRef="#br0" timeOffset="-166483.75">27067 14440 9472,'-28'0'3520,"28"14"-1920,-28 0-1312,28 0 864,-15 14-353,-13 0 1,0 28-320,0 1-64,-14 12-224,0-12-64,14-1 64,0-14-160,-15 14-32,15 0 0,-14 0 64,14-14-672,0 14-224,0-14-927,14 0-321,0 1-608,14-30-224,0 2-128</inkml:trace>
  <inkml:trace contextRef="#ctx0" brushRef="#br0" timeOffset="-165951.75">27206 14707 7552,'-14'13'2880,"14"-13"-1536,0 15-1152,0-15 640,0 0-448,14 0-128,14 0-256,-14 0 0,15-15 0,-1 2-160,0-15-32,-15 13 0,16-13 64,-15 0 64,0 0 96,0 14 0,-14-14-32,0 0 96,0 14 0,-14 0-32,0 0-64,-14 14 384,0 0 128,-15 28 288,-13 14 160,1 14-256,12 14-1,1-14-223,14 1-32,0-15-256,0 0-64,14 0 0,0 0 0,14 0-160,-14-14 32,14 1-512,14-16-192,-14 2-223,28-15-65,-14 0 384,0-15 288,14 15 128,-14 0 128,14-13 160,-14 13 192,0 0 192,0 0 160,0 0-320,1 13-96,-15 2-160,13-2 31,-13 2-63,14-2 64,0 16-927,0-15-353,0-14-1120,15 0-384,-16 0-640</inkml:trace>
  <inkml:trace contextRef="#ctx0" brushRef="#br0" timeOffset="-147837.75">28049 14258 5760,'0'0'2176,"0"14"-1152,-14-14-224,14 14 800,0-14-160,-14 14-64,14 14-288,-14-14-128,0 0-513,-14 15-63,14-16-32,0 2-128,0-2-64,14 2-160,0-15 0,0 0-512,14 0-192,0 0-223,0-15-1,14-13 288,0 15 160,0-16 192,0 15 128,-14 0 160,0 0 128,0 14 736,1 0 320,-15 14-1,-15 0 33,15 0-320,-14 15-160,0-1-352,0-15-160,0 2-640,0 13-192,14-14-1983,0-14-769,14 14-1088</inkml:trace>
  <inkml:trace contextRef="#ctx0" brushRef="#br0" timeOffset="-147836.75">8473 17135 5888,'0'0'2176,"0"0"-1152,0 0-480,0 0 704,0 0-64,0 0 0,0 14-224,14-14-128,-14 0-448,0 0 192,14 14 63,-14-14-63,14 0 0,0 0-320,14-14-96,-13 14-32,13 0 0,0 0-64,0 0-64,0 0-128,0-14 0,0 14-992,0 0-447,-14 0-1057,0 0-416,0 0-480</inkml:trace>
  <inkml:trace contextRef="#ctx0" brushRef="#br0" timeOffset="-147835.75">8445 17360 5504,'14'-14'2112,"-14"14"-1152,0 0-288,0 0 704,14 0-32,-14 0 32,14-14-320,0 14-96,0 0-544,0 0-256,1 0-32,13 0-96,0-14 64,14 14-64,-28 0-32,14 0-128,0 0-64,-14 0-1120,0 0-480,14 0-1056,-14 0-1568,0 0 1216</inkml:trace>
  <inkml:trace contextRef="#ctx0" brushRef="#br0" timeOffset="-147834.75">8572 16827 5376,'0'0'2112,"0"0"-1152,0 0-224,0 13 768,0-13-416,0 0-64,0 0-320,0 0-128,0 0-320,0 0-32,13-13 0,-13-2-32,15 1-32,-2 0-96,2-14-64,-1 14 32,0-14-32,14 0 0,-14 14 64,0 0 32,-14-14 96,14 14 192,0 14 64,-14-14-33,14 14 1,0 0-32,-14 14 0,0 0-128,14 0 0,-14 0-160,14 14 0,-14-14-32,14 0-64,-14 14 32,0-14-32,14 0-1216,-14 0-447,14 0-1217,-14 0-448,14-14-192</inkml:trace>
  <inkml:trace contextRef="#ctx0" brushRef="#br0" timeOffset="-147656.75">9946 16980 5248,'-14'-14'2016,"14"14"-1088,14-28-384,-14 28 640,14 0-608,14-14-224,-14 0-224,0 14-128,14 0 32,14-14-32,0 14 0,0-14 0,-14 14 0,0 0 0,-14 14 0,1-14 128,-2 14 160,2 0 544,-15-14 256,0 14-64,-15 14-64,15-14-320,-28 0-161,0 14 1,-14 1 32,0-1-224,28-15-96,0 2-96,0-1 0,0 0-128,14 0-64,14 0-32,-14 0 0,14 0-192,0 0-64,0-14-128,14 28-95,0-14 255,0 14 192,-14-14 64,0 0 32,-14 14 128,15-14 32,-30 14 160,15-13 160,-28-2-96,14 2-1,0-2-191,-28 2-32,14-15-32,-14 13-64,-14 2-64,14-15 32,14 0-320,0 0-159,0 0-609,14 0-160,0-15-736,14 2-256,14-15-896</inkml:trace>
  <inkml:trace contextRef="#ctx0" brushRef="#br0" timeOffset="-147240.75">10634 17093 4224,'14'0'1664,"-14"0"-896,14-14-704,0 14 384,-14-14-288,14 0-96,0 0 32,-14 0 64,15 0-64,-15-14 160,14 13 128,-14-13 96,0 0 0,0 14 32,0 0 96,0-14 128,-14 28 192,-29-14 192,1 14 96,0 14-288,14 0-96,0 0-353,-15 29-63,1-2-96,0 16 32,14-1-64,14-14 0,0 0-96,14 0-32,0-14-96,14 15-64,14-15 96,0-14 0,-14 0-128,29-14 32,-1 0-160,0-14-32,-14 0-128,14 0 32,-14-15 160,0 1 128,-14 14 32,1-28 64,-1-14-224,-14 0 32,0 14 32,-14 13 32,14 1-64,-15 0 64,1 15-128,-14-2 32,0 1-352,-14 14-95,14 14-289,0-14-96,14 15-672,0-2-224,-1 2-1024,15 13-1024,15-15 1504</inkml:trace>
  <inkml:trace contextRef="#ctx0" brushRef="#br0" timeOffset="-146471.75">11280 16910 7552,'-29'14'2880,"29"-14"-1536,-42 28-992,28-28 736,0 28-448,-14-14-32,14 15-352,-14-16-96,0 30-96,0-30 32,-28 30 0,28-1-32,-28-14 32,-1 28-480,29-14-224,0 1-896,14-30-320,0 2-960,28-15-1088,0 0 1376</inkml:trace>
  <inkml:trace contextRef="#ctx0" brushRef="#br0" timeOffset="-146740.75">10984 16839 5120,'0'0'1920,"0"0"-1024,14 0-896,-14 0 416,0 0-288,0 0-64,15-13-32,-15-2-32,0 1 0,0 0 0,0 0 0,0-14 64,0 14 96,0 0 416,-15 0 192,15 0 96,-14 14 96,-14 14 32,0 0 32,14 0-288,0 0-32,-14 0-352,14 14-64,0 0-96,14 0 31,14 0-191,0-13-32,-14-2 64,28-13 32,-14 15-383,14-30-129,-14 15-224,14-13-32,1 13 320,-15-28 96,0 13 192,0 2 32,-14-2 32,0 1 64,0-14 32,0 14 32,-14 0-64,0 14-64,0 0-64,-1 0 32,-13 14-384,14 0-160,0-14-1312,14 14-608,0 0-608</inkml:trace>
  <inkml:trace contextRef="#ctx0" brushRef="#br0" timeOffset="-145970.75">11097 17388 4224,'0'13'1568,"0"-13"-832,14 0-640,-14 0 320,14 0-192,-14 0 32,14 0-160,-14 0 0,14-13-32,0 13 96,1-15 32,-2 1 128,2 0 128,-15 0 32,13 0 96,-13 0-128,0-14 0,0 14 0,0 0 64,-13 0 192,-2 0 192,2 0 224,-2 28 96,-13 14-161,0 0 1,14-14-416,-14 28-64,14-28-192,0 29 0,0-15-160,14 13-64,0-12-160,14-15 0,-14 14-64,28-28 0,0 0-288,0-14-160,0 14-32,1-28 0,-1 14 224,-15-14 192,2 13 96,-2-13 96,2 0-192,-30 0 32,15 0-832,-13 0-319,13 14-769,-28-14-352</inkml:trace>
  <inkml:trace contextRef="#ctx0" brushRef="#br0" timeOffset="-143635.75">11812 17135 5888,'-14'0'2272,"14"0"-1216,0 0-448,0 0 672,0 0-224,0 0 0,0 15-224,0-15-128,14 0-384,0 0 0,0 0 96,0 0-160,0 0-64,14 0-192,0 0 0,0-15 0,15 15 64,-15 0-1088,-14 0-416,14 0-1120,-14 0-416,14 0-96</inkml:trace>
  <inkml:trace contextRef="#ctx0" brushRef="#br0" timeOffset="-138178.75">12852 16952 4096,'0'0'1568,"0"0"-832,13 0-512,-13 0 416,0 0-32,0-14 32,15 14-160,-15 0 32,14-14-288,-14 0 0,14-1 96,0 2-128,-14 13 64,0-15-160,14 2 0,-14-2 256,0 2 128,0-16 64,-14 1 32,0-14 0,0 28-64,-15 0 224,1 14 96,-13 14-96,-16 0-1,1 0-95,-14 14-32,0 14 224,14 14 128,0-13-384,28 13-96,-15 14-288,15 0-64,14-14-64,0 14-64,14-14 32,0-14 32,14 0-32,14-14-32,14-13 96,-14-2 64,0 2-64,15-15 0,-1 0-32,0-15 32,28-13-64,-28 15-32,-14-16 96,14 1 0,-14 0-128,0-28 32,15-14-64,-15 14 0,-14 14 0,0-14-64,0-28-64,0 13 32,-28 15 32,14 14 64,-14 14 32,-14 0 32,0 28 0,-15 0 0,-13 28-96,0-14 0,0 14-736,0 0-224,14 15-704,14-2-159,0 2-801,0-1-384,13 0-416</inkml:trace>
  <inkml:trace contextRef="#ctx0" brushRef="#br0" timeOffset="-137130.75">12640 17191 6272,'-14'-15'2368,"14"15"-1280,0 0-512,0 0 736,0 0-544,0 0-96,0-14-352,28 0-64,0 0-128,-14 0-96,14 14 64,-14-14-64,14 0-32,0 14-64,-14-14 32,14 14 32,-14 0 0,0 14 192,0-14 192,1 14 96,-15 0 96,0 14-192,0 0 32,0 0-65,0-13 33,-15 13-192,15 0-64,0 0-64,0 0-64,0-14 32,15 0 32,-15-14-256,13-14-32,2 14-447,13-14-193,14-28-128,-14 28-32,-14-14 128,14 0 160,0 13 352,-14-13 192,14 0 160,-14 0 96,0 0 672,-14 28 384,0-14 64,0 14 0,0 14-384,0 0-65,-14-14-159,14 28-64,-14 0-192,14-14-128,-14 14-96,14 0-96,0-13 32,14 13-32,0-14 0,-14-14 0,14 14 0,0-14 0,14-14-288,-14 14-64,14-29-96,0 16-32,-13-2 32,-2-13 96,2 15 225,-2-2 63,16-13 64,-29 14 0,14 0 351,-14 14 225,0-14 64,0 14 0,0 14-128,-14 0 0,14-14-288,0 28-64,0-14-96,-14 1 32,14 13-64,14-15 64,-14 2-128,0 13 0,14-14 32,0-14 64,0 14-1024,0-14-448,0 0-1279,0 0-481,0 0-928</inkml:trace>
  <inkml:trace contextRef="#ctx0" brushRef="#br0" timeOffset="-137129.75">13707 17232 5504,'0'0'2112,"0"0"-1152,14 0-640,-14 0 640,14 0-512,-14 0-64,14 0-256,-14-13-32,14-2-32,0 15-64,-14-13 32,14-2 32,-14 1 32,14-14-32,-14 0 32,0 0 0,0 0 96,0 0 896,-14 14 448,-14 0-64,14 14-65,0 0-447,-29 14-128,30 0-192,-15 14-32,-15 14-256,29-14-128,0 0-128,0 0-96,0-13 32,14 13 32,0-15-32,14 2-32,0-2-64,14 2-32,-13-15-384,13-15-160,-15 2-96,15-2 64,1 2 128,-1-2 192,0-13 192,-14 14 96,0 0 128,0 0 32,0 14 320,-14 0 192,0 0 96,-14 0 64,14 0-224,-14 28-64,14-14-288,0 1-128,0-2-32,0 15 32,0-13-96,0-15-64,14 13 128,0-13 32,14 0-96,-14-13-32,14 13-192,-14-15 0,14 2-32,0-15 96,-14 13 128,0 1 96,14 0-64,-14 0 0,0 14 96,-14 0 96,14 0 224,-14 0 128,0 0-192,0 14-96,0 0-128,0 0 0,0 1-64,14-2-32,-14-13-64,0 15 32,15-15 32,-15 0 0,14-15-288,14 15-128,-14-13-64,14-2 32,-14 1 192,14 0 128,-14 0 96,14 0 32,-14 14-96,0 0 64,-14 0 384,14 0 224,-14 14-160,0 0-64,0 0-192,0 0-128,14 1-96,-14-2 32,14-13-1536,0 15-672,0-15-1151,14-15-385,-14 15-64</inkml:trace>
  <inkml:trace contextRef="#ctx0" brushRef="#br0" timeOffset="-137128.75">14885 16236 7424,'-13'0'2816,"-2"14"-1536,1 0-640,0 14 768,14 0-288,-14 0-32,0 14-129,0-14 33,-14 43-544,-14 27-32,28-28 0,-14-14-224,14 14-96,-14-14-64,14 15-32,0-29-160,0 14-32,0-14-896,14 0-320,0-14-575,0 0-193,0-14 192,0 0 96,0-14 832,-14 0 384,14 0 448,-15-14 192,15 0 256,-28 0 192,28-14 608,-28 14 320,28 0 64,-13-14 96,-2 14-192,1 0-32,14 0-416,-14 0-161,28 0-95,-14 14-96,14 0-128,1 0-64,-2 0-192,2-14-96,13 14 64,0 0 64,-14 0-128,28-14-32,-14 14 0,0 0 64,14 0-32,-28 0-32,0 0 32,0 14-32,0-14 0,-14 28 64,0-14-32,0 14 64,0-14-64,-14 14-32,14-14-64,0 0 32,-14 0-32,14 0-64,0 0-1312,0-14-575,0 0-801,14 0-288,-14-14-288</inkml:trace>
  <inkml:trace contextRef="#ctx0" brushRef="#br0" timeOffset="-137127.75">15265 16222 9088,'-15'14'3424,"15"-14"-1856,-13 14-992,13-14 896,0 28-289,0-14 33,-15 14-224,1 14 32,0 0-576,0 0 96,-14 14 96,0 1-160,14 13 0,-14-14-288,14 14-64,0 1-64,0-15 32,0 0-64,14-14-32,0 0-128,14-14-64,0 14-960,0-28-448,14-14-1152,0 0-511,-14 0-1569</inkml:trace>
  <inkml:trace contextRef="#ctx0" brushRef="#br0" timeOffset="-137126.75">15896 17162 5120,'0'0'1920,"0"0"-1024,14 0-768,-14 0 480,14 0-64,-14 0-32,0 0-64,0 0 32,0 0-256,14-14 0,-14 14 0,0-14-32,14 0 32,-14 14-64,0-14 64,0-14-64,0 0 0,0 0-32,0 0 64,0 14-32,0 0 64,0 0 224,-14 0 96,0 0 96,-14 0 64,14 28-192,-14-14 31,14 14-191,0 14 32,-28 0-96,14 14 0,13 0-160,2-14-96,-2 0 0,2 14-32,13-14 0,13 15 64,2-30-32,-2-13-32,2 15-192,13-43-32,-14 13-480,28-13-95,14-42 191,-14 14 128,0 28 288,-14-42 96,14 28 96,1-29 0,13-41-160,0 0-32,-14 28 96,-28 27 96,14 16-32,-14-2 0,0 15 384,0 0 224,0 14 128,-14 0 63,14 0-223,-28 28-64,14 0-96,-14 14 0,-14 28 0,14 14 0,-28 1 0,14-15 64,14 0 64,-28 0-32,28 14-160,-14 1-64,0-15-128,13 0-96,-13 14 0,28-28-32,-14 0-704,28-14-256,0-13-1440,15-2-575,-16-13-1921</inkml:trace>
  <inkml:trace contextRef="#ctx0" brushRef="#br0" timeOffset="-137125.75">16331 17120 7808,'0'0'2880,"0"0"-1536,14 0-1440,-14 0 608,0 0-320,14 0 64,-14 0-160,14-14-64,0 0 0,0 0-32,0 0 64,-14 0-32,14-14-32,-14 0 224,14 14 160,-14-14 160,0 14 64,0 0 160,-14 14 159,0 0-95,0 0 64,0 28-320,-14 0 0,0 0-160,14 0 0,0-14-160,0 14-96,0 14-64,14-14-96,14 0 32,-14-13 32,14-2-384,0 2-192,0-15-1408,14 0-607,14-15-1505,0-13-1568,1 0 2048</inkml:trace>
  <inkml:trace contextRef="#ctx0" brushRef="#br0" timeOffset="-136861.75">16823 16924 4992,'0'0'1824,"13"0"-960,-13 0-448,0 0 608,0-14-288,15 14-128,-15 0-64,0-14 64,0 14-352,0 0 416,0-14 192,0 14 256,-15 0 96,15 0-161,-28 14 1,0 0-192,0 0-64,14 0-160,-14 0-64,14 0-192,0 0 0,-14 15-288,28-15-128,0 14-96,14-28 96,-14 14 0,28 0 32,0-14-224,0 14-96,14 0-160,-28 0-64,14-14 256,-13 14 128,-2-14 192,2 14 64,-15 14 32,-15-13 64,2-2 192,-2 2 128,15-2-192,-28-13-96,0 15-128,0-15 0,-28 14-224,28-14 32,0 0-1440,14-14-672,-14 14-1407,28 0-609,0-15 512</inkml:trace>
  <inkml:trace contextRef="#ctx0" brushRef="#br0" timeOffset="-136260.75">17665 16671 7808,'-28'28'2976,"28"-14"-1600,-15 14-768,15-14 832,-13 0-384,-2 28-128,-13 1-417,0 13-159,14-14-192,0-14-128,0 28 0,-14 14-256,0-28-96,28 1-671,-14-15-321,14-15-352,0-13-192,0 15-192,0-30 0,14 2-352</inkml:trace>
  <inkml:trace contextRef="#ctx0" brushRef="#br0" timeOffset="-135960.75">17678 16335 8064,'-14'14'2976,"14"0"-1600,-14 14-896,14 0 832,-14-14-480,14 15-160,-14 12-256,0 2-33,14-1-223,0 14-96,0-28 32,0 0 0,0-14 32,14 14-160,0-14 32,14 0 64,0-14 32,-14 14-256,14-28-128,0 0-63,14-14-33,14 0 128,-14-14 96,0 14 0,-13 14 32,-16 0 224,2 0 160,-2 0 416,2 14 223,-15 0 97,0 28 96,-15 0-224,2 0-128,-2 0-160,2 0-32,-30 28-288,29 0-160,-14-14-64,28 0-32,-14-14 0,0 0 0,14 15-1216,0-1-448,14-28-1439,-14 0-577,14 0-800</inkml:trace>
  <inkml:trace contextRef="#ctx0" brushRef="#br0" timeOffset="-135459.75">18071 16952 8576,'-14'14'3232,"14"-14"-1728,0 14-1184,0 0 736,0-14-576,14 14-96,0-14-256,0 0-96,0-14 0,0 14-32,0-14 64,14-14-32,-14 14-32,-14 0 32,14 0 32,0 0 32,-14-14 32,0 14 128,-14 0 95,14 14 65,-14-14 160,14 14-256,-28 14-32,28 0-160,-28 14-96,14 14 0,0 0-32,14-14 0,0 0 0,0 0-160,0-14 32,28 14-448,-14-14-160,14-14-127,-14 0 31,0 0 256,0 0 128,0-14 256,0 14 160,0 0 128,0 0 96,-14 0 320,14 0 224,-14 0 32,0 14 31,0-14-319,0 15-64,0-15-288,14 0-96,-14 0 32,0-15 32,14 15-192,0-14-64,1-28-992,-2 14-447,2 14-865,-2-14-320,2 0-672</inkml:trace>
  <inkml:trace contextRef="#ctx0" brushRef="#br0" timeOffset="-134828.75">18788 16545 6784,'0'14'2624,"14"-14"-1408,0-14-1280,-14 14 448,14 0-256,0 0-96,0-14 0,14-14-32,0 0 0,0 0-96,0 0 64,-14 13-32,1-13 0,-2 15 128,15-16 32,-13-13-32,-15 0-64,14 0 384,-28 14 128,14 0 640,-15 28 320,-13 0-64,0 14-1,14-14-351,-14 42-96,0-28-416,0 42-96,0-14-192,-14 14 0,14 0-96,-1 15 0,1-15-192,0 14 32,0 0 0,14-14 64,0 0-32,14-14-32,-14 0 32,14-13-32,0-1-352,14-28-96,-14 13-192,14-26-96,0 13-96,14-15 32,-14 2 96,14-2 33,-14 15 223,0-14 192,15 14 160,-29 0 64,14 0 96,0 0 96,-14 0 352,0 14 159,0 1 1,0 13-32,-14-15-192,14 2-128,0 13-160,-14-14-64,14 14-96,0-28-32,14 28-320,0-28-160,-14 14-1311,28-14-545,-14 0-1344,14-14-1312,14 0 1920</inkml:trace>
  <inkml:trace contextRef="#ctx0" brushRef="#br0" timeOffset="-134058.75">19053 16854 6144,'0'0'2368,"0"0"-1280,-14 14-352,14 0 768,0 0-352,0 0-32,0 14-224,-14-14-96,14 14-416,-14 0-160,14 0-33,-14 0-95,14-13 0,0-2-32,0-13-64,0 15 32,14-15-32,0-15-288,0 2-63,0-15 31,14 13 32,-14-13 96,14 14 128,14-14 32,-13 0 32,-16 14 0,2 14 64,-2 0 96,-13 0 64,15 14 160,-15 14 95,0-14-191,-15 14-32,15-13-128,0 13-32,0-15-32,0 2-64,0-2 32,0-13 32,15 0-192,-2 0-32,16-13-512,-15-15-191,14 13-1,0-13 128,-14 14 192,14-14 192,-14 14 192,14 0 96,-14 0 192,0 14 160,1 0 32,-15 0 128,0 14-96,0 14 32,0-14-224,0 14-32,0 0-64,0-13-64,0 13-832,13-15-320,-13-13-1408,28 0-512,-13 0 128</inkml:trace>
  <inkml:trace contextRef="#ctx0" brushRef="#br0" timeOffset="-133527.75">19769 17092 7296,'0'15'2720,"0"-15"-1472,0 0-1312,0 0 544,14 0-416,-14 0-32,14-15-96,0 2 0,0-15 64,0 28-224,-14-28 0,15 13 32,-2-13 96,-13 0 64,14 0 32,-14 0 0,0 0 0,0 14 480,0 0 224,0 0 224,-27 14 64,12 14-96,-13 0-96,0 0-160,14 14-1,-14 0-287,14 0-128,0 0-128,0 0-96,14-13 32,14-2-32,-14 2-640,28-15-287,-14 0-225,14-28-32,-14 13 352,14-13 256,-14 14 288,14 0 96,-14-14 320,0 28 224,-14-14 480,0 28 256,0-14-160,0 14-64,0 14-417,0 0-191,0-14-160,0 14-96,0-13-128,14-2 0,1 15-703,-2-28-353,2 15-576,-2-15-256,2-15-320,-2 2-1280,30-15 832</inkml:trace>
  <inkml:trace contextRef="#ctx0" brushRef="#br0" timeOffset="-133242.75">20541 15956 7296,'0'-14'2816,"-15"14"-1536,15 14-512,0 0 864,-13 0-288,13 0-64,-15 28-225,1 0-31,0-14-576,0 0 160,-14 43 128,0-29-256,0 28-32,0 0-256,0 1-128,0-2-32,0 16 32,14-15-96,0-14-64,0 0-512,0 1-224,14-16-1344,0-12-607,0-15-993,0 0-1504,14 0 1792</inkml:trace>
  <inkml:trace contextRef="#ctx0" brushRef="#br0" timeOffset="-132774.75">20569 16812 4736,'15'-14'1760,"-15"14"-960,0 0-672,0 0 480,13 0-160,-13-14 64,0 14 128,15-14 128,-15 14-384,0 0 416,0-14 160,0 0 288,-15 14 96,2 0-96,-2 0 31,1 0-159,0 14 32,0 0-576,0 0-192,0 0-224,0 0-128,0 0-160,14 0 0,0 0 0,14 0-32,-14 0-672,14 0-224,0 0-64,0 14 128,0-13 193,0-2 95,0 15 416,1-13 160,-15-1 160,13 0 64,-13 0 160,0 0 96,0 0 224,-13-14 95,-2 14-319,1-14-224,0 0-704,-14-14-287,14 0-2369,-14 0-2336,0-14 1600</inkml:trace>
  <inkml:trace contextRef="#ctx0" brushRef="#br0" timeOffset="-124956.73">22366 16278 7552,'14'-14'2880,"-14"14"-1536,28-14-1088,-28 14 768,14 0-224,0 0 96,-14-14-160,14 14 0,-14 0-385,0 0 289,0 0 96,-14 0-96,0 0 32,-14 0-96,0 14-64,-14 0-128,-14 14 0,14 14-96,0-13 64,-14 13-64,28 0 0,-1 0-160,1-14-32,14 0-192,14 0 0,14 0-32,0 0 64,14 1 32,-13-16 32,13 15-160,0-13-32,0-1-352,0 14-32,0 0 128,-14 0 192,0 0 224,-14 0 160,0 0 96,-14 0 32,0 0 128,-14 0 96,14 0-192,-28-13-96,14 13-96,0-15-96,-1 2-64,1-2 32,0-13-960,0 0-448,14 15-672,0-30-223,0 15-737,14-28-288,14 15 128</inkml:trace>
  <inkml:trace contextRef="#ctx0" brushRef="#br0" timeOffset="-124955.73">22843 16110 7808,'-14'0'2976,"14"14"-1600,-14 0-480,0 0 1024,0 14-640,14-14-161,-14 28-479,0-14-64,0 29-352,0-15-64,-14 28-32,0 0-64,14 14 32,-14-13-64,14-1-32,-14 0-416,14 0-128,-14 0-128,13-28-32,2 14-511,-2-28-161,15 0 128,-13-13 192,13-1 544,-15 0 288,15-14 224,-13-14 96,-2 0 160,1-14 96,14 0 352,-14-15 256,14 15 0,0 14 64,-14-14-384,28 14-65,-14-14-319,14 14-96,0 14-96,1-14-64,-2 0 32,15 14-32,-13-14 64,13 14 32,-14 0-192,14-14-64,-14 14-384,14 0-31,-14-14-65,14 14 64,0-14 320,-14 14 224,0 0 32,0 0 0,-14 0 32,14 0-32,-14 14 64,0-14 96,-14 14 288,14 14 96,-14-14-192,14 14-65,0-14-159,0 14-96,-14 0-96,28-14 32,-14 0 32,0 0 0,14 1-639,0-15-289,0 0 32,14-15 64,-14 1 256,14 0 192,0-14 160,-14 14 128,14 0 0,-14 0 32,15 0 256,-29 0 128,13 14 384,2 0 256,-15 0-192,0 14-64,-15 0-288,15 14-96,0-14-256,0 14-32,0-14 31,0 0 33,0 1-32,15-15-64,-2 13-128,2-26 1,13 13-97,-14-15 64,0 1 32,0 0 64,0 14 32,14 0 32,-28 0-96,14 0 64,0 0 32,-14 14 64,14 0-960,0-14-352,0 15-1408,0-15-2048,0 13 1184</inkml:trace>
  <inkml:trace contextRef="#ctx0" brushRef="#br0" timeOffset="-124954.73">23531 17064 6656,'-14'15'2464,"14"-15"-1344,-14 13-672,14 2 704,0-15-224,0 0 0,0 0-224,0 14-64,14-28-352,-14 14-96,14-15 0,-14 15-96,14-28-64,-14 15 0,14-30-32,0 29 0,0-28 64,-14 14-32,0-14 64,14 14-64,-28 0-32,14 0 288,-14 0 127,14 14 1,-28 14 0,14 0 128,-28 14 96,14 14-192,0 14-32,0-14-224,13 14-64,-13 0-64,15 0-64,13-13-64,0-1-32,0 0-32,28-15 96,-15-13-416,30-13-128,-15-2 96,14-13 128,-14 0 192,14-14 96,0 0-96,0-14-32,-14 0 0,14-28 64,0 14 64,1-29 32,27-27-64,-14 14 64,-14 27 32,-14 15 64,0 28 320,-28 14 224,14 14 96,-28 14 64,14 14-288,-14 0-128,0 14 0,-14 14 0,14-14-32,-14 42-32,14-14-96,-28 15-32,13-1-192,1 14-32,15-28 32,-15 28 0,13-13 32,1-15 0,14-14-576,0 0-160,0-14-1056,0 0-447,14-14-577,1-14-256,-2 0-608</inkml:trace>
  <inkml:trace contextRef="#ctx0" brushRef="#br0" timeOffset="-124953.73">23896 16868 6912,'0'14'2624,"0"-14"-1408,0 0-704,0 14 768,0-14-256,0 0 32,14 0-384,-14 0-96,14 0-320,-14 0-32,14-14-1,0 14-95,0-14-96,0 14 64,-14-28 0,14 14-32,-14 0-64,14 0 32,-14-14-32,0 14 416,-14 14 256,0 0 32,14 14-32,-14-14-224,0 28-128,0 0-160,0 0-64,0 14-96,14-14-32,0 0 32,0 0 0,0-14-96,14 0 64,14-14-544,0-14-256,0 0 288,0-14 128,14 14 288,-14-14 64,14 14-32,-13-14 64,-16 14 32,2 14 64,13-14 384,-28 14 192,13 0-192,-13 14-32,0-14-224,0 14-128,0 0-32,0 14 32,0-14-96,15-14 0,-15 14-128,14-14 32,14 0-288,-14-14-128,0 14 128,14-14 96,-14 0 192,14 0 128,-14 0 32,0 14-32,0 0 96,-14 0 0,14 0-32,-14 14 32,0 0-128,14 0 0,-14 0-736,0 0-383,14-14-1025,-14 14-448,14-14-1248</inkml:trace>
  <inkml:trace contextRef="#ctx0" brushRef="#br0" timeOffset="-132184.75">21355 17148 7040,'-14'0'2624,"14"0"-1408,-14 28-704,14-28 768,0 14-448,-14 0-160,0 14-480,0 0-96,0 0-96,14 0-96,0 0 64,-14-14-384,28 0-160,-14 1-256,14-15-32,0-15 224,0 1 224,14 0 96,-14-14 128,0 14 128,0-14 96,14 14 128,-28 0 64,14 0 448,-14 28 288,15-14-320,-15 28-32,0-14-352,0 0-160,0 14-352,0-14-96,0 14-1280,13-28-608,2 15-896</inkml:trace>
  <inkml:trace contextRef="#ctx0" brushRef="#br0" timeOffset="-124952.73">25046 16110 4736,'15'-14'1824,"-15"0"-960,0 28 256,0-14 1920,0 14-576,-15 0-416,2 0-225,-2 14-1087,2 0 288,-16 28 96,1-14-352,0 43-96,-14-29-384,14 28-192,0-14-64,0 1 32,0-1-384,14 0-96,0-28-1024,14 0-384,0 0-927,14-28-257,0 14-1376</inkml:trace>
  <inkml:trace contextRef="#ctx0" brushRef="#br0" timeOffset="-124951.73">25061 16910 8448,'0'14'3168,"0"-14"-1728,0 0-1408,0 0 608,13 0-352,-13 0-32,15 0-192,-15 0-64,14-14 0,-14 0 0,14 0 0,0 0 0,0 0 64,-14-14-32,14 0 64,-14 0 288,0 0 128,0 0 480,-14 13 159,14 2-351,-28 26-128,14-13-128,0 29-32,-14-15-192,0 14-64,13 0-192,2 14-64,-2-14-64,15 0-64,-14 0 96,28-14 0,1 0-320,-2-14-96,2 0 0,13-14 32,-15 0 160,16-14 96,-15 14 0,0-14 128,0 14 0,0-14 96,-14 0-192,0 14 32,0-14-256,0 14-96,0 14-671,-14 0-321,14 0-992,-14 0-416,14 0-448</inkml:trace>
  <inkml:trace contextRef="#ctx0" brushRef="#br0" timeOffset="-124950.73">25706 16292 7040,'0'0'2624,"0"0"-1408,0-14-864,14 14 672,-14-14-704,14 14-128,0-28-96,28 0 0,-14 0-32,0-14-64,0 0 96,0 0-64,-13-14-32,-2-1 32,2 1 32,-15 28 320,-15 0 128,2 14 320,-15 28 192,-15 14-65,-13 28 1,0 1-416,28-1-96,-14-14 32,-14 28 64,13 0-352,2 14-192,-16-13 0,29 13 32,-14-14-64,28 0 0,0-14-320,0 0-160,14-13-448,14-15-128,0-14 65,0 0 159,0-14 320,14-14 256,-14 14 192,0-14 64,15 0 288,-16 0 224,2 14 256,-15 0 95,13 0-287,-13 14-160,0 0-320,15 0-32,-15 0-192,13 0 32,-13 0-800,0 0-319,15 0-289,-1-14-96,-14 0-160,28 0-32,-14 0 320,0-14-160,14 14 640,-14-28 1184,0 14 672,14 0 896,-14 0 448,0-14-32,0 28 32,0-14-480,-14 14-257,0 14-799,0-14 32,0 28 0,0-28-224,-14 28-96,14-14-288,0 0-32,0 0-32,0 0 64,14-14-96,0 0-64,0 0-384,0 0-160,15 0 64,-1-14 64,-15 0 320,30-14 160,-15 14 0,0 0 0,-14-14 32,14 28 64,-14-14 320,0 28 128,0-14-32,0 14-32,-14 0-128,0 0 32,0 0-256,0 0-64,0 14-96,14-14-64,-14 0-896,14 0-448,-14 0-1503,14-14-577,-14 14-256</inkml:trace>
  <inkml:trace contextRef="#ctx0" brushRef="#br0" timeOffset="-124949.73">26646 15857 7552,'0'-28'2816,"0"28"-1536,0 0-288,0 0 1024,0 0-416,0 0-65,0 14-511,0 14-256,-14 0-416,0 0-160,14 0-64,-14 15-160,14-15 32,-14 0 0,14-28 0,0 14-160,14-14 32,0 0-288,0-14-128,0 14 64,14-28 128,-14 14 192,0 0 96,14-14-32,-13 28 64,-2 0 160,-13 0 160,0 0-96,15 28 64,-15-14-224,0 14-32,0-14-160,0 0-32,0 14-2015,0-14-929,0 0-1312</inkml:trace>
  <inkml:trace contextRef="#ctx0" brushRef="#br0" timeOffset="-124948.73">26730 17051 12928,'-13'0'4831,"13"0"-2623,0 13-2432,0 2 768,13-15-2464,-13 0-927,15 0-2177,-2-28-928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09:59:00.60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8051 10904 8320,'-14'14'3072,"0"-14"-1664,14 14-384,0-14 1056,0 14-1153,0 0-415,0-14-704,0 14-320,0 1 289,0-2-2113,0 2-864,14-15-640</inkml:trace>
  <inkml:trace contextRef="#ctx0" brushRef="#br0" timeOffset="-116">7209 10975 8448,'-14'14'3168,"0"-14"-1728,14 28-896,0-14 800,-14 0-224,0 14 63,14-14-319,-14 28-128,14-28-416,-14 14-192,14 0-96,0-13-32,0-2 64,0 2-608,14-2-192,0 2-1183,-14-15-449,14-15-736,0 15-1632,14 0 1280</inkml:trace>
  <inkml:trace contextRef="#ctx0" brushRef="#br0" timeOffset="-115">7644 10511 6400,'-14'0'2464,"14"15"-1344,0-2-256,-14 2 864,14-1-352,-14 14-64,0 14 31,-14-14 1,0 14-704,0 0 256,0 14 160,14 0-352,-14 1-128,14-1-352,0 0-96,0 0-64,0-14-64,14 0 32,0-14 32,14 0-320,0-13-128,0-15-864,14 0-416,14 0-448,-14-15-159,0-13-225,14 0-128,-14 0-608</inkml:trace>
  <inkml:trace contextRef="#ctx0" brushRef="#br0" timeOffset="-114">7953 10399 9472,'-28'28'3584,"28"-14"-1920,-14 28-1024,14-28 1023,-14 28-479,0-13-32,-15 27-192,1-14-32,0 14-512,0 0-192,0 15 0,0-15-64,0 14 0,14-14-96,0-14 32,0 14-128,14-28-64,-14 1-800,14-16-288,0 2-448,0-15-192,0 0 289,0 0 127,0-15 640,0 2 320,-14-2 288,0 1 160,14-14 32,-14 0-32,14 0 512,-14 0 288,14 14 352,-14-14 160,14 14-65,0 14 33,0-14-352,14 0-160,0 14-384,0-14-96,14 14-32,0-14 0,14 14-128,-14 0-96,14-14 64,-14 14 0,0 0-832,0 0-352,1 0-1216,-1 0-479,-14 0-4865,14 0 3296</inkml:trace>
  <inkml:trace contextRef="#ctx0" brushRef="#br0" timeOffset="-731">6859 11254 3840,'0'0'1472,"0"0"-768,0 0-320,0 0 512,14 0 32,-14 0 160,0 14-160,0-14-96,14 0-448,-14 0-32,0 0 64,14 0-96,-14 0 0,15 0-128,-15-14 32,13 0-64,2 0 0,-15 0 96,14 0 160,-14-14-96,0 14 64,0 0-96,-14-14 64,-1 14-64,2 0 64,-16 0-1,1 14 97,0 0-96,0 14-32,0 14 0,0 0 32,-14 14-96,14-14-96,14 14-160,-15-13 0,29-1 0,0 0 0,0 0 0,29-14 0,-15 0 64,14 0 96,0-28-128,14 14-32,0-28 0,0 13 0,-14 2-96,1-15 0,-1 13 64,0 2 0,-28-2 32,0 1 0,0 14 0,0 14 192,-14-14 192,0 15-64,-14 13 0,13 0-192,-13 0-32,14 14-32,0 0-64,0-14-64,14 14 32,-14-14 32,14 28 0,-14-13 64,14 26 32,0-26-32,-14 13-64,0-14 96,14 14 0,-14 0-32,-14-14 32,14 0 0,-14-14 32,14 15 288,-14-29 192,0 14-192,0-14-64,-1-14-128,1-14-64,14 0-96,0-14-64,0 14 32,0-28-32,14 14-96,14-15 64,0 15-32,14-28 0,-14 14-224,29 0-128,-30 0-992,15 0-352,1 0-864,13-1-287,0-13-833,0 0-1056,0 14 1792</inkml:trace>
  <inkml:trace contextRef="#ctx0" brushRef="#br0" timeOffset="153">8028 11297 8960,'-32'0'3424,"32"32"-1856,0-32-1824,0 0 576,0 0-2048,0 0-832,32 31-800,-32-31-288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49.8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104 187 20127 0 0,'0'0'2022'0'0,"11"-9"-1312"0"0,6-1 559 0 0,31-12-1 0 0,-33 17-1081 0 0,-1-2 0 0 0,0 0-1 0 0,21-14 1 0 0,-33 20-187 0 0,0-1 0 0 0,0 1 0 0 0,0-1 0 0 0,0 0 0 0 0,-1 0 0 0 0,1 0 0 0 0,-1 0 0 0 0,1 0 0 0 0,-1 0 0 0 0,0 0 0 0 0,1 0 0 0 0,-1-1 0 0 0,0 1 0 0 0,0 0 0 0 0,-1-1 0 0 0,1 1 0 0 0,0-5 0 0 0,-1 3 0 0 0,0 1 0 0 0,0 0 0 0 0,0 0 0 0 0,-1 0 0 0 0,1 0 0 0 0,-1 0 0 0 0,0 0 0 0 0,0 0 0 0 0,0 0 0 0 0,-1 0 0 0 0,1 0 0 0 0,-1 0 0 0 0,-2-3 0 0 0,3 4 10 0 0,0 1-1 0 0,-1-1 0 0 0,1 1 1 0 0,0 0-1 0 0,-1-1 1 0 0,0 1-1 0 0,1 0 0 0 0,-1 0 1 0 0,0 0-1 0 0,1 0 1 0 0,-1 0-1 0 0,0 1 0 0 0,0-1 1 0 0,0 1-1 0 0,0-1 1 0 0,1 1-1 0 0,-1-1 0 0 0,0 1 1 0 0,0 0-1 0 0,0 0 1 0 0,0 0-1 0 0,0 0 0 0 0,0 0 1 0 0,0 1-1 0 0,-4 0 1 0 0,-4 1 114 0 0,0 1 0 0 0,1 0 0 0 0,-16 8 0 0 0,19-9-65 0 0,-6 5 49 0 0,1 0 1 0 0,-1 0-1 0 0,1 1 0 0 0,1 1 1 0 0,-1-1-1 0 0,1 2 0 0 0,1-1 1 0 0,0 1-1 0 0,0 1 0 0 0,1 0 1 0 0,0 0-1 0 0,-6 13 0 0 0,10-17-101 0 0,0 2 0 0 0,1-1 1 0 0,0 0-1 0 0,0 1 0 0 0,0-1 0 0 0,1 1 0 0 0,1 0 0 0 0,0 0 1 0 0,0-1-1 0 0,0 1 0 0 0,2 13 0 0 0,-1-18-5 0 0,0-1-1 0 0,0 0 1 0 0,1 1-1 0 0,0-1 0 0 0,0 0 1 0 0,0 0-1 0 0,0 0 1 0 0,0 1-1 0 0,0-1 1 0 0,1 0-1 0 0,0 0 1 0 0,0-1-1 0 0,-1 1 1 0 0,1 0-1 0 0,1-1 1 0 0,-1 1-1 0 0,0-1 1 0 0,1 1-1 0 0,-1-1 1 0 0,1 0-1 0 0,0 0 0 0 0,0 0 1 0 0,0-1-1 0 0,0 1 1 0 0,0-1-1 0 0,0 0 1 0 0,0 1-1 0 0,0-1 1 0 0,0 0-1 0 0,1-1 1 0 0,-1 1-1 0 0,0-1 1 0 0,4 1-1 0 0,5-1-16 0 0,-1 0 0 0 0,1-1 0 0 0,0 0 0 0 0,-1-1 0 0 0,1 0 0 0 0,-1-1 0 0 0,0 0 0 0 0,21-9 0 0 0,4-5-57 0 0,42-27 0 0 0,-73 41 71 0 0,101-62-679 0 0,-99 60 578 0 0,53-28-11 0 0,-60 33 117 0 0,0 0-1 0 0,0 0 0 0 0,0 0 0 0 0,0 0 0 0 0,0 0 0 0 0,0 0 0 0 0,1 0 0 0 0,-1 0 0 0 0,0 0 0 0 0,0 0 0 0 0,0 0 0 0 0,0 0 0 0 0,0 0 0 0 0,0 0 0 0 0,0 0 0 0 0,0 0 0 0 0,1 0 0 0 0,-1 0 0 0 0,0 0 0 0 0,0 0 0 0 0,0 0 0 0 0,0 0 0 0 0,0 0 0 0 0,0 1 0 0 0,0-1 0 0 0,0 0 0 0 0,0 0 0 0 0,0 0 0 0 0,1 0 0 0 0,-1 0 0 0 0,0 0 0 0 0,0 0 0 0 0,0 0 0 0 0,0 0 0 0 0,0 0 0 0 0,0 0 0 0 0,0 0 0 0 0,0 1 0 0 0,0-1 0 0 0,0 0 0 0 0,0 0 0 0 0,0 0 0 0 0,0 0 0 0 0,0 0 0 0 0,0 0 0 0 0,0 0 0 0 0,0 0 0 0 0,0 1 0 0 0,0-1 0 0 0,0 0 0 0 0,0 0 0 0 0,0 0 0 0 0,0 0 0 0 0,0 0 0 0 0,0 0 0 0 0,0 0 0 0 0,0 0 0 0 0,0 0 0 0 0,0 1 0 0 0,0-1 0 0 0,0 0 0 0 0,0 0 0 0 0,-4 13 371 0 0,-9 16 202 0 0,13-28-573 0 0,-3 4 1 0 0,1 0 1 0 0,0 0-1 0 0,1 0 0 0 0,-1 1 0 0 0,1-1 0 0 0,-1 6 0 0 0,2-9-2 0 0,0-1-1 0 0,0 1 1 0 0,0-1 0 0 0,0 1-1 0 0,0-1 1 0 0,0 0-1 0 0,0 1 1 0 0,0-1-1 0 0,1 1 1 0 0,-1-1-1 0 0,1 0 1 0 0,-1 1-1 0 0,1-1 1 0 0,-1 0-1 0 0,1 1 1 0 0,0-1-1 0 0,0 0 1 0 0,-1 0-1 0 0,1 0 1 0 0,0 0-1 0 0,0 0 1 0 0,0 0-1 0 0,0 0 1 0 0,0 0-1 0 0,1 0 1 0 0,-1 0-1 0 0,0-1 1 0 0,0 1-1 0 0,3 1 1 0 0,7 0 40 0 0,-5-2-40 0 0,0 0-1 0 0,0 0 1 0 0,0-1-1 0 0,0 0 1 0 0,0 0-1 0 0,0 0 1 0 0,0-1-1 0 0,9-4 0 0 0,47-24-2 0 0,-36 16 0 0 0,8-3 1 0 0,0 2 0 0 0,1 1 0 0 0,59-15 0 0 0,-89 28 0 0 0,0 0 0 0 0,1 1 0 0 0,-1-1 0 0 0,0 1 0 0 0,11 1 0 0 0,-15-1 0 0 0,-1 0 0 0 0,1 0 0 0 0,-1 0 0 0 0,1 0 0 0 0,-1 0 0 0 0,1 0 0 0 0,-1 0 0 0 0,1 1 0 0 0,-1-1 0 0 0,1 0 0 0 0,-1 0 0 0 0,1 0 0 0 0,-1 1 0 0 0,1-1 0 0 0,-1 0 0 0 0,0 1 0 0 0,1-1 0 0 0,-1 0 0 0 0,1 1 0 0 0,-1-1 0 0 0,0 1 0 0 0,1-1 0 0 0,-1 1 0 0 0,0-1 0 0 0,0 1 0 0 0,0-1 0 0 0,1 0 0 0 0,-1 1 0 0 0,0-1 0 0 0,0 1 0 0 0,0-1 0 0 0,0 1 0 0 0,0 0 0 0 0,0-1 0 0 0,0 1 0 0 0,0-1 0 0 0,0 1 0 0 0,0-1 0 0 0,0 1 0 0 0,0-1 0 0 0,0 1 0 0 0,0-1 0 0 0,0 1 0 0 0,-1 0 0 0 0,1-1 0 0 0,-3 9 14 0 0,0-1 0 0 0,0 0 0 0 0,-1 0 0 0 0,0 0 0 0 0,0 0 0 0 0,-7 8 0 0 0,-10 20 48 0 0,17-28-45 0 0,0 0 0 0 0,1 0 0 0 0,0 0-1 0 0,-3 13 1 0 0,6-17-12 0 0,-1 0-1 0 0,1 0 1 0 0,0 0 0 0 0,0 0-1 0 0,0 0 1 0 0,0-1-1 0 0,0 1 1 0 0,1 0 0 0 0,0 0-1 0 0,0 0 1 0 0,0 0 0 0 0,3 5-1 0 0,-4-8-120 0 0,1 0-1 0 0,-1 0 1 0 0,1-1-1 0 0,0 1 1 0 0,-1 0-1 0 0,1 0 1 0 0,0 0-1 0 0,0-1 1 0 0,-1 1-1 0 0,1 0 1 0 0,0-1-1 0 0,0 1 1 0 0,0-1-1 0 0,0 1 1 0 0,1 0-1 0 0,16 3-5987 0 0,-5-4-2887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1:18.592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11894 11037 1920,'-42'0'768,"14"0"-384,0 0-384,14 0 160,-14 0-96,14 0 32,-14 14 416,-14-14 224,14 0 0,-15 14 0,1-14-32,0 0 32,-14 0-64,0 0 64,0 0-416,0 0-96,-15 0-32,15 0 96,0 0 64,0-14 32,-14 14 0,14-14 0,-14 14 0,14 0 64,-28-14 128,27 0-320,-27 14-128,14-14-32,0 0 64,-1 14 0,1-14 64,-14 14 0,0-14 96,0 14-32,14 0 0,-14 0 32,-1-14 32,1 14-32,-14 0 32,13-14-1,-13 14 33,0 0-128,14 0-96,-14 0-64,0 0-96,-15 0 32,15 14-32,0-14 192,-1 0 128,-27 0 32,-14 0 32,28 14-64,-1 0 32,1-14-192,14 14-32,0-14-64,-1 0 32,1 0 0,14 14 32,14 0-64,0-14-64,-1 0-64,2 0 32,-2 0-32,1 0 0,14 14 64,-14 0 64,0-14-32,13 28-32,1-14-64,0 0 32,0 14-32,0 0-64,-14 1 96,14 12 0,0-13 32,-15 1 64,1-1-32,0 0-32,28 0 96,-14 0 0,0 0-32,13 0 32,1-14-128,0 28 0,0-14-32,14 14 0,0 0 0,14 0 0,0 14 64,0-13 0,14-1-96,14 0 64,0 0-32,0-14 0,0 14 64,14-14 64,0 0 32,0 0 32,0 0-64,15 0-64,13 0 32,0 0-32,14 0 0,0 1 64,14-1-32,1 0-32,-1-14 32,14 0 32,0 14-32,14 0-32,0-14 32,-13 0 32,13 0-32,14 0-32,15 0 32,-29 0 32,14 0-96,1 0 0,-1 0 32,0 0 64,15 1-32,-1-15 64,0 13-64,15-13-32,-15 0 32,14 0-32,1 0 0,-1 0 0,0 0-96,1 0 64,-1 0 32,-14 15 0,1-15-96,-1 13 64,0-13 96,1 15 32,-1-2-128,-14 2 32,15-1 0,-1-14 64,14 14-32,-13-14-32,13 0 32,14 0 32,-13 0-32,-15 0-32,29 0-64,-15 0 32,0 0 96,1 0 32,13 0-32,1 0 32,-15 0-64,14 0-32,1 0-64,-1 0 32,-42 0-32,57 0 0,-1 0 128,0-14 32,-13 14-32,14 0-64,-15 0 32,0 0-32,0 0 0,15 0 0,-14 0 0,-1-14 64,0 28-32,0-14-32,1 0 32,-14 0 32,13 0-32,0 0-32,0 0 32,15 0 32,-14 0-32,-1 14-32,0-14 32,0 0 32,15 0 32,-14 14 32,13-14-64,0 0 32,-14 0-64,15 0-32,-1 0-64,1 0 32,-1 0 96,1 0 32,13 0-32,-13 14 32,13-14 0,0 0 32,-13 0-160,-1 0 32,15 0 0,-1 0 64,-13 0-32,13 0 64,-13 0-64,-15 0-32,43 0 32,-29 0 32,-14 0-32,15 0-32,-1 0 32,-13 0-32,-1 0 0,15 0 64,-15 0-32,0 0 64,-13 0-64,27 0-32,-28 0 32,1 0 32,13-14-32,-13 14-32,-1 0 32,0 0-32,1 0 0,-1-14 0,-14 0 0,1 14 64,13-14-32,-14-1 64,1 2-128,-15-2 0,0 2 96,1-2 32,-1-13-32,-14 14-64,0-14 32,1-14 32,-15 0-96,14 0 0,-13 0 160,-1-14 64,-14 13-64,0 15-96,-14-13 64,-14-2 64,15 1-64,-15-14-64,0-14 0,-14 0 32,14 0-32,0-14-32,0 13-64,-13 15 32,-15-14 32,0 14 64,-15-28-32,2 14-32,-15 14 32,-15-15-32,-13 1-96,-13 14 64,-2 14 32,-13 0 0,-14 0-96,-14 13 64,-15-12-32,-13-2 0,-14 15 0,-14 0 0,-1 0 64,1 14 64,-14 0-96,-1 0-64,-13 14 128,13-14 32,-13 14 0,14 0-64,-15 0-64,1 0 32,-1 0 32,-13 0 64,14 14-32,-15-14 64,15 0-128,-15 14 0,1-14-32,14 14 0,-1-14 64,-13 14 64,27 0-32,1 0 64,-14-14-128,13 14 0,1-14 32,0 14 64,-1-14-32,1 14-32,-15-14 32,1 0-32,0 0 0,-1 0 64,1 0-96,0 0 0,-1 0 32,1 14 0,13-14 0,1 0 64,0 0-32,-1 0-32,15 0-64,-1 0 32,-13 0 32,0 0 0,-1 0 0,1 0 64,0-14-32,-1 14-32,-13 0 32,0 0-32,13 14 64,-13-14 96,13 15-64,-13-15-64,14 0 0,13 0 32,-13 13-96,-14-13 0,27 0 32,-13 15 0,0-15 0,-1 0 0,1 0-96,0 0 64,13 0 96,-27 13 32,14-13-32,-1 0-64,1 15 32,-1-15-32,1 0 0,0 13 0,13-13 0,-13 0 64,0 15-96,13-15 0,1 0 32,-1 0 64,-13 14-96,28-14 0,-15 0 32,15 14 0,0-14 0,-14 0 0,13 14 0,1-14 64,14 0-96,-15 14 0,15-14 32,0 0 64,14 14-96,0-14 0,-1 0 96,1-14 32,-14 14-128,13 0 32,15 14 0,-14-14 64,0-14-96,0 14 0,0 0 32,-1 14 0,1-14 64,0 14 32,-15-14-32,15 0-64,-14 14-64,14-14 32,-14 14 96,13-14 32,15-14-32,-14 0 32,0 0-352,-1 0-128,1 0-1440,0-14-640,-28 28-1983,-15 0-769,-41 0 832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4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3224 0 0,'0'0'11929'0'0,"0"-1"-11870"0"0,0 0 1 0 0,0 0 0 0 0,0 1-1 0 0,1-1 1 0 0,-1 0 0 0 0,0 0-1 0 0,1 1 1 0 0,-1-1-1 0 0,0 0 1 0 0,1 0 0 0 0,-1 1-1 0 0,1-1 1 0 0,0-1 0 0 0,3 0 67 0 0,-3 1-104 0 0,-1 1 0 0 0,1 0-1 0 0,-1-1 1 0 0,1 1 0 0 0,-1 0 0 0 0,1-1 0 0 0,-1 1 0 0 0,0-1 0 0 0,1 1-1 0 0,-1-1 1 0 0,1 1 0 0 0,-1-1 0 0 0,0 1 0 0 0,1-1 0 0 0,-1 1 0 0 0,0-2-1 0 0,1 1 52 0 0,1-1-1 0 0,-1 1 1 0 0,0-1-1 0 0,1 1 0 0 0,-1-1 1 0 0,0 1-1 0 0,1 0 0 0 0,0 0 1 0 0,-1-1-1 0 0,3 0 0 0 0,5-4 216 0 0,-5 3-150 0 0,0 0-1 0 0,1 0 0 0 0,-1 0 0 0 0,7-2 1 0 0,6-5 56 0 0,-9 6-116 0 0,0 0-1 0 0,0 1 1 0 0,10-4-1 0 0,5-1 9 0 0,15-6-55 0 0,1 2 0 0 0,1 1 0 0 0,65-8 0 0 0,-65 11 32 0 0,-29 5-41 0 0,0 0 0 0 0,1 2 0 0 0,-1-1 1 0 0,1 1-1 0 0,18 1 0 0 0,-26 0-9 0 0,-3 0-12 0 0,0 0 0 0 0,1 0 0 0 0,-1 0 0 0 0,0 1 1 0 0,1-1-1 0 0,-1 0 0 0 0,0 1 0 0 0,1-1 0 0 0,-1 1 1 0 0,0 0-1 0 0,0-1 0 0 0,1 1 0 0 0,-1 0 1 0 0,0-1-1 0 0,0 1 0 0 0,0 0 0 0 0,2 2 0 0 0,-3-2 21 0 0,1 0 0 0 0,0 1 0 0 0,-1-1 0 0 0,1 0 0 0 0,-1 0 0 0 0,1 1 0 0 0,-1-1 0 0 0,0 0 0 0 0,1 1 0 0 0,-1-1 0 0 0,0 0 0 0 0,0 1 0 0 0,0-1 0 0 0,0 1 0 0 0,0-1 0 0 0,0 0 0 0 0,-1 1 0 0 0,1 0 0 0 0,-7 27 199 0 0,2-17-172 0 0,0 0 1 0 0,0-1-1 0 0,-1 1 1 0 0,-12 17-1 0 0,-7 23 143 0 0,11-18-77 0 0,12-29-109 0 0,0 0-1 0 0,0-1 0 0 0,0 1 1 0 0,0 0-1 0 0,0-1 1 0 0,-1 0-1 0 0,0 1 1 0 0,0-1-1 0 0,0 0 1 0 0,-8 7-1 0 0,6-7 5 0 0,0 0 0 0 0,0 0 0 0 0,1 0 0 0 0,-1 0-1 0 0,-6 10 1 0 0,8-11-1 0 0,0 1 0 0 0,0-1-1 0 0,-1 0 1 0 0,1 0 0 0 0,-1-1 0 0 0,0 1-1 0 0,0-1 1 0 0,0 0 0 0 0,-8 4-1 0 0,-7 4 26 0 0,-1 2-35 0 0,14-7 0 0 0,0-1 0 0 0,-1 0 0 0 0,-12 5 0 0 0,3-2 0 0 0,16-7 0 0 0,0 0 0 0 0,0 0 0 0 0,0 0 0 0 0,0 0 0 0 0,0 0 0 0 0,0 0 0 0 0,0 0 0 0 0,0 0 0 0 0,0 0 0 0 0,-1 0 0 0 0,1 0 0 0 0,0 0 0 0 0,0 0 0 0 0,0 0 0 0 0,0 0 0 0 0,0 0 0 0 0,0 0 0 0 0,0 0 0 0 0,0 0 0 0 0,0 0 0 0 0,0 0 0 0 0,0 0 0 0 0,0 0 0 0 0,0 0 0 0 0,0 0 0 0 0,0 0 0 0 0,0 1 0 0 0,0-1 0 0 0,-1 0 0 0 0,1 0 0 0 0,0 0 0 0 0,0 0 0 0 0,0 0 0 0 0,0 0 0 0 0,0 0 0 0 0,0 0 0 0 0,0 0 0 0 0,0 0 0 0 0,0 0 0 0 0,0 0 0 0 0,0 1 0 0 0,0-1 0 0 0,0 0 0 0 0,0 0 0 0 0,0 0 0 0 0,0 0 0 0 0,0 0 0 0 0,1 0 0 0 0,-1 0 0 0 0,0 0 0 0 0,0 0 0 0 0,0 0 0 0 0,0 0 0 0 0,0 0 0 0 0,0 1 0 0 0,0-1 0 0 0,0 0 0 0 0,0 0 0 0 0,0 0 0 0 0,0 0 0 0 0,0 0 0 0 0,0 0 0 0 0,0 0 0 0 0,17 1 0 0 0,-14-1 0 0 0,22 0-2 0 0,33 5-1 0 0,-48-4 14 0 0,0 1 1 0 0,0 1 0 0 0,0 0-1 0 0,0 0 1 0 0,16 8-1 0 0,21 20-11 0 0,-40-26 0 0 0,36 32 0 0 0,-39-34 0 0 0,0 0 0 0 0,-1 1 0 0 0,0-1 0 0 0,1 1 0 0 0,-1 0 0 0 0,-1 0 0 0 0,1 0 0 0 0,0 0 0 0 0,-1 0 0 0 0,0 1 0 0 0,0-1 0 0 0,0 1 0 0 0,-1-1 0 0 0,1 1 0 0 0,-1 0 0 0 0,0 0 0 0 0,0 6 0 0 0,0-1 0 0 0,-1-1 0 0 0,0 1 0 0 0,-1-1 0 0 0,0 0 0 0 0,0 1 0 0 0,-1-1 0 0 0,0 0 0 0 0,-4 11 0 0 0,-3 11 0 0 0,7-24 0 0 0,0 0 0 0 0,0 1 0 0 0,0-1 0 0 0,-1-1 0 0 0,0 1 0 0 0,-1 0 0 0 0,1-1 0 0 0,-10 12 0 0 0,10-14 0 0 0,0 0-1 0 0,0-1 0 0 0,-1 0 1 0 0,1 0-1 0 0,-1 0 0 0 0,0 0 0 0 0,0 0 1 0 0,0-1-1 0 0,-1 1 0 0 0,1-1 1 0 0,0 0-1 0 0,-1-1 0 0 0,0 1 0 0 0,1-1 1 0 0,-1 0-1 0 0,-7 1 0 0 0,-5-1 25 0 0,0-1-1 0 0,-1-1 1 0 0,1-1-1 0 0,0 0 1 0 0,0-1-1 0 0,-27-9 0 0 0,29 9 0 0 0,0 0-1 0 0,-20 0 0 0 0,-13-3-25 0 0,41 5-13 0 0,5 1-64 0 0,15-7-2780 0 0,0 4-3711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2760 0 0,'0'0'8056'0'0,"2"2"-6543"0"0,-1-1-1197 0 0,0 0-155 0 0,-1 0 1 0 0,1 0-1 0 0,0 0 0 0 0,-1 0 0 0 0,1-1 0 0 0,-1 1 1 0 0,1 0-1 0 0,-1 0 0 0 0,2 7 5582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41 2304 0 0,'4'-7'13434'0'0,"-11"43"-12915"0"0,-3 44 335 0 0,2-24-350 0 0,6-45-388 0 0,1 0-1 0 0,-1 12 0 0 0,-2 21 115 0 0,-3 6-62 0 0,2 0 0 0 0,1 68 0 0 0,8-65-104 0 0,0-32-14 0 0,-3-19-45 0 0,0 0-1 0 0,0 1 1 0 0,0-1-1 0 0,-1 0 1 0 0,1 1 0 0 0,-1-1-1 0 0,0 1 1 0 0,0-1 0 0 0,0 1-1 0 0,0-1 1 0 0,0 1-1 0 0,0-1 1 0 0,-1 1 0 0 0,1-1-1 0 0,-1 1 1 0 0,-1 3-1 0 0,1 0-5 0 0,1 14 210 0 0,1-23-127 0 0,1 3-78 0 0,-1-1 0 0 0,0 0-1 0 0,0 1 1 0 0,0-1-1 0 0,0 0 1 0 0,0 0 0 0 0,0 0-1 0 0,0 0 1 0 0,0 0-1 0 0,0 0 1 0 0,0 0 0 0 0,0 0-1 0 0,0 0 1 0 0,0-3-1 0 0,3 0-35 0 0,-1-1 0 0 0,-1 1-1 0 0,1-1 1 0 0,-1 0 0 0 0,0 0-1 0 0,3-8 1 0 0,-2 4 27 0 0,1-1 0 0 0,8-14 1 0 0,-1 2 72 0 0,65-153 208 0 0,-63 142-273 0 0,-7 21-47 0 0,-1-1-1 0 0,4-17 1 0 0,-6 19-13 0 0,1-1-1 0 0,8-17 1 0 0,3-7 254 0 0,-12 30-173 0 0,-1 0 1 0 0,1 1-1 0 0,6-9 1 0 0,-6 9-25 0 0,0-1 0 0 0,0 1-1 0 0,4-11 1 0 0,-3 6 0 0 0,-1 0 0 0 0,1 0 0 0 0,10-16 0 0 0,7-3 43 0 0,-20 28-146 0 0,2 1-6 0 0,-2 0 103 0 0,1 0-1 0 0,-1 0 1 0 0,0-1 0 0 0,0 1-1 0 0,0 0 1 0 0,0 0 0 0 0,0-1 0 0 0,0 1-1 0 0,0-1 1 0 0,0 1 0 0 0,0-1-1 0 0,0 1 1 0 0,0-1 0 0 0,1-1-1 0 0,4 1 104 0 0,-5 2-102 0 0,0-1 0 0 0,0 0 0 0 0,-1 0-1 0 0,1 0 1 0 0,0 0 0 0 0,0 0 0 0 0,0-1-1 0 0,-1 1 1 0 0,1 0 0 0 0,0 0 0 0 0,0 0-1 0 0,0-1 1 0 0,-1 1 0 0 0,1 0 0 0 0,0-1-1 0 0,-1 1 1 0 0,1-1 0 0 0,0 1 0 0 0,0-1-1 0 0,3-4 21 0 0,-3 3 122 0 0,11-6-73 0 0,-9 2-53 0 0,-5 15 46 0 0,2-8-57 0 0,0 0 0 0 0,0 0 0 0 0,0 0-1 0 0,0 0 1 0 0,0 0 0 0 0,0 0 0 0 0,-1 0-1 0 0,1 0 1 0 0,0 0 0 0 0,-1 0 0 0 0,1 0 0 0 0,-1 0-1 0 0,1 0 1 0 0,-1-1 0 0 0,1 1 0 0 0,-2 1-1 0 0,2-2 1 0 0,-1 1 0 0 0,0-1 0 0 0,1 1 0 0 0,-1-1 0 0 0,1 1 0 0 0,-1 0 0 0 0,1-1 0 0 0,-1 1 0 0 0,1 0 0 0 0,-1-1 0 0 0,1 1 0 0 0,0 0 0 0 0,-1-1 0 0 0,1 1 0 0 0,0 0 0 0 0,0 0 0 0 0,-1-1 0 0 0,1 1 0 0 0,0 0 0 0 0,0 0 0 0 0,0-1 0 0 0,0 1 0 0 0,0 0 0 0 0,0 0 0 0 0,0 0 0 0 0,0 0 0 0 0,1 1 0 0 0,-1 0 0 0 0,0 0 0 0 0,0 0 0 0 0,0 0 0 0 0,0 0 0 0 0,0 0 0 0 0,0-1 0 0 0,0 1 0 0 0,-1 3 0 0 0,0 1 0 0 0,0 0 0 0 0,-1 0 0 0 0,0 0 0 0 0,-4 11 0 0 0,6-16 0 0 0,-1 1 0 0 0,1-1 0 0 0,0 0 0 0 0,0 1 0 0 0,-1-1 0 0 0,1 0 0 0 0,0 1 0 0 0,0-1 0 0 0,1 1 0 0 0,-1-1 0 0 0,0 0 0 0 0,0 1 0 0 0,0-1 0 0 0,1 2 0 0 0,0-1 0 0 0,-1-1 0 0 0,1 1 0 0 0,-1 0 0 0 0,0-1 0 0 0,1 1 0 0 0,-1 0 0 0 0,0 0 0 0 0,0-1 0 0 0,-1 3 0 0 0,-6 16 26 0 0,5-14-19 0 0,0 0 1 0 0,0 0 0 0 0,1 0 0 0 0,-1 7-1 0 0,1-2 26 0 0,-1-1 0 0 0,0 1-1 0 0,-4 13 1 0 0,5-20 6 0 0,0 0 0 0 0,0 0-1 0 0,1 0 1 0 0,-1 0 0 0 0,1 6-1 0 0,-2 16 135 0 0,-2-7-167 0 0,1 0 0 0 0,0 0 0 0 0,1 19 0 0 0,1-13-6 0 0,1 15 0 0 0,0-36 0 0 0,0 0 0 0 0,0 0 0 0 0,0 0 0 0 0,-2 8 0 0 0,2-9 0 0 0,-1 0 0 0 0,1 1 0 0 0,-1-1 0 0 0,1 0 0 0 0,0 1 0 0 0,1 3 0 0 0,-1-6 0 0 0,0 0 0 0 0,0 0 0 0 0,0 0 0 0 0,0 0 0 0 0,0 0 0 0 0,0 0 0 0 0,0-1 0 0 0,0 1 0 0 0,0 0 0 0 0,0 0 0 0 0,-1 0 0 0 0,1 0 0 0 0,0 0 0 0 0,-1-1 0 0 0,0 2 0 0 0,0 0 0 0 0,1-1 0 0 0,-1 1 0 0 0,1 0 0 0 0,-1-1 0 0 0,1 1 0 0 0,-1-1 0 0 0,1 1 0 0 0,0 0 0 0 0,0-1 0 0 0,0 1 0 0 0,0 0 0 0 0,0-1 0 0 0,0 1 0 0 0,1 0 0 0 0,-1-1 0 0 0,1 4 0 0 0,1 17 0 0 0,-2-21 0 0 0,0 0 0 0 0,1 0 0 0 0,-1-1 0 0 0,0 1 0 0 0,0 0 0 0 0,0 0 0 0 0,0-1 0 0 0,0 1 0 0 0,0 0 0 0 0,0 0 0 0 0,0 0 0 0 0,0-1 0 0 0,0 1 0 0 0,0 0 0 0 0,0 0 0 0 0,0-1 0 0 0,-1 1 0 0 0,1 0 0 0 0,0 0 0 0 0,-1-1 0 0 0,1 1 0 0 0,0 0 0 0 0,-2 1 0 0 0,-1 5 11 0 0,3-5-6 0 0,0 0-1 0 0,0-1 1 0 0,0 1 0 0 0,0 0 0 0 0,-1-1-1 0 0,1 1 1 0 0,-1-1 0 0 0,1 1-1 0 0,-1 0 1 0 0,0 1 0 0 0,-2 2-4 0 0,3-4-1 0 0,0-1 0 0 0,0 1 0 0 0,0-1 0 0 0,0 0 0 0 0,-1 1 0 0 0,1-1 0 0 0,0 1 0 0 0,0-1 0 0 0,0 1 0 0 0,0-1 0 0 0,0 1 0 0 0,0-1 0 0 0,0 1 0 0 0,1-1 0 0 0,-1 1 0 0 0,0-1 0 0 0,0 1 0 0 0,0-1 0 0 0,0 0 0 0 0,1 1 0 0 0,-1-1 0 0 0,0 1 0 0 0,0-1 0 0 0,1 0 0 0 0,-1 1 0 0 0,1 0 0 0 0,-1-1 0 0 0,1 2 0 0 0,-1 0 0 0 0,0-1 0 0 0,0 1 0 0 0,0 0 0 0 0,0-1 0 0 0,0 1 0 0 0,0-1 0 0 0,0 1 0 0 0,-1 1 0 0 0,1-2-6 0 0,0-1 0 0 0,0 0 0 0 0,0 0 0 0 0,-1 0 0 0 0,1 1-1 0 0,0-1 1 0 0,0 0 0 0 0,0 0 0 0 0,0 1 0 0 0,0-1 0 0 0,0 0-1 0 0,-1 0 1 0 0,1 1 0 0 0,0-1 0 0 0,0 0 0 0 0,0 1 0 0 0,0-1-1 0 0,0 0 1 0 0,0 0 0 0 0,0 1 0 0 0,0-1 0 0 0,0 0-1 0 0,0 1 1 0 0,0-1 0 0 0,1 0 0 0 0,-1 0 0 0 0,0 1 0 0 0,0-1-1 0 0,0 0 1 0 0,0 0 0 0 0,0 1 0 0 0,0-1 0 0 0,1 0 0 0 0,-1 0-1 0 0,0 1 1 0 0,0-1 0 0 0,0 0 0 0 0,1 1 0 0 0,-1-1-1 0 0,0 0 0 0 0,0 0-1 0 0,0 0 1 0 0,0 0 0 0 0,1 0 0 0 0,-1 0 0 0 0,0 0 0 0 0,0 0 0 0 0,0 0 0 0 0,0 0 0 0 0,0 0 0 0 0,0 0 0 0 0,0 1-1 0 0,0-1 1 0 0,0 0 0 0 0,0 0 0 0 0,0 0 0 0 0,0 0 0 0 0,0 0 0 0 0,0 0 0 0 0,0 0 0 0 0,0 0 0 0 0,1 1-1 0 0,-1-1 1 0 0,0 0 0 0 0,0 0 0 0 0,0 0 0 0 0,0 0 0 0 0,0 0 0 0 0,-1 0 0 0 0,1 0 0 0 0,0 1 0 0 0,0-1-1 0 0,0 0 1 0 0,0 0 0 0 0,0 0 0 0 0,0 0 0 0 0,0 0 0 0 0,0 0 0 0 0,0 0 0 0 0,0 0 0 0 0,0 1 0 0 0,0-1-1 0 0,0 0 1 0 0,1 6 22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6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2760 0 0,'20'0'5218'0'0,"-7"-5"196"0"0,-9 3-4723 0 0,0 1 1 0 0,1 0-1 0 0,-1 0 1 0 0,0 0-1 0 0,7-1 1 0 0,12 0 746 0 0,-20 1-1352 0 0,0 0 0 0 0,0 1 0 0 0,0 0 0 0 0,0-1 0 0 0,0 1 0 0 0,0 0 0 0 0,0 1 0 0 0,0-1 0 0 0,5 1 0 0 0,1 1 32 0 0,1-1-1 0 0,0-1 1 0 0,-1 0-1 0 0,1 0 0 0 0,16-3 1 0 0,16 0 63 0 0,86-8 61 0 0,-118 10-223 0 0,370-21-6 0 0,-331 30-291 0 0,-46-8-77 0 0,0 1 1 0 0,-1 0-1 0 0,1 0 1 0 0,0 0-1 0 0,-1 0 0 0 0,1 0 1 0 0,-1 1-1 0 0,0-1 1 0 0,1 1-1 0 0,-1-1 1 0 0,4 4-1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6592 0 0,'13'-1'712'0'0,"6"-14"1141"0"0,-17 13-1608 0 0,0 1 0 0 0,0-1 1 0 0,-1 0-1 0 0,1 1 0 0 0,0 0 0 0 0,0-1 0 0 0,0 1 0 0 0,1 0 0 0 0,-1 0 0 0 0,0 0 0 0 0,0 0 1 0 0,1 0-1 0 0,-1 1 0 0 0,0-1 0 0 0,1 1 0 0 0,-1-1 0 0 0,1 1 0 0 0,-1 0 0 0 0,5 0 1 0 0,-5 0-158 0 0,1 0 0 0 0,-1 0 1 0 0,1 0-1 0 0,-1 0 1 0 0,0 0-1 0 0,1-1 0 0 0,-1 1 1 0 0,5-2-1 0 0,14-2 423 0 0,68-4 1050 0 0,41 18-188 0 0,4 0-1204 0 0,-71-9-142 0 0,-26 1-35 0 0,0-2 0 0 0,0-2 0 0 0,0-1-1 0 0,44-10 1 0 0,23-9-1714 0 0,-83 20-2395 0 0,-1-1-1307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8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720 274 456 0 0,'1'0'0'0'0,"0"0"1"0"0,0 0-1 0 0,0-1 1 0 0,0 1-1 0 0,0 0 1 0 0,0-1-1 0 0,0 1 0 0 0,0-1 1 0 0,0 1-1 0 0,-1-1 1 0 0,1 0-1 0 0,0 1 1 0 0,0-1-1 0 0,0 0 1 0 0,11-7 1159 0 0,4-2 3057 0 0,-14 8-4006 0 0,0 0-1 0 0,0 0 1 0 0,0-1 0 0 0,0 1 0 0 0,-1-1 0 0 0,1 1 0 0 0,-1-1 0 0 0,1 0 0 0 0,-1 1 0 0 0,0-1 0 0 0,1-4-1 0 0,-2 7-159 0 0,1 0-1 0 0,-1-1 1 0 0,0 1-1 0 0,0 0 1 0 0,1-1-1 0 0,-1 1 1 0 0,0 0-1 0 0,0 0 0 0 0,1-1 1 0 0,-1 1-1 0 0,0 0 1 0 0,1 0-1 0 0,-1-1 1 0 0,1 1-1 0 0,-1 0 1 0 0,0 0-1 0 0,1 0 0 0 0,-1 0 1 0 0,1-1-1 0 0,2 0 147 0 0,-1-1 75 0 0,0 0 1 0 0,-1 0-1 0 0,1 0 1 0 0,0 0-1 0 0,-1 0 1 0 0,0-1 0 0 0,1 1-1 0 0,-1-1 1 0 0,0 1-1 0 0,0-1 1 0 0,0 1-1 0 0,0-1 1 0 0,-1 1-1 0 0,1-6 1 0 0,1-4 269 0 0,-2 0 0 0 0,0-13 0 0 0,-1 9 25 0 0,0 11-482 0 0,1 1 0 0 0,-1 0 1 0 0,-1-1-1 0 0,1 1 0 0 0,-1 0 0 0 0,1 0 0 0 0,-1 0 1 0 0,-1 0-1 0 0,1 1 0 0 0,0-1 0 0 0,-6-6 0 0 0,2 5 21 0 0,1 1 0 0 0,-1-1-1 0 0,0 1 1 0 0,0 0-1 0 0,0 0 1 0 0,0 1 0 0 0,-1 0-1 0 0,0 0 1 0 0,1 1-1 0 0,-1-1 1 0 0,0 2 0 0 0,0-1-1 0 0,-9 0 1 0 0,0 0 102 0 0,-1 1 0 0 0,1 0 1 0 0,-1 1-1 0 0,-29 5 0 0 0,5 4 88 0 0,-1 2-1 0 0,-65 27 0 0 0,32-10-229 0 0,67-25-66 0 0,0 1 0 0 0,0 0 0 0 0,-12 8 0 0 0,-8 5 0 0 0,17-12 0 0 0,0 2 0 0 0,1-1 0 0 0,-1 1 0 0 0,2 1 0 0 0,-15 12 0 0 0,14-9 0 0 0,1 0 0 0 0,0 0 0 0 0,0 1 0 0 0,1 0 0 0 0,1 0 0 0 0,0 1 0 0 0,-9 22 0 0 0,10-20 0 0 0,-18 45-5 0 0,-30 118 0 0 0,52-162-13 0 0,0 0 1 0 0,1 29 0 0 0,1-29 15 0 0,2-4 2 0 0,0 0 0 0 0,0 0 0 0 0,1 0 0 0 0,0-1 0 0 0,8 18 0 0 0,-7-19 0 0 0,0 0 0 0 0,0 0 0 0 0,1 0 0 0 0,1 0 0 0 0,0 0 0 0 0,0-1 0 0 0,1 0 0 0 0,0-1 0 0 0,8 9 0 0 0,-11-13 0 0 0,0 0 0 0 0,0 0 0 0 0,1-1 0 0 0,-1 0 0 0 0,1 0 0 0 0,0 0 0 0 0,0 0 0 0 0,0-1 0 0 0,0 1 0 0 0,1-1 0 0 0,-1-1 0 0 0,0 1 0 0 0,1-1 0 0 0,0 0 0 0 0,-1 0 0 0 0,1-1 0 0 0,8 1 0 0 0,2-3 9 0 0,0-1-1 0 0,0 0 1 0 0,-1-1-1 0 0,1-1 0 0 0,-1 0 1 0 0,0-1-1 0 0,16-9 1 0 0,3-4 146 0 0,57-42 1 0 0,-65 39-152 0 0,0-1 1 0 0,26-30-1 0 0,-45 44-4 0 0,1 0 0 0 0,10-20 0 0 0,-4 5 11 0 0,2-2 20 0 0,-2-1-1 0 0,20-49 1 0 0,11-63-6 0 0,-2-18-25 0 0,-41 142 0 0 0,0 0 0 0 0,-1-1 0 0 0,-1 1 0 0 0,-2-24 0 0 0,2 36 2 0 0,-1 1 0 0 0,1-1 0 0 0,-1 1 0 0 0,0-1 0 0 0,0 1 0 0 0,0-1 0 0 0,0 1 0 0 0,0 0 0 0 0,-1-1 0 0 0,1 1 0 0 0,-1 0 0 0 0,1 0 0 0 0,-1 0 0 0 0,0 0 0 0 0,0 0 0 0 0,0 1 0 0 0,0-1 0 0 0,0 1 0 0 0,0-1 0 0 0,0 1 0 0 0,-1-1 0 0 0,1 1 0 0 0,0 0 0 0 0,-5-1 0 0 0,-2-1-10 0 0,1 1 0 0 0,-1 0-1 0 0,1 0 1 0 0,-1 1 0 0 0,0 0 0 0 0,-9 1-1 0 0,2 1-73 0 0,1 1-1 0 0,0 0 1 0 0,0 1-1 0 0,-17 6 1 0 0,0 0-66 0 0,-3 1-1996 0 0,1 2-1 0 0,-50 25 1 0 0,64-28-149 0 0,-15 9-2700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29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13 129 3224 0 0,'0'0'143'0'0,"-12"-4"9523"0"0,14 0-8467 0 0,5-2-843 0 0,1 1 1 0 0,-1 0 0 0 0,1 0 0 0 0,0 1-1 0 0,1 0 1 0 0,8-2 0 0 0,3-1 295 0 0,34-6 1 0 0,16-6-281 0 0,-8 4-195 0 0,-6 0-150 0 0,-33 10 16 0 0,13-3-33 0 0,-17 7-10 0 0,-6-1 0 0 0,0 1 0 0 0,26 1 0 0 0,-36 1 0 0 0,0-1 0 0 0,-1 0 0 0 0,1 1 0 0 0,0-1 0 0 0,0 1 0 0 0,-1 0 0 0 0,1 0 0 0 0,-1 0 0 0 0,1 0 0 0 0,0 0 0 0 0,-1 1 0 0 0,0-1 0 0 0,1 1 0 0 0,-1 0 0 0 0,0 0 0 0 0,0-1 0 0 0,0 1 0 0 0,0 1 0 0 0,2 2 0 0 0,-2-2 3 0 0,-1-1 0 0 0,0 0 0 0 0,-1 1 0 0 0,1 0 0 0 0,0-1 0 0 0,-1 1 0 0 0,1-1 0 0 0,-1 1 0 0 0,0-1 0 0 0,0 1 0 0 0,0 0 0 0 0,0-1 0 0 0,0 1 0 0 0,-1 0 0 0 0,1-1 0 0 0,-2 4-1 0 0,-1 5 26 0 0,-1-1-1 0 0,-8 15 1 0 0,10-21-25 0 0,-6 13 10 0 0,-1 0 0 0 0,0-1 0 0 0,-1 0 0 0 0,-17 19-1 0 0,21-28 6 0 0,1 1 0 0 0,-8 13 0 0 0,-5 6-8 0 0,14-20-10 0 0,0-1 0 0 0,0 1 0 0 0,-3 9 0 0 0,-3 3 0 0 0,9-17 0 0 0,1 0 0 0 0,-1 0 0 0 0,0 0 0 0 0,1-1 0 0 0,-1 1 0 0 0,1 0 0 0 0,0 0 0 0 0,-1 0 0 0 0,1 0 0 0 0,0 0 0 0 0,0 0 0 0 0,1 2 0 0 0,-2 12 0 0 0,0-12 0 0 0,1-3 0 0 0,0-1 0 0 0,0 1 0 0 0,0-1 0 0 0,-1 1 0 0 0,1 0 0 0 0,0-1 0 0 0,0 1 0 0 0,0-1 0 0 0,0 1 0 0 0,0 0 0 0 0,0-1 0 0 0,0 1 0 0 0,0 0 0 0 0,0-1 0 0 0,1 1 0 0 0,-1-1 0 0 0,0 1 0 0 0,0 0 0 0 0,1-1 0 0 0,-1 1 0 0 0,0-1 0 0 0,0 1 0 0 0,1 0 0 0 0,8 6 0 0 0,-4-6 0 0 0,1 0 1 0 0,-1 0-1 0 0,1 0 0 0 0,0 0 0 0 0,-1-1 0 0 0,1 0 0 0 0,0 0 0 0 0,0-1 0 0 0,-1 0 0 0 0,1 0 0 0 0,-1 0 0 0 0,9-3 0 0 0,2-2 21 0 0,0 0 0 0 0,30-16 0 0 0,-13 5-21 0 0,-11 5 0 0 0,20-13 0 0 0,-15 8 0 0 0,-20 14 0 0 0,0-1 0 0 0,0-1 0 0 0,0 1 0 0 0,8-9 0 0 0,66-79 0 0 0,-51 56 0 0 0,7-12 0 0 0,-32 40 0 0 0,-43 57 54 0 0,25-30-41 0 0,-34 51 146 0 0,-28 46 631 0 0,73-112-790 0 0,0 1 0 0 0,0-1 0 0 0,0 1 0 0 0,0 0 0 0 0,0 0 0 0 0,1 0 0 0 0,-1 7 0 0 0,2-11 0 0 0,0 1 0 0 0,-1 0 0 0 0,1 0 0 0 0,0-1 0 0 0,1 1 0 0 0,-1 0 0 0 0,0-1 0 0 0,0 1 0 0 0,1 0 0 0 0,-1-1 0 0 0,1 1 0 0 0,-1-1 0 0 0,1 1 0 0 0,0 0 0 0 0,0-1 0 0 0,-1 1 0 0 0,1-1 0 0 0,0 0 0 0 0,0 1 0 0 0,1-1 0 0 0,-1 0 0 0 0,0 0 0 0 0,0 0 0 0 0,1 1 0 0 0,-1-1 0 0 0,3 1 0 0 0,-2-1 0 0 0,1 0 0 0 0,0-1 0 0 0,0 1 0 0 0,0-1 0 0 0,0 1 0 0 0,0-1 0 0 0,0 0 0 0 0,0 0 0 0 0,5-1 0 0 0,29-7 0 0 0,-14 0-49 0 0,0 0-1 0 0,-1-2 1 0 0,-1-1-1 0 0,38-25 0 0 0,-47 27 50 0 0,51-39 0 0 0,-40 28 3 0 0,-10 10 10 0 0,-1-2 0 0 0,0 1-1 0 0,13-18 1 0 0,24-49 77 0 0,-44 71-90 0 0,1 2 11 0 0,-5 5 44 0 0,-1 12 15 0 0,-1-5-43 0 0,0 1 0 0 0,-1-1-1 0 0,0 0 1 0 0,0 0 0 0 0,-6 12-1 0 0,-18 34 392 0 0,-6 15 100 0 0,26-59-465 0 0,2 1 0 0 0,0 0 0 0 0,0 0 0 0 0,1 1 0 0 0,0-1 0 0 0,-2 16 0 0 0,5-22-47 0 0,0-1 0 0 0,0 1 1 0 0,0-1-1 0 0,1 1 0 0 0,-1-1 0 0 0,1 0 1 0 0,0 1-1 0 0,0-1 0 0 0,0 0 0 0 0,0 1 0 0 0,4 5 1 0 0,-3-8 19 0 0,0 0-1 0 0,-1 0 1 0 0,1 0 0 0 0,0-1 0 0 0,0 1 0 0 0,0 0 0 0 0,0-1 0 0 0,1 1 0 0 0,-1-1 0 0 0,0 1 0 0 0,0-1-1 0 0,0 0 1 0 0,0 0 0 0 0,4-1 0 0 0,3 2-12 0 0,-5-1-9 0 0,0 0 0 0 0,0 0 0 0 0,0 0 0 0 0,0-1-1 0 0,0 1 1 0 0,0-1 0 0 0,-1 0 0 0 0,1 0 0 0 0,0-1-1 0 0,4-1 1 0 0,38-22 207 0 0,-29 14-133 0 0,19-8-46 0 0,-18 10-659 0 0,27-19 1 0 0,-32 17-749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1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283 258 3224 0 0,'1'-1'240'0'0,"24"-18"4481"0"0,-7 2-1575 0 0,21-30-1276 0 0,-30 36-1189 0 0,-8 9-641 0 0,1 0-1 0 0,0 0 0 0 0,-1 0 0 0 0,1 0 1 0 0,-1 0-1 0 0,0 0 0 0 0,1-1 0 0 0,-1 1 1 0 0,0 0-1 0 0,1-5 0 0 0,4-13 401 0 0,-5 18-361 0 0,0 0 1 0 0,0-1 0 0 0,0 1 0 0 0,0-1 0 0 0,-1 1 0 0 0,1-1 0 0 0,-1 1 0 0 0,1-5 0 0 0,-1 4-27 0 0,0-3 133 0 0,0-1 0 0 0,0 0 0 0 0,-1 0 1 0 0,0 0-1 0 0,0 0 0 0 0,-2-7 0 0 0,2 12-133 0 0,0 0 0 0 0,0 0 0 0 0,0 1 0 0 0,0-1-1 0 0,0 0 1 0 0,-1 0 0 0 0,1 1 0 0 0,-1-1 0 0 0,1 1 0 0 0,-1-1 0 0 0,1 1 0 0 0,-1 0 0 0 0,0-1 0 0 0,1 1-1 0 0,-1 0 1 0 0,0 0 0 0 0,0 0 0 0 0,0 1 0 0 0,0-1 0 0 0,0 0 0 0 0,0 1 0 0 0,0-1 0 0 0,0 1 0 0 0,-4-1-1 0 0,-1 1 114 0 0,-1 0 0 0 0,1 1-1 0 0,0 0 1 0 0,-15 3-1 0 0,7-1-22 0 0,9-2-98 0 0,1 1-1 0 0,-1-1 0 0 0,1 1 1 0 0,0 1-1 0 0,-9 4 1 0 0,-5 3 67 0 0,-5 2-25 0 0,1 1 0 0 0,0 1 0 0 0,1 2-1 0 0,-33 28 1 0 0,48-37-58 0 0,0 0 0 0 0,1 1-1 0 0,-1-1 1 0 0,2 1 0 0 0,-1 0 0 0 0,1 1-1 0 0,0-1 1 0 0,1 1 0 0 0,-5 12-1 0 0,5-8-22 0 0,0 0 0 0 0,1 1 0 0 0,0 0 0 0 0,1-1 0 0 0,0 1 0 0 0,1 14-1 0 0,1-20-5 0 0,0 0 0 0 0,0-1 0 0 0,1 1 0 0 0,0 0 0 0 0,4 11 0 0 0,-5-17 0 0 0,1 0 0 0 0,0 0 0 0 0,-1-1 0 0 0,1 1 0 0 0,0-1 0 0 0,0 1 0 0 0,0-1 0 0 0,0 1 0 0 0,1-1 0 0 0,-1 1 0 0 0,0-1 0 0 0,1 0 0 0 0,-1 0 0 0 0,0 0 0 0 0,1 0 0 0 0,-1 0 0 0 0,1 0 0 0 0,0 0 0 0 0,-1 0 0 0 0,1-1 0 0 0,0 1 0 0 0,0 0 0 0 0,-1-1 0 0 0,1 0 0 0 0,0 1 0 0 0,0-1 0 0 0,0 0 0 0 0,3 0 0 0 0,8-1 11 0 0,0 0 0 0 0,0-1 0 0 0,0 0 0 0 0,0-1 0 0 0,0 0 0 0 0,0-1 0 0 0,12-6-1 0 0,82-46 70 0 0,-87 45-55 0 0,-8 3-13 0 0,-1 0-1 0 0,0 0 1 0 0,15-15-1 0 0,-6 5 7 0 0,-10 7-18 0 0,1 0 0 0 0,-2-1 0 0 0,12-17 0 0 0,0 0 0 0 0,-16 23 1 0 0,0 0 1 0 0,0-1-1 0 0,-1 1 0 0 0,0-1 0 0 0,0 0 0 0 0,-1 0 0 0 0,0-1 0 0 0,0 1 0 0 0,2-11 0 0 0,-4 11 52 0 0,-18 24 83 0 0,4 0-91 0 0,0 1 0 0 0,0 0 0 0 0,2 1 0 0 0,0 1 0 0 0,1-1 0 0 0,1 2 0 0 0,-11 38 0 0 0,17-49-20 0 0,1-3-38 0 0,1 0 0 0 0,-1 0 0 0 0,1 9 0 0 0,0-14 39 0 0,1 1 0 0 0,1 0 0 0 0,-1-1 1 0 0,0 1-1 0 0,1-1 0 0 0,-1 1 0 0 0,1-1 0 0 0,0 1 0 0 0,0-1 0 0 0,0 1 0 0 0,0-1 0 0 0,3 4 0 0 0,-4-4-22 0 0,1-1-1 0 0,0 1 0 0 0,0-1 0 0 0,0 0 0 0 0,0 1 0 0 0,0-1 1 0 0,0 0-1 0 0,0 0 0 0 0,0 0 0 0 0,0 0 0 0 0,1 0 1 0 0,-1 0-1 0 0,0 0 0 0 0,1 0 0 0 0,-1-1 0 0 0,1 1 0 0 0,-1 0 1 0 0,0-1-1 0 0,1 1 0 0 0,0-1 0 0 0,-1 0 0 0 0,1 1 1 0 0,-1-1-1 0 0,1 0 0 0 0,-1 0 0 0 0,1 0 0 0 0,0 0 1 0 0,-1 0-1 0 0,1 0 0 0 0,-1-1 0 0 0,1 1 0 0 0,0 0 0 0 0,-1-1 1 0 0,1 1-1 0 0,1-2 0 0 0,14-4 348 0 0,-12 5-316 0 0,1-1 0 0 0,-1 0 1 0 0,1-1-1 0 0,-1 1 0 0 0,6-5 1 0 0,75-40-26 0 0,-9 1-5 0 0,-29 18-216 0 0,47-37 1 0 0,-58 38 47 0 0,-22 17 125 0 0,0 0-1 0 0,15-17 1 0 0,-14 16-188 0 0,-15 10 345 0 0,-1 3-7 0 0,-1 6-17 0 0,0 0-1 0 0,-1 0 1 0 0,1 0 0 0 0,-2 0-1 0 0,1 0 1 0 0,-6 11-1 0 0,4-9-91 0 0,0 0-1 0 0,0 0 0 0 0,2 1 0 0 0,-3 10 0 0 0,4-15-2 0 0,0 0 0 0 0,-1 0 0 0 0,0 0 0 0 0,-4 8 0 0 0,-5 19 0 0 0,6-20 0 0 0,0 4 0 0 0,8-10 0 0 0,-1-6 0 0 0,-1-1 0 0 0,0 1 0 0 0,1 0 0 0 0,-1-1 0 0 0,1 1 0 0 0,-1-1 0 0 0,1 0 0 0 0,-1 1 0 0 0,0-1 0 0 0,1 0 0 0 0,-1 0 0 0 0,1 0 0 0 0,0 0 0 0 0,-1 0 0 0 0,1 0 0 0 0,-1 0 0 0 0,1 0 0 0 0,1-1 0 0 0,2 0 0 0 0,-1-1 0 0 0,0 1 0 0 0,0-1 0 0 0,8-3 0 0 0,10-8 57 0 0,-9 6-5 0 0,-1 0 0 0 0,0-1 0 0 0,16-14 1 0 0,30-26-244 0 0,-43 34 176 0 0,0 0 0 0 0,24-30 0 0 0,3-3-392 0 0,-14 16 19 0 0,-18 20 333 0 0,1 0 0 0 0,0 0 0 0 0,0 1 0 0 0,15-10 0 0 0,-26 19 54 0 0,0 1-1 0 0,1 0 0 0 0,-1 0 1 0 0,0 0-1 0 0,1-1 0 0 0,-1 1 1 0 0,1 0-1 0 0,-1 0 0 0 0,0 0 1 0 0,1 0-1 0 0,-1 0 0 0 0,1 0 1 0 0,-1 0-1 0 0,0-1 0 0 0,1 1 1 0 0,-1 0-1 0 0,1 0 0 0 0,-1 1 1 0 0,0-1-1 0 0,1 0 0 0 0,-1 0 1 0 0,1 0-1 0 0,-1 0 0 0 0,0 0 1 0 0,1 0-1 0 0,-1 0 0 0 0,1 1 1 0 0,-1-1-1 0 0,0 0 0 0 0,1 0 1 0 0,-1 1-1 0 0,0-1 0 0 0,0 0 1 0 0,1 0-1 0 0,-1 1 0 0 0,0-1 1 0 0,1 0-1 0 0,-1 1 0 0 0,0-1 1 0 0,0 1-1 0 0,1 0 7 0 0,-1 0 1 0 0,1 0-1 0 0,-1 0 0 0 0,0 0 0 0 0,1 0 1 0 0,-1 1-1 0 0,0-1 0 0 0,0 0 1 0 0,0 0-1 0 0,0 0 0 0 0,0 0 0 0 0,0 0 1 0 0,0 0-1 0 0,0 1 0 0 0,-1-1 0 0 0,1 1 1 0 0,-12 37 204 0 0,9-27-125 0 0,0-1 0 0 0,-1 0 0 0 0,0 0 0 0 0,-7 12 0 0 0,6-13-7 0 0,0 1 1 0 0,1 1-1 0 0,0-1 0 0 0,-3 14 0 0 0,5-14-85 0 0,0-4 28 0 0,1 0 1 0 0,0 1 0 0 0,0 7 0 0 0,1-13-14 0 0,1 1 0 0 0,-1-1 1 0 0,0 0-1 0 0,0 0 0 0 0,1 0 1 0 0,-1 0-1 0 0,1 0 1 0 0,0 0-1 0 0,0-1 0 0 0,-1 1 1 0 0,1 0-1 0 0,0 0 1 0 0,1 0-1 0 0,-1-1 0 0 0,3 4 1 0 0,-4-5-9 0 0,5 5 3 0 0,-1 0 0 0 0,1-1-1 0 0,9 6 1 0 0,-12-8-3 0 0,1-1 0 0 0,0 0 0 0 0,0 0 0 0 0,-1 0 0 0 0,1 0 0 0 0,0 0 0 0 0,0-1 0 0 0,0 1 0 0 0,0-1-1 0 0,6 1 1 0 0,17-3 2 0 0,39-5 0 0 0,-18 0-196 0 0,-37 6-44 0 0,-1-1 1 0 0,1 0-1 0 0,12-6 1 0 0,11-5-5325 0 0,-12 2-1143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0 8840 0 0,'0'0'1094'0'0,"-1"2"-296"0"0,-4 15 1077 0 0,3-12-1327 0 0,1 0 0 0 0,-1 0-1 0 0,-4 9 1 0 0,-16 24 1372 0 0,-44 71-45 0 0,55-90-1681 0 0,-17 38 0 0 0,4-5 162 0 0,-8 23 79 0 0,8-17-314 0 0,-7 16-88 0 0,3 2 0 0 0,-20 90-1 0 0,39-134-24 0 0,6-22-9 0 0,1 0-1 0 0,0 0 0 0 0,0 15 0 0 0,2-22 7 0 0,0-1 0 0 0,0 1 0 0 0,0 0 0 0 0,0 0-1 0 0,0-1 1 0 0,1 1 0 0 0,0 0 0 0 0,-1 0-1 0 0,1-1 1 0 0,0 1 0 0 0,0-1 0 0 0,0 1-1 0 0,1-1 1 0 0,-1 1 0 0 0,0-1 0 0 0,1 0-1 0 0,3 4 1 0 0,-4-5 7 0 0,1 0 0 0 0,-1 0 0 0 0,1-1 1 0 0,-1 1-1 0 0,1 0 0 0 0,0-1 0 0 0,-1 0 0 0 0,1 1 0 0 0,0-1 0 0 0,-1 0 1 0 0,1 0-1 0 0,0 0 0 0 0,0 0 0 0 0,-1 0 0 0 0,3 0 0 0 0,26-6-141 0 0,-25 4-138 0 0,-1-1 0 0 0,1 1-1 0 0,-1-1 1 0 0,7-5-1 0 0,7-4-2296 0 0,-6 6-3438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50.5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261 234 12840 0 0,'0'0'1544'0'0,"-11"12"3047"0"0,-40 78 617 0 0,-28 43-3330 0 0,-6 11-1692 0 0,83-140-177 0 0,-5 6 37 0 0,1 1-1 0 0,-8 21 1 0 0,13-30-44 0 0,0 0 0 0 0,0 0-1 0 0,0 0 1 0 0,1 0 0 0 0,-1 0 0 0 0,1 0-1 0 0,0 0 1 0 0,-1 0 0 0 0,1 0 0 0 0,0 0 0 0 0,0 1-1 0 0,0-1 1 0 0,1 0 0 0 0,-1 0 0 0 0,0 0-1 0 0,1 0 1 0 0,-1 0 0 0 0,1 0 0 0 0,0 0 0 0 0,0 0-1 0 0,0-1 1 0 0,0 1 0 0 0,0 0 0 0 0,0 0-1 0 0,1 1 1 0 0,1-1-2 0 0,0-1 0 0 0,-1 1 0 0 0,1-1 0 0 0,0 0 0 0 0,0 0 0 0 0,-1 0 0 0 0,1 0 0 0 0,0 0 0 0 0,0-1 0 0 0,0 0 0 0 0,0 1 0 0 0,0-1 0 0 0,0 0 0 0 0,0 0 0 0 0,5-1 0 0 0,4-1 0 0 0,0 0 0 0 0,20-5 0 0 0,47-20 0 0 0,0-4 0 0 0,130-70 0 0 0,-172 79-58 0 0,0-1-1 0 0,-2-2 1 0 0,-1-2 0 0 0,58-58-1 0 0,-68 60-141 0 0,5-3 153 0 0,-2-2 1 0 0,0-1 0 0 0,41-65 0 0 0,-65 90 93 0 0,0 1 0 0 0,0 0 0 0 0,-1-1 0 0 0,0 0 0 0 0,0 1 0 0 0,-1-1 0 0 0,1 0 0 0 0,-1 0-1 0 0,0-10 1 0 0,-1 13-28 0 0,0 1 0 0 0,0-1-1 0 0,0 1 1 0 0,-1-1-1 0 0,0 0 1 0 0,1 1 0 0 0,-1-1-1 0 0,0 1 1 0 0,0-1-1 0 0,0 1 1 0 0,0-1 0 0 0,-1 1-1 0 0,1 0 1 0 0,-1 0-1 0 0,1 0 1 0 0,-1 0 0 0 0,0 0-1 0 0,0 0 1 0 0,0 0-1 0 0,0 0 1 0 0,0 1 0 0 0,0-1-1 0 0,-4-1 1 0 0,-4-2 110 0 0,-1 0 0 0 0,1 1 0 0 0,-1 0 0 0 0,1 1 0 0 0,-20-3 0 0 0,-60-3 406 0 0,25 4-340 0 0,12-1-121 0 0,-1 3-1 0 0,-71 6 1 0 0,116-3 22 0 0,-1 1 0 0 0,1 1 0 0 0,-1 0-1 0 0,-14 4 1 0 0,21-4-305 0 0,0-1 0 0 0,0 1 0 0 0,-1-1 1 0 0,1 1-1 0 0,0 0 0 0 0,-4 4 0 0 0,5-5-378 0 0,1 1 1 0 0,0-1 0 0 0,-1 1-1 0 0,1 0 1 0 0,0-1-1 0 0,0 1 1 0 0,0 0 0 0 0,0-1-1 0 0,0 1 1 0 0,0 0 0 0 0,1 0-1 0 0,-2 3 1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2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0 149 3224 0 0,'2'0'240'0'0,"0"-2"-415"0"0,4 0 1291 0 0,0-1 0 0 0,0-1 0 0 0,0 1 1 0 0,0-1-1 0 0,8-8 0 0 0,-9 8-270 0 0,0-1 0 0 0,1 1-1 0 0,-1 1 1 0 0,12-6 0 0 0,5-4 619 0 0,-16 9-1141 0 0,70-41 2007 0 0,-66 41-2233 0 0,0-1-1 0 0,0 1 1 0 0,1 0 0 0 0,0 1 0 0 0,-1 1 0 0 0,13-2-1 0 0,-9 1-59 0 0,-11 3-29 0 0,0-1-1 0 0,0 1 1 0 0,0-1 0 0 0,0 1-1 0 0,1 0 1 0 0,-1 0-1 0 0,0 0 1 0 0,0 0 0 0 0,5 2-1 0 0,18 4-12 0 0,-18-4-97 0 0,-1 0 0 0 0,0 0 0 0 0,12 5 0 0 0,-15-6 37 0 0,0 0-1 0 0,0 1 1 0 0,0-1-1 0 0,0-1 1 0 0,0 1-1 0 0,0-1 0 0 0,7 1 1 0 0,-5-1-124 0 0,0 0 0 0 0,-1 1-1 0 0,1-1 1 0 0,5 3 0 0 0,-4-1-68 0 0,0 0-1 0 0,1-1 1 0 0,0 0-1 0 0,15 1 1 0 0,-22-2 251 0 0,0 0 0 0 0,0 0 1 0 0,0 1-1 0 0,0-1 0 0 0,0 1 1 0 0,0-1-1 0 0,0 1 1 0 0,0-1-1 0 0,0 1 0 0 0,-1-1 1 0 0,1 1-1 0 0,0 0 1 0 0,0 0-1 0 0,0-1 0 0 0,-1 1 1 0 0,1 0-1 0 0,0 0 1 0 0,-1 0-1 0 0,1 0 0 0 0,-1 0 1 0 0,1 0-1 0 0,-1 0 1 0 0,1 0-1 0 0,-1 0 0 0 0,1 2 1 0 0,0 1 60 0 0,0 1 0 0 0,0-1 0 0 0,0 1 1 0 0,0 9-1 0 0,0-11-49 0 0,-2 13-18 0 0,-2-3-52 0 0,-2 17 53 0 0,5-26 36 0 0,0-1 0 0 0,-1 0 0 0 0,0 1 0 0 0,0-1 0 0 0,0 0 0 0 0,0 0 0 0 0,0 1 0 0 0,-3 4 0 0 0,2-5 22 0 0,1 0 0 0 0,-1 1 0 0 0,1-1 0 0 0,0 0 0 0 0,-1 6 0 0 0,0-2 113 0 0,1 0 0 0 0,-1 0 0 0 0,0-1-1 0 0,-1 1 1 0 0,1-1 0 0 0,-4 6 0 0 0,-4 9 28 0 0,-4 10-173 0 0,-13 29-211 0 0,24-41 367 0 0,3-19-218 0 0,0 0 0 0 0,0 1 0 0 0,0-1-1 0 0,0 0 1 0 0,0 1 0 0 0,0-1 0 0 0,0 0 0 0 0,0 1 0 0 0,0-1-1 0 0,0 0 1 0 0,0 0 0 0 0,0 1 0 0 0,0-1 0 0 0,0 0 0 0 0,0 1-1 0 0,0-1 1 0 0,0 0 0 0 0,0 1 0 0 0,1-1 0 0 0,-1 0 0 0 0,0 0-1 0 0,0 1 1 0 0,0-1 0 0 0,0 0 0 0 0,1 0 0 0 0,-1 1-1 0 0,0-1 1 0 0,0 0 0 0 0,1 0 0 0 0,-1 0 0 0 0,0 1 0 0 0,0-1-1 0 0,1 0 1 0 0,-1 0 0 0 0,0 0 0 0 0,1 0 0 0 0,-1 0 0 0 0,0 0-1 0 0,1 0 1 0 0,-1 1 0 0 0,0-1 0 0 0,1 0 0 0 0,-1 0 0 0 0,0 0-1 0 0,1 0 1 0 0,6 0-5676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2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27 3224 0 0,'-7'-8'312'0'0,"2"3"-312"0"0,-8-5 9704 0 0,9 6-8072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 3224 0 0,'-4'2'14735'0'0,"1"3"-14444"0"0,0 0-1 0 0,0 1 1 0 0,-1-1-1 0 0,-6 6 0 0 0,5-4-97 0 0,-1 0-1 0 0,-7 13 1 0 0,4-6 32 0 0,-21 27 1 0 0,20-28-152 0 0,0 0-1 0 0,-13 25 1 0 0,-7 24 24 0 0,-16 32 110 0 0,-51 123-139 0 0,93-205-63 0 0,-16 43 21 0 0,-21 91-1 0 0,31-108-26 0 0,6-24 0 0 0,-5 28 0 0 0,8-33 0 0 0,0-1 0 0 0,0 1 0 0 0,1 0 0 0 0,2 14 0 0 0,-2-21 0 0 0,0-1 0 0 0,0 1 0 0 0,1 0 0 0 0,-1-1 0 0 0,1 1 0 0 0,-1-1 0 0 0,1 1 0 0 0,-1-1 0 0 0,1 1 0 0 0,0-1 0 0 0,0 1 0 0 0,0-1 0 0 0,0 0 0 0 0,0 1 0 0 0,0-1 0 0 0,0 0 0 0 0,0 0 0 0 0,0 0 0 0 0,1 0 0 0 0,-1 0 0 0 0,0 0 0 0 0,1 0 0 0 0,-1 0 0 0 0,1-1 0 0 0,-1 1 0 0 0,1 0 0 0 0,-1-1 0 0 0,1 1 0 0 0,-1-1 0 0 0,1 0 0 0 0,0 0 0 0 0,-1 1 0 0 0,3-1 0 0 0,3 0-271 0 0,0-1 0 0 0,0 1 0 0 0,0-1 0 0 0,0-1-1 0 0,0 1 1 0 0,0-1 0 0 0,0 0 0 0 0,-1-1-1 0 0,1 0 1 0 0,-1 0 0 0 0,11-6 0 0 0,-4-2-6258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180 304 2760 0 0,'0'0'12554'0'0,"8"-4"-11070"0"0,11-8-779 0 0,109-73 423 0 0,-74 40-1128 0 0,-43 38 37 0 0,16-16-1 0 0,-19 15-34 0 0,-5 4 12 0 0,0 1 0 0 0,0-2 1 0 0,-1 1-1 0 0,1 0 0 0 0,-1 0 0 0 0,0-1 0 0 0,-1 1 1 0 0,1-1-1 0 0,-1 0 0 0 0,0 1 0 0 0,1-9 0 0 0,-1 10 3 0 0,-1 1 18 0 0,0 0 0 0 0,0-1 0 0 0,0 1 0 0 0,0 0 0 0 0,0 0 1 0 0,0 0-1 0 0,-1 0 0 0 0,1 0 0 0 0,-1-1 0 0 0,0 1 0 0 0,1 0 0 0 0,-1 0 1 0 0,0 0-1 0 0,0 1 0 0 0,0-1 0 0 0,-1 0 0 0 0,1 0 0 0 0,0 0 0 0 0,-1 1 0 0 0,1-1 1 0 0,-1 1-1 0 0,1-1 0 0 0,-1 1 0 0 0,0 0 0 0 0,1 0 0 0 0,-1-1 0 0 0,0 1 1 0 0,0 0-1 0 0,0 1 0 0 0,0-1 0 0 0,0 0 0 0 0,0 0 0 0 0,-3 0 0 0 0,-4 1 62 0 0,0-1-1 0 0,1 2 1 0 0,-1-1-1 0 0,0 1 1 0 0,-14 3-1 0 0,-40 14 315 0 0,45-10-227 0 0,0 0 0 0 0,1 1 0 0 0,0 1 1 0 0,1 0-1 0 0,0 1 0 0 0,-15 14 0 0 0,20-17-143 0 0,2 0 50 0 0,1 0 0 0 0,-1 0-1 0 0,2 1 1 0 0,-1 0 0 0 0,1 1 0 0 0,-12 20-1 0 0,-27 68 501 0 0,40-84-537 0 0,0 0-7 0 0,1 1-1 0 0,1-1 0 0 0,-4 21 0 0 0,6-28-33 0 0,2-1-1 0 0,-1 1 1 0 0,1 0-1 0 0,0 0 0 0 0,0 0 1 0 0,0 0-1 0 0,1 0 1 0 0,0 0-1 0 0,4 11 1 0 0,-4-15-6 0 0,1 0 1 0 0,-1 0 0 0 0,1-1-1 0 0,-1 1 1 0 0,1 0 0 0 0,0 0-1 0 0,0-1 1 0 0,0 1-1 0 0,1-1 1 0 0,-1 0 0 0 0,0 0-1 0 0,1 1 1 0 0,0-1 0 0 0,-1-1-1 0 0,1 1 1 0 0,0 0 0 0 0,0-1-1 0 0,0 0 1 0 0,0 1 0 0 0,0-1-1 0 0,0 0 1 0 0,0-1 0 0 0,1 1-1 0 0,4 0 1 0 0,5 0 31 0 0,1-1 0 0 0,-1 0 0 0 0,1-1 0 0 0,19-3 0 0 0,-26 3-31 0 0,55-11 158 0 0,106-35-1 0 0,-150 41-557 0 0,0-1 0 0 0,26-14 0 0 0,-14 2-5909 0 0,-9 5-1112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5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1 607 12584 0 0,'0'0'602'0'0,"0"-1"-258"0"0,37-73 207 0 0,-27 56-487 0 0,1-1-1 0 0,1 1 1 0 0,0 1 0 0 0,1 0 0 0 0,30-29 0 0 0,-28 33-60 0 0,-10 8 24 0 0,0 0-1 0 0,0 1 0 0 0,1-1 1 0 0,0 1-1 0 0,0 0 1 0 0,0 1-1 0 0,11-5 1 0 0,-15 7 29 0 0,0 0 1 0 0,0 0 0 0 0,1 1 0 0 0,-1-1 0 0 0,0 1 0 0 0,0 0 0 0 0,0-1 0 0 0,1 1-1 0 0,-1 0 1 0 0,0 1 0 0 0,0-1 0 0 0,1 0 0 0 0,-1 0 0 0 0,0 1 0 0 0,0 0 0 0 0,0-1-1 0 0,0 1 1 0 0,0 0 0 0 0,4 2 0 0 0,-5-3-15 0 0,10 5 109 0 0,1-1 1 0 0,0-1-1 0 0,0 1 1 0 0,0-2 0 0 0,0 0-1 0 0,0 0 1 0 0,0-1 0 0 0,0-1-1 0 0,1 0 1 0 0,-1-1 0 0 0,21-3-1 0 0,29-11 84 0 0,-1-3 0 0 0,91-38-1 0 0,-8-6-158 0 0,-100 46-77 0 0,76-18 0 0 0,-107 31 0 0 0,1 0-3 0 0,0 0 0 0 0,0 2 0 0 0,1-1 0 0 0,-1 2 0 0 0,0 0 0 0 0,0 1 0 0 0,28 4 0 0 0,-12 2 109 0 0,0 1 0 0 0,46 20 0 0 0,-72-26-69 0 0,107 39 785 0 0,-92-36-725 0 0,1 0 1 0 0,0-1-1 0 0,-1-1 0 0 0,22 0 0 0 0,15-3-40 0 0,-1-3 0 0 0,1-2 0 0 0,-1-3 1 0 0,79-20-1 0 0,211-84-1115 0 0,-113 38 295 0 0,-206 67 798 0 0,1 2 0 0 0,0 2-1 0 0,0 0 1 0 0,49 2 0 0 0,-61 2 171 0 0,-1 2 1 0 0,1-1-1 0 0,-1 2 1 0 0,27 9-1 0 0,51 29 776 0 0,-75-33-851 0 0,37 17 176 0 0,1-2 0 0 0,67 19 0 0 0,-76-31-293 0 0,1-3-1 0 0,0-2 0 0 0,1-2 1 0 0,0-2-1 0 0,59-4 0 0 0,236-40-779 0 0,-256 22 54 0 0,113-40-1 0 0,-104 29 512 0 0,98-19 2 0 0,-149 41 288 0 0,1 2 0 0 0,61 0-1 0 0,-76 7 113 0 0,0 1 1 0 0,0 2-1 0 0,-1 1 0 0 0,0 1 1 0 0,0 2-1 0 0,0 1 0 0 0,-1 1 1 0 0,40 21-1 0 0,-16-7-64 0 0,1-2 0 0 0,1-2 0 0 0,85 18 1 0 0,-91-28-128 0 0,0-2 1 0 0,1-3-1 0 0,0-1 1 0 0,68-5-1 0 0,-94 0 15 0 0,255-27-1027 0 0,-259 25 868 0 0,188-35-795 0 0,-162 27 731 0 0,59-5-1 0 0,-79 14 217 0 0,0 1 0 0 0,0 1-1 0 0,47 7 1 0 0,-48-3 112 0 0,-8-2 11 0 0,0 1-1 0 0,-1 0 1 0 0,32 11 0 0 0,44 31 858 0 0,-62-29-662 0 0,0-1 0 0 0,63 20-1 0 0,-58-27-246 0 0,1-1 0 0 0,0-1 0 0 0,40 0 0 0 0,110-10-10 0 0,-134-1-321 0 0,-2-3 0 0 0,1-2-1 0 0,-1-2 1 0 0,0-2 0 0 0,85-38-1 0 0,-97 36 30 0 0,0 2-1 0 0,1 1 0 0 0,1 2 0 0 0,73-12 0 0 0,-104 23 275 0 0,0-1 0 0 0,0 1 0 0 0,0 0 0 0 0,1 1 1 0 0,11 2-1 0 0,-17-2 25 0 0,0 0 1 0 0,0 1 0 0 0,0-1 0 0 0,0 1 0 0 0,0-1 0 0 0,0 1 0 0 0,-1 0 0 0 0,1 1 0 0 0,-1-1-1 0 0,0 1 1 0 0,1-1 0 0 0,-1 1 0 0 0,5 6 0 0 0,29 47 1203 0 0,-15-20-819 0 0,-19-32-440 0 0,-1-1 1 0 0,1 1 0 0 0,0-1 0 0 0,0 0 0 0 0,1 0-1 0 0,-1 0 1 0 0,1 0 0 0 0,-1 0 0 0 0,1-1 0 0 0,0 0 0 0 0,0 0-1 0 0,0 0 1 0 0,0 0 0 0 0,1-1 0 0 0,-1 1 0 0 0,7 0-1 0 0,-2 0-244 0 0,-1-1-1 0 0,1-1 1 0 0,0 0-1 0 0,-1 0 1 0 0,1-1-1 0 0,0 0 1 0 0,14-4-1 0 0,11-4-1626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09T09:07:38.1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50 832 2760 0 0,'-3'-1'83'0'0,"-22"-10"56"0"0,24 11-111 0 0,-1-1 0 0 0,1 1 0 0 0,0-1-1 0 0,0 0 1 0 0,-1 0 0 0 0,1 0 0 0 0,0 0-1 0 0,0 1 1 0 0,0-1 0 0 0,0-1 0 0 0,0 1-1 0 0,0 0 1 0 0,0 0 0 0 0,-1-3 0 0 0,1-1 1286 0 0,0 1 0 0 0,0-1 1 0 0,1 0-1 0 0,-1 0 1 0 0,1-1-1 0 0,1-7 1 0 0,0 8-1064 0 0,0 0 1 0 0,0 1-1 0 0,0-1 1 0 0,1 0-1 0 0,0 1 1 0 0,0-1-1 0 0,3-4 1 0 0,10-16 341 0 0,1 2 0 0 0,34-38 0 0 0,46-35-369 0 0,-15 22-224 0 0,-70 65 0 0 0,-1 2 0 0 0,18-10 0 0 0,-7 4 0 0 0,-15 10 41 0 0,0 0 0 0 0,-1 0 0 0 0,1 0-1 0 0,1 1 1 0 0,-1 0 0 0 0,0 0-1 0 0,0 1 1 0 0,1-1 0 0 0,-1 1-1 0 0,1 1 1 0 0,-1-1 0 0 0,1 1 0 0 0,-1 0-1 0 0,1 1 1 0 0,-1 0 0 0 0,1 0-1 0 0,-1 0 1 0 0,0 1 0 0 0,1-1-1 0 0,-1 2 1 0 0,0-1 0 0 0,10 6-1 0 0,2 2 201 0 0,0-1-1 0 0,1 0 0 0 0,37 11 0 0 0,-44-17-221 0 0,0 0 1 0 0,1-1-1 0 0,-1-1 1 0 0,1 0-1 0 0,-1-1 1 0 0,1 0-1 0 0,-1 0 1 0 0,14-4-1 0 0,12-4 10 0 0,1-2 0 0 0,-1-1 0 0 0,38-18 0 0 0,108-57 55 0 0,-129 59-22 0 0,-42 22-61 0 0,0 0 0 0 0,1 1 0 0 0,-1 0 0 0 0,1 1 1 0 0,-1 1-1 0 0,1 0 0 0 0,0 1 0 0 0,18 0 0 0 0,-24 1 11 0 0,0 1 0 0 0,0 0-1 0 0,-1 0 1 0 0,1 1-1 0 0,0 0 1 0 0,0 0-1 0 0,7 4 1 0 0,49 27 337 0 0,-51-25-279 0 0,2 0 0 0 0,-1-1 0 0 0,1 0 0 0 0,31 9 0 0 0,-20-10-9 0 0,1-1-1 0 0,50 2 1 0 0,-28-7-141 0 0,79-11 0 0 0,-79 4-60 0 0,127-24-510 0 0,-135 22 451 0 0,108-29-336 0 0,-123 31 512 0 0,-1 1 0 0 0,2 1 0 0 0,-1 1 0 0 0,0 1 0 0 0,31 1 0 0 0,-20 4 472 0 0,-1 0 0 0 0,1 3 0 0 0,42 10 0 0 0,-8 1 241 0 0,114 11-1 0 0,-130-24-527 0 0,1-3 1 0 0,68-8-1 0 0,108-27-346 0 0,-146 15-326 0 0,115-41 0 0 0,50-12-156 0 0,-236 70 644 0 0,0 1-1 0 0,0 0 1 0 0,0 1-1 0 0,0 0 0 0 0,0 1 1 0 0,20 3-1 0 0,-26-1 87 0 0,0 0 0 0 0,-1 0 0 0 0,0 1 0 0 0,1 0-1 0 0,-1 0 1 0 0,0 1 0 0 0,0 0 0 0 0,-1 0 0 0 0,1 1 0 0 0,-1 0 0 0 0,0 0 0 0 0,8 8-1 0 0,4 7 354 0 0,-2 1 0 0 0,21 30 0 0 0,2 3 180 0 0,-36-49-537 0 0,13 16 159 0 0,20 20-1 0 0,-30-35-199 0 0,0 0 0 0 0,0-1 0 0 0,0 1 0 0 0,1-1 0 0 0,0-1 0 0 0,0 1-1 0 0,10 3 1 0 0,1-2-3 0 0,1 0 0 0 0,0-1-1 0 0,0-1 1 0 0,0-1 0 0 0,0-1-1 0 0,31-1 1 0 0,-12-3-173 0 0,0-1 1 0 0,56-12-1 0 0,2-10-1378 0 0,127-52-1 0 0,-113 37 54 0 0,205-95-2735 0 0,-252 106 3664 0 0,-37 16 715 0 0,1 1 1 0 0,56-15-1 0 0,-75 25 100 0 0,-1 1-1 0 0,1-1 0 0 0,0 1 1 0 0,-1 0-1 0 0,1 1 1 0 0,0 0-1 0 0,-1 1 1 0 0,1 0-1 0 0,0 0 1 0 0,-1 1-1 0 0,1 0 0 0 0,-1 0 1 0 0,0 1-1 0 0,14 6 1 0 0,3 7 625 0 0,-2 0-1 0 0,0 2 1 0 0,30 29 0 0 0,20 16 10 0 0,-60-53-816 0 0,0-1 0 0 0,0-1 1 0 0,1 0-1 0 0,16 6 0 0 0,-5-5-48 0 0,0-1 0 0 0,0-1 0 0 0,1-1 0 0 0,0-1-1 0 0,0-2 1 0 0,41 1 0 0 0,158-19-279 0 0,-132 0-750 0 0,169-50-1 0 0,-146 33 614 0 0,53-6-57 0 0,-125 29 710 0 0,-1 1-1 0 0,2 3 0 0 0,-1 2 1 0 0,1 1-1 0 0,44 5 0 0 0,-58 1 271 0 0,57 16-1 0 0,-7-1 26 0 0,-70-17-545 0 0,133 20 123 0 0,-122-21-149 0 0,1 0 1 0 0,-1-1 0 0 0,1-1 0 0 0,33-6-1 0 0,-29 1-297 0 0,0-1 0 0 0,49-21 0 0 0,46-32-1139 0 0,-72 34 729 0 0,-19 10 223 0 0,-13 7-26 0 0,1-1 1 0 0,24-7 0 0 0,-40 16 423 0 0,13-4-138 0 0,-1 0 0 0 0,1 1 1 0 0,24-3-1 0 0,-36 7 189 0 0,1 0 1 0 0,0 0-1 0 0,-1 0 0 0 0,1 0 1 0 0,0 1-1 0 0,-1 0 1 0 0,1 0-1 0 0,-1 0 0 0 0,1 0 1 0 0,-1 1-1 0 0,0-1 1 0 0,0 1-1 0 0,1 1 0 0 0,-1-1 1 0 0,0 0-1 0 0,-1 1 0 0 0,5 3 1 0 0,6 9-3900 0 0,2 4-1393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0:46.013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6348 1807 3840,'0'0'1472,"0"0"-768,0 0-192,0 0 512,0 14-128,0-14 0,0 14 0,0 0 64,-14-14-512,14 28 320,-15-14 96,1 0-192,0 0 32,0 14-128,0-14-64,0 14-256,0 0-96,0 0-96,0-13-64,14 13 32,0-15 32,-14-13-32,14 15-32,0-15-1248,0 0-512,0-15-960,0 15-320,14-13 160</inkml:trace>
  <inkml:trace contextRef="#ctx0" brushRef="#br0" timeOffset="1793">7078 1793 4992,'0'0'1824,"0"0"-960,0 14-928,-15-14 416,30 0-224,-30 0-288,30 14 96,-15-1-192,0-13-1920,0 15-768</inkml:trace>
  <inkml:trace contextRef="#ctx0" brushRef="#br0" timeOffset="1594">6698 2045 3072,'0'0'1120,"0"15"-576,14-15-224,-14 0 448,0 0-224,0 0-64,14 0-192,-14 0-128,14 0 0,0 0 32,0 0-96,0 0-64,-14-15 0,15 1-32,-2 0 64,2 0-32,-2 0-32,1 0 32,-14 0-32,14 0 128,-14 14 64,-14-14-160,14 14 0,-14 0 256,14 0 160,-13 0 96,-2 0 32,-13 14-96,14-14 32,-14 14-96,14 14 0,-14-14-32,14 14 0,0 1-128,0-16-96,0 15-64,14-13-96,0 13 96,0-14 64,14-14-64,0 14-64,0-14 0,0-14-32,14 14-448,-14-14-160,0 14-256,14-15-96,-13 2-128,13-2-32,-15-13-32,15 15 64,-14-2 96,1 1-64,13 0 448,-15 0 256,2 0 160,-2 0 128,2 14 96,-1-14 416,0 14 256,-14-14 192,0 14 192,0 0 96,0 14 64,0 0-128,-14 0-32,0 0-608,-1 14 0,2-14 32,-2 14-64,2 0 0,-2-13-352,2-2-32,13 2-64,0-1 0,0 0-288,0-14-128,13 0-1184,2 0-480,-15 0-992</inkml:trace>
  <inkml:trace contextRef="#ctx0" brushRef="#br0" timeOffset="752">6081 1822 3968,'0'-14'1472,"0"14"-768,0 0-320,0 0 416,0-14-64,0 14 0,0 0 32,14-14 0,-14 14-416,0-15 64,14 15 96,0-13-192,0 13-32,0-28-32,14 13 0,0-13-128,14 14-32,1-14 96,-1 14 96,14 0-288,-14 0-64,0 0 96,0 14 32,0-14 0,0 14-64,-14 0 32,0 0-32,-14 14 64,0 0 32,1 0 160,-15 0 96,0 14-64,0-14 64,-29 15-192,15-1-96,-14 0-32,-14 0 32,14-14 96,-14 14 128,14-14-64,-14 0-64,14 0-64,14 0-96,-14 0 32,28-14-32,-14 14 0,14-14 0,14 14-96,-14-14 64,14 0 32,0 14 0,14 0 0,-14-14 0,0 14-96,0 0 64,0 14 96,0-14 96,-14 14-128,0 0-96,0 0 32,-14 0 64,14 1 0,-28-1 64,14 0-64,-28-15-32,14 16 32,-14-15 31,0 0-31,-1 0-32,1-14 32,14 0 32,-14 0-32,0-14-32,14 14 32,0-14-32,14 0 0,0-15 64,0 16-799,14-2-321,0 2-672,0-15-256,14 13-704,0 1-1248,0 14 1312</inkml:trace>
  <inkml:trace contextRef="#ctx0" brushRef="#br0" timeOffset="2405">7330 1948 2944,'0'-14'1120,"0"28"-576,0-28-416,0 14 320,0 0-64,0 0 96,-14 0 96,14 0 96,-14 0-64,14 0 0,-14 0 32,0 0 0,-1 0-352,2 0-32,-2 0 64,2 0-64,-2 14 32,2-14-160,13 0-32,-15 14-32,15 0-64,0 0 32,0 0-32,15-14 0,-15 14 0,13 0 0,2 0 64,-2-14-32,2 14-32,-2 0 32,2 0-32,-1-14 0,0 14 0,-14 0 64,0 0 32,0-14-128,-14 14-32,0 1 96,-1-15 32,-13 13 192,0-13 160,0 15-160,0-15 0,0 0-64,0 0-32,0 0-96,14 0 32,0 0-128,0 0 0,14 0-832,0-15-288,0 15-1344,14-13-1536,0 13 1216</inkml:trace>
  <inkml:trace contextRef="#ctx0" brushRef="#br0" timeOffset="3084">7499 2018 4480,'-28'28'1760,"14"0"-960,0 0-384,-1-13 544,2-2 0,-2 16 64,2 13-480,-2-14-256,-13 14-160,14-14-32,-14 14 64,14-14 0,0 0 0,0 0-96,0 0 32,0 0-64,0 0-32,0-14 32,14 0 32,-14-14 32,14 15 32,-14-15-64,14-15-64,0 15-64,14-14 32,-14 0 32,14-28 64,0 14-96,14-28 0,0 0 32,0 14 0,0-14-96,1 0 64,-1 13-32,13 2 0,-12-2 0,13 15 0,-14 0 128,14 14 32,-14-14-192,14 14 0,0 0 32,-14 14 96,0-14 0,0 14-32,-13 0 32,-2 0-32,2 14 192,-15 0 192,0 0 0,-15 0 96,2 14-128,-2-14 32,-13 14-160,0 1 32,0-16-96,0 15 0,-14-13-96,14-2 32,0 2-64,14-15-32,-14 0 32,14 0-32,0 0 0,14 0 64,0-15-896,0 15-288,14-13-800,0-2-256,0 2-928</inkml:trace>
  <inkml:trace contextRef="#ctx0" brushRef="#br0" timeOffset="3357">8018 1920 3456,'0'0'1408,"0"0"-768,0 14-128,-15 0 576,15-14-96,-14 14 64,0 14-320,0-14-64,0 14-384,14 1-96,-14-16 0,0 15-96,14-13 0,-14-2-32,14 2 32,0-15-832,0 0-384,0 0-928,14 0-1280,0-15 832</inkml:trace>
  <inkml:trace contextRef="#ctx0" brushRef="#br0" timeOffset="3473">8074 1824 3200,'0'-31'1216,"0"31"-640,0 31-480,0-31 320,0 0-256,0 0-32,0 0-352,0 32-160</inkml:trace>
  <inkml:trace contextRef="#ctx0" brushRef="#br0" timeOffset="3976">8186 1990 2944,'0'14'1120,"0"-14"-576,14 0-352,-14 0 352,0 0-96,14 0 0,0 0-256,0-14-64,-14 14-64,14-14-64,0 14 32,0-14 32,-14 14 32,14-14-32,-14 14 32,0-14 64,0 0 64,0 14 256,-14-14 128,14 14-96,-14 0 32,0 0-32,0 14-32,-14-14 192,0 14 96,14 0-96,0 14-32,-14 0-160,14-14-32,0 14-128,14 0-32,0-13-160,0-2-96,0 2 0,14-2 32,14 2-32,-14-15 64,14-15-64,0 15 64,-14-13-992,14-2-352,0-13-640,14 0-192,-14 14-992,15-14-384,-15 0 1856</inkml:trace>
  <inkml:trace contextRef="#ctx0" brushRef="#br0" timeOffset="4308">8804 1386 4608,'-15'14'1760,"2"-14"-960,-2 28-224,15-28 576,-14 28-160,0-14-32,0 14-32,0 14-32,0-14-480,0 14 160,0 1 96,-14-1-224,0 0-96,14-14 0,-14 14 0,14-14-96,0 14-96,0 0-64,0-14-96,0 0 32,14 0 31,0-14-31,0 14-32,0-13 32,0 13 32,14-15-1151,0 2-545,0-15-928,0 0-352,0-15-128</inkml:trace>
  <inkml:trace contextRef="#ctx0" brushRef="#br0" timeOffset="4676">8846 2116 5248,'0'31'2016,"0"-31"-1088,0 0-736,0 0 544,0 0-448,0 0-160,0 32-64,0-32-1824,32 0 960,-32 0-2304,0 0 1760</inkml:trace>
  <inkml:trace contextRef="#ctx0" brushRef="#br0" timeOffset="4491">8892 1878 3328,'0'0'1312,"0"0"-704,0 0-96,0 0 736,0 0-704,0 0 32,0 0-384,-32 32-448,32-32 128,0 0-2304,0 0 1344</inkml:trace>
  <inkml:trace contextRef="#ctx0" brushRef="#br0" timeOffset="6539">7078 3140 3840,'0'0'1472,"0"0"-768,0 0-320,0 0 416,0 0 64,0 0 32,0 0-288,0 0-128,0 0-64,14 0-224,0 0-128,14-14 32,-14 14-64,0 0 64,0-14-64,1 14 64,-2-14-64,2 0-32,-15 0 32,0 14-32,0 0 0,0-14 0,0 14 0,-15 0 0,-13 14 352,14-14 224,-14 14 128,14 0 64,-14 0-224,14 0 0,0 0-320,0 0-128,0 14 0,14-13 0,14-1-32,-14 0-64,14 0 32,0 0 32,14-14-32,0 0-32,0 0-1248,1-14-608,12 0-672,-13-14-1568,15 28 896</inkml:trace>
  <inkml:trace contextRef="#ctx0" brushRef="#br0" timeOffset="6038">6488 2887 4864,'-14'-14'1824,"28"14"-960,-14-14-512,0 0 480,28 0-256,-13 0 0,13 0-288,0 0-96,14-14-96,0 14-96,0 0 32,0 0-32,0 0 64,14 14-96,-13 0 0,-15 0 96,0 0 96,0 14 64,-14 0 96,0 0 32,-14 14 32,-14 0 64,-15 0 128,1 0-256,0 0-96,15 1 64,-16-1 64,1-15-128,14 15-64,0-13-64,0-1 0,0 0-128,14 0 0,14-14 32,-14 14 64,14 0-32,0-14 64,0 14-128,0 0 0,0 0 32,0-14 0,1 14 0,-15 14 0,0-14 0,0 14 0,-15-14 64,1 14 32,0-14-128,0 15 32,0-16 0,-14 2 64,-14-2-32,14 2-32,-14-2 32,0-13-32,-1 15 0,-13-15 64,28 0-32,-14 0-32,14 0 32,14-15 32,0 2-96,0-2 0,28-13-320,0 15-96,0-16-1056,0 15-448,0-14-1376,14 28-832,1-14 2080</inkml:trace>
  <inkml:trace contextRef="#ctx0" brushRef="#br0" timeOffset="5395">6728 2916 3328,'0'0'1216,"-15"0"-640,15 14-32,0-14 512,-13 14 96,13 0 64,-15 0-160,15 0-96,-14 14-512,14-14-128,-14 0 0,0 14-192,0-14 0,0 0-64,14 14-64,-14-13 32,14-2-32,-14 2-448,0-15-160,14 0-1312,0 0-1984,0 0 704</inkml:trace>
  <inkml:trace contextRef="#ctx0" brushRef="#br0" timeOffset="7078">7583 2860 3840,'-14'14'1472,"28"-14"-768,-14 0-480,14 0 416,-14 0-256,14 0 32,0-14-128,14 0 64,-14 0-192,28 0-96,-14 0 32,0-1 0,0-13 32,0 0-160,1 0 32,-16 14 0,2-14 0,-2 14 0,-13 0 0,15-14 0,-15 0 64,-15 14-96,15 0 0,-13 0 448,-2 14 192,-13 0 832,0 0-768,0 14 448,0 0-672,-14 28 320,14-14-448,-14 14 320,0 14-352,0 0 416,28 15-417,-28-1 225,14 0-288,-15 0 0,16 14-128,-1 1 0,0-1-32,0-14-64,0 0 32,13-14 32,-13 0-32,0 0 128,14-13-96,0-15-448,0 13 192,0-26-1471,0-1 927,0 0-2080,14-14 1600,0-14-2880,0 14 2304</inkml:trace>
  <inkml:trace contextRef="#ctx0" brushRef="#br0" timeOffset="7612">7204 3421 5632,'0'-14'2112,"0"14"-1152,0 0-576,0 0 608,14 0-160,-14 0-32,14-14-352,0 14-128,14-14-192,-14 14-32,14-14 32,-14-14-160,15 13 32,-1 2 0,0-15 64,0 13-96,0 1 0,-14 0 32,14 14 0,0-14 0,-14 14 0,14 0-96,-14 0 64,-14 0 320,14 14 96,-14 0-32,0 0-32,0 1-192,-14-15-96,14 13 128,0 2 32,-14-15-64,14 0-96,0 0 0,14 0 32,0-15-32,0 2-32,0-16 32,0 15 32,0 0-32,0-14-32,0 14-64,0 0 32,-14 0-32,14 14 0,-14 0 64,14-14 64,0 14 32,-14 0 96,14 0-160,0 0-32,0 0 64,0 0 32,0 0-128,0 0 32,14 0-1408,0 0-640,1 0-1664,-1 0-768,0 0 2304</inkml:trace>
  <inkml:trace contextRef="#ctx0" brushRef="#br0" timeOffset="8388">8117 3224 3712,'0'0'1472,"0"0"-768,0 15-320,0-15 416,0 0-64,0 0 0,0 0-320,0 0-96,14-15-192,-14 15-96,14-13 0,0 13-128,-14-15 64,14 1 32,0 14 64,0-14-32,-14 0 64,14 0-64,-14 0-32,0-14 32,0 14-32,-14 0 0,0 0 0,0 0 256,0 14 224,-14 0-32,14 0 64,-15 14 64,15 0 96,-14 0-224,14 14-32,0-14-160,-14 0 0,28 14-96,-14-14 0,14 15-96,0-16 32,0 2-64,14-15 64,0 0-64,0 0-32,14-15 32,-14 2 32,14-2-32,15 1-32,-15 0 32,-14 14-32,0-14 64,0 14 32,0-14-32,0 0-64,0 0 32,-14 14-32,0 0 0,-14 0 64,14 0 96,-14 14 128,0-14 0,14 14 0,-14 0-96,14 0-32,0 0-97,0 0-63,14 1 32,0-15 32,0 13-32,0-13 64,14-13-1055,-14 13-385,0 0-1024,14-15-416,1 15-512</inkml:trace>
  <inkml:trace contextRef="#ctx0" brushRef="#br0" timeOffset="9162">8551 3126 4736,'0'0'1824,"0"15"-960,0-15-736,0 0 480,14 0 0,-14 0 32,14 0-224,0 0-96,0 0-160,0-15-128,0 15 0,0 0-32,1-13 0,-1-16 0,0 15 64,0 0-32,0 0 64,-14 0-64,0 0-32,0 0 32,-14 0 32,0 14-96,14 0-64,-28 14 64,-1 0 64,1 0 352,0 0 128,14 14-96,-14-14 0,14 15-256,0-16-96,14 2-32,0 13 32,0-14-32,14-14-32,0 0 32,0 0-32,14 0 0,-14-14 64,14 14-256,0-14-96,-13 0 0,13-1 96,-14 2 96,0 13 128,-14-15-64,0 15 0,0 0 32,-14 15 64,0-2 384,14 2 256,-28-1-288,13 14-128,1 0-64,0 0 64,0 14 0,0 14 64,-14 0-192,14-14-32,-14 15 0,14-15 64,0 0-96,-14 14 0,14-14-32,-14 14-64,14-13 96,-15-15 0,16 13-32,-15-26 32,0-1-64,13 0-32,-13-14 32,0 0 32,14-14-32,0-15-32,-14 16 160,28-15 31,-14 13-63,14-13-32,14 0-32,-14 0 32,28 0-64,-14 0-32,14 0 32,0 0-32,1 0-96,-1 0 64,13-14-1311,-12 28-609,-1-15-864,14 1-256,-14 14 192</inkml:trace>
  <inkml:trace contextRef="#ctx0" brushRef="#br0" timeOffset="9878">8986 3000 3456,'0'0'1312,"-14"0"-704,0 14 0,14 0 512,-14 0 0,0-14 128,14 14-256,-28 0-64,14 0-512,0 0-192,14 1 0,-14-2-128,14 2-64,0-15 64,14 14 0,-14-14-32,14 0-64,0 0 32,14 0-32,-14-14 0,14 14 0,0-15 0,-14 2 0,14 13 64,0-15-32,-14 1-32,0 0 32,0 0-32,0 14 0,-14-14-96,14 14 64,-14 0 32,-14 0 0,14 14 256,-14-14 224,14 14-32,-14-14 64,0 14-96,14 0 0,-14 1-96,14-2-32,0 2-96,14-1-32,-14 0-192,14 0 32,0-14 64,0 0 32,0 0-1312,0 0-608,14-14-768,-13 14-320,13-14 0</inkml:trace>
  <inkml:trace contextRef="#ctx0" brushRef="#br0" timeOffset="10327">9379 3014 4992,'-14'0'1824,"14"0"-960,0 0-512,0 0 576,-14 14-64,14 0 64,0-14-32,-14 14 0,0 0-480,14 0 32,-14 15 0,0-16-160,14-13-32,-14 15-128,14-1-96,0-14 0,0 0 32,14 0-96,0 0 0,14-14 96,-14 14 32,14-15-128,0 2 32,1-2-160,-1 1-32,0 0 96,-15 14 96,2-14-32,13 14-64,-28 0 64,14 0 64,-14 0 0,0 14-32,-14 0 32,14 0 32,0 1 32,0-15 32,-14 13-64,14 2-64,0-15 32,0 14-32,14-14-160,-14 0 32,14 0-1568,0 0-608,14 0-1184</inkml:trace>
  <inkml:trace contextRef="#ctx0" brushRef="#br0" timeOffset="11094">9786 3112 4864,'0'0'1824,"0"0"-960,0 14-512,0-14 576,0 0-416,0 0-32,0 0-448,14 0-96,0 0 32,0 0 64,0 0 64,0-14 32,0 0 0,0 0-64,1 0-64,-2 0 32,-13 0-32,15 14 0,-15-14 64,0 0-96,-15 14 0,2 0 224,13 0 192,-15 0 160,-13 28 64,14-28-64,-14 28 0,0-14-224,14 14-64,0-14-192,0 14-64,14-14 0,0 0 0,0 0-288,14 1-128,0-15-640,0-15-256,14 15-256,-14-14-64,0 0 384,14 14 192,-14-14 544,1 14 448,-15-14 224,13 14 544,-26 0 352,13 14 96,0 0 64,-15 0-352,1 15-160,0-1-384,0 0 0,0 14 32,0 0 0,0 0 32,0 0-128,-14 14-96,14-13-64,0-1 0,-14 0 224,14 14 160,-14-14-32,0 0 64,-1 0-160,1-13 32,0-1-224,0-14-32,0 0 64,0-14 32,0 0 32,0-14-1,14-15-63,0 16 32,14-16 0,0 15 32,0-14-64,0 14 32,14-14-192,0 0-96,0 0 32,14 0 0,0 14-64,0-14 64,14 0-1183,1-15-513,-1 15-832,0 0-256,14 0-480</inkml:trace>
  <inkml:trace contextRef="#ctx0" brushRef="#br0" timeOffset="11636">10431 3028 4736,'0'0'1824,"0"0"-960,-14 14-512,0-14 480,14 14-32,-14 0 0,14 14-32,-14-14 0,14 15-416,0-16-128,-14 2-32,14-2 32,0 2 32,14-1 0,-14-14 0,0 14-128,14-14-32,0-14-96,0 14-32,-14 0 32,14-14 64,0-1-32,1 2 64,-2 13-128,-13-15 0,14 2 32,0-2 0,-14 1 0,14 14 0,0-14-160,0 0 32,1 0-512,-2 0-192,2 14-640,-2-14-288,2 14-1088</inkml:trace>
  <inkml:trace contextRef="#ctx0" brushRef="#br0" timeOffset="12257">10866 3113 4352,'0'0'1664,"0"0"-896,0 0-704,0 0 384,0 0-288,15 0-32,-15 0-64,13-14 32,-13 14-64,15-15-96,-2 1-32,-13 14 64,15-14 64,-15 0 0,0 0-32,0 0 160,-15 0 128,15 0 384,-28 14 224,15 0-32,-15 0 32,-1 0-96,1 28 0,0-14-320,0 0-128,0 0-128,14 0 0,0 15-128,0-15 0,14 14-32,0-14 32,0-14-64,14 14-32,0 0 32,0-14-32,14-14 0,0 14 64,0-14-96,-14 14-64,14-14-224,0 0-64,-13 0 64,-2 0 128,2-1-128,-2 1 64,-13-14-96,0 14 0,0 0 192,-13 14 64,-2 0 96,2-14 0,-2 14-96,2 0 64,-2 14-672,-13-14-256,28 0-576,-14 0-160,0 14-672</inkml:trace>
  <inkml:trace contextRef="#ctx0" brushRef="#br0" timeOffset="12714">11049 3000 4480,'0'0'1664,"-14"0"-896,14 0-192,0 0 640,0 0-192,0 14 32,0 0-288,-14 0-160,0 0-352,14 0 32,-14 0 64,14 15-128,-14-16 32,14 2-160,0-1-64,0 0 64,0-14 0,0 0-32,28 0 32,-14-14-128,0 14 0,14-14-256,0-1-128,-14 15 128,14-13 96,0-2 128,-13 1 32,13 0 32,-14 14 192,-14 14 128,0-14 192,0 14 64,0 1-160,0-2-96,0-13-160,-14 15-128,14-1 0,0 0 32,14 0-32,-14-14-32,28 0-2240,-14 0-960,14 0-384</inkml:trace>
  <inkml:trace contextRef="#ctx0" brushRef="#br0" timeOffset="13574">12256 2677 3840,'-15'0'1472,"15"0"-768,0 0-320,0 0 416,-13 0 64,13 0 32,-15 14-224,15-14 0,-13 14-384,-2-14 96,-13 14 64,0 0 32,0 14 32,0 0-128,0 1 0,-14-1-224,0 0-32,14 14 0,-14-14 0,14 14-64,14-14-64,0 0-64,0 0 32,0 15 32,14-29 0,14 0 0,0 0 0,14-14-288,-14 0-128,14 0-64,-14-14 32,0 14 96,14-14 64,0 0 192,-14-1 32,0 1-32,-14 0 64,0 14 32,0-14 64,-14 14-32,0 0 64,-14 0-128,14 14 0,-14-14 96,14 14 32,0-14-32,0 14-64,0 1-64,14-15-32,14 0-1280,0 0-608,14 14-736</inkml:trace>
  <inkml:trace contextRef="#ctx0" brushRef="#br0" timeOffset="14203">12635 2789 3072,'0'0'1120,"13"0"-576,2-14-352,-15 14 352,0 0-160,0-14-64,13 14 32,-13-14 0,0 0 32,0 0 64,0 14-32,-13-14 0,-2 0-224,2 14 96,-2-14 96,-12 14 0,-1 14 96,-15 0 96,15 0 32,-14 0-192,0 14-96,14 0 192,0 14 32,0 1-128,0-15-96,0 14-96,14-14-64,0 14-32,14-14 64,0 0-160,14 0-96,0 0 32,-14-13 64,28-15 64,0 0 32,0 0-64,14 0 32,1-15-64,-16 2-32,29-16-64,-28 1 32,15 0 32,-16 0 0,1-14 0,-13 14 0,13 0-96,-28-15 64,0 15 32,0 15 64,-15-16-96,-13 29 0,15-14 32,-29 14 64,-1 0-736,15 0-256,-14 14-480,1 0-96,12 1-640,15 13-1376,14-15 832</inkml:trace>
  <inkml:trace contextRef="#ctx0" brushRef="#br0" timeOffset="15027">13407 2733 2304,'0'0'864,"0"0"-448,0-14 0,0 14 448,0 0-64,0 0 0,-14 0-64,14 0 256,0 0-512,-14 0 512,-1 0-576,-13 0 480,14 0-480,-14 14 320,14-14-416,-28 14 320,14-14-352,0 14 128,0 14-256,-14-14-64,28 0-64,-15 14-32,29-14 0,0 1 0,0-2 0,15 2 0,-1-1 0,14 0 0,0 0 0,0 0 0,0 0 0,-14 0 0,14 0 0,-28 0 64,14 0-32,-14 0-32,0 0 32,-28 0-32,14 0 0,-14 0 64,0 1-32,-14-15-32,14 13 32,-14 2-32,14-15 0,0 14 0,-1-14 0,1 0-160,14 0 96,-14 0-1312,28 0 768,-14-14-2848,14 14 1920,14-15-1920,-14 15 1984</inkml:trace>
  <inkml:trace contextRef="#ctx0" brushRef="#br0" timeOffset="15343">13674 2621 6016,'-28'28'2272,"13"0"-1216,-26 14-896,41-14 608,-29 0 0,15 15 160,-14-15-352,1 14-160,-2 0-256,1 0-128,0-14 0,14 14-128,0-14 64,0 15 96,14-29 32,0 14-896,0-28-320,0 0-512,0 0-128,14 0-160,0-14-800,-14 0 864</inkml:trace>
  <inkml:trace contextRef="#ctx0" brushRef="#br0" timeOffset="15828">13365 2986 3968,'-14'-14'1568,"14"14"-832,-14 0-384,14 0 576,0 0-256,0 0 0,0 0-320,0 0-64,0 0-160,14 0-32,0 0 96,14 0-96,-14-14-64,14 14 0,0 0 32,14 0-96,-14 0-64,0 0 64,1 0 64,-1 0-64,-14 0 0,0 0 96,-14 14 32,0 0-32,-14 0 32,0 0 288,14 14 128,-14-14-96,0 1-96,0 13-160,-1-14-128,15 0 0,0 0-32,0 0 0,0-14 0,0 0-96,15 0 64,13-14-192,0 14-96,0-14-320,0 0-64,0-15-64,0 16 64,0-2 320,0 1 192,-14 0 288,0 0 96,-14 14 416,0 0 160,0 0 32,0 14 64,-14 0-128,14 0-64,-14 1-224,14-15-32,-14 28-256,14-14-32,14-14-64,-14 14-64,14 0-64,14-14-32,-13 0-1856,13 14-768,0-14-544</inkml:trace>
  <inkml:trace contextRef="#ctx0" brushRef="#br0" timeOffset="16722">14192 3098 3968,'-14'0'1568,"14"0"-832,0 0-512,0 0 416,0 0-256,0 0 32,0 0-256,14-14-96,-14 0-32,14 14-32,0-14 0,0 0 64,1 0 32,-15-14-32,13 14-64,-13 0 32,0 0 32,0-14 320,-13 14 128,13 14 32,-29 0 0,15 0-160,0 14-64,-14 0 64,0 0 96,0 0 0,0 14 128,0-14-224,14 14-64,0 0-160,0 0-64,14 0-32,0-13-64,14-2 32,0-13-32,14 15 0,0-30 64,0 15-32,14-13 64,-14-15-224,29-1-32,-16 1-224,2 0 0,-1-14-448,0-14-160,0 14 64,0-28 160,0 13 160,0 1 128,-13 14 128,-1 14 160,0-14 96,-15 14 64,2 0 384,-15 14 160,0 14 288,0-14 224,-15 28 0,2 0 32,-2 0-160,2 14-96,-15 0-64,-1 14 0,1 14-225,-14 0-31,14-13-32,-14 13 64,14 0-288,-14-14-64,28 0-160,-14 0-32,28-14 96,0 0 96,0 0-64,14-13-64,0-15-1152,14 0-447,0 0-1121,14-15-384,-14 15-544</inkml:trace>
  <inkml:trace contextRef="#ctx0" brushRef="#br0" timeOffset="17443">14641 3014 4736,'-14'0'1824,"14"0"-960,0 14-448,0 0 608,0-14-160,0 14 32,14-14-352,-14 14-96,14-14-256,-14 0 96,14 0 32,0 0-160,0-14-96,1 0-32,-2 14-32,2-14 0,-15 0 64,13 0-96,-13 0 0,0 0 32,0 14 64,0-14-32,0 0 64,-13 14 64,-2 0 128,-13 14 160,14 0 96,-14 0-96,14 14 0,-14-14-64,14 0 0,0 14-192,14-14-128,0 0-32,0 1 32,14-2-32,0-13-32,14 0 32,0 0-32,0 0 0,0-13 0,0-2 0,15 1 0,-15 0 0,0 0 0,-14 0 0,14 14 0,-28 0 0,0 0 63,0 14-31,-14 0-32,14-14 224,-14 14 96,14 0-96,0 1-64,0-15-64,0 0-96,14 0 32,0 0-32,14 0-96,-14 0 64,14-15 32,0 15 0,-14-14-288,14 0-128,-14 14 224,15-14 65,-16 0 31,2 14 64,-15 0 32,13 0 0,-13 14 0,0-14 64,-13 14 95,13 0 129,-15 0-64,2 14-64,13-13-64,0-2 0,13-13-128,2 15 0,-2-15-1087,2 0-481,13 0-1504,14 0-1920,0-15 1312</inkml:trace>
  <inkml:trace contextRef="#ctx0" brushRef="#br0" timeOffset="18826">15778 2439 6272,'-14'0'2368,"14"0"-1280,-14 14-640,0 0 704,0 14 64,-14-14 128,14 28-320,-28 0-128,14 15-512,-14-1-33,0 0 65,14 14-224,-15-14-32,15 0-96,0-14-64,0 15 32,14-29 32,0 14-32,0-14-32,14 0-544,-14-14-287,14-14-609,0 0-256,14 0-64,-14-14 32,14 14 320,-14-14 224,0-14 256,0 0 224,0 0 480,0 13 864,0 2 352,-14-15 160,14 13 96,-14 15-128,14-14-32,-14 0-608,14 14 192,0 0 96,0 0-256,14 0-64,0 0-256,-14 0-128,28 0-32,-14 0 32,14-14-32,0 14-32,0 0-768,0 0-352,0-14-480,1 14-224,-1 0 192,0 0 192,-14-14 320,14 14 448,-28 0 640,14 0 640,0 14 256,-14-14 192,0 14 160,0-14-320,0 14-128,14 0-448,0-14-192,-14 0-32,28 14 0,-14-28-32,0 14-64,0 0 32,0-14-32,0 0 64,0 14 96,-14-14 64,0 0 32,0 0 0,-14 14 0,0-14 128,0 14 160,0 0 64,-14 14 96,0 0-192,14 0 32,-14 0-192,0 14 32,14 1-32,0-16 31,0 15-127,14-13-96,0-2-64,0 16-96,14-29 32,0 14-32,14-14 0,0 0 0,0-14 0,0 14 64,0-14-96,0-1-64,0 2 64,1 13 0,-1-15 32,0 2 0,-15 13-96,2-15 64,-15 15 32,14 15 0,-28-2 0,14 2 64,0-15 160,-15 28 128,15-14-288,0 0 0,15-14 0,-15 14 32,14-14-32,0 0-64,14 0 32,0-14 32,0 0-32,0 14-32,0-14-64,0-1-32,0 2 64,-14 13 0,14 0 32,-28 0 0,15 13 0,-15-13 64,13 15-32,-13-1-32,0 0-64,0-14 32,15 14 96,-2 0 32,-13-14-32,15 14-64,-2-14-1312,2-14-575,-1 14-1665,14 0-1664,-14 0 1760</inkml:trace>
  <inkml:trace contextRef="#ctx0" brushRef="#br0" timeOffset="24108">16705 3043 2560,'0'0'1056,"0"0"-576,0 0-416,0 0 288,0 0-32,0 0 64,14-15-192,0 15-128,0-13 32,0-2 64,14 1 0,-14 0 64,0 0 0,14-14 32,-14 0 0,0 14 0,0 0 128,-14-14 96,14 14-256,-14 14 64,-14-14 64,14 14-128,-14 0-64,14 0 64,-28 14 64,14 0-64,0 0-64,-14 14-160,0-14 0,14 0 0,0 14 64,0-14-96,14 0 0,0-14 96,14 14 96,14-14-64,-14 0-64,28-14-96,-14 14-32,0-14-32,0 14 96,0-14 64,0 14 128,0 0-64,-14 14-64,0-14 0,-14 14-32,0-14-96,0 14 64,-14 0 32,0 1 0,0 13 192,-14-15 128,0 2-96,14-2-64,-14 2-64,0-1-96,0 0 96,14-14 0,0 14-128,0-14-32,0 0 32,14-14 64,0 14 0,0 0-32,0 0-64,0-14 32,14 14 32,-14 0 0,0 0-96,14 0 64,-14 0 32,0 0 64,14 14-96,0-14 0,-14 0 96,14 0 32,0 14-32,0-14 32,0 0-64,0 0 64,0 0-64,14 0-32,0 14 32,-14-14 32,0 0-448,14-14-160,-14 14-928,0-14-384,1 14-736</inkml:trace>
  <inkml:trace contextRef="#ctx0" brushRef="#br0" timeOffset="24619">17223 2944 3712,'0'-14'1472,"0"28"-768,0-14-256,0 0 480,0 0-160,0 0 0,0 0-64,-14 14-64,14 0-320,-14 0 0,0 0 32,0 0-64,0 14 0,0-14-96,0 0-32,14 0-192,-14 0 32,14 1 0,14-2 64,-14-13-32,14 15 64,0-15-64,14-15-32,0 15-64,-14-13 32,14-2 32,0 1 0,0 0-160,0-14 32,0 14 0,-14 0-32,0 0 32,0 14 96,0 0 0,-14-14 96,0 14-32,0 14 64,-14-14-128,14 0 0,-14 14 224,0 14 192,0-28-64,0 28 0,14-28-192,-14 28-32,14-13-32,0-2 32,14-13-64,-14 15-32,14-15-608,0 0-256,0 0-544,14 0-160,-14-15-288,14 2-1056,-13-2 672</inkml:trace>
  <inkml:trace contextRef="#ctx0" brushRef="#br0" timeOffset="24939">17658 2944 4224,'-14'0'1568,"14"14"-832,0 0-32,0-14 640,0 14-352,-14-14-128,14 14-192,-14 0-64,14 0-320,-14 0-32,14 0 64,0 0-192,-14-14 0,14 14 64,0 0 32,-14 1-32,14-15-32,0 0-96,0 0 32,14 0-64,-14 0-32,14-15-64,-14 15 32,14-14 32,0 14 64,0-14-96,-14 0 0,14 0 32,0 0 0,0 0 0,0 0 64,14 0-672,-13 0-224,-1 0-928,0 14-384,0-14-736</inkml:trace>
  <inkml:trace contextRef="#ctx0" brushRef="#br0" timeOffset="25513">18389 2649 3328,'0'0'1312,"-14"14"-704,0-14-160,14 14 480,0 0-32,-15 14 96,2 0-352,-15 14-64,0-13-320,-1 12-96,1 2 32,0-1-96,0 0 0,14-14-32,0 0 32,0-14-128,0 0 0,14 14 96,-14-28 32,14 15-384,0-15-128,14 0-512,0-15-128,-14 1-160,14 0-1312,14-14 96</inkml:trace>
  <inkml:trace contextRef="#ctx0" brushRef="#br0" timeOffset="25942">18402 2649 4480,'0'-14'1664,"0"14"-896,0-14-544,14 14 832,-14 0-608,0-14 288,14 14-448,-14-14 64,14 14-224,0-14-64,0 14-32,14-14-32,-14 14 0,14 0-96,-14 0 64,14-14 96,-14 14-32,0 0 64,14 0-64,-28 14 256,14-14-160,1 14 512,-15 0-352,-15 14 448,15 0-448,-14 0 288,0 0-320,-14 15 128,14-2-224,-14 16 64,14-15-128,-14 0 0,14 0-32,-14 0-64,14 0 32,0-14 32,0 14-32,0-14-736,14 0 416,0-13-1824,0-15 1184,-14 0-2048,14 0 1696,0-15-1504,0 15 1600</inkml:trace>
  <inkml:trace contextRef="#ctx0" brushRef="#br0" timeOffset="26196">18234 2972 4736,'-14'0'1824,"14"0"-960,0 14-672,0-14 736,0 0-544,0 0 192,0 14-352,14-14 64,0 15-160,14-15 0,-14 0-64,14 0-64,-14 0 32,14 0-320,0 0 160,15-15-1568,-15 15 928,0-14-2144,0 14 1664</inkml:trace>
  <inkml:trace contextRef="#ctx0" brushRef="#br0" timeOffset="26599">18697 2944 3968,'0'0'1568,"0"0"-832,0 14-224,0-14 512,0 14-64,0 0 0,-14-14-128,0 28 32,14-14-480,-14 0 64,0 0 64,0 0-192,14 0-96,-14 0-128,14 1 0,14-15-64,0 0 64,0 0-64,0 0 64,14 0 0,-14-15 32,14 1-224,0 0 0,0 0 32,-14 0 32,15 14-64,-16-14 64,1 14 32,0-14 0,-14 14-96,0 0 64,14 14 32,-14 0 0,-14-14 0,14 14 0,-14 0 64,14 0 32,0 0-128,-14 1 32,14-15 64,0 13 32,0 2-128,14-15 32,0 0-576,0 0-256,0-15-832,0 15-384,1 0-832</inkml:trace>
  <inkml:trace contextRef="#ctx0" brushRef="#br0" timeOffset="27031">19048 2944 4480,'-14'0'1664,"14"0"-896,0 0-128,0 0 608,0 0-320,0 0-64,0 0-384,0 0-64,0-14-224,0 14-64,14 0 0,0 0-160,0-14 32,0 14 0,0 0 64,14 0-32,-14 14-32,0-14 32,0 0-32,0 14 0,0-14 0,-14 14-96,0 0 64,0-14 96,-14 14 32,14 0-32,-28-14 32,14 14 224,0 14 160,0-14-160,0 0-96,0 0-64,0 0 32,14 1-32,-14-1 0,14 0-96,0-14 32,0 14-64,14-14-32,0 0 32,0 0 32,0 0 32,14 0 32,-14 0-768,14-14-384,-14 14-1024,15 0-384,-15 0-544</inkml:trace>
  <inkml:trace contextRef="#ctx0" brushRef="#br0" timeOffset="27650">19455 3070 5376,'-14'0'2112,"14"0"-1152,0 0-832,0 0 480,0 0-160,14 0 0,-14 0-256,14 0-64,0 0-64,1-14-128,-2 0 32,-13 14 32,14 0 64,0-14-32,-14 0-32,0 0 32,0 0-32,0 0 0,0 0 0,0 0 0,-14 0 0,0 0 192,14 14 192,-28 0 160,14 0 64,-14 14-64,0 0 0,14 0-160,-14 14 0,0 0-96,14-14 64,0 14-128,0-14-64,14 14-160,0-13 0,14-1 0,0-14 64,14 0-96,0 0 0,0-14 96,-14 14 32,14-29-32,0 15 32,0 0-128,-14 0 0,0 14 32,-14-14 64,0 14-96,0 0 0,0 14 224,0-14 192,-14 14-192,0 0-32,14 0-96,0 0-64,0 1 32,0-1 31,14 0-31,0-14 64,0 14-64,0-14-32,15-14-1471,-16 14-609,15-14-512,0 0-160,1-15-64</inkml:trace>
  <inkml:trace contextRef="#ctx0" brushRef="#br0" timeOffset="28256">19988 2635 4224,'-28'0'1664,"42"0"-896,-28 0-256,14 0 512,0 0-192,14 0-96,0 0-288,0 0-32,0 0-256,0 0-32,14 0 0,-14-14 0,14 14 0,0-14-160,-14 0 32,1 0 64,13 0 32,-14 0-32,0 0-64,-14 0 32,14 0-32,-14-14 0,0 14 64,-14 14-96,0-14 0,0 28 224,-14-14 128,-15 14 192,1 14 128,14 14 96,-28 14 32,-1 0-160,16 14 32,-2 1-288,1-1-65,0-14-159,28 0-32,0 0-32,0-14 32,14-13-64,14-16 64,0 2-224,14-15 32,0-15-128,0 15 1,0-13 31,-14-2 128,14 1 32,-13 14 32,-2-14-96,2 14 64,-1 0-32,-14 0 0,14 0 64,-14 14 64,14 0-96,-14-14 0,14 15 32,-14-15 0,14 13 64,0-13 32,0 0-384,0 0-224,0 0-864,14-13-384,0-2-224,1 1-64,-16 0-704,16-14-224,-1 0 1568</inkml:trace>
  <inkml:trace contextRef="#ctx0" brushRef="#br0" timeOffset="28571">20578 2425 4992,'0'0'1824,"0"0"-960,-15 0-160,15 14 640,-13 0-224,-2 0-32,1 0-64,-14 14 64,0 15-96,0-2 384,0 2-769,0 13 161,0 0-448,0 14-128,14-14-96,0-14-96,0 14 32,0-14 32,0-14-32,14 0-32,-14 15 32,14-30-896,0 2 480,0-2-2015,14 2 1311,0-30-3424,0 15 2496,14-13-1920,-14 13 2240</inkml:trace>
  <inkml:trace contextRef="#ctx0" brushRef="#br0" timeOffset="29594">20872 3125 3840,'-14'0'1472,"14"0"-768,0 15-480,0-15 416,0 0-256,0 0 32,0 0-128,0 0 0,0 0-160,0 0 64,14-15 0,-14 15-64,14 0-96,0-13 0,-14-2 32,15 1 96,-2 0 128,-13 0-128,15 0-32,-15-14-64,0 14-64,0-14 32,-15 14 32,15 0 32,-13 0 96,-2 14 192,1 0 64,0 0 32,-14 14 128,0 0-64,0 14 32,0 0 0,0 0 0,0 0-224,14 0-64,0 0-160,14-13-96,14-2 64,0 2 0,0-15-32,14 0 32,0-15-64,0 2-32,14-2 32,0-13-32,0-14-352,1 14-96,-1-28-128,14 0 32,-14-14-128,14 14 0,-14-14 160,0 13 64,0 1 288,1 0 64,-15 14 0,-14 0 64,0 14 32,0 14 64,0-14 32,-14 28 96,0-14 256,0 14 96,-14 14 0,0 0 64,0 14 96,-15 0 96,-12 28-64,13 0-64,-15 15-97,1-1 33,-14 0-128,14 0-32,14-14-256,-14-14-128,28 14-32,-15-14-32,29-14 64,0 14 32,0-27-32,15-2-64,-1-13-1024,14 0-448,0 0-735,0-13-257,0-2-576,14 15-1088,-14-13 1408</inkml:trace>
  <inkml:trace contextRef="#ctx0" brushRef="#br0" timeOffset="30111">21307 3014 5632,'-14'14'2176,"14"-14"-1152,0 14-928,0-14 544,0 0-320,14 0-96,-14 0-64,14 0 32,0 0-96,0 0-64,0 0 64,1-14-64,-2 0-32,2 0 32,-2 0 32,-13 0 32,0 0 32,0 0 64,0 0 32,-13 14 96,-2-14 128,2 14-128,-2 14 64,1-14-32,-14 28 32,0-14-192,14 0-128,-14 14 96,28 0 128,-14-14-160,14 0-64,0 0-32,14 0-32,0 1 64,0-15 32,14 0-32,0 0-64,0 0-64,0 0-32,0 0 64,-13 0 0,-2 0-64,-13 14 64,0-14 32,15 0 64,-15 14 256,0-14 96,0 0-128,0 14-32,0-14 0,0 0 64,0-14-161,14 14-95,-14 0-32,14-14 32,0 0-32,0-1-32,14 1 32,-14 0-32,14 0 0,0 0 0,0-14-863,0 14-353,0 0-896,0 0-256,15 0-1088</inkml:trace>
  <inkml:trace contextRef="#ctx0" brushRef="#br0" timeOffset="30911">22500 2481 4480,'0'-14'1760,"-15"14"-960,15 14-384,0-14 544,-14 14-192,0 0-64,-14 14 32,14 0 64,-28 14-416,0 14 64,0 1 0,0-1-160,14 0-32,-14-14-64,14 14-32,0-28-32,14 0 0,0 0-64,14-14-64,-14 0 96,14-14 0,14-14-128,0 14 32,14-14 0,0-14 0,14 14 0,0-14 0,14 14-96,-14-14 64,0 14 32,0 0 0,-14 14 0,0 14 64,-13 0-96,-15 0 0,0 0 96,0 14 96,0-14 64,-29 14 96,15-14-32,-14 14 0,0-14-32,0 0 64,0 0-96,-14 0-64,14 1-64,0-15-1,0 0-63,0 0 64,14 0-128,-14 0 0,14-15 32,0 1 64,0 0-447,14 14-161,0-14-576,14 0-224,0 14-448,14 0-128,0-14-32,28 0-1120,-14 0 544</inkml:trace>
  <inkml:trace contextRef="#ctx0" brushRef="#br0" timeOffset="31674">22682 2972 4480,'0'0'1760,"0"0"-960,0 0-320,0 0 576,0 0-320,0 14-96,0-14-288,14 0-160,-14 0-96,14 0-96,-14 0 96,14-14-64,0 14 64,0-14-64,0 14-32,0-14 32,-14 0-32,15 14 0,-15-28 256,-15 14 160,1 14-64,14 0-32,-28 0 0,14 14 128,0 0-64,-14 0 32,14 0-96,-14 14-32,14-14-96,0 0-32,14 14-96,-14-14-64,28 0 32,0 0-32,0-14 0,0 14 0,14-14-160,0-14 32,0 14-288,0-14-128,1 0 128,12 0 96,-13 0 192,-13 0 64,13 0 64,0 0 0,-14 0-96,0 14 64,-14 0 160,14 0 160,-14 0-32,0 0 96,-14 14-64,14 0 64,0 0-64,-14-14 64,0 14-128,14 0-64,0 0-64,0-14 0,0 0-64,14 0 64,0 0-64,0-14-32,14 14 96,-14-14 0,14 0-192,0 14 64,0-14 0,0 0 32,-14 14-96,1-14 64,-1 14 96,0 0-32,-14 14-32,0-14 32,-14 14-128,14 0 64,-14 0-32,14 0 0,-15 0 128,15 0-32,0 0-32,15-14 32,-15 14-1376,0 0 736,14-14-3008,0 15 2016,0-15-2240,14 0 2208</inkml:trace>
  <inkml:trace contextRef="#ctx0" brushRef="#br0" timeOffset="32159">23468 3028 4992,'0'0'1824,"0"0"-960,0 15-512,0-15 832,14 0-640,-14 0 128,0 13-384,14-13-32,0 0-160,0-13-64,0 13 0,1-15 32,-2 15-32,2-14 64,-2 14-64,-13-14-32,15 0 32,-15 0 320,0 0-192,-15 0 704,15 14-480,-13-14 320,-2 14-416,-13 0 192,14 0-256,-28 14 288,14 0-288,0 0 160,14 0-224,-14 14-64,28-14-64,-14 14 32,0-13-32,14-2 63,0 2-63,0-1 64,14 0-64,0-14-160,14 0 65,-14-14-193,14 14 160,0-14-96,0-1 96,0 2-288,-13-2 224,-2-13-224,2 14-64,-2 0 32,-13-14-416,0 14-160,0 14 512,0-14-736,-13 0-224,-2 14-1408</inkml:trace>
  <inkml:trace contextRef="#ctx0" brushRef="#br0" timeOffset="32444">23581 2593 7296,'-14'0'2816,"14"14"-1536,0-14-928,0 14 672,-14 0-416,14-14-32,0 14-192,14-1-64,-14 2-192,14-15-96,0 0 64,0 0-64,0 0 64,14 0-128,-14 0 0,0-15-832,15 15-352,-16 0-1792,-13 15-1632,15-15 1600</inkml:trace>
  <inkml:trace contextRef="#ctx0" brushRef="#br0" timeOffset="34220">24311 3014 4352,'0'14'1664,"0"-14"-896,0 14-704,0-14 384,0 0-224,14 0-64,0 0 0,-14 0-32,14 0-64,0 0-64,-14 0 32,14 0-32,-14-14 64,0 0 160,0 0 192,0-14-224,0 14-32,0 0-96,0 0-64,-14 0 224,0 14 96,0 0 32,-14 0 32,-14 28 0,14-14 0,0 0-128,-1 14 0,1-14-160,14 14-64,0-14 0,14 0-32,14-14-288,0 14-64,0-14-384,14 0-160,0 0 192,0 0 96,-13-14 128,13 14 128,-14 0 160,0 0 96,0 0 192,-14 0 192,-14 0 256,0 14 128,0 14-128,-1-14 0,-13 28-192,15 1-32,-15 13-192,-1 0-96,1 0 64,-14 14 0,14 0-32,0 0-64,0 1 32,0-1-32,0-14 0,0 14 0,0-14 64,-1 1 96,1-29 576,15 0 224,-15 0-128,13-28-32,-13 0 192,14-14 63,-14 0-127,14-14-96,0-28-256,0 13-96,14-13-224,14 14-96,-14 0 0,28-14-32,-14 14-64,14-14-64,0 13 32,0-13-32,15 14-352,-15 0-160,28-14-672,-14 14-192,14 0-863,-14 0-257,14 14-1408,-14-1-704,1 1 2432</inkml:trace>
  <inkml:trace contextRef="#ctx0" brushRef="#br0" timeOffset="33350">24156 2397 5120,'0'0'2016,"-14"0"-1088,14 0-608,0 14 640,-14-14-160,0 14 96,0 14-32,-14 0 32,0 14-480,0 0 160,-1 15 160,-13 13-192,0-14-64,14 14-256,-14-14-96,0 0-64,14-14-64,14 1 32,0-2 32,14-13-96,-14 1 0,28-29-896,-14 14-416,14-28 0,-14 14 32,14-14 768,-14-14 288,14 13-64,-14 2-32,-14-2 192,14 2 64,0-16 96,-14 15 64,0 0 160,14 14 128,-14-14 160,14 0 128,-14 14-192,14 0-32,0-14-160,0 14-96,14 0 64,0 0 0,0 0-96,0 0-96,14 0-96,0 0 32,0 0 32,0-14 0,15 14 0,-2 0 64,-13 0-32,1 0-32,-16 14-64,2-14-32,-15 14 128,0 0 96,0 0 160,-15 0 160,2 14-192,-2-13 0,1 13-64,0-15-32,0 2-96,14-2-64,0 2-64,-14-15 32,14 0-672,14 0-256,-14 0-736,14-15-256,0 2-544,0-2-736,1 2 1152</inkml:trace>
  <inkml:trace contextRef="#ctx0" brushRef="#br0" timeOffset="33482">24185 2705 3456,'-15'0'1408,"15"14"-768,0-14-672,0 0 224,0 14-1280,15-14-448,-15 15 256</inkml:trace>
  <inkml:trace contextRef="#ctx0" brushRef="#br0" timeOffset="35406">24914 2368 4992,'0'-14'1824,"0"14"-960,0 0-1024,0 14 2784,0-14-800,-14 14-480,0 14-352,0-14-640,-15 14 288,1 28 96,-13-14-225,-2 14-63,15 0-192,-14 15 0,14-15-160,0 0 0,0 0-32,14-14 32,-14-14-128,14 14 0,0-28-1088,14 0-1791,0 0 159,14 0 352,-14-28 64,0 0 1216,0 14 672,0-28 480,0 14 512,0 0 224,0-14 672,0 0 256,-14 14-256,14 0-64,0 0-768,0 0 256,0 0 128,0 14-320,0-14-128,14 14-256,-14 0-32,14 0-160,0-14-64,14 14 0,0-14 31,0 28-94,14-28-65,-14 28-576,0-14-288,0 0-352,0 0 704,-13 0 256,13 14 224,-28-14 192,28 14-32,-28-14 64,14 0-64,-14 14-96,14-14 32,-14 14 96,0-14-32,14 0-32,-14 0 32,0 0 32,14 0-32,-14-14 480,0 14-288,0-14 480,0 0-416,0 0 288,0 14-320,-14-14 416,0 14-384,0 0 447,0 0-447,-14 14 352,13 0-352,-13 14 192,0-14-256,0 14 0,14 0-128,-14 0-64,14 0 0,14 0-32,0-14 0,0 0 64,14 0-32,0-14-288,14 0 128,0 0-384,0 0 288,0-14 64,0 0 64,1 14 96,-1-14 0,-14 0-96,14 14 64,-14 0 32,0-14 0,0 14 64,-14 0-32,0 14 64,0-14-64,0 14-32,0 0 32,0-14-128,0 14 64,0 0 96,14-14-32,-14 0-32,14 0 32,0 0-32,0 0 0,0 0-224,0-14 128,14 0-320,-14 14 256,0-14-32,14 0 128,-28 14 128,28 0-32,-28-14 128,0 28-96,0-14 32,0 14-32,0 0-64,0-14 32,0 28-32,0-28 0,15 14 64,-15 0-544,0 1-191,13-2-1729,2-13-768,-1 15-608,0-15-224</inkml:trace>
  <inkml:trace contextRef="#ctx0" brushRef="#br0" timeOffset="36821">26051 2579 4864,'0'0'1824,"0"0"-960,0 14-320,-15 0 640,15 0-64,-13 14 64,-2 14-96,-13 0 32,0 1-608,-14 13-160,14-14 0,0 0-224,0 0 0,0 0-64,14-14-64,0-13 32,0 13-32,0-15-1056,14 2-480,0-15-736,0 0-256,0 0-320</inkml:trace>
  <inkml:trace contextRef="#ctx0" brushRef="#br0" timeOffset="37826">25742 2916 4352,'0'-15'1664,"0"30"-896,0-15-128,0 0 672,14 0-64,0 0 32,0-15-352,14 15-96,0 0-480,14-14-224,-14 1-64,14 13 0,1-14 96,-2 14-640,-13-14-288,1 0-1248,-15 14-544,14 14-288</inkml:trace>
  <inkml:trace contextRef="#ctx0" brushRef="#br0" timeOffset="37205">25742 2566 5632,'0'-14'2112,"0"14"-1152,0 0-576,14 0 672,-14-15-128,14 15 96,-14 0-32,14 0 96,0-14-576,14 14 128,14 0 32,0-14-1,1 14 65,-1 0-352,14-14-128,0 14-96,0-14-32,-14 0-64,14 14 32,-14-14-128,15 14-64,-29 0-1280,0-14-607,-15 28-3009,2-14 992</inkml:trace>
  <inkml:trace contextRef="#ctx0" brushRef="#br0" timeOffset="38464">26233 3015 3456,'0'0'1408,"0"0"-768,0 0-480,14 0 576,-14 0-448,0 0 96,0 0-256,14 0 0,-14-14-64,14 14-128,1 0 32,-15-15 160,13 15-64,2-14 256,-15 0-192,13 0 384,-13 0-288,0 0 512,0 14-416,-13-14 416,-2 14-416,2-14 320,-2 28-352,1-14 352,-14 0-384,0 14 224,14 0-256,-14 0 0,0 0-128,14 0-64,0 0 0,0 1 32,14-1-32,14 0 64,0 0-64,0-14-32,14 0 32,-14 0-32,14-14 0,0 0-96,0 14 64,1-14 32,-16-1 0,15 1 64,-13 0-32,-1 14-32,-14 0 32,0-14 384,14 28-224,-28-14 352,14 14-320,0-14 96,0 14-192,-14 1 0,14-1-64,0 14-128,0-14 32,0 0-736,14-14 384,-14 14-2144,14-14 1408,0 0-3104,0-14 2368</inkml:trace>
  <inkml:trace contextRef="#ctx0" brushRef="#br0" timeOffset="38882">26683 2986 4224,'0'0'1664,"0"0"-896,0 0-544,0 0 480,13 0-416,-13 0 0,15 0-192,-15 0 0,13-14-32,2 14 288,-15 0-160,14-14 512,0 0-384,-14 14 416,0-14-416,0 0 480,-14 14-480,0-14 512,14 14-512,-28 0 512,13 0-512,-13 0 352,15 14-384,-30 0 128,29 0-256,-28 14 0,28 0-96,-14-14-64,14 14 32,0 0 32,0 0-32,28-13-800,0-2 416,0 2-1824,0-15 1216,14 0-2112,0 0 1728,14-15-1856,-13 2 1792</inkml:trace>
  <inkml:trace contextRef="#ctx0" brushRef="#br0" timeOffset="39452">27146 2536 5376,'0'0'2112,"0"14"-1152,0-14-992,14 0 384,-14 14-160,14-14 32,0 0-128,0 0-64,0 0 0,0-14 32,14 0 32,-14 14-128,15-14 32,-15 0-64,0 0 0,0 0 128,0 0 32,-14 0-32,0 0-64,0-14-64,0 14 32,-14 14 96,0-14 32,0 28 320,-15-14 192,-13 28 96,0-14 128,0 28-160,-14 14-32,14 0-224,-14 14-96,13 1-160,-13-15-64,28 14-32,0-28-64,14 0-192,14-14-128,0 0-256,14-28-96,-14 15-96,28-15 96,-14 0 288,14-15 128,-14 15 192,1-14 32,-2 14 96,2 0 32,-15 0 576,13 14 352,-13 1-96,0-2-64,0 2-352,0 13-160,0-28-192,0 28-64,15-14-32,-1-14 32,0 0-1472,14 0-672,0 14-1856</inkml:trace>
  <inkml:trace contextRef="#ctx0" brushRef="#br0" timeOffset="40220">27482 2930 3456,'0'-14'1312,"0"14"-704,0 0-352,0 0 416,0 0-96,0 0 32,0 0-32,0 0-64,-14 0-256,0 0 192,14 0 96,-28 0-160,14 0 32,-15 14 32,16-14 96,-15 14 0,0-14-32,-1 14-128,15-14 0,0 14-288,0 0-128,14-14 0,0 14 64,0-14 0,14 14 64,0 0-128,14 0 0,0 0 32,-13 0 0,-2-14-96,15 14 64,-28 0 96,15 1 32,-15-15-32,-15 13-64,2-13 32,-2 0 32,2 15-32,-15-15 64,13 0-128,-13-15 0,0 15 32,0 0 64,14 0-96,0-13 0,0 13-544,0 0-256,14-15-896,0 15-352,14 0-832</inkml:trace>
  <inkml:trace contextRef="#ctx0" brushRef="#br0" timeOffset="40756">27581 3070 4224,'0'0'1568,"0"0"-832,0 0-640,0 0 320,0 0-192,0 0-64,0 0 0,13 0-32,-13-14-64,15 14 32,-1-14 0,-14 14 96,14-14 96,-14 0-64,14 0-64,-14 0 0,0 14 32,0-14-96,0 0-64,-14 14 192,14-14 160,-14 14 96,0 14 0,-1-14 32,-13 14 96,0 0-160,0 0 0,14 0-256,0 14-128,0-14-32,14 0 32,0 0-32,14 0-32,-14 1-416,28-15-192,-14 0-544,14 0-160,-14 0-288,14 0-64,-13 0-416,-1-15-352,0 15 1248</inkml:trace>
  <inkml:trace contextRef="#ctx0" brushRef="#br0" timeOffset="41272">27806 2944 4992,'0'0'1824,"0"14"-960,0-14-320,-15 0 640,15 14-128,0 0 32,-13 0-352,-2 0-32,1 0-416,0 0 32,0 14 96,0-14-224,14 0-32,-14 1-96,14-1-64,0-14 32,0 14 32,14-14-32,-14 0 64,28 0-64,-14-14-32,0 14-64,14-14 32,-13-1-128,13 1-32,0 0-64,0 0 0,0 0 224,-14 0 64,0 14-64,0 0 32,-14 0 64,0 14 96,0-14 128,0 14 0,-14 0 0,14-14-96,0 14 32,-14-14-128,14 14 0,0-14-32,14 0-64,-14 0 32,14 0 32,0 0-96,14-14-64,-14 14-96,14-14-32,-14 14-96,14-14-32,0 0 192,-14 14 128,0-14 0,1 14 0,-15-14 96,14 14 32,-14 0 96,0 14 32,-14 0-96,14 0-32,0 0-32,-15 0-64,15 0 32,0 1-32,0-1-288,15 0-64,-15-14-1152,14 14-448,-14-14-1344,14 0-768,14 0 1952</inkml:trace>
  <inkml:trace contextRef="#ctx0" brushRef="#br0" timeOffset="41672">28366 3042 5888,'-14'14'2272,"14"-14"-1216,0 14-1088,0-14 384,0 0-224,14 0-32,-14 0-32,14 0 96,0 0-96,0 0 32,0 0-32,1-14-64,13 14 32,-15-14-128,2 0 64,-2 0 96,2 0-32,-15 0 64,0 0-64,0 14 320,0-14-160,-15 14 672,2 0-480,-2 14 672,-13-14-608,0 14 352,14 14-480,-14-14-96,0 0-128,0 14 0,14-14-64,14 15-96,-14-16 32,14 2-1376,14-2 768,0 2-2656,0-15 1856,14 0-2144,0 0 2048</inkml:trace>
  <inkml:trace contextRef="#ctx0" brushRef="#br0" timeOffset="42273">28773 3014 3328,'0'0'1216,"0"0"-640,0 0-384,0 0 352,14 0-288,-14 0 0,14 0-160,-14-14 448,0 14-320,0 0 896,0-14-640,0 14 864,0 0-768,0-14 416,-14 14-576,0 0 192,14 0-352,-14-14 64,0 28-192,0-14 0,0 0-64,-1 14-64,15 0 32,-13-14-32,13 14 0,-15 0 0,15 0 0,0-14 0,0 28 0,0-28-96,15 14 64,-15 1-192,13-1 128,-13-14-160,15 14 128,-15 0-64,0-14 96,0 14 128,0-14 0,-15 14 64,15-14-64,-28 0 64,28 14-64,-28-28 64,15 14-64,-16 0-32,15 0 32,-14 0-128,14 0 64,0 0-1088,0 0 576,0-14-2432,14 14 1664,0-14-1888,14 14 1856</inkml:trace>
  <inkml:trace contextRef="#ctx0" brushRef="#br0" timeOffset="43157">29292 2410 3712,'0'0'1408,"0"0"-768,0 14-768,0-14 2144,-14 14-512,0 14-128,0-14-224,-14 28-672,0 0 128,0 15 64,0-1-288,-28 14-128,13 0-160,1 0 0,14-28-128,0 14 0,0-14 32,14 1 64,0-15-544,0-14-192,0 0-320,14 0-128,0-14 128,0 0 128,0-14 320,0 0 256,0 0 256,0-14 96,14 13 256,-14-13 128,0 15 384,0-16 192,0 15-32,-14 14-32,14-14-288,0 0-64,0 14-448,0 0-64,0 0-96,14 14 64,0-14-32,0 0-32,0 14 32,14-14 32,0 0-96,0 14-64,1-14-384,-1 0-64,0-14-32,0 14 32,0 0 96,0-14 96,-14 0 160,0 14 96,0-14 64,0 0 32,-14 14 64,0-14 32,0 0 32,-14 14 64,0 0 320,0 0 160,0 14-288,0 0-64,0-14-64,-14 28 64,14-14-96,0 14 32,-1-14-160,2 14-64,13-13-96,0 13 32,13-15 96,-13 2 32,15-1-128,13-14-32,-14 14 32,14-14 0,-14 14 32,0-14 64,0 0-32,-14 0 64,0 0-64,0 0-32,0 14 384,0-14 128,0 0-256,0 0-64,0 0 63,0 0 97,14 0-64,0-14 64,-14 14-192,28-14-32,-14 14 64,0-14 32,14 0-96,0-1-32,-14 2-96,0 13-32,15-15 32,-16 2 0,15 13-1152,0-15-415,-13 2-1121,13 13-448,0-15-384</inkml:trace>
  <inkml:trace contextRef="#ctx0" brushRef="#br0" timeOffset="45746">17827 3674 3712,'-14'0'1408,"14"14"-768,0-14-672,0 0 224,0 15-416,14-15-96,-14 0-1248,14 14-512</inkml:trace>
  <inkml:trace contextRef="#ctx0" brushRef="#br0" timeOffset="45582">17800 3786 3968,'-15'14'1568,"15"-14"-832,-13 28 64,13-14 992,0 0-960,-15 0 0,1 14-320,0-14 0,0 14-288,0 0-128,14-14-64,-14 0 32,14 0 32,0 0-480,0 1-192,0-30-1056,14 15-480,0-14-448</inkml:trace>
  <inkml:trace contextRef="#ctx0" brushRef="#br0" timeOffset="45332">17419 3632 4096,'0'0'1568,"0"0"-832,0-14-288,0 14 832,0 0-704,0 0 64,0 14-192,0 0-32,0 0 32,-14 0 64,0 0 64,-14 14 224,14 0-416,-14 15 96,14-15-320,-14 28 64,14-28-128,0 14 0,0-14-32,0 0 32,14 0-64,0-13-32,-14-15 32,14 0-32,0 0 0,14 0 0,0-15 0,0-13 0,14 14 0,0-14 0,14 0 0,0 0 0,-14 14 0,14 0 0,-14 0 0,1 0-96,-1 14 64,-15 0 32,15 14 0,-28 0 64,15 0-32,-30 0-96,15 14 32,0-14 32,-13 14 0,-15 0 64,13 0-32,-13 0 64,0-13-64,0-2 64,0 2-64,0-15-96,0 13 32,0-13 32,14 15 0,-14-30-576,14 15 320,14-13-1504,-14 13 960,14-28-2464,0 28 1856,0-28-1696,14 13 1792</inkml:trace>
  <inkml:trace contextRef="#ctx0" brushRef="#br0" timeOffset="46308">18094 3772 2432,'0'-14'960,"0"14"-512,0 0-384,0 0 192,0 0 64,0-14 128,0 14 160,0 0 96,0 0 256,-14 0 128,0 0-160,-1 0-32,2 0-480,-15 0 96,-1 14 64,15-14-192,-14 14 32,14-14-256,0 14-96,14 0-32,0 0-32,0 0-96,14 0 64,0 14 32,0-14 64,14 0-32,1 0-32,-16 0 32,2 14 32,-2-13-32,-13 12-32,0-13-64,0 15 32,-13-16 32,13 2 64,-28-2 32,13 2 32,-13-15-64,14 0-64,-14 0 32,0 0-32,14 0 0,0-15 64,0 2-256,14-2-1696,0 2-544,0-16-640</inkml:trace>
  <inkml:trace contextRef="#ctx0" brushRef="#br0" timeOffset="48319">18431 3968 3072,'-14'0'1216,"14"0"-640,14 0-384,-14 0 288,0 0-192,0 0-96,14 0-96,-14-14 0,28 14-64,-14-14-32,0-14 32,14 14 32,-14 0 32,0-14 32,-14 14 64,15-14 96,-15 14 64,0 0 96,-15 0-224,15 0 64,-28 14 128,14 14-224,0-14-96,-14 14 64,14 0 128,0 0-160,0 0 0,0 0-64,14 14 32,0-14-64,0-14-32,14 14 32,0-14-32,14 0 0,0 0 0,14 0-96,-13-14 64,12 14-32,-13 0 0,-13-14 64,13 14 64,-14 14-96,-14-14 0,0 14 32,0-14 64,-14 14 32,0 0 32,-15 14 128,1-14 96,0 14-128,0 0-64,0 0-64,14-13 0,-14-2-64,14 2-32,0-2 32,14 2-32,-14-15-96,14 0 64,0 0-192,0-15-96,14 2 32,0-2 0,0 2 96,0-2 128,-14 2-32,14 13 32,-14 0 128,0 0 32,0 13 224,0 2 128,0-15-160,14 13-96,-14 2-32,14-15-32,0 13-64,1-13-64,13 0 96,-15 0 0,15 0-128,-13 0-32,13-13 32,0-2 0,-14 2-320,14-2-96,0-13-64,0 14 0,-14 0 64,14-14 96,-14 0 160,0 14 32,0-14 96,0 14 96,0 14 64,-14-14 96,0 14 96,0 0 64,-14 14 96,0 0 128,0 0-32,0 0-32,0 0-64,0 14-32,14 0-224,-14-14-64,0 15-64,14-16-64,14 2 160,-14-2 32,14-13-64,0 0-96,0 0-96,14 0-32,0-13 64,-13-2 0,13 2-256,-15-2-128,15-13 128,-13 14 96,-1 0 128,0 0 32,0 0-64,0 0 0,-14 0 64,0 14 64,0 0 128,0 0 64,-14 0 256,14 14 64,-14 0-128,14 0 0,-14 14-256,0-14-32,14 14-64,0-13-64,0 13 32,0-15-32,0 2 0,14-15 64,0 0-544,0 0-128,0 0-704,0 0-288,14-15-64,-14-13-32,14 15 512,-14-2 32,0-13 544,14 14 544,-14-14 320,0 14 416,0 0 160,-14 0 96,14 0 64,-14 14 96,0 0 64,0 0-224,0 14-32,0-14-480,-14 14 32,14 0 0,-14 0-32,14 14 64,-14-14-64,0 14 64,14-13-256,0-2-64,0 2-96,0-2 32,0-13-64,0 0-32,14 0 32,0 0-32,-14 0 0,28-13 0,-14-2-96,0 2 64,15-16-192,-1 15-96,-15 0 96,16 0 128,-15 0 0,0 0 32,0 14 128,0 0 32,-14 0-128,0 0 32,0 14 64,0 0 32,0 0 160,-14 0 96,14 0-192,-14 15-96,14-16-32,0-13 32,0 15-96,0-2 0,0-13 32,0 0 64,14 0-32,0-13 64,14-2-64,0 2-32,-14-2-256,14-13-96,0 14-32,-14-14 0,14 14 224,0 0 128,-14 0 0,0 14-64,-14 0 64,0 0 64,0 14 288,0 0 96,-14 0-64,14 14 160,-14 0 0,14 1-288,0-16-32,0 2-128,0 13 31,14-28-286,0 13-33,1-13-1984,13 15-928,0-15-672</inkml:trace>
  <inkml:trace contextRef="#ctx0" brushRef="#br0" timeOffset="52702">22696 4108 4224,'0'-14'1664,"0"14"-896,0 0-352,0 0 736,0 0-640,0 0-96,14 0-288,-14 0-96,14-14 0,-14 0-32,14 0 64,0 0 32,0 0-32,0 0-128,1 0-32,-2-14 64,-13 0 64,15 14 0,-15-14-32,0 0 32,-15 0-32,2 28 352,-2-14 160,1 14-64,-14 14 64,14 0 0,0 14-32,-14-14-32,0 28 32,14-14-256,0 0-64,14 0-160,0-14-32,0 0 32,14 0 64,0 0-32,-14-14 64,28 0-128,-14-14 0,14 0-32,-14 0 0,14 0 64,1 0 0,-16 0 0,2 0 0,-2 0 0,2 14 0,-30 0 128,15 14 64,-13 0 192,13 14 96,-15-14-256,2 14-128,13-14-64,0 14-32,0-14 0,13-14 64,2 15-896,-2-15-288,15 0-928,-13-15-416,13 1-576</inkml:trace>
  <inkml:trace contextRef="#ctx0" brushRef="#br0" timeOffset="53238">23342 3309 6400,'-15'14'2368,"15"0"-1280,-13 0-640,13 0 704,-15 14-160,2 14 64,-15 0-256,-1 0-96,15 0-384,-14 14-64,-14 1-32,14-1-96,14-14-32,-14 0-32,14 0-64,0-14 32,14 0 32,0-14-32,14 0 64,0-14-128,0 0-64,14-14-96,0 0-32,0 0-96,0 0-32,0 14 96,-14 0 96,14 0 96,-13 14 32,-2 0 32,-13 0 0,0 0 0,0 14 0,-13 0 64,-2-14 96,2 15 224,-2-1 128,1-15 32,-14 2-33,14-2-127,-13-13 0,-2 15-32,1-15 32,0 0-288,0 0-32,14 0-64,0-15 0,0 2-1152,14-2-479,0-13-1281,14 15-512,0-2 0</inkml:trace>
  <inkml:trace contextRef="#ctx0" brushRef="#br0" timeOffset="54006">23790 3898 3072,'0'0'1120,"0"0"-576,0 0-288,0 0 352,0 0-224,14 0-64,-14-14-32,0 14-32,15-14 64,-15 14 128,0-14-256,0 14 192,0-14 32,0 0 160,-15 0 96,15 14-64,-14-14-64,-14 14 64,0 0 64,0 0-224,0 14-32,-14-14-96,14 14 32,-14 0-128,14 0 32,14 14-160,0-14 0,0 0-96,28 0-32,-14 0-32,14 0 0,14 0 64,0 0 0,0 0 0,-14 0 0,14 0-96,-14 1 0,0-2 64,-14 2 0,0-2 32,-14 2 64,0-15-32,0 13-32,0 2 32,-14-15 32,0 14-32,0-14-32,0 14 32,0-14 32,0 0-32,14 0-32,0 0-192,0 0-128,0-14-672,14 14-320,0-14-448,14-1-96,0 15-832</inkml:trace>
  <inkml:trace contextRef="#ctx0" brushRef="#br0" timeOffset="54424">23959 3968 3456,'0'14'1408,"0"-14"-768,15 0-544,-2 0 384,-13-14-96,15 14 96,-1 0-128,0-14 32,0 0 64,0 0 32,0 0-256,-14 0 64,14-14 64,-14 0-128,0 14 32,-14 0 256,14 0 160,-28 14 64,14 0 32,-14 14-160,0 14-32,-1 0-64,1 0 96,0 0-352,0 14-64,14 0-128,14-13-64,-14-1 32,28 0 32,-14-15-384,28 2-192,-14-15-768,28 0-384,-14-15-640,29 2-1632,-15-15 800</inkml:trace>
  <inkml:trace contextRef="#ctx0" brushRef="#br0" timeOffset="55024">24549 3519 5760,'-14'15'2176,"14"-15"-1152,0 0-1184,14 0 384,0-15-128,0 15 32,14 0-160,0-13-32,0-15 32,0 13 0,0-12 32,0 12 0,1-13 64,-15 0-32,0 0 64,0 14-64,-14-14-32,0 0 224,0 14 160,-14 14 224,-14 0 96,-14 14 0,-1 0 32,1 28-64,0 0 64,-14 14-64,0 1-32,0-1-320,-14 14-128,14-14-128,13 14 32,15-14-64,0 0 64,14 0-64,0-28-32,14 14-128,0-28 0,14 0-352,0-14-96,14 0 128,-14-14 128,14 14 192,-14-14 64,1 14-32,-2-14 64,2 14-32,-2 0-64,-13 14 160,0-14 32,-13 14 192,13 14 96,0-14-288,0 1 0,0-2-64,0 2 0,13-2 0,2 2 64,-2-15-384,2 0-192,13 0-768,-14 0-320,14-15-512,-14 2-1472,14-2 672</inkml:trace>
  <inkml:trace contextRef="#ctx0" brushRef="#br0" timeOffset="55957">25097 3210 7168,'0'14'2720,"-28"0"-1472,13 28-1120,2-28 608,-2 14 0,1 14 96,-14 0-64,0 0-96,-14 15-352,0-1 0,0-14 32,0 28-192,-1-14-96,1 0-32,14 0 32,0 0-32,14-14 63,0-14-286,14 0-33,0 0-928,0-13-384,28-15-192,-14-15 0,14 15 320,0-28 160,0 14 544,1-14 288,-1 0 160,0 0 128,0 14 320,-14 0 192,0 0 544,-14 0 256,0 14 32,0 14 32,0 0-192,-14 0-96,0 14-256,0-14-96,0 14-224,14 0-64,-14 0-192,14 1-96,0-16 0,0 2-32,14-15-160,0 0-32,0 0-480,14-15-128,0 2 192,-14-2 192,14-13 96,0 14 128,-14-14 128,0 14 32,0 0 96,1 0 32,-15 14 384,0 0 160,0 14 160,0-14 128,-15 28-352,1-14-160,14 14-192,0-14 0,-14 15-128,14-16 0,0 15-32,0-13-64,14-15-768,-14 13-288,14 2-736,1-15-320,-15 14-416,13 0-1088</inkml:trace>
  <inkml:trace contextRef="#ctx0" brushRef="#br0" timeOffset="56386">24830 4727 2944,'-14'28'1120,"14"-28"-576,0 0-160,0 0 768,0 0-608,0 0 480,14 0-576,-14-28 544,14 13-576,0-13 224,14 0-384,0-28-64,0 0-128,15-28-64,-1-1 32,14-27 96,14 14-64,0-14 256,-14 28-192,15-1 96,-1 15-128,-14 0 0,-14 14-32,0 0 96,0 28-96,-13-15 128,-1 1-128,0 14 256,0 0-192,-14 14 384,0 0-288,0 0 384,0 0-352,-14 28 384,0-14-384,-14 14 224,0 14 160,-14-14 127,14 14-191,-15 0-96,1 0-256,0-13-160,14 13 32,-14-15-64,14 15 64,14-13-64,-14 13-32,28 0-416,-14 0-128,14 0-576,0 0-223,-14 0 127,14 0 160,0 0 544,-14 0 224,0 14 192,0-14 64,-14 0 160,0 1 64,14-1 288,-28-14 128,14 14-160,0-14-96,-14 0-128,14 0-64,0 0-96,0-14 32,0 14-768,14-14-256,0 0-1952,0-14-1824,14 14 1408</inkml:trace>
  <inkml:trace contextRef="#ctx0" brushRef="#br0" timeOffset="48769">20508 3744 3584,'0'0'1408,"0"0"-768,-15 14-320,15-14 864,-13 0-640,-2 14 736,2 0-768,-2 14 608,-13 0-640,0 15 160,14-15-352,-14 14-96,14-14-128,-14 14-64,14-14 32,0 0-1248,0-13 672,14-2-3168,0 2 2080</inkml:trace>
  <inkml:trace contextRef="#ctx0" brushRef="#br0" timeOffset="49288">20128 3716 4224,'-14'-14'1568,"14"14"-832,0 0-288,0 0 960,14 0-768,0-14 320,1 14-576,13-14 160,0 0-320,27 0 224,-12 0-256,13 0 32,14 0-128,-14 0-64,14 0 0,-14 0 32,-14 14-32,0 0 64,0 14-64,-14 0 64,-14 0 128,15 14 192,-29-14-96,0 14 0,0 14-192,-29 0-96,1 1 64,0 13 128,-14 0 128,0-14-192,-14 14-32,0-14-64,0-14-64,0 14 32,14-14-32,0-13 0,-14-2 64,13 2-32,-12-15-32,12 0 32,1 0 32,14-15-96,0 2 0,14-2-608,14-13-288,0 14-448,14-14-128,14 0-384,0 0-160,0 14-288</inkml:trace>
  <inkml:trace contextRef="#ctx0" brushRef="#br0" timeOffset="49523">20845 3898 4224,'-15'14'1568,"15"0"-832,0 0-224,0 0 512,0 0-288,-14 0-96,14 14-96,-14 1 64,0-16-352,0 15-128,0-13-96,14-2-32,-14 2 64,14-15-256,0 0-1088,14 0-512,0-15-832</inkml:trace>
  <inkml:trace contextRef="#ctx0" brushRef="#br0" timeOffset="50206">20943 3941 4992,'-14'28'1920,"14"-28"-1024,-28 56-480,28-42 544,-15 14-192,2-14 0,13 28-288,-28-14-128,13 0-192,2 0-128,-16 14 0,15-14-32,-14 14 0,14 0 0,-14 0 0,14-13 0,0-1 0,0 0 0,14-14 64,-14 0-32,14-14-32,0 0 32,0 0 32,0-14-32,14-15-32,0 1 32,0 0-32,14-14-96,0 0 64,0-14-32,15-14 0,13 14 128,0 0 32,0 0-128,0-1-32,0 16 32,-14 12 0,0 1 32,0 14 64,-14 0-32,-13 0-32,-1 28-64,0 0 32,-14 0 320,-14 14 160,0 1 96,-1-1-32,2 0-64,-2 0 32,-13 0-128,14 0-32,-14-14-128,14 0-32,-14 0-96,14-14-64,0 0-128,0 0 0,0-28-704,14 14-352,0 0-768,14-14-320,-14 14-832</inkml:trace>
  <inkml:trace contextRef="#ctx0" brushRef="#br0" timeOffset="50538">21743 3491 4480,'-14'0'1760,"14"0"-960,0 14 32,-14 0 800,14 0-160,-28 0-64,0 14-320,0 0-32,0 14-608,0 0 32,-15 1 32,15 13-192,0 0-33,0 0-159,14-14-32,0 0-32,14-14 32,0 1-64,0-1 64,0-15-480,14 2-223,0-15-1793,14 0-768,0 0-544</inkml:trace>
  <inkml:trace contextRef="#ctx0" brushRef="#br0" timeOffset="51363">21701 4024 3712,'0'0'1472,"0"0"-768,0 15-320,0-15 416,0 0-288,13 0-64,-13 0-192,15 0-96,-2-15-64,2 15-96,-15-14 32,14 14-32,0-14 64,0 0-32,0 14-32,0-14 32,-14-13-32,0 12 64,0-13 32,-14 14 32,14 0 64,-14 0 256,0 0 160,-14 14-224,0 14-64,0 0 0,0 0 32,-1 0 32,1 14 64,0-13-224,14 26-64,0-13-96,0 1-64,14-16 96,14 2 0,-14-2-128,28 2-32,0-15-480,0 0-128,14-15-160,-14 2 32,15-15 224,-15 13 128,0-13 256,-14 0 96,0 1 96,-14-2 0,0 1 0,0 14 64,0-14 32,-28 28 32,14 0-64,0 0 32,0 0-64,0 0-32,-1 14 32,2 0-32,-2 0-160,15 0 32,-13 0-864,13 0-352,13 1-896</inkml:trace>
  <inkml:trace contextRef="#ctx0" brushRef="#br0" timeOffset="51947">22023 3828 4608,'-14'0'1760,"14"14"-960,-14 0-160,14 0 672,0-14-352,-14 14-96,14 14-288,-14-14-32,0 14-320,14-14 64,-14 14 128,14 0-160,-14-14 0,14 0-128,0 0-96,0-14 0,14 14-32,0-28-96,14 14 64,-14-14 96,14-14 32,-13 14-128,13 0 32,13 0-64,-12-14 0,-1 14 64,-14 0 0,14 14 0,-14 0 0,-14 0 128,14 0 160,-14 14 192,-14 0 96,14 0-32,-14 14 64,0-14-257,14 0-127,-14 14-128,14-14-96,0-14 32,0 14-32,14-14 0,-14 0 64,28 0-96,0 0 0,0-14-256,0 0-63,0 0-97,0 0-32,0 0 160,0 0 192,-13 0 96,-1 14 32,0 0 0,-14 0 64,0 14 32,0 0 96,-14 0-32,14 0 0,0 14-192,0-14 32,0 0 0,14 0 0,0 0-1696,0-14-704,0 15-1408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01.11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7176 4737 4352,'0'0'1664,"0"0"-896,0 0-352,0 0 544,-14 14-128,14 0 64,-14-14-160,0 28-64,-15-14-352,16 1 160,-15-2 128,-1 15-128,1 0 64,14 1-32,-14-1-32,14 14-96,-14-14 0,28 0-224,-14 0-96,0 0 32,14-14 0,0 0-32,0 14 32,0-13 0,14-15 32,0 14-64,0-14 31,0 14-702,0-28-225,0 14-576,14 0-160,-14-14-288,0 14-128,15-15-768</inkml:trace>
  <inkml:trace contextRef="#ctx0" brushRef="#br0" timeOffset="-408">6642 4877 2688,'-14'14'1056,"14"-14"-576,0 0-160,0 0 448,0 0-64,0 0 256,14-14-256,-14 14 0,14 0-64,-14-14-352,14 14 32,0-14 32,-14 0-128,28 0-64,-14 0 64,0 0 64,15 0-64,-16 14-64,2-14 64,-2 0 0,2 14-32,-1 0-32,0 0-96,0 0-64,-14 0 96,14 14 0,-14-14 96,0 14 32,-14 0-32,14 0 32,0 0 0,-14-14 32,0 14-128,-15 0-32,16 0-32,-15 14-64,13-14 32,-13 14-32,0 0 0,14 1 64,-14-1-96,14 0 0,0 0 224,0 0 192,0 0-128,14 0-64,0 1-96,0-1 0,0-14 0,0 0-32,14 0-64,0-14 96,0 0 64,14 0-64,-14-14 0,14 14-32,-14-14 32,14 0-640,-13-1-192,13 2-1088,-15-2-512,16 1-1184</inkml:trace>
  <inkml:trace contextRef="#ctx0" brushRef="#br0" timeOffset="593">7218 4989 4352,'0'0'1664,"0"0"-896,-14 0-352,14 14 608,0 0-160,0 0-32,-14 0-32,14 14-32,-14-13-416,0-2 64,0 15 96,14-13-128,-14 13-64,14-14-160,-14 0-128,14-14 64,0 0 64,0 0 64,14-14-32,0 14-32,-14-14-192,14-1 32,0-13 0,0 15 0,0-2 0,-14 2 64,14-16-96,0 15 0,0 0 32,0 0 0,0 14-96,-14-14 64,14 0 32,0 14 64,0-14-32,1 14 64,-2-14-1120,2 14-512,-15 0-608,13-14-288,2 14-256</inkml:trace>
  <inkml:trace contextRef="#ctx0" brushRef="#br0" timeOffset="794">7751 4569 4480,'0'0'1664,"0"0"-896,0 0-256,-15 14 576,15 0-96,-13 14-32,13-14-32,-28 14-32,13 0-480,-13 14 160,0 1 160,0-15-32,-14 14-32,14 0-224,-14 14-128,14-14-160,14 14-64,-14-14-33,14 0 33,0-14-64,14 1-32,0-1 96,0-15 64,0 2-64,14-15 0,0 0-1375,14 0-641,0-15-448,-14 2-96,14-2-640</inkml:trace>
  <inkml:trace contextRef="#ctx0" brushRef="#br0" timeOffset="1032">7752 4976 3968,'0'0'1472,"0"0"-768,-15 14-64,15-14 672,0 14-224,-13 0-64,-2 0-384,2 0-64,-2 14-352,1-13-64,0 13 32,0-15-96,0 15-64,14 1 0,-14-15-32,14-14-576,0 0-160,14 0-864,0 0-320,0-14-608</inkml:trace>
  <inkml:trace contextRef="#ctx0" brushRef="#br0" timeOffset="1797">8073 4962 2816,'0'0'1056,"0"0"-576,15 0-288,-15 0 352,0 0 0,0 0-32,0 0-64,0-14-32,0 14-32,0 0 64,0 0-224,0 0 160,0 0 96,0 0-32,-15 0 64,2 0-96,-2 0 0,1 14 32,0-14 64,0 0-96,-14 14 0,14 0-32,0-14 0,-14 14-288,28 0-32,-14 0-64,14-14 64,14 14-32,0 0 64,0 0-64,0-14 64,0 14-128,0 0 0,0 0 32,0-14 64,0 14-32,-14 0-32,0 0 32,0 14-32,0-14 0,-14 0 0,0 0 0,-14 0 0,0 0 128,14 0-64,-14-14-96,0 15 0,0-15 96,0 0-32,0 0-32,0 0 32,14-15-960,0 15 512,0-14-2432,14 0 1568,0-14-2368,14 14 2048</inkml:trace>
  <inkml:trace contextRef="#ctx0" brushRef="#br0" timeOffset="1211">7863 4877 3584,'-14'0'1408,"0"0"-768,14 0-544,0 0 384,0 0-288,0 0-96,14 0-512,-14 0-1536,29 0-288</inkml:trace>
  <inkml:trace contextRef="#ctx0" brushRef="#br0" timeOffset="2520">8467 4541 5120,'0'-14'2016,"0"14"-1088,-14 14-384,14 0 1184,0-14-960,-14 28 704,14 0-864,-28 0 512,13 14-640,-13-14 384,0 15-512,0 13 32,0-14-225,0 0-31,0 14-64,14 0 32,-14-14-64,14 14 64,0-28-64,0 15-160,14-29 64,0 14-735,0-14 415,0-14-1088,0-14 832,14 0-768,-14 0 832,0-15-512,14 16 640,-14-15 32,14 13 256,-14-13 256,0 14-64,0-14 640,0 14-384,-14 14 1024,14-14-736,-14 0 576,14 14-672,0 0 96,0 0-320,0 0-96,0 0-96,0 0 32,0 0-64,0 0 64,14 0-64,0 0-1152,0 0 608,14 0-2656,-14 0 1728,14-14-2432,0 14 2208,0 14-448</inkml:trace>
  <inkml:trace contextRef="#ctx0" brushRef="#br0" timeOffset="2714">8480 5060 3968,'0'14'1472,"0"-14"-768,0 0-192,0 0 800,0 0-736,0 0 96,14 0-416,0 0-96,0 0-96,-14 0 32,14-14-64,1 14 128,-1 0-96,-14-14 192,14 0-160,-14 0 320,14 14-224,-14-28 448,0 28-352,-14-14 640,14 0-512,-28 14 576,28 0-576,-29 14 640,1 0-608,0 0 415,14 14-511,-14-14 32,14 14-224,-14 0-32,14 0-64,14-13 96,-14 13-96,28 0 192,-14-14-160,14 14 96,14-28-1280,-14 14-639,14-14-1377,0-14-608,0 14 224,0-14 96</inkml:trace>
  <inkml:trace contextRef="#ctx0" brushRef="#br0" timeOffset="3052">8720 5187 3328,'0'14'1312,"0"14"-704,-15-14-224,15 0 416,0-14-288,0 14-128,0-14-224,0 15-64,0-15-1152,0 0-576,0 0-160,0 0 0</inkml:trace>
  <inkml:trace contextRef="#ctx0" brushRef="#br0" timeOffset="2915">8762 4976 5248,'-15'-14'2016,"15"14"-1088,0 0-448,0 0 576,0 0-576,0 0-256,0 0-160,0 14-64,0 0 0,0-14-512,0 0-128,0 14-2080,0 1-928,0-1 1888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05.74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8220 4320 2432,'-28'-14'960,"14"14"-512,-14 0-32,14 0 352,-14 0-32,14 0 0,-15 0 96,-12 0 96,13-14-192,-29 14-64,15-14-384,-14 14 96,-14 0 128,0-14 32,0 14 32,0 0 0,-1 0-64,1 0 0,0 0 0,0 0 96,-14 0 0,14 0-256,-1 0-128,1 14 128,-14 0 95,14 0-319,0 14-32,-1-14-96,1 14 0,-14 0-96,14 14 64,14 0 224,0 1 128,0-15-96,13 13-64,2 2-64,12-15-96,1 14 32,0-14 32,0 14 160,28 0 192,-14 0-224,14 15-32,0-16-96,0 2 32,14-1 64,0-14 64,14 14 32,0-14 0,28 0-128,0 14-32,15-14-32,-1-14 32,14 0 0,-14 1 32,14-15-64,15 0 32,-15 13-64,14-13-32,0 0 32,-13 0 32,-15 15-32,14-15-32,0 13 32,-14-13 32,0 15-32,15-15-32,-29 13 32,14-13 32,-14 0-32,0 15-32,0-15 96,-14 0 0,14-15-128,0 15 32,1-13 0,13 13 0,-14-15 0,-14 2 64,14 13-32,-14-15-32,15 15 32,-16 0-32,1-13 0,-14 13 0,1 0-96,-1-15 64,0 15 96,0 0 32,14 0-128,-14 0 32,0 0 0,14 0 0,-14-14 64,-14 14 32,15-14-32,-16 14-64,2-14 32,-2 0 32,2 0-32,-2 0-32,-13 0 32,15-14 32,-15 0-32,14 0 64,0-14-128,-14 0-64,-14-1 128,14 2 32,-14 12 0,-1-13-64,2 0 32,-15 14-32,-15-14 0,1 14 0,0-14-96,-14 14 0,14-28 64,-14 28 64,-15-15 0,16 15-32,-16 0 32,1 0-32,0 0-96,0 14 64,0 0 32,0 14 0,-15 0 0,15 0 0,14 14-448,-14-14-160,28 14-1376,0 0-639,14 0-1601,14 28-1536,0-14 2176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13.46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10439 11263 6016,'-14'0'2272,"14"28"-1216,-14 14-256,-1-28 800,2 14-320,-2 14-32,2 1-416,-15 13-128,-1-14-416,1 14-96,0 14-1,0 1-95,0-1-64,0 0 0,0 0-32,14-28 0,0 0 64,0 0-735,0-27-257,14 13-768,-14-28-256,14 0 224,0 0 256,0 0 608,0-14 288,0-15 448,0 1 160,0 0 128,0 14 64,-14 0 960,14-14 384,0 14 0,0 14 0,0-14-224,0 0-64,0 14-353,14-14-95,0 14-416,0-14-96,14 14-128,0-14 32,0 14-128,0 0-64,-14-14-704,14 14-352,-14-14-1343,0 14-481,0 0-1120</inkml:trace>
  <inkml:trace contextRef="#ctx0" brushRef="#br0" timeOffset="153">10088 11726 4992,'-14'0'1920,"14"0"-1024,0 0-1056,0 0 384,0 0-256,14 0 0,0 0-2080,1 15-960</inkml:trace>
  <inkml:trace contextRef="#ctx0" brushRef="#br0" timeOffset="626">10494 11894 1408,'0'-14'608,"15"14"-320,-15-14 288,0 14 384,0 0 64,0 0 96,0-14 160,0 14 64,0 0-96,-15 0 32,2 0-704,-2 0 160,2 14 128,-2-14-288,2 14-64,-2-14-224,1 14-32,0 0-160,0 0 0,0 0-32,14-14-64,0 14 32,14 0-32,0-14 0,0 14 0,0 0-160,1 15-32,-2-16-192,2 2 0,-15-2 32,13 15 160,-13-13 96,0 13 128,-13-14 0,-2 0-32,2 0 96,-16-14 0,15 14 32,-14-14 0,0 0-64,0 0-64,0-14-256,0 14-160,14-28-1632,0 0-704</inkml:trace>
  <inkml:trace contextRef="#ctx0" brushRef="#br0" timeOffset="1364">10579 11838 5632,'-14'-14'2176,"14"14"-1152,0-14-288,-14 14 1472,28 0-1216,-14 0 288,0 0-768,0 0-96,14 0-256,-14 0-32,28 0-64,0 0 32,0-14-64,14 14-1440,1-14 800,-15 14-4096,0 0 2624</inkml:trace>
  <inkml:trace contextRef="#ctx0" brushRef="#br0" timeOffset="1163">11028 11193 4864,'0'0'1824,"0"0"-960,-28 28-224,28-14 1312,0 0-1056,-28 28 832,13-14-1024,-13 28 640,0 0-800,-14 1 288,14-1-481,-28 28-63,28-14-160,-14 0-96,14 0 0,0 0-320,14-14 160,0-14-1567,14 1 927,-14-15-2784,14 0 2016,0-14-2336,14 0 2208</inkml:trace>
  <inkml:trace contextRef="#ctx0" brushRef="#br0" timeOffset="1948">11000 12077 6144,'0'0'2368,"0"0"-1280,0 0-1280,0 0 992,14-14-512,0 14-96,-14-28-128,14 14-64,0 0 0,0 0 0,-14 0 0,0-14 64,0 14-96,0-14 0,0 0 96,-14 0 32,14 14 32,-14 0 0,-14 14 192,14 0 192,-14 14 32,14 0 32,-14 14-96,14 0 32,-14 0-160,0 0 32,14 0-288,0 0-64,14 0 32,0-14 32,0 0-32,14-14 32,0 0-480,14-14-160,0 0-128,-14 0-96,14 0 352,-14-14 160,14 14 192,-14 0 32,0 14 96,-14-14 96,0 14 416,0 14 192,0 0-32,-14 14-64,14-14-352,-14 14-128,14-14-64,0 14 0,14-28-64,0 14-64,0 1-672,0-15-352,14-29-768,0 15-320,0-14-64,0 0-1216,-13-14 672</inkml:trace>
  <inkml:trace contextRef="#ctx0" brushRef="#br0" timeOffset="2451">11603 11193 6144,'0'-14'2368,"0"14"-1280,0 14-576,-15-14 768,15 14-256,-13 14 32,-2 0-224,-13 0-128,14 28-384,-14-13 288,-14 13 127,14 14 1,-14-14 0,14 14-320,0 0-160,0 1-96,14-15-32,0 0-160,0 0 32,0-28 0,14 0 64,0 0-32,0-28-32,14-14-128,14 14-64,0-14-256,0-14-64,0 14-64,14 0-64,-28 0 225,14 14 159,-14 0 96,0 0 96,0 14 32,-14 0 96,0 0-32,0 0-32,0 14 96,-14-14 64,0 14 64,0-14 31,0 0-63,0 0 32,-14 1-128,14-2-64,-14-13 128,0 15 32,14-15-224,0 0-32,-14-15 0,28 15 32,-14-13-672,14-2-319,0-13-705,14 14-192,0 0-896,0-14-1344,14 14 1312</inkml:trace>
  <inkml:trace contextRef="#ctx0" brushRef="#br0" timeOffset="2884">11659 11922 5632,'-14'14'2176,"14"0"-1152,0 0-416,0-14 672,0 14-640,0-14-192,0 0-224,14 0-64,-14 0-96,14 0-64,-14-14 32,14 14-128,1-14 64,-2 0 96,-13-14 96,15 14-64,-15-14-64,14 14-96,-14 0-32,0-14 64,-14 28 64,14 0 352,-15 0 224,2 0 32,-16 28 96,15 0-128,0 0 0,-14 0-192,14 14-1,0-14-255,14 14-32,-14-14-64,14-14 32,14 0-128,0 15-64,0-29-735,0 0-225,14 0-352,-14-29-64,15 15 288,-1-14 160,-14-14 96,14 0 32,0 0-192,14-14-64,0 0-352,-13-14-576,13 0 672</inkml:trace>
  <inkml:trace contextRef="#ctx0" brushRef="#br0" timeOffset="3156">12207 11179 5888,'0'-14'2176,"0"14"-1152,-15 14-416,15-14 672,-14 14-224,14 14 0,-14 0-160,-14 14 0,14 14-512,-14-13 352,0 27 127,-14-14-191,14 14 32,-14 1-416,14 13-96,0-14-128,14 0 32,0-14-128,0 0 0,14-27-256,0 13-128,0-28-576,0 0-159,14-28-449,0 0-128,14 0 288,0-14 224,0-15 0,0-13 32,14 0-32,0 0-1184,0-14 192</inkml:trace>
  <inkml:trace contextRef="#ctx0" brushRef="#br0" timeOffset="3396">12417 11179 6656,'0'-14'2464,"-14"28"-1344,14-14-384,0 14 768,-14 0-224,-1 14 64,2 0-288,-2 28-1,-13-13-607,15 13 224,-16 0 192,-13 0-192,14 14-64,14-13-352,-14 13-160,0 0 0,14 0 0,0-28-32,0 14-64,14-28-192,0 1-32,0-1-1248,14-14-544,0-14-863,14-14-289,-14 0-704</inkml:trace>
  <inkml:trace contextRef="#ctx0" brushRef="#br0" timeOffset="4125">12333 11894 6784,'-14'15'2528,"14"-15"-1344,0 14-672,0 0 704,0-14-352,0 0-32,0 14-352,14-14-64,0 0-224,-14-14-128,14 0-32,0 0-32,0-1 0,0 2-160,0-15 32,0 13 64,0-13 32,0 14 32,-14-14 0,15 0 0,-15 14 64,-15 14 320,15 0 128,-14 0 255,0 14 161,-14 0-160,14 14-64,-14 14-32,14-13 32,0 12-320,0 2-64,14-15-192,0 0-96,14 0 0,0 0 32,0 0-256,0-14-32,0-14-928,0 15-448,14-15-1567,0 0-641,-13-15-256</inkml:trace>
  <inkml:trace contextRef="#ctx0" brushRef="#br0" timeOffset="-6234">7057 11711 3456,'0'0'1312,"0"-14"-704,0 14-96,0 0 512,0 0-128,0 0 0,0 14 0,-15-14 0,15 14-480,-13-14 96,13 28 128,-29 0 0,15 0 0,0 15-128,0-2 0,0 16-224,-14-1-32,14-14-128,-14 0-32,14 14 32,-14-28 0,28 0-160,-14 0 32,0-13-768,14-2-384,0 2-896,14-15-384,0-15-672</inkml:trace>
  <inkml:trace contextRef="#ctx0" brushRef="#br0" timeOffset="-5934">7464 11613 4864,'0'0'1824,"0"14"-960,0 0-384,0 0 576,-14 0-96,14 0 64,-14 0-160,0 28 32,0 1-512,-14-1 0,0 0-32,13 14-192,-13 0-32,14-14-64,-14 0 32,14 0-352,0 1-128,-14-2-1024,14-12-416,0-15-1536</inkml:trace>
  <inkml:trace contextRef="#ctx0" brushRef="#br0" timeOffset="-5679">6860 12118 6912,'0'-15'2624,"0"15"-1408,14 0-704,0 15 704,0-30-352,0 15-32,0-14-352,14 14-128,14-13-192,0-1-128,1 14 64,-15-14 0,14 14 32,0 0-416,-14 0-224,14-14-1344,-14 14-640,1 0-1024</inkml:trace>
  <inkml:trace contextRef="#ctx0" brushRef="#br0" timeOffset="-4519">7604 12118 2816,'0'0'1120,"0"-14"-576,14 14-224,-14 0 384,0 0-256,14-14-32,-14 14-224,14 0-64,-14-14-64,14 0-64,0 0 32,-14 0 32,14 0 96,-14 0 224,0 0 64,0 0-96,-14 0 32,14 0-96,-14 14 64,0-14-64,-14 14 64,14 0-128,-14 14 32,0 0 32,0 0 160,0 14-128,-1 0 64,1 0 64,0 0 96,0 0-160,14 0 32,0 0-256,14 0-96,0-13-32,14-2 32,0 2-32,14-15-32,0 0 96,0 0 0,14-15 32,-14 2 0,15-2-160,-1-13-32,-14 14 32,0-14 0,0 0-64,-14 14 64,0-14 32,0 14 0,0 0 0,-14 0 64,0 14-96,0 0 0,0 0 32,-14 14 0,0 14 0,0-14 0,0 0-96,0 14 64,0-14 320,0 14 160,0-14-192,14 0-128,14 0-96,0 1 32,0-15-32,14 0 64,-14 0 0,14 0 32,14-15-64,-14-13-64,0 14-64,14 0 32,-14-14-128,0 0-32,-13 0 0,13 14 64,-14-14 64,0 14 32,-14 14 32,14-14 0,-14 14-96,0 0 64,-14 0 32,14 14 0,-14 14 192,0 0 128,0-14 32,0 14 96,-1 0-160,15-14-96,-13 14-97,13-14-95,13 0 32,2 1 32,-15-2-32,28-13 64,-14 0-64,0 0 64,14-13-224,-14-2-32,0 1-287,14 0-129,-14-14 160,0 0 96,0 0 96,0 14 96,0-14-32,-14 14 128,14 0 0,-14 0 32,0 14 0,0-14 0,0 14 0,0 14 64,-14-14 256,14 28 96,0 0-128,-14-14-96,14 0-32,-14 14-32,14-14-160,0 14-32,0-14 96,14 0 32,-14-14 0,14 0 32,14 0-1472,-14 0-672,15-14-800,13 0-1440,-14 0 1184</inkml:trace>
  <inkml:trace contextRef="#ctx0" brushRef="#br0" timeOffset="-3833">8656 11712 3840,'-14'0'1472,"14"0"-768,14 0-480,-14 0 480,14 0-224,0 0 0,0-14-224,1 0-96,13 14-64,-15-14-96,2-14 96,13 14-64,-14-15-32,14 16 32,-14-15-32,0-1 192,0 1 128,-14 0-96,0 14-64,0-14-64,0 0-96,-14 14 32,0 0-32,0 14 416,0 0 192,-14 14 128,13 14 96,-13 0-32,-13 14 64,12 0-64,1 0 0,-28 29-192,28-1 31,-14 28-287,0 0-128,0 0-64,28-42-32,-14 1-64,13 27 32,-13 14-64,0 0-32,0-28 32,14-14-32,-14 1-448,14-15-160,0-28-255,0 0-97,0-14 160,14 0 64,-14-28 288,0 14 128,14-14 32,0-1 96,-14-12 128,14 13 32,0-1 512,0 15 320,0-14-64,0 14 32,14 0-64,-14 0-64,14 0-129,0 14 1,0-14-160,14 14 32,14-28-224,0 28-96,1-14 32,13 0 0,-28 0-128,14 0-32,-14 0-1312,0 14-543,-14-14-1057,14 14-384,-14-14 96</inkml:trace>
  <inkml:trace contextRef="#ctx0" brushRef="#br0" timeOffset="-3518">8727 11964 5632,'-14'14'2112,"14"-14"-1152,-15 28-480,15-14 864,-14 0-480,14 14-352,-14 0-192,14 1-192,0-1-96,-14-15 0,14 2-672,0-2-288,14 2-1504,-14-15-1440,14 0 1248</inkml:trace>
  <inkml:trace contextRef="#ctx0" brushRef="#br0" timeOffset="-3349">8796 11782 3968,'0'0'1568,"0"0"-832,0 0-928,0 31 256,0-31-1696,0 32-800,32-32 1216</inkml:trace>
  <inkml:trace contextRef="#ctx0" brushRef="#br0" timeOffset="-2679">8937 12119 3968,'-14'0'1472,"14"0"-768,14 14-480,-14-14 672,0 0-512,0 0 128,0 0-352,14 0 0,-14 0-96,14 0-64,-14-14 32,14-1-32,-14 1 0,0-14 0,0 14 0,0-14 0,0 14 0,0 0 256,-14 0-128,14 0 512,-14 14-352,-14 0 288,14 14-320,0 0 128,-1 14-224,-13 0-64,15 0-64,-2-14-32,15 15 0,0-1-512,0-14 288,0-14-1376,15 0 864,-2 0-1472,15 0 1216,-13-14-768,13 0 1024,-14 0 800,0 14 32,0-29 1344,0 29-800,-14 0 992,0 0-928,0 0 928,-14 14-960,14 1 672,-14 13-800,-14 0 288,14 0-480,0 0 224,-1 0-320,2 14 128,13 0-224,-15 14-64,2 0-64,-2 1-32,2-15 0,-2 14 64,1-14-32,1 0 416,-2 0-256,2-14 608,-15 0-416,13-13 63,1-2 33,0 2 96,0-15-320,-14 0-128,28-15-96,-14 2 32,14-15 32,0-1-128,14 1 32,-14-28-288,28 0-64,-14 14-1023,0 0-353,0 14-1600,1 0-1728,-15-28 1632</inkml:trace>
  <inkml:trace contextRef="#ctx0" brushRef="#br0" timeOffset="-2244">7716 11543 7296,'-14'0'2816,"14"14"-1536,-14 0-992,14 0 704,0 0-480,0-14-96,0 14-192,0 1-64,0-15-96,14 0 32,0 0 0,0 0-128,0-15 32,0 1-64,0 14 0,0 0 64,0 0 64,14 14-32,-14 1 64,0-15-1120,15 13-512,-1 2-2112</inkml:trace>
  <inkml:trace contextRef="#ctx0" brushRef="#br0" timeOffset="-1117">9344 11726 4480,'0'0'1760,"0"0"-960,-14 0-320,14 0 576,0 0-448,0 0-96,14 0-32,-14 0 0,14 0-256,14-14-128,-14 0 0,28-14-64,-14 14-32,14-14 32,-14-1 32,1 16-32,-1-15-32,-15-1 96,2 1 0,-15 14-32,0-14 32,0 14-64,-15-14-32,2 14-64,-15 14 32,-1 0 96,1 14 96,0 0 64,-14 14 96,14 14-32,-14 0 64,14 1-64,-14-1 64,13 14-128,-12 14-64,12-14-64,1 14-96,0 0 96,0-28 0,0 15-128,14-16 32,0-12 64,14-15 32,0 0-32,0-14-64,28-14 96,-14 0 0,14-15-32,0 1-64,14-13-64,-13 12-32,-1 1 64,0 0 64,0 14 0,-14 0-32,0 14-64,0 14 32,0 0 32,-14 0 0,0 0 0,-14 14 0,14 1-96,-14-16 64,0 15 32,0-28 64,0 15-32,0-2 64,-1-13-64,2 15 64,13-15-128,-15 0 0,15-15 32,0 15 0,-13 0 64,13 0 32,0 0-128,0 0-32,0 0-64,13 15 0,2-1 96,-2 0-64,2 0 32,-1-14 64,14 14 64,-14-14-32,14 0-32,0 0-320,-14 0-192,14 0-1376,0-14-512,0 14-768</inkml:trace>
  <inkml:trace contextRef="#ctx0" brushRef="#br0" timeOffset="-517">9652 11992 5376,'0'0'2112,"0"14"-1152,0-14-768,0 0 544,0 0-384,14 0-32,0 0-128,0 0 32,0-14-128,0 14-64,0-14 64,0 0-128,0 0 0,0 0 32,-14-14 64,14 14-32,-14 0-32,-14 0 32,14 0-32,-14 0-96,0 14 64,0 0 32,-14 14 64,14 0 256,0 14 96,-14 0 64,0 14 128,0-14-160,14 14 0,0-14-256,14 0-64,0 1 0,14-15 0,0 0-160,14 0-32,14-28-480,-14 14-128,14-14-512,0 0-128,0-15 128,-14 1 96,0 0 448,0 0 320,-14 0 192,1 14 160,-2 0 544,2 0 288,-15 14 96,0 14 64,0-14 64,-15 28 64,15-14-448,-13 15-160,-2 12-256,1-13-128,0-13-64,14 13 0,0-14-64,0 0-32,0-14-832,0 0-320,0 0-896,14 0-320,0-14-448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0.5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373 6 6592 0 0,'0'0'593'0'0,"1"-1"-486"0"0,3-2 11 0 0,-4 2 436 0 0,-16 11 7385 0 0,-2-1-7461 0 0,1-1 0 0 0,-21 5 0 0 0,-68 29 369 0 0,101-40-809 0 0,-30 15 62 0 0,34-17-96 0 0,0 1 0 0 0,-1-1 0 0 0,1 1 1 0 0,0 0-1 0 0,0-1 0 0 0,0 1 0 0 0,0 0 0 0 0,0 0 0 0 0,0 0 0 0 0,1-1 0 0 0,-1 1 0 0 0,-1 2 0 0 0,-1 5-4 0 0,3-7 0 0 0,0 1 0 0 0,1-1 0 0 0,-1 0 0 0 0,1 1 0 0 0,0-1 0 0 0,-1 0 0 0 0,1 0 0 0 0,0 0 0 0 0,0 0 0 0 0,0 0 0 0 0,0 0 0 0 0,0 0 0 0 0,0 0 0 0 0,0 0 0 0 0,0 0 0 0 0,0 0 0 0 0,0-1 0 0 0,0 1 0 0 0,1 0 0 0 0,1 0 0 0 0,31 13 0 0 0,-28-12 0 0 0,-4-1 0 0 0,23 8 0 0 0,30 15 0 0 0,-47-19 0 0 0,0 0 0 0 0,0 0 0 0 0,0 1 0 0 0,-1 0 0 0 0,1 0 0 0 0,11 15 0 0 0,-13-15-4 0 0,-1 1-1 0 0,0 0 1 0 0,0 0-1 0 0,0 0 1 0 0,-1 1-1 0 0,0 0 1 0 0,-1 0-1 0 0,0 0 1 0 0,0 0-1 0 0,0 0 1 0 0,-1 1-1 0 0,-1-1 1 0 0,1 1-1 0 0,-1-1 1 0 0,0 14-1 0 0,-1-14 5 0 0,0 9 0 0 0,-3 24 0 0 0,2-35 0 0 0,0 1 0 0 0,-1-1 0 0 0,0 0 0 0 0,0 1 0 0 0,0-1 0 0 0,-7 11 0 0 0,6-10 36 0 0,-1-1-1 0 0,0 1 1 0 0,-1-1-1 0 0,1 0 0 0 0,-1-1 1 0 0,0 1-1 0 0,0-1 0 0 0,-1 0 1 0 0,1 0-1 0 0,-1 0 0 0 0,0-1 1 0 0,-1 0-1 0 0,1 0 1 0 0,-1-1-1 0 0,1 0 0 0 0,-1 0 1 0 0,0 0-1 0 0,-12 2 0 0 0,4-2 183 0 0,-1-1 1 0 0,1 0-1 0 0,-27 0 0 0 0,36-3-163 0 0,-1 1 0 0 0,0-1 1 0 0,1 0-1 0 0,-1-1 0 0 0,1 1 1 0 0,-1-1-1 0 0,1 0 0 0 0,0-1 0 0 0,-1 0 1 0 0,1 0-1 0 0,-7-5 0 0 0,5 3-28 0 0,1-2 0 0 0,-1 1 1 0 0,1-1-1 0 0,-9-11 0 0 0,13 14-68 0 0,0 0 1 0 0,0 0-1 0 0,1 0 1 0 0,-1-1 0 0 0,1 1-1 0 0,0-1 1 0 0,0 1-1 0 0,1-1 1 0 0,0 0-1 0 0,-2-8 1 0 0,2 5-205 0 0,0 3 44 0 0,0 1 1 0 0,1-1 0 0 0,-1 0 0 0 0,1 0 0 0 0,0 0-1 0 0,0 0 1 0 0,1 0 0 0 0,-1 0 0 0 0,1 0 0 0 0,0 0 0 0 0,1 0-1 0 0,2-8 1 0 0,19-21-2948 0 0,-11 22 1534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51.15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302 237 14832 0 0,'0'0'1481'0'0,"1"0"-1353"0"0,2-1 143 0 0,0 1 1 0 0,0 0-1 0 0,0-1 0 0 0,0 0 1 0 0,1 1-1 0 0,-1-1 0 0 0,0-1 1 0 0,-1 1-1 0 0,1 0 0 0 0,0-1 1 0 0,0 1-1 0 0,-1-1 0 0 0,1 0 1 0 0,0 0-1 0 0,-1 0 0 0 0,0 0 1 0 0,1 0-1 0 0,-1-1 0 0 0,3-4 1 0 0,2-3 252 0 0,-1 0 0 0 0,-1 0-1 0 0,8-19 1 0 0,-12 27-458 0 0,2-6 23 0 0,0 1 0 0 0,-1-1 0 0 0,0 1 0 0 0,-1-1 0 0 0,1 0 0 0 0,-2 1 0 0 0,1-1 0 0 0,-1 0 0 0 0,0-8 0 0 0,-1 13-60 0 0,1 1 1 0 0,0-1-1 0 0,-1 1 1 0 0,1-1-1 0 0,-1 1 1 0 0,0-1-1 0 0,1 1 1 0 0,-1 0-1 0 0,0-1 1 0 0,-1 1-1 0 0,1 0 1 0 0,0 0 0 0 0,-1 0-1 0 0,1 0 1 0 0,-1 0-1 0 0,0 0 1 0 0,1 0-1 0 0,-1 0 1 0 0,0 1-1 0 0,0-1 1 0 0,0 1-1 0 0,-1-1 1 0 0,1 1-1 0 0,0 0 1 0 0,0 0-1 0 0,-1 0 1 0 0,1 0-1 0 0,0 0 1 0 0,-1 1-1 0 0,1-1 1 0 0,-5 0-1 0 0,-9 1 102 0 0,1 0 0 0 0,-1 1 0 0 0,1 0-1 0 0,-1 1 1 0 0,1 1 0 0 0,0 1 0 0 0,0 0 0 0 0,0 1-1 0 0,-15 7 1 0 0,15-5-13 0 0,0 1 0 0 0,1 0 0 0 0,0 1 0 0 0,1 1-1 0 0,0 0 1 0 0,0 1 0 0 0,1 1 0 0 0,0 0 0 0 0,-15 20 0 0 0,22-26-116 0 0,1 1 0 0 0,0-1 0 0 0,0 1 0 0 0,1-1 0 0 0,-1 1-1 0 0,2 0 1 0 0,-1 1 0 0 0,1-1 0 0 0,-3 13 0 0 0,5-16 0 0 0,0-1 0 0 0,0 1 1 0 0,0 0-1 0 0,0-1 0 0 0,0 1 0 0 0,1-1 0 0 0,-1 1 0 0 0,1-1 0 0 0,0 1 0 0 0,0-1 0 0 0,0 1 1 0 0,1-1-1 0 0,-1 0 0 0 0,1 0 0 0 0,0 0 0 0 0,0 0 0 0 0,0 0 0 0 0,0 0 0 0 0,0 0 0 0 0,1 0 1 0 0,-1-1-1 0 0,6 5 0 0 0,-2-3 4 0 0,1 0 0 0 0,0 0 0 0 0,0-1 0 0 0,0 1-1 0 0,0-2 1 0 0,1 1 0 0 0,-1-1 0 0 0,10 2 0 0 0,62 6 10 0 0,-73-9-16 0 0,25 0-2 0 0,0-2 0 0 0,0-1 1 0 0,1-1-1 0 0,-2-1 0 0 0,1-2 0 0 0,0-1 0 0 0,-1-1 0 0 0,-1-2 0 0 0,36-17 0 0 0,-60 25 6 0 0,1 0-1 0 0,-1-1 1 0 0,0 0-1 0 0,0 0 0 0 0,0-1 1 0 0,0 1-1 0 0,-1-1 1 0 0,1 0-1 0 0,-1 0 0 0 0,0-1 1 0 0,4-4-1 0 0,-6 6 4 0 0,0-1-1 0 0,-1 1 1 0 0,1-1-1 0 0,-1 1 1 0 0,0-1-1 0 0,1 0 0 0 0,-2 0 1 0 0,1 1-1 0 0,0-1 1 0 0,-1 0-1 0 0,0 0 1 0 0,1 0-1 0 0,-2 0 1 0 0,1 0-1 0 0,0 1 1 0 0,-1-1-1 0 0,-1-5 1 0 0,0 1 11 0 0,0 1 0 0 0,-1 0 0 0 0,0-1 1 0 0,0 1-1 0 0,0 1 0 0 0,-1-1 0 0 0,0 1 1 0 0,-1-1-1 0 0,1 1 0 0 0,-1 0 0 0 0,0 1 1 0 0,-1-1-1 0 0,0 1 0 0 0,1 0 0 0 0,-1 0 0 0 0,-1 1 1 0 0,-8-5-1 0 0,5 4-312 0 0,0 0-1 0 0,0 1 1 0 0,-1 0 0 0 0,1 1-1 0 0,-1 0 1 0 0,0 0 0 0 0,0 1-1 0 0,0 1 1 0 0,0 0 0 0 0,0 1-1 0 0,-15 0 1 0 0,0 4-8896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36.67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28499 8776 3840,'0'0'1472,"0"0"-768,0 14-128,0-14 640,0 14-192,0 0 32,0 0-96,-14 14-32,0 0-512,14 14 160,-15 0 160,-13 0 96,15 15 64,-15-1-288,13-14-32,-13 14-289,0-14-95,0 14-96,0 0-96,0-14 32,14 0 32,0-14-32,0 0-32,14 0-1023,-14-13-513,14-2-640,0 2-256</inkml:trace>
  <inkml:trace contextRef="#ctx0" brushRef="#br0" timeOffset="1249">28611 9113 4864,'0'-14'1824,"0"14"-960,0 0-1024,0 0 2432,0-14-896,13 14-416,-13-14-256,15 0-480,13 0 0,14 0 0,0 0-32,0 14-32,0-14-192,0 14-32,14-14 96,-13 14 32,-15 0 0,14 0-64,-28 14 32,14 0-32,-14 0 128,-14 0 160,14 0 32,-14 0 64,-14 0 0,0 0 64,0 14-96,0-13-33,-14-2-191,13 15-96,-13-13 0,-13 13 32,12-14-32,-13 0 64,14 14 64,0-14 64,14 0-192,-14 0 0,14 0 32,0 0 32,14 0-128,0 0 32,14 0 0,-14 0 64,28 0-96,-14 0 0,0 0 32,0 14 0,0-14 0,-14 14 0,14-14 64,-14 14 32,-14-14-128,0 14-32,0-14 32,0 14 64,-14-13 64,14-2 32,-14-13 128,14 15 160,-14-15-160,0 0-64,0-15-96,0 15-96,-15-13 32,15 13 32,0 0-96,-14-15 0,14 15 32,14-13 0,-14-2-576,14 1-160,14 0-511,0 0-97,14 0-672,0-14-320,0 28-1216</inkml:trace>
  <inkml:trace contextRef="#ctx0" brushRef="#br0" timeOffset="888">28738 9183 4736,'0'0'1824,"0"0"-960,0 14-448,0-14 608,0 14-32,-15 0 128,15 14-64,-13-13 0,-2 13-576,1 0 0,0 14 32,-14 0-256,14-14-128,0 14-96,-14-14-32,28-14-576,-14 1-256,0-2-896,14 2-416,0-15-1088</inkml:trace>
  <inkml:trace contextRef="#ctx0" brushRef="#br0" timeOffset="1981">29103 9506 3968,'0'0'1568,"0"15"-832,0-15-448,0 0 448,0 0-288,0 0-96,13 0-128,-13 0 0,15 0-128,-15-15 96,14 15 0,-14 0-64,14-13-32,0-2-32,-14 15 32,0-28 64,14 14 64,-14 0 32,0 0 64,0 0-32,0 0 64,0 0 288,-14 14 160,14-14-64,-28 14 0,14 0-192,-1 0-64,-13 14-96,0 14 0,0-14 0,0 14-1,14 0 1,-14 1-192,14-16-64,14 16-64,-14-15 32,28 0-64,-14 0-32,14-14 32,14 0-192,0 0 96,1-14-192,-1 14 160,0-28-32,-15 14 64,16-1 128,-15 2-32,0-2 256,0 15-160,-14 0 512,0 0-352,0 15 224,-14-2-288,14 2 0,-14-1-128,14 0 0,0 0-32,0 14 32,0-28-64,14 14-448,0-14 224,0 0-1312,0 0 832,0-14-1695,14 0 1343,-14-14-1760,14 14 1568,15-28-2208,-15 13 1952</inkml:trace>
  <inkml:trace contextRef="#ctx0" brushRef="#br0" timeOffset="2282">29791 8776 6656,'0'0'2464,"0"0"-1344,-14 14-480,0-14 1344,14 14-1120,-15 14 736,1 0-960,0 14 799,0-14-831,-28 28 544,28-14-672,-28 14 160,0 1-352,14-15-96,-14 0-128,14 14 32,0-14-64,-1 14-160,15-14 64,0-14-896,14 15 544,14-30-1664,-14 16 1153,14-29-2305,0 14 1824,14-14-3072,0-14 2528</inkml:trace>
  <inkml:trace contextRef="#ctx0" brushRef="#br0" timeOffset="3567">29889 9113 5632,'0'-14'2112,"0"28"-1152,0-14-704,0 0 576,14 0-128,-14 0-32,14 0-288,0-14-96,14 14-160,-14-28-96,14 28 64,0-29-64,-14 16-32,14-2-64,0 2 32,-14-15 32,0 13 64,0-13-32,0 0 64,1 14 0,-15-14 32,0 0 64,0 14 96,-15 0 224,1 0 128,0 14 96,0 0 96,-28 14 31,14 0 33,-14 28-224,14-14 0,-14 14-192,14 14 32,-14 0-160,14 1 32,-15-15-224,15 0-32,0 0-128,0 14-32,0-28 32,14 14 64,0-14-32,0 0 64,0-14 0,14-14 32,0 0-64,14 0-64,0 0-128,0-14 0,0 0-96,14 0 64,-14 0-64,14 0 64,-14 0-64,14 0 64,-13 14-128,-2 0 32,2 14-288,-2-14-64,-13 14 384,15-14 256,-15 14-32,-15 0 0,15 0 64,-13 0 32,-2-14 32,15 14 0,-13 1 0,-2-15 0,15 13-160,-13-13 32,-2 0 0,15 15 64,0-15-32,0 0-32,0 0-64,0 0 32,0 0 96,0 13 96,15-13-64,-15 15-64,13-15 0,2 13 32,-2-13-32,-13 15-32,15-15-480,-2 0-224,2 0-863,-1 0-289,-14 0-704,14-15-256,0 15-384</inkml:trace>
  <inkml:trace contextRef="#ctx0" brushRef="#br0" timeOffset="3935">30056 9407 5632,'14'0'2112,"0"0"-1152,-14-14-992,14 14 384,0 0-160,-14 0 32,14 0-128,0-14 0,0 14-32,1-14-64,-15 14 96,13-14 0,2 0 96,-15 0 256,13 14 96,-13-14 0,-13 14 64,13-14 448,-15 14-96,2 0 0,-16 14-160,1-14-65,14 14-191,-14 0-64,0 0-96,14 14 64,0-14-224,-14 14-128,28 0-64,-14 0 32,14 0-96,0-13 0,0-1-480,14-14-192,14 14-448,-14-28-127,14 14-321,0-14-64,0-14 64,0 13 128,-14-13 160,14 15 160,-13-2 608,13 1 224,-15 0 288,2 0 96,-1 0 544,0 0 256,-14 14 320,14 0 128,-14 0 160,0 0 32,0 0-384,-14 0-192,14 14-192,0 0 0,-14 14-353,14-14-63,-14 14-64,14-13 0,0 13-224,0-15 0,0-13-32,0 0 0,14 0-96,0 0-352,14-13-95,-14-2-33,0 2 32,14-2 224,-14-13 128,14 14 32,-14 14 32,1-14 224,-2 14 160,-13-14 224,15 14 160,-15 0-33,0 14-63,0 0-96,-15 0-32,15 1-96,0-2 32,-13 15-192,13-13-96,0-2-32,0 2 32,0-1-1088,13-14-415,-13 0-1473,15 0-576,13 0-192</inkml:trace>
  <inkml:trace contextRef="#ctx0" brushRef="#br0" timeOffset="4705">30800 9464 4608,'-14'13'1760,"14"-13"-960,0 0-512,0 0 448,0 0-224,0 0-32,0 15-160,14-15-32,-14-15-160,14 15-32,-14 0 32,15-13 0,-2-2 64,-13 2-160,15-2-32,-2 1 128,-13 0 160,0 0 32,0 0 64,0 0 0,0 0 64,0 0-32,-13 0 0,-2 0 192,-13 14 64,14 0-128,-14 0 0,0 0-128,0 14-1,-14 0-95,14 14 32,0-14-256,0 28-64,14-13-32,0-1 64,0 0 32,14 0 32,0-14-64,14 0-64,14-14-320,0 0-128,0-14-351,14 0-129,-14-14-192,14 0-64,-14 0-32,15 13-64,-15-13-416,0 0-192,0 0-480</inkml:trace>
  <inkml:trace contextRef="#ctx0" brushRef="#br0" timeOffset="5053">31391 8608 5248,'-15'0'2016,"15"0"-1088,0 14-160,-14 0 704,0 0-256,0 0 0,-14 14-128,0 0 32,0 14-608,0 14 192,-14 14 159,14 0-63,-14-14 96,14 15-384,-15-15-64,1 0-192,14 0-96,14 0-64,-14 0-96,14-14 96,14 0 0,0-14-608,0-13-224,0-2-608,14 2-191,0-15-417,0 0-32,0-15-224,14 2 32,-14-2-512,14-13-288,-13 15 1536</inkml:trace>
  <inkml:trace contextRef="#ctx0" brushRef="#br0" timeOffset="5253">31236 9254 6144,'0'0'2272,"0"14"-1216,-14 0-96,14-14 896,0 14-288,-15 0-64,2-14-544,-2 14-225,1 14-415,0-14-128,0 14 0,0 0-160,14-13-32,-14-2-416,14 15-224,0-28-927,0 15-353,0-30-576,14 15-192,0-13-224</inkml:trace>
  <inkml:trace contextRef="#ctx0" brushRef="#br0" timeOffset="6433">31417 9408 4992,'0'0'1824,"0"0"-960,0 0-864,14 0 416,-14-14-352,14 14-32,0-14-32,-14 14 64,14-14-32,-14 0 64,15 14 0,-15-14 160,0 0 96,0 0 0,0 0 96,0 0 256,-15 14 128,1 0 32,0-14 96,0 28-96,0-14 32,-14 14-320,0 0 0,14 0-289,-14 0-31,14 0-128,-14 14-32,28 0-96,-14-14-32,14 0 96,0 0 32,14 0-384,0-14-223,0-14-161,14 14-64,-14-14 128,14 0 96,0 0 320,-14 0 96,0 0 0,0 0 64,0 0 224,0 14 192,-14 0 224,0 0 160,-14 0 32,14 14 63,-14 0-191,0 14-96,14-14-256,-14 14-128,14 0-96,0-14-96,0 14-480,14-13-160,-14-15-1087,28 0-417,-14 0-928,1 0-1664,13-15 1280</inkml:trace>
  <inkml:trace contextRef="#ctx0" brushRef="#br0" timeOffset="6742">31712 9380 4992,'-14'14'1920,"14"0"-1024,0 0-288,0-14 736,0 14-544,0-14-192,0 14-288,0-14-160,14 0-64,0 0-96,-14 0 96,14-14-128,1 0-64,-2 14-32,2-14 96,-1 0 0,0 0 96,-14 0 32,14 0 32,-14 0 0,0 0 0,0 0 192,-14 0 128,0 14 32,0 0 128,-1 14-64,2 0 32,-16-14-224,15 28-128,-14-14-128,14 14 0,0 0-64,0 0-32,0 0-320,14-14-128,0 0-544,14-14-192,0 0-224,0 0-64,0-14 96,0 0 32,14-14 544,1 14 224,-16 0 512,16 0 256,-15 0 416,-14 0 192,14 14 288,-14-14 160,-14 14 64,0 14-32,0 0-192,-1 0-128,2 14-320,-2 14-64,-13-14-160,14 29-1,-14-16-223,0 16-64,14-1-64,-14-14 32,0 14-128,0-14 0,0 14 32,13-14 0,-13 1 0,14-2 0,-14-13 0,14 1 64,0-1-32,-14-28 64,14 14 0,0-14 96,14-14 96,-14 0 64,0 0 96,14-15 64,0 16-160,0-2-32,0-13-288,0 15 0,14-2-32,0-13 0,0 14-704,14-14-256,0-14-1151,0 14-417,0 0-480,15-14-1568,-15 0 1216</inkml:trace>
  <inkml:trace contextRef="#ctx0" brushRef="#br0" timeOffset="5406">31382 9169 5632,'-32'0'2176,"1"0"-1152,31 31-1056,0-31 384,0 0-800,0 0-256,0 0-1696,0 32-672</inkml:trace>
  <inkml:trace contextRef="#ctx0" brushRef="#br0" timeOffset="7127">31993 9282 6400,'0'0'2368,"0"0"-1280,-14 14-352,14 0 768,0-14-416,-14 14-64,0 0-256,0 0-96,14 14-352,-14-14 159,0 0 65,0 15-224,14-16-32,0-13-160,0 15-32,0-15-32,14 0 32,0 0-64,0-15 64,0 2-64,0-2-32,14 1-64,-14 0 32,0 0 32,14 0 64,-14 0-96,0 14 0,0-14-256,0 0-64,0 14-576,0 0-223,-14-14-513,15 14-256,-2 0-928,-13 0-1280,15 0 1376</inkml:trace>
  <inkml:trace contextRef="#ctx0" brushRef="#br0" timeOffset="8047">32287 9408 3584,'0'0'1408,"14"14"-768,-14-14-256,0 0 416,0 0-64,0 0 0,15 0-256,-15-14-64,0 14-224,13-14-128,2 14 32,-15-14-64,13 0-32,-13 14 96,15-14 64,-15 0 224,13 0 128,-13 0 160,0 0 64,-13 0-32,13 0 32,-15 14-128,2 0 0,13 0-192,-28 0-96,13 14-96,-13-14 0,14 14-64,-14 0 64,14 0-65,-14 14 1,14 0-96,0 0 32,14-14-64,-14 1-32,28-2-64,-14 2 32,14-2-128,0-13 32,14-13-351,-14-2-97,14 2 64,-14-2 160,14 1 192,-13 0 160,-2 0-32,2 14 0,-2-14 32,2 0 64,-2 14 32,-13 0 96,0 0 256,0 0 160,-13 0 64,13 14-33,-15 14-191,2-14-32,13 15-256,0-16-32,-15 15 0,15-13 0,15-2-352,-15 2-160,0-15-736,28 0-319,-15 0-513,2-15-160,13 2-416,0-2-1216,0 2 896</inkml:trace>
  <inkml:trace contextRef="#ctx0" brushRef="#br0" timeOffset="8703">32680 9296 4992,'0'0'1824,"0"0"-960,-13 0 32,-2 14 864,15-14-256,-13 14-96,13 0-416,-15 0-160,2 0-480,-2 14 128,1-14 159,0 14-287,0 0-96,0 0-32,0-14 0,14 0-192,0 1 0,14-15-32,-14 0 0,28-15-160,-14 15 32,0-14-96,14-14 0,0 14-96,0-14 33,1 14 95,-15-14 32,14 14 0,0 0 128,-14 0 0,0 14 96,0-14 320,-14 14 127,0 0 33,0 14 64,0-14-128,0 28-32,0-14-128,-14 0-32,14 0-32,-14 14 0,14-14-64,-14 0 32,14 0-192,0 0-96,0-14 96,0 0 32,14 0-96,0-14 32,0 14-416,0-14-224,14-14-96,-14 14 64,14 0 192,-14 0 160,14 0 192,-14 0 64,15 0-32,-15 14 64,0-14 320,-14 14 160,0 0 160,0 14 32,0 0-224,0 0 0,-14 0-64,0 14 96,14-14-160,-14 14-32,14 0-128,0-14-96,0 14 64,0-13 0,0-15-128,14 13 32,-14 2-1632,14-15-640,0 0-1215,0 0-385,0-15 96</inkml:trace>
  <inkml:trace contextRef="#ctx0" brushRef="#br0" timeOffset="-17497">23672 9183 3200,'0'0'1216,"0"0"-640,0 0-128,0 0 960,0 0-768,0 0 480,0 0-672,-15 0 320,15 0-448,-14 0 320,14 0-352,0 0 352,0 0-384,-14 0 384,0 14-384,-14-14 512,14 0-448,-14 0 512,0 14-512,0 0 224,-14-14-320,0 14 0,0 0-128,14 1 96,-15-2-129,15 2 33,14-2-32,-14 2-64,14-1 32,14-14-32,14 14 0,0-14 0,14 14 0,0 0 0,15-14 0,-2 14 64,-12 0-32,13 0 64,-14 14-64,0 0-96,0-14 32,-14 14 96,0 0-32,-14 0 64,-14-14-64,0 14-32,-14-13 32,0-1-32,0 0 0,-14 0 0,0 0 0,-1-14 64,15 14-32,-14-14-863,14 0 447,0 0-1600,14 0 1120,0-14-1824,0 14 1536,0-14-2400,14 14 2016</inkml:trace>
  <inkml:trace contextRef="#ctx0" brushRef="#br0" timeOffset="-17180">24051 9000 5632,'0'0'2176,"0"0"-1152,-28 56-480,28-42 992,-15 14-864,2 0 576,-2 0-736,-13 14 320,0 1-512,0-2 64,0 16-256,14-1 64,0 0-96,-14 0 0,14 0-32,0-28-1248,14 15 640,-14-30-2368,14 15 1600,0-28-2432,0 15 2144</inkml:trace>
  <inkml:trace contextRef="#ctx0" brushRef="#br0" timeOffset="-16494">23685 9506 4736,'-14'-14'1760,"14"14"-960,-14 0-96,14 0 1504,0 0-1216,0-15 736,14 15-1024,-14 0 384,14 0-608,0-13 64,0-2-288,14 15-160,0-14-64,0 0-544,14 14 288,0-14-2368,-14 14 1440,14-14-3392,1 14 2560</inkml:trace>
  <inkml:trace contextRef="#ctx0" brushRef="#br0" timeOffset="-16377">24233 9561 4992,'0'0'1920,"0"0"-1024,14 0-704,-14 0 480,0 0-288,0 0-64,14-14-160,-14 14-128,14-14 0,-14 0-32,0 0 0,14 0 0,-14 0 64,0 0 160,-14-14 128,14 14-64,-14 0 64,0 0 224,0 0 96,0 14 32,-14 0-64,0 14-192,-14 0-128,14 0 32,-15 14 96,15 0-192,0 0 0,0 0-128,28 0-32,-14 0-32,28 0-64,0-28 32,0 15 32,28-15 32,-13-15 32,12 1-224,-12 0-64,13 0-160,-14-14-32,0 14 96,-14-14 160,0 14 64,0 14 96,-14 0-32,0 0 64,0 0 288,-14 14 224,14 14-256,-14-14-33,14 14-191,0 0-96,0-14 0,14 1-32,0-2-96,-14 2 64,14-30-1183,0 15-449,15-13-576,-16-2-224,2-13-704</inkml:trace>
  <inkml:trace contextRef="#ctx0" brushRef="#br0" timeOffset="-15911">24752 8874 6528,'-14'0'2464,"0"0"-1344,14 14-960,-14-14 608,14 14-192,-14 0-32,14 14 64,-14 0 64,-14 14-352,13 14 160,-13 0 160,-14-13-64,14 13 32,0 0-320,0-14-97,14 14-63,0-14 0,14-14-64,-14 0-64,14-14 32,14 0-32,14-28-96,0 14 64,0-14-383,14-14-161,-14 14-32,15 0 32,-15 0 256,0 14 160,0 0 64,-14 14 32,0 0 64,-14 14 64,0 0-32,0-14 64,-14 14 288,0 0 224,0 0-128,0 0 64,0-13-257,-28 13-31,14-15-128,-15 2-32,16-2 32,-16 2 0,15-15-64,0 0-64,0-15-608,0 2-255,14-2-1249,0-13-544,28 0-1088</inkml:trace>
  <inkml:trace contextRef="#ctx0" brushRef="#br0" timeOffset="-14894">25046 9562 2304,'0'0'864,"0"0"-448,0 0 0,0 0 448,0 0-128,0 0-32,0 13-128,14-13 32,-14 0 32,14 0 64,-14 0-384,15-13-32,-2 13-64,2-28-96,-2 13-32,-13 1-32,15-14 32,-2 0 0,-13 14 96,15-14-32,-15 14 0,-15-14-96,2 14 32,-2 14 352,2-14 192,-15 14-64,-1 14 64,1-14-224,0 28 0,0 0-128,-14 14 64,14 0-128,14 1-64,-14-2-160,14 2 0,14-15 0,0 0 64,14-14-32,0 0 64,14-14-64,-14-14-32,14 0 32,14-14 32,-14-15-32,14 2 64,0-2-288,1 1-96,-1-14-192,14 0-64,-14-14-96,14 0-32,-14 0 96,0-14 96,0 27 224,-14 1 128,0 0 224,-13 28 192,-1 0 128,0 0 128,-14 28 0,0 0 32,0 0-96,-14 28 32,14 0 64,-29 14 32,1 0-64,0 14-1,0 15-95,-14-15-32,0 14-32,14 14 0,-14-14-192,14 0-128,0-14-128,14 0 32,0-13 96,14-15 32,0 0-544,14-14-224,0-14-671,14 0-193,-14-14-416,14 14-32,0-14-224,0 0-1312,-14-1 576</inkml:trace>
  <inkml:trace contextRef="#ctx0" brushRef="#br0" timeOffset="-14694">25581 9365 4992,'0'0'1824,"0"0"-960,0 14 32,0-14 864,-15 14-320,2 0-64,13 0-480,-29 14-192,29 0-384,-14 0-128,0 0 0,0 0-96,14-14 0,-14 14-192,14-14 0,0 1-1536,0-15-576,14-15-1568,-14 15-640,14-14 2336</inkml:trace>
  <inkml:trace contextRef="#ctx0" brushRef="#br0" timeOffset="-14423">25637 9169 4352,'-15'0'1664,"15"0"-896,0 14-832,0-14 288,0 0-960,0 15-352,0-1-608,15-14-224</inkml:trace>
  <inkml:trace contextRef="#ctx0" brushRef="#br0" timeOffset="-13580">25804 9534 5632,'-14'0'2176,"14"0"-1152,0 0-704,0 0 544,14 0-416,-14 0-96,14 0-288,-14-14-64,14-1 0,1 2 0,-2-2 64,2-13-32,-15 14 64,13 0-64,-13-14-32,0 14-64,0-14 32,0 14 384,-13 0 224,-2 14 64,2 0 0,-16 0 32,1 28-32,-14-14-160,14 14-32,0 14-128,14-13-32,0-1-160,0 0-96,0 14 0,14-28 32,0 0-32,14 0-32,14-14-192,-14-14-32,28 14-480,-14-28-160,0 14 224,0-14 192,1 0 128,-16 13 128,2-13 128,-2 14 96,-13 0 416,0 14 256,0 0 0,-13 0 32,13 14-96,-15 0-97,15 14-223,-13-13-128,13 13-32,0-14-32,0 14 0,13-14 64,2 0-512,-15-14-256,13 14-1119,15-14-513,1 0-960,-15-14-1344,14 0 1504</inkml:trace>
  <inkml:trace contextRef="#ctx0" brushRef="#br0" timeOffset="-13233">26183 9421 5760,'-14'28'2176,"14"-28"-1152,0 28-768,0-28 576,14 14-352,-14-14-32,0 0-256,14 0-128,-14 0-32,15 0-32,-2-14 64,2 0-96,-2 0 0,-13 0 32,15 0 64,-2 0-32,-13 0-32,15 0 32,-15-14-32,-15 28 0,15-14 64,-13 0 160,-2 14 128,2 14 224,-15 0 96,-1 14-128,1 0-64,0 0-224,0 14-96,0-14-64,14 1 0,0-1-128,14-15-64,14 2-512,0-15-160,0 0-384,14 0-160,0-15-96,0 2 0,-14-15 576,15 13 256,-16-13 352,2 14 128,-2 0 576,2 0 224,-15 14 288,-15 0 128,15 14-256,-13 0-128,13 14-160,-15 1 32,15 27-32,-28-14 0,14 14-288,0-14-160,-14 14-32,14 14 0,0 0-32,-14 1 32,0-15-64,0 14-32,14-14 32,-28 0 32,14-14-32,-1 0 64,16-28 832,-15 15-480,-15-16 799,15 2-735,0-30 416,0 15-576,0-28 256,14 14-352,0-28 128,0 14-224,28-28-64,-14 14-64,28 0-320,0 0 160,0-1-1632,14 2 960,0-2-3039,1 15 2143,-1-14-3168,0 14 2752</inkml:trace>
  <inkml:trace contextRef="#ctx0" brushRef="#br0" timeOffset="-12780">26310 9534 6528,'0'-15'2464,"0"15"-1344,0 0-832,14-14 960,-14 14-704,14-14 128,0 14-384,14-14-96,-14 0-128,14 0 32,-14 14-64,0-14 128,14 14-96,1 0 256,-16 0-192,2 0 608,-1 14-448,0 0 544,-14 0-512,0 0 287,0 0-351,0 0 192,-14 1-224,14-2 0,-14 2-128,14-15 0,0 0-32,0-15-64,14 2 32,0-2-32,0-13-96,0 14 64,0-14 32,0 14 0,0-14 0,0 28 0,0-14 64,0 0-96,-14 14 0,14 0-128,0 0 32,0 0-1056,0 0-415,-14 0-673,14 0-224,15 0-960,-15 14-512,14-14 2112</inkml:trace>
  <inkml:trace contextRef="#ctx0" brushRef="#br0" timeOffset="-12230">26928 9421 5376,'0'14'2112,"0"-14"-1152,0 14-480,0-14 640,13 0-256,-13 0-32,15 0-288,-15 0-64,14 0-288,0 0-128,0-14 32,0 0 0,0 14 32,-14-14 64,14 0 96,-14 0 0,0 14 64,0-14-128,0 0-64,0-14 64,-14 28 64,0 0 64,-14 0 32,0 0 63,0 14 129,0 0-32,13 14-32,-13 0-128,0 0-64,14 0-192,0 0-96,0 0 0,14-13 32,14 13-32,-14-28 64,14 0-64,0 0-32,0-15-128,15 2 0,-1-2-160,0-13-32,0 0 160,0 0 64,-14 14 96,14 0 0,-14 0 0,0 0 64,-14 14 256,0 0 96,0 0 64,0 14 32,0 0-128,-14 0-64,14 14-288,14-14 0,-14 0 32,0 0 32,14 0-128,0 0 32,0-14-1344,14 0-544,0-14-1727,-13 0-673,13 14 512</inkml:trace>
  <inkml:trace contextRef="#ctx0" brushRef="#br0" timeOffset="-11057">27404 9337 4480,'-14'-14'1664,"28"28"-896,-14-14-192,0 0 576,0 14-160,-14-14 64,14 14-192,0 0 32,-14 0-512,0 14 64,0-13 64,0 13-64,0 0 0,0-15-256,14 2-128,-14-1-32,14 0-32,14-14 0,-14-14 0,28 0-224,-14-1-96,0-13 32,14 0 96,-14 15 32,15-2 0,-16-13 128,15 14 0,-13 14-64,-2-14 0,-13 14 192,15-14 160,-15 14 0,0 14 32,0 0-32,0 0 0,0 0 64,-15 0 32,15 1-160,-13 13-128,13-15 32,-15 2 0,15-2-128,0-13 32,0 0 0,15 0 0,-2 0-160,2-13 32,-1-2-352,14 2-96,0-15-64,0 13 0,0 1 192,0 0 192,-14 14 160,0-14 64,0 14 96,1 0 96,-2 0 224,-13 14 128,-13 0-192,13 0-32,0 14-96,-15-13 32,1 13-192,14-15-32,0 2 0,0-1 0,0 0-800,0-14-256,14 0-928,1 0-448,13-14-448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08.51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26597 11728 2176,'-13'-14'864,"13"14"-448,-15 0 0,15 0 448,0 0-416,-13 0-64,-2 0-128,15 0 0,-28-14 0,14 14 64,0 0 128,-14 0 32,14 0 96,-28 0 96,14 14-352,-14-14-192,14 0-64,-28 14 128,13 0 192,1 0-128,-14 14 0,28-14-128,-28 0-32,28 14-96,-14-13-32,14 13-32,0 0 0,-14 0 64,14 0 64,0-1 32,-14-12 32,14 13-160,13 0 32,-13-14 128,14 14 64,-14 0 0,14 0 32,-14 0 64,14 0 64,-14 0-96,14 0 0,0 14-32,0 0 32,0-14 64,0 1 32,14 12-96,0 2 0,0-1-96,14-1 64,0-12-64,0 13 64,0-14-128,14 0 0,0 0 256,0 0 64,14 0-192,-13-14-64,12 14 31,-13 0 33,15 0 32,-1-14 0,0 0-128,14 0-32,-14 0 32,28 0 0,0-14-64,-13 15 32,-1-15-64,14-15 64,-28 15 0,14-14 32,0 0-160,-14 0 32,14 0 0,0 0 0,-14-14 0,1 0 64,13 14-32,-28-14 64,14 0-64,0-14 64,-14 0-64,0 0 64,0-15-64,0 1 64,-14 1-64,1-1 64,-2-1-128,2-13-64,-15 14-224,-15 14-128,2-14-96,-30 14-96,1 14-543,-14-15-193,0 30-1120,0-2-416,0 2-288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09.55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26011 13753 3072,'-15'28'1120,"15"-28"-576,-13 42-224,-2-13 736,15-16-576,-13 15 448,-2 15-512,2-1 320,-2 14-416,1 0 128,0 14-288,0-14 64,0 14-128,-14 0 0,0 1-32,0 13 224,14 0-160,-14 0 160,14 1-160,-14 13 0,0-28-64,0 28-64,14-14 32,0 1-32,0-29 0,0 14 0,0 0 0,-15 14-96,16-28 64,-2 28 96,2-13-32,-2-1 128,-12 0-96,12 14 256,2-14-192,-2 14 256,2-14-256,-15 15-32,13-15-64,1 0 32,14 14-32,-14 0-32,0-14 32,0 15-32,14-15 0,-14 0 64,0 0-32,0 0-32,14 0 32,-14 1-32,0-15 0,0 14 64,14 0-32,-14 0-32,14-14 32,-14 0-32,14 1 0,0-1 64,0-14-32,-14 14-32,14-14 32,-14 14-896,14-14 480,0-14-2176,0 15 1440,0-15-1056,0-15 64,0 2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10.35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26155 13591 2304,'-14'0'960,"14"0"-512,0 0-256,-14 0 288,0 14 0,14 0 128,-28 1 0,14-2 32,-14 30-160,0-15-32,0 0-64,-14-14 64,-1 14-224,15 0-64,14-14-32,-14 14-160,14-14 32,0-14 0,14 0 64,0 0-32,14-14-32,14 14 32,0-28 32,0 0-32,0 0 64,15 0-224,-1-15 32,0 2-256,0 13-32,0-15 160,0 15 96,-14 14 96,-14 0 32,15 0 0,-16 0 64,2 14 32,-15 0 32,0 0 128,0 14 160,0 0-32,0 14 96,0 0-64,-15 0 64,15 15-192,-13-15-96,13 0-96,-15 14-96,15 0 96,-14 0 0,14 14-960,0-14-384,-14 15-1632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37.986"/>
    </inkml:context>
    <inkml:brush xml:id="br0">
      <inkml:brushProperty name="width" value="0.04444" units="cm"/>
      <inkml:brushProperty name="height" value="0.04444" units="cm"/>
      <inkml:brushProperty name="color" value="#57D200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23483 20137 2304,'0'0'864,"0"0"-448,0 0-224,0 0 352,0 15 192,0-15 96,0 13-64,-15-13-96,15 15 0,-13-1 32,13 0-384,-15 14-96,2-14-32,-2 0-96,2 0 0,-16 14-32,15-14-64,-14 14 288,0 0 128,0 0-192,0 14-64,0-14-96,0 0-64,-14 0 96,14 0 0,0-13-32,-15 13-64,15-14 32,0 0-32,14-14 0,-14 0 64,14 0-32,0 0-32,0 0 32,0-14-32,14 14-96,-14-14 64,14 0 32,-14 14 64,0-14-32,14-1 64,0 2-128,-14-15 0,14 0-32,0 13 0,0-13 128,0 0 32,0 14-32,0-14-64,14 0 32,0-14 32,14 14-32,-14-14-32,28-14-64,-14 13 32,14 1-32,-14 0-64,15-14-128,-15 14 0,0 0-32,0 0 96,0 14 128,-14 0 96,0-1-64,-14 1 0,14 14-32,-14-14 0,0 14 64,0-14 0,-14 28 0,14-14 0,0 0 0,-14 14 64,14 0-96,-14 0-64,0 0 64,14 28 0,-14-28 32,0 28 64,14-14 96,-14 14 64,14 0 96,0 15 32,0-15 32,0 28 0,14-14-128,0 0 0,0 0 128,0 14 64,14-14-160,-14-13-32,0 13-64,14-14-32,-28-14-32,14 28 64,0-14-160,0 14-32,-14-14 0,14 14 64,-14 0-32,14-13 64,-14-1-64,0-15-32,0 15 96,0-13 0,0-1-32,0 0-64,14 0-1024,-14 0-448,0-14-1440,14 0-1472,1 0 1472</inkml:trace>
  <inkml:trace contextRef="#ctx0" brushRef="#br1" timeOffset="-24142">25756 19575 2944,'-14'0'1120,"14"15"-576,-14-15-352,14 0 288,0 13-64,0-13 0,0 15-32,0-15 0,0 0 160,0 0 32,0 0-96,0 0 32,14 0-288,0-15-64,0 15-96,0-13 32,0-2-64,0 2-32,0-2 32,1-13-32,-15 0 0,13 0 64,-13 0-96,15 0 0,-15 0 32,-15 0 0,2 14-96,-2 14 64,1 0 32,-14 0 64,0 14-32,0 14-32,0 0 32,0 0-32,0 0 192,0 14 128,0-13-160,14 12-96,0-13-128,14-13 32,0 13 96,14-14 32,0-14-128,14 14 32,0-14-160,0-14-32,0 0-352,14 0-96,-14 0 224,-14-14 256,14 13 96,-14 2 64,1 13 64,-15-15 32,0 15-128,0 0 32,0 0 288,-15 15 96,1-2 96,0 15 32,0-13-128,0 13 0,-14 14-32,14 0 96,-14 14-224,14-14-128,-14 14-64,14 15 32,-14-1-32,14-28 64,0-14-64,0 14-32,0 0 32,-14 0-32,0 0 64,13 0 32,-13 1 32,0-15 0,14-14 0,0 14 64,0-14 32,-14-14 32,14 0 0,0-14 0,14 0-224,-14-14-64,0-15 64,14 2 32,0-2 0,0 1 32,14 0 0,0 14 32,0 14-160,14-28 32,0 0-288,14-14-128,0 13-928,-14 1-320,15 14-1184,-1 0-992,0 0 1536</inkml:trace>
  <inkml:trace contextRef="#ctx0" brushRef="#br1" timeOffset="-23884">26050 19365 6144,'-14'28'2272,"0"-14"-1216,0 14-1088,0 0 480,14-14-320,-14 0-64,14 14-32,-14-13-32,14-1 0,0 0 0,0-14 0,14 14-1280,0-14-480,0-14-704</inkml:trace>
  <inkml:trace contextRef="#ctx0" brushRef="#br1" timeOffset="-22180">26836 19183 2816,'14'-14'1120,"-14"14"-576,0 0-288,14 0 896,-14 0-640,14 0 768,-14 0-768,14 0 480,0 0-576,0-14 128,0 14-320,14-14-64,-14 14-96,14-28 32,0 14-64,-14-14-32,14 14 32,0-28-128,0 14 64,-13 0 96,-1 0-32,-14-14 64,14-1-64,-14 2-32,0 13 32,-14-1-128,14 1 64,-14 0-32,-1 14 0,2 14 256,-2 0-96,-13 14 384,15 14-256,-30 0 448,29 14-384,-28 14 640,14 1-512,0 13 352,0 0-448,-28 28 128,28-14-288,-14 15 0,14-29-96,0 14 32,-1-14-64,1 15 64,14-16-64,-14 16-32,14-29 32,-14 14 32,14-14-32,0-14-32,14 0 32,-14 1-384,14-15 192,-14-15-640,0 2 448,14-30-896,-14 2 704,14-15-608,0-1 672,-14-13 32,14 0 288,0 0 96,0 14 64,0 0 128,0 0-64,0 14 480,14 0-320,-14-15 544,0 16-448,0-1 288,14 0-352,-14 0 128,14 0-224,-14 14 64,14-14-128,14-1-256,0 15 64,0-13-160,0-2-1568,0 2-608,0-2-832,15 2-288</inkml:trace>
  <inkml:trace contextRef="#ctx0" brushRef="#br1" timeOffset="-23098">26247 19450 5120,'-28'56'1920,"28"-56"-1024,-14 42-544,0-28 704,14 0-608,-14 0 288,0 14-448,0 0 64,0 15-224,0-1 0,-1 0-64,-13 0 32,14 0-64,0 0 64,0 14-64,-14-28 320,14 14-160,0-14 160,0 0-192,0-13-64,0 13-64,0-28 32,14 0-32,0-15-32,0 2 32,0-16-32,14 1 0,0-28 0,0 14 0,42-42-96,-14 0 64,15 0-32,-1 13 0,0 1 64,0 28 0,-14-28-96,0 42 64,-13-14 32,-1 28 0,0 0 256,0 14-128,0 0 608,-14 14-448,0 0 544,-14 14-512,0 0 416,0 0-416,0 0 191,0 0-287,-14 0 64,0-14-160,14 0 64,-14 0-96,-15 0-64,16 0 0,-15-14-192,13 0 96,-13-14-1439,14 14 799,0-28-2848,14 14 1984,0 0-2752,0 0 2464</inkml:trace>
  <inkml:trace contextRef="#ctx0" brushRef="#br1" timeOffset="-23699">26233 19169 4224,'-14'0'1664,"14"0"-896,-14 0-768,14 0 416,0 14-288,0-14-128,0 0-32,0 14-1888,0-14 1056,0 13-1536,0 2 1344</inkml:trace>
  <inkml:trace contextRef="#ctx0" brushRef="#br1" timeOffset="-21766">26948 19520 4480,'-14'0'1664,"14"0"-896,0 14-352,0-14 544,0 0-288,0 0-32,14 0-192,0 0 32,-14 0-256,14-14 0,0 14 96,0-14-192,0 0-64,14-14-32,-28 14 32,14 0-96,0-14 0,-14 14 96,14 0 32,-14-14 160,-14 28 96,14-14 160,-14 14 128,0 14-128,-14-14 32,14 28-128,-14-14 64,0 14-64,14 0 64,-14 0-129,28 14 33,-14-14-224,14-14-96,0 14-32,14-14 32,-14 0 32,14 1 32,0-15-416,14 0-128,14 0-863,-14-29-289,14 15-320,14-28-128,-14 0 64,0-28-1280,1 14 448</inkml:trace>
  <inkml:trace contextRef="#ctx0" brushRef="#br1" timeOffset="-21479">27665 18622 5504,'-14'0'2112,"0"14"-1152,0 14-416,14-14 704,0 0-160,-15 14 96,1 14-128,-14-14 0,0 28-576,0 1 128,0-1 127,-14 0-191,0 14 32,0 0-288,-1 14-96,1-14-192,14 1-64,14-15 32,0-14 64,0 0 0,14-14 64,-14 0-64,28 0-32,0-14-1376,0 1-607,0-15-1185,14 0-512,28 0 480</inkml:trace>
  <inkml:trace contextRef="#ctx0" brushRef="#br1" timeOffset="-26362">24675 19548 2176,'0'0'864,"0"0"-448,0 0-224,0 0 288,0 0-128,0 14 32,0-14-32,0 14 96,0-14-32,0 0 64,14 0-128,0 0 32,-14 0-96,15 0 64,-2-14-192,1 14-32,14-14 64,-14 0-96,15 14-64,-16-29 0,2 16-32,-2-16 0,2 15 64,-2 0 32,2 0 96,-15 0-160,0 0-32,0 0 64,0 0 32,-15 0 32,2 0 0,-2 14 128,2 0 160,-15 0-96,-1 14 64,1-14-160,14 28-64,-13-14 64,-2 14 64,15 0 64,-14-14 32,0 28-128,14-13-96,0-1 0,0 0-32,14 0-160,-14 0 32,14 0-64,0-14-64,0 14 224,14-13 96,-14-2-192,14 2 32,0-15-32,0 14 64,14-14-736,-14-14-256,14 14-960,-14 0-416,1 0-320</inkml:trace>
  <inkml:trace contextRef="#ctx0" brushRef="#br1" timeOffset="-26110">25097 19421 4992,'-14'14'1824,"14"0"-960,-15 0-672,15 0 480,-14 0-288,14 0 32,-14 15-192,0-16-64,0 15-64,14-13-96,0-2 32,-14-13-608,14 15-256,0-15-1056,14 0-1088,-14 0 928</inkml:trace>
  <inkml:trace contextRef="#ctx0" brushRef="#br1" timeOffset="-25231">25293 19380 3712,'-14'0'1408,"14"0"-768,0 0-416,0 0 416,0 14-128,0 0 96,0 0 96,-14 14 96,14-14-416,-14 0 0,0 14-32,0 1-64,0-16 0,14 15-160,-14-13-32,14-2-96,0-13-32,0 0 32,0 0 0,0 0 64,14 0 32,0 0-128,-14-13 32,28-2 0,-14 2 0,0-15 0,14 13 0,0-13-96,0 0 64,0 28 32,-13-14 0,-2 0 0,2 14 64,-15 0-32,13 14 128,-13 0 32,0 0 192,-13 14 96,13-14-64,-15 1 0,15 13-160,-13-15-96,13 2-160,-15 13 0,15-14 0,15-14 64,-15 14-256,13-14-96,15 0-1952,-13 0-864,13 0 128</inkml:trace>
  <inkml:trace contextRef="#ctx0" brushRef="#br1" timeOffset="-25934">25223 19099 3968,'0'-14'1472,"0"14"-768,-15 14-672,15-14 352,0 0-192,0 0-32,0 14-1408,0 0-672,0 0 384,0 1 224</inkml:trace>
  <inkml:trace contextRef="#ctx0" brushRef="#br1" timeOffset="-19331">27818 19548 3840,'0'0'1472,"0"0"-768,14 15-608,0-15 320,-14 0-64,14 0 32,0-15-192,0 15-64,0-13-64,1 13-128,-2-29 32,2 15 96,-2-14 32,-13 14-128,15 0 32,-15-14 0,0 0 0,-15 14 0,2 0 0,-2 14 352,2 0 160,-16 14-192,1 0-96,0 14 0,0 0 0,0 0-96,14 0-32,0 0-32,0 0-64,0 0-64,14-13-32,14-2 64,-14 2 64,14-15-64,14 0-64,0 0-512,14 0-224,-14-15 64,0 2 96,0-2 416,-13 15 128,-2-13 192,2 13 32,-15 0 96,0 0 96,0 0 416,-15 13 192,2 2-96,-2 13-96,2 0-128,-16 0 32,15 14 32,-14 0 0,14 14-224,0-14-96,0 0-160,0 14-128,14-13 0,-28 13-32,28 0 128,-28 14 160,14-14 128,-14 14 128,14-14 64,-14 0 96,0-14-257,-1 0-31,1 1-32,0-30 0,14 16-64,-14-29 32,0 14-192,14-28-32,-14 14 0,28-29 64,-14 1-160,14-13-96,0 12 32,0 1 0,28-42 32,-14 14 64,14 0-672,14 0-288,-14 0-831,14 0-353,-13 0-1216,27 13-1536,-28 1 1600</inkml:trace>
  <inkml:trace contextRef="#ctx0" brushRef="#br1" timeOffset="-20351">27595 19394 7776,'0'14'1344,"-14"14"-704,14-14 0,-15 0 0,15 14-160,-13 0 64,-2-14-256,2 14-96,-2-14-32,15 0-32,0 0-160,-14 0-32,14-14-1664,14 15-704,1-15-576</inkml:trace>
  <inkml:trace contextRef="#ctx0" brushRef="#br1" timeOffset="-20498">27594 19380 3328,'0'0'1216,"0"0"-640,0 0-256,0 0 384</inkml:trace>
  <inkml:trace contextRef="#ctx0" brushRef="#br1" timeOffset="-20113">27763 19155 3712,'0'0'1472,"0"0"-768,-15 0-480,15 0 416,0 0-480,0 0-64,0 0 0,0 14 0,0 0-736,0-14-384,0 14-736,15 0-352</inkml:trace>
  <inkml:trace contextRef="#ctx0" brushRef="#br1" timeOffset="-18931">28085 19590 4864,'-14'0'1824,"28"0"-960,-14 0-736,0 0 480,14 0-352,-14 0-64,14-14-192,14 14-32,-14-14 32,15 0 64,-16 0 96,15 0-64,-13-14-64,-2 0 0,2 0-32,-1 14 192,-14-14 128,14 14 192,-28 0 128,14 0 224,-14 14 192,-1 14-32,2 0 32,-2 0-224,-13 14-128,15 0-193,-2 14 1,1-14-96,14 0 64,0-14-256,0 0-64,0 14-96,14-14-64,1-14-416,13 15-192,-15-15-1535,15 0-673,15 0-1440</inkml:trace>
  <inkml:trace contextRef="#ctx0" brushRef="#br1" timeOffset="-18208">28899 19001 3584,'0'-14'1408,"0"14"-768,0 14-320,0-14 864,0 14-640,-14 0 672,14 0-736,-14 15 704,14-1-704,-14 13 544,14 2-576,-14 12 32,0 2-288,0 13-32,14-14-96,-14-14 32,14 14-64,0-14 64,0-14-64,0 0 64,0-13-64,0-2-32,14 2 32,-14-15-32,28-15 0,-14 2 0,0-2 0,14-27 64,0 0-32,0-28-32,15 14 32,-15-14-32,14 28 0,0-15-96,0 2 64,0 12 32,-14 15 0,0-13-928,0-2 512,0 15-1792,1 0 1216,-16 14-2432,2 0 1920</inkml:trace>
  <inkml:trace contextRef="#ctx0" brushRef="#br1" timeOffset="-17496">29166 19548 3328,'14'0'1216,"-14"0"-640,14 0-608,-14-14 352,14 14-192,0 0 224,1-14-224,-2-1 320,15 2-256,-13-15 160,-2 13-192,2 1 128,-1-14-160,-14 0 224,14 14-224,-28-14 608,14 14-448,-14 0 384,-1 0-160,2 14 0,-15 14-224,13 0-96,-13 0-96,0 0-160,0 14 32,14 0 32,0 0 0,14 1 64,-14-1 96,14 0-128,14 0-32,0-14 64,0 14 96,14-14-128,0-14-96,0 0 96,0 0 32,0-14-160,1 0 0,13 0-32,-14 0-32,0 0 32,-14 0 96,0 14 0,0-15 96,-14 15 32,0 15 32,0-15 192,0 14 192,0 0-64,-14 0 64,14-14 0,0 0-32,0 0-224,0 0-96,0 0-32,0-14 0,14 14-64,0-14-64,0-15 32,0 1 32,0 15-320,0-16-64,0 15-896,0-14-416,1 0-992,13 14-1408,0 0 1184</inkml:trace>
  <inkml:trace contextRef="#ctx0" brushRef="#br1" timeOffset="-16232">29615 19295 4736,'-14'-14'1760,"14"14"-960,0 0-320,0 0 576,0 0-96,0 0 0,0 0-128,0 0-32,0 0-448,0 0 64,14 0 32,0 0-160,14 0-96,14-14-96,-14 14-96,14 0 32,-13 0 32,12 0-32,-13 0-32,15 14 32,-15-14-32,0 0 0,-14 14 0,14-14 0,-14 14 64,0-14-96,0 14 0,0-14 96,0 0 32,0 0-192,0 0 0,-14 0-128,14-14 64,-14 14 96,14-14 32,-14 14-64,0-14 64,0 14 32,0-14 64,0 14-32,-14 0-32,0 0 32,14 0-32,-28 0 64,14 0 32,0 14 160,-14 0 160,14 0-32,-14 14 32,14-14-96,-14 14 32,0 0-64,14 0 63,0 0-255,14 0-64,0 0-32,0 0 0,14-13 0,0-2 64,0 2 32,14-15 32,0 0-416,-14 0-223,14 0-417,0-15-160,0-13 0,0 15 96,-14-16 416,14 1 192,-13 0 256,-1 0 64,0 14 64,0-14 64,0 14-32,-14 14 64,14 0 352,-14 0 192,-14 0 32,14 14-32,-14 14-64,14-14-32,-14 14-224,14-14-64,-14 14-128,14 0-32,0-13-96,0-2-32,0 2-544,0-2-256,0-13-1056,14 0-448,-14 0-1056</inkml:trace>
  <inkml:trace contextRef="#ctx0" brushRef="#br1" timeOffset="-16978">30022 18790 5120,'-15'14'2016,"15"0"-1088,-13 14-672,13-14 512,-15 28 160,1-14 160,14 0-96,-28 15 32,0-2-576,0 16-32,0-1 0,-14 28-224,0-28-32,14 14-32,0-14 0,0-13-160,14-2 32,14 2 0,-14-29 64,14 0-800,14 0-384,-14 0-928,14-14-288,-14-14-704,14 14-224,0-14 1760</inkml:trace>
  <inkml:trace contextRef="#ctx0" brushRef="#br1" timeOffset="-15317">30709 18748 4480,'-14'0'1760,"14"0"-960,0 0-576,0 0 480,-14 14 64,14 0 96,-14 0 32,0 14 64,0 0-512,-14 14 224,0 1 192,0 13-192,-14-14-64,14 28-352,-15-14-96,15 14-96,0-14-64,0 0 32,14 0 32,-14-13-32,28-2-32,0-13 32,0 1 32,14-1-96,0-28-64,14 14-224,-14-14-64,14-14-352,-14 14-160,15-28 32,-1 14 64,0-14 288,0 0 160,0 0 128,-14-1 160,0 15 96,0-14 64,0 14 96,-14 14 96,0 0 64,0 0 32,0 0 64,0 14 64,-14 0-32,0 0 128,0 14-160,0-13 64,14 13-224,-14 13-32,0-26-192,14 13-64,0-14 64,14 0 32,-14 0-32,14 0 32,14-14-64,-14 0-32,14-14-672,-14 0-288,14 14-576,0-14-256,-13 0-416,-2 0-1280,2 0 736</inkml:trace>
  <inkml:trace contextRef="#ctx0" brushRef="#br1" timeOffset="-14778">30849 19338 4992,'0'0'1824,"0"0"-960,0 0-512,0 0 576,0 14-192,-14-14 32,14 14 64,0 0 32,-14 0-448,14 14 32,-14-14 0,0 14-32,14 0 0,0 0-160,-14-13 0,14 13-224,0-15-32,0 2 0,0-15 64,0 13-32,14-13-32,-14 0 32,14-13-32,0 13-352,14-15-160,0 2-96,-14-15-32,15-1 192,-1 1 128,-15 14 192,15 0 64,-13 0 64,-1 14 64,-14 0 32,14 0 96,-14 14 256,0 0 160,0-14-160,0 28-96,-14-14-64,14 0 32,0 14-96,-14-13 32,-1 13-224,15 0 32,0-14 32,0 0-128,0 0 32,15 0-576,-1-14-160,-14 0-992,28 0-320,-14 0-1344</inkml:trace>
  <inkml:trace contextRef="#ctx0" brushRef="#br1" timeOffset="-13508">30372 19001 7296,'-14'0'2720,"14"0"-1472,-14 0-960,14 0 704,0 0-608,14 14-192,-14-14-128,14 0-64,-14 15 0,14-15-224,-14 0-96,14 14-2368,-14-14-1920,0 0 1536</inkml:trace>
  <inkml:trace contextRef="#ctx0" brushRef="#br1" timeOffset="-13927">31313 19563 3328,'0'0'1216,"0"0"-640,14 13-672,-14-13 1376,14 0-608,-14-13-256,14 13-224,0 0-128,-14-15-128,15 2 32,-15 13 96,13-29 32,-13 15 32,15-14 0,-15 0 0,0 14 64,0-14-32,0 14 64,0 0 288,-15 0 224,2 14 96,-16 14 64,15 0 64,-14 14 32,-14 0-384,28 0-192,-14 14-192,14-13-64,0-1-192,14-15 32,0 15 0,14-13 0,0-1-352,14-14-160,-14-14-544,14 14-128,0-15 128,-14 2 96,14-2 384,-13 2 192,-2-2 256,2-13 64,-15 14 128,0 14 96,0 0 416,0 14 256,-15-14 64,2 28 32,-2-13-320,-13 13-128,14 0-128,0 14-64,-14 14 32,0 0 32,0 0-160,0 0-64,14 14-128,0-14-32,0-13 32,0-1 0,0 0 64,-14 14 32,14 0-32,-14-14 32,0 0-64,0 0-32,0-14 96,0 0 0,13 0 384,-13-28 159,0 15 161,0-30 64,14 2-192,0-2-64,0-13-224,14 0 0,-14-14-224,28 0-96,0-14-32,0 14-32,14 0-96,0 0 64,14 14-32,-14-15-64,0 15-544,1 0-288,13 0-544,-14 0-287,0 0-1217,-14 0-480,0 14 160</inkml:trace>
  <inkml:trace contextRef="#ctx0" brushRef="#br0" timeOffset="1047">24058 20348 2176,'0'-14'864,"0"14"-448,0 0-224,0 0 288,0 0-64,0 0 0,0 0 32,0 0 128,0 14-128,0-14 64,-14 14 0,14-14 64,-14 14-32,0 14-32,0-14-256,0 0-32,14 14 0,-14 1 32,0-2 0,0-13-128,0 14-96,14 1 0,0-1-32,0-15 0,14 2 0,-14-1 0,14 0 0,14-14-96,-14 0 64,0-14 96,14 0 32,-14-1-32,14-13 32,0 15-64,0-16-32,0 1 32,0 0-32,0 0 0,1 0 0,-16 14 0,2 0 0,-2 0 0,1 0 64,0 0-96,-14 0-64,0 14 64,0 0 0,0-14-64,0 14 64,-14 14-32,14-14 0,-14 14 480,1 0 192,-2 0-160,2 14-32,-2 0-32,1 1 0,0-2-128,0-13-96,14 14-64,0-14-96,0 1 32,0-2-32,14-13 64,0 0 32,15 0-544,-16-13-160,15 13-768,0-15-320,-14 1-512,14 14-1088,-13-14 960</inkml:trace>
  <inkml:trace contextRef="#ctx0" brushRef="#br0" timeOffset="1568">24549 20348 3712,'0'0'1472,"0"0"-768,0 14-256,0-14 544,0 0-128,-14 14 32,14 0-192,0 0-64,-14 14-352,0-14 192,0 14 64,14 0-160,-14 0 32,0-14-128,14 14 0,-14-13-160,14-2-96,0-13 64,0 15 0,14-15-32,0 0-64,0-15 32,0 2 32,0-2-96,14-13 0,-14 0 32,14 0 0,-14 0 0,1 14 64,-2 0-192,2 0 32,-2 0 96,2 14 64,-15 0 64,13 0 0,-13 14-160,0 0-32,0 0 224,0 0 192,0 0-32,-13 14 0,13-14-64,0 14 0,0-14-224,0 0 0,0 1-32,0 13 64,0-28-256,0 0-32,13 0-1792,2 0-736,13 0-768</inkml:trace>
  <inkml:trace contextRef="#ctx0" brushRef="#br0" timeOffset="2585">25069 20250 4480,'0'0'1760,"0"0"-960,0 14-672,0-14 480,0 0-224,14 0 32,0 0-192,0 0-64,0 0-64,0-14 0,14 0 0,0 0-32,0-14 32,0-1-64,0 1 64,1-13-64,12 12-32,-12 1 32,-1-13-32,-14 12 0,0-13 0,0 14 64,-14 0 32,-14 14-128,14-14 32,-14 14-64,-14 14 0,14 0 352,-15 14 160,1 0 0,0 0 0,0 14-64,0 0 0,0 14-128,0 1 0,0-2 128,14 16 64,-14-16-32,0 16 0,0-15-160,0 28-96,14-28 0,-14 14-32,-1-14 0,15 0 0,0 0-64,-14-14-64,14 1 32,0-1 32,14-15-32,-14-13 64,14 0 0,0 0 32,0 0-160,14-13-32,0-2 32,0 2 0,0-16 32,14 15 0,15-14-96,-15 0 64,0 0 32,0 14 0,0 0 0,-14 14 0,14 0 0,-28 0 64,28 0-96,-28 0 0,14 14 32,-14 0 0,0-14 0,0 14 0,-14 0 0,14 0 0,-14 0 0,0-14 64,0 14-96,14 0-64,-14 0 64,14-14 0,-14 14 32,14 1 0,0-15 0,0 13 0,0 2 0,14-15 0,-14 13 0,14 2 0,0-15 0,14 0 0,-14 0 64,0 0 32,0 0-672,0 0-256,14-15-1280,-14 2-480,0-2-640</inkml:trace>
  <inkml:trace contextRef="#ctx0" brushRef="#br0" timeOffset="2949">25784 19786 4736,'0'14'1824,"-14"-14"-960,0 28-448,14-14 608,-14 14-32,0 0 128,-1 14 96,-13 15 32,0-29-672,15 13 32,-16 2 32,1-1-160,-14 0 64,14 14-129,0 0 1,0-14-224,14 0-128,0 0-32,0-14-32,14 14 0,0-14 0,0-13-991,14-2-449,0 2-1120,0-15-384,0 0-416</inkml:trace>
  <inkml:trace contextRef="#ctx0" brushRef="#br0" timeOffset="3546">25686 20517 4224,'0'13'1664,"0"-13"-896,14 15-704,-14-15 448,14 0-128,-14 0 32,0 0-160,14 0-96,-14 0-64,0 0-160,15-15 32,-2 15 96,-13-13 32,15-2 32,-15 2 0,13-2-64,-13-13 32,0 14-128,0 0-64,0 0 64,0 0 64,0 0 640,-13 14 256,-2-14-32,-13 28-64,14-14-32,-14 14 32,0 14-320,14 0-64,-14-14-192,28 15 0,-14-16-160,0 2 0,14 13-32,0-15 32,0 2-64,14-15 64,0 14-64,14-14 64,-14 0-64,0-14 64,14-1-128,-14 2-64,0-2 64,14 2 0,-13-2 32,-15 2 0,13 13-96,-13 0 64,0 0 32,0 0 64,0 13-32,0 2 64,0-2 128,0 2 127,0-2-191,0 2-96,0-1-32,15 0 32,-2-14-959,-13 0-417,15 0-1024,-1 0-384,0 0-608</inkml:trace>
  <inkml:trace contextRef="#ctx0" brushRef="#br0" timeOffset="4092">26190 20376 3328,'0'0'1216,"0"0"-640,14 0-608,0 0 288,-14 0-224,15 0-32,-15-14 192,13 14 192,-13 0 96,15 0 96,-15-14-128,0 14 64,0 0 64,0 0 32,-15 0-320,2 0 256,-2 0 160,1 0 0,0 0 32,-14 0-32,0 14 32,14-14-288,-14 0-96,14 14-192,0 0-64,0-14-96,0 14-32,14-14 96,0 14-32,0 0-32,14-14 32,0 14 32,0 0-96,0 0 0,0 1 32,-14-2 0,14 2 0,0-2 0,-14 2 64,0-2-32,0 2-32,0-1 32,0 0-32,-14 0 0,0-14 0,0 14 64,0-14 96,-14 0-128,14 0-32,0 0-64,-14 0 0,14 0 64,0-14 0,0 0-800,0 14-320,14-14-1120,0 0-512,14-1-160</inkml:trace>
  <inkml:trace contextRef="#ctx0" brushRef="#br0" timeOffset="4932">26500 20390 3456,'0'0'1408,"0"0"-768,0-14-480,0 14 352,0 0-96,0 0 0,0 0-32,0 0 64,0-14-224,0 14 64,0 0 128,0 0-32,-15-14 96,15 14 96,-14 0 32,0 0-128,0 14-32,-14-14-128,14 0-32,-14 14-32,14-14 0,-14 14-64,14 0 32,0 0-64,14-14 0,0 14-192,0 0-32,14 0 32,0-14 0,0 14 32,0 0 64,0 0-32,14 0-32,-14-14-64,0 28 32,-14-14 32,0 0 0,0 1 64,-14-2 32,14-13-32,-14 15-64,0-2-64,-14-13 32,14 15 32,-14-15 64,0 0-96,0 0 0,14 0 32,-14 0 0,0 0 0,14 0 64,0-15-192,14 15-32,0 0-928,0-13-416,14 13-480,0-15-1568,14 2 608</inkml:trace>
  <inkml:trace contextRef="#ctx0" brushRef="#br0" timeOffset="5185">26697 20348 5632,'-15'14'2112,"1"14"-1152,0 0-704,14-14 512,0 0-192,-14 14 64,0 0-64,-14-14 0,14 14-288,0 0-32,14 0-32,-14-14-192,0 0 0,14 0-256,0 1 0,0-30-2368,14 1-224,0 0-704,-14 0 1408</inkml:trace>
  <inkml:trace contextRef="#ctx0" brushRef="#br0" timeOffset="5385">26781 20236 4736,'-15'0'1824,"15"0"-960,0 14-864,0-14 416,0 14-224,0-14-32,0 14-160,0-14-64,0 15-1312,15-15-608,-15 14 160,0-14 128</inkml:trace>
  <inkml:trace contextRef="#ctx0" brushRef="#br0" timeOffset="5948">26864 20488 3456,'0'14'1312,"0"-14"-704,0 14-448,0-14 352,0 0-288,0 0-64,14 0-96,-14 0 32,14 0-64,-14-14-32,14 0 32,1 0-32,-2 0 0,-13 0-96,15 0 64,-1 0 32,-14 0 64,0 0-96,0 0 0,0 0 672,-14 0 320,-1 14-96,-13 0-32,0 14-128,14 0 32,-14 14-64,14-14-32,0 0-256,0 14-160,14-14-64,0 14-32,0-14-160,14 0 32,-14 0 64,28 0 32,-14 0-32,14-14-64,0 0-256,0-14-160,-13 14 128,13 0 160,-14 0 96,14 0 32,-28 0 64,14 0 32,0 14 160,-14-14 160,0 15-96,0-2 64,0-13-160,0 0 32,0 15-160,0-15-64,0 0 0,14-15 32,0 15-96,-14 0 0,14-13-320,0-2-96,-14 15-832,28-28-384,-28 14-160,29 0-32,-15-14-608</inkml:trace>
  <inkml:trace contextRef="#ctx0" brushRef="#br0" timeOffset="6464">27594 19745 6400,'-14'14'2368,"14"-14"-1280,-14 14-352,0 0 832,0 0-320,14 28 0,-28-14-288,0 14-129,0 14-447,-1 1 32,15-15 96,-14-14-192,1 28-96,12-28-128,-13 28-96,0 0 32,0 0-32,14-13 0,0-2 64,0-13-32,0 1 64,0-1-64,14-14 64,-14 0-128,14-14 0,-14 14-32,14-28 0,0 14 0,0-28-64,-14 14 160,14-14 32,0 13-96,0 2-32,0-2 32,0 2 64,0-2 416,0 2 192,0-2-64,14 15 64,-14-14-224,0 14 0,14 0-256,0 0-32,0-14-64,0 14 32,14 0-128,-14 0 0,28 0 96,-14-14 32,-14 14-1248,14 0-544,-14 0-1631,14 14-641,-14-14-352</inkml:trace>
  <inkml:trace contextRef="#ctx0" brushRef="#br0" timeOffset="6663">27485 20671 6144,'-31'32'2368,"31"-32"-1280,0 0-928,0 0 608,0 31-544,31-31-128,-31 0-1632,0 0-704,32 0-288,-32 0-96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36" units="cm"/>
          <inkml:channel name="Y" type="integer" max="1824" units="cm"/>
          <inkml:channel name="T" type="integer" max="2.14748E9" units="dev"/>
        </inkml:traceFormat>
        <inkml:channelProperties>
          <inkml:channelProperty channel="X" name="resolution" value="105.23077" units="1/cm"/>
          <inkml:channelProperty channel="Y" name="resolution" value="105.43353" units="1/cm"/>
          <inkml:channelProperty channel="T" name="resolution" value="1" units="1/dev"/>
        </inkml:channelProperties>
      </inkml:inkSource>
      <inkml:timestamp xml:id="ts0" timeString="2021-11-22T11:59:07.02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11812 14288 0,'-10'0'500,"-53"0"-484,42 0-16,-10 0 16,-84 0-1,42 0 1,-105 20 15,-166-61 16,30-22 16,-9-10-17,208 62-30,42 11 0,-11 0-1,63 0-15,-83 0 32,31 0-17,10 0 1,-10 0-1,21 0 1,-53 0 0,32 0-1,-21 0 1,21 0 0,-42 0-1,42 0 1,0 0-1,21 0 1,-22 0 0,22 0-1,-10-20 1,-53 20 0,21-11-1,-11-10 1,-62 21-1,42 0 1,10 11 0,21-11-1,-52 0 17,31-21-32,31 21 31,-41 0-16,62 0 1,-20 0 0,-32 10 31,0 22-32,-10-1 16,10 0-15,63-20 0,-11-1-1,-21 21 17,1-10-32,-11-10 15,-63-11 16,42 0-15,63 0 0,0 0-1,0 0 1,31 0 0,0 0-1,0 0 1,-10 0-1,10 0 1,10 0 0,-10 94 234,21-84-250,-21-10 15,11 11-15,-178 20 63,-198-62-32,135 20 0,32 11 1,145-31-17,-9 20 1,31-9-1,-11-1 1,-10 21 0,21 0-1,-11 0 1,42 0-16,-62-21 31,-43 0 0,43 0 1,10 0-17,-11 21 17,1-31-17,-22 20 16,53 11-31,10 0 16,-10 0 0,31 0-1,-52-21 17,0 11-1,41 10-16,-20 0 1,31 0 0,-31 0 15,10 0-15,-31 0 15,21 0 0,42 0-31,-32 0 31,21 21-15,-10-21-16,-22 10 31,32-10-15,-10 0-1,-11 11 1,11-1 0,0-10-1,-1 0 1,1 0 0,-21 21-1,31-21 1,-52 11 15,31-11-15,11 0-16,-1 10 31,-20 0-31,31-10 31,0 11-15,-10 10-1,10-21 1,-10 0 0,-1 21-1,12-21 1,-22 10 0,10 1-1,-9 20 1,20-21-1,0 11 1,-10 0 15,-1 0-15,11 0-16,0-11 31,-10 1-15,10-1-1,0 1 1,11 9 0,-21-9-1,20-1 1,11 1 15,0-1-31,21-10 31,21 21 1,10 21-17,-31-21 17,10 10-17,-20-20 1,-1-1-1,1 11 1,-11 0 0,10 10-1,-10-20 1,0-1 0,0 11-1,10 0 1,22 31-1,-22-10 1,-10-11 0,11 11-1,-1-11 1,11-10 15,10-10-15,-10 9-1,-10 1 1,10 0 0,-1-10-1,1-1 1,0-10 0,11 0-1,-1 0 1,42 11-1,-21-11 1,32 0 0,-32 0-1,21 0 17,-42 0-17,32 0 1,-11 0-1,-20 0 1,20 0 0,0-11-1,11 1 1,-1 10 0,-9 0-1,41-21 1,-42 10-1,21 1 1,-42-11 0,22 21-1,-22 0-15,-10 0 16,62-10 15,-30 10-15,41-11-1,52-10 1,-73 21 0,0 0-1,-10 0 1,-22 0 0,22 0-1,-32 0 1,74 0-1,-43 0 1,12 0 0,9 0-1,-41 0 1,0 0 15,-1 0-15,-9 0-1,-1 0 1,-10 0 0,10 0-1,11 0 1,10 21 0,1-21-1,-1 11 1,31-11-1,-41 10 1,21-10 0,-42 0-1,31 0 17,-31 0-17,0 0 1,0 0-1,20 0 1,1 0 0,-11 0-1,22 0 1,-12 0 0,22 0-1,-32 0 1,22 0-1,-1 0 1,-10 0 0,-11 0-1,11 0 17,-21 0-17,10 0 1,0 0-1,11 0 1,-11 0 0,1 0-1,41 0 1,-42 0 0,32 0-1,-21 0 1,20 0-1,-41 0 1,21 0 0,21 0-1,-32 0 17,42 0-17,-42 0 1,22 0-1,-22 0 1,11 0 0,10 0-1,-21 0 1,53 0 0,-42 0-1,-11 0 1,21 0-1,32 0 17,-53 0-32,21 0 15,63 0 17,-42 0-17,0 0 1,42 21-1,-42-11 1,11 1 0,-11-11-1,11 21 1,-32-11 0,0-10-1,32 0 1,-43 0-1,22 0 1,-11 0 0,-10 0-1,31 0 17,11 0-17,-32 0 1,21 0-1,11 0 1,-53 0 0,11 0-1,10 0 1,-31 0 0,10 0-1,-20 0 1,30 0-1,-20 0 376,11 0-391,-1 0 16,-10 0-16,167 0 31,73 0 16,-125 0 0,-74 31-16,-30-31 0,-22 0-31,1 0 16,-1 0-1,32 0 1,-32 0 0,11 11-1,21-1 1,-11-10 0,1 0-1,-1 0 1,0 0-1,-10 11 1,10-11 0,-10 10 15,0-10-15,0 0-1,10 0 1,-20 11-1,10-11 1,-11 21 0,32-21-1,-21 0 1,0 0 0,-11 0-16,22 10 15,-12-10 1,1 0-1,11 0 1,-1 0 0,-10 0 15,21 0-15,-11 0-1,0 0 1,1 0-1,-1 0 1,11 0 0,-11 0-1,-10 0 1,31 0 0,-31 0-1,31 0 1,-31 0-1,31 0 1,-31 0 0,21 0 15,-11 0-15,-10 0-1,31 0 1,-10 0-1,-10 0 1,9 0 0,12 0-1,9 0 1,-30 0 0,-1 0-1,11 0 1,-11 0-1,0 0 1,11 0 15,-11 0-15,11 0 0,-21-21-1,42 21 1,-42 0-1,20 0 1,-20 0 0,-10 0-1,20 0 1,11 0 0,-11-10-1,11 10 1,10-11-1,-31 1 1,31-1 15,-41 1-15,41-11 0,-42 11-1,11-1 1,32-10-1,-33 11 1,22-22 0,-21 12-1,21-12 1,-11-10 0,1 32-1,-12-32 1,1 21-1,0-10 1,0 0 15,0-11-15,-21 11 0,0 10-1,0-21 1,0 21-1,0 11 1,0-22 0,0 22-1,-10-11 1,-1 0 0,1 0-1,-11-10 16,10 20 16,1 1-31,10-11 0,-11 11-1,1-11-15,0 10 16,-1 1-1,-20-22 1,10 22 0,-10-21-1,10 20 1,0 1 0,0 10-1,10-11 1,-9 1-1,-1 10 1,0 0 15,0-10-15,10-11 0,-20 21-1,21 0 1,-1 0-1,1 0 1,-1 0 0,1 0-1,-1 0 1,-9 0 0,-1 0-1,10 0 1,1 0-1,-11 0 17,-10 0-17,20 0 1,-20 0 0,20 10-1,-20-10 1,21 11-1,-11-11 1,0 0 0,10 0-1,-10 0 1,11 0 0,0 10 30</inkml:trace>
  <inkml:trace contextRef="#ctx0" brushRef="#br0" timeOffset="7162.85">12011 14862 0,'0'31'281,"0"-10"-265,0-10-16,0 20 0,0-21 15,10 1-15,21 114 47,-20-73 0,10 1-16,20 51 1,-30-83-17,10 31 1,-21-31 0,0-11-1,0 1 1,10 10-1,11 10 1,-10-10 0,-1 0-1,0 0 17,1 0-17,-11-11-15,0 11 16,10-21 46,1 0 48,-11 10-110,0 11 47</inkml:trace>
  <inkml:trace contextRef="#ctx0" brushRef="#br0" timeOffset="9063.74">12376 15948 0,'0'11'297,"0"9"-281,0-9-16,0-1 15,0 22 16,0-11 16,31 93-15,-31 1-1,0-83-16,0-1 1,0-10 0,0-11-16,0 1 15,0 20 1,0-20 0,0-32 218,0 0-218,0-11-16,0 22 15,0 0-15,0-11 16</inkml:trace>
  <inkml:trace contextRef="#ctx0" brushRef="#br0" timeOffset="10925.07">12136 15959 0,'21'0'297,"0"0"-282,10 0-15,-21 0 16,64 0 15,-22 0 16,21-11-16,10 11 0,-51 0-15,-11 0 0,10 0-1,0 0 1,-20 0 0,-1 0 62,1 0-63,-1 0-15,1 0 16,-1 0 15,11 0 0</inkml:trace>
  <inkml:trace contextRef="#ctx0" brushRef="#br0" timeOffset="12617.91">12355 16178 0,'11'0'281,"20"0"-265,-10 0-16,10 0 15,-20 0-15,114 0 47,-83 0-16</inkml:trace>
  <inkml:trace contextRef="#ctx0" brushRef="#br0" timeOffset="15213.42">12679 16449 0,'0'11'281,"0"10"-265,0-11 0,0 11 15,-10-21-31,10 11 16,-11-1-1,11 0 1,-21 22-1,-10 10 32,20-1 0,-20 1-16,10-11-31,11-10 16,10-10 0,-11-1-1,11 22 1,0-12 0,0-9-1,-10 10 1,-1-11-1,11-20 204,0-11-203,0 10-1,0-9-15,0 9 16,0 1 0,0-1 15,0 1-15,0-1-16,11 1 15,-1-11 16,1 11-15,10-1-16,-11 1 31,1-1-31,-1 1 16,11-22 0,21 12-1,-21 9 1,20-20-1,-30 20 1,10-20 0,-11 21-1,1-11 1,-1 21-16</inkml:trace>
  <inkml:trace contextRef="#ctx0" brushRef="#br0" timeOffset="38333.49">11823 13630 0,'-11'0'110,"1"0"-95,-1-11 1,-10 1 15,-156-105 32,114 94-17,53 10-46,-210-30 47,-93-22 16,209 63-48,10 0 17,83 0 77,1 0-109,-1 21 16,-10-11-1,11 11-15,-32 42 16,-21 10 0,53-63-1,0 22-15,-22 10 31,22-11-15,-11 21 15,11-41-15,-1 9 15,11 22-15,0-21-1,0-10-15,0 9 16,0-9 15,0 10-31,0 21 32,31 10-1,-31-31-16,32 20-15,-22-9 16,21-1 0,-10 0-1,52 53 1,-20-11 15,62-21 0,-21 0-15,0-31 15,-63 0-31,11-21 16,-32 0 0,11 0-16,21 0 15,219-10 16,63-42 1,-168 41-1,-135 1-15,-10 10 46,-11-21-46,0 10-1,21 1-15,-11 0 0,-10-11 16,10 10 0,1-31-1,20 1 1,-20 9-1,-1-9 1,-10-1 0,0 10-1,11-20 1,-1-21 15,-10 0 0,0 21 1,0 41-1,0 1 0,-10 10 0,-1 0-15,1-11 0,-22 11-1,22-20 1,-11 9 0,0 1-1,-21-1 16,11-10 1,10 0-1,0 1-31,11 20 16,10-11 15,-11 11-16,1 0 173,10-21-172</inkml:trace>
  <inkml:trace contextRef="#ctx0" brushRef="#br0" timeOffset="39456.61">11906 13515 0,'11'0'47,"-1"0"0,0 0-32,1-11 1,62-313 31,-21 126 0,-62 198 187,-1 0-218</inkml:trace>
  <inkml:trace contextRef="#ctx0" brushRef="#br0" timeOffset="40532.9">12094 12303 0,'0'11'79,"0"-1"-64,0 0-15,0 11 16,0 21 31,0-21-16,0-11 0,0 11-15,0-10-1,0-1 1,0 1 0,0-1 140</inkml:trace>
  <inkml:trace contextRef="#ctx0" brushRef="#br0" timeOffset="41629.97">11885 12209 0,'11'0'15,"-1"0"32,1 0-16,9 0 1,-9 0-17,10 0 1,-11 0-1,11 0 1,0 0 0,10 0-1,-20 0-15,10 0 16,0 0 15,-11 0-15,11 0 15,-11 0-15,1 0-1,-1 0 1,1 0 15,-11-10-15,0-1 124</inkml:trace>
  <inkml:trace contextRef="#ctx0" brushRef="#br0" timeOffset="42845">12042 12449 0,'10'0'156,"11"0"-140,-10 0-1,-1 0 79,1 0-78,-1 0-1,0 0 1,1 0 15,10 0 1,-21-10-32,10 10 15,1 0-15,-1 0 16,1 0-1,-22 0 157,11-11-156</inkml:trace>
  <inkml:trace contextRef="#ctx0" brushRef="#br0" timeOffset="44911.01">12240 12522 0,'0'21'94,"0"-10"-79,0-1 1,0 1-1,0 51 32,0-41-31,11 0 0,-11-10-1,0 9-15,0 1 16,10 0-1,-10 21 1,11 21 15,-11-22-15,10-30 0,-10-1-1,0 1 32,0-1 16,-10-10 15,-1 0-47,1 0-15,-11 0-16,10 0 31,1 0-16,10-10 1,-10 10-16,10-21 16,-11 21-1,11-31 1,0 20 0,0 1-1,-10 10 1,10-11-1,0 1 1,0-1 31,0 1-31,0-1-1,0-20 1,10 10-1,1 11 1,-11-1 0,10 11-1,-10-10 1,10 10 62,11 0-47,-21-21-15,11 21-16,-11-10 31,10 10-15,1 0-1,-1 0 1,-10-21 0,11 21-1,-11-11 173,-11 11-141</inkml:trace>
  <inkml:trace contextRef="#ctx0" brushRef="#br0" timeOffset="46142.18">12345 12585 0,'10'0'188,"1"0"-173,-1 0 1,1 0-1,-1 0 1,42 0 15,0-10 1,-41-1-1,-11 1 250</inkml:trace>
  <inkml:trace contextRef="#ctx0" brushRef="#br0" timeOffset="48101.86">12543 12533 0,'11'0'125,"10"0"-94,-11 0 0,0 0-15,-10-11-16,11 1 15,-11 0 17,10 10-32,1-11 15,-1-10 1,11 11 0,-10 10-1,-11-21 1,0 10 78,0 1-63,0 0-16,0-1-15,10 11 16,-10-10 0,10 10-1,1-11 1,-1-10 0,-10 11-1,0-1 1,11 11-16,-11 11 219,0 10-204,0-11 1,0 1-1,0-1 1,0 1 0,0-1-1,0 0 1,0 11-16,0 0 16,0-10-1,0-1 1,0 21 15,0-10-31,0-10 16,0-1-1,0 1 1,0-1 31,0 1-16,0-1 16,0-20 109</inkml:trace>
  <inkml:trace contextRef="#ctx0" brushRef="#br0" timeOffset="57032.74">2778 14444 0,'0'-10'156,"-10"10"-140,-1 0 15,1 0-15,-22 0 30,1-11 1,-11 11-15,32 0-32,-1 0 31,1 0 0,-1 0-15,1 0 31,0 0-32,-11 0 1,10 0-1,1 0-15,-11 11 32,0-1-32,-10 11 15,20-11 17,1 1-17,-1-11 1,1 10-1,-1 11 1,1-21 0,-11 21-1,21 10 1,-10-10 0,10 0-1,0 21 1,0-21-1,0 10 17,0 1-17,21-12 1,-11-9 0,0 10-1,22 0 1,-1 0-1,-20-1 1,20 1 0,-31-10-1,10-1 1,22 1 0,-22-1-1,11 1 1,-11-1-1,22 11 17,-22-21-17,1 0 17,10 10-17,-11-10 16,0 0-15,-10 11-16,32-11 31,20 10 1,-21-10-1,-20 0-16,20 0 17,-20 0-17,-11-10 1,10-1-16,11-20 16,0 10 15,0-31 0,-11 21-15,-10 10-1,0-11 1,0 11 0,0 1-1,0-12 1,-10 11-1,-1 0 1,1 11 0,-1-53 15,11-10 0,0 63-15,0-32-16,-10 0 31,-11 21-15,11 11-1,-1 10 48,1 0-16,10-11-32,-11 11-15,1 0 16,-1 0 15,11-10 157</inkml:trace>
  <inkml:trace contextRef="#ctx0" brushRef="#br0" timeOffset="58556.65">2381 14726 0,'-10'0'156,"-84"0"-125,-32 0-31,-103 0 16,-1 0 15,125 11-15,74-11 15,0 0-16,20 10 1,-10-10 0,11 10-1,-1-10 1,-9 11 0,-33 10-1,-30 21 1,41-32-1,11 21 1,-22-10 31,12 0-31,-12 21 15,22-32-16</inkml:trace>
  <inkml:trace contextRef="#ctx0" brushRef="#br0" timeOffset="61536.73">585 14768 0,'0'10'140,"0"11"-124,10 11 15,11 30-15,-10-30 0,-1 30 30,-10 1-14,0-21-17,0 31 32,0-63-16,0-31 219,0 11-234,0-1 15,21 1-15,-21 0 0,21-1 15,-11 1 0,-10-11-15,21 10 31,-10-10 15,9 11 1,-9 0-48,10 10-15,0 0 31,-11 0-15,1 0 0,-1 0-1,0-11 1,11 11 15,-10 0-31,10 0 31,0 0 1,10 11 15,-21-1-32,1-10 1,-11 10-16,10-10 15,-10 11 1,11 20 15,-11-10 1,0 0-17,0-11 16,0 1-15,0 10 0,-11-11-1,1-10-15,-1 11 32,-10-1-17,11-10 1,0 0-1,10 11 1,-11-11-16,1 0 16,-1 0-1,1 0 1,-11 0 0,10 0 15,-9 0 0,9 0 32,1 0-32,-1 0 16,-10 0-32,11 0 1,-1 0 0,1 0 15,0 0-16,-1-11 1,1 11 31,10-10-31,-11 10-16,-10 0 15,11-11 1,-1-10-1,1 21 1,10-10 250</inkml:trace>
  <inkml:trace contextRef="#ctx0" brushRef="#br0" timeOffset="63909.62">1295 15186 0,'-11'0'125,"11"10"78,0 1-172,0-1 0,0 32 0,0 0-15,0-11 0,0-21-1,-10 11-15,10-10 0,0 10 16,0-1 0,0 1-1,0 32 16,-21-33 1,11 1-17,10-10 1,-11 20 31,11-20-32,-10-11 1,10 10 0,-21-10 15,10 0-15,-41 0 15,42 0-16,-1 0-15,-30 0 32,30 0-32,-20-10 31,20-1-15,-10 11-1,21-52 16,0 31-15,0-21 15,11 21-15,-1 21 0,1-21-1,-1 21 1,1-10-1,10 0 17,10-22-1,-31 22-15,21-1-1,-11 11 1,11 0 15,-10-10-15,9 10 15,-20-11-31,11 11 16,-1 0 15,-10-10-16,11 10 79,-1 0-78,-10-21-16,11 21 15,-1 0 1,-10-10 0,21 10-1,-11-21 17,-10 10 155,0 1-171</inkml:trace>
  <inkml:trace contextRef="#ctx0" brushRef="#br0" timeOffset="67021.53">2548 13671 0,'0'0'0,"-10"0"62,10 11 16,0-1-62,0 11 15,0-10-15,0-1-1,0 0 1,0 1 0,0-1-1,0 22 1,0-22 0,0 11-1,10-11 1,-10 11-1,21 11 1,-10-11 0,-1-1-1,-10-9-15,10-1 32,-10 22-17,11-22 1,-1-10-1,-10 11 1,11-1 0,-1 0-1,11 1 1,-10 10 0,-1-11-1,0 1 16,-10-1-31,11-10 16,-1 0 0,-10 11-1,11-11 1,10 0 15,-21 10-15,10-10-1,1 0 17,-1 0-17,0 0 32,1 0-16,-1 0-15,11 0 0,-10 0 15,-1 0 0,-10-10-15,0-1-1,0 1 1,0-1 0,0-10-1,0 11 1,0-1-16,0-9 16,0 9-1,0 1-15,0-22 16,0 22-1,0-11 17,0 0-32,0-10 15,0 10 17,0 10-17,-10 1 1,10 0-1,0-22 1,0 22 0,-21-1-1,10-10 1,1 11 0,-1-21-1,11 20 1,-10-20-1,0-11 17,-1 32-17,-10 10 1,11 0 0,10-11-1,-11 11 1,1 0-1,-1 0 17,1 0-1,0 0 0,-11 0 47,10 0-46,1 0-1,-1 0 47,1 0-16,-1 0 17</inkml:trace>
  <inkml:trace contextRef="#ctx0" brushRef="#br0" timeOffset="68109.92">2527 13619 0,'-10'0'172,"-1"0"-172,1 0 15,-606-219 17,-74-11-1,523 188-31,-10-20 47</inkml:trace>
  <inkml:trace contextRef="#ctx0" brushRef="#br0" timeOffset="69908.92">585 12878 0,'0'0'0,"-11"0"94,11-11-94,-10 11 15,-1 0 1,-20-21-1,-21 0 1,31 11 0,0-1-1,11 1 1,-11 10 15,10 0-15,1 0 31,-1 0-47,1 0 31,0 0-31,10 10 16,-11-10-1,-10 11 1,11-1-1,10 1 1,-11-1 0,11 22-1,-10-1 1,-1-21 0,11 32-1,0-21 1,0 0-1,0 10 17,0-20-17,21-11 1,-10 10 0,10-10-1,-11 11 1,1-11 15,-1 0-15,0 0-1,1 0 1,-1 0 15,-10-11-31,21 1 16,11-11-1,-22 10 17,0 1-32,11 10 15,-10-11 1,-1 1 0,-10 0 15,0-11-16,0-11 1,0 22 0</inkml:trace>
  <inkml:trace contextRef="#ctx0" brushRef="#br0" timeOffset="71348.89">585 12898 0,'-11'0'15,"1"0"48,10 21 15,0-10-47,0-1-15,0 1-1,0-1 1,0 1 0,0-1-1,10-10-15,-10 21 16,11-21 31,-11 10-47,21-10 15,-21 11 1,0-1 15,10-10-31,-10 11 63</inkml:trace>
  <inkml:trace contextRef="#ctx0" brushRef="#br0" timeOffset="73263.48">700 12992 0,'10'0'31,"-10"11"-15,0-1 15,11-10-31,-11 11 32,0 10-1,10 0 0,-10 10-15,0-21-16,0 1 15,10 10 1,-10 0 0,0 10-1,0-10 1,0-11-1,0 1 1,11 20 0,-11-10-1,0-11 1,21 11 0,-21-10 15,0 10-16,0-1 1,0-9 0,0-1-1,0 1 1,0-1 0,0 1 15,-11-11 31,1 0-30,-1 0-32,1 0 15,0 0 1,-1 0-1,1 0 1,-11-11 0,21 1-1,0-11 1,0 10-16,0-20 16,0 10-1,-11 11 1,11-1-1,0 1 1,0-1 15,21-9 1,-21 9-32,11 1 15,-11-1 16,10 11-15,1 0 31,-11-10 0,10 10-47,-10-11 62,10 11-62,-10-10 16,11 10 0,-11-21-1,0 11 1,21 10 15,-21-11-15,10 11-1,-10-10 1,11 10 15,-11-11 125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04:09.72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308 12560 57 0,'0'0'0'0,"-6"-3"0"0,4 3 0 0,-4 0 0 0,3 3 0 0,0-1 0 16,-6-2 159-16,0 6 26 0,6-1 6 0,-6 0 1 16,3 1-110-16,-3-1-22 0,6 8-4 0,-9-5 0 15,3-3-1-15,0 6 0 0,0 2 0 0,0 0 0 0,3 1 5 0,-3-1 0 16,1 0 1-16,-1 3 0 0,0 2-21 0,0-2-4 15,3 0 0-15,-3 3-1 0,3-1 1 0,3 3 1 16,0 1 0-16,-6-4 0 0,3 1-6 0,3-1-2 16,3-5 0-16,-6 6 0 0,6 7-4 0,0 1-1 15,0-1 0-15,0-5 0 0,6 1-12 0,-6-7-4 16,0 4 0-16,3 2 0 0,3 8 8 0,-3-5 0 16,6 0 1-16,-6-3 0 0,3 3-1 0,6 2-1 15,-3 1 0-15,3-3 0 0,-3-3 3 0,2-3 1 16,1 3 0-16,3 1 0 0,0-1-31 0,0 0-5 15,-3 0-2-15,6 0 0 0,-6 0 67 0,3 1 12 16,2-4 4-16,4-2 0 0,0 0-52 0,0-3-12 16,0 0 0-16,6-5 0 0,-7-2 15 0,4 2 3 0,3-3 1 15,-6-3 0-15,0-2-30 0,5 0-5 0,-5-2-2 0,0-3 0 16,0-1 40-16,0-2 8 16,0-2 2-16,-1-4 0 0,-2 1-22 0,3 0-10 0,0-3 10 15,0-2-10-15,0-1 28 0,0 3-1 0,-1-2 0 0,1-1 0 16,-3 1-35-16,0 2-8 0,3 3 0 0,-9-3-1 15,0 0 17-15,-1 0-10 0,-2 0 10 0,6 3-8 16,-9-3 8-16,0 0 9 0,3 0-1 0,-3-2-8 16,0-1 9-16,-3 1-9 0,3-4 0 0,-6 1 9 15,3-2-9-15,-3-1 0 0,0-3 0 0,-3 1 0 16,3 2 0-16,-9 0 0 0,3-2 0 0,0 2-11 16,-3 3 11-16,-3-3 16 0,-3-3-4 0,0 1-1 15,-2 2-11-15,-1-8 0 0,-6-2 0 0,3-6 0 16,0-2-16-16,0 2-4 0,1 3-2 0,2 13 0 15,-3 3 10-15,3 0 3 0,-3 0 0 0,0 2 0 16,1 4-3-16,-1 1-1 0,-9 4 0 0,-3-1 0 0,-3 9 13 16,4-1 0-16,-10 3 0 0,3 3 0 0,7 10 0 15,-7 0 0-15,9 6 0 0,-3 2 0 0,-2-3 0 16,2 6 0-16,3 5-12 0,0 3 3 16,7-3-140-16,-4-3-28 0,3-2-6 0</inkml:trace>
  <inkml:trace contextRef="#ctx0" brushRef="#br0" timeOffset="1082.48">371 14605 57 0,'-6'3'0'0,"3"-1"0"0,-6 4 0 0,0 2 0 16,3-1 165-16,-3 1 28 0,0 0 6 0,0 6 1 16,-2 1-115-16,2 4-22 0,0-6-5 0,6 0-1 15,-6 1 16-15,0 2 3 0,6 7 1 0,-6 1 0 16,3-3-29-16,3 6-5 0,0-1-2 0,-6 3 0 16,9-5-13-16,-6 8-2 0,3 0-1 0,0 2 0 15,3-2-25-15,3-8 0 16,-3-3 0-16,3 0 0 0,3-3 56 0,-3 4 7 0,6 7 1 0,0 0 0 15,-6 3-32-15,12 13-5 0,-9 0-2 0,9-6 0 16,-3-4-1-16,-1-4 0 0,7 1 0 0,-3 0 0 16,3 0-7-16,3-1-1 0,0 9-1 0,0-3 0 0,-4 3 14 15,4-6 3-15,0-2 1 0,0-3 0 0,0-2-1 16,6-6-1-16,-7 0 0 0,1-3 0 0,9-2-19 16,-6 0-4-16,6-5-8 0,-4-1 12 0,4-2-12 0,0 0 11 15,3-3-11-15,5 1 10 16,-5-4-10-16,0 1 0 0,2-3 0 0,7-3 8 0,-3 1-17 0,-6-1-4 15,-1-5-1-15,4 0 0 0,-9-2 26 0,9-1 4 16,-7-5 2-16,1-2 0 0,3 2-18 0,-12-3 0 16,2 1 0-16,1-1 0 0,-3-2 0 0,0 0 8 15,-6 2-8-15,3 1 0 0,-6-3 11 0,3 2-11 16,-4 1 10-16,-2 2-10 0,3-3 8 0,-3 1-8 16,-6-1 0-16,3 3 9 15,0-2-30-15,0 2-7 0,-3-5 0 0,3 2-1 0,-3-5 51 0,0-2 10 0,3-3 3 16,-6-11 0-16,0-2-26 0,0 5-9 0,0 0 0 0,0 2 9 15,-6 1-9-15,3 0 0 0,0-1 9 0,-6 1-9 16,3 2 0-16,0-5 8 0,-9-5-8 0,3-1 0 16,0-2 0-16,-8 6 9 0,-1 2-9 0,-6 2 0 15,3 6 21-15,-6 0-2 0,-8 0-1 0,5 2 0 16,-6 1-33-16,9 7-6 0,-2-2-2 0,2 3 0 16,-12-1-14-16,4 6-3 15,-4-3-1-15,-9 8 0 0,10 3 57 0,-19 2 12 0,10 6 3 0,-1 8 0 16,0 2-31-16,4 3 0 15,2-1 0-15,-3 4 0 0,7-3 0 0,-1 2 0 0,3 4 0 0,7-1 0 0,2 0 0 16,0 0-16-16,3 3 1 0,6-6-658 16,7 4-132-16</inkml:trace>
  <inkml:trace contextRef="#ctx0" brushRef="#br0" timeOffset="2734.9">11697 14303 1267 0,'0'0'28'0,"0"0"5"0,0 0 2 0,0 0 1 0,6-5-36 0,-3 0 0 0,-3 5 0 0,9-3 0 15,-3-2 105-15,3 2 15 0,-1 3 2 0,1-2 1 16,6 2-7-16,0-6 0 0,3 1-1 0,0 2 0 15,-3 1-22-15,6-4-4 0,-4 1-1 0,4-3 0 16,0 0-24-16,0 0-4 0,3-2-2 0,0 2 0 16,2 0 5-16,1-3 1 0,0-2 0 0,0 0 0 0,2 2-52 15,1-2-12-15,6-3 0 0,0-2 0 0,-7 2 0 0,1-3 9 16,0 1-9-16,0-1 8 0,-6 1-8 0,-1 2 0 16,-2 0 0-16,0 3-11 0,-3 2 11 0,0 0 0 15,3 1 0-15,-4 2 0 0,-2 3 0 16,0 2 0-16,0 0 0 0,0 3 0 0,-6 0 0 0,0 0 0 15,-9 0 0-15,12 3 0 16,-12-3 8-16,9 3 4 0,0 2 1 0,-9-5 0 0,9 3-13 0,-9-3 0 16,0 0 0-16,8 2 0 15,-8-2-115-15,0 0-19 0,0 0-4 0,9 0-1021 16</inkml:trace>
  <inkml:trace contextRef="#ctx0" brushRef="#br0" timeOffset="4017.06">12950 13687 115 0,'0'0'0'0,"0"0"10"0,0 0-10 0,0 0 0 16,0 0 0-16,0 0 0 0,0 0 258 0,0 0 50 0,0 0 9 0,0 0 3 15,0 0-205-15,0 0-41 0,0 0-8 0,0 0-2 16,3-5 0-16,0-1-1 0,0 1 0 0,-3 0 0 16,0-3-50-16,0 8-13 0,0 0 0 0,0-5 0 15,0-3 43-15,0 2 3 0,-3 1 1 0,0 0 0 16,0-1 27-16,0 1 6 0,-3 2 0 0,3 1 1 15,-3-3-65-15,0 5-16 0,-3-3 0 0,3 3 0 16,-3 3 52-16,0-1 6 0,3 1 2 0,-3 2 0 16,1 6 6-16,-1-3 2 0,-3 0 0 0,3 0 0 15,-3-1-60-15,0 4-8 0,3 2 0 0,-3 0-12 16,3 1 12-16,-3-1 0 0,3 0 12 0,-3-2-12 16,4-1 31-16,-1 4-1 0,0-1 0 0,3 0 0 15,0 0-14-15,0 3-2 0,6 0-1 0,-3 3 0 0,3-4 7 0,0 4 0 16,3-1 1-16,0 1 0 0,3-3-21 0,0 0-16 15,0-3 2-15,3 0 1 0,2-2 21 0,1-3 4 16,-3-3 0-16,6-2 1 0,-3-3-22 0,0-3-5 16,0-2-1-16,0-1 0 0,3-4 15 0,-3-3 0 15,0-1 0-15,2-2 0 0,-2-2 0 0,3-1 0 16,-3 4 0-16,0-4 0 0,-3 1 0 0,3 2 0 16,-3 2 8-16,0 1-8 0,-3 0 0 0,0 0 0 15,-3 0 8-15,3-1-8 0,-3-2 11 0,-3 3-2 16,0 0 0-16,0 0 0 0,-3-1-9 0,-3 1 0 15,3 0 0-15,-6 0 0 0,3 0 0 0,0 2 0 16,-3 0 0-16,0 3 0 0,0 1 0 0,0 1 0 16,-3 4 0-16,3 2 8 0,-3 0-8 0,3 5 0 15,0-2 0-15,-2 2 0 0,2 0 0 0,0 0 0 16,3 3 0-16,-3 0 0 0,3 0 0 0,0 0 0 0,0-3 0 16,3 3 0-1,0-2-158-15,0 2-27 0,3 0-6 0,-3-1-897 0</inkml:trace>
  <inkml:trace contextRef="#ctx0" brushRef="#br0" timeOffset="4341.26">13006 13986 1267 0,'0'0'112'0,"0"0"-89"16,0 0-23-16,0 0 0 0,0 0 138 0,-3 5 23 0,1-2 5 0,2 5 1 0,5 0-68 0,-2 2-14 16,-3 1-2-16,0-1-1 0,-3 4-9 0,0-4-1 15,3 6-1-15,-2-3 0 0,-4 1-57 0,3-4-14 16,0 3 0-16,0 1 0 0,0-4 0 0,0 1 0 15,-3-3 0-15,6 0 0 0,-6-3 0 0,6-2 0 16,0-1 0-16,0-2 0 0,-3 3 0 0,3-3 0 16,0 0 0-16,0 0 0 15,0 0-168-15,6-8-36 0,-3 0-7 0</inkml:trace>
  <inkml:trace contextRef="#ctx0" brushRef="#br0" timeOffset="4802.04">13155 13647 1497 0,'0'0'66'16,"0"0"14"-16,0 0-64 0,0 0-16 0,0 0 0 0,0 0 0 16,0 0 120-16,0 0 20 0,0 0 4 0,0 0 0 15,0 0-54-15,0 0-11 0,0 0-3 0,0 0 0 16,0 0-23-16,0 8-5 0,0 0 0 0,0 0-1 0,-3 0-11 0,0-3-3 15,0 3 0-15,0 0 0 0,3 0-8 0,-3 0-1 16,3 0-1-16,0-8 0 0,0 8-23 0,0-3 0 16,0-5 0-16,0 0-8 0,0 0 19 0,3 5 4 15,-3-5 1-15,6 3 0 0,0 0-16 0,3-3 0 16,0 0 0-16,0-3 0 0,0 0 0 0,0 3 0 16,0-2 0-16,0-1 0 0,0 3 0 0,0-2 0 15,0-1 0-15,0 0 0 0,-1 3-12 0,1 0-3 16,0 3 0-16,-3-3 0 0,0 3 24 0,0-1 5 15,0 1 1-15,-3-1 0 0,3 4-15 0,-6-1 0 16,3 3 0-16,-3 0 0 0,0 0 9 0,0 0-9 16,-3 2 8-16,0-2-8 0,0 3 15 0,0-1-3 15,-3 1 0-15,0 2 0 0,0 3 4 0,-3 0 0 16,3-3 0-16,-3 6 0 0,1-1-8 0,-1-2-8 0,-3-3 11 16,0 3-11-16,-3 0 0 0,3 3 0 0,-3-6 0 15,3-5 0 1,0 0-59-16,0-3-15 0,3-2-3 0,-2-1-1 15,2-4-174-15,3-4-34 0,3-17-7 0,0 1-2 0</inkml:trace>
  <inkml:trace contextRef="#ctx0" brushRef="#br0" timeOffset="5052.06">13084 13631 2433 0,'0'0'53'0,"0"0"11"15,0 0 3-15,0 0 2 0,0 0-55 0,0 0-14 0,0 0 0 0,6 0 0 0,0 0 60 0,3 0 8 16,-3-2 3-16,6-4 0 0,-4 1-23 0,7 0-5 16,0-6-1-16,0 3 0 0,0-5-22 0,0 0-4 15,3 0 0-15,-3-1-1 0,-3 4-15 0,2-3 8 16,-2 2-8-16,3 0 0 0,-3-2 0 0,0 5 0 16,0 0 0-16,-3-2 0 15,0 2-111-15,3 0-18 0,-6 0-4 0,3 3-644 16,-3-1-129-16</inkml:trace>
  <inkml:trace contextRef="#ctx0" brushRef="#br0" timeOffset="5803.73">13152 13287 288 0,'-9'-8'25'0,"-3"3"-25"0,4-3 0 0,-4 3 0 16,-3 0 245-16,0 2 44 0,3 3 9 0,-3 8 2 16,-3 5-160-16,0-8-32 0,1-2-7 0,-4 0-1 15,-6 5 10-15,12 0 2 16,-6 0 0-16,3 5 0 0,-3 0-55 0,1 3-10 0,-4-3-3 0,0 8 0 16,0-2-8-16,-12 10-1 0,1 5-1 0,2-2 0 15,3 2 26-15,0-4 4 0,4-4 2 0,-1-2 0 0,6 0-36 0,3-3-7 16,0-3-2-16,0 1 0 0,4-1 18 15,2 1 3-15,0-1 1 0,0-2 0 0,3 3-35 16,3-1-8-16,0 1 0 0,0 5 0 0,0-1 0 0,3 4 10 16,0-1-10-16,3 3 10 0,0 3 3 0,0-5 1 15,3-1 0-15,3-2 0 0,0-3 2 0,-3 0 0 16,3 0 0-16,3-2 0 0,6 0 10 0,-3-4 2 16,3 1 1-16,2-5 0 0,7-1-29 0,0-4 0 15,3 2 0-15,0-3 0 0,5-2 0 0,1-1 0 16,0 1 0-16,0-3 0 0,-4 0 0 0,4-3 0 15,-3 1 0-15,3-1 0 0,-1-2 28 0,1-1-1 16,3 1 0-16,-3-3 0 0,-4 3-27 0,1 0 8 16,3-1-8-16,0 1 0 0,-1 0 0 0,-2-1 8 15,-3-2-8-15,0 1 0 0,-3 1 0 0,-4-2 0 16,1 0 8-16,3-2-8 0,-6 2 0 0,3-3 0 0,-3 3 9 16,-1-5-9-16,1 2 0 0,-3-4 8 15,0-4-8-15,0-2 0 0,-6 2 8 0,3-4-8 0,-3 1 8 16,3-1-8-16,-3-1 10 0,-1 3-2 0,1-1-8 15,-3 1 12-15,3 3-12 0,-3 2 11 0,-3 3-11 16,0-6 10-16,3 1-10 0,-6-1 10 0,0-2-10 0,0-3 10 16,-3 0-10-16,-3-5 8 0,0 0-8 0,0-3 8 15,-3 1-8-15,0-4 8 0,0 3-8 0,-2 1 8 16,-1 4-8-16,0 6 8 0,-3 3-8 0,0-1 8 16,-3-2 1-16,0 5 0 0,3 0 0 0,1 3 0 15,-7 0 2-15,3-1 0 0,-3-1 0 0,-3 4 0 16,0 8-2-16,-2 1 0 0,-4-4 0 0,-3 6 0 15,0 0-9-15,1 0 10 0,-1 0-10 0,3 3 10 0,0 5 11 16,-2 0 3-16,2-3 0 0,-3 6 0 16,3-1-24-16,1 1-20 0,-4 0 4 0,3-1 1 0,0 3 15 15,0-2 0-15,1 2 0 0,-1 3 0 0,3 3 14 0,0 4-1 16,4 4 0-16,-1 2 0 0,3 3-13 0,3-3-18 16,3 0 4-16,0 0 1 0,3-5 4 15,3 0 1-15,4-1 0 0,2-1 0 16,6-1-110-16,-1 0-22 0,7-3-4 0,-3-4 0 15</inkml:trace>
  <inkml:trace contextRef="#ctx0" brushRef="#br0" timeOffset="9742.11">13251 13216 633 0,'0'0'56'0,"3"-3"-44"15,-1-2-12-15,1 0 0 0,0-3 52 0,-3 2 9 16,3 1 2-16,0 0 0 0,-3-3-51 0,0 3-12 16,0-3 0-16,0 2 0 0,-3 1 13 0,0 0 0 15,-3 0 0-15,1-1 0 0,-1 4 30 0,-3-4 5 0,-3 4 2 16,-3-1 0-16,-3 3 21 0,-3 0 4 15,0 0 1-15,-2 5 0 0,5 3-16 0,-6-2-2 0,-3 2-1 16,-3 2 0-16,4 3-24 0,-4 1-5 0,0-1 0 0,-3 0-1 16,3 0 5-16,-2 3 2 0,-4 0 0 15,3 3 0-15,-5 2 2 0,2-3 1 0,0 1 0 16,0 2 0-16,4 0 0 0,2 6 0 0,3-6 0 16,0 8 0-16,6-3-7 0,-2 6-2 0,2-3 0 0,3 0 0 15,-3 0-9-15,3 3-3 0,0 0 0 16,4 0 0-16,-1-3 3 0,3 2 0 0,0 4 0 0,0-1 0 15,3 1 2-15,3-1 1 0,0-2 0 0,3 5 0 16,3-3-7-16,3 1-2 0,0-4 0 0,3-2 0 16,3 1 3-16,3-4 0 0,3 0 0 0,-3 1 0 15,3-3 8-15,-1 0 3 0,1-1 0 0,0-1 0 16,0 1-15-16,6-4-2 0,0-1-1 0,6-2 0 0,-1 0 19 0,4-3 4 16,0 1 1-16,0-6 0 15,5 2-18-15,-2-2-4 0,3 0-1 0,-6-5 0 0,2-1-10 16,4 1 8-16,-3-6-8 0,0 1 8 15,5-4-8-15,1 1 12 0,-6-3-12 0,5 0 12 0,-2-2 1 0,3-4 1 16,-1 1 0-16,-2 0 0 0,0 0 1 0,-3-3 0 16,-1 0 0-16,-2 0 0 0,-3 0-5 0,3-2-1 15,-1-1 0-15,-2 1 0 0,-3-1-1 0,0 1-8 16,-3-4 12-16,0 1-4 0,-1-3 1 0,1 1 0 16,0-1 0-16,-3-3 0 0,-3 1-9 0,3-1 8 15,-6 1-8-15,-1-3 8 0,1 0 0 0,0 2 0 16,-3-2 0-16,-3 0 0 0,-3 0-8 0,0 0 12 15,-3-3-12-15,-3-2 12 0,-3-1-12 0,0-2 12 16,-6-2-12-16,0 2 12 0,-5 2-12 0,-1-2 8 16,-3 0-8-16,0 3 8 0,-3-1-8 0,3 6 0 0,-5 0 9 15,-1 0-9-15,0 3 0 0,0 2 9 0,-3 3-9 0,-2 2 0 16,-1 3 0-16,-3 3-11 0,-2 2 0 0,-4 3 0 16,3 8 11-16,-5 3 16 0,-4 5-4 0,-3 3-1 15,4 4-11-15,-1 1 0 0,0 3 0 0,1-1 0 16,-1 4 0-16,1 1 0 0,5 1 0 0,-3 5 0 15,4 0 0-15,2 0 0 0,3 6 0 0,6-1 0 16,4 3 0-16,-1 3 0 0,0-3-12 0,6 3 12 16,0-1-8-16,1 1 8 0,2 0 0 0,6 2 0 15,0-5 0-15,6 5 0 0,0 1 0 0,3-4 0 16,3 4 0-16,3-6 0 0,6 0 0 0,-3-3 0 16,9-2-8-16,-3 2 8 0,5-4 0 0,-2 1 0 15,6-2 0-15,3-2 0 0,0-3 0 0,3-1 0 16,2-1 0-16,4-4 0 0,0 1 0 0,6-3 0 0,-4-1 0 0,4-1 0 15,-3-4 0-15,-1-2 0 0,1 0 0 0,-3-3 0 16,0 1 0-16,2-4 0 0,1-2 0 0,-3-5-9 16,-3 2 9-16,-4-5 0 0,4 1 0 0,0-4 0 15,0-2 0-15,-1-3 0 0,-2 0 0 0,-3-3 9 16,0-4-1-16,0-1 0 0,-4 0-8 0,1-2 0 16,3-1 9-16,-6-2-9 0,3-3 0 0,-3-5 8 15,0-2-8-15,-1-4 0 0,1 1 18 0,-3-6-1 16,0 1 0-16,0-4 0 0,-3-2-27 0,-3 1-6 15,0-7 0-15,-3 4-1 0,-3-3 8 0,-6-1 9 16,-3 4-13-16,0-1 5 0,-3 3-14 0,0 6-2 0,-6-1-1 16,3 3 0-1,-6 3-64-15,3 7-13 0,-6 6-2 0,1 8-720 0,-4 5-143 16</inkml:trace>
  <inkml:trace contextRef="#ctx0" brushRef="#br0" timeOffset="14855.41">13667 4339 172 0,'0'0'8'0,"0"0"1"0,0 0-9 0,0 0 0 0,0 0 0 0,0 0 0 16,0 0 117-16,0 0 22 0,0 0 4 0,0 0 1 15,0 0-61-15,0 0-12 0,0 0-3 0,0 0 0 16,0 0-9-16,0 0-3 0,0 0 0 0,0 0 0 16,0 0-4-16,0 0-2 0,0 0 0 0,0 0 0 15,0 0 0-15,0 0 0 0,0 0 0 0,0 0 0 16,0 0-12-16,0 0-2 0,0 0-1 0,0 0 0 15,3 5-2-15,-3-5 0 0,6 0 0 0,-6 0 0 16,0 0-4-16,3 3-1 0,3 0 0 16,0-3 0-16,-3 0-3 0,3 0-1 0,0 0 0 0,0 0 0 15,0 0 3-15,-3 0 0 0,6-3 0 0,-3 3 0 16,0-3-12-16,3 3-3 0,-3 0 0 0,0 0 0 0,2-5-2 16,1 5-1-16,0-2 0 0,0 2 0 0,0-3-9 0,0 3 12 15,0-3-12-15,3 3 12 0,0 0-12 0,-3 0 0 16,3-5 9-16,-3 5-9 0,2-3 0 0,-2 3 8 15,3 0-8-15,0 0 0 0,-3-2 0 0,3 2 0 16,-3-3 0-16,0 3 0 0,3 0 0 0,-3 0 0 16,3 0 0-16,0 0 0 0,-1-5 0 0,1 5 8 15,0-3-8-15,0 3 0 0,0-3 0 0,0 3 0 16,-3-2 0-16,3 2 8 0,-3 0-8 0,0 0 0 16,0-6 0-16,0 6 0 0,-9 0 0 0,9 0 0 15,-4 0 0-15,-5 0 8 0,0 0-8 0,0 0 0 16,9 6 0-16,-9-6 0 0,9 0 0 0,-9 0 0 15,0 0 0-15,6 2 0 0,-6-2 0 0,6 6 0 16,-6-6 0-16,6 5 0 0,-6-5 0 0,0 0 0 16,0 0 0-16,6 5 0 0,-3 3 0 0,-3-8 0 15,3 6 0-15,-3 1 0 0,0-7 0 0,0 0 8 0,0 6-8 16,0-6 0-16,0 8 0 0,-3-3 0 0,3 3 0 16,0-5 0-16,-6 2 0 0,6 0 8 0,-3-2-8 15,0 5 0-15,-3 0 0 0,3-8 0 0,-3 5 0 0,3 3 0 16,-3-3 0-16,0 3 0 0,0-3 0 15,4 3 8-15,-7-2-8 0,3 2 0 0,-6 0 0 0,3 2 8 16,3-5-8-16,-6 6 0 0,0 0 0 16,-3-6 0-16,3 5 0 0,-3 1 0 0,3 2 0 0,-2-7 0 15,-1 4 0-15,3 1 8 0,0 2-8 0,-3-2 0 16,3 2 15-16,0-3-2 0,0 1 0 0,-3 2 0 16,3 0-13-16,1 1 0 0,-1-4 0 0,-3 6 0 0,3 3 0 0,0-6 0 15,-3-5 0-15,0 5 0 0,3 0 0 0,0-2 0 16,0 2 8-16,-2 0-8 0,2 0 0 0,-3-5-16 15,0 3 3-15,3 2 1 0,-3-5 12 0,3 3 0 16,0-3 0-16,0 2 0 0,1-2 0 0,2 0 0 16,0 0 0-16,-3 0 0 0,3 3 0 0,3-6 0 15,-3 3 0-15,3-3 0 0,0 3 0 0,3 0 0 16,-6-5 0-16,6 2-9 0,0 3 9 0,0-3 0 16,3-5 0-16,0 3 0 0,-3 2 16 0,3 3-2 15,0-8 0-15,0 0 0 0,0 0 1 0,0 3 0 16,0 2 0-16,0-5 0 0,0 0-3 0,0 0 0 15,6 5 0-15,-6-5 0 0,6 0 3 0,3 3 0 16,0 0 0-16,3-3 0 0,-3 0-3 0,0 2-1 16,3-2 0-16,-3-2 0 0,2 2-2 0,1-3 0 15,0 0 0-15,0 3 0 0,3 0-9 0,-3-5 8 0,3 2-8 16,-3 1 8-16,0-1-8 0,0 3 0 0,0-8 9 0,2 5-9 16,-2 1 0-16,0-3 0 0,3-1 0 0,-3 4 8 15,0-1-8-15,0 0 0 0,0 1 0 0,0-1 8 16,-3 3-8-16,2 0 0 0,-2-3 0 0,-3 3 0 15,3-2 0-15,-3 2 8 0,-6 0-8 0,6 0 0 16,-3 2 11-16,-3-2-3 0,0 0 0 0,6 3 0 16,-6-3-22-16,3 3-5 0,-3-3-1 0,0 0 0 15,0 0-180-15,0 0-37 0,0 0-7 16,0 0-2-16</inkml:trace>
  <inkml:trace contextRef="#ctx0" brushRef="#br0" timeOffset="15341.96">13620 4688 403 0,'0'0'36'0,"0"0"-36"0,0 0 0 0,0 0 0 16,0 0 188-16,0 0 32 0,0 0 5 0,0 0 2 15,0 0-95-15,0 0-18 0,9 3-4 0,-1 2-1 16,-8-5-30-16,9 0-7 0,3 0 0 0,-3 0-1 16,3 0-18-16,-3 0-3 0,3 0-1 0,-3-5 0 15,3 5-11-15,0-3-2 0,0 3-1 0,0-2 0 16,-1-1-13-16,1 0-2 0,0 1-1 0,3-1 0 16,-3 3-10-16,0-2-1 0,0-1-8 0,0 0 12 0,-3 1-12 15,3 2 11-15,0-6-11 0,-1 4 10 0,-2-1-10 16,3 0 10-16,-6 3-10 0,6-8 10 0,-3 6-2 0,-3 2 0 15,3-3 0-15,-3 3 0 0,0 0-8 0,3 0-9 16,-9 0 9-16,6 0-13 16,0 0-154-16,-6 0-30 0,0 0-7 0,0 0 0 0</inkml:trace>
  <inkml:trace contextRef="#ctx0" brushRef="#br0" timeOffset="16371.64">14420 4638 403 0,'0'0'17'0,"0"0"5"0,0 0-22 0,0 0 0 16,0 0 0-16,0 0 0 0,0 0 170 0,0 0 30 16,0 0 5-16,0 0 2 0,9 0-112 0,-9 0-23 15,0 0-4-15,0 0 0 0,3 0-10 0,-3 0-2 16,0 0 0-16,6 0 0 0,3-5 0 0,-3 5 0 16,-6 0 0-16,0 0 0 0,0 0-21 0,9 0-5 0,0 0-1 0,-3 0 0 15,0-3 6-15,-6 3 1 0,9 3 0 0,0 2 0 16,0-5-36-16,0 0 0 0,-1 0 0 0,1 0 0 15,-9 0 12-15,9-5-4 0,0 2 0 0,0 3-8 16,-9 0 0-16,12 0 0 16,-3-2 0-16,-9 2 0 0,0 0 11 0,9 0-11 0,3-3 10 0,-12 3-10 15,0 0 0-15,0 0 0 0,9 0-8 0,-9 0 8 16,0 0-114-16,0 0-16 0,0 0-3 0,0 0-643 16</inkml:trace>
  <inkml:trace contextRef="#ctx0" brushRef="#br0" timeOffset="16783.25">14426 4755 345 0,'0'0'31'0,"0"0"-31"16,0 0 0-16,0 0 0 0,0 0 175 0,0 0 29 15,0 0 5-15,0 0 2 0,0 0-102 0,0 0-20 16,0 0-4-16,0 0-1 0,0 0-23 0,0 0-5 16,0 0 0-16,0 0-1 0,9-3-3 0,0 0 0 15,-9 3 0-15,9 0 0 0,0 0-35 0,0 0-7 0,0-5-2 0,0 2 0 16,0 3 1-16,-3-2 0 0,3 2 0 0,0 0 0 15,-1-3 0-15,1 3 0 0,-9 0 0 0,9 0 0 16,3 0-9-16,-12 0 10 0,0 0-10 0,9 0 10 16,-9 0-2-16,9 0-8 0,-9 0 12 0,0 0-4 15,0 0-8-15,9 0 10 0,0 0-10 0,-9 0 10 16,0 0-10-16,0 0 0 0,0 0 9 0,0 0-9 16,9 3 0-16,-9-3 8 0,0 0-8 0,0 0 0 15,9 2-11-15,-9-2-6 0,0 0-2 0,0 0 0 16,9 8-112-16,-9-8-22 0,0 0-5 15</inkml:trace>
  <inkml:trace contextRef="#ctx0" brushRef="#br0" timeOffset="18084.79">15114 4839 651 0,'0'0'28'0,"0"0"8"0,0 0-36 0,0 0 0 0,0 0 0 0,0 0 0 15,0 0 85-15,0 0 11 0,0 0 1 0,0 0 1 16,0 0-7-16,0 0-2 0,0 0 0 0,0 0 0 16,0 0-40-16,0 0-8 0,0 0-1 0,0 0-1 15,0 0-5-15,0 0-1 0,6-5 0 0,3 0 0 16,-6 2-10-16,3-2-3 0,-3-1 0 0,0 1 0 15,3-3 0-15,-6 3-1 0,3-3 0 0,3 3 0 16,-4-3 5-16,1 2 0 0,0-1 1 0,0-1 0 16,0 2-9-16,0-2-3 0,0-2 0 0,-3 2 0 0,0 0 3 0,3-3 1 15,-6 3 0-15,3-2 0 16,0-1 10-16,-3 1 1 0,3-4 1 0,-3 4 0 0,0 7-29 0,3-7 0 16,-3 7 0-16,-3-5 0 0,4 3 12 0,-4 5 10 15,0-6 2-15,0 4 0 0,0 2-2 0,0 0 0 16,-3 2 0-16,0 4 0 0,0-6-2 0,3 5-1 15,-3 3 0-15,0-5 0 0,0 2-19 0,-3 3 0 16,3 2-8-16,-3-4 8 0,4 4 0 0,-4-2 0 16,0 5 0-16,0-2 10 0,0 2-10 0,3-2 0 15,-3 2 0-15,3 0 0 0,0 1 0 0,0-4 8 16,3 1-8-16,-3 2 12 0,6-3-12 0,3 4 10 16,-6-6-10-16,6 2 10 0,0-2-10 0,0-3 0 15,3 3 0-15,0-2 0 0,-3-6 0 0,6 5 0 0,0 0 0 16,3-2 0-16,3 0 0 0,-3-3 10 0,3 0-10 15,0-3 10-15,-3 0 3 0,6-2 1 0,-6 0 0 16,3-1 0-16,-1 1-14 0,1 0 0 16,0-3 0-16,-3 0 0 0,3-3 0 0,-3 1 8 0,0 4-8 15,3-7 9-15,-3 3-9 0,3-1 0 0,-3 3 0 0,0-2 0 16,-3 4 0-16,2-4 0 0,-2 2 8 0,-3 2-8 16,3 4 0-16,-3-6 0 0,-3 8 0 0,0 0 0 15,0 0 0-15,0 0 0 0,0 0 0 0,0 0 0 16,0 0 0-16,0 0 8 0,0 0-8 0,0 0 8 15,0 0-8-15,0 0 0 0,-6 8-12 0,0-3 12 16,6-5 0-16,-6 8 13 0,1 0 0 0,-1 3 0 16,0-3 5-16,0-1 1 0,-3 4 0 0,6-3 0 15,-3 3-19-15,0-4 0 0,3-1 8 0,0 4-8 0,0 1 10 16,0-6-2-16,0 3 0 0,3-5 0 0,0 5-8 16,0-8 0-16,0 0 0 0,3 5 0 0,0 0 0 15,-3-5 0-15,6 3 0 0,0 2 0 0,3-5 0 0,-3 3 8 16,0-3-8-16,3-3 8 0,0 1-8 0,-1-1 10 15,1 0-10-15,3 1 10 0,-3-4-10 0,3 4 0 16,-3-4-10-16,0 4 10 16,0-1-144-16,0-2-22 0,0 2-5 0,-3 1-1 0</inkml:trace>
  <inkml:trace contextRef="#ctx0" brushRef="#br0" timeOffset="18648.77">15394 4855 1134 0,'0'0'50'0,"0"0"10"0,0 0-48 0,0 5-12 0,-3 1 0 0,0-1 0 15,0 3 105-15,3 0 19 0,-6 2 3 0,3-2 1 16,0 0-45-16,-3 3-9 0,0 2-2 0,0 0 0 15,0 1-12-15,-3-1-4 0,3 0 0 0,0 0 0 16,0 3-17-16,3 0-4 0,-3-3-1 0,3 3 0 16,-3 0-2-16,3 5-1 0,0-5 0 0,0 0 0 0,0 2-7 15,0 1 0-15,-2-3-1 0,5 2 0 0,-3-2 5 16,0 3 0-16,-3-3 1 0,3 0 0 16,0-1-21-16,-3-1-8 0,3 1 0 0,0 1 9 0,0-2-9 15,3-4 0-15,-3 3 0 0,-3 1 0 0,0-1 12 16,3 0 0-16,0-8 0 0,0 9 0 0,-3-6-2 0,0 5 0 15,0 0 0-15,3-2 0 0,-3-3 9 16,3-8 1-16,-3 0 1 0,3 5 0 0,-3 3-5 0,3-8 0 16,-3 0-1-16,0 0 0 0,6 0-1 0,-6 0 0 15,1 2 0-15,-1-2 0 0,3-2 0 0,-3-4 0 16,3-1 0-16,-3-1 0 0,3-3-5 0,0-2-1 16,3 2 0-16,-3-2 0 0,0 2-8 0,3 1 10 15,0 2-10-15,3-5 10 0,-3-1 0 0,0 4 0 16,0-1 0-16,3 3 0 0,-3-2 1 0,3-1 0 15,0 3 0-15,0-5 0 0,3 5-3 0,0-5 0 16,-3 5 0-16,3-3 0 0,-1-2-8 0,4 8 0 0,-3-8 0 16,0-1 0-16,3 4 0 0,0-1 0 15,0 1 0-15,3-1 0 0,-3-2 0 0,0 2 0 0,0 1 0 0,0 2 0 16,-3-3-17-16,3 0-6 0,3 6-1 0,-4-5 0 16,1 2-95-16,-3 2-19 0,0-2-4 0,0 0-620 15,0 1-124-15</inkml:trace>
  <inkml:trace contextRef="#ctx0" brushRef="#br0" timeOffset="18889.32">15403 4625 864 0,'0'0'38'0,"0"0"8"0,0 0-37 0,0 0-9 16,0 0 0-16,0 0 0 0,0 0 209 0,0 0 40 16,0 0 8-16,0 0 2 0,0 0-158 0,0 0-31 15,0 0-6-15,0 0-2 0,0 0-49 0,0 0-13 16,0 0 0-16,0 0 0 0,0 0 0 0,0 0 0 16,3 0 8-16,3 5-908 0</inkml:trace>
  <inkml:trace contextRef="#ctx0" brushRef="#br0" timeOffset="19315.79">15751 4604 403 0,'0'0'17'0,"0"0"5"0,0 0-22 0,0 0 0 0,0 0 0 0,0 0 0 0,0 0 195 0,0 0 34 16,0 0 7-16,0 0 2 0,0 0-121 0,6 0-24 15,3 0-5-15,-3 0 0 0,0 0-16 0,-6 0-2 16,0 0-1-16,6 0 0 0,0 0-9 0,-6 0-3 15,0 0 0-15,5 0 0 0,4 0-26 0,-9 0-6 16,6 0-1-16,3-3 0 0,0 3 13 0,0 0 3 16,-9 0 0-16,9-3 0 0,0 3-23 0,-3 0-4 15,3 0-1-15,0-5 0 0,0 5-4 0,0 0 0 16,-9 0-8-16,9 0 12 0,3 0-2 0,-4 0-1 16,-8 0 0-16,9 0 0 0,0 0-9 0,-9 0 0 15,9-2 0-15,-9 2-11 0,0 0 11 0,9 0 0 16,0 0 0-16,-9 0 0 0,0 0-22 0,0 0-2 15,9 0-1-15,-9 0 0 16,0 0-216-16,0 0-43 0,0 0-9 0,0 0-2 0</inkml:trace>
  <inkml:trace contextRef="#ctx0" brushRef="#br0" timeOffset="19741.09">15926 4464 403 0,'0'0'36'0,"0"0"-36"16,0 0 0-16,0 0 0 0,0 0 214 0,0 0 36 15,0 0 7-15,0 0 2 0,0 0-135 0,0 0-28 16,-3 5-4-16,3-5-2 0,0 0-23 0,0 0-5 16,-2 5-1-16,-1 6 0 0,0-6-8 0,0 6-1 15,0-6-1-15,0 3 0 0,-3 0 0 0,3 0 0 16,0 2 0-16,0-2 0 0,-3 3-21 0,3-1-4 16,-3 4-1-16,3-4 0 0,-3 1-2 0,0-1-1 15,3 1 0-15,0 2 0 0,3 0-2 0,-6 1 0 16,6-6 0-16,-3 2 0 0,0 3-20 0,0-5 0 15,3 3 0-15,0-3 0 0,0 5 0 0,0-8 0 16,-3 3 0-16,3 0 0 0,0-8 0 0,3 8 0 0,-3-8 0 0,0 8 0 31,3-3-32-31,-3-5-12 0,0 0-1 0,0 0-1 16,3 8-208-16,-3-8-42 0,0 0-8 0,0 0-1 0</inkml:trace>
  <inkml:trace contextRef="#ctx0" brushRef="#br0" timeOffset="21914.56">17075 4059 172 0,'0'0'16'0,"0"0"-16"0,0 0 0 0,0 0 0 15,0 0 95-15,0 0 16 0,0 0 3 0,0 0 1 16,0 0-35-16,0 0-6 0,0 0-2 0,0 0 0 16,0 0-19-16,0 0-4 0,0 0-1 0,0 0 0 15,0 0 1-15,0 0 0 0,0 0 0 0,0 0 0 16,0 0-11-16,0-6-2 0,0 4-1 0,0 2 0 16,0-6-9-16,0 4-2 0,0-3 0 0,0 5 0 0,-3-6-6 15,3 6-2-15,3-8 0 0,-3 8 0 16,-3-8 10-16,0 6 2 0,3-1 0 0,-3-5 0 0,1 6-2 0,2 2 0 15,0 0 0-15,0-6 0 0,-3 4 3 0,0-6 1 16,-3 5 0-16,3 0 0 0,-3 3 0 0,0-5 0 16,-6 5 0-16,3-3 0 0,3 3-8 0,0 0-2 15,-3 0 0-15,0-2 0 0,-3 2 0 0,3 2 0 16,3-2 0-16,-6 3 0 0,1 2-3 0,2-5-1 16,0 0 0-16,-3 3 0 0,0 2 1 0,0 1 0 15,3-1 0-15,-3 3 0 0,0-3-6 0,0 3-2 16,0 0 0-16,0 3 0 0,7 2-9 0,-4-8 0 15,-6 8 9-15,9-2-9 0,-3-1 20 0,0 1-1 16,-3 2 0-16,3 1 0 0,0-4-19 0,3 6 0 16,-6-3 8-16,6 3-8 0,0-3 0 0,6 3 0 15,-3-3 0-15,3 1 0 0,-6-1 10 0,3 0-2 16,6-2 0-16,-3-1 0 0,3-2-8 0,0 3 0 0,-3-6 0 16,0 3 0-16,6-3 0 0,0-2 0 0,3 2 0 0,0-5 0 15,3 3 0-15,3 0 0 0,-3-3 0 0,0 2 8 16,0-2-8-16,3-2 12 0,-4 2-12 0,4-3 12 15,-6 0-12-15,3 3 10 0,-3-8-10 0,3 3 10 16,-3 5-10-16,-3-8 8 0,3 3-8 0,0-3 8 16,0 3-8-16,-3-1 10 0,3-2-10 15,-1-2 10-15,1 2-10 0,0-3 0 0,-3 1 0 0,3-4 8 16,3 1-8-16,-3 0 0 0,-3 2 0 0,3-2 8 16,-3 3-8-16,3-4 0 0,-6 4 9 0,3-3-9 15,0 2 0-15,0-2 9 0,-3-1-9 0,-3 4 0 16,3-1 8-16,-3-2-8 0,3 8 0 0,-3-8 0 15,-6 5 0-15,6 2 0 0,0-4 8 0,-3 7-8 16,0-5 0-16,-3 3 0 0,6 5 0 0,-3-5 0 0,-6 5 0 16,3 0 0-16,-3-6 0 0,3 6 0 0,0 6 0 15,-3-6 0-15,0 0 0 0,0 5 0 0,0 0 0 16,0 3 0-16,0-8 0 0,1 5 0 0,2 3 0 16,0-2-9-16,0 2 9 0,-3-6-8 15,3 9-43-15,0-6-8 0,0 3-1 0,3-3-612 16,-3 3-121-16</inkml:trace>
  <inkml:trace contextRef="#ctx0" brushRef="#br0" timeOffset="22258.08">17061 4307 345 0,'0'0'15'0,"0"0"4"0,0 0-19 0,0 0 0 0,0 0 0 0,-3 11 0 16,3-8 257-16,0 7 48 0,-3-7 10 0,0 7 1 0,0-7-184 0,0 8-36 15,-3-9-8-15,0 9-2 0,3-6-50 0,0 6-11 16,0-6-1-16,0 6-1 0,0-6-2 0,0 3 0 16,0 0 0-16,-3 0 0 0,3 2-21 0,0-7 0 15,3 2 0-15,0-5 8 0,0 6-8 0,0-6 0 16,0 5 0-16,0-5 0 16,0 0-174-16,0 0-33 0,0 0-6 0,0 0-2 0</inkml:trace>
  <inkml:trace contextRef="#ctx0" brushRef="#br0" timeOffset="22748.93">17302 4011 1051 0,'0'0'46'0,"0"0"10"0,0 0-44 0,0 0-12 0,0 0 0 0,0 0 0 16,-3 5 119-16,0-2 21 16,-3 2 5-16,6 1 1 0,-3 2-55 0,3-3-11 0,-9 3-3 0,6-3 0 15,-3 3-27-15,3-3-6 0,-3 3 0 0,3-2-1 16,0 1-12-16,0-1-3 0,-3-1 0 0,3 3 0 16,0-3-10-16,3-5-2 0,0 0-1 0,0 8 0 15,-3-2-4-15,3-6-1 0,0 0 0 0,0 0 0 16,0 0-10-16,6 2 10 0,3 3-10 0,0-5 10 15,3 0-10-15,0 0 8 0,-3 3-8 0,0-3 8 16,0 3-8-16,2-3 0 0,-5 0 0 0,3 2 8 0,0 4-8 0,-3-6 8 16,-6 0-8-16,6 2 8 0,-6-2-8 0,3 3 0 15,-3-3-12-15,6 8 12 0,-3-3 0 0,-3 3 0 16,3-3 0-16,-3 3 0 0,0 0 0 0,-3 3 0 16,3-6 0-16,-3 6 0 0,-3-1 0 0,3-2 0 15,0 3 0-15,-3-1 0 0,-3 1 0 0,3 2 0 16,0-7 0-16,-3 7 0 0,7-8 0 0,-7 3 0 15,0 0 0-15,0-3 0 0,0 1 8 0,0 1 0 16,3-4 0-16,-3 0 0 0,0-1 5 0,0-2 1 16,0 6 0-16,0-6 0 0,-3-6-6 0,6 6 0 15,0-2-8-15,1-1 12 0,-4 0-12 0,3-4-8 16,6 1 8-16,-3 1-13 16,-3-3-138-16,6 0-27 0,-3 3-6 0</inkml:trace>
  <inkml:trace contextRef="#ctx0" brushRef="#br0" timeOffset="22982.31">17302 4024 403 0,'0'0'17'0,"0"0"5"0,0 0-22 0,0 0 0 0,0 0 0 0,0 0 0 15,9 0 275-15,-9 0 50 0,0 0 11 0,6-8 1 16,2 6-189-16,1-1-37 0,-3 3-8 0,-6 0-2 15,6-5-35-15,-6 5-7 0,9-3-2 0,0 1 0 0,-3-1-29 0,3 3-5 16,-3-3-2-16,3 3 0 16,-3-2-13-16,3 2-8 0,-3 0 10 0,0 0-10 15,0 0-52-15,-6 0-17 0,0 0-3 0,9 5-560 16,0-2-112-16</inkml:trace>
  <inkml:trace contextRef="#ctx0" brushRef="#br0" timeOffset="23276.99">17564 4149 288 0,'0'0'25'0,"0"0"-25"0,0 0 0 0,0 0 0 15,0 0 236-15,0 0 43 16,0 0 8-16,6 2 1 0,-1-2-127 0,-5 0-25 0,0 0-6 0,6 0-1 15,3 0-38-15,0 3-8 0,-9-3-2 16,6 0 0-16,3 0-27 0,-3-3-6 0,-6 3 0 16,0 0-1-16,0 0-27 0,9 3-4 0,-9-3-2 15,0 0 0-15,6 0-6 0,0-3-8 0,3 3 11 0,-9 0-11 16,0 0 0-16,9 0 0 0,-3 0 0 0,-6 0 0 31,0 0-197-31,0 0-47 0,0 0-8 0,21 3-3 0</inkml:trace>
  <inkml:trace contextRef="#ctx0" brushRef="#br0" timeOffset="23879.79">18096 4038 288 0,'0'0'25'0,"0"0"-25"0,0 0 0 0,0 0 0 0,0 0 222 0,0 0 39 15,0 0 8-15,0 0 2 0,0 0-132 0,0 5-27 16,0 3-4-16,0-3-2 16,0 3-33-16,-3-3-6 0,0 3-2 0,-3-2 0 15,1 1-13-15,2 4-2 0,-3-3-1 0,3 5 0 0,-3-7-15 0,0 7-3 16,0-3-1-16,0 4 0 0,0-1-6 0,-3 0 0 15,3-2-1-15,0 2 0 0,0 5-23 0,0-4 0 16,0-1 0-16,0-5 0 0,3 0 0 0,0 2 9 16,0-4-9-16,0 1 0 0,3-7 0 0,0 6 0 15,0-6 0-15,0 0 0 16,0 0-96-16,0 0-25 0,0 0-6 0,0 0-465 16,0 0-92-16</inkml:trace>
  <inkml:trace contextRef="#ctx0" brushRef="#br0" timeOffset="24245.92">17998 3982 975 0,'0'0'43'0,"0"0"9"0,0 0-41 0,0 0-11 0,-3-3 0 0,3 3 0 15,0 0 138-15,0 0 26 0,0-8 4 0,0 8 2 16,0 0-56-16,0 0-11 0,0-2-3 0,0 2 0 0,0 0-24 0,0 0-4 16,0 0-2-16,0 0 0 0,0 0-25 0,3-3-5 15,6-2 0-15,-6 2-1 16,6 1-2-16,0-1 0 0,0 3 0 0,0-5 0 16,0 5-10-16,3 0-3 0,-3-3 0 0,2 3 0 0,1-3-9 0,0 3-3 15,3-2 0-15,-3 2 0 0,3 0-12 16,0-6 0-16,-3 4 0 0,0 2 0 0,0 0 8 0,-1-3 0 15,1 0-8-15,-3 3 12 0,-9 0-12 0,12 0 0 16,-3 0 0-16,-9 0 0 0,0 0 0 0,0 0 0 16,0 0-11-16,0 0 11 15,0 0-112-15,0 0-16 0,0 0-2 0,6 6-1 16,-6-6-123-16,0 8-25 0,-3 5-5 0,0-8 0 0</inkml:trace>
  <inkml:trace contextRef="#ctx0" brushRef="#br0" timeOffset="24499.98">17933 4175 928 0,'0'0'41'0,"0"0"9"0,0 0-40 0,6 0-10 0,0 0 0 0,0-5 0 16,-1 2 141-16,1 3 27 0,0 0 4 0,0-2 2 15,0-1-79-15,3 3-16 0,0 0-3 0,3 0-1 16,-6-5-16-16,3 2-3 0,0 3-1 0,3 0 0 16,-3 0-27-16,0-3-6 0,3 1-1 0,-7 2 0 0,4 0-21 15,-3 0 9-15,3 0-9 0,-3 0 0 16,0 0 0-16,3 0 0 0,0 0-10 0,-3 0-611 16,-6 0-123-16</inkml:trace>
  <inkml:trace contextRef="#ctx0" brushRef="#br0" timeOffset="24995.92">18141 4292 230 0,'0'0'10'0,"0"0"2"0,0 0-12 0,0 0 0 0,0 0 0 0,0 7 0 15,0-7 254-15,0 8 48 16,0-8 10-16,0 11 1 0,0-3-177 0,-3 3-35 0,0-4-7 0,0 7-2 16,0-9-44-16,3 3-8 0,-3 0-3 0,0 2 0 15,0 4-14-15,-3-9-3 0,3 6-1 0,0-1 0 16,3-5-7-16,-3 6-2 0,3 0 0 0,-3 2 0 16,0-8 10-16,0 6 1 0,0-3 1 0,0 2 0 15,0 1 5-15,0-3 1 0,-2-3 0 0,2 3 0 16,0 0-5-16,0 2-1 0,-3-4 0 0,3 2 0 15,0-3-3-15,3-5-1 0,-3 5 0 0,3-5 0 16,0 0-6-16,-3 6 0 0,3-6-1 0,-6 5 0 16,0-2-2-16,6-3 0 0,-3 0 0 0,3 0 0 15,0 0 2-15,0 0 0 0,-6-3 0 0,0 0 0 16,0 1 2-16,6 2 1 0,0 0 0 0,-3-8 0 0,0 2 11 0,3-2 3 16,-3 3 0-16,3 5 0 0,0-3-12 0,3-4-1 15,-3 1-1-15,6-2 0 0,-3 3-14 0,3-3 0 16,-3 3 8-16,3-3-8 0,-3 3 8 0,3-3 0 15,0-3-8-15,0 3 12 0,3-2-12 0,-3 2 0 16,0 0 0-16,2-3 0 0,1 3 0 0,0-5 0 16,-3 5 0-16,3 3 0 0,3-9 0 0,-3 7-16 15,-3-1 1-15,0-3 1 16,3 6-111-16,-3-6-23 0,-3 3-4 0,3 0-829 0</inkml:trace>
  <inkml:trace contextRef="#ctx0" brushRef="#br0" timeOffset="25191.8">18236 4125 403 0,'0'0'36'0,"0"0"-36"0,0 0 0 0,0 0 0 15,0 0 222-15,0 0 38 0,0 0 7 0,0 0 1 16,0 5-196-16,0-5-40 0,0 0-8 0,0 0-444 15,3 5-88-15</inkml:trace>
  <inkml:trace contextRef="#ctx0" brushRef="#br0" timeOffset="25476.73">18296 4294 403 0,'0'0'17'15,"0"0"5"-15,0 0-22 0,0 0 0 0,0 0 0 0,0 0 0 0,0 0 285 0,0 0 53 16,0 0 10-16,0 0 3 0,0 0-202 0,0 0-40 16,0 0-8-16,0 0-1 0,0 0-54 0,0 0-10 15,0 0-3-15,6-2 0 0,-6 2-10 0,9 0-3 16,-9 0 0-16,9-3 0 0,-9 3-7 0,0 0-1 0,6 0-1 15,3 0 0-15,-4 0-11 0,-5 0 0 16,0 0 0-16,9 0 0 0,-3 0 0 0,-6 0 0 16,0 0 0-16,6 0 0 15,3 0-92-15,-9 0-23 0,0 0-5 0,0 0 0 0</inkml:trace>
  <inkml:trace contextRef="#ctx0" brushRef="#br0" timeOffset="25929.79">18465 4286 1260 0,'0'0'56'0,"0"0"11"16,0 0-54-16,0 0-13 0,0 0 0 0,0 0 0 0,0 0 106 0,0 0 18 16,0 0 4-16,0 0 1 0,0 0-60 0,0 0-12 15,6-5-2-15,-3 2-1 0,-3 3-19 0,6-5-4 16,0 5-1-16,3-5 0 0,-3 2-18 0,-3 0-3 15,-3 3-1-15,9-2 0 0,0-3-8 0,0 2 0 16,-9 3 0-16,6-5 0 0,0-3 0 0,0 5 0 16,3 0 11-16,-3-5-11 0,0 3 0 0,0 0 0 15,3 2 0-15,-4-2 0 0,1-3 0 0,0 0 0 16,3 5 0-16,-6-5 0 0,3 6 9 0,-6 2-9 16,6-3 8-16,-6 3-8 0,0 0 12 0,9-8-4 15,-9 8 0-15,0 0 0 0,0 0 26 0,0 0 5 16,0 0 1-16,0 0 0 0,0 0-20 0,0 0-3 15,0 0-1-15,0 0 0 0,-3 3 8 0,0 2 2 16,0 0 0-16,0 3 0 0,-3-5 3 0,0 2 1 0,3 6 0 0,0-6 0 16,-3 3-14-16,3-3-4 15,3 3 0-15,-3 0 0 0,0 3-12 0,1-3 9 0,-1 5-9 16,0-8 8-16,0 3 4 0,0 0 0 16,0 3 0-16,0-6 0 0,6 3-12 0,-3-3 0 0,-3 3 0 0,3-8-11 15,-3 3-3-15,3-3-1 0,0 0 0 16,0 0 0-1,0 0-188-15,0 0-37 0,0 0-8 0,0 0-2 0</inkml:trace>
  <inkml:trace contextRef="#ctx0" brushRef="#br0" timeOffset="26897.38">16685 4567 230 0,'0'0'20'0,"0"0"-20"0,0 0 0 0,0 0 0 16,0 0 130-16,0 0 22 0,-2 5 4 0,-4 0 0 15,3-2-98-15,3-3-20 0,0 0-4 0,0 0-1 0,-3 3 16 0,3-3 3 16,0 0 1-16,0 0 0 0,0 0 9 0,0 0 2 16,0 0 0-16,0 0 0 0,0 0-2 0,0 0 0 15,0 0 0-15,9 0 0 0,-1 2-14 0,1 1-4 16,-9-3 0-16,9 0 0 0,9-3 3 0,-3 1 0 15,-3 2 0-15,3 0 0 0,3 0-14 0,3-3-2 16,-4 3-1-16,4-3 0 0,-3 3-6 0,3-2 0 16,0-1-1-16,0 0 0 0,-1 3-6 0,1-2-1 15,6-4 0-15,0 4 0 0,0 2-16 0,-1 0 0 16,4 0 8-16,0-3-8 0,6 3 19 0,-1-3 0 0,4 3 0 16,0 0 0-16,-3 0-1 0,2 0 0 0,-5 0 0 0,6 0 0 15,2 0-6-15,-2-5-2 0,-3 5 0 0,8-2 0 16,4-1-2-16,3 0-8 0,-7 3 12 0,-2 0-4 15,-3 0-8-15,-1-5 10 0,-2 5-10 16,3-3 10-16,-4 3-2 0,1-5-8 0,0 5 12 0,0 0-4 16,2-8-8-16,-2 5 0 0,-3 1 0 15,0 2 0-15,-7-8 0 0,1 3 0 0,-3-1 0 0,0 1 0 16,3 0 0-16,-4 2 0 0,-2 0 0 0,3 1 0 16,3-1 0-16,-6 0 8 0,-1 1-8 0,1 2 0 15,0 0 0-15,-3 0 0 0,0-5 0 0,-3 5 0 16,3 5 0-16,-4-5 0 0,1 0 0 0,-3 5 0 0,0-2 10 0,0-1-10 15,-3-2 12-15,0 6-12 0,0-6 24 16,0 2-3-16,-9-2 0 0,6 3 0 0,3 0-12 0,0-3-9 16,0 2 12-16,-9-2-12 0,8 0 11 0,-8 0-11 15,0 0 10-15,9-2-10 0,-9 2 8 16,9 0-8-16,-9 0 0 0,0 0 9 0,0 0-9 0,0 0 0 16,0 0 0-16,0 0 0 15,0 0-180-15,0 0-28 0,0 0-5 0</inkml:trace>
  <inkml:trace contextRef="#ctx0" brushRef="#br0" timeOffset="27691.07">16903 4892 230 0,'0'0'10'0,"-3"8"2"0,3-8-12 0,-3 8 0 16,0 3 0-16,0-6 0 0,-3 3 269 0,0 0 51 16,3 2 11-16,-3 1 1 0,0 0-200 0,0-1-40 15,0 3-8-15,3-2-1 0,-3 2-38 0,0 0-7 16,0-2-2-16,0 0 0 0,3-4-21 0,0 1-5 15,-3 3-1-15,4 0 0 0,-1-1-9 0,-3-5 0 16,0 3 0-16,0-2-554 16,0 2-118-16</inkml:trace>
  <inkml:trace contextRef="#ctx0" brushRef="#br0" timeOffset="28043.62">16730 4874 345 0,'0'0'31'0,"0"0"-31"0,0 0 0 0,0 0 0 15,0 0 250-15,0 0 44 0,0 0 9 0,0 0 1 16,-6-3-147-16,6 3-29 0,9-5-7 0,-9 5-1 0,0 0-41 0,6-3-9 15,6 0-2-15,0 1 0 16,-3-1-19-16,3 0-4 0,0-2-1 0,3 5 0 16,-1-5-20-16,1 0-4 0,0 2 0 0,0-5-1 15,0 5-11-15,0 1-8 0,-3-6 12 0,0 5-12 0,2 0 9 0,-2-2-9 16,-3 0 0-16,0 2 9 0,0 3-9 0,-3 0 0 16,-6 0 9-16,9-5-9 0,-9 5 0 0,0 0-13 15,0 0 1-15,0 0 1 16,0 0-168-16,0 0-33 0,0 0-8 0,0 0-604 0</inkml:trace>
  <inkml:trace contextRef="#ctx0" brushRef="#br0" timeOffset="28279.41">16712 5030 288 0,'0'0'25'0,"0"0"-25"0,0 0 0 0,0 0 0 16,0 0 248-16,0 0 44 0,0 0 8 0,0 0 3 16,0 0-175-16,6 0-36 0,3 0-6 0,-9 0-2 15,0 0-9-15,6-6-3 0,9 6 0 0,-6-2 0 16,0 2-29-16,3-3-7 0,0 1 0 0,0 2-1 16,-1 0-23-16,-2 0-4 0,3 0 0 0,-3 0-8 15,0-6 0-15,0 6 0 0,-9 0 0 0,12 0-616 16,0 0-126-16</inkml:trace>
  <inkml:trace contextRef="#ctx0" brushRef="#br0" timeOffset="28757.07">16924 5101 288 0,'0'13'25'0,"0"-13"-25"16,0 6 0-16,0 2 0 0,0 0 152 0,0 0 24 15,0-1 6-15,-3 1 1 0,0 0-72 0,0 3-15 16,3-3-2-16,0 0-1 0,-3 2-13 0,0 1-4 16,0 0 0-16,3-4 0 0,-3 4-38 0,0 0-8 15,0-1-2-15,-3 1 0 0,6-1 0 0,0 1-1 16,-6 2 0-16,3 0 0 0,0-5-9 0,3 0-2 16,-6 6 0-16,3-4 0 0,0-2-7 0,0 3-1 15,0 2-8-15,3-8 12 0,-6 3-12 0,3-3 11 0,0 3-11 0,0 0 10 16,-3-2-1-16,0-1 0 0,3 5 0 15,3-7 0-15,-6 0 12 0,0-1 3 0,3 1 0 0,-2 0 0 16,-1-1 13-16,0 4 3 0,0-4 1 0,6-2 0 16,0 0-8-16,0 0-1 0,-9 0-1 0,6-2 0 15,3 2-5-15,-3-6-1 0,-3 1 0 0,3 0 0 16,3 5-6-16,-3-6-2 16,0 1 0-16,3 0 0 0,0 5-4 0,3-5-1 0,0-3 0 0,0-3 0 15,3 3-4-15,-3 0-8 0,6 3 11 16,0-6-11-16,-3 3 9 0,0 0-9 0,-1 3 0 0,4-3 9 15,0-2-9-15,0 2 0 0,0 0 0 0,0-3 0 16,0 3 0-16,-3-5 8 0,0 5-8 0,0 3 0 16,0-6 0-16,3 1 0 0,-3 2 0 0,0 0 0 15,0 0 0-15,0 0 0 0,0 3 8 0,-3-3-8 0,-1 2 0 16,1-2 0-16,0 3-12 0,0 0 12 16,0 2-176-16,-3-2-28 15</inkml:trace>
  <inkml:trace contextRef="#ctx0" brushRef="#br0" timeOffset="29068.15">17156 5069 1497 0,'0'0'66'0,"-3"0"14"0,-3 0-64 0,6 0-16 0,0 0 0 0,0 0 0 16,0 0 106-16,0 0 18 0,0 0 3 0,0 0 1 16,6-2-52-16,-6 2-9 0,6 2-3 0,-6-2 0 15,6-2-51-15,-6 2-13 0,0 0 0 0,0 0 0 16,12 0 31-16,-3 2 3 0,-9-2 1 0,0 0 0 16,14-2-26-16,-5 2-9 0,-9 0 0 0,9 0 9 15,-9 0-9-15,9 0 0 0,0-3 0 0,-9 3 8 16,0 0-8-16,0 0-11 0,9 3 3 0,-9-3 0 15,0 0-173-15,9 0-35 0</inkml:trace>
  <inkml:trace contextRef="#ctx0" brushRef="#br0" timeOffset="29462.85">17629 4921 172 0,'-15'0'8'0,"15"0"1"16,6 0-9-16,-6 0 0 0,0 0 0 0,0 0 0 0,0 0 328 0,0 0 63 0,0 0 13 0,0 0 2 16,0 0-266-16,0 0-52 0,0 0-12 0,0 0-1 15,-3 11-23-15,0-9-5 0,3-2-1 0,6 11 0 16,-6-6-12-16,0 1-2 0,-3 2-1 0,0 2 0 16,3-2 2-16,-3 5 1 0,-6-2 0 0,3 0 0 15,12 2-2-15,-6 0 0 0,0-5 0 0,-3 2 0 16,3 4-19-16,-3-1-4 0,-3-5-1 0,0 2 0 15,3-2-8-15,0 6 0 0,-2-6 9 0,2 0-9 16,0-1 0-16,0-1-13 0,3-1 1 0,0-5 1 16,0 0-247-16,0 0-50 0,0 0-9 15,0 0-3-15</inkml:trace>
  <inkml:trace contextRef="#ctx0" brushRef="#br0" timeOffset="29774.12">17611 4855 1422 0,'0'0'63'0,"0"0"13"0,0 0-61 0,0 0-15 15,-3-3 0-15,3 3 0 0,3 0 120 0,-3 0 20 16,0 0 5-16,0 0 1 0,6-2-58 0,-6 2-12 16,0 0-3-16,0 0 0 0,0 0-24 0,0 0-5 15,0 0 0-15,0 0-1 0,0-3 2 0,0 3 1 16,9-8 0-16,0 6 0 0,-9 2 5 0,9-3 1 0,3 3 0 0,0-5 0 15,0 2-23-15,-6 3-4 16,6-3-1-16,-4 1 0 0,4 2-12 0,0 0-4 0,-3 0 0 16,3 0 0-16,-3 0-8 0,0-6 0 15,0 6 0-15,0-2 0 0,-9 2 0 0,12 0 0 0,0-3 0 0,-12 3 0 16,6 0 0-16,-6 0 0 0,0 0 0 0,9 0 0 16,-9 0-72-1,0 0-16-15,0 0-3 0,0 0-1 0,0 0-135 0,0 0-27 0</inkml:trace>
  <inkml:trace contextRef="#ctx0" brushRef="#br0" timeOffset="30023.91">17570 5011 1522 0,'0'0'33'0,"0"0"7"0,0 0 2 0,0 0 2 0,0 0-36 0,0 0-8 15,0 0 0-15,0 0 0 0,0 0 72 0,8 6 13 16,-2-6 3-16,-6 0 0 0,0 0-23 0,6 0-4 16,3 0-1-16,-3 0 0 0,-6 0-25 0,9 0-6 15,0 0-1-15,3-6 0 0,0 4 0 0,0 2 0 16,0-3 0-16,0 3 0 0,-3-3-28 0,2 3 0 16,-2 0 0-16,0 0 0 0,0 0 0 0,-9 0 0 15,0 0 0-15,6 3-665 16,3-3-136-16</inkml:trace>
  <inkml:trace contextRef="#ctx0" brushRef="#br0" timeOffset="30524.99">17763 5194 1044 0,'0'10'23'0,"0"-10"5"0,0 0 0 0,0 8 1 0,0-5-29 0,3 2 0 0,-3-5 0 0,0 6 0 15,0 1 107-15,0-1 15 0,0-6 3 0,0 5 1 0,-3 3-50 16,3 3-11-16,-3-1-1 0,3 1-1 0,-6-3-13 0,3 0-2 16,-3 2-1-16,3-5 0 0,-3 3-15 0,3 0-4 15,-3 3 0-15,3 2 0 0,-3 0-7 0,0 1-1 16,3-6-1-16,0 2 0 0,-3 3-9 0,1-5-2 15,-1 3 0-15,3-3 0 16,0 2-8-16,-3 1 12 0,3 2-12 0,0-2 12 0,3 2 5 0,-3 0 2 16,0-2 0-16,0-1 0 0,0 1-19 0,0-3 0 15,-3 0 8-15,0-3-8 0,0 0 51 0,0-2 6 16,6-3 2-16,0 0 0 0,-9 3-43 0,9-3-16 16,0 0 11-16,0 0-11 0,-6-6 57 0,0 1 6 0,3-3 1 15,0 0 0-15,3-2-52 0,-3-1-12 0,0 3 0 0,3-5 0 16,6 0 0-16,-3 0 0 15,-6-3 0-15,6 2 0 0,0 1 54 0,3 3 8 0,-3-1 2 0,3 3 0 16,0-5-52-16,3 2-12 16,-3 3 0-16,0-2 0 0,3 2 0 0,0 0 0 0,0 3 0 0,-3-1 0 15,3 1 0-15,-1 5 0 0,1-5 0 0,0-1 0 16,0-2 0-16,-3 3 0 0,3 5 0 0,6-8 0 31,-9 3-56-31,3 0-15 0,0-1-2 0,0-2-1 0,-6 3-189 0,3 0-37 16</inkml:trace>
  <inkml:trace contextRef="#ctx0" brushRef="#br0" timeOffset="30802.96">17927 5218 1947 0,'0'0'43'0,"0"0"9"0,0 0 1 0,0 0 2 0,0 0-44 16,0 0-11-16,0 0 0 0,0 0 0 0,0 0 70 0,0 0 12 15,6-3 2-15,0 3 1 0,-6 0-59 0,6-3-12 16,3 3-2-16,-4 0-1 0,4-5-11 0,-9 5 0 16,6 0 0-16,-6 0 8 0,6 0-8 0,-6 0 0 15,6-3 0-15,-6 3 0 16,6 3-70-16,-6-3-16 0,0 0-3 0,6 0-539 15,-6 0-107-15</inkml:trace>
  <inkml:trace contextRef="#ctx0" brushRef="#br0" timeOffset="31268.31">18129 5181 1036 0,'0'0'23'0,"0"0"5"0,0 0 0 0,6 0 1 0,0-3-29 0,0 0 0 0,-6 3 0 0,6-2 0 16,0-1 57-16,3 0 6 0,-9 3 1 0,6-2 0 0,0 2 0 0,0 0 0 16,-6 0 0-16,6-3 0 0,0-2-8 15,3 5 0-15,-7-3-1 0,7 0 0 0,-3-2-37 16,0 3-7-16,0-1-2 0,0-5 0 0,0 3-9 15,0-3 0-15,0 2 0 0,-3-4 0 0,3 7 53 0,3-5 9 16,-6-2 2-16,3 2 0 0,0 2-64 0,0 4-24 16,0-6 0-16,0 0 1 0,-3 3 23 15,3-3 0-15,-3 0 0 0,3 0 0 0,-3 5 32 0,2 1 4 16,-5 2 0-16,3 0 1 0,0-6-9 0,0 4-1 16,-3 2-1-16,3-3 0 0,0 0 11 0,-3 3 3 15,0 0 0-15,0 0 0 0,0 0-24 0,0 0-4 16,0 0 0-16,3 6-1 0,0 2 9 0,-3-6 1 15,0-2 1-15,-3 11 0 0,0-3-7 0,3 2-2 16,0 1 0-16,-3 2 0 0,0-2-13 0,0-1 0 16,3 3 0-16,0 3 0 0,-3-2 28 0,3 1 2 0,-3-4 1 15,3 0 0-15,0 2-31 0,0-8 0 16,0 6 0-16,0-1 0 16,3 4-37-16,-3-9-14 0,0-5-2 0,0 0-1 15,0 0-106-15,0 0-20 0,0 0-5 0,0 8-1 0</inkml:trace>
  <inkml:trace contextRef="#ctx0" brushRef="#br0" timeOffset="31916.81">19338 4199 403 0,'0'0'36'0,"0"0"-36"0,0 0 0 0,0 0 0 16,0 0 224-16,0 0 39 0,-6 0 7 0,6 0 2 16,0 0-136-16,-3 8-26 0,-3-3-6 0,0 3 0 15,0 5-23-15,0-7-4 0,-3 2-1 0,0 5 0 0,0 0-4 0,-3 0-2 16,3 6 0-16,0-6 0 0,0 6-26 15,0 2-4-15,-2-3-2 0,-1 3 0 0,0 3 0 0,3 0 0 16,-3 2 0-16,0-2 0 0,0 3-19 0,0-1-4 16,3 1-1-16,0 2 0 0,0-3-14 0,0-2 0 15,9 0 0-15,-3 0 0 0,1-3 0 0,2-3 17 16,0-2-1-16,2 0-1 0,1-3-15 0,0 1-16 16,3-4 3-16,-3 1 1 15,0-3-17-15,0 0-3 0,3 2-1 0,0-5 0 16,-6-5-213-16,6 3-42 0,-6-3-9 0,0 0-2 0</inkml:trace>
  <inkml:trace contextRef="#ctx0" brushRef="#br0" timeOffset="32800.89">19582 4273 403 0,'0'0'36'0,"0"0"-36"16,0 0 0-16,-3 5 0 0,0 3 203 0,0-2 33 0,0 1 8 0,0 1 0 15,-6 3-108-15,6 2-23 16,-6-5-4-16,3 5-1 0,-3 1-24 0,0 2-4 16,0-1-2-16,3 4 0 0,-3-1-22 0,0-2-4 0,-2 3 0 0,-1-1-1 15,9 4 5-15,-6-1 2 16,0-5 0-16,0 5 0 0,0-5-31 0,3 5-7 0,-3-5 0 0,3 2-1 15,3-5 1-15,-3-5 0 0,6 6 0 0,0-7 0 16,-3 4-20-16,3-3 0 0,-6-3 0 0,6-5 0 16,0 0 10-16,0 0-2 0,0 0 0 0,0 0 0 15,0 0-8-15,6 0 0 0,0-2 0 0,0-4 8 16,0 1 0-16,0 2-8 0,-3-5 12 0,3 1-4 16,6-1-8-16,-3 0 0 0,-3 2 0 0,3-2 0 15,3 3 0-15,-1-5 0 0,1 7 0 0,0-8 0 0,0 9 0 16,0-6 8-16,0 2-8 0,0 6 0 0,-3-7 0 15,0 7 0-15,0-3 0 0,0 3 0 0,-9 0 0 0,6 3 0 16,2-3 0-16,-8 0 0 0,6 2 0 0,-3 3 0 16,0 3 0-16,3 0-11 0,-6-2 11 0,3 2 0 15,-3 2-9-15,0-2 9 0,0 3 0 0,0-1 0 16,0 1 0-16,0-1 0 0,-3 4 0 0,3-4 0 16,-6 1 0-16,3 2 0 0,0-5 0 0,0 3 8 15,-3-1 0-15,1-2 0 0,-4 3-8 0,3-1 0 16,0-2-12-16,-3 0 12 0,0-3 0 0,0 1 0 15,0-1 0-15,0 3 8 0,-6-8-8 0,3 5 10 16,0-2-10-16,0 2 10 0,7-5 2 0,-4 0 0 16,0 0 0-16,0 0 0 0,-3 0 12 0,0 0 4 15,0-5 0-15,0 2 0 0,3 1-17 0,3-1-3 16,-3-2-8-16,3 2 12 0,0-2-12 0,3-1 0 16,-3-2 0-16,6 3 0 0,0 0 0 0,0 2 0 15,0-5-13-15,3 3 4 16,0 0-86-16,0-1-17 0,3 1-3 0,0 3-1 15,0-4-156-15,3 1-32 0,0-6-7 0,-9 11-1 0</inkml:trace>
  <inkml:trace contextRef="#ctx0" brushRef="#br0" timeOffset="34192.25">19805 4789 172 0,'0'0'16'0,"0"0"-16"15,0 0 0-15,0 0 0 0,0 0 260 0,0 0 50 16,0 0 10-16,0 8 1 0,3-3-155 0,-3 3-31 0,0-3-7 0,-3 3 0 16,3 3-40-16,0-3-8 0,-6 5-2 0,3 0 0 15,0-5-22-15,0 8-4 16,-3-3 0-16,0 1-1 0,0-1-20 0,3 3-4 0,0-3-1 0,-3 0 0 15,0 3 10-15,0 0 1 0,0 0 1 0,3 5 0 16,-3-8-38-16,1 3 0 0,2 3 0 0,-3-4 0 16,3 1-16-16,-3 3 1 0,3-6 1 0,-3 3 0 15,3 0 32-15,-3-3 6 0,3 0 2 0,-3 1 0 16,3-1-18-16,0-8-8 0,0 3 8 0,-3 3-8 16,3-6 8-16,0 0-8 0,0 6 0 0,0-6 8 15,0 3 0-15,-3-5 0 0,3-1 0 0,0-2 0 16,3 0 8-16,-3-2 0 0,0-1 1 0,0 3 0 15,0 0-9-15,0-5-8 0,0-1 12 0,0 4-12 16,0-9 0-16,0 3 0 0,3-2 0 0,0 2 0 16,-3 0 44-16,3 0 1 0,3-3 1 0,-3 3 0 15,3-5-32-15,-3 2-6 0,3-2-8 0,0 3 11 0,0-4-11 16,0 4 0-16,3-3 0 0,-3-6 8 0,-3 3-8 0,6 6 0 16,0-6 0-16,3 3 0 0,-3-3 0 15,0 0 0-15,3 3 0 0,-3-3 0 0,0 0-8 0,3 0-8 16,-3 3 0-16,3-1-1 15,0 1-54-15,-3 3-10 0,-1-1-3 0,-2 3 0 16,6-2-172-16,-6-1-34 0</inkml:trace>
  <inkml:trace contextRef="#ctx0" brushRef="#br0" timeOffset="34378.94">19873 4580 1450 0,'0'0'32'0,"0"0"6"0,0 0 2 0,0 0 1 0,0 0-33 0,0 0-8 0,3-3 0 0,0-2 0 16,-3 5 27-16,3-3 3 0,3 1 1 0,-3 2-479 16,3-6-96-16</inkml:trace>
  <inkml:trace contextRef="#ctx0" brushRef="#br0" timeOffset="34669.87">20094 4561 921 0,'0'0'82'0,"0"0"-66"15,0 0-16-15,0 0 0 0,0 0 184 0,0 0 34 16,0 0 6-16,0 0 2 0,0 0-114 0,0 0-22 16,0 0-5-16,12 0-1 0,-4-2-48 0,4 2-9 15,-3 0-3-15,0 0 0 0,0-3-16 0,3 0-8 16,-6 3 0-16,0 0 8 0,3 0 7 0,0-5 1 16,-3 3 0-16,0 2 0 0,3-3 1 0,-3 3 1 15,0-3 0-15,3 3 0 16,-9 0-110-16,5 0-23 0,1 0-4 0,0 0-1 0</inkml:trace>
  <inkml:trace contextRef="#ctx0" brushRef="#br0" timeOffset="35370.87">20623 4593 1281 0,'0'0'56'0,"0"0"13"0,0 0-55 0,0 0-14 15,0 0 0-15,3-2 0 0,-3 2 82 0,3-8 14 16,-3 2 2-16,0 6 1 0,0 0-55 0,3-2-10 15,3-4-2-15,-3 4-1 0,3-6-23 0,-3 2-8 16,3-1 0-16,-3 4 9 0,-3 3 1 0,3-3 0 16,0-7 0-16,0 7 0 0,-3-5-10 0,3 3 0 15,-3 0 0-15,3-1 0 0,-3-2 33 0,3 0 8 16,-3 3 2-16,0-3 0 0,0 3-2 0,-3-3 0 16,0 3 0-16,0-3 0 0,0 2-6 0,0-2-2 15,0 3 0-15,0 0 0 0,-3 2-1 0,0 1-1 16,-3 2 0-16,0 0 0 0,4 0 3 0,-4 2 1 0,0 1 0 0,0 2 0 15,0 0-9-15,-3 3-2 0,3-2 0 0,-3 2 0 16,0 0-2-16,3-1-1 0,-3 1 0 0,3 3 0 16,-3 2-9-16,1-2-1 0,5 2-1 0,-3 0 0 15,0 0 7-15,3 1 2 0,0 2 0 16,3-1 0-16,-3-1-19 0,3-1 0 0,3 0 0 0,3-5 0 16,0 3 0-16,0-3-14 0,3-3 2 15,3 0 1-15,-9-5 11 0,0 0 0 0,0 0 8 0,15-2-8 16,0-1 0-16,-1-2 0 0,-2-3 0 0,0 2 0 15,0-4 0-15,-3-1 0 0,3 6 0 0,-3-8-12 16,0 2 12-16,0 1-13 0,-6 4 5 0,6-2 8 16,-3-2 0-16,0 4 0 0,0-2 0 0,-6 8 0 15,2-5 0-15,-2 5 0 0,0 0 0 0,0 0 0 16,0 0 0-16,0 0 0 0,0 0 0 0,0 0 0 0,0 0 10 16,-2 5 3-16,-1 1 1 0,0 2 0 0,-3-6-14 15,0 6 8-15,3-2-8 0,0 4 0 0,3 1 0 16,-3-1-12-16,0 1 1 0,3 2 0 0,-3-5 11 0,3 5 0 15,0-2 0-15,0-1 8 0,3 1-8 16,-3-3 8-16,6 3-8 0,-3-9 8 0,3 4-8 0,0-1-8 16,3-3 8-16,-4-2-12 15,1 3-17-15,3-3-4 0,0-3-1 0,-3 1 0 16,0-3-210-16,3-3-43 0,3 2-8 0,0 1-545 0</inkml:trace>
  <inkml:trace contextRef="#ctx0" brushRef="#br0" timeOffset="35799.25">20817 4749 1443 0,'6'14'64'0,"-9"-12"13"0,0 3-61 0,3 3-16 0,-3 3 0 0,3 0 0 15,-6-4 132-15,3 7 24 0,0-1 5 0,0 3 1 16,-3-3-83-16,3 3-17 0,0-3-3 0,0 3-1 15,0 3-36-15,0-1-7 0,0-2-2 0,3 0 0 16,-3 2-31-16,0-2-6 0,3 3-2 0,-6-3 0 16,3 2 26-16,0 1 0 0,-3-1 0 0,3 1 0 15,1-3 46-15,-4-1 14 0,0-1 4 0,3-4 0 16,0 1-64-16,0-3-26 0,-3 0 2 0,3 2 0 0,-3-10 24 16,3 6 12-16,-3-4 0 0,6-2-1 0,-6 6 1 15,6-6 1-15,-6 0 0 0,-3 0 0 0,0-6 36 0,9 6 7 16,0 0 2-16,-9-5 0 0,0-3-24 0,3 0-5 15,3 0-1-15,0 3 0 0,0-8-8 0,-3-1-3 16,6 1 0-16,0-3 0 0,3 0 7 0,-3 3 0 16,0-8 1-16,3 2 0 0,0 1-37 15,0 5-7-15,0 2-1 0,3 1-1 0,-3-4 21 0,3 1 0 16,3 3 0-16,-3-1 0 0,0 0 0 0,3-2-9 16,-3 0 9-16,3 0-10 15,-3-1-36-15,3 1-7 0,0 3-2 0,0-1 0 16,2 0-175-16,-2-2-35 0,0 3-7 0,-3-4-2 0</inkml:trace>
  <inkml:trace contextRef="#ctx0" brushRef="#br0" timeOffset="35964.75">20882 4437 1868 0,'-3'-3'83'0,"0"3"17"0,3 0-80 0,-2 0-20 0,-1 0 0 0,0-2 0 16,3 2 48-16,0 0 7 0,0 0 1 0,0 0 0 16,0 0-45-16,0 0-11 0,0 0 0 0,6-3-612 15,2 3-124-15</inkml:trace>
  <inkml:trace contextRef="#ctx0" brushRef="#br0" timeOffset="36312.43">21091 4069 1911 0,'0'0'42'0,"0"0"9"0,0 0 1 0,0 0 2 0,0 0-43 0,3 8-11 16,0 0 0-16,0 5 0 0,0-2 68 0,0 2 12 15,3 0 3-15,0 3 0 0,-3 0-29 0,3 5-6 16,-4-2 0-16,4-1-1 0,0 4-7 0,0-4 0 0,-6 6-1 0,3-3 0 16,3 6-11-16,-3-6-1 0,-3 3-1 0,0 2 0 15,0-2-12-15,-3 2-2 0,0 1-1 0,-3 2 0 16,3-8-3-16,-3 3 0 0,0 0 0 0,1 5 0 16,-4-3 7-16,-3-7 1 0,3 7 0 0,0 1 0 15,0-9-5-15,-3 3-1 0,3-2 0 0,-3 2 0 16,3-3-10-16,-3-4 0 0,0-1 0 0,1 0 8 15,-1 3-54-15,0-3-11 16,3 3-3-16,-3-3-728 0,3-7-147 0</inkml:trace>
  <inkml:trace contextRef="#ctx0" brushRef="#br0" timeOffset="38238.86">21948 3918 558 0,'0'0'24'0,"0"0"6"0,0 0-30 0,0 0 0 16,0 0 0-16,0 0 0 0,0 0 33 0,0 0 1 15,0 0 0-15,0 0 0 0,0 0 6 0,0 0 2 16,-6 8 0-16,0-8 0 0,0 6 5 0,3-4 1 15,-3 4 0-15,3-1 0 0,-3 3 2 0,0-3 1 16,0 3 0-16,0 5 0 0,-2 1-12 0,-1-4-3 16,-3 11 0-16,-3-7 0 0,0 7 1 0,0 0 0 0,0 3 0 0,-3 2 0 15,3 1 2-15,1 4 0 16,-7 1 0-16,0 0 0 0,3 2-15 0,3 1-4 0,-3 2 0 0,6-8 0 16,0 5-12-16,4 1-8 0,-4-4 8 0,3 4-8 15,3-4 8-15,3 1-8 0,-3 0 10 0,6 2-10 16,-3-10 0-16,3 3 0 0,0-4 0 0,0 1 0 15,0-3 0-15,3-2 0 0,0 2 0 0,0-5 0 16,-3 5 0-16,3-5 0 0,0 0 0 0,3 2 0 16,-3-2 0-16,3-2 12 0,0-4 0 0,0 3 0 15,5-2-27-15,-2 0-5 0,-3-4-2 0,3-1-722 16</inkml:trace>
  <inkml:trace contextRef="#ctx0" brushRef="#br0" timeOffset="39115.07">22124 4038 57 0,'0'0'0'0,"-3"7"0"0,0 4 0 0,-6-3 0 0,0 0 0 0,3 5 0 16,-3 3 185-16,0-3 32 0,0 3 7 0,-3 3 0 16,3-1-153-16,0 3-31 0,-6 1-7 0,7 1-1 15,-1 4 19-15,0-1 3 0,-3-5 1 0,0 6 0 16,3-1-14-16,-3 1-2 0,3 2-1 0,-3 0 0 16,3 0-18-16,0 0-3 0,-3 0-1 0,6-2 0 15,-5 2-5-15,2-3-2 0,3 1 0 0,-3-3 0 16,3-3-9-16,0-3 12 0,3 1-12 0,0-3 12 15,0 0 3-15,3-3 1 0,0-3 0 0,0-2 0 0,3 0-16 16,0 0 8-16,-3-3-8 0,0-5 0 16,0 0 11-16,6 6-11 0,-6-6 12 0,9 2-12 0,0-2 14 0,-9 0-4 15,9-2-1-15,0-1 0 16,-1 0-42-16,1-4-9 0,0 1-2 0,-3-2 0 0</inkml:trace>
  <inkml:trace contextRef="#ctx0" brushRef="#br0" timeOffset="39370.61">22115 4577 781 0,'0'0'34'0,"0"0"8"0,0 0-34 0,0 0-8 0,0 0 0 0,0 0 0 15,0 0 93-15,0 0 17 0,0 0 3 0,-6 0 1 16,0 3-37-16,3 0-7 0,0 2-2 0,-3 0 0 15,3 3-27-15,-3 3-5 0,3-6-2 0,0 6 0 16,-3-1-24-16,3 3-10 0,-3-5 8 0,3 3-8 16,0 2 0-16,0 0 8 0,-3 1-8 0,3-6 0 15,0 2 9-15,3-2-9 0,-3 5 10 0,3-7-10 32,-3 2-24-32,3-3-10 0,0-5-2 0,0 5-638 0</inkml:trace>
  <inkml:trace contextRef="#ctx0" brushRef="#br0" timeOffset="39562.46">22153 4408 115 0,'0'0'0'0,"0"0"10"0,-3-3-10 0,0 1 0 15,-2 2 0-15,2 0 0 0,3 0 169 0,0 0 32 16,0 0 7-16,0 0 0 0,0 0-152 0,0 0-32 15,0 0-5-15,0 0-2 0,3 2-17 0,-3-2 0 16</inkml:trace>
  <inkml:trace contextRef="#ctx0" brushRef="#br0" timeOffset="40090.75">22195 4569 172 0,'0'0'16'0,"0"0"-16"0,0 0 0 0,0 0 0 15,0 0 176-15,0 0 33 0,0 0 7 0,0 0 0 16,0 0-116-16,-6 8-23 0,6-8-5 0,-6 6 0 0,3-1-32 0,0 5-5 15,0-4-2-15,0 4 0 0,0 1-18 16,3-3-4-16,-3 2-1 0,0 1 0 16,-3 2 0-16,3-2 0 0,3-1 0 0,-3 1 0 0,3 0 2 0,0-3 0 15,-3-1 0-15,3-1 0 16,0-1-3-16,0-5 0 0,0 0 0 0,0 0 0 0,0 0-9 0,0 0-11 16,0 0 3-16,6 3 0 0,3-3 22 0,-3-3 5 15,0 3 1-15,3-8 0 0,0 3-12 0,3-3-8 16,-3 3 9-16,0-9-9 0,0 6 11 0,3-2-11 15,-3-1 12-15,3 1-12 0,-4-1 10 0,1-2-10 16,0 5 8-16,0-5-8 0,3-1 8 0,-3 7-8 16,-3-1 8-16,0 5-8 0,0-2 0 0,0-1 0 15,-6 6 0-15,0 0 0 0,0 0 0 0,0 0 0 0,0 0 0 0,0 0 0 16,0 6-11-16,3-4 11 0,-3-2-8 16,0 8 8-16,0 5 0 0,-3-7 0 0,3 2 0 0,0 0 8 15,0 2 1-15,-3-2 1 0,3 0 0 0,0-3 0 16,3 3-2-16,-3 0 0 0,0 0 0 0,0 0 0 15,0-8-8-15,0 8 0 0,0-8 0 0,0 5 0 16,0-5 0-16,3 8 0 0,-3-8 10 0,3 6-10 31,-3-6-73-31,0 0-22 0,9 5-4 0,-9-5-1 0</inkml:trace>
  <inkml:trace contextRef="#ctx0" brushRef="#br0" timeOffset="41039.54">22841 4056 482 0,'0'0'21'0,"0"0"5"0,0 0-26 0,6-5 0 15,0-1 0-15,0 1 0 16,0 3 46-16,0-4 4 0,3 1 1 0,-3 2 0 0,0 3-15 0,3-5-4 16,-1 2 0-16,4 3 0 0,-3-2-8 0,3 2-1 15,-3 0-1-15,3 0 0 0,0 0-9 0,0 0-1 16,0 2-1-16,-3 1 0 0,0-3 1 0,-3 5 1 15,3-5 0-15,-7 0 0 0,4 3 13 0,-6-3 2 16,0 0 1-16,0 0 0 0,0 0-2 0,0 0-1 16,0 0 0-16,0 0 0 0,0 0 21 0,0 5 4 15,0-5 1-15,-6 8 0 0,6-8-25 0,-2 5-5 16,-7 1-1-16,6 2 0 0,-6 0-4 0,3 2-1 16,0-4 0-16,0 1 0 0,3 4-16 0,-3 0 0 0,-3-1-8 15,3 3 8-15,0 1 8 0,3-1 8 16,-3 0 2-16,0 3 0 0,3 0-18 0,-3 2 0 0,3-2 0 15,0 3 0-15,-3-1 15 0,3 1-1 0,0 2 0 16,0-5 0-16,-3 8-14 0,3-8-15 0,1 5 3 16,-1 0 1-16,0 5 11 0,0-7 0 0,-3-1 0 0,3 4 0 15,0-1 0-15,0-3 0 0,0 3 0 0,0-2 0 16,0-1 0-16,0 1 0 0,0 2 0 0,0-8 0 16,0 3 0-16,0 0 8 0,-3-3-8 0,0 1 0 15,3-1 0-15,-3 0 0 0,0 0 0 0,0-5 0 16,0 3 0-16,0-3 8 0,0-3-8 0,-3 0 0 15,3 3 11-15,-3-8-3 0,1 3 0 0,-1-3 0 16,-3-3-8-16,3 3 0 0,0-5 0 0,-3 0 0 16,3-1 12-16,-3-2-4 0,0 1 0 0,0-4 0 0,0 0 3 15,3-2 0-15,1 3 0 0,2-4 0 0,-3-2-11 16,3 3 0-16,3 3 0 0,0-1 8 0,0 0-8 0,0 1 0 16,3 2 0-16,0 0 0 0,0 3 0 0,0 5 0 15,6-6 0-15,0 1 0 16,3 2-115-16,0 3-21 15,5-7-5-15,-14 7-1 0</inkml:trace>
  <inkml:trace contextRef="#ctx0" brushRef="#br0" timeOffset="41549.68">23002 4519 230 0,'0'0'20'0,"0"0"-20"0,0 0 0 0,0 0 0 16,-3 8 152-16,3-8 27 0,0 0 5 0,0 8 0 16,-6 0-92-16,3 2-18 0,0-4-4 0,0 2-1 15,3-6-22-15,0 6-5 0,-3 0-1 0,0 0 0 16,0 0-11-16,0 3-2 0,3-3-1 0,-3 2 0 15,0 1-11-15,0-1-3 0,3-2 0 0,0 0 0 16,0 3-4-16,0-3-1 0,0-8 0 0,0 0 0 16,0 0-8-16,6 5 0 0,0 0 0 0,3-2 0 15,-9-3 0-15,9 3 0 0,-3-6 0 0,3 0-11 16,0 3 35-16,0-8 6 0,-1 6 2 0,-2-4 0 0,-3-1-32 0,3-1 0 16,0 2 0-16,0-2 0 0,0 0 0 0,-3 3-15 15,-3 5 2-15,3-5 0 0,6 0 13 0,-6 2 13 16,-3 3-2-16,6-8-1 0,-3 3-10 0,-3 5 0 15,0 0 0-15,0 0 8 0,0 0-17 0,0 0-4 16,0 0-1-16,0 0 0 0,0 0 5 0,0 0 1 16,0 0 0-16,3 5 0 0,0 6 8 0,-3-1 0 15,-3-2 0-15,3 3 0 0,-3-3-10 0,6 2 0 16,-3-2 0-16,3 0 0 0,-3-8 10 0,3 8 0 16,-3-8 0-16,6 11 0 0,-6-11 8 0,0 0 3 15,6 2 1-15,-6-2 0 0,12 3 4 0,-12-3 2 16,9 3 0-16,3-6-470 15,-3 0-95-15</inkml:trace>
  <inkml:trace contextRef="#ctx0" brushRef="#br0" timeOffset="42467.32">23535 3860 576 0,'0'0'51'0,"0"0"-41"0,0 0-10 0,0 0 0 16,0 0 76-16,0 0 12 0,0 0 4 0,-6 8 0 0,0-2-12 15,-3 7-1-15,0 0-1 0,-3 3 0 0,0 2-4 0,0 6-1 16,-3 0 0-16,3 5 0 0,-3-2-36 0,1 4-7 16,-1 1-2-16,3 2 0 0,0 1-3 0,0 2-1 15,0-3 0-15,0 1 0 0,3-1-8 0,0-5-1 16,0 3-1-16,0 0 0 0,3-6-6 0,3 1-8 15,-2-1 11-15,-1-2-11 0,3-3 8 0,0 0-8 16,0-2 0-16,0-3 0 0,0-1 22 0,0-1-2 16,3-1-1-16,0 0 0 15,0-8-38-15,0 6-7 0,0-11-2 0,0 0 0 16,0 5-2-16,0-5-1 0,0 0 0 0,0 0 0 16,0 0-29-16,0-8-7 0,0 0-1 0,3-2 0 15,-3 2 1-15,3-3 0 0,-3 1 0 0,-3-1 0 0,3-2 41 16,0 0 8-16,0-1 2 0,0 1 0 0,-3 0 7 0,3 0 9 15,-3 0-13-15,0 2 5 0,0 0 16 0,0 3 3 0,-3 1 1 16,3 1 0-16,-3 4 48 0,3-6 9 16,0 5 3-16,3 3 0 0,0 0-14 0,0 0-2 15,-3-3-1-15,3 3 0 0,0 0-34 0,0 0-6 0,3-8-2 0,-3 8 0 16,6-2-13-16,0-1 0 0,0 3 8 16,0-5-8-16,3 5 8 0,0 0-8 0,0 0 11 0,-1 0-11 15,-2 5 0-15,3-5 0 0,0 0 0 16,0 0 0-16,-3 3 0 0,3-3 0 0,0 2 8 0,0-2-8 15,-3 3 8-15,0-3-8 0,3 5 12 0,-3-5-12 16,0 0 0-16,0 0 0 0,0 3 0 0,-6-3 0 16,6 0 0-16,-6 0 13 0,0 0-4 0,3 3-1 15,5-3-8-15,-8 0 0 0,0 0 0 0,0 0 8 16,0-6-8-16,0 6 0 0,0 0 0 0,0-5 0 0,0 0 12 16,0 5-4-16,-3-3 0 0,-2-2 0 0,-1 2-8 0,0 3 0 15,-3 3 0-15,3 2 0 0,-3-5 0 0,3 5 0 16,-3 3 0-16,0-2 0 0,3 2 0 0,0-3 0 15,3 3 0-15,-3 0 0 0,3 2 0 0,0-2 0 16,3 3 0-16,-3-3 0 0,3 5 0 0,0-8-11 16,3 6 3-16,-3-1 0 0,3 4 8 0,0-9 0 15,0 3 0-15,0 0 0 0,0 2 0 16,6-4 0-16,-3 2 0 0,3-8 0 0,-9 0 0 0,9 2 0 16,3 1 0-16,0 0 0 0,-3-3 0 0,0 0 0 15,-1-3 0-15,1 3-8 0,3-3 8 0,-3 1 0 16,-3 2 0-16,3 0 0 0,-3-8 0 0,0 8 0 0,-6 0 0 15,0 0 0-15,0 0 0 0,0 0 0 0,0 0 0 0,0 0 0 16,0 0 0-16,3 2 0 0,-3-2 0 0,6 6 0 16,-6-6 0-16,0 0 0 0,0 0 8 0,0 0-8 15,0 0 8-15,0 0-8 0,0 0 8 0,0 0-8 16,0 0 12-16,0 0-1 0,0 0-1 0,3 0 0 16,3-6-2-16,-3 4 0 0,3-4 0 0,0 1 0 15,0 0 10-15,-3 0 2 0,0-3 0 0,0 0 0 16,3 0-20-16,3 2 0 0,-4-7 0 0,1 5 0 15,0-2 0-15,3 2 0 0,0 3-8 0,-3-3 8 16,3 2 0-16,0-2 0 0,0 3 0 0,0 2 0 16,0-2 0-16,0 2-19 0,-3 1 3 0,3 2-506 15,-9 0-101-15</inkml:trace>
  <inkml:trace contextRef="#ctx0" brushRef="#br0" timeOffset="43066.5">23734 4514 460 0,'0'0'41'0,"-3"8"-33"16,3 0-8-16,-6 2 0 0,3-2 144 0,3 3 28 15,-9-1 4-15,6 4 2 0,-3-4-102 0,0 3-21 16,0 1-4-16,0 4-1 0,0-2-22 0,-3 3-5 16,1-1-1-16,-1 3 0 0,-3 3-6 0,0-5 0 15,3 2-1-15,0 3 0 0,-3-1-4 0,0 1-1 16,0 0 0-16,0-3 0 0,3 6-10 0,0-9 0 0,1 3 0 0,2 0 0 15,0-5 0-15,0 6 0 0,-3-9 0 0,6 0 0 16,0 0 0-16,0 0 8 0,0-5-8 16,0 3 8-16,0-8-8 0,0 2 0 0,3-5-12 0,0 0 12 15,0 0 20-15,0 0 11 0,0 0 2 0,0 0 1 16,0-8-34-16,0 0 0 0,3-5 0 0,-3 2 0 16,3 1 16-16,0-1-4 0,-3-2-1 0,3-6 0 15,3 6 1-15,-3-8 1 0,6 0 0 0,0-3 0 16,0 0-13-16,2-2 9 0,4-1-9 0,0 1 8 15,-3-9-8-15,6 4 0 0,-3-1 9 0,0 0-9 16,0 6 0-16,-3-1 0 0,2 3 0 0,-2 3 0 16,0 0 0-16,-3 2 0 0,3 6 0 0,0 0 0 15,0 0 0-15,-3 0 0 0,3 2 0 0,0 0 0 16,-3 3 0-16,-1 1 8 0,7 1-8 0,-3 4 0 16,0-6 0-16,3 2 8 0,-3 6-8 0,0-5 0 0,3 2 0 0,0 3 0 15,0 0 0-15,-7 3 0 0,4 2 0 0,-6-5 0 16,0 6 0-16,-3 2 0 0,0-3 0 0,0 3 0 15,0 0 10-15,-3 2-10 0,-6 4 23 0,3-1-2 16,0 0 0-16,-3 0 0 0,-6 0 2 0,3 1 0 16,1-6 0-16,-1 2 0 0,-3 3-6 0,0-5-1 15,0 3 0-15,3 2 0 0,-3-5-8 0,3 5-8 16,-3-7 12-16,3 2-12 0,3-6 12 0,0 4-12 16,-6-1 12-16,7-3-12 0,-4-2 10 0,3-2-10 15,0 2 8-15,0-3-8 0,0 1 16 0,3-1-3 16,0-2 0-16,0-1 0 0,0 1-13 0,3 2 0 15,0-5 0-15,3 3 0 16,0-5-151-16,0 7-33 0,3-16-6 0,-6 19-2 0</inkml:trace>
  <inkml:trace contextRef="#ctx0" brushRef="#br0" timeOffset="43546.87">24026 4559 403 0,'0'0'17'0,"0"0"5"16,0 0-22-16,0 0 0 0,0 0 0 0,0 0 0 0,0 0 116 0,0 0 18 16,0 0 4-16,0 0 1 0,0 0-104 0,9 2-21 15,-9-2-4-15,9-2-1 0,-3-1-1 0,2 0-8 16,-2 3 12-16,0-7-4 15,0 1 0-15,-3-2 0 0,3 3 0 0,-3 0 0 0,3-3-8 0,-6-3 0 16,3 3 0-16,-3 0 0 0,-3 0 0 0,3 0 0 16,0 1 0-16,-3-1 0 0,-3 2 27 0,3-2 3 15,-3 3 1-15,3 0 0 0,-6 2-10 0,0-5-1 16,4 8-1-16,-4 0 0 0,-3 0 28 0,3 3 5 16,-3 2 2-16,6 0 0 0,-3 3-24 0,0-2-5 15,0 2-1-15,0 5 0 0,0-8 7 0,3 6 1 16,0 5 0-16,-3-3 0 0,6 0-32 0,-3 0-13 15,3 0 1-15,3-5 0 0,0 0 12 0,3 3 0 16,3 0 0-16,0-4 0 0,0 1 0 0,0-2 0 16,0-1 0-16,0-2 0 0,0-3 0 0,0 0 15 0,0 0-3 15,3 0-1-15,-3-3-11 0,0 0 0 0,6 1 0 16,-3-4 0-16,-3 1 12 0,3 2-4 0,-3-4 0 0,2-1 0 16,-2 2-8-16,3-4 0 0,-3 2 0 15,0 2 0-15,3-4 0 0,-3-1 0 0,-3 6 0 0,3-6 0 31,-3 4-44-31,0-1-7 0,3 0-1 0,-3 0-603 0</inkml:trace>
  <inkml:trace contextRef="#ctx0" brushRef="#br0" timeOffset="43919.49">24433 3778 345 0,'0'0'31'0,"-2"0"-31"16,2 0 0-16,0 0 0 0,0 0 165 0,0 6 27 15,0-6 6-15,-3 13 1 0,-3-8-115 0,0 8-24 16,3 1-4-16,-3-1 0 0,0 3 7 0,-3 0 1 15,0 5 1-15,0-3 0 0,-3 1-20 0,3 5-4 0,-3-1-1 16,-3 4 0-16,0 5-7 0,4-1-1 16,-7 4-1-16,6-1 0 0,-3 3-19 0,0 0-4 0,0 0-8 0,3 0 12 15,0-2-12-15,0-4 8 0,3-1-8 0,1-4 0 16,-1-2 9-16,3 0-9 0,-3-1 8 0,6-1-8 16,-3-4 0-16,3-2 8 0,0 2-8 0,0-4 0 15,3-6 0-15,0 0 0 0,0 0 8 0,3-1-8 16,-3-7 0-16,0 0 0 0,0 0 0 0,9 0-536 15,0 0-108-15</inkml:trace>
  <inkml:trace contextRef="#ctx0" brushRef="#br0" timeOffset="44467.53">24255 4546 230 0,'0'0'10'0,"0"0"2"0,0 0-12 0,0 0 0 0,3 7 0 0,-3-7 0 0,6 0 144 0,0 3 27 16,-6-3 5-16,6 0 0 0,-3 0-120 0,3 0-24 16,-6 0-4-16,6-3-2 0,3 3-14 0,-6-7-4 15,2 4 0-15,1 0 0 0,-3-2-8 0,0 2 0 16,3-2 0-16,-3 0 0 0,0 2 0 0,0-2 0 15,0 0 0-15,0-3 0 0,-3 2 0 0,0-2 0 16,6 0 0-16,-6 0 0 0,0 1 0 0,-3-1 0 16,3 0 0-16,0 2 0 0,-3 1 25 0,0 2 7 15,0-2 0-15,3 5 1 0,-6 0-20 0,0 0-4 0,-3 5-1 16,0 3 0-16,1-5 28 0,-1 8 6 16,0-6 1-16,-3 5 0 0,3-2-5 0,0 6-1 0,0-4 0 0,3 3 0 15,0-2-21-15,3 2-5 0,-3 0-1 16,6-7 0-16,-3 4-10 0,3-2 0 0,0-2 0 0,3 2 8 15,-3-8-8-15,0 0 0 0,0 0 0 0,6 7 0 16,0-4 0-16,-6-3 0 0,0 0 9 0,9 3-9 16,0-3 12-16,0 0-3 0,0 0 0 0,-3 0 0 15,3 0-9-15,-3 0 0 0,-6 0 0 0,6-3 0 16,0 3 0-16,-6 0 0 0,8-3 0 0,-2 3 0 16,-6 0 12-16,6 0 4 0,0 0 1 0,-6 0 0 15,0 0-26-15,6 6-6 0,-6-6-1 0,3 2 0 16,-3-2 26-16,6 8 5 0,-6-8 1 0,3 11 0 0,0-8-16 0,-3-3 0 15,0 0 0-15,3 10 0 0,0-7 0 0,-3-3 0 16,0 0 0-16,6 2 0 16,0 1-23-16,3-3-7 0,-3-3-2 0,0 1-632 15</inkml:trace>
  <inkml:trace contextRef="#ctx0" brushRef="#br0" timeOffset="45130.43">24776 3797 1018 0,'0'0'45'0,"0"0"10"0,0 0-44 0,0 0-11 0,-3 0 0 0,-3 0 0 15,3 5 72-15,-3 3 13 0,0 3 3 0,-3 2 0 16,3 0-4-16,-3 3 0 0,3 2 0 0,-3 1 0 15,0 2-32-15,0 3-6 0,-2 2-2 0,2 1 0 16,-3 5-26-16,0 2-6 0,0-5 0 0,-3 8-1 16,3 3-2-16,-6-3 0 0,3 3 0 0,0-9 0 15,4 1-9-15,-4 2 12 0,3-4-12 0,0-1 12 16,3-3-12-16,0 1 0 0,3-4 0 0,-3-1 0 16,6-7 0-16,-6 1 0 0,3 0 0 0,3-3 0 15,0-2 0-15,0-6 0 0,0 1 0 0,3-1 0 16,0-5-14-16,0 0 2 0,0 0 0 0,0 0 0 15,0 0-60-15,0 0-12 0,0 0-3 0,3-8 0 16,-3-3-53-16,0 3-10 0,0 0-2 0,0 1-1 16,-3-7 45-16,3 4 10 0,-6 2 2 0,3-5 0 0,0-3 62 0,0 5 13 15,-2 1 2-15,-1 2 1 0,6-3 88 0,-3 3 18 16,0 3 3-16,-3-3 1 0,0 3 14 0,0 2 3 16,3-5 1-16,-3 5 0 0,6 3-43 0,0 0-9 15,0 0-2-15,0 0 0 0,3-2-28 0,0-6-7 16,0 5-1-16,0-2 0 0,-3 5-20 0,3-3 0 15,6 1 0-15,0-1 0 0,-1 0 0 0,4 1 0 16,-3-1 0-16,6 3 0 0,0-5 0 0,-3 5 0 16,0-3 0-16,0 3-8 0,0 0 8 0,0 0 0 15,-3-3 8-15,2 3-8 0,-2 3 11 0,0-3-3 0,0 3 0 0,-3-3 0 16,-6 0-8-16,6 5 0 16,-6-5 0-16,6 0 0 0,-6 0 0 0,0 0 0 0,6 3 0 15,-6-3 0-15,6 5 0 0,-6-5 0 0,3 5 0 0,0 3 0 16,-3 3 0-16,0-3 0 0,-3 2 0 0,3 1 0 15,-3-1 0-15,0 4 0 0,-3-6 0 0,3 2 0 16,-3 3 0-16,3 1 0 0,-3-1 0 0,0 0 0 16,0 0 0-16,3-5 0 0,-3-3 0 0,3 3 8 15,3-2-8-15,0-6 0 0,0 0 0 0,0 0 8 32,0 2-95-32,0-2-19 0</inkml:trace>
  <inkml:trace contextRef="#ctx0" brushRef="#br0" timeOffset="45285.71">24734 4178 680 0,'0'0'30'0,"0"0"6"0,0 0-28 0,0 0-8 15,0 0 0-15,0 0 0 0,0 0 8 0,0 10 0 16</inkml:trace>
  <inkml:trace contextRef="#ctx0" brushRef="#br0" timeOffset="45679.39">24740 4487 410 0,'0'0'18'0,"0"8"4"0,0-8-22 0,0 8 0 0,0-8 0 0,0 6 0 15,0 1 31-15,0-7 1 0,0 0 1 0,6 3 0 16,0 5-2-16,0-8-1 0,-6 0 0 0,6 0 0 16,3 0-16-16,-3 0-3 0,-3-8-1 0,0 5 0 15,3 1 5-15,-3-3 1 0,-3 2 0 0,0-2 0 16,0-3 41-16,-3 2 9 0,0 1 2 0,0 0 0 16,0-3 9-16,0 3 3 0,0-3 0 0,0 0 0 15,-3 2-39-15,0-2-7 0,0 3-2 0,3-3 0 16,-3 3-12-16,3 5-4 0,-3-8 0 0,3 8 0 15,3 0 13-15,-6-3 3 0,0 6 0 0,0-3 0 16,3 8-13-16,-3-8-3 0,0 8 0 0,0-3 0 16,3 3-6-16,-3 3-2 0,1-3 0 0,-1 5 0 0,0-3-8 0,0 4 0 15,0-4 0-15,3 3 0 0,0 3 0 0,0-2 12 16,0-4-12-16,3 1 12 0,0-1-12 16,3 1 0-16,0-1 0 0,-3-2 0 0,6 0 0 15,-6-8 0-15,0 0-12 0,6 6 12 16,9-6-81-16,-7-3 40 15,1 0 0-15,0 1-56 0,0-6-11 0,-3 2-3 0,3-4 0 16</inkml:trace>
  <inkml:trace contextRef="#ctx0" brushRef="#br0" timeOffset="46052.75">24814 4421 889 0,'0'0'39'0,"0"0"9"0,0 0-39 0,-5-2-9 0,-1-1 0 0,0 3 0 16,3 3 70-16,-3-1 12 0,0 1 2 0,0 2 1 15,0 0-33-15,0 3-8 0,0-2 0 0,0 2-1 16,0 0-9-16,0-1-2 0,3 1 0 0,0 3 0 15,0 0-12-15,3-6-4 0,0 3 0 0,3-3 0 16,-3-5-4-16,3 3 0 0,3 2-1 0,-6-5 0 16,9 3-11-16,-3-3 0 0,3 0 0 0,0 0 0 15,0-3 0-15,0 3 0 0,0-8 0 0,0 3 0 16,2 5-9-16,-2-8-1 0,0 3 0 0,-3-1 0 16,0 4-5-16,0-1-1 0,0-2 0 0,0 2 0 15,0 0 16-15,-6 3-9 0,0 0 9 0,0 0-8 16,6-2 8-16,-6 2 0 0,0 0 8 0,0 0-8 15,0 0 0-15,0 0 0 0,3 8 0 0,-3 0 0 16,-6 0 27-16,3-3 1 0,0 5 0 0,3 1 0 0,0-6-8 16,0 3-2-16,-6-2 0 0,6 1 0 0,0-7-18 0,0 6 0 15,0-6 8-15,0 8-8 0,0-8 0 0,0 2 0 16,0-2 8-16,0 0-8 0,6 8 0 0,-6-8 8 16,3 6-8-16,-3-6 0 0,0 0 12 0,3 8-4 15,-3-8 0-15,6 7-8 0,-3-4 0 16,3 2 0-16,-6-5 0 0,6 6 0 15,0 2-70-15,-3 0-21 0,3-3-4 0,-6-5-556 16</inkml:trace>
  <inkml:trace contextRef="#ctx0" brushRef="#br0" timeOffset="46420.85">25032 3855 936 0,'0'0'41'0,"0"0"9"0,3-8-40 0,0 3-10 0,0-3 0 0,0 5 0 16,-3 3 56-16,3-2 10 0,-3 2 2 0,0 0 0 15,6 0-8-15,-6 0-2 0,6 0 0 0,0 5 0 16,-4 3-3-16,1 5-1 0,0 0 0 0,3 0 0 15,-3 1-14-15,0-4-2 0,0 6-1 0,0 3 0 16,3-3-5-16,-3 7-2 0,0-4 0 0,0 2 0 16,0 11 2-16,0-6 0 0,-3-2 0 0,3 10 0 0,-3-4-6 0,0 1-1 15,0 6 0-15,0-5 0 0,-3 2-12 16,3 4-2-16,-6-1-1 0,0 5 0 0,0-2-2 0,-3 5 0 16,-3-3 0-16,-2 3 0 0,-1 0 4 0,-3-3 0 15,-3-2 0-15,0 0 0 0,-3-1-12 0,1-4 0 16,-4 4 0-16,3 1-632 15,-3-3-128-15</inkml:trace>
  <inkml:trace contextRef="#ctx0" brushRef="#br0" timeOffset="49088.44">12640 11964 288 0,'-12'-10'12'0,"12"10"4"0,-8-8-16 0,-4 3 0 0,0-3 0 0,3 2 0 16,-3 1 92-16,0 0 15 0,0-3 3 0,-3 5 1 0,6 1-85 0,-3-1-17 16,-3 0-9-16,4 1 10 0,-1 2-10 0,0-3 0 15,-3 0 0-15,0 3 0 0,-3 0 14 0,-3 0 1 16,0-2 0-16,-2 2 0 0,-4 0 65 0,-3 2 12 15,6 1 4-15,-3 2 0 0,1 1-44 0,-4 2-8 16,0-1-1-16,-3 4-1 0,4 2 0 16,-1 1 0-16,0 1 0 0,0 4 0 0,-2-1-18 0,2 4-4 15,-6 1-1-15,3-1 0 16,1 1 3-16,2 4 1 0,3 5 0 0,0-3 0 0,3 5-10 0,4 1-1 16,-1-1-1-16,0 3 0 0,6-3 0 0,0 1 0 15,3-1 0-15,0 3 0 0,0-2-11 0,4-1 10 16,2 6-10-16,0-1 10 0,0 1 14 0,3-3 2 15,3-3 1-15,0-2 0 0,3 3-5 0,3-4-1 16,0 1 0-16,3-3 0 0,2-2-2 0,1 2-1 0,9-8 0 0,0 3 0 16,3-3-6-16,3-3-2 0,5 4 0 0,4-7 0 15,0 1-2-15,2-2 0 0,1-1 0 0,0-5 0 16,6-3 0-16,-1-5-8 0,1 0 12 0,5-5-4 16,1-1-8-16,6 1 10 0,-4-3-10 0,-5-2 10 15,-4-4-10-15,1 1 10 0,-3-3-10 0,-1 0 10 16,4 1-10-16,0-4 10 0,-4 1-10 0,-2-1 10 15,-3-2-10-15,0 0 0 0,-7-3 9 0,-2 0-9 16,-6 0 10-16,-3-5-2 0,0 3-8 0,-6-6 12 16,-4-5-12-16,-5 2 11 0,-3-2-11 0,0 0 10 15,-6 0-10-15,-2 0 0 0,-4 0 9 0,-3 0-9 16,-3 0 0-16,-6 0 8 0,0-5-8 0,-3 2 0 16,1 0 0-16,-7 1 0 0,0 4 0 0,0 4 8 15,4-1-8-15,2 5 0 0,0 4 0 0,0 1 0 16,-2 1 0-16,2 5 0 0,-6 1 0 0,0 4 0 0,-5 0 0 0,-4 6 0 15,6 0-9-15,-2 5 9 16,-4 5-28-16,-3 3 0 0,1 0-1 0,-1 8 0 16,-6 2-158-16,1 6-31 0,-63 24-6 0,26-1-2 0</inkml:trace>
  <inkml:trace contextRef="#ctx0" brushRef="#br0" timeOffset="50012.31">12593 15700 946 0,'-21'-15'42'0,"9"12"9"0,0-2-41 0,0 2-10 0,0 0 0 0,0 3 0 16,-3 0 56-16,4 3 10 0,-4 2 2 0,0 1 0 15,-3-1-44-15,0 3-9 0,0 0-2 0,0 0 0 16,-5 2 4-16,-4 3 1 0,3 1 0 0,0 2 0 16,3-1 20-16,-3 4 4 0,1 2 1 0,-4 0 0 15,3 0 9-15,-3 6 3 0,3-3 0 0,4 5 0 16,-4 0 1-16,6 3 1 0,0-1 0 0,0 4 0 16,3 2-16-16,0 0-3 0,4 3-1 0,2-1 0 15,-3 1-12-15,6 0-2 0,0-1-1 0,6 1 0 16,0 0-11-16,3-3-3 0,0 2 0 0,6-2 0 0,3 1 0 0,0-4 0 15,5-5 0-15,1 0 0 0,3-5 3 0,6-3 0 16,3 0 0-16,-1-2 0 0,4-3 10 0,3-3 3 16,3-3 0-16,-4 1 0 0,1 0-15 0,-3-3-9 15,-4-3 12-15,1 0-12 0,-3-5 15 0,3 3-4 16,0-6-1-16,-1 3 0 0,1-5 5 0,3 2 1 16,-3-2 0-16,-1-3 0 0,4 3-7 0,-6-3-1 15,0-3 0-15,-3 1 0 0,-1-1 12 0,-2-2 3 16,0-6 0-16,0-2 0 0,-3-5-23 0,0-6 0 15,-4 0-12-15,1-5 4 0,0-3 8 0,-6 1 9 16,-3-6-1-16,-3-3-8 0,-3-2 14 0,0 0-4 16,-6-6-1-16,-3 0 0 0,-3 1-9 0,-6 2 0 0,-2 5 0 0,-4-2 0 15,-6 5 0-15,-3 0-9 16,-5 8 9-16,-4 5-10 16,-3 6-20-16,1 10-4 0,-1 5-1 0,-6 11 0 15,-2 6-128-15,-10 7-25 0</inkml:trace>
  <inkml:trace contextRef="#ctx0" brushRef="#br0" timeOffset="53016.33">13087 5940 172 0,'0'0'8'0,"0"0"1"0,0 0-9 0,0 0 0 0,0 0 0 0,0 0 0 16,0 0 161-16,0 0 31 0,0 0 5 0,0 0 2 16,0 0-102-16,0 0-20 0,0 0-4 0,0 0-1 15,0 0-6-15,0 0-2 0,0 0 0 0,0 0 0 16,0 0 0-16,6 0 0 0,-6 0 0 0,9 3 0 16,-9-3-9-16,6-3-3 0,0 3 0 0,0 0 0 15,0 0-24-15,2-3-4 0,-2 1-2 0,3-1 0 16,-3 0 13-16,3 3 2 0,0-2 1 0,0 2 0 15,0 0-4-15,0 0-1 0,0 0 0 0,-3 0 0 16,3 0-10-16,0-3-3 0,0 3 0 0,-3 0 0 16,2-5-4-16,1-1-2 0,0 6 0 0,3-2 0 15,-3-1-6-15,0 3 0 0,0-2-8 0,3-1 12 16,-3 3-12-16,3 0 0 0,-3-5 8 0,0 5-8 16,0 0 0-16,0-6 0 0,-1 4 8 0,-2 2-8 0,3 8 0 15,-3-8 0-15,3 0 0 0,-3 0 0 0,3 0 0 0,-6 2 0 16,3 1 0-16,0 0 0 0,0-1 0 0,0 1 0 15,-3-1 0-15,3-2 0 0,-3 3 0 0,3 2 0 16,-3-2 8-16,3 0-8 0,-6-3 0 0,0 0 0 16,0 0 0-16,3 5 0 0,0 3 0 0,0-5 0 15,-3-3 0-15,0 0 0 0,0 0 8 0,0 0-8 16,3 5 11-16,-3-5-11 0,0 0 8 0,0 0-8 16,3 5 0-16,-3-5 0 0,0 0 0 0,-3 8 0 15,3-8 0-15,0 0 0 0,-3 5 0 0,0 3 0 16,-3 0 10-16,3 0-10 0,3-8 0 0,-6 8 0 15,3 0 0-15,-6-3 0 0,3 3 9 0,0 0 0 16,-3 0 0-16,3 3 0 0,-3-6-9 0,0 6 0 16,0-3 0-16,-3 2 8 0,0 3-8 0,1-5 0 15,-1 3 9-15,0 2-9 0,-3 3 0 0,0-3 0 0,-3-2 0 16,3 2 0-16,-3 3 0 0,0 0 8 0,-2 0-8 0,-1 2 0 16,0-2 0-16,-3 0 0 0,-3 0 0 0,10 2 8 15,-1 1-8-15,3-3 0 0,-6 5 0 0,0-3 0 16,0 1 0-16,0-3-8 0,4 2 8 0,-1-2-12 15,3 3 12-15,0-9 0 0,0 4 0 0,3-1 0 16,0-3 0-16,3 1 0 0,0-3 0 16,3 0 0-16,-2 0 19 0,5-3 9 0,-3 0 1 0,3 1 1 15,3 2-30-15,0-8 0 0,0 0 0 0,0 0 0 0,0 0 0 16,0 0 0-16,6 7 0 0,0-1 0 0,-4-1 13 0,-2-5-3 16,0 0-1-16,9 3 0 0,3-3 3 0,-3 2 0 15,3-2 0-15,-3 3 0 16,6-3 1-16,-3-3 1 0,3 1 0 0,-3 2 0 0,6 0-14 15,-4-3 0-15,4 0 0 0,-6 1 0 0,0-4 0 0,0 4 0 16,3-1 0-16,0 1 0 0,0-4 8 0,0 4 1 16,2 2 1-16,-5-6 0 0,3 4-10 0,-3-4 0 15,0 6 9-15,0-2-9 0,-3-4-11 0,0 6-6 16,0 0-2-16,-3 0 0 16,-6 0-93-16,0 0-18 0,0 0-4 0,0 0-549 15,0 0-109-15</inkml:trace>
  <inkml:trace contextRef="#ctx0" brushRef="#br0" timeOffset="53405.18">13045 6300 633 0,'0'0'56'0,"0"0"-44"0,0 0-12 0,0 0 0 16,0 0 209-16,0 0 40 0,0 0 8 0,0 0 2 0,9 0-106 0,-3 0-21 15,-6 0-4-15,6-3 0 0,3-2-70 0,0 5-14 16,0 0-2-16,0 0-1 0,0-3-4 0,3 1-1 15,-1 2 0-15,-2 0 0 0,3-3-10 0,-3 0-2 16,3 1-1-16,0-1 0 0,-3 3-7 0,3 0 0 16,-3 0-1-16,0 0 0 0,0 0-7 0,0 0-8 15,0-5 11-15,-1 5-11 0,-8 0 11 0,9-3-11 16,-3 3 10-16,3 0-10 0,0 0 0 0,-9 0 0 16,9 3 0-16,-3-3 0 15,-6 0-84-15,9 5-17 0,-3-5-3 0,0 0-889 0</inkml:trace>
  <inkml:trace contextRef="#ctx0" brushRef="#br0" timeOffset="53758.11">13480 6300 990 0,'0'0'44'0,"0"0"8"0,0 0-41 16,0 0-11-16,0 0 0 0,0 0 0 15,0 0 128-15,0 0 24 0,0 0 5 0,6 0 1 0,-6 0-58 0,6 0-12 16,0 0-3-16,0 0 0 0,-3 0-25 0,-3 0-6 15,0 0-1-15,5-3 0 0,1 6-21 0,0-3-4 16,-6 0 0-16,6 0-1 0,0 0-7 0,3-3-2 16,-9 3 0-16,6 0 0 0,0 0-18 0,3 0 10 15,-9 0-10-15,6 0 8 0,0 0-8 0,-6 0 0 16,0 0 0-16,9 3 8 16,0-3-28-16,-9 0-7 0,0 0-1 0,3 5-618 15,-3-5-124-15</inkml:trace>
  <inkml:trace contextRef="#ctx0" brushRef="#br0" timeOffset="54104.32">13480 6419 1497 0,'0'0'32'0,"0"0"8"0,0 0 0 0,0 0 4 0,0 0-36 0,0 0-8 0,0 0 0 0,0 0 0 15,0 0 53-15,0 0 9 16,0 0 2-16,0 0 0 0,6 2 0 0,-6-2 0 0,3 0 0 0,-3 0 0 16,6 0-3-16,-6 0 0 0,6 0 0 0,-6 0 0 0,0 0-46 0,0 0-15 15,0 0 8-15,6 0-8 0,2 0 43 0,-8 0 5 16,0 0 0-16,6 0 1 0,3 3-30 0,-3-3-7 15,3 0 0-15,-3 3-1 0,-6-3-11 0,6 2 10 16,3-2-10-16,-3 3 10 0,0-3-10 0,3 3 0 16,-3-1-12-16,-6-2-1060 15</inkml:trace>
  <inkml:trace contextRef="#ctx0" brushRef="#br0" timeOffset="58260.73">14161 6059 1018 0,'0'0'45'0,"0"0"10"0,0 0-44 0,0 0-11 0,0 0 0 0,0 0 0 16,0 0 115-16,0 0 21 0,0 0 4 0,0 0 0 15,0 0-52-15,0 0-12 0,0 0-1 0,0 0-1 16,0 0-26-16,0 0-6 0,0 0-1 0,9 0 0 16,-9 0 3-16,6 0 1 0,3 0 0 0,-3 0 0 15,3 0-7-15,-3-3-2 0,3 3 0 0,-3-2 0 0,3 2-6 16,0 0-2-16,0-3 0 0,3 3 0 0,-3 0-9 0,2 0-3 16,4 0 0-16,-3-3 0 15,0 1-8-15,0 2-8 0,3 0 12 0,0-3-12 0,0 0 0 0,-3 3-11 16,-1-2 0-16,7 2 0 0,-3 0 20 15,3-3 4-15,-3 1 1 0,0 2 0 0,0 0-14 0,0 0 0 16,-3-6 0-16,-1 6 0 0,1 0 0 0,-3 0 0 16,0 0 0-16,0 0 0 0,-9 0 0 0,0 0 0 15,9 3 0-15,-9-3 0 0,0 0 0 0,9 3 0 16,-9-3 0-16,0 0 0 0,0 0 8 0,0 0-8 16,3 5 0-16,3 0 9 0,-6-5-1 0,0 8-8 15,3-3 12-15,-3 1-4 0,0-6-8 0,0 5 12 16,-3 3-12-16,0 0 12 0,0-3-4 0,0 0 0 15,-3 3 0-15,3-2 0 0,-3 2 3 0,0-3 0 16,3 3 0-16,-3 0 0 0,-3 0-1 0,3 0 0 0,-3 0 0 16,3-1 0-16,-2 4-2 0,-1 2 0 0,-3-5 0 0,3 5 0 15,-3 3-8-15,3-2 8 0,-3-1-8 0,0 0 8 16,3 3 13-16,-3 0 3 0,3-6 0 16,0 6 0-16,-2 3-35 0,2 2-6 0,0-5-2 15,0 2 0-15,-3 3 27 0,3 1 6 0,-3-4 1 16,3 1 0-16,0-1-15 0,-3-2 0 0,3 3 0 0,0-4-10 15,0-1 10-15,3-4 0 0,-2 3 0 0,2-2 0 16,0 2 0-16,0-2 0 0,3-1 0 0,0-2 0 16,0 0 0-16,0-2 0 0,3-6 0 0,0 0 0 15,-3 8 0-15,3-8 0 0,-3 8 0 0,3-8-8 0,0 0-6 16,0 0-1-16,0 0 0 0,0 0 0 16,0 0-125-16,0 0-26 0,0 0-5 0,0 0-825 15</inkml:trace>
  <inkml:trace contextRef="#ctx0" brushRef="#br0" timeOffset="58717.98">14224 6443 172 0,'0'0'16'0,"0"0"-16"0,0 0 0 0,0 0 0 15,0 0 270-15,0 0 51 0,0 0 11 0,0 0 1 16,0 0-166-16,0 0-34 0,3 0-6 0,-3 0-2 16,3 2-37-16,3-2-7 0,-6 0-1 0,6 0-1 15,0 0-19-15,0 0-3 0,0-2-1 0,0 2 0 16,-3 0-20-16,5 0-5 0,-2 0-1 0,3 0 0 15,0 0-1-15,0 2 0 0,-3-2 0 0,6-2 0 16,-3-1 5-16,3 0 1 0,-3 1 0 0,6-1 0 16,-3 0-35-16,0 3 0 0,-1-5 0 0,1 2 0 15,6 1-9-15,-6-1-9 0,-3 3-2 0,3-2 0 0,0-1 20 16,0 3 0-16,0-3 0 0,0 1 0 16,-4-1 0-16,4 3 0 0,-6 0 0 0,-6 0 0 15,6 3 0-15,-6-3 0 0,9 0 0 0,-9 0 0 0,6 5 0 16,0 0 8-16,-6-5-8 0,0 0 0 15,0 0 16-15,0 0 0 0,6 5 0 0,-3 3 0 16,-3-8-41-16,0 0-8 0,0 0-2 0,0 0 0 16,0 0-108-16,0 0-21 0,0 0-5 0,0 0-783 0</inkml:trace>
  <inkml:trace contextRef="#ctx0" brushRef="#br0" timeOffset="59748.83">14867 6384 230 0,'-3'6'20'0,"3"-6"-20"0,0 0 0 0,0 0 0 0,0 0 197 0,0 0 35 16,0 0 8-16,0 0 0 0,0 0-116 0,0 0-24 16,0 0-5-16,0 0-1 0,0 0-34 0,0 0-8 15,0 0 0-15,0 0-1 0,0 0 3 0,0 0 1 16,0 0 0-16,0 0 0 0,0 0 3 0,0 0 1 16,0 0 0-16,0 0 0 0,0 0-3 0,9 2-1 15,-3 1 0-15,-6-3 0 0,9 0-11 0,-9 0-1 16,6-3-1-16,3 3 0 0,-1 0-5 0,1 0-1 15,-3-2 0-15,3 2 0 0,0 0-8 0,0 0-1 16,3 0-1-16,-3-3 0 0,3 3-6 0,-3 0-2 16,3 0 0-16,-3 0 0 0,0 0-9 0,-1 0-1 15,1-3-8-15,3 3 12 0,-6 0-12 0,3 0 8 0,0 0-8 0,0 0 0 16,-3-2 8-16,0-1-8 16,3 3 0-16,-3 3 0 0,0-1 12 0,0 4-3 0,0-6-1 15,0 0 0-15,-3 0-8 0,3 0-11 0,0 0 3 0,0 0 0 16,-1 5-8-16,-5-5 0 0,0 0-1 0,6 0 0 15,0 5 17-15,0-2 0 0,0-3 0 0,0 0 0 16,0 0 14-16,-6 0 6 0,0 0 2 0,3 0 0 16,3 3-35-16,-3-3-7 0,3-3-2 15,-3 0 0-15,3 3 22 0,-3-2 0 0,3-1 0 0,-3-2 0 16,-3 5-198-16,3-3-35 0,3 0-7 0,-6-2-696 16</inkml:trace>
  <inkml:trace contextRef="#ctx0" brushRef="#br0" timeOffset="60227.9">15075 6191 460 0,'0'0'41'0,"0"0"-33"0,0 0-8 0,0 0 0 16,0 0 209-16,0 0 40 0,0 0 8 0,0 0 2 15,0 0-126-15,0 0-25 0,0 3-4 0,-3 5-2 16,3 0-30-16,0 0-7 0,-3 0-1 0,3 0 0 15,0 0-11-15,-3 2-2 0,3-2-1 0,-3 8 0 16,0-5-1-16,0 2 0 0,3-3 0 0,-3 1 0 16,-3 5-5-16,6-3 0 0,-3 3-1 0,3 0 0 15,0 0-8-15,-3-3-2 0,3 0 0 0,-3 6 0 16,3-4-17-16,0-1-3 0,0-1-1 0,0 3 0 16,-3-3-12-16,3-2 8 0,0-1-8 0,0 1 0 15,0-1 0-15,0-2 8 0,0 0-8 0,0-8 0 16,0 0 0-16,0 0 0 0,0 6 0 0,0-6 0 0,0 0 0 15,0 0 0-15,0 0 0 0,3 7 0 16,0 1 0-16,-3-8 0 0,0 0-8 0,0 0 8 16,3 6-48-16,-3 2-2 0,0-8-1 15,0 0 0-15,0 0-197 0,0 0-39 0</inkml:trace>
  <inkml:trace contextRef="#ctx0" brushRef="#br0" timeOffset="62346.53">16153 5927 172 0,'0'0'16'0,"0"0"-16"0,0 0 0 0,0 0 0 0,3-3 191 0,-3 3 35 15,0 0 7-15,0 0 2 0,3-5-118 0,-3 5-23 16,0 0-5-16,0 0-1 0,3-8-43 0,-3 8-9 16,0 0-1-16,3-5-1 0,-3 5 4 0,0-6 1 15,3 4 0-15,-3 2 0 0,0-8 1 0,3 5 0 16,-3 0 0-16,3-5 0 0,-3 8-6 0,0 0-1 15,0-5 0-15,2 2 0 0,1-2-5 0,-3-3-2 16,0 3 0-16,0 0 0 0,0 5 5 0,-3-6 1 16,1 1 0-16,2 0 0 0,0 5-5 0,-3-3-1 15,-3-2 0-15,3 0 0 0,-3 2-2 0,3 0 0 16,-3 1 0-16,0-1 0 0,0 0-3 0,0 1-1 0,0 2 0 0,0 0 0 16,3 0-4-16,-3 0-2 0,0 0 0 0,0 0 0 15,0 0 14-15,0 0 2 0,3 0 1 0,-6 0 0 16,6 2-19-16,-3 1-3 15,-3 2-1-15,4-2 0 0,-4 2 5 0,0 0 1 0,3 1 0 0,-3-1 0 16,0 0 1-16,0 1 0 0,-3 4 0 0,3-2 0 16,-3 3-3-16,3-1-1 0,-3-2 0 0,3 3 0 15,0-1-3-15,-2-2-8 0,2 3 12 0,0-3-4 16,0 2 0-16,0 1 0 0,3-3 0 0,0 5 0 16,0-7-8-16,0 4 12 0,0-2-12 0,3 3 12 15,0-3-4-15,0 2 0 0,3-2 0 0,-3 0 0 16,3 0-8-16,0 0 12 0,0-8-12 0,3 8 12 15,0 0-12-15,-3-8 10 0,0 0-10 0,6 10 10 0,-6-10-10 16,12 3 10-16,-3 5-10 0,0-5 10 16,-9-3-10-16,0 0 8 0,12 2-8 0,3 1 8 0,-3-3-8 15,-4 3 0-15,4-3 0 0,0-3 8 0,-3 3-8 16,0 0 0-16,0-3 0 0,-3 1 0 0,3-1 8 16,-3 0-8-16,0 1 0 0,3-1 8 0,-3 0-8 0,3-2 0 15,-3 2 0-15,0-2 0 0,3 0 0 0,-4-3 0 16,1 3 8-16,0-3-8 0,0 0 0 0,0 0 0 15,0 0 0-15,0 0 8 0,-3-3-8 0,3 1 0 16,0-1 0-16,0 3 0 0,0-5 8 0,0 5-8 16,0-5 0-16,-3 5 8 0,3-5 8 0,-3 5 0 15,0-3 1-15,0 1 0 0,0-4-25 0,-3 4-6 16,0 2-1-16,0-3 0 0,0 6 15 0,0-3 0 16,-6 3 0-16,0-1 0 0,6 6 0 0,-6-5 20 15,6 5-4-15,-9-3 0 0,0 1-25 0,0 2-6 16,9 0-1-16,-6 0 0 0,-3 0 26 0,0 2 5 0,3 1 1 15,-3 0 0 1,3-1-35-16,0 4-6 0,1-1-2 0,-4 0 0 16,3 1-5-16,3-1-2 0,-3 0 0 0,0 3 0 15,0 0-132-15,3 0-26 0,0 3-6 0,-3-6-814 0</inkml:trace>
  <inkml:trace contextRef="#ctx0" brushRef="#br0" timeOffset="62809.11">16233 6099 345 0,'0'0'15'0,"0"0"4"0,0 0-19 0,0 0 0 15,0 0 0-15,0 0 0 0,0 0 240 0,0 0 44 0,0 0 8 0,0 0 3 16,0 0-159-16,0 0-32 0,0 0-7 0,0 8-1 16,0-3-16-16,-3 0-3 0,3 0-1 0,-3 3 0 15,0-2-28-15,0 2-7 0,0 0-1 0,0-3 0 16,-3 3-6-16,0-3-2 0,3 3 0 0,-3 0 0 16,3 0-22-16,-3 0-10 0,0-3 8 0,3 3-8 15,1-3 12-15,-1 1-4 0,3-6 0 0,-3 8 0 16,3-3-8-16,-3 0-17 0,3-5 4 0,0 0 1 15,0 0-173-15,0 0-35 0,0 0-6 0,0 0-2 16</inkml:trace>
  <inkml:trace contextRef="#ctx0" brushRef="#br0" timeOffset="63446.84">16453 5800 345 0,'0'0'31'0,"0"0"-31"0,0 0 0 0,0 0 0 16,0 0 174-16,0 0 29 15,0 0 5-15,0 0 2 0,0 0-65 0,0 0-13 0,0 0-2 16,0 0-1-16,0 0-47 0,0 0-10 0,0 0-1 0,0 0-1 15,0 0-10-15,0 0-1 0,0 0-1 0,0 0 0 16,0 0-10-16,0 2-1 0,-3 4-1 0,0 2 0 16,-3-1-10-16,3-1-1 0,-3-1-1 0,4 3 0 15,-1 0-6-15,-3-3 0 0,3-2-1 0,0 2 0 16,-3 3-5-16,3 0-1 0,0 0 0 0,0-3 0 16,0 1-10-16,3-6-3 0,0 0 0 0,0 5 0 15,0-5-8-15,0 5 8 0,-3-2-8 0,3-3 8 16,0 0-8-16,3 5 0 0,-3 0 0 0,0-5 0 15,0 0 0-15,0 0 0 0,0 0 0 0,6 0 0 16,3 0 0-16,0 0 0 0,-3 0 8 0,2 0-8 0,1 0 0 16,-3 0 0-16,0 0 0 0,3 0 0 15,-3 0 0-15,0 0 0 0,0 0 0 0,0 0 0 0,0 3 0 0,0 0 0 16,0-1 0-16,-3 4 0 0,3-6 0 0,-3 5 0 16,3-2 0-16,-3 2 0 0,-3-5 0 0,3 8 0 15,0-3 0-15,-3-5 0 0,3 8 0 0,-3 0 0 16,3-3 0-16,-3 3 0 0,0-8 0 0,0 8 0 15,-3 0 0-15,3-3 0 0,0-5 0 0,-3 8 0 16,0 3 9-16,3-3-9 0,-6 0 8 0,3-3-8 16,-3 3 8-16,3-3-8 0,3-5 16 0,-6 8-2 15,0 0 0-15,0-5 0 0,0-1 11 0,0 6 3 16,0-8 0-16,-3 3 0 0,3 0-28 0,0-1-12 16,0-2 0-16,0 3 1 0,0-3 11 0,0 0 0 15,-2 0 0-15,2 0 0 0,-3 0 11 0,3-3-3 16,0 1 0-16,0-1 0 15,-3 0-38-15,3 3-8 0,0-8-2 0,0 6 0 16,0-1-136-16,0-7-27 0,3 2-5 0,-3-3-723 0</inkml:trace>
  <inkml:trace contextRef="#ctx0" brushRef="#br0" timeOffset="63770.9">16424 5789 1036 0,'0'0'46'0,"0"0"10"0,0 0-45 0,0 0-11 16,0 0 0-16,0 0 0 0,0 0 140 0,6-3 25 16,-1 3 6-16,1 0 1 0,0 0-48 0,0 0-8 15,0-5-3-15,0 3 0 0,3 2-41 0,0-6-9 16,0 4-2-16,-3 2 0 0,6-3-3 0,-3 0-1 15,0 1 0-15,3 2 0 0,-3 0-41 0,-1-3-8 16,1 0-8-16,-3 1 12 0,3 2-4 0,3-3 0 16,-6 3 0-16,3 0 0 0,0 0-8 0,-3 0 0 15,3 0 9-15,-3 0-9 0,-6 0 0 0,3 0 0 16,3 3-12-16,0-1 4 16,-6-2-104-16,0 0-21 0,6 3-4 0,-3 2-528 15,0-5-106-15</inkml:trace>
  <inkml:trace contextRef="#ctx0" brushRef="#br0" timeOffset="64630.38">16730 5969 172 0,'12'-5'8'0,"-12"5"1"0,0 0-9 0,0 0 0 0,0 0 0 0,0 0 0 16,0 0 199-16,0 0 37 0,0 0 8 0,0 0 2 16,0 0-116-16,0 0-23 0,0 0-5 0,0 0-1 15,9-3-24-15,-3 3-5 0,-6 0 0 0,0 0-1 0,9 0-1 0,-3 3 0 16,-6-3 0-16,9 0 0 0,-3 2-10 0,3-2-1 15,-3 3-1-15,3-3 0 0,-4 0-13 0,1-3-2 16,3 6-1-16,-3-3 0 0,-6 0-9 0,9-3-1 16,0 3-1-16,0 0 0 0,-3-2-10 0,3-1-1 15,-3 3-1-15,3 0 0 0,-3 0-8 0,3 3-2 16,-9-3 0-16,6 0 0 0,0 0 4 0,0 0 1 16,-6 0 0-16,6-3 0 0,-1 3-6 0,1 0-8 15,-6 0 11-15,0 0-11 0,0 0 11 0,6-3-11 16,3 3 10-16,-9 0-10 0,3-2 9 0,-3 2-9 15,6 0 8-15,-6 0-8 0,3-3 0 0,-3 3 8 16,0 0-8-16,0 0 0 0,6 3 0 0,-6-3 0 16,0 0 8-16,0 0-8 0,6 2 0 0,-6-2 0 15,0 0 0-15,0 0 0 0,0 0 0 0,0 0-9 16,0 0 0-16,0 0 0 16,0 0-111-16,0 0-23 0,0 0-4 0,0 0-855 0</inkml:trace>
  <inkml:trace contextRef="#ctx0" brushRef="#br0" timeOffset="67461.52">11515 13576 115 0,'0'0'10'0,"0"0"-10"0,0 0 0 0,0 0 0 16,0 0 24-16,0-6 2 0,0 1 1 0,0 5 0 15,-3-5-27-15,0 0 0 0,0 2 0 0,0-2 0 16,0-1 50-16,-3 4 5 0,3-1 1 0,-3 0 0 16,0-2 64-16,1-3 14 0,2 3 2 0,-3 0 1 15,3-3-37-15,-6 2-8 0,6-2-2 0,-3 3 0 16,0 0-28-16,0 0-6 0,0-3 0 0,0 2-1 0,-3 4-7 0,0-6-2 15,0 2 0-15,0 4 0 0,-3-3-10 0,0 2-1 16,1-2-1-16,-1 2 0 0,-3 0 6 0,3-2 2 16,-3 2 0-16,3 1 0 0,-3 2 2 0,3-3 0 15,-6 3 0-15,3-3 0 0,-2 6-10 0,-1-3-2 16,-3-3 0-16,3 6 0 0,-3 0-8 0,3-1-1 16,-2 1-1-16,-1 0 0 0,0 2 0 0,0 3 0 15,0-3 0-15,0 0 0 0,-2 1-8 0,-1-4-2 16,3 4 0-16,-3-1 0 0,3 3-3 0,0 0-1 15,4 0 0-15,-1 0 0 0,0 0 11 0,0 0 1 16,3 0 1-16,0 2 0 0,-3 1-2 0,3-1-1 16,-2 1 0-16,2 2 0 0,0-2-18 0,0-1 0 15,0 4 0-15,-3-4 0 0,3 3 8 0,0 1-8 0,1-1 12 16,-4 0-12-16,0 0 12 0,3 0-4 0,-3 1 0 16,3-1-8-16,-3 3 12 0,3 0-12 0,1 0 12 0,2-1-12 15,-3 4 15-15,3-3-4 0,3-3-1 0,-3 3 0 16,6 0-2-16,0 0-8 0,-3-3 12 0,3 0-4 15,3 0-8-15,0 1 8 0,0-1-8 16,0 0 8-16,3 0-8 0,0-2 0 0,3 2 9 0,0-2-9 16,0 2 13-16,3-2-1 0,-3-1-1 0,0 1 0 15,3-3 0-15,3 2 0 0,-3 1 0 0,3-6 0 16,0 3-11-16,3 0 12 0,0 0-12 0,0 0 12 16,0-3-4-16,2 3 0 0,-2 0 0 0,3-3 0 15,-3 3-8-15,0-2 12 0,0 1-12 0,0-1 12 0,0-1-12 0,0 0 8 16,0 3-8-16,-1-2 8 0,1-1-8 15,0 0 0-15,0 0 9 0,0 1-9 0,0 2 8 16,0-3-8-16,0 0 8 0,0-2-8 0,0 2 0 16,0 3 9-16,2-3-9 0,1 1 0 0,-3 2 12 0,3-3-12 15,-3 0 12-15,3 1-12 0,0-1 11 0,0 0-11 16,2 0 10-16,1-2-10 0,3 2 9 0,0 1-9 16,-3-1 8-16,3-2-8 0,0 2 9 0,-4-3-9 15,1 4 10-15,0-4-10 0,3 1 9 0,-3 0-9 16,3-3 8-16,-3 0-8 0,5 5 8 0,-2-5-8 15,0 3 0-15,0-1 8 0,0 1-8 0,-3 2 0 16,2-2 0-16,-2 0 0 0,3-3 0 0,0 0 8 16,0 2-8-16,0 1 0 0,-1-6 8 0,1 6-8 0,0-1 8 15,0-2-8-15,-3-2 0 0,0 2 0 0,2 0 0 16,-2 0 0-16,-3-3 0 0,3 1 0 0,3 2 0 16,-3-6 8-16,0 6-8 0,-1-5 0 0,4 2 9 0,-3 1-9 15,0-1 0-15,3 0 0 0,-6-2 0 0,3 5 0 16,-3-3 0-16,-1 1 0 0,4-4 0 0,-3 4 8 15,3-1-8-15,-3 1 0 0,0-4 8 0,0 1-8 16,0 0 8-16,-1-1-8 0,-2 1 8 0,3-3-8 16,-3 3 0-16,0-3 0 0,3 0 0 0,-3 0 0 15,0 0 0-15,0 0 0 0,0-2 8 0,-1 2-8 16,1 0 0-16,0-6 8 0,0 4-8 0,3-1 0 16,-3 1 0-16,0-3 0 0,0-1 0 0,-3 1 8 15,3 0-8-15,-3 0 0 0,2-3 8 0,-5 0-8 16,3 0 0-16,-6 0 8 0,3-2-8 0,-3 2 0 0,0 0 0 15,-3 3 8-15,0-3-8 0,-3 2 0 0,0-1 0 0,-3 1 0 16,3-1 0-16,-3-1 8 0,0 2-8 16,-3-1 0-16,1 1 0 0,-1 1 0 0,0 0 0 15,0 2 0-15,0 1 0 0,0-1 0 0,-3-2 0 0,3 2 0 16,-6 1 0-16,6-1 0 0,-3 3 0 16,0-2 0-16,1-1 0 0,-4 3 0 0,3-3 0 0,-3 4 11 15,0-4-11-15,-3 0 12 0,0 1-12 0,-3 2-9 16,1-3 9-16,2 3-13 0,-3 0 13 0,3-2 0 15,-3 5 0-15,3-3 0 0,-3 0 0 0,4 2 0 16,-1-2 0-16,-3 0 0 0,3 3 0 0,0 0 0 16,0 0 0-16,0-3 0 0,1 2 0 0,2-2 0 15,-3 3 0-15,0 0 0 0,-3-3 0 0,3 3 0 0,0-3 0 16,1 0 0-16,-4 2 0 0,0-1 0 0,0 1 0 0,0 1 0 16,0 2 0-16,4 1 0 0,-4-1 0 0,3 3 0 15,0-3 0-15,3 3 0 0,-3-2 0 0,3 2 0 16,-2 2 0-16,-1-2 0 0,3 0 0 0,0 0 0 15,0 0 0-15,0 0 0 0,0 0 0 0,0 0 0 16,3 3 0-16,-2 0-9 0,2 2 9 0,-3-2 0 16,0 2 0-16,0 0 0 0,0 0 0 0,0 3 0 15,-3-2 0-15,1 2 0 0,-1 0 0 0,0 2-8 16,3-2 8-16,-3 3 0 0,0-3 0 0,0 5 0 16,1-3 0-16,2 1 0 0,-3 0 0 0,0 2 0 15,0 0 0-15,6-2 0 0,-6-1 0 0,3 3 0 16,1-2 0-16,-1 2 0 0,3 0 0 0,-3 1 0 15,3-4 0-15,0 1 0 0,0-1 0 0,0 4 0 0,3-4 0 0,-3 1 0 16,3-1 0-16,1 1 0 0,-1 0 0 16,3-1-8-16,0-2 8 0,0 0 0 0,-3 3 0 15,3-1 0-15,0 1 0 0,0-1 0 0,0 1 0 0,0 0 0 16,0-3 0-16,0 5 0 0,0-3 0 0,0 1 0 16,3-1 0-16,-3 4 0 0,0-4 0 0,3 1 0 15,3 2 0-15,-3-5-8 0,0 5 8 0,0-2-8 16,3-1 8-16,3 1-8 0,-3 0 8 0,0-1 0 15,6 1 0-15,-3-1 8 0,3-2-8 0,-3 3 0 16,3-1-8-16,0 1 8 0,3-3 0 0,-3 3 0 16,0-3 0-16,3-1 0 0,-3 4 0 0,3-3 0 15,0 0 0-15,0-3 0 0,0 3 0 0,3-3 0 16,-1 1 8-16,1 2-8 0,0-6 0 0,6 4 0 0,-3-1 0 16,0 0 8-16,3 0-8 0,-3-2 0 15,2 0 0-15,1-1 8 0,0 4-8 0,-3-1 0 0,3-2 0 0,0 2 0 16,0-2 0-16,2 2 0 0,-2 0 0 0,0 0 0 15,0 1 0-15,0-4 0 0,-3 6 0 0,3-2 0 16,-3-1 0-16,2 0 8 0,-2-2-8 0,3 2 0 16,-3-2 0-16,3-1 0 0,0 1 0 0,0 0 8 15,2-1-8-15,-2 1 0 0,6-3 0 0,-3 0 0 16,0 0 0-16,3 0 8 0,-7 3-8 0,7-3 0 16,-3-3 0-16,3 3 0 0,3 0 0 0,-3 0 8 15,-1-3-8-15,1 1 0 0,0-1 8 0,-3 0-8 16,0 1 0-16,-1 2 8 0,1-3-8 0,3 0 0 15,0-2 0-15,0 3 9 0,6-4-9 0,-4 1 0 0,1 2 8 16,3-2-8-16,6 0 0 0,-1 2 0 16,1-2-76-16,3 2-20 0,-4-2-3 15,1 0-1188-15</inkml:trace>
  <inkml:trace contextRef="#ctx0" brushRef="#br0" timeOffset="69385.57">17427 5919 500 0,'0'0'22'0,"0"0"5"0,0 0-27 0,0 0 0 0,3-8 0 0,-3 3 0 16,0 5 96-16,3-6 13 0,-3 4 3 0,0-6 1 15,0 8-34-15,3-6-7 0,-3 6-2 0,0-8 0 16,0 3-4-16,0 0-1 0,0 0 0 0,0 5 0 15,0-6 6-15,0 1 1 0,0 5 0 0,0-3 0 16,0-2-8-16,-3 2-2 0,0-2 0 0,0 2 0 16,3-2-6-16,-6 2-2 0,3 1 0 0,0-1 0 15,3 3-14-15,-6 0-2 0,0-2-1 0,0 2 0 16,0 0-2-16,0 0-1 0,0-3 0 0,-3 3 0 16,0 3-6-16,0-3 0 0,3 2-1 0,-3 1 0 0,-3-1-6 0,4 1-1 15,-1 0 0-15,0-1 0 0,-3 1-1 0,0 0-1 16,3 2 0-16,0 0 0 0,0 1-6 0,-3 2 0 15,3-1-1-15,0 1 0 0,6 0-11 0,-3-2 12 16,-6 4-12-16,7-2 12 0,2 0 10 0,0 3 2 16,0 2 1-16,0-5 0 0,0 0-25 0,3 0 0 15,-3 2 0-15,-3 4 0 0,0-4 0 0,0 3 0 16,3-2 0-16,0 2 0 0,0-2 0 0,6-1 0 16,0-2 0-16,3 0 0 0,-6 3 0 0,3-6 8 15,0 3-8-15,0-3 0 0,6 1 0 0,-3-1 0 16,-6-5 0-16,9 3 0 0,5-1 0 0,-2-2 0 15,-3 0 0-15,3-2 0 0,6-1 10 0,-3 0-10 16,-3-2 12-16,0-3-12 0,3 0 0 0,-4 0 0 16,1-2 0-16,0-1 0 0,0 0 0 0,-3 1 0 0,3-3 8 0,0-1-8 15,-6 1 0-15,3 0 0 0,-3-3 8 0,3 3-8 16,-3 2 0-16,0-2 8 0,0-3-8 0,-3 3 0 16,2 0 11-16,1-3-11 0,-3 3 10 15,3 2-10-15,-3-2 8 0,0-1-8 0,-6 4 0 0,3-1 9 16,0 3-9-16,0 0 0 0,-3 1 0 0,-3-1 0 15,0 5 12-15,3 0 4 0,-2-2 1 0,2 5 0 16,-6-3-17-16,0 6 0 0,3 0 0 0,-3-1 0 16,0 1 0-16,0 0 0 0,0 5 0 0,3-1 0 15,-3-4 0-15,0 2 0 0,-3 1 0 0,6-1 0 16,0 3-23-16,0 0-5 0,-2 0 0 0,-1 0-1 16,6 2-121-16,-3-2-24 0,3-2-5 0,-3 1-858 15</inkml:trace>
  <inkml:trace contextRef="#ctx0" brushRef="#br0" timeOffset="69710.35">17507 6130 230 0,'0'0'10'0,"0"0"2"0,0 0-12 0,0 0 0 0,0 0 0 0,-3 6 0 16,-3-1 350-16,3 3 67 0,0-3 14 0,0 3 2 16,-3-3-285-16,0 1-56 0,6-1-12 0,-3 0-3 15,0 3-46-15,0-2-10 0,-3 1-1 0,3 1-1 16,3-2-1-16,0 2 0 0,-3 0 0 0,0-3 0 15,3-5-18-15,0 0 0 0,-3 5 0 0,3-5 0 32,0 0-110-32,0 0-22 0,0 0-5 0,0 0-703 0</inkml:trace>
  <inkml:trace contextRef="#ctx0" brushRef="#br0" timeOffset="70400.73">17671 5821 1191 0,'-9'2'52'0,"9"-2"12"0,0 0-51 0,0 0-13 15,0 0 0-15,0 0 0 0,6-5 101 0,0 3 18 16,-6 2 3-16,0 0 1 0,0 0-37 0,9-6-7 15,-3 4-2-15,3-4 0 0,-4 4-17 0,4-4-3 16,0 4-1-16,0-4 0 0,0 6-19 0,0 0-4 16,0-5-1-16,0 3 0 0,0 2-9 0,0-6-3 15,0 6 0-15,0 0 0 0,-9 0-10 0,9 0-2 0,-9 0-8 0,6-2 12 16,-6 2-12-16,9 2 8 0,-9-2-8 0,8 3 0 16,-8-3 8-16,9 3-8 0,-9-3 0 0,0 0 9 15,9 2-9-15,-9-2 12 0,0 0-12 0,0 0 12 16,3 8 3-16,-3-8 1 0,0 11 0 0,0-6 0 15,0 3 4-15,-3 0 0 0,0 0 1 0,-3 0 0 16,0-3-5-16,3 3-2 0,-3 0 0 0,1 0 0 16,-1 0-1-16,0 2 0 0,0-7 0 0,3 8 0 15,-6-6-2-15,3 0-1 0,3-2 0 0,-3-1 0 16,0 4 1-16,0-1 0 0,3-2 0 0,0 2 0 0,0-2-11 0,3-3 12 16,0 0-12-16,0 0 12 0,-3 5-12 0,3-5 0 15,0 0 0-15,0 0 0 0,0 0 0 0,6 5 0 16,-3 0 0-16,3-2 0 0,0 2 0 0,0-2 0 15,0-3 0-15,3 3 0 0,-9-3 0 0,6 2 0 16,3 4 0-16,-3-4 0 0,0 6 0 0,-3-5 0 16,-3-3 0-16,5 10 0 0,-2-7 0 0,-3-3 0 15,0 0 0-15,6 8 0 0,0-3 0 0,-3 3 0 16,-3-8 0-16,0 11 0 0,0-3 0 0,0 0 0 16,-3-3 0-16,3 3 0 0,-3 0 0 0,0-3 8 15,-3 3 0-15,3-5 0 0,-2 2-8 0,2 0-11 16,-3-2 3-16,3 2 0 0,-6 1 8 0,3-4 0 15,0 1 0-15,-3 0 0 0,3-1 0 0,0-2 0 16,-6 3 0-16,3-1 0 0,0-2 0 0,3 0 8 16,-3 0-8-16,-3 0 0 0,0-2 0 0,4 2 0 15,-1-3 0-15,3 3 0 0,-3-2 8 0,0-4-8 16,3 6 8-16,0-2-8 0,6 2 0 0,-6 0 0 16,-3-3 0-16,9 3 0 15,0 0-27-15,0 0-9 0,-9-3-3 0,9 3 0 16,0 0-136-16,0 0-27 0,0 0-6 0</inkml:trace>
  <inkml:trace contextRef="#ctx0" brushRef="#br0" timeOffset="71358.09">18019 5800 230 0,'0'0'20'0,"0"0"-20"16,0 0 0-16,0 0 0 0,0 0 204 0,0 0 37 0,0 0 7 16,0 0 2-16,0 0-105 0,0 0-21 15,0 0-4-15,0 0 0 0,0 0-40 0,0 0-7 0,0-8-1 0,6 2-1 16,-3 6-4-16,-3 0-1 0,0 0 0 0,0 0 0 16,6-5-8-16,-6 5-2 0,0 0 0 15,3-2 0-15,3-4-19 0,-6 6-4 0,0 0-1 16,6-2 0-16,-3-1-1 0,-3 3-1 0,6 0 0 0,0-3 0 15,0 3-15-15,0 0-3 0,-1-2-1 0,1 2 0 16,-6 0-11-16,6 0 0 0,0 0 9 0,3 0-9 16,0 0 0-16,-3 0 8 0,-6 0-8 0,9 0 0 15,0 2 0-15,0-2 0 0,-9 0 0 0,9 0 8 16,-9 0-8-16,6 3 0 0,3 0 0 0,-9-3 8 16,0 0-8-16,0 0 0 0,6 2 0 0,-6-2 8 15,0 0 0-15,0 0 0 0,6 8 0 0,-6-8 0 16,0 0 4-16,3 8 0 0,3-3 1 0,-6-5 0 15,0 0-3-15,0 8-1 0,0-2 0 0,-3 2 0 16,6-3 4-16,-3 0 1 0,-3 0 0 0,3 1 0 0,0-6-14 0,-3 5 0 16,0 0 0-16,0 1-10 0,0-4 18 15,0 4 4-15,-3-4 1 0,0 3 0 0,0-2-13 0,3 2 11 16,-3-2-11-16,3 2 10 0,-6 1-10 0,3-4 12 16,0 4-12-16,0-1 12 0,0 0-4 0,3 0 0 15,-3 1 0-15,6-4 0 0,0-2-8 0,0 0 0 16,-3 6 0-16,3-6 0 0,0 0 0 0,-3 2 0 15,0 4 0-15,0-4 0 0,3-2 0 0,0 0 0 16,0 0 0-16,0 0 8 0,0 0-8 0,0 0 0 16,0 0 0-16,0 0-11 0,0 0 11 0,6 6 0 15,-6-6 0-15,9 2 0 0,-3 3 0 0,-3-2 0 16,-3-3 0-16,9 3 0 0,0-1 0 0,-3 4 0 16,-6-6 0-16,9 2 0 0,-3 6 0 0,0-5 0 0,0 2 0 15,-3 1 0-15,-3-6 0 0,6 7 0 0,-3-4 0 16,0 5 0-16,0-3 0 0,0 3 0 15,-3-8 0-15,0 6-8 0,0 2 8 0,0-3 0 0,0 3 0 0,-3-3 0 16,-3 0 0-16,3 3 0 0,0-2 0 16,0 4 0-16,-3-7 0 0,0 2 8 0,0 0-8 0,0-2 0 15,-3 2 0-15,3 1 0 0,0-4 0 0,0 1 0 16,0 2 0-16,0-5 9 0,-3 3 0 0,3-1 0 16,0-2-9-16,3 3 8 0,-2-3-8 0,-4 0 8 15,3-3-8-15,0 3 0 0,3-2 0 0,-3-1 0 16,0 1 0-16,0-1 0 0,3 0 0 0,-3 1 0 15,0-1 0-15,6 3-9 0,-6-3 9 0,6 3-13 16,-3-2-24-16,3 2-5 0,-6-3-1 0,6 3 0 16,0 0-98-16,0 0-20 0,-6-3-4 0,6 3-855 15</inkml:trace>
  <inkml:trace contextRef="#ctx0" brushRef="#br0" timeOffset="72341.67">18421 5752 172 0,'0'0'16'0,"0"0"-16"0,0 0 0 0,0 0 0 0,0 0 181 0,0 0 34 16,0 0 6-16,0 0 2 0,0 0-103 0,0 0-20 16,0 0-4-16,0 0 0 0,0 0-3 0,0 0 0 15,0 0 0-15,0 0 0 0,0 0 2 0,0 0 0 16,0 0 0-16,0 8 0 0,3-3-12 0,-3-5-3 16,-3 8 0-16,0 0 0 0,0-3-22 0,0 3-5 15,0-2-1-15,-3 2 0 0,3-3-17 0,0 0-4 16,-3 3-1-16,3 0 0 0,-3 0-8 0,0 0-2 15,3-3 0-15,0 3 0 0,-3 3 0 0,3-1-1 16,0-4 0-16,3 2 0 0,-3 0-19 16,0-3 0-16,0 3 0 0,0 0 0 0,3 0 10 0,-3-3-2 15,3-5 0-15,0 0 0 0,0 0-8 0,3 5-12 16,-3 3 2-16,0-8 1 0,0 0 9 0,0 0 0 16,3 5 10-16,-3-5-10 0,0 0 12 0,9 3-4 15,0 0-8-15,-9-3 12 0,0 0-12 0,12-3 0 0,0 3 8 16,0 0-8-16,-3-3 0 0,0 3 0 0,0 0 0 0,0-2 0 15,0 2 0-15,0 0 0 0,-4 0 0 0,1 0 0 32,0 2-26-32,0 1-5 0,0-6-1 0,-6 3 0 0,0 0-112 0,0 0-24 0,0 0-4 15,0 0-831-15</inkml:trace>
  <inkml:trace contextRef="#ctx0" brushRef="#br0" timeOffset="72677.84">18543 5903 172 0,'0'0'16'0,"0"0"-16"15,0 0 0-15,0 0 0 0,0 0 261 0,0 0 50 16,0 0 9-16,-3 5 3 0,-3 6-152 0,3-3-31 15,3-8-5-15,-3 2-2 0,0 6-40 0,0-2-8 16,-3 1-1-16,3 1-1 0,-6 0-19 0,3 0-4 16,3 3-1-16,3-1 0 0,-6-2-14 0,3 3-2 15,0 0-1-15,3-1 0 0,-3 1-23 0,-3-1-5 16,3-2-1-16,0 3 0 0,0-3-13 0,3 2 8 16,-3-2-8-16,1 0 0 0,2 0 0 0,0 0 8 15,-6 0-8-15,6 0 0 0,-3-3 0 0,3 3 0 16,0 0 0-16,-3 0 0 0,3-8 0 0,0 0-8 0,0 0 8 0,0 0-13 31,-3 8-150-31,3-8-29 0</inkml:trace>
  <inkml:trace contextRef="#ctx0" brushRef="#br0" timeOffset="74662.14">15650 6374 57 0,'0'0'0'0,"0"0"0"0,0 0 0 0,0 0 0 16,-6 2 110-16,6-2 17 0,-3 6 3 0,3-6 1 16,0 0-101-16,-3 2-20 0,3-2-10 0,0 0 10 0,0 0-10 0,0 0 0 15,-6 0 0-15,6 0 0 0,0 0 32 0,-3 6 4 16,3-6 0-16,0 0 1 16,-3 2 39-16,3-2 8 0,-6 3 2 0,0 0 0 0,6-3-25 0,0 0-5 15,0 0 0-15,0 0-1 0,0 0-14 0,-3 0-2 16,3 0-1-16,0 0 0 0,0 0-19 0,0 0-4 15,0 0-1-15,0 0 0 0,0 0 2 0,0 0 1 16,0 0 0-16,0 0 0 0,0 0 7 0,0 0 2 16,0 0 0-16,0 0 0 0,0 0 5 0,0 0 1 15,0 0 0-15,0 0 0 0,0 0 5 0,0 0 2 0,0 0 0 16,0 0 0-16,3 5-30 0,-3-5-9 16,0 0 0-16,9 8 0 0,-3-5 18 0,3-1-3 0,-3-2-1 0,3 0 0 15,0 0 0-15,-1 0 0 0,1 0 0 0,0 0 0 16,3 0 2-16,0 0 1 15,3 0 0-15,0-2 0 0,0 2-1 0,3-3-1 0,-3 0 0 16,2 3 0-16,4 0-6 0,0-2-1 0,6-1 0 0,-6 3 0 16,0 0 0-16,2-3-8 0,1 1 12 0,0 2-4 15,-6 0 2-15,3 0 0 0,-3 0 0 0,2-3 0 16,1 0-10-16,3 3 12 0,3-2-12 0,0 2 12 16,2 0-2-16,-2 0 0 0,0 0 0 0,3 2 0 15,-1-2-10-15,1 3 0 0,3 0 0 0,-3-3 8 16,0 0-8-16,2-3 8 0,4 3-8 0,3-3 8 15,2 1-8-15,1-1 0 0,0 0 0 0,-4 1 0 16,-2 2 0-16,0 0 8 0,5-3-8 0,-2 0 0 16,-3 3 0-16,3 0 0 0,-1 0 8 0,4-2-8 0,6 2 15 15,-4-5 1-15,-5 5 0 0,3 0 0 0,5 0-16 0,-2 0-15 16,-3 0 3-16,-1 5 1 0,1-5 19 0,0 0 4 16,2 0 1-16,1 0 0 0,-3-5-13 0,2 5 0 15,4 0 0-15,-1 0-10 0,4 0 10 0,-6 0 0 16,-4-3 0-16,4 3 0 0,3-3 0 0,-4 1 0 15,1-1 0-15,0 3 0 0,2 0 0 16,-2 0 0-16,-3 0 0 0,-4-3 0 0,1 3 0 0,-3 0 0 16,2 0 0-16,-2-2 0 0,0 2 0 0,-1-3 0 15,1 3 0-15,-3 3 0 0,3-3 0 0,-4 0 0 16,1 2 0-16,-3-2 0 0,-3 0 0 0,-1 0 0 16,-5 0 0-16,3 3 0 0,-6-3 0 0,0 0 0 0,-3 0 0 15,0 0 0-15,-3 0 11 0,-1-3-3 16,1 3 0-16,0-2 0 0,-3 2-8 0,-3 0-9 0,3-3 9 15,0 0-13-15,-3 3 13 0,0 0 0 0,0-2 9 16,0-1-9-16,-6 3 13 0,6-3-3 0,-6 3-1 0,0 0 0 16,0 0-9-16,0 0 10 0,3-2-10 0,-3 2 10 15,0 0-10-15,0 0 8 0,0 0-8 0,0 0 8 16,0 0-8-16,0 0 0 0,0 0 0 0,0 0 8 16,0 0-8-16,0 0 0 0,-6 2 0 0,-3 1-696 15,0 2-136-15</inkml:trace>
  <inkml:trace contextRef="#ctx0" brushRef="#br0" timeOffset="76896.23">11804 14441 172 0,'0'0'16'0,"0"0"-16"0,0 0 0 0,0 0 0 0,0 0 66 0,0 0 10 16,-6-3 3-16,0 1 0 0,0-1-21 0,-3 0-4 15,9 3-1-15,0 0 0 0,-3-2-3 0,-3-1-1 16,0 0 0-16,0 1 0 0,0-3 1 0,0 2 0 0,3 0 0 0,-3 1 0 15,1-1-2-15,-1 0 0 0,0 3 0 0,0-2 0 16,3-1-3-16,-3 3-1 0,0-3 0 0,0 3 0 16,0 0-20-16,0 0-4 0,-3-2 0 0,0 2-1 15,3-3 9-15,-3 3 1 0,-3-3 1 0,3 1 0 16,-3 2 4-16,3 0 1 0,-2 0 0 0,-1 0 0 16,0-3-5-16,-3 3-1 0,3-3 0 0,0 1 0 15,-3-1-1-15,0 1 0 0,-3 2 0 0,-2-3 0 16,-1 3-7-16,0 0-1 0,-6 0-1 0,3 3 0 15,-2-1-3-15,2 1-1 0,-3-1 0 0,3-2 0 16,-3 3 1-16,4 0 1 0,-4-1 0 0,0 1 0 16,3 0 1-16,0 2 0 0,4-5 0 0,-4 5 0 15,3-2 2-15,0 0 0 0,0-3 0 0,3 2 0 16,-5 1-4-16,2 0 0 0,0 2 0 0,0-3 0 16,0 4-8-16,3-1-8 0,-3-2 12 0,7 2-12 15,-7 3 16-15,6 0-3 0,-3 0-1 0,3 2 0 0,-3-2-3 16,3 3-1-16,-2-1 0 0,2-2 0 15,0 3 1-15,0 0 0 0,3-1 0 0,-3 1 0 0,3-1 0 16,0 1 0-16,0-1 0 0,-3 4 0 0,4-1-9 16,-1 0 12-16,0 3-12 0,0-3 12 0,0 1-4 0,0 1-8 15,0 4 12-15,0-1-4 0,0 4 2 0,3-4 0 16,0 1 0-16,4-1 0 0,-4 1 0 0,3-1 0 16,3-2 0-16,0 0 0 0,0 2-2 0,6-4-8 15,0 2 12-15,-3-3-4 0,3 3 0 0,3-3 0 16,0-3 0-16,-1 4 0 0,1-4-8 0,0 4 12 15,3-4-12-15,0 1 12 0,-3-1-12 0,6 1 10 16,-3-3-10-16,0 2 10 0,3-2-2 0,-3 0-8 16,3-2 12-16,-3 1-4 0,3 1 0 0,-1-2-8 0,4 2 12 15,-3-3-4-15,6 0 9 0,-3 3 2 0,0-5 0 16,3 2 0-16,0-2-19 0,2 2 0 0,1-2 8 0,3 2-8 16,-3-2 10-16,0-1-2 0,3-2 0 0,2 3 0 15,-2-3-8-15,3 0 0 0,-3 0 0 0,0 0 0 16,-1 0 0-16,1 0 0 0,-3-3 11 0,3 1-11 15,0 2 10-15,-1-3-10 0,4 0 10 0,3 3-10 16,-3-2 13-16,-3-4-3 0,-1 1-1 0,1 2 0 16,3-2-9-16,0 3 0 0,0-4 0 0,-1 4 0 15,1-4 0-15,0 4 0 0,0-1 10 0,-3-2-10 16,2-1 10-16,-2 4-10 0,0-4 8 0,0 1-8 16,3 0 0-16,-4 2 8 0,-2-2-8 0,6 0 0 0,-3-1 0 15,3-2 0-15,-7 1 0 0,4 1 0 0,0-2 0 16,0 0 0-16,-6 0 0 0,3 0 0 15,-1-2 0-15,-2 2 16 0,0-3 0 0,-3 1-1 0,0-1-15 16,0-2 11-16,0 0-11 0,-3 0 10 0,2-3-10 0,-2 0 0 16,0-3 0-16,-3 6 8 0,3-3-8 0,-3 0 0 15,3 0 9-15,-6-2-9 0,0 2 9 0,0-3-9 16,-3 4 12-16,0-7-12 0,-3 4 8 0,0-1-8 16,0 1 0-16,-3-1 0 0,-3 1 0 0,0-1 10 15,-3 1-10-15,3-3 8 0,-6 2-8 0,0 1 0 16,-3-1 0-16,3-2 8 0,-5 2-8 0,-1 3 0 15,3-5 0-15,-9 5 0 0,3 1 0 0,-3 1 0 16,-2 1 0-16,-1 3 0 0,-3 2 0 0,3 0 0 0,-3 2 0 16,1 4 0-16,-1-1 0 0,0 0 0 0,-3 3 0 15,4 3 0-15,-4 2 0 0,0 1 0 0,-6-1 8 16,1 6-8-16,-1-1 0 0,-3 3 0 0,7 1 0 16,-1 1 0-1,3 7-164-15,0-1-34 0</inkml:trace>
  <inkml:trace contextRef="#ctx0" brushRef="#br0" timeOffset="78776.85">15929 6630 172 0,'0'0'16'0,"0"0"-16"16,0 0 0-16,0 0 0 0,0 0 200 0,0 0 36 15,0 0 8-15,0 0 2 0,0 0-114 0,0 0-24 16,3-2-4-16,-3 2 0 0,3-3-30 0,-3 3-6 16,0 0 0-16,6-5-1 0,-6 0-14 0,0 5-2 15,0 0-1-15,3-3 0 0,0-2-4 0,-3-1-1 16,0 6 0-16,0-5 0 0,0 0-2 0,0-1-1 16,0 1 0-16,3 0 0 0,-6 0-5 0,3-1-1 15,-3 4 0-15,0-4 0 0,0 1-4 0,-3 2-2 16,3-2 0-16,-3 3 0 0,1-1-2 0,-4 0 0 15,0 3 0-15,0-2 0 0,0 4-8 0,-3-2-3 16,0 3 0-16,-3 0 0 0,3 2-5 0,0-3 0 0,3 4-1 0,0-1 0 16,-2 0-11-16,2 1 0 0,-3-1 0 15,3 3 0-15,0 0 12 0,0 0 3 0,-3 0 1 0,0 0 0 16,6 2-1-16,-3-2 0 0,0 5 0 0,0-2 0 16,0 2-15-16,3 0 0 0,1 1-9 0,-1 1 9 15,0 1 0-15,0 0 0 0,3 3 11 0,0-3-3 16,0 0-8-16,0-1 0 0,3 4-8 0,-3-3 8 15,3-3 0-15,3 0 0 0,-3 0 0 0,3-2 0 0,3-3 0 16,-3 0 0-16,3-3 0 0,0 1 8 0,3-4-8 16,-1 1 0-16,1-3 0 0,0 0 0 0,3-3 10 15,3-2-2-15,0 0-8 0,-3-1 12 0,3 1-12 0,-3-3 9 16,-3 0-9-16,0-2 8 0,2-1 0 0,1 0 0 16,-3 1 0-16,3 2 0 0,0-3-8 0,-3 1 0 15,3-4 0-15,-3 1 0 0,-3 3 0 0,0-1 0 16,3-2 0-16,-3 2 0 0,-3-2 0 0,0 0 8 15,0 0-8-15,0-1 8 0,-3 1-8 0,0 3 0 16,0-1 0-16,-3 0 0 0,3 3 0 0,-3-2 0 16,-3-3 0-16,0 7 0 0,0 1 0 15,0 0 0-15,-3 5 0 0,0 0 0 0,3-3 0 16,-3 3 0-16,0 0 0 0,0 0 0 0,0 3 0 16,0-3 0-16,3 5-11 15,0-2-35-15,-3 2-7 0,4 3-2 0,-1-3-738 0,-3 6-148 16</inkml:trace>
  <inkml:trace contextRef="#ctx0" brushRef="#br0" timeOffset="79114">15888 6935 1861 0,'0'0'40'0,"0"0"9"0,0 0 2 0,0 0 2 0,0 0-42 0,0 0-11 16,0 0 0-16,0 8 0 0,0-8 96 0,-6 8 18 15,3 0 3-15,0-1 1 0,0 1-50 0,-3 3-9 16,3-3-3-16,-3 3 0 0,-3-4-32 0,3 4-6 15,0-3-2-15,0 3 0 0,0-1-6 0,0-2-2 16,0 3 0-16,3-6 0 0,0 3-8 0,0-3 0 16,0 3 0-16,3-8 0 15,0 0-62-15,0 0-14 0,3 5-4 0,-3 1 0 16,0-6-140-16,6 2-29 0,3-7-6 0,0 2-1 0</inkml:trace>
  <inkml:trace contextRef="#ctx0" brushRef="#br0" timeOffset="79826.77">16260 6601 651 0,'0'0'28'0,"0"0"8"0,0 0-36 0,0 0 0 16,0 0 0-16,0 0 0 0,0 0 108 0,0 0 14 16,0 0 3-16,0 0 1 0,0 0-32 0,0 0-6 15,3-5-2-15,-3 5 0 0,0-3-10 0,0 3-1 16,0 0-1-16,0 0 0 0,3-5-18 0,-3 5-3 15,0 0-1-15,0 0 0 0,3-5-7 0,-3 5-1 16,3-5-1-16,-3 5 0 0,-3-6-8 0,3 6-2 16,0 0 0-16,0 0 0 0,0 0 7 0,0 0 2 15,-3-2 0-15,3 2 0 0,-3 0 10 0,3 0 1 16,-3 0 1-16,-3 0 0 0,-3 2-40 0,0-2-14 16,3 6 9-16,0-1-9 0,-3 0 21 0,-3 0-1 15,3 1 0-15,0 2 0 0,0 0 0 0,-2 0 0 16,2-1 0-16,-3 1 0 0,3 3 0 0,0 0 0 0,0-1 0 15,0 1 0-15,0 2-10 0,0 0-2 16,0 0-8-16,0 1 12 0,0-1-12 0,3 3 0 0,0 0 0 0,1 0 0 16,-4 2 0-16,3-2 0 0,3-3 0 0,-3 0 0 15,3 1 0-15,0-1 0 0,0-3 0 0,3 1 0 16,-3 0 9-16,6-3-9 0,-3-1 8 0,0 1-8 16,0-8 0-16,0 0 0 0,9 6 0 0,-9-6 0 15,9 2 0-15,0 1 0 0,-9-3 0 0,11 0 0 16,-2-3 9-16,0-2 0 0,0 2 0 0,3-5 0 15,0 1-9-15,-3-1 0 0,0 2 0 0,0-2 0 16,0 0 0-16,0 0 10 0,-3 1-2 0,3-4-8 16,0 3 8-16,-4 0-8 0,-2-3 0 0,0 4 0 15,3 1 0-15,-3 1 0 0,0-3 0 0,-3 8 0 0,0 0 0 16,0-5 0-16,0-3 0 0,0 8 0 0,0 0 0 0,0 0 10 16,-3-5 0-16,3 5 0 0,0 0-10 0,-9-3 0 15,3 3 0-15,6 0 0 0,-8 0 0 0,2 0-9 16,-3 3 9-16,9-3 0 0,-3 0-12 0,-3 2 12 15,0 1-12-15,6-3 12 16,0 0-90-16,0 0-11 0,-6 2-3 0,6-2 0 16,0 0-124-16,0 6-26 0</inkml:trace>
  <inkml:trace contextRef="#ctx0" brushRef="#br0" timeOffset="80636.3">16531 6551 975 0,'0'0'43'0,"0"0"9"0,0 0-41 0,0 0-11 0,0 0 0 0,0 0 0 0,0 0 106 0,0 0 19 16,0 0 4-16,0 0 1 16,0 0-34-16,0 0-6 0,0 0-2 0,0 0 0 0,0 0-31 0,0 0-6 15,0 0-2-15,0 0 0 0,0 0-2 0,0 0-1 16,0 0 0-16,0 0 0 0,0 0 2 0,0 0 1 15,0 0 0-15,0 0 0 0,0 0-12 16,0 0-2-16,-3 0-1 0,3 0 0 0,-6 0-10 0,3 0-3 16,-3 3 0-16,0-1 0 0,0 4-1 0,0-4 0 15,0 4 0-15,3-4 0 0,-6 6-4 0,6-3 0 16,-6 1-1-16,3-1 0 0,0 0-2 0,-3 1 0 16,0 4 0-16,4-2 0 0,-1-3 3 0,-3 3 1 15,0 0 0-15,0 3 0 0,0 0-17 0,3-1 0 16,-6-2-8-16,3 3 8 0,0-1 0 0,0 3 0 15,0-2 0-15,0 0 0 0,0 2 0 0,0 0 10 16,1-2-10-16,2 5 8 0,3-3 0 0,-3 0 0 16,3-2 0-16,-3-1 0 0,0 3-8 0,3-2 0 15,0 0 0-15,3-1 0 0,0-2 0 0,0 0 0 0,0 0 0 0,0 0 0 16,3-3 10-16,0 0 0 0,0 1 0 16,-3-6 0-16,0 0-10 0,9 5 8 0,-3-2-8 15,3-1 8-15,-1-2-8 0,1 0 10 0,-3 0-10 0,3-2 10 16,-3-1-10-16,3 3 0 0,0-3 9 0,0 1-9 15,-3-1 0-15,3-2 8 0,-3 0-8 0,3-1 0 16,-3 1 0-16,3 0 8 0,-3 2-8 0,0-2 0 16,0-1 0-16,-3-2 0 0,2-2 0 0,-2 2 8 15,3 3-8-15,-3-3 0 0,0 2 0 0,-3-2 0 16,3 3 0-16,0 0 8 0,-3 0-8 0,0-3 0 16,0 0 0-16,0 8 0 0,0 0 0 0,0-6 8 0,-6-1-8 15,6 7 0-15,0 0 0 0,-3 0 8 0,-6-6-8 0,4 4 0 16,-1 2 0-16,0 0 8 0,-3 0-8 15,3 2 0-15,-3 4 0 0,3-1 0 0,0-3 0 16,0 1 0-16,-3 2 0 0,3 1 0 0,0-4 0 0,0 1-8 16,3 2 8-16,-3 1 0 15,6-6-34-15,0 0-2 0,0 0 0 0,0 5 0 16,3 0-127-16,-3-5-25 0,0 0-6 0,6 3-498 16,0-1-99-16</inkml:trace>
  <inkml:trace contextRef="#ctx0" brushRef="#br0" timeOffset="81208.75">16721 6522 345 0,'0'0'15'0,"0"0"4"0,0 0-19 0,0 0 0 0,0 0 0 0,0 0 0 16,0 0 325-16,0 0 62 0,0 0 12 0,0 0 2 15,0 0-241-15,0 0-48 0,0 0-9 0,0 0-3 16,0 0-38-16,0 0-8 0,0 0-2 0,0 0 0 0,0 0-10 0,0 0-2 16,0 0-1-16,0 0 0 0,-6 0-14 0,6 0-2 15,0 0-1-15,0 0 0 0,0 0-8 0,0 0-2 16,0 0 0-16,12 0 0 0,-6-3 16 0,3 3 4 15,0 0 0-15,0 0 0 0,3 0-32 0,-12 0 0 16,0 0 0-16,12 0 0 0,0 0 0 0,-3 0 0 16,-9 0 0-16,0 0 0 0,11 0 0 0,-2 3 0 15,-9-3 0-15,0 0 0 0,0 0 0 0,9 0 0 16,-9 0 0-16,0 0 0 0,0 0 0 0,0 0 0 16,9 3 0-16,-9-3 0 0,0 0 0 0,9 5 8 15,-9-5 0-15,6 8 1 0,-3 0-9 0,0-3 0 16,-6 3 0-16,6 3 0 0,-3-9 0 0,-3 6 12 15,-3-3-2-15,0 6 0 0,6-3 2 0,-6 0 1 16,-3 0 0-16,3 2 0 0,-3 1 0 0,1 0 0 16,-1 5 0-16,0-3 0 0,-9 0 10 0,6 3 1 0,6-3 1 0,-3 0 0 15,-6 6-25-15,6-3 0 16,3-6 0-16,3 6 0 0,-3 0 0 0,3 0 0 0,-6-3-14 16,6 0 5-16,0-2 9 0,0 0 0 15,-2-4 0-15,5 1 0 0,0 0 0 0,2 0 0 0,-2-8 0 16,-2 6 0-16,2-6 0 0,0 5 9 0,0-5 0 0,0 0 0 31,0 0-60-31,0 0-12 0,5 3-2 0,-5-3-1 0,0 0-125 0,0 0-25 0,0 0-4 0,3-3-450 16,-3 3-90-16</inkml:trace>
  <inkml:trace contextRef="#ctx0" brushRef="#br0" timeOffset="81524.34">16697 6792 288 0,'0'0'25'0,"0"0"-25"0,0 0 0 0,0 0 0 0,0 0 244 0,0 0 44 15,0 0 9-15,0 0 2 0,0 0-137 0,0 0-27 16,0 0-6-16,0 0-1 0,0 0-28 0,9-3-7 16,3 1-1-16,-3-1 0 0,-9 3-27 0,0 0-5 15,6-3-2-15,-6 3 0 0,0 0 0 0,0 0 0 16,6-5 0-16,-6 5 0 0,0 0-14 0,9 0-4 15,3 0 0-15,-3-3 0 0,-9 3-22 0,9 0-5 16,0 0-1-16,3 0 0 0,0 3-12 0,-4 0 9 16,-8-3-9-16,0 0 8 0,9-3-8 0,3 3 0 15,-12 0 0-15,0 0 0 0,9 0 0 0,-9 0 0 16,9 0 8-16,-9 0-8 0,0 0 0 0,0 0 0 0,12-3 0 16,-12 3-11-1,0 0-77-15,0 0-15 0,0 0-3 0,0 0-650 0,0 0-129 16</inkml:trace>
  <inkml:trace contextRef="#ctx0" brushRef="#br0" timeOffset="82876.63">17099 6736 288 0,'0'0'25'0,"0"0"-25"0,0 0 0 0,0 0 0 15,0 0 237-15,0 0 43 16,0 0 8-16,0 0 1 0,0 0-160 0,0 0-32 0,0 0-6 0,0 0-2 15,0 0-8-15,0 0-1 0,0 0-1 0,0 0 0 16,0 0-19-16,9 0-4 0,0 0-1 0,-9 0 0 16,0 0 2-16,0 0 1 0,9 0 0 0,3 3 0 15,0-3-14-15,-6 3-4 0,0-6 0 0,-6 3 0 16,0 0-19-16,6 0-4 0,6 0-1 0,-3 0 0 16,-1-3-6-16,1 3-2 0,0-2 0 0,0 2 0 15,6-3-8-15,-3 3 0 0,-12 0 0 0,9 0 8 16,3 0-8-16,-3 0 0 0,-9 0 0 0,0 0 8 0,0 0-8 15,0 0 0-15,0 0 0 0,0 0 0 0,0 0 0 0,0 0 0 16,9 0 0-16,-9 0 0 0,0 0 0 0,0 0 0 16,0 0 9-16,0 0-9 0,0 0 8 0,0 0-8 15,0 0 8-15,0 0-8 0,0 0 0 0,0 0 0 16,0 0-12-16,0 0 4 16,0 0-131-16,0 0-25 0,0 0-6 0</inkml:trace>
  <inkml:trace contextRef="#ctx0" brushRef="#br0" timeOffset="84146.7">17617 6681 172 0,'0'0'16'0,"0"0"-16"0,0 0 0 0,0 0 0 0,-3 2 133 0,3-2 24 16,0 0 5-16,0 0 1 0,-3-2-36 0,3 2-7 15,0 0-2-15,0 0 0 0,0 0-11 0,0 0-3 16,0 0 0-16,0 0 0 0,0 0-30 0,0 0-6 15,0 0-2-15,0 0 0 0,9-6-22 0,-6 4-4 16,-3-1 0-16,0 3-1 0,6-2-15 0,-3-4-4 16,-3 6 0-16,0 0 0 0,0-5-7 0,0 5-1 15,6-5-1-15,-3-1 0 0,-6-2 1 0,3 0 0 16,6 3 0-16,-3 0 0 0,-3 0 17 0,0-1 4 16,0 1 1-16,3-3 0 0,-3 3-6 0,0-1 0 15,-6 1-1-15,3 0 0 0,3 0-8 0,-3-1-2 0,-6 1 0 16,3 0 0-16,6-1 16 0,-3 4 3 0,3 2 1 0,-9-3 0 15,9 3-17-15,0 0-4 0,-12-2-1 0,0 2 0 16,-2 0-15-16,5 2 0 0,3 1 8 0,-6-1-8 16,0 1 10-16,6 0-1 0,0 2 0 15,-3 0 0-15,0 3-9 0,0-2 0 0,0 1 0 0,3 1 0 16,-6 3 0-16,3 0 0 0,0-1 0 0,4 3 0 16,-4 1 0-16,3 2 0 0,-3-3 0 0,0 3 0 15,3-1 0-15,0 4 0 0,-3-3 0 0,6 0 0 16,0 0 0-16,0-3 0 0,0 3 0 0,3-6 0 15,0 4 0-15,3-4 0 0,0-2 0 0,0 0 0 16,3-3 0-16,0 1 0 0,0-1 0 0,3-2 0 0,-3-3 0 0,3 0 0 16,3-3 0-16,-4-2 0 0,7-1 0 0,-3 1 0 15,-3-6 0-15,3 6 8 0,3-3-8 0,-3 0 8 16,-6 0-8-16,6-2 8 0,3 2-8 0,-3-3 0 16,-1 1-12-16,-2-1 12 0,-6 3-8 0,3-2 8 15,-3 2 0-15,0-3 0 0,-3-2 0 0,3 2 0 16,0 1 0-16,0-1 0 0,-3-2 12 0,0 0 0 15,6-1 0-15,-3 4 0 0,3-3 4 0,-6 2 0 16,0-2 1-16,3-1 0 0,-3 7-17 0,0-1 0 16,-9 2 8-16,6-2-8 0,6 6 0 0,-3-1 0 15,-6 0 0-15,0 3 0 16,6 0-19-16,-9 3-10 0,0 0-3 0,-3 5 0 0,1 0 24 0,-1-6 8 16,3 9 0-16,-6-3-9 15,3 0-85-15,0 5-17 0,3-2-3 0,0 2-585 16,0-3-117-16</inkml:trace>
  <inkml:trace contextRef="#ctx0" brushRef="#br0" timeOffset="84449.78">17680 6855 403 0,'-6'6'36'0,"3"-6"-36"15,3 5 0-15,0 0 0 16,-9 3 325-16,3 0 59 0,0-3 11 0,3 1 2 0,0 4-215 0,-3-2-43 16,-3 0-9-16,3 0-2 0,6 3-66 0,0-3-14 15,-6 2-2-15,3-2-1 0,6 0-21 0,-3 0-5 16,-6 0-1-16,3-3 0 0,0 1-18 0,3 1 0 15,0-1 0-15,0-6 0 16,-3 5-16-16,3-5-11 0,6 3-1 0,-6-3-1 16,0 0-170-16,0 0-33 0,6 0-8 0</inkml:trace>
  <inkml:trace contextRef="#ctx0" brushRef="#br0" timeOffset="85098.12">17858 6580 1717 0,'0'0'37'0,"0"0"8"0,0 0 2 0,0 0 2 0,6-5-39 0,-3 2-10 0,0 1 0 0,-3 2 0 15,6-8 75-15,-3 5 13 0,-3 3 2 0,6-3 1 16,-3 1-39-16,6-1-7 0,-9 3-1 0,6-3-1 15,3-2-23-15,-3 3-5 0,3 2-1 0,-3 0 0 16,0-3-6-16,0 3-8 0,0 0 11 0,-6 0-11 0,0 0 8 0,5-3-8 16,4 6 0-16,0 0 0 0,-9-3 8 0,0 0-8 15,3 2 0-15,3 3 0 0,-6-5 10 0,0 0-2 16,0 0 0-16,3 6 0 0,0 2 8 0,-3 0 0 16,0-8 1-16,0 2 0 0,0 6 4 0,-3 0 1 15,-3 0 0-15,0 0 0 0,3-3-5 0,-3 3-1 16,0 0 0-16,3 0 0 0,-5-3-4 0,2 3-2 15,0 0 0-15,0-2 0 0,-3 2 0 0,3-6 0 16,3 6 0-16,-3-3 0 0,0 1 1 0,3-4 0 16,-3 4 0-16,6-6 0 0,-3 2-11 0,3-2 8 15,0 0-8-15,-3 3 8 0,3-3-8 0,0 0 0 16,0 0 0-16,0 0 0 0,0 0 0 0,0 0 0 16,0 0 0-16,6 5 0 0,0 0 0 0,0 1 0 15,0-4-9-15,0 1 9 0,-6-3 0 0,9 5 0 16,0 1-8-16,-3-1 8 0,0 0-14 0,-3 1 1 15,3-4 0-15,-1 3 0 0,1 1 13 0,-3-1 0 0,0 0 0 16,0 1-9-16,0-1 9 0,-3 0 0 0,3 1-9 0,-3 1 9 16,0-1 0-16,0 2 0 0,-3-3 0 15,3 3 0-15,-3 0 0 0,3 0 0 0,-6 0 0 0,3 0 0 16,0 0 0-16,-3-3 0 0,4 0 0 0,-7-2 0 16,3 5 0-16,0-3 8 0,3-2-8 0,-3-1 0 15,-3 1 8-15,3 0-8 0,3-1 8 0,-3-2-8 16,0 0 10-16,-3 0-10 0,3 0 12 0,0-2-12 15,0 2 10-15,0-3-10 0,0 3 8 0,0-3-8 16,0-2 0-16,3 2 0 0,0-2 8 0,0 5-8 0,-3-3-12 16,4 1-4-16,2 2 0 0,0-3-1 15,0 3-199-15,0-5-39 0</inkml:trace>
  <inkml:trace contextRef="#ctx0" brushRef="#br0" timeOffset="85834.64">18058 6562 288 0,'3'-3'25'0,"0"3"-25"0,0-3 0 0,0 3 0 15,3-2 248-15,-6 2 44 0,3-3 8 0,-3 3 3 16,0 0-150-16,0 0-29 0,2-3-7 16,1 3-1-16,3-2-41 0,0-1-9 0,-3 3-2 0,3-2 0 15,3 2-23-15,-3 0-5 0,0-3 0 0,3 3-1 16,0-3-14-16,0 1-2 0,0-1-1 0,0 3 0 16,3 0-10-16,-3 0-8 0,0-3 12 0,-1 3-12 15,1 0 9-15,-3 0-9 0,3 0 0 0,-9 0 9 16,6 3-9-16,-6-3 0 0,9 0 0 0,-3 3 0 15,-6-3 8-15,6 2-8 0,-6-2 0 0,0 0 8 16,0 0 0-16,0 0 0 0,0 0 0 0,6 6 0 16,-6-6 5-16,3 7 1 0,-3-7 0 0,0 0 0 0,0 0 7 0,0 6 2 15,0 2 0-15,0 0 0 16,-3-6-5-16,0 4-1 0,0-1 0 0,0 0 0 0,-3 0 0 0,3 1 0 16,-3 2 0-16,3-3 0 0,-6 0-2 0,6 1-1 15,-3-1 0-15,0 0 0 16,0 0-4-16,1-2-1 0,2 2 0 0,3-5 0 0,-3 6 12 0,3-6 3 15,0 0 0-15,-3 5 0 0,3-5-24 0,0 0 0 16,0 0 0-16,3 11 0 0,-3-9-11 0,0-2-6 16,0 0-2-16,6 5 0 0,-3 1 19 0,2-4 0 15,1 4 0-15,-6-6 0 0,3 5 0 0,3 0 0 16,-3 1 0-16,3-1 0 0,0 0 0 0,-3-2 0 16,3 2 0-16,-3 0 0 0,3 1-9 0,-3-4 9 15,0 6 0-15,0-2-9 0,-3-6 9 0,0 7 0 16,3-1 0-16,0 2 0 0,-3 0 0 0,3-3 0 15,-3 0 0-15,0 3 0 0,-3 0 0 0,3-3 0 16,0-5 0-16,-3 6 0 0,-3 2 0 0,3-3 0 16,0 0 0-16,-3 0 8 0,0-2 9 0,0 2 3 15,0-2 0-15,-3 2 0 0,0 1-20 0,0-4-16 16,1 1 4-16,-1-3 0 0,3 3 12 0,-6-1 0 0,0 1 12 0,6-3-12 16,0 3 18-16,-3-3-3 0,0-3-1 15,0 3 0-15,3-3-14 0,0 3 0 0,0-5 0 16,0 2 0-16,3 1 0 0,0-4 0 0,3 6 0 0,0-5 0 15,0-3-48 1,0 8-10-16,0 0-2 0,6-5 0 0,-3-3-156 0,3 0-32 16,3 0-7-16</inkml:trace>
  <inkml:trace contextRef="#ctx0" brushRef="#br0" timeOffset="86296.92">18492 6522 403 0,'0'0'17'0,"0"0"5"0,0 0-22 0,0 0 0 16,0 0 0-16,0 0 0 0,0 0 266 0,0 0 49 15,0 0 9-15,0 0 3 0,0 0-187 0,0 0-36 16,3-5-8-16,-3 5-2 0,0 0-22 0,0 0-5 0,0 0-1 0,0 0 0 15,0 0-13-15,0 0-2 0,0 0-1 0,3 5 0 16,-6 3 0-16,3-3 0 0,-3 3 0 0,-3 0 0 16,3-3-16-16,0 3-3 15,-3 0-1-15,-3 0 0 0,4 0 3 0,-1 0 1 0,-3 3 0 0,3-1 0 16,0 1-11-16,-3-1-3 0,6-2 0 0,-3 3 0 16,3 0-4-16,-3-4-2 0,0 1 0 0,0 0 0 15,6 3 6-15,0-3 2 0,-3-3 0 0,3 0 0 16,-3 1-22-16,6 2-15 0,-3-8 3 15,0 0 0-15,0 0 12 0,0 0 15 0,6 2-3 0,0-2-1 16,0 0-11-16,3 0 0 0,0 3 0 0,0-6 0 16,0 1 9-16,3 2 0 0,-4-3 0 0,1 0 0 15,3 3-9-15,-3-2 0 0,0-1 0 0,0 0 0 16,0 1 0-16,-3 2 0 0,-6 0 0 0,6 0 0 16,0 0-30-16,-6 0-8 15,0 0-2-15,0 0 0 0,6 2-19 0,-6-2-4 16,0 0-1-16,0 0 0 0,6 3-128 0,-6-3-25 0,0 0-6 0,0 0-1 15</inkml:trace>
  <inkml:trace contextRef="#ctx0" brushRef="#br0" timeOffset="86672.76">18644 6588 1177 0,'0'0'52'0,"0"0"11"0,0 0-51 0,0 0-12 0,0 0 0 0,0 0 0 16,0 0 140-16,0 0 26 0,0 0 5 0,0 0 1 16,0 0-87-16,0 0-17 0,0 0-3 0,0 8-1 15,-6 3 6-15,0-6 1 0,3 3 0 0,0 2 0 16,0-2-11-16,-3 3-3 0,3 0 0 0,-3-1 0 15,3 1-20-15,0 2-4 0,-3-2-1 0,3 2 0 16,-2 0 10-16,2 0 2 0,0-2 0 0,0 2 0 16,0-2-27-16,0 5-5 0,-3-3 0 0,0-3-1 15,3 4-11-15,0-4 0 0,3 1 0 0,0-1 0 16,-3-2 0-16,0 0 0 0,0 3 0 0,0-3 0 16,3-8 0-16,3 5 0 0,-3 3 0 0,0-8 0 0,0 0 0 15,0 0 0-15,0 0 0 0,0 5-11 16,0-5-110-16,0 0-23 0,0 0-4 0,0 0 0 0</inkml:trace>
  <inkml:trace contextRef="#ctx0" brushRef="#br0" timeOffset="90142.1">19454 5948 759 0,'0'0'33'0,"0"0"8"0,0 0-33 0,0 0-8 0,0 0 0 0,0 0 0 0,0 0 136 0,0 0 26 16,0 0 5-16,-6 2 1 0,3 1-72 0,-3-3-13 16,6 0-3-16,-3 5-1 0,0-2-12 0,-3 0-3 15,0 2 0-15,0 0 0 0,6-5-5 0,-3 3-2 16,-6 2 0-16,0 3 0 0,6-3-1 0,0 3 0 15,-3 0 0-15,0 0 0 0,0 0-16 0,0 0-4 16,-3 3-1-16,1-3 0 0,-4 2 2 0,3 1 1 16,3-1 0-16,0 1 0 15,0 0 7-15,0-3 2 0,0 2 0 0,0 1 0 0,0-1-28 0,0 1-6 16,0 2-1-16,-3 8 0 0,3-8 0 0,0 3 0 16,-3-2 0-16,3 1 0 0,0 1-3 0,0 3-1 15,-2-3 0-15,5 0 0 0,-3-3-8 0,3 0 0 0,-3 3 0 16,3 0 0-16,0-6 28 0,0 4 3 0,3-4 1 15,0 3 0-15,-3-2-20 0,3 2-3 16,-3 0-1-16,3 1 0 0,0-6-8 0,0 8 8 0,-3-3-8 16,0-3 8-16,3 1 0 0,0 0-8 0,3-4 12 0,0 4-4 15,-6 0-8-15,3-9 10 0,3 6-10 0,-3 0 10 16,0-8-10-16,0 5 0 0,6 3 0 16,-6-8 0-16,0 0 0 0,0 8 8 0,3 0-8 15,-3-8 0-15,0 0 0 0,0 0 8 0,0 0-8 0,0 0 0 16,0 0 8-16,6 6-8 0,-6-6 8 0,3 7-8 15,-3-7 0-15,0 0 8 0,0 0-8 0,0 0 0 16,0 0 8-16,0 0-8 0,0 0 0 0,0 0 8 16,0 0-8-16,0 0-12 0,0 0 2 0,0 0 1 0,0 0 17 15,0 0 3-15,0 0 1 0,0 0 0 16,0 0-85-16,0 0-17 0,0 0-3 0,0 0-768 16,3-7-154-16</inkml:trace>
  <inkml:trace contextRef="#ctx0" brushRef="#br0" timeOffset="92202.37">2821 14298 518 0,'0'-8'23'0,"0"8"5"0,-6-2-28 0,3-1 0 16,3 3 0-16,-6-3 0 0,0 1 140 0,3-4 22 16,0 4 5-16,0-1 1 0,-6 0-117 0,0-2-23 15,6 2-5-15,-12 1-1 0,6-1-2 0,-3 0 0 16,-3-2 0-16,7 5 0 0,-10-2 30 0,0 2 6 16,-3 0 0-16,6 2 1 0,-6-2 24 0,0 3 5 15,-5 2 1-15,2-2 0 0,0 2-38 0,-3 0-7 16,3 3-2-16,1 0 0 0,-1 0-4 0,0 0 0 15,-3 3-1-15,0-1 0 0,-2 3-2 0,5 1 0 0,-6-1 0 0,9 3 0 16,-6-3 0-16,4 6 0 16,2-1 0-16,3 3 0 0,0 0-10 0,-3 6-3 0,3-6 0 0,3 6 0 15,4-4 4-15,-7 4 1 0,6 2 0 0,3 0 0 16,-3 0-1-16,3 5-1 0,3-2 0 0,3 3 0 16,-3 2-3-16,0 0 0 0,6-3 0 0,0 1 0 15,0-1-9-15,3-8-3 0,0 3 0 0,6-5 0 16,0 0 0-16,3-3 0 0,3 0 0 0,0-2 0 15,3-3 8-15,2 0 2 0,-2 0 0 0,3-6 0 16,0 3-3-16,9-2-1 0,-7-3 0 0,4 0 0 16,3-3-4-16,0-2-1 0,-3-1 0 0,-1-2 0 15,1-5-1-15,6 0-8 0,-3 0 12 0,-1-3-4 16,1-6 0-16,0 4 0 0,3-3 0 0,-9-1 0 0,5-2-8 0,1-2 8 16,3-1-8-16,-3-2 8 0,-4 0-8 0,-2-3 12 15,3-2-12-15,-6-1 12 0,0-2-12 0,-1 0 12 16,-2 0-12-16,-3 0 12 0,3 0-12 0,-6 0 8 15,3 0-8-15,-3 0 8 0,-3-1-8 16,0 4 8-16,3 0-8 0,-12-1 8 0,3-2-8 0,2 0 8 16,-10 0-8-16,2 0 8 0,3-3-8 0,-9 5 0 15,3-4 9-15,0 4-9 0,-3 1 0 0,-3-1 8 16,-3 3-8-16,3 1 0 0,0 2 0 0,-6 2 9 16,-3 0-9-16,4 1 0 0,-4 2 0 0,-3 3 0 15,-3 0 0-15,3 2 0 0,-8 3 0 0,5 3 0 0,3 0 0 16,-6 5 0-16,0 5 0 0,1 3 0 0,-4 2 0 15,3 6-9 1,-6 5-15-16,-2 3-2 0,2 5-1 0,-6 6 0 16,-8 2-196-16,11 0-39 0</inkml:trace>
  <inkml:trace contextRef="#ctx0" brushRef="#br0" timeOffset="93601.5">19674 6136 403 0,'0'0'17'0,"0"0"5"0,0 0-22 0,0 0 0 0,0 0 0 0,3-6 0 16,-3 6 237-16,0-8 43 0,0 3 9 0,3-3 2 0,-3 3-156 0,0 2-31 15,0-5-7-15,0 3-1 0,0 0-25 0,0 2-6 16,0-7-1-16,0 4 0 0,-3 1-25 0,0-3-6 15,6 3-1-15,0-1 0 0,-3 1 20 0,0 0 3 16,-3-3 1-16,3 3 0 0,-6-1-7 0,6 4-1 16,-6-1 0-16,3 0 0 15,-3 1-19-15,0-1-4 0,0 0-1 0,0 3 0 0,-6 3 7 0,3 0 1 16,3-1 0-16,-2 1 0 16,-4 0-16-16,0 2-4 0,0 0 0 0,3 1 0 0,-3 2 0 0,3-3 0 15,0 3 0-15,0 0 0 0,3 2-3 0,0-2-1 16,-6 3 0-16,3-1 0 0,3-2-8 0,1 3 8 15,-1-1-8-15,6 4 8 0,-3-4-8 0,3 1 0 16,3-1 0-16,3 1 0 0,-3 2 0 0,5-5 0 16,4 3 0-16,0-1-11 0,0-2 11 0,0 0 0 15,0 3 0-15,0-3 0 0,0 2 0 0,0 1 0 16,0 0 0-16,-1-1 0 0,-5-2 0 0,0 3 0 0,0-3 0 16,0 2 0-16,-6 1 0 0,3 2 0 15,-3-2 0-15,3 2 0 0,-3-3 0 0,0 4 0 0,-6-4 0 16,3 1 0-16,-6-1 0 0,0 4 0 0,4-7 0 15,-7 1 0-15,-3 0 24 0,-3 0 6 0,6-2 2 16,-3 2 0-16,0-6-32 0,0 1 0 0,0-1 0 0,1 1 0 16,5-6 0-16,-3 3 0 0,0-2 0 0,0-1 0 15,3-2 0-15,0 0 0 0,0-6 0 0,6 6 0 16,0-11 0-16,3 5 0 0,0-2 0 0,6-3 0 16,3 0 0-16,0 0 0 0,3 1 0 0,-3-1 0 15,0 2 0-15,3-4 0 0,0 2 0 0,2 0 0 16,1 3 0-16,0-6 0 0,0 4 0 0,0-1 0 15,0 2 0-15,0 1 0 0,-3-3 0 0,0 3 0 16,-1 0-20-16,-2 2-9 0,0 1-3 0,-3 2 0 0,0 0 10 16,0 0 2-16,-3 0 0 0,3 3 0 15,-6 5-96-15,0 0-20 0,3-3-3 0,-3 3-948 16</inkml:trace>
  <inkml:trace contextRef="#ctx0" brushRef="#br0" timeOffset="93936.7">19879 6297 403 0,'0'0'17'0,"0"0"5"0,0 0-22 0,0 0 0 0,0 0 0 0,0 0 0 16,0 0 330-16,6-3 62 0,0 3 12 0,-6 0 2 15,0 0-238-15,9-2-48 0,-3-1-10 0,0 1-2 16,-6 2-62-16,9 0-13 0,0 0-2 0,0 0-1 16,-3 0 3-16,-6 0 1 0,0 0 0 0,6 0 0 15,3-3-34-15,-3 3 0 0,3 3 0 0,0-3 0 0,-1 0 0 16,1 2 0-16,0-2 0 0,-3 0 0 15,6 3-19-15,-12-3-10 0,9 0-3 0,-9 0-685 16,6 2-138-16</inkml:trace>
  <inkml:trace contextRef="#ctx0" brushRef="#br0" timeOffset="94636.35">20329 6025 288 0,'0'0'12'0,"0"0"4"0,0 0-16 0,0 0 0 16,0 0 0-16,0 0 0 0,0 0 293 0,0 0 56 16,0 0 11-16,0 0 3 0,0 0-195 0,6-3-38 15,0-2-8-15,-6 5-2 0,0 0-44 0,0 0-10 16,6-3-2-16,0 0 0 0,-6 3-25 0,12-2-6 16,-1-1-1-16,1 0 0 15,-3 1 0-15,-3-1-1 0,-6 3 0 0,3 0 0 0,6 0-31 0,-3 0 0 16,3-3 0-16,3 3 0 0,3 0 13 0,-3 0-3 15,0 3-1-15,-3-3 0 0,2 0 23 0,-2 0 4 16,0 0 0-16,0 0 1 16,-9 0-57-16,9 3-11 0,-9-3-2 0,6 5-1 0,0-2 34 0,-6-3 0 15,6 5 0-15,-6-5 0 0,0 0 0 0,3 5 0 16,-3-5 0-16,0 6 9 0,0-1-9 0,0 0 10 16,-3 3-10-16,0 0 10 0,0 0 4 0,-3 3 1 0,0-1 0 15,-3 3 0-15,0-2 5 0,0 0 2 0,0-1 0 16,-2 1 0-16,-1 5-22 0,0-3-16 0,-3 0 2 15,0 0 1-15,0 3 13 0,0 0 0 0,0-3 0 0,6-2 0 16,3 5 28-16,-3-3 9 0,1 3 2 0,2-3 0 16,-3-2-28-16,3 2-11 0,-3 0 8 0,-3 3-8 15,3 0 0-15,0-6 0 0,0 4 0 0,3-1 0 16,-3 0-59-16,3-5-17 16,3 0-3-16,0 0-1 0,3-3-128 0,0-5-25 0,-12 3-6 15,12-3-1-15</inkml:trace>
  <inkml:trace contextRef="#ctx0" brushRef="#br0" timeOffset="94891.48">20266 6334 1724 0,'0'0'38'0,"0"0"8"0,0 0 2 0,0 0 0 0,0 0-39 0,0 0-9 15,0 0 0-15,0 0 0 0,0 0 108 0,0 0 19 16,9 3 4-16,-3-3 1 0,0-3-42 0,3 0-8 15,3-2-2-15,0 3 0 0,6-4-46 0,0 4-10 16,-4-1-1-16,-2-2-1 0,-9 2 1 0,9-2 0 16,6 2 0-16,-6 0 0 0,-6 1-23 0,0-1 0 15,9 1 0-15,-3-1 0 0,-6 0 0 0,6 1 0 16,-3-1 0-16,2 3 0 16,-11 0-47-16,6-5-13 0,6 2-4 0,-3 0 0 15,-9 3-160-15,9-2-33 0,6-6-7 0,-15 8 0 0</inkml:trace>
  <inkml:trace contextRef="#ctx0" brushRef="#br0" timeOffset="95288.43">20734 5850 1728 0,'0'0'76'0,"0"0"16"16,0 0-73-16,0 0-19 0,0 0 0 0,0 0 0 16,0 0 106-16,0 0 18 0,3 3 3 0,0-1 1 0,3 4-52 0,-4-1-9 15,4 3-3-15,-3-3 0 0,3 0 0 0,-3 3 0 16,3 3 0-16,0-3 0 0,0 2 0 0,0 4 0 16,0-4 0-16,0 1 0 0,-3 2-36 0,3 0-7 15,6 3-1-15,-6-3-1 0,0 3-6 0,0 3-1 16,0-3 0-16,0 2 0 0,-6-2 0 0,-3 8-1 15,0 0 0-15,0-3 0 0,-6 0-2 0,6 3 0 16,-6-3 0-16,0 3 0 0,-6 0 1 0,0-3 0 16,6 3 0-16,-3 2 0 0,-3-2 7 0,1 0 2 15,-1 2 0-15,-3-2 0 0,0 0-19 0,3-3-12 16,-3-3 1-16,0 1 1 0,-2-1 10 0,2 4 14 16,-3-12-3-16,0 6-1 0,0-3-22 0,0 3-5 15,1-3-1-15,2 1 0 16,0-4-68-16,0-2-14 0,3 3-2 0,0-3-755 0,0 0-151 0</inkml:trace>
  <inkml:trace contextRef="#ctx0" brushRef="#br0" timeOffset="98256.53">21052 6149 172 0,'0'0'16'15,"3"-3"-16"-15,0 1 0 0,0-4 0 0,0 4 130 16,0-1 23-16,0 0 5 0,-3 3 1 0,3-5-93 0,-3 5-18 16,0 0-4-16,0 0-1 0,3-3 10 0,-3 3 3 15,0 0 0-15,0 0 0 0,0 0-25 0,0 0-5 16,6 0-1-16,-6 0 0 0,6 3 12 0,-6-3 3 15,6 5 0-15,0-2 0 0,0 0-23 0,3-3-4 16,-3 2-1-16,0-2 0 0,-1 0 0 16,4 0 0-16,0 0 0 0,-3 0 0 0,3-2 0 0,0 2 0 15,0-3 0-15,0 3 0 0,0-3-4 16,-3 3 0-16,3-2-8 0,0 2 12 0,0 0 6 0,-3 0 1 16,3-3 0-16,-6 3-472 15,5 3-95-15</inkml:trace>
  <inkml:trace contextRef="#ctx0" brushRef="#br0" timeOffset="98576.67">21028 6316 115 0,'0'0'10'0,"0"0"-10"0,0 0 0 0,0 0 0 15,0 0 183-15,0 0 34 0,0 0 7 0,0 0 2 16,0 0-125-16,0 0-25 0,0 0-4 0,0 0-2 16,6-6-18-16,0 1-4 0,0 0-1 0,0 2 0 15,0 0-11-15,3 1-1 0,-3-3-1 0,0 2 0 16,3 0-5-16,0 3-1 0,-3-2 0 0,3 2 0 0,0-3-16 0,2 3-4 15,1 0-8-15,0 0 12 0,0-5 1 0,-3 5 0 16,0-3 0-16,3 6 0 16,0 2-102-16,-3-5-21 0</inkml:trace>
  <inkml:trace contextRef="#ctx0" brushRef="#br0" timeOffset="100422.6">21686 5821 403 0,'0'0'36'0,"0"0"-36"0,0 0 0 0,0 0 0 15,0 0 94-15,0 0 12 0,0 0 2 0,0 0 1 16,0 0-54-16,0 0-11 0,0 0-3 0,0 0 0 16,0 0 8-16,0 0 2 0,0-5 0 0,0 5 0 15,0 0 5-15,0 0 0 0,0 0 1 0,0 0 0 16,0 0-29-16,0 0-7 0,6-3-1 0,-6 3 0 16,0 0 4-16,0 0 1 0,9 0 0 0,-9 0 0 15,0 0-4-15,0 0-1 0,0 0 0 0,0 0 0 16,0 0-8-16,12 0-3 0,-3 0 0 0,3 0 0 0,0-3 3 0,-3 3 1 15,2-2 0-15,1-1 0 0,3 0-5 16,-3 3 0-16,0 0-8 0,0-2 12 0,0 2-12 0,0 0 9 16,-3 0-9-16,3-6 8 0,0 6-8 0,-4 0 0 15,-8 0 9-15,12 0-9 0,-3 6 0 0,0-6 0 16,-9 0-10-16,6 2 10 0,3 4 0 0,-3-4 12 16,-6-2 0-16,6 6 0 0,-6-6-12 0,0 0 0 15,6 5 8-15,0 0-8 0,0 0 0 0,-6-5 0 16,0 0 0-16,0 0-10 0,3 6 10 0,-3-6 0 15,0 0 8-15,0 0-8 0,3 5 0 0,-3-5 9 16,0 0-9-16,0 0 0 0,0 0 11 0,0 8-11 16,-3-3 10-16,0 3-10 0,0-3 16 0,0 3-4 15,-3-5 0-15,3 2 0 0,3-5-12 0,-6 6 0 16,0-4 0-16,0 4 0 0,0 2 0 0,3-3 0 16,-6 5 0-16,6-2 0 0,-3 3 0 0,0-1 11 0,0 4-3 0,-2-1-8 15,2 5 14-15,-3-2-4 0,3 3-1 0,-6 2 0 16,3-2-1-16,-3 4 0 0,-3-1 0 0,3-1 0 15,0 0-8-15,0 0 10 0,-3-2-10 0,4 2 10 16,-4 0-10-16,3 0 8 0,3 3-8 0,0-3 8 16,0-5-8-16,0 0 0 0,3 0 0 0,0 0 0 15,3-3 0-15,0 0 0 0,0-2 0 0,0-1 8 16,0-2-8-16,0 0 10 0,3 0-10 0,-3-3 10 16,3-5 12-16,0 0 2 0,0 0 1 0,0 0 0 15,0 8-25-15,0-8-17 0,0 0 2 0,0 0 1 16,0 0-154-16,0 0-30 0,0 0-6 15,0 0-2-15</inkml:trace>
  <inkml:trace contextRef="#ctx0" brushRef="#br0" timeOffset="100760.09">21588 6260 907 0,'0'0'40'0,"0"0"8"0,0 0-38 0,0 0-10 16,0 0 0-16,0 0 0 0,0 0 91 0,0 0 16 15,0 0 3-15,3-5 1 0,0 2-57 0,-3 3-11 16,3-5-3-16,-3 5 0 0,6-3-3 0,-3 1-1 0,3 2 0 0,0 0 0 16,-3-3-4-16,3 3 0 0,3-3-1 0,-1 1 0 15,-2 2-2-15,0-3 0 0,3 0 0 0,0 3 0 16,3-2-16-16,-3 2-3 0,3-3-1 0,0 3 0 15,3-3 0-15,-3 3 0 0,-12 0 0 0,9-2 0 16,0-1-1-16,-1 3-8 0,4-3 12 0,-3 3-4 16,0 0-8-16,0 0 0 0,0 0 0 0,-9 0 8 15,9 0-8-15,0 3 10 0,-9-3-10 0,6 0 10 16,-6 0 2-16,9 5 0 0,-9-5 0 0,6 3 0 16,3 2-12-16,-9-5 0 0,0 0 0 0,0 0-871 15</inkml:trace>
  <inkml:trace contextRef="#ctx0" brushRef="#br0" timeOffset="101257.66">22124 6136 651 0,'0'0'28'0,"0"0"8"0,0 0-36 0,0 0 0 0,0 0 0 0,0 0 0 16,0 0 98-16,0 0 13 0,0 0 2 0,0 0 1 15,0 0-30-15,0 0-7 0,0 0-1 0,0 0 0 16,0 0-35-16,0 0-7 0,0 0-2 0,0 0 0 16,0 0-11-16,0 0-2 0,0 0-1 0,0 0 0 15,9 0 2-15,-9 0 1 0,0 0 0 0,6 0 0 16,0-3-5-16,2 3 0 0,1 0-1 0,0-3 0 15,-3 3-3-15,3 0-1 0,0 0 0 0,0-2 0 16,3 2-3-16,-3-3-8 0,6 0 12 0,-6 3-4 0,3 0 11 0,-1-2 1 16,-2-1 1-16,3 3 0 15,-3 0-21-15,0 0 9 0,0-5-9 0,0 5 0 0,-9 0 13 0,0 0-4 16,9 0-1-16,-9 0 0 16,0 0-28-16,0 0-7 0,0 0-1 0,0 0-755 15</inkml:trace>
  <inkml:trace contextRef="#ctx0" brushRef="#br0" timeOffset="101756.89">22249 5964 288 0,'-3'-3'12'0,"3"3"4"0,0 0-16 0,-3 0 0 0,0-3 0 0,3 3 0 15,0 0 146-15,0 0 26 0,-3 0 6 0,3 0 1 16,0 0-96-16,0 0-19 0,0 0-4 0,0 0-1 15,0 0-20-15,-3 3-4 0,0 0-1 0,3 2 0 16,-3 0 1-16,0 3 0 0,3-2 0 0,-3 1 0 0,3-1 3 0,-3 4 1 16,3-2 0-16,0 0 0 0,-3 3-5 0,0-1-1 15,0 1 0-15,3 2 0 0,-6 0-4 0,3 1-1 16,0-1 0-16,0 0 0 0,0 0-5 0,3 1-2 16,-3-1 0-16,0 0 0 0,0 0-6 0,3-2-2 15,-3-1 0-15,3 1 0 0,0 2-13 0,-3-2 0 16,0-1 0-16,3-2 0 0,0 3 13 0,0-6-3 15,0 1-1-15,0-6 0 0,0 7-9 0,0-7 0 16,0 0 0-16,0 0 0 0,0 0 12 0,0 0 0 16,0 0 0-16,0 0 0 0,0 0 4 0,0 0 0 15,0 0 1-15,0 0 0 0,0 0-2 0,0 0-1 16,0 0 0-16,0 0 0 0,0 0-14 0,0 0 0 16,0 0 0-16,0 0-616 0,0 0-116 15</inkml:trace>
  <inkml:trace contextRef="#ctx0" brushRef="#br0" timeOffset="104735.01">22862 5654 482 0,'0'0'21'0,"0"0"5"0,0 0-26 0,0 0 0 0,0 0 0 0,0 0 0 16,0 0 74-16,0 0 10 0,0 0 1 0,0 0 1 15,3-5-42-15,-3 5-8 0,0 0-1 0,3-5-1 16,0-1-12-16,-3 6-2 0,0-5-1 0,0 5 0 15,0-8 16-15,3 3 3 0,-3 2 1 0,3-5 0 16,0 3-23-16,-3 5-5 0,0-8-1 0,3 3 0 16,0-1 5-16,-3 1 1 0,0 0 0 0,0 5 0 15,3-6 26-15,-3 6 6 0,-3-5 0 0,3 5 1 16,-3-5-17-16,3 5-4 0,-3-5-1 0,0-1 0 16,0 1-10-16,3 5-1 0,-6-3-1 0,3 1 0 0,-3-1-2 0,6 3 0 15,-3-3 0-15,-3 1 0 0,0 2-1 16,0-3-1-16,0 3 0 0,3 0 0 0,-6-2-3 0,6 2-8 15,-3 0 12-15,-3 0-4 0,3 0-8 0,0 2 12 16,-3 1-12-16,1 2 12 0,2-2-12 0,-3-1 10 16,0 4-10-16,0-1 10 0,0 0-2 0,0-2 0 15,0 5 0-15,-3 0 0 0,0 0-8 0,3 0 10 16,-3 0-10-16,3 2 10 0,-2 1-10 0,2-3 0 16,0 2 9-16,3 1-9 0,0-1 12 0,0 1-1 15,0 0-1-15,0-1 0 0,0 1-10 0,3 2 0 16,0-2 0-16,3-1 8 0,-3 1-8 0,3-1 0 15,0 1 0-15,0-3 0 0,3 2 0 0,3-4 0 16,-3 2 0-16,-3-8 0 0,3 5 0 0,6 0 0 16,-3 1 8-16,3-1-8 0,-3-3 16 0,3 4-3 0,-3-6 0 15,2 2 0-15,4 1 1 0,-3-3 0 0,0 0 0 0,3 0 0 16,-3 0-2-16,0 0 0 0,0-3 0 0,0 1 0 16,0-1-3-16,0 0-1 0,0 3 0 0,-3 0 0 15,0-5 4-15,3 3 1 0,-4-1 0 0,1 0 0 16,0-2-13-16,-3 0 0 0,6-3 8 0,-6 2-8 15,3 1 8-15,0 0 0 0,0-3-8 0,-3 0 12 16,3 0-3-16,-3 0-1 0,0-2 0 0,0 2 0 16,0-3 0-16,0 0-8 0,0 1 12 0,0-3-4 15,-3-1 0-15,0 4 0 0,-3-1 0 0,3 1 0 16,0-1 4-16,-3 3 1 0,0-2 0 0,0-1 0 16,-3 6-13-16,3-3 0 0,-6 0 0 0,0 5 0 0,3-2 0 15,0 0 0-15,-3 2 0 0,3 0-10 0,0 1 10 16,-2-1 0-16,2 3 0 0,0 0 0 15,-3 3 0-15,3-3 8 0,0 2-8 0,0-2 0 0,0 6 0 16,0-4 0-16,0 1 0 0,0-1-8 16,3 4-21-16,0-1-4 0,0-2-1 15,0 5 0-15,0-6-114 0,0 4-22 0</inkml:trace>
  <inkml:trace contextRef="#ctx0" brushRef="#br0" timeOffset="105095.85">22901 5874 172 0,'0'0'8'0,"0"0"1"0,0 0-9 0,0 0 0 0,0 0 0 0,0 0 0 15,0 0 208-15,0 0 40 0,0 0 8 0,0 0 2 16,0 5-155-16,-3 0-31 0,3-5-7 0,-6 8-1 16,0 0-21-16,3 0-5 0,-3 3-1 0,3-1 0 15,-3-2 0-15,3 3 0 0,-3 2 0 0,0-2 0 16,3 2-9-16,-3-3-3 0,0 1 0 0,0 0 0 15,3-1-15-15,3-2-10 0,-6 0 12 0,3 0-12 0,3 0 25 0,0-8-1 16,-3 5-1-16,3 3 0 0,0-8-31 0,0 0-7 16,0 0-1-16,0 0-764 15</inkml:trace>
  <inkml:trace contextRef="#ctx0" brushRef="#br0" timeOffset="106003.32">23043 5736 172 0,'0'0'16'0,"0"0"-16"15,0 0 0-15,0 0 0 0,0 0 130 0,0 0 23 0,0 0 5 0,0 0 1 16,0 0-76-16,0 0-15 0,0 0-4 0,0 0 0 16,9-2-5-16,-3-4-2 0,-6 6 0 0,6-2 0 15,0-4-9-15,0 1-1 0,0 0-1 0,0-1 0 16,0 4-10-16,3-6-3 0,-3 3 0 0,0-1 0 15,3-2-14-15,-3 3-3 0,3-3-1 0,0 0 0 16,0 0-7-16,2 0 0 0,-2-2-8 0,0 2 12 16,0 0-12-16,0 0 9 0,-3 0-9 0,3-3 8 15,0 1 0-15,-3-1 0 0,3 1 0 0,-6-1 0 16,6 3-8-16,-6 0 0 0,0 3 0 0,0-3 0 16,3 3 0-16,-6 5 0 0,0 0 0 0,0 0 0 15,3-8 18-15,-3 2 5 0,0 6 1 0,0 0 0 16,0 0 8-16,0 0 1 0,0 0 1 0,0 0 0 15,0 0-9-15,0 0-1 0,0 0-1 0,0 0 0 16,0 0-11-16,0 0-1 0,0 0-1 0,0 0 0 0,0 0-10 0,0 0 0 16,0 0 0-16,-6 11 0 0,3-8 0 0,0 7 13 15,0-7 0-15,0 7 0 0,0 1-2 0,0 0-1 16,0-3 0-16,0 5 0 0,0-3 8 0,-3 4 2 16,3-1 0-16,-3 0 0 0,3-2-20 0,-3 2 8 15,0 0-8-15,0-2 0 0,0 5 11 0,3-3-11 16,0-5 10-16,-3 2-10 0,3-2 8 0,0 3-8 15,0-1 0-15,0-2 9 0,0 0-9 0,0 0 0 16,0 0 0-16,0-3 8 0,3-5-8 0,0 6 10 16,0-6-10-16,0 0 10 0,0 0-10 0,0 0 10 15,0 0-10-15,0 0 10 0,0 0-10 0,0 8 0 16,3-3-10-16,-3-5-622 0,0 0-124 16</inkml:trace>
  <inkml:trace contextRef="#ctx0" brushRef="#br0" timeOffset="108648.42">23517 5482 403 0,'0'0'17'0,"0"0"5"0,0 0-22 0,0 0 0 0,0 0 0 0,0 0 0 16,0 0 77-16,0 0 11 0,0 0 3 0,0 0 0 0,0 0-25 0,0 0-5 15,0 0-1-15,0 0 0 16,0 0-6-16,0 0-2 0,0 0 0 0,0 0 0 16,0-2 4-16,0 2 0 0,0 0 0 0,0 0 0 0,0 0-26 0,0 0-5 15,0 0-1-15,0 0 0 16,-6 0 10-16,0 0 2 0,6 0 0 0,-3 0 0 0,3 0-11 0,-6 0-1 15,0 0-1-15,0 2 0 0,0 1 1 0,0-1 1 16,0 4 0-16,-3-4 0 0,9-2-1 0,-6 6-1 16,0-1 0-16,0 0 0 0,-3 3-11 0,3-2-1 15,0-1-1-15,-2 3 0 0,2-3 0 0,0 3 0 16,3 0 0-16,-3 0 0 0,3 0-10 0,-6 2 0 16,6-2 0-16,-3 3 0 0,3-3 12 0,-3 0-4 15,0 2 0-15,3 1 0 0,-3-3 0 0,3 2 0 16,0-2 0-16,0 3 0 0,0 0 13 0,0-6 3 0,-3 3 0 0,3-3 0 15,3 3-24-15,-3-3 0 0,0 3 0 0,3-2 0 16,0-6 10-16,0 7-2 0,0 1-8 0,0-2 12 16,0-6-12-16,0 8 11 0,3-3-11 15,-3-5 10-15,0 0-10 0,0 0 12 0,3 8-12 0,0-3 12 16,-3-5-4-16,3 5 0 0,0 3 0 0,0-2 0 16,-3-6-8-16,0 0 8 0,3 2-8 0,0 4 8 15,3-4 4-15,-3 4 0 0,-3-6 0 0,3 5 0 16,3-3-12-16,-3 1 0 0,-3-3 0 0,0 0 0 15,6 3 18-15,-6-3 2 0,6 0 0 0,-6 0 0 16,6 0-20-16,-6 0 0 0,6-6 0 0,0 6 0 16,0-2 0-16,0-1 0 0,0-2 12 0,0 0-12 15,2 2 10-15,1-2-10 0,-3-1 8 0,0 4-8 16,0-4 0-16,-3 6 8 0,3-5-8 0,0 3 0 16,-3-4 0-16,0 4 8 0,3-4-8 0,-6 1 0 15,3 2 8-15,-3 3-8 0,0 0 8 0,3-5-8 0,0 0 0 0,0-1 8 16,0 4-8-16,-3 2 0 0,-3-8 8 0,0 3-8 15,0-1 0-15,0 1 8 0,3 5-8 0,-3-5 12 16,-3-3-12-16,3 2 12 0,0 4-12 0,-3-3 0 16,0-1 0-16,3 4 0 0,0-4 0 0,-3 4 0 15,3-4 0-15,-3 4 0 0,3-1 0 0,3 3 0 16,-3-3 0-16,3 3 0 0,-6 0 0 0,6 0 0 16,-3 0 0-16,3 0 8 0,-5 0-21 0,-1 3-5 15,6-3-1-15,-3 5-667 16,-3 1-134-16</inkml:trace>
  <inkml:trace contextRef="#ctx0" brushRef="#br0" timeOffset="112516.92">23820 5498 115 0,'0'0'10'0,"0"0"-10"15,0 0 0-15,0 0 0 0,0 0 157 0,0 0 30 16,0 0 5-16,0 0 2 0,0 0-116 0,0 0-23 16,0 0-5-16,0 0-1 0,0 0 10 0,0 0 1 15,0 0 1-15,0 0 0 0,0 0-12 0,0 0-2 16,0 0-1-16,3-3 0 0,-3 3-1 0,0 0 0 0,0 0 0 0,0 0 0 16,-3-2-1-16,3 2-1 15,0 0 0-15,-3-8 0 0,3 8-12 0,-6 0-3 0,6 0 0 0,-6-3 0 16,3 3-8-16,-3 0-3 0,1 3 0 0,-1 5 0 15,0-8-1-15,-3 5 0 0,0 3 0 0,3 0 0 16,-3 0-2-16,3 0-1 0,-3 0 0 0,0 0 0 16,0 2 2-16,0 1 0 0,-3-3 0 0,6 2 0 15,-3 1-5-15,1 2-1 0,-1-2 0 0,3-1 0 16,0 1-9-16,-3 2 10 0,0-2-10 0,0 2 10 16,6-2-10-16,-3 2 0 0,3-5 0 0,-3 2 0 15,0 1 0-15,0-1 8 0,3 1-8 0,0 0 0 16,0-1 10-16,3-2-10 0,-3 0 12 0,3-3-12 15,0 3 11-15,3 0-11 0,-3-2 10 0,3 1-10 16,-3-7 12-16,0 6-3 0,3 2-1 0,-3-8 0 0,0 0 0 0,6 5 0 16,0 3 0-16,0-5 0 0,3-1 3 15,-3-2 0-15,3 0 0 0,0 0 0 0,-3-2 1 16,3-1 0-16,-3 3 0 0,3-3 0 0,-4-2-4 0,4 0-8 16,-3 2 12-16,3-2-4 0,-6-1-8 0,6 4 12 15,-3-3-12-15,0-1 12 0,0 1-12 0,-3 0 12 16,0-3-12-16,3 2 12 0,-3-1-12 0,0-1 12 15,-3 2-12-15,0 1 12 0,0-3-12 0,0 3 8 16,-3-3-8-16,3 0 8 0,-3 3-8 0,-3-3 8 16,3 5-8-16,-3 3 8 0,0-8-8 0,0 8 0 15,-3-3 0-15,3 3 8 0,-3 0-8 0,0 0 0 16,3 3 0-16,1-3 0 0,-4 3 0 0,3 2 0 0,0-2 0 16,-3 2 0-1,3 0-105-15,3 1-23 0,0-1-5 0</inkml:trace>
  <inkml:trace contextRef="#ctx0" brushRef="#br0" timeOffset="119504.64">22496 6048 115 0,'0'0'10'0,"0"0"-10"0,0 0 0 0,0 0 0 15,0 0 102-15,0 0 18 0,0 0 4 0,0 0 1 0,-6 3-60 0,6-3-12 16,0 0-2-16,0 0-1 0,-6 3-9 0,0-3-1 16,6 0-1-16,0 0 0 0,0 0 1 0,0 0 0 15,-6 2 0-15,6-2 0 0,0 0 0 0,0 0 1 16,-6 0 0-16,6 0 0 0,0 0 0 0,0 0 0 15,0 0 0-15,0 0 0 0,0 0-3 0,0 0-1 16,0 0 0-16,0 0 0 0,-3 0-7 0,3 0-2 16,0 0 0-16,0 0 0 0,0 0-4 0,0 0-2 15,0 0 0-15,0 0 0 0,0 0-5 0,0 0-1 16,0 0 0-16,0 0 0 0,0 0-4 0,0 0 0 16,0 0-1-16,0 0 0 0,0 0 2 0,0 0 1 15,0 0 0-15,0 0 0 0,0 0-2 0,0 0 0 16,0 0 0-16,0 0 0 0,0 0 0 0,0 0-1 15,0 0 0-15,0 0 0 0,0 0-3 0,0 0-8 0,6-2 12 0,3-1-4 16,-3 3 4-16,6-3 0 0,-3 1 0 0,3-1 0 16,-1 0 10-16,4 1 2 0,-3-1 1 0,3 1 0 15,0 2-17-15,0-3-8 0,3-2 0 0,-3 2 8 16,3 0 2-16,2 1 0 0,-2-1 0 0,0 0 0 16,0 3 0-16,0-2 0 0,0-1 0 0,-3 0 0 15,-1 3-10-15,1-2 10 0,0 2-10 0,3-3 10 16,-3 3-10-16,0 0 0 0,3 0 0 0,0-3 0 15,-1 3 8-15,1 0-8 0,3 0 0 0,3 0 8 16,-3 0-8-16,3 0 8 0,-1 0-8 0,-2 0 8 16,3 0-8-16,0 0 8 0,0 0-8 0,-1 3 8 15,1-3-8-15,-3 3 0 0,3-3 0 0,-3 0 0 0,0 0 0 16,-1 0 0-16,1 0 0 0,3-3 8 16,-3 3 0-16,3-3 0 0,0 3 0 0,-1 0 0 0,1-5 5 15,0 3 1-15,0-1 0 0,0 3 0 0,-4-3-14 16,4 3 0-16,-3 0 0 0,0 0 0 0,0 0 0 0,0 0 0 15,-4 0 0-15,1 0 0 0,0 0 0 0,0 3 0 16,-3-3 0-16,0 0 0 0,0 3 10 0,3-3-10 16,-1-3 10-16,-2 3-10 0,3 0 8 0,3-3-8 15,-3 3 0-15,0 0 9 0,0 0-9 0,-4-5 0 16,7 5 9-16,-6-3-9 0,0 3 0 0,-3 0 9 16,0-2-9-16,-3 2 0 0,0 0 9 0,0-3-9 15,0 3 0-15,-6-3 9 0,-3 3-9 0,5 0 0 0,-5 0 9 0,0 0-9 16,0 0 0-16,0 0 9 0,0 0-9 0,0 0 0 15,0 0 16-15,0 0-4 0,0 0-1 0,0 0 0 16,0 0-11-16,0 0 0 0,0 0 0 0,0 0 0 16,0 0 0-16,0 0 21 0,0 0-2 0,0 0-1 15,0 0-7-15,0 0-2 0,0 0 0 0,0 0 0 16,0 0-1-16,0 6 0 0,-5-1 0 0,5 0-744 16,0-5-150-16</inkml:trace>
  <inkml:trace contextRef="#ctx0" brushRef="#br0" timeOffset="122605.6">22671 6326 806 0,'0'0'17'0,"0"0"4"0,0 0 1 0,0 0 2 0,0 0-24 0,0 0 0 0,0 0 0 0,0 0 0 15,0-5 56-15,0 5 6 0,0 0 2 0,0-5 0 16,0 5 0-16,3-6 0 0,0 1 0 0,0 0 0 15,-3-1-52-15,6 1-12 0,-3 0 0 0,0 0 0 16,0 2 0-16,0-2 0 0,3 2 0 0,-3-2 0 16,3-1 54-16,-3 4 8 15,-3 2 2-15,3-8 0 0,0 3-52 0,0-1-12 0,-3 1 0 0,0 2 0 16,0 3 0-16,-3-8 0 0,3 6 0 0,-3-1 0 16,0-2 54-16,-3 2 8 0,0 0 2 0,0 3 0 15,-3-2-52-15,3 4-12 0,-3-2 0 0,0 3 0 16,0 0 0-16,-2-1 0 0,2 1 0 0,-3 0 0 0,3 2 0 0,0 0 0 15,-3 1 0-15,3-1 0 0,-3 3 54 0,3-3 8 16,-6 0 2-16,6 6 0 0,-3 0-52 0,1 2-12 16,-1-5 0-16,3 5 0 0,-3 0 0 0,6 0 0 15,-3-2 0-15,0 2 0 0,3 3 0 0,0-3 0 16,0 1 0-16,3-1 0 0,0 0 0 0,0 0 0 16,3-2 0-16,-3-1 0 0,0 1 54 0,6-3 8 15,0 0 2-15,3 0 0 0,-6-8-52 0,6 2-12 16,3 1 0-16,0-3 0 0,0 0 0 0,0 0 0 15,3-3 0-15,0 1 0 0,0-3 0 0,-1-1 0 16,4 1 0-16,-3-3 0 0,3 3 0 0,0-6 0 16,-6 1 0-16,3-4 0 0,-3 6 0 0,0-2 0 15,0 2 0-15,0-5 0 0,0 2 0 0,-4-2 0 16,1 2 0-16,0 1 0 0,-3 2 54 0,0 0 8 0,-3-3 2 16,3 3 0-16,-3-2-52 0,0 2-12 0,-3-3 0 15,3 3 0-15,-3 3 0 0,3-3 0 0,-3 0 0 0,0 3 0 16,-3 2 0-16,3-2 0 0,-2 2 0 0,2 1 0 15,-6 2 0-15,3 2 0 0,-3 1 0 0,3-1 0 16,0 4 0-16,0-4 0 0,0 6 0 0,0 3 0 16,-3-8 0-16,0 5 0 0,3 5 0 0,0-3 0 15,-3-2-100-15,0 5-22 16,6-2-5-16,0 0-820 0</inkml:trace>
  <inkml:trace contextRef="#ctx0" brushRef="#br0" timeOffset="122877.15">22665 6554 1036 0,'0'0'23'0,"0"0"5"0,0 0 0 0,0 0 1 0,0 0-29 0,0 0 0 16,0 0 0-16,3 5 0 0,-3-5 108 0,0 5 16 15,-3 3 4-15,0 0 0 0,0 0-52 0,0 0-9 16,-2 0-3-16,2 0 0 0,0 3-51 0,-3-1-13 16,3 1 0-16,-3-3 0 0,3 2 54 0,0-2 8 15,-3 3 2-15,3-3 0 0,0 0-52 0,0 0-12 0,3-1 0 0,0-1 0 32,3-1-48-32,0 0-13 0,0 1-3 0,3-4-742 0</inkml:trace>
  <inkml:trace contextRef="#ctx0" brushRef="#br0" timeOffset="124956.77">23436 6228 115 0,'0'0'0'0,"0"0"10"0,0 0-10 0,0 0 0 16,0 0 0-16,0 0 0 0,0 0 145 0,0 0 27 16,0 0 6-16,0 0 1 0,0 0-68 0,0 0-14 0,0 0-2 0,0 0-1 15,0 0-33-15,6 0-6 0,-6 0-2 0,0 0 0 16,0 0-6-16,0 0-2 15,6 0 0-15,0-2 0 0,0-1-13 0,0 0-4 0,0 3 0 0,0-2 0 16,0-1-4-16,0 3 0 0,0-3-1 0,0 1 0 16,0 2-15-16,0 0-8 15,-6 0 10-15,9-3-10 0,0 3 11 0,0 0-11 0,-4 0 12 0,1 0-12 16,3 3 8-16,-3-3-8 0,-6 0 0 0,0 0 0 16,0 0 16-16,6 5-3 0,-6-5-1 0,0 0 0 15,0 0 7-15,6 3 1 0,-3 2 0 0,-3-5 0 16,0 0-2-16,0 0 0 0,3 8 0 0,-3-8 0 15,3 5 1-15,-3-5 0 0,3 8 0 0,-3-8 0 16,-3 5-5-16,3-5-1 0,0 0 0 0,0 6 0 16,-3-1-1-16,0 3 0 0,3-8 0 0,-3 8 0 15,0-5 2-15,-3 2 0 0,3-2 0 0,-3-1 0 16,0 3-6-16,3 1-8 0,0-4 11 0,-3 1-11 0,4 5 12 0,-1-3-12 16,-3-2 12-16,3 0-12 0,0-1 10 0,0 3-10 15,3-5 8-15,0 0-8 0,0 0 0 0,-3 6 8 16,0-1-8-16,3-5 0 0,0 0 0 0,0 0 0 15,0 0 0-15,0 0 0 0,0 0 0 0,0 0 0 16,0 0 0-16,0 0 0 0,0 0 0 0,0 0 0 16,0 0 0-16,9 3 0 0,-9-3 0 0,6 2 12 15,-6-2-12-15,11 3 12 0,-5 0-12 0,-6-3 0 16,9 5 0-16,-9-5-11 0,9 3 11 0,-3-1 0 16,-6-2 0-16,9 6 0 0,-9-6 0 0,6 5 0 15,0 3 0-15,-6-8 0 0,6 5 0 0,-3 3 0 16,0 0 0-16,0 3 0 0,-3-11 0 0,0 10 0 0,-3 1 0 0,0-1 0 15,3 1 0-15,-3-3 0 0,0 2 0 0,-3-2 0 16,3 0 0-16,-3 3 8 0,0-6-8 0,0 3 8 16,3 0-8-16,-6-3 9 0,3 1-9 0,0-1 10 15,-2 0-10-15,-1 0 0 0,3 1 0 0,0-4 0 16,-3 4 17-16,3-4-1 0,-3 4-1 0,0-6 0 16,0 0-3-16,3 0-1 0,-3 0 0 0,3 0 0 15,-3 0-3-15,3-6 0 0,0 4 0 0,0 2 0 16,0-6-8-16,0 4 0 0,1-1 9 0,5 3-9 15,-3-5 0-15,0 0 0 0,3 5 0 0,0 0 0 16,0-6-11-16,0 6-6 0,3-5-2 0,-3 0-654 16,3 2-131-16</inkml:trace>
  <inkml:trace contextRef="#ctx0" brushRef="#br0" timeOffset="126193.18">23225 6223 172 0,'0'0'8'0,"0"0"1"0,0 0-9 0,0 0 0 0,0 0 0 0,0 0 0 16,0 0 155-16,0 0 29 0,0 0 5 0,0 0 2 16,0 0-109-16,0 0-22 0,0 0-4 0,0 0 0 15,0 0-7-15,0 0-1 0,0 0 0 0,0 0 0 16,0 0-8-16,3-3-1 0,3 1-1 0,-6 2 0 16,0 0-2-16,0 0 0 0,6-6 0 0,0 4 0 15,-6 2-8-15,3-3-1 0,-3 3-1 0,6 0 0 16,3 0-7-16,-9 0-2 0,6 0 0 0,0-3 0 15,0 3-6-15,0-2-2 0,-1 2 0 0,1 0 0 16,3 0-9-16,-3 0 0 0,0 0 0 0,0 0 8 16,-3 2-8-16,3-2 0 0,-6 0 9 0,6 3-9 15,0-3 12-15,-3 5-3 0,3-5 0 0,-6 0 0 16,0 0 11-16,0 0 1 0,3 3 1 0,0 0 0 16,0 2-7-16,0 0-2 0,-3-5 0 0,0 0 0 0,-3 6 7 0,3-1 2 15,-3 0 0-15,3-5 0 0,-3 5-4 0,0 1-1 16,-3-1 0-16,3 0 0 0,3-5-5 0,-3 6-2 15,-3-1 0-15,0 0 0 0,6-5-1 0,-6 6 0 16,3-4 0-16,-3 1 0 0,0 2-9 0,0-2 8 16,6-3-8-16,-6 0 8 0,3 5-8 0,0-2 8 15,3-3-8-15,-5 5 8 0,2-5-8 0,3 0 0 16,0 0 0-16,-6 5 0 0,6-5 0 0,0 0 0 16,0 0 0-16,0 3 0 0,0-3 0 0,0 0 0 15,0 0 0-15,0 0 0 0,0 0 0 0,0 5 0 16,0-5 0-16,0 8 0 0,0-8 0 0,0 0 0 0,0 0 0 0,6 5 0 15,-6-5 0-15,0 0 0 0,5 6 0 16,-5-6 0-16,6 2 0 0,-6-2 0 16,0 0 0-16,6 6 0 0,0-4 0 0,-6-2 0 0,0 0 0 0,9 3 0 15,-3 2 0-15,-6-5 0 16,0 0 0-16,0 0 0 0,3 6 0 0,-3-6 0 0,0 0 0 0,3 7 0 16,-3-7 0-16,3 8 0 0,-3 3 0 0,-3-3 0 15,3 0 0-15,-3-3 0 0,0 3 0 0,0 0 0 16,-3 3 0-16,3-3 0 0,0-1 0 0,0 1 0 15,-3 0 10-15,3-2-10 0,0-1 12 0,0 0-12 16,-2 1 0-16,5-6 0 0,-6 5 0 0,3 0 0 16,-3-2 0-16,0 2 0 0,0-5 0 0,3 5 0 15,-3-2 0-15,0 0 0 0,0-1 0 0,-3-2 10 16,3 3-10-16,0 0 0 0,-3-1 0 0,3-2 0 16,0 0 10-16,0 0-10 0,-3 0 12 0,3 0-12 0,-3-2 0 15,4 2 0-15,-1 0 0 0,0 0 0 0,3-6 0 0,-3 6 10 16,0-2-10-16,6 2 8 0,-3-3-8 0,3 3 0 15,-3 0 0-15,3 0 0 16,-3-5-24-16,3 5-8 0,0 0 0 0,0 0-897 16</inkml:trace>
  <inkml:trace contextRef="#ctx0" brushRef="#br0" timeOffset="127515.53">22912 6228 230 0,'0'0'10'0,"0"0"2"0,0 0-12 0,0 0 0 16,-5-2 0-16,5 2 0 0,0 0 164 0,0 0 29 15,0 0 7-15,0 0 0 0,0 0-108 0,0 0-23 16,0 0-4-16,0 0-1 0,0 0-11 0,0 0-2 15,0 0-1-15,0 0 0 0,0 0-19 0,0 0-4 16,5-3-1-16,1 0 0 0,0-2-3 0,0 2-1 16,0-2 0-16,0 2 0 0,0 1-5 0,0-1-1 0,0 1 0 0,3-1 0 15,-3 3 4-15,0 0 0 0,0 0 0 0,3 0 0 16,-3 3-11-16,-3-3-1 0,-3 0-8 0,6 2 12 16,-6-2 4-16,0 0 0 0,6 3 0 0,0-1 0 15,-6-2-3-15,0 0 0 0,0 0 0 0,0 0 0 16,0 6-5-16,0-6-8 0,0 0 11 0,3 8-11 15,-3 0 18-15,-3-3-3 0,0 3-1 0,0-3 0 16,3-5-2-16,-6 5 0 0,-3 1 0 0,3-1 0 16,0 3 6-16,-3 0 1 0,0-5 0 0,3 2 0 15,0 0-10-15,-3 0-1 0,3 1-8 0,0-4 12 16,-3 6-3-16,3-5-1 0,3 2 0 0,-3 1 0 16,3-1-8-16,0-3 0 0,3-2 0 0,0 0 0 15,0 0 0-15,0 0 0 0,0 0 0 0,0 0 0 0,0 0 0 0,0 0 0 16,0 0 0-16,0 0 0 15,0 0 0-15,0 0 0 0,0 0 0 0,0 0 0 0,0 0 12 0,0 0-4 16,0 0 0-16,0 0 0 0,9 3-8 0,-9-3-11 16,6 0 3-16,3 3 0 0,0 2 8 0,0-2 0 15,-3 2 0-15,-6-5 0 0,6 5 0 16,-3-2 0-16,-3-3 0 0,6 8 0 0,-3 0 0 0,0-3 0 16,-3-5 0-16,3 5 0 0,-3 3 0 0,0 0 0 15,-3 0 0-15,0 0 0 0,0 0 0 0,0-3 0 16,-3 3 8-16,0-2-8 0,0 2 0 0,0-3 0 15,-3 0 0-15,3 0 8 0,-3 1-8 0,3-4 8 16,0 4-8-16,-2-4 8 0,2 1-8 0,0 0 0 16,0-3-8-16,0 0 8 0,0 2 0 0,3-4 0 0,-6 2 0 15,6 0 8-15,-3 0-8 0,0 0 0 0,3 0 0 16,0-3 0-16,-3 0 10 0,3 1-2 0,3 2-8 0,0-3 12 31,0 3-132-31,0-5-28 0,-3-6-4 0,3 11-2 0</inkml:trace>
  <inkml:trace contextRef="#ctx0" brushRef="#br0" timeOffset="131473.87">24311 6133 1522 0,'-3'0'33'0,"3"0"7"0,0 0 2 0,0 0 2 0,-5 0-36 0,5 0-8 0,0 0 0 0,0 0 0 16,0 0 82-16,0 0 14 0,-3-3 4 0,3 3 0 15,0 0-43-15,0 0-8 0,0 0-1 0,0 0-1 16,3-5-34-16,-3 5-13 0,5-3 11 0,4 1-11 16,-3-1 12-16,3 1-3 0,-3 2-1 0,0 0 0 15,-6 0-109-15,6-3-23 0</inkml:trace>
  <inkml:trace contextRef="#ctx0" brushRef="#br0" timeOffset="132082.7">24469 6167 990 0,'0'0'44'0,"0"0"8"0,0 0-41 0,0 0-11 0,0 0 0 0,0 0 0 15,0 0 85-15,0 0 15 0,0 0 4 0,0 0 0 16,6-2-32-16,0-3-7 0,0-1-1 0,3 1 0 16,3 0-16-16,0-3-3 0,0 2-1 0,0-2 0 15,2-2-4-15,-2 2 0 0,0-3-1 0,0 1 0 16,3-1-7-16,0-2-2 0,-3 2 0 0,0-2 0 16,0-3-10-16,0 3-1 0,0 2-1 0,-1-7 0 0,1 5-6 0,0-3 0 15,0 3-1-15,0-1 0 16,-3 1-11-16,3 3 12 0,-3-9-12 0,3 3 12 0,-3 3-12 0,0 2 8 15,-3 1-8-15,2-1 8 0,-2 3-8 0,-3 3 8 16,-3 5-8-16,0 0 8 0,0 0 15 0,0 0 2 16,0 0 1-16,0 0 0 0,0 0-14 0,-9 5-2 15,4 1-1-15,-4 1 0 0,3 4 3 0,-3 2 0 16,3 1 0-16,0-1 0 0,0 5 0 0,0 1 0 16,0-1 0-16,0 3 0 0,-3 6 0 0,3-3 0 15,-3 2 0-15,6 3 0 0,-6-2-4 0,3-1 0 16,0 3 0-16,-3-2 0 0,6 2-8 0,-3-3 12 15,1-2-12-15,2-3 12 0,3 1-12 0,-3-7 12 0,3 1-12 16,3-3 12-16,0-2-12 0,0 0 0 0,2-1 0 16,1 1-1107-16</inkml:trace>
  <inkml:trace contextRef="#ctx0" brushRef="#br0" timeOffset="144994.34">23213 6795 172 0,'0'0'16'0,"0"0"-16"0,0 0 0 0,0 0 0 16,0 0 145-16,0 0 27 0,0 0 4 0,0 0 2 15,0 0-97-15,0 0-19 0,0 0-4 0,0 0-1 16,6-6-14-16,-6 6-3 0,0 0-1 0,0 0 0 16,6-5-9-16,-6 5-2 0,0 0 0 0,9-3 0 15,-6 3 2-15,-3 0 0 0,9-2 0 0,-3-1 0 16,-6 3-4-16,9 0-1 0,-3 0 0 0,3 0 0 15,-3-3 2-15,0 1 0 0,2 2 0 0,1 0 0 16,-3-3-15-16,0 3-2 0,3 0-1 0,-3 0 0 0,3 0-9 0,0 0 0 16,-3 0 0-16,0 3 8 0,3-6-8 0,0 3 0 15,-3 0 0-15,3 3 0 0,0-3 0 16,0 2-11-16,-4 1 3 0,1-3-693 16</inkml:trace>
  <inkml:trace contextRef="#ctx0" brushRef="#br0" timeOffset="145353.9">23174 6874 288 0,'0'0'25'0,"0"0"-25"0,0 0 0 0,0 0 0 16,0 0 140-16,0 0 22 0,0 0 5 0,0 0 1 16,0 0-63-16,0 0-12 0,0 0-2 0,0 0-1 15,0 0-48-15,0 0-10 0,0 0-1 0,0 0-1 16,6 0 1-16,0 0 0 0,0 0 0 0,0 3 0 16,0-3 2-16,3 0 1 0,-9 0 0 0,9 0 0 15,-3 0-11-15,3 0-3 0,0-3 0 0,0 3 0 16,0 0-8-16,-3-3-3 0,3 3 0 0,-3 0 0 15,2 0-9-15,1-2 8 0,0 2-8 0,0 0 8 16,0 0-8-16,0 0 0 0,0 2 0 0,0 1 8 0,0-3-8 0,0 3 0 16,-3-1 0-16,3 1 8 0,0 2-8 0,3-5 0 15,-7 5 0-15,4-5-506 16,3 6-94-16</inkml:trace>
  <inkml:trace contextRef="#ctx0" brushRef="#br0" timeOffset="146191.09">23704 6620 403 0,'0'0'36'0,"0"0"-36"15,0 0 0-15,0 0 0 0,0 0 112 0,0 0 15 16,3-3 3-16,-3 3 1 0,0 0-79 0,0 0-16 16,6-2-4-16,-6 2 0 0,6-3 7 0,0 3 1 15,-6 0 0-15,6 0 0 0,0-3 12 0,0 3 4 16,0-2 0-16,0 2 0 0,0 0-23 0,0 0-4 0,3 0-1 0,-3-3 0 16,3 0-9-16,-1 3-3 0,-2-2 0 0,3 2 0 15,3-3 4-15,-3 3 0 0,3-3 0 0,0 1 0 16,-3-1-8-16,3 0 0 0,3 3-1 0,0 0 0 15,-3-2-11-15,2 2 0 0,1 0 0 16,-6 0 0-16,0 0 0 0,-3 0 0 0,0 2 0 0,-3-2 0 16,-3 0 0-16,6 3 0 0,0 0 0 0,-6-3 0 15,0 0 12-15,6 5-4 0,-6-5 0 0,0 8 0 16,3-3-8-16,-3 3 8 0,0-8-8 0,0 8 8 16,-3 0 0-16,0-3 0 0,0 3 0 0,0 0 0 15,3 0 20-15,-6 3 3 0,3-1 1 0,-6-2 0 16,3 0-20-16,-3 0-4 0,0 3-8 0,0-1 12 15,0 1-12-15,0 0 9 0,-2 2-9 0,-1 0 8 16,3 0 1-16,-3 0 0 0,0 3 0 0,0 3 0 0,0-1-9 16,3-4 12-16,-6 1-12 0,3 1 12 0,6 0-12 15,-2 0 0-15,2-3 0 0,-3 1 8 0,3-1-8 0,0 0 0 16,0-5 0-16,3 3 8 0,-3-6-8 0,0 3 0 16,3 0 0-16,0-3 0 0,0 0 0 0,3-5 8 15,0 0-8-15,0 0 8 0,0 0-8 0,0 6 0 16,0-6 0-16,0 0 8 0,0 0-8 0,0 0-16 15,0 0 4-15,0 0 1 16,0 0-140-16,0 0-28 0,0 0-5 0,0 0-2 0</inkml:trace>
  <inkml:trace contextRef="#ctx0" brushRef="#br0" timeOffset="146488.2">23692 6914 522 0,'0'0'23'0,"0"0"5"0,3-3-28 0,0 0 0 0,3 1 0 0,-3-1 0 15,0 0 101-15,0 1 15 0,3-1 4 0,-3 0 0 16,3 3-48-16,0 0-8 0,0-2-3 0,-3 2 0 16,6-3-1-16,-6 3 0 0,3 0 0 0,3-3 0 15,-3-2-8-15,0 5-3 0,3 0 0 0,-4-2 0 16,1-1-29-16,0 3-7 0,0 0-1 0,3 0 0 15,-9 0 4-15,9-3 0 0,0 6 0 0,0-3 0 16,-3-3-16-16,0 3 0 0,0-2 0 0,0 2-10 16,3 2 18-16,-3 1 3 0,0-3 1 0,3 3 0 15,-3-1-12-15,-3 1 0 0,-3-3 0 0,9 2-507 16,-4 1-93-16</inkml:trace>
  <inkml:trace contextRef="#ctx0" brushRef="#br0" timeOffset="147174.57">23969 7093 698 0,'0'0'31'0,"0"0"6"0,0 0-29 0,0 0-8 15,0 0 0-15,3-5 0 0,-3 5 69 0,0 0 13 16,0 0 2-16,3-5 1 0,-3 5-23 0,0 0-5 16,6-3-1-16,-6 3 0 0,0 0-10 0,0 0-2 0,0 0-1 0,0 0 0 15,0 0 11-15,0 0 2 16,0 0 1-16,0 0 0 0,0 0-26 0,0 0-6 0,6 3-1 0,-3 2 0 15,-3-5 21-15,0 0 4 0,-3 8 1 0,3-3 0 16,-3 3 2-16,0 0 1 0,-3 0 0 0,3 3 0 16,0-3-29-16,-3 2-5 0,0 1-2 0,0-3 0 15,0 2 3-15,0-2 0 0,0 6 0 0,0-6 0 16,1-1-10-16,-1 4-2 0,3 0 0 0,0-1 0 16,-3-2-8-16,3 0 0 0,0 0 0 0,0 0 8 15,0 0 8-15,0-3 2 0,0 3 0 0,0-3 0 16,3-5-30-16,0 6-7 0,0-6-1 0,0 0 0 15,0 0-167-15,0 0-33 16</inkml:trace>
  <inkml:trace contextRef="#ctx0" brushRef="#br0" timeOffset="149021.37">24270 6705 172 0,'0'0'16'0,"0"0"-16"0,6 0 0 0,-6 0 0 0,0 0 133 0,0 0 24 16,3-6 5-16,-3 6 1 0,0 0-75 0,3-2-14 15,-3-4-3-15,0 6-1 0,0 0-6 0,0 0 0 0,0 0-1 0,0 0 0 16,0 0-20-16,0 0-4 0,0 0-1 0,0 0 0 16,0 0-6-16,0 0-2 0,0 0 0 0,0 0 0 15,0 0 7-15,0 0 2 0,0 6 0 0,-3 2 0 16,-3-6-3-16,3 6 0 0,0 0 0 0,-3 0 0 16,-3 0-3-16,3 3-1 0,0-4 0 0,0 1 0 15,0 0-6-15,-3 3-2 0,3-3 0 0,0 0 0 16,3 0-10-16,-3-3-2 0,3 0-1 0,3 1 0 15,-3-1 3-15,3-5 1 0,0 0 0 0,0 0 0 16,0 0-15-16,0 0 0 0,0 0-9 0,0 0 9 16,0 0 0-16,0 0 15 0,0 0-2 0,6 0 0 15,3-3-2-15,0 3-1 0,-3-2 0 0,0-1 0 16,-3-2-10-16,6 2 0 0,-3 0 9 0,3 3-9 16,-3-2 0-16,3-1 0 0,0 0 0 0,-3 3 8 15,0 0-8-15,3 3 0 0,-1-3 0 0,-2 3 0 16,3-1 0-16,0 1 0 0,-3 0 0 0,3-1 0 15,-3 4 0-15,3 2 0 0,-3-6 0 0,-3 3 0 0,6 1 0 16,-3-1 0-16,0 0 0 0,0 1 0 0,-3 2 0 16,3 0 0-16,-3-3 0 0,3 3 0 0,-3-3 0 0,-3 3 0 15,0 0 0-15,3 0 0 0,-3-8 0 16,-3 8 0-16,0 2 0 0,0-2 0 0,0 0 0 0,-3 0 12 16,3 3-2-16,-6-6-1 0,0 3-9 0,3 0 12 15,-3-3-12-15,3 1 12 0,-3 1 7 0,3-1 1 16,-3 2 1-16,0-3 0 0,0 0-21 0,0-2 0 15,1 2 0-15,-1-2 0 0,0 0 0 0,0-1 8 16,0 1-8-16,0-1 11 0,0-2-11 0,0 0 0 16,-3 0 0-16,6 0 0 0,-3 0 0 0,3 0 10 15,-3-2-2-15,3-1-8 0,0 1 10 0,-3-4-10 16,7 6 8-16,-4-2-8 0,0-4 0 0,0 1 0 0,0 0 0 0,3 2 0 31,3 3-109-31,0-5-24 0,-3-1-5 0,3 6-460 0,0-2-92 0</inkml:trace>
  <inkml:trace contextRef="#ctx0" brushRef="#br0" timeOffset="149330.43">24234 6757 633 0,'0'0'56'0,"0"-2"-44"0,0-3-12 0,0 5 0 0,0 0 127 0,3-6 23 15,-3 1 5-15,3 0 1 16,-3 5-37-16,3-6-7 0,0 1-2 0,0 2 0 0,0 1-34 16,3-4-6-16,-3 4-2 0,3-3 0 0,-6 5-8 0,6-3-1 15,0-2-1-15,3 2 0 0,-3 0-17 0,0 1-3 16,2-4-1-16,1 6 0 0,0-2-6 0,-3-1-2 16,6 0 0-16,-3 1 0 0,3-1-21 0,0 1-8 15,0-4 0-15,0 4 9 0,0-4-9 0,0 4 8 16,-1-1-8-16,1 0 8 0,0 1-8 0,3-1 10 15,-3 0-10-15,0 1 10 0,0 2-10 0,0 0 0 16,0 0 0-16,-3 0-11 16,3 2-182-16,-4-2-37 0</inkml:trace>
  <inkml:trace contextRef="#ctx0" brushRef="#br0" timeOffset="150564.93">23076 6797 403 0,'0'0'36'0,"0"0"-36"0,0 0 0 0,0 0 0 15,0 0 107-15,0 0 14 0,0 0 3 0,0 0 1 16,0 0-25-16,0 0-6 0,0 0-1 0,0 0 0 16,0 0 10-16,0 0 1 0,0 0 1 0,0 0 0 15,0 0-33-15,0 0-6 0,0 0-2 0,0 0 0 16,-3-5-17-16,3 5-4 0,0-8-1 0,0 8 0 16,0 0-3-16,3-5-1 0,3-3 0 0,0 0 0 15,0 2-7-15,0-1-2 0,0 1 0 0,3-2 0 16,-3 3-9-16,3-3-3 0,-3 3 0 0,3-1 0 15,-3 1-4-15,0 3-1 0,2-4 0 0,-2 4 0 16,-6 2-1-16,6 0-1 0,0 0 0 0,-6 0 0 0,9 0-10 16,-9 0 0-16,6 2 0 0,-6-2 8 15,0 0-8-15,6 6 0 0,0-1 0 0,-3-3 0 0,3 4 16 16,-6-6-1-16,3 5-1 0,0 0 0 0,0 3 9 16,-3-8 1-16,3 3 1 0,3 2 0 0,-3 1-25 0,-3-6 0 15,3 5 0-15,3 0 0 0,-3-2 0 0,3-1 0 16,-3 4 0-16,-3-6 0 0,6 5 0 0,0-5 13 15,-6 0-1-15,6 3-1 0,-6-3-11 0,6 0 0 16,-6 0 0-16,8 0 0 0,-2 0 0 0,0 2 0 16,0-2 0-16,0 0 8 0,0 0-8 0,0 0 0 15,0-2 0-15,3-1 0 0,0 0 0 0,3 1 8 16,-3-4-8-16,3 1 8 0,0 0-8 0,0 0 8 16,2-1-8-16,-2-2 8 0,3 3 0 0,3-3 0 0,-6 3 0 15,3-3 0-15,-6 3-8 0,3-1 0 16,-3 1 0-16,-3 2 0 15,3-2-56-15,-7 2-4 0,-2 3-1 0,0 0 0 16,0 0-127-16,0 0-26 0,0 0-5 0,0 0-1 0</inkml:trace>
  <inkml:trace contextRef="#ctx0" brushRef="#br0" timeOffset="151073.56">23026 6985 806 0,'-12'0'72'0,"6"0"-58"0,0 0-14 0,0 0 0 0,0-3 66 0,0 3 10 16,3 0 3-16,3 0 0 0,0 0 10 0,0 0 3 15,-3-5 0-15,3 5 0 0,0-5-13 0,3-3-3 16,-3 3 0-16,6-3 0 0,0 2-44 0,0 1-10 16,0-6-2-16,0 4 0 0,3 1 8 0,-3-2 2 15,5 0 0-15,-5 3 0 0,0-3 10 0,0 0 1 16,3 3 1-16,0 0 0 0,-3-1-24 0,-6 6-5 16,0 0-1-16,0 0 0 0,6-2-4 0,3 2-8 0,-9 0 11 0,0 0-11 15,0 0 15-15,9 0-4 0,-9 0-1 0,6 5 0 16,0 3-1-16,-6-8 0 0,6 5 0 15,-3 3 0-15,0 0 13 0,0 0 2 0,3 0 1 0,-3-3 0 16,0 3-10-16,-3-8-3 0,6 8 0 0,-6-8 0 16,6 5 2-16,-6-5 0 0,8 6 0 0,-8-6 0 15,9 2-5-15,0-2-1 0,0 3 0 0,0-6 0 16,0 1 20-16,0-1 3 0,0 0 1 0,0-2 0 16,0 2-32-16,0-2 0 0,0-3 0 0,3 0 0 15,-3 3 12-15,-1-3-3 0,1 0-1 0,6 0 0 16,-6 3-8-16,3-3 0 0,-3 0 0 0,3 3 0 15,-3-1 0-15,0 1 8 0,0 2-8 0,3 1 8 16,-6-1-75 0,3 3-15-16,-1-2-3 0,4 2-954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4:15.23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6588 2386 3712,'0'0'1408,"0"0"-768,0 0-256,0 0 512,0-14-224,0 14 0,14 0-256,-14 0-96,14-14-160,0 14-128,14-14 64,-14 14-64,0-14 64,14 14-64,-14 0-32,14 0 32,-14 14-32,0-14 0,0 14 0,0-14 0,-14 14 0,0 0 0,0 14 0,-14-14 352,0 15 160,0-16-128,0 15 32,14 0-192,-14-13 32,14-1-96,0 0 0,0 0-192,14 0 32,0-14 0,0 0 64,0-14-96,15 0 0,-1 14-480,0-14-128,14 0-32,-14-14 0,0 13 224,0-13 128,0 0 192,-14 14 128,14-14 32,-14 14 64,0 0-224,-14 0 32,0 14 224,0 0 224,0 0 128,0 14 96,-14 0-128,0 0 64,0 14-96,-14-14 64,14 14-192,0-13-96,14 13-96,0-15 0,0 2-64,0-1 64,14 0-64,0-14 64,14 0 0,0 0 96,-14-14-160,14 0-32,0-1 64,0 2 32,0-2-32,0 2-64,-14-15 32,0 13 32,14 1-96,-28 14-64,15-14 64,-15 0 0,13 14-64,-26 0 0,13 14 64,-15 0 0,15-14 288,-14 14 160,0 1-192,14-2-64,-14 15-96,14-13-64,-14-2 32,14 16-32,14-15 0,-14 0 64,14 0-256,0-14-32,0 0-1216,14 0-576,0-14-864,-13 14-864,13-14 1536</inkml:trace>
  <inkml:trace contextRef="#ctx0" brushRef="#br0" timeOffset="1025">7570 2457 4224,'-14'14'1664,"14"-14"-896,0 14-544,0-14 416,0 0-128,14 14 32,-14-14-160,15 0-64,-15 0-192,13 0-96,2-14 0,-2 14-128,2-14 64,-2 0 96,2 0 32,-1 0-32,0 0-64,-14 0 32,0 0 32,0 0-96,0 0 0,0 0 32,-14 14 64,0-15 256,-14 15 96,0 15 224,0-1 64,-1 0-160,15 0-64,-14 0-160,0 14 32,14 0-192,0 0-96,0 0-32,0 0-32,14-14 64,0 0 32,14 1-32,0-2-64,0-13 32,14 0 32,-14-13-32,14-2 64,15 15-64,-15-14-32,0-14 32,-15 14 32,16 0-32,-15 0-32,0 0-64,-14 0 32,14 0-32,-14 14 0,0 0 64,-14 14 0,0 0 128,0 0 64,0 0 64,-1 0 64,2 14-96,-2-14-64,2 0 0,13 14-32,13-13-64,2-15-64,-2 0 96,2 0 0,-1 0-32,14-15 32,0 2-64,14-2 64,-14 1-64,0 0-32,0-14-192,0 14-128,0 0 192,-14 0 32,1 0 0,-2 14 64,1 0-32,-14 0-64,0 0 96,0 14 0,-14 0 224,14 0 192,-13 0-192,13 0-96,0 0 0,-15 0 0,15-14-32,15 0 32,-15 0 0,27 0 95,-13-14-159,0 14-32,0-14-160,0 0-31,14-14-129,-13 14 32,13 0 0,-15 14 96,2-14 64,-15 14 64,0 14 32,0-14 32,-15 14 192,2 14 192,13-14-64,-15 14 0,2-14-128,13 0-33,0 14-95,13-28-64,2 15 96,-2-15 0,16-15-256,-1 2-63,0-2-641,0 1-256,14-14-416,-14 0-160,14-14 64,0 14 128,0-28-576,-14-15-768,15 1 1056</inkml:trace>
  <inkml:trace contextRef="#ctx0" brushRef="#br0" timeOffset="2705">9128 2387 4736,'0'0'1760,"0"0"-960,0 14-96,0-14 736,0 0-320,0 14 0,0-14-512,0 14-128,0-14-288,0 0-64,14 14 64,0-14-96,0 0 0,0-14 32,14 14 0,-14-14-160,0 0 32,0 14 64,1-14 32,13-14-128,-28 14 32,14 0 0,-14 0 64,0-14-32,0 14-32,-14 14-64,14 14 32,-28-14 512,13 14 224,-13 0 32,14 14-1,-14 0-191,14 0 0,0-14-256,0 14-96,14 0-96,0 0 0,0-14 0,14 14 96,0-13-96,14-15 0,-14 0-896,14 0-384,-14 0-1535,1-15-609,13 1-512</inkml:trace>
  <inkml:trace contextRef="#ctx0" brushRef="#br0" timeOffset="2944">8946 2022 6400,'-14'-14'2464,"14"14"-1344,-14 0-1248,14 0 416,0 0-224,14 14 32,-14-14-480,14 0-224,0 0-2080,15 14-960</inkml:trace>
  <inkml:trace contextRef="#ctx0" brushRef="#br0" timeOffset="-975">6954 2077 2944,'0'0'1120,"0"0"-576,0-13-416,0 13 320,13 0-64,-13 0 96,0 0-128,15-15 32,-15 15-96,13-14 0,-13 0-96,15 14-32,-15-14-96,14 0-64,0 0 32,-14 0-32,14 0 64,0 14-32,-14-14 64,0-14-64,0 14-32,-14 0 96,14 0 64,-14 0 224,-14 0 64,0 0-32,0 14 0,0 0 32,-1 0 128,1 14-128,0 0 0,-14 0-128,14 0 32,-14 0 0,0 14 32,14 0-64,-14 14-32,-1 0-32,15 0 64,-14 14 32,14 1 32,0-1-128,0 0 0,0-14-96,0 0 0,14 0 96,14 0 95,0 0-127,0 0-64,0-14-64,14 0 0,14-13-64,0-2-32,-14 2 96,28-30 0,-14 15-32,14-13-64,1-2 96,-2-13 64,2 14-64,-15-14 0,0-14-32,14 0-64,-14 0 96,-14 0 0,14-14-32,-14 14 32,0-14-128,0 0-64,-14 14 64,0-1 64,0 15 0,-14 0-32,14 0 32,-14 14-32,0-14-160,14 28 32,-28-14 128,14 0 64,0 14-160,0 0 0,-14 0-960,0 14-415,0 0-513,0 14-224,-1 0-640,1 14-1024,0 14 1280</inkml:trace>
  <inkml:trace contextRef="#ctx0" brushRef="#br0" timeOffset="1608">8905 1545 5888,'0'0'2176,"-15"0"-1152,1 28-480,14-14 640,-14 14-192,-14 0-32,14 14-160,-14 15-128,0-1-352,-14 0-128,14 14 0,-14 14-32,14 1 0,-15-1-96,15-14 32,0-14-128,0-14 0,14 14 96,0-28 32,-14 15-32,28-15-64,-14-14 96,14 0 0,-14-14 32,14 0 0,0 0-160,0-14-32,-14 0 32,14-14 0,0 14-128,-14-15-32,14 16 96,0-2 32,0-13-32,0 14 64,0 0-32,0 14 0,0-14 128,14 0 32,0 14 32,14 0 0,0 0-64,-14 0-64,28 0 32,-27 0-32,13 0 0,0 14 64,-14-14-32,14 0-32,-14 14-64,0-14-32,0 14 128,0-14 32,0 14-96,-14 1 32,-14-2 0,14 15 64,0-13-32,-14-1-32,14 0 32,-14 14 32,14-14-96,0 0 0,0-14 32,0 0 64,0 0-1088,0 0-416,14-14-768,0 0-256,0 0-576</inkml:trace>
  <inkml:trace contextRef="#ctx0" brushRef="#br0" timeOffset="2308">9340 1461 3968,'0'0'1472,"-14"0"-768,14 14 96,0 0 640,-14 0-224,0 28 0,-1 0-32,2 0 32,-16 14-672,1 0 64,-14 1 32,0 27-288,0-14-32,-1 28-128,2-27-32,-2 13-192,15-14 32,0-14 64,14-14 32,0 0-32,0 1 32,14-15-64,0 0 63,14-15-766,0 2-353,0-15-800,14 0-320,0-15-1024,-14 2-832,15 13 1856</inkml:trace>
  <inkml:trace contextRef="#ctx0" brushRef="#br0" timeOffset="4674">10531 1728 3584,'0'-14'1408,"15"14"-768,-15 0-128,0 0 576,0 0-96,0 0 64,-15 14-256,15 0-96,0 0-384,-13 14 288,-2 0 128,2 14 128,-2 1 32,-13 13-224,-14 14-64,14 0-224,-14 0-64,14-14-192,0 0-32,0 0-33,14-14 33,0-14 0,0 0 32,0 1 0,0-16 0,14 2-64,0-15 32,14 0-64,0-15 64,0 2-128,14-2 0,0-13-32,0 14 0,0-14 64,14 14 0,-14 0 64,0 0 32,-14 14-128,14 0 32,0 0-64,-13 14 0,-2 0 0,-13 0 0,0 0 128,0 14 32,0-14-128,0 15 32,-13-16 0,-2 15 64,2-13 320,-2-2 224,-13 2-320,0-1-64,0 0-160,0-14 32,0 0-64,0 0-32,0-14 32,14 14-32,0-14 0,14-1 64,0 2-608,0 13-256,14-15-1503,0 2-577,0-2-1344</inkml:trace>
  <inkml:trace contextRef="#ctx0" brushRef="#br0" timeOffset="5322">10770 2401 5120,'14'0'1920,"-14"0"-1024,0-14-832,0 14 384,14 0-96,0 0 96,-14 0-160,14-14-32,0 0-128,0 14-32,0-14 32,0 0 64,0 0 32,-14 0-32,14 0-32,-14-14-96,0 14 32,-14 14 224,14 0 160,-28 14 64,14 0-32,-14 0 160,0 0 96,-14 14-96,14 0-96,0 0-64,0-14-1,14 14-351,14 1-64,0-16-96,0 15 64,14-13 32,14-2 32,-14-13-64,14 15-64,0-30-416,0 15-127,14-13-417,-14 13-192,0-15 32,0-13 32,14 15 352,-14-16 192,-14 15 256,14-14 96,-14 14 128,0 0 32,-14 14 224,15-14 192,-15 14 288,0 0 224,-15 14-128,15 0 0,0 0-224,-14 0-64,0 14-288,14-14-64,0 1 0,-14-2 0,14 2-64,-14-2 32,14 2-1184,14-15-480,0-15-1120,-14 15-1728,14-13 1088</inkml:trace>
  <inkml:trace contextRef="#ctx0" brushRef="#br0" timeOffset="5538">11163 1952 6144,'0'0'2368,"-14"0"-1280,14 0-1280,0 0 384,0 0-192,14 14 0,-14-14-2208,0 14-896,15 0 1056,-1 0 640</inkml:trace>
  <inkml:trace contextRef="#ctx0" brushRef="#br0" timeOffset="6793">12005 2331 3328,'0'0'1216,"0"0"-640,0 0-192,0 0 512,0 0-96,0 0 0,0 14-64,-14-14-96,14 0-320,0 14 160,-14 0 64,0 0 64,0 0 32,0 14-160,0-14 32,-14 1-288,28 13-128,-14-15 0,14 2 0,0 13-128,0-28-32,14 0 96,0 0 32,14 0 64,-14 0 0,14-15-160,0 2-32,0 13-320,0-28-160,0 13 128,0 2 96,0-16 192,0 15 64,-14 0 64,14 0 0,-28 0-96,15 14 64,-15-14 32,0 14 64,0 14 384,-15 0 192,15 0-128,-13 0-32,-2 0-96,1 0 0,0 1-64,0-2 32,0 2-192,14 13-32,0-15 0,0 2 0,0-1-64,14 0 32,0-14-288,14 0-96,-13-14-896,13 14-448,-1-14-64,-13-14-32,15 13-64,-16 2-1216,2-15 512</inkml:trace>
  <inkml:trace contextRef="#ctx0" brushRef="#br0" timeOffset="7222">12440 2331 3968,'0'0'1568,"0"0"-832,0 14-96,0-14 672,0 0-64,0 14 32,-14-14-160,0 14 32,14 0-640,-14 0 128,0 14 96,0-13-256,0 13-96,14-14-224,0 0-64,-14 0 32,14 0 0,0-14-64,0 0 31,14 0-63,0 0 64,0-14-64,14 14 64,0-28-64,1 14-32,13 0 32,-14-15-32,0 15-96,0 0 64,0 0 32,0 0 0,-14 0-96,14 14 64,-28 0 32,14 14 0,-28 0-95,14 0 63,0 0 32,-14 0 63,0 15 257,14-15 96,-14 0-192,14 0-128,0-14-64,14 14 32,-14-14-96,28 0 0,-14 0-1535,14 0-673,1-14-864,-1 14-1600,0-28 1280</inkml:trace>
  <inkml:trace contextRef="#ctx0" brushRef="#br0" timeOffset="7976">13283 1910 4992,'28'0'1824,"-28"-14"-960,28 14-672,-28 0 544,14 0-320,0 0-64,14-14-192,-14 14-64,14-14-32,-14 0-64,14 0 32,0-14-32,0 14 0,-14 0 0,0-14 64,14-1-32,-14 1-32,1 0 32,-15 0 32,0 0 32,0 14 32,-15 0-160,1 14 32,0 0 416,-14 14 256,-14 14-32,14 14 0,-14-14-64,0 14 0,0 1 0,0 13 0,-1 0-160,2 14 0,-2 0-256,1 0-32,14-13-64,0-1 32,14 0-128,0-14 0,0-14 32,0 0 0,14-14 64,0 0 96,14-14-64,-14 0 0,28 0-33,0-14-63,-14 0-63,14-14 31,0 0-192,0 14-96,1 0 96,-16 0 128,15 14 0,-28 0-32,15 0 96,-15 14 0,0 0 96,-15 0-32,15 0-32,-13 0 32,-2 0-32,2 0 192,-2 0 128,15 14-96,-14-14-64,14 0-64,0 1-1,14-15-63,-14 13-32,15-13 32,-2 0 32,2 0-32,13 15 64,-15-15-479,16-15-161,-15 15-992,14-13-448,0-2-512,0 1-128,0 0 0</inkml:trace>
  <inkml:trace contextRef="#ctx0" brushRef="#br0" timeOffset="8294">13971 1503 6272,'-15'14'2368,"2"0"-1280,-2 14-288,1-14 800,0 14-384,0 14-128,-14 0-160,0 0-32,-14 14-481,0 0-95,0 14 0,14 1-128,0-1-32,0 0-64,-1-14-96,1 0 32,14 0-32,14-14 64,-14 0 96,14-14-704,14 0-256,-14-13-1087,14-15-481,14 0-512,-14 0-1344,14-15 1152</inkml:trace>
  <inkml:trace contextRef="#ctx0" brushRef="#br0" timeOffset="8803">13843 2373 4992,'0'15'1824,"0"-2"-960,0-13-512,0 0 480,0 0-320,0 0-64,0 0-256,14 0-128,0 0-32,1-13-32,-2 13 64,2-15-32,-2 2 64,2-2-64,-15-13-32,13 14 32,-13-14 32,0 0-96,0 14 0,-13 0 384,-2 0 160,-13 14 224,15 0 192,-16 28-32,-12 0 32,-2 0-320,15 0-32,0 0-224,0 15-33,14-15-127,0-15-32,14 16-192,0-15 32,14 0 0,14-14 64,-14 14 32,14-28 32,0 14-64,0-14-64,-13 0-64,12 0 32,1-1-32,-13 15-64,-2-13 0,2 13 0,-2 0 96,-13 0 64,0 0-64,0 13 0,0-13 32,0 15 0,0-1 0,0-14 0,0 14 0,15-14 64,-2 0-1439,2 0-577,13 0-2272</inkml:trace>
  <inkml:trace contextRef="#ctx0" brushRef="#br0" timeOffset="9556">14461 2233 2560,'0'0'960,"0"0"-512,0 0-544,15 0 1440,-15-14-256,0 14-256,0 0-96,14-14-32,-14 14 32,0 0-384,0-14 128,-14 14 160,14 0-64,0-14-32,-15 14-96,2 0 32,-2 0 32,-13 14-32,0-14-32,0 14 32,0 14-128,0-14 32,0 0-160,13 0-64,2 0-64,-2 0 0,15 0-64,0 0-32,15 0 32,-2-14-32,2 14 0,13 0 0,-14-14 0,14 14 64,-14 0-32,0 0-32,-14 0-64,0 0 32,0 1 32,-14-15 64,0 13-32,0 2 64,0-15-64,-14 13-32,-1 2 32,16-15-32,-16 0 0,1 0 63,0 0-94,14 0-1,-14 0 32,14 0 0,0 0-96,14 0 64,0-15-896,0 15-416,14 0-1280,0-13-576,14-2 128</inkml:trace>
  <inkml:trace contextRef="#ctx0" brushRef="#br0" timeOffset="10122">14728 2261 8480,'0'-14'800,"-15"14"-64,2-14-64,13 14-32,-15 0-96,2 0 64,-2 14-192,2-14-96,-16 14-32,15 0 32,0-14-160,14 14-32,-13 0-128,13 0-32,0 0 96,0-14 32,0 14-128,13 1 32,1-2 0,0-13 64,-14 14-96,14 0 0,1 0 32,-15 0 64,13 0-32,-13-14-32,-13 15-64,13-2 32,-15 2 32,1-15 64,0 13-32,0-13 64,-14 15-64,0-15 64,0 0 288,0 0 128,14 0-224,0 0-96,0 0-128,0 0 32,14 0-576,14-15-192,0 2-1312,0-2-480,0 2-1056</inkml:trace>
  <inkml:trace contextRef="#ctx0" brushRef="#br0" timeOffset="9738">14728 2307 3456,'0'0'1408,"0"-32"-768,0 32-416,0 0 416,0 0-128,0 0 96</inkml:trace>
  <inkml:trace contextRef="#ctx0" brushRef="#br0" timeOffset="10371">14869 2317 4480,'0'0'1664,"0"14"-896,0-14-128,0 14 608,-15 0-192,15 0 0,-14 0-224,14 0-64,-14 0-416,0 0-64,0 15 32,0-16-192,14 2 0,-14-1-128,14 0-32,0 0-736,0-14-320,14 0-896,-14 0-384,14-14-288</inkml:trace>
  <inkml:trace contextRef="#ctx0" brushRef="#br0" timeOffset="10554">15051 2023 4736,'0'-14'1824,"0"14"-960,-15 0-672,15 14 544,0-14-384,0 14-96,0-14-160,0 14-96,0 0-1312,0 0-640,15 14-160,-15-13 0</inkml:trace>
  <inkml:trace contextRef="#ctx0" brushRef="#br0" timeOffset="11138">15148 2387 4224,'0'0'1664,"0"14"-896,14-28-480,-14 14 512,0 0-384,14 0-128,-14-14-64,14 14 64,-14-14-128,15 0 128,-15 0 96,0 0 0,0 0 32,0 0-32,-15 0 0,15 0 64,-14 14 128,0 0-192,-14 14 32,14 0-128,0 0 64,-14 14-128,14-14-64,14 14-160,-14 0 0,14-14 64,0 14 32,14-13-32,-14-2 32,14-13-64,14 15 64,-14-15-128,0 0-64,14 13-32,-14-13 96,0 0-64,1 0 32,-15 0 64,13 15 0,-13-15-96,0 0 64,0 13 32,0 2 0,0-15 416,0 0 192,0 0-160,0 0-96,14 0-128,-14-15-64,14 2-96,0 13-64,0-15 32,-14 2 31,29-2-31,-16 2-32,2-2 32,-2 1 32,2 0-895,-2 0-289,2-14-1088,-1 14-416,0 0-736</inkml:trace>
  <inkml:trace contextRef="#ctx0" brushRef="#br0" timeOffset="12422">15542 2135 4736,'-28'0'1824,"14"0"-960,14 0-384,-14 0 576,14 0-384,0 14-128,0-14-192,0 0-64,14 14-160,0-14 64,0 14 0,14-14-64,0 0-32,0 14-32,0-14-64,1 14-64,-1-14 32,-1 14 32,1 0 64,0-14-32,0 0 64,-13 0-64,-2 0-32,2-14 32,-1 0-32,0 14 64,0-14-32,-14 0 64,0 0-64,0 14-32,0-14 288,0 0 128,-14 14 64,0 0 128,0 14 64,-1 0 64,-13 14-192,0 0 0,15 15-257,-2-15-31,1-1-128,0 1-96,14 0 64,0-13 0,14 13-32,0-15-64,1-13 96,13 0 0,0 0-128,0-13-32,14-2 32,-14 2 0,0-2-64,-14 2 64,14 13 32,-14-15 0,0 15-96,-14 0 64,0 15 96,0-15 32,0 13-128,0 2 32,0-2 0,0 2 64,0-2-96,0-13 0,0 15 32,0-15 0,28 0 64,-14-15 32,14 15-128,0-13 32,0 13-352,0-15-96,-14 2 225,14 13 191,-14 0 32,0 0 0,-14 13 32,14-13-32,-14 15-96,0 13 0,0-14 64,0 0 0,14-14-544,-14 14-160,28-14-1632,-14 14-672,1-14-352</inkml:trace>
  <inkml:trace contextRef="#ctx0" brushRef="#br0" timeOffset="11697">16005 1545 4224,'0'-14'1568,"0"14"-832,0-14-96,0 14 608,0 0-192,0 14-64,0 0 0,-14 14 0,0 0-512,-15 14 0,15 15 32,-28-16 32,14 16-32,-14 27-128,0 0-64,0 0-192,0 0-32,-1 1-32,1-15 32,14-14 0,0 0 32,0-14-160,14-14 32,0 0-224,14-13 0,0-15-768,14 0-288,0 0-480,-14-15-96,28-13 0,-28 15-1312,14-16 416</inkml:trace>
  <inkml:trace contextRef="#ctx0" brushRef="#br0" timeOffset="32055">17226 1840 3712,'0'0'1408,"0"0"-768,0 0-768,0 14 2624,0 14-704,-14-14-320,14 0-256,-14 0-768,0 14 160,0 15 64,-1-15-224,-13 14-96,15 0 0,-15 14 0,-1-14-96,15 0-96,-14 0 0,14-14-33,0 0-63,0-13-64,0 13 96,14-28-1055,0 0-449,0-15-640,14 15-256,0-13-512,-14-16-736,28 1 1440</inkml:trace>
  <inkml:trace contextRef="#ctx0" brushRef="#br0" timeOffset="32586">17337 1602 6784,'0'0'2528,"0"14"-1344,-14 0-1376,14 0 2496,-14 14-736,0-14-192,0 14-289,14 14-671,-14-14 96,0 14 64,0-14-128,-14 15 0,28-2-128,-14 2-32,0-15-256,14 14-64,0-28 0,0 14 0,14-14 96,0-14 32,0 0-32,14-14 32,0-14-64,0 14 64,14-14-128,-13 0-64,13-14-96,0 14-32,0-15-32,-14 1 64,14 14 64,-14 0 64,-14 14 32,15 0 32,-15 0-96,-14 14 64,0 14-32,0-14 0,-14 28 256,0-14 192,-1 14 160,-13 14 64,0 0-192,0 1 0,0 13-192,-14 0-64,14 0-160,14 0 0,-14-14 64,14 0 96,14 0-704,-15-28-256,15 14-1088,15-13-479,-15-15-1089,14 0-448,14 0 448</inkml:trace>
  <inkml:trace contextRef="#ctx0" brushRef="#br0" timeOffset="33202">17786 2275 5248,'0'0'2016,"0"0"-1088,0 0-512,0 0 608,0 0-384,0 0-96,0 0-320,14 0-96,-14 0-64,14-13 32,-14-2 0,14 1-32,1-14 32,-15 15-64,13-15-32,-13 13 160,15-13 32,-15 0-64,0 0-96,-15 0 416,15 14 160,-13 14 64,-2-14 64,1 28 0,-14 0 32,-14 0-161,0 14 33,14 0-64,-14 14 0,14 1-96,0-2 32,0 1-288,14-14-64,14 15-96,0-15 32,28-14-64,-14 0-32,14-14 96,14-14 0,-14 14-32,14-28 32,-14 14-64,0-14 64,0 0-128,0 0-64,-13-1 128,-2 15 32,-13 0-96,15 1-32,-15 13-64,-15 0 96,15 13 192,-13 15 224,13-14-128,-15 14 0,15 0-128,-14 0-96,14-13 0,0 13 32,0-14-32,14 0 64,-14-14-640,15 0-256,13 0-1696,0-14-799,0 0-1601</inkml:trace>
  <inkml:trace contextRef="#ctx0" brushRef="#br0" timeOffset="33771">18306 2079 5760,'0'0'2176,"0"0"-1152,14 0-832,-14 0 544,0 0-256,15 0 64,-15 0-192,0-14 32,13 14-224,-13-14 128,15 14 96,-15-14 160,0 14 64,-15 0 96,15-14 96,-13 14-64,-2 0-65,1 14-95,-14-14 32,0 14 32,0 0 0,0 0-224,14 0-96,-14 14-96,14-14-64,0 0-192,14 1-32,0-2 32,0 15 0,14-13 96,0-2 32,0 2-32,14-1-64,-14 0 32,0 0 32,0 14-96,0-14 0,0 0 96,0 14 32,-14-14-32,0 0-64,0 0 96,-14 0 0,0-14-128,0 14-32,-14-14 32,0 15 64,0-15 0,-14 0-32,13 0 32,1 0 32,0-15-96,0 15 0,14-14-320,14 14-160,0-14-1024,14 14-447,14-14-801,-13 0-256,26 0-640</inkml:trace>
  <inkml:trace contextRef="#ctx0" brushRef="#br0" timeOffset="34347">18670 2107 3712,'0'-14'1408,"15"14"-768,-15 0-128,0 0 576,0-14-32,0 14 32,0 0-256,0-14-64,-15 14-416,15-14 128,0 14 160,-13 0 192,-2 0 160,2 0-128,-2 0 32,-13 0-161,14 0-63,-14 14-160,14-14 0,0 14-160,0 0-32,0-14-192,0 14-96,14 0 0,-14 0-32,14 0 0,14-14 64,0 15-96,0-2-64,0 2 64,14 13 64,-14-15 0,14 16 64,-13-15-64,-2 14-32,-13-14 96,0 14 0,0-14-128,-13 0 32,-2 0 0,1 0 64,-14 0-32,14 0-32,-14 0 32,14-14-32,-14 15 0,0-15 0,14-15 64,-14 15 32,0 0-32,14 0-64,0-14-128,14 14 0,0-14-1504,0 14-575,14-14-801,0 0-224,14 14-288</inkml:trace>
  <inkml:trace contextRef="#ctx0" brushRef="#br0" timeOffset="35119">18867 2262 5632,'0'0'2112,"14"0"-1152,-14-14-576,14 14 608,-14-15-512,14 15-96,0-13-192,0-2-32,0 2-96,1-2-64,-2 2 96,2-2 128,-15 1 192,13 0-160,-13-14 0,0 14 64,-13 0 32,13 0 96,-15 14 128,-13 0 160,14 14 96,-28 0-1,14 14-31,0 0-32,0 1 0,0 12-288,0 2-64,14-15-160,0 14-96,14-14 0,0 0-32,0-14-64,14 14-64,14-28 32,0 0 32,0 0 32,14 0 32,-14-14-160,0 0 32,15-14-64,-15 0 0,13 14 0,-26-14 0,13 14 64,0 0 64,-28 14-96,14 14 0,-14 0 32,-14 0 128,14 14 160,-14-14-32,14 14 32,-14 0-160,14-14-32,0 0-32,0 0-64,14-14 32,0 0 32,0 0-32,14-14 64,14 0-128,-14-14 0,0 14-192,14-14-96,-14 0 96,0 0 128,0 14 64,-13 0 32,13 14-96,-28-14 64,14 28 32,0 0 0,-14 0 0,-14 0 64,14 0 160,-14 14 128,14 0-192,0-14-32,0 14-64,0-14-64,0 0 96,0 1 0,14-2-32,-14-13-64,14 15-1248,0-15-608,0 0-2431,0 0-1025,0-15 1216</inkml:trace>
  <inkml:trace contextRef="#ctx0" brushRef="#br0" timeOffset="40603">6532 4759 2944,'0'0'1120,"0"0"-576,-14 0-160,14 0 512,0 0-96,0 0 96,0 0-160,0 0 0,0 0-384,0 0 224,0 0 64,14 15 32,0-15 64,-14 0-64,28 0 64,-14 0-288,0 0-96,14 0-128,0 0 0,0 0-192,0 0-32,-14-15 0,14 15 64,0 0-32,0 0-32,-13 0 96,-2 0 0,15 0-128,-28 0 32,15 0-928,-2 15-320,-13-15-1152,15 0-480,-15 0 32</inkml:trace>
  <inkml:trace contextRef="#ctx0" brushRef="#br0" timeOffset="41136">6911 4605 6016,'-14'14'2272,"14"-28"-1216,0 14-1248,14 0 1440,0 14-512,-14-14-160,29 0-128,-16 0-288,15 0-96,1 0-32,-1 14 32,14-14 32,-14 14-128,0-14 32,0 14 0,0 0 0,0 0-96,-14-14 64,15 14 160,-29 0 64,13 0-64,2 0-96,-15-14 352,-15 14 128,15 0-128,-13 0-64,-16 1-160,1-2-64,14 2 96,-14-15 32,0 13-96,-14 2-32,14-2-32,0-13 32,0 15 0,14-15 32,-1 14-224,2-14-64,-2 0-1984,15 0-800,15 14-704</inkml:trace>
  <inkml:trace contextRef="#ctx0" brushRef="#br0" timeOffset="42524">8300 4212 3968,'0'0'1568,"0"14"-832,0 0-288,0 0 544,-15 0-64,15 0 32,-13 0-64,-2 0 0,-13 15-480,14-1 160,-14 13 96,0 2 0,0 13-32,0 0-64,1 0-32,-16 14-32,15-28-1,0 14 1,-14 0 96,14 1-352,14-1-64,-14-14-128,28 0 32,-14-14 0,14 0 32,14 0-64,0-14-64,0 0 32,0 1 32,0-15 32,14 0 32,-14 0-64,14-15-64,-14 1-960,0 0-480,15 0-1183,-1 0-417,-1 0-736</inkml:trace>
  <inkml:trace contextRef="#ctx0" brushRef="#br0" timeOffset="42805">8343 4843 6400,'0'0'2368,"0"14"-1280,-15-14-640,15 14 640,0 0-64,-14 0 32,0-14-448,-14 28-128,14 0-288,0 0 0,-14 0 32,14 0-192,0 0 0,0-14-32,0 1 0,14-2-704,14 2-256,-14-15-1280,14-15-576,14 15-256</inkml:trace>
  <inkml:trace contextRef="#ctx0" brushRef="#br0" timeOffset="43646">8567 4801 4480,'0'0'1664,"0"14"-896,14 0-480,-14-14 512,-14 14-32,14 0 96,-14 0-128,0 0 0,0 14-384,0-14 64,0 28 32,-14-28-96,14 14 32,14 0-160,-14-13 32,14-2-160,0-13 0,0 0-32,14 0 32,0-13-64,14-15-32,0 13 32,0 2-32,0-16 0,0 15 64,-14-14-32,14 14-32,-14 0 32,14 0-32,-14 0-96,0 14 0,-14 0 64,14 14 64,-14 0 192,-14-14 128,14 14 64,-14 0 160,14 14-32,-14 0-33,0-13-191,14 13-128,-14-15-192,14 2 0,0 13 0,0-14 0,0-14 0,14 14 64,0-14-192,0 0-32,0 0-1439,14-14-577,0 0-1536,1 14-1024,-1-15 2016</inkml:trace>
  <inkml:trace contextRef="#ctx0" brushRef="#br0" timeOffset="42989">8540 4535 5504,'-15'0'2112,"15"14"-1152,0-14-1184,0 14 256,0 0-512,-14 0-160,14 14-1504,-14-13-672</inkml:trace>
  <inkml:trace contextRef="#ctx0" brushRef="#br0" timeOffset="44122">9044 4899 5632,'-14'14'2112,"14"-14"-1152,0 0-704,0 0 512,0 0-256,0 0 32,14 14-256,0-14-96,0 0-96,0-14-96,0 14 32,0-14-32,0 14 64,14-14-32,-14 0-32,0 0 32,-14 0 32,15 0-32,-15 0 64,0 0 224,0 0 160,0 0-32,-15 14 0,1 0 0,-14 14 128,0 0 96,0 0 64,0 0-129,0 14-31,0-14-128,14 14-32,-14 0-160,28 14 0,-14-13-160,14-2-64,0-13 64,0 14 0,14 1-32,14-16 32,-14-13-64,14 15-32,0-30-1664,0 15-799,14-13-1153,-14-2-1600,15 15 1728</inkml:trace>
  <inkml:trace contextRef="#ctx0" brushRef="#br0" timeOffset="45019">9366 4969 4480,'0'0'1664,"14"0"-896,-14 0-256,14 0 512,-14 0-480,14 0-160,0 0-32,0-14 96,0 14-256,1-14-96,13 0-64,-15 14 32,2-14 32,-2 0 224,2 0 128,-15 0 32,0 0 32,0 0-64,0 0-32,0 0-32,-15 0 0,-13 14 0,15 0 64,-15 0 128,-15 14 32,15 14-129,0-14 33,0 0-160,0 14-32,14 0-128,-14 14 32,28-13-128,-14-1 0,14-15-32,0 15-64,14-13 96,0-15 0,0 0-32,14 0 32,0-15-64,0-13 64,0 15-64,0-15-32,1 13 32,-1 1-32,0 0 0,-15-14 0,2 14 0,-1 0 0,0 14-96,-14 0 0,0 0 64,-14 0 64,0 14 192,-1 0 192,2 14-224,-2 0-96,2-13-64,13 13 32,0 0-32,0-15-32,0 16 96,13-29 0,2 14-544,-2-14-160,16-14-928,-15 14-287,14-14-97,-14-14 32,14 13 352,-14 2 224,14-15 448,-14 13 288,0 1 288,0 0 160,0-14 736,0 28 288,-14-14 352,14 0 96,-14 14 0,0 0-64,0 14-256,0 0-96,0-14-225,-14 28-63,0-14 0,14 15 64,-14-16-256,14 15-32,-14-13-224,14-2-64,0 2-64,0-1 32,0-14 0,0 0 32,14 0-64,0-14-64,0-1 32,0 2-32,0-15 0,0 13 0,0 2 0,0-2 64,0 1-32,0 0 64,0 0-1280,0 0-448,0 14-2015,0-14-801,1 0 704</inkml:trace>
  <inkml:trace contextRef="#ctx0" brushRef="#br0" timeOffset="45431">10096 4927 5632,'0'0'2112,"0"0"-1152,0 0-576,0 0 672,0 0-480,14 0-128,0 0-224,0-14-64,1 14-96,-2-14-64,2 14 32,-2 0-32,2-14 0,-1 0 128,0 14 160,0-14 32,0 0 128,-14 0 64,0 14-32,-14-14 128,0 14 0,0 0 96,0 0 31,-1 14 33,-13 0 64,0 0-96,0 0 0,0 14-192,0 0 0,14 0-256,0 0-32,0 14-128,14-14-32,14 0-32,0-13 32,0-2-64,14 2 64,0-15-992,15 0-352,-15 0-1632,14-15-703,-14 2-929</inkml:trace>
  <inkml:trace contextRef="#ctx0" brushRef="#br0" timeOffset="46350">10995 4366 4224,'-14'0'1568,"14"0"-832,-14 0-160,14 0 640,0 0-192,0 0-32,14 14-192,0-14-64,0 0-384,0-14-224,14 14 0,0-14-32,14 14 96,0-14-160,0 14-96,1 0 32,-15 0 0,0 0 96,0 0 32,-14 0 224,0 0 128,-14 0-32,0 14 0,-14 0-32,0 0 64,-1 0-32,2 14 0,-15 0-160,0 0-1,-1 0-31,15 14 32,-14 0-224,14-14 0,0 15-32,0-15 0,14 14 0,-14 0 64,14-14-32,0 0-32,0 0 32,0 14 32,0-14-96,0 14 0,-14-14 96,14 0 32,0-14-32,-14 14 32,0-14-64,14 14-32,-14-13 32,-14-2 32,0-13-96,0 15 0,-1-15 32,1 0 64,0 0-32,0-15 64,0 15-128,0-13 0,0 13 96,14-15 32,0 2-1248,14-2-479,0 1-1121,14 0-352,14 0-256</inkml:trace>
  <inkml:trace contextRef="#ctx0" brushRef="#br0" timeOffset="46832">11317 4871 5504,'0'0'2112,"0"0"-1152,0 0-576,0 0 672,-13 14-64,13 0 64,-15 0-32,2 0 0,-16 14-544,15 0 64,0 0 96,0 0-288,0 0-33,14-13-191,0-1-96,14 0 0,14-14 32,-14-14-32,28 0 64,-14-14-64,15 13 64,-15-13-64,14 0-32,-14 14 32,0 0 32,0 0-192,-14 0 32,0 14 32,-14 0 96,0 0 192,0 28 192,-14-14-32,14 15 32,-14-1-160,14 0-96,0 0-64,0 0-96,14-14 96,0 0 64,0-14-480,0 0-192,14-14-1439,-14 0-577,15-14-608,-1 0-1472,14 0 1152</inkml:trace>
  <inkml:trace contextRef="#ctx0" brushRef="#br0" timeOffset="47714">12173 4170 7808,'-14'14'2880,"0"0"-1536,0 14-928,0-14 704,0 14-96,0 0 32,-14 28-97,0 0 33,-15 29-544,1-15-32,14 14-64,-14 0-192,0-13-32,28 13-64,-14-14 32,14-14-64,0 0 64,14-14-352,-14 0-64,14-42-1120,0 15 449,0-30 159,0 15 448,-14-28 224,14 14 128,0-14 96,-14-14-32,14 14 64,0 0 352,0 0 192,-14 0 223,14 14 129,0 0-64,0 0 64,-14 14-352,14-15-128,0 15-384,0 0-64,0 0-64,14 0 64,0 15-32,0-15-32,14 14 96,0-14 0,0 0-128,14 0 32,-14-14 64,15 14 32,-15 0-320,14-15-96,-14 15-64,13 0 64,-26-13 32,13-2 96,-14 2 128,0-2 32,-14 2 32,0-2 0,-14 15 0,0-14 0,0 14 64,-15 14-192,1 1 32,15-2-32,-15 2 64,13 13 32,1-15 32,1 16 0,13-1 0,13 0 0,-13 0 64,14 0-32,14-14 64,0 0-64,0 0-32,1-14-256,-1 0-160,-14 0 224,14 0 64,-14 0 128,-14 14 0,14 0 0,-14-14 0,0 14 128,0 0 160,0 0-32,-14-14 96,14 14-64,0-14 64,14 0-64,-14-14 0,14 0-256,0 0 0,0-14-96,14 14 0,-14-14 64,14 0 64,0 0-1024,0 0-448,14 0-1919,-14 0-801,1 13-64</inkml:trace>
  <inkml:trace contextRef="#ctx0" brushRef="#br0" timeOffset="48484">12609 4899 4736,'0'0'1760,"0"0"-960,0 14-160,0-14 608,-14 14-128,0 28 0,-14 1-96,0-1 0,0 14-544,0 0-160,-1 14 32,1 0-288,14-27-32,0-1-32,0 0 64,0 14 32,-14-14 32,14 28-64,0-13-64,0-29 32,0 0 32,14 0-32,0-28 64,-14 0-64,28-15-32,-14-13 32,14-13 32,0-2-32,0-27-32,14-14 32,0-14 32,14-1-32,1 15-32,-1 14 32,14 0 32,-14 14 32,14-1 32,-14 15 0,0 14 64,0 0-96,-14 14-64,0 14 0,1 0 31,-15 14-31,0 0 64,0 0-64,-14 14-32,0 0 288,0 14 128,-14 1-64,0-15 32,0 0-96,-15 0 64,1 0-192,0 0-32,0-14-64,-14 0 32,14-14-64,14 0 64,-14-14-64,14 0-32,14 0-1120,0-14-448,14-14-1375,14 14-577,0 0-160</inkml:trace>
  <inkml:trace contextRef="#ctx0" brushRef="#br0" timeOffset="48984">13157 4955 3968,'13'0'1568,"-13"-14"-832,15 0-800,-15 14 352,13 0-128,2 0 0,-15-14 160,14 0 192,0 0-256,-14 0 224,0-14 64,0 14-96,0 0 64,0 0 192,-14 0 192,-15 14-128,1 0 0,0 14 64,-14 14 96,14-14-352,0 14-96,0 14-288,14-14-64,0 14-64,0-14-64,14 0 32,14-13 32,14-2 32,0 2 31,0-15-63,0-15-64,1 2 32,12-15-32,-26 13 0,13-13 64,-14 14-32,0 0 64,-14-14-64,0 0-32,0 14-192,0 0-32,-14 0-191,0 0-65,-14 14-576,13 0-192,2 0-1056,-2 0-448,15 0-224</inkml:trace>
  <inkml:trace contextRef="#ctx0" brushRef="#br0" timeOffset="49355">13829 3987 8320,'-14'0'3168,"0"28"-1728,0 14-1120,0-14 800,-14 0-256,13 14 32,-13 1-129,-14-1-95,14 28-352,-14 28-64,14-14-32,-14 0-192,0 1 0,14-1-32,0-14 64,0 0-32,28-14-32,-14 1 32,14-29 32,14 0-320,0-14-128,14-14-1663,-14 0-705,14-14-1632,0 0-608,14 0 2656</inkml:trace>
  <inkml:trace contextRef="#ctx0" brushRef="#br0" timeOffset="49877">13717 4941 5888,'0'15'2176,"0"-15"-1152,0 0-768,14 13 512,-14-13-256,14 0-32,0 0-224,0 0-96,1-13-64,-2 13-96,2-15 96,12 2 0,-27-2 32,14 2 0,0-2 64,-14-13 32,15 0 96,-15 14 32,-15-14 32,15 14 224,-14 14 64,0 0 32,-13 0 32,-16 14 63,15 14 65,-14-14-384,14 14-128,0 0-160,14 0 32,0 15-128,0-30-64,14 16 0,0-15-32,14-14-96,14 0 64,0 0-128,0-14-32,14 0-256,-14-14-128,15 13 224,-30 2 192,1 13 64,0-15 32,0 15 64,-14 0 0,15 0 480,-15 0 224,-15 15-192,15 13-64,0-15-256,0 16-128,0-15 32,0 0 0,0 0-128,28-14 32,-13 0-1568,13 0-607,-15 0-1953,30-14-1664,13 0 2240</inkml:trace>
  <inkml:trace contextRef="#ctx0" brushRef="#br0" timeOffset="50768">14532 3973 4736,'0'-14'1824,"0"14"-960,-15 0-96,2 14 704,13 0-320,-15 28-32,2 0-160,-16 0-32,-13 15-512,0 27 320,-14 14 192,14-14-353,-1 15-63,2-15-320,-2 0-64,15 0-64,14-14 32,0-14-64,14 0 64,0-13-416,0-29-192,14 0-575,0-14-193,0-14-192,0 0-32,-14 0 544,14-15 320,-14 16 160,0-30 96,-14 15 224,0 0 64,14 14 352,-28-14 224,14 14 416,0 14 128,-14-14-32,14 14 32,-14 0-224,14 0-32,14 0-480,0 0-192,14 0-64,0-14-32,14 14 0,14-14 0,-14 14 0,14-14-96,0 14 64,1 0 32,-1 0 64,-14 0-32,0 0 64,0 14-64,-14 0 64,-14 0-64,0 14-32,0-14 32,-14 14-32,14-14 0,-14 15 0,0-1 192,0-15 128,14 2-160,-14-2-96,14 2-32,14-15 31,0-15-1022,-14 15-385,14-13-736,0-15-256,0 13-704,0-13-512,0 0 1664</inkml:trace>
  <inkml:trace contextRef="#ctx0" brushRef="#br0" timeOffset="50884">14461 4521 2304,'0'0'864,"0"14"-448,0 0-1056,0-14-128,15 15-64,-15-15 96</inkml:trace>
  <inkml:trace contextRef="#ctx0" brushRef="#br0" timeOffset="51452">14657 4885 6144,'-14'0'2368,"14"15"-1280,0-15-928,0 0 544,0 0-448,14 0-64,0 0-64,-14 0 0,14 0-64,0-15-128,0 1 32,0 0 32,-14 14 64,15-14 160,-15-14 128,-15 14 0,15-14 96,0 14-32,-14 0 0,0 0 128,-14 14 96,0 0-128,14 14 32,-28 0 32,14 14 31,0 0-319,14-14-160,-14 14-96,14 15-32,14-15 0,0 13 64,0-12-32,28-1 64,-14-14-64,14-14-32,0 0 32,0-14-32,0 0-448,-14 0-96,14 0 289,0-1 127,-14-26 96,-14 26 32,14-13 0,-14 0 0,0 0 0,-14 14 0,0-14 0,14 28 64,-28-14-96,14 14-64,0 14 64,0 0 0,0 0-256,0 0-128,0 0-1184,14 0-576,14 0-832,0 0-1088,0 1 1536</inkml:trace>
  <inkml:trace contextRef="#ctx0" brushRef="#br0" timeOffset="51831">14896 4787 6912,'0'0'2624,"0"0"-1408,0 14-704,0 0 704,-14 0-288,14 0-64,-14 0-128,14 0-96,-14 14-320,0 0-64,0 0-33,14 0-95,-14-13-96,14-2 0,0 2-32,14-15 64,0 0 32,0-15-128,14 2 32,0-2-351,14 1-97,-14 0 160,1-14 64,-1 14 160,0 0 32,-15 14 32,2 0 0,-1 0 416,-14 0 255,-14 14 33,14 0 32,0 14-192,-15 0 0,15 0-256,0 0-96,0 0-96,0-13 0,0 13-64,15-14 64,-1 0-1696,14-14-671,-14 0-2721</inkml:trace>
  <inkml:trace contextRef="#ctx0" brushRef="#br0" timeOffset="54784">15752 4927 4096,'0'-14'1568,"0"28"-832,0-14-384,0 0 480,0 0-96,14 0-64,-14-14-160,0 14-64,14 0-256,-14-14-128,14 14-32,0 0-32,-14-14 0,14 0 0,0 0 0,0-14 0,1 14 64,-15 0-32,13 14 64,-13-14 128,0 14 192,0 0-160,0 0 0,-13 0 0,13 14 64,-15-14-160,1 14-32,0 0 64,0 0 32,0-14-192,0 14 0,14 0 32,-14 0-32,14 0 64,14-14 0,0 0 32,0 14-64,0-14-64,14 0 32,0-14 32,0 14-96,0 0 0,-14 0-32,1 0 0,-2 0-96,2 0-32,-15 14 160,-15 0 160,2-14-128,13 28 0,-15-14 0,-13 15 64,14-16-96,-14 15-64,15-13 192,-16 13 96,1-14-192,0 0 32,14 0-32,-14-14 0,14 14 64,0-14 32,14 0-128,0 0 32,0-14 0,14 0 64,0 0-96,0-15-64,0 16 64,0-2 0,0 2 96,0 13 32,0 0-192,0 0 0,-14 0-32,0 13 64,14 2 320,-14-2 128,0 2-160,15-1-64,-15 0-32,13 0 64,2 0-96,-2-14-64,1 0 0,0 0 32,0-14 32,14 14 32,-13-14-1120,13-14-544,0 13-256,-14-13-128,14 15 128,0-15-992,-14 13 512</inkml:trace>
  <inkml:trace contextRef="#ctx0" brushRef="#br0" timeOffset="55701">16258 4815 4864,'0'0'1824,"0"0"-960,0 14-384,-15 0 640,15 0-64,0-14 32,-13 14-128,-2 14 32,-13 0-544,14 0 32,-14 0-32,14 0-96,0 15 32,0-30-224,14 16-32,0-15-64,0 0 32,14 0 0,14-14 32,-14 0-64,14-14-64,0 0 32,0-14 32,0 13-32,0-13-32,1 0 32,-15 15-32,0-2 0,0-13 64,0 14-96,-1 0 0,-13 14-32,0-14 0,0 14 64,0 0 0,0 0-96,-13 14 0,-1-14 64,14 28 64,-14 0-64,14-13 0,0-2 32,0 15 0,14-13 0,-14-2 0,14-13 0,-1 0 0,2 0 0,-1 0 64,14-13-32,-14-2 64,14 2-64,-14-2-32,14 2 32,-14-2 32,0 1-32,-14 0 64,14-14-64,0 14-32,-14 0 32,0-14-32,0 28-96,0-14 64,0 0 32,-14 14 64,14 0-96,-14 0 0,14 0 32,0 0 0,0 0-96,-14 0 64,14 0-32,0 14-64,0-14 96,14 14 64,-14-14 0,0 0-32,14 0 32,0 14-32,-14-14 0,14 14 0,0-14 0,0-14 64,0 14-32,14 0-32,-14-14 32,14 14-32,-14-14 0,14 14 64,-14-14-32,0 14 64,0-14-128,-14 14 0,15-14 32,-15 14 64,0 0-96,0 0-64,0 0 64,0 14 0,-15 0-64,1 0 64,14 0 320,-14 14 159,0-14-63,0 14 32,0 0-192,14 1 32,-14-1-160,14 0 0,14-15 32,-14 2 64,14-15-512,0 0-256,0-15-1215,0 2-513,0-2-1056,1 2-1440</inkml:trace>
  <inkml:trace contextRef="#ctx0" brushRef="#br0" timeOffset="56402">17141 4829 3968,'0'-14'1472,"0"14"-768,0 0-608,0 0 736,0 0 0,0-14 96,0 14 32,-15 0-512,15-14 320,-13 14 160,-2 14-64,2-14-32,-2 0-96,-13 14-96,14-14-192,-14 14-32,14 0-192,0-14-64,14 14-160,0 0-64,0-14 32,14 0 0,-14 14 32,28 0 64,-14-14-32,0 0-32,0 14 32,0 0 32,1 0-32,-2 14-32,-13-14 32,0 1-32,0 13 0,0-15 63,0 2-31,-13-2 64,-2 2-64,-13-1-32,0 0 96,0-14 0,0 0-32,0 0-64,0 0 32,14 0-32,-14-14 0,14 14 0,14-14-575,0-1-161,0 2-1408,28-2-544,-14 2-992</inkml:trace>
  <inkml:trace contextRef="#ctx0" brushRef="#br0" timeOffset="55885">16902 4577 6912,'-14'0'2624,"14"0"-1408,-14 0-1344,14 0 480,0 0-320,14 14-32,-14 0-512,0-14-2176,14 28-608,0-15 1152,0 2 672</inkml:trace>
  <inkml:trace contextRef="#ctx0" brushRef="#br0" timeOffset="56804">17366 4927 4736,'0'0'1760,"15"0"-960,-2 0-800,-13 0 416,15-14-288,-2 14 0,2-14 0,-2 14 64,-13-14-96,15 0 352,-15 14 256,0-14 0,-15 0-32,15 0-96,-28 0 32,15 14 32,-15-14 64,13 14 32,-13 14 32,0 0 0,0 0-1,0 0-287,14 14-64,-14-14-224,28 14-64,-14 14-64,14-14-64,0 0 32,14 0 32,0-14 32,0 0 96,0 1-1024,14-15-447,14-15-929,-14-13-384,14 14-1152</inkml:trace>
  <inkml:trace contextRef="#ctx0" brushRef="#br0" timeOffset="57401">17801 4451 5760,'-14'14'2176,"14"-14"-1152,14 0-768,-14 0 576,0 14-352,14-14-32,0-14-192,0 14-96,0-14-64,14-14-96,0 14 96,0-14-128,0 14 0,0 0 32,1-14 64,-15 0-32,0 0-32,0 13 96,0-13 0,-14 0-32,-14 0 32,14 0-128,-14 14 0,-14 0 576,-1 28 288,-13-14 0,14 28 64,0 0 32,-14 14 159,0 15-255,-14 13-96,13 28-288,-13-14-128,14-13-96,14 13-64,0-14-96,14 0-64,0 1 32,14-30-32,14 2 64,0-29 32,0 0-384,14-28-128,-14 14-160,15-14-64,-1-1 288,0 2 192,-15-15 128,2 28 96,-1 0-96,0 0-64,-14 0 64,0 0 64,0 28 128,0-15 128,0 2-128,0-1-32,14 14-64,0-14 32,-14-14-992,28 0-415,-14 0-1441,0-14-608,14 0-256</inkml:trace>
  <inkml:trace contextRef="#ctx0" brushRef="#br0" timeOffset="58102">18039 4899 7808,'-14'14'2880,"0"-14"-1536,14 14-1280,0-14 608,14 0-288,0 0 32,0-14-256,0 14-96,0-14-32,15 14-32,-1-28 0,-15 14 64,2 0 96,-2 0-128,2-14-32,-15 14 64,0 0 32,-15 0 384,2 14 160,-2 0 96,2 14 31,-15 0-63,-1 14-64,-13 0 32,14 0-32,0 0-160,0 14 32,14 0-288,0-14-64,14 0-160,14-13-32,0-2 32,14 2 64,0-15-448,14-15-224,-14 2-192,14-15 0,-14 13 224,0 2 192,1-16 224,-1 15 96,0 0 64,-14 0 0,14 14 0,-28-14 0,14 14 192,-14 0 128,14 0 96,-14 14 96,-14 0-160,14 14-32,-14-14-128,14 1-32,0 13-192,0-15 32,0-13 64,14 15 32,0-15-32,0-15 32,0 2-224,0-2-32,14 2-160,-14-2-32,14 1 96,0 0 160,-14 14 0,1-14-32,-2 14 0,2 14 0,-15-14 96,13 14 0,-13 0 96,0 14 32,15-13-736,-2-2-288,2-13-2079,-1 0-865,0 0 192</inkml:trace>
  <inkml:trace contextRef="#ctx0" brushRef="#br0" timeOffset="59265">19218 5053 3968,'0'0'1568,"0"0"-832,0-14-160,0 14 576,0 0-160,0 0 64,0 0-416,0 0-64,0 0-320,0 0 32,14 0 64,0-14 0,-14 0 96,15 0-96,-2 0-32,-13 0-128,15 0 32,-2-14 64,-13 14 160,0 0-128,0-15 64,0 1-224,0 0-32,-13 15 64,-2-16 32,-13 15 159,0 14 161,14 0-160,-14 14 32,0 0 32,-14 14 32,14 0 0,0 15 128,0-1-352,14 14-64,0-14-64,14-14 0,0 0-64,14 0 32,-14-14-128,28-14 0,-14 0 32,14-14 64,14-14-32,0 0 64,0 0-64,-14 0 64,14-14-64,1-14-32,-1-1-256,-14 1-96,14-28-224,0 0-64,0 0 0,14 14 64,-14-15 96,1 15 128,-2 0 160,-12 14 96,-1 14 64,0 0 96,-14 14 32,-14 14 32,0 0 64,0 28 96,-14 0 64,0 14 32,-14 14 224,0 0 64,-15 14-64,2 14-32,-2 15-192,1-1-64,-14 14-128,14-28 32,-14 28-64,28-13 0,-14-15-192,14 14 32,13-28 0,2-14 64,-2 0-32,30-14-32,-2-28-480,2 15-160,-2-30-1312,15 1-480,1 0-1023,-1 0-321,0-14 128</inkml:trace>
  <inkml:trace contextRef="#ctx0" brushRef="#br0" timeOffset="59727">19541 4998 7040,'-14'13'2720,"14"2"-1472,-14-2-1120,14 2 672,14-15-320,-14 0 0,14 0-224,-14 0 0,14 0-160,0-15-64,14 2 64,-14-2 0,1 2 32,-2-16-64,2 15-64,-15-14 160,13 0 32,-13 14 64,0-14 0,0 14 128,0 14 160,-13 0 64,-2 0 95,-13 14-31,0 0 64,0 14-288,14 0-32,-14 14-224,0 0-64,28 1-64,-14-15 32,14 0 0,14-14 32,-14 0-64,14-14-64,14 0 32,-14 0-32,14-14-512,0 0-128,1-14 96,-1 0 96,0 0 160,0 13 192,0 2 64,-14-2 96,0 1-32,0 14-32,-14 0 384,0 14 128,-14 1-192,14 13-96,-14 0-64,14-15-32,0 16-64,0-15-64,14 0-64,-14-14 32,28 0 32,-14 0 64,14-14-32,-14 0 64,14 0-416,0-1-96,0-13 128,-14 15 128,14-2 128,-14 2 96,0 13-96,1 13-64,-15-13 64,0 28 0,0-13-64,0 13 64,13-14 32,-13 0 64,15 0-1791,-15 0-833,28-14-1952</inkml:trace>
  <inkml:trace contextRef="#ctx0" brushRef="#br0" timeOffset="60644">20566 4534 7808,'0'-14'2880,"0"0"-1536,0 0-800,0 0 800,0 0-224,28 0 0,-14-14-225,14 0-95,14 0-416,-14-14 32,29-1 96,-15 2-192,14-2-32,14 1-96,0 0 32,-14 0-128,15 28-64,-15-14 0,0 28-32,-14 0 64,14 14 32,-28 0-32,0 14-64,-13 0 32,-2 14-32,2-14 0,-15 14 64,-15 1-32,2 13 64,-2 0-64,-13-14 64,0 14-64,0 0-32,-14-14 96,0-13 64,-14 12-128,14-13-32,-1-13-1344,15 13-544,0-14-607,14 0-225,0-14-1472</inkml:trace>
  <inkml:trace contextRef="#ctx0" brushRef="#br0" timeOffset="60227">21015 4507 6912,'0'0'2624,"-14"14"-1408,0 14-864,14-14 736,-14 14-160,0 0 32,0 14-192,0 14-96,-14-13-352,13-1-128,-13 14-64,14-14-64,-14 14-64,14-14 32,0-13 32,14-1-1376,-14-15-608,14 2-1664,-14-15-1248,14 0 2080</inkml:trace>
  <inkml:trace contextRef="#ctx0" brushRef="#br0" timeOffset="61483">21267 4843 6528,'-14'-14'2464,"14"28"-1344,-14 0-736,14-14 608,0 14-96,-14 0 96,0 0-256,0 14-128,-14 0-352,14 0-32,0 15 0,14-15-32,-14-15 32,14 16-128,14-15-64,0-14 0,0 0-32,14-14 0,14 0 64,-14-1-384,0-13-96,0 0-96,15 15 64,-15-2 256,-14-13 160,-1 14 0,2 0 0,-2 14 96,-13 0 96,0 0 288,0 28 96,-13-14-128,13 15-96,-15-16-96,15 15-1,0 0-191,-13 1-32,13-15 0,13 0 64,-13 0 32,15-14 32,-2 0-160,2-14-32,-2 0-128,16 0-31,-1-15-225,0 1-128,0 0 224,0 15 128,0-2 160,-14 1 32,0 0-64,0 0 64,0 14 320,-14 14 96,0-14-32,-14 14-32,14 15-192,0-16-96,0 2 64,0-2 64,0 2-128,0-15-32,14 0 0,0-15 64,14 15-256,-14-13-32,14-2-160,0 2-96,-14-2 192,0 1 160,0 14 96,-14 14 96,14 1-32,-14-2-32,0 15 32,0 0 32,0-13-96,0 13 0,0-14-1600,14 0-736,1-14-1184</inkml:trace>
  <inkml:trace contextRef="#ctx0" brushRef="#br0" timeOffset="62650">22362 4590 3712,'28'0'1408,"-28"0"-768,13 0-480,2 0 416,-2 0-192,2 0 32,-1 0 96,14-14 128,0 0-320,0 0-192,0 1-64,0-15-64,0-1 64,0 1 32,0 0 96,0 0-96,0-14-64,0 0 0,0 0 32,-13 0-32,-1-14-32,0 13 160,-14 1 128,-14 14 320,14 0 192,-29 14 0,16 14 0,-15 28 96,-15 0 160,1 14-224,-14 0-33,-14 29-319,14-1-128,-14 28-192,14 0-64,-1 0 32,15-14 64,0 15-96,14-29-64,0 0 0,28-14 32,-14-14-32,14 1-32,0-30-416,14-13-128,0 0-351,14-13-97,14-15 256,-14 0 192,14-1 256,1 1 96,-2 0 32,-13 14 128,-13 14 192,13 0 160,-28 0 192,0 14 128,-14 28-192,0-14-96,14 0-64,0 0-33,0 0-127,14 1-96,0-15 0,14-14-32,-14-14-96,14 0 64,14-1-543,-14-13-161,14-13 0,0 12 96,0-27-128,1-14-32,13 0 128,0-29 64,0 1 160,0 14 32,-14 0 512,14 0 320,-28 14 512,0 14 224,-13 13-128,-15 15 32,0 14-128,0 28 63,-15-14-127,-13 43-64,0-15-64,-14 28-96,0 0-192,0 42-128,-14 1-96,14-16 0,14 16-128,-14-15 0,27-14-256,-13 0-128,15-14 64,13-14 64,-15-14 0,15-13 128,0-2-160,-13 2 0,13-15 96,0-15 96,-15 2 32,15-2-32,0-13 32,0-14-32,0 14 64,0-14 96,0 14 288,0 14 96,0-14 0,0 14 0,0 14-384,0 0-64,0 0-96,15 0 0,-2 0 0,15 0-928,0 0-320,1 0-960,13 0-351,0 0-257,0-14-96,0 14-448</inkml:trace>
  <inkml:trace contextRef="#ctx0" brushRef="#br0" timeOffset="63288">23175 4801 5632,'0'14'2112,"0"0"-1152,0 0-128,0 0 800,-14-14-160,14 14 0,0-14-480,0 0-224,0 0-416,14 0-33,1-14 33,-15 14-192,13-14-32,2 0-64,-15-14-64,13 14 96,-13-14 64,0 14-64,0-14 0,0 14 256,-13 0 64,-2 14-64,-13 14-32,14 14-64,-14 0 0,0 0-64,0 0-32,14 0-96,0 0 32,0 1-128,14-16 0,14 1 96,0 14 32,14-28-32,-14 0-64,14-14-544,0 0-192,14 14 64,-14-14 160,-13 1 288,13-2 192,-14 15 64,0 15 256,0-15 192,-14 13 64,0 1-32,-14 14-128,14 0-64,0-13-192,0 13-32,14-28-32,-14 13-64,14-13 96,0-13 0,14-2-192,0 2 0,0-2-32,0 1-32,0 0 32,0-14 0,0 28 96,0 0 0,-13-14 96,-2 28 32,-13-14 32,15 28 0,-15-14 0,13 15 0,-13-1-64,0-15-64,15 15-256,-2-13-160,2-1-1824,-1 0-767,0-14-1857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32.75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14889 7820 5888,'-14'0'2176,"14"0"-1152,0 0-704,0 0 544,0 0 0,14 0 96,-14 0 128,14 0 32,14 0-608,0 0 128,14-15 96,0 15 31,14 0 97,15-14-288,13 0 0,14 14-160,-14 0 64,29-14-64,-1 0 0,0 0-160,14 14-96,-13-13-64,13 13 0,14-15-64,-13 1 64,-1 0-64,0 0 64,-14 0 0,15 0 32,-29 0-64,0 0-64,-14 0 96,0 0 0,-13 14-32,-15-14-64,-14 14 32,0-14 32,0 14-32,-14 0-32,14 0 32,-28-14-32,14 14 0,-14 0 64,0-14-1248,1 28-3328,-15 0-2559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55.02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9337 1351 2560,'-14'0'960,"0"0"-512,-14 0-544,28 0 256,-15 0 64,2 0 128,-15 14 224,0-14 96,-1 0 32,-13 0-64,0-14 32,0 14-32,0 0-288,-14 0-64,-14 0-160,14 0 64,-15 0 96,1 0 256,14 0 128,-28 0-64,14-14 32,-15 14-160,1 0-32,14 0-192,-14 0 0,14 0-32,-14-14 96,13 14 32,-27 0 96,14 0 64,0 0-32,0 0-96,-14 14-65,13 0-127,1-14-32,-14 28-192,13-14 32,1 14 192,-14 14 128,14-13-32,0 12 64,0 2-128,14-1-64,-15 0-64,1 0-96,14 0 32,0 14-32,-1-14 64,15 14 32,0 14 32,0-14 64,14 1-32,14-1 64,28-14 0,-14 14 32,14-28-64,14 14-32,14-14 32,0 14 96,14-14-64,0 15 32,28-15-96,1 14 0,13 0-192,14 0 32,-14 0 64,15 0 32,13 14-32,-14-28 32,14 14 0,14-14 32,1 0 0,13 0 0,1 0 0,-1 0 64,14-13-32,0-2 0,1 16-96,13-29-64,15 14 32,-1 0 32,1-14-32,13 0 64,0 14 0,1-14 32,14 0 0,-15 0 0,14 0-224,1 0-64,0 0 64,-1 0 96,14 0 96,-13 0 96,-15-14-256,15 14 0,-15 0 128,1 0 192,-1 0-192,-14 0-32,1 0-32,-1 0 0,1 0 64,-15 14 96,15-14-64,-15 0 0,1 0-96,-1 0-96,14-14 64,-13 14 64,-1 0 0,-14 0-32,29-14 32,-29 14-32,15 0 0,-29 0 64,28-14-32,-13 14-32,-15 0 32,14 0 32,15-14-96,-15 14 0,-14-15 96,15 15 32,-1 0-128,1-13 32,-15 13 0,14-15 0,0 2 0,1 13 0,-1 0 0,-13-15 64,13 2-32,-14-2 64,15 15-64,-15-14-32,-14 0 32,29 0-32,-29 0 0,0 0 0,1-14 0,13 0 0,-14 0 0,-14 0 64,15 14-32,-15-14-32,0 0 32,0-14 32,1 14-32,-15 0 64,0 0 0,-13-1 32,-1 1-160,-14-14 32,0 14 64,-14-14 32,-14 0-32,0-14-64,-28 0 32,1 0 32,-30 0-32,1-1-32,-14 1 32,-14 14-32,-28 14-96,0-14 64,-43 0 32,-13 0 0,-14 14-96,0-14 64,-29 14 32,-13 0 0,-1-14-96,-13 14 64,-15 0-32,-13 0 0,0 0 64,-1 13 0,-14-13 0,1 14 0,-15 0 0,15 0 64,-1 0-32,0 14-32,1-14 32,-1 0-32,15 14 0,-1-14 0,1 0 0,-1 14 0,15-14 0,-15 14 64,15 0-32,14-14-32,-15 14-64,14 0 32,1 0 32,13-14 0,1 14 0,-1 0 64,15 0-32,0-14 64,-15 14-128,15 0-64,14 0 64,-15 0 64,1 0 0,27 0-32,1 0-64,-14 0 32,14 0 32,13 0 0,1 0 0,0 0 0,-15 0 0,15 0 64,0 14-96,0-14 0,-1 0-32,-13 14-64,14 0 96,-1 0 64,1 0-64,0 0 0,-1 14 96,1-14 32,0 0-32,13 0-64,1 0-544,14 0-192,0 0-1344,14-14-576,13 15-2399,15-2-2017,0 2 2752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6.70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323 40 13216 0 0,'6'-6'642'0'0,"24"-20"274"0"0,-29 25-803 0 0,-1 1 0 0 0,0-1 0 0 0,1 1-1 0 0,-1-1 1 0 0,1 1 0 0 0,-1-1 0 0 0,1 1 0 0 0,-1 0-1 0 0,1-1 1 0 0,-1 1 0 0 0,1 0 0 0 0,-1-1-1 0 0,1 1 1 0 0,-1 0 0 0 0,1 0 0 0 0,-1-1 0 0 0,1 1-1 0 0,0 0 1 0 0,-1 0 0 0 0,2 0 0 0 0,-2 0-22 0 0,0 0 0 0 0,1 1 1 0 0,-1-1-1 0 0,0 0 1 0 0,0 1-1 0 0,0-1 0 0 0,1 0 1 0 0,-1 0-1 0 0,0 1 0 0 0,0-1 1 0 0,0 0-1 0 0,0 1 0 0 0,1-1 1 0 0,-1 1-1 0 0,0-1 1 0 0,0 0-1 0 0,0 1 0 0 0,0-1 1 0 0,0 0-1 0 0,0 1 0 0 0,0-1 1 0 0,0 0-1 0 0,0 1 0 0 0,-6 24 1393 0 0,-146 277 1058 0 0,57-124-2384 0 0,36-47-158 0 0,43-93-594 0 0,1 0 0 0 0,-11 50 0 0 0,21-69-416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41.68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19960 7341 5504,'0'-14'2112,"0"0"-1152,14 14-416,-14 0 704,0 0-224,0 0 32,0 0-160,0 0 0,0 0-512,-14 0 352,14 14 128,-14 0 159,-1 0 129,2 0-96,-2 28 0,-13 0-320,-14 29-96,1-15-192,26-14 32,-13 0-256,0 0-128,14 0-64,0 14 32,-14-13-32,28 13 64,-14-14-64,14 0-32,-14 0 32,28-14-32,-14 0-576,0 0-160,14 0-1216,0-13-480,0-2-1471,0-13-577,0 15 736</inkml:trace>
  <inkml:trace contextRef="#ctx0" brushRef="#br0" timeOffset="667">20354 7313 8320,'0'0'3168,"0"0"-1728,0 0-1184,0 14 672,0 0 0,0-14 64,-15 42 31,2 0 65,-16 14-576,15 0 192,-13-14 160,12-14-288,1 29 0,0-15-256,-14 14-64,14-14-64,0 14-32,-14-14-96,14 0 32,0-14-64,0 0 64,14 0-64,-14 0 64,14-14-128,0-14-64,14 0 64,-14-14 64,14 0 0,14 0 64,-14-14-64,14 14-32,0 0-64,0-14 32,1 14-32,12 0 0,-12 14 64,-1-14 0,-15 14 0,15 0 64,-13 14-96,13-14 0,-28 14 32,14 0 0,0 14 0,-28 0 0,14-14 64,0 14 96,-14-14-64,0 0-64,0 14 0,-14-14-32,13-14 0,-13 14 64,0 0-32,0-14 64,14 0-64,-14 15-32,0-15-64,14 0 32,0 0-384,14 0-224,0-15-1408,0 15-608,14-14-1151,0 0-513,0 0 704</inkml:trace>
  <inkml:trace contextRef="#ctx0" brushRef="#br0" timeOffset="1448">20676 8112 7424,'0'14'2816,"0"-14"-1536,0 14-992,0-14 704,0 14-320,0 0-64,0 0-96,0 0 96,-14 28-352,14-14 64,0 0 32,-14 1 223,14 12 193,-15 2-64,2-1-32,13 0-224,-15 0-32,1-14-64,0 14 96,14 0 128,-14-14 96,0-14 0,0 0 64,0 1-64,0-2-32,0 2-192,0-15-32,0 0-192,0-28 32,14 13-32,0-13 96,0 14-96,0-14-64,14 0-64,-14-14-96,14 28 32,0-28-32,14 14-96,-14 0 0,0 0 128,14-1 32,-14 1-96,0 0 32,14 15-768,-13-16-384,-1 15-1792,0-14-832,0 28-2175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57.40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10322 6775 4480,'-56'-14'1760,"14"14"-960,-28 0-928,42 0 320,-14 0-160,0 0 64,-15 0 288,1 0 224,0 0-320,-14-14 416,-14 14 160,0-15 96,0 15 64,-15 0-352,1 0-96,-28 0-32,14 15-64,-15-1-32,1 14-32,-1-14-32,1 14 0,-14 0-64,14 0 31,-1 14-63,1-14 0,0 14-96,-1 0-32,15 14 160,0 15 192,-14 13-192,13 0-96,15-14-128,14 0 0,0 14-64,14 1 64,-1 13-64,15 0-32,14-14-64,0-13 32,14-1 224,14 0 128,0 14-96,14-14 32,0 0-32,28 14 96,0 1-160,0-15-96,14-14-32,28 0 32,14 29-32,1-15-32,13-14 96,0 14 0,14-14 32,15 0 0,-1-14 64,0 0 96,29-14-192,-15 15-64,14-15-32,-13-14 64,27 14-32,1-14-32,-1 14 96,-14-14 0,15 0 96,13 14 32,-14-14-96,15 0-96,-1 0 64,1 0 0,-1 0 96,1 0 96,13-14-288,1 14-64,-1 0 96,-14 0 32,1 0-96,-1 0-32,1 1 32,-15 13 64,0-15 64,15 2 96,-14 13-96,-15-14 0,28 0-96,-14-14-32,1 14 96,-14 0 96,-1-14-128,14 0-32,-14 0 0,1 0 0,13 0 0,-13 0 64,-1 0-32,15-14 64,-15 14 0,14 0 32,-13-14-160,-1 14 32,28-14 0,-27 0 64,13 14 32,15-28 32,-1 28-160,-14-15 32,1 2 0,-1-15 0,1 13 0,-1 1 64,1-14-32,13 14 64,-28 0-64,15 0-32,13-14 96,-13 14 0,-15 14-32,14-14 32,-14 0-64,1-14-32,-1 14 32,1-14 32,-1 14-32,-14-28-32,1 13 96,-1-12 0,14-2-128,-27 1 32,-1 0 0,0-14 0,-14 14 0,1-14 64,-1 28-32,0-14-32,-13 0 96,-15 0 64,0-1-128,0-13-32,0-14 0,0 14 0,1-28 0,-29 28 64,0-15-32,0 15 64,-14-14-128,-13 0 0,-16-14 32,2 14 64,-30 0 32,15-1 32,-13 15-64,-16 0-64,-41 0-64,0 0 32,0-1-32,-15 1 0,-13-14 64,-28 0 64,-14 14-32,0 0-32,-1 0 32,-27 0 32,-1 13-32,1 15-32,56 0 32,-85 0-32,1-14 0,-15 14 0,1-14-96,13 14 64,-27 0 32,13-14 0,1 14 0,-29 0 0,29 14 0,-15-15 0,1 16-96,-1-15 64,85 13 96,-113 1 32,43 0-128,-15 0 32,71 0 0,-71 0 64,1 0-96,-1 0-64,29 14-32,-15-14 96,1 14 64,27-14 64,-13 14-32,13 0-64,1 0-64,14-14 32,-1 14 32,15 0 0,-1 0 0,15 0 0,14 0 0,-15 0 64,1 0-96,14 0 0,-1 0 32,15-14 0,0 14 0,-1-14 64,1 14-96,0 0-64,14 0 64,14 0 64,-14 0-64,-1 0 0,1 0 32,14 0 64,-15 14-32,15-14-32,0 0-64,-14 14 32,0 0 32,-1 0 0,1 0 0,-14 0 64,14 14-96,-15-14-64,1 0 64,0 14 64,0 0 0,-15 0-32,-13 15-256,0-29-96,-15 14-1792,-13-14-736,-29 14-3615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9.465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28200 13378 2688,'0'0'1056,"0"0"-576,0 0-160,0 0 448,0-14 64,13 14 64,-13 0-128,0 0-96,0 0-160,0-14 0,0 14-288,0 0 64,0-14 64,0 14 0,0 0 96,0-14 64,0 0-32,0 14-32,0-14-32,-13 0-96,13 0 32,-15 0 96,2 14 96,-2-14-96,2 14 64,-2 14-160,-13-14-32,14 14-1,-14 0 129,14 0-192,-14 0 0,14 0-128,0 14-32,0 14-32,0-14 32,0 14-64,14-14-32,-14 14-64,14-14 32,0 0 96,14 0 32,0 0-128,0-13 32,0-1 64,14-14 32,-14 14-32,14-14-64,-14-14 96,14 0 0,-14-14-32,0 13 32,14-13-128,-13 0 0,-2 0 96,2-14 32,-2 0-32,2 14 32,-15 0-128,0-14 0,0 14 32,-15 0 0,15 14 0,-13 0 64,-2 14-32,-13 0-32,0 0-64,0 14 32,0 0-128,0 0 32,14 14-576,0 0-256,0 0-831,0 0-321,14 0-576,0 0-224,0 14 160</inkml:trace>
  <inkml:trace contextRef="#ctx0" brushRef="#br0" timeOffset="288">28186 13785 8192,'0'0'3072,"0"14"-1664,0-14-1152,0 14 768,-14 0-512,14 0-32,0 0-288,0 1-64,0-2-64,-14 2-128,14-15-32,0 14-864,0-14-320,0 0-576,14 0-192,-14 0-928,14 0-448,1-29 1856</inkml:trace>
  <inkml:trace contextRef="#ctx0" brushRef="#br0" timeOffset="1093">28424 13322 6912,'0'-14'2624,"14"14"-1408,-14-14-640,0 14 800,14 0-352,0 0-96,0-14-480,0 14-128,-14 0-192,28 0-160,-14 0 0,0-14 32,0 14 0,0 0 0,0 0 0,0 0 64,0 0 32,-14 0 384,15 0 159,-15 0 33,0 0-32,0 0 32,0 0 32,0 0-256,0 0-96,-15 0-128,15 0-64,0 0-192,0 0 32,-14 0 128,0-14-64,14 14-32,0 0 0,-14 0 32,0 14-96,0-14 0,0 0 96,0 14 32,0-14-128,0 14 32,0 0 0,0 0 64,-14 0-96,14 0 0,0 14 32,0-14 0,0 14-96,14 0 64,-14 0 96,0-14 32,14 14-128,-14-14 32,14 14-64,0-13 0,0 12 64,0-13 64,0 0-32,0 0-32,14 0 32,0-14-32,0 15 0,-14-15 0,14 0 0,0 0 64,0 0-32,0 0 64,0-15-128,0 15-64,0-14 64,0 0 64,-14 0 0,14 14-32,-14-14 32,0 0-32,0 1 64,-14 13 32,14-15-32,-14 1-64,0 0-64,0 14-32,0 0 128,0 0 32,0 0-96,0 14 32,0-14-64,0 14 0,0-14-1056,14 15-544,0-15-831,0 13-385,0-13-480,0 14-1152,14 0 1536</inkml:trace>
  <inkml:trace contextRef="#ctx0" brushRef="#br0" timeOffset="30930">28606 13560 5504,'-14'0'2112,"14"0"-1152,14 0-480,-14 0 640,0 0 96,14 0 128,-14 0-384,14 0-192,0 0-416,0 0-32,14 0 96,-14 0-160,15-14 0,-16 14-128,15 0-96,-13 0-160,13 0-64,0 0-1888,-14 0-768,0-14-960</inkml:trace>
  <inkml:trace contextRef="#ctx0" brushRef="#br0" timeOffset="30662">28761 13266 2432,'0'-14'960,"0"0"-512,0 28-96,0-14 384,0 0 96,0 0 640,14-14-192,-14 14-96,0 0-32,0 0-640,0 0 256,0 0 128,0 0 224,0 0-384,0 0-192,0 0-64,0 0 32,0 0-225,0 0-31,0 0-64,0 0 32,14 0-192,-14 14-32,15-14 0,-2 0 64,2 0-32,-2 0-32,2 0 32,-2 0 32,2 0-32,-1 0-32,0 0-64,-14 14 32,0-14 224,0 0 192,0 14-352,-14-14-128,0 14 160,-1-14 160,2 14-32,-2 0-32,2 0 0,-2 14-32,2 0 0,-2 0 0,1 0-64,0 0 32,0 0-128,0 0 0,0 15 32,0-15 0,0-15 64,14 15 32,-14-13-128,14-1-32,-14 0-1120,14-14-384,-14 0-863,14 0-321,0 0-1120</inkml:trace>
  <inkml:trace contextRef="#ctx0" brushRef="#br0" timeOffset="1899">29014 13477 6784,'14'0'2528,"-14"0"-1344,14-15-256,-14 15 896,14 0-384,0 0-32,0 0-385,-14-14-95,14 14-512,0 0-32,1 0 32,-2 0-224,2-14-96,-2 14-64,2 0 32,-15 0-96,14 0-64,-14 14-1504,14-14-671,-14 0-2657</inkml:trace>
  <inkml:trace contextRef="#ctx0" brushRef="#br0" timeOffset="2831">29532 13477 4864,'0'0'1824,"0"0"-960,0 0-672,0 0 480,0 0-288,14 0 32,1 0 32,-15-14 32,13 0-256,-13 14 160,15-14 96,-15 0 128,13 0 32,2 0-96,-15 0 0,0 0-96,0-14 32,0 13-192,0 2-32,-15-16-64,2 15 32,-2 14 64,-13-14 64,14 14-32,-14 0-33,0 0 33,0 14 32,-14 0-32,14 15-32,0-1-96,14 0 32,0 14-192,-14 0-96,28-14 96,-14 14 32,14 0 0,0-14-64,14 0-64,0-13 32,0-2 160,14 2 64,-14-15-64,14 0-96,0 0 64,-14-15 0,14 2-32,0-2 32,-14 1-128,14-14 0,-14 0 96,1 0 32,-15 0-32,13-14-64,-13 14 32,0 0-32,0-15 0,-13 15 64,-2 15-32,1-2-32,0 15-64,0 0 32,-14 0-32,14 15 0,-14-2 0,14 2-64,-14 13-768,14 0-352,-14 14-511,28-14-161,-14 14-608,0-14-224,14 14-160</inkml:trace>
  <inkml:trace contextRef="#ctx0" brushRef="#br0" timeOffset="3079">29548 13757 6528,'0'0'2464,"0"14"-1344,0-14-832,-15 14 608,15 0-160,0 0 0,-14 0-320,0 0-160,14 0-160,-14 1-96,14-2 32,-14-13-480,14 15-96,0-15-1184,0 0-512,14 0-640</inkml:trace>
  <inkml:trace contextRef="#ctx0" brushRef="#br0" timeOffset="3647">29785 13350 4736,'14'-14'1824,"-14"14"-960,14-14-160,-14 14 736,14-14-256,-14 14-32,14-14-288,0 14-160,0-14-384,0 14-64,14 0 64,-13-14-64,-1 14 96,-14 0-128,14 0 32,0 14 128,-14-14 128,0 14-65,0 0 65,0 0 0,-14-14-32,0 14-96,0 0-64,-1 0 0,15 1 32,-14-2-96,0 2 0,0-2-160,14-13-64,-14 15-96,14-2 32,0-13-32,0 0 0,0 15 64,14-1 0,0-14 0,-14 14 0,28 0-96,-28-14 64,15 14-32,-1 0 0,-14 0 64,0 0 64,0 14 32,0-14 32,0 0-160,-14 0 32,-1 0-64,1-14 0,0 14 128,0-14 32,0 15-32,-14-15-64,14 0 32,0 0-32,0-15-704,14 15-256,0 0-928,0-14-319,14 0-833,0 0-320,-14 0 256</inkml:trace>
  <inkml:trace contextRef="#ctx0" brushRef="#br0" timeOffset="4219">30094 13322 7808,'-14'0'2880,"14"-14"-1536,-14 14-864,14 0 832,14 0-416,-14 0-32,14 0-448,0 0-96,0 0-193,14 0-95,-14 0 64,14 0-64,-14-14 64,14 14-64,-13 0-32,-2 14 96,2-14 0,-15 0 32,0 14 0,0-14 288,0 14 96,0 0 32,-15 0 64,2 1 32,-15-2 0,13 2-224,1-2 0,0 15-256,0-28-96,0 29-32,14-29-32,-14 14-96,14 0 64,14 0 32,0 0 64,0-14-96,0 14-64,0 0 64,1 0 0,-2 0 32,2 0 0,-2 0 0,2 0 64,-15 0-96,0 0 64,-15 0 64,2 0-32,-2 1 32,2-2-64,-16-13 64,15 15-64,-14-15-32,14 0 32,-14 0-32,28 0-640,-14 0-224,14-15-1312,0 2-543,0 13-1249,14-29-1536,14 15 1984</inkml:trace>
  <inkml:trace contextRef="#ctx0" brushRef="#br0" timeOffset="-14248">25182 13083 4608,'0'0'1760,"0"0"-960,0 0-320,0 0 640,0 0 32,0 0 0,0 14-64,14-14-32,-14 0-576,14 14 192,-14 0 96,14 0 96,0 0 95,-14 0-223,14 0-64,0 0-320,0 14-64,1-13-160,-2-2-96,2 1 64,-1 0 0,0 0-128,-14 1 32,14-2 0,-14 2 64,14-2-544,-14 2-128,0-1-832,0 0-287,-14 0-1025,14 0-320,0-14-288</inkml:trace>
  <inkml:trace contextRef="#ctx0" brushRef="#br0" timeOffset="-13635">25126 13420 6656,'0'-14'2464,"0"0"-1344,0 0-736,14 14 608,0-14-32,0-1 64,0 2-192,14-2-128,-14 2-384,14-16 64,0 15 64,-13-14-97,13 0-31,0 14-192,0-14-32,0 0-32,-14 14-64,14 0 32,-14 0-32,0 0-800,0 14-319,-14-14-1057,15 14-384,-15 0-1056</inkml:trace>
  <inkml:trace contextRef="#ctx0" brushRef="#br0" timeOffset="-13219">25590 13349 4992,'0'0'1824,"0"14"-960,0 1-512,0-2 480,0 2-96,-15-2 0,15 15-32,-13 1-64,13-1-320,-15 0-64,2 14-32,13-14 32,-15 0 64,2 14-96,-2-14-64,1 0-64,14 1 0,-14-15 0,0 14 32,14-28-64,0 14 32,0-14 128,0-14 128,0 0 64,14 0-128,0-15-96,-14 1-192,29-14 0,-16-14 0,2 14 0,13-14 64,0 14 96,-14 13 0,14-12 64,-14 13-64,14-15 63,-14 15-63,14 14 64,-14 0-128,14 0-64,-14 0 0,14 0-32,-14 28 64,1-14 96,-2 14 0,-13-14 0,15 14 32,-15 0 96,0-14 0,-15 14 64,15 0-128,-13 0-64,-2 0-64,-13 0 0,14 1-64,0-2 64,0 2-128,0-2 0,0-13 32,0 15 64,0-15-192,14 0-32,0 0-1280,-14 0-575,14-15-993,14 15-384,0-13 0</inkml:trace>
  <inkml:trace contextRef="#ctx0" brushRef="#br0" timeOffset="-8536">27302 13195 3456,'0'0'1408,"0"0"-768,0-14-64,0 14 576,0 0-32,0 0 128,0 0-32,0 0-64,0 0-608,0 0 224,0 0 128,0 0-64,0 0-32,0 0-65,14 0 1,-14-14-128,14 14-64,-14 0-96,14 0-32,0 0-32,0 0 0,0 0-192,0 0-128,0 0-128,0 0 32,1 0 96,13 0 32,-14 0-128,0 0 32,0 0 0,0 0 64,-14 0-32,14 0 64,0 0-128,-14 0 0,0 0-736,0 0-384,0 0-896,0 0-287,0 0-833,0 0-1664,0 0 1280</inkml:trace>
  <inkml:trace contextRef="#ctx0" brushRef="#br0" timeOffset="-8135">27455 12957 4224,'15'0'1664,"-15"0"-896,0 0-192,0 0 640,0 0 32,0 0 32,0 0-64,-15 14-32,15 0-640,0 14 160,-14-14 160,14 14-192,-14 0-1,14 1-191,-14-1-32,14-1-256,0 1-128,-14-13-32,14 13-32,0 0 0,-14-15 0,14 2 0,0-1 0,0-14 0,0 14 64,0-14-736,0 14-256,-14-14-831,14 0-257,0 0-480,0 0-192,0 14-96</inkml:trace>
  <inkml:trace contextRef="#ctx0" brushRef="#br0" timeOffset="-12640">26193 13139 6400,'0'0'2368,"0"0"-1280,14 15-416,-14-15 704,14 0-32,0 0 32,-14 0-384,14-15-224,0 15-417,0 0-95,0 0-32,0 0-192,0 0 0,0 0-96,1 0 0,-1 0-1695,-14 15-801,14-15-1696</inkml:trace>
  <inkml:trace contextRef="#ctx0" brushRef="#br0" timeOffset="-12888">26165 13027 5504,'0'-28'2112,"14"28"-1152,-14 0-128,14 0 736,-14 0-224,0 0-64,14 0-224,-14 0-32,14 0-576,0 0-33,0 0 1,0 0-160,0 0 0,0 0-128,0 0-32,0 0-32,-14 0-64,14 0-128,1 0-64,-1 0-1599,-14 14-737,14-14-4672,-14 14 3776</inkml:trace>
  <inkml:trace contextRef="#ctx0" brushRef="#br0" timeOffset="-10100">26866 12718 3712,'0'-14'1408,"0"14"-768,-14 0-64,14 0 576,0 0-160,0 0 64,0 0 32,0 0 32,0 0-608,0 0 256,0 0 192,0 0-32,0 0 96,0 0-385,0 0-63,0 0-128,0 0-32,14 0-32,0 0-192,0 0-64,0 0-128,1 0-32,-2 0 96,15 0 32,-13 0-128,13 0 32,-14 14 0,14-14 0,-14 0 0,0 14 64,-14-14-32,14 14 64,-14-14-64,-14 14-32,14 0 96,0 14 0,-14-14 32,0 14 64,-14 0-96,14 0 0,-1 15-32,2-2 32,-2-12-64,2 13-32,-2 0-64,-13-14 32,14 14 96,0-14 96,0 0 0,0 0 0,0 0-192,0-14 32,0 14 0,14-13 64,-14-15-608,14 13-256,0-13-928,0 15-351,0-15-833,0 0-320,0 0-96</inkml:trace>
  <inkml:trace contextRef="#ctx0" brushRef="#br0" timeOffset="-9784">26810 13112 6400,'0'0'2368,"0"0"-1280,0 0-416,0 0 800,0 0-64,0 0 32,14 0-224,-14 0-33,14 0-671,0 0 64,0 0 0,0 0-128,0-15 0,0 15-256,0 0-128,0 0-32,14 0-32,-13 0 64,13 0 32,-14 0-32,0 0-64,0 0-896,0 0-448,0 0-1151,-14 0-417,14 0-1344</inkml:trace>
  <inkml:trace contextRef="#ctx0" brushRef="#br0" timeOffset="5395">30838 13041 3968,'0'0'1568,"0"-14"-832,-14 28-32,14-14 640,0 0-96,0 14 64,0-14-448,0 14-160,-14-14-384,14 0-64,0 0 64,0 0-192,0 0-64,14 0-128,-14 0 32,14 0 32,0 0 64,-14-14-32,0 14-32,0-14 32,0 14-32,0 0 0,-14 0 0,14 14 0,-14-14 0,14 14 0,-14-14-96,14 14 64,-14-14-1248,14 0-576,0 0-1440</inkml:trace>
  <inkml:trace contextRef="#ctx0" brushRef="#br0" timeOffset="5973">31385 12564 3456,'-14'0'1408,"14"0"-768,0 0-192,0 0 544,0 0 96,0 0 32,0 0-96,0 0-64,-14 14-544,14-14 96,-14 0 64,0 14 32,-1 0 96,2 0-96,-2 0 0,2 0-32,-2 14-64,2-14-65,-16 28-31,15-14-224,-14 15-128,14-1 32,0 14 0,0-14-32,-14 14 32,14-14 0,0 0 96,14 0-32,-14 0 64,0 1-64,14-2 0,-14 2-96,14-15-64,0 14 96,0-14 0,0 0-128,0 0 32,0 0 0,14-14 0,-14 14 0,0-14 64,0 0-32,0 0-32,0 1 96,0-2 0,0 2-608,-14-2-224,14 2-1087,0-15-449,0 0-864,0 0-1632,0 0 1312</inkml:trace>
  <inkml:trace contextRef="#ctx0" brushRef="#br0" timeOffset="8176">31553 12788 2944,'0'0'1120,"0"0"-576,0-14-160,0 14 512,15 0-224,-15 0-64,0 0 128,0-14 96,0 14-448,0 0 64,0-14 64,0 14 224,0-14 96,-15 14-288,15 0-96,-13-14 96,-2 14 96,1 0 32,0 0-32,0 0-64,0 0-32,-14 0-161,14 14-63,0-14-128,0 14 32,0 0 0,14 0 32,-14 0 0,0 0 64,14 0-96,0 14 32,0-14-32,0 0 32,0 14 0,14-14 0,0 14-224,0-14 0,0 14-32,0 1 0,0-16 0,-14 15 64,14 0-32,0 1 64,-14-15-64,0 28 64,-14-14-64,14 0-32,-14 0 96,0 0-64,0 0 64,0-14 0,0 14 32,-14-14-64,14-14 32,0 15 64,0-15 64,0-15-32,0 1 32,14 0-128,0 0-64,0-14 0,14 0-32,0 0-160,0-14 32,14 14 64,0-14 96,0-1 0,-14 15-32,14-13-64,-14-2 32,14 1 32,-14 14 64,0-14-32,1 14 64,-2 0-128,-13 14 0,15-14-32,-15 14 0,0 0-288,-15 14-160,15-14-544,0 14-192,-13 0-895,13 0-385,-15 0-864,15 14-1312,0 0 1472</inkml:trace>
  <inkml:trace contextRef="#ctx0" brushRef="#br0" timeOffset="8544">31764 13126 8320,'0'-15'3072,"14"15"-1664,-14 0-736,0 0 896,0 0-192,0 0-33,14 0-319,-14 0-96,14 0-512,0 0-32,0 0 32,0 0-224,0 0-32,14 0-96,-14 0 32,14 0-64,0 0-32,-14 0 32,15 0 32,-16 0-192,2 0 32,-15 0-1184,13 0-416,2 0-831,-15 0-353,0 0-1184,0 0-768,0 0 2368</inkml:trace>
  <inkml:trace contextRef="#ctx0" brushRef="#br0" timeOffset="9080">32297 12718 8320,'-14'0'3168,"14"0"-1728,0 0-896,0 0 864,0 0-448,0 0-97,14 0-191,-14 0-64,14 0-320,-14 0-32,14 0 64,0 0-64,14 0 96,-14 0-192,0 0-32,0 0-64,14 0-64,-13 0-64,-1 0 32,14 0 96,-14 0 32,-14 0-32,14 0 32,0 14-128,-14-14 0,0 0 96,0 14 32,0 0-128,0 0 32,-14 0 288,0 14 160,0 0-128,14 0-32,-14 0-96,0 15-32,-15-2-96,16 2 32,-2-1-128,1 0 0,-14 0 32,14 0 64,0-14-32,0 0 64,0 0-480,0 1-160,14-15-1408,-14 0-640,14 0-991,0-14-353,0 0 448</inkml:trace>
  <inkml:trace contextRef="#ctx0" brushRef="#br0" timeOffset="9444">32241 13153 6400,'0'0'2464,"0"-14"-1344,0 28-32,0-14 992,0 0-128,14 0-65,-14 0-543,14 14-192,0-14-672,0 0 0,0 0-32,14 0-160,0 0-96,-14 0-96,14 0 0,0 0-224,-13 0 32,13 0-1248,-14 0-448,0 0-799,0 0-321,0 0-1312</inkml:trace>
  <inkml:trace contextRef="#ctx0" brushRef="#br0" timeOffset="9781">32731 12648 6016,'0'-14'2272,"0"14"-1216,14-14-256,-14 14 1568,15 0-512,-15 0-448,28 0-321,-28 0-639,13 14 128,2-14 160,-2 14 160,2 0 96,-15 0-256,0 14-32,0 0-224,0 15 32,0-15-288,0 28-64,0-14 32,0 14 32,-15 0-96,2 0-96,-2-14 64,-13 14 0,15 0-128,-16 0 32,1 1 64,0-15 96,0 0-128,0 0-96,0 0 32,14 0 64,-14-14-288,0 0-128,14 0-960,0-14-320,0 0-480,0-14-127,14 15-161,0-15-96,-14 0-1216</inkml:trace>
  <inkml:trace contextRef="#ctx0" brushRef="#br0" timeOffset="11649">25098 15147 4736,'0'0'1824,"0"0"-960,0 0 32,0 0 800,0-15-224,14 15 0,0 0-416,-14 0-160,14-14-512,0 14 32,14 0 32,-14 0-224,14-14-65,-14 14-159,15 0-32,-1 0 32,-15 0 0,2 0-1279,13 0-481,-14 0-1536,0 0-1472,14 14 1632</inkml:trace>
  <inkml:trace contextRef="#ctx0" brushRef="#br0" timeOffset="11465">25140 15034 5504,'-14'0'2112,"28"0"-1152,-14 0-480,0 0 992,0 0-384,14 0-192,0 0-96,0 0-480,-14-14 96,28 14 96,-14 0-128,0 0 32,0 0-256,1-14-96,13 14-32,-15 0 32,2 0-96,-15 0-64,14 0-1216,0 0-480,-14 0-1152,0 14-1376,-14 0 1312</inkml:trace>
  <inkml:trace contextRef="#ctx0" brushRef="#br0" timeOffset="12895">26361 15441 7552,'0'-28'2816,"14"28"-1536,0-28-512,-14 13 864,28 2-352,-14-2-33,14-13-415,0 0-128,1 0-416,13 0-96,-14 0-64,0 14-64,0-14 32,0 14-64,0 0-32,-14 14-480,0-14-224,0 0-1215,1 14-513,-1-14-3936,-14 28 2368</inkml:trace>
  <inkml:trace contextRef="#ctx0" brushRef="#br0" timeOffset="12627">26459 15090 7296,'0'0'2720,"0"0"-1472,0 0-608,0 0 768,0 0-64,14 14 32,-14 0-97,14-14-95,0 14-640,0 14-192,0-14 0,0 0-160,1 0-32,-2 14-64,2-14-96,-2 14 32,2-13-32,-15-2-704,14 15-256,-14-13-1631,0-1-641,-14 0-1152</inkml:trace>
  <inkml:trace contextRef="#ctx0" brushRef="#br0" timeOffset="13532">26866 15356 5504,'0'0'2112,"0"14"-1152,0-14-576,0 0 672,0 28-128,0-14 96,0 14-160,-13-14 32,13 14-512,-15 0 64,15 0 64,-13-14-64,-2 14 0,15-14-64,-14 14 63,0-14-95,14 1-32,-14 13-64,0-15 0,14-13 0,-14 15 0,14-15-64,0 0-32,0 0 32,0-15 32,0 15-192,14-28 0,0-14-32,0 0 64,14-14-32,0 14-32,-13 14 224,13-14 96,-15 0-160,16 14-96,-15 14-32,14-14-32,0 14 0,0 0 64,0 14-96,-14-14 0,0 28 32,14-14 0,-28 14 64,15 0 32,-15 0-32,0 0 32,0 0-64,-15 0-32,1 0 96,0 14 0,0-14-32,-14 0 32,14-14-64,0 14-32,0 0-64,-14-14-32,28 0 64,-14 0 64,0 0-768,14-14-320,0 0-1280,14 14-607,0-14-1249,0-14-864,14 14 2368</inkml:trace>
  <inkml:trace contextRef="#ctx0" brushRef="#br1" timeOffset="68404">26810 14669 2176,'-42'-14'864,"14"14"-448,-14 0-288,28 0 256,-14 0-96,-14 14 0,0 0 192,0 0 64,-14 0 0,0 14 0,0 14-160,-1-14 0,1 14 64,0-14 32,0 15-256,14-2 0,0 2 0,-1-15 32,1 28 64,14-14-32,0 14 0,0 0-32,28 0 0,-14 1 0,28-1 64,0-14-96,14 14 32,0-28-224,15 14-32,-2-14 64,16 0 96,-1 0 0,0 0 64,0-14 0,14 14 96,0-13-224,1 13-128,-1-15 64,0 2 96,-14-2 96,0 2 32,-14-15-128,15-15-96,-1 15 64,0-13 0,-14-2-32,0 2-64,0-15 96,0 13 0,0-13-32,-14-14-64,15 0 32,-30-14-32,2 0 64,-2-14 32,2-1-128,-30 1-32,15 14 96,-13 0 96,-2-14-96,-13 14-32,-14-14 0,0 13 64,0 1 32,-14 0 96,14 14-96,-14 0-64,-1 14-96,-13 14 32,0 0 32,0 14 0,-14 14 0,0 0 0,14 28-160,-1 0 32,15 14-1408,14-13-672,28-2-1408</inkml:trace>
  <inkml:trace contextRef="#ctx0" brushRef="#br0" timeOffset="12064">25449 14950 7168,'-14'0'2720,"28"0"-1472,-14 0-832,0 0 768,0 0-320,0 0-32,14 0-416,0 0-96,-14 0-192,28 0-32,-14 0 32,0 0-64,14 0-64,-14 14 32,0-14-32,14 14 0,-13-14 64,-2 14-96,2 0 0,-15 0 160,0 0-64,0 0 32,-15 0-32,15 0-64,-13 0 96,-2 0 0,2 1 32,-16-2 0,15 2-1,-14-15 65,14 13-96,-14 2-64,14-1 0,-14-14-32,28 14-288,-14-14-127,14 14-1633,0 0-640,14-14-1152</inkml:trace>
  <inkml:trace contextRef="#ctx0" brushRef="#br0" timeOffset="14512">27456 15217 8576,'0'0'3232,"0"0"-1728,0 0-832,14 0 896,-14 0-353,14 0 1,0 0-480,0 0-128,0 0-352,0-15-96,0 15 32,0 0-160,1 0-32,13 0-288,-15 0-128,2 0-1760,-2 0-799,2 0-1729</inkml:trace>
  <inkml:trace contextRef="#ctx0" brushRef="#br0" timeOffset="13781">27470 15090 9472,'14'0'3520,"0"0"-1920,0 0-1152,-14 0 896,14 0-385,-14 0-63,14 0-384,0 0-96,0 0-224,1 0-64,-2 0 0,2 0-64,13 0 32,-28 0-128,14 0-64,-14 0-1280,0 0-607,0 0-1185,0 14-480,0 0 96</inkml:trace>
  <inkml:trace contextRef="#ctx0" brushRef="#br0" timeOffset="15151">28242 15230 7552,'0'0'2816,"0"0"-1536,14 0-576,-14 0 832,0 0-96,14 0 95,0 0-159,0 0 0,0 0-736,0 0 64,14 0-32,-14 0-224,14-14-32,0 14-224,0 0-64,0 0-64,0 0-64,0 0-128,-14 0 0,14 0-1344,-14 14-544,0-14-895,0 14-321,1 1-1184</inkml:trace>
  <inkml:trace contextRef="#ctx0" brushRef="#br0" timeOffset="14881">28354 14739 6656,'-14'-14'2464,"14"14"-1344,-14 0-384,14 0 768,0 14-128,0-14-32,0 0-320,0 0-97,0 0-511,0 0 32,14 0 0,0 0-32,0 0 0,0-14-160,14 14 0,0 0-96,0 0 0,0 0-192,0 0-32,14 0 32,-14 0 0,0 0 32,0 0 0,-14 0 0,0 14 64,0-14-32,-14 14 64,15 0-64,-15 0 64,0 0-64,0 0-32,-15 14 32,15-14 32,-14 0-32,0 14 64,0-14-64,0 14 64,-14 0 0,14 1 96,-14 12-32,0 2 0,0-1-96,0 14 32,0-14-128,0 14 0,0-14 32,0 1 64,14-2-32,0-13 64,0 1-224,0-15-32,0 0-1152,0 0-416,14-14-799,0 0-289,0 0-800,0-14-992,0 0 1856</inkml:trace>
  <inkml:trace contextRef="#ctx0" brushRef="#br0" timeOffset="15482">28845 15217 7168,'0'0'2720,"14"0"-1472,0 0-480,-14 0 928,14 0-160,1 0 31,-2 0-383,2 0-160,-2 0-576,15-15 0,-13 15 64,13-14-64,0 14 64,0 0-160,0 0-32,0-14-192,-14 14-96,14 0 0,-14 0-32,14 0 0,-13 0 64,-2 14-448,-13-14-224,15 0-1088,-15 0-512,0 0-543,0 0-225,0 0-992</inkml:trace>
  <inkml:trace contextRef="#ctx0" brushRef="#br0" timeOffset="15813">29196 15006 8704,'0'0'3328,"0"0"-1792,0 0-1312,0 0 832,0 14-32,-15 0 159,15-14-223,0 14-96,0 0-480,-14 14 96,14 0 96,-13 0-64,13 0 32,-14 14-224,14-14-128,0 0-96,-14 0-96,14-13 32,0 13-32,-14-14-864,14 0-288,0 0-1120,0 0-479,0 0-1217,0-14-1376,0 14 2016</inkml:trace>
  <inkml:trace contextRef="#ctx0" brushRef="#br0" timeOffset="21045">30179 14600 3456,'0'0'1408,"0"0"-768,0 0-320,0 0 448,0 0-64,0 0 32,0 0-96,14 0-32,-14-14-320,0 14 96,14-15 64,-14 15 32,15-13 32,-15-2 0,13 15 96,-13-13-64,0-2 32,15 1 0,-15 14-64,0-14-128,0-14-64,-15 14 64,15 0 96,-13 14-1,-16-14 129,15 14-160,-14 0 64,0 0-160,0 0 32,0 14-96,0-14 64,0 14-64,0 0 64,0 0-128,13 14 32,-13 1-224,14-1-96,0 14 32,14-14 64,-14 14 64,14-14 32,14 0 0,-14 0 0,28 0-64,-28 0 32,28-13-64,-13-2-32,-2 2 96,2-15 64,13 0-128,0-15-32,0 2 64,0-2 32,0-13-128,-14 0 32,14 0 0,0 0 64,-14-14-32,1 14 64,-2-14-64,-13-1-32,15 15 32,-15 0 32,-15 0-32,2 14-32,-2 0-64,-13 14 32,0 0 32,0 0 0,0 0-96,14 14 64,-14 0-32,14 0 0,0 14-928,0-14-384,14 14-928,-15 0-319,15 15-353,0-15-96,0 0-64</inkml:trace>
  <inkml:trace contextRef="#ctx0" brushRef="#br0" timeOffset="21298">30333 14810 7040,'0'0'2624,"0"14"-1408,0 0-640,0 0 736,-14 0-192,14 0 0,0 0-448,-15 0-96,15 1-321,-14-2-95,0 15-32,14-13-160,0-1 32,-14 0-288,14-14-127,0 14-1633,0 0-640,0-28-1152</inkml:trace>
  <inkml:trace contextRef="#ctx0" brushRef="#br0" timeOffset="21799">30487 14710 5760,'0'0'2176,"0"0"-1152,0 0-640,0 0 672,0 0-64,0 0 128,0 0-192,14 0-32,0 0-480,0-13-32,-14-2-32,14 1-192,0 0-32,14-14-64,-14 0-64,14 14 32,-14-14 32,14 0-32,0 14 64,0-14-64,-14 0-32,0 14 288,0 0 127,-14 0 161,15 0 32,-15 14-192,0-14 0,0 14-64,-15 14 96,15 0-96,-14 0 32,0 0-160,0 14 32,0-14-96,0 28 64,1-14-128,-2 14 0,1-14-32,14 0-64,-14 0 32,14 0 32,-14-13-384,14-2-192,0 2-3168,0-15-351,14 0-257,-14-15 768</inkml:trace>
  <inkml:trace contextRef="#ctx0" brushRef="#br0" timeOffset="22284">30936 14374 7168,'0'-14'2720,"0"14"-1472,0 0-1472,0 0 3168,0 0-896,0 0-545,0 0-351,0 0-736,0 0 32,0 14 64,0-14-64,14 0 0,-14 0-192,14 0 0,0 0-160,0 0 0,0 0-96,0 0-32,14 0 32,-14-14 64,1 14-96,13 0 0,-14 0 32,0 0 64,-14 14-32,14-14 64,-14 14-64,0 0 64,-14 14 64,0-14 128,0 14 64,-1 0-96,2 15-96,-16-15-64,15 14-96,0-14 32,0 0 32,0 1-32,14-16-32,-14 15-960,0-28-480,14 15-960,0-1-415,0-14-353,0 0-32,0-14-160</inkml:trace>
  <inkml:trace contextRef="#ctx0" brushRef="#br0" timeOffset="22500">30936 14600 5888,'0'-15'2176,"0"15"-1152,0 0-128,0 0 800,0 0-160,0 0 32,14 0-384,-14 0-97,14 0-607,0 0 64,0 0 32,14 0-320,-14 0-128,14 0-192,0 0-32,-14 0-224,14 15-128,-14-15-1599,0 0-641,1 0-1728</inkml:trace>
  <inkml:trace contextRef="#ctx0" brushRef="#br0" timeOffset="24482">30066 15553 4224,'0'0'1568,"0"0"-832,0 0-384,0 0 480,0 0-96,0 0-64,0 0 0,14-14-32,-14 14-352,0-15 192,0 2 64,14 13-96,-14-28 0,0 13 96,0 2 32,0-2-32,0-13 0,-14 14-160,14-14 0,-14 14 64,0 0 95,0 14-159,0 0-64,0 0-96,-1 0-64,-13 28 96,14-14 160,-14 14-224,14-14-32,-14 15 32,14-1 96,0 13-128,-14-12-96,28-1-32,-14 14 32,14-14-32,0 0-32,0 0 32,14-14 32,-14 0-32,14 1-32,14-15 96,-14 0 0,14 0-32,-14-15 32,14 1-64,-14 0 64,29-14-64,-15 0 64,-14 0-64,14 0-32,-28-14 96,14 13 0,-14-12-32,0 13-64,0 13 32,-14-13 32,0 14-32,0 0 64,-14 14-224,14 14 32,-14-14 96,-1 28 64,1-14-224,14 1-64,0 13-736,0-15-256,0 15-991,14-13-353,0-1-1344,0 0-960,0 28 2144</inkml:trace>
  <inkml:trace contextRef="#ctx0" brushRef="#br0" timeOffset="24730">30151 15778 7808,'-15'14'2976,"15"-14"-1600,0 28-1120,0-28 768,0 14-288,-14 0-32,14 0-384,0 0-128,-14 14-128,14-13-64,-14-2 32,14 2-320,0-2-64,-14 2-1216,14-2-576,0 2-1504</inkml:trace>
  <inkml:trace contextRef="#ctx0" brushRef="#br0" timeOffset="25317">30375 15427 6528,'-14'-14'2464,"28"14"-1344,-14 0-672,0 0 640,14 0-416,-14 0-128,14-14-256,0 14-128,0 0-64,0 0-160,0-14 32,0 14 96,14 0 96,-13 0 0,-2 0 64,2 14 160,-15 0 64,13-14 32,-13 14 384,0 0-193,0 0-127,0 0-32,-13 14-96,-2-14 64,15 0-256,-13 0-64,-2 0 32,1 0 96,0 0-128,14 0-32,-14-14-64,14 14 32,-14-14-224,14 14 32,0-14 32,14 14 32,0-14-64,0 0 64,0 14 96,1-14 32,-2 0-192,-13 14-64,15 0 64,-2-14 96,-13 14 32,15 0 64,-15-14 0,0 14 32,0 0-64,-15 14-64,15-13 32,-13-2 32,-2 2-32,2-15 64,-2 13 64,1-13 128,0 15-288,-14-30-128,28 15-32,-14-13 32,0 13-928,14-15-416,0 2-1215,0 13-545,0-15-832</inkml:trace>
  <inkml:trace contextRef="#ctx0" brushRef="#br0" timeOffset="31979">30880 15370 3584,'0'0'1408,"0"-14"-768,14 14-256,-14 0 512,0 0 32,0 0 96,14 0 64,-14-14 64,0 14-640,0 0 128,0 0 96,0 0-32,0 0-32,0 14-160,0 0 0,-14-14 64,14 28 31,-14-14-127,14 0 32,-14 14-96,0-14 0,0 14-32,0-13 64,0-2-96,0 2-32,14-1-192,0 0-96,-14 0 0,14-14 32,0 0-32,14 0 64,-14 0-64,14 0-32,0 0 96,0 0 0,0 0-32,0 0-64,0 0-64,0 0 32,0 0 32,0 0 64,1 0-32,-15 0 64,13 0-576,2 0-192,-15 0-832,0 0-223,0 0-577,0 0-256,0 14-1216</inkml:trace>
  <inkml:trace contextRef="#ctx0" brushRef="#br0" timeOffset="32411">31021 15469 5632,'0'0'2112,"0"0"-1152,0 0-480,0 0 576,0 0-32,0 14 96,0-14 32,-14 14-32,14 14-576,-15-14 160,15 0 63,0 0 33,-13 14 64,-2-14-192,15 0-96,-14 14-320,0 0-96,14-14-96,-14 14-64,14-14 96,0 1 64,-14-2-128,14 2-96,0-2-480,0-13-128,0 15-928,0-15-383,0 0-1313,-14 0-480,14 0 448</inkml:trace>
  <inkml:trace contextRef="#ctx0" brushRef="#br0" timeOffset="39742">31708 15259 5120,'0'0'1920,"0"0"-1024,0 0-352,0 0 640,14 0-64,0 0 64,-14 0-160,14 0-64,0-15-544,0 15 160,0 0 160,-14 0-32,14 0-33,0 0-287,0 0-160,0 0-128,0 0 0,0 0-64,0 0 64,14 0-64,-13 0-32,12 0-64,-13 0 32,0 0-1024,1 0-479,-2 0-1153,-13 0-384,15 0-352</inkml:trace>
  <inkml:trace contextRef="#ctx0" brushRef="#br0" timeOffset="39378">31722 15104 2944,'0'0'1120,"0"0"-576,0 0-64,0 0 416,0 0 64,0 0 64,0 0-128,0 0 0,14 0-512,-14 0 288,14 15 160,0-15 320,-14 0-448,14 0-256,0 0-256,14 0-96,-14 0 32,0 0 0,0 0 0,0 0 0,15 0-64,-16 0 32,2 0-128,-2 0 0,2 0-128,-2 0-32,-13 0-1248,15 0-576,-15 0-992,0 0-960,0 0 1600</inkml:trace>
  <inkml:trace contextRef="#ctx0" brushRef="#br0" timeOffset="40997">32620 15315 7040,'-14'0'2624,"14"0"-1408,0 0-704,0 0 704,0 0-160,14 0 32,-14 0-128,14 0 31,-14 0-543,14 0 32,0 0-32,0 0-160,14 0-32,-14 0-128,14 0-96,-13-14 64,13 14 0,0 0-128,0 0 32,-14 0 0,0 0 0,0 0 0,0 0 0,-14 0-352,0 14-1024,0-14-383,0 14-929,0-14-320,0 15-448</inkml:trace>
  <inkml:trace contextRef="#ctx0" brushRef="#br0" timeOffset="40627">32606 14880 3456,'-14'0'1312,"14"0"-704,0 0 64,0 0 544,-14 0-32,14 0 96,0 0 0,0 14 0,0-14-704,0 0 32,0 0-32,0 0 96,14 0 64,-14 0-128,14 0 31,0 0-223,14 0 0,0 0-256,0 0-32,14 0 0,-14 0 0,14 0-160,-14 0-32,0 0 32,0 0 64,-13 0 0,13 0 64,-14 14-128,0-14-64,0 0 128,0 14 32,-14-14 0,0 0 32,0 14-128,0-14 0,0 14 160,0-14 64,0 14-64,0-14-32,-14 14-32,0 0-64,14 0 160,-14 0 128,0 0-96,-1 0 64,2 14-96,-2-13 64,-13 26 0,15 2 96,-16-15-224,15 14-64,-14-14-32,14 14 0,1-14 0,-16 14 0,29-14 64,-14 0 32,0-13-128,0-2 32,14 2-512,-14-2-128,14-13-960,-14 15-383,14-15-897,0 0-352,0 0-352</inkml:trace>
  <inkml:trace contextRef="#ctx0" brushRef="#br0" timeOffset="41344">32985 15497 3968,'14'0'1472,"-14"0"-768,0 14-832,0-14 2976,-14 14-800,14-14-384,0 14-320,-15 0-832,15 14 64,-13-14 64,-2 0-224,15 14-64,-14-14-1,0 0 1,14 14-256,-14-14-32,14 0-64,-14 0 64,14 1-736,0-15-2111,0 0-193,14-15-864</inkml:trace>
  <inkml:trace contextRef="#ctx0" brushRef="#br0" timeOffset="41929">33419 14978 6400,'0'0'2464,"0"-14"-1344,0 14-896,0 0 640,0 0 32,0 14 96,0-14-32,0 14 32,-14 0-544,0 14 320,0-14 95,0 0-191,0 15 32,0-15-224,0 14 32,0-14-224,14 0-96,-14 0-96,14-14-96,14 14 96,-14-14 0,28-14-128,0 14 32,-14 0 0,14 0 0,-14 0 0,14 0 0,-14 14-96,0-14 64,0 14 32,0 0 64,-14 0-96,15 0 0,-15 0 32,0 0 0,0 14 0,-15-14 64,15 14-96,-14 0 0,0 0 32,0 0 0,0-13 64,-14 13 96,0-14-64,0 0-64,14 0 0,-14 0 32,0-14-32,0 0-32,14 0-64,-14 0 32,14-14-1248,0 14-576,14-28-1311,-14 14-577,14-14-32</inkml:trace>
  <inkml:trace contextRef="#ctx0" brushRef="#br0" timeOffset="42249">33392 15021 7040,'14'0'2624,"-14"-15"-1408,14 15-288,-14 0 960,14-14-128,0 14-1,0 0-415,0 0-128,0-14-672,0 14 160,0-14 64,14 14-128,-14 0 32,0-14-256,14 14-96,-14-14-96,14 14 0,-14-14-192,14 14-32,1-14 64,-16 14 32,15 0-128,1-14 32,-16 14-64,2 0-64,-15 0-896,0 0-448,0 14-1504,-15-14-639,15 14-1505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1.84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16153 13349 1408,'-14'14'608,"14"0"-320,0-14-128,0 14 192,-14-14-64,14 14 0,0 0-32,0 0 0,-14 0-64,14-14 32,-14 14 0,14 0 96,-15-14-32,2 14 0,13 1-96,-15-2-32,15 2-32,-13-2 0,13 2-64,-15-2 32,2 2 0,13-1 96,-15 0-96,15 0 0,-14 0-32,14 0 32,-14 0-64,0 0-32,14 0 32,-14 0-32,14 0 0,-14 0 0,-14 0 0,14 0 0,0 14 64,0-14-96,0 0 0,0 14 32,0-14 64,14 14-96,-14-14-64,0 14 64,0 1 64,0-16 0,14 2-32,-14 13 32,0 0 32,14-14-96,-15 14 64,2 0 64,-2-14-128,15 14-32,-13-14 32,-2 14 0,2-14 32,-2 0 64,15 0-32,-14 14-32,0-28 32,14 14-32,-14 0 0,0 0 0,14 0-96,-14 15 64,0-16 32,0 2 64,0 13-96,0-14 0,0 14 32,0 0 0,0-14 0,0 14 0,0 0-96,14 0 64,-14-14 32,0 14 64,0 0-32,0-14 64,0 14-128,0 0 0,0-14 32,0 14 64,0-14-96,0 14-64,-14 0 64,14-13 64,0 13 0,-1 0-32,2-14 32,-2 0 32,2 14-32,13-14-32,-15 14 32,1-14-32,14 14 0,-14-14 0,0 14 0,14-14 0,-14 14 0,0 0 64,0-14-96,0 14 0,0-14 32,0 14 64,0 0-96,0 0 0,14 0 32,-28 0 64,14 1-32,0-15-32,0 14 96,0 0 0,14-14-32,-28 14 32,14-14-128,0 0 0,0 14 32,0 0 64,0-14-32,0 14-32,0 0-64,-14 0 32,13 0 32,2 0 64,-2 0-32,2-13-32,-2 13-64,2 0 32,-16-14 96,15 14 32,0 0-128,14-14-32,-28 14 32,28-14 64,-14 14 0,0-14 64,0 14-64,0-14 64,14 14-128,-14-14-64,0 0 64,14 0 0,-14 15 32,0-16 64,14 2-32,-14-2-32,0 2-64,14-2 32,-14 16-32,0-16 0,0 2 64,14 13 64,-14-14-96,-1 14 0,2-14-32,-2 14-64,2-14-64,-2 14 32,15-14-64,-13 0 0,-2 14-32,-13-14 64,28 0-32,-28 14 64,28-14 96,-14 0 96,0-14-160,0 14 32,14 0 32,-14 1 96,14-15-64,-14 13-64,14-13 128,0 0-96,-14 15 32,14-15 32,0 0 64,0 0-96,0-15-64,0 15 64,0 0 64,0-13 64,14-2 32,-14 1 0,14 0 0,0 0-64,0-14 32,14 0 64,-14 0 128,14-14-128,1 0-32,-1 0 0,0-15 0,0 16 0,-14-1 0,14-1-64,0-13-64,-14 0 32,14 14-32,0 0 0,0-14 0,0-14 64,14 14-32,-14 13-32,0-13 32,15 14-32,-15-14-96,0 14 64,-14 14 32,14-14 64,0 14-32,-14-14-32,14-1 32,0 2-32,-14-2 0,14 1 0,0 0 0,-14 0 64,28-28-96,-28 28-64,14 14 64,-14-14 64,14 0 0,1 0-32,-16 14 32,15-15 32,1 15-96,-15-14 0,14 0 32,0 14 0,-14-14-96,14 0 0,-14 14-96,14 0 32,0 0-64,-14 0 64,28-28 32,-14 13-32,-14 1 128,14 0 64,0 0 0,-14 14-32,14-14 32,-13 14-32,-2-14 0,15 14 0,-13-15 0,-2 15 0,2-13-96,-1 12 0,14-13-96,-14 14-32,14 0 32,-14 0 128,0 0 96,14 0-64,-14 14-64,0-14-96,0 0-32,0 14-160,14-14-96,-28 14 128,14-14 128,0-1-96,0 16 64,1-2-96,-2 2 0,2-15 96,-15 13 160,13 1 0,2 0 32,-2 0-224,-13 14-128,15-14 128,-15 0 96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3.50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15984 13588 1152,'-14'28'512,"0"-14"-256,0 14-224,14-14 160,-14 14-32,0-14 0,0 14 32,0-14 32,0 0-32,-14 28 32,0 0 0,14 0 96,-14-14-96,14 15-64,0-2-64,-14 2-96,13-1-64,-13 0 32,15-14 32,-2 0 0,2 14 192,-2-28 128,-13 28-96,0-14-64,14 14 64,-14-14 0,14 15 32,-28 13 64,14 0-224,0 0-64,0 0 96,0-14 64,-15 14 0,15-14-32,0 0-32,0 0 64,14 1-96,-14-2-64,14-13 64,0 15-64,0-15-32,-14 0 160,14 14 128,0-14-32,0 0 32,-14 14-256,14 0 0,-14-14-32,14 14 0,-14 1 64,14-2 32,-14 2-32,-14-15-64,13 0 32,16 14-32,-15-14-96,0 14 64,-1-14 32,1 14 64,14 1-32,-14-15 64,0 0-64,0 14-32,14-1-64,0-13 32,-14 1-32,14-1 0,0 0 64,0 0 64,0 0-32,14 0-32,-14 0 32,0-14-32,-14 14 0,14 0 64,0 0-32,0 1-32,0-1-64,-1 0 32,2 0 32,-2 0 0,2 0 0,-2 0 64,2-14-96,-2 14-64,-13 0 128,14 0 32,0-14 0,0 14-64,0-14-64,-14 14 32,14-14 32,0 14 64,14-14-32,-14 0-32,0 0-64,14 0 32,-14-14 32,14 15 0,0-15 0,-14 13 64,14-13-32,0 0-32,0 15 32,0-15-32,0 0 0,0-15 0,14 2 0,-14 13 64,14-29-96,0 15-64,0-14 64,14-14 0,0 14 96,0-28 32,14 0 32,0 0 64,1 0-96,-15-14 0,0-1-32,14 1-64,0 0-64,0-14 32,0-1 32,14 2 64,-14 12-32,14 1 64,-14-14-64,1 14-32,-1 13-64,-14 29 32,-14 0 32,14-14 0,-14 1 0,14-2 0,0 1 0,0-14 0,14-28 0,14 0 0,-28 13 0,14 1 0,0 14 0,-27 28 0,-2 14 0,15-28 64,-13 14-96,13 0 0,-14-14 32,14 14 64,-14-14-96,14 14 0,-14-1 32,14 1 64,0-28-96,0 14 0,0 0 32,0 0 0,-14 0 0,0 14 0,14-14 0,-13 14 0,-2 0 0,2 0 64,-2 0-32,2-1-32,-15-12-64,28 13 32,-14-1 32,0 1 64,0 0-96,0 0 0,0 14 96,0 0 32,14-14-128,-14 0 32,0 14-64,0-14 0,0 14 64,14-14 0,-14 14 0,0 0 0,0 0 0,0-14 0,-14 14 0,14 0 64,0-14-32,0 13-32,0 2 32,0-2 32,0 2-96,1-2-64,-2 1 64,-13 0 64,15 0-64,-2-14 0,-13 14 32,15 0 64,-15 0-256,13 0-32,-13 14-448,15-14-128,-15 14-704,0 0-1120,0 0 576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52.704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15315 17196 2816,'0'0'1120,"0"0"-576,0 14-512,0-14 352,0 0-64,0 14 64,0-14-192,0 14-64,0-14-64,0 14-64,0 0 32,0-14 32,0 14-96,0 0 0,0-14-256,0 14-64,0 0-224,0 1-128,0-2-128,0 2-32,0-1 320,0-14 160,0 14-32,0 0-64,0 0 192,0-14 160</inkml:trace>
  <inkml:trace contextRef="#ctx0" brushRef="#br0" timeOffset="370">15287 17560 2176,'0'14'864,"0"-14"-448,15 0-128,-15 14 288,0-14-320,0 0-128,0 14-96,0-14-32,0 0-992,0 0-384,0 14 352,0-14 224</inkml:trace>
  <inkml:trace contextRef="#ctx0" brushRef="#br0" timeOffset="-264">15329 16873 4992,'0'28'1824,"0"-28"-960,0 14-672,0-14 480,0 14-224,0-14 64,0 14-224,0-14-32,0 14-128,0-14-96,0 14 64,0 0-128,0-14 0,0 14-896,0 1-320,0-15-1088,0 13-640,0 2 1344</inkml:trace>
  <inkml:trace contextRef="#ctx0" brushRef="#br0" timeOffset="487">15315 17729 2816,'0'14'1056,"0"-14"-576,0 0-352,0 0 320,0 14-256,0-14-96,0 0-160,0 0 32,15 14-384,-15-14-224,0 0-224,0 0-32,0 14 64,0-14 32</inkml:trace>
  <inkml:trace contextRef="#ctx0" brushRef="#br0" timeOffset="671">15315 17925 2944,'0'0'1120,"0"0"-576,15 14-416,-15-14 256,0 0-320,0 14 0,0-14-64,0 0 0,0 14-288,0-14-128,0 0-288,0 14-32,0-14-320,0 15-64</inkml:trace>
  <inkml:trace contextRef="#ctx0" brushRef="#br0" timeOffset="-1290">15385 15385 3712,'0'0'1472,"0"0"-768,0 0-256,0 14 544,0-14-128,0 0-32,0 0-192,0 14-64,0-14-320,0 0-96,0 14 32,0-14-160,0 14-32,0 0 0,0 0 64,0 0-96,0 1 0,0-2-1600,0 15-2048,0-13 544</inkml:trace>
  <inkml:trace contextRef="#ctx0" brushRef="#br0" timeOffset="-1021">15371 15764 6144,'0'0'2272,"0"0"-1216,0 14-896,0-14 544,0 14-384,0-14-32,0 0-160,0 14-32,0 0-32,0-14-64,0 14 32,0 1-32,0-15 0,0 13-640,0 2-288,0-1-1024,0 0-1408,0-14 864</inkml:trace>
  <inkml:trace contextRef="#ctx0" brushRef="#br0" timeOffset="-768">15357 16101 4992,'0'14'1824,"0"-14"-960,0 0-512,0 14 480,0-14-256,0 14 0,0-14-224,0 14-32,0 0-192,0-14-96,0 14 0,0 0-32,0 1 0,0-2-800,0 2-320,0-1-1408,0 0-832,0 14 1536</inkml:trace>
  <inkml:trace contextRef="#ctx0" brushRef="#br0" timeOffset="-530">15343 16522 3456,'0'0'1312,"0"0"-704,0 14-448,0 0 352,0-14-32,0 0 32,0 14-192,0-14-128,0 14-192,0-14-64,0 14 32,0-14-160,0 14 64,0-14-512,0 14-1248,0-14-64,0 14 672,0 1 448</inkml:trace>
  <inkml:trace contextRef="#ctx0" brushRef="#br1" timeOffset="-161017.75">15133 19469 5120,'-14'0'1920,"14"0"-1024,0 14-192,0-14 640,0 0 0,0 14-32,0-14-96,0 0-32,0 0-640,0 0 32,0 14 63,14-14-63,-14 0-32,0 0-96,14 0-32,-14 0-160,14 0-96,0 0-64,0 0 0,0 0-64,14 0-32,-14 0 32,1 0 32,-2 14-32,2-14 64,-2 0-64,2 14-32,-1-14 96,-14 14 0,14-14-32,-14 14 32,0-14-128,0 14-64,0 0 64,0 1 64,0-2 0,-14 16-32,14-15-64,-14 14 32,14-14 96,-15 14 32,2-14-32,13 14 32,-15 0-64,15 0 64,-13-14-128,13 14 0,0-14-32,0 0 0,-15 1-1568,15-2-735,0 2-993,0-15-320,0 0 224</inkml:trace>
  <inkml:trace contextRef="#ctx0" brushRef="#br1" timeOffset="-159783.75">15652 19596 7296,'0'0'2720,"0"0"-1472,0-14-320,14 14 960,-14 0 32,14 0 31,0 0-447,0 0-128,0 0-768,0-15 0,0 15 32,0 0-288,14-13-32,-14 13-192,0 0-32,0-15 32,0 15 0,14 0-416,-13 0-128,-2-14-2144,-13 14-928,15 0-2175</inkml:trace>
  <inkml:trace contextRef="#ctx0" brushRef="#br1" timeOffset="-160014.75">15681 19567 7424,'0'0'2816,"0"0"-1536,0 0-864,0 0 768,0 14-192,0-14 64,0 14-128,0-14-1,-14 14-511,14 0 96,0 0 128,-14 1-224,14-2-64,0 2-288,14-2-32,-14 2-32,14-15 0,-14 13 0,14-13 0,0 15 0,0-15 0,0 14 0,-14-14 64,14 14-32,0 0 64,0-14-64,-14 14-32,15 0 32,-15 0-32,0 0 64,0 14 32,0-14-32,0 0-64,0 0 32,-15 1-32,1-2 0,0-13 0,0 15 0,0-15 64,-14 0-736,14 0-256,14 0-960,-14 0-319,0-15-769,14 2-192,-14-2 64</inkml:trace>
  <inkml:trace contextRef="#ctx0" brushRef="#br1" timeOffset="-160769.75">15203 19834 6272,'-14'0'2368,"14"0"-1280,0 15-512,0-15 800,14 0-128,-14 0 32,0 0-224,14 0-96,-14 0-513,14 0-127,0 0 0,0 0-192,0 0-64,0 0-32,0 0 32,0 0-608,1 0-255,-2 0-1441,-13 0-544,15 0-1024</inkml:trace>
  <inkml:trace contextRef="#ctx0" brushRef="#br1" timeOffset="-160469.75">15456 19960 4736,'0'0'1824,"0"0"-960,0 0-160,0 0 736,0 0-96,0 0 0,0 14-256,0-14-32,0 14-608,0 0 32,0 0 32,0-14 32,0 28-33,-14-14-127,14 1-64,0 13-288,-14-14 0,14 0-192,0 0 32,0-14-1343,0 14-609,0-14-928,0 0-1696,14-14 1184</inkml:trace>
  <inkml:trace contextRef="#ctx0" brushRef="#br0" timeOffset="855">15329 18121 2048,'0'0'768,"0"0"-384,0 14-384,0-14 160,0 14-96,0-14 32,0 14-128,0-14-64,0 0-576,0 14-288,0 1 224,0-15 160</inkml:trace>
  <inkml:trace contextRef="#ctx0" brushRef="#br0" timeOffset="1139">15329 18304 1664,'0'14'704,"0"-14"-384,0 0-256,0 0 192,0 0-128,0 14-96,0-14-96,0 0 32,0 14 96,0-14 32,0 14-128,0-14 32,0 14-224,0-14 0,0 14-64,0-14 32,0 14 64,0-14 128,0 14 32,0-14 96,0 15-32,0-15-32,0 13-64,0-13 32,0 15 96,0-2 32,0-13 160,0 15 96,0-15-64,0 0 0,0 13-160,0-13-32,0 15-32,0-15 32,0 14-128,0-14 0,0 14 32,0-14 64,0 14-256,0-14-96,0 14-640,0-14-256</inkml:trace>
  <inkml:trace contextRef="#ctx0" brushRef="#br0" timeOffset="1319">15329 18711 1664,'0'14'704,"0"-14"-384,0 14-384,0-14 192,0 14-96,0-14-32,0 0-768,0 14-288</inkml:trace>
  <inkml:trace contextRef="#ctx0" brushRef="#br1" timeOffset="-161754.75">15287 18444 3200,'0'0'1216,"0"0"-640,0-14-256,0 14 384,14 14-32,-14-14 64,0 0 64,14 0 64,-14 0-448,0 0 256,0 14 160,0 0 96,14 0 160,-14-14-160,0 28-96,0-14-32,0 14 32,0-14-257,0 14 1,0 1-160,0 12 64,0-12-128,0 13-32,0-14-128,0 14 32,0-14 0,0 0 32,0-14-64,0 14 32,0-14-192,0 0-32,0 0 0,0 0 64,0-14-96,0 14 0,0-14-1184,0 0-448,0 15-1439,0-15-577,14 0-256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30.51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15261 5840 6144,'0'0'2272,"0"0"-1216,0 0-384,0 14 704,-15 0-32,15 0 32,-13 14-32,-2 0-65,2 0-671,-2 0 0,-13 1-32,0 12-320,14-13-64,0 1-128,14-1 32,-14 0 0,0 0 32,0 0-160,14-14 32,0 0-1760,-14-14-735,14 0-1153,0 0-1664,0-14 1696</inkml:trace>
  <inkml:trace contextRef="#ctx0" brushRef="#br0" timeOffset="636">15022 6078 7168,'0'-14'2720,"0"14"-1472,0 14-672,14-14 736,-14 0-128,0 0 32,14 0-256,0 0-65,0 0-479,0 0-32,0 0 32,0 0-224,14 0-96,0-14 0,-14 14 0,14 0-32,0 0-64,-13 14-1248,-2-14-511,-13 0-1409,0 14-544,15-14 224</inkml:trace>
  <inkml:trace contextRef="#ctx0" brushRef="#br0" timeOffset="352">15050 5741 9216,'-14'0'3424,"14"0"-1856,0 0-1120,0 0 832,0 0-225,14 0 97,0 0-160,-14 0-32,14 0-544,14 0 32,0 0 64,-14-14-64,14 14 64,14 0-224,-13-14-96,-1 14-32,0 0-32,0 0 0,0 0 0,0 0-64,0 0 32,0 0-128,0 0 0,-13 0-608,-1 0-224,0 14-1600,-14-14-640,0 0-1151,0 0-1505</inkml:trace>
  <inkml:trace contextRef="#ctx0" brushRef="#br0" timeOffset="1388">15401 5980 8704,'0'0'3232,"0"0"-1728,0 15-1760,0-15 512,0 0-192,14 0 32,-14 0-2304,14 0-960,-1 0 0,2-15 192</inkml:trace>
  <inkml:trace contextRef="#ctx0" brushRef="#br0" timeOffset="-906">13759 6176 4992,'0'0'1920,"0"0"-1024,0 14-352,0-14 640,0 14-64,0 14 64,-14-13-224,14 13-64,-14 14-480,0 0 96,0 14 128,-14-14-224,14-14-64,0 0-192,14 14-64,-14-13-32,0-1 31,0 0-63,14 0-32,-14 0 32,14-14 32,0 14 32,-14-28 96,14 14-160,0-14-96,0 0 96,0 0 32,0-14-96,0 0 32,0-14 0,14-15 64,0-13-32,0 0-32,0 0-64,14 0 32,0 0 32,0 0 0,0 14 64,0-1 96,0 1-64,15 0 0,-15 0-32,14 14 32,-14-14-64,14 14-32,-14 14 96,0-14 0,0 28-32,0-14-64,0 14 32,-14 0 32,0 14 160,0 0 192,-14-14 128,15 28 128,-15-14-160,0 0-32,0 14-224,-15-14 0,1 0 32,14 14 64,-28 0-96,14 0-96,0-14 0,-14 0-32,14 1-64,0-2-64,-14 2 32,0-15-32,14 0-448,0 0-160,14 0-1312,0 0-512,0 0-1087,0 0-417,14 0 192</inkml:trace>
  <inkml:trace contextRef="#ctx0" brushRef="#br0" timeOffset="-621">14447 6122 9088,'14'0'3424,"-14"0"-1856,0 0-832,14 0 991,-14 0-415,0 0-32,14 0-448,0 0-224,0 0-320,0 0-192,0-15-64,0 15-32,14 0 0,-14 0 0,0 0 64,0 0-256,1 0-32,-2 0-1984,-13 0-863,15 0-1953</inkml:trace>
  <inkml:trace contextRef="#ctx0" brushRef="#br0" timeOffset="6605">14405 7299 4096,'0'0'1568,"0"0"-832,0 0-448,0 0 448,0 0 0,0 0 32,0 0 0,0 0 64,14 0-448,-14 0 288,0 0 64,0 0 0,14 0-64,-14 0-160,14 0-64,0 0-64,0 0 0,0 0-192,0 0-64,0 0-64,14 0-64,-14 0 32,14 0 32,-14 0-32,14 0-32,-14 0 32,0 0 32,0 0-96,0 0 0,0 0 96,0 0 32,-14 0-32,14 0-64,-14 0 96,15 0 0,-15 0-128,0 0 32,0 0 0,0 0 0,0 0-352,0 0-160,0 0-896,0 0-288,0 0-928,0 15-1632,0-15 1088</inkml:trace>
  <inkml:trace contextRef="#ctx0" brushRef="#br0" timeOffset="7731">15219 7061 6656,'0'-14'2464,"0"28"-1344,0-14-832,0 0 704,0 0-64,0 0 160,0 14-96,0 0 32,0 14-576,-14 0 319,0 0 161,-14 14-64,13-13-32,2-1-448,-2 0-256,1 28-64,0-28 0,0 0-32,0 1-32,14-1-320,-14-14-192,14 0-1728,-14 0-671,14-14-801,0 0-1248,-14 0 1792</inkml:trace>
  <inkml:trace contextRef="#ctx0" brushRef="#br0" timeOffset="8279">14994 7314 5888,'0'-14'2176,"0"14"-1152,14 0-416,-14 0 672,0 0-160,14 0 64,0 0-256,-14 0-32,14 0-480,0-15-32,14 15 32,-14 0-225,0 0-95,14-14-64,-13 14-32,13 0 128,-14 0 64,0 0-863,0 0-321,0 0-2048,0 0-864,0 14 576</inkml:trace>
  <inkml:trace contextRef="#ctx0" brushRef="#br0" timeOffset="7978">14994 7047 7808,'0'-15'2976,"0"1"-1600,0 14-832,0 0 864,14 0 32,-14 0 95,14 0-287,0-14-32,0 14-704,14 0 128,0 0 96,0 0-192,0 0-64,0-14-192,0 14-32,0 0-160,0-14 0,1 14-32,-16-14 32,15 14-64,0 0 64,-13 0-224,-1-14-32,0 14-1632,0 0-640,0 0-1471,-14 14-513,0-14 320</inkml:trace>
  <inkml:trace contextRef="#ctx0" brushRef="#br0" timeOffset="1136">15360 6163 4480,'14'0'1664,"-14"0"-896,0 0-352,0 0 608,0 14-160,0-14 32,0 0 0,0 14 0,0 0-480,0-14 160,0 14 160,0 14 32,0 0 96,-14 0-192,14 0-97,-14 0-319,0 15-96,14-15-96,-14 14-64,0 0 32,14-28-32,-14 14 0,14-14 64,-15 14 32,1-14 96,14 0-32,-14 0 0,14 0-32,-14 0 64,0 1 96,0-15 160,14 0-64,-14 0 96,14 0-64,-14 0 64,14 0-128,0-15-32,0-13-64,0 14 64,0 14-160,0-28-32,14 14-128,0-28-96,0 14 64,14 14 64,-14-14-160,0 0 32,15 0-1440,-15 14-672,0-14-1407,0 0-609,0 13 352</inkml:trace>
  <inkml:trace contextRef="#ctx0" brushRef="#br0" timeOffset="-199825.73">15486 6219 3072,'0'0'1120,"0"0"-576,0 0-160,0 0 512,0 0-32,0 0 128,0 0-128,0 0 32,0 0-512,0 0 128,0 0 128,0 0-160,0 0 64,0 0 32,0 0 96,0 0-160,0 0 32,0 0-192,14 0-32,-14 0-64,14 0 0,0 0-128,-14 0-96,14 0 0,0 0 32,1 0-32,-2 0-32,2 0 32,-2 0 32,-13 0 32,15 0 32,-15 0-64,0 0-64,0 0-320,0 0-192,0 14-1440,0-14-640,0 14-1120</inkml:trace>
  <inkml:trace contextRef="#ctx0" brushRef="#br0" timeOffset="-199024.73">15724 6288 2816,'-14'15'1120,"14"-15"-576,0 0-160,0 0 416,0 0 0,0 0 64,0 0-128,0 0 0,0 0-32,0 0-64,14 14-320,-14-14 64,0 0 64,14-14-96,0 14 32,0-15-224,0 2-32,0-2-64,0 2 32,0-15 0,0 13 32,0 1-160,1 0 32,-15 0 0,13 0 64,-13 0-32,15 14 64,-15-14-128,13 0 0,-13 14-32,15 0 0,-15-14 256,0 14 192,-15 0-192,15 14-32,0-14 32,-13 0 32,13 14-32,0 0 32,-15 0-128,15 14 0,0 0 32,-13-13 0,13 13 0,0-15 0,0 15-64,0-13-64,-15-1 32,15 0 32,0 0-1440,0-14-576,0 14-1856</inkml:trace>
  <inkml:trace contextRef="#ctx0" brushRef="#br0" timeOffset="4739">13450 7482 7296,'0'0'2816,"14"-14"-1536,0 14-928,-14 0 736,0 0-288,28-14 0,-14 14-320,0-14-128,0 14-192,0 0-128,0-14 0,0 14 32,15 0 32,-16 0-128,2 0-32,13 0-2016,-14 14-928,0 0-672</inkml:trace>
  <inkml:trace contextRef="#ctx0" brushRef="#br0" timeOffset="4455">13479 7132 7936,'-14'0'2976,"14"0"-1600,0 0-896,0 0 832,14 0-64,-14 0 31,14 0-127,0 0-64,0-15-608,0 15 128,0-13 64,14 13-224,15-15-96,-15 2-192,14 13-64,0-15 32,-14 15 0,14-14-64,0 14-64,-14-14 96,0 14 0,-14 0 32,14 0 64,-14-14-1088,0 28-416,-14-14-1696,15 0-703,-15 14-1025</inkml:trace>
  <inkml:trace contextRef="#ctx0" brushRef="#br0" timeOffset="4139">13690 7187 5120,'0'0'2016,"0"0"-1088,0 0-256,0 0 800,0 0-352,0 0-64,0 0-128,0 0 32,-15 14-512,15 0 224,0 0 192,0 0-129,-14 0 33,0 14-128,0 0-96,0 14-224,0-14-128,0 14-32,0 1-32,0-15-160,0 0 32,0 0 0,14-28 64,0 14-1728,0-14-703,0 14-993,0-14-352,0 0 384</inkml:trace>
  <inkml:trace contextRef="#ctx0" brushRef="#br0" timeOffset="5626">13759 7594 5376,'0'0'2112,"0"0"-1152,0 14-288,0-14 800,0 14-352,0 0 0,0 0-224,0 0-96,0 0-416,0 0 96,0 14 96,-13-13-128,13 13 63,-15 0-159,2 0-32,-2-14-128,15 28 32,-13-14 0,-2 14 32,1-14 0,0 0 0,0 0 64,0 0 128,14 1-64,-14-15 96,0 0 96,0 0 96,14-14-64,-14 14-64,0-14-96,0 0-32,14-14-96,0 14 32,-14-14-128,14 0-64,0 0 0,14-1-32,-14 1-64,14-14-64,-14 14 32,14-14 32,0 14-32,14-14 64,-14 0-128,0 14 0,14-14 32,-14 14 0,14-14-96,-13 14 64,-2 14-2016,2-14-928,-2 0-2527,2 14-1921,-15-15 3040</inkml:trace>
  <inkml:trace contextRef="#ctx0" brushRef="#br0" timeOffset="8827">15303 7566 7424,'0'0'2816,"0"14"-1536,0-14-1088,0 14 640,0-14-320,0 14 32,0 14-128,0-28 0,0 28-224,0 0 160,-15 0 64,15 0-64,-14 0 32,14 1-96,-14 13 63,0 0 97,14 0 32,-14 0-192,0-14-32,0 14 288,0-14 128,14 1-96,-14-16 0,0 2 32,0-2 0,0 2-64,14-15 64,-14 0-32,14-15-64,-14 15-64,14-28 32,0 15-128,0-16-32,0 15-192,14-14-96,-14 0 0,14 14-32,0-14-96,0 14 64,0-14-32,0 14 0,0 0-288,0 0-160,14 0-1504,-14 0-672,0 0-1375,-14 0-513,14 14 288</inkml:trace>
  <inkml:trace contextRef="#ctx0" brushRef="#br0" timeOffset="9114">15457 7679 9728,'-14'0'3584,"14"0"-1920,0 0-1376,0 0 864,0 0-289,14 0 33,-14 0-128,14-14-96,0 14-352,-14 0 0,14-15 96,0 15-224,0-14-32,0 14-96,0 0-64,1 0 32,-2 0 32,2 0-1856,-15 0-800,13 0-1375,-13 0-1889,15 14 1792</inkml:trace>
  <inkml:trace contextRef="#ctx0" brushRef="#br0" timeOffset="9600">15724 7622 6784,'0'0'2528,"0"0"-1344,0 0-736,0 0 704,0 0-352,0 0-96,14 0-96,0 0-32,-14-14-288,14 14 192,-14 0 128,14 0-33,0-14-31,0 14-224,-14-14-128,14 14-32,0-14-32,0 0-64,0-14-64,14 14 32,-14 0-32,0 0 0,0 0 64,0 0 320,-14 0 128,15 0 32,-15 14 64,0 0-128,0 0 32,0 0-224,0 14-32,0 0-64,-15 0-32,15 0-32,0 14 0,0 0-64,-14-14-64,14 14 32,0 0-32,-14-14 0,14 14 0,0-13-1568,0-2-672,0 2-1695,0-1-673,0 0 640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7.26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10265 12632 2048,'0'0'864,"0"0"-448,0 0-64,0 0 320,14 0 0,-14 0 64,0 15-224,0-15 32,0 0 32,0 0 32,14 0-64,-14 0 64,0 0-320,14 0 32,-14 0 96,0 0-224,14 0-32,0 0-32,-14 0 0,15 0-160,-2 0 32,-13 0-160,15 0 32,-2 0-1152,-13-15-480,15 15-736</inkml:trace>
  <inkml:trace contextRef="#ctx0" brushRef="#br0" timeOffset="331">10517 12646 4224,'14'0'1664,"-14"0"-896,0 0-416,0 0 576,14 0-192,-14 0-32,14 0-256,-14 0-32,14 0-256,-14 0 128,14 0 96,-14 0-192,14 0-32,0 0-96,0-14 32,0 14-64,0 0 64,-14 0-768,14-14-256,1 14-896,-2 0-1568,2 0 640</inkml:trace>
  <inkml:trace contextRef="#ctx0" brushRef="#br0" timeOffset="774">10938 12619 4224,'0'-15'1568,"0"15"-832,14 15-384,-14-15 480,0 0-96,14 0 0,-14 0-96,14 0-32,-14 0-320,14 0 32,-14 0 32,14 0-64,-14 0 0,14 0-160,-14 0-32,14 0-32,-14 0 32,14 0-128,0 0 0,-14 0-480,15 0-192,-15 0-640,13 0-192,-13-15-128,15 15-992,-15 0 480</inkml:trace>
  <inkml:trace contextRef="#ctx0" brushRef="#br0" timeOffset="1022">11247 12632 3200,'0'0'1216,"0"0"-640,14 0-128,-14 0 544,0 0-64,14 0 96,-14 0-224,0 0-96,14 0-384,0 0 0,-14 0 96,14 0-160,-14 0 0,14 0-128,-14 0-96,14 0 64,0 0 0,-14 0-128,14 0 32,-14 0 0,14 0 64,-14 0-32,14 0-32,0 0-960,-14 0-480,14 0-320,1 0-1344,-15 0 512</inkml:trace>
  <inkml:trace contextRef="#ctx0" brushRef="#br0" timeOffset="1375">11598 12633 2944,'14'0'1120,"-14"0"-576,0 0-160,0 0 416,14 0 0,-14 0 0,14 0-32,-14 0 64,0 0-160,14 0-96,0 0-320,-14 0 32,14 0 128,0-15-160,-14 15-64,0 0-32,14 0-32,-14 0-64,14 0-64,-14 0-64,14 0 32,-14 0-384,14 0-224,0 0-160,0 0 0,-14 0-544,14 0-192,1 0-576</inkml:trace>
  <inkml:trace contextRef="#ctx0" brushRef="#br0" timeOffset="1777">12005 12647 4096,'14'0'1568,"-14"0"-832,0 0-512,14 0 480,-14 0-128,0 0 32,14 0-32,-14 0-64,14 0-256,0 0-32,-14 0 96,14 0-64,-14 0 32,14 0-32,-14 0 0,14 0 0,0 0 64,-14 0-224,14 0-64,-14 0-32,14 0 0,-14 0 0,14 0 64,0 0-32,1 0-32,-15-15-256,13 15-96,2 0-576,-15 0-224,13 0-448,-13 0-1536,15 0 416</inkml:trace>
  <inkml:trace contextRef="#ctx0" brushRef="#br0" timeOffset="2140">12356 12660 3072,'0'0'1120,"0"0"-576,0 0-288,14 0 416,-14 0-256,0 0-64,14 0 64,-14 0 64,0 0-256,0 0-128,14 0-64,0 0-32,-14 0 64,14 0-32,-14 0 64,14 0 0,-14 0 32,14 0 64,1 0 32,-15 0-96,13 0-96,-13 0-96,15 0 32,-2 0 32,-13 0 0,15 0-352,-2 0-160,-13 0-192,15 0 32,-1 0-480,0 0-896,-14 0 288</inkml:trace>
  <inkml:trace contextRef="#ctx0" brushRef="#br0" timeOffset="2509">12791 12633 2304,'14'0'960,"-14"0"-512,0 0-96,14 0 384,-14 0-256,0 0-96,14 0-32,-14 0 0,14 0-96,0 0 0,-14 0-96,14 0 64,-14 0-128,14 0 0,-14 0 32,14 0-160,-14 0 32,14 0 0,0 0 0,-14 0-96,0-15 0,14 15-384,-14 0-160,15 0-800,-15 0-768,0 0 736</inkml:trace>
  <inkml:trace contextRef="#ctx0" brushRef="#br0" timeOffset="2848">13156 12632 4480,'0'0'1664,"0"0"-896,14 0-544,-14 0 416,0 0-320,14 0-32,-14 0 32,0 0 32,14 0-160,0 0-128,-14 0-32,14 0 96,0 0 160,0 0-96,0 0-32,-14 0-160,14 0 0,0 0 64,1 0 32,-15 0-256,14 0-64,-14 0-928,14 0-448,-14 0-800</inkml:trace>
  <inkml:trace contextRef="#ctx0" brushRef="#br0" timeOffset="3312">13521 12647 3712,'0'0'1408,"0"0"-768,14 0-416,-14 0 480,0 0-288,14 0 0,-14 0-160,0 0 0,14 0-160,-14 0 0,0-15 32,0 15 0,14 0 64,-14 0-96,14 0 0,-14 0 32,0 0 64,14 0-96,0 0-64,-14 0-96,14 0 32,-14 0-480,14 0-128,-14 0-1728,14 0-768,1 15 1632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46.12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22451 7709 11776,'-31'-32'4384,"-1"64"-2369,32-32-1567,0 0 1056,0 0-896,0 0-320,0 0-1696,32 0-736,-1 0-3231,-31 0-1409</inkml:trace>
  <inkml:trace contextRef="#ctx0" brushRef="#br0" timeOffset="-1460">21153 7803 7680,'0'0'2880,"0"0"-1536,0 0-992,0 0 736,0 0 0,0 0 32,0 0 31,14 0 1,0 0-608,-14 0 160,14 0 64,-14 0-128,14 0-32,14 0-224,-14 0 0,0 0-288,1 0-128,13-14 64,-15 14 32,15 0 0,1 0-64,-1-14 96,0 14 0,0 0-384,-14 0-224,0 0-1408,0 0-608,0 14-1439,-14-14-2017,0 14 1856</inkml:trace>
  <inkml:trace contextRef="#ctx0" brushRef="#br0" timeOffset="-481">21952 7929 7168,'0'-14'2720,"0"14"-1472,14 0-896,-14 0 672,0 0-352,14 0 32,-14 0-64,0 0 0,14 0-352,-14-14-32,14 14 64,-14 0-128,14-14-32,-14 14-1,14-14 33,-14 0 96,14 0 160,-14-14-64,14 14 96,-14-14-64,-14 14 64,14 0 160,-14 0 64,0 14 0,0 0-64,-14 0-192,0 14-128,0 0-32,14 0-32,0 0 128,-14 0 96,14 0-192,-14 14-96,14 0-96,0 0-96,0 0 32,0 1-32,14-2-96,14-13 64,-14 14 32,14-14 64,0-14 32,0 0 32,0 0-64,14-14-64,-14 0 32,14 0-32,0-14 0,0 15 64,-14-16-32,14 15 64,0-14 0,-14 14 32,0 0-160,-14 0 32,0 14 0,0 0 0,0 0 128,0 14 64,0-14 0,-14 14 32,0 14-128,0 0 0,0-14-32,14 14-64,0 0-64,0 0 32,0 1 96,14-16 32,-14 2-32,14-15-64,0 0-544,14 0-288,0 0-1536,-14-15-704,14 15-2079,-13 0-1953,13-13 2752</inkml:trace>
  <inkml:trace contextRef="#ctx0" brushRef="#br0" timeOffset="-200">22346 8098 8704,'0'14'3328,"0"-14"-1792,0 0-672,0 0 1088,0 14-673,0-14-159,0 14-480,0-14-64,0 14-352,0 0 160,-14 14 96,14 1-32,0-1 64,0 0-160,-14 0-32,14 0-64,-14 14 64,0 0-96,14 0 32,-15 0-160,2 0 0,13-14 160,-15 14 160,2-14-32,-2 0 96,1-14-64,0 15 64,0-16-64,-14 2 64,14-15-128,0 0-32,0 0-128,0-28-32,0-1-96,14 1-64,0 0 32,14 0-32,-14-14-96,14 14 64,0 0 32,0 0 64,0 0-96,14 0-64,-14 0-224,14 0-128,-13 0-800,13 0-320,0 0-1664,-14 13-736,14-26-1855</inkml:trace>
  <inkml:trace contextRef="#ctx0" brushRef="#br0" timeOffset="469">22655 7172 10752,'-14'0'4032,"28"0"-2177,-14 0-1023,0 0 1152,14 0-640,-14 0-128,28 0-352,-14 14-160,0 0-384,0-14 64,0 14 128,0 0-64,0 0 64,1 0-160,-2 14 32,15 28-160,-13 1-64,-1-1 0,-14 14 32,0 0-96,0-28 0,0 0 96,0 14 32,-14 1-32,-1 13-32,15-14-32,-28 28 0,15-27 64,-2-1 32,-13 0-96,0 0-32,14 0-32,-14-14-64,0 14-256,0-13-96,14-2-1376,-29-13-512,29 15-3040,-14-15-1247,-14 0 1311</inkml:trace>
  <inkml:trace contextRef="#ctx0" brushRef="#br0" timeOffset="-2842">20781 7719 11392,'-63'0'4288,"63"0"-2305,0 0-1951,0 0 864,0 0-672,0 0-192,0 31-1248,31-31-479,-31 0-3169,32 0-1312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9:54.23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23780 13448 3328,'0'0'1216,"0"0"-640,14 0-128,-14 0 480,0 0-96,14-14-32,-14 14-224,14 0-32,0-14-320,0 14 64,0 0 64,14 0 0,-14 0 32,14 14-128,-14-14 0,0 14-96,0 0 0,14 0 32,-28 0 32,15 14-96,-2 0-96,-13-14 0,15 14 32,-15 0 160,0 0 192,0 0-96,-15 15 64,15-15-96,0 13 64,0-12-128,-13 13 32,13 0-160,0 0 0,-15 14-32,15-14 32,0 1-64,0-2-32,-14 2 32,14 13-32,0-14 0,0 0 0,0 0-96,-14 0 64,14 0 96,0 0 32,0 0-128,-14 15 32,14-16-64,0 16 0,-14-15 128,14 0 32,0 0 96,0 0 96,-14 0-128,14-14-32,0 14-64,0 14 32,0-13-128,0 13 0,-14-14 96,14 0 32,0 0 32,0 14-1,0-14-63,0-14 32,0 0 0,0 0 96,0 0-160,0 15-96,0-1 32,0 0 0,0 0 32,0 14 64,0-28-32,0 28 64,0-13-128,0 13 0,0-28 32,0 28 64,0-14-32,0 0 64,0 0-128,0 0 0,0 0 32,0 14 64,0-28-96,14 14-64,-14 1 64,14-15 0,-14 14 32,0-14 0,0 0 0,14-14 0,-14 14 0,0-14 0,0 0 0,0 0 0,0 0 0,0 0 64,-14 0-96,14 0-64,-14 0 64,14 0 64,-14 1 0,0-2-32,14 2 32,-14 13-32,14-15 0,-14 16 64,14-15-96,-14 14 0,14 0 32,0 0 0,0 0 0,-14 14 64,14-14-96,0 14 0,0-14-32,0 14 0,0-14 64,0 14 64,0-14-32,0 15-32,0 27 96,0 0 0,-14-14-128,14 14 32,0-14 0,0-28 64,0 0-32,0 1 64,-14 27-128,14 0 0,0 0 32,0-28 64,0 14-96,0-14 0,0 28 32,0 0 64,0 0-32,0-13-32,0-15 32,0 0-32,0 0 0,0 0 64,-14 14 32,0 0 32,0 0 0,14-14 0,-14-13-64,14 13 32,-28 0-128,0 0-64,0 0-32,13-28 96,1 14-640,-14 0-191,14-14-609,0 0-288,-14 0-896,14-14-1792,0-14 1056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7.0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403 0 14600 0 0,'0'0'664'0'0,"-4"7"229"0"0,-14 37 349 0 0,-38 86 2773 0 0,-15 27-2350 0 0,50-112-1495 0 0,-46 85 36 0 0,19-49-218 0 0,-51 119-1 0 0,88-172-1630 0 0,4 1-6160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8.04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28119 13490 4096,'0'0'1568,"0"0"-832,0 0-576,0 0 352,0 0 256,14 0 224,-14 0-160,14 0-96,-14 0-416,14 0 352,0 0 192,0 0-96,0 14-64,0-14 32,14 0 0,-14 0-256,14 0-128,0 0-64,15 0-33,-1 0-63,-14-14 32,28 14-64,-14 0 64,0 0-64,0 0 0,0 0-96,0 14 32,0-14 0,0 0 32,1 0 0,-15 0 0,14 14-160,0-14 32,0 0-64,0 0 0,0 0 128,0 0 32,-14 0-32,14 0 32,0-14 64,-14 14 64,15 0-32,-15 0-32,14 0-32,-14 0 0,14 0-64,-14 0-64,0 0 32,0 0-32,0 0 0,0 0 0,0 0 0,1 0 64,12 0-32,-13-14 64,1 14-64,-1 0 64,0 14-128,0-14 0,0 0 32,-14 0 0,14 0 0,0 0 64,-14 0-96,14 14 0,0-14 96,-14 0 32,14-14-32,0 14-64,-14 0-64,15 0-32,-16 0 128,2 0 32,13 0 0,-15 0 32,16 0-224,-15 0 32,14 0 96,-14 0 64,14 0-96,0 0 32,0 0 0,-14 0 64,0 0-32,14 0 64,0 0-128,-14 0 0,0 0-32,14 0 0,-14 0 64,0 0 64,0 0-32,0 0-32,14 0 32,-14 0-32,1 0 0,-2 0 0,2 0 0,-2 0 0,2 0 0,-2 0 0,-13 0-96,15 0 64,-1 0-32,0 0-64,-14 14-1184,0 0-480,0-14-1375,0 0-545,0 14 64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21.35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8230 7214 4480,'0'-14'1760,"0"14"-960,0 0-160,0 0 672,0 14-160,0-14-32,0 14-128,-14 0-64,14 28-512,-14-28 32,0 29 64,0-2 96,0 2 96,0-1-192,0 0-33,0 0-159,0 0 32,14-14-192,-14 0-32,0 0 128,14-14 160,0 1-224,0-15-96,0 0-64,0-15-32,0 1 64,28-28 32,-14 0-32,14-14-64,0 14-64,14-14 32,0-1 96,1 1 32,-1 14-128,0 0 32,0-14 0,-14 28 64,0 14-96,0-14-64,1 14 256,-15 14 192,0 0-32,0 0 64,-14 14 64,0 14 96,0-14-288,0 0-64,-14 14-128,0-14 32,14 0-64,-29 0-32,29 0 96,-28 0 0,14-14-32,-14 14-64,14-14-1248,-14 0-512,14 0-1599,14-14-609,0 0-288</inkml:trace>
  <inkml:trace contextRef="#ctx0" brushRef="#br0" timeOffset="778">9269 7102 6144,'-14'0'2272,"14"0"-1216,0 0-384,0 0 704,0 0-256,14 0-96,-14 0-160,0 0-64,14 0-448,0 0-64,0 0-64,0 0-96,14 0-32,-14 0-33,15 0-63,-1 0 96,-15 0 0,2 0-543,-1 0-161,0 0-1888,0 0-768,0 0-320</inkml:trace>
  <inkml:trace contextRef="#ctx0" brushRef="#br0" timeOffset="486">9213 6878 6784,'0'0'2528,"0"0"-1344,0 0-608,0 0 800,0 14-128,0-14 32,0 0-512,14 0-128,0 0-385,-14 0 129,14-14 32,0 14-128,14 0-32,-14 0-128,0 0-32,14 0 32,-14 0 0,14 14-64,-14-14-64,14 0-672,-14 0-288,1 14-1855,13-14-801,-28 0-224</inkml:trace>
  <inkml:trace contextRef="#ctx0" brushRef="#br0" timeOffset="-647">7416 7412 7296,'14'-28'2720,"-14"28"-1472,14-28-960,-14 14 704,14 0-64,28-14 160,-14 0-224,-14 0-128,28-15-417,-14 15 161,14-14 64,0 0-224,14-14-32,-27 14-224,27-1-64,-28 15 0,14-13 64,0-16 32,0 1 32,-14 28-64,1 0-64,-1 14-480,-28 14-224,13-14-1919,-13 14-769,15 14-640</inkml:trace>
  <inkml:trace contextRef="#ctx0" brushRef="#br0" timeOffset="-846">7599 6667 6400,'0'0'2464,"0"0"-1344,0 0-672,14 0 640,-14 0 96,0 14 64,14-14-64,0 14 64,-14 0-673,14-14 225,0 28 160,-14 0-224,28 0-128,-28 0-64,28 15-32,-14-29-256,0 28-160,15-14-64,-16 0 32,15 0-32,-13 0-32,-2 0 96,2 0 0,-1 0-320,0-14-160,0 14-1440,0-13-640,-14-15-1471,0 13-1985,0 2 1824</inkml:trace>
  <inkml:trace contextRef="#ctx0" brushRef="#br0" timeOffset="2148">10854 7005 4224,'0'0'1568,"0"0"-832,0 0-384,0 0 480,0 0-192,14 0 32,-14 0-96,0 0-64,0 0-256,15 0 32,-15-15 128,0 15-32,13-13 96,-13-2-128,15 1-32,-2-14-64,-13 14 0,15-14 0,-15 14 0,0 0-128,0-14-32,0 14 256,0-14 64,0 14 64,-15 0 32,2 14-64,-2-14 31,-13 14-63,0 0 0,14 14-32,-27 0 0,-16 28-128,15 0 0,14-14-96,0 14 64,0 0-192,14-14-96,0 0 32,14-13 64,0 13 0,14-14 64,-14 0-64,28-14-32,0 0 96,0-14 0,28 0-32,-28 0 32,1 0-64,-2-14 64,1 13-128,0-13 0,0 0 32,-13 0 0,-2 14 64,2-14 32,-2 14-32,2 0-64,-15 0-64,0 14-32,0 0 320,-15 28 160,15-28 96,-13 28 32,-2-14 0,15 14 0,-13-14-64,-2 14-32,15 0-320,0 0-32,0-13-64,0-1 64,15 0-32,-2 0 64,2-14-1120,-2 0-416,16-14-1696,-1 0-639,-14 14-1121</inkml:trace>
  <inkml:trace contextRef="#ctx0" brushRef="#br0" timeOffset="2754">11150 7159 7040,'0'0'2720,"0"0"-1472,0 14-960,0-14 704,0 14-192,0 0 96,0 0 32,0 0 160,0 0-609,0 0 385,-15 14 96,15 0-64,0 14-64,0-14-320,-14 29-160,14-29-64,-14 14 32,14 0-160,-14 0-32,0 0 224,14 0 128,-14-13 192,0-1 128,0-15-128,0 15-32,0-13-224,0-15 0,0 0-128,14 0 0,-14-15-160,14-13-96,-14 15 0,28-15-32,-14 13-96,14-13 64,-14 0 32,14-14 64,0 14-32,0 0-32,0 0-64,0 0 32,0 0-128,0 14-32,0-15-1664,14 1-768,-14 15-2464,1-15-1023,13 13 1535</inkml:trace>
  <inkml:trace contextRef="#ctx0" brushRef="#br0" timeOffset="3196">11283 6850 13568,'-64'0'5087,"64"0"-2751,0 0-2496,0 0 832,0 0-512,0 0-96,0 32-480,0-32-128,0 0 288,0 0-3392,32 32-1503,0-32 543</inkml:trace>
  <inkml:trace contextRef="#ctx0" brushRef="#br0" timeOffset="5868">11865 6893 4608,'0'0'1760,"0"0"-960,0 0-384,0 0 608,0 0-224,0 0 0,14-14 96,-14 14 96,0 0-544,14 0 384,-14 0 192,14 0 32,-14 0 31,14 0-255,0 0-128,0 0-320,0 0-160,0 0-128,14 0 0,-14 0-64,14-15 64,0 15-128,0 0 0,0 0 96,0-14 32,-14 14-32,0 0 32,14 0-64,-28 0-32,15 0-960,-2 0-480,2 0-1311,-15 0-513,0 0-608</inkml:trace>
  <inkml:trace contextRef="#ctx0" brushRef="#br0" timeOffset="6231">12146 6654 6144,'-14'0'2368,"14"0"-1280,0 0-512,0 0 800,0 0-128,0 14 32,-15-14-288,15 14-64,0 0-512,0 1 159,0 13 97,-13 0-224,13 14-32,0-14-224,-15 0-64,1 14-64,14-14 32,-14 0-64,0 0-32,14 0-256,0 1-96,0-15-2495,0 0-1121,0 0-320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32.673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29799 15049 3712,'0'0'1472,"-14"14"-768,14-14-128,0 0 576,0 0-96,0 0 96,0 0-160,0 0 32,0 0-576,0 0 224,14 0 192,0 0 224,0 0 128,0 0-97,14 0-31,0 0-128,14 0-32,14-14-160,1 14-32,-1 0-256,14 0-64,0 0-224,0 0-64,0 0 0,14 0 0,-13-15-64,13 15 32,0 0 0,0 0 32,-14 0-64,1-14-64,-16 14 32,16 0-32,-15-14 64,-14 14 32,14 0-32,-28 0-64,14-14 32,-28 14 32,14 0 32,-13 0 32,-2 0-160,-13 14 32,15-14 0,-15 0 64,0 0-1152,0 0-480,-15 0-1376,15 0-575,0 0-1569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3.26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28480 12284 3328,'0'-14'1216,"0"14"-640,0 0-256,0 0 448,15 0-128,-15-14 0,0 14-64,0 0 0,0-14-288,0 14 96,0-15 64,0 15 32,0-13 128,0-2-64,0 15-32,-15-14-64,2 0-32,13 0-96,-15 14 32,2-14 96,-2 14 32,1 0-64,0-14 64,-14 14-128,14 0 32,-14 14-160,0-14 31,0 28-31,0-14 96,14 15-96,-14-1 32,14 0-224,0 0-32,0 14 0,0-14 64,0 14-96,14-14 0,0 0-32,0 0 0,0 0 128,0-13 32,14-1-32,0 0-64,0 0 32,0-14 32,14 14-32,0-28 64,-14 14-64,14-14-32,0 14 32,0-14 32,0-15-32,-14 1 64,14 0-64,1-14-32,-16 14 96,2-14 0,-2-14-32,2 28-64,-15-15 32,0 30-32,0-16 0,-15 15 0,2 0-96,-2 14 0,-13-14 64,14 14 64,-14 14-160,0-14 32,0 14 32,0 0 32,14 15-1024,0-16-415,0 16-609,0-15-160,0 0-960,14 14-800,14 14 1696</inkml:trace>
  <inkml:trace contextRef="#ctx0" brushRef="#br0" timeOffset="115">28523 12550 5120,'0'0'2016,"0"14"-1088,0 0-1088,-15-14 2688,15 14-864,-14 0-480,14 0-320,-14 0-576,0 0-32,0 0-32,0 0-96,0 0-32,0 0-96,14 15-32,-14-15-544,14-14-160,0 14-928,0-14-352,0 0-800,0 0-800,14-14 1472</inkml:trace>
  <inkml:trace contextRef="#ctx0" brushRef="#br0" timeOffset="346">28761 12227 6144,'0'-14'2368,"0"14"-1280,0-14-512,0 14 800,0 0-224,0 0 64,0 14-288,0 0-96,-14 0-448,14 0 31,-14 0 97,14 0 32,-14 0-32,0 14-192,14-14-64,-14 1-128,14-2-96,0 2-96,0-2 32,14-13 32,-14 0 64,14 15-96,0-15 0,0 0 32,0 13 0,-14-13 0,14 14 0,0 1-96,1-2 64,-15 2 160,0-2-64,0 2-32,-15 13 0,15-14-32,-14 0 0,0 0 64,0 0-32,-14 0 64,14-14-64,-14 14 64,0-14-128,14 0 0,0 0-384,0-14-160,0 0-896,14 0-383,0 0-385,0-14-160,0-15-992</inkml:trace>
  <inkml:trace contextRef="#ctx0" brushRef="#br0" timeOffset="600">28733 12214 4480,'0'-15'1760,"0"15"-960,14 0-160,-14 0 672,0-14 192,14 14 128,-14 0-96,0 0-96,14-14-768,0 14 159,-14 0 65,14 0-224,0-14-32,14 14-320,-14 0-64,14-14-64,-14 14-32,14 0-192,-14 0 32,0 0-928,0 0-416,0 14-1503,1-14-577,-15 14-544</inkml:trace>
  <inkml:trace contextRef="#ctx0" brushRef="#br0" timeOffset="900">29014 12466 6912,'14'0'2624,"-14"-14"-1408,0 14-512,0 0 896,0 0-192,14 0 448,-14 0-609,14 0-671,0 0-192,0 0-64,0 0-128,0 0-32,0 0-160,0-14 0,0 14 0,0 0 0,0 14-1280,-14-14-575,15 0-1665,-15 0-2144,0 0 1696</inkml:trace>
  <inkml:trace contextRef="#ctx0" brushRef="#br0" timeOffset="1870">29590 12382 5120,'0'0'1920,"0"0"-1024,0 0-640,0 0 512,13 0-32,2 0 32,-15-14-160,13 14-32,-13 0-320,15-14 128,-1 14 96,0-15-96,0 1 32,-14 0-64,14 0 96,-14-14 64,0 14 64,0 0-128,0 0 64,-14 0-161,0 0-31,0 0-128,0 0 32,-14 0 0,0 14 96,0 0-32,-15 14 0,16 0-32,-1 0 64,-1 14-96,1 0 32,0 0-96,14 14 0,-14 1-192,14-1-32,14 0 32,0-14 64,-14 14 0,28-14 64,-14 0-64,14-14 64,0 1-64,0-2 64,0 2-64,14-15 64,0 0-64,1 0 64,12-15 0,-13 2 32,-14 13-64,14-29-64,-13 15 96,13-14 0,0 0-32,-28 0 32,14-14-64,0 0-32,-14 0 32,0-15-32,0 29 0,0 0 64,-14 0-96,0 14 0,-1 0 32,2 0 64,-30 14-192,15 14 32,0 0-32,1 0-32,-1 14-928,13-14-416,-13 14-351,28 0-161,-14 15-384,0-15-160,14 14-640</inkml:trace>
  <inkml:trace contextRef="#ctx0" brushRef="#br0" timeOffset="2150">29646 12690 6144,'0'0'2368,"0"14"-1280,-15-14-352,15 0 768,0 14-416,0 0-64,-14 0-480,14 0-96,-14 0-256,0 0-192,14 0-32,-14 14 32,14-13 0,0-2-224,0 2 0,0-15-1184,0 0-416,14 0-832,-14-15-1280,14 2 1152</inkml:trace>
  <inkml:trace contextRef="#ctx0" brushRef="#br0" timeOffset="2750">29940 12255 5632,'0'-14'2176,"0"14"-1152,0-14-224,0 14 800,14-14-384,-14 14-128,14 0-448,-14-14-160,14 14-256,0 0-160,-14-14-32,29 14 32,-29 0 32,13 14 32,2-14 0,-2 14 64,-13-14 32,15 14-32,-15-14 32,0 14-1,0 0 97,-15 0 32,2 0 32,13 0-128,-15 0 0,2 14 32,-2-13 64,1 13-160,0-15-64,14 2 0,-14-2 64,14 2-160,0-1-96,0 0 32,0-14 0,0 14-64,14 0 0,-14-14 128,14 0 32,0 14 0,-14-14-64,15 14 32,-15 0-32,13 0 0,-13 0 0,-13 0 0,13-14 0,0 28 0,-15-14 64,1-14-32,0 14 64,0 1-64,0-15 64,0 13-64,0-13-32,0 15 32,-14-15-32,28-15-576,0 15-256,-14-13-1055,28 13-449,-14-15-896,14 1-1600,0 0 1440</inkml:trace>
  <inkml:trace contextRef="#ctx0" brushRef="#br0" timeOffset="3481">30234 12213 5632,'0'-14'2112,"0"14"-1152,0-14-288,14 14 704,-14 0-320,0 0-128,14-14-352,0 14-96,0 0-288,0 0-128,1 0 32,-2 0-64,2 0-32,-1 14 160,0 0 128,0-14 128,-14 14 64,0 0-64,0 0 0,0 1 31,0-2 65,0 2-160,-14-2 32,0 2 64,0-2 32,-1 2-128,2 13-32,-2 0-128,1-14 32,0 0-192,14 0-96,0 0 32,0 0 64,0 0-64,14-14 0,0 14-32,-14-14-64,15 14 160,-2 0 32,2-14-96,-15 14-32,14 0-64,-14 0 96,0-14 128,-14 14 32,-1 0 32,2 1-96,-2-2-64,1-13 96,0 15 0,-14-1-128,14-14 32,0 0-64,0 0 0,0 14-1344,0-28-640,14 14-1023,0 0-353,0-14-256</inkml:trace>
  <inkml:trace contextRef="#ctx0" brushRef="#br0" timeOffset="-210343">30838 10992 6272,'-15'0'2368,"15"0"-1280,-13 14-352,-2-14 832,2 14-224,-16-14-96,1 28-192,0-14-33,0 14-575,0 0 224,-14 0 96,14 0-256,-14 14-128,14-14-224,0 0-128,0 0 0,0 14 32,14-27-672,0 13-224,14-14-1567,0 0-609,0-14-1184,14 0-640,0 0 2464</inkml:trace>
  <inkml:trace contextRef="#ctx0" brushRef="#br0" timeOffset="-210643">30557 10922 5888,'0'-14'2272,"0"14"-1216,0 0-896,0 0 544,0-14-256,0 14 64,0-14-96,0 0 0,0 14-224,0-14 0,0 0 32,-13 0 256,-2 0 64,15 14 160,-13 0 32,-2 0-32,-13 0-64,14 14-65,-14 0-31,14-14-160,0 14-64,14 0-192,-14 14-32,14-14-32,14 0 32,-14 1-64,14-2 64,14 2 0,-14-15 32,0 0-64,14 0-64,0-15 32,-13 15-32,-2-13 0,2 13 64,-1-15-32,0-13 64,-14 14-64,0 0 64,0 0-128,0 0 0,-14 14-128,0-14-32,-1 14-256,2 14-64,-2-14-640,2 14-287,-2 0-641,15 0-320,0 0-1152</inkml:trace>
  <inkml:trace contextRef="#ctx0" brushRef="#br0" timeOffset="-209557">30725 11413 4992,'0'0'1824,"0"14"-960,0-14-224,0 0 608,0 0-416,0 14-128,0-14-288,15 0-32,-15-14-224,13 14-96,2 0 32,-1-14-64,0 0 64,0 14 288,-14-28 128,14 28-96,-14-28-96,-14 28-160,14-14-128,-14 0 352,-14 14 128,0 0 96,0 14 96,-1 0 95,1 0 65,14 14-256,-14-14-32,0 14-352,28 1-64,-14-1-96,14-14-64,0 14 32,0 0 32,14-28-32,0 14-32,0-14 96,14 0 0,-14-14-128,14 14 32,1-28 0,-1 14 0,-15 0-96,2-15 64,-1 16 96,0-16 32,-14 15-32,-14-14 32,14 14-288,-14 0-32,-1 0-928,2 14-384,-2 0-1311,2 0-513,13 0-512</inkml:trace>
  <inkml:trace contextRef="#ctx0" brushRef="#br0" timeOffset="-214536">27344 11020 4864,'0'-28'1824,"0"28"-960,0-14-448,14 14 608,-14-14-160,0 14-32,14-14-96,0 14 0,0-14-416,0 14 32,14-14 64,0 0-224,15 14-96,-2-14 0,2 14 64,-1 0-128,0 0-32,0 0 0,0 0 0,-14 0 0,0 0 0,0 0 0,-14 14 64,1-14-32,-15 14-32,0-14 32,0 14 32,-15 0 384,1 0 256,-14 0-160,0 14-64,0-14-1,0 0 33,0 15-288,14-16-64,-14 2-160,14-2-32,0 2 32,14-1 0,-14-14-96,14 14 64,14 0 32,0-14 64,0 14-32,0 14 64,0-14-128,0 0 0,0 0 32,0 14 64,0-14-32,0 14 64,-14 0-128,0-14-64,0 0 64,-14 15 64,0-1-64,0-15 0,-14 2 32,0 13 64,0-14-32,0 0 64,0 0-64,-14-14 64,-1 14 0,15-14 32,-14 0 288,14 0 96,14-14-320,-14 14-96,14-14-64,0 14-32,14-14-800,14 14-256,0-14-1503,0 14-609,0-15-864</inkml:trace>
  <inkml:trace contextRef="#ctx0" brushRef="#br0" timeOffset="214221.72">27554 11034 3072,'0'0'1216,"0"0"-640,0 0-320,0 0 352,0 0-96,0 0 32,0 0-96,0 0 32,0 0 96,0 0 96,0 14-352,0 0 256,0-14 64,0 28 32,0-14-32,-14 0-64,14 14-32,0 15-160,-14-15 0,14 0-224,0 0-32,0 0 0,-14 0 0,14 0-64,0 0-64,0-13 32,-14-2-128,14 2 0,-14-2-1088,14 2-480,0-15-704,-14 14-1472,14-14 928</inkml:trace>
  <inkml:trace contextRef="#ctx0" brushRef="#br0" timeOffset="-213929">28032 11245 8960,'0'0'800,"0"0"32,0 0-128,-15-14-64,2 28 32,-2-14 32,2 0 96,-2 14 64,-13-14-192,0 14 0,14-14-257,1 14-95,-2-14-256,1 14-96,14-14 0,0 14 0,0 0 32,14 0 64,1-14-32,-2 14-32,1 0 32,0-14-32,0 14 0,1 0 64,-2-14-32,2 14-32,-2 0-64,-13 0-32,0-14 128,0 14 32,0-14 0,-13 14 32,-2-14-64,2 14 64,-16-14-128,1 0 0,0 15 32,-14-15 0,14 0 0,0 0 64,14 0-96,0 0-64,0 0-224,14 0-128,14 0-1375,0-15-577,14 15-576,0-14-1248,0 14 1248</inkml:trace>
  <inkml:trace contextRef="#ctx0" brushRef="#br0" timeOffset="-214330">28018 11290 3456,'0'0'1312,"32"0"-704,-32-31-288,0 31 448,0 0-64,0 0 32</inkml:trace>
  <inkml:trace contextRef="#ctx0" brushRef="#br0" timeOffset="-213297">28158 11301 5888,'0'0'2272,"0"0"-1216,0 14-672,0-14 608,0 14-224,0 0 0,-14 0-128,14 0-32,-14 15-320,0-1 32,0 0 32,0-15-128,0 29 32,-14 14-160,-1 15 0,15-15-32,-14 0-64,0 0 32,14-14-32,0 0 64,0-14 32,14-14 160,-14 14 96,14-14-64,0-14 63,0 15-127,0-15-64,0-15-64,14-13-96,-14 0 32,28-28 32,-14 0-96,14 0 0,0-14 32,0 0 64,15 14-96,-15 0 0,14-1 32,-14 1 0,14 14-96,-14 0 64,14 14 32,-14 0 0,1 14-96,-1 0 64,0 14 32,0 0 0,-14 14 0,14-14 0,-28 28-96,14-14 64,-14 0 96,0 14 96,-14 0 128,14-14 64,-14 14 32,0-13 0,-15 13 0,16-15 0,-15 2-64,0-15-32,13 13-160,-13-13-96,0 15 0,14-15 32,0-15-96,14 15 0,0-13-1312,0 13-608,0-15-1215,28 2-417,-14 13-64</inkml:trace>
  <inkml:trace contextRef="#ctx0" brushRef="#br0" timeOffset="-212764">28541 11483 5504,'-32'0'2112,"32"0"-1152,0 0-992,0 0 384,0 0-512,0 0-192,32 0-2048,-32 32-864</inkml:trace>
  <inkml:trace contextRef="#ctx0" brushRef="#br0" timeOffset="-213112">28677 11175 7808,'0'0'2880,"0"0"-1536,0 14-992,0 0 800,0-14-544,0 14-288,0 1-160,0-2-96,0 2-1184,0-1-448,0-14-2176</inkml:trace>
  <inkml:trace contextRef="#ctx0" brushRef="#br0" timeOffset="-212922">28664 11483 4992,'-15'14'1824,"15"-14"-960,0 0-512,0 0 576,-14 0-416,14 14-32,0-14-448,0 0-96,-14 0-1312,14 0-544,0 15-416,0-15-128</inkml:trace>
  <inkml:trace contextRef="#ctx0" brushRef="#br0" timeOffset="-211791">29519 10992 7040,'0'-15'2720,"14"15"-1472,-14 0-480,0 0 928,14 0-224,0 0 0,0 0-353,0-13-127,0 13-544,14 0-128,-14-14-96,14 14-96,0 0-32,0-14-32,0 14-64,0 0-1184,0 0-480,0 0-1279,-13 0-481,13 14-352</inkml:trace>
  <inkml:trace contextRef="#ctx0" brushRef="#br0" timeOffset="-212022">29561 10978 7296,'-14'14'2720,"0"0"-1472,0 14-1184,0-14 608,14 0-64,-14 14 96,0 0-256,0 0-96,0 0-192,-1 0-64,15 1 96,-14-15-32,14 0 0,0-14-96,14 14-64,1-28 32,13 14 32,0-14-32,0 0-32,14 0 32,-14 14-32,0 0-96,1 0 64,-16 0-32,16 14 0,-29 0 64,0 0 64,0 14-32,0-14-32,-14 14 224,-1-14 96,-13 14 96,0 0 159,0-14-191,-14 14-64,14-14 96,-14 0 64,14 0-256,-1-14-64,1 15-96,0-15 32,14 0-64,0-15-32,0 1-1248,14 0-511,0 0-833,0-14-320,14 0-608</inkml:trace>
  <inkml:trace contextRef="#ctx0" brushRef="#br0" timeOffset="-211175">30081 11259 5120,'0'0'2016,"14"-14"-1088,0 0-736,-14 14 480,14-14-224,0 14 64,-14-14-224,28 0-32,-28 0-128,14 0 128,0-14 128,1-1-64,-15 1 64,14 0-96,-14 0 64,-14 14 224,14-14 192,-15 14 64,-13 14 64,0 0-65,0 0 33,0 14-128,-14 0 0,14 14-192,0 0-64,-14 15-160,14-15-32,0 14-96,-1 14-32,15-14-96,0-14 32,14 14-64,0 0-32,14-13 32,0-16 32,0 15 32,14-13 96,1-15-96,-1 0 0,0-15-32,14 15-64,-14-13 96,14-15 0,-14 13-32,0-13 32,0-14-64,-14 0 64,1 0 0,-1 0 32,0-14-160,-14 14 32,0-1 0,-14 1 0,-15 28-160,1-14 32,0 28 64,0-14 32,0 14-416,0 14-96,0-14-1184,14 14-576,0 0-895,0 0-417,14 0-96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18.839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34466 15416 3072,'-70'-14'1120,"28"14"-576,0 14-704,13-14 192,1 0 32,-14 0 96,0 0 224,-14 14 128,0 0-128,0 0-64,-28 14 32,14 0 0,0 15-96,13 13 0,-13 0-160,0 14 224,14-14 160,0-14-32,0 15 64,13 12-224,1 2-32,14-1 0,0 0 0,14 0-128,14 14-32,0-27 32,14-1 64,0 0 32,14 0 32,14 0-224,0 0 0,14-14 32,1 1 96,27-15 64,-14 0 96,15 0-32,-1-28 0,0 0 32,14 0 128,0 0-192,-14-14 0,15 0 0,-15-14 0,0 13 0,0-13 64,0 0-32,0 0 0,-13-14 32,-1 0 31,14 0 33,-14-14 0,-13-15-64,-16 15 32,-13-14-64,1 0 0,-15 0-160,-14 14-96,0 0 0,-14-14 32,0-1-32,-29 1 64,-13 14-928,-28 0-352,0 0-927,0 14-321,-14 14-1632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7:03.81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22923 13293 4992,'0'-14'1920,"0"28"-1024,14-14-288,-14 0 672,0 0-352,0 0 128,14 0-384,0-14-384,0 14-32,0 0-32,0 0-96,0 0-96,0 0 0,0 0 32,1 0-1504,-2 0-704,-13 0-1120</inkml:trace>
  <inkml:trace contextRef="#ctx0" brushRef="#br0" timeOffset="1">22909 13406 5376,'0'0'2112,"0"14"-1152,14-14-416,-14 0 640,14 0-320,0 0-32,0-14-480,0 14-128,14 0-160,-14 0 32,0-15 0,15 15-672,-16 0-256,2 0-2464</inkml:trace>
  <inkml:trace contextRef="#ctx0" brushRef="#br0" timeOffset="-1015">22530 13321 2304,'0'0'960,"0"0"-512,0 0-320,0 0 320,0 0 32,0 0 96,0 0-32,0 0-32,0 0 96,0 0 0,0 0-64,0 14 0,0-14-288,0 0-32,0 0 0,0 0-32,0 0-32,0 0-32,13-14 0,-13 14-160,0 0 32,15-14 0,-15 14 0,13-14 0,-13 14 64,0-14 32,0 0 32,0-14-160,0 14-32,0 0 32,0 0 0,0 0 224,-13 14 192,13-14 0,-15 14 32,2 14-160,-2 0-96,-13 0 128,0 0 64,0 0-64,0 14 0,0-14-32,14 14 64,-14 14-160,14-13-32,0-1-64,0 0-64,14 0 32,0-14-32,14 0 0,0-14 64,14 0 32,-14 0 32,14-14-64,0 0-64,0-1-64,0-13 32,-14 15 96,14-15 32,-13 13-32,-2 1-64,2 0-64,-2 0 32,2 0 32,-15 14 64,14-14-32,-14 14 64,0 0-128,0 0 0,-14 0-32,14 0 0,0 0 64,-15 14 0,2 0 0,-2 0 0,2 14 192,13 0 128,-15-13-160,2 13-32,13 0-64,-15-14-64,15 0 96,15 0 0,-15 0-32,13-14-64,2 0 32,-2 0 32,2 0-1440,-2 0-576,2 0-1376,-1-14-1088,0 14 1696</inkml:trace>
  <inkml:trace contextRef="#ctx0" brushRef="#br0" timeOffset="-130">22657 13518 5888,'0'28'2272,"0"-14"-1216,-15 14-736,15-14 544,0 0-128,0 14 0,0-13-256,0 13-64,-13-14-224,13 14 96,0 0 32,0-14-96,-15 14-64,15 0 0,-13 0-32,13-14-64,-15 14 32,15 0 288,-14 0 224,14-13-32,-14 13-33,0-15-95,0-13 32,14 15-64,-14-15 0,0 0-160,0-15-96,14 15-160,-14-28 0,14 15 0,14-2 64,-14 2-32,14-2-32,-14 1 32,28-14-32,-14 0 64,0 0 32,14 0-128,-13 0-32,-2 14-1312,2-14-543,-2 14-1633,15 0-1888,-13 0 1632</inkml:trace>
  <inkml:trace contextRef="#ctx0" brushRef="#br0" timeOffset="755">23400 13083 5120,'0'-14'1920,"0"14"-1024,14 0-416,-14 0 640,0 0-64,0 0 32,0 0-192,14 0 0,-14 0-512,14 0 128,0 0 64,0 0-192,0-14-64,0 14-160,15-14-64,-16 14-32,15 0 32,-13-14-64,13 14-32,-14 0 32,0 14 32,0-14-96,-14 14 0,14-14 96,-14 14 96,0 14-65,0-14-63,-14 14 192,14-14 160,0 1-128,-14 13-64,0-14-96,0 14 0,-1 14-128,-13-14 0,15 14 32,-2 0 0,2-14 0,13 0 64,-15-14 32,15 1 32,-14-2-992,14 2-383,0-2-1057,0 2-480</inkml:trace>
  <inkml:trace contextRef="#ctx0" brushRef="#br0" timeOffset="971">23470 13335 6272,'14'0'2368,"-14"0"-1280,14 0-416,-14 0 704,14 0-192,0 0 32,0 0-640,0 0-256,0 0-192,14 0-128,-14 0 96,14 0 0,-13 0 96,13 0-1312,-15 0-576,2 0-2240</inkml:trace>
  <inkml:trace contextRef="#ctx0" brushRef="#br0" timeOffset="4198">23470 14247 2048,'0'-13'864,"0"13"-448,14-15-288,-14 15 256,0 0-32,14 0 96,-14-14 64,0 14 64,0 0 32,14-14 32,-14 0-224,0 14 0,0-28 32,0 14 96,0 0-288,-14-14 224,14 14 64,0 0 128,-14 0 64,0 0 32,-14 14 0,14 0-224,0 0 0,0 0-192,-14 0-32,14 14 0,0 0 32,0 0-256,14 0-96,-14 0 96,14 0 160,-14 0-64,14 14 64,0-14-161,14 0 1,-14 14-96,14-13-32,-14-2 32,14 15 0,0-13 64,-14 13 32,14-14-32,0 14 32,-14-14-128,14 14 0,-14-14 32,0 14 64,0-14 32,0 0 32,0 14-64,0-14 32,0 1-64,-14 13 64,0-15-64,0-13 64,14 15-64,-14-15-32,0 0 96,0 0 0,0-15-128,14 2-32,0-2-64,-14 2 96,14-16 0,0 15 32,0-14 0,0 14 0,14-14-96,0 14 64,14-14 32,-14 0 0,14 0-96,0 13 64,-14-13 96,14 15 96,-14-15-128,0 13-32,0 15-64,0-14 0,1 0 64,-15-14 64,13 14 32,-13 0 32,15 0-512,-30 0-128,15-14-1311,-13 14-481,13 0-1440,-15 0-864,1 14 2112</inkml:trace>
  <inkml:trace contextRef="#ctx0" brushRef="#br0" timeOffset="1962">22305 14135 3200,'14'-14'1216,"-14"14"-640,14 0-128,-14 0 544,14-14-192,-14 14-64,0 0 64,0 14 32,0-14-416,-14 14 160,14 0 96,-14 14 0,14 15 64,-14-15-288,0 14-96,-14 0-192,28-14-64,-14-14 32,0 14 0,14 0-64,-14-14 32,0 14-64,14-14-32,0 0 96,-14 1 0,14-15-128,0 0 32,14 0 64,0 0 32,0 0-32,0-15-64,14-13-64,0 0 32,0 14 32,1 0 0,-1 0 0,-14 14 0,14-14 0,-14 28 0,0-14 0,-14 14 64,14-14-96,-14 14 0,0 0 96,-14-14 32,14 14 32,-14 0 0,14 0 64,-14 0 96,0 1 160,0-1 32,0 0-257,-1 0-63,2 0-96,-16-14 32,15 0-64,-14 0-32,14 0-64,0 0 32,0-14-1183,14 14-513,0-14-1120,0 14-384,14 0 256</inkml:trace>
  <inkml:trace contextRef="#ctx0" brushRef="#br0" timeOffset="3070">22674 14318 7296,'-32'0'2720,"32"0"-1472,0 0-1312,0 0 448,32 0-256,-32 0-32,0 0-896,31 0-384,-31 0-1824,0 0-800</inkml:trace>
  <inkml:trace contextRef="#ctx0" brushRef="#br0" timeOffset="3346">22895 14459 7040,'0'0'2720,"0"0"-1472,14 0-672,-14 0 736,14 0-256,-14 0 0,14 0-384,0 0-96,0 0-321,0 0-223,14-15-64,-14 15 96,0 0 32,0 0-1311,1 0-545,-2 0-1568,2 0-1536,-15 15 1664</inkml:trace>
  <inkml:trace contextRef="#ctx0" brushRef="#br0" timeOffset="3224">22895 14332 5888,'0'0'2176,"0"0"-1152,0 0-704,14 0 640,-14 0-448,14 0-96,-14 0-256,14 0-64,0 0-32,0 0-64,0 0 32,-14 0-320,14 0-128,0 0-1472,1 0-1888,-15 0 800</inkml:trace>
  <inkml:trace contextRef="#ctx0" brushRef="#br0" timeOffset="2955">22615 14515 5376,'0'14'2016,"0"-14"-1088,-14 0-672,14 14 512,0-14-192,0 14 0,0 0 32,0 0 0,0 0-320,0 14 96,0 1 64,-15-16-32,15 16 64,0-1-256,0 0-64,0 0-96,0 14 32,0-14 128,-14 0 192,14 0 64,-14 0 96,14 0-33,0 1 33,-14-16 64,14 2 0,-14-2-96,14-13 0,-14 15-160,14-15 0,-14 0-224,14-15-32,0 15 64,0-13 32,0-2-96,0-13-96,0 14 64,14 0 0,0-14-128,-14 14 32,14-14-224,0 14 0,0-14-1184,0 14-416,-14 0-1407,15-14-577,-1 0-96</inkml:trace>
  <inkml:trace contextRef="#ctx0" brushRef="#br0" timeOffset="15580">23399 15567 2944,'0'0'1120,"0"0"-576,0-14-288,0 14 416,15 14-96,-15-14-32,0 0 256,0 0 192,0 14 32,0 0 96,0 0-608,0 0 352,-15 0 96,15 0-128,-13 14-32,13-14-384,-14 14-96,0 0-192,14-14-32,-14 14-96,14-14-32,-14 1-256,14-2-64,0 2-1216,0-15-576,0 0-640,14-15-1152,-14 15 1376</inkml:trace>
  <inkml:trace contextRef="#ctx0" brushRef="#br0" timeOffset="16085">23681 15230 5120,'0'-14'2016,"0"14"-1088,0 0-320,0 0 672,0 14-288,0-14-32,0 14-128,0-14-32,0 14-448,0 0 64,-14 0 32,14 14-32,-14-14 0,14 0-96,0 1-32,0-1-256,0-14 0,0 14 32,0 0 32,0-14-33,0 0-63,14 0 32,0 0-32,0 0 0,0 14 0,-14-14-95,15 0 63,-1 14 32,0 0 63,0-14-94,-14 14-1,0 0 95,0 0 33,0 0-32,0 0-64,0 0 288,-14 15 192,0-16-160,0 2-96,-1-2-128,-13 2 0,14-1-64,-14-14-32,14 0 32,0 0-32,0 0-864,0 0-287,0 0-1185,0-14-512,14 14-896</inkml:trace>
  <inkml:trace contextRef="#ctx0" brushRef="#br0" timeOffset="16415">23653 15231 8320,'0'0'3168,"0"0"-1728,0-14-768,14 14 896,-14 0-129,0 0 97,14 0-384,-14 0-128,14-15-576,0 15 64,0-13 128,0-2-64,0 15-32,0-13-160,0 13 0,0-15-160,0 15-64,1-14-64,-2 14 0,2 0 0,-2-14 32,2 14-64,-2 0-64,2 0 32,-1-14-32,0 14 0,0 0 0,0 0-992,-14 0-384,14 0-1472,-14 0-607,14 0-1857</inkml:trace>
  <inkml:trace contextRef="#ctx0" brushRef="#br0" timeOffset="14941">23343 15146 2304,'-14'0'960,"14"0"-512,14 0-192,-14 0 416,0 0 32,0 0 128,0 0-160,0 0-96,0 0 32,0 0 64,0 0-352,0-14 32,0 14 0,0 0 160,-14 0 64,14 0-96,0 0-32,0 0 0,0 0 128,-14 0-128,14 0 0,-14 0-128,14 0 32,-14 14-64,0-14 64,14 14-64,-14-14 0,0 14-32,0 0 0,14 0-64,-14 14 31,0-14-127,0 1 0,0 13-32,0-14 32,14 0 64,-14 14 64,0 0-96,0 14-32,14-14-32,-14 0-64,14 0 96,-14 0 64,14-14-64,0 14-64,0-13 64,0-2 0,14 15-32,-14-28-64,14 29 160,0-29 32,-14 14-160,14-14 0,0 0-32,0 0 64,0 0-32,0 0 64,0-14-64,0 14-32,0-14 32,0-1-32,0 2 64,0-15 32,0 13-128,0-13 32,0 14 64,0-14 32,1 0-32,-15 0-64,13 14 32,-13-28-32,15 14 0,-15 0 0,0 0 0,0 0 0,0-1 0,0 15 64,-15-14-32,15 14 64,-13 0-224,13 0 32,-15 14 96,1-14 64,0 14-96,0 0-32,14 0-960,-28 0-448,14 14-863,0-14-385,0 14-1152</inkml:trace>
  <inkml:trace contextRef="#ctx0" brushRef="#br0" timeOffset="9601">22166 15482 3712,'-15'0'1408,"15"0"-768,0 14-416,0 0 416,0-14-32,0 14 32,0-14 0,0 14 64,0 0-384,0 0 160,0 14 96,-14-13-128,14 13 64,-14 0-160,0 14 32,14-14-224,-14 0-96,0 28-32,0-28 32,14-14-32,0 14-32,0-14 32,-14 14 32,14-13-32,0-2 64,-14 2-64,14-15-32,0 0-64,0 0 32,0 0 96,0 0 32,0-15-128,14 2 32,-14-2 0,0-13 64,0 0-96,14 0 0,0 0 32,0 0 0,0-28 0,0 28 64,0 0-96,15 0 0,-1-29 32,-15 29 0,16 0 0,-15 0 0,0 14-96,14-14 64,-14 14 32,0 14 64,14-14-32,-14 14 64,14 0 0,-28 0 96,15 0-32,-15 14 64,14 0-128,-14 0 0,0 0 32,0 14 0,0-14 192,0 0 192,-14 0-320,-1 1-128,15-2 32,-14 2 0,0-2 32,0-13 0,14 15-64,-14-15-64,0 14-64,14-14 32,-14 0-832,14 0-288,-14 0-1056,14-14-416,0 14-480</inkml:trace>
  <inkml:trace contextRef="#ctx0" brushRef="#br0" timeOffset="9938">22643 15412 5376,'0'0'2112,"0"0"-1152,0 0-416,0 0 640,0 0-256,0 0-64,0 0-288,14 0-32,-14 0-320,14 0-64,-14 0 32,14 0-96,0 0-64,-14 0 0,14 0 32,1 0-32,-2 0-32,-13 0 32,15 0-32,-2 0-1280,-13 15-576,15-15-1600</inkml:trace>
  <inkml:trace contextRef="#ctx0" brushRef="#br0" timeOffset="10556">22643 15539 5888,'0'0'2272,"0"0"-1216,14 0-800,-14 0 512,0 0-96,14 0 64,-14 0-352,0 0-64,14 14-192,0-14-32,-14 0 32,14 0-64,1 14 32,-15-14-64,13 0-32,2 0 32,-15 15-32,13-15-1696,2 0-704,-15 0-704</inkml:trace>
  <inkml:trace contextRef="#ctx0" brushRef="#br0" timeOffset="160067">22137 16409 6784,'0'0'2624,"0"14"-1408,0-14-448,0 0 864,0 0-288,0 0-64,0 0-353,14 0-127,-14 0-448,14 0 0,0 0 0,0-14-192,0 14-96,0 0-32,0-14 32,0 14-608,0 0-192,0 0-1663,1 0-673,-15 0-1056</inkml:trace>
  <inkml:trace contextRef="#ctx0" brushRef="#br0" timeOffset="160583">22418 16479 5504,'0'0'2112,"-14"0"-1152,14 0-480,0 0 640,0 0-128,0 0-32,0 0-160,14 0-128,-14 0-352,0 0 0,14-14 32,0-1-64,-14 15 0,14-28-160,0 14-32,0 0-32,0 0-64,0-14 32,0 14-32,0 0-96,1 0 64,-2 0 32,-13 0 0,15 14 352,-15-14 224,0 14-1,0 0-31,0 0-32,0 14 96,0 0-288,-15 0-96,2 0 64,13 0 128,-15 14-160,1 0 0,14 0-128,-14 0-32,14 1-32,0-15-64,-14 14-608,14-14-256,0-14-1312,14 14-543,-14-14-1249,14-14-1184,-14 0 2144</inkml:trace>
  <inkml:trace contextRef="#ctx0" brushRef="#br0" timeOffset="160846">22740 16240 6272,'14'0'2368,"-14"0"-1280,14 0-768,0 0 640,-14 0-96,28-14 64,-14 14-160,0-14-96,0 14-352,0 0-128,0 0-64,1 0-64,-2 0 32,2 0-128,-2 0 0,2 0-1376,-15 0-640,0 0-1664</inkml:trace>
  <inkml:trace contextRef="#ctx0" brushRef="#br0" timeOffset="161116">22796 16312 6272,'0'0'2368,"0"0"-1280,14 0-416,-14 0 704,0 0-192,14 0 32,0 0-576,-14 0-128,28 0-320,-14 0-192,0-15-32,14 15 32,-14 0-448,15 0-160,-16 0-1664,15 0-672,-13 0-416</inkml:trace>
  <inkml:trace contextRef="#ctx0" brushRef="#br0" timeOffset="162030">23400 16185 4352,'0'0'1664,"0"0"-896,0 0-544,0 0 480,14-14-128,-14 14 32,14-14-192,-14 14 0,14-14-256,-14 14 32,15-14 128,-15 0 0,14 0 128,-14-1-32,-14 2 0,14-2-160,-15 2 0,1-2-32,0 1 32,-14 0 64,14 0 128,-14 28-128,0 0 0,0-14-64,0 29 64,-1-16 32,1 15 96,0 1-160,0 13-32,14-14-65,0 0-31,0 14-96,0 0-64,14 0 32,14-14 32,0 1-32,0-15-32,0 0 32,14-14 32,0 0 32,-13 0 32,13-28-160,14 13-32,-14 1 32,0 0 64,0-14 64,-14 0 32,14 14-160,-14-14 32,0-14 0,-14 14 64,0 0-96,0 0-64,-14 0 64,0 0 64,-14 13-64,14 15 0,-14 0 32,14 0 0,-14 15 0,0-2 0,0 2-352,13-1-159,2 14-961,-2-14-384,15 14-608,0 0-160,-14 0-192</inkml:trace>
  <inkml:trace contextRef="#ctx0" brushRef="#br0" timeOffset="162215">23457 16465 6784,'0'14'2624,"-15"0"-1408,15 0-800,-14 0 704,14 0-384,-14 0-96,14 15-352,-14-16-128,0 2-96,14 13-128,0-15 32,0-13-544,0 15-256,0-15-896,14 0-352,-14 0-896</inkml:trace>
  <inkml:trace contextRef="#ctx0" brushRef="#br0" timeOffset="162763">23652 16030 6656,'0'-14'2464,"14"0"-1344,-14 14-896,0 0 576,14 0-352,0 0-32,0 0-160,-14 0-96,15 0-64,-2 14-96,2-14 96,-1 14-128,0-14 0,0 14 320,-14 0 160,0 0 0,0 0 64,0 0 0,-14 0-32,0 0 32,14 0 95,-14 0-223,-1 0 32,2 0-64,-2-14 32,1 14-192,14 0-128,-14-14-128,14 14-32,14-14 64,-14 14 0,14-14 32,1 14 0,-2-14 0,-13 14 0,15-14 0,-15 14 64,14 0-96,-14 1-64,0-2-32,0 15 96,-14-13 0,14-2 32,-15 2 64,2-1 32,-2 0-32,-13-14 32,14 0-128,0 0 0,0 0-608,0 0-288,0 0-735,14-14-225,0 0-1056,14-1-1504,0 2 1248</inkml:trace>
  <inkml:trace contextRef="#ctx0" brushRef="#br0" timeOffset="163299">23905 16058 6400,'0'-14'2464,"0"28"-1344,0-14-832,0 0 704,0 0-416,14-14-64,0 14-160,14-14-64,-13 14-160,-2 0-32,16 0 32,-15 14-64,0-14-64,0 14 224,0-14 96,-14 14-32,14 0 0,-14-14 32,0 14 128,0 1-192,-14-15 0,14 13 160,-14-13 31,0 15-31,14-2 0,-14-13-224,0 15-64,0-2 0,-1 2 0,15-1-64,0-14 32,0 14-128,0 0 0,15-14 32,-1 14 0,-14-14-96,14 14 0,-14 0 128,14-14 32,-14 14-96,14 0-32,-14 0 96,0 0 32,-14 0 64,14 0 0,-14 0 0,0-14 0,0 14-160,-1 1-32,-13-2 32,14-13 0,0 0 32,-14 15 0,14-15-1280,0-15-575,14 15-1505,-28 0-2048,14 0 1632</inkml:trace>
  <inkml:trace contextRef="#ctx0" brushRef="#br0" timeOffset="158979">21674 16003 6144,'-14'-15'2272,"14"15"-1216,0 0-544,0 0 704,0 0-160,0 0 32,0 0-128,14 15 32,-14-15-544,14 0 160,-14 0 127,14 0 33,14 0 32,-13 0-256,13-15-64,-15 15-224,15 0-96,1 0-64,-1-14 0,0 14 0,0-14 32,0 14-64,-14 0 32,0 0-64,0 0-32,0 0-480,0 0-160,1 0-1248,-15 0-447,0 0-4833,0 14 2528</inkml:trace>
  <inkml:trace contextRef="#ctx0" brushRef="#br0" timeOffset="158578">21857 16072 3584,'0'0'1408,"0"0"-768,0 0-128,0 0 512,0 0 0,0 0 32,0 0-160,0 0 0,0 14-512,-14 0 288,14 0 64,0 0 64,-14 14 0,14-14-32,-15 14 0,2-14-289,-2 15-127,15-1-192,-14 0-64,0-14-32,14 0-64,-14 0 32,14 0 32,-14 0-736,14 0-351,0-14-673,0 0-224,0 0-544,-14 0-1536,28-14 896</inkml:trace>
  <inkml:trace contextRef="#ctx0" brushRef="#br0" timeOffset="159267">21674 16283 5760,'0'0'2176,"0"0"-1152,14-14-480,-14 14 640,14 0-192,0 0-32,14-14-256,-14 14-96,14-14-352,0 14-96,1-14-32,-16 14-64,2 0 32,13 0-64,-15 0-32,2 0 32,-1 0-32,0 14-1280,-14-14-576,0 0-1792</inkml:trace>
  <inkml:trace contextRef="#ctx0" brushRef="#br0" timeOffset="159783">22024 16325 5248,'-14'0'2016,"14"0"-1088,0 14-448,0-14 576,0 14-96,0 0 64,0 0-288,0 0-64,0 1-384,0 13 96,0-15 128,0 16-64,0-1 0,0 0-128,-14 0 32,14 0-128,-14 0-64,14 0 63,0 0 1,-14 0 160,0-14 96,14 14-64,-14-13 0,0-1-96,0 0 32,14-14-64,-14 0 0,0 0-32,14 0 64,-14-14-32,14 0 0,0-1-96,0 2-32,0-16-96,14 15-64,0-14 32,-14 14-32,14-14 0,0 14 0,0 0 0,0-14 64,0 14-96,0 0 0,0 0-896,0 0-320,-14 0-1376,14 14-479,1-14-1409</inkml:trace>
  <inkml:trace contextRef="#ctx0" brushRef="#br0" timeOffset="164184">21576 17098 7296,'-14'0'2816,"14"0"-1536,0 0-640,0 0 864,0 0-160,14 0 0,0 0-257,0 0-127,0 0-512,14 0-64,0 0 32,0-15-32,15 15 32,-15-14-320,13 14-32,-12-14-64,-1 14 0,0 0 64,0 0 32,0 0-32,-14 0-64,0 0-1248,-14 14-608,0 0-1023,0-14-385,0 15-704</inkml:trace>
  <inkml:trace contextRef="#ctx0" brushRef="#br0" timeOffset="163884">21773 17195 6144,'14'0'2272,"-14"0"-1216,0 0-448,0 0 1440,-14 14-416,14 0-320,0 14-192,-15-14-673,15 14 33,-13 0-32,-2 14-96,1-14-32,0 0-192,0-14-96,0 14 0,0 0-32,0-14-160,14 0-32,0 1-1056,0-15-415,0 0-737,0-15-256,0 15-832</inkml:trace>
  <inkml:trace contextRef="#ctx0" brushRef="#br0" timeOffset="164431">21548 17406 6144,'0'0'2368,"14"0"-1280,0 0-576,0 0 704,0 0-96,0-14 128,14 14-544,1 0-160,-1 0-352,-1-15-192,1 15-32,0-14 32,0 14 64,-13 0-544,-1 0-192,14 0-1248,-28 14-448,14-14-928</inkml:trace>
  <inkml:trace contextRef="#ctx0" brushRef="#br0" timeOffset="164894">21912 17518 6528,'-14'0'2464,"14"14"-1344,0 0-672,0 0 640,0 0-128,0 14 64,0-14-384,0 14-64,-14 0-320,14 0-32,0 1 96,-14-1-64,14 14 96,0-14-65,-14 14 1,0-14-32,14-14 64,-14 14-96,14-14-64,0 0 0,-14-14 32,14 14 96,0-14 160,-28 15-64,14-15 32,0-15-96,14 15-32,-14-14 32,0 0 32,14 0 32,0 0 0,0-14-128,0 14-96,14-14 0,0 0-32,14 0-64,-14 14-64,0-14 32,14 0-32,-14 14-96,0-14 64,14 13-32,-14 2-64,0-2-1312,14 1-640,-13 0-863,-2 0-257,2 14-1088</inkml:trace>
  <inkml:trace contextRef="#ctx0" brushRef="#br0" timeOffset="165983">22629 17363 5888,'-14'0'2176,"14"0"-1152,0 0-352,0 0 800,0 0-128,14 0 0,-14 0-384,14 0-192,-14 0-448,14 0-128,0 0 0,0 0-97,14 0 1,-14 0-32,15 0-64,-16 0-64,2 0 32,13 0-1439,-14 0-705,0 0-800</inkml:trace>
  <inkml:trace contextRef="#ctx0" brushRef="#br0" timeOffset="165748">22628 17252 6144,'0'0'2272,"0"0"-1216,0 0-608,0 0 704,0 0-96,0 0 32,0 0-192,14 0 0,-14 0-512,14 0 0,0 0 32,-14 0-224,28-15-33,-14 15-95,0 0 32,14 0-64,-14 0-32,0 0-479,1 15-225,-2-15-1216,2 0-512,-15 0-1280</inkml:trace>
  <inkml:trace contextRef="#ctx0" brushRef="#br0" timeOffset="166816">23287 17208 3584,'0'-13'1408,"14"-2"-768,-14 15-416,0-13 480,0 13-128,0 0-32,14 0-32,-14-15 96,0 15-352,14-13-64,-14-2 0,0 1 96,0 0 64,0 0 256,0 0 64,0-14-64,0 14-32,-14 0-64,14 0 0,-14 0 0,0 14 96,0-14-64,-14 28 32,14-14-96,-14 14 31,14 0-95,-14 0 0,0 14-96,14 0 32,-14 0-64,14 1 64,0-1-128,0 0-64,0 14 64,0-14 0,14 14 32,0-14 0,0 0-224,14 0 0,0-14-32,0 0 64,0 1-32,0-2-32,14-13 32,-14 15-32,0-15 64,14-15 32,-14 2-32,14-2-64,-14 1-64,0 0 32,14-14 32,-14 14 64,0-14-32,0 0 64,0 0-64,0-14 64,1 14-64,-15-15-32,0 15 32,0-14 32,-15 14-32,1 14-32,14 0-64,-28 0 32,28 14 32,-28 0 0,0 0-96,14 14 64,0 0 32,0 0 0,-14 0-800,28 0-320,-14 14-704,0-14-223,14 1-545,0 13-192,0 0-608</inkml:trace>
  <inkml:trace contextRef="#ctx0" brushRef="#br0" timeOffset="167107">23329 17447 5760,'15'0'2176,"-15"0"-1152,0 14-352,0-14 800,0 0-288,0 0-32,0 14-288,0-14-96,0 14-416,-15 0 64,15 0 96,-13 14-257,13-14-63,-14 15-192,14-1-32,0 0 32,-14-14 64,14 0-671,0 0-289,14 0-768,-14-14-288,0 0-384,14 0-96,14-14-64</inkml:trace>
  <inkml:trace contextRef="#ctx0" brushRef="#br0" timeOffset="167715">23752 17040 4864,'0'-14'1824,"13"0"-960,-13 14-512,0-14 480,15 14-32,-15-14 64,0 14-64,0-14 0,0 14-448,0-14 224,0 14 64,0 0 96,-15 0 96,15 0-96,-13 0-65,-2 0 1,-13 28-32,14-14-96,0 0 0,-14 14-96,14 1 32,-14-1-128,14 0-32,0 14-64,-14-14 0,28 14-128,-14-14-32,0 14 32,14-14 0,0-14-64,0 14-64,14-13 32,0-2-32,0-13 0,0 15 0,14-15 0,-13 0 0,-2-15 64,1 2 32,0-2-32,0 2-64,0-2-64,-14 1 32,0 0 96,0 0 32,0 0-128,-14 0 32,0 14-64,0 0 0,0 0 128,1 14 32,-2-14-128,1 14 32,0 0-576,14-14-256,-14 14-768,14-14-352,0 14-351,0-14-129,14 15-352,0-15-1376,0-15 1152</inkml:trace>
  <inkml:trace contextRef="#ctx0" brushRef="#br0" timeOffset="-206419.73">23906 17293 3968,'-14'0'1472,"14"0"-768,0 0 96,0 0 704,0 0-32,0 0 0,0 0-96,0 0 0,0 0-768,0 0 224,14 14 127,-14-14-31,14 0 96,0 0-288,14 0-128,-14-14-288,14 14-128,0 0-96,-13 0-96,13 0 32,0-14 32,-14 14-1504,14 14-640,-14-14-3167</inkml:trace>
  <inkml:trace contextRef="#ctx0" brushRef="#br0" timeOffset="-206689.73">23948 16942 3200,'-14'0'1216,"14"0"-640,0 0-128,0 0 480,0 0 96,0 0 128,-14 0-96,14 0 0,0 0-576,0 0 288,-14 0 160,14 0-64,0 0 32,0 0-64,0 0 32,0 0-353,0 0-63,0 0-192,14 0 0,0 0-160,-14 0 0,28 0 32,-14-14 0,0 14-160,14 0 32,-14 0 0,0 0 64,14 0-96,-14 0 0,0 14 32,1-14 64,-2 0-32,-13 14 64,0 0-64,15 0 64,-15-14-64,-15 28 64,15-14 224,0 14 96,-13-13-128,-2 13-32,1-15-128,0 16-32,0-1 32,0 0 64,0 0-160,0 14-32,-14-14 0,14 0 64,0-14-96,14 14 0,-14-14 32,0 14 64,14-28-96,0 15 0,0-1-608,-14-14-224,14 14-768,0-14-319,0 0-801,0-14-2304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41.767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25155 19159 4864,'0'0'1824,"0"0"-960,0 0-384,0 0 640,0-14 32,0 14 0,0 0-256,14 0-160,-14-14-416,0 14 0,14 0 32,-14-14-128,14 0 32,0 0-160,0 0-64,1 0 64,13 0 0,-15 14 32,2-14 0,-2 14-160,2-14 32,-15 14 64,14 0 32,0 0-32,-14 0 32,14 14 64,-14 0 64,0-14-32,-14 28-32,14-14-32,0 0 0,0 0-1,0 0 1,-14 0-64,14 0-64,0-14 32,0 0 32,0 0-32,0 0-32,14 0 32,-14-14-32,14 0-96,0 0 64,14 0 32,-14 0 64,0 0-96,0 0-64,14 0 64,-14 14 0,0-14 32,0 14 0,0 0 0,0-14 0,0 14 0,-14 0 0,14 0 64,-14 14 32,14-14-32,-14 0 32,0 14 128,0 0 192,0-14-224,0 14-32,0 0-32,-14 14 64,14-14-96,0 0-64,0 0-96,0-14 32,0 15 32,14-2 64,-14-13-32,0 15 64,15-15-128,-1 0-64,-14 0-1216,14 0-543,0-15-1345,0 15-448,0-13 352</inkml:trace>
  <inkml:trace contextRef="#ctx0" brushRef="#br0" timeOffset="554">25814 19047 5248,'0'0'2016,"0"0"-1088,0 0-512,0 0 544,0 0-192,0 0-64,14 0-192,-14 0 0,14 0-288,-14 0-128,14 0 0,-14 0-64,14-14 64,0 14-64,-14-14 64,15 14-64,-15-14 64,13 14 0,-13-14 32,15 0 192,-15 14 128,0-14-96,-15 0 32,15 0 192,0 14 96,-13 0 31,-2 0 33,1 0-64,0 14 64,0-14-224,0 28 32,0-14-128,-14 14 64,28-14-192,-14 14-32,0 0-128,14 1-32,0-16-32,0 15-64,0-28-64,0 15 32,14-2 32,0-13 0,0 15-704,14-30-256,-14 15-800,0 0-319,14-13-289,-13-2-96,-2 15 96,15-13-1216,-13-2 672</inkml:trace>
  <inkml:trace contextRef="#ctx0" brushRef="#br0" timeOffset="1055">26095 18991 5120,'0'-14'2016,"0"14"-1088,0 0-448,0 0 640,0 0-64,0 0 96,0 0 0,0 0 64,0 14-672,0-14 192,0 14 32,0-14-33,0 14-63,0 0-96,0 14-32,-14-14-288,14 0-96,0 15-160,0-15-32,0 0 32,0 0 0,0-14 64,0 0 32,14 0-32,-14 0-64,0 0-64,14-14 32,0 0 32,-14-15 0,14 15 0,0 0 0,0 0-96,0 0 64,1 0 32,-15 14 0,13-14-96,2 14 64,-15-14 32,13 14 64,-13 0 32,0 14 32,0-14-64,0 14-64,0 0-64,0 0 32,0 0 32,0 14 64,0-13-96,0-1 0,0-14-32,0 14 0,0 0-1216,0-14-479,0 0-769,15-14-256,-15 14-896</inkml:trace>
  <inkml:trace contextRef="#ctx0" brushRef="#br0" timeOffset="1634">26390 18963 4992,'0'0'1920,"0"0"-1024,0 0-288,0 0 672,0 0-224,0 0-64,0 0-64,0 14-32,0-14-480,0 14 96,0-14 128,0 14 64,0 0 63,0 0-223,0 0 0,-14 0-320,14 0-128,0 0-64,0 1 32,0-1-32,0 0-32,0 0 32,0-14 32,0 0-32,0 0-32,0 0 32,14 0-32,-14-14-96,14 0 64,0 14-32,14-14 0,-14-15 64,0 15 0,0 14 0,0-14 64,0 0-96,0 14 0,-14-14 32,14 14 0,1 0 0,-15 0 0,13 0 0,2 0 64,-15 0 256,0 14 160,0 0-96,0 0 32,0-14-192,0 14 32,0 0-224,0 1-96,0-1 32,13 0 64,-13 0-64,15 0 0,-15-14-672,13 14-320,2 0-1183,-1-14-513,0 0-1024,0-14-1088,0 14 1952</inkml:trace>
  <inkml:trace contextRef="#ctx0" brushRef="#br0" timeOffset="2372">26768 18935 6784,'0'0'2528,"0"0"-1344,-14 0-832,14 15 736,14-15-224,-14 0 32,0 0-128,14 0-32,0 0-384,-14 0-128,28 0-32,-28-15-96,28 15 0,-14-14-800,0 14-352,0-14-1376,15 14-576,-15 0-288</inkml:trace>
  <inkml:trace contextRef="#ctx0" brushRef="#br0" timeOffset="2157">27049 18374 4608,'0'0'1760,"0"0"-960,0 0-32,0 0 768,-15 14-64,15-14 64,0 28-288,-13-14-128,13 14-608,-15 0 96,1 14 63,0 0-95,0 14 64,14-13-352,-28 27-96,28-28-128,-14 14-64,0 0 32,0 0 32,14-14-96,-14 0 0,14-14-480,0 0-192,0 1-863,0-15-289,0-14-704,0 0-320,14 0-128</inkml:trace>
  <inkml:trace contextRef="#ctx0" brushRef="#br0" timeOffset="3106">27203 18907 5376,'-14'14'2016,"14"-14"-1088,0 0-256,0 14 800,0-14-288,0 14 32,0-14-256,0 14-128,0 0-448,0 0 32,0 0 96,-14 1-128,14-2 31,0 2-191,-14-1-64,14 0-64,0-14 0,0 0-64,14 0 64,0 0-128,0 0-64,0-14 128,0 0 32,0-1 0,14 2-64,-14-2-64,0 1-32,0 14 64,0-14 64,0 14 0,0-14 64,0 14-64,-14 0-32,15 0 32,-15 14-32,0-14 352,0 14 160,0 0-64,0 1 0,0-2-256,0 2-128,0-1-32,0 0-32,0 0 0,0-14 64,13 0-96,1-14 0,-14 14 32,14-14 0,0 0-96,0-1 64,0 2 32,1-2 0,-2 15 0,2-14 0,-2 14 0,1-14 0,-14 14 0,14 0 64,-14 0-32,0 14-32,0 0 32,0 1-32,0-15 0,0 13 0,0 2-96,0-1 64,14 0-1312,-14-14-607,15 14-1569,-2-14-640,2 0 704</inkml:trace>
  <inkml:trace contextRef="#ctx0" brushRef="#br0" timeOffset="4326">27806 19048 5376,'0'0'2016,"0"0"-1088,14 13-608,-14-13 544,14 0-480,-14-13-160,14 13-128,-14 0-96,14 0 32,-14-15-32,14 15 64,-14-13-32,14 13-32,0-15 160,-14 15 32,0-14 192,0 0 96,0 0-192,0-14-32,0 14 288,0-14 128,-14 14 128,0 14 64,14 0 32,-28 0 63,14 14-223,0 0-128,-14 0-224,14 0 0,0 0-96,0 0 0,0 0-96,0 14-32,0 0-96,14-13-64,0-2-64,14 2 32,-14-2 32,14 2 0,0-15-704,0-15-256,14 15-160,0-13 33,-14-2 191,0 2 128,14-2 288,-14 2 160,0-2 192,0 1 128,0 0 96,-14 0 32,14 0 288,-14 14 96,14 0 320,-14 14 128,0-14-257,-14 14 1,14-14-224,0 14-32,-14 0-64,14 14 64,0-13-224,0-2-128,0 2-64,0-2-32,0 2-96,14-15 64,0 0-32,1 0 0,-2-15-352,2 2-160,-2-2 96,16 2 128,-15-2 128,0 2 128,0 13 64,0-15 32,-14 1 0,14 14 0,-14-14 0,14 14 64,-14 0-32,14 0-32,-14 0 96,0 14 64,0 0 224,0 1 64,0-2-160,0 2-96,0-2-96,0 2-96,0-2 32,0 2-32,0-15-96,14 0 64,-14 0-32,14-15-64,0 2-128,0-2 0,0 2 64,14-2 32,-14 15 160,14-13 64,-14-2-96,0 15 32,0 0 64,1-14 32,-2 14 32,-13 0 64,15 0 96,-15 14 64,13-14-96,-13 15-96,0-2-224,0 2-32,0-2 32,0 2 96,0-2-640,15 2-224,-2-1-1503,16-14-545,-15 14-1408</inkml:trace>
  <inkml:trace contextRef="#ctx0" brushRef="#br0" timeOffset="-5429">23063 18780 3072,'0'0'1120,"0"0"-576,0 0-64,0 0 416,0 0 64,0 0 64,0 0 0,0 14 64,0-14-576,0 14 352,0 0 96,0 0 64,0 14 32,-14-13-224,14 26-64,0-12-353,-14 13-95,0-14-128,0 14-32,14-14-96,-14 0-64,0 14 32,14-14 32,-14-14-32,14 1-32,0-2-64,0 2 32,0-15-32,0 0-64,0 0-352,14-15-63,-14 2-321,0-16 0,14 1-256,0 0-32,0-14 352,0 0 224,-14 14 352,14 0 192,-14-14 64,14 13 64,-14-12 416,14 13 224,-14-1 192,15 15 64,-15 0-160,0 0-64,0 0-128,13 14-97,-13-14-95,0 14-32,15-14-32,-15 0 0,0 14-128,13-14 0,2 14-160,-15 0-64,14 0-96,0-14 32,0 14 96,0 0 32,0 0-32,0 0 32,14-14-128,-14 14 0,0 0 32,0 0 64,0 0-1088,-14 0-416,14 0-1215,-14 14-449,15-14-704</inkml:trace>
  <inkml:trace contextRef="#ctx0" brushRef="#br0" timeOffset="-5011">22951 19201 5888,'-14'0'2176,"14"0"-1152,14 14-480,-14-14 640,0 14-128,0-14 32,14 0-64,-14 0 0,0 15-544,14-15 192,-14 0 95,14 0-31,0 0-64,-14 0-224,14 0-128,0 0-96,0 0-64,1 0-96,-2 0-64,1 0 32,14-15 32,-14 15-96,0 0 0,-14 0-1248,15 0-576,-2 0-1663,2 0-2209</inkml:trace>
  <inkml:trace contextRef="#ctx0" brushRef="#br0" timeOffset="-4202">23386 19103 3712,'0'0'1472,"0"0"-768,0 0-320,14 0 512,-14 0-96,0 0 0,15 0-160,-15 0 0,0 0-352,0 0-32,13 0 64,-13-14 0,15 0 128,-15 14-224,0-14-64,14 0-96,-14 0 32,0 0 64,0 14 128,0-14 64,0 0 96,0 14-32,-14-14 64,14 14 32,-15-14 64,2 14 32,-2 0 95,1 0-255,0 0-32,0 14 128,-14-14 32,14 14-160,0 0 0,0 0-192,0 14 32,0-14-160,0 14-64,14 1 0,0-16-32,0 15 128,0-28-128,14 15-64,0-15 96,0 0 32,14-15-96,-14 15 32,0 0-64,14-28 0,-14 28 64,0-28 64,1 0 32,13 14 32,-28 0-160,14 0 32,0 0 0,-14 14 0,0 0-96,0-14 0,0 14 64,0 14 64,0-14 0,0 14-32,0-14 32,-14 14 32,14 14 160,-14-14 192,14 0-224,0 1-32,0-2-160,0 2-32,0-2 32,14-13 64,0 0-448,-14 0-160,14 0-1280,0 0-543,-14 0-1057,14-13-416,0 13 384</inkml:trace>
  <inkml:trace contextRef="#ctx0" brushRef="#br0" timeOffset="-3738">23625 19187 7040,'0'0'2720,"0"0"-1472,0 28-480,0-28 928,0 14-224,0-14 0,-15 14-417,15 14-95,0-14-544,0 0-32,0 1 32,0 13-160,-14 0-64,14 14-96,-14-14 0,14-14-64,0 28-32,0-28 32,0 14-32,-14 0 128,14 0 64,0 0 128,-14 0 32,14-14-96,-14 1 0,0 13 128,14-28 128,-14 0-64,0 0 64,14 0-224,-14-28-96,14 13-32,-14 1-32,14-14-64,0 0 32,14 0-64,-14 0-32,14 0 32,-14 14 32,14-14-96,0 0 0,0 0-32,0 14 0,0-14-992,0 13-480,0 2-1856,0-2-703,-14 2-961</inkml:trace>
  <inkml:trace contextRef="#ctx0" brushRef="#br0" timeOffset="-3554">23667 18949 9216,'0'0'3520,"0"0"-1920,0 0-1152,0 0 832,0 0-641,0 0-191,0 0-256,0 0-96,32 0-32,-32 31-1471,0-31-609,0 0-2400</inkml:trace>
  <inkml:trace contextRef="#ctx0" brushRef="#br0" timeOffset="-3075">23933 19187 6400,'-14'0'2464,"14"0"-1344,0 0-192,0 14 896,0-14-384,0 14-96,0-14-353,0 14-95,0 0-480,0 14 32,0 0 64,-14-14-256,14 14-64,0 14-128,-14-13-64,14-2-64,-14 1 32,14-14-1440,0 0-639,0 1-1953,0-15-1632,0 0 2240</inkml:trace>
  <inkml:trace contextRef="#ctx0" brushRef="#br0" timeOffset="-2473">24256 18696 6400,'0'-14'2464,"0"14"-1344,0 0-672,0 0 704,0 14-224,0-14 0,0 14-32,0 0 0,0 14-480,0 0 256,-14 0 159,14 0-159,-14 15-64,0-15-160,14 14-32,-14-14-160,0 0-96,14 0-160,0 0 0,0 0 64,0-14 32,0 0-32,0-14 32,0 0-64,14-14-32,0 14-64,0-14 32,0 0 32,0 0 0,0 0-96,14 14 64,-14-14-32,0 14 0,0 0 64,0 0 64,1 0-32,-1 0-32,0 0 96,-14 14 0,0 0-32,0 0 32,0 14 64,0-14 64,-14 0 32,14 1 0,-14-2-64,-1 2 32,-13-2 0,14-13 32,0 15-128,-14-15-32,28 0-96,-14 0-32,0 0-672,14-15-320,0 15-1600,0 0-639,0-13-1633</inkml:trace>
  <inkml:trace contextRef="#ctx0" brushRef="#br0" timeOffset="-2020">24538 19173 8064,'0'14'2976,"0"-14"-1600,0 14-1120,0 0 672,0-14-64,0 14 96,0 0-160,0 0-33,-15 0-415,15 0 64,0 15 32,0-1-160,-13 0-32,13 0-64,0 0 32,-15 0 160,15 0 128,0 1 32,-14-16 32,0 15-160,14-13 0,-14-15-128,0 14 64,14-14-192,0-14-32,-14 14-128,14-28-32,0 13-32,14-13 0,-14 0 64,0 0 0,14 0-96,0 14 64,-14 0 32,14-14 0,0 0-288,-14 14-128,15-1-1280,-2-13-480,2 14-927,-2-14-385,2 14-576</inkml:trace>
  <inkml:trace contextRef="#ctx0" brushRef="#br0" timeOffset="-1789">24593 18921 6144,'-14'0'2272,"14"0"-1216,0 0-448,0 0 736,0 0-672,0 0-192,14 0-320,-14 0-128,0 0 0,0 0-1536,15 0-576,-1 0-992</inkml:trace>
  <inkml:trace contextRef="#ctx0" brushRef="#br0" timeOffset="-1250">24845 18640 3456,'0'0'1312,"0"0"-704,0 0 192,0 0 704,0 0 256,0 0 128,0 0-64,0 0 0,0 0-992,0 0 223,0 0 129,0 0 0,0 0 0,0 0-288,0 0-96,0 0-96,14 14-64,-14-14-128,14 14-64,-14-14-192,14 14-96,0 0 0,0 14-32,-14-14 0,14 14 0,-14 0-64,15 0 32,-15 1-64,0 12 64,0-13 0,0 15 96,-15-15-160,15 14-96,-14-14 160,0 14 96,0-28-192,0 14 32,-14 0-448,14-14-160,0 0-1024,14 1-480,-14-2-1248,0-13-479,14 15-1121</inkml:trace>
  <inkml:trace contextRef="#ctx0" brushRef="#br0" timeOffset="5445">28915 19103 5120,'0'0'2016,"0"0"-1088,0 0-672,0 0 576,14 0-128,-14 0-32,0 0-96,0 0-32,14 0-288,-14 0-32,0 0 96,14 0-192,-14-14-64,14 0 32,-14 0 64,0 0-128,14 0-96,-14 0 224,0 0 192,0-14-96,-14 14 0,14-14 288,-14 14 128,0 0 0,0 14 63,0 0-223,0 0 32,-14 0-256,14 14-96,0 0-96,-14 0 0,14 0 0,0 14 32,0-14-64,0 14 32,0 0-64,14-14 64,-14 14-64,28-13-32,-14-2 32,14-13-32,-14 15 0,28-15 0,-14 0 0,14-15 0,-14 15 0,14-13 0,-14-2 0,14-13 64,-14 14-32,0 0-32,0 0 32,0 0 32,-14 14-32,0-14-32,14 0 32,-14 14-32,0 0 0,0 0 64,0 0-96,-14 14-64,14-14 64,0 28 0,0-14 32,-14 0 0,14 0 0,0 14 64,0-13-32,14-15-32,-14 13-64,14-13-32,1 0 64,-2 0 64,2-13-64,13-2-64,0 1-224,-14-14-64,0 14 224,14 0 64,-14 0 96,0 0 64,0 0-32,-14 0 64,14 14-64,-14 0 64,14 0 0,-14 0 32,0 0 0,0 14 64,0-14 32,-14 28 96,14-14-96,0 0-64,0 0 0,0 0 32,0 14-160,0-28-32,14 15 0,-14-2 64,14-13-32,0-13-32,0 13-192,0-15-128,0 1 32,0-14 96,0 14 96,0 0 64,0 0-64,0 0 64,1 0 96,-15 0 32,13 14-32,-13-14 32,0 14 288,0 14 128,0-14-32,0 14-32,0-14-128,0 28-32,0-14-96,0 0-32,0 0-96,0 0-64,0 14-64,15-28 32,-15 15-192,13-15-96,-13 13-1792,15-26-767,-2 13-1697,16-15-1440,-15 1 2592</inkml:trace>
  <inkml:trace contextRef="#ctx0" brushRef="#br0" timeOffset="5883">29744 18977 4352,'14'0'1664,"-14"0"-896,0-14-544,0 14 416,0 0-128,14 0 96,-14 0 32,0-14 64,0 14-384,0-14 448,0 14 192,0-14 64,-14 0 96,14 0-128,-14 14-32,-1-14-193,1 14-31,0 14 32,0 0 0,0-14-64,-14 14 32,14 0-224,0 14-32,-14-14-224,14 14 0,0 0-160,14-13-64,0 13 0,14-15-32,-14 16-96,14-29 0,14 14-1216,0-28-480,0 14-1375,0-14-481,-14-1-672</inkml:trace>
  <inkml:trace contextRef="#ctx0" brushRef="#br0" timeOffset="6484">30122 18514 7936,'14'0'2976,"-14"0"-1600,28 0-1536,-28 0 544,15-15-288,-2 2-64,16-1 0,-15 0-32,14 0 0,0-1 0,-14-13 64,14 15-96,-14-15 0,14-1 96,-14-13 32,-14 14 96,15 0 32,-15 0 256,0 0 64,0 14 288,-15 0 192,-13 14 95,14 14 97,-14-14-256,0 28-96,0 0-288,-14 14-32,13 0-320,1 15-64,0-1-96,0 14-64,14-14 32,-14 14-32,14-14-96,0 0 64,0 0 32,14-14 0,0 0-96,0-14 0,0-14-448,0 0-192,0 0 160,14-14 160,0 0 256,-14 0 96,14 0-32,-14 15 64,14-15 96,-14 0 32,0 0 32,14 13 0,-14 2 128,14-2 96,-14-13-192,0 15-32,14-1-64,0 0 32,1 0-832,-2-14-384,2 14-2239,13-28-1025,0 14 224</inkml:trace>
  <inkml:trace contextRef="#ctx0" brushRef="#br0" timeOffset="7486">31329 18459 3328,'0'-15'1216,"0"15"-640,0 0-480,15 0 384,-15-14 64,0 14 64,13 0 96,-13-14 32,0 14 32,0-14 64,15 14-448,-15-14 192,0 14 160,0-14 96,0 14 64,-15-14-128,15 0-32,-13 14-32,-2 0-64,-13-14-129,14 28 1,0-14 0,-14 0 64,0 14-320,0 0-64,0-14-128,0 28 32,0-14-128,14 0-64,0 0-32,0 14 96,-1 0-64,15-13-32,-13-2-416,26 16-192,-13-15-319,0 0-97,15 0 288,-1-14 96,-14 14 384,0-14 160,14 14 160,-14-14 32,0 14 96,-14-14 32,14 14 224,-29-14 128,29 14 32,-28 0 128,15-14-224,-15 14 32,13 0-128,-13 14 64,0-14 95,0 14 33,0-14-128,0 14-32,0-14-192,14 14-32,0-14-32,0 14-64,0 0 32,14-13-32,0-2-96,0 15 64,14-13 32,0-15 0,0 14 0,0-14 64,14 14-192,0-28-32,-14 14-1279,14 0-481,0-14-864,0-1-352,1 2 64</inkml:trace>
  <inkml:trace contextRef="#ctx0" brushRef="#br0" timeOffset="7733">31218 18767 7296,'0'14'2816,"0"-14"-1536,-14 14-800,14 0 832,0 0-352,0-14 0,0 28-352,0-14-128,-15 0-256,15 0-224,0 14-96,0-14-32,-14 1 96,14-2-1280,0 2-448,0-15-1120,14 0-1632,-14-15 1248</inkml:trace>
  <inkml:trace contextRef="#ctx0" brushRef="#br0" timeOffset="7894">31400 18486 6144,'-15'0'2272,"15"0"-1216,0 0-800,0 0 512,0 0-544,0 0-160,0 14-1472,0 1-608,0-15-544,15 14-160</inkml:trace>
  <inkml:trace contextRef="#ctx0" brushRef="#br0" timeOffset="8482">31357 18753 5376,'0'14'2112,"0"-14"-1152,0 14-480,0-14 640,0 14-128,0 0 64,0 14-192,0-14 32,-14 14-512,14-14-64,0 0-96,0 0-32,0 1-32,0-15-96,0 0 32,14 14-64,0-28-32,0 14 32,0-15-32,14 1 0,-14 0 0,14 0 0,-14-14 64,0 14-32,14 14-32,-28-14 384,15 28 128,-2-14-65,-13 14 1,0 0-192,0 0 0,0 0-224,0 14-32,0-13 0,15-15 64,-15 14-320,13 0-64,2-14-1119,-2 0-481,-13 0-1824,29-14-1376,-15 14 2112</inkml:trace>
  <inkml:trace contextRef="#ctx0" brushRef="#br0" timeOffset="9057">31961 18486 8320,'0'0'3168,"0"0"-1728,14 0-1600,-14 0 480,14 0-256,-14 0 32,28-14-64,-14 14-32,0-14 32,14 0-32,0-14 64,-14 14-32,14-14-32,0 0 96,-14 0 0,1 0-32,-2-14-64,2 14-64,-15 0 32,0-29 32,0 15 64,-15 14 32,2 0 32,-16 28 416,1 0 192,14 0 256,-14 28 127,0-14-415,0 28-96,0-14-64,0 28 32,0 0-32,0 29-32,14-15-192,-14 28-64,0-14-128,14 29-32,-14-15 32,0 14 0,13-13-64,2-1-64,-15 0-64,13-14 32,1-14 32,-14 1 0,28-15-576,-28-28-160,28 14 64,-14-42 160,0 14 288,0-14 128,0 0 0,0-28 64,14 14 32,-14-14 0,14-1 128,-14 16 160,14-15 128,0 0 128,0 13-96,0 1 64,0-14-160,0 14-32,0 0-288,14 0 0,0 0-96,0-14 0,0 14 0,0 0-64,0-14-960,14 14-480,-14 0-1247,14 0-545,-14 0-1024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4.635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35424 20671 5632,'-14'15'2112,"14"-15"-1152,0 13-288,0 2 704,0-15-384,0 13-128,14-13-192,-14 0-128,14 0-288,0 0-160,-14 0 0,14-13 0,0-2 96,-14 2-160,14-2-32,0 1 64,-14 0 32,0-14 96,0 14 96,0 0 224,0 0 128,-14 0 95,0 28 97,-14-14 32,14 14 32,-14 0-224,0 0 0,14 14-256,-14-14-96,14 15-160,0-1-128,14 0-96,0 0 32,0-14-32,14 14 0,0-28 128,0 0 32,14 0-384,0-14-224,-14-14 0,14 13-32,0-13 320,-14 15 192,0-2 32,-14 2 96,14 13-64,-14 0 64,0 13 224,0 2 160,-14-2-160,14 15-32,0-13-160,0 13-32,14-14-96,-14 0-32,14 0-672,-14 0-256,28-14-1440,-13-14-575,-2 0-577,15 0-1504,-13-14 1600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1.378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33171 20910 7040,'-14'0'2720,"14"0"-1472,14 0-1120,-14 0 608,14-14-416,-14 14-96,14-15-224,-14 15 0,14-13 0,0-2 0,0 2 0,1-15 64,-2 13 32,-13 1 320,0-14 96,15 14-96,-30 0 0,15 0 160,0 0 96,-13 14 96,-2 0-1,1 0-63,0 28 32,-14-14-288,14 0-96,-14 14-128,14 1 0,0-16-192,14 2-32,-14 13 0,14-15 0,0 2-96,14-15 64,0 0-128,0 0 32,14-15-224,-14 2-32,14-2 288,0 2 128,-13-15-96,-2 13 0,2 1 96,-2 14 32,2 0 0,-15 0 32,0 14-64,0 1-32,0-2 32,0 2 32,0 13-192,13-15 32,-13 2 32,0-1 32,15-14-416,-1 14-160,-14-14-1183,28-14-513,-28 14-640,28-29-1568,-14 16 1088</inkml:trace>
  <inkml:trace contextRef="#ctx0" brushRef="#br0" timeOffset="585">33803 20067 7040,'-14'0'2624,"14"0"-1408,-14 0-512,14 14 832,0-14-256,0 14 64,-14 14-289,0-14-95,0 28-512,0-14 64,-15 15 128,15-2-224,0 16 0,0-1-224,-14 14-64,14-28-128,0 28-32,14-28 32,0 0 0,-14 1-352,14-15-96,0 0-544,14 0-192,-14-14-287,14 0-129,-14-14 32,14-14 0,14 0 256,-14-14 160,0 13 64,14-26 64,15-30 352,-15 1 160,14-14 32,-14 14 128,14-14 256,-28 41 832,1 15 480,13-14 384,-15 0 128,2 14-96,-15 14 32,14 0-928,-14 0 288,-14 14 160,14 14-1,-15 28 65,2-14-256,-15 29-128,13-1-224,1-14-64,0 0-256,0 14-128,0-14-32,0 14-32,14 0-64,0-14-64,-14 0-128,14 0 0,0-14-800,14 0-320,-14-13-992,14-1-415,0 0-801,0-28-288,0 14 608</inkml:trace>
  <inkml:trace contextRef="#ctx0" brushRef="#br0" timeOffset="1085">34125 20614 5504,'0'0'2112,"0"0"-1152,0 0-992,0 0 480,0 0-256,15 0 64,-15-14-32,14 14 96,-14 0-160,0 0 480,0-14 192,0 14 288,0-14 96,0 28 608,0-14-481,-14 0-223,-1 0-448,2 14-192,-2-14-192,15 14-32,-14-14-320,14 14 0,-14-14 0,14 14 32,0 0-64,0-14 64,0 14 32,14 0 0,-14 0-224,14 0 0,-14 0-256,15 0-32,-2 0 128,-13 0 160,15-14 128,-15 14 128,0 0 64,0-14 32,0 15-64,-15-15-64,15 0 96,-13 0 0,-2 0-32,1 0-64,0 0-608,0 0-320,0 0-1151,0 0-449,14 0-1408</inkml:trace>
  <inkml:trace contextRef="#ctx0" brushRef="#br0" timeOffset="2186">34519 20306 5376,'-14'0'2016,"14"0"-1088,0 14-672,0-14 800,14 0-288,0 0-288,0 0-224,0 0-160,0-14-160,14 14 32,0-28 96,0 14 32,-14-14-32,14 0 32,-14 0-64,14 13 64,-14-13 224,1 14 160,-15-14-32,0 0 0,0 0 96,0 14 32,-15-14-32,1 14 0,-14 0-32,14 14 95,-14 14-223,14 0-64,-14 0 32,-14 14 96,14 14-128,0 0 0,-14 28-192,14-13-96,0 13 0,-15 0-32,15 0 0,0-14 64,14 0-96,-14 0 0,14-14 32,0 1 64,14-15-32,-14 0-32,14-15 96,0-13 64,0-13-128,14-2-96,0 2-64,14-2 96,-14 2-64,14-16-32,1 15 96,-1 14 0,-15-14-64,2 14 64,13 0 32,-28 0 0,14 14 0,-14-14 0,0 14 0,0 0 64,-14 1-32,14-2 64,-15 2-64,15-2-32,-13 2 32,-2-15 32,2 13 32,13 2 32,-15-1-160,15-14 32,-13 14 0,13 0 0,13 0-96,-13 0 64,15-14 96,-2 14 32,2-14-128,13 0-32,-14 0-672,14 0-320,0-14-1151,-14 0-513,14-14-1376</inkml:trace>
  <inkml:trace contextRef="#ctx0" brushRef="#br0" timeOffset="2520">35038 19955 8320,'-15'14'3072,"1"0"-1664,0 14-800,0-14 832,0 0-192,0 28 63,0 0-255,-14 14 0,14 0-608,0 14 32,-14 1 32,0-15-192,14 14-32,0 0-160,-14-14-96,28 0 0,-14 0 32,14-28-96,0 0-64,14 0-800,-14-13-288,14-15-1088,0 0-479,0 0-737,0-15-1568,14-13 1568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4.931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35894 20595 6656,'0'14'2528,"0"-14"-1344,0 0-960,0 0 576,0 0-224,0 0 0,0 0-64,0 0 0,0 0-256,0 0 192,0 0 96,0 0-32,0 0 96,0 0 95,-14 0 321,0 0-288,14 0-160,-14 0-64,0 0-160,-1 0-32,2 14-64,-2-14 0,1 14-128,14-14-96,-14 14-96,14 0 32,0 0-32,14-14 0,-14 14 64,14-14 0,1 14-160,-2-14 32,2 14-288,-1-14-128,-14 14 192,14-14 128,-14 14 160,0 0 96,0 0 64,-14 1 32,14-15-64,-14 13 32,-1 2 0,2-1 32,-16-14-64,15 14-64,0-14 32,0 14 32,0-14-96,0 0-64,0 0-800,14 0-288,0 0-1439,0-14-577,28 0-768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7.4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1 101 14280 0 0,'0'0'1749'0'0,"14"-3"3376"0"0,8-5-3185 0 0,29-7 0 0 0,-4 1-999 0 0,20-5-394 0 0,0 4 0 0 0,74-7-1 0 0,-114 19-1578 0 0,29 2 0 0 0,-51 1 904 0 0,16 0-1112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5.453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36077 20630 6144,'14'0'2272,"-14"0"-1216,14 0-896,-14 0 608,0 0-192,0 0 32,0 0 96,0 0 32,-14 0-384,14 0 288,-14 0 192,14 0 32,-14 0 63,0 0-95,-1 0 32,2 0-288,13 0-96,-15 14-192,1-14-128,14 0-64,0 14-96,-14-14 32,14 14-32,0-14-160,0 14 32,14 0 128,-14 0 64,14 0-96,-14 0-32,15 0-64,-15 0 96,13 0-352,2 1-128,-15 13 320,0-28 160,0 28 64,0-28-32,-15 13 96,2-13 0,13 15-32,-15-15 32,1 0-64,14 0 64,-28 0-64,14 0-32,0 0-64,14 0-32,-14-15-448,0 15-192,14-13-1183,0 13-513,14-15-1056,0 2-1152,0 13 1696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5.815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36258 20728 4736,'14'0'1760,"0"0"-960,0 0-224,-14 0 640,0 0-256,15 0 0,-2 0-480,15-14-192,-13 14-192,-2-14 0,-13 0 0,15 0 320,-15 14 96,0-14 192,0 0 96,-15 14 0,15-14 64,-28 14-65,15 0 65,-2 0-64,-13 14 0,0-14-192,0 28-32,14-14-192,0 14-64,0 0-128,0 0-32,14 1-96,0 12-64,0-13-64,14 1 32,0-15-256,14 0-128,-14 0-992,0-14-416,14 0-1183,0-14-513,0-14-448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7.647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31646 21408 5376,'0'0'2016,"14"0"-1088,14 0-1088,-14 0 384,14 0-64,14 0 128,0 0 64,42 0 96,1-14-224,27 14 160,14 0 32,14 0 0,15 0 0,27-14-160,15 14-96,-1 0-64,29 0 0,-15-14-64,1 14-32,-1 0 96,-13 0 0,-15 0 32,-13 14 0,-15-14-64,-14 0-64,-14 0 32,-14 0-32,-27 14 128,-1-14 160,-28 0 32,-14 0 64,-13 0-128,-1-14-96,-28 14-64,-15 0 0,-13 0 0,-14 0 96,-28 0 96,-14 0 64,-14 0-160,-15 0-128,-27 0 96,-14 0 32,-15 0 64,-13 14-1,-14-14 1,-29 0 64,-14 14-32,-13 0 0,-15-14-160,1 14-96,-1 14 0,14-14 32,29 0 160,27 0 192,29 0-160,14-14-64,41 0-192,15 0 0,42-14 64,14 14 32,28 0-128,28 0 32,28-14-64,42 14 0,15 0 0,41-14 0,28 14 64,15-14 64,41 14-96,15 0 0,41 0 96,-13 0 32,28-14-128,-15 14 32,1 0 0,-14 14 64,-43-14-96,-13 14 0,-29-14 32,-42 14 0,-27-14-96,-44 14 64,-12-14 32,-57 14 64,-14 0 32,-29-14 32,-13 0-160,-42 0 32,0 14 0,-42-14 0,0 0 64,-15 0 32,-27 0-128,-1 0 32,-13 0 64,13 0 32,-41 0-128,13 14-32,1-14 96,13 0 32,15 14-96,14-14-32,27 14-64,29 1 96,28-2-64,14-13 32,28 15 0,28-2 0,14-13 128,42 0 32,14-13-32,42 13-64,14 0-64,43-15-32,27 15 128,28-13 32,1-2-96,42 1-32,-1 14 32,-13-14 64,14 14 0,-43 0 64,-14 0-128,-27 0 0,-29 0 32,-42 14 64,-28-14-96,-28 0-64,-42 14 64,-14-14 64,-56 15 0,-42-15-32,-28 13-672,-71-13-352,-41 15-639,-43-2-161,-42 2-640,-14-15-192,-13 28-416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07:06.1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4848 12068 288 0,'0'0'25'16,"0"0"-25"-16,0 0 0 0,0 0 0 16,0 0 131-16,0 0 21 0,-6-3 4 0,0 3 0 0,3-3-80 0,-3 1-17 15,6 2-3-15,-9 0-1 0,6 0-1 0,-3 0 0 16,0 0 0-16,3 2 0 0,0 1-7 15,-3 0-2-15,0-3 0 0,6 0 0 0,-3 2-10 0,3-2-3 16,0 0 0-16,0 0 0 0,0 0 4 0,0 0 0 16,0 0 0-16,0 0 0 0,0 0 6 0,0 0 2 15,0 0 0-15,0 0 0 0,9 0-13 0,0 0-3 16,-9 0 0-16,0 0 0 0,6 0-4 0,-6 0 0 16,0 0-1-16,9 0 0 0,-3 3-9 0,3-3-2 15,-3-3 0-15,0 6 0 0,-6-3-4 0,9 3 0 16,-3-1-8-16,0 1 12 0,0-3-1 0,2 3-1 15,-2-3 0-15,3 0 0 0,0 0 2 0,3 0 0 16,3 0 0-16,-3 0 0 0,0 0 0 0,0 0 1 0,3-3 0 0,-9 3 0 16,9 0-1-16,-7 0 0 0,4 0 0 0,3 0 0 15,0 0-3-15,-3 0-1 0,0 0 0 0,0 0 0 16,3 0-8-16,0 0 12 0,-6-3-12 0,2 3 12 16,4 0-12-16,-6-2 12 0,9 2-12 0,-3-3 12 15,0 3-12-15,3-3 0 0,3 1 9 0,2-1-9 16,4 0 8-16,0 1-8 0,6 2 10 0,-4-3-10 15,-5 0 8-15,0-2-8 0,3 2 0 0,0 1 9 16,-4-1-9-16,-2 1 0 0,3-1 0 0,-3 0 0 16,0 3 9-16,0-2-9 0,2-1 10 0,-2 0-10 15,3 3 0-15,0 0 8 0,0 0-8 0,0 0 0 16,-1 0 0-16,1 0 8 0,0 0-8 0,-3 0 0 16,3 3 0-16,-1 0 0 0,-2-1 0 0,0-2 0 0,0 3 0 15,0 0 8-15,-3-3-8 0,2 2 0 0,4 1 0 0,-3-1 0 16,0-2 0-16,3 3 0 0,3-3 0 0,-4 3 8 15,1-3-8-15,3 2 0 0,-3-2 0 0,3 3 0 16,-1 0 0-16,4-3 0 0,-3 0 0 0,0 2 0 16,2-2 0-16,-5 0 0 0,0 0 8 0,3 0-8 15,-3 0 0-15,0 0 9 0,2 0-9 0,1 0 0 16,-3-2 9-16,3-1-9 0,-1 3 0 0,1 0 8 16,0 0-8-16,3-3 0 0,0 3 0 0,-4-2 9 15,-2-1-9-15,0 0 0 0,3 3 8 0,0-2-8 16,-4-1 0-16,1 3 0 0,3 3 0 0,0-6 0 15,0 1 0-15,2-1 0 0,1 3 8 0,0 0-8 16,-9 0 0-16,3 0 0 0,2 0 16 0,-2 0-4 16,0 0-1-16,-3 0 0 0,0 0-11 0,-4 0-14 15,1 0 3-15,3 0 1 0,-3 0 10 0,0 0 0 0,0 3 0 0,-3-3 0 16,5 2 0-16,-2-2 0 0,3 0 0 0,0 0 0 16,-3 0 0-16,3 0 0 0,0 0 0 0,2 3 0 15,-2-3 0-15,3 0 9 0,-3 2-9 0,0-2 0 16,5 0 8-16,1 0-8 0,-3 0 0 0,0 0 0 15,-3 0 0-15,0 0 8 0,-1 0-8 0,1 0 0 16,-6 0 9-16,0 0-9 0,0 0 0 0,0 0 9 16,-3 0-9-16,0 0 0 0,2 0 0 0,1 0 8 15,-6 0-8-15,3 0 0 0,3 0 9 0,-3 0-9 16,0 0 8-16,-3 0-8 0,3 0 8 0,0 0-8 16,2 3 12-16,1 0-1 0,-6-3-1 0,3 2 0 15,3-2 2-15,-3 3 0 0,-6 0 0 0,6-1 0 0,-3 4-12 16,0-1 0-16,-3 3 0 0,-3 0-770 15,0 0-156-15</inkml:trace>
  <inkml:trace contextRef="#ctx0" brushRef="#br0" timeOffset="2119.09">8187 12039 885 0,'0'0'39'0,"0"0"9"0,0 0-39 0,0 0-9 16,0 0 0-16,0 0 0 15,0 0 148-15,0 0 28 0,0 0 6 0,0 0 1 0,0 0-63 0,0 0-12 16,0 0-2-16,0 0-1 0,0 0-15 0,0 0-3 15,0 0-1-15,0 0 0 0,0 7-2 0,0 4 0 16,0 0 0-16,3 2 0 0,-3-3-17 0,0 4-4 16,0 2-1-16,0 2 0 0,0 1-20 0,0-1-4 15,0 3-1-15,0 0 0 0,3 1-9 0,-3-4-3 16,3 1 0-16,0 2 0 0,-3 3-6 0,3-6-2 16,0-5 0-16,0 3 0 0,-3 0-5 0,3 3 0 0,-3-6-1 15,3 3 0-15,0 2-3 0,-3 1 0 0,3 2 0 0,0 0 0 16,0 3 0-16,-3 2 0 0,3 1 0 0,0-1 0 15,-3-4 0-15,3 4 0 0,0 3 0 0,-3-2 0 16,3-4-8-16,-3-7 12 0,0 0-12 0,3 0 12 16,-3 0-4-16,3 0-8 0,-3 0 12 0,3-3-4 15,0 3-8-15,-3 0 10 0,3 2-10 0,-3 1 10 16,0-4-10-16,3 7 0 0,-3 1 9 0,3-1-9 16,0 4 0-16,-3-2 8 0,3 2-8 15,-3 1 0-15,3-6 0 0,-3 0 0 0,3-2 0 0,-3-1 8 16,3 1-8-16,-3-3 0 0,0-1 0 0,0 1 8 15,0-2-8-15,0-1 0 0,0 3 0 0,0-3 8 0,0-3-8 16,0 4 0-16,0-4 0 0,0 4 0 16,0-1 0-16,0 0 0 0,0 3 0 0,0 0 8 0,0 2-8 0,0 1 0 15,0-1 0-15,0-2 0 0,0 3 0 0,0-3 0 16,0-6 0-16,0 3 0 0,0 1 0 0,0 1 0 16,0 1 0-16,0 3 8 0,0-1-8 0,0-2 0 15,-3 0 0-15,3-3 0 0,-3 1 0 0,3 1 0 16,0-1 0-16,-3-1 0 0,3 0 0 0,0-2 0 15,0 2 0-15,0 0 8 0,-3 0-8 0,3 1 0 16,-3-4 0-16,3 1 0 0,0-3 0 0,0 5 0 16,-3 6 0-16,3-6 0 0,0 3 0 0,-3-3 0 15,3 3 0-15,0-3 0 0,-3 3 0 0,3 0 0 16,-3 0 0-16,3-3 0 0,0 0 0 0,-3 0 0 16,3 1 0-16,-3 1 0 0,0-1 0 0,0 1 0 0,3 1 0 15,0 0 0-15,-3 0 0 0,3 0 0 16,0-3 0-16,0 0 8 0,-3 1-8 0,3-1 0 0,-3 3 0 15,3 0 0-15,0 0 0 0,-3-1 0 0,0-1 0 16,3 4 0-16,0-2 0 0,0 0 0 0,0-6 0 16,3 6 0-16,-3 0 0 0,0 3 0 0,0-1 0 0,0 3 0 15,0-2 0-15,0 5 0 0,0 0 0 16,0-3 0-16,0 0 0 0,0-3 0 0,0 1 0 0,0-1 0 16,0 1 0-16,-3-3 0 0,3 0 0 0,-3 2 8 15,3-2-8-15,0 3 0 0,-3-1 0 0,3 6 8 16,0 0-8-16,-3 0 0 0,0 2 0 0,3 1 0 15,-3-1 0-15,3-2 0 0,0-3 0 0,-3 3 8 16,3-3-8-16,0-3 0 0,0 1 0 0,0-3 0 16,0 0 0-16,0 2 0 0,0-4 0 0,0-1 0 15,0 3 0-15,-3-1 0 0,3 1 0 0,-3-2 0 16,3 1 0-16,0-1 0 0,-3-6 0 0,3 2 0 0,0 11 0 16,-3-2 0-16,0 2 0 0,0 3 0 0,0-3 0 0,0 6 0 15,0-4 0-15,0 1 8 0,3-3-8 16,-2-2 0-16,-1-1 0 0,0-2 0 0,3-5 0 0,-3-1 0 15,0-2 0-15,3 3 0 0,0-3 0 0,-3 2 0 16,3-2 0-16,-3 0 0 0,3-8 0 0,-3 6 0 16,0 2 0-16,3-1 0 0,0-7 0 0,-3 6 0 15,3-1 0-15,0-5 0 0,0 0 0 0,0 8 0 16,-3-3 0-16,3-5 8 0,0 0-8 0,0 0 0 16,-3 6 0-16,3-6 0 0,0 0 0 0,0 0-12 15,-3-11 4-15,0 6-976 0,3 5-194 16</inkml:trace>
  <inkml:trace contextRef="#ctx0" brushRef="#br0" timeOffset="3091.19">8039 17333 403 0,'0'0'36'0,"0"0"-36"0,0 0 0 0,0 0 0 15,0 0 191-15,0 0 31 0,0 0 6 0,9 3 2 16,2-6-110-16,-2 3-21 0,-9 0-5 0,0 0-1 15,9 0-24-15,3-3-5 0,-3 3 0 0,0-2-1 16,0-1-37-16,3 3-7 0,0-3-2 0,-3 1 0 0,0 2-5 0,0 0 0 16,2 0-1-16,-2 0 0 15,0-3-11-15,0 3 10 0,-9 0-10 0,12 3 10 0,-3-1-10 0,-9-2 0 16,0 0 9-16,9 3-9 16,-9-3-128-16,3 8-31 0,0-3-5 0</inkml:trace>
  <inkml:trace contextRef="#ctx0" brushRef="#br0" timeOffset="3295.73">7970 17510 1224 0,'-15'-5'54'0,"15"5"11"0,-3 0-52 0,3 0-13 16,-6-3 0-16,6 3 0 0,0 0 111 0,0 0 19 16,-3-5 4-16,3 5 1 0,0 0-42 0,0 0-8 15,0 0-1-15,0 0-1 0,3-5-27 0,6 2-6 16,3 0-1-16,-3 1 0 0,0 2-22 0,0-3-5 0,6 3-1 0,0-3 0 15,0 1-8-15,-1-1-1 0,4 0-1 0,0 1 0 16,3-1-2-16,0 1 0 0,-6 2 0 0,3-3 0 31,-4 3-74-31,4 3-15 0,-6-6-4 0</inkml:trace>
  <inkml:trace contextRef="#ctx0" brushRef="#br0" timeOffset="3873.08">8673 17253 288 0,'0'0'12'0,"0"0"4"0,0 0-16 0,0 0 0 0,0 0 0 0,0 0 0 16,-3 6 297-16,-6-4 57 0,0 4 11 0,-3 2 3 15,3 0-216-15,-6 5-44 0,0 0-8 0,0 3-1 16,-3-3-41-16,4 6-8 0,2-3-2 0,-6-1 0 16,3 4-12-16,0-3-2 0,3 0-1 0,0 2 0 15,0 1-33-15,3-1 0 0,0-2 0 0,0 0-9 16,1 0 17-16,-1 0 3 0,6-6 1 0,0 1 0 0,3-3-12 0,0 0 0 16,0-8 0-16,0 0 0 15,6 2-53-15,3-4-7 0,-3-3 0 0,2-6-1 16,4 3-153-16,0-5-30 0,12-19-7 0,-9 8-1 0</inkml:trace>
  <inkml:trace contextRef="#ctx0" brushRef="#br0" timeOffset="4284.96">8744 17105 57 0,'0'0'0'0,"-6"0"0"16,3 0 0-16,-3 0 0 0,0 0 332 0,-3 3 60 15,0 0 13-15,-3 2 3 0,3 0-219 0,-2 0-43 16,2 3-9-16,0 0-1 0,-3 3-59 0,0 0-11 0,3 2-2 0,0 0-1 15,-3 0-25-15,3 0-5 0,0 3-1 0,6-2 0 16,-3-1 3-16,0 3 0 0,3 0 0 0,0-3 0 16,3-3-27-16,3 1-8 0,0 0 0 0,3-4 0 15,0 1 0-15,3-5 0 0,3 0-13 0,3-1 5 16,0-4 8-16,0-1 9 0,3 0-1 0,0-5-8 16,2 1 9-16,1-4-9 0,0 3 0 0,0-3 9 15,0 1-9-15,0-3-14 0,-1 2 3 0,4-2 1 16,-3 0-5-16,-3-1-1 0,0 4 0 0,0-3 0 15,-1 5 16-15,-2-3-9 0,-6 3 9 0,3 3-8 16,-3-1 8-16,-3 4-8 0,-6 2 8 0,0 0-8 16,0 0 8-16,-3 5 0 0,-3 3 8 0,-3 3-8 15,0 2 27-15,-6 0 1 0,0 3 0 0,-2 0 0 16,-1 2 5-16,3 1 2 0,-6-1 0 0,3 1 0 16,3-1-11-16,0 1-3 0,1-1 0 0,2 4 0 0,3-4-11 0,0-2-2 15,0 3-8-15,0-6 12 0,6 0-12 16,-3 0 8-16,3 0-8 0,3-2 0 0,3-3 8 15,-3 0-8-15,6-3 0 0,-6-5 0 16,9 3-82-16,0 2-22 0,3-5-5 16,0-2-635-16,0-4-126 0</inkml:trace>
  <inkml:trace contextRef="#ctx0" brushRef="#br0" timeOffset="4656.22">8932 17497 633 0,'-3'3'56'0,"0"-1"-44"0,3-2-12 0,0 3 0 16,-3-1 225-16,3-2 43 0,3 3 9 0,-3-3 2 16,3 0-157-16,3 0-31 0,-1-3-7 15,1 3 0-15,0 0-52 0,3-2-9 0,-3-1-3 0,3-2 0 16,3 2-5-16,0-2-2 0,-3 0 0 0,3-1 0 16,0 1-13-16,-3-3 0 0,3 0 0 0,-3 0 0 15,-1 0 0-15,1 3 11 0,0-6-11 0,-3 4 10 16,0-1-10-16,0 2 0 0,-3-2 9 0,0 3-9 15,-3-3 0-15,-3 3 8 0,0 0-8 0,0-1 0 16,-3 4 0-16,0-1 0 0,-6 0 0 0,0 6 0 16,1 2 17-16,-7 1-1 0,3-1 0 0,-3 5 0 15,3-2 37-15,0 3 7 0,0 0 2 0,0-1 0 16,1 3-15-16,2-2-3 0,0 0-1 0,0-1 0 16,3 1-23-16,0-1-4 0,3 1 0 0,3 2-1 15,0-2-15-15,3 2 8 0,3-3-8 0,-3 1 0 16,6 0 9-16,0-3-9 0,0-3 8 0,3 0-8 15,3-2 0-15,3-1 0 0,-3-4 0 0,5-1 0 16,1 1-162-16,0-1-25 16,3-5-5-16</inkml:trace>
  <inkml:trace contextRef="#ctx0" brushRef="#br0" timeOffset="5282.62">9286 17484 576 0,'0'0'25'0,"-6"2"6"0,0-2-31 0,-3 3 0 15,6 0 0-15,-3-1 0 0,0 1 288 0,6-3 51 16,0 0 10-16,0 0 3 0,0 0-230 0,0 0-46 0,0 0-8 0,0 0-3 16,0 0-41-16,0 0-9 0,6 0-2 0,3-3 0 15,0 1-5-15,0-1 0 0,0-2-8 0,0-1 12 16,0 1-12-16,-1 0 0 0,1-3 0 0,0 3-10 16,0-3 19-16,-3 2 4 0,0-2 1 0,-3 0 0 15,0 1 3-15,0 1 1 0,0-2 0 0,-3 0 0 16,-3 3-18-16,3-3 0 0,-3 0 0 0,-3 3 0 15,0 0 0-15,-3-1 0 0,-3 4 8 0,0 2-8 16,1 2 0-16,-4 4 0 0,-3-1 0 0,0 0 0 16,0 3 52-16,0 3 9 0,-3-1 3 0,4 4 0 15,-1-1-35-15,3 0-6 0,-3 0-2 0,6 3 0 16,0 0-4-16,0-3-1 0,3 0 0 0,0 1 0 16,6-4-16-16,0 3 8 0,3-5-8 0,3 3 0 15,0-3 8-15,-3-8-8 0,0 0 0 0,12 3 0 0,0-3 12 16,0-3-4-16,3-2 0 0,0-3-8 0,3 0 10 0,0-3-10 15,-1-2 8-15,4-3-8 0,0 0 0 16,3 0 0-16,3-2 0 0,-3-1 0 0,2 1-12 0,1-1 1 16,-3-2 1-16,0 0 0 0,3 0 10 0,-1-3-13 15,1-3 5-15,0 1 8 0,-3 0-26 0,0-4 2 16,2-1 1-16,1 2 0 16,-3-3-5-16,3 5-2 0,-3-2 0 15,-4 5 0-15,1 1 12 0,0 4 2 0,-9 3 1 0,3 3 0 0,-9 0 15 16,3 5 0-16,-3 0 0 0,-3 5 0 0,-3 3 23 0,0 0 10 15,0 0 3-15,0 0 0 0,-12 6-3 0,-3 2 0 16,0 2 0-16,0 1 0 0,-3 5 1 0,0-1 0 0,0 4 0 16,1-1 0-16,-4 4-10 0,0 1-3 15,0 4 0-15,-3-1 0 0,-2 6-1 0,2-3-1 0,0 3 0 0,3 0 0 16,-3-1 1-16,6-1 1 0,1-1 0 16,2-3 0-16,0 1-21 0,3-4-18 0,6-1 3 0,-3-4 1 15,6 1 14-15,3-1 0 0,3-5 12 0,0 1-12 16,0-4-8-16,3 1-9 0,0-3-2 0,3-3 0 31,0-2-66-31,0-1-14 0,0-4-2 0,-1-1-1 16,4 0-163-16,0-2-33 0</inkml:trace>
  <inkml:trace contextRef="#ctx0" brushRef="#br0" timeOffset="5452.87">9664 17460 518 0,'0'0'46'0,"-6"3"-37"0,3-3-9 0,0 5 0 0,-3-3 247 0,-3 4 47 16,3-4 10-16,0 4 1 0,-3-1-120 0,0 0-24 15,0 1-5-15,0 1 0 0,0 1-80 0,1 0-15 16,-1 0-3-16,3 3-1 0,-3-1-34 0,6-2-7 16,-3-2-2-16,3 2 0 0,3 0-14 0,0-8 9 15,0 0-9-15,0 0 8 16,6 5-151-16,-6-5-30 0</inkml:trace>
  <inkml:trace contextRef="#ctx0" brushRef="#br0" timeOffset="5570.25">9789 17256 230 0,'0'0'20'0,"-3"3"-20"0,-3-3 0 15,6 0 0-15,-3 2 233 0,0 1 43 0,3-3 8 0,0 0-524 16,-3 5-105-16</inkml:trace>
  <inkml:trace contextRef="#ctx0" brushRef="#br0" timeOffset="6489.78">9839 17507 2026 0,'-12'3'44'0,"7"0"10"0,-1-1 2 0,0 1 1 0,6-3-45 0,0 0-12 0,-6 0 0 0,6 0 0 15,0 0 68-15,0 0 11 0,0 0 2 0,9-3 1 16,-3-2-61-16,2 2-12 0,4-2-9 0,-3-3 12 15,0 6-12-15,0-6 0 0,-3 0 0 0,0 0 0 0,3 3 11 0,-3-3 0 16,-3 0 0-16,3 0 0 0,-6-3-11 0,6 3 0 16,-6 0 0-16,3 0 0 0,-3 0 0 0,0 0 0 15,-3 0 0-15,0-2 0 0,-3 5 0 0,0-3 0 16,3 2 0-16,-3 1 0 0,0 2 0 0,-6 3 0 16,0 0 0-16,0 6 0 0,-3-4 25 0,4 6 3 15,-7 0 1-15,3 3 0 0,0-1-4 16,-3 1-1-16,3 2 0 0,0 0 0 0,0 1 13 0,4-1 3 15,2 3 0-15,-3-3 0 0,3 3-40 0,3-3 0 16,0 0 0-16,3 1 0 0,3-1 0 0,0-3 0 16,3-4 0-16,-3-6 8 0,6 8 0 0,3-6 0 15,0 1 0-15,0-6 0 0,5 1-8 0,1-4 8 16,0-2-8-16,0 0 8 0,3-5-8 0,0 5 0 16,0-2 0-16,0-1 0 0,-4 3 0 0,1-2 0 0,3-1-9 15,-3-2 9-15,0 2-11 0,0 3 3 0,-3-2 0 0,0-1 0 16,-3 6 8-16,0 0 0 0,-1-1 0 0,-8 6 0 15,0 0 0-15,0 0 0 0,0 0 0 0,0 0 0 16,-8 3 0-16,-1 0 0 0,0 2 0 0,-3 3 0 16,-3 2 14-16,3-2 5 0,6 3 1 0,-3-3 0 15,-3 5-7-15,3-2-1 0,0-1 0 0,3 3 0 16,3-2-12-16,-3 0 0 0,6-1 0 0,-3 1 0 16,3-3 0-16,3 0 0 0,3-3 0 0,3-2 0 15,-3 2 28-15,3-5 4 0,0 0 0 0,3-3 0 0,-3-2-32 16,6 0 0-16,-3-3 0 0,3 2 0 15,0-2 0-15,2 3 0 0,-2-5 0 0,3-1 0 16,-3 3 0-16,3 0 0 0,-3 0 0 0,0 0 0 16,-3 3 0-16,2-3 0 0,-2 3 0 0,-3-1 0 0,-3 1 0 15,0 3 0-15,-6 2 0 0,0 0 0 0,0 0 0 0,0 0 0 16,0 0 0-16,0 0 0 0,0 0 0 0,0 0 0 16,0 7 0-16,-3 1 0 0,0 3 0 0,0-3 0 15,-3 0 0-15,3 0 0 0,-3 0 0 0,3 0 0 16,0 0 0-16,0 0 0 0,3-8 0 0,0 0 0 15,0 5 0-15,0-5 0 0,0 0 0 0,0 0 0 16,0 0 0-16,0 0 0 0,6 2 0 0,6-2 0 16,-3-2 0-16,3-1 0 0,0-2 12 0,0 0-3 15,0-1-1-15,3-2 0 0,3 0-8 0,-1 0 0 16,1-2 0-16,0 2 0 0,0 0 0 0,0 0-12 0,-3 0 2 16,3 0 1-16,-3 0 9 0,-4 0 0 0,-2 3 0 15,3 2 0-15,-3 3-15 0,-3-2-4 0,-6 2-1 0,0 0 0 16,0 0 20-16,0 0-10 0,-3 8 10 0,0 0-8 15,-3 0 8-15,3 0 0 0,-6-1 8 0,0 4-8 16,0 0 20-16,4-1 0 0,-1 1 0 0,3-1 0 16,-3 1-20-16,6-3 0 0,-3 0 0 0,3 0 0 15,0-3 0-15,0-5 0 0,0 5 0 0,0-5 0 16,3 6 10-16,6-4-2 0,-1 1-8 0,1-3 12 16,0-3-12-16,3 1 0 0,-3-1 0 0,3 0 0 15,0 1-105-15,3 2-24 16,-9-6-5-16,6 6-1 0</inkml:trace>
  <inkml:trace contextRef="#ctx0" brushRef="#br0" timeOffset="8625.74">10944 17494 576 0,'0'0'51'0,"0"0"-41"0,0 0-10 0,3 0 0 16,0 3 84-16,0-3 16 0,0 0 2 0,3 0 1 15,-3-3-61-15,0 3-12 0,2 0-2 0,-2-2-1 16,3 2-15-16,-3-3-4 0,0 0 0 0,0-2 0 16,-3 5 8-16,6 0 2 0,-6 0 0 0,6-5 0 15,-3 2 12-15,0-2 2 0,0 0 1 0,0-1 0 16,0 1 2-16,0-3 0 0,0 3 0 0,0-1 0 15,-3-2 19-15,0 3 4 0,-3 0 1 0,3-3 0 16,-3 3-7-16,-3-3-2 0,0 2 0 0,0 1 0 16,-3 0-3-16,-3 2-1 0,-2-2 0 0,2 5 0 15,-6 3 1-15,-3 2 0 0,0 0 0 0,-3 3 0 0,3 0 5 0,1 3 0 16,-1 2 1-16,0-3 0 16,0 4-7-16,3-1-2 0,3-3 0 0,0 1 0 0,4 2-15 15,2 0-3-15,0 1-1 0,6-1 0 0,-3 0-16 16,6 0-9-16,0-2 10 0,6 0-10 0,-3-3 8 15,3-6-8-15,3 3 0 0,2-5 9 0,4 0-1 0,-3-5-8 16,3 0 12-16,3-3-4 0,3 0 0 0,0-3-8 16,-3-2 12-16,2-3-4 0,1 3-8 0,3-3 0 15,-3 0 0-15,0 0 0 0,0-2-24 0,-1-1 4 16,1 1 0-16,0-1 0 0,0-2 0 0,0 0 1 16,0 0 0-16,-4 0 0 15,4-3-5-15,0-3-2 0,0 1 0 0,-3 0 0 0,0-1 2 16,-1 1 1-16,1-1 0 0,0 3 0 0,0 3 3 0,-3 0 1 0,0 2 0 0,-3 4 0 15,-3-1 19-15,0 2-10 0,-3 1 10 0,0 3-8 16,-4 2 8-16,4 0 0 0,-3 3 0 0,0-1 0 16,-3 6 16-16,0 0 3 0,0 0 0 0,0 0 0 15,0 0 5-15,0 0 2 0,0 0 0 0,-6 6 0 16,-2-1 4-16,-4 5 1 0,-3-2 0 0,0 8 0 16,-3 0 9-16,0 3 3 0,3-4 0 0,-6 7 0 15,1 1-5-15,-1 4-1 0,0-3 0 0,3 0 0 16,-3 2-12-16,3 0-2 0,0 1-1 0,4 2 0 15,-4-3-13-15,3 1-9 0,0-3 12 0,3 0-12 16,3 2 8-16,0-2-8 0,0-3 0 0,3 0 0 16,3-2 10-16,-3 2-10 0,6-5 8 0,0 2-8 15,0-5 8-15,0 1-8 0,3-1 0 0,3-5 8 0,-6-8-8 16,0 0 0-16,6 3 0 0,3-3 0 16,3-3-19-16,0-2-2 0,0-1-1 0,0-4 0 15,6 2-19-15,-3-3-4 16,-4-2-1-16,7 0 0 0,0-1-19 0,-3 4-4 0,6-3-1 0,-6-1 0 15,-3 1 27-15,3 3 6 0,-4-4 1 0,1 4 0 16,0 2 0-16,-3-3 1 0,0 6 0 16,-3 0 0-16,0-1 24 0,-6 6 11 0,0 0-10 0,0 0 10 0,0 0 0 0,0 0 0 15,0 0-8-15,-3 6 8 0,0-1 30 0,-3 3 9 16,-3 3 1-16,0-4 1 0,3 4 11 0,-3 2 1 16,0-2 1-16,1-1 0 0,-1 1-22 0,0 0-5 15,3-1-1-15,0 1 0 0,0-1-7 0,0 1-2 0,3-3 0 16,0 0 0-16,3-3-5 0,0-5 0 15,0 0-1-15,6 5 0 0,0 1-3 0,3-6-8 0,-3-3 12 16,3 0-4-16,0-2-8 0,0 0 0 0,-1-3 9 0,7 0-9 16,-3 0 0-16,3 0 8 0,0-3-8 0,0 4 0 31,0-4-32-31,-3 3-12 0,3 0-1 0,-1 0-1 0,-2-2 22 0,-3 4 4 16,3-2 0-16,-3 6 1 0,-3-1 19 0,0-2-10 0,0 2 10 0,-3 3-8 15,-3 0 8-15,0 0-12 0,3 8 12 0,-6 0-12 16,3 0 12-16,-3 0 14 0,-3 0-3 0,3 0-1 15,-3 0-10-15,3 2-9 0,-6 1 9 0,3-1-13 16,0 1 22-16,0 0 5 0,0-3 1 0,0-1 0 16,0 4 2-16,3-3 1 0,1-3 0 0,-1 1 0 15,0-4-6-15,3-2 0 0,0 0-1 0,0 0 0 0,0 0-11 16,0 0 8-16,0 0-8 0,6-5 8 0,2-3 0 16,1 0-8-16,0-3 12 0,0 1-4 0,0-1-8 15,0 1 0-15,0-4 9 0,0 4-9 0,0-1 0 16,-3 1 0-16,0-1 0 0,0 1 0 0,0-1 0 0,0 3 0 15,-3 0 0-15,3 0 0 0,-6 3 0 0,0 5 0 16,0 0 0-16,0 0 0 0,0 0 0 0,0 0 0 16,0 0 0-16,0 0 0 0,0 0 0 0,0 0 0 15,0 0 0-15,0 0 0 0,0 0 0 0,0 0 0 16,0 0 0-16,0 0 0 0,3 3 0 0,3 2 0 16,-1-5 0-16,1 2 0 0,3 1 8 0,0-3-8 15,3 0 8-15,-3 0-8 16,3 0-68-16,-3 0-19 0,6 0-3 0,-6-3-1011 15</inkml:trace>
  <inkml:trace contextRef="#ctx0" brushRef="#br0" timeOffset="9017.29">11780 17468 460 0,'0'0'20'0,"0"0"5"0,0 0-25 0,0 0 0 0,0 0 0 0,0 0 0 16,0 0 296-16,0 0 53 0,0 0 11 0,3-5 3 0,0-1-259 0,3 1-51 16,0 0-10-16,0-1-3 0,0 4-26 0,0-4-6 15,0 1 0-15,0 0-8 0,0 0 8 0,0-1-8 16,0 1 0-16,-3 0 0 0,0-1 0 0,0 1 10 16,0-3-10-16,-1 3 8 0,-2-3 0 0,0 3 0 15,0-1 0-15,-2 1 0 16,2 0 32-16,-3-3 5 0,-3 3 2 0,0-1 0 0,0 1-3 0,-3 0 0 15,0 2 0-15,-3 0 0 0,-3 1-6 0,0 7-2 16,-3 0 0-16,0 1 0 0,1 2 2 0,-1 2 0 16,-3 3 0-16,0 1 0 0,3 1 1 0,0 1 0 15,0 0 0-15,4 0 0 0,-1 3-22 0,3-6-4 16,3 5-1-16,0 1 0 0,3-1-12 0,3-2 0 16,0-3 0-16,3 1 0 0,3-1 8 0,0-2-8 15,3-4 11-15,6-1-11 0,0-4 8 0,6-4-8 16,-1-1 0-16,7-5 0 15,-3 3-114-15,6-6-30 0,0 1-5 16,2-6-940-16</inkml:trace>
  <inkml:trace contextRef="#ctx0" brushRef="#br0" timeOffset="9528.33">12241 17150 1785 0,'-17'-5'79'0,"11"5"17"0,-3 0-77 0,0 0-19 0,-3 0 0 0,3 3 0 15,0-3 148-15,0 0 25 0,9 0 6 0,0 0 1 16,0 0-103-16,0 0-20 0,0 0-4 0,6 0-1 16,0-6-39-16,6 4-13 0,3-4 8 0,0 1-8 15,6-3 8-15,-4 0-8 0,4-2 9 0,-3-1-9 16,0 3 9-16,3-5-9 0,-6 2 8 0,3 1-8 0,-7-1 0 0,1 1 0 16,0-1 8-16,-3-2-8 0,0 5 0 0,0-3 0 15,0 3 0-15,-3-2 0 0,-3-1 13 0,0 1 1 16,-3 2 0-16,0-3 0 15,0 3-14-15,-3 3-15 0,0-3 3 0,-6 5 1 0,3 3 11 16,-6 3 0-16,-3 2 0 0,-3 3 0 0,-2 3 0 16,-7 5 16-16,-9 2-4 0,0 3-1 0,4 0-11 15,-4 6 8-15,-3 2-8 0,3 5 8 0,1 6 2 16,-1-3 0-16,3 0 0 0,3 3 0 0,1-3-10 0,2 3 0 16,3-3 9-16,6-6-9 0,0 4 0 0,7-3 0 15,2-6 0-15,3-5 0 0,6 0 0 0,0-2 8 16,3-6-8-16,6-2 0 0,-1-6 0 0,4-2 8 0,0-1-8 15,3-4 0-15,0-6 0 0,3 0 0 0,-3 0 0 16,6-3 8-16,-4-2-8 0,1 0 0 0,-3 2-11 16,0 3 11-16,-3 0-10 0,0 6 10 0,-3-4-10 15,0 4 10-15,-9 2 0 0,0 0 0 0,0 0-8 0,0 0 8 16,0 0 0-16,0 8 0 0,-3 0 0 0,0 2 0 16,3 1 16-16,-3-3-1 0,0 2 0 0,3-2 0 15,0 3-7-15,3-3 0 0,3 0-8 0,0-3 12 16,3 0-12-16,0-2 9 0,3 2-9 0,2-5 8 31,-2-2-32-31,3-1-8 0,6 0 0 0,0-2-796 0,3 0-158 0</inkml:trace>
  <inkml:trace contextRef="#ctx0" brushRef="#br0" timeOffset="10043.1">12858 17021 230 0,'0'0'20'0,"-6"5"-20"0,3 0 0 0,-6 1 0 15,0 1 317-15,0 4 59 0,-6-3 12 0,3 5 3 16,-6 6-195-16,0-1-38 0,-2 1-8 0,-1 2-2 16,0 0-58-16,0 0-12 0,-3 6-2 0,3-3-1 15,-2 2-32-15,-1 0-7 0,6 1 0 0,0-1-1 0,-3 1-14 0,6-1-2 16,0-5-1-16,7 3 0 16,-4-5-18-16,9 2 10 0,-3-3-10 0,3 1 8 0,0-6-8 15,0 0 8-15,3 1-8 0,3-4 8 0,0 1-8 0,3-3 0 16,-3-3 0-16,6-2 0 15,0 2-127-15,-1-5-17 0,4-3-4 0,0 1-548 16,0-4-108-16</inkml:trace>
  <inkml:trace contextRef="#ctx0" brushRef="#br0" timeOffset="10215.44">12765 17486 1335 0,'0'0'59'0,"0"0"13"0,0 8-58 0,-3-5-14 16,0 2 0-16,0-2 0 0,-3 2 128 0,3 0 22 0,-2 1 5 0,-1-1 1 15,0 0-39-15,0 3-7 16,0-2-2-16,-3 1 0 0,3 1-62 0,0 0-13 0,0 0-2 16,0 0-1-16,0 0-18 0,0-3-3 0,3 3-1 0,0-2 0 15,3-6-8-15,0 0 0 0,0 0 0 0,0 0 0 32,0 0-193-32,0 0-35 0,15-6-6 0,-3-2-2 0</inkml:trace>
  <inkml:trace contextRef="#ctx0" brushRef="#br0" timeOffset="10346.77">12932 17238 403 0,'0'0'36'0,"0"0"-36"0,-3-3 0 0,3 3 0 16,0-5 249-16,0 5 43 0,0 0 9 0,0 0 2 0,0 0-204 0,0 0-41 16,0 0-8-16,0 0-521 15,0 0-104-15</inkml:trace>
  <inkml:trace contextRef="#ctx0" brushRef="#br0" timeOffset="10742.42">12941 17492 874 0,'0'0'39'0,"6"-6"8"0,-3 1-38 0,3 2-9 0,-6 3 0 15,3-5 0-15,3 2 82 0,-6 3 14 0,3-5 4 0,-3 5 0 16,0 0 3-16,0 0 1 0,0 0 0 0,0 0 0 16,-6 8 8-16,-3 0 3 0,3 3 0 0,0-1 0 15,-6 3-24-15,3-2-5 0,0 2-1 0,0 0 0 16,3-2-26-16,0 0-6 0,0-3-1 0,3 0 0 16,0-1-32-16,3-7-6 0,0 0-2 0,0 0 0 15,0 0-12-15,0 0 9 0,0 0-9 0,12 0 8 16,-3 0 0-16,3-5 0 0,3 3 0 0,0-4 0 15,0 1-8-15,0-3 0 0,-3 3 0 0,3-1 0 16,-4 1-11-16,1 0-4 0,-3 0-1 0,0 2 0 16,-3 0 16-16,0 3-9 0,-6 0 9 0,0 0-8 15,3 3 8-15,3 2-10 0,-6 0 10 0,3 3-10 16,-3 3 10-16,3-3 0 0,0 0 0 0,-3 0 0 16,0 2 0-16,0 1 0 0,3-3 0 0,0 0 0 15,-3 0-31-15,3 0-7 16,-3-8-2-16,6 5-1038 0</inkml:trace>
  <inkml:trace contextRef="#ctx0" brushRef="#br0" timeOffset="11542.67">9509 17928 1011 0,'0'0'44'0,"0"0"11"0,0 0-44 0,0 0-11 0,9-2 0 0,3 2 0 16,-3-3 70-16,0 3 12 0,0-3 2 0,3 1 1 15,-1 2-41-15,1-3-9 0,0 0-2 0,3 1 0 0,-3-4-17 0,3 4-4 16,0-1-1-16,0 3 0 0,0-3-11 0,-1 3 8 16,1-2-8-16,0 2 8 0,-3 0 1 0,3 0 0 15,-6 2 0-15,3 1 0 0,-3-3-9 0,-3 3 0 16,3-1 0-16,-6 4 0 0,0-1 0 0,-3-5 0 15,3 5 0-15,-3 3 0 0,-3 0 0 0,0 0 13 16,0 0 0-16,-3 0 0 0,-3 0 5 0,3 0 1 0,-3 0 0 0,0 0 0 16,0-3 29-16,0 3 7 0,0 0 1 0,3 0 0 15,-3 0-8-15,0 0-2 0,0-3 0 0,0 0 0 16,4 3-17-16,-1 0-3 0,3-3-1 0,-3 3 0 16,0 0-13-16,0 3-4 0,3-3 0 0,0 2 0 15,0-2-8-15,3 3 0 0,-3-1 0 0,3 4 8 16,-3-4-8-16,3 4 0 0,-3-1 0 0,3 0 0 15,0 0 0-15,-3 0 0 0,3 1 0 0,-3 2 0 16,0-3 0-16,0 3 8 0,0-3-8 0,-3-3 0 16,3 1 0-16,-3 0 0 0,0 2 0 0,0 0 0 15,-3 0 0-15,0 1 8 0,0-1-8 0,-5 0 0 16,-1 0 8-16,0 0-8 0,3-2 8 0,-3-3-8 16,0-3 33-16,0 1 2 0,0-4 0 0,0-2 0 15,-2 0 6-15,-1-2 2 0,0-1 0 0,3-5 0 0,-3 3-19 16,6-6-4-16,0 1-1 0,0-4 0 0,3 1-19 0,4 2 0 15,2-2 8-15,3 3-8 0,3-1 0 0,0-2 0 16,2 2 0-16,4 3 0 16,0-2-72-16,3-1-17 0,3-2-4 0</inkml:trace>
  <inkml:trace contextRef="#ctx0" brushRef="#br0" timeOffset="11805.97">9827 18211 576 0,'0'0'51'0,"-5"3"-41"0,-1 0-10 0,0-1 0 0,-3 1 238 0,3 2 46 0,0 0 8 0,3-2 3 16,-6 0-150-16,9-3-29 0,-3 5-7 0,0 3-1 16,0-3-80-16,3-5-16 0,0 8-3 0,0 0-1 15,0 0 0-15,0 0-8 0,0-8 12 0,3 8-4 16,0 0-8-16,0-3 0 0,-3-5 0 0,6 3 0 15,3-1 8-15,-3 1-8 0,3-6 0 0,0 1 8 16,0-1 1-16,2-2 0 0,-5 0 0 0,6-1 0 16,0 1-9-16,-3-3 0 0,0 3 0 0,0-3 0 15,3 3-99 1,0-3-15-16,3 2-3 0</inkml:trace>
  <inkml:trace contextRef="#ctx0" brushRef="#br0" timeOffset="12141.24">10339 17833 345 0,'0'0'31'0,"-3"-3"-31"16,1 1 0-16,-1-1 0 0,0 0 285 0,0 3 51 15,-3 3 11-15,3 0 1 0,-3-3-184 0,3 5-36 16,0 3-8-16,-3 2-2 0,0 1-85 0,0 2-17 16,-3 6-3-16,0 2-1 0,-3 3 32 0,-3 2 7 0,0 1 1 0,0-1 0 15,1 6-20-15,-4-6-4 0,3 3-1 0,-3-2 0 16,3-3 8-16,-3 0 1 0,6-1 1 0,0-1 0 16,1-1-37-16,-1 0 0 0,3-3 0 0,3-4 0 15,3-1 12-15,0-3-3 0,0 4 0 0,0-6 0 31,3 2-65-31,0-2-14 0,3-3-2 0</inkml:trace>
  <inkml:trace contextRef="#ctx0" brushRef="#br0" timeOffset="13191.91">10051 18161 1796 0,'0'0'40'0,"-6"0"8"0,0 0 1 0,0 0 1 0,3 0-40 0,3 0-10 0,0 0 0 0,0 0 0 0,0 0 52 0,0 0 9 15,9 0 2-15,0 3 0 0,3-1-51 0,0-2-12 16,2 0 0-16,1 0 0 0,0 0-8 0,0 0-2 16,0 0 0-16,3 0 0 15,-3 0-28-15,0 0-6 0,-1 0 0 0,1 0-1 16,-3 3-38-16,0-3-7 0,0 3-2 0,0-1 0 0,-3-2 65 0,0 3 13 16,0 0 2-16,-9-3 1 0,6 2 11 0,3 1 0 15,-3-1 0-15,-6-2 0 0,0 0 10 0,0 0 4 16,9 0 1-16,-1 0 0 0,1-2 17 0,0-1 4 15,-3 1 1-15,3-1 0 0,0-2-8 0,-3-1-1 16,0 1-1-16,0 0 0 0,3-1-3 0,-6 1 0 16,0-3 0-16,0 3 0 0,-3-3-8 0,0 8-3 15,-3-3 0-15,-3-2 0 0,-3 2 31 0,0 3 5 0,0 0 2 16,-3 0 0-16,3 6 14 0,-6-1 3 0,1 0 1 0,-1 3 0 16,0 3-13-16,0-1-4 0,0 1 0 0,0 0 0 15,6-1-25-15,-3 1-6 0,3-1-1 0,3 1 0 16,0-3-9-16,6 0-3 0,0 2 0 0,3-2 0 15,0-2-8-15,6-1 8 0,0 0-8 0,6-2 8 16,0-3-8-16,0 0 8 0,3 0-8 0,0-3 8 31,5 0-35-31,1-2-7 0,0 0-2 0,0 2 0 0,0-2-23 0,-3 0-5 0,2-1 0 16,-5 4-1-16,0 2 11 0,-3-3 2 0,-3 0 1 0,0 3 0 16,-3 3 37-16,-3 0 14 0,0 2-11 0,-6-5 11 15,0 0 0-15,3 5 0 0,-3 6 0 0,0-6 0 16,0-5 0-16,-3 8 16 0,0 0-3 0,0 0-1 15,0 0 26-15,3 0 5 0,-3-3 1 0,3-5 0 16,0 0-36-16,0 0-8 0,0 0 0 0,0 0 0 16,0 0 8-16,0 0 0 0,6 3 0 0,0-3 0 15,0 0-8-15,2 0 0 0,-2-3 0 0,3 1 0 0,-3-4 0 0,3 1-17 16,0-3 4-16,-3 3 1 16,3-3-32-16,0 0-7 0,0 0-1 0,3 0 0 15,-3 0-16-15,0 3-3 0,3-1-1 0,-3 1 0 0,-4 0 57 0,4 2 15 16,-3-2 0-16,0 2 0 0,-6 3-20 0,0 0 0 15,0 0 1-15,0 0 0 0,0 0 19 0,0 0 0 16,0 0 0-16,3 8 0 0,-3 0 8 0,0 3 4 16,0-3 2-16,-3 0 0 0,-3 2 4 0,-3 1 1 15,3 2 0-15,1-2 0 0,-4 4 0 0,0 1 0 0,0 3 0 0,-3-1 0 16,3 4-3 0,-3-4-1-16,3 3 0 0,-6 6 0 0,0-3 2 0,3-3 1 0,0-3 0 15,1 3 0-15,-1-5-1 0,3 0 0 0,0-3 0 16,0 1 0-16,3-4-6 0,0-2-2 0,0 0 0 15,3-3 0-15,0-2-1 0,-3 0 0 0,6-3 0 16,0 0 0-16,0 0 5 0,0 0 1 0,0 0 0 0,3-11 0 16,3 3-6-16,-3-2 0 0,6-1-8 0,-3-2 12 15,6-3-12-15,-3-5 8 0,3 2-8 0,3-5 0 16,-1 1 8-16,4-7-8 0,-3-1 0 0,0 7 9 16,0 0-9-16,3 0 0 0,0 0 9 0,2 1-9 15,1 1 0-15,0 1 8 0,0 3-8 0,6-3 0 16,-3 2 8-16,-1 3-8 0,-2 3 10 0,0 2-10 15,0 3 0-15,-3 0-15 0,0 3 2 0,-3 3 0 16,-1-1 13-16,1 0 0 0,-3 3-10 0,0 3 10 0,-3 0 0 0,-3 2 0 16,3 0-9-16,-3 3 9 0,0-3 0 0,-3 3 0 15,0 0 0-15,-3 0 0 0,0 0 0 0,-3 0 0 16,0 0 0-16,-3 0 0 0,0 3 12 0,-3-1 0 16,0-2 0-16,-3 0 0 0,0 0 18 15,-3 0 3-15,0 2 1 0,-2-2 0 0,2-2 0 0,0 2 0 16,3-3 0-16,-3 0 0 0,3 3-24 0,0-8-10 15,0 3 8-15,3-3-8 0,-3 2 12 0,7-4-4 16,2-1 0-16,3 3 0 0,0 0-8 0,-3-5-11 16,6-3 3-16,0 0 0 15,0 3-208-15,2-3-42 0</inkml:trace>
  <inkml:trace contextRef="#ctx0" brushRef="#br0" timeOffset="13559.92">11218 18232 518 0,'0'0'46'0,"0"0"-37"0,0 0-9 0,-6 3 0 15,6-3 286-15,0 0 55 0,-6 3 11 0,6-3 3 16,0 0-215-16,0 0-42 0,0 0-9 0,0 0-1 16,0 0-64-16,6-3-12 0,3 0-2 0,-1-2-1 15,-2 3-9-15,3-1 12 0,-3-5-12 0,3 3 12 16,-3-1-12-16,0-2-11 0,0 0 3 0,0 1 0 15,0 1 20-15,-3-2 5 0,0 0 1 0,0 0 0 16,-3-2-18-16,0 2 0 0,-6 0 8 0,3 0-8 16,-3 0 0-16,0 0 0 0,0 3 8 0,0 0-8 15,-3 2 0-15,-3 3 0 0,3 3 0 0,-5-1 0 0,-1 4 23 0,-3-1-3 16,3 3 0-16,3 0 0 0,-3 0 10 0,3 0 2 16,-3 5 0-16,6-3 0 0,0 4-16 0,1-4-2 15,2 3-1-15,3-2 0 0,-3 0-3 0,6-1-1 16,0 1 0-16,0-1 0 0,3-2-9 0,3 0 0 15,0 0 0-15,-1-3 0 0,1-2 0 0,6 0 0 16,-3-3 0-16,3-3 0 0,3 3 0 0,-3-3 0 16,3-2 0-16,0-3 0 15,-3 3-197-15,0-3-42 0</inkml:trace>
  <inkml:trace contextRef="#ctx0" brushRef="#br0" timeOffset="13859.12">11700 17730 1792 0,'-9'2'80'0,"9"-2"16"0,-6 3-77 0,0 0-19 0,-3 2 0 0,3-2 0 15,-3 2 89-15,0 0 15 0,3 3 2 0,0 0 1 16,-3 3-50-16,3-3-9 0,0 2-3 0,-3 3 0 15,1 1-18-15,2 2-4 16,-6 2-1-16,0 3 0 0,0 0 1 0,0 1 0 0,-3 4 0 0,0 0 0 0,-3 1-6 0,3-1-1 16,-2-2 0-16,2 3 0 0,-3-4-8 0,3-1-8 15,0 1 12-15,3-4-12 0,0-1 9 0,6 1-9 16,-3-6 0-16,6-2 9 0,0 2-9 0,6-5 0 16,3 3 0-16,3-4 8 15,0-1-104-15,6-4-20 16,0-2-5-16</inkml:trace>
  <inkml:trace contextRef="#ctx0" brushRef="#br0" timeOffset="14893.9">11691 18182 691 0,'-21'5'30'0,"12"-2"7"0,3 2-29 0,-3-2-8 0,3 2 0 0,0-2 0 16,0 2 303-16,0 1 59 0,3-4 12 0,3-2 2 15,0 0-248-15,0 0-51 0,0 0-9 0,0 0-3 16,6 0-42-16,3 0-9 0,0-2-2 0,0-1 0 15,3-2-2-15,-3-1-1 0,0-2 0 0,3 0 0 16,-3 1-9-16,0-1 8 0,0 0-8 0,-3 0 8 16,-1 0-8-16,-2 0 0 0,3 3 0 0,-3-3 0 15,-3 0 0-15,0 0 0 0,0 0 0 0,0 0 0 16,-3 0 12-16,0-3 0 0,0 3 0 0,-2 0 0 16,2 3-12-16,-3 0 0 0,-3 2 9 0,0 1-9 15,0 4 0-15,-3 1 0 0,0 2 0 0,0 0 0 16,-3 1 0-16,3 4 0 0,3-2 0 0,-3 3 0 15,1-1 0-15,2 4 0 0,0-4 12 0,3 1-4 16,-3 2 7-16,3-2 1 0,0-1 1 0,3 1 0 16,0-1-6-16,3 1-2 0,0-11 0 0,3 8 0 15,0 0-9-15,3-3 0 0,-6-5 9 0,9 3-9 0,3-3 8 0,0 0-8 16,-1-3 10-16,4 1-10 0,0-4 0 0,3-2-15 16,-3 3 2-16,3-3 0 15,0 0-41-15,-3 0-8 0,-3 0-2 0,-1 3 0 16,1 0 19-16,-3-1 3 0,-3 1 1 0,-6 5 0 0,0 0 29 0,0 0 12 15,0 0-8-15,0 0 8 0,-3 8 12 0,-3-3 8 16,0 3 2-16,-3-2 0 0,0 1 19 0,4 4 4 16,-1-3 1-16,0-3 0 0,3 3-12 0,0-2-2 15,3-6-1-15,3 7 0 0,-3-7-31 0,6 6 0 16,-6-6 0-16,11 0 0 0,1-3 0 0,6 0 0 16,-3-2 0-16,3-3 0 15,0 0-20-15,3 0-9 0,0-2-3 0,-1-1 0 16,1 1-31-16,0-4-6 0,-3-2-2 0,3 1 0 15,3 1 7-15,-4-4 2 0,4-1 0 0,0-2 0 16,3-5 14-16,-3 2 2 0,-1-3 1 0,4 1 0 16,3-3-6-16,0 2-1 0,0-2 0 0,-1 3 0 15,-2-1 7-15,0 4 1 0,-6 1 0 0,-3 1 0 0,-4 5 44 0,-5 3 20 0,0 3-2 0,-3-1 0 16,0 6 122-16,-6 5 24 0,0 0 4 0,0 0 2 16,0 0-38-16,-12 5-7 0,-3 0-1 0,-2 3-1 15,-1 3-53-15,-3 5-10 0,-3 0-3 0,0-1 0 16,3 7-19-16,-2-1-4 0,-1 0-1 0,-3 5 0 15,0 1-11-15,0 2-2 0,4 3-1 0,-1-1 0 16,3 1-11-16,3 0-8 0,0-6 9 0,3 1-9 16,3-1 8-16,-2-5-8 0,5 1 0 0,0-4 9 0,0-2-9 15,3-3 0-15,0 1 0 0,0-7 0 0,3-1 0 0,0-4-12 16,3-2 2-16,0 0 1 0,0 0-9 0,0 0-2 16,0 0 0-16,-3-2 0 0,0-4-2 0,0-1-1 15,0-4 0-15,0 3 0 0,3-5 23 0,-3 0-9 16,0 2 9-16,0-2 0 0,3-1 0 15,-3 1 0-15,0 3 0 0,0-1 0 0,0 3 0 0,3 0 0 16,-3 0 0-16,0 3 0 0,3 5 0 0,0 0 12 16,0 0 0-16,0 0 0 0,0 0-12 0,0 0 11 15,9-3-11-15,0 1 10 0,0-1-10 0,3 3 0 16,0-3 0-16,0 1 0 0,3-1 0 0,0 3 0 16,2-3 0-16,1 1 0 0,3-1 0 0,0-2 0 15,0 2 0-15,0-2 0 0,-1 2 0 0,1 1 0 0,-9-1-12 0,6 0 12 16,-3 3-13-16,0 0 5 0,0 0 8 15,-3 3-13-15,-3 0-2 0,-1 2 0 0,1 0 0 0,-3 1 0 16,0 1 15-16,-3-1 0 0,0 2 0 0,0 0-9 16,-3 2 9-16,-3 1 0 0,0-1 0 0,-3-2 0 15,0 3 0-15,0-3 0 0,-3 5 0 0,1-2 0 16,-1-3 8-16,3 2 1 0,-3 1 0 0,0-1 0 16,6-2 1-16,-3 0 0 0,0 0 0 0,3 0 0 15,-3 0-10-15,6-8 0 0,0 0 0 0,0 0 0 16,3 8 0-16,-3-8 0 0,0 0 0 0,6 0 0 31,3-3-208-31,0 1-38 0</inkml:trace>
  <inkml:trace contextRef="#ctx0" brushRef="#br0" timeOffset="15028.54">12462 17918 1324 0,'0'0'59'0,"0"0"12"0,-3-3-57 0,3 3-14 16,0 0 0-16,0 0 0 0,0 0 58 0,0 0 9 15,0 0 1-15,0 0 1 16,0 0-97-16,0 0-20 0</inkml:trace>
  <inkml:trace contextRef="#ctx0" brushRef="#br0" timeOffset="15802.15">12634 18180 1486 0,'0'0'66'0,"0"0"14"0,0 0-64 0,0 0-16 15,-6 2 0-15,6-2 0 0,0 0 94 0,0 0 16 0,0 0 3 0,0 0 1 16,0 0 1-16,6-5 0 0,0-3 0 0,0 3 0 16,-3-3-69-16,3 2-14 0,0-4-2 0,0-1-1 15,-3 3-7-15,0-5-2 0,0 3 0 0,0-4 0 16,-3 4 2-16,-3-4 0 0,0 1 0 0,0 0 0 16,-3-3 1-16,-3 3 0 0,0 2 0 0,0 1 0 15,0-1-7-15,-2 6 0 0,-7 2-1 0,3 3 0 16,3 3-7-16,-3 0 0 0,-3 4-8 0,3 1 12 15,0 3 5-15,3 0 1 0,1-1 0 0,2 1 0 16,0 2-4-16,0 0-1 0,3 0 0 0,0 1 0 16,3-1-13-16,0 0 11 0,3 0-11 0,0 1 10 15,0-1-10-15,3-3 0 0,0 1 0 0,3-3 0 16,3-3 0-16,0 0 8 0,0 1-8 0,3-4 8 0,2-2-8 16,1 0 0-16,-3 0 0 0,3-2 0 0,0-1 0 0,0 0-20 15,-3-4 3-15,0 1 1 0,0-2-4 16,-1 3-1-16,1-6 0 0,0 1 0 0,-3-1 11 15,0 1 10-15,0-1-13 0,0-2 5 0,0 0 8 0,-6-1-8 16,3 1 8-16,-3 0-8 0,0 0 8 0,-3-1 0 16,0 4 0-16,-3-1 0 0,0 3 8 0,-3 3 4 15,0 0 1-15,0 5 0 0,-3 2 18 0,3 1 3 16,-6 0 1-16,3 5 0 0,0 0-19 0,0 0-4 16,0-1-1-16,1 4 0 0,2 0-11 0,0-1 12 15,3 1-12-15,3-3 12 0,0 2-12 0,0-4 0 0,6 2 9 16,3-6-9-16,-1 4 0 0,4-4 0 0,3-2 0 0,3 0 0 15,0-2 8-15,0-1-8 0,3-2 10 0,0-1-10 16,-4 1 12-16,4 0-4 0,-3-1-8 0,0-2 12 16,3 3-12-16,-6-3-8 0,0 0 8 0,-1 3-13 15,-2 0 13-15,-3-1 0 0,3-2 0 0,-3 3 0 16,-3 5-8-16,3-2 8 0,-3 2 0 0,-6 0-9 16,0 0 9-16,0 7 0 0,0 1 0 0,-3 0 0 15,-3 3 0-15,0 2 0 0,0-5 0 0,0 5 0 16,-3-2 0-16,3 0 0 0,0-1 0 0,0-5 8 15,6-5-8-15,-3 8 8 0,3-8-8 0,0 0 8 16,0 0-8-16,6 6 8 0,0-1-8 0,3-5 8 16,3-3 0-16,6 1 0 0,0-4 0 0,3 1 0 15,0-3-8-15,-1 0 0 0,4 0 0 0,0-2 0 16,0 4-12-16,-3-2-8 0,-1 0 0 0,1 3-1 16,0 0-9-1,-3 2-2-15,-3 1 0 0,-3 2 0 0,-6 2 23 0,0 1 9 0,-6-3-8 0,3 8 8 16,-6 2 0-16,0 1 0 0,-6 0 0 0,0 2 8 15,0 5 22-15,-3-2 5 0,0 3 1 0,0-1 0 0,3 1-24 16,0-3-4-16,3 0 0 0,3-1-8 16,3 1 10-16,0-3-10 0,6 1 8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0:42:21.568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1210 513 907 0,'0'0'40'0,"0"0"8"0,0 0-38 0,0 0-10 16,0 0 0-16,0 0 0 0,0 0 72 0,0 0 12 0,3-5 2 15,6 0 1-15,-9 2-19 0,9-2-3 0,-9 5-1 0,3-6 0 16,3 4-16-16,0-3-3 16,-6 5-1-16,6-6 0 0,3 6-14 0,3-8-3 0,-9 8-1 0,6-5 0 15,-3 5 0-15,0-3 0 0,9-2 0 0,-12 5 0 16,5 0-14-16,1 0-2 0,0 0-1 0,3 0 0 15,-9 0 4-15,6 0 1 0,0 0 0 0,0 5 0 16,0-2-4-16,-6-3-1 0,6 0 0 0,0 5 0 16,-6-5-1-16,6 6 0 0,-9-6 0 0,3 2 0 15,6 4-8-15,-3-6 10 0,-6 0-10 0,0 0 10 16,2 5-10-16,-2-5 8 0,0 0-8 0,3 8 8 16,-3-8-8-16,0 5 10 0,0-5-10 0,-5 8 10 15,5-3-2-15,-6 3 0 0,3 5 0 0,3-2 0 16,-9-8 4-16,0 7 0 0,6-2 0 0,-6-2 0 0,-3 1 0 0,3 1 1 15,-6 3 0-15,3-3 0 16,3 0-4-16,-3 2-1 0,0-7 0 0,1 8 0 0,2-3-8 16,-3-3 0-16,6 3 0 0,-3-3 0 0,3 3 0 0,-3 3 8 15,9-3-8-15,-9-3 0 0,9-5 0 0,-6 3 0 16,3 2 0-16,3-5 0 0,0 0 0 0,0 0 0 16,3 5 0-16,-3-5 0 0,0 0 0 0,0 0 0 15,6 3 0-15,3 2 0 0,0 0 0 0,-3-5 0 16,3 3 0-16,0 2 0 0,3 1 0 0,-3-6 0 15,-1 7 0-15,1-7 0 0,3 6 0 0,-3 2 0 16,0 2-9-16,-3-7 9 0,3 8 0 0,-3-9 0 16,3 9 0-16,-6-3 0 0,0-3 0 0,3 3 0 15,-3 0 0-15,3 2 0 0,-3-2 0 0,-3 3 0 16,3-3 0-16,-3-3 0 0,0 3 0 0,0 0 0 16,0 3 0-16,0-3 0 0,0-3 0 0,-3 3 0 0,0-3 0 0,3 3 0 15,-6-3 0-15,3 3 0 0,-9-2 0 0,6-1 0 16,-3 3 10-16,0-8-10 0,-3 5 10 0,3-2-10 15,-3 2 0-15,0-5 0 0,1 5 0 0,2-5-10 16,-3-5 10-16,-3 5 16 0,12 0-4 0,-9 0-1 16,3-5 8-16,-3 2 1 0,3 3 1 0,3 0 0 15,3 0-21-15,-6-5 0 0,6 5 0 0,3 0 0 16,-6 0-12-16,6 0-6 0,0 0-2 0,0 0 0 16,0 0-122-16,0 0-25 0,0 0-5 15,0 0 0-15</inkml:trace>
  <inkml:trace contextRef="#ctx0" brushRef="#br0" timeOffset="216">1556 921 1850 0,'0'0'82'0,"0"0"17"0,0 0-79 0,0 0-20 15,0 0 0-15,0 0 0 0,0 0 17 0,0 0 0 16,0 0 0-16,0 0 26 0,0 0-15 16,0 0 0-16,0 0 0 0,0 0-19 0,0 0-9 15,0 0 10-15</inkml:trace>
  <inkml:trace contextRef="#ctx0" brushRef="#br0" timeOffset="1106.08">2184 405 716 0,'0'0'32'0,"0"0"6"0,0 0-30 0,0 0-8 0,0 0 0 0,3 0 0 0,6 0 88 0,-9 0 16 16,0 0 3-16,0 0 1 0,0 0-29 0,0 0-6 16,0 0-1-16,0 0 66 0,0 0-74 15,0 0 0-15,0 0 0 0,0 0-6 0,-3 10-2 16,3-2 0-16,-6-2 0 0,3 2-13 0,-6 2-3 16,6-2-1-16,-3 5 0 0,3 1-5 0,-6-1-1 15,0 0 0-15,-3 6 0 0,0 2-13 0,3-3-4 16,0 1 0-16,-3 2 0 0,-2-3-16 0,-1 9 10 15,-3-9-10-15,6 4 8 0,0-1-8 0,-3 3 0 16,3-6-10-16,3-5 10 0,0 3 0 0,3 3 0 16,-3-6 0-16,1 0 0 0,2 0 8 0,0-2-8 15,6 2 0-15,-6-5 0 0,3 0 9 0,3 3-9 16,3 2 0-16,3-5 9 0,-6-8-9 0,0 5 0 16,6-2 0-16,0 2 8 0,2-5-8 0,1 5 0 15,-3-5 0-15,3 0 0 0,0-5 19 0,3 5 8 0,-3-5 1 16,9 2 1-16,-9 3-21 0,6 0-8 15,0 0 0-15,-4-5 9 0,1 5-9 0,0-5 0 16,3 2 0-16,-9 3 0 0,3 0 0 0,0 0 0 0,0 0 0 16,0-5 0-16,-9 5 8 0,0 0-8 0,9 0 0 0,-3 5 8 31,-6-5-60-31,0 0-12 0,0 0-2 0</inkml:trace>
  <inkml:trace contextRef="#ctx0" brushRef="#br0" timeOffset="1810.6">2368 852 345 0,'0'0'31'16,"0"0"-31"-16,0 0 0 0,0 0 0 0,0 0 164 0,0 0 28 15,0 0 4-15,0 0 2 0,0 0-120 0,0 0-24 16,0 0-5-16,0 0-1 0,6-5-15 0,-6 5-3 16,6 0-1-16,-6 0 0 0,9-6-13 0,-3 1-2 0,-6 5-1 0,3-3 0 15,6-2-1-15,-6-3-1 16,3 3 0-16,-3 0 0 0,-3 2-11 0,3-2 0 0,3-9 0 0,3 7 8 15,-6 1-8-15,3-7 12 0,-3 5-12 0,0-3 12 16,3-2 15-16,-6 5 3 0,0-5 1 0,0 3 0 16,0 2-18-16,0-6-3 0,0 9-1 15,-6 2 0-15,0-2 9 0,0 0 2 0,-3 5 0 0,0 5 0 16,-3 0 8-16,0 3 3 0,0-2 0 0,-3 2 0 16,3 0-3-16,-3 2 0 0,-5-2 0 0,5 5 0 15,0 0-5-15,0 1-2 0,-6-4 0 0,6 4 0 16,-3-7-8-16,6 7-1 0,-2-1-1 0,2-5 0 15,3 2-11-15,3 4 10 0,0-1-10 0,3-5 10 16,-3 2-10-16,6-2 0 0,0 0 0 0,0-8 0 0,6 11 0 16,3-8 0-16,-3 2 0 0,3 0 0 0,3-5 0 0,2 0 0 15,-2 0 0-15,6-5 8 0,-3 5-8 16,3-8 0-16,0 3 0 0,-6-3 8 0,3 2-8 16,-1-2 0-16,1-2-10 0,0 2 10 0,-3-5-20 0,0 2 3 15,-3 3 0-15,3 0 0 0,-3-5 7 0,0 8 2 16,0-3 0-16,-6 2 0 0,3-1 8 0,-3 1 0 15,-3 6 0-15,0 0 0 0,3-8 11 0,-3 8-3 16,0 0 0-16,0 0 0 0,0 0 15 0,0 0 2 16,-6 8 1-16,-3-2 0 0,0 1 8 0,0-1 2 15,6 2 0-15,-3-3 0 0,3 3-6 0,-6-3-1 16,6 3 0-16,-3 0 0 0,3-3-13 0,3 6-4 16,0-3 0-16,-6-3 0 0,6 3-12 0,6-3 0 15,-6 3 8-15,3-2-8 0,3 2 0 0,-6-3 0 16,6-5 0-16,3 8 0 0,0-8 0 0,-3 5 0 15,6-5 0-15,-3 0 0 16,3 0-91-16,-4-5-21 0,1 5-4 0</inkml:trace>
  <inkml:trace contextRef="#ctx0" brushRef="#br0" timeOffset="2548.57">2711 802 979 0,'0'0'87'0,"0"0"-70"0,0 0-17 0,0 0 0 15,0 0 134-15,0 0 23 0,0 0 5 0,0 0 1 0,0 0-105 0,0 0-21 16,0 0-4-16,0 0-1 0,0 0-6 0,8 0-2 16,-2 0 0-16,3-6 0 0,0 4-7 0,0 2-1 15,0-6-1-15,0 6 0 0,6-7-15 0,-3 1 0 16,-9-2 0-16,0 3 0 0,6 0 0 0,-6-3 0 15,3 2 0-15,-3-7 0 0,0 5 0 0,3-5 0 16,-6 8 12-16,0-3-3 0,0-5-9 0,0 7 0 16,0 6 0-16,-6-8 0 0,0 3 9 0,0 0 3 15,-3 5 1-15,0 0 0 0,-3 10 28 0,-3-2 6 16,-3-2 1-16,0 2 0 0,3-3-22 0,1 8-4 16,-1-5-1-16,-3 5 0 0,6-2-21 0,0-3 0 15,-3 0 0-15,6 2 8 0,3-2 20 0,-3 5 4 16,3-5 0-16,3 3 1 0,0-3-42 0,3 5-9 15,0-5-2-15,0 3 0 0,0 2 20 0,0-8 0 0,6 3 0 16,3 0 0-16,-3 3-20 0,6-11 4 16,-3 8 0-16,3-8 0 15,6-6-26-15,-3 4-5 0,0-4-1 0,5 1 0 16,-5-3 4-16,3 3 1 0,-6-3 0 0,6-5 0 16,-9 7-9-16,3-2-1 0,0-2-1 0,-6 2 0 0,0 0 42 0,0 8 12 0,-6 0 0 0,0 0 0 15,0 0 30-15,0 0 10 0,0 0 3 0,-6 3 0 16,0 7 33-16,0-2 8 0,-3-3 0 0,0 9 1 15,-3-6-24-15,-3 2-5 0,6 3 0 0,-3 3-1 16,3 3-28-16,-6-1-6 0,4 4-1 0,-4-4 0 16,6 1-5-16,0-4-2 0,-12 9 0 0,9 3 0 0,3-1-1 15,-6 1 0-15,9 4 0 0,-3-4 0 0,0 5-12 0,6-6 0 16,3 0-12-16,-6 1 12 0,6-9 0 0,0 9 0 16,0-9 8-16,0 4-8 0,0-1 0 0,0-3 0 15,6 1 0-15,-6-6 0 0,-6 6 0 0,3-4-13 16,-2 4 1-16,2-6 0 0,-9 0 12 0,6-5 15 15,-6 3-3-15,0-3-1 0,-3-3 8 0,3 0 1 16,0-5 1-16,0 0 0 0,0-5-3 0,-3-3-1 16,4-2 0-16,-1 2 0 0,-3-6 11 0,3-4 3 15,3-3 0-15,3-6 0 0,-3 4-23 0,3-4-8 16,3 1 0-16,3 4 0 0,3-1 17 16,3 1-2-16,-6 4-1 0,9-1 0 0,-6 4-14 0,6-4-16 15,0 6 3-15,-3 0 1 0,3-6 1 0,6 6 1 16,-3 0 0-16,2-1 0 15,4 1-110-15,0 0-23 0,0 0-4 0</inkml:trace>
  <inkml:trace contextRef="#ctx0" brushRef="#br0" timeOffset="2954.34">2946 820 115 0,'0'0'10'0,"0"0"-10"0,0 0 0 0,0 0 0 0,0 0 219 0,0 0 41 0,0 0 9 0,0 0 2 16,0 0-138-16,0 0-27 0,0 0-6 0,0 0 0 15,0 0-7-15,0 0-1 0,6 0 0 0,6 0 0 0,-9 0-18 0,2 0-4 16,7 0-1-16,-3-5 0 0,-3 0-45 0,3 2-8 16,-3-2-3-16,3-1 0 0,3 4 0 0,-3-9 0 15,-3 3 0-15,3 0 0 0,0-2-5 0,-3-4 0 16,6 7-8-16,-3-7 12 0,-7 1-12 0,1 0 0 15,0 0 0-15,3 7 0 0,-6-2 0 0,0-2 0 16,-3 2 8-16,0 3-8 0,0 5 0 0,0-3 0 16,-5 3 0-16,-4 3 0 0,0 2 11 0,-6 3-11 15,-3-3 12-15,3 8-12 0,3 1 48 0,-3-1 4 16,1 0 0-16,5 6 0 0,3-6-1 0,0 0 0 16,-3 0 0-16,9 0 0 0,-3 1-30 0,3-6-5 15,0 2-2-15,3 3 0 0,3-5-6 0,0 3-8 16,3-3 11-16,-3-3-11 0,3 3 0 0,0-3 0 15,3-2 0-15,3 2-12 0,-3-5 33 0,5 0 7 16,7-5 2-16,0 2 0 16,3-2-121-16,-3-8-24 0,6 8-5 0</inkml:trace>
  <inkml:trace contextRef="#ctx0" brushRef="#br0" timeOffset="3824.82">3368 709 1195 0,'0'0'52'0,"0"0"12"0,0 0-51 0,0 0-13 0,-6 3 0 0,0 7 0 16,3-2 94-16,-2-2 16 0,-4 7 3 0,3 5 1 15,0-4-42-15,0-1-8 0,-6 8-1 0,3-3-1 16,0 4-29-16,0 1-5 0,-3-1-2 0,3 4 0 15,-6 1-9-15,6-1-1 0,-6-2-1 0,4 2 0 16,-1 6-3-16,0-6 0 0,0-4 0 0,-3 4 0 16,3-2-12-16,0-3-8 0,3-2 8 0,0 2-13 0,6-8 13 0,-6 5 0 15,3-10 12-15,3 3-12 16,1 2 9-16,2-10-9 0,0-3 0 0,0 0 9 0,0 0-9 16,0 0 0-16,0 0 0 0,0 0-11 0,0 0 11 0,2-3 16 15,1-7-4-15,3 2-1 0,3-6-11 0,-6-4 0 16,3-1 0-16,0-2-11 0,0 0 11 0,3-5 0 15,0-6 0-15,3 5 0 0,0-4 0 0,6-6 8 16,-6 2-8-16,2 4 0 0,4-1 0 0,0 3 0 16,-3 2 0-16,0 3-8 0,3 3 8 0,-3 3 0 15,3-1 8-15,-9 3-8 0,5 6 14 0,1-4-2 16,0 7 0-16,0-7 0 0,0 9-12 0,3-3 11 16,-6-2-11-16,6 7 10 0,-7-2-10 0,7-1 12 15,-6 4-12-15,-3-4 12 0,3 6-12 0,0 6 0 16,0-6 0-16,-3 2 0 0,0 4 0 0,0 2 0 15,0 2 0-15,-6-2 0 0,3-3 8 0,-6 9-8 16,2-7 8-16,-2 7-8 0,-2-4 14 0,2 4-2 16,-6-1-1-16,3 0 0 0,-3 0 3 0,-3 0 1 15,3 1 0-15,-3-1 0 0,-3 0-15 0,6 0 0 0,-6-5 8 16,0 3-8-16,-6 2 8 0,0-5 0 0,4 0-8 16,-4 3 12-16,0-3-12 0,3-3 8 0,-6 0-8 15,0-5 0-15,12 3 8 0,-11 2-8 0,5-5 0 16,3 0 9-16,0 0-9 0,6-8 0 0,0 3 0 15,6 0 0-15,0-3 0 0,0 2-9 0,6-2 0 16,0-2 0-16,6 2-141 16,-3-5-28-16,3 5-6 0,2-6 0 0</inkml:trace>
  <inkml:trace contextRef="#ctx0" brushRef="#br0" timeOffset="4684.92">3764 802 403 0,'0'0'36'0,"0"0"-36"15,0 0 0-15,0 0 0 0,0 0 290 0,0 0 51 16,0 0 11-16,0 0 1 0,0 0-279 0,0 0-56 16,3 5-18-16,3-5 10 0,-3 0-1 0,3 0 0 15,0 0 0-15,0-5 0 0,0 5 8 0,-3-6 2 16,3 4 0-16,0-4 0 0,-3 6-19 0,3-7-16 15,0 1 4-15,-3-2 0 0,3 3 20 0,0-3 4 16,-3-3 0-16,0 4 1 0,0-7-13 0,0 1-10 16,-3 0 2-16,2 2 0 0,-2-2 8 0,0 0 0 15,0 5 8-15,-2 0-8 0,-1-3 0 0,0 11 9 16,-3-5-9-16,0 10 0 0,-3-5 24 0,-3 6-3 16,0 2 0-16,0 2 0 0,-3-2 23 0,0 5 5 0,0 1 1 15,0-1 0-15,4 0-24 0,-7 6-5 0,6-12-1 16,-3 7 0-16,3 4-6 0,3-5-2 0,3 1 0 0,0-6 0 15,3 5-12-15,3-3 0 0,0 4-12 0,3-6 12 16,3-3 0-16,-6 3 0 0,6-3 12 0,3 0-3 16,-3-2-9-16,3 2 0 0,3-5 9 0,-3 0-9 15,3 0 20-15,-3 0-1 0,2-8 0 0,1 8 0 16,-3-5-19-16,3 0-19 0,0-3 4 0,-3 3 1 16,3-3 24-16,-3-3 5 0,6 3 1 0,-9 0 0 15,3-5-35-15,-3 0-6 16,0 7-2-16,-3-7 0 0,2 5 27 0,-5 3-10 0,0 0 10 0,0 5 0 15,0 0-9-15,0 0 9 0,0 0 0 0,-5 5-9 0,-1-5 21 16,-3 5 4-16,3 3 0 0,0 0 1 0,3 3 10 16,-6-3 1-16,9-3 1 0,-6 3 0 0,0 5-13 0,6-5-4 15,0 3 0-15,0-3 0 0,0-8-12 0,6 5 0 16,0 0 0-16,3-5 0 0,-3 8 0 0,9-8 0 16,-6 0 8-16,5-5-8 0,-2 2 0 0,3-2 0 15,6 0 0-15,-6 5 0 0,0-8-9 0,-6 2-5 16,12 1-1-16,-10 2 0 0,4-2 15 0,0 0-12 15,-3 2 12-15,6-2-12 0,-9 5-1 0,3 0 0 16,-3-5 0-16,-9 5 0 0,6 0 13 0,-6 0 0 16,0 0 0-16,0 0 0 0,-3 5 12 0,0 3 6 15,-3-3 1-15,3 3 0 0,-9-3 22 0,6 6 5 0,3-8 1 16,-6 2 0-16,3 0-5 0,3-2-1 0,0 2 0 16,3-5 0-16,0 0-10 0,0 0-3 0,0 0 0 0,0 0 0 15,0 0-28-15,6 0 0 0,0-8 0 16,3-2 0-16,0 7 0 0,-3-2 0 0,3-1 0 15,-3-2 0-15,3 3 0 0,-3-3 0 0,0-5 0 0,-3 8 0 16,3-3-16 0,-1-5-10-16,4 7-2 0,-3-7 0 0,0 8 16 0,-3-3 4 0,9 2 0 0,-12-1 0 15,0 1 8-15,3-2 0 0,-3 8 0 0,0 0-8 16,0 0 8-16,0 0 0 0,0 0 0 0,0 0 0 16,-3 8 0-16,3-2 0 0,0-6 0 0,0 7 8 15,0 4-8-15,0-8 8 0,0 2-8 0,0-5 8 0,0 0-8 16,6 5 0-16,-6-5 0 0,9 3 0 0,0-3-17 15,0 0-5-15,3 0-1 0,-3-3 0 16,0 3-165-16,0-5-34 0,0 0-6 0</inkml:trace>
  <inkml:trace contextRef="#ctx0" brushRef="#br0" timeOffset="5815.74">4380 730 1188 0,'0'0'52'0,"0"0"12"0,0 0-52 0,0 0-12 15,3 6 0-15,-3-6 0 0,0 7 59 0,0-1 9 16,0-6 1-16,6 8 1 0,0-3-2 0,0 0 0 16,-6-5 0-16,6 8 0 0,0-8-25 0,-6 0-6 0,0 0-1 0,9 0 0 15,-6 0-4-15,3 0-2 0,0-5 0 0,0 2 0 16,-3 3 0-16,3-5 0 0,0 0 0 0,0-3 0 16,3 2-16-16,-6-1-3 0,3-4-1 0,0 3 0 15,-1 0-10-15,-2-2 0 0,3 2 0 0,-6 0 8 16,0 2-8-16,0-2 0 0,0 3 0 0,0-3 0 15,-9 3 8-15,9 0-8 0,-11 5 8 0,5-3-8 16,-3 6 16-16,0-3-1 0,3 0-1 0,-9 0 0 16,3 10 22-16,-3-2 5 0,6-3 1 0,-6 3 0 15,0 6-17-15,4-6-3 0,2 5-1 0,-6 0 0 16,3-2 2-16,3 2 0 0,0 0 0 0,3 0 0 16,-3-5-5-16,6 3-1 0,-3 2 0 0,3 0 0 15,0-5-17-15,3-3 0 0,3 9 0 0,-3-6 0 16,6-3 0-16,-3 0 0 0,9-5 0 0,-9 8 0 15,3-8 0-15,6 0 0 0,-3-5 0 0,3 2 0 16,0-2 0-16,-1 0 0 0,4-3-12 0,-3-3 3 16,0 3-12-16,0 0-3 0,0-5 0 0,3 8 0 0,-6-9 8 15,3 1 0-15,0 5 1 0,-3-2 0 0,-1-4 15 16,1 7-9-16,-9 1 9 0,6 6-8 0,-6 0 8 0,0 0 0 16,0 0 0-16,0 0 0 0,0 0 0 0,0 0 8 15,-3-5-8-15,0 5 11 0,-6 5 4 0,4-5 1 16,-1 6 0-16,0 1 0 0,3-1 3 0,-6 2 1 15,3-3 0-15,0 3 0 0,0 3-4 0,3-4-1 16,-6 1 0-16,6 3 0 0,0-3-7 0,3-3 0 16,0 3-8-16,3-3 12 0,0 3-12 0,0-2 0 15,-3-6 0-15,0 0 0 0,9 8 0 0,3-8 0 0,3 5 0 16,-3-5 0-16,5 0 8 0,-5-5-8 0,3 2 0 0,3-2 9 16,-6-6-18-16,6 3-4 0,0 0-1 0,-6-5 0 31,5 0-22-31,-5 2-4 0,3 3 0 0,-3-5-1 0,0 0 13 0,-3 0 2 0,3 2 1 0,-3 3 0 15,0 0 25-15,-3-2-8 0,0 7 8 16,-3-2 0-16,0-1 0 0,-3 6 9 0,0 0 0 16,0 0 0-16,0 0 23 0,0 11 5 0,-3-8 1 0,0 7 0 15,3-2-17-15,-6 5-3 0,0-7-1 0,3 1 0 16,0 7-8-16,0-9-1 0,0 8-8 0,0-7 12 16,0 1-4-16,-3 7-8 0,3-9 11 0,0 3-11 15,3 0 8-15,0-3-8 0,0-5 0 0,0 0 0 16,0 8 0-16,0-8 0 0,0 0 0 0,0 0 0 0,6 5 0 15,-6-5 0-15,6 0 0 0,3 0 0 0,0 0 8 16,3 0-8-16,-6-8 0 0,3 3 0 0,2 0 0 16,1-3-14-16,0 0 1 0,0-5 0 0,3 7 1 15,-3-7 0-15,6 5 0 0,-3-2 0 0,-3 2-8 0,0 0-2 16,-4-3 0-16,1 6 0 0,0-3 22 0,0 0 0 16,-3 8 0-16,3 0 0 0,-9 0 0 0,0 0 8 15,0 0 0-15,0 0 0 0,0 0 12 0,0 0 3 16,0 0 0-16,0 8 0 0,-3 0-12 0,0 3-3 15,0-4 0-15,0-1 0 0,0 7-8 0,0-8 10 16,-3 9-10-16,0-7 10 0,6-1-10 0,-3 2 10 16,0-3-10-16,3-5 10 0,0 0-10 0,0 0 0 0,0 0 0 0,0 0 0 15,0 0 0-15,12 0 0 0,-6 0 0 0,6 0 0 16,0-5 0-16,0-3 0 0,0 2 0 0,0 1 8 16,3-3-8-16,-3 0-11 0,2 3 3 15,1 0 0-15,-6-3-8 0,3 2 0 0,0-1-1 16,0-4 0-16,-6 3 0 0,3 0 0 0,-3 3 0 15,3-3 0-15,-3 3 8 0,-6 5 9 0,0 0-13 0,0 0 5 16,0 0 8-16,0 0 0 0,0 0 0 0,0 0-8 16,0 0 8-16,0 0 0 0,3 8 0 0,0-3 0 15,-3-5 20-15,0 8-1 0,0 2 0 0,-3 4 0 16,0-7-8-16,-3 4-2 0,3-3 0 0,0 0 0 16,0 3-9-16,3-4 12 0,-3 1-12 0,0 3 12 15,3-3-12-15,0-3 0 0,0-5 0 0,3 8 0 16,0-3 0-16,0 3 0 0,-3-8 0 0,6 6 0 15,-6-6 0-15,6 8 0 0,-6-8-12 0,9 0 12 16,0-8-141-16,-1 8-21 16,1-6-4-16</inkml:trace>
  <inkml:trace contextRef="#ctx0" brushRef="#br0" timeOffset="6219.2">5360 743 864 0,'0'0'76'0,"0"0"-60"0,0 0-16 0,0 0 0 16,0 0 132-16,3 6 23 16,-3-6 5-16,0 0 0 0,6 8-30 0,-6-8-6 0,0 0-2 0,6 5 0 15,2-5-59-15,-8 0-12 0,9 5-3 0,-3-5 0 16,-6 0-28-16,12-5-5 0,-3 5-2 0,-3-5 0 16,3 5-2-16,0-8-1 0,3 2 0 0,-6 4 0 15,0-3-10-15,3-6 0 0,-3 3 9 0,0 3-9 16,-3 2 0-16,3-2 0 0,-3-8 0 0,3 5 0 15,-6 2 0-15,0-2 0 0,0-2 12 0,0 2-4 16,0 3-8-16,-6-3 8 0,0 2-8 0,3-2 8 16,-3 3 16-16,-3 5 4 0,-3 0 1 0,-3 5 0 15,-3-2 23-15,0 2 4 0,-3 9 0 0,4-4 1 16,-1-2-25-16,0 11-6 0,0-6-1 0,6 3 0 16,-3 2-5-16,3-5 0 0,3 1-1 0,3-1 0 15,0 5 1-15,3-4 0 0,-2-6 0 0,5 2 0 16,2 3-20-16,4-5 0 0,0-2 0 0,3 2 0 15,-3-3 0-15,6 0 8 0,0-5-8 0,0 0 0 16,3 0 0-16,6 0 0 0,-6-5 0 0,5 0 0 16,1 2-55-16,0-2-5 15,-3-1 0-15,-3-2-1 0,3 3-151 0,-3-3-31 0,-1 3-5 16</inkml:trace>
  <inkml:trace contextRef="#ctx0" brushRef="#br0" timeOffset="7227.57">5955 251 403 0,'0'0'17'0,"0"-5"5"16,0 5-22-16,0-5 0 0,-3-1 0 0,3 4 0 0,0 2 370 0,-3-5 70 0,3 5 13 0,0 0 3 15,0 0-308-15,0 0-63 0,-9 7-12 0,0 4-2 16,-3 2-43-16,0 1-9 0,3-1-2 0,-2 5 0 15,-1-4 21-15,0 1 4 0,0 4 1 0,0-1 0 16,3 1-32-16,-6 2-11 0,0 6 0 0,3-4 9 16,3 4-1-16,-6 2-8 0,4 3 12 0,-4-1-4 15,6-4-8-15,-3 5 0 0,3-6 0 0,-3 6 8 16,3-6-8-16,0-5 0 0,9 3 0 0,0-10 0 16,-6-1 0-16,6 0 0 0,0-5 0 0,6-3 0 15,-6-5-14-15,0 0 2 0,3 8 0 0,6-8 0 16,0-8-92-16,-3 3-17 0,0-3-4 0,3 3-1 15,0-9-66-15,0 7-12 16,-3-12-4-16,-3 6 0 0,0-6 119 0,0 1 23 0,-3-3 5 16,0-1 1-16,-3 4-148 0,0 5-30 0,3-6-6 0,-3 6 0 0,-3-6 309 0,0 11 63 15,3-5 12-15,-6 8 2 0,0-3 135 0,0 3 27 16,3 5 6-16,0 0 1 0,0 0-137 0,0 5-27 16,6-5-6-16,-6 8-1 0,6-8-61 0,0 0-13 15,0 0-2-15,-3 5-1 0,3 1-35 0,3 1-8 16,-3-7 0-16,0 0-1 0,6 6-11 0,6 2-8 15,0-8 12-15,0 0-12 0,3 0 8 0,-3 0-8 16,6 0 0-16,2-6 0 0,-5 4-13 0,6 2-7 16,0 0 0-16,0 0-1 15,3-6-91-15,-13-1-19 0,7 7-3 0,-3-6-1 16,-3 6 24-16,3 0 5 0,-3 6 1 0,0-6 0 16,-6 7 53-16,0-7 12 0,3 6 1 0,-3-6 1 15,-3 8 38-15,-3-8 0 0,0 0 12 0,0 0-4 0,0 0 61 0,3 5 12 16,-3 3 3-16,0-8 0 0,3 5 7 0,-3-5 1 15,0 0 1-15,3 8 0 0,-3-8-24 0,2 5-5 0,-2-5 0 16,0 0-1-16,6 0-35 0,3 0-8 0,-6 0 0 16,3 0-1-16,0 0-6 0,0 0-1 0,0-5 0 15,0 5 0-15,3-8 0 0,-3 3-1 0,0-3 0 0,0 3 0 16,-3-9-11-16,0 7 0 0,0-4 9 0,0-2-9 16,-3-1 20-16,0 7-1 0,0-4 0 0,-3 3 0 15,0 0-19-15,-3-3-16 0,0 9 4 0,0 2 0 16,-3 0 20-16,-3 0 4 0,0 2 0 0,-3 9 1 15,3-3-5-15,4-3-8 0,-4 9 11 0,3-1-11 0,0 0 20 16,-3 0-2-16,3 0-1 0,3 1 0 0,0 4-9 16,-3-2-8-16,6 3 9 0,0-1-9 0,0 1 0 15,6-6 0-15,0 0 0 0,3 0 0 0,0 1 0 0,3-7-8 16,0 7 8-16,6-4 0 0,0-7-22 16,0 2-1-16,-1-5 0 0,1 0 0 15,3 0-129-15,3-8-27 0,-3 8-5 0,3-5 0 16,0 0 89-16,-1-3 19 0,-5 2 3 0,0 4 1 15,-3-3 7-15,-3 5 1 0,0 0 1 0,-9 0 0 0,0 0 108 0,0 0 22 16,0 0 4-16,0 5 1 0,-3 3 67 0,0 0 13 16,-3-3 4-16,0 0 0 0,-3 9-42 0,0-7-8 15,3-1-2-15,0 2 0 0,0-8-48 0,3 5-9 16,3-5-3-16,0 0 0 0,0 0-26 0,0 0-6 16,6 0 0-16,3 0-1 0,3-5-11 0,0-3 0 15,0-5 0-15,3 2 8 0,0 3-8 0,-3-5 8 16,2 0-8-16,1-1 8 0,6 4-8 0,-9-3 0 15,6-1 0-15,-3 6 0 0,0-5 0 0,0 8 0 0,-3-3 9 16,2 0-9-16,-2-3 0 0,0 3 0 0,0 3 0 16,3 5 0-16,-6-13 0 0,3 8 0 0,-3 2 0 15,0-2-8 1,3-3-47-16,-9 2-9 0,9-1-1 0</inkml:trace>
  <inkml:trace contextRef="#ctx0" brushRef="#br0" timeOffset="8599.83">1332 1283 864 0,'-9'-10'38'0,"9"10"8"0,-6-3-37 0,1-2-9 0,-4 5 0 0,-3 0 0 16,3-8 96-16,-3 8 18 0,3 2 3 0,0 4 1 16,-3-6-53-16,-3 5-10 0,12-5-3 0,-9 8 0 15,6-3 29-15,3-2 6 0,-3 7 1 0,6-10 0 16,0 0-64-16,6 3-13 0,-3 8-3 0,6-9 0 15,9-2-8-15,-6-2 0 0,9-4 0 0,6-2 0 0,-3-2 0 0,2 2 0 16,7-11 0-16,-3 4 8 16,0-1-8-16,-1 0 0 0,1-3 0 0,3 6 0 15,-3 0 0-15,2 5 12 0,-2-3-12 0,0 9 12 0,-6 4 33 0,5 9 7 16,-2-3 2-16,-3 5 0 0,3 6 5 16,-3-6 1-16,2 8 0 0,-5-3 0 0,3 4-32 15,3-4-5-15,3 1-2 0,-1-6 0 0,7-5-21 0,3 2 8 16,0-7-8-16,8-6 0 0,4 3 0 0,-7-10-20 15,4-3 4-15,3-1 1 16,-1 1-25-16,1-8-4 16,-1-5-2-16,1 2 0 0,3 3 26 0,-1-6 4 0,-2 9 2 15,-7-1 0-15,-2 6 14 0,-6 0 13 0,0 5-2 0,-4-3-1 16,1 8 30-16,3 3 7 0,-6 8 1 0,-1-2 0 16,1 7-8-16,6 0 0 0,-6 6-1 0,5 2 0 0,-5-3-21 15,6-2-4-15,-4 3-1 0,7-6 0 0,3-2-13 0,3-4 0 16,-1-1 0-16,7-4 0 0,-1-2-12 0,-2-2-8 15,3 2-1-15,-1-11-1 16,1 3-8-16,-7-5-2 0,1 2 0 0,3-4 0 16,-4 1 9-16,1-4 2 0,3 5 0 0,-7-1 0 0,4 4 21 15,-6 2 18-15,-4 0-3 0,7 3-1 0,-12 5 2 0,6 0 1 0,-1 0 0 0,-2 5 0 16,0 3 14-16,2 5 2 0,1-2 1 0,0 2 0 16,3 0-18-16,2-5-4 0,-2 5-1 0,3-7 0 15,2 2-11-15,4-3 0 0,2-5 0 0,1-5 8 31,9-1-34-31,-4-2-7 0,-2 0-2 0,-4-2 0 16,-2-3-25-16,0-3-4 0,2-3-2 0,4-5 0 0,-1 8 40 16,1-2 8-16,0-1 2 0,-7 6 0 0,-11 5 40 0,-3 3 9 15,-1-3 2-15,-2 8 0 0,-6 3 37 0,0 2 8 0,0 0 2 16,-1 3 0-16,4 3-46 0,-3 2-8 0,3 0-3 0,0 3 0 0,2 3-13 16,4-6-4-16,3 0 0 0,-3-2 0 0,2-3-17 0,1-3-4 15,0-5-1-15,2 0 0 16,1-5-47-16,6-3-10 15,-4 2-1-15,4-7-1 0,3-5 14 0,-7 4 3 16,4-4 1-16,-6 2 0 0,-7 3 43 0,1-6 12 0,-9 9 0 0,3 2 0 0,-3 0 0 0,-4-3 18 16,-2 9-2-16,-3 2 0 0,3 2 18 0,-6 3 3 15,0 9 1-15,-6-1-695 16,3 5-139-16</inkml:trace>
  <inkml:trace contextRef="#ctx0" brushRef="#br0" timeOffset="30980.77">2264 2394 403 0,'0'0'17'0,"-6"6"5"0,3-4-22 0,3 4 0 15,-9 2 0-15,6 2 0 0,-3-4 236 0,3 1 42 16,-6 7 9-16,6-1 1 0,-6-2-162 0,3 2-33 15,-2 0-6-15,-4 3-2 0,9-3-35 0,-9 6-7 16,3-6-2-16,-6 5 0 0,9-4-16 0,-3-1-3 0,3 5-1 0,0-4 0 16,-3 1-21-16,3-1 9 0,3-1-9 0,-3-3 0 15,3 4 0-15,0-1-19 0,3-8 3 0,0 3-850 16</inkml:trace>
  <inkml:trace contextRef="#ctx0" brushRef="#br0" timeOffset="31461.12">1931 2453 288 0,'0'0'12'0,"0"0"4"0,0 0-16 0,0-6 0 15,-6-2 0-15,6 3 0 0,0 5 255 0,0-8 48 16,0 0 9-16,0-2 3 0,0 2-169 0,6-3-34 16,-3 3-6-16,3-5-2 0,0 0-64 0,2 0-14 15,-2-1-2-15,3 1-1 0,3 0 19 0,-3-6 4 16,12 6 1-16,-6-5 0 0,3 2 9 0,9 3 1 16,-7-6 1-16,1 0 0 0,3 6-34 0,3-5-8 15,32-11 15-15,-38 10-15 0,6 9 0 16,0-4 0-16,0 6 0 0,-1-5-16 0,-2 5 8 15,-3 3-8-15,0-3 0 0,0 3 0 0,0 5 0 16,-4 0 0-16,4 0 0 0,-6 0 0 0,0 5 0 0,-3 3 0 16,0-3 0-16,-3 3 0 0,0 0 0 0,-3 3 0 15,0 2 0-15,-3 0 23 0,2-5 8 0,-2 3 1 16,3 2 1-16,-6 0-33 0,0-5 0 0,-9 5 0 16,9 0 0-16,0-5 14 0,-5 6-1 0,2 2 0 15,-6-3 0-15,0 0-5 0,0 0-8 0,3 0 11 0,-9 3-11 16,3-2 9-16,0 1-9 0,0-1 0 0,-3-1 9 15,0 0-9-15,1 0 0 0,2 1 9 0,0-1-9 16,0 0 0-16,3-5 0 0,-9 3-12 0,9-4 4 16,-3-1-37-16,3-6-7 0,6 8-2 0,-6-8 0 15,6 0-205-15,-3 5-41 0</inkml:trace>
  <inkml:trace contextRef="#ctx0" brushRef="#br0" timeOffset="31912.12">2547 2564 990 0,'0'0'44'0,"0"0"8"0,0 0-41 0,0 0-11 16,0 0 0-16,0 0 0 0,0 0 128 0,0 0 24 0,0 0 5 0,0 0 1 16,0 0-76-16,0 0-15 0,0 0-3 0,0 0-1 15,0 5-24-15,0 3-5 0,-6 0-1 0,3 3 0 16,-3-6 14-16,-3 5 2 0,6 6 1 0,0-2 0 16,-3-7-3-16,3 7-1 0,-6-1 0 0,6-2 0 15,3 2-30-15,-9-5-5 0,9 0-2 0,-6-3 0 16,3 0 7-16,3-5 0 0,0 0 1 0,0 0 0 15,0 0-7-15,0 0-2 0,0 0 0 0,0 0 0 16,0 0-8-16,9-5 10 0,-6-3-10 0,3-3 10 16,0 3-10-16,0 1 0 0,3-7 0 0,0 4 0 15,3-4 0-15,-3 1 0 0,3 5 0 0,-3-5 0 0,-3 3 10 0,0 2-10 16,5 0 12-16,-5 2-12 16,-3-2 0-16,0 3-12 0,3 0 0 0,3 0 0 15,-3 2 12-15,0 3 12 0,-3-5-3 0,6 5 0 16,-3-6-101-16,6 4-20 0,-9 2-4 0,6 0-836 15</inkml:trace>
  <inkml:trace contextRef="#ctx0" brushRef="#br0" timeOffset="32462.14">2812 2585 230 0,'3'3'20'0,"-3"-3"-20"0,6 0 0 0,-6 0 0 15,0 0 134-15,3 0 22 0,-3 0 5 0,3 0 1 16,-3 0-70-16,6-3-15 0,-3 0-2 0,2 3-1 16,-2-5-30-16,0 2-7 0,3-2-1 0,-3 0 0 15,3 0-23-15,-3 2-5 0,3-2 0 0,-6-3-8 16,6 2 0-16,0-2 0 0,-6-5 0 0,0 8 0 15,9-6 0-15,-9 1 0 0,0 4 0 0,0-7 0 16,0 8 8-16,0-3-8 0,0-3 0 0,-6 3 0 16,3 1 43-16,-3 1 5 0,0 6 0 0,0 0 1 15,-3 0 39-15,0 6 8 0,-2 1 2 0,-1-1 0 16,0 2-17-16,-6 5-3 0,0-2-1 0,-3 4 0 0,0-1-31 16,6-1-6-16,-5 5-2 0,5-4 0 0,3-1-19 15,0 5-4-15,3-10-1 0,6 6 0 0,-6 4-14 0,3-5 0 16,3-5 8-16,3 3-8 0,3 2 0 0,3 0 0 15,-3-5 0-15,3 3 0 0,6-3 0 0,-3-3 0 16,-3 3 0-16,9-8 9 0,-6 5-9 0,11-10 0 16,-8 5 0-16,0-8 0 0,6 3 0 0,-3-9 0 15,0 4 0-15,0-3 8 16,0-1-31-16,0-1-6 0,-1 1-2 0,-2-4 0 0,3-1 6 0,0 3 1 16,-9-2 0-16,3 5 0 0,0-6 24 0,-3 1 0 15,-6 4 0-15,0 1 0 0,0 5 0 0,0-5 8 16,-9 13 0-16,0-5 0 0,0 5 32 0,0 0 6 15,-3 5 2-15,3 3 0 0,-3-3-29 0,3 1-6 16,-2 1-1-16,-1 7 0 0,-3-9-4 0,6 3 0 16,3-3-8-16,-3 3 12 0,3-3-12 0,6-5-16 15,0 0 3-15,0 0-669 0,0 0-134 0</inkml:trace>
  <inkml:trace contextRef="#ctx0" brushRef="#br0" timeOffset="33061.83">3303 1955 990 0,'0'0'44'0,"0"0"8"0,3-5-41 0,-3 5-11 0,0 0 0 0,0 0 0 0,6-8 95 0,-6 8 17 16,0 0 3-16,0 0 1 0,0 0-42 0,0 0-8 15,0 0-2-15,0 8 0 0,-6-3-6 0,3 3-2 16,-3 5 0-16,6 1 0 0,-9 4-12 0,0 1-4 16,-3 2 0-16,0 0 0 0,-3 6 4 0,-3 2 0 15,1-3 0-15,-1 8 0 0,-3 4-4 0,0-4 0 16,0-2 0-16,0 7 0 0,4 1-24 0,-4-8-4 15,6 7-2-15,0-7 0 0,3-5-1 0,-3-1 0 16,9-5 0-16,0-2 0 0,-3-1 0 0,6-4 0 16,3-6 0-16,0-1 0 0,3 4-1 0,3-11 0 0,0 5 0 15,0-5 0-15,3-5-8 0,0 0 0 16,6-3 0-16,-3 0 0 0,3 3 0 0,6-9 0 0,-10 1 0 16,10 0 0-16,-3 2-8 0,0 3-4 15,3-5-1-15,-6 0 0 0,0 8 1 0,2-1 1 0,-2 4 0 0,-6 2 0 16,0 0 11-16,3 0-12 0,-6 5 12 0,-3 3-12 15,-3-8 12-15,6 5 0 0,0 8 0 0,-3-5-8 16,-3 0 8-16,-3 3 0 0,3 2 0 0,-6 0 0 16,3-5 0-16,-3 6 11 0,3-4-3 0,0 3 0 15,-6 1 8-15,3-7 0 0,0 7 1 0,-3-6 0 16,0 2 2-16,1-2 0 0,-4 0 0 0,0 3 0 16,-3-6 6-16,0 3 2 0,-3-3 0 0,0-2 0 15,3-3-8-15,-3 0-2 0,1 0 0 0,2-3 0 16,-3 3 9-16,6-5 2 0,0 0 0 0,-6-1 0 15,6-2-48-15,3 3-10 16,9-3-2-16,-9 3 0 0,6 2-28 0,3 3-7 0,0-8-1 0,3 3-662 16,0 0-133-16</inkml:trace>
  <inkml:trace contextRef="#ctx0" brushRef="#br0" timeOffset="33417.48">3702 1897 1630 0,'0'0'36'0,"0"0"7"0,0 0 1 0,0 0 3 0,0 0-38 0,0 0-9 0,0 0 0 0,0 8 0 16,-3 0 76-16,0 3 14 0,0 2 2 0,-9 0 1 15,6 6-30-15,-3-6-7 0,-6 8 0 0,6 3-1 16,-6-3-6-16,0 0-1 0,4 6 0 0,-10 2 0 16,6 0-6-16,0 2-2 0,-6 1 0 0,3 0 0 15,-3 8-24-15,4-6-4 0,-1 3-2 0,-3 5 0 16,6-5-10-16,0 1 8 0,0-4-8 0,3-2 8 16,3-6-8-16,3 1 0 0,-3-9 0 0,4 3 0 15,5 0 0-15,0-2 0 0,0-6 0 0,0-2 0 16,2-3-93-1,4-3-15-15,6-2-2 0,-6-3-571 0,3-6-115 0</inkml:trace>
  <inkml:trace contextRef="#ctx0" brushRef="#br0" timeOffset="34329.99">3574 2585 1839 0,'0'0'40'0,"0"0"9"0,0 0 2 0,0 0 1 0,0 0-42 0,0 0-10 16,0 0 0-16,0 0 0 0,0 0 60 0,0 0 11 16,9-3 1-16,3 3 1 0,-4-5-41 0,4 2-8 15,0-2-1-15,-3 0-1 0,6 0-22 0,-3 2 9 16,-3-2-9-16,-3-3 0 0,9 2 8 0,-9-2-8 16,0-2 0-16,3 2 0 0,-6 0 17 0,3-3-3 15,0 3-1-15,-4 1 0 0,4-4-13 0,0 3-16 0,-6-3 3 0,0 3 1 16,0 3 12-16,-6 3 16 0,3-4-3 0,3 6-1 15,-5-5-12-15,-1 5 0 0,-9 5 0 0,3 1 0 16,0-4 25-16,0 9 9 0,-3 2 2 0,0 0 0 16,-3 0 8-16,6 1 3 0,-5 2 0 0,2-1 0 15,6 1-23-15,-6 3-5 0,9-1-1 0,-3-2 0 16,0 0 10-16,6 0 1 0,3 2 1 0,-3-4 0 16,3-1-22-16,0 0-8 0,0 0 0 0,3-2 0 15,9-3 0-15,-3-3 0 0,3-2 0 0,3-3 0 16,3-3 0-16,-1 3 0 0,1-10 0 0,3 2 0 15,0-3-24-15,0 1-12 0,0-4-1 0,-6 4-1 16,2-4-10-16,1 1-1 0,-3 0-1 16,0 0 0-16,0 0 12 0,0-1 2 0,-6 4 1 0,3 2 0 0,-6 0 35 0,2 3-8 15,-2 5 8-15,-3-8 0 0,3 8 10 0,-3-6 6 16,-3 6 0-16,0 0 1 0,0 0 20 0,0 0 4 16,0 0 1-16,0 8 0 0,3 3-26 0,-6-3-6 15,0 0-1-15,3 2 0 0,-6-2 4 0,3 3 1 16,-3-3 0-16,4 5 0 0,-4-8-3 0,3 3-1 15,0-2 0-15,3 1 0 0,-6-1 18 0,6-4 3 16,0 4 1-16,0-6 0 0,0 0-32 0,0 0 0 16,0 0 0-16,6 0 0 0,3 0 0 0,2 0 0 15,-2-6 0-15,0 4 0 16,3-9-30-16,-3 3 1 0,6 0 0 0,0-2 0 16,0 2-27-16,3-5-6 0,-6-1-1 0,5 4 0 15,-2 2-20-15,0-5-4 0,-3 5-1 0,3-3 0 16,0 8 45-16,-6-2 9 0,-3-3 2 0,0 3 0 0,-6 5 32 0,0 0 9 0,0 0 1 0,0 0 0 15,0 0 46-15,0 8 8 0,-3 2 3 0,0-2 0 16,-3 0 6-16,-3 3 2 0,0 2 0 0,0-5 0 16,0 3-41-16,3-1-8 0,0 1-2 0,3-3 0 15,-3 2-12-15,3-7-4 0,-3 2 0 0,6-5 0 16,0 0 20-16,0 0 3 0,0 0 1 0,0 0 0 16,0 0-32-16,9 6 0 0,0-6 0 0,0 0 0 15,0-6-24-15,0 1-5 0,3 2-1 0,-3-7 0 16,0 4 1-16,3-1 0 0,-3-1 0 0,5 0 0 15,-5 2-20-15,3-2-4 0,-3 3-1 0,3-5 0 16,-3 7 16-16,3-2 3 0,-3-3 1 0,3 2 0 0,-3 1 23 0,-3 2 11 16,0 3-10-16,0 0 10 0,0-5 0 15,-6 5 0-15,0 0 0 0,0 0 0 0,5 5 23 16,-5-5-3-16,6 8 0 0,-6-2 0 0,0-6 14 16,0 8 2-16,0 0 1 0,0 2 0 0,0-5-3 0,-6 3-1 15,3 0 0-15,1 3 0 0,-1-1 3 0,-3 1 0 16,3-3 0-16,0 3 0 0,0-4-18 0,3 1-3 15,-6 3-1-15,6-8 0 0,0-3-14 0,6 5 0 16,-6 0 0-16,0-5 0 16,3 3-56-16,3-3-15 0,3-3-2 0,2 3-1045 0</inkml:trace>
  <inkml:trace contextRef="#ctx0" brushRef="#br0" timeOffset="34505.71">4502 2461 2113 0,'0'0'46'0,"0"0"10"0,0 0 1 0,0 0 3 0,0 0-48 0,-9 0-12 0,1 5 0 0,2-5 0 16,6 0 0-16,-3 5 0 0,3-5 0 0,0 0 0 16,0 8-42-16,0 0-11 0,0 3-3 0,0-11 0 15</inkml:trace>
  <inkml:trace contextRef="#ctx0" brushRef="#br0" timeOffset="34662.28">4416 2707 864 0,'-6'13'76'0,"6"-8"-60"0,-3 3-16 0,-3-3 0 0,6-5 206 16,0 8 38-16,0-2 8 0,0 2 2 0,0-8-124 16,0 5-25-16,0-5-5 0,0 0 0 0,0 0-48 0,0 3-10 15,3 2-2-15,-3-5 0 16,3 5-129-16,-3-5-27 0,15 0-4 0,-9 0-2 0</inkml:trace>
  <inkml:trace contextRef="#ctx0" brushRef="#br0" timeOffset="36596.64">6413 2069 1310 0,'0'0'58'0,"0"0"12"0,0 0-56 0,0 0-14 16,-3 5 0-16,0-5 0 0,-3 6 115 0,1 2 20 16,-1-3 4-16,-3 8 1 0,3-8-48 0,-3 9-10 15,0 1-2-15,3 4 0 0,-3 0-32 0,-3 7-6 16,3-5-2-16,-6 11 0 0,3 0-14 0,0-1-3 16,-2 4-1-16,2 2 0 0,3 3-9 0,-3-6-1 15,3 0-1-15,0-2 0 0,0 0-11 0,3-11 0 16,0 3 0-16,0-6 0 0,6 3 0 0,0-7 0 15,-3-6 8-15,3 2-8 0,3-4 0 0,0 1 0 16,3-7 0-16,0-5 8 0,3 3-8 0,3-4 0 16,0-7 0-16,6-6 0 0,5 1 0 0,4-3 0 0,-3-6 0 15,3-4 0-15,-3-4-24 0,2 3 2 16,-2 1 1-16,-3-4 0 0,0 4 7 0,-3 4 2 0,3 3 0 0,-4 8 0 31,-5-2-16-31,0 7-4 0,0 3 0 0,-6 0 0 0,0 8 32 0,-3 3 0 0,-3 2 0 0,-3 3 0 16,0 6 29-16,0 1 12 0,-3 7 3 0,-3 4 0 15,0-5-20-15,0 6-3 0,0 2-1 0,4-8 0 16,-4 3 9-16,3-3 2 0,6 5 0 0,-9-7 0 16,6-1-31-16,0 4-13 0,3-9 1 0,-3 0 0 0,3 0 12 15,3 0 16-15,-3-7-3 0,0-6-1 16,9 8-12-16,-3-8 0 0,-6 0 0 0,9-6 0 0,2-2 0 16,7 1 0-16,-6-7 0 0,9-2 0 0,-3 1 0 0,6-12 8 15,-3 3-8-15,2-5 0 0,7-3 0 0,0 1 0 16,-3 4-11-16,-1-10 11 0,1 3 0 0,0-1 0 15,-3-2 0-15,0 6 8 16,0 2-31-16,-4 2-6 0,-2 3-2 0,0 3 0 0,-6 8 17 0,0 0 3 16,0-3 1-16,-3 8 0 15,-3 0-26-15,0 3-4 0,0 5-2 0,-6 0-953 0</inkml:trace>
  <inkml:trace contextRef="#ctx0" brushRef="#br0" timeOffset="36892.18">6955 2479 1152 0,'0'0'51'0,"-3"8"10"0,-3 3-49 0,0-3-12 0,-3 2 0 0,3 3 0 15,-6 1 92-15,6-1 15 0,-2 0 3 0,-4 0 1 16,3 1-57-16,0-1-11 0,-3 0-3 0,3 0 0 16,3 0-12-16,-3-5-2 0,6 3-1 0,0-6 0 0,3 3-33 0,0-8-8 15,0 0 0-15,0 0-761 16</inkml:trace>
  <inkml:trace contextRef="#ctx0" brushRef="#br0" timeOffset="37041.68">7068 2328 460 0,'0'0'41'0,"0"0"-33"16,0 0-8-16,0 0 0 0,0 0 100 0,0 0 17 15,0 0 4-15,0 0-331 0,-3 6-66 16</inkml:trace>
  <inkml:trace contextRef="#ctx0" brushRef="#br0" timeOffset="37420.94">7116 2524 946 0,'0'0'42'0,"0"0"9"0,0 0-41 0,6 0-10 0,-6 0 0 0,9 0 0 16,-9 0 138-16,0 0 26 0,0 0 4 0,0 0 2 15,6 0-84-15,3 0-17 0,-9 0-3 0,6 0-1 0,0-5-45 16,2 2-10-16,-2-2-2 0,0 5 0 0,0-8-8 16,3 3 0-16,-3-3 9 0,3 2-9 0,-3-4 0 0,3 2 0 15,-6 0 0-15,6-5 0 0,-6 2 0 0,0 3-10 16,0-2 1-16,-3-1 0 0,0 6 9 0,-3-3 0 15,3 3 0-15,-6 5 0 0,3 0 20 0,-6 2-1 16,0 3 0-16,-3 3 0 0,3 3 28 0,-6 2 5 16,0 6 2-16,1-6 0 0,-4 6 6 0,3 2 0 15,0-5 1-15,0 2 0 0,0 1-25 0,3-1-6 16,3 1-1-16,0-3 0 0,3 2-4 0,1-5-1 16,5 0 0-16,0-5 0 0,2 6-24 0,1-4-19 15,3-4 3-15,3 1 1 0,0-1 15 0,3-4 0 16,-3-2 12-16,6 0-12 0,0-2 0 0,0-1 0 15,0 0-15-15,0 3-706 16,5-13-142-16</inkml:trace>
  <inkml:trace contextRef="#ctx0" brushRef="#br0" timeOffset="38198.03">8053 2125 1206 0,'0'0'53'0,"0"0"11"0,0 0-51 0,0 0-13 15,-3 2 0-15,-2 4 0 0,-1 1 109 0,0-1 19 16,0 7 4-16,-3-8 1 0,-3 9-57 0,3-1-12 0,0 0-3 0,0 0 0 16,0 6-16-16,-3 2-3 0,3-3-1 0,0 4 0 15,0 1-17-15,-2 4-4 0,-4 2-1 0,6 0 0 16,-3-2-2-16,0-1 0 0,0 0 0 0,3 1 0 15,-3-1-17-15,3-7 8 0,-3 2-8 0,6-2 0 16,-3-4 8-16,6 1-8 0,-3-2 0 0,4-7 0 16,2 1 0-16,0-2 0 0,0-6 0 0,0 0 0 15,0 0 0-15,0 0 0 0,5-6 0 0,4 4-9 16,0-9 9-16,0 3 0 0,0-5-9 0,3 0 9 16,3 0 0-16,-3-1 0 0,3 1 0 0,0-5 0 15,5 4 0-15,1 1 0 0,-3 0-9 0,3 0 9 0,-3 2-10 16,0 3 2-16,-3 3 0 0,0 2 0 0,2 3 8 0,-5 0 0 15,0 3 10-15,0 0-10 0,-3 4 0 0,0 1 8 16,-6 0-8-16,0 3 0 0,-3 2 0 16,-3-5 0-16,-3 3 0 0,3 2 0 0,-3-5 0 0,-3 2 8 15,-3 4-8-15,3-4 0 0,0 1 0 0,-3 2 9 16,-2-8-9-16,2 9 8 0,-3-7 10 0,0 7 2 16,-3-9 0-16,0 8 0 0,3-7-7 0,0 1-1 15,-2 1 0-15,2 0 0 0,0-2-4 0,3-1-8 16,-3 0 11-16,0-5-11 0,0 0 8 0,0 0-8 15,3-5 0-15,1 5 0 0,2-8 0 0,3 3 0 16,3-3 0-16,0 2 0 16,3-1-32-16,3 1-12 0,3-7-4 0,0 8-611 0,0-9-122 0</inkml:trace>
  <inkml:trace contextRef="#ctx0" brushRef="#br0" timeOffset="38596.93">8226 2585 403 0,'0'0'36'0,"0"0"-36"0,0 0 0 0,0 0 0 16,0 0 163-16,0 0 25 0,0 0 6 0,0 0 1 16,0 0-79-16,0 0-16 0,9-3-4 0,-9 3 0 0,9 0-24 15,-3 0-4-15,3-5-2 0,0 2 0 0,-3 1-26 0,0-1-6 16,0-2-1-16,-3-3 0 0,3 3-19 0,0-1-4 15,-1-2-1-15,1 3 0 0,-3-3-9 0,3 0 0 16,-3 3 0-16,0-3 0 0,-3 3 0 0,0-6 0 16,0 3 0-16,0 0 0 0,-6 3 0 0,3 0 0 15,-3 2 0-15,0 3 0 0,-2 0 0 0,-1 3 0 16,-3 2 0-16,-3 0 0 0,0 8 20 0,-3-7 4 16,0 7 2-16,-3 0 0 0,6 0 16 0,-2 1 3 15,-4-1 1-15,9 0 0 0,3 0-3 0,-3 1-1 16,3-1 0-16,3 0 0 0,3 0-32 0,3 0-10 15,0-5 0-15,3 3 0 0,3 2 0 0,3-7 0 16,3 1 0-16,0-1 0 0,3 2 0 0,0-6 0 16,2 1 0-16,1-3 0 15,0-3-26-15,0 1-2 0,3-4-1 0,0-2-939 0</inkml:trace>
  <inkml:trace contextRef="#ctx0" brushRef="#br0" timeOffset="39084.94">8539 2498 403 0,'3'0'36'0,"0"0"-36"0,0 0 0 0,0 0 0 16,2 0 131-16,1 0 19 0,-3-6 4 0,3 4 1 16,0 2-35-16,0-3-6 0,0 0-2 0,0 3 0 0,0-5-44 0,-3 3-10 15,3-1-2-15,-3 0 0 0,-3 3-20 0,0 0-4 16,6 0 0-16,-6 0-1 0,0 0 1 0,0 0 1 15,3-5 0-15,-3 5 0 0,0 0-13 0,0 0-4 16,-6-8 0-16,0 8 0 0,-3 0 32 0,-6 0 7 16,3 0 1-16,0 3 0 0,-2 2 8 0,-1 3 1 15,0-3 1-15,-3 6 0 0,0-3-10 0,3-3-1 16,0 3-1-16,3 0 0 0,1-3-26 0,-1 3-6 16,3-3-1-16,3 1 0 0,3 2-21 15,3-8 9-15,0 0-9 0,0 5 0 0,3 3 0 0,0-3 0 16,-3-5 0-16,6 5 0 0,3 3 0 0,0-5-9 15,-4 0 9-15,4 5-8 0,3-8-1 0,0 0 0 16,0 5 0-16,0-2 0 16,-3 2-29-16,0-5-6 0,-3 5 0 0,0-2-1 15,3 2 20-15,-3 0 4 0,-3 3 1 0,3-2 0 0,-3-4 9 16,0 9 3-16,-3-3 0 0,0-3 0 0,0 3 8 0,-3 0 0 16,-3-3 0-16,-3 0 0 0,6 1 0 0,-6 2 0 15,-3-6 0-15,0 1 0 0,0 5 12 0,0-8 8 0,0 5 2 16,-3-5 0-16,0 3 22 0,1-3 5 0,-1 0 1 15,0 0 0-15,0 5-30 0,0-5-7 0,0 0-1 16,3 0 0-16,3 0-12 0,0 0 0 0,3 0 0 0,1 0 0 16,5 0-63-1,0 0-15-15,0 0-3 0,5-8-971 0</inkml:trace>
  <inkml:trace contextRef="#ctx0" brushRef="#br0" timeOffset="39481.32">8804 2577 403 0,'0'0'17'0,"0"0"5"0,0 0-22 16,0 0 0-16,0 0 0 0,0 0 0 0,0 0 237 0,3-3 43 15,2-2 9-15,1 0 2 0,-3 0-230 0,3 2-45 16,3-2-16-16,-3-3 9 0,0 2-9 0,0 1 0 15,0 2 0-15,0-2 0 0,0-5 0 0,-3 7 8 16,-3-8-8-16,3 9 8 0,-3-9-8 0,3 3 0 16,-6 3 0-16,0-3 0 0,3 0 22 0,-6 3 6 15,3-3 0-15,-3 2 1 0,0 1 15 0,0 3 2 16,-3 2 1-16,3 0 0 0,-9 7 37 0,4 1 7 0,-1 3 1 0,-3 2 1 16,0 0-8-16,-3 3-1 0,3 0-1 0,-6 5 0 15,3-7-34-15,1 4-6 0,2-2-2 0,3 0 0 16,0-3-29-16,6 3-12 0,-3-3 11 0,9 0-11 15,0-2 0-15,6 2 0 0,0-5 0 0,0 0 0 16,6 3 0-16,-3-6-8 0,6 3 8 0,-4-3 0 31,4-5-40-31,0 0-4 0,3 0 0 0,-3-5-1 0,3-6-143 16,0 1-28-16,3-3-5 0,2-1-2 0</inkml:trace>
  <inkml:trace contextRef="#ctx0" brushRef="#br0" timeOffset="40116.86">9354 2013 345 0,'0'0'31'0,"0"0"-31"16,0 0 0-16,0 0 0 0,0 0 221 0,0 0 39 15,0 0 7-15,0 0 1 0,0 0-149 0,0 0-31 16,6 8-5-16,0-8-2 0,3 6-45 0,-3-6-8 16,3 0-3-16,3-6 0 0,-3 6-11 0,0-8-2 15,3 6-1-15,-3-1 0 0,2-5 5 0,1 3 0 16,-3 0 1-16,3-3 0 0,0-5-7 0,3 7-2 16,-3-7 0-16,0 5 0 0,0 3-8 0,-3-8 0 0,3 2 0 0,-4 3 0 15,1-5 0-15,0 5 0 16,-3-5 0-16,0 2 0 0,0 3 0 0,-3-5 0 0,0 0 0 15,-3 5 0-15,0-3 0 0,-3 6 8 0,0 2-8 16,-3-2 8-16,-3 0 3 0,-3 5 0 0,-2 5 0 0,-4 0 0 16,-3 3 33-16,3 0 8 0,-3 8 0 0,-6-3 1 15,4 3-1-15,-1 8 0 0,-3-3 0 0,-3 3 0 16,0 2-24-16,4 3-6 0,2 3-1 0,0 5 0 16,-3-8 18-16,3 8 3 0,-2-2 1 0,-4 2 0 15,3 2-24-15,0 1-5 0,0-3-1 0,4 3 0 0,2-6-13 16,0 1 11-16,6 2-11 0,3-6 10 15,0-4-10-15,3-6 0 0,0 3 0 0,6-8 8 0,3 0-8 16,0-3 0-16,3-3-12 0,0 1 12 16,0-6-35-16,6-5 1 0,0 0 0 0,3-5 0 15,0 0-9-15,3-1-1 0,0-1-1 0,3-1 0 16,-3-6-16-16,-1 6-3 0,1-2-1 0,-3 2 0 16,3-3 26-16,-3 3 6 0,-6 8 1 0,-6 0 0 0,6-5 32 15,-6 5 0-15,0 0 8 0,0 0-8 0,0 0 35 0,3 11 1 16,-3-3 0-16,0 5 0 0,0-5 26 0,0 2 6 15,0 4 0-15,0-9 1 0,0 8-14 0,3-5-3 16,0 0-1-16,0 3 0 0,0-4-41 0,3-1-10 16,0-6 0-16,3 2 0 0,0 4 0 0,2-6 0 15,1-6 0-15,3 4 0 0,0 2 0 0,-3-6 0 16,3 6 0-16,3-7 0 16,-3 1-128-16,0 1-20 0,-1 2-5 0,1-2-1 0</inkml:trace>
  <inkml:trace contextRef="#ctx0" brushRef="#br0" timeOffset="40702.01">9563 2490 403 0,'-9'-6'17'0,"6"1"5"0,3 5-22 0,-3 0 0 16,0 5 0-16,0-5 0 0,0 3 314 0,0 0 58 15,-3 7 12-15,3 1 3 0,0-6-249 0,-3 3-50 16,0 5-9-16,0-5-3 0,0 3-19 0,0 2-4 15,3 0-1-15,-3-5 0 0,0 3-32 0,0-1-6 0,0 1-2 0,0-6 0 16,0 9 16-16,0-7 4 0,3-1 0 0,-2 2 0 16,2-3-10-16,0-2-2 0,3-3 0 0,0 0 0 15,0 0-9-15,0 0-3 0,0 0 0 0,0 0 0 16,0 0-8-16,0 0 0 0,6-3 0 0,2-2 0 16,1-3 0-16,0 2 8 0,0 1-8 0,3-3 8 15,0 0-8-15,3-5-17 0,-3 0 4 0,0 2 1 16,0-2-13-16,0 5-3 0,-3-5 0 15,-1 0 0-15,1-1 13 0,-3 1 3 0,3 3 0 0,-3 2 0 16,0-3-12-16,0 3-3 0,-3 0 0 16,0 3-651-16,-3 5-130 0</inkml:trace>
  <inkml:trace contextRef="#ctx0" brushRef="#br0" timeOffset="41284.54">9819 2556 403 0,'0'0'36'0,"0"0"-36"15,0 0 0-15,0 0 0 0,0 0 268 0,0 0 46 16,0 0 10-16,0 0 1 0,0 0-161 0,0 0-33 16,0 0-7-16,0 0 0 0,0 0-90 0,0 0-18 15,0 0-3-15,8 0-1 0,-2-5-1 0,0 5-1 16,3 0 0-16,-3-6 0 0,0 4-10 0,0-9 12 0,0 8-12 0,0-2 12 15,3-5-12-15,-3 2 0 0,-3 0 0 0,3 0 8 16,0-5-8-16,-3 2 0 0,3 3 0 0,-3-5 0 16,-3 7 0-16,0-1 0 0,-3-7 0 0,0 9 0 15,0 0 0-15,-3 2 0 0,0 0 11 0,0 3-11 16,-3 3 32-16,0 5 0 0,-3-3 0 0,-3 9 0 16,0-1-12-16,1 0-1 0,-4 6-1 0,3-6 0 15,0 3-2-15,3 2 0 0,-3-5 0 0,6 6 0 16,0-6 12-16,0 3 1 0,6-3 1 0,-3 0 0 15,3 3-30-15,3-2 0 0,3-1 0 0,0-5 0 16,0 0 0-16,3 2 0 0,3-7 0 0,3 0 0 16,0-3 0-16,6 0 0 0,-3-3 0 0,3-5 0 15,0 0-16-15,-1-3-10 0,7-2-2 0,0 5 0 16,0-10-32-16,3 2-6 0,-7 3-2 0,1-6 0 16,0 6 8-16,-6-6 2 0,3 6 0 0,-6 0 0 0,0 2 35 0,-6 3 7 15,3 0 2-15,-6 3 0 0,-3 5 50 0,0 0 9 16,0 0 3-16,0 0 0 0,-3 5 22 0,-3 3 5 15,0 0 1-15,-3 3 0 0,0-6-23 0,3 8-4 16,0-5-1-16,-3 6 0 0,0-6-22 0,3 2-5 16,0 3-1-16,0-7 0 0,3 4-9 0,0 1-3 15,-3-3 0-15,6 2 0 0,0-2-8 0,0-2 0 16,0-6 0-16,3 2 0 0,3 9 0 0,0-11 0 16,-6 0 0-16,12 2 0 0,-3 4-21 0,0-6 3 15,3-6 1-15,-3 4 0 16,3-4-23-16,-3 6-5 0,0-5-1 0,2-3-676 15,1 0-135-15</inkml:trace>
  <inkml:trace contextRef="#ctx0" brushRef="#br0" timeOffset="41474.08">10203 2178 1605 0,'0'0'71'0,"0"0"15"0,0 0-69 0,0 0-17 0,0 0 0 0,0 0 0 16,0 0 72-16,0 0 10 0,0 0 2 0,0 0 1 15,0 0-60-15,0 0-12 0,0 0-2 0,0 0-583 16,0 0-117-16</inkml:trace>
  <inkml:trace contextRef="#ctx0" brushRef="#br0" timeOffset="42003.05">10601 1900 403 0,'0'0'17'0,"0"0"5"0,0 0-22 0,0 0 0 15,0 0 0-15,0 0 0 0,0 0 291 0,0 0 53 0,0 0 12 0,0 10 1 16,-3-4-206-16,-3 7-42 0,1 8-8 0,-4-2-1 16,-3 2-44-16,-3 5-9 0,0 1-2 0,-6 4 0 15,-3 1-4-15,3-5-1 0,-5 4 0 0,2 4 0 16,0 2-3-16,3-8-1 0,3 3 0 0,0-1 0 16,4 1-28-16,2-5-8 0,3 2 0 0,0 0 0 15,0-8 10-15,3 0-2 0,0-5-8 0,6 0 12 16,-3-6-12-16,3-2 0 0,3 0 0 0,0-2 0 15,6-6 0-15,0-8 0 0,-3 2 0 0,9-7 0 16,3 0 9-16,5 0-9 0,4-8 8 0,3 2-8 16,3 0-13-16,-7 1-8 0,-2 2-2 0,0 3 0 15,-3 8 2-15,-3-6 0 0,0 8 0 0,-4-2 0 0,1 5 5 16,-6 5 2-16,0 3 0 0,-3-2 0 0,0 7 5 0,-3 0 1 16,-3 6 0-16,0-6 0 0,-3 0 8 0,0 0 0 15,-3 3-9-15,3-3 9 0,-3 3 0 0,0-3 0 16,0 1 0-16,-3-1 0 0,0 0 17 0,1-5 2 15,-1 3 0-15,-3-1 0 16,-3 1 8-16,0-3 1 0,0 2 1 0,-3-2 0 0,0-2 3 16,-2 1 0-16,-4-1 0 0,0 2 0 0,0-8 4 15,3 5 2-15,6-5 0 0,0-5 0 0,4 5-38 0,-4-8 0 16,3 2 0-16,6-1 0 16,0-4-92-16,6 3-22 0,-3-5-5 0,6 0-965 15</inkml:trace>
  <inkml:trace contextRef="#ctx0" brushRef="#br0" timeOffset="42267.84">11078 1916 1555 0,'0'0'138'0,"0"0"-110"0,-3 2-28 0,-3 4 0 15,3 1 128-15,0 4 21 0,-3-3 4 0,3 5 1 16,-6 6-60-16,3-3-12 0,-3 7-2 0,0-4-1 16,0 7-36-16,-6-4-7 0,3 9-2 0,-3 1 0 0,-2 2-17 0,-4-2-3 15,0 3-1-15,0 2 0 0,0 2-13 16,3-4 8-16,1 2-8 0,5-3 0 0,-3-2 0 16,3-6 0-16,3-2-8 0,0 3 8 15,3-11-73-15,0-1-8 0,3-1-2 0,0-4-623 16,0 1-125-16</inkml:trace>
  <inkml:trace contextRef="#ctx0" brushRef="#br0" timeOffset="42439.88">10768 2416 460 0,'0'0'41'0,"-3"2"-33"16,0-2-8-16,3 0 0 0,-3-2 452 0,3 2 88 15,0 0 17-15,-3 0 4 0,6-3-374 0,0 3-75 16,3 0-16-16,3-8-2 0,3 3-46 0,6-1-10 15,3-1-2-15,2 1 0 0,1-2-36 0,3 3 0 0,3-8 0 0,-3 5 0 32,-4 3-58-32,-2-1-16 0,0-2-3 0</inkml:trace>
  <inkml:trace contextRef="#ctx0" brushRef="#br0" timeOffset="43331.64">11366 2387 345 0,'0'0'31'0,"0"0"-31"0,0 0 0 0,0 0 0 16,0 0 253-16,0 0 45 0,0 0 9 0,0 0 1 16,0 0-155-16,0 0-31 0,0 0-6 0,-3 5-2 15,0 3-37-15,-3-3-7 0,3 6-2 0,-5-1 0 16,2 3-12-16,-3 1-4 0,-3-1 0 0,0 5 0 15,-3-2-16-15,3 0-4 0,-3 5-1 0,3-2 0 16,0-6-11-16,6 0-3 0,0 1 0 0,3-1 0 16,-2-8-17-16,5-5 10 0,0 0-10 0,0 0 8 15,0 0-8-15,0 0 12 0,8 3-12 0,4-6 12 16,3 0-12-16,0-4 0 0,3-1-12 0,0-3 12 16,0 0-10-16,0 1 10 0,-1-3 0 0,1-1-9 15,-3 1 9-15,3 0 0 0,-6 0 0 0,3-1 0 0,-3 4-18 16,-3 2-2-16,0 0 0 0,0 3 0 15,-4-1 20-15,4 4 0 0,-6-4 0 0,-3 6 0 0,0 0-8 0,0 0 8 16,0 0 0-16,6 6 0 0,-3 2 0 0,0-3 0 16,-3 3 8-16,0 0-8 0,0 2 13 0,0-4-3 15,0 4-1-15,-3 1 0 0,3-6-9 0,-3 8 8 16,0-5-8-16,0 6 8 0,0-9-8 0,0 3 0 16,0-3 9-16,0 3-9 0,3-8 0 0,0 0 0 15,0 0 0-15,0 0 8 0,0 0-8 0,0 0 0 16,0 0 0-16,0 0 0 0,9 0 8 0,-3-5 0 15,6-3 0-15,0 0 0 0,0-5-21 0,3-1-4 16,3 1-1-16,0-3 0 16,3 3-11-16,-7-3-3 0,4 6 0 0,-3 2 0 15,-3 0 17-15,3-3 3 0,-6 3 1 0,0 8 0 0,0-5 11 0,-3 5 0 16,0 5 0-16,-6-5 0 0,0 6 0 0,3 1 0 0,-3 7 0 16,-3-6 11-16,-3 2 10 0,0 3 3 0,3 1 0 15,0-6 0-15,-3 2 3 0,3 3 1 0,0 1 0 16,0-6 0-16,0 5-28 0,0-5 0 0,3 2 0 15,-3-4-11-15,3 2 19 0,0-3 4 0,3 3 1 0,-3-8 0 16,6 0-13-16,-6 0-10 0,3 2 2 0,3 1-733 16,6-6-147-16</inkml:trace>
  <inkml:trace contextRef="#ctx0" brushRef="#br0" timeOffset="43871.91">11985 2537 1152 0,'-5'0'102'0,"5"0"-82"16,0 0-20-16,0 0 0 0,-3 6 216 0,3-6 38 15,0 0 8-15,0 0 2 0,0 0-145 0,0 0-29 16,0 0-6-16,8-6 0 0,1 1-59 0,-3 2-11 16,3-2-2-16,3-5-1 0,-3 7 0 0,0-5 0 15,0 3 0-15,0-3 0 16,0 2-36-16,0-7-7 0,-3 8-2 0,3-3 0 0,-6-3 8 0,3 9 2 15,-3-11 0-15,0 7 0 0,-6-2 24 0,3 3 0 16,0-3 0-16,-3 3 8 0,0-3-8 0,-3 3 0 16,0-1 0-16,0-2 0 0,-3 8 0 0,0 0 14 0,-3 0-2 0,0 8 0 15,-3-2 11-15,0 1 1 16,-3 4 1-16,1 0 0 0,2-1 7 0,-3 3 2 0,3 1 0 16,0-1 0-16,0-2 14 0,0-1 2 0,3 3 1 0,1 1 0 15,2-4-41-15,0-2-10 0,3 3 0 16,3-3 0-16,3 5 0 0,0-8 0 0,3 3 0 0,3 0 0 15,0 3 0-15,0-11 0 0,3 5 0 16,-1-2 0 0,1 2-20-16,3-5-5 0,0-5-2 0,0 2 0 0,3-2-3 15,-3-1-1-15,3-2 0 0,0 0 0 0,-3-2-7 16,2-3-2-16,1 5 0 0,3-6 0 0,-3-1 0 16,0-1 0-16,0 2 0 0,-3 1 0 0,0 3 40 0,-3 2 0 0,-3-6 12 0,2 9-4 15,-5 3-8-15,-3 2 8 0,0 0-8 0,0 0 8 16,0 0 44-16,-6 7 8 0,-2-1 1 0,2 2 1 15,0 5-22-15,-3-5-4 0,0 5 0 0,0 0-1 0,3-2-10 0,0 2-1 16,0-5-1-16,0 3 0 0,3 2-8 0,0-5-2 16,0 2 0-16,0-2 0 0,0 0-13 0,3-2 0 15,0-6 0-15,6 5 0 0,-6-5 0 0,6 8 0 16,3-8 0-16,0 0 0 16,0 0-92-16,3-5-24 0,0 2-4 0,6-2-620 15,-4-3-124-15</inkml:trace>
  <inkml:trace contextRef="#ctx0" brushRef="#br0" timeOffset="44285.38">12340 2413 1566 0,'0'0'69'0,"0"0"15"0,0 0-68 0,0 0-16 16,0 0 0-16,0 0 0 0,-6 8 157 0,0 3 28 16,0-4 6-16,0 1 1 0,0 3-87 0,0-3-17 0,0 0-3 0,-3 2-1 15,0 4-32-15,3-9-6 16,-6 8-2-16,3 0 0 0,0-5-25 0,1 0-6 0,-1 3-1 0,0-3 0 15,3 2-3-15,3-2-1 0,3-8 0 0,-3 8 0 16,3-8-8-16,0 0 0 0,0 0 0 0,6 6 0 16,3-6-12-16,3 0 1 0,5-6 1 0,-2 1 0 15,3 2-33-15,-3-7-6 0,3 2-2 0,0-5 0 16,-3 5-5 0,0-6-2-16,-4 9 0 0,4-8 0 0,-3 5 30 0,-3 3 5 0,0-9 2 15,3 7 0-15,-3 1 21 0,0 1 0 0,3-3 0 0,-3 8 0 16,-3-5 0-16,0 5 18 0,3 0-3 0,-4 0-1 15,-2 5 24-15,0-5 5 0,-3 0 1 0,3 8 0 16,0-3-10-16,-6 1-2 0,3 1 0 0,-3 1 0 0,3 0 10 0,-3 3 2 16,-3 2 0-16,4-5 0 0,-4 5-26 0,3-2-5 15,-3 2-1-15,0 0 0 0,0-5-3 0,3 3-1 16,0-1 0-16,0 1 0 0,0 2 20 0,3 0 3 16,0-7 1-16,0 7 0 0,0-5-32 0,0 0 0 15,3 2 0-15,3-7 0 16,0 2-96-16,-3 1-26 0,-3-6-5 0,6-6-1 0</inkml:trace>
  <inkml:trace contextRef="#ctx0" brushRef="#br0" timeOffset="45803.24">13328 2524 230 0,'0'0'10'0,"0"0"2"0,0 0-12 0,0 0 0 16,0 0 0-16,0 0 0 0,0 0 283 0,0 0 53 15,0 0 12-15,0 0 1 0,9 5-197 0,-3-5-39 0,-6 0-8 0,6 3-1 16,0 2-24-16,3-5-4 15,0 0 0-15,0 6-1 0,-4-6-27 0,4 0-6 0,0 0-1 0,3 0 0 16,-3-6-17-16,0 6-4 0,6-5-1 0,-3 2 0 16,0-2-11-16,-3 5-8 0,0-10 12 0,-3 7-12 15,3-8 10-15,-1 3-10 0,-2 0 8 0,0 1-8 16,-3-4 8-16,0 3-8 0,-3 3 0 0,0-3 8 16,-3 2-8-16,0-1 12 0,-3 1-12 0,0-4 12 15,0 2 4-15,1 0 0 0,-1 0 1 0,-6 3 0 16,0 5-17-16,-3-6 0 0,0 6 0 0,3 0 0 15,-3 6 15-15,-3-1-4 0,1 8-1 0,-1 0 0 16,0 1 2-16,0 7 1 0,0-8 0 0,0 5 0 0,-3-4-2 0,4 2-1 16,-1-1 0-16,3-1 0 15,-3-1-10-15,6 0 8 0,-3 0-8 0,6 1 8 0,3-1-8 16,0 0 0-16,3-5 0 0,3 3 0 0,0 2 0 16,9-5 0-16,0-3 0 0,0 0 0 0,6 3 0 0,-3-2 0 15,6-6 0-15,0 2 0 0,2-2 0 0,-5 0 0 16,6-2 0-16,3-1 0 0,-3 0-13 0,0-5 1 15,-1 3 1-15,1 0 0 16,3-3-112-16,-3 2-22 0,3-7-5 0</inkml:trace>
  <inkml:trace contextRef="#ctx0" brushRef="#br0" timeOffset="46016.46">13709 2458 172 0,'0'0'16'0,"0"0"-16"0,0 0 0 0,0 0 0 15,0 0 359-15,0 0 69 0,0 0 13 0,-6 0 3 16,0 0-240-16,0 3-48 0,3 2-9 0,-3 0-3 16,3 1-67-16,-6 1-13 0,0-1-4 0,0 2 0 15,3 5-24-15,-5 0-4 0,2-5-2 0,-3 5 0 16,0 1-18-16,3-1-3 0,-3 0-1 0,6 0 0 16,0-2-16-16,0 2-4 0,3 0-1 0,3-7 0 15,0 1-199-15,3-1-40 0</inkml:trace>
  <inkml:trace contextRef="#ctx0" brushRef="#br0" timeOffset="46185.57">13893 2133 1868 0,'0'0'83'0,"-3"0"17"0,-2 0-80 0,-1 0-20 16,0 0 0-16,3 0 0 0,-3 5 72 0,0-3 12 15,3 4 1-15,0-1 1 0,-3-5-73 0,3 8-13 16,3-3 0-16,-3 3-968 0</inkml:trace>
  <inkml:trace contextRef="#ctx0" brushRef="#br0" timeOffset="46688.7">13873 2394 1231 0,'0'0'54'0,"0"0"12"0,0 0-53 0,0 0-13 0,-3 6 0 0,3 2 0 15,-6 0 126-15,3 2 22 0,0 3 5 0,-3 1 1 0,0-1-74 16,-3 0-14-16,0 6-3 0,3-6-1 0,-3 5-11 0,0-4-3 16,3-1 0-16,0 0 0 15,0-5-16-15,0 3-4 0,0-3-1 0,0 5 0 0,3-8-14 16,-2 3-2-16,5-3-1 0,-3 3 0 16,3-8-10-16,0 0 12 0,0 0-12 0,0 0 12 0,0 0-12 0,8 0 0 15,1 0 0-15,3 0 8 0,0 0-8 0,0-8 0 16,0 3-10-16,0-8 10 0,0 5-24 0,0-3 0 15,3 3 1-15,0-5 0 0,-1 3 7 0,-2 2 2 16,0-6 0-16,-3 6 0 0,3 3 14 0,-3-3 0 16,-3 3 0-16,3 0 0 0,-3 2 13 0,-6 3-4 15,0 0-1-15,0 0 0 0,0 0 23 0,0 0 4 16,0 8 1-16,0 0 0 0,-3 2 15 0,0-2 3 16,-3 6 1-16,3-6 0 0,0 2-35 0,0-2-8 15,0 3 0-15,3-3-1 0,-3 5 17 0,0-8 4 16,0 3 1-16,3-3 0 0,0 3-33 0,0-2 0 0,6 1 0 0,0-7 0 31,0 6-34-31,0-4-4 0,0-2-1 0,3 0 0 16,3 0-125-16,-3-2-26 0,3 2-5 0</inkml:trace>
  <inkml:trace contextRef="#ctx0" brushRef="#br0" timeOffset="47053.99">14194 2543 1879 0,'0'0'41'0,"0"0"9"0,0 0 2 0,0 0 0 0,0 0-41 0,0 0-11 0,0 0 0 0,0 0 0 0,0 0 71 16,0 0 12-16,0 0 2 0,3 2 1 0,-3-2-54 0,9 0-12 15,-3 0-1-15,3-2-1 0,0 2-10 0,3-6-8 16,-3 1 9-16,3 2-9 0,-4-7 8 0,4 5-8 16,0-3 0-16,-3 0 9 0,3-3-9 0,-3 1 0 15,0-1 0-15,0 3 0 0,-3-5 0 0,0 7 0 16,0-1 0-16,-3-7 0 0,0 4 9 0,-3 2 0 15,-3 0 0-15,3 8 0 0,0 0 40 0,-6-5 8 16,-3 5 2-16,-3 0 0 0,0 2 2 0,0 9 1 16,-3-3 0-16,0 5 0 0,1 5-31 0,-1-4-7 15,0 4 0-15,0 1-1 0,-3 2 7 0,3-3 2 16,3-2 0-16,-3 3 0 0,6-1-32 0,0-4 0 16,4-1 0-16,2 5 0 0,0-4 0 0,3-1 0 15,3-5 0-15,3 2 0 0,-1 1 0 0,4-1 0 16,0-4 0-16,3-4 0 0,3-2 0 0,0 0 0 15,3 0 0-15,0-2 0 16,-3-1-84-16,2 0-22 0,4-4-5 0,0 1-1087 0</inkml:trace>
  <inkml:trace contextRef="#ctx0" brushRef="#br0" timeOffset="47856.07">15215 2434 946 0,'0'0'42'0,"0"0"9"0,0 0-41 0,0 0-10 16,0 0 0-16,0 0 0 0,0 0 101 0,0 0 19 0,0 0 3 0,6-2 1 16,0 2-33-16,0-6-7 0,-6 6 0 0,3 0-1 15,3-8-22-15,0 6-4 0,-6 2-1 0,0 0 0 16,0 0-9-16,0 0-3 0,0 0 0 0,0 0 0 15,0 0-13-15,0 0-3 0,0 0-1 0,0 0 0 16,0 0 7-16,0 0 2 0,-6-3 0 0,-3 3 0 16,3 0-1-16,0 0 0 0,-3 0 0 0,-3 0 0 0,3 5-1 0,-3 3 0 15,0-2 0-15,-2 1 0 16,2-1-8-16,-3 2-2 0,3-3 0 0,0 3 0 0,-3-3-9 16,3-2-3-16,0 7 0 0,3-7 0 0,0 0 4 0,0-1 1 15,4 4 0-15,2-4 0 0,3-2-25 16,0 0-6-16,0 0-1 0,0 0 0 0,8 6 15 0,1-1-9 15,0 0 9-15,0-2-8 0,3 2 8 0,-3 0 0 16,3-2 0-16,-3 2-8 0,0 1 0 0,0 2 0 16,0-3 0-16,0 3 0 0,0-3-8 0,-3 0 0 15,-1 3-1-15,1-2 0 0,0 2 4 0,0-3 1 16,-6 3 0-16,0-8 0 0,0 5 12 0,0 3 0 16,0-8 0-16,-6 5 0 0,0 3 0 0,-2-2 0 15,2-4 0-15,-3 3 10 0,-3 1 4 0,3-6 1 16,-3 2 0-16,0 4 0 0,-6-6 3 0,0 0 1 15,0 0 0-15,-2 0 0 0,-1 5 1 0,0-5 0 16,0 0 0-16,0 0 0 0,3 0-20 0,1 0 0 16,2 0 0-16,3 0 0 0,0 0 0 0,3 0 0 0,0-5 0 0,0 5 0 31,0 0-29-31,6 0 0 0,3 0 0 0,0 0 0 16,0 0-142-16,6-8-28 0,3 2-5 0</inkml:trace>
  <inkml:trace contextRef="#ctx0" brushRef="#br0" timeOffset="48371.55">15810 1741 403 0,'0'0'36'0,"0"0"-36"16,0 0 0-16,0 0 0 0,0 0 332 0,0 0 60 15,0 0 12-15,-6 0 3 0,0 5-225 0,-2 3-45 16,2 5-9-16,-3 1-1 0,0 4-49 0,-3 3-10 16,-3 3-1-16,3 3-1 0,0 2-34 0,0 2-6 15,-6 7-2-15,3-4 0 0,-2 3 4 0,2-3 0 16,-3 6 0-16,0 5 0 0,0-8-28 0,-3 5 0 16,3 3 0-16,-2 6 0 0,2-9 8 0,0-2-8 15,0 2 8-15,3-10-8 0,0 2 0 0,6-2 0 16,-3-6 0-16,4-4 0 15,-1 1-40-15,0-7 0 0,3 3 0 0,3-11 0 16,0 2-66-16,6-4-14 0,0 1-2 0,-3-7-1 16,0 0-27-16,6-10-6 0,0-1 0 0,0 1-1 15,0-9-9-15,-4 6-2 0,1-3 0 0,0-2 0 16,-3-1 83-16,0-2 16 0,-3 2 3 0,0-2 1 0,-2 3 139 16,2 4 28-16,-3 1 6 0,0 0 0 0,0 2 36 0,0 3 6 0,3 1 2 15,-6 1 0-15,3 6-36 0,0-5-6 0,0 2-2 16,3 3 0-16,3 0-33 0,0 0-7 0,0 0-2 0,0 0 0 15,0 0-16-15,0 0-3 0,6-5-1 0,3-3 0 16,3 3-30-16,3 5-7 0,0-8-1 0,-1 5 0 16,4 1-8-16,-3-4 8 0,3 6-8 0,0-5 8 15,-3 2-8-15,3 3 0 0,-3-5 0 0,-1 5 0 0,1 5 0 16,-3-5-16-16,3 3 3 0,-3 2-1101 16</inkml:trace>
  <inkml:trace contextRef="#ctx0" brushRef="#br0" timeOffset="48938.99">15757 2556 1382 0,'0'0'123'0,"0"0"-99"16,-6 0-24-16,6 0 0 0,0 0 148 0,0 0 25 15,0 0 5-15,0 0 1 0,0 0-84 0,0 0-17 16,0 0-3-16,0 0-1 0,6 0-52 0,3 0-10 15,0-5-3-15,0 5 0 0,0 0-9 0,-4-8 0 0,4 2 0 0,-3 1 0 16,0 2-14-16,0-7-5 16,0 5-1-16,3-3 0 15,-3 0-4-15,-3-3-2 0,0 3 0 0,0 0 0 0,0-5 26 0,-6 2 0 0,3 3 0 0,-3 1 0 16,-3-7 24-16,0 9 1 0,-3-6 0 0,3 9 0 16,0-11 31-16,-3 7 5 0,0 6 2 0,-2 0 0 15,-4 0-15-15,0 6-4 0,3-1 0 0,-6 5 0 16,3 1-12-16,0 2-2 0,0 0-1 0,3 1 0 15,-2-1-15-15,5-2-3 0,-3-1-1 0,3 3 0 16,0 1-10-16,0 1 0 0,3-1 0 0,3-1 8 16,-3 0-8-16,6-5 0 0,-3 3 0 0,6 2 0 15,-3-5 0-15,6-3 0 0,-3 3 0 0,6-3 0 16,-3-5 0-16,3 3-9 0,3-3 9 0,0-3 0 16,3-2-18-16,2-6 3 0,1 4 1 0,0-1 0 15,0-6-18-15,0 1-3 0,-3 0-1 0,0 0 0 0,-4-1 18 0,1 1 3 16,3 0 1-16,-6 2 0 0,-3 3 14 0,0 1 0 15,-6 7 0-15,0 0 0 0,0 0 16 0,0 0 7 16,-6 7 1-16,3-4 0 0,-3 2 7 0,0 1 1 16,-3 7 1-16,0-5 0 0,3 2-11 0,0 4-2 15,4-1-1-15,-4 0 0 0,0 0-19 0,3-5 10 16,3 3-10-16,0-3 8 0,3 5-8 0,0-5 8 16,0 3-8-16,0-9 8 0,0 3-8 0,2 1 0 15,4 2 0-15,0-8-11 0,0 0 1 0,3 0 0 16,3 0 0-16,-3 0 0 15,3-6-18-15,-3 4-3 0,3-4-1 0,0 1 0 16,-1-3-105-16,1 0-22 0,-3-8-4 0,3 3-533 16,0 0-106-16</inkml:trace>
  <inkml:trace contextRef="#ctx0" brushRef="#br0" timeOffset="49207.53">16367 1807 403 0,'3'-8'36'0,"0"-2"-36"0,-3 2 0 0,3 0 0 15,0 2 332-15,-3-2 60 0,0 3 12 0,0 5 3 16,0-5-215-16,0 5-42 0,0 0-9 0,0 0-1 16,0 0-73-16,0 0-15 0,0 0-2 0,0 0-1 15,-3 5-31-15,-3 0-6 0,0 9-2 0,-3-1 0 16,0 0 22-16,-3 6 5 0,-6 7 1 0,4 1 0 16,-1-1-26-16,0 6-12 0,-3 2 10 0,3 3-10 15,-6 3 10-15,3 0-10 0,0 5 10 0,-2-3-10 0,2 8 8 16,0-2-8-16,3-3 0 0,0 0 9 0,0 0-9 0,6-6 0 15,-3-4 0-15,6 2 0 0,-2-11 0 16,2 1 0-16,3-3-12 0,0-3 12 16,0-3-52-16,0-4-2 0,3-1-1 0,3-5 0 15,-3-8-159-15,0 0-32 0,6 0-6 0</inkml:trace>
  <inkml:trace contextRef="#ctx0" brushRef="#br0" timeOffset="49406.02">16016 2484 172 0,'-9'-10'16'0,"3"7"-16"16,0-2 0-16,0 0 0 0,-3 2 332 0,0-2 63 15,0 5 13-15,0 0 2 0,3-8-186 0,-3 8-38 16,3 0-7-16,6 0-2 0,-3-6-69 0,3 6-13 16,0 0-3-16,0 0-1 0,0 0-49 0,0 0-10 15,6 0-1-15,0-7-1 0,3 7-22 0,0 0-8 0,3-6 0 0,0 1 0 16,0 2 8-16,3 1-8 0,-3-1 0 0,0 3 0 16,3-5 0-16,-1 2 0 0,-2 3 0 0,3 0 0 15,18-3-21-15,-18 6 3 0,0 5 1 16,3-8-177-1,-4 3-35-15</inkml:trace>
  <inkml:trace contextRef="#ctx0" brushRef="#br0" timeOffset="49578.33">16328 2675 1958 0,'0'0'87'0,"-3"5"17"0,3-2-83 0,0-3-21 16,0 0 0-16,-3 3 0 0,3 4 107 0,-3-4 17 15,3-3 3-15,0 0 1 0,0 0-52 0,0 0-9 16,6 3-3-16,0-3 0 16,0-3-110-16,-6 3-22 0,6 0-5 0,-6 0-1 0</inkml:trace>
  <inkml:trace contextRef="#ctx0" brushRef="#br0" timeOffset="50110.2">17251 1958 518 0,'-3'-3'46'0,"3"3"-37"16,0 0-9-16,0 0 0 0,-9 0 304 0,6 0 58 16,3 0 12-16,-6 0 2 0,0 3-214 0,0 2-43 15,-3 3-9-15,3 3-2 0,0 2-32 0,-2 3-6 16,-7 8-2-16,3-6 0 0,3 9-26 0,-6-6-6 15,0 5 0-15,0 6-1 0,-3 0-7 0,0 2-2 16,1 3 0-16,-4 3 0 0,0 0-18 0,3-1-8 16,3 6 0-16,0-10 8 0,-3 2-8 0,7-11-11 15,2 6 3-15,3-11 0 16,0 0-83-16,0-2-16 0,6-1-3 0,-3-5-1 16,3 1-99-16,3-9-20 0,-3-5-4 0</inkml:trace>
  <inkml:trace contextRef="#ctx0" brushRef="#br0" timeOffset="50574.18">17340 1799 172 0,'0'0'16'0,"0"0"-16"0,0 0 0 0,0 0 0 16,0 0 295-16,0 0 56 0,0 0 11 0,0 0 2 15,0 0-162-15,0 0-33 0,-6 0-6 0,0 8-2 0,-5-3-51 0,2 1-10 16,3 7-3-16,-6-5 0 0,0 5-27 0,0 0-6 15,0 6 0-15,0 2-1 0,-3-2-25 0,0 7-5 16,0 0-1-16,7 6 0 0,2-5-20 0,0-1-4 16,-3 6 0-16,3-6-8 0,3 6 10 0,0-5-10 15,0-1 8-15,0 0-8 0,6-4 0 0,0 1 0 16,0-9 0-16,3 2 0 0,0-6-11 16,3-2-1-16,5-3 0 0,1 1 0 0,-3-12 1 15,6 6 0-15,3-8 0 0,3-7 0 16,-3 1-32-16,-1-2-6 0,1 3-2 0,0-5 0 15,0-1 1-15,0 1 0 0,0-4 0 0,-1 1 0 0,4-5 26 0,-6-1 4 16,0 4 2-16,6-4 0 0,0 6 18 0,-9-3 0 16,-7 8 0-16,1 6 0 0,6 2 12 0,-9-3 5 15,-6 11 2-15,0 0 0 0,0 0 38 0,0 0 8 16,-3 11 2-16,-3 2 0 0,-6 0-17 0,3 0-3 16,1 6-1-16,-1 2 0 0,-3-2-27 0,0 7-6 0,3-7-1 0,0 7 0 15,-3-5-12-15,0 3 0 0,0 10 8 0,3-7-8 16,0 5 0-16,-3 2 0 0,-2 3 0 0,5 3 0 15,0-1 0-15,0-7-15 0,0-3 5 0,-3 3 1 16,3 0-21 0,3-8-4-16,0-1-1 0,3 1 0 0,0-5-153 15,3-6-30-15</inkml:trace>
  <inkml:trace contextRef="#ctx0" brushRef="#br0" timeOffset="51090.95">17626 2614 1267 0,'0'0'112'0,"0"0"-89"15,0 0-23-15,0 0 0 0,0 0 240 0,0 0 44 16,0 0 9-16,0 0 2 0,9 0-151 0,-9 0-29 16,0 0-7-16,0 0 0 0,6-3-80 0,0 1-16 15,6-3-4-15,-6-1 0 0,0 4-8 0,3-9 0 16,0 3 0-16,2 0 0 0,-2-5 0 0,0 2 0 15,0 3-14-15,0-5 5 0,-3 0-10 0,-3 0-1 16,3-1-1-16,-6 1 0 0,0-5 21 0,-3 4 0 16,0-4 0-16,0 5 0 0,-3 5 12 0,0-3 8 15,-6 9 0-15,-3-4 1 0,4 1-1 0,-7 10 0 16,0-5 0-16,0 8 0 0,0 3 20 0,0 2 3 0,0 0 1 0,1 0 0 16,-1 6-32-16,3-6-12 15,3 0 11-15,3 1-11 0,-3-1 0 0,3 5 0 16,6-4 0-16,-3-1 0 0,3-5 0 0,3 2 0 0,0 1-10 15,0 0 10-15,6-3 0 0,0-1 0 16,0-1 0-16,3-1 0 16,3-5-39-16,0 0-5 0,-3-5-2 0,6-1 0 0,3 4 22 0,-4-6 5 0,1-3 1 15,-3 3 0-15,6-5-11 16,0 3-3-16,0-4 0 0,0 6 0 0,-6-5 15 0,2 3 2 16,-2 2 1-16,-6 0 0 0,0 8 14 0,-6 0 0 0,0 0 0 0,0 0 0 15,0 0 19-15,0 2 0 0,-6 9 0 0,0-6 0 16,3 8 11-16,-6-5 2 0,-3 6 1 0,7-6 0 15,5 5-23-15,-3-3-10 0,0-2 8 0,0-2-8 16,6 2 0-16,-3-8 0 0,0 0 0 0,6 7 0 16,-6-7-21-16,5 6-10 0,7-1-1 15,-3-5-767-15,0 0-153 0</inkml:trace>
  <inkml:trace contextRef="#ctx0" brushRef="#br0" timeOffset="51589.83">18076 2458 1911 0,'0'-5'42'0,"0"5"9"0,3-6 1 0,-3 4 2 0,0-4-43 0,5 6-11 0,-2-7 0 0,3 1 0 16,0-2 47-16,0 6 7 0,0-6 2 0,0 2 0 15,0 4-40-15,0-6-7 0,0 5-1 0,-3 1-8 16,-3 2 22-16,0 0-2 0,0 0-1 0,0 0 0 15,0 0 21-15,-6-6 5 0,-6 6 1 0,3 0 0 16,3 0 8-16,-6 0 2 0,3 6 0 0,-2-4 0 16,-4 1-7-16,3 5-1 0,0-3 0 0,-3 3 0 15,0-3-19-15,0 3-4 0,3-2-1 0,0 1 0 16,3 1-24-16,-2 3 0 0,2-8 0 0,0 7 0 16,6-4 0-16,-3 1 0 0,6-7 0 0,-3 6 0 15,3 4 0-15,3 1 0 0,-3-8 0 0,6 7 0 16,3-10 0-16,-3 5 0 0,6 3 0 0,2-8 0 15,4 6-23-15,0-6-9 16,3 2-3-16,0 4 0 0,-3-1-59 0,0-2-12 0,2 2-2 16,-2 0-1-16,-6 0 3 0,3 3 1 0,0-2 0 0,-6 2 0 15,0-3 53-15,-9 3 10 0,0-8 2 0,0 13 1 0,-3-8 39 0,-3 9 0 16,-3-7 0-16,-6-1 0 0,3 2 37 0,-3-3 15 16,-3 3 4-16,3-3 0 0,1-2 32 0,-4 0 8 15,0-1 0-15,-3 3 1 0,3-5-20 0,0 0-4 16,0 0-1-16,-2 0 0 0,5 0-26 0,-3 0-6 15,0 0 0-15,3 0-1 0,0 0-31 16,3 0-8-16,0 0 0 0,4 0 0 0,2 0 0 0,6 0-12 16,0 0 4-16,0 0 0 15,6-5-199-15,2 0-39 0</inkml:trace>
  <inkml:trace contextRef="#ctx0" brushRef="#br0" timeOffset="52106.94">18424 2500 576 0,'0'0'51'0,"0"0"-41"0,3-2-10 0,3 2 0 16,0-6 220-16,0 1 43 0,-3 2 8 0,3-4 1 15,0 4-194-15,-1 0-39 0,1-2-8 0,3-3-2 16,-3-3 11-16,3 9 3 0,-3-4 0 0,0-1 0 15,-3 1 11-15,-3 6 2 0,0 0 1 0,3-8 0 16,-3 3-9-16,0 5-3 0,-3-8 0 0,-3 3 0 0,3 5 5 0,-3-8 1 16,-6 5 0-16,3 3 0 0,3 0 6 0,-2 3 2 15,-4-1 0-15,0 4 0 0,0-4-11 0,0 4-3 16,0-1 0-16,0 0 0 0,0 3-28 0,0-2-5 16,0 1-2-16,3-1 0 0,1 2-10 15,2-3 0-15,-3 3 0 0,3-3 0 0,3 3 0 16,0 0 0-16,0 3 0 0,0-9 0 0,3 9 0 0,3-6 0 15,0 3-8-15,0-3 8 0,-3-5-12 0,9 8 3 16,-3-2 0-16,3 2 0 16,-1-3-48-16,4 3-10 0,-3 0-1 0,3-3-1 15,3 0 23-15,-6 3 5 0,0 0 1 0,0 3 0 16,-3-6-25-16,3 3-5 0,-6-3-1 0,0 3 0 16,-3 5 23-16,-3-5 4 0,3 3 0 0,-3-3 1 0,0 3 43 0,-3-4 0 15,-3 1 0-15,3 0 0 0,0 3 39 0,-3-6 3 0,0 3 1 16,0-8 0-16,-3 5 26 0,0-5 6 0,3 3 1 0,-2-6 0 15,-1 3-16-15,0-5-2 0,0 5-1 16,0-5 0-16,0 2-24 0,0-2-5 0,0 0 0 0,6-1-1 16,0 4-27-16,0-6 0 0,-3 2 8 0,6 1-8 31,3 3-64-31,3-4-16 0,-3 1-2 0,6 0-1026 0</inkml:trace>
  <inkml:trace contextRef="#ctx0" brushRef="#br0" timeOffset="52482.82">18707 2543 2253 0,'0'0'49'0,"0"0"11"0,0 0 1 0,0 0 3 0,0 0-51 0,0 0-13 0,0 0 0 0,0 0 0 0,0 0 32 0,6 0 3 15,-1-6 1-15,1-2 0 0,3 8-17 0,0-5-3 16,0-3-1-16,3 3 0 0,0-3-15 0,0 3 9 15,-3-3-9-15,3 2 8 0,0-7-8 0,0 8 0 16,-1-3 0-16,-2-3 0 0,3 3 8 0,-6-5 0 16,0 5 0-16,0 3 0 0,-3-3 7 0,0 3 1 15,-3-8 0-15,-3 7 0 0,-3-2 14 0,0 3 3 16,-3 5 1-16,0-5 0 0,-3 5 2 0,-2 5 1 0,-1-5 0 0,-3 5 0 16,-3 3 5-16,0 3 1 0,-6 2 0 15,4 0 0-15,-1 1-14 0,0 7-2 0,0-8-1 16,6 5 0-16,-3-4-11 0,10 4-3 0,5-2 0 15,0 3 0-15,0-6-12 0,0 0 0 0,3 6 0 16,3-6 0-16,6 0 0 0,3 0 0 0,3-5-8 16,2 3 8-16,4 2-16 0,3-8 0 0,3 3 0 0,0-2 0 31,0 1-18-31,-4-7-3 0,7 0-1 0,-6 0 0 0,3 0-125 16,3 0-25-16,-4-7-4 0</inkml:trace>
  <inkml:trace contextRef="#ctx0" brushRef="#br0" timeOffset="52957.91">19290 1844 403 0,'3'-18'36'0,"0"12"-36"0,-6-2 0 0,3 3 0 0,3-3 342 0,0 3 62 16,0-3 12-16,-3 3 2 0,0-1-237 0,3 4-47 16,0-4-10-16,3-2-1 0,0 3-43 0,6 0-8 15,-3 2-1-15,5-2-1 0,1 0-17 0,0 2-3 16,6-2-1-16,-3 5 0 0,-3-8-32 0,6 5-6 16,2 1-2-16,1-4 0 0,-3 6-9 0,0 0 0 15,-3 0 0-15,3 6 8 0,-4-1-8 0,-2 3 0 16,-3-3 0-16,-3 3 0 0,0 0 0 0,-3 2 0 15,-3 4 0-15,0-1-11 0,0 0 11 0,-6 0 0 16,0 1 0-16,0-1 0 0,-3 0 0 0,0 0 9 0,-3 6-1 0,-9-6-8 16,1 3 32-16,-1 0 0 0,0 5 0 0,-6-2 0 15,0-4-10-15,-3 4-2 0,1 5-1 0,2-8 0 16,0 2 3-16,0 1 1 0,3-3 0 16,3-1 0-16,1 7 6 0,-1-9 2 0,6 5 0 0,0-4 0 15,3-1-31-15,0 3 0 0,3 0 0 0,3-3 0 16,0 0 0-16,6 0 0 0,0 0 0 0,3 1 0 15,0-1 0-15,0-8 0 0,3 8 0 0,3-5 0 16,3-2 0-16,-3 2-10 0,3-3 2 0,2 3 0 16,1-3-140-16,0 3-28 0,3-3-6 0</inkml:trace>
  <inkml:trace contextRef="#ctx0" brushRef="#br0" timeOffset="53104.45">19442 2770 2977 0,'-6'3'65'0,"-3"2"14"0,6-5 2 0,-3 5 3 0,3-2-67 0,3-3-17 15,-6 0 0-15,0-3 0 0,-3 3 0 0,9 0 0 16,0 0 0-16,3-5-880 16,3 0-178-16</inkml:trace>
  <inkml:trace contextRef="#ctx0" brushRef="#br0" timeOffset="61313.96">6324 3429 1638 0,'0'0'36'0,"0"0"7"0,0 0 1 0,0 0 3 0,0 0-38 0,0 0-9 0,0 0 0 0,0 8 0 15,-6-3 88-15,0 3 16 0,0 5 4 0,-3 1 0 16,3-1-39-16,-3 0-7 0,0 6-2 0,1-4 0 16,-1 4-20-16,3 2-5 0,-3 3-1 0,3-3 0 15,-3 3 6-15,0-6 0 0,3 6 1 0,0 0 0 16,0 0-33-16,0-3-8 0,3-2 0 0,0 2 0 16,3-8 0-16,0 0 0 0,0-2 11 0,0-1-11 0,0 1 0 15,3-8 8-15,3-1-8 0,0 1 0 16,0-3 0-16,3-3 0 0,0-2 0 0,0-3 0 0,6 3 0 15,-3-8 0-15,2-6 0 0,4 6-10 0,3-8-10 16,-3 2-3-16,6-2 0 0,-9 2 0 16,3-7-6-16,-1 7-2 0,-2-2 0 0,0 3 0 15,0-1 4-15,0 1 1 0,-3 4 0 0,-3 7 0 0,0-4 17 0,-3 8 9 16,-6 3-10-16,0 0 10 0,0 0 0 0,0 0 10 16,0 6 0-16,-3 4 0 0,-3 3-10 0,0 3 0 15,0 3 9-15,-3 2-9 0,0-3 17 0,3 4-1 16,-6 4 0-16,3-7 0 0,3 7-8 0,-3-10-8 15,3 2 9-15,0 1-9 0,3-8 8 0,3 2-8 16,0-5 0-16,0 0 0 0,0-8 0 0,0 0 0 16,0 0 0-16,9 0 0 0,0-3 12 0,3 0-3 15,-3-5-1-15,3 1 0 0,0-7 2 0,3-4 0 16,-3-1 0-16,3 1 0 0,2 2-10 0,1-8-12 16,9 3 2-16,-3-6 1 0,-3 1 17 0,6 0 3 15,2-6 1-15,1 5 0 0,-3-4-12 0,0 4-17 0,2 1 4 0,-5-1 1 16,-3 1 0-16,-3 7 1 0,0-5 0 15,-3 9 0-15,-3 1 0 0,-1 1 0 0,-2 2 0 0,-3 4 0 32,-3 7-66-32,-3 0-14 0,0 0-2 0</inkml:trace>
  <inkml:trace contextRef="#ctx0" brushRef="#br0" timeOffset="61814.47">6785 3731 403 0,'0'0'36'15,"0"0"-36"-15,3 0 0 0,3 0 0 0,-3-6 172 0,0 4 28 16,3-1 6-16,-3 0 1 0,-3 3-118 0,3-5-23 16,3 5-5-16,0-5-1 0,0 2-38 0,-3-2-8 0,3-3-2 0,0 3 0 15,0-3-12-15,-3 2 0 0,0-2 0 0,0 3 0 16,0-5 0-16,-3 2 0 0,0 2 11 0,0 4-11 15,-3-6 67-15,3 8 6 0,-3-5 2 0,-6 5 0 16,3 0-2-16,-3 0 0 0,-3 2 0 0,0 3 0 16,0 3-17-16,-6 3-4 0,1 2-1 0,-1-5 0 15,3 3-4-15,-3 2-1 0,3 0 0 0,0 3 0 16,6-3-22-16,0 3-4 0,0 0 0 0,1 3-1 16,-1-6 17-16,0 5 3 0,6-4 1 0,-3-1 0 15,3 0-32-15,6-5-8 0,0 3 0 0,3-4 0 16,3-1 0-16,3 2 9 0,-1-8-9 0,7 0 0 15,0 0 0-15,3-8 0 0,3-3 0 0,0 3-9 16,2-5-102-16,-2 0-20 16,0 0-4-16,0-6-845 0</inkml:trace>
  <inkml:trace contextRef="#ctx0" brushRef="#br0" timeOffset="62086.11">7348 3217 288 0,'0'6'25'0,"-3"-6"-25"16,-3 5 0-16,0-2 0 0,0 2 324 0,-3 3 60 15,0 2 12-15,0 4 3 0,-5-6-225 0,-1 10-45 16,-3-5-9-16,0 8-1 0,-3 3-44 0,3 3-9 16,0-1-2-16,0-2 0 0,-5 2-14 0,2 4-3 15,0 1-1-15,-3 1 0 0,3 0-17 0,1 2-3 0,2-7-1 0,0 4 0 16,0-4-3-16,3-1-1 0,3 1 0 0,3-3 0 15,0-3-21-15,3-3 8 0,0-4-8 16,6-1 0-16,-3 0-12 0,6-8-6 0,-3 3-2 16,0-8 0-1,9 3-164-15,0 0-34 0</inkml:trace>
  <inkml:trace contextRef="#ctx0" brushRef="#br0" timeOffset="62500.11">7286 3712 288 0,'0'0'25'0,"0"0"-25"0,0 0 0 0,0 0 0 0,0 0 184 0,0 0 32 16,0 0 7-16,0 0 1 0,0 0-102 0,0 0-20 15,5 0-4-15,-5 0-1 0,6-5-27 0,-6 5-6 16,6-3 0-16,-6 3-1 0,6-5-36 0,0-3-7 16,-3 3-2-16,-3 5 0 0,3-6-2 0,0 1-1 15,0 2 0-15,-3-5 0 0,0 3-15 0,0 0 0 16,0 0 0-16,-3 2 0 0,-3-5 37 0,3 3 8 16,-3 5 2-16,0-6 0 0,-3 4 6 0,-2 2 2 15,-1 2 0-15,-3 4 0 0,0-6 3 0,0 5 1 16,-3 3 0-16,3 5 0 0,3-8-10 0,-6 6-1 0,1 0-1 15,2 2 0-15,0 0 2 0,3 0 1 0,0 6 0 0,0-6 0 16,-3 0-39-16,6 1-11 0,6 4 0 0,0-5 0 16,0 1 0-16,3-7 0 0,3 4 0 0,6 0 0 15,0-6 0-15,3 0 0 0,3-5 0 0,6 0 0 16,0 0-22 0,2-8-9-16,4-2-1 0,3 2-1 0,0-11-140 0,-3 6-28 0,2-8-6 0</inkml:trace>
  <inkml:trace contextRef="#ctx0" brushRef="#br0" timeOffset="63217.21">7619 3495 748 0,'0'0'67'0,"0"0"-54"0,0 0-13 0,0 0 0 0,-6 8 167 0,6-8 30 15,0 0 7-15,0 0 0 0,0 0-72 0,0 0-14 16,0 0-3-16,12-5-1 0,-3 2-48 0,3-2-10 15,3 0-1-15,-4 2-1 0,4-2-27 0,0-3-6 16,0 2-1-16,0-2 0 0,-3 3-7 0,0-5-1 16,3-1-1-16,-3 6 0 0,-3-9-11 0,2 4 10 15,-2 2-10-15,0-5 10 0,0 2-10 0,-3 1 0 16,3-4 0-16,0 4 8 0,-3-3-8 0,-3-1 0 16,3 1 9-16,-3 0-9 0,0 2 0 0,-3 1 9 15,0-1-9-15,-3 3 0 0,0 3 19 0,0 0-3 16,-3 2-1-16,0 3 0 0,-6 8 35 0,0-3 7 15,-6 0 2-15,0 3 0 0,-5 6-28 0,-4-1-6 16,3 5-1-16,-3 4 0 0,6-4 13 0,-2 9 3 0,-4-6 0 16,-3 2 0-16,3 4-27 0,3-6-5 0,1 6 0 15,-1-1-8-15,3 0 20 0,3 1-2 0,0-1-1 0,0 4 0 16,7-4-17-16,-1-5 0 0,0 3 0 0,3 2 0 16,3-7 0-16,-3-3 0 0,6 2 0 0,3-4 0 15,0-1 0-15,3 0 0 0,0-8 0 0,3 1 0 16,-6-6 0-16,9 0 0 0,3 0-11 0,0-6 11 15,2 1-24-15,1-3 3 0,0-3 0 0,0 4 0 16,0-7-10-16,-3 1-1 0,3 5-1 0,-3 3 0 0,-6-6 13 0,0 9 4 16,0-4 0-16,0 4 0 0,-6 2 16 15,0 0 0-15,0 0 0 0,0 8 0 0,0 0 33 0,0 0 7 16,-3 2 2-16,0-2 0 0,3 3-19 0,0 2-4 16,-3 0-1-16,3-5 0 0,6 0-6 0,-3 3 0 15,-3-9-1-15,0 3 0 0,5 1-11 0,1-4 0 16,3 1-10-16,0-3 10 0,0 0 0 0,3-3 8 15,0 1 1-15,6-6 0 0,-6 3-9 0,6-3 0 16,2-3 0-16,1 3 0 0,3-5 0 0,-3 0 0 16,-3-1 9-16,-3 4-9 0,-3-3 0 0,0-1 0 15,-1 1-10-15,-2 5 10 0,0-8-19 0,0 3 3 16,-3 2 1-16,-3 6 0 0,0-8 7 0,-3 8 8 16,0 5-13-16,-3-3 5 0,0 0 8 0,-3 6 0 15,-3 0 8-15,0 5-8 0,-3 2 19 0,1-2-1 16,-1 3 0-16,0-1 0 0,0 6 14 0,3-3 2 0,-3 1 1 0,0-1 0 15,3 0-23-15,6 6-4 0,-3-6 0 0,3 3-8 16,0 0 8-16,6-3-8 0,0-3 0 0,3 1 0 16,-3 2 0-16,6-7 0 0,3 1 0 0,0-1 0 15,0-4-8-15,3-2-6 0,0-2-1 0</inkml:trace>
  <inkml:trace contextRef="#ctx0" brushRef="#br0" timeOffset="63765.6">8655 3471 403 0,'0'0'36'0,"0"0"-36"0,0 0 0 0,0 0 0 16,0 0 280-16,0 8 48 0,-3-2 11 0,-6 4 1 0,0-2-173 0,-3 5-35 15,0 1-8-15,-6 4 0 0,0-5-53 0,3 6-11 16,1 2-1-16,-1-2-1 0,-3-4-33 0,3 9-6 16,3-8-2-16,3 8 0 15,-3-6-57-15,6-4-11 0,0-1-2 0,3 0-935 16</inkml:trace>
  <inkml:trace contextRef="#ctx0" brushRef="#br0" timeOffset="64200.88">8357 3455 1382 0,'-3'-5'123'0,"0"0"-99"16,3-3-24-16,-3 3 0 0,0-3 172 0,3-3 28 0,0 3 7 0,0-2 1 16,3-1-90-16,0-2-18 0,3 0-3 0,0-3-1 15,6 0-54-15,3-3-11 0,0 6-3 0,3-8 0 16,5 5 9-16,1 0 2 0,0-2 0 0,3 4 0 16,6-4-22-16,-4 2-4 0,4 0-1 0,0 0 0 15,-3 3-1-15,-4 2-1 0,4 4 0 0,0-1 0 16,3 2-10-16,-4 1 0 0,4 2 0 0,-3 3 8 15,0 0-8-15,-1 3 0 0,-2 2 0 0,0 1 0 16,-6 2 0-16,0-1 0 0,-3 4 0 0,-7 2 0 16,1 0 0-16,-6 3 0 0,-3 3 0 0,0-1 0 15,-9 1 8-15,3-3 0 0,-6 8 0 0,0-6 0 0,-5 3-8 16,2-2 0-16,-3 7 0 0,-3-7 0 0,3 2 0 0,-3-3 0 16,0-4 0-16,-3 4 0 0,4-2 0 0,-1 3 0 15,3-6 0-15,-3 0 0 0,0 0 0 0,3-7 12 16,3 2-4-16,0-1 0 0,1-1-8 0,2-1-17 15,0-5 4-15,0 0 1 16,6 0-76-16,3 0-14 0,0 0-3 0,0 0-666 16,0 0-133-16</inkml:trace>
  <inkml:trace contextRef="#ctx0" brushRef="#br0" timeOffset="64986.83">8946 3712 633 0,'0'0'56'0,"0"0"-44"15,0 0-12-15,0 0 0 0,-6 5 284 0,6-5 56 0,0 0 10 0,0 0 2 16,-3 6-190-16,3-6-38 0,0 0-8 0,0 0-2 16,0 0-78-16,0 0-16 0,0 0-4 0,0 0 0 15,9-3-16-15,0 0 0 0,-3 3 0 0,3-5 0 16,0 0 0-16,-3 2 16 0,0-2-1 0,0-3-1 15,0 3-14-15,0-3 0 0,-3 2 0 0,3-7 0 16,-3 3 8-16,0-1-8 0,-3 6 0 0,0-8 9 16,-3 2 7-16,0 3 0 0,-3 0 1 0,0 3 0 15,-3-6-17-15,-3 9 0 0,3-4 0 0,-6 12 0 0,3-6 0 0,0 2 0 16,-5 9 0-16,2-6 0 16,-3 3 10-16,3 0-2 0,-3 3 0 0,3 2 0 15,3 0-8-15,0-5 0 0,1 2 0 0,2 4 0 0,-3-1 0 16,6 0 0-16,3 0 0 0,-3-5 0 0,3 6 0 15,3-4 0-15,0 1 0 0,0-1 0 0,0-2 0 0,3 3 0 16,3-3 0-16,3-3 0 0,-3-5 0 0,3 0 0 16,0 0 0-16,2-5 0 0,7-1 12 0,0-1-2 15,0-1-1-15,0-3 0 0,3 3-9 16,0-5 0-16,-7 0 0 0,7-1 0 0,-6 4-11 0,0 2 3 16,0-5 0-16,-6-1 0 0,0 1-4 0,-3 5-1 15,-3 3 0-15,0-3 0 0,-3 8 21 0,0 0 4 16,-6-3 0-16,0 3 1 0,-3 3 2 0,0 0 0 15,0 5 0-15,-3 2 0 0,6-5 21 0,-6 3 4 16,3 6 0-16,3-1 1 0,0-5-28 0,0 2-5 16,0 4-8-16,6-1 11 0,0-8-11 0,0 3 10 0,0 5-10 15,3-7 10-15,0 2-10 0,3-6 0 0,3 3 0 0,0 1 0 16,6-6 0-16,0-6 0 0,3 1 0 0,3-3 0 31,-3 0-23-31,2-2-9 0,-2-1-3 0,3 1 0 16,-3 2-8-16,-3-3-1 0,0 3-1 0,0 3 0 0,-1 2 20 0,-5-2 4 0,0 0 1 15,0 2 0-15,0 3 20 0,-3 0-9 0,-6 0 9 0,0 0 0 16,0 0 0-16,0 0 0 0,-3 8 10 0,0 0-2 16,0 2 21-16,0-4 5 0,-6 7 1 0,6-5 0 15,-3 5-9-15,0-8-2 0,3 3 0 16,0-2 0-16,3-6 1 0,0 0 0 0,0 0 0 0,0 0 0 16,0 0-13-16,0 0-4 0,0 0 0 0,0-6 0 15,6 1-8-15,-3 0 0 0,0-3 0 0,0 0 0 16,6-5 0-16,-3 2 0 0,0 3 0 0,3-5 0 0,-3 5 0 15,3-3 0-15,0 3 0 0,0 0 0 0,-6-2 0 16,6 5 0-16,-3 2 0 0,0-5 0 0,-3 3 0 0,3-3 0 16,0 8-9-16,0-3 9 0,-4 1-23 0,4 2-1 15,0 0 0-15,3 0 0 16,-3 0-118-16,3 2-24 0,0 1-5 0,0-3-1 0</inkml:trace>
  <inkml:trace contextRef="#ctx0" brushRef="#br0" timeOffset="66050.36">9542 3704 633 0,'0'0'28'0,"0"0"6"0,0 0-34 0,0 0 0 0,0 0 0 0,0 0 0 16,0 0 227-16,0 0 38 0,0 0 8 0,9 0 2 16,-9 0-142-16,9 3-28 0,0-3-5 0,-4-3-2 15,-5 3-39-15,9 0-8 0,-3 0-2 0,-6 0 0 16,9-5-28-16,0 0-5 0,-9 5-2 0,6-6 0 15,0-2-14-15,0 0 11 0,-3 3-11 0,0-3 10 16,0 0-10-16,0 3 0 0,-3-3 9 0,0 3-9 16,0-3 22-16,-3 3 0 0,-3-6 0 0,3 3 0 15,-6 3 16-15,3-1 3 0,-3 4 1 0,-3-4 0 16,0 4-2-16,1 4-1 0,-7 4 0 0,3-6 0 16,-3 5-1-16,3 3 0 0,0-3 0 0,0 3 0 15,3 3-18-15,0-3-3 0,1 5-1 0,2-5 0 16,-3 5-6-16,3 0-2 0,0-2 0 0,0 2 0 15,6-5-8-15,-3 5 8 0,0 1-8 0,3 4 8 0,3-10-8 16,0 5 0-16,3-2 0 0,0-3 0 0,3 0 0 16,0 2 0-16,3-10 0 0,3 3 0 0,-3-3-11 15,3-3 3-15,0 3 0 0,2-5 0 0,7-3-4 0,-3-5 0 16,3 2 0-16,-3-2 0 16,0-3-20-16,0 3-4 0,-1 0 0 0,-2 2-1 15,0-2 6-15,-3 0 2 0,0-1 0 0,-6 4 0 16,3-1 21-16,-6 6 8 0,-3 5 0 0,0 0-9 0,0 0 18 0,0 0 4 15,0 0 1-15,0 0 0 0,-6 3 12 0,0 2 2 16,-3 0 1-16,0 8 0 0,0-7-1 0,3 2-1 16,-6 5 0-16,3 0 0 0,3-2-11 0,-3-1-1 15,4 4-1-15,-1-4 0 0,3 3-14 0,-3 1 8 16,6-7-8-16,0 4 0 0,0-3 0 0,3 0 0 16,0 3 0-16,-3-11 0 0,6 2 0 0,2 1 0 15,1-3 0-15,3-3 0 0,0 3 8 0,-3-2-8 0,6-6 0 0,-3 2 0 16,0-7 0-16,3 2 0 0,0-2 0 0,-1 0 0 15,1 0-20-15,0 0 0 0,0 5 0 0,3-6 0 16,-3 1 8-16,3 0 0 0,-3 2 1 0,-1 3 0 16,-2 0 11-16,-3 3 0 0,3-3 0 0,-6 6 0 15,0 2 0-15,-3 0 0 0,0 5 0 0,-3 0 0 16,0-5 20-16,-3 5 0 0,0 6 0 0,-3 2 0 16,0-2-3-16,-3 2-1 0,0-5 0 0,3 5 0 15,-3-2-5-15,1 2-2 0,5 0 0 0,-3 1 0 0,0-9-9 16,0 3 0-16,6 0 0 0,0-8 8 0,-3 10-8 0,3-10 0 15,0 0 0-15,0 0 0 0,6 0 0 0,-6 0 0 16,9 0 0-16,0 0 0 0,-1-5 0 16,4-3 0-16,0-3 0 0,0 4 0 0,0-4 0 15,0 0-17-15,0 1 2 0,3 2 1 16,3-5-16-16,0-1-3 0,-1 1-1 0,4 3 0 16,-3 2 2-16,0 0 0 0,-6 2 0 0,-3-2 0 15,6 6 22-15,-6-1 10 0,-9 3-8 0,0 0 8 0,0 0 0 0,0 0 0 16,0 0 0-16,3 5 0 0,0 3 31 0,-3 6 1 15,-3-9 1-15,0 8 0 0,-3-5-20 0,-3 3-4 16,0 2-1-16,3-2 0 0,0-1 0 0,0-2 0 16,0 0 0-16,3 3 0 0,0-6 0 0,0 3 0 0,0-3 0 15,3-5 0-15,0 0-8 0,0 0 0 0,0 0 0 0,0 0 0 16,12 0 0-16,0 0 0 0,0-5-10 0,0-3 10 16,0 3-24-16,2-9 0 0,1 1 1 0,0 0 0 31,0 2-13-31,0-2-4 0,3-3 0 0,-3 3 0 15,0 2 10-15,-3 3 2 0,-1 0 0 0,-2 3 0 0,3-3 18 0,-3 3 10 0,-3 5-10 0,-6 0 10 16,0 0 0-16,0 0 8 0,6 0 1 0,-6 0 0 16,-3 5 13-16,0 3 2 0,0 0 1 0,0 0 0 15,0 3-1-15,-3-6-1 0,0 8 0 0,0 0 0 16,0-5-6-16,3 3-1 0,0-3 0 0,-2 5 0 16,5-8-8-16,0 6-8 0,-3 0 12 0,3-4-12 15,3 4 13-15,-1-8-4 0,-2-3-1 0,6 10 0 16,0-7-8-16,3 2 0 0,0-5 0 0,3 0 0 15,0-2-139-15,3-1-23 0,0 0-5 0,0-7-1 0</inkml:trace>
  <inkml:trace contextRef="#ctx0" brushRef="#br0" timeOffset="66383.77">10473 3717 2026 0,'0'0'90'0,"0"0"18"0,0 0-86 0,0 0-22 15,0 0 0-15,0 0 0 0,0 0 56 0,0 0 6 16,0 0 2-16,0 0 0 0,6 0-32 0,6 0-7 16,0 0-1-16,3 0 0 0,-6-5-24 0,3 0 0 15,0 2 8-15,0-2-8 0,0-3 0 0,0 3 0 16,-1-6-12-16,-2 0 12 0,0 1-18 0,-3 2 4 0,3 0 1 0,-6 3 0 16,0-8 13-16,0 7 0 0,0-2 0 0,-3-2 0 15,-3 2 0-15,0 2 0 0,-6 4 12 0,3 2-12 16,-3 0 48-16,-3 2 2 0,0 4 1 0,-2 2 0 15,-4 2 17-15,-3 4 4 0,3-1 1 0,0 0 0 16,-3 3-13-16,3 0-4 0,1-3 0 0,2 3 0 16,0-3-39-16,3 3-8 0,0 0-1 0,3 2-8 15,3-4 0-15,6-1 0 0,-3 5 0 0,6-4 0 16,0-9 0-16,6 5 0 0,0 1 0 0,6-11 0 16,3 5 0-16,3-2-9 0,-1-6 9 0,7 3-12 15,-6-2-168-15,3-1-35 0</inkml:trace>
  <inkml:trace contextRef="#ctx0" brushRef="#br0" timeOffset="66920.78">11244 3040 1332 0,'0'0'59'0,"0"0"12"0,0 0-57 0,0 0-14 0,0 0 0 0,0 0 0 16,0 0 124-16,3 5 23 0,-3 3 4 0,-3 3 1 0,0 2-25 0,-3 3-5 16,0 3-1-16,-5 7 0 0,-1-8-47 0,0 9-10 15,-3 5-1-15,3-3-1 0,-6 8-10 0,0 3-1 16,0-6-1-16,-2 6 0 0,-1-3-30 0,0 2-7 16,-6 1-1-16,0 2 0 0,0-2-3 0,1 0-1 15,2-1 0-15,3-4 0 0,3 2-8 0,0-11-11 16,6 1 3-16,3-3 0 15,4-3-67-15,5-8-13 0,3 0-2 0,2-7-674 16,-5-6-134-16</inkml:trace>
  <inkml:trace contextRef="#ctx0" brushRef="#br0" timeOffset="67610.7">10831 3601 864 0,'-3'5'76'0,"-3"-5"-60"15,-3 3-16-15,0 2 0 0,0-5 260 0,6 0 50 0,0 6 10 0,3-6 1 16,0 0-205-16,0 0-40 0,12 0-9 0,3 0-2 16,0 0-45-16,5 0-8 0,1-6-3 0,0 6 0 15,0-8-1-15,0 3-8 0,0-3 12 0,-1 3-4 16,1 5-8-16,-3-8 0 0,0 5 0 0,-3 1 0 16,0 2-43-16,0 0-10 0,-3 0-3 0,-1 0 0 15,-2 2-156-15,0 1-32 0,0 5-7 0,-3-6-1 16,-3 4 163-16,3 4 32 0,-3-2 6 0,-3 0 2 0,0 3 60 0,0-6 12 15,0 3 2-15,0 5 1 0,3-10 83 0,-3 7 17 16,0-4 3-16,0 2 1 0,0-3-1 0,3 3 0 16,-3-8 0-16,3 5 0 0,0-2-36 15,3 2-7-15,0-5-2 0,3 0 0 0,-3-5-39 16,3 2-8-16,3 3-1 0,0 0-1 0,-4-5-23 0,1-3-4 16,0 3 0-16,-3-3-8 0,3 2 8 0,0-2-8 15,-3-2 0-15,3 2 0 0,-3-3 10 0,3 1-10 16,-6-1 8-16,3 3-8 0,-6-2 0 0,-3 2 0 15,-3-3 0-15,0 3 0 0,-3 0 12 0,3 0-4 16,-3 3 0-16,0 5 0 0,-3 0-8 0,0 0 0 16,-2 3 9-16,-4 2-9 0,0 6 24 0,3-3 1 15,0 5 0-15,-3 0 0 0,0-5-1 0,6 3 0 16,3 2 0-16,1 0 0 0,2 0-15 0,0 0-9 16,3 3 10-16,0 0-10 0,6-3 0 0,0 1 0 15,3-1 0-15,3 0 0 0,5-8 0 0,1 6 0 0,6-6-12 0,0 1 12 31,0-1-30-31,3-3 1 0,2 4 0 0,-2-6 0 16,3 0-3-16,0 0-1 0,0 0 0 0,-7 0 0 0,4 0-2 16,-6 5 0-16,-3-5 0 0,0 3 0 0,-3 2 19 0,-3-5 3 0,0 5 1 0,-9-5 0 15,0 0 12-15,3 6 0 0,0 2 0 0,-3-1 0 16,-3 1 38-16,0-2 1 0,3-6 0 0,-3 5 0 16,0-2 5-16,3-3 0 0,0 0 1 0,0 0 0 15,0 0-14-15,0 0-3 0,0 0-1 0,3-3 0 16,3-8-12-16,0 3-3 0,0 1 0 0,2-4 0 15,1 3-12-15,0-5 11 0,0 0-11 0,0-1 10 16,3 1 2-16,0 0 1 0,0 0 0 0,0 5 0 0,0-3-4 0,0 3-1 16,-1-2 0-16,4 2 0 0,0-6 6 15,0 4 1-15,-3 7 0 0,3-7 0 16,0 7-140-16,0-5-28 16,0 3-6-16</inkml:trace>
  <inkml:trace contextRef="#ctx0" brushRef="#br0" timeOffset="73359.42">12697 3334 288 0,'0'0'25'0,"0"0"-25"16,0 0 0-16,0 0 0 0,0 0 236 0,0 0 41 16,0 0 9-16,0 8 2 0,0-8-149 0,0 5-30 15,0-5-5-15,0 8-2 0,0-8-36 0,6 5-7 0,-3 1-2 0,3-4 0 16,0-2-11-16,3 0-2 16,-3 0-1-16,6-2 0 0,-1 2-15 0,1-8-2 0,0 2-1 0,3-7 0 15,3 2-12-15,0 4-2 0,0-12-1 0,3 3 0 16,2 6 7-16,1-4 2 0,-3-2 0 15,0 6 0-15,0-9-19 0,-3 6 8 0,-7-3-8 0,4 0 0 16,-6 6 0-16,3-3 0 0,-3 2 0 0,0-2 0 16,-6 0 0-16,-3 5 0 0,3-3 0 0,-6 3 0 15,-3 3 0-15,0 2 0 0,-3 3 0 0,-3 0 0 16,-6 8 9-16,1-3-1 0,-7 3-8 16,0 6 12-16,0-1 13 0,-3 0 3 0,1 5 0 0,-1-2 0 15,-3 8 5-15,0-5 2 0,-3 2 0 0,1 3 0 16,2 2-17-16,-3 1-3 0,3-1-1 0,1 3 0 15,2 0-14-15,0-2 8 0,3 2-8 0,0-3 0 0,7 3 0 16,-1-2 0-16,0-1 0 0,3-5 0 0,3 3 0 16,0-5 11-16,0 2-11 0,3-8 10 0,-3 6-10 15,4-3 0-15,2-3 0 0,0-3 8 0,0 4-8 0,6-9 0 16,-3 3 0-16,3-3 0 0,0-5 0 0,0 0 0 16,0 0 0-16,0 0 0 0,0 0 8 0,0 0-8 15,0 0 8-15,0 0-8 0,3-5 0 0,3 0 8 16,3 2-8-16,-4-2 0 0,1-6 0 0,3 3 0 15,3 0 0-15,-3 3 0 0,3-8-11 0,0-1 3 16,6 1 0-16,0 3 0 0,3-1 8 0,2 0 0 16,1 4-9-16,3-4 9 0,0 3 0 0,-3 3-11 15,-1 2 11-15,1 0-8 0,0 3-1 0,-6 0 0 16,0 3 0-16,-3-3 0 0,0 8 1 0,-7-8 0 16,1 5 0-16,-3 3 0 0,-3-2 8 0,-3-1 0 15,-3 3-9-15,0 0 9 0,-3 0 0 0,-3 2 0 0,-2 3 0 0,-1-5 0 16,-3 3 0-16,-3 2 0 15,0-5 0-15,0 3 0 0,0-1 0 0,3 1 0 0,-2-3 0 16,2 2 0-16,-3-2 0 0,6 0 0 0,-3-2 0 16,3-1 0-16,0 3 12 0,3-8-4 0,0 5 0 15,3-10 0-15,0 5-8 0,6 0 0 0,0-8 0 0,-2 3 0 16,2-1 0-16,2-2 0 0,4 0 0 0,0 3 0 16,0-3 0-16,3 3-12 0,0-3 2 0,3 3 1 15,-3 5 9-15,0 0 0 0,-3-6 0 0,0 6 0 16,0 0 0-16,3 6 0 0,0-6 0 0,-3 2 0 15,0 9 0-15,0-8 0 0,2 2 0 0,-2 3 0 16,0 2 0-16,3-4 0 0,-3 4 0 0,3 1 0 0,3-6 0 16,-3-2 0-16,0 2 0 0,0 0 0 0,3-2 0 0,0 0 9 15,-3-1-9-15,3-2 10 16,-4 0-98-16,7-2-20 16,-6-1-4-16</inkml:trace>
  <inkml:trace contextRef="#ctx0" brushRef="#br0" timeOffset="73856.09">13048 3717 1443 0,'0'0'32'0,"0"0"6"0,0 0 2 0,0 0 0 0,0 0-32 0,0 0-8 15,0 0 0-15,0 0 0 0,0 0 80 0,0 0 13 0,9 0 3 0,-3 0 1 16,0 0-53-16,0 0-10 0,0-5-2 0,0 0-1 15,3 2-19-15,0-2-4 0,0-3-8 0,3 3 12 16,-4-6-12-16,1 3 0 0,3 0 8 0,-6-2-8 16,3-1 0-16,-3 6 8 0,0-8-8 0,-3 2 0 15,-3 3 8-15,-3 0-8 0,0-3 0 0,-3 4 9 16,0 7 5-16,-6-8 1 0,0 8 0 0,0-3 0 16,-2 6 42-16,-1 5 9 0,-6-6 2 0,0 9 0 15,-6-3-32-15,0 5-5 0,4 3-2 0,-1 5 0 16,0-8 10-16,3 0 1 0,3 1 1 0,3-1 0 15,1 0-15-15,2 6-3 0,3-6-1 0,3 0 0 16,3 0-22-16,0 3 0 0,6 0 0 0,0-3 0 16,3-5 0-16,0 0 9 0,6 3-9 0,-1-9 0 15,4 4 10-15,3-6-10 0,0 0 8 0,3-3-8 0,0-2 12 16,3-3-2-16,-4 3-1 0,4-9 0 0,-3 1-9 0,3-3 0 16,0 0-10-16,-3 3 10 15,2 0-29-15,-8-8 0 0,0 5 0 0,-3 0 0 0,-3-3 13 0,-6 6 2 16,0-5 1-16,-6 4 0 0,0 1 13 0,-6 5 0 15,-3-5 12-15,0 8-12 0,-3-3 15 0,-3 3-4 16,1-1-1-16,-1 6 0 0,3 0-10 0,0 0 10 16,0 6-10-16,3-6 10 0,0 0-10 0,0 2-11 15,3 1 3-15,3-1 0 16,6-2-179-16,0 0-35 0,0 0-7 0,0 0-2 0</inkml:trace>
  <inkml:trace contextRef="#ctx0" brushRef="#br0" timeOffset="74206.45">13164 3326 1422 0,'0'0'31'0,"0"0"6"0,-6 0 2 0,0 0 1 0,6 0-32 0,-6 0-8 0,0 2 0 0,-3 4 0 16,4-6 91-16,2 5 16 0,3-5 3 0,-3 5 1 15,0 3-56-15,0-2-11 0,3 2-3 0,0-8 0 16,0 5-10-16,0-5-3 0,0 8 0 0,0-8 0 16,9 2-28-16,-4 1 0 0,4-3 0 0,3 0 0 0,-3 0 13 0,3-5-3 15,0 5-1-15,0-8 0 0,0 3-9 0,0-3 0 16,-3 2 9-16,3-2-9 0,-6 3 0 0,0 5 0 16,-6 0 0-16,0 0 0 0,0 0 10 0,0 0-2 15,0 0-8-15,0 5 12 0,-6 6 41 0,3 2 8 16,-6 0 2-16,0 1 0 0,0 1-9 0,0-1-2 15,0 2 0-15,3-3 0 0,-3 0-33 0,6 0-7 16,0-2-2-16,3 2 0 16,0-5-66-16,3 3-14 0,0-6-2 0,0 3-1006 15</inkml:trace>
  <inkml:trace contextRef="#ctx0" brushRef="#br0" timeOffset="74732.42">13343 3654 288 0,'6'-5'12'0,"-6"5"4"0,0 0-16 0,6-3 0 0,0 3 0 0,-6 0 0 16,0 0 260-16,0 0 48 0,0 0 11 0,0 0 1 15,0 0-126-15,-3 5-26 0,0 6-4 0,0-1-2 16,0-2-78-16,-3 3-15 0,0 2-3 0,3-5-1 0,-3 5-17 0,0-2-4 16,0 2-1-16,-3-2 0 0,3-1-19 0,0 4-3 15,3-9-1-15,0 3 0 0,0-3-7 0,3-5-1 16,-3 8-1-16,3-8 0 0,0 0-11 0,0 0 10 15,0 0-10-15,0 0 10 0,9-5-10 0,0 2 10 16,3-2-10-16,-3-8 10 0,3 2-10 0,3 0-16 16,-3-2 4-16,3 0 1 15,-1 2-15-15,1 3-3 0,0-5-1 0,0 0 0 0,0 2 11 0,-3 3 3 16,3-2 0-16,-6 7 0 0,0-5 16 0,-3 3-10 16,0 5 10-16,-6 0-8 0,0 0 8 0,0 0 0 15,0 0 0-15,2 5 0 0,-2 3 13 0,-2-3 5 16,2 3 1-16,0 0 0 0,-3 3 7 0,-3 2 2 0,0-5 0 15,0 3 0-15,3-1-28 0,0 1 8 16,-3 2-8-16,3-5 0 0,0 0 8 0,3 3-8 16,-3-6 0-16,3 3 8 0,0-8-8 0,0 5 0 15,0-5 0-15,0 0 0 0,0 8-12 0,6-3 1 0,0-5 1 0,0 0-732 16,-3 0-146-16</inkml:trace>
  <inkml:trace contextRef="#ctx0" brushRef="#br0" timeOffset="75191.06">13715 3627 403 0,'0'0'36'0,"0"0"-36"15,0 0 0-15,0 0 0 0,0 0 288 0,0 0 52 16,0 0 9-16,0 0 3 0,0 0-210 0,0 0-42 16,0 0-8-16,0 0-1 0,0 0-47 0,0 0-10 15,0 0-2-15,0 0 0 0,-3 8 12 0,3 3 3 16,-3-6 0-16,-3 3 0 0,0 5-8 0,0-5-2 15,-3 3 0-15,3 2 0 0,-3 0-2 0,3 1-1 16,0-1 0-16,0 0 0 0,3-8-14 0,0 3-4 16,0 0 0-16,0 0 0 0,3-8-8 0,0 0-8 15,0 0 12-15,0 0-12 0,9-2 13 0,3 2-4 16,-3-8-1-16,3 2 0 0,0-2-8 0,0-2 0 16,3 2 0-16,-3-5 0 0,-3 2-26 0,3 3 2 15,-3-5 1-15,2 5 0 0,1 3 3 0,-3-9 0 16,3 6 0-16,-3 3 0 0,0-3 20 0,0 3 0 15,0-3 0-15,0 5 0 0,-3 1 0 0,0 2 0 16,-3 0-14-16,3 0 5 0,-6 0 9 0,3 2 9 0,-3-2-1 16,3 6-8-16,-3 2 18 0,0 2-3 0,0-5-1 0,-3 3 0 15,0 0 3-15,0 3 1 0,-3-3 0 0,0 5 0 16,3-2 11-16,-3-1 3 0,0 4 0 0,0-4 0 16,3 3-32-16,-3-7 0 0,3 4 0 15,3 1 0-15,-3-6 10 0,3-5-10 0,0 0 10 0,3 8-10 16,-3-8 8-16,0 0-8 0,6 5 0 0,3-5 0 15,0-5-25 1,0 0-11-16,0 2-3 0,3-8 0 0,2 4-199 0,-2-1-40 16,12-16-8-16,-6 8-581 0</inkml:trace>
  <inkml:trace contextRef="#ctx0" brushRef="#br0" timeOffset="75899.95">14072 3672 1191 0,'0'0'52'0,"0"0"12"0,0 0-51 0,0 0-13 16,0 0 0-16,0 0 0 0,0 0 95 0,0 0 16 16,0 0 3-16,0 0 1 0,0 0-19 0,0 0-3 15,0 0-1-15,3 3 0 0,-3-3-14 0,0 0-3 16,0 0-1-16,6 3 0 0,0 5-18 0,-6-8-3 16,6 0-1-16,3 2 0 0,-3-2-24 0,3 0-4 15,0 0-2-15,0 0 0 0,0-2-12 0,-4-4-2 16,7 4-8-16,0-4 12 0,-6-2-12 0,6 3 0 15,-3-3 8-15,3 3-8 0,-3-3 0 0,0 3 0 16,0-3 0-16,0 3 0 0,-3-1 0 0,-3-2-8 16,3-2 8-16,-3 4 0 0,-3-2 0 0,0 3 0 15,-3 3 0-15,0-6 0 0,0 2 0 0,-3 6 0 0,0 0 0 0,-3 0 0 16,-3 0 0-16,-3 6 8 0,0 2-8 0,0-1 12 16,-6 4 18-16,4 2 3 0,-4 1 1 0,3-1 0 15,-3 0 1-15,3 0 0 0,0 0 0 0,3 1 0 16,3 4-19-16,1-5-3 0,5 1-1 0,0 2 0 15,3-3-12-15,3-3 0 0,3 4 0 0,3-7 0 16,3 4 0-16,2-8 9 0,4 2-9 0,3-5 8 16,-3 5-8-16,3-10-16 0,3 0 4 0,3 2 1 15,-4-10-17 1,1 2-4-16,0-2-1 0,0 0 0 0,0 0-18 0,-3-1-3 0,2 6-1 0,-5-5 0 16,3 3 4-16,0 2 1 0,-6 0 0 15,0 2 0-15,0 1 39 0,-3 2 11 0,0 3 0 0,-3 0 0 0,-6 0 0 0,0 0 16 16,-3 11-2-16,-3 0-1 0,0 2 26 15,0-5 5-15,-3 5 0 0,0 3 1 0,0-3-8 0,0 3-1 16,0-3-1-16,0 0 0 0,6-2-13 0,-3 2-2 16,0-5-1-16,3 0 0 0,0 3-10 0,3-11-1 15,0 0-8-15,0 0 12 0,0 0-12 0,9 0 11 16,3 0-11-16,3-8 10 0,-3 3-22 0,6-9-4 16,3 1 0-16,-3 0-1 15,-1 0-19-15,4-1-4 0,3 1-1 0,0 3 0 16,-3 2-5-16,3-6-1 0,-1 9 0 0,-2-3 0 0,-6-5 23 0,0 8 5 15,-3 5 1-15,0 0 0 0,-12 0 18 0,6 0 0 16,-6 0 0-16,6 5 0 0,-6 3 41 0,0-3 3 16,3 3 0-16,-6 3 0 0,3 2-4 0,-6-2-1 0,3-1 0 15,-3 3 0-15,0 1-3 0,0-1-1 0,0 0 0 0,3-5 0 16,-3 3-35-16,6-6 0 0,-3 5 0 16,6 1 0-16,-3-11 0 0,6 3 0 0,-3 2 0 15,-3-5 0 1,9 5-95-16,3-5-25 0,-3 0-6 0</inkml:trace>
  <inkml:trace contextRef="#ctx0" brushRef="#br0" timeOffset="76976.63">15099 3739 403 0,'0'0'36'0,"3"-6"-36"0,3 4 0 0,-3-4 0 16,-3 6 192-16,6-2 32 0,-3-4 7 0,-3 6 1 15,0 0-63-15,0 0-12 16,0 0-2-16,0 0-1 0,0 0-60 0,0 0-12 0,0 0-2 0,0 0-1 15,-3 8-16-15,0 3-3 0,0 0-1 0,0-1 0 16,0 3-25-16,-3 1-5 0,3-1-1 0,-3 5 0 16,3-4-11-16,-3-1-2 0,3 3-1 0,0-3 0 15,-3-3-5-15,6 4-1 0,-3-6 0 0,3 2 0 16,0-7-8-16,0-3 10 0,0 0-10 0,0 0 10 16,9 2-10-16,0-2 0 0,-3-2 0 0,6-1 8 0,0-10-8 15,0 2 0-15,0-2-12 0,3-3 12 16,5-2-39-16,-2-3 0 0,0 2 0 0,0 1 0 15,0-4 12-15,-3 7 3 0,0 4 0 0,-3 0 0 0,-1 3 24 0,-5 3 0 16,3 0 0-16,-3 2 0 0,-6 3 0 0,0 0 0 16,0 0 0-16,-9 8 0 0,3 3 27 0,0 2 1 15,0 3 0-15,-2 2 0 0,2-4 4 0,3 4 0 16,0-5 1-16,0 6 0 0,-3-6-20 0,6 3-4 16,0 2-1-16,3-10 0 0,0 3-8 0,0 2 0 15,0-8 0-15,3 3 8 0,-3-8-8 0,5 6 0 16,4-6 0-16,-3-6 0 0,3 1 8 0,0-3-8 15,3-2 12-15,3 2-4 0,-3-6-8 0,3-4 12 16,2 2-12-16,-2 0 12 0,0 0-12 0,0-2 0 16,-3 5 0-16,-3-6 0 0,3 3 0 0,-3 3-17 15,-3 2 2-15,-1 3 1 16,-2-2-92-16,0 2-18 0,-3 0-4 0,-3 8-540 0,0 0-107 0</inkml:trace>
  <inkml:trace contextRef="#ctx0" brushRef="#br0" timeOffset="77254.33">15772 3699 230 0,'0'0'20'0,"0"0"-20"0,3-8 0 0,-3 8 0 16,6-5 284-16,-6 5 53 0,0 0 11 0,0 0 1 0,0 0-161 0,0 0-32 15,0 0-6-15,0 0-2 0,0 0-66 0,-3 8-14 16,-3-3-2-16,0 3-1 0,0 2-22 0,0 4-5 16,0-1-1-16,-3 0 0 0,0 0-12 0,3 1-2 15,-3-1-1-15,0 0 0 0,0 6-9 0,6-12-1 16,-3 7-1-16,0-4 0 0,0 1-11 0,3-1-14 16,0-4 3-16,3-6 1 15,0 0-158-15,0 0-31 0,0 0-6 0</inkml:trace>
  <inkml:trace contextRef="#ctx0" brushRef="#br0" timeOffset="77436.16">15888 3466 57 0,'0'0'0'0,"0"0"0"0,0 0 0 0,0 0 0 15,-9 3 347-15,3-1 64 0,-3 4 13 0,3-1 2 16,6-5-290-16,-6 3-57 0,0 2-12 0,6-5-3 31,0 0-110-31,0 8-22 0,-6 2-5 0,6-7-1 0</inkml:trace>
  <inkml:trace contextRef="#ctx0" brushRef="#br0" timeOffset="77804.45">15929 3699 403 0,'0'0'36'0,"0"0"-36"0,0 0 0 0,0 0 0 0,0 0 238 0,0 0 41 16,0 0 8-16,0 8 1 0,-3 2-98 0,0 4-20 15,-2-6-4-15,-1 5-1 0,3-3-59 0,-6 4-12 16,3-1-2-16,0 0-1 0,0-5-36 0,3 3-7 16,0-3-2-16,0-3 0 0,3-5-17 0,0 0-3 15,0 0-1-15,0 0 0 0,0 0 2 0,0 0 0 16,0 0 0-16,0 0 0 0,0 0-15 0,6 0-4 15,3-3 0-15,-3 1 0 0,0 2-8 0,0-8 8 16,0 5-8-16,-6 3 8 0,3-3-8 0,0-2 0 16,2 5 0-16,1-8 0 0,-3 3 0 0,0 5 0 15,0-8 0-15,3 3 0 0,-3-3 0 0,0 2 0 16,3-7 0-16,0 3 0 0,3-1 0 0,0 0 0 16,-3 3 0-16,3 3 0 0,-3-3-9 0,0-2-4 15,0 4-1-15,-3 4 0 0,3-4 14 0,-3 4-9 16,-3 2 9-16,6-6-8 0,-3 6-12 0,-3 0-1 0,0 0-1 15,6 0 0 1,0 0-130-16,-1-5-25 0,-5 5-6 0</inkml:trace>
  <inkml:trace contextRef="#ctx0" brushRef="#br0" timeOffset="78710.73">16540 3829 990 0,'0'0'44'0,"0"0"8"0,0 0-41 0,0 0-11 0,0 0 0 0,0 0 0 16,0 0 106-16,6 0 19 0,0-8 4 0,-3 2 1 15,2 1-61-15,1 0-12 0,0 2-2 0,0-8-1 16,-3 6-34-16,6-3-8 0,0 6 0 0,-3-4-1 16,0-4-11-16,0 2 0 0,3 3 9 0,-3-3-9 15,0 0 9-15,-3 0-9 0,3 2 12 0,0 1-12 16,0-8 20-16,-6 5-2 0,3 3-1 0,-3-9 0 0,0 6 11 0,0-2 3 15,-6 2 0-15,0-3 0 0,0 1 9 0,-3 5 1 16,0-1 1-16,-3 1 0 0,0 2-6 0,-3 3-2 16,3 0 0-16,-6 8 0 0,1-2 2 0,2-1 0 15,-3 3 0-15,0 5 0 0,3 0-19 16,-3 0-3-16,0 1-1 0,4-1 0 0,-4 5-5 0,3-2-8 16,0 3 11-16,3-1-11 0,3 1 10 0,0 2-10 15,3-2 8-15,3-4-8 0,3 1 0 0,3-2 0 16,3-4 0-16,3 1 0 0,0-3 0 0,0-3 0 15,6 0 0-15,-3-5 0 0,3 0 9 0,2 0-9 16,1-8 10-16,0 3-10 0,3-8 0 0,0-3 0 16,6 0 0-16,-4-5-10 15,-2-3-20-15,3 3-4 0,0-3-1 0,0 3 0 16,0-6-24-16,2 1-5 0,-2-1 0 0,3 1-1 16,-3-6 1-16,-3 6 1 0,2-6 0 0,-2 0 0 15,0-2-26-15,0 2-6 0,-3-8-1 0,3 3 0 0,-4 3 61 0,-2 2 12 0,0 6 3 16,0-1 0-16,-3 9 20 0,0 5 0 0,-3-9 0 15,-3 12 0-15,-3 2 69 0,0 3 9 0,0 2 2 0,-3 3 0 16,0 0 20-16,0 0 4 0,0 0 0 0,0 0 1 16,-3 8-21-16,-3-3-5 0,0 6-1 0,0-1 0 15,0 9-23-15,0-6-5 0,-6 6-1 0,3 4 0 16,0 1-15-16,-3 3-3 0,-6 5-1 0,4-6 0 16,-4 6 4-16,0-3 1 0,-6 3 0 0,0 5 0 15,3-6-25-15,1 4-10 0,-1-3 8 0,3-3-8 16,3 0 14-16,3-3-2 0,9 3-1 0,-3-2 0 15,-3-3-11-15,3-6 0 0,6-5 0 0,3 1 0 16,0-7 0-16,-3 1-16 0,6-2 4 0,3-1 1 16,6-5-200-1,0 0-40-15</inkml:trace>
  <inkml:trace contextRef="#ctx0" brushRef="#br0" timeOffset="79210.47">16950 3881 2210 0,'0'0'48'0,"0"0"11"0,0 0 1 0,0 0 3 0,0 0-51 0,0 0-12 16,0 0 0-16,0 0 0 0,6-5 41 0,0 3 6 16,3-4 1-16,0 1 0 0,-3 0-37 0,0-3-11 15,3 0 0-15,3 0 0 0,-3-3 0 0,3 3-19 16,-3-5 3-16,0 0 0 0,-3 0 1 0,0-3 1 15,-4 0 0-15,1 3 0 0,3-1 14 0,-3 1 0 0,-3-5 0 0,-3 4 0 16,3 1 0-16,-3 0 0 0,-3 5 0 0,-2 3 0 16,-1-1 50-16,-3 6 3 0,0 6 1 0,0-1 0 15,-6 3-9-15,3 5-1 0,-3-5-1 0,3 5 0 16,-2 1-11-16,2-1-3 0,0 3 0 0,0 0 0 16,6 2-20-16,-3-5-9 0,3 3 8 0,3 0-8 15,6-3 0-15,-3 1 0 0,0-7 0 16,3 4 0-16,6-3 0 0,0-3 0 0,-6-5 0 0,9 8 0 15,-3-5 0-15,6-3 0 0,-3 0 0 0,3-3 0 16,0 3 0-16,0-10 0 0,2 2 0 0,1 0 0 16,-3-5-10-16,3-1-7 0,0 4-2 0,0-4 0 15,-3 7-5-15,0-7-2 16,-3 4 0-16,3 2 0 0,-6 3 15 0,-1 2 11 0,-5 3-13 16,0 0 5-16,0 0 8 0,0 0 0 0,-5 8-9 0,-4 2 9 0,6 4 13 15,-6-1 7-15,3 0 2 0,-3 0 0 0,3 1 3 0,0 1 1 16,3-1 0-16,-3-4 0 0,3 3-26 15,0-5 0-15,6 3 0 0,0-6 0 0,-3-5-9 0,3 3 9 16,3 2 0-16,3-5 0 0,3 0 0 0,0-8 0 16,3 3 0-16,-1 0-811 15,7-9-155-15</inkml:trace>
  <inkml:trace contextRef="#ctx0" brushRef="#br0" timeOffset="79836.12">17590 3437 2023 0,'-12'0'89'0,"7"3"19"0,-4-3-86 0,9 0-22 0,0 0 0 0,0 0 0 16,-6 2 80-16,6-2 12 0,0 0 3 0,0 0 0 16,6 0-45-16,3 0-9 0,2-2-1 0,4-1-1 15,3-2-31-15,3-1-8 0,0-2 0 0,6 0 0 16,-1 3 0-16,-2-8 0 0,0 2 0 0,-3-2 8 15,0 0-8-15,-3 0 8 0,-1-3-8 0,1 3 8 16,-6-3-8-16,0 0 0 0,-3 3 0 0,0-1 8 0,0-4-8 0,0-1 8 16,-6 3-8-16,0 1 8 0,0-1 3 0,-3 2 1 15,0 1 0-15,-6 0 0 0,3 0-2 16,-3 8 0-16,0-6 0 0,-3 8 0 0,-3-2 3 16,-3 5 1-16,0 5 0 0,-3-5 0 0,-2 6 7 15,-4 2 2-15,-3-1 0 0,0 7 0 0,6-1-9 16,1 3-2-16,-7 0 0 0,0 7 0 0,0-1 7 15,0 4 1-15,4 6 0 0,-1 0 0 0,-3-1-20 0,3 4 10 16,0 4-10-16,1-2 8 0,-1 6-8 0,-3 2 12 16,3 2-12-16,-3 4 12 0,-2 2-2 0,2 0 0 15,-3 2 0-15,9-10 0 0,3 8-10 0,3-13 0 16,-2 5 0-16,2 0 0 0,3-3 0 0,0-5-11 16,-3 3 3-16,3-1 0 0,0-7-5 0,3-5-1 15,0-1 0-15,-3-7 0 0,3-1 0 0,1 3 0 16,-1-8 0-16,0 3 0 0,3-2 25 0,-3-1 5 0,6-5 0 15,-3 0 1 1,0-3-46-16,0-2-10 0,6-3-1 0,-3 0-1 0,-3-3 17 0,3-2 4 0,-3-1 1 0,3-4 0 16,3-1 19-16,0-2-10 0,-3 0 10 15,0 0-8-15,3-3 8 0,0 2-12 0,0-1 12 0,0 1-12 16,0-2 12-16,-3 1 8 0,3 1-8 0,0 1 11 16,0 0 12-16,0 2 2 0,0 3 1 0,0-5 0 15,0 5-8-15,3-2-2 0,3 2 0 0,0-6 0 16,3 1-16-16,0 3 10 0,3-4-10 0,3 1 8 15,3-3-8-15,-1 0 0 0,1 1-10 0,3 1 10 16,6 1 0-16,-6 3-9 0,-6 2 9 0,3-6 0 16,5 6-66-1,-2 3-8-15,-3-3-2 0,-3 3-704 0,3 0-142 0</inkml:trace>
  <inkml:trace contextRef="#ctx0" brushRef="#br0" timeOffset="80237.28">17611 3731 1868 0,'0'0'83'0,"0"0"17"0,-6 0-80 0,3-6-20 15,3 6 0-15,0 0 0 0,-9 0 140 0,0 6 24 16,3-6 4-16,1 5 2 0,-4 3-111 0,3-3-23 16,0 3-4-16,-3 0 0 0,6 3-15 0,-6-3-2 15,0 5-1-15,3-5 0 0,3 2-2 0,-3 4-1 16,0-7 0-16,3 4 0 0,-3-3-11 0,6 5 12 15,0-7-12-15,-3 1 12 0,3-1-12 0,0-6 0 0,9 8 0 16,0-3 0-16,-9-5 0 0,9-5 0 16,6 5 0-16,-3 0 0 0,3-8-13 0,-3 2-5 0,-1 1-1 15,7-3 0 1,0-2-17-16,-3-1-4 0,3-2-1 0,-3 2 0 16,6-2-4-16,-7 5-1 0,1-5 0 0,0 8 0 0,-3-9 32 0,-3 6 14 15,-3 3-12-15,-6 5 12 0,0 0 12 0,0 0 11 0,0 0 1 0,0 0 1 16,0 0 23-16,-3 5 4 0,0 3 0 0,-3-2 1 15,-3 2-6-15,3-1-2 0,0 4 0 0,6-3 0 16,-3 3-33-16,3-1-12 0,0 1 0 0,-3-3 9 16,6 0-9-16,0 2 0 0,-3-10 0 0,6 3 0 15,6 2 0-15,-3 0 0 0,-9-5 0 0,9 3 0 16,0-6-135-16,3 3-22 16,-3-5-5-16</inkml:trace>
  <inkml:trace contextRef="#ctx0" brushRef="#br0" timeOffset="80402.98">17754 3548 1843 0,'-9'-8'81'0,"3"5"18"0,-3 3-79 0,0-2-20 16,9 2 0-16,0 0 0 0,-6 0 66 0,6 0 10 15,0 0 1-15,6-5 1 0,3 2-54 0,-3 0-12 16,3 1-1-16,0 2-965 0</inkml:trace>
  <inkml:trace contextRef="#ctx0" brushRef="#br0" timeOffset="80777.31">17864 3712 1324 0,'0'0'59'0,"0"0"12"0,0 0-57 0,0 0-14 0,0 0 0 0,0 0 0 16,9 0 120-16,-9 0 22 0,0 0 4 0,3 5 1 15,-3-5-35-15,0 6-6 0,3 4-2 0,-6 1 0 0,0 2-21 0,-3 0-5 16,3 3-1-16,-3 0 0 16,-3-3-33-16,3 1-8 0,-3-1 0 0,6 0-1 0,-2 0-12 15,2 0-3-15,0-7 0 0,3 7 0 0,0-8-11 0,0-5-9 16,0 0 12-16,0 0-12 0,6 3 18 0,-1-3-3 15,4-3-1-15,0-2 0 0,0 0-5 0,0-1-1 16,3-2 0-16,-3 1 0 0,3 1-8 0,-3-7 0 16,0 2 0-16,0 1 8 0,0-1-8 0,0 3 0 15,0-5 0-15,-1 8 8 0,-2-8-8 0,0 5 0 16,3 2 0-16,-3-2-11 0,0 3 11 0,-3 0 0 16,3 2 0-16,-3 1 0 0,3 2 0 0,0-3 0 15,0 3-9-15,-3 0 9 16,3 0-31-16,-6 0-1 0,6 0-1 0,0 0-775 0,-3 0-156 0</inkml:trace>
  <inkml:trace contextRef="#ctx0" brushRef="#br0" timeOffset="81374">18537 3797 403 0,'0'-13'17'0,"0"7"5"0,3 1-22 0,-3 5 0 16,3-3 0-16,-3 3 0 0,0 0 277 0,0 0 51 15,0 0 11-15,0 0 1 0,0 0-174 0,0 0-35 0,-9 6-7 0,3 4-2 16,-3 1-51-16,0 2-11 16,0 0-1-16,0 0-1 0,0 6-16 0,-3-6-3 0,3 3-1 0,1 0 0 15,-1-3-5-15,6 0-1 0,-6 1 0 0,3-1 0 16,3-5-21-16,3 0-11 0,-3 2 10 0,3-4-10 16,0-6 9-16,0 0-9 0,0 0 8 0,9 8-8 15,0-8 13-15,3 0-2 0,2-11-1 0,4 8 0 16,3-7-10-16,-3-1 0 0,0-2 0 0,3 0 0 15,0-3 0-15,-1 0 0 0,4-3 0 0,-3-2 0 16,0 3 0-16,0-3 0 0,-3 2 0 0,-1 1 0 16,-2-1 0-16,-6 3 0 0,0 3 0 0,0 8 0 15,-3-9 0-15,-3 9 0 0,-3 5 0 0,0 0 0 16,0 0-9-16,0 0-7 0,0 0-2 0,0 0 0 16,0 0-193-16,0 0-38 0,0 0-8 0,0 0-2 0</inkml:trace>
  <inkml:trace contextRef="#ctx0" brushRef="#br0" timeOffset="81915.28">18858 3858 1735 0,'0'0'76'0,"0"0"17"0,0 0-74 0,0 0-19 16,0 0 0-16,0 0 0 0,0 0 83 0,0 0 13 15,0 0 2-15,9-3 1 0,-3 3-66 0,0-5-13 16,3 2-2-16,-3-2-1 0,0-3-17 0,3 3 0 0,0-3 8 0,-3 2-8 15,0-4 0-15,0 2 0 16,0 0 0-16,0 3 0 0,-3-9 0 0,3 6 0 0,-3 3 0 0,-3-8 0 16,3 5 8-16,-3 3-8 0,-3-6 9 0,-3 3-9 15,3 8 25-15,-6-8-1 0,3 8 0 0,-6 0 0 16,0-5 15-16,3 10 2 0,-6-5 1 0,3 8 0 16,0-3-5-16,-3 3-1 15,4 0 0-15,-1 3 0 0,0 2-10 0,0 3-2 0,0 0-1 0,6 0 0 16,-3 0-15-16,3-1-8 0,0-1 10 0,6 4-10 15,-3-5 0-15,3 1 0 0,3-1 0 0,0-3 0 16,3 4 0-16,3-6 0 0,0-6 0 0,0 1 0 16,6 5-30-16,-3-8 1 0,3-5 0 0,2-1 0 15,4 4-20-15,-3-6-4 0,3 2-1 0,-3-4 0 16,-3 2 7-16,-3 0 2 0,2 3 0 0,1-3 0 0,0 2 29 0,-3 1 5 16,-12 5 2-16,0 0 0 0,0 0 23 0,0 0 5 15,0 0 1-15,0 0 0 0,0 8 44 0,-6 3 8 16,0-6 3-16,0 8 0 0,0-8-23 0,3 3-5 15,-3 0-1-15,3-2 0 0,-3 2-24 0,6-3-5 16,0-5-1-16,0 0 0 0,0 0-4 0,0 0-2 16,0 0 0-16,6 0 0 0,3-5-10 0,-3-1 0 15,0 4 0-15,3-9 0 0,3 3 0 0,0 0 0 16,-6 0 8-16,6 3-8 0,3-8 0 0,-3 2 0 16,-3 3 0-16,-1-5 0 0,1 5 0 0,0-3-12 15,0 4 4-15,0-4 8 16,-3 8-38-16,0-7 0 0,0 7 0 0,3-2 0 15,-3-3-109-15,0 3-21 0,0-1-5 0</inkml:trace>
  <inkml:trace contextRef="#ctx0" brushRef="#br0" timeOffset="82446.37">19329 3733 1429 0,'0'0'63'0,"0"0"13"0,0 0-60 0,0 0-16 0,0 0 0 0,0 0 0 16,0 0 155-16,0 0 28 0,3-2 5 0,-3 2 2 16,0 0-58-16,0 0-11 0,0 0-2 0,0 0-1 15,0 0-45-15,0 0-9 0,-6 5-1 0,3 6-1 16,-3 2-24-16,3 0-5 0,-6 3-1 0,0 0 0 16,6 0-22-16,-3-3-10 0,0 3 8 0,-3 2-8 15,6-5 17-15,0-5-1 0,3 3-1 0,0 2 0 16,0-8-26-16,3 3-5 0,-3-8 0 0,0 0-1 0,0 0 0 0,12 0 0 15,0 0 0-15,6-5 0 16,0 0-12-16,0 2-3 0,-1-7 0 0,4 2 0 16,0-6-16-16,-3 1-4 0,-6 0-1 0,3 0 0 0,-3 0 36 0,3-1 7 15,-1 1 2-15,1 2 0 0,-6 4 8 0,0-1-13 16,-9 8 5-16,0 0 8 0,0 0 9 0,0 0 10 16,0 0 1-16,0 0 1 0,0 0 23 0,-3 8 5 15,0-3 1-15,0 8 0 0,-3-5-30 0,0 3-7 16,3 2-1-16,-3-3 0 0,0 1-12 0,3 2 0 15,3-5 0-15,-3 3 0 0,3 2 8 0,0-8 0 16,3 3-8-16,0 0 12 0,0-3-12 0,3 1 0 0,3-6 0 16,-3 0 0-16,6 0 0 0,-3 0 0 15,3-3 0-15,0 0 0 0,0-5 9 0,0 3-9 0,-3-3 8 16,3 3-8-16,-1 0 8 0,1-9-8 16,-3 7 8-16,0 1-8 0,-3-7 0 0,3 2 0 0,0 1 0 15,0 5 0-15,-3-9 0 0,0 9 0 0,-6-3 0 16,6-5 0-16,0 8 0 0,0-3 0 0,-3 2 0 0,3-2 0 15,0 3-32 1,3 5 0-16,-7-5 1 0,7 2 0 0,0 1-152 0,0-1-30 16</inkml:trace>
  <inkml:trace contextRef="#ctx0" brushRef="#br0" timeOffset="83112.09">19924 3778 2023 0,'0'0'44'0,"0"0"10"0,0 0 2 0,0 0 0 0,0 0-44 0,0 0-12 16,0 0 0-16,0 0 0 0,0 0 105 0,0 0 19 15,0 0 4-15,0 0 1 0,0 0-84 0,0 0-17 16,0 0-3-16,9-2-1 0,0-4-24 0,3-2 0 16,-3 3 0-16,3-3 0 0,-3 3 0 0,2-3 0 15,-2-3 0-15,3 3 0 0,0 3 0 0,-3-3 0 16,-3-8 0-16,3 6 0 0,0-1 8 0,-6 3-8 15,0-2 8-15,0 7-8 0,-3 3 0 0,-3-8 0 16,-6 3 0-16,-3 5 0 0,0 2 0 0,-3 1 13 16,-3 5 0-16,-2 5 0 0,-1-5 18 0,0 3 3 15,3 5 1-15,0 2 0 0,0-5-19 0,3 6-3 0,-2-3-1 16,5 2 0-16,0 6-12 0,3-8 9 0,0 0-9 0,3 5 8 16,0-8-8-16,6 0 0 0,0-7 0 0,3 7 0 15,0-8 0-15,6 3 0 0,6-8 0 0,3 3 0 16,-1-6-9-16,4 3-4 0,-3 0-1 0,3-5 0 31,-3 0-22-31,3-3-5 0,0 0-1 0,-1 2 0 0,-2-1 18 0,3 1 3 0,0-7 1 0,-3 5 0 16,-3-3 6-16,2 4 2 0,-2-4 0 0,0 3 0 15,0 0 12-15,-3 3 0 0,-3-6 0 0,3 9 0 16,-6-6 0-16,3 5 0 0,-3 3 0 0,-6 0 0 16,0 0 17-16,0 0 7 0,0 0 0 0,0 5 1 15,0 3 11-15,0-3 3 0,-3 6 0 0,0-3 0 16,3 0-25-16,-3 3-5 0,0-6-1 0,0 3 0 0,3 0-8 0,-3 0 0 15,3-8 9-15,0 10-9 0,0-10 0 0,0 0 0 16,0 0 0-16,0 0 8 0,6 3-8 0,0 0 9 16,3-6-9-16,-3 0 10 0,6-2-10 0,-4-3 0 15,7 0-12-15,0 3 12 0,0-6-16 0,3 1 4 16,0-1 0-16,0 3 1 16,0-3-13-16,-7 4-4 0,1-1 0 0,-3 2 0 0,0-4 16 0,0 7 4 15,-3 3 0-15,0 0 0 0,-6 0 8 0,0 0 11 16,0 5-3-16,0 3 0 0,0 6 13 0,-3-1 3 15,0-5 0-15,-3 5 0 0,3 0-7 0,0 0-1 16,0 1 0-16,0-4 0 0,6 3-8 0,-3-5-8 16,0-2 12-16,6 2-12 0,0-3 0 0,0 0 0 15,3-5-12-15,0 0 3 16,3-5-105-16,6 2-21 0,-3-2-4 0,2-6-593 16,-2 3-118-16</inkml:trace>
  <inkml:trace contextRef="#ctx0" brushRef="#br0" timeOffset="85370.39">20710 3855 1335 0,'0'0'59'0,"0"0"13"0,0 0-58 0,0 0-14 0,0 0 0 0,0 0 0 15,3 3 112-15,-3-3 19 0,0 0 4 0,0 0 1 16,0 0-55-16,0 0-10 0,6-3-3 0,3 3 0 0,-3-5-44 0,3-1-10 16,-1-2-2-16,4 1 0 0,0-1-12 0,-3-3 0 15,0-2 0-15,-3 2 0 0,6-2 0 0,-6 2 9 16,0-2-1-16,3 0 0 0,-6 2 4 0,3 3 0 15,-9-10 0-15,0 5 0 0,-3-1 23 0,3 1 5 16,6 0 0-16,-6 0 1 0,0 0 3 0,-3 7 1 16,-3-2 0-16,3 8 0 15,-6 0-10-15,0 0-3 0,-6 8 0 0,4-2 0 0,-1-1 0 0,3 3 0 16,-3 5 0-16,0 0 0 0,0 0-32 0,3 3 0 16,-3 3 0-16,0-1 0 0,4 1 0 0,-1-1 0 0,0 4 0 0,3-9 0 15,0 5 0-15,3-4 0 0,3-7 0 16,0 4 0-16,3-3 0 0,3-3 0 0,0 3 0 15,3-8 0-15,3 3 0 0,0-3 0 0,3-3 0 16,0 3 0-16,-1-8 0 0,4 3 0 16,3-8 0-16,0 2 0 15,3 1-19-15,6-9-10 0,2 1-3 0,-5-1 0 16,3 1-15-16,-3 2-3 0,0-3-1 0,-1-2 0 16,4 2-40-16,-6-4-8 0,3 1-1 0,0 1-1 0,-6-5-21 0,-1 2-4 15,-2-2-1-15,0 4 0 0,0-1-12 0,-3 1-2 0,3-9-1 0,0 4 0 16,3-7 69-16,-4 5 13 0,1 0 4 15,6-3 0-15,-3-3 78 0,-3 12 16 0,0-4 3 0,0 6 1 16,-3 2 49-16,-3 1 9 0,2 5 3 0,-2 5 0 0,-3-3-11 16,-3 6-3-16,3 2 0 0,-3-5 0 0,-3 8-2 15,0 0-1-15,0 0 0 0,0 0 0 0,0 0-23 0,-3 8-5 16,-3-5-1-16,0 2 0 0,-3 6-6 0,0 2-2 16,-2 0 0-16,-1 0 0 0,-3 6 12 0,0 2 3 15,0 0 0-15,-3 3 0 0,3 5-39 0,0 3-7 16,1 0-2-16,-4 0 0 0,3-1 14 0,0 1 2 15,-6-3 1-15,0 6 0 0,0-4-14 0,1 1-3 16,-4 0-1-16,3 0 0 0,0-1-15 0,3-4 0 16,3-1 0-16,3 1 0 0,1-1 0 0,2-7 0 15,0 2 0-15,6-3 0 16,0-4-19-16,6-7-6 0,0 1-2 0,6 3 0 16,-3-8-110-16,2 2-23 0,-2-5-4 0,3 5-908 0</inkml:trace>
  <inkml:trace contextRef="#ctx0" brushRef="#br0" timeOffset="86085.64">21127 3765 460 0,'0'0'41'0,"0"0"-33"16,0 0-8-16,0 0 0 0,0 0 335 0,0 0 65 0,0 0 12 0,0 0 4 15,0 0-238-15,0 0-47 0,0 0-10 0,0 0-1 16,0 0-84-16,0 0-17 0,0 0-3 0,8-3-1 15,-2-2-15-15,3 0 0 0,-3 0-12 0,3 2 12 16,0-5-10-16,0 3 10 0,0-3-8 0,0 2 8 16,0 1 0-16,-3-3 0 0,3 3 0 0,-3-6 8 15,-6 11-23-15,6-8-4 0,-3 0-1 0,0 0 0 16,-3-5 20-16,-3 8 0 0,0-8 0 0,0 5 0 0,-3 3 20 0,0 5-3 16,-3-6 0-16,0 6 0 0,-3 6 38 0,0-6 7 15,0 7 2-15,0 4 0 0,3-3 0 0,-3 5 0 16,1-5 0-16,2 3 0 0,0 2-64 0,0 3-8 15,-3 0-4-15,3 0-1 0,0 2 13 0,3-2 0 16,3 0 0-16,0-3 0 0,-3 0 12 0,6 1 0 16,0-1-1-16,0-5 0 0,0 2-11 0,0 1-12 15,6-6 2-15,0 3 1 0,3-3 9 0,0 1-10 16,0-6 10-16,3 0-10 0,3-6-3 0,-3 4-1 16,5-1 0-16,-2-5 0 15,3 0-30-15,0 0-5 0,0 3-2 0,0-8 0 0,0 5 23 0,-1-3 4 16,-2 3 0-16,0-5 1 0,0 2 13 0,0 4 10 0,0-1-13 15,-6 2 5-15,3-2 8 0,-3 6 0 16,0-1 0-16,-9 3 0 0,0 0 8 0,0 0 3 0,0 0 1 0,0 0 0 16,0 5 32-16,0 3 6 0,0 0 2 15,-3 0 0-15,0 3-26 0,0-3-5 0,0-3-1 0,-3 3 0 16,6 3-20-16,0-6 0 0,-3 3 0 0,3-8 0 16,0 0 0-16,0 0 0 0,0 0 0 0,0 0 0 15,0 0 0-15,9 0 0 0,0 0 0 0,-1 0 0 16,-2 0 0-16,3 0 0 0,3-8 0 0,-3 5 0 15,0 1 0-15,-3-4-15 0,3 4 3 0,0-4 0 16,-3 1-14-16,3 0-2 0,0-3-1 0,0 2 0 16,0-1 6-16,0-1 2 0,-4 2 0 0,4 1 0 15,-3 2 2-15,0-2 1 0,0 5 0 0,-6 0 0 16,0 0 18-16,0 0 0 0,0 0 0 0,0 0 0 0,0 0 0 0,3 5 11 16,-3 3 0-16,0-2 0 0,0 2 9 0,0-1 3 15,0 4 0-15,-3-3 0 0,3 0 3 0,-3 3 1 16,0 2 0-16,0-5 0 0,3 0-27 0,0 2 0 15,0-4 0-15,0 1 0 0,0-7 0 0,3 6 0 16,-3-6 0-16,3 2 0 16,-3-2-27-16,3 6-10 0,3-6-3 0,-3 0 0 15,3 0-166-15,-3 0-34 0</inkml:trace>
  <inkml:trace contextRef="#ctx0" brushRef="#br0" timeOffset="86673.7">22017 3209 2199 0,'0'0'97'0,"2"0"21"0,-2-8-94 0,3 3-24 16,-3-3 0-16,0 3 0 0,3 0 94 0,0-1 14 15,-3 4 4-15,6-9 0 0,0 8-58 0,0-4-11 16,3 1-3-16,3 1 0 0,3-3-22 0,0 3-5 16,0-3-1-16,6 8 0 0,-4-5-4 0,4-1-8 15,0 4 11-15,0 2-11 0,0-3 22 0,-3 0-2 16,0 6-1-16,-1-3 0 0,-5 3-19 0,0 5 0 16,-3-8 0-16,-3 5 0 0,0 3 0 0,-3-3 0 0,-3 3 0 0,-3-3 0 15,-3 3 0-15,-3 0 0 16,-3 3 0-16,-6 2 0 0,1-5 0 0,-7 5 0 0,0 6 0 15,-9 2 0-15,-3 3 19 0,7-3 0 0,5 3 0 16,-3-3 0-16,0 0 7 0,6-3 2 16,1 1 0-16,2-1 0 0,0-2 12 0,3 0 4 15,3-3 0-15,3 1 0 0,0-1-20 0,6-2-3 0,0-1-1 0,3 3 0 16,3-7-20-16,-3 2 0 0,6-1 0 0,-3-1-8 16,3 2 8-16,3 2-8 0,-3-4 8 0,6 2-8 31,-3-6-92-31,0 3-17 0,3 1-4 0,-3 2-1 15,3-3-179-15,-4 3-36 0,4 3-7 0,-6 2-2 0</inkml:trace>
  <inkml:trace contextRef="#ctx0" brushRef="#br0" timeOffset="86795.43">21924 3985 2019 0,'0'0'89'0,"0"0"19"0,0 0-86 0,0 0-22 0,0 0 0 0,0 0 0 0,0 0 108 0,0 0 16 16,0 0 4-16,0 0 1 0,0 0-77 0,0 0-15 15,3 8-3-15,-3 0-790 16,0-8-157-16</inkml:trace>
  <inkml:trace contextRef="#ctx0" brushRef="#br0" timeOffset="89717.06">2368 6056 403 0,'0'0'36'0,"0"0"-36"15,3 3 0-15,-3-3 0 0,0 0 153 0,0 0 24 16,0 0 5-16,0 0 1 0,0 0-44 0,0 0-9 0,0 0-2 0,9 3 0 16,0-1-36-16,-9-2-7 15,9 0-1-15,0 3-1 0,3-3-37 0,-3 0-7 0,3-3-2 16,0 1 0-16,2-1-5 0,-2 3-2 0,6-3 0 0,-3 1 0 15,3-1-10-15,0 0-1 0,-12 1-1 0,9 2 0 16,0-3-18-16,2 3 8 0,1 0-8 0,-6 3 0 16,0-3 8-16,6 2-8 0,-6 1 0 0,0-3-632 15,-3 3-128-15</inkml:trace>
  <inkml:trace contextRef="#ctx0" brushRef="#br0" timeOffset="90784.56">3663 5715 576 0,'0'0'51'0,"0"0"-41"15,0 0-10-15,0 5 0 0,-9 1 180 0,6 2 33 16,-6-3 7-16,3 3 2 0,0-3-106 0,3 0-22 15,-3 3-4-15,0 0-1 0,3 0-36 0,3 3-7 16,-9-1-2-16,7 1 0 0,-7 2-8 0,-3 0-3 16,3 6 0-16,0 2 0 0,-3 3-8 0,3 0-1 15,-3 2-1-15,3 6 0 0,-12-3-10 0,6 0-1 16,1 0-1-16,-7 0 0 0,6 0-11 0,0 1 8 16,-3 1-8-16,6-2 8 0,-3-2-8 0,3-3-9 15,0-6 9-15,4-2-13 16,-1-3-137-16,3-2-27 0,0-1-6 0,3 1-1 0</inkml:trace>
  <inkml:trace contextRef="#ctx0" brushRef="#br0" timeOffset="91306.22">3737 5575 1472 0,'0'0'32'0,"0"0"8"0,0 0 0 0,0 0 1 0,0 0-33 0,0 0-8 0,0 0 0 0,-3 8 0 0,-2 0 102 0,-1-3 18 16,0 8 4-16,3-2 1 0,-9 2-52 0,6 0-10 16,-3 0-3-16,0 6 0 0,-3-1 4 0,0 4 0 15,0-1 0-15,-3 0 0 0,3 5-28 0,-2-4-4 16,5-1-2-16,-3 0 0 0,6 0-14 0,-3-2-2 15,6 4-1-15,-3-7 0 0,6 0-13 0,6-3 8 16,-6-2-8-16,3-3 0 0,6 3 0 0,0-4 0 16,3-4 0-16,-1 2 0 0,4-2 9 0,0-3-9 15,0-5 8-15,6-1-8 0,-6 1 0 0,3-3 0 16,3-2 0-16,-1-6 0 16,7-3-37-16,-3 1-3 0,-3-3-1 0,6-1 0 15,-7 1-35-15,1 0-8 0,0 3 0 0,3 2-1 16,-6-5 13-16,3 5 2 0,-7-3 1 0,1 9 0 0,-3-1 47 0,-3 6 10 0,-3 2 1 15,-3-2 1-15,-3 5 35 0,0 0 7 0,0 0 2 16,0 0 0-16,0 0 30 0,-3 8 7 0,-6 0 1 0,0 5 0 16,0 0-22-16,0 0-4 0,1 1-1 0,2-1 0 15,-3 5-18-15,-3 1-4 0,3-1-1 16,3 1 0-16,-6-1-22 0,3 4 0 0,-3-1 0 0,3 5 0 16,-3-2 0-16,3 2 0 0,0-2 0 15,0 0 0-15,-2 0 0 0,2-6 0 16,0-2 0-16,3 5 0 0,-3-2 22 0,-3 2 3 0,6 0 1 0,3-5 0 15,-3 0-26-15,0 3-14 0,6-4 2 0,0-1 0 16,3-4-156-16,0-4-30 0,3-4-6 0</inkml:trace>
  <inkml:trace contextRef="#ctx0" brushRef="#br0" timeOffset="91544.92">4026 6133 1375 0,'0'0'30'0,"0"0"6"0,0 0 2 0,0 0 1 0,0 0-31 0,0 0-8 15,0 0 0-15,0 0 0 0,0 0 84 0,0 5 16 16,-6 1 4-16,3 2 0 0,-6 0-49 0,3 2-10 16,0-2-1-16,-3 5-1 0,1-5-17 0,-1 5-3 15,-3 3-1-15,6-2 0 0,0 1-22 0,0-1 0 16,3-4-12-16,0 3 4 0,3-5 8 0,0 0 0 15,0-2 0-15,0-6-582 0,0 0-114 0</inkml:trace>
  <inkml:trace contextRef="#ctx0" brushRef="#br0" timeOffset="91683.28">4160 5876 288 0,'0'0'25'0,"0"0"-25"0,-3 8 0 0,0-8 0 16,3 6 202-16,-3 2 35 0,0-8 7 0</inkml:trace>
  <inkml:trace contextRef="#ctx0" brushRef="#br0" timeOffset="92005.72">4488 5556 1389 0,'0'0'61'0,"0"0"14"0,0 0-60 0,0 0-15 16,0 0 0-16,0 0 0 0,0 0 125 0,0 8 23 15,-6 3 4-15,3-1 0 0,0 1-60 0,-6 2-12 16,0 3-2-16,3 0-1 0,-9 5-16 0,3 0-3 15,-3 3-1-15,6 0 0 0,-9 2-5 0,6 3-2 16,-2 1 0-16,2 4 0 0,-3 3-30 0,6 0-5 0,-9-3-2 0,3 3 0 16,0 1-13-16,6-12 0 15,-3 0 0-15,3-2 0 0,1 0 20 0,-1 0 2 0,3-3 0 0,6-5 0 16,-6 2-32-16,3 4-6 0,3-7-2 0,3-1 0 31,3-9-104-31,0-2-21 0,3-6-4 0,5-2-553 0,-5-6-112 0</inkml:trace>
  <inkml:trace contextRef="#ctx0" brushRef="#br0" timeOffset="92251.82">4729 5641 1922 0,'0'0'85'0,"0"0"18"0,0 0-83 0,-3 5-20 15,3 3 0-15,-9-3 0 0,6 1 118 0,-3 2 19 16,0 0 4-16,0 2 1 0,0 1-78 0,-6 2-16 15,3 3-4-15,0 2 0 0,-3 1-26 0,0 2-6 16,0 6 0-16,-5 7-1 0,-1 0-11 0,3 3 8 16,-6 0-8-16,0 0 8 0,3-7-8 0,0 1 0 15,-2-2 0-15,5-5 0 0,0 3 0 0,3-3 0 16,3-3 0-16,6-3 0 16,-9 1-46-16,3-3-14 0,3-3-4 0,0-5 0 15,3 0-102-15,3-8-21 0,0 0-4 0</inkml:trace>
  <inkml:trace contextRef="#ctx0" brushRef="#br0" timeOffset="92464.48">4270 6040 1036 0,'0'6'92'0,"-6"-6"-73"0,0 2-19 0,3 1 0 16,0 2 260-16,0-2 48 0,3-3 9 0,0 0 3 15,0 0-188-15,0 0-38 16,0 0-7-16,6 0-2 0,0 0-47 0,3 0-10 0,-3 0-1 0,6-3-1 15,0 1-7-15,3-1-2 0,-3 0 0 0,12 1 0 16,-10-6-17-16,7 3 0 0,0-3 0 0,0 2 0 16,3-2 0-16,-3 6 0 0,-1-4 0 0,-2 4-9 15,0-1-167-15,0 3-32 0,-3 3-8 0</inkml:trace>
  <inkml:trace contextRef="#ctx0" brushRef="#br0" timeOffset="92819.07">4749 6072 115 0,'0'0'10'0,"0"0"-10"16,0 0 0-16,0 0 0 0,0 0 324 0,0 0 64 16,0 0 12-16,0 0 2 0,0 0-225 0,6 0-45 15,-6 0-8-15,6 0-3 0,-6 0-72 0,6 0-14 16,3 0-3-16,0-2-1 16,3-1-19-16,-3 0-3 0,0-2-1 0,3 0 0 0,-6-3-8 0,3 0 0 15,0 0 0-15,0-5 0 0,3 2 0 0,-7 0-11 0,-2-2 3 0,3-3 0 16,0 3 8-16,0 0-10 0,-6 2 10 0,0 1-10 15,0-1 18-15,0 3 3 0,0 0 1 0,-9 3 0 16,3 2 52-16,0 3 12 0,-5 3 1 0,2 2 1 16,-6 6-31-16,0-1-7 0,3 4 0 0,0-1-1 15,-3 5-4-15,3-2-1 0,0 0 0 16,0 0 0-16,1 0-18 0,2 0-4 0,3 0-1 0,0 0 0 16,-3-3-11-16,6 0 0 0,0 3 0 15,0-3 0-15,3 0 0 0,3 1 0 0,0-1 0 0,0 0 0 16,3-8 0-16,3 3 0 0,0 0 0 0,2-3 0 15,-5 1-11-15,6-4-4 0,0 1-1 0,3-3 0 16,0-3-52-16,6-2-10 16,-6 0-2-16,3-6-661 0,-1 1-132 0</inkml:trace>
  <inkml:trace contextRef="#ctx0" brushRef="#br0" timeOffset="93102.73">5297 5458 576 0,'6'-8'25'0,"-6"8"6"0,0 0-31 0,0 0 0 16,0 0 0-16,0 0 0 0,0 0 384 0,-6-2 72 16,-3-1 13-16,3 8 3 0,0 3-320 0,0 0-64 15,-6-2-12-15,7 4-4 0,-1 1-36 0,-3 5-8 16,0 5-2-16,0 0 0 0,0 3-11 0,0 5-3 16,-3-3 0-16,0 6 0 0,3 0 3 0,0-6 0 15,0-5 0-15,-6 6 0 16,4 5 3-16,-1 5 1 0,0 5 0 0,-3 0 0 0,0-5-2 0,0 0 0 15,9-7 0-15,-6-4 0 0,3 3-17 0,-3-10 10 16,9-3-10-16,0-1 8 0,3-1-8 0,0-4 0 16,3 1 0-16,3-3 0 15,3-3-32-15,0 0-6 0,-9-5-1 0,18-2 0 16,-6-1-198-16,3 3-40 0</inkml:trace>
  <inkml:trace contextRef="#ctx0" brushRef="#br0" timeOffset="93856.86">5342 5990 403 0,'3'-8'17'0,"0"8"5"0,-6 0-22 0,3 0 0 0,0 0 0 0,-3-8 0 16,0 0 277-16,0 6 51 15,0-1 11-15,3 3 1 0,-3 0-199 0,0 5-40 0,-3 6-8 0,3 0-1 16,-3 2-23-16,3 5-4 0,-3 3-1 0,0-2 0 15,-3 2 0-15,0-5 0 0,0 3 0 0,6-1 0 16,-3 1 0-16,0-4 0 0,4-4 0 0,2 2 0 16,0-13-76-16,0 0-16 0,0 0-4 0,0 0 0 15,0 0 52-15,11 3 9 0,4-3 3 0,0 0 0 16,0-3-32-16,3-7 0 0,0 2 0 0,0-3 0 16,2-2-45-16,1 2-15 0,-9-2-4 0,3 0 0 15,0 2 0-15,0 3 0 0,0-5 0 0,-9 5 0 0,0-2 52 0,0 4 12 16,6 1 0-16,-12 0 0 0,0 5 0 0,2 2 0 15,-2 4 0-15,0-1 0 0,-2 3 48 0,2 5 13 16,-6-8 3-16,0 6 0 0,3 2-52 0,-3 0-12 16,3 3 0-16,0-2 0 0,3-4 54 0,0 1 8 15,-3-1 2-15,3-2 0 0,0-8-52 0,0 0-12 16,0 0 0-16,0 0 0 0,0 0 0 0,0 0 0 16,15 6 0-16,0-1 0 0,-15-5 0 0,8 0 0 15,4 0 0-15,-3 0 0 0,0 0 0 0,3-3 0 16,-6 1 0-16,0-1 0 0,3 0 0 0,-3-5 0 15,3 3 0-15,-3-6 0 0,0 4 0 0,3-1 0 16,0 0 0-16,-3-3 0 16,0 3-48-16,2 0-13 0,4-2-3 0,0-1 0 15,-6 0 31-15,3-2 5 0,3-3 2 0,-3 0 0 16,0 1-61-16,0 1-12 0,0 1-2 0,-3 3-527 16,3-1-104-16</inkml:trace>
  <inkml:trace contextRef="#ctx0" brushRef="#br0" timeOffset="94422.11">5833 6056 1497 0,'0'0'32'0,"0"0"8"0,0 0 0 16,0 0 4-16,0 0-36 0,0 0-8 0,6 3 0 0,-6-3 0 15,0 0 104-15,6 3 20 0,3-1 3 0,-3-2 1 16,3 0-63-16,-9 0-12 0,6-2-2 0,3-1-1 0,-4 0-23 0,4 1-5 15,0-4-1-15,0 4 0 0,-3-4-21 0,3-1 0 16,-6-1-12-16,3-3 4 0,0 3 8 0,0-3 12 16,-3 1-2-16,3 2-1 0,-6-3-9 0,3 1 0 15,-3 2 0-15,0-3 8 0,0 3-8 0,-3 0 8 16,-3 0-8-16,3 3 8 0,0 0 5 0,-6 2 1 16,3 1 0-16,-3 2 0 0,0 2 0 0,0 4 0 15,-3 1 0-15,1 4 0 0,-1 5 6 0,-3 0 0 16,3 2 1-16,-3-2 0 0,6 3-21 0,-3-1 0 15,3 1 0-15,3-6 0 0,0 3 56 0,6-3 6 16,-3 0 2-16,0 1 0 0,6-4-52 0,-3 3-12 0,3-2 0 16,3-3 0-1,3 2-19-15,0-4-6 0,3-1-2 0,0-2 0 16,6-1-5-16,0-2 0 0,-3-5-1 0,5 0 0 16,-2-3-79-16,0 0-16 0,0-5-4 0,3 2 0 15,-6 0 4-15,0-2 0 0,-1 3 0 0,1-1 0 16,-3 3 51-16,-3-2 10 0,-9 10 3 0,0 0 0 0,0 0 102 0,0 0 21 0,0 0 4 0,0 0 1 15,6 10 75-15,-3-5 15 0,-3 3 3 0,0 3 1 16,-3 0-49-16,0-4-9 0,0 4-3 0,0-3 0 16,3 0-25-16,0 0-6 0,0-3-1 0,0-2 0 15,0 2-52-15,0-5-13 0,0 0 0 0,0 0 0 16,0 0 10-16,12-8-1 0,-6 0 0 0,6-2 0 16,0-1-9-16,0 0 0 0,-3-2 9 0,3 0-9 15,-1 0 0-15,4-3-15 0,-3 0 3 0,0 3 0 16,0 0-42-16,-3-3-8 0,0 2-2 15,0 1 0-15,-3-3-204 0,0 3-42 0,9-13-8 0,-6 10-2 0</inkml:trace>
  <inkml:trace contextRef="#ctx0" brushRef="#br0" timeOffset="94753.93">6690 5368 1911 0,'0'0'42'0,"0"0"9"0,0 0 1 0,0 0 2 0,-6 3-43 0,3 2-11 0,-3 3 0 0,0-2 0 15,3 2 99-15,-6 2 17 0,1 3 4 0,-1 3 1 16,0 0-53-16,3 5-10 0,-9 6-2 0,3 2-1 15,0 3-21-15,0-3-4 0,-3-3-1 0,0 3 0 16,0 3 1-16,1 5 0 0,2 0 0 0,3-3 0 16,0-2-30-16,0 5 8 0,0-2-8 0,0-1 0 15,0-2 0-15,3-3 0 0,0-5 0 0,0 2 0 16,3-2-12-16,0-8 12 0,0-6-12 0,3 1 12 16,0-3-76-16,0-3-8 15,3-2-1-15,-3-6-672 0,3 3-135 0</inkml:trace>
  <inkml:trace contextRef="#ctx0" brushRef="#br0" timeOffset="94941.08">6324 5874 1209 0,'0'2'108'0,"0"-2"-87"16,-3 0-21-16,3-5 0 0,-3 0 287 0,3 5 53 16,0 0 10-16,0 0 2 0,6-5-222 0,0-3-45 15,3-3-9-15,3 8-1 0,0 9-47 0,3-9-10 16,0-10-2-16,-1 7 0 0,1 6-8 0,-3 0-8 15,0 0 12-15,0-5-12 0,0 0 0 0,0 2 0 16,3-2 0-16,-3 2 0 16,-3 3-135-16,2-2-33 0</inkml:trace>
  <inkml:trace contextRef="#ctx0" brushRef="#br0" timeOffset="96522.56">7672 5276 115 0,'0'0'0'0,"0"0"10"0,0 0-10 0,0 0 0 0,0 0 0 0,0 0 0 0,0 0 258 0,-3 8 50 16,-5-6 9-16,-1 9 3 0,3-6-165 0,-6 6-33 15,3-1-6-15,-3 4-2 0,6 2-14 0,-6-1-2 16,0 4-1-16,-3 2 0 0,-3 0-33 0,1 6-6 15,-1 2-2-15,0 5 0 0,-3-2 11 0,0 0 1 16,3 5 1-16,0-3 0 0,-2 6-45 0,-1 2-8 16,0 1-3-16,0 1 0 0,0-1-1 0,0-3-1 15,4 4 0-15,2 1 0 0,0-7-3 0,3 1-8 16,3-7 12-16,3 0-4 0,3-1-8 0,3-4 0 16,0-1 9-16,3-4-9 0,3-1 0 0,6-8-10 15,0 3 1-15,3-6 0 16,0-2-101-16,-1-2-20 0,4-9-4 0,0 3-872 0</inkml:trace>
  <inkml:trace contextRef="#ctx0" brushRef="#br0" timeOffset="97291.37">7774 6120 230 0,'0'0'20'0,"0"0"-20"16,0 0 0-16,0 0 0 0,0 0 235 0,0 0 42 15,0 0 9-15,0 0 2 0,0 0-213 0,0 0-43 16,0 0-8-16,0 0-1 0,0 0-9 0,0 0-2 16,9-3 0-16,0 1 0 0,-4-6-12 0,1 2 11 15,0-2-11-15,-3 3 10 0,3 0-10 0,0 2 12 16,-3-7-12-16,0-1 12 0,-3 3 8 0,3 0 3 15,0 0 0-15,-3-2 0 0,3-1 15 0,-3 0 3 0,-3 3 1 0,3-5 0 16,0 0-5-16,-3 0-1 16,0 5 0-16,-3-3 0 0,3-2-5 0,-3 2-2 15,0 9 0-15,-3-3 0 0,-2-1 21 0,-1 4 4 16,-3 2 1-16,3 2 0 0,-3 1-3 0,0 5-1 0,-3 2 0 0,0 1 0 16,1 0-15-16,-1-1-4 0,0 3 0 0,3 3 0 15,6-3-20-15,-3 1-4 0,3 2 0 0,-3-1-8 16,-3 1 0-16,6 0 0 0,3-3 0 0,1 1 0 15,-1 2 0-15,3-1 0 0,3-4 0 0,3-3 0 16,0 0 0-16,2-3 0 0,1-2 0 0,0 2 0 0,3-2 0 16,0 2 0-16,3-5 0 0,6 0 0 0,3-5 25 15,0-1-1-15,0 1-1 0,-1 0 0 16,1-3-23-16,0-3 0 0,-3 1 0 0,3-1 0 16,-6-2 0-16,2 2-10 0,-2-2 1 0,-3-3 0 15,0 3 0-15,-3 0 0 0,0 0 0 0,0 2 0 0,-3 3 9 0,0 0 0 16,-3 5 0-16,0 3 0 0,0-7 0 0,-3 7 0 15,0 0 0-15,0 0 0 0,0 0 0 0,0 7 0 16,-6 4 8-16,3 0-8 0,0 5 14 0,-3-1-2 16,3-1 0-16,-3-1 0 0,0 5 4 0,3-7 0 15,0 0 0-15,0-1 0 0,0 3-3 0,0 1 0 16,3-6 0-16,0-1 0 16,3-1-13-16,-3-6 11 0,0 0-11 0,0 0 10 0,6 5-10 0,-6-5 0 15,0 0 9-15,9 0-9 0,3 0-14 0,0 0-7 16,-3-8-2-16,3 3 0 15,0-3-217-15,-1 0-44 0</inkml:trace>
  <inkml:trace contextRef="#ctx0" brushRef="#br0" timeOffset="97605.87">8024 5966 1497 0,'6'0'32'0,"-6"0"8"0,0-2 0 0,3-1 4 0,-3 3-36 0,0 0-8 0,0 0 0 0,0 0 0 16,0 0 110-16,0 0 20 0,0 11 4 0,-3-1 1 15,3-10-63-15,0 6-12 0,-3 4-2 0,0 3-1 16,3 1-5-16,-3-1-2 0,0 0 0 0,3 0 0 16,0 3-5-16,-3-8-1 0,0 3 0 0,3-1 0 15,3 1-8-15,-3-3-1 0,0-8-1 0,0 8 0 16,6 0-34-16,-3-3 0 0,-3-5 0 0,0 0 0 0,0 0 0 0,0 0 0 16,0 0 0-16,0 0 0 0,0 0 0 0,3 5 0 15,0-2 0-15,0-3 0 0,-3-8 0 0,0 3 0 16,6-1 0-16,-3 1 0 0,-3 0 0 0,3-3 0 15,0 0 0-15,2 0 0 0,-2 0 0 0,3 0 0 16,-3 0 0-16,3-2 0 0,0 4 0 0,0-2 0 16,-3 0 0-16,6 0 0 0,-6 6 0 0,3-3 0 15,0 2 0-15,0-2 0 16,0-3-44-16,0 2-16 0,3 1-4 0,0 0-1049 0</inkml:trace>
  <inkml:trace contextRef="#ctx0" brushRef="#br0" timeOffset="97833.67">8354 5900 288 0,'0'0'25'0,"0"0"-25"0,0 0 0 0,0 6 0 16,-3 1 316-16,3-7 57 0,0 8 12 0,-3-2 3 15,3 2-210-15,0-3-42 0,-3 3-8 0,0 2-1 16,0 4-53-16,0-4-10 0,0 3-3 0,0-2 0 15,-3 5-35-15,0 0-7 0,0-3-2 0,0 0 0 16,3 3 9-16,1-3 2 0,-1-2 0 0,0 2 0 16,0 0-28-16,3 1 0 0,0-6 0 0,0-8-749 15,0 0-143-15</inkml:trace>
  <inkml:trace contextRef="#ctx0" brushRef="#br0" timeOffset="98016.42">8455 5633 1036 0,'0'0'92'0,"0"0"-73"15,-6 0-19-15,3 0 0 0,3 0 243 0,-6 0 45 16,3 0 8-16,3 0 3 0,0 0-190 0,0 0-37 16,0 0-8-16,0 0-2 0,0 0-53 0,0 0-9 15,0 0 0-15,0 0-693 16,0 0-135-16</inkml:trace>
  <inkml:trace contextRef="#ctx0" brushRef="#br0" timeOffset="99473.52">8789 5387 874 0,'0'0'39'0,"0"0"8"0,0 0-38 0,0 0-9 0,0 0 0 0,0 0 0 16,0 0 114-16,0 0 21 0,0 0 4 0,0 0 1 16,0 0-30-16,0 0-6 0,0 0 0 0,-3 8-1 15,0 0-16-15,-3 10-3 0,3-2-1 0,-3 3 0 16,0-6-33-16,0 5-6 0,-3 4-2 0,0 4 0 16,0 1-1-16,-3 2 0 0,0 0 0 0,-3 3 0 15,1-1-5-15,-1 1-2 0,-3 2 0 0,0 3 0 0,0-2-15 16,3-1-3-16,-3 9-1 0,3-9 0 0,4 0-15 15,-1-2 8-15,3 0-8 0,3-6 0 0,0 1 32 0,3-3 0 16,0-1 0-16,-3 1 0 0,6-5-32 0,-3-1 0 16,3-12 0-16,3-1 0 15,-3-5-128-15,6 0-31 0,0 0-6 0,3-5-846 16</inkml:trace>
  <inkml:trace contextRef="#ctx0" brushRef="#br0" timeOffset="99684.88">8482 5974 1497 0,'0'0'66'0,"0"0"14"0,0 0-64 0,0 0-16 0,0 0 0 16,0 0 0-16,6 8 112 0,0-8 18 0,3-10 4 0,0 4 1 15,0 4-63-15,3-4-12 16,0-2-2-16,2 1-1 0,4 1 4 0,-3 4 1 0,3-6 0 0,0 5 0 15,-3 0-34-15,3 3-6 0,-3 0-2 0,-1-2 0 32,-2-1-133-32,-3 0-27 0,3 3-6 0</inkml:trace>
  <inkml:trace contextRef="#ctx0" brushRef="#br0" timeOffset="100224.16">8929 5472 1407 0,'0'0'62'0,"0"0"14"0,0 0-61 15,0 0-15-15,0 0 0 0,0 0 0 0,0 0 105 0,0 0 19 16,0 0 3-16,-3 10 1 0,0 3-48 0,0 1-10 15,0-1-2-15,-3 0 0 0,0 3-12 0,0 2-4 16,3 4 0-16,-6-1 0 0,0 3-1 0,-3 2-1 16,3 1 0-16,0 4 0 0,-3 1-19 0,3 2-4 15,-3-4-1-15,1-1 0 0,-1 0-4 0,3-3-1 16,0 1 0-16,0-1 0 0,0 3-21 0,6-8 0 16,-3 1 0-16,0-4 0 0,3-2 0 0,0-3 0 0,0-5 0 15,3-3 0-15,-3 3 0 0,3-2 0 16,0-1 0-16,0-5 0 0,0 0 0 0,0 0 0 0,0 0 0 15,9-8 0-15,0-3 0 0,-3 1 9 0,3-1-9 16,-3-2 0-16,6 0 0 0,-3 0 0 0,0-1 0 0,0 1 0 16,5 3 0-16,-2-1 0 0,-6 6 0 0,3-1 0 15,3 6 0-15,-3 0 0 0,-3-2 0 0,0 2 0 16,0 2 0-16,0 1 0 0,-6-3 0 0,3 5 0 16,-3 3-18-16,0 0-1 0,3 0 0 0,-3 5 0 15,-3 1 19-15,3-4 0 0,-6 3 0 0,3-2 0 16,3 2 0-16,-6-2 0 0,3-1 0 0,0-4 0 15,6 2 8-15,-3 0 0 0,0-1-8 0,0 1 12 16,0 0-1-16,0-8-1 0,0 0 0 0,0 0 0 16,0 0-10-16,6 3 0 0,0-3 0 0,3 0 0 15,-9 0-49-15,9 0-12 0,0 0-3 0,0-5-682 16,0-1-137-16</inkml:trace>
  <inkml:trace contextRef="#ctx0" brushRef="#br0" timeOffset="100857.93">9065 5945 115 0,'0'0'10'0,"0"0"-10"16,0 0 0-16,0 0 0 0,0 0 396 0,0 0 76 16,0 0 16-16,0 0 4 0,0 0-308 0,0 0-62 0,0 0-12 0,-2 3-2 15,-1 2-63-15,3 0-12 16,0-5-2-16,0 6-1 0,-3-1-6 0,0 3-2 0,0 0 0 0,0 2 0 15,3-2 0-15,-6 3 0 16,0 0 0-16,0 2 0 0,3 0-1 0,-3-2 0 0,3-1 0 0,-3 3 0 16,0-5-3-16,3 0-1 0,-3 8 17 15,6-16-34-15,0 0 10 0,0 5-10 0,0-5 8 16,0 0-8-16,9 0 0 0,-3 0 0 0,3-2 0 16,3-1 0-16,-3-2 8 0,3-3-8 0,-3 0 8 15,5-3-8-15,-5 1 0 0,3-1 0 0,0-2-11 16,0 2-7-16,-3-2-2 0,3 3 0 0,-3-1 0 15,3 0 8-15,-3 4 2 0,-3 1 0 0,3-2 0 16,-4 8 10-16,4-2 0 0,-9 2 0 0,3 2-8 16,3 1 8-16,0 2 0 0,-6 1 0 0,3 1-8 15,-3-1 8-15,3 2 0 0,-3 0 0 0,-3 0 8 0,3 5 9 16,0-3 3-16,0 1 0 0,-3 2 0 0,0-2-20 16,0-1 0-16,3-10 0 0,-3 3 0 0,3-3 0 0,0 8 0 15,0-8 0-15,0 8 0 0,0 0 0 0,0-8 0 16,0 0 0-16,0 0 0 0,0 0 20 0,6 2 1 15,0-4 0-15,3-1 0 0,3-5-33 0,-3 3-8 16,3-6 0-16,0 1-1 0,0-3 21 0,0 2 0 16,3-2 0-16,-4 5 0 15,-2-3 0-15,3 3 0 0,0-2 0 0,-3-1 0 16,3 3-56-16,-3 0-6 0,0 0-2 0,3 3 0 0,-6 0 52 0,0 2 12 16,-3 0 0-16,0 6 0 0,-3 0 48 0,3 2 13 0,-3 3 3 0,-3 3 0 15,3-1-52-15,-3-2-12 0,-3 5 0 0,3-2 0 16,-3 2 0-16,3-2 0 0,0-1 0 0,0-2 0 15,3 0 0-15,0-5 0 0,3 2 0 16,0 0 0-16,-3 3 0 0,6-2 0 0,-3-1 0 0,3 0 0 16,-6-5 0-16,6 5 0 0,3-2 0 15,0-3 0 1,-1-3-101-16,4-2-23 0,-3 0-5 0</inkml:trace>
  <inkml:trace contextRef="#ctx0" brushRef="#br0" timeOffset="101259.4">9637 6017 1605 0,'0'0'71'0,"0"0"15"0,0 0-69 16,0 0-17-16,0 0 0 0,0 0 0 0,0 0 101 0,0 0 17 16,6-3 3-16,0 0 1 0,0-2-71 0,0 0-15 15,0-1-2-15,0 1-1 0,0 3-22 0,3-4-11 16,-3-2 10-16,-1 3-10 0,4-3 8 0,-3 0-8 15,3-2 0-15,0 2 0 0,-3 0 21 0,0-3-1 16,0 3-1-16,-3 0 0 0,3-2-19 0,-3 4-19 16,-3-4 4-16,3 2 1 0,0 3 27 0,-3-3 6 15,0 2 1-15,-3 1 0 0,0 0 29 0,0-1 7 16,0 4 0-16,3 2 1 0,-9-3-32 0,3 3-6 16,3 3-2-16,-6-1 0 0,3 4 8 0,-3 2 2 15,0 0 0-15,-2 2 0 0,2 1-8 0,-6 5-2 16,3 2 0-16,0 1 0 0,3-3-1 0,-3-1 0 0,0 1 0 15,6-2 0 1,0-1-4-16,0 3 0 0,0 0-1 0,3-3 0 0,0 0-11 0,3 0 8 0,0 0-8 16,0 3 8-16,3-5-8 0,3-1 0 0,0 1 0 0,0-3 0 15,-6-8-8-15,12 5 8 0,-3 3 0 0,0-5 0 16,-9-3-38-16,12 0-3 16,3 0-1-16,-3-8 0 0,3 3-138 0,-4-6-27 0,4 3-5 0</inkml:trace>
  <inkml:trace contextRef="#ctx0" brushRef="#br0" timeOffset="101546.01">10182 5284 633 0,'0'0'56'0,"0"0"-44"16,0 0-12-16,0 0 0 0,0 0 308 0,0 0 60 15,-6 0 12-15,0 2 3 0,0 1-223 0,3 5-44 16,-3 5-8-16,3 0-3 0,-6 1-62 0,3 7-13 16,0 3-2-16,-3-6-1 0,0 3-1 0,-3 6 0 15,3 5 0-15,-3 7 0 0,-5-7-6 0,-1 8 0 16,-3-3-1-16,3 0 0 0,-3 0-10 0,0-5-1 16,4 10-8-16,2-13 12 15,3 5-12-15,0-2-8 0,3 3 8 0,3-4-13 0,0-2 13 0,0 0 0 0,0-10 0 0,0 10 0 16,6-8-8-16,0-2 8 0,0-6-13 0,3-2 5 31,-3-3-158-31,0-6-31 0,0-2-7 0</inkml:trace>
  <inkml:trace contextRef="#ctx0" brushRef="#br0" timeOffset="101786.79">9848 5903 1684 0,'0'0'75'15,"-3"5"15"-15,3-5-72 0,0 0-18 0,0 0 0 0,0 0 0 16,0 0 116-16,0 0 19 0,0 0 4 0,0 0 1 16,6-5-47-16,0 2-9 0,3 1-1 0,-3 2-1 0,-6 0-55 0,0 0-11 15,9-6-3-15,3 4 0 0,6-1-1 0,-3 0 0 16,0 3 0-16,-1 0 0 0,1-8-12 0,3 6 9 16,-3-1-9-16,0 0 8 0,0 1-8 0,-6 2 0 15,3-3 0-15,-3 6 0 16,0-1-18-16,-1 4-9 0,1-4-1 0,0-2-1 15,0 0-192-15,0-2-39 0</inkml:trace>
  <inkml:trace contextRef="#ctx0" brushRef="#br0" timeOffset="101999.53">10244 5908 230 0,'0'0'10'0,"0"0"2"0,0 0-12 0,0 0 0 15,0 0 0-15,0 0 0 0,0 0 336 0,0 0 64 16,0 0 12-16,0 0 4 0,3 5-231 0,0-2-45 15,-3 2-10-15,0 3-2 0,0 3-23 0,-3-3-5 0,0 5 0 0,0 0-1 16,0 1-56-16,-3 4-11 0,0-2-3 0,0 0 0 16,0 0-14-16,0 0-3 0,1-3-1 0,-1-3 0 15,3 1-11-15,0 2 0 0,3-2 0 0,-3-3 0 16,3 2 0-16,0-4 0 0,0-6 0 0,0 0-11 16,0 0-108-16,0 0-21 0,0 0-5 0</inkml:trace>
  <inkml:trace contextRef="#ctx0" brushRef="#br0" timeOffset="102169.71">10351 5760 1850 0,'0'0'82'0,"-3"-3"17"0,0 1-79 0,3 2-20 15,-6 0 0-15,3-3 0 0,1 0 71 0,-1-2 10 16,3 5 3-16,0 0 0 0,0 0-72 0,0 0-12 15,0 0 0-15,5-3-956 16</inkml:trace>
  <inkml:trace contextRef="#ctx0" brushRef="#br0" timeOffset="103476.48">10652 5890 230 0,'0'0'10'0,"0"0"2"0,0 0-12 0,0 0 0 0,0 0 0 0,0 0 0 15,0 0 256-15,0 0 48 0,0 0 9 16,0 0 3-16,0 0-183 0,0 0-36 16,0 0-7-16,0 0-2 0,0 0-25 0,0 0-6 0,0 0-1 0,0 0 0 15,0 0-14-15,0 0-3 0,0 0-1 0,0 0 0 16,0 0-10-16,0 0-3 0,0 0 0 0,-3 0 0 15,-3 2 17-15,3-2 3 0,-6 0 1 0,3 6 0 16,-3-6-1-16,0 5 0 0,0-5 0 0,-2 3 0 16,-1-1-8-16,0 1-1 0,0 2-1 0,0 0 0 15,-3 3-11-15,0-2-1 0,3-1-1 0,0-2 0 16,3-1-11-16,-3 1-3 0,-2 2 0 0,5 3 0 16,0-3-8-16,3-2 0 0,0 2 0 0,3-2 8 15,-3 2-8-15,3-2 0 0,6 2 0 0,0 0 0 0,-3-5 0 0,9 8-11 16,3-2 11-16,-3-1-8 0,3 3 8 15,-4-3 0-15,7 1-9 0,-3-1 9 0,0 3 0 16,0-6 0-16,-3 4 0 0,3-1 0 0,-3 0-18 16,0 1 4-16,-3-4 1 0,3 6 0 15,-9-8-30-15,6 3-5 0,-6-3-2 16,0 0 0-16,3 5 50 0,-3-5 19 0,0 0-1 0,0 8 0 0,-3 0-18 0,-3-3 0 16,3 3 0-16,-6-3 0 0,0 3 10 0,0-2-10 15,0-1 8-15,-3-2-8 0,-3-1 10 0,0 4-10 16,0 2 12-16,1-3-12 0,-4 0 16 0,0-2-4 15,0 2-1-15,3-5 0 0,0 0 1 0,3 3 0 16,3-3 0-16,-3 0 0 0,4 0-12 0,-1 0 0 16,3-3 0-16,0 3 8 0,3 0-8 0,-3-5 0 0,3-1 0 15,0 1 0 1,3 0-104-16,0 0-12 0,3-1-4 0,3-2-579 0,3 3-116 0</inkml:trace>
  <inkml:trace contextRef="#ctx0" brushRef="#br0" timeOffset="103898.85">10860 5982 1825 0,'0'0'40'0,"0"0"8"0,0 0 1 15,0 0 3-15,0 0-41 0,6 0-11 0,0-5 0 0,-3 2 0 0,3 1 40 0,0-1 5 16,0 0 2-16,0-2 0 0,3-3-35 0,-3 3-12 16,3 2 9-16,-3 1-9 0,0-4 8 0,0-2-8 15,0 0 0-15,-3 0 8 0,0 1-8 0,0-1 0 16,-3 0 0-16,-3 2 8 0,3 6-8 0,-3-5 12 16,-3-3-12-16,-3 3 12 0,3 0 21 0,-6 2 5 15,0 3 1-15,0 3 0 0,0-3 35 0,-6 2 7 16,0 3 2-16,1 3 0 0,-1 6-43 0,0-4-9 15,0 3-2-15,-3 3 0 0,0-2 3 0,4-1 1 16,2 5 0-16,3-2 0 0,-3 0-21 0,3 0-4 16,3-3 0-16,3 3-8 0,-3 0 0 0,6-3 0 15,0 3 0-15,3-3 0 0,0-2 0 0,3-1 0 16,0-2 8-16,3 3-8 0,3-3-16 0,3-3-8 0,0-2 0 0,3-1-1 16,3-2 25-16,5-2 0 0,-2-3 0 15,6-3 0 1,3-3-176-16,0-2-31 0</inkml:trace>
  <inkml:trace contextRef="#ctx0" brushRef="#br0" timeOffset="104864.56">11221 5572 403 0,'5'3'36'0,"-5"-1"-36"0,0 1 0 0,3 0 0 0,-3-1 214 0,0 4 36 16,3-6 7-16,0 5 2 0,0 3-143 0,-3-8-28 15,0 3-5-15,0-3-2 0,0 0-14 0,0 0-3 16,0 0-1-16,12 5 0 0,0 0-28 0,3-5-6 16,-3 0-1-16,6 0 0 0,-6-8-8 0,3 3-1 15,0 0-1-15,-1-3 0 0,1 0-3 0,-3-3-1 16,3 1 0-16,0-4 0 0,-3 1-14 0,0 0 0 16,3 2 0-16,-3-2 0 0,-4-3 8 0,4 3-8 15,0 0 0-15,-3-3 9 0,0 3-9 0,0-6 0 16,0 6 9-16,0-8-9 0,-3 5 0 0,0-3 9 15,-3 3-9-15,0-7 0 0,0 7 12 0,-3-5-12 16,-3 5 12-16,0 2-12 0,0 7 16 0,0 1-3 16,-6 4-1-16,0-1 0 0,-3 6 59 0,0 5 11 15,-3 5 2-15,-3-5 1 0,-2 8-30 0,-4 5-7 16,-3-3 0-16,-3 6-1 0,-2 3-6 0,2 2-1 0,3 2 0 0,-3 1 0 16,3 3-24-16,1-1-4 0,2 3-2 0,3 3 0 15,0-1-10-15,3-2 12 0,0 0-12 0,4-2 12 16,-1 2-12-16,6-11 0 15,0 1 0-15,3-1 0 0,-3-2 9 0,6 0 0 16,-3 0 0-16,3-3 0 0,3-3-9 0,0 6-16 0,0-8 4 16,3-3 1-16,3-2-1 0,-3-3 0 0,6-6 0 0,0 1 0 15,-3-6-23 1,6-2-5-16,3-3 0 0,-1-2-1 0,-2-1 32 0,3 0 9 0,0-2 0 16,0-3 0-16,0 6-17 0,-3 2 1 0,-6 0 0 0,3 3 0 15,-3 5 16-15,-6 0 0 0,3 0 0 0,0 5 0 16,-3 3 0-16,0 2 9 0,-3 1-1 0,0 2 0 15,-3 0 1-15,6-2 0 0,-3 0 0 0,3-3 0 0,0-3-9 16,0 0 0-16,3 3 0 0,-3-3 0 0,3 1 0 16,3-1 0-16,-3 0 0 0,5-2 0 0,-2 0 0 15,3-6 0-15,3 0 0 0,3 3 0 0,0 0 0 16,3-5 0-16,3-3 0 0,0 3 0 0,-4-1 0 0,4-1 0 16,-3-1 0-16,0-3 0 0,-3-2 0 0,0 2 0 15,0-2 0-15,-3 2 0 0,-1 1-17 0,1-1-6 16,-3-2-1-16,0 2 0 0,-6 3 8 0,3 1 0 15,-3-1 1-15,0-6 0 0,-3 6 15 0,0 0 0 16,0 3 0-16,0 5 0 0,-3-8 0 0,3 8 0 16,-9 0 0-16,0 3 0 0,0 5 20 0,0 0 3 15,0 2 1-15,1-4 0 0,-1 2 5 0,0 2 2 16,0 1 0-16,0 2 0 0,0 3-31 0,0-3-21 16,3 8 3-16,3-13 1 0,0 5 17 15,3 1 0-15,0-1 0 0,0-3 0 0,3 4 20 0,3-4 7 16,-3-2 1-16,6 3 1 15,3-1-46-15,-3-7-10 0,3 2-1 0,2-2-1 16,-2-3 1-16,0 0 0 0,3 0 0 0,0 0 0 16,0 0-28-16,0-3-6 0,-3-2-1 0,3 2 0 0,-3-2 21 15,2 2 4-15,-2 1 1 0,-3-1 0 0,-9 3 37 0,0 0 0 0,9 5 0 0,-9-5 0 16,0 8 11-16,3-5 9 0,0 5 3 0,-3-3 0 16,-3 1 13-16,0-4 4 0,0 3 0 0,3-2 0 15,-3 2-2-15,0-2 0 0,3 0 0 0,0-3 0 0,0 0-9 16,0 0-1-16,0 0-1 0,3-6 0 15,0 1-27-15,3-3 0 0,-3 0 0 0,3 0 0 16,0 0 0-16,3-2 0 0,-6-3 0 0,6 2 0 0,0 0 0 16,0 1 0-16,0-3 0 0,3-1 0 0,2 4 0 15,1-3 0-15,-3-1 0 0,6 1 0 0,-3 2 20 0,3 1 0 16,-3-1-1-16,3 1-815 16,-4 2-164-16</inkml:trace>
  <inkml:trace contextRef="#ctx0" brushRef="#br0" timeOffset="105400.84">12521 5564 1566 0,'0'0'69'0,"0"0"15"0,0 0-68 0,-6 5-16 16,3 1 0-16,-3 10 0 0,0-3 106 0,0 0 18 15,-2 3 3-15,-1 5 1 0,0-2-42 0,0 4-8 16,0-1-2-16,0 1 0 0,-3 1-40 0,3 3-9 16,-3 2-2-16,0 0 0 0,0-3-13 0,0 4-2 15,-2 1-1-15,2-2 0 0,0 0-9 0,0-7 0 16,0-1 0-16,3 0 0 0,0 0 0 0,3-8-19 16,0-5 3-16,6 0 1 15,0-2-61-15,0-6-12 0,0 0-2 0,9-8-1 16,3-3-132-16,0-2-26 0,12-19-6 0,-6 0-1 0</inkml:trace>
  <inkml:trace contextRef="#ctx0" brushRef="#br0" timeOffset="105811.01">12593 5334 403 0,'0'0'36'0,"0"0"-36"0,-6 5 0 0,0 1 0 15,0 2 342-15,-3 2 62 0,0-2 12 0,0 3 2 0,-3 2-243 16,3 0-49-16,0 3-10 0,3 0-1 0,0 2-57 0,-3 4-11 15,6-4-3-15,1 3 0 0,-1 0-28 0,3 1-5 16,-3-4-2-16,3 6 0 0,3-11-9 0,-3 3 0 16,3 3 0-16,-1-4 0 0,7-1 0 0,-3-4 0 15,3 1 0-15,0-6 0 0,3 3 0 0,0-3 8 16,3-5-8-16,-3-2 0 0,3 2 0 0,3-3 8 16,-4-5-8-16,4 3 0 0,3-3 0 0,-6-3-19 15,6-2 3-15,0 0 1 16,0-3-29-16,-4 0-5 0,1-2-2 0,0 2 0 15,-3-3 1-15,0 3 0 0,0 0 0 0,-3-2 0 0,3 2 27 0,-7 3 6 16,4-6 1-16,-6 9 0 0,0 2 32 0,-3 2 6 16,-3 6 2-16,0 0 0 0,0 0 61 0,0 0 13 15,-3 8 2-15,-6 3 1 0,0 2-33 0,1 3-8 16,-4 5 0-16,0 0-1 0,0 1-28 0,-3 7-6 16,3-8-1-16,-3 5 0 0,3-2-15 0,-3 3-9 15,3-1 10-15,1 0-10 0,2 1 10 0,-3-3-10 0,3 0 10 0,0 2-10 16,0 0 15-16,6 4-3 0,-3-9-1 0,3 0 0 31,0 5-111-31,0-7-23 0,3-3-4 0,3-3-1 16,0 0-106-16,0-2-22 0</inkml:trace>
  <inkml:trace contextRef="#ctx0" brushRef="#br0" timeOffset="106004.9">12947 5950 115 0,'0'0'0'0,"0"0"10"16,-6 3-10-16,0 5 0 0,0-3 0 0,0 1 0 0,0 4 511 0,0-4 100 16,3 4 20-16,-6-2 4 0,6 3-455 0,-3-1-92 15,-3 1-17-15,6-3-4 0,-2 2-37 0,2-2-7 16,0 3-2-16,0-3 0 0,3 2-32 0,-3-7-6 16,3-3-2-16,0 0 0 15,0 0-157-15,0 0-31 0</inkml:trace>
  <inkml:trace contextRef="#ctx0" brushRef="#br0" timeOffset="106152.87">13096 5694 1335 0,'0'0'59'0,"0"0"13"0,-6 8-58 0,-3-8-14 15,3 5 0-15,6-5 0 16,0 0-32-16,0 0-10 0,-6 8-2 0,6-8 0 0</inkml:trace>
  <inkml:trace contextRef="#ctx0" brushRef="#br0" timeOffset="106447.99">13515 5318 1267 0,'-3'0'112'0,"3"0"-89"0,0 0-23 0,0 0 0 0,-8 5 189 0,-1 3 34 16,3 0 6-16,-6 3 2 0,3 5-109 15,0 0-22-15,0-3-4 0,-3 8 0 0,0 5-48 0,0 1-8 16,-3 2-3-16,3 0 0 0,-2 0-9 0,-1 6-3 16,0-4 0-16,-3 4 0 0,0-3-9 0,3 2-3 15,0 0 0-15,-14 35 8 0,17-34-21 16,0-6 11-16,6-3-11 0,0 3 0 0,0-5 0 15,6-3 0-15,0-2 0 16,3-6-32-16,3 0-11 0,0-5-1 0,0 0-1 16,6 0-160-16,-3-8-32 0,2-3-7 0</inkml:trace>
  <inkml:trace contextRef="#ctx0" brushRef="#br0" timeOffset="106679.59">13768 5342 1152 0,'0'0'102'0,"0"0"-82"0,0 0-20 0,0 0 0 16,-5 0 207-16,-1 3 37 0,0-1 7 0,-6 4 1 15,0 4-92-15,0 1-20 0,0 5-3 0,-6 2-1 16,0 1-60-16,0 4-13 0,-2 7-3 0,2-1 0 16,-3 0-33-16,0 2-7 0,3 4-2 0,3 2 0 15,-6-3-18-15,4 1 0 0,-1-1 0 0,3 1 0 16,0 2 0-16,0-6 0 0,0-2 8 0,3 3-8 15,3-3-101-15,3-2-24 0,-3-3-5 0,4-1-633 16,-1-1-126-16</inkml:trace>
  <inkml:trace contextRef="#ctx0" brushRef="#br0" timeOffset="106896.7">13262 6003 172 0,'-8'-18'16'0,"5"7"-16"16,-3-2 0-16,0-3 0 0,0 0 356 0,0 0 68 15,3 1 13-15,0 1 3 0,-6 4-200 0,6-1-41 16,0 6-8-16,3 5-2 0,-3-8-64 0,3 8-13 15,0 0-2-15,0 0-1 0,0 0-48 0,0 0-9 16,0-5-3-16,6-1 0 0,0 4-32 0,0-4-6 16,3 1-2-16,3 2 0 0,0 1-9 0,-1-3 0 15,7-1 0-15,-3 1 0 0,6 0 0 0,-3 5 8 16,0-8-8-16,0 5 0 0,2 0 0 0,1 3 0 16,0-5 0-16,-3 3 0 0,-3 2 0 0,0 0 0 15,0-3-9-15,-1 3 9 16,1-3-121-16,-3 6-18 0,-6-3-3 0</inkml:trace>
  <inkml:trace contextRef="#ctx0" brushRef="#br0" timeOffset="107846.23">13703 5863 1346 0,'0'0'60'0,"0"0"12"0,-3 0-58 0,0 3-14 0,0 2 0 0,0 0 0 0,3-5 150 0,0 0 27 15,-3 0 6-15,3 0 1 0,0 0-82 0,0 0-16 16,0 0-3-16,0 0-1 0,0 0-38 0,0 0-8 15,0 0-2-15,0 0 0 0,3 8-11 0,-3-8-3 16,6 6 0-16,-6-6 0 0,9 2-7 0,0-2-1 16,0 0-1-16,-3-2 0 0,3-1-1 0,0 0 0 15,0 3 0-15,2-8 0 0,-2 0-10 0,3 1 10 16,-3-1-10-16,-3 0 10 0,3 0-10 0,0 0 8 16,0 0-8-16,-3 0 8 0,-3 0-8 0,0 3 8 15,-3-3-8-15,0 2 8 0,0 6-8 0,0-7 12 16,-3 1-12-16,-3 4 12 0,3-4 4 0,3 6 2 15,-9 0 0-15,0 0 0 0,0 0-18 0,0 3-11 16,-3 2 2-16,0 3 0 0,1 3 9 0,-1-1 14 0,-3 1-3 16,0 2-1-16,-3 3-2 0,0 0 0 0,3 2 0 0,0 4 0 15,0-4-8-15,1 1 10 0,-1 2-10 0,6 0 10 16,0-3-10-16,3-2 0 0,0-2 0 0,6-1 8 16,0 0-8-16,3-5 0 0,0 3 0 0,-3-11 0 15,9 2 0-15,3 1 0 0,0-3 0 0,3-3 0 16,-1 1 0-16,1-4 0 0,0 1 0 0,0-3 0 15,3 0 0-15,-3-2 8 0,0-1-8 0,3-2 0 16,-1 2-9-16,-2-2-7 0,0 0-2 0,0 2 0 16,-3 0-30-16,0 4-7 15,-3-1-1-15,-3 0 0 0,0 2-107 0,0 1-21 0,-6 2-5 0</inkml:trace>
  <inkml:trace contextRef="#ctx0" brushRef="#br0" timeOffset="109430.66">14257 5241 115 0,'0'0'10'0,"0"0"-10"0,0 0 0 0,0 0 0 16,0 0 291-16,0 0 56 15,0 0 11-15,0 0 2 0,0 0-209 0,0 0-43 0,0 0-8 0,0 0-1 16,0 0-33-16,0 0-6 0,0 8-2 0,0 0 0 15,0 0 6-15,-6 3 0 0,3-1 1 0,-3 6 0 16,0 0-2-16,-3 3-1 0,-3 2 0 0,-3 5 0 16,0 1-10-16,-3 2-1 0,-5 11-1 0,-4-6 0 15,-3 3-18-15,3 3-4 0,0-3-1 0,4 2 0 16,-1-4-11-16,3-1-3 0,-3 1 0 0,6 2 0 0,3-6-13 16,0-2 0-16,4 1 0 0,2-4 0 15,6 0 0-15,-3-2 0 0,6-3 0 0,0-2 0 0,3-3-9 16,0-6 9-16,3 1-13 0,3-3 5 15,2-3-92-15,-2-5-19 0,0 0-3 0,3-5-966 0</inkml:trace>
  <inkml:trace contextRef="#ctx0" brushRef="#br0" timeOffset="110048.61">14200 5805 172 0,'0'0'16'0,"0"0"-16"0,0 0 0 0,0 0 0 16,0 0 204-16,0 0 39 0,0 0 7 0,0 0 2 15,0 0-90-15,0 0-18 0,0 0-3 0,0 0-1 16,0 0-24-16,0 0-6 0,0 0-1 0,0 0 0 16,-3 8-30-16,3 0-7 0,-3 0 0 0,-3 5-1 15,-3 3-12-15,3 2-3 0,0-2 0 0,-3 0 0 16,0 0-15-16,1 0-3 0,-1 5-1 0,3-5 0 16,3-3-17-16,-3-2-4 0,6-1-1 0,0-2 0 0,0 0-15 0,0-8 0 15,0 0 8-15,0 0-8 0,9 0 0 0,3 0 0 16,-1-2 0-16,1-4 0 0,0-4-19 0,0 2 0 15,0-3 0-15,0 3 0 16,0-5-15-16,0 0-3 0,0 2-1 0,-3-2 0 16,0 2 6-16,2-2 0 0,-2 3 1 0,0-4 0 0,-3 6 16 0,3 3 3 15,-3-3 1-15,0 6 0 0,0-4 11 0,-6 6 0 16,0 0 8-16,0 0-8 0,0 0 17 0,3 6-1 16,-3 1 0-16,0 4 0 0,0-3 16 0,0 3 2 15,-3-1 1-15,3 1 0 0,0-1-5 0,-3 4-1 16,0-4 0-16,3 3 0 0,-3 3-13 0,6-3-2 15,-3-5-1-15,0 0 0 0,0-2-13 0,3-1 0 16,0 3 0-16,0-3 0 0,-3-5 0 0,3 3 0 16,3-3 8-16,0-3-8 0,3 1 8 0,-3-4 0 15,3 1-8-15,0-3 12 0,0 0-12 0,3-3 0 0,-7-2 0 16,4-5 0-16,3 4 21 0,3 1-1 0,-3-3-1 0,0 1 0 16,3-1-19-16,0 2-19 0,-3 1 4 0,3 0 1 15,-4 0-1-15,1-1 0 0,0 1 0 0,-3 5 0 16,0 0-13-1,-6 3-2-15,-3 5-1 0,0 0 0 0,6-3-113 0,-6 3-24 16,0 0-4-16</inkml:trace>
  <inkml:trace contextRef="#ctx0" brushRef="#br0" timeOffset="110631.3">14664 5903 1760 0,'0'0'78'0,"0"0"16"0,0 0-75 0,0 0-19 16,0 0 0-16,0 0 0 0,0 0 99 0,0 0 16 15,0 0 3-15,9-3 1 0,-9 3-63 0,6 0-13 16,3-2-3-16,-3 2 0 0,0-8-24 0,0 2-6 16,3-7-1-16,0 5 0 0,-3 3-9 0,0-3 0 15,0-5 0-15,3 2 0 0,-6 1 0 0,0-1 0 16,3 0 8-16,-3 3-8 0,-3 1 0 0,0-4 0 15,0 0 9-15,-3 6-9 0,3 5 9 0,-6-5-9 16,-3-1 12-16,0 6-12 0,0 6 24 0,0-1-1 16,0 0-1-16,0 3 0 0,0 0 6 0,-3 5 0 15,0 1 1-15,3-4 0 0,0 3-13 0,1 1-2 16,-1 2-1-16,0-3 0 0,6 0-13 0,-3 0 0 0,6 3 8 16,0-3-8-16,-3-2 0 0,6 0 0 0,0-1 0 0,3 3 0 15,0 3-9-15,-3-10 9 0,6 1 0 0,-1-4-9 16,1 2-21-1,3-5-4-15,-3-2-1 0,6-4 0 0,-3-1-25 16,3-4-6-16,6-2-1 0,-3 2 0 0,-1 1 10 16,1 2 1-16,3-3 1 0,-3 0 0 0,-6 6 37 0,-3 0 7 0,0 5 2 0,0 0 0 15,0 3 31-15,-6-1 6 0,0 3 2 0,-3 3 0 16,-3-2 30-16,3 4 5 0,-3 3 2 0,0 1 0 16,-3-1-19-16,3 0-3 0,-6 0-1 0,3-5 0 15,3 0-8-15,-3-2-3 0,3 2 0 0,3-3 0 16,0-5-33-16,0 0 0 0,0 0 0 0,6 0 0 15,-3 0 0-15,3-5 0 0,-3-3 0 0,6 2 0 0,-6-2 0 16,6-2 0-16,0-3 0 0,0-1 0 0,2 6 0 16,-2 0 0-16,0-2 0 0,3-1 0 0,-3-5 22 15,3 1-2-15,0 7-1 0,0-3 0 0,0 0-31 0,-3-2-5 16,6 3-2-16,-7-1 0 16,1 0-100-16,3 1-20 0,-3-1-4 0,0 3-890 0</inkml:trace>
  <inkml:trace contextRef="#ctx0" brushRef="#br0" timeOffset="111123.21">15513 5151 1929 0,'0'0'85'0,"0"0"19"0,0 0-84 0,-6 3-20 0,0 0 0 0,0 2 0 16,0 3 128-16,-3 3 22 0,-3 2 4 0,0 5 1 16,0 1-73-16,-9 10-14 0,1 3-4 0,-1-1 0 15,0 6-38-15,0-2-8 0,-3 2-2 0,3 3 0 16,1 7 0-16,-1-10 0 0,0 6 0 0,3-4 0 16,0 4-16-16,3-6 0 0,0 2 0 0,4-2 0 15,-4-8 0-15,6 3 0 0,-3-3 0 0,6-5 0 16,-3 0-37-16,3-3-11 0,3-5-3 0,0 0 0 15,0-3 11-15,0-5 1 0,3-3 1 0,0-2 0 16,0-3-126-16,0 0-26 0,3-8-5 0,3-3-1 16,-3-2-14-16,0-5-3 0,0 2-1 0,0 0 0 15,-3-3 105-15,0 4 21 0,0-7 4 0,0 4 0 16,0 2-19-16,0-3-4 0,0 1-1 0,0-1 0 16,0 6 168-16,0 3 32 0,-3-1 8 0,0 0 0 0,0 4 156 0,0 1 32 15,0 4 5-15,0-1 2 0,0 0-107 0,3 3-20 16,-6-2-5-16,6 2-1 0,0 0-50 0,0 0-9 15,0 0-3-15,0 0 0 0,0 0-73 0,0 0-15 16,9 0-4-16,0 0 0 0,3 0-8 0,-3 0 0 16,3-3 0-16,0 3-11 0,0-5 11 0,-1 2 0 15,1-2 0-15,3 5 0 0,0-6 0 0,-3 4 0 16,3 2 0-16,0-3 0 16,0 1-52-16,0 2-16 0,-4 0-2 0,1 0-699 0,0-8-140 15</inkml:trace>
  <inkml:trace contextRef="#ctx0" brushRef="#br0" timeOffset="111432.04">15724 5075 1209 0,'-6'0'108'0,"0"0"-87"0,3 0-21 0,3 0 0 0,0 0 286 16,0 0 53-16,0 0 10 0,-3 8 3 15,3 0-254-15,3 2-50 0,-3 3-11 0,6 3-1 16,0 0 4-16,0 3 0 0,-3 2 1 0,3 5 0 16,-3 1-17-16,3-3-3 0,-3 10-1 0,0 0 0 0,-3 6-4 0,-3-3 0 15,3 3-1-15,-3-3 0 0,-6 3-15 0,3-1 11 16,-6 1-11-16,3 0 10 0,-6-3 5 0,0 0 1 16,1 0 0-16,-4 2 0 0,0-4 7 0,-3 2 1 15,0 0 1-15,-6 0 0 0,1 0-5 0,-4-3 0 16,-3 1-1-16,0-1 0 0,1-5-19 0,2 0 0 15,-3 0-8-15,0-2 8 16,4-1-104-16,2-7-16 0,3-11-2 0</inkml:trace>
  <inkml:trace contextRef="#ctx0" brushRef="#br0" timeOffset="114472.12">2344 7276 633 0,'0'0'56'0,"0"0"-44"0,0-3-12 0,0 3 0 0,0 0 199 0,0 0 37 16,0 0 8-16,0-2 2 0,6-1-96 0,-6-2-19 15,6 0-4-15,-3 5-1 0,3-3-44 0,-3 3-9 16,3-5-1-16,6 5-1 0,-3 2-21 0,-6-2-4 15,6 0-1-15,3-5 0 0,0 2-14 0,3 3-3 16,-1-2-1-16,4-1 0 0,0 0-11 0,3 1-1 16,-6-1-1-16,3-2 0 0,3-1-14 0,5 4 8 15,-2-1-8-15,3 1 0 16,-6 2-53-16,3 0-17 0,-3 0-3 0</inkml:trace>
  <inkml:trace contextRef="#ctx0" brushRef="#br0" timeOffset="115487.96">3526 7011 345 0,'0'0'31'0,"0"0"-31"15,0 0 0-15,0 0 0 0,0 0 191 0,0 0 32 0,0 0 6 0,-3 6 2 16,0 2-84-16,3 2-17 0,0-2-3 0,0 3-1 16,-9 2-35-16,3 3-7 0,0-3-2 0,-3 6 0 15,-3 2-22-15,4-3-5 0,-7 6-1 0,0 0 0 16,0 0-5-16,0 2-1 0,-3 3 0 0,3-2 0 15,6 2-22-15,-11-3-5 0,5 1-1 0,3-1 0 16,-3 1-20-16,6-6 0 0,0 0-10 0,-6 0 10 16,9 0-162-16,-3-2-26 15,-3 13-4-15,6-9-2 0</inkml:trace>
  <inkml:trace contextRef="#ctx0" brushRef="#br0" timeOffset="115752.35">3877 6940 633 0,'0'0'28'0,"0"0"6"0,0 0-34 0,0 0 0 15,0 0 0-15,0 0 0 0,0 0 272 0,-3 5 48 16,3 1 10-16,-6 2 2 0,3-1-198 0,-3 4-39 15,1 2-8-15,-1 6-2 0,-3-1-26 0,0 4-6 16,3-1-1-16,-9 5 0 0,3 6-10 0,-3 0-2 16,0-3-1-16,0 5 0 0,-3 3-15 0,7 0-2 15,-10 3-1-15,0-3 0 0,3-3-21 0,-3-2 8 16,3-3-8-16,6 3 0 16,-5-6-98-16,5-2-24 0,3-3-5 0,6-5-550 0,-3 0-111 15</inkml:trace>
  <inkml:trace contextRef="#ctx0" brushRef="#br0" timeOffset="115978.98">3461 7411 1918 0,'-6'0'42'0,"6"0"9"15,-6 0 1-15,6 3 3 0,-9-3-44 0,3 0-11 0,6 0 0 0,0 0 0 16,0 0 107-16,0 0 19 0,0 0 4 0,0 0 1 0,0 0-75 0,9-6-14 15,6 4-3-15,-3-4-1 0,-4 1-10 0,7 0-3 16,-3 0 0-16,3 2 0 0,-6-2-13 0,12-1-4 16,-6 4 0-16,3 2 0 0,0-6-8 0,2 6 0 15,-5-2 0-15,6 2 0 16,-6 0-114-16,6 2-28 0</inkml:trace>
  <inkml:trace contextRef="#ctx0" brushRef="#br0" timeOffset="117012.84">3961 7435 288 0,'0'0'25'0,"0"0"-25"0,0 0 0 0,0 0 0 15,0 0 212-15,0 0 38 0,0 0 7 0,0 0 2 16,0 0-126-16,9 2-25 0,-9-2-4 0,6 0-2 16,2 0-51-16,4-2-11 0,-12 2-1 0,3-5-1 15,-3 5-10-15,6-6-1 0,6 1-1 0,-9 0 0 16,3-3-10-16,-3 0-1 0,3 0-1 0,0 0 0 16,0-3 2-16,-6 3 1 0,0 0 0 0,0 0 0 15,0 1 12-15,0-1 3 0,-6 0 0 0,3-3 0 16,0 3-7-16,-3 0-1 0,-3 0 0 0,6 3 0 15,-9 2-10-15,6 1-2 0,-3-1-1 0,-2 3 0 0,8 3 15 0,-6-1 3 16,-3 1 1-16,3 2 0 0,-3 3-11 0,3 0-3 16,-6 0 0-16,3 3 0 0,0 2-7 0,0 0-1 15,3 0-8-15,-5 1 12 0,8-1 11 0,-6 3 1 16,3-3 1-16,0 3 0 0,3-3-14 0,0 0-3 16,0-2-8-16,3-1 12 0,3 1-12 0,0-3 0 15,3 0 0-15,0-3 0 0,0 0 0 0,3 1 0 16,9-4 0-16,-9 1 0 0,9-6 8 0,-6 1 1 15,5-1 1-15,1 0 0 0,3-2-10 0,-3-3 0 16,3-2 0-16,-3 2 0 0,3-6-12 0,-1 4-8 16,1-3-2-16,0-3 0 15,-6 3-7-15,6-1-2 0,0-2 0 0,-9 3 0 0,3 3 14 0,-3-4 2 16,-3 4 1-16,0-1 0 0,2 3 14 0,-8 3 0 16,0 5 0-16,0 0 10 0,0 0 2 0,0 0 1 0,0 3 0 15,-8 2 0-15,2 3-2 0,0 0-1 16,0 2 0-16,-3 1 0 0,-3 2 15 0,3 0 3 0,0-2 1 15,3 5 0-15,-6-3-14 0,3 3-3 0,0-5-1 0,0 2 0 16,6 0 2-16,-3-2 1 0,3-1 0 0,3-2 0 16,-6 3-5-16,6-3-1 0,0-8 0 0,6 5 0 15,0 0-8-15,3 1 12 0,0-4-12 0,0-2 12 16,3 0-12-16,0-2 8 0,3-4-8 0,-3 1 8 16,0 0-8-16,3-1 0 0,-1 1 0 0,-2-3 0 15,3 0-19-15,0-2-5 0,0-1-2 0,6-5 0 16,-6 0-24-16,0 3-5 0,-1 0-1 0,1 0 0 0,-3-1 28 0,-3 1 6 15,0 3 1-15,-3 2 0 0,0 0 21 16,-6 8-9-16,0 0 9 0,0 0 0 0,0 0 0 0,0 0 12 16,0 0 0-16,0 0 0 0,-6 2 24 15,3 4 4-15,0-1 0 0,-3 3 1 0,0 0-9 16,3 0-1-16,0 0-1 0,-6 2 0 0,3 4-10 0,3-4-3 16,0-2 0-16,3 3 0 0,-6-3-17 15,3-1 10-15,1 1-10 0,4 0 8 16,-2 0-8-16,0-2 0 0,3-1-10 0,3 0 10 0,-6-2 0 15,6-1 8-15,0 1 1 0,3-6 0 0,-3 1 11 0,6-1 1 16,0-5 1-16,-3 3 0 0,6-3-22 0,0 0 0 16,-3-3 0-16,2 1 0 15,-2-1-29-15,0 1-11 0,3-1-1 0,3 1-1 16,-9-1 5-16,6 0 1 0,-3 1 0 0,3-1 0 0,-9 1 12 16,3 2 2-16,-1 0 1 0,-2 2 0 0,-3 1 21 0,0 3 0 15,-3-4 0-15,3 4 0 0,-3 2 0 0,0 0 18 16,0 0-2-16,0 0 0 0,-3 8 19 0,-3 2 3 15,6 1 1-15,-9-1 0 0,4 1-3 0,-1 2-1 0,0-2 0 16,3-1 0-16,-3 1-12 0,3-1-3 0,0 1 0 16,3-3 0-16,0 0-9 0,0-5-3 15,3 4 0-15,6-1 0 0,-6 2-8 0,3-3 0 0,5-2 0 16,-2 2 0-16,0-5 0 0,6 0-12 0,-3-5 2 0,6-1 1 16,0-2-107-1,-3 0-22-15,0-2-4 0</inkml:trace>
  <inkml:trace contextRef="#ctx0" brushRef="#br0" timeOffset="117654.6">4889 6964 1674 0,'0'0'36'0,"0"0"8"0,0 0 2 0,0 0 2 0,0 0-39 15,0 0-9-15,3 8 0 0,-3-8 0 0,0 0 90 0,0 0 16 16,0 2 3-16,0-2 1 0,0 0-46 0,6 3-10 16,3-3-2-16,3 0 0 0,0 0-17 0,6 0-4 15,-6-3-1-15,6-2 0 0,-3 0-13 0,2 0-2 16,1-3-1-16,-3 0 0 0,0-3-6 0,0 3-8 16,-3-2 11-16,3-4-11 0,-6 1 0 0,-3 3 0 15,3-1 0-15,-4-2-9 0,4-3 9 0,-3 3 0 0,0 2 0 16,-3 0 0-16,3-4 13 0,0 1 5 15,-6 4 1-15,3-1 0 0,0 1-9 0,0-1-2 0,-3 3 0 0,-3-3 0 16,0 1-8-16,0-1 0 0,0 3 0 16,0 0 0-16,-3 3 0 0,3 3 0 0,-9 2 0 15,3 0 0-15,-2 0 0 0,-1 5 0 0,-3 3 0 0,-3 2-11 16,-3 9 27-16,-3-1 4 0,-3 6 2 0,4 3 0 16,-7 2 13-16,3 2 2 0,3 4 1 0,3-1 0 15,1 1-10-15,2 2-1 0,-6 2-1 0,6 4 0 16,0 2-13-16,3 5-2 0,0 3-1 0,1 0 0 15,-1 0-1-15,6-14 0 16,-3-2 0-16,3 6 0 0,0-1-9 0,3 0 0 0,-6 3 0 0,3 3 0 16,0-6 0-16,-3 9 0 0,3-6 0 0,1-6 0 0,-1-7-11 15,0 0 11-15,6-6-8 0,-9-2 8 0,6-5 0 16,-3-3 0-16,0-3 12 0,3-5-4 0,-3-3-8 0,3 0 0 16,-3-2 0-16,3-3 0 15,-6-3-20-15,3 1-6 0,0-4-1 0,-5 1 0 0,2-3 27 0,3-2-8 16,-3-6 8-16,3 0 0 0,0 3 0 0,3-6 0 15,6-2 0-15,-6 0 0 0,0-3 0 0,3-3 0 16,3 4 0-16,0-1 0 0,-3 3 23 0,3 2 3 16,3 3 1-16,0 3 0 0,0-3-27 0,6 6-12 15,-6-4 0-15,9 4 1 0,3-1 11 0,-3 3 16 16,6-2-4-16,2 2-1 0,4 2-19 0,-3-2-4 16,6 3-1-16,-6 0 0 0,0-3 13 0,2 0 0 0,4-3 0 15,-3 3-9 1,0-2-83-16,3-1-17 0,-4-2-3 0,4 0-658 0,-6 2-131 0</inkml:trace>
  <inkml:trace contextRef="#ctx0" brushRef="#br0" timeOffset="117814.54">5038 7292 1267 0,'0'0'56'0,"0"0"12"0,6-3-55 0,-6 3-13 0,0 0 0 0,0 0 0 16,0 0 191-16,0 0 35 0,-3 8 7 0,0 3 2 15,0-3-69-15,-3 0-14 0,6 0-2 0,-6 2-1 16,-3 1-119-16,3-1-30 0,3 1 0 0,0-3 0 0,-5 2 0 0,2-4 0 15,0 2 0-15,3 0 0 16,-3 0-45-16,3 2-15 0,0-2-4 0,3-8-682 16,0 0-137-16</inkml:trace>
  <inkml:trace contextRef="#ctx0" brushRef="#br0" timeOffset="117970.12">5160 7120 1728 0,'0'0'76'0,"0"0"16"0,-3 5-73 16,-3 1-19-16,0 1 0 0,3-1 0 0,0 2 20 0,0-3 0 15,3 3 0-15,0 0-808 0</inkml:trace>
  <inkml:trace contextRef="#ctx0" brushRef="#br0" timeOffset="118286.47">5303 7422 403 0,'0'0'36'0,"0"0"-36"0,0 2 0 0,0-2 0 15,0 0 352-15,0 0 64 0,0 0 13 0,0 0 3 16,0 0-256-16,0 0-52 0,0-5-9 0,0-3-3 16,0-3-62-16,6-2-13 0,0 0-2 0,0 2-1 15,-6-2-34-15,6 3-22 0,-3-1 3 0,3 0 1 16,-3 1 18-16,0-3 0 0,-3-1 0 0,0-2 0 15,0 3-55-15,-3 0-7 0,0 2-2 0,0-2 0 16,0 5 52-16,-3 3 12 0,-3 2 0 0,-3 6 0 0,0 2 30 0,0 3 9 16,-3 3 1-16,4 2 1 15,-7 3 3-15,6 2 1 0,-3 1 0 0,3 2 0 0,3 0-13 16,-3 0-4-16,3-2 0 0,3-1 0 0,0-2-20 16,3 3-8-16,-3-1 0 0,6-2 0 0,0 0 0 0,0-3 0 15,0-2 0-15,6 0 0 16,0-4-16-16,0-1-8 0,-6-6-3 0,12 2 0 15,3-2-159-15,3-2-32 0,-6-1-6 0</inkml:trace>
  <inkml:trace contextRef="#ctx0" brushRef="#br0" timeOffset="118620.35">5348 7395 1465 0,'-15'13'64'0,"9"-5"15"0,3 3-63 0,-6-1-16 16,-3 4 0-16,0 2 0 0,-3-1 150 0,-3 4 27 0,1 2 6 0,5 3 1 15,-3 2-94-15,3 1-18 0,0-1-4 16,0 9-1-16,6 2-17 0,0-3-3 0,-3 3-1 0,3-2 0 15,0-1-28-15,-3 0-6 0,6-2 0 0,-3 3-1 16,4-6-11-16,-4 0 0 0,3 2 0 16,-3-1 8-16,0-4-8 0,3 3 0 0,-6-2 0 0,3-4 0 15,0-1 0 1,-6-4 0-16,0 1 0 0,0-4 8 0,-3 1 4 0,3-5 0 0,-3 0 0 0,-2-1 0 16,2-5 30-16,0-2 6 0,-3-3 2 0,9-3 0 15,-9-5-3-15,9-2-1 0,6-6 0 0,-9-3 0 16,6-7-18-16,3 0-4 0,3-6-1 0,-5 0 0 15,2 0-23-15,3 6 0 0,8-3 0 0,-2 2 8 16,9 3-8-16,-6-2 0 0,12 2 0 0,-9 3-8 16,6-3 8-16,3 0 0 0,0-2 0 0,-1 0-8 15,-2-1-12-15,0 1-1 0,0-1-1 0,3 1 0 16,-3 2-166-16,2 0-32 0,-2 3-8 0,0 2 0 0</inkml:trace>
  <inkml:trace contextRef="#ctx0" brushRef="#br0" timeOffset="119104.98">5532 7369 2044 0,'-3'-6'45'0,"3"6"10"0,-3-2 1 0,3 2 1 0,0-6-45 0,0 1-12 16,0-3 0-16,3 3 0 0,0-3 0 0,0 0 10 15,3 0-10-15,-3 0 10 0,9 0-10 0,-9 0 0 16,3 0 0-16,6 0 0 0,-9 0 0 0,3 3 0 15,0 0 0-15,0 0-11 0,0-3 2 0,-3 0 0 0,-3 0 0 0,0 8 0 16,6-6-6-16,-6 6-1 0,0 0 0 0,-6-5 0 16,3 0 28-16,3 5 4 0,0 0 2 0,-9-3 0 15,-3 1 29-15,6-1 5 0,-9-2 2 0,9 2 0 16,-9 8 22-16,6-2 4 0,-3 2 0 0,0 1 1 16,1 1-12-16,-1-1-2 0,3-1-1 0,3 3 0 15,-3 0-40-15,3 0-8 0,6-8-2 0,-6 8 0 16,6 2-16-16,0-2 0 0,6 0 0 0,-6-2 0 15,6 2 0-15,0-3 0 0,3 0 0 0,0 0 0 16,3 1-13-16,-1-1 3 0,-2 0 1 0,3 1 0 16,-3-4-24-1,0 3-5-15,0 1-1 0,0-1 0 0,3 0-2 0,-9 1-1 0,6-1 0 0,-3 0 0 16,0 3 10-16,-3-5 3 0,-3-3 0 0,3 8 0 0,-3 0 16 16,0-8 3-16,0 0 1 0,-3 10 0 0,-3 1 9 0,0-3 0 15,-3 0 0-15,3 0 8 0,-9 0 2 0,3-3 1 16,-3 0 0-16,6 0 0 0,-6 1 25 15,-2-4 6-15,-1 1 1 0,0 0 0 0,3-3-14 0,0 2-2 16,0-2-1-16,6 3 0 0,-6-3-26 0,7 0 0 16,2 0-14-16,-6 0 5 0,12 0 9 0,-3-3 0 15,3-2 0-15,0 0 0 16,3-3-177-16,9-3-31 0</inkml:trace>
  <inkml:trace contextRef="#ctx0" brushRef="#br0" timeOffset="119400.9">6035 6641 2163 0,'0'0'48'0,"-3"-3"9"0,3 3 3 0,0 0 0 0,0-5-48 0,0 2-12 0,-6-2 0 0,6 5 0 15,-6 0 53-15,6 0 8 0,0 0 2 0,-3 3 0 16,-2 5-18-16,-1 2-3 15,-3 1-1-15,0 7 0 0,-3 4-18 0,-3 1-4 0,0 7-1 0,0 4 0 16,-6 6 21-16,3 2 4 0,-5-2 1 0,5-1 0 16,0 1-20-16,0 0-3 0,3-3-1 0,0 2 0 15,-3 1-12-15,7 0-8 0,2-1 8 0,3-4-8 16,0-6 8-16,3-3-8 0,3-4 8 0,3-1-8 16,0-5 0-16,3-3-8 0,3-5 0 0,0 0 0 15,8-6-63-15,-8-2-12 16,0-2-2-16,0-4-703 0,3-1-140 0</inkml:trace>
  <inkml:trace contextRef="#ctx0" brushRef="#br0" timeOffset="119972.01">5824 7136 1785 0,'-3'5'159'0,"-3"-2"-127"16,-6-1-32-16,3-2 0 0,3 3 144 0,-3-3 22 15,3-3 5-15,0 3 1 0,1 0-72 0,5 0-13 16,0 0-3-16,0 0-1 0,0 0-61 0,8 0-12 15,1 0-2-15,6 0-8 0,0 0 11 0,0-2-11 0,6-4 10 0,-3 1-10 16,3 0 0-16,-1 2 0 0,1-2-13 0,0 0 4 31,0 2-44-31,-3 0-9 0,0 3-2 0,-4-2 0 16,1 2 23-16,-3 2 4 0,-3-2 1 0,-9 0 0 0,9 6 25 0,-9-6 11 0,0 0-8 0,9 8 8 16,-9-8 0-16,3 5 0 0,-3-5 0 0,0 0 0 15,0 8 22-15,-3-3 0 0,3-5 0 0,0 0 0 16,-3 3 3-16,-3-3 1 0,3 0 0 0,-6-3 0 15,3 3-1-15,0-5 0 0,0 2 0 0,-6 1 0 16,4-1 3-16,-4 3 0 0,3 0 0 0,0 3 0 16,-3-1-7-16,0 1-1 0,0 2 0 0,-3 0 0 15,6 3-6-15,0 3-2 0,-3 0 0 0,3 2 0 16,4-3 16-16,-1 4 4 0,6-1 0 0,0 0 0 0,0 0-32 16,6-2 0-16,-1-3 0 0,4 0 0 0,3 2 0 15,0-4 0-15,3-1 0 0,0 0 0 16,0 0-26-16,-3-2-11 0,3 0-3 0,0-1 0 15,-1-2-3-15,-2 3-1 0,-3 0 0 0,3 2 0 0,-3-2 29 0,0 2 6 16,-3-2 1-16,0 2 0 0,0 0 8 0,0 0-10 16,-3 3 10-16,-3-8-10 0,0 8 10 0,0 0 0 15,0 0 10-15,0 0-10 0,-3 0 33 0,3-8 1 16,0 0 0-16,0 0 0 0,0 0-13 0,0 0-2 16,0 0-1-16,0 0 0 0,6-3 5 0,0-2 1 15,0-5 0-15,3-1 0 0,0 0-3 0,2-5 0 16,1 1 0-16,0-4 0 0,0-2-9 0,3 0-3 15,0 5 0-15,-3-3 0 16,0 1-54-16,0-1-11 0,0 9-3 0,2-3 0 0,1 2 93 0,0 0 18 16,0 1 4-16,0-1 1 15,0 1-97-15,0 2-19 0,-3 2-4 0,0-2-785 0,-1 3-156 16</inkml:trace>
  <inkml:trace contextRef="#ctx0" brushRef="#br0" timeOffset="120834.93">6946 6808 518 0,'0'0'23'0,"0"0"5"0,0 0-28 0,0 0 0 0,0 0 0 0,0 0 0 16,-3 5 293-16,0 0 54 0,-3 6 10 0,0-1 3 16,3 9-218-16,-3 2-43 0,0 3-9 0,0 0-2 15,1 2-6-15,-1-2-2 16,0-3 0-16,-3 6 0 0,3-3-48 0,0 5-11 0,0 0-1 0,0 2-1 0,0-1-31 0,0 9-5 16,3-7-2-16,3-6 0 0,3-7 19 0,0 0 0 15,0-4 0-15,3-7 0 0,-6-8 12 0,12 6 5 16,0-6 2-16,0-3 0 15,-3-8-43-15,5 1-8 0,1-6-1 0,3-5-1 16,-6 2-12-16,6-5-2 0,-3 3-1 0,3-3 0 16,0 1-12-16,-4 4-3 0,1 1 0 0,0 2 0 0,3 2 52 0,-6 1 12 15,-3 3 0-15,0 2 0 0,-3 2 25 0,-6 6 8 16,0 0 2-16,0 0 0 0,0 0-5 0,3 8-1 16,-3 3 0-16,-3 0 0 0,0 4 28 0,3 1 6 15,0 5 1-15,-3 1 0 0,0 4-52 0,0 1-12 16,3 2 0-16,-3-3 0 0,0 1 0 0,0-6 0 15,6-3 0-15,3-2 0 0,0 0 0 0,0-5 0 16,-6-11 0-16,0 0 0 0,15 2 27 0,2-4 2 16,-2-4 1-16,3-4 0 0,3-4-18 0,-3-4-4 15,0-3-8-15,0-3 12 0,2-2-12 0,-2-1 8 16,3 1-8-16,-3-3 0 0,0 2 0 0,0-2 8 0,3 0-8 16,-4 0 0-16,1-6 21 0,-3-2 2 15,3-2 0-15,0-4 0 0,0 1-37 0,0 2-7 0,-3 9-2 16,-1-1 0-16,1 8 23 0,-3 11 0 0,-3 2 0 0,0 3 0 15,-9 0 0-15,3 3 0 0,0-3 0 0,3 5 8 16,-3 3-8-16,-3 0 0 0,0 0 0 0,0 0 0 16,0 0-12-16,0 0 1 0,0 0 1 0,6 6-746 15,0 2-150-15</inkml:trace>
  <inkml:trace contextRef="#ctx0" brushRef="#br0" timeOffset="121351.58">7607 7247 172 0,'0'0'16'0,"0"13"-16"16,-3-5 0-16,0-5 0 0,3-1 386 0,0-10 74 16,0-7 16-16,0 1 2 0,6 4-320 0,-6 4-64 15,0 6-13-15,3-2-2 0,3-11-62 0,-3 2-17 16,3 3 0-16,0 0 8 0,-3 0-8 0,0 3 0 15,0-3 0-15,0 0-11 0,-3 0 11 0,3 0 0 16,-3 0 0-16,-3 3 0 0,-3 0 0 0,0-1 0 16,0 4 0-16,0-4 8 0,6 6 4 0,-6 0 0 0,-3 3 1 0,-3 2 0 15,3 1 13-15,-3 2 2 0,0 0 1 0,3 2 0 16,0 6-1-16,1 0 0 0,-4 2 0 16,3 4 0-16,3-1-8 0,0 3-3 0,0-1 0 0,3 1 0 15,0-3-17-15,6 0 0 0,3-5 8 0,0 3-8 16,0-6-15-16,3-2-6 0,6-6-2 0,-1 0 0 15,1-5 23-15,3-5 0 0,6-3 0 0,3 0 0 16,3-5-52 0,-4-3-7-16,1-3-1 0,0 1 0 0,-3-1-15 15,-3 1-3-15,-1 2-1 0,-2 0 0 0,-3 6 39 16,-3 2 8-16,0 0 2 0,-12 8 0 0,0 0 30 0,0 0 16 0,0 0-1 0,3 10-1 16,0 1 55-16,-3-1 11 0,-3 6 3 0,3-2 0 15,-3 1-8-15,3-1-2 0,-6-1 0 0,3-3 0 16,3-2-33-16,0 0-8 0,0-2 0 0,0-6-1 0,0 0-18 15,0 0-3-15,9-6-1 0,3-4 0 0,0-3-9 16,0-1 0-16,-3 1 9 0,0-3-9 16,5 0-20-16,-2 0-8 0,-3 3-1 15,-3 0-1-15,3 0-25 0,0 2-5 0,3 1 0 16,-3-1-636-16,-3 0-126 0</inkml:trace>
  <inkml:trace contextRef="#ctx0" brushRef="#br0" timeOffset="121805.59">8402 6456 1324 0,'0'0'118'0,"-3"0"-94"16,-6 2-24-16,3 4 0 0,0 2 196 0,-3-3 36 0,-3 6 6 0,3 2 2 16,-3 0-97-16,3 3-19 0,-3 2-4 0,6-4-1 15,-5 4-37-15,2 1-7 0,0 2-2 0,-3 8 0 16,3 0-58-16,0 8-15 0,-3 0 0 0,-3 16 0 15,0-3 0-15,3-5 0 0,-3-2 0 0,1-1 0 16,-4-5 0-16,3 0 0 0,3 3 0 0,0-1 0 16,0-1 0-16,3-1 0 0,0-6 0 0,3 1 0 31,0-5-48-31,3-9-13 0,0-2-3 0,3-6 0 0,0 1 0 16,-3-3 0-16,-3-5 0 0,1-6 0 0,5 0 38 0,-3-2 7 0,0-3 2 0,-3-2 0 15,0-6-24-15,0 2-5 16,0-4-1-16,-3-3 0 0,3 0 87 0,-3-3 18 0,3 5 3 15,0-2 1-15,-3 0-4 0,3 5-1 0,0 3 0 0,3 0 0 16,0 2 9-16,0 0 2 0,-3 3 0 0,6 3 0 0,0-3-13 16,3 3-3-16,-6 2 0 0,3 3 0 0,6-8-28 0,-6 8-5 15,6-5-2-15,3 0 0 0,6-3-3 16,-3 3-1-16,3 2 0 0,3-2 0 0,0 2-13 0,5-2-18 16,7-3 4-16,-3 5 1 0,0 0 13 0,-4-2 0 15,1 0 0-15,0 0 0 0,-3-1 0 0,0 6 0 16,-3 0 0-16,-3-2 0 0,2-1 9 0,-2 3 5 15,-6 0 1-15,-9 0 0 16,12 5-106-16,-3 1-21 0,0 2-4 0</inkml:trace>
  <inkml:trace contextRef="#ctx0" brushRef="#br0" timeOffset="122612.12">3976 6847 633 0,'0'-2'56'0,"0"-1"-44"0,0 0-12 0,0 3 0 16,0 0 194-16,0 0 37 0,0 0 7 0,0 11 2 16,0 0-95-16,-6-3-18 0,3 5-4 0,3 0-1 15,-6 3-65-15,6-3-13 0,0 0-2 0,6-2-1 0,-6 0-17 0,9-1-4 16,-9-5-1-16,6 1 0 0,2-4-7 0,1-2-2 16,3-2 0-16,-3-1 0 0,3-2 1 0,-3 2 0 15,0-5 0-15,3 0 0 0,-3 0-11 0,-3 0 12 16,3 0-12-16,-3-2 12 0,0-1-24 0,0 1-4 15,-3-1 0-15,2 3-1 0,-5 8 33 0,0 0 8 16,0 0 0-16,0 0 1 0,-2 8 18 0,-1-3 3 16,0 6 1-16,3 0 0 0,-3 2-3 0,0 0-1 15,3-2 0-15,0-1 0 0,3 1-28 0,0-3-6 16,0 2-1-16,0-2 0 16,5-2-74-16,-5 1-15 0,3-4-3 0</inkml:trace>
  <inkml:trace contextRef="#ctx0" brushRef="#br0" timeOffset="127683.18">2437 8615 806 0,'0'0'72'0,"0"0"-58"15,0 2-14-15,0-2 0 0,0 3 202 0,0-3 38 16,0 0 7-16,0 0 1 0,-9 3-90 0,9-3-18 16,0 0-4-16,0 0-1 0,0 0-58 0,0 0-11 15,9-3-2-15,3 0-1 0,5-2-15 0,-5 3-4 0,6-1 0 0,-6-2 0 16,6-1-29-16,-3-2-7 0,3 6 0 0,3-1-8 15,-4 0 20-15,4 1-4 0,0-3 0 0,0 2 0 32,0 3-56-32,-3 3-11 0,2-1-2 0</inkml:trace>
  <inkml:trace contextRef="#ctx0" brushRef="#br0" timeOffset="128761.61">2118 8461 460 0</inkml:trace>
  <inkml:trace contextRef="#ctx0" brushRef="#br0" timeOffset="129325.95">3952 8681 1263 0,'0'0'56'0,"0"0"12"0,0 0-55 16,0 0-13-16,0 0 0 0,0 0 0 0,0 0 79 0,0 0 13 15,0 0 2-15,9 3 1 0,-9-3-21 0,6 0-4 16,3-3-1-16,-9 3 0 0,3 3-25 0,2-1-4 16,-5-2-2-16,12 0 0 0,-3-5-14 0,-3 0-2 15,3 5-1-15,-3 0 0 16,3-3-7-16,3 3-2 0,-6-5 0 0,3 2 0 0,6-2-4 0,-9-3-8 15,3 0 11-15,3-5-11 0,-4-1 12 0,1 4-4 16,0-3 0-16,-3-1-8 0,0 1 8 0,0 3-8 16,-6-1 0-16,0 3 0 0,-6-2 12 0,3 2-4 15,-3 2 0-15,0 1-8 0,0 0 21 0,-3 5-2 0,-2 0-1 16,-1 2 0-16,0 4 18 0,-6 4 4 16,0 3 1-16,3-2 0 0,0 2-29 0,3 3-12 15,0 5 11-15,1 0-11 0,2-2 57 0,-6 5 6 16,9-3 1-16,-12 5 0 0,6-7-64 0,6 2-28 15,0-2 3-15,3-6 0 0,3 0 40 0,3 0 8 16,0 3 1-16,0-5 1 0,3-3-25 16,3-3 0-16,-3-2 0 0,3-1 0 0,6-2 0 0,0 0 0 0,2-2 0 15,7-1 0-15,0-5 16 0,0 0-3 16,-3-2 0-16,3-1 0 0,-1-2-5 0,-2 0 0 0,-6-1-8 16,3-2 12-16,0 1-12 0,-3-1 8 0,-3 2-8 0,0 1 0 15,-1-3-12-15,-2 3-9 0,-3 3-2 0,0-1 0 16,0 3 43-16,-3 0 8 0,-3 5 1 0,0 1 1 15,0 2-22-15,0 0-8 0,0 0 0 0,-6 5 0 16,-3 6-20 0,0-1-9-16,3-2-3 0,-3 3-768 0,1 2-153 0</inkml:trace>
  <inkml:trace contextRef="#ctx0" brushRef="#br0" timeOffset="130347.97">3621 8221 345 0,'-6'0'31'0,"6"0"-31"0,-3 0 0 0,3 0 0 0,-6 0 203 0,6 0 34 15,0 0 7-15,-5-3 2 0,5 3-117 0,0 0-23 16,0 0-5-16,0 0-1 0,-6-3-14 0,6 3-3 16,0 0-1-16,0 0 0 0,0 0-26 0,0 0-4 15,0 0-2-15,0 0 0 0,0 0-23 0,0 0-5 16,6-5-1-16,-6 2 0 0,11 1-5 0,-2-4-2 15,-6 1 0-15,3 0 0 0,6 2-2 0,-3-2-1 16,3 2 0-16,-3 1 0 0,3-4-11 0,3 1 0 0,0 2 0 0,0-2 8 16,-1 0-8-16,-2-3 0 0,0 0 0 15,3 3 0-15,0 2 0 0,3-2 8 0,-3 2-8 0,0-2 8 16,-3 2-8-16,5 0 0 0,-8 1 0 0,3-1 0 16,-3 3 0-16,3-2 0 0,-3-1 0 0,-6 3 0 15,0 5 0-15,3-5 0 0,-6 0 0 0,3 0 0 16,3 3 0-16,-6-3 0 0,0 0 0 0,3 5 0 15,-3 3 11-15,3-3-3 0,-3-5-8 0,0 8 12 16,0-2-12-16,0-6 8 0,0 8-8 0,-3-3 0 16,3 5 20-16,0-2-3 0,-3-2 0 0,-3-1 0 15,3 0 1-15,-3 3 0 0,0 3 0 0,0-1 0 16,-3 1 2-16,3-1 1 0,-3 4 0 0,-6 2 0 16,3-3 18-16,1 3 3 0,-1-3 1 0,0 0 0 0,-3 0-54 15,3 1-10-15,0-1-3 0,-3 0 0 16,0 3 24-16,-3 0 12 0,1 2-2 0,2-2 0 0,-6 3-10 0,-9 7 8 15,9 1-8-15,-6-1 8 0,4 1-8 0,2-4 0 16,3 4 0-16,6-3 0 0,-9-1 0 0,3-4 0 16,6 0-12-16,-8-1 12 0,5-2 0 0,3 0 0 15,3-3 9-15,3-2-1 0,0-1-8 0,3 1 0 16,-3-1 0-16,6 4 0 0,0-6 0 0,0 2 0 16,0-2 0-16,6 0 0 0,-3 0 0 0,3-3-10 15,0 0 10-15,3 1-13 0,-3-4 13 0,6 1-11 16,0-3 11-16,-1 0-10 0,-2-3 10 0,3 3 0 15,-3-2 8-15,6 2-8 0,6-6 0 0,-6 1 9 16,6-3-9-16,-1 3 0 0,1-3 10 0,3 0-10 16,-9 0 8-16,6 0-8 0,-3 0 0 0,0 3 0 15,-4 0 0-15,1-1 0 16,6 1-132-16,-12 0-24 0,3 2-6 0</inkml:trace>
  <inkml:trace contextRef="#ctx0" brushRef="#br0" timeOffset="130655.9">3520 8530 1591 0,'0'0'70'0,"0"0"15"0,0 0-68 0,0 0-17 16,6 3 0-16,0-3 0 0,-6 0 96 0,9 2 16 15,-6-2 4-15,9-2 0 0,3-1-28 0,-3 1-6 16,6-1-1-16,-4 3 0 0,1-3-31 0,6 3-6 16,-6 0-2-16,3-2 0 0,3-6-28 0,-3 5-6 15,-4 3 0-15,4 0-8 16,0 0-96-16,-3-5-25 0,12-1-6 0,-15 6-1 0</inkml:trace>
  <inkml:trace contextRef="#ctx0" brushRef="#br0" timeOffset="131447.15">4327 8538 1087 0,'0'0'24'0,"0"0"4"0,0 0 2 0,6-3 1 0,-3-4-31 0,0-1 0 0,-3 0 0 0,0 8 0 16,0 0 77-16,0 0 10 16,0 0 1-16,0 0 1 0,0 0 0 0,0 5 0 0,0 6 0 0,-3-1 0 15,3 1-20-15,-3 5-4 0,0-3-1 0,0 3 0 16,0 0 0-16,0 2 0 0,-3 3 0 0,0-2 0 15,3-1-5-15,-3-4-2 0,6-1 0 0,-6 0 0 16,0 0-19-16,6-2-4 0,-3-1-1 0,3-4 0 16,0-4-17-16,0 1-4 0,3 0-1 0,0-1 0 15,6-7-1-15,-9 0 0 16,9-1 0-16,-3 4 0 0,3-4-10 0,3 1 10 0,-3-5-10 0,3-1 10 0,2-2-10 16,-2-6 0-16,6 1 0 0,-3-1 0 15,0 3 0-15,0-2-9 0,0 5 9 0,-3-1-13 0,0 4 13 16,-1-1-9-16,1 6 9 0,3-3-8 0,-12 3 8 15,3 2 0-15,0 0 0 0,-6 3 0 0,0 0 0 16,0 0 0-16,0 0 0 0,0 0-8 0,6 14 8 0,-3-1 0 16,-3 0 0-16,0 3 0 0,0 0 16 0,-3 2-2 15,-3-2 0-15,3 0 0 0,-3 0 3 0,3 0 1 16,-6-3 0-16,3-2 0 0,3-1-3 0,0 3-1 16,0-2 0-16,3-3 0 0,0-8-6 0,0 0 0 15,0 0-8-15,0 0 12 0,0 0-12 0,6 8 0 16,3-3 0-16,3-2 0 0,-3-1 0 0,6-4 0 15,-6-1 0-15,3 3 0 0,0-5-9 0,0 0-8 16,3-3-2-16,-4 0 0 16,4-3-156-16,-3 1-31 0,3-1-6 0</inkml:trace>
  <inkml:trace contextRef="#ctx0" brushRef="#br0" timeOffset="131770.76">5035 7927 57 0,'0'-3'0'0,"-3"3"0"0,0 0 0 0,3 0 0 15,-9-2 432-15,6-1 80 0,3 3 17 0,-3 3 3 16,-3-1-335-16,3 1-67 0,0 2-14 0,1 1-2 16,2 1-59-16,-9 1-12 0,3 3-3 0,0 0 0 15,6-1-9-15,-12 3-3 0,3 1 0 0,0 1 0 0,0 9-4 0,-3 5-2 16,0 3 0-16,-6 10 0 0,3 1 21 0,4-4 4 15,-7-1 1-15,0-1 0 0,3-3-48 0,-3 6-12 16,0-1 0-16,3 9-1 0,-3-3 13 0,4 0 0 16,2-5 0-16,-3-3 0 0,6-6 9 0,3-4-9 15,0-9 0-15,6-2 9 0,-3 0-9 0,3-3 0 16,3-5-12-16,3 3 12 16,-6-3-48-16,0-8-3 0,6 0 0 0,0-5 0 15,0-6-76-15,0 0-15 0,3 3-3 0,-3-2-1 16,5-6-125-16,-8 0-25 0</inkml:trace>
  <inkml:trace contextRef="#ctx0" brushRef="#br0" timeOffset="131962.49">4752 8477 576 0,'0'0'25'0,"0"0"6"0,-6 3-31 0,6-3 0 0,-5 5 0 0,5-5 0 16,0 0 332-16,0 0 61 0,0 0 12 0,0 0 3 16,0 0-237-16,0 0-47 0,0 0-10 0,0 0-2 15,0 0-52-15,5-8-10 0,-2 3-2 0,3-3-1 16,3 3-7-16,3-3 0 0,-6 0-1 0,3 3 0 15,3-1-18-15,0 1-3 0,0 0-1 0,3 2 0 16,0 0 0-16,0 1 0 0,-4-1 0 0,4 3 0 16,0 0-68-16,0 0-13 0,6 3-4 0,-12-1-1144 15</inkml:trace>
  <inkml:trace contextRef="#ctx0" brushRef="#br0" timeOffset="132563.9">5086 8512 1267 0,'0'0'56'0,"0"0"12"0,0 0-55 0,0 0-13 0,0 0 0 0,0 0 0 16,0 0 125-16,0 0 23 0,0 0 4 0,0 0 0 15,0 0-44-15,0 0-10 0,0 0-2 0,0 0 0 16,0 0-31-16,3 8-6 0,-6-3-2 0,0 3 0 16,0 2-11-16,3 1-2 0,-6 0-1 0,0 2 0 15,0 0-10-15,0 6-1 0,0-4-1 0,0 1 0 0,-3-2-11 0,6 1-3 16,0-4 0-16,3 0 0 0,-6-3-9 0,3-3-8 15,3-5 9-15,0 0-9 0,0 0 8 0,0 0-8 16,9 8 0-16,-9-8 9 0,0 0-9 0,0-6 10 16,9 4-10-16,-3-6 10 0,0 0-10 0,0 0 0 15,0-3 0-15,0 1 8 0,0-1-8 0,3-7 0 16,-3 2 0-16,6 0 0 0,-6 0 0 0,0 3 0 16,0 0 0-16,0-1 0 0,2 1 0 0,1 3 0 15,0 2 0-15,-6-3 0 16,3 3-23-16,3 0-3 0,-3 3-1 0,0 0 0 0,-6 5 27 0,9-8-8 15,3 2 8-15,-12 6 0 16,0 0-162-16,9 0-27 0,0-2-6 0,3-1-783 0</inkml:trace>
  <inkml:trace contextRef="#ctx0" brushRef="#br0" timeOffset="133130.1">5413 8615 1623 0,'0'0'72'0,"0"0"15"0,0 0-70 0,3 8-17 0,-3-3 0 0,0-5 0 15,0 0 115-15,0 5 19 0,0-5 4 0,0 0 1 16,0 0-97-16,0 0-19 0,3 3-4 0,6-3-1 16,-3 0 20-16,3-3 4 0,-3-2 1 0,0-3 0 15,6 0-32-15,-3-2-11 0,0 2 0 0,-3-3 9 0,3-2-9 0,-3 0 0 16,-1 2 0-16,1-2 0 0,-3 2 0 0,3 1 0 15,-3-4 0-15,0 6 0 0,-3-2 8 0,3-1-8 16,-3 1 0-16,0-1 8 0,-3 1-8 16,0 2 0-16,0-3 9 0,-3 6-9 0,-3-3 10 15,4 3-2-15,-7 2-8 0,0 3 12 0,6 0 9 16,-12 3 2-16,3 2 0 0,0 0 0 0,-3 3 1 0,0 0 0 16,4 5 0-16,-4 0 0 0,6 1-16 0,-3 2-8 15,3-1 10-15,0 4-10 0,6 2 12 0,-3-2-4 16,0-1-8-16,6 3 12 0,0-5-2 0,3 0-1 15,0-3 0-15,0 1 0 0,6-1-9 0,0-5-12 16,6 0 2-16,-9-6 1 0,3 1 9 0,6-3 12 16,0-3-2-16,6-2-1 0,-3-3-9 0,2-3 0 15,1-2 0-15,3-3 0 0,-3 0 0 0,0 1 0 0,0-4 8 16,-3 1-8-16,-1 4 0 0,4-2 0 0,-9 3 8 0,3 3-8 16,-3-1 0-16,-3 3 0 0,0 3-10 0,3 2 10 15,-9 3 0-15,0 0 0 0,0 0 0 0,0 0 0 16,-6 8 0-16,3 5 0 0,0 1 0 15,-3 4 0-15,3 1 16 0,-3 2 0 0,0 3 0 0,3-3 0 16,0 0 1-16,0-3 0 0,3-2 0 16,0-2 0-16,0-6-9 0,3-1-8 0,0 1 12 0,3 0-12 15,3-5 8-15,-6 0-8 0,3-3 0 0,6 0 0 16,-3-3 9-16,6-2-9 0,-6-3 0 0,9-3 9 16,-10-2-106-16,10-3-22 0,-3-2-4 0,0-4-1004 15</inkml:trace>
  <inkml:trace contextRef="#ctx0" brushRef="#br0" timeOffset="133449.19">6077 7789 1893 0,'0'0'84'0,"0"0"17"0,0 0-81 0,0 0-20 16,0 0 0-16,0 0 0 0,-6 6 121 0,3-4 20 15,-6 4 4-15,3-1 1 0,3 5-66 0,-6 1-14 16,3 2-2-16,-3 3-1 0,0 5-28 0,1 0-6 16,-7 1-1-16,3 1 0 0,-9 4 8 0,9-3 0 15,-6 7 1-15,3 4 0 0,-3 2-37 0,1 3 0 16,-1-3 0-16,0 0 0 0,3 0 0 0,-3 8 0 16,3-6 0-16,0-2 8 0,0 0-8 0,4 1 0 15,2-4 0-15,3 3 0 0,3-3 0 0,0-2 0 0,0-5 0 16,3-1 0-16,3-7 0 0,0-1 0 0,3-5 0 0,0-5 0 31,0 0-50-31,2-3-11 0,1-2-3 0,3-6 0 0,6 1-91 16,-3-6-18-16,0-3-4 0,0-2-1 0</inkml:trace>
  <inkml:trace contextRef="#ctx0" brushRef="#br0" timeOffset="133927.37">6032 8459 1728 0,'0'10'76'0,"0"-10"16"0,0 0-73 0,0-2-19 0,-6-6 0 0,6 8 0 16,0 0 157-16,0 0 28 0,0 2 6 0,0 4 1 0,-3-4-103 0,3 1-20 15,0-3-4-15,0 5-1 0,0 3-51 0,0-3-13 16,-3 6 0-16,3 2 0 0,0 1 0 0,0 1 0 16,-3 4 0-16,1-1 0 0,-1 4 20 0,0-4 2 15,3 1 0-15,-3-1 0 0,3-2-35 0,0-3-7 16,-3-2-2-16,6-1 0 0,-3-4 38 0,3-1 7 15,0 0 1-15,-3-5 1 0,0 0-40 0,0 0-8 16,11-5-1-16,1 0-1 0,0-6 25 0,-3-2 0 16,0 0 0-16,0-3 0 15,3-3-44-15,-3 1-4 0,0-1-1 0,0 3 0 0,0-2 27 0,-3 2 6 0,3 0 0 0,-1 0 1 16,1 3 15-16,-3 2 0 0,-6 11 0 0,0 0 0 16,0 0 0-16,0 0 0 15,0 0 0-15,0 0 0 0,0 0 47 0,3 6 12 0,-3 4 2 0,-3 1 1 16,3 5-24-16,-3 0-5 0,0 2-1 15,0 1 0-15,3 2-23 0,-3-3-9 0,0-2 0 0,3 3 9 16,3-6-9-16,0 0 8 0,0 0-8 0,3-2 8 16,3-6-8-16,-3-2 0 0,0 0 0 0,3-3 0 15,-9 0 0-15,12-6 0 0,-12 6 0 0,12-8 8 16,0-2-8-16,0-3 0 0,6-6 0 0,-9 3 0 16,2 0 0-16,1 0 0 0,6 1 0 0,-9-4 0 15,0 3-16-15,0 3 5 0,3-3 1 0,0 3 0 16,-6 2-13-16,-6 11-2 15,12-10-1-15,-12 10 0 0,9-8-133 0,-9 8-26 16,9-11-6-16,-9 11-1 0</inkml:trace>
  <inkml:trace contextRef="#ctx0" brushRef="#br0" timeOffset="134482.84">6583 8546 1382 0,'-3'-5'123'0,"3"2"-99"16,0 3-24-16,0 0 0 0,0 0 184 0,0 0 32 16,3-5 7-16,0 2 1 0,3-2-129 0,0 0-26 15,3-3-5-15,0 0 0 0,0 0-51 0,0-3-13 16,0 3 0-16,2 0 0 0,-2-2 0 0,0-1 0 16,3 3 0-16,-3-2 0 0,-3-1 0 0,0 3 0 15,-3 3 0-15,0 0 0 0,-3-1 0 0,0-2 0 0,0-2 0 0,-3 2 0 16,-3 0 0-16,-3 0 0 0,0 5 0 0,0 1 0 15,-3-4 0-15,0 4 0 0,1 4 0 0,-1 4 0 16,0 7 52-16,0-3 4 0,-6 1 2 0,3 0 0 16,3 2-20-16,0 0-4 0,3 6-1 0,0-1 0 15,1 1 3-15,2-1 1 0,0 1 0 0,6 2 0 16,-6-3-37-16,6 1-23 0,0-1 3 0,6 4 1 16,-6-9 19-16,9 0 0 0,-1-2 0 0,1-3 0 15,3-6-22-15,0-4-1 0,9-1 0 0,0-5 0 16,6 0-101-16,-4-5-21 15,-2 0-4-15,3-1-1 0,3-4 118 0,-3 5 23 0,-3-1 9 0,2 1 0 16,-5 3-56-16,0 2-4 16,-3 2 0-16,-3 4-1 0,-3 2 77 0,0 0 15 0,-3 5 3 0,0-2 1 0,3 5 22 15,-9-1 5-15,-3 4 1 0,0 0 0 0,0 5 1 16,-3-3 1-16,0 0 0 0,0 0 0 0,0 0-29 0,3 1-5 16,-3-4-2-16,3-4 0 0,3 1 3 0,0-7 0 15,0 0 0-15,0 0 0 0,0 0-20 0,0 0-3 16,0 0-1-16,0 0 0 0,6-5-8 0,0 0 12 15,0-3-12-15,0 0 12 0,3 0-12 0,-3 0 0 16,0 0 0-16,3-2 0 0,-4 2 0 0,4 0 0 16,-3 0 0-16,3 0 0 0,0-3-10 0,0 1-4 15,0 2-1-15,3-3 0 16,0-2-125-16,-3 0-26 0,3-1-5 0</inkml:trace>
  <inkml:trace contextRef="#ctx0" brushRef="#br0" timeOffset="134781.17">7455 7681 1990 0,'-6'-27'88'0,"6"27"19"0,0 0-86 0,0 0-21 0,3-10 0 0,0-1 0 15,-3 1 60-15,0 10 8 0,0 0 2 0,0 0 0 16,0 0 16-16,0 2 3 15,-6 9 1-15,3 5 0 0,-3 10-54 0,-3 1-10 0,3 2-2 0,-6 5-1 16,1-2 18-16,-7 8 4 0,0 5 1 0,-6 2 0 0,0 9-22 0,0-3-5 16,1 8-1-16,-1-3 0 0,6-5-18 15,0-6 0-15,0-4 0 0,0-1 0 0,3-5 0 0,4 3 0 16,-4-3 8-16,6-3-8 0,0-2 0 0,3-3 0 16,3-5 0-16,0-3 0 0,0-3 0 0,0-2-11 15,9-5 11-15,-3 0-10 16,0-6-96-16,3-5-19 0,0-3-4 0,-6 3-641 15,0 0-128-15</inkml:trace>
  <inkml:trace contextRef="#ctx0" brushRef="#br0" timeOffset="134959.87">7050 8377 1209 0,'-9'8'53'0,"3"-6"12"0,1-4-52 0,-4 2-13 16,3 5 0-16,3 0 0 15,0 1 323-15,0-4 61 0,3-2 13 0,0 0 3 0,0 0-258 0,0 0-51 0,3-5-11 0,3 0-1 16,9-1-35-16,-4-2-6 0,4 0-2 0,3 0 0 15,3 1-20-15,3 1-4 0,-6 4 0 0,3-4-1 16,2-4-11-16,1 2 0 0,3 3 0 0,-3 2 0 31,0-5-57-31,-7 8-14 0,-2-3-2 0,0 3-1231 0</inkml:trace>
  <inkml:trace contextRef="#ctx0" brushRef="#br0" timeOffset="135785.71">8414 7707 1130 0,'0'0'50'0,"0"0"10"0,0 0-48 0,0 0-12 16,-3 3 0-16,0 0 0 0,-3-3 116 0,3 2 20 15,-3 1 4-15,0 0 0 0,0-1-40 0,0 3-9 16,0 3-2-16,-3 0 0 0,0 6-5 0,0-1 0 15,-3 3-1-15,0 0 0 0,0 2-24 0,4-2-5 16,-7 5-1-16,-3-2 0 0,0 2-17 0,0 3-4 0,-3 2-1 0,3 3 0 16,-5 0-7-16,2 6 0 0,-3 4-1 0,0 6 0 15,9-2-3-15,-3 2-1 0,-2 0 0 0,2-6 0 16,6 4-19-16,0-4 0 0,-3 4 8 0,6-4-8 16,3 1 0-16,0 0 0 0,3-1 0 0,0-4 0 15,0-9 0-15,9 1 0 0,3-3 0 16,0-9 0-16,-3-1-226 15,6-4-46-15</inkml:trace>
  <inkml:trace contextRef="#ctx0" brushRef="#br0" timeOffset="136265.51">8717 7959 403 0,'0'0'36'0,"0"0"-36"0,0 0 0 0,0 0 0 16,0 0 232-16,0 0 39 0,0-3 8 0,0 3 1 15,0 0-123-15,0 0-25 0,0 0-4 0,-3 0-2 16,0 3-40-16,-3 2-8 0,3 3-2 0,-3 2 0 16,-6 4-18-16,4 2-4 0,-4 2-1 0,-3 6 0 15,0 8-8-15,0-3-1 0,-3 3-1 0,-3 2 0 16,3 3 1-16,4-3 1 0,-1 1 0 0,-3-1 0 15,3 1-36-15,-3-4-9 0,6-4 0 0,0-1 0 16,0 6 0-16,6-8 0 16,0-3 0-16,3 0 0 0,3-8-44 0,0 1-10 0,0-4-2 0,3-5-1 15,3-2-165-15,3-8-33 0,9-16-6 0,-3-3-2 16</inkml:trace>
  <inkml:trace contextRef="#ctx0" brushRef="#br0" timeOffset="136732.26">8848 7766 115 0,'-9'0'0'0,"9"0"10"0,0 0-10 0,-3 0 0 16,0 2 0-16,-3-2 0 0,-3 5 440 0,3-2 85 16,4 2 18-16,-1 3 3 0,-3 0-350 0,0 3-71 15,0 2-13-15,0 0-4 0,3-2-40 0,-3 5-9 16,0 0-2-16,0 0 0 0,0 2-18 0,-3 1-4 15,0 2-1-15,3 5 0 0,-3-2-8 0,0 2-2 16,0-2 0-16,3 5 0 0,-3 3-24 0,3 0 0 0,1-6 0 0,-1 1 0 16,3-1 11-16,0-5 3 0,3-2 1 0,3-3 0 15,3-3-15-15,0-2 0 0,-4-3 0 0,4 0 0 16,0-3 0-16,3-3 0 0,3-2 0 16,-3-2 0-16,3-3-9 0,0-3-5 0,0 0-1 15,3-6 0-15,3 1 15 0,-1 0-11 16,4-3 11-16,-6-5-10 0,6 0-39 15,-3-3-8-15,-3 0-2 0,0 0 0 0,3 0 59 0,5-2 19 0,-2 2 0 0,-3 3 0 16,3 3-31-16,-9 2-5 0,0 2-2 0,0 6 0 16,-3-2 19-16,-4 5 0 0,-2-1 0 0,3 1 0 15,-3 2 11-15,-3 3-1 0,0 0 0 0,0 0 0 16,0 0 10-16,0 0 3 0,0 0 0 0,-3 6 0 0,0 2-3 16,0 0-1-16,-3-1 0 0,1 7 0 0,-4 2-2 15,0-1 0-15,0 4 0 0,-6 10 0 0,0 3-17 16,0-3 0-16,3 0-13 0,-3 3 5 0,-3 2 34 15,4-2 7-15,-1-6 2 0,9-4 0 16,-3-1-27-16,0 0-8 0,3 0 0 0,0-2 0 16,3-1 0-16,0-2 0 0,3 0 0 0,0 2 0 0,3-4-11 0,0-1-5 15,0-5-2-15,3 0 0 16,6-8-154-16,-3 0-30 0,3-3-6 0</inkml:trace>
  <inkml:trace contextRef="#ctx0" brushRef="#br0" timeOffset="137134.59">9131 8382 518 0,'0'0'46'16,"0"0"-37"-16,0 0-9 0,0 0 0 0,0 0 321 0,0 0 63 0,0 0 12 0,0 0 2 15,0 0-243-15,6 0-49 16,0 0-10-16,0-3-1 0,3 3-50 0,-3-2-9 0,3-1-3 0,0-2 0 15,0-1-25-15,2 1-8 0,-2 0 0 0,3 0 0 16,-3-1 10-16,0-2-10 0,0 3 8 0,0 0-8 16,-3-3 0-16,0 0 0 0,3 0 0 0,-3 0 0 15,-3 3 0-15,0-3 0 0,3 0 0 0,-6 0 0 16,-3 0 0-16,0 3 0 0,0-3 12 0,-3 2-4 16,3 1-8-16,-6 5-11 0,3-2 3 0,-6 4 0 15,3 1 46-15,-3 5 10 0,0 0 1 0,0 0 1 0,-3 5-6 16,4-3-2-16,-4 4 0 0,3-1 0 0,0 0-13 15,0-2-2-15,3 2-1 0,0 0 0 16,3 0-7-16,0 1-2 0,0-1 0 0,3 0 0 0,3 0-8 0,0-2-1 16,0 2-8-16,6 0 12 0,-3-2-12 0,3 2 0 15,0 0 0-15,3-2 0 0,3-3 0 0,0 0 0 16,3-3 0-16,0-2 0 0,2-3 0 0,1-3-18 16,3-2 2-16,0-3-844 15,6-3-170-15</inkml:trace>
  <inkml:trace contextRef="#ctx0" brushRef="#br0" timeOffset="137800.1">9619 8371 57 0,'0'0'0'0,"0"0"0"16,0 0 0-16,0 0 0 0,0 0 318 0,0 0 58 15,0 0 12-15,0 0 3 0,0 0-231 0,0 0-45 16,0 0-10-16,0 0-1 0,0 0-49 0,6 6-10 15,-6-6-1-15,0 0-1 0,6 0-12 0,0 0-3 16,3 0 0-16,-3-3 0 0,0-5-8 0,0 0-3 16,3-2 0-16,-3 2 0 0,0 0-7 0,0-3-2 15,0 3 0-15,-4-2 0 0,4-1-8 0,-3 0 12 16,-3-2-12-16,3 0 12 0,-3 2 1 0,-3-2 1 0,0-3 0 0,0 3 0 16,0 0 2-16,-2 2 0 0,-4-2 0 0,3 2 0 15,-6 4-5-15,3 1-1 0,-3 4 0 0,0 4 0 16,-3 4 17-16,0 1 3 0,-3 4 1 0,1 2 0 15,-4 1 1-15,0 1 0 0,0 7 0 0,3 1 0 16,3-1-20-16,-3 1-3 0,4 1-1 0,-1-3 0 16,0 6 16-16,3-6 4 0,0 3 0 0,3 0 0 15,3-3-15-15,3 0-2 0,0 0-1 0,3-5 0 16,6-3-10-16,3 0 12 0,0-5-12 0,6-2 12 16,-3-6-12-16,3 0 0 0,5-6 0 0,1-4 0 15,6-1 0-15,-3-2 0 16,-3 0 0-16,0-3 8 0,2 0-19 0,1-3-4 0,3-2-1 0,0 0 0 15,-3-3-145-15,5-7-30 0,1-4-5 0,-3 1-488 16,-3-3-98-16</inkml:trace>
  <inkml:trace contextRef="#ctx0" brushRef="#br0" timeOffset="138061.43">10116 7527 345 0,'0'0'15'0,"0"0"4"0,0 0-19 0,0 0 0 16,0 0 0-16,0 0 0 0,0 0 352 0,0 0 66 15,0 0 14-15,0 0 2 0,-6 11-262 0,0 0-53 16,0 4-11-16,-3 1-1 0,0 3-36 0,-5 2-7 16,2 5-2-16,-6 6 0 0,0 3-21 0,-6-1-4 15,0 6-1-15,4-1 0 0,-1 1 2 0,0 0 0 16,-3 2 0-16,0 3 0 0,0 3-19 0,4-1-4 0,-4 4-1 16,6-4 0-16,0-2-1 0,3-5 0 15,0-6 0-15,3 3 0 0,3-10-13 0,3-6 0 16,4 0 0-16,-1-5 0 0,3 0 0 15,0 0 0-15,3-6 0 0,2 1 0 16,1-6-56-16,6 0-15 0,3-5-2 0,0-2-736 0,3-6-147 0</inkml:trace>
  <inkml:trace contextRef="#ctx0" brushRef="#br0" timeOffset="138265.03">10042 8239 1497 0,'0'0'66'0,"0"0"14"0,0 0-64 0,0 0-16 0,-3 8 0 0,-3 0 0 0,0 0 164 16,0 3 28-16,0-1 7 0,-3 1 1 0,0-1-89 0,0 1-18 16,0-1-3-16,0-2-1 0,-3 6-46 0,4-6-10 15,-1 2-1-15,3 1-1 0,0-1-31 16,0 1 0-16,0-1 0 0,3-2 0 0,0 0 0 0,3 0 0 16,0 0 0-16,6-2 0 15,0-1-93-15,0-5-25 0,6 0-5 0,-3-3-930 0</inkml:trace>
  <inkml:trace contextRef="#ctx0" brushRef="#br0" timeOffset="138429.54">10232 7914 1036 0,'0'0'92'0,"-6"2"-73"0,3 4-19 0,-3-4 0 15,0 1 247-15,1 2 45 0,-4 1 10 0,6-1 2 16,-3 0-192-16,3 3-37 0,0-3-8 0,0 3-2 15,0 0-65-15,3 3 0 0,0-1 0 0,0 1-1048 16</inkml:trace>
  <inkml:trace contextRef="#ctx0" brushRef="#br0" timeOffset="139008.76">10277 8416 1152 0,'0'0'102'0,"-3"-2"-82"0,3 2-20 0,0 0 0 0,0 0 184 0,0 0 32 15,0 0 6-15,0 0 2 0,3-6-128 0,3 1-26 16,3-3-5-16,-3 0-1 0,3 0-51 0,0 0-13 16,0-2 0-16,0 2 0 0,-4 0 0 0,-2-3 0 15,-3 3 0-15,3-2 0 0,6-1 16 0,-6 1 1 16,0-1 0-16,0 1 0 0,-3-4-17 0,0 1 0 15,0 0 0-15,-6 2 0 0,3 1 20 0,0-1-4 16,0 3 0-16,-3 3 0 0,0 2 12 0,-2 3 1 16,-4 0 1-16,3 6 0 0,-3 1 26 0,0 4 6 15,-6 0 1-15,6-1 0 0,0 3-50 0,-3-2-13 16,3 0 0-16,1-1 0 0,2 3 29 0,-3-2 1 16,3 0 0-16,3 2 0 0,-3-3-19 0,3 4-11 15,0-1 12-15,3-5-12 0,0 2 8 0,0 1-8 16,0 0 0-16,3-6 0 0,0 3 0 0,3-3 0 0,3 3 0 15,-3-5 0-15,3-1 0 0,-6-2 0 0,9 6 0 0,0-6 0 16,3 0 0-16,0-3 0 0,0 0 0 0,-1-2 0 16,4 0-12-16,-3-3-8 0,3 0-3 0,0-3 0 15,-3 1-45 1,0-1-8-16,-6-2-3 0,6 0 0 0,-3-1 35 16,2 1 8-16,-2 0 0 0,0 2 1 0,0 1 19 0,-3-1 4 0,-3 3 1 0,0 3 0 15,0 0 29-15,-3 5 6 0,-3 0 0 0,3 2 1 16,-6-2 25-16,0 3 5 0,0 2 1 15,0 3 0-15,0 3-22 0,0-1-4 0,1 4-1 0,-1-1 0 0,3 0-1 16,-6 3 0-16,6 0 0 0,-3-3 0 0,0 0-14 0,3-2-3 16,0-1-1-16,3 1 0 0,0-3-10 0,0-3 0 15,3 3 0-15,-3-8 8 0,0 0-8 0,0 0 0 16,0 0 0-16,0 0-11 16,12 0-75-16,3-2-15 0,-1-1-3 0,1-2-656 15,3-1-132-15</inkml:trace>
  <inkml:trace contextRef="#ctx0" brushRef="#br0" timeOffset="139441.79">10667 8207 1753 0,'0'0'77'0,"0"0"17"0,0 0-75 0,0 0-19 16,0 0 0-16,0 0 0 0,0 0 133 0,0 0 23 0,0 6 5 0,-3 2 1 15,0-3-71-15,0 3-15 0,-3 0-2 0,3 0-1 16,-3 2-26-16,3 1-6 0,-3-1-1 0,3 1 0 15,-6 2-10-15,6-2-2 0,-6 2-1 0,0 0 0 16,3-2-3-16,-2-1-1 0,2 1 0 0,0-3 0 16,3 0-10-16,0 0-1 0,3-3-1 0,0 0 0 15,0-2-11-15,0-3 0 0,0 0 0 0,0 0 0 16,0 0 0-16,9-3 0 0,2 1 0 0,-2-3 0 16,3-1-10-16,0 1-4 0,-3 0-1 0,3-6 0 15,-3 0-45-15,6 1-10 0,-3-1-2 16,3 1 0-16,-3-1 48 0,-1 1 10 0,4-1 2 0,0 3 0 15,0 0-1-15,-3 0 0 0,-3 3 0 0,0 0 0 16,3-1 30-16,-3 4 7 0,-9 2 0 0,0 0 1 0,12 0-40 16,-12 0-8-16,9 2-1 0,-9-2-1 0,6 3 36 15,-1 5 7-15,-5-3 2 0,0 3 0 0,0 0-12 0,-3 3-8 16,-2-3 9-16,-1 0-9 0,0 2 57 0,0 1 6 16,3 2 1-16,-3 0 0 0,-3-2-35 0,3-1-6 15,0 1-2-15,3-1 0 0,0-2-10 0,3 3-3 16,0-3 0-16,0 0 0 15,0 0-29-15,6 0-7 0,0-3 0 0,-6-5-1 16,0 0 3-16,9 0 1 0,3-3 0 0,3 1-814 16,-4-4-162-16</inkml:trace>
  <inkml:trace contextRef="#ctx0" brushRef="#br0" timeOffset="139801.81">11280 7517 403 0,'3'-16'36'0,"0"11"-36"0,0-3 0 0,3 0 0 16,0 0 335-16,0 3 60 0,-3-3 12 0,6 2 2 15,-3 1-221-15,0 2-44 0,0 1-8 0,0 2-3 16,2 0-63-16,1 2-13 0,-3 1-2 0,6 5-1 15,-6 5 0-15,3-2 0 0,-3 2 0 0,0 0 0 0,0 3-24 0,-3 5-5 16,0 0-1-16,-3 3 0 16,0 5-8-16,0 3-3 0,-3 8 0 0,0-3 0 0,-3 0-13 0,0 0 0 15,0 3 0-15,-6 13 0 0,0-6 54 16,-3 6 8-16,-2 8 2 0,2-8 0 0,-3-3-52 16,0-2-12-16,3-1 0 0,-3-4 0 0,0-6 0 15,1 0 0-15,-1 0 8 0,-3 3-8 0,0 4 0 0,0 1 8 16,3-2-8-16,0-6 0 15,-2-5-27-15,2-6-11 0,-6-2-2 0,0 2-863 16,-3 1-172-16</inkml:trace>
  <inkml:trace contextRef="#ctx0" brushRef="#br0" timeOffset="156715.01">2487 11385 288 0,'0'0'25'0,"0"0"-25"0,0 0 0 0,0 0 0 16,0 0 172-16,0 0 28 0,0 0 7 0,9 3 1 0,-9-3-73 15,3 0-15-15,-3 0-2 0,9 0-1 0,0 0-41 0,0 0-8 16,3 0-1-16,-3 2-1 0,3-2-8 0,-3 0-2 16,3 0 0-16,-4-2 0 0,4 2-31 0,-3 0-6 15,3 0-2-15,0 2 0 0,3-2 27 0,-3 0 6 16,3 0 1-16,3 0 0 0,-6 0-36 0,8-2-7 15,-2 2-8-15,0-3 11 0,-9 0-11 0,3 3 8 16,0-2-8-16,-3-1 8 0,0 3-8 0,0-3 8 16,-9 3-8-16,0 0 8 0,0 0-8 0,12 0 0 15,-12 0 0-15,0 0-974 0</inkml:trace>
  <inkml:trace contextRef="#ctx0" brushRef="#br0" timeOffset="157996.62">3550 11438 1080 0,'0'0'24'0,"0"0"4"0,0 0 2 0,0 0 0 0,0 0-30 0,0 0 0 0,0 0 0 0,0 0 0 0,6 3 48 0,-6-3 3 16,0 0 1-16,0 0 0 15,6-3-9-15,3 3-2 0,-6-3 0 0,3 1 0 0,0 2-13 0,0-3-2 16,3 0-1-16,-7-2 0 0,7 0-13 0,0-1-2 16,-6-1-1-16,3 1 0 0,0-2-9 0,0 0 0 15,-6 0 0-15,3-2 8 0,3 2-8 0,-6-5 8 16,0 2-8-16,-6-2 8 0,6 2-20 0,-3-2-4 16,-6 0 0-16,0 2-1 0,0-2 62 0,-5 5 13 15,5 0 2-15,-9 3 1 0,6 5-21 0,0 3-4 0,-9 2 0 16,6 5-1-16,0 1-3 0,-8 5 0 15,-4 0 0-15,6 5 0 0,6 0-32 0,0-2 0 0,-9 2 0 16,12-8 0-16,-2 3 23 0,5-3-3 0,-6 3 0 16,9-3 0-16,-6 3-32 15,3-3-6-15,3 3-2 0,3 0 0 0,3-3 34 0,0-2 6 0,0 2 2 16,3 0 0-16,3-2-22 0,3-3 0 0,3 0-12 16,3-6 4-1,2-2-43-15,4 0-8 0,6-8-1 0,-3 3-1 16,3-3-24-16,-6-2-5 0,2-1-1 0,-2 0 0 15,0-2-34-15,6 0-7 0,-9 0-2 0,3 0 0 0,-7-1 47 16,-2 1 10-16,3 5 1 0,-12 0 1 0,3 3 102 0,-6 5 20 16,0 0 4-16,0 0 1 0,0 0 98 0,-6 5 20 0,-3 1 4 0,0 1 1 15,3 1-45-15,-9 3-9 0,4 0-1 0,-1 2-1 16,0-3-55-16,-3 1-10 0,3 2-2 0,3 0-1 0,0 3-21 0,3 0-4 16,0 5-1-16,3 3 0 0,-9 3-16 0,3 2-9 15,3 2 10-15,-2 1-10 0,2 0 0 0,0-3-21 16,-3 0 3-16,3 0 1 0,6-2 17 0,-9-1 0 15,3 3 0-15,0 3 0 0,-3-3 0 0,3 3 0 16,0 2 0-16,3 3 0 0,-3 0 0 0,0-2 0 16,3-1 0-16,-3-5 0 0,0-8 13 0,3 1 7 15,-3-1 0-15,-3 0 1 0,3 0-33 0,1-2-8 16,-4-3 0-16,0-1-1 0,3-4 35 0,0 0 7 16,-9-6 2-16,3 0 0 0,0-2-15 0,0-1-8 15,-6-2 10-15,6 0-10 0,-3-2 23 0,1-4-2 16,-7-1 0-16,3-1 0 0,3-6 3 0,0-1 0 15,0-1 0-15,6-3 0 0,-3 1-8 0,9-4-2 16,0-4 0-16,3-3 0 0,0 0 11 0,6 0 3 0,6 0 0 0,-3-1 0 16,6 4-16-16,-3 2-4 0,6 3 0 0,3-3 0 15,0 3-8-15,-4 0 0 0,4-6 0 0,3 4 0 32,0 4-90-32,-3-2-20 0,0 2-4 0,2-2-941 0</inkml:trace>
  <inkml:trace contextRef="#ctx0" brushRef="#br0" timeOffset="158399.07">3886 11356 57 0,'0'0'0'0,"0"0"0"15,3-3 0-15,-3-2 0 0,0 5 0 0,0 0 0 0,0 0 325 0,0 0 60 16,0 0 12-16,0 0 3 0,0 8-247 0,6-3-49 16,-6 6-9-16,0-3-3 0,0 0-44 0,-6 2-10 15,6 1-2-15,-3-1 0 0,0-2 17 0,0 3 3 16,3 0 1-16,-6-1 0 0,6 1-5 0,-6-1 0 16,3-4-1-16,3 2 0 0,-6-3-25 0,6 0-5 15,-2-2-1-15,2-3 0 0,0 0 22 0,0 0 4 16,0 0 1-16,0 0 0 0,0 0-31 0,0 0-7 15,0 0-1-15,8-6 0 0,1 1-8 0,-6-3 0 16,3 0 0-16,0 0 0 0,0-2 0 0,0 2 0 0,0 0 0 16,3 3 0-16,-6-3 0 0,3 0 0 15,0 0 0-15,0 0 0 0,-3 0 9 0,3 0 0 0,0 0 0 16,-3 0 0-16,3 0-9 0,0 3 0 0,-3 0 0 16,3-1 0-1,-6 6-49-15,0 0-12 0,3-5-3 0,-3 5 0 16,8-5-102-16,1 2-21 0,-9 3-4 0,9-5-692 0</inkml:trace>
  <inkml:trace contextRef="#ctx0" brushRef="#br0" timeOffset="158840.1">4229 11422 1656 0,'0'0'36'0,"0"0"8"0,0 0 2 0,0 0 0 0,0 0-37 0,0 0-9 15,0 0 0-15,3 8 0 0,-3-8 69 0,0 0 12 16,0 0 3-16,8 0 0 0,1-3-68 0,0 1-16 16,3-1 0-16,-6 0 0 0,3 3 15 0,-3-5-1 15,-6 5 0-15,9-8 0 0,-3 3-22 0,3-3-5 16,-3-3-1-16,0 3 0 0,-3-2 4 0,3-1 1 16,-6-2 0-16,3 0 0 0,0 0 9 0,-3-3 0 15,-3 2 0-15,3 1 0 0,-3 0 0 0,0 0 11 16,-3 0-1-16,0 5 0 0,0 2 34 0,0 1 8 15,-3 5 0-15,-3 5 1 0,0 6 6 0,-3 0 1 16,3 7 0-16,-5 1 0 0,5-1-19 0,-9 1-3 16,6 2-1-16,0 0 0 0,3 0-4 0,3-2-1 0,-6-1 0 15,3-2 0-15,9-3-16 0,-5 3-3 16,2-3-1-16,3 1 0 0,6-1-12 0,0-3 0 0,0 1 0 16,5-3 0-16,1 2 8 0,3-4-8 15,3-4 0-15,0 1 0 0,0-6 12 0,3 1-4 0,0-1-8 16,0-5 12-16,-1-2-12 0,-2-1-16 0,3-2 3 0,-3 0 1 15,3-1-42 1,-9 1-8-16,3 0-2 0,-3 0 0 0,3-3-76 16,-4 0-16-16,-8 0-4 0,3-2 0 0,0-1 36 15,-3-2 8-15,0 0 0 0,-3 2-361 0,0-2-73 0</inkml:trace>
  <inkml:trace contextRef="#ctx0" brushRef="#br0" timeOffset="159061.23">4232 11046 1036 0,'0'0'46'0,"0"0"10"0,0 0-45 0,0 0-11 16,0 0 0-16,0 0 0 0,6-2 233 0,-1-1 45 15,1-2 9-15,0 2 1 0,3-2-191 0,0-3-38 16,0 3-8-16,3-1-2 0,0 4-35 0,3-4-14 15,0 4 11-15,0-1-11 0,-6 0-12 0,2 3-9 16,-2 3-2-16,0-3-636 16,3 5-127-16</inkml:trace>
  <inkml:trace contextRef="#ctx0" brushRef="#br0" timeOffset="159750.16">4294 11919 1666 0,'0'0'74'0,"0"0"15"0,-3 8-71 0,3-8-18 16,-3 8 0-16,3-8 0 0,0 0 17 15,0 0 0-15,0 0 0 0,12-5 0 0,-9-3 26 0,6-2 5 16,0-1 0-16,0 0 1 15,0-2-36-15,3-3-13 0,-6-2 9 0,8-6-9 0,-5-5 10 0,3-3-10 16,-3 0 12-16,3-13-12 0,3 0 8 0,0 3-8 16,0 0 0-16,0-9 0 0,0 1 11 0,2-8-11 15,1-6 10-15,3 9-10 0,3 2 24 0,-3 8-2 16,3 0 0-16,-4 3 0 0,1 2 26 0,0 3 6 16,0 0 1-16,0 0 0 0,-3 5-5 0,-4-2-1 15,4 2 0-15,0 3 0 0,3 2-39 0,0 4-10 16,-6-1 0-16,3 3 0 0,-1 5 0 0,4 3 0 15,-6-1 0-15,0 4 0 0,6-1 0 0,-12 6 0 16,6 0 0-16,0-1 8 0,-1 4-8 0,-2 2-14 16,-9 0 3-16,-3 0 1 0,6 5 10 0,-6 0-13 0,6 3 5 15,-12 3 8-15,6-3-9 0,-6 5 9 0,3 3 0 16,-6 2 0-16,4 6 0 0,-7 0 0 16,3 5 0-16,-6 3 0 0,3 0 0 0,0-3 9 0,0 0 1 0,-3-3 0 15,3-2-2-15,0 0-8 0,0-3 12 0,1-3-4 16,-1-2 45-16,0 0 9 0,0 0 2 0,3-3 0 15,0 1-52-15,0-1-12 0,6-3 0 0,0 4 0 16,3-4 19-16,0-2 1 0,0 5 0 0,6-2 0 16,-3 0-32-16,6 2-7 0,3-3-1 0,-3 4 0 15,3-1 20-15,-3-3 0 0,0 4 0 0,2-4 0 16,-2 3-125 0,3 1-22-16,-6-1-4 0,3 0-1 0,0 0 42 15,-3 1 8-15,-3-1 2 0,0 0 0 0,-3-2 25 16,0-1 6-16,-3 1 1 0,0-1 0 0,-9 1 105 0,6-3 22 0,0 0 4 15,0 0 1-15,-3 0 0 0,-3-6 0 0,1-2 0 0,-4 0 0 16,3 8 47-16,0-8 9 0,-3-2 3 0,3 2 0 0,-3 0-43 16,6-3-9-16,0-2-2 0,0-1 0 0,3 1-55 15,0 0-14-15,-2-3 0 0,2 3 0 0,0 2 0 0,6 3 0 16,0 0-9-16,0 0 9 16,0 0-92-16,0 0-13 0,6-5-3 0</inkml:trace>
  <inkml:trace contextRef="#ctx0" brushRef="#br0" timeOffset="160274.19">5095 11327 1749 0,'0'0'38'0,"0"0"8"0,0 0 2 0,0 0 2 0,0 0-40 16,0 0-10-16,0 0 0 0,0 0 0 0,0 0 58 0,0 0 10 0,6 0 1 0,0-5 1 15,0-1-46-15,0-2-10 0,0-2-2 0,-4-4 0 16,1 1-12-16,-3 0 8 0,6-3-8 0,-6 0 0 15,-3 0 0-15,3 3 0 0,-3-3 0 0,0 3 0 16,1 5 16-16,-4 0-2 0,3-2-1 0,-6 2 0 16,3 2 55-16,0 6 10 0,-3 0 2 0,-3 3 1 15,-3 5-18-15,6 3-4 0,-6-1-1 0,3 6 0 16,3-3-30-16,0 3-7 0,4 3-1 0,5 2 0 16,-6-3-20-16,12 3 0 0,-6-2 0 0,5 0 0 0,1-6-16 15,3 0 0-15,3 0-1 0,0-5 0 16,0 0-56-16,3 0-11 0,-3 0-3 15,0 0 0-15,0-5-18 0,-3 2-4 0,2-5-1 0,1 0 0 16,-12 0 69-16,12 5 13 0,-3 0 4 0,0-2 0 0,-9-3 24 16,9 5 0-16,0 3 0 0,-3-2 0 0,-6-6 28 0,0 0 5 15,0 0 1-15,0 0 0 0,0 0 14 0,0 0 4 16,0 0 0-16,0 0 0 0,9 5-28 0,-9-5-6 16,0 0-1-16,0 0 0 0,3 3 34 0,-3-3 6 15,0 0 2-15,0 0 0 0,0 0-43 0,0 0-16 16,0 0 11-16,6-6-11 0,3-2 34 0,-3 0 1 15,0 0 0-15,3 0 0 16,3 3-9-16,-10-3-2 0,4-2 0 0,3-4 0 0,0 1-15 16,3-3-9-16,0-2 10 0,-6-1-10 0,6-2 0 0,-3 0 0 15,3 5 0-15,0-2 0 0,3 4 0 0,-1-2 0 0,7 3 0 16,-6 0 0-16,3-3 22 0,0 3-2 0,-6 2 0 0,3 3 0 31,-3 3-87-31,0 0-17 0,-1-6-4 0,-2 6-1033 16</inkml:trace>
  <inkml:trace contextRef="#ctx0" brushRef="#br0" timeOffset="160835.34">6062 10467 403 0,'-3'13'36'0,"0"-2"-36"0,-3-1 0 0,0 4 0 16,0-1 265-16,0 5 47 0,-9 3 8 0,1 3 3 15,-1 5-156-15,-3 6-31 0,-3 2-7 0,3 8-1 16,-9 5-66-16,4 6-14 0,-4-3-2 0,-3 2-1 16,0-2 15-16,9-11 4 15,-2 6 0-15,2 2 0 0,-3 8-64 0,3-2-20 0,0-6 0 0,3-2 0 16,4-6 32-16,-4 6 7 0,3-6 1 0,6-5 0 15,3-8-68-15,0-2-12 0,6-6-4 0,3-5-947 16</inkml:trace>
  <inkml:trace contextRef="#ctx0" brushRef="#br0" timeOffset="161616.15">6226 10975 1497 0,'0'0'66'0,"0"0"14"0,0 0-64 0,6 0-16 0,3 3 0 0,0-3 0 16,-3-3 108-16,6 0 17 0,-1 1 4 0,4-4 1 16,-3-2-67-16,9 0-14 0,-3-2-2 0,0-3-1 15,0-3-30-15,-1 0-5 0,1 0-2 0,0-5 0 16,0 2-9-16,-3 1 0 0,0-1 0 0,0 1 8 16,-3-3-22-16,0 5-5 0,-4 0-1 0,1 0 0 15,-3 0-15-15,0 3-3 0,0 0-1 0,0 2 0 0,-6 0 39 16,0 1 0-16,-3 2 0 0,0 0 0 0,0 3 32 0,-6-1 13 15,0 4 3-15,0 4 1 0,-2 1 24 0,-1 2 5 16,-6 1 1-16,0 4 0 0,0 3-12 0,-3 1-3 16,0 4 0-16,-5 3 0 0,2 11-22 15,0 0-5-15,0 8-1 0,-3-3 0 0,1 0-6 0,2 0-2 16,3-3 0-16,-3 1 0 0,0-1-28 0,6 0 0 16,1 1 0-16,-1 4 0 0,0-2 0 0,3 3 0 15,3 2 0-15,0-7 0 0,3-3 0 0,3-9 0 16,0 1 0-16,0-5 0 0,3-6 0 0,0-2 0 15,3 2 0-15,0-8 0 0,0-5 20 0,6 3-3 16,0-1 0-16,3-4 0 0,0-6-27 0,0-3-6 16,0-2 0-16,3-6-1 0,0 1 17 0,0-9 0 15,6 1 11-15,0 0-11 0,2-1-8 0,-2 3-9 16,3 3-2-16,0 3 0 0,-6-1 1 0,0 6 0 0,3 0 0 16,-4 5 0-16,1 2 4 0,0 4 1 0,0 2 0 15,-3 2 0-15,-3-2-6 0,0 0-1 0,-3 6 0 0,3-4 0 16,-6 4 20-16,0 2 0 0,-3-1-8 0,0 4 8 15,-3 0 0-15,0-1 0 0,-6 1-8 0,3 2 8 16,-6 0 0-16,3-2 0 0,0 2 0 0,0-2 0 16,-3-1 0-16,3 1 0 0,-3-3 8 0,6 2-8 15,-3-2 0-15,-2 0 0 0,-1-2 0 0,3-1 0 16,0-3 0-16,3 4 0 0,-3-6 0 0,0 2 0 16,9-2 19-16,0 0 1 0,-3 0 0 0,3 0 0 15,0 0-20-15,0 0-9 0,0 0 1 0,0 0 0 16,6 6 8-16,0-1 0 0,3 3 0 0,0-3 0 15,0 6 0-15,-3-3 0 0,-3 0-12 0,3 2 4 16,0 3 8-16,2-2-13 0,4-3 5 0,-3 0 8 16,6-8 0-16,-9 0 0 0,9 0 0 0,-3 0 0 0,6-3 0 0,-6 1 0 15,6-1 14-15,2-2-4 16,-8-3-118-16,3 0-23 0,0-3-5 0,0-2-919 16</inkml:trace>
  <inkml:trace contextRef="#ctx0" brushRef="#br0" timeOffset="161900.15">6830 10612 2188 0,'0'0'48'0,"0"0"11"0,-6 3 1 0,0 0 1 0,0-1-49 0,0 1-12 16,0 0 0-16,0 5 0 0,0 0 105 0,-3-1 19 0,-2 4 3 0,2 2 1 15,-3 3-52-15,-3 11-9 0,0 7-3 0,3 3 0 16,-3 3-51-16,0-3-13 0,-3-3 0 0,-2 6 0 16,2-3 0-16,3-3 0 0,0 1 0 0,3 2 0 15,-3-3 28-15,6 3 4 0,0-2 0 0,3 2 0 16,3-3-32-16,0-8 0 0,3 1 0 0,3-3 0 16,0-8-25-16,3 0-5 0,0-6-1 15,3 1 0-15,0-3-128 0,3-3-25 0,0-2-6 0,0-3-898 16</inkml:trace>
  <inkml:trace contextRef="#ctx0" brushRef="#br0" timeOffset="162417.57">6851 11300 2188 0,'0'0'195'0,"0"0"-156"0,0 0-31 0,0 0-8 16,0 0 52-16,0 0 10 0,0 0 2 0,0 0 0 0,0 0-24 0,0 0-4 15,6-2 0-15,3 2-1 0,0-3-25 0,0-2-10 16,-3-1 8-16,3 1-8 0,2 0 25 0,-2-3 0 16,0-3 0-16,0 1 0 15,0-1-45-15,0 1-10 0,-3-1-2 0,0 0 0 16,0-2 0-16,0 3 0 0,-6 2 0 0,3-3 0 0,-6-2 44 0,3 2 9 16,-3 3 2-16,0 0 0 0,-6-5-37 0,3 3-7 15,0 2-2-15,-3 5 0 0,0 3 23 0,0 3 0 0,-3-3 0 0,1 0 0 16,-1 5 27-16,-3 3 9 0,0 3 3 0,-3 2 0 15,3 3-9-15,-3-1-2 0,3 4 0 0,0 2 0 16,4 6-6-16,-1-4-2 0,3 4 0 0,3 2 0 16,0-5-11-16,3-3-9 0,0 0 12 0,3-2-12 15,3-9 0-15,3 1 0 0,3-1 0 0,0-4 0 16,6-1 0-16,-1-2 0 0,1-3-8 0,3-3 8 16,-3 0-47-1,6-2-3-15,-3-6-1 0,3-2 0 0,-1-3-141 16,-2-5-29-16,3 0-6 0,0-3-1 0,3 0 70 15,0 1 14-15,-4-1 2 0,1 5 1 0,0 1 26 16,-6-1 6-16,-6 3 1 0,6 0 0 0,-3 6 124 0,-3 2 26 16,0 3 5-16,-9 5 1 0,0 0 95 0,0 0 19 0,0 0 4 0,0 0 1 15,-3 5-17-15,3 3-3 0,0 2-1 0,-3 4 0 16,-3 2-48-16,0 2-10 0,-3 1-1 0,3 2-1 0,0 0-34 0,-3 0-6 16,-3 3-2-16,6-3 0 0,3 0-20 0,0-2-5 15,0-6-1-15,0 0 0 0,6-2-18 0,0-3 0 16,-3 0 8-16,6 0-8 15,0 0-104-15,3-6-24 0,3-2-4 0,-3-2-921 16</inkml:trace>
  <inkml:trace contextRef="#ctx0" brushRef="#br0" timeOffset="162570.47">7399 10692 1947 0,'0'0'43'0,"-6"5"9"0,0 3 1 0,0 0 2 0,0-3-44 0,0-7-11 16,0-4 0-16,3 4-575 0,-3-1-117 0</inkml:trace>
  <inkml:trace contextRef="#ctx0" brushRef="#br0" timeOffset="163267.91">7366 11142 1422 0,'0'0'63'0,"0"0"13"0,0 0-61 0,0 0-15 0,0 0 0 0,0 0 0 16,0 5 104-16,0 3 19 16,-3 0 3-16,0 0 1 0,0 0-56 0,0 2-11 0,-3 1-3 0,0 2 0 15,0 3-15-15,0 0-3 0,0 2-1 0,0 1 0 16,-3-1-2-16,3 4-1 0,-3-7 0 0,3 1 0 15,-2-2-12-15,5-4-3 0,0 1 0 0,3-3 0 16,0-8-12-16,0 0-8 0,0 0 8 0,9 0-8 0,-1-3 0 0,4-2 0 16,0-3 0-16,3-5 8 0,3-6-8 15,-3-2-8-15,3-3 8 0,0 0-12 0,-1 0 0 0,1 1 0 16,-3 4 0-16,0 1 0 0,0 2 20 0,0 0 4 16,0 5 1-16,-6 1 0 0,0 2-13 0,-3 2 0 15,2 4 0-15,-8 2 0 0,0 0 0 0,0 0-13 16,6 2 2-16,-6-2 1 0,0 0 10 0,3 8 14 15,-3 3-3-15,0-1-1 0,0 1 43 0,-3 2 9 16,0 3 2-16,0 0 0 0,1 0-52 0,-4 0-12 16,3 0 0-16,0 0 0 0,-3-1 0 0,6-1 0 15,-3-1 0-15,3-3 0 0,-3 4 20 0,6-4 0 16,0 1 1-16,0-1 0 0,0-2-21 0,0 0 0 16,3 0 0-16,-1-2 0 15,-5-6-17-15,6 5-8 0,3-5-2 0,3 0-764 16,-3 0-153-16</inkml:trace>
  <inkml:trace contextRef="#ctx0" brushRef="#br0" timeOffset="163752.14">7887 11165 1573 0,'0'0'69'0,"0"0"15"0,0 0-67 0,0 0-17 0,-3-5 0 0,3 5 0 15,3-5 92-15,-3 5 16 0,3-3 2 0,-3 3 1 16,3-5-66-16,-3 5-13 0,3-3-2 0,0 1-1 16,0-4-20-16,0 4-9 0,-3 2 8 0,3-6-8 15,-3 6 0-15,0 0 0 0,0 0 8 0,0 0-8 0,3-2 0 0,-3 2 0 16,-3-3 0-16,3 3 8 0,-3-5 5 0,0 2 1 16,-3 3 0-16,0 0 0 0,-3 0 55 0,0 0 11 15,0 3 3-15,-3-1 0 0,-6 1-6 0,3 2-1 16,0 1 0-16,1 2 0 0,-1-3-19 0,3 0-4 15,0 3-1-15,0-3 0 0,3 3-28 0,3-2-5 16,3 2-2-16,3-8 0 0,3 5-17 0,3 3 0 16,6-3 0-16,-3 0 0 0,3 1 0 0,3-1 0 15,0 0-12-15,-1 3 12 16,1-2-27-16,-3 1 1 0,0 1 0 0,0 0 0 16,-3 0-17-16,0 3-3 0,0-1-1 0,-6 1 0 15,3 2 13-15,-3-2 2 0,-3 2 1 0,0-2 0 0,0-1 23 0,-3 3 8 16,0-5 0-16,0 3-9 0,-3 0 9 0,0-4 0 15,0 1 0-15,-3 0 0 0,0-2 0 0,0 2 8 0,0-6-8 16,-3 4 11-16,0 1 7 0,0-1 2 0,-2-6 0 0,-4-3 0 16,3 3 5-16,0 3 2 0,0-3 0 0,-3-3 0 15,0-2-16-15,3 0-3 16,7-3-8-16,-4 2 12 0,3-2-39 16,0 3-8-16,6-8-1 0,0 2-1 15,0-2-57-15,3 0-11 0,0-3-3 0,0-3-961 0</inkml:trace>
  <inkml:trace contextRef="#ctx0" brushRef="#br0" timeOffset="164035.64">8390 10409 2188 0,'0'0'48'0,"-3"-3"11"0,-3 3 1 0,-3 3 1 0,0 5-49 0,0-3-12 15,-3 6 0-15,3 2 0 0,-6 5 105 0,3 3 19 16,-2 1 3-16,-1 4 1 0,3 1-53 0,-3 2-11 16,0 0-1-16,-3 8-1 0,0 8-48 0,6-8-14 15,-2 0 0-15,-1 3 8 0,3-1-8 0,-6 1 0 16,3 0 0-16,0-6 0 0,6 3 52 0,-3 8 10 16,-6-3 2-16,7 1 0 15,-1-4-103-15,3-2-20 0,0-2-4 0,0-3-1 0,3-6 52 0,3-5 12 16,0-2 0-16,0-6 0 15,0 0-156-15,0-5-29 0,6-3-6 0</inkml:trace>
  <inkml:trace contextRef="#ctx0" brushRef="#br0" timeOffset="164618.37">7988 11110 1382 0,'-6'5'123'0,"0"0"-99"15,-3-5-24-15,3 3 0 0,0 0 261 0,-3-1 47 0,6-2 10 0,-3 6 2 16,3-4-180-16,3 4-35 0,0-6-7 0,0 0-2 15,3 5-60-15,6 0-13 0,0 0-3 0,3-2 0 16,9-3-32-16,-3 0-6 0,0 0-2 0,6-3 0 16,2 1 20-16,1-3 0 0,3 2 0 0,0-2 0 15,-4-1-40-15,4 1-5 0,-6 0-1 0,3-1 0 16,-6 1-24-16,-4 3-5 0,1-4-1 0,-3 4 0 16,0-1 32-16,-6 3 7 0,0 0 1 15,-9 0 0-15,6 0 24 0,-6 0 12 0,0 0-12 0,0 0 12 0,0 0 0 16,0 0 0-16,0 0 0 0,0 0 0 0,0 0 0 0,0 0 8 15,-3 0-8-15,-3-3 8 0,0 3 6 0,0 0 1 16,-3-5 0-16,3 2 0 0,-3-2 10 0,-3 2 3 16,3 1 0-16,-2 2 0 0,-1 0 7 0,0-3 1 15,0 3 1-15,0 3 0 0,0-1-1 0,0 4 0 16,3 2 0-16,0 0 0 0,3 0-10 0,0-1-2 16,0 1-1-16,6 3 0 0,0 0-23 0,3 2 9 15,3 3-9-15,0-3 0 0,3 0 0 0,0 0 0 0,3 1 0 16,0-1 0-16,0 0 0 0,0-5 0 0,3 3-11 0,-1-4 11 31,-2-1-33-31,3-4 0 0,0 4 0 0,0-1 0 16,-3-2-10-16,3 2-1 0,-3 0-1 0,0 3 0 15,-3-3 13-15,0 3 2 0,-4 0 1 0,1 0 0 0,-3 0 29 0,3 3 0 0,-6-3 0 16,0-3 0-16,0-5 0 0,0 8 0 0,0-3 0 0,-3-2 0 16,3-3 52-16,0 0 12 0,-3 5 4 0,3-5 0 15,0 0-32-15,0 0-5 0,0 0-2 0,0 0 0 16,0 0-15-16,0 0-3 0,3-5-1 0,0-6 0 15,0 1-10-15,0-3 10 0,3-1-10 0,0-4 10 16,3-1 4-16,0 1 1 0,3-3 0 0,-3 2 0 16,0-2-3-16,0 5-1 0,0-3 0 0,3 4 0 15,2 1-11-15,4 1 0 0,0 5 0 0,0-2 0 16,0-1 0-16,-3 0-12 0,3 4 0 0,0-4-846 16,-4 0-170-16</inkml:trace>
  <inkml:trace contextRef="#ctx0" brushRef="#br0" timeOffset="165453.1">9345 10718 518 0,'3'-2'46'0,"0"-4"-37"0,0 1-9 0,0-3 0 16,-6 5 214-16,3-2 41 0,3 0 8 0,0 2 1 0,-6-2-105 0,3 5-22 15,0 0-4-15,0 0-1 0,0 0-32 0,-3 8-6 16,-3-3-2-16,0 6 0 0,0-1-28 0,0 6-5 16,-3 5-2-16,1 6 0 0,2 5-10 0,-6 7-3 15,0 1 0-15,3 2 0 0,-3-5-9 0,3-2-3 16,-3 2 0-16,3-3 0 0,0 1-12 0,0 2-2 16,3-3-1-16,0-2 0 0,0 0-17 0,3-6 0 15,3-2 8-15,3-6-8 0,3-4 0 0,-6-14 0 16,9 5 0-16,3-3 0 0,0-7 0 0,3-5 0 0,3-6 0 15,3 0-9 1,0-5-29-16,-1 0-6 0,-2-1 0 0,3-1-1 16,3 1-15-16,-6 1-4 0,-6 0 0 0,0 0 0 0,5 0 43 0,-5 2 8 0,3 1 1 15,0 2 1-15,-3-3 11 0,-3 6-8 16,0 5 8-16,0 0-8 0,-6 6 8 0,-3 2 11 0,0 0-3 16,0 0 0-16,0 10 32 0,-6 6 5 0,0 0 2 0,-3 2 0 15,3 4-11-15,-3-1-3 0,0 3 0 16,0 5 0-16,3 0-33 0,3 0 0 0,-3 3-15 0,6-1 5 15,0-4 28-15,6-6 6 0,0-5 0 0,3-3 1 16,0-5-25-16,6-5 0 0,0-6 0 0,3-2 0 16,0-11 8-16,-1 0-8 0,1-5 0 0,0 0 8 15,-3-3-8-15,3 0 0 0,0 0 0 0,0 0 8 16,-4 3-8-16,4 0 0 0,0 0 0 0,0-3 0 16,3 0 0-16,-3-2 0 0,3-3 0 0,-4-3 0 15,1-5-20-15,-3 2-8 0,6-2-3 0,-3 6 0 0,0-1 50 0,0 5 9 16,-3 6 3-16,2 0 0 0,-2 5-31 0,-3 0 0 15,0 6 0-15,0-1 0 16,-3 3-55-16,0 0-13 0,-3 3-4 0,3 0 0 16,-3 2-209-16,-3 0-43 0</inkml:trace>
  <inkml:trace contextRef="#ctx0" brushRef="#br0" timeOffset="165987.2">9875 11269 1958 0,'0'0'43'0,"0"0"9"0,0 0 1 0,0 0 3 0,0 0-45 0,0 0-11 0,0 0 0 0,0 0 0 16,0 0 83-16,0 0 14 0,0 0 3 0,3-3 1 15,3 0-69-15,0-2-15 0,0-3-2 0,3 0-1 16,0-2-14-16,3-1 8 0,0-2-8 0,0-3 0 15,-1 3-10-15,-2-1-8 0,3 1-2 0,-6 0 0 16,0-3-4-16,-3 3 0 0,-3 2-1 0,-3 1 0 16,0-4 25-16,-3 7 0 0,-6-1 0 0,3 2 0 15,-2 6 18-15,-1 0 2 0,0 6 1 0,0-4 0 16,-6 6 9-16,3 3 2 0,0 2 0 0,-3 0 0 16,3 3 18-16,4 3 4 0,2 2 1 0,3 3 0 15,0-1-33-15,0 1-6 0,6 0-2 0,3-3 0 16,3 3-14-16,3-8 0 0,-3 0-9 0,8-6 9 0,1-2 0 0,0-5 0 15,6-3 0-15,0-3 0 16,3-2-61-16,-1-3-7 0,4-3 0 16,-3-2-1-16,0-3-22 0,0 0-4 0,0-2-1 0,-4-1 0 15,1 4 34-15,-3-1 6 0,0 2 2 0,0 4 0 0,-6-1 41 0,0 3 13 16,-3 3 0-16,-1 2-10 0,-5 3 32 0,-3 0 6 16,0 0 2-16,3 8 0 0,-6 6 37 0,0 1 7 15,0 4 2-15,-5 2 0 0,2 0-5 0,0 0-1 16,0 1 0-16,0-4 0 0,3-2-33 0,0-3-6 15,3-2-2-15,3-3 0 0,-3-8-29 0,6 2 0 16,0-2 0-16,0-5 0 0,3-3 8 0,2-5-8 16,-2-3 0-16,3-2 9 15,0-4-33-15,3 1-6 0,-6-3-2 0,3 3 0 16,3-3-40-16,-6 3-8 0,0 0-1 0,3 0-1 16,-1 5-88-16,4-2-18 0,-3-1-3 0</inkml:trace>
  <inkml:trace contextRef="#ctx0" brushRef="#br0" timeOffset="166455.26">10789 10401 403 0,'0'0'36'16,"-3"2"-36"-16,0 1 0 0,-3 0 0 15,-3 5 404-15,0 0 73 0,0 0 15 0,-3 2 4 16,3 1-295-16,-3 7-58 0,-2 1-12 0,2 5-3 0,-3-1-50 0,3 1-10 15,-3 0-3-15,-3 13 0 0,3-5-29 0,-3 5-7 16,1 8-1-16,-1 2 0 0,0-2-16 0,-3 0-4 16,0-2-8-16,3-6 12 0,-3 0-12 0,4-5 0 15,2 2 0-15,0-2 0 0,3-1 0 0,-3 1 0 16,3-3 0-16,3 0 0 16,3-2-24-16,0-1-10 0,3-5-2 0,3-5-1 0,-3-2 13 0,0-4 2 15,3-5 1-15,3 1 0 16,0-6-113-16,-3-6-22 0,0-1-5 0,0-4-1 15,0-5 91-15,-3-2 19 0,0-1 3 0,0 1 1 0,-3-4 34 0,3 4 14 16,1-1-11-16,-1 1 11 0,-3-1 29 0,0 1 12 16,3-1 3-16,-3 6 0 0,0 0 51 0,0 2 10 15,0 1 3-15,0 2 0 0,0 2-20 0,3 4-3 0,0-4-1 0,3 4 0 16,0-1-2-16,0 0-1 0,3 3 0 16,3-5 0-16,3 3-47 0,3-4-10 0,0-2-1 0,6 3-1 15,2-3-11-15,7 3-3 0,6-3 0 0,-3 0 0 16,-4 3-8-16,4-3 0 0,0 0 9 0,-3 2-9 15,-3 1 0-15,2 3 0 0,-2-1 0 0,-3 0 8 16,-3 6-8-16,3-3 0 0,-3 5-11 0,-4 0 11 16,-2 3-145-16,-3 0-23 15</inkml:trace>
  <inkml:trace contextRef="#ctx0" brushRef="#br0" timeOffset="214553.18">2437 9745 1004 0,'0'0'44'0,"0"0"10"0,0 0-43 0,0 0-11 0,0 0 0 0,0 0 0 15,0 0 110-15,0 0 20 0,0 0 4 0,0 0 1 16,9 0-26-16,-3 0-5 0,0 0 0 0,-4-3-1 16,4 3-25-16,0 0-5 0,0 0-1 0,3 0 0 15,0 3-19-15,-6-3-4 0,9 0-1 0,0 0 0 16,3 0-18-16,-6 0-4 0,3 0-1 0,0 0 0 16,5-3-5-16,-8 0-2 0,12 1 0 0,-9-1 0 15,6 3-6-15,3-3 0 0,-6 1-1 0,3-1 0 0,-1 0-3 0,-5 3 0 16,3-2 0-16,0-1 0 0,-6 6-8 0,-3-1-14 15,3 1 3-15,0 2-729 16,-3 1-145-16</inkml:trace>
  <inkml:trace contextRef="#ctx0" brushRef="#br0" timeOffset="-210411.14">3925 9438 345 0,'0'0'15'0,"0"0"4"0,0 0-19 0,0 0 0 15,0 0 0-15,0 0 0 0,6-3 123 0,-6 3 21 16,3-3 4-16,3 1 0 0,0-1-52 0,-6 3-10 16,0-5-2-16,0 5-1 0,0 0-18 0,0-3-3 15,3-2-1-15,-3 0 0 0,0 2-7 0,0-2-2 16,0 5 0-16,0 0 0 0,-3-6-21 0,3 4-5 16,0-6-1-16,-6 5 0 0,3-2 5 0,0 2 1 15,0 1 0-15,-3-1 0 0,0 0-15 0,-3 3-2 16,0 3-1-16,3 0 0 0,-9-3 9 0,0 2 2 15,4 3 0-15,-4 1 0 0,0-1 8 0,-6 3 3 16,0 0 0-16,3 5 0 0,-3-2-7 0,-5 2-2 0,2 3 0 16,-6 2 0-16,0-2 13 0,9 3 2 15,-5-1 1-15,2 6 0 0,-3-3-16 0,3 3-3 0,-6-3-1 0,7 0 0 16,-1-2 8-16,3-1 2 0,0 4 0 0,3-1 0 16,0 0-20-16,4 0-3 0,-1-2-1 0,6-1 0 15,-3 1-8-15,3-1 0 0,3 1 0 0,3 2 0 16,-3 3 0-16,6-6 0 0,0 3 0 0,0-2 0 15,6-1 0-15,-6-2 0 0,3 0 8 0,3 0-8 16,6-3 0-16,-3-2 0 0,0-3 0 0,3 0 0 16,2-3 0-16,4 0 0 0,0-2 0 0,-3 0 0 15,6-3 0-15,-3-3 0 0,3 0 0 0,-7-2 8 16,1-3-8-16,3 0 0 0,-3 0 0 0,3-2 0 16,0-4 0-16,0-1-9 0,3 1 9 0,-10-2-10 15,1 3-2-15,6 0-1 0,-9 0 0 0,3 2 0 16,-9-2 2-16,3 2 1 0,0 1 0 0,-6 2 0 0,3 0 10 15,-3 8 0-15,-3-5 0 0,3 5 0 0,0 0 0 0,0 0 0 16,-6-3 0-16,-3 0 8 0,-3 6-8 0,3 0 0 16,-9 2 0-16,6 5 0 0,1-2 0 0,2-2 0 15,-3-1 0-15,3 3 0 0,0-3 0 0,0 1 0 16,6-4 0-16,3 3 0 0,-9 1 0 0,9-1 0 16,0-5 0-16,0 0 0 0,0 0 0 0,0 0 0 15,3 3 0-15,3-3-8 0,6 0 8 0,-3-3 0 16,6 0-9-16,0-2 9 0,-1 2 0 0,1 1-9 15,6-3 9-15,-9 2 0 0,3-5-9 0,3 3 9 16,0-1 0-16,-9 1-9 0,5 0 9 0,-2-1 0 16,3 4 0-16,-6-1 0 0,3 3 0 0,-3 0 0 15,0 0 0-15,-3 3-8 0,0-1 8 0,-3 1 0 0,-3 5 0 16,0 0-8-16,6 0 8 0,-6 3 0 0,-6 4 0 16,3-1 0-16,-3 2 0 0,0 2 0 0,0-2 8 15,3 2-8-15,-3 1 24 0,-3-1 1 0,3-2 0 0,0 0 0 16,-3 0-14-16,3 0-3 0,0-3-8 0,3-2 12 15,-6-1-3-15,6 1-1 0,1 0 0 0,-1-1 0 16,0-5-8-16,3 3 0 0,0-2 9 0,0-6-9 16,0 0 0-16,0 0 0 0,0 0 0 0,0 0 0 15,0 0-115-15,0 0-17 0,0 0-4 0</inkml:trace>
  <inkml:trace contextRef="#ctx0" brushRef="#br0" timeOffset="-205798.52">3958 9816 230 0,'0'0'20'0,"0"0"-20"0,0 0 0 0,0 0 0 16,0 0 208-16,0 0 36 0,0 0 8 0,0 0 2 15,0 0-119-15,0 0-24 0,0 0-5 0,0 0-1 16,0 0-49-16,0 0-9 0,0 0-3 0,0 0 0 0,0 0 18 0,0 0 3 16,0 0 1-16,0 0 0 0,0 0-14 0,0 0-2 15,0 0-1-15,9 5 0 0,0 1-3 0,-9-6-1 16,0 0 0-16,8 2 0 0,4-2-21 0,-12 0-4 16,0 0 0-16,6 0-1 0,9 0-9 0,-6 0-2 15,-9 0 0-15,6 0 0 16,3-5-8-16,0 2 0 0,-3 1 9 0,6-1-9 0,-12 3 0 0,9-3 0 15,-3-2 0-15,0 0 8 0,3 0-8 0,-6-1 0 16,3 1 0-16,-3 2 0 0,-1-5 0 0,4 6 0 16,-6-4 0-16,0 6 0 0,3-5 0 0,-3 5 0 15,0 0 0-15,0 0-8 0,0-5 8 0,0 5 0 16,0-3 0-16,-3-2 0 0,-3 2 0 0,4 1 0 16,-7 2 0-16,6 0 0 0,-9 0 0 0,3 0 0 15,0 0 0-15,-3 0 0 0,3 2 0 0,-3 1 0 16,3 0 0-16,-6-1 0 0,3 3 0 0,0 1 0 15,1-1 0-15,2 0 0 0,-3 3 12 0,6 0-1 0,-3 0-1 16,0 0 0-16,3 5 11 0,0-2 3 0,3-3 0 0,-9 2 0 16,6 4-10-16,-3-4-2 15,6 3 0-15,0 1 0 0,0 2-12 0,-3-6 11 0,6 1-11 16,0-1 10-16,0 4-10 0,0-4 0 0,3 3 0 16,0-2 0-16,3-3 0 0,-3 2 0 0,6-2 0 0,-3 0 0 15,0-2 0-15,3 2 0 0,0-6 0 0,-3 4 0 16,6-4 0-16,-6 1 8 0,9-3-8 0,-6 0 0 15,5-3 0-15,1 1 0 0,0-4 0 0,0 4 0 16,6-4-90 0,-6-2-23-16,0 3-5 0</inkml:trace>
  <inkml:trace contextRef="#ctx0" brushRef="#br0" timeOffset="-205122.4">4386 9790 288 0,'0'0'25'0,"0"0"-25"0,0 0 0 0,0 0 0 16,0 0 131-16,6 0 21 0,3-6 4 0,-3 4 0 16,0-1-84-16,3 0-16 0,-6-2-4 0,3 2-1 15,-3-5-25-15,0 6-5 0,3-3-1 0,-3-1 0 16,3 1 0-16,-6 0-1 0,0 2 0 0,0 3 0 16,0-5 5-16,0-1 0 0,0 1 1 0,0 5 0 15,-6-2 24-15,3-4 5 0,-3 1 1 0,-3 2 0 16,3 3 0-16,-6-2 0 0,3 2 0 0,0 2 0 15,-3 1-2-15,3 0 0 0,-8 2 0 0,5 0 0 16,0 0 2-16,3 3 0 0,-9-2 0 0,3 4 0 16,3 1-15-16,0-1-2 0,-3-2-1 0,4 3 0 15,2 0-8-15,0-1-1 0,-3 3-1 0,3-2 0 16,3 2-10-16,-3-2-1 0,3 2-1 0,0-2 0 16,3-4-7-16,-3 7-8 0,6-1 11 0,0 0-11 0,0 0 8 15,0-2-8-15,6 0 0 0,-3-1 0 0,0 1 0 16,3-1 0-16,0-4 0 0,6 2 0 0,-9-3 0 15,6-3 0-15,3 1 0 0,-3-3 0 0,2-3 8 0,1 1-8 16,3-3 0-16,-3-3 0 0,6 2 0 0,-6-2 8 16,3-5-8-16,-3 5 0 0,0-5 8 0,0 0-8 15,-1 0 0-15,1-1 0 0,3 1 0 0,-6 2 0 16,6-2 0-16,-9 0 0 0,6-3 0 0,-9 3 0 16,3 0 0-16,-6 2 0 0,3 1 0 0,-3 2 0 15,-3-3 8-15,3 0-8 0,-6 1 0 0,-3 5 8 16,0-1-8-16,-3 4 0 0,3-4 9 0,-3 6-9 15,0 3 0-15,0 0 9 0,-5 2-9 0,2 3 0 16,0 0 0-16,0 2 0 0,0-2 0 0,0 0 0 16,6-2 0-16,-6 1 0 0,9 1 0 0,-3 0-16 15,1-2 4-15,5 2 1 0,0-3 11 0,3-5-13 0,0 0 5 16,0 8 8 0,3-3-174-16,0 0-27 0,0 1-6 0,2-4-1 0</inkml:trace>
  <inkml:trace contextRef="#ctx0" brushRef="#br0" timeOffset="-204330.89">4610 9731 288 0,'0'0'25'0,"0"0"-25"0,0 0 0 0,0 0 0 0,0 0 143 0,0 0 23 16,0 0 5-16,0 0 1 0,0 0-56 0,0 0-12 15,0 0-1-15,3 6-1 0,-3-1-6 0,0 3-2 16,-3 0 0-16,0 0 0 0,0 0-17 0,-3 2-3 16,3-4-1-16,-9 4 0 0,3 3-19 0,0 3-4 15,0-2-1-15,0-1 0 0,0 0-23 0,0-2-5 16,3 2-1-16,0 0 0 0,0-2-1 0,3-1-1 15,-3 1 0-15,6-3 0 0,0-3-8 0,-6 0-2 16,6 1 0-16,0-6 0 0,6 5-8 0,-6-5 0 16,0 0 0-16,0 3 0 0,6-1 8 0,-6-2-8 15,15-2 0-15,-9-4 8 0,3 1-8 0,6 0 10 0,-9-3-10 0,3 2 10 16,3-2-10-16,-3 1 0 0,6-4 9 0,-6-2-9 16,2 5 0-16,4-3 0 15,-3-2 0-15,0 5 0 0,0-5 0 0,-3 5 0 0,3 0 0 0,-3 3 0 16,0-3 0-16,3 2 0 0,-6 1 0 0,3 2 0 15,-4 1 0-15,1-1 0 0,3 3 0 0,-6 3 0 16,-3-3 0-16,0 0 8 0,6 2-8 0,0 4 11 16,-6 2-11-16,0 0 0 0,0-3 0 0,0 3 0 15,0 0 11-15,0 0-3 0,-6-3-8 0,3 6 12 16,0-3-2-16,0 2-1 0,-3 3 0 0,3-2 0 16,-3 0 3-16,6-4 1 0,-8 1 0 0,5 3 0 0,0-3-1 15,0 3 0-15,3-6 0 0,0-5 0 0,0 0 4 16,0 0 0-16,3 8 0 0,-3-8 0 0,0 0-16 0,3 0-13 15,8 0 2-15,-8-6 1 0,3 1 10 16,3 0 0-16,3-3 0 0,-3-3 8 0,3 3-8 0,0-2 9 16,0-1-9-16,0-2 10 0,3 2-10 15,-6-2-9-15,0 0 9 0,2 2-13 0,4 1 13 0,-3 2-9 16,-3 0 9-16,6 0-8 0,-6 3 8 0,3-1 0 16,-3-2 0-16,0 6 0 0,3-1 0 0,-6 3-8 15,-6 0 8-15,0 0 0 0,0 0 0 0,0 0 0 16,0 0 0-16,3 8 0 0,-3-3 0 0,0 3 9 15,-3 3-9-15,-3-3 10 0,0 0 6 0,0 2 0 16,-3 4 1-16,0-1 0 0,-3-3 1 0,6 1 0 16,-3 0 0-16,3-1 0 0,-3 3-3 0,3-5-1 15,3 3 0-15,3-3 0 0,-6 0 7 0,6 0 2 16,0-8 0-16,0 8 0 0,0 0-23 0,6-3 8 16,0 0-8-16,-6-5 0 0,9 3 0 0,6-3 0 0,-9 0 0 15,9 0 0-15,-9-3-12 0,6-2-6 0,0 2-2 0,3 1 0 31,-7-4-68-31,4 1-15 0,-3 0-2 0,3-1-615 0,-3-1-124 0</inkml:trace>
  <inkml:trace contextRef="#ctx0" brushRef="#br0" timeOffset="-203905.9">5190 9866 806 0,'0'0'72'0,"0"0"-58"16,0 0-14-16,0 0 0 0,0 0 167 0,0 0 30 15,0 0 7-15,0 0 0 0,0 0-92 0,0 0-20 16,0 0-3-16,12-2-1 0,-12-1-39 0,6 0-8 16,0 3-1-16,0-2-1 0,6-4-15 0,-6 4-2 15,0-3-1-15,3-1 0 0,-1 1-2 0,1 2-1 16,0-2 0-16,0 2 0 0,0-2-18 0,-3-3 0 16,0 3 0-16,0 0 0 0,0-3 24 0,0 2 8 15,-6 4 2-15,3-6 0 0,0 2-34 0,-3 1 0 16,0 0 0-16,0 0 0 0,0 5 8 0,0-6 2 15,-3 1 0-15,0 0 0 0,-3 2 5 0,0 3 1 16,-6 0 0-16,0 3 0 0,3-3 16 0,-6 5 4 16,1 0 1-16,2 3 0 0,0 0-4 0,0 3-1 0,0-1 0 0,0 1 0 15,0-1 0-15,3 4 0 0,0-1 0 0,0 3 0 16,0-3-8-16,3 0-3 0,0 0 0 0,3 3 0 16,0-2-9-16,1 1-3 0,-1-1 0 0,0-1 0 15,3 3-9-15,0-3 0 0,3 0 0 0,0-2 8 16,2-3-8-16,4 0 0 0,-3 0 0 15,3-3 0-15,6-2 0 0,-3-1 8 0,3-4-8 16,3-4 0-16,3 1-15 0,-1-3-8 0,-2-5-1 0,3 2-1 16,0-2-184-1,0 2-37-15</inkml:trace>
  <inkml:trace contextRef="#ctx0" brushRef="#br0" timeOffset="-203329.35">5803 9168 403 0,'0'0'36'0,"0"0"-36"0,0 5 0 0,-6 0 0 0,3 1 235 0,-3 2 40 16,3 0 8-16,-3 2 1 0,0-2-128 0,-3 5-25 15,-2 3-6-15,2 3-1 0,0-1-38 0,-3 3-8 16,-3 6-2-16,0 2 0 0,0 3-27 0,0-1-5 16,0 4-2-16,1 5 0 0,-1-1-16 15,0 4-3-15,-3-6-1 0,3-3 0 0,0 3-10 0,0-3-3 16,0 3 0-16,0 1 0 0,10-7-9 0,-7 1 0 16,6-6 0-16,0 1 0 0,0-1 0 0,0-2 8 15,6-5-8-15,6-3 0 0,-6-1 0 0,3-4-19 16,3-6 3-16,0 1 1 15,-6-6-115-15,0 0-23 0,15-3-5 0</inkml:trace>
  <inkml:trace contextRef="#ctx0" brushRef="#br0" timeOffset="-202810.03">5357 9816 576 0,'-3'0'51'0,"3"3"-41"0,-6-1-10 0,6-2 0 15,0 0 220-15,0 0 43 0,0 0 8 0,0 0 1 16,0 0-152-16,6-5-30 0,6-3-6 0,0 0-2 16,2 0-34-16,4 0-8 0,0 0 0 0,0 0-1 15,0 0-11-15,0 1-3 0,0-4 0 0,-1 3 0 16,1-3-9-16,3 4-1 0,-6 1-1 0,0 1 0 16,3 0-14-16,-6-3 0 0,6 5 8 0,-4 3-8 15,-2-3 0-15,0 6 0 0,0-3 0 0,-3 3 0 16,0 2 0-16,-3 0 0 0,0 3 0 0,0 0 0 0,-3-3 28 15,3 6 4-15,-6-3 0 0,3 3 0 0,-3-1-32 0,0 1 0 16,-3-1 0-16,3 4 0 0,-6 1 0 0,0-1 12 16,0-1-1-16,0 5-1 0,0 1 2 0,3-1 1 15,-3-4 0-15,0-1 0 0,0 0-1 0,0 3 0 16,3-5 0-16,0-1 0 0,0 1 1 0,0-3 0 16,3 0 0-16,0-6 0 0,0-2-13 15,0 0-10-15,0 0 2 0,6-2 0 0,0-1 8 16,0-2 0-16,0-1 0 0,3 1 0 15,-3-3 0-15,0-2 12 0,0-4-4 0,0-2 0 16,6 1-36-16,-3-7-8 0,0 1 0 0,0 3-1 16,-1-3-15-16,-2 5-4 0,3 2 0 0,-9 1 0 15,6 0 32-15,-3 5 7 0,0 0 1 0,0 3 0 0,-6-3 6 0,3 5 2 16,0 1 0-16,0 2 0 0,-3-6 8 0,3 6 9 16,0 0-1-16,0 0-8 0,0 0 12 0,0 0-12 15,0 0 12-15,0 0-12 0,0 0 0 0,0 0 0 0,0 0 0 16,0 0 0-16,0 0 0 0,0 0 0 0,0 0 8 0,0 0-8 31,9 0-126-31,0 3-29 0,0-6-5 0</inkml:trace>
  <inkml:trace contextRef="#ctx0" brushRef="#br0" timeOffset="-202598.77">6026 9668 403 0,'0'0'36'0,"0"5"-36"0,-3 0 0 0,3 1 0 0,-3-1 233 15,0 3 40-15,1-5 8 0,-1 5 2 0,3 0-115 0,-3-1-22 16,0-1-5-16,0 2-1 0,0 0-40 0,-3 2-9 16,0-2-2-16,3 5 0 0,0 1-51 0,-3 1-10 15,0 1-3-15,0-2 0 0,3-1-8 0,-3-3-1 16,3 1-1-16,0 0 0 0,3 2-15 0,0-5 8 16,0 0-8-16,0-6 0 15,3 1-9-15,0 2-8 0,0 1-2 0,-3-6-681 16,6-3-136-16</inkml:trace>
  <inkml:trace contextRef="#ctx0" brushRef="#br0" timeOffset="-202441.52">6107 9578 1792 0,'-3'0'40'0,"0"3"8"0,0-1 1 0,-3 1 1 0,6-3-40 0,-3 3-10 0,-3-3 0 0,6 0 0 16,0 0 14-16,0 0 1 0,0 0 0 0,0 0 0 15,9 5-15-15,-3 0-8 0,0-2 8 0,3-1-13 16</inkml:trace>
  <inkml:trace contextRef="#ctx0" brushRef="#br0" timeOffset="-201921.65">6333 9678 403 0,'0'0'36'0,"0"0"-36"16,0 0 0-16,0 0 0 0,0 0 149 0,0 0 23 15,0 0 5-15,0 0 1 0,0 0-69 0,0 0-13 16,3-5-4-16,0-3 0 0,-6 6-16 0,3 2-4 16,0-6-1-16,-3 4 0 0,0-1 4 0,-3 0 1 15,0 3 0-15,0-2 0 0,0 2-10 0,-6 0-2 16,3 2 0-16,-3-2 0 0,4 3 1 0,-1-3 0 15,0 3 0-15,0-1 0 0,-3 1-2 0,3 0-1 16,0-1 0-16,0 1 0 0,0 2-23 0,3 0-5 16,0 1-1-16,0-4 0 0,6-2-18 0,-3 6-4 15,3-6-1-15,-3 8 0 0,6-3-10 0,-3 3-14 16,0-8 3-16,6 5 1 0,3 3 10 0,-3-3 0 16,3 1 0-16,-3 2 0 0,0-6 0 0,3 1 0 15,-3 0 0-15,3 2 0 0,3 3 0 0,-3 0-13 16,0-3 1-16,-1 0 1 0,-2 1 2 0,0 2 0 0,3 2 0 0,-3-5 0 15,-6-5-3-15,6 8-1 0,-6 3 0 0,0 0 0 16,0-1 3-16,-6 1 1 0,6-1 0 0,-6 1 0 16,0-3 9-16,-3 0 0 0,0 5 0 0,1-2 0 15,2-1 0-15,-3 1 0 0,3-3 0 0,-3-3 8 16,-3 3-8-16,0-3 0 0,0 0 0 0,0 1 0 16,0-4 8-16,-3 1-8 0,1-6 10 0,2 3-10 15,0 0 12-15,3-5-4 0,-3-3-8 0,3 0 12 16,0 0-4-16,3 0-8 0,0 0 11 0,-3 3-11 15,6 2 0-15,3 3 0 0,-3-5 0 0,0-3-9 16,0 3-50-16,3 5-9 16,3-3-3-16,0-2-665 0,3-3-132 0</inkml:trace>
  <inkml:trace contextRef="#ctx0" brushRef="#br0" timeOffset="-201509.11">6565 9718 1353 0,'0'0'60'0,"0"0"12"0,0 0-57 0,0 0-15 16,0 0 0-16,0 0 0 0,6 0 32 0,-6 0 4 0,6 0 1 0,-3-5 0 15,3 2 37-15,0-2 7 0,3 0 2 0,0 2 0 16,-3-2-48-16,3-1-10 0,-3 1-1 0,0 0-1 15,0 0-9-15,0-1-2 0,-1 1 0 0,1-3 0 16,-6 3 16-16,3-3 2 0,-3 8 1 0,0 0 0 16,-3-8-5-16,-3 0-1 0,-5 0 0 0,2 5 0 15,0-2 8-15,-6 5 2 0,3 0 0 0,-6 3 0 16,3-1-5-16,0 4-1 0,-3 2 0 0,1 2 0 16,-4 1 14-16,3 2 2 0,0-2 1 0,-3 2 0 15,3-3-6-15,6 1 0 0,-5 2-1 0,2 3 0 16,3-3-13-16,6 3-2 0,-6-3-1 0,9 1 0 15,3 4-11-15,0-2-3 0,6 0 0 0,3 2 0 16,-3-2-9-16,6-3 0 0,3 1 9 0,-4-4-9 0,4-2 0 16,0 0 0-16,0-3 0 0,3-2 0 15,0-3-44-15,0 0-8 16,6-3 0-16,-4 1-1 0,1-6-213 0,6 0-42 16,24-24-9-16,-16 11-2 0</inkml:trace>
  <inkml:trace contextRef="#ctx0" brushRef="#br0" timeOffset="-200918.31">6955 9295 1094 0,'0'0'97'0,"0"0"-77"15,0 0-20-15,0 0 0 0,0 0 164 0,0 0 30 0,0 0 6 0,0 0 0 16,0 0-97-16,6 5-20 0,0-5-4 0,0 3-1 15,3-3-21-15,0-3-4 0,6 3-1 0,0-3 0 16,-4-2-32-16,7-3-6 0,0 3-2 0,0-3 0 16,-3-3-12-16,3 1 0 0,-3 2 8 0,0-5-8 15,-1-1 0-15,1 1 0 0,-3-3 0 0,3 0 0 16,-3 1 0-16,-3-1 0 0,3-3 8 0,-6 3-8 16,3 3 0-16,-6-3 0 0,0-2 0 0,-6 2 0 15,3 5 0-15,-3 3 0 0,-3 0 0 0,-3 0 0 16,0 8 0-16,-3 3 8 0,0 0-8 0,-3 2 0 15,-6 3 34-15,-2 5 1 0,2 3 0 0,-3 5 0 0,0 3 0 16,0 0 0-16,1 2 0 0,-1 1 0 16,3-3-3-16,3 2 0 0,-3 3 0 0,0 3 0 15,3 0-12-15,-2 2-2 0,-1 6-1 0,3 2 0 0,0 0-9 16,6-2-8-16,-3 0 9 0,3-3-9 0,3 0 0 16,1-5 8-16,2-6-8 0,0-2 0 0,0-6 0 15,6 1 0-15,3-6 8 0,3 0-8 0,0-2-16 16,0-6-5-16,2 1-2 0,1-6 0 0,3 0 23 0,0 0-11 15,0-8 11-15,0 2-8 16,3-4-26-16,0-1-5 0,-3 3-1 16,0-2 0-16,-1-1 17 0,1 3 3 0,-3 0 1 0,0 3 0 15,0-3 19-15,-3 5 0 0,3 1 0 0,-9 2 0 0,0 0 9 0,-3 10-9 16,3-2 8-16,-3 5-8 0,-3 1 31 0,3 1 1 16,-3 1 0-16,0-2 0 0,0 1-3 0,3 1 0 15,0-2 0-15,3 1 0 0,0 1-10 0,3-5-3 0,0-3 0 16,0-3 0-16,0 0-8 0,6 1-8 15,0-1 12-15,0-5-12 0,3 0 10 0,3-3-10 0,0 1 8 16,3-6-8-16,2 0 0 0,1 0-20 0,0 0 3 16,0-3 1-1,-6-2-143-15,3 3-28 0,-3-6-5 0</inkml:trace>
  <inkml:trace contextRef="#ctx0" brushRef="#br0" timeOffset="-200482.88">7333 9734 1382 0,'0'0'61'0,"0"0"13"0,0 0-59 0,0 0-15 16,0 0 0-16,0 0 0 0,12-3 102 0,-12 3 18 15,9-5 3-15,-3 2 1 0,3-2-52 0,-3 3-9 16,3-6-3-16,-3 2 0 0,3 4-28 0,-3-4-7 15,0 1-1-15,-1 0 0 0,1-1-10 0,0 4-2 16,0-6-1-16,-3 3 0 0,3-3 8 0,0 0 1 16,-3 0 1-16,-3 2 0 0,3-1-13 0,-6-1-8 15,0-3 8-15,0 3-8 0,0-2 26 0,-3 2 1 16,0 0 0-16,-3 0 0 0,0 0 3 0,1 5 1 16,-4 3 0-16,0 0 0 0,0 5 21 0,-3 3 4 15,-3 0 0-15,0 3 1 0,0-1-12 0,-2 1-2 16,2 2-1-16,3 0 0 0,0 3-19 0,0-2-4 0,0 1-1 0,3-1 0 15,6-1-6-15,0 3 0 0,0-3-1 0,0 3 0 16,3-3-11-16,3 0 0 0,0 3 0 0,0-3-11 16,0 3 11-16,0-2 0 0,3-4 8 0,3 1-8 15,0-3 0-15,3 0-13 0,3-6 1 0,0 4 1 16,3-1-20-16,0-5-4 16,3 0-1-16,0-3 0 0,-1 3-145 15,-2-5-30-15,3 2-5 0,0-5-793 0</inkml:trace>
  <inkml:trace contextRef="#ctx0" brushRef="#br0" timeOffset="-199933.02">7672 9652 403 0,'0'0'36'0,"0"0"-36"16,0 0 0-16,0 0 0 0,0 0 265 0,0 0 47 15,0 0 8-15,0 0 3 0,0 0-211 0,6-5-43 16,3 2-8-16,-3-2-1 0,0-1-12 0,3 1-3 16,-3 0 0-16,0-3 0 0,0 3-13 0,0-1-4 15,-3 1 0-15,3 0 0 0,-3 0-16 0,-3 5-3 16,3-8-1-16,0 0 0 0,-3 0 3 0,-3 2 0 0,0 1 0 0,-3 0 0 15,-3 2 24-15,0 1 5 16,0 2 0-16,-3 0 1 0,-3 0 19 0,0 5 3 0,-2 0 1 16,2 0 0-16,6 3 0 0,0 3 0 0,0-3 0 15,-3 0 0-15,3 2-23 0,-3-2-4 0,3 0-1 16,-3 3 0-16,6-3-7 0,0 2-1 0,3-2-1 0,-2 0 0 16,-1-2-15-16,3 1-2 0,9-1-1 0,0-1 0 15,-4 0-9-15,7 1 0 0,0-4 0 0,3 4 0 16,3-1 0-16,-3-2 0 0,-3-1 0 0,3 3 0 15,0 1-25-15,3-1-1 0,-3 0 0 16,-1 1 0-16,4 2-8 0,-3-1-2 0,0 1 0 0,-3 0 0 16,0 0-4-16,-3-2 0 0,-3 4-1 0,-3 1 0 0,3-1 41 0,-6 1 0 15,0 2 13-15,-3 0-3 0,0-2-10 16,-3 2-11-16,0-2 3 0,-3-3 0 0,-3 2 32 0,1-2 6 16,2 5 2-16,0-5 0 0,3-2-10 0,-3-1-2 15,-3-2 0-15,3-1 0 0,0-2-3 0,-3-2-1 16,-3-6 0-16,4 5 0 0,-1-2-16 0,3-1 0 15,-3-4 0-15,3-1 0 16,3-2-35-16,0 2-10 0,3 1-3 0,3-1-767 16,-6 1-153-16</inkml:trace>
  <inkml:trace contextRef="#ctx0" brushRef="#br0" timeOffset="-199298.02">8530 9282 1267 0,'0'0'28'0,"0"0"5"0,0 0 2 0,0 0 1 0,0 0-36 0,0 0 0 0,0 0 0 0,-6 5 0 16,0 0 109-16,0 3 15 16,3-3 4-16,-3 3 0 0,-3 3-25 0,3 0-5 0,0 4-1 0,0 4 0 15,-3 2-53-15,0 6-10 0,-3 2-2 0,0 2-1 16,1 4 17-16,-4-3 4 0,0-1 1 0,3 1 0 16,-3 2-32-16,3-4-6 0,-3-1-2 0,3-3 0 15,-3 1-13-15,4-1 0 0,2-2 8 0,3 0-8 16,3-3 0-16,0-3 0 0,0-2 0 0,3-5 0 15,3-6-42-15,-3-5-5 16,0 0-1-16,6-5 0 0,3-6-180 0,-1-2-37 0,1-6-7 0</inkml:trace>
  <inkml:trace contextRef="#ctx0" brushRef="#br0" timeOffset="-198848.9">8607 9104 1792 0,'0'0'40'0,"0"0"8"0,0 0 1 0,-6 6 1 0,0-4-40 0,-3 4-10 0,3-1 0 0,-3 0 0 0,3 0 84 0,0 6 16 16,1 0 2-16,-1-1 1 0,3 1-37 0,0-1-7 15,-3 1-2-15,0 2 0 0,3 3-34 0,0-3-7 16,0 0-2-16,-3 3 0 0,3 0 40 0,3 0 8 16,0-3 2-16,0 3 0 0,0-3-52 0,3 1-12 15,3 2 0-15,-3-3 0 16,0 0-23-16,3 0-7 0,-3 3-2 0,6-5 0 0,-9-11 32 0,11-6 0 15,4 6 0-15,0 3 0 0,0 5 0 0,6-11-9 16,-3-13 9-16,-3 3 0 0,0 0-14 16,-1 2 2-16,1 6 1 0,0-3 0 0,0-2-6 0,0-1-2 0,0-2 0 15,3-3 0 1,-3 0-19-16,0 0-4 0,2 6-1 0,-5-4 0 0,0 4 18 0,-12 10 3 0,9-11 1 0,-9 11 0 16,12-8 21-16,-12 8 0 0,0 0 0 0,0 0 0 15,0 0 46-15,0 0 14 0,0 3 2 0,-3 0 1 16,0 4-17-16,0 1-3 0,-3-2-1 0,0 2 0 15,0 2-15-15,0 6-3 16,-3-3-1-16,0 6 0 0,1 2 5 0,-4 0 2 0,3 6 0 0,0 2 0 16,0 0-18-16,-6 11-4 0,3-6-8 0,0 0 12 15,0-5-12-15,3-2 0 0,0-1 0 0,0-2 0 16,0-3 0-16,7 1 0 0,-4-1 0 0,3-3 0 16,0-5 0-16,0 1 0 0,3-4 0 0,0 1 0 15,0-11-32-15,6 5-2 0,0 0-1 0,-1-2 0 16,4-3-158-16,0 0-32 0,0-8-7 0</inkml:trace>
  <inkml:trace contextRef="#ctx0" brushRef="#br0" timeOffset="-198620.55">8949 9607 806 0,'0'0'72'0,"0"0"-58"16,0 0-14-16,0 0 0 0,0 0 192 0,0 0 36 15,0 0 8-15,-6 8 0 0,3-3-122 0,-2 1-25 0,-1 1-5 16,0 1 0-16,0 6-16 0,0-1-4 16,0-3 0-16,0 1 0 0,3-3-51 0,-3 0-13 15,0 5 0-15,3-5 0 0,-3 5 54 0,3-2 8 16,0-3 2-16,0 0 0 0,3 0-52 0,0 0-12 0,0-8 0 0,0 0 0 31,0 0-151-31,6 0-33 0,0 0-6 0</inkml:trace>
  <inkml:trace contextRef="#ctx0" brushRef="#br0" timeOffset="-198471.77">9077 9282 1497 0,'0'0'32'0,"0"0"8"0,0 0 0 0,0 0 4 0,-6-8-36 0,6 8-8 0,0 0 0 0,0 0 0 16,0 0 0-16,0 0 0 0,3-3 0 0</inkml:trace>
  <inkml:trace contextRef="#ctx0" brushRef="#br0" timeOffset="-198182.83">9446 9017 403 0,'0'0'36'0,"0"0"-36"15,0 0 0-15,0 0 0 0,0 0 301 0,0 0 54 16,-2 11 10-16,-1 2 3 16,-3-3-193-16,3 4-39 0,-6-4-7 0,0 6-1 0,0 3-52 0,-3-1-11 0,0 3-1 0,-6 11-1 15,0 0-13-15,0 2-2 0,-2 1-1 0,2 2 0 16,-3 2-23-16,3 9-4 0,0 2 0 0,3-5-1 16,0-5-19-16,4-6 0 0,-1-2 0 0,0 0 0 15,3-3 0-15,3-5 0 0,3 0 0 0,0-3 0 16,3-5 0-16,0-3 0 0,3 0 0 0,0-2 0 15,3-6 0-15,0 0-16 0,3-2 4 0,0-3 0 16,2-5-172 0,1-3-33-16,3 0-7 0</inkml:trace>
  <inkml:trace contextRef="#ctx0" brushRef="#br0" timeOffset="-197915.48">9643 9075 864 0,'0'0'38'0,"0"0"8"0,0 0-37 0,0 0-9 16,-3-2 0-16,3 2 0 0,-3 0 280 0,-3 2 53 16,0 1 11-16,0 5 3 0,3-3-206 0,-3 8-41 15,-3 3-8-15,3 3-1 0,-3-1-33 0,0 1-6 16,4 2-2-16,-4-3 0 0,0 4-15 0,0 1-3 16,-3 1-1-16,0 5 0 0,0 3-8 0,0 2-2 15,0 6 0-15,0-3 0 0,3 0 0 0,3-5 0 16,-3-3 0-16,1-2 0 15,-1-1-38-15,0-2-8 0,3-8-2 0,0 0 0 16,0-3-59-16,3-3-12 0,-3 1-2 0,3-3-1 16,-3-3-106-16,6-5-21 0,0 0-4 0,0 0-610 0</inkml:trace>
  <inkml:trace contextRef="#ctx0" brushRef="#br0" timeOffset="-197730.48">9268 9464 115 0,'0'0'10'0,"0"0"-10"0,-6-13 0 0,0 5 0 15,0-3 412-15,-3 11 80 0,0 16 16 0,0 0 3 16,0-8-277-16,3 3-55 15,-3-6-11-15,3 0-3 0,1-2-63 0,2 2-13 16,0 0-2-16,3 1-1 0,0 2-65 0,0 0-13 0,3-3-8 0,3-2 10 16,-1 2 14-16,7-2 4 0,0-1 0 0,6-2 0 15,-3-2-45-15,3-1-9 0,3-2-2 0,-3 2 0 16,2-2 46-16,1-1 9 0,0 1 1 0,-3 0 1 16,-6-1-47-16,0 4-10 0,6-3-1 0,-6 2-1 15,-1 0-138-15,4 3-27 0,-3-2-5 0,0 2-876 16</inkml:trace>
  <inkml:trace contextRef="#ctx0" brushRef="#br0" timeOffset="-197348.41">9655 9520 979 0,'0'26'43'0,"0"-18"9"0,0 0-41 0,0-8-11 16,0 0 0-16,3 5 0 0,-3-5 231 0,3 8 44 15,-3-8 9-15,0 0 1 0,6 3-151 0,0 0-30 16,0-1-7-16,0-2-1 0,0 3-48 0,0-3-9 15,-1-3-3-15,1 3 0 0,3-2-20 0,-3-1-5 16,0-5-1-16,3 3 0 0,-3-3 21 0,0 0 4 16,3-3 1-16,0 1 0 15,-3-4-55-15,0 1-10 0,0-3-3 0,-3 3 0 0,0 0 52 0,0-3 9 0,-3 5 3 0,3-2 0 16,-3 0-46-16,0 0-9 0,-6 2-1 0,3 1-1 16,0 7 40-16,-3 0 8 0,-3 3 1 0,0 3 1 15,-3 2-1-15,0 3-1 0,0 0 0 0,0 3 0 16,0 2 9-16,-2 3 3 0,5 0 0 0,-3 5 0 15,0-3-15-15,3 3-2 0,0-2-1 16,0 2 0-16,6 0-5 0,-3 1-2 0,3-4 0 0,3-2 0 16,0-3-10-16,0-2 10 0,3 2-10 0,3-2 10 15,-3-1-10-15,3 1 0 0,3-3 0 0,0 0 0 16,0-3 0-16,6 0 0 0,0-2 0 0,-1-3 0 16,7-3-19-16,-6 1-5 0,6-4-2 0,-3 1 0 15,3-3-82-15,-3-5-16 0,2 0-3 0,-2-6-1025 16</inkml:trace>
  <inkml:trace contextRef="#ctx0" brushRef="#br0" timeOffset="-197031.66">10292 8906 230 0,'-6'-5'20'0,"3"-1"-20"16,-3 1 0-16,3 2 0 0,3 3 470 0,-6-2 90 15,0-1 17-15,3 3 4 0,3 0-399 0,-6 0-80 16,0 0-16-16,0 3-3 0,0 2-28 0,0 0-6 16,0 6-1-16,0 2 0 0,0 3-21 0,-2 3-5 15,-1 4-1-15,-3 4 0 0,3 2 2 0,-3 5 0 16,-6 3 0-16,3 0 0 0,-3-2-3 0,0-1-1 0,-2 3 0 0,-1 3 0 16,-6-6 5-16,3 6 0 0,0-3 1 0,6-5 0 15,4 0-25-15,2 2 0 0,0 0 0 16,3-2 0-16,3-3 24 0,0-2 0 0,0-4 0 0,3 9 0 15,3-8-24-15,-3-3 8 0,3-5-8 0,3 0 0 16,6-6 0-16,0-2 0 0,0 0 0 0,6 0 0 16,3-2-16-1,-4-6-8-15,7 0-1 0,0-3-1 0,0 3-107 0,-3-3-22 0,-3-5-4 16</inkml:trace>
  <inkml:trace contextRef="#ctx0" brushRef="#br0" timeOffset="-188719.8">11947 10544 115 0,'0'0'10'0,"0"0"-10"0,0 0 0 0,0 0 0 16,0 0 226-16,0 0 43 0,0 0 9 0,0 0 2 16,0 0-128-16,-3 2-26 0,-3 4-5 0,6-6-1 15,-6 5-42-15,6-5-9 0,-6 3-1 0,3 2-1 0,-3 0-3 0,0-2 0 16,0 2 0-16,0 0 0 0,0 3-1 0,0-2-1 16,-3 2 0-16,0-1 0 0,-2 1-22 0,-4 3-5 15,0 2-1-15,0 3 0 0,-6 0-2 0,0 5 0 16,-3 3 0-16,4 2 0 0,2 3-4 0,0 1-2 15,-3 1 0-15,-3 1 0 0,3 0-10 0,6 0-3 16,-2-1 0-16,-1 1 0 0,3 2-3 0,0-4-1 16,3-1 0-16,3 2 0 0,0 4-9 0,0-3 0 15,6-3 0-15,0 0 8 0,3 0-8 0,0-3 0 16,0 1 0-16,3-6 0 0,3-2 0 0,0-4 0 16,3-1 0-16,-3-1 0 0,3-5-9 0,0-3-4 15,0 3-1-15,3-3 0 16,0 1-130-16,0-4-25 0,2 1-6 0</inkml:trace>
  <inkml:trace contextRef="#ctx0" brushRef="#br0" timeOffset="-188274.22">12241 10888 403 0,'0'0'36'0,"0"0"-36"15,0 0 0-15,0 0 0 0,0 0 235 0,0 5 40 16,0-2 8-16,-2 2 1 0,2 5-146 0,-6 1-30 16,3 0-5-16,-6-1-2 0,0 6-21 0,0 0-4 15,0-3 0-15,0 0-1 16,-3 1-16-16,6 1-3 0,-3 1-1 0,0 3 0 0,3-1-17 0,0 1-3 15,-3 5-1-15,-3 5 0 0,-2 3-19 0,-1-3-4 0,6 0-1 0,-3 0 0 16,0-5-2-16,3 0 0 0,0-3 0 16,3-5 0-16,-3-3-20 0,6-3-5 0,0 1-1 15,3-6-697-15,0-5-139 0</inkml:trace>
  <inkml:trace contextRef="#ctx0" brushRef="#br0" timeOffset="-187641.75">11926 10956 979 0,'0'0'87'0,"0"0"-70"16,-3-5-17-16,0-3 0 0,0 0 153 0,3 0 27 15,0 0 6-15,0 0 1 0,0 0-79 0,3-2-15 16,0-1-3-16,3 1-1 0,0-3-29 0,-3-1-7 15,6-4-1-15,0 2 0 0,3 0-7 0,0 0-1 16,2-5-1-16,1 0 0 0,3 0 2 0,0 2 1 16,6 1 0-16,0-4 0 0,-4 4-18 0,4-1-3 15,3 1-1-15,3-3 0 0,-3 5-7 0,2-3-1 16,1 3-1-16,-3 1 0 0,-3 1-15 0,0 1 0 16,-1 3-12-16,-2 2 12 0,0 2 0 0,-3 4 14 15,3 2-1-15,-3 2 0 0,-1 1-13 0,1 5-16 16,-3 0 3-16,3 2 1 0,-3 4 35 0,-3-1 7 15,-3 0 2-15,0 0 0 0,0 1-32 0,0 4 0 16,-3-2 0-16,-3 2 0 0,2 1 0 0,-5 5-10 0,0 0 10 16,-2 2-12-16,-4 1 12 0,0-1 12 0,0 3-2 15,0 5-1-15,-6-2-23 0,3-3-5 0,-3 3-1 0,-6-3 0 16,0-2 47-16,3-1 9 0,-3-2 1 0,1 0 1 16,2-6-10-16,-3 1-1 0,3-1-1 0,-3-2 0 15,0 3-34-15,3-6-8 0,1-3 0 16,-1 1-1-16,0 0 17 0,3-3 0 0,0-6 8 15,3 1-8-15,0-3 8 0,0 3-8 0,6-1 0 0,3-2 0 16,-3-8 0-16,6 0 0 16,-3 0 0-16,3 0 0 0,6-2-20 0,-3 2 0 0,0 0 0 0,0 3 0 15,0-3 5-15,3 2 1 0,-3 1 0 0,3 0 0 16,-3 2 14-16,-6 3-11 0,0 0 11 0,9 3-10 16,-9-3 10-16,6 5 0 0,-6-5-9 0,8 8 9 0,-5 0 0 15,0 3 0-15,3-1 0 0,-3 3 0 16,-3 3 10-16,3 0 0 0,0 0 0 0,0 0 0 0,-3 0 2 15,3 0 0-15,3 0 0 0,-3-3 0 0,0-3 15 0,3 1 3 16,0-3 1-16,0 0 0 16,3-3-47-16,0-2-8 0,0-1-3 0,0 1 0 0,3-3 19 0,0 0 8 15,-4 0-8-15,4 0 8 16,0-3-134-16,0 3-22 0,0-2-4 0,-6-1 0 0</inkml:trace>
  <inkml:trace contextRef="#ctx0" brushRef="#br0" timeOffset="-187040.66">12691 11253 1728 0,'0'0'76'0,"0"0"16"0,0 0-73 0,0 0-19 0,0 0 0 0,0 0 0 15,0 0 117-15,3 2 20 0,-3 1 4 0,3 0 1 16,-3-1-88-16,3-2-18 0,3 0-3 0,-3 0-1 15,3 0-19-15,0-2-4 0,3-1-1 0,-3-2 0 16,3-1-8-16,-4 1 0 0,1 0 9 0,3-3-9 16,-3-3 0-16,0 1 8 0,-3 2-8 0,3-3 0 15,-3 1 0-15,3 2 0 0,-6-3 0 0,3 3 0 16,-6 0 0-16,3 0 0 0,0 0 0 0,-3 0 0 0,0 1 0 0,0 1 9 16,0-2-9-16,-3 3 0 0,-3 0 12 0,0 2-4 15,0 0 0-15,-2 3-8 16,-1 3 28-16,-6 2 0 0,3 1-1 0,-6-1 0 0,3 3-3 0,0 0-1 15,-2 2 0-15,2 4 0 0,3-1-11 16,0 3-3-16,0 2 0 0,-3 1 0 0,3 2 44 0,3 0 9 16,6-2 2-16,0 2 0 0,1-5-52 15,2 2-12-15,3-2 0 0,3-3 0 0,-1-2 0 0,4-1 0 16,0-2 0-16,3 0 0 0,0-5 0 0,3 0 0 16,3-3 0-16,0 0 0 0,6-6 0 15,-3 1-15-15,2-3 3 0,1 0 1 0,0-5 11 0,0-3 0 16,0-2 0-16,-3-1-8 15,0-2-35-15,-4 2-6 0,-2-2-2 0,3 3 0 16,-3-1 41-16,-3 6 10 0,0-3 0 0,-3 5 0 0,0 1 0 16,-3 2 0-16,-3 3 0 0,0-3 0 0,0 5 0 0,0 0 0 15,-3 3 9-15,3 0-9 0,0 0 0 0,0 0 0 0,0 0 0 16,-12 11-9-16,3 0 46 0,0 2 10 0,-3 3 1 0,6 0 1 16,-3 5-25-16,3-3-6 0,0 3-1 15,0 1 0-15,3-1-17 0,0-3 0 0,3-2 0 0,3 0 0 16,-3-3 0-16,6 0 0 0,-3-2 0 0,3 0 0 15,0-3 0-15,0-3 16 0,3-5-3 0,3 2-1 16,0 1-12-16,0-3 0 0,-3-3 0 0,6-2 0 16,0 0-65-1,-1-6-7-15,1 3 0 0,-3-5-748 0,6-5-148 0</inkml:trace>
  <inkml:trace contextRef="#ctx0" brushRef="#br0" timeOffset="-186190.87">13176 11107 288 0,'0'0'12'0,"0"0"4"0,0 0-16 0,0 0 0 15,0 0 0-15,0 0 0 0,0 0 266 0,0 0 50 16,0 0 11-16,0 0 1 0,0 0-184 0,0 0-36 16,0 0-8-16,0 0-2 0,0 13-23 0,-3-2-5 15,0 0-1-15,-3 4 0 0,-3 1-29 0,3 3-7 16,-3 2-1-16,3 0 0 0,0 3 24 0,1-5 5 15,-4-1 1-15,6 1 0 0,-3-6-48 0,0 0-14 16,3-5 0-16,0 3 8 0,3-6 6 0,0 0 2 16,0-5 0-16,0 0 0 0,0 0-16 0,0 0 8 0,6 0-8 0,3 0 0 15,0-5 42-15,0 0 2 0,2-6 1 0,1 0 0 32,0-2-64-32,0-3-13 0,3-2-2 0,0-1-1 0,-3 1 23 0,3-1 12 0,0 1-12 0,-4 2 12 15,4 0-16-15,0 3 3 0,-3-1 1 16,0 4 0-16,0-1 12 0,-3 3 0 0,0 0-10 0,0 3 10 15,-3 3 0-15,3-1 0 0,-3 0-9 0,-6 3 9 16,0 0 0-16,6 6 0 0,-3-4 0 0,2 3 0 16,-2 3-8-16,0 0 8 0,-6 0-12 0,3 3 12 15,0-1 44-15,0 4 16 0,-3-1 4 0,1 0 0 16,-1 0-52-16,0 1-12 0,0 1 0 0,3-1 0 16,-3-1 0-16,0-3 0 0,0 4 0 0,3-4 0 15,0-2 32-15,-3 0 3 0,3-3 1 0,0-5 0 0,3 8-25 16,-3-8-11-16,6 6 10 0,-6-6-10 0,6-3 24 0,2 0 0 15,1 1-1-15,3-4 0 16,-3-1-172-16,3-1-35 0,0-6-6 0</inkml:trace>
  <inkml:trace contextRef="#ctx0" brushRef="#br0" timeOffset="-185422.82">13655 11160 1861 0,'0'19'40'0,"0"-19"9"0,0 0 2 0,0 0 2 0,0 0-42 15,0 0-11-15,0 0 0 0,0 0 0 0,0 0 87 0,0 0 15 0,6 0 3 0,-3 5 1 16,3-2-59-16,0-3-12 16,0 0-3-16,0 0 0 0,3 0-18 0,-3-3-4 0,3-2-1 0,0-1 0 15,0 1-9-15,0 0 8 0,0-3-8 0,0 3 8 16,-3-3-8-16,2 0 0 0,-5 0 0 0,3 0 0 15,-3 0 0-15,0 0 0 0,0-3 0 0,-3 1 0 16,0 2 0-16,-3-3 0 0,0 3 0 0,0 0 8 16,-3 0-8-16,0 3 12 0,-2 2-12 0,-1 3 12 15,-3 0 8-15,-3 6 1 0,0 2 1 0,-3 2 0 16,-3 4 9-16,-3-4 1 0,1 3 1 0,-1 3 0 16,0 0-22-16,3 3-11 0,3-1 10 0,3 3-10 15,1 3 57-15,2-3 6 0,3 3 1 0,0-3 0 16,3 0-52-16,3 1-12 0,3-1 0 0,0-5 0 0,0 0 0 0,6-3 0 15,0-3 0-15,3-2 0 16,3 0-17-16,5-3-7 0,1-5 0 0,0-2-1 16,3-1-15-16,0-2-4 0,3-8 0 0,-4-1 0 15,1-4-114-15,0-1-23 0,-3-2-5 0,0 0-1 16,-3-3 103-16,0 6 21 0,-6-1 4 0,2 3 1 16,-2 3 14-16,-3 3 4 0,0 2 0 0,-3 2 0 0,-3 4 84 0,0 2 16 15,0-3 4-15,-3 6 1 0,-3 2 26 0,3 0 5 16,-6 6 0-16,1 2 1 0,-1 3-26 0,0 5-6 15,-3 0-1-15,3 6 0 0,-3-1-16 0,0-2-4 16,0 0-1-16,0 0 0 0,0-3-19 0,0 3-3 16,0-1-1-16,1 4 0 0,2 2-20 0,-3-3 0 15,3 6 0-15,3 0 8 0,-3 2-8 0,3 3 0 0,0 3 0 0,3-3 0 16,0-3 0-16,0-4 0 0,3-7 0 0,-3 1 0 16,3 3 0-16,-3-1 0 0,0 3 0 0,0-2 0 15,3-6 0-15,-3 3 0 0,-3-1 0 0,3 1 0 16,-6 3 0-16,3-3-15 0,-6 2 4 0,4 0 1 15,2-2 10-15,-6-5 0 0,0-3 0 0,-3 0 0 16,0-3 8-16,-3-3 1 0,0-4 0 0,3-4 0 16,-5 1 21-16,2-6 4 0,0 1 1 0,-3-6 0 15,3-5 10-15,0-1 3 0,3-2 0 0,1-2 0 16,2-3-10-16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09:47:09.818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2163 741 1796 0,'0'0'40'0,"0"0"8"0,0 0 1 0,0 0 1 0,0 0-40 0,-6 2-10 0,-3 4 0 0,9-6 0 16,0 0 63-16,0 0 10 16,0 0 3-16,0 0 0 0,0 0-56 0,0 0-10 15,0 0-2-15,0 0-8 0,0 0 0 0,0 0 0 0,0 0 0 0</inkml:trace>
  <inkml:trace contextRef="#ctx0" brushRef="#br0" timeOffset="3927.03">4389 699 885 0,'0'0'39'0,"-3"5"9"16,-3-5-39-16,0 5-9 0</inkml:trace>
  <inkml:trace contextRef="#ctx0" brushRef="#br0" timeOffset="39752.28">636 5432 1004 0,'0'0'44'0,"9"3"10"0,-6-3-43 0,3 2-11 0,3 1 0 0,-3-1 0 0,8-2 74 0,-2 3 13 15,-3-3 2-15,6-3 1 0,3 1-46 0,3-6-10 16,6 0-2-16,5-3 0 0,7-2-20 0,3-3-12 16,-4-5 12-16,7 3-12 0,3-4 10 0,2 1-10 15,4-3 8-15,3 3-8 0,-1 3 8 0,1-3-8 16,-7 5 8-16,-5 5-8 0,0 6 96 16,-4 5 13-16,1 0 3 0,-3 2 1 0,-10 9-24 0,4-3-5 15,-3 3 0-15,3 2-1 0,-1 3-51 0,4 0-9 16,0-3-3-16,2-3 0 0,-2 1-8 0,9-3-3 15,2-3 0-15,4-2 0 0,3-6-9 0,5-2 10 16,4-3-10-16,-4-5 10 0,4 0-10 0,-4-3-14 16,10 0 3-16,-10-5 1 0,7 2 10 0,-7 6-8 15,1 0 8-15,-7 2-8 0,-2 3 8 0,-3 3 0 16,-10 2 0-16,7 6 0 0,-6 2 28 0,2 6 8 0,1 2 2 16,0 0 0-16,2 8 7 0,-2-2 2 0,-6-1 0 0,8 1 0 15,1 2-27-15,6 0-6 0,5-5-1 16,1-3 0-16,8 1 11 0,7-9 1 15,-7 0 1-15,9-5 0 0,10-5-38 0,-4-3-8 0,9-3-2 16,4-2 0 0,-1-3-6-16,0-2-2 0,10-1 0 0,-4-2 0 0,-6 0 11 0,3 2 3 0,-2-5 0 15,-7 9 0-15,-6 7 16 0,-8 0 0 0,-10 8 0 0,-2 0 0 16,-1 8 35-16,-2 5 4 0,-4 3 1 0,-2 2 0 16,6 1-5-16,-7 2-1 0,1 5 0 0,2-2 0 15,4 0-18-15,5-3-3 0,10-2-1 0,2-1 0 16,4-4-12-16,5-4 8 0,6-7-8 0,4-1 0 15,8-4 0-15,3-6-13 0,3-5 1 0,3-1 0 16,3-2-17-16,3-2-3 16,3-1-1-16,-2-4 0 0,-4 1 18 0,-3 1 4 0,-3 3 1 0,-6-1 0 0,-9 6 10 15,-2 5 0-15,-10 0 0 0,-8 5 0 0,-4 6 23 0,-3 0 6 16,4 5 2-16,-4 5 0 0,-2 0-10 0,-7 3-1 16,1 3-1-16,3 2 0 0,2-3-9 0,4 3-2 15,5-5 0-15,-3 0 0 0,7-3-8 0,2 1 10 16,13-9-10-16,2-2 10 0,0-3-10 0,9-3 0 15,6-2 0-15,1-6 0 0,5-2-24 0,-3-3 4 16,3 0 0-16,3 0 0 16,0-5-7-16,-3 0-1 0,-6 2 0 0,-2 1 0 0,2 7 28 0,-12 3 0 0,-12 0 0 0,-2 8 0 15,-7 3 24-15,-2 2 11 0,-7 9 1 16,-5-1 1-16,-4 3-13 0,-2 5-2 16,-4 3-1-16,4-1 0 0,2 4-21 0,4-1 0 15,5 1-10-15,7-3 10 0,-1-6 19 0,10-2 10 16,5-3 3-16,6-2 0 15,9-3-52-15,7-8-9 0,2 0-3 0,6-8 0 16,3 3 0-16,9-9 0 0,3-2 0 0,0 3 0 16,3-3-9-16,-6-2-3 0,3-1 0 0,-12 1 0 0,-6 5 36 0,-6 2 8 0,-6 3 0 0,-8 3 0 15,-13 2 8-15,-9 6 3 0,-2 2 1 0,-10 3 0 16,-5 3 32-16,-3 2 6 0,-1 8 2 0,-2 0 0 16,2-2-30-16,-2 2-6 0,0 3 0 0,5-3-1 15,4 0-15-15,5-5 11 0,7 0-11 0,8-3 10 16,-2-3-10-16,8-2-11 0,6-5 3 0,6-3 0 15,7-3 0-15,2-5 0 0,0-2 0 0,3-1 0 16,0 1 8-16,0 2-8 0,-5 0 8 0,-1 5-8 0,-6-7 8 16,-9 7 0-16,-11 8 0 0,-7 3 0 15,-8 3 10-15,-7-1 4 0,1 6 1 0,-3 3 0 16,-7 2 5-16,1 0 0 0,-3 6 1 0,-1-1 0 16,4 0-10-16,0 4-3 0,5-4 0 0,7 1 0 15,5-1-97-15,10-2-20 16,5-3-4-16</inkml:trace>
  <inkml:trace contextRef="#ctx0" brushRef="#br0" timeOffset="43690.05">1392 6482 403 0,'0'0'17'0,"0"0"5"0,0 0-22 0,0 0 0 16,0 0 0-16,0 0 0 0,0 0 214 0,0 0 38 16,0 0 8-16,0 0 2 0,0 0-140 0,0 0-28 15,0 0-6-15,0 0 0 0,0 0-26 0,0 0-5 16,3-5-1-16,6 2 0 0,-6 1-12 0,-3 2-4 16,6-8 0-16,-3 0 0 0,0 3-16 0,3-3-3 15,-3 2-1-15,3 1 0 0,-6-3-10 0,3 0-2 16,3 0-8-16,-6 0 12 0,2 0-12 0,1 0 8 15,-3-2-8-15,0 2 0 0,6 0 9 0,-6 0-9 16,-6-3 8-16,6 3-8 0,-3 1 16 0,1-1-1 16,-4 2-1-16,3 1 0 0,-3 5 13 0,-3-3 2 0,-3 1 1 15,0 2 0-15,0 2 9 0,-3 4 1 0,0 2 1 16,-6 0 0-16,4-1-10 0,-1 4-3 0,-3 0 0 0,6 2 0 16,0-3-14-16,0 1-3 0,6 2-1 0,-3 1 0 15,3-4-10-15,-2 3 0 0,2 1 9 16,0-1-9-16,0 0 0 0,6-2 9 0,-6 2-9 15,0 0 0-15,6 0 11 0,-6 1-11 0,9-1 10 0,0 3-10 16,-6-8 0-16,12-1 8 0,-6 4-8 0,9 0 0 16,-6-6 10-16,6 0-1 0,0-2 0 0,0 0 0 15,3-3 8-15,-1 0 2 0,1-3 0 0,6-2 0 16,0-1-19-16,3-2-14 0,-6 0 2 0,6 0 1 16,-1 1 11-16,4-1 0 0,-9-6 0 0,3 4 8 0,0-3-8 15,3-1 0-15,-9 1 0 0,-3 3 0 0,0-4 0 0,2 4 0 16,-8-4 8-16,6 4-8 0,-6-1 0 0,3 1 8 15,-6 2-8-15,3 0 0 0,-3 8 0 0,-3-3-8 16,3 3 0-16,0 0 0 0,0-5 16 0,0 5 3 16,-6 3 1-16,3-1 0 0,0 1-12 0,-6 2 0 15,3 0 0-15,1 3 0 0,-1 0 0 0,3 0 0 16,-6 3 0-16,0-1 0 0,6 1 0 0,-6 0 0 16,-3-1 0-16,3 3 0 0,0-2 0 15,3 2 0-15,0-2 0 0,-3-3 0 0,3 2 8 0,0-2 0 16,6 0 0-16,0-3 0 0,0-5-8 0,0 0 0 15,6 6 0-15,3-4 0 0,0 1 0 0,3-3 0 16,3-3 0-16,-3 1 0 0,0-1 0 0,6-2 8 16,-9-3-8-16,5 3 8 0,4-6-8 0,-6 0 0 15,6 1 0-15,-3-1-11 0,0-2 11 0,-3 0 0 16,6-3 0-16,2 3 0 0,-8-3 0 0,6 0 0 0,-6 3 0 0,6 2 0 16,-6 3 0-16,-3 3 0 0,-3 0 0 0,3-3 0 15,-9 8 0-15,6-3 0 0,-3 0-9 0,-3 3 9 16,0 0 0-16,0 0 0 0,-3 8 0 0,3 0 0 15,-6 3 0-15,3-3 0 0,-6 0 0 0,6 5 0 16,-6-2 0-16,3 2 0 0,0 0 0 0,-3 0 0 16,0-2 0-16,0 2 8 0,0 0-8 0,6-2 8 15,-6-1-8-15,6-2 0 0,3 6 0 0,-6-12 8 16,6-2-8-16,0 8 0 0,6-3 0 0,-6 1 8 16,6-4-8-16,3-2 8 0,0 0-8 0,3-2 8 15,3-4 0-15,-3 1-8 0,-3-3 12 0,6 0-4 16,2-2 0-16,1-3 0 0,-3-1 0 0,12-2 0 15,-6 1-8-15,0 1 0 0,-3-2 0 0,-7 1 0 16,1 4 0-16,6 0 0 0,-9 1 0 0,-3 2 0 0,0 0 0 0,3 3 0 16,-6-1 0-16,-3 6 0 0,0 0-11 0,0 0 3 15,0 0 0-15,0 0 0 0,-3 8 8 0,3 3 0 16,-6-3 0-16,3 2 0 0,-9 4 0 0,6-4 11 16,3 3-3-16,-3 1 0 0,3-4-8 0,-6 1 0 15,6-3 0-15,-3 2 0 0,3 1 0 0,-2 0 0 16,-1-4 0-16,6 4 0 0,-6 0 0 0,6-9 0 15,0-2 0-15,6 8 0 0,-6-8 28 0,0 8 3 16,0-8 1-16,11 5 0 0,-2-2-32 0,-3 0 0 16,3-3 0-16,0 0 0 15,3-3-16-15,-3 0-8 0,3 1-3 0,3-4-830 16,-6 1-167-16</inkml:trace>
  <inkml:trace contextRef="#ctx0" brushRef="#br0" timeOffset="44227.47">2172 6392 403 0,'3'6'36'0,"0"-6"-36"0,3 0 0 0,-6 0 0 15,3 0 163-15,3 0 25 0,-6 0 6 0,6 0 1 0,0-3-81 0,-4 3-16 16,4 0-3-16,-3 0-1 0,3-3 3 0,0 3 1 15,0-2 0-15,-3-1 0 0,3 0-20 0,0 1-4 16,-6 2-1-16,0 0 0 0,6-6-13 0,-6 6-4 16,3-2 0-16,-3 2 0 0,0 0-17 0,0 0-4 15,6-5-1-15,-6 5 0 0,0 0-5 0,0-3-1 16,-6-5 0-16,3 5 0 0,-6 3-1 0,6 0-1 16,-6 0 0-16,-3 3 0 0,3-3 10 0,-5 3 3 15,2-1 0-15,-3 4 0 0,6-1-15 0,-6 0-4 16,3 0 0-16,-3 1 0 0,6 2-6 0,0-3-2 15,-3 0 0-15,3 1 0 0,4-1 8 0,-1 3 2 16,-3 0 0-16,9 0 0 0,0-3-14 0,0 3-8 16,0 0 10-16,3 0-10 0,3-3 9 0,-3 0-9 15,5 1 8-15,1 2-8 0,3-3 0 0,-3 0 0 0,3 0 0 0,0 1 0 16,0-4 0-16,-3 1 0 16,6 2 0-16,-3 1 0 0,-3-1 0 0,3-2 0 15,-4 2 8-15,-5 0-8 16,3 0-19-16,0 1-5 0,-6-6-2 0,0 0 0 0,0 8 26 15,0-3 0-15,-6 3 0 0,6-3 0 0,-9 0-12 0,1 1 4 16,-10-1 0-16,6 0 0 0,9 1 17 0,-12-4 4 0,3 1 1 0,0 0 0 16,0-1-14-16,-3 1-16 0,3-1 3 0,0 1 1 15,1-3 35-15,-4 0 7 0,6 0 2 0,3-3 0 16,-3 3-32-16,-3-2 0 0,12-1 0 0,-9 1 0 16,9 2-71-1,0-6-20-15,0 6-4 0,0-5-1 0</inkml:trace>
  <inkml:trace contextRef="#ctx0" brushRef="#br0" timeOffset="45306.16">2987 6472 1166 0,'0'0'52'0,"0"0"10"0,0 0-50 0,0 0-12 0,0 0 0 0,0 0 0 16,0 0 117-16,0 0 21 0,0 0 4 0,0 0 1 0,0 0-31 0,0 0-7 16,0 0-1-16,6-6 0 0,-6 1-38 0,0 5-8 15,0 0-2-15,0-8 0 0,3 3-38 0,0 0-8 16,0-3-2-16,0 2 0 0,6 1-8 0,-9 0 8 16,3-3-8-16,-3 0 8 0,6 3-8 0,-6-3 8 15,3 0-8-15,0 0 8 0,-3 3 5 0,-3-3 1 16,3 0 0-16,-3 0 0 0,-3 2 14 0,3 1 4 15,-9 0 0-15,6 2 0 0,-6 3-12 0,0 3-1 16,4-1-1-16,-10 6 0 0,6-2 1 0,-6 2 0 16,3 2 0-16,0 1 0 0,0-1-10 0,0 1-1 15,0 0-8-15,1 2 12 0,-1 0-3 0,-3 0-1 16,6 0 0-16,0 1 0 0,-6 2 4 0,6-3 0 16,3 3 0-16,-3 0 0 0,4-1 4 0,-1-1 0 15,6-1 1-15,3 0 0 0,0 0-17 0,0 1 0 16,3-4 8-16,6 1-8 0,-1-3 0 0,-2 0 8 15,9-3-8-15,-6 0 0 0,6-5 12 0,3 0-4 0,-3-2 0 16,0-1-8-16,6-2 0 0,-7-3 0 0,4-3 0 0,3 1 0 31,0-4-148-31,6-2-36 0</inkml:trace>
  <inkml:trace contextRef="#ctx0" brushRef="#br0" timeOffset="45645.96">3440 5921 1094 0,'0'0'97'0,"3"-8"-77"0,3 3-20 0,0-3 0 0,3 0 126 16,0 0 22-16,-4 0 4 0,1 3 0 0,3 0-19 0,-3 0-4 16,0-1-1-16,-6 6 0 0,0 0-56 0,0 0-11 15,0 0-2-15,0 0-1 0,-6 11-2 0,6-1 0 16,-9 1 0-16,0 2 0 0,1 0-26 0,-4 9-6 15,-6-4 0-15,0 3-1 0,3 3-3 0,-3 3 0 16,-3-1 0-16,3 3 0 0,-2-5-4 0,-1 5 0 16,-3 0-1-16,-3 0 0 0,3 6-4 0,-8-4-1 15,2 4 0-15,0-1 0 0,3 1-2 0,4-1 0 16,-4 0 0-16,6-5 0 0,0 1-8 0,3-4 0 16,6 1 0-16,3-6 0 0,6 0 0 0,-3-5 0 15,3 0 9-15,6-3-9 0,3-3 0 0,3-2 0 0,0-2 0 16,6 2 8-16,-3-8-8 0,6 0 0 0,0-3 0 15,3-2 0 1,-1-1-147-16,1-4-30 0,3 2-7 0</inkml:trace>
  <inkml:trace contextRef="#ctx0" brushRef="#br0" timeOffset="46222.75">3401 6482 1036 0,'0'0'92'0,"0"0"-73"0,0 0-19 0,0 0 0 16,0 0 175-16,0 0 31 0,0 0 6 0,0 0 2 0,0 0-73 0,0 0-14 16,0 0-3-16,3-5-1 0,-3 5-69 0,6-5-14 15,3-1-2-15,-6 1-1 0,3 0-9 0,6 0-1 16,-3-3-1-16,-3 2 0 0,0-2-26 0,3 3 0 16,-1-5 0-16,4 2 0 0,-9 0 8 0,3 0 4 15,0 0 0-15,-6 8 0 0,0 0-12 0,-6-8 10 16,6 0-10-16,-9 0 10 0,0 3 8 0,-2 5 2 15,-1 2 0-15,3 1 0 0,-9 2 2 0,6 6 1 16,-9-6 0-16,3 8 0 0,6 1-6 0,-6-1-1 16,7 3 0-16,-4 0 0 0,3-1-16 0,3 1 10 15,3-2-10-15,0 1 8 0,3-1-8 0,-3-4 0 16,6 3 0-16,6-2 0 0,-6 0 0 0,9-3 0 16,-6-1 0-16,6-1 0 0,3-4 0 0,6 1 0 15,-4-3 8-15,4-3-8 0,9 1 0 0,-3-6 10 16,3 0-10-16,0 3 10 0,-4-6-10 0,1 3 0 0,3-2 0 0,-3 4 0 15,3-2 0-15,-7 3 0 0,-5 2 0 16,0 1 0-16,0 2 0 0,-6 0 0 0,-9 0 0 0,0 0 0 16,6 8 0-16,-6 0 0 0,-3 2 0 0,-3 1 0 15,6-3 0-15,-9 2 0 0,3 3 0 0,0-5 0 16,0 0 16-16,3-2-3 0,-3-1 0 0,6 0 0 16,0-5-3-16,0 0-1 0,0 0 0 0,0 0 0 15,6-2 2-15,3-1 0 0,3-2 0 0,-3-3 0 16,0-3-3-16,3 3-8 0,-3-2 12 0,3-1-4 15,-3 0-8-15,2 1 0 0,1-1 0 0,-3 1 0 16,0 2 8-16,0-5-8 0,-3 5 0 0,3-3 8 16,0 6-8-16,0-6 0 0,3 1 0 0,-3 2 0 15,3-3 0-15,0 3 0 0,2 0 0 0,-2 0 0 0,0 0 0 16,3 0 0-16,0 3 0 0,-3 0 0 16,3-1-194-16,-9 4-34 0</inkml:trace>
  <inkml:trace contextRef="#ctx0" brushRef="#br0" timeOffset="47189.18">4681 6443 172 0,'0'0'16'0,"0"0"-16"16,0 0 0-16,0 0 0 0,0 0 168 0,0 0 32 0,0 0 5 0,0 0 2 16,0 0-99-16,0 0-20 0,0 0-4 0,0 0-1 15,0 0 27-15,0 0 6 0,0 0 0 0,0 0 1 16,0 0-25-16,0 0-4 0,0 0-2 0,-3 5 0 16,0 0-27-16,-3 0-6 0,0 1-1 0,0 2 0 15,-3 0-19-15,6 0-4 0,-9 2-1 0,3 1 0 16,-5 2-7-16,2 0-1 0,0-2-1 0,0 2 0 15,-3 0-2-15,3-2 0 0,-3 2 0 0,6 0 0 16,-3 1 14-16,3-1 2 0,0 0 1 0,9-2 0 16,-5-3-34-16,10-1 0 0,-2 1 0 0,3 0 0 15,3-8 13-15,6 3-4 0,3-3-1 0,-3-3 0 0,3-2-8 16,0 0 0-16,3-3 0 0,-1 3 0 16,1-9 0-16,0 6 0 0,3-5 0 0,0 0 0 15,-4 2 0-15,-2-2 0 0,3-3 0 0,-3 6 0 0,6-9 0 16,-9 6 0-16,6-3 0 0,-7 3 0 0,7 0 0 0,-12-1 0 15,0 4 0-15,3-1 0 0,-3 6 0 0,-3-3 0 16,0 3 0-16,-6 5 0 0,0 0 12 0,0 0-2 16,-6 5-1-16,0 0 0 0,-3 6 11 0,0-3 3 15,-3 2 0-15,3 4 0 0,0-1 0 0,0-3 0 16,1 4 0-16,-1-4 0 0,3 1-23 0,-3 5 0 16,3-8 0-16,-3 2 0 0,6 1 11 0,0 2-3 15,-6-5 0-15,6 2 0 0,3-2-8 0,0 0 0 16,0 0 0-16,3-2 0 0,6 2 0 0,-6-8 0 15,6 2 0-15,0-2 0 0,0 3 0 0,3-3 8 0,-4-3-8 16,7 1 8-16,-3-4-8 0,6 1-17 16,-3-3 4-16,6 0 1 15,0 0-223-15,-6-2-44 0,20-12-9 0,-14 4-1 0</inkml:trace>
  <inkml:trace contextRef="#ctx0" brushRef="#br0" timeOffset="47623.83">5217 6445 1209 0,'0'0'108'16,"0"0"-87"-16,0 0-21 0,0 0 0 16,6-5 92-16,-6 5 15 0,0-5 2 0,0 5 1 15,0 0 8-15,0 0 2 0,0 0 0 0,0 0 0 0,0 0-41 0,-3 5-8 16,0 0-2-16,-3 3 0 0,0 3-12 0,3-3-2 16,-6 2-1-16,3 4 0 0,-3-4-22 0,3 1-4 15,-3-1 0-15,3 4-1 0,0-4-8 0,-3 1-2 16,3-1 0-16,0 3 0 0,1-5 4 0,-1 3 1 15,3-3 0-15,0 0 0 0,3-3-22 0,0-2 0 16,0-3 0-16,0 0 0 0,0 0 11 0,0 0-3 16,0 0 0-16,6 0 0 0,5-3-8 0,-2-2 0 15,6 0 0-15,-3-3 0 0,0-3 0 0,6 0 0 16,3-2-10-16,0 0 10 0,-1 0-8 0,1 0 8 16,-3-1 0-16,3 1-9 0,-3 3 9 0,0 2 0 15,3 0 0-15,-7 2 0 0,1 4 0 0,-6-6 0 16,6 8 0-16,-3 0 0 0,-12 0 0 0,0 0 0 15,6 2 0-15,-6-2 0 0,3 8 0 0,3 0 0 16,-6 0 0-16,-6 3 0 0,6-3 0 0,-6 0 11 0,-3 0-3 16,3 2 0-16,-6 1-8 0,3-3 8 0,0 8-8 0,0-8 8 15,-2 2-8-15,2 1 0 0,3-1 0 0,0 1 0 16,3-3 8-16,3 2 0 0,0-2 0 0,0-8 0 16,0 0-8-16,6 6 0 0,3-1 0 0,3-2 0 15,-4-3 0-15,7-3-12 0,0 0 4 0,-3 1-1224 16</inkml:trace>
  <inkml:trace contextRef="#ctx0" brushRef="#br0" timeOffset="48573.9">6122 6085 1555 0,'0'0'68'0,"0"0"16"0,0 0-68 0,0 0-16 0,0 0 0 0,0 0 0 15,0 0 115-15,9 8 19 0,0-8 4 0,-1 0 1 16,1 0-61-16,3 0-12 0,0-5-2 0,3 2-1 0,3-2-37 0,-3-5-7 16,0-1-2-16,3 3 0 0,2-3-2 15,4-2-1-15,0 0 0 0,3-3 0 0,-6 0-14 0,2 0 9 16,-2 0-9-16,0 1 8 0,-3-4 9 0,-3 3 2 15,3 0 0-15,-3-5 0 0,-9 5-19 0,3 0 0 16,-4 1 0-16,-2 1 0 0,-3-2 0 16,-3 3 0-16,0 3 0 0,1-1 0 0,-7 6 8 15,3-1-8-15,-6 4 0 0,-3 2 0 0,-6 5 30 0,0 0-1 16,-6 6 0-16,-2 0 0 0,2 4 5 0,-9 4 1 16,6 2 0-16,-5 3 0 0,2 0-22 0,0 2-4 15,3 6-1-15,4 0 0 0,-4-1-8 0,6 4 8 16,-3-3-8-16,0-1 8 0,1 1-8 0,2 3 0 15,-3-4 0-15,0 1 0 0,0 2 0 0,7-4 0 16,-7-1 0-16,9 0 0 0,0 0 0 0,3-5 0 16,-3-1 0-16,1 1 0 0,5-5 0 0,0-1 10 0,3-2-10 15,3-3 10-15,3 1-10 0,0-6 0 0,3-3 9 16,0-5-9-16,0 0 10 0,6 0-2 0,3 0-8 0,3-3 12 16,0-5-4-16,-1 0 0 0,1 0-8 0,3-2 12 15,3-3-12-15,0-3-13 0,6 0 2 0,3 3 1 16,-10-1 10-16,4 6 0 0,-3-2 0 0,0 2-8 15,0 3 8-15,-3 2 0 0,-3 0 0 0,0 3 0 16,-1 3 0-16,-2 0 0 0,-3 2 0 0,-6-5 0 16,3 5 0-16,0 3 9 0,-3-3-9 0,0 3 10 15,0 0-10-15,-3 0 0 0,-3 0-12 0,3 3 12 16,-6-3-8-16,3 2 8 0,-2-2 0 0,-4 0 0 16,3 0 0-16,3 3 0 0,-12-1 0 0,6-2 0 15,0 0 0-15,3 3 0 0,-9-3 9 0,9 0-9 16,-3 0 0-16,4-1 0 0,5 1 0 0,-3 0-12 0,3-2 12 0,0-1 0 15,3-5 8-15,6 8-8 0,0-3 0 0,2-2 0 16,1-1 0-16,3 1 0 0,3-3 0 0,0-3 0 16,3 1 0-16,0-1 0 0,0-2 0 0,0-3 0 15,2 0-9-15,1 0-820 16,6-3-164-16</inkml:trace>
  <inkml:trace contextRef="#ctx0" brushRef="#br0" timeOffset="48865.12">6863 5805 1821 0,'0'-5'40'0,"3"-3"8"0,-3 8 1 0,3-6 3 0,-3 6-41 0,0 0-11 0,0 0 0 0,0 0 0 15,0 0 66-15,0 0 11 0,-6 3 3 0,-3 8 0 16,-3-1-24-16,0 6-5 0,-3 5-1 0,-3 3 0 15,-2 3 9-15,-4-6 1 0,-3 8 1 0,3 0 0 16,-3 5-18-16,1 1-4 0,-4 2-1 0,0-3 0 16,0 6-17-16,0-6-3 0,1 9-1 0,-1-1 0 15,0-13-5-15,3 5-2 0,1 1 0 0,5-3 0 16,0-1 0-16,6-4 0 0,3-3 0 0,3-3 0 0,6-3-10 16,3-2 12-16,0-3-12 0,9 1 12 15,3-6-63-15,3-6-12 16,6 1-2-16,0-6-1114 0</inkml:trace>
  <inkml:trace contextRef="#ctx0" brushRef="#br0" timeOffset="49378.16">6711 6461 1785 0,'0'0'159'0,"0"0"-127"16,0 0-32-16,0 0 0 0,0 0 60 0,0 0 5 15,0 0 2-15,0 0 0 0,0 0 4 0,0 0 1 16,9-3 0-16,-3 1 0 0,3 2-44 0,0-5-8 16,0-1-1-16,0 1-1 0,0 0-10 0,2-1-8 15,1-2 12-15,0 1-12 0,-3-4 9 0,3 3-9 0,-3-3 0 16,3 3 9-16,-6 6-9 0,0-11 0 0,0 2-12 0,-3 3 12 16,0-3 0-16,-3 1 0 0,-3 2 0 0,-3 3 0 15,0 2 0-15,-6 3 0 0,-3 3 0 0,-3 2 0 16,-6 3 27-16,4 2 3 0,-7 1 1 15,3 5 0-15,-3 0-7 0,3 0 0 0,-2 5-1 16,5-3 0-16,0-2 15 0,6 3 3 0,-3-3 1 0,9 0 0 16,0-1-27-16,0 1-6 0,3-2-1 15,3-1 0-15,3-3-8 0,0 1 0 0,3-3 9 0,0-3-9 16,6 0 0-16,3 1 0 0,0-6 0 0,6 0 0 16,-3-6 0-16,6 1 12 0,0-3-2 0,2-2-1 15,4-1 1-15,-3 0 0 0,3-4 0 0,0 1 0 16,-7 1-10-16,1 3 0 0,-3-4 0 0,-6 6-11 0,0 0 11 15,-6 3 0-15,0 0 0 0,-6 5 0 0,0 0 0 0,0 0 0 16,-3 5 0-16,-3 0 0 0,0 3 0 0,-3-2 0 16,0 2 0-16,0 2 0 0,0 1 0 0,0-3 12 15,0 0-4-15,3 2 0 0,3-4 19 0,0 1 4 16,3 1 1-16,0 0 0 0,3-2-32 0,-3-6 0 16,6 8 0-16,0-6 0 0,3 1 0 0,0-1 0 15,0-2 0-15,3-2 0 16,0-1-84-16,0 1-22 0,3-1-5 0,-3-2-695 15,0-3-139-15</inkml:trace>
  <inkml:trace contextRef="#ctx0" brushRef="#br0" timeOffset="49845.12">7288 6366 1796 0,'0'0'40'0,"0"0"8"0,0 0 1 0,0 0 1 0,0 0-40 0,0 0-10 0,0 0 0 0,0 0 0 15,0 0 63-15,0 0 10 0,6-3 3 0,-6 3 0 16,3-5-32-16,-3 5-7 0,0 0-1 0,6-3 0 16,-6 3 0-16,3-5-1 0,0-3 0 0,-3 3 0 15,0 5 8-15,0 0 1 0,0-6 1 0,-3 1 0 16,3 5-13-16,-6-5-2 0,0 0-1 0,-5 2 0 16,-1 3 11-16,0 0 3 0,-3 0 0 0,-3 0 0 15,0 5-15-15,3-2-4 0,3 2 0 0,0 0 0 16,-2 1-4-16,2 2 0 0,0-3-1 0,3 0 0 15,-3 1-10-15,3 2-1 0,0-1-8 0,3 1 12 16,6 0-12-16,-3 3 0 0,0-3 0 0,3 0 0 16,6 0 0-16,0 0 0 0,3 0 0 0,0 0 0 0,3-3 0 15,0 0 0-15,-3 0 12 0,3 1-3 0,-1-4-9 16,1 6 0-16,3-5 0 0,-3 2 0 16,-3 1-23-16,0-1-6 0,-3 0-2 0,-6-5 0 0,3 8 15 0,-3-8 4 15,3 8 0-15,-3-8 0 0,0 5 3 0,-6 3 1 16,-3-2 0-16,0 1 0 0,0-1 8 0,0 2 0 15,-3 0 0-15,-3-3 0 0,1 0 0 0,-4 0 0 16,0 1 0-16,-3-1 0 0,-3 0 12 0,3 1-1 16,1-4-1-16,2 1 0 0,0 2 2 0,0-2 0 15,3 0 0-15,0-1 0 0,3 1-12 0,0-1 0 16,0-2 0-16,7 0-11 16,-4 0-38-16,3 0-8 0,6 0-2 0,0 0-1141 0</inkml:trace>
  <inkml:trace contextRef="#ctx0" brushRef="#br0" timeOffset="50662.01">7777 6297 172 0,'0'0'8'0,"3"0"1"0,-3 0-9 0,-3 0 0 0,3 0 0 0,-3 0 0 15,0 3 328-15,0-3 63 0,0 0 13 0,0 2 2 16,-6 1-245-16,6 2-49 0,-3-2-9 0,3 0-3 16,0-1-32-16,0 4-6 0,-3-4-2 0,0 1 0 15,-3-1-21-15,6-2-5 0,0 3-1 0,3-3 0 16,0 0-1-16,-3 0 0 0,0 0 0 0,0 0 0 16,-3 3-8-16,0-3-3 0,3 0 0 0,3 0 0 15,-6 2-6-15,0-2-2 0,-2 0 0 0,2 0 0 16,-3 6-5-16,0-6 0 0,-6 2-8 0,3 4 12 15,0-4 18-15,0 4 3 0,0-4 1 0,3 4 0 0,-3 1-34 16,-3-1 0-16,4-1 0 0,-1 3 0 16,0-3 0-16,0 1 8 0,6 2 0 0,-3-1-8 0,9-7 11 15,0 0-11-15,-3 6 10 0,3-6-10 0,-6 8 0 16,6-8 0-16,3 8 0 0,0 0 0 0,3-3 8 0,0 0-8 16,3-2 0-16,3 5 9 0,-3-8-9 0,3 2 0 15,-1 4 0-15,7-4 0 0,-9 4 0 0,3 2 0 16,-3-3 0-16,-3 3 0 0,0-3 0 0,0 3 0 15,0 0-12-15,-3 0 12 0,3 0-14 0,-6 0 5 16,0 0 1-16,-3 0 0 0,0-3 8 0,-3 3 0 16,0-3 0-16,0 3 0 0,-3-3 0 0,0 1 0 15,-3-4 0-15,-3 4 0 0,3-4 0 0,-2 1 0 16,-1 0 0-16,-6-1 0 0,3 1-16 0,0-1 3 16,0 1 0-16,3-3 0 0,-2 0 13 0,-1 3 0 0,0-3 0 15,0 2 0-15,0-2 0 0,3 0 0 16,3 3 0-16,0-3 0 0,4 0 0 0,5 0 0 15,-3 0 0-15,6 0 0 0,0 0 0 0,6-3-11 0,2-2 2 16,4-3-776-16,0 3-155 16</inkml:trace>
  <inkml:trace contextRef="#ctx0" brushRef="#br0" timeOffset="50906.31">7914 6382 2088 0,'0'0'46'0,"0"0"10"0,0 0 1 0,0 0 1 0,0 0-46 0,0 0-12 0,0 8 0 0,-3 0 0 0,3 0 34 0,-6 2 5 16,3 1 1-16,-6 2 0 0,3 0-16 0,-3 6-4 16,-3-9 0-16,0 6 0 0,-6 3 4 0,6-3 1 15,-6-1 0-15,4-1 0 0,2-1 1 0,-3 0 0 16,6-2 0-16,3-1 0 0,0 1-26 0,6-6-16 15,0-5 3-15,0 0 0 16,12 0-119-16,0-5-23 0</inkml:trace>
  <inkml:trace contextRef="#ctx0" brushRef="#br0" timeOffset="51045.68">8077 6191 2091 0,'0'0'46'0,"-9"3"10"0,0 0 1 0,3 4 2 0,-5-4-47 0,5 5-12 0,-3-3 0 0,6 1 0 16,3-6 0-16,0 5-11 0,0 0 3 0,0 3-608 16,6-3-120-16</inkml:trace>
  <inkml:trace contextRef="#ctx0" brushRef="#br0" timeOffset="51517.77">8140 6453 1933 0,'0'0'42'0,"0"0"9"0,-3 5 1 0,3-5 4 0,0 0-45 0,0 0-11 0,0 0 0 0,0 0 0 16,0 0 74-16,0 0 13 0,0 0 2 0,0 0 1 0,9-2-54 15,3-1-12-15,0-5-1 0,-4 3-1 16,1 0-14-16,3-3-8 0,-3 0 10 0,3 0-10 0,-6-3 8 0,0 3-8 16,0 0 0-16,-3-2 9 0,0 2-9 0,0-3 0 15,-3 6 0-15,-3 0 0 0,-3 2-16 0,0 0 4 16,-3 3 0-16,-6 3 1 0,-3 8 11 0,1-3 0 15,-7 5 0-15,3-5 0 0,-6 8 10 0,9 0 4 16,3-1 1-16,0 4 0 0,1-3-3 0,-1 2 0 16,6-2 0-16,3 0 0 0,0-3-12 15,6 1 0-15,0-1 0 0,3-3 0 0,3-2 0 0,0 3-16 16,0-6 3-16,3 0 1 0,3 1 36 0,-1-4 7 16,1-2 1-16,3-2 1 15,0-1-50-15,3 0-11 0,0-5-1 16,3 3-1-16,-1-3-45 0,-2 0-9 0,0 0-1 0,-3 3-1 15,0 0 8-15,-3 0 2 0,-3-1 0 0,3 1 0 0,-6 2 60 0,-6 3 16 0,9 0 0 16,-9 0 0-16,0 0 22 0,0 0 7 0,0 0 2 16,0 0 0-16,0 8 58 0,0 3 12 0,0-3 3 15,-3 0 0-15,0 2-38 0,0-2-7 0,0 0-2 16,3-8 0-16,0 0-39 0,0 0-8 0,9 5-2 0,-3-5 0 16,3 0-8-16,2-2 8 0,-2-4-8 0,3-1 8 15,3-1-17-15,0-6-4 0,0 1-1 0,3-3 0 16,-3 0-227-1,3-2-46-15,14-24-9 0,-8 12-1 0</inkml:trace>
  <inkml:trace contextRef="#ctx0" brushRef="#br0" timeOffset="51796.02">9033 5800 2055 0,'0'0'45'0,"0"-6"10"0,0 6 1 0,3-5 2 0,0 2-46 0,-3-4-12 16,0 7 0-16,0 0 0 0,0-6 47 0,0 6 7 15,0 0 2-15,0 0 0 0,0 0-21 0,0 0-4 16,-9 6-1-16,-3 1 0 0,3 7 13 0,-9 2 2 16,3 7 1-16,-6 4 0 0,1 5 4 0,-7-3 1 15,0 8 0-15,0 5 0 0,0 0-34 0,1 6-6 16,-7 0-2-16,0 2 0 0,-3 0-9 0,4 0 0 16,-1 6 0-16,6-8 0 0,6-3 0 0,0-3 8 0,7-5-8 0,2-5 8 15,3-6-8-15,0 1 0 16,6-9 0-16,0-2 0 0,0-3 0 0,6 1-17 0,3-12 4 15,0 1 1 1,0-6-93-16,3 1-19 0,3-9-3 0,2-2-1 16,1-6-137-16,-3-2-28 0,3-3-6 0,-3-2-1 0</inkml:trace>
  <inkml:trace contextRef="#ctx0" brushRef="#br0" timeOffset="51961.58">8667 6318 345 0,'0'-18'15'0,"-6"12"4"0,-3 1-19 0,-3-3 0 0,0 3 0 0,0 0 0 16,-3 5 447-16,-3-3 85 0,6 3 18 0,-3 0 3 15,4 3-358-15,-1 2-72 0,0-5-15 0,3 0-2 16,0 3-66-16,6-1-12 0,3-2-4 0,0 0 0 15,0 0-6-15,3 6-2 0,0-1 0 0,3 3 0 16,3-3-16-16,0 0-9 0,3 3 1 0,5-2 0 16,-2-4 8-16,6 3 0 0,0-5 0 0,0 3 0 15,0 0-102-15,-3-3-18 0,-1 2-4 0,-2-2-1 16,3 3-133-16,-6-3-26 0,15-5-6 16,-9 5-478-16</inkml:trace>
  <inkml:trace contextRef="#ctx0" brushRef="#br0" timeOffset="52544">8869 6358 403 0,'0'0'36'0,"0"0"-36"16,0 0 0-16,0 0 0 0,0 0 350 0,0 0 63 15,0 0 13-15,0 0 2 0,0 0-222 0,0 0-45 16,0 0-9-16,0 0-1 0,0 0-70 0,6 8-13 16,-3 0-4-16,-3-8 0 0,6 5-30 0,-3 0-6 15,6 1-2-15,0-4 0 0,0 1-14 0,0 0-4 16,3-6 0-16,-1 0 0 0,1 1-8 0,-3-1 0 16,3 0 0-16,0-2 0 0,-3-5 0 0,3 2 0 0,-3 0 0 0,0-3 0 15,0-2 21-15,0 0 9 16,-6-1 2-16,3 1 0 0,-6 3-32 0,3-1 0 15,-6 0 0-15,-3 6 0 0,-3 0 0 0,0 2 0 16,-3 3 0-16,0 3 0 0,-6 5 0 0,0 0 0 16,-3 5 0-16,1-2 0 0,2 4 0 0,0 1 0 0,0 3 0 15,3-1 0-15,6 1 8 0,-3 2 0 0,3 0-8 0,3-2 12 16,3-3-12-16,0 5 0 0,3-11 0 0,3 4 0 16,3-7 0-16,0 1 0 0,6-2 0 0,0-6 0 15,6 0 8-15,0-3-8 0,6-2 11 0,2-6-11 16,-2 1 12-16,6-4-12 0,-3 1 12 0,0-3-12 15,-4 3-8-15,1 2-9 0,0 1-2 0,-6-1 0 16,0 3 19-16,-3 3 0 0,-6 0 0 0,-1 2 0 16,1 0-16-16,-9 3-4 0,0 0 0 0,3 8 0 15,0 3 32-15,-3 0 7 0,-3-1 1 0,-3 3 0 0,3 1-20 16,-2 1 0-16,-1-1 0 0,0 2 0 0,3-3 10 0,-3-3-2 16,0 4 0-16,3-4 0 0,3-2-8 15,0 0 8-15,0-8-8 0,0 0 8 0,9 5-8 0,0-2 0 16,0-3 0-16,2-5 0 0,4-1 0 0,0-1 8 15,0-1-8-15,3-6 8 0,3 1-8 16,3-3-12-16,-4-2 2 0,4 2 1 0,-3 0 1 0,-3 3 0 16,3 2 0-16,-9 1 0 0,0 4 8 0,-1 1 0 15,-2 0 0-15,-3 2 0 0,0 0 0 0,-6 3 0 16,0 0 0-16,0 8 0 0,0 3 0 0,0 2 8 16,-3 0-8-16,0 3 11 0,3 3 1 0,0-3 1 15,0 0 0-15,-6 2 0 0,6-2-2 0,-3 0-1 16,3 0 0-16,0-3 0 0,0 0-10 0,3 0 8 15,0-2-8-15,0-3 8 0,0 0-8 0,0-3-11 0,3 0 3 16,0-5 0 0,3 0-143-16,-3 0-28 0</inkml:trace>
  <inkml:trace contextRef="#ctx0" brushRef="#br0" timeOffset="53793.68">10667 5961 172 0,'0'0'8'0,"0"0"1"0,0 0-9 0,0 0 0 16,3-8 0-16,-3 8 0 0,0-3 257 0,3-2 50 16,-3-3 9-16,0 8 3 0,0 0-186 0,0 0-37 15,3-2-7-15,-3 2-1 0,0 0-4 0,0 0-1 0,0 0 0 0,-3 10 0 16,-3 1 4-16,0 7 1 0,-3 3 0 0,-3 1 0 16,-3 4-33-16,0 1-7 0,-3-1 0 0,-2 3-1 15,-4 3-21-15,-3 2-4 0,-6 1-1 0,4-1 0 16,-1 0-10-16,0 3-3 0,6-2 0 0,0-3 0 15,7-1-8-15,-1-2 0 0,0-2 9 0,3-6-9 16,6 0-96-16,0-5-23 16,6-5-5-16,0-1 0 0</inkml:trace>
  <inkml:trace contextRef="#ctx0" brushRef="#br0" timeOffset="54046.02">10947 5884 1267 0,'0'0'112'0,"0"0"-89"15,0 6-23-15,-3 2 0 0,0-3 159 0,-3 3 27 16,3 2 6-16,-6 4 0 0,0-1-68 0,0 5-15 16,-3 1-2-16,0-1-1 0,-3 4-57 0,3 1-11 15,-2 4-2-15,-4-1-1 0,0 1-15 0,-3 2-2 16,3 5-1-16,0-5 0 0,-3 3-9 0,4 0-8 15,-1 2 12-15,0 1-12 0,0-1 9 0,0-2-9 16,3-3 0-16,0-3 9 16,0 1-121-16,7-6-24 0,-1-5-4 0</inkml:trace>
  <inkml:trace contextRef="#ctx0" brushRef="#br0" timeOffset="54246.48">10476 6353 2016 0,'-3'5'89'0,"0"-5"19"0,-6 0-87 0,4 0-21 0,-1-3 0 0,3 3 0 16,-3 0 88-16,6-2 14 0,0 2 2 0,0 0 1 15,0 0-37-15,12 2-8 0,2-4-2 0,7 2 0 16,-3-3-25-16,3 0-5 0,0 1 0 0,0-1-1 0,-1 0-11 16,4-2-1-16,0 2-1 0,0-2 0 15,0 5-60-15,0-2-12 0,-4-4-2 0,1 6-1 0</inkml:trace>
  <inkml:trace contextRef="#ctx0" brushRef="#br0" timeOffset="55204.48">11069 6403 460 0,'0'0'41'0,"0"0"-33"15,0 0-8-15,9 0 0 0,-3-5 204 0,-6 5 38 0,3-3 8 16,3 0 2-16,-1-2-152 0,4 2-31 0,-3-2-5 0,0 2-2 16,3 1-50-16,-3-3-12 0,3 2 0 0,-3-5 0 15,0 3 0-15,-3-6 11 0,6 0-11 0,-3 4 10 16,-3-1 5-16,0 0 1 0,3-3 0 0,-3 3 0 15,-3 0 66-15,-3 3 14 0,-3-3 2 0,3 0 1 16,-3 5-29-16,0 1-6 0,-6-1 0 0,0 3-1 16,0 3 0-16,-3-3 0 0,0 5 0 0,1 0 0 15,-4 6-36-15,0-6-7 0,-3 3-2 0,3 3 0 16,-6-1-8-16,4 4-2 0,-4-1 0 0,-3 0 0 16,6 0-8-16,0 3 0 0,3-3 9 0,4 3-9 15,-1 0 0-15,3-3 0 0,9 3 0 0,-3-3 0 16,6 3 0-16,0-5 9 0,0-1-1 0,6 1-8 0,0-3 0 15,9-3 0-15,-4 1 0 0,4-1 0 16,3-2 0-16,3-3 10 0,0-3-10 0,0-2 12 0,0 2-12 0,-1-2 12 16,1-3-12-16,-3-3 12 0,0-2-12 0,3 0 8 15,0-3-8-15,-1 3 8 0,-2-3 7 0,0 0 1 16,-3 3 0-16,0-1 0 0,0 4-16 16,-6 2 0-16,0-3 0 0,-3 3 0 0,0-2 0 0,-3 4 0 15,-3 6 0-15,0 0 0 0,0 0 0 0,0 0 0 16,-6 6 8-16,0-4-8 0,-3 4 0 0,3 2-18 15,-6 0 4-15,3 2 1 0,-3-2 21 0,3 5 4 16,0 1 0-16,0-1 1 0,0 0-13 0,3-2 0 16,0 2 0-16,0-3 0 0,4 4 0 0,-1-4-13 15,0 1 1-15,0-3 0 0,3 0 12 0,3 0 0 16,-3-8 0-16,6 5 0 0,2-2 0 0,1-1 0 0,3-2 0 16,0 0 0-16,6-2 13 0,-3-4-4 15,6-2-1-15,-3 0 0 0,2 0-8 0,1-2 0 0,0-3 0 16,3-1 0-16,3 1-21 0,0-3-3 0,-4-2-1 15,1 5 0-15,-3-1 7 0,0 1 2 0,-6 2 0 0,-3 1 0 16,0-1 16-16,-4 3-8 0,-2 3 8 0,-6 5 0 16,0 0-8-16,0 0 8 0,0 0 0 0,0 0 0 15,0 0 0-15,0 0 0 0,-3 5 10 0,0 1-2 16,0-1 4-16,-2 3 2 0,-1 0 0 0,0 0 0 16,0 0-14-16,0 2 9 0,-3 1-9 0,0 2 8 15,0 0 0-15,0 1-8 0,-3-1 12 0,3 0-4 0,0 0 7 16,0 0 1-16,3-2 0 0,3 2 0 0,0-2-16 15,3-3 0-15,0-8 0 0,3 8 0 0,3-3 0 0,3-2 0 16,0-1 0-16,6-2 0 0,-3-2 8 0,3-4 0 16,0 1-8-16,3-3 12 0,-4-2-12 0,4-1 0 15,0-2 0-15,0 0 0 0,0-6 0 0,0 3-8 16,3-2 8-16,-1 2-13 16,-2 0-16-16,-3 0-3 15,-3 8-1-15,-3 0 0 0,0 3 33 0,-3-3 0 0,3 3 0 16,-6 2 0-16,-3 3 0 0,0 0 0 0,0 0 0 0,-6 8 0 0,0 0 28 0,-3 2 10 15,-6 4 2-15,3-1 0 0,6 3-25 0,-6 0-5 16,3-3-1-16,0 3 0 0,3-3-9 0,6 0 0 16,0-2 0-16,0-1 8 0,0-2-8 0,6-2 0 15,3-4 0-15,0 1 0 16,3-3-62-16,-3-3-18 0,6-2-3 0,0 0-1073 0</inkml:trace>
  <inkml:trace contextRef="#ctx0" brushRef="#br0" timeOffset="55395.97">11256 5956 2149 0,'0'0'95'0,"0"0"20"0,-6-3-92 0,6 3-23 0,0 0 0 0,0 0 0 15,6-5 57-15,3-3 7 0,0 5 2 0,6 1 0 16,6-4-30-16,0 4-7 0,-1-1-1 0,4 3 0 15,-3 0-102-15,0 3-21 0,-6-1-4 0</inkml:trace>
  <inkml:trace contextRef="#ctx0" brushRef="#br0" timeOffset="56031.27">12146 6167 1695 0,'0'0'75'0,"0"0"16"0,6 0-73 0,3-2-18 15,-3-1 0-15,0-2 0 0,3 0 39 0,0-1 4 16,6-2 1-16,0 0 0 0,5 0 3 0,1-2 1 0,0-3 0 0,3 2 0 15,-3-2-39-15,-3 0-9 0,2-3 0 0,-2 0 0 16,0 0 8-16,0-3 0 0,0 1 0 0,-3-1 0 16,0 4-8-16,3-4 0 0,-1 1 0 0,1-4 0 15,0 4 0-15,0-3 8 0,-6-1-8 0,3 4 8 16,-3-1-8-16,-3-2 0 0,-6 0 0 0,0 5 8 16,-3 3 7-16,-3 0 1 0,-6 5 0 0,-3 3 0 15,-6 5 65-15,0 0 14 16,-3 5 2-16,-3 3 1 0,1 5-53 0,-4-2-10 0,-6 2-3 0,0 5 0 0,-2 4 20 15,-10 9 3-15,-3 1 1 0,4 2 0 0,-1 9-13 16,9-4-3-16,1 6 0 0,2-2 0 0,0 4-24 16,3-4-4-16,1 4-2 0,-1 6 0 0,0 3-1 0,3-1 0 15,-3 4 0-15,10-12 0 0,-1 6-9 0,-3 0 0 16,0 0 0-16,0 3 0 0,4-1 0 0,-1-2 0 16,0-5 8-16,-3 10-8 0,9-8 0 0,0-5-11 15,6-11 1-15,0-2 0 16,0-8-29-16,4-5-5 0,-1-4-2 0,0-1 0 0,0-6 27 0,-3-3 6 15,3-5 1-15,-3-5 0 0,3-3 12 0,-3 0 0 16,0-6 0-16,3 1 0 0,0-3 0 0,-3-5 10 16,3-3-10-16,0-2 8 0,0-6-8 0,6 0 0 15,-3 3 0-15,6 0 0 0,0 3 0 0,0-1 0 16,0 6 0-16,3 3 0 0,-6-1 19 0,6 3-2 0,3 3 0 16,-3 0 0-16,3 2 4 0,0 1 1 15,3-1 0-15,3 0 0 0,6 4-14 0,-1-4-8 0,1 0 10 16,3-2-10-16,6 3 8 0,3-4-8 0,-1 1 0 15,4 0 0 1,-9 0-72-16,6 2-21 0,-7-2-4 0,1 0-725 0,-3-1-145 0</inkml:trace>
  <inkml:trace contextRef="#ctx0" brushRef="#br0" timeOffset="56211.78">12241 6384 1796 0,'0'0'80'0,"0"0"16"0,0 0-77 0,0 3-19 0,-2 0 0 0,2 5 0 15,-6-3 77-15,-3 3 12 0,0 0 3 0,-3 2 0 0,3 4-48 16,0-1-8-16,3 3-3 0,-3-6 0 0,0 1-25 0,0-1-8 16,0 1 0-16,6-3 0 15,0-3-29-15,3-5-13 0,0 0-2 0,0 0-1 16,0 0-159-16,0 0-31 0,15-10-6 0,3-1-2 0</inkml:trace>
  <inkml:trace contextRef="#ctx0" brushRef="#br0" timeOffset="56329.47">12441 6191 1220 0,'0'0'27'0,"0"0"5"0,-6 3 2 15,0 0 0-15,0 2-34 0,0 0 0 0,3 0 0 0,-3 3 0 0,0 0 0 0,3-2 0 16,0 2 0-16,3 2 0 0</inkml:trace>
  <inkml:trace contextRef="#ctx0" brushRef="#br0" timeOffset="56930.71">12438 6472 633 0,'0'0'28'0,"0"0"6"0,3 2-34 0,0 4 0 0,-3-6 0 0,0 0 0 16,0 0 223-16,6 2 37 0,-6-2 8 0,0 0 2 15,6 0-116-15,0 0-23 0,3 0-5 0,-3 0-1 16,0-2-56-16,0-1-11 0,2 0-2 0,-2 1-1 16,3-4-37-16,-3-2-7 0,3 1-2 0,-3-1 0 15,3 0-9-15,-6-3 0 0,0 3 9 0,3-2-9 16,-3 2 8-16,-3 0-8 0,-3-3 10 0,0 6-10 15,0-3 18-15,-3 3-2 0,-6-1-1 0,3 6 0 16,-3 0 29-16,3 3 5 0,1 0 2 0,-4-1 0 0,3 9-4 0,0-6-1 16,0 0 0-16,0 3 0 0,0 3-31 15,0 2-7-15,3-2 0 0,-3 2-8 0,0 0 8 16,3-2-8-16,3 2 0 0,-3 0 0 0,0 0 0 16,6 1 0-16,0-4 0 0,3 4 0 0,0-7 0 15,0 1 0-15,3 0 0 0,0-2-9 16,3-4-48-16,3-2-10 0,-3 0-1 0,3-2-1 15,0-4-114-15,0 1-22 0,3-3-5 0,-1-2-1 16,1 4-63-16,-3-2-13 0,0 0-2 0,0 0-1 16,-3 0 198-16,-3 6 39 0,-6 2 8 0,0 0 1 0,0 0 267 0,-6 2 53 15,-6 6 10-15,0 3 2 0,-3 2-77 0,0 0-16 16,1 3-3-16,-4 0-1 0,3 5-76 0,-3 1-15 16,0-1-4-16,0 3 0 0,-3-1-38 0,4 4-8 15,-4 2-2-15,3 0 0 0,0 5-24 0,0 1-6 0,-3-1-1 16,3 3 0-16,4 0-17 0,-1 0 0 0,3-2 0 15,3-1 0-15,0 3 0 0,0-5 0 0,0 2 0 16,-3 1 0-16,3-4 0 0,0 4 0 0,-3-6 0 0,0 0-9 16,1-3-6-16,-1-2-1 0,0-3 0 0,0-2 0 15,0-3 16-15,3-3 0 0,-3 0 0 0,0-5 0 16,-3 0 0-16,3-3 8 0,3-5 0 0,-2 0-8 16,2-5 27-16,3-3-2 0,-3-5 0 0,0 0 0 15,3-8-4-15,3-3-1 0,0-3 0 0,0-2 0 16,6-2-20-16,0-1 9 0,3 5-9 0,0 1 0 15,6-1 9-15,-3 1-9 0,3 2 0 0,-1-2 9 16,7-1-9-16,3 1 0 0,3 2 0 0,0-3 0 16,3 1-44-16,-1 0-12 0,1-1-1 0,6 1-1205 15</inkml:trace>
  <inkml:trace contextRef="#ctx0" brushRef="#br0" timeOffset="57996.54">13245 6025 2019 0,'0'0'44'0,"-6"-3"10"0,3 0 2 0,-3 1 0 0,3-1-44 0,-3 0-12 0,3 3 0 0,3 0 0 16,-6-2 106-16,6 2 19 0,0 0 4 0,0 0 1 16,0 0-85-16,0 0-17 0,0 0-3 0,6-3-1 0,0-2-12 0,3-1-4 15,0 1 0-15,3 0 0 0,-1-3 20 0,4 0 3 16,0-3 1-16,3 1 0 16,-3-1-32-16,3-2 0 0,3-3 0 0,-1 0 0 0,7-2 11 0,-3-1-11 15,-6 3 12-15,0 0-12 16,0-2 0-16,-3 2 0 0,-4 0 0 0,-5 3 0 0,0 0 0 0,-3 0 0 15,-6 2 0-15,0 3 0 0,-3 0 8 0,-6 3-8 16,1 5 0-16,-10 0 0 0,0 5 0 0,-6 6 0 16,0 2 0-16,-5 0 0 0,-4 6 0 0,-3 4 20 15,-8 1-4-15,2 8 0 0,-3 0-16 0,4 2 10 16,-4 6-10-16,6 0 8 0,1-1-8 0,5 1 10 16,3 0-10-16,3-3 10 0,1 0-10 0,5-3 0 15,3 3 9-15,3-5-9 0,6-3 0 0,3-3 0 16,3-2 0-16,3-3 0 0,3-2 0 0,6-3 0 0,0-3 0 15,3-2 0-15,6-9 0 0,-3-2 0 16,9-2 0-16,-3-6 0 0,6-3 0 0,-1-2 0 0,4-3 0 16,3 0 0-16,3 3 0 0,-7-3-10 0,-5 0 10 15,0 6-13-15,0-1 13 0,-9 3 0 16,3 3 0-16,-9 2 0 0,3 3 0 0,-9 0-9 0,0 5 9 16,0 3-8-16,0 0 8 0,-3 3 0 0,-3-1 0 15,3 4 0-15,0-6 0 0,3 5 0 0,0-5 0 0,3 2 0 16,-3 1 0-16,6 0 0 0,0-1 8 0,3 1-8 15,-1-3 0-15,4-3 0 0,0 0 0 0,0 0 0 16,0-2 0-16,3 0 0 0,-3-6 0 0,3 0 0 16,0 1 0-16,-3-3 0 0,2-3 0 0,-2-3 0 15,0 0 0-15,0-2 0 0,0 0 0 0,0-3 0 0,0 3 0 0,-6 0 0 16,3-3 0-16,-6 3 0 0,0-1 0 16,0 1 0-16,-3 0 0 0,-3 5 0 0,0-3 0 0,-3 3 0 15,3 3 0-15,-6 2 0 0,0 3 0 0,-3 3 0 16,0 2 0-16,0 3 0 0,-3 3 0 0,3 0 0 15,-2 2 0-15,2 0 0 0,0 5 11 0,0-4-3 16,3 4 0-16,3 1 0 0,0 2-8 0,3-3 0 16,0-2 0-16,6 3 0 0,0-3 0 0,3-6 0 15,3 1 0-15,0-3 0 0,3 0 0 0,3-3 0 16,-1-5 0-16,1 0 0 16,3-3-24-16,0-5-6 0,3 1-2 0,0-1 0 15,3-8-52-15,-4 2-12 0,4-1-1 0,-3 1-1 16,0-4 3-16,0 5 1 0,-3-3 0 0,2 0 0 15,-2 0 30-15,-6 3 7 0,0 2 1 0,0 3 0 0,-6 3 56 0,-6 5 16 16,0 0 0-16,0 0 1 0,-3 3 78 0,-6 2 15 0,0 3 3 16,-3 2 1-16,6-2-31 0,-3 6-7 0,3-1 0 0,0 3-1 15,-3 2-29-15,1-2-6 0,2 3 0 0,3-6-1 16,-3 3-30-16,6-3-9 0,-6-2 0 0,6-1 0 16,0-10 0-16,0 0 0 0,0 0 0 0,6 3 0 15,0-6-80-15,0-2-19 16,3-3-4-16,-1-5-997 0</inkml:trace>
  <inkml:trace contextRef="#ctx0" brushRef="#br0" timeOffset="58316.39">14248 5694 1940 0,'0'0'43'0,"-3"8"9"0,-3-6 1 0,-3 4 1 0,3 4-43 0,-6 1-11 16,-3 2 0-16,0 6 0 0,-3-1 89 0,-2 3 16 15,-7 3 3-15,3 5 1 0,-6 0-43 0,3-2-9 16,4 7-1-16,-1 3-1 0,0 0-39 0,3 3-7 15,-3-6-1-15,0 6-8 0,4-3 8 0,-1 0-8 0,3 0 0 16,3 0 0-16,-3-5 8 0,3 2-8 0,3-2 0 16,3-3 0-16,1 0 0 0,2-8 0 0,3 1 0 15,0-6 0 1,0-3-151-16,3-3-30 0</inkml:trace>
  <inkml:trace contextRef="#ctx0" brushRef="#br0" timeOffset="58508.15">13745 6181 2530 0,'-6'2'56'16,"-3"-2"11"-16,0-2 2 0,0 2 3 0,3 2-58 0,0-2-14 0,3 0 0 0,3 0 0 0,0 0 60 15,0 0 10-15,0 0 2 0,0 0 0 0,6 3-48 0,6 2-10 16,3-5-2-16,3 3 0 0,-1-3-12 0,1 0 0 16,6 3 0-16,-3-3 0 0,6-3 26 0,-3 3 2 15,-4-3 1-15,1 3 0 16,3-5-123-16,-6 2-25 0,3 1-5 0,-6-1 0 0</inkml:trace>
  <inkml:trace contextRef="#ctx0" brushRef="#br0" timeOffset="58717.59">13789 5948 1940 0,'3'-8'43'0,"0"5"9"0,0 1 1 0,-3 2 1 0,3-6-43 0,0 1-11 0,-3 5 0 0,0 0 0 15,0 0 100-15,0 0 17 0,6 0 4 0,-3 0 1 16,-3 0-74-16,6 3-14 0,0-3-3 0,0 2-1119 16</inkml:trace>
  <inkml:trace contextRef="#ctx0" brushRef="#br0" timeOffset="59249.3">14388 6210 403 0,'0'0'17'0,"0"0"5"0,0 0-22 0,0-6 0 16,-6 1 0-16,3 0 0 0,0 2 236 0,0-2 42 16,0 0 9-16,0 2 1 0,-3 3-146 0,0-5-30 15,3 2-5-15,-3 3-2 0,0-3-36 0,-3 6-7 16,3-3-2-16,0 0 0 0,-3 3 12 0,0 2 3 15,0-5 0-15,0 0 0 0,0 3-11 0,-2-1-1 16,2 6-1-16,-3-8 0 0,0 3-34 0,3 0-6 0,0 2-2 0,-3-3 0 16,6 4 10-16,-3-1 2 0,3 0 0 0,0 3 0 15,3 0-32-15,3 0 0 0,-3 0 0 16,6 0 0-16,0 0 0 0,3 3 0 0,0-1 0 16,3-2 0-16,-3 3 0 0,3-1 0 0,0 3 0 15,0-2 0-15,0-3 0 0,0 0 0 0,-3 0 0 0,3 2 0 31,-6-2-20-31,3 0-9 0,-6 0-3 0,2 3 0 0,-2-3 32 0,-2 0 13 0,-1 0-1 0,0 0 0 16,-3 0-12-16,-3-3 0 0,0 3 0 0,0 0 0 16,-3-6 19-16,0 1 1 0,-3 0 0 0,0-1 0 15,-3-2-20-15,-2-2 0 0,-4 2 0 0,-3-3 0 16,3-2 26-16,-3-1 2 0,4 1 0 0,-1 0 0 16,3 0-16-16,3-3-4 0,-3 0 0 0,3 0 0 0,6 0-8 15,-2 0-17-15,2-3 4 0,3 3-824 16,6 0-165-16</inkml:trace>
  <inkml:trace contextRef="#ctx0" brushRef="#br0" timeOffset="59724.04">14968 5702 1911 0,'-9'0'42'0,"3"-6"9"0,-3 4 1 0,0 2 2 0,0-3-43 0,0 1-11 0,3 2 0 0,-2 2 0 15,-1-2 104-15,3 3 18 0,-3 5 4 0,6-3 1 16,-3 6-51-16,0 5-11 0,-3-1-1 0,-3 1-1 0,3 5-25 0,-3 3-5 15,-3 3-1-15,0 4 0 0,1-1-17 0,-1-1-4 16,-3 5-1-16,3 0 0 0,0 1-10 0,0-1 8 16,-6 1-8-16,3 2 8 0,-2-3-8 0,2 0 0 15,-6 1 0-15,3-3 0 0,3-6 0 16,6 3 0-16,0-2 0 0,6-4 0 16,3-1-155-16,1-9-33 15</inkml:trace>
  <inkml:trace contextRef="#ctx0" brushRef="#br0" timeOffset="59918.12">14468 6178 2343 0,'-18'0'104'0,"15"0"21"0,3 0-100 0,0 0-25 16,0 0 0-16,0 0 0 0,0 0 98 0,0 0 14 15,0 0 4-15,12 0 0 0,3-5-77 0,3 2-15 0,6-2-4 0,2 0 0 16,1-1-20-16,0 1 0 0,-3-3 0 0,0 3 0 15,-1-3 30-15,1 0 2 0,3 3 0 0,0-3 0 16,3 2-133-16,-7 1-27 0,-5 2-4 0,3-2-2 16</inkml:trace>
  <inkml:trace contextRef="#ctx0" brushRef="#br0" timeOffset="60417">14894 6294 1555 0,'0'0'138'0,"0"0"-110"0,0 0-28 0,0 0 0 0,0 0 70 0,0 0 9 15,6-2 1-15,0 2 1 0,-1-3-4 0,1 1-1 16,3-4 0-16,0 4 0 0,0-1-27 0,3-5-5 16,-3 0-2-16,6 3 0 0,-6-3-18 0,3 3-3 15,3-3-1-15,-6 0 0 0,-1 0-12 0,1 0-8 16,0 0 10-16,0 0-10 0,-3 0 0 0,0 0 8 15,0-3-8-15,-3 1 0 0,-3-1 0 0,0 1 0 16,0-4 8-16,-6 7-8 0,-3 1 0 0,-3 1 0 16,-6 2 0-16,-2 6 0 0,-7 2 0 0,-3 3 0 15,0 0 0-15,-2 5 0 0,2 1 43 0,6-1 5 16,0 0 2-16,3 3 0 0,1 0-13 0,-1 2-2 0,6-2-1 0,-3 0 0 16,6 5-18-16,-3 3-3 0,3-5-1 0,6-4 0 15,3 4-3-15,6-3-1 0,0-3 0 0,6-2 0 16,0-6-8-16,6 0 0 0,0-5-12 0,6-5 12 15,3 0 0-15,5-3 0 0,1-3 0 0,-9 6 12 16,6-11-12-16,-1 3-11 0,4-1 3 0,-3 1 0 16,-3-3 8-16,-3 3 0 0,-3 3 0 0,2-4 0 15,-8 1 0-15,0 5 0 0,-6 0 0 0,-6 8 0 16,0 0-12-16,-3 0 0 0,-6 3 0 0,-3 2 0 16,0 3 29-16,-2 0 6 0,-7 8 1 0,6-5 0 15,0 4-4-15,0 1 0 0,3 0 0 0,0-3 0 16,3 3-20-16,6-3 0 0,0 3 0 0,3-2 0 0,0-4 0 15,6-2 0-15,3 0 0 0,3-3 0 0,3-5-15 0,6 0-7 16,0-5-2-16,0-3-800 16,-1-2-161-16</inkml:trace>
  <inkml:trace contextRef="#ctx0" brushRef="#br0" timeOffset="60884.34">15781 5591 864 0,'-21'0'38'0,"9"2"8"0,3 1-37 0,-3 5-9 0,0-3 0 0,0 6 0 16,-3-3 299-16,0 0 57 15,1 2 12-15,-1 6 3 0,0 0-227 0,0 2-44 0,-3 6-10 0,-3 0-2 16,0 3-51-16,1 2-10 0,-1 0-3 0,-3 5 0 16,0 1 13-16,3-6 3 15,-3 5 0-15,4 3 0 0,-1 0-40 0,3-2 0 0,-3-1 0 0,0-2 0 16,3-1 0-16,1-1 0 0,2-4 0 0,-3-2 0 15,6 0 8-15,0-6-8 0,6-2 10 0,-3 0-10 16,6-6 0-16,0-4 8 0,3-6-8 0,0 0 0 16,6 0 11-16,6-6-1 0,3-1 0 0,6-4 0 15,0-2-10-15,2 2 0 0,4 1 0 0,0-4 0 16,0 4 0-16,0 2 0 0,-4 3 0 0,-2-1 0 16,-3 4-8-16,-3 2 8 0,0 5 0 0,-3-2 0 15,-6 2 0-15,3 3 0 0,-6-3-9 0,0 0 9 16,-3 6 0-16,0-3 0 0,-3 0 0 0,0 2 0 0,-3 4 0 15,0-4 0-15,-3 1 0 0,0-3 0 0,0 0 0 16,-3-3 0-16,-3 3 0 0,-3 0 0 0,0-3 0 0,1 3 0 16,2-3 0-16,0 1 0 0,-6 2 9 15,3-3-9-15,-6 0 8 0,3-2-8 0,1 2 15 0,-1-2-3 16,3-1 0-16,0 4 0 0,3-4-12 0,3-2 0 16,0-2 8-16,6-1-8 0,-3 0 0 0,3 1 9 15,6-4-9-15,0 6 8 0,0 0-20 0,3-5-4 16,3-3 0-16,3 3-1 15,3-3-203-15,0 3-41 0</inkml:trace>
  <inkml:trace contextRef="#ctx0" brushRef="#br0" timeOffset="61234.11">15679 6313 576 0,'0'0'51'0,"0"0"-41"0,0 0-10 0,-3 0 0 16,3 0 334-16,0 0 65 0,0 0 13 0,0 0 2 15,0 0-256-15,0 0-51 0,0 0-11 0,0 0-1 16,0 0-44-16,0 0-9 0,9-5-2 0,0-1 0 16,3-2-28-16,0 3-12 0,6-3 11 0,-3 3-11 15,3-6 0-15,-3 1 0 0,-4 2 0 0,1-3 0 16,3 1 0-16,-3-1 0 0,-3 3 0 0,0-5 0 16,-3 5 0-16,-3 0 8 0,-3-3-8 0,0 4 0 15,-3-1 9-15,-3 5-1 0,-3-2 0 0,-3 7 0 16,-3 1 27-16,-3 2 5 0,-2 3 0 0,-4 0 1 15,-3 5 9-15,3 1 2 0,3-1 0 0,4 5 0 0,-1 1-32 16,0-1-7-16,6 1-1 0,0-1 0 0,3 1-4 0,3-1-8 16,3 1 11-16,0-1-11 15,3-4 9-15,6-1-9 0,0-2 0 0,0-4 9 0,6-1-9 16,3-6 0-16,3-3 0 0,3-2-11 16,2-3-105-16,4-5-20 0,0-1-5 15,3-4-663-15,-1 2-132 0</inkml:trace>
  <inkml:trace contextRef="#ctx0" brushRef="#br0" timeOffset="61484.42">16483 5644 2516 0,'0'0'56'0,"0"0"11"0,-9 5 2 0,0 0 1 0,-3 0-56 0,-3 1-14 16,-2 2 0-16,2 0 0 0,-6 0 64 0,3 5 9 0,3 0 3 0,-3 0 0 15,0 3-27-15,-2 5-5 0,-1 0 0 0,3 3-1 16,-3 3-27-16,3 2-4 0,-3 3-2 0,0-3 0 15,1 10 0-15,-1 1 0 0,3-6 0 0,-3 6 0 16,0-5-10-16,0-1 0 0,7 0 9 0,-1-2-9 16,0-3 0-16,6-2 0 0,0-1 0 0,6-5 0 15,0 0 0-15,3-7 0 0,3-1 0 0,0-5-8 16,3 0-34-16,-6-8-6 0,12-3-2 16,3 0 0-16,0 1-60 0,2-9-12 15,4-2-2-15,3-6-640 0,3 4-128 0</inkml:trace>
  <inkml:trace contextRef="#ctx0" brushRef="#br0" timeOffset="61725.82">16757 5691 576 0,'3'-13'51'0,"0"8"-41"15,3-1-10-15,-3-2 0 0,-6 3 331 0,3 3 64 16,6-4 13-16,-6 6 2 0,-9-2-222 0,3 2-45 16,6 0-9-16,0 0-2 0,-6 5-57 0,-3 3-12 15,-3 2-3-15,-3 4 0 0,3 1-37 0,-6 4-8 16,-2 2-2-16,-4 6 0 0,0 4-1 0,0-2-1 15,0 3 0-15,1 5 0 0,-1 0 17 0,0 3 3 16,0-3 1-16,3 0 0 0,-3 0-32 0,4-5 0 16,-1 0 0-16,3 2 0 0,3-10 0 0,0 5 0 15,3-5 0-15,6 2 0 0,0-5 0 0,0-2 0 16,6-6 0-16,0-2 0 16,6-1-20-16,0-2-9 0,3-5-3 0,3-3 0 15,3 0-120-15,0-3-24 0</inkml:trace>
  <inkml:trace contextRef="#ctx0" brushRef="#br0" timeOffset="62081.87">16605 6242 2282 0,'0'0'50'0,"0"0"10"0,0 0 3 0,0 0 1 0,0 0-51 15,0 0-13-15,0 0 0 0,0 0 0 0,0 0 73 0,0 0 12 0,12 2 3 0,-6 1 0 16,0-3-40-16,6 0-8 0,3 0-2 0,0 0 0 15,-3-3-18-15,2 1-4 0,-2-1-1 0,6-2 0 0,-3-3-15 0,21-8 9 16,-18 8-1-16,-1 0-8 0,-2-3 0 16,-3 6 0-16,-3-11 0 0,0 6 0 0,-3-1 0 15,0 0 0-15,-6-2 0 0,-6 3 0 0,3-1 0 16,-3-2 0-16,-6 5 0 0,-9 3 0 0,7 2 0 16,2 0 0-16,-6 9 0 0,-9-1 8 0,3 0 0 15,0 8 0-15,1-5 0 0,-1 8 39 0,0 0 7 16,3 0 2-16,3 2 0 0,0 6-14 0,3-5-2 15,1 5-1-15,-1-3 0 0,6 5-26 0,3-5-5 16,3 1 0-16,3-4-8 0,3 1 0 16,3-1 0-16,6-5 0 0,0 1 0 0,2-4 0 0,7-5 0 15,3 1 0-15,-3-4 0 16,0 1-47-16,3-6-13 0,2 3-2 0,-5-5-1296 0</inkml:trace>
  <inkml:trace contextRef="#ctx0" brushRef="#br0" timeOffset="65567.69">17834 5604 403 0,'0'0'36'0,"0"0"-36"0,0 0 0 0,0 0 0 16,0 0 188-16,0 0 32 0,0 0 5 0,0 0 2 16,0 0-70-16,0 0-13 0,0 0-4 0,0 0 0 0,0 0-29 0,-3 3-7 15,0-1 0-15,1 1-1 16,-1 2-21-16,-3-2-4 0,0-1-1 0,0 4 0 0,-3-1-17 0,0 3-3 15,-3 0-1-15,0 2 0 0,-3 1-6 0,-3 2-2 16,0 0 0-16,-2 6 0 0,-4-3-22 0,3 5-5 16,3 0-1-16,3 6 0 0,3-1 13 15,0 1 3-15,-8 4 0 0,2 1 0 0,6 2-36 0,0 1 0 16,-6-1 0-16,3-2 0 0,3 2 12 0,0-2-4 16,3 0 0-16,3 0-8 0,0-1 8 0,1-1-8 15,2-4 0-15,3 3 0 0,-3-5 0 0,3-3 0 16,3 3 0-16,0-3 0 0,-1-2 0 0,1-1 10 15,3-2-10-15,0-3 8 0,0 0-8 0,0-5 0 16,0 3 0-16,0-3 0 0,3-3 0 0,-3-2 0 16,0 2 0-16,-6-5 0 15,6 0-95-15,0 0-17 0,-6 0-4 0,3-5-1096 0</inkml:trace>
  <inkml:trace contextRef="#ctx0" brushRef="#br0" timeOffset="66958.08">17954 6220 172 0,'0'0'16'0,"0"0"-16"0,0 0 0 0,0 0 0 15,0 0 290-15,0 0 55 0,0 0 11 0,0 8 3 16,0-8-204-16,0 0-41 0,0 0-8 0,0 0-2 15,0 6-36-15,0-6-7 0,0 0-1 0,0 0-1 16,0 0-29-16,5 2-6 0,1 1 0 0,0-3-1 16,-6 0 7-16,6-3 2 0,0 1 0 0,0-4 0 15,0 1-32-15,-3 0 8 0,3-1-8 0,0 1 0 16,0 0 0-16,-3-3 0 0,3-3 0 0,-6 6 0 16,0-8 8-16,0 2 1 0,-3 1 1 0,0-1 0 15,0 0 18-15,0 4 3 0,-6-1 1 0,0 2 0 16,0 1 11-16,0 5 2 0,-3 0 1 0,1 0 0 15,-7 3 2-15,3 2 1 0,-6 3 0 0,3 2 0 16,-3 1-21-16,3-3-5 0,-2 3-1 0,2 2 0 16,3 3-14-16,0-3-8 0,3 0 8 0,3 3-8 15,3 3 0-15,3-6 0 0,3 3 0 0,6-3 0 0,0 3 0 16,3-3 0-16,3-5 0 0,3 2 0 0,-3-4 0 0,6-1 0 16,-4-2-8-16,1-1 8 0,0-2-15 0,0-2 3 15,3-4 0-15,-3-2 0 0,0 3 0 0,-3-5 1 16,2 2 0-16,1 0 0 0,-3-3 11 0,-3 3 0 15,0-5 0-15,0 5 8 0,-3-3-8 0,-3 4 0 16,0 1 0-16,0-2 0 0,-3 3 0 0,0 5 0 16,0 0 8-16,0 0-8 0,-6 0 15 0,-3 0-2 15,3 3 0-15,-3-1 0 0,0 6-1 0,3 0 0 16,0 3 0-16,-3-1 0 0,-2 4-4 0,5-4-8 16,-3 6 11-16,0-3-11 0,0 6 9 0,0-1-9 15,0 3 0-15,0 1 9 0,0 4-9 0,-3 6 0 16,0 2 0-16,0-2 0 0,0 2 0 0,1 1 0 0,-1 2 0 15,0 3 0-15,-3 2 0 0,3-5 0 0,0-3 0 0,0 6 0 16,0-3 0-16,0-3-14 0,0-2 5 0,6-8 1 31,-3-3-21-31,1 0-4 0,-7 0-1 0,3 1 0 0,3-6 4 0,3 2 1 16,0-5 0-16,-3 6 0 0,3-3 17 0,-3-6 3 0,-3-4 1 0,-3-1 0 16,0-5 8-16,1-5 8 0,2-1-8 0,0-4 11 15,-3-1 12-15,0-5 2 0,6 0 1 0,0-2 0 16,-3-3-6-16,3-1 0 0,3-1-1 0,0-4 0 0,0-2-5 15,3 3-1-15,0-6 0 0,3 5 0 16,3 1 2-16,3 2 0 0,-3 0 0 0,3 3 0 0,6 0-6 0,-6 2-1 16,3 4 0-16,3 1 0 0,-3-1-8 15,6 1 0-15,0 1 0 0,0-3 0 16,-6 3-91-16,5 0-20 16,13-3-4-16</inkml:trace>
  <inkml:trace contextRef="#ctx0" brushRef="#br0" timeOffset="67350.97">18168 6226 2052 0,'0'0'45'0,"0"0"10"0,0 0 1 0,0 0 1 0,0 0-45 0,0 0-12 0,0 0 0 0,0 0 0 16,0 0 76-16,0 0 12 0,0 0 4 0,0-3 0 15,6 0-66-15,0 3-13 0,0-2-2 0,3 2-1 16,0 0-10-16,-1-3 0 0,1 3 0 0,0-3 0 16,3 1 0-16,-3-1 0 0,0 0 0 0,0 1 0 15,0-1 0-15,-3-2 0 0,3 2 0 0,-3-7 0 16,-3 7 0-16,0-5 0 0,-3 0 0 16,0 3 0-16,-3-3 0 0,-3 3 0 0,0-1 0 0,0 4 0 15,-3-1 18-15,-3 3 2 0,-6 3 0 0,3 2 0 16,-3-2 34-16,-2 5 7 0,-4-3 2 0,3 5 0 15,0 1-31-15,6-3-7 0,3 3-1 0,0 2 0 16,4 0-24-16,5 0 0 0,-3 0 0 0,3 3 0 16,3-2 8-16,0-4-8 0,6 3 8 0,0 1-8 0,2-4 0 15,1-2 0-15,3 0 0 0,3-3 0 16,0 1-30-16,3-6-2 0,3 2 0 0,0 1 0 16,-1-6-128-16,1-2-27 0,0 0-5 0,0-3 0 0</inkml:trace>
  <inkml:trace contextRef="#ctx0" brushRef="#br0" timeOffset="67757.73">18525 6146 1954 0,'-12'6'87'0,"12"-6"17"0,-3 2-83 0,-3 1-21 15,-3 2 0-15,3 0 0 0,-3 6 97 0,0-3 15 16,0 3 4-16,1-1 0 0,-4 3-16 0,3 1-4 16,0 1 0-16,3-1 0 0,0 2-70 0,0-3-14 15,3 3-4-15,0-3 0 0,0 0-8 0,3-5 8 16,3 3-8-16,-3-6 8 0,0 0-8 0,3 1 0 0,3-1 0 0,0-5-11 15,0 0 11-15,9 0 0 0,0-8-9 0,-1 0 9 32,4 0-42-32,3-3-4 0,-3-2-1 0,3 0 0 15,-3 0-6-15,0 0-2 0,-4 2 0 0,1-2 0 0,0 2 29 0,-6 1 6 0,3 2 0 0,-9 5 1 16,-3 3 19-16,0 0 0 0,0 0 0 0,0 0 0 16,0 0 44-16,-3 3 13 0,-3 5 3 15,0-1 0-15,-3 4-4 0,3 0 0 0,3-1 0 0,-3 1 0 16,3 2-35-16,0-2-7 0,3-3-2 0,-3-1 0 15,6 1-12-15,-3 0 0 0,0-8 0 0,0 0 0 16,0 0 0-16,0 0 0 0,12 3 0 0,0-6 0 16,-3 3 0-16,3-5 0 0,0 0 0 0,0-1 0 15,0 1 9-15,0-3-1 0,0 0 0 0,-1 0 0 0,-2-2-8 16,0 2-11-16,3 0 3 0,-3 0 0 0,0-3 8 16,0 1 0-16,0 2 0 0,-3 0 0 0,0 0-12 0,-3 0 0 15,3 3 0-15,-3-1 0 16,-3 1-113-16,0 5-23 0,0 0-5 15</inkml:trace>
  <inkml:trace contextRef="#ctx0" brushRef="#br0" timeOffset="67983.14">18942 6194 1094 0,'0'0'97'0,"0"0"-77"0,0 0-20 0,0 0 0 15,0 0 195-15,0 0 35 0,0 0 7 0,0 0 2 16,0 0-99-16,0 8-19 0,-3-3-4 0,0 3-1 16,-6 3-57-16,3-1-12 0,0 1-3 0,0-1 0 15,-3 1-28-15,3 2-7 0,0-2-1 0,3-1 0 16,0 1-8-16,0 0 8 0,3-4-8 0,0-1 8 16,0-6-19-16,0 0-4 0,3 5-1 0,-3-5-736 15,9 0-148-15</inkml:trace>
  <inkml:trace contextRef="#ctx0" brushRef="#br0" timeOffset="68147.03">19165 5961 2188 0,'0'0'97'0,"-6"0"20"0,-3 3-93 0,9-3-24 15,0 0 0-15,0 0 0 16,-6 2 0-16,0-2 0 0,0 3 0 0,6-3 0 0,0 0 0 0,0 0 0 15,0 5 0-15,0 3-644 16,3-2-134-16</inkml:trace>
  <inkml:trace contextRef="#ctx0" brushRef="#br0" timeOffset="68460.78">19245 6194 1814 0,'0'0'40'0,"0"0"8"0,0 0 1 0,0 0 3 0,0 0-42 0,0 0-10 16,0 0 0-16,0 0 0 0,0 0 112 0,0 0 20 0,0 0 4 0,6-3 0 16,-3-5-54-16,3 3-11 0,-6 0-3 0,0-1 0 15,3 1-31-15,-3 0-6 0,0-3-2 0,-3 3 0 16,0 2 0-16,3 3 0 0,-3-5 0 0,0-1 0 16,0 4-7-16,0-1-2 0,-3 3 0 0,-3 0 0 15,1 3 16-15,-1-1 2 0,0 1 1 0,-3 2 0 16,-6 1-21-16,3 2-4 0,0 0-1 0,0 2 0 15,-3 1-2-15,1 2-1 0,5 0 0 0,-3 0 0 16,3 3-10-16,0-3 8 0,0 3-8 0,3 0 8 16,6 0-8-16,-3-3 0 0,3 1 0 0,3-1 0 15,3-5 0-15,6 2 0 0,3-4 0 0,3-4 0 16,0 4-76-16,3-6-18 0,5-6-3 16,4-2-1170-16</inkml:trace>
  <inkml:trace contextRef="#ctx0" brushRef="#br0" timeOffset="68988.39">19555 5913 2372 0,'0'0'52'0,"0"0"12"0,0 0 1 0,0 0 1 0,0 0-53 0,0 0-13 15,0 0 0-15,0 0 0 0,9 0 28 0,-3 0 4 0,6 0 0 0,0 0 0 16,-1 3-32-16,1-3 0 0,3-3 0 0,-3 1 0 15,0-1 0-15,0-2 0 0,0 2 8 0,0 1-8 16,3-9 0-16,-3 8 0 0,-3-10 0 0,2 3 0 16,7-1 9-16,-3-2-9 0,-3 2 8 0,0-2-8 15,0 0 0-15,0 2 0 0,-3-2 8 0,0 0-8 16,-6-3 0-16,0 3 0 0,-3 2 9 0,-6 3-9 16,0-5 13-16,0 5-1 0,0 5-1 0,6 3 0 15,-9-2 34-15,-3 4 7 0,0-2 2 0,0 5 0 16,-3 1 3-16,-3 7 1 0,-2-5 0 0,-1 5 0 15,-9 8-26-15,-3 8-6 0,0-7-1 0,-2 7 0 16,2 2-9-16,0 1-1 0,4 3-1 0,2-1 0 16,3 3-14-16,3-3 8 0,3 1-8 0,6-3 0 15,3-6 0-15,3 1 0 0,3-6 0 0,3-8 0 0,6 0 0 0,0 0-13 16,9-5 2-16,-3 0 1 16,6-2-14-16,-3-6-2 0,6 0-1 0,3-6 0 15,-1-2-11-15,1 0-2 0,3-2-1 0,-3-1 0 16,-3 3 7-16,-4-5 2 0,1 5 0 0,-6 3 0 0,0 0 32 15,-12 5-8-15,0 0 8 0,0 0 0 0,0 0 11 0,-3 5 5 16,0 3 2-16,-3 2 0 0,-3 4 23 0,0-4 5 16,-3 3 1-16,4 3 0 0,-1-3-38 0,3 1-9 15,0-1 0-15,6-2 0 0,0-4 0 0,6-1 0 16,0-1 0-16,3 0 0 16,-9-5-24-16,11-2-6 0,4-1-2 0,-3 0 0 15,3-5-82-15,0 1-17 0,0-4-3 0,0 0-990 0</inkml:trace>
  <inkml:trace contextRef="#ctx0" brushRef="#br0" timeOffset="69211.27">20234 5667 2602 0,'-12'0'57'0,"0"6"12"0,0-4 3 0,-3 4 1 0,-3 2-58 0,3-1-15 0,-6 4 0 0,4 2 0 16,-4 6 48-16,-3-1 6 0,3 4 2 0,-3 1 0 15,3 4-8-15,4-1 0 0,-1 3-1 0,3 0 0 16,0 6-31-16,-3-1-7 0,0-2-1 0,6 0 0 16,-3 2-8-16,3-7 0 0,1-1 0 0,-1 1 8 15,3-4-70-15,3-2-14 0,0-5-4 0,3-2 0 16,3-1-90-16,-3-5-18 0,3-3-4 16,0-5-1-16</inkml:trace>
  <inkml:trace contextRef="#ctx0" brushRef="#br0" timeOffset="69376.83">19826 6128 2361 0,'0'0'52'0,"0"0"10"0,-3 0 2 0,-3-3 4 0,3 3-55 0,-3 0-13 16,0 0 0-16,0 0 0 0,0 0 101 0,6 0 18 15,0 0 3-15,0 0 1 0,0 0-86 0,0 0-17 16,9 0-3-16,0 3-1 0,6-3-16 0,0 0-9 16,3 2 1-16,-1-2 0 0,-2 3-10 0,0-3-2 15,3 3 0-15,0-3 0 16,0 2-240-16,0-2-49 0,14 3-10 0,-11 0-1 0</inkml:trace>
  <inkml:trace contextRef="#ctx0" brushRef="#br0" timeOffset="69672.48">20091 6170 403 0,'0'0'36'0,"0"0"-36"15,0 0 0-15,0 0 0 0,0 0 374 0,0 0 68 16,0 0 14-16,0 0 2 0,0 0-291 0,0 0-59 0,0 0-11 0,6 0-2 16,0-3-49-16,3 1-10 0,-4-1-1 0,4-2-1 15,0 2-25-15,0-2-9 0,-3-3 0 0,3 3 9 16,-3-3-9-16,-3 0 0 0,3 0 0 0,-3 0 0 15,-3-3 8-15,0 3-8 0,3-2 8 0,-3 2-8 16,-3 0 18-16,-3 0-2 0,6 8 0 0,-6-3 0 16,-6 3 20-16,3 3 3 0,-3 0 1 0,-3 5 0 15,-2 0 17-15,2 2 4 0,-3-2 1 0,3 5 0 0,-3 1-35 0,3-1-7 16,0 3-2-16,0-3 0 0,1 8-10 16,-1-8-8-16,6 0 12 0,3 3-12 0,3 0 8 0,3-3-8 15,0 3 0-15,3-5 0 0,6 0 0 0,3-4 0 16,0 1 0-16,5-2 0 0,1-6-14 0,0 0-3 15,3-3-1-15,0-2 0 16,0-3-88-16,-1-3-18 0,1 1-3 16,0-4-1-16,0 1-76 0,3-3-16 0,-3 0-4 0</inkml:trace>
  <inkml:trace contextRef="#ctx0" brushRef="#br0" timeOffset="69915.48">20695 5641 1555 0,'0'0'138'16,"0"0"-110"-16,-3 0-28 0,-3 0 0 0,0 3 161 0,-3-1 27 0,0 4 6 0,-3-1 1 16,0 3-54-16,0 2-10 0,1 4-3 0,-4-1 0 15,0 5-45-15,0 1-10 0,-3 5-1 0,-6 2-1 16,3 3-39-16,4 0-8 0,-1 3-2 0,-3 2 0 16,0 1 10-16,-3-1 1 0,3 6 1 0,1-6 0 15,-1 3-34-15,3-13-9 0,6 3-1 0,0-4 0 16,3 1 10-16,3-5-10 0,0-3 10 0,0-3-10 15,3-3-19-15,0 1-4 16,3-6-1-16,0 1 0 0,0-6-121 0,0 0-24 16,0 0-5-16,6-6-964 0</inkml:trace>
  <inkml:trace contextRef="#ctx0" brushRef="#br0" timeOffset="70086.23">20338 6080 2257 0,'0'0'49'0,"0"0"11"0,0 0 1 0,-9 0 3 0,3 0-51 0,6 0-13 16,-6 0 0-16,6 0 0 0,0 0 88 0,0 0 14 15,0 0 3-15,0 0 1 0,0 0-64 0,6 0-13 16,0 0-2-16,3 0-1 0,3-5-11 0,0 5-3 16,-12 0 0-16,20 0 0 0,-2 0-12 0,0 5 9 15,3-5-9-15,0 0 8 16,0 0-96-16,-4-5-20 0,4 2-4 0,-3 3-647 16,0 0-129-16</inkml:trace>
  <inkml:trace contextRef="#ctx0" brushRef="#br0" timeOffset="70409.89">20680 6104 2091 0,'0'0'46'0,"0"0"10"0,0 0 1 0,0 0 2 0,0 0-47 0,0 0-12 16,0 0 0-16,3 5 0 0,-3-5 90 0,3 8 16 0,-3-8 3 0,0 0 1 15,0 0-53-15,3 5-10 0,-3-5-3 0,6 6 0 16,-6-6-29-16,6 2-7 0,3-4 0 0,0-1-8 16,3 0 8-16,-3 1-8 0,-1-3 0 0,-2-1 0 15,3 1 0-15,-6-3 0 0,0 0 0 0,-3 0 0 16,0-2 0-16,-6 2 0 0,3-3 0 0,-3 3 0 15,-2 3 9-15,2 2-1 0,-6 1-8 0,0 4 12 16,0 1 20-16,0 5 4 0,-3-3 1 0,-3 3 0 16,3 3 45-16,-3-1 9 0,1 3 1 0,2 1 1 15,0-4-61-15,3 3-12 0,0 1-2 0,0-1-1 16,3 0 1-16,3 0 0 0,0-2 0 0,3 2 0 16,3 3-3-16,3-3-1 0,0-2 0 0,6 2 0 0,0 3-14 0,3-8 0 15,3 2 0-15,3-2 0 0,0-2 0 16,-1-1 0-16,1 0 0 0,3-2 0 15,0 2-94-15,0-5-15 0,-3-2-3 0,3-1-1 16,-1-2-111-16,-2-1-23 16,15-7-4-16,-15-3-1 0</inkml:trace>
  <inkml:trace contextRef="#ctx0" brushRef="#br0" timeOffset="72605.33">18284 7088 946 0,'0'0'42'0,"0"0"9"0,0 0-41 0,0 0-10 0,0 0 0 0,0 0 0 16,0 0 148-16,0 0 28 0,0 0 6 0,0 0 1 15,0 0-60-15,0 0-12 0,0 0-3 0,0 0 0 16,0 0-39-16,0 0-8 0,0 0-1 0,0 0-1 16,0 0-30-16,6 0-5 0,-3-2-2 0,3-1 0 15,3-2-22-15,-6 2 9 0,3-2-9 0,0-3 0 16,0 0 0-16,0 0 0 0,-1 0 0 0,-2-3 0 15,0 1 9-15,0 2-9 0,0-5 0 0,0 2 9 0,-3-2-9 0,0 0 0 16,-3-3 0-16,0 0 8 0,-3 3-8 16,3-1 0-16,-5 1 0 0,2 5 8 0,0 3 15 0,-3 5 2 15,0 0 1-15,-3 3 0 0,-3 2 21 0,0 0 4 16,-3 6 1-16,3-1 0 0,-3 6-10 0,1-3-2 16,-4 3 0-16,3 0 0 0,0 0-28 0,3 3-12 15,0-4 8-15,6 1-8 0,0 3 0 0,3-3 0 16,-2 0 0-16,2-1 0 0,6-1 0 0,0-1 0 15,0 0 0-15,3-5 0 0,3 3 0 0,-1-6 0 16,4 0 0-16,6-2 0 0,-3-3 0 16,6-3 0-16,3 1 0 0,0-6 0 0,0 2 0 0,-4-2 0 15,4 3 0-15,-3-5 0 0,0-1-16 0,-3 0 5 16,3-2 1-16,-3 3 0 0,0-4 10 0,-1 1-8 16,-2 0 8-16,0 0-8 0,0 2 8 0,-3 0 0 15,-3 4 10-15,3 1-10 0,-6-2 0 0,3 6 0 16,-6 2-8-16,0 0 8 0,0 0 0 0,0 0 14 15,-9 5-1-15,0 6 0 0,0-4-3 0,-3 4-1 0,3 2 0 16,0-2 0-16,0-1 3 0,0 4 1 0,3 2 0 0,-2-3 0 16,2-3-13-16,3 4 9 0,0-4-9 0,0 1 8 15,0-1-8-15,3-4 0 0,3 2 0 0,3-3 0 16,-6-5 0-16,6 3-11 0,3-6 3 0,-1 3 0 31,7-5-210-31,-3-1-42 0</inkml:trace>
  <inkml:trace contextRef="#ctx0" brushRef="#br0" timeOffset="72922.14">18641 6974 2127 0,'-3'6'94'0,"0"-4"20"0,0 1-91 0,0 0-23 16,-3-1 0-16,0 4 0 0,3-1 91 0,-3 3 13 15,-3-3 4-15,3 3 0 0,-2 0-37 0,2 3-7 16,-3-1-2-16,0 1 0 0,0-1-38 0,3 1-8 15,3 2-2-15,0 0 0 0,0-2-14 0,0 0 9 16,0-1-9-16,-3-2 8 0,3 0 4 0,3-3 0 16,0-5 0-16,0 0 0 0,0 0-12 0,0 0 0 15,0 0 0-15,0 0 0 0,9-2 0 0,0-1 0 16,0-5 10-16,3 3-10 0,-3-3 8 0,3 0-8 16,-1 0 0-16,4-3 0 0,-3 3 0 0,3-2-9 15,-3 2-1-15,3 0 0 0,0 0 10 0,-3-3 0 16,3 4 0-16,-3-1 0 0,-4-3 0 0,1 6 0 0,3-3 0 0,-3 0 0 15,0 3 0-15,-3-3 0 16,0 0 0-16,-3 0 0 16,-3 8-53-16,6-3-9 0,-6 3-2 0</inkml:trace>
  <inkml:trace contextRef="#ctx0" brushRef="#br0" timeOffset="73167.8">18992 6956 288 0,'0'0'25'0,"0"0"-25"0,0 0 0 0,-3 3 0 0,3-3 452 0,-6 0 86 15,-3 5 17-15,4-3 3 0,-4 6-386 0,-3-2-76 16,0-1-16-16,0 6-4 0,3-3-28 0,0 2-7 16,0 1-1-16,-3 2 0 0,6-2-25 0,-3 2-6 15,3-3-1-15,-3 1 0 0,3-1-8 0,3 1 0 16,-2 0 0-16,5-3 0 15,0-3 0-15,-3 3-11 0,3-8 3 0,0 0 0 16,0 0-212-16,0 0-41 0,0 0-9 0,20-5-2 0</inkml:trace>
  <inkml:trace contextRef="#ctx0" brushRef="#br0" timeOffset="73310.39">19058 6752 1832 0,'-6'3'81'0,"0"-3"17"0,-3-3-78 0,3 1-20 0,3 2 0 0,-3 2 0 16,-3-4 32-16,6 2 2 0,3 0 1 0,0 0 0 31,0 0-57-31,0 0-11 0,0 0-3 0,0 0-798 0</inkml:trace>
  <inkml:trace contextRef="#ctx0" brushRef="#br0" timeOffset="73577.69">19433 6583 2084 0,'0'0'92'0,"0"0"20"0,0 0-90 0,0 0-22 16,-3 0 0-16,0 2 0 16,3 1 67-16,-3 0 9 0,-3 2 1 0,3 3 1 0,-6 3-7 0,0-1-2 15,-3 3 0-15,0 6 0 0,-3-1 4 0,-2 4 1 16,2 1 0-16,-3 4 0 0,0 5-59 0,0-3-15 15,0 2 0-15,-3 1 0 0,1 0 0 0,-1 0 0 16,0-3 0-16,0 0 0 0,3-3 0 0,3-4 0 16,0-1 0-16,4 0 0 0,-1-3 15 0,6-4 0 15,6 4 0-15,0-5 0 16,-3-5-178-16,3 3-35 0,3-3-7 0,-3-8-2 0</inkml:trace>
  <inkml:trace contextRef="#ctx0" brushRef="#br0" timeOffset="73760.2">19034 6951 2556 0,'-6'2'113'0,"6"-2"23"0,0 0-108 0,0 0-28 0,0 0 0 16,0 0 0-16,12-2 26 0,0-1 0 0,0 0 0 0,6 1 0 16,-1-1 30-16,1 0 7 0,3-2 1 0,-3 0 0 15,3 2-52-15,-3-2-12 0,-3 0 0 0,-1 2 0 16,1 0 0-16,-3 1 0 0,-3-4 0 0,3 1-851 15,3 0-173-15</inkml:trace>
  <inkml:trace contextRef="#ctx0" brushRef="#br0" timeOffset="74286.58">19591 6718 2113 0,'-3'-3'93'0,"3"3"20"16,0 0-90-16,0 0-23 0,0 0 0 0,0 0 0 0,0 0 21 0,3-5 0 16,6 2 0-16,-4 1 0 0,4-1 35 0,0-2 6 15,0 2 2-15,3-2 0 0,0-1-52 0,0 1-12 16,3 0 0-16,-3 0 0 0,0-1 54 0,0 1 8 16,0-3 2-16,-4 0 0 15,4 0-80-15,-3-2-16 0,0 2-4 0,0-3 0 0,0 0 36 0,-3 1 0 0,0-1 0 0,-3 1 0 16,0-4 0-16,-6 7 0 0,0 1 0 0,-6 1 0 15,0 2 23-15,-3 6-2 0,-3 2 0 0,-3 6 0 16,-5-1 37-16,-4 4 7 0,-3 1 2 0,-6 4 0 16,4 0-26-16,-1 2-5 0,0 3 0 0,0 2-1 15,4 0-1-15,5 4 0 0,0-1 0 0,0 2 0 16,6 1-12-16,3-3-2 0,1 0-1 0,2 0 0 16,3-5-19-16,0 0 0 0,3-3 0 0,3-2 0 15,3-1 0-15,0-7-22 0,3-1 3 0,3-2 1 16,-3 0 0-16,6-5 0 0,3 0 0 0,3-1 0 15,2-4 5-15,10-4 1 0,-3 1 0 0,0-6 0 16,0 4-3-16,-1-4 0 0,4-2 0 0,-3 2 0 16,-3 3 15-16,-6 0 0 0,0 3 0 0,-3 0 0 15,-7 2 0-15,-5 3 10 0,0 0-2 0,0 0 0 16,3 8 12-16,-6 0 3 0,-2 2 0 0,-1-2 0 16,-3 3 1-16,3 2 0 0,-6-2 0 0,6-3 0 0,-3 0-24 0,3 2 8 15,3-2-8-15,3 0 0 0,0-8 0 0,3 8 0 16,3-3 0-16,-6-5 0 15,0 0-43-15,9 3-9 0,3-3-3 16,-3-3 0-16,0 3-106 0,2-2-22 0,1-4-4 16,-3 4-935-16</inkml:trace>
  <inkml:trace contextRef="#ctx0" brushRef="#br0" timeOffset="74795.8">19817 6959 2523 0,'0'0'56'0,"0"0"11"0,-3 5 2 0,-3 3 2 0,3-6-57 0,-3 4-14 0,-3-4 0 15,0 4 0-15,3-1 78 0,0 0 13 16,-3 1 2-16,0 1 1 0,0 1-49 0,-2 0-9 0,5 3-3 0,0-3 0 16,3 2-10-16,0 1-3 0,0-3 0 0,0 0 0 15,0 0-11-15,0 0-9 16,3 0 12-16,0-3-12 0,0-5 8 0,0 0-8 0,0 0 0 0,9 3 0 16,0-3 0-16,3-3 0 0,-4 0 0 0,7-2 0 15,0-3 0-15,3 3-11 0,3-3 2 0,0 0 0 16,0-3-34-16,-1 1-6 15,-2-1-2-15,0 1 0 0,3 2 9 0,-3-3 2 0,-6 3 0 16,0 3 0-16,0 0 10 0,-7 2 2 0,-5 3 1 16,0 0 0-16,0 0 47 0,0 0 10 0,0 0 2 0,-2 5 0 15,-7 1 4-15,0 1 0 0,3-1 1 0,-3 2 0 16,-3 2-5-16,6-2-2 0,0 0 0 0,3 3 0 0,0-3-30 16,0-3 0-16,3 3 0 0,0-8 0 0,0 0 9 15,0 5-9-15,0-5 8 0,6 8-8 0,6-8 0 16,-3 0 0-16,3 0 0 0,3 0 0 0,-1-5-12 0,4 0 12 15,0-3-10-15,3 0 10 16,3 0-40-16,-3-3-1 0,-3 1-1 0,-1-1 0 16,4 3 11-16,-6-3 3 0,0 4 0 0,0-1 0 0,-3 2 4 0,0 1 0 15,-6 0 1-15,0 2 0 0,-6 3 37 0,0 0 7 16,0 0 2-16,0 0 0 0,-9 5 4 0,6 1 1 16,-3-1 0-16,3 3 0 0,-3-3 7 0,3 3 1 15,-3 0 1-15,3 0 0 0,0 3-37 0,3-3 0 0,-3-1-12 16,3 4 4-16,3-6 8 0,0 3 0 0,3-2 0 15,0-4 0-15,0 3 0 0,6-2 0 0,0-3 0 0,0-3-12 32,2-2-28-32,-2 3-7 0,6-4-1 0,0 1-783 0,0-3-157 0</inkml:trace>
  <inkml:trace contextRef="#ctx0" brushRef="#br0" timeOffset="75127.61">20439 6982 1209 0,'0'0'108'0,"-9"3"-87"0,9-3-21 0,0 0 0 16,0 0 188-16,-3 5 34 0,-3 1 6 0,6-6 2 15,0 0-129-15,0 0-25 0,0 0-6 0,0 0 59 16,3 5-70-16,-3-5-1 0,6 3 0 16,3-1-36-16,3-2-7 0,-3-2-2 0,3 2 0 15,3-6-13-15,-4 1 0 0,1 0 0 0,3-1 0 16,-3 1 0-16,0-3 0 0,0 0 0 0,0-2 0 16,-3-1 0-16,0-2 0 0,0 0 0 0,0 2 0 0,-3-2 0 0,0 2 0 15,-4 1 0-15,-2 2 0 0,-2 2 18 0,-1-2-2 16,3 8-1-16,-6-2 0 0,0-1 40 0,-3 0 8 15,3 6 1-15,-6 2 1 0,0 3-7 0,0 0-2 16,0 0 0-16,0 3 0 0,-3-1-14 0,0 4-3 16,1-1-1-16,2 3 0 0,-3 0-20 0,3-1-4 15,3 1-1-15,0-2 0 0,0 1-5 0,6-1-8 16,-3-4 11-16,6 1-11 0,0-3 0 0,3 0 0 16,0 0 0-16,6-3 0 0,3-2 0 0,3-1-12 15,-3 1 0-15,3-6 0 16,-1 1-97-16,1-1-19 0,0-5-4 0,0 3-736 15,3-3-146-15</inkml:trace>
  <inkml:trace contextRef="#ctx0" brushRef="#br0" timeOffset="75394.89">21106 6466 2566 0,'-9'-2'114'0,"9"2"23"0,-3-3-109 0,3 3-28 0,-3-5 0 0,3 5 0 15,0 0 20-15,-6-5 0 0,6 5-1 0,0 0 0 16,-3 2 22-16,-3 3 5 0,0 1 1 0,3 4 0 16,-6 6 2-16,-3 3 1 0,-3-1 0 0,-3 6 0 15,-2 3-23-15,-4 2-5 0,-6 2-1 0,3 9 0 16,-3 0 9-16,1 2 2 0,-7 6 0 0,9-3 0 0,0-3-32 0,7-5-13 16,2 0 1-16,3-2 0 15,0-9-11-15,9 0-1 0,0-7-1 0,3-1 0 16,3-2-67-16,0-2-14 0,3-6-2 15,3-3-1-15,-6-5-52 0,3 2-11 0,6-4-1 0,0-6-1 0</inkml:trace>
  <inkml:trace contextRef="#ctx0" brushRef="#br0" timeOffset="75710.33">20766 6863 2055 0,'-15'3'91'0,"10"-3"19"0,2 0-88 0,-6 0-22 16,6 3 0-16,-6 2 0 0,3-5 130 0,0 5 22 15,3 0 4-15,0 1 0 0,-3-1-74 0,3 0-15 16,3 3-3-16,3-2-1 0,0-1-28 0,-3-5-6 15,9 5-1-15,0-2 0 0,6 2-28 0,2-2 0 0,-2-3-13 0,0 0 4 16,3-3 9-16,0 3 11 16,6-5-3-16,-3 0 0 15,-1-1-58-15,4 1-12 0,-3 0-2 0,0-1-1 16,-3-2-45-16,0 3-9 0,-3 2-1 0,-4-2-1 16,1 0 29-16,-3 0 5 0,-9 5 2 0,0 0 0 0,0 0 62 0,0 0 13 0,0 0 10 0,0 0-13 15,0 5 78-15,0 3 16 0,-3 2 3 0,0-2 1 16,-3 3 7-16,-3 0 0 0,3-4 1 0,-5 4 0 15,2 0-39-15,3-3-8 0,-3 2-2 0,3 1 0 16,0-1-32-16,-3-2-12 0,6 3 9 0,0-3-9 16,3 0 0-16,0-3 0 0,0-5 0 0,3 8 0 15,-3-8 0-15,6 3-14 0,-6-3 2 0,9 0 0 16,0-3-176-16,0 0-36 0,0-2-6 0</inkml:trace>
  <inkml:trace contextRef="#ctx0" brushRef="#br0" timeOffset="75842.98">21198 6662 2016 0,'0'0'179'0,"0"0"-143"16,0 0-36-16,0 0 0 0,-3-5 161 0,-3 0 26 15,-3 2 5-15,6 0 0 0,-3-2-129 0,3 2-27 16,-3 1-4-16,6 2-2 16,0 0-166-16,0 0-32 0</inkml:trace>
  <inkml:trace contextRef="#ctx0" brushRef="#br0" timeOffset="76579.75">21222 6945 1036 0,'0'0'46'0,"0"0"10"0,0 0-45 16,0 0-11-16,6-5 0 0,0 0 0 15,-6 5-49-15,6-6-12 0,6 1-3 0,-7 0 0 0,-5 5 52 0,9-3 12 16,-9 3 0-16,6-2 0 0,12-4 100 0,-12 4 22 15,-9 2 5-15,9-3 1 0,-6 3 0 0,9-3 0 16,-9 3 0-16,0 0 0 0,3-5-52 0,-3 2-9 0,0 1-3 0,0-1 0 16,-3 3 0-16,-3-5 0 0,0 2 0 0,0 3 0 15,0 3 0-15,-3-3 0 0,0 0 0 0,0 2 0 16,-2 1 0-16,-1 0 0 0,0-1 0 0,0 1 0 16,3 2-51-16,-3-2-13 0,3 0 0 0,0 2 0 15,3 0 0-15,0-2 0 0,-3 5 0 0,6-6 0 16,3-2 0-16,-3 6 0 0,3 2 0 0,0-8 0 15,3 5 0-15,0 0 0 0,0 1 0 0,3-1 0 16,0 0 0-16,3 0 0 0,-3-2 0 0,3 2 0 16,0-2 0-16,0 2 0 0,0-2 0 0,-3 2 0 15,0 1 0-15,0-4 0 0,-6-2 0 0,3 8 0 16,-3-3 0-16,0 3 0 0,0-2 0 0,-6 2 0 16,3 0 0-16,-6-3 0 0,-3 0 0 0,-3 0 0 15,3 1 0-15,0-1 0 0,3 0 0 0,0-2 0 0,3 2 0 16,-3-2 0-16,1-3 0 0,-4 2 0 0,3 1 28 0,-3-3 2 15,0 0 1-15,0-3 0 0,0 3 1 0,0-2 1 16,3-1 0-16,0 1 0 0,3-1-33 0,6 3-20 16,-6-5 2-16,6 5 1 0,-3-6 7 0,3 6 2 15,0-5 0-15,3 0 0 16,0-1-128-16,0 1-24 0,3 3-6 16,3-4-907-16</inkml:trace>
  <inkml:trace contextRef="#ctx0" brushRef="#br0" timeOffset="76976.68">21484 6919 1267 0,'0'0'28'0,"0"0"5"0,0 0 2 0,0 0 1 0,6 5-36 0,-6-5 0 0,0 0 0 0,6 0 0 16,-6 0 58-16,0 0 5 16,0 0 1-16,0 0 0 0,0 0 51 0,0 0 10 0,6-2 3 0,-3-1 0 15,2 0-68-15,-2 3-14 0,-3 0-2 0,0-5-1 16,0 5-3-16,0-5-1 0,3-3 0 0,-3 0 0 16,0 0 5-16,0 3 2 0,0 5 0 0,-6-6 0 0,6 6 4 15,-5-2 1-15,-4-1 0 0,0 3 0 16,-3 5-31-16,-3-2-5 0,-6 2-2 0,0 3 0 0,0 0 41 15,1 3 8-15,-1-1 2 0,0 3 0 0,3 1-52 0,3-1-12 16,0 0 0-16,6 3 0 0,0-3 0 16,3-2 0-16,3-1 0 0,3 1 0 0,0 2 0 0,6-5 0 15,3-3 0-15,0 3 0 0,3-2 0 0,6-1 0 16,0-5 0-16,6 3 0 16,-3-6-100-16,2 0-22 0,-2-2-5 0,3-3-1025 0</inkml:trace>
  <inkml:trace contextRef="#ctx0" brushRef="#br0" timeOffset="77494.18">21954 6562 2563 0,'-12'0'113'0,"12"0"24"0,0 0-109 0,0 0-28 0,0 0 0 0,0 0 0 16,0 0 0-16,3-6 0 0,0 1 0 0,3 0 0 15,3 0 0-15,0-1 0 0,0 1 0 0,3 0 0 16,0-3 17-16,2 2 8 0,7 1 2 0,0-3 0 31,-3 3-73-31,0-6-14 0,-3 3-4 0,3 0 0 0,-3-2 40 0,-7 2 7 0,1-3 1 0,0 1 1 16,0-1 4-16,-6 3 1 0,-6-2 0 0,-3-1 0 16,3 3 10-16,-3-5 0 0,-6 2 0 0,1 1-8 15,-1 7 28-15,-3 0 5 0,-3 1 2 0,0 4 0 0,0 6 29 16,-3 3 7-16,0 0 1 0,-2 7 0 0,-4 3 0 15,-3 3 0-15,-6 5 0 0,4 3 0 0,-1 0-52 0,0-1-12 16,-6 6 0-16,4 0 0 0,2 1 36 0,12-9 4 16,0 5 0-16,3-2 1 15,1 2-33-15,2 1-8 0,0-4 0 0,6-2 0 0,0-5 0 0,0 5 0 16,6-5 0-16,3-3 0 0,3-7-20 0,3-1 0 16,0-5 0-16,6-6 0 15,3-2-28-15,3-2-6 0,-1-4-1 0,7 1 0 16,-3-3 2-16,3 0 0 0,3-2 0 0,-9 4 0 0,2-2 26 0,-2 0 6 15,-3 6 1-15,-3-3 0 0,0 5 20 0,-6-3 0 16,-6 3 0-16,0 0 8 0,0 0 48 0,-3 8 10 16,-3 0 2-16,-3-3 0 0,3 6-11 0,-3-3-1 15,0 0-1-15,3-1 0 0,3 1-35 0,0 0-6 0,-3 0-2 16,6-2 0-16,0-6-12 0,0 0 0 0,0 0 0 0,9 2 0 16,0 1 0-16,3 0-15 0,0-3 3 0,3-3 1 31,0 0-185-31,-3 1-36 0,0-1-8 0</inkml:trace>
  <inkml:trace contextRef="#ctx0" brushRef="#br0" timeOffset="78516.63">22064 6863 576 0,'0'0'12'0,"0"0"4"0,0 0 0 0,0 0 0 0,0 0-16 0,0 0 0 16,0 0 0-16,0 0 0 0,0 8 105 0,0-8 19 15,0 0 3-15,0 0 1 0,0 0-52 0,0 0-9 0,0 0-3 0,0 0 0 16,0 0 0-16,0 0 0 0,6 3 0 0,-6-3 0 16,0 0 0-16,0 0 0 0,0 0 0 0,0 0 0 15,0 0-30-15,6 3-6 0,0-1-2 0,-6-2 0 16,0 0-2-16,0 0 0 0,0 0 0 0,0 0 0 15,0 0-8-15,0 0-1 0,0 0-1 0,0 0 0 16,0 0 21-16,0 0 4 0,0 0 1 0,0 0 0 16,0 0-12-16,0 0-1 0,-3-5-1 0,3 5 0 15,-6-3 20-15,0 1 4 0,3 2 1 0,3 0 0 16,-6-3 19-16,0 0 4 0,3 1 1 0,-3 2 0 16,0 0-83-16,0 2-17 15,6-2-3-15,-3 3-1 0,-3 0 29 0,3 2 0 0,-2-2 11 0,-1 2-3 16,0 0 11-16,0-2 2 0,3 2 1 0,-3 0 0 15,-3 1-22-15,3 2 0 0,3-3 0 0,0 3 0 16,-3-3 0-16,3 3 0 0,-3-3 0 0,3 3 0 16,-3 0 0-16,3 0 0 0,-3 0 0 0,3 0 0 0,0 0 33 15,6-3 3-15,-3 1 0 0,6 1 0 0,3-1-27 0,0-4-9 16,0 4 0-16,3-6 9 0,0 2 13 16,-3 1 2-16,3-3 1 0,-3 0 0 0,2 0-25 15,1-3 0-15,0 3 0 0,3-2 0 16,-3 2-29-16,-3-3-11 0,3 0-3 0,-3 1 0 15,0-1-85-15,-3 0-16 0,0-2-4 0,0 3-1 0</inkml:trace>
  <inkml:trace contextRef="#ctx0" brushRef="#br0" timeOffset="79015.3">22311 6900 1263 0,'9'-2'56'0,"-6"-1"12"0,3 3-55 0,-3-3-13 0,-3 3 0 0,0 0 0 16,0 0 55-16,3-2 8 0,3 2 1 0,-3-3 1 15,-3 3-1-15,3-3 0 0,3 1 0 0,0 2 0 16,-3-3-51-16,-3 1-13 0,0-1 0 0,0 3 0 15,0 0 54-15,-3-5 8 0,0 2 2 0,3 3 0 0,-9-3 0 0,0 3 0 16,-3-2 0-16,0 4 0 0,-3 1 51 16,0 0 10-16,-2 2 3 0,2-2 0 0,-3 2-52 0,0 3-9 15,3-3-3-15,0 3 0 0,3-5-51 16,0 2-13-16,3 0 0 0,3 1 0 0,6-6 0 0,0 0 0 16,-2 7 0-16,4-1 0 0,1-1 0 15,0-2 0-15,6 2 0 0,3 0 0 0,3 1 0 0,0-4 0 16,0 1 0-16,0 2 0 0,-3 0 0 0,3 3 0 15,-4-2 0-15,1-1 0 0,3 0 0 0,-6 1 0 16,-3 1 0-16,3-1 0 16,-6-1-48-16,3 0-13 0,-6 1-3 0,0-6 0 0,0 0 52 0,-6 8 12 15,-6 0 0-15,3-3 0 0,0 0 0 0,-3-2 0 16,0 2 0-16,-2-2 0 0,-4 2 48 0,0-5 13 0,0 3 3 16,0-1 0-16,-3-2-52 0,6 0-12 15,15 0 0-15,-11 0 0 0,-7 3 0 0,6-3 0 16,3 0 0-16,0-3 0 0,3 1 0 0,3-1 0 0,0-2 0 0,0-1-856 15,3 4-166-15</inkml:trace>
  <inkml:trace contextRef="#ctx0" brushRef="#br0" timeOffset="79328.36">22954 6466 2077 0,'0'0'92'0,"0"0"19"0,0 0-89 0,0 0-22 16,0 0 0-16,0 0 0 0,-3 0 10 0,3 0-2 16,-6 6-8-16,0 2 12 0,-3 2 41 0,-3 3 8 15,-2 6 2-15,-1 0 0 0,0 2-6 0,-3 2-1 16,-3 1 0-16,-3 5 0 0,0 3-18 0,4-3-4 15,-7 3-1-15,3 0 0 0,3-3 5 0,-3 3 1 16,4-1 0-16,5-4 0 0,-3-1-39 0,6-2 0 16,0-5 0-16,3-1 0 0,0-2-12 0,9-8-1 15,0-3 0-15,0 3 0 16,6-5-135-16,0-1-28 0,6-2-4 0,0-5-2 0</inkml:trace>
  <inkml:trace contextRef="#ctx0" brushRef="#br0" timeOffset="79734.16">22969 6445 2365 0,'0'0'52'0,"0"0"10"0,-6 3 2 0,6-3 4 0,-3 5-55 0,3-5-13 0,0 0 0 0,0 0 0 16,-6 3 12-16,6-3 0 0,-3 5 0 0,3 0 0 15,0 1 28-15,0 2 4 0,0 0 2 0,0 0 0 16,0 2-5-16,0 1-1 0,0-1 0 0,3 1 0 15,-3-1-32-15,0 1-8 0,6 0 0 0,-3-9 0 16,0 6 0-16,3-3 0 0,3-5 0 0,3 6 0 16,3-6 0-16,0 0 0 0,2-6 0 0,4 1 0 15,0 0-44-15,0 0-10 0,3-6-2 0,0 3-1 16,-4-2-3-16,1 2 0 16,0-3 0-16,-3 0 0 0,0 3 22 0,-6 1 4 0,0-1 1 0,-12 8 0 15,0 0 33-15,0 0 0 0,0 0 12 0,-3 0-3 0,0 2 63 0,-6 6 13 16,-3 0 3-16,-6 3 0 0,3 2-43 0,-6 3-8 15,0 0-1-15,1 2-1 0,-4 1 37 0,3 2 7 16,0 0 1-16,0 6 1 0,0-4-57 0,4 1-11 16,-1 0-2-16,3 0-1 0,3 2-10 0,0-5 0 15,6-2 0-15,0-1 0 0,3-4 0 0,0-1 0 16,3 0 0-16,0-2 0 0,3-3 0 0,0 0-14 16,0-3 5-16,0-2 1 15,6-1-89-15,0-2-18 0,0 0-3 0,0-2-683 0,3-4-137 0</inkml:trace>
  <inkml:trace contextRef="#ctx0" brushRef="#br0" timeOffset="79978.52">23216 6847 2185 0,'0'0'48'0,"0"0"9"0,0 0 3 0,0 0 2 0,0 0-50 0,0 0-12 0,0 0 0 0,-6 6 0 15,0-4 80-15,0 4 12 0,3-1 4 0,-6 3 0 16,-3 2-37-16,3 1-7 16,1 0-2-16,-1 2 0 0,-3-3-20 0,3 4-4 0,0-4-1 0,0 1 0 15,0-1-25-15,3 4 0 0,0-4 0 0,3-2 0 0,3-8 0 0,0 0-12 16,3 5 0-16,3-2 1 16,3-3-170-16,0-3-35 0,0 1-6 0,3-3-2 0</inkml:trace>
  <inkml:trace contextRef="#ctx0" brushRef="#br0" timeOffset="80349.53">23698 6466 1267 0,'-6'0'56'0,"6"0"12"0,0 0-55 0,0 6-13 0,-6-4 0 0,0 4 0 16,0 2 156-16,3 0 29 0,-2-1 6 0,-4 4 1 15,-3 2-103-15,0 1-20 0,-3 4-4 0,-3 6-1 16,-6 0 52-16,3 2 9 0,-5 1 3 0,2 2 0 15,0 2-72-15,0-1-13 0,3-1-3 0,0 0-1 16,4 0-28-16,-1-3-11 0,3-2 8 0,0-3-8 16,3 0 12-16,6-7-4 0,0-1 0 0,3-3 0 15,0 1-8-15,3-3 0 0,0 0 0 0,3-3 0 16,3 1-24 0,3-6-6-16,3 0-2 0,3-6-788 0,0 1-157 0</inkml:trace>
  <inkml:trace contextRef="#ctx0" brushRef="#br0" timeOffset="80578.89">23838 6551 2322 0,'0'0'51'0,"0"0"10"0,0 0 3 0,0 0 1 0,-6 0-52 0,6 0-13 16,-6-3 0-16,6 3 0 0,-3 6 24 0,-3-4 3 0,0 4 0 0,0 2 0 15,0-3 29-15,-2 5 7 0,-1 4 1 0,0-1 0 16,-3 5 0-16,-3 1 0 0,-3 2 0 0,0 3 0 15,-3 0-52-15,1 0-12 0,2 2 0 0,-3-2 0 16,0 0 0-16,3-3 0 0,3 0 0 0,3 0 0 16,0-2-17-16,1-3-7 0,-4-3 0 0,6-3-1 31,9-2-70-31,0 0-13 0,-3-2-4 0,3-6-647 0,0 0-129 0</inkml:trace>
  <inkml:trace contextRef="#ctx0" brushRef="#br0" timeOffset="80730.53">23490 6834 2286 0,'0'0'50'0,"0"-5"10"0,-6 0 3 0,3-3 1 0,-3 0-51 0,3 2-13 0,0 1 0 0,3 0 0 16,-3 2 99-16,3 3 17 0,-3-5 3 0,3 5 1 15,0 0-45-15,0 0-9 0,0 0-2 0,6-5 0 0,3 2-51 0,0-2-13 16,0 2 0-16,3 0 0 16,6 3-23-16,2-2-7 0,-2 2-2 0,3 0-822 15,3-3-165-15</inkml:trace>
  <inkml:trace contextRef="#ctx0" brushRef="#br0" timeOffset="81070.48">23883 6927 2419 0,'0'0'53'0,"0"0"11"0,0 0 3 0,0 0 1 15,0 0-55-15,0 0-13 0,-6 0 0 0,0-3 0 0,6 1 54 0,-3-1 8 16,0-2 2-16,6-1 0 0,0 1-52 0,0 0-12 15,3-3 0-15,0 0 0 0,3 0 0 0,-3 0 0 16,3 0 0-16,0 0 0 0,-1 0 0 0,1 0 0 0,-3-2 0 0,0 2 0 16,-3 0 0-16,0 2 0 0,-3-1 0 0,-9-4 0 15,3 8 0-15,0 3 0 0,-3 0 0 16,1 0 54-16,-1 0 8 0,-3 6 2 0,3-1 0 16,-6 0-52-16,3 3-12 0,3 0 0 0,-6 5 0 15,0 0 54-15,3 3 8 0,-2-2 2 0,2 1 0 16,0 1-52-16,0 0-12 0,3 0 0 0,0-3 0 15,3 3 0-15,3-3 0 0,3-2 0 0,3 2 0 16,3-5 0-16,0 0 0 0,3-3 0 0,3 1 0 16,0-1-48-16,3-5-13 15,2 0-3-15,4-5 0 0,-6-1-114 0,6 1-23 16,9-5-5-16,-4-1-1 0</inkml:trace>
  <inkml:trace contextRef="#ctx0" brushRef="#br0" timeOffset="81326.78">24419 6376 2649 0,'-15'-2'117'0,"15"2"25"0,0 0-114 0,0 0-28 15,0 0 0-15,-3 5 0 0,0-2 0 0,0 2 0 16,0 3 0-16,-6 3 0 0,3 2 57 0,0 3 6 16,-3 2 1-16,-3 1 0 0,0 2 0 0,0 3 0 15,0 0 0-15,-5 5 0 0,-7 2-52 0,-3 4-12 16,-3 4 0-16,-9 4 0 0,1 2 0 0,5-6 0 15,-6 1 0-15,7-3 0 0,5-2 24 0,3-4 3 0,6-2 0 0,6-5 0 16,3-3-27-16,3-2 0 16,3-3-14-16,3 0 5 15,0-8-55-15,6 2-10 0,0-5-2 0,3-2-1 16,3 0-127-16,3-3-24 0,6-11-6 0,3 3-1 0</inkml:trace>
  <inkml:trace contextRef="#ctx0" brushRef="#br0" timeOffset="81511.07">23445 6511 2718 0,'-15'-5'120'0,"15"5"25"16,0 0-116-16,0 0-29 0,-3-5 0 0,3 5 0 0,0 0 0 0,0 0 0 15,0-5 0-15,0 5 0 0,0 0 0 0,0 0 0 16,0 0 0-16,6 0-800 15,3 0-165-15</inkml:trace>
  <inkml:trace contextRef="#ctx0" brushRef="#br0" timeOffset="83015.07">1690 8655 1407 0,'0'0'62'0,"0"0"14"0,0 0-61 0,6 5-15 0,-6-3 0 0,2 4 0 15,-2-6 136-15,0 5 24 0,3 3 4 0,-3 3 2 16,6-3-49-16,-6-1-9 0,9 4-3 0,-9 0 0 16,6-1-42-16,0 1-9 0,-3-1-2 0,6 1 0 15,0 2-14-15,0 0-3 0,12 11 33 16,-9-13-47-16,0 2-2 0,-3 0-1 0,3-2 0 16,2 2-10-16,-2 0-8 0,-3-2 12 0,0-1-12 15,3 1 9-15,-3 0-9 0,-6-1 0 0,6 3 9 16,0-5-21-16,0 3-5 0,-9 0-1 0,6-1-798 15,0 1-159-15</inkml:trace>
  <inkml:trace contextRef="#ctx0" brushRef="#br0" timeOffset="83283.86">1636 9043 518 0,'0'0'46'0,"0"0"-37"16,-6-5-9-16,3-3 0 0,-3 0 314 0,6 3 61 16,0-3 12-16,0 0 2 0,0 0-189 0,6 0-39 15,-3-2-7-15,3-4-2 0,6 4-62 0,-3-1-13 16,0-2-2-16,3 2-1 0,0-2-12 0,-1 0-2 16,4 0-1-16,6-3 0 0,0 3-47 0,0-3-12 0,3 3 0 0,-3-1 0 15,5 1 10-15,-8 0-10 0,18-8 12 16,-21 7-4-16,0 1-8 0,3 3 0 0,-1-4 0 15,-5 7 0-15,-3-4-11 16,3 0 2-16,0 3-868 0,-6 3-174 16</inkml:trace>
  <inkml:trace contextRef="#ctx0" brushRef="#br0" timeOffset="83551.92">1657 8379 1785 0,'0'0'79'0,"0"0"17"0,0-2-77 0,0 2-19 15,0 0 0-15,0-6 0 0,0 1 144 0,9 0 24 16,-6 0 6-16,6 2 1 0,0-2-67 0,0 2-14 16,2 0-2-16,1 1-1 0,6-1-53 0,3 3-10 15,0 0-3-15,3 0 0 0,-3 0 12 0,-1 0 3 16,4-3 0-16,0 3 0 0,-3 0-24 0,0-2-5 15,5-1-1-15,-5 3 0 0,0 0-2 0,0 0 0 16,3 0 0-16,0 0 0 0,-10 0-8 0,4 3-14 16,0-1 3-16,3 1-885 15,-6 0-176-15</inkml:trace>
  <inkml:trace contextRef="#ctx0" brushRef="#br0" timeOffset="91373.74">2722 8700 1159 0,'0'0'51'0,"0"0"11"0,0 0-50 0,0 0-12 16,0 0 0-16,0 0 0 0,0 0 128 0,0 0 24 16,0 0 4-16,0 0 0 0,9 5-48 0,-9-5-11 0,9 5-1 0,-3 0-1 15,3 1-28-15,-9-6-6 0,15 2-1 0,-9 1 0 16,9-3-24-16,-9 0-4 0,9 0-2 0,-6 0 0 16,6-5-14-16,-4 2-4 0,4 0 0 0,-6 1 0 15,3-1 1-15,0 3 0 0,-3 0 0 0,0 0-741 16,0 0-149-16</inkml:trace>
  <inkml:trace contextRef="#ctx0" brushRef="#br0" timeOffset="91638.03">2722 8824 1324 0,'0'0'118'0,"0"0"-94"16,0 0-24-16,0 0 0 0,3-3 159 0,3 1 27 15,-3 2 6-15,3 0 0 0,-3 0-77 0,3 0-16 16,6 2-3-16,-9-2-1 0,9-2-35 0,-3 2-8 16,0 0 0-16,3-3-1 0,-3 3-21 0,3 0-4 15,2 0-1-15,-2 0 0 0,6-3-12 0,-6 3-2 16,0-2-1-16,0 2 0 15,3-3-90-15,0 3-19 0</inkml:trace>
  <inkml:trace contextRef="#ctx0" brushRef="#br0" timeOffset="92625.74">4026 8366 1112 0,'0'0'49'0,"0"0"11"0,0 0-48 0,0 0-12 0,0 0 0 0,0 0 0 16,0 0 124-16,0 0 22 0,0 0 5 0,0 0 1 16,0 0-47-16,0 0-9 0,0 0-1 0,0 0-1 15,9 0-25-15,-9 0-5 0,0 0 0 0,0 0-1 16,12-3-23-16,-6 1-4 0,0-3 0 0,3-1-1 16,0 1-19-16,-3 0-4 0,3-3-1 0,0 0 0 15,-3 0-11-15,5 0 0 0,-2-3 0 0,-3-2 0 0,3 0 0 0,-3 0 8 16,0-1-8-16,-3-1 0 0,3 1 8 15,-6-2-8-15,0 3 0 0,0 0 8 0,-6-3 1 0,3 3 0 16,-3 2 0-16,-6 3 0 0,3 6 19 0,-8-1 4 16,-1 0 1-16,3 3 0 0,-9 6 6 0,3 2 1 15,6 0 0-15,-6 5 0 0,1-3-16 0,5 6-2 16,0 3-1-16,-6-3 0 0,6 2-13 0,0-2-8 16,3 0 10-16,3 0-10 0,0 0 0 0,-2-3 0 15,5 5 0-15,3-2 0 0,-3 0 0 0,3 0 0 16,3-3 0-16,0 1 0 0,3 1 0 0,3-4 0 15,-3 0 0-15,6-3 0 0,2-1 0 0,1-1 0 16,6-4 0-16,0-2 0 0,-6 0 0 0,6-2 8 16,6-4-8-16,-4-1 0 0,7-1 9 0,-9-3-1 15,9 0 0-15,-6 1 0 0,0-3-8 0,2-3 0 0,-8 0 0 16,0 3 0-16,0-3 0 0,-3 3 8 16,-3-1-8-16,-3 1 0 0,0 2 0 0,0 1 0 0,-3-1 0 15,-3 3 0-15,6 3 0 0,-6 0 0 0,0-1 8 16,0 6-8-16,0 0 0 0,0 0 0 0,0 0 8 0,-6 6-8 15,0-1 23-15,3 3 2 0,-3 0 1 0,0 3 0 16,-3-1-14-16,3-2-4 0,3 3 0 0,-3 2 0 16,0-3-8-16,0 1 8 0,0 2-8 0,3-2 8 15,-6 2-8-15,3-2 0 0,0-1 0 0,0 3 0 16,3-2 0-16,-3 2 0 0,1-2 0 0,2-1 0 16,3 1 0-16,0-3 10 0,0 0-10 0,0 2 10 0,3-4-10 15,0-1 0-15,-1-2 0 0,7-1 0 16,-3 1-95-16,3-3-24 0,3 0-5 0</inkml:trace>
  <inkml:trace contextRef="#ctx0" brushRef="#br0" timeOffset="93046.23">4232 8583 806 0,'0'0'36'0,"0"0"7"0,0 0-35 0,0 0-8 16,0 0 0-16,0 0 0 0,0 0 260 0,0 0 49 0,0 0 11 0,0 0 1 16,6-3-177-16,-1 1-35 0,-5 2-7 0,6-3-2 15,-6 3-28-15,6-5-7 0,3 0-1 0,-3-1 0 16,0 1-20-16,3 2-5 0,-3-5-1 0,3 3 0 15,0-3-17-15,-3 0-3 0,3 0-1 0,3-2 0 16,-3 2-5-16,0-3-2 0,2 3 0 0,-2 0 0 16,0 0-10-16,0 0 0 0,0 1 0 0,0 1 0 15,3-2 0-15,-9 3 0 0,-3 5 0 0,6-3 0 16,-6 3 0-16,0 0 0 0,0 0 0 0,0 0 0 16,0 0 0-16,0 6 0 0,-6 4 9 0,3 1-1 15,3-1 25-15,-6 1 6 0,0 2 1 0,3-2 0 16,-3-1-40-16,6 4-13 0,-6-1 0 0,3-3 0 0,0 4 21 0,0-6 4 15,0 0 0-15,0-1 1 0,6 1-29 0,-3-8-7 16,0 0-1-16,0 0 0 16,0 0-188-16,6 0-39 0</inkml:trace>
  <inkml:trace contextRef="#ctx0" brushRef="#br0" timeOffset="93226.74">4702 8258 2278 0,'0'0'101'0,"0"0"21"0,0 0-98 0,0 0-24 15,0 0 0-15,0 0 0 0,0 0 109 0,0 0 17 16,0 0 3-16,0-3 1 0,0 3-95 0,0 0-19 16,0 0-4-16,0 0-1 15,0 0-55-15,0 0-10 0</inkml:trace>
  <inkml:trace contextRef="#ctx0" brushRef="#br0" timeOffset="94126.5">5202 7951 921 0,'0'0'40'0,"0"0"10"0,0 0-40 0,0 0-10 0,0 0 0 0,0 0 0 15,0 5 206-15,0-5 39 0,0 8 8 0,0-8 2 16,0 0-147-16,-6 5-30 0,6-5-6 0,0 0 0 16,6 8-16-16,-6-8-2 0,0 5-1 0,0-5 0 15,6 0 1-15,3 0 0 0,3 0 0 0,0-5 0 16,0 0-12-16,2-3-2 0,1 0-1 0,6 0 0 16,-9-5-11-16,3 2-3 0,3-2 0 0,0-3 0 15,-1 0-25-15,4 3 0 0,0-3 0 0,-9-2 0 16,6 2 0-16,-9-3 0 0,6 3-12 0,-3 1 12 15,-3-4 0-15,-3 0 0 0,2-2 0 0,-2 0 0 16,0 3 0-16,-6-1 8 0,3 3-8 0,-6 0 0 0,3 6 0 0,0 2 0 16,-9 0 8-16,0 5-8 0,-2 3 10 0,-4 3 0 15,0 5 0-15,-6 0 0 0,0 5-10 0,-6 6 8 16,4 2-8-16,-4 3 8 0,3-1 10 0,-3 4 2 16,0 5 0-16,1 2 0 0,5-2-7 0,0-1-1 15,0 4 0-15,0 2 0 0,0 3-12 0,1-3 0 16,2 2 8-16,-9 1-8 0,6 0 17 0,0-3 1 15,0-3 0-15,1 0 0 0,2-4-18 0,0-4 0 16,3-2 0-16,3 0 0 0,3-6 0 0,0-2 0 16,3 0 0-16,0-5 0 0,6 2 0 0,0-5 0 15,3-3 0-15,3 0 0 0,-6-5 0 0,12 0 0 16,3-5 0-16,3-3 0 0,3 0 0 0,0-2 0 16,2-1 0-16,-2-2 0 0,0-3-11 0,0 0-5 15,0 0-2-15,-6 0 0 0,-1 3 6 0,1 0 2 16,0 2 0-16,-3 3 0 0,-6 3 10 0,0 0-10 0,-6 5 10 15,6 2-10-15,-3 1 10 0,-3-3 0 0,-3 8 0 0,0 2 0 16,0 1 11-16,0 0 1 0,-3-1 0 0,0 3 0 16,0-2 0-16,3 0 0 0,0-1 0 0,-3 1 0 15,6-1 1-15,0 1 1 0,0-3 0 0,0 0 0 16,0 0-14-16,-6 0 0 0,12-3 0 16,-6 0-10-16,0-5 10 0,0 8 0 0,3-2 0 0,3-1 0 15,0-5 0-15,-3 2-8 0,-3-2 8 0,9-2-879 16,0-3-169-16</inkml:trace>
  <inkml:trace contextRef="#ctx0" brushRef="#br0" timeOffset="94529.22">5297 8520 1422 0,'0'0'63'0,"6"0"13"0,-6 2-61 0,0-2-15 15,0 0 0-15,0 0 0 0,0 0 137 0,3 3 25 0,-3-3 5 0,3 0 1 16,-3 0-68-16,3 3-14 16,3-1-2-16,-3-2-1 0,3 0-16 0,-3 0-3 0,6 0-1 0,0-5 0 15,0 0-14-15,3-1-2 0,0-2-1 0,-1 0 0 16,1 0-46-16,3 1 0 0,-3-1-15 0,-3 0 4 15,6-3 11-15,-9 1 14 0,3 4-3 0,0-2-1 16,-3 0-10-16,0 3 0 0,0 0-12 0,-6 5 12 16,0 0 0-16,0 0 0 0,0 0 0 0,0 0 0 15,0 0 19-15,0 0 8 0,-6 5 1 0,0 3 1 16,0 3 9-16,-6-3 2 0,6 5 0 0,0 0 0 16,-6 3-28-16,3 0-4 0,3-3-8 0,-3 3 11 15,0 2-11-15,3-2 0 0,0 0 0 0,0 0 0 16,0-3 0-16,1 0 0 0,5-2 0 0,-3-3 0 15,3 0 0-15,0-8 0 0,0 0 0 0,0 0 0 16,0 0-194-16,8 0-41 0</inkml:trace>
  <inkml:trace contextRef="#ctx0" brushRef="#br0" timeOffset="95442.43">5782 8247 1904 0,'0'0'42'0,"0"0"9"0,0 0 1 0,0 0 1 15,0 0-42-15,0 0-11 0,0 0 0 0,6 3 0 0,3-1 80 0,3 1 13 16,-3-3 3-16,6 3 1 0,0-3-53 0,0 0-12 15,3 0-1-15,-4 0-1 0,1 0-10 0,6-3-3 16,-9 3 0-16,3-3 0 0,3 6-17 0,-3-3 0 16,0 0 8-16,-4 0-8 0,4 0 0 0,-6 0-19 15,0 3 4-15,0-3-697 16,0 0-139-16</inkml:trace>
  <inkml:trace contextRef="#ctx0" brushRef="#br0" timeOffset="95707.73">6017 8133 172 0,'0'0'16'0,"0"0"-16"0,0 0 0 0,0 0 0 15,0 0 388-15,0 0 76 0,-2 8 14 0,-1 0 3 16,0 0-283-16,0 3-57 0,3-1-11 0,-3 4-2 15,0-1-57-15,0 0-11 0,-3 3-3 0,6 0 0 16,-3 0-17-16,-3-1-3 0,6-1-1 0,-6-1 0 16,3 5-15-16,0-2-3 0,0-2-1 0,-3-1 0 15,3-3-8-15,0 4-1 0,0-1-8 0,3-3 12 16,-3 1-72-16,3-3-16 0,3 0-2 0</inkml:trace>
  <inkml:trace contextRef="#ctx0" brushRef="#br0" timeOffset="96356.53">6529 8366 403 0,'0'0'17'0,"0"0"5"0,0 0-22 0,9-3 0 0,-3 1 0 0,0-1 0 16,-3 1 224-16,0-4 40 0,6 1 8 0,-3 0 1 15,0-3-163-15,0 2-33 0,0-1-6 0,3-1-2 16,-3 0-13-16,0 0-4 0,-3 0 0 0,0 0 0 15,3 0 9-15,-3 0 2 0,-3-3 0 0,3 3 0 16,-3-2-5-16,0 2-1 0,0-3 0 0,0 1 0 16,-3 2-20-16,0 0-4 0,0-3-1 0,0 6 0 15,0 0 14-15,-3 2 2 0,-3 0 1 0,0 3 0 0,3 3-1 0,-3 0-1 16,-3 2 0-16,0 3 0 0,0 0-31 0,0 2-7 16,1 1-1-16,-4 2 0 0,0 0 4 15,3 3 0-15,-3-2 0 0,3-1 0 0,-3 0-12 0,6 0 8 16,0 3-8-16,3-3 8 0,-3 1 0 15,4-4 0-15,2 1 0 0,0-1 0 0,3 4-8 0,0-6 0 16,3 2 0-16,0-2 0 0,2 0 0 0,4-3 0 16,-3-2 0-16,6 0 0 0,-3-3 0 0,3 0 0 15,0-3 0-15,3-2 0 0,0-3 28 0,0 0 3 16,0-5 1-16,-1 5 0 0,1-6-32 0,0 1 0 16,0 0 0-16,0 0 0 0,-6-1 0 0,3 4 0 15,-3 2 0-15,0 0 0 0,-6 0 0 0,0 5 0 16,0 1 0-16,-3 2 0 0,0 0 16 0,0 0-4 15,-9 8 0-15,3 0 0 0,-3 0 7 0,0 2 1 16,0 1 0-16,3-1 0 0,0 1 9 0,3-1 3 0,-3 1 0 0,0 2 0 16,6-2-32-16,-3-3 0 0,0 2 0 0,3 1 0 15,0-3 0-15,3 0 0 0,-3-3 0 0,0 3 0 16,6-3 0-16,-3 1 0 0,6-4 0 0,-6-2 0 31,3 3-73-31,3-6-18 0,3 1-3 0,0-4-1222 0</inkml:trace>
  <inkml:trace contextRef="#ctx0" brushRef="#br0" timeOffset="96731.62">6818 8517 403 0,'0'0'17'0,"-6"0"5"0,3-3-22 0,0 1 0 15,-3-4 0-15,3 4 0 0,0-4 493 0,3 6 95 16,0 0 18-16,0 0 4 0,0 0-427 0,6-2-86 15,0-1-17-15,0 0-3 0,0 1-46 0,3 2-10 16,-3-3-1-16,3 3-1 0,0 0-19 0,0 0 0 16,3 3 0-16,-3-1 0 0,0 4 0 0,-3-4 0 15,0 4 0-15,2-4 0 0,-2 4 12 0,0-1-4 16,0 3 0-16,-3-3-8 0,0 0 8 0,-3 3-8 16,3-2 0-16,-6 4 0 0,3 1 0 0,-3-1 0 15,-3-2 0-15,0 3 0 0,-3 0 0 0,1-1 0 16,-4 3 0-16,0 1 0 0,0-4 0 0,-3 3 0 15,3-2 0-15,-3 2 0 0,0-2 16 0,0-1 0 16,3 1 0-16,4 0 0 0,-4-4-6 0,6 1-2 16,0-2 0-16,6-6 0 0,0 0 20 0,0 0 3 15,0 0 1-15,0 0 0 0,9 8-32 0,0-3 0 0,0-2 0 16,-1-1 0 0,4-4-20-16,0-1-9 0,0 0-3 0,0-2 0 15,3 2-144-15,0-5-28 0,12-18-7 0,-7 5-1 0</inkml:trace>
  <inkml:trace contextRef="#ctx0" brushRef="#br0" timeOffset="96892.83">7259 8319 1267 0,'0'0'56'0,"-6"-3"12"0,-6 3-55 0,3-3-13 16,9 3 0-16,-6-2 0 0,3-1 368 0,3 3 72 15,0 0 13-15,0 0 3 0,0 0-339 0,0 0-68 16,0 0-13-16,0 0-4 0,3-3-32 0,-3 3 0 15,0 0 0-15</inkml:trace>
  <inkml:trace contextRef="#ctx0" brushRef="#br0" timeOffset="97826.43">7827 7967 1382 0,'0'0'61'0,"0"0"13"0,0 0-59 0,0 0-15 15,0 0 0-15,0 0 0 0,0 0 121 0,0 0 22 16,0 0 4-16,0 0 1 0,0 0-52 0,0 0-9 15,0 0-3-15,0 0 0 0,0 0-8 0,6 0-3 16,-3 0 0-16,6-3 0 0,-3 0-36 0,3-2-7 16,3 0-2-16,-3-1 0 0,-3-1 7 0,6-1 1 15,0-6 0-15,2 4 0 0,1-3-36 0,3-1 0 0,3-4 0 16,-3 2 0-16,-3-3 13 0,3 4-4 16,2-7-1-16,-2 6 0 0,0-2-8 0,0-1-11 0,-6 1 3 15,-3 2 0-15,0-2 8 0,-3 2 0 0,-3-3 0 0,0 6 0 16,-3 2 0-16,-3 1 0 0,0-1 0 0,-3 6 8 15,-3 2-8-15,-3 3 0 0,-3 0 8 0,0 5-8 16,0 6 11-16,-3 2-3 0,1 3 0 0,-1 0 0 16,-3 5 3-16,0-2 0 0,3 5 0 0,-3 2 0 15,4 0-1-15,-4 4 0 0,0-1 0 0,0 2 0 16,0-1-10-16,-3 4 0 0,-2 0 0 0,2 1 8 0,-3 4-8 16,3-4 0-16,-3 2 0 0,7-3 0 0,2 1 0 0,6-6 0 15,0 0 0-15,0-3 0 0,0-2 0 16,6-5 0-16,0-3 12 0,6-3-4 0,-3-3-8 15,6-2 0-15,0-2 0 0,3-4 0 0,-6-2 0 0,9-2-11 16,3-6 3-16,3 2 0 0,6-4 8 0,-1-3 14 16,1-1-3-16,0-2-1 0,3 3-10 15,-3-5 0-15,-3 2 0 0,2 0-11 0,-5 5 11 16,0 1 0-16,-3 2-9 0,-3 3 9 0,-3-1 0 0,-6 6-9 16,0 0 9-16,0 0 0 0,0 0-9 0,6 6 9 15,-3 1 0-15,-3 4-9 0,3 0 9 0,-3-1 0 16,-3 3 0-16,3 1 0 0,-3-4 0 0,0 1 0 15,0-1 0-15,3 1 0 0,0-3 0 0,0 0 8 16,-3 2-8-16,3-4 0 0,0 2 0 0,0-3 9 16,0 3-9-16,0-8 0 0,0 0 8 0,0 0-8 15,6 5 0-15,0-2 0 16,-6-3-70-16,6 0-18 0,3 0-3 0</inkml:trace>
  <inkml:trace contextRef="#ctx0" brushRef="#br0" timeOffset="98231.1">8077 8387 1854 0,'-9'0'82'0,"6"0"17"16,3 0-79-16,0-2-20 0,-6 2 0 0,3-3 0 15,3 3 117-15,0 0 20 0,0 0 4 0,0 0 1 0,0 0-59 0,6-3-12 16,0-2-3-16,-6 5 0 0,6 0-30 0,3 0-6 15,0-3-2-15,0 3 0 0,0 0-30 0,3 0 0 16,0 0 0-16,0 0-10 0,-3 0 10 0,0 3 0 16,0-3 0-16,-1 3 0 0,-8-3 0 0,6 2 0 15,-6-2 0-15,0 0 8 0,0 0-8 0,0 0 0 16,0 8 0-16,0 0 0 0,-3 0 0 0,-3 0 11 16,-5 0-11-16,2 3 12 0,-3-1-12 0,-3 1 0 15,-3 2 9-15,0 0-9 0,0 0 8 0,3 3-8 16,3-2 10-16,1-1-10 0,-4-3 19 0,6 4-3 15,0-4 0-15,3-2 0 0,3 3-1 0,-3-3-1 16,0 0 0-16,6-3 0 0,0 3 6 0,0-8 2 16,0 5 0-16,6 3 0 0,0-3-22 0,0-2 0 15,0-3 0-15,3 0 0 0,3 3 0 0,-3-3 0 16,5-3 0-16,4 0 0 0,0 1 0 0,0-1 0 0,0-2 0 16,3-1-8-1,0 1-88-15,2-5-16 0,-2 2-4 0</inkml:trace>
  <inkml:trace contextRef="#ctx0" brushRef="#br0" timeOffset="98477.13">8574 8184 2257 0,'-6'2'100'0,"6"1"20"0,-3-3-96 0,0 0-24 16,0 0 0-16,0 3 0 0,3-3 106 15,0 0 16-15,0 0 3 0,0 0 1 0,0 0-80 0,9 2-16 16,0 1-3-16,3 2-1 0,-3-2-14 0,6-1-4 16,-3 1 0-16,3-3 0 0,0 0 20 0,-3 0 3 15,6 0 1-15,-7 0 0 0,1-5-32 0,0-1-16 16,0 4 1-16,0-1 1 16,3-5-55-16,-6 3-11 0,3 0-3 0,-3-1-725 15,0 1-146-15</inkml:trace>
  <inkml:trace contextRef="#ctx0" brushRef="#br0" timeOffset="98695.4">8735 8117 2761 0,'0'0'60'0,"0"0"13"0,0 0 3 0,0 0 2 0,0 0-62 0,0 0-16 0,-3 3 0 0,0 5 0 16,0 0 54-16,0 3 8 0,3-1 2 0,-3 3 0 15,0 3-37-15,0-3-7 0,3 6-2 0,-3-1 0 16,0 4-18-16,0-4 0 0,0 1 0 0,3 2 0 16,-3-3 8-16,3-2-8 0,3 3 0 0,-3-3 0 31,3 0-87-31,0-3-21 0,3 0-4 0</inkml:trace>
  <inkml:trace contextRef="#ctx0" brushRef="#br0" timeOffset="98863.07">8952 8401 2372 0,'0'0'105'0,"0"0"22"0,0 0-102 16,0 0-25-16,0 0 0 0,0 0 0 0,0 0 81 0,0 0 11 16,0 0 3-16,0 5 0 0,0-5-69 0,6 5-14 15,0-5-2-15,6 0-819 16,0 0-164-16</inkml:trace>
  <inkml:trace contextRef="#ctx0" brushRef="#br0" timeOffset="99029.2">9205 8387 1728 0,'0'0'153'0,"0"0"-122"0,0 0-31 0,0 0 0 15,0 0 84-15,0 0 10 0,0 0 2 0,0 0 1 16,0 0-57-16,6 3-11 0,3 0-2 0,0-3-1 31,3 0-189-31,-3 0-37 0,3 0-8 0,6-3-2 0</inkml:trace>
  <inkml:trace contextRef="#ctx0" brushRef="#br0" timeOffset="99150.89">9449 8395 1670 0,'0'0'148'0,"0"0"-118"0,0 0-30 0,0 0 0 15,0 0 111-15,0 0 16 0,0 0 3 0,0 0-704 16,0 0-141-16</inkml:trace>
  <inkml:trace contextRef="#ctx0" brushRef="#br0" timeOffset="100748.01">10000 8226 460 0,'0'0'20'0,"0"0"5"0,0 0-25 0,0 0 0 0,0 0 0 0,0 0 0 16,0 0 267-16,0 0 48 0,0 0 9 0,0 0 3 15,0 0-198-15,0 0-39 0,0 0-8 0,9 5-2 16,6 0 77-16,-15-5-79 0,12 0 0 16,0 0 0-16,0 0 0 0,-6 0 0 0,6-2 0 0,-4-1-21 0,4 1-4 15,0-1-1-15,0 0 0 0,0-2-12 0,0 5-2 16,3-5-1-16,-3 2 0 0,0 0-21 0,0 1-4 16,2-1 0-16,-2 3-1 0,6 0-11 0,-6 0 0 15,0 0 0-15,0 0 8 16,-3 3-131-16,0-1-26 0,0-2-6 0</inkml:trace>
  <inkml:trace contextRef="#ctx0" brushRef="#br0" timeOffset="101031.92">10197 8080 1789 0,'0'0'79'0,"0"0"17"0,0 0-77 0,0 0-19 0,0 0 0 0,0 0 0 15,0 0 108-15,0 0 17 0,0 0 4 0,0 0 1 16,6 8-53-16,-3-2-10 0,2 2-3 0,-2 2 0 16,0 3-25-16,-3 1-6 0,0 1-1 0,0 4 0 15,-3 0 4-15,0-4 1 0,0 7 0 0,1-4 0 16,2-2-18-16,-3 2-4 0,0-2-1 0,0 0 0 15,0 0-14-15,0-3 0 0,0 3 0 0,0-5 0 16,0 2-112-16,3-2-29 0</inkml:trace>
  <inkml:trace contextRef="#ctx0" brushRef="#br0" timeOffset="101931.66">10965 8361 518 0,'0'0'46'0,"0"0"-37"16,0 0-9-16,0 0 0 0,0 0 248 0,0 0 48 16,0 0 10-16,0 0 2 0,0 0-177 0,0 0-35 15,0 0-8-15,0 0 0 0,5-5-49 0,1-1-10 16,0 4-1-16,0-4-1 0,0-2-13 0,-3 3-2 15,3 0-1-15,0 0 0 0,-3-3-3 0,3 0-8 16,-3 0 12-16,0 0-4 0,0-3 12 0,3 1 1 16,-3-4 1-16,-3 4 0 0,3-3 8 0,0-1 2 15,0-2 0-15,-3 3 0 0,0 0 10 0,0 2 2 16,-3-2 1-16,0 5 0 0,0 0 11 0,0 3 3 16,-6-3 0-16,0 5 0 0,0 1-1 0,-3 2 0 15,0 5 0-15,-2-2 0 0,-1 5-22 0,-6 0-4 16,0 0 0-16,0 2-1 0,3-2-15 0,-3 5-4 15,1 3 0-15,2-3 0 0,0-2-1 0,3 2-1 16,3 3 0-16,-3 0 0 0,6-3-10 0,-3 0 0 16,3 1 0-16,3 2 8 0,1-3-8 0,2 0 0 0,0 0 0 0,3-2 0 15,3-1 0-15,0 1 0 0,2-3 0 0,1 0 0 16,6 0 0-16,-3 0 0 0,3-3 8 0,0-2-8 16,3-1 0-16,0-2 0 0,3 0 9 0,3-5-9 15,-1 2 8-15,1-5-8 0,0 0 10 0,-3 1-10 16,3-1 8-16,-3-3-8 0,-4 0 0 0,1 1 9 15,-3-3-9-15,-3-1 0 0,3 4 0 0,-3-3 0 16,3-1 0-16,-6 4 0 0,-3-3 8 0,3 2-8 16,0 3 0-16,-3 0 0 0,0 3 0 0,-3-1 0 0,0 6 0 0,0 0 0 15,0 0 0-15,0 0 8 0,-6 6-8 16,3-1 10-16,-3 3-10 0,3 0 10 16,-3 0-10-16,3 2 8 0,-3-2-8 0,0 3 8 0,3 0-8 15,-3-1 10-15,3 1-10 0,0-1 10 0,-3 4-10 0,3-4 0 16,-3 1 9-16,6-1-9 0,-3-2 0 15,3 0 0-15,0 0 0 0,3 0 8 0,0-3-8 16,3 1 0-16,-6-6 0 0,6 2 0 0,0 4 0 0,0-4 0 16,3 4 0-16,0-6 8 15,-3 0-81-15,0 0-16 0,3-3-3 0</inkml:trace>
  <inkml:trace contextRef="#ctx0" brushRef="#br0" timeOffset="103049.92">11164 8591 403 0,'0'0'36'0,"0"0"-36"0,0 0 0 0,0 0 0 0,0 0 218 0,0 0 37 15,0 0 7-15,0 0 2 0,6-5-136 0,0-1-26 16,-3-1-6-16,0 1 0 0,3 1-37 0,0 0-7 15,-3-3-2-15,3 0 0 0,0 5 16 0,0-5 3 0,0 3 1 16,-1 2 0-16,-5 3-2 0,6-8-1 16,3 3 0-16,-3-3 0 0,-6 8-11 0,6-5-3 0,0-3 0 0,0 3 0 15,0-1-30-15,3 1-7 0,3 0 0 0,-3 2-1 16,-3-2-15-16,3 2 11 0,-3 3-11 0,3 0 10 16,-9 0-10-16,6 0-16 0,-6 0 4 0,6 3 1 15,-6-3 37-15,0 0 7 0,6 8 2 0,-4-3 0 16,-2-5-22-16,6 5-4 0,-6-5-1 0,0 8 0 15,3-3-8-15,-6 3 8 0,0 0-8 0,0 3 8 16,1-3-8-16,-4 0 10 0,0 0-10 0,-3 0 10 16,0 2 4-16,0 1 1 0,6-6 0 0,-3 3 0 15,3 0-15-15,-3 0 0 0,3-5 0 0,-3 2 0 0,3 0 28 16,3-5 4-16,0 0 0 0,0 0 0 0,0 0-32 16,0 0 0-16,9-2 0 0,0-4 0 15,-3-2 0-15,3 0 0 0,0 0 0 0,3-2 0 0,3 5 0 16,-4-6 0-16,-2 0 0 0,0 3 0 0,0 1 0 15,0 1 0-15,0-2 0 0,0 3 0 0,-3 0 0 16,3-1 0-16,0 1 0 0,-3 0 0 0,0 2 0 0,-6 3 0 16,0 0 0-16,6-5 0 0,-3 2 0 0,-3 3 0 15,9-2 0-15,-6 2 0 0,-3 0 0 0,0 0 0 16,8-3 0-16,-8 3 0 0,0 0 0 0,6 3 0 16,-6-3 0-16,0 0 0 0,3 2 0 0,-3-2 0 15,0 0 0-15,3 8 0 0,-3-3 16 0,0 3-4 16,0 3 0-16,-3-3 0 0,0 3-2 0,0-1-1 15,0 1 0-15,-2-3 0 0,2 2-9 0,0-2 0 16,3 0 0-16,0 0 8 0,-3 0-8 0,3-8 0 0,0 0 0 16,0 0 0-16,0 0 11 0,0 0-3 0,0 0-8 15,0 0 12-15,6-3-12 0,2 3 0 0,-2-5 0 16,0 0 0-16,0-1 0 0,0-1 0 0,0-1 0 16,3-3 0-16,0 0 0 0,3 1 0 0,-6 2 0 15,3-3 0-15,6 3 0 0,-6 0 11 0,0 0-3 16,0 3-8-16,-1-3 0 0,1 3 0 0,-3 0 0 15,0 2-9-15,3 0 9 0,0 3 0 0,0 0 0 0,-3 0 0 16,0 3 0-16,0 0 0 0,0-3 0 0,-6 0-8 16,0 0 8-16,0 0 0 0,0 5 0 0,0 3 0 15,0 2 0-15,0-2 0 0,-6 0 0 0,3 3 0 16,3 2 0-16,-3-2 0 0,-3-1 0 0,3 4 8 0,0-4-8 16,-3 3 0-16,0 1 0 0,0-4-8 0,3 3 8 0,0-2 0 15,0-3 0-15,3 3 0 0,0-4 27 0,0 4 4 16,0-11 1-16,6 8 0 0,-3 0-32 0,0-3 8 15,3-2-8-15,3 0 0 0,0-6 0 0,0 0 0 16,0 3 0-16,3-5 0 16,-3-3-74-16,0 0-18 0,3 0-3 15,-1 0-1-15</inkml:trace>
  <inkml:trace contextRef="#ctx0" brushRef="#br0" timeOffset="108138.28">12310 7882 1825 0,'0'0'40'0,"0"0"8"0,0 3 1 0,0-3 3 15,0 0-41-15,0 0-11 0,0 0 0 0,0 0 0 0,0 0 71 0,0 0 12 16,0 0 2-16,9 0 1 0,3-3-31 0,-3 0-7 16,3 1 0-16,0-1-1 0,-4-2-11 0,4-1-3 15,-3-4 0-15,3 2 0 0,0 0-12 0,0-3-2 16,0-2-1-16,-3 0 0 0,3 0-6 0,0-3 0 16,3 3-1-16,-1-3 0 0,-2 2-11 0,3-1 8 15,0-4-8-15,0 3 8 0,-3 0-8 0,0-2 10 16,-3 2-10-16,-3 0 10 0,3 3-10 0,0 0 0 15,-4-1 9-15,-2 1-9 0,0 0 12 0,0 0-3 16,-3-1 0-16,0 7 0 0,0-1 16 0,-3 2 3 16,0 1 1-16,-5 0 0 0,-1 5-14 0,-3 2-3 0,0 4-1 15,-6 4 0-15,0 1 0 0,0 2 0 16,0 3 0-16,3 2 0 0,-2 4 1 0,2-1 0 0,3 3 0 16,-6 2 0-16,0 6-3 0,-3-3 0 0,0 0 0 0,-2 5 0 15,-4-2-9-15,0-3 10 0,0 3-10 0,3 2 10 16,4 1-2-16,-1-1-8 0,-6 1 12 0,6 2-4 15,0-3 4-15,3-2 0 0,1 0 0 0,-4-6 0 16,6 0-12-16,0-2 0 0,6 0 0 0,0-5 0 16,3-4 0-16,3-4 0 0,0 0 0 0,3-6 0 15,0 3 0-15,0-8 0 0,0 0 0 0,12-3 0 0,0-5 0 16,3 0 0-16,3 0-8 0,3-5 8 0,-4-3 0 16,4-2 15-16,3-1-3 0,0 1 0 0,6-1-12 0,-4-2 0 15,1 5 0-15,-3 0 0 0,0 0 0 0,-6 3 0 16,-6 3 0-16,0 4 0 0,-4 1 0 15,1 2 0-15,-9 3 0 0,9 3 0 0,-9-3 0 16,0 0-16-16,-3 11 3 0,3-3 1 0,0 5 12 0,-3-3 0 16,-3 4 0-16,3-4 0 0,-5 6 0 0,-1-3 0 15,3 3 0-15,0-3 0 0,-3 3 0 0,3-3 0 16,0 1 9-16,3-4-9 0,-3 1 11 0,0-1-11 16,6-2 12-16,-3 0-12 0,3 0 12 0,0-8-12 15,0 0 12-15,6 3-12 0,0 2 12 0,3 1-4 16,-9-6 0-16,9 0-8 15,6-3-134-15,-6 0-34 0</inkml:trace>
  <inkml:trace contextRef="#ctx0" brushRef="#br0" timeOffset="108953.96">12459 8379 1807 0,'0'0'40'0,"0"0"8"0,0 0 1 0,0 0 2 0,0 0-41 0,0 0-10 16,0 0 0-16,0 0 0 0,0 0 101 0,0 0 19 15,6 0 3-15,-6 0 1 0,3-2-48 0,3-1-8 16,0-2-3-16,0 2 0 0,0 0-26 0,-1-2-6 16,7 0-1-16,-3 0 0 0,0-1 0 0,3-2 0 15,-3 3 0-15,3-3 0 0,0 3-19 0,-3 2-4 16,3-2-1-16,-6 0 0 0,6-1-8 0,-6 4 8 16,2 2-8-16,1-3 8 0,0 3-8 0,-6 3 12 15,-3-3-12-15,0 0 12 0,0 0-2 0,6 5 0 16,-6-5 0-16,3 5 0 0,-3-5-10 0,3 8 8 15,-3 0-8-15,0 0 8 0,0 0-8 0,-3 0 0 16,-6 3 0-16,6-4 0 0,-3 1 28 0,3 0 3 16,-3 0 1-16,0 0 0 0,1 0-20 0,-1-3-3 15,0 3-1-15,0-2 0 0,3-1-8 0,3-5 0 16,0 5 0-16,0-5 0 0,0 0 0 0,0 0 0 0,0 0 8 16,6-2-8-16,0-1 9 0,3 0-9 0,2-5 10 0,1 3-10 15,0-3 9-15,3 0-9 0,-3 0 8 0,3 0-8 16,-3-2 9-16,3 2-9 0,-3 0 10 0,0 0-10 15,-4 0 0-15,1 3 0 0,0-1 0 0,0 1 0 16,-3 0 0-16,-6 5-8 0,0 0 8 0,0 0 0 16,0 0 0-16,0 0 0 0,0 0-8 0,0 0 8 15,0 0 0-15,0 0 0 0,6 8 0 0,-3 0 0 16,-3 0 0-16,0 0 0 0,-3 0 0 0,0-1 0 0,0 1 0 16,0 0 0-16,0 0 0 0,0 0 0 0,-3-2 0 15,3-1 0-15,3 0 0 0,-3 0 0 0,3-2 0 16,0-3 0-16,0 0 0 0,0 0 0 0,0 0 0 0,0 0 0 15,0 0 0-15,6-3 0 0,3-2 0 16,0-3 9-16,0 3-9 0,0-3 8 0,0 3-8 0,0-3 0 16,0 0 0-16,0 0 0 0,-3 0 0 0,3 0 0 15,0 3 0-15,-1-1 0 0,1 1 0 0,-3 0 0 16,0 2 0-16,0 1 0 0,0 2 0 0,-6 0 0 16,0 0 0-16,6 2 0 0,0-2 0 0,-6 0 0 15,0 0 0-15,3 5 0 0,-3 3 0 0,3-2 0 16,-3-6 0-16,0 8 0 0,-3 0 0 0,3-3 0 15,0 3 0-15,0 2 0 0,-3-2 0 0,3-2 0 16,0 2 0-16,0-3 0 0,-3 3 0 0,3 0 0 16,0-8 0-16,-3 5 8 0,3 3-8 0,0-3 10 15,0-5-10-15,0 0 10 0,3 3-10 0,3 0-11 0,0-3 3 0,0 0-894 16,3-3-178 0</inkml:trace>
  <inkml:trace contextRef="#ctx0" brushRef="#br0" timeOffset="110723.92">3407 8834 342 0,'0'0'15'0,"0"0"3"0,0 0-18 0,6-2 0 0,0-3 0 0,0-1 0 16,3 4 16-16,0-4-1 0,0 4 0 0,3-1 0 15,-3 0 60-15,2 3 12 0,4-2 2 0,-9 2 1 16,9 0-10-16,-6 0-1 0,3 2-1 0,-3 1 0 16,3-3-10-16,-3 3-3 0,0-1 0 0,3 1 0 15,-1-3-13-15,7 0-4 0,-3 3 0 0,3-3 0 0,3 0-3 0,0 0-1 16,0-3 0-16,5 0 0 15,-2 1-24-15,3-1-6 0,3 0-1 0,-3 1 0 0,2-1 15 16,7 3 2-16,-6 0 1 0,3 0 0 0,5 3-1 16,-2 2 0-16,0-2 0 0,2 5 0 0,-2 0-16 15,0-1-3-15,3-1-1 0,-1 2 0 0,1 0-2 0,6 2 0 16,-1-2 0-16,4 0 0 0,5 0-8 0,1 0 0 16,-3 0 0-16,8-3-11 0,1-2 11 0,8 2 8 15,1 0-8-15,-1 1 11 0,-2-6-11 0,2 2 0 16,3 1 0-16,7 0 8 0,2-3-8 0,-2 5 0 15,2-2 0-15,-6 2-11 0,7-2 20 0,2-1 4 16,3 6 1-16,1 0 0 0,-4-3 9 0,0 1 1 0,4 2 1 16,-1-1 0-16,0-1-5 0,7-1-2 0,-4 0 0 0,6 1 0 15,0 2-18-15,4-6 8 0,8 1-8 0,3-3 0 16,0 0 13-16,0 0-4 0,0 0-1 0,0 0 0 16,4-5-8-16,-1 2 8 0,-3-2-8 0,3 2 8 15,3 3-8-15,0-3 0 0,0 1 0 0,3-1 0 16,-3 3 23-16,0 0 2 0,-2-3 1 0,-1 3 0 15,0 6-8-15,0-4-2 0,6-2 0 0,0 0 0 16,0 3-8-16,-3-3-8 0,-3 0 9 0,9-3-9 16,0 1 8-16,3-4-8 0,-6 4 0 0,6-4 9 15,3 1-9-15,0 0 0 0,-3 0 0 0,0-1 8 16,-3-2-8-16,3 0 0 0,0 1 9 0,-5-4-9 16,-7 3 0-16,3 3 0 0,0-3 0 0,-6 2 0 15,-6 4 12-15,0-3 2 0,0 2 0 0,1 3 0 0,-7 0 10 16,-3 3 1-16,-3-1 1 0,4 1 0 0,-4 2-13 15,-6 0-2-15,-2 1-1 0,-4 2 0 0,0-3-10 16,1 3 0-16,5 0 0 0,-9 0 0 0,-5 0 8 0,-4-3 0 16,-2 3 0-16,-1-3 0 0,-5 0-8 0,-1 1 0 15,-2-4 0-15,-4 4-11 0,-8-4 11 0,0 1 0 16,-7 0 0-16,-2-3 0 0,-3 0-25 0,-6 0 0 16,-6 2 0-16,-4-2-713 15,-8 3-142-15</inkml:trace>
  <inkml:trace contextRef="#ctx0" brushRef="#br0" timeOffset="112238">7973 9607 460 0,'0'0'41'0,"0"0"-33"0,0 0-8 0,-6 3 0 16,6-3 161-16,-3 5 31 0,-3-5 5 0,6 0 2 15,0 0-97-15,-6 5-19 0,0-5-4 0,6 0-1 16,0 0-5-16,-3 3-1 0,3-3 0 0,0 0 0 16,0 0 4-16,0 0 1 0,-6 0 0 0,6 0 0 15,-3 0 3-15,3 0 0 0,0 0 0 0,0 0 0 16,0 0-21-16,0 0-4 0,0-5-1 0,3-3 0 15,3 0-24-15,3-5-5 0,-3-1-1 0,6 4 0 16,0-4 14-16,0 1 2 0,0 0 1 0,3 2 0 16,0-2-17-16,-1-3-4 0,1 0-1 0,3 1 0 0,0 4-4 15,0 0-1-15,3 3 0 0,-6 3 0 0,3 0-14 16,-4 2 9-16,-2 1-9 0,3-1 8 0,-3 3-8 0,0 3 0 16,-12-3 0-16,9 2 0 0,-9-2 0 0,9 6 0 15,0-1 8-15,-3 3-8 0,0 0 0 0,-3-3 0 16,0 6 9-16,-3-1-9 0,-3 1 0 0,0 2 8 15,0 3-8-15,-3 0 0 0,-3 0 0 0,0 2 9 16,0 1-9-16,-3-1 0 0,3-2 8 0,0 0-8 16,-3 0 0-16,3-3 0 0,0 0 0 0,3-2 0 15,1-1 0-15,-1-2 0 0,3 0 0 0,-3-5 0 16,6-3 0-16,0 0 0 0,0 0 8 0,0 0-8 16,3-3 0-16,3-5 0 0,0 0 8 0,2-5-8 15,4 0 0-15,0-3 0 0,0-2 9 0,6-1-9 16,-3-5 0-16,3 3 9 0,3 0-9 0,-6 2 0 15,5 1 0-15,-2-1 8 0,3 1-8 0,-3 2 0 16,0 3 0-16,0 2 0 0,-3 3 8 0,-1 0-8 0,4 3 8 16,-6 0-8-16,0 2 0 0,0 0 0 15,-3 3 0-15,0 3-11 0,-3 0 11 0,3-1 11 0,-6 1-3 0,3 2 0 16,0-2-8-16,0 0-11 0,-6 2 3 0,3 0 0 16,2 0 8-16,-5 1 0 0,3 2 0 0,-3 0 0 15,0 0 0-15,0-1 0 0,-3 1 0 16,0 6 8-16,1-4 2 0,-4 3 1 0,0 1 0 0,0-1 0 15,3 3 5-15,0 0 2 0,0 0 0 0,-3-3 0 16,3 3-10-16,0-3-8 0,0 0 9 0,3-2-9 0,-3-1 32 16,6-2 0-16,0 0 0 0,-3 0 0 0,0-8-16 15,0 0-2-15,0 0-1 0,0 0 0 0,12 8-2 0,0-5-1 16,0-1 0-16,-1-4 0 0,1 2-10 16,0 0 8-16,0 0-8 0,3 0 8 15,0-6-72-15,0 4-16 16,0 2-2-16</inkml:trace>
  <inkml:trace contextRef="#ctx0" brushRef="#br0" timeOffset="119227.25">14572 8797 172 0,'0'0'16'16,"0"0"-16"-16,0 0 0 0,0 0 0 0,0 0 336 0,0 0 65 15,0 0 13-15,0 0 2 0,0 0-212 0,0 0-42 16,9 3-9-16,-9-3-1 0,0 0-47 0,12 3-9 15,-3-3-1-15,0 2-1 0,0-2-26 0,0 0-4 16,3-2-2-16,-3 2 0 0,2-3-22 0,1 3-5 16,-3-3-1-16,3 1 0 0,-3-1-19 0,3 0-4 15,3 1-1-15,3-1 0 0,-3-2-10 0,0 5 0 16,2-3 9-16,-2 1-9 0,0 2 0 0,0 0-8 16,-3 0 0-16,-3 2 0 15,-3 1-172-15,0 2-33 0</inkml:trace>
  <inkml:trace contextRef="#ctx0" brushRef="#br0" timeOffset="119499.52">14462 8991 288 0,'-3'-3'25'0,"3"3"-25"0,-3 0 0 0,3 0 0 15,0 0 401-15,0 0 75 0,0 0 16 0,0 0 2 16,12 0-279-16,0-3-56 0,0 3-11 0,6 0-3 16,-6 0-47-16,5 0-10 0,-2 0-1 0,3 0-1 15,-3 0-22-15,0 3-4 0,0-3 0 0,0 0-1 16,-3 0-30-16,-1 0-5 0,4 0-2 0,-3 0 0 16,0 0-12-16,0-3-2 0,-3 3-8 0,3 3 12 0,3-3-12 0,-3 0 0 15,0 0 8-15,0 0-8 16,2-3-59-16,-2 3-14 0,0 0-3 0</inkml:trace>
  <inkml:trace contextRef="#ctx0" brushRef="#br0" timeOffset="121828.29">23868 15354 2688 0,'33'-13'-1076'0</inkml:trace>
  <inkml:trace contextRef="#ctx0" brushRef="#br0" timeOffset="126579.54">16072 8244 1220 0,'0'0'54'0,"0"0"11"0,0 0-52 0,0 0-13 0,0 0 0 0,0 0 0 16,0 0 99-16,0 0 17 0,0 0 3 0,0 0 1 0,0 0-25 16,0 0-5-16,0 0-1 0,0 0 0 0,0 0-17 0,0 0-4 15,12-2-1-15,-3-1 0 0,3-2 5 0,3 2 2 16,0-2 0-16,3 2 0 0,3 1-33 0,-4-1-6 16,4-2-2-16,3-1 0 0,3 4-1 0,-3-4 0 15,5 4 0-15,-2-1 0 0,3 1-18 0,-6-1-4 16,0 3-1-16,-1 3 0 0,1-3-9 0,-3 2 8 15,3 1-8-15,-3-3 8 0,0 2-8 0,-1 4 0 16,4-4 0-16,-3 4 0 0,-3-4 0 0,0 1 0 16,-3 2 0-16,2-2 0 0,-2 0 0 0,0-1 0 15,9 1 0-15,-6-1 0 16,3-2-91-16,-6 0-17 0,2 0-3 0,-2 0-1002 0</inkml:trace>
  <inkml:trace contextRef="#ctx0" brushRef="#br0" timeOffset="127418.8">16111 8284 1591 0,'0'0'35'0,"0"0"7"0,0 0 2 0,0 0 0 0,0 0-35 0,0 0-9 16,0 0 0-16,9 0 0 0,-3-3 99 0,-6 3 17 15,0 0 4-15,0 0 1 0,6-2-41 0,3 2-8 16,-3-3-1-16,3 3-1 0,3-2-10 0,2 2-3 15,-2 0 0-15,3 0 0 0,0 0-27 0,0 2-6 16,0-2 0-16,3 3-1 0,-3-1-11 0,2 4-3 16,-2-1 0-16,3 0 0 0,-3 1-9 0,3-1 0 15,-3 3 0-15,0 0 0 0,0 0 0 0,-3-3 0 16,-1 3 0-16,1 0 0 0,0-3 0 0,0 3 0 16,-3-3 0-16,0 3 0 0,0 0 0 0,0-2 0 0,0-1 0 15,0 3 0-15,0 0 0 0,0-3 0 0,-3 0 0 16,-3 3 0-16,-1 0 0 0,1 0 0 0,-3-3 0 15,0 6 0-15,-3-3 0 0,-2 0 0 0,-1 2 0 0,0 4 0 16,-3-4 0-16,0 4 0 0,-3-1 0 0,0 0 0 16,-3 0 0-16,0-2 0 0,-6 2 0 0,1 0 0 15,-1 3 0-15,-3-3 0 0,-3 1 0 0,0 1 0 16,1 1 0-16,-1 0 0 0,0 0 0 0,-3 0 0 16,6 0 0-16,-2 2 0 0,-1-2 0 0,0 0 0 15,-3 3 15-15,3-1-3 0,-2 1 0 0,-7 2 0 16,-3 0-12-16,7-2 0 0,-1 4 0 0,0-1 0 15,-3-4 0-15,7 3 8 0,-1 0-8 0,3-2 0 16,3 2 0-16,3-2 0 0,1-1 0 0,5 1 0 16,0-4 0-16,3 1 0 0,0 0-8 0,3-3 8 0,0-2 0 15,3 0 0-15,3-1 0 0,0-2 0 0,-3 3 0 0,6-3 0 16,3 0 0-16,-3 0 0 0,3-1 0 0,0-1 0 16,3-1 0-16,0 0 0 0,3-2 8 0,0 2 6 15,0-2 1-15,6 0 0 0,3-1 2 0,2 1 1 16,4-3 0-16,3 0 0 0,0-3-2 0,3 1-1 15,5 2 0-15,-2-3 0 0,3 0-3 0,-1 1 0 16,1-1 0-16,0 0 0 0,0 3 4 0,-1 0 1 16,4 0 0-16,-3 0 0 0,-1 3-1 0,-2-3-1 0,6 0 0 15,-3 3 0-15,2-1-15 0,-5-2 0 16,0 3 8-16,-3 0-8 0,-1-3 0 0,-2 2 0 0,0-4 0 16,-3 2 0-16,3 2 0 0,-4-4 0 0,-2 2-9 15,3 0 9-15,0 0 0 0,-9 0 0 16,3-3 0-16,-4 3 0 0,1 0 0 0,0 0 0 15,-6 0 8-15,3 0-8 0,3 0 0 0,-6 3 0 0,0-3 0 0,-3 0 0 32,-6 0-56-32,3 2-12 0,3 1-3 0,-6-3-1180 0</inkml:trace>
  <inkml:trace contextRef="#ctx0" brushRef="#br0" timeOffset="129015.92">15781 9753 288 0,'0'0'25'0,"0"0"-25"0,3-3 0 0,-3 3 0 0,0 0 257 0,0 0 47 16,3-3 8-16,-3 3 3 0,0 0-164 0,0 0-33 15,3-2-6-15,-3 2-2 0,0 0-36 0,0 0-7 16,5 8-2-16,-5-1 0 0,-2 4 0 0,2 2 0 16,0-2 0-16,0 5 0 0,-3 2-9 0,0 3-3 15,-6 1 0-15,0 1 0 0,0-1-28 0,0 4-5 16,-6 3-2-16,3-2 0 0,0 2-10 0,3-3-8 16,-3 1 12-16,0-1-12 0,3-2 12 0,1-3-4 15,2 0 0-15,-3 0-8 0,3-7 9 0,0 2-9 16,3-3 0-16,-3 0 9 0,3-2-9 0,0-6 0 15,-3 3 9-15,3-3-9 0,3-5 11 0,-6 3-3 16,3-1 0-16,-3-2 0 0,0-5 2 0,3 0 0 0,-3-1 0 0,0-1 0 16,3-1 5-16,-3-6 1 0,6 4 0 0,-3-3 0 15,3-1-3-15,0-2 0 0,3 1 0 0,0-1 0 16,3 2-1-16,-3-1 0 0,6-1 0 0,0 0 0 16,-3 0-3-16,3 0-1 0,3-2 0 0,0-1 0 15,6-2-8-15,-3 5 0 0,-1 0 9 0,4 0-9 16,0 0 0-16,-3-2 0 0,0-1 0 0,3 3 0 15,-6 1-130-15,0 1-30 0</inkml:trace>
  <inkml:trace contextRef="#ctx0" brushRef="#br0" timeOffset="129214.4">15906 9483 2232 0,'-3'-6'49'0,"3"6"11"0,-3-5 1 0,3 5 1 0,0 0-50 16,3-5-12-16,-3 0 0 0,3-1 0 0,-3 6 78 0,0-5 13 15,3-3 2-15,-3 8 1 0,0 0-68 0,0 0-14 16,0 0-2-16,0 0-1 16,0 0-129-16,0 0-27 0</inkml:trace>
  <inkml:trace contextRef="#ctx0" brushRef="#br0" timeOffset="129494.66">16075 9647 1922 0,'0'0'85'0,"0"0"18"0,0 0-83 0,0 0-20 0,0 0 0 0,0 0 0 16,0 0 102-16,0 0 16 0,0 0 3 0,0 0 1 16,0 0-52-16,9 2-10 0,-3 1-3 0,3-3 0 15,-6 3-13-15,6-1-4 0,-3 1 0 0,3-3 0 16,0 0-16-16,3 0-4 0,-3-3-1 0,3 3 0 16,-4-2-7-16,1 2-2 0,3-3 0 0,-3 3 0 15,0 3-108-15,0-3-22 0,-9 0-4 0,3 2 0 0</inkml:trace>
  <inkml:trace contextRef="#ctx0" brushRef="#br0" timeOffset="129701.1">15998 9779 403 0,'0'0'36'0,"0"0"-36"0,0 0 0 0,0 0 0 16,0 0 368-16,0 0 66 15,6-3 14-15,-3 1 2 0,3 2-261 0,0-3-52 16,0 0-10-16,0 1-3 0,3-1-66 0,0 3-14 0,-4-3-2 16,7 3-1-16,-3-2-24 0,0-1-5 0,0 1 0 0,0 2-1 15,0 0 2-15,0 0 1 0,-6 2 0 0,6 1-810 16,-3-3-163-16</inkml:trace>
  <inkml:trace contextRef="#ctx0" brushRef="#br0" timeOffset="130050.16">16290 9763 2095 0,'0'0'92'0,"0"0"20"0,3 0-89 0,-3-5-23 16,3 2 0-16,0-2 0 0,2 0 101 15,-2-1 16-15,9 1 3 0,-3 0 1 0,0-1-76 16,3 1-15-16,0-3-3 0,0 0-1 0,0 0-18 0,0 0-8 15,0 0 0-15,0 1 8 0,2-4-8 0,-2 0 0 16,0 1 0-16,0-1 0 0,0 1 0 0,0-1 0 16,-3 0 0-16,3 4 0 0,-3-1 0 0,-3 0 8 15,3 2-8-15,-3-2 0 0,-3 3 11 0,3 2-3 16,-6 3-8-16,0 0 12 0,0 0 22 0,0 0 4 16,-3 8 1-16,0 0 0 0,0 3-4 0,-3 0-1 15,3-1 0-15,-3 3 0 0,3 1-14 0,-3-1-4 16,0-3 0-16,0 4 0 0,3-1-5 0,-3 0-2 15,0 3 0-15,0-3 0 0,0 0-9 0,0 1 12 16,3-1-12-16,-3 3 12 0,3-3-12 0,3-2 0 0,0-4 0 16,0 1-899-16,3 0-184 15</inkml:trace>
  <inkml:trace contextRef="#ctx0" brushRef="#br0" timeOffset="131281.41">16290 7996 633 0,'0'0'28'0,"0"0"6"0,0 0-34 0,0 0 0 0,3-3 0 0,-3 3 0 15,0 0 275-15,0 0 48 0,3-5 9 0,-3 5 3 16,6-6-183-16,-4 1-36 0,1 0-7 0,0 2-1 0,0-2-23 0,-3 0-4 15,3-1-1-15,3 1 0 0,-3 0-18 0,3 0-4 16,0 2-1-16,0-2 0 0,3 2-24 0,0-2-5 16,0-3 0-16,3 5-1 0,-3-2-10 0,3-1-1 15,0 1-1-15,0 0 0 0,-1 0-15 0,1 2 11 16,0-2-11-16,0 2 10 0,0 0-10 0,0 1 0 16,-3-1 0-16,0 3 8 0,-3 0-8 0,0 0 0 15,3 0 0-15,-3 0 0 0,-6 0 12 0,0 0 0 16,3 8 0-16,-3 0 0 0,0 0-12 0,-6 0-16 15,3-3 4-15,0 6 1 0,-3-3 11 0,3 2 0 16,-6 1 8-16,3-1-8 0,0 1 0 0,0 0 8 16,-3-4-8-16,3 1 0 0,0 3 0 0,0-3 9 15,0-3-9-15,3 3 0 0,0-3 0 0,3-5 0 16,0 0 0-16,0 0 0 0,0 0 15 0,0 0-4 0,0 0-1 16,0 0 0-16,6-5-10 0,3 3 0 0,-3-4 0 0,3-2 0 15,0 0 0-15,3 0 0 0,0-2 0 0,0 2 0 16,3 0 0-16,-4-3 0 0,4 3 0 0,0-2 0 15,0 2 0-15,0 0 8 0,-3 0-8 0,3 3 0 16,0-1 0-16,-3 4 0 0,-3-3 0 0,-1 2 0 16,-2 0 0-16,3 3 0 0,-3 3 0 0,-3-3 0 15,-3 0 0-15,0 0 0 0,6 3 0 0,-6-3 0 16,0 0 0-16,0 5 0 0,3 3 0 0,-3-3-11 0,-3 3 11 16,0-3 0-16,0 3 0 0,0 0 8 0,3 0-8 15,-3 0 12-15,-3 0-4 0,0-3 0 0,6 3-8 0,-3-3 11 16,-3 3-11-16,1-2 12 0,5-1-3 0,0-5 0 15,0 0 0-15,0 0 0 0,-6 5-1 0,6-5 0 16,0 0 0-16,0 0 0 0,0 0-8 0,0 0 10 16,8-2-10-16,-2-1 10 0,0-2-10 0,3-1 0 15,-3 1 9-15,3-3-9 0,3 3 0 16,3-3-15-16,-3 0 3 0,0 3 0 0,3-3 12 0,0 0 0 16,-4 0 0-16,1 3 0 0,3-1 0 0,-3 1 0 15,0-3-10-15,-3 5 10 0,0 1 0 0,-3-1 16 16,-6 3-2-16,6-2-1 0,-6 2-13 0,0 0-13 15,9 0 2-15,-9 0 1 0,0 0 10 0,0 0 0 16,0 0 0-16,6 5-8 0,-6-5 8 0,3 8 0 16,-3 0 0-16,0 0 0 0,0 0 0 0,-3 0 0 15,-3-1 0-15,3 4 0 0,0-3 0 0,0-3 0 0,0 6 0 16,-3-3 0-16,3 0 9 0,0 2 7 0,0-4 2 16,-3 2 0-16,3-1-9 0,0 1-1 0,3-2-8 0,0 2 12 15,-3-6-1-15,3-2-1 0,0 0 0 0,0 0 0 16,0 0-10-16,0 0 0 0,9 3-12 0,0-3 12 15,0 0-75 1,-3-3-7-16,3 1-2 0,-3-4-1235 0</inkml:trace>
  <inkml:trace contextRef="#ctx0" brushRef="#br0" timeOffset="132841.07">17308 8890 172 0,'-3'3'16'0,"3"-3"-16"16,0 0 0-16,0 0 0 0,0 0 264 0,0 0 49 16,0 0 11-16,0 0 1 0,0 0-181 0,0 0-36 15,0 0-7-15,0 0-1 0,0 0-32 0,0 0-5 0,0 0-2 0,0 0 0 16,0 0-6-16,0 0-2 0,6-3 0 0,-6 3 0 15,8 0-12-15,-2-3-2 0,3-2-1 0,-3 2 0 16,0 1-14-16,3-4-4 0,-6 1 0 0,3 0 0 16,0 0-9-16,0-3-3 0,0 0 0 0,0 0 0 15,0 0-8-15,-3 0 8 0,0 0-8 0,3-3 8 16,-3 3 4-16,-3-2 1 0,-3-3 0 0,3-1 0 16,-6 1 15-16,3 3 2 0,-6-1 1 0,3-2 0 15,-6 5 5-15,3 0 0 0,-3 3 1 0,0 2 0 16,-6-2-3-16,-2 5-1 0,-1 2 0 0,3 1 0 15,-3 2-13-15,0 1-4 0,9 2 0 0,-2 2 0 0,2 1 13 16,-3-1 3-16,-3 1 0 0,3 2 0 16,3-2-20-16,0 2-4 0,-3 0-8 0,6 3 12 0,0-3-12 15,0 0 9-15,1 1-9 0,5-1 8 0,0 0-8 0,3 0 0 16,-3-2 0-16,3 0 0 0,3 2 0 16,0-3 0-16,3-2 0 0,-1-2 0 0,4 2 8 0,0-6-8 15,9 1 12-15,-6-3-4 0,0 0-8 0,3-3 0 16,6-2 0-16,3-3 8 0,-4 0-8 0,7 0 0 15,-3-3 0-15,3-2 8 0,-3 5-8 0,-4-5 0 16,-2 0 0-16,3 2 8 0,-3-2-8 0,-6 2 0 16,0 1 0-16,0-3 0 0,-3 5 0 0,0 0 0 15,-3 0 0-15,-4 3 8 0,1-1-8 0,-3 6 0 16,0 0 0-16,0 0 0 0,0 0 0 0,-5 0 0 0,-1 0 0 0,3 3 0 16,-6 2 8-16,3 3-8 15,-3-3 0-15,3 3 8 0,-3 3-8 0,0 0 0 0,0-1 0 16,3 1 8-16,0-1 19 0,0 1 3 0,0 2 1 0,0-2 0 15,3-1-31-15,0 1 0 0,0-3 0 16,0 2 0-16,3-2 0 0,3 0 0 0,-3-2 0 16,6 1 9-16,-3-1-1 0,3 2-8 0,0-6 12 0,0 4-4 15,3-1-8-15,0-2 0 0,-3-1 0 16,6 1 0-16,-3-1-72 16,0-2-14-16,0 0-2 0,0 0-1246 0</inkml:trace>
  <inkml:trace contextRef="#ctx0" brushRef="#br0" timeOffset="133425.51">17623 9073 518 0,'-9'-3'23'0,"9"3"5"0,0 0-28 0,0 0 0 16,0 0 0-16,0 0 0 0,0 0 350 0,0 0 65 16,0 0 13-16,0 0 2 0,0 0-277 0,0 0-55 15,0 0-11-15,0 0-3 0,0 8-16 0,-3 2-4 0,3 1-1 16,-3 2 0-16,0-2-8 0,-3 2-2 0,0-2 0 0,3 5 0 15,-3-3-17-15,0 3-4 0,-2 2-1 0,2-2 0 16,0 3-7-16,-3-1 0 0,0 1-1 0,3-1 0 16,-3 6-15-16,0-3-8 0,0 0 8 0,0 3-8 15,0 0 8-15,0 0-8 0,3 0 10 0,0-1-10 16,-3 1 8-16,0-5-8 0,4 2 0 0,-4 0 9 16,3-2-9-16,-3-4 10 0,0-1-10 0,3-1 10 15,0 0-2-15,-3-2 0 0,-3-1 0 0,3-2 0 16,0 3 5-16,-3-3 1 0,-3-3 0 0,0-2 0 15,4-1-1-15,-4 1 0 0,0-3 0 0,0-3 0 16,-3-2-1-16,6 0 0 0,3-6 0 0,0-2 0 16,-6-3 5-16,7 0 1 0,10-2 0 0,1-1 0 0,-3 1-8 0,3 2-2 15,0 0 0-15,3 3 0 0,0-1 9 16,3 1 2-16,0-3 0 0,3 0 0 0,3 1-8 0,0 1-2 16,0-2 0-16,3 3 0 0,-1-3-9 0,-2 3 0 15,3 0 0-15,-3 0 0 0,0-1 0 0,0 1 0 16,0 0 0-16,-3 2 0 0,-3 1 0 0,2-1 0 15,1 1 0-15,0 2 0 16,-3 0-46-16,-3 0-5 0,6 0-1 0,-3 3 0 16,-3-1-122-16,0 1-25 0,0-8-5 0,6 2 0 0</inkml:trace>
  <inkml:trace contextRef="#ctx0" brushRef="#br0" timeOffset="133605.04">17686 8747 2509 0,'0'0'55'0,"-3"-5"11"0,-3 2 2 0,0 1 4 0,6 2-58 0,0 0-14 0,-6-3 0 0,0 3 0 15,3 0 78-15,3 0 13 0,0 0 2 0,0 0 1 16,0 0-69-16,0 0-13 0,6 5-4 0,0 0 0 16,0-2-8-16,0 2-12 0,3-2 2 0,0 0-1260 15</inkml:trace>
  <inkml:trace contextRef="#ctx0" brushRef="#br0" timeOffset="136653.72">18079 8813 1382 0,'0'0'123'0,"0"0"-99"16,0 0-24-16,-3 3 0 0,0-3 158 0,0 3 26 0,3-3 6 0,0 0 1 15,0 0-60-15,0 0-12 0,0 0-3 0,0 0 0 16,0 0-79-16,0 0-16 0,0 0-3 0,0 0-1 15,0 0-17-15,0 0 0 0,0 0 0 0,0 0-1132 16</inkml:trace>
  <inkml:trace contextRef="#ctx0" brushRef="#br0" timeOffset="137627.17">18843 8229 403 0,'0'0'36'0,"0"0"-36"0,0 0 0 0,0 0 0 16,0 0 214-16,0 0 36 0,0 0 7 0,0 0 2 0,0 5-105 0,0-5-21 15,0 0-4-15,0 0-1 0,0 0-64 0,3 5-12 16,-3-5-4-16,9 3 0 0,-3-3 13 0,0 0 3 16,3 0 0-16,-3-3 0 0,3 0-20 0,0 3-3 15,3-5-1-15,3 3 0 0,-3-4-26 0,-3 1-6 16,3 0 0-16,-1-3-8 0,4 2 0 0,-3-1 0 16,-3-1 0-16,3 0 0 0,0 0 0 0,0 0 0 15,0 0 8-15,-3-3-8 0,0 3 0 0,-3-5 0 16,3 0 0-16,-3 0 0 0,-3 2 0 0,-1 0 0 15,-2-4 0-15,0 4 0 0,0 0 29 0,-5-2 3 16,-1 3 0-16,0 2 0 0,-3 0-10 0,0 2-2 16,-3 4 0-16,0-1 0 0,0 3 20 0,-3 0 3 15,0 3 1-15,0 2 0 0,-2 3-24 0,-4 0-4 16,0 0 0-16,3 5-1 0,-3 0 1 0,0 6 1 16,3-1 0-16,-2 6 0 0,-1-3 19 0,3 3 3 0,-3 0 1 15,-3 2 0-15,3 1-29 0,-2-1-11 0,-1 3 8 0,3-2-8 16,0-1 0-16,0 1 0 0,-2-1 0 0,8-2 0 15,3 3 0-15,3-4 0 0,0-1 0 0,0-1 0 16,0-3 0-16,6-2 0 0,3 0 0 0,0-3 0 16,3-5 8-16,0-3-8 0,3 1 0 0,0-4 8 15,3-2-8-15,3-2 12 0,0-1-12 0,3-2 12 16,2-3-12-16,1-5 0 0,3 2 0 0,0 0 0 16,0-2 0-16,-3 3-12 0,-1-4 2 0,-2 6 1 15,-3 1-10-15,0-1-1 0,0 0-1 0,-3 2 0 16,-3 4 21-16,-6 2-11 0,6-3 11 0,-6 3-8 15,0 0 8-15,6 3 0 0,-6 5 0 0,3-3 0 0,0 3 0 16,-3 0 17-16,-3 2-2 0,3-2-1 0,-3 3-5 16,3-3-1-16,0 5 0 0,-3-2 0 0,3-3-8 0,0 2 0 15,0-2 0-15,0 0 0 0,0 0 0 0,0 0 0 16,0 0 9-16,0-8-9 0,3 8 0 0,-3-8 0 16,3 5 0-16,-3-5 8 0,6 3-8 0,3-3 8 15,-3 0-8-15,0 0 8 16,3-3-122-16,-1-2-24 0,1 0-5 0,3-1-1 0</inkml:trace>
  <inkml:trace contextRef="#ctx0" brushRef="#br0" timeOffset="139153.84">19126 8551 172 0,'0'0'16'0,"0"0"-16"16,0 0 0-16,0 0 0 0,6-2 236 0,-6 2 44 16,0 0 8-16,0 0 3 0,0 0-131 0,0 0-25 15,0 0-6-15,0 0-1 0,0 0-26 0,0 0-6 16,0 0 0-16,0 0-1 0,0 5-24 0,3 3-5 16,-3-3-1-16,-3 3 0 0,0 3-26 0,-3-1-6 15,3 4-1-15,-3-1 0 0,3 3 7 0,-6 0 1 0,-2 2 0 0,-1 1 0 16,0-1-23-16,0 3-4 0,-3-2-1 0,3 2 0 15,0 0 0-15,3-2-1 0,-6 2 0 16,3-3 0-16,1 1-11 0,-1-1 0 0,0 1 0 0,0-1 0 16,3-2 12-16,3 0-2 0,0-3-1 0,0-2 0 15,0 0-9-15,3-4 0 0,0 4 9 0,-3-6-9 16,6-5 0-16,-3 6 9 0,3-6-9 0,-6 8 0 16,6-8 9-16,-6 2-9 0,6-2 0 0,0 0 9 15,0 0-9-15,0 0 0 0,-6 0 0 0,6 0 8 16,0 0-8-16,-6-5 12 0,0 0-12 0,0-1 12 15,3-4-1-15,0 2 0 0,3 0 0 0,-2-3 0 16,2 1-3-16,0-1 0 0,0 3 0 0,2-2 0 16,-2 2 4-16,3-3 0 0,0 1 0 0,0 2 0 0,0-3 4 15,0 0 0-15,6 1 1 0,3 2 0 0,-3-3-7 0,3 1-2 16,0-1 0-16,3 1 0 0,0 2 4 0,3-3 0 16,-1 0 0-16,1 1 0 0,0-1-12 0,3 1 0 15,0-1 0-15,3-2 8 16,-4 0-38-16,-2 2-8 15,3 1-2-15,-3-4 0 0,-3 1-153 0,-3 2-31 16,0-2-7-16</inkml:trace>
  <inkml:trace contextRef="#ctx0" brushRef="#br0" timeOffset="139325.34">19275 8345 748 0,'0'0'67'0,"0"0"-54"16,-3-3-13-16,-3 3 0 0,3 0 207 0,3 0 38 15,-3 0 8-15,3 0 2 0,-6-2-111 0,6 2-23 16,0 0-4-16,0 0-1 0,0 0-54 0,0 0-11 0,0-6-3 0,0 6 0 16,0 0-38-16,0 0-10 0,-3-2 0 0,3 2 0 15,3-6-11-15,-3 6-4 0,3-5-1 0,-3 5-971 16</inkml:trace>
  <inkml:trace contextRef="#ctx0" brushRef="#br0" timeOffset="139905.78">18275 8861 576 0,'0'0'51'0,"0"0"-41"0,0 0-10 0,0 0 0 16,0 0 204-16,0 0 40 0,0 0 7 0,0 0 1 16,0 0-96-16,0 0-19 0,0 0-4 0,6 0-1 15,0 0-28-15,0 0-7 0,0 0-1 0,0 0 0 16,0 0-20-16,3 0-4 0,3 0 0 0,-1-3-1 15,4 3-13-15,0-2-2 0,6 2-1 0,3 0 0 16,0 0-15-16,-1 0-4 0,1 0 0 0,3 0 0 16,3 2-13-16,0 1-3 0,11 2-1 0,1-2 0 0,3 2-8 15,-1-2-2-15,13-3 0 0,2 0 0 0,1 2 4 0,-4 1 1 16,4-3 0-16,-3 3 0 0,-7-1-14 0,4 1 0 16,-4-3 0-16,4 0 0 0,-4 0 0 0,1-3-8 15,-6 3 8-15,-7-2 0 0,1-1-24 0,-9 3 3 16,-3 0 0-16,-4-3 0 15,-5 1-86-15,-3 2-17 0,-3 0-3 0,0 0-1 16,-3-6-96-16,-3 4-20 0</inkml:trace>
  <inkml:trace contextRef="#ctx0" brushRef="#br0" timeOffset="141940.41">18513 9403 921 0,'0'0'82'0,"0"0"-66"15,0 0-16-15,0 0 0 0,0 0 198 0,3-5 36 16,-3 5 7-16,6-3 2 0,-3-2-94 0,-3 5-18 16,0 0-4-16,6-5-1 0,-3 2-50 0,3-2-9 15,-6 5-3-15,3-5 0 0,6-1 2 0,0 1 0 16,-3 0 0-16,0-1 0 0,6 1-34 0,-1-3-8 15,-2 0 0-15,6 0-1 0,0 0 13 0,-3 3 2 16,3-3 1-16,3 3 0 0,-3-3-30 0,-3 3-9 16,2-3 0-16,1 2 0 0,-3 1 8 0,3 2-8 15,-6 1 0-15,3 2 0 0,-6-3 0 0,3 6 0 0,-3-1 0 16,-3 1 0-16,3 2 0 0,-6 1 0 0,3 2 0 0,-3 0 0 16,-3 2 11-16,0 1-11 0,0-1 10 0,-3 6-10 15,-3-3 12-15,3 1-3 0,-3 1-1 0,0-1 0 16,0 4 0-16,0-5-8 0,-3 3 12 0,3 0-4 15,0-3-8-15,1 1 0 0,2-1 9 16,-3-3-9-16,3 1 0 0,0-3 0 0,3-3 0 16,-3 1 8-16,6-6-8 0,0 0 0 0,0 0 8 0,0 0-8 15,0 0 9-15,12-6-9 0,-3-2 12 0,3 0-12 16,-1-2 9-16,4-3-9 0,-3-1 0 0,3-1 9 16,-3-1-9-16,3 0 0 0,0-3 9 0,6 3-9 0,-6-2 0 15,5 2 0-15,-2 3 0 0,0 2 0 0,0 1 0 16,-3 4 0-16,3-2 0 0,-6 3 0 15,-3 0 0-15,-1 2 0 0,-5 0 0 0,3 3 0 0,0 0 0 0,0 3 0 16,-6-3 0-16,6 3 0 0,0 2 0 0,-3 0 0 16,-3-5 0-16,0 0 0 0,6 8 0 0,-3 0 0 15,-3-2 0-15,0 1 0 0,0 1 0 0,-3-2 0 16,3 2 9-16,0 0-9 0,-6-1 8 0,3 1-8 16,0 0 0-16,-3 3 0 0,-3 0 13 0,3 2-1 15,0-3 0-15,3 1 0 0,-5 0 0 0,2-4-1 16,3 1 0-16,0 0 0 0,-3 3-3 0,6-3 0 15,0-3 0-15,3 3 0 0,-3-8-8 0,3 5 0 16,3 1 0-16,0-4 0 0,2-2 0 0,1 3 0 16,-6 0 0-16,6-6 0 15,0 0-41-15,3 1-7 0,-3-4-2 0,3 4-874 0,-3-4-174 16</inkml:trace>
  <inkml:trace contextRef="#ctx0" brushRef="#br0" timeOffset="142582.78">20046 8861 1868 0,'0'0'41'0,"0"0"9"0,0 0 2 0,0 0 0 16,3-3-42-16,-3 3-10 0,0 0 0 0,3 0 0 15,0-2 116-15,0 2 22 0,3-6 4 0,-3 6 1 0,6-2-57 0,0-1-11 16,0 0-3-16,3 1 0 15,2-1-21-15,-2 3-5 0,0-5-1 0,3 5 0 0,0-5-20 0,-6 5-4 16,3-3-1-16,0 3 0 0,3 0 0 0,-3-3 0 16,2 3 0-16,-5 0 0 0,0-2-20 0,-3 2 0 15,3 0 0-15,-6 0 0 16,3 2-104-16,-3 1-18 0,0 0-4 0,-3-3-1054 16</inkml:trace>
  <inkml:trace contextRef="#ctx0" brushRef="#br0" timeOffset="142791.97">19954 9012 864 0,'0'0'76'0,"0"0"-60"16,0 0-16-16,0 0 0 0,9 0 325 0,0-3 63 0,0 3 12 0,2-3 2 15,1 3-229-15,0-5-45 16,3 5-10-16,0-3-2 0,3 1-69 0,0-1-15 0,0 3-2 0,-1-2-1 15,1 2-17-15,0-3-4 0,-3 3-8 0,3 3 12 16,-3-1-12-16,0 1 0 0,-3-1-12 0,-3 1-1255 16</inkml:trace>
  <inkml:trace contextRef="#ctx0" brushRef="#br0" timeOffset="143843.2">21112 8303 1674 0,'0'0'36'0,"0"0"8"0,0 0 2 0,0 0 2 0,0 0-39 0,0 0-9 0,0 0 0 0,0 0 0 16,-6 5 109-16,6-5 20 0,0 0 4 0,0 0 1 0,0 0-39 0,0 0-8 15,0 0-2-15,0 0 0 0,0 0-39 0,0 0-8 16,9 0-2-16,5 0 0 0,1-3 7 0,6 1 1 16,0 2 0-16,3-3 0 0,3-2-24 0,2 2-4 15,1 0 0-15,3 1-1 0,0 2-6 0,-1-3-1 16,-2 3 0-16,-9 0 0 15,0 0-8-15,0 0 0 0,0-3 0 0,-4 3 0 0,1-2 0 0,3 2 0 16,-3 0 0-16,3-3 0 0,0 3 0 0,-1 0-12 0,-2-2 2 16,-3 2 1-16,0 0-11 0,-3 0-3 15,0 0 0-15,0 0 0 16,0 0-18-16,-3 0-4 0,-9 0-1 0,9 2 0 16,-9-2-70-16,6 3-15 0,-6-3-2 0,0 0-1 0</inkml:trace>
  <inkml:trace contextRef="#ctx0" brushRef="#br0" timeOffset="144553.5">21082 8371 651 0,'0'0'28'0,"0"0"8"16,0 0-36-16,0 0 0 0,0 0 0 0,0 0 0 15,0 0 127-15,0 0 18 0,0 0 4 0,0 0 1 0,0 0-8 0,0 0-2 16,0 0 0-16,0 0 0 0,0 0-16 0,0 0-3 16,0 0-1-16,3 6 0 0,0-1-21 0,3-2-5 15,-6-3-1-15,3 2 0 0,6 1-17 0,-3 0-4 16,3-1-1-16,2 1 0 0,1 0-32 0,0-3-7 15,9 2 0-15,-3 1-1 0,3-1 1 0,0 4 1 16,2-4 0-16,4 4 0 0,6 2-33 0,-3 0 0 16,-3 0 0-16,-1-1 0 0,1 4 0 0,-3-3 0 15,-3 3 0-15,0-4 0 16,-4 4-19-16,-5 0-10 0,0-1-3 0,0 3 0 0,-6-2 10 0,0 0 2 16,-3 2 0-16,0-3 0 0,0 1 20 0,-3 0-11 15,0-1 11-15,-3 1-8 0,0-1 8 0,0 4 0 16,-3-4 0-16,-3 1 0 0,3 2 0 0,-3 0 0 0,-3 0 0 15,-2 1 0-15,-1 2 0 0,-6-1 0 0,-3 1 0 0,-3 0 0 16,-3 0 0-16,1 3 0 0,2-1 0 0,0 1 0 16,-3 2 0-16,-2 3 0 0,-1-1 0 0,3 1 0 15,0 0 0-15,4 0 0 0,-4 2 0 0,0 1 0 16,0-3 0-16,-5-1-8 0,-1-1 8 0,3 1-8 16,3-1 8-16,1-1 0 0,-1-3 8 0,0 3-8 15,-3 1 0-15,6-7 0 0,-2 7 0 0,8-7 0 16,0-1 0-16,6-1 0 0,3-2 0 0,3-1 0 15,0 1 16-15,3-1-2 0,3 1 0 0,0-3 0 16,6 0-6-16,0-3-8 0,6 3 11 0,0-3-11 0,3 1 10 16,3-1-10-16,3-3 8 0,6 1-8 15,3 0 15-15,-1-3-3 0,4-3 0 0,6 0 0 0,3-2 7 16,-1-3 1-16,1 0 0 0,0 0 0 0,2 0-10 16,1-2-2-16,3-1 0 0,2 1 0 0,-5 2-8 0,6 0 8 15,-4 0-8-15,-2 3 8 0,-3 2-8 0,-10 0 0 16,1 1 0-16,-6 2 0 0,0-3 0 0,-6 3 0 15,-1 0 0-15,-2 3 0 0,-3-1 0 0,-3-2 0 16,0 3 0-16,0 0 0 0,-9-3-10 0,6 5-1 16,-6-5 0-16,0 0-868 15,0 0-173-15</inkml:trace>
  <inkml:trace contextRef="#ctx0" brushRef="#br0" timeOffset="145390.25">20772 9885 1627 0,'0'0'72'0,"0"0"15"0,0 0-70 0,0 0-17 0,0 0 0 0,0 0 0 15,-3 2 128-15,3-2 21 0,-6 8 5 0,3 0 1 16,-3 0-52-16,0 3-11 0,4 2-1 0,-4 6-1 15,-3-1-42-15,0 6-8 0,3 0-1 0,-3 2-1 16,0-2-8-16,0 3-2 0,0-1 0 0,-3 0 0 16,6 1-16-16,-3-1-4 0,0 3-8 0,0-2 12 0,-3-1-12 15,7-2 0-15,-4 0 8 0,0 0-8 0,0-3 0 16,0 0 0-16,3-2 8 0,0-1-8 0,-3 1 0 16,0-3 0-16,0-3 8 0,3-3-8 0,0 1 0 0,3-3 11 15,-6 0-11-15,0-3 10 0,3-2-10 0,-3-1 10 16,4-2-10-16,-4-2 10 0,3-1-10 0,0-2 0 15,-3-6 0-15,3 1 0 0,-3-6 31 0,6 0 1 16,3-3 0-16,-3 4 0 0,0-1-32 0,6-3 0 16,-3 1 0-16,3-1 0 0,3 3 0 0,-6 3 0 15,6-3 0-15,0 3 0 0,3-3 17 0,0 3-2 16,-3 0-1-16,3-3 0 0,-1 0-3 0,4 3-1 16,-3-3 0-16,6 2 0 0,-3-4-10 0,-3 2 0 15,3-2 0-15,3-1 0 0,0 1 0 0,3-4 0 0,-4-4-9 16,4 2 9-1,3 0-165-15,-3 3-27 0,0-3-4 0</inkml:trace>
  <inkml:trace contextRef="#ctx0" brushRef="#br0" timeOffset="145573.75">20841 9583 979 0,'0'-2'87'15,"0"-4"-70"-15,-6 4-17 0,3-4 0 16,3 1 364-16,-3 2 70 0,0-2 14 0,3 5 2 16,0 0-315-16,0 0-63 0,0 0-13 0,0 0-3 15,0 0-90-15,9 3-18 0,0 2-4 0,-3 0-1134 16</inkml:trace>
  <inkml:trace contextRef="#ctx0" brushRef="#br0" timeOffset="145811.47">20975 9734 2026 0,'0'0'90'0,"0"0"18"0,6 0-86 0,-3 0-22 15,0 0 0-15,3 0 0 0,0 0 107 0,-1 0 17 16,1-3 3-16,0 3 1 0,3 0-68 0,-3-2-12 0,0 2-4 0,3-3 0 15,0 3-19-15,0 0-4 16,-3-3-1-16,3 3 0 0,0 0-20 0,0 0 0 0,-3 0 0 16,3 0 0-1,-3 0-167-15,0 3-37 0,-6-3-8 0,5 0-782 0</inkml:trace>
  <inkml:trace contextRef="#ctx0" brushRef="#br0" timeOffset="145994.72">20918 9874 2487 0,'0'0'55'0,"0"0"11"16,0 0 2-16,0 0 2 0,0 0-56 0,9-2-14 0,0-1 0 0,-3 0 0 16,6-2 17-16,0 2 1 0,-3 1 0 0,6-1 0 0,-3-2-18 0,-1 5 0 15,-2-3 0-15,3 1-752 16,-3 2-155-16</inkml:trace>
  <inkml:trace contextRef="#ctx0" brushRef="#br0" timeOffset="146381.28">21201 9819 2296 0,'0'0'102'0,"0"0"21"0,0-3-99 0,-3 0-24 0,3-2 0 0,0 5 0 16,3-3 71-16,0-2 9 15,3 0 1-15,6 0 1 0,0 2-38 0,0 0-7 16,-3-5-1-16,5 3-1 0,4-3-35 0,-3 0 0 0,3-2 0 0,6 2 0 16,0-3 0-16,-4 1-12 0,1-6 0 0,0 2 0 15,-3 1 12-15,3-3 0 0,-6 0 0 0,3 1 0 16,-7 1 0-16,1-2 0 0,0-2 0 0,-3 5 0 15,0 2 0-15,-3-2 0 0,0 5 0 0,-3 3 0 16,-3 5 0-16,0 0 0 0,0 0 0 0,0 0 0 16,-6 5 17-16,-3 3 7 0,3 0 0 0,-3 0 1 0,0 2 7 15,0 4 0-15,-3 4 1 0,-5-2 0 16,5 2-2-16,0 1-1 0,-6 2 0 0,6-2 0 0,-6 2-17 16,6-3-3-16,-3 1-1 0,6-1 0 0,-2 1-9 0,2-1 0 15,0 1 0-15,3-3 0 0,6-3 0 0,-3 0 0 16,6-2 0-16,0-1-895 15,6-4-179-15</inkml:trace>
  <inkml:trace contextRef="#ctx0" brushRef="#br0" timeOffset="147656.51">21094 8035 921 0,'0'0'82'0,"0"0"-66"0,0 0-16 0,0 0 0 16,0 0 217-16,0 0 40 0,3-2 8 0,0-4 2 16,-3 1-127-16,0 5-26 0,6-5-5 0,3 0-1 15,-3-1-42-15,2 1-9 0,-2 0-1 0,3-1-1 16,0-2-19-16,3 3-4 0,3-3-1 0,0 3 0 0,0-3 3 0,0-3 1 16,-3 4 0-16,3-1 0 0,2 2-26 0,-2-2-9 15,3 3 0-15,-3 0 9 0,0 2-9 16,-3-2 0-16,3 2 0 0,-6 3 0 0,-3 0 0 0,3 0 0 15,2 3 0-15,-5-1 0 0,-6-2 0 16,0 0 12-16,0 0-12 0,-3 8 12 0,-3 0 1 0,0 3 1 16,-2-6 0-16,2 6 0 0,-3-1-2 0,0 1 0 15,-3-3 0-15,0 2 0 0,3-2 16 0,0 3 4 16,-3-6 0-16,3 3 0 0,3 0-32 0,0 3 0 16,6-6 0-16,0 3 0 0,-3 0 0 0,0-5 0 15,3-3 0-15,0 0 0 0,0 0 8 0,0 0-8 16,0 0 11-16,0 0-11 0,6-3 8 0,3 0-8 0,0-2 0 15,3-3 0-15,3 0 0 0,3 0 0 0,-3-2 8 16,3-1-8-16,-1 0 0 0,1 1 10 16,-3-1-10-16,-3 6 8 0,0-3-8 15,0 0 0-15,-3 3 0 0,3 0 0 0,-3-1 0 0,-3 4 0 0,0-4 0 0,2 4 0 16,-2-1 0-16,-6 3 0 0,6 0-8 0,-6 0 8 16,0 0 0-16,0 0 0 0,0 0 0 0,0 0 8 15,0 0-8-15,3 8 0 0,-3-8 0 0,6 8-11 16,-6-8 11-16,0 10 0 0,0 1 0 0,0-3 0 15,0-8 0-15,0 8 0 0,-6 2 0 0,3-2 0 16,0 0 8-16,3-2 8 0,-6 2 0 0,6 0 1 16,-3-3-17-16,3-5 0 0,0 0 0 0,0 0 0 15,0 0 0-15,0 0 0 0,0 0 0 0,0 0 0 16,0 0 8-16,0 0-8 0,3-3 12 0,3 1-12 16,0-4 12-16,3 1-12 0,-3-3 12 0,3 3-12 0,3-3 0 0,-3-3-12 15,0 1 0-15,6-1 0 0,0 0 12 16,-3 4-9-16,0-1 9 0,-1 2-8 0,-2-2-4 0,0 6-1 15,0-1 0-15,0 3 0 0,-3-3 13 0,0 3 0 16,-3 3 0-16,0-3 0 0,-3 0 0 0,6 5 0 16,-6 1 0-16,3-4 0 0,-3 4 0 0,0-1 0 15,3 0 0-15,0 0 0 0,-3 1 0 0,-3 2 0 16,0 2 8-16,3-2-8 0,-3 0 10 0,-3 3-2 16,0-3 0-16,6 2 0 0,9 1-8 0,-6-1 12 15,-15-2-12-15,3 0 12 0,6 0-12 0,0-2 0 16,0-4 0-16,3 3 0 0,0 1 0 0,3-4 0 15,-3-2 8-15,6 3-8 16,-3 0-75-16,6-3-17 0,0 0-3 0,0-3-1 0</inkml:trace>
  <inkml:trace contextRef="#ctx0" brushRef="#br0" timeOffset="151078.97">22061 8792 403 0,'0'0'36'0,"0"0"-36"0,0 0 0 0,0 0 0 0,0 0 188 0,0 0 30 16,0 0 6-16,0 0 2 0,0 0-86 0,0 0-16 15,0 0-4-15,0 0-1 0,0 0-43 0,0 0-8 16,0 0 65-16,0 0-95 0,0 0-6 15,0 0 0-15,9 3-1 0,-3-3-7 0,0-3 0 16,3 0-1-16,0-2 0 0,-3 3-7 0,0-4-2 16,3-2 0-16,0 0 0 0,-3 0-14 0,3-2 0 15,-4-3 0-15,4 2 0 0,-3 0 0 0,0 1 0 16,-3-3 8-16,0 2-8 0,0-2 8 0,-3 0-8 16,-3 2 11-16,0 0-11 0,-3 3 36 0,0 1 0 0,-3-1 0 15,1 0 0-15,-4 2 13 0,0 1 3 0,0 5 1 16,-3-3 0-16,3 6-24 0,-3 2-5 0,0 1 0 0,0-1-1 15,3 6-10-15,-2-1-1 0,2-2-1 16,0 5 0-16,-3 1 15 0,3-1 3 0,0 3 1 16,0 0 0-16,0-3-22 0,3 0-8 0,0 0 0 0,0 0 9 15,1 1-9-15,2-1-14 0,0-3 3 0,0 4 1 16,3-4 10-16,3 1 0 0,0-3 0 0,3 2 0 16,-3 1 0-16,3-3 0 0,0 0 0 0,3 0-8 15,0-3 8-15,-1 0 0 0,-5-5 0 0,9 3 0 16,3-3 0-16,3 0 9 0,-3-3-9 0,3-2 0 15,0-3 11-15,3 0-11 0,0-2 10 0,2-1-10 16,4-2 8-16,3 0-8 0,-3-3 0 0,-3 2 0 16,-6-1 11-16,2 1-11 0,-5 1 12 0,3 0-12 15,-6 2 0-15,0 1 0 0,-6 4 0 0,3-1 0 0,-3 4 0 16,-3 3 0-16,0 0 0 0,-6 3 0 0,-3 2 0 0,0 0 0 16,3 3 0-16,-3 3 0 0,-3-1 0 0,0 1 0 15,-2-1 0-15,2 1 0 0,3 2 0 0,-3 0 0 16,6 1 0-16,0-4 0 0,0 1 0 0,3-1 0 15,0-2 8-15,3 3-8 0,0-3 0 0,0 0 0 16,3-3 0-16,3 3 0 0,0-3 8 0,3 1-8 16,0-4 0-16,3-2 0 0,3 3 8 0,-4-3-8 15,-2 0 0-15,3 0 0 16,0-3-113-16,3 3-27 0</inkml:trace>
  <inkml:trace contextRef="#ctx0" brushRef="#br0" timeOffset="151551.87">22305 8961 403 0,'0'0'36'0,"0"0"-36"0,0 0 0 0,0 0 0 16,0 0 265-16,0 0 47 0,0 0 8 0,0 0 83 15,0 0-371-15,9 0-9 0,-9 0-3 16,6 3-4-16,0 2-2 0,-3 1 0 0,0-1 0 0,0 3 54 0,0 2 12 16,-3 1 1-16,0 0 1 0,-3 2 6 0,3 0 2 15,-6 0 0-15,0 3 0 0,0 0-15 0,0 3-3 16,-6-1-1-16,3 3 0 0,-3 0-16 0,4 1-3 16,-7-1-1-16,3 0 0 15,3 0-28-15,-3 0-6 0,0 3-1 0,0 0 0 0,0-3-6 16,3 0-2-16,3 3 0 0,3-5 0 0,-3-1-8 15,0-2 0-15,0 0 0 0,3-3 0 0,-2 3 26 0,-1-5 3 16,0 2 1-16,0-3 0 0,3-4-30 0,0 2 0 16,-3-3 0-16,6-5 0 0,0 0 0 0,-3 3 8 15,-6-3-8-15,9 0 0 0,0 0 10 0,-9-8-1 16,3 0 0-16,0-3 0 0,-3 0-9 0,6-2 0 16,0-3 0-16,0-2 0 0,3-3 0 0,3-3 0 0,3 3 0 15,0 0 0-15,0 2 0 0,0-2 12 16,3 2-4-16,0 3 0 0,3 1-8 0,3 1 12 15,-3-2-12-15,-4 3 12 0,4 3-12 0,0-4 0 16,0 4 0-16,0-1 0 0,3-2 0 0,-3 2 0 0,0-2 0 16,0 3 0-1,3-4-136-15,-4-1-30 0,1 1-6 0</inkml:trace>
  <inkml:trace contextRef="#ctx0" brushRef="#br0" timeOffset="151732.37">22508 8710 2610 0,'-9'-5'116'0,"9"5"23"15,-6-3-111-15,-3 1-28 0,0 2 0 0,3 0 0 0,6 0 80 0,-6-3 12 16,0 0 1-16,6 3 1 0,0 0-61 0,0 0-12 16,0 0-2-16,0 0-1 15,0 0-114-15,0 0-22 0,0 0-5 0</inkml:trace>
  <inkml:trace contextRef="#ctx0" brushRef="#br0" timeOffset="152100.41">22725 8763 1670 0,'0'0'148'0,"-3"-3"-118"0,-3 3-30 0,3 0 0 15,0 0 145-15,0-2 23 0,-3 2 5 0,6 0 1 16,0 0-84-16,0 0-17 0,0 0-3 0,0 0-1 0,0 0-57 0,0 0-12 16,0 0 0-16,0 0-1131 15</inkml:trace>
  <inkml:trace contextRef="#ctx0" brushRef="#br0" timeOffset="152748.61">23219 8506 1825 0,'0'0'80'0,"0"0"18"0,0 0-78 0,0 0-20 0,-3 3 0 0,3-3 0 16,0 0 105-16,0 0 18 0,0 0 3 0,0 0 1 15,0 0-79-15,0 0-16 0,9-5-4 0,0-1 0 0,6 1 0 16,-3 0-1-16,3 0 0 0,-1-3 0 0,1 0-27 0,0-3-16 16,3 1 3-16,0-4 0 0,0 4 21 0,0-4 5 15,0 4 1-15,-1-3 0 0,1-3-14 0,-3 3-10 16,3-1 2-16,-6-2 0 0,12-15 8 15,-15 12 0-15,-3 3 0 0,-6 0 0 0,0-2 0 16,0-1 8-16,-3 4-8 0,-6 1 10 0,-3 1-2 16,3 0-8-16,-6 2 12 0,0 3-12 0,0 0 0 15,0 6 0-15,0 4 0 0,-2 1 24 0,-1 5 4 16,0 3 2-16,0 2 0 0,-3 3 18 16,0 0 4-16,1 5 1 0,-1 2 0 0,-3-1-9 0,-3 4-3 15,-3 1 0-15,6 2 0 0,1 2-17 0,-1 4-4 16,0-1-1-16,3 6 0 0,-3 2-7 0,4 1-2 15,2 2 0-15,0 0 0 0,0 0-10 0,3-3 8 16,3-2-8-16,0 2 8 0,3-2-8 0,-3-3 0 16,4-3 0-16,-1 3 8 0,-3 0-8 0,3-3 0 0,3 1 0 15,-3-3 8-15,0-1-8 0,0-4 0 0,0-1 0 16,0-5 8-16,0 1-8 0,3-7 0 0,0 1 0 16,0-2 0-16,-3-4-17 0,6 1 1 0,-2-3 0 0,2-3 0 31,-3 3-108-31,3-5-20 0,-3-3-5 0,3 0-654 0,0-3-130 0</inkml:trace>
  <inkml:trace contextRef="#ctx0" brushRef="#br0" timeOffset="152961.65">22796 9012 403 0,'0'0'36'0,"0"0"-36"0,0 0 0 0,0-6 0 15,0 4 384-15,0-4 69 0,0 6 15 0,0 0 2 0,0-5-266 0,0 5-54 16,3-5-10-16,-3 5-3 0,6-5-56 0,0 2-11 15,3-2-2-15,-3-1-1 0,3 4-28 0,0-1-6 16,0-2-1-16,3 0 0 0,0 2-19 0,3 0-4 16,-3 1-1-16,2-1 0 0,1 0-8 0,3 1-11 15,-3-1 3-15,3 0 0 16,-3 1-70-16,0 2-14 0,0 0-2 0,-4 0-1122 0</inkml:trace>
  <inkml:trace contextRef="#ctx0" brushRef="#br0" timeOffset="153449.91">23288 8972 1875 0,'0'0'41'0,"0"0"9"0,0 0 2 0,0 0 0 0,0 0-41 0,0 0-11 0,0 0 0 0,0 0 0 16,0 0 93-16,0 0 17 0,0 0 3 0,0 0 1 16,0 8-37-16,0 0-7 0,0 5-2 0,-3-2 0 15,3-1-12-15,-3 4-4 0,0-4 0 0,0 6 0 16,0 0-41-16,0-3-11 0,-3 6 0 0,3-4 0 0,-3 4 8 0,-3 2 0 16,3-2 0-16,0 2 0 0,-3 0-8 0,0 0 8 15,-3 0-8-15,3 3 8 0,-3-3-8 0,0-2 0 16,3 2 0-16,-2 3 0 0,-1-6 8 0,3 4 0 15,0-1 0-15,0-3 0 0,6-5-8 0,-3-2 0 16,3 0 0-16,-3-3 0 0,0 2 0 0,0-5 0 16,0-2 11-16,6-3-11 0,-6 3 38 0,6-3 2 15,-9 0 0-15,9 0 0 0,-6-3-26 0,0-5-5 16,0 3-1-16,3-3 0 0,3-3-8 0,-3-2 0 16,3 0 0-16,3-3 0 0,0-3 8 0,3 4-8 15,-3-4 12-15,6 1-4 0,3 2 0 0,-6 0-8 16,-3 0 12-16,3 3-4 0,3-1 1 0,0 1 0 15,0 3 0-15,3-4 0 0,-3 4 18 0,3-1 3 16,-3-2 1-16,2 2 0 0,4-2-31 0,0 0 8 16,-3-3-8-16,3 0 0 15,0-2-22-15,0-1-7 0,-3 3-2 0,3-2 0 16,-4-1-86-16,4 1-18 0,-3-1-3 0</inkml:trace>
  <inkml:trace contextRef="#ctx0" brushRef="#br0" timeOffset="153602.51">23380 8744 2746 0,'-12'-7'122'0,"9"4"25"16,-3 3-118-16,3-3-29 0,-3 1 0 0,3-1 0 16,0 0 53-16,3 3 5 0,-3-5 1 0,3 0-908 15,3-1-182-15</inkml:trace>
  <inkml:trace contextRef="#ctx0" brushRef="#br0" timeOffset="157502.37">1946 11216 230 0,'0'0'20'0,"0"0"-20"16,0 0 0-16,0 0 0 0,0 0 232 0,0 0 41 16,0 0 9-16,0 0 2 0,0 0-126 0,0 0-25 15,0 0-5-15,0 0 0 0,0 0-39 0,0 0-7 16,6-6-2-16,-4 1 0 0,4 0-11 0,-3 0-2 15,3-1-1-15,-3 1 0 0,6 0-23 0,0-1-5 16,-3-2-1-16,3 3 0 0,0-3-1 0,3-2-1 0,3 2 0 0,-3 0 0 16,6-3-22-16,-7 3-4 0,4-2-1 0,3 2 0 15,0 0-8-15,-6 0 10 0,6 3-10 0,-6-3 10 16,6 2-10-16,-6 4 0 0,-1-1 0 0,1 3 0 16,-3 0 0-16,-3 0 0 0,-6 0 0 0,0 0 0 15,6 5 8-15,0 3 0 16,-6 3 0-16,-6-3 0 0,3 2 11 0,0 1 1 0,-6 2 1 15,-3 0 0-15,3 3-11 0,1 0-2 0,-1 0-8 0,0 0 12 16,0-3 0-16,3 0-1 0,-3 3 0 0,0 0 0 16,9-5-11-16,-6-1 0 0,3 1 0 0,3-6 8 15,0-5-8-15,0 0 0 0,0 0 0 0,0 0 0 16,0 0 8-16,0 0 0 0,0-5 0 0,3-3 0 0,6-3 1 16,0 1 0-16,3-1 0 0,-3-2 0 15,9 0-9-15,-7-1 0 0,7-1 9 0,-6 1-9 0,6 4 0 0,-6-1 0 16,6-2 0-16,-6 2 0 0,0 1 0 0,0 2 0 15,2 0 0-15,-2 0 0 0,-3 0 0 0,0 3 0 16,3 2 0-16,-3 0 0 0,-3 1 0 0,3-1 0 16,-3 1 0-16,-6 2 0 0,0 0 0 0,0 0 0 15,6 2 0-15,0 3 0 0,-6-5 0 0,3 6 0 16,-3 4 0-16,0-2 0 0,0 0 0 0,0 0 0 16,-3 3 0-16,0-1 0 0,0 1 0 0,0-1 0 15,0-2 0-15,3 0 0 0,-9 3 0 0,9 0 0 16,-6-4 0-16,3 1 0 0,0 0 0 0,3 0 0 15,-6-2 0-15,6-6 0 0,0 0 0 0,0 0 0 16,0 0 0-16,0 0 8 0,0 0-8 0,0 0 8 16,6-6-8-16,0-2 8 0,0 6-8 0,3-6 0 15,-3 0 0-15,3 0 8 0,6 0-8 0,-9 0 0 0,8-3 0 16,-5 3 0-16,6 1 0 0,3-1 0 16,-9 0 0-16,3 2 0 0,6-2 0 0,-6 3 0 0,0 3 0 0,0-4 0 15,2 1 0-15,-2 2 0 0,-3-2 0 0,3 5-8 16,-3 0 8-16,0 0 0 0,3 0-9 0,-3 0 9 15,-6 3 0-15,-3-3 0 0,0 0 0 0,3 8 0 16,3 0 0-16,-12-1 0 0,3 1 0 0,0 3 0 16,-6 2 0-16,0 0 0 0,0 3 0 0,0-2 0 15,6 1 0-15,-3-1 13 0,3-1-1 0,0 0-1 0,3 0 17 16,-6-2 3-16,6-1 1 0,0 1 0 0,6-3-32 0,-6 0 0 16,0-8 0-16,0 0 0 0,6 3 12 0,3-1-3 15,0-2-1-15,0-2 0 16,9-4-64-16,-6 1-14 0,6-3-2 15</inkml:trace>
  <inkml:trace contextRef="#ctx0" brushRef="#br0" timeOffset="157752.7">3002 11057 1843 0,'0'0'164'0,"0"0"-132"0,0 0-32 0,0 0 0 16,0 0 104-16,0 0 13 0,0 0 3 0,0 0 1 15,0 0-16-15,12 3-3 0,-9-1-1 0,3 1 0 16,6 0-54-16,-3-3-11 0,0 2-3 0,3 1 0 16,-3-3-19-16,3 2-4 0,-3-2-1 0,-1 0 0 15,4 0-9-15,-3 0 0 0,-6 0 0 0,6 0-828 16,0 0-164-16</inkml:trace>
  <inkml:trace contextRef="#ctx0" brushRef="#br0" timeOffset="157971.12">2967 11221 1670 0,'0'0'148'0,"0"0"-118"15,0 0-30-15,0 0 0 0,0 0 162 0,0 0 26 16,0 0 6-16,0 0 1 0,0 0-66 0,5-3-13 16,1 1-2-16,3-1-1 0,0 3-69 0,0 0-13 15,0-3-3-15,0 3-1 0,3 0-6 0,-3 0-1 16,-3 3 0-16,3 0 0 0,6 2-28 0,-12 0-7 16,6-2-1-16,-6 0-1278 0</inkml:trace>
  <inkml:trace contextRef="#ctx0" brushRef="#br0" timeOffset="158707.41">3934 10943 460 0,'0'0'20'0,"0"0"5"0,12-2-25 0,-9-1 0 0,0-2 0 0,0 2 0 16,-3 3 222-16,0 0 39 0,0 0 8 0,0 0 2 16,6-3-138-16,-6 3-27 0,0 0-6 0,0 0 0 15,6 6-21-15,-6 4-4 0,0 1-1 0,-6 2 0 0,0 6-10 0,0-1-1 16,3 1-1-16,-12 2 0 0,3 0-36 0,0 3-7 15,0 0-2-15,-3 2 0 0,0 0-5 0,1-2-2 16,2 3 0-16,-3-3 0 0,0-1-10 0,6-2 8 16,-3-2-8-16,3 0 8 0,3-6-17 0,6-3-4 15,-6 1-1-15,6-6 0 16,0-5-207-16,0 0-42 0,0 0-8 0,15-18-1 0</inkml:trace>
  <inkml:trace contextRef="#ctx0" brushRef="#br0" timeOffset="159073.84">3976 10859 172 0,'0'-11'16'0,"0"8"-16"16,0-2 0-16,3 0 0 0,-6-3 332 0,3 5 63 15,0-2 13-15,0 5 2 0,0 0-194 0,0 0-40 0,0 0-7 0,0 0-1 16,0 0-70-16,0 0-14 16,0 0-2-16,0 0-1 0,6 2-26 0,-1 4-6 0,4-4-1 0,0 1 0 15,6-3-32-15,-3 0-6 0,3 0-2 0,0-3 0 16,3 1-8-16,0-4 0 0,2-1 0 0,-5 1 0 15,3 1 0-15,0 0 0 0,-3 2 9 0,0 0-9 16,0-2 0-16,-3 5 0 0,0 0 0 0,-1 0 8 16,1-3-8-16,0 3 0 0,-6 0 0 0,6 3 0 15,-3-3 8-15,-6 3-8 0,3-1 8 0,0 1-8 16,0 5 0-16,-6-3 0 0,3 1 0 0,-3 1-8 16,3 1 8-16,-3 3 0 0,0 2 0 0,-3 0 0 0,0 6 0 15,-3 2 0-15,0-2 0 0,-3 2 11 16,0 0-11-16,3 0 0 0,-6 3 0 0,3 2-11 0,-6 1 11 15,4-1 8-15,-4 3-8 0,0 1 11 0,-3-1-11 16,0 2 0-16,-3-1-12 0,3 1 12 0,3-4 0 16,-2-1 0-16,2-2 0 0,0-3 0 0,3-2 0 15,3-6-11-15,-6 0 11 0,9 0-12 16,3-5-103-16,-3-2-21 0,3-1-4 0</inkml:trace>
  <inkml:trace contextRef="#ctx0" brushRef="#br0" timeOffset="159286.2">3883 11181 2343 0,'0'0'52'0,"0"0"10"0,0 0 2 0,0 0 2 0,0 0-53 0,0 0-13 0,0 0 0 0,0 0 0 16,12-2 84-16,-9-1 13 0,9 0 3 0,3 1 1 15,-3-4-65-15,3 4-14 0,0-1-2 0,2 3-1 16,7-3-9-16,0 1-2 0,0-1 0 0,3-2 0 15,-6 5-8-15,2-3 0 0,-8 1 0 0,6 2 0 16,-6 0-177 0,0 0-38-16</inkml:trace>
  <inkml:trace contextRef="#ctx0" brushRef="#br0" timeOffset="159689.12">4443 11139 1324 0,'0'0'118'0,"0"0"-94"16,0 0-24-16,0 0 0 0,0 0 180 0,0 0 31 16,-9 3 6-16,3 2 2 0,3 3-79 0,0 0-15 15,-6 0-3-15,3 0-1 0,0 2-53 0,0 6-10 16,-3-3-2-16,0 3-1 0,3-3-26 0,-2 3-5 16,-1 0 0-16,6 0-1 0,-6-3-23 0,3-2 0 15,3 2 0-15,0-2 0 0,3-3 26 0,0 0 4 16,0-8 1-16,6 2 0 0,3-2-23 0,-3-2-8 15,3-4 0-15,2-2 0 0,4-2 0 0,0-1 8 16,-3-2-8-16,6 0 0 16,3 2-29-16,-6-2-9 0,3 0-2 0,-1-1 0 0,-2 1 20 0,0 3 3 15,0-1 1-15,-6 3 0 0,3 0 16 0,-3 3 0 16,-3 2 0-16,-6 3 0 0,0 0 0 0,0 0 0 16,0 0 0-16,0 0 0 0,6 6 0 0,0 1 0 15,-6 4 0-15,-6 0 0 0,0 2 0 0,0 0 16 0,-3-2-4 16,3 2 0-16,0 0 0 0,3 0 0 0,-6 1 0 15,3-1 0-15,3-3 16 0,0 1 4 0,3-3 0 16,-3-3 0-16,3-5-32 0,0 0 0 0,9 8 0 0,-9-8 0 16,6 3 0-16,3-1 0 0,3-2 0 0,0 0 0 15,-3 0-130 1,0-5-32-16,3 0-6 0</inkml:trace>
  <inkml:trace contextRef="#ctx0" brushRef="#br0" timeOffset="160088.25">4800 11171 1785 0,'-9'-8'79'0,"9"8"17"0,-6 0-77 0,6 0-19 15,-3 0 0-15,-3-3 0 0,6 3 174 0,0-3 31 16,-6 1 7-16,6 2 0 0,0 0-106 0,0 0-22 16,0-5-4-16,0 5 0 0,6-3-40 0,0-2-7 15,0 2-1-15,3 0-1 0,-3 1-31 0,3 2 0 16,6 0 0-16,-6 0 0 0,3 2-10 0,-3 1-2 15,3-3 0-15,-1 0 0 0,-2 3 21 0,0-3 4 16,0-3 1-16,0 6 0 0,3-3-14 0,-6 2 0 16,3-2 0-16,-9 0 0 0,6 3 0 0,-6-3 0 15,0 0 0-15,0 0 0 0,0 5 0 0,0 3 0 16,0-3 0-16,-6 6 0 0,-3 0 0 0,3-1 0 16,0-2 0-16,-3 5 0 0,-3 1 0 0,0 1 0 15,0-1 0-15,-8-1 0 0,5 0-14 0,0 0 1 0,-3-2 0 16,6 2 0-16,0 0 21 0,3-2 5 0,-3 2 1 15,3-5 0-15,3 0-6 0,3 0 0 0,-2 0-8 16,-1 0 12-16,6-8-12 0,3 8 0 0,0-3 0 0,-3-5 0 16,8 8 0-16,1-3 0 0,3-2 0 0,0 0 0 15,3-3 8-15,-6 0-8 0,12 0 0 0,-9-3 0 16,0 0 0-16,0-2-10 0,2 2 0 0,-2-2-867 16,3 0-174-16</inkml:trace>
  <inkml:trace contextRef="#ctx0" brushRef="#br0" timeOffset="160632.91">5119 11292 2019 0,'0'0'44'0,"0"0"10"0,3-2 2 0,0-4 0 0,-3 4-44 0,0 2-12 16,2-3 0-16,1 1 0 0,0-4 69 0,0 4 12 15,3-4 3-15,-3 6 0 0,-3 0-48 0,6-5-8 16,0 2-3-16,3-2 0 0,-3 0-9 0,0 0-1 16,0-1-1-16,0 1 0 0,6 2-14 0,-9-2 11 15,3 0-11-15,0-3 10 0,0 0-10 0,0-3 8 16,-6 6-8-16,3-3 8 0,0 0-8 0,-3 0 8 16,-3 0-8-16,0 0 8 0,-3 0 4 0,0 0 1 0,0 3 0 15,-3 2 0-15,0 1 7 0,-3 2 0 0,3 2 1 0,-3 1 0 16,3 2 10-16,-6 1 1 0,1 4 1 0,-1 1 0 15,0-1-8-15,3 4-1 0,-9-1-1 0,6-3 0 16,0 6-7-16,3-2-2 0,0 4 0 0,7-5 0 16,-4 1-6-16,3-1-8 0,6 3 11 0,0-3-11 15,3 0 8-15,3-5-8 0,2 0 0 0,1 0 0 16,3-5 8-16,0-1-8 0,3-2 0 0,-6 0 0 16,3-5 11-16,0 0-11 0,0-3 10 0,0 0-10 15,3-3 0-15,-4-2 0 0,1 2 0 0,0 1 0 16,0-3 0-16,0-1-10 0,0 4 2 0,-3 2 0 15,0 0 8-15,-3 3 0 0,-6 5 0 0,0 0 0 16,0 0 0-16,0 0 14 0,-3 5-2 0,0 3 0 16,-3 0-12-16,3 0 0 0,-6 2 0 0,3 1 0 0,0 2 14 15,0-2 3-15,6-1 1 0,-6 3 0 0,3-5-10 0,3 3-8 16,3-6 9-16,-3-5-9 0,6 6 0 0,-3-4 8 16,-3-2-8-16,9 3 0 0,6-3 0 0,-9-3 0 15,6-2 0-15,-3-3 0 16,9 0-115-16,-4-3-22 0,4-2-5 0,0 0-1059 0</inkml:trace>
  <inkml:trace contextRef="#ctx0" brushRef="#br0" timeOffset="161158.81">5672 10829 1900 0,'0'0'84'0,"-6"0"18"0,3 3-82 0,-3 0-20 16,6-3 0-16,-3 2 0 0,-3-2 108 0,6 0 16 0,0 0 4 15,0 0 1-15,0 0-50 0,0 0-11 0,0 0-1 0,9 6-1 16,0-6-28-16,3 0-6 0,-9 0 0 0,9-3-1 16,0 0-18-16,3-2-3 0,-3 0-1 0,3-1 0 15,-3-1-9-15,2-4 0 0,-5 3 0 0,3-3 8 16,0 1-8-16,0-1 0 0,0 1 0 0,-6-4 8 16,3 4-8-16,-3-3 0 0,0-3 0 0,-3 3 0 15,-3-1 0-15,-3 1 0 0,0 0 0 0,-3 2-11 16,-3 1 11-16,0 2 0 0,3 2 0 0,-6 4 0 15,-6 4 0-15,3 4 0 0,-11 2-9 0,2 5 9 0,0 5 0 16,0 4 18-16,-3 4-3 0,1 3-1 0,-4 6 22 0,0 2 4 16,0-3 0-16,-2 6 1 0,2-3-17 0,0-3-3 15,3 3-1-15,0-2 0 0,10-4-8 0,-1 4-3 16,6-1 0-16,0 0 0 0,3-2-9 0,3-3 0 16,3-7 9-16,3-1-9 0,3-5 0 0,0-3 8 15,0 0-8-15,3-8 0 0,6 1 0 0,0-6 9 16,3 0-9-16,-1-3 0 0,7-8 0 0,0 1-11 15,0-3 0-15,0-1 0 0,-3 1 0 0,3 3 0 16,-7-1 0-16,-2 0 0 0,0 3 11 0,0 3-8 16,-12 5 8-16,0 0-8 0,6 0 8 0,-6 0 0 15,9 5 0-15,-3 3 0 0,-6 6 0 0,0-1 16 16,0 0-3-16,-6 0 0 0,6 0-5 0,-3 1 0 16,3-4-8-16,0-2 12 0,3 3-12 0,3-6 0 15,-6-5 0-15,3 3 0 0,3 2 0 0,0-2 0 0,3-6 0 16,-3 3 0-1,3-3-37-15,3 1-4 0,-4-1-1 0,1-2 0 16,-3-3-89-16,3 0-17 0,3 0-4 0,0 0-611 0,-3-3-121 16</inkml:trace>
  <inkml:trace contextRef="#ctx0" brushRef="#br0" timeOffset="161425.09">6089 10671 1785 0,'0'0'79'0,"0"0"17"0,0 0-77 0,0 0-19 0,-6 0 0 0,0 0 0 16,0 0 166-16,-3 5 30 0,0-2 5 0,3 5 2 0,-3-1-105 16,3 4-21-16,-9 2-4 0,4 8-1 15,-7 1-20-15,3 4-4 0,-6 6 0 0,0 0-1 0,0 2-20 0,-2 0-4 16,2-2-1-16,0 5 0 0,0-2-4 0,-3-1-1 16,3 3 0-16,-2 3 0 0,-1-3-9 0,6 0-8 15,-3 0 12-15,6-3-12 0,3-2 11 0,0 0-11 16,3-8 10-16,6-3-10 0,0-3 9 0,0-2-9 15,3-3 8-15,6 1-8 0,0-4 8 0,3-2-8 16,0-5 8-16,3-3-8 16,3 0-51-16,0-3-15 0,6-2-3 0,-9-1-823 15,3 1-165-15</inkml:trace>
  <inkml:trace contextRef="#ctx0" brushRef="#br0" timeOffset="163242.78">6396 11298 403 0,'0'0'36'0,"0"0"-36"16,5 2 0-16,-5 1 0 0,0-3 199 0,0 0 33 15,0 0 6-15,0 0 2 0,0 0-82 0,0 0-16 16,0 0-3-16,0 0-1 0,0 0-67 0,0 0-14 16,0 0-2-16,0 0-1 0,0 0 8 0,0 0 2 15,9 0 0-15,-9 0 0 0,0 0-52 0,9-3-12 16,-9 3 0-16,9-5 0 0,-3-3 33 0,0 0 4 15,0-2 1-15,-3 2 0 0,0 0-22 0,3 0-5 16,-6-3-1-16,0 1 0 0,0 2-2 0,0 0 0 16,0 0 0-16,-6 0 0 0,0-3 13 0,3 3 3 0,-3 0 0 15,-3 0 0-15,0 3-1 0,0 5 0 0,-3-2 0 0,1 4 0 16,-4 1 14-16,0 2 3 0,-6 3 1 0,6 3 0 16,0-1-32-16,-6 3-9 0,9 3 0 0,1 0 0 15,-7 0-9-15,6 0-7 0,0 2 0 0,0 1-1 16,3 0 17-16,0-4 0 0,0 4 0 0,6-3 0 15,0 0 21-15,3-3 8 0,0-3 2 0,6 1 0 16,3-6-31-16,0 1 0 0,-3 2 0 0,6-6 0 16,0 1 0-16,0-3 0 0,3-3 0 0,2 1 0 15,1-6 0-15,3 2 8 0,0-7-8 0,3 0 0 16,0 0-23-16,-4-6-7 16,1-2-2-16,0 0 0 0,-3-6-48 0,3 4-11 15,0-4-1-15,0-2-1 0,-1 0-94 0,1 0-18 0,0 0-4 0,3-3-351 16,-3 0-69-16</inkml:trace>
  <inkml:trace contextRef="#ctx0" brushRef="#br0" timeOffset="163472.16">6771 10724 345 0,'8'-14'31'0,"1"-2"-31"16,3 3 0-16,-3 0 0 0,0 2 272 0,-3-2 48 16,-3 5 9-16,0 3 3 0,3 0-139 0,-6 5-27 15,0 0-6-15,0 0 0 0,0 0-72 0,0 0-15 16,-3 8-2-16,-3 2-1 0,3 3-2 0,-3 3 0 16,-3 3 0-16,0 2 0 0,-3 3-20 0,1 2-5 15,-4 1-1-15,0 4 0 0,0-1-18 0,0-1-3 16,-6 2-1-16,3 4 0 0,-3-3 10 0,4-1 2 15,-4 4 0-15,0-1 0 0,0 3-32 0,0-5 0 16,3 2 0-16,4-2 0 0,-1 0 8 0,3 0-8 16,0-6 0-16,3 0 0 0,0-4-11 0,3-4-8 0,3 1-1 15,3-6-1-15,-6 0 37 0,12-2 8 0,-6-6 2 16,9-2 0 0,0-3-70-16,0-3-15 0,3-2-2 0,3-6-783 0,2-2-156 15</inkml:trace>
  <inkml:trace contextRef="#ctx0" brushRef="#br0" timeOffset="164021.56">6711 11250 403 0,'0'8'36'0,"0"-8"-36"0,0 0 0 0,-3 5 0 16,3 1 319-16,0-6 57 0,0 0 11 0,3 2 2 0,-3 4-195 0,0-6-39 16,0 0-8-16,0 0-2 0,9 2-45 0,-3-2-8 15,0-2-3-15,0-1 0 0,3-5-89 0,0 0 0 16,0 3-18-16,3-3 2 0,-7 0 16 0,4-3 10 15,3 1-2-15,-3 2 0 0,-3-5-8 0,0 2-11 16,-3 0 3-16,0 3 0 0,0-2 8 0,-3 2 0 16,0 0 0-16,0 0 0 0,-3 0 0 0,0 3 0 15,-3 0 0-15,0-1 0 0,0 6 30 0,-6 0 2 16,3 0 0-16,-2 6 0 0,-4-1-20 0,3 3-3 16,-3 0-1-16,0 2 0 0,6 6 7 0,-3 0 1 15,0 0 0-15,3 5 0 0,0-2-8 0,0-4-8 16,0 4 11-16,7-1-11 0,2-2 19 0,0 0-3 15,2-3-1-15,1 1 0 0,6-6-15 0,0 2 0 16,-3-4 0-16,6-1 0 0,3-3 0 0,-3-2 0 16,3-2 0-16,6-1 0 0,-3 1 0 0,2-4 0 15,-2 1 0-15,3 0 0 0,0-3 0 0,0 0 0 0,0-3 0 16,-1-2 0-16,-2 2 0 0,-3 6 0 0,-3 0 0 0,0 2 0 16,0 0 0-16,-3 3 0 0,-9 0 0 0,0 0 0 15,0 0 0-15,0 11 0 0,-3-3 0 0,0 3 0 16,0-1 0-16,0 1 0 0,-3-3 0 0,3 2 0 15,0-2 0-15,0-2 0 0,3-6 0 0,0 0 0 16,-3 5 0-16,3-5 0 0,0 0 0 0,0 0 0 16,0 0 0-16,0 0 0 0,0 0 0 0,3-3 0 15,3-2 0-15,-3 0 0 0,3-3 0 0,0 0 0 16,0 0 54-16,0 0 8 0,0 0 2 0,3 0 0 16,0 0-52-16,0 3-12 0,-1-3 0 0,4 0 0 15,-3-3-17-15,3 1-7 0,3-1 0 0,0 1-1 0,-3 2 4 16,0 2 1-16,0-4 0 0,0-1 0 15,-6 1-168-15,-1 2-34 0</inkml:trace>
  <inkml:trace contextRef="#ctx0" brushRef="#br0" timeOffset="164655.84">7610 11171 1558 0,'-6'-6'69'0,"6"6"15"0,0 0-68 0,0 0-16 16,0 0 0-16,0 0 0 0,0 0 108 0,0 0 19 16,0 0 3-16,0 0 1 0,0 0-48 0,3 11-10 15,0 2-1-15,-3 3-1 0,0-3-27 0,-3 1-4 16,0 1-2-16,0 1 0 0,3 0-3 0,0 3-1 15,0-3 0-15,-3 2 0 0,-3-2-4 0,6 0-1 16,-3 2 0-16,3-4 0 0,0-1-29 0,0-5 0 16,0 2 0-16,3 1 0 0,3-6 25 0,-6-5-1 15,0 0 0-15,0 0 0 0,6 3-13 0,0-6-3 16,6 1-8-16,0-4 12 0,0-2-12 0,3-5 9 0,2-3-9 0,-2 0 8 16,0 1-8-16,3-4 8 0,-3-2-8 0,3 0 8 15,-3-1-8-15,-3 7 0 0,-1-4 0 0,1 1 0 16,-3 4 0-16,0 1 0 0,-3 0-9 0,0 2 9 15,0 6-49 1,-6 5-3-16,0 0-1 0,0 0-737 0,0 0-147 0</inkml:trace>
  <inkml:trace contextRef="#ctx0" brushRef="#br0" timeOffset="165681.47">7964 11184 403 0,'0'0'36'0,"0"0"-36"0,0 0 0 0,0 0 0 0,0 0 128 0,0 0 20 16,0 0 3-16,0 0 1 0,6 0-20 0,-6 0-4 16,0 0-1-16,0 0 0 0,9 0-6 0,-3 0-1 15,-6 0 0-15,0 0 0 0,0 0-20 0,6 0-5 16,-6 0-1-16,0 0 0 0,0 0-6 0,6 3-2 15,0-3 0-15,-6 0 0 0,0 0-40 0,6 0-8 16,6-3-2-16,0 0 0 0,-6 3-6 0,3-2-2 16,-4-4 0-16,1-2 0 0,3 3-28 0,0 0 0 15,0 0 0-15,0-3 0 0,0 2 0 0,0-2 0 16,-3 3 0-16,-3 0 0 0,3-3 0 0,-6 5 0 16,0-2 0-16,-3 0 0 0,0 2 0 0,-3 0 0 15,-3 1 0-15,0 2 0 0,0 0 0 0,0 5 0 0,-3 0 0 16,-3 3 0-16,-2 3 22 0,-1-1-2 15,-3 4 0-15,3 4 0 0,3 1-1 0,0 2-1 0,0 0 0 0,3 3 0 16,1-6-9-16,2 3-1 0,0-2-8 0,3 2 12 16,0-2-12-16,6-1 0 0,0-5 0 0,3 1 0 15,3-6 0-15,3 0 0 0,3-3 0 0,-3-3 0 16,2-4 0-16,4 2 0 0,6-3 0 0,-3-2 0 16,0-6 0-16,-3 1 0 0,3-1 0 0,2-2 0 15,1 0 0-15,3-3 0 0,-3 0 0 0,0 3 0 0,0-3 0 0,-1 3-18 16,-2 2 4-16,-3-2 1 15,3 0 4-15,-6 5 1 0,-3 0 0 0,0 2 0 0,0 4 8 0,-9 2 0 16,0 0 0-16,0 0 0 0,0 0 0 0,0 8 11 16,-3 5-3-16,-3-2 0 0,0-1 20 15,3 3 3-15,-6 1 1 0,3-4 0 0,3 1-41 0,-3 2-8 16,0-5-2-16,0 2 0 0,0-4 19 0,3 2 0 16,0-3 0-16,3-5 0 0,0 0 0 0,0 0 0 15,0 0 0-15,0 0 0 0,9 3 0 0,3-6 0 16,0-2 0-16,-3-1 0 0,0 1 0 0,3-3 0 15,-3 0 0-15,3-2 0 0,-3-1 0 0,2-2 0 16,-2 2 0-16,0-2 0 0,3-3 0 0,0 0 0 16,0 0 0-16,0-2 0 0,-3 5-21 0,3-3-1 15,0 0 0-15,0 3 0 0,-4-1 2 0,4 1 1 16,-6 5 0-16,0-2 0 0,0 2 19 0,-3 2 0 16,0 1 0-16,-3 5 9 0,0 0-9 0,0 0 0 0,0 0 0 0,0 0 0 15,0 0 8-15,0 0-8 0,0 0 12 0,0 0-4 16,-9 5 8-16,9-5 0 0,0 0 1 0,0 0 0 15,-6 6-3-15,6-6-1 0,0 0 0 0,0 8 0 16,0-3 5-16,0 3 1 0,3-3 0 0,0-2 0 16,0 0-19-16,3-1 0 0,0-2 0 15,0 3 0-15,3-3 0 0,0 2 0 0,-3-2 0 0,3-2 0 16,-6 2 0-16,3-3 0 0,-6 3 0 0,6 0 0 16,0 0 0-16,0 0 0 0,-6 0 0 0,6 0 0 15,0 0 0-15,-3 5 0 0,2 1 0 0,1-1 0 16,3 0 0-16,-3 1 0 0,0-1 0 0,0 0 0 0,3 3 0 15,-3-5 0-15,0 2 0 0,-3 3 0 16,3 0 0-16,-3 0 0 0,0 0 0 0,0 0 0 0,0 0 0 16,-3 2 0-16,0-2 0 0,-3 0 0 0,3 0 0 0,-6 0 0 15,0 0 0-15,0 3 0 0,-3-4-12 0,-3 1-5 16,0 3-2-16,0-3 0 0,0 0 19 0,1-3 0 16,2 3 0-16,0 0 0 0,-3 0 0 0,-3 0 0 15,0-3 0-15,0 3 0 0,3-3 0 0,-3-2 8 16,3-3-8-16,-2 0 12 0,-1 0-4 0,0-3 0 15,6-2-8-15,0 3 12 0,0-6-12 0,6 2 8 16,-3-2-8-16,6 0 0 0,0 0 0 0,3 3 0 16,3-3 0-16,3 0 0 15,3-2-128-15,0 2-28 0,3 2-5 0</inkml:trace>
  <inkml:trace contextRef="#ctx0" brushRef="#br0" timeOffset="166059.37">8795 11189 2088 0,'0'0'46'0,"0"0"10"0,0 0 1 0,0 0 1 0,0 0-46 0,0 0-12 0,0 0 0 0,6 0 0 16,0-2 43-16,2 2 6 0,-2-3 2 0,0 0 0 15,-6 3-34-15,6-2-6 0,3-4-2 0,-3 1 0 16,3 0-9-16,-3-1 10 0,0-1-10 0,3-1 10 0,-3 0-10 15,0 0 0-15,0-3 0 0,-3 3 0 0,0 0 9 0,-3 0-9 16,-3 0 10-16,3 0-10 0,-3 1 43 0,-6 1 2 16,3 4 1-16,-6-1 0 0,3 0-8 15,-6 6-2-15,3 2 0 0,-6 1 0 0,1 1 8 0,2 1 0 16,-3 6 1-16,0-1 0 0,3 0-3 16,-3 0-1-16,0 3 0 0,1 3 0 0,2-1-22 0,0 6-5 15,3-3-1-15,3 0 0 0,0-2 15 0,6-1 4 16,0 1 0-16,6-1 0 0,3-2-32 0,3-2 0 15,3-1 0-15,3-5 0 0,0 0 0 0,-1-6-20 16,4-4 4-16,0-4 0 16,3-2-10-16,0-2-2 0,3-6 0 0,-1-3 0 15,4-7-209-15,0 0-43 0</inkml:trace>
  <inkml:trace contextRef="#ctx0" brushRef="#br0" timeOffset="166595.51">9265 10766 2350 0,'-3'5'52'0,"0"-2"10"0,0 2 2 0,3-5 3 0,-3 5-54 0,3-5-13 0,0 0 0 0,0 0 0 16,0 0 84-16,9 3 15 0,3-3 2 0,6 0 1 16,0-5-66-16,2-3-12 0,1 0-4 0,3 0 0 15,-3-3-20-15,0 1 9 0,-3-6-9 0,2 3 0 16,1-1 8-16,-3-1-8 0,3 1 0 0,0-2 0 15,-3-2 0-15,-3 2 0 0,-1 0 0 0,-5-2-9 16,3 2 1-16,-3-5 0 0,-6-1 0 0,3 4 0 16,-6-3 8-16,0 2 0 0,-3 3 0 0,0 1 0 0,-6 4 0 0,0 3 0 15,-6 3 0-15,-2 2 0 0,-7 6 10 0,0 7 1 16,-6 6 0-16,-3 3 0 0,-8 7 29 0,5 1 5 16,-3 2 2-16,1 2 0 0,-1 4-16 0,3-1-3 15,-2 6-1-15,-4 2 0 0,3 3 2 0,6 0 1 16,1-2 0-16,2-1 0 0,0-2-30 0,3-3-12 15,1 2 1-15,8 1 0 0,3-6 11 0,3-2 0 16,-3 3 0-16,9-12 0 16,3 1 0-16,0-5 0 0,0-1 0 0,6-2 0 0,3-3 0 0,3-2 0 15,0-6 0-15,6-2 8 0,0-8-19 0,3-1-3 16,2-7-1-16,4 0 0 16,0-3-36-16,-3 0-7 0,3 0-2 0,-3 3 0 0,-4 0 60 0,1 2 0 0,-3 3 0 15,-3 3 11-15,0 0-11 0,-6 5 0 0,0 0-10 16,0 5 10-16,0-5 0 0,-6 5 0 15,0 3 0-15,-3 3 0 0,3-1 17 0,-6 6 3 0,3 3 1 0,-3-1 0 16,3-2-5-16,0 0 0 0,0 0-1 0,3-3 0 16,0-2-15-16,3-3 0 0,0-3 0 0,0 0 0 15,3-2 0-15,0-1 0 0,0-2 0 0,3 0 0 16,0 0-99-16,3-5-16 16,-4 3-3-16,1-4-1 0,0-2-90 0,3-2-19 15,-3-1-3-15</inkml:trace>
  <inkml:trace contextRef="#ctx0" brushRef="#br0" timeOffset="166747.1">9411 11099 1558 0,'0'0'69'0,"0"0"15"0,0 0-68 16,0 0-16-16,0 0 0 0,0 0 0 0,0 6 174 0,0-1 31 16,-3 0 7-16,0 0 0 0,0 1-83 0,-3 2-17 15,-3 2-3-15,3 3-1 0,-3-2-65 0,-3 5-14 16,0 0-2-16,0 0-1 0,3 0-26 0,3-3 0 16,1 0 0-16,-1 0 0 0,0 0 0 0,3 1 0 15,3-6-9-15,0 0 9 16,3-6-226-16,-3-2-38 0</inkml:trace>
  <inkml:trace contextRef="#ctx0" brushRef="#br0" timeOffset="166891.72">9616 10874 2109 0,'-15'0'46'0,"9"3"10"0,-6 2 1 0,3 1 3 0,-5 4-48 0,-1-2-12 0,3 3 0 16,0-1 0-16,0 1 22 0,3 2 2 0,0-2 0 0,3-1-664 15,6 1-132-15</inkml:trace>
  <inkml:trace contextRef="#ctx0" brushRef="#br0" timeOffset="167225.81">9569 11250 1785 0,'0'0'159'0,"0"0"-127"0,0 0-32 0,0 0 0 15,0 0 150-15,0 0 24 0,0 0 5 0,0 0 1 16,0 0-69-16,0 0-14 0,0 0-2 0,8-5-1 0,-2 0-66 0,0-3-12 16,3 0-4-16,0 0 0 0,0-6-12 0,0 4 0 15,0 2 0-15,-3-3 0 0,0 1 0 0,0 2-8 16,0-3-1-16,-3 3 0 0,0 0 9 0,-3-2-13 16,3-1 5-16,-3 3 8 0,-3-2 0 0,3-1 0 15,-3 3 0-15,-9 0 15 0,3 11 7 16,-3 0 2-16,0 2 0 0,-6 0 28 0,3 3 7 15,-2 0 1-15,-1 3 0 0,0-1-20 0,3 6-4 16,0 0-1-16,6 0 0 0,3 2-19 0,-3 3-3 16,3 3-1-16,0-3 0 15,3 3-4-15,3-3 0 0,3 1-8 0,-3-1 12 0,0-5-12 0,6-3 8 16,0 0-8-16,6-2 0 0,3-3 0 0,0-3 0 16,3-5 0-16,3 0 0 15,-1-8-165-15,-2-3-27 0</inkml:trace>
  <inkml:trace contextRef="#ctx0" brushRef="#br0" timeOffset="168166.59">9842 11226 460 0,'0'0'20'0,"0"0"5"0,0 0-25 0,0 6 0 0,0-6 0 0,0 0 0 15,0 0 306-15,3 5 56 0,-3-5 11 0,0 0 3 16,0 0-225-16,3 0-45 0,3-5-9 0,0-1-1 16,3 6-31-16,-3-5-5 0,3-3-2 0,0 0 0 15,-6-2-34-15,0 2-8 0,6-3 0 0,-3 0-1 16,3 1-5-16,-3-1-1 0,-3 1 0 0,3 2 0 15,0-3-9-15,-3 1 0 0,-3-1 0 0,0 3 8 16,-3-3-8-16,0 4 0 0,-3 1 9 0,0-2-9 16,-6 3 0-16,3 2-18 0,0 1 3 0,0 4 1 0,0 1 62 0,-3 0 13 15,-3 5 3-15,0 0 0 0,-2 5-23 16,2 0-4-16,0 3-1 0,0 2 0 0,-3 4-9 0,6-1-3 16,-3 0 0-16,3 5 0 0,0-2-16 0,1 0-8 15,2 2 0-15,3-2 8 0,0-3-8 0,0-2 0 16,6-1 0-16,0-7 0 15,3 0 0-15,0-6 0 0,3 3 8 0,3-6-8 0,-1-2 0 0,7-2 8 16,0-6-8-16,12-8 8 0,-3-5-8 0,0-6 0 16,-1-4-10-16,7-4 10 15,3 1-36-15,0 2 0 0,2 0-1 0,-2 1 0 16,-3-6-50-16,-3 0-9 0,0-3-3 0,-1-8 0 16,-2-2-17-16,-3 0-3 0,-3-1-1 0,3 6 0 0,0 3 82 0,-4 10 16 15,-5-2 3-15,6 2 1 0,-3 0 43 0,0 1 9 16,-3 4 2-16,-3 1 0 0,0 5 29 0,3-6 7 15,-1 9 0-15,-2 2 1 0,-3 5-4 0,0 3-1 16,-6 0 0-16,0 8 0 0,0 0-8 0,0 0-1 0,-3 8-1 16,-6 0 0-16,3 8-26 0,1 0-4 0,-7 5-2 0,3 0 0 15,-6 3 4-15,3 3 1 0,-6 2 0 16,0 2 0-16,0 6-22 0,-3 3-9 0,1 2 8 16,-4 3-8-16,0 3 12 0,-3-6-4 0,0 3 0 0,1-5 0 15,2-3 0-15,-3-3-8 0,3 1 12 0,0-3-4 16,4 2-8-16,5-10 0 15,3 0 9-15,3-3-9 0,0 0 0 0,6-2 9 0,3-1-9 0,3-5 0 16,0 0-33-16,9-2-14 16,3-6-2-16,3-5-820 0,-1-2-164 0</inkml:trace>
  <inkml:trace contextRef="#ctx0" brushRef="#br0" timeOffset="168843.22">10211 11144 806 0,'0'0'72'0,"-5"6"-58"16,2 4-14-16,-3-2 0 0,3 0 306 0,0 0 58 16,0-3 12-16,0 3 3 0,3-3-227 0,0-5-44 15,0 0-10-15,0 0-2 0,0 0-44 0,0 0-10 16,9 0-2-16,0 0 0 0,-1-5-16 0,-2-3-3 16,3 3-1-16,0-3 0 0,3 0-34 0,-3 3-7 15,0-1-2-15,0 1 0 0,0-3 23 0,0 0 0 16,-3-2 0-16,0 2 0 15,-3 0 0-15,-3 0 0 0,3 0 0 0,0 3 0 0,-3-3 0 0,-3 2 0 0,0 1 0 0,-6 3 0 16,0-1 12-16,-3 6 8 16,3-1 0-16,-3 3 1 0,0 1-6 0,-3 2-2 15,0 2 0-15,4 1 0 0,-4-1 14 0,3 4 2 16,-3 2 1-16,3-1 0 0,0 1-14 0,3 3-4 0,3-1 0 16,0 1 0-16,0-1-12 0,3 1 8 0,3-3-8 0,3 0 0 15,0-3 0-15,0-3 8 0,3-4-8 0,6-1 0 16,-3-5 9-16,6-5-1 0,3-3 0 0,0-3 0 15,-1-2-8-15,4-6 0 0,3 1 0 0,0-1 8 16,-3-2-28-16,3 3-5 0,2-1-2 16,-5 9 0-16,3-4-7 0,-3 6-2 0,0-2 0 0,-3 2 0 15,-4 0 10-15,-2 3 2 0,-3-1 0 16,0 4 0-16,-3 2 24 0,-6 0 0 0,0 0 0 0,0 0-8 0,-3 2 8 0,-3 6 0 16,-3-2 0-16,-3 4-8 0,0 1 43 0,1-1 9 15,-7 4 1-15,3-1 1 0,3 3-22 0,3-3-5 16,0 3-1-16,0-3 0 0,3-2-18 0,0-1 0 15,3 1 0-15,3-3 0 0,0-8 0 16,0 0 0-16,0 0 0 0,12 8 0 0,0-8 0 16,3 0 0-16,3-6 0 0,3-2 0 0,-1 1 0 0,-2-4 0 15,3-2 0-15,0 0 0 16,-3-1-32-16,3 1-11 0,-3 2-1 0,-4-2-1 16,1 3-3-16,-3-1-1 0,3 3 0 0,-3 0 0 0,0 3 28 15,-3 0 5-15,-3-3 2 0,0 5 0 0,-6 3-5 0,0 0-1 16,0 0 0-16,0 0 0 0,0 0 52 0,-3 8 9 15,0 0 3-15,0 0 0 0,-3 2-7 0,0 1-1 16,-3 0 0-16,3 2 0 0,-3 0-4 0,3 0-2 0,3 1 0 16,-3-4 0-16,6 1-12 0,-3-1-2 15,3-4-1-15,0 1 0 0,0 1-15 0,0 0 9 0,0-8-9 0,6 6 8 16,-6-6-8-16,9 5 0 0,0-2-10 0,3-3-842 16,-3-3-169-16</inkml:trace>
  <inkml:trace contextRef="#ctx0" brushRef="#br0" timeOffset="169517.65">10831 11173 979 0,'0'0'87'16,"0"0"-70"-16,0 0-17 0,0 0 0 0,0 0 318 15,-6 6 60-15,0 4 12 0,6-10 2 0,0 0-259 0,0 0-52 16,3 6-10-16,3-1-3 0,3-8-52 0,-1 1-16 15,7-4 8-15,0 1-8 0,0 0 0 0,0-3 0 16,-3-3 0-16,-3 6 0 16,3-3 0-16,-3 3 0 0,3-3 0 0,-3 2 0 0,-1 1 8 0,-2-3-8 15,3 3 10-15,-3-3-10 0,0-3 0 0,-3 1 0 16,-3 2 0-16,0 0-10 0,-3 0 10 0,-3 3 0 16,0 2 0-16,-3 3 0 0,0 0 49 0,-5 5 12 15,-4 3 3-15,-6 0 0 0,0 3-52 0,6-1-12 16,-3 6 0-16,4 0 0 0,-4 3 46 0,3-1 6 15,3 1 2-15,-3 2 0 0,6 0-35 0,0 8-7 16,0 0-2-16,3-5 0 0,6-3-10 0,3-2 0 16,0-6 0-16,6 0 0 0,3-2 0 0,3-3 12 15,6-3-12-15,0-5 12 0,3-5-12 0,0-3 0 0,2-3-12 16,1-2 12-16,6-8 0 0,-6 2 0 0,3-5 0 16,-4 1 0-1,1-1-59-15,-3 3-4 0,0 2-1 0,0 1 0 0,0-1 64 0,-4 3 26 0,1 6-2 0,-9 2 0 16,3 2-38-16,-3-2-8 0,0 3-2 0,-3 0 0 15,-3 2 24-15,-3 3 0 0,0 0 0 0,0 0 0 16,-6 8 41-16,0 0 13 0,-3 3 2 0,-3-1 1 16,0 1-37-16,-3 5-7 0,7 0-1 0,-4-1-1 15,0 1-11-15,3 3 0 0,3-3 0 0,3 0-11 16,-3-3 11-16,6 0 0 0,0-5 0 0,3 3 0 16,0-6 0-16,6 0 0 0,-3-7 0 0,6-4 0 0,0 1 0 15,2-6 0-15,1-2 0 0,3-3 0 16,3 0-38-16,0-2-6 0,3-1 0 15,-7 3-1-15,1 1 21 0,-3 1 4 0,0 1 0 0,3 3 1 0,3-1 19 0,-6 6 0 16,0-1 0-16,-4 1 0 0,-2 2 0 16,-3 3 0-16,0 0 0 0,-3 3 0 0,-3-3 0 0,0 0 0 15,-3 8 0-15,-3 3 0 0,0-1 0 0,-3 1 0 16,4 2 0-16,-1 3 0 0,-3 0 48 16,6 0 12-16,-3 2 4 0,3 1 0 0,3-1-52 0,0 1-12 15,3-3 0-15,0-1 0 0,0-1 0 0,3-4 0 16,0 1 0-16,0-3 0 15,2-3-100-15,1-2-22 0</inkml:trace>
  <inkml:trace contextRef="#ctx0" brushRef="#br0" timeOffset="170195.21">12125 10732 1152 0,'0'0'102'0,"0"0"-82"0,0 0-20 0,0 0 0 16,0 0 167-16,-6 5 29 0,0 0 5 0,1 6 2 16,-7-1-86-16,3 6-17 0,-3 0-3 0,0 5-1 0,0 3-43 0,-3 2-9 15,3 1-1-15,-3 2-1 0,0 0-11 0,1-2-3 16,-4 2 0-16,0 0 0 0,-3-3-16 15,0 6-3-15,0-3-1 0,0 3 0 0,1 0-8 0,2-6 0 16,3 1 0-16,0-6 0 0,3 0 0 0,6-8 0 16,3-2-14-16,0-3 5 15,3 0-99-15,0-8-20 0,0 0-4 0,9-8-524 16,3-3-105-16</inkml:trace>
  <inkml:trace contextRef="#ctx0" brushRef="#br0" timeOffset="170610.1">12212 10507 2134 0,'0'0'95'0,"0"0"19"0,-12 0-91 0,3 2-23 15,9-2 0-15,-9 6 0 0,-3 1 107 0,3 4 17 0,-3 0 3 0,3 5 1 16,0-1-50-16,-3 4-10 0,-5-1-1 16,5 4-1-16,0 1-34 0,0 7-6 0,3-4-2 0,0 3 0 15,3-2-16-15,3-1-8 0,0 0 8 0,0 1-8 16,3-6 0-16,3 0-19 0,3-2 3 0,3-3 1 15,0-6 15-15,3-2 0 0,0-3 0 0,3 1 0 16,5-6 0-16,-2-3 0 0,-3-5 0 0,3-2 0 16,6-4-37-1,3-2-5-15,-1-5-1 0,4 0 0 0,-6 0-3 16,0-3-1-16,0 0 0 0,-4 1 0 0,-2-1-21 0,0 3-4 16,-3-1 0-16,0 7-1 0,-3 4 56 0,-3 0 17 0,0 1-8 0,-6 4 8 15,-3 6 14-15,0 0 7 0,0 0 2 0,0 0 0 0,-3 8 64 16,0 6 13-16,-6 2 2 0,0 2 1 0,0 1-37 15,0-1-7-15,-3 6-2 0,0 0 0 0,-6 5-43 0,3 0-14 16,-5 3 8-16,-1-3-8 0,0 3 10 0,-3 2-2 16,0-5 0-16,1 3 0 15,-1 0-28-15,9-6-7 0,0 0-1 0,0 1 0 0,0-3 28 0,6 2 0 16,3 1 0-16,0-1 0 0,3-7 0 0,3-4 0 16,3-4 0-16,3-3 0 15,0-5-108-15,3-3-16 0,6-6-3 0</inkml:trace>
  <inkml:trace contextRef="#ctx0" brushRef="#br0" timeOffset="171196.09">12414 11157 1324 0,'0'0'59'0,"-3"8"12"15,-3 0-57-15,6-8-14 0,0 0 0 0,0 0 0 0,-3 8 246 0,3-8 46 0,0 0 10 0,0 0 2 16,3 8-192-16,-3-8-39 0,3-2-7 0,3-1-2 15,3 3-51-15,-3-5-13 0,3-1 0 0,0-2 0 16,0-2 0-16,6 2 0 0,-3 0 0 0,-3 0 0 16,-1 0 0-16,1 0 0 0,-3-2 0 0,3-1 0 15,-3 3 0-15,0 0 0 0,-6-2 0 0,3-1 0 16,-3 0 0-16,-3 3 0 0,-3 0 0 0,-3 6 0 16,0-1 0-16,-3 3 0 0,-2 5 0 0,2 3 0 15,-6 3 54-15,3 0 8 0,-3-1 2 0,-3 3 0 16,0 1-16-16,6-1-4 0,-2 3 0 0,-1 2 0 15,3 1-27-15,3-1-5 0,0 1-2 0,3-1 0 0,3 1-10 16,3 5 0-16,3-8 0 0,6 2 0 16,6-2 0-16,3 0 0 0,0-8 0 0,6 0 0 0,-3 0 0 0,-1-6 0 15,4-4 0-15,0-1 0 0,3-2 0 16,0-3-17-16,2 0 2 0,1-3 1 16,-3-5-22-16,3 0-4 0,0 1 0 0,2 1-1 0,-5 4 41 0,0-3 20 15,-3 5-1-15,-6-3-1 0,0 0-30 0,-6 6-5 16,-9 5-2-16,0 0 0 0,0 0 19 0,0 0-8 15,0 8 8-15,-6 3 0 0,-3-1 0 0,-3 4 0 16,0 1 0-16,0-1 0 16,0-4 0-16,0 3 0 0,-3 1 0 0,6-1 0 0,-3-3 44 0,4 1 2 15,2-3 1-15,0 0 0 0,3-3-35 0,3-5-12 16,0 0 9-16,0 0-9 0,6-5 16 0,3-3-3 16,-1-3 0-16,4-2 0 0,0-5-13 0,0 2 0 15,3-5 0-15,0 2 0 0,3 1 0 0,-3 4 0 0,0-2 0 16,-4 3 0-16,1 0 0 0,0 2-15 0,0 1 3 0,-3-1 1 15,3 3 11-15,-3 0 0 0,0-2 0 0,3 2-8 16,-3 0-4-16,0 0 0 0,3 0 0 16,-4 0 0-1,1 0-20-15,0 0-5 0,3 0-1 0,0 3 0 16,0 0-175-16,0-3-35 0,12-11-8 0,-15 6 0 0</inkml:trace>
  <inkml:trace contextRef="#ctx0" brushRef="#br0" timeOffset="172116.12">13307 10721 403 0,'0'0'36'0,"0"0"-36"0,0 0 0 0,0 0 0 16,0 0 240-16,0 0 40 0,0 0 9 0,0 0 2 16,0 0-128-16,6 8-26 0,-6-8-5 0,6 5 0 15,-6-5-43-15,9 3-8 0,0-1-1 0,0 1-1 16,3-3-25-16,3 0-5 0,-1-5-1 0,1 2 0 15,3-2-14-15,3-3-3 0,0-3-1 0,0 1 0 0,-3-1-18 16,-1-2-3-16,4-3-1 0,3 3 0 0,-3-3-8 16,0 3 0-16,-6 0 0 0,0-1 0 15,-4 1 0-15,-2-3 0 0,-3 6 0 0,-3-4 0 0,-3 1 0 16,-3 0 8-16,0 0-8 0,-3 2 8 0,-3-2-8 0,-2 0 0 16,-4 2 9-16,0 3-9 0,0 3 16 0,0 2 0 15,3 3-1-15,-3 0 0 0,-3 5 21 0,0 3 5 16,-2 3 1-16,2 5 0 0,-6 2-20 0,0 6-4 15,0 0-1-15,4 2 0 0,-4 1-8 0,0 5-1 16,-3-1-8-16,0 9 12 0,1 0-12 0,-1-1 0 16,3 4 0-16,0-3 0 0,0-1 0 0,6-2 0 15,7-2 0-15,-4-4 0 0,0 1 0 0,3-5 0 16,0 2 0-16,-3-3 0 0,9-2 0 0,-3-3 0 16,3-2 0-16,0-1 0 0,3-5 0 0,0 1 0 0,6-4 0 15,3-2 0-15,-3-5 28 0,3-3 4 16,3-3 0-16,0-2 0 0,3-3-22 0,0-3-10 15,-6-2 10-15,6-5-10 0,3 2 0 0,5 0 0 0,1 0 0 16,0 3-10-16,-3-3 10 0,3 5 0 0,-3 1 0 16,-3-1 0-16,-1 3 0 0,1 3 0 0,-3 2 0 15,-3 1 0 1,0-1-28-16,0 3-3 0,-9 0-1 0,0 0 0 0,0 0 32 0,6 5 0 0,-6-5 0 0,6 8 0 16,-6 0-12-16,0 0 3 0,0-8 1 0,-3 5 0 15,3 3 8-15,-3-2 0 0,-3 2 0 0,3-3 0 16,-3 0 0-16,0 0 0 0,0 1 0 0,-3-1 0 15,0 0 0-15,0 3 0 0,0 0 0 0,-2 0 0 0,2 3 0 16,-3-1 11-16,3 1-3 0,3-1 0 16,-3 4-8-16,0-6 0 0,3 0 0 0,3 2 0 15,0 1 12-15,0-3 1 0,6-3 0 0,-3-5 0 0,3 8 5 0,3-6 1 16,3 4 0-16,0-6 0 0,3 2-31 0,0-4-5 16,0 2-2-16,2-6 0 0,-2 4 19 0,3-3 0 15,-3-1 0-15,0-2-857 16,3 3-168-16</inkml:trace>
  <inkml:trace contextRef="#ctx0" brushRef="#br0" timeOffset="172679.09">13542 11078 2109 0,'-12'-5'46'0,"9"2"10"0,-3 3 1 0,6 0 3 0,0 0-48 0,0 0-12 0,0 0 0 15,0 0 0-15,0 0 93 0,0 0 16 0,0 0 3 0,0 0 1 16,0 0-81-16,0 0-16 0,0 0-3 0,0 8-1 16,0 0 2-16,0 0 0 0,-3 3 0 0,0-1 0 15,0 1 12-15,-2-3 2 0,2 0 1 0,-3 2 0 16,3 3-13-16,0-2-4 0,-3-3 0 0,3 0 0 16,0 2-2-16,0-4-1 0,3-6 0 0,3 2 0 15,3-2-9-15,3-2 0 0,-3-1 0 0,2 0 0 16,4-2 0-16,-3-3 0 0,6-2 0 0,3-1 0 15,0 3-21-15,0-5 0 0,3 0 0 0,-4 2 0 16,1 1-7 0,0-1-2-16,-3 0 0 0,-3 1 0 0,0 4 16 0,-3-1 3 0,0 4 1 0,-9 3 0 15,0 0 10-15,0 0 0 0,0 0 0 0,0 0 0 16,0 8 13-16,0 0 5 0,-6 0 1 0,0 2 0 0,0 4 8 0,-3-1 1 16,0 0 1-16,0 0 0 0,0 0-1 0,0 1 0 15,0-1 0-15,0 0 0 0,3 0 3 0,0 1 0 16,4-9 0-16,-1 3 0 0,3-3-31 0,5 0 0 15,-2-2 0-15,6-6 0 0,3 1 0 0,0-6 0 16,3 0-11-16,0-3 11 0,3 3-12 0,-3-5 12 16,3 0-10-16,-1 0 10 0,4 5-22 0,-3-3 2 15,3-2 0-15,-3 2 0 0,-3 3 12 0,0-2 8 16,-4 5-10-16,4-1 10 0,-6 1 0 0,0 5-9 0,0-3 9 16,-6 3 0-16,-3 0-9 0,0 0 9 15,0 0-10-15,0 8 10 0,-3 0 0 0,-3-3 0 0,3 3 0 16,-3 3 0-16,0-3 16 0,0 2-3 15,0-2-1-15,3 0 0 0,-3 0 0 0,4 3-1 16,-1-3 0-16,3 2 0 0,3-2-11 0,-1 0 0 0,4-2 0 16,0-6 0-1,3 2-91-15,0-2-17 0,0 0-3 0</inkml:trace>
  <inkml:trace contextRef="#ctx0" brushRef="#br0" timeOffset="173161.91">14129 11218 2325 0,'-9'6'103'0,"6"-4"21"16,0 4-99-16,3-6-25 0,-6-3 0 0,6 3 0 0,0-3 77 0,0 3 11 15,0 0 1-15,6-8 1 0,3 3-72 0,0-3-18 16,3 3 0-16,-1-3 0 0,1 0 0 0,0-3 0 16,3 3 0-16,0-2 0 0,-3-3 0 0,0 2-9 15,0-5 1-15,-3 3 0 0,0 0-14 0,-3-1-2 16,-1 4-1-16,-2-3 0 0,0-1 25 0,-3 1-8 15,0 3 8-15,-6 2 0 0,1 0 0 0,-4 8 19 16,-3 0-3-16,-3 5-1 0,-3 0 41 0,-3 3 9 16,-3 3 2-16,-2-1 0 0,-1 6 11 0,0 3 2 15,0-3 1-15,3 2 0 0,1 1-65 0,8-1-16 16,0 3 0-16,6 3 0 0,0-5 0 0,3-3 0 16,6-3 0-16,0 0 0 0,3-5 0 0,3-3 0 15,0-2 0-15,6 0 0 0,3-3 0 0,-1-6 0 0,4 1 0 0,3 0 0 16,0-3 0-16,6-5 0 0,-3-3 0 0,-1 2 0 31,-2-1-36-31,-3 1-12 0,0-2-1 0,0 3-1 0,-3 0 29 0,0 0 5 0,-3 2 2 0,-1 3 0 16,-5 3 14-16,0 0 0 0,-6 5 0 0,0 0 0 15,0 0 0-15,0 0 0 0,0 0 0 0,-3 5 10 16,0 0 5-16,-3 3 1 0,0 3 0 0,-2 2 0 16,-1 0-7-16,0 0-1 0,3 3 0 0,0 0 0 15,0-3-8-15,3 3 0 0,3-2 0 0,0-4 8 16,3-2-8-16,0 0 0 0,3-5 0 0,-6-3 0 15,9-3-23-15,3-2-6 16,-1-3-2-16,4-5 0 0,0-3-195 0,3 0-39 16,0-3-8-16</inkml:trace>
  <inkml:trace contextRef="#ctx0" brushRef="#br0" timeOffset="173410.25">14911 10395 2286 0,'0'0'50'0,"0"0"10"0,-3-2 3 0,1-1 1 0,-7 1-51 0,3 2-13 15,-3 2 0-15,0 1 0 0,0-1 112 0,-3 4 20 16,-6 2 4-16,0 5 1 0,3 3-63 0,0 2-13 16,-2 4-2-16,-1 1-1 0,0 4-20 0,3-1-4 15,0 3-1-15,-3 3 0 0,-3 5-15 0,1 0-3 16,-1 3-1-16,-3 5 0 0,0 0-14 0,0-5-18 16,-5 4 4-16,11-14 1 15,-3 1 27-15,6 1 6 0,0-5 0 0,0 2 1 0,3 0-21 0,0-3 0 0,3 3 0 16,1 3 8-16,5-3-8 0,0-8 0 0,6-2 0 15,0-6 0 1,5-5-65-16,1-3-18 0,0-7-3 0,3-4-1246 0</inkml:trace>
  <inkml:trace contextRef="#ctx0" brushRef="#br0" timeOffset="173863.48">14766 11073 2052 0,'0'0'45'0,"0"0"10"0,0 0 1 0,0 0 1 0,0 0-45 0,0 0-12 0,0 0 0 0,6-5 0 16,-6 5 32-16,6-6 5 0,2 4 1 0,1-1 0 16,-3 0-30-16,3-2-8 0,-3 0 0 0,-6 5 0 0,6-6 0 0,-3 1 0 15,3 0 0-15,-6 5 0 0,0-8 17 0,-3 0 3 16,0 3 0-16,0-1 0 0,-6 4 51 0,3-1 10 15,-3 0 3-15,0 3 0 0,-2 3 3 0,2-3 1 16,0 3 0-16,-3 2 0 0,3 0-20 0,-3 3-3 16,0-5-1-16,0 2 0 0,0 3-51 0,3-3-13 15,0 3 0-15,0-2 0 0,3 2 0 0,3 0 0 16,0-1 0-16,3-1 0 0,0 2 0 0,0 0 0 16,6 2 0-16,0-2 0 0,0-3 0 0,3 3 0 15,-3 0 0-15,3 0 0 16,0 0-48-16,-3 0-13 0,3 3-3 0,0-3 0 15,0 2-11-15,-3 1-2 0,0-3-1 0,-3 0 0 16,0 0 20-16,-3 0 4 0,0 0 1 0,-3-1 0 0,3 1 43 0,-3 0 10 0,-3 0 0 16,0 0 0-16,0-3 27 0,-3 1 5 0,0-1 0 0,0-2 1 15,0-1 0-15,-3 1 0 0,-3 0 0 0,0-3 0 16,-2-3 25-16,-4-2 5 0,0 5 1 0,-3-3 0 16,-3 0-52-16,4 1-12 0,5-1 0 0,0 0 0 31,3-4-75-31,0-1-17 0,6 2-4 0</inkml:trace>
  <inkml:trace contextRef="#ctx0" brushRef="#br0" timeOffset="175047.44">15111 11044 1267 0,'0'0'56'0,"0"0"12"0,0 0-55 0,0 0-13 0,0 0 0 0,0 0 0 15,0 0 213-15,0 0 40 0,0 0 8 0,0 0 2 16,0 0-147-16,0 0-28 0,0 0-7 0,0 0-1 16,0 0-44-16,0 0-10 0,0 0-2 0,0 0 0 15,6 2-12-15,0-2-2 0,0-2-1 0,3-1 0 16,-6-2-9-16,3-1 8 0,-3-1-8 0,6 1 8 16,-7-2-8-16,1 3 0 0,3-3 9 0,-6-2-9 0,3 2 0 15,-3 0 0-15,-3-3 0 0,0 3 8 16,0-2-8-16,-2 2 0 0,-4 0 8 0,0 0-8 0,-3 0 12 0,0 2-3 15,-3 4 0-15,0 4 0 0,0 1 20 16,-6 2 4-16,1 6 1 0,-4 0 0 0,0-1 2 0,0 3 1 16,3 3 0-16,3 0 0 0,4 0-27 0,-1 0-10 15,0 0 0-15,3 2 9 0,0 1-9 0,6-1 0 16,0 1 0-16,3 2 8 0,3-2-8 0,0 2 0 16,3 0 0-16,3 0 8 0,3-2-8 0,3-6 0 15,-3 0 0-15,3-5 0 0,6-3 0 0,-1-2 0 16,1-3 0-16,3-3 0 0,3 1 0 0,-3-6 0 15,0-6 0-15,-1-1 0 0,-2-1 0 0,3 0 0 16,-6 0-11-16,3-3 11 0,0 1 0 0,-6-1-8 16,-1 4 8-16,-2 1 0 0,3 1 0 0,-6 0-8 0,-3 0 8 15,3 2 0-15,-3 0 0 0,-3 3 8 0,-3 1 0 0,3 4 0 16,0 3-8-16,0 0-8 0,-9 0 8 16,3 3-12-16,0-1 12 0,-3 3 9 0,3 6-1 15,1-3-8-15,-4 3 10 0,3-1-10 0,0 1 8 0,0 2-8 16,0 6 0-16,0-6 0 0,3 3 0 15,0-6 0-15,0 3 0 0,3 1 0 0,0-1 0 0,3 0 0 16,3-5 0-16,-3 0 0 0,3-3 0 0,3 1 0 16,0-4 0-16,3-2 0 0,2-2 8 0,-2-1-8 15,3-2 0-15,3-3 0 0,0-3 0 0,6 1 0 16,-3-4-23-16,-1 1-3 0,1 0-1 0,-3 0 0 16,3-3-17-16,0 0-3 0,0 0-1 0,-1-3 0 0,1 4 20 0,-6-1 4 15,3 0 1-15,-9 0 0 0,3 3 23 0,-3 0 0 16,-6 2 0-16,0 3 0 0,0 3 12 0,-3 5 3 15,-6 0 1-15,0 2 0 0,-3 4 21 0,0 2 5 16,-6 2 1-16,0 1 0 0,-3 2-7 0,3 3 0 16,-2 0-1-16,2 0 0 0,0-1-35 0,6 4 0 15,3-6 0-15,0 6 0 0,3 2 0 0,3-5 0 16,-3-3 0-16,3 0 0 0,3-2 0 0,0-1 0 16,6-4 0-16,0-1 0 0,6-2 12 0,3-6-4 15,-1-2 0-15,4-3-8 0,0 0 0 0,0 0 0 16,0 0 0-16,-3-5 0 0,0-3 0 0,-1 3-19 15,1-3 4-15,0 3 1 0,-3-1 3 0,3 1 1 16,-3-3 0-16,-3 3 0 0,0 2 10 0,-1 3-10 16,-2 0 10-16,0 1-10 0,-6 1 10 0,0 4 0 15,-3 2 0-15,0 0-8 0,0 0 8 0,0 0 0 0,-9 5 8 0,0 5-8 16,3 1 20-16,-5 0 0 0,2-1 0 0,0 3 0 16,0 1-7-16,0 2-1 15,3-1-1-15,-3 1 0 0,3 0-11 0,3-3 0 0,3 1 9 0,-3-1-9 16,3 0 0-16,3-2 0 0,0-3 0 0,3 0 8 15,0-3-8-15,0 0 0 0,6 0 8 0,0-2-8 16,0-6 0-16,2-2-18 0,-2 0 3 0,6-3-877 16,0-3-175-16</inkml:trace>
  <inkml:trace contextRef="#ctx0" brushRef="#br0" timeOffset="175493.25">16031 10962 806 0,'0'0'72'0,"0"0"-58"16,0 0-14-16,0 0 0 0,0 0 224 0,0 0 41 15,0 0 9-15,0 0 2 0,0 0-144 0,0 0-29 16,6-3-6-16,0 0-1 0,-3 1-41 0,0-1-9 16,-1-2-2-16,-2 5 0 0,3-3-21 0,-3 3-5 15,6-5-1-15,-6 5 0 0,0-5 2 0,0 5 0 16,0 0 0-16,0 0 0 0,-6-3 27 0,1 0 6 15,-4 3 0-15,0 0 1 0,-3 3 7 0,0 0 2 16,0 2 0-16,-3 0 0 0,-3 0-15 0,3 1-3 16,-3 2-1-16,1 0 0 0,-1 0-23 0,3-3-4 15,3 3 0-15,0 0-1 0,3 0-15 0,0 0 0 0,6 0 8 16,6-1-8-16,0-1 0 0,3 2 0 16,3-3 0-16,0 3 0 0,3 0 0 0,3 0 0 0,0-3 0 15,-3 3 0-15,-1 0 0 0,1 3-12 0,3-3 12 16,-6 2-10-16,0 1-10 0,-3 2-1 0,0-5-1 15,0 2 0-15,-3 1 3 0,-3-3 1 0,-3 3 0 0,0-4 0 16,-3 1 18-16,0 0 0 0,-3 0-8 0,-3 0 8 16,-3-2 0-16,0-1 0 0,-2 0 0 0,-1-2 0 15,-3-6 24-15,6 3-2 0,-3 0 0 0,0-3 0 16,0 3-5-16,-2-2-1 0,-1-3 0 0,3-1 0 16,0 4-16-16,0-4 0 0,0-2 8 0,6 6-8 15,1-1-70-15,2-2-18 0,3-1-3 0,6 6-1169 16</inkml:trace>
  <inkml:trace contextRef="#ctx0" brushRef="#br0" timeOffset="176261.08">16260 10967 1375 0,'0'0'60'0,"0"0"14"16,0 0-59-16,0 0-15 0,0 0 0 0,0 0 0 16,-3 8 147-16,0-3 26 0,-3 3 6 0,0 0 1 15,0 3-72-15,-3 2-13 0,0 0-3 0,0 3-1 16,0 5-35-16,-3-2-8 0,0 5 0 0,1 2-1 0,-1 3-27 15,-3 3-6-15,3 0-1 0,-3 2 0 16,0 0-13-16,0 1 9 0,-3-3-9 0,-2-1 8 0,2-2-8 0,0-2 10 16,0-1-10-16,-3 1 10 0,3-3-10 0,0-6 0 15,4 1 0-15,2-4 0 0,3-1 8 0,3-1-8 16,0 0 0-16,3-5 8 0,0-5-8 0,3-3 0 16,0 0 0-16,0 0 8 0,3-11-8 0,3 1 0 15,3-1 0-15,0-2 0 0,-3-3 0 0,3-3 0 16,2-2 0-16,-2-3 0 0,3-2 0 0,0-3 0 15,0-6 0-15,3-4 0 0,0-1 8 16,3 0-8-16,-3 3 0 0,8 0 8 0,1-2 12 16,3 4 1-16,0 3 1 0,3 1 0 0,-1 4-22 0,-2 1 0 15,0-1 0-15,3 6 0 0,-1 0 9 0,-2 5 1 16,0-2 0-16,-3 4 0 0,0 1-10 0,-1 0 0 16,1 5 0-16,-3-3 0 0,0 6 0 0,-3 0 0 15,3 2-12-15,-4 1 12 0,-2 2 0 0,-3 2 0 16,0 3 0-16,-3 3 0 0,-3 3 0 0,-6 0 0 0,-3 4 0 15,-3 1 0-15,-3 3 0 0,0-3 0 0,-6 0 0 16,0 2 8-16,-2 1 11 0,2-4 1 0,0 1 1 16,-3-2 0-16,0 1 12 0,3-4 3 0,-3 0 0 15,4-1 0-15,-4-2-36 0,0-3 0 0,3 1 0 0,-3-1 0 16,3-2 13-16,0-3-4 0,0 0-1 0,6 0 0 16,1-3-8-16,2-2 0 0,3-1 0 0,0 1 0 15,3-3-86 1,3 3-16-16,6 0-3 0,-1-3-712 0,1 2-143 0</inkml:trace>
  <inkml:trace contextRef="#ctx0" brushRef="#br0" timeOffset="176533.86">16712 10933 2545 0,'0'0'56'0,"0"0"11"0,-3 10 2 0,0-2 3 0,0-3-57 0,0 3-15 15,-3 3 0-15,0-3 0 0,1 2 50 0,-1 1 7 16,0-3 2-16,0 3 0 0,0-1-33 0,-3 1-6 16,6-1-2-16,-3 1 0 0,-3-1-6 0,6 1 0 15,0-3-1-15,0 0 0 0,3 0-11 0,0-3 8 16,0-5-8-16,0 0 8 0,6 0 8 0,0 0 2 0,-6 0 0 16,9-5 0-16,3-3-18 0,0 3 0 0,3-3 8 0,-4-3-8 15,1 1 0-15,0-1 0 0,0 0 0 0,0 1 0 16,-3-1 0-16,0 1 0 0,3-4 0 0,3 4 0 31,-3-3-31-31,-3 2-6 0,2 0-2 0,1 6 0 0,-3-3-122 16,0 0-25-16,0 3-5 0</inkml:trace>
  <inkml:trace contextRef="#ctx0" brushRef="#br0" timeOffset="177028.54">17046 11052 345 0,'-9'2'15'0,"9"-2"4"0,0 0-19 0,0 0 0 16,0 0 0-16,0 0 0 0,0 0 433 0,0 0 83 15,0 0 17-15,0 0 3 0,0 0-390 0,9-2-78 16,0-4-16-16,0 1-4 0,-1-3-25 0,1 0-6 16,6 0-1-16,-3-2 0 0,3-1-16 0,-6 1 0 15,0-1 0-15,3 0 0 0,-3-2 0 0,0 0 0 16,-6 0 0-16,3-3 0 0,3 0 0 0,-9 0 0 15,-3 0 0-15,0 3 0 0,0-3 0 0,-3 5 10 16,-3 4-10-16,0 1 8 0,-9 1 37 0,3 8 7 16,0 2 2-16,-3 5 0 0,-3 1-2 0,1 2-1 15,2 6 0-15,-3-3 0 0,3 5-16 0,0-3-3 16,3 4-1-16,0-4 0 0,4 1-20 0,2-1-11 16,3 1 12-16,3-1-12 0,0-2 0 0,3-3 0 15,0 0 0-15,3-5 0 0,6 3 8 0,0-3-8 16,-1-5 12-16,1-1-12 0,0-2 0 0,3-2 0 15,0-4 0-15,3-2 0 0,-3-2-13 0,6 2-7 0,0-3 0 0,0-2-1 16,-4 0 1-16,4-3 1 0,3 3 0 0,-3-3 0 16,-9 3 9-16,0 2 2 0,3 0 0 15,-3 3 0-15,-3 3-4 0,-6 5 0 0,0 0 0 0,0 0 0 16,0 0 12-16,3 8 0 0,-12 0 0 0,3 3 0 16,0-1 0-16,0 3 14 0,3-2-3 0,-6 2-1 15,0 3 10-15,3-3 1 0,3 1 1 0,3-4 0 0,-3 3-30 16,3-2-7-16,6 0-1 0,0-6 0 15,0 0-70-15,3-2-14 0,0-3-4 0,3-3-1076 16</inkml:trace>
  <inkml:trace contextRef="#ctx0" brushRef="#br0" timeOffset="177199.08">17302 10438 2476 0,'0'0'220'0,"-6"-3"-176"15,-3 1-35-15,3-1-9 0,6 3 56 0,0 0 8 16,-6 0 3-16,6 0 0 0,0 0-38 0,0 0-7 16,6 0-2-16,3-3 0 0,0 3-20 0,0 0 0 0,5 0 0 0,1 3 0 31,-3-3-104-31,3 0-16 0</inkml:trace>
  <inkml:trace contextRef="#ctx0" brushRef="#br0" timeOffset="178066.91">17436 11001 1980 0,'0'0'44'0,"0"0"8"0,0 0 3 0,0 0 0 0,0 0-44 0,3 6-11 16,-6 2 0-16,3-3 0 0,0 3 72 0,0-3 13 15,0-5 3-15,0 8 0 0,3 0-54 0,0-3-10 16,2-2-3-16,-2 2 0 0,-3-5-12 0,9 0-9 16,-3 0 12-16,3-2-12 0,-3-4 13 0,3 1-4 15,3-3-1-15,3-3 0 0,-3 4 6 0,-3-7 1 16,0 4 0-16,0-3 0 0,3-1-15 0,-6-2-8 15,-6 1 8-15,0-1-13 0,2 0 13 0,-4 0 13 0,-4 3-2 16,0-3-1-16,0 3-10 0,0-3 0 0,-6 2 0 0,0 7 0 16,3-1 0-16,-3 5 10 0,0 0-2 0,0 9-8 15,-3-1 37-15,0 3 1 0,-2 5 0 0,2 3 0 16,-6 0-8-16,3 2-2 0,3 6 0 0,0 0 0 16,0 0-28-16,0 0 0 0,4-3 0 0,5 3 0 15,3-1 0-15,3-1 0 0,0-1 0 0,6-3 0 16,3 1 0-16,2-6 0 0,1-5-13 0,0 0 4 15,3-3-15-15,0 0-2 0,3-5-1 16,-6-2 0-16,0-1 7 0,3-2 0 0,-1-3 1 0,1 3 0 0,-6-3 7 0,3 0 0 16,0-3 1-16,0 3 0 15,-6 3 3-15,0 0 0 0,-6-1 0 0,0 6 0 0,0 0 8 16,0 0 0-16,0 0-9 0,-9 6 9 16,3 4 22-16,-3 1 9 0,-3 2 1 0,0 6 1 0,0 2 2 15,-3 5 0-15,1 1 0 0,-1 2 0 0,0 2-22 0,-3 4-4 16,0-1-1-16,6-5 0 15,-3-2-28-15,0 2-5 0,-2 0-2 0,-1 0 0 0,0 6 27 0,0-1 0 16,3 3 0-16,-3 13 0 0,6-5 0 0,0-5 0 16,1-3 0-16,-1-3 0 0,3-2 0 0,-3-5 0 15,-6-4 0-15,6-4 0 0,3-1 0 0,-3-2 0 0,-3-2 0 16,3-4 0-16,3 1 0 0,-2-3 0 0,2-3 0 16,-3-2 0-16,0-1 46 0,3-4 14 0,0-1 4 0,6-2 0 15,-3-3-52-15,3-6-12 0,0-1 0 0,0-1 0 16,0-5 0-16,3-3 0 0,3-5 0 15,3-6 0-15,3 1 54 0,0-3 8 0,3-3 2 16,3 8 0-16,3 1-64 0,2 4-15 0,-2 1-1 0,3 2-1 16,3 5 27-16,-6 1 6 0,0-1 0 0,2 1 1 15,1-1-167 1,3 1-34-16,0-3-6 0</inkml:trace>
  <inkml:trace contextRef="#ctx0" brushRef="#br0" timeOffset="178448.89">17787 10859 2739 0,'0'0'60'0,"-9"2"13"0,-3 3 3 0,-3 3 0 0,-3 0-60 0,0 3-16 16,3-1 0-16,1 4 0 0,2 2 24 0,0-1 1 15,0 1 1-15,3-2 0 0,6 1-26 0,0 1 0 16,-3-2 0-16,3-1 0 0,6-3 0 0,0 1 0 15,0-3 0-15,0 0 0 0,3-3 0 0,3-2 0 16,12-1 0-16,0-2 0 0,-1-2-16 0,4-1-6 16,-3-2-1-16,3 0 0 15,-3-1-29-15,0-2-5 0,-4 3-2 0,1-3 0 16,-3-3 7-16,0 4 2 0,0 1 0 0,-3-2 0 0,-3 3 33 0,0 0 6 16,0-1 2-16,-6 4 0 0,-3 2 18 0,0 0 4 0,0 0 1 15,0 0 0-15,0 8 37 0,-3 0 7 16,0 2 2-16,0-2 0 0,0 0-13 0,0 0-3 15,-3 3 0-15,6-3 0 0,-3 0-32 0,3-1-12 0,3-1 9 16,-3-6-9-16,3 2 0 0,3 4 0 0,3-6 0 16,-3 0 0-16,2-3 0 0,4-2 0 0,0 2 0 0,0 0 0 15,0-4-158 1,3 1-37-16,12-10-7 0,-6 3-2 0</inkml:trace>
  <inkml:trace contextRef="#ctx0" brushRef="#br0" timeOffset="178908.67">18195 11065 2178 0,'-9'8'96'0,"3"-3"20"16,3 0-92-16,0 1-24 0,0-1 0 0,0 3 0 0,0-3 83 0,0 1 12 16,3-6 2-16,0 0 1 0,3 5-37 0,-3-5-7 15,6 5-2-15,0 0 0 16,3-5-25-16,0 0-6 0,0 0-1 0,-1-2 0 0,1-4-12 0,0 4-8 16,3-3 10-16,-3-1-10 0,0 1 8 15,3-3-8-15,-3 0 0 0,0 0 0 0,-3-2 0 0,0 2 8 16,3-3-8-16,-6 0 0 0,3 1 0 0,-3-1 0 15,0 3 0-15,0-2 0 0,-3 2 11 0,-3 3-11 16,0-1 12-16,-3 4-12 0,0-1 46 0,-3 3 2 16,-3 3 1-16,0 2 0 0,-3 0-6 0,0 0-2 15,-6 6 0-15,1 0 0 0,-1-1-24 0,3 3-5 16,-3 3 0-16,6 0-1 0,0 3-11 0,3-3 0 0,0 5 0 16,3 0 8-16,4 5-8 0,-1-4 0 15,3 1 0-15,0 1 0 0,3 3 0 0,0-4 0 16,3 4 0-16,0-3 0 0,0 2 0 0,0-5 0 0,-1 3 0 0,1-5 0 15,0-1 0 1,-3-2 0-16,0 0 0 0,3-3-11 0,-3 0-9 0,0 1-1 0,0-1-1 0,-3 3 0 16,3-3 8-16,-3-2 2 0,0-1 0 0,-2-2 0 15,-1 0 12-15,0-3 0 0,0-2 0 0,6-3 0 16,-12 0 0-16,3-3 0 0,9 3 10 16,-9-8-10-16,0 0 10 0,3-2-10 0,0-1 12 0,3-2-12 15,0 0 12-15,3 0-12 0,0-6 12 0,0 3-12 16,3 0 0-16,0 0 0 0,0 1 0 0,3 1 0 15,3 1 0-15,-3 0-20 0,3-3 2 0,3 3 1 16,-3-3-184-16,3 0-37 0,-1 3-7 16</inkml:trace>
  <inkml:trace contextRef="#ctx0" brushRef="#br0" timeOffset="179282.02">18474 11075 806 0,'0'0'72'0,"-6"0"-58"0,0 0-14 0,-2 0 0 0,5 3 346 0,3-3 66 16,-9-3 14-16,9 3 2 0,0 0-280 0,0 0-56 16,0 0-11-16,3-5-2 0,0-3-45 0,3 0-9 15,2 3-1-15,1-3-1 0,3 0-13 0,-3 0-2 16,3 0-8-16,0 0 12 0,0-2-12 0,-3 2-8 16,0-3 8-16,0 1-13 15,0 2-17-15,-6 0-3 0,0 0-1 0,-3 8 0 0,-6-3 34 0,0 3 0 16,-3 3 0-16,-3 2 0 0,0 3 32 0,-3 0 4 15,-3 3 1-15,0 2 0 0,6 0 2 0,-2 0 0 16,2 6 0-16,3-1 0 0,0 1-19 0,3-3-3 0,-3 2-1 16,6-5 0-16,3 1-7 0,0-1-1 0,3 0-8 0,3 0 12 15,0 1 3-15,3-4 0 0,3-2 0 0,3 0 0 16,-1-3-6-16,1 1-1 0,3-4 0 0,-3 1 0 16,-3 0-8-16,0-1 8 0,3-2-8 0,-3 0 8 15,0 0-8-15,0 0 0 0,-1 3 9 0,1 0-9 16,0-1 0-16,-3 1 0 0,-9-3 0 0,12 0 8 15,0 2-20-15,-3 1-3 0,-9-3-1 0,12 0-884 16,0 0-176-16</inkml:trace>
  <inkml:trace contextRef="#ctx0" brushRef="#br0" timeOffset="180519.34">2356 12496 1486 0,'0'0'66'0,"0"0"14"16,0 0-64-16,0 0-16 0,0 0 0 0,0 0 0 16,0 0 122-16,0 0 22 0,0 0 4 0,0 0 0 0,3 0-72 0,3 0-16 15,-3 3-2-15,3-3-1 16,0 0-29-16,0-3-5 0,-3 3-2 0,3-2 0 0,0 2-4 0,0-3-1 15,3-2 0-15,-6-1 0 0,3 1-2 0,0 0-1 16,0 0 0-16,-3-3 0 0,3 0-13 0,-6 0 8 16,6 0-8-16,0 0 0 0,-6 0 0 0,0 0 0 15,-6 0 0-15,6 0 0 0,-3 0 0 0,0 0 0 16,-6 0 0-16,0 0 0 0,0 6 48 0,-3-4 4 16,0 4 1-16,-6-1 0 0,0 3-15 0,3 0-3 15,-2 5-1-15,-4 1 0 0,0-1-15 0,0 6-3 16,0-1-1-16,3 3 0 0,0 1-15 0,4 1 11 0,5 4-11 15,-9 0 10-15,6 4-2 0,3-1 0 16,0-1 0-16,6-3 0 0,-3 3-8 0,3-2 0 16,3-1 0-16,3-2 0 0,3-2 10 0,-3-1 3 15,6-3 1-15,0-2 0 0,3-2-14 0,6-6 0 0,3 2 0 16,-4-4 0-16,4-6 0 0,0-3 0 16,3 0 0-16,-3-2 0 0,0 0 16 0,-4-3 1 15,4-5 0-15,-3 0 0 0,-6 0-17 0,6 2 0 0,-6 3 0 0,0-2 0 16,-3 4 0-16,0 1 0 0,-1 0 0 0,-8 2 0 15,0 3-17-15,0 8 2 0,3-2 1 0,-3 2 0 16,0 0 31-16,0 0 7 0,0 0 0 0,0 0 1 16,-3 8-13-16,-5 0-4 0,2 2 0 0,0 4 0 15,0-1 4-15,3 3 0 0,-9 0 0 0,9 5 0 16,-3-3-12-16,6-2 8 0,-6 0-8 0,3 0 8 16,3 0-8-16,-6-3 0 0,6 3 0 0,0-6 8 15,6-2-8-15,-6 3 0 0,3-6 0 0,3 0 0 0,0-2 0 0,0 0 8 16,3-6-8-16,3 0 0 15,-1-2-79-15,4 0-21 16,0-6-4-16,3 3-1157 0</inkml:trace>
  <inkml:trace contextRef="#ctx0" brushRef="#br0" timeOffset="180903.09">2699 12740 2026 0,'0'0'90'0,"0"0"18"0,-6 5-86 0,3 6-22 16,-6 2 0-16,0-3 0 0,6 1 112 0,-6 0 17 16,0 2 4-16,0-3 1 0,6 4-65 0,-6 1-13 0,3 9-2 15,0 0-1-15,0-3-53 0,6-2-12 0,-3-6-1 0,3 0-1 16,-6 8 14-16,0 6 0 0,0 5 0 0,3-1 0 16,-2-2 0-16,2-2 0 0,-3-1 0 0,0 3 0 15,0-7 28-15,3-4 8 0,-3-5 1 0,0 3 1 16,-3-2-30-16,0-1-8 0,3 0 0 0,0-5 0 15,0 0 15-15,-3-3 1 0,3 0 1 0,-3 1 0 16,3-4 10-16,-3-2 1 0,9 0 1 0,-6-8 0 16,-2 0-3-16,2-2-1 0,0-1 0 0,-3 1 0 15,3-6-3-15,6 3-1 0,0-3 0 0,0 3 0 16,0-6-5-16,6 0 0 0,-6-4-1 0,9-1 0 16,-6-3-15-16,6 1 9 0,2-1-9 0,1 1 8 15,3 5-23-15,0 0-5 0,3 0 0 0,0 5-1 16,-6 5 21-16,3 0 0 0,2-4 0 0,1 1 0 0,3 1 0 15,-3 0 0-15,-3 0 0 0,3-1 0 16,0 1-171-16,-3 3-29 0</inkml:trace>
  <inkml:trace contextRef="#ctx0" brushRef="#br0" timeOffset="181101.75">2865 12287 2073 0,'-3'-10'184'0,"-3"7"-147"16,3 0-29-16,0-2-8 0,0 0 95 0,3 0 17 15,-3-1 4-15,3 6 1 0,3-5-21 0,-3 5-4 16,0 0 0-16,0 0-1 0,0 0-67 0,0 0-12 0,0 0-4 0,6 5 0 31,3-2-108-31,0 2-23 0</inkml:trace>
  <inkml:trace contextRef="#ctx0" brushRef="#br0" timeOffset="181315.83">3029 12401 2091 0,'0'3'92'0,"0"-1"20"0,6-4-89 0,-3 2-23 0,3 0 0 0,-6-3 0 0,6 0 128 15,0 1 22-15,3-1 4 0,-6 0 1 16,6 1-124-16,0-1-31 0,2 3 0 0,1-2 0 0,-3 2 0 16,3 0 0-16,-12 0 0 0,0 0 0 15,9 2-54-15,0 3-17 0,-3 1-3 0</inkml:trace>
  <inkml:trace contextRef="#ctx0" brushRef="#br0" timeOffset="181502.33">3059 12531 864 0,'0'0'76'0,"-3"-6"-60"15,3 6-16-15,0 0 0 0,0 0 301 0,9-5 58 16,-9 5 11-16,3-3 2 0,3 3-199 0,6 0-40 0,-9-2-8 0,3-1-1 16,2-2-111-16,-8 5-21 0,0 0-5 0,15 3-1 15,-15-3 14-15,18-3 0 0,-3 0 0 0,0 1-768 16,-15 2-159-16</inkml:trace>
  <inkml:trace contextRef="#ctx0" brushRef="#br0" timeOffset="182400.93">4127 12039 979 0,'0'0'43'0,"0"0"9"0,0 0-41 0,0 0-11 0,0 0 0 0,-6 2 0 16,3 3 259-16,-5 3 49 0,-1 6 11 0,0-1 1 15,0 5-192-15,-3 4-38 0,0 1-8 0,0 4-2 16,0 2-40-16,3 0-8 0,-9 3-1 0,9-6-1 16,0-2-19-16,1 0-11 0,2 0 12 0,-3 0-12 15,-3-1 28-15,3-2 0 0,-3 3-1 0,3 3 0 16,0-3-42-16,3-6-8 0,3-5-1 0,0-2-1 15,3-11-92-15,0 0-19 0,12-3-3 0,-9-7-858 16</inkml:trace>
  <inkml:trace contextRef="#ctx0" brushRef="#br0" timeOffset="182769.25">4178 11877 403 0,'-6'-2'17'0,"3"2"5"0,-3 0-22 0,0 2 0 16,-3-2 0-16,3 5 0 0,-3-2 397 0,-3 2 75 15,1 3 16-15,2 3 2 0,-3 2-320 0,0 0-64 16,3 1-13-16,-3 1-2 0,6 4-47 0,-3 2-10 16,3 3-2-16,0 2 0 0,3-2-9 0,3 0-3 15,3-3 0-15,3 0 0 0,0-5-8 0,3-3-1 16,3-2-1-16,3-3 0 0,6-3 2 0,-7-5 0 16,7 0 0-16,0-5 0 0,-3-3-12 0,3 0 0 15,-3-2 0-15,0-1 0 16,2 0-31-16,-5-2-5 0,3-3 0 0,0 3-1 15,-3-3 4-15,0 3 1 0,-3 0 0 0,3-1 0 16,-7 1-1-16,1 0 0 0,3 5 0 0,-3 3 0 0,-3 0 25 0,0 2 8 0,-3 0 0 0,-3 3 0 16,0 0 10-16,0 0 9 0,0 0 1 0,0 8 1 15,-3 3 22-15,-3 2 4 0,0 0 1 0,0 3 0 16,0 5-12-16,0 0-3 0,0 6 0 0,-5-1 0 16,2 1-13-16,-3 2-2 0,3 0-1 0,0 0 0 15,-6 0-2-15,9 0-1 0,-9 0 0 0,6-2 0 16,3-3-14-16,-3-6 9 0,3 3-9 15,6-5 8-15,-3 0-116 0,3-3-23 16,0 1-5-16</inkml:trace>
  <inkml:trace contextRef="#ctx0" brushRef="#br0" timeOffset="183439.98">4511 12390 1634 0,'0'0'72'0,"0"0"16"0,0 0-71 0,0 0-17 15,0 0 0-15,0 0 0 0,0 0 117 0,0 0 20 0,0 0 4 0,0 0 1 16,0 0-72-16,0 0-14 15,0 0-4-15,6 0 0 0,3 0-28 0,-3 0-5 16,6 3-2-16,-3-3 0 0,-3 0-7 0,3-3-2 0,3-2 0 0,-3 0 0 16,6 2-8-16,-6-2 10 15,2-3-10-15,-2 0 10 0,3 0-10 0,-3-2 0 0,0-1 9 0,3 3-9 16,-9-3 0-16,0 1 0 0,0 2 0 0,0 0 0 16,-3-3 0-16,-3 3-10 0,0 3 1 0,-3-3 0 15,0 3 29-15,-3 2 7 0,0 1 1 0,-3 2 0 16,-3 5 6-16,1 0 2 0,-1 6 0 0,-6-3 0 15,0 5 12-15,3 0 2 0,-3 3 1 0,3 3 0 0,1-1-31 16,2 1-5-16,3 4-2 0,-3-4 0 0,3-1-13 0,3 1 0 16,3 0 0-16,3-1 0 0,3-2 0 0,3-3 0 15,9 0 0-15,-3-5 0 0,6-2 0 0,3-6 0 16,3-3 0-16,2-2 0 0,1-1 0 0,0-2 0 16,0 1 0-16,0-1 0 0,-1 0 18 0,-2-3 1 15,6-5 0-15,-6 3 0 0,3 5-19 0,-3-3-17 16,-4 1 3-16,1 2 1 0,3-3 13 0,-12 3-12 15,6 3 12-15,-6 2-12 0,0 1 12 0,-6-1 0 16,3 3 0-16,-3 5 0 0,-3 1-18 0,0-6-1 16,-3 5 0-16,-3 0 0 0,0 3 31 0,0 3 5 15,-3 2 2-15,0 0 0 0,3-2-19 0,-3-1 0 16,0 1 0-16,3 2 0 0,0 1 0 0,0-4 0 16,0 1 0-16,6-6 0 0,-3 3 32 0,3-8 2 15,0 0 1-15,0 0 0 0,0 0-23 0,0 0-12 16,9-5 12-16,0-3-12 0,3-3 25 0,0 1-1 0,0-1-1 15,3 0 0-15,-3 1-23 0,0 2-15 16,-3-3 3-16,5 1 0 0,-8-4 12 0,3 1 16 0,3 0-3 0,0 2-1 31,0-2-60-31,3 0-13 0,0-3-3 0,0 3 0 0,0 2-141 16,-1-2-29-16</inkml:trace>
  <inkml:trace contextRef="#ctx0" brushRef="#br0" timeOffset="184336.03">5345 12046 1940 0,'0'0'43'0,"0"0"9"0,0 0 1 0,0 0 1 0,0 0-43 0,-6-2-11 0,3-1 0 0,3 3 0 15,0 0 91-15,0 0 16 0,0 0 3 0,0 0 1 16,0 0-50-16,0 0-9 0,6 0-3 0,6-2 0 16,-3-4-30-16,6 1-7 0,-1-3 0 0,7 0-1 15,0-2-11-15,0-1 10 0,0-2-10 0,-3-1 10 16,2 1-10-16,-5 0 8 0,3-3-8 0,-3 3 8 15,-6 2-8-15,3-2 0 0,-3 3 0 0,0-1-11 16,-6-2 11-16,3-1 0 0,-6 1 0 0,-3 3 0 16,0-1 0-16,0 0 0 0,-3 1 0 0,-3 2 0 0,0 3 0 15,-3 2 0-15,3 3 0 0,-9 3 0 0,-3 5 0 16,-2 0 11-16,-4 5-3 0,-3 3 0 0,-3 2 36 16,7 1 6-16,-4 2 2 0,3 5 0 0,0-2-29 15,0 5-6-15,1 0-1 0,2 6 0 0,0 2-7 0,6-3-1 16,-3 6-8-16,3 0 12 0,1-1-12 0,2-2 0 15,0-2 0-15,6-4 0 0,-3-1 0 0,3-4 0 16,3 0 0-16,3-4 0 0,-3-4 20 16,3-2-3-16,3-3 0 0,0-2 0 0,0-3-17 0,3 0 0 15,-3-8 8-15,0 0-8 0,0 0 0 0,9-6 0 16,0 1 0-16,3-5 0 0,0-1 0 0,3-2 0 16,-3-1 0-16,2-1 0 0,1 1 0 0,3 1 0 15,-3-3 0-15,3 3 0 0,0 2 0 0,3 1 0 16,-6 2 0-16,-1 3 0 15,1-1-19-15,-3 4-10 0,-6 2-3 0,3 0 0 0,-6 2 8 0,-3-2 2 0,3 8 0 0,0 0 0 16,-3 0 22-16,3 0 0 0,-3 3 0 0,-3-3 0 16,0 2-8-16,-3-2 8 0,6 0 0 0,-12 3 0 15,6-3 0-15,-3 2 0 0,0-2 0 0,3 0 0 16,-2 0 0-16,2-3 0 0,-3 1 0 0,3-1 0 16,0 0 0-16,0 0 0 0,0 3 0 15,0-2 0-15,6-6 12 0,-3 5-2 0,0 0-1 0,3 3 0 16,0 0-1-16,0-3 0 0,0-5 0 0,3 3 0 15,3 2-8-15,3-5 12 0,3 0-12 0,3 0 12 16,-4-2-12-16,7-1 12 0,-3-2-12 0,3 0 12 16,-3 2-12-16,0 0 0 0,3 3 0 0,0-5 0 15,-4-3-132 1,1 3-29-16,15-3-6 0,-9 0-1 0</inkml:trace>
  <inkml:trace contextRef="#ctx0" brushRef="#br0" timeOffset="184919.27">5598 12322 1958 0,'0'0'43'0,"0"0"9"0,0 0 1 0,0 0 3 0,0 0-45 0,-3-6-11 16,3 1 0-16,0 2 0 0,0-5 100 0,0 8 19 16,0 0 3-16,0 0 1 0,0 0-63 0,0 0-12 15,0 0-2-15,0 0-1 0,0 0 2 0,0 8 0 16,-3 0 0-16,-3 3 0 0,3 0-9 0,-3-1-2 15,0 3 0-15,0 3 0 0,-3 0-12 0,0-3-2 16,0 3-1-16,0-3 0 0,0 3-3 0,0-2-1 16,4-1 0-16,-1-3 0 0,6-2-9 0,-3 3-8 15,3-6 9-15,3 0-9 0,-3-5 8 0,0 0-8 0,8 0 0 0,4-5 0 16,0-3 0-16,0-2 8 0,6-1-8 0,-3 0 0 16,3-2 0-16,0 0-12 0,0 0 3 0,2 0 0 15,1-1-16 1,-3 1-3-16,0 3-1 0,3-1 0 0,-12 3 13 0,3 0 4 0,-3 5 0 0,-4-2 0 15,4 2 12-15,-3 3-9 0,-6 3 9 0,0-3-8 16,0 0 8-16,6 3 0 0,-6-3 0 0,0 8 0 16,0-3 8-16,0 3 4 0,0 0 1 0,0 0 0 15,0 0-13-15,-6 2-18 0,6-4 4 0,-9 4 1 0,3 1 13 16,4 2 16-16,-4-2-3 0,3-1-1 0,-3-2 0 16,6 0-1-16,-3 0 0 0,3-3 0 0,0-5-11 15,0 0 8-15,3 6-8 0,6-6 8 0,2-3-8 16,1-2 0-16,0-3 0 0,3 2 0 0,3-2 8 15,0 1-8-15,3-7 8 0,0 4-8 16,-1 2-20-16,1-3-8 0,-3 1-3 0,0-1 0 0,3 3 15 16,-12 0 4-16,6 0 0 0,-4 6 0 0,-2-4 3 0,-3 4 1 15,3-1 0-15,-9 3 0 0,0 0 32 0,0 0 6 16,0 0 2-16,0 0 0 16,-3 11-52-16,3-3-9 0,-6 2-3 0,0 1 0 0,0-3 52 0,-2 5 9 15,-1 3 3-15,3-3 0 0,-3-2-32 0,3 2 0 16,-3 3 0-16,6-3 0 0,-3-3 21 0,6 4-1 15,3-1-1-15,0-3 0 0,0-4-19 0,6-1 0 0,-6 3 0 16,6-5 0 0,3-6-100-16,-3-2-20 0,2-3-4 0</inkml:trace>
  <inkml:trace contextRef="#ctx0" brushRef="#br0" timeOffset="185434.91">6250 12425 2098 0,'0'0'93'0,"0"0"19"0,0 8-89 0,0-3-23 0,0-5 0 0,0 0 0 16,0 0 73-16,0 0 11 0,-3 8 1 0,3-8 1 15,0 0-43-15,0 0-9 0,0 0-2 0,3 5 0 16,6 1 3-16,-3-4 0 0,2-7 0 0,-2 2 0 16,3-2-49-16,0 2-10 0,0-2-1 0,0 0-1 0,0-3 26 0,3 3 0 15,-6-3 0-15,3-3 0 0,0 0 0 0,-3 1 0 16,-3 2 0-16,0-3 0 0,-3 3 0 0,0 0 0 15,-6-2 0-15,0 2 0 0,-3-3 0 0,0 6 0 16,-3 0 0-16,-3 2 0 0,0 6 23 0,0-1 0 16,0 4 0-16,1 4 0 0,-7 1 33 15,0 2 6-15,-3 3 2 0,6 0 0 0,0-3-40 0,7 0-7 16,-1 3-1-16,0 0-1 0,0 0 27 0,6 0 6 16,0-3 0-16,3 6 1 15,0-6-90-15,0 3-19 0,6 0-3 0,3-6-1 0,0-10 103 0,3 0 20 16,6 0 4-16,0 0 1 15,2-3-103-15,1-2-20 0,0-5-4 0,3-6-1 0,0 0 52 0,0 0 12 16,2-3 0-16,-2 4 0 0,0-1 0 0,-3 0 0 16,0 0 0-16,-3 3 0 0,-6 5 0 0,0 3 0 15,-3-3 0-15,-1 2 0 0,1 4 0 0,-6 2 0 0,0 0 0 0,-6 5 0 16,1 3 0-16,2 2 0 0,-6 1 0 0,-3 2 0 16,3-2 0-16,3 2 0 0,-3-2 0 0,0-1 0 15,3 1 0-15,0-3 0 0,0 5 0 0,3-2 0 16,0-3 0-16,3-1 0 0,0-7 0 0,6 6 0 15,-3 7 0-15,6-5 0 0,0-5 0 16,0-1 0-16,3 3 0 0,0-7 0 0,0-3 0 16,2-6 0-16,-2 6-208 15,0-9-38-15</inkml:trace>
  <inkml:trace contextRef="#ctx0" brushRef="#br0" timeOffset="185721.2">6955 11703 2278 0,'0'0'101'0,"0"0"21"0,0 0-98 15,-6 0-24-15,0 0 0 0,6 0 0 0,-9 0 98 0,3 5 14 16,0 0 4-16,0 3 0 0,-3 0-58 0,4 3-11 16,-4 2-3-16,0 8 0 0,3-3-24 0,-6 4-4 15,0-1-2-15,-3 5 0 0,0 3-14 0,-3 0-8 16,-9 1 8-16,4 1-13 0,-1 4 13 0,0 7 0 0,3 6 0 0,3-14 0 15,0 3 33-15,1 0 10 0,-1-2 1 16,3-1 1-16,0-5-17 0,0 0-3 0,3-2-1 0,0 7 0 16,3-5-12-16,3-2-2 0,3-4-1 0,3-4 0 15,3-1-9-15,3-7 12 0,0-3-12 16,3 0 12 0,3-8-77-16,3-3-15 0,6-5-4 0,0-2-808 0,0-3-163 0</inkml:trace>
  <inkml:trace contextRef="#ctx0" brushRef="#br0" timeOffset="186181.97">6910 12375 1972 0,'-3'18'88'0,"3"-18"17"16,0 0-84-16,0 0-21 0,0 0 0 0,0 0 0 0,0 0 52 0,0 0 7 15,0 0 1-15,6-5 0 0,0 2-48 0,-3-2-12 16,6 0 0-16,-3 2 0 0,0-5 0 0,3 3 0 15,-3-3 0-15,0 0 0 0,0 3 30 0,3-3 4 16,-6 0 1-16,0 2 0 16,0 4-56-16,-3-4-11 0,0-2-3 0,-3 3 0 0,0 3 79 0,-3-4 16 15,0 4 4-15,3-1 0 16,-3 3 0-16,-3 3 0 0,3-1 0 0,-3 1 0 0,0 2 15 0,-3-2 3 16,3 2 1-16,-5 3 0 0,-1 0-44 0,3 0-9 15,-3-3-2-15,3 3 0 0,3-3-13 0,0 3-3 16,0-2-1-16,3 2 0 0,6-8-11 0,0 0 12 15,-3 8-12-15,3-8 12 0,0 0-12 0,3 8 0 16,0-1 0-16,3-1 0 0,3-4 0 0,-3 4-11 16,3-4 11-16,3 4-8 15,-3-1-28-15,0 0-6 0,3 0-1 0,-3 1 0 16,0-4-27-16,-1 6-6 0,-2 0 0 0,3 0-1 16,-3-2 9-16,-6 1 1 0,0-1 1 0,0 2 0 0,-6 0 45 0,3-3 9 0,-3 0 1 0,-2 3 1 15,-1-3 10-15,-3-2 11 0,-3 2-3 0,0 1 0 16,-3-1 33-16,-3-2 7 0,0-1 0 0,1-2 1 15,-1 0-1-15,0 0 0 0,3-2 0 0,-3-1 0 16,3-2-38-16,3 5-10 0,4 2 0 0,2-2 0 16,-3 3-148-16,3-3-32 0,-15-5-7 15,6-1-1-15</inkml:trace>
  <inkml:trace contextRef="#ctx0" brushRef="#br0" timeOffset="187353.74">7259 12422 1688 0,'0'0'37'0,"0"0"8"0,0 0 2 0,0 0 0 0,0 0-38 0,0 0-9 0,0 0 0 0,0 0 0 16,6 3 88-16,-3-3 16 0,-3 0 4 0,6 0 0 0,0 2-40 0,0-2-8 15,-4 3-2-15,4-3 0 0,3 0-21 0,-6-3-4 16,3 1-1-16,0 2 0 0,0-5-15 0,0 2-3 15,3 0-1-15,-3-2 0 0,3-3-5 0,-3 0-8 16,0-2 11-16,0 2-11 0,0-3 9 0,0 0-9 16,0-2 0-16,-3 0 9 0,0 2-9 0,-3 1 0 15,-3-3 9-15,0 2-9 0,0-2 12 0,-6 2-3 16,0 3 0-16,-3 0 0 0,0 0 21 0,-3 3 4 16,-3 2 1-16,-3 1 0 0,-2 4 23 15,-1 1 5-15,0 5 1 0,0-3 0 0,6 6-52 16,-5 2-12-16,2 0 0 0,0 1 0 0,3 1 22 0,0-1 2 15,-3 2 0-15,6 2 0 0,6 1-16 0,1-1-8 16,-1 1 8-16,6 2-8 0,0-3 0 0,3 1 9 16,3-1-9-16,3-2 0 0,3 0 0 0,2 0 0 15,7-5 0-15,3-4 0 0,0-7 12 0,0-2-4 0,3-1 0 0,-1-5-8 16,1-2 11-16,3-1-11 0,0-5 10 16,-3 3-10-16,-1 0 0 0,-5-3 0 0,3 5 0 15,-6-2 0-15,-3 0 0 0,0 0 0 0,-6 2 0 0,0 0 0 16,0 1 0-16,-6 5 0 0,0-3 0 0,0 2 0 15,0 6-38 1,-6 0-1-16,0-2 0 0,0 4 0 0,0-2 39 0,0 6 0 0,-3-1 0 0,0 3 0 16,3 0 44-16,0 0 16 0,-3 2 3 0,3 4 1 15,-3-1-52-15,3 5-12 0,0-4 0 0,3 1 0 16,1 1 0-16,2-2 0 0,0-1 0 0,2 0 0 16,4 0 0-16,-3-2 0 0,6-1 0 0,0-4 0 15,0-4 0-15,3-4 0 0,0-4 0 0,3-4 0 16,0-1 0-16,3-2 0 0,-1 0 0 0,1 0 0 15,0-1-12-15,3-2-6 0,0-2-1 0,3-1 0 16,-6 6-21-16,2-5-4 0,-2-1 0 0,0 1-1 16,0-1 36-16,-3 1 9 0,-3 2 0 0,0 2 0 0,0 4 0 15,-6 2 0-15,-3 3 0 0,-3 5 0 0,0 0 0 0,-6 2 0 16,-3 4 0-16,0 1 0 0,0 1 49 0,3 6 12 16,-3-1 3-16,0 3 0 0,0 0-52 0,0 2-12 15,-3-2 0-15,0 3 0 0,0-1 0 0,3 1 0 16,3-4-12-16,1-1 12 0,2-4 0 0,0 4 0 15,6-1 0-15,0 0 0 0,2-10 0 0,4 2 0 16,0-2 0-16,0-3 0 0,3-8 0 0,3-3 8 0,3 0-8 16,3-2 0-16,3 0 8 0,-1 0-8 15,-2 0 0-15,6-3 0 0,-6 2 0 0,0 1 0 16,0-3 0-16,-4 3-10 0,-2-3-5 0,-3 3-1 0,3 2 0 16,-3 1 0-16,-3 2 16 0,0 0-11 0,-6 3 11 15,-3 5-10-15,0 0 10 0,0 0 0 0,0 0 0 0,0 0 0 16,-3 8 0-16,-3 2 0 0,0 1 0 0,0 2 11 15,0 0 5-15,-3 0 0 0,3 1 1 0,-3-1 0 16,3 3-7-16,3-3-2 0,-3-2 0 0,3-1 0 16,0 3-8-16,3-2 8 0,0-3-8 0,3 3 8 15,0 2-8-15,0-3 0 0,6-7 0 0,-3 0 0 16,0 5 0-16,3-6 0 0,0-4 8 0,0-1-8 16,3 3-77-16,0-8-18 0,0-3-3 0,3-2-1203 15</inkml:trace>
  <inkml:trace contextRef="#ctx0" brushRef="#br0" timeOffset="187810.36">8271 12242 1828 0,'-3'3'81'0,"0"-3"17"0,0 3-78 0,0-3-20 15,0 2 0-15,0 1 0 0,0-3 104 0,3 0 16 16,0 0 4-16,0 0 1 0,0 0-69 0,0 0-13 15,0 0-3-15,0 0-1 0,0 0-2 0,0 0 0 16,9-3 0-16,-9 3 0 0,6-8-18 0,-3 3-4 16,0-3-1-16,-3 8 0 0,0 0 9 0,0 0 1 15,0-3 1-15,-3 1 0 0,-6-1 12 0,0 0 3 16,0 3 0-16,-3 3 0 0,-3 2 8 0,0 1 1 0,-9 2 1 0,4 2 0 16,-1-4-19-16,0 4-4 0,6-2-1 15,0 0 0-15,-3 3-14 0,6-4-4 0,1 1 0 0,5 0 0 16,-3-2-8-16,6 2 0 0,0-3 0 0,3 3 0 15,6-3 8-15,3 3 0 0,3 0 0 0,-1-3 0 16,7 3-8-16,0-2 0 0,3 1 0 0,-3 1 8 16,3 0-18-16,-6 0-4 0,2 3-1 0,-2-3 0 15,-3 5-9 1,-3-5-3-16,0 3 0 0,-3-4 0 0,0 4-5 16,-3-3-2-16,-3 5 0 0,-3-2 0 0,-3-1 23 0,-3-2 11 0,-3-2-10 0,-3-1 10 15,-6 5 0-15,1-2 0 0,-1 0 0 0,0 0 0 16,0 0 30-16,0-2-1 0,0-1 0 0,-2-3 0 15,2-4 1-15,-3-1 0 0,3-2 0 0,0 0 0 16,6-3-17-16,1-3-3 0,2-2-1 0,0 0 0 16,0 2-9-16,3 0-12 0,0 4 2 0,6-4 1 15,0 6-147-15,0-1-28 0,3 1-7 0</inkml:trace>
  <inkml:trace contextRef="#ctx0" brushRef="#br0" timeOffset="188538.96">8372 12404 403 0,'0'0'17'0,"0"0"5"0,0 0-22 0,6-6 0 0,-3 1 0 0,0 2 0 16,0-2 268-16,3 0 50 0,-3 2 10 0,3 1 1 0,0-1-166 15,0 3-34-15,0 3-6 0,0 7 82 0,-3-2-128 16,-3 3-1-16,-3 2-1 0,0 3-12 0,-3 2-3 16,0 6 0-16,-6 5 0 0,3 3-13 0,-3 0-3 15,-3 2-1-15,0 3 0 0,0-2-22 0,-3-4-4 16,1 4-1-16,-1-4 0 0,0-1-8 0,-3-1-8 16,0 0 9-16,0 3-9 0,0-1 0 0,1-2 8 15,2-5-8-15,3 0 0 0,6-5 0 16,0-1 0-16,0-2 0 0,0-3 0 0,9 0 8 0,-3-7-8 15,3-4 0-15,0-2 0 0,0 0 0 0,6-5 8 16,-3-8-8-16,6-3 0 0,-3-3 0 0,9-10 0 16,0 0 0-16,0 3 0 0,3-3 9 0,-4-3-9 15,4-3 8-15,0-4-8 0,0-6 11 0,0-5-3 0,3-6-8 16,2 3 12-16,1 5-2 0,0 6-1 0,3 0 0 16,-6 15 0-16,3-2 18 0,-4 3 3 15,1 2 1-15,0 3 0 0,3 2-31 0,0 1 0 0,-1 4 0 0,4 1 0 16,-3 3 0-16,-3 7 0 0,-3 3 0 0,3 3 0 15,-6 2 0-15,-4 3 0 0,1 0 0 0,0 2 0 16,-6 1 0-16,0 0 0 0,0-1 0 0,-3 3 0 16,-3 1 0-16,0-1 0 0,0-3 0 0,-3 4 0 15,0-4 0-15,0 1 0 0,-3 2 9 0,-3 0-9 16,-3-2 10-16,0-1-10 0,-2 1 12 0,-1 0-12 16,-3-3 12-16,0 0-4 0,3-1 0 0,-3 1-8 15,0-2 10-15,6-6-10 0,1 2 8 0,-4-2-8 16,3 0 0-16,0-2 8 0,3-1-8 0,3 0 0 15,0 1 0-15,6 2 0 0,3-11-12 0,0 1 12 16,0 2-99-16,3 2-12 0,-6 6-2 0,3-8-1106 16</inkml:trace>
  <inkml:trace contextRef="#ctx0" brushRef="#br0" timeOffset="188837.16">8884 12330 1958 0,'0'0'174'0,"0"0"-139"16,0 0-35-16,0 0 0 0,0 0 154 0,0 0 24 16,-6 5 5-16,6-5 1 0,-3 8-81 0,0 0-16 15,-3 2-3-15,3 1-1 0,-3 0-53 0,0 2-10 16,3-3-3-16,0 1 0 0,-6-1-4 0,6 1-1 16,-3-3 0-16,3 5 0 0,0 0-12 0,3-2 9 15,-3-3-9-15,6-3 8 0,0 3-8 0,0-5 0 16,-3-3 0-16,0 0 8 0,9-3 0 0,-3 3-8 0,3-5 12 0,0 0-4 15,0-3-8-15,3 0 0 16,0-5 9-16,0 2-9 0,0 0 0 0,3-2 0 0,-1-3 0 0,1 3 0 16,0-3 0-16,0 6 0 0,3-6 0 0,-3 0-8 15,0 0-36 1,-3 3-6-16,2-1-2 0,-2 4 0 0,-3 2-152 16,3 3-32-16</inkml:trace>
  <inkml:trace contextRef="#ctx0" brushRef="#br0" timeOffset="189311.04">9253 12430 1152 0,'0'0'102'0,"0"0"-82"0,0 0-20 0,0 0 0 0,0 0 169 0,0 0 30 16,0 0 5-16,6-3 2 0,-3 1-75 0,0-3-15 15,3-1-4-15,0 1 0 0,0 0-52 0,0-3-12 16,3-3-1-16,0 6-1 0,-3-3-25 0,2-3-5 15,1 1 0-15,0-1-1 0,3-2-15 0,-6 2 0 16,0 1 8-16,0-3-8 0,0 2 31 0,0-2 3 16,-3 0 1-16,-3-1 0 0,0 1-35 0,-3 0 0 15,-3 0 0-15,0 5 0 16,-3-3-16-16,0 6-11 0,-3-1-1 0,-3 4-1 0,1-1 50 0,-1 6 11 16,0 2 1-16,-3 0 1 0,0 3 10 0,0 6 3 15,0 1 0-15,1 4 0 0,-1 0-7 0,3-1 0 0,-3 1-1 0,6-1 0 16,-3 1-29-16,6-1-10 0,3-2 0 15,3 0 9-15,3-3-9 0,3 0 0 0,0 1 0 0,6-4 0 16,0-2 11-16,3 0-3 0,3-3-8 0,0-5 12 16,0 3-12-16,2-6 0 0,4-2 0 15,0 0 0 1,0-6-17-16,-3 1-10 0,6-1-1 0,-4-2-1 0,1 0-2 16,0 2 0-16,-3-2 0 0,-3 2 0 0,0 1 42 0,-6 2 8 0,0 2 1 15,-6 4 1-15,-3 2-21 0,0 0 0 0,0 0 0 0,-6 8 0 16,-3 0 0-16,0-1 0 0,-3 1 0 0,6 3 0 15,0 0 0-15,3-1 0 0,-3 1 0 0,3-1 8 16,3 1-8-16,3-3 0 0,3-3 0 0,0-2 0 16,-3 2 0-16,3-5 0 0,3 0 0 0,3 0 0 15,-3 3-156-15,0-6-30 0</inkml:trace>
  <inkml:trace contextRef="#ctx0" brushRef="#br0" timeOffset="189493.13">9432 11906 2718 0,'0'0'60'0,"0"0"12"0,0 0 2 0,0 0 2 0,0 0-60 16,0 0-16-16,0 0 0 0,0 0 0 0,0 0 19 0,6 6 1 16,2-4 0-16,4 1 0 0,3-1-20 0,0 1 0 15,3 2 0-15,0 1 0 16,0 2-168-16,0-3-35 0</inkml:trace>
  <inkml:trace contextRef="#ctx0" brushRef="#br0" timeOffset="190115.31">9705 12364 288 0,'-3'5'25'0,"0"1"-25"0,3-1 0 0,-2 0 0 15,2 0 476-15,0-5 91 0,0 0 17 0,0 0 4 16,2 3-414-16,-2-3-83 0,6 0-17 0,3-3-3 15,0 1-21-15,0-1-4 0,0-5-1 0,0 0 0 16,3-2-21-16,-3-1-5 0,6-2-1 0,-6 0 0 0,0-1-18 0,-3 1 10 16,3-3-10-16,-9 0 8 15,0 1 4-15,0-1 0 0,-3 0 0 0,0 3 0 0,-3 2-12 0,0 3 0 16,-3 0 0-16,3 3-11 0,-3 0 20 0,-3 5 4 16,0 0 1-16,0 2 0 0,0 3 7 0,3 3 2 15,-3 0 0-15,3 3 0 16,-2 2-10-16,-1 0-1 0,0 3-1 0,3 3 0 0,-6-1-11 0,6-2 0 15,3 0 0-15,-3 3 0 0,3-4 0 0,3 1 0 16,0-2 0-16,6-1 0 0,0-3 0 0,3-2 0 16,0 0 0-16,3-2 0 15,3-6-28-15,0 0-4 0,3-8 0 0,3 2-1 16,-1-2-115-16,4-2-24 0,0-1-4 0,0 1 0 16,0-4 68-16,-3 1 13 0,-3 3 3 0,-1-1 1 15,-5 0 30-15,0 1 5 0,-6 5 2 0,0-1 0 0,-3 6 102 0,0 0 20 0,0 0 4 0,-9 8 0 16,-3 0 51-16,-2 5 9 0,-1 3 3 0,-3 0 0 15,-3 3-27-15,3 4-6 0,0 1-1 16,0 5 0-16,-2 0-54 0,-1 9-11 0,3-4-3 0,0 6 0 16,-3-1-22-16,6 4-11 15,0 2 10-15,3 0-10 0,4 0 0 0,-4 5 0 0,0-5 0 0,3 5 0 32,-3-2-36-32,3-6-14 0,0-8-2 0,0 1-1 0,-3-1 42 0,3-5 11 0,6-2 0 0,-3-1 0 15,-6-5 0-15,1 3 0 0,-4-5 0 0,0-1 0 16,-3-2 0-16,0-5 0 0,-3-3 0 0,0 2 0 15,3-4 13-15,1-4 5 0,-4-7 1 0,3-6 0 16,3 1 18-16,-3-6 4 0,3-3 1 0,0-2 0 16,4-3-15-16,2-5-3 0,-3-10-1 0,9-1 0 15,3-2-15-15,3 2-8 0,3 3 8 0,0 0-8 0,3 8 0 16,2 2 0-16,1 3 0 0,3 1 0 0,0 1 0 0,3 4 0 16,3-1 0-16,0 3-8 15,5 1-75-15,-2 1-14 0,0 4-3 0,-3-3-1 0</inkml:trace>
  <inkml:trace contextRef="#ctx0" brushRef="#br0" timeOffset="191144.57">10066 12166 633 0,'0'0'28'0,"0"0"6"0,0 0-34 0,0 0 0 16,0 0 0-16,0 0 0 0,0 0 316 0,0 0 57 16,0 0 11-16,0 0 3 0,0 0-209 0,-3 2-42 15,0 1-8-15,0 2-1 0,-3 3-39 0,0 0-8 16,0 5-2-16,0 0 0 0,-3 3-38 0,0 0-8 16,0-3-2-16,-3 3 0 0,3 0-6 0,0 0-2 15,3 0 0-15,0-3 0 0,3-2-22 0,0-1 0 16,3-2 0-16,3-2 0 0,-3-1 0 0,6 0 0 0,3-2 0 0,0-6 0 15,3 3 0-15,3-5 0 0,0 0 9 16,3-3-9-16,0-3 0 0,-3 0 0 16,2-2 0-16,-2 0 0 15,0-3-20-15,0 3-7 0,0-3-1 0,-3 0-1 16,3 3 2-16,-6-3 1 0,0 5 0 0,-3 4 0 16,-1-1-3-16,1 2-1 0,-6 6 0 0,0 0 0 0,0 0 46 0,0 0 8 0,-6 8 3 15,1 0 0-15,-1 0 1 0,0 0 0 0,0 5 0 0,0-2 0 16,-3-1-12-16,6 4-1 0,-3-1-1 0,3 0 0 15,-3 0-14-15,3-2 11 0,0 2-11 0,3-5 10 16,0 3-10-16,0-3 0 0,3 0 0 0,3-3 0 16,-3 0 8-16,3-5-8 0,3 3 0 0,0-6 8 15,3 3-17-15,-3-5-4 0,2 0-1 0,7-3 0 0,-3 0 14 16,0-3 0-16,3 1 0 0,-3-1 0 0,-3-2 0 0,-3 2 0 16,6-2 0-16,-4 2 0 0,1-2 0 0,0 3 0 15,-3 2 0-15,3 0 0 0,-3 0 0 0,-3 5 0 16,-6 3 0-16,0 0 0 0,0 0 0 0,0 0 0 15,0 0 0-15,0 5 0 0,-6 3 0 0,3 3 0 16,-6-1 0-16,3 4 0 0,0-4 0 0,0 3 0 16,0 1 0-16,-3-1 0 0,3-2 0 0,0-1 0 15,3-2 0-15,0 3 0 0,1-3 0 16,-1-3 0-16,3-5 0 0,0 0 0 0,0 0 0 0,5 5 0 16,-5-5 0-16,9 0 0 0,3 0 0 0,0-2 0 15,3-4 0-15,0-2 0 0,3 0 48 0,0 0 13 16,3-2 3-16,-7-1 0 15,1 1-103-15,3-4-20 0,-3 4-4 0,0-1-1 0,0 1 52 0,-3-1 12 16,0 6 0-16,-3-3 0 0,-1 3 0 0,-2-1 0 16,0 4 0-16,-6 2 0 0,0 0 0 0,0 0 0 0,0 0 0 0,0 8 0 15,-3 2 0-15,0 1 0 0,-5 2 0 0,2 3 0 16,-3-3 0-16,3 0 0 0,-3 1 0 16,0-1 0-16,0-3 0 0,6 1 0 0,-3-3 0 15,3 0 0-15,-3 0 22 0,6 0 7 0,0-3 2 0,0-5 0 31,3 5-50-31,3-2-9 0,0 2-3 0,0-2 0 0,0-3-141 0,3 2-28 0</inkml:trace>
  <inkml:trace contextRef="#ctx0" brushRef="#br0" timeOffset="191775.22">10744 12398 1555 0,'0'0'138'0,"-3"3"-110"0,-3 2-28 0,0 1 0 0,-3-1 176 0,6-2 31 15,3-3 5-15,0 0 2 0,0 0-99 0,0 0-20 16,0 0-4-16,6-6-1 0,0 4-72 0,3-4-18 16,0-2 0-16,3 0 0 0,0 1 0 0,0-1 0 15,0 0 0-15,-3-3 0 0,3 3 0 0,3-2 0 16,-6-1 0-16,-1-2 0 0,1-1 0 0,-3 4 0 16,3-3 0-16,-6 2 0 0,0 1 0 0,-3-1 0 15,0 0 0-15,-3 1 0 0,-6 4 0 0,3 1 0 16,-3 3 0-16,0 2 0 0,1 2 55 0,-7 1 7 0,0 5 2 0,-3 2 0 15,0 1 0-15,-3 2 0 16,3 3 0-16,-2 0 0 0,2 0-52 0,0 0-12 0,3 2 0 16,0-2 0-16,6 0 0 0,-3-3 0 15,6 8 0-15,0-7 0 0,0-1 0 0,6 0 0 0,-3-2 0 16,9-1 0-16,-3-2 0 0,3 0 0 0,3-5 0 16,3-3 0-16,0-3-9 0,0 3-5 0,6-5-1 0,0-1 0 31,0 1-27-31,-1-3-6 0,1-2 0 0,0-1-1 15,-3 0-12-15,0 4-3 0,-3-1 0 0,0 2 0 0,-3-2 52 0,-6 6 12 0,0-4 0 0,-3 6 0 16,0 0 0-16,-3 6 0 0,-3 2 0 0,-3 0 0 16,-3 5 48-16,-3 0 13 0,3 8 3 0,-6 0 0 15,0 1-8-15,3 4-2 0,1 3 0 0,-1 0 0 16,0-2-35-16,0 2-7 0,0 3-2 0,0-1 0 0,3 1-10 16,0-3 0-16,0 3 0 0,3-6 0 15,3 3 0-15,-2 3 0 0,2 3 0 0,-3-1 0 0,0 6 0 0,0-3 0 16,0-3 0-16,0 11 0 0,0 0 0 0,-3-11 0 15,0-7 0-15,0-3 0 0,0 5 0 16,0-5 0-16,-2 2 0 0,2 1 0 0,-3-4 0 0,0-1 0 16,-3-4 0-16,6-5 0 0,3-2 0 0,0-6 0 15,-3-2 0-15,3-8 0 0,1-6 0 0,-1 0 0 16,-3-2 0-16,3-5 0 0,6-6 0 0,-3-3 0 16,3 1 0-16,0-1 0 0,6 1 0 0,0-6 0 15,3-2 0-15,0 7 0 0,0 4 0 0,3-7 0 16,0 1 0-16,0 0 0 0,2 3 0 0,1 7 0 15,3 6 0-15,9-5 0 16,-3-6-152-16,0 5-32 0</inkml:trace>
  <inkml:trace contextRef="#ctx0" brushRef="#br0" timeOffset="192441.11">11363 12467 1638 0,'-6'0'72'0,"6"0"16"0,-3 3-71 0,0-3-17 15,1 0 0-15,-1 2 0 0,0-2 115 0,3 6 19 0,-3-1 4 0,0 0 1 16,-3 3-27-16,-3 3-6 0,3-1-1 0,-3 4 0 15,0-1-39-15,0 0-8 0,3 3-2 0,0-3 0 16,0-5-37-16,0 0-8 0,3-3-2 0,3-5 0 16,0 0-9-16,0 0 8 0,0 0-8 0,12-2 8 15,3-6-8-15,0-3 0 0,3 1 0 0,0-4 0 16,-1 1-29-16,1 0-5 0,0 0-1 0,-3 0 0 16,-3 2 5-16,-3 3 1 15,-3 0 0-15,0 3 0 0,-6 5 13 0,0 0 4 0,0 0 0 0,0 0 0 16,-3 10 12-16,0 1 0 0,-3 0 0 0,-3 2 0 0,3 0 8 0,-3 0 4 15,0 0 0-15,0 1 1 0,3-1-3 16,-3-5-1-16,3 2 0 0,3-2 0 0,3-8-9 0,0 0 0 16,0 0 0-16,0 0 0 15,0 0-133-15,9-2-29 0</inkml:trace>
  <inkml:trace contextRef="#ctx0" brushRef="#br0" timeOffset="192942.53">11852 12237 1238 0,'0'0'55'0,"0"0"11"0,0 0-53 0,0 0-13 0,0 0 0 0,0 0 0 16,0 0 56-16,11-3 9 0,-11 3 2 0,0 0 0 15,0 0 4-15,6 3 1 0,-6-3 0 16,6 8 0-16,-6 3 25 0,0-1 6 0,-3 3 1 0,0 1 0 16,-3 1-11-16,1 4-1 0,-4-1-1 0,3 4 0 15,-6-4-30-15,0 6-5 0,0 0-2 0,0 2 0 16,0 6-15-16,-3 2-3 0,0 3-1 0,0 0 0 16,4 1-2-16,5-9 0 15,-3 0 0-15,0 0 0 0,-3 0-41 0,3-3-9 0,0 3-2 0,0-2 0 16,0-1 19-16,0 6 0 0,0 0-8 0,3-3 8 0,-3-3 0 15,3 1 0-15,0-6 0 0,3 0 0 0,-2-2 8 0,-1-3-8 16,0-3 0-16,0-3 9 0,0 1-9 0,0-3 10 16,-3-3-10-16,9-5 10 0,0 0-1 0,-6-2 0 15,0-1 0-15,-3 0 0 0,3-2 3 0,0-3 0 16,0-2 0-16,3-6 0 0,-3 2 12 0,3-9 4 16,-3-4 0-16,3 3 0 0,0 6 7 0,0 7 1 15,3 11 1-15,0 0 0 0,0-16-5 0,-3 0 0 16,6 6-1-16,0-3 0 0,0 2-17 0,3-5-3 15,0-2-1-15,3-1 0 0,6-2-10 0,-3-3 0 16,3-2 0-16,3-6 0 0,5 0 0 0,-2 0 0 16,-3 1 0-16,6-1 0 15,-3 3-60-15,-3 0-13 0,3 2-3 0,-4 1-856 16,-2 5-172-16</inkml:trace>
  <inkml:trace contextRef="#ctx0" brushRef="#br0" timeOffset="193110.08">11950 11959 2246 0,'-9'-5'200'0,"6"2"-160"0,-3 1-32 0,0-1-8 16,0 0 106-16,3 3 20 0,0-5 4 0,3 5 1 16,0 0-54-16,0 0-10 0,0 0-3 0,9-3 0 15,-3-2-130-15,3 5-26 0,0-3-6 0</inkml:trace>
  <inkml:trace contextRef="#ctx0" brushRef="#br0" timeOffset="193560.11">12355 11650 2289 0,'0'0'50'0,"0"0"10"0,0 0 3 0,0 0 2 0,0 0-52 0,0 0-13 0,0 0 0 0,-3 8 0 15,-6 2 80-15,6 1 12 0,-3-1 4 0,0 4 0 16,-3-4-46-16,0 1-9 0,0 2-1 0,3-2-1 16,0-1-19-16,0-2-3 0,6 0-1 0,0-8 0 15,0 0-8-15,0 0-8 0,0 0 12 0,0 0-12 16,9 3 28-16,0-6-2 0,3-2 0 0,0-3 0 16,3 0-26-16,-3 0-17 0,0-3 2 0,-1 1 1 15,1-4 14-15,-3 4-9 0,0 2 9 0,-3 0-8 16,0 0 8-16,0 5-10 0,-6 3 10 0,0 0-10 0,0 0-1 15,0 8 0-15,0 3 0 0,-3 0 0 0,0 4 35 0,0 1 8 16,0 3 0-16,0-1 1 0,0-2-33 0,0 3 0 16,-3-6 0-16,6 3 0 15,0-3-79-15,0-2-16 0</inkml:trace>
  <inkml:trace contextRef="#ctx0" brushRef="#br0" timeOffset="195861.46">2416 13824 864 0,'0'0'76'0,"0"0"-60"15,0 0-16-15,0 0 0 0,0 3 195 0,0-3 36 0,0 0 7 0,0 0 2 16,0 0-72-16,0 0-13 0,0 0-3 0,0 0-1 16,0 0-63-16,0 5-12 0,0-5-2 0,0 0-1 15,0 0-21-15,3 3-5 0,-3-3-1 0,0 0 0 16,9 0-14-16,15-5 27 0,-16 2-30 16,1-2-10-16,3-3-3 0,6 0 0 0,3-3 0 0,-3 1-4 0,3-3-2 15,-6-3 0-15,2 2 0 0,1-4-10 0,-3-1 0 16,9-2 0-16,-9 0 0 0,3 0 0 0,-9-3 0 15,3 3 0-15,-3-3 0 0,-6 3 0 0,2 2 0 16,-10 1 0-16,2-1 0 0,-3 4 0 0,0 1 0 16,-9 1 0-16,3 2 0 0,0 4 0 0,0 1 0 15,-3 6-10-15,0 3 10 0,-3 5 0 0,6 2 0 16,-5 9 0-16,-4-1 0 0,-3 4 10 0,6-1 8 16,-3 3 2-16,6 2 0 0,1 1-10 0,-7 12-2 15,3-2 0-15,0 6 0 0,3-4-8 0,-6-2 0 16,0-5 0-16,7 8 8 0,-7 5-8 0,6 0 0 15,-6-6 0-15,3-2 0 0,0-2 0 0,3-6 0 16,-2 3 0-16,5-3 0 0,-3 0 0 0,9-5 0 0,-9-8 8 16,12-1-8-16,-6-4 0 0,6-3 0 0,3 0 0 15,-6-3 0-15,6-5 8 0,0 0-8 0,0 0 8 0,6-8-8 16,6-5 12-16,-3 2-4 0,6 1 0 16,0-6 0-16,5 0-8 0,-5 0 0 0,6 0 0 15,0 1 0-15,3-4 0 0,-9 3 0 0,3-2 0 16,-1 4 0-16,-2 6 0 0,-3 0 0 0,3 1 0 0,-6 1 0 15,-3 4 0-15,0 2 0 0,3 2 0 0,-6 4 0 16,3 7 0-16,-3-3-9 0,0 1 9 0,-3 0 0 16,0 2 0-16,0-3 0 0,-3 4 0 0,0 1 0 15,3 1 0-15,0-5 0 0,0-1 0 0,-3-2 0 0,3-2 0 16,3 4 0-16,-3 6 0 0,3-3 0 0,0-2 0 0,3 0 0 16,-6-3 0-16,9-1 0 15,-9 1-88-15,6-8-13 0,2-5-3 16</inkml:trace>
  <inkml:trace contextRef="#ctx0" brushRef="#br0" timeOffset="196277.37">2761 14237 403 0,'-12'0'17'0,"9"3"5"0,-3-3-22 0,0 3 0 15,3-1 0-15,3 3 0 0,-9 1 392 0,6-1 73 16,3 3 15-16,0 0 4 0,-5-3-320 0,5 3-63 0,-3 5-13 16,3 3-2-16,0-3-25 0,0 6-5 0,-6-3 0 0,3 0-1 15,0-3-20-15,-3 3-4 0,-3 8-1 0,6-1 0 16,-6-1 3-16,0-1 1 0,6 5 0 0,-9-2 0 16,3-5-16-16,0-1-3 15,3-2-1-15,0 3 0 0,0 2-22 0,3 0-5 0,-3 0-1 0,0 3 0 16,-3 0 14-16,1 10 0 0,-4-2 0 0,3-6 0 15,-3 1 0-15,3-9 0 0,0 1 0 0,0-6 0 16,0-2 22-16,6-3 7 0,3-8 2 0,0 0 0 16,-12 0-13-16,3-6-2 0,-3 1-1 0,6-6 0 15,3-2 5-15,-3-5 2 0,4-1 0 0,2-5 0 16,0 0-10-16,0 1-1 0,0 1-1 0,8-1 0 16,-5-1-10-16,6 0 8 0,3 3-8 0,0 0 8 0,3 5-20 15,-3-3-5-15,6 1-1 0,3-3 0 0,-9-1 28 0,5-1 6 16,4-4 0-16,0 1 1 0,0-1-27 0,0 1-6 15,-3 2 0-15,2 0-914 16,-8 3-182-16</inkml:trace>
  <inkml:trace contextRef="#ctx0" brushRef="#br0" timeOffset="196450.13">2883 13822 2419 0,'0'0'215'0,"0"0"-172"16,0 0-35-16,0 0-8 0,0 0 99 0,0 0 17 16,0 0 4-16,0 0 1 0,0 0-61 0,0 0-13 15,0 0-3-15,0 0 0 16,3-3-64-16,3 1-14 0,0-1-2 0,3 3-1267 0</inkml:trace>
  <inkml:trace contextRef="#ctx0" brushRef="#br0" timeOffset="196655.44">3297 13838 2383 0,'0'0'105'0,"0"0"23"16,0 0-103-16,0 0-25 0,0 0 0 0,0-3 0 15,6-2 89-15,0 2 13 0,3 3 2 0,0-3 1 0,3 1-57 0,-3-1-12 16,-1 3-3-16,10-2 0 0,-3-1-33 0,-3 3 0 15,0 0 0-15,0 0 0 16,3 0-102-16,-6 0-18 0,0 3-3 0</inkml:trace>
  <inkml:trace contextRef="#ctx0" brushRef="#br0" timeOffset="196844.93">3246 14015 1958 0,'-6'5'174'0,"3"-5"-139"15,-3 3-35-15,3-3 0 0,3 0 141 0,-3 0 22 16,3 0 4-16,0 0 1 0,0 0-61 0,0 0-12 16,12-3-3-16,-3-5 0 0,6 0-59 0,-3 0-12 0,3 3-2 15,-6 0-1-15,3 2-32 16,0 1-6-16,6-1-2 0,-7 3 0 0,7 0 40 0,-3 0 8 0,0 0 2 0,6 0-899 16,-6 0-179-16</inkml:trace>
  <inkml:trace contextRef="#ctx0" brushRef="#br0" timeOffset="197719.21">4270 14052 806 0,'0'0'36'0,"0"0"7"0,0 0-35 0,0 0-8 0,0 0 0 0,3-5 0 15,0-1 258-15,0 1 50 0,-3 5 9 0,0 0 3 16,0 0-154-16,0 0-30 0,6-2-7 0,-6 2-1 16,6-3-51-16,3 0-10 0,-6 1-3 0,3-1 0 0,-6 3-25 0,6-3-6 15,3 1-1-15,-3-6 0 16,0 2 0-16,0-2 0 0,3 3 0 0,-9-3 0 0,6-2-24 15,-3 2-8-15,0-6 0 0,-1 1 0 0,4 3 0 0,-6-4 0 16,0 4 0-16,-6-1 0 0,6-2 0 16,-5 2 0-16,-1 4 0 0,-3-4 0 0,0 3 0 0,-3 0 0 15,-3 3 0-15,0-1 0 0,0 4 0 0,0-1 0 16,0 3 0-16,1 3 0 0,-1-3 43 0,-6 8 8 16,3 8 1-16,0-3 1 0,-3-3-33 0,6 4-8 15,-5 2 0-15,5 2-1 0,0 3-3 0,-3 3 0 16,9 0 0-16,0-6 0 0,0 4-8 0,6 1 0 15,0 1 0-15,9-5 0 0,0-3 0 0,6-1 0 0,0-1 0 0,3-4 0 16,6-2 0-16,-7 0 0 0,4-3 0 0,0-5 0 16,3-2 0-16,-3-3 0 0,3-3 0 0,0 0 0 15,-1 0 8-15,1-3-8 0,-6-5 8 0,0 3-8 16,0 0 8-16,0-3-8 0,-3-3 0 0,-3 1 8 16,0 5-8-16,2-3 0 0,-8 3 0 0,0 2 8 15,-3 11-20-15,0 0-5 0,0 0-1 0,0 0 0 16,-3-3 31-16,0 6 7 0,3 2 0 0,-6 3 1 15,1 3-9-15,2-1-3 0,-3 4 0 0,6-4 0 16,-9 3-9-16,6-2 8 0,0 0-8 0,3 2 8 16,0-3-8-16,0 1 0 0,0 0 0 0,3-4 0 15,0 4 0-15,6-6 0 0,-6-5 0 0,6 0 0 16,2 0 0-16,-2-2-11 0,3-4 1 0,0-2 0 16,6 1-209-16,3-9-41 0</inkml:trace>
  <inkml:trace contextRef="#ctx0" brushRef="#br0" timeOffset="198218.96">5080 13086 2188 0,'-15'6'195'0,"6"-6"-156"16,3 5-31-16,-3 0-8 0,0 0 116 0,0 1 23 15,-3 2 4-15,1 0 1 0,-1 2-51 0,3 3-9 16,-6 3-3-16,3 3 0 0,-3 2-54 0,6 0-11 15,-6 3-3-15,6 5 0 0,3 5-13 0,-9 1 0 16,1-1 8-16,-1 6-8 0,0 5 0 0,-3 0 0 16,0 0 0-16,6-8 0 15,-3-3 11-15,-3 3-11 0,1-2 12 0,2 2-12 0,-3 0 13 0,6 0-4 16,-6-3-1-16,0 11 0 0,6-8 0 0,3-8-8 0,3-7 12 0,3-4-4 16,0-5-8-16,6-2 12 0,0-8-12 0,3-6 12 15,3-2 0-15,3-6 1 0,3-5 0 0,6-2 0 16,0-1-5-16,0-2-8 0,-1 0 11 0,4 2-11 15,0 1 8-15,0 5-8 0,-3-1 0 0,0 1 0 16,-1 5 0-16,-5 3 0 0,6 0 0 0,-9 2 0 16,3 3 0-16,-3 3 0 0,0-1 0 0,-6 3 0 15,3 1 0-15,-3 2 0 0,-6 2-8 0,2 4 8 16,1 4 0-16,-3 1 0 0,-3-1 0 0,-5-5 0 16,2 1 0-16,-3-1 0 0,-3 3 0 0,0 2 0 15,0 3 0-15,0-5 0 16,3 0 0-16,0-3 0 0,0 1 0 0,-3-1 0 0,3-3 0 0,-2-2 0 15,-4-2 9-15,0 2-9 0,0-3 0 0,-6-3 9 0,3-2 2 16,0 3 0-16,0-3 0 0,-2 0 0 16,2 3-11-16,0-3 10 0,3-3-10 0,0 0 10 0,0-2 3 0,9 3 1 15,-9-4 0-15,9 4 0 16,6-4-34-16,0-2-8 0,0 0 0 0,9-2-1 16,3-1-143-16,-3 1-28 0,12-1-5 0</inkml:trace>
  <inkml:trace contextRef="#ctx0" brushRef="#br0" timeOffset="198713.61">5312 13764 1497 0,'0'0'66'0,"0"0"14"0,0 0-64 0,0 0-16 16,0 0 0-16,0 0 0 0,0 0 140 0,0 0 25 0,0 0 5 0,6-6 1 15,-6 6-83-15,0 0-17 0,0 0-3 0,0 0-1 16,0 0-39-16,0 0-8 0,0 0-2 0,0 0 0 16,6-2 37-16,-6 2 7 0,0 0 2 0,0 0 0 15,0 0 0-15,0 0 0 0,0 0 0 0,0 0 0 16,-6-6-52-16,0 1-12 0,0 2 0 0,-3 3 0 16,-3 0 54-16,3 0 8 0,0 0 2 0,-3 6 0 15,1-4-34-15,-1 4-6 0,3-1-2 0,0 0 0 0,3 1-6 16,0-1-2-16,-6 0 0 0,9 3 0 0,-3-3-14 0,6 3 9 15,-3-2-9-15,0 2 8 0,3-1-8 16,3 1 0-16,0 0 0 0,3 0 0 0,-3 3 0 0,3-3 0 16,0 5 0-16,3 0 0 15,0-5 0-15,0 0 0 0,3 3 0 0,0-1 0 0,-1-2 0 16,-2 0-9-16,0 0 9 16,0 3 0-16,3-3-35 0,-6 2 0 0,0 3 0 0,-3-2 0 15,0 0 35-15,0 2 0 0,-6 0 0 0,0-2 0 0,-3 2 0 0,0-5 0 16,-6 0 0-16,0 0 0 0,-3 0 0 0,1-3 0 15,-1-2 0-15,0 2 0 0,-3-2 8 0,0-1 9 16,0-2 2-16,3-2 0 0,-3 2 1 0,1 0 0 16,-1-3 0-16,-3 0 0 0,0-5-20 0,0 3 10 15,3 0-10-15,3-3 8 0,1-3-8 0,5 1-11 0,6-4 3 16,-3 1 0 0,6 0-124-16,6-3-25 0,3-2-5 0</inkml:trace>
  <inkml:trace contextRef="#ctx0" brushRef="#br0" timeOffset="199438.02">5628 13875 403 0,'0'0'36'0,"0"0"-36"16,0 0 0-16,0 0 0 0,0 0 250 0,0 0 43 16,0 0 9-16,0 0 2 0,0-3-148 0,0 3-30 15,0 0-6-15,0 0 0 0,0 0-20 0,0 0-4 16,0 0-1-16,0 0 0 0,0 5-20 0,0-5-4 16,0 0-1-16,0 0 0 0,8-2-27 0,-2-1-6 15,-3-2-1-15,3 2 0 0,3 6-8 0,-3-3-1 16,-6 0-1-16,3 0 0 15,6 0 10-15,-6-5 1 0,3-3 1 0,0-3 0 0,-3 3-30 0,3 0-8 0,0-2 0 0,-3-1 0 16,0 0 0-16,-3 3 0 0,-3 1 0 0,-3-1 0 16,-3 2 0-16,-3 1 0 0,0 0 0 0,0 2 0 15,-3 0 13-15,-2 3 2 0,-4 0 0 0,3 0 0 16,-3 6 20-16,-3-1 4 0,6 3 1 0,-8 3 0 16,2 2-25-16,-6 0-5 0,9 5-1 0,-6 4 0 15,12 4-9-15,1 1 0 0,-1 4 0 0,3 1 0 16,3-3 0-16,6 0 0 0,6-5 0 0,0-3 0 15,0-2 0-15,6-3 0 0,9-6 0 0,2-2 0 16,7-3 16-16,0-2 0 0,3-3 1 0,0-5 0 0,-1 0-27 0,-2-3-6 16,-3-6 0-16,3 1-1 0,-3-5 17 0,-1-4 0 15,-5-1 0-15,0-1 0 0,-3 0 0 0,-3 0 0 16,-6-2 0-16,0 5 0 0,-6 2 0 0,0 1 0 16,-9 4 0-16,0 1 0 0,-6 0 48 0,3 2 12 15,-3 3 4-15,0 0 0 0,0 0-52 0,-2 3-12 16,2 0 0-16,0 0 0 0,0 2-12 0,0-2-6 15,3 5-1-15,0 0 0 0,0 2 19 0,0 1 0 16,6 2 0-16,4 1 0 16,-10-1-40-16,9 3-4 0,3 0 0 0,3 0-1 15,0 0-157-15,6-1-31 0,5 7-7 0,1-4 0 0</inkml:trace>
  <inkml:trace contextRef="#ctx0" brushRef="#br0" timeOffset="200094.8">6211 13004 2016 0,'0'-8'89'0,"0"6"19"0,0 2-87 0,0 0-21 0,0 0 0 0,0 0 0 16,-15 0 164-16,3 0 28 0,0 2 5 0,3 9 2 15,0-3-121-15,0 5-24 0,-2 3-5 0,2 5-1 16,0 3-31-16,0 2-6 0,0 1-2 0,0 2 0 15,-3 3-20-15,0 2-4 0,0 3-1 0,0-5 0 16,3 5 40-16,-6 5 7 0,4 3 1 0,-7 0 1 16,0 3-1-16,0-3-1 0,0-3 0 0,-9 14 0 0,4-1-31 15,5-7 0-15,-3 7-11 0,6-7 11 0,6-6 0 0,3-5 0 16,0-2 0-16,6-6 0 0,6-10 0 0,0-6 8 16,6-3-8-16,3-4 8 0,6-6-8 0,2-6 0 15,1-4 0-15,0-6 0 16,3-8-54-16,3-5-6 0,-1-3-2 0,-2-2 0 15,0 2-13-15,-3 6-2 0,0-1-1 0,-4 3 0 16,-2 6 22-16,-3-1 5 0,-3 3 1 0,-3 6 0 0,-9 10 40 16,0 0 10-16,0 0 0 0,-6-3 0 0,0 3 87 0,-3 0 19 15,-3 5 4-15,-3 3 1 0,4 0-75 0,-1 6-16 16,-3-1-2-16,3 3-1 0,0 2 38 0,0 1 7 16,3-1 2-16,0 1 0 0,3-1-54 0,3 1-10 15,0-3 0-15,3 0 0 0,0-3 0 0,0 3 0 0,3-3 0 16,0 0 0-16,3-5 0 0,0-3 0 0,0-2 0 15,3 0 0-15,0-1 0 0,3-2 0 0,-3-2 0 0,6-6 0 16,-3 2 0-16,2-4 0 0,4-3 0 0,0-1 0 16,-6-2 0-16,3 1 0 0,3-4 0 0,3 1 0 31,-7-1-52-31,4 1-8 0,0-1-1 0,0 3-1 0,0 0 50 0,-3 3 12 0,-6 5 0 0,0 0 0 16,-9 8 0-16,0 0 0 0,0 0-10 0,0 0 10 15,0 0 0-15,-6 3 0 0,0 2 12 0,0 6-4 16,-9 2 20-16,3 0 4 0,0 8 1 0,0 0 0 15,6 3-5-15,-3-3 0 0,0 3-1 0,3 0 0 0,3-5-27 16,0-1 0-16,3 1 0 0,0-6 0 0,3 0 0 16,0-5 0-16,3-3 0 0,3 1 0 0,6-6 0 15,-6-6 0-15,9-2 0 0,0-5 8 16,-3-3-65-16,3-5-14 16,5-5-2-16,-5-1-1 0,3-5-190 0,0 1-37 0</inkml:trace>
  <inkml:trace contextRef="#ctx0" brushRef="#br0" timeOffset="200326.19">6931 13068 288 0,'9'-21'12'0,"-6"13"4"0,0-3-16 0,0 1 0 16,-3-1 0-16,0 3 0 0,0 0 492 0,0 3 95 15,-3 2 19-15,3 3 4 0,-6 3-397 0,0 2-79 16,0 3-16-16,-3 3-3 0,0-1-45 0,1 6-9 16,-4 0-1-16,0 8-1 0,-6 5-31 0,3 0-7 15,-3 0-1-15,0 3 0 0,-6 2 20 0,7 6 3 0,-4 5 1 0,0 8 0 16,-3-3-36-16,3 3-8 0,0 3 0 15,7-14 0-15,-1-2 0 16,3-3 0-16,-3 0 0 0,3 0 0 0,0 0 0 0,6-3 0 0,-3 0 0 0,3 6 0 16,3-5-88-1,3-12-20-15,0-1-4 0,3-9-1 0,3-5-127 16,-3-8-24-16,-3 0-6 0,6-14-1 0</inkml:trace>
  <inkml:trace contextRef="#ctx0" brushRef="#br0" timeOffset="200503.94">6553 13594 2721 0,'-3'-8'60'0,"-3"0"12"0,0 3 2 0,-3 0 3 15,1 2-61-15,-4-2-16 0,3 2 0 0,-3 1 0 0,3 4 107 0,0 1 18 16,3 2 4-16,0 0 1 16,0 3-70-16,0 0-15 0,6-2-2 0,0 2-1 0,3 0-29 15,0-3-5-15,6 0-8 0,0-2 11 0,3 5-11 0,-3-6 0 16,9 4 0-16,-6-4 0 0,5-2 0 0,4 3 0 16,3-3 8-16,0-3-8 15,-3 3-56-15,2-2-12 0,1 2-4 0,0-3 0 16,-3 0-96-16,0 1-19 0,-3 2-4 0,-3-3-999 15</inkml:trace>
  <inkml:trace contextRef="#ctx0" brushRef="#br0" timeOffset="200864.1">6818 13729 1958 0,'0'0'43'0,"-3"8"9"0,3 0 1 0,0 0 3 0,-3 0-45 0,3-8-11 16,0 0 0-16,3 8 0 0,-3 0 156 0,0-3 28 15,3 3 7-15,-3-8 1 16,3 0-138-16,3 0-27 0,-3 0-6 0,6-5-1 0,-3 2 9 0,3 1 2 0,0-1 0 0,0-2 0 15,0 2-18-15,3-2-3 0,0-1-1 0,-4 1 0 16,4-3-9-16,-3 0 0 0,0 0 9 0,-3 3-9 16,3-3 8-16,-3 3-8 0,0-6 8 0,-3 3-8 15,3 0 0-15,-3 0 8 0,-3 0-8 0,0 3 0 16,-3-3 20-16,0 0 0 0,-3 0 0 0,0 0 0 16,0 3 16-16,-3 0 2 0,-3 5 1 0,0 2 0 15,0 1-10-15,-2 5-1 0,-4 3-1 0,-3 2 0 16,0 3 8-16,0-3 1 0,3 3 1 0,-3 0 0 15,4 2-29-15,2-2-8 0,0 3 0 0,6-1 0 16,3 3 0-16,-3 3 0 0,6 0 0 0,0-3 0 0,6 3 16 16,0-6 1-16,0-2 1 0,6 0 0 0,0 5-18 15,3-5 0-15,3-11 0 0,6 1 0 0,-7-4 8 16,4 4-8-16,0 2 0 0,-3-6 0 0,3-7-10 0,-6 0-6 16,3-1 0-16,0-2-1 15,-4-7-114-15,4-1-22 0,-6 8-5 0</inkml:trace>
  <inkml:trace contextRef="#ctx0" brushRef="#br0" timeOffset="201636.64">7914 13248 1634 0,'0'0'72'0,"0"0"16"15,0 0-71-15,0 0-17 0,0 0 0 0,0 0 0 16,0 0 152-16,0 0 28 0,-6 5 4 0,0 3 2 16,-3 3-73-16,0 4-14 0,-3 4-3 0,0 5-1 0,-3-3-40 0,3 5-8 15,-6 6-2-15,0 5 0 16,1 3-20-16,-1 2-4 0,-3 0-1 0,3-10 0 16,3 3-4-16,-3-1 0 0,0-2-1 0,1 2 0 0,-4 6-24 0,6-3-5 15,3 3-1-15,0 5 0 0,3-8 15 16,3-8 0-16,6-3 0 0,3-10 0 15,-3-5-183-15,0-11-33 0,18-3-8 0</inkml:trace>
  <inkml:trace contextRef="#ctx0" brushRef="#br0" timeOffset="201848.08">8274 13137 2602 0,'0'0'57'0,"0"0"12"0,-6 8 3 0,-3 2 1 0,0 3-58 0,-3 1-15 15,-3 4 0-15,0 3 0 0,-3 6 80 0,-2-1 12 16,-1 3 4-16,0 6 0 0,3 2-73 0,-3 2-15 0,3 1-8 0,0 8 10 16,1-3-27-16,-4-3-6 0,3 0-1 0,0-2 0 15,0-3 40-15,3 5 7 0,0 9 1 16,4-14 1-16,2-3-38 16,0-5-8-16,0-5-2 0,3-3 0 15,3-5-130-15,-3 0-27 0,3-5-4 0</inkml:trace>
  <inkml:trace contextRef="#ctx0" brushRef="#br0" timeOffset="202031.59">7744 13671 864 0,'-9'3'76'15,"-3"2"-60"-15,0-2-16 0,0 2 0 16,3 0 394-16,0-2 76 0,6-1 15 0,-3 4 3 0,3-1-320 16,3-2-64-16,0-3-12 0,6 5-4 0,3 0-56 0,6 1-12 15,0-1-3-15,3-2 0 0,3-1-5 0,0-2-2 16,-1-2 0-16,1 2 0 0,0-3-10 0,3 0 0 15,3-2 9-15,-3 2-9 16,-1 1-104-16,-2-1-24 0,3 0-6 0</inkml:trace>
  <inkml:trace contextRef="#ctx0" brushRef="#br0" timeOffset="202899.78">8303 13854 2084 0,'0'0'92'0,"0"0"20"0,0 0-90 0,0 0-22 16,0 0 0-16,0 0 0 0,3-3 109 0,-3-2 18 0,3-6 3 0,0 3 1 15,3 0-62-15,-3 0-12 0,3 3-2 0,-3 0-1 16,3-1-31-16,0 1-7 0,0-3 0 0,-3 0-1 16,3 0-15-16,-3 0 0 0,3 0 0 0,-3 0 0 15,-3-2 8-15,-3 2-8 0,3-5 0 0,-3 2 0 16,0 1 8-16,0-1-8 0,-3-2 0 0,-3 2 0 15,3 3 8-15,-3 0-8 0,3 3 0 0,-6 2 9 16,4 3 15-16,-7 6 4 0,0 2 0 0,-3 0 0 16,-3 5 14-16,-9 8 3 0,1 0 1 0,2 0 0 15,0 6-28-15,6-1-6 0,3-2 0 0,3 2-1 16,-2-2-11-16,8-5 0 0,6-6 0 0,0-5 0 16,3 3 0-16,0 2 0 0,0 0 0 0,3 0 0 15,3-2 0-15,5-1 0 0,1-4 0 0,9-1 0 0,3-5 9 16,0-5-9-16,0-1 10 0,2-4-10 0,-2-3 11 0,0-1-11 15,3-4 12-15,-6 2-12 0,0-3 10 0,-4 1-10 16,4-1 8-16,-3 3-8 0,-3 1 8 0,0-1-8 16,-3 0 0-16,0 5 8 0,-6 1-8 0,0-1 0 15,0 3 0-15,-4 6 0 0,-2 2 8 0,0 0-8 16,0 0 0-16,0 0 8 16,-5 2 8-16,-1 3 2 0,-3 3 0 0,0 3 0 0,0 0-4 0,0-1-1 15,0 3 0-15,0 1 0 0,0 4-13 0,0-2 0 16,6 3 8-16,-3-1-8 0,6 1 0 0,-3-1 0 15,6-2 0-15,0-3 0 0,3 0 0 0,0-2 0 16,0-3 0-16,6 0 0 0,-3-8 0 0,3 3 8 16,3-6-8-16,-3 0 0 0,2-5 0 0,4-2 0 0,0-1 0 15,0-5 0-15,-3 3 0 0,0-3 0 0,0 0 0 16,3 0 0-16,-1 1-20 0,1-1 2 0,3 0 1 0,-3 0 0 16,0 3 5-16,-3-1 0 0,0 1 1 15,-4 3 0-15,-2 2 11 0,0 0 0 0,-3 0-9 0,-3 5 9 16,-3 3 0-16,0 0 0 0,0 0 0 0,0 0 0 15,0 0 0-15,-6 8 0 0,0 3 0 0,-6-3 0 16,4 2 8-16,-4 1 4 0,0 2 0 0,0 0 0 16,0 0-3-16,3 1 0 0,0 2 0 0,3-3 0 15,0 5-9-15,0-2 12 0,3 0-12 0,0 0 12 16,6 0-12-16,0-3 0 0,3-2 0 0,3 2 0 0,0-8 0 16,3 3 0-16,0-8 0 0,3 0 0 0,0-3 0 15,-1-4 0-15,4-1 0 0,-3-3-11 16,0-5-17-16,-3 0-3 0,3-2-1 0,3-1 0 15,0-2 4-15,-4 3 1 0,1-1 0 16,3 3 0-16,0-2 15 0,0 4 4 0,-6 1 0 0,0 0 0 0,0 5 8 16,-6 0 0-16,-3 3 0 0,0 2 0 0,-6 0 0 0,3 3 0 15,-6 8 8-15,-3-2-8 0,0 2 20 16,-3 0 0-16,3 2 0 0,-3 3 0 0,3 1-5 0,0 1-2 16,3 4 0-16,0 0 0 0,3-1-13 0,0 3 8 15,3-2-8-15,0-1 0 0,0-2 0 0,3-3 8 16,0 1-8-16,6-6 0 0,0-3 0 0,0-3 0 15,0-2 0-15,3-2-10 16,0-6-115-16,3-5-23 0</inkml:trace>
  <inkml:trace contextRef="#ctx0" brushRef="#br0" timeOffset="203083.3">8524 13224 2761 0,'0'0'60'0,"0"0"13"0,-3 5 3 0,3-5 2 0,0 0-62 0,0 0-16 0,0 0 0 0,9 3 0 15,6-3 12-15,5 0 0 0,4-3 0 0,3 3 0 16,3-5-38-16,-3 2-8 0,-1 1-2 16</inkml:trace>
  <inkml:trace contextRef="#ctx0" brushRef="#br0" timeOffset="203852.52">9464 13414 576 0,'0'0'51'0,"3"-8"-41"0,0 1-10 0,0 1 0 15,0 1 203-15,0 0 38 16,-3 5 8-16,0 0 2 0,0 0-102 0,0 0-20 0,0 0-4 0,0 0-1 15,0 0-23-15,6 0-5 0,0 2 0 0,-6-2-1 16,0 0-7-16,6 0-2 0,3 0 0 0,0 0 0 16,0 0-31-16,0 0-7 0,0-5 0 0,3 2-1 15,0-2-27-15,-1-3-6 0,1-2-1 0,3-4 0 16,0 4-5-16,0-4-8 0,0-1 11 0,0-4-11 16,0 1 10-16,3-1-10 0,-7-2 8 0,4 0-8 15,-3 2 0-15,-3-2 0 0,-3-3 8 0,0 3-8 0,-3 0 0 16,-6 2 0-16,0-2 0 0,-3 3 0 0,-3-3 0 15,-3 2 8-15,3 6-8 0,-3 5 0 0,-5 0 0 16,2 8 0-16,-6 3 0 0,-3 7 0 0,0 3 19 16,-8 9-2-16,-4 1 0 0,0 12 0 0,-3 4 11 0,1 4 1 15,2 4 1-15,-3 9 0 0,1 2-18 16,5 0-4-16,0 11-8 0,0 0 12 0,7-3-12 0,-1 3 0 16,0 0 0-16,3 5 0 0,3-5 0 0,3-6 0 15,1 3 0-15,2-2 0 0,0-6 0 0,3-3 0 16,3-4 0-16,0 2 0 0,3-6 0 0,-3-2 0 15,3 0 0-15,3-8-10 16,0-10-24-16,0-6-5 0,0 0-1 0,0-2 0 0,3-4 28 0,-3-1 12 16,-3-6-10-16,3-3 10 0,3-5 0 0,0 0 0 0,-6-5 0 15,4-6 10 1,-4-5-59-16,3-5-12 0,0-3-3 0,3-8 0 16,0-15-8-16,0 7-3 0,0 8 0 0,3 6 0 15,-3 2-2-15,0 6-1 0,3-4 0 0,3 1 0 16,-4-3 31-16,1 6 7 0,3-3 0 0,-6 5 1 0,3 3 83 0,-3-3 16 0,0 5 3 0,0 1 1 15,3 4 51-15,-3 4 10 0,0 2 3 0,3-6 0 16,3-2-103-16,-3 3-25 0,3 0 0 0,3 2 0 16,0 1 0-16,3-4 0 0,3 4 0 0,3-4 0 15,0-2 0-15,2-2 0 0,1-1 0 0,-3 1-11 16,3 2 11-16,-3-3 0 0,3 1 0 0,-3-1 0 16,-1 3-98-16,1-3-18 15,0-2-3-15,0 3-930 0</inkml:trace>
  <inkml:trace contextRef="#ctx0" brushRef="#br0" timeOffset="203988.16">9446 13793 2127 0,'0'0'47'0,"0"0"9"0,-2 8 3 0,-4 0 1 0,0 0-48 0,-3 2-12 16,3-2 0-16,0-3 0 0,-3-2 118 0,0 0 22 15,0-3 4-15,3 8 0 0,0 7-115 0,0 4-29 16,0 2 0-16,-3 0 0 0,6-5 37 0,0-3 2 16,3-5 0-16,0-2 0 15,0-6-63-15,0 0-12 0,0 0-2 0,9-6-1163 0</inkml:trace>
  <inkml:trace contextRef="#ctx0" brushRef="#br0" timeOffset="204135.28">9580 13491 2214 0,'0'0'48'0,"-8"5"11"0,-1 3 1 0,-6 3 3 0,3 0-51 0,3 2-12 0,-3 0 0 15,3 3 0-15,0 2 29 0,0-2 3 0,6 0 1 0,0 0 0 31,3-3-121-31,3 0-24 0</inkml:trace>
  <inkml:trace contextRef="#ctx0" brushRef="#br0" timeOffset="204738.53">9670 13928 2127 0,'-3'26'94'0,"3"-26"20"15,0 0-91-15,0 0-23 0,0 0 0 0,-3 3 0 16,0-6 86-16,3 0 13 0,0 1 2 0,3-3 1 0,3-3-60 0,0-3-12 15,0-2-2-15,0 0-1 16,5 2-19-16,-2-2-8 0,0 0 0 0,-3-1 8 0,3-2 4 0,-3-2 1 16,-3-1 0-16,3 1 0 15,-9-3-13-15,3 2 0 0,3 1 0 0,-6 4 0 0,0 1-8 0,-3 3-5 16,-3 2-1-16,0 2 0 0,0 1 34 0,-2 5 6 16,-1 8 2-16,-3 5 0 0,3 0 16 0,-3 1 4 15,0-1 1-15,3 0 0 16,0-2-29-16,3-1-7 0,-3 1-1 0,1 2 0 0,2 0-12 0,3-2 0 15,3 2 0-15,0 3 0 0,3-3 0 0,3-2 0 16,3-1 0-16,3-2 0 16,2-5-32-16,1 0-7 0,0-6-1 0,3 0 0 15,0-2-25-15,0-3-6 0,0-2-1 0,0 2 0 16,0-3-14-16,-4 6-3 0,-2 2-1 0,-3-2 0 16,3 0 46-16,-3 2 8 0,-6-2 3 0,0 5 0 15,0 0 1-15,0 0 1 0,0 5 0 0,-3 0 0 0,-3 0 86 0,0 3 17 0,-3 6 3 16,0 4 1-16,1 6-17 0,-1 2-3 0,-6 11-1 0,0 3 0 15,0-5-14-15,0 2-2 0,0-3-1 0,0 0 0 16,0-2-18-16,1 0-3 0,2 8-1 0,0 2 0 16,0 3-16-16,0-3 0 0,6 3 8 0,-3-5-8 15,3-8 0-15,3-3 0 0,0 0 0 0,0-5 0 16,0-6 0-16,0 1 0 0,0 5 0 0,0-6 0 16,0-5 0-16,-3 1 0 0,3-1 0 0,-3-5 0 15,6-8 10-15,0 0-10 0,0 0 8 0,0 0-8 16,-12-3 56-16,4-2 7 0,-1-1 1 0,-3-4 0 15,6-6-32-15,-3-3-5 0,0-2-2 0,0-3 0 0,0-2 10 16,3-6 1-16,0-10 1 0,6 0 0 0,6-6-12 16,0 8-2-16,6 3-1 0,0 0 0 0,0 3-7 15,3 2-2-15,0 0 0 0,-1 9 0 0,4 1-13 0,0 1 0 16,0 0 0-16,3 0 0 16,-3 0-33-16,3 0-10 0,-1-1-1 0,10-4-1 15,-3 7-163-15,3-2-33 0,29-29-7 0,-11 8 0 0</inkml:trace>
  <inkml:trace contextRef="#ctx0" brushRef="#br0" timeOffset="205419.19">10325 13338 1152 0,'-6'-6'102'0,"3"1"-82"16,-6 2-20-16,6 1 0 0,3 2 324 0,0 0 60 15,-6-3 12-15,6-2 2 0,0-3-261 0,6 3-52 16,0-3-10-16,3 0-3 0,0 0-52 0,2-3-12 0,1 1-8 0,3-4 12 15,3 1-12-15,0 0 0 0,3-3 0 0,0 0 0 16,-1 0 0-16,1-2 0 0,0-1 0 0,-6-2 8 16,0 8-8-16,-3-6 0 0,0 1 0 0,-3-1 0 15,-3-2 0-15,0 3 0 0,-6 2 0 0,0-3 0 16,-6 1 0-16,0 4 0 0,-3 4 0 0,-6 2 0 16,-3 3 20-16,-3 5 0 0,-6 5-1 0,-2 6 0 15,2 2 1-15,-3 5 0 0,-6 6 0 0,4 5 0 16,2 3 8-16,-3 2 3 0,6 3 0 0,-2 3 0 0,2-3-15 15,0 0-4-15,0 3 0 0,0 7 0 0,1-2-12 16,-1-2 8-16,3 2-8 0,3 0 0 16,3-3 0-16,0-2 8 0,7-8-8 0,2-1 0 0,6-4 0 15,0-3 0-15,6-3 0 0,3-3 0 0,0-5 0 16,5-5 0-16,1-5 8 16,3-3-8-16,0-3 0 0,3-2 0 0,0-3-12 0,3-2 12 15,-4-1-26-15,7-5 2 0,-3 0 0 0,0 3 0 0,-3 0 9 16,0 5 3-16,-6 3 0 0,-3 2 0 0,-9 3 12 15,8 3 0-15,-5 2-10 0,0 3 10 0,-6 0 0 0,3 2 0 16,-3 4-9-16,-2-1 9 0,2 0 0 0,-3 0 0 16,3 0 0-16,0-2 0 0,3 0 0 15,3-1 0-15,0-2 0 0,0-3 0 0,0 1 0 0,-3-6 0 16,11 2 0-16,1-2 0 0,0-2 0 0,0-1 8 16,3 0-8-16,0 1 0 0,-3-3 0 0,3-1 0 15,0 1 0-15,2 0 0 0,1-6 0 0,3 3 0 0,-3-2 0 16,3-1 0-16,-6-2-8 0,0-1-8 0,-1 1-2 15,1-3 0 1,-3 1-8-16,-3-4-2 0,0 3 0 0,-3 0 0 0,-3 0 20 16,0 6 8-16,-6-1-8 0,0 6 8 0,-3 0 0 15,-3 5 0-15,-3 5 0 0,-6 3 8 0,4 2 44 16,-4 4 10-16,-3-1 2 0,3 3 0 0,3 2-49 16,0 1-15-16,0-3 8 0,-2 7-8 0,5-4 8 0,3-3-8 15,3 0 9-15,3 0-9 0,3-6 0 0,3 1 0 0,0-3-13 16,6-3 4-16,6 0 9 0,-1-5 0 0,7 0 0 0,3-2 0 15,0-1-103 1,0-2-18-16,2-3-4 0,-2 0-1 0,3 0-106 16,-6-5-20-16,3-3-5 0</inkml:trace>
  <inkml:trace contextRef="#ctx0" brushRef="#br0" timeOffset="205550.84">10768 13570 460 0,'6'-13'20'0,"-6"13"5"16,6-2-25-16,-6 2 0 0,0 0 0 0,0 0 0 0,-6 5 435 0,-3 3 81 16,-3 5 17-16,0 3 3 0,-3 2-336 0,-2 4-68 15,2-1-14-15,0 0-2 0,0 0-60 0,0-2-11 16,3 4-2-16,3 1-1 0,3-5-30 0,0-1-12 15,6 1 11-15,0-9-11 0,0-2 0 0,6-2 0 16,0 2-8-16,3-6 8 16,0-10-156-16,3 0-24 0,0-2-4 0</inkml:trace>
  <inkml:trace contextRef="#ctx0" brushRef="#br0" timeOffset="205901.45">11402 12808 2559 0,'-9'3'113'0,"6"0"24"15,-3-1-109-15,0 6-28 0,0 0 0 0,0 3 0 16,-3 2 92-16,-2 0 12 0,-1 6 4 0,-3 5 0 16,-3 2-61-16,3 3-12 0,-3 3-3 0,-3 8 0 0,-5 2-15 0,2 0-3 15,-3 6-1-15,0 0 0 16,0-1-13-16,1 6 0 0,-4 8 0 0,-3 8 0 16,0-8 0-16,4-3 0 0,-7 0 0 0,9-5 0 0,0-5 0 0,9-11 0 15,3-6 0-15,7 1 0 0,2 8 0 0,3-8 0 16,3-6 0-16,3-5 0 0,0-5 0 0,3-3 0 15,2-2 0-15,1-8 0 16,3-3-155-16,6-11-33 0,0-2-8 0</inkml:trace>
  <inkml:trace contextRef="#ctx0" brushRef="#br0" timeOffset="206089.27">10768 13608 2419 0,'-3'15'107'0,"0"-7"22"0,0-2-103 15,3 2-26-15,3-3 0 0,3 3 0 0,-3-6 56 0,6 4 7 16,-3-1 1-16,3-2 0 0,6 2 0 0,3-5 0 0,-1 0 0 0,7 0 0 16,-3-8-52-16,0 5-12 15,-3 1 0-15,0-1 0 0,0 3 0 0,2-3 0 0,-2 1 0 0,-3-3 0 32,0-3-48-32,6 0-13 0,-6-3-3 0,0 0 0 0</inkml:trace>
  <inkml:trace contextRef="#ctx0" brushRef="#br0" timeOffset="206233.87">10810 13322 2188 0,'-9'0'48'0,"3"2"11"0,6-2 1 0,0 0 1 0,0 0-49 0,0 0-12 16,0 0 0-16,0 0 0 0,9-2 16 0,3-1 0 15,-3-2 0-15</inkml:trace>
  <inkml:trace contextRef="#ctx0" brushRef="#br0" timeOffset="207483.58">11777 13653 2350 0,'0'0'52'0,"0"0"10"0,0 0 2 0,0 0 3 0,0 0-54 0,0 0-13 15,0 0 0-15,0 0 0 0,0 0 69 0,0 0 11 16,0 0 3-16,0 0 0 0,6-3-26 0,3-2-5 16,-3-1 0-16,3-2-1 0,3-2-34 0,-3 2-6 15,0-5-2-15,3 2 0 0,-3 0-9 0,-1-2 0 16,-2 0 0-16,0 0 0 0,0 2 8 0,-6-2-8 16,0 0 0-16,0-1 8 0,-3-1-8 0,-3 1 0 15,-3 1 0-15,1 0 8 0,-7 5-8 0,-3 0 0 16,0 5 0-16,-3 6 8 0,0 5 12 0,-3 0 1 15,4 5 1-15,-4 3 0 0,3 0 3 0,-3 2 1 0,3 6 0 16,3 3 0-16,1-1-10 0,2-2-1 0,0 2-1 16,0 1 0-16,3 2-14 0,3-3 0 0,3-2 0 0,3-3 0 15,0-2 0-15,6-6 0 0,3 3 0 0,3-5 0 16,6-3 0-16,0-6 8 16,3-2-8-16,5-8 0 0,1 0 8 0,6-8 0 0,3 1-8 0,0-7 12 15,2-1-12-15,7-12 0 0,-3-7 0 16,2-3 0-16,-5-5-24 0,0 2 3 0,2 0 0 15,-2 3 0-15,-6 6 2 0,0-4 1 0,2-2 0 0,1-8 0 16,0-2 18-16,-3-1-8 0,-4 6 8 0,4 2 0 16,-6 9 0-16,-9 12 0 0,3 3 0 0,-6 3 0 15,3 3 0-15,-4-1 0 0,-2 3 0 0,0 3 0 16,0 3 24-16,-3 2 0 0,-3 0-1 0,-3 8 0 16,0 0-1-16,0 0 0 0,0 10 0 0,-3 4 0 0,-6 1 3 15,3 1 1-15,-6 8 0 0,-2 3 0 0,-4 2-10 0,-3 5-1 16,-9 3-1-16,3 5 0 0,-2 1-14 0,-1-1 0 15,0 6-9-15,0-1 9 0,-3 4 0 0,7-1 15 16,-4 0-2-16,3 0 0 0,3 1-13 0,3-9 0 16,1-2 8-16,2-3-8 0,6-3 0 0,3-5 0 15,0-2 0-15,9-6 0 0,3-5 0 0,0-6 0 16,6-2 0-16,6-5 0 16,0-8-68-16,8-6-17 0,4 0-3 0,3-2-1 15,0-8-134-15,6-3-26 0</inkml:trace>
  <inkml:trace contextRef="#ctx0" brushRef="#br0" timeOffset="207956.84">12337 13451 1555 0,'-18'11'68'0,"9"-6"16"0,-3 3-68 0,-3 3-16 0,0-1 0 0,0 4 0 15,1-1 238-15,-1-3 44 0,3 4 9 16,3-1 1-16,3 0-187 0,0-5-37 0,3 0-8 0,3-8-2 16,9 5-30-16,0-2-5 0,0-6-2 0,6-2 0 15,-4-3-6-15,7 0-2 0,3-5 0 0,-3 0 0 16,-3-1-13-16,-3-1 9 0,3-1-9 0,-3 2 8 15,-3-1-8-15,-4-1 0 0,1-3 0 0,0 3 0 16,-3 3 0-16,-3 0 0 0,0-3 0 0,-3 5 0 16,-3 1 0-16,3 2 0 0,-5 3 0 0,-1-1 0 15,-3 9 0-15,-3 2 0 0,0 6 0 0,-6 2 0 16,0 6 12-16,-3-1 4 0,1 3 1 0,2 3 0 0,6 3-6 16,3-1-2-16,-3 3 0 0,6 0 0 0,3-5-9 0,3 0 0 15,6 0 0-15,0-3 0 16,3-5 19-16,3-3-2 0,6-3 0 0,3-2 0 0,6-2-33 15,2-4-6-15,1 1-2 0,-3-6 0 16,3-5-5-16,-3 0-2 0,2-2 0 0,-2-3 0 0,3 2 18 16,-6-2 3-16,3 2 1 0,-3 1 0 15,-1 4-44-15,-5 1-9 0,-3 0-2 0,0 2 0 0,-3 3 52 0,-3 3 12 16,-6-3 0-16,0 8 0 0,-6-3 41 0,3 3 11 16,-6 0 3-16,3 3 0 0,-3-6-37 0,3 0-7 15,6-5-2-15,-9 8 0 0,0 0 39 0,3 0 8 16,6-8 2-16,0 0 0 0,0 0-42 0,0 0-8 15,6-3-8-15,0 1 12 0,3-6-12 0,3 0 12 16,0 0-12-16,0-5 12 0,6-1-12 0,-3 1 0 16,3-3-12-16,-1 0 12 0,1 0 0 0,3 1 0 15,-3-1 0-15,0 0 0 16,3 3-36-16,-3-1 0 0,-1 1 0 0,-2 3-864 0,0-4-173 16</inkml:trace>
  <inkml:trace contextRef="#ctx0" brushRef="#br0" timeOffset="208438.5">13480 13081 2041 0,'0'0'44'0,"0"-3"10"0,-6 3 2 0,0 0 2 0,0 0-46 0,0 3-12 0,-3 5 0 0,-3 5 0 16,0 3 102-16,-6 3 18 0,0 4 4 0,1 4 1 15,-7 2-49-15,3 3-11 0,-3-1-1 0,-3 6-1 16,1 3-41-16,-4-3-8 0,0 6-2 0,6-4 0 15,6 1-12-15,0 0 0 0,1-6 0 0,5-5 0 16,6-2-8-16,0-9-5 0,3-2-1 0,6-3 0 16,0-8-72-16,6-5-14 15,3-5-4-15,5-8 0 0,4 0-88 0,3-11-17 0</inkml:trace>
  <inkml:trace contextRef="#ctx0" brushRef="#br0" timeOffset="208818.37">13632 12827 172 0,'-6'-5'8'0,"0"2"1"0,0 3-9 0,-6 0 0 16,3 3 0-16,-3 2 0 0,0 3 484 0,-3 3 96 16,3-1 18-16,-3 6 4 0,-3 3-400 0,4 4-80 15,-4 1-16-15,0 5-3 0,0-2-62 0,3-1-12 16,-3 6-2-16,6 0-1 0,0-1-18 0,4-1-8 16,5-4 8-16,-3-2-8 0,6 0 8 0,6-9-8 15,0 4 0-15,2-8 8 0,7-3-8 0,3-6 0 16,3-4 0-16,0-4 0 0,0-2-11 0,3-2-7 15,-1-4-2-15,7-1 0 0,-3-1 7 0,0-3 1 16,-1-2 0-16,1 0 0 16,0 0-14-16,-3 0-2 0,-3-1-1 0,3-1 0 15,-4 4-14-15,1 1-2 0,-3 2-1 0,-3 0 0 0,-3 8 25 0,0 0 5 0,-6 3 0 16,-6 5 1-16,0 0 29 0,0 0 6 16,0 5 0-16,-3 8 1 0,-6 0 45 0,3 3 9 15,-9 3 1-15,3 2 1 0,-6 5-17 0,0 3-3 0,-3 1-1 16,1 1 0-16,-4 1-28 0,0 2-7 0,-3-2-1 0,3 3 0 15,-2 2-12-15,5-3-8 0,0 0 8 16,6 1-8-16,3-6 21 0,0 3 0 0,9-6 0 0,0 1 0 16,6-9-21-16,6 1 0 0,3-6 0 0,3-5 0 15,3-3-172-15,0-5-40 16</inkml:trace>
  <inkml:trace contextRef="#ctx0" brushRef="#br0" timeOffset="209303">13822 13504 2415 0,'0'0'53'0,"-3"6"11"0,-3 2 3 0,0 0 1 0,3-3-55 0,-3 0-13 15,6-5 0-15,0 0 0 0,0 0 48 0,0 0 6 16,0 0 2-16,6-5 0 0,6-3-38 0,0 0-7 16,3-3-2-16,3 1 0 0,3-3 8 0,-4-1 2 15,-2 1 0-15,0-3 0 16,0 3-52-16,-3-3-11 0,0 0-1 0,-3 0-1 0,0 0 22 0,-3 1 5 15,-3 1 1-15,0 1 0 0,-6 3 18 0,0 2 0 16,-6 0 0-16,0 5 0 0,3 3 22 0,-3 3 8 16,-6 5 2-16,0 0 0 0,0 2 22 0,-3 3 5 15,1 6 1-15,-1-1 0 0,0 4-20 0,3-1-3 16,0 3-1-16,3-3 0 0,0-3-36 0,6 6-23 0,0-3 3 16,3 0 1-16,6-2 19 0,0-6 0 0,6-2 0 0,0-1 0 15,6-4 0-15,0-4 0 0,3 1 0 0,3-6 0 16,0-2-24-16,-1 0 0 0,-2-1-1 0,6-2 0 15,-3 3-11 1,3-5-3-16,-1 2 0 0,1 0 0 0,-3 2 39 0,-3-2 0 0,-3 3 0 0,0 0 0 16,-3 0-59-16,-3 2-4 15,-9 3-1-15,0 0 0 0,0 0 52 0,0 0 12 0,0 5 0 0,0 3 0 16,-6-3 48-16,0 6 13 0,-3 2 3 0,0-2 0 16,0-1 5-16,-3-2 2 0,3 0 0 0,3 0 0 15,0 0-63-15,3-5-8 0,3-3-9 0,0 0 9 16,0 0 17-16,6-3 11 0,3-2 3 0,0-6 0 0,3 3 1 15,3-5 1-15,0 0 0 0,0-3 0 16,2 5-77-16,-2-2-16 0,0-3-4 16,3 0 0-16,0 3 32 0,-3 0 5 0,6 0 2 0,-4-3-1231 15</inkml:trace>
  <inkml:trace contextRef="#ctx0" brushRef="#br0" timeOffset="210085.48">14688 13060 2012 0,'0'0'44'0,"0"0"10"0,3-3 2 0,3-2 0 0,0 0-45 0,3-1-11 0,-6 1 0 0,6 0 0 0,0-3 108 0,3 0 19 16,0 0 4-16,0 0 1 0,2-3-88 0,1 1-16 15,3-1-4-15,0-2-1 0,-6 5-11 0,6-3-3 16,-3-2 0-16,3 0 0 0,-4 0-9 0,1 0 0 16,-3 2 0-16,3 0 0 0,-9 1 0 0,3-1 0 15,-3 1 0-15,-3-4 0 0,-3 4 8 0,-3-1 0 16,-3 1 0-16,0-4 0 0,-3 7 13 0,-6-4 3 16,0 3 0-16,-2 3 0 0,2 2-11 0,-3 6-1 15,-3 2-1-15,-3 3 0 0,0 5 16 0,-2 3 3 16,2 5 1-16,-3 3 0 0,3 2-1 0,-6 6 0 15,-2 3 0-15,-1 2 0 0,-3 0-30 0,6 2 0 16,-2 6 0-16,2-2 0 0,6-1 0 0,3-5 0 16,0 3 0-16,4-6 0 0,2 1 0 0,3-4 0 15,0-2 0-15,3-2 0 0,3-6 0 0,3 0 0 16,3-5 0-16,-3 0 0 0,3-5 0 0,3-4 0 16,3-1 0-16,-3-6 0 0,6-3 8 0,3 0-8 0,0-2 11 0,0-3-11 15,-1 0 8-15,4-2-8 0,3-4 0 16,0 7 0-16,3-1 0 0,-3 0 0 0,0 2 0 0,-1 1 0 15,-2 0 0-15,0 2-9 0,-3 1 9 0,-3 2-8 32,0 0-21-32,-9 0-4 0,9 0-1 0,-9 0 0 0,0 0 16 0,0 0 3 0,0 0 1 0,0 0 0 15,0 0 14-15,0 5 0 0,-3 3-10 0,0-3 10 16,-6 3 0-16,3 0 0 0,-6 0 0 16,0 0 0-16,0 0 10 0,-3 0 3 0,1 2 1 0,-1 1 0 15,0-1-4-15,3 4-1 0,0-1 0 0,3 0 0 16,6 3-9-16,-3 0 0 0,0-3 0 0,3 3 0 15,0-3 26-15,3-2 3 0,3-1 1 0,3 1 0 16,0-3-22-16,3 0-8 0,6-6 0 0,0 4 0 0,3-9 8 16,0 0-8-16,-1 1 0 0,1-3 9 15,0-1-9-15,0-2 0 0,-3 0 0 0,3 0 0 16,0-2-160-16,-7-1-27 0,13-15-5 0,-6 10-2 0</inkml:trace>
  <inkml:trace contextRef="#ctx0" brushRef="#br0" timeOffset="210685.87">14855 13356 1785 0,'3'-5'159'0,"-3"2"-127"16,0-2-32-16,0 0 0 0,0 2 141 0,0-2 23 15,0 5 4-15,0 0 0 0,0 0-52 0,0 0-12 16,0 0-1-16,-6 8-1 0,0 0-40 0,-3 2-8 0,3 3-2 0,-3 3 0 15,0 0-36-15,0 3-8 0,0-1-8 0,0 1 11 16,3-1-1-16,1-2 0 0,-4 3 0 0,6-3 0 16,0-1-10-16,3-1 0 0,0-1 9 0,0-5-9 15,6-3 0-15,0 0 0 0,2 1 0 0,4-6 8 16,0-6 13-16,0 1 3 0,6-3 1 0,0-2 0 16,0-4-37-16,3-2-7 0,2 3-1 0,4-3-1 15,0-2-3-15,-3-1 0 0,0 1 0 0,-4-1 0 0,1 3 8 16,-6 1 2-16,0 4 0 0,-3 0 0 15,0 3 14-15,-6 3 0 0,0 2 0 0,-6 3 0 0,0 0 0 0,0 0 0 16,0 6 9-16,-3 4-9 0,0-2 25 16,-3 6-1-16,0-1 0 0,-3 0 0 0,0 3-6 0,0 0-2 15,-3 2 0-15,3-5 0 0,-3 3-1 0,3-2-1 16,-2 1 0-16,5-1 0 0,0-1-14 0,0 0 0 16,3-5 0-16,3 0 0 0,0-8 0 0,0 0 0 15,6 3 0-15,6-3 0 0,-3-3 11 0,2-2-1 16,1-3 0-16,3 0 0 0,0-5-10 0,0-1 0 15,-3 1 9-15,6 0-9 0,0-3 0 0,-1 0 0 16,4 0 0-16,0 0 0 0,0 3 0 0,-3 0 0 16,3 2 0-16,-3 1 0 0,-4 5 0 0,1-3 12 15,-3 2-4-15,0 6 0 0,-3-2-8 0,-3 4 0 16,-6-2 0-16,0 0 0 0,0 8 0 0,-3 0 0 16,3 3 0-16,-6-1 0 0,0 1 0 0,0 2 0 0,-6-2 0 15,3 2 0-15,3 3-14 0,-3-3-4 0,1 0-1 16,2 3 0-16,0 0 67 0,3 0 12 0,3 0 4 0,0 0 0 31,3 0-75-31,0-6-14 0,6 1-3 0,2-1-1 0,-2-2 29 0,3-2 0 0,-6-1 0 0,3 0 0 31,6-2-134-31,-3-3-24 0,12-6-5 0,0-1-1 0</inkml:trace>
  <inkml:trace contextRef="#ctx0" brushRef="#br0" timeOffset="211476.67">15626 13491 460 0,'0'0'20'0,"0"0"5"0,0 0-25 0,0 0 0 0,0 0 0 0,0 5 0 15,0-5 332-15,3 8 62 0,-3-8 12 0,3 6 2 16,0 2-269-16,0-3-55 0,-3-5-10 0,0 0-2 16,6 3-16-16,0-3-2 0,0-3-1 0,0 0 0 15,2-2-33-15,-2 0-8 0,6-3 0 0,-6 0-1 16,3-3 31-16,0 1 6 0,0-1 2 0,0-2 0 15,-3 5-39-15,-3-3-11 0,3-2 0 0,-3 2 0 0,-3 1 30 0,-3-1 2 16,0 1 0-16,-3-1 0 0,3-2-32 0,-6 2 0 16,0 3 0-16,0-2 0 0,0 2 8 15,-3 3 4-15,-3 2 2 0,4 3 0 0,-4 0 13 16,3 5 2-16,-3 3 1 0,0 5 0 0,-3-2-1 16,3 5 0-16,-3 0 0 0,1 2 0 0,-1 3-18 0,0 1-11 15,0-1 12-15,0-3-12 0,6 6 8 0,0-3-8 16,6 0 0-16,0-2 0 0,3-1 0 0,6-2 0 15,0-2 0-15,6-4 0 0,0-2 0 0,0-3 0 16,6-2 0-16,-3 0 0 0,3-6 0 0,0 0 8 16,3-2-8-16,-4-6 0 0,1-2 11 0,3 0-11 15,0 0 10-15,0-3-10 0,-3 0 9 0,3 0-9 16,0-2 8-16,-1-1-8 0,-2 3 0 0,0 3 0 16,-3 2 8-16,-3 1-8 0,-3-1 0 0,0 3 0 0,-3 3 0 15,3 0-11-15,-6 5 11 0,0 0 0 16,0 0 8-16,0 0-8 0,-9 8 8 0,0 0-8 0,0 0 8 15,3 2-8-15,0 6 15 0,-3-3-2 0,3 0 0 0,-3 3 0 16,6 0-13-16,-3 0 0 0,3 3 8 0,3-6-8 16,0-3 0-16,3-2 0 0,3 3 0 0,3-6 0 15,0-5-12-15,3-2-6 0,3-4-1 16,0-2 0 0,0-2-225-16,3-3-46 0</inkml:trace>
  <inkml:trace contextRef="#ctx0" brushRef="#br0" timeOffset="211741.11">16367 12557 2354 0,'0'0'104'0,"0"0"22"0,-3 0-101 0,-3-3-25 16,0 6 0-16,-3 0 0 0,3-1 112 0,-3 6 16 16,0 3 4-16,0 2 1 0,1 0-72 0,-1 1-14 15,-3 7-3-15,-3 0-1 0,0 3-19 0,0 2-3 16,-3 1-1-16,3 4 0 0,-6 1 0 0,4 3-1 15,-1 4 0-15,0 1 0 0,-3 2-7 0,3 1-2 16,-3 4 0-16,-2 1 0 0,-1-3-2 0,3 0-8 16,0-3 12-16,0 3-4 0,0-5-8 0,4-3 10 15,2-3-10-15,3-2 10 0,3 0-10 0,6-6 0 16,3-5 0-16,3 1 8 0,6-7-8 0,6-1 0 16,-1-6 0-16,4-3 8 0,3-8-18 0,0 1-4 15,0-6-1-15,0 0-930 0,0-5-187 16</inkml:trace>
  <inkml:trace contextRef="#ctx0" brushRef="#br0" timeOffset="212462.18">16382 13264 1548 0,'0'0'34'0,"0"0"7"0,6-3 2 0,-3-2 0 0,0-1-35 0,0 1-8 16,3 0 0-16,-3-1 0 0,-3 6 76 0,3-5 14 0,-3 0 2 0,0 5 1 16,3-5-33-16,-3 5-6 0,0 0-2 0,0 0 0 15,0-6 8-15,-3 4 0 0,0-1 1 0,0 0 0 16,-3 3-4-16,-3 0-1 0,3-2 0 0,-3 4 0 16,-3 1-1-16,0-3-1 0,-3 5 0 0,-3-2 0 15,4 2-10-15,-4 1-3 0,0 1 0 0,3-1 0 16,-3 2-13-16,3 0-4 0,0-3 0 0,0 3 0 15,6-3-14-15,1 3-10 0,-1 0 12 0,6 0-12 16,0 0 8-16,6-3-8 0,0 0 0 0,0 1 0 16,6-1 13-16,2 0-4 0,1 1-1 0,3 2 0 15,0-3-8-15,0 0 0 0,-3 0 0 0,0 1 0 16,3-1-23-16,-3 0-6 0,-1 3-2 0,-2-2 0 16,0 2-2-16,-6-1-1 0,0 4 0 0,-6-3 0 0,0 0 20 0,-6 2 4 15,0-2 1-15,1 3 0 0,-4-3 9 0,0-3 11 16,0 3-3-16,-3-3 0 0,3-2-8 0,-3 2 0 15,-3-2-10-15,0 0 10 0,4-1 8 0,-1-2 8 16,0-2 2-16,0 2 0 0,3 0 6 0,0-3 2 16,-3-2 0-16,6-1 0 0,-3 4-15 0,3-1-3 15,4-5-8-15,-1 3 12 0,3 0-12 0,3 5 0 16,0-6-12-16,0 6 12 16,6-5-200-16,-1 0-34 0</inkml:trace>
  <inkml:trace contextRef="#ctx0" brushRef="#br0" timeOffset="213376.05">16721 13324 2152 0,'0'0'48'0,"-3"0"9"0,-6 3 3 0,0 0 0 0,6-1-48 0,-3 1-12 0,3 0 0 0,3-3 0 16,0 0 40-16,0 0 5 0,0 0 2 0,0 0 0 15,6 0-27-15,3-3-4 0,3 0-2 0,0 1 0 16,-9-1-14-16,3-2 0 0,0-1 0 0,3 1 0 16,-6 0 0-16,3-3 0 0,3 0 0 0,-3 0 0 15,0 0 0-15,-3-2 0 0,-3-1 0 0,3 0 0 0,0 3 28 0,-6-5 4 16,-3 3 0-16,-3 2 0 16,6-6-12-16,-3 4-1 0,-6-1-1 0,0 6 0 0,0-3 22 15,-6 8 5-15,0 3 1 0,-2 2 0 0,-1 0-11 16,0 6-3-16,0-1 0 0,0 4 0 15,0 2 0-15,4 2-1 0,-1 1 0 0,0-1 0 0,0 1-31 0,6 2 0 16,-3 0 0-16,6 0 0 0,0 0 0 0,3-2 0 16,3-1 0-16,3 1 0 0,0-3 0 0,3-3 0 15,6 0 0-15,-3-5 0 0,3-3 0 0,6-2 8 16,0-3-8-16,3 0 0 0,0-5 0 0,3-3 0 16,2 0 0-16,4-5 0 0,-6-1 0 0,3-1-18 15,0-1 4-15,-1-3 1 0,-8 3-5 0,3-2-1 16,0 2 0-16,-3 0 0 0,0 3 19 0,-6 0 0 15,-3-1 0-15,0 1 0 0,0 5 0 0,-6 0 0 16,-3 3 0-16,-3 2 0 0,6 3 21 0,-12 3 8 16,-3 2 2-16,3 3 0 0,0 3-5 0,0-1-1 0,0 4 0 15,-3 1 0-15,0 1-14 0,7 0-3 0,-1 0-8 16,3 0 12-16,0 0-12 0,6 0 0 0,0-3 0 16,6-2 0-16,-3-1 16 0,3-2-4 0,2-3 0 0,4 1 0 15,0-4 4-15,3-2 1 0,0-5 0 16,6 0 0-16,0-1-28 0,0-2-5 0,-1-5-2 0,1 3 0 15,0-4-11 1,0-1-3-16,-3 1 0 0,3-2 0 0,-4 1-9 0,4 1-3 16,-3-4 0-16,-3 2 0 0,0 3 17 0,0 0 3 0,3-1 1 0,-9 4 0 15,-3-1 12-15,0 3 3 0,2 3 0 0,-5 2 0 0,-3 3 8 16,0 0 16-16,-9 3-4 0,1 5-1 0,-1 0 33 0,-3 2 8 16,-3 4 0-16,0-1 1 0,3 3-17 15,-3 0-3-15,0 2-1 0,3 1 0 0,0 2 0 0,1 0-1 16,-1 0 0-16,3 0 0 0,3-5-31 0,3 0 8 15,3-3-8-15,3 0 0 16,0-2-12-16,3 0-6 0,3-6-1 0,3 0 0 0,-1-5 27 0,4-2 4 16,0-6 2-16,3 0 0 0,3-6-14 0,0 1 0 15,0-3 8-15,5 0-8 16,1 1-30-16,-3-1-9 0,-6 0-1 0,0-3-1 0,6 3 26 0,-4-2 6 16,-2 2 1-16,0 0 0 0,3 3 8 0,-6 0 0 15,-3 2 0-15,0 1 0 0,-6 2 0 0,-1 5-8 16,-2-2 8-16,-3 5 0 0,0 0 0 0,-5 2 0 15,2 1 12-15,-6 5-4 0,-3-3 6 0,-3 6 2 16,3-1 0-16,-3 4 0 0,3-1 12 0,0 0 2 16,-3 6 1-16,6-1 0 0,6-2-31 0,-3 3 8 0,-2-4-8 15,5-1 0 1,-3-4 0-16,3 3 0 0,3-2 0 0,3 0 0 0,3-3-15 16,-3-1-2-16,5-1-1 0,4-1 0 0,-3-5 18 0,0-3 0 0,9 1 0 15,0-4 0-15,0-4-225 16,0-3-42-16,14-16-8 0,-5 5-1 0</inkml:trace>
  <inkml:trace contextRef="#ctx0" brushRef="#br0" timeOffset="213813.97">17611 13229 2318 0,'3'0'51'0,"-3"0"10"0,0 0 3 0,0 0 1 0,3 3-52 0,-3-3-13 16,0 0 0-16,3 0 0 0,6-3 40 0,-3-2 6 15,0 2 1-15,6-2 0 0,-3 0-38 0,3 2-9 16,0-2 0-16,-3-1 0 0,-1 1 0 0,1 2 0 16,-3-2 0-16,-6 5 0 0,0 0 0 0,0 0 0 15,-3-5 0-15,-3 2 0 0,-3 1 28 0,-5-1 3 16,2 3 1-16,0 3 0 0,3-1 51 0,-6 1 10 16,-3 0 3-16,0 2 0 0,3 3-56 0,1 0-12 15,-4-3-1-15,0 6-1 0,3-3 7 0,3-1 2 16,0 4 0-16,3-3 0 0,0 0-27 0,3 0-8 15,3 0 0-15,0 0 0 0,0 0 8 0,6 0-8 16,0-3 0-16,3 5 0 0,0-2 0 0,0 0 0 16,6 0 0-16,0 3 0 15,3 2-28-15,-3-2-10 0,0-3-2 0,0 2 0 0,5 1 13 0,-8-1 3 16,0 4 0-16,-6-1 0 16,3 0-16-16,-6 0-4 0,3 1 0 0,-6-1 0 15,-6 3 4-15,0-6 1 0,-3 1 0 0,1-1 0 0,-4-4 83 0,0-1 16 0,0 0 3 16,0 1 1-16,-3-4-36 0,0 1-8 0,0-3 0 0,1 0-1 15,-7-3 2-15,3-2 1 0,0 0 0 0,-3-3 0 16,3 2-11-16,-2-4-3 0,-1-1 0 0,6 1 0 16,6-1-81-16,3 3-17 15,-9-2-3-15,9-1-1 0</inkml:trace>
  <inkml:trace contextRef="#ctx0" brushRef="#br0" timeOffset="214671.26">17974 13290 1555 0,'0'0'138'0,"-6"5"-110"15,3 1-28-15,-3 4 0 0,1 1 79 0,-4 2 10 16,0 3 3-16,0 2 0 0,-6 6 8 0,0 5 3 16,-3 3 0-16,-3 5 0 0,0 3-55 0,-2 2-12 15,-7-2-1-15,0 7-1 0,-3-2-12 0,4 0-2 16,-1 6-1-16,-3 2 0 0,0-6-19 0,4-2-9 16,5 0 1-16,-3 0 0 0,3-5 20 0,3-3 5 15,0-8 1-15,1 0 0 0,5-2-18 0,3-6 0 16,-3 0 0-16,6-5 0 0,6-3 0 0,-3-5 0 15,3 0 8-15,3-8-8 0,0 0 11 0,6-13-2 16,0-1 0-16,3-4 0 0,3-3 6 0,3-6 1 16,3-7 0-16,-1-8 0 0,1-1 21 0,6-7 5 0,12-11 1 15,0 0 0-15,-1-2-14 0,10-3-2 16,6-9-1-16,2-1 0 0,-5 10-14 0,-1-1-2 16,-2 9-1-16,6 0 0 0,-7 8 6 0,-2 7 1 0,0 6 0 15,-7 6 0-15,-2 4 3 0,-6 9 1 0,-3 2 0 16,-3 8 0-16,-4 0-20 0,-2 5 0 0,0 6 8 0,0 2-8 15,-6 3 0-15,3 0 0 0,-6 5 0 0,3 1 0 16,-3-4 0-16,0 3 0 0,0 1 0 0,-3 1 0 16,0-1 0-16,-3 2 0 0,-3-1 0 0,0 1 0 15,0 0 10-15,-6 0-10 0,0 3 8 0,0-1-8 16,-6 1 8-16,0-1-8 0,-3 1 0 0,-3-3 8 16,-2-3-8-16,-1-3 0 0,0 1 0 0,3 0 0 0,0-4 0 15,0 1 12-15,4-5-12 0,-1 0 12 0,0-1-12 16,3-4 0-16,3 2 0 0,0-6 0 0,6 4 0 0,0-4 0 15,3 1-12-15,0-5 12 16,6-1-77-16,3 3-8 0,0-3-2 16,6 1-757-16,0-1-152 0</inkml:trace>
  <inkml:trace contextRef="#ctx0" brushRef="#br0" timeOffset="-214539.07">18537 13195 2707 0,'-3'2'60'0,"-6"6"12"0,0 0 2 0,-3 3 2 0,0 2-61 0,0 0-15 16,-3 3 0-16,4-3 0 0,2 6 53 0,-3-3 8 15,3-3 2-15,0 3 0 0,3 0-31 0,-3-3-7 0,0 0-1 0,6 1 0 16,0-1-16-16,3-3-8 0,3-2 0 16,-3 0 8-16,0-8 0 0,0 0-8 0,15-2 12 0,0-4-4 15,0-2-8-15,3-2 0 0,2-3 0 0,-2-1 0 16,0-2 0-16,-3 1 0 0,3-4 0 0,0 0 8 15,0 1 4-15,2-3 0 0,-2 0 0 0,3-1 0 16,0 1-12-16,-3 0 0 0,-3-3 0 0,3 6 0 16,-4-1-16-16,-2 6 0 0,0 0 1 0,-6 5 0 15,0 3-5-15,-6 5 0 0,0 0-1 0,0 0 0 16,0 10-117-16,0 1-23 16,0-1-5-16</inkml:trace>
  <inkml:trace contextRef="#ctx0" brushRef="#br0" timeOffset="-214069.07">18971 13293 2556 0,'0'0'56'0,"0"0"12"0,0 0 3 0,0 0 0 0,0 0-57 0,0-6-14 15,3 1 0-15,3 0 0 0,0 0 44 0,0-3 5 16,0-3 2-16,0 0 0 0,0 1-33 0,0-1-6 15,3 1-2-15,3-4 0 0,-6 1-10 0,3 0 8 16,0 0-8-16,-3-3 8 0,0 3-8 0,-3-1 0 16,0-1 0-16,-3-1 0 0,-6 2 0 0,3 4 8 15,-6 2-8-15,3 3 8 0,-3-1 0 0,-3 6 0 16,0 3 0-16,-3 2 0 0,-3-2 32 0,-2 7 7 16,-1 1 1-16,3 5 0 0,-3 2-28 0,3 1-6 0,3 0-1 15,0 2 0-15,0 0-13 0,7-3 8 16,-4 1-8-16,3-3 0 0,3 0 0 0,0 0 0 0,6-1 0 0,0-4 0 15,3 0 0-15,3-4 0 0,-3-4 0 0,9 0 0 16,2-1 14-16,1-7-3 0,6 0-1 0,0-6 0 16,6 1-25-16,-3-4-5 0,-4 1 0 0,7-5-1 15,-3 2 6-15,3 0 2 0,-6-3 0 0,0 4 0 16,-4 1 4-16,-2 1 1 0,-3 3 0 0,-3 4 0 16,-3 1 8-16,-6 5 0 0,0 0 0 0,-3 5 0 15,-3 3 11-15,-3 3 4 0,0-1 1 0,-3 4 0 0,0-1 0 16,1 3 0-16,2 0 0 0,-3-3 0 0,6 3-16 15,0-3 0-15,3-3 0 0,3 4 0 0,3-4 0 0,3-2 0 16,0-3 0-16,6-2 0 16,0 0-56-16,-1-3-5 15,1-6-1-15,3 1-806 0,-3-3-160 0</inkml:trace>
  <inkml:trace contextRef="#ctx0" brushRef="#br0" timeOffset="-213903.51">19293 12565 2790 0,'0'0'61'0,"0"0"13"0,0 0 2 0,0 0 3 0,-3 3-63 0,3-3-16 15,0 0 0-15,0 0 0 0,0 0 0 0,0 0 0 0,0 0 0 0,0 0 0 32,6 2-99-32,0 1-22 0,0 2-5 0,3-2-1 0</inkml:trace>
  <inkml:trace contextRef="#ctx0" brushRef="#br0" timeOffset="-213104.58">19412 13261 691 0,'0'0'61'0,"0"0"-49"16,0 0-12-16,0 0 0 0,0 0 117 0,0 0 21 15,0 0 4-15,0 0 1 0,0 0 16 0,0 0 3 16,0 0 1-16,-3 5 0 0,0 3-50 0,0-3-9 15,-3 3-3-15,6 0 0 0,0 0-34 0,0-8-7 16,3 6-2-16,0 1 0 0,0-1-20 0,3-4-4 16,0 1-1-16,3-6 0 0,3 1-12 0,-3-4-2 15,0 1-1-15,0-3 0 0,3-2-10 0,-1-1-8 16,7 1 9-16,-6-4-9 0,-3 1 8 0,-3-3-8 16,0 0 0-16,0 0 0 0,-3-2 0 0,-6 2 0 15,0-5 0-15,-3 2 0 0,0 1 12 0,0 2-3 16,-6 0-1-16,0 5 0 0,0 1-8 0,1 5 0 0,-7-1 0 15,0 6 0-15,-6 6 39 0,3-1 12 0,3 5 2 0,-3 4 1 16,4 2-34-16,-1 2-6 0,3 3-2 0,0 3 0 16,3 0-12-16,3 0 0 0,0 2 0 0,3-2 0 15,3 2 0-15,3-2 0 0,0 0 0 0,6-5 0 16,0-4 0-16,3 1-10 0,3-5 2 0,6-3 0 16,3-5-41-16,0-3-8 15,5 0-2-15,4-6 0 0,-3 1 23 16,-3-6 5-16,0 3 1 0,-4-2 0 0,1-1-20 15,-6 1-4-15,0-1-1 0,-6 3 0 0,0 3 11 16,-6 0 1-16,-3-1 1 0,0 6 0 0,-6-2 78 0,-6 7 16 0,-3 0 4 0,-3 6 0 16,-3 2 14-16,-2 3 3 0,-7 5 1 0,3 3 0 0,6 2-15 15,-3 3-3-15,1 6-1 0,-1 5 0 0,3-3-11 16,3 2-3-16,-3 4 0 0,6-1 0 0,-3 3-33 16,4-3-8-16,-1 6 0 0,3-3 0 0,0 0-13 15,0-6-5-15,3 4-1 0,-3-6 0 0,3-5 19 0,0-3 0 16,0 5 0-16,0-5 0 0,-3-8 0 0,4 3 0 15,-4-3 0-15,3 1 0 0,-3-7 0 0,0-4 0 16,0-6 0-16,0 1 0 0,3-1 0 0,3-2 0 16,-3-9 0-16,0 1 0 0,3-6 0 15,0 1 0-15,-2-3 0 0,2-3 0 0,-3-6 0 0,3 1 0 0,3-5 0 16,0-16 0-16,3-3 48 0,3-3 12 0,3-2 4 16,3 2 0-16,2 6-64 0,4 5-8 0,0 2-4 15,6 1-1-15,3 2 13 0,0 3 0 0,0 3 0 0,-1-4 0 31,1 7-31-31,-6 1 0 0,0 1 0 0,3 3-857 0,3-1-171 0</inkml:trace>
  <inkml:trace contextRef="#ctx0" brushRef="#br0" timeOffset="-212220.66">19838 13105 2286 0,'-24'0'101'0,"12"2"21"0,0 1-98 0,-3 5-24 0,6-3 0 0,-3 3 0 15,3-2 115-15,0-1 17 0,1 3 4 0,-1 2 1 0,3 1-66 16,0 0-14-16,-3-4-2 0,3 7-1 0,3-4-38 0,0 4-8 16,-3-4-8-16,6 1 11 0,0-1-11 0,3-2 0 15,0 0 0-15,-3-8 8 0,9 5-8 0,3-2 0 16,-3-3 0-16,6-3 0 16,5 1-20-16,1-3-5 0,6-6-2 0,-3 3 0 15,6-5-47-15,-1 2-10 0,1-2-1 0,0 0-1 16,-3-1 28-16,-1 4 6 15,-5-1 0-15,-3 1 1 0,-3 4 35 0,-3 1 6 0,-3 0 2 0,-9 5 0 0,0 0 21 0,0 0 5 16,3 8 1-16,-6 0 0 0,0 2 33 0,-3 1 6 16,0-1 2-16,-3 1 0 0,0 0-14 0,0-1-2 15,3 1-1-15,0-3 0 0,3 0-32 0,3-3-11 16,0-5 0-16,0 0 9 0,9 3 19 0,0-3 3 16,3-3 1-16,0-2 0 0,3-3-32 0,-3 2-18 15,3 1 2-15,2-5 1 16,-2-1-13-16,0 3-4 0,-3-3 0 0,3 4 0 15,0-4-20-15,0 3-5 0,-3 0-1 0,0 3 0 16,0 0-6-16,-4 2 0 0,4 3-1 0,-6 0 0 0,0-3 32 0,0 6 6 0,0 0 2 0,0 2 0 31,-6-5-59-31,3 5-11 0,0-2-2 0,3 2-1 16,-6-5-46-16,3 5-8 0,3 1-3 0,0-1 0 0,0-2 63 16,0 2 13-16,0-3 3 0,0 4 0 0,0-4 121 0,0 1 25 0,0 0 5 0,-3-1 1 15,-3-2 41-15,6 3 9 0,-1 2 2 0,1-2 0 16,-3 2-29-16,3 3-6 0,0-3-1 0,0 1 0 15,-3-1-11-15,3 0-2 0,-3 1-1 0,6-1 0 16,0-2-29-16,-6-1-5 0,-3-2-2 0,9 0 0 16,3 0-24-16,-3-5-5 0,0 2-1 0,0-2 0 15,0 0 23-15,-1-3 4 0,-2 0 1 0,3-3 0 0,-3 1-29 16,0-1-11-16,0-5 8 0,0 3-8 16,0-3 21-16,-3 0-1 0,-3-2 0 0,0 2 0 0,0 3 16 15,0-1 4-15,-3 1 0 0,-3 0 0 0,0 2 12 0,-3 6 2 16,-3 2 1-16,0 1 0 0,-2 2-24 0,-1 2-5 15,-3 4-1-15,-3-1 0 0,3 0-4 0,3 3-1 16,0 3 0-16,1 2 0 0,-1 3-20 0,3 5 9 16,-3-2-9-16,6 4 0 0,-3 1 0 0,3 0 0 15,3 2 0-15,0 1 0 0,3 2 0 0,3 0 0 16,-3 3 0-16,3 2 0 0,0-2 0 0,0 0 0 16,3 5 0-16,-3 0 0 0,0 0 0 0,0 3 0 0,-3-9 0 15,-3 4 0-15,0-1 0 0,0-2-12 16,0 2 12-16,-3 1-12 0,1-6 12 0,-1 0-12 0,0 0 12 0,0-8-12 15,0 0 12 1,3 0-11-16,-6-2 11 0,0 0-10 0,0-6 10 0,0 0 0 0,0-2 0 0,-3-3 0 16,1-3 15-16,-1-3 1 0,0-4 1 0,0-3 0 15,0-6-17-15,0-2 0 0,0-3 0 16,3-5 0-16,0-6 0 0,1 1 0 0,-1-1 0 0,9 1 0 16,0-1-8-16,3 6-6 0,0 0-1 0,3 3 0 15,3-1 15-15,3 0 0 0,2 1 0 0,1 2 0 16,0-2 0-16,3-1 0 0,3 1 0 0,3-1 0 15,0-2-23-15,0 0-8 0,2-1-1 16,-5 7-924-16,6-1-185 0</inkml:trace>
  <inkml:trace contextRef="#ctx0" brushRef="#br0" timeOffset="-211515.77">21106 13182 2120 0,'0'0'47'0,"0"0"9"0,0 0 3 0,0 0 0 0,0 0-47 0,0 0-12 0,0 0 0 0,0 0 0 15,0 0 84-15,0 0 14 0,0 0 3 0,0 0 1 16,0 0-72-16,9 0-14 0,-3-6-4 0,2 1 0 16,1-3-12-16,3 0 8 0,-3-2-8 0,3-1 0 15,0 0 0-15,-3-2 8 0,0 0-8 0,3 2 0 0,-6 1 0 0,0-1 8 16,-6 1-8-16,0-4 0 0,-3 4 42 0,0-3 2 16,-3 2 1-16,0-2 0 15,-3 5-29-15,0 0-5 0,-3 0-2 0,3 5 0 0,-3 1 8 0,0 2 2 16,-3 2 0-16,4 4 0 0,2-1 13 0,-3 5 2 15,3 4 1-15,-3-1 0 0,3 0-19 0,0 0-4 16,0 3-1-16,3 0 0 0,-3 3-11 0,3-4 0 16,3 1 0-16,-3 3 0 0,3-6 0 0,3 0 0 15,0 1 0-15,3-4 8 0,3-2-8 0,3-3 0 16,-9-5 0-16,12 0 0 0,3-2 0 0,0-4 12 16,3-2-12-16,0-2 12 0,-1-6-4 0,1 3 0 15,3-3 0-15,-3 3 0 0,3-1-8 0,-6 4 0 16,-3-3 0-16,0 2 0 0,2 3 0 0,-5 0 0 15,-3 3 0-15,-3 0-11 0,-3 5 11 0,0 0 0 16,0 0 0-16,0 0 0 0,-9 5 0 0,0 0 0 16,-2 6 0-16,-1 2 0 0,0 3 15 0,-3 2 5 0,3 1 0 15,3-1 1-15,0 1 0 0,3-1 0 0,0-2 0 16,3 0 0-16,3-3-21 0,3-2 0 16,0 0 0-16,3-6 0 0,3 0-14 0,3-2-4 0,0-3-1 0,3-3-910 15,-3-2-183-15</inkml:trace>
  <inkml:trace contextRef="#ctx0" brushRef="#br0" timeOffset="-211088.26">21558 13216 2602 0,'0'0'116'0,"-6"5"23"0,0 3-111 0,0 0-28 15,-3 0 0-15,3 0 0 0,0 3 82 0,0-1 11 16,1 1 3-16,-1-1 0 0,0 1-61 0,3 5-12 15,0 0-3-15,3 0 0 0,-6 2-12 0,3 3-8 16,3 3 8-16,-6 2-8 0,0-2 8 0,0 5-8 16,0 1 10-16,0 1-10 0,-3 1 0 0,0 0 0 15,-3 0 0-15,0-1 0 0,3 1 0 0,-3 0 0 16,-2 0 0-16,2-1 0 0,0 1 8 0,0 0-8 16,-3-6 0-16,3-2 9 0,6-3-9 0,-3 0 0 15,0 1 0-15,0-7 8 0,0 1-8 0,0 0 10 16,-2-8-10-16,2 3 10 0,-3-6 5 0,3-2 1 0,-3-3 0 15,3 0 0-15,0-6 8 0,0-2 1 0,-3 3 1 0,3-8 0 16,0 0-10-16,3-1-1 0,-3-4-1 0,3 2 0 16,1-3 10-16,2 1 1 0,0-1 1 15,3 1 0-15,0 2-14 0,3-2-4 0,3-1 0 0,-4 3 0 16,4-2 0-16,3 4-8 0,0-1 12 0,3-1-4 16,3 0-8-16,3 0 0 0,0 0 0 0,3 0 8 15,2 0-8-15,1-5 0 0,6-3 0 0,0-2 0 16,0-1 0-16,-1 4 0 0,1-4 0 0,0 1 0 15,-3-6-76 1,-4 3-8-16,1 0-2 0,0 0-880 0,-3-1-176 0</inkml:trace>
  <inkml:trace contextRef="#ctx0" brushRef="#br0" timeOffset="-210954.22">21761 12851 2746 0,'0'0'122'0,"0"0"25"0,-9-5-118 0,9 5-29 15,0 0 0-15,0 0 0 0,0 0 16 0,0 0-4 16,-9-6 0-16,6 4 0 0</inkml:trace>
  <inkml:trace contextRef="#ctx0" brushRef="#br0" timeOffset="-209896.03">2315 15375 1209 0,'0'0'108'0,"0"0"-87"15,0 0-21-15,0 0 0 0,0 0 171 0,0 0 29 16,3 5 7-16,3 1 1 0,0 1-60 0,-1-1-11 16,4-4-2-16,-6-2-1 0,6 6-47 0,0-6-10 15,-6 0-1-15,3-3-1 0,0 3-29 0,3-5-6 16,3-6 0-16,-3 1-1 0,3-1-21 0,3-5-4 16,-3-5-1-16,5 0 0 0,-2-6-13 0,0 4 0 15,0-4-9-15,-3 3 9 0,3 0 0 0,-6 3 0 16,-6 3 0-16,0-1 0 0,-3 3 0 0,0 3 0 15,-3 0 0-15,0 2 0 0,-6 1 0 0,-3 2 16 16,3-5-1-16,-6 5-1 0,3-3-2 0,-3 6-1 16,6 5 0-16,-8 2 0 0,5 1 15 0,-6 2 3 15,6 3 1-15,-9 3 0 0,3-1-10 0,6 4-1 16,-9 2-1-16,4 7 0 0,5 4-8 0,-6 5-2 16,3 5 0-16,6 5 0 0,-6 3-8 0,3-3 8 15,0 3-8-15,0 0 8 0,4-5-23 0,-1 5-5 0,0 5 0 16,6 6-1-16,-9-1 35 0,6-4 7 0,3-6 2 0,-6 0 0 15,0-3-23-15,0-5 8 0,6 0-8 16,-9 0 0-16,6-5-16 0,-3-3-7 0,6 0-1 16,-9 3-1-16,6-3 38 0,3-8 8 0,-5 3 2 15,5-8 0-15,-3-3-50 16,3-3-9-16,-3 1-3 0,3 0 0 0,-3-9-109 16,3 1-23-16,0-6-4 0,-3 1-624 0,3-4-125 0</inkml:trace>
  <inkml:trace contextRef="#ctx0" brushRef="#br0" timeOffset="-209699.49">1969 15851 2844 0,'0'0'63'0,"0"0"13"0,0-8 2 0,0 8 1 0,0 0-63 0,0 0-16 16,0 0 0-16,0 0 0 15,0 6 64-15,12-4 9 0,-9 1 3 0,9-1 0 0,-3-2-31 0,6 0-5 16,-3 3-2-16,3-3 0 0,9-3-22 0,-4 1-4 15,4-3 0-15,3-3-1 0,-3 0-11 0,3 0 0 0,2 0 0 16,-8 0 8 0,6-3-48-16,-3 6-11 0,-3-3-1 0,-6 3-1363 0</inkml:trace>
  <inkml:trace contextRef="#ctx0" brushRef="#br0" timeOffset="-209070.03">2588 15780 1267 0,'-14'2'56'0,"14"-2"12"0,0 0-55 0,0 0-13 16,0 0 0-16,0 3 0 0,0-3 259 0,0 0 49 16,0 0 9-16,0 0 3 0,0 0-154 0,0 8-30 15,0-3-7-15,0 6-1 0,0-3-102 0,6 2-26 0,-6 4 0 0,0-1 0 16,-9 3 56-16,6 0 7 0,3 2 1 0,-6 6 0 16,-3 0-44-16,3 0-9 0,0 2-2 0,-3 6 0 15,0 5-9-15,3 0-12 0,-3 3 2 0,-3-1 1 16,6-4 23-16,3-6 5 0,-6 0 1 0,3-3 0 15,0 1-32-15,0-9-7 0,4 1-1 0,-7-3 0 16,6-3 20-16,-6 0 0 0,3-5 0 0,0 3 0 16,-3-6 20-16,0-2 7 0,0-1 1 0,0-4 1 15,0 2-11-15,0-6-2 0,3-2-1 0,-3 0 0 16,3-7 9-16,0-1 3 0,6-3 0 0,3-5 0 16,0-2-9-16,3-3-2 0,6-6 0 0,0 1 0 15,3-3-8-15,-3 5-8 0,3 6 9 0,9-1-9 16,-4 3 0-16,1 3 0 0,0-3 0 0,0 3 0 15,3-3 35-15,-3 3 1 0,-7 3 0 0,1 2 0 16,3 3-100-16,-6 2-19 0,3-5-4 16,-3-2-1-16,0 2-106 0,-3 0-22 0</inkml:trace>
  <inkml:trace contextRef="#ctx0" brushRef="#br0" timeOffset="-208902.39">2639 15444 1728 0,'0'0'153'0,"0"0"-122"16,0 0-31-16,0 0 0 0,0-6 184 0,0 4 32 15,0-1 5-15,3 1 2 0,-3 2-117 0,0 0-23 16,0 0-5-16,0 0-1 0,0 0-45 0,0 0-10 0,6 0-2 0,6 2-1288 16</inkml:trace>
  <inkml:trace contextRef="#ctx0" brushRef="#br0" timeOffset="-208618.15">3050 15304 1958 0,'0'0'87'0,"0"0"17"0,3 0-83 0,-3 0-21 0,0 0 0 0,0 0 0 0,6 5 107 0,0-3 17 15,-3 1 3-15,3 0 1 0,0-1 0 0,0 1 0 16,3 0 0-16,-4 2 0 0,1 0-106 0,3 3-22 16,0-3 0-16,3 1 0 0,-3-1 0 0,0-2 0 15,6-3 12-15,-6 0-4 16,3 0-112-16,-12 0-21 0,6 0-5 0,-6 0-1 0</inkml:trace>
  <inkml:trace contextRef="#ctx0" brushRef="#br0" timeOffset="-208467.55">3059 15536 2444 0,'0'0'108'0,"0"0"23"0,-3-5-105 0,3 5-26 15,0 0 0-15,0 0 0 0,0 0 102 0,0 0 15 0,0 0 3 0,9-3 1 16,0 1-45-16,-3-1-10 15,3-2-2-15,-1 2 0 0,1 1-51 0,9 2-13 0,-6 0 0 0,3 0-919 16,0 0-186-16</inkml:trace>
  <inkml:trace contextRef="#ctx0" brushRef="#br0" timeOffset="-207434.1">3859 15505 1634 0,'0'-19'72'0,"6"14"16"16,-6 5-71-16,0 0-17 0,0 0 0 0,0-3 0 15,0-7 163-15,0 4 29 0,0 6 5 0,0 0 2 0,0-2-42 0,3-6-8 16,3 0-1-16,-6 0-1 0,6 0-100 0,3 5-20 16,3-2-4-16,-3 0-1 0,6-3-5 0,-6 0-1 15,6 2 0-15,3-1 0 0,2-1-16 0,1 5 0 16,3 0 0-16,0 1 0 0,-3 4 8 0,0 4-8 16,-7-4 0-16,1 6 0 0,-6-3 0 0,3 3 0 15,-12 3 0-15,0 2 0 0,0 6 0 0,-12-3 0 16,3-1 0-16,-6 1 0 0,1 0 0 0,-4 3 8 15,0-3-8-15,3 0 0 0,-6-1 10 0,12 1-10 16,-3-3 8-16,3 1-8 0,3-4 12 16,0-2-2-16,1 0-1 0,5-8 0 0,0 0-9 0,0 0 0 15,0-5 0-15,3-3 0 0,5-5 0 0,1-1 0 16,9-1 8-16,-3-1-8 0,3-5 0 0,3 2 0 16,-3 1 0-16,0-1 0 0,2 0-9 0,-11 1-1 0,3-1 0 0,-3 1 0 15,3-1 1-15,-12 6 0 0,3 0 0 16,0 0 0-16,-3 5 9 0,0 0 0 0,-3 0 0 0,0 5 0 15,3 3 0-15,-9 3 0 0,0 0 0 0,6 2 0 16,-9 0 0-16,6 0 0 0,-3 1 0 0,6 2 0 16,-3 0 0-16,4-3 0 0,2-5 0 0,0 0 0 15,2 10 0-15,7-4 0 0,-3-1 0 0,9 3 0 16,-3 0 0-16,3-3 0 0,-3-2 0 0,6-3 0 16,3 5 0-16,-6-2 0 0,-1-3 0 0,7 0 0 15,-3-3 0-15,3 3 0 0,-3 3 0 0,6-6 0 16,-4-2 0-16,1-3 0 0,0-3 0 0,0-2 0 15,3 0 0-15,-3 0-8 0,2-3 8 0,-2-3-8 16,-9 1-16 0,6-1-4-16,-9 1 0 0,3 2 0 0,-6 0 15 0,0 3 2 15,-6-1 1-15,-3 4 0 0,0 2 10 0,-3 0 0 0,-6 5 0 0,-3 1 0 16,-3 2 19-16,-3 2 5 0,1 4 2 0,5 7 0 0,-6 3 13 0,6 0 2 16,0 2 1-16,-3 3 0 0,0 1-14 0,3 1-4 15,1 1 0-15,-1 3 0 0,0-1-38 0,0 6-8 16,3-6-2-16,0 3 0 0,3-2 49 0,6-1 10 15,0 1 1-15,6-14 1 0,3-8-37 0,3-2 0 16,3 7 0-16,0-4 0 0,3-1 0 0,6-2 0 16,-1-6 0-16,10-2 0 15,-3-6-118-15,9-2-22 0,2 0-4 0,13-11-1148 0</inkml:trace>
  <inkml:trace contextRef="#ctx0" brushRef="#br0" timeOffset="-207178.78">5157 14605 1728 0,'-12'0'76'0,"9"0"16"0,-3 3-73 0,0-1-19 0,1-2 0 0,-4 6 0 15,3-1 256-15,-3 3 48 0,3 0 10 0,0 0 2 16,0 2-209-16,-3 1-42 0,3 5-8 0,-3 2-1 16,3 3-34-16,-3 6-6 0,-6-1-2 0,0 6 0 15,1 2-6-15,-1-4 0 16,0 1-8-16,0 1 12 0,-3 2-3 0,0 4-1 0,-3 1 0 0,0 6 0 15,1 5-8-15,-7 14 0 0,3-6 9 0,0 0-9 0,6-10 0 16,0-8 0-16,7-6 0 0,2-2 8 16,3-6-8-16,0-5 0 0,6 1 0 0,3-6 0 15,6-6-90-15,-3-2-19 0,8-8-4 0,1 0-1 0</inkml:trace>
  <inkml:trace contextRef="#ctx0" brushRef="#br0" timeOffset="-206698.06">5005 15499 1958 0,'-3'6'174'0,"1"-1"-139"15,-10-5-35-15,6 5 0 0,3 3 157 0,3-3 25 16,0-5 5-16,0 0 1 16,0 0-100-16,0 0-20 0,6-2-4 0,9-1-1 0,-10-5-47 0,7 0-8 0,3 0-8 0,3 0 9 15,-9-5-9-15,6 0 0 0,0-6 0 16,-3 1-11-1,0-3-32-15,-3 0-6 0,-4-1-2 0,1-1 0 0,-3 1 34 0,-3 1 6 0,0 3 2 0,-3-1 0 16,-3 1 9-16,4 2 0 0,-7 3 0 0,3-1 0 16,-3 6 11-16,0 3 4 0,-3 2 1 0,0 6 0 15,-6 5 25-15,0 5 6 0,-3 6 1 0,-2 5 0 16,-1 5 12-16,3 0 4 0,0-3 0 0,6-5 0 16,0 1-52-16,0-1-12 15,7 0 0-15,-4-3 0 0,3 1 0 0,3-3 0 0,3 0 0 0,3 0 0 16,0-6 0-16,3 1 0 0,3-3 0 0,0-3 0 15,6 0 0-15,5-2 0 0,1-6 0 0,9-2 0 16,-6 0 11-16,3-6-1 0,3-2 0 0,-4-3 0 16,-2 0-29-16,0-2-5 0,-3-6-2 15,0 3 0-15,-3 2-6 0,-6 3-2 0,2 3 0 0,-2 2 0 0,-3 3 16 0,0-5 3 16,-3 0 1-16,-3 2 0 0,0 11 14 0,-6 6 0 16,3 10 0-16,-6-1 0 0,0-1 48 15,1-1 13-15,-1 5 3 0,0 4 0 0,-3-1-37 16,3 0-7-16,3-3-2 0,-3 1 0 0,3-3-7 0,6-8-2 15,-3 0 0-15,6-3 0 0,0 0-9 0,3 1 0 16,0-4 0-16,0 4 8 16,9-4-77-16,-6-2-16 0,6-2-3 0,2-4-1 0</inkml:trace>
  <inkml:trace contextRef="#ctx0" brushRef="#br0" timeOffset="-206168.77">5800 14486 1814 0,'0'0'80'0,"0"0"17"0,0 0-77 0,0 0-20 15,-6 5 0-15,3 1 0 0,0 1 128 0,-3 1 21 16,3 3 5-16,-6 5 1 0,1 0-43 0,-1 0-8 16,0 5-1-16,-6 3-1 0,3 2-36 0,-3 6-7 15,3 5-2-15,3-5 0 16,-3 5-9-16,0 2-1 0,-3 6-1 0,1-2 0 0,-10 2-37 0,3-3-9 0,0 6 0 0,-9 18 0 15,4-3 0-15,-4-7 0 0,9-3 0 0,-6-3 0 16,9-8 0-16,3-7 0 0,1-9 0 0,8 1 0 16,0-6 0-16,6-3 0 0,0-10 0 0,6 3 0 15,0-6-49 1,2 0-12-16,7-7-3 0,-6-6-1254 0</inkml:trace>
  <inkml:trace contextRef="#ctx0" brushRef="#br0" timeOffset="-205827.2">5327 15097 2649 0,'0'5'58'0,"0"-5"12"15,0 0 2-15,-9 3 4 0,0 0-61 0,9-3-15 0,-6 2 0 0,0 1 0 0,6 2 54 0,0 1 8 16,6-4 2-16,0 6 0 0,3-3-52 0,3 1-12 16,3-4 0-16,3 1 0 0,5 0 29 0,4-3 3 15,3 0 1-15,-3-3 0 0,0 0-1 0,2-2-1 16,-5 2 0-16,3-2 0 0,-9-3-31 0,9 3 0 15,-4 0 0-15,4-1 0 16,-6 1-45-16,0 2-15 0,-6 1-4 0,-3 2 0 16,0 2 0-16,-3 1 0 0,-4 0 0 0,1 2 0 15,0 3 52-15,-6-3 12 0,0 6 0 0,-6-1 0 0,6 4 0 0,-3-1 0 16,0 5 0-16,0 1 0 0,-5 2 0 0,5-2 0 16,-6 4 0-16,3-1 0 0,-3-1 48 0,-3-3 13 15,3 3 3-15,-3-2 0 0,0-1-39 0,6-4-7 16,-6-4-2-16,6 1 0 0,0-3-3 0,0 0-1 15,6-8 0-15,0 0 0 0,0 5-12 0,3-5 8 16,0-8-8-16,0 3 0 16,6-3-172-16,3-3-41 0,6-20-8 0,-3-1-2 0</inkml:trace>
  <inkml:trace contextRef="#ctx0" brushRef="#br0" timeOffset="-205688.56">5892 14978 2120 0,'0'0'47'0,"-5"5"9"0,-1 1 3 0,-3 2 0 0,3 0-47 0,0-1-12 0,0 1 0 0,3 0 0 16,3 0-34-16,3-2-9 0,-3-6-1 0,3 5-1 0</inkml:trace>
  <inkml:trace contextRef="#ctx0" brushRef="#br0" timeOffset="-205361.88">6032 15068 1785 0,'-6'5'159'0,"3"1"-127"16,-3-1-32-16,1 0 0 0,2 6 147 0,-3-3 23 16,0-3 5-16,3 6 1 0,0-1-40 0,0 1-7 15,-3-3-1-15,6 5-1 0,0 0-73 0,0 0-14 16,0 1-4-16,0 1 0 0,0 1-20 0,0 3-5 16,3-1-1-16,0 4 0 0,-3-4-10 0,3 1 0 15,-3-4 0-15,3 1 8 0,0 3-8 0,-3-3 8 0,3-6-8 16,-3 4 8-16,6 1 4 0,-3-4 1 15,0 0 0-15,0-6 0 0,-3-5-13 0,0 0 0 16,5 0 0-16,7 0 0 0,-9 0 0 0,6-3 0 0,-3-5 0 16,3 0 0-16,3-2 17 0,-3-6 1 0,0 0 0 15,3-2 0-15,-3-4-29 0,3 1-5 0,-3-3-2 16,3 1 0-16,-1-4 18 0,-2 6 0 0,0 2 0 0,0 1 0 16,-3 2 0-16,3 0 0 0,0 3 0 0,-3 2 0 31,0 1-55-31,0 4-7 0,0 1-2 0,0 0 0 15,-6 5-80-15,9-3-16 0,-3 3-3 0,-6 0-953 0</inkml:trace>
  <inkml:trace contextRef="#ctx0" brushRef="#br0" timeOffset="-205065.05">6357 15192 2052 0,'6'27'91'0,"-6"-27"18"0,0-8-87 0,3 5-22 16,-3 3 0-16,0 0 0 0,0 0 137 0,0 0 23 15,9-2 5-15,0-1 1 0,0 6-98 0,-1-3-19 16,4-3-4-16,-3-2-1 0,0-1-26 0,0-4-6 16,0 2 0-16,0 0-1 15,-3-3-11-15,0 1 0 0,0 2 0 0,0-3 8 0,-3-2-8 0,0 2 12 16,0 1-12-16,-6-3 12 0,3-3 7 0,-3 8 1 16,-3 0 1-16,0 3 0 0,-3 2 31 0,3 3 5 15,-9 5 2-15,0 6 0 0,-3-1-7 0,1 6-2 16,-7 3 0-16,6 2 0 0,0 3-41 0,3 5-9 15,3 3 0-15,-3 2 0 0,9 3 0 0,3-5 0 16,3 2 0-16,3-2 0 0,3-6 20 0,0 1 5 16,6-9 1-16,3 1 0 15,6-11-121-15,-3 0-24 0</inkml:trace>
  <inkml:trace contextRef="#ctx0" brushRef="#br0" timeOffset="-204431.18">9449 14745 806 0,'6'-8'72'0,"3"3"-58"0,-3 2-14 16,3-5 0-16,0 0 43 0,0-2 5 0,0-1 2 0,0 3 0 15,-3 0 73-15,0 1 14 0,-3 1 3 0,-3 6 1 16,0 0 67-16,-3 8 14 0,-3 3 2 0,-3 5 1 16,0 2-68-16,-3 1-13 0,-3 2-4 0,3 3 0 15,3 2-96-15,-2 1-19 0,2-1-4 0,0-2-1 16,6-3 20-16,0-2 4 0,3-4 1 0,3-4 0 16,0-3-33-16,6-5-12 0,-3-1 0 0,5-7 9 0,4 0-9 0,3-9 0 15,6-1 9-15,3-7-9 0,-3-1 0 16,2 1 0-16,4-1 0 0,0-1-12 0,0 3 1 0,-1 2 0 15,-2 6 0-15,-3 2 0 0,0 6 11 0,-9 2-13 16,0 3 5-16,-3 6 8 0,-4 7-16 0,-5 3 5 16,0 8 1-16,-6 5 0 15,0 0-85-15,3 0-17 0,-3 0-3 0,1-3-1077 16</inkml:trace>
  <inkml:trace contextRef="#ctx0" brushRef="#br0" timeOffset="-203917.91">12102 14346 1497 0,'0'0'133'16,"0"0"-106"-16,-6 0-27 0,0 2 0 15,-3 4 98-15,3-1 14 0,-3 3 4 0,3 0 0 16,-6 2-59-16,3 4-11 0,0 4-2 0,0 3-1 0,-3 0 33 0,3 1 6 16,0-1 2-16,1 3 0 0,2-3-19 0,-3-3-3 15,6 1-1-15,-3-6 0 0,6 0-14 0,0-2-3 16,3-3-1-16,0-3 0 0,-3-5-31 0,0 0-12 16,12-5 8-16,2 0-8 0,1-6 0 0,0-5 0 15,3 3 0-15,3-6 0 16,-3 3-40-16,0-2 0 0,-1-1 0 0,-2 4 0 0,-6-1 32 0,3 5 8 15,-3 3 0-15,0 3 0 0,-3 5 0 0,0 5 0 16,-3 3 0-16,-3 3 0 0,0 7 31 0,-3 1 7 16,-3 2 2-16,6 0 0 0,-3 0-40 0,6 0 0 15,0 1 0-15,3-1 0 16,3-5-73-16,3-1-19 0,6-1-4 0</inkml:trace>
  <inkml:trace contextRef="#ctx0" brushRef="#br0" timeOffset="-203347.75">15435 14195 1821 0,'0'0'40'0,"0"0"8"0,0 0 1 0,0 0 3 0,0 0-41 0,0 0-11 16,0 0 0-16,0 0 0 0,0 0 56 0,0 0 10 15,-3 8 2-15,0 2 0 0,-6 4 51 0,3 4 10 0,-2 3 3 0,-4 3 0 16,3 3-32-16,3-1-5 0,-6-2-2 0,3 0 0 16,3 0-49-16,0-3-9 0,0 0-3 0,3-5 0 15,3-3-19-15,3-2-4 0,0-4-1 0,6-1 0 16,0-6 5-16,3-3 1 0,0-2 0 0,9-3 0 15,-1-3-14-15,1-5 0 16,0 1 8-16,0-1-8 0,-3-3 0 0,3 1 0 0,-1-4 0 0,-2 7 0 16,0-1 0-16,0 0-10 0,-6 3 10 0,3 5-8 15,-6 0 8-15,3 5 0 0,-6 3 8 0,-3 3-8 16,-3 5 0-16,0 2 0 0,-3 6-10 0,-3 0 10 16,0 5 0-16,0 0 0 0,-3 3 0 0,3 0 0 15,0-3 8-15,0 0-8 0,3-2 0 0,0-3 0 16,3 0 0-16,3-3 0 0,3-5 0 0,3 0 0 15,6 0-126-15,3-6-31 0,23-4-7 16,-5-4 0-16</inkml:trace>
  <inkml:trace contextRef="#ctx0" brushRef="#br0" timeOffset="-202513.36">20879 14549 2041 0,'0'0'44'0,"0"0"10"0,6-5 2 0,-3 0 2 0,-3 5-46 0,0 0-12 0,3-5 0 0,-3 5 0 15,0 0 120-15,0 0 23 0,0 0 4 0,-6 5 1 16,3 3-36-16,-3 2-6 0,-5 1-2 0,2 2 0 16,0 3-68-16,3-3-13 0,0 6-3 0,0-3-1 15,3-3-19-15,0-2 8 0,3-1-8 0,3-2 0 16,3 0 8-16,-3-3-8 0,3-5 0 0,0-2 0 15,0-1 11-15,9-2-11 0,-1-3 10 0,4 0-10 16,0-3 0-16,3 1 0 0,-3-1-13 0,0 0 4 0,-3 4-4 16,-3 1-1-16,-1 1 0 0,-5 2 0 0,3 3 14 0,-6 3-9 15,0 2 9-15,-3 6-8 0,-3 2 8 0,-3 3 0 16,-3 8 0-16,0 0-8 0,-2 2 8 0,-1 3 8 16,-3-2-8-16,6-1 11 15,3-2-90-15,3-3-17 0,6 0-4 0</inkml:trace>
  <inkml:trace contextRef="#ctx0" brushRef="#br1" timeOffset="-156012.04">6771 5350 1026 0,'-36'-8'45'0,"21"5"10"0,-3 1-44 0,-6-1-11 15,0 3 0-15,-2 0 0 0,2-3 21 0,-3 3 3 16,3 3 0-16,-5-3 0 0,-1 0-14 0,-6 0-2 0,3 5-8 0,-5-2 12 16,-1 2-12-16,0 1 0 0,0 1 8 0,-2-1-8 15,2 4 15-15,-3 1 0 0,1 2 0 0,-4-2 0 16,-5 2 25-16,-1-2 4 0,-3-1 2 0,4 3 0 15,-1 3-16-15,4 3-3 0,5-6-1 0,-9 6 0 16,1-1 3-16,-4 3 1 0,0 0 0 0,1 3 0 16,2 0-17-16,1 0-3 0,-1 0-1 0,6 2 0 15,-2-2 2-15,-1 5 0 0,-2 0 0 0,-4 0 0 16,6 0-3-16,-2 3 0 0,5 2 0 0,-2 1 0 16,5 2 12-16,-3-3 1 0,1 1 1 15,2 4 0-15,-9-7-1 0,10 5 0 0,-4 5 0 16,9 1 0-16,6-1-21 0,-2 3 0 0,2 0 0 0,6-3 0 15,0 1 0-15,4-4 0 0,2-1 0 0,3 1 0 16,6-2 0-16,-3 0 9 0,6 0-9 0,3 0 0 16,3-2 0-16,0-1 0 0,3 1 0 0,3-1 0 0,6-5 10 15,0 3-10-15,6-3 8 0,-4-3-8 0,7 1 12 0,3-1-4 16,9-2 0-16,3 0 0 0,8 2 10 0,-5-2 2 16,12-3 0-16,-1 1 0 0,7 1 1 0,2-7 1 15,4 0 0-15,2 0 0 0,7 0-6 0,-1-3-2 16,-5-5 0-16,20 0 0 0,3 3 3 0,1-1 1 15,-16 1 0-15,6-6 0 0,7 3 13 0,5-3 2 16,0 3 1-16,6-3 0 0,4 1-22 0,2-4-12 16,3 4 12-16,0-6-12 0,3 0 11 0,0-3-11 15,3 3 10-15,4-3-10 0,2 1 0 0,6-4 8 16,-3 4-8-16,3-4 0 0,0-1 0 0,-3 1 0 16,0-2 8-16,6 0-8 0,0 0 0 0,3 3 9 0,-3-3-9 15,0 3 8-15,-3-3-8 0,0 3 0 0,-9-1 0 16,6 4-11-16,-6-4 11 0,3 4 0 0,6-1 8 15,-6 1-8-15,-3-4 0 0,-3 6 0 0,0-2 0 16,3-1 0-16,-2 0 0 0,-7 1 0 0,0-1 0 0,6 0 0 16,3 1 11-16,-3-1-3 0,-6-2 0 0,3 2 0 15,1 0-8-15,-7-2 0 0,0 0 0 0,-3 0-11 16,3-1 11-16,-5-2 0 0,-4 3 0 0,-3 0 0 16,-3 0 0-16,7-1 0 0,2 1 8 0,-6 2-8 15,-6 1 0-15,-2-4 0 0,2 4 0 0,-3-1 0 16,4 0 0-16,-7 3 0 0,-14-2 0 0,5-1-8 15,6 0 8-15,-2 3 0 0,-1 3 0 0,-2-3 0 16,-1 0 0-16,4-3 0 0,-4 3 0 0,3 0 0 0,1 0 0 16,-4-2 0-16,-5 2 0 0,-1 0 0 0,-2-3 0 15,-1 1 0-15,1-1 0 0,-4 3 0 0,4 0 0 16,-7 0 0-16,-2-3 0 0,0 1 0 16,-4-1 0-16,1 0 0 0,-4 1 0 0,4 2 0 0,0 0 0 15,-1 0 0-15,1 0 0 0,-4 0 0 16,-5 0 0-16,0-3 0 0,5 0 0 0,-2 3 8 0,0 0-8 15,2 0 0-15,1 0 0 0,3 0 0 0,-7 0 0 0,1-2 0 16,-6 2 0-16,-4-3 0 0,4 3 0 0,3-3 0 16,2 3 0-16,4-2 0 0,2-1 0 0,-2 3 0 15,0 0 0-15,-7-3 8 0,-5 1-8 0,0-1 0 16,3 3 0-16,2-2 0 0,1-1 0 0,0-2 0 16,-1 2 0-16,1 0 0 0,3 1 0 0,-1-1 0 0,-2 0 0 15,0 3 0-15,-4-2 0 0,7-4 0 0,0 4 0 0,-1-1 0 16,4 1 0-16,-1-4 0 0,4 1 0 0,-3 2 0 15,-1-2 0-15,-5 2 8 0,3-2-8 0,-4 0 0 16,7-3 0-16,-3 3 8 0,-1-3-8 0,4 2 0 16,-4-2 0-16,-2 0 9 0,-3 0-9 0,-3 1 0 15,-4-1 8-15,1-3-8 0,0 0 0 0,0-2 0 16,-1 3 0-16,-2-6-9 0,3 0 1 0,-3 3 0 16,-1-6 16-16,-5 6 4 0,3-3 1 0,0-2 0 15,-1 2-13-15,4-3 0 0,-6-2 8 0,3 2-8 16,-3 1 0-16,-1-3 0 0,4 2 0 0,-3 1 0 15,-3-3 18-15,6-1 1 0,-3 1 0 0,2 3 0 16,-2-6-28-16,0 0-6 0,3 0-1 0,-9 0 0 16,-7 3 16-16,1-3 0 0,3 1 0 0,-3 4 0 15,-6-2 11-15,0 2-11 0,-9-4 10 0,6 1-10 0,-3 4 11 16,-3-3-11-16,-6 0 12 0,-6 2-12 0,0-2 13 0,-2-3-4 16,-4 3-1-16,-6-3 0 0,-3 3-8 0,3-3 0 15,-2-2 0-15,-1-1 8 0,-9-2-8 0,3 3 0 16,-2-1 0-16,-7 1 0 0,-6 5 0 0,1-9 0 15,-4 7 12-15,1-1-4 0,2 3 2 0,-5-3 0 16,-4 3 0-16,1 2 0 0,-7 1-10 16,4 2 0-16,2-3 0 0,-6 3 0 0,1-2 12 15,-9 2-4-15,-1 0 0 0,4 3 0 0,-1 0-8 0,-2-3 8 16,-6 3-8-16,-1-1 8 0,-8 1-8 0,8 5 0 16,7 0 0-16,-6 0 0 0,-10-2 0 0,1 2 0 15,3 0 0-15,-1 3-11 0,-2-1 11 0,0 1 0 16,-3 0 0-16,-1 2 0 0,1 0 0 0,0 1 0 0,-3-1 0 15,2 0 0-15,4 1 0 0,0 2 0 16,-1 0 0-16,-2 0 0 0,3 0 0 0,2 0 0 0,1-3 0 0,3 3 0 16,-6 0 24-16,-4 0 6 0,-5 0 2 0,3 0 0 15,3 3-32-15,-1-1 0 0,-2-2 0 0,3 0 0 16,8 0 12-16,-5 3-3 0,-6 0-1 0,3-1 0 16,-4-4-8-16,4-1 8 0,3 3-8 0,-4 0 8 15,1 0-8-15,6-3 0 0,5 3 0 0,-5 0 0 16,-6 0 0-16,0 0 8 0,5-2-8 0,1-1 0 15,6 0 8-15,-4-2-8 0,-2 5 8 0,0-5-8 16,5-3 0-16,-2 0 0 0,-9 0 0 0,5 0 0 16,-2 3 0-16,6-8 0 0,2 2 0 0,-2 0 0 0,-6 1 0 15,2-1 0-15,1 3 8 0,0 0-8 0,2-5 0 16,-2 5 8-16,-3 3-8 0,-4-3 8 16,-2 3 3-16,0-6 0 0,3 6 0 0,-4 0 0 0,1-1-11 15,6 1 0-15,-3 2 0 0,2 1 0 0,-5-4 0 16,6 6 0-16,-3-2 0 0,-1 2 0 0,-5 0 0 15,6-6 15-15,2 6-1 0,1 0 0 0,0-2-14 0,3 2 0 16,-4 0 0-16,4 0 0 0,-3 0 0 0,-1 0 0 16,-2-3 0-16,-3 3 0 0,-12 3 17 0,8-3 1 15,1 2 0-15,0 4 0 0,-3-4-18 0,3 6 0 16,2-2 0-16,-2 2 0 0,-6 5 0 0,3 3 0 16,2 2 0-16,-5 3 0 0,0 3 0 0,-3 8 0 15,0 5 0-15,-9 8-1307 0</inkml:trace>
  <inkml:trace contextRef="#ctx0" brushRef="#br1" timeOffset="-147540.78">12188 5413 939 0,'-9'3'41'0,"9"2"10"0,0-5-41 0,0 0-10 16,-6-5 0-16,6 5 0 0,3-5 82 0,0-3 14 16,0 0 4-16,6-3 0 15,0 1-12-15,6-4-3 0,3 1 0 0,-1-5 0 0,4 2-20 0,3 0-4 16,6-10-1-16,-3-1 0 0,5-2-3 0,4 0-1 16,9-8 0-16,2 2 0 0,4 1-40 0,0 0-8 15,-1-3-8-15,-2 5 12 0,-1 0-4 0,-2-2-8 16,3 5 12-16,-4-1-4 0,1 4-8 0,0 0 8 15,-4-4-8-15,1 9 8 0,-3-5-8 0,-4 5 0 16,-2-1 0-16,0 1 0 0,-6 5 0 0,-4 3 8 16,1 0-8-16,-3 2 8 0,-3 3-8 0,-3 1 0 15,0-1 0-15,0 5 0 0,-6 0-12 0,-3 3-4 16,-1 0 0-16,-5 0-900 0</inkml:trace>
  <inkml:trace contextRef="#ctx0" brushRef="#br1" timeOffset="-147143.84">12259 5199 518 0,'0'0'23'0,"6"-5"5"15,-3-1-28-15,-3 6 0 0,0 0 0 0,0 0 0 0,0 0 143 0,0 0 23 16,0 0 5-16,0 0 1 0,0 0-64 0,-3 11-12 16,-3-6-2-16,-3 3-1 0,-2 6-17 0,-1-7-3 15,-3 7-1-15,0 2 0 0,-6 5-15 0,3-5-3 16,0 2-1-16,3 3 0 0,-2 3-13 0,-1 0-4 15,-3-3 0-15,6 0 0 0,0-2-12 0,6-1-2 16,0-2-1-16,3 0 0 0,3-3-11 0,3-2-2 16,3-1-8-16,6-4 12 0,3-4-2 0,9-2-1 15,0-5 0-15,12-3 0 0,5 0 2 0,7-10 0 16,0-3 0-16,-1-3 0 0,4 0-3 0,-1 0-8 16,7-8 12-16,0 9-4 0,-4-4 1 0,4 3 0 15,-7 6 0-15</inkml:trace>
  <inkml:trace contextRef="#ctx0" brushRef="#br1" timeOffset="-145154.99">14114 4371 288 0,'0'0'25'0,"0"0"-25"0,0 0 0 0,0 0 0 16,0 0 136-16,0 0 21 0,0 0 5 0,0 0 1 15,0 0-63-15,0 0-13 0,0 0-3 0,0 0 0 16,0 0-16-16,0 0-3 0,0 0-1 0,0 0 0 15,0 0-6-15,0 0-2 0,-3-5 0 0,3 5 0 16,-6 0-3-16,3-3-1 0,-6 3 0 0,3 0 0 16,-3 0-22-16,0 0-5 0,-3 0-1 0,0 0 0 15,0 3 12-15,-3 2 3 0,-2-2 0 0,-1 2 0 16,3 3-15-16,-3 0-2 0,0 0-1 0,-3-3 0 0,3 3 6 0,4-5 1 16,-4 7 0-16,3-5 0 0,3 3 4 0,0-2 2 15,3 2 0-15,3-3 0 0,0-2-11 0,6-3-3 16,0 0 0-16,0 0 0 0,-3 5-12 0,3-5-8 15,3 5 10-15,3-2-10 0,3-1 0 0,0 1 0 16,3 0 0-16,0-1 0 0,3 4 20 0,-3-6-1 16,2 2-1-16,1-2 0 0,0-2-18 0,0 2 8 15,-6 8-8-15,3 5 0 0,-3-8 0 0,0 3 0 16,0 0 0-16,-3 0 0 0,0 2 0 16,0-4 0-16,-3 2 0 0,-3 0 0 0,0-3 0 0,-3 3-17 15,-3 2 1-15,0-4 1 0,0 2 15 0,-3-3 16 16,0 3-3-16,-3 5-1 0,-3-8-12 0,0 3 0 15,-3 6 8-15,1-6-8 0,-4-1 0 0,3 1 0 16,-3 3 0-16,3 0 0 0,0-9 0 0,0 4-12 0,1-1 3 0,2-5 0 16,3 0 9-16,0 0 8 0,0-5-8 0,3 2 11 15,3 0-11-15,3 1 10 0,3 2-10 0,0-8 10 16,3 2-10-16,3-4-12 0,0 2 2 0,6 0-1089 16</inkml:trace>
  <inkml:trace contextRef="#ctx0" brushRef="#br1" timeOffset="-144794.13">14715 3784 1371 0,'0'0'30'0,"0"0"6"0,0 0 2 0,0 0 1 0,0 0-31 0,0 0-8 0,-3 7 0 0,0 4 0 0,-3 2 101 0,0-5 19 16,0 11 4-16,-3-6 1 0,3 8-33 0,-6 3-8 16,-2-3 0-16,-7 6-1 0,0 4-27 0,-3 1-4 15,-6 0-2-15,3 5 0 0,-2 5 2 0,-1-2 0 0,-6 5 0 16,6 0 0-16,-2 0-34 0,5-3-6 15,0 1-2-15,3-4 0 0,1-2-10 0,5-2 12 0,0-1-12 16,3-2 12-16,6-3-12 0,0-5 0 0,3-3 0 16,6-3 8-16,0-2-8 0,3-5 0 0,0-1 0 15,6-2 0 1,-3-2-78-16,3-4-21 0,0-2-4 0,0-2-929 0</inkml:trace>
  <inkml:trace contextRef="#ctx0" brushRef="#br1" timeOffset="-144607.5">14191 4479 1036 0,'-3'0'46'0,"0"-2"10"16,3-1-45-16,-3 0-11 0,3 3 0 0,0 0 0 15,0-2 219-15,0 2 41 0,3-8 9 0,3 5 2 16,0 1-175-16,3-4-36 0,3 4-6 0,-3-4-2 0,3 6-37 0,3 0-15 16,2-5 11-16,1 2-11 0,0 3 13 0,0-2-3 15,6-1-1-15,0 3 0 16,-6-5-58-16,8 2-12 0,1 1-3 0,0-1-872 15</inkml:trace>
  <inkml:trace contextRef="#ctx0" brushRef="#br1" timeOffset="-144241.04">14584 4456 518 0,'0'0'46'0,"0"0"-37"16,0 0-9-16,-6 8 0 0,3-1 262 0,-3-1 50 16,6-6 11-16,-6 5 1 0,6-5-176 0,-3 8-36 15,3-8-8-15,0 0 0 0,0 0-64 0,3 3-13 16,6-1-3-16,-3-2 0 0,0 0-13 0,3 0-3 15,0-2-8-15,0-1 12 0,-3-2-12 0,3-1 0 16,0 4 8-16,0-1-8 0,-1-2 0 0,1-3 11 16,-3 3-11-16,0-3 10 0,3 2 6 0,-3-2 0 15,0 3 1-15,0-5 0 0,-3-1-17 0,0 6-14 0,0-6 2 0,-3 1 1 16,0 2 11-16,-3 5 0 0,0-5 0 0,-6 3 0 16,3 5 0-16,-3 0 0 0,-3 2 0 0,-3 4 0 15,-2 2 11-15,-4 0 7 0,-6 5 2 0,0 3 0 16,0 2 35-16,1-2 7 0,2 3 2 0,3-1 0 15,3 3-33-15,3-2-7 0,3-1 0 0,3 1-1 16,3-3-11-16,3 0-1 0,3-3-1 0,6 0 0 16,0 0-10-16,0-5 0 0,3 0 0 0,3 0 0 15,3-5 23-15,3-1-1 0,3-2 0 0,3-2 0 16,-1-1-33-16,4-5-6 0,-3 0-2 0,0-2 0 16,-3-4-10-16,2 1-3 15,1-5 0-15,0 2 0 0,3-5-50 0,3-3-10 0,2 3-3 16,4-11 0-16,-3 5-105 0,0 1-20 0,-1-11-5 0,4 2-523 15</inkml:trace>
  <inkml:trace contextRef="#ctx0" brushRef="#br1" timeOffset="-143992.72">15414 3699 1587 0,'0'0'70'0,"6"-8"15"0,0 3-68 0,-6 5-17 16,0 0 0-16,0 0 0 0,0 0 117 0,-6 2 20 16,-2 1 4-16,-1 5 1 0,-3-3-29 0,0 8-5 15,0 1-2-15,-3-1 0 0,3 8-58 0,-6 0-11 16,0 3-2-16,-2 2-1 0,2 6-6 0,3-5 0 15,-3-1-1-15,0 6 0 0,-6 8-8 0,0-3-2 0,-2 10 0 0,-4-2 0 16,0-2-9-16,-15 17-8 0,4-4 9 0,2-6-9 16,3-2 8-16,4-6-8 0,5-5 0 15,3 0 9-15,6-5-9 0,3 0 0 0,6-6 0 16,3-5 8-16,3-2-8 0,6-6-9 0,0 0 9 16,3-10-13-1,3 0-87-15,0-1-16 0,0-2-4 0,3-2-1 16,0-4-49-16,-3-2-10 0,-3 3-1 0,3-8-402 0,-3 0-80 0</inkml:trace>
  <inkml:trace contextRef="#ctx0" brushRef="#br1" timeOffset="-143695.49">14861 4389 1036 0,'-9'-2'92'0,"0"-1"-73"0,0 1-19 0,0-1 0 15,3 3 221-15,0 0 41 0,-3 0 8 0,6 0 2 0,3 0-150 0,0 0-30 16,0 0-5-16,0 0-2 16,0 0-49-16,6 0-9 0,6 0-3 0,0 0 0 0,3 0-1 0,0-3-1 15,0 1 0-15,6-1 0 0,-1 3-22 0,1 0 0 16,3 0 0-16,-3 0 0 0,3 0 0 0,-3 0 0 15,-4 0 0-15,1 3 0 16,-3-1-30-16,3-2-10 0,-6 3-3 0,0 0 0 16,0-1-49-16,-3 1-11 0,0 2-1 0,0-2-1 15,-1-1 48-15,-5 4 9 0,-3-6 3 0,9 2 0 0,-6 1 29 16,-3-3 5-16,6 8 2 0,-6-8 0 0,0 0 31 0,0 5 6 16,0 6 2-16,0-1 0 0,-3-4 34 0,-3 4 6 15,0 1 2-15,0 2 0 0,-2 6-18 0,-1-6-3 16,0 0-1-16,0 3 0 0,0-3-30 0,0 3-5 15,0-3-2-15,3 0 0 0,-3 1-13 0,3-9 8 16,3 3-8-16,3-5 0 16,0-3-24-16,0 0-10 0,0 0-2 0,9-3-979 0</inkml:trace>
  <inkml:trace contextRef="#ctx0" brushRef="#br1" timeOffset="-143547.89">15367 4141 1450 0,'0'0'32'0,"0"0"6"0,-9 2 2 0,9-2 1 0,0 0-33 0,0 0-8 0,-6 6 0 0,0-1 0 15,0 3 0-15,3-3-11 0,0 16 3 16,3-10 0-16</inkml:trace>
  <inkml:trace contextRef="#ctx0" brushRef="#br1" timeOffset="-142889.28">15394 4540 1926 0,'0'0'85'0,"0"0"18"0,0 0-83 0,0 0-20 16,0 0 0-16,0 0 0 0,0 0 27 0,9 0 1 16,-3-8 0-16,-1 6 0 0,4-1-10 0,0 3-2 15,0-5 0-15,0 2 0 0,-3 3-16 0,3-5 8 16,0 5-8-16,3-8 0 0,-3 5 10 0,-3 1-10 15,3-4 8-15,-3 4-8 0,3-4 8 0,-3 1-8 16,0-3 0-16,-1 3 8 0,-2-6-8 0,0 3 8 16,0 0-8-16,-3 0 8 0,-3 3-8 0,0-3 10 0,0 3-10 15,-2 0 10-15,-4 2 22 0,-3 3 5 0,-3 3 1 0,-3 2 0 16,0 0 14-16,-3 3 2 0,0 5 1 16,1-5 0-16,2 3-28 0,3-3-6 0,6 2-1 15,-3 4 0-15,3-4-20 0,0 3 8 0,3 1-8 16,3-1 0-16,3-3 8 0,0-2-8 0,3 3 8 0,3 0-8 15,3-3 0-15,0-1 0 0,3-7-10 0,3 0 10 16,3 0-47 0,0 0-2-16,2-5-1 0,-2 3 0 0,-3-6-56 0,3 0-11 15,-3 0-3-15,0-3 0 0,-3 3 20 0,0 0 4 16,-4-5 1-16,1 8 0 0,-3-3 67 0,0 3 12 0,-6 5 4 0,0 0 0 16,0 0 71-16,0 0 14 0,-9 5 3 0,-3 0 1 15,1 6 19-15,-7 2 3 0,0 5 1 0,-3 1 0 16,-3 2-16-16,0 3-4 0,1 2 0 0,-1-2 0 15,6 3-47-15,0-1-9 0,0 3-3 0,0 3 0 0,0 5-21 0,4-3 8 16,-4 6-8-16,3 5 0 0,0-5 0 0,0 5 9 16,0-3-9-16,3 3 0 0,-3-5 0 0,3 2 0 15,-2-2 0-15,-1-3 0 0,3-3 0 0,-3-2 0 16,-3 0 0-16,3-6 0 0,-3-2 8 0,0-6-8 16,-2-2 0-16,2-2 0 0,0-1 20 15,0-5-2-15,0 0-1 0,0-3 0 0,9-5 53 0,-2-5 10 16,-1 2 3-16,3-2 0 0,0-8-49 0,3-6-10 15,3-2-1-15,0 2-1 0,6-12-9 0,0 1-1 16,3-7-1-16,6-2 0 0,3-6-11 0,8 5 0 16,4-2 0-16,0 5 0 0,0 5 0 0,-1-2 0 15,-2 2 0-15,0 5 0 0,-3 6 0 0,3 0 0 0,-3 2 0 16,2 4 0-16,4-4 0 0,3 3-9 0,-3 3 9 0,0-3-10 31,-1 0-65-31,1 3-13 0,0 0-2 0,0-3-1173 0</inkml:trace>
  <inkml:trace contextRef="#ctx0" brushRef="#br1" timeOffset="-142576.07">16465 3625 1825 0,'6'-11'40'0,"0"3"8"0,-3 3 1 0,3-3 3 0,0 3-41 0,0 5-11 16,-6 0 0-16,0 0 0 0,-3 5 81 0,-3 8 15 16,0 6 2-16,-6 5 1 0,-3 5 5 0,-9 5 0 15,1 6 1-15,-10 10 0 0,-3-2-24 0,-2 10-5 16,-7 3 0-16,3 8-1 0,1 7-24 0,2 1-5 16,-3-3-1-16,3 0 0 0,-2 3-29 0,2-8-7 15,0-1-1-15,10-7 0 0,2-5-8 0,6-3 0 16,-3-6 0-16,6-4 0 0,0-4 0 0,7 1 0 15,-1-11 0-15,6-2 0 0,-3-6 0 0,6 0-11 16,3-8 1-16,3-5 0 16,-3 0-196-16,6-5-39 0</inkml:trace>
  <inkml:trace contextRef="#ctx0" brushRef="#br1" timeOffset="-141598.75">16495 4553 460 0,'0'0'41'0,"0"0"-33"0,-3 6-8 0,0 2 0 15,3-8 173-15,-3 5 33 0,3 3 6 0,0-8 2 16,-6 5-60-16,6-5-12 0,-3 6-2 0,3-6-1 16,0 0-53-16,0 0-10 0,0 0-3 0,0 0 0 15,0 0-25-15,0 0-4 0,-3-6-2 0,3 6 0 16,3-5-22-16,3 0-5 0,-3-3-1 0,3-3 0 16,0 1-14-16,0-4 11 0,0 1-11 0,0 0 10 15,-3 0 1-15,0-1 0 0,0-1 0 0,0 1 0 16,-3-2-11-16,0 1 8 0,-6 1-8 0,0 4 8 15,0-1 25-15,-6 6 5 0,0 2 1 0,-6 3 0 16,3 3 9-16,-8 5 3 0,-4 0 0 0,-3 5 0 0,0 8-7 0,0-5 0 16,-2 3-1-16,5 2 0 0,6 0-25 0,0 0-5 15,0-2-1-15,6 2 0 0,7 3-12 0,2-3 0 16,0-3 0-16,3 3 0 0,3-7 0 0,6-1 8 16,6-3-8-16,-1-2 0 0,7-5 0 15,3-3 0-15,3-3 8 0,3-2-8 0,3-6 0 16,-1-2 9-16,1 0-9 0,0-3 8 0,3-5-8 0,-4 2 0 15,4-10 9-15,0 6-9 0,-3-9 0 0,5 3 0 16,4 0 0-16,0-8 0 0,-1-3 0 0,-2 5 0 16,0-12-12-16,3 2 4 15,-10 0-16-15,1 0-2 0,3-3-1 0,0 3 0 16,-1 0-12-16,1 0-2 0,0 0-1 0,-1 6 0 16,-5 2 26-16,-3 8 4 0,-9 2 2 0,-3 3 0 0,-6 8 10 15,3 1 0-15,0 4 0 0,-3 6 0 0,-6-6 22 0,0 8 3 16,0 3 1-16,0 0 0 0,0 0 10 0,-6 6 1 15,-3 2 1-15,3 5 0 0,-6 0-10 0,0 6-1 16,-3 2-1-16,-3 5 0 0,3 1-5 0,-2 4-1 0,-4 1 0 16,0 8 0-16,-3-6-9 0,0 9-3 0,-6 4 0 15,1-2 0-15,-4 0 0 0,0 0 0 0,3 3 0 16,1-3 0-16,-1-6-8 0,3-1 0 0,3 4 0 16,0-5 0-16,4 3 0 0,2-14 0 0,3 6 0 0,6-8 0 15,3-1 0-15,0-1 0 0,3-4 0 0,6 1 0 16,3-9-96-1,3 1-19-15,0-1-3 0,6-7-691 0,3-6-139 16</inkml:trace>
  <inkml:trace contextRef="#ctx0" brushRef="#br1" timeOffset="-141432.06">17043 4461 691 0,'0'0'61'0,"-6"8"-49"15,-3 0-12-15,-3 2 0 0,3-2 349 0,0 3 67 16,0-1 14-16,-3 1 2 0,0 2-298 0,0 0-60 15,3 1-12-15,1-4-2 0,-1 4-35 0,0-1-6 16,3 0-2-16,3 0 0 0,-3 0-9 0,3 1-8 16,0-4 12-16,3 1-12 0,3-3-9 0,-3-8-9 15,0 0-2-15,12 2-722 16,3-2-145-16</inkml:trace>
  <inkml:trace contextRef="#ctx0" brushRef="#br1" timeOffset="-141282.46">17197 4183 1695 0,'0'0'37'0,"0"0"8"0,-8 5 2 0,2 3 1 0,6-8-39 0,-3 11-9 0,0-6 0 0,3 3 0 16,-3-3 0-16,3 3 0 0,0-8 0 0,3 6-756 16</inkml:trace>
  <inkml:trace contextRef="#ctx0" brushRef="#br1" timeOffset="-140844.07">17412 4371 1688 0,'0'0'37'0,"0"0"8"0,0 0 2 0,0 0 0 0,0 0-38 0,0 0-9 16,0 0 0-16,0 0 0 0,0 0 54 0,-3 0 9 15,0-5 1-15,3 5 1 0,0 0-14 0,-6-3-3 16,3-2-1-16,-3 5 0 0,0-6-8 0,-3 4-2 15,0 2 0-15,0 0 0 0,-3 2 6 0,-3 4 1 16,3-6 0-16,-5 2 0 0,-4 4 7 0,0-1 1 16,6 0 1-16,0 3 0 0,-3-3-4 0,3 3-1 15,10 0 0-15,-1-2 0 0,0 2-35 0,0-3-13 16,-3 3 9-16,6 2-9 0,6-4 0 0,0 2 0 16,-3-3 0-16,6 5 0 0,0-4 0 0,3 2 0 0,-1-3 0 15,4 6 0-15,-3-6 0 0,3 3 0 16,0-3 0-16,0 3 0 0,0 5 0 0,0-7 0 0,0 1 0 15,-3 7 0-15,0-9 0 0,-3 6-14 0,-1-3 2 16,-2 2 0 0,-3 1-16-16,-3 2-4 0,1-5 0 0,-4 2 0 0,0 4 32 0,-6-6 0 0,-3 2-8 0,3-2 8 15,0 0 0-15,0-3 0 0,-3 1 0 0,-3 2 0 16,1-8 0-16,-1 2 0 0,0 1 0 0,-3-3 0 16,-3 0 0-16,3-3 0 0,6 1 0 15,1-4 0-15,-1 1 13 0,6 2 9 0,3-7 2 0,0-1 0 16,3 1-24-16,0-1 0 0,6 0 0 0,3 1 0 15,0 2-148 1,3-5-33-16,3 5-7 0,2-3-2 0</inkml:trace>
  <inkml:trace contextRef="#ctx0" brushRef="#br1" timeOffset="-140205.28">17956 3993 1987 0,'0'0'44'0,"0"0"8"0,6-8 3 0,0 2 1 0,3-2-45 0,3 3-11 15,3-3 0-15,0-2 0 0,3 2 24 0,3-3 2 16,2 0 1-16,1 1 0 0,6 2-12 0,-3-5-3 0,3 0 0 0,-1 2 0 16,-5 3-3-16,0-5-1 15,-3 0 0-15,0-1 0 0,-3 1-8 0,-4 0 8 16,4 0-8-16,0-3 8 0,-3 3-8 0,-3-1 0 0,-3 4 9 0,-3-1-9 15,3-2 16-15,-3 0 0 0,-6-1-1 0,0 1 0 16,-3 0 23-16,-3 0 5 0,0 0 1 16,-3 2 0-16,-3 3-14 0,0 8-2 0,-3-5-1 0,-6 10 0 15,-2 0 29-15,-4-2 5 0,-6 8 2 0,3 2 0 16,-8 0-19-16,-1 5-3 0,3 4-1 16,-3 4 0-16,7 1-9 0,-1 4-3 0,-3 1 0 0,6 2 0 15,-2 1-16-15,-1 2-3 0,-3 3-1 0,-2 5 0 16,-4-6 0-16,3 6 0 0,9-5 0 0,1 5 0 15,-1-5-8-15,6-1 0 0,6-2-10 0,3-2 10 16,0-4 0-16,1 1 0 0,2-5 0 0,3-1 0 0,6-7 0 16,0 2 0-16,0-8 0 0,6 0 10 0,0-2-10 15,0-1 0-15,-3-4 0 0,3-1-11 0,3-5 11 0,3 0 0 16,3 0 0-16,-1-5 0 0,-5 2 0 0,0-2 0 16,9-3 0-16,-3-3 0 0,3 3-8 0,0 0 0 15,6-2 0-15,0 2 0 16,-1 3-29-16,-2-3-6 0,3 2-1 0,-6 1 0 0,0 2 20 15,0 1 3-15,-6-1 1 0,3 3 0 0,-12 0 9 0,9 3 3 16,-9-3 0-16,5 5 0 0,-5-5-12 0,0 11-3 16,-5-3 0-16,-1 0 0 0,0 2 23 0,-6-2 0 15,0 3 0-15,0-1 0 0,-3 1 14 0,3 2 7 16,3-8 2-16,-3 6 0 0,3-1-12 0,0-4-3 16,0 4 0-16,4 1 0 0,2-3-8 0,0 2 0 15,0-2 0-15,6 3 8 0,0-3-8 0,2 5 0 16,-2-5 0-16,3 0 8 0,6-5 0 0,0 5 0 15,3-8 0-15,-3 2 0 0,3-2-8 0,3-2-11 16,-3-4 3-16,3 1 0 16,-1 2-180-16,-2-7-36 0,0-1-8 0</inkml:trace>
  <inkml:trace contextRef="#ctx0" brushRef="#br1" timeOffset="-139887.51">18132 4408 2113 0,'0'0'46'0,"0"0"10"0,-3 8 1 0,3-8 3 0,0 3-48 0,-3 2-12 0,3 0 0 0,-3 0 0 16,0 3 86-16,0-5 14 0,3 2 4 0,-3 3 0 15,0 3-66-15,3-9-13 0,0 4-2 0,-3 2-1 16,0 0 16-16,0 0 3 0,0 0 1 0,-6 2 0 0,3 1-26 16,-2 2-6-16,-4-3-1 0,3 4 0 0,-3-1 8 0,3 0 2 15,-3 0 0-15,3 1 0 0,3-4-11 0,3 1-8 16,-3-1 9-16,3-4-9 0,3-6 8 0,0 0-8 15,0 0 0-15,0 0 9 0,0 0-9 0,9-3 8 16,3 0-8-16,-3-5 8 0,0-2-8 0,3 2 0 16,0-3 0-16,3-2 8 0,-4 3-8 0,1-4-14 15,0 4 3-15,3-4 1 0,0 1 10 0,-3 0 0 16,0 2 0-16,-3 1 0 0,3 5-18 0,-6-6-2 16,3 6 0-16,-3-1 0 15,2 6-88-15,-8 0-19 0,0 0-3 0,0 0-966 0</inkml:trace>
  <inkml:trace contextRef="#ctx0" brushRef="#br1" timeOffset="-139546.42">18391 4506 1922 0,'0'0'42'0,"0"0"9"0,0 0 1 0,0 0 3 0,0 0-44 0,0 0-11 0,0 0 0 0,9-3 0 16,0 1 34-16,0-4 5 0,-3 1 1 0,3 0 0 15,3 2-22-15,-3-2-4 0,2 2-1 0,-2-2 0 16,0 5-5-16,3-8-8 0,-3 3 11 0,0-3-11 16,3 2 12-16,-6 1-12 0,3-3 12 0,-3 3-12 15,-3 0 8-15,0-3-8 0,-3 2 0 0,-3-2 0 0,-3 3 28 0,0 0-2 16,0 0 0-16,-3 2 0 0,0 0 9 0,0 6 1 16,-3 0 1-16,0 2 0 0,-3 3 33 0,-2 0 6 15,-1 5 2-15,0 3 0 0,0 0-26 0,0 5-6 16,3-5-1-16,-3 5 0 0,7 0-4 0,-4-2-1 15,3 2 0-15,3-3 0 0,3 1-30 0,3 2-10 16,3-8 0-16,3 0 0 0,3 1 8 0,6-6-8 16,-3-3 0-16,6-3 0 0,2-2 0 0,4-2-19 15,0-3 3-15,3-3 0 16,3-6-170-16,5 1-34 0,-5-5-6 0</inkml:trace>
  <inkml:trace contextRef="#ctx0" brushRef="#br1" timeOffset="-139113.57">19299 3733 403 0,'3'-2'36'0,"-3"-6"-36"0,-3 5 0 0,0 0 0 15,3-2 444-15,-3 5 83 0,0-5 16 0,-3 2 3 16,3 3-360-16,3 0-72 0,0 0-14 0,0 0-4 16,-6 3-51-16,3 2-10 0,-3 0-3 0,3 9 0 15,-3 2 0-15,-3 7 0 0,0-4 0 0,-6 10 0 16,-5 0-16-16,-4 5-3 0,-9 6-1 0,-3 8 0 15,-8 7-2-15,2 1-1 0,-3 5 0 0,4 5 0 16,2-11-9-16,0 4 0 0,7-4 0 16,-1 1 0-16,6-6 0 0,0-2 8 0,1-6-8 0,5-2 0 15,3-6 0-15,6-5 0 0,0-5 0 0,6 0 0 16,0-11-16-16,6 0 2 0,0 1 0 0,3-9 0 16,-3-5-39-16,9 0-8 0,3-3-2 0,0 1 0 15,-3-12-109-15,3 1-23 0,-3 0-4 0,0-11-1 16,-4-2-44-16,1-1-10 0,-3-2-2 0,0 0 0 15,-3-37 85-15,0 18 17 0,0 30 3 0,0-1 1 16,0 3 84-16,-3 3 17 0,-3 0 3 0,-2 2 1 0,2 3 454 0,-3 3 91 16,-3 0 19-16,3 2 3 0,-3 3-302 0,6 0-61 15,-3 0-12-15,3 3-3 0,3 2-57 0,3-5-12 16,0 0-3-16,0 0 0 0,6 3-26 0,6 2-6 16,6 0 0-16,0-2-1 0,2 2-21 0,1-2-4 15,3-3-1-15,0 0 0 0,3 0-13 0,2-3 9 16,7 0-9-16,0 1 8 15,-6-3-51-15,2 5-10 0,-5-3-3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0:58.12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1 144 4232 0 0,'0'0'9120'0'0,"8"-5"-8242"0"0,-7 5-847 0 0,0-1 0 0 0,-1 0 0 0 0,1 1-1 0 0,0-1 1 0 0,-1 1 0 0 0,1-1 0 0 0,0 1 0 0 0,0-1-1 0 0,-1 1 1 0 0,1-1 0 0 0,0 1 0 0 0,0 0 0 0 0,1-1-1 0 0,6-2 321 0 0,-7 2 14 0 0,0 0-300 0 0,0 0 0 0 0,0 0 1 0 0,0 0-1 0 0,0 0 0 0 0,0 0 0 0 0,0 0 1 0 0,0 1-1 0 0,0-1 0 0 0,0 0 0 0 0,0 0 0 0 0,1 1 1 0 0,-1-1-1 0 0,0 1 0 0 0,0-1 0 0 0,2 1 1 0 0,1-2 176 0 0,28-22 670 0 0,56-13 0 0 0,-76 32-749 0 0,1-1 0 0 0,23-5 0 0 0,-1 0 326 0 0,-30 9-392 0 0,0 1 1 0 0,1 0-1 0 0,-1 0 1 0 0,9 0 0 0 0,-9 1-91 0 0,0-1 1 0 0,0 0 0 0 0,0 1 0 0 0,9-4-1 0 0,-7 2 27 0 0,2 0-1 0 0,-1 1 0 0 0,0 0 1 0 0,0 0-1 0 0,0 0 0 0 0,0 1 1 0 0,1 1-1 0 0,-1-1 0 0 0,14 4 1 0 0,-1 1 35 0 0,-17-4-69 0 0,1 0-1 0 0,-1 0 1 0 0,0 1-1 0 0,1 0 1 0 0,4 2-1 0 0,-4-1 16 0 0,1 0-1 0 0,0 1 1 0 0,-1-1-1 0 0,0 1 1 0 0,8 7-1 0 0,-4-3 31 0 0,-8-7-33 0 0,0 0 0 0 0,0 0-1 0 0,-1 0 1 0 0,1 0 0 0 0,0 0-1 0 0,-1 0 1 0 0,1 0 0 0 0,-1 0-1 0 0,1 0 1 0 0,-1 0 0 0 0,1 2-1 0 0,1 5 92 0 0,-1-6-91 0 0,0 0 0 0 0,-1 0 0 0 0,1 0-1 0 0,-1 1 1 0 0,0-1 0 0 0,0 0 0 0 0,0 0 0 0 0,0 1-1 0 0,0-1 1 0 0,0 0 0 0 0,0 0 0 0 0,-1 1 0 0 0,0-1 0 0 0,1 0-1 0 0,-1 0 1 0 0,0 0 0 0 0,0 0 0 0 0,0 0 0 0 0,0 0 0 0 0,0 0-1 0 0,0 0 1 0 0,-1 0 0 0 0,1 0 0 0 0,-4 2 0 0 0,-4 6-13 0 0,-1-1 0 0 0,1-1 1 0 0,-15 10-1 0 0,10-9 17 0 0,4-2 12 0 0,-1-1 0 0 0,0-1 0 0 0,-1 1 0 0 0,1-2 0 0 0,-19 5 0 0 0,30-9-29 0 0,-10 3-24 0 0,0 0 0 0 0,0 1-1 0 0,-11 6 1 0 0,13-6 106 0 0,-1-1-1 0 0,-15 5 1 0 0,14-6-62 0 0,0 2 0 0 0,-12 5-1 0 0,-11 5-42 0 0,32-13-90 0 0,14 2 118 0 0,-6-1-48 0 0,0-1 1 0 0,0 0 0 0 0,10 0 0 0 0,-9 0 35 0 0,-1-1 1 0 0,0 1 0 0 0,13 3 0 0 0,19 4 155 0 0,-29-6-108 0 0,1 0-1 0 0,12 4 1 0 0,72 22-104 0 0,-88-26 20 0 0,1 2 0 0 0,-1-1 0 0 0,0 1-1 0 0,13 8 1 0 0,-18-10 42 0 0,0-1 0 0 0,0 1-1 0 0,-1 0 1 0 0,1-1 0 0 0,0 1-1 0 0,0 0 1 0 0,-1 0 0 0 0,1 0 0 0 0,-1 0-1 0 0,0 1 1 0 0,0-1 0 0 0,0 0-1 0 0,0 0 1 0 0,0 1 0 0 0,0-1 0 0 0,0 1-1 0 0,-1-1 1 0 0,0 1 0 0 0,1 2-1 0 0,-1 1 3 0 0,0 1 0 0 0,0-1 0 0 0,-1 0 0 0 0,0 0 0 0 0,0-1 0 0 0,-1 1 0 0 0,1 0 0 0 0,-1 0 0 0 0,0 0 0 0 0,-1-1 0 0 0,1 0 0 0 0,-1 1 0 0 0,-4 4 0 0 0,-13 23 185 0 0,16-26-201 0 0,0 1 0 0 0,-1-2 0 0 0,1 1 0 0 0,-1 0 0 0 0,0-1 1 0 0,-11 10-1 0 0,-12 11-89 0 0,22-21 107 0 0,-1 1-1 0 0,1-1 1 0 0,-1 0-1 0 0,-14 9 0 0 0,-22 13-1 0 0,35-21 0 0 0,-1-1 0 0 0,0 0 0 0 0,-1 0 0 0 0,0-1 0 0 0,-11 5 0 0 0,-5-1-4 0 0,13-4 51 0 0,0-1 0 0 0,0 0 0 0 0,0-1 0 0 0,-19 3 0 0 0,-12 0 99 0 0,33-4-192 0 0,1-1-1 0 0,-1 0 1 0 0,1 0-1 0 0,-1-1 1 0 0,0 0 0 0 0,-11-2-1 0 0,14 2 3 0 0,6 0 42 0 0,1 0 0 0 0,-1 0 1 0 0,0-1-1 0 0,1 1 0 0 0,-1 0 0 0 0,0-1 0 0 0,0 1 0 0 0,1-1 0 0 0,-1 0 0 0 0,1 1 0 0 0,-1-1 0 0 0,1 0 0 0 0,-1 0 0 0 0,-2-2 0 0 0,4 2-32 0 0,-1 1 0 0 0,1 0-1 0 0,-1-1 1 0 0,1 1 0 0 0,0-1 0 0 0,-1 1-1 0 0,1-1 1 0 0,0 1 0 0 0,-1-1 0 0 0,1 1-1 0 0,0-1 1 0 0,-1 1 0 0 0,1-1 0 0 0,0 1 0 0 0,0-1-1 0 0,0 0 1 0 0,0 1 0 0 0,0-1 0 0 0,0 1-1 0 0,-1-1 1 0 0,1 0 0 0 0,1 1 0 0 0,-1-1-1 0 0,0 1 1 0 0,0-1 0 0 0,0 0 0 0 0,0 1-1 0 0,0-1 1 0 0,0 1 0 0 0,1-1 0 0 0,-1 1 0 0 0,0-1-1 0 0,0 1 1 0 0,1-1 0 0 0,-1 1 0 0 0,0-1-1 0 0,1 1 1 0 0,-1-1 0 0 0,1 1 0 0 0,-1-1-1 0 0,1 1 1 0 0,-1 0 0 0 0,1-1 0 0 0,2-2-193 0 0,-1 1 1 0 0,1-1-1 0 0,0 1 1 0 0,0 0-1 0 0,0 0 1 0 0,6-3-1 0 0,-2 1-813 0 0,-1 0 0 0 0,1 0 0 0 0,10-10 0 0 0,5-3-1489 0 0,-2 9 596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0:58.8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 1 0 0 0,'-16'9'1057'0'0,"16"-9"-861"0"0,0 0 0 0 0,-1 0 0 0 0,1 0 0 0 0,-1 1 0 0 0,1-1-1 0 0,0 0 1 0 0,-1 0 0 0 0,1 1 0 0 0,0-1 0 0 0,-1 0 0 0 0,1 0 0 0 0,0 1 0 0 0,0-1 0 0 0,-1 0 0 0 0,1 1 0 0 0,0-1 0 0 0,0 0 0 0 0,-1 1 0 0 0,1-1 0 0 0,0 1 0 0 0,0-1 0 0 0,0 0 0 0 0,0 1 0 0 0,0-1 0 0 0,0 1 0 0 0,0-1 0 0 0,-1 0 0 0 0,1 1 0 0 0,0-1 0 0 0,0 1 0 0 0,1-1 0 0 0,-1 1 0 0 0,0-1 0 0 0,0 0 0 0 0,0 1 0 0 0,5 4 3496 0 0,-5-5-3663 0 0,0-1 0 0 0,-1 1 1 0 0,1 0-1 0 0,0 0 0 0 0,0 0 1 0 0,0 0-1 0 0,0 0 0 0 0,0 1 1 0 0,0-1-1 0 0,0 0 0 0 0,-1 0 1 0 0,1 0-1 0 0,0 0 0 0 0,0 0 1 0 0,0 0-1 0 0,0 0 0 0 0,0 0 1 0 0,0 0-1 0 0,0 0 0 0 0,0 0 1 0 0,0 0-1 0 0,0 0 0 0 0,-1 0 1 0 0,1 0-1 0 0,0 0 0 0 0,0 0 1 0 0,0 1-1 0 0,0-1 0 0 0,0 0 1 0 0,0 0-1 0 0,0 0 0 0 0,0 0 1 0 0,0 0-1 0 0,0 0 0 0 0,0 0 1 0 0,0 0-1 0 0,0 1 0 0 0,0-1 1 0 0,0 0-1 0 0,0 0 1 0 0,0 0-1 0 0,0 0 0 0 0,0 0 1 0 0,0 0-1 0 0,0 0 0 0 0,0 0 1 0 0,0 1-1 0 0,0-1 0 0 0,0 0 1 0 0,0 0-1 0 0,0 0 0 0 0,0 0 1 0 0,0 0-1 0 0,0 0 0 0 0,0 0 1 0 0,0 0-1 0 0,0 0 0 0 0,1 0 1 0 0,-1 1-1 0 0,0-1 0 0 0,0 0 1 0 0,0 0-1 0 0,0 0 0 0 0,0 0 1 0 0,0 0-1 0 0,0 0 0 0 0,0 0 1 0 0,1 0-1 0 0,-5 2 1589 0 0,3 0-865 0 0,1-2-730 0 0,0 0 0 0 0,0 0 0 0 0,0 0 0 0 0,0 0 0 0 0,0 0-1 0 0,0 0 1 0 0,0 0 0 0 0,0 0 0 0 0,0 0 0 0 0,-1 0 0 0 0,1 0 0 0 0,0 0 0 0 0,0 0 0 0 0,0 0 0 0 0,0 0 0 0 0,0 1 0 0 0,0-1 0 0 0,0 0 0 0 0,0 0 0 0 0,0 0 0 0 0,0 0 0 0 0,0 0 0 0 0,0 0 0 0 0,0 0 0 0 0,0 0 0 0 0,0 0 0 0 0,0 1 0 0 0,0-1 0 0 0,0 0 0 0 0,0 0 0 0 0,0 0 0 0 0,0 0 0 0 0,0 0 0 0 0,0 0 0 0 0,0 0 0 0 0,0 0 0 0 0,0 0 0 0 0,0 1 0 0 0,0-1 0 0 0,0 0 0 0 0,0 0 0 0 0,0 0 0 0 0,0 0 0 0 0,0 0 0 0 0,0 0 0 0 0,0 0 0 0 0,1 0 0 0 0,-1 0 0 0 0,0 0 0 0 0,0 0 0 0 0,0 0 0 0 0,0 1 0 0 0,2 0 99 0 0,13 0 964 0 0,-14-1-1790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0:59.4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168 0 2304 0 0,'10'3'373'0'0,"-9"-3"-282"0"0,-1 1 0 0 0,0-1 1 0 0,0 0-1 0 0,1 1 0 0 0,-1-1 0 0 0,0 1 0 0 0,0-1 0 0 0,0 0 0 0 0,1 1 0 0 0,-1-1 0 0 0,0 1 0 0 0,0-1 0 0 0,0 1 1 0 0,0-1-1 0 0,0 1 0 0 0,0-1 0 0 0,0 0 0 0 0,0 1 0 0 0,0-1 0 0 0,0 1 0 0 0,0-1 0 0 0,0 1 0 0 0,-1-1 1 0 0,1 1-1 0 0,0 0 146 0 0,-1 5 312 0 0,0 0-1 0 0,-1 0 1 0 0,1 0 0 0 0,-1 0 0 0 0,0-1 0 0 0,-1 1-1 0 0,0 0 1 0 0,0-1 0 0 0,-3 6 0 0 0,5-10-476 0 0,0 0 0 0 0,0 0 0 0 0,0 0 1 0 0,0 0-1 0 0,0 0 0 0 0,0 0 0 0 0,0 1 1 0 0,0-1-1 0 0,1 0 0 0 0,-1 1 1 0 0,0-1-1 0 0,1 1 0 0 0,-1-1 0 0 0,1 0 1 0 0,0 1-1 0 0,-1-1 0 0 0,1 1 0 0 0,0 2 1 0 0,0-3-32 0 0,0 0 0 0 0,0 0 0 0 0,0 0 0 0 0,-1 0 1 0 0,1 0-1 0 0,0 0 0 0 0,-1 0 0 0 0,1 0 1 0 0,-1 0-1 0 0,1 0 0 0 0,-1 0 0 0 0,1 0 0 0 0,-1 0 1 0 0,0 0-1 0 0,-1 1 0 0 0,2-1-5 0 0,-1 0 0 0 0,0-1-1 0 0,0 1 1 0 0,1 0 0 0 0,-1 0 0 0 0,1 0 0 0 0,-1 0-1 0 0,1 0 1 0 0,-1 0 0 0 0,1 0 0 0 0,0 0-1 0 0,-1 0 1 0 0,1 0 0 0 0,0 0 0 0 0,0 2 0 0 0,0 12 469 0 0,1-11-398 0 0,-1 0 1 0 0,0 0-1 0 0,0-1 1 0 0,0 1 0 0 0,0 0-1 0 0,-1 0 1 0 0,-1 5-1 0 0,1-4-19 0 0,0 0-1 0 0,0 0 0 0 0,1-1 1 0 0,0 1-1 0 0,0 0 1 0 0,0 6-1 0 0,1-7-12 0 0,-1 1 0 0 0,0 0-1 0 0,-1-1 1 0 0,1 1 0 0 0,-2 7 0 0 0,0-4 40 0 0,0 0 1 0 0,0 0 0 0 0,1 1 0 0 0,0-1 0 0 0,0 15 0 0 0,0-13-28 0 0,-1 0 0 0 0,1 0 1 0 0,-2 0-1 0 0,-6 17 0 0 0,1 0 34 0 0,5-17-58 0 0,-1-1-1 0 0,-9 19 0 0 0,8-19 20 0 0,0 0-1 0 0,-6 19 0 0 0,4 1 118 0 0,5-17-108 0 0,-1 0-1 0 0,-6 14 0 0 0,5-8-90 0 0,4-16-5 0 0,0 0 1 0 0,0 0 0 0 0,0 0 0 0 0,-1 0-1 0 0,1 0 1 0 0,-1 1 0 0 0,0-1 0 0 0,0 0-1 0 0,-1 3 1 0 0,-13 15-215 0 0,15-20 208 0 0,0 1-1 0 0,0-1 1 0 0,-1 1 0 0 0,1-1 0 0 0,0 1 0 0 0,0-1 0 0 0,0 1-1 0 0,1 0 1 0 0,-1-1 0 0 0,0 1 0 0 0,0-1 0 0 0,0 1-1 0 0,0-1 1 0 0,0 1 0 0 0,1-1 0 0 0,-1 1 0 0 0,0 0 0 0 0,1 1-8 0 0,-3 5 130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0:59.93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0 128 2304 0 0,'0'0'433'0'0,"2"-1"785"0"0,5-2 150 0 0,0 1 0 0 0,0 0 0 0 0,0 0 0 0 0,14-2 0 0 0,-12 3-684 0 0,0-1 0 0 0,15-4-1 0 0,-3-1 10 0 0,1 1-1 0 0,0 1 0 0 0,35-3 1 0 0,191-26 1644 0 0,-93 11-1963 0 0,-100 15-207 0 0,-21 2-130 0 0,59-2-1 0 0,-90 8-46 0 0,-1 0-1 0 0,1 0 1 0 0,-1 1-1 0 0,0-1 1 0 0,1 0-1 0 0,-1 1 1 0 0,0 0-1 0 0,1-1 1 0 0,-1 1-1 0 0,4 2 1 0 0,-5-2-4 0 0,-1-1-1 0 0,1 1 1 0 0,-1-1 0 0 0,1 1 0 0 0,-1-1-1 0 0,1 1 1 0 0,-1 0 0 0 0,1-1 0 0 0,-1 1-1 0 0,1 0 1 0 0,-1-1 0 0 0,0 1 0 0 0,1 0 0 0 0,-1-1-1 0 0,0 1 1 0 0,0 0 0 0 0,0 0 0 0 0,0 0-1 0 0,0-1 1 0 0,0 1 0 0 0,1 0 0 0 0,-2 0-1 0 0,1-1 1 0 0,0 1 0 0 0,0 0 0 0 0,0 0 0 0 0,0-1-1 0 0,0 1 1 0 0,-1 0 0 0 0,1 0 0 0 0,0-1-1 0 0,-1 1 1 0 0,1 0 0 0 0,0-1 0 0 0,-2 2-1 0 0,-2 4-1079 0 0,0 0 0 0 0,-1 0-1 0 0,0 0 1 0 0,-6 5 0 0 0,8-8 792 0 0,-14 12-1880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7.7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339 1 18023 0 0,'0'0'1632'0'0,"-11"6"-1168"0"0,8-3-86 0 0,0 0 0 0 0,-1 0-1 0 0,1 0 1 0 0,0 1 0 0 0,1 0-1 0 0,-1-1 1 0 0,0 1 0 0 0,-2 6-1 0 0,-9 12 580 0 0,-6 7-169 0 0,1 2 0 0 0,-23 46 0 0 0,4-4-120 0 0,-12 10-553 0 0,22-38-82 0 0,2 0-1 0 0,-24 58 0 0 0,47-98-163 0 0,2 0 1 0 0,-1 1-1 0 0,1-1 0 0 0,-1 0 0 0 0,1 0 1 0 0,1 1-1 0 0,-1-1 0 0 0,1 0 0 0 0,0 1 1 0 0,0-1-1 0 0,0 0 0 0 0,2 8 0 0 0,2-1-1745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0.3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72 10656 0 0,'10'0'1065'0'0,"-10"0"-973"0"0,2 0-1 0 0,-1 0 325 0 0,13 0 908 0 0,-1-2 0 0 0,25-5 1 0 0,15-2-951 0 0,65-5-34 0 0,-13 1-260 0 0,85 2-80 0 0,-94 3-1421 0 0,-80 4-2431 0 0,-3 1-1234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1.11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405 22 5840 0 0,'0'0'8'0'0,"0"0"0"0"0,1 0 0 0 0,-1 0 0 0 0,0 0 0 0 0,0 0 0 0 0,1 0 0 0 0,-1 0 0 0 0,0 0 0 0 0,0 0 0 0 0,0-1 0 0 0,1 1 1 0 0,-1 0-1 0 0,0 0 0 0 0,0 0 0 0 0,0 0 0 0 0,0-1 0 0 0,1 1 0 0 0,-1 0 0 0 0,0 0 0 0 0,0 0 0 0 0,0-1 0 0 0,0 1 0 0 0,0 0 0 0 0,0 0 0 0 0,0 0 0 0 0,1-1 0 0 0,-1 1 1 0 0,0 0-1 0 0,0 0 0 0 0,0-1 0 0 0,0 1 0 0 0,0 0 0 0 0,0 0 0 0 0,0-1 0 0 0,0 1 0 0 0,0 0 0 0 0,0 0 0 0 0,-1-1 0 0 0,-8-3 283 0 0,5 2-256 0 0,2 0 368 0 0,2 2-277 0 0,-1-1 1 0 0,1 1-1 0 0,-1-1 1 0 0,1 1-1 0 0,-1-1 0 0 0,0 1 1 0 0,1-1-1 0 0,-1 1 1 0 0,0 0-1 0 0,1-1 0 0 0,-1 1 1 0 0,0 0-1 0 0,1-1 1 0 0,-1 1-1 0 0,0 0 0 0 0,0 0 1 0 0,1 0-1 0 0,-1 0 1 0 0,0 0-1 0 0,0 0 0 0 0,-1 0 1 0 0,1 0 32 0 0,0 0 0 0 0,-1 0 1 0 0,1 1-1 0 0,0-1 0 0 0,0 1 1 0 0,-1-1-1 0 0,1 1 0 0 0,0 0 1 0 0,0-1-1 0 0,0 1 0 0 0,0 0 1 0 0,0 0-1 0 0,0 0 0 0 0,0 0 1 0 0,0 0-1 0 0,0 0 0 0 0,0 0 1 0 0,-1 1-1 0 0,-17 28 1280 0 0,6-7-811 0 0,-145 179 782 0 0,132-160-1348 0 0,5-6-60 0 0,-13 21 49 0 0,1-1-38 0 0,25-44-12 0 0,1 1 1 0 0,-10 23 0 0 0,2-4-102 0 0,14-31 81 0 0,1 1 0 0 0,-1-1 0 0 0,1 1 1 0 0,-1 0-1 0 0,1-1 0 0 0,-1 1 0 0 0,1 0 0 0 0,0 2 1 0 0,0-2-88 0 0,0-2-420 0 0,1 0 471 0 0,0-1 1 0 0,-1 1 0 0 0,1 0-1 0 0,-1 0 1 0 0,1-1-1 0 0,0 1 1 0 0,-1 0 0 0 0,1-1-1 0 0,-1 1 1 0 0,1-1-1 0 0,-1 1 1 0 0,1-1 0 0 0,-1 1-1 0 0,1-1 1 0 0,-1 1-1 0 0,1-1 1 0 0,-1 0 0 0 0,3-2-571 0 0,5-5-603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1.7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148 1 6992 0 0,'0'0'637'0'0,"-5"6"-514"0"0,-2 2 407 0 0,1 0-1 0 0,0 0 1 0 0,0 0 0 0 0,1 1 0 0 0,-7 14-1 0 0,-17 45 1339 0 0,-5 7-376 0 0,23-53-1178 0 0,9-18-250 0 0,0-1 0 0 0,0 1 0 0 0,0-1 0 0 0,0 1 0 0 0,1 0 0 0 0,-2 4 0 0 0,-1 8 161 0 0,1 1 0 0 0,1 0 0 0 0,-1 26 0 0 0,3-41-216 0 0,0 0 0 0 0,0 0 0 0 0,0 0 0 0 0,0 0 0 0 0,1 0 0 0 0,-1 0 0 0 0,1 0 0 0 0,-1 0 0 0 0,1 0 0 0 0,0-1 0 0 0,0 1 0 0 0,0 0 0 0 0,0 0 0 0 0,0-1 0 0 0,0 1 0 0 0,0-1 0 0 0,1 1 0 0 0,-1-1 0 0 0,0 1 0 0 0,1-1 0 0 0,-1 0 1 0 0,1 0-1 0 0,0 1 0 0 0,1 0 0 0 0,1-1-11 0 0,0 1 0 0 0,0-1 1 0 0,0 1-1 0 0,0-1 0 0 0,0-1 1 0 0,0 1-1 0 0,0 0 0 0 0,0-1 1 0 0,0 0-1 0 0,8 0 1 0 0,2-2 1 0 0,1-1 0 0 0,-1-1 0 0 0,28-9 0 0 0,-21 5 0 0 0,2-1-23 0 0,38-21 0 0 0,-29 13 5 0 0,1 0 18 0 0,-2-2 0 0 0,0-1 0 0 0,-1-1 0 0 0,35-33 0 0 0,-35 21 0 0 0,-21 22 0 0 0,16-15 0 0 0,78-72 72 0 0,-106 107 58 0 0,-6 5-21 0 0,0-3 30 0 0,0 0 0 0 0,0 1-1 0 0,-12 24 1 0 0,-2 3 205 0 0,-36 58 177 0 0,4-4-687 0 0,-83 138 368 0 0,116-178-202 0 0,19-45-1 0 0,0-1 0 0 0,0 1 0 0 0,0 0 0 0 0,-1 11 0 0 0,1-6-27 0 0,3-12 25 0 0,0 0-1 0 0,0-1 1 0 0,0 1-1 0 0,0-1 1 0 0,0 1-1 0 0,0 0 1 0 0,0-1-1 0 0,0 1 0 0 0,0-1 1 0 0,0 1-1 0 0,0-1 1 0 0,1 1-1 0 0,-1 0 1 0 0,0-1-1 0 0,1 1 1 0 0,1 5-1742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2.1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122 1 1840 0 0,'-1'1'356'0'0,"-10"15"5911"0"0,4 2-4548 0 0,5-14-1634 0 0,1 0 0 0 0,-1 0 0 0 0,1 0 0 0 0,-1 0 0 0 0,-1 0 0 0 0,1 0 0 0 0,-4 4 0 0 0,0-2 46 0 0,1 1 1 0 0,0-1-1 0 0,0 1 0 0 0,1 0 0 0 0,0 0 0 0 0,0 0 0 0 0,-4 10 1 0 0,-34 78 269 0 0,42-94-473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2.4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27 4 4896 0 0,'-17'-3'216'0'0,"13"3"40"0"0,-1 3 672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2.81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467 0 1840 0 0,'0'0'349'0'0,"-4"4"2286"0"0,1-1-1866 0 0,-3 1-2 0 0,1 1 0 0 0,0 0 0 0 0,0 0 0 0 0,0 1 0 0 0,1-1 0 0 0,-6 10 0 0 0,-78 157 2359 0 0,72-142-2662 0 0,-2 0 0 0 0,-33 41 0 0 0,2-2-4 0 0,-9 13-185 0 0,31-47-230 0 0,2 2 1 0 0,-28 54 0 0 0,45-74-34 0 0,2 0 0 0 0,0 1 0 0 0,-7 34-1 0 0,12-51-30 0 0,1 0 0 0 0,0 0 0 0 0,0 0 0 0 0,0 0 0 0 0,0 0 0 0 0,0 0 0 0 0,0 0-1 0 0,0 0 1 0 0,0 0 0 0 0,0-1 0 0 0,0 1 0 0 0,0 0 0 0 0,1 0 0 0 0,-1 0 0 0 0,0 0-1 0 0,1 0 1 0 0,-1 0 0 0 0,2 1 0 0 0,-2-2-2 0 0,1 1 0 0 0,-1-1 1 0 0,1 1-1 0 0,0-1 0 0 0,-1 0 0 0 0,1 1 1 0 0,0-1-1 0 0,-1 0 0 0 0,1 0 0 0 0,0 1 1 0 0,0-1-1 0 0,-1 0 0 0 0,1 0 0 0 0,0 0 1 0 0,0 0-1 0 0,-1 0 0 0 0,1 0 0 0 0,1 0 1 0 0,3-1-343 0 0,1 0 0 0 0,-1-1 0 0 0,1 1 0 0 0,9-6 1 0 0,-7 4-609 0 0,13-3-3782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3.1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447 1 2760 0 0,'0'0'125'0'0,"-9"14"1603"0"0,-6 1 1469 0 0,11-11-2659 0 0,-1 0 0 0 0,1 0 0 0 0,1 1 0 0 0,-1-1 0 0 0,1 1 0 0 0,-5 7 0 0 0,-47 96 2006 0 0,49-97-2272 0 0,-1 0 1 0 0,-15 19-1 0 0,0 0 143 0 0,-10 18 222 0 0,-29 46 29 0 0,44-57-494 0 0,12-27-141 0 0,1 0-1 0 0,-1-1 0 0 0,-8 11 1 0 0,-6 10 16 0 0,1 0-1 0 0,-15 36 1 0 0,15-30-17 0 0,9-15 84 0 0,-9 28 0 0 0,11-27-2477 0 0,-13 27 0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3.5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 19 456 0 0,'-7'0'11552'0'0,"9"-1"-10983"0"0,18-6 385 0 0,-15 5-725 0 0,0 0 0 0 0,0 1 0 0 0,0-1 0 0 0,1 1 0 0 0,-1 0 0 0 0,0 0 0 0 0,0 1 0 0 0,8 0 0 0 0,74 2 1177 0 0,14-1-339 0 0,-54-2-893 0 0,-23 0-143 0 0,19 2 2 0 0,33 0-998 0 0,-42-2-4829 0 0,-22 1 810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3.8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142 135 2760 0 0,'0'0'393'0'0,"2"1"610"0"0,4 3 264 0 0,-4-3 55 0 0,7 5 2823 0 0,-5-4-4030 0 0,1 0 0 0 0,-1 0 0 0 0,1 0 0 0 0,-1-1 0 0 0,1 0 0 0 0,-1 0 0 0 0,1 0 0 0 0,0-1 0 0 0,-1 1 0 0 0,1-1 0 0 0,0 0 0 0 0,0-1 0 0 0,-1 1 0 0 0,1-1 0 0 0,0 0 0 0 0,8-3 0 0 0,0-2-105 0 0,16-10-9 0 0,-18 10-2 0 0,-10 5 8 0 0,1 1 0 0 0,-1-1-1 0 0,0 0 1 0 0,0 0-1 0 0,0 1 1 0 0,0-1-1 0 0,0 0 1 0 0,0 0 0 0 0,0 0-1 0 0,0 0 1 0 0,-1 0-1 0 0,1 0 1 0 0,1-2 0 0 0,14-15 113 0 0,-15 16-124 0 0,1 0 1 0 0,0-1 0 0 0,-1 1 0 0 0,0-1 0 0 0,1 1 0 0 0,-1-1-1 0 0,0 1 1 0 0,0-1 0 0 0,-1 1 0 0 0,1-1 0 0 0,0 0 0 0 0,-1 0-1 0 0,0 1 1 0 0,1-1 0 0 0,-1 0 0 0 0,0 0 0 0 0,-1-3 0 0 0,1 4 38 0 0,-1 0 0 0 0,1 0 0 0 0,-1 0 0 0 0,0 0 1 0 0,1 0-1 0 0,-1 0 0 0 0,0 1 0 0 0,0-1 0 0 0,0 0 1 0 0,-1 0-1 0 0,1 1 0 0 0,0-1 0 0 0,-1 1 0 0 0,1-1 1 0 0,-1 1-1 0 0,1 0 0 0 0,-1 0 0 0 0,0-1 1 0 0,1 1-1 0 0,-1 0 0 0 0,0 0 0 0 0,0 1 0 0 0,-2-2 1 0 0,-1 1-36 0 0,0-1 0 0 0,-1 1 0 0 0,1 1 0 0 0,-1-1 0 0 0,1 1 0 0 0,-1 0 0 0 0,1 0 0 0 0,-1 0 0 0 0,-7 2 0 0 0,-5 2 0 0 0,-25 8 0 0 0,40-11 34 0 0,0 0 0 0 0,0 1 1 0 0,1-1-1 0 0,-1 0 0 0 0,1 1 0 0 0,-1 0 1 0 0,1 0-1 0 0,-1-1 0 0 0,1 1 1 0 0,0 1-1 0 0,-3 3 0 0 0,-11 10 211 0 0,13-14-215 0 0,-9 7 175 0 0,0 0 0 0 0,1 1 0 0 0,1 1 0 0 0,-17 19 1 0 0,9-5 105 0 0,13-20-244 0 0,0 1 1 0 0,1 1 0 0 0,0-1 0 0 0,0 1 0 0 0,0-1 0 0 0,1 1 0 0 0,-5 14 0 0 0,4-7 75 0 0,3-10-95 0 0,-1 0 0 0 0,1 0 0 0 0,0 0 0 0 0,0 1 0 0 0,0-1 0 0 0,1 0-1 0 0,0 1 1 0 0,0-1 0 0 0,0 0 0 0 0,0 1 0 0 0,0-1 0 0 0,3 9-1 0 0,-1-6-16 0 0,1 0 0 0 0,0-1-1 0 0,0 1 1 0 0,0-1-1 0 0,8 10 1 0 0,-9-14-21 0 0,0 1 1 0 0,0-1-1 0 0,0 0 1 0 0,0-1 0 0 0,0 1-1 0 0,0 0 1 0 0,1-1-1 0 0,-1 1 1 0 0,1-1-1 0 0,-1 1 1 0 0,1-1-1 0 0,-1 0 1 0 0,1 0 0 0 0,0-1-1 0 0,0 1 1 0 0,-1 0-1 0 0,4-1 1 0 0,3 1 30 0 0,1-1 0 0 0,-1 0 0 0 0,0 0 1 0 0,0-1-1 0 0,0 0 0 0 0,0-1 0 0 0,-1 0 0 0 0,1 0 1 0 0,16-8-1 0 0,29-10-151 0 0,10-5-232 0 0,-52 19 135 0 0,4-1-773 0 0,26-17 0 0 0,-25 9-4582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4.2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482 3 1376 0 0,'0'0'1911'0'0,"12"-1"5920"0"0,-12 1-7776 0 0,0 0 0 0 0,0 0 0 0 0,0 0 0 0 0,1 0 0 0 0,-1 0 0 0 0,0-1 0 0 0,0 1 0 0 0,1 0 0 0 0,-1 0 0 0 0,0 0 0 0 0,0 0 0 0 0,0 0 0 0 0,1 0 0 0 0,-1 0 0 0 0,0 0 0 0 0,0 0 0 0 0,1 0 0 0 0,-1 0 0 0 0,0 0 0 0 0,0 0 0 0 0,1 0 0 0 0,-1 0 0 0 0,0 0 0 0 0,0 0 0 0 0,0 0 0 0 0,1 0 0 0 0,-1 0 0 0 0,0 1 0 0 0,0-1 0 0 0,1 0 0 0 0,-1 0 0 0 0,0 0 0 0 0,0 0 0 0 0,0 0 0 0 0,0 1 0 0 0,1-1 0 0 0,-1 0 0 0 0,0 0 0 0 0,0 1 0 0 0,0 0 31 0 0,0 0 0 0 0,-1 0 0 0 0,1 0 0 0 0,0 0-1 0 0,-1 0 1 0 0,1 0 0 0 0,-1 0 0 0 0,1 0 0 0 0,-1-1 0 0 0,0 1 0 0 0,1 0 0 0 0,-1 0-1 0 0,0 0 1 0 0,-1 0 0 0 0,-31 40 1179 0 0,22-26-960 0 0,-1 0 1 0 0,-20 19-1 0 0,21-25-221 0 0,1 1 0 0 0,0 0 0 0 0,0 1 0 0 0,-10 16 0 0 0,-81 110 640 0 0,54-76-680 0 0,11-14-41 0 0,15-21-40 0 0,-27 43-1 0 0,28-36 75 0 0,-27 68 0 0 0,42-88-34 0 0,0 1 0 0 0,2-1 0 0 0,-1 1 0 0 0,0 14-1 0 0,3-22-8 0 0,0 0-1 0 0,1 1 0 0 0,-1-1 0 0 0,2 0 0 0 0,-1 0 0 0 0,1 1 0 0 0,0-1 0 0 0,0 0 0 0 0,3 10 0 0 0,-3-14 8 0 0,0-1 0 0 0,0 1 0 0 0,0 0 0 0 0,0 0 0 0 0,0-1 0 0 0,0 1 0 0 0,1-1 0 0 0,-1 1 0 0 0,0-1 0 0 0,1 1 0 0 0,-1-1 0 0 0,1 0 0 0 0,0 0 0 0 0,-1 0 0 0 0,1 0 0 0 0,0 0 0 0 0,0 0 0 0 0,-1 0 0 0 0,1 0 0 0 0,0-1 1 0 0,0 1-1 0 0,0-1 0 0 0,0 0 0 0 0,0 1 0 0 0,0-1 0 0 0,0 0 0 0 0,0 0 0 0 0,0 0 0 0 0,0 0 0 0 0,0 0 0 0 0,0-1 0 0 0,0 1 0 0 0,2-2 0 0 0,20-3-471 0 0,-1-2 0 0 0,0 0 0 0 0,-1-2 0 0 0,41-21 1 0 0,-46 22-171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8.1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78 0 7368 0 0,'0'0'1137'0'0,"-3"7"3443"0"0,2-4-3766 0 0,1 1 0 0 0,-1-1 0 0 0,1 0-1 0 0,0 0 1 0 0,1 0 0 0 0,-1 5 0 0 0,1-5-590 0 0,-1 0 0 0 0,0 0-1 0 0,0 0 1 0 0,0 1 0 0 0,0-1 0 0 0,-1 4 0 0 0,-12 73 1800 0 0,-5 51-623 0 0,9-63-826 0 0,-2 6-57 0 0,-5 40 81 0 0,15-103-579 0 0,-5 83 99 0 0,7-78-96 0 0,-1 0-1 0 0,2 0 1 0 0,6 29-1 0 0,-6-39-28 0 0,0-1-1 0 0,0 0 0 0 0,0 1 1 0 0,1-1-1 0 0,5 8 0 0 0,-7-12 5 0 0,0 1 0 0 0,0 0 0 0 0,0-1 0 0 0,1 1 0 0 0,-1-1 0 0 0,1 1-1 0 0,-1-1 1 0 0,1 1 0 0 0,-1-1 0 0 0,1 0 0 0 0,0 0 0 0 0,-1 0 0 0 0,1 0 0 0 0,0 0 0 0 0,0 0 0 0 0,0-1-1 0 0,0 1 1 0 0,4 0 0 0 0,-5-1 2 0 0,0 0 0 0 0,1-1 0 0 0,-1 1-1 0 0,0-1 1 0 0,1 1 0 0 0,-1-1 0 0 0,0 1-1 0 0,1-1 1 0 0,-1 0 0 0 0,0 0 0 0 0,0 1 0 0 0,0-1-1 0 0,0 0 1 0 0,0 0 0 0 0,0 0 0 0 0,0 0-1 0 0,1-3 1 0 0,16-23 8 0 0,-13 18 6 0 0,77-134 522 0 0,5-8-622 0 0,-47 84-174 0 0,81-117 362 0 0,-98 156 450 0 0,-13 17-280 0 0,-1 0 1 0 0,8-14-1 0 0,-8 13 288 0 0,-1 2-1741 0 0,1-4-5591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4.97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138 1 1376 0 0,'0'0'325'0'0,"-1"2"831"0"0,-3 9 574 0 0,-1-1-1 0 0,0 1 0 0 0,-9 13 0 0 0,-25 49 1245 0 0,10-13-1809 0 0,13-23-914 0 0,5-11-105 0 0,9-21-130 0 0,0 0 0 0 0,0 0 1 0 0,0 0-1 0 0,1 1 0 0 0,-1-1 0 0 0,1 0 0 0 0,1 1 0 0 0,-1-1 0 0 0,1 1 0 0 0,0-1 0 0 0,1 10 1 0 0,-1-14-17 0 0,0 0 0 0 0,0 0 0 0 0,0-1 0 0 0,0 1 0 0 0,0 0 0 0 0,1 0 0 0 0,-1 0 0 0 0,0 0 0 0 0,1 0 0 0 0,-1-1 0 0 0,0 1 0 0 0,1 0 0 0 0,-1 0 0 0 0,1-1 0 0 0,-1 1 0 0 0,1 0 0 0 0,0 0 0 0 0,-1-1 0 0 0,1 1 0 0 0,0-1 0 0 0,-1 1 0 0 0,1-1 0 0 0,0 1 0 0 0,0-1 0 0 0,0 1 0 0 0,-1-1 0 0 0,1 0 0 0 0,0 1 0 0 0,0-1 0 0 0,0 0 0 0 0,0 0 0 0 0,0 0 0 0 0,0 1 0 0 0,-1-1 0 0 0,1 0 0 0 0,2 0 0 0 0,3 0 0 0 0,-3 1-3 0 0,0 0 1 0 0,-1-1 0 0 0,1 0-1 0 0,0 1 1 0 0,0-1 0 0 0,-1 0 0 0 0,1 0-1 0 0,0-1 1 0 0,0 1 0 0 0,-1-1 0 0 0,1 1-1 0 0,0-1 1 0 0,-1 0 0 0 0,1 0 0 0 0,-1 0-1 0 0,1 0 1 0 0,3-3 0 0 0,5-3-26 0 0,0 0 1 0 0,15-14 0 0 0,-7 5-2 0 0,-7 7 13 0 0,-1-1 1 0 0,0-1 0 0 0,-1 0 0 0 0,14-20 0 0 0,-8 11 16 0 0,15-12-143 0 0,-12 13 49 0 0,-15 15 92 0 0,0 0-1 0 0,0 0 1 0 0,1 1 0 0 0,9-7-1 0 0,-3 3 15 0 0,-10 6 437 0 0,0 21 292 0 0,0-14-464 0 0,-1 1 0 0 0,0-1 0 0 0,-1 12 0 0 0,0-9-42 0 0,-3 11 70 0 0,1-12-234 0 0,1 0 0 0 0,1 0 0 0 0,-1 0 0 0 0,2 0 1 0 0,-1 1-1 0 0,1-1 0 0 0,1 9 0 0 0,-1-3 68 0 0,1-13-118 0 0,-1 1 0 0 0,1-1 0 0 0,0 1-1 0 0,0-1 1 0 0,0 0 0 0 0,0 1 0 0 0,0-1-1 0 0,0 0 1 0 0,1 0 0 0 0,-1 0 0 0 0,0 0-1 0 0,0 0 1 0 0,1 0 0 0 0,-1 0 0 0 0,3 1-1 0 0,-1-2-27 0 0,0 1 0 0 0,0-1-1 0 0,-1 0 1 0 0,1 0 0 0 0,0 0-1 0 0,0 0 1 0 0,0-1 0 0 0,0 1-1 0 0,-1-1 1 0 0,1 0 0 0 0,0 1-1 0 0,2-3 1 0 0,33-15 5 0 0,-32 15 7 0 0,12-8 33 0 0,0 0 0 0 0,0-2 0 0 0,21-19 1 0 0,-30 24-16 0 0,-2 1 31 0 0,-1 0-1 0 0,9-12 0 0 0,3-3-185 0 0,2-4 30 0 0,-19 25-90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5.86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101 100 5384 0 0,'0'0'1094'0'0,"0"2"-700"0"0,1-1 0 0 0,0 0 0 0 0,0 0-1 0 0,-1 1 1 0 0,1-1 0 0 0,0 0 0 0 0,0 0-1 0 0,0 0 1 0 0,1 1 0 0 0,1-2-294 0 0,0 0-1 0 0,0 0 1 0 0,0 0 0 0 0,0 0 0 0 0,0-1 0 0 0,0 1 0 0 0,0-1-1 0 0,0 0 1 0 0,0 0 0 0 0,0 0 0 0 0,-1 0 0 0 0,1 0 0 0 0,0-1 0 0 0,-1 1-1 0 0,1-1 1 0 0,-1 0 0 0 0,4-3 0 0 0,48-41 180 0 0,-52 43-264 0 0,0 0 0 0 0,0 0 0 0 0,0 0 0 0 0,-1 0 0 0 0,1 0 0 0 0,-1-1 0 0 0,0 1 0 0 0,0 0 0 0 0,0-1 0 0 0,0 1 0 0 0,-1-1 0 0 0,1-4 0 0 0,-21 11 155 0 0,11 1-71 0 0,1-1 1 0 0,-1 2 0 0 0,1-1 0 0 0,0 1 0 0 0,0 1 0 0 0,1-1 0 0 0,-1 1 0 0 0,1 1 0 0 0,-8 8 0 0 0,-7 7-86 0 0,8-9 23 0 0,2 2 0 0 0,0 0 0 0 0,0 0 1 0 0,-11 21-1 0 0,23-36-37 0 0,-5 8 20 0 0,0 0-1 0 0,1 0 1 0 0,0 0 0 0 0,0 0 0 0 0,0 1 0 0 0,-2 13 0 0 0,5-21-18 0 0,1-1 1 0 0,0 1-1 0 0,0-1 0 0 0,0 1 0 0 0,0 0 0 0 0,0-1 0 0 0,0 1 0 0 0,0-1 0 0 0,0 1 1 0 0,0 0-1 0 0,0-1 0 0 0,1 1 0 0 0,-1-1 0 0 0,0 1 0 0 0,0-1 0 0 0,1 2 1 0 0,1 0-1 0 0,0 0 0 0 0,0-1 0 0 0,0 1 1 0 0,0 0-1 0 0,0-1 0 0 0,1 1 0 0 0,-1-1 1 0 0,0 0-1 0 0,1 0 0 0 0,-1 0 0 0 0,1 0 1 0 0,0 0-1 0 0,-1 0 0 0 0,1-1 1 0 0,0 1-1 0 0,-1-1 0 0 0,1 0 0 0 0,0 0 1 0 0,0 0-1 0 0,2 0 0 0 0,6-1-1 0 0,1 0 0 0 0,-1 0 0 0 0,18-5 0 0 0,135-45 48 0 0,-90 27-40 0 0,-41 13 42 0 0,-21 7 1 0 0,1-1-1 0 0,-1 1 0 0 0,1 1 1 0 0,0 0-1 0 0,21-1 0 0 0,-33 4 306 0 0,-1 3-301 0 0,-1-1 0 0 0,0 1 0 0 0,1-1 0 0 0,-1 1 1 0 0,0-1-1 0 0,0 1 0 0 0,-1-1 0 0 0,1 0 0 0 0,0 1 1 0 0,-1-1-1 0 0,0 0 0 0 0,1 0 0 0 0,-1 0 0 0 0,0 0 1 0 0,-2 1-1 0 0,-9 12 88 0 0,8-9-22 0 0,0 1 1 0 0,-1-1 0 0 0,0-1 0 0 0,0 1 0 0 0,-1-1-1 0 0,1 0 1 0 0,-13 7 0 0 0,13-7 142 0 0,10-5-31 0 0,9-4-159 0 0,-4-1-69 0 0,-1 0 0 0 0,1-1-1 0 0,-1 0 1 0 0,8-8-1 0 0,17-11 25 0 0,-19 15-22 0 0,20-18 0 0 0,11-8 91 0 0,-26 21-89 0 0,-12 9-11 0 0,-1 1 0 0 0,2 0 0 0 0,-1 0 0 0 0,10-4-1 0 0,-8 4-522 0 0,-2 2 1493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6.24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543 1 3224 0 0,'0'0'1204'0'0,"0"2"-204"0"0,-5 7-368 0 0,-1 0 1 0 0,0 0-1 0 0,0 0 0 0 0,-1-1 1 0 0,0 0-1 0 0,0 0 0 0 0,-15 11 1 0 0,-17 20 624 0 0,-41 61 860 0 0,18-19-834 0 0,-6 7-123 0 0,31-37-987 0 0,2 2 0 0 0,-43 86 0 0 0,77-138-173 0 0,-49 95 78 0 0,32-44 39 0 0,10-29-104 0 0,8-23-21 0 0,0 0 0 0 0,0 1-1 0 0,0-1 1 0 0,0 0 0 0 0,0 0-1 0 0,0 0 1 0 0,0 0-1 0 0,0 0 1 0 0,0 0 0 0 0,0 1-1 0 0,0-1 1 0 0,0 0 0 0 0,0 0-1 0 0,0 0 1 0 0,0 0-1 0 0,0 0 1 0 0,0 1 0 0 0,0-1-1 0 0,0 0 1 0 0,0 0 0 0 0,0 0-1 0 0,0 0 1 0 0,0 0-1 0 0,0 1 1 0 0,0-1 0 0 0,0 0-1 0 0,0 0 1 0 0,0 0 0 0 0,0 0-1 0 0,0 0 1 0 0,0 1-1 0 0,0-1 1 0 0,0 0 0 0 0,0 0-1 0 0,1 0 1 0 0,-1 0-1 0 0,0 0 1 0 0,0 0 0 0 0,0 0-1 0 0,0 0 1 0 0,0 1 0 0 0,0-1-1 0 0,1 0 1 0 0,-1 0-1 0 0,0 0 1 0 0,0 0 0 0 0,0 0-1 0 0,0 0 1 0 0,1 0 0 0 0,9-3-176 0 0,11-11-1135 0 0,-13 6-2409 0 0,-1-3-1166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6.59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 7256 0 0,'0'0'6809'0'0,"2"0"-6557"0"0,24-2 484 0 0,-19 1-513 0 0,0 0 0 0 0,-1 1 0 0 0,1 0 1 0 0,0 0-1 0 0,0 1 0 0 0,8 1 0 0 0,-3 0-152 0 0,-1 0 0 0 0,19 1 0 0 0,13 1-124 0 0,-8 0-1954 0 0,-23 1-3345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06.9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74 142 2760 0 0,'0'0'7937'0'0,"1"2"-7412"0"0,4 3-45 0 0,-4-4 642 0 0,2-1-866 0 0,9 0-25 0 0,-1 1-67 0 0,0-1 0 0 0,-1 0-1 0 0,1-1 1 0 0,0-1 0 0 0,-1 1-1 0 0,1-1 1 0 0,13-5 0 0 0,81-45 1119 0 0,-100 48-1268 0 0,-1 1 0 0 0,1-1 1 0 0,-1 1-1 0 0,0-1 1 0 0,7-9-1 0 0,1 0 125 0 0,-11 12-124 0 0,0 0 0 0 0,-1 0 1 0 0,1 0-1 0 0,-1 0 1 0 0,1 0-1 0 0,-1 0 0 0 0,1 0 1 0 0,-1 0-1 0 0,0 0 1 0 0,1-1-1 0 0,-1 1 0 0 0,0 0 1 0 0,0 0-1 0 0,0 0 1 0 0,0 0-1 0 0,0-1 0 0 0,0-1 1 0 0,-1-1 17 0 0,1 3-1 0 0,-1 0 1 0 0,0 0-1 0 0,0 0 0 0 0,0 0 0 0 0,0 0 1 0 0,0 0-1 0 0,0 0 0 0 0,0 1 1 0 0,0-1-1 0 0,-2-1 0 0 0,2 2 31 0 0,-1-1 0 0 0,1 0-1 0 0,-1 0 1 0 0,0 1 0 0 0,1-1-1 0 0,-1 1 1 0 0,0 0 0 0 0,0-1-1 0 0,1 1 1 0 0,-1 0-1 0 0,0 0 1 0 0,0 0 0 0 0,1 0-1 0 0,-1 1 1 0 0,0-1 0 0 0,-2 1-1 0 0,-28 11 126 0 0,12-4-108 0 0,-6 0 106 0 0,1 2-1 0 0,0 1 1 0 0,1 1-1 0 0,0 0 1 0 0,1 2-1 0 0,-27 21 1 0 0,44-29-102 0 0,1 0 0 0 0,-1 0 0 0 0,1 0 0 0 0,1 1 0 0 0,-1 0 1 0 0,1 0-1 0 0,-5 10 0 0 0,5-8-32 0 0,2-5-37 0 0,1 0 1 0 0,-1-1-1 0 0,1 1 0 0 0,0 0 0 0 0,0 0 0 0 0,0 0 0 0 0,1 0 0 0 0,-1 0 0 0 0,1 1 0 0 0,0-1 0 0 0,0 0 1 0 0,1 0-1 0 0,-1 0 0 0 0,1 0 0 0 0,0 0 0 0 0,0 0 0 0 0,0 0 0 0 0,0 0 0 0 0,1 0 0 0 0,0-1 0 0 0,0 1 1 0 0,0-1-1 0 0,0 1 0 0 0,0-1 0 0 0,1 1 0 0 0,3 3 0 0 0,0-2-7 0 0,1-1 0 0 0,0 1 0 0 0,0-1 0 0 0,1 0 0 0 0,-1-1 0 0 0,1 0 0 0 0,-1 0 0 0 0,1 0 1 0 0,0-1-1 0 0,0 0 0 0 0,14 1 0 0 0,9-1 70 0 0,55-2 0 0 0,-37-1 3 0 0,-28 0-68 0 0,38-8-1 0 0,9 0-146 0 0,-8 2-985 0 0,-25 2-3740 0 0,-4 1-1555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3.1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414 1 5120 0 0,'0'0'1913'0'0,"0"7"198"0"0,0-1-1435 0 0,-1-1 1 0 0,0 1-1 0 0,-4 9 1 0 0,-1 7 41 0 0,5-17-583 0 0,-1-1 1 0 0,0 0 0 0 0,0 0 0 0 0,0 1 0 0 0,-1-1 0 0 0,-5 6 0 0 0,0 3 161 0 0,-34 48 519 0 0,35-50-724 0 0,0 0-1 0 0,-1-1 1 0 0,-16 17 0 0 0,13-15 82 0 0,-17 22-1 0 0,8-5 18 0 0,-1-2 0 0 0,-38 37 1 0 0,26-23-192 0 0,15-21 2 0 0,15-15-63 0 0,0-1 0 0 0,-1 0-1 0 0,0 0 1 0 0,1 0 0 0 0,-1-1-1 0 0,0 1 1 0 0,-1-1 0 0 0,1 0-1 0 0,-1 0 1 0 0,-7 3 0 0 0,-4 1-638 0 0,13-6-27 0 0,1 1 0 0 0,-1-1-1 0 0,1 0 1 0 0,-1 0 0 0 0,1 0 0 0 0,-1-1 0 0 0,0 1 0 0 0,-4 0 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3.7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40 3224 0 0,'0'0'8369'0'0,"1"0"-8017"0"0,6 0-60 0 0,0-1 0 0 0,-1-1 0 0 0,1 1 0 0 0,7-4 0 0 0,-7 3-61 0 0,0 0 0 0 0,0 0 0 0 0,0 1 0 0 0,10-1 0 0 0,-3 1-152 0 0,-1 0 0 0 0,19-4 1 0 0,11-2 194 0 0,-6 4 322 0 0,-18 1-567 0 0,0 0-1 0 0,0 1 1 0 0,0 1-1 0 0,0 1 1 0 0,30 5 0 0 0,-1 4-29 0 0,26 7 0 0 0,-62-14 10 0 0,-2 1 33 0 0,2 3-32 0 0,3 7-11 0 0,-13-7 0 0 0,-2-1 0 0 0,1-3 3 0 0,-1 0 0 0 0,0 0 1 0 0,0 0-1 0 0,0 1 0 0 0,0-1 1 0 0,0 0-1 0 0,-1 0 0 0 0,1 1 1 0 0,-1-1-1 0 0,0 0 0 0 0,0 0 1 0 0,0 0-1 0 0,-1 0 0 0 0,1 0 1 0 0,-4 5-1 0 0,-2 2 54 0 0,0 0 0 0 0,-17 17 1 0 0,7-9 15 0 0,-40 38 178 0 0,17-19-131 0 0,6-4-54 0 0,11-12-14 0 0,-29 36 0 0 0,4 0-52 0 0,24-29 0 0 0,-23 34 0 0 0,22-25 11 0 0,12-20-30 0 0,1 1 1 0 0,0 1-1 0 0,-13 31 0 0 0,24-48-53 0 0,1 4-2125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4.0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29 1840 0 0,'32'-4'628'0'0,"3"0"4433"0"0,15 6-914 0 0,-30-1-3424 0 0,-1 0 0 0 0,1-1 0 0 0,23-4 0 0 0,40-3 557 0 0,9-1-1166 0 0,-76 5-79 0 0,0 2 0 0 0,1 0 0 0 0,-1 0 0 0 0,29 4 0 0 0,-14 5-512 0 0,-13-2-3979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4.5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89 72 920 0 0,'0'0'3417'0'0,"10"1"3168"0"0,-9 0-6513 0 0,0 0-1 0 0,0 0 1 0 0,0 0-1 0 0,0 0 1 0 0,-1 0-1 0 0,1 0 0 0 0,0 0 1 0 0,-1 1-1 0 0,1-1 1 0 0,0 0-1 0 0,-1 1 1 0 0,1-1-1 0 0,-1 0 1 0 0,0 1-1 0 0,0-1 1 0 0,1 0-1 0 0,-1 1 0 0 0,0-1 1 0 0,0 1-1 0 0,0-1 1 0 0,0 0-1 0 0,-1 3 1 0 0,0 5 251 0 0,-1 1 0 0 0,-4 11 0 0 0,4-11-170 0 0,-3 4 60 0 0,-1 0 0 0 0,0-1 1 0 0,-1 1-1 0 0,0-1 1 0 0,-1-1-1 0 0,-13 17 1 0 0,1-1 57 0 0,4-9 20 0 0,15-18 162 0 0,18-16-139 0 0,4-10-90 0 0,-16 18-199 0 0,1 1 1 0 0,-1 0-1 0 0,8-6 1 0 0,-3 2-4 0 0,0 0 0 0 0,14-19 0 0 0,-5 6-22 0 0,6-8 47 0 0,-10 12-20 0 0,0 2 0 0 0,19-17 0 0 0,-19 18-27 0 0,-12 13 0 0 0,-1 0 0 0 0,1 0 0 0 0,0 0 0 0 0,0 0 0 0 0,1 1 0 0 0,5-5 0 0 0,-2 3-20 0 0,1 0-1 0 0,0 1 0 0 0,-1 0 0 0 0,1 0 0 0 0,0 0 1 0 0,0 1-1 0 0,1 0 0 0 0,-1 1 0 0 0,12-1 0 0 0,-19 2-75 0 0,13 3-4001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4.89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172 8 920 0 0,'4'-5'305'0'0,"-1"2"-798"0"0,-2 8 1616 0 0,-2 3 1961 0 0,1-6-2813 0 0,-1-1 0 0 0,0 1 1 0 0,0-1-1 0 0,1 1 1 0 0,-1-1-1 0 0,0 0 1 0 0,-1 1-1 0 0,1-1 1 0 0,0 0-1 0 0,0 0 0 0 0,0 0 1 0 0,-1 0-1 0 0,-1 1 1 0 0,-5 6 615 0 0,-30 27 835 0 0,29-29-1512 0 0,1 1 0 0 0,0 0 0 0 0,1 1 0 0 0,0 0 0 0 0,-12 17 0 0 0,-8 30 598 0 0,7-12-79 0 0,18-40-710 0 0,1 1 0 0 0,-1 0 1 0 0,1-1-1 0 0,-1 1 0 0 0,1 0 0 0 0,0 0 0 0 0,1 0 1 0 0,-1 0-1 0 0,1 0 0 0 0,-1 0 0 0 0,2 5 1 0 0,1-3-36 0 0,-2-6 8 0 0,0 0 1 0 0,0 1 0 0 0,0-1 0 0 0,0 0 0 0 0,0 0 0 0 0,0 0-1 0 0,0 0 1 0 0,1 0 0 0 0,-1 0 0 0 0,0 0 0 0 0,0 0 0 0 0,0 0-1 0 0,0 1 1 0 0,0-1 0 0 0,0 0 0 0 0,0 0 0 0 0,0 0 0 0 0,1 0-1 0 0,-1 0 1 0 0,0 0 0 0 0,0 0 0 0 0,0 0 0 0 0,0 0 0 0 0,0 0-1 0 0,0 0 1 0 0,1 0 0 0 0,-1 0 0 0 0,0 0 0 0 0,0 0 0 0 0,0 0-1 0 0,0 0 1 0 0,0 0 0 0 0,0 0 0 0 0,1 0 0 0 0,-1 0 0 0 0,0 0-1 0 0,0 0 1 0 0,0 0 0 0 0,0 0 0 0 0,0 0 0 0 0,0-1 0 0 0,1 1-226 0 0,15-8-1515 0 0,-7 1-2666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8.7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922 9 6912 0 0,'0'0'16318'0'0,"-13"-6"-15278"0"0,9 5-928 0 0,-1 0 0 0 0,0 1 1 0 0,0 0-1 0 0,1-1 0 0 0,-1 1 1 0 0,0 1-1 0 0,1-1 0 0 0,-6 2 0 0 0,-41 12 340 0 0,22-6-250 0 0,-38 11 216 0 0,1 4-1 0 0,-93 44 1 0 0,141-58-309 0 0,-1 1-1 0 0,1 0 1 0 0,1 1 0 0 0,0 1-1 0 0,-16 14 1 0 0,32-24-104 0 0,-1-1 0 0 0,1 0 0 0 0,0 0 0 0 0,-1 1 0 0 0,1-1 0 0 0,0 0 0 0 0,0 1 0 0 0,0-1-1 0 0,0 1 1 0 0,1 0 0 0 0,-1-1 0 0 0,0 1 0 0 0,1 0 0 0 0,-1-1 0 0 0,1 1 0 0 0,-1 0 0 0 0,1-1 0 0 0,0 1 0 0 0,0 0 0 0 0,0 0 0 0 0,0 0-1 0 0,0-1 1 0 0,0 1 0 0 0,0 0 0 0 0,1 0 0 0 0,-1-1 0 0 0,1 1 0 0 0,-1 0 0 0 0,1-1 0 0 0,0 1 0 0 0,-1 0 0 0 0,1-1 0 0 0,0 1 0 0 0,0-1-1 0 0,0 1 1 0 0,0-1 0 0 0,0 1 0 0 0,1-1 0 0 0,-1 0 0 0 0,0 0 0 0 0,1 0 0 0 0,-1 0 0 0 0,1 0 0 0 0,-1 0 0 0 0,1 0 0 0 0,-1 0 0 0 0,1 0-1 0 0,0-1 1 0 0,-1 1 0 0 0,1-1 0 0 0,2 1 0 0 0,27 8 105 0 0,48 7-1 0 0,-25-7 40 0 0,-26-3-211 0 0,40 13-1 0 0,-59-15-25 0 0,0-1 0 0 0,0 2-1 0 0,0-1 1 0 0,-1 1 0 0 0,1 1-1 0 0,-1-1 1 0 0,-1 1 0 0 0,8 8-1 0 0,-12-12 78 0 0,-1 0 0 0 0,0 1 0 0 0,0 0-1 0 0,0 0 1 0 0,0-1 0 0 0,0 1 0 0 0,0 0-1 0 0,-1 1 1 0 0,0-1 0 0 0,0 0 0 0 0,1 0 0 0 0,-2 0-1 0 0,1 1 1 0 0,0 4 0 0 0,0-3-9 0 0,-1-1-1 0 0,-1 1 1 0 0,1 0-1 0 0,-1 0 1 0 0,0 0 0 0 0,0 0-1 0 0,0-1 1 0 0,0 1 0 0 0,-3 4-1 0 0,-3 5-19 0 0,0 0-1 0 0,-2-1 0 0 0,1 0 1 0 0,-1-1-1 0 0,-14 15 0 0 0,10-13 41 0 0,-1-1 0 0 0,-1 0 0 0 0,0 0 0 0 0,-18 10 0 0 0,0-3 0 0 0,-38 17 0 0 0,48-27 41 0 0,0-1 1 0 0,0-1-1 0 0,0-1 0 0 0,-1-1 0 0 0,0-2 1 0 0,0 0-1 0 0,0-1 0 0 0,-1-2 0 0 0,1 0 0 0 0,-1-2 1 0 0,1-1-1 0 0,-32-6 0 0 0,41 5-31 0 0,1-1 0 0 0,0 0 0 0 0,0-1 0 0 0,1-1 0 0 0,0 0 0 0 0,0-1 0 0 0,-14-9 0 0 0,25 15-47 0 0,1 0-1 0 0,-1 0 0 0 0,0 0 1 0 0,1-1-1 0 0,-1 1 0 0 0,1-1 1 0 0,-1 1-1 0 0,1-1 1 0 0,-1 1-1 0 0,1-1 0 0 0,0 0 1 0 0,0 0-1 0 0,0 0 0 0 0,-1-1 1 0 0,2 1-76 0 0,0 1 1 0 0,0 0 0 0 0,0 0-1 0 0,0-1 1 0 0,0 1 0 0 0,0 0-1 0 0,1 0 1 0 0,-1 0 0 0 0,0 0 0 0 0,1-1-1 0 0,-1 1 1 0 0,0 0 0 0 0,1 0-1 0 0,0 0 1 0 0,-1 0 0 0 0,1 0-1 0 0,0 0 1 0 0,-1 0 0 0 0,1 0-1 0 0,0 0 1 0 0,0 0 0 0 0,0 1-1 0 0,0-1 1 0 0,0 0 0 0 0,0 0-1 0 0,1 0 1 0 0,11-8-1683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5.28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2304 0 0,'0'0'9456'0'0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5.6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420 1 1840 0 0,'-5'6'5442'0'0,"-12"15"-2998"0"0,5-6-1529 0 0,-43 60 625 0 0,41-56-1243 0 0,1 1-1 0 0,0 0 1 0 0,1 1 0 0 0,-9 23 0 0 0,-22 40 532 0 0,13-29-508 0 0,-40 101 0 0 0,1-1-289 0 0,61-140-32 0 0,1 0 0 0 0,0 0 0 0 0,2 1 0 0 0,0 0 0 0 0,-6 30 0 0 0,9-39-38 0 0,2-6-152 0 0,7 7-2049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5.9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20 0 1840 0 0,'-10'9'5949'0'0,"5"-1"-4760"0"0,5-7-1105 0 0,-1-1 1 0 0,1 0 0 0 0,0 1 0 0 0,-1-1-1 0 0,1 1 1 0 0,0-1 0 0 0,-1 1 0 0 0,1-1 0 0 0,0 1-1 0 0,0-1 1 0 0,-1 1 0 0 0,1-1 0 0 0,0 1 0 0 0,0 0-1 0 0,0-1 1 0 0,0 1 0 0 0,0-1 0 0 0,0 1 0 0 0,0-1-1 0 0,0 1 1 0 0,0 0 0 0 0,0-1 0 0 0,0 1-1 0 0,0-1 1 0 0,0 1 0 0 0,0-1 0 0 0,1 2 0 0 0,0-1 735 0 0,-1 0-762 0 0,0-1-1 0 0,0 1 1 0 0,1-1 0 0 0,-1 0 0 0 0,0 1 0 0 0,1-1 0 0 0,-1 0 0 0 0,0 1 0 0 0,1-1-1 0 0,-1 0 1 0 0,0 1 0 0 0,1-1 0 0 0,-1 0 0 0 0,1 0 0 0 0,-1 1 0 0 0,0-1 0 0 0,1 0-1 0 0,-1 0 1 0 0,1 0 0 0 0,-1 0 0 0 0,1 0 0 0 0,-1 0 0 0 0,1 1 0 0 0,-1-1 0 0 0,1 0 0 0 0,-1 0-1 0 0,1 0 1 0 0,0-1 0 0 0,18 2 690 0 0,-16-2-738 0 0,9 2 458 0 0,-1-1-190 0 0,1-1 0 0 0,0 0 0 0 0,20-5 0 0 0,-15 4-290 0 0,-1-1 1 0 0,0 2 0 0 0,28 0-1 0 0,-32 2-276 0 0,3-1-161 0 0,-3-1-4148 0 0,4-3-59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6.4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413 0 2760 0 0,'-5'10'1396'0'0,"-11"11"1456"0"0,-20 33 0 0 0,14-19-2027 0 0,-52 68 619 0 0,34-48-617 0 0,-41 71 1 0 0,70-106-791 0 0,-1 0 0 0 0,-18 21 1 0 0,20-27 2 0 0,1-1 1 0 0,1 1 0 0 0,-8 18 0 0 0,-1 1 72 0 0,11-19-94 0 0,1 0 0 0 0,0 0 0 0 0,-3 18 0 0 0,7-16-19 0 0,1-15 0 0 0,0-1 0 0 0,0 1 0 0 0,0-1 0 0 0,0 1 0 0 0,0-1 0 0 0,0 1 0 0 0,0-1 0 0 0,0 1 1 0 0,0-1-1 0 0,0 1 0 0 0,0-1 0 0 0,0 1 0 0 0,0-1 0 0 0,1 1 0 0 0,-1-1 0 0 0,0 0 0 0 0,0 1 1 0 0,1-1-1 0 0,-1 1 0 0 0,0-1 0 0 0,1 1 0 0 0,-1-1 0 0 0,0 0 0 0 0,1 1 0 0 0,-1-1 0 0 0,1 0 1 0 0,-1 0-1 0 0,0 1 0 0 0,1-1 0 0 0,0 0 0 0 0,0 1 13 0 0,0-1-7 0 0,0 1 0 0 0,-1-1 1 0 0,1 0-1 0 0,0 0 1 0 0,-1 0-1 0 0,1 1 1 0 0,0-1-1 0 0,0 0 1 0 0,0 0-1 0 0,-1 0 1 0 0,1 0-1 0 0,0 0 0 0 0,0 0 1 0 0,-1 0-1 0 0,1-1 1 0 0,0 1-1 0 0,0 0 1 0 0,-1 0-1 0 0,1-1 1 0 0,0 1-1 0 0,-1 0 1 0 0,1-1-1 0 0,0 1 1 0 0,-1 0-1 0 0,2-1 0 0 0,-1 0 3 0 0,7-3 0 0 0,1-1 0 0 0,-1 0 0 0 0,0 0 0 0 0,-1 0 0 0 0,13-12 0 0 0,-15 13 1 0 0,22-22-10 0 0,-15 15 18 0 0,0 0-1 0 0,24-17 1 0 0,-14 12 15 0 0,-15 10-23 0 0,0 1 1 0 0,1 0-1 0 0,13-7 1 0 0,23-6-11 0 0,-35 14 0 0 0,-1 4 0 0 0,0 4 0 0 0,1 10 16 0 0,-8-12 7 0 0,-1 1 0 0 0,1-1 0 0 0,-1 0 0 0 0,0 0 0 0 0,0 1 0 0 0,0-1 0 0 0,0 0 0 0 0,0 0 0 0 0,0 1 0 0 0,-1-1 0 0 0,1 0 0 0 0,-1 0 0 0 0,0 1 0 0 0,1-1 0 0 0,-3 3 0 0 0,-5 11 201 0 0,-1-1 0 0 0,-1 0 0 0 0,0-1 0 0 0,-25 26 0 0 0,6 4-160 0 0,16-20-64 0 0,7-16 0 0 0,7-8 0 0 0,-1 1 0 0 0,0 0 0 0 0,0-1 0 0 0,0 1 0 0 0,1-1 0 0 0,-1 1 0 0 0,0-1 0 0 0,0 1 0 0 0,1-1 0 0 0,-1 1 0 0 0,0-1 0 0 0,1 0 0 0 0,-1 1 0 0 0,1-1 0 0 0,-1 1 0 0 0,1-1 0 0 0,-1 0 0 0 0,1 1 0 0 0,3 1-45 0 0,-1-1 0 0 0,1 1 1 0 0,0-1-1 0 0,0 0 0 0 0,0 0 1 0 0,0 0-1 0 0,0-1 0 0 0,0 0 1 0 0,0 1-1 0 0,0-1 1 0 0,0-1-1 0 0,0 1 0 0 0,0 0 1 0 0,0-1-1 0 0,6-2 0 0 0,4 0-1198 0 0,0-2-1 0 0,17-7 1 0 0,-31 12 1222 0 0,5-2-1513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7.3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156 0 5152 0 0,'0'0'3130'0'0,"0"2"-2552"0"0,-4 8 6 0 0,-8 16 849 0 0,-14 22 203 0 0,3-7-523 0 0,-18 31-235 0 0,0-5-241 0 0,33-43 112 0 0,8-23-551 0 0,3-1-112 0 0,1 0-74 0 0,1-1 0 0 0,0 1 0 0 0,-1-1-1 0 0,1 0 1 0 0,-1-1 0 0 0,1 1 0 0 0,-1-1-1 0 0,0 0 1 0 0,1 0 0 0 0,5-4 0 0 0,6-5 83 0 0,19-17-1 0 0,-15 11-16 0 0,18-19-133 0 0,-30 28 28 0 0,0 0 0 0 0,0 0 0 0 0,15-10-1 0 0,3 1 29 0 0,-15 9-1 0 0,1 0 0 0 0,0 1 0 0 0,1 0 0 0 0,26-10 0 0 0,-30 14 0 0 0,-2-1 30 0 0,-5 3 119 0 0,-3 14 345 0 0,-4-4-263 0 0,1 1 0 0 0,0 0 0 0 0,-3 11 0 0 0,4-12-189 0 0,0-1 1 0 0,0 1-1 0 0,-1-1 1 0 0,0 0-1 0 0,-9 15 0 0 0,1-9 12 0 0,7-8 7 0 0,0 0 0 0 0,0 1 1 0 0,1-1-1 0 0,-7 15 0 0 0,10-21-60 0 0,1 1 0 0 0,0-1-1 0 0,-1 1 1 0 0,1-1-1 0 0,0 1 1 0 0,-1-1-1 0 0,1 1 1 0 0,0-1-1 0 0,0 1 1 0 0,0-1-1 0 0,-1 1 1 0 0,1 0-1 0 0,0-1 1 0 0,0 1 0 0 0,0-1-1 0 0,0 1 1 0 0,0-1-1 0 0,0 1 1 0 0,0 0-1 0 0,0-1 1 0 0,0 1-1 0 0,1-1 1 0 0,-1 2-1 0 0,3-2-1 0 0,0 0-4 0 0,0 1-1 0 0,0-1 0 0 0,0 0 0 0 0,0 0 1 0 0,0 0-1 0 0,0-1 0 0 0,0 1 0 0 0,0-1 0 0 0,0 0 1 0 0,-1 1-1 0 0,1-1 0 0 0,3-2 0 0 0,33-19 71 0 0,-23 13-79 0 0,30-19 0 0 0,22-12-148 0 0,-5-1 2 0 0,-33 27 78 0 0,48-27-393 0 0,-78 41 473 0 0,1 0-1 0 0,-1 0 1 0 0,0 0-1 0 0,1 0 1 0 0,-1 0 0 0 0,0 0-1 0 0,1 0 1 0 0,-1 0-1 0 0,0 0 1 0 0,1 1-1 0 0,-1-1 1 0 0,0 0 0 0 0,1 0-1 0 0,-1 0 1 0 0,0 0-1 0 0,0 1 1 0 0,1-1 0 0 0,-1 0-1 0 0,0 0 1 0 0,1 0-1 0 0,-1 1 1 0 0,0-1-1 0 0,0 0 1 0 0,0 0 0 0 0,1 1-1 0 0,-1-1 1 0 0,0 0-1 0 0,0 1 1 0 0,0 0-1 0 0,5 8 23 0 0,-5-7-9 0 0,0 0-1 0 0,0-1 1 0 0,0 1 0 0 0,-1 0 0 0 0,1 0-1 0 0,-1 0 1 0 0,1 0 0 0 0,-1-1 0 0 0,1 1 0 0 0,-3 3-1 0 0,-3 12 137 0 0,5-13-122 0 0,0 0-1 0 0,-1-1 1 0 0,1 1-1 0 0,-1 0 1 0 0,1-1-1 0 0,-1 0 1 0 0,0 1-1 0 0,0-1 1 0 0,-5 6-1 0 0,-9 14 84 0 0,6-4-24 0 0,5-10-37 0 0,1-1 0 0 0,0 1 1 0 0,0-1-1 0 0,-4 17 0 0 0,8-24-44 0 0,-1-1-2 0 0,1 0 0 0 0,0 1 1 0 0,0-1-1 0 0,0 0 0 0 0,0 0 0 0 0,0 0 1 0 0,0 0-1 0 0,0 0 0 0 0,0 0 1 0 0,0 0-1 0 0,0 1 0 0 0,0-1 1 0 0,0 0-1 0 0,0 0 0 0 0,0 0 1 0 0,0 0-1 0 0,0 0 0 0 0,0 0 1 0 0,0 1-1 0 0,0-1 0 0 0,0 0 0 0 0,0 0 1 0 0,0 0-1 0 0,0 0 0 0 0,0 0 1 0 0,0 0-1 0 0,0 1 0 0 0,0-1 1 0 0,0 0-1 0 0,0 0 0 0 0,0 0 1 0 0,0 0-1 0 0,0 0 0 0 0,0 0 0 0 0,0 0 1 0 0,0 1-1 0 0,0-1 0 0 0,1 0 1 0 0,1 1-6 0 0,0 1 0 0 0,0 0 1 0 0,0-1-1 0 0,1 0 0 0 0,-1 0 0 0 0,0 1 1 0 0,1-2-1 0 0,-1 1 0 0 0,1 0 0 0 0,0 0 1 0 0,-1-1-1 0 0,1 1 0 0 0,-1-1 0 0 0,1 0 0 0 0,3 0 1 0 0,-1 0-63 0 0,0 0-82 0 0,-1-1-1 0 0,0 0 0 0 0,1 0 1 0 0,-1 0-1 0 0,0 0 0 0 0,0-1 1 0 0,7-3-1 0 0,-5 2-556 0 0,6-1-808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7.85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125 181 2304 0 0,'0'0'8118'0'0,"2"-1"-7540"0"0,12-3 158 0 0,-13 4-418 0 0,8 0 350 0 0,32-3 516 0 0,-36 3-1153 0 0,0-1-1 0 0,-1 0 1 0 0,1 1 0 0 0,0-2-1 0 0,0 1 1 0 0,-1 0-1 0 0,9-4 1 0 0,0-1 12 0 0,-5 3 29 0 0,-1-1-1 0 0,0 1 1 0 0,13-11 0 0 0,9-4 159 0 0,-25 15-202 0 0,-1 1 1 0 0,1-1 0 0 0,-1 0 0 0 0,1 0-1 0 0,-1 0 1 0 0,0-1 0 0 0,0 1 0 0 0,0-1-1 0 0,-1 0 1 0 0,1 0 0 0 0,1-4 0 0 0,-1 2 31 0 0,-2 5-36 0 0,0-1-1 0 0,0 1 1 0 0,0 0-1 0 0,-1-1 0 0 0,1 1 1 0 0,-1-1-1 0 0,1 1 1 0 0,-1-1-1 0 0,1 1 1 0 0,-1-1-1 0 0,0 0 0 0 0,0 1 1 0 0,0-1-1 0 0,0 1 1 0 0,0-1-1 0 0,0 1 1 0 0,0-1-1 0 0,-1 1 1 0 0,1-1-1 0 0,0 0 0 0 0,-1 1 1 0 0,1-1-1 0 0,-1 1 1 0 0,0 0-1 0 0,1-1 1 0 0,-1 1-1 0 0,0 0 1 0 0,0-1-1 0 0,0 1 0 0 0,0 0 1 0 0,0 0-1 0 0,-1-2 1 0 0,-1 2-10 0 0,1-1 0 0 0,0 0 0 0 0,-1 1 0 0 0,1 0 0 0 0,-1-1 0 0 0,1 1 1 0 0,-1 0-1 0 0,0 0 0 0 0,1 0 0 0 0,-1 1 0 0 0,0-1 0 0 0,0 1 0 0 0,0-1 0 0 0,1 1 0 0 0,-1 0 1 0 0,0 0-1 0 0,-5 1 0 0 0,-12 3 162 0 0,1 1-1 0 0,-1 2 1 0 0,-23 10 0 0 0,4-2 82 0 0,21-8-77 0 0,1 2-1 0 0,-29 17 0 0 0,37-19-131 0 0,0 1-1 0 0,1 0 0 0 0,0 0 0 0 0,0 1 0 0 0,0 0 0 0 0,-9 15 0 0 0,15-20-34 0 0,0 0-1 0 0,0 0 0 0 0,0 0 1 0 0,0 1-1 0 0,1-1 0 0 0,0 0 1 0 0,0 1-1 0 0,0-1 0 0 0,0 0 0 0 0,0 9 1 0 0,1-5 38 0 0,0 1 0 0 0,1-1 1 0 0,0 0-1 0 0,3 14 0 0 0,-3-19-43 0 0,0 0 0 0 0,0 0 0 0 0,0 0-1 0 0,1 0 1 0 0,-1 0 0 0 0,1 0 0 0 0,0 0 0 0 0,0 0-1 0 0,0-1 1 0 0,0 1 0 0 0,0-1 0 0 0,1 1-1 0 0,-1-1 1 0 0,1 0 0 0 0,-1 0 0 0 0,1 0-1 0 0,0 0 1 0 0,0-1 0 0 0,0 1 0 0 0,0-1-1 0 0,0 0 1 0 0,0 1 0 0 0,6 0 0 0 0,5 1 18 0 0,1-1 1 0 0,-1 0 0 0 0,1-1 0 0 0,16-1-1 0 0,-22 0-8 0 0,20-2-157 0 0,0 0 0 0 0,0-2 1 0 0,0-1-1 0 0,-1-1 0 0 0,0-2 0 0 0,-1 0 1 0 0,1-2-1 0 0,38-20 0 0 0,-53 22-1096 0 0,0 0-316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8.26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471 1 8288 0 0,'0'0'2092'0'0,"-1"2"-1432"0"0,-7 13 104 0 0,-1 1 1 0 0,-15 20 0 0 0,11-18 4 0 0,-12 25 0 0 0,11-19 91 0 0,-31 42 1 0 0,23-36-383 0 0,1-2-35 0 0,-16 26 0 0 0,-71 105-416 0 0,1-3 28 0 0,102-147-55 0 0,0 1 0 0 0,1-1 0 0 0,0 1 0 0 0,1 0 0 0 0,0 1 0 0 0,0-1 0 0 0,1 0 0 0 0,-1 12 0 0 0,1-8 0 0 0,1-11 0 0 0,1 0 0 0 0,-1 0 0 0 0,1 1 0 0 0,0-1 0 0 0,-1 0 0 0 0,2 0 0 0 0,-1 0 0 0 0,0 0 0 0 0,1 1 0 0 0,-1-1 0 0 0,2 4 0 0 0,-1-4-23 0 0,-1-2 3 0 0,0-1 1 0 0,0 1-1 0 0,0 0 1 0 0,0 0-1 0 0,0 0 1 0 0,0 0-1 0 0,1-1 1 0 0,-1 1-1 0 0,0 0 1 0 0,1 0-1 0 0,-1 0 1 0 0,0-1-1 0 0,1 1 1 0 0,-1 0-1 0 0,2 1 0 0 0,12 7-540 0 0,-12-9-697 0 0,6 0-373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8.6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40 12528 0 0,'0'0'1728'0'0,"2"0"-1536"0"0,14-6 281 0 0,1 2 0 0 0,0 0 0 0 0,1 0 1 0 0,30 0-1 0 0,-14 0-64 0 0,11 3 26 0 0,-31 1-308 0 0,29-3-1 0 0,-20-1-58 0 0,1 1-1 0 0,-1 1 0 0 0,1 1 0 0 0,32 3 0 0 0,-50-2-67 0 0,-5 0 0 0 0,0-1 0 0 0,0 1 0 0 0,0 0 0 0 0,0 0 0 0 0,0 0 0 0 0,0 0 0 0 0,0 0 0 0 0,0 1 0 0 0,0-1 0 0 0,0 0 0 0 0,0 0 0 0 0,0 1 0 0 0,0-1 0 0 0,0 1 0 0 0,0-1 0 0 0,0 1 0 0 0,1 0 0 0 0,0-1-9 0 0,-1 1-1 0 0,0-1 1 0 0,0 1-1 0 0,0-1 1 0 0,0 1-1 0 0,0 0 1 0 0,0-1-1 0 0,0 1 1 0 0,0 0-1 0 0,0 0 1 0 0,-1 0-1 0 0,1 0 1 0 0,0 0-1 0 0,1 1 1 0 0,7 30 133 0 0,-9-31-116 0 0,0 4-7 0 0,0 1 0 0 0,0-1 0 0 0,0 0 1 0 0,0 1-1 0 0,-1-1 0 0 0,0 0 0 0 0,-3 9 1 0 0,2-5-2 0 0,1-7 0 0 0,0 1 0 0 0,0 0 0 0 0,0-1 0 0 0,-1 1 0 0 0,1-1 0 0 0,-1 0 0 0 0,1 1 0 0 0,-3 1 0 0 0,-7 13 0 0 0,-5 7 54 0 0,-5 7 6 0 0,18-24-375 0 0,3-7 270 0 0,0 1 1 0 0,0-1 0 0 0,-1 0-1 0 0,1 0 1 0 0,0 1 0 0 0,0-1-1 0 0,0 0 1 0 0,0 0 0 0 0,0 1-1 0 0,-1-1 1 0 0,1 0-1 0 0,0 0 1 0 0,0 0 0 0 0,0 1-1 0 0,-1-1 1 0 0,1 0 0 0 0,0 0-1 0 0,0 0 1 0 0,-1 0-1 0 0,1 1 1 0 0,0-1 0 0 0,0 0-1 0 0,-1 0 1 0 0,1 0 0 0 0,0 0-1 0 0,0 0 1 0 0,-1 0-1 0 0,-8 5-3509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9.04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3224 0 0,'0'0'11040'0'0,"0"1"-10987"0"0,0 14-4005 0 0,0-5-501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39.54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350 41 456 0 0,'0'0'4744'0'0,"2"0"-3194"0"0,1-1-1155 0 0,0 0 0 0 0,0 0 0 0 0,0 0 0 0 0,0 0 0 0 0,0 0 0 0 0,0 0 0 0 0,0-1 0 0 0,-1 1 0 0 0,4-3 0 0 0,0 0-519 0 0,-4 3 701 0 0,11-3 452 0 0,-13 3-996 0 0,0 1 0 0 0,0 0 0 0 0,1 0 1 0 0,-1-1-1 0 0,0 1 0 0 0,0 0 0 0 0,0-1 0 0 0,0 1 0 0 0,0 0 0 0 0,0-1 0 0 0,0 1 0 0 0,0 0 0 0 0,0 0 0 0 0,0-1 0 0 0,0 1 0 0 0,0 0 0 0 0,0-1 0 0 0,0 1 0 0 0,0 0 1 0 0,0-1-1 0 0,0 1 0 0 0,0 0 0 0 0,0-1 0 0 0,0 1 0 0 0,0 0 0 0 0,0 0 0 0 0,-1-1 0 0 0,1 1 0 0 0,0 0 0 0 0,0 0 0 0 0,0-1 0 0 0,-1 1 0 0 0,1 0 0 0 0,0 0 0 0 0,-1-1 1 0 0,-14-4 407 0 0,10 4-290 0 0,-1 0-1 0 0,0 1 0 0 0,-11 1 1 0 0,11 0-18 0 0,-1 1 0 0 0,1 0 1 0 0,0 0-1 0 0,-1 0 1 0 0,-5 4-1 0 0,5-3-10 0 0,0 0 0 0 0,0 0 0 0 0,-8 2 0 0 0,12-4-84 0 0,0 0 1 0 0,0 0-1 0 0,0 0 1 0 0,0 1-1 0 0,0-1 1 0 0,0 1-1 0 0,1 0 1 0 0,-4 3-1 0 0,-16 9 100 0 0,19-14-123 0 0,-2 2 9 0 0,-7 10-12 0 0,11-9-27 0 0,2-2 10 0 0,-1 0 0 0 0,1 0 1 0 0,-1 0-1 0 0,1 0 0 0 0,0-1 0 0 0,0 1 0 0 0,0 0 0 0 0,-1-1 0 0 0,1 1 0 0 0,0-1 0 0 0,0 1 0 0 0,0-1 1 0 0,0 1-1 0 0,0-1 0 0 0,1 1 0 0 0,2 1 0 0 0,-1 0 4 0 0,0 1 0 0 0,15 3 0 0 0,0-1 0 0 0,36 12 0 0 0,-48-15 0 0 0,0 1 0 0 0,0 0 0 0 0,0 0 0 0 0,-1 0 0 0 0,1 1 0 0 0,5 4 0 0 0,-3 0 0 0 0,-7-8 0 0 0,-1 1 0 0 0,1-1 0 0 0,-1 0 0 0 0,0 1 0 0 0,1-1 0 0 0,-1 0 0 0 0,0 1 0 0 0,1-1 0 0 0,-1 0 1 0 0,0 1-1 0 0,0-1 0 0 0,1 0 0 0 0,-1 1 0 0 0,0-1 0 0 0,0 1 0 0 0,0-1 0 0 0,1 1 0 0 0,-1-1 1 0 0,0 0-1 0 0,0 1 0 0 0,0-1 0 0 0,0 1 0 0 0,0-1 0 0 0,0 1 0 0 0,0-1 0 0 0,0 1 0 0 0,0-1 1 0 0,0 1-1 0 0,-1 0 0 0 0,1 2 50 0 0,-4 33 49 0 0,2-21-99 0 0,-3-12 0 0 0,3-3 0 0 0,-10 9 29 0 0,0 0 0 0 0,-1-1 0 0 0,-26 11 1 0 0,31-16-22 0 0,1-1 0 0 0,-1 0 1 0 0,0 0-1 0 0,0-1 0 0 0,-1 0 1 0 0,-7 0-1 0 0,-20 3 8 0 0,17-1-5 0 0,0 0 0 0 0,0-1-1 0 0,0-1 1 0 0,-1-1 0 0 0,-23-2-1 0 0,35 0 2 0 0,0-1 0 0 0,-1 0 0 0 0,-8-4 0 0 0,13 5-142 0 0,4 1 82 0 0,0 0 0 0 0,0 1 0 0 0,0-1 0 0 0,0 1 0 0 0,1-1 0 0 0,-1 1 0 0 0,0-1 1 0 0,0 1-1 0 0,1-1 0 0 0,-1 1 0 0 0,0-1 0 0 0,1 1 0 0 0,-1 0 0 0 0,1-1 0 0 0,0 0 0 0 0,2-1-890 0 0,0-1 0 0 0,1 1 0 0 0,-1 0 0 0 0,8-4 0 0 0,2 3-3826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9.32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549 34 6448 0 0,'0'0'10287'0'0,"0"0"-10208"0"0,1 0-1 0 0,-1 0 0 0 0,0 0 0 0 0,1-1 0 0 0,-1 1 0 0 0,0 0 0 0 0,1 0 0 0 0,-1 0 0 0 0,0-1 0 0 0,1 1 0 0 0,-1 0 0 0 0,0 0 0 0 0,0-1 0 0 0,1 1 0 0 0,-1 0 1 0 0,0 0-1 0 0,0-1 0 0 0,0 1 0 0 0,1-1 0 0 0,-3-2 244 0 0,1 1-179 0 0,1 1 1 0 0,-1 0 0 0 0,0-1-1 0 0,0 1 1 0 0,0 0 0 0 0,1 0-1 0 0,-1 0 1 0 0,0 0-1 0 0,-1 0 1 0 0,1 0 0 0 0,0 0-1 0 0,0 0 1 0 0,0 0-1 0 0,0 0 1 0 0,-1 1 0 0 0,1-1-1 0 0,0 1 1 0 0,-1-1 0 0 0,1 1-1 0 0,0-1 1 0 0,-1 1-1 0 0,-1-1 1 0 0,-9-1 293 0 0,-1 1 0 0 0,0 0-1 0 0,1 1 1 0 0,-1 0 0 0 0,1 1 0 0 0,-1 0 0 0 0,1 1-1 0 0,-22 6 1 0 0,-8 6 78 0 0,-46 20 0 0 0,71-27-392 0 0,-8 4 33 0 0,-1 2 1 0 0,2 0-1 0 0,-1 1 0 0 0,2 2 1 0 0,0 0-1 0 0,-20 20 0 0 0,37-30-116 0 0,1-1 0 0 0,0 1 0 0 0,0 0 0 0 0,0 0-1 0 0,1 1 1 0 0,0-1 0 0 0,0 1 0 0 0,1 0 0 0 0,0 0-1 0 0,0 0 1 0 0,-2 13 0 0 0,4-16-36 0 0,0 0 0 0 0,0 1 1 0 0,1-1-1 0 0,0 0 0 0 0,0 1 0 0 0,0-1 1 0 0,0 0-1 0 0,1 1 0 0 0,0-1 0 0 0,-1 0 1 0 0,2 1-1 0 0,-1-1 0 0 0,0 0 0 0 0,1 0 0 0 0,0 0 1 0 0,0 0-1 0 0,0 0 0 0 0,0-1 0 0 0,1 1 1 0 0,0 0-1 0 0,4 4 0 0 0,-1-3 17 0 0,-1 0-1 0 0,1-1 1 0 0,0 0 0 0 0,1 0-1 0 0,-1 0 1 0 0,1-1 0 0 0,-1 0-1 0 0,1 0 1 0 0,0 0 0 0 0,0-1-1 0 0,0 0 1 0 0,1-1 0 0 0,-1 1-1 0 0,15-1 1 0 0,-3 0-424 0 0,0-1-1 0 0,20-4 1 0 0,12-2-3468 0 0,-18 1-876 0 0,2 2-3510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0.04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240 110 2904 0 0,'0'0'3360'0'0,"2"0"-2970"0"0,20-3 892 0 0,-19 2-850 0 0,-1 1 0 0 0,27-6 826 0 0,-27 5-1216 0 0,-1 1-1 0 0,1-1 1 0 0,-1 1-1 0 0,1-1 0 0 0,-1 0 1 0 0,1 0-1 0 0,-1 1 0 0 0,1-1 1 0 0,-1 0-1 0 0,2-2 1 0 0,2 0 66 0 0,9-10 229 0 0,-13 12-273 0 0,0 0 0 0 0,0-1 0 0 0,0 1 0 0 0,1 0 0 0 0,-1 0 0 0 0,1 0 0 0 0,-1 0 1 0 0,3-1-1 0 0,-3 1 1 0 0,0-1 0 0 0,0 1 1 0 0,0 0-1 0 0,-1-1 0 0 0,1 1 1 0 0,0 0-1 0 0,-1-1 0 0 0,1 1 1 0 0,-1-1-1 0 0,1 1 0 0 0,-1-1 1 0 0,0 1-1 0 0,1-1 0 0 0,-1 1 1 0 0,0-1-1 0 0,0-3 0 0 0,-1 3-32 0 0,1 1-1 0 0,-1-1 1 0 0,0 0-1 0 0,0 0 0 0 0,0 0 1 0 0,1 1-1 0 0,-2-1 1 0 0,1 0-1 0 0,0 1 0 0 0,0-1 1 0 0,0 1-1 0 0,-1-1 1 0 0,1 1-1 0 0,-1 0 0 0 0,1-1 1 0 0,-1 1-1 0 0,1 0 1 0 0,-1 0-1 0 0,0 0 0 0 0,0 0 1 0 0,1 1-1 0 0,-1-1 1 0 0,0 0-1 0 0,0 1 1 0 0,0-1-1 0 0,0 1 0 0 0,0 0 1 0 0,0-1-1 0 0,0 1 1 0 0,-2 0-1 0 0,-6 0 88 0 0,-1 1-1 0 0,1 0 1 0 0,0 1 0 0 0,-16 4-1 0 0,14-3-114 0 0,4-1 80 0 0,-1 1-1 0 0,0 1 1 0 0,1-1-1 0 0,-10 7 0 0 0,-14 5 306 0 0,26-12-283 0 0,1 0 0 0 0,-1 1 0 0 0,0-1-1 0 0,1 1 1 0 0,0 1 0 0 0,-7 5 0 0 0,-27 33 151 0 0,31-32-224 0 0,-1 1 1 0 0,2 0 0 0 0,-1 0-1 0 0,2 1 1 0 0,0 0 0 0 0,0 0-1 0 0,-6 24 1 0 0,12-34-30 0 0,-1 0 1 0 0,1-1-1 0 0,0 1 0 0 0,0 0 1 0 0,0 0-1 0 0,0 0 1 0 0,1-1-1 0 0,-1 1 1 0 0,1 0-1 0 0,-1 0 0 0 0,1-1 1 0 0,0 1-1 0 0,0-1 1 0 0,1 1-1 0 0,-1-1 0 0 0,0 1 1 0 0,1-1-1 0 0,-1 1 1 0 0,1-1-1 0 0,0 0 0 0 0,0 0 1 0 0,0 0-1 0 0,0 0 1 0 0,0 0-1 0 0,0-1 1 0 0,0 1-1 0 0,1 0 0 0 0,-1-1 1 0 0,1 0-1 0 0,-1 0 1 0 0,1 0-1 0 0,-1 0 0 0 0,6 2 1 0 0,-2-2-5 0 0,0-1-1 0 0,0 1 1 0 0,0-1 0 0 0,0 0 0 0 0,0-1-1 0 0,0 1 1 0 0,10-3 0 0 0,41-14-135 0 0,-43 12 72 0 0,101-36-2073 0 0,-87 31-1413 0 0,-6-1-1048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0.6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434 0 10680 0 0,'0'0'1072'0'0,"-2"1"-979"0"0,1 0-58 0 0,-1-1-1 0 0,1 1 1 0 0,-1 0-1 0 0,1 0 1 0 0,0 0 0 0 0,-1-1-1 0 0,1 1 1 0 0,0 0-1 0 0,0 1 1 0 0,-1-1 0 0 0,1 0-1 0 0,0 0 1 0 0,0 0 0 0 0,0 1-1 0 0,0-1 1 0 0,1 0-1 0 0,-1 1 1 0 0,0-1 0 0 0,0 1-1 0 0,1-1 1 0 0,-1 1-1 0 0,1-1 1 0 0,0 1 0 0 0,-1 0-1 0 0,1 2 1 0 0,-6 21 949 0 0,-10 10-331 0 0,1-1-146 0 0,-13 25 518 0 0,9-21-518 0 0,-77 141 690 0 0,45-89-1085 0 0,-34 59-5 0 0,27-55-97 0 0,52-85-9 0 0,1 0 15 0 0,0-1 0 0 0,1 1 0 0 0,-5 12-1 0 0,6-10-15 0 0,3-4 0 0 0,1-7 0 0 0,-1 1 0 0 0,0-1 0 0 0,0 0 0 0 0,1 0 0 0 0,-1 1 0 0 0,0-1 0 0 0,1 0 0 0 0,-1 0 0 0 0,0 0 0 0 0,1 1 0 0 0,-1-1 0 0 0,1 0 0 0 0,-1 0 0 0 0,0 0 0 0 0,1 0 0 0 0,-1 0 0 0 0,1 0 0 0 0,-1 0 0 0 0,0 0 0 0 0,1 0 0 0 0,7-1 10 0 0,-1-1 0 0 0,0 0 0 0 0,1 0 0 0 0,-1-1 0 0 0,10-6 0 0 0,-8 6-6 0 0,-1-2-3 0 0,-1 1-1 0 0,1-1 0 0 0,11-10 1 0 0,6-4-17 0 0,9-5-120 0 0,84-52-220 0 0,-111 72 350 0 0,0 1 0 0 0,1 0 0 0 0,0 0 0 0 0,0 0 0 0 0,0 1 0 0 0,0 1 0 0 0,0-1 0 0 0,13 1 0 0 0,-17 2 6 0 0,-1 5 0 0 0,-4-2 33 0 0,0 0 0 0 0,0 0 0 0 0,-1 0 0 0 0,0 0 0 0 0,1-1 0 0 0,-1 1-1 0 0,-3 4 1 0 0,0 1 80 0 0,-10 15-105 0 0,-19 25-1 0 0,32-47-14 0 0,-5 10 130 0 0,-11 20 0 0 0,-2 4 110 0 0,16-29-211 0 0,0 0-1 0 0,1 1 1 0 0,0-1-1 0 0,0 1 1 0 0,1 0-1 0 0,0 0 0 0 0,0 0 1 0 0,-1 12-1 0 0,3-20-21 0 0,0 1 0 0 0,0-1 0 0 0,0 1 0 0 0,0 0-1 0 0,0-1 1 0 0,0 1 0 0 0,0 0 0 0 0,0-1 0 0 0,0 1-1 0 0,0-1 1 0 0,0 1 0 0 0,0 0 0 0 0,0-1 0 0 0,1 1-1 0 0,-1-1 1 0 0,0 1 0 0 0,0-1 0 0 0,1 1 0 0 0,-1 0-1 0 0,0-1 1 0 0,1 1 0 0 0,-1-1 0 0 0,0 1 0 0 0,1-1-1 0 0,-1 0 1 0 0,1 1 0 0 0,-1-1 0 0 0,1 1 0 0 0,-1-1-1 0 0,1 1 1 0 0,0-1-4 0 0,0 1-47 0 0,1 1-1 0 0,-1-1 1 0 0,1 0 0 0 0,-1 0 0 0 0,0 0 0 0 0,1 0-1 0 0,0 0 1 0 0,-1 0 0 0 0,1 0 0 0 0,0-1 0 0 0,-1 1-1 0 0,1-1 1 0 0,0 1 0 0 0,-1-1 0 0 0,1 1 0 0 0,0-1-1 0 0,0 0 1 0 0,0 0 0 0 0,0 0 0 0 0,-1 0 0 0 0,4-1-1 0 0,12-3-4652 0 0,-4 0-726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1.14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144 121 456 0 0,'-1'1'8506'0'0,"0"0"-8295"0"0,0 1 0 0 0,0-1 0 0 0,1 0 0 0 0,-1 0 0 0 0,0 1-1 0 0,1-1 1 0 0,0 1 0 0 0,-1-1 0 0 0,1 1 0 0 0,0-1 0 0 0,-1 0-1 0 0,1 1 1 0 0,0-1 0 0 0,0 3 0 0 0,2-3-168 0 0,0 0 1 0 0,-1 0 0 0 0,1-1-1 0 0,0 1 1 0 0,-1-1-1 0 0,1 1 1 0 0,0-1-1 0 0,0 0 1 0 0,0 0-1 0 0,2 0 1 0 0,1 0-16 0 0,1 0 0 0 0,-1 0 0 0 0,1-1 1 0 0,-1 0-1 0 0,1 0 0 0 0,-1-1 0 0 0,0 1 0 0 0,1-1 1 0 0,-1 0-1 0 0,0-1 0 0 0,0 1 0 0 0,0-1 1 0 0,-1 0-1 0 0,1 0 0 0 0,-1 0 0 0 0,7-7 1 0 0,21-19 732 0 0,-31 28-761 0 0,-1 0 1 0 0,1 1 0 0 0,0-1-1 0 0,-1 0 1 0 0,1 1-1 0 0,-1-1 1 0 0,1 0 0 0 0,-1 0-1 0 0,1 0 1 0 0,-1 1-1 0 0,1-1 1 0 0,-1 0-1 0 0,0 0 1 0 0,1 0 0 0 0,-1 0-1 0 0,0 0 1 0 0,0-1-1 0 0,1-1 1 0 0,7-24-1 0 0,-8 25 0 0 0,-1-14 0 0 0,1 15 7 0 0,0 0-1 0 0,-1 1 1 0 0,1-1 0 0 0,0 0 0 0 0,0 0 0 0 0,-1 0 0 0 0,1 0 0 0 0,-1 1 0 0 0,1-1 0 0 0,-1 0 0 0 0,1 0 0 0 0,-1 1 0 0 0,1-1 0 0 0,-1 0 0 0 0,0 1 0 0 0,1-1 0 0 0,-1 1 0 0 0,0-1 0 0 0,0 1 0 0 0,1-1 0 0 0,-2 0 0 0 0,0 0 6 0 0,0 1 0 0 0,-1-1 0 0 0,1 0 1 0 0,0 1-1 0 0,0 0 0 0 0,-1-1 0 0 0,1 1 0 0 0,-3 0 1 0 0,-3 1 9 0 0,0 0 1 0 0,0 0-1 0 0,0 1 0 0 0,-8 2 1 0 0,-10 6 290 0 0,2 1-1 0 0,-44 27 1 0 0,60-34-234 0 0,2 0-24 0 0,0 0 0 0 0,-1 0 0 0 0,2 0 0 0 0,-1 1 0 0 0,0 0-1 0 0,1 0 1 0 0,0 1 0 0 0,0 0 0 0 0,0-1 0 0 0,1 2 0 0 0,0-1 0 0 0,0 0 0 0 0,1 1-1 0 0,0 0 1 0 0,0 0 0 0 0,0 0 0 0 0,1 0 0 0 0,0 0 0 0 0,0 0 0 0 0,1 0 0 0 0,-1 15-1 0 0,2-15-23 0 0,0-1-1 0 0,0 0 0 0 0,0 1 0 0 0,2 9 0 0 0,-1-14-28 0 0,-1-1 0 0 0,1 1 1 0 0,-1 0-1 0 0,1-1 1 0 0,0 1-1 0 0,0-1 0 0 0,-1 1 1 0 0,1-1-1 0 0,0 1 0 0 0,0-1 1 0 0,1 0-1 0 0,-1 0 1 0 0,0 1-1 0 0,0-1 0 0 0,1 0 1 0 0,-1 0-1 0 0,3 1 0 0 0,7 5-3 0 0,-8-5 0 0 0,1 0 0 0 0,-1 0 0 0 0,1 0 0 0 0,0 0 0 0 0,0-1 0 0 0,0 0 0 0 0,0 1 0 0 0,5-1 0 0 0,24 5-136 0 0,-3-1 62 0 0,40 1 0 0 0,-59-5-442 0 0,-1-2 0 0 0,1 1 0 0 0,-1-2 0 0 0,1 1 0 0 0,-1-1 0 0 0,0-1-1 0 0,19-7 1 0 0,2-3-1145 0 0,-7 1-16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1.7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324 38 6072 0 0,'0'0'548'0'0,"2"-1"-451"0"0,1 0 264 0 0,-1 0 1 0 0,1-1-1 0 0,0 0 0 0 0,-1 1 0 0 0,1-1 0 0 0,-1 0 0 0 0,0 0 1 0 0,0-1-1 0 0,4-3 1263 0 0,-2-8 1785 0 0,-38 14-3406 0 0,28 0 23 0 0,-1 1 1 0 0,1 0-1 0 0,-1 1 1 0 0,1-1-1 0 0,-1 1 1 0 0,1 0-1 0 0,0 1 1 0 0,0 0-1 0 0,0 0 1 0 0,0 0-1 0 0,1 0 1 0 0,-7 6-1 0 0,6-6 70 0 0,-13 7 153 0 0,15-8-201 0 0,0 1 1 0 0,0-1-1 0 0,0 0 1 0 0,-7 6 0 0 0,-10 11-145 0 0,18-16 82 0 0,2-3-50 0 0,2 2 58 0 0,0 0-1 0 0,0 0 1 0 0,0 0-1 0 0,0-1 0 0 0,1 1 1 0 0,-1 0-1 0 0,0-1 1 0 0,1 1-1 0 0,0-1 1 0 0,-1 0-1 0 0,3 2 1 0 0,3 3-36 0 0,21 19 99 0 0,11 13-132 0 0,-19-17-131 0 0,-10-8 145 0 0,-2 0 9 0 0,-6-11 30 0 0,-1 0 0 0 0,0 0 0 0 0,1 0 0 0 0,-1 0 0 0 0,0 0 0 0 0,0 1 0 0 0,0-1 0 0 0,0 0 0 0 0,-1 0 0 0 0,1 1 0 0 0,-1-1 1 0 0,1 1-1 0 0,-1-1 0 0 0,0 4 0 0 0,0-2 22 0 0,1 0 1 0 0,-1 0 0 0 0,-1 0 0 0 0,0 6 0 0 0,0-7 12 0 0,-1 0 1 0 0,1 0-1 0 0,-1 0 1 0 0,0 0-1 0 0,0 0 1 0 0,0-1-1 0 0,0 1 1 0 0,0-1-1 0 0,-1 1 1 0 0,1-1 0 0 0,-1 0-1 0 0,0 0 1 0 0,1 0-1 0 0,-1 0 1 0 0,-5 2-1 0 0,-4 1-6 0 0,-1 0 1 0 0,-23 5-1 0 0,7-2 25 0 0,23-7-46 0 0,-1 0 0 0 0,0 0 0 0 0,1 0-1 0 0,-1-1 1 0 0,0 0 0 0 0,0 0 0 0 0,0 0-1 0 0,0-1 1 0 0,-7-2 0 0 0,4 0 26 0 0,0 1 0 0 0,0-1 0 0 0,0-1 0 0 0,1 0 0 0 0,-14-8 0 0 0,15 8-113 0 0,7 3 20 0 0,0 1-1 0 0,0 0 1 0 0,0-1-1 0 0,0 1 1 0 0,0-1-1 0 0,0 1 1 0 0,1-1-1 0 0,-1 0 1 0 0,0 1 0 0 0,0-1-1 0 0,0 0 1 0 0,1 1-1 0 0,-1-1 1 0 0,0 0-1 0 0,1 0 1 0 0,-1 0-1 0 0,1 0 1 0 0,-1 0-1 0 0,1 0 1 0 0,-1 1 0 0 0,1-1-1 0 0,0 0 1 0 0,-1 0-1 0 0,1 0 1 0 0,0 0-1 0 0,0-1 1 0 0,0 1-1 0 0,0-2 1 0 0,0-4-4564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2.24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399 1 3224 0 0,'0'0'1280'0'0,"-4"7"945"0"0,0 3-1624 0 0,0-1 1 0 0,-1 0-1 0 0,1 0 0 0 0,-2-1 1 0 0,1 1-1 0 0,-12 12 0 0 0,-6 10 269 0 0,-31 40 626 0 0,-15 25-320 0 0,6-6-627 0 0,38-43-411 0 0,14-24-70 0 0,-20 29 1 0 0,18-34-150 0 0,1 1 0 0 0,2 1 1 0 0,0-1-1 0 0,0 1 0 0 0,-7 27 1 0 0,15-30-402 0 0,9-19-4808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2.7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223 1 8840 0 0,'0'0'400'0'0,"-18"7"197"0"0,5-3-169 0 0,10-3-352 0 0,1-1 0 0 0,0 1 1 0 0,0 0-1 0 0,0-1 0 0 0,-1 1 1 0 0,1 0-1 0 0,0 0 1 0 0,0 1-1 0 0,1-1 0 0 0,-1 0 1 0 0,-2 3-1 0 0,-10 5 692 0 0,13-9-737 0 0,1 1 1 0 0,-1-1-1 0 0,0 1 0 0 0,0-1 1 0 0,0 1-1 0 0,1-1 0 0 0,-1 1 1 0 0,0-1-1 0 0,1 1 0 0 0,-1 0 1 0 0,0-1-1 0 0,1 1 0 0 0,-1 0 1 0 0,1 0-1 0 0,-2 1 0 0 0,-26 42 1070 0 0,18-31-609 0 0,-12 24 1 0 0,4-4 81 0 0,10-18-358 0 0,-1 1 0 0 0,2 0-1 0 0,0 1 1 0 0,-7 24 0 0 0,7-15-176 0 0,6-22-37 0 0,-1 1 0 0 0,1 0 0 0 0,-1 0 0 0 0,2 0 0 0 0,-1 0-1 0 0,0 0 1 0 0,1 0 0 0 0,0 1 0 0 0,0-1 0 0 0,0 0 0 0 0,3 10 0 0 0,-2-10 2 0 0,1-1 1 0 0,-1 1 0 0 0,1 0 0 0 0,0-1 0 0 0,0 1 0 0 0,4 4 0 0 0,-5-8 3 0 0,0 1 0 0 0,1-1 1 0 0,-1 1-1 0 0,1-1 0 0 0,0 1 0 0 0,-1-1 0 0 0,1 0 0 0 0,0 0 0 0 0,0 0 0 0 0,0 0 0 0 0,0 0 0 0 0,0 0 0 0 0,0-1 0 0 0,0 1 1 0 0,0 0-1 0 0,0-1 0 0 0,3 1 0 0 0,1-1 5 0 0,1 0 0 0 0,-1 0 1 0 0,1-1-1 0 0,-1 1 0 0 0,1-2 0 0 0,-1 1 1 0 0,8-3-1 0 0,44-17-29 0 0,-42 14 22 0 0,79-36-151 0 0,-82 35 86 0 0,1 0 0 0 0,-1 0 1 0 0,-1-1-1 0 0,19-18 0 0 0,-4 1-109 0 0,26-27 24 0 0,-19 18 131 0 0,-33 33 1 0 0,-1 1 10 0 0,1 0 0 0 0,-1 1-1 0 0,1-1 1 0 0,-1 1 0 0 0,1-1 0 0 0,-1 1-1 0 0,1-1 1 0 0,-1 1 0 0 0,1-1-1 0 0,0 1 1 0 0,-1-1 0 0 0,1 1-1 0 0,0 0 1 0 0,-1-1 0 0 0,1 1 0 0 0,0 0-1 0 0,-1 0 1 0 0,1 0 0 0 0,0-1-1 0 0,1 1 1 0 0,0 0 119 0 0,-12 14 363 0 0,-31 57 464 0 0,-7 6-667 0 0,3 2 0 0 0,-39 95-1 0 0,68-119-277 0 0,15-51-39 0 0,-1 0 0 0 0,1 0 0 0 0,0 0 0 0 0,0 0-1 0 0,1 1 1 0 0,0-1 0 0 0,-1 0 0 0 0,1 1-1 0 0,1 5 1 0 0,0 5-431 0 0,-1-14 402 0 0,1 0 1 0 0,-1-1-1 0 0,1 1 1 0 0,-1-1-1 0 0,1 1 0 0 0,0-1 1 0 0,-1 0-1 0 0,1 1 1 0 0,0-1-1 0 0,-1 0 1 0 0,1 1-1 0 0,0-1 1 0 0,-1 0-1 0 0,1 0 0 0 0,0 1 1 0 0,1-1-1 0 0,0 0-565 0 0,0 1 9 0 0,0-1 0 0 0,1 0-1 0 0,-1 0 1 0 0,0 0 0 0 0,0 0-1 0 0,4-1 1 0 0,3-1-4185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3.1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134 1 8032 0 0,'0'0'726'0'0,"-1"8"-523"0"0,0-1 67 0 0,-1-1 1 0 0,-1 1-1 0 0,1-1 0 0 0,-1 0 0 0 0,-4 7 1 0 0,-3 6 530 0 0,-40 70 1604 0 0,31-56-2086 0 0,-13 28-70 0 0,28-44-530 0 0,4-15-63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3.5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396 0 1840 0 0,'6'4'10110'0'0,"-4"1"-10780"0"0,-3 6 1053 0 0,0 1 0 0 0,-1-1 1 0 0,0 0-1 0 0,0 0 1 0 0,-1 0-1 0 0,-7 16 0 0 0,-33 62 812 0 0,36-76-1053 0 0,-95 148 543 0 0,40-67-586 0 0,14-24-46 0 0,-21 37-30 0 0,60-87-28 0 0,1 0 0 0 0,-9 37 0 0 0,13-43-20 0 0,0 0-281 0 0,-4 25 1 0 0,7-36 199 0 0,1 1-1 0 0,0 0 1 0 0,0 0-1 0 0,0 0 1 0 0,0 0-1 0 0,1 0 1 0 0,-1 0-1 0 0,1 0 1 0 0,0 0 0 0 0,0-1-1 0 0,2 5 1 0 0,-2-7-270 0 0,1 0 116 0 0,0 1 1 0 0,0-1 0 0 0,1-1 0 0 0,-1 1 0 0 0,0 0 0 0 0,1-1 0 0 0,-1 1 0 0 0,4 0 0 0 0,-6-1 253 0 0,10 0-840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3.8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383 0 9872 0 0,'0'0'746'0'0,"-1"1"-508"0"0,0-1-219 0 0,1 0 0 0 0,-1 1 0 0 0,1-1 0 0 0,-1 1 0 0 0,1-1 0 0 0,-1 0 0 0 0,1 1 0 0 0,-1-1 0 0 0,1 1 1 0 0,-1-1-1 0 0,1 1 0 0 0,0-1 0 0 0,-1 1 0 0 0,1 0 0 0 0,0-1 0 0 0,-1 1 0 0 0,1 0 0 0 0,-2 3 131 0 0,-23 23 844 0 0,16-18-558 0 0,-14 17-1 0 0,-86 148 2071 0 0,62-75-1727 0 0,26-51-535 0 0,-54 134-52 0 0,60-143-476 0 0,1 0-1 0 0,-11 52 1 0 0,24-84 178 0 0,-2 10-146 0 0,3-13-423 0 0,0-1 0 0 0,0 1-1 0 0,-1-1 1 0 0,0 1 0 0 0,-2 6 0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4.2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 46 3224 0 0,'-18'-13'686'0'0,"2"3"6077"0"0,16 10-6640 0 0,-1-1 0 0 0,1 1-1 0 0,0 0 1 0 0,0 0 0 0 0,0 0 0 0 0,0 0-1 0 0,0-1 1 0 0,0 1 0 0 0,0 0 0 0 0,0 0-1 0 0,0 0 1 0 0,0 0 0 0 0,0-1 0 0 0,0 1 0 0 0,0 0-1 0 0,0 0 1 0 0,0 0 0 0 0,0 0 0 0 0,0-1-1 0 0,0 1 1 0 0,2-2 1350 0 0,-2 2-1350 0 0,0 0 0 0 0,0 0 0 0 0,0 0 0 0 0,0 0-1 0 0,1 0 1 0 0,-1 0 0 0 0,0 0 0 0 0,0 0-1 0 0,0 0 1 0 0,0 0 0 0 0,1 0 0 0 0,-1 0 0 0 0,0 0-1 0 0,18-7 1151 0 0,19-2-1072 0 0,-20 9-126 0 0,0 0 1 0 0,0 1-1 0 0,0 0 0 0 0,-1 2 1 0 0,32 7-1 0 0,-2 0-13 0 0,28-2-367 0 0,-66-7-283 0 0,0 0 0 0 0,0-1 0 0 0,14 0 0 0 0,-4-1-1684 0 0,-10 1 962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09.71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145 33 12440 0 0,'0'0'1581'0'0,"-5"6"1968"0"0,-10 9 822 0 0,-2 13-2188 0 0,12-20-1940 0 0,0-1 0 0 0,-8 11 0 0 0,5-8-114 0 0,1 1 0 0 0,1-1 0 0 0,0 1 1 0 0,0 1-1 0 0,-5 16 0 0 0,-5 6 90 0 0,11-21-103 0 0,1-1 0 0 0,0 1 0 0 0,0 0 0 0 0,1 0 0 0 0,-1 17 0 0 0,3-14 284 0 0,18-20-48 0 0,-10 0-290 0 0,-1 0 0 0 0,0 0 0 0 0,0 0 0 0 0,0-1 0 0 0,-1 0 0 0 0,8-9-1 0 0,6-5 50 0 0,1 0-39 0 0,29-40 0 0 0,-33 38-67 0 0,1 2 1 0 0,24-23-1 0 0,-27 29-5 0 0,94-74 0 0 0,-104 82 9 0 0,-3 4-106 0 0,0 0 0 0 0,0-1 1 0 0,0 1-1 0 0,0 0 0 0 0,0 0 0 0 0,1 0 1 0 0,-1 1-1 0 0,0-1 0 0 0,0 0 0 0 0,1 0 0 0 0,-1 1 1 0 0,3-2-1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4.57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179 106 2760 0 0,'1'1'1764'0'0,"0"0"-1122"0"0,1 1 0 0 0,-1 0 0 0 0,1-1-1 0 0,-1 1 1 0 0,0 0 0 0 0,0 0 0 0 0,0 0 0 0 0,1 3 0 0 0,-1-2-254 0 0,0 1 0 0 0,0-1 1 0 0,-1 0-1 0 0,0 0 0 0 0,1 6 0 0 0,18-3 758 0 0,-15-5-946 0 0,0 0 0 0 0,0-1 1 0 0,0 1-1 0 0,0-1 1 0 0,0 0-1 0 0,0 0 1 0 0,-1 0-1 0 0,1-1 1 0 0,0 1-1 0 0,7-3 1 0 0,-1 0 28 0 0,0 0 0 0 0,18-9-1 0 0,-18 7-198 0 0,0-1-1 0 0,-1 0 0 0 0,1 0 0 0 0,-2-1 0 0 0,1 0 0 0 0,11-12 0 0 0,-20 18-23 0 0,1-1-1 0 0,0 1 0 0 0,0 0 0 0 0,-1-1 0 0 0,1 1 0 0 0,0-1 0 0 0,-1 1 0 0 0,1-1 0 0 0,-1 1 0 0 0,0-1 0 0 0,0 1 0 0 0,1-1 0 0 0,-1 1 0 0 0,0-1 0 0 0,0 1 0 0 0,-1-1 0 0 0,1 0 0 0 0,0 1 1 0 0,0-1-1 0 0,-1 1 0 0 0,1-1 0 0 0,-1 1 0 0 0,1-1 0 0 0,-2-1 0 0 0,1 0 7 0 0,-1 1 1 0 0,1-1-1 0 0,-1 1 1 0 0,1-1-1 0 0,-1 1 0 0 0,0 0 1 0 0,0 0-1 0 0,0-1 1 0 0,0 1-1 0 0,0 1 1 0 0,-1-1-1 0 0,-2-2 0 0 0,1 2-16 0 0,-1 0 0 0 0,0 0 0 0 0,0 1 0 0 0,-1 0 0 0 0,1-1 0 0 0,0 1-1 0 0,0 1 1 0 0,-1-1 0 0 0,1 1 0 0 0,-9 1 0 0 0,-1 0 198 0 0,0 2 0 0 0,-21 4-1 0 0,25-3-139 0 0,0 1-1 0 0,0 0 1 0 0,1 0-1 0 0,-1 1 0 0 0,-15 12 1 0 0,1-1 37 0 0,13-9-52 0 0,1 0-1 0 0,0 0 0 0 0,1 1 0 0 0,0 1 0 0 0,1-1 0 0 0,0 2 0 0 0,-13 18 0 0 0,17-23-27 0 0,1 1-1 0 0,1 0 0 0 0,-1 0 1 0 0,1 0-1 0 0,0 0 0 0 0,0 1 1 0 0,1-1-1 0 0,0 1 0 0 0,1 0 1 0 0,-1-1-1 0 0,2 1 0 0 0,-1 0 1 0 0,1 0-1 0 0,1 14 0 0 0,0-19-12 0 0,-1 1-1 0 0,1-1 1 0 0,0 1-1 0 0,0-1 0 0 0,0 0 1 0 0,1 1-1 0 0,-1-1 0 0 0,1 0 1 0 0,0 0-1 0 0,0 0 1 0 0,0 0-1 0 0,0 0 0 0 0,0-1 1 0 0,1 1-1 0 0,-1-1 1 0 0,1 1-1 0 0,0-1 0 0 0,-1 0 1 0 0,1 0-1 0 0,0 0 0 0 0,0 0 1 0 0,1-1-1 0 0,-1 1 1 0 0,0-1-1 0 0,1 0 0 0 0,-1 0 1 0 0,5 1-1 0 0,16 1-374 0 0,-1-2-1 0 0,0 0 1 0 0,0-2-1 0 0,0 0 0 0 0,39-8 1 0 0,-30 4-26 0 0,-23 3-350 0 0,1 0-1 0 0,-1-1 1 0 0,0 0-1 0 0,0-1 1 0 0,12-7-1 0 0,-14 8 479 0 0,16-9-1515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4.9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298 0 456 0 0,'0'0'12354'0'0,"-1"1"-11916"0"0,-4 4-213 0 0,1 1 0 0 0,0-1 1 0 0,0 0-1 0 0,1 1 0 0 0,-1 0 1 0 0,-3 9-1 0 0,-13 43 572 0 0,5-13-211 0 0,-10 18 136 0 0,-54 134 315 0 0,-4 46-1169 0 0,68-194 19 0 0,9-27 105 0 0,-3 24-1 0 0,-1 6 79 0 0,9-44-57 0 0,0 1 0 0 0,0-1-1 0 0,0 0 1 0 0,1 0 0 0 0,0 0-1 0 0,1 1 1 0 0,3 14 0 0 0,-4-19-34 0 0,3 2-13 0 0,5 5-23 0 0,-6-9 47 0 0,-1 0 0 0 0,1 0 1 0 0,-1 0-1 0 0,1 0 0 0 0,0 0 1 0 0,0-1-1 0 0,0 1 0 0 0,0-1 1 0 0,0 1-1 0 0,0-1 0 0 0,1 0 1 0 0,-1 1-1 0 0,0-1 0 0 0,1-1 1 0 0,-1 1-1 0 0,0 0 0 0 0,1 0 1 0 0,-1-1-1 0 0,1 0 0 0 0,4 1 1 0 0,2-1-449 0 0,0-1 0 0 0,0 0 1 0 0,0-1-1 0 0,13-3 1 0 0,-3 1-1091 0 0,-1 0-3530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7.73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 1 10880 0 0,'0'0'4460'0'0,"-4"8"-4772"0"0,-4 4-1971 0 0,8-3-2374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8.1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6272 0 0,'0'0'570'0'0,"6"8"1081"0"0,-2-6-1260 0 0,-2-2-267 0 0,-1 1 0 0 0,0 0-1 0 0,0-1 1 0 0,1 1-1 0 0,-1-1 1 0 0,0 0 0 0 0,1 1-1 0 0,-1-1 1 0 0,0 0 0 0 0,1 0-1 0 0,-1 0 1 0 0,0 0-1 0 0,1 0 1 0 0,-1 0 0 0 0,1 0-1 0 0,-1 0 1 0 0,0-1-1 0 0,1 1 1 0 0,-1 0 0 0 0,0-1-1 0 0,0 1 1 0 0,1-1 0 0 0,-1 0-1 0 0,0 1 1 0 0,0-1-1 0 0,0 0 1 0 0,0 0 0 0 0,0 0-1 0 0,2-1 1 0 0,-2 1 139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49.8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19 287 1376 0 0,'-18'5'10293'0'0,"28"-11"-8284"0"0,19-9-2215 0 0,-9 8 519 0 0,-1 1 1 0 0,1 0 0 0 0,0 2 0 0 0,0 0 0 0 0,29-1-1 0 0,-37 4-115 0 0,58-1 313 0 0,3 0-279 0 0,-37-1-46 0 0,0 1 0 0 0,0 2-1 0 0,0 1 1 0 0,-1 2-1 0 0,57 13 1 0 0,2-2 607 0 0,-67-11-602 0 0,48 10-1 0 0,-58-9-151 0 0,0-1-1 0 0,1 0 1 0 0,0-2-1 0 0,17 0 1 0 0,72-6-8 0 0,-101 5-28 0 0,26-4 60 0 0,46-11-1 0 0,15-3 29 0 0,82 6-34 0 0,-141 13-103 0 0,18-1-24 0 0,-32-1 70 0 0,-1 2 0 0 0,1 0 0 0 0,37 8 0 0 0,-4-1 0 0 0,-34-5 0 0 0,1-1 0 0 0,0-1 0 0 0,0 0 0 0 0,27-4 0 0 0,-9-1 0 0 0,-22 3 0 0 0,0-1 0 0 0,24-6 0 0 0,16-5 0 0 0,-38 10 0 0 0,0-1 0 0 0,28-10 0 0 0,16-11 0 0 0,2 3 0 0 0,112-25 0 0 0,-159 45 54 0 0,0 0 0 0 0,0 1 0 0 0,0 1 0 0 0,0 1 0 0 0,1 0-1 0 0,-1 1 1 0 0,-1 1 0 0 0,1 0 0 0 0,0 2 0 0 0,23 8-1 0 0,-11-2 111 0 0,0-1-1 0 0,1-2 0 0 0,0-1 0 0 0,43 4 0 0 0,-54-9-163 0 0,0-2 0 0 0,1 0 0 0 0,-1-1 0 0 0,29-6 0 0 0,77-23 0 0 0,-54 12 0 0 0,-35 9 0 0 0,78-20-82 0 0,-32 6-112 0 0,0 2 0 0 0,99-10 0 0 0,-156 29 195 0 0,0 2 0 0 0,0 0-1 0 0,27 4 1 0 0,74 15 215 0 0,-46-5 37 0 0,-30-6-129 0 0,-15-1-68 0 0,68 3 0 0 0,-79-10-48 0 0,15 0-6 0 0,55-6 0 0 0,-5-5-119 0 0,35-5-135 0 0,189-30 24 0 0,-274 46 285 0 0,0 0 0 0 0,46 9 0 0 0,74 23 313 0 0,-110-20-334 0 0,93 11 0 0 0,-66-17-36 0 0,-9 0 0 0 0,90-4 0 0 0,-78-5 0 0 0,65-5 0 0 0,82-7 0 0 0,69 24-1 0 0,-71 1 85 0 0,-88-12-25 0 0,202-30-1 0 0,83-12-58 0 0,-369 43 31 0 0,102 12 1 0 0,11 1 361 0 0,259-16-251 0 0,-370 2-77 0 0,-29 1-131 0 0,1 1-1 0 0,28 3 1 0 0,57 8-30 0 0,11 4 264 0 0,-5-4-333 0 0,-93-7 86 0 0,0-2 0 0 0,1-1-1 0 0,-1-1 1 0 0,48-5 0 0 0,-37-1-2128 0 0,40-12 0 0 0,-46 11 607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4.6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0 456 0 0,'13'0'13208'0'0,"44"3"-9450"0"0,-55-3-2902 0 0,-2 2-767 0 0,1-1 1 0 0,-1 1-1 0 0,1-1 0 0 0,-1 1 1 0 0,1-1-1 0 0,0 1 0 0 0,-1-1 1 0 0,1 0-1 0 0,0 1 0 0 0,0-1 1 0 0,0 0-1 0 0,0 0 0 0 0,0 0 1 0 0,2 2-1 0 0,8 10 178 0 0,-9-6-150 0 0,-1-5-88 0 0,-1-1 0 0 0,1 1 0 0 0,-1-1 0 0 0,1 1 0 0 0,0-1 0 0 0,0 1 1 0 0,0-1-1 0 0,0 1 0 0 0,0-1 0 0 0,0 0 0 0 0,2 2 0 0 0,10 11 253 0 0,0 0 0 0 0,0 1 0 0 0,20 31 0 0 0,-23-33-177 0 0,-8-11-92 0 0,0 0 0 0 0,0 0 0 0 0,-1 0 0 0 0,1 0 0 0 0,-1 0 0 0 0,1 0-1 0 0,1 5 1 0 0,2 5 55 0 0,1-1-1 0 0,0 0 1 0 0,14 20 0 0 0,-11-17-55 0 0,-5-10 12 0 0,-3-4-22 0 0,0 1-1 0 0,-1-1 0 0 0,1 1 1 0 0,-1 0-1 0 0,1-1 0 0 0,-1 1 1 0 0,1 0-1 0 0,-1-1 0 0 0,1 1 1 0 0,-1 0-1 0 0,0 0 0 0 0,1-1 1 0 0,-1 1-1 0 0,0 1 0 0 0,1 2 3 0 0,1 0 0 0 0,-1 0-1 0 0,1 0 1 0 0,-1 0 0 0 0,1-1-1 0 0,0 1 1 0 0,0-1-1 0 0,1 1 1 0 0,-1-1 0 0 0,5 5-1 0 0,7 9 9 0 0,-9-9-3 0 0,-4-6-4 0 0,0 0-1 0 0,0-1 0 0 0,0 1 1 0 0,0-1-1 0 0,1 1 1 0 0,-1-1-1 0 0,1 1 0 0 0,-1-1 1 0 0,3 2-1 0 0,-4-3-5 0 0,1 1 0 0 0,0-1 0 0 0,-1 1 0 0 0,1-1 0 0 0,-1 1 0 0 0,1 0 0 0 0,0-1 0 0 0,-1 1 0 0 0,1 0 0 0 0,-1-1 0 0 0,0 1 0 0 0,1 0 0 0 0,-1 0 0 0 0,0 0 0 0 0,1-1 0 0 0,-1 1 0 0 0,0 0 0 0 0,0 0 0 0 0,0 1 0 0 0,1 0 0 0 0,-1 0 1 0 0,0-1 0 0 0,1 1-1 0 0,-1 0 1 0 0,1-1-1 0 0,0 1 1 0 0,0-1 0 0 0,-1 1-1 0 0,1-1 1 0 0,0 1 0 0 0,0-1-1 0 0,0 0 1 0 0,0 1-1 0 0,1-1 1 0 0,-1 0 0 0 0,0 0-1 0 0,3 2 1 0 0,-3 0 42 0 0,1 9-34 0 0,-3-8 3 0 0,-4 6 52 0 0,5-8-11 0 0,0 2 518 0 0,0-1-1609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5.2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8 336 1376 0 0,'-7'-11'16543'0'0,"8"11"-16520"0"0,0 0-1 0 0,0-1 1 0 0,0 1-1 0 0,0 0 1 0 0,-1 0-1 0 0,1-1 1 0 0,0 1-1 0 0,0 0 1 0 0,0-1-1 0 0,0 1 1 0 0,0-1-1 0 0,-1 1 1 0 0,1-1-1 0 0,0 0 1 0 0,-1 1-1 0 0,1-1 1 0 0,0 0-1 0 0,-1 1 0 0 0,1-1 1 0 0,-1 0-1 0 0,1 0 1 0 0,-1 0-1 0 0,1 1 1 0 0,-1-1-1 0 0,1 0 1 0 0,-1 0-1 0 0,1-1 1 0 0,-1 1-3 0 0,0 1-1 0 0,1-1 1 0 0,0 0 0 0 0,-1 1 0 0 0,1-1-1 0 0,-1 0 1 0 0,1 1 0 0 0,0-1 0 0 0,-1 1-1 0 0,1-1 1 0 0,0 1 0 0 0,-1 0 0 0 0,1-1-1 0 0,1 0 1 0 0,-1 1 22 0 0,19-19 328 0 0,-17 16-304 0 0,0 0 0 0 0,0-1 1 0 0,0 1-1 0 0,1 1 0 0 0,-1-1 1 0 0,1 0-1 0 0,5-2 0 0 0,0 1 12 0 0,-5 3-23 0 0,0-1 1 0 0,0 0 0 0 0,0 0 0 0 0,-1 0 0 0 0,1 0 0 0 0,5-5-1 0 0,55-41 329 0 0,-36 26-309 0 0,-18 15-52 0 0,0-1 0 0 0,9-10 0 0 0,2-2-7 0 0,1 0 0 0 0,1 2 0 0 0,41-26 0 0 0,-61 42-16 0 0,-2 2 0 0 0,8-14 0 0 0,5 8 0 0 0,-3 2 0 0 0,-5 4 224 0 0,-1 0-1789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5.8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 26 1376 0 0,'-13'-3'13510'0'0,"17"4"-13090"0"0,1 0 0 0 0,-1-1 0 0 0,1 0 0 0 0,-1 0 0 0 0,9-1 0 0 0,8 0 107 0 0,0 0 446 0 0,38-7 0 0 0,27-4 287 0 0,-75 11-1186 0 0,1 0 1 0 0,-1 1-1 0 0,1 1 1 0 0,-1 0-1 0 0,18 4 1 0 0,47 10 369 0 0,-4-8-515 0 0,-18-3 63 0 0,-40-4 14 0 0,-12 0-1 0 0,0 0 0 0 0,0 0 0 0 0,0 0 0 0 0,-1 0-1 0 0,1 0 1 0 0,0 0 0 0 0,0 1 0 0 0,0-1 0 0 0,0 1 0 0 0,0-1-1 0 0,2 2 1 0 0,-3 0-22 0 0,3-1 59 0 0,10 0-369 0 0,-15-1 294 0 0,-3 0-212 0 0,1 0 0 0 0,-1 1 0 0 0,0-1 0 0 0,-6 2 0 0 0,8-2-769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6.41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3 7200 0 0,'0'0'8602'0'0,"19"0"-6775"0"0,-4-1-1427 0 0,20 2 786 0 0,-22 0-904 0 0,1-1 1 0 0,24-1-1 0 0,-25-1-228 0 0,0 2-1 0 0,25 2 1 0 0,-26 0 314 0 0,-3 0-1418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6.8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 5 1840 0 0,'-6'12'14150'0'0,"53"-20"-11803"0"0,-6 1-1294 0 0,-39 7-1031 0 0,-1 0 0 0 0,0 0 1 0 0,1 0-1 0 0,-1 0 0 0 0,1 0 0 0 0,-1 0 1 0 0,1 1-1 0 0,-1-1 0 0 0,3 1 0 0 0,2 0-4 0 0,49-1 146 0 0,-54 0-159 0 0,9-1 36 0 0,9-3 20 0 0,-15 4-89 0 0,1 0 1 0 0,0 0-1 0 0,0 1 1 0 0,0-1-1 0 0,-1 1 1 0 0,7 2 0 0 0,6 2-4557 0 0,-11-2-1061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0.35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154 179 4144 0 0,'4'8'10985'0'0,"-3"-6"-10709"0"0,1 0 0 0 0,-1 0-1 0 0,1 0 1 0 0,-1 0 0 0 0,1 0 0 0 0,0-1 0 0 0,0 1 0 0 0,0-1-1 0 0,0 1 1 0 0,0-1 0 0 0,0 0 0 0 0,1 0 0 0 0,-1 0 0 0 0,0 0-1 0 0,0 0 1 0 0,1 0 0 0 0,3 0 0 0 0,-1 0-7 0 0,0 0 0 0 0,0 0 0 0 0,0-1 1 0 0,0 1-1 0 0,0-1 0 0 0,0 0 0 0 0,0-1 0 0 0,8-1 1 0 0,16-5 234 0 0,-1-1 0 0 0,43-20 1 0 0,-64 25-464 0 0,0-1 0 0 0,0 0 0 0 0,0 0 0 0 0,-1 0 0 0 0,0-1 0 0 0,0 1 0 0 0,0-2 0 0 0,-1 1 0 0 0,1-1 1 0 0,-1 1-1 0 0,-1-2 0 0 0,1 1 0 0 0,-1 0 0 0 0,0-1 0 0 0,4-10 0 0 0,-7 16-24 0 0,0-1 0 0 0,-1 0 0 0 0,1 0-1 0 0,-1 0 1 0 0,0 0 0 0 0,1 0 0 0 0,-1 0-1 0 0,0 0 1 0 0,0 0 0 0 0,-1 0 0 0 0,1 0 0 0 0,0 0-1 0 0,-1 0 1 0 0,1 0 0 0 0,-1 1 0 0 0,1-1-1 0 0,-1 0 1 0 0,0 0 0 0 0,0 0 0 0 0,-1-1 0 0 0,0 0 25 0 0,0 1 1 0 0,0 0-1 0 0,0-1 1 0 0,0 1-1 0 0,0 0 1 0 0,-1 0-1 0 0,1 0 1 0 0,-1 0-1 0 0,1 1 1 0 0,-1-1-1 0 0,0 1 1 0 0,-4-2 0 0 0,0 1 35 0 0,-1 0 0 0 0,1 0 1 0 0,-1 1-1 0 0,1-1 1 0 0,-1 2-1 0 0,0-1 0 0 0,1 1 1 0 0,-1 1-1 0 0,0-1 1 0 0,1 1-1 0 0,-1 0 0 0 0,1 1 1 0 0,-1 0-1 0 0,1 0 1 0 0,0 1-1 0 0,-12 5 0 0 0,0 2-7 0 0,0 1 0 0 0,0 1 0 0 0,2 1-1 0 0,-26 23 1 0 0,23-18-42 0 0,0 1-1 0 0,2 0 0 0 0,0 2 1 0 0,2 0-1 0 0,0 1 0 0 0,1 1 0 0 0,-21 44 1 0 0,32-59-24 0 0,1 0 0 0 0,1 1 1 0 0,0 0-1 0 0,0-1 0 0 0,0 1 0 0 0,1 0 1 0 0,1 0-1 0 0,-1 0 0 0 0,1 0 1 0 0,2 13-1 0 0,-1-18-5 0 0,0 0-1 0 0,-1 0 1 0 0,1 0 0 0 0,1-1 0 0 0,-1 1 0 0 0,1 0 0 0 0,-1-1-1 0 0,1 1 1 0 0,0-1 0 0 0,0 1 0 0 0,1-1 0 0 0,-1 0 0 0 0,1 0-1 0 0,-1 0 1 0 0,1 0 0 0 0,0-1 0 0 0,0 1 0 0 0,0-1-1 0 0,0 1 1 0 0,1-1 0 0 0,-1 0 0 0 0,1 0 0 0 0,-1-1 0 0 0,1 1-1 0 0,6 1 1 0 0,-1-1 3 0 0,-1-1 0 0 0,1 0 0 0 0,0 0 0 0 0,-1-1-1 0 0,1 0 1 0 0,8-1 0 0 0,53-10-582 0 0,-51 7 52 0 0,66-18-3213 0 0,-39 8-4617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7.6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1 514 1376 0 0,'0'0'6322'0'0,"5"-8"-1884"0"0,-2 3-4111 0 0,0-1 1 0 0,0 0 0 0 0,0 1 0 0 0,1 0 0 0 0,0 0 0 0 0,5-5 0 0 0,-1 0 67 0 0,21-31 687 0 0,12-8-286 0 0,-27 31-552 0 0,0 1 0 0 0,1 0 0 0 0,19-15-1 0 0,-13 13-98 0 0,31-35-1 0 0,-12 10-233 0 0,26-34 75 0 0,-51 59 12 0 0,-11 14 2 0 0,-1-1 0 0 0,1 0 0 0 0,-1 0 0 0 0,0 0 0 0 0,0 0 0 0 0,2-7 0 0 0,-5 12 8 0 0,0 0-1 0 0,0 0 0 0 0,1 0 0 0 0,-1 0 0 0 0,0 1 1 0 0,1-1-1 0 0,-1 0 0 0 0,0 0 0 0 0,1 1 0 0 0,-1-1 1 0 0,1 0-1 0 0,-1 0 0 0 0,1 1 0 0 0,-1-1 0 0 0,1 1 1 0 0,0-2-1 0 0,1-2 474 0 0,-3 11-468 0 0,0-1-1 0 0,-1 0 0 0 0,0 0 0 0 0,-2 7 0 0 0,1-3 11 0 0,-2 4 33 0 0,-1-1 0 0 0,-13 23 0 0 0,7-13-2 0 0,-12 16-16 0 0,16-27-14 0 0,1 1 0 0 0,0-1-1 0 0,0 1 1 0 0,-4 14 0 0 0,-12 32 34 0 0,16-44-59 0 0,0 0 0 0 0,2 1-1 0 0,-7 27 1 0 0,-13 54 55 0 0,22-80-38 0 0,1-2 4 0 0,-1 0-1 0 0,-6 20 0 0 0,8-30-18 0 0,-1 1-1 0 0,1-1 1 0 0,0 1-1 0 0,-1 9 0 0 0,-3 24-20 0 0,4-33 77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8.1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 3224 0 0,'0'4'10569'0'0,"3"-1"-9098"0"0,3 1-903 0 0,-3-4-194 0 0,10 3-97 0 0,1 0-1 0 0,-1-2 0 0 0,1 0 1 0 0,-1 0-1 0 0,1-1 1 0 0,-1-1-1 0 0,1 0 1 0 0,26-6-1 0 0,-4 1 25 0 0,1 2-1 0 0,-1 1 1 0 0,55 4-1 0 0,-34 0-509 0 0,18 2 529 0 0,-61-1-320 0 0,-12-1 0 0 0,0-1 0 0 0,0 1 0 0 0,0-1 0 0 0,0 0 0 0 0,0 0 0 0 0,1 0 0 0 0,-1 0 0 0 0,0 0 0 0 0,0 0 0 0 0,0 0 0 0 0,0-1 0 0 0,0 1 0 0 0,0-1 0 0 0,2 0 0 0 0,10 0-56 0 0,-13 1 33 0 0,-1 0 0 0 0,1 0-1 0 0,-1 0 1 0 0,1 0 0 0 0,-1 0 0 0 0,1 0 0 0 0,-1 0-1 0 0,0 0 1 0 0,1 0 0 0 0,-1 0 0 0 0,1 0 0 0 0,-1 0 0 0 0,1 1-1 0 0,-1-1 1 0 0,1 0 0 0 0,-1 0 0 0 0,0 1 0 0 0,1-1-1 0 0,-1 0 1 0 0,1 0 0 0 0,-1 1 0 0 0,0-1 0 0 0,1 0 0 0 0,-1 1-1 0 0,1-1-8 0 0,0-1-1 0 0,-1 1 0 0 0,1 0 0 0 0,0-1 0 0 0,-1 1 0 0 0,1-1 0 0 0,0 1 0 0 0,-1 0 0 0 0,1 0 0 0 0,0-1 0 0 0,0 1 1 0 0,-1 0-1 0 0,1 0 0 0 0,0 0 0 0 0,0 0 0 0 0,1 0 0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9.1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0 111 2760 0 0,'0'0'10422'0'0,"2"-1"-9948"0"0,5-3 269 0 0,1-1 1 0 0,12-10 0 0 0,-12 9-100 0 0,0 0 1 0 0,12-7 0 0 0,4-1-387 0 0,-16 8-156 0 0,0 2 0 0 0,1-1 0 0 0,16-6 0 0 0,-10 5 4 0 0,-14 5-99 0 0,1 0 0 0 0,0 1 0 0 0,0-1 1 0 0,-1 1-1 0 0,1-1 0 0 0,0 1 0 0 0,0-1 0 0 0,-1 1 1 0 0,3 0-1 0 0,26-5 87 0 0,-4 2-94 0 0,-25 2 3 0 0,0 1-1 0 0,0 0 1 0 0,0 0-1 0 0,0 0 0 0 0,0 0 1 0 0,0 0-1 0 0,0 0 0 0 0,0 0 1 0 0,0 0-1 0 0,0 1 1 0 0,0-1-1 0 0,0 0 0 0 0,0 0 1 0 0,0 1-1 0 0,0-1 1 0 0,0 1-1 0 0,0-1 0 0 0,0 1 1 0 0,0-1-1 0 0,-1 1 0 0 0,1 0 1 0 0,0-1-1 0 0,1 2 1 0 0,2 1 14 0 0,1 14 116 0 0,-4-15-118 0 0,-1 0-1 0 0,1 0 0 0 0,-1 1 0 0 0,0-1 0 0 0,1 1 0 0 0,-1-1 0 0 0,0 0 0 0 0,0 1 0 0 0,0-1 1 0 0,-1 1-1 0 0,1-1 0 0 0,-1 0 0 0 0,0 4 0 0 0,-3 17 79 0 0,4-21-91 0 0,0 0 0 0 0,0-1 0 0 0,0 1 0 0 0,-1 0 0 0 0,1 0-1 0 0,-1 0 1 0 0,0-1 0 0 0,0 3 0 0 0,-4 12 54 0 0,-8 29 20 0 0,8-35-76 0 0,-1-1 0 0 0,5-8 0 0 0,0 0 0 0 0,0-1 0 0 0,1 1 0 0 0,-1 0 0 0 0,1 0 0 0 0,-1 0 0 0 0,0 0 0 0 0,1 0 0 0 0,-1-1 0 0 0,1 1 0 0 0,0 0 0 0 0,-1 0 0 0 0,1 0 0 0 0,0 0-1 0 0,0 2 1 0 0,-4 11 12 0 0,25-30 41 0 0,-5 1-21 0 0,18-19 0 0 0,-23 24 58 0 0,1 0-1 0 0,0 0 0 0 0,17-10 0 0 0,-13 10-167 0 0,21-19 1 0 0,-28 22 117 0 0,0 0 0 0 0,1 0 1 0 0,21-9-1 0 0,-13 9-342 0 0,-3 3 193 0 0,-7 3 99 0 0,-7 1 8 0 0,0 0 0 0 0,0 1 0 0 0,0-1 0 0 0,0 0 1 0 0,0 1-1 0 0,0-1 0 0 0,0 1 0 0 0,0-1 0 0 0,0 1 1 0 0,0 0-1 0 0,0-1 0 0 0,0 1 0 0 0,0 0 0 0 0,-1 0 1 0 0,1-1-1 0 0,0 1 0 0 0,0 0 0 0 0,0 1 0 0 0,7 12 147 0 0,-7-11-126 0 0,0-1 0 0 0,0 0 0 0 0,0 0-1 0 0,0 1 1 0 0,-1-1 0 0 0,0 0 0 0 0,1 1-1 0 0,-1-1 1 0 0,0 0 0 0 0,0 1 0 0 0,0-1-1 0 0,0 0 1 0 0,0 1 0 0 0,-1-1 0 0 0,0 4-1 0 0,-10 16 149 0 0,10-17-133 0 0,-1-1 1 0 0,0 0-1 0 0,0 1 1 0 0,0-1-1 0 0,-1 0 1 0 0,-3 4-1 0 0,-19 26 142 0 0,9-5-13 0 0,16-28-151 0 0,12 3-3251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1:59.8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89 1840 0 0,'0'0'9674'0'0,"2"-1"-9060"0"0,1-2-271 0 0,0 1 1 0 0,1 0-1 0 0,-1 0 1 0 0,1 1-1 0 0,-1-1 1 0 0,1 1-1 0 0,0 0 1 0 0,0 0 0 0 0,0 0-1 0 0,0 0 1 0 0,5 0-1 0 0,29-5 1341 0 0,-23 5-996 0 0,22-3 1 0 0,-26 2-569 0 0,0 0 0 0 0,0 1 0 0 0,1 1 0 0 0,-1 0 0 0 0,12 1 0 0 0,-20 0-107 0 0,1-1-1 0 0,-1 0 0 0 0,1 0 0 0 0,-1-1 1 0 0,5 0-1 0 0,-5 0-1 0 0,1 1 0 0 0,0-1-1 0 0,-1 1 1 0 0,1 0 0 0 0,3 0 0 0 0,19 2 31 0 0,0-1 0 0 0,-1-2 0 0 0,34-4 0 0 0,-24 2 15 0 0,89-18 17 0 0,-32 3-8 0 0,-83 15-66 0 0,0 0 1 0 0,26 2-12 0 0,-33 1-51 0 0,0 8-1478 0 0,-4 3 195 0 0,-2 0-57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0.75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185 1 1376 0 0,'-4'0'14638'0'0,"12"8"-13533"0"0,-6-5-974 0 0,-1-1 0 0 0,1 1 0 0 0,-1-1 0 0 0,1 0 0 0 0,0 1 0 0 0,0-1-1 0 0,0 0 1 0 0,0 0 0 0 0,1-1 0 0 0,-1 1 0 0 0,0 0 0 0 0,1-1 0 0 0,-1 1-1 0 0,6 1 1 0 0,6 2 418 0 0,26 7 0 0 0,-16-5-123 0 0,-15-5-307 0 0,1 1-11 0 0,-1 1 1 0 0,1-1-1 0 0,12 8 0 0 0,5 2-43 0 0,1-2-1 0 0,0 0 1 0 0,40 8-1 0 0,40 16-333 0 0,-95-31 388 0 0,-11-3-59 0 0,1 0-1 0 0,-1 0 1 0 0,1 0 0 0 0,-1 0-1 0 0,1 0 1 0 0,-1 1 0 0 0,3 1-1 0 0,-4-2-37 0 0,1 0-1 0 0,-1 0 1 0 0,0 0 0 0 0,1-1-1 0 0,-1 1 1 0 0,0 0-1 0 0,1-1 1 0 0,-1 1 0 0 0,2 0-1 0 0,12 5-66 0 0,13 22-302 0 0,-24-23 358 0 0,-4-2 32 0 0,-3 7-22 0 0,3-6 0 0 0,-1 0 0 0 0,0-1 0 0 0,0 1 0 0 0,0 0 0 0 0,-1-1 0 0 0,1 1 0 0 0,-1-1 0 0 0,0 0 0 0 0,0 0 0 0 0,0 0 0 0 0,0 0 0 0 0,-3 3 0 0 0,-7 11 55 0 0,8-11-73 0 0,0-1 1 0 0,-1 0-1 0 0,1 1 0 0 0,-1-2 0 0 0,0 1 0 0 0,0-1 0 0 0,0 1 0 0 0,-1-1 1 0 0,1-1-1 0 0,-11 6 0 0 0,-22 17 26 0 0,19-12-29 0 0,-24 14 0 0 0,-8 5 0 0 0,-12 11-174 0 0,-20 15-38 0 0,32-24 116 0 0,-43 33 10 0 0,54-39 86 0 0,28-22 0 0 0,0 2 0 0 0,0 0 0 0 0,1 0 0 0 0,-19 21 0 0 0,20-17 1 0 0,3-5-11 0 0,1 0 1 0 0,0 0 0 0 0,0 1-1 0 0,1 0 1 0 0,0 0-1 0 0,1 0 1 0 0,-5 14 0 0 0,10-22 5 0 0,-1 1 0 0 0,1-1 0 0 0,0 0 1 0 0,0 0-1 0 0,0 0 0 0 0,0 0 0 0 0,0 0 1 0 0,0 0-1 0 0,0 0 0 0 0,0 0 0 0 0,0 0 0 0 0,2 1 1 0 0,-1-1-2 0 0,0 1 12 0 0,1-1 1 0 0,-1 1-1 0 0,0-1 0 0 0,1 0 0 0 0,-1 0 0 0 0,1 0 0 0 0,-1 0 0 0 0,1 0 0 0 0,0-1 0 0 0,-1 1 1 0 0,1-1-1 0 0,5 1 0 0 0,37-3 226 0 0,-36 1-188 0 0,21 0 119 0 0,-15 1-64 0 0,-1-1 0 0 0,1-1 0 0 0,21-4 0 0 0,-13 0 31 0 0,40-4 0 0 0,-17 4-77 0 0,41-5 10 0 0,-53 7-12 0 0,-25 3-52 0 0,0 0 1 0 0,0-1-1 0 0,0 0 0 0 0,9-3 0 0 0,-10 3 0 0 0,1 0 0 0 0,-1 0 0 0 0,12 0 0 0 0,-2 0 0 0 0,-15 1 5 0 0,0 1 2 0 0,0-1-1 0 0,-1 1 1 0 0,1 0 0 0 0,0 0 0 0 0,0 0-1 0 0,0 0 1 0 0,0 1 0 0 0,0-1-1 0 0,0 1 1 0 0,0-1 0 0 0,0 1 0 0 0,-1 0-1 0 0,4 2 1 0 0,-5-3-92 0 0,-5 18-457 0 0,3-17 429 0 0,1-1 1 0 0,0 1-1 0 0,0 0 0 0 0,0-1 0 0 0,-1 1 0 0 0,1 0 0 0 0,0-1 1 0 0,-1 1-1 0 0,1-1 0 0 0,0 1 0 0 0,-1 0 0 0 0,1-1 1 0 0,-1 1-1 0 0,1-1 0 0 0,-1 1 0 0 0,-2 2-304 0 0,-2 8-1950 0 0,-3-3-4187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1.1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52 0 7512 0 0,'-4'6'604'0'0,"1"-5"-286"0"0,2-8 5389 0 0,1 9-5338 0 0,-1 7-21 0 0,0 1-1 0 0,-1-1 0 0 0,0 0 0 0 0,-6 15 1 0 0,-3 14-20 0 0,2-12-328 0 0,9-26 29 0 0,0 1-1 0 0,0 0 0 0 0,0 0 0 0 0,0-1 0 0 0,0 1 0 0 0,-1 0 0 0 0,1-1 0 0 0,0 1 0 0 0,-1 0 0 0 0,1-1 0 0 0,0 1 0 0 0,-1 0 0 0 0,1-1 0 0 0,-1 1 0 0 0,0 0 0 0 0,-4 2-3025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1.5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 1 2760 0 0,'-4'6'14781'0'0,"5"-5"-15156"0"0,0 1 0 0 0,0 0 0 0 0,0 0 0 0 0,0 0 0 0 0,-1 0-1 0 0,1 0 1 0 0,-1 0 0 0 0,1 0 0 0 0,0 3 0 0 0,-5 5-959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1.9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3224 0 0,'9'11'8804'0'0,"-1"-4"-5648"0"0,-6-6-2778 0 0,14 5 420 0 0,-13-5-413 0 0,-1-1-63 0 0,6-1 10 0 0,1 1 0 0 0,15 2 0 0 0,7 4-172 0 0,-29-5-329 0 0,1 1-994 0 0,-2-1 969 0 0,-1-1 0 0 0,1 0 1 0 0,-1 0-1 0 0,1 0 0 0 0,-1 1 0 0 0,1-1 1 0 0,-1 0-1 0 0,0 0 0 0 0,1 1 1 0 0,-1-1-1 0 0,1 0 0 0 0,-1 1 0 0 0,0-1 1 0 0,1 1-1 0 0,-1-1 0 0 0,0 0 1 0 0,1 1-1 0 0,-1-1 0 0 0,0 1 0 0 0,0-1 1 0 0,0 1-1 0 0,1-1 0 0 0,-1 1 1 0 0,0-1-1 0 0,0 1 0 0 0,0-1 0 0 0,0 1 1 0 0,0 0-1 0 0,0 14-4223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2.28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27 3224 0 0,'2'-21'10757'0'0,"5"20"-8112"0"0,-5 1-2690 0 0,0 1 0 0 0,0 0 0 0 0,1 0 0 0 0,-1 0 0 0 0,0 0 0 0 0,0 0 0 0 0,0 0 0 0 0,0 0 0 0 0,3 4 0 0 0,-5-5 47 0 0,0 0 1 0 0,0 0-1 0 0,1 1 1 0 0,-1-1-1 0 0,0 0 1 0 0,0 0-1 0 0,0 0 1 0 0,1 0 0 0 0,-1 0-1 0 0,0 0 1 0 0,0 0-1 0 0,0 0 1 0 0,1 1-1 0 0,-1-1 1 0 0,0 0 0 0 0,0 0-1 0 0,1 0 1 0 0,-1 0-1 0 0,0 0 1 0 0,0 0-1 0 0,1 0 1 0 0,-1 0 0 0 0,0 0-1 0 0,0-1 1 0 0,0 1-1 0 0,1 0 1 0 0,-1 0-1 0 0,0 0 1 0 0,0 0-1 0 0,1 0 1 0 0,-1 0 0 0 0,0 0-1 0 0,0 0 1 0 0,0-1-1 0 0,9 0 50 0 0,-4 1-55 0 0,0 1 0 0 0,0-1 1 0 0,-1 0-1 0 0,8-1 0 0 0,3 0-1380 0 0,-11-2-63 0 0,8-7-55 0 0,-9 8-16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2.70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1 198 3224 0 0,'0'0'7882'0'0,"0"1"-7781"0"0,0-1-1 0 0,0 1 1 0 0,0-1 0 0 0,1 0-1 0 0,-1 1 1 0 0,0-1-1 0 0,0 0 1 0 0,0 1-1 0 0,1-1 1 0 0,-1 0-1 0 0,0 1 1 0 0,0-1 0 0 0,1 0-1 0 0,-1 1 1 0 0,0-1-1 0 0,0 0 1 0 0,1 0-1 0 0,-1 1 1 0 0,0-1-1 0 0,1 0 1 0 0,-1 0-1 0 0,1 0 1 0 0,0 1 0 0 0,4-3 144 0 0,0-1 0 0 0,1 0 1 0 0,-1 1-1 0 0,0-1 1 0 0,-1-1-1 0 0,6-3 0 0 0,20-13 186 0 0,-21 14-344 0 0,1 0 1 0 0,-1-1 0 0 0,0 0 0 0 0,-1-1 0 0 0,0 0-1 0 0,11-13 1 0 0,-8 9-22 0 0,12-7-25 0 0,-20 17-30 0 0,-1 1-1 0 0,1-1 1 0 0,-1 0 0 0 0,0 0-1 0 0,1 0 1 0 0,-1 0 0 0 0,0 0-1 0 0,0 0 1 0 0,0-1 0 0 0,0 1-1 0 0,-1-1 1 0 0,1 1 0 0 0,-1-1-1 0 0,2-4 1 0 0,-2 4-7 0 0,0 2-3 0 0,-1 0-1 0 0,0 0 0 0 0,1 0 1 0 0,-1 0-1 0 0,0-1 0 0 0,0 1 0 0 0,1 0 1 0 0,-1 0-1 0 0,0 0 0 0 0,0-1 1 0 0,0 1-1 0 0,0 0 0 0 0,-1 0 0 0 0,1 0 1 0 0,0 0-1 0 0,0-1 0 0 0,-1 1 1 0 0,1 0-1 0 0,-1 0 0 0 0,0-1 1 0 0,2-1 998 0 0,-2 11-591 0 0,-8 14-99 0 0,8-17-193 0 0,-1-1 0 0 0,0 1 0 0 0,0 0 0 0 0,-5 7-1 0 0,-22 40 581 0 0,26-48-658 0 0,1 0 0 0 0,0 0 0 0 0,1 0 0 0 0,-1 0-1 0 0,1 1 1 0 0,-1-1 0 0 0,1 0 0 0 0,1 1 0 0 0,-1 4-1 0 0,0 46-192 0 0,2-26-1317 0 0,1-31 153 0 0,6-3-66 0 0,-6 4-13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1.0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491 0 6936 0 0,'-7'8'203'0'0,"1"0"0"0"0,1 0 0 0 0,0 0-1 0 0,0 1 1 0 0,0 0 0 0 0,1 0 0 0 0,-4 12 0 0 0,-5 11 1567 0 0,6-16-1082 0 0,1-3-37 0 0,-13 24-1 0 0,-73 126 1352 0 0,82-144-1848 0 0,-75 117 725 0 0,57-97-673 0 0,3 1 0 0 0,-28 57 1 0 0,-2 20 188 0 0,46-95-294 0 0,1 0 0 0 0,0 0-1 0 0,-4 29 1 0 0,3-14 8 0 0,7-28-97 0 0,0 0-1 0 0,1 1 0 0 0,0-1 1 0 0,1 1-1 0 0,0 0 0 0 0,2 17 1 0 0,-1-20-14 0 0,1 0-1 0 0,-1 0 1 0 0,1 0 0 0 0,0 0 0 0 0,1-1 0 0 0,0 1 0 0 0,0-1 0 0 0,0 0 0 0 0,7 10 0 0 0,-8-14-149 0 0,0 0-1 0 0,-1 0 1 0 0,1 0-1 0 0,0-1 1 0 0,0 1-1 0 0,0-1 1 0 0,0 0-1 0 0,1 1 0 0 0,-1-1 1 0 0,0 0-1 0 0,4 1 1 0 0,7 0-4053 0 0,-5-2-512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0.8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239 271 6912 0 0,'0'0'622'0'0,"8"-10"-46"0"0,-6 7 1148 0 0,0 0-1 0 0,1 1 1 0 0,-1-1-1 0 0,0 1 0 0 0,1-1 1 0 0,3-2-1 0 0,2 1-1055 0 0,-1 0 0 0 0,0 0 0 0 0,9-3 0 0 0,18-10-236 0 0,-11 5-518 0 0,-17 10 81 0 0,-1-1-1 0 0,1 0 1 0 0,-1 0 0 0 0,6-4 0 0 0,-8 4 56 0 0,6-4 99 0 0,0-1 0 0 0,-1 0 0 0 0,0 0 0 0 0,0-1 0 0 0,8-12 0 0 0,-15 19-135 0 0,1 0 15 0 0,0-1 0 0 0,0 1 1 0 0,-1-1-1 0 0,1 1 1 0 0,-1-1-1 0 0,0 0 1 0 0,0 1-1 0 0,1-1 0 0 0,-2 0 1 0 0,1 0-1 0 0,0 0 1 0 0,-1 0-1 0 0,1 0 1 0 0,-1 0-1 0 0,0 0 0 0 0,0 0 1 0 0,0-5-1 0 0,-1 6 6 0 0,0-1 0 0 0,0 0 0 0 0,0 0-1 0 0,0 1 1 0 0,0-1 0 0 0,0 1 0 0 0,-1-1 0 0 0,1 1-1 0 0,-1-1 1 0 0,0 1 0 0 0,1 0 0 0 0,-1 0 0 0 0,0 0 0 0 0,0 0-1 0 0,-1 0 1 0 0,1 0 0 0 0,0 1 0 0 0,-1-1 0 0 0,1 1-1 0 0,-1-1 1 0 0,1 1 0 0 0,-1 0 0 0 0,0 0 0 0 0,1 0-1 0 0,-1 0 1 0 0,0 1 0 0 0,0-1 0 0 0,0 1 0 0 0,0 0-1 0 0,1-1 1 0 0,-1 1 0 0 0,0 1 0 0 0,-4-1 0 0 0,-3 2 141 0 0,-1 0 0 0 0,1 0 0 0 0,0 1 0 0 0,0 0 0 0 0,0 0 1 0 0,0 1-1 0 0,-14 9 0 0 0,1 0 265 0 0,-38 30 0 0 0,38-23-391 0 0,-38 42 0 0 0,36-35 5 0 0,11-12-20 0 0,0 1 0 0 0,2 1 0 0 0,0 0 0 0 0,-11 21 0 0 0,17-28-22 0 0,1 0 0 0 0,1 0 1 0 0,0 1-1 0 0,0 0 0 0 0,1 0 1 0 0,0 0-1 0 0,1 0 0 0 0,1 0 1 0 0,-1 13-1 0 0,2-19-12 0 0,0 0 0 0 0,0 0 0 0 0,1 0 0 0 0,0 0 1 0 0,0 0-1 0 0,1 0 0 0 0,-1 0 0 0 0,1 0 0 0 0,0 0 0 0 0,0-1 0 0 0,0 1 0 0 0,1-1 0 0 0,0 0 0 0 0,0 1 0 0 0,0-1 0 0 0,0 0 0 0 0,1-1 0 0 0,-1 1 1 0 0,1-1-1 0 0,0 1 0 0 0,0-1 0 0 0,0 0 0 0 0,1-1 0 0 0,-1 1 0 0 0,1-1 0 0 0,-1 0 0 0 0,1 0 0 0 0,0 0 0 0 0,0-1 0 0 0,0 1 0 0 0,-1-1 1 0 0,2 0-1 0 0,-1-1 0 0 0,0 1 0 0 0,8-1 0 0 0,7-1-79 0 0,0-1 0 0 0,0 0 0 0 0,0-2 0 0 0,29-8-1 0 0,33-17-3637 0 0,-50 13-5274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3.5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1 173 1376 0 0,'0'0'7900'0'0,"8"-20"-4512"0"0,-6 18-3257 0 0,-1 1-1 0 0,0-1 1 0 0,0 0 0 0 0,1 0 0 0 0,-1 0 0 0 0,1 1 0 0 0,3-3 0 0 0,9-13 630 0 0,-9 11-537 0 0,0 0 1 0 0,0 0 0 0 0,1 1 0 0 0,-1-1-1 0 0,1 1 1 0 0,1 0 0 0 0,-1 1 0 0 0,10-6-1 0 0,0-1 200 0 0,42-19 423 0 0,-51 26-786 0 0,0 0 0 0 0,1 1 0 0 0,-1 0 0 0 0,1 0 0 0 0,0 1 0 0 0,0 0 0 0 0,0 0 0 0 0,0 1 0 0 0,11-1 0 0 0,-15 2-50 0 0,-4 0 10 0 0,1 0 1 0 0,0 0-1 0 0,-1 0 0 0 0,1 0 0 0 0,-1 0 0 0 0,1 1 1 0 0,-1-1-1 0 0,1 0 0 0 0,0 0 0 0 0,-1 0 0 0 0,1 1 1 0 0,-1-1-1 0 0,1 0 0 0 0,-1 0 0 0 0,1 1 1 0 0,-1-1-1 0 0,1 1 0 0 0,-1-1 0 0 0,1 0 0 0 0,-1 1 1 0 0,0-1-1 0 0,1 1 0 0 0,-1-1 0 0 0,0 1 1 0 0,1-1-1 0 0,-1 1 0 0 0,0-1 0 0 0,1 2 0 0 0,2 18 292 0 0,-2-5-12 0 0,-1-13-267 0 0,0 1 0 0 0,0-1-1 0 0,0 1 1 0 0,0-1 0 0 0,-1 0-1 0 0,1 1 1 0 0,-1-1 0 0 0,1 0-1 0 0,-1 1 1 0 0,0-1-1 0 0,0 0 1 0 0,0 0 0 0 0,0 1-1 0 0,0-1 1 0 0,-1 0 0 0 0,1 0-1 0 0,-4 3 1 0 0,3-2-9 0 0,-1 1 1 0 0,1 0-1 0 0,0 0 0 0 0,-3 6 0 0 0,5-10-22 0 0,0 1-1 0 0,-1 0 1 0 0,1 0-1 0 0,0 0 1 0 0,-1-1-1 0 0,1 1 1 0 0,-1 0-1 0 0,1 0 1 0 0,0-1-1 0 0,-1 1 1 0 0,0 0-1 0 0,1-1 1 0 0,-1 1-1 0 0,-1 1 1 0 0,0-1 0 0 0,0 1 1 0 0,1 0 0 0 0,-1 0 0 0 0,0 0 0 0 0,1 0 0 0 0,-1 0 0 0 0,1 1 0 0 0,0-1 0 0 0,-2 4-1 0 0,1-4-2 0 0,0 1-2 0 0,1 10 12 0 0,1-10 32 0 0,-2 1-22 0 0,1-3 38 0 0,2-1 15 0 0,2 0-73 0 0,0 0 0 0 0,-1 0 0 0 0,1-1-1 0 0,0 1 1 0 0,-1-1 0 0 0,1 1 0 0 0,-1-1 0 0 0,1 0-1 0 0,-1 0 1 0 0,1 0 0 0 0,-1 0 0 0 0,0-1-1 0 0,1 1 1 0 0,-1-1 0 0 0,0 1 0 0 0,0-1-1 0 0,0 0 1 0 0,0 1 0 0 0,2-5 0 0 0,11-7-1 0 0,41-32 0 0 0,-5 4 0 0 0,-46 36 0 0 0,-3 4 0 0 0,-1-1 0 0 0,1 1 0 0 0,-1 0 0 0 0,1 0 0 0 0,0-1 0 0 0,0 1 0 0 0,-1 0 0 0 0,1 1 0 0 0,0-1 0 0 0,0 0 0 0 0,3-1 0 0 0,3 1 0 0 0,0 7 0 0 0,-6-4 14 0 0,-1 0 0 0 0,1 1 0 0 0,-1-1 0 0 0,0 1 0 0 0,0-1 0 0 0,0 1-1 0 0,0-1 1 0 0,0 1 0 0 0,-1 0 0 0 0,1 0 0 0 0,-1-1 0 0 0,1 1 0 0 0,-1 0-1 0 0,0 0 1 0 0,0-1 0 0 0,-1 1 0 0 0,1 0 0 0 0,0 0 0 0 0,-3 5 0 0 0,1 2 39 0 0,-2 1 0 0 0,0 0 1 0 0,-7 14-1 0 0,6-17-11 0 0,-8 24-20 0 0,6-19 31 0 0,6-4-71 0 0,4-6 121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4.1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1840 0 0,'0'0'14133'0'0,"0"1"-13636"0"0,9 12 314 0 0,7 14 394 0 0,-8-11-789 0 0,-7-14-357 0 0,0 0 0 0 0,1 0 1 0 0,-1-1-1 0 0,-1 1 1 0 0,1 0-1 0 0,0 0 0 0 0,0 0 1 0 0,-1 0-1 0 0,1 0 1 0 0,-1 0-1 0 0,1 0 0 0 0,-1 0 1 0 0,0 0-1 0 0,0 0 1 0 0,0 1-1 0 0,-1 2 0 0 0,2 1 25 0 0,-1-1 0 0 0,0 0 0 0 0,1 0-1 0 0,0 0 1 0 0,0 0 0 0 0,1 0-1 0 0,-1 0 1 0 0,1 0 0 0 0,3 6 0 0 0,-2-5-19 0 0,34 68 227 0 0,-28-52-242 0 0,4 14-36 0 0,7 16 39 0 0,-19-50-53 0 0,0 0 0 0 0,-1 0 0 0 0,1 0 0 0 0,0 0 0 0 0,0-1 0 0 0,0 1 0 0 0,3 3 0 0 0,3 6 0 0 0,-3-3-13 0 0,2 12-123 0 0,-6-20 85 0 0,0 1 0 0 0,1 0 0 0 0,-1 0 0 0 0,0-1 0 0 0,0 1 0 0 0,0 0 0 0 0,1 0 0 0 0,-1-1 0 0 0,0 1 0 0 0,0 0 0 0 0,0 0 0 0 0,0 0 0 0 0,0-1 0 0 0,0 1 0 0 0,-1 0 0 0 0,1 0 0 0 0,0-1 0 0 0,0 1 0 0 0,-1 1 0 0 0,1-1-512 0 0,-5 4-2968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4.57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1 426 12208 0 0,'0'0'1224'0'0,"1"0"-1123"0"0,12-8 749 0 0,0-1-1 0 0,-1 0 1 0 0,0-1 0 0 0,0 0 0 0 0,14-18 0 0 0,27-22 781 0 0,101-76 492 0 0,-126 103-2078 0 0,81-66-37 0 0,-70 59-8 0 0,-27 21 0 0 0,-10 8 0 0 0,0 0 0 0 0,0-1 0 0 0,0 1 0 0 0,0-1 0 0 0,0 1 0 0 0,0-1 0 0 0,1-2 0 0 0,8-6-14 0 0,-10 9-82 0 0,-5 22-9575 0 0,0-9 4189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5.00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82 0 10136 0 0,'0'0'769'0'0,"-1"19"998"0"0,-8 13 757 0 0,6-22-2044 0 0,0 1-1 0 0,0 0 1 0 0,-7 14-1 0 0,0 4-46 0 0,9-24-376 0 0,-1-1 0 0 0,1 1-1 0 0,-1-1 1 0 0,1 0 0 0 0,-5 8-1 0 0,-2 5 112 0 0,6-12-153 0 0,0 0 0 0 0,0 0-1 0 0,0-1 1 0 0,-1 1 0 0 0,-3 4-1 0 0,3-2-14 0 0,2-1-49 0 0,1-5-203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05.3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5 1840 0 0,'0'0'18478'0'0,"10"-5"-17890"0"0,-2 5-556 0 0,-6 0-112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0.5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431 163 920 0 0,'0'0'2392'0'0,"0"-11"-128"0"0,-1 7-1934 0 0,1 0-1 0 0,-1-1 1 0 0,0 1 0 0 0,0 0-1 0 0,0 0 1 0 0,0 0 0 0 0,-1 0-1 0 0,0 0 1 0 0,1 0 0 0 0,-2 0-1 0 0,1 0 1 0 0,0 0 0 0 0,-1 1-1 0 0,1 0 1 0 0,-1-1 0 0 0,0 1-1 0 0,0 0 1 0 0,-5-3 0 0 0,-2-5 140 0 0,8 8-386 0 0,0 1 1 0 0,0 0 0 0 0,0 0-1 0 0,0 0 1 0 0,0 0 0 0 0,-1 0-1 0 0,1 1 1 0 0,-4-3 0 0 0,-6-1 155 0 0,9 5-134 0 0,0-2-1 0 0,0 1 0 0 0,0 0 0 0 0,0-1 0 0 0,1 1 0 0 0,-1-1 0 0 0,-3-2 0 0 0,4 3-57 0 0,0 0 1 0 0,-1 0-1 0 0,1-1 1 0 0,0 2-1 0 0,-1-1 1 0 0,0 0-1 0 0,1 1 0 0 0,-1-1 1 0 0,1 1-1 0 0,-1-1 1 0 0,0 1-1 0 0,1 0 1 0 0,-1 0-1 0 0,1 1 0 0 0,-6 0 1 0 0,-6 0 383 0 0,2 0-362 0 0,1 0 0 0 0,1 1 1 0 0,-1 1-1 0 0,0-1 1 0 0,0 2-1 0 0,1 0 0 0 0,0 0 1 0 0,0 1-1 0 0,0 0 1 0 0,0 0-1 0 0,1 1 0 0 0,0 1 1 0 0,0 0-1 0 0,-11 11 1 0 0,9-5-71 0 0,1 0 0 0 0,0 0 0 0 0,1 1 0 0 0,1 1 0 0 0,0-1 0 0 0,1 1 0 0 0,-6 20 0 0 0,6-19 0 0 0,5-10 0 0 0,-1 1 0 0 0,1-1 0 0 0,0 1 0 0 0,1-1 0 0 0,0 1 0 0 0,0 0 0 0 0,-1 9 0 0 0,2-11 0 0 0,0 0 0 0 0,0 0 0 0 0,0 1 0 0 0,1-1 0 0 0,0 0 0 0 0,0 0 0 0 0,0 0 0 0 0,0 0 0 0 0,1 0 0 0 0,0 0 0 0 0,0 0 0 0 0,0 0 0 0 0,1-1 0 0 0,0 1 0 0 0,-1-1 0 0 0,7 6 0 0 0,-6-6 9 0 0,0-1 1 0 0,0 0 0 0 0,1 0-1 0 0,-1 0 1 0 0,1 0 0 0 0,0-1 0 0 0,0 0-1 0 0,0 1 1 0 0,0-1 0 0 0,0-1-1 0 0,0 1 1 0 0,1-1 0 0 0,-1 1 0 0 0,1-1-1 0 0,-1-1 1 0 0,9 2 0 0 0,-2-2 30 0 0,0 0 0 0 0,0 0 0 0 0,0-1 0 0 0,0 0 0 0 0,15-5 0 0 0,54-19 342 0 0,11-16 329 0 0,-77 35-820 0 0,3-1-1 0 0,27-15 0 0 0,-39 19 117 0 0,0-1 0 0 0,0 1 0 0 0,-1-1 0 0 0,1 0 0 0 0,-1 0 0 0 0,0 0 0 0 0,0 0 0 0 0,-1-1 0 0 0,6-8 0 0 0,-8 11 2 0 0,2-3 1 0 0,0 0-1 0 0,0 0 1 0 0,0 0 0 0 0,-1 0 0 0 0,0 0 0 0 0,0 0 0 0 0,-1-1 0 0 0,1 1 0 0 0,-1-1 0 0 0,0-6 0 0 0,1-6 1 0 0,-1 16-8 0 0,-1 0 0 0 0,1 1 1 0 0,-1-1-1 0 0,0 0 0 0 0,0 0 1 0 0,0 1-1 0 0,0-1 0 0 0,0 0 1 0 0,0 0-1 0 0,0 1 0 0 0,-1-1 0 0 0,1 0 1 0 0,-1 0-1 0 0,1 1 0 0 0,-2-4 1 0 0,-7-15 7 0 0,6 14-11 0 0,1 1 0 0 0,-1-1 0 0 0,0 1 0 0 0,-6-9-1 0 0,-2 1-19 0 0,0 1 0 0 0,-1 1 0 0 0,0 0 0 0 0,-1 0 0 0 0,0 1-1 0 0,-28-15 1 0 0,37 23-20 0 0,0 0-1 0 0,0 1 1 0 0,0 0 0 0 0,0 0-1 0 0,-1 0 1 0 0,1 0-1 0 0,0 0 1 0 0,-1 1 0 0 0,1 0-1 0 0,0 0 1 0 0,-1 0 0 0 0,1 1-1 0 0,0-1 1 0 0,-1 1-1 0 0,-3 1 1 0 0,-7 3-184 0 0,0 0-1 0 0,-24 13 0 0 0,24-11 7 0 0,-10 7-1380 0 0,12-6 68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1.3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306 312 456 0 0,'0'0'7885'0'0,"8"-4"-7266"0"0,-3 0-418 0 0,0 1 0 0 0,0-1 0 0 0,-1-1 0 0 0,1 1 0 0 0,-1-1 0 0 0,0 1 0 0 0,6-11 0 0 0,-3 5 114 0 0,-1-3-16 0 0,1-3 50 0 0,-7 14-304 0 0,1 0 1 0 0,0 1-1 0 0,0-1 1 0 0,0 0 0 0 0,-1 0-1 0 0,1 1 1 0 0,-1-1-1 0 0,0 0 1 0 0,1 0 0 0 0,-1 0-1 0 0,0 0 1 0 0,0 0-1 0 0,0-3 1 0 0,-3-7 273 0 0,1 4-119 0 0,0 0 0 0 0,0 1 0 0 0,-1-1 0 0 0,1 0 0 0 0,-2 1 0 0 0,-7-14 0 0 0,4 11-30 0 0,6 7-112 0 0,0 1 1 0 0,-1 0-1 0 0,1 0 0 0 0,-1 0 0 0 0,1 0 0 0 0,-1 0 0 0 0,0 0 1 0 0,0 0-1 0 0,0 1 0 0 0,0-1 0 0 0,0 1 0 0 0,0-1 1 0 0,-3-1-1 0 0,-2 1 147 0 0,1-1 0 0 0,0 1 0 0 0,-1 0 0 0 0,-11-2 0 0 0,15 4-179 0 0,-1-1 1 0 0,0 1-1 0 0,1 0 0 0 0,-1 1 1 0 0,0-1-1 0 0,1 1 0 0 0,-1 0 1 0 0,0 0-1 0 0,1 0 0 0 0,-6 2 1 0 0,-5 3-5 0 0,0 1 1 0 0,1 0 0 0 0,-1 1 0 0 0,2 0 0 0 0,-14 11 0 0 0,-4 5-7 0 0,13-12 12 0 0,-24 26 0 0 0,36-34-28 0 0,1 1 1 0 0,0 1-1 0 0,0-1 0 0 0,0 1 0 0 0,1-1 1 0 0,0 1-1 0 0,0 0 0 0 0,0 0 0 0 0,-2 10 1 0 0,3-7-1 0 0,0-4 0 0 0,0 0 0 0 0,1 0 0 0 0,0 1 0 0 0,0-1 0 0 0,0 1 0 0 0,1-1 0 0 0,-1 1 0 0 0,1-1 0 0 0,1 1 0 0 0,1 9-1 0 0,-1-10-3 0 0,0-1 0 0 0,0 0 0 0 0,0 0-1 0 0,1 0 1 0 0,-1 0 0 0 0,1 0 0 0 0,0 0-1 0 0,0-1 1 0 0,1 1 0 0 0,-1 0 0 0 0,1-1-1 0 0,0 0 1 0 0,0 0 0 0 0,5 5 0 0 0,-4-5 4 0 0,1 1 0 0 0,-1-1 0 0 0,1 0 0 0 0,0-1 0 0 0,1 1 0 0 0,-1-1 0 0 0,0 0 0 0 0,1 0 0 0 0,-1 0 0 0 0,1-1 0 0 0,-1 0 0 0 0,1 0 0 0 0,0 0 0 0 0,-1-1 0 0 0,1 0 0 0 0,0 0 0 0 0,10-2 0 0 0,5-2-1 0 0,0-1 0 0 0,0-1-1 0 0,29-12 1 0 0,-22 7-5 0 0,7-5-118 0 0,0-1-1 0 0,-1-2 1 0 0,39-29 0 0 0,-44 29-240 0 0,-11 6-11 0 0,0 0 0 0 0,-1 0 0 0 0,-1-2 0 0 0,0 0 0 0 0,-1-1 0 0 0,-1-1 0 0 0,0 0 1 0 0,-2-1-1 0 0,0 0 0 0 0,0-1 0 0 0,9-24 0 0 0,-8 16-964 0 0,-1 1-47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2.29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339 0 1840 0 0,'0'0'4386'0'0,"-1"10"-1128"0"0,-11 24-822 0 0,6-19-1303 0 0,-5 23 0 0 0,7-21-520 0 0,-2 0 0 0 0,-10 24 0 0 0,-8 23 311 0 0,8-10-445 0 0,-28 57-1 0 0,-30 48-285 0 0,59-128-146 0 0,-42 79 84 0 0,48-92-118 0 0,0 1 0 0 0,2 1 0 0 0,0 0 0 0 0,-6 26 0 0 0,8-26-4 0 0,4-14-9 0 0,0-1 0 0 0,1 1 0 0 0,-1-1 0 0 0,1 1 0 0 0,1-1 0 0 0,0 10 0 0 0,1 9 0 0 0,-2-23 1 0 0,3 8-3 0 0,12 7 14 0 0,-13-15-8 0 0,-1 0-1 0 0,0 0 0 0 0,0 0 1 0 0,1 0-1 0 0,-1 0 1 0 0,0-1-1 0 0,1 1 0 0 0,-1 0 1 0 0,1-1-1 0 0,-1 1 1 0 0,1-1-1 0 0,-1 1 0 0 0,1-1 1 0 0,2 1-1 0 0,3 0-1 0 0,-3 0 13 0 0,1-1 0 0 0,-1 1 0 0 0,0-1-1 0 0,1 0 1 0 0,-1 0 0 0 0,1 0-1 0 0,-1-1 1 0 0,5 0 0 0 0,38-11 126 0 0,-38 9-121 0 0,47-15 54 0 0,-47 14-74 0 0,0 0 0 0 0,0 0 0 0 0,0-1 0 0 0,-1 0 0 0 0,11-9 0 0 0,6-4 54 0 0,-17 13-45 0 0,-2 1-9 0 0,-1 1 1 0 0,1-1-1 0 0,11-3 0 0 0,-13 5 7 0 0,-1 1 0 0 0,1-1 0 0 0,0 0 0 0 0,-1 0 0 0 0,1 0 0 0 0,-1 0 0 0 0,0-1 0 0 0,0 1-1 0 0,0-1 1 0 0,0 0 0 0 0,0 0 0 0 0,-1 0 0 0 0,1 0 0 0 0,-1 0 0 0 0,0 0 0 0 0,1-1 0 0 0,0-4-1 0 0,-1 5 8 0 0,-1-1 0 0 0,0 0 0 0 0,0 0 0 0 0,0 1 0 0 0,0-1 0 0 0,-1 0 0 0 0,0 0 0 0 0,1 0 0 0 0,-2 0 0 0 0,1 0 0 0 0,0 0 0 0 0,-1 0 0 0 0,1 0 0 0 0,-1 1 0 0 0,0-1 0 0 0,-1 0 0 0 0,1 0 0 0 0,-1 1 0 0 0,1-1 0 0 0,-1 1 0 0 0,0-1 0 0 0,0 1 0 0 0,-1 0 0 0 0,1 0 0 0 0,-6-5 0 0 0,8 7-7 0 0,-1 0 0 0 0,1 1 0 0 0,-1-1-1 0 0,1 0 1 0 0,-1 1 0 0 0,0-1 0 0 0,0 0 0 0 0,1 1-1 0 0,-1-1 1 0 0,0 1 0 0 0,0-1 0 0 0,1 1-1 0 0,-1 0 1 0 0,0-1 0 0 0,0 1 0 0 0,0 0 0 0 0,0-1-1 0 0,0 1 1 0 0,0 0 0 0 0,0 0 0 0 0,0 0-1 0 0,1 0 1 0 0,-1 0 0 0 0,0 0 0 0 0,0 0-1 0 0,0 0 1 0 0,0 0 0 0 0,0 1 0 0 0,-1-1 0 0 0,-3 1 8 0 0,1 0 14 0 0,0 0 1 0 0,0 0-1 0 0,1 1 1 0 0,-1 0-1 0 0,0-1 1 0 0,1 1-1 0 0,0 1 0 0 0,-1-1 1 0 0,1 0-1 0 0,0 1 1 0 0,0-1-1 0 0,0 1 0 0 0,-2 3 1 0 0,-1 1-9 0 0,0 0 0 0 0,1 0 0 0 0,0 1 0 0 0,-7 13 0 0 0,4-6-21 0 0,6-11 0 0 0,0 0 0 0 0,0 0 0 0 0,0 0 0 0 0,0 1 0 0 0,1-1 0 0 0,-2 9 0 0 0,1 1 0 0 0,1-13 0 0 0,1 1 0 0 0,-1 0 0 0 0,1-1 0 0 0,0 1 0 0 0,0 0 0 0 0,0-1 0 0 0,0 1 0 0 0,0 0 0 0 0,0-1 0 0 0,0 1 0 0 0,0 0 0 0 0,1 1 0 0 0,-1 1 0 0 0,0-3 0 0 0,0 0 0 0 0,0 0 0 0 0,0 0 0 0 0,1 0 0 0 0,-1 0 0 0 0,0-1 0 0 0,0 1 0 0 0,0 0 0 0 0,1 0 0 0 0,-1 0 0 0 0,0 0 0 0 0,1 0 0 0 0,-1 0 0 0 0,1 0 0 0 0,0 1 0 0 0,1 1 0 0 0,0 0 0 0 0,-1 0 0 0 0,2 0 0 0 0,-1 0 0 0 0,0 0 0 0 0,0-1 0 0 0,1 1 0 0 0,0-1 0 0 0,-1 1 0 0 0,1-1 0 0 0,0 0 0 0 0,0 0 0 0 0,0 0 0 0 0,0-1 0 0 0,1 1 0 0 0,-1-1 0 0 0,0 0 0 0 0,1 0 0 0 0,-1 0 0 0 0,1 0 0 0 0,-1 0 0 0 0,1-1 0 0 0,-1 1 0 0 0,5-1 0 0 0,9 0 0 0 0,1 0 0 0 0,-1-2 0 0 0,29-5 0 0 0,-43 7 0 0 0,46-13 37 0 0,6 0 70 0 0,-21 5-123 0 0,-26 6-22 0 0,0 0 0 0 0,1 1 0 0 0,16-2 0 0 0,-16 3 38 0 0,2 1 0 0 0,-11 0 0 0 0,0-1 0 0 0,1 0 0 0 0,-1 0 0 0 0,0 1 0 0 0,1-1 0 0 0,-1 0 0 0 0,0 0 0 0 0,0 1 0 0 0,1-1 0 0 0,-1 0 0 0 0,0 1 0 0 0,0-1 0 0 0,1 0 0 0 0,-1 1 0 0 0,0-1 0 0 0,0 1 0 0 0,0-1 0 0 0,0 0 0 0 0,1 1 0 0 0,-1 2 3 0 0,1 0 0 0 0,-1-1 0 0 0,0 1 0 0 0,0 0-1 0 0,0-1 1 0 0,0 1 0 0 0,0 0 0 0 0,-1-1 0 0 0,1 1-1 0 0,-1-1 1 0 0,0 1 0 0 0,0 0 0 0 0,1-1 0 0 0,-2 0-1 0 0,1 1 1 0 0,0-1 0 0 0,0 0 0 0 0,-4 4 0 0 0,2-3 18 0 0,2-2 576 0 0,3-2-523 0 0,2 1-66 0 0,-1-1 1 0 0,0 0 0 0 0,0 0 0 0 0,0 0-1 0 0,-1 0 1 0 0,1 0 0 0 0,0-1-1 0 0,0 1 1 0 0,3-3 0 0 0,1-1 2 0 0,-2 1-2 0 0,1 0 0 0 0,-1 0 0 0 0,0 0 0 0 0,0-1-1 0 0,-1 1 1 0 0,7-9 0 0 0,13-13-11 0 0,45-44 77 0 0,-57 55-32 0 0,-9 10-41 0 0,1 0 0 0 0,0 1 0 0 0,0 0 0 0 0,5-5 0 0 0,1 0 0 0 0,-1-1 0 0 0,11-13-1 0 0,-9 10 61 0 0,0-5 175 0 0,-10 17-98 0 0,13-8 185 0 0,-11 7-400 0 0,-1 1 0 0 0,1 0 1 0 0,0 0-1 0 0,0 0 0 0 0,0 0 0 0 0,4 0 1 0 0,0 0-18 0 0,-5 0-165 0 0,5 1-2948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2.6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 0 11600 0 0,'-4'2'5021'0'0,"5"0"-5121"0"0,0 0 1 0 0,-1-1 0 0 0,1 1 0 0 0,0 0-1 0 0,1-1 1 0 0,-1 1 0 0 0,2 2-1 0 0,-2-3-29 0 0,-1-1 1 0 0,0 1-1 0 0,0 0 0 0 0,0 0 0 0 0,0 0 0 0 0,-1-1 1 0 0,1 1-1 0 0,0 0 0 0 0,0 0 0 0 0,0 0 0 0 0,-1-1 1 0 0,1 1-1 0 0,0 0 0 0 0,-1 0 0 0 0,0 7-877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2.9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3224 0 0,'1'1'3922'0'0,"-2"16"6827"0"0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1.2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130 9 1840 0 0,'14'-8'20772'0'0,"-25"26"-16171"0"0,7-12-5500 0 0,-22 34 1815 0 0,-32 54 233 0 0,49-78-1025 0 0,1 0 0 0 0,0 1 0 0 0,-9 34 0 0 0,16-48-118 0 0,1 0 0 0 0,-1-1 0 0 0,1 1 0 0 0,0 0 0 0 0,-1 0 0 0 0,1 0 0 0 0,1 0-1 0 0,-1 0 1 0 0,0 0 0 0 0,1-1 0 0 0,1 6 0 0 0,-2-7-4 0 0,1 0 0 0 0,-1 0-1 0 0,1 0 1 0 0,-1 0 0 0 0,1 0-1 0 0,0 0 1 0 0,0 0 0 0 0,-1 0-1 0 0,1 0 1 0 0,0-1 0 0 0,0 1 0 0 0,0 0-1 0 0,0 0 1 0 0,0-1 0 0 0,0 1-1 0 0,0 0 1 0 0,0-1 0 0 0,1 0 0 0 0,-1 1-1 0 0,0-1 1 0 0,0 1 0 0 0,0-1-1 0 0,1 0 1 0 0,-1 0 0 0 0,0 0 0 0 0,0 0-1 0 0,0 0 1 0 0,1 0 0 0 0,-1 0-1 0 0,2 0 1 0 0,5-2 0 0 0,0 1 0 0 0,0-1 1 0 0,0-1-1 0 0,-1 1 0 0 0,1-1 0 0 0,-1-1 0 0 0,1 1 0 0 0,-1-1 0 0 0,8-7 1 0 0,10-7-8 0 0,24-23 1 0 0,-42 35-4 0 0,47-42-315 0 0,67-57-108 0 0,-109 95 420 0 0,-7 5 11 0 0,0 1 0 0 0,0 1 0 0 0,0-1 0 0 0,6-2 0 0 0,2 2 0 0 0,-11 7 0 0 0,-2-1 0 0 0,2 1 7 0 0,-1 0 1 0 0,0 0-1 0 0,0 0 0 0 0,0 0 1 0 0,0 0-1 0 0,0 0 0 0 0,-1 0 0 0 0,0 0 1 0 0,1 1-1 0 0,-1-1 0 0 0,0 0 1 0 0,-1 0-1 0 0,1 0 0 0 0,0 1 1 0 0,-1-1-1 0 0,0 0 0 0 0,0 0 0 0 0,-2 5 1 0 0,-3 8 58 0 0,-1-1-1 0 0,-12 21 1 0 0,10-21-45 0 0,-13 22-9 0 0,15-27-4 0 0,0 1 0 0 0,1-1 0 0 0,0 1 0 0 0,1 1 0 0 0,0-1-1 0 0,1 1 1 0 0,-4 18 0 0 0,8-17-8 0 0,4-4 0 0 0,-3-8-8 0 0,1-1-1 0 0,-1 1 1 0 0,0 0-1 0 0,1-1 1 0 0,-1 1-1 0 0,1-1 1 0 0,-1 1-1 0 0,0-1 1 0 0,1 0-1 0 0,-1 0 1 0 0,1 0-1 0 0,-1 0 1 0 0,1 0-1 0 0,-1 0 1 0 0,1 0-1 0 0,-1 0 1 0 0,1 0-1 0 0,-1-1 1 0 0,1 1-1 0 0,1-1 1 0 0,3-1-340 0 0,-1 0-1 0 0,1-1 1 0 0,8-5-1 0 0,4-4-1992 0 0,-1-1-3498 0 0,0-3-2312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5.24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31 920 0 0,'0'0'19243'0'0,"9"0"-18639"0"0,16-6 396 0 0,30 1-168 0 0,-46 5-749 0 0,1-1 0 0 0,-1 0 0 0 0,9-3 0 0 0,-8 1-72 0 0,0 2 0 0 0,0-1 0 0 0,11 1 0 0 0,7-2-4 0 0,-24 2-67 0 0,1 0 1 0 0,-1 0-1 0 0,0 1 1 0 0,0 0-1 0 0,0 0 1 0 0,0 0-1 0 0,0 1 1 0 0,0-1-1 0 0,0 1 1 0 0,8 2-1 0 0,-9-2 409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4.45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 1 5840 0 0,'-3'12'8118'0'0,"4"-11"-7964"0"0,0-1-1 0 0,1 0 0 0 0,-1 1 1 0 0,0-1-1 0 0,0 1 1 0 0,0 0-1 0 0,0-1 1 0 0,1 1-1 0 0,-1 0 0 0 0,0-1 1 0 0,0 1-1 0 0,0 0 1 0 0,-1 0-1 0 0,1 0 1 0 0,1 2-1 0 0,6 4 1093 0 0,20 22 893 0 0,-22-24-1960 0 0,-1 1 1 0 0,1-1-1 0 0,-1 1 0 0 0,0 1 1 0 0,0-1-1 0 0,-1 1 0 0 0,0 0 1 0 0,0 0-1 0 0,5 14 0 0 0,2 2-3 0 0,-6-11-141 0 0,1 1 0 0 0,-1 0 1 0 0,-1 0-1 0 0,4 19 0 0 0,-6-14-77 0 0,0-9-64 0 0,-1 0 0 0 0,0 0 0 0 0,0 0 0 0 0,-1 0 0 0 0,0 0 0 0 0,-3 16 0 0 0,0-5-395 0 0,1-2-1388 0 0,-1-7-4078 0 0,-1-5 437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4.8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1 384 1376 0 0,'0'-1'5436'0'0,"5"-7"1582"0"0,-2 4-6322 0 0,-2 2-461 0 0,0 1 1 0 0,0-1-1 0 0,0 1 0 0 0,0-1 1 0 0,-1 0-1 0 0,1 0 0 0 0,0 1 1 0 0,-1-1-1 0 0,1 0 0 0 0,-1 0 1 0 0,1-3-1 0 0,-1 3-139 0 0,0 1 0 0 0,0-1 0 0 0,1 1 0 0 0,-1-1 0 0 0,1 1 0 0 0,-1-1 0 0 0,1 1 0 0 0,0 0 0 0 0,0-1 0 0 0,-1 1 0 0 0,1 0 0 0 0,0-1 0 0 0,0 1 0 0 0,0 0 0 0 0,0 0 0 0 0,2-2 0 0 0,25-17 866 0 0,-15 11-556 0 0,47-29 577 0 0,-41 27-782 0 0,0-1 0 0 0,18-16-1 0 0,3-4 12 0 0,-18 15-130 0 0,25-27 0 0 0,-23 22-63 0 0,-18 16-12 0 0,0 0 1 0 0,1 0-1 0 0,-2 0 1 0 0,1-1 0 0 0,7-11-1 0 0,-2 3-2 0 0,6-7-60 0 0,-16 19 524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5.7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8408 0 0,'0'0'5704'0'0,"2"0"-4968"0"0,4 0-228 0 0,1 1 1 0 0,-1 0-1 0 0,9 2 1 0 0,-8-1-78 0 0,0 0 0 0 0,0-1 0 0 0,13 1 0 0 0,12-3 371 0 0,41-5 0 0 0,-63 5-750 0 0,0 0 0 0 0,14 2 0 0 0,11-1-1165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6.13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2304 0 0,'18'0'9989'0'0,"56"0"-5039"0"0,1 0-3590 0 0,-40 5-1236 0 0,7-4-272 0 0,-41-2 99 0 0,1 1-1 0 0,-1 0 0 0 0,1 0 1 0 0,-1 0-1 0 0,0 1 0 0 0,1-1 1 0 0,-1 0-1 0 0,1 1 0 0 0,-1-1 0 0 0,3 1 1 0 0,7 2-4852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7.6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7920 0 0,'0'0'11591'0'0,"2"2"-11303"0"0,49 38 904 0 0,-50-39-1169 0 0,0-1-1 0 0,-1 0 1 0 0,1 1 0 0 0,0-1-1 0 0,-1 1 1 0 0,1 0-1 0 0,0-1 1 0 0,-1 1-1 0 0,1-1 1 0 0,-1 1-1 0 0,1 0 1 0 0,-1-1-1 0 0,1 1 1 0 0,-1 0-1 0 0,0 0 1 0 0,1-1-1 0 0,-1 1 1 0 0,0 0 0 0 0,0 0-1 0 0,1 0 1 0 0,-1-1-1 0 0,0 1 1 0 0,0 0-1 0 0,0 2 1 0 0,0 1 60 0 0,1 0 1 0 0,0 1-1 0 0,0-1 0 0 0,1 0 1 0 0,1 5-1 0 0,0-2-76 0 0,-3-5 5 0 0,1 1-1 0 0,0-1 1 0 0,1 0-1 0 0,-1 1 1 0 0,0-1 0 0 0,1 0-1 0 0,-1 0 1 0 0,1 0-1 0 0,0 0 1 0 0,-1 0 0 0 0,1-1-1 0 0,4 4 1 0 0,0 2 51 0 0,-4-4-69 0 0,0-1-1 0 0,0 1 1 0 0,0-1 0 0 0,0 0 0 0 0,0 0 0 0 0,5 3 0 0 0,14 7-92 0 0,-6 1-234 0 0,-10-6-5539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8.06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1 290 8840 0 0,'0'0'800'0'0,"0"-1"-656"0"0,2-4-26 0 0,8-14 4425 0 0,-2 4-2715 0 0,-8 14-1775 0 0,0 1-1 0 0,0-1 1 0 0,1 1 0 0 0,-1-1 0 0 0,0 1-1 0 0,1-1 1 0 0,-1 1 0 0 0,1-1-1 0 0,-1 1 1 0 0,1-1 0 0 0,-1 1 0 0 0,1 0-1 0 0,-1-1 1 0 0,1 1 0 0 0,-1 0 0 0 0,1-1-1 0 0,0 1 1 0 0,0 0 2 0 0,-1-1 1 0 0,1 1-1 0 0,0 0 0 0 0,-1-1 1 0 0,1 1-1 0 0,-1 0 0 0 0,1-1 1 0 0,0 1-1 0 0,-1-1 0 0 0,0 1 0 0 0,1-1 1 0 0,-1 1-1 0 0,1-1 0 0 0,-1 1 1 0 0,1-1-1 0 0,-1 1 0 0 0,0-1 0 0 0,1-1 1 0 0,0 0 66 0 0,0 0 0 0 0,1 0-1 0 0,-1 0 1 0 0,0 1 0 0 0,1-1 0 0 0,-1 0 0 0 0,1 0 0 0 0,0 1 0 0 0,0-1 0 0 0,4-2 0 0 0,27-15 618 0 0,-11 6-528 0 0,16-10 111 0 0,-18 12-232 0 0,0-2 0 0 0,23-19 0 0 0,-23 15-38 0 0,15-13-53 0 0,-20 18 0 0 0,-13 10 0 0 0,1 1 0 0 0,-1-1 0 0 0,0 1 0 0 0,-1-1 0 0 0,1 0 0 0 0,0 0 0 0 0,2-2 0 0 0,13-17-408 0 0,-17 20 352 0 0,0 1-1 0 0,0 0 0 0 0,0 0 1 0 0,1 0-1 0 0,-1-1 0 0 0,0 1 1 0 0,0 0-1 0 0,1 0 0 0 0,-1 0 1 0 0,0 0-1 0 0,0 0 0 0 0,1 0 1 0 0,-1 0-1 0 0,0 0 0 0 0,1 0 1 0 0,-1 0-1 0 0,0 0 0 0 0,0 0 1 0 0,1 0-1 0 0,-1 0 0 0 0,0 0 1 0 0,0 0-1 0 0,1 0 0 0 0,-1 0 1 0 0,1 0-1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8.61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0 203 1840 0 0,'0'0'9414'0'0,"7"-5"-7843"0"0,4-7-370 0 0,4-3 499 0 0,18-7-196 0 0,-30 20-1420 0 0,-1 1-1 0 0,0-1 1 0 0,1 0-1 0 0,-1 0 1 0 0,0 0-1 0 0,3-4 1 0 0,12-10 164 0 0,3-2-67 0 0,-17 15-153 0 0,0 0 0 0 0,0 0 0 0 0,1 0 0 0 0,0 0-1 0 0,-1 1 1 0 0,6-3 0 0 0,-5 2 5 0 0,1 1 0 0 0,-1-1-1 0 0,1 0 1 0 0,-1 0-1 0 0,0-1 1 0 0,6-6-1 0 0,12-9 124 0 0,-12 11-77 0 0,-9 7-67 0 0,1 0-1 0 0,-1 0 1 0 0,1 0-1 0 0,-1 0 0 0 0,1 0 1 0 0,-1 0-1 0 0,1 0 0 0 0,2-1 1 0 0,-1 2-2 0 0,0-1-12 0 0,7-8 100 0 0,-10 9-82 0 0,0 0-1 0 0,0 0 0 0 0,0 0 0 0 0,0 0 0 0 0,1 0 1 0 0,-1 0-1 0 0,0 0 0 0 0,0 1 0 0 0,0-1 0 0 0,0 0 0 0 0,0 0 1 0 0,0 0-1 0 0,0 0 0 0 0,0 0 0 0 0,0 0 0 0 0,0 0 1 0 0,0 0-1 0 0,0 0 0 0 0,0 0 0 0 0,0 0 0 0 0,0 0 0 0 0,0 0 1 0 0,0 0-1 0 0,0 0 0 0 0,0 0 0 0 0,0 0 0 0 0,1 1 0 0 0,-1-1 1 0 0,0 0-1 0 0,0 0 0 0 0,0 0 0 0 0,0 0 0 0 0,0 0 1 0 0,0 0-1 0 0,0 0 0 0 0,0 0 0 0 0,0 0 0 0 0,0 0 0 0 0,0 0 1 0 0,0 0-1 0 0,1 0 0 0 0,-1 0 0 0 0,0 0 0 0 0,0-1 1 0 0,0 1-1 0 0,0 0 0 0 0,0 0 0 0 0,0 0 0 0 0,0 0 0 0 0,0 0 1 0 0,0 0-1 0 0,0 0 0 0 0,0 0 0 0 0,0 0 0 0 0,0 0 1 0 0,0 0-1 0 0,1 0 0 0 0,-1 0 0 0 0,0 0 0 0 0,0 0 0 0 0,0 0 1 0 0,0 0-1 0 0,0 0 0 0 0,0-1 0 0 0,0 1 0 0 0,-2 11 302 0 0,-6 16-367 0 0,7-25 85 0 0,-15 46 101 0 0,14-42-91 0 0,1-2-36 0 0,0 1-1 0 0,-1-1 0 0 0,0 0 1 0 0,0 0-1 0 0,0 0 0 0 0,-1 0 0 0 0,1 0 1 0 0,-1 0-1 0 0,-3 3 0 0 0,5-5-8 0 0,0-1 0 0 0,1 0 0 0 0,-1 0 0 0 0,0 1 0 0 0,1-1 0 0 0,-1 0 0 0 0,1 1 0 0 0,-1-1 0 0 0,1 1 0 0 0,0-1 0 0 0,0 0 0 0 0,-1 1 0 0 0,1-1 0 0 0,0 2 0 0 0,0-1 0 0 0,0 0 0 0 0,0 0 0 0 0,0 0 0 0 0,0 0 0 0 0,-1 0 0 0 0,1 0 0 0 0,-1 0 0 0 0,0 0 0 0 0,-1 2 0 0 0,0-2 0 0 0,1 11-7 0 0,1-5-2 0 0,1-5 326 0 0,0-1-1331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8.9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52 7568 0 0,'0'0'2789'0'0,"12"-4"39"0"0,-3 0-1997 0 0,1 1 12 0 0,-1-1 1 0 0,14-7-1 0 0,-20 10-645 0 0,-1 0-1 0 0,1 1 1 0 0,0-1-1 0 0,0 1 1 0 0,0-1-1 0 0,0 1 1 0 0,5 0-1 0 0,69-8 1558 0 0,-33 2-1960 0 0,-23 2 120 0 0,-18 4 34 0 0,13-3-416 0 0,-6 2-2782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9.3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82 0 7368 0 0,'0'0'4853'0'0,"-3"13"-3074"0"0,-23 64 1643 0 0,-13 51-1077 0 0,27-80-2062 0 0,11-32-240 0 0,2 13 143 0 0,-1-22-286 0 0,4 2-2449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1.62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193 279 2760 0 0,'-1'2'207'0'0,"-4"8"859"0"0,-11 14 7439 0 0,-5 19-1766 0 0,-13 6-3272 0 0,7-10-2164 0 0,1 1 1 0 0,-24 51 0 0 0,48-85-1286 0 0,0-1 0 0 0,0 0 0 0 0,0 1 0 0 0,1-1-1 0 0,0 1 1 0 0,0-1 0 0 0,0 1 0 0 0,1-1 0 0 0,0 1 0 0 0,0 0-1 0 0,0-1 1 0 0,2 11 0 0 0,-1-15-38 0 0,-1 0 0 0 0,0 0-1 0 0,1-1 1 0 0,-1 1 0 0 0,1 0-1 0 0,-1 0 1 0 0,1 0 0 0 0,-1 0-1 0 0,1-1 1 0 0,0 1 0 0 0,-1 0-1 0 0,1-1 1 0 0,0 1 0 0 0,0 0-1 0 0,-1-1 1 0 0,1 1 0 0 0,0-1-1 0 0,0 1 1 0 0,0-1 0 0 0,0 1-1 0 0,0-1 1 0 0,-1 0 0 0 0,1 1-1 0 0,1-1 1 0 0,1 0-223 0 0,-1 1 0 0 0,1-1 0 0 0,-1 0 0 0 0,1 0 0 0 0,-1 0-1 0 0,1 0 1 0 0,-1-1 0 0 0,5 0 0 0 0,10-5-1269 0 0</inkml:trace>
  <inkml:trace contextRef="#ctx0" brushRef="#br0" timeOffset="1">499 9 18223 0 0,'-6'-6'808'0'0,"2"3"168"0"0,0 3-784 0 0,-2 0-192 0 0,-2 0 0 0 0,1 0 0 0 0,-3 3 1136 0 0,3-1 184 0 0,-5 5 40 0 0,6-1 8 0 0,-4-3-888 0 0,6 4-168 0 0,0-1-40 0 0,1 1-8 0 0,-1-1-1120 0 0,4-1-224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19.72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2304 0 0,'0'5'11144'0'0,"10"10"-9080"0"0,-7-5-1418 0 0,-1 0 1 0 0,1-1 0 0 0,1 18 0 0 0,-4-24-577 0 0,2 13 348 0 0,1-1 0 0 0,7 21 0 0 0,-6-26-334 0 0,0 0-1 0 0,1-1 0 0 0,0 0 1 0 0,0 0-1 0 0,12 14 0 0 0,4-4-23 0 0,-10-11-60 0 0,43 32-93 0 0,-48-29-1003 0 0,-3-5-1788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0.11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0 381 2304 0 0,'1'-2'167'0'0,"9"-10"73"0"0,-8 10 178 0 0,-1 1 1 0 0,1-1-1 0 0,-1 0 0 0 0,1 1 0 0 0,-1-1 1 0 0,0 0-1 0 0,0 0 0 0 0,0 0 1 0 0,0 0-1 0 0,0 0 0 0 0,0-2 0 0 0,0 1-11 0 0,1-1-1 0 0,-1 1 0 0 0,1 0 1 0 0,0 0-1 0 0,0 0 0 0 0,0 1 1 0 0,0-1-1 0 0,0 0 1 0 0,1 1-1 0 0,-1-1 0 0 0,6-3 1 0 0,13-15 1199 0 0,64-84 1628 0 0,-23 30-1626 0 0,-45 55-1199 0 0,9-12 104 0 0,-19 25-286 0 0,-6 6-211 0 0,0 0 0 0 0,0 1 0 0 0,0-1-1 0 0,0 0 1 0 0,0 0 0 0 0,0 0-1 0 0,0 0 1 0 0,0 0 0 0 0,0 0 0 0 0,0 0-1 0 0,-1-1 1 0 0,2-1 0 0 0,-1 1 21 0 0,0 1 0 0 0,14-11-41 0 0,-6 7 4 0 0,1 3-16 0 0,-8 1-62 0 0,-1 0-12 0 0,4-4 5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0.5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43 3224 0 0,'0'0'5818'0'0,"2"0"-4034"0"0,3-1-1414 0 0,-1 1 0 0 0,1-1-1 0 0,-1 0 1 0 0,0 0 0 0 0,1 0 0 0 0,4-2-1 0 0,-3 1-64 0 0,-4 1-232 0 0,-1 1 0 0 0,0 0 1 0 0,0-1-1 0 0,1 1 1 0 0,-1-1-1 0 0,0 0 1 0 0,0 1-1 0 0,0-1 0 0 0,1 0 1 0 0,-1 0-1 0 0,1 0 1 0 0,-1-1 12 0 0,1 1 0 0 0,0 0 0 0 0,-1 0 0 0 0,1 0 0 0 0,0 0 0 0 0,0 1 0 0 0,0-1 0 0 0,0 0 1 0 0,2 0-1 0 0,-2 1-26 0 0,0 0 0 0 0,0-1 0 0 0,0 0 0 0 0,0 1 0 0 0,-1-1 1 0 0,1 0-1 0 0,0 0 0 0 0,-1 0 0 0 0,3-1 0 0 0,-3 1-32 0 0,1 0-1 0 0,-1 1 0 0 0,0-1 1 0 0,1 1-1 0 0,-1-1 1 0 0,1 1-1 0 0,-1-1 0 0 0,1 1 1 0 0,1 0-1 0 0,0 0 13 0 0,22-2 250 0 0,-7 3 6 0 0,-4 3-211 0 0,-13-4-5 0 0,2 15 360 0 0,-3-11-383 0 0,0-1-1 0 0,-1 1 0 0 0,1-1 0 0 0,-1 1 0 0 0,0-1 0 0 0,0 1 0 0 0,0-1 0 0 0,0 0 0 0 0,-1 1 1 0 0,1-1-1 0 0,-1 0 0 0 0,0 0 0 0 0,-4 4 0 0 0,-4 8 136 0 0,-16 16 0 0 0,-23 18 766 0 0,43-43-895 0 0,1 0 0 0 0,-1 0 0 0 0,1 1 0 0 0,1 0 0 0 0,-1 0 0 0 0,-5 13-1 0 0,9-18 2 0 0,1 2 2 0 0,1-1 3 0 0,1 2-1 0 0,-1-4-59 0 0,-1 0 0 0 0,1 0 0 0 0,0-1 0 0 0,0 1 0 0 0,-1 0 0 0 0,1-1 0 0 0,0 1 0 0 0,0 0-1 0 0,0-1 1 0 0,0 1 0 0 0,0-1 0 0 0,0 1 0 0 0,0-1 0 0 0,0 0 0 0 0,2 1 0 0 0,16 3 51 0 0,-11-3-44 0 0,1-1 1 0 0,0 0-1 0 0,-1-1 1 0 0,1 0-1 0 0,-1 0 1 0 0,1-1-1 0 0,12-4 1 0 0,28-5 53 0 0,-30 6 6 0 0,-16 4-463 0 0,0 0 1 0 0,0 0-1 0 0,0 0 1 0 0,0 1-1 0 0,5-1 0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0.95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56 3224 0 0,'0'0'6322'0'0,"7"-4"-2630"0"0,30-3-1680 0 0,-17 5-1066 0 0,-12 1-559 0 0,0 0 0 0 0,0 1 0 0 0,13 1 1 0 0,-15 0-252 0 0,0-1 1 0 0,0 0 0 0 0,0 0 0 0 0,0 0 0 0 0,0-1 0 0 0,0 1 0 0 0,12-4-1 0 0,-8 0-25 0 0,1 1 0 0 0,15-2-1 0 0,-14 3-48 0 0,22-7 0 0 0,-29 7-68 0 0,4-1-11 0 0,-1 0 1 0 0,0 1-1 0 0,15-3 0 0 0,-11 5-2423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1.2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1 11112 0 0,'0'0'6831'0'0,"-4"15"-5488"0"0,-19 54 341 0 0,0 4-639 0 0,-18 68-183 0 0,36-103-852 0 0,4-35-601 0 0,1 0 1987 0 0,0 2-3844 0 0,0 7-4990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1.65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9 9072 0 0,'0'0'3825'0'0,"2"0"-2880"0"0,1 0-696 0 0,0 0-60 0 0,0 0-1 0 0,0 0 1 0 0,0 0 0 0 0,1-1-1 0 0,-1 1 1 0 0,0-1 0 0 0,0 1-1 0 0,3-2 1 0 0,-6 1-185 0 0,0 1 0 0 0,1 0 0 0 0,-1 0 0 0 0,1 0 0 0 0,-1 0 0 0 0,1 0 1 0 0,-1 0-1 0 0,0-1 0 0 0,1 1 0 0 0,-1 0 0 0 0,1 0 0 0 0,-1 0 0 0 0,1 1 0 0 0,-1-1 0 0 0,0 0 1 0 0,1 0-1 0 0,-1 0 0 0 0,1 0 0 0 0,-1 0 0 0 0,0 0 0 0 0,1 0 0 0 0,-1 1 0 0 0,1-1 0 0 0,-1 0 1 0 0,1 1-1 0 0,-1-1-64 0 0,0 0 1 0 0,1 1 0 0 0,-1-1 0 0 0,0 0-1 0 0,1 0 1 0 0,-1 0 0 0 0,0 0-1 0 0,1 1 1 0 0,-1-1 0 0 0,0 0 0 0 0,1 0-1 0 0,-1 0 1 0 0,0 0 0 0 0,1 0-1 0 0,-1 0 1 0 0,0 0 0 0 0,1 0 0 0 0,-1 0-1 0 0,1 0 1 0 0,-1 0 0 0 0,0 0-1 0 0,1 0 1 0 0,-1 0 0 0 0,0 0 0 0 0,1-1-1 0 0,7-4-840 0 0,-5 4-10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2.0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2304 0 0,'0'0'13445'0'0</inkml:trace>
  <inkml:trace contextRef="#ctx0" brushRef="#br0" timeOffset="1">93 4 9848 0 0,'0'0'1064'0'0,"-4"7"1040"0"0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2.6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12 2304 0 0,'0'0'13253'0'0,"9"3"-10964"0"0,-6-3-2187 0 0,-1 1 0 0 0,0-1 0 0 0,1 1 0 0 0,-1-1 0 0 0,0 1 0 0 0,0 0 0 0 0,4 1 0 0 0,-4-1-32 0 0,0 0 0 0 0,1 0 0 0 0,-1 0 0 0 0,1 0 0 0 0,-1-1 0 0 0,1 1 0 0 0,4 0 0 0 0,13-2 300 0 0,-1 0-1 0 0,1-1 1 0 0,39-10 0 0 0,-35 9-359 0 0,-20 3-11 0 0,0 0 0 0 0,0 0 0 0 0,0-1 0 0 0,0 1 0 0 0,7-3-1 0 0,-6 1-78 0 0,0 1 0 0 0,0 1 0 0 0,0-1-1 0 0,0 1 1 0 0,10 0 0 0 0,-7 0-267 0 0,-7 0-182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2.9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62 0 2760 0 0,'0'0'125'0'0,"-7"5"2125"0"0,5-2-1487 0 0,0-1 0 0 0,1 0 0 0 0,0 1 0 0 0,-1-1 0 0 0,1 1 0 0 0,0 0 0 0 0,0 0 0 0 0,0-1 0 0 0,1 1 0 0 0,-1 3 0 0 0,-4 11 362 0 0,-1-3-549 0 0,4-9-326 0 0,-1 1 0 0 0,2-1 0 0 0,-1 0 0 0 0,-2 10 0 0 0,-2 10 529 0 0,5-22-678 0 0,0 0 0 0 0,0 0 0 0 0,0 0 0 0 0,1 0 0 0 0,-2 6-1 0 0,-1 12 322 0 0,2-17-378 0 0,0-1 0 0 0,1 1-1 0 0,-1 0 1 0 0,1-1 0 0 0,-1 1-1 0 0,1 0 1 0 0,0 0 0 0 0,1 0-1 0 0,0 6 1 0 0,-1-6-28 0 0,2 15 43 0 0,-2-17-59 0 0,0 0 1 0 0,0 0 0 0 0,0 1-1 0 0,1-1 1 0 0,-1 0 0 0 0,1 0-1 0 0,0 0 1 0 0,-1 1 0 0 0,1-1-1 0 0,0 0 1 0 0,0 0 0 0 0,2 2-1 0 0,0 0-16 0 0,-2-2-75 0 0,2 9-4082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3.4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3224 0 0,'0'0'10073'0'0,"0"2"-9450"0"0,0 5-49 0 0,1 0 0 0 0,0 0 0 0 0,0 0 0 0 0,0 0 1 0 0,4 11-1 0 0,-2-12-335 0 0,-1 1-1 0 0,0-1 1 0 0,0 0 0 0 0,1 11 0 0 0,2 11 65 0 0,11 30 1042 0 0,-11-43-1154 0 0,3 8-18 0 0,7 12 117 0 0,-6-10-118 0 0,9 14-350 0 0,-17-37 246 0 0,12 16-371 0 0,-6 1-2394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2.2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118 51 17503 0 0,'0'0'399'0'0,"-1"-17"961"0"0,-1-16 1561 0 0,1 43-2529 0 0,-11 21 587 0 0,-25 48 0 0 0,3-7 263 0 0,24-52-853 0 0,-6 18 127 0 0,15-35-464 0 0,0 1-1 0 0,0-1 0 0 0,0 0 1 0 0,1 0-1 0 0,-1 0 0 0 0,1 0 1 0 0,0 1-1 0 0,0-1 0 0 0,1 6 1 0 0,-1-8-49 0 0,0-1 13 0 0,0 0 1 0 0,0 1-1 0 0,0-1 0 0 0,0 1 1 0 0,0-1-1 0 0,0 1 1 0 0,0-1-1 0 0,0 1 1 0 0,0-1-1 0 0,1 0 1 0 0,-1 1-1 0 0,0-1 0 0 0,0 1 1 0 0,0-1-1 0 0,0 0 1 0 0,1 1-1 0 0,-1-1 1 0 0,0 0-1 0 0,1 1 0 0 0,-1-1 1 0 0,0 0-1 0 0,0 1 1 0 0,1-1-1 0 0,-1 0 1 0 0,1 1-1 0 0,-1-1 1 0 0,0 0-1 0 0,1 0 0 0 0,-1 0 1 0 0,0 1-1 0 0,1-1 1 0 0,-1 0-1 0 0,1 0 1 0 0,-1 0-1 0 0,1 0 1 0 0,-1 0-1 0 0,0 0 0 0 0,1 0 1 0 0,-1 0-1 0 0,1 0 1 0 0,0 0-1 0 0,5-1 5 0 0,0 0-1 0 0,0 0 1 0 0,0-1-1 0 0,-1 0 1 0 0,1 0-1 0 0,0 0 1 0 0,-1-1-1 0 0,1 0 1 0 0,-1 0-1 0 0,9-7 1 0 0,6-3 6 0 0,18-8 34 0 0,-9 4-29 0 0,0 0 0 0 0,34-28 1 0 0,-6 1-97 0 0,75-43 0 0 0,-127 84 34 0 0,-5 3 21 0 0,0 0 0 0 0,0-1 0 0 0,1 1-1 0 0,-1 0 1 0 0,0 0 0 0 0,0 0 0 0 0,0 0-1 0 0,0-1 1 0 0,1 1 0 0 0,-1 0 0 0 0,0 0-1 0 0,0 0 1 0 0,0 0 0 0 0,1 0 0 0 0,-1 0-1 0 0,0 0 1 0 0,0-1 0 0 0,1 1 0 0 0,-1 0-1 0 0,0 0 1 0 0,0 0 0 0 0,1 0 0 0 0,-1 0-1 0 0,0 0 1 0 0,0 0 0 0 0,0 0-1 0 0,1 0 1 0 0,-1 0 0 0 0,0 0 0 0 0,0 0-1 0 0,1 1 1 0 0,-1-1 0 0 0,0 0 0 0 0,0 0-1 0 0,1 0 1 0 0,-1 0 0 0 0,0 0 0 0 0,0 0-1 0 0,0 0 1 0 0,0 1 0 0 0,1-1 0 0 0,-1 0-1 0 0,-2 13-60 0 0,-12 17 129 0 0,14-29-68 0 0,-25 42 90 0 0,13-22 49 0 0,-12 27-1 0 0,21-40-110 0 0,0 0 0 0 0,0 0 0 0 0,1 0 1 0 0,0 0-1 0 0,1 1 0 0 0,-1-1 0 0 0,1 11 0 0 0,1-14-51 0 0,0 0-1 0 0,0 0 1 0 0,1-1 0 0 0,0 1-1 0 0,0 0 1 0 0,0-1-1 0 0,0 1 1 0 0,2 4-1 0 0,-2-7-67 0 0,0 0-1 0 0,0 0 0 0 0,1-1 0 0 0,-1 1 0 0 0,0 0 0 0 0,0-1 0 0 0,1 1 0 0 0,-1-1 0 0 0,1 0 0 0 0,0 1 0 0 0,-1-1 0 0 0,1 0 0 0 0,0 0 0 0 0,0 0 0 0 0,0 0 0 0 0,-1 0 0 0 0,1-1 0 0 0,0 1 0 0 0,0 0 0 0 0,0-1 0 0 0,4 1 0 0 0,14 0-6226 0 0,5-1-2016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3.8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0 385 2304 0 0,'2'0'552'0'0,"14"0"11264"0"0,1-6-6547 0 0,17-18-5208 0 0,-6 5 600 0 0,2 0-347 0 0,41-32 0 0 0,-62 44-102 0 0,-1-1-1 0 0,12-15 1 0 0,1 0 1 0 0,31-35-15 0 0,-36 37-195 0 0,30-26 0 0 0,-23 22-3 0 0,-20 21 0 0 0,1-1 0 0 0,0 1 0 0 0,1 0 0 0 0,-1 0 0 0 0,1 0 0 0 0,9-6 0 0 0,20-6 0 0 0,-33 16-74 0 0,0-1 0 0 0,0 1 0 0 0,0 0-1 0 0,0-1 1 0 0,0 1 0 0 0,0 0 0 0 0,1 0 0 0 0,-1 0-1 0 0,0 0 1 0 0,0 0 0 0 0,0 0 0 0 0,0 0-1 0 0,1 0 1 0 0,-1 1 0 0 0,0-1 0 0 0,0 0 0 0 0,2 1-1 0 0,-1 0-166 0 0,-1-1-847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4.5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 46 1376 0 0,'-12'-2'15922'0'0,"15"0"-17144"0"0,-2 1 1745 0 0,7-2-127 0 0,12-7-160 0 0,-18 9-118 0 0,-1 1 22 0 0,27-12 289 0 0,-26 10-412 0 0,-1 2-16 0 0,0-1-1 0 0,-1 1 1 0 0,1-1-1 0 0,0 1 1 0 0,0 0-1 0 0,0-1 1 0 0,0 1-1 0 0,-1 0 1 0 0,1 0-1 0 0,0-1 1 0 0,0 1-1 0 0,0 0 0 0 0,0 0 1 0 0,0 0-1 0 0,0 0 1 0 0,1 0-1 0 0,2-1 0 0 0,-1 1 0 0 0,-1 0 0 0 0,0-1 0 0 0,1 1 0 0 0,-1 0 0 0 0,0 1 0 0 0,1-1 0 0 0,-1 0 0 0 0,3 1 0 0 0,5 2 0 0 0,-11-1 15 0 0,1-1-6 0 0,0 0-1 0 0,0-1 1 0 0,-1 1-1 0 0,1 0 1 0 0,0 0-1 0 0,0-1 0 0 0,0 1 1 0 0,0 0-1 0 0,0-1 1 0 0,0 1-1 0 0,0 0 1 0 0,0 0-1 0 0,0-1 1 0 0,1 2-1 0 0,-1-1 10 0 0,0 1 0 0 0,0 0-1 0 0,0 1 0 0 0,-1-1 0 0 0,1 0 0 0 0,0 0 0 0 0,-1 0 0 0 0,1 0 0 0 0,-1 0 1 0 0,0 0-1 0 0,0 0 0 0 0,0 0 0 0 0,0 0 0 0 0,0 0 0 0 0,-2 2 0 0 0,-3 3 19 0 0,0-1 0 0 0,-1 0 0 0 0,-8 6-1 0 0,14-12-35 0 0,-3 3 5 0 0,2-2 0 0 0,1 1 0 0 0,-1-1 0 0 0,1 0 0 0 0,-1 1 0 0 0,1-1 0 0 0,0 1 0 0 0,0-1 0 0 0,0 1 0 0 0,0-1 0 0 0,0 1-1 0 0,-2 3 1 0 0,3-4 123 0 0,1-1-74 0 0,0 0-54 0 0,0 0 1 0 0,0 0 0 0 0,0 0-1 0 0,0 0 1 0 0,0 0-1 0 0,0 0 1 0 0,-1 0 0 0 0,1 0-1 0 0,0 0 1 0 0,0-1-1 0 0,0 1 1 0 0,0 0 0 0 0,0-1-1 0 0,-1 1 1 0 0,1-1 0 0 0,1 0-1 0 0,3-1 0 0 0,-2 0 0 0 0,13-4 0 0 0,28-16 0 0 0,43-23 0 0 0,-75 39 1 0 0,0 0-1 0 0,20-5 0 0 0,-2 1-15 0 0,-26 9-44 0 0,-4 1 58 0 0,1 0 0 0 0,0 0 1 0 0,-1 0-1 0 0,1 0 0 0 0,0 0 0 0 0,-1 0 0 0 0,1 0 1 0 0,-1 0-1 0 0,1 0 0 0 0,0 1 0 0 0,-1-1 0 0 0,1 0 1 0 0,0 0-1 0 0,-1 1 0 0 0,1-1 0 0 0,-1 0 0 0 0,1 1 1 0 0,-1-1-1 0 0,2 1 0 0 0,-1 5 4 0 0,-1-5-5 0 0,0 0 2 0 0,1 0 0 0 0,-1 0 0 0 0,0 0 0 0 0,1 0 0 0 0,-1 0 0 0 0,0 0 0 0 0,0 0 0 0 0,0 0 0 0 0,0 1 0 0 0,0-1 0 0 0,0 0 0 0 0,0 0 0 0 0,0 0 0 0 0,-1 2 0 0 0,1 1 0 0 0,-2 3 52 0 0,0 1 0 0 0,0-1-1 0 0,0 0 1 0 0,-1 0-1 0 0,0 0 1 0 0,0-1-1 0 0,-1 1 1 0 0,-5 8-1 0 0,1-7-48 0 0,7-6-9 0 0,-1 0-1 0 0,0 0 0 0 0,1 0 0 0 0,-1 0 0 0 0,1 0 0 0 0,0 0 0 0 0,0 0 0 0 0,-1 1 0 0 0,1-1 0 0 0,1 0 0 0 0,-2 4 0 0 0,1 3 7 0 0,1 6 0 0 0,0-15-40 0 0,0 1 0 0 0,0 0 0 0 0,0 0 0 0 0,0 0 0 0 0,0-1-1 0 0,0 1 1 0 0,0 0 0 0 0,0 0 0 0 0,0 0 0 0 0,0-1-1 0 0,0 1 1 0 0,1 0 0 0 0,-1 0 0 0 0,0 0 0 0 0,1-1 0 0 0,-1 1-1 0 0,1 1 1 0 0,0-1-242 0 0,0 1-847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5.8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0 166 6128 0 0,'0'0'781'0'0,"2"-1"-109"0"0,64-10 4107 0 0,-10-1-2683 0 0,54-3-273 0 0,-15 1-599 0 0,194-12-136 0 0,-157 23-784 0 0,160 2-120 0 0,-3 1-74 0 0,88-15-100 0 0,-101 13-10 0 0,-145 4 0 0 0,255-8 64 0 0,-249-5-69 0 0,-30 2 64 0 0,-53 4 32 0 0,30-2 300 0 0,169 1-437 0 0,-39-2-29 0 0,-104 1 330 0 0,-83 6-248 0 0,10 1-5 0 0,72 8-1 0 0,-52-3 25 0 0,-13-3 12 0 0,40 2-38 0 0,-38-4-106 0 0,-32-1-18 0 0,27 3 0 0 0,26 1 438 0 0,-55-2-347 0 0,-1-1 1 0 0,16-1-1 0 0,3 0 51 0 0,63-5 134 0 0,-27-2-152 0 0,-58 8-10 0 0,-1-1-1 0 0,1 0 0 0 0,-1 0 1 0 0,1-1-1 0 0,11-4 0 0 0,-15 5-197 0 0,0 0-1 0 0,-1 0 1 0 0,1 0-1 0 0,0 1 1 0 0,-1 0-1 0 0,7 0 1 0 0,-7 0-63 0 0,-1 0-840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27.05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1 147 456 0 0,'2'8'12740'0'0,"4"-8"-9669"0"0,10-11-4569 0 0,-11 6 2689 0 0,16-9-666 0 0,18-16 291 0 0,7-5-130 0 0,-37 28-632 0 0,1 0 0 0 0,1 0 0 0 0,-1 1 0 0 0,1 0 0 0 0,17-5 0 0 0,-19 8-26 0 0,-5 3-6 0 0,-1-1 1 0 0,1 0-1 0 0,-1 0 1 0 0,1 0 0 0 0,-1-1-1 0 0,0 1 1 0 0,5-4-1 0 0,-7 5 11 0 0,0 0-1 0 0,0 0 1 0 0,0 0-1 0 0,0 0 1 0 0,0 0-1 0 0,0 0 1 0 0,0 0-1 0 0,0 0 1 0 0,0 0-1 0 0,0 0 0 0 0,0 0 1 0 0,0 1-1 0 0,0-1 1 0 0,0 1-1 0 0,0-1 1 0 0,0 0-1 0 0,0 1 1 0 0,1 0-1 0 0,6 3 283 0 0,-7-4-301 0 0,0 0-5 0 0,0 0 0 0 0,0 0 0 0 0,0 0 0 0 0,-1 1 0 0 0,1-1 0 0 0,0 0 0 0 0,0 0 0 0 0,0 1 0 0 0,0-1 0 0 0,-1 1 0 0 0,1-1 0 0 0,0 1 0 0 0,0-1 0 0 0,-1 1 0 0 0,1-1 1 0 0,0 1-1 0 0,-1 0 0 0 0,1-1 0 0 0,-1 1 0 0 0,1 0 0 0 0,-1-1 0 0 0,1 1 0 0 0,-1 0 0 0 0,1 0 0 0 0,-1 0 0 0 0,1 1 0 0 0,11 19 133 0 0,-9-14-110 0 0,-2-4-8 0 0,-1-1 0 0 0,1 1 0 0 0,-1-1 0 0 0,0 1 0 0 0,0-1 0 0 0,0 1 0 0 0,0 0 0 0 0,0-1 0 0 0,0 1 0 0 0,-1-1 0 0 0,1 1 0 0 0,-1-1 0 0 0,-2 5 0 0 0,0 8-12 0 0,2-13-13 0 0,1 2 0 0 0,0 0 0 0 0,-1 0 0 0 0,0-1 0 0 0,0 1 0 0 0,0 0 0 0 0,0-1 0 0 0,-1 1 0 0 0,-3 6 0 0 0,4-7-42 0 0,3 4 32 0 0,4-8 11 0 0,-2 0 7 0 0,0 0-1 0 0,-1 0 0 0 0,1-1 0 0 0,0 0 1 0 0,-1 0-1 0 0,0 0 0 0 0,0 0 0 0 0,1 0 0 0 0,-1-1 1 0 0,0 1-1 0 0,-1-1 0 0 0,1 0 0 0 0,4-5 1 0 0,-4 4-22 0 0,-1 1 1 0 0,1 0-1 0 0,0 0 0 0 0,0 0 1 0 0,5-3-1 0 0,12-11 4 0 0,-17 14 19 0 0,-1 0 1 0 0,1 1-1 0 0,0-1 1 0 0,0 1-1 0 0,0 0 0 0 0,0 0 1 0 0,0 0-1 0 0,6-3 0 0 0,23-10-6 0 0,-26 12-13 0 0,0-1 0 0 0,1 1 1 0 0,0 0-1 0 0,0 1 0 0 0,0-1 1 0 0,9-1-1 0 0,85-1 75 0 0,-100 5-59 0 0,0 0 0 0 0,-1 0-1 0 0,1 0 1 0 0,-1 0 0 0 0,1 0-1 0 0,0 0 1 0 0,-1 0 0 0 0,1 0 0 0 0,0 0-1 0 0,-1 0 1 0 0,1 0 0 0 0,0 0 0 0 0,-1 1-1 0 0,1-1 1 0 0,-1 0 0 0 0,1 0 0 0 0,1 1-1 0 0,-1 0-9 0 0,-1-1 0 0 0,1 1 0 0 0,0-1 0 0 0,0 0 0 0 0,0 1 0 0 0,0-1 0 0 0,0 0 0 0 0,0 0 0 0 0,0 0 0 0 0,0 1 0 0 0,0-1 0 0 0,0 0 0 0 0,0 0 0 0 0,0-1 0 0 0,0 1 0 0 0,2 0 0 0 0,-3 0 9 0 0,0 0 1 0 0,1 0-1 0 0,-1 0 1 0 0,0 1-1 0 0,1-1 0 0 0,-1 0 1 0 0,0 0-1 0 0,0 0 1 0 0,1 1-1 0 0,-1-1 1 0 0,0 0-1 0 0,0 0 0 0 0,1 1 1 0 0,-1-1-1 0 0,0 0 1 0 0,0 0-1 0 0,0 1 0 0 0,1-1 1 0 0,-1 0-1 0 0,0 1 1 0 0,0-1-1 0 0,0 0 0 0 0,0 1 1 0 0,0-1-1 0 0,0 0 1 0 0,0 1-1 0 0,0-1 0 0 0,0 0 1 0 0,0 1-1 0 0,0-1 1 0 0,0 0-1 0 0,0 1 0 0 0,0-1 1 0 0,0 0-1 0 0,0 1 1 0 0,0-1-1 0 0,0 1 0 0 0,0 9 46 0 0,0-9-44 0 0,0 0 0 0 0,0 0 0 0 0,0 0 0 0 0,0 0 0 0 0,0 0 0 0 0,0-1 0 0 0,0 1 0 0 0,0 0 0 0 0,-1 0 0 0 0,1 0-1 0 0,0 0 1 0 0,-1 0 0 0 0,1-1 0 0 0,-1 1 0 0 0,1 0 0 0 0,-1 0 0 0 0,1-1 0 0 0,-1 1 0 0 0,1 0 0 0 0,-1-1 0 0 0,-1 2 0 0 0,1-2 0 0 0,1 1 1 0 0,-1 0-1 0 0,0 0 1 0 0,1 0 0 0 0,-1-1-1 0 0,0 1 1 0 0,1 0-1 0 0,-1 0 1 0 0,1 0 0 0 0,0 0-1 0 0,-1 0 1 0 0,1 0-1 0 0,0 0 1 0 0,-1 2 0 0 0,1-2 3 0 0,0 0 1 0 0,-1 1-1 0 0,1-1 1 0 0,-1 0 0 0 0,1 1-1 0 0,-1-1 1 0 0,1 0-1 0 0,-1 0 1 0 0,0 0 0 0 0,1 1-1 0 0,-2 0 1 0 0,-4 9 46 0 0,0 1 5 0 0,5-11-41 0 0,0 0 1 0 0,1 0-1 0 0,-1 0 1 0 0,1 0-1 0 0,-1 0 1 0 0,1 0-1 0 0,-1 1 0 0 0,1-1 1 0 0,0 0-1 0 0,0 0 1 0 0,-1 0-1 0 0,1 0 1 0 0,0 2-1 0 0,-5 14 483 0 0,10 5-216 0 0,-5-22-288 0 0,0 1 0 0 0,0-1 0 0 0,0 0 0 0 0,0 1 0 0 0,0-1 0 0 0,0 1 0 0 0,1-1 0 0 0,-1 1 0 0 0,0-1 0 0 0,0 0 0 0 0,0 1 0 0 0,0-1 0 0 0,1 1 0 0 0,-1-1 0 0 0,0 0 0 0 0,0 1 0 0 0,1-1 0 0 0,-1 0 0 0 0,0 1 0 0 0,1-1 0 0 0,-1 0 0 0 0,0 0 0 0 0,1 1 0 0 0,-1-1 0 0 0,0 0 0 0 0,1 0 0 0 0,-1 0 0 0 0,1 1 0 0 0,-1-1 0 0 0,1 0 0 0 0,-1 0 0 0 0,0 0 0 0 0,1 0 0 0 0,-1 0 0 0 0,1 0 0 0 0,-1 0 0 0 0,1 0 0 0 0,-1 0 0 0 0,1 0 0 0 0,0 0 0 0 0,9 2-58 0 0,-3 0-82 0 0,0 0 0 0 0,0-1-1 0 0,0 0 1 0 0,0 0 0 0 0,0-1-1 0 0,0 0 1 0 0,0 0-1 0 0,9-1 1 0 0,-5-3-1089 0 0,1 3-61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0.2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6992 0 0,'0'0'5829'0'0,"0"1"-5420"0"0,22 17 566 0 0,9 7 620 0 0,-13-13-957 0 0,-11-5-465 0 0,-5-5-75 0 0,0-1 0 0 0,0 1 0 0 0,0 0 0 0 0,0 0 0 0 0,-1 0 0 0 0,1 0 0 0 0,-1 0 0 0 0,0 1 0 0 0,2 2 0 0 0,0 0-26 0 0,0 1-1 0 0,1-1 0 0 0,-1-1 0 0 0,1 1 0 0 0,0-1 0 0 0,1 1 0 0 0,-1-1 0 0 0,1 0 0 0 0,-1-1 0 0 0,1 1 1 0 0,1-1-1 0 0,4 3 0 0 0,-8-5-52 0 0,-2-1-10 0 0,1 1 0 0 0,-1-1-1 0 0,0 0 1 0 0,1 0-1 0 0,-1 1 1 0 0,1-1-1 0 0,-1 1 1 0 0,0-1-1 0 0,1 0 1 0 0,-1 1 0 0 0,0-1-1 0 0,0 1 1 0 0,1-1-1 0 0,-1 1 1 0 0,0-1-1 0 0,0 0 1 0 0,1 2-1 0 0,1 2 14 0 0,1-2-10 0 0,-1-1-12 0 0,-1 0 1 0 0,1 0-1 0 0,-1 0 0 0 0,0 0 1 0 0,0 1-1 0 0,1-1 1 0 0,-1 0-1 0 0,0 0 0 0 0,0 1 1 0 0,0-1-1 0 0,1 3 0 0 0,-1-3 0 0 0,7 13 0 0 0,0 1 0 0 0,-5-4 0 0 0,-3-9-1 0 0,0 0 0 0 0,1 0-1 0 0,-1 0 1 0 0,1 0 0 0 0,0-1 0 0 0,0 1 0 0 0,-1 0-1 0 0,1 0 1 0 0,0 0 0 0 0,1-1 0 0 0,-1 1-1 0 0,0-1 1 0 0,0 1 0 0 0,4 2 0 0 0,-5-3-40 0 0,0 0 0 0 0,1 0 0 0 0,-1-1 0 0 0,0 1 0 0 0,0 0 0 0 0,1 0 0 0 0,-1 0 0 0 0,0 0 0 0 0,0-1 0 0 0,0 1 0 0 0,0 0 0 0 0,0 0 1 0 0,0 0-1 0 0,-1 0 0 0 0,1 0 0 0 0,0-1 0 0 0,0 1 0 0 0,0 0 0 0 0,-1 1 0 0 0,-6 15-2545 0 0,-1-8 1064 0 0,-1 0-12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0.65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1 320 3224 0 0,'0'0'1593'0'0,"8"-5"1352"0"0,0 1-1735 0 0,0-1 0 0 0,-1 0 0 0 0,1-1 0 0 0,-1 1 0 0 0,7-8 0 0 0,15-12 414 0 0,88-49 297 0 0,-96 62-1789 0 0,76-52 155 0 0,21-6-122 0 0,-84 50-165 0 0,-28 15-28 0 0,-4 3-120 0 0,6-2-159 0 0,-4 4-2760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1.0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102 0 6992 0 0,'0'0'637'0'0,"-1"2"-526"0"0,-5 12 1527 0 0,-13 21 0 0 0,-2 5 456 0 0,3-13-1414 0 0,14-21-576 0 0,0 0 0 0 0,0 1 0 0 0,-3 6 0 0 0,-5 7-10 0 0,8-15-72 0 0,3-3 21 0 0,1 4-64 0 0,0-5-139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1.3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4 3224 0 0,'17'-3'13182'0'0,"-15"3"-13136"0"0,-1 0 1 0 0,1 0-1 0 0,0 0 0 0 0,-1 0 1 0 0,1 1-1 0 0,-1-1 0 0 0,1 0 1 0 0,-1 1-1 0 0,3 1 0 0 0,3 0-1281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1.7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2304 0 0,'0'0'11790'0'0,"2"1"-11312"0"0,-1 0-383 0 0,1 0 1 0 0,0 0-1 0 0,0 0 1 0 0,0-1-1 0 0,0 1 1 0 0,0-1-1 0 0,0 1 1 0 0,3-1 0 0 0,-3 0 280 0 0,12 0-115 0 0,-9 0-238 0 0,15 1 74 0 0,16 2-101 0 0,-31-1 123 0 0,-4-2-281 0 0,-1 0 0 0 0,3 2-2746 0 0,-3-2 2747 0 0,0 0-1 0 0,1 0 1 0 0,-1 0-1 0 0,0 0 1 0 0,0 0-1 0 0,1 0 0 0 0,-1 0 1 0 0,0 0-1 0 0,11 0-4832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2.1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 1 7920 0 0,'-6'0'953'0'0,"12"0"1354"0"0,7 0-955 0 0,5-1-543 0 0,22 3-269 0 0,-9 4-973 0 0,-28-5 177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2.6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157 199 18687 0 0,'0'1'430'0'0,"-12"21"862"0"0,-4 8-1039 0 0,16-28-139 0 0,-1 0 0 0 0,0 1 0 0 0,1-1 0 0 0,0 0 0 0 0,-1 0 0 0 0,1 1 1 0 0,0-1-1 0 0,0 0 0 0 0,0 0 0 0 0,1 1 0 0 0,-1-1 0 0 0,1 0 0 0 0,0 3 0 0 0,0-3 22 0 0,-1 0 0 0 0,1 0 1 0 0,0 0-1 0 0,0 0 0 0 0,0 0 0 0 0,0 0 0 0 0,0-1 0 0 0,0 1 0 0 0,0 0 0 0 0,1-1 0 0 0,-1 1 0 0 0,1-1 0 0 0,2 3 1 0 0,0-2-66 0 0,0 0 0 0 0,0 0 0 0 0,0-1 0 0 0,1 1 0 0 0,6 0 0 0 0,0 1-31 0 0,0-2 0 0 0,1 0 0 0 0,-1 0-1 0 0,1-1 1 0 0,-1 0 0 0 0,1-1 0 0 0,-1-1 0 0 0,1 1 0 0 0,-1-2-1 0 0,0 0 1 0 0,0 0 0 0 0,0-1 0 0 0,20-10 0 0 0,-23 9-40 0 0,0 0 0 0 0,-1 0 0 0 0,1 0 0 0 0,-2-1 0 0 0,1-1 0 0 0,0 1 0 0 0,-1-1 0 0 0,0 0 0 0 0,-1 0 0 0 0,0-1 0 0 0,0 1 0 0 0,0-1 0 0 0,6-16 0 0 0,-9 17 5 0 0,1-1 0 0 0,-2 1 1 0 0,1 0-1 0 0,-1-1 1 0 0,0 1-1 0 0,0-1 0 0 0,-1-10 1 0 0,-1 0 341 0 0,-6-34 1 0 0,6 49-312 0 0,1 0 0 0 0,-1 0 1 0 0,0 0-1 0 0,0 0 0 0 0,0 0 0 0 0,0 1 0 0 0,-1-1 0 0 0,1 0 0 0 0,-1 1 0 0 0,0-1 0 0 0,1 1 0 0 0,-5-4 0 0 0,5 5-18 0 0,-1-1 0 0 0,0 1 0 0 0,0 0 0 0 0,0 0 0 0 0,0 0 0 0 0,0 0 0 0 0,0 0 0 0 0,0 0 0 0 0,0 0-1 0 0,0 1 1 0 0,0-1 0 0 0,0 1 0 0 0,-1 0 0 0 0,1-1 0 0 0,0 1 0 0 0,0 0 0 0 0,-1 0 0 0 0,-1 1 0 0 0,-10 1 90 0 0,1 1 1 0 0,1 0 0 0 0,-1 1 0 0 0,0 0-1 0 0,1 1 1 0 0,0 1 0 0 0,0 0 0 0 0,-12 8-1 0 0,-2 4 168 0 0,2 0 0 0 0,-32 30 0 0 0,36-29-261 0 0,1 0 0 0 0,2 2 0 0 0,0 0 0 0 0,0 0 0 0 0,-17 35-1 0 0,27-44-16 0 0,1 1-1 0 0,1-1 1 0 0,0 2-1 0 0,1-1 0 0 0,-3 16 1 0 0,6-19-1 0 0,0-1-1 0 0,0 0 1 0 0,1 1 0 0 0,0-1-1 0 0,0 0 1 0 0,1 1 0 0 0,1-1-1 0 0,3 14 1 0 0,-4-19-45 0 0,1 0 1 0 0,0 1-1 0 0,0-1 0 0 0,0 0 1 0 0,0 0-1 0 0,1 0 0 0 0,-1-1 1 0 0,1 1-1 0 0,0 0 0 0 0,0-1 1 0 0,1 0-1 0 0,-1 0 0 0 0,1 0 1 0 0,-1 0-1 0 0,1 0 0 0 0,0-1 1 0 0,0 1-1 0 0,0-1 0 0 0,0 0 0 0 0,7 2 1 0 0,-4-2-428 0 0,0 0 1 0 0,0 0 0 0 0,1-1-1 0 0,-1 0 1 0 0,8 0-1 0 0,-6-1-1499 0 0,0 0 0 0 0,0-1 0 0 0,16-3 0 0 0,4-4-5293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2.4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223 0 3224 0 0,'-1'1'240'0'0,"-5"7"633"0"0,0-1-1 0 0,0 1 1 0 0,1 0-1 0 0,0 0 1 0 0,0 0 0 0 0,1 1-1 0 0,-5 13 1 0 0,7-17-577 0 0,-1 0 1 0 0,0 0-1 0 0,0-1 0 0 0,-6 8 0 0 0,-9 13 635 0 0,5-5-444 0 0,10-16-350 0 0,0 1-1 0 0,0 0 1 0 0,0 0 0 0 0,-4 9 0 0 0,5-8-78 0 0,-1 0 1 0 0,0 0 0 0 0,0 0 0 0 0,-8 10 0 0 0,7-12-44 0 0,1 1 0 0 0,0-1-1 0 0,0 1 1 0 0,0 0 0 0 0,1 0-1 0 0,0 0 1 0 0,-3 11 0 0 0,0 1 65 0 0,-1 1 0 0 0,-14 31-1 0 0,11-29-99 0 0,-9 27 0 0 0,18-35-219 0 0,0-5-4931 0 0,0-1 1175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2.85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4 139 7280 0 0,'0'0'660'0'0,"-3"-8"-528"0"0,3 7 34 0 0,0-1 1 0 0,0 1-1 0 0,-1 0 0 0 0,1-1 1 0 0,0 1-1 0 0,0 0 1 0 0,0-1-1 0 0,0 1 1 0 0,1-1-1 0 0,-1 1 0 0 0,0 0 1 0 0,1-1-1 0 0,-1 1 1 0 0,0 0-1 0 0,1 0 1 0 0,0-1-1 0 0,-1 1 0 0 0,1 0 1 0 0,0 0-1 0 0,-1 0 1 0 0,1 0-1 0 0,0 0 1 0 0,1-2-1 0 0,4-5 604 0 0,-4 6-470 0 0,-1 0 0 0 0,1 0 1 0 0,0 0-1 0 0,0 1 0 0 0,0-1 1 0 0,0 0-1 0 0,1 1 0 0 0,4-3 1 0 0,-5 3-186 0 0,0-1 668 0 0,-1 1-406 0 0,9-5-169 0 0,0 0-1 0 0,0 1 0 0 0,1 0 1 0 0,0 0-1 0 0,0 1 1 0 0,0 1-1 0 0,19-5 0 0 0,-10 3 114 0 0,24-2-161 0 0,-31 3-126 0 0,1 2 1 0 0,21-2-1 0 0,10 0-12 0 0,-32 3-22 0 0,1 1 0 0 0,4 2 1 0 0,-14 1 3 0 0,-3-1 2 0 0,0-1-1 0 0,0 1 1 0 0,0-1-1 0 0,0 0 0 0 0,0 1 1 0 0,0 0-1 0 0,0-1 0 0 0,-1 1 1 0 0,1 0-1 0 0,0-1 0 0 0,-1 1 0 0 0,0 0 1 0 0,1-1-1 0 0,-1 1 0 0 0,0 0 1 0 0,0 0-1 0 0,0 0 0 0 0,0 3 1 0 0,0-4 5 0 0,-1 9 10 0 0,-1 1-1 0 0,0-1 1 0 0,-1 0 0 0 0,0 1 0 0 0,0-1-1 0 0,-6 10 1 0 0,3-5-28 0 0,-28 56 7 0 0,22-44-74 0 0,-1-2 0 0 0,-19 27 0 0 0,-17 31 312 0 0,28-46-220 0 0,14-25-19 0 0,-11 21 0 0 0,17-29 3 0 0,-10 23-316 0 0,0-1 0 0 0,-24 39 0 0 0,25-48-349 0 0,4-6-1078 0 0,1-3-2174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3.2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16 2304 0 0,'0'0'12132'0'0,"2"0"-11706"0"0,148-3 2815 0 0,-91-5-3049 0 0,-35 9-214 0 0,10-1-393 0 0,-12-2-4321 0 0,-5-2-906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3.66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94 1 3224 0 0,'0'0'8438'0'0,"-5"9"-6614"0"0,-19 42 362 0 0,16-31-1710 0 0,6-12-358 0 0,-2-1 0 0 0,1 1 1 0 0,-6 8-1 0 0,-6 17 79 0 0,-3 2 16 0 0,17-34-198 0 0,1-1-12 0 0,-1 0 0 0 0,1 1 0 0 0,0-1 0 0 0,-1 0-1 0 0,1 0 1 0 0,0 1 0 0 0,0-1 0 0 0,-1 0 0 0 0,1 1 0 0 0,0-1 0 0 0,0 0-1 0 0,-1 1 1 0 0,1-1 0 0 0,0 1 0 0 0,0-1 0 0 0,0 0 0 0 0,0 1 0 0 0,-1-1-1 0 0,1 1 1 0 0,0-1 0 0 0,0 1 0 0 0,0-1 0 0 0,0 0 0 0 0,0 1-1 0 0,0-1 1 0 0,0 1 0 0 0,0-1 0 0 0,0 1 0 0 0,1-1 0 0 0,-1 1 0 0 0,0-1-1 0 0,0 0 1 0 0,0 1 0 0 0,0-1 0 0 0,1 1 0 0 0,2 8-9 0 0,-2-7-36 0 0,0-1 90 0 0,0 0-1 0 0,0 0 1 0 0,1 0 0 0 0,-1 0-1 0 0,0 0 1 0 0,1 0 0 0 0,-1 0 0 0 0,1 0-1 0 0,-1-1 1 0 0,1 1 0 0 0,-1-1 0 0 0,1 1-1 0 0,0-1 1 0 0,1 1 0 0 0,3-1-75 0 0,0-1 0 0 0,0 0 0 0 0,-1 0 0 0 0,1-1 0 0 0,0 1 0 0 0,10-6 0 0 0,33-18 244 0 0,-43 21-289 0 0,1 0 0 0 0,-1-1 1 0 0,0 0-1 0 0,0 0 0 0 0,0 0 0 0 0,-1-1 1 0 0,0 0-1 0 0,0 0 0 0 0,5-8 0 0 0,-6 8 99 0 0,1 0 0 0 0,-1 0 0 0 0,1 1 0 0 0,0-1 0 0 0,7-5 0 0 0,8-8 25 0 0,-14 15-42 0 0,-5 3-8 0 0,1 0 1 0 0,-1 0-1 0 0,1 0 1 0 0,-1 0-1 0 0,0 0 1 0 0,0 0-1 0 0,0 0 0 0 0,0-1 1 0 0,2-2-1 0 0,-2 3 121 0 0,1-4 746 0 0,-4 13-631 0 0,-7 14 36 0 0,-12 46 1 0 0,18-57-100 0 0,-1 8 94 0 0,0 2-41 0 0,-1 2-72 0 0,5-22-153 0 0,0 0-1 0 0,0 0 1 0 0,0 0-1 0 0,1 0 1 0 0,-1 0-1 0 0,0 0 1 0 0,0 0-1 0 0,0-1 1 0 0,1 1-1 0 0,-1 0 1 0 0,1 0-1 0 0,-1 0 1 0 0,0-1-1 0 0,1 1 1 0 0,-1 0-1 0 0,1 0 0 0 0,0-1 1 0 0,-1 1-1 0 0,1 0 1 0 0,0-1-1 0 0,-1 1 1 0 0,2 0-1 0 0,0 0-14 0 0,-1 0 0 0 0,1 0 0 0 0,0 0 0 0 0,0 0 0 0 0,0 0 0 0 0,0 0 0 0 0,0-1-1 0 0,0 1 1 0 0,0-1 0 0 0,0 0 0 0 0,0 1 0 0 0,0-1 0 0 0,3 0 0 0 0,0-1-341 0 0,-1 0 0 0 0,0 0 1 0 0,1 0-1 0 0,7-4 0 0 0,9-3-2709 0 0,4-2 751 0 0,-6-1-22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4.2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225 1 7224 0 0,'0'0'6844'0'0,"15"0"-4353"0"0,-27 1-2381 0 0,-1 1-1 0 0,1 1 1 0 0,0 0-1 0 0,0 1 0 0 0,-23 10 1 0 0,20-7 185 0 0,2 0 20 0 0,11-6-305 0 0,0 1 1 0 0,0-1-1 0 0,0 0 1 0 0,-1 0-1 0 0,1 0 1 0 0,0 0-1 0 0,-1 0 1 0 0,1 0-1 0 0,0-1 1 0 0,-1 1-1 0 0,1-1 1 0 0,-1 0-1 0 0,-4 0 1 0 0,6 1-4 0 0,0-1-1 0 0,0 0 1 0 0,0 1 0 0 0,1-1 0 0 0,-1 1-1 0 0,0-1 1 0 0,0 1 0 0 0,0-1-1 0 0,1 1 1 0 0,-1 0 0 0 0,0-1 0 0 0,1 1-1 0 0,-1 0 1 0 0,0-1 0 0 0,1 1 0 0 0,-1 0-1 0 0,0 1 1 0 0,-6 11 45 0 0,7-10-9 0 0,1-2-43 0 0,-1 0 1 0 0,1-1-1 0 0,-1 1 1 0 0,1 0-1 0 0,-1 0 1 0 0,0 0-1 0 0,1 0 1 0 0,-1 0 0 0 0,0-1-1 0 0,1 1 1 0 0,-1 0-1 0 0,0 0 1 0 0,0 0-1 0 0,0 0 1 0 0,0 0-1 0 0,0 0 1 0 0,0 0-1 0 0,0 0 1 0 0,0 1-1 0 0,-1 4 0 0 0,5 1 0 0 0,0-3-6 0 0,1 0-1 0 0,-1 0 1 0 0,1 0-1 0 0,0 0 1 0 0,1-1-1 0 0,-1 0 1 0 0,0 0-1 0 0,1 0 1 0 0,0-1-1 0 0,10 3 0 0 0,29 13 71 0 0,-32-10-64 0 0,-10-5 0 0 0,-1 0 0 0 0,10 10 0 0 0,-12-10 0 0 0,4 5 0 0 0,-4 2 0 0 0,0-9 3 0 0,-1 1 0 0 0,1-1 0 0 0,-1 1 0 0 0,1-1 0 0 0,-1 1 0 0 0,1-1 0 0 0,-1 1 0 0 0,0-1 0 0 0,0 0 0 0 0,0 1 0 0 0,-1 1 0 0 0,-23 12 25 0 0,11-9-6 0 0,-1-1-1 0 0,0 0 0 0 0,0 0 1 0 0,0-2-1 0 0,-24 3 0 0 0,24-2-21 0 0,-8 0 0 0 0,3-4-10 0 0,19 0-49 0 0,-5-4-20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4.96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356 126 920 0 0,'0'1'67'0'0,"-26"45"9307"0"0,16-27-7135 0 0,-18 24-1 0 0,6-9-1379 0 0,1 1 0 0 0,-21 49 0 0 0,11-20-275 0 0,23-48-434 0 0,-1 2-88 0 0,-1 0-1 0 0,-14 19 0 0 0,13-21-56 0 0,-9 18 1 0 0,1-2-7 0 0,-33 54 1 0 0,40-59 0 0 0,8-23 16 0 0,-3-2 207 0 0,9-8-166 0 0,0-2-65 0 0,5-7 8 0 0,-6 13 0 0 0,1 1 0 0 0,-1-1 0 0 0,-1 0 0 0 0,1 1 0 0 0,0-1 0 0 0,0 0 0 0 0,-1 0 0 0 0,2-2 0 0 0,-2 2 1 0 0,1-5 7 0 0,0 0-1 0 0,0 0 1 0 0,1 0-1 0 0,0 0 1 0 0,0 0-1 0 0,5-9 1 0 0,17-35 108 0 0,11-18 130 0 0,14-23-144 0 0,16-25-196 0 0,-37 73 94 0 0,1 0 0 0 0,3 2 0 0 0,55-56 0 0 0,-79 89 0 0 0,-3 4 0 0 0,0 0 0 0 0,0 0 0 0 0,1 0 0 0 0,0 0 0 0 0,-1 1 0 0 0,1 0 0 0 0,1 0 0 0 0,-1 1 0 0 0,8-4 0 0 0,0 2 9 0 0,-6 2 24 0 0,0 0 0 0 0,0 0 0 0 0,17-3-1 0 0,-18 6 22 0 0,-1-1-1 0 0,1 1 0 0 0,11 0 1 0 0,-15 0-19 0 0,-1 1 0 0 0,0-1 0 0 0,0 1 0 0 0,0 0 0 0 0,0-1 0 0 0,0 1 1 0 0,0 0-1 0 0,0 0 0 0 0,0 0 0 0 0,0 1 0 0 0,0-1 0 0 0,-1 0 0 0 0,1 1 0 0 0,3 2 0 0 0,7 8-11 0 0,-10-11-21 0 0,-1 1 0 0 0,0 0-1 0 0,1-1 1 0 0,-1 1 0 0 0,0 0-1 0 0,0 0 1 0 0,0-1 0 0 0,0 1-1 0 0,0 0 1 0 0,0 0 0 0 0,-1 0-1 0 0,1 0 1 0 0,-1 0 0 0 0,1 0-1 0 0,-1 0 1 0 0,0 1 0 0 0,0-1-1 0 0,0 0 1 0 0,0 2 0 0 0,4 16 48 0 0,-3-19-45 0 0,-1 1 0 0 0,1-1 0 0 0,-1 0-1 0 0,0 1 1 0 0,1-1 0 0 0,-1 1 0 0 0,0-1 0 0 0,0 1 0 0 0,0-1 0 0 0,0 1 0 0 0,0-1-1 0 0,0 1 1 0 0,0-1 0 0 0,-1 1 0 0 0,1-1 0 0 0,0 1 0 0 0,-1-1 0 0 0,0 2-1 0 0,-4 5 7 0 0,1 0-1 0 0,-1-1 1 0 0,-1 0-1 0 0,1 0 1 0 0,-1 0-1 0 0,-7 5 0 0 0,-32 29 141 0 0,28-28-94 0 0,12-9-39 0 0,0 0 0 0 0,-1 0 0 0 0,1 0-1 0 0,-1 0 1 0 0,0-1 0 0 0,0 0 0 0 0,-10 3-1 0 0,-14 5 56 0 0,23-9-63 0 0,1-1 0 0 0,-1 0 0 0 0,1-1 1 0 0,-1 1-1 0 0,1-1 0 0 0,-8-1 0 0 0,10-1-10 0 0,-6 0-68 0 0,9 2-271 0 0,1-3-196 0 0,1 0-1 0 0,0 0 0 0 0,-1 0 0 0 0,1 0 1 0 0,0 0-1 0 0,0 0 0 0 0,1 1 0 0 0,-1-1 1 0 0,1 0-1 0 0,-1 1 0 0 0,1-1 0 0 0,2-2 1 0 0,5-4-4606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5.3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 52 7688 0 0,'0'0'4506'0'0,"2"1"-3279"0"0,4 5-411 0 0,-4-5-177 0 0,-2 7 538 0 0,2-2-911 0 0,0-1 1 0 0,0 1-1 0 0,-1 0 0 0 0,0 0 1 0 0,0 0-1 0 0,-1 1 1 0 0,0-1-1 0 0,0 0 0 0 0,-1 6 1 0 0,-1 2-104 0 0,1-12-145 0 0,1 1 0 0 0,-1-1 1 0 0,1 1-1 0 0,-1 0 0 0 0,0-1 0 0 0,-1 4 0 0 0,-3 13-11 0 0,5-16 61 0 0,0-1 0 0 0,-1 0 0 0 0,1 0 1 0 0,-1 0-1 0 0,1 0 0 0 0,-1 1 0 0 0,0-1 0 0 0,0 0 0 0 0,-1 3 0 0 0,0-1 164 0 0,2-4-231 0 0,0 1 0 0 0,0-1 0 0 0,-1 1 0 0 0,1-1 0 0 0,0 0 0 0 0,0 1-1 0 0,-1-1 1 0 0,1 1 0 0 0,0-1 0 0 0,-1 0 0 0 0,1 1 0 0 0,0-1 0 0 0,-1 0 0 0 0,1 0 0 0 0,-1 1 0 0 0,1-1 0 0 0,-1 0 0 0 0,1 0 0 0 0,0 1 0 0 0,-1-1 0 0 0,1 0 0 0 0,-1 0 0 0 0,1 0-1 0 0,-1 0 1 0 0,0 0 0 0 0,0 1 342 0 0,1-3-339 0 0,1 1 1 0 0,-1-1-1 0 0,1 0 1 0 0,-1 1-1 0 0,1-1 0 0 0,0 1 1 0 0,0-1-1 0 0,0 1 1 0 0,0 0-1 0 0,0-1 0 0 0,0 1 1 0 0,0 0-1 0 0,0 0 1 0 0,1 0-1 0 0,-1-1 0 0 0,0 1 1 0 0,1 1-1 0 0,2-3 1 0 0,12-12-8 0 0,9-12 3 0 0,-12 14 0 0 0,21-17 37 0 0,-1 1 166 0 0,-11 11-133 0 0,-17 15-75 0 0,-1 0 0 0 0,0 0 0 0 0,0-1 1 0 0,4-3-1 0 0,-3 2-78 0 0,1 0 0 0 0,-1 1 0 0 0,1 0 0 0 0,0 0 0 0 0,0 1 0 0 0,0-1 0 0 0,8-2 0 0 0,2-1-212 0 0,-15 6 100 0 0,0 1-1 0 0,-1 0 1 0 0,1-1-1 0 0,0 1 1 0 0,0 0-1 0 0,0-1 1 0 0,0 1-1 0 0,0 0 1 0 0,0 0-1 0 0,0 0 1 0 0,0 0-1 0 0,2 0 1 0 0,1 0-3377 0 0,5 0-2281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6.1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87 164 3480 0 0,'0'0'6780'0'0,"2"1"-6520"0"0,-1 0-208 0 0,0-1 0 0 0,0 1 0 0 0,0 0 0 0 0,0-1 0 0 0,0 1 0 0 0,0-1 0 0 0,0 1 0 0 0,0-1 0 0 0,0 1 0 0 0,0-1 0 0 0,0 0 0 0 0,1 0 0 0 0,0 0 385 0 0,25 0 1730 0 0,-24-2-2126 0 0,-1 1 1 0 0,1 0 0 0 0,-1-1 0 0 0,1 1 0 0 0,-1 1 0 0 0,1-1 0 0 0,0 0 0 0 0,0 0-1 0 0,3 1 1 0 0,-5-1-25 0 0,1 1-1 0 0,-1-1 1 0 0,0 1 0 0 0,0-1-1 0 0,0 1 1 0 0,0-1-1 0 0,0 0 1 0 0,-1 1 0 0 0,1-1-1 0 0,0 0 1 0 0,0 0-1 0 0,0 0 1 0 0,0-1-1 0 0,4-2 54 0 0,11-13 946 0 0,-15 16-984 0 0,0 0 0 0 0,-1 0 1 0 0,1 0-1 0 0,0-1 1 0 0,-1 1-1 0 0,1 0 0 0 0,-1-1 1 0 0,1 1-1 0 0,-1 0 1 0 0,0-1-1 0 0,1 1 1 0 0,-1 0-1 0 0,0-1 0 0 0,0 1 1 0 0,0-1-1 0 0,0-1 1 0 0,2-12 84 0 0,-1 13-91 0 0,-1 0 0 0 0,1 0 1 0 0,-1 0-1 0 0,0 0 0 0 0,0 0 1 0 0,1 1-1 0 0,-1-1 0 0 0,0 0 1 0 0,-1-4-1 0 0,1 4-10 0 0,0 0 1 0 0,0 0 0 0 0,0 0-1 0 0,0 0 1 0 0,0 0-1 0 0,0 0 1 0 0,2-4-1 0 0,-2 5-8 0 0,0 0 0 0 0,0-1-1 0 0,0 1 1 0 0,-1 0-1 0 0,1-1 1 0 0,0 1-1 0 0,0 0 1 0 0,-1 0-1 0 0,1-1 1 0 0,-1 1 0 0 0,1 0-1 0 0,-1 0 1 0 0,1 0-1 0 0,-1-1 1 0 0,0 1-1 0 0,1 0 1 0 0,-1 0-1 0 0,0 0 1 0 0,0 0-1 0 0,-1-1 1 0 0,0 0 21 0 0,-1-1 0 0 0,0 1-1 0 0,1 0 1 0 0,-1-1 0 0 0,0 1 0 0 0,-4-2-1 0 0,5 3 36 0 0,-1 1-1 0 0,0-1 0 0 0,0 1 0 0 0,0-1 0 0 0,0 1 0 0 0,0 0 0 0 0,0 0 0 0 0,0 0 0 0 0,1 1 0 0 0,-1-1 0 0 0,0 1 0 0 0,0-1 0 0 0,0 1 0 0 0,0 0 0 0 0,1 0 0 0 0,-1 0 0 0 0,0 1 0 0 0,-3 2 0 0 0,1-1-53 0 0,-1 0 0 0 0,2 0 0 0 0,-1 1 0 0 0,0 0 0 0 0,0 0 0 0 0,1 0 0 0 0,0 0 0 0 0,-5 7 0 0 0,3-2 13 0 0,-3 4 14 0 0,1 0 0 0 0,0 0 0 0 0,0 1 1 0 0,2 0-1 0 0,-8 22 0 0 0,10-24-32 0 0,2-5 6 0 0,0 0 0 0 0,1-1 0 0 0,0 1 0 0 0,0 0 0 0 0,0 0 0 0 0,1 10 0 0 0,3-5-11 0 0,-3-11 0 0 0,0 0 0 0 0,1 0 0 0 0,-1 0 0 0 0,1 1 0 0 0,-1-1 0 0 0,1 0 0 0 0,-1 0 0 0 0,1 0 0 0 0,0-1 0 0 0,-1 1 0 0 0,1 0 0 0 0,0 0 0 0 0,0 0 0 0 0,1 1 0 0 0,7-2 0 0 0,-6 0 0 0 0,8 0 22 0 0,-7 0-13 0 0,0 0 0 0 0,0 0 1 0 0,0 0-1 0 0,-1 0 0 0 0,1 0 1 0 0,0-1-1 0 0,-1 0 0 0 0,1 0 1 0 0,0 0-1 0 0,6-3 0 0 0,21-10 4 0 0,-22 10-13 0 0,0 0 0 0 0,-1 0 0 0 0,0 0 0 0 0,15-11-1 0 0,15-10 1 0 0,-31 21 19 0 0,0 0 0 0 0,-1 0 0 0 0,1-1 0 0 0,-1 0 0 0 0,0 0 1 0 0,8-9-1 0 0,-9 9 2 0 0,-5 4 96 0 0,-2 1-53 0 0,-11 3 48 0 0,11 1-89 0 0,2-3-3 0 0,-21 46 641 0 0,20-45-656 0 0,0 0 0 0 0,1-1 0 0 0,-1 1 0 0 0,1 0 0 0 0,0 0 0 0 0,-1 0 0 0 0,1-1 0 0 0,0 1 0 0 0,0 0 0 0 0,0 0 0 0 0,0 0 0 0 0,0 0 0 0 0,1-1 0 0 0,-1 1 0 0 0,1 0 0 0 0,-1 0 0 0 0,1 0 0 0 0,-1-1 0 0 0,1 1 0 0 0,0 0 0 0 0,0-1 0 0 0,0 1 0 0 0,0-1 0 0 0,0 1 0 0 0,0-1 0 0 0,0 1 0 0 0,1-1 0 0 0,-1 0 0 0 0,0 0 0 0 0,1 0 0 0 0,2 2 0 0 0,-1-2-56 0 0,0 0-1 0 0,0 0 1 0 0,0 0-1 0 0,1 0 1 0 0,-1-1-1 0 0,0 1 0 0 0,0-1 1 0 0,1 0-1 0 0,-1 0 1 0 0,0 0-1 0 0,0-1 0 0 0,1 1 1 0 0,-1-1-1 0 0,0 1 1 0 0,0-1-1 0 0,0 0 1 0 0,0-1-1 0 0,4-1 0 0 0,22-9-2281 0 0,-17 5 1119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6.45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1840 0 0,'0'0'83'0'0,"3"0"322"0"0,43 3 7687 0 0,5 0-4368 0 0,8 2-1886 0 0,-49-4-2062 0 0,-1 0 0 0 0,0 0-1 0 0,15 4 1 0 0,5 4-2047 0 0,-26-7 1025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7.3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394 187 1376 0 0,'0'0'65'0'0,"6"-6"2781"0"0,-4 3-1716 0 0,15-16 2103 0 0,-16 17-3097 0 0,1 1 0 0 0,-1 0 1 0 0,0-1-1 0 0,0 1 0 0 0,0-1 0 0 0,0 1 0 0 0,-1-1 0 0 0,1 1 0 0 0,1-4 0 0 0,1-2 115 0 0,5-3 93 0 0,-7 9-249 0 0,0 0 0 0 0,0-1 1 0 0,0 1-1 0 0,0-1 0 0 0,0 1 1 0 0,0-1-1 0 0,0 1 0 0 0,1-4 1 0 0,2-9 535 0 0,-2 10-522 0 0,-1 0 1 0 0,0 0-1 0 0,0 0 0 0 0,0 0 1 0 0,0 0-1 0 0,0-7 1 0 0,-1-1 157 0 0,1 9-196 0 0,-1 1 0 0 0,0-1 0 0 0,0 1 0 0 0,0-1 0 0 0,0 1-1 0 0,0-1 1 0 0,-1 1 0 0 0,1-1 0 0 0,-1 1 0 0 0,0 0-1 0 0,-1-5 1 0 0,1 5 31 0 0,0 2-87 0 0,1-1 0 0 0,-1 0 1 0 0,1 0-1 0 0,-1 1 0 0 0,0-1 1 0 0,1 0-1 0 0,-1 1 0 0 0,0-1 1 0 0,1 0-1 0 0,-1 1 0 0 0,0-1 1 0 0,0 1-1 0 0,0 0 0 0 0,0-1 1 0 0,1 1-1 0 0,-1-1 0 0 0,0 1 1 0 0,0 0-1 0 0,0 0 0 0 0,0 0 1 0 0,0 0-1 0 0,0-1 1 0 0,0 1-1 0 0,-1 1 0 0 0,-22-1 266 0 0,16 1-113 0 0,1 1 0 0 0,0 0 1 0 0,0 1-1 0 0,0-1 1 0 0,0 1-1 0 0,0 0 0 0 0,-11 8 1 0 0,0-1-11 0 0,6-2-105 0 0,1 1 0 0 0,-1 0 0 0 0,1 0 0 0 0,-11 14 0 0 0,15-16-37 0 0,4-4-10 0 0,0 1 1 0 0,0 0-1 0 0,0-1 0 0 0,1 1 1 0 0,-1 1-1 0 0,1-1 0 0 0,0 0 1 0 0,0 0-1 0 0,1 1 0 0 0,-2 5 1 0 0,2-8-16 0 0,1 1 0 0 0,-1-1 1 0 0,1 1-1 0 0,-1-1 0 0 0,1 0 1 0 0,0 1-1 0 0,0-1 0 0 0,1 0 1 0 0,-1 1-1 0 0,0-1 0 0 0,1 1 1 0 0,-1-1-1 0 0,1 0 0 0 0,0 0 1 0 0,0 1-1 0 0,0-1 0 0 0,0 0 1 0 0,0 0-1 0 0,0 0 0 0 0,0 0 1 0 0,3 3-1 0 0,-2-3-11 0 0,0 0 0 0 0,0 0 0 0 0,1 0 0 0 0,-1-1 0 0 0,0 1 0 0 0,1-1 0 0 0,-1 1 0 0 0,1-1 0 0 0,0 0 0 0 0,5 2 0 0 0,-2-2-34 0 0,1 0 0 0 0,-1-1 0 0 0,11 1-1 0 0,-14-1 44 0 0,7 0-89 0 0,-1 0-1 0 0,1 0 1 0 0,0-1 0 0 0,0-1 0 0 0,-1 1 0 0 0,1-1 0 0 0,-1-1-1 0 0,1 0 1 0 0,-1 0 0 0 0,0-1 0 0 0,0 0 0 0 0,-1-1-1 0 0,13-7 1 0 0,20-15-458 0 0,-39 26 549 0 0,3-7 14 0 0,-4 7-1 0 0,0 0 72 0 0,-18 16 0 0 0,-4 7 318 0 0,1 0 1 0 0,1 2 0 0 0,1 0 0 0 0,-26 48 0 0 0,40-63-357 0 0,-8 15 108 0 0,-14 41-1 0 0,11-12-32 0 0,5-15-105 0 0,-20 47-1 0 0,21-62-7 0 0,-6 26 0 0 0,-1 4 0 0 0,2-14-36 0 0,6-15-6 0 0,-1-1 0 0 0,-19 37 0 0 0,20-46 12 0 0,6-9 16 0 0,-1-1 0 0 0,1 1 0 0 0,-1 0 0 0 0,0-1-1 0 0,-1 1 1 0 0,1-1 0 0 0,-1 0 0 0 0,0 0 0 0 0,-8 6 0 0 0,1-1 18 0 0,10-8 3 0 0,0 0 0 0 0,0-1 1 0 0,0 1-1 0 0,0 0 0 0 0,-1 0 0 0 0,1 0 1 0 0,0-1-1 0 0,0 1 0 0 0,-1 0 0 0 0,1-1 1 0 0,-1 1-1 0 0,1-1 0 0 0,0 0 0 0 0,-1 1 1 0 0,1-1-1 0 0,-1 0 0 0 0,1 0 0 0 0,-2 0 0 0 0,0 0 76 0 0,1 0 0 0 0,-1-1-1 0 0,0 1 1 0 0,1-1 0 0 0,-1 1-1 0 0,1-1 1 0 0,-1 0 0 0 0,1 0-1 0 0,-1 0 1 0 0,1 0 0 0 0,0 0-1 0 0,-1-1 1 0 0,1 1 0 0 0,0-1-1 0 0,0 1 1 0 0,0-1 0 0 0,0 0-1 0 0,0 0 1 0 0,1 0 0 0 0,-4-4-1 0 0,2 1 14 0 0,0 0-1 0 0,0-1 0 0 0,1 1 0 0 0,-1-1 0 0 0,1 1 0 0 0,1-1 0 0 0,-1 0 0 0 0,0-8 0 0 0,-1-2 88 0 0,2 10-75 0 0,-1 0 0 0 0,2-1 0 0 0,-1 1 0 0 0,1-1 0 0 0,0 1 0 0 0,0-1 0 0 0,0 1 0 0 0,3-9 0 0 0,1 3-13 0 0,0 0 1 0 0,1 0-1 0 0,1 1 0 0 0,0 0 1 0 0,14-20-1 0 0,-9 14 18 0 0,12-23-1 0 0,-18 27-110 0 0,-4 10-13 0 0,1-1 1 0 0,-1 1-1 0 0,1 0 0 0 0,0 0 0 0 0,0 0 1 0 0,4-6-1 0 0,15-16 2 0 0,-14 17-173 0 0,0 0-1 0 0,0 1 1 0 0,12-10-1 0 0,5-2-1189 0 0,1 1-3978 0 0,-8 4-427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2.93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737 54 3224 0 0,'2'-4'250'0'0,"0"0"1"0"0,0 0-1 0 0,0 0 1 0 0,-1 0-1 0 0,0 0 1 0 0,0 0-1 0 0,-1-22 16427 0 0,-11 33-15046 0 0,5-2-981 0 0,-2 1-266 0 0,1 0-1 0 0,0 1 1 0 0,1 0 0 0 0,-1 0 0 0 0,-4 8 0 0 0,6-8-268 0 0,-20 31 193 0 0,1 0 0 0 0,-26 60 0 0 0,-45 157 25 0 0,46-101-334 0 0,-21 55 0 0 0,42-126 0 0 0,13-37 0 0 0,-2 0 0 0 0,-33 65 0 0 0,31-79 0 0 0,0 0 0 0 0,-2-1 0 0 0,-2-1 0 0 0,-36 38 0 0 0,52-61 0 0 0,0-1 0 0 0,0 0 0 0 0,-1 0 0 0 0,0-1 0 0 0,0 0 0 0 0,-17 8 0 0 0,24-13 0 0 0,0 0 0 0 0,0 0 0 0 0,1 0 0 0 0,-1 0 0 0 0,0 0 0 0 0,0 0 0 0 0,0 0 0 0 0,1 0 0 0 0,-1 0 0 0 0,0 0 0 0 0,0 0 0 0 0,0 0 0 0 0,1-1 0 0 0,-1 1 0 0 0,0 0 0 0 0,0-1 0 0 0,1 1 0 0 0,-1-1 0 0 0,0 1 0 0 0,1-1 0 0 0,-1 1 0 0 0,0-1 0 0 0,1 1 0 0 0,-1-1 0 0 0,1 1 0 0 0,-1-1 0 0 0,1 0 0 0 0,-1 1 0 0 0,1-1 0 0 0,0 0 0 0 0,-1-1 0 0 0,-9-23 0 0 0,5 2 171 0 0,1 0 0 0 0,1 0 0 0 0,2 0 0 0 0,1-47 1 0 0,1 19 36 0 0,0 30-53 0 0,1 1 0 0 0,0 0 0 0 0,1 0 0 0 0,2 0 0 0 0,0 0 0 0 0,0 1 0 0 0,11-22 0 0 0,-6 18 126 0 0,2 0 1 0 0,0 1 0 0 0,2 1 0 0 0,0 0 0 0 0,24-26 0 0 0,12-7-239 0 0,76-62 0 0 0,-109 103-84 0 0,1 0 0 0 0,1 1-1 0 0,22-11 1 0 0,2 1-2505 0 0,0 1-5500 0 0,-23 11-973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8.04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 1 2304 0 0,'0'0'10212'0'0,"-3"15"-8928"0"0,2-10-915 0 0,1 0 1 0 0,-1 1 0 0 0,0-1 0 0 0,0 0 0 0 0,-2 4 0 0 0,1-4-121 0 0,1 0 1 0 0,-1-1-1 0 0,1 1 1 0 0,0 9-1 0 0,0-3 119 0 0,2-4-98 0 0,9 0-207 0 0,-8-5-63 0 0,10 3 0 0 0,12-4 0 0 0,-19-1 0 0 0,0-1 0 0 0,0 0 0 0 0,0 0 0 0 0,-1 0 0 0 0,1-1 0 0 0,8-3 0 0 0,28-15 0 0 0,-38 18 0 0 0,9-5 0 0 0,15-6 0 0 0,-13 3 0 0 0,-4 7 0 0 0,-10 3 1 0 0,0 0 0 0 0,0 1 0 0 0,0-1 0 0 0,1 0 0 0 0,-1 1 0 0 0,0-1 0 0 0,0 0 0 0 0,0 0 0 0 0,0 1 0 0 0,0-1 0 0 0,1 0 0 0 0,-1 1 0 0 0,0-1 0 0 0,0 0 0 0 0,0 1 0 0 0,0-1 0 0 0,0 1 0 0 0,0-1 0 0 0,0 0 0 0 0,0 1 0 0 0,0-1 0 0 0,0 0 0 0 0,-1 1 0 0 0,1-1 0 0 0,0 0 0 0 0,0 1 0 0 0,0-1 0 0 0,0 0 0 0 0,0 0 0 0 0,-1 1 0 0 0,1-1 0 0 0,0 0 0 0 0,-1 1 0 0 0,-5 12 40 0 0,-2 12 76 0 0,8-23-109 0 0,0-1 0 0 0,0 0 0 0 0,-1 0-1 0 0,1 0 1 0 0,0 0 0 0 0,0 1-1 0 0,0-1 1 0 0,0 0 0 0 0,1 0-1 0 0,-1 0 1 0 0,0 0 0 0 0,0 1 0 0 0,1-1-1 0 0,-1 0 1 0 0,1 0 0 0 0,-1 0-1 0 0,2 2 1 0 0,6 5 35 0 0,-6-7-37 0 0,-1 0-1 0 0,1 0 1 0 0,0 0 0 0 0,0 0 0 0 0,-1-1-1 0 0,1 1 1 0 0,0 0 0 0 0,0-1 0 0 0,0 1-1 0 0,0-1 1 0 0,0 0 0 0 0,0 0 0 0 0,0 1-1 0 0,0-1 1 0 0,0-1 0 0 0,2 1 0 0 0,2-1 5 0 0,0-1 0 0 0,1 0 0 0 0,8-3 0 0 0,9-4-15 0 0,-14 6 10 0 0,0-2 0 0 0,0 1 0 0 0,0-1-1 0 0,-1-1 1 0 0,0 1 0 0 0,11-10 0 0 0,-17 13 7 0 0,5-5-3 0 0,1 0-10 0 0,-6 5 0 0 0,9-6 4 0 0,-12 7 3 0 0,0 0 25 0 0,2 2 60 0 0,0 1-32 0 0,0 0 0 0 0,0 0 0 0 0,0 1-1 0 0,-1-1 1 0 0,1 0 0 0 0,-1 1 0 0 0,2 2 0 0 0,-2-4 102 0 0,-1 0-82 0 0,0 5 0 0 0,0-5 64 0 0,2 0-102 0 0,6 3-97 0 0,-6-3-220 0 0,12 3-2090 0 0,-11-3 960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38.8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307 198 2760 0 0,'0'0'6964'0'0,"2"0"-6366"0"0,39-16 1108 0 0,-19 7-1182 0 0,-20 8-300 0 0,16-13 448 0 0,-3 3-314 0 0,-13 10-308 0 0,0 0 0 0 0,-1 0 0 0 0,1 0-1 0 0,0 0 1 0 0,-1-1 0 0 0,1 1 0 0 0,-1-1 0 0 0,1 1 0 0 0,-1-1-1 0 0,1 1 1 0 0,-1-1 0 0 0,0 0 0 0 0,2-3 0 0 0,-1 1 102 0 0,0 0 0 0 0,1-1 0 0 0,0 1 0 0 0,5-6 1 0 0,-6 8-97 0 0,0 0 0 0 0,-1 0 1 0 0,1 0-1 0 0,0-1 1 0 0,-1 1-1 0 0,1 0 0 0 0,-1-1 1 0 0,0 1-1 0 0,0-1 0 0 0,0 0 1 0 0,0 1-1 0 0,0-1 0 0 0,0 0 1 0 0,-1-3-1 0 0,2-11 93 0 0,-2 16-136 0 0,1-1 0 0 0,-1 1 0 0 0,0-1 0 0 0,0 1 0 0 0,1-1 0 0 0,-1 1 0 0 0,-1-1 0 0 0,1 1 0 0 0,0-1 0 0 0,0 1 0 0 0,0-1 0 0 0,-1 1 0 0 0,1-1 0 0 0,-1 1 0 0 0,1 0 0 0 0,-1-1 0 0 0,1 1 0 0 0,-1 0 0 0 0,-1-2 1 0 0,1 2 3 0 0,0 0 1 0 0,0 0 0 0 0,0 0-1 0 0,0 0 1 0 0,0 1 0 0 0,0-1-1 0 0,0 1 1 0 0,0-1 0 0 0,0 1-1 0 0,0-1 1 0 0,0 1 0 0 0,-1-1-1 0 0,1 1 1 0 0,0 0 0 0 0,0 0-1 0 0,0-1 1 0 0,-1 1 0 0 0,1 0-1 0 0,0 0 1 0 0,0 0 0 0 0,-2 1-1 0 0,-29 7 231 0 0,21-5-93 0 0,-3 3 9 0 0,0 1-1 0 0,0-1 0 0 0,-25 18 1 0 0,33-20-146 0 0,-2 2 5 0 0,0-1-1 0 0,1 1 1 0 0,0 0-1 0 0,0 1 1 0 0,0-1-1 0 0,1 1 1 0 0,0 1-1 0 0,0-1 1 0 0,1 1-1 0 0,0 0 1 0 0,0 0-1 0 0,1 1 1 0 0,0-1-1 0 0,1 1 1 0 0,0 0-1 0 0,0 0 1 0 0,1 0-1 0 0,0 1 0 0 0,0-1 1 0 0,0 12-1 0 0,2-20-35 0 0,1 0-1 0 0,-1 0 0 0 0,0 0 0 0 0,0 0 0 0 0,1 0 0 0 0,-1 0 0 0 0,1-1 0 0 0,-1 1 0 0 0,1 0 0 0 0,-1 0 1 0 0,1 0-1 0 0,0 0 0 0 0,-1-1 0 0 0,2 2 0 0 0,2 3-90 0 0,-3-4 58 0 0,1 0 1 0 0,-1 0-1 0 0,0-1 0 0 0,1 1 0 0 0,-1-1 0 0 0,1 1 0 0 0,-1-1 0 0 0,1 1 0 0 0,-1-1 0 0 0,1 0 0 0 0,-1 1 0 0 0,1-1 0 0 0,-1 0 0 0 0,1 0 0 0 0,-1 0 0 0 0,3-1 0 0 0,-2 1-53 0 0,7-1-199 0 0,0 1-1 0 0,0-2 0 0 0,0 1 0 0 0,0-1 0 0 0,15-6 0 0 0,42-20-1450 0 0,-51 20 1212 0 0,-3 2 228 0 0,0-1 0 0 0,12-10 1 0 0,2-1 122 0 0,-22 15 106 0 0,-4 3 13 0 0,2-7 1775 0 0,-2 8-1643 0 0,0 0 0 0 0,0 0 0 0 0,0 0 0 0 0,-1 0 0 0 0,1 0 0 0 0,0 0 0 0 0,-1 0 0 0 0,1 0 0 0 0,-1 0 0 0 0,1 0 0 0 0,-1 0 0 0 0,1-1 0 0 0,-1 1 0 0 0,0 1 0 0 0,-25 22 658 0 0,22-20-549 0 0,-1 0-1 0 0,0 0 1 0 0,1 0-1 0 0,0 1 1 0 0,0 0 0 0 0,-6 8-1 0 0,4-2 127 0 0,-1-1-1 0 0,-10 14 1 0 0,9-14-105 0 0,0 0 1 0 0,-10 20-1 0 0,4 0-103 0 0,1 0 0 0 0,1 1 0 0 0,2 0 0 0 0,-7 36 0 0 0,14-52-87 0 0,-36 157 2 0 0,24-100-9 0 0,11-49-21 0 0,-1 1 0 0 0,-10 29-1 0 0,8-36 24 0 0,-1 0 0 0 0,-16 27 0 0 0,23-42 0 0 0,0-1 0 0 0,0 1 0 0 0,0-1 0 0 0,0 0 0 0 0,0 1 0 0 0,0-1-1 0 0,0 0 1 0 0,0 0 0 0 0,-1 0 0 0 0,1 0 0 0 0,0 0 0 0 0,-1 0 0 0 0,1 0-1 0 0,-1-1 1 0 0,1 1 0 0 0,-1 0 0 0 0,0-1 0 0 0,1 0 0 0 0,-1 1 0 0 0,1-1-1 0 0,-1 0 1 0 0,0 1 0 0 0,-3-1 0 0 0,2-1 43 0 0,-1 0-1 0 0,0 0 1 0 0,1 0 0 0 0,-1 0 0 0 0,0-1-1 0 0,1 1 1 0 0,-1-1 0 0 0,1 0 0 0 0,-3-2-1 0 0,-12-5 375 0 0,15 8-319 0 0,1 0 0 0 0,0 0 0 0 0,-1-1 0 0 0,1 1 0 0 0,0 0 0 0 0,0-1 0 0 0,0 0 0 0 0,0 1 0 0 0,0-1 1 0 0,0 0-1 0 0,-3-4 0 0 0,1 1 32 0 0,0 0 1 0 0,0-1 0 0 0,1 1 0 0 0,-1-1 0 0 0,1 0-1 0 0,0 0 1 0 0,1 0 0 0 0,0-1 0 0 0,0 1-1 0 0,0-1 1 0 0,1 1 0 0 0,0-1 0 0 0,-1-13-1 0 0,2 13-93 0 0,0 0-1 0 0,0 1 0 0 0,1-1 1 0 0,0 0-1 0 0,0 0 0 0 0,1 1 1 0 0,0-1-1 0 0,0 0 1 0 0,1 1-1 0 0,5-12 0 0 0,8-8 41 0 0,1 1-1 0 0,35-40 1 0 0,-37 49-81 0 0,2 0 1 0 0,19-14 0 0 0,6-6-242 0 0,-31 28 90 0 0,0-1-1 0 0,1 1 1 0 0,16-8-1 0 0,15-9-693 0 0,-8 7-923 0 0,-7 5-881 0 0,-5 0 461 0 0,-5 4-14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1.0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393 187 5328 0 0,'0'0'7904'0'0,"1"-1"-7592"0"0,3-2-181 0 0,32-23 1074 0 0,-34 24-1076 0 0,1 0 1 0 0,0-1-1 0 0,0 0 1 0 0,-1 1-1 0 0,0-1 1 0 0,1 0-1 0 0,-1 0 0 0 0,0-1 1 0 0,2-5-1 0 0,-3 6-49 0 0,0 0 0 0 0,-1 0 0 0 0,1 0 0 0 0,-1 0 0 0 0,0 0 1 0 0,0 0-1 0 0,0-1 0 0 0,0 1 0 0 0,0 0 0 0 0,-1 0 0 0 0,0 0 0 0 0,1 0 0 0 0,-1 0 0 0 0,0 0 0 0 0,-1 0 0 0 0,1 0 0 0 0,0 0 0 0 0,-1 1 0 0 0,0-1 0 0 0,1 0 0 0 0,-5-4 0 0 0,-8-7 388 0 0,12 11-376 0 0,0 0 0 0 0,0 1 1 0 0,0 0-1 0 0,-1 0 0 0 0,1-1 1 0 0,-1 1-1 0 0,1 1 0 0 0,-1-1 1 0 0,-4-2-1 0 0,0 1-107 0 0,0 1 1 0 0,0-1-1 0 0,0 1 1 0 0,0 1-1 0 0,-1 0 1 0 0,1 0-1 0 0,0 0 0 0 0,-1 1 1 0 0,1 0-1 0 0,-1 0 1 0 0,1 0-1 0 0,0 1 0 0 0,-1 1 1 0 0,1-1-1 0 0,0 1 1 0 0,0 0-1 0 0,-10 5 0 0 0,-3 1 15 0 0,14-7 0 0 0,1 2 0 0 0,0-1 0 0 0,-1 0 0 0 0,1 1 0 0 0,-6 4 0 0 0,1 0-8 0 0,-1-1-1 0 0,-15 6 0 0 0,16-7 71 0 0,0 0-1 0 0,0 0 1 0 0,-9 7-1 0 0,7-2 95 0 0,1 0-1 0 0,0 0 0 0 0,1 1 0 0 0,0 1 0 0 0,1-1 0 0 0,0 2 0 0 0,0-1 0 0 0,-12 27 0 0 0,20-34-168 0 0,-1 0 0 0 0,1 1-1 0 0,0-1 1 0 0,1 0 0 0 0,-1 1-1 0 0,1-1 1 0 0,0 1-1 0 0,0-1 1 0 0,1 1 0 0 0,1 5-1 0 0,-2-10 9 0 0,1 1-1 0 0,-1 1 0 0 0,1-1-1 0 0,0 1 1 0 0,1-1 0 0 0,-1 0 0 0 0,0 1-1 0 0,1-1 1 0 0,-1 0 0 0 0,1 0-1 0 0,0 0 1 0 0,-1 0 0 0 0,1 0-1 0 0,0-1 1 0 0,0 1 0 0 0,1 0 0 0 0,-1-1-1 0 0,0 0 1 0 0,0 1 0 0 0,1-1-1 0 0,-1 0 1 0 0,1 0 0 0 0,-1 0 0 0 0,1-1-1 0 0,-1 1 1 0 0,1 0 0 0 0,-1-1-1 0 0,1 0 1 0 0,5 0 0 0 0,17-4 81 0 0,1-1 0 0 0,-1-2-1 0 0,30-11 1 0 0,-13 4-56 0 0,42-16-253 0 0,-70 24-19 0 0,1-1 0 0 0,-1 0 0 0 0,0-1 0 0 0,15-11 0 0 0,12-7-5898 0 0,-25 18 538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1.46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442 1 1840 0 0,'0'0'83'0'0,"-4"8"10"0"0,0-3 1192 0 0,1 0 1 0 0,0 0-1 0 0,1 1 1 0 0,-1-1-1 0 0,1 1 1 0 0,0-1-1 0 0,-2 11 1 0 0,2-7-855 0 0,0-1 0 0 0,-1 1 1 0 0,0-1-1 0 0,-1 0 0 0 0,0 1 1 0 0,-9 12-1 0 0,3-3-14 0 0,-40 86 1540 0 0,-5-4-768 0 0,-46 75-464 0 0,14-35-846 0 0,70-113 117 0 0,2 0 1 0 0,1 2-1 0 0,-16 44 0 0 0,29-69 4 0 0,0 0 0 0 0,0 0 0 0 0,1 0 0 0 0,-1 0 0 0 0,1 6 0 0 0,0-10 0 0 0,-1 1 0 0 0,1-1 0 0 0,0 0 0 0 0,0 1 0 0 0,0-1 0 0 0,0 0 0 0 0,1 1 0 0 0,-1-1 0 0 0,0 0 0 0 0,0 1 0 0 0,0-1 0 0 0,0 0 0 0 0,0 1 0 0 0,0-1 0 0 0,0 0 0 0 0,1 1 0 0 0,-1-1 0 0 0,0 0 0 0 0,0 1 0 0 0,0-1 0 0 0,1 0 0 0 0,-1 1 0 0 0,3 0 3 0 0,0 0 0 0 0,-1 0 1 0 0,1 0-1 0 0,0-1 0 0 0,0 1 0 0 0,0-1 0 0 0,0 1 0 0 0,0-1 0 0 0,-1 0 0 0 0,1 0 0 0 0,5-1 0 0 0,1 0-161 0 0,0 0 1 0 0,16-5-1 0 0,-2-2-1345 0 0,-9 1-3016 0 0,-2-1-1094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1.9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78 113 1840 0 0,'0'0'9665'0'0,"14"3"-7482"0"0,-10-2-1898 0 0,-1-1 1 0 0,1 0-1 0 0,0 0 1 0 0,-1 0 0 0 0,1-1-1 0 0,0 1 1 0 0,-1-1 0 0 0,8-2-1 0 0,16-7 516 0 0,-11 1-1171 0 0,-4 1 334 0 0,-11 4 39 0 0,0 2-3 0 0,14-20 77 0 0,-14 18 73 0 0,-1 0 1 0 0,0 0-1 0 0,1 0 1 0 0,-2 0-1 0 0,1 0 1 0 0,0 0-1 0 0,-1 0 1 0 0,-1-8-1 0 0,1 11 78 0 0,0-1-180 0 0,-1 1 0 0 0,1 0 0 0 0,-1 0 0 0 0,1 0 0 0 0,-1 0 0 0 0,0 0-1 0 0,1 0 1 0 0,-4-1 0 0 0,2 2-4 0 0,-1 0-1 0 0,1 0 0 0 0,0-1 1 0 0,0 2-1 0 0,-1-1 1 0 0,1 0-1 0 0,0 1 1 0 0,0 0-1 0 0,-1-1 1 0 0,1 1-1 0 0,0 1 1 0 0,0-1-1 0 0,0 0 1 0 0,0 1-1 0 0,-5 3 1 0 0,-2 2 189 0 0,1 1 1 0 0,-17 17-1 0 0,17-16-338 0 0,0 2 167 0 0,1 0 0 0 0,0 0 0 0 0,-7 16 0 0 0,11-20-56 0 0,-2 2-5 0 0,1 0-1 0 0,1 1 1 0 0,0-1 0 0 0,-4 14 0 0 0,6-21-1 0 0,1 2 0 0 0,4 15 0 0 0,2-8 0 0 0,-4-9 0 0 0,0 0-1 0 0,1 0 1 0 0,-1 0-1 0 0,1 0 1 0 0,0 0-1 0 0,0-1 0 0 0,0 1 1 0 0,-1-1-1 0 0,2 1 1 0 0,-1-1-1 0 0,0 0 1 0 0,0 0-1 0 0,0 0 0 0 0,0 0 1 0 0,1 0-1 0 0,-1 0 1 0 0,0-1-1 0 0,1 1 1 0 0,-1-1-1 0 0,1 1 0 0 0,-1-1 1 0 0,0 0-1 0 0,1 0 1 0 0,-1 0-1 0 0,1 0 1 0 0,-1-1-1 0 0,5 0 0 0 0,12 0-112 0 0,-16 1 5 0 0,0 0 1 0 0,0 0-1 0 0,0-1 1 0 0,0 1-1 0 0,0 0 1 0 0,0-1-1 0 0,0 0 1 0 0,0 0-1 0 0,0 0 1 0 0,3-2-1 0 0,27-12-3261 0 0,-17 7-2461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2.52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393 0 11952 0 0,'0'0'5855'0'0,"-6"0"-4916"0"0,-8 1-827 0 0,1 0 0 0 0,0 1 0 0 0,-1 1 0 0 0,1 0 0 0 0,-13 5 0 0 0,-66 27 783 0 0,85-31-647 0 0,1-2-201 0 0,-6 3 57 0 0,0 0 0 0 0,-21 14 1 0 0,31-17-164 0 0,2-1 59 0 0,-1-1-1 0 0,0 1 1 0 0,1-1 0 0 0,-1 1-1 0 0,1-1 1 0 0,-1 1-1 0 0,1 0 1 0 0,-1 0 0 0 0,1-1-1 0 0,0 1 1 0 0,-1 0 0 0 0,1-1-1 0 0,0 1 1 0 0,0 0-1 0 0,-1 0 1 0 0,1 0 0 0 0,0-1-1 0 0,0 1 1 0 0,0 0-1 0 0,0 0 1 0 0,0 0 0 0 0,0 0-1 0 0,0-1 1 0 0,0 1 0 0 0,0 0-1 0 0,0 0 1 0 0,1 0-1 0 0,-1-1 1 0 0,0 1 0 0 0,1 0-1 0 0,-1 0 1 0 0,0-1 0 0 0,1 1-1 0 0,-1 0 1 0 0,1-1-1 0 0,-1 1 1 0 0,1 0 0 0 0,0 0-1 0 0,7 2 16 0 0,0 0 0 0 0,0-1 1 0 0,0 0-1 0 0,0 0 0 0 0,15 1 0 0 0,13 3 238 0 0,-26-4-130 0 0,16 4-311 0 0,31 11 0 0 0,-56-17 221 0 0,1 1 0 0 0,0 0 1 0 0,-1-1-1 0 0,1 1 0 0 0,-1 0 0 0 0,1 0 1 0 0,-1 0-1 0 0,1 0 0 0 0,-1 0 0 0 0,3 3 0 0 0,-4-4-29 0 0,1 1 0 0 0,-1-1 0 0 0,1 1-1 0 0,-1-1 1 0 0,1 1 0 0 0,-1-1 0 0 0,1 1-1 0 0,-1-1 1 0 0,0 1 0 0 0,1-1 0 0 0,-1 1-1 0 0,0-1 1 0 0,1 1 0 0 0,-1 0 0 0 0,0-1-1 0 0,0 1 1 0 0,0-1 0 0 0,0 1 0 0 0,1 0-1 0 0,-1-1 1 0 0,0 1 0 0 0,0 0 0 0 0,0-1-1 0 0,0 1 1 0 0,0 0 0 0 0,-1-1-1 0 0,1 1 1 0 0,0 0 0 0 0,0-1 0 0 0,0 1-1 0 0,0-1 1 0 0,-1 1 0 0 0,1 0 0 0 0,0-1-1 0 0,-1 1 1 0 0,1-1 0 0 0,0 1 0 0 0,-1 0-1 0 0,0 0 11 0 0,-1 3-14 0 0,0-1 0 0 0,0 0 0 0 0,-1 1 0 0 0,1-1 0 0 0,-1 0 0 0 0,1 0 0 0 0,-1 0 0 0 0,0-1 0 0 0,0 1 0 0 0,-5 2 0 0 0,-2 2 0 0 0,-22 10 0 0 0,-66 21-236 0 0,57-24 166 0 0,31-10 62 0 0,-1-1 0 0 0,1-1 1 0 0,0 0-1 0 0,-1 0 1 0 0,1-1-1 0 0,-12 0 0 0 0,21-1-83 0 0,-1 0 0 0 0,1 0 0 0 0,0 0 0 0 0,0-1 0 0 0,-1 1 0 0 0,1 0 0 0 0,0-1 0 0 0,0 1 0 0 0,-1-1 0 0 0,1 1 0 0 0,0-1 0 0 0,0 0 0 0 0,0 1 0 0 0,0-1 0 0 0,0 0 0 0 0,0 0 0 0 0,0 0 0 0 0,0 0 0 0 0,0 0 0 0 0,1 0 0 0 0,-1 0 0 0 0,0 0 0 0 0,0 0 0 0 0,1 0 0 0 0,-2-3 0 0 0,-3-4-3545 0 0,-5-7 1559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3.33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120 1 5328 0 0,'0'0'8486'0'0,"2"8"-7020"0"0,-2-1-1071 0 0,-1-1 0 0 0,-1 1 1 0 0,1 0-1 0 0,-1-1 1 0 0,0 1-1 0 0,-1-1 0 0 0,1 1 1 0 0,-5 5-1 0 0,-30 56 798 0 0,4-20-969 0 0,8-7-236 0 0,18-33 78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3.6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 13560 0 0,'0'0'306'0'0,"7"-4"4874"0"0,26 25-5412 0 0,-31-20-1223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4.06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27 2304 0 0,'1'4'200'0'0,"57"-15"15455"0"0,-55 10-15590 0 0,8-2 412 0 0,0 0 0 0 0,1 1 0 0 0,14 0-1 0 0,-25 2-452 0 0,1 0-1 0 0,-1-1 0 0 0,0 1 1 0 0,0 0-1 0 0,1 0 0 0 0,-1-1 1 0 0,0 1-1 0 0,0 0 0 0 0,1-1 1 0 0,-1 1-1 0 0,0-1 0 0 0,2-1 1 0 0,-2 1 4 0 0,1 0 116 0 0,1 1-61 0 0,23 0-6 0 0,-19 0-11 0 0,-1 1 1 0 0,1 0-1 0 0,11 2 0 0 0,5 2-6918 0 0,-12-4 744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4.3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257 0 2304 0 0,'0'0'7593'0'0,"-3"16"-4721"0"0,-3-7-2083 0 0,-3 8 637 0 0,5-8-1035 0 0,0-1 1 0 0,0 0-1 0 0,-7 11 1 0 0,-7 12 96 0 0,0 2 32 0 0,13-23-314 0 0,-1 0 0 0 0,-7 19-1 0 0,9-17-99 0 0,0 1 0 0 0,-1-1-1 0 0,-1-1 1 0 0,-12 19-1 0 0,-49 79 1135 0 0,62-100-1230 0 0,1 0 0 0 0,1 1 0 0 0,0-1 0 0 0,-4 18 0 0 0,-5 17-12 0 0,5-15 12 0 0,7-25-56 0 0,-1 0-1 0 0,0 0 1 0 0,1 0 0 0 0,-2-1-1 0 0,1 1 1 0 0,0 0-1 0 0,-3 3 1 0 0,4-6-161 0 0,0 3-66 0 0,-1-2-1156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3.5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64 11776 0 0,'0'0'897'0'0,"6"-6"-517"0"0,3-6-567 0 0,-8 10 504 0 0,1-1 0 0 0,0 1 0 0 0,0-1 0 0 0,0 1 0 0 0,0-1 0 0 0,0 1 0 0 0,1 0 0 0 0,-1 0 0 0 0,1 0 0 0 0,-1 1 0 0 0,1-1 0 0 0,0 0 0 0 0,-1 1 0 0 0,1 0 0 0 0,3-2 0 0 0,10 0 776 0 0,-1-1 0 0 0,1 2 0 0 0,-1 0 0 0 0,30 0 0 0 0,-44 2-1076 0 0,143 4 1618 0 0,-41-2-1401 0 0,23 2-2645 0 0,-105-3-5811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4.92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53 9152 0 0,'0'0'421'0'0,"1"-1"-12"0"0,-1 1-400 0 0,1 0-1 0 0,-1-1 0 0 0,0 1 0 0 0,1-1 0 0 0,-1 1 0 0 0,1 0 1 0 0,-1-1-1 0 0,1 1 0 0 0,-1 0 0 0 0,1 0 0 0 0,-1-1 0 0 0,1 1 1 0 0,-1 0-1 0 0,1 0 0 0 0,-1 0 0 0 0,1-1 0 0 0,-1 1 0 0 0,1 0 1 0 0,-1 0-1 0 0,1 0 0 0 0,0 0 0 0 0,-1 0 0 0 0,1 0 0 0 0,0 0 1 0 0,2 1 76 0 0,19-7 1793 0 0,-14 4-993 0 0,1-1 0 0 0,12-4 0 0 0,-5 1-219 0 0,-1 1 0 0 0,1 1-1 0 0,0 0 1 0 0,20-1 0 0 0,-26 3-512 0 0,17 0 215 0 0,32 0 0 0 0,-57 2-338 0 0,12 5-2192 0 0,-5-2-577 0 0,-7-3 1108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5.31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51 69 6768 0 0,'0'0'3545'0'0,"9"3"-1133"0"0,41-5 735 0 0,-49 2-3151 0 0,1 1 1 0 0,0-1 0 0 0,-1 0 0 0 0,1 0-1 0 0,0-1 1 0 0,-1 1 0 0 0,1 0 0 0 0,0 0 0 0 0,-1-1-1 0 0,1 1 1 0 0,-1-1 0 0 0,1 1 0 0 0,-1-1-1 0 0,1 0 1 0 0,-1 0 0 0 0,1 0 0 0 0,-1 1 0 0 0,1-1-1 0 0,-1-1 1 0 0,0 1 0 0 0,0 0 0 0 0,0 0-1 0 0,2-3 1 0 0,18-17 473 0 0,-20 20-390 0 0,-1 1-66 0 0,1-1 1 0 0,-1 1-1 0 0,0 0 1 0 0,0 0-1 0 0,1 0 1 0 0,-1-1-1 0 0,0 1 1 0 0,0 0 0 0 0,1-1-1 0 0,-1 1 1 0 0,0 0-1 0 0,0 0 1 0 0,0-1-1 0 0,1 1 1 0 0,-1 0 0 0 0,0-1-1 0 0,0 1 1 0 0,0 0-1 0 0,0-1 1 0 0,0 1-1 0 0,0 0 1 0 0,0-1 0 0 0,0 1-1 0 0,0-1 1 0 0,0 1-1 0 0,0 0 1 0 0,0-1-1 0 0,0 1 1 0 0,0 0-1 0 0,0-1 1 0 0,0 0 46 0 0,0 1 0 0 0,0-1-1 0 0,-1 0 1 0 0,1 0 0 0 0,0 1 0 0 0,0-1-1 0 0,0 0 1 0 0,0 0 0 0 0,-1 1 0 0 0,1-1 0 0 0,0 0-1 0 0,-1 1 1 0 0,1-1 0 0 0,-1 0 0 0 0,0 0-1 0 0,-1-1-35 0 0,-1 1 0 0 0,1 0-1 0 0,-1 0 1 0 0,1 0 0 0 0,-1 0-1 0 0,0 1 1 0 0,1-1-1 0 0,-1 1 1 0 0,0-1 0 0 0,1 1-1 0 0,-1 0 1 0 0,0 0-1 0 0,1 0 1 0 0,-1 0 0 0 0,0 1-1 0 0,1-1 1 0 0,-4 2-1 0 0,0-1 2 0 0,1 1-1 0 0,0 0 0 0 0,0 1 1 0 0,0-1-1 0 0,0 1 0 0 0,1 0 0 0 0,-8 5 1 0 0,6-3 53 0 0,1-1 0 0 0,-1 1 0 0 0,1 0 0 0 0,0 0 0 0 0,0 1 0 0 0,0-1 0 0 0,1 1 0 0 0,0 0 0 0 0,0 0-1 0 0,0 1 1 0 0,1-1 0 0 0,-3 9 0 0 0,4-10-55 0 0,0 0-1 0 0,1 0 1 0 0,0 0-1 0 0,0 0 1 0 0,0 0-1 0 0,0 0 1 0 0,1 0-1 0 0,0 0 1 0 0,0 0-1 0 0,1 0 1 0 0,-1 0-1 0 0,1 0 1 0 0,0 0-1 0 0,0 0 1 0 0,4 8-1 0 0,-5-11-23 0 0,13 11 0 0 0,2-1-43 0 0,-11-12 20 0 0,4 0-93 0 0,-3 0-118 0 0,0 1 0 0 0,0 0 0 0 0,0-1 0 0 0,0 0 0 0 0,0 0 0 0 0,1-1 1 0 0,-1 1-1 0 0,0-1 0 0 0,0 0 0 0 0,-1-1 0 0 0,1 1 0 0 0,0-1 0 0 0,0 0 0 0 0,-1 0 1 0 0,1 0-1 0 0,5-5 0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5.6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60 1 456 0 0,'0'2'10794'0'0,"0"-2"-10662"0"0,0 5 717 0 0,0 0 0 0 0,0-1 0 0 0,0 1 0 0 0,2 5 1 0 0,-2-9-788 0 0,0 1 1 0 0,0-1 0 0 0,0 0-1 0 0,0 0 1 0 0,0 0 0 0 0,-1 1 0 0 0,1-1-1 0 0,-1 0 1 0 0,1 0 0 0 0,-1 0-1 0 0,1 0 1 0 0,-1 0 0 0 0,1 0 0 0 0,-1 0-1 0 0,0 0 1 0 0,0 0 0 0 0,-1 1-1 0 0,0 1 101 0 0,-12 23 1184 0 0,-15 40-1 0 0,25-57-1031 0 0,2-7-243 0 0,1 9 224 0 0,2-8-229 0 0,0-3-60 0 0,0 1-1 0 0,0-1 1 0 0,0 1-1 0 0,1 0 1 0 0,-1-1 0 0 0,0 0-1 0 0,0 1 1 0 0,1-1-1 0 0,-1 0 1 0 0,0 0-1 0 0,1 0 1 0 0,-1 0 0 0 0,0 0-1 0 0,1 0 1 0 0,-1 0-1 0 0,0 0 1 0 0,1 0-1 0 0,-1 0 1 0 0,0-1 0 0 0,0 1-1 0 0,1-1 1 0 0,1 0-1 0 0,1-1 0 0 0,5 0-6 0 0,-1-1 0 0 0,1-1 0 0 0,-1 1 0 0 0,0-1 0 0 0,0 0 0 0 0,-1-1 0 0 0,1 0 0 0 0,-1 0 0 0 0,0-1 0 0 0,0 0 0 0 0,9-10 0 0 0,-13 13 9 0 0,0-1-1 0 0,0 1 0 0 0,0 1 0 0 0,1-1 1 0 0,-1 0-1 0 0,9-3 0 0 0,11-10-2 0 0,-18 10-5 0 0,-2 4-10 0 0,0-1 0 0 0,0 1 0 0 0,0-1 0 0 0,0 1 0 0 0,0 0 0 0 0,1 0 0 0 0,-1 1 0 0 0,6-3 0 0 0,-9 4 9 0 0,1-1 0 0 0,-1 1 0 0 0,1 0 0 0 0,-1 0 0 0 0,1 0 0 0 0,-1-1 0 0 0,1 1 0 0 0,-1 0 0 0 0,1 0 0 0 0,-1 0 0 0 0,1 0 0 0 0,-1 0 0 0 0,1 0 0 0 0,-1 0 0 0 0,1 0 0 0 0,-1 0 0 0 0,2 0 0 0 0,-3 3 1 0 0,0 0-1 0 0,0 0 1 0 0,0-1-1 0 0,0 1 1 0 0,0-1-1 0 0,-1 1 0 0 0,-2 3 1 0 0,1 0 13 0 0,-18 33 216 0 0,13-22-106 0 0,-22 32 0 0 0,28-45-48 0 0,-1-1-1 0 0,1 1 0 0 0,-1 0 0 0 0,1 0 0 0 0,0 0 0 0 0,1 0 0 0 0,-1 0 1 0 0,1 0-1 0 0,0 0 0 0 0,-1 6 0 0 0,2-10-106 0 0,0 1 1 0 0,0-1-1 0 0,0 1 1 0 0,0 0-1 0 0,0-1 0 0 0,1 1 1 0 0,-1-1-1 0 0,0 1 1 0 0,0 0-1 0 0,1-1 0 0 0,-1 1 1 0 0,0-1-1 0 0,1 1 1 0 0,-1-1-1 0 0,0 1 0 0 0,1-1 1 0 0,-1 0-1 0 0,1 1 1 0 0,-1-1-1 0 0,1 1 0 0 0,8 1-19 0 0,-6-1-116 0 0,1-1-1 0 0,-1 1 1 0 0,1-1 0 0 0,-1 0 0 0 0,1 0 0 0 0,6-1 0 0 0,-6 0-406 0 0,10-1-1307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6.61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637 54 1376 0 0,'0'0'10832'0'0,"13"-8"-8522"0"0,-12 7-2197 0 0,0 0 0 0 0,0 1 0 0 0,0-1 0 0 0,0 0 0 0 0,-1 0 0 0 0,1 0 0 0 0,0 0-1 0 0,-1 1 1 0 0,1-1 0 0 0,0 0 0 0 0,-1 0 0 0 0,1 0 0 0 0,-1-1 0 0 0,0 1 0 0 0,1 0 0 0 0,-1 0 0 0 0,0 0 0 0 0,1-2-1 0 0,0-4 334 0 0,-1 7-411 0 0,0-1 0 0 0,0 1 1 0 0,0-1-1 0 0,0 1 0 0 0,1-1 0 0 0,-1 1 0 0 0,0 0 0 0 0,0-1 0 0 0,0 1 1 0 0,0-1-1 0 0,0 1 0 0 0,0-1 0 0 0,0 1 0 0 0,0-1 0 0 0,-1 1 0 0 0,1-1 1 0 0,0 1-1 0 0,0-1 0 0 0,0 1 0 0 0,0-1 0 0 0,-1 1 0 0 0,1 0 0 0 0,0-1 1 0 0,0 1-1 0 0,-1-1 0 0 0,1 1 0 0 0,0 0 0 0 0,-1-1 0 0 0,1 1 0 0 0,0 0 1 0 0,-1-1-1 0 0,1 1 0 0 0,-1 0 0 0 0,1-1 0 0 0,0 1 0 0 0,-1 0 0 0 0,1 0 1 0 0,-1 0-1 0 0,1 0 0 0 0,-1-1 0 0 0,1 1 0 0 0,-1 0 0 0 0,0 0 0 0 0,-5-1 117 0 0,0 0 0 0 0,0 1-1 0 0,0 0 1 0 0,0 0 0 0 0,0 0-1 0 0,0 1 1 0 0,-11 2 0 0 0,-42 15-3 0 0,35-10-168 0 0,17-5 19 0 0,-12 2 0 0 0,-1 2 0 0 0,-31 16 0 0 0,10-6-18 0 0,35-15 11 0 0,0 0 0 0 0,0 0 0 0 0,0 1 0 0 0,0-1 0 0 0,0 1 0 0 0,1 1 0 0 0,-1-1 0 0 0,1 1 0 0 0,-7 6 0 0 0,11-9 10 0 0,0 0-1 0 0,0 0 1 0 0,1 0-1 0 0,-1 0 0 0 0,0 0 1 0 0,0 0-1 0 0,1 0 0 0 0,-1 0 1 0 0,0 0-1 0 0,1 1 1 0 0,-1-1-1 0 0,1 0 0 0 0,0 0 1 0 0,-1 1-1 0 0,1-1 0 0 0,0 0 1 0 0,0 0-1 0 0,0 1 1 0 0,0 0-1 0 0,-2 7-94 0 0,2-7-63 0 0,-1 0 0 0 0,1 0 0 0 0,0 0-1 0 0,-1 0 1 0 0,1 0 0 0 0,0 0 0 0 0,0 0-1 0 0,1 0 1 0 0,-1 0 0 0 0,0 0 0 0 0,1 0-1 0 0,-1 0 1 0 0,1 0 0 0 0,0-1 0 0 0,0 3-1 0 0,0-2-133 0 0,-2-1-457 0 0,1 1 745 0 0,-1-1 0 0 0,0 0 0 0 0,0 1 0 0 0,1-1 0 0 0,-1 0 0 0 0,0 0 0 0 0,0 0 0 0 0,0 0 0 0 0,0 0 0 0 0,0 0 0 0 0,0 0 0 0 0,-1 0 0 0 0,-1 1 0 0 0,2-2 2 0 0,0 1-1 0 0,0-1 0 0 0,0 1 0 0 0,0 0 0 0 0,0 0 0 0 0,0 0 0 0 0,0 0 0 0 0,0 0 0 0 0,0 0 0 0 0,1 0 0 0 0,-1 0 0 0 0,0 0 0 0 0,1 0 0 0 0,-2 2 1 0 0,-1 1 9 0 0,-1 1 1 0 0,1-1 0 0 0,-1 0-1 0 0,0-1 1 0 0,0 1 0 0 0,-1-1-1 0 0,1 0 1 0 0,-10 5 0 0 0,8-4 51 0 0,-53 22 379 0 0,40-12-61 0 0,1 0 0 0 0,0 0 0 0 0,-18 22 0 0 0,6 2 156 0 0,25-31-450 0 0,0 1 0 0 0,0-1-1 0 0,1 1 1 0 0,0 0-1 0 0,0 0 1 0 0,1 1 0 0 0,0-1-1 0 0,0 1 1 0 0,-1 9-1 0 0,4-17-77 0 0,0 0 0 0 0,0 0 0 0 0,0 1 0 0 0,0-1-1 0 0,0 0 1 0 0,1 0 0 0 0,-1 1 0 0 0,0-1 0 0 0,1 0-1 0 0,-1 0 1 0 0,0 1 0 0 0,1-1 0 0 0,0 0 0 0 0,-1 0-1 0 0,1 0 1 0 0,0 0 0 0 0,-1 0 0 0 0,1 0 0 0 0,0 0-1 0 0,0 0 1 0 0,0 0 0 0 0,0 0 0 0 0,0-1 0 0 0,0 1-1 0 0,0 0 1 0 0,0 0 0 0 0,0-1 0 0 0,0 1 0 0 0,0-1-1 0 0,1 1 1 0 0,-1-1 0 0 0,2 1 0 0 0,2 1 29 0 0,1-1 1 0 0,0 1-1 0 0,-1-1 1 0 0,1 0-1 0 0,0-1 1 0 0,6 1-1 0 0,11-2 89 0 0,1-1 1 0 0,24-6-1 0 0,34-3-5 0 0,52-10-109 0 0,-127 20-12 0 0,24-7-171 0 0,33-12-1 0 0,-24 7-1477 0 0,-34 10 923 0 0,0 0 0 0 0,-1-1 0 0 0,1 1 0 0 0,-1-1 0 0 0,0 0 0 0 0,-1 0-1 0 0,7-6 1 0 0,-9 7-1064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6.99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331 0 456 0 0,'0'0'12862'0'0,"1"2"-12118"0"0,-1-1-628 0 0,1 1 0 0 0,-1-1 0 0 0,1 0 0 0 0,-1 0 0 0 0,0 0 0 0 0,0 1 0 0 0,0-1 0 0 0,0 0 0 0 0,0 0 0 0 0,0 1 1 0 0,0-1-1 0 0,0 0 0 0 0,0 0 0 0 0,0 1 0 0 0,-1-1 0 0 0,1 0 0 0 0,-1 0 0 0 0,0 2 0 0 0,-15 20 926 0 0,12-19-1028 0 0,1 0 1 0 0,-1 1 0 0 0,-4 8-1 0 0,2-2 393 0 0,-2 0 0 0 0,1 0 0 0 0,-1-1 0 0 0,-19 19 0 0 0,-7 9 330 0 0,5-2-449 0 0,-26 38 148 0 0,47-63-386 0 0,-4 6 42 0 0,1 1-1 0 0,0 1 1 0 0,-12 32-1 0 0,4-4-22 0 0,10-27-52 0 0,1 0 0 0 0,1 1-1 0 0,-5 25 1 0 0,11-42-13 0 0,1 1-1 0 0,-1 0 0 0 0,1 0 0 0 0,0 7 0 0 0,0-11-6 0 0,0-1-1 0 0,0 1 0 0 0,0 0 0 0 0,1-1 0 0 0,-1 1 0 0 0,0-1 1 0 0,0 1-1 0 0,0 0 0 0 0,0-1 0 0 0,0 1 0 0 0,1-1 1 0 0,-1 1-1 0 0,0 0 0 0 0,1-1 0 0 0,-1 1 0 0 0,0-1 0 0 0,1 1 1 0 0,-1-1-1 0 0,1 1 0 0 0,-1-1 0 0 0,0 0 0 0 0,1 1 0 0 0,-1-1 1 0 0,1 0-1 0 0,-1 1 0 0 0,1-1 0 0 0,0 0 0 0 0,-1 1 1 0 0,1-1-1 0 0,-1 0 0 0 0,1 0 0 0 0,0 0 0 0 0,-1 1 0 0 0,1-1 1 0 0,-1 0-1 0 0,1 0 0 0 0,0 0 0 0 0,-1 0 0 0 0,1 0 1 0 0,-1 0-1 0 0,1 0 0 0 0,0-1 0 0 0,-1 1 0 0 0,1 0 0 0 0,-1 0 1 0 0,1 0-1 0 0,0-1 0 0 0,-1 1 0 0 0,1 0 0 0 0,-1 0 1 0 0,2-1-1 0 0,40-17-1874 0 0,-4 2-1917 0 0,10-12-301 0 0,-21 15 2016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8.0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110 96 456 0 0,'9'3'12828'0'0,"7"0"-9936"0"0,-13-3-2797 0 0,0 1 0 0 0,0-1 1 0 0,0 1-1 0 0,0-1 0 0 0,0 0 0 0 0,0 0 0 0 0,0 0 1 0 0,4-1-1 0 0,19-5 359 0 0,-24 5-222 0 0,-1 1-38 0 0,3-2-178 0 0,0 1-1 0 0,0-1 1 0 0,-1 0 0 0 0,1 0 0 0 0,0-1 0 0 0,-1 1-1 0 0,1-1 1 0 0,-1 1 0 0 0,0-1 0 0 0,0 0 0 0 0,0 0-1 0 0,3-5 1 0 0,-6 8-14 0 0,0 0 0 0 0,0 0 0 0 0,0 0 0 0 0,0-1 0 0 0,0 1 0 0 0,0 0 0 0 0,0 0 0 0 0,0 0 0 0 0,0 0 0 0 0,0 0 0 0 0,0-1 0 0 0,0 1 0 0 0,0 0 0 0 0,0 0 0 0 0,0 0 0 0 0,0 0 0 0 0,1 0 0 0 0,-1 0 0 0 0,0 0 0 0 0,0-1 0 0 0,0 1 0 0 0,0 0 0 0 0,0 0 0 0 0,0 0 0 0 0,0 0 0 0 0,0 0 0 0 0,1 0 0 0 0,-1 0 0 0 0,0 0 0 0 0,0 0 0 0 0,0 0 0 0 0,0 0 0 0 0,0 0 0 0 0,0 0 0 0 0,1 0 0 0 0,-1 0 0 0 0,0 0 0 0 0,0 0 0 0 0,0 0 0 0 0,0 0 0 0 0,0 0 0 0 0,1 0 0 0 0,-1 0 0 0 0,0 0 0 0 0,0 0 0 0 0,0 0 0 0 0,0 0 0 0 0,6 0 6 0 0,5-9 17 0 0,-9 8-25 0 0,-1-1 0 0 0,0 1 0 0 0,0-1 0 0 0,0 1 0 0 0,0-1 0 0 0,0 0 0 0 0,0 1 0 0 0,0-1 0 0 0,-1 0 0 0 0,1 0 0 0 0,0 0 0 0 0,-1 1 0 0 0,0-1 0 0 0,1 0 0 0 0,-1-3 0 0 0,0 4 2 0 0,-1 0 0 0 0,1 0 0 0 0,0 0-1 0 0,-1 1 1 0 0,1-1 0 0 0,-1 0 0 0 0,1 0 0 0 0,-1 0-1 0 0,1 0 1 0 0,-1 1 0 0 0,0-1 0 0 0,1 0-1 0 0,-1 1 1 0 0,0-1 0 0 0,0 0 0 0 0,1 1-1 0 0,-1-1 1 0 0,0 1 0 0 0,0-1 0 0 0,0 1-1 0 0,0 0 1 0 0,0-1 0 0 0,1 1 0 0 0,-1 0-1 0 0,0 0 1 0 0,0-1 0 0 0,0 1 0 0 0,0 0 0 0 0,0 0-1 0 0,0 0 1 0 0,0 0 0 0 0,0 0 0 0 0,0 0-1 0 0,0 1 1 0 0,0-1 0 0 0,-1 0 0 0 0,-2 1 54 0 0,-11-2 138 0 0,13 0-165 0 0,-1 1 1 0 0,1 0 0 0 0,0 0-1 0 0,0 0 1 0 0,-1 0 0 0 0,1 0-1 0 0,0 0 1 0 0,-1 1-1 0 0,1-1 1 0 0,-3 2 0 0 0,-10 3 160 0 0,0 1 0 0 0,1 0 0 0 0,0 1 0 0 0,-18 13 0 0 0,22-13-71 0 0,-3 2 98 0 0,-20 19-1 0 0,27-21-172 0 0,0 0 0 0 0,0 0-1 0 0,1 0 1 0 0,-1 1 0 0 0,2 0-1 0 0,-1 0 1 0 0,1 0-1 0 0,1 1 1 0 0,-1-1 0 0 0,-2 12-1 0 0,7-8-43 0 0,6-1 0 0 0,-4-9 1 0 0,-1 0 0 0 0,1 0-1 0 0,-1 0 1 0 0,1 0 0 0 0,0 0 0 0 0,0-1-1 0 0,0 1 1 0 0,0-1 0 0 0,0 0-1 0 0,0 0 1 0 0,0 0 0 0 0,0 0-1 0 0,1 0 1 0 0,-1-1 0 0 0,4 1-1 0 0,5-1 31 0 0,0 0-1 0 0,21-3 1 0 0,-27 3-16 0 0,10-3 11 0 0,-1 0 1 0 0,23-8-1 0 0,-18 5-31 0 0,19-8 5 0 0,43-20 0 0 0,-71 29 0 0 0,-6 3 0 0 0,0 0 0 0 0,1 0 0 0 0,-1-1 0 0 0,0 0 0 0 0,-1 0 0 0 0,1-1 0 0 0,0 1 0 0 0,-1-1 0 0 0,0 0 0 0 0,0 0 0 0 0,4-5 0 0 0,-5 6 68 0 0,-1 5-30 0 0,-4 12-22 0 0,-8 17-26 0 0,3-18 69 0 0,-15 22 0 0 0,9-16 154 0 0,33-29-160 0 0,-8 2-68 0 0,-2-1-1 0 0,1 0 1 0 0,-1-1-1 0 0,12-15 0 0 0,-11 13-34 0 0,0 1 0 0 0,20-18 0 0 0,-18 17 37 0 0,-10 9 3 0 0,1-1 0 0 0,-1 1 0 0 0,1 0 0 0 0,-1 1 0 0 0,1-1-1 0 0,8-4 1 0 0,-12 7 10 0 0,1 0 1 0 0,-1 0-1 0 0,0 0 0 0 0,0 0 0 0 0,0 0 0 0 0,0 0 0 0 0,1-1 0 0 0,-1 1 0 0 0,0 0 0 0 0,0 0 0 0 0,1 0 0 0 0,-1 0 0 0 0,0 0 1 0 0,0 0-1 0 0,0 0 0 0 0,1 0 0 0 0,-1 0 0 0 0,0 0 0 0 0,0 0 0 0 0,0 1 0 0 0,1-1 0 0 0,-1 0 0 0 0,0 0 0 0 0,0 0 1 0 0,0 0-1 0 0,1 0 0 0 0,-1 0 0 0 0,0 0 0 0 0,0 0 0 0 0,0 1 0 0 0,0-1 0 0 0,0 0 0 0 0,1 0 0 0 0,-1 0 0 0 0,0 0 1 0 0,0 0-1 0 0,0 1 0 0 0,0-1 0 0 0,0 0 0 0 0,1 3 24 0 0,0-1 25 0 0,-1 0 0 0 0,1 0 0 0 0,-1 1 0 0 0,0-1 0 0 0,1 0 0 0 0,-1 0 0 0 0,0 0 0 0 0,0 0 0 0 0,-1 0 0 0 0,1 0 1 0 0,0 0-1 0 0,-2 4 0 0 0,-10 26 6 0 0,4-14-44 0 0,3-6 39 0 0,4-10-37 0 0,0 0-1 0 0,0 1 1 0 0,0-1-1 0 0,0 1 1 0 0,1 0 0 0 0,-1-1-1 0 0,0 5 1 0 0,1-6 56 0 0,-3 11 49 0 0,3-12-118 0 0,1 0 0 0 0,-1 1 1 0 0,1-1-1 0 0,0 0 1 0 0,-1 1-1 0 0,1-1 1 0 0,0 0-1 0 0,-1 0 0 0 0,1 0 1 0 0,0 0-1 0 0,-1 0 1 0 0,1 0-1 0 0,0 0 0 0 0,-1 0 1 0 0,1 0-1 0 0,0 0 1 0 0,-1 0-1 0 0,1 0 1 0 0,0 0-1 0 0,-1 0 0 0 0,1-1 1 0 0,0 1-1 0 0,0-1 1 0 0,2 0-1 0 0,12-4 0 0 0,-1 0 0 0 0,0-1 0 0 0,0-1 0 0 0,0 0 0 0 0,0-1 0 0 0,-1 0 0 0 0,16-14 0 0 0,22-13 0 0 0,-34 25-100 0 0,36-15 0 0 0,-40 22 92 0 0,-13 3 7 0 0,1 0 1 0 0,-1 0-1 0 0,0 0 0 0 0,0 1 0 0 0,0-1 1 0 0,1 0-1 0 0,-1 0 0 0 0,0 0 0 0 0,0 0 1 0 0,0 0-1 0 0,0 0 0 0 0,0 0 0 0 0,1 1 1 0 0,-1-1-1 0 0,0 0 0 0 0,0 0 0 0 0,0 0 1 0 0,0 0-1 0 0,0 1 0 0 0,0-1 0 0 0,0 0 1 0 0,1 0-1 0 0,-1 0 0 0 0,0 0 0 0 0,0 1 1 0 0,0-1-1 0 0,0 0 0 0 0,0 0 0 0 0,0 0 1 0 0,0 1-1 0 0,0-1 0 0 0,0 0 0 0 0,-1 3-5 0 0,1 0 0 0 0,-1-1 0 0 0,0 1 0 0 0,0 0 0 0 0,0-1-1 0 0,-2 3 1 0 0,-1 6 18 0 0,-21 45-12 0 0,18-42-4 0 0,2-1 17 0 0,3 22-155 0 0,3-34-40 0 0,0-1-1 0 0,1 1 1 0 0,-1 0 0 0 0,0 0 0 0 0,0-1-1 0 0,1 1 1 0 0,-1-1 0 0 0,0 1-1 0 0,1-1 1 0 0,-1 1 0 0 0,0-1 0 0 0,1 0-1 0 0,2 0 1 0 0,-4 0 82 0 0,5 1-587 0 0,0-2 0 0 0,0 1 0 0 0,1 0 0 0 0,-1-1 0 0 0,0 0 0 0 0,0 0 0 0 0,-1-1 0 0 0,1 1 0 0 0,8-5 0 0 0,-12 5 613 0 0,20-7-1988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8.85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105 71 3224 0 0,'0'0'7396'0'0,"-1"2"-6171"0"0,1-1-987 0 0,-7 13 2803 0 0,7-13-2893 0 0,0-1-1 0 0,-1 1 0 0 0,1-1 1 0 0,0 1-1 0 0,0-1 0 0 0,0 1 1 0 0,-1-1-1 0 0,1 1 0 0 0,0-1 1 0 0,0 1-1 0 0,0 0 0 0 0,0-1 0 0 0,0 1 1 0 0,0-1-1 0 0,0 1 0 0 0,0-1 1 0 0,1 1-1 0 0,-1 0 0 0 0,0-1 1 0 0,0 1-1 0 0,0-1 0 0 0,1 1 1 0 0,-1-1-1 0 0,0 1 0 0 0,2 1-44 0 0,0-1 0 0 0,0 1-1 0 0,0-1 1 0 0,0 0-1 0 0,0 0 1 0 0,0 0-1 0 0,0 0 1 0 0,0 0 0 0 0,4 1-1 0 0,-5-2-104 0 0,0 0 0 0 0,1 0 0 0 0,-1 0 1 0 0,0 0-1 0 0,0 0 0 0 0,0 0 0 0 0,1 0 0 0 0,-1 0 0 0 0,0-1 0 0 0,0 1 0 0 0,0 0 0 0 0,0-1 0 0 0,0 1 1 0 0,0-1-1 0 0,0 1 0 0 0,0-1 0 0 0,0 0 0 0 0,0 1 0 0 0,0-1 0 0 0,0 0 0 0 0,1-1 0 0 0,10-7-63 0 0,-9 7 73 0 0,-1-1-1 0 0,1 1 1 0 0,0-1-1 0 0,-1 1 1 0 0,0-1 0 0 0,1 0-1 0 0,-1 0 1 0 0,0 0-1 0 0,3-6 1 0 0,-4 4 13 0 0,1 1-1 0 0,0 0 1 0 0,-1-1-1 0 0,0 1 1 0 0,0-1-1 0 0,0-5 1 0 0,-2 8 22 0 0,-3-9-29 0 0,5 8-21 0 0,-6-7 88 0 0,4 10-73 0 0,0 0 0 0 0,0-1 0 0 0,0 1 0 0 0,0 0 0 0 0,0 0 0 0 0,1 0 0 0 0,-1 0 0 0 0,0 0 0 0 0,0 0 0 0 0,0 0 0 0 0,0 1 0 0 0,0-1 0 0 0,0 0 0 0 0,0 0 0 0 0,0 1 1 0 0,0-1-1 0 0,0 1 0 0 0,-1 0 0 0 0,1-1 5 0 0,-5 3 47 0 0,0 0 0 0 0,1 1-1 0 0,-1-1 1 0 0,1 1-1 0 0,0 0 1 0 0,-8 9 0 0 0,-1 0 54 0 0,1-1-2 0 0,0 0 0 0 0,1 1 0 0 0,1 1 0 0 0,0 0 0 0 0,1 0 0 0 0,-17 31 0 0 0,19-21-32 0 0,8-13-80 0 0,5 0 0 0 0,6 6 0 0 0,-6-14 0 0 0,-2-1 0 0 0,0-1 2 0 0,-1 0-1 0 0,1 0 1 0 0,0 1-1 0 0,0-2 0 0 0,-1 1 1 0 0,1 0-1 0 0,0 0 1 0 0,0-1-1 0 0,0 0 1 0 0,0 1-1 0 0,-1-1 0 0 0,1 0 1 0 0,0 0-1 0 0,0-1 1 0 0,0 1-1 0 0,0-1 1 0 0,4-1-1 0 0,4-1 14 0 0,-1-1 0 0 0,0-1 0 0 0,13-7 0 0 0,-2 1 17 0 0,-11 6-28 0 0,0-1 0 0 0,13-10-1 0 0,3-2-14 0 0,33-24-141 0 0,-18 10 45 0 0,-7 13 96 0 0,-33 19 5 0 0,0-1 0 0 0,0 1 0 0 0,0-1 0 0 0,0 1 0 0 0,0-1 0 0 0,0 1 0 0 0,1 0 0 0 0,-1 0 0 0 0,0-1 0 0 0,0 1 0 0 0,0 0 0 0 0,0 0 0 0 0,0 0 0 0 0,2 0 0 0 0,1 0-200 0 0,-3 2 198 0 0,-1 0-1 0 0,1-1 0 0 0,-1 1 0 0 0,0 0 0 0 0,1-1 1 0 0,-1 1-1 0 0,0 0 0 0 0,0 0 0 0 0,0 1 0 0 0,-2 1 58 0 0,1 0 0 0 0,-1 0-1 0 0,1 0 1 0 0,-1 0-1 0 0,0-1 1 0 0,-4 6 0 0 0,4-6 18 0 0,0 0 1 0 0,0 1-1 0 0,0-1 0 0 0,0 1 1 0 0,1-1-1 0 0,-1 1 1 0 0,-1 7-1 0 0,-2 5-61 0 0,4-14-17 0 0,0 0 0 0 0,1 0 0 0 0,-1 0-1 0 0,0 0 1 0 0,1 0 0 0 0,0 0 0 0 0,-1 0 0 0 0,1 3 0 0 0,0-5-79 0 0,13 16 198 0 0,-11-15-112 0 0,-1 0 0 0 0,0-1 0 0 0,1 1 0 0 0,-1-1 0 0 0,0 0 0 0 0,1 1 0 0 0,-1-1 0 0 0,1 0 0 0 0,-1 0 0 0 0,1 0 0 0 0,-1 0 0 0 0,0 0 0 0 0,1 0 0 0 0,-1 0 0 0 0,1 0 0 0 0,-1-1 1 0 0,2 0-1 0 0,27-10 211 0 0,-16 5-227 0 0,-8 3 20 0 0,0 0 0 0 0,1-1 0 0 0,9-6 0 0 0,5-3 0 0 0,20-11 10 0 0,-24 14-180 0 0,1 0-1 0 0,0 2 1 0 0,30-12-1 0 0,-41 20 140 0 0,-5 3 7 0 0,-7 5-23 0 0,5-7 37 0 0,-8 9 7 0 0,0 0 0 0 0,0 0-1 0 0,-11 10 1 0 0,12-14 72 0 0,1 0 1 0 0,0 0-1 0 0,0 1 0 0 0,1-1 1 0 0,0 1-1 0 0,0 1 0 0 0,0-1 1 0 0,1 1-1 0 0,-3 8 0 0 0,5-9-12 0 0,-5 9 14 0 0,3-5-71 0 0,8 0 0 0 0,2-2-24 0 0,-5-8-16 0 0,0 0-1 0 0,0 0 1 0 0,0 0-1 0 0,0 0 1 0 0,1 0-1 0 0,-1 0 1 0 0,0 0-1 0 0,1 0 1 0 0,-1-1-1 0 0,0 1 1 0 0,1 0-1 0 0,-1-1 1 0 0,1 1-1 0 0,-1-1 1 0 0,1 0-1 0 0,-1 1 1 0 0,1-1-1 0 0,0 0 1 0 0,-1 0-1 0 0,4 0 1 0 0,1-1-715 0 0,0 0 1 0 0,1 0-1 0 0,8-2 1 0 0,-12 2 257 0 0,11-5-3999 0 0,2-3-1194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9.20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415 1 10752 0 0,'0'0'785'0'0,"-1"1"107"0"0,-2 1-690 0 0,0 0 0 0 0,0-1 0 0 0,0 1 0 0 0,0-1 0 0 0,-1 0 1 0 0,1 0-1 0 0,0 0 0 0 0,-1 0 0 0 0,1 0 0 0 0,-5 0 0 0 0,5-1-87 0 0,-1 1-1 0 0,1-1 1 0 0,-1 1 0 0 0,1 0-1 0 0,-1 0 1 0 0,1 0-1 0 0,0 1 1 0 0,0-1 0 0 0,-3 3-1 0 0,5-4-74 0 0,1 0-1 0 0,-1 1 1 0 0,1-1-1 0 0,-1 1 1 0 0,1-1-1 0 0,0 0 1 0 0,-1 1-1 0 0,1-1 1 0 0,0 1-1 0 0,-1-1 1 0 0,1 1 0 0 0,0-1-1 0 0,0 1 1 0 0,0 0-1 0 0,-1-1 1 0 0,1 1-1 0 0,0-1 1 0 0,0 1-1 0 0,0-1 1 0 0,0 1-1 0 0,0 0 1 0 0,0-1-1 0 0,0 1 1 0 0,0-1-1 0 0,0 1 1 0 0,0 0-1 0 0,8 17 627 0 0,-2-2-86 0 0,-5-12-473 0 0,-1 0-1 0 0,0 1 1 0 0,0-1-1 0 0,0 0 1 0 0,0 0-1 0 0,-1 1 1 0 0,0-1-1 0 0,0 0 1 0 0,0 0-1 0 0,0 0 0 0 0,-1 0 1 0 0,-2 5-1 0 0,-2 1 122 0 0,-1-1 0 0 0,1 0 0 0 0,-12 12 0 0 0,12-14-124 0 0,-10 12 175 0 0,2 1-1 0 0,-21 35 1 0 0,-17 48-116 0 0,-3 6 134 0 0,-15 33-192 0 0,50-99-98 0 0,13-27 35 0 0,0 1 0 0 0,-8 28 0 0 0,15-44-45 0 0,0 0 1 0 0,-1 0-1 0 0,1 0 1 0 0,0 0-1 0 0,0 1 1 0 0,-1-1-1 0 0,1 0 1 0 0,0 0-1 0 0,0 0 0 0 0,1 1 1 0 0,-1-1-1 0 0,0 0 1 0 0,0 0-1 0 0,0 0 1 0 0,1 0-1 0 0,-1 1 1 0 0,1-1-1 0 0,-1 0 1 0 0,1 0-1 0 0,-1 0 1 0 0,1 0-1 0 0,0 0 1 0 0,-1 0-1 0 0,1 0 1 0 0,0 0-1 0 0,1 1 1 0 0,-1-2-241 0 0,0 1 1 0 0,0-1-1 0 0,1 0 1 0 0,-1 1-1 0 0,0-1 1 0 0,0 0 0 0 0,1 0-1 0 0,-1 0 1 0 0,0 0-1 0 0,0 0 1 0 0,1 0-1 0 0,-1 0 1 0 0,0 0 0 0 0,0-1-1 0 0,1 1 1 0 0,-1 0-1 0 0,0-1 1 0 0,0 1-1 0 0,0-1 1 0 0,1 1-1 0 0,-1-1 1 0 0,0 0 0 0 0,2-1-1 0 0,1-1-1219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49.5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19 14224 0 0,'0'0'1648'0'0,"2"-1"-1113"0"0,5-1 12 0 0,0 0-1 0 0,1 1 1 0 0,-1 0-1 0 0,1 0 0 0 0,13 1 1 0 0,-11 0-212 0 0,-1 0 1 0 0,0-1-1 0 0,16-2 0 0 0,-15 0-160 0 0,0 2 0 0 0,0-1-1 0 0,0 2 1 0 0,0-1 0 0 0,0 1-1 0 0,0 1 1 0 0,0 0 0 0 0,12 2-1 0 0,21 0 423 0 0,-10-1-434 0 0,71 6-237 0 0,-90-7-129 0 0,-6 0-1415 0 0,-1 0-3322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1.48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417 8 8288 0 0,'0'0'2336'0'0,"6"0"-1528"0"0,-2 0 2104 0 0,4-1-1777 0 0,-14-2 1564 0 0,-20 0-1446 0 0,-3 4-742 0 0,0 2 0 0 0,1 2 0 0 0,-29 7 0 0 0,21-4-736 0 0,31-7 304 0 0,1 0 0 0 0,0 1 0 0 0,0 0 0 0 0,-1-1 0 0 0,1 1 0 0 0,0 1 0 0 0,1-1-1 0 0,-1 0 1 0 0,-5 5 0 0 0,9 4-111 0 0,0-11 6 0 0,1 1 1 0 0,0 0-1 0 0,-1-1 0 0 0,1 1 0 0 0,0 0 0 0 0,-1-1 0 0 0,1 1 0 0 0,0-1 1 0 0,0 1-1 0 0,0-1 0 0 0,0 0 0 0 0,1 1 0 0 0,-1 0-24 0 0,18 8-102 0 0,0-1 1 0 0,40 12-1 0 0,-41-15 207 0 0,0 1 0 0 0,-1 0-1 0 0,0 2 1 0 0,21 11-1 0 0,-36-18-54 0 0,0 1 0 0 0,0-1 0 0 0,0 1 0 0 0,0-1 0 0 0,0 1 0 0 0,0-1 0 0 0,0 1 0 0 0,-1 0 0 0 0,1 0 0 0 0,-1 0 0 0 0,1 0 0 0 0,-1 0 0 0 0,0 0 0 0 0,0 1 0 0 0,0-1 0 0 0,1 4 0 0 0,-2-4 0 0 0,1 0 0 0 0,-1 0 0 0 0,-1 1 0 0 0,1-1 0 0 0,0 0 0 0 0,0 0 0 0 0,-1 0 0 0 0,1 0 0 0 0,-1-1 0 0 0,0 1 0 0 0,1 0 0 0 0,-1 0 0 0 0,0 0 0 0 0,0 0 0 0 0,0-1 0 0 0,0 1 0 0 0,-1 0 0 0 0,1-1 0 0 0,-3 3 0 0 0,-2 2 0 0 0,-1 1 0 0 0,0-2-1 0 0,0 1 1 0 0,0-1 0 0 0,-1 0-1 0 0,-15 7 1 0 0,-50 15 24 0 0,68-25-19 0 0,-10 2 91 0 0,0 0-1 0 0,-1-1 1 0 0,1-1-1 0 0,-1-1 1 0 0,-24 0-1 0 0,1 2-115 0 0,-12 0 83 0 0,47-3-131 0 0,0 0 0 0 0,0 0 0 0 0,0-1-1 0 0,0 1 1 0 0,0-1 0 0 0,0 0-1 0 0,0-1 1 0 0,0 1 0 0 0,-4-3-1 0 0,-5-6-4476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3.90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60 13680 0 0,'31'-9'6670'0'0,"24"-4"-5633"0"0,202-21 825 0 0,-215 32-2073 0 0,1 1-1 0 0,-1 2 1 0 0,1 2-1 0 0,44 9 0 0 0,-67-7-5174 0 0,-4 2-1835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3.0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1 126 4488 0 0,'0'0'4718'0'0,"6"-8"-2982"0"0,2 2-1174 0 0,0 0 1 0 0,0 0-1 0 0,0 1 0 0 0,1 0 0 0 0,-1 0 0 0 0,1 1 0 0 0,10-3 1 0 0,18-11 675 0 0,-6 3-315 0 0,-25 12-732 0 0,1-1 1 0 0,0 1-1 0 0,9-3 0 0 0,7-2 161 0 0,-19 6-255 0 0,1 0 0 0 0,0 1 1 0 0,-1-1-1 0 0,1 1 1 0 0,0 0-1 0 0,9 0 0 0 0,7-2 213 0 0,-18 2-248 0 0,0 0-1 0 0,-1 1 1 0 0,1-1-1 0 0,0 1 0 0 0,0 0 1 0 0,0 0-1 0 0,6 0 1 0 0,-4 0-6 0 0,-4 0-51 0 0,0 0 1 0 0,0 0-1 0 0,0-1 0 0 0,0 1 0 0 0,0 0 1 0 0,0 0-1 0 0,0 0 0 0 0,-1 0 0 0 0,1 1 1 0 0,0-1-1 0 0,0 0 0 0 0,0 0 0 0 0,0 0 1 0 0,0 1-1 0 0,0-1 0 0 0,-1 1 0 0 0,1-1 1 0 0,0 0-1 0 0,0 1 0 0 0,-1-1 0 0 0,2 2 1 0 0,0 0 18 0 0,-1 0 1 0 0,1 0-1 0 0,-1 0 1 0 0,1 0-1 0 0,-1 0 1 0 0,0 1-1 0 0,0-1 1 0 0,0 1-1 0 0,0-1 1 0 0,-1 0-1 0 0,1 1 1 0 0,-1-1-1 0 0,1 1 0 0 0,-1-1 1 0 0,0 1-1 0 0,0 0 1 0 0,0-1-1 0 0,0 1 1 0 0,0-1-1 0 0,-1 1 1 0 0,0 4-1 0 0,-12 37 203 0 0,9-32-174 0 0,-25 51 65 0 0,26-55-109 0 0,3-5-22 0 0,-1-1-1 0 0,0 1 1 0 0,0-1-1 0 0,0 1 1 0 0,0-1-1 0 0,-1 1 1 0 0,-1 2-1 0 0,3-5 12 0 0,0 0-1 0 0,0 0 1 0 0,0 0 0 0 0,0 0 0 0 0,0 0-1 0 0,0 0 1 0 0,0 0 0 0 0,0 0 0 0 0,0 0-1 0 0,0 0 1 0 0,0 0 0 0 0,1 1-1 0 0,-1-1 1 0 0,0 0 0 0 0,0 0 0 0 0,0 0-1 0 0,0 0 1 0 0,0 0 0 0 0,0 0 0 0 0,0 0-1 0 0,0 0 1 0 0,0 0 0 0 0,0 0-1 0 0,0 0 1 0 0,0 0 0 0 0,0 0 0 0 0,0 0-1 0 0,0 1 1 0 0,0-1 0 0 0,0 0-1 0 0,0 0 1 0 0,0 0 0 0 0,0 0 0 0 0,0 0-1 0 0,0 0 1 0 0,0 0 0 0 0,0 0 0 0 0,0 0-1 0 0,0 0 1 0 0,0 1 0 0 0,0-1-1 0 0,0 0 1 0 0,0 0 0 0 0,0 0 0 0 0,0 0-1 0 0,0 0 1 0 0,0 0 0 0 0,0 0 0 0 0,0 0-1 0 0,0 0 1 0 0,0 0 0 0 0,0 0-1 0 0,0 0 1 0 0,0 1 0 0 0,0-1 0 0 0,0 0-1 0 0,0 0 1 0 0,0 0 0 0 0,0 0 0 0 0,-1 0-1 0 0,1 0 1 0 0,0 0 0 0 0,0 0-1 0 0,0 0 1 0 0,0 0 0 0 0,9-5-7 0 0,12-14 253 0 0,-17 15-232 0 0,0 0-1 0 0,1 0 0 0 0,-1 0 0 0 0,7-4 1 0 0,11-8-187 0 0,-8 3 198 0 0,2 2 0 0 0,0 0 0 0 0,0 1 0 0 0,1 1 0 0 0,0 0 0 0 0,0 1 0 0 0,1 1 0 0 0,0 1 0 0 0,23-5 0 0 0,-14 1-23 0 0,-22 7 0 0 0,0 1 0 0 0,0 0 0 0 0,0 0 0 0 0,1 1 0 0 0,-1 0 0 0 0,1 0 0 0 0,5-1 0 0 0,-10 2 0 0 0,0 0 0 0 0,-1 0 0 0 0,1 0 0 0 0,0 0 0 0 0,-1 0 0 0 0,1 0 0 0 0,0 0 0 0 0,0 0 0 0 0,-1 0 0 0 0,1 0 0 0 0,0 0 0 0 0,-1 0 0 0 0,1 0 0 0 0,0 1 0 0 0,-1-1 0 0 0,1 0 0 0 0,0 1 0 0 0,-1-1 0 0 0,2 1 0 0 0,1 1 0 0 0,-2-2-9 0 0,0 0-1 0 0,-1 0 0 0 0,1 0 1 0 0,0 0-1 0 0,-1 0 1 0 0,1 1-1 0 0,0-1 0 0 0,-1 0 1 0 0,1 0-1 0 0,0 1 0 0 0,-1-1 1 0 0,1 0-1 0 0,-1 1 1 0 0,1-1-1 0 0,0 1 0 0 0,-1-1 1 0 0,1 1-1 0 0,-1-1 1 0 0,0 1-1 0 0,1-1 0 0 0,-1 1 1 0 0,1 0-1 0 0,0 0 14 0 0,-1 1-1 0 0,0-1 1 0 0,0 1 0 0 0,1-1-1 0 0,-1 0 1 0 0,0 1-1 0 0,0-1 1 0 0,0 1 0 0 0,-1-1-1 0 0,1 3 1 0 0,-7 34 211 0 0,4-19 42 0 0,3-17-235 0 0,0 1 0 0 0,0-1 0 0 0,-1 1 0 0 0,1-1 0 0 0,-1 1 0 0 0,1-1 0 0 0,-1 1 0 0 0,0-1 0 0 0,0 0 0 0 0,0 0 0 0 0,0 1 1 0 0,-1-1-1 0 0,1 0 0 0 0,-3 2 0 0 0,0 1 3 0 0,0 0 1 0 0,0-1 0 0 0,1 1 0 0 0,0 1 0 0 0,-1-1-1 0 0,2 0 1 0 0,-1 1 0 0 0,-3 9 0 0 0,3-8-19 0 0,2-6-2 0 0,0 0 0 0 0,0 0 0 0 0,0 0 0 0 0,0 0 0 0 0,0 0 0 0 0,0 0 0 0 0,1 0 0 0 0,-1 0 0 0 0,1 0 0 0 0,-1 0 0 0 0,0 0 0 0 0,1 0 0 0 0,0 0 0 0 0,-1 2 0 0 0,-1 7-5 0 0,4 0 0 0 0,-1-9-6 0 0,0 1-1 0 0,0-1 0 0 0,0 0 0 0 0,1 0 0 0 0,-1 0 1 0 0,0 0-1 0 0,1 0 0 0 0,-1 0 0 0 0,0-1 1 0 0,1 1-1 0 0,-1 0 0 0 0,1-1 0 0 0,-1 1 0 0 0,1-1 1 0 0,-1 0-1 0 0,1 1 0 0 0,0-1 0 0 0,-1 0 1 0 0,1 0-1 0 0,-1 0 0 0 0,4 0 0 0 0,-2 0-448 0 0,1 0 0 0 0,-1 0 0 0 0,1-1-1 0 0,-1 1 1 0 0,1-1 0 0 0,-1 0 0 0 0,0 0 0 0 0,1 0-1 0 0,3-2 1 0 0,2-2-6083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3.4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2304 0 0,'0'0'3905'0'0,"8"4"78"0"0,-5-2-3511 0 0,0-1 1 0 0,0 1-1 0 0,0-1 1 0 0,1 0 0 0 0,-1 0-1 0 0,0 0 1 0 0,1 0-1 0 0,-1 0 1 0 0,1-1 0 0 0,-1 1-1 0 0,1-1 1 0 0,6-1 0 0 0,31 1 1451 0 0,42-7 1 0 0,-26 3-1815 0 0,-34 2-119 0 0,42 2 0 0 0,-30 1-6335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3.80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44 8752 0 0,'0'0'1042'0'0,"2"0"-472"0"0,13-3 1162 0 0,-9 2-1287 0 0,-1 0 0 0 0,0-1-1 0 0,0 1 1 0 0,7-4 0 0 0,0 1 310 0 0,0 0 0 0 0,0 0 0 0 0,0 2 0 0 0,15-3 0 0 0,-27 5-737 0 0,60-6 1049 0 0,96 1 0 0 0,-151 5-1067 0 0,1 0 32 0 0,0 1 0 0 0,0 0-1 0 0,10 3 1 0 0,0-1-1565 0 0,-2-1-4351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4.23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299 0 7312 0 0,'0'0'660'0'0,"-9"12"420"0"0,-5 10 2694 0 0,7-9-3111 0 0,1 0 0 0 0,-5 15-1 0 0,-4-2 13 0 0,1-1-55 0 0,11-17-414 0 0,-1-1-1 0 0,0 1 1 0 0,0-1 0 0 0,-1 0 0 0 0,-9 12-1 0 0,8-11 27 0 0,0 0-1 0 0,-7 13 1 0 0,-4 6 169 0 0,5-8-28 0 0,0 1 0 0 0,-10 23 0 0 0,15-31-270 0 0,0-1 0 0 0,0-1 1 0 0,-15 17-1 0 0,12-14-101 0 0,-16 23 0 0 0,23-30-1 0 0,0 1-1 0 0,1-1 0 0 0,-3 12 0 0 0,0-3-35 0 0,2-5-144 0 0,3-9-57 0 0,8-4-4302 0 0,0 2 640 0 0,1 1-912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4.58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244 0 920 0 0,'0'4'9976'0'0,"-1"6"-8670"0"0,-13 35 1468 0 0,3-14-2008 0 0,-43 132 2539 0 0,45-138-2920 0 0,-2-1 0 0 0,-25 45 0 0 0,4-11-270 0 0,22-38-63 0 0,-31 70-38 0 0,31-71-9 0 0,8-16-37 0 0,0-1-1 0 0,1 1 1 0 0,-1 0-1 0 0,1 0 1 0 0,-1 0-1 0 0,1 0 1 0 0,0 1-1 0 0,0-1 1 0 0,0 5-1 0 0,1-7-127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4.98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1 456 0 0,'-1'3'-2112'0'0,"7"5"7964"0"0,3-2 2062 0 0,-2-5-4990 0 0,6 7-671 0 0,-3-5-1642 0 0,1-1 0 0 0,0 0-1 0 0,0-1 1 0 0,0 0-1 0 0,0-1 1 0 0,21-2-1 0 0,1 1-61 0 0,121-8 259 0 0,-1 0-79 0 0,-56 2-665 0 0,58 3-244 0 0,-136 2 23 0 0,-1 1-3239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5.4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33 3224 0 0,'0'0'10377'0'0,"1"1"-9506"0"0,1 1-676 0 0,0-1 1 0 0,0 0-1 0 0,0 1 1 0 0,0-1 0 0 0,1 0-1 0 0,-1 0 1 0 0,0 0 0 0 0,0 0-1 0 0,1-1 1 0 0,-1 1 0 0 0,1-1-1 0 0,-1 1 1 0 0,1-1-1 0 0,-1 0 1 0 0,5 0 0 0 0,6-1 767 0 0,25-3 1 0 0,-10 0-198 0 0,208-7 1841 0 0,-188 10-2468 0 0,-25 1-115 0 0,36-4 1 0 0,49-7 28 0 0,-92 9-96 0 0,8-2-474 0 0,1 2 0 0 0,-1 0 1 0 0,44 4-1 0 0,-65-2 150 0 0,-1 0 1 0 0,0 0-1 0 0,0 0 1 0 0,0 0-1 0 0,1-1 1 0 0,-1 1-1 0 0,3-1 1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8.00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290 161 920 0 0,'0'0'11236'0'0,"6"-7"-10688"0"0,-5 6-538 0 0,0-1 31 0 0,1 0 0 0 0,-1 0 0 0 0,0 0 1 0 0,1-1-1 0 0,-1 1 0 0 0,0 0 0 0 0,0-1 0 0 0,0 1 0 0 0,-1-1 0 0 0,1 1 0 0 0,0-4 1 0 0,3-6 225 0 0,-3 11-223 0 0,0-1 0 0 0,-1 1 0 0 0,1 0 0 0 0,-1 0-1 0 0,1 0 1 0 0,-1-1 0 0 0,1 1 0 0 0,-1 0-1 0 0,0 0 1 0 0,0-1 0 0 0,0 1 0 0 0,0 0 0 0 0,0-1-1 0 0,0 1 1 0 0,0 0 0 0 0,0 0 0 0 0,0-3 0 0 0,-10-26 941 0 0,9 27-914 0 0,0 0-1 0 0,0 1 1 0 0,0-1 0 0 0,-1 0 0 0 0,0 0 0 0 0,1 1-1 0 0,-1-1 1 0 0,0 1 0 0 0,0 0 0 0 0,-1-1-1 0 0,1 1 1 0 0,0 0 0 0 0,-1 0 0 0 0,1 0-1 0 0,-1 1 1 0 0,0-1 0 0 0,1 1 0 0 0,-1-1 0 0 0,0 1-1 0 0,0 0 1 0 0,0 0 0 0 0,0 0 0 0 0,-5 0-1 0 0,-30-2 550 0 0,29 1-436 0 0,8 1-176 0 0,0 1 1 0 0,1 0-1 0 0,-1 0 0 0 0,1 0 1 0 0,-1 0-1 0 0,0-1 0 0 0,1 1 1 0 0,-1 0-1 0 0,0 0 0 0 0,1 0 1 0 0,-1 0-1 0 0,0 0 0 0 0,1 1 1 0 0,-1-1-1 0 0,1 0 1 0 0,-1 0-1 0 0,0 0 0 0 0,1 0 1 0 0,-1 1-1 0 0,1-1 0 0 0,-1 0 1 0 0,0 1-1 0 0,0-1 0 0 0,-5 4 26 0 0,0-2-1 0 0,0 1 1 0 0,-10 3-1 0 0,11-5 128 0 0,1 0 0 0 0,-1 1 0 0 0,1-1 0 0 0,0 1 0 0 0,-1 0 0 0 0,1 1 0 0 0,0-1 0 0 0,1 1 1 0 0,-1-1-1 0 0,-4 5 0 0 0,-14 13 704 0 0,18-17-855 0 0,0 0 0 0 0,0 0 0 0 0,1 1 0 0 0,-1 0-1 0 0,1 0 1 0 0,-6 8 0 0 0,-3 6-12 0 0,9-13 19 0 0,0 0-1 0 0,0 0 1 0 0,0 0-1 0 0,-4 10 0 0 0,-2 7-59 0 0,8-19 37 0 0,-1 0-1 0 0,1 0 1 0 0,-1 0-1 0 0,1 0 1 0 0,0 0 0 0 0,0 1-1 0 0,1-1 1 0 0,-1 0 0 0 0,1 0-1 0 0,-1 1 1 0 0,1-1-1 0 0,0 0 1 0 0,0 1 0 0 0,1-1-1 0 0,-1 0 1 0 0,2 6-1 0 0,-1-4-3 0 0,-1-4 6 0 0,0 0 1 0 0,1 0-1 0 0,0 0 0 0 0,-1 0 1 0 0,1 0-1 0 0,-1 0 1 0 0,1-1-1 0 0,0 1 1 0 0,-1 0-1 0 0,1 0 0 0 0,0-1 1 0 0,0 1-1 0 0,1 0 1 0 0,1 1-1 0 0,-2 0 4 0 0,0-1 0 0 0,1 0 0 0 0,0 0 0 0 0,-1 1 0 0 0,1-1 0 0 0,0 0 0 0 0,-1-1 0 0 0,1 1 0 0 0,0 0 0 0 0,0 0 0 0 0,0-1 0 0 0,0 1 0 0 0,0-1 0 0 0,0 1 0 0 0,0-1 0 0 0,0 0 0 0 0,0 0 0 0 0,0 0 0 0 0,0 0 0 0 0,0 0 0 0 0,0-1 0 0 0,3 0 0 0 0,7 0 0 0 0,-6 1 1 0 0,0-1-1 0 0,0 0 1 0 0,0 0-1 0 0,0 0 1 0 0,0-1 0 0 0,0 0-1 0 0,0 0 1 0 0,9-5-1 0 0,3-3-90 0 0,22-16 0 0 0,-12 7-188 0 0,-19 13 220 0 0,7-4-1907 0 0,0 0 0 0 0,-1-1 1 0 0,25-22-1 0 0,-27 18-32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8.41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423 0 2760 0 0,'0'0'2100'0'0,"0"2"-1533"0"0,0-1 0 0 0,0 0 0 0 0,-1 1-1 0 0,1-1 1 0 0,0 0 0 0 0,-1 0 0 0 0,1 1 0 0 0,0-1 0 0 0,-1 0 0 0 0,0 2 0 0 0,-36 41 3551 0 0,-22 22-2462 0 0,54-60-1440 0 0,-88 105 1263 0 0,39-34-821 0 0,-1 1-106 0 0,19-26-397 0 0,15-20-158 0 0,13-20 13 0 0,2-1-1 0 0,-1 1 0 0 0,2 0 0 0 0,0 0 0 0 0,0 1 0 0 0,-3 13 0 0 0,3-5-19 0 0,3-16 32 0 0,0 1-1 0 0,0 0 0 0 0,1 0 0 0 0,0 0 1 0 0,0 0-1 0 0,1 0 0 0 0,-1 0 1 0 0,1 0-1 0 0,0 0 0 0 0,1 0 0 0 0,1 9 1 0 0,-1-15-22 0 0,-1 1 1 0 0,1 0 0 0 0,0 0-1 0 0,-1 0 1 0 0,1-1 0 0 0,0 1 0 0 0,-1 0-1 0 0,1 0 1 0 0,0-1 0 0 0,0 1-1 0 0,-1-1 1 0 0,1 1 0 0 0,0-1-1 0 0,0 1 1 0 0,0-1 0 0 0,1 1-1 0 0,17 4-1 0 0,-9-3-45 0 0,0-1 0 0 0,1-1-1 0 0,-1 0 1 0 0,0 0 0 0 0,0-1-1 0 0,20-5 1 0 0,6-5-4403 0 0,-24 7-1361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9.1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151 125 2304 0 0,'7'12'12706'0'0,"-5"-12"-12297"0"0,18 3 1593 0 0,-16-3-2033 0 0,0 0 0 0 0,0 0-1 0 0,0 0 1 0 0,0-1 0 0 0,0 0 0 0 0,0 1 0 0 0,-1-2-1 0 0,1 1 1 0 0,5-2 0 0 0,-6 1 76 0 0,-2 1-31 0 0,0 1 0 0 0,0-1 0 0 0,0 1 0 0 0,0-1 0 0 0,0 0 0 0 0,0 0 0 0 0,0 1 0 0 0,0-1 1 0 0,0 0-1 0 0,0 0 0 0 0,0 0 0 0 0,0 0 0 0 0,-1 0 0 0 0,2-2 0 0 0,-1 1-4 0 0,1 0 1 0 0,-1 0-1 0 0,1 0 1 0 0,-1 1-1 0 0,1-1 1 0 0,0 0-1 0 0,-1 1 1 0 0,1-1-1 0 0,0 1 1 0 0,0 0-1 0 0,0 0 1 0 0,0 0-1 0 0,5-2 1 0 0,-2 1-12 0 0,-5 1 5 0 0,1 1-1 0 0,-1-1 0 0 0,1 1 0 0 0,-1-1 0 0 0,1 0 0 0 0,-1 1 0 0 0,0-1 0 0 0,1 1 0 0 0,-1-1 1 0 0,0 0-1 0 0,1 1 0 0 0,-1-1 0 0 0,0 0 0 0 0,0 0 0 0 0,0 1 0 0 0,1-1 0 0 0,-1 0 0 0 0,0 1 1 0 0,0-1-1 0 0,0 0 0 0 0,0 0 0 0 0,0 1 0 0 0,0-1 0 0 0,-1 0 0 0 0,1 1 0 0 0,0-1 0 0 0,0 0 1 0 0,0 0-1 0 0,-1 1 0 0 0,1-1 0 0 0,0 0 0 0 0,-1 1 0 0 0,0-2 0 0 0,-17-26 246 0 0,14 23-180 0 0,3 4-54 0 0,0-1 0 0 0,0 1 0 0 0,0 0-1 0 0,0 0 1 0 0,-1 0 0 0 0,1 1-1 0 0,0-1 1 0 0,-1 0 0 0 0,1 0 0 0 0,-1 1-1 0 0,1-1 1 0 0,-1 1 0 0 0,1-1-1 0 0,-1 1 1 0 0,1 0 0 0 0,-1 0 0 0 0,0-1-1 0 0,1 1 1 0 0,-1 0 0 0 0,1 0 0 0 0,-1 1-1 0 0,1-1 1 0 0,-1 0 0 0 0,0 0-1 0 0,-1 1 1 0 0,-6 2 24 0 0,0-1 0 0 0,0 2-1 0 0,-9 3 1 0 0,10-3-62 0 0,-1 1 29 0 0,0 0-1 0 0,0 1 1 0 0,1 0 0 0 0,0 1-1 0 0,0 0 1 0 0,1 0 0 0 0,-1 1-1 0 0,-6 9 1 0 0,-12 12-4 0 0,18-21-2 0 0,0 1 0 0 0,1 0 0 0 0,-10 16 0 0 0,15-21 0 0 0,-1 0 0 0 0,1 0 0 0 0,0 0 0 0 0,1 0 0 0 0,-1 0 0 0 0,1 0 0 0 0,0 1 0 0 0,0-1 0 0 0,0 1 0 0 0,0-1 0 0 0,1 1 0 0 0,0 5 0 0 0,3 3 0 0 0,0-12 0 0 0,-2 0 0 0 0,3 1 0 0 0,0-1 0 0 0,0 1 0 0 0,0 0 0 0 0,0-1 0 0 0,0 0 0 0 0,0 0-1 0 0,0 0 1 0 0,1 0 0 0 0,-1-1 0 0 0,0 1 0 0 0,9-2 0 0 0,3 0 5 0 0,31-8 0 0 0,-16 3 40 0 0,-9 0-11 0 0,0 0 1 0 0,-1-1 0 0 0,1-2-1 0 0,38-20 1 0 0,-40 18-8 0 0,-18 10-17 0 0,1 0 0 0 0,-1 0 0 0 0,0 1 1 0 0,0-1-1 0 0,1 0 0 0 0,-1 1 0 0 0,1-1 1 0 0,4 1 1800 0 0,-7 1-1734 0 0,0 3 2 0 0,0-4-72 0 0,0 0-1 0 0,0 1 1 0 0,0-1 0 0 0,0 0 0 0 0,-1 1-1 0 0,1-1 1 0 0,0 1 0 0 0,0-1 0 0 0,0 0-1 0 0,0 1 1 0 0,1-1 0 0 0,-1 0-1 0 0,0 1 1 0 0,0-1 0 0 0,0 0 0 0 0,0 1-1 0 0,0-1 1 0 0,0 0 0 0 0,0 1 0 0 0,1-1-1 0 0,-1 0 1 0 0,0 1 0 0 0,0-1-1 0 0,0 0 1 0 0,1 1 0 0 0,-1-1 0 0 0,0 0-1 0 0,0 0 1 0 0,1 1 0 0 0,-1-1-1 0 0,0 0 1 0 0,1 0 0 0 0,9-5 258 0 0,1-2-271 0 0,-4 2 17 0 0,0 1-1 0 0,-1-1 0 0 0,1 0 0 0 0,-1 0 1 0 0,10-13-1 0 0,15-12-8 0 0,48-25-2 0 0,-59 43-560 0 0,0 1 0 0 0,29-11 0 0 0,-10 8-6506 0 0,-23 8 4733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4.27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64 25 13360 0 0,'-5'-1'333'0'0,"2"1"-159"0"0,1-1 0 0 0,-1 0 1 0 0,0 0-1 0 0,0 0 0 0 0,1 0 1 0 0,-1 0-1 0 0,-4-3 5435 0 0,24-3-2485 0 0,22 3-2723 0 0,-1 2 0 0 0,66 4 1 0 0,-92-1-398 0 0,1 0 0 0 0,0 2 0 0 0,-1-1 0 0 0,0 1 0 0 0,0 1 0 0 0,0 0 0 0 0,0 1 1 0 0,0 0-1 0 0,-1 1 0 0 0,0 0 0 0 0,0 1 0 0 0,11 9 0 0 0,-17-11-3 0 0,-1-1-1 0 0,0 1 0 0 0,0 0 0 0 0,0 0 1 0 0,-1 0-1 0 0,1 1 0 0 0,-1-1 1 0 0,-1 1-1 0 0,1 0 0 0 0,-1 0 1 0 0,0 0-1 0 0,0 0 0 0 0,0 0 0 0 0,-1 0 1 0 0,0 0-1 0 0,0 0 0 0 0,-1 1 1 0 0,0 9-1 0 0,-1-8 14 0 0,1 0 0 0 0,-2 0-1 0 0,1-1 1 0 0,-1 1 0 0 0,0-1 0 0 0,0 1 0 0 0,-1-1 0 0 0,0 0 0 0 0,-1 0-1 0 0,1 0 1 0 0,-2 0 0 0 0,1 0 0 0 0,0-1 0 0 0,-11 11 0 0 0,7-11 91 0 0,0 0 1 0 0,0 0-1 0 0,-1 0 0 0 0,0-1 1 0 0,0-1-1 0 0,-13 6 1 0 0,-8 3 161 0 0,-11 5-39 0 0,-51 15 0 0 0,61-22-187 0 0,-86 26-77 0 0,109-36-1345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2:59.9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652 99 2760 0 0,'0'0'388'0'0,"1"-1"589"0"0,6-2 120 0 0,-5 3-848 0 0,-1-1 1 0 0,1 1-1 0 0,-1-1 0 0 0,1 0 0 0 0,-1 1 1 0 0,1-1-1 0 0,-1 0 0 0 0,0 0 0 0 0,1 0 1 0 0,-1 0-1 0 0,0 0 0 0 0,0 0 0 0 0,2-2 1 0 0,-3 1 432 0 0,15-11 1352 0 0,8-10 2618 0 0,-22 22-4245 0 0,-9-15 515 0 0,8 15-887 0 0,0 0 0 0 0,0 0 0 0 0,-1 0 0 0 0,1 0 0 0 0,0 0 0 0 0,0 0 0 0 0,-1 0 0 0 0,1 1 0 0 0,0-1 0 0 0,-1 0 0 0 0,1 0 0 0 0,-1 0 0 0 0,1 0 0 0 0,-1 1-1 0 0,1-1 1 0 0,-1 0 0 0 0,1 0 0 0 0,-1 1 0 0 0,0-1 0 0 0,0 1 0 0 0,1-1 0 0 0,-1 0 0 0 0,0 1 0 0 0,0-1 0 0 0,0 1 0 0 0,1 0 0 0 0,-1-1 0 0 0,0 1 0 0 0,0 0 0 0 0,0-1 0 0 0,0 1 0 0 0,0 0 0 0 0,-2 0 0 0 0,1-1 13 0 0,-1 0 32 0 0,0 0-1 0 0,0 1 1 0 0,0-1-1 0 0,1 1 0 0 0,-1-1 1 0 0,0 1-1 0 0,0 0 0 0 0,0 0 1 0 0,0 0-1 0 0,-6 2 0 0 0,-6 2 75 0 0,0 0-1 0 0,-1 1 0 0 0,-18 10 0 0 0,-6 1 40 0 0,29-11-146 0 0,1 0 1 0 0,-13 8 0 0 0,-13 7 3 0 0,26-15-51 0 0,0 0 0 0 0,1 1 0 0 0,-1 0 0 0 0,1 1 0 0 0,1 0 0 0 0,-1 0 0 0 0,-12 16 0 0 0,17-18 0 0 0,0 0 0 0 0,1 1 0 0 0,-5 7 0 0 0,5-4 0 0 0,3 1-13 0 0,7 0-52 0 0,-2-7 20 0 0,0 0 0 0 0,0 0 0 0 0,1 0 1 0 0,-1-1-1 0 0,1 0 0 0 0,0 0 0 0 0,-1 0 1 0 0,1-1-1 0 0,0 0 0 0 0,0 0 0 0 0,12 0 0 0 0,-18-1 30 0 0,0 0-1 0 0,0 1 0 0 0,0-1 0 0 0,0 0 0 0 0,0 0 0 0 0,0 0 0 0 0,0 0 1 0 0,0 0-1 0 0,-1 0 0 0 0,1 0 0 0 0,0 0 0 0 0,0 0 0 0 0,0 0 0 0 0,0 0 1 0 0,0 0-1 0 0,0 1 0 0 0,0-1 0 0 0,0 0 0 0 0,0 0 0 0 0,0 0 0 0 0,0 0 1 0 0,0 0-1 0 0,0 0 0 0 0,1 0 0 0 0,-1 0 0 0 0,0 0 0 0 0,0 0 1 0 0,0 0-1 0 0,0 0 0 0 0,0 1 0 0 0,0-1 0 0 0,0 0 0 0 0,0 0 0 0 0,0 0 1 0 0,0 0-1 0 0,0 0 0 0 0,0 0 0 0 0,0 0 0 0 0,0 0 0 0 0,0 0 0 0 0,0 0 1 0 0,0 0-1 0 0,0 0 0 0 0,1 0 0 0 0,-1 0 0 0 0,0 0 0 0 0,0 0 0 0 0,0 0 1 0 0,0 0-1 0 0,0 0 0 0 0,0 0 0 0 0,0 0 0 0 0,0 0 0 0 0,0 0 0 0 0,1 0 1 0 0,-13 7-124 0 0,-19 5 221 0 0,14-5-85 0 0,-26 12 0 0 0,-8 4 75 0 0,-48 19 355 0 0,48-20-64 0 0,39-16-277 0 0,-22 15-1 0 0,6-3-88 0 0,24-16 23 0 0,0 0-1 0 0,0 1 1 0 0,0 0-1 0 0,1-1 1 0 0,-1 1-1 0 0,1 1 1 0 0,0-1-1 0 0,0 0 1 0 0,0 1-1 0 0,0 0 1 0 0,1 0-1 0 0,-1-1 1 0 0,1 1-1 0 0,0 1 1 0 0,-2 5-1 0 0,4-9-19 0 0,0 0 0 0 0,0 0 0 0 0,0 0 0 0 0,0 1 0 0 0,0-1 0 0 0,0 0 0 0 0,0 0 0 0 0,0 0 0 0 0,1 0 0 0 0,-1 1 0 0 0,0-1 0 0 0,1 0 0 0 0,-1 0 0 0 0,1 0 0 0 0,-1 0 0 0 0,1 0 0 0 0,0 0 0 0 0,-1 0 0 0 0,1 0 0 0 0,0 0 0 0 0,0-1 0 0 0,-1 1 0 0 0,1 0 0 0 0,0 0 0 0 0,2 0 0 0 0,0 2 0 0 0,0-1 0 0 0,0 0 0 0 0,1-1 0 0 0,-1 1 0 0 0,0-1 0 0 0,7 3 0 0 0,4-1 26 0 0,0 0 0 0 0,1-1-1 0 0,-1-1 1 0 0,21 0-1 0 0,-35-1-25 0 0,72-2 200 0 0,-62 1-191 0 0,0-1 1 0 0,0 1-1 0 0,0-2 0 0 0,0 1 1 0 0,10-5-1 0 0,-15 5-8 0 0,0 0-1 0 0,0 1 0 0 0,10-2 0 0 0,14-4-11 0 0,9-6-272 0 0,-25 9-941 0 0,-2 0-1 0 0,20-9 1 0 0,-13 3-3067 0 0,-1 2-1083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3:00.36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455 1 9528 0 0,'0'0'5176'0'0,"-5"6"-4000"0"0,4-4-1064 0 0,1-1 0 0 0,-1 0 0 0 0,0 1 0 0 0,1-1 0 0 0,0 1 0 0 0,-1-1 0 0 0,1 1 0 0 0,0-1 0 0 0,-1 1 1 0 0,1 2-1 0 0,0-2-13 0 0,0 0 1 0 0,0-1-1 0 0,0 1 0 0 0,-1 0 1 0 0,1 0-1 0 0,-1 0 1 0 0,1 0-1 0 0,-2 1 0 0 0,-32 50 1509 0 0,26-39-1415 0 0,-1 0 0 0 0,0-1 0 0 0,-2 0 0 0 0,-11 12-1 0 0,-50 43 151 0 0,-3 3-4 0 0,4-6 274 0 0,51-48-535 0 0,1 1 0 0 0,-34 38 1 0 0,42-42-54 0 0,-9 12 21 0 0,19-24-46 0 0,0-1 0 0 0,0 1 1 0 0,0 0-1 0 0,1 0 0 0 0,-1 0 0 0 0,1 0 1 0 0,-1-1-1 0 0,1 1 0 0 0,0 0 0 0 0,-1 0 0 0 0,1 0 1 0 0,0 0-1 0 0,1 0 0 0 0,-1 3 0 0 0,1-4 5 0 0,-1 1 0 0 0,1-1 0 0 0,0 1 0 0 0,0-1 0 0 0,0 1 0 0 0,0-1 1 0 0,0 0-1 0 0,0 0 0 0 0,0 1 0 0 0,0-1 0 0 0,1 0 0 0 0,-1 0 0 0 0,0 0 0 0 0,1 0 0 0 0,-1 0 0 0 0,1-1 0 0 0,-1 1 0 0 0,1 0 0 0 0,1 0 0 0 0,2 1-1 0 0,-1-1 0 0 0,0 0 0 0 0,1 0 0 0 0,-1 0-1 0 0,0 0 1 0 0,6 0 0 0 0,32-5-4 0 0,-14-1-156 0 0,61-11-777 0 0,-28 2-3267 0 0,-41 8-2142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3:01.4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81 142 3224 0 0,'0'0'5330'0'0,"9"11"880"0"0,-6-10-6025 0 0,0 0 0 0 0,0-1 0 0 0,1 1 1 0 0,-1-1-1 0 0,0 0 0 0 0,0 0 1 0 0,0 0-1 0 0,0 0 0 0 0,0-1 0 0 0,0 1 1 0 0,0-1-1 0 0,0 0 0 0 0,0 0 1 0 0,6-2-1 0 0,2-3-70 0 0,0 0 1 0 0,15-11-1 0 0,-9 6-73 0 0,-13 8-55 0 0,-1 1-1 0 0,1-1 0 0 0,-1 1 0 0 0,0-1 0 0 0,0 0 0 0 0,0 0 0 0 0,0-1 0 0 0,-1 1 0 0 0,1 0 0 0 0,-1-1 0 0 0,0 0 0 0 0,0 0 0 0 0,0 1 0 0 0,2-7 0 0 0,0-1 50 0 0,-3 9-12 0 0,0 1 0 0 0,0-1-1 0 0,-1 0 1 0 0,1 0-1 0 0,0 0 1 0 0,-1 0-1 0 0,1-1 1 0 0,-1 1-1 0 0,0 0 1 0 0,0 0 0 0 0,0 0-1 0 0,0 0 1 0 0,0 0-1 0 0,0 0 1 0 0,-1-4-1 0 0,0 5 177 0 0,-7-3-8 0 0,6 4-138 0 0,1-1 0 0 0,-1 1 0 0 0,0-1 0 0 0,0 1 0 0 0,0-1 0 0 0,1 1 0 0 0,-1 0 0 0 0,0 0 0 0 0,0 0 0 0 0,0 0 0 0 0,0 0 0 0 0,1 1 0 0 0,-1-1-1 0 0,0 0 1 0 0,0 1 0 0 0,0-1 0 0 0,1 1 0 0 0,-1 0 0 0 0,-3 1 0 0 0,-31 20 503 0 0,35-21-569 0 0,-108 90 794 0 0,100-83-729 0 0,1 1 0 0 0,1 0 0 0 0,0 1 0 0 0,0 0 0 0 0,1 0 1 0 0,-9 20-1 0 0,14-28-67 0 0,0 1 0 0 0,0-1 0 0 0,0 1 0 0 0,1 0 0 0 0,-1-1 0 0 0,1 1 0 0 0,-1 0 0 0 0,1 0 0 0 0,0-1 1 0 0,0 1-1 0 0,0 0 0 0 0,1-1 0 0 0,-1 1 0 0 0,1 3 0 0 0,0-5 21 0 0,0 1 1 0 0,-1 0-1 0 0,1-1 0 0 0,0 1 0 0 0,0-1 0 0 0,0 1 1 0 0,0-1-1 0 0,0 1 0 0 0,0-1 0 0 0,0 0 1 0 0,1 1-1 0 0,-1-1 0 0 0,0 0 0 0 0,1 0 1 0 0,-1 0-1 0 0,1 0 0 0 0,-1 0 0 0 0,1-1 1 0 0,0 1-1 0 0,-1 0 0 0 0,3 0 0 0 0,-1 0 4 0 0,1 0-1 0 0,-1 0 1 0 0,1 0-1 0 0,-1 0 0 0 0,1-1 1 0 0,0 0-1 0 0,-1 1 1 0 0,1-1-1 0 0,-1-1 0 0 0,1 1 1 0 0,-1 0-1 0 0,1-1 1 0 0,-1 0-1 0 0,6-1 0 0 0,15-4 64 0 0,-18 5-10 0 0,0-1 1 0 0,0 1 0 0 0,9-5-1 0 0,31-12 219 0 0,37-19-246 0 0,-60 25-37 0 0,32-10 0 0 0,-19 8 0 0 0,13-6 0 0 0,-24 9 0 0 0,-19 8 0 0 0,-1 7 0 0 0,-5-3 0 0 0,1-1 0 0 0,-1 1 0 0 0,0 0 0 0 0,0 0 0 0 0,0 0 0 0 0,0 0 0 0 0,0 0 0 0 0,-1-1 0 0 0,1 1 0 0 0,0 0 0 0 0,0 0 0 0 0,0 0 0 0 0,-1 0 0 0 0,1-1 0 0 0,0 1 0 0 0,-1 0 0 0 0,1 0 0 0 0,-1-1 0 0 0,1 1 0 0 0,-2 1 0 0 0,-15 15 0 0 0,4-4 0 0 0,-9 11 86 0 0,12-14-34 0 0,1 2-1 0 0,-1-1 0 0 0,-10 20 0 0 0,19-30 2 0 0,15 0 16 0 0,-11-1-70 0 0,-1 1 1 0 0,1-1-1 0 0,0 0 1 0 0,-1 0-1 0 0,1 0 0 0 0,0-1 1 0 0,2 0-1 0 0,13-4 1 0 0,-1-1 0 0 0,1 0 0 0 0,17-11 0 0 0,19-16 0 0 0,14-8 0 0 0,21-4-88 0 0,-89 45 88 0 0,0-1 0 0 0,0 1 0 0 0,0 0 0 0 0,1 0 0 0 0,-1-1 0 0 0,0 1 0 0 0,0 0 0 0 0,1 0 0 0 0,-1 0 0 0 0,0 0 0 0 0,1 0-1 0 0,-1 0 1 0 0,0-1 0 0 0,0 1 0 0 0,1 0 0 0 0,-1 0 0 0 0,0 0 0 0 0,1 0 0 0 0,-1 0 0 0 0,0 0 0 0 0,1 0 0 0 0,-1 0 0 0 0,0 0 0 0 0,0 0 0 0 0,1 0-1 0 0,-1 0 1 0 0,0 0 0 0 0,1 1 0 0 0,-1-1 0 0 0,-3 10 3 0 0,2-7-4 0 0,0-1 1 0 0,0-1 0 0 0,0 1 0 0 0,0 0 0 0 0,0-1 0 0 0,0 1 0 0 0,0-1 0 0 0,-1 0 0 0 0,-1 3 0 0 0,-6 6 0 0 0,-41 46 75 0 0,25-24-131 0 0,36-34 109 0 0,9-8-53 0 0,0 1 0 0 0,-1-1 0 0 0,0-1 0 0 0,26-20 0 0 0,-7 5 0 0 0,-30 22 0 0 0,1 2 0 0 0,-2 1-13 0 0,-5 1-40 0 0,-1 0 52 0 0,-1 0 1 0 0,0 0 0 0 0,1 0 0 0 0,-1 0-1 0 0,0 0 1 0 0,1-1 0 0 0,-1 1-1 0 0,0 0 1 0 0,1 0 0 0 0,-1 0 0 0 0,0 0-1 0 0,1 0 1 0 0,-1 0 0 0 0,0 1-1 0 0,1-1 1 0 0,-1 0 0 0 0,0 0 0 0 0,1 0-1 0 0,-1 0 1 0 0,0 0 0 0 0,0 0-1 0 0,1 0 1 0 0,-1 1 0 0 0,0-1 0 0 0,1 0-1 0 0,-1 0 1 0 0,0 0 0 0 0,0 1-1 0 0,0-1 1 0 0,1 0 0 0 0,-1 0 0 0 0,0 1-1 0 0,0-1 1 0 0,0 0 0 0 0,1 1-1 0 0,-1-1 1 0 0,0 0 0 0 0,0 1 0 0 0,0-1-1 0 0,0 0 1 0 0,0 0 0 0 0,0 1-1 0 0,1 0 0 0 0,2 13 1 0 0,-5-11 0 0 0,1-1 0 0 0,0 17 0 0 0,-9 12 0 0 0,1-5 0 0 0,8-16 0 0 0,2-2 0 0 0,2-2 0 0 0,-2-5-89 0 0,0 0-1 0 0,0 0 1 0 0,-1 0-1 0 0,1 0 0 0 0,0 0 1 0 0,0 0-1 0 0,0 0 1 0 0,0-1-1 0 0,0 1 0 0 0,0 0 1 0 0,0-1-1 0 0,0 1 1 0 0,0-1-1 0 0,1 1 1 0 0,-1-1-1 0 0,0 1 0 0 0,0-1 1 0 0,0 0-1 0 0,1 0 1 0 0,-1 0-1 0 0,0 0 0 0 0,0 0 1 0 0,0 0-1 0 0,1 0 1 0 0,-1 0-1 0 0,0 0 1 0 0,0 0-1 0 0,0 0 0 0 0,1-1 1 0 0,-1 1-1 0 0,0-1 1 0 0,0 1-1 0 0,0-1 0 0 0,2-1 1 0 0,-2 2 79 0 0,14-8-3484 0 0,-3 5 806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3:02.1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54 107 2304 0 0,'-1'2'6594'0'0,"-7"15"-12"0"0,9-16-6136 0 0,3 1-336 0 0,-1 0 0 0 0,1 0 0 0 0,-1 0-1 0 0,1 0 1 0 0,-1-1 0 0 0,1 0 0 0 0,0 0-1 0 0,0 0 1 0 0,-1 0 0 0 0,1 0 0 0 0,0-1 0 0 0,0 0-1 0 0,0 1 1 0 0,0-2 0 0 0,0 1 0 0 0,0 0-1 0 0,6-2 1 0 0,2-1 47 0 0,0 0 0 0 0,0 0 0 0 0,0-1 0 0 0,17-10 0 0 0,-7 7-85 0 0,-18 6-72 0 0,0 0 0 0 0,0-1 0 0 0,0 1 0 0 0,0-1 0 0 0,5-2 0 0 0,-4 1 1 0 0,-3 3 0 0 0,-1-1-1 0 0,1 0 1 0 0,-1 1 0 0 0,1-1 0 0 0,-1 0-1 0 0,0 0 1 0 0,1 0 0 0 0,-1 0-1 0 0,0 0 1 0 0,0 0 0 0 0,0 0 0 0 0,0-1-1 0 0,2-1 1 0 0,3-4 35 0 0,-5 7-30 0 0,0-1 0 0 0,0 0 1 0 0,0 0-1 0 0,0 0 0 0 0,0 0 1 0 0,-1 0-1 0 0,1 0 0 0 0,0 0 1 0 0,-1 0-1 0 0,1-1 0 0 0,-1 1 1 0 0,1 0-1 0 0,-1 0 0 0 0,1 0 1 0 0,-1-1-1 0 0,0 1 1 0 0,0 0-1 0 0,1 0 0 0 0,-1-1 1 0 0,0 1-1 0 0,0 0 0 0 0,0-1 1 0 0,-1 1-1 0 0,1 0 0 0 0,0 0 1 0 0,0-1-1 0 0,-1-1 0 0 0,0 1 7 0 0,1 1 0 0 0,0-1 0 0 0,-1 0-1 0 0,1 0 1 0 0,-1 1 0 0 0,1-1-1 0 0,-1 0 1 0 0,0 1 0 0 0,0-1 0 0 0,0 1-1 0 0,0-1 1 0 0,0 1 0 0 0,0-1-1 0 0,0 1 1 0 0,0 0 0 0 0,-1 0 0 0 0,1-1-1 0 0,0 1 1 0 0,-1 0 0 0 0,1 0-1 0 0,-1 0 1 0 0,0 1 0 0 0,1-1 0 0 0,-1 0-1 0 0,1 0 1 0 0,-1 1 0 0 0,0-1-1 0 0,0 1 1 0 0,1 0 0 0 0,-1-1 0 0 0,0 1-1 0 0,0 0 1 0 0,-2 0 0 0 0,-5 1 126 0 0,0 0 1 0 0,1 1 0 0 0,-1 0 0 0 0,1 0 0 0 0,-12 5-1 0 0,9-3-90 0 0,2-1 32 0 0,1 2 0 0 0,0-1-1 0 0,-1 1 1 0 0,2 0 0 0 0,-14 11-1 0 0,3-2 132 0 0,9-7-93 0 0,1 0 1 0 0,0 0-1 0 0,1 1 0 0 0,-1-1 0 0 0,2 2 0 0 0,-1-1 0 0 0,1 1 0 0 0,-10 18 0 0 0,13-21-93 0 0,1 1 1 0 0,-1 0-1 0 0,1 0 0 0 0,0 0 0 0 0,1 0 0 0 0,0 0 0 0 0,0 0 0 0 0,0 0 1 0 0,1 11-1 0 0,0-16-22 0 0,1 2 3 0 0,10 8-22 0 0,-9-11 11 0 0,0 0 0 0 0,0 0 0 0 0,0 0 0 0 0,0-1 0 0 0,1 1 0 0 0,-1 0 0 0 0,0-1 0 0 0,0 0 0 0 0,0 1 0 0 0,1-1 1 0 0,-1 0-1 0 0,0 0 0 0 0,5-1 0 0 0,32-5 63 0 0,-30 5-73 0 0,1-2 15 0 0,-1 1-1 0 0,0-1 0 0 0,14-7 0 0 0,7-2-11 0 0,-18 8-32 0 0,-1-2 0 0 0,12-5 1 0 0,16-8-117 0 0,-16 8-15 0 0,29-18 0 0 0,-29 15 107 0 0,-8 6 34 0 0,-2 1-6 0 0,20-15-1 0 0,-26 19 40 0 0,-6 7 0 0 0,-5 7 0 0 0,-22 30 392 0 0,22-35-381 0 0,0 0 0 0 0,0 0 0 0 0,0 0 1 0 0,1 1-1 0 0,0-1 0 0 0,-3 9 0 0 0,6-14 98 0 0,13-2-137 0 0,-5 0 39 0 0,0-1 0 0 0,-1-1 1 0 0,1 1-1 0 0,-1-1 0 0 0,1 0 0 0 0,7-5 1 0 0,39-28-83 0 0,-19 12 64 0 0,-17 9 9 0 0,-16 12-6 0 0,1 1 0 0 0,-1 0 1 0 0,1-1-1 0 0,-1 1 1 0 0,1 0-1 0 0,5-2 0 0 0,-7 3-110 0 0,-1 1 8 0 0,1 0 111 0 0,-1 0 0 0 0,0 0 1 0 0,0 0-1 0 0,0 0 0 0 0,0 1 0 0 0,0-1 0 0 0,0 0 1 0 0,0 0-1 0 0,0 0 0 0 0,1 0 0 0 0,-1 0 0 0 0,0 0 1 0 0,0 0-1 0 0,0 0 0 0 0,0 0 0 0 0,0 0 0 0 0,0 0 0 0 0,0 0 1 0 0,0 1-1 0 0,0-1 0 0 0,0 0 0 0 0,0 0 0 0 0,0 0 1 0 0,0 0-1 0 0,0 0 0 0 0,0 0 0 0 0,1 0 0 0 0,-1 1 1 0 0,0-1-1 0 0,0 0 0 0 0,0 0 0 0 0,0 0 0 0 0,0 0 0 0 0,0 0 1 0 0,-1 0-1 0 0,1 0 0 0 0,0 1 0 0 0,0-1 0 0 0,0 0 1 0 0,-2 9 84 0 0,-11 17-130 0 0,5-9-22 0 0,-17 50 33 0 0,23-61 19 0 0,0-1 0 0 0,0 1 1 0 0,1 0-1 0 0,-1 0 0 0 0,2-1 0 0 0,-1 1 0 0 0,0 0 0 0 0,1 0 1 0 0,0 0-1 0 0,2 10 0 0 0,-1-12 174 0 0,2 5-2160 0 0,-2-9 1678 0 0,-1 0-1 0 0,1 0 1 0 0,-1 1 0 0 0,0-1-1 0 0,1 0 1 0 0,-1 0-1 0 0,1 0 1 0 0,-1 0 0 0 0,1 0-1 0 0,-1 0 1 0 0,1 0 0 0 0,-1 0-1 0 0,1 0 1 0 0,-1 0-1 0 0,1 0 1 0 0,-1 0 0 0 0,1 0-1 0 0,0 0 1 0 0,11-1-5711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3:03.1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479 0 3224 0 0,'-2'1'5381'0'0,"-11"5"-910"0"0,9-5-4005 0 0,1 1 1 0 0,0-1-1 0 0,0 0 0 0 0,0 1 1 0 0,-4 3-1 0 0,3-2-215 0 0,0 0-100 0 0,1-1 1 0 0,0 1 0 0 0,0 0-1 0 0,1 0 1 0 0,-1 0 0 0 0,0 0-1 0 0,-2 5 1 0 0,-2 3 259 0 0,-16 16 0 0 0,0 1 143 0 0,4 2 276 0 0,-29 62 0 0 0,-5 8-338 0 0,28-58-400 0 0,-25 38 13 0 0,-47 75-106 0 0,64-97-58 0 0,7-5-225 0 0,22-38 111 0 0,4-14 25 0 0,0-35-4105 0 0,-1 24 4205 0 0,0-1 0 0 0,1 0 1 0 0,1-14-1 0 0,0-1 54 0 0,-1 18 72 0 0,1 1 0 0 0,0-1 0 0 0,1 0 1 0 0,0 1-1 0 0,4-13 0 0 0,3-8 708 0 0,-9 27-738 0 0,0 0 0 0 0,0 1-1 0 0,0-1 1 0 0,0 0-1 0 0,0 0 1 0 0,0 0-1 0 0,0 0 1 0 0,-1 0-1 0 0,1 1 1 0 0,0-1-1 0 0,0 0 1 0 0,-1 0-1 0 0,1 0 1 0 0,-1 0-1 0 0,0 0 1 0 0,1 0-1 0 0,0 0 1 0 0,-1 1-1 0 0,1-1 0 0 0,-1 1 1 0 0,1-1-1 0 0,0 0 1 0 0,0 1-1 0 0,-1-1 0 0 0,1 0 1 0 0,0 0-1 0 0,0 1 1 0 0,0-1-1 0 0,0 0 1 0 0,0 1-1 0 0,0-1 0 0 0,0 0 1 0 0,0 0-1 0 0,0 1 1 0 0,0-1-1 0 0,0 0 0 0 0,1 1 1 0 0,-1-1-1 0 0,0 0 1 0 0,0 1-1 0 0,1-1 1 0 0,-1 0-1 0 0,1 0 0 0 0,3-5 402 0 0,4-6 2897 0 0,-4 11-3202 0 0,0 0 0 0 0,-1 1-1 0 0,1-1 1 0 0,0 1 0 0 0,4 0 0 0 0,10-1-60 0 0,-10 1-72 0 0,-1 0 0 0 0,0 0 0 0 0,1 0 0 0 0,-1 1 0 0 0,10 2 0 0 0,39 7-2 0 0,-32-9-86 0 0,-1 0-2182 0 0,28 5-1 0 0,-38-3-2936 0 0,-12-2 5070 0 0,-1-1 0 0 0,1 0 0 0 0,-1 1 0 0 0,1-1 0 0 0,-1 1 0 0 0,1-1 0 0 0,-1 1 0 0 0,0-1 0 0 0,1 1-1 0 0,-1-1 1 0 0,0 1 0 0 0,1-1 0 0 0,-1 1 0 0 0,0-1 0 0 0,0 1 0 0 0,1-1 0 0 0,-1 2 0 0 0,5 8 29 0 0,-5-7-6 0 0,-1-3 103 0 0,1 1 0 0 0,-1-1 0 0 0,1 0-1 0 0,0 1 1 0 0,0-1 0 0 0,-1 1 0 0 0,1-1 0 0 0,0 1 0 0 0,0-1 0 0 0,-1 0 0 0 0,1 1-1 0 0,0-1 1 0 0,0 1 0 0 0,0-1 0 0 0,0 1 0 0 0,0-1 0 0 0,0 1 0 0 0,0-1-1 0 0,0 1 1 0 0,0-1 0 0 0,0 2 0 0 0,0-1 63 0 0,1 1 3 0 0,5 15 3693 0 0,-3-17-3690 0 0,4 0 203 0 0,-1 0 0 0 0,1-1 1 0 0,0 1-1 0 0,0-1 0 0 0,-1 0 0 0 0,11-3 0 0 0,4-4 376 0 0,-17 7-523 0 0,-1 0 0 0 0,1 0 0 0 0,-1 0-1 0 0,1-1 1 0 0,-1 1 0 0 0,6-4-1 0 0,-5 2-18 0 0,-1 0 0 0 0,1 0 0 0 0,-1 0 0 0 0,0-1 0 0 0,0 1 0 0 0,5-8 0 0 0,-7 10-71 0 0,-1 0-1 0 0,1 0 0 0 0,0 0 0 0 0,-1 0 1 0 0,1-1-1 0 0,0 1 0 0 0,-1 0 0 0 0,0 0 1 0 0,1-1-1 0 0,-1 1 0 0 0,0 0 0 0 0,1 0 1 0 0,-1-1-1 0 0,0 1 0 0 0,0 0 0 0 0,0-1 1 0 0,0 1-1 0 0,0 0 0 0 0,-1-1 0 0 0,1 1 1 0 0,0 0-1 0 0,-1 0 0 0 0,1-1 0 0 0,-1 1 1 0 0,1 0-1 0 0,-1 0 0 0 0,0-2 0 0 0,0 2-2 0 0,0 1 0 0 0,0-1 0 0 0,0 0 0 0 0,0 1 0 0 0,0-1 0 0 0,0 1 0 0 0,0-1 0 0 0,0 1 0 0 0,0-1 0 0 0,0 1 0 0 0,0 0 0 0 0,0 0 0 0 0,0-1 0 0 0,0 1 0 0 0,0 0 0 0 0,0 0 0 0 0,0 0 0 0 0,-2 0 0 0 0,-18 4 342 0 0,21-4-374 0 0,-13 4 261 0 0,0 0-1 0 0,1 1 1 0 0,-24 13 0 0 0,-33 25 384 0 0,61-36-544 0 0,-1-1-1 0 0,1 2 1 0 0,1-1 0 0 0,-1 1-1 0 0,2 0 1 0 0,-1 0-1 0 0,1 1 1 0 0,0 0-1 0 0,1 0 1 0 0,-9 19 0 0 0,13-26-91 0 0,1 1 0 0 0,-1-1 0 0 0,0 0 0 0 0,1 0 0 0 0,0 0 1 0 0,-1 1-1 0 0,1-1 0 0 0,0 0 0 0 0,0 0 0 0 0,0 1 0 0 0,1-1 0 0 0,-1 0 1 0 0,0 0-1 0 0,1 0 0 0 0,0 1 0 0 0,-1-1 0 0 0,1 0 0 0 0,0 0 1 0 0,0 0-1 0 0,0 0 0 0 0,0 0 0 0 0,1 0 0 0 0,-1-1 0 0 0,3 4 0 0 0,0-1-9 0 0,0 0-1 0 0,0 0 0 0 0,0-1 0 0 0,1 1 0 0 0,0-1 1 0 0,-1 0-1 0 0,1-1 0 0 0,0 1 0 0 0,6 1 0 0 0,7 3-12 0 0,1-2 0 0 0,0 0 0 0 0,0-1 0 0 0,0-1 0 0 0,1 0 0 0 0,-1-2 0 0 0,1 0 1 0 0,22-3-1 0 0,-24 1-618 0 0,16-1-453 0 0,-11-3-5629 0 0,-10 2-456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09:52:16.622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1853 1061 770 0,'0'0'34'0,"0"0"7"0,0 0-33 0,0 0-8 0,0 0 0 0,0 0 0 0,0 0 83 0,0 0 14 15,0 0 3-15,0 0 1 0,0 0-61 0,0 0-13 16,6 0-3-16,-6 0 0 0,0 0 13 0,0 0 3 15,3 0 0-15,-3 0 0 0,6-5-15 0,-6 5-2 16,6-6-1-16,-6 4 0 0,6-4 3 0,-3 6 1 16,-3-5 0-16,6 5 0 0,-6-8 6 0,3 3 2 15,-3-3 0-15,-3 3 0 0,3-1 7 0,0 4 2 16,0-4 0-16,-9-1 0 0,9 1-2 0,-9-2 0 16,6 8 0-16,-6-5 0 0,0-3-5 0,-3 3-2 15,-2 0 0-15,2 5 0 0,0-3-11 0,-6 3-3 16,3 3 0-16,-3-3 0 0,0 10 6 0,3-2 1 15,0-3 0-15,1 9 0 0,-7-1 5 0,3 0 0 16,0 0 1-16,-3 6 0 0,6 2-9 0,0-3-3 16,4 4 0-16,-1-4 0 0,3 1-9 0,0-6-1 15,6 3-1-15,3 2 0 0,-6-4-10 0,12-7 0 0,-6 4 0 16,9-3 8-16,-3-3 0 0,9 1-8 0,-4-6 12 0,1 0-4 16,6-6-8-16,3 1 0 0,-3-3 0 0,3-3 8 15,0-2-8-15,-1 0 0 0,4 0 0 0,3-3 0 16,-6 3-28-1,0-3 1-15,-3 0 1 0,2-3 0 0,-5 6 4 0,0-5 1 0,-3 2 0 0,-3 5 0 16,-3-2 12-16,3 0 9 0,-3 5-12 0,-3-3 12 16,-3 3 0-16,6 3 0 0,-6 2 0 0,0 3 0 15,0 0 0-15,0 0 0 0,0 0 0 0,-9 3 0 16,3 2 16-16,3 1-2 0,-3 1-1 0,0 1 0 0,0 3-1 16,3-3-1-16,-3 0 0 0,0 2 0 0,6 4-11 15,-6-6 10-15,3 2-10 0,-6 3 10 0,3-5-10 16,3 6 0-16,0-1 0 0,3-5 8 15,-6 2-8-15,3-4 0 0,3 2 0 0,0-3 0 0,0-5 0 0,9 8 0 16,-6-3 0-16,-3-5 0 0,9 8 0 0,0-8-9 16,0 0 0-16,3 0-712 15,-3-5-143-15</inkml:trace>
  <inkml:trace contextRef="#ctx0" brushRef="#br0" timeOffset="336.1">2127 950 864 0,'0'0'76'0,"0"0"-60"16,0 0-16-16,0 0 0 0,0 0 173 0,0 0 32 0,0 0 7 0,0 0 0 16,0 8-81-16,6 5-17 0,-6-13-3 15,0 8-1-15,0 3-78 0,0 2-16 0,0-5-4 0,0 5 0 16,0-8 4-16,-6 8 0 0,3 1 0 16,0-1 0-16,-6 0-1 0,3 0 0 0,3 1 0 0,-6-1 0 15,6-5 4-15,-6 2 1 0,1 4 0 0,5-9 0 16,3 3-20-16,0-8 0 0,-6 5 0 0,6-5 0 15,0 0 8-15,0 0-8 0,0 0 9 0,0 0-9 16,6-5 15-16,5 0-3 0,-8-3-1 0,6 0 0 16,3-3-11-16,-3-2 0 0,0 0 9 0,3-1-9 15,-6 6 0-15,0-5 0 0,3 0 0 0,0 0 8 16,0 2-8-16,0 3 0 0,0-5 0 0,3 8 8 16,-10-3-8-16,7 2 0 0,-3-1 0 0,0 1 0 0,3-2-16 0,0 8-5 15,0-5-1-15,0 0 0 16,-3 2-142-1,-6 3-29-15,6-5-6 0</inkml:trace>
  <inkml:trace contextRef="#ctx0" brushRef="#br0" timeOffset="539.54">2446 900 288 0,'0'0'25'0,"0"0"-25"16,0 5 0-16,0 3 0 0,-6-8 262 0,6 8 47 15,-3 2 10-15,-3-2 1 0,0 3-149 0,0-3-31 16,3 10-5-16,-6-4-2 0,3-1-49 0,0 0-11 0,0 0-1 16,-3 0-1-16,3 1-28 0,3-6-6 15,0 2-1-15,0 3 0 0,3-5-20 0,-6-2-5 0,6 7-1 0,0-5 0 32,-3-3-54-32,3-5-10 0,0 0-2 0,0 0-929 0</inkml:trace>
  <inkml:trace contextRef="#ctx0" brushRef="#br0" timeOffset="688.16">2583 717 576 0,'0'0'25'0,"0"0"6"16,0 0-31-16,0 0 0 0,-3 0 0 0,3 0 0 16,-9 0 270-16,9 0 48 0,-3 0 10 0,3 0 1 0,0 0-240 15,0 0-48-15,0 0-9 0</inkml:trace>
  <inkml:trace contextRef="#ctx0" brushRef="#br0" timeOffset="983.25">2999 376 1728 0,'0'0'153'16,"-6"2"-122"-16,0 4-31 0,3-1 0 0,-6 3 53 0,6 0 5 0,-5 2 1 0,2-2 0 16,-3 6 29-16,3-1 5 0,-3 5 2 0,0 1 0 15,0 2-56-15,0 5-11 16,-3 1-3-16,0-3 0 0,0 2 6 0,-9 6 1 0,4-3 0 16,-10 8 0-16,3 3-18 0,-3-6-3 0,3 3-1 15,4-5 0-15,-1-3-10 0,0 3 12 0,6 0-12 16,0-6 12-16,6 0-1 0,-3-7 0 0,6 7 0 0,3-7 0 15,3-6-11-15,0 0-9 0,3 1 9 0,6-6-13 32,0-3-109-32,3-2-22 0,-3-3-4 0</inkml:trace>
  <inkml:trace contextRef="#ctx0" brushRef="#br0" timeOffset="1217.33">2574 886 1562 0,'0'0'69'0,"6"0"15"0,2-8-68 0,-5 8-16 16,3-5 0-16,6 0 0 0,-3 2 113 0,3-2 19 16,0 5 4-16,6-5 1 0,-3 5-65 0,3 0-14 15,0 0-2-15,-4 0-1 0,4 0-31 0,0 0-5 16,-6 0-2-16,0 5 0 0,-3-5-9 0,3 0-8 15,-3 0 9-15</inkml:trace>
  <inkml:trace contextRef="#ctx0" brushRef="#br0" timeOffset="2918.22">3130 691 230 0,'0'0'20'16,"0"0"-20"-16,0 0 0 0,0 0 0 0,0 0 224 0,9 0 40 0,-3 0 8 0,3-8 1 15,3 8-160-15,-3-6-32 0,3-2-6 0,-3 3-2 16,0-3-30-16,3-2-7 0,-4 2 0 0,7-6-1 16,0 1 5-16,-3 0 0 15,0 0 1-15,0 0 0 0,0-6-15 0,3 0-3 0,-3 6-1 0,6-8 0 16,-10 8-4-16,10-6-1 0,-3 1 0 0,-3-1 0 16,0 3-7-16,-6 3-2 0,0 0 0 0,-3 2 0 15,-3 3 0-15,0 0-8 0,-3 3 12 0,3 5-4 16,-6-5 29-16,-9 5 6 0,3 0 1 0,-3 5 0 0,0 3-7 0,1-3-1 15,-10 9 0-15,0-9 0 0,0 8-3 16,0 0-1-16,0 9 0 0,-2-4 0 16,-1 3 4-16,3 3 1 0,9 3 0 0,-6 4 0 15,1-4-23-15,2-1-5 0,0 9-1 0,3-9 0 16,-3 6-8-16,-3 5 0 0,3-3 0 0,3-2 0 0,7-3 0 16,-4 0 0-16,3-2 0 0,0-6 8 0,3 5-8 0,0-7 0 15,6-6 0-15,0 0 0 0,0 6 8 16,0-6-8-16,-6 0 0 0,6-5 8 0,6 3-8 0,-6-3 0 15,0-3 9-15,0-5-9 0,0 0 0 0,6 3 8 16,-6-3-8-16,6 0 0 0,3-3 0 0,-3 3 0 16,9-11 0-16,-7 3 0 0,4 3 0 0,0-3-8 15,6-5 8-15,-3 0-8 0,3 0 8 0,0-1-12 16,3 4 12-16,-7 2-12 0,4 0 4 0,0 3 0 0,-9-1 0 16,0 6 0-16,3 0 8 0,-9 0 0 15,3 6-9-15,-6-6 9 0,0 0 0 0,6 5-9 0,-6 3 9 16,0 0 0-16,-3 2-8 0,0 4 8 0,3-7 0 15,0 7 0-15,-6-9 0 0,3 8 0 0,-3-5 0 0,0 5 0 16,3-2 0-16,3 2 19 0,-6-5-3 0,0 0 0 16,6 3 1-16,-3 2 0 0,3-5 0 0,3-3 0 15,-3 3-6-15,0-8-2 0,9 11 0 0,3-11 0 16,-3 0-9-16,3 0 12 0,3 0-12 0,0-6-769 16,-4 1-161-16</inkml:trace>
  <inkml:trace contextRef="#ctx0" brushRef="#br0" timeOffset="3568.09">3443 926 403 0,'0'0'17'0,"0"0"5"0,6-5-22 0,-6 2 0 15,0 3 0-15,6-5 0 0,-3 0 262 0,0 2 48 16,0-2 10-16,-3 5 1 0,0 0-181 0,0 0-36 16,6 0-7-16,-6 0-1 0,0 0-18 0,0 0-3 15,0 0-1-15,0 0 0 0,-6 5-6 0,3 3 0 16,-3 0-1-16,0 2 0 0,-9 4-24 0,3 4-5 16,3-5-1-16,-3 1 0 0,3 7-17 0,-3-8-3 15,3 5-1-15,0 1 0 0,0-6 4 0,4 0 0 16,-1 1 0-16,6-6 0 0,0 0-8 0,0 2-2 15,0-10 0-15,0 0 0 0,8 3-10 0,1 2 0 16,3-10 0-16,0 2 0 0,3-10 0 0,-3 8 0 0,6-9 8 0,3 1-8 16,0 0-14-16,-7 0-5 0,4-1-1 0,0 1 0 15,-3 8 10-15,3-8 2 0,0-1 0 0,-3 1 0 16,0 0 8-16,-4 5-10 0,-2 3 10 0,0 0-10 16,3-3 10-16,-12 8 0 0,0 0-9 0,0 0 9 15,0 0 0-15,0 0 0 0,0 8-9 0,0 2 9 16,-6-2 0-16,3 0 16 0,-3 3-4 0,3 2 0 0,-6 0 12 15,6 0 1-15,-8-5 1 0,5 3 0 16,3-3-14-16,-3 0-4 0,6-3 0 0,-3 3 0 0,0 2-8 0,3-10 8 16,0 0-8-16,0 0 8 0,0 0-8 15,12 0 0-15,-1-5 0 0,7 5 0 0,-9-8 8 16,6 3 0-16,3-8 0 0,-3 5 0 0,0-8-8 16,0 8 8-16,0 0-8 0,-1-5 8 0,1 2-8 0,0 3 0 15,-3-5 0-15,3 5-11 0,-6 3 11 16,3 0-8-16,-3 2 8 0,-3-2-8 0,-6 5 8 0,3 0 0 15,-3 0 0-15,0 0 0 0,0 0 0 0,0 0-8 16,3 8 8-16,-6-3-12 0,3 0 12 0,-3 3 0 16,0 5 0-16,0-5-8 0,-3 3 8 0,3-3 0 15,3 5 0-15,-6-8 0 0,3 8 8 0,0-5-8 16,3 3 10-16,0-3-10 0,-3-3 0 0,3 3 8 16,0-8-8-16,0 0 0 0,0 0 0 0,9 0 0 15,0 0 8-15,0 0-8 16,-3 0-99-16,9-8-22 0,-4 3-5 0</inkml:trace>
  <inkml:trace contextRef="#ctx0" brushRef="#br0" timeOffset="3933.79">4050 953 1555 0,'0'0'68'0,"0"0"16"0,-3 10-68 0,-6-7-16 0,9-3 0 0,0 0 0 16,0 0 91-16,0 0 14 0,0 0 3 0,0 0 1 15,9 5-35-15,-3-5-7 0,3-5-2 0,6 2 0 16,-6 3-35-16,3-5-7 0,0 0-2 0,-1-3 0 16,1 2-21-16,3-2 0 0,-6 3 0 0,3-8 8 0,-3 5-8 0,3 3 0 15,-3-3 0-15,-3-6 8 0,3 9-8 0,-3-3 0 16,-3-2 8-16,0 2-8 0,-3-6 0 0,0 9 8 16,-3 0-8-16,0 2 0 0,-6-2 12 0,0 5-1 15,-3 0-1-15,-3 5 0 0,0 3 41 0,-3-3 8 16,3 9 1-16,-8-1 1 0,2 0 4 0,0 0 1 15,6 6 0-15,-6-3 0 0,3 2-31 0,6 1-7 16,3-1 0-16,1-2-1 0,5 3-19 16,-3-6-8-16,3 0 8 0,3 6-8 0,-6-6 18 15,12 0-2-15,-3-5 0 0,3 3 0 0,2 2-16 0,7-5-16 16,-3-3 4-16,3 3 0 0,6-8-7 0,-6 0-1 16,6 0 0-16,-3-8 0 15,2 3-117-15,1-8-24 0,0-1-5 0,3 1-926 0</inkml:trace>
  <inkml:trace contextRef="#ctx0" brushRef="#br0" timeOffset="4220.02">4833 241 1728 0,'3'-8'153'0,"-3"3"-122"0,0-3-31 0,0 2 0 16,3-2 95-16,-3 3 13 0,-3 0 2 0,3 2 1 15,-3-2-10-15,3 5-1 0,0 0-1 0,0 0 0 16,0 0-56-16,0 0-11 0,-3 8-3 0,0 2 0 15,-6 6 5-15,3 3 1 0,-6 5 0 0,3-3 0 16,-6 5-11-16,-3 1-3 0,1-1 0 0,2 6 0 16,-12 8-2-16,3-1-1 0,-3 6 0 0,-2 0 0 15,-1 0 6-15,0 0 2 0,0-2 0 0,-3 15 0 16,4-13-34-16,5 5-8 0,6-10 0 0,3-1-1 0,6-7 17 16,-3-5 0-16,3-1 0 0,6-13 9 0,3 6 3 15,0-11 1-15,0 5 0 0,0-8 0 16,0-5-63-16,0 0-13 0,9-5-2 0,-3-3-1 15,3-3-152-15,-3 3-30 0,0-5-7 16</inkml:trace>
  <inkml:trace contextRef="#ctx0" brushRef="#br0" timeOffset="4504.85">4386 841 979 0,'-12'-8'43'0,"12"8"9"16,-3 0-41-16,-5 0-11 0,2 0 0 0,0 0 0 0,0-5 292 0,6 5 56 16,-6 5 11-16,6-5 2 0,0 0-216 0,0 0-43 15,0 0-9-15,0 0-1 0,0 0-46 0,0 0-9 0,12 0-1 0,-3 0-1 16,5 3-23-16,-2 2-4 15,3-5 0-15,0 0-8 0,6 0 12 0,-3 0-4 0,6 0 0 0,-1-5-8 16,-2 2 0-16,0 3-16 0,-3 0 2 0,3 0 0 31,0-5-59-31,-6 5-12 0,-1 0-3 0,1-5 0 16,0 2-12-16,-3 3-4 0,-3 0 0 0,3 0 0 16,-9 0 59-16,-3 0 11 0,0 0 2 0,0 0 1 0,0 0 44 0,6 8 9 0,-6-8 2 15,0 0 0-15,3 5 6 0,-3 3 2 0,0-2 0 0,-3 2 0 16,3-3 14-16,-3 3 3 0,0 2 1 0,0-2 0 15,-3 6-16-15,3-6-3 0,-3 2-1 0,0 3 0 16,0 1-15-16,0-1-3 0,3-5-1 0,0 2 0 16,0 4-11-16,0-7 0 0,3 7 0 0,3-9-724 15,-3-5-152-15</inkml:trace>
  <inkml:trace contextRef="#ctx0" brushRef="#br0" timeOffset="4670.22">4910 521 2368 0,'-12'0'105'0,"6"0"22"0,0 0-102 0,0 0-25 15,3 0 0-15,-2 6 0 0,-4-4 16 0,3 3-1 16,0 6-1-16,3-8 0 16,-3 2-60-16,3 0-12 0,-3 9-2 0,0-1-1 0</inkml:trace>
  <inkml:trace contextRef="#ctx0" brushRef="#br0" timeOffset="5438.68">5119 802 460 0,'0'0'20'0,"0"0"5"0,0 0-25 0,0 0 0 16,0 0 0-16,0 0 0 0,0 0 260 0,0 0 46 16,0 0 10-16,0 0 1 0,0 0-181 0,-3 0-36 15,3 0-7-15,-3 5-1 0,3-5-19 0,-3 0-3 0,-3 3-1 16,6-3 0-16,-3 0-17 0,-3 0-3 0,0-3-1 0,0 3 0 16,3 0-10-16,-6 0-2 0,3 3-1 0,-3 2 0 15,-3-5-4-15,3 5-1 0,-6-5 0 0,3 8 0 16,-2-3 5-16,-1-5 1 0,-3 8 0 0,6-2 0 15,-3 2-24-15,3 2-12 0,0-2 12 0,3-3-12 16,0 3 8-16,3-2-8 0,3 2 0 0,0-3 0 16,0 3 0-16,3-8 0 0,3 8 0 0,6-3 0 15,0 0 0-15,3 3 0 0,6-2 0 0,-3-6 0 0,0 8 0 16,6-8 0-16,-6 5 0 0,-1 0 0 0,-2 3 0 0,-3-3 0 16,3-2 0-16,-3 8 0 0,0-9 0 0,-3 3 0 15,-6-5-10-15,3 8 10 0,-3-8 0 0,0 11 0 16,-3-3 0-16,0-3 0 0,3-5 0 0,-3 8 0 15,-6-3 0-15,-6-5 0 0,3 6 0 16,-6 2 0-16,4-8 0 0,-4 5 0 0,-3 3 8 0,3-3 0 16,0-5 0-16,0 3 0 0,0 2 0 0,1-5 0 15,2 0 0-15,-6 0 0 0,6 0-8 0,3 5 0 16,-3-5 0-16,6 0 0 0,9 0 0 0,0 0 0 16,0 0 0-16,0 0 0 0,0 0-8 0,0 0 8 15,-6-10 0-15,6 7 0 16,6-10-156-16,3 8-26 0,6-3-6 0</inkml:trace>
  <inkml:trace contextRef="#ctx0" brushRef="#br0" timeOffset="5839.33">5431 865 1450 0,'0'0'32'0,"0"0"6"0,0 0 2 0,3-5 1 0,-3 5-33 0,6-5-8 0,0 2 0 0,-6 3 0 15,0 0 85-15,9-5 15 0,-6-1 4 0,-3 6 0 16,3-8-64-16,0 8-13 0,3-5-3 0,-6 5 0 16,0 0 26-16,0 0 5 0,6-8 1 0,-6 8 0 0,0-5-7 0,0 0-1 15,-6 2 0-15,6-2 0 0,-6-1-19 0,3 4-4 16,-3-4-1-16,-3 6 0 0,0 0 26 0,-3 0 5 15,0 0 1-15,-3 6 0 0,-2-6-13 0,-4 8-3 16,0-3 0-16,-3 8 0 0,-3-5-16 0,3 5-3 16,4 1-1-16,2-4 0 0,-3 3-1 0,6 3-1 15,0-2 0-15,3-1 0 0,0 5 6 0,6-4 2 16,0 4 0-16,3-5 0 0,3-5-26 0,0 3-9 16,3 2 0-16,9-5 0 0,-6-3 9 0,9-5 11 15,0 0-3-15,6 0 0 0,3 0-8 0,5-5 0 16,1 5 0-16,3-8 0 15,3 3-39-15,-1-9-9 0,-2 1-3 0</inkml:trace>
  <inkml:trace contextRef="#ctx0" brushRef="#br0" timeOffset="6354.34">5907 418 2214 0,'0'0'98'0,"0"0"20"0,0 0-94 0,0 0-24 0,0 0 0 0,0 0 0 16,0 0 11-16,0 0-3 0,9 5 0 0,0-5 0 16,3 0 15-16,0-5 2 0,3 2 1 0,3 3 0 15,-6-5-6-15,3 5-2 0,2-5 0 0,-2 2 0 16,3-7-10-16,0 2-8 0,0 2 9 0,-3-2-9 0,0 3 8 0,0-3-8 16,2-5 0-16,-2 2 9 0,0 3-9 0,-6 1 0 15,-3-7 9-15,0 9-9 0,-3-3 0 0,-3 8 8 16,-12-5-8-16,3 5 0 0,0 0 10 0,-3 0-2 15,-9 5-8-15,1 3 12 0,-7 5 19 0,0 0 3 16,-6 1 1-16,-2-1 0 0,-7 5 17 0,0 1 4 16,1 7 1-16,11-4 0 0,-6 9-19 0,3 1-4 15,7 2-1-15,-1 4 0 0,0-4-17 16,3 3-3-16,3-3-1 0,-2 6 0 0,-1 0-12 0,9-9 0 16,3 1 0-16,6-5 0 0,0-9 0 0,6 3 8 15,6 1-8-15,-6-4 0 0,6-5 0 0,6-7 9 16,0 2-9-16,0-3 8 0,3-5-8 0,2-5 0 15,4 5-10-15,0-8 10 0,0 2-24 0,3-2 2 0,-3-2 0 16,2 2 0-16,-5 0 8 0,0 3 2 16,-6-1 0-16,0 4 0 0,-3 2 12 0,-9 0 0 15,0 0 0-15,3 8 0 0,-6 0 0 0,-3 2-9 0,0 3 9 16,-3 6-8-16,9-6 32 0,-9 0 6 0,3 1 2 0,3-1 0 16,3-5-20-16,0 5-4 0,0-13-8 0,6 5 12 15,6-2-12-15,-6 2 0 0,9-5 0 16,0 0 0-16,6 0 8 0,-4-8-8 0,4 3 0 15,-6-3 9 1,3 3-67-16,0-3-14 0,-3 2-2 0</inkml:trace>
  <inkml:trace contextRef="#ctx0" brushRef="#br0" timeOffset="6692.44">6202 886 2253 0,'0'0'49'0,"0"0"11"0,0 0 1 16,0 0 3-16,0 0-51 0,0 0-13 0,0 0 0 0,0 0 0 0,3-5 55 0,0 2 8 15,3-2 1-15,3 5 1 0,0-8-37 0,0 3-7 16,0 0-1-16,0-3-1 0,-3 2-19 0,2-2 10 16,4 3-10-16,0-3 8 0,-3-2-8 0,0 2 0 15,0 0 0-15,-3 2 8 0,-3-1-8 0,-3 1 0 16,-3-2 9-16,0 3-9 0,-3 0 12 0,-3 5-3 15,-6 0 0-15,0 0 0 0,-2 5 29 0,-1 3 6 16,-3 3 0-16,-3 2 1 0,0 0 4 0,0 3 1 16,4 2 0-16,2 1 0 0,3-1-25 0,0 4-5 15,0-4 0-15,6 3-1 0,0-2-7 0,3-1-2 16,3 3 0-16,3-7 0 0,3 4-10 0,0-5 0 0,6-5 0 16,3 3 0-16,0-8 8 0,6 2-8 0,0-5 8 0,6-5-8 31,2 2-61-31,1-8-18 0,0 3-3 0</inkml:trace>
  <inkml:trace contextRef="#ctx0" brushRef="#br0" timeOffset="7142.24">6553 807 518 0,'0'0'23'0,"0"0"5"15,-6 8-28-15,6-8 0 0,0 0 0 0,0 0 0 16,0 0 245-16,0 0 44 0,6 5 9 0,0-5 2 0,0 0-146 0,3 0-29 15,-3 0-5-15,3 0-2 0,3-5-71 0,-3 5-15 16,0-8-2-16,0 3-1 0,0-1-20 0,0 4-9 16,2-9 8-16,-5 9-8 0,3-4 30 0,-6-2 1 15,0 3 0-15,0 0 0 0,-3 5 0 0,0 0 0 16,0 0 0-16,-6-3 0 0,-3-2 21 0,0 5 5 16,1 0 1-16,-1 0 0 0,-3 5 1 0,0-2 0 15,0 2 0-15,-3 0 0 0,3-2-7 0,0 8-2 16,-3-11 0-16,3 7 0 0,0-1-15 0,1 2-3 15,-1 0-1-15,3 2 0 0,-3-2-10 0,6-3-1 16,0 3-1-16,0 3 0 0,0-3-19 0,6 0 0 16,0 2 0-16,6-2 0 0,-3 6 13 0,6-9-4 15,0 8-1-15,0-5 0 0,6 0-16 0,-6 3-4 0,2-3-1 16,4-3 0 0,-3 0-28-16,0 3-6 0,-3 5-1 0,3-7 0 15,-3 1-12-15,0-1-2 0,-6 2-1 0,0 0 0 16,0 2 29-16,-6-2 6 0,-3-3 0 0,-3 1 1 0,0 7 27 0,0-5 0 15,-6 0 0-15,0 2 0 0,0-2 9 0,-5-2 7 0,-1 2 2 0,0-3 0 16,-6-2 12-16,3 2 2 0,-8-5 1 0,5 0 0 16,0 5-8-16,0-5-1 0,0 0-1 15,4-5 0-15,5 5-77 16,0-8-15-16,6-3-3 0,3 3-1 0</inkml:trace>
  <inkml:trace contextRef="#ctx0" brushRef="#br0" timeOffset="7723.25">7482 450 403 0,'0'0'36'0,"0"0"-36"0,0 0 0 0,0 0 0 0,0 0 241 0,0 0 42 15,0 0 8-15,0 0 1 0,0 0-91 0,-6 10-18 16,0 4-4-16,-3-1-1 0,-3 8-80 0,0 5-16 16,0 1-3-16,-5 5-1 0,-4-6-37 0,0 6-7 15,-3 2-2-15,-9 11 0 0,1-8-12 0,5 3-4 16,3-6 0-16,0-2 0 0,3 0-16 0,3-6 10 15,7 1-10-15,2-9 8 16,0-2-160-16,6-3-32 0</inkml:trace>
  <inkml:trace contextRef="#ctx0" brushRef="#br0" timeOffset="8157.09">7550 273 1382 0,'0'0'123'0,"-6"0"-99"0,-5 0-24 0,5 0 0 16,6 0 155-16,-6 0 25 0,-3 7 6 0,0-1 1 16,0 7-71-16,-3-5-15 0,3 10-2 0,0-4-1 15,-3-1-53-15,0 5-10 0,3 1-3 0,0 2 0 16,3 0-19-16,1 3-4 0,-1 3-1 0,0-1 0 16,3 6-8-16,3-6 0 0,0 1 0 0,0-1 0 15,3 1 0-15,3-1 0 0,2-2 0 0,4-8 0 16,3-6 0-16,3-2 8 0,0-2-8 0,6-6 0 15,0-6 0-15,2-2-16 0,1-5 3 0,6 0 0 16,6-11-5-16,-10 3-1 0,4-3 0 0,3-5 0 0,-3 3 19 0,-1-1 0 16,-2-2-8-16,0 8 8 0,-6-6 0 0,2 1 12 15,-2 7-1-15,-6-2-1 0,0 11-10 0,-9 2 0 16,-3 2 0-16,-6 6 0 0,0 0 26 0,0 0 0 16,-9 0 0-16,0 11 0 0,-3 2 22 0,-3 0 4 15,0 9 0-15,0-4 1 0,-2 3-19 0,-1 11-4 16,-3-6-1-16,0 6 0 0,0 0-13 0,-3-6-2 15,4 9-1-15,-13 2 0 0,3 3-4 0,6-9-1 16,3 4 0-16,7-4 0 0,-1 1-8 0,0-5 0 16,3-1 0-16,3-5 0 0,0 3 0 0,6-8 0 15,0 2 0-15,6-10 0 16,3 3-87-16,0-3-19 0,0-3-4 0,6-5-1 16,6-5-124-16,0-8-25 0</inkml:trace>
  <inkml:trace contextRef="#ctx0" brushRef="#br0" timeOffset="8334.62">7985 810 2026 0,'-12'0'90'0,"12"0"18"0,-3 5-86 0,0 0-22 0,-6 3 0 0,3-3 0 15,0 3 84-15,-3 6 12 0,0-4 2 0,-2 3 1 16,-1 1-38-16,0 2-7 0,3 2-2 0,-3 1 0 16,3-1-32-16,0-2-8 0,0 2 0 0,0-4-1 15,6-1-11-15,0-5 0 0,3 2 9 0,0-4-9 16,6 2-10-16,-6-8-6 0,9-6-2 0,3 4-748 15,3-4-150-15</inkml:trace>
  <inkml:trace contextRef="#ctx0" brushRef="#br0" timeOffset="8458.29">8262 482 1094 0,'0'0'97'0,"0"0"-77"16,-3 0-20-16</inkml:trace>
  <inkml:trace contextRef="#ctx0" brushRef="#br0" timeOffset="8689.67">8690 304 1998 0,'0'0'88'0,"0"0"19"0,0 0-86 16,-6 3-21-16,1 2 0 0,-4 1 0 0,0 1 113 0,-6-1 19 15,0 2 3-15,-3 5 1 0,0 0-52 0,0 0-9 0,-3 6-3 0,-2 7 0 16,-1 1-38-16,6-1-8 0,-3 6-2 0,0 8 0 16,-5-3 7-16,2 2 1 0,-6 1 0 0,3 0 0 15,-3-1-32-15,-5 12 0 0,-1-4 0 0,6-2 0 16,6-5 0-16,7-8 0 0,5 0 0 0,0-11 0 16,6 5 0-16,6-7 0 0,6-6 0 0,3 0 0 15,6-8-120-15,5-5-24 16,4-10-5-16,3-3-1008 0</inkml:trace>
  <inkml:trace contextRef="#ctx0" brushRef="#br0" timeOffset="8913.09">8979 280 2390 0,'-24'6'52'0,"15"-1"12"0,0 3 1 0,-5 5 3 0,-4 0-55 0,-3 6-13 15,-3-6 0-15,0 8 0 0,-2 3 82 0,5-3 14 16,-3 11 2-16,-3 0 1 0,0 8-60 0,-2-1-12 15,-1 1-3-15,3 0 0 0,0 5-14 0,-6 7-10 16,4-1 12-16,5-4-12 0,6-2 8 0,0 0-8 16,6-5 0-16,0 0 0 15,0-9-119-15,6-4-30 0,3-1-7 0,1-7 0 16,2-6-111-16,0-5-21 0,0 3-5 0,0-11-1 16</inkml:trace>
  <inkml:trace contextRef="#ctx0" brushRef="#br0" timeOffset="9054.7">8303 963 2134 0,'-14'-24'47'0,"5"16"9"0,0-5 3 0,0 0 1 0,0 2-48 0,-3 3-12 0,0-5 0 0,0 5 0 16,0 3 132-16,3 0 24 0,3 2 5 0,3-2 1 16,0-1-72-16,3 6-14 0,0 0-4 0,3 0 0 15,6-5-55-15,6 2-17 0,3 3 8 0,0 0-8 16,6 0 0-16,3-5 0 0,2 5 0 0,4 0 0 16,6-8-72-16,-4 8-18 0,1-5-4 0,-3-3-1 15</inkml:trace>
  <inkml:trace contextRef="#ctx0" brushRef="#br0" timeOffset="9384.91">8753 945 2718 0,'0'0'120'0,"0"0"25"0,0 0-116 0,0 0-29 16,-6 5 0-16,6-5 0 0,0 0 32 0,0 0 0 15,0 0 0-15,0 0 0 0,9-5 0 0,-3-1 0 16,0-2 0-16,6 3 0 0,0-8-24 0,3 5-8 15,-1-5 0-15,1-1 9 0,3 1-9 0,-6 3 0 16,3-4 0-16,0 1 8 0,0 0-8 0,0 0 0 16,-9-1 0-16,-3 7 0 0,-1-7 0 0,-4 4 0 15,-4 2 0-15,0 2 0 0,-6-1 0 0,0 7 0 16,-3 7 0-16,-3 4 0 0,0-3 0 0,0 5 10 16,0 0-1-16,-5 6 0 0,-1 2 9 0,0 3 2 15,0-3 0-15,0 6 0 0,1-1 9 0,5 1 3 16,3-4 0-16,3 4 0 0,6-1-32 0,0-5 0 0,6 3 0 15,3-8 0-15,6 3 0 0,3-1 0 16,3-10 0-16,3 3 0 0,-1-11-15 0,7 0-2 16,-3 0-1-16,3-11 0 15,0-7-132-15,6 2-26 0,2-8-6 0</inkml:trace>
  <inkml:trace contextRef="#ctx0" brushRef="#br0" timeOffset="9611.99">9601 206 1785 0,'6'-18'159'0,"-6"13"-127"0,0-3-32 0,-3 2 0 16,3 6 125-16,0 0 19 0,-9 0 4 0,0 0 1 0,0 6-15 0,-2 7-3 16,-4-5-1-16,0 10 0 0,3 1-53 0,-9-1-10 15,0-2-3-15,-3 8 0 0,1-3-16 0,-1 6-4 16,-3-1-1-16,3 6 0 0,-3 2-23 0,10-2-4 16,-1 5 0-16,0 8-1 0,-3-5-3 0,3 7 0 15,-3-7 0-15,0 5 0 0,4-5-12 16,-7 13 8-16,3-3-8 0,6-10 0 0,6-1 12 0,6-7-4 15,0-6-8-15,6-4 12 0,0-4-23 0,6-5-5 16,3-2 0-16,0-3-1 16,6-3-135-16,-3-10-26 0</inkml:trace>
  <inkml:trace contextRef="#ctx0" brushRef="#br0" timeOffset="10474.25">10268 370 460 0,'0'0'41'0,"0"0"-33"15,0 0-8-15,0 0 0 0,0 0 252 0,0 0 48 16,0 0 9-16,0 0 3 0,0 0-169 0,0 0-34 0,0 0-6 0,6 6-2 16,-6-6-8-16,0 8-1 0,0-3-1 0,0 8 0 15,-6 0-21-15,0 9-4 0,-3-4-1 0,0 3 0 16,-3 11-18-16,0-6-4 0,-2 12-1 0,-1-4 0 16,-6-2-10-16,0 2-3 0,-3 3 0 0,-12 8 0 15,7-5-15-15,-4-1-3 0,6 1-1 0,0-8 0 16,9-6-10-16,4 1 0 0,-1-9 0 0,6-2 0 15,3 3 0-15,3-11 0 0,6 2 0 0,-3-10 0 16,0 0 12-16,12-5-4 0,3 0 0 0,8-3 0 16,4-11 4-16,0 3 1 0,3-2 0 0,0-1 0 15,-1-2-13-15,1 3 0 0,0-4 0 0,0 4 0 0,-1 5 0 0,1-6 8 16,-3 11-8-16,-3-2 0 0,-6 7-9 0,-4 3-5 16,-2 0-1-16,0 3 0 0,-3 2 15 15,-6 3 0-15,-3 2 0 0,0 4 0 0,-3-1 0 0,-3 0 0 16,0 6 0-16,0-6 0 0,-3 3 0 15,1 2 16-15,-1 1-3 0,-3-6-1 0,-3 6-12 16,0-6 0-16,0 3 0 0,3-3 0 0,0 3 0 16,-3-8 0-16,0 5 0 0,1-5 0 0,-1 2 9 0,-3-2-1 15,3 0 0-15,-3-2 0 0,-3-1 2 0,0-5 0 16,4 3 0-16,-4-6 0 0,6 3 0 0,-3-5 0 16,3-1 0-16,0 4 0 0,6-9-10 0,0 3 0 15,3-5 9-15,3 0-9 16,6-1-39-16,3 1-12 0,3 0-2 0,3-6-1 15,6 6-103-15,0 0-21 0,-3 5-4 0</inkml:trace>
  <inkml:trace contextRef="#ctx0" brushRef="#br0" timeOffset="10957.97">10530 860 1670 0,'0'0'148'0,"0"0"-118"0,0 0-30 0,0 0 0 15,0 0 108-15,0 0 15 0,0 0 3 16,3 5 1-16,-3-2-34 0,3 2-6 0,0 0-2 0,3-5 0 16,0 0-43-16,3 0-9 0,-3-5-1 0,3 5-1 15,0-8-13-15,-1 3-2 0,4 0-1 0,0 2 0 16,0-8-7-16,0 3-8 0,0 3 11 0,0-3-11 16,3-5 8-16,-6 8-8 0,3-9 0 0,-3 7 0 0,-1-7 0 0,-2 4 10 15,0-4-10-15,-3 7 8 0,-3-7-8 0,0 9 0 16,-3-3 0-16,0 3 0 0,3 5 0 0,-11 5 0 15,-4 8 0-15,-6 1 0 0,3-1 8 0,-6 0 5 16,0 6 2-16,-2 7 0 0,2-5 10 0,-3 3 3 16,0-3 0-16,6 6 0 0,0-9-12 0,7 3-3 15,2 3 0-15,6-3 0 0,0-2-13 0,9 2 0 16,3-8 0-16,3-2 0 0,0 2 10 0,5-5-1 16,4-3 0-16,0-2 0 15,3-6-33-15,0 3-8 0,0-10 0 0,2 2-1 16,1-6-124-16,0-4-25 0,6 5-5 0,-3-8-1 15,-4 2-64-15,7 1-12 0,24-22-4 0,-16 5 0 0,-5 12 231 16,-6 1 45-16,-15 17 10 0,0-3 2 16,-3 3-214-16,-3 0-42 0,0 2-9 0,-6 3-2 0,0 0 544 0,0 0 109 0,-6 3 22 15,-6 7 4-15,-3-2-224 0,0 5-45 16,-6 6-9-16,3-1-2 0,0-2-68 0,7 8-13 0,-1-3-3 0,0-2-1 16,0-6-35-16,3 6-8 0,3-6 0 0,6 3-1 15,0-6-23-15,0 3 0 0,3-7 0 0,3-4 0 16,3 4-100-1,3-12-24-15,3 4-4 0</inkml:trace>
  <inkml:trace contextRef="#ctx0" brushRef="#br0" timeOffset="11105.57">11149 357 2476 0,'0'0'55'0,"-6"0"11"0,-3 8 2 0,0-8 1 0,0 5-55 15,3 1-14-15,0-4 0 0,6-2 0 16,0 0-43-16,0 0-11 0,0 0-2 0</inkml:trace>
  <inkml:trace contextRef="#ctx0" brushRef="#br0" timeOffset="12694.19">11902 585 1674 0,'0'0'74'0,"0"0"15"0,0 0-71 0,0 0-18 0,0 0 0 16,0 0 0-16,0 0 101 0,3-6 17 16,0 1 3-16,3 3 1 0,-3-9-54 0,3 8-12 0,3-7-1 0,0 2-1 15,0 2-31-15,6-7-7 0,0 5 0 0,2-5-1 16,4 2-1-16,0-2 0 0,0 0 0 0,3 0 0 16,-3 5 6-16,-1-5 0 0,1-1 1 0,3 4 0 0,-6 2-21 15,3-5 0-15,0-1 0 0,-7 6 0 0,1-5-12 0,-6-3 4 16,-3 3 0-16,0 5 0 0,-3-5 8 0,-3 0 12 15,-3 5-2-15,-3-3-1 0,-3 3 15 0,-6 8 2 16,-2 0 1-16,-1 0 0 0,0 8 8 0,-6 3 1 16,-3 2 1-16,-3 0 0 0,4 1-26 0,-1 7-11 15,0-3 8-15,-3 1-8 0,4 2 12 0,2-3-2 16,-3 9-1-16,6-1 0 0,-3 1-9 0,0 5 8 16,-2 2-8-16,2 3 8 0,0-3-8 0,0 3 10 15,0-2-10-15,-8 10 10 0,2-6-10 0,6 1 0 16,3-8 0-16,0 0 0 0,1-3 0 0,5 0 0 15,0-8 0-15,3-2 0 0,0 2 0 0,3-3 0 16,0 1 0-16,3-6 0 0,-3 0 8 0,3-5-8 16,3-3 0-16,-3 3 8 0,3-8-8 0,3 0 0 15,0 0 9-15,0 0-9 0,0 0 0 0,0 0 8 16,0-5-8-16,3-3 0 0,0 0 0 0,0-5 0 0,3 0 0 16,3 2 0-16,0-2 0 0,6 0 0 15,3-8 0-15,3 7 0 0,3-4 0 0,-1-1 0 0,1 6 0 16,3 0 0-16,0-6 0 0,3 11-8 0,-1-5 8 15,-2 0 0-15,-3 8 0 0,0 2 0 0,-6-2 0 0,-4 5 0 16,-2-6 0-16,-3 12 0 0,-9-6 0 0,0 0-8 16,3 8 8-16,-6-3 0 0,-3 8-9 0,0-5 9 15,-3 5 0-15,-2-2 0 0,-4 2 0 0,-3 0 0 16,0 1 0-16,0-1 0 0,0-5 0 0,3 2 0 16,0 4 0-16,1-7 0 0,-4 1 8 0,0 3-8 15,0-3 0-15,3-3 0 0,0 3 0 0,3-3 0 16,3-5 8-16,3 0-8 0,6 0 0 0,0 0 8 0,0 0-8 15,0 0 0-15,9 0 0 0,-3-5 0 0,3-3 0 16,0 3-9-16,3 0 9 0,0 2-10 16,0-2 10-16,0-3 0 0,0 8 0 0,3 0 0 0,-3 0 0 0,-1 2 0 15,1 4 0-15,-3-1 0 0,0-2 0 0,3 7 0 16,-3-2 0-16,0-3-8 0,3 1 8 0,-3-4 0 16,0 4 0-16,3-1 0 0,0-2 0 0,-1 2-8 15,1 0 8-15,0-5-8 16,3-5-160-16,0-3-31 0,3 3-6 0</inkml:trace>
  <inkml:trace contextRef="#ctx0" brushRef="#br0" timeOffset="12968.18">12572 312 633 0,'0'0'56'0,"0"-8"-44"0,0 3-12 0,0 5 0 16,0 0 316-16,0 0 60 0,-6 0 13 0,3-5 3 15,3 5-216-15,-9 0-42 0,0 5-9 0,0 0-1 16,0 3-74-16,3 5-14 0,-9 1-4 0,6-1 0 16,-2 0 10-16,-1 6 2 0,0 2 0 0,0 3 0 15,-3 2-26-15,-6 6-5 0,-3 2-1 0,-2-2 0 16,-4 8-3-16,0-1-1 0,0 1 0 0,-8 10 0 16,-1-2-8-16,9-3 0 0,3-5 0 0,6-3 0 15,7-3 0-15,5-7 15 0,0-4-4 0,6-2-1 16,6-2-74-16,6-6-14 15,3-5-3-15,2-3-719 0,1-5-143 0</inkml:trace>
  <inkml:trace contextRef="#ctx0" brushRef="#br0" timeOffset="13443.9">12420 958 1933 0,'0'0'42'0,"0"0"9"0,0 0 1 0,0 0 4 0,0 0-45 0,0 0-11 16,0 0 0-16,0 0 0 0,0 0 47 0,6-5 7 16,0-3 2-16,3 2 0 0,-3-2-37 0,3 3-7 15,-3-3-2-15,6-2 0 0,-3 2-10 0,0 0-14 16,2-6 3-16,1 9 1 0,0-8 18 0,0 0 4 0,-3-1 1 0,0 1 0 16,-3 0-4-16,0-6-1 0,-3 6 0 0,-3 0 0 15,-6 0 4-15,3 0 1 0,-3-1 0 0,0 4 0 16,-3 7-4-16,-6-2-1 0,3 10 0 0,-6 3 0 15,4-3 54-15,-4 9 10 0,0-1 3 0,-3 0 0 16,0 6-21-16,-3 2-4 0,4-8-1 0,-4 5 0 16,3 4-20-16,0-4-4 0,6 1-1 0,3-3 0 15,3 2-16-15,3 1-8 0,3-1 8 0,3-2-8 16,6 2 0-16,0-10 0 0,6 3 0 0,3-8 0 16,0 2 0-16,3 0 12 0,0-10-12 0,0 0 12 15,-1 2-12-15,-2-8-9 0,3 3 9 0,0-5-13 16,0 0 1-16,0 0 1 0,0-6 0 0,-1 6 0 15,1 0 3-15,-3 5 0 0,-3-3 0 0,-6 9 0 0,3-9 8 16,-6 8 0-16,-3 3 0 0,0 0-8 16,0 0 8-16,0 0 16 0,-9 8-4 0,0-2-1 0,-6 2 0 0,9 0 0 15,0 2 0-15,3 3 0 0,-3-5-11 0,3 6 0 16,0-4 0-16,0-2 0 0,6 0 8 0,-3 3 4 16,0-4 0-16,3-1 0 0,6-4-12 0,0 4 0 15,3-1 0-15,0-5 8 16,6-5-134-16,0-3-27 0,-3 2-6 0</inkml:trace>
  <inkml:trace contextRef="#ctx0" brushRef="#br0" timeOffset="13907.16">13060 743 633 0,'0'0'56'0,"0"0"-44"0,0 0-12 0,0 0 0 16,-3 0 286-16,3 0 55 0,0 0 11 0,0 0 3 15,0 0-243-15,0 0-48 0,0 0-9 0,3-2-3 16,-3 2-33-16,0 0-7 0,6-5-2 0,-6 5 0 16,0 0 17-16,0 0 3 0,0-6 1 0,0-2 0 15,-6 3 1-15,0 0 0 0,0 2 0 0,-3 3 0 16,0 0 18-16,-3 0 4 0,-3 0 1 0,1 3 0 16,-4-3 0-16,3 5 0 0,0 0 0 0,-3-2 0 15,3 2-29-15,0 1-6 0,0 1 0 0,1-1-1 16,2 2 16-16,0 2 3 0,0-2 1 0,3-2 0 0,3 7-29 15,3-5-10-15,-3-3 0 0,3 3 9 0,3 5-9 16,3-8-11-16,3 3 3 0,0-2 0 0,0 2 8 0,3 2 0 16,0-2 0-16,3 5 0 0,-3-7-9 0,3 2 0 15,-4-3 0-15,4 3 0 16,-3 5-27-16,0-8-4 16,0 3-2-16,-3 6 0 0,-3-9-5 0,0 3-1 0,0 2 0 0,-3-2 0 0,-3 0 26 15,0 3 5-15,-3-9 1 0,0 9 0 0,-3-3 16 16,-3-3 0-16,0-2 0 0,1 2 0 0,-4 0 13 0,0 1 0 15,-3-6 0-15,0 2 0 0,0 4 19 0,-3-6 3 16,0 0 1-16,1 0 0 0,-1-6-13 0,3 6-3 16,-3 0 0-16,3 6 0 0,-3-6-20 0,7 0 8 15,2 0-8-15,3 0 0 16,3 0-39-16,6 0-12 0,0 0-2 0,9 0-743 16,3-8-149-16</inkml:trace>
  <inkml:trace contextRef="#ctx0" brushRef="#br0" timeOffset="14399">13387 807 2232 0,'0'0'49'0,"-3"0"11"0,3-5 1 0,0 5 1 0,-2-8-50 0,2 2-12 0,0 6 0 0,0-5 0 16,2 3 0-16,1-4 0 0,0-2 0 0,3 3 0 15,0 0 8-15,0-3-8 0,0 2 0 0,-3-1 0 16,3 1 0-16,-3 6 0 0,-3 0 0 0,0 0 0 16,-3-8 22-16,-3 8-2 0,-3 0 0 0,-3 0 0 0,3 0 30 0,-2 0 6 15,-7 8 0-15,3-2 1 0,0-1 8 0,-6-3 2 16,3 9 0-16,-3-3 0 0,1 0-12 0,-1 3-3 16,0-9 0-16,3 9 0 0,0-3-32 0,3 0-6 15,3 2-2-15,3-2 0 0,1 0-12 0,2 3 9 16,3-3-9-16,3-3 8 0,0 0-8 0,6 3 8 15,2-3-8-15,4 3 8 0,3-2-8 0,0 2 0 16,0-3 0-16,3-2 0 0,0 2 0 16,-3 0 0-16,0-5 0 0,-1 3 0 0,-2 2-14 0,0 0-5 15,-3-5-1-15,-3 8 0 16,0-8-9-16,-3 6-3 0,0 2 0 16,0-3 0-16,-9 3 32 0,3 2 0 0,-3-2 0 0,-3-2 0 15,0 1 0-15,-3-1 0 0,-3-4 0 0,1 4 0 0,-7-1 0 16,0 3 0-16,0-8 0 0,0 5 0 0,0-5 20 15,1 8 9-15,-1-8 3 0,-3 5 0 0,3-5-20 0,0 6-3 16,3 2-1-16,1-3 0 0,-1-5-8 0,6 8 8 16,0-8-8-16,6 5 8 0,0-5-8 0,6 0 0 0,0 0 0 0,6 0 0 31,3 0-138-31,3-5-30 0,6 5-5 0</inkml:trace>
  <inkml:trace contextRef="#ctx0" brushRef="#br0" timeOffset="14614.01">13673 770 2602 0,'0'0'57'0,"0"0"12"0,-12 0 3 0,0 5 1 16,0 1-58-16,1-4-15 0,-4 3 0 0,0 9 0 0,-3-9 44 0,0 8 7 16,3 0 1-16,-3 1 0 0,3 4-32 0,1-5-7 15,2 9-1-15,-3-4 0 0,3-2-12 0,0 3 0 16,6-1 0-16,3 1 0 0,0-6 12 0,3 0 0 15,0 0 0-15,6 0 0 16,0-7-75-16,3-6-15 0,6 0-3 0,-3 0-722 16,3-6-144-16</inkml:trace>
  <inkml:trace contextRef="#ctx0" brushRef="#br0" timeOffset="14778.12">13873 450 2476 0,'0'0'55'0,"-9"0"11"0,0 0 2 0,-3 5 1 0,0-5-55 0,0 8-14 0,3-8 0 0,-3 11 0 16,0-3 0-16,0-3 0 0,6 8 0 0,3-5 0 16,1 5 0-16,2 0 8 0,0 6-8 0,0 0 0 15,5-6-95-15,-2 3-21 16,0 2-5-16,6 1-1 0</inkml:trace>
  <inkml:trace contextRef="#ctx0" brushRef="#br0" timeOffset="15220.45">13873 892 1785 0,'0'0'159'16,"0"0"-127"-16,0 0-32 0,0 0 0 16,0 0 108-16,0 0 16 0,0 0 4 0,0 0 0 0,0 0-39 0,6-6-7 15,0-2-2-15,-1-2 0 0,4 7-47 0,-3-7-9 16,0 2-3-16,-3-6 0 0,6 1-10 0,-6 0-3 16,-3 0 0-16,3 0 0 0,0-1-8 0,-6 9 0 15,0-3 0-15,0-3 8 0,-6 9-8 0,0-3 0 16,0 10 0-16,-5-3 0 0,2 4 22 0,-6 2 2 15,6 2 1-15,-6-2 0 0,6 5-9 0,0 1-1 16,-3-1-1-16,3 5 0 0,4 1-4 0,-1-3-1 16,6 2 0-16,0-4 0 0,3 4-9 0,3-5 0 15,0 1 0-15,6-6 0 0,-1 2-12 0,4 3-7 16,-3-13-1-16,6 8-1 16,0-8-67-16,-3 0-12 0,6 0-4 0,-6 0 0 15,6 0-12-15,-7-5-4 0,4 2 0 0,-3-2 0 0,0 5 80 0,-3 0 16 16,0 0 4-16,-3 5 0 0,-6-5 86 0,6 0 18 15,-6 0 3-15,3 0 1 0,3 3-4 0,-3 2 0 16,-3-5 0-16,6 6 0 0,0-6-51 0,0 0-10 16,3 0-3-16,3-6 0 0,-1 1-12 0,1 2-8 0,3-7 8 15,-3 7-8-15,0-7 0 0,0 2 0 0,3 2 0 16,-6 1 0-16,0 2 0 0,-3-2 0 0,-6 5 0 16,0 0 0-16,0 0 0 0,0 0 0 0,3-8 0 0,-3 8 0 15,0 0 0-15,0 0 0 0,6-5 0 0,3 0 0 16,-1 2-68-1,1-2-17-15,3-9-4 0</inkml:trace>
  <inkml:trace contextRef="#ctx0" brushRef="#br0" timeOffset="15735.08">14733 286 2005 0,'0'0'44'0,"0"0"8"0,0 0 3 0,0 0 2 0,0 0-45 0,0 0-12 0,0 0 0 0,0 0 0 16,0 0 72-16,0 5 13 0,0 3 3 0,0-3 0 16,-3 3-24-16,0 5-4 0,0 1 0 0,-3-1-1 0,0 5 0 0,-6 4 0 15,0 1 0-15,0 4 0 0,0 7-35 16,-8-2-6-16,-1 8-2 0,-3-1 0 0,-3 6-6 0,0-8-2 16,4 3 0-16,-10 13 0 0,3-8-8 0,3 0 0 15,9-11 0-15,1 1 0 0,5-3 0 16,3-6 0-16,3-2 0 0,6-8 0 15,0 2-98-15,6-7-22 16,3-11-4-16,3 0-1010 0</inkml:trace>
  <inkml:trace contextRef="#ctx0" brushRef="#br0" timeOffset="15901.14">14417 685 2026 0,'0'0'90'0,"0"0"18"0,-6 6-86 0,0-6-22 15,6 0 0-15,-3 5 0 0,3-5 62 0,0 0 8 16,0 0 2-16,3 8 0 0,3-3-13 0,3-5-3 0,3 8 0 0,3-8 0 16,3 0-26-16,6 0-6 0,3 0 0 0,-1 0-1 15,1 0-12-15,-3 0-3 0,0 0 0 0</inkml:trace>
  <inkml:trace contextRef="#ctx0" brushRef="#br0" timeOffset="16480.62">14772 833 2232 0,'0'0'49'15,"0"0"11"-15,0 0 1 0,0 0 1 0,0 0-50 0,0 0-12 0,6 0 0 0,-6 0 0 16,0 0 54-16,8 0 8 0,1 0 2 0,0-5 0 0,-3 0-21 0,6 2-4 16,0-2-1-16,0-3 0 0,0-5-22 15,0 7-5-15,-3-7-1 0,0 5 0 0,0-2-10 0,0-4-12 16,-4 7 2-16,1-7 1 0,-6 9 33 0,0-3 6 15,-3-5 2-15,-5 2 0 0,-1 3-32 0,-3 8 0 16,-6-5 0-16,3 10 0 0,-3 1 16 0,-3 2-2 16,3 0-1-16,-2 2 0 0,2 3 16 0,3 1 3 15,0 7 1-15,0-8 0 0,6 5-12 0,-3 1-2 16,3-6-1-16,0 8 0 0,3-7-18 0,0-1 0 16,3 5 0-16,3-4 0 0,0-1 0 0,3 5 0 15,3-10 0-15,0 6 0 0,3-14 0 0,3 5 8 16,0-5-8-16,6-5 0 0,0-3 13 0,6 2-4 0,2-7-1 15,1 0 0-15,0 0-21 0,0-1-5 16,3 1-1-16,-4 0 0 0,1 0-4 0,-3-1-1 0,-3 1 0 16,0 3 0-16,-7 2 24 0,-2 2 0 0,-3 4 0 15,-9 2 0-15,0 0 0 0,0 0 0 0,0 0 0 0,-3 2 0 16,-3 9 28-16,0-3 9 0,0-3 3 16,-2 3 0-16,-1 5-21 0,3-7-4 0,-3 7-1 0,3-8 0 15,3 3-14-15,-3 0 0 0,6 3 0 0,-3-9 0 16,3-2 0-16,0 0 0 0,6 11 0 0,-6-11 0 15,12 0 9-15,3 0-1 0,-3-5 0 0,2-1 0 16,-2 4-8-16,3-9 0 0,-3 3 0 0,3-5 0 16,-3 8-13-16,3-3-5 0,-3-3-1 0,0 3 0 15,5 0 7-15,-5 3 2 0,0-3 0 0,-3 3 0 0,0 5 10 16,0-6-8-16,-9 6 8 0,0 0-8 0,3 6 8 0,-3 2 0 16,0 2 0-16,-3-2 0 0,-3 5 12 0,3 1 5 15,0-9 1-15,0 8 0 0,0-5-6 0,0 3-2 16,3 2 0-16,3-5 0 0,0 5-10 0,0-8 0 15,3 3 0-15,3-8 0 0,3 6 0 0,3-6-16 16,0 0 3-16</inkml:trace>
  <inkml:trace contextRef="#ctx0" brushRef="#br0" timeOffset="16994.25">16063 450 1609 0,'0'0'35'0,"0"0"7"0,0 0 2 0,0 0 2 0,0 0-37 16,0 0-9-16,0 0 0 0,0 0 0 0,0 0 93 0,0 0 17 16,0 10 3-16,0-2 1 0,-3 6-40 0,-3 4-8 15,1 3-2-15,-4 6 0 0,-3-3 2 0,-6 10 0 16,-3-8 0-16,0 6 0 0,-3 0-43 0,-8 15-9 15,2-7-2-15,0 0 0 0,3 2-12 0,0-7 9 16,4-4-9-16,5-4 8 16,3-1-116-16,9-7-23 0,0-6-5 0,12-5 0 0</inkml:trace>
  <inkml:trace contextRef="#ctx0" brushRef="#br0" timeOffset="17191.73">16534 365 2383 0,'-15'0'52'16,"9"5"12"-16,-3 3 1 0,-3 3 2 0,-3-3-54 0,-6 5-13 0,-3 6 0 0,7 2 0 15,-7 5 52-15,0-2 7 0,0 10 1 0,0-2 1 16,1 0-36-16,-1 2-7 0,0-2-2 0,-3 13 0 0,6-5 0 0,3-6-1 16,1 3 0-16,5-5 0 15,3-3-73-15,3-2-14 0,0-1-4 0</inkml:trace>
  <inkml:trace contextRef="#ctx0" brushRef="#br0" timeOffset="17369.59">15923 847 2602 0,'-2'0'57'0,"-1"-6"12"0,-3 6 3 0,6 0 1 0,0 0-58 16,0 0-15-16,0 0 0 0,0 0 0 0,9-5 38 0,2 2 5 15,7-2 1-15,0-3 0 0,0 3-32 0,3 5-12 16,3-8 8-16,2 3-8 0,4-1 0 0,0 4 0 16,0-4 8-16</inkml:trace>
  <inkml:trace contextRef="#ctx0" brushRef="#br0" timeOffset="18196.46">16474 900 1962 0,'0'0'43'0,"0"0"9"0,0 0 1 0,0 0 3 0,0 0-45 0,0 0-11 0,0 0 0 0,0 0 0 16,0 0 78-16,0 0 14 0,6 0 2 0,0-8 1 16,0 2-53-16,3 1-10 0,-3-3-3 0,3 0 0 0,0 3-18 15,3 0-11-15,-3-9 12 0,0 6-12 16,2-2 19-16,-2 2-3 0,-3-5-1 0,0-1 0 0,-3 1-15 0,0 5-8 15,-6-2 8-15,-3 2-13 0,0 2 13 0,-3-1 13 16,-3 7-2-16,-2 0-1 0,-4 5 42 0,-3-3 8 16,0 12 1-16,-3-4 1 0,0-2-30 0,-5 11-7 15,2-6-1-15,0 0 0 0,0 0 12 0,6 1 3 16,4 4 0-16,5-5 0 0,-3 9-39 0,6-4 0 16,3-5 0-16,3 9 0 0,3-12 0 0,3 6 0 15,0-5 0-15,6 2 0 0,6-11 0 0,0 4 0 16,2-1 8-16,4-5-8 15,3 0-21-15,0-5-9 0,3-3-2 0,-3-5 0 16,-1-1 0-16,4 1 0 0,0-5 0 0,-3 4 0 16,-3-4-15-16,-1-1-3 0,4 3-1 0,-3 3 0 0,-9 3 40 0,-3-4 11 15,0 6 0-15,0-5 0 0,-9 8 8 0,0 5 7 16,0 0 1-16,-9 5 0 0,-3-2 31 0,0 7 6 16,-6-2 2-16,3 3 0 0,0-3-8 0,3 5-2 15,1 0 0-15,-1 6 0 0,3-6-36 0,0 0-9 16,3 1 0-16,3 4 0 0,0-5 0 0,3 1 0 0,0-7 0 0,3 7 0 15,0-9 0-15,6 3 0 0,-3-3 0 0,6-2 0 16,0-3 0-16,2-3 0 0,4-2 0 0,3-3-11 16,0-3-10-16,3 3-3 0,-3-5 0 0,2-5 0 15,7 2-11-15,-6-3-2 16,-3 1-1-16,3 5 0 0,-3-6 3 0,-1 3 1 16,-2 6 0-16,-3-4 0 0,0 1 25 0,-3 5 9 0,-3-5 0 0,0 8-9 0,-6-3 9 15,-3 8 0-15,3-6 0 0,-3 6 0 16,0 0 38-16,-6 6 6 0,0 2 2 0,-3-3 0 0,0 3-18 0,-3 5-3 15,0 0-1-15,0 1 0 0,0-1 7 0,3 5 1 16,-3-4 0-16,7-1 0 0,-1 0-32 16,3 0 0-16,0 1 0 0,3-4 0 0,3 3 0 15,3-5 0-15,-1-2 0 0,1-4 0 0,6 3 12 16,-3-5-3-16,3 0-1 0,3-7 0 0,-3 1-8 16,3-7-11-16,3 5 3 0,-3-2 0 15,-1-4-22-15,4 1-4 0,-3 0-1 0,3 0 0 16,3-1-1-16,0 1-1 0,-3 0 0 15,2 0 0-15,1-1 11 0,-6 4 2 0,0 2 1 0,-6 0 0 0,6 3 10 16,-6 5 1-16,-6-6 1 0,-3 6 0 0,0 0 42 0,-9 11 8 16,3 2 1-16,-6 0 1 0,-3 6-7 0,3-3-2 15,3 2 0-15,0 1 0 0,0-3-18 0,0 2-4 16,6-4-1-16,1 4 0 0,2-10-9 0,2 3 0 0,4 2 0 16,3-5 8-16,3-3-26 0,3-5-6 15,0-5 0-15,0-1-1 16,6-2-189-16,-3-5-38 0</inkml:trace>
  <inkml:trace contextRef="#ctx0" brushRef="#br0" timeOffset="18352.04">16924 365 2707 0,'0'0'240'15,"-9"0"-192"-15,3 0-38 0,6 0-10 16,-6 0 20-16,6 0 3 0,0 0 0 0,0 0 0 15,0 0-35-15,9 0-6 0,9 0-2 0,-1-3 0 16,4-2-169-16,3 5-35 0</inkml:trace>
  <inkml:trace contextRef="#ctx0" brushRef="#br0" timeOffset="19115">17635 579 2055 0,'-12'-13'91'0,"12"8"19"0,0 5-88 0,0 0-22 0,0 0 0 0,0 0 0 0,0 0 0 0,0 0 0 15,0 0 0-15,3 5 0 0,-3 3 0 0,3-3 0 16,3 1 0-16,3-6 0 0,-3 8 24 16,6-8 1-16,0 0 0 0,6 5 0 0,2-5-2 0,-2-5-1 15,3-9 0-15,0 1 0 0,0 0-2 0,0 0 0 16,-1 0 0-16,1-1 0 0,0-4-12 0,3-1-8 16,0 6 10-16,-6-8-10 0,-1 8 9 0,1-6-9 15,-3 6 8-15,0 0-8 0,-3-1 12 0,-6-4-2 16,0-3-1-16,-3 2 0 0,-3 1-1 0,-3 2 0 15,-3-3 0-15,-3 1 0 0,3 5 12 0,-3 5 1 16,-3 2 1-16,0 1 0 0,-9 10 34 0,-2 3 6 0,-4 5 2 16,-6 6 0-16,-6 0 4 0,-2 2 0 15,-7 3 1-15,3 2 0 0,4 8-49 0,11-2-9 16,-3 13-3-16,1 0 0 0,2 8-8 0,-3 0 0 0,0 0 0 16,1 5 0-16,-7 6 0 0,-3 15 8 0,1 6-8 15,5-6 8-15,6-2-8 0,3-11-11 0,6-8 3 16,4 0 0-1,-4-5-26-15,3-5-5 0,0-3-1 0,3-8 0 0,3-3 15 0,0-2 2 0,-3-6 1 16,4-7 0-16,-1 2 10 0,0-8 3 0,3-2 0 0,-3-3 0 16,3-3-4-16,3-5-1 0,-3-5 0 0,3-3 0 15,0-3 14-15,3-2-12 0,3-8 12 16,0-3-12-16,0-2 12 0,3-1-9 0,0 1 9 0,3-6-8 16,0 6 8-16,3-1 0 0,-3 1 0 0,3 4 0 15,0-1 22-15,0 4 3 0,0 3 1 0,3-2 0 16,2-1-26-16,1 6 0 0,-3 0-9 0,3 0 9 15,-3-1 0-15,3 1 0 0,-3 5 0 0,3-5 0 0,0 0 8 16,5 2-8-16,4-2 0 0,3 0-800 16,0 5-165-16</inkml:trace>
  <inkml:trace contextRef="#ctx0" brushRef="#br0" timeOffset="19282.64">17754 873 403 0,'-12'0'36'0,"-6"5"-36"16,0-2 0-16,1 2 0 0,2 3 470 0,0-2 87 16,0-1 18-16,3 3 3 0,9-3-450 0,-3 3-89 15,-3-3-19-15,9-5-3 0,0 3-17 0,0-3 0 16,0 0 8-16,0 0-8 16,0 0-44-16,6 5-13 0,3-5-3 0</inkml:trace>
  <inkml:trace contextRef="#ctx0" brushRef="#br0" timeOffset="19441.25">17906 664 403 0,'-9'-5'17'0,"3"5"5"0,0 5-22 0,-3-5 0 0,-3 5 0 0,3-5 0 16,3 8 446-16,0-2 85 0,-3-4 17 0,6 4 3 15,3-6-449-15,0 0-90 0,0 0-12 0</inkml:trace>
  <inkml:trace contextRef="#ctx0" brushRef="#br0" timeOffset="19763.64">18070 939 2286 0,'0'0'101'0,"0"0"21"0,0 0-98 16,0 0-24-16,0 0 0 0,0 0 0 0,0 0 37 0,0 0 3 15,0 0 0-15,6 0 0 0,2 0-15 0,4-8-2 16,-3 3-1-16,6-8 0 0,3 5-22 0,0-3 8 16,0-2-8-16,-3 5 0 0,0-5-12 0,-4 5-8 15,1-3 0-15,-6-2-1 0,-3 5 21 0,0-5-9 16,-6 8 9-16,0-3 0 0,-3 2 0 0,-6 6 8 16,-2-5 0-16,-7 10 1 0,0-5 24 0,-3 6 5 15,0 2 1-15,0 0 0 0,-5 2 23 0,5 3 5 0,3 1 1 16,3-1 0-16,0 0-36 0,6 6-8 0,1-6 0 15,2 0-1-15,0 0-23 0,3 1 9 0,0 4-9 16,3-5 0-16,0 3 8 0,3-3-8 0,6-2 0 16,-3 2 0-1,6 0-68-15,3-7-18 0,2-6-3 0,7 0-1 16,0 0-92-16,0 0-18 0,3-6-4 0</inkml:trace>
  <inkml:trace contextRef="#ctx0" brushRef="#br0" timeOffset="20046.9">18248 945 1666 0,'-15'8'74'0,"6"-3"15"16,-6 8-71-16,-5-5-18 0,-7 5 0 0,0 6 0 15,-3-1 152-15,-2 3 26 0,2 6 6 0,3-1 0 16,-3 1-61-16,6 2-13 0,4-3-2 0,2 3-1 0,-3 1-76 0,0-1-15 16,3 2-4-16,0 6 0 0,-2-2-3 0,5-3-1 15,-3 7 0-15,0 1 0 16,0-3-8-16,0 3 0 0,0-6 0 0,0-2 0 0,-2 0 0 0,2-6 0 16,3 6 0-16,0-6 0 0,0 1 0 0,-3-1 0 15,6 1 0-15,0-9 0 16,4-5 0-16,-4-5 8 0,3-8-8 0,0 0 8 0,3 0 0 0,0-8 0 15,-3 3 0-15,0-8 0 0,6-8 36 0,-3 2 6 16,3 1 2-16,0-4 0 0,3-4-20 0,3-3-3 16,6 0-1-16,0-3 0 0,0 0-18 0,6-2-10 15,6-6 10-15,-1 3-10 0,1 3 14 0,6 2-3 16,3 6-1-16,-3 7 0 16,-1 1-44-16,4 4-9 0,0-2-1 0,0 6-870 15,-1-3-174-15</inkml:trace>
  <inkml:trace contextRef="#ctx0" brushRef="#br0" timeOffset="20736.66">18852 405 1958 0,'0'0'174'0,"0"0"-139"15,0 0-35-15,0 0 0 0,0 0 19 0,-3-3-3 16,0 3-1-16,3 0 0 0,0 0 25 0,0 0 6 15,0 0 1-15,0 0 0 0,0 0 26 0,0 0 6 16,0 0 1-16,0 0 0 0,0 0-37 0,9 0-7 16,0 0-2-16,3-5 0 0,3 5-3 0,6-5-1 15,3 2 0-15,0-2 0 0,2-1-15 0,-2-2-3 0,3 0-1 0,0 3 0 16,0-8-11-16,-7 8 0 16,4-9 0-16,-6 1 8 0,-3 5-8 0,0-5 0 0,-6-5 0 15,-3 4 0-15,-3-4 0 0,0-3 0 0,-6 2 0 0,-3-2 0 16,-3 2 0-16,-3 1 0 15,-3 5 0-15,-6 5 0 0,-3 2 0 0,-2 6 8 0,-4 8-8 16,-6 11 8-16,0-1 22 0,1 4 4 0,2 1 1 16,-3 4 0-16,0 5-5 0,-2-6-1 0,-4 3 0 15,0 3 0-15,4 0-29 0,8-1 0 0,-6 4 0 0,4 4 0 16,-1 6 0-16,6 0 0 0,0-5 0 0,6-3 0 16,3-8 0-16,-2 16 0 0,5-13 0 0,6-6 0 15,6 1 0-15,3-9 0 0,0-4 0 0,6-1 0 16,3-8 0-16,3 3 0 0,6-8 0 0,-1 0-10 15,7-8 10-15,0 3-13 0,0-3 5 16,3-3 8-16,2 3 0 0,1-5 0 0,0 3 0 0,-6 2 0 0,-3 0-26 16,-7 8 2-16,1-6 1 0,-3 6 0 0,-6 0 23 15,-6 0 0-15,3 6 0 0,-6 2 0 16,0 0 12-16,-6 5 9 0,0 5 3 0,0-4 0 16,0 4-13-16,-2-5-3 0,2 6 0 0,3-6 0 0,3 0-8 15,0 1 0-15,3-1 0 0,3 0 0 16,6-5 0-16,-3-3 0 0,3-5 0 0,2 0 0 0,1 0 0 15,3-8 0-15,0 3 0 0,-3 0 0 16,6-3-64-16,-6 0-14 0,0-3-3 16</inkml:trace>
  <inkml:trace contextRef="#ctx0" brushRef="#br0" timeOffset="21232.23">19001 868 2203 0,'0'0'48'0,"0"0"11"0,0 0 1 0,0 0 2 0,0 0-50 15,0 0-12-15,0 0 0 0,0 0 0 0,9 0 64 0,0-3 9 0,0-2 3 0,0 0 0 16,3 2-51-16,3-8-9 0,0 3-3 0,0 3 0 16,2-3-13-16,1-2 0 0,0 2 8 0,0 0-8 15,-6-5 9-15,0-1-1 0,-3 4 0 0,-3 2 0 16,0-5-8-16,-3 2 0 0,-3 3 0 0,0 0 0 15,-6 3 0-15,-3 5 8 0,0 0-8 0,-9 0 8 16,0 5 32-16,-6-2 7 0,-3 7 1 0,1 4 0 16,2-1 4-16,-3 0 2 0,0 0 0 0,3 0 0 15,7 6-41-15,-1-6-13 0,0 8 8 0,6-7-8 16,3-1 8-16,3 0-8 0,0 6 9 0,3-6-9 16,6-5 8-16,3 2-8 0,3 4 0 0,6-6 0 0,3-8 0 15,3 5-10-15,2-5 0 0,4-5 0 16,6-3-42-16,-3 2-8 0,2-2-1 15,-5-5-1-15,3 3-53 0,-6-4-10 16,3 1-3-16,-4 0 0 0,-5 0 29 0,0-1 6 0,3 6 1 16,-3-5 0-16,0 8 73 0,-6-3 19 0,-6 8 0 15,-6 0 0-15,0 0 76 0,0 0 20 0,-9 3 3 0,0 7 1 0,0-2-8 16,0 5 0-16,-3-2-1 0,0 2 0 0,3 0-34 0,-3 3-6 16,3 3-2-16,3-6 0 0,0 0-36 0,0 6-13 15,3-11 9-15,0 2-9 0,0 4 0 0,6-7 0 16,-3-7 0-16,0 0 0 0,0 0-14 0,12-5-8 15,0-3-2-15,6 0 0 16,0-5-181-16,0 3-37 0,0-9-7 0</inkml:trace>
  <inkml:trace contextRef="#ctx0" brushRef="#br0" timeOffset="21543.41">20123 130 2484 0,'-6'8'55'0,"1"7"11"0,-10 1 2 0,0 3 1 16,-6 2-55-16,-6 3-14 0,-3 2 0 0,4 1 0 0,-4-1 64 0,-3 1 11 15,-6 4 1-15,13 1 1 0,5 8-45 0,0 0-10 16,-3 5-2-16,3-6 0 0,3 1 10 0,-2 0 2 16,-1-1 0-16,-6 12 0 0,0-12-32 0,6 1 0 15,3-3 0-15,4-11 0 16,-1 1-45-16,6-1-15 0,3-7-4 0,0-6 0 16,0 0-32-16,0-5-6 0,3-2-2 0</inkml:trace>
  <inkml:trace contextRef="#ctx0" brushRef="#br0" timeOffset="21710.54">19451 820 403 0,'3'-13'17'0,"-6"2"5"16,0 3-22-16,3 3 0 0,6 3 0 0,-6-4 0 0,-3-2 429 0,3 3 82 0,0 0 16 0,0 5 3 15,3-3-328-15,-3 3-66 0,3-5-12 0,6-1-4 16,0-1-51-16,2 7-10 0,1-6-3 0,6 6 0 16,0 0-38-16,3 6-8 0,-6-6-2 0,0 0 0 15,0 0-8-15,2 5 0 0,1-5 0 0,-3 2 0 16,0-2-56-16,0 6-12 0,3-6-4 0</inkml:trace>
  <inkml:trace contextRef="#ctx0" brushRef="#br0" timeOffset="22285">19879 802 2070 0,'-3'5'92'0,"3"-5"18"16,3 3-88-16,0 2-22 0,-3 0 0 0,0 3 0 0,3-8 101 0,0 5 16 15,-3 3 3-15,3-8 1 0,-3 6-40 0,3-6-8 16,3 5-1-16,0-2-1 0,0-3-41 0,0-3-8 15,6-2-2-15,3 5 0 0,-3-6-9 0,3-2-3 16,-1 3 0-16,4-3 0 0,0 3-8 0,-3-8-11 16,0-1 3-16,-6 7 0 0,3-7 8 0,-3 4 0 15,0-4 0-15,-6 1 0 0,0 0 24 0,-3 5 6 16,0-5 2-16,-3 8 0 0,-3-3-32 0,-3 8 0 16,-3 0 0-16,-3 0 0 0,-3 2 20 0,-3 4-1 15,0 7-1-15,1 0 0 0,-1 0 7 0,0 0 2 16,3 1 0-16,0 4 0 0,6 1-19 0,3-6-8 15,0 8 0-15,4-8 8 0,5 1-8 0,0-1 0 16,8-3 0-16,1 4 0 0,6-6 0 0,-3-3 0 16,6-2 0-16,3 2 8 0,0-5-8 0,2 0 0 0,1-8 0 15,-3 3 0 1,0-1-27-16,0-2-1 0,-3 0 0 0,3 3 0 0,-4-3 4 0,-2-2 1 0,0 2 0 0,0-6 0 16,3 9 14-16,-6-8 9 0,0 5-12 0,0 3 12 15,-3-1 0-15,-4 4 0 0,-5 2 0 0,0 0 0 16,0 0 13-16,-5 8 10 0,2-3 1 0,-6 3 1 15,-3 5 7-15,0-5 0 0,3 3 1 0,-3 2 0 16,3 0-16-16,0 0-3 0,0-5-1 0,3 3 0 16,3 2-13-16,3-5 8 0,0 0-8 0,3 3 0 15,3-6 8-15,3-2-8 0,3-6 0 0,0-2 0 0,6-1 0 16,0 1 0-16,5-3 0 0,-2 0 0 16,3-2-28-16,0 2 0 0,0 0 1 0,0-6 0 15,-4 9 15-15,-2-3 4 0,0-2 0 0,-3 2 0 0,0 2 0 16,0 6 0-16,-3 0 0 0,-3-5 0 0,-3 5 8 15,-6 0 0-15,5 5 0 0,-5-5 0 0,0 0 27 0,0 14 1 16,0-4 0-16,0 3 0 0,-5 1-11 16,5-1-1-16,-3 0-1 0,0 0 0 0,3 6-7 0,0-6 0 15,-3 0-8-15,6 1 12 0,0-7-12 0,3 7 9 16,-4-9-9-16,4 3 8 16,0-3-99-16,3 3-20 0</inkml:trace>
  <inkml:trace contextRef="#ctx0" brushRef="#br0" timeOffset="36091.68">10423 7406 2432 0,'0'0'0'0</inkml:trace>
  <inkml:trace contextRef="#ctx0" brushRef="#br0" timeOffset="36624.64">1517 2667 576 0,'0'0'25'0,"0"0"6"0,0 0-31 0,0 0 0 16,0 0 0-16,0 0 0 0,0 0 250 0,0 0 44 16,0 0 9-16,0 0 1 0,0 0-164 0,0 0-32 15,9 0-8-15,0 0 0 0,0 0-16 0,3 0-2 16,0 0-1-16,-1-5 0 0,4 5-23 0,6-6-5 16,-6 4-1-16,6-4 0 0,-3 6-27 0,0-5-5 15,2 3-2-15,-5 2 0 0,9 0-8 0,-9 0-2 16,6 0 0-16,-3 0 0 0,0 0-8 0,-7 2 0 15,1 3 0-15,0-5 8 0,-3 6-8 0,0-6 0 16,0 2 0-16,0 4 0 0,-9-6 0 0,0 0 0 0,0 0 0 16,0 0 0-1,0 0-132-15,0 0-21 0,0 0-5 0</inkml:trace>
  <inkml:trace contextRef="#ctx0" brushRef="#br0" timeOffset="37575.1">2943 2209 1036 0,'0'0'92'15,"0"0"-73"-15,0 0-19 0,0 0 0 16,0 8 178-16,-9-2 32 0,3 1 6 0,0 7 2 16,-3-1-78-16,3 5-15 0,-6 1-3 0,3 7-1 0,0 4-71 0,-6 1-14 15,0 6-4-15,1-2 0 16,2 2 0-16,-9-3 0 0,3 6 0 0,-3-6 0 0,-6 3-32 0,7-2 0 16,-1 2-10-16,0-6 10 0,0 1 0 15,9-5 0-15,-3 7 0 0,9-7 0 16,-9-9-135-16,9 1-25 0,0-6-6 0</inkml:trace>
  <inkml:trace contextRef="#ctx0" brushRef="#br0" timeOffset="38012.01">3309 2146 1792 0,'0'0'80'0,"0"0"16"0,0 0-77 0,0 0-19 0,0 0 0 16,3 8 0-16,-6 2 97 0,3-2 16 0,-3-2 3 0,-3 7 1 16,3 0-37-16,-3 0-7 0,-3 8-1 0,-3-2-1 15,-3 7-38-15,0-4-7 0,-5 7-2 0,-4 5 0 16,-3-2-4-16,-3 7 0 0,0-7-1 0,-5 8 0 16,5-8 5-16,-6 7 2 0,3-7 0 0,7 2 0 15,-1-2-26-15,0-5-16 0,3-1 3 0,3 1 0 16,4-9 13-16,-4-5 15 0,6 1-3 0,3-6-1 15,0 2-11-15,3-10 0 0,6 0 0 0,-3 0 8 16,3-5-8-16,6-3 8 0,3-5-8 0,-3 2 8 16,6-2-8-16,0 0 0 0,3-1 0 0,0-7 8 15,3 8-8-15,-3-3 0 0,-4 3 0 0,1 2 0 0,3 1-9 16,-9 2 9-16,6 2-12 0,0 6 12 0,-9 0 0 16,0 0-8-16,9 0 8 0,-6 6 0 0,0 2 0 0,0-3-10 15,-3 8 10-15,3-7-8 0,0 4 16 0,3 1 3 16,-6 2 1-16,3 0 0 0,3 0-12 0,0-5 8 15,0 3-8-15,3-6 8 0,-3 6-8 0,3-6 0 16,0 3 9-16,2-5-9 0,4-1 11 0,-6 4-3 16,3-6 0-16,0 2 0 15,6 1-73-15,-6-6-15 0,6 1-4 0,-6 2-1072 0</inkml:trace>
  <inkml:trace contextRef="#ctx0" brushRef="#br0" timeOffset="38277.68">3684 2109 2138 0,'0'0'47'0,"0"0"9"0,-6 2 3 0,0-2 1 0,-3 8-48 0,-3-8-12 0,3 6 0 0,-6 2 0 16,0 5 91-16,4 0 15 0,-7 0 3 0,6 6 1 15,-3-1-47-15,0 9-10 0,0-6-1 0,0 5-1 16,-12 6-31-16,13 0-7 0,-7 2-1 0,0 1 0 15,0 2 3-15,3-6 0 0,-3 1 0 0,6 3 0 16,1-9-6-16,-1 6-1 0,3 0 0 0,0-6 0 16,3 3-8-16,6-5 0 0,-9-3 0 0,12-2 0 15,0 2 0-15,0-8 0 0,6 0 8 0,3-2-8 16,0-6-115-16,3 3-25 16,3-8-4-16</inkml:trace>
  <inkml:trace contextRef="#ctx0" brushRef="#br0" timeOffset="38810.15">3651 2733 1886 0,'0'0'41'0,"0"0"9"0,0 0 2 0,0 0 1 0,0 0-42 0,0 0-11 15,0 0 0-15,0 0 0 0,0 0 57 0,6 0 10 16,3-5 1-16,-3 2 1 0,0 3-45 0,3-5-10 15,-3 0-2-15,0 2 0 0,0-2-12 0,3-3 0 16,0 2 0-16,-6-1 0 0,2 1 23 0,1-2-2 16,0-2 0-16,-3 2 0 0,0-5-21 0,0 2 0 0,0 3 0 0,0-5 0 15,-6 0 0-15,3 2 0 0,-3 0 0 0,0 1 0 16,-3 2 0-16,-3 3 0 0,1-3 0 0,-4 8 0 16,-3 0 33-16,-3 0 3 0,0 8 0 0,-9 0 0 15,-3 2 3-15,7 3 1 0,2 1 0 0,-6-1 0 16,6 0 9-16,0 6 3 0,1-6 0 0,2 5 0 15,3-2-32-15,-3 3-7 0,9 2-1 0,0-3 0 16,3 1-12-16,6-6 0 0,0 0 0 0,6 1 0 16,3-6 0-16,3-3 0 0,6 0 0 0,-3-2 0 15,5-3 12-15,1-3 0 0,0-7 0 0,0 4 0 16,0 4-12-16,-3-9 0 0,8-2 0 0,-5 2 0 0,3 1 0 16,-9-4 0-16,6 1 0 0,-6 0 0 0,0 0 0 0,-3 2 0 15,-4 1 0-15,1 4 0 0,-6-4 0 16,3 7 9-16,-6 3-9 0,0 0 8 0,0 0-8 0,0 0 0 15,0 0 0-15,-6 5 0 0,3 3 31 0,-6-2 4 16,3 4 1-16,1 1 0 0,2 2-24 0,-6 0-4 16,3 0 0-16,3 1-8 0,0-4 11 0,0 1-11 15,3-1 10-15,0-4-10 0,3 2 0 0,0-3 0 16,-3-5 0-16,9 3 0 0,0 2 0 0,-1-5 0 16,4-5 0-16,0-1 0 15,0 4-112-15,3-6-23 0,0 2-4 0,3-4-1047 0</inkml:trace>
  <inkml:trace contextRef="#ctx0" brushRef="#br0" timeOffset="39317.8">4154 2551 1915 0,'0'0'84'0,"0"0"19"0,0 0-83 0,0 0-20 0,0 0 0 0,0 0 0 15,0 0 46-15,0 0 5 0,3-8 1 0,3 2 0 16,-6 6-13-16,0 0-3 0,6-8 0 0,-6 8 0 16,0 0-14-16,0 0-3 0,0 0-1 0,0 0 0 15,0 0 14-15,0 0 2 0,0 0 1 0,0 0 0 16,-6 0-4-16,0 0-1 0,3 0 0 0,-3-5 0 16,-3 5-10-16,0 0-3 0,0 0 0 0,0 5 0 15,-2-5 21-15,-4 0 4 0,6 3 1 0,-9 2 0 0,6 1-15 0,-6-6-4 16,6 2 0-16,-3 4 0 0,9-1 5 15,-6-2 1-15,4 2 0 0,2 0 0 0,3-2-30 0,3 2 0 16,0-5 0-16,0 5 0 0,0 3 8 0,3 0-8 16,3 3 0-16,0-6 0 0,2 3 0 0,1 0 0 15,3 3 0-15,-3-4 0 16,3 1-20-16,3 3-9 0,-6-6-3 0,3 6 0 16,-3-1 0-16,0-2 0 0,-3 0 0 0,3 3 0 15,-6-3-6-15,0 2-2 0,0-2 0 0,-1-2 0 0,4 2 40 0,-6 0 0 16,-6 2 0-16,1-7 0 0,2-1 0 0,0 1 0 15,-6 2 0-15,3-2 0 0,-3 2 0 0,-6 1 0 0,3-6 12 16,-3 0-4-16,0 5 20 0,0-5 3 16,6 0 1-16,-8 0 0 0,5 3-12 0,-9 2-3 0,6-5 0 15,0 0 0-15,-3 5-5 0,0-2 0 16,3 2-1-16,1-5 0 0,2 5-11 0,3-2 0 16,3 2 0-16,6-5 0 0,0 0-8 0,0 0 8 0,0 0 0 15,6-5 0 1,3 2-117-16,3-2-19 0,5-3-4 0,1-2-1 0</inkml:trace>
  <inkml:trace contextRef="#ctx0" brushRef="#br0" timeOffset="39814.47">4410 2556 1605 0,'0'0'35'0,"0"0"7"0,0 0 2 0,12 0 2 16,-9-5-37-16,3 5-9 0,0-6 0 0,0 4 0 0,3-4 0 0,0 6 0 16,3-5 0-16,-6 2 0 0,0 3 0 0,2-5 0 15,-5 5 0-15,-3 0 0 0,0 0 19 0,0 0 1 16,0 0 1-16,0 0 0 0,0 0 81 0,0 0 16 16,-3 0 3-16,-8 0 1 0,2-5-16 0,-3 10-3 15,-3-5-1-15,0 5 0 0,0-5-30 0,3 8-7 16,-6-2-1-16,3 2 0 0,4-3-27 0,-4 3-5 15,0-3-2-15,6 0 0 0,-6 3 2 0,9-2 1 16,-6 2 0-16,3-3 0 0,9-5-20 0,-3 8-4 16,3-8-1-16,-3 2 0 0,3 4-8 0,0-1 0 15,6 0 0-15,0 3 0 0,-3-2 0 0,9-6 0 0,-6 7 0 0,3-7 0 16,3 8 0-16,0-2 0 16,0-1 0-16,-6 0 0 0,2 3 0 0,4 0-11 0,-3 3 3 0,0-3 0 15,-3 5-9-15,3-5-2 0,-3 2 0 0,-6 4 0 16,6-6 9-16,-6 0 2 0,0 2 0 0,-6-2 0 15,0 3 8-15,0-3 0 0,3 5 0 0,-9-5 0 16,3 5 0-16,0 0 0 0,-5-2 0 0,2-6 0 16,-3 6 0-16,6-1-8 0,-12-10 8 0,3 6-8 15,6-6 32-15,-9 0 6 0,1 0 2 0,-1-6 0 16,3 1-17-16,0-3-3 0,-3 0-1 0,3-2 0 16,3-4-11-16,1-4 10 0,2 5-10 0,3-1 10 15,3 1-72-15,0 0-14 16,6 0-4-16,6-1 0 0</inkml:trace>
  <inkml:trace contextRef="#ctx0" brushRef="#br0" timeOffset="40836.24">4687 2648 403 0,'0'0'36'0,"0"0"-36"0,0 0 0 0,0 0 0 0,0 0 265 0,0 0 47 16,0 0 8-16,0 0 3 0,0 0-154 0,0 0-30 16,0 0-7-16,0 0 0 0,0 0-47 0,0 0-9 15,0 0-1-15,0 0-1 0,0 0-30 0,0 0-7 16,0 8-1-16,0-8 0 0,0 0-8 0,0 0-3 16,0 0 0-16,0 0 0 0,9 0 0 0,0-2 0 15,3 2 0-15,0-6 0 0,0 1-7 0,-1 3-2 16,1-12 0-16,0 9 0 0,0-6-4 0,0 1 0 15,0-3-1-15,3-1 0 0,-9 4-1 0,3 2 0 16,-3-5 0-16,-3 7 0 0,-3-7-10 0,0 5 0 16,-3 3 0-16,-6-3 0 0,0 3 0 0,0 5 0 0,-3 0 0 15,0 2 8-15,-9 4 14 0,3 4 2 16,1 3 1-16,-4 1 0 0,0-1 3 0,-3 5 1 0,3 4 0 16,-3-4 0-16,4 9-17 0,-1-6-3 0,0-3-1 0,6 9 0 15,0-6-8-15,3 3 0 0,3-6 0 16,3 3 0-16,6-5 0 0,0 0 0 0,6 0 0 0,3-5 0 15,3-3 0-15,3-3 0 0,6 0 0 0,0-8 0 16,0 1 9-16,-1-3 3 0,4-9 1 0,0 1 0 16,0 5-13-16,0-8 0 0,-1 0 0 0,1 3-10 15,-3 0 10-15,6-6 0 0,-6 6 0 0,0-8 0 16,-1 8 0-16,1 0-10 0,-3-1 10 16,-3 4 0-16,-3 2 0 0,-3 2-8 0,6 1 8 0,-12 3 0 15,-3 2 0-15,0 0-8 0,0 0 8 0,0 0 0 16,0 0 0-16,3 7-8 0,-6 7 8 0,3-6 0 15,-3 5 0-15,3-3 8 0,-9 4-8 0,6-1 12 16,-3 0-4-16,3-8-8 0,0 9 11 0,0-6-11 0,0 0 0 0,3-3 0 16,0-5 0-16,0 0 0 0,0 5 12 0,0-5-12 15,0 0 12-15,3 3-12 0,6-1 0 0,0-2 0 16,0-2 0-16,3-1 0 0,-1-10 9 0,1 8-9 16,3-3 0-16,-6-3 9 0,6 3-9 0,-3-5 0 15,3 5-10-15,-6-3 10 0,3 3-16 0,0-5 2 16,2 3 1-16,-2 2 0 0,0 0 2 0,0 2 1 15,0 1 0-15,-3 3 0 0,0 2 10 0,0 0 0 16,-9 2 8-16,6 3-8 0,-3 1 0 0,0 2 0 16,-6 0-10-16,3 2 10 0,-3 3 0 0,-3 3 0 15,0 0 12-15,0 5-3 0,-3-7 5 0,3 4 1 16,-3 1 0-16,3 2 0 0,0-8-4 0,3 0-1 16,3 6 0-16,0-6 0 0,0-5-10 0,0 0 0 15,3 2 0-15,6-10 0 0,0 0 0 0,0 0 0 0,6-7 10 16,0 1-10-1,6-4-60-15,0-4-20 0,-1-1-3 0,4 1-1201 0</inkml:trace>
  <inkml:trace contextRef="#ctx0" brushRef="#br0" timeOffset="41511.01">5520 2601 1177 0,'0'0'52'0,"0"0"11"0,0 0-51 0,0 0-12 15,0 0 0-15,0 0 0 0,0 0 115 0,0 0 20 16,0 0 4-16,0 0 1 0,0 0-37 0,0 0-7 16,0 0-2-16,0 0 0 0,0 0-20 0,0 0-4 15,0 0-1-15,0 0 0 0,0 0-13 0,0 0-2 16,-3 8-1-16,3-8 0 0,-3 5-13 0,0 3-2 15,-2 0-1-15,-1 3 0 0,0 2 18 0,-3-5 3 16,0 2 1-16,-3 6 0 0,3 3-15 0,-9-1-4 16,6-5 0-16,-3 1 0 0,9-1-26 0,-9 0-6 15,9 0 0-15,1-7-8 0,5 2 8 0,0 0-8 16,0 2 0-16,5-2 0 0,1-8 12 0,3 0-12 0,6 0 12 0,0 0-12 16,0-8 12-16,3 3-12 0,0-3 12 15,3 3-12-15,-7-9 0 0,4 4-9 0,0-3-1 16,-3-3 0-16,3 5-1 0,-3-5 0 0,0 0 0 0,0 0 0 31,5 3-17-31,-5 3-4 0,0-4-1 0,0 6 0 0,-3 1 33 0,-6 1 0 0,0-2 0 0,0 8 0 16,0 0 0-16,-6 0 0 0,0 0 0 0,0 8 0 15,-6-2 22-15,0 7 8 0,-3 0 2 0,3 0 0 16,-6 0-21-16,0 1-11 0,6-1 12 16,-3 0-12-16,3 6 12 0,0-6-4 0,3-5 0 0,0 2-8 15,0 1 8-15,3 0-8 0,0-11 0 0,6 5 0 16,0-5 0-16,0 0 0 0,0 0 8 0,6-5-8 15,0 5 8-15,3-11-8 0,0 0 9 0,3 1-9 16,3-3 8-16,2-1-8 0,1 1 0 0,0-5 0 0,-3 2 0 0,3 0 0 16,-4 0-11-16,-2 3 11 0,0 0-14 0,-3 7 5 15,-6-7 1-15,3 5 0 0,-6 3 8 0,3 0 0 16,-9 5 0-16,0 0 0 0,0 0 0 0,0 0 0 16,0 7 0-16,-9 4 0 0,3-6 0 0,0 9 0 15,-3-7 8-15,0 7-8 0,-3-4 0 0,6 4 9 16,-3-1-9-16,3-3 0 0,3 1 8 0,0 2-8 15,0-8 0-15,6 9 0 0,-3-6 0 0,6-3 0 16,-6-5 0-16,6 5 0 0,9-5 0 0,-9 3 0 16,3-3-8-16,0-3 8 15,3-2-163-15,3 0-26 0,-3-3-6 0,6-6-1 0</inkml:trace>
  <inkml:trace contextRef="#ctx0" brushRef="#br0" timeOffset="41663.3">6262 2556 2372 0,'0'0'52'0,"-6"8"12"0,0-3 1 0,-3 3 1 0,0 0-53 0,-3 3-13 0,0-3 0 0,0 2 0 16,0 3 54-16,3 1 8 0,-3-1 2 0,6 0 0 15,0 0-42-15,0 0-8 0,1 1-2 0,5-1 0 16,0-5-12-16,3 2-18 0,2-7 4 0,-2 2-762 16,3 1-153-16</inkml:trace>
  <inkml:trace contextRef="#ctx0" brushRef="#br0" timeOffset="41817.9">6467 2178 1900 0,'-9'-6'84'0,"9"1"18"0,-6 2-82 0,0 3-20 16,3-5 0-16,-3 5 0 0,3-5 109 0,3 5 18 15,-6-3 3-15,6 3 1 16,0 0-176-16,0 0-35 0</inkml:trace>
  <inkml:trace contextRef="#ctx0" brushRef="#br0" timeOffset="42395.94">6961 1929 2113 0,'0'0'46'0,"0"0"10"0,0 0 1 0,0 0 3 0,6-5-48 0,-6 5-12 16,0 0 0-16,0 0 0 0,3-8 92 0,-3 8 16 16,0 0 4-16,0 0 0 0,0 0-45 0,0 0-9 15,-6 13-2-15,3-5 0 0,-6 10-19 0,0-2-4 16,-6 8-1-16,0 8 0 0,-2-6 10 0,-4 9 2 16,-6 2 0-16,-3 2 0 0,-3 4-26 0,1-1-5 15,-4 11-1-15,0-5 0 0,4 4-4 0,2-1-8 16,0-4 11-16,0 4-11 0,6-6 16 0,4-6-4 15,-1-4-1-15,3 2 0 0,6-6-11 0,6-4 0 0,-3-6 0 16,6 0 8-16,9-5-8 0,0-3 0 0,0-13 0 0,6 0 0 31,3-5-74-31,3-8-20 0,2-8-4 0,4 2-1 0,3-7-133 16,3-1-28-16,29-36-4 0,-14 12-2 0</inkml:trace>
  <inkml:trace contextRef="#ctx0" brushRef="#br0" timeOffset="42631.31">7119 2040 1695 0,'15'-13'75'0,"-9"13"16"0,3-6-73 0,-3-2-18 16,-1 3 0-16,1 0 0 15,0 2 140-15,-6 3 24 0,0 0 4 0,0 0 2 0,0 0-70 0,3 8-15 16,-6 0-2-16,0 3-1 0,0 5-14 0,-5 2-4 16,-4 3 0-16,-6 3 0 0,-3 3-20 0,0 4-4 15,3-2 0-15,-3 8-1 0,-2-5-19 0,2 8-4 16,0 0-1-16,-3-1 0 0,0-2-15 0,3 3 8 15,-2 0-8-15,-4-6 0 0,3 3 0 0,3-8 0 16,-3 0 0-16,7-2 0 16,2-1-48-16,3-7-13 0,3 2-3 0,0-8 0 15,6 0-96-15,0-5-20 0,0 3-4 0</inkml:trace>
  <inkml:trace contextRef="#ctx0" brushRef="#br0" timeOffset="42833.77">6571 2543 2516 0,'-9'-6'112'0,"9"6"22"0,0 0-107 0,-6 0-27 0,0 0 0 0,6 0 0 16,0 0 111-16,0 0 17 0,0 0 3 0,0 0 1 15,0 0-73-15,0 0-15 0,12 0-2 0,3-5-1 16,-3 2-14-16,6 3-3 0,3-5-1 0,2 0 0 16,4 0-10-16,-3-3-1 0,3 2-1 0,3 4 0 15,-4-6-11-15,1 2 0 0,-3 6 0 0,-3-7 0 16,0 4-34-16,-3 0-12 0,-4 3-2 0,1-5-890 15,-3 5-178-15</inkml:trace>
  <inkml:trace contextRef="#ctx0" brushRef="#br0" timeOffset="43180.81">7095 2596 2361 0,'0'0'104'0,"0"0"23"0,0 0-102 0,0 0-25 15,0 0 0-15,0 0 0 0,0 0 93 0,0 0 14 16,0 0 2-16,9 0 1 0,0-6-62 0,3 4-12 16,0-4-2-16,0 1-1 0,-1 2-20 0,1-2-4 15,0 5-1-15,3-5 0 0,0-3-8 0,-3 3 0 16,0-1 0-16,3-2 0 0,-3 3 0 0,0-3 0 16,-3 0 0-16,-7 3 8 0,4-3-8 0,-3 3 0 15,-6-3 0-15,-3 2 0 0,1-7 12 0,-1 8-4 16,-3 0 0-16,-3 2 0 0,-3-2 4 0,0 10 0 15,3-5 0-15,-3 8 0 0,-3 0 18 0,-3 2 4 16,1 4 1-16,-1 4 0 0,3-2-5 0,0 3-1 0,0-1 0 16,3 1 0-16,0 2-15 0,7-3-3 0,-1 3-1 0,6-2 0 15,0 0-2-15,6-4-8 0,6 4 12 0,2-6-4 16,4 0-8-16,3-7 0 0,9-4 0 0,3 4-11 16,-6-6 11-16,5 0-10 0,1-6 10 0,6-2-969 15,-3 0-188-15</inkml:trace>
  <inkml:trace contextRef="#ctx0" brushRef="#br0" timeOffset="43997.75">7878 2537 1152 0,'0'0'102'0,"0"0"-82"0,0 0-20 0,0 0 0 0,0 0 178 0,0 0 31 15,0 0 7-15,0 0 0 0,-6 8-84 0,0 6-16 16,0 1-4-16,-3 1-1 0,3 3-55 0,-3-1-10 15,0 3-2-15,0 1-1 0,0-4-22 0,3 3-4 16,3-5-1-16,-3 5 0 0,4-7-7 0,2-6-1 16,2 2-8-16,4-5 12 0,0-2 2 0,-6-3 0 15,9 0 0-15,0-3 0 0,3-2 1 0,3-3 0 16,0 3 0-16,0-8 0 0,0-1-5 0,3-4-1 16,-1 5 0-16,-2-1 0 15,3-4-30-15,0 5-7 0,-3-6 0 0,3 3-1 0,-3 3 14 0,0-3 3 16,-1 3 1-16,1 2 0 0,-6 6 11 0,-3 0 0 15,3-3-9-15,-9 8 9 0,0 0 0 0,-3 8 13 16,0 0-1-16,-3 2-1 0,-3 6 29 0,0 0 5 16,0-3 2-16,3 8 0 0,-2-2-28 0,2-6-6 0,0 6-1 15,6-3 0-15,0-3-4 0,0-3-8 0,0 4 11 0,3-6-11 16,6-3 8-16,-1 0-8 0,1-5 0 0,3-2 0 16,0-1 14-16,3-2-4 0,3-3-1 0,0-3 0 15,0-5-9-15,-3 3 12 0,2-3-12 0,-5 0 12 16,6 3-12-16,-6-6 0 0,6-2 9 0,-6 3-9 15,3-1 0-15,-3 3 0 0,3-2 0 0,-4 5-12 16,-2-1-24 0,0-1-6-16,0 1-1 0,-3 6 0 0,0 0-196 15,0 3-39-15</inkml:trace>
  <inkml:trace contextRef="#ctx0" brushRef="#br0" timeOffset="44214.17">8562 2503 1785 0,'-3'-5'79'0,"3"5"17"0,-3 0-77 0,1 0-19 16,-1 0 0-16,0 0 0 0,0 0 172 0,0 0 30 15,-3 0 6-15,0 5 2 0,-3 3-119 0,3 0-24 16,0 2-5-16,0 4-1 0,-3-1-33 0,-3 3-6 16,0 0-2-16,3 0 0 0,-3 2-11 0,3 1-9 15,0-4 12-15,1 1-12 0,2-2 0 0,3-4 0 16,0 1 0-16,3-3 0 15,3 2-126-15,0-7-32 0,3-3-6 0,0 0-2 0</inkml:trace>
  <inkml:trace contextRef="#ctx0" brushRef="#br0" timeOffset="44396.98">8705 2230 2206 0,'-3'0'48'0,"0"-5"11"0,-3 5 1 0,3-2 3 0,-3 2-51 0,4 2-12 0,-7-2 0 0,3 5 0 16,0-5 73-16,3 0 12 0,-3 6 3 0,0-4 0 16,3 4-64-16,0-1-12 0,0-2-2 0,3 2-1 15,0-5-44-15,-3 5-9 0,6 3-1 0,-3-8-1045 16</inkml:trace>
  <inkml:trace contextRef="#ctx0" brushRef="#br0" timeOffset="44729.8">8762 2556 2156 0,'0'0'96'0,"0"0"19"0,0 0-92 0,0 0-23 16,-3 8 0-16,0-3 0 0,0 8 106 0,-3-7 17 15,0 4 3-15,-3 1 1 0,3 2-42 0,-3 0-8 16,0 0-1-16,0 1-1 0,0-1-35 0,1 0-8 15,2 0 0-15,3-2-1 0,-3 2-16 0,3-5-3 16,3 5-1-16,0-7 0 0,0-6-11 0,0 0 0 16,0 0 9-16,9 0-9 0,0 0 14 0,2-6-2 15,-2-2 0-15,0 3 0 0,0-8-4 0,3 5 0 0,-6-3-8 0,6-2 12 16,-3 0-12-16,0 0 0 0,0-1 8 0,0-4-8 16,3 2 0-16,2 0 0 0,-8 0 8 0,3 3-8 15,3-5 0-15,-3 4 0 0,-3 1 0 0,3 3 0 16,-3 2 0-16,0 0-10 0,3 2 0 0,-3 4 0 15,0 2-127 1,0 0-26-16,0 0-5 0,0 2-1039 0</inkml:trace>
  <inkml:trace contextRef="#ctx0" brushRef="#br0" timeOffset="45317.55">9241 2596 748 0,'0'0'67'0,"0"0"-54"16,0 0-13-16,0 0 0 0,0 0 375 0,0 0 72 16,0 0 14-16,3-6 3 0,0 4-298 0,3-4-60 15,-3 1-12-15,3 2-2 0,3-2-56 0,-3 0-12 16,3 0-1-16,0 2-1 0,0-8-22 0,0 3 0 16,2 0 0-16,-2 3 0 0,3-8 9 0,-3 2-9 15,12-12 12-15,-15 12-2 0,-3-2-10 16,3-1 8-16,-3 1-8 0,-3 0 24 0,0 2-1 15,-6 3 0-15,-3 3 0 0,0 3-23 0,-3 2 0 16,-6 5 0-16,0 3 0 0,-2 5 24 0,-1 0 0 16,-3 6 0-16,-3 2 0 0,0 0-10 0,4 3-2 15,-4-3 0-15,3 3 0 0,0-3-12 0,3 3 0 16,3-3-12-16,7 5 12 0,-1-4 0 0,6 1 12 16,3-7 0-16,3 3 0 0,3-1-12 0,6-10 0 0,3 3 0 0,2-6 0 15,7-2 0-15,0-6 0 0,0-2 0 0,3 0 0 31,6-9-29-31,-4-7 1 0,7 3 0 0,3-9 0 0,2 1-12 16,1-6-3-16,-3-8 0 0,3 1 0 0,2-4 15 0,-5 1 4 0,-3-3 0 0,-1-8 0 16,-2 8 8-16,3-8 3 0,-3 0 0 0,2 3 0 15,1-11-1-15,0 6 0 0,-6 7 0 0,3-2 0 16,-1 10 1-16,-2 0 0 0,-6 6 0 0,-3 10 0 16,-3 3 36-16,-6 2 7 0,0 6 2 0,-7 5 0 15,1 3 25-15,-3 0 6 0,-8 5 1 0,-1 5 0 16,-3 3-26-16,0 5-5 0,0 6-1 0,0-1 0 15,-3 9-8-15,0-1-3 0,0 1 0 0,0 4 0 0,-2 9-5 0,-1-6 0 16,-3 9-1-16,0-4 0 0,0 1-3 0,0 5 0 16,-2 8 0-16,-1-8 0 0,3 3-4 15,-3-3-8-15,3 0 11 0,0 0-11 0,1-3 10 0,-1-2-10 16,6-3 8-16,3-6-8 0,0-2 0 0,6 1 8 16,3-9-8-16,0-3 0 0,9-2 0 0,0-3 0 15,6-2 0-15,3-6 0 16,0-2-138-16,3-6-26 0</inkml:trace>
  <inkml:trace contextRef="#ctx0" brushRef="#br0" timeOffset="46181.73">10396 2670 1328 0,'0'0'59'0,"0"0"12"0,0 0-57 0,0 0-14 16,0 0 0-16,0 0 0 0,0 0 120 0,0 0 20 16,0 0 5-16,0 0 1 0,0 0-27 0,0 0-6 0,0 0-1 0,0 0 0 15,9 0-38-15,-9 0-8 0,6-3-2 0,0-2 0 16,-3-1-25-16,3 4-6 0,-3-4-1 0,3-1 0 15,0 1 0-15,0-2 0 0,0 3 0 0,0-3 0 16,-1-2-32-16,1 2 0 0,3-6 0 0,-3 4 0 16,-6 2 0-16,0-5 0 0,0-1 0 0,0 1 0 15,-6 0 0-15,0 0 0 0,-3-1 0 0,1 1 0 16,-4 3 13-16,-3 2-4 0,-3 2-1 0,-3 4 0 16,-3 4 39-16,3 4 7 0,4 7 2 0,-1-5 0 15,-3 5-41-15,0 3-15 0,0-3 11 0,3 3-11 0,3 3 13 16,4-6-3-16,-4 5-1 0,0-2 0 15,6 0-9-15,0 0 0 0,0 2 0 0,6 1 8 0,0-6-8 16,3 3 0-16,0 0 0 0,0-3 0 0,6 0 0 16,0 1 8-16,3-6-8 0,0-3 8 15,3-2-8-15,3-1 0 0,2-4 0 0,4-1 0 0,0-2 0 0,3-3 0 16,0-3 0-16,0 3 0 0,2-10 12 0,1 2-4 16,0 0 0-16,0 0 0 0,-3-3-8 0,-7 6 0 15,1-5 9-15,-3 2-9 0,-6 3 0 0,0 2 0 16,-3 3 0-16,-3-2 0 0,0 7 0 0,0-2 0 15,-3 5 0-15,0 0 0 0,0 0 0 0,-6 5 0 16,0 3 0-16,-3-3 0 0,3 8 0 0,-3 1 0 16,0-1 0-16,3 0 0 0,-6 0 0 0,6 6 0 15,0-6 0-15,3 0 0 0,0 0 0 0,3 1 0 16,3-9 0-16,3 3 0 0,3-3 0 0,0 3 0 0,3-13 0 16,3 2 0-1,0-2-82-15,3-8-11 0,3-1-3 0,-1 1-751 0,7-5-150 16</inkml:trace>
  <inkml:trace contextRef="#ctx0" brushRef="#br0" timeOffset="46446.54">11301 1733 2379 0,'-15'0'52'0,"9"0"12"0,-6 8 1 0,3-3 2 0,-3-2-54 0,0 7-13 0,0-2 0 0,-2 6 0 16,-1 4 97-16,-3-5 17 0,3 6 3 0,0 7 1 0,0-4-65 0,3 9-13 15,-6-4-2-15,4 7-1 0,-4 3-17 0,3-2-4 16,-3 2-1-16,0 2 0 0,-3 1-7 0,0-3 0 16,-5 11-8-16,-1-9 12 0,-3 12-12 0,3-9 11 15,3 3-11-15,1 0 10 0,-1-8-2 0,3 3 0 16,9-11 0-16,-3 8 0 0,6-11-8 0,0 1 0 16,3-3 0-16,6-1 8 0,3-7-8 0,6 0 0 15,0-5 0-15,6-3 0 16,3-8-133-16,3 0-23 0,3-6-4 0</inkml:trace>
  <inkml:trace contextRef="#ctx0" brushRef="#br0" timeOffset="46936.61">11241 2551 576 0,'0'0'25'0,"6"-8"6"0,-3 2-31 0,3 6 0 0,-3-8 0 0,-3 3 0 15,6-3 235-15,-3 3 41 0,0-3 8 0,3 3 1 16,-3-3-125-16,-3 2-24 0,0 6-6 0,0-7-1 16,0 1-11-16,-3 1-2 0,3-3-1 0,-3 8 0 15,3 0-34-15,-3 0-6 0,-3-5-2 0,-3 5 0 16,0 0-14-16,0-6-3 0,-3 6-1 0,4 0 0 15,-4 0-32-15,0 6-7 0,3-6 0 0,-3 5-1 0,3-2 9 0,-3 2 3 16,0 3 0-16,0 2 0 0,3-4-11 0,0 2-3 16,0 0 0-16,1 2 0 0,2 3-4 15,3-5-1-15,-3 6 0 0,3-6 0 0,0 5-8 0,0-3 0 16,6 4 0-16,0-1 0 0,0 0 0 0,3 0 0 16,3-7-11-16,-1 7 11 0,4-5 0 0,0 0 0 15,3-3 0-15,0 3-8 16,0 2-20-16,3-4-3 0,-3 2-1 0,0-6 0 0,-7 4 7 0,1-1 1 15,0 0 0-15,-6 3 0 16,0-3-7-16,-3-5-1 0,-3 8 0 0,-3-2 0 0,-3-4 32 0,-2 4 0 16,-4 2 0-16,0-3 0 0,0 0 0 0,-3 0 0 15,-3-2 13-15,0 2-4 0,3-2 17 0,-5 0 3 16,2-3 1-16,0 0 0 0,-6 8-7 0,3-8-2 0,-2 0 0 16,2 0 0-16,3-8-12 0,0 5-9 15,3 0 12-15,6-5-12 16,3 3-97-16,6-8-27 0,0 2-4 0</inkml:trace>
  <inkml:trace contextRef="#ctx0" brushRef="#br0" timeOffset="47498.08">12179 2172 1335 0,'0'0'59'0,"0"0"13"0,0 0-58 0,0 0-14 0,0 0 0 0,0 8 0 15,-3 3 105-15,0-3 19 0,-3 5 3 0,0 0 1 16,0 6-27-16,-3 2-5 0,-3 3 0 0,-6 2-1 16,1 6-24-16,-1-3-5 0,-3 8-1 0,-3-3 0 15,3 3-3-15,3-5-1 0,-2 3 0 0,-4-1 0 16,3-5-33-16,0 0-8 0,-3 0 0 0,3-2-1 15,4-1-11-15,2-5-8 0,0-2 12 0,3-6-12 16,9 0-11-16,0-5-9 0,3-8-1 0,9-2-1 16,6-1-182-16,0-8-37 0</inkml:trace>
  <inkml:trace contextRef="#ctx0" brushRef="#br0" timeOffset="47917.53">12325 1969 2138 0,'0'0'47'0,"0"0"9"0,0 0 3 0,0 0 1 0,-3-6-48 0,3 6-12 16,-3 0 0-16,-6 0 0 0,0 6 90 0,0 1 15 15,3 7 3-15,-6-1 1 0,0 11-45 0,-3-3-10 16,1 5-2-16,2-2 0 0,-3 3-35 0,0-1-7 16,-3 8-2-16,3-2 0 0,6 0-8 0,0 2 0 15,0-7 0-15,3 5 0 0,3-1 0 0,0-4 0 0,3-6 9 0,6 3-9 16,-3-8 0-16,3 0 0 15,3-3 0-15,6-5 8 0,0 0-16 0,6-3-4 0,3-5 0 16,-1-5 0 0,4-3-16-16,-3-3-3 0,0-2-1 0,3-3 0 15,-4-10 5-15,4-1 1 0,3 3 0 0,3-2 0 0,0-6 16 0,-1 3 10 0,1 0-12 0,0 0 12 16,-3 2 0-16,-4 3 0 0,-2 6 0 0,-3 2 0 16,-6 3 0-16,-6 0 12 0,-3 7 0 0,-6 6 0 15,0 0 39-15,-6 6 7 0,-3 2 2 0,-6 5 0 16,-3 0-29-16,-3 6-6 0,-3 7-1 0,-2 0 0 15,5 1 6-15,-3-1 1 0,0 11 0 0,0-2 0 16,4 4-23-16,2 1-8 0,-3-3 0 0,6 3 9 16,-3-8 0-16,3-1 0 0,0 4 0 0,3-1 0 0,1-2-9 0,2-6 0 15,0-2 0-15,6-3 0 0,6-2 0 0,0-3-14 16,3-6 2-16,6-4 0 16,-1-6-183-16,4-3-36 15</inkml:trace>
  <inkml:trace contextRef="#ctx0" brushRef="#br0" timeOffset="48453.51">12620 2635 2206 0,'0'0'48'0,"0"0"11"0,-3 8 1 0,-3-3 3 0,3 1-51 0,3-6-12 16,-3 8 0-16,3-8 0 0,0 0 53 0,0 0 8 15,6 5 2-15,3-2 0 0,-1-1-29 0,1 1-6 16,0-6 0-16,3 3-1 0,0-2-9 0,0-1-2 15,0-2 0-15,0-3 0 0,0 2-16 0,-3-1 0 0,0-7 8 0,0 4-8 16,-1 2 13-16,-2-5-1 0,0 2 0 0,-3-2 0 16,-3 0-12-16,0 5 0 0,0-6 0 0,-3 1 0 15,-3 0 0-15,0 0 9 0,0 5-9 0,-5 2 12 16,-1-1 13-16,-3 7 3 0,0 0 1 16,-6 7 0-16,0 7 19 0,-3-1 3 0,4 0 1 0,-4 0 0 15,6 6-52-15,-3-1 0 0,6 4 0 0,3-4 0 16,3 3 0-16,3-2 13 0,6 2-2 15,3 0-1-15,3-5-10 0,3 5 0 0,0-8-12 0,6 1 12 16,3-9 0-16,0 0 0 0,6 3 0 0,-1-8 0 16,4 0-28-16,3-8-5 0,-3 3-1 15,3-6 0-15,-4 3 2 0,1-5 0 0,0 5 0 0,0-5 0 16,-6 2-8-16,2 3 0 0,-5-5-1 0,0 3 0 0,-3 7 32 0,-6 3 9 16,0-5 0-16,-3 5 0 0,-6 0 0 0,-6 5 12 15,-3 0-2-15,-3 6 0 0,0-1 42 0,-3 4 9 16,0-1 2-16,0 0 0 0,1 0-15 0,5 1-2 15,0-9-1-15,3 8 0 0,3-10-27 0,3-3-6 16,0 0 0-16,0 0-1 0,6 2-2 0,3-4 0 16,3-9 0-16,-1 6 0 0,4-6-9 0,3 3 0 15,0-5 0-15,0-5 0 0,3 2 0 0,3 0 0 16,-1 0 0-16,-2-3 0 0,-6 6 0 0,6-8 0 16,-3 3 0-16,0 4 0 0,2-4 0 0,-2 5 0 15,-3-1 0-15,-3-4 0 0,0 10-16 0,0-5 4 16,0 2 0-16,-3 3 1 15,3 0-172-15,-6 3-34 0</inkml:trace>
  <inkml:trace contextRef="#ctx0" brushRef="#br0" timeOffset="49066.05">13620 2209 2246 0,'0'0'200'15,"3"-5"-160"-15,3 5-32 0,0-5-8 16,-1 2 27-16,4-2 4 0,3-1 1 0,0 1 0 16,3 3-12-16,0-9-3 0,3 3 0 0,0 0 0 0,3-5 1 0,2 2 0 15,1-2 0-15,0 0 0 0,3 0-18 0,-3-9 0 16,-1 4-8-16,1-3 8 0,-3 2 0 16,0 1 15-16,0-3-2 0,-6 2 0 0,-1-2-13 0,-2 2 0 15,-3-5 0-15,0 3 0 0,-6 0 0 0,0 3 9 16,-6 4-9-16,-3-4 8 0,-3 10 36 0,-6-3 6 15,-2 3 2-15,-4 8 0 0,-3 6 3 16,-3-4 1-16,-6 9 0 0,1-3 0 0,-4 10-18 0,0 1-3 16,-2 2-1-16,-4 6 0 0,0-1-14 0,3 6-4 15,1 0 0-15,5 7 0 0,3-4-2 0,1 2-1 16,-1 2 0-16,3 1 0 0,6-3-13 0,0 5 8 16,3-2-8-16,1 2 0 0,2-7 0 0,3 2 8 0,3-3-8 15,0-2 0-15,3-6 0 0,3-4 0 16,-3 1 0-16,6-7 0 0,0-2 0 0,0-4 0 15,0 3 8-15,3-7-8 0,-3-6 0 0,9 0 8 0,0 0-8 16,3-3 0-16,3 0 0 0,3-10-16 0,-1 0 1 0,7 0 1 31,3-1-10-31,-6-1-1 0,-3 1-1 0,3 1 0 0,-4 3 14 0,1 4 2 0,0 1 1 0,-3 5 0 16,-3 0 9-16,-3 0 0 0,0 0-9 0,-3 5 9 16,-3 1 0-16,-3 1-11 0,0 7 11 15,-3-6-8-15,0 5 8 0,-6-3 0 0,0 4 0 0,0-1 0 16,-6 0 0-16,3 0 0 0,3 1 0 15,0-1 0-15,-6 0 0 0,3 0 11 0,1 0-3 0,2 1 0 16,-3-6 9-16,3 2 2 0,0-2 0 0,3 0 0 16,0 3 0-16,3-6 0 0,0 3 0 0,3-3 0 15,3 3-10-15,0-3-1 0,6-5-8 0,0 8 12 16,3-8-12-16,0 0 11 0,0 0-11 0,5 0 10 0,1 0-10 0,3-8 0 16,0 8 0-16,3-5 0 15,0 0-74-15,-1 2-20 0,-2-2-4 0,0-6-1221 16</inkml:trace>
  <inkml:trace contextRef="#ctx0" brushRef="#br0" timeOffset="49836.75">13905 2484 345 0,'0'0'31'0,"3"-7"-31"0,0 1 0 0,3 1 0 16,0-3 283-16,0 3 50 0,0-1 11 0,-3 4 1 0,-3 2-169 15,6 0-35-15,-6 0-6 0,0 0-2 0,0 0-41 0,3 0-8 16,0 8-1-16,-3 5-1 0,-6-2 12 0,0 4 2 15,-3 4 1-15,0-1 0 0,-6 4-52 0,3-4-10 16,-2 9-3-16,-1-9 0 0,0 3-7 0,0 6-1 16,3-9-1-16,3 1 0 0,0-3-14 0,3-3-9 15,0 0 12-15,6-2-12 0,3-9 10 0,-3-2-10 16,9 6 8-16,3-12-8 0,6 4 12 0,0-9-2 16,6 3-1-16,-1-5 0 0,1 0-9 0,6-6 0 15,6 1 0-15,-1 2-11 0,4-8-9 0,-6 5-3 16,6-4 0-16,-4 4 0 0,-2-7 11 0,-3 7 3 15,-3-2 0-15,-7 5 0 0,1 6 9 0,-6 4 0 16,-6 1 0-16,-9 5 0 0,0 0 0 0,-3 5 9 0,0 8 0 0,-6 6 0 16,-3-3 14-16,0 2 2 0,-3 4 1 15,1 1 0-15,-1-4-14 0,0 2-2 0,3 0-1 16,3-2 0-16,0-1-9 0,0 1 0 0,6-6 0 16,-3 0 8-16,6 0-8 0,3-5 0 0,3 0 0 15,0-2 0-15,0-6 0 0,6 0 8 0,0 0-8 16,3-8 8-16,3-3-8 0,2 3 8 0,1-10-8 15,6 2 8-15,0 0-17 0,0 0-4 0,-4-3-1 0,4 1 0 16,0 2 14-16,-3 0-11 0,0 0 11 0,-3 3-10 16,-7 8 10-16,-2-3-13 0,-3-3 5 0,-3 9 8 15,-6 2 0-15,0 0 0 0,0 0 0 0,-3 8 0 16,-6 0 0-16,0 2 0 0,-3 3 12 0,1 1-4 16,2-1-8-16,-3 0 8 0,3 0-8 0,3-5 8 0,0 5-8 15,6-2 8-15,-3 2-8 0,3-5 8 0,6 0-8 0,0 3 0 16,3-9 0-16,6 1 0 15,-1 0-124-15,1-6-24 0,3-2-5 0</inkml:trace>
  <inkml:trace contextRef="#ctx0" brushRef="#br0" timeOffset="50306.23">14840 2622 2199 0,'0'0'97'0,"-6"5"21"0,-3-2-94 0,6 2-24 16,3-5 0-16,0 0 0 0,0 0 76 0,-6 6 12 15,6-6 1-15,0 0 1 0,0 0-26 0,9 0-6 16,0 0-1-16,3-6 0 0,3-2-29 0,0 3-5 16,0-3-2-16,2-2 0 0,1 2-21 0,0-6 0 15,0 1 0-15,-3 0 0 0,0 2 11 0,-3-2-3 0,0-3 0 0,-3 3 0 16,-6-3-8-16,-3 0 0 0,-3 3 0 0,-3-6 0 16,0 6 0-16,-3 0 0 0,-6 2 0 0,0 9 0 15,-6-6 0-15,0 10 0 0,0 4 0 0,-2 7 0 16,-4 0 28-16,0 6 3 0,-3-3 1 0,4 2 0 15,5 1-9-15,3 2-2 0,0-3 0 0,3 4 0 16,0-4-7-16,3 1-2 0,3-1 0 0,0 3 0 16,6-8-12-16,0 6 0 0,3-6 0 0,6 0 0 15,0 1 0-15,3-12 0 0,3 1 0 0,3-3 0 16,0 0 0-16,3-5-20 0,6-6 4 0,2 1 0 16,1-4-31-1,0 4-5-15,0-9-2 0,3 3 0 0,-4 0-11 16,-2 1-3-16,-3-4 0 0,0 6 0 0,-6 0 45 0,-3-1 9 0,-3 6 2 0,-3 3 0 0,-4-3 12 0,-2 3 13 15,-2 5-2-15,-1 0-1 16,-6 5 49-16,-3 3 9 0,-3 5 3 0,0-5 0 0,0 11-19 0,0-6-4 16,3 0-1-16,0 6 0 0,3-6-30 0,3 0-5 15,4 0-2-15,4-5 0 0,1 3-10 0,6-6 12 16,6 3-12-16,3-8 12 0,3-5-23 0,3 0-4 16,0-3-1-16,2 0 0 15,-2-5-176-15,0-6-35 0,3 6-7 0,-3-11-859 0</inkml:trace>
  <inkml:trace contextRef="#ctx0" brushRef="#br0" timeOffset="50564.18">15798 1799 403 0,'18'-26'17'0,"-6"12"5"0,0 1-22 0,-3-5 0 0,0 5 0 16,-3-1 0-16,0 4 416 0,0 2 80 0,-6 0 15 16,-3 3 3-16,0-3-301 0,-3 8-60 0,-3 0-12 0,0 2-2 15,9-2-47-15,-12 11-10 0,0 2-2 0,-3 0 0 16,-5 6-33-16,-1 7-7 0,0 3-2 0,0 8 0 15,-6-2-22-15,0 10-4 0,1 0 0 0,-7 8-1 16,-3-3-3-16,-2 3 0 0,-7 5 0 0,3-2 0 16,1 2-8-16,2 5 0 0,0-10 9 0,6-2-9 15,4-4 0-15,5-2 8 0,6-10-8 0,3-4 0 16,3 1 0-16,9-6 0 0,0-2 0 0,3-3 0 16,6-5-9-16,3-5-7 0,6-6 0 0,6-2-1 15,3-3-95-15,5-3-20 0,-2-10-3 0,0 0-1153 16</inkml:trace>
  <inkml:trace contextRef="#ctx0" brushRef="#br0" timeOffset="51013.54">15724 2453 1378 0,'0'0'61'0,"0"0"13"0,0 0-59 0,0 0-15 15,0 0 0-15,0 0 0 0,0 0 80 0,9 0 12 16,0-6 4-16,0 4 0 0,-3-4-42 0,6-1-8 16,-3 1-2-16,0-2 0 0,-1 3-3 0,1 0-1 15,-3-1 0-15,0-2 0 0,-3 1-3 0,-3 1-1 0,6 1 0 0,-6 5 0 16,0 0 48-16,-3-8 10 0,-3 3 2 0,0 2 0 16,-6-2-11-16,1 5-1 0,-4 0-1 0,0 0 0 15,-6 5-8-15,3 3-2 0,-3-3 0 0,3 3 0 16,-2 5-23-16,2-2-5 0,0 2-1 0,-3 1 0 15,6-1-27-15,0 3-5 0,3-3-2 0,6 3 0 16,-3-3-10-16,6 0 0 0,6 0 0 0,-3 1 0 16,6-1 0-16,3 0 0 0,0-5 0 0,3 3 0 15,0 2-23-15,0-3 0 0,3 1 0 0,0 2 0 16,0-5-125 0,-3 3-26-16,-1-3-5 0,1 2-1 0,-3 1 77 15,-3-1 15-15,0-2 4 0,-3 3 0 0,-6-3 38 16,3-3 8-16,-3 3 2 0,-3 0 0 0,-3-3 51 0,0 1 10 0,0-4 3 0,-2 4 0 0,-1-6 53 15,0 0 11-15,-3 5 3 0,0-5 0 0,-3-5-19 16,-3 5-3-16,-3 0-1 0,4 0 0 0,-7 0-22 0,-3 0-5 16,3 0-1-16,3-6 0 15,1 4-67-15,-1 2-13 0,3-6-4 0,3-2 0 0</inkml:trace>
  <inkml:trace contextRef="#ctx0" brushRef="#br0" timeOffset="52124.68">16182 2564 1972 0,'0'0'88'0,"-3"5"17"0,3-5-84 0,0 5-21 16,-3 3 0-16,3-8 0 0,0 0 45 0,3 6 5 15,-3-6 1-15,3 8 0 0,-3-8-3 0,6 0 0 16,0-6 0-16,3 4 0 0,3-4-8 0,0 1-3 16,0-3 0-16,3 3 0 0,0-8-14 0,3 5-3 15,-1-6-1-15,-2-1 0 0,3 1-9 0,-6-2-2 16,0 3 0-16,-3 0 0 0,-3-6-8 0,0 6 8 15,-9-5-8-15,0 4 8 0,-6 7-8 0,-3-4 12 16,-3 3-12-16,-3 8 12 0,-5 0 33 0,-1 0 7 16,-6 5 2-16,-3 3 0 0,3 3-10 0,1 2-1 15,-1 0-1-15,3 1 0 0,-3 7-26 0,1-8-4 0,-1 5-2 16,0-2 0-16,3 8-10 0,3-5 0 0,4-3 0 16,2 2 0-16,3 3 0 0,6 3 0 0,0-5 0 15,9 2 0-15,0-3 0 0,6-5 0 0,6 3 0 0,3-5 0 16,3-3 0-16,5-3 8 0,4 0 0 0,0-5 0 15,3-5 0-15,3-3 0 0,2-2 0 0,1-4 0 16,3 6-8-16,-1-10 0 0,1 5 0 0,0-8 0 16,-7 7 0-16,-2-4 0 0,-3 5 0 0,-3-6 8 15,-6 6-8-15,-6 0 0 0,0-1 0 0,-7 1 0 16,1 5 0-16,-6 3 0 0,-3-3 0 0,0 8 0 16,-8 0 0-16,-1 8 0 0,-6-5 0 0,0 7 0 15,-3 3 8-15,0 1-8 0,0-1 12 0,1 5-4 16,2-4 18-16,0 4 3 0,3 3 1 0,3-8 0 15,0 6-30-15,3-3 0 0,6 0 0 0,3 0 0 16,3 2 0-16,3-10 0 0,3 3 0 0,3-9 9 0,3 4-1 16,6-1 0-16,6-10 0 0,-1-1 0 0,4-2-8 15,-6 0 0-15,6-5 0 0,-4 0 0 16,4 0-30-16,-3 0-8 0,3-3-2 0,0 0 0 0,-1 3 19 0,1-6 3 16,0 6 1-16,-6-6 0 0,-3 3 7 0,-4 6 2 15,1-3 0-15,-9-1 0 0,0 6 8 0,-3 3 0 16,-3-3 0-16,-3 8 8 0,-9 0-8 0,3 0 0 15,3 8 0-15,-9-3 0 0,-3 9 9 0,0-6 7 16,4 5 2-16,-4 5 0 0,0-4 5 0,3 4 1 16,0 3 0-16,3-2 0 0,3-3-14 0,0 0-2 15,0-1-8-15,6 4 12 0,3-6-2 0,0 0-1 16,3-5 0-16,3 3 0 0,3-11-9 0,3 3 0 16,3-6-10-16,0 3 10 0,-4-11 0 0,4 9 0 15,3-12 0-15,6 1 0 16,-3 0-29-16,3-3-7 0,-1 0 0 0,-2-2-1 0,0 4 17 0,-6-4 3 0,3 2 1 15,-4-2 0-15,1 4 6 0,-3-4 2 0,-3-1 0 16,3 6 0-16,0 0 8 0,-6 5 0 0,-3-3 0 0,0 3 0 16,-6 8 0-16,0 0 0 0,0 0 0 0,-9 8 0 15,-3 3 17-15,0 2 6 0,0 0 1 0,-3 1 0 16,3 4 11-16,-3 1 2 0,4 2 1 0,-1-3 0 16,0-2-29-16,3 8-9 0,0-8 0 0,6 2 0 15,-3 1 0-15,6-6 0 0,3 0 0 0,3 1 0 16,3-6 13-16,3-3-4 0,3 0-1 0,2-5 0 0,4 0-8 15,0-8 0-15,0 3 0 0,6 0 0 16,2-9-30 0,-2 6 2-16,-3-5 0 0,-3 0 0 0,0 2-200 0,0 3-39 0,14-18-8 15,-11 7-1-15</inkml:trace>
  <inkml:trace contextRef="#ctx0" brushRef="#br0" timeOffset="52844.37">17599 2487 1443 0,'24'3'32'0,"-15"-3"6"0,-9 0 2 0,0 0 0 15,6-3-32-15,-6 3-8 0,6 0 0 0,-6 0 0 0,0 0 90 0,0 0 16 16,0 0 3-16,0-3 1 0,-3-4-21 0,3 7-4 16,0 0-1-16,0 0 0 0,-3-6 9 0,0 1 2 15,0 5 0-15,3 0 0 0,-3-8-50 0,0 3-9 16,-3 5-3-16,6 0 0 0,0 0 9 0,-9 0 2 15,-6 0 0-15,0 0 0 0,1 5-20 0,-4 3-3 16,0-3-1-16,-3 1 0 0,0 1 16 0,0 7 4 16,0-9 0-16,4 3 0 0,-4 0-20 0,3 2-4 15,3-2-1-15,3-2 0 0,-3 2-15 0,6-3 0 16,3 3 0-16,3 0 0 0,3 2 0 0,3-4 0 16,0 4 0-16,6 1 0 0,3-6 0 0,3 3 0 15,0 0 0-15,3 3 0 0,3-4 11 0,-1-1-11 0,1 2 12 16,0-3-12-16,0 3 0 0,3 0-17 15,-6 2 1-15,0-4 1 0,-7 2 0 0,-2-3 0 0,0 3 0 0,0 0 0 32,-9-3-13-32,0 0-4 0,0 3 0 0,-6-2 0 0,-9 2 32 0,-2-3 0 0,-1 0 0 0,0 3 0 15,0-5 0-15,-3-1 0 0,-3 1 0 0,3 2 0 16,-2-5 26-16,-4 0 11 0,-3 0 3 0,0 0 0 16,7 3-20-16,-7 0-3 0,0-6-1 0,6 3 0 15,9 0-8-15,3 0-8 0,0-3 12 0,4 3-12 16,2 0 0-16,6 0 0 0,0 0-12 0,0 0 3 15,9-5-107-15,5 2-20 0,10 1-5 16,3-1-1-16</inkml:trace>
  <inkml:trace contextRef="#ctx0" brushRef="#br0" timeOffset="53419.31">17965 2588 1767 0,'0'0'39'0,"0"0"8"0,3-6 1 0,-3 6 2 0,0 0-40 0,0 0-10 16,0 0 0-16,0 0 0 0,-3 6 110 0,-6 4 20 0,4 1 4 0,-7 7 1 15,-3-2-47-15,-3 8-8 0,0 2-3 0,-6 1 0 16,-6 5-20-16,1-1-4 0,-10 4-1 0,6 5 0 15,3-3-19-15,4 2-4 0,-4-4-1 0,0 4 0 16,3-2-16-16,4-2-3 0,-1 2-1 0,6-8 0 16,0 0-8-16,3-3 0 15,3 1 0-15,3-6 0 0,3-2 0 0,0-4 0 0,3 1 0 0,0-8-11 16,0 0 11-16,3-8 0 0,0 0 0 0,0 0 0 16,6-8 0-16,-3-2 0 0,6-6 0 0,0-3 0 15,6-2 0-15,0-5 16 0,0-1-3 0,3-5 0 16,6-7-13-16,2-1-16 0,1-10 3 0,6 2 1 15,3-2 12-15,2-3 16 0,4 3-3 0,0 2-1 16,-4 3-12-16,4-2 0 0,-3 9 0 0,-1 4 0 0,-2 2 14 16,0 9 6-16,-9 1 2 0,-1 4 0 0,1 5-22 0,-3 5 0 15,-3-3 0-15,0 8 0 0,-3 3 0 0,-1 0 0 16,-2 0 0-16,0 6 0 0,0 2 0 0,-3-3 0 16,0 3 0-16,-3 5 0 0,-3 0 0 0,0-5 0 15,-3 6 0-15,0-1 0 0,-3 0 10 16,-3 3-2-16,-3 0-8 0,0 2 12 0,-3-5-12 0,-3 6 0 15,-6-3 0-15,0 0 0 0,-3 5 0 0,-2-8 11 16,-7 0-11-16,3 1 10 0,-3 4 6 0,0-5 2 16,4 1 0-16,-4-1 0 0,3 0 11 0,3-5 3 15,1-3 0-15,2 1 0 0,-3-4-32 0,6-4 8 16,-3 2-8-16,6-6 0 0,3-2 0 0,3 3 0 16,4-3 0-16,2-2-938 0,8 2-190 15</inkml:trace>
  <inkml:trace contextRef="#ctx0" brushRef="#br0" timeOffset="54002.34">18460 2545 691 0,'0'0'30'0,"0"0"7"0,0 0-29 0,0 0-8 15,0 0 0-15,0 0 0 0,5 6 267 0,-5-6 52 16,3 8 10-16,0 2 3 0,-3-2-177 0,-3 3-35 16,-3 2-8-16,1 0 0 0,-1 8-37 0,0-8-7 0,-3 6-2 0,3-6 0 15,-3 3-10-15,0 0-1 0,3-3-1 0,0 0 0 16,0-5-27-16,0 6-6 0,3-6-1 0,0-3 0 15,3-5-6-15,0 5-2 0,-3-2 0 0,3-3 0 16,0 0 16-16,0 0 4 16,0 0 0-16,0 0 0 0,0 0-32 0,6-3 0 0,-3-5 0 0,3 3 0 15,3 0 0-15,-3-3 0 0,3 2 0 0,-3-7 0 16,3 5 0-16,3-5 0 0,0 2 0 0,-1-2 0 16,4 5 0-16,0-5 0 0,3 0 0 0,-3-6-10 15,0 6 10-15,3-5 0 0,0 2 10 0,2 0-10 16,1 0 0-16,0 3 0 0,0-1 0 0,-3 9 0 15,-6-8 0-15,3 5 0 0,-1 3 0 0,-2-1 0 16,-3 4-71-16,3 2-20 16,-3-3-4-16,-9 3-1 0,6 3-144 0,-6-3-30 0,0 0-6 0,15 10 0 0</inkml:trace>
  <inkml:trace contextRef="#ctx0" brushRef="#br0" timeOffset="54536.5">19043 2683 2487 0,'-12'-3'55'0,"6"-2"11"0,-3 5 2 0,3 0 2 0,6 0-56 0,0 0-14 16,-3-3 0-16,0 1 0 0,0-1 9 0,3 3-1 16,0-5 0-16,0 5 0 0,3-6 3 0,3 4 0 15,3-9 0-15,3 3 0 0,3 3 0 0,0-3 0 16,3 0 0-16,0 3 0 0,-4-8-11 0,4 5 0 0,-3-3 0 0,0 3 8 15,-3-5-8-15,0 0 0 0,0-6 0 16,-6 6 0-16,0 0 0 0,0-6 0 0,-6 6 0 0,3 0 0 16,-6-1 28-16,-3 7 3 0,-3-7 1 0,-3 12 0 15,-3 2-7-15,-6 2-1 0,-9-2 0 0,4 8 0 16,-4 5 13-16,3 1 3 0,-3-1 0 0,0 5 0 16,1-2-16-16,2 3-4 0,6-1 0 0,0 1 0 15,3-1-12-15,3 4-8 0,4-7 8 0,2 4-8 16,0-1 0-16,6 1 0 0,0-6 0 15,6 0 0-15,3 1 0 0,0-1 0 0,3-5 0 16,5-3 0-16,4 0 0 0,6-5 11 0,3 0-11 0,3-5 12 16,-4-3-20-16,4 3-4 0,3-8-1 0,-3-1 0 15,0 1-3-15,-4 3 0 0,1-6 0 0,-6 5 0 16,0-2-12-16,-3 5-4 16,-4-5 0-16,-5 2 0 0,0 1 32 0,-3 4 0 0,0 1 0 0,-6 5 0 15,0 0 0-15,0 0 0 0,-6 5 0 0,0-5 0 16,-3 6 36-16,0 4 12 0,1 1 4 0,-1 2 0 0,-3 6-9 15,3-6-2-15,0 3 0 0,3 0 0 0,0 5-31 0,6-3-10 16,0-5 0-16,6 1 0 0,3-6 0 16,0 2 0-16,3-2 0 0,0-8 0 15,-3 0-28-15,5-8-12 0,7 3-2 16,0 0-1-16,0-9-156 0,0 6-31 0</inkml:trace>
  <inkml:trace contextRef="#ctx0" brushRef="#br0" timeOffset="54703.04">19486 2066 288 0,'-17'-10'25'0,"11"7"-25"0,-6-2 0 0,3 5 0 15,9 0 509-15,-6 0 97 0,-3-5 19 0,9 5 4 16,0 0-481-16,0 0-97 0,0 0-19 0,9-3-4 16,3 3-9-16,3 0-2 0,-15 0 0 0,23 0 0 15,4 0-6-15,-3 0-2 0,3 8 0 0,-6-8 0 16,2 5-65-16,-2 3-12 0,0-3-4 15</inkml:trace>
  <inkml:trace contextRef="#ctx0" brushRef="#br0" timeOffset="55562.49">19728 2699 2019 0,'0'0'89'0,"0"0"19"0,0 0-86 0,0 0-22 0,0 0 0 0,0 0 0 31,0 0-24-31,0 0-8 0,0 0-3 0,0 0 0 0,0 0 57 0,0 0 11 0,-6 8 3 0,6-8 0 16,0 0 20-16,0 0 4 0,0 0 0 0,0 0 1 16,0 0-5-16,0 0 0 0,0 0-1 0,0 0 0 15,9 0-26-15,-4-6-5 0,1-2 0 0,3 3-1 16,6-3-14-16,0 0-9 0,-3-2 12 0,3-4-12 15,-6 7 15-15,3-7-4 0,3 1-1 0,-3-5 0 16,-4 4 6-16,-2-4 2 0,0-1 0 0,-3 3 0 16,0-2-2-16,-9-1-1 0,-6 1 0 0,4 5 0 15,-4 5-1-15,-3 0 0 0,-9 2 0 0,0 6 0 16,6 6 7-16,-3-4 2 0,1 9 0 0,-1 2 0 16,-3 0 7-16,-3 1 2 0,-3 2 0 0,4 2 0 0,2 6-32 15,0-6 0-15,3 4 0 0,3-1 0 0,3 3 0 0,3-3 0 16,10-3 0-16,2-2-10 0,2 0 10 15,7-3 0-15,3 0 0 0,3-10 0 0,6 2 0 0,3 1 0 16,3-6 8-16,-4 0-8 0,1-6 0 0,-6-2 0 16,-3 3 0-16,3-3 8 15,9-5-33-15,-1 8-7 0,-2-9 0 0,0 4-1 0,-3-1 22 0,-6 1 11 16,0 2-10-16,-3 2 10 0,-3 6 0 0,-9 0 0 16,0 0 0-16,-9 0 0 0,-3 0 8 0,-6 6 8 15,3 2 2-15,0 2 0 0,-6 4 12 0,3 7 2 16,-2-3 1-16,-1 9 0 0,-3-1-11 0,0 6-2 15,0 2-1-15,-3 3 0 0,-2 3 9 0,-1 0 1 16,0 2 1-16,0 3 0 0,1 5-30 0,-1-5-18 16,0 8 2-16,3-5 1 0,3 2 15 0,4-5 0 15,-1 0 0-15,0 0 0 0,6-5 0 0,0-1 0 0,0-4 0 16,3-1-9 0,1-5-17-16,-1-2-3 0,-3-1-1 0,0 1 0 0,-3-6 30 0,3-3 0 15,0-4 0-15,-3-1 10 0,-2-5-10 0,2 2 0 0,0-10 0 0,0 0 8 16,3-10 11-16,0-1 1 0,3 1 1 0,-3-6 0 15,3-3 6-15,1-5 1 0,5-2 0 0,0-1 0 16,0-4-12-16,9-1-3 0,3-2 0 0,6-1 0 16,2 3-13-16,1-5 11 0,3 3-11 0,3 8 10 15,0-1-10-15,3 1 0 0,-1 7 0 0,4-7 0 16,-3 4 0-16,0 4 0 0,0-1 0 0,5-4 0 16,4 1-56-16,3 4-9 0,3 2-3 0,-1-2 0 15,1-6-102-15,0 3-21 0,2-1-4 0,1-1-1 0</inkml:trace>
  <inkml:trace contextRef="#ctx0" brushRef="#br0" timeOffset="56154.31">20174 2445 2322 0,'0'0'51'0,"0"0"10"0,0 0 3 0,0 0 1 0,-6 0-52 0,0 0-13 15,3 0 0-15,-3 0 0 0,0 2 48 0,0 4 6 0,-3-1 2 0,3 8 0 16,-6-5-2-16,4 3 0 16,-4 5 0-16,-3 2 0 0,3 1-24 0,-3-3-5 0,3-1-1 0,3 7 0 15,0-4-12-15,3 3-4 0,3-8 0 0,6 1 0 16,3 4-8-16,3-12 0 0,-3 1 0 0,6-1 0 16,3-4 0-16,-3 4 8 0,6-12-8 0,0 4 8 15,2-4-29 1,4-1-7-16,-3-4 0 0,0 3-1 0,6-5-16 15,-1 2-3-15,1 3-1 0,0-5 0 0,-6 0 21 0,0 0 4 0,2-1 0 0,-2 1 1 16,-6 3 23-16,0 2 0 0,-3-6 0 0,-3 6 0 16,0 3 0-16,-3 5 12 0,-6 0-4 0,0 0 0 15,0 0 48-15,-6 0 10 0,-3 5 2 0,-3 3 0 16,0 6-7-16,0-6-1 0,-3 7 0 0,0 1 0 16,1 3-37-16,-1-6-8 0,0 6-2 0,3-6 0 0,3 3-13 15,3-3 0-15,0 0 0 0,6 0 0 16,0 3 0-16,6-8 11 0,3-3-11 0,3 3 10 15,0-2-2-15,6-6-8 0,2 0 12 0,1-6-4 0,3-2-8 16,3 3-12-16,-3-3 2 0,2-5 1 0,-2 2-13 0,0 3-2 16,0-5-1-16,0 0 0 15,-3 0-11-15,-1 0-1 0,1-1-1 0,-3 1 0 0,3 3 14 0,-6 2 4 16,-3 0 0-16,-3 2 0 0,0 1 20 0,-3 0 0 16,-6 5 12-16,0 0-4 0,0 0 16 0,0 0 4 15,-9 10 0-15,3-2 0 0,-6 6 6 0,3-1 2 16,0 0 0-16,-3 5 0 0,3-4-20 0,0-4-4 15,3 4-1-15,3-4 0 0,0 1-11 0,3-3 0 16,3 2 0-16,0-2 0 0,3-3 9 0,0 3 0 0,3-2 0 16,0-6 0-16,6 0-9 0,3-6 0 15,0 6 0-15,-1-5 8 16,4 2-94-16,-3-2-19 0,-6-3-4 0,6 3-735 16,-6-3-146-16</inkml:trace>
  <inkml:trace contextRef="#ctx0" brushRef="#br0" timeOffset="56570.07">21124 2503 2138 0,'0'0'47'0,"0"0"9"0,0 0 3 15,0 0 1-15,0 0-48 0,0 0-12 0,0 0 0 0,0 0 0 0,0 0 56 0,-6 3 9 16,-3 2 2-16,-3 3 0 0,3 2 28 0,-3 4 5 15,0-1 2-15,-3 5 0 0,0-2-30 0,0 3-7 16,3-1-1-16,-2-4 0 0,2 7-40 0,0-8-8 16,6 5-1-16,0-4-1 0,3-1-14 0,6-8 0 15,-3 8 8-15,3-5-8 0,6-8 9 0,0 0-1 16,3 6 0-16,0-12 0 0,-1 6-8 0,4-5 0 16,-3 2 0-16,3-2 0 0,0-3-9 0,0-2-4 15,0 2-1-15,0 0 0 0,2 2-7 0,-2-7-2 16,3 3 0-16,-3 2 0 0,3 0 9 0,0-3 2 15,-3 3 0-15,3 0 0 0,-10 3 12 0,1 0 0 16,-6 2 0-16,0 3 0 0,3-3 0 0,-6 3 0 0,3 6 0 0,0-1 0 16,-3 3 17-16,-6 3 7 0,0-4 0 15,0 7 1-15,0-1-3 0,-5 0-1 0,2 6 0 0,0-6 0 16,6-5-21-16,-3 2 8 0,3 4-8 16,3-6 0-16,3 0 12 0,-3 2-1 0,0-10-1 0,9 3 0 31,0 2-70-31,3 0-13 0,-1-5-3 0,4 0-1224 0</inkml:trace>
  <inkml:trace contextRef="#ctx0" brushRef="#br0" timeOffset="56820.4">21573 2654 2026 0,'0'0'44'16,"-6"2"10"-16,3 4 2 0,-3-6 1 0,0 0-45 0,0 5-12 0,3-5 0 0,0 3 0 0,-3-1 12 15,6-2 0-15,0 0 0 0,0 0 0 0,0 0 32 0,0 0 6 16,0 0 2-16,0 0 0 0,0 0-42 0,0 0-10 16,0 0 0-16,0 0 0 0,0 0 13 0,6-2 1 15,0-1 0-15,-6 3 0 0,6-5-14 0,-3-1 0 16,0 4 8-16,-3 2-8 0,3-6 9 0,0-1-1 16,-3 1 0-16,0-2 0 0,0 3-8 0,0 0 0 15,-3-1 9-15,0 4-9 16,-3-3-84-16,3-1-22 0,-3 4-4 0</inkml:trace>
  <inkml:trace contextRef="#ctx0" brushRef="#br0" timeOffset="57681.53">21246 2707 1497 0,'0'0'133'0,"0"0"-106"0,0 0-27 0,3-6 0 16,3-2 71-16,-1 3 9 0,4 3 1 0,0-4 1 15,-6 6-66-15,-3 0-16 0,0 0 0 0,0 0 0 16,9-5 24-16,-9 5 4 0,0 0 0 0,0 0 1 16,6 0 35-16,-6 0 8 0,0 0 0 0,6 5 1 15,0-2-10-15,-6-3-3 0,0 0 0 0,0 0 0 16,0 0-4-16,0 0 0 0,0 0-1 0,9 0 0 15,-3-3-11-15,0-2-3 0,0 2 0 0,3-2 0 16,-3 0-23-16,3-3-5 0,-3 2-1 0,0-1 0 0,-3 1-3 0,-3-7-1 16,3 2 0-16,-6 1 0 0,0-3-8 0,0-1 8 15,-3 4-8-15,-3-9 8 0,0 3 0 16,0 1 0-16,-3 4 0 0,0 0 0 0,-9 3 19 0,0 8 3 16,-5 0 1-16,-1 3 0 0,0 8-5 0,3-3-1 15,-6 2 0-15,1 6 0 0,-1 3 10 0,-3-1 1 16,0-2 1-16,1 8 0 0,2-6-29 0,3 3-8 15,3 1 0-15,9 1 0 0,-2-4 0 0,11-3 8 16,3-3-8-16,3 0 0 0,3 3 0 0,3-5 0 0,5-1 0 16,10-7 0-16,3 2 0 0,3-5 0 15,3-2 0-15,-1-1 0 16,1-5-22-16,0 0-9 0,3-2-1 0,-1 2-1 16,1-6-15-16,-3 1-2 0,-3 5-1 0,0-8 0 0,-4 3 22 0,4 0 4 0,-6 2 1 15,-3 1 0-15,-6 2 24 0,-6-3 0 0,0 9 0 16,-6-9 0-16,-3 8 0 0,-9 3 14 0,-3 0-2 15,0 0 0-15,3 0 25 0,-3 3 5 0,-3 2 1 0,-2 3 0 16,5 3-19-16,-3-3-3 0,3 2-1 16,0 4 0-16,0-1 11 0,3 3 1 0,0 2 1 0,0 1 0 15,3-6-33-15,-2 5 0 0,2 4 0 0,0 4 0 16,-3-5 0-16,3 3 0 0,0-3 0 0,-3 6 0 16,0-4 0-16,-3 4 0 0,-3-1 0 0,1 1 0 15,-1-3 0-15,-3 5 0 0,-3 3 0 0,3-1 0 16,-3-4 0-16,1 2 0 0,-1 8 0 0,-6-5 0 0,0 2 0 15,0-2 0-15,4 0 0 0,2-3 0 0,0 0 0 0,3-11 0 16,0 6 0-16,1 0 0 0,-1-6 0 0,3-4 0 16,0 1 0-16,3-1 0 0,-6-4 0 0,6 4 0 15,3-9 0-15,1 3 0 0,-4-8 0 0,3 2 0 16,3-2 0-16,0-2 0 0,0-6 15 0,0 3-1 16,6-9 0-16,-3 1 0 0,3-5 11 0,0-1 3 15,0-2 0-15,6-6 0 0,0-4 0 0,9-1 1 16,-3-2 0-16,9-4 0 0,3-1-20 0,5 4-9 15,1-4 8-15,6-1-8 0,3 3 0 0,5 0 0 16,7 0 0-16,3 0 0 0,-1 2 0 16,1 4 0-16,11-9 0 0,-2 8 0 0,-4 6 0 0,-2-1 0 15,3-4 0-15,2 4 0 0,-5 9 0 0,-1-1 0 16,1-2 0-16,-4 8 0 0,-8-1-13 0,-3-4 5 16,-6 5 8-16,-1 5-13 15,-5-5-91-15,0 2-19 0,-3 3-3 0,-1 0-806 0,-5 3-162 0</inkml:trace>
  <inkml:trace contextRef="#ctx0" brushRef="#br0" timeOffset="58949.11">2871 3622 172 0,'0'0'8'0,"0"0"1"0,3-2-9 0,0-4 0 15,-3-2 0-15,0 8 0 0,6 0 232 0,-6 0 45 16,0 0 9-16,0 0 2 0,0 0-102 0,0 0-20 16,0 0-4-16,0 0-1 0,0 0-59 0,0 0-12 15,0 0-2-15,0 0-1 0,-6 8-18 0,0 3-3 16,6 5-1-16,-9 2 0 0,0 1-13 0,3 2-4 16,0 0 0-16,-2 3 0 0,-4 2-22 0,3 1-5 15,-3-3-1-15,3-1 0 0,0 1-7 0,3-5-1 16,0-1-1-16,6 3 0 0,0-7-11 0,0-6 0 15,0 0 0-15,6 2 0 0,-6-10 26 0,6 0 0 16,-6 0 0-16,12 0 0 0,-3-8-26 0,3 3 0 16,-3-8 0-16,3-1 0 0,-4 1 0 0,4-5 8 0,3-1-8 15,0-2 12-15,0 0-4 0,0-3-8 16,3 0 12-16,0 0-4 0,2 1-8 0,1 1 0 0,-6 4 0 0,3-6 0 16,0 3 0-16,-3 5 0 0,0-2 0 0,0 4 0 15,-4 9 0-15,4-6 0 0,-6 9-12 0,-3-6 12 16,3 8-105-16,0 0-14 15,-9 0-2-15</inkml:trace>
  <inkml:trace contextRef="#ctx0" brushRef="#br0" timeOffset="59527.85">3237 3659 518 0,'0'0'46'0,"0"0"-37"16,0 0-9-16,0 0 0 0,0 0 245 0,0 0 47 15,0 0 10-15,0 0 2 0,0 0-174 0,0 0-34 16,0 0-8-16,0 0 0 0,9 0-44 0,-3-5-9 16,3 5-2-16,-3-3 0 0,3-2-17 0,3 5-4 15,-3-8-1-15,0 3 0 0,3-6-11 0,-3 9 0 16,3-9 9-16,-3 3-9 0,-7 0 0 0,4 3 8 16,6-8-8-16,-6 5 0 0,0 2 0 0,3-7 9 15,-9 5-9-15,0 3 0 0,0-6 18 0,0 3-3 16,-6 3-1-16,0 2 0 0,3-2 24 0,-3 0 5 0,-3 10 1 0,-2-5 0 15,2 5 3-15,-6 3 1 0,-3 0 0 0,0 5 0 16,-3 3-18-16,0 6-3 0,-3-1-1 16,4 3 0-16,-1 2-14 0,6-5-2 0,-6 3-1 0,3 2 0 15,6 1-9-15,0-9 0 0,6 6 0 16,4 0 0-16,2-5 0 0,0-4 0 0,2 1 0 16,7-5 0-16,0-1 10 0,3-4-10 0,6 2 12 0,3-8-12 15,-6 0 15-15,6-6-4 0,-1 1-1 0,4-5 0 16,0-1-10-16,3-2 10 0,-3-3-10 0,3-3 10 15,-1 1-10-15,4-3-9 0,6 2 9 0,-12 1-13 16,-4 2-2-16,1 0 0 0,0 8 0 0,-3-5 0 16,0 5 15-16,-6 2-11 0,-3-2 11 0,0 3-10 15,0 5 10-15,-4 0 0 0,1 0 0 0,-6 0 0 16,0 0 0-16,3 8 0 0,-3 0 0 0,6 3 0 0,-6-9 8 16,0 9 3-16,0-11 1 0,0 5 0 0,-6 3-4 0,6-3-8 15,-3 3 12-15,-3 0-4 0,1 3 0 0,5-3-8 16,-9 0 12-16,0 2-4 0,0 4 5 0,6-9 1 15,-6 8 0-15,-3-5 0 0,3-3-14 0,9 1 0 16,-6 2 0-16,3-3 0 0,3-5 8 0,0 0-8 16,0 0 0-16,0 0 9 0,0 0-18 0,9-5-4 15,3-1-1-15,0 1 0 16,-3-3-51-16,3 0-11 0,3 3-1 0,-10-6-679 16,10 1-136-16</inkml:trace>
  <inkml:trace contextRef="#ctx0" brushRef="#br0" timeOffset="60233.91">3606 3747 576 0,'0'0'51'0,"0"0"-41"0,0 0-10 0,0 0 0 15,0 0 208-15,0 0 39 0,0 0 8 0,0 0 1 16,0-3-89-16,0 3-19 0,0 0-3 0,0 0-1 0,0 0-69 0,0 0-15 16,0 0-2-16,0 0-1 0,9-5-19 0,0 2-4 15,3-2-1-15,3 5 0 0,-3-8-13 0,-3 2-4 16,6 1 0-16,0-3 0 0,0 3-8 0,-1-6-8 15,4 1 12-15,-3-1-12 0,-6 3 20 0,6 0-4 16,-6 3 0-16,-3-3-743 16,0 3-149-16</inkml:trace>
  <inkml:trace contextRef="#ctx0" brushRef="#br0" timeOffset="60878.24">3949 3590 403 0,'0'0'36'0,"0"0"-36"0,0 0 0 0,0 0 0 16,0 0 279-16,0 0 49 0,0 0 9 0,0 0 3 15,0 0-168-15,-3 3-32 0,-3 5-8 0,-3 0 0 16,3 3-53-16,0 2-11 0,-3 0-1 0,3 0-1 16,-3 0-19-16,0 3-4 0,3 3-1 0,0-1 0 15,0 1-19-15,3-1-4 0,-5 4-1 0,5-9 0 0,0 5-8 0,3-4-2 16,-3-9 0-16,6 3 0 0,0 0-8 0,-3-8 12 15,11 5-12-15,-2 0 12 0,-3-5-12 0,9-2 0 16,-9-6 0-16,9 0 0 0,-6 0 0 0,3-5 0 16,0 2 0-16,0-2 0 0,3-6-12 0,-4 3-4 15,1 1 0-15,6-1-1 0,-9 2 0 0,6 1 0 16,-6-3 0-16,0 6 0 0,0 4 17 0,0-2 0 16,-9 8 0-16,0 0 0 0,0 0 0 0,0 0 0 15,0 0-10-15,0 8 10 0,0 6 16 0,-9-1 9 16,3 0 2-16,0 0 0 0,0 6-10 0,-3-1-1 15,3-4-1-15,3 7 0 0,0-8-15 0,0 0 8 16,3 0-8-16,0-2 0 0,0-3 0 0,0 0 8 16,6-3-8-16,-6-5 0 0,0 0 0 0,6 6 9 15,6-6-9-15,-6-3 8 0,6 0 4 0,0-5 1 0,6 3 0 0,-9-8 0 16,2 2-5-16,4-2 0 0,0 0-8 0,-6-3 12 16,6 3-12-16,-3-1 0 0,-3-1 0 15,3 1 0-15,3 1 9 0,-6 5-9 0,2-5 8 0,-2 0-8 16,0-1 0-16,3 4-16 0,-6 2 3 0,3 0 0 15,0 0 13-15,-3 3 0 0,0-6 12 0,3 9-12 16,-3-4 0-16,0-2 0 0,-3 8 0 0,3-5 0 16,-3 5-36-16,3 0-2 0,0-5 0 15,-6 5-1124-15</inkml:trace>
  <inkml:trace contextRef="#ctx0" brushRef="#br0" timeOffset="61570.15">4401 3704 1933 0,'0'0'42'0,"0"0"9"0,0 0 1 0,0 0 4 0,0 0-45 0,0 0-11 16,3 0 0-16,0 0 0 0,0 0 73 0,3 0 13 15,0 0 2-15,3 0 1 0,3 0-64 0,-3 0-13 16,0-5-2-16,3 0-1 0,3-3-9 0,-1 2 8 15,-5 1-8-15,3-3 8 0,0 0-8 0,0 0 0 16,-3 3 0-16,3-6 0 0,-6 3 0 0,0 1 12 16,3 1-12-16,-3-7 12 0,-6 5-12 0,0 3 0 15,3-8 0-15,-6 5 0 0,3 2 0 0,-6-2 0 0,0 3 0 16,0-3 8-16,-3 3 5 0,0 5 1 0,-3 0 0 0,-3 0 0 16,-3 5 32-16,-3 3 6 0,1 5 2 0,-1 1 0 15,0-1-2-15,3 5 0 0,0 3 0 0,0 1 0 16,4-4-32-16,2 1-6 0,0-1-2 15,6-2 0-15,0 3-12 0,3-1 9 0,0-5-9 16,6 1 8-16,3-9 0 0,0 3 0 0,3-3 0 0,3-5 0 16,2 0 0-16,1 0 0 0,3-5 0 0,3-6 0 15,6 1 10-15,-3-1 2 0,2 3 0 0,1-5 0 16,0 0-49 0,0-1-10-16,-6 1-1 0,-1 0-1 0,1 2 14 15,-3 3 3-15,0-5 1 0,-3 5 0 0,-6 3 3 0,-3 0 0 16,-6 5 0-16,0 0 0 0,6 5 20 0,-3 0-11 0,-3 6 11 0,-3-1-8 15,0-4 32-15,0 4 6 0,-6 6 2 0,3-8 0 0,0 5-10 16,0 1-2-16,0-1 0 0,3 0 0 0,-3-2-20 0,3-1 0 16,3 1 0-16,0-6 8 0,0-5 8 0,0 0 1 15,0 0 1-15,9 8 0 0,-9-8-2 16,6 0 0-16,9 0 0 0,-6 0 0 16,3-8-40-16,3 3-8 0,-1-6-1 15,1 1-1-15,6-4 4 0,-3 4 1 0,0-3 0 16,0-1 0-16,0 1-24 0,-3 5-5 0,-1-8-1 15,1 6 0-15,0 4 43 0,0-4 16 0,-9 7-11 16,0 3 11-16,-6 0 0 0,0 0 0 0,0 0 0 0,3 5 0 0,-6 6 21 0,0 0 11 16,-3 2 1-16,3-5 1 0,-9 2-4 0,6 4-1 15,0-1 0-15,0-5 0 0,6 0-17 0,0 2-4 0,0-4-8 16,0 2 12-16,0-1-12 0,0-7 0 16,9 6 0-16,0-6 0 15,3 0-212-15,3 0-35 0,12-13-7 0,-9-1-2 16</inkml:trace>
  <inkml:trace contextRef="#ctx0" brushRef="#br0" timeOffset="62110.07">5202 3699 1728 0,'0'0'153'0,"0"0"-122"0,0 0-31 0,0 0 0 16,0 0 56-16,0 0 6 0,0 0 1 0,0 0 0 0,0 0 15 0,0 0 3 15,0 0 1-15,6 0 0 0,3 0-49 0,3-5-9 16,-3-1-3-16,6 4 0 0,-4-6-4 0,4 2-1 15,-3-7 0-15,0 5 0 0,3-2-16 0,-6 2 0 16,-3-5 0-16,3 2 0 0,-3 3 0 0,0-5 0 16,-6 2 0-16,0 1 0 0,0-1 0 0,-6 3 13 15,3-3-1-15,-3 4 0 0,-3-1 13 0,-3 2 3 16,0 1 0-16,-3 5 0 0,0 0 22 0,-3 5 5 16,1 3 1-16,-4 3 0 0,3 2 6 0,0 3 2 15,0 0 0-15,3 5 0 0,-6-2-36 0,4 7-8 16,5-8 0-16,-3 4-1 0,9-4-19 0,-6 3 0 15,3 1 8-15,9-4-8 0,-3 1 0 0,6-6 10 16,3 0-10-16,3-2 8 0,3-3-8 0,3-8 8 16,-9 0-8-16,6-6 8 0,2-2-18 0,4-2-4 15,0-4-1-15,3-4 0 16,3-3-28-16,0 0-5 0,2-6-2 0,1 1 0 16,0-6 2-16,3 6 0 0,0-6 0 0,2-3 0 15,-2-2 12-15,0 3 4 0,-3-6 0 0,2-2 0 16,1-3-10-16,-6-3-2 0,6 1 0 0,-1 4 0 15,-2 1 10-15,3 5 2 0,-3 0 0 0,-3 8 0 0,-7 2 32 0,-2 4 0 0,0 1 12 0,-6 9-3 16,-3 5 44-16,0 3 9 0,-6-3 2 0,0 8 0 16,0 0 22-16,-9 8 5 0,-3 0 1 0,0 10 0 15,-3-4-45-15,-5 4-9 0,2 9-2 0,-3-1 0 16,0 6-16-16,0 0-3 0,0 2-1 0,4 6 0 16,-7-1-6-16,0 6-2 0,0-5 0 0,0 5 0 15,-2-5-8-15,2-1 0 0,0 1 0 0,0 0 0 16,6-3 10-16,6 0 0 0,-6-8 0 0,10 3 0 0,-1-6-10 15,9-7-14-15,0 2 3 0,6-8 1 16,0-2-101-16,5-3-20 0,4-8-4 0,3 0-1090 16</inkml:trace>
  <inkml:trace contextRef="#ctx0" brushRef="#br0" timeOffset="62459.48">5696 3625 403 0,'0'0'36'0,"0"0"-36"16,-3 8 0-16,0-3 0 0,3 3 367 0,0-8 66 15,-3 3 14-15,3-3 2 0,0 0-280 0,0 5-56 16,0 3-11-16,0-8-2 0,0 0-34 0,0 0-6 16,6 2-2-16,-6-2 0 0,6 0-18 0,3-2-3 15,3-1-1-15,0 3 0 0,0-8-28 0,-3 3-8 16,2-6 0-16,4 3 0 0,-6 1 8 0,0-4 0 16,0 3 0-16,0-5 0 0,6 0-8 0,-12-1 0 0,3 1 0 0,-6 0 0 15,3 2 0-15,-6 3 0 0,0-5 0 0,0 5 0 16,0 3 0-16,-6 0 0 0,0 2 0 15,-3 3 0-15,-3 8 13 0,-3-3 5 0,-2 8 1 0,2 1 0 16,-3-1 31-16,0 5 6 0,6 4 2 0,0 4 0 16,0-5-38-16,4 3-7 0,2-3-1 0,0-2-1 15,0 2-11-15,3 3 0 0,3-8 0 0,3-1 0 16,3 1 30-16,0-5 1 0,3 2 0 0,6-5 0 16,3-8-31-16,-1 0 8 0,4-5-8 0,3-3 0 15,6-3-85-15,-3-2-20 0,2-3-4 0,4-5-1 16,6 2-74-16,-9-7-14 0,5-1-3 0,-2 1-503 15,-3-3-100-15</inkml:trace>
  <inkml:trace contextRef="#ctx0" brushRef="#br0" timeOffset="62695.03">6372 3032 403 0,'21'-26'17'16,"-13"15"5"-16,1 3-22 0,0-5 0 0,0 0 0 0,-3-1 0 0,3 4 389 0,-6 2 74 16,3 0 14-16,-6 3 3 0,0 5-254 0,0 0-51 15,0 0-11-15,0 0-1 0,-3 5-70 0,-3 3-13 16,-6 0-4-16,-6 8 0 0,1 0-44 0,-4 7-10 15,-3 4-2-15,0-1 0 0,3 6 10 0,-9 8 2 16,1-1 0-16,-4 9 0 0,3 5-32 0,3 3 0 16,-2-1 0-16,2 1 0 0,-3-3 12 0,3 0-3 15,3 5-1-15,1-8 0 0,-1-2-8 0,6-9 0 16,0-2 0-16,3-2 0 0,6-9 0 0,3-2 0 0,3-3 0 16,6-8 0-16,0-5 0 0,3 3-12 0,9-11 2 0,-6 0 1 31,6-5-87-31,0-3-16 0,3-8-4 0,-3 0-755 0,2-5-150 0</inkml:trace>
  <inkml:trace contextRef="#ctx0" brushRef="#br0" timeOffset="62861.58">6032 3469 403 0,'-9'0'36'0,"-2"2"-36"0,-1 4 0 0,0-1 0 16,0 3 521-16,-3-5 98 0,3 7 19 0,0-5 4 16,0 3-453-16,6-2-90 0,3-1-19 0,0 3-3 15,6-6-45-15,3 4-10 0,3-1-2 0,3-5 0 16,0 3 10-16,6-1 2 0,0-2 0 0,3-2 0 15,-1-1-32-15,1-2 0 0,9 2 0 0,0-2 0 16,0-3-90-16,-1 3-24 0,-2-6-5 0,-3 3-1 0</inkml:trace>
  <inkml:trace contextRef="#ctx0" brushRef="#br0" timeOffset="63658.99">7610 3019 1576 0,'9'-5'70'0,"-9"5"14"0,-3 0-67 0,3 0-17 0,0-8 0 0,0 5 0 15,-3 0 109-15,3 3 19 0,0 0 3 0,0 0 1 16,-3 0-36-16,-3 0-6 0,0 0-2 0,-3 0 0 16,-3 6-20-16,0 2-4 0,-3 0 0 0,-2 2-1 15,2 6-8-15,-6 0-2 0,0 5 0 0,-3 0 0 16,-3 6-9-16,-2 2-1 0,-1 0-1 0,-6 8 0 16,-6-3-7-16,10 6-2 0,2 2 0 0,0-2 0 15,-3 2-13-15,7-2-2 0,-4 2-1 0,6 1 0 16,3-1-1-16,9-2 0 0,-3 5 0 0,10-6 0 15,5-4-16-15,0-3 0 0,5-6 0 0,4-5 0 16,6-2 0-16,0-1-9 0,-3-5 1 0,6-7 0 16,3 2 19-16,-6-3 4 0,0-5 1 0,-4 5 0 0,4-5-16 0,-3-2-10 15,0-1 2-15,0 3 0 16,-6 0-203 0,3-5-40-16</inkml:trace>
  <inkml:trace contextRef="#ctx0" brushRef="#br0" timeOffset="64710.88">7503 3659 1252 0,'0'0'56'0,"0"0"11"0,0 0-54 0,0 0-13 16,0 0 0-16,0 0 0 0,-6 0 144 0,6 0 25 15,-6-5 6-15,6 5 1 0,0 0-48 0,0 0-10 16,-3-3-2-16,-3-2 0 0,6 0-31 0,3-1-6 15,-3 6-2-15,3-8 0 0,0 1-21 0,0 1-4 16,0-2 0-16,3-5-1 0,3 8-18 0,0-6-3 16,0 1-1-16,2-1 0 0,1 3-5 0,3-5-2 15,-3 0 0-15,3 7 0 0,3-2-22 0,0-2 0 16,3 2 0-16,-1 8 0 0,-2-5 0 0,3 2 0 16,-6 3 0-16,0 0 0 0,0 0 0 0,-6 8 0 15,-9-8 0-15,9 3 0 0,-9-3 0 0,6 10 0 16,-3 3 0-16,-6-5 0 0,-3 3 11 0,-3 2-3 15,3 0 0-15,-6 1 0 0,0 1-8 0,0 1 0 0,-3 0 0 16,3 0 0-16,0 0 0 0,-3-6 0 0,4 4 0 16,-1-4 0-16,3 1 0 0,0-3 0 0,3-3 0 15,3 0 0-15,3-5 0 0,0 0 0 0,0 0 0 0,0 0 0 16,0 0 0-16,9 0 0 0,6-5 9 0,0-3-9 16,2-2 8-16,1-6-8 0,3 0 10 0,0 0-10 15,0-3 9-15,-3 6-9 0,0-5 8 0,-1 2-8 16,-2-3 0-16,3 6 0 0,0-5 8 0,-3 4-8 15,-3 1 0-15,0 0 0 0,0 2 0 0,-1 3 0 16,-2 3 0-16,-3 2 0 0,0-2 0 0,3 5 0 16,-3 5 0-16,-3-5 0 0,-3 0 8 0,0 8-8 0,3 3 13 15,-6-3-2-15,0 5-1 0,0 0 0 0,0-2-10 0,0 2 0 16,-3 0-10-16,0 1 10 0,0 1 0 0,0 4 15 16,3-6-2-16,-2 6 0 0,2-6-13 0,-3 3 0 15,0 0 8-15,0-3-8 0,3-5 0 0,3 0 0 16,-3 2 0-16,3-10 0 0,0 0 0 0,0 0 8 15,0 0-8-15,6 0 0 0,6-5 9 0,-3 5-1 16,2-8 0-16,1-5 0 0,6 0 0 0,-3-1 0 16,-3 1 0-16,6-3 0 0,0 1-8 0,0 1 0 15,-1-4 0-15,1 5 8 0,0-1-8 16,0 1 0-16,3 0 0 0,-3 0 0 0,0 7 0 0,-4-2 0 16,1-2 0-16,-3 5 0 0,0 2 0 0,-3 3 0 15,0-5 0-15,-9 5 0 0,6 0 0 0,-6 0 0 16,9 5 0-16,-9-5 0 0,0 0 0 0,6 5 0 15,-3 3 0-15,0-3 0 0,-3 3 0 0,3-2 0 16,-3 7 0-16,0-8 0 0,0 3 0 0,-3 0 0 0,0 0 0 16,3 3 0-16,-3 2 0 0,0-8 0 0,0 8 0 0,0-5 0 15,-3 3 0-15,0-1 0 0,3 1 0 0,-3 2 0 16,3-8 0-16,-3 6 10 0,6 0-2 0,0-6-8 16,0 3 8-16,3-3-8 0,0 3 0 0,3-3 0 15,3-5 0-15,0 0 0 0,3 0 0 0,3-5 0 16,0 0-51-16,-1 2-17 15,4-7-3-15,0 2-836 0,0 0-167 0</inkml:trace>
  <inkml:trace contextRef="#ctx0" brushRef="#br0" timeOffset="65208.36">8530 3725 403 0,'9'6'36'0,"-6"-6"-36"16,-3 0 0-16,0 0 0 0,0 0 264 0,0 0 47 16,0 0 9-16,0 5 1 0,-3 6-137 0,0-1-27 15,0-5-5-15,0 6-2 0,-3 0-34 0,3 2-8 16,-6 0 0-16,3-2-1 0,0 4-28 0,0 4-6 0,-3-6-1 0,0 6 0 15,0-1-33-15,0 3-7 0,-3-2-2 0,0 5 0 16,1 2-14-16,2 3-4 0,-3-2 0 0,0 2 0 16,0 3 2-16,3-3 0 15,-3 5 0-15,0-2 0 0,0-6-14 0,0 1 0 0,3-1 0 16,-2-2 0-16,2-3 0 0,3-2 0 0,-3-3 0 0,0 0 0 16,0-3 0-16,0 0 0 0,-3 0 0 15,0-2 0-15,-3-1 0 0,3-4 9 0,-3 2-9 0,-2-6 12 16,-1 1 20-16,0-3 4 0,0 0 0 0,0 0 1 15,3-5-8-15,0-3-1 0,6 2-1 0,1-2 0 16,2-5-7-16,0 3 0 0,3 2-1 0,3-8 0 16,0 5-11-16,3-2-8 0,6-3 9 0,2 0-9 15,4-5 20-15,3 0-1 0,6-3-1 0,3 0 0 0,6 3-3 0,-1-5-1 16,-2-1 0-16,0 1 0 0,0-1-14 16,-4 3 0-16,4-2 0 0,0 0 0 0,3-1 0 0,-7 3 0 15,-5 3 0-15,3-5 0 16,-3 4-90-16,-3 4-24 0,-3-1-5 0,-3-2-817 15,-4 3-163-15</inkml:trace>
  <inkml:trace contextRef="#ctx0" brushRef="#br0" timeOffset="65368.28">8676 3482 2552 0,'0'0'113'0,"0"0"23"0,0 0-108 0,-3-5-28 15,-3-1 0-15,0 1 0 0,0 2 42 0,6 3 3 16,-6-5 1-16,6 5 0 16,-3-5-78-16,6 2-16 0,3-2-4 0,0 2-1104 0</inkml:trace>
  <inkml:trace contextRef="#ctx0" brushRef="#br0" timeOffset="65778.02">9036 2992 403 0,'3'-5'36'0,"-3"0"-36"15,0 5 0-15,3-3 0 0,0-2 377 0,0-3 69 16,0 5 14-16,0 1 2 0,3-4-258 0,2 4-51 16,-2-1-10-16,0 3-3 0,6 0-54 0,-3 0-11 15,-3 3-3-15,3 5 0 0,-3-3-20 0,0 3-4 16,0 5 0-16,0 3-1 0,-3 0 1 0,3 5 0 16,-6 0 0-16,3 3 0 0,-3 3-28 0,-3 4-6 15,0 1-1-15,-3 2 0 0,0 6-4 0,0 0-1 16,-6 5 0-16,0 0 0 0,-3-6-8 0,0 1 0 15,-2 5 0-15,-1 3 0 0,-3 2 0 0,3-10 8 0,0 7-8 16,-6-2 0-16,1-2 11 0,-1-4-3 16,3-7-8-16,3 5 12 0,-3-3-12 0,3-4 0 0,0 1 8 15,1-7-8-15,-4 3 0 0,3-4 0 0,-3 1 0 16,0-5-973-16,-3-6-198 16</inkml:trace>
  <inkml:trace contextRef="#ctx0" brushRef="#br0" timeOffset="70528.42">1341 5347 1591 0,'0'0'70'0,"0"0"15"0,0 0-68 0,0 0-17 0,0 0 0 0,0 0 0 16,0 0 116-16,0 0 19 0,0 0 4 0,0 0 1 15,0 0-44-15,0 0-9 0,12 3-2 0,-3-3 0 16,-3 0-24-16,3 3-5 0,6-3 0 0,-3 5-1 15,3-5-17-15,0 2-3 0,-4-2-1 0,7 0 0 16,3 0-15-16,-6 0-3 0,0 0-1 0,6-2 0 16,0 2-7-16,2-3 0 0,-5 1-8 0,3 2 12 15,-3 0 0-15,-3-3-1 0,0 0 0 0,6 3 0 16,-10 0-123-16,7-2-25 0</inkml:trace>
  <inkml:trace contextRef="#ctx0" brushRef="#br0" timeOffset="74677.64">2833 5265 172 0,'0'0'16'0,"0"0"-16"15,0 0 0-15,0 0 0 0,0 0 236 0,0 0 45 0,0 0 9 0,0 0 2 16,0 11-107-16,-6-3-21 0,6-3-4 0,-3 3 0 15,0-3-79-15,3 6-15 0,-6-1-3 0,3 4-1 16,-6-1 2-16,3 3 0 0,0 5 0 0,-3 3 0 16,-3-3-23-16,-3 3-4 0,0 5-1 0,-3-3 0 15,7 3-12-15,-7 0-4 0,-3-2 0 0,9 2 0 16,-6-5-8-16,6 0-1 0,0-3-1 0,3 0 0 16,0-8-136-1,6 0-27-15,3 9-6 0,0-22-1 0</inkml:trace>
  <inkml:trace contextRef="#ctx0" brushRef="#br0" timeOffset="75187.55">2499 5263 1533 0,'0'0'33'0,"0"0"7"0,0 0 2 0,3-6 2 0,-3 1-35 0,0 2-9 15,6-5 0-15,-6 6 0 0,0-6 91 0,3 3 16 16,3-9 3-16,-3 6 1 0,3-2-11 0,6-6-3 16,9 0 0-16,-9-5 0 0,5 0-24 0,4 2-5 15,3-10 0-15,3 5-1 0,3 6-18 0,2-6-3 16,1 3-1-16,3 5 0 0,-6-3-16 0,2 3-3 15,7 1-1-15,-9 7 0 0,6 2-13 0,2-2-4 16,4 6 0-16,-6-1 0 0,-1 6-8 0,1-1 0 0,-6 6 0 0,6 6 0 16,-7 1 0-16,-8 7 8 0,-3 1-8 0,-6 7 0 15,0 4 10-15,-6 0-10 0,-6 3 12 0,-3 0-12 16,-3 3 12-16,-3 0-4 0,-3 2 0 0,0 0-8 16,-6 1 8-16,0-1-8 0,-2-2 0 0,-4 0 0 15,3 2 9-15,-9-5-9 0,3 0 0 0,-2-3 9 16,-1 3-9-16,3-2 0 0,-3-9 9 0,1 6-9 15,-1 0 8-15,-3-6-8 0,3 1 8 0,-5-4-8 0,-4-4 0 16,3-3 8-16,-11 0-8 0,5-6 0 0,9 1 12 16,-6-8-1-16,7 2-1 0,-4-8 0 0,6 1-10 15,3-6 0-15,1-3 0 0,2-2 0 0,6 0 0 16,0-6-11-16,6 1 3 0,3-1 0 16,6-2-16-16,-3 0-4 0,12 0 0 15,-3 2 0-15,3 0-25 0,6 4-6 0,-3-1-1 0,6 2-739 16,3 7-148-16</inkml:trace>
  <inkml:trace contextRef="#ctx0" brushRef="#br0" timeOffset="75466.89">3419 5514 576 0,'0'0'51'0,"-9"5"-41"15,3-5-10-15,0 3 0 0,6 2 298 0,-9 0 58 0,0 3 11 0,0 0 2 16,6 3-194-16,-6-1-39 0,0 4-8 0,7-1-2 16,-7 0-71-16,-3 0-15 0,6 1-2 0,3-4-1 15,-6 3-19-15,3-2-4 0,3 0-1 0,0-1 0 16,3 1-13-16,0-6 0 0,0 3 0 0,0-8 0 15,0 0-153-15,0 0-37 0</inkml:trace>
  <inkml:trace contextRef="#ctx0" brushRef="#br0" timeOffset="75633.78">3505 5297 1670 0,'0'0'148'0,"0"0"-118"15,-6 5-30-15,6-2 0 0,-9 2 85 0,9-5 11 16,0 5 3-16,0-5 0 0,0 0-60 0,-6 8-12 16,6-2-3-16,6-1 0 15,-6-5-84-15,0 5-16 0</inkml:trace>
  <inkml:trace contextRef="#ctx0" brushRef="#br0" timeOffset="75958.28">3592 5543 2044 0,'0'0'45'0,"0"0"10"0,0 0 1 0,0 0 1 0,0 0-45 0,0 0-12 0,3 3 0 0,3-3 0 16,-1 2 58-16,4-4 10 0,0-1 1 0,0 0 1 16,0 1-41-16,0-1-8 0,3-5-1 0,-3 0-1 15,-3 8-19-15,3-10 0 0,-3-1 0 0,0 0 0 16,0 4 0-16,3-4 0 0,-9 3 0 0,0-3 0 15,0 6 16-15,0-3-1 0,-6 3 0 0,0 0 0 16,0 2 1-16,-3 3 1 0,0 3 0 0,-3 2 0 16,-3 3 46-16,-3 2 9 0,6 6 1 0,-8 3 1 0,-4 2-14 0,9-5-4 15,3 5 0-15,-3 0 0 16,3-2-36-16,9 2-7 0,-3-5-1 0,6 0-1 0,6-3-11 16,-6 0 0-16,6-2 0 0,3-3 8 0,6 0-8 15,-3-1 0-15,6-1 0 0,3-4 8 0,-1-2-8 16,4 0 8-16,3 0-8 0,-6-2 8 15,3-6-145-15,2 3-30 0</inkml:trace>
  <inkml:trace contextRef="#ctx0" brushRef="#br0" timeOffset="76819.98">4949 5017 1112 0,'0'0'49'0,"0"0"11"0,0 0-48 0,0 0-12 16,0 0 0-16,0 0 0 0,0 0 107 0,0 0 19 15,0 0 4-15,0 0 1 0,0 0-42 0,0 0-8 16,0 0-1-16,0 0-1 0,0 0-13 0,0 0-2 16,0 0-1-16,0 0 0 0,0 0-10 0,0 0-1 15,3-6-1-15,-3 6 0 0,0-5-9 0,0 5-2 16,0-3 0-16,0-5 0 0,-3 3-8 0,3 0-1 15,-9-1-1-15,3 4 0 0,0-1-4 0,-6 1-1 16,0 2 0-16,0 0 0 0,-3 2 11 0,-2 1 3 0,-7 2 0 16,3 6 0-16,-6-1-19 0,3 4-3 0,-2-1-1 15,-1 0 0-15,-3 3 4 0,3 0 1 0,-3 2 0 0,4-5 0 16,2 3-11-16,3 3-2 0,0-9-8 0,6 1 12 16,3 0-4-16,3 2 0 0,6 0-8 15,3-8 12-15,0 6-12 0,9 0-8 0,-6-9 8 16,9 3-13-16,0 1 13 0,6-4 0 0,-3 1 0 15,0 0-9-15,3-3-4 0,-9 0-1 0,6-3 0 16,-1 3 0-16,-2 0-2 0,-3 0 0 0,3 0 0 0,-3 0 0 16,-9 0 16-16,0 0-11 0,0 0 11 0,0 0-10 15,-9 5 10-15,3 1 0 0,-6-4 0 0,-3 6 0 16,-2 0 0-16,-4 3 0 0,0-3 10 0,-9 2-10 16,0 3 16-16,4 1-4 0,-1-1 0 0,-3 3 0 15,3 0 12-15,0 5 1 0,1-5 1 0,-1 5 0 0,3-3-26 16,0 4 0-16,-3-1 0 0,7 0 0 0,-1-3 0 15,3 1 0-15,3-1 11 0,3 4-11 0,0-9 10 0,9 3-10 16,-6-3 10-16,9 0-10 0,3-2 0 16,3-3 0-16,0 0 0 0,9-3 0 0,0 0 0 15,3 1 0-15,3-12 0 0,5 6 0 0,-2-5 10 16,3 0-10-16,6-3 10 0,-1 0-10 0,7-3 8 16,0 3-8-16,3-5 0 0,-4 0 9 15,1 0-104-15,-3-3-21 0,-1-5-4 0,1 2-1092 16</inkml:trace>
  <inkml:trace contextRef="#ctx0" brushRef="#br0" timeOffset="77093.31">5288 4932 1440 0,'0'0'128'0,"0"0"-103"0,0 0-25 0,6-5 0 15,3 2 104-15,-9 3 15 0,0-5 3 0,0 5 1 16,0 0-4-16,0 0-1 0,0 0 0 0,0 0 0 15,-6 5-38-15,0 3-7 0,0-6-1 0,-3 9-1 16,-6 5-15-16,1 0-4 0,-4 2 0 0,0 6 0 16,-3 3-8-16,3-1-1 0,-3 8-1 0,-5 1 0 15,-7-3-10-15,-3 7-3 0,-3 4 0 0,1-1 0 0,2 0-9 0,3 1-1 16,0-4-1-16,7 1 0 0,2-3-18 16,6-3 8-16,6-4-8 0,3-1 0 0,6-11 0 0,3 1 0 15,6-6 0-15,3-2 0 0,6-4 0 0,3-7 0 16,3 0 0-16,2-5 0 15,7-3-89-15,0-2-19 0,0-6-3 0,3 0-1143 16</inkml:trace>
  <inkml:trace contextRef="#ctx0" brushRef="#br0" timeOffset="77470.42">5175 5472 806 0,'0'0'72'0,"0"0"-58"15,0 0-14-15,0 0 0 0,0 0 199 0,0 0 37 16,0 0 7-16,0 0 1 0,0 0-70 0,0 0-14 0,0 0-4 0,6 0 0 16,-6 0-64-16,6 0-14 0,3 2-2 0,-3-2-1 15,-6 0-17-15,9 0-3 0,0-2-1 0,-3 2 0 16,3-3-38-16,0 0-8 0,0 1-8 0,2-1 11 16,1 0-3-16,-3-2-8 0,3 2 12 0,-3-2-4 15,3-3-8-15,-6 0 0 0,3 3 0 0,-3-3 0 16,3 0 8-16,-3 0 0 0,-3 3 0 0,0-6 0 15,-3 3-8-15,0 0 0 0,-6 0 0 0,6 3 0 16,-6 0 0-16,0 0 8 0,-3 2-8 0,-3 3 8 16,0 3-8-16,-3 2 0 0,-3 0 0 0,0 6 8 15,1 5-8-15,-1-3 8 0,0 3-8 0,0 2 8 16,3 3 20-16,0 1 3 0,0-1 1 0,3-3 0 16,4 3-16-16,-1-2-2 0,3 2-1 0,0-2 0 15,6-3-13-15,0-3 0 0,6 0 0 0,0-5 0 0,3-3 8 16,-1 1-8-16,13-4 0 0,-6-4 0 0,3-4-11 0,9 1-8 15,0-3-1-15,2-3-856 16,-5 1-172-16</inkml:trace>
  <inkml:trace contextRef="#ctx0" brushRef="#br0" timeOffset="78370.75">5663 5382 230 0,'0'0'20'0,"0"0"-20"15,0 0 0-15,0 0 0 0,0 0 290 0,0 0 54 16,0 0 10-16,0 0 2 0,3-6-165 0,-3 6-34 16,0 0-6-16,0 0-2 0,0 0-58 0,0 0-12 15,0 0-3-15,-3 8 0 0,-3-5-7 0,3 5-1 16,0 5-1-16,0-5 0 0,-3 3-20 0,-2 2-4 15,2 5-1-15,-3-2 0 0,0 3-17 0,0-1-3 16,0 1-1-16,0-1 0 0,3-2-9 0,-3-3-3 16,3 1 0-16,3-1 0 0,0 0-9 0,3-10 10 0,0-3-10 15,0 0 10-15,0 0-1 0,9 0 0 0,3-8 0 0,-3 0 0 16,6 0 9-16,0-5 2 0,3-1 0 16,2 1 0-16,-2-3-20 0,3 1 0 15,3-1 0-15,0 0 0 0,-3-3 0 0,-1 3 0 0,1 0 0 0,-6 1 0 16,3 1 0-16,0 4 0 0,-3 2 0 0,-3 3 0 15,-4-1 0-15,-8 6 0 0,0 0 0 0,0 0 0 16,0 0 0-16,6 11 0 0,-3-6 0 0,-3 6 0 16,-3-1 0-16,3 1-19 0,-6 5 4 15,1-3 1-15,2 6 22 0,-12-6 5 0,6 0 1 0,0 3 0 16,0-3-14-16,0 3-10 0,0-3 2 0,3-2 0 16,0-1 8-16,3 1 0 0,0-3 0 0,3-8 0 15,0 0 0-15,0 0 9 0,12 0 0 0,3 0 0 16,-6-8-1-16,6 3 0 0,3-9 0 0,-1 4 0 15,4-6-8-15,0 0 0 0,0 0-12 0,3-2 12 0,0-1 0 0,-1-2 0 16,1 2 0-16,0 1 8 0,-3 5-21 0,0 0-5 16,0-1-1-16,-4 4 0 0,-2 2 19 0,0 2 16 15,-3 4-4-15,-6 2 0 0,0 2-25 0,-3 4-6 16,-6 2-1-16,0 2 0 0,0 1 20 0,-6 2 0 16,0 6 0-16,-3-4 0 0,0 1 12 0,3 6 5 15,-5-7 2-15,2 9 0 0,3-11-9 0,0 6-2 16,3-3 0-16,0 0 0 0,0-3-8 0,3-2 0 15,6-1 0-15,0-2 8 0,0-3 0 0,6-2 0 16,3-3 0-16,3 0 0 16,0-5-52-16,5-3-10 0,7-3-2 0,-3-2-802 0,-3-3-160 15</inkml:trace>
  <inkml:trace contextRef="#ctx0" brushRef="#br0" timeOffset="79063.45">6422 5456 2084 0,'-6'8'46'0,"6"-6"10"0,0 4 1 0,0 2 1 0,0-8-46 0,0 0-12 0,0 2 0 0,0-2 0 15,0 0 71-15,6 3 12 0,-3-3 2 0,3 0 1 16,0 0-35-16,3-5-7 0,-3 5-2 0,6-8 0 16,-6 2-24-16,3-2-5 0,0 0-1 0,3 0 0 0,-3-2-3 0,0 2-1 15,-1-5 0-15,1 2 0 16,0 1-8-16,0 2 0 0,-6-6 0 0,0 6 0 15,3 1 0-15,-6-1 0 0,-3 0 0 0,0 2 8 0,0 1-8 0,0 2 0 16,-6-2 9-16,0 2-9 16,0 3 18-16,1 8-1 0,-7-2 0 0,0 2 0 0,0 2 43 0,0 3 8 15,-9 3 1-15,3 3 1 0,1-1-40 0,-1 4-8 16,0-1-2-16,3-3 0 0,3 1-8 0,3 2-3 16,0 0 0-16,6 0 0 0,3-2-9 0,0 2 0 15,6-5 9-15,3 0-9 0,0-3 0 0,6-2 0 16,3-4 0-16,0-1 0 0,3-4 0 0,0-2 0 15,3-2 0-15,-1-6 0 0,1 0 0 0,3-5 0 16,-3-1 0-16,0-1 0 0,2-1-16 0,-2-8-5 16,3 5-1-16,0 1 0 0,0-1 22 0,-3 1-9 15,-4 5 9-15,1-6 0 0,0 3 0 0,-3 3 0 0,-3 5 0 16,0 0 0-16,-3 3-12 0,0 2 12 0,-3 3-12 0,-6 0 12 16,0 0 0-16,0 0 9 0,0 0 1 0,0 5 0 15,3 3 2-15,-3 3 0 0,-3-3 0 0,3 2 0 16,0-2-12-16,0-2 0 0,-3 2 0 0,0 0 8 15,0-3 0-15,3 3-8 0,0-6 12 0,0-2-4 16,0 0-8-16,0 11 0 0,0-11 0 16,0 0 0-16,0 0 0 0,12-5 0 0,0 2 0 0,2-2 0 15,-2-3 0-15,6 3 0 0,0-9 0 16,-3 1 0-16,3 0 0 0,-3 0-11 0,3-1 3 0,-4 1 0 16,1 3-3-16,-3 2 0 0,-3-3 0 0,0 6 0 15,-3-1 11-15,-6 6 0 0,0 0 0 0,0 0 0 16,0 0 0-16,0 8 0 0,0 6 0 0,-3-1-8 15,0 0 8-15,-3 0 14 0,0 6-3 0,-3-1-1 0,3 4-10 0,0-7 0 16,0 4 9-16,3-3-9 0,0-3 11 0,3 0-3 16,0 0 0-16,3-5 0 0,-3-8-8 0,6 6 0 15,3-4 0-15,0-2 0 0,0-2 0 16,3-6-17-16,3 0 4 0,0-3 1 16,-3 1-139-16,9-4-27 15,-1 1-6-15,1 0-972 0</inkml:trace>
  <inkml:trace contextRef="#ctx0" brushRef="#br0" timeOffset="79484.92">7619 4704 2286 0,'0'0'101'0,"-6"-5"21"0,3 2-98 0,3 3-24 16,-6-8 0-16,6 8 0 0,0 0 106 0,0 0 16 0,0 0 3 0,-9 8 1 15,0 0-48-15,0 6-10 0,-6 4-1 16,3 1-1-16,-2 2-33 0,-1 5-6 0,-3 6-2 0,0 0 0 15,0 7-12-15,0 1-2 0,0 5-1 0,0 8 0 16,1-8-10-16,-4 8 8 0,6-6-8 0,-3 4 8 16,-3-6-8-16,3 0 0 0,1-6 0 0,-1 1 0 15,3-11 0-15,3 3 0 0,-3-6 0 0,3-2 0 16,3-3-33-16,0-2 1 0,-3-6 0 16,9-2 0-16,0-3-12 0,0-6-1 15,3-2-1-15,0 0 0 0,0-10-28 0,0-1-6 16,-3-2 0-16,0-3-1 0,0 3 5 15,3-6 2-15,3 1 0 0,0-6 0 0,-6 0 8 16,3 3 2-16,3-3 0 0,0 6 0 0,-6-9 25 16,0 9 6-16,9-1 1 0,-6 3 0 0,0 3 106 0,0 0 22 15,0 5 4-15,0 0 0 0,0 0 25 0,0 3 5 0,0 5 1 16,0 0 0-16,0 0-43 0,0 0-9 0,0 0-2 0,0 0 0 0,6 2-37 0,0 4-7 16,3-4-1-16,0 4-1 0,6-4-18 15,0 4-3-15,0-4-1 0,3 1 0 0,0 5-9 16,-1-8 0-16,-2 2 0 0,3 1 0 15,0-3-70-15,-3 3-6 0,0-3-2 16,0 5 0-16,-3-5-176 0,2 0-35 0</inkml:trace>
  <inkml:trace contextRef="#ctx0" brushRef="#br0" timeOffset="79771.57">7512 5339 403 0,'0'0'17'0,"0"0"5"0,0 0-22 0,0 8 0 0,0-2 0 16,0-6 0-16,0 7 421 0,0 1 80 0,0 0 16 15,0-2 3-15,0-6-317 0,6 5-64 0,-3 3-13 0,6-5-2 16,0-1-76-16,-1 6-16 0,-5-8-2 0,6 3-1 15,3-3 4-15,-3-3 1 0,3-2 0 0,-3 2 0 16,0-2-22-16,0-3-4 0,-3 3 0 0,0-6-8 16,0 0 8-16,0 1-8 0,0-3 0 0,-6-1 0 15,3 4 0-15,-3-3 0 0,0-1 0 0,-3 4 0 16,0-1 0-16,0 6 0 0,0 0 0 0,-3 2 0 16,-6 3 0-16,0 5 0 0,-6 6 0 0,0 5 0 15,-6-3 30-15,4 8 6 0,-4 3 0 0,3 2 1 16,3 1 1-16,0 2 0 0,0-3 0 0,3 4 0 15,7-4-21-15,-1 0-4 0,3 1-1 0,3-3 0 0,0 0-12 16,6-3 0-16,3-5 8 0,3-3-8 0,2 0 0 0,1-2 0 16,6-3 8-16,3-8-8 15,3 0-70-15,-3-6-17 0,0-2-3 0,5-5-1286 16</inkml:trace>
  <inkml:trace contextRef="#ctx0" brushRef="#br0" timeOffset="80387.2">8289 5421 403 0,'0'0'36'0,"3"-8"-36"16,3 6 0-16,-3-1 0 0,-3 3 320 0,0 0 58 16,0 0 11-16,0 0 3 0,0 0-192 0,0 0-37 15,0 8-8-15,-3 3-2 0,-3 2-67 0,3 0-14 0,-6 3-2 16,0 2-1-16,3 1-25 0,-3-3-6 0,-3 5-1 0,3-2 0 15,0-6-26-15,-3 3-11 0,6-3 8 0,-3 0-8 16,3-5 0-16,3 0 0 0,0-3 0 16,3-5 0-1,0 0-116-15,0 0-28 0,9-2-5 0,0-4-927 0</inkml:trace>
  <inkml:trace contextRef="#ctx0" brushRef="#br0" timeOffset="80539.78">8491 5075 2055 0,'-6'-8'91'0,"6"8"19"0,0 0-88 0,0 0-22 16,0 0 0-16,-3 0 0 0,-3 0 105 0,6 0 17 15,0 0 3-15,0 0 1 0,0 0-82 0,0 0-17 16,0 0-3-16,0 0-1 0,0 0-23 0,0 0 0 16,0 0-12-16</inkml:trace>
  <inkml:trace contextRef="#ctx0" brushRef="#br0" timeOffset="81010.75">8509 5408 1839 0,'0'0'40'0,"0"0"9"0,0 0 2 0,0 0 1 0,0 0-42 0,0 0-10 0,0 0 0 0,0 0 0 15,0 0 104-15,0 0 20 0,0 13 3 0,0-7 1 16,3 2-52-16,-3 2-9 0,-3 3-3 0,0-2 0 16,-3 2-36-16,0 3-8 0,0 5-2 0,0-5 0 15,-3 0 12-15,3 2 2 0,0-2 1 0,0 3 0 16,3-6-17-16,0-5-3 0,3 0-1 0,3-3 0 15,3 1-2-15,0-4-1 0,3-2 0 0,0 0 0 16,3-5 3-16,3-3 0 0,6-3 0 0,0-2 0 16,-1 3-12-16,7-6 0 0,0-3 0 0,0-2 0 15,-3 3-20-15,-4-1-2 0,1 6-1 0,-3-6 0 16,0 6-4-16,-3 2-1 0,0 1 0 0,-6 5 0 0,-9 5 18 16,0 0 10-16,0 0-12 0,3 2 12 0,-3 9 15 0,-3-3 9 15,0 2 3-15,0 4 0 0,0-1 12 0,0 3 2 16,-3 0 1-16,3 2 0 0,0-5-15 0,0 6-3 15,0-3-1-15,3-3 0 0,0 0-10 0,3-5-1 16,-3 3-1-16,6-3 0 0,0-3-11 0,0 0 0 16,3 0 9-16,3-2-9 15,-1-3-41-15,4-3-13 0,0 1-2 0,6-3-1224 0</inkml:trace>
  <inkml:trace contextRef="#ctx0" brushRef="#br0" timeOffset="81692.84">9476 5421 1558 0,'0'0'69'0,"0"0"15"0,3 0-68 0,-3 0-16 15,0 0 0-15,0 0 0 0,0 0 114 0,0 0 19 16,0 0 4-16,0 0 1 0,0 0-42 0,0 0-9 16,6 6-2-16,-6-6 0 0,6 5-15 0,-6-5-3 15,6 8-1-15,3-3 0 0,-9-5-20 0,12 5-4 16,0-5-1-16,0 0 0 0,3 0-20 0,-3-5-4 0,-1 2-1 0,4-2 0 15,-3-5-3-15,0 4-1 0,0-7 0 0,-3 0 0 16,6 2-12-16,-6 1 11 0,0-4-11 0,-3 1 10 16,0 3-10-16,-3-1-12 0,0-2 2 15,0 2 1-15,-6 1 19 0,0 2 4 0,0-5 1 0,-3 5 0 16,-3 0-15-16,3 2 9 0,-6 1-9 0,0 2 8 16,-3 3 5-16,0 3 1 0,-6 2 0 15,1 6 0-15,-1 0 5 0,0 2 1 0,-3 3 0 0,3 2 0 16,0 3-12-16,1 0-8 0,-1 1 12 15,3 4-12-15,0-2 0 0,0 0 0 0,6 0 0 0,3 2 0 16,3-5 0-16,6 0 0 0,3-2 0 0,3-1 0 16,6 1 0-16,3-6 0 0,3-8 0 0,3 3 0 15,0-2 0-15,-4-1 0 0,7-5 0 0,0 0 0 0,0 0 0 16,0-3 0-16,0-2 0 0,-1-3 0 16,-2 0-43-16,0-5-9 0,0 0-1 0,0-6-1 15,-3 3-180-15,2-5-36 0,-2 5-7 0,-3-5-398 16,3 3-79-16</inkml:trace>
  <inkml:trace contextRef="#ctx0" brushRef="#br0" timeOffset="81871.39">9890 5273 403 0,'0'0'36'0,"0"0"-36"16,0 0 0-16,0 0 0 0,0 0 296 0,0 0 52 15,0 0 10-15,0 0 2 0,0 0-184 0,3 5-36 16,3 3-8-16,-6 3-2 0,3-3-24 0,-3 5-5 16,-3 3-1-16,-3-3 0 0,-6 6-28 0,3-1-7 15,0 6-1-15,-6-5 0 0,0 4-27 0,1-1-5 16,2 4-2-16,0-5 0 0,0 0-14 0,3-2-4 0,0 2 0 15,3-5 0-15,6-3-12 0,0-5 0 16,3 3 0-16,3-9 0 16,6-2-81-16,-3-2-23 0,6-6-4 0,0-3-1079 0</inkml:trace>
  <inkml:trace contextRef="#ctx0" brushRef="#br0" timeOffset="82025.98">10054 4932 864 0,'-9'0'76'0,"6"0"-60"0,-3 0-16 0,-3 5 0 16,3-5 319-16,-3 3 61 0,0 2 12 0,3-5 2 15,0 5-309-15,3 1-61 0,3-6-13 0,-3 5-3 0,3 6-8 0,3-4 0 16,0 4-12-16</inkml:trace>
  <inkml:trace contextRef="#ctx0" brushRef="#br0" timeOffset="82488.89">9997 5429 1666 0,'0'-18'36'0,"0"10"8"0,0 0 2 0,3 0 2 0,0 3-39 0,0-9-9 16,0 6 0-16,3 1 0 0,0-1 100 0,-3 0 19 15,-3 8 3-15,0 0 1 0,0 0-31 0,0 0-7 16,0 0-1-16,0 0 0 0,0 0-24 0,0 0-6 16,0 10-1-16,0-2 0 0,-3 3-1 0,0 5 0 0,0-8 0 0,-3 5 0 15,0 5-32-15,0-7-6 0,-3 2-2 0,3 0 0 16,0-2-12-16,3 0 0 0,-3-6 0 0,6 3 0 16,0-8 0-16,3 5 0 0,-3-5 0 0,6 3 0 15,3 2 28-15,0-5 4 0,3-5 0 0,3 2 0 16,-3-2-32-16,6-8 0 0,-3-3 0 0,2 2 0 15,4-1-36 1,-3 1-12-16,0-7-4 0,3 5 0 0,0-2-9 16,0 5-3-16,-4-3 0 0,1 5 0 0,-3 0 42 0,0 6 8 0,-3 0 2 0,-6 2 0 15,-6 3 12-15,0 8 10 0,3-3-2 0,-6 3 0 16,-6 3 48-16,3 2 8 0,-3 0 3 0,0 3 0 16,-3 6-19-16,0-4-3 0,3 1-1 0,0-1 0 0,4 1-18 15,2 2-4-15,-3-8-1 0,6 0 0 0,3-5-21 0,3 0 0 16,2 0 0-16,1-5 0 0,6-3 0 0,0-6 0 15,3 1 0-15,3 0 0 16,0-6-108-16,2 1-25 0,1-4-6 0,3 1-663 16,3-5-133-16</inkml:trace>
  <inkml:trace contextRef="#ctx0" brushRef="#br0" timeOffset="83088.3">10640 5273 1821 0,'-6'3'80'0,"3"-3"18"0,0 8-78 0,0-8-20 15,0 8 0-15,-3 0 0 0,0-3 109 0,3 3 19 16,0 2 3-16,-3-4 1 0,3 4-36 0,0-2-6 15,3-2-2-15,0-1 0 0,0-5-44 0,0 0-8 16,0 0-3-16,0 0 0 0,9-3-11 0,0 1-2 16,3-4-1-16,-3-2 0 0,3 0-9 0,-3 0-2 0,3-5 0 0,0 0 0 15,0 0-8-15,-3-6 0 0,0 3 9 0,0 0-9 16,-1 1 0-16,-2-1 8 0,0 0-8 0,-3-3 0 16,-3 3 0-16,0 6 0 0,0-3 0 0,-6 2 0 15,0 8 0-15,-3 3 0 0,-2 3 0 0,-4 8 0 16,-3 2 22-16,3-3 3 0,-6 9 1 0,3 2 0 15,-3 0 3-15,4 0 1 0,-4 1 0 0,3 1 0 16,0 1-19-16,6 3-11 0,6-1 12 0,0 1-12 16,3-9 8-16,3 3-8 0,9-2 0 0,0-1 0 15,0-4 0-15,3-1 0 0,3 0 0 0,3-5 0 16,2-5 0-16,-2-1-17 0,3-4 3 0,0-1 1 16,0-2-29-16,6-3-6 15,-1 0 0-15,1-5-1 0,-6-1 10 16,0 1 3-16,0 0 0 0,3-3 0 0,-7 3 2 0,1 0 1 15,0 5 0-15,-6 0 0 0,0 0 25 0,-3 2 8 0,-9 6 0 16,0 0 0-16,0 0 21 0,0 0 11 0,3 6 3 0,0 2 0 0,-3 5 23 0,-3-2 5 16,3-1 1-16,-3 3 0 0,0-2-45 15,3-1-9-15,-3-2-2 0,3 3 0 0,3-3-8 0,-3 3 0 16,-3-6 0-16,3 3 0 0,0-3 0 0,-3 3 0 16,3-5 0-16,0 2 0 0,0-5 0 0,0 5 0 15,0-2 8-15,0-3-8 0,0 0 0 0,0 0 0 16,0 0 8-16,0 0-8 0,0 0 8 0,0 0 0 15,0 0 0-15,9 0 0 0,0-3-8 0,3-5 0 16,0 3 0-16,0-8 0 0,-1 0 0 0,4-3 0 16,0-3 0-16,0 3-11 0,3-2 11 0,-3 2 0 0,0-5 0 15,3 2-8-15,-4 3 8 0,1 0 0 16,-3 3 0-16,0 0 0 0,0 2 0 0,0 1 0 16,-3 2 0-16,0 0 0 0,0 3 0 0,-3-1 0 0,3-2 0 15,0 6 0-15,-1-4 0 0,1 4 0 0,-3-3 0 16,3-1 0-1,0 1-92-15,3 2-14 0,0-5-2 0</inkml:trace>
  <inkml:trace contextRef="#ctx0" brushRef="#br0" timeOffset="83657.34">12167 4651 1926 0,'0'0'42'16,"0"0"9"-16,0 0 1 0,0 0 3 0,0 0-44 0,-3 8-11 0,0 6 0 0,-3 1 0 0,-3 7 101 0,-6 4 19 15,-3 3 3-15,1 6 1 0,-7 7-48 0,3 0-10 16,-3 11-2-16,0 0 0 0,4 0-25 0,-4-5-6 16,0 5-1-16,0-3 0 0,0-5-19 0,3 0-4 15,-2 0-1-15,5-6 0 16,6-4-102-16,3-6-21 0,3-3-4 0,6-4-622 16,3-9-125-16</inkml:trace>
  <inkml:trace contextRef="#ctx0" brushRef="#br0" timeOffset="84100.23">12739 4585 2070 0,'0'0'45'0,"0"0"10"0,0 0 1 0,0 0 3 0,0 0-47 0,0 0-12 0,0 0 0 0,-6 8 0 16,-3 3 120-16,-3-1 23 0,-6 6 4 0,-3 5 1 15,-3 1-71-15,3 1-13 0,-8 6-4 0,2 1 0 16,0 1-33-16,3 4-7 0,-3-4-2 0,1 9 0 16,-4 0-7-16,-3-6-2 0,-3 9 0 0,-8 2 0 15,-1 2 0-15,1-4 0 0,2-1 0 0,0-2 0 16,6-6-1-16,4-2 0 0,5-1 0 0,0-7 0 16,9-3-8-16,0-2-14 0,7-3 3 0,-1-6 1 15,9-2-6-15,-3-5-2 0,6-3 0 0,0 0 0 16,9-11-26-16,3-2-6 0,2-3-1 0,4 0 0 15,0 1 19-15,3-4 4 0,0 3 1 0,0 0 0 16,-1 6 27-16,-5 2 0 0,0-3 0 0,-3 6-8 0,-3 2 8 0,-3 6 0 16,0-3 0-16,0 5 8 0,-3 6 25 0,0-6 6 15,-3 6 1-15,3-1 0 0,0-2-23 0,-3 3-4 16,3 2-1-16,3-2 0 0,0-4-12 0,3 4 9 16,3 0-9-16,-4-3 8 0,4 2-8 0,3-2 0 15,-3-3 0-15,3 3 0 0,-3-2 0 0,3-1 0 16,-3 0 0-16,0-2 0 15,3-1-96-15,-4-4-22 0,1-6-4 16</inkml:trace>
  <inkml:trace contextRef="#ctx0" brushRef="#br0" timeOffset="84327.62">13105 4535 2487 0,'0'0'110'0,"-6"-3"23"0,-3 6-106 0,-3 2-27 0,0-5 0 0,-3 6 0 15,-3 4 55-15,0 3 5 0,-2 3 2 0,-1 3 0 16,0 7-14-16,0 3-4 0,0 3 0 0,0 2 0 16,1 4-17-16,-1-7-4 0,-3 9-1 0,0 2 0 15,0 3-22-15,0-2 0 0,1 2 0 0,-1 0 0 16,3 2 0-16,6-4 9 0,0 1-9 0,3-4 0 16,3-3 0-16,0 0 0 0,6-5 0 0,1-3 0 15,-1-5-13-15,6-3 0 0,2-5 0 0,4-5 0 16,0-4-178-16,3-4-35 15,6-3-7-15</inkml:trace>
  <inkml:trace contextRef="#ctx0" brushRef="#br0" timeOffset="84819.23">13001 5297 2070 0,'0'0'45'0,"0"0"10"0,0 0 1 0,0 0 3 0,0 0-47 0,0 0-12 15,5 3 0-15,-5-3 0 0,6 2 93 0,3 1 17 16,0-3 3-16,3-3 1 0,-3 3-80 0,3-2-16 16,-3-1-3-16,0-2-1 0,0-1-5 0,0-2-1 15,3 1 0-15,-3-1 0 0,-1 0-8 0,1-3 8 0,0-2-8 0,-3 2 8 16,-3-2-8-16,3 5 0 0,-6-5 0 0,-6-3 0 16,3 3 8-16,-3 2 0 0,-3-2 0 0,-2 8 0 15,5-3-8-15,-9 2 0 0,-3 6 0 0,0 6 0 16,-9 2 47-16,0 5 7 0,1-3 2 15,-1 6 0-15,0 3-13 0,0 2-3 0,3-2 0 16,1-1 0-16,2 3-20 0,3 0-4 0,3-2 0 0,3 2-1 16,0-2-15-16,6-1 0 0,3 1 0 0,3-1 0 15,3-5 0-15,6 1 0 0,0-4 0 0,0-2 0 16,6-3 12-16,3-2-3 0,0-3-1 0,2-3 0 16,4-2-8-16,3-5 0 0,3-4 0 0,-3 1 0 15,-1 0-15-15,-5 0 2 0,0-3 0 0,-3 3 0 0,3-3 13 16,-6 2 0-16,-3 1 0 0,-3 5 0 0,-1-2 0 15,-5 4 0-15,-3 4 0 0,0 2 0 0,0 0 0 0,-6 0 0 16,-5 5-8-16,2 3 8 0,0 5 16 0,0-5 5 16,0 3 2-16,0 2 0 0,0 3-23 0,3-3 8 15,0 0-8-15,6 1 0 0,0-4 30 16,6 3 2-16,0-2 0 0,3-6 0 0,0 3-32 16,0-5 0-16,3-3 0 0,3 0 0 15,2-3-73-15,4-5-18 0,-3 3-3 0,3-6-1222 16</inkml:trace>
  <inkml:trace contextRef="#ctx0" brushRef="#br0" timeOffset="85281">13578 5178 2354 0,'-12'0'104'0,"12"0"22"0,-6 0-101 0,6 0-25 0,-3-3 0 0,3 3 0 16,0-5 41-16,0 0 3 0,6-1 1 0,0-2 0 15,0 3-17-15,3 0-3 0,0-6-1 0,0 3 0 16,0 0 7-16,3 3 1 0,-6-3 0 0,0 3 0 16,-1 0-32-16,1 2 0 0,-6-5 0 0,0 3 0 15,-3-1 12-15,-3 4-3 0,-2-1-1 0,-1 0 0 16,-3 3 13-16,-3 0 3 0,0 0 0 0,-3 3 0 16,3 2 22-16,-3 3 5 0,0 3 1 0,-2 2 0 15,-4 0-9-15,3 1-2 0,3-1 0 0,3-3 0 16,0 4-29-16,1-1-12 0,5-3 8 0,0 1-8 0,6 2 0 15,0 1 8-15,0-7-8 0,6 1 0 16,3 3 0-16,0 0 0 0,6-3 0 0,-1-1 0 16,4 1 0-16,3 3 0 0,0-6 0 0,-3 3 0 15,3 0-26-15,-3 0-7 0,-6 0-2 0,5 5 0 16,-2-5 3-16,-3 0 1 0,0 3 0 0,-3-1 0 16,0 1-10-16,-6-3-3 0,0 2 0 0,-6 4 0 0,3-6 36 0,0-1 8 15,-3 1 0-15,0 3 0 0,-3-3 0 0,0-3 0 16,-2 1 0-16,-4-4-8 0,3 1 25 0,-6 5 6 15,0-8 1-15,0 5 0 0,0-5 12 0,-3 3 4 16,1-3 0-16,2 5 0 0,-3-5-22 0,-3 0-4 16,3 0-1-16,0 0 0 0,4 0-13 0,-1 3 0 15,0-1 0-15,9-2 0 0,0 0 0 0,6 3 0 0,3-3 0 0,0 0 0 32,9-3-134-32,9 1-30 0,0-1-5 0</inkml:trace>
  <inkml:trace contextRef="#ctx0" brushRef="#br0" timeOffset="85769.77">14024 5191 2718 0,'0'0'60'0,"-6"-3"12"0,1 1 2 0,-4 2 2 0,9 0-60 0,-3-5-16 0,-3-1 0 0,3 1 0 16,3 0 0-16,-3-1 0 0,3 1 0 0,3-3 0 0,-3 3 9 15,3-3-1-15,0 3 0 0,-3-3 0 0,0 2-8 0,-6 1 0 16,0 2 0-16,3 1 0 0,-6-1 12 0,3 3 0 16,-6 0 0-16,-3 0 0 0,3 0 24 0,-3 5 6 15,0 3 1-15,-2-2 0 0,-1 2-10 0,0 0-1 16,3 0-1-16,-3 2 0 0,3-2 2 0,0 3 1 16,3 2 0-16,4-8 0 0,-4 6-34 0,6-1 0 15,0 4 0-15,0-1 0 0,3-3 0 16,3 4 0-16,3-1 0 0,0 0 0 0,6 0 0 0,-3 0 0 15,6-5 0-15,-1 3 0 0,4-3 0 0,0 0 0 16,0 0 0-16,3-3 0 16,0 0-44-16,-3 1-8 0,0 2-3 0,-1-3 0 15,-2 3 11-15,-3-3 3 0,-3 3 0 0,0 0 0 16,0 0 24-16,-6 0 5 0,-3-3 0 0,-3 6 1 16,0-6 11-16,-3 3 0 0,-3-3 0 0,0 3 0 0,-2-2 36 0,-1-4 7 15,0 1 1-15,-3-1 0 0,0 4-10 0,-3-1-2 16,0-2 0-16,-5 2 0 0,-4-5 7 0,0 0 1 15,0 3 0-15,4 2 0 0,-1 0-32 0,6-5-8 0,0 3 0 16,3 0 0-16,3-1 0 0,3 1 0 0,7 2 0 16,5-5 0-1,0 0-38-15,0 0-12 0,8-3-2 0,7-2-868 0,3 0-172 0</inkml:trace>
  <inkml:trace contextRef="#ctx0" brushRef="#br0" timeOffset="86127.81">14254 5310 2790 0,'0'0'61'0,"0"0"13"0,-3-5 2 0,3 5 3 0,-3-3-63 0,3 3-16 0,0 0 0 0,0 0 0 0,0 0 44 0,0 0 7 16,3-5 1-16,3 0 0 0,3-1-32 0,-1-2-5 15,1 3-2-15,3-3 0 0,0 0-13 0,0 0 8 16,3 0-8-16,0-2 0 0,-3-1 8 0,3-2-8 15,0 5 0-15,-4-5 0 0,-2-3 0 0,0 3 0 16,-3 2 0-16,-3 1 0 0,0 2 0 0,-6-6 0 16,0 6 0-16,-3 3 0 0,-3-3 0 0,-3 8 12 15,1 8-1-15,-7-3-1 0,-3 6 26 0,-3 5 4 16,-3 0 2-16,-2 2 0 0,-4 3-17 0,3 3-3 16,0-3-1-16,0 3 0 0,7 3 7 0,-1-1 2 15,6-2 0-15,3 2 0 0,3 1-16 0,6-1-3 16,3-2-1-16,9-3 0 0,0 3-10 0,9-5 0 15,0-1 0-15,6-7 0 0,6-1 0 0,-1-2-9 0,1-5 9 16,3-6 0 0,0 1-53-16,2-4-4 0,-2-2-1 0,0-2 0 15,3-1-95-15,-4-2-19 0,22-21-4 0,-12-1-1 0</inkml:trace>
  <inkml:trace contextRef="#ctx0" brushRef="#br0" timeOffset="87011.23">15471 5215 806 0,'0'0'36'0,"0"0"7"0,0 0-35 0,0 0-8 16,3-3 0-16,-6-5 0 0,3 8 274 0,-3-2 53 15,0-1 10-15,0-5 3 0,0 3-159 0,0 5-31 16,-3-5-6-16,0 2-2 0,0 3-49 0,-3-3-9 15,-3 1-3-15,1 2 0 0,-1 0-33 0,0 0-8 16,3 2 0-16,-6-2-1 0,0-2-8 0,3 4-2 16,0 1 0-16,-3 0 0 0,0 2-9 0,-2-5-1 15,2 5-1-15,0 3 0 0,3-5-7 0,-3 2-2 16,0 3 0-16,3 3 0 0,-3-4-9 0,3 4 0 16,1 2 0-16,2 1 0 0,0-1 0 0,3 0 0 15,0 0 0-15,3 0 0 0,6-2 0 0,0 2 0 16,3 0 0-16,3 1 0 0,0-6 0 0,5 5 0 15,1-8 0-15,3 3 0 0,0 0 0 0,0-3 0 16,3 1-10-16,-3-1 10 0,0 0-18 0,-4 0 2 0,-2 1 1 16,-3-1 0-16,0 0 7 0,-9 1 8 0,-3 2-13 0,-3 0 5 15,-3-3 8-15,-3 3 0 0,0-3 0 0,-5 3 0 16,2-3 0-16,-3 3 0 0,0-2 0 0,0 1 0 16,3-1 8-16,-3-1-8 0,1-5 8 0,-1 3-8 15,0-3 10-15,0-3-2 0,-3 3-8 0,0-3 12 16,3 1 1-16,1-1 0 0,-1 0 0 0,0 3 0 15,0-2-13-15,3 2 0 0,0 2 0 0,6-2 0 16,-3 3 0-16,3-3 0 0,4 3 0 0,2-1 0 16,3-2-32-16,0 0-5 0,0 0-2 0,14-2 0 15,7-1-157-15,0-2-31 16,6-3-6-16</inkml:trace>
  <inkml:trace contextRef="#ctx0" brushRef="#br0" timeOffset="87229.65">15697 5220 1728 0,'0'0'153'0,"0"0"-122"0,0 0-31 0,0 0 0 0,-6 6 148 0,0-1 23 15,0 3 5-15,-3 2 0 0,1 1-55 0,-4 2-11 16,0 3-2-16,3 0-1 0,-6 2-48 0,3-2-10 16,-3 5-1-16,0 1-1 0,0-1-22 0,0 0-4 15,4 0-1-15,-4-2 0 0,3-3-20 0,3-3 0 16,0 0 0-16,6 0 0 0,3-10 0 0,0 5 0 15,0-8 0-15,0 0 0 16,12-3-118-16,6-2-25 0,-3-6-5 0,-1 1-1031 0</inkml:trace>
  <inkml:trace contextRef="#ctx0" brushRef="#br0" timeOffset="87363.29">15900 4895 2372 0,'0'0'52'0,"-3"2"12"0,-6 6 1 0,0-8 1 0,-3 6-53 0,3 2-13 0,0-6 0 0,0 4 0 16,0-1 28-16,6 3 2 0,0 2 1 0,-3-2-753 16,3 0-150-16</inkml:trace>
  <inkml:trace contextRef="#ctx0" brushRef="#br0" timeOffset="87765.2">15804 5353 1785 0,'0'-6'159'0,"0"1"-127"16,0 0-32-16,0-3 0 0,3 2 98 0,0-4 14 15,0 7 2-15,0-5 1 0,0 3-28 0,3-3-6 16,-6 8-1-16,0 0 0 0,0 0-13 0,0 0-3 16,0 0-1-16,-6 13 0 0,-3 0-24 0,3 3-5 15,-5 0-1-15,-1 3 0 0,0-3 6 0,3 2 1 0,-3-2 0 0,3 0 0 16,0-3-29-16,6 0-11 15,-3-2 8-15,3 0-8 0,9-6 10 0,-6-5-10 0,6 0 12 16,9 2-12-16,0-4 16 0,3-1-3 0,-1-5-1 0,4 0 0 16,3-5-12-16,0 2-12 0,3-2 3 15,0 5 0-15,-4-5-10 0,-2 0-1 0,0 0-1 0,-3 5 0 16,-3 0-15 0,0 2-4-16,-6 1 0 0,-9 5 0 0,0 0 40 0,0 0 0 0,0 0 0 0,3 8 0 15,-3 0 24-15,-3 3 13 0,-3 2 3 0,3-5 0 16,-6 5-14-16,0 0-2 0,0 0-1 0,3 1 0 15,0-1 13-15,3-2 4 0,0 2 0 0,3-5 0 16,3 0-32-16,0-3-8 0,-3-5 0 0,9 5 0 16,0-2 0-16,3 0 0 0,0-3 0 0,3-3 0 15,-4 0-152-15,1-5-31 16,6 3-6-16,0-3-2 0</inkml:trace>
  <inkml:trace contextRef="#ctx0" brushRef="#br0" timeOffset="88148.51">16418 5408 1900 0,'0'0'169'0,"-9"0"-135"16,3 5-34-16,-3 3 0 0,0-2 195 0,0-4 32 15,3 1 6-15,6-3 2 0,0 0-137 0,0 0-27 16,0 0-6-16,0 0-1 0,0 0-32 0,12 0-6 16,-3-3-2-16,6-2 0 0,-3 2 5 0,5-7 1 15,-2-1 0-15,3 1 0 0,0 2-30 0,-3-8-16 16,3 0 1-16,0 0 1 0,-3 0 14 0,-1 0-9 0,-2 0 9 0,0-2-8 15,-9-1 8-15,3 1 0 0,-3-1 0 0,-3-2-8 16,-3 3 8-16,0 2 0 0,-6 3 0 16,-3 2 0-16,3 6 0 0,-5 5-8 0,-4 0 8 0,-3 8 0 15,-3 5 15-15,-3 0 8 0,-3 6 1 16,1 4 1-16,-4 1-13 0,0 3-2 0,6 2-1 16,4-3 0-16,2 1-9 0,6-1 12 0,0 6-12 15,9-11 12-15,3 3-12 0,6-3 0 0,3-2 0 0,6-1 0 16,0-5 0-16,3-2 0 0,6-6 0 0,5-2 0 15,-2-3-8-15,3-5-8 0,0-1 0 0,-3-7-1 16,5 0-99-16,-2-11-20 16,3 0-4-16,3 0-1 0,5-10 43 0,-2 0 9 15,-6-1 1-15,3-5 1 0,5 1 3 0,-2-6 1 0,0-3 0 0,-1-2 0 16,-2-3-84-16,-3-5-17 0,3 0-3 0</inkml:trace>
  <inkml:trace contextRef="#ctx0" brushRef="#br0" timeOffset="88367.93">17257 4403 403 0,'24'-27'17'0,"-12"17"5"0,0-4-22 0,-6 6 0 16,0-2 0-16,-1 7 0 0,-2-5 444 0,-3 8 85 15,0 0 17-15,-6-2 3 0,1 4-339 0,-4 1-68 16,-6 5-14-16,0 2-2 0,-3 4-51 0,3-1-11 16,0 3-1-16,-3 8-1 0,-2 2-21 0,-4 8-4 15,-3 1-1-15,0 7 0 0,0 8-15 0,1-2-3 16,-1 2-1-16,-3 9 0 0,0-1-3 0,-5 5-1 16,-1 6 0-16,3-5 0 0,0-4-13 0,7-1 8 15,-7-1-8-15,6-5 0 0,9-8 8 0,0-3-8 16,0 0 0-16,7-7 9 0,2-6-9 0,3-8 0 15,6 0 0-15,3-2 8 0,3-6-8 0,2 0 0 16,7-7 0-16,3-4 8 16,-6-4-64-16,9-1-12 0,9-5-4 0,0 0-871 0,-7-5-174 0</inkml:trace>
  <inkml:trace contextRef="#ctx0" brushRef="#br0" timeOffset="89380.1">17513 5400 1209 0,'0'0'108'0,"0"0"-87"0,0 0-21 0,0 0 0 15,0 0 149-15,0 0 26 0,0 8 5 0,-3 0 0 16,0 3-56-16,3-6-11 0,3 3-2 0,-3-8-1 16,0 8-67-16,0-8-14 0,6 5-2 0,6-2-1 15,-3-3-8-15,3-3-2 0,0-2 0 0,2-1 0 16,4-1 4-16,0-4 1 0,-6 0 0 0,3-4 0 0,6 1-21 0,-6 1 0 16,-6 0 0-16,3 0 8 0,-7-3-8 0,-2 2 0 15,-6-1 0-15,-2-1 0 0,-1-3 8 0,-3 3 0 16,0-2 0-16,-3 5 0 0,-6-6-8 0,3 8 0 15,0 4 0-15,-3 1 0 0,-2 6 23 16,-1 3 3-16,0 5 1 0,0 0 0 0,0 2 5 16,0 6 0-16,-5 3 1 0,2-3 0 0,3 7-20 0,0-1-4 15,0 1-1-15,3-1 0 0,6 1-8 0,4 4 0 16,-4-6 0-16,9 0 0 0,3-5 0 16,6 0 0-16,3-3 0 0,2 0 0 0,1-2 0 0,6-6 10 15,3-2-10-15,0-3 10 0,0-3-10 0,0-2 12 16,2 0-12-16,1-3 12 0,0-3-12 0,-3-2 0 15,0 0 0-15,-3-1 0 0,5 1-14 0,-5 0 5 16,-6 0 1-16,0 5 0 0,0-3 8 0,-6 9 0 16,-9-6 0-16,0 2 0 0,3 6 0 0,-6 0 0 0,-3 3 0 0,-3 2 0 15,-3 6 9-15,0 2 4 0,0 3 1 0,-2 3 0 16,-4 4 9-16,0 4 1 0,3 2 1 0,0 5 0 16,-3 1-13-16,1-1-2 0,2 6-1 0,-3-1 0 15,3 4 2-15,-6-1 0 0,3 0 0 0,0 6 0 16,4 0-11-16,-1-1 0 0,-3-4 0 0,6-1 0 15,3 0 0-15,0-5 0 0,-3-2 0 0,3 2 0 16,4-5 0-16,-1-1-16 0,3-2 3 0,-3 3 0 16,-12-5 13-16,6-1 0 0,0 1-10 0,0-4 10 15,-3-4 0-15,1-3 0 0,-1-3 0 0,0-2 0 16,0-1 0-16,0-5 0 0,-3-5 0 0,3-2 8 16,1-3 0-16,-1-6-8 0,0-2 12 0,0-11-4 15,3 0 14-15,6-5 2 0,3-5 1 0,6-3 0 0,3 2 2 16,3-2 0-16,6-3 0 0,3 1 0 15,0-1-14-15,6 0-2 0,5-2-1 0,1 2 0 0,3 6-10 0,3-3 0 16,2 3 0-16,7-1 0 16,3 3-24-16,2-2-11 0,1 5-1 0,0-3-1 15,-1-2-165-15,-2-6-33 0</inkml:trace>
  <inkml:trace contextRef="#ctx0" brushRef="#br0" timeOffset="89675.31">18477 4456 2296 0,'0'0'51'0,"-6"0"10"0,0 0 3 0,1 0 0 0,5 0-52 15,-6 0-12-15,-3 5 0 0,0 3 0 0,-6 5 78 0,3 6 13 0,-3-4 2 0,0 9 1 16,0 3-38-16,-3-1-7 0,1 9-1 0,-1 2-1 15,-6-3-7-15,0 6-2 0,-6 2 0 0,1 3 0 16,-4 3-22-16,3-1-5 0,-3 6-1 0,4 3 0 16,-4-3-10-16,3-3 8 0,6-2-8 0,0-1 8 15,4-4-8-15,2-4 8 0,3-4-8 0,6 2 8 16,0-8-8-16,6-3 0 0,0-2 0 0,6-5 0 16,3-6-109-16,6-5-21 0,3-3-4 0,3-10-1 0</inkml:trace>
  <inkml:trace contextRef="#ctx0" brushRef="#br0" timeOffset="90180.77">18251 5268 2257 0,'0'0'49'0,"0"0"11"0,-9 5 1 0,3 6 3 0,0-9-51 0,0 4-13 16,3 2 0-16,0-3 0 0,0 0 60 0,3-5 10 15,3 8 2-15,0-3 0 0,0 1-39 0,3-4-7 16,0 1-2-16,0 0 0 0,3-3 13 0,0-3 3 15,3 0 0-15,-3 1 0 0,3-4-29 0,-3-2-11 16,6 3 8-16,-3-5-8 0,-1-1 0 0,1 0 0 16,0 1 0-16,0-3 0 0,-3-1-16 0,-3 1 5 15,-3 3 1-15,0-4 0 0,0 1 10 0,-6 3 0 16,-3-1 0-16,3 3 0 0,-6 3 11 0,3-1-3 0,-6 6 0 16,-3 0 0-16,1 6 13 0,-7 2 3 0,0 0 0 0,0 5 0 15,0 0 17-15,0 0 4 0,-5 3 1 0,5 0 0 16,3 5-29-16,3-2-5 0,0-1-2 0,6 3 0 15,0 1-10-15,3-1 10 0,3 3-10 0,3-6 10 16,3 1-10-16,3-6 0 0,6 3 0 16,0-3 0-16,6-2 0 0,3-9 0 0,0 3 0 15,5-5 0-15,-2-2-12 0,3-3-8 0,-3-9-2 0,3 1 0 16,-1-3-34 0,4 0-6-16,-3-2-2 0,0-1 0 0,-1-2 0 15,-2 3-1-15,-3-1 0 0,0 3 0 0,0-5 46 0,-6 8 10 0,0-3 9 0,-4 5-13 16,-5 1 29-16,-3 4 7 0,0 1 1 0,-3 5 0 15,-6-2 37-15,-2 4 8 0,2 3 2 0,-3 3 0 0,-9 3-15 0,3 2-2 16,0 6-1-16,3-3 0 0,-3-1-31 0,3 4-6 16,3 2-2-16,0 0 0 0,3-2-14 0,4-3 0 15,-4 0 0-15,9-3 0 0,0 0 0 0,2-5 0 16,7-3 0-16,0 1 0 0,3-4-25 0,3-4 1 16,-6-1 1-16,6-5 0 15,-3-3-234-15,6-2-47 0</inkml:trace>
  <inkml:trace contextRef="#ctx0" brushRef="#br0" timeOffset="90321.34">18855 4826 2390 0,'-17'0'106'0,"11"0"22"0,-3 3-103 0,0 2-25 16,-3-2 0-16,3 2 0 0,0 0 34 0,3 3 2 0,-3-3 0 0,6 3 0 15,3 3-24-15,0 2-12 16,3-8 12-16,3 6-761 0,3 0-152 0</inkml:trace>
  <inkml:trace contextRef="#ctx0" brushRef="#br0" timeOffset="90633.81">18989 5305 806 0,'0'0'72'15,"0"0"-58"-15,0 0-14 0,0 0 0 0,0 0 393 16,0 0 76-16,0 0 15 0,0 0 4 0,0 0-305 0,0 0-61 15,0 0-12-15,0 0-2 0,6-5-90 0,0 2-18 16,3-5 0-16,3 3 0 0,0-8 0 16,0 2 13-16,0 0-1 0,0 1 0 0,0-3-12 0,-3-1 0 15,-3-4 0-15,-4 2 0 0,1 0 0 0,-3 3 0 16,-8 0 0-16,-1 5 0 0,-6 0 0 0,-3 5 0 16,-3 3 0-16,-3 11 0 0,-6-6 18 0,1 8 1 15,-1 3 0-15,3 3 0 0,0 2 13 0,1 3 2 16,2-3 1-16,0 3 0 0,3 2-23 0,3 0-12 15,3 1 12-15,6-1-12 0,-2-2 0 0,8 3 0 16,3-6 0-16,5 0 0 0,4-3 0 0,3 1 0 16,3-11 0-16,3 0-9 15,0-3-85-15,9-5-17 0,2-2-3 0,4-4-758 0,3-4-151 0</inkml:trace>
  <inkml:trace contextRef="#ctx0" brushRef="#br0" timeOffset="91180.37">19656 4755 2307 0,'0'0'51'0,"-6"-3"10"0,6 3 3 0,-6 0 0 0,6 0-51 0,0 0-13 0,0 0 0 0,0 0 0 16,0 0 68-16,0 0 10 0,0 0 2 0,0 0 1 15,6-3-29-15,3-2-5 0,3 2-2 0,0 1 0 16,3-1-27-16,0-2-6 0,3-1 0 0,-1-1-1 15,4-1-11-15,3-3 10 0,6-2-10 0,-3 0 10 16,-4-3-10-16,4 2 0 0,0-1 0 0,-3-1 0 0,0 2 0 0,-4-7 0 16,1 5 0-16,-6 1-11 0,0-4 11 0,-6-2-8 15,0 0 8-15,-6 0-8 0,0-1 8 0,-6 1 0 16,-3-3 0-16,-3 3 0 0,-3 3 0 0,-6-1 0 16,0 6 0-16,-5 5 0 0,-4 0 8 0,-3 11 3 15,-3 2 1-15,1 8 0 0,-4 6 30 0,3 2 6 16,-3 3 2-16,-5 10 0 0,-7 8-5 0,-6 6-1 15,1 5 0-15,2 5 0 0,-2 0-31 0,5 9-13 16,3 1 11-16,1 1-11 0,5 0 12 0,3 0-3 16,1-8-1-16,8-3 0 0,3-5-8 0,6-6-9 15,0 1 9-15,9-8-13 0,6-6-8 0,3-5-2 16,3-5 0-16,6-8 0 16,3-3-11-16,6-2-2 0,-3-6-1 0,0-2 0 15,3-3-3-15,3-6 0 0,-1 1 0 0,1-6 0 0,3-4 22 0,0 1 4 16,-3 4 1-16,0-1 0 0,-4-2 13 0,1 8 0 0,-3-3 0 0,-3 5 0 15,-6 0 23-15,0 6 4 0,-3 2 1 0,-3 6 0 16,-3 0 21-16,-3 2 5 0,0 0 1 0,3 0 0 16,0 3-20-16,3-3-4 0,3 1-1 0,6-7 0 15,0 1-30-15,9 3 0 0,-3-11 0 0,3 3 0 16,5-6 11-16,1 3-11 0,0-5 12 0,3-3-12 16,-3-3 0-16,-1 3-11 0,-5 0 0 0,3-2-936 15,-3-4-187-15</inkml:trace>
  <inkml:trace contextRef="#ctx0" brushRef="#br0" timeOffset="91851.39">20144 5239 518 0,'0'0'46'0,"0"0"-37"0,0 0-9 0,0 0 0 0,0 0 242 16,0 0 46-16,0 0 10 0,0 0 2 0,0 0-152 0,0 0-31 16,0 0-5-16,0 2-2 0,0 6-18 0,0 3-4 15,-3-3-1-15,3 8 0 0,-3-8-29 0,0 5-6 16,0 5 0-16,3-7-1 0,-3 5-25 0,0 0-5 15,3 2-1-15,0-2 0 0,0-3-7 0,0 1-1 16,6-1-1-16,-3-3 0 0,0-4-2 0,0-1 0 16,3 0 0-16,0-2 0 0,-6-3 4 0,9 0 1 15,0 0 0-15,0-3 0 0,0 1-2 0,0-4-1 16,3-2 0-16,-3 3 0 0,6-5-2 0,-4-1 0 16,4-2 0-16,-3 2 0 0,3-2-9 0,3-3 0 15,-3 0 0-15,3 0 0 0,-6 3 0 0,0-3 0 16,2 3 0-16,1 2 0 0,3 1 0 0,-9-1 0 0,0 1 0 15,-3 4 0-15,3-2-12 0,-3 6 3 0,3-9 0 16,-3 9-801-16,0-6-160 0</inkml:trace>
  <inkml:trace contextRef="#ctx0" brushRef="#br0" timeOffset="92331.52">20659 5305 1998 0,'0'0'44'0,"0"0"8"0,0 0 3 0,0 0 1 16,0 0-44-16,6-5-12 0,-3 2 0 0,3-8 0 16,0 3 39-16,0 1 5 0,3-4 2 0,3 0 0 0,0 3-34 0,3-5-12 15,-3 3 9-15,-1-4-9 0,4 1 0 0,-6 0 0 16,3-3 0-16,-3 5 0 0,-3 1 0 0,0-1-14 15,-6 1 2-15,-3 4 0 0,-3-2 28 0,-3 3 5 16,-6 5 2-16,0 3 0 0,-3-1 35 0,-2 6 7 16,-1 6 2-16,0-1 0 0,-3 0 4 0,3 6 1 15,-2-1 0-15,2 3 0 0,3-2-48 0,0 2-10 16,6 3-2-16,0-3 0 0,9 0-12 0,0-2 0 16,9-1 0-16,0 1 0 0,3-6 9 0,6 0-1 15,0 0 0-15,3-5 0 0,5-2-22 0,1-4-5 16,0 1-1-16,0-6 0 15,3 1-105-15,-3-4-22 0,2-4-4 0,1-1-1 16,0 1 45-16,0 2 9 0,-6-8 2 0,-1 8 0 16,-2-3 34-16,-3 6 7 0,-6 0 2 0,-3 2 0 0,-6 3 136 0,0 0 27 0,0 0 6 0,0 0 0 15,-6 0-22-15,0 0-5 0,0 5-1 16,0 1 0-16,0-4-19 0,0 4-4 0,3-1-1 0,3-5 0 16,0 0-25-16,0 0-6 0,3 5-1 0,6-2 0 15,3-3-32-15,0 0 0 0,3-6 0 0,0 4 0 16,3-3-169-16,-1-3-41 15,-5-3-8-15</inkml:trace>
  <inkml:trace contextRef="#ctx0" brushRef="#br0" timeOffset="92578.43">21683 4485 2390 0,'0'0'106'0,"-9"-3"22"0,6 0-103 0,3 3-25 16,-9 3 0-16,3 0 0 0,-3 2 20 0,3 6 0 16,-2-3-1-16,-1 10 0 0,-3-2 24 0,0 10 5 15,-3 3 0-15,0 1 1 0,0 7-11 0,-6 0-2 16,-3 10-1-16,-5-2 0 0,-7 11-19 0,0 2-3 16,1 3-1-16,-1 5 0 0,-3 0-12 0,3-2 0 15,4 2 0-15,2-5 0 16,6-6-134-16,6-7-33 0,3-1-6 0,3-7-554 0,7-8-110 15</inkml:trace>
  <inkml:trace contextRef="#ctx0" brushRef="#br0" timeOffset="92763.95">21156 5580 288 0,'9'-18'25'0,"-6"7"-25"0,3-2 0 0,0-3 0 16,-6 0 108-16,0-5 17 0,0-3 3 0,0 0 1 15,0 0 20-15,0-5 4 0,-6 0 1 0,0 3 0 16,3-3-67-16,0 2-14 0,-3 3-2 0,0 3-1 16,3 0 1-16,0 5 0 0,-6 0 0 0,3 6 0 15,4 2 49-15,-4 0 9 0,0 3 3 0,3 2 0 16,3 3-56-16,0 0-10 0,0 0-2 0,0 0-1 15,3 8-47-15,-3 0-8 0,6 0-8 0,2 0 9 16,1 0-9-16,0 2 10 0,6-2-10 0,0-3 10 16,3 3-10-16,3-2 0 0,-3 2 0 0,5-6 0 15,1 1-144-15,6-1-32 16,-3 4-5-16</inkml:trace>
  <inkml:trace contextRef="#ctx0" brushRef="#br0" timeOffset="93263.62">21618 5186 1562 0,'0'0'69'0,"0"0"15"0,0 0-68 0,0 5-16 15,0-5 0-15,0 11 0 0,-3-1 122 0,0-4 21 16,3 2 4-16,-3 5 1 0,0-11-62 0,3 6-12 16,3-2-2-16,-3 2-1 0,3-3-28 0,-3-5-6 15,3 8-1-15,-3-8 0 0,9 0-12 0,-3 0-4 16,2-3 0-16,1-2 0 0,0 2-3 0,3-2-1 16,0-3 0-16,3 0 0 0,0-3-7 0,-3 4-1 0,-3-7-8 0,0 4 12 15,-3-4-12-15,3-1 0 16,-6-1 0-16,0 3 0 0,-3-1 0 0,0 1 0 15,0 2 0-15,-3 1 9 0,-3 2-9 0,-3 8 0 0,-6 0 0 16,-3 0 0-16,0 13 13 0,-3 0 1 0,0 1 0 0,1-1 0 16,2 3 4-16,0 2 1 0,3 1 0 15,0 2 0-15,3-3-19 0,3 4 0 0,-3-1 0 16,3 0 0-16,3 0 0 0,3 0 0 0,3-2 0 0,0-6 0 16,6-2 0-16,3-3 0 0,0-3 0 0,3-2 0 15,3-3-32 1,0-3-9-16,3 3-3 0,3-8 0 0,-1 3-20 0,4-3-4 15,0-3 0-15,3 1-1 0,-6-4-2 0,3 4 0 16,-4-4 0-16,4-1 0 0,-3 1 6 0,0 1 1 16,-3 0 0-16,0 0 0 0,-1-1 35 0,-5 7 7 0,0-7 2 0,-3 1 0 0,0 5 20 15,-3 3 0-15,-3-3 0 0,-3 8 0 0,0 0 47 16,0 0 13-16,0 0 4 0,-3 3 0 0,-3 2 25 0,-3 3 6 16,0 0 1-16,3 2 0 0,-3 4-32 0,-3-1-7 15,4 0-1-15,-4 3 0 0,3 0-12 16,0-3-4-16,3 0 0 0,3 0 0 0,0-2-32 0,6 0-8 15,0-3 0-15,-3-8 0 0,12 2 8 0,0 1 0 16,3-3 0-16,-1-3 0 0,1-2-8 0,-3 0-11 16,3-6 3-16,0 3 0 15,0-3-213-15,0 1-43 0,14-17-8 16,-5 6-661-16</inkml:trace>
  <inkml:trace contextRef="#ctx0" brushRef="#br0" timeOffset="93585.86">22686 4233 2070 0,'0'0'45'0,"0"0"10"0,3-8 1 0,0 3 3 0,0 0-47 0,-3 5-12 0,0 0 0 0,0 0 0 15,0 0 18-15,0 0 2 0,-6 10 0 0,0 6 0 16,0 3 58-16,-9 7 12 0,-2-2 2 0,-4 10 1 15,-3-2-21-15,-3 8-4 0,0 0 0 0,1 7-1 16,-1 3-32-16,0 1-7 0,-6 4 0 0,-2 1-1 16,-7 2-18-16,3-2-9 0,3-1 10 0,1 1-10 15,2-1 9-15,0-4-9 0,3-1 8 0,7-2-8 0,2-6 0 16,3-8 0-16,3-2 0 0,9 0 0 16,0-6 0-16,6-7 12 0,-3 2 0 0,9-5 0 0,3 0 6 15,3-8 2-15,6 0 0 0,0-3 0 16,8-5-42-16,-2-3-8 0,0 1-2 0,3-1 0 15,0-10-102-15,-1 5-21 0,1-6-4 0</inkml:trace>
  <inkml:trace contextRef="#ctx0" brushRef="#br0" timeOffset="93879.07">23124 4387 921 0,'9'-16'40'0,"-6"8"10"0,-3 3-40 0,0-3-10 16,0 2 0-16,0 6 0 0,0 0 289 0,0 0 56 0,0 0 11 0,0 0 3 16,-9 3-215-16,3 2-42 0,-3 6-9 0,-3 2-1 15,-6 3-32-15,-3 8-5 0,0 5-2 0,1 5 0 16,-7 6-15-16,3 2-3 0,-3 9-1 0,-3 2 0 16,-2-6-6-16,-1 4-2 0,-6 1 0 0,1 4 0 15,-1-3-26-15,6 0 0 0,-3 2 0 0,7-4 0 16,2-6 0-16,6-3 0 0,3 0 0 0,3-10 0 15,6 0 0-15,0-6-16 0,6 1 3 0,0-9 0 16,6 1-24-16,0-3-5 16,3-3-1-16,0-8 0 0,3 3-95 0,0-5-19 0,0-1-4 0,0-4-898 15</inkml:trace>
  <inkml:trace contextRef="#ctx0" brushRef="#br0" timeOffset="94062.59">22487 5091 2790 0,'0'0'61'0,"0"0"13"0,0 0 2 0,0 0 3 0,0 0-63 0,0 0-16 16,0 0 0-16,0 0 0 0,0 0 62 0,9-3 10 16,3 3 1-16,3 0 1 0,5 0-26 0,4-5-4 15,3 2-2-15,3-2 0 0,-1 2-27 0,1 3-6 16,6-3-1-16,-3 1 0 0,-4-4-8 0,-2 4 0 16,-3-3 0-16,0-1 8 15,-3 1-56-15,-3 0-11 0,-4-1-2 0,1 4-863 16,-6-4-172-16</inkml:trace>
  <inkml:trace contextRef="#ctx0" brushRef="#br0" timeOffset="94213.18">22207 4757 2307 0,'0'-13'102'0,"0"13"22"0,3-5-100 0,3 2-24 0,-3-8 0 0,3 1-679 15,3 5-141-15</inkml:trace>
  <inkml:trace contextRef="#ctx0" brushRef="#br1" timeOffset="100203.37">2154 6369 748 0,'0'0'33'0,"-6"-3"7"0,3 0-32 0,0-2-8 0,3 2 0 0,0 3 0 15,0 0 100-15,0-8 19 0,6 3 3 0,0 0 1 16,-3-3-71-16,3 3-15 0,3-3-2 0,-3 0-1 16,9 0 29-16,-3 0 5 0,-4-3 2 0,7 1 0 15,0-1-14-15,6 3-4 0,-6-2 0 0,0 2 0 16,6-3 0-16,-1 0 0 0,1 1 0 0,-3-1 0 16,6 3-22-16,0-5-5 0,0 5-1 0,2-2 0 15,-2-1 0-15,3 3 0 0,0-3 0 0,3 1 0 16,-1 2-9-16,1 0-3 0,0 5 0 0,0-7 0 15,2 7 13-15,-2 3 3 0,-9-5 0 0,9 5 0 16,-9 0-5-16,2 5-1 0,4-5 0 0,-3 3 0 16,3-1-6-16,3 6 0 0,-1-5-1 0,1 0 0 15,0 2-6-15,3 0-1 0,-1-2 0 0,4 0 0 0,0-3-8 16,-1 0 12-16,1-3-12 0,3 0 12 0,9-2 0 16,-7 0 1-16,4-1 0 0,-1 1 0 0,4 0-13 15,-3 2-8-15,-4 3 8 0,-2 0-13 0,3 3 13 16,-6-1 0-16,2 1 0 0,1 2 0 0,3-2 0 15,-4 0 0-15,1 2 13 0,3 0-4 0,-1 1-9 0,7-4 0 16,-3 3-10-16,2-5 10 0,4 0 0 0,-1-2 15 16,1-3-2-16,9-3 0 0,5-3-13 0,3 0 0 15,-2-2 0-15,-1-5-10 0,-2-3 10 0,2 2 0 16,-2 3 0-16,-1 3 0 0,-8 0 0 0,-3 5 0 16,-4 2 0-16,-8 4-8 0,3 2 8 0,-1 5 0 0,-11 3 0 15,6 5 0-15,0-5 8 0,-7 8 8 0,10-3 0 16,0 3 1-16,-1 3-1 0,4-3 0 0,0-1 0 15,2-1 0-15,7-4-7 0,3-2-1 0,5-8-8 0,7 0 12 16,2 0-12-16,0-8 0 0,1-2 0 0,2-4 0 31,4-1-27-31,-1-4-8 0,1 1-1 0,-1-4-1 16,-6-1 0-16,4-1 0 0,-4 3 0 0,-2 2 0 0,-4 1 37 0,-5 4 0 0,-9 6 14 0,-1-5-4 16,-8 10 3-16,0 3 1 0,-1 3 0 0,1 2 0 15,0 3 19-15,-1 0 4 0,-2 3 1 0,3-1 0 16,2 4-17-16,1 2-3 0,-3 2-1 0,2-2 0 15,7-3-9-15,3-2-8 0,2-1 12 0,7-4-12 16,-1-4 17-16,7-2-3 0,-1 0-1 0,1-5 0 16,-1-3-13-16,4-3 0 0,8-2 0 0,1-3 0 15,-1 3 0-15,0-3-18 0,-5 0 2 0,-1 1 1 0,-2-1 15 16,-4 5-11-16,1-2 11 0,-10 5-10 0,-5 3 10 16,-7 2 0-16,1 6-9 0,-3-1 9 0,-1 6 0 0,1 3 8 15,-3-1 0-15,-1 4 0 0,1 1 6 0,0 1 1 16,3 3 0-16,-1-1 0 0,7-2-7 0,5 0 0 15,7-5-8-15,5-1 12 0,1-4-3 0,2-1-1 16,4-5 0-16,-1-5 0 0,4-1-8 0,5-4 0 16,6-4 0-16,-2 1-11 15,-1-5-12-15,0 2-2 0,-2-5-1 0,2 0 0 0,0 5 10 16,-5-6 3-16,-7 7 0 0,-2-1 0 0,-7 2 13 0,-2 4 0 16,-1 2 0-16,-2 3 0 0,-4 5 0 0,-8 0 0 15,0 0 0-15,-7 8 0 0,1 2 17 0,0 6 7 16,0 0 0-16,-1 5 1 0,4-2-9 0,3 2-1 0,2 0-1 15,4 3 0-15,2-3-6 0,4 0 0 16,5-5-8-16,7-5 12 0,2 2-2 0,7-5-1 0,-1-6 0 0,3 1 0 16,4-8-9-16,5-1-11 0,6-1 3 0,-5-1 0 15,-7-6-8-15,3 1 0 0,4-3-1 0,-4 3 0 16,-6 0 1-16,-2 2 1 0,-1 1 0 0,-3 2 0 16,-5 2 15-16,-7 6 0 0,1 0 0 0,-7 0 0 15,-2 6 0-15,-3 2 0 0,-7-3 0 0,7 8 0 16,0-2 15-16,-4 2-1 0,4 5 0 0,-1-2 0 15,7 6-5-15,-1-4-1 0,4-5 0 16,5 3 0-16,1-3-8 0,8-2 8 0,7-3-8 0,5-3 8 16,0-2-8-16,10-3 0 0,-1-3 0 0,-3-2 0 15,-6 2 0-15,4-5-17 0,2 0 4 0,0-5 1 16,-2 5 12-16,-7-2 0 0,-6-1 0 0,-2 3-9 16,-1 3 9-16,-5 2 8 0,-4 3-8 0,-5 3 11 0,-7 5-11 15,-2 2 0-15,-4-2 0 0,4 8 0 0,0-3 0 16,2-2 12-16,4 2 0 0,-1 0 0 0,7 1-4 15,-1-1-8-15,7-5 12 0,2 0-4 0,13 0 3 0,2-3 0 16,-3 0 0-16,7-10 0 0,5 0-11 0,0-3-11 16,3-3 3-16,-5 1 0 0,-1-6-12 0,3 2-3 15,3-4 0-15,-8 2 0 0,-7 3 23 0,-6 0-11 16,-5-3 11-16,-1 8-8 0,-8 0 16 0,-1 3 3 16,-2 5 1-16,-7 5 0 0,-5 3 8 0,0 2 1 15,-7 1 1-15,4 2 0 0,0 0-4 0,2 3-1 16,4 0 0-16,5 0 0 0,1 0-9 0,5-3-8 0,4 3 9 15,11-8-9-15,7 0 0 0,5 0 0 0,-3-8 0 16,12 0 0 0,4-3-24-16,-1-2-12 0,0-3-1 0,0 0-1 15,6-8-22-15,-2 3-5 0,-4-3-1 0,-6 0 0 0,-6-2 37 0,1-1 7 0,-4 1 2 0,-9 4 0 16,-8 1 35-16,-7 5 7 0,-11 0 2 0,0 0 0 16,-10 3 32-16,-2 5 6 0,-3 0 2 15,-1 5 0-15,1 1-23 0,0-1-4 0,-3 6-1 0,2-4 0 16,4 4-20-16,3 2-4 0,2-5 0 0,7 3-1 15,5-1-11-15,4-7 8 0,5 0-8 0,7-3 8 16,-1 2-8-16,10-7 10 0,2-3-10 0,3 0 10 16,10-2-19-16,-4-4-4 0,-3-4-1 0,0 2 0 15,4-5 3-15,-7 2 1 0,-9 1 0 0,-8 2 0 16,-7 3 10-16,-5 2 0 0,-3 0 0 0,-7 4 0 0,-2 1 0 16,-9 4 0-16,-7 2 10 0,-2 0-10 0,-3 0 21 15,0 5-1-15,3 0-1 0,-7 6 0 0,4-1-19 0,0 4 10 16,0 1-10-16,3-1 8 0,-1-1-8 0,10 0 0 15,6-2 9-15,2-1-9 0,4-4 0 0,6 2 0 16,-4-3 0-16,1 0 8 0,-7-2-19 0,1-3-3 16,0 0-1-16,-1-6 0 15,1 4-11-15,-6-6-2 0,-7 0-1 0,-2 0 0 16,-6 0 17-16,-6 0 3 0,-3 0 1 0,-3 0 0 0,-6 3 8 0,-3 0 0 16,-6-1 8-16,0 1-8 0,-3 5 0 0,0 0 0 15,-6 3 0-15,3-1 0 16,-6 4-21-16,3-1-9 0,0 6-2 0,0-4-792 15,0 1-160-15</inkml:trace>
  <inkml:trace contextRef="#ctx0" brushRef="#br1" timeOffset="101787.85">22680 3932 1638 0,'-21'-11'72'0,"10"8"16"0,-1 1-71 0,-3-1-17 0,0 3 0 0,0 0 0 16,0-5 13-16,0 2-1 0,3 1 0 0,-3-1 0 15,4 3-12-15,-4 0 0 0,0 0 0 0,3 0 0 16,-3-5 0-16,-3 5 0 0,0-6 0 0,-3 4-10 16,-2-1 10-16,-4 0 0 0,-3-2 0 0,-3 0 0 15,4 2 38-15,-4-5 3 0,-6 3 1 0,0-3 0 16,4 3 10-16,-1-3 1 0,3 3 1 0,-5-9 0 16,-4 4 19-16,0 2 4 0,-2-5 1 0,-4 2 0 0,-3 0-11 0,4 6-3 15,2-5 0-15,-3-1 0 0,4 6-23 0,-10-6-5 16,-2 8 0-16,-1-2-1 0,1-3-11 0,2 3-1 15,0 5-1-15,4-8 0 0,-1 5-11 0,1 1-3 16,-1 2 0-16,-3 0 0 0,4-6-8 0,-4 4 0 16,-5 2 0-16,5-3 8 0,1 0-8 15,-1 3 0-15,-6-8 0 0,4 6 0 0,-7 2 8 0,1-3-8 16,-4 3 0-16,1 0 8 0,2 0-8 0,-2 0 0 16,-4 0 0-16,1 0 8 0,-3 0 14 0,5 3 2 15,4-3 1-15,-1 2 0 0,3 6 6 0,-5-8 1 16,0 8 0-16,-4 3 0 0,4-3-12 0,2 5-1 15,7-2-1-15,-4 2 0 0,0 0-18 0,-5 8 0 16,2-7 0-16,1 4 0 0,2 3 8 0,1-2-8 0,2-1 12 16,-5 3-12-16,-1 1 0 0,-2 1 0 0,-1-4 0 0,4 5 0 15,2 0 11-15,1-1-11 0,-4 4 10 0,1-3-10 16,2-1 0-16,-2 1 0 0,2 5 0 0,7-2 0 16,-1-1 0-16,0 1 0 0,4-3 0 0,-4 2 0 15,-2-2 0-15,8 2 0 0,6-2 0 0,1 5 0 16,5-2 0-16,0 4-16 0,1 4 3 0,2-3 1 15,3-1 12-15,0 4 16 0,1-1-3 0,-4 3-1 16,3-2-12-16,-3 2 0 0,1-3 0 0,-1 3 0 16,0 3 0-16,3-3-13 0,1 2 2 0,-1 1 1 15,0-3 18-15,0 6 3 0,3-6 1 0,4 0 0 16,2 0-12-16,0-6 0 0,3 1 0 0,6 3 0 16,-3-9 0-16,0 6-17 0,4-1 4 0,5 1 1 15,0-3 12-15,0 3 10 0,3-3-2 0,3 3 0 16,0 0-8-16,6-3 0 0,0 3 0 0,3-3 0 15,-1 2 0-15,4-1 0 0,3-1 0 0,0 0 8 0,6-3-8 0,6 1 0 16,3 2 9-16,2 0-9 0,1-3 20 0,6 1-1 16,11 2 0-16,-2-5 0 0,0 2-19 0,2-5 0 15,7 0 0-15,2-2 0 0,4 0 0 0,8-1 0 16,1-5 0-16,-1 3 0 0,-2-3 0 0,2 1 0 16,6-6 0-16,-2-1 0 0,2 7 0 0,-2-6 0 15,-1 0 0-15,3 0 0 0,4-3 0 0,-1 3 0 16,0 0 0-16,1-3 0 0,-1 3 8 0,7-3-8 15,-1 3 12-15,0-3-12 0,-5 3 8 0,5 0-8 0,6 0 0 16,0-2 0-16,-2 1 0 0,5-1 0 16,0-4 0-16,3 1 0 0,7 0 0 0,-1 2 0 15,0-5 0-15,0-3 0 0,-3 1 0 0,1 2 0 0,-4-3 0 0,-3-2 0 16,3-1 8-16,-2-1-8 0,-4-1 0 16,-3 0 0-16,-3-3 8 0,1 0-8 0,2 1 0 0,-6-1 0 15,-2 1 0-15,-4-3 0 0,1-1 0 16,-1-2 0-16,-3 1 8 0,-2-1-8 0,-4-3 0 0,-5-2 0 15,-1 0 8-15,4 0-8 0,-4-6 0 0,4 3 0 16,-1 1 8-16,-2-1-8 0,-7 3 0 0,-2-9 0 16,-1 12 0-16,1-6 0 0,0 0 0 0,2 1 0 15,-2 1 8-15,-1-1-8 0,-5 4 0 0,-6-5 0 16,-1 3 0-16,-5-3 0 0,-3 0 0 0,5 1 0 16,-2-4 8-16,0 3-8 0,0 3 0 0,-7 0 0 15,4-5 0-15,-6-4 8 0,3 1-8 0,-4 3 0 0,-2-1 0 16,0 1 0-16,-3-1 0 0,-3-2 0 0,0 0 0 0,-4-2 10 15,1-1-10-15,-3-3 12 0,0 4-12 0,0-9 0 16,-3 6 0-16,0-1 8 0,0-2-8 16,-3 3 0-16,0-1 0 0,0 4 0 0,0-1 0 0,-3 3 0 15,0-8 8-15,-3 2-8 0,0 1 0 16,0-1 8-16,-3 1-8 0,0 0 8 0,-3-1-8 0,0 4 0 16,-3-1 0-16,-3 0 0 0,0 6 0 0,-3-6 0 15,-3 3-9-15,-3 0 9 0,1 0 0 0,-7 2 0 16,-3 3 0-16,0-2 9 0,-2-1-9 0,-4 4 12 15,0 1-12-15,3 4 12 0,-2-1-12 0,2 3 0 16,3 3 9-16,-3 0-9 0,4 2 20 0,-7 3-1 16,3 1 0-16,-3 1 0 0,4 1-31 0,-4 5-5 0,-3 0-2 0,7 5 0 15,-1-5 8-15,0 3 2 0,3 2 0 0,4 0 0 32,-1-2-124-32,3 5-25 0,0 0-5 0,0-8-1 0</inkml:trace>
  <inkml:trace contextRef="#ctx0" brushRef="#br1" timeOffset="103477.98">8887 3236 1555 0,'-12'-8'138'0,"3"8"-110"0,0-5-28 0,0-3 0 16,0 2-21-16,-3-4-10 0,3 2-1 0,1 0-1 0,-4 0 74 0,3 3 15 15,0-3 4-15,0 2 0 0,0-1-7 0,0 1-1 16,0-4 0-16,0 2 0 0,0 0-13 0,-3-3-3 15,0 3-1-15,0-5 0 0,1 2 13 0,-4 1 4 16,0-1 0-16,-3 3 0 0,-3-5 2 0,0 0 1 16,3 2 0-16,-2 3 0 0,-4-5-18 0,-3 0-3 15,0 0-1-15,-3 2 0 0,1 3 1 0,-4 0 0 16,-3-2 0-16,-3 7 0 0,-5-2 8 0,-1-1 2 16,3 6 0-16,-5 6 0 0,-1-1-9 0,4 3-2 0,2-3 0 15,3 3 0-15,-2 0-16 0,-4 3-3 0,0 2-1 16,1 0 0-16,5 3 3 0,-3 0 1 0,-5 0 0 0,-1 8 0 15,3-6-17-15,1 3 0 0,-4 6 0 0,3-3 0 16,1 2 9-16,-1 3 2 0,-2 3 0 0,-4 0 0 16,0-1 3-16,1 4 1 0,2-3 0 0,6-1 0 15,4 1 11-15,2 2 2 0,-3-4 1 0,7 4 0 16,2 3-21-16,3 0-8 0,3 0 0 0,6-3 0 16,3 6 11-16,4-5-11 0,2 2 12 0,6-3-12 15,6 3 8-15,3-5-8 0,2-1 0 0,7 4 0 16,0-1 0-16,6-2 0 0,0 2 0 0,6-2 0 0,2-3 0 15,4 6 0-15,3-6 0 0,3 0 0 0,2-3 10 16,4 1-10-16,6-1 8 0,-7-5-8 0,-2 3 0 16,3-3 0-16,2-2 0 0,1-1 0 15,-4 1 0-15,4-6 0 0,3 0 8 0,-1-2-8 0,7 2 0 0,-1 0 10 16,1-5-10-16,-1 3 10 0,7-8-10 16,-3 5 0-16,-1-8 0 0,4 0 0 0,5 0 0 15,0-6 10-15,-5 1-2 0,5 0-8 0,-2-6 8 0,-1 6-8 16,4-8 0-16,-4-1 0 0,-2 1 8 0,-1-5-8 15,1 2 0-15,-1-5 0 0,4-1 9 0,-7 1-9 16,-2 0 0-16,-3-3 9 0,-7-2-9 0,4-1 0 16,-4 1 9-16,1-3-9 0,-6 0 0 0,2 2 8 15,-8-2-8-15,0 3 0 0,-6-3 8 0,-1 2-8 16,-2-2 8-16,0 0-8 0,-6-3 8 0,-3 0-8 0,-4-2 8 16,1 0-8-16,-3-1 0 0,-6-2 8 0,0 0-8 15,-3 0 0-15,0 0 8 0,-6 0-8 0,-3 3 10 16,-3-3-10-16,-3 0 16 0,-6-1-2 0,-2 1-1 0,-7 0 0 15,0 3-13-15,-6 2 0 0,-2 0 0 0,-4 3 0 16,-3 3 0-16,1 2 0 0,-4 3 0 0,-3 0 9 16,-5 2-9-16,2 6 12 0,1-5-12 0,-4 7 12 15,3 0-12-15,1 1 0 0,5 2 0 0,-3 0-11 16,1 3 11-16,2-1 0 0,4 4 0 0,-4-4 0 16,0 6 0-16,4 0 0 0,2-5 0 0,3 5 0 15,3 0 0-15,7 0 0 0,-1-5 0 0,0 5 0 16,6 0 0-16,0 0 0 0,6 0 0 0,1 5 0 15,2-5-51-15,3 5-5 16,0-2 0-16,6 8-1 0,0-6-116 0,6 3-23 0</inkml:trace>
  <inkml:trace contextRef="#ctx0" brushRef="#br1" timeOffset="105474.31">1190 1799 1324 0,'-6'-5'118'0,"3"-3"-94"16,-6 8-24-16,6-5 0 0,-3 5 116 0,6 0 20 15,0 0 3-15,-3 5 1 0,6 3-64 0,6 0-12 16,-6 2-2-16,12-4-1 0,5 2-45 0,1-3-16 16,9-2 9-16,3-3-9 0,5-3 14 0,7-2-2 15,-3-6-1-15,5-2 0 0,7-3-2 0,2 3 0 16,4-11 0-16,0 8 0 0,-4-8-9 0,1 3 0 16,-4 3 0-16,-2-4 0 0,5-4 0 0,-5 7 0 15,0 6-9-15,-7 0 9 0,4 8 0 0,-6 5 11 16,-4 0-2-16,-8 5 0 0,3 8 38 0,-4 3 7 0,4 0 2 15,0 0 0-15,3 2-28 0,-1 1-4 0,4-6-2 0,9 3 0 16,5-5 1-16,4 2 0 0,-1-8 0 0,4-2 0 16,2-3-23-16,7-3 0 0,8 3 0 0,-5-5 8 15,-1-8-8-15,4 2 8 0,5-2-8 0,0-3 8 16,-2 3-8-16,-13-6 0 0,1 6 0 0,-1 0 0 16,-8-1 0-16,-4 4 0 0,1 2-9 0,-9 3 9 15,-1 5 0-15,-5 5-9 0,0 3 9 0,-7 5 0 16,7 3 12-16,-9 5 8 0,0 6 3 0,5-6 0 15,-2 3 0-15,3 2 0 0,2-5 0 0,7 3 0 16,6-3-4-16,5-2-1 0,10-6 0 0,2 0 0 16,4-13-18-16,5 0 8 0,6 0-8 0,-2-8 0 15,-1 3-12-15,3-8-8 0,7-6-3 0,-4 1 0 16,3-4-2 0,-8 1-1-16,-7 3 0 0,1-1 0 0,-10-2 14 15,3 3 2-15,-2 4 1 0,-4 1 0 0,-5 5 9 0,-6 3 0 0,-7 5 10 16,4 0-10-16,-3 0 24 0,2 5-2 0,-2 3 0 0,2 5 0 15,4 1 6-15,3-7 2 0,2 7 0 0,1-1 0 0,2-2-22 16,7 2-8-16,8-8 0 0,1 3 9 0,5-3 0 16,3-5 0-16,10 0 0 0,2 0 0 0,3-10-9 0,-3 2 0 15,-2-3 0-15,2 3 0 0,0-10-18 0,-3 4-6 16,-2 1 0-16,-7 0-1 0,3-3 25 0,-2 0 0 16,5 3 0-16,-9 5 8 0,-2 0-22 0,-7 3-4 15,-2-3-1-15,-4 8 0 0,1 3 19 0,-4 7 0 16,4-2 0-16,-7 5 9 0,-2 1 12 0,5-1 3 15,7 5 0-15,2-4 0 0,6-1-10 0,4 0-2 16,-1 6 0-16,9-14 0 0,7 3-12 0,-1-3 0 16,3-2 8-16,3-3-8 0,1-3 12 0,2 3 0 15,-3-5 0-15,3-6 0 0,0 3-28 0,1-5-5 0,2 0-2 16,0 0 0-16,-6-9 0 0,0 4 0 0,-3 5 0 0,-8-6 0 16,-7 6 23-16,-3 0 15 0,1-1-3 15,-7 1 0-15,1 5-12 0,-7 3-16 0,-2 5 3 16,-7 5 1-16,-2 3 24 0,2-3 6 0,1 3 1 0,-1 6 0 15,7-1-6-15,-1 0-1 0,1 0 0 16,2-2 0-16,7 2-4 0,5 0 0 0,9-5-8 16,-2-2 12-16,-4 2-1 0,3-8-1 0,10 0 0 0,2 0 0 15,-3-6-10-15,3 4 0 0,6-12 0 0,-2 1-11 16,-1 0-7-16,-6-6-2 0,3 1 0 0,1-3 0 0,-1-3 11 16,-3 3 9-16,-6-3-13 0,-2 8 5 15,2-2 8-15,-9 4 0 0,4 1 0 0,-10 8 8 16,0-3-8-16,-2 3 12 0,-1 5-4 0,1 0 0 15,2 5 0-15,-5-3 1 0,-4 9 0 0,4-3 0 0,8 3 3 16,9-3 0-16,4 5 0 0,-1-5 0 0,0 2-12 16,3-7 8-16,7 7-8 0,-1-7 8 0,-6 2-8 15,9-5 8-15,1 0-8 0,-1-5 8 0,-6 2-20 0,3-2-4 16,0-3 0-16,-2-2-1 0,-4 2 8 0,0 2 9 16,1 4-13-16,-4-3 5 0,-3-3 8 0,-5 2 0 15,-7 6-9-15,-6 6 9 0,-5-4 0 0,2 4 0 16,1 7 0-16,-1-5 0 0,1 10 12 0,-1 1-2 15,1-1-1-15,-1 3 0 0,4-7-1 0,8 4-8 0,9-2 12 16,1 0-4-16,2-3-8 0,6 0 12 0,10-5-12 16,-4-2 12-16,-3-4-12 0,3-2 0 0,3 0-12 15,1-2 12 1,-1 2-29-16,-3-6 1 0,-3-7 1 0,0 5 0 0,1-2 16 0,-10 2 11 0,-9-6-13 16,1 1 5-16,2 0 8 0,-9 0 0 0,-2 2 0 0,-13 8 8 15,-11-2 6-15,0 5 2 0,-4 5 0 16,1-2 0-16,3 2 21 0,2 1 5 0,1 2 1 15,2 5 0-15,1 0-35 0,2 0-8 0,1-2 0 0,3 2 0 16,5-5 0-16,3 0 0 0,4 3 0 0,-1-9 0 16,1 4 0-16,2-1 13 0,4-5-3 0,-1 0-1 15,3 0-23-15,-5-5-5 0,-4-3-1 0,1 2 0 16,-1-12 1-16,3 2 0 0,1 0 0 0,-7 0 0 16,-2-2 19-16,-10 4-12 0,-8-7 12 0,-3 5-10 0,-13 0 10 15,-2 3 0-15,-6 8 0 0,-6-3 0 0,-6-3 12 0,-3 9 0 16,0 4 1-16,-6 9 0 0,0-3-13 15,0 10 9-15,-3 1-9 0,0 2-1275 16</inkml:trace>
  <inkml:trace contextRef="#ctx0" brushRef="#br0" timeOffset="111371.13">2279 8488 403 0,'0'0'36'0,"0"0"-36"0,0 0 0 0,0 0 0 15,0 0 264-15,0 0 47 0,0 0 9 0,0 0 1 16,0 0-149-16,0 0-31 0,0 0-5 0,0 0-2 16,0 0-55-16,0 0-11 0,0 0-3 0,0 0 0 0,0 0-2 0,0 0-1 15,6 10 0-15,-3-2 0 0,3 3-1 0,-6-3 0 16,6 2 0-16,0 1 0 0,-3 2-9 0,3-2-3 15,0-1 0-15,0 4 0 0,2 2-13 0,-5-3-2 16,3 3-1-16,6 0 0 0,-9-1-13 0,6 1-2 16,-3 3-1-16,0-3 0 0,0 2-7 0,3-5-2 15,3 1 0-15,-3-1 0 0,-3 0-8 16,3 0 0-16,0 1 0 0,3-1 0 0,-4 0 0 16,4-2 0-16,-3-3 0 0,0-3 0 15,-3 3 10-15,6 0-10 0,-3 2 12 0,0-2-12 0,3 0 0 0,-9 3 0 16,6-3 0-16,0 5-12 0,-6-2 12 0,3 2 13 15,0-3-2-15,0 4-1 0,-6-4-10 0,0 1 0 16,0-3 0-16,0 0 0 16,0-3-55-16,0 0-16 0,0-5-3 0,0 0-814 0,0 0-164 0</inkml:trace>
  <inkml:trace contextRef="#ctx0" brushRef="#br0" timeOffset="111826.45">2032 9033 1209 0,'0'0'108'0,"0"0"-87"0,0 0-21 0,0 0 0 0,0 0 120 0,0 0 19 16,0 0 4-16,0 0 1 0,9 3-7 0,-6-6-1 15,6-8 0-15,-6 3 0 0,-3 8-64 0,6-8-12 16,6-5-4-16,-1 0 0 0,7 0 7 0,-6 0 1 16,0-3 0-16,6 0 0 0,0-3 0 0,3-2 0 15,2-3 0-15,4 0 0 0,3 1-12 0,-9-4-3 16,9-5 0-16,-7 1 0 0,4 2-27 0,-3-1-6 15,3 1 0-15,3-2-1 0,-4 2-15 0,1-1 9 16,3 7-9-16,0 1 8 0,-9 1-8 0,-1 5 0 16,1-2 0-16,-3 2 0 0,3 3 0 0,-6 5 0 15,0-5 0-15,-6 7 0 0,6 1 0 0,-15 5 0 16,0 0 8-16,0 0-8 0,5-5 0 0,-5 5 0 16,0 0 0-16,0 0 8 0,0 0-8 0,0 0 0 15,0 0 0-15,0 0 0 0,0 0 0 0,0 0 0 0,0 0-12 16,0 0 12-1,0 8-212-15</inkml:trace>
  <inkml:trace contextRef="#ctx0" brushRef="#br0" timeOffset="112341.46">2222 8014 1364 0,'0'0'60'0,"0"0"13"0,0 0-58 15,0 0-15-15,0 0 0 0,0 0 0 0,-6 0 131 0,6 0 23 16,0 0 5-16,0 0 1 0,-9 0-32 0,9 0-7 16,0 0-1-16,0 0 0 0,0 0-30 0,0 0-6 15,0 0-2-15,0 0 0 0,6-5-26 0,-6 5-4 16,9-3-2-16,-6-2 0 0,9 2-10 0,0 1-3 0,3-1 0 0,-6 0 0 16,3 3-13-16,3-2-2 0,0 2-1 0,0-3 0 15,-1 3-5-15,7 0-2 0,-9 0 0 0,6 3 0 16,3-1-14-16,0-2 0 0,0 3 0 0,-4 0 0 15,4-6 17-15,0 3 1 0,0-3 0 0,-6 3 0 16,6 0-18-16,-4 0 0 0,1-2 0 0,3-1 0 16,-3 0 0-16,-6 1 0 0,3-1 0 15,0 1 0-15,-6 2 0 0,3 0-11 0,-12 0 2 16,0 0 0-16,0 0 9 0,3 2 0 0,-3-2 0 0,0 0 0 16,0 0 0-16,0 0 0 0,0 0 0 0,0 5 8 15,0 3-8-15,0-8 0 0,0 6 0 0,0-6 0 16,-3 5-72-16,3-5-15 0,-6 3-3 15,6-3-789-15,0 0-157 0</inkml:trace>
  <inkml:trace contextRef="#ctx0" brushRef="#br0" timeOffset="113531.73">3324 8649 903 0,'0'0'40'0,"0"0"8"0,0 0-38 0,0 0-10 0,0 0 0 0,0 0 0 15,0 0 114-15,0 0 21 0,0 0 4 0,0-5 1 16,0 0-12-16,-3 2-1 0,3-5-1 0,0 8 0 15,0 0-30-15,0 0-5 0,-3-5-2 0,3-3 0 16,0 3-20-16,0-3-4 0,0 2-1 0,0 4 0 0,0-4-14 0,0 1-3 16,3-3-1-16,-3 0 0 15,0 0-8-15,3 3-2 0,0-3 0 0,-3 0 0 0,3 0-10 0,0 3-2 16,3-3-1-16,3-3 0 0,-4 3-6 0,4-2-1 16,0-1 0-16,0 3 0 0,3-2-6 0,-3 2-2 15,0 0 0-15,0 0 0 0,0 3 9 0,-3 2 2 16,3-2 0-16,0-1 0 0,0 4-19 0,0-4 0 15,-1 4 0-15,4-1 0 0,-3 1 0 0,-3-1 0 16,3 3 0-16,-3 0 0 0,-6 0 13 0,6 3-4 16,-6-3-1-16,6 0 0 0,3 2-8 0,0 1 0 15,-3-1 0-15,0 4 0 0,3-6 0 0,-6 5 0 16,3-2 0-16,0-1 0 0,0 1 0 0,-6 2 8 16,3 1-8-16,3-4 0 0,-4 4 0 0,1 1 0 15,3-1 0-15,-3 4 0 0,3-2 0 0,-6-2 8 16,3 1-8-16,-3-1 0 0,0-6 0 0,3 5 8 15,0 3-8-15,-3-3 0 0,6 1 8 0,-6-1-8 0,6 3 8 0,-6 0-8 16,0-8 9-16,3 5-9 0,-3-5 10 0,6 5-10 16,-6-5 8-16,3 3-8 0,6 0 0 0,-9-3 0 15,9 0 0-15,-3 0 0 0,0-3 0 0,3 0 0 16,-3 1 8-16,3-1-8 0,-3 0 0 0,3-2 0 16,-1 0 0-16,4 2 8 0,-9-5-8 0,6 3 0 15,0 2 0-15,0 1 0 0,-3-6 0 0,0 2 0 16,3 4 8-16,-6-4-8 0,3-1 0 0,6-1 0 15,-9 2 0-15,3 1 8 0,0 0-8 0,0-1 0 0,-3-1 0 16,3 1 0-16,0 1 0 0,-3 0 0 0,2-1 0 0,1 1 0 16,-6 0 8-16,3-3-8 15,3 3 0-15,-6-1 0 0,3 1 0 0,0 0 0 16,0-1-130-16,-3 6-19 0,0 0-4 0,0 0-1055 16</inkml:trace>
  <inkml:trace contextRef="#ctx0" brushRef="#br0" timeOffset="114364.18">3324 8842 1501 0,'0'0'32'0,"0"0"8"0,0 0 0 0,0 0 4 0,0 0-36 0,0 0-8 0,0 0 0 0,0 0 0 0,0 0 104 0,0 0 20 15,0 0 3-15,0 0 1 0,0 0-52 0,0 0-11 16,-3-5-1-16,3-3-1 0,3 3-9 0,-3 0-2 16,0-3 0-16,3 2 0 0,-3 6-18 0,0-5-4 15,6-3-1-15,-6 0 0 0,6 3-3 0,-6-3-1 16,3 3 0-16,3-3 0 0,-4 2 0 0,1-2 0 15,0 1 0-15,3-1 0 0,0 0-25 0,-3 2 0 16,0 1 0-16,3 0 0 0,3 0 26 0,-6-1 10 16,3 4 1-16,-3-1 1 0,3 0-10 0,0 3-1 15,3 0-1-15,-3 0 0 0,0 0-26 0,3 0 0 16,-3 0 0-16,3 0 0 0,-3 0 0 0,3 0 0 16,-1 3 0-16,1 0 0 0,0-3 0 0,-3 2 0 15,3-2 0-15,-3 0 0 0,-6 0 0 0,0 0 0 16,6 0 0-16,3 0 0 0,-3 3 0 0,3-3 0 15,-6 3 0-15,6-3 0 0,-9 0 0 0,3 0 0 0,6 0 0 16,-3 0 0-16,0 2 0 0,-6-2-17 0,0 0 2 0,9 3 1 16,-3-1 14-16,-6-2 0 0,0 0 0 0,11 6 0 15,-8-1 0-15,-3-5 0 0,0 0 0 0,6 5 0 16,0 1 0-16,-6-6 13 0,0 0-4 0,3 5-1 16,-3-5-8-16,6 5 10 0,-6-5-10 0,0 0 10 15,9 8-10-15,-9-8 0 0,0 0 0 0,6 5 0 16,0-2 11-16,-6-3 0 0,9 5 0 0,-9-5 0 15,6 3-11-15,-6-3-16 0,9 3 4 0,-9-3 1 16,6 2 11-16,-6-2 0 0,0 0 0 0,9 3 0 16,0-3 0-16,0 0 0 0,-9 0 0 0,9-3 0 15,-3 1 0-15,2-1 0 0,-2-2 0 0,0-1 0 0,3 1 20 16,0-3 7-16,-3 0 1 0,0 0 0 0,9 0 6 16,-9 0 2-16,3-2 0 0,-3-1 0 15,3 1-56-15,0 2-10 0,3-5-2 0,-6 2-1 0,0 3 53 0,2-5 10 16,1 2 2-16,-6 1 1 15,3 4-51-15,0-2-10 0,0 0-3 16,-3 3 0-16,0 0 7 0,-3 5 0 0,3-3 1 0,-3 3 0 16,0 0-165-16,0 0-32 0</inkml:trace>
  <inkml:trace contextRef="#ctx0" brushRef="#br0" timeOffset="116445.2">4851 8173 576 0,'0'0'25'0,"0"0"6"0,0 0-31 0,0 0 0 0,0 0 0 0,0 0 0 15,0 0 204-15,0 0 34 0,0 0 7 0,0 0 2 16,0 0-119-16,0 0-23 0,0 0-5 0,0 0 0 16,0 0-16-16,0 0-2 0,0 0-1 0,0 0 0 15,0 0-9-15,0 0-1 0,9 0-1 0,0-3 0 0,-1-2-14 0,-5 0-2 16,6-6-1-16,0 1 0 16,0-4-17-16,6 1-4 0,0-5-1 0,3 2 0 0,0-3-13 0,0 1-2 15,2-1-1-15,-2 1 0 0,-3-1-7 0,0-2-8 16,6 0 11-16,-9-3-11 15,3 0 8-15,-3 0-8 0,-1-2 0 0,4-1 0 0,-3 1 0 0,0 0 10 16,0-4-10-16,-3 4 8 0,3 0-8 0,-3 4 0 16,0-4 0-16,0 5 0 0,0 2 11 0,-6 1-3 15,9 2-8-15,-10 0 12 0,4 5-12 16,0 1 0-16,-3 2-12 0,0 0 12 0,0 5 0 0,-3-2 0 16,0 5 8-16,0 0-8 0,0 0 0 0,0 0 0 15,0 0 0-15,0 8 0 0,3 0 12 0,-3 0-3 16,-3 5-1-16,0-2 0 0,0 2-8 0,0 3 0 15,0 5 0-15,-3 3 0 0,1 2 0 0,-7 1 0 16,3 7 0-16,0 0 0 0,-3-2 0 0,3 0 0 16,0 2 0-16,-3-2-11 0,3 0 11 0,-3 0 0 0,3-1 8 15,-6 1-8-15,4-6 8 0,-1 4-8 0,0-1 10 16,3-3-10-16,-3-2 12 0,0-3-4 0,0 0-8 0,6-2 12 16,-3-1-12-16,3-4-10 0,3-4 2 0,0 1 0 15,3-1 8-15,0-4 0 0,0-1 8 0,0-5-1271 16</inkml:trace>
  <inkml:trace contextRef="#ctx0" brushRef="#br0" timeOffset="116939.19">4425 8485 403 0,'0'0'36'0,"-3"0"-36"15,-3 0 0-15,6 0 0 0,0 0 137 0,0 0 21 16,0 0 4-16,0 0 1 0,0 0-28 0,0 0-6 15,0 0-1-15,0 0 0 0,0 0-26 0,0 0-6 16,0 0 0-16,0 0-1 0,0-8-13 0,6 6-2 16,-3-4-1-16,0 1 0 0,0 2 1 0,-3 3 0 15,0 0 0-15,0 0 0 0,0 0-15 0,21 0-2 16,-9 0-1-16,3-2 0 0,-1 2-12 0,1 0-2 16,3 0-1-16,0 0 0 0,0 0-11 0,0 0-1 15,6-3-1-15,-4 0 0 0,7 1-14 0,-3-3-2 0,6 2-1 16,6-2 0-16,-1-1-6 0,1 1-2 0,0 2 0 15,2-2 0-15,10-3 5 0,-3 3 1 0,-10 0 0 0,1-1 0 16,0 4-6-16,0-4-1 0,2 4 0 0,-2 2 0 16,0 0-8-16,-1 0 0 0,1 0 0 0,-6 2 8 15,3 1-8-15,-4 0 0 0,1-3 0 0,-9 2 0 16,-3 4-14-16,0-4 2 0,-3 1 0 0,-6 2 0 16,-1-2-28-1,-8-3-6-15,0 0-1 0,0 0 0 0,0 0-169 16,0 0-33-16</inkml:trace>
  <inkml:trace contextRef="#ctx0" brushRef="#br0" timeOffset="118127.3">4580 9112 230 0,'0'0'10'0,"0"0"2"0,0 0-12 0,0 0 0 15,0 0 0-15,0 0 0 0,0 0 296 0,0 0 56 16,0 0 11-16,0 0 2 0,0-8-192 0,3 3-38 16,0 2-8-16,0-2-2 0,-3-3-33 0,6 3-8 15,-6-3 0-15,9 3-1 0,-9-1-19 0,6 1-3 16,3-3-1-16,-4-5 0 0,4 2-13 0,3 1-3 16,-6-1-1-16,3-2 0 0,0 2-20 0,3 1-4 15,3-3-1-15,0 2 0 0,0 0-8 0,-6 1-2 0,5-1 0 0,1 3 0 16,3 0-8-16,-3 0 10 0,0 0-10 0,0 3 10 15,-3 0-10-15,0 2 0 0,-3 1 9 0,0-4-9 16,-1 4 0-16,-2 2 0 0,-3 0 0 0,3 0 8 16,0 2-8-16,-6-2 8 0,3 6-8 0,-3 1 8 15,3 1 6-15,-6 3 2 0,3 0 0 0,-3-1 0 16,-3 3-7-16,0 1-1 0,3 2 0 0,-3 2 0 16,6 1 6-16,-8-1 1 0,2-2 0 0,0 0 0 15,0 0-27-15,3 0-6 0,-6 2-1 0,3-5 0 0,3 3 19 16,0-3 14-16,-3 1-2 0,3-4-1 15,0 1-11-15,3-3 0 0,0 0 0 0,0-8 0 16,0 0 0-16,0 0 0 0,0 5 0 0,0-5 0 16,0 0 0-16,0 0 0 0,0 0 0 0,6 0 0 0,-6 0 0 15,6-3 8-15,3-5-8 0,3-2 8 0,-6-1-8 16,-3-2 0-16,3 2 0 0,3-2 0 0,-1 5 0 0,1-5 0 16,3 0 0-16,-3-3 8 0,3 3-8 0,0-1 0 15,-3 1 0-15,3-3 0 0,0 3 0 0,0 3 0 16,-6-1 0-16,9 3 0 0,-10 0 0 0,4 0 0 15,0 0 0-15,-3 0 0 0,3 3 0 0,3 0 0 16,-9-3 0-16,3 5 0 0,3 0 0 0,-3-2 0 16,-6 5 0-16,6-2 0 0,3-1 0 0,-3 0 0 15,0 3 0-15,0-2 0 0,0-1 0 0,0 3 0 16,-6 0 0-16,6-3 0 0,-1 3 0 0,-5 0 0 16,0 0 0-16,0 0 0 0,0 0 0 0,6 0 0 0,-6 0 0 15,0 0 0-15,0 0 0 0,3 8 0 0,-3-8 0 16,3 6 0-16,0 4 0 0,-3 1 0 0,0-3 0 15,-3 2 0-15,3 1 0 0,-3-1 10 0,3 1-10 16,-3 2 10-16,3 0-10 0,-3-2 10 0,0 0-10 16,0-1 10-16,1 1-10 0,-1 2 12 0,0 3-12 15,0-3 12-15,0 0-4 0,0 1-8 0,0-1 12 0,0 0-4 16,0-2 0-16,3-1-8 0,0 1 12 0,0-3-4 16,0 2 0-16,0-2 0 0,0-8 0 15,0 8 0-15,3-3-8 0,-3-5 0 0,0 0 0 0,6 6 8 16,3-4-8-16,-3 1 0 0,-6-3 9 0,8 0-9 0,4-3 8 15,-3 1-8-15,3-4 8 0,0 1-8 0,0 0 0 16,0-3 0-16,6 0 0 0,-3 3 0 16,3-6-98-16,-7 3-24 0,16-13-5 0,-9 8-1 0</inkml:trace>
  <inkml:trace contextRef="#ctx0" brushRef="#br1" timeOffset="134263.94">3449 8176 1090 0,'0'0'48'0,"0"0"11"0,-9 0-47 0,3-3-12 16,0 3 0-16,0 0 0 0,-3 0 61 0,3 3 11 15,-3-3 1-15,3 2 1 0,3-2-26 0,-6 3-4 16,0-3-2-16,6 5 0 0,-6-2 0 0,3 2 0 0,1-2 0 0,-4 5 0 16,0-3-9-16,3 3-1 0,0 3-1 0,-6-4 0 15,3 1 1-15,0 3 0 0,0-3 0 0,0 3 0 16,0-4 2-16,-3 4 1 0,0 0 0 0,0-3 0 15,4 2 9-15,-7 3 3 0,3-2 0 0,0 2 0 16,0 0-12-16,-3 1-3 0,3 2 0 0,0-1 0 16,0 1-12-16,-6 0-4 0,7 3 0 0,-1-1 0 15,3 1-16-15,-3 2 8 0,3-3-8 0,0 1 0 16,3-3 32-16,0 2 0 0,0-2 0 0,3 3 0 16,3-1-24-16,0 1-8 0,-6-1 0 0,3 1 0 15,3-1 0-15,0 1 0 0,0-1 0 0,0-2 0 16,3 3 0-16,-3-3 0 0,6 2 0 0,-3-2 0 15,3 0 20-15,-3 0 0 0,6 2 0 0,0-2 0 16,-6 0-1-16,9 0 0 0,-3-5 0 0,0 2 0 0,3-3-8 16,2 1-2-16,1-1 0 0,3-2 0 0,-3 6 5 0,3-4 1 15,0-2 0-15,0-3 0 0,-3 1-15 0,5-1 0 16,-2 0 0-16,0 1 0 0,3-1 0 0,-6 0 14 16,6-2-1-16,-1 2 0 0,-2-2-13 0,3 2 0 15,-3 0 0-15,3-2 0 0,-3 0 0 0,3-1 9 16,-7-2-9-16,4 0 8 0,3-2 0 0,0-1 0 15,0-2 0-15,6-3 0 0,-7 0-8 0,-2 0 0 16,3 0 9-16,0-3-9 0,0 1 10 0,0-3-2 16,-4 2-8-16,1 0 12 0,-3-2-12 0,3 3 0 15,-3-1 8-15,-3-2-8 0,3 2 0 0,-3-2 0 16,0 2 0-16,-1-2 0 0,-2 3 0 0,3-4 0 16,-3 1 0-16,3 0 0 0,-3-3 0 0,0 3 0 0,3-6 0 15,-3 1 0-15,0-1 0 0,-3-2 0 0,6 0 0 0,-9 0 0 16,6-3 0-16,-4 3 0 0,1 2 0 15,0-2 0-15,0 0 28 0,-3-3 2 0,-3 3 1 16,0 0 0-16,0 2-31 0,0 1 8 0,-3-1-8 0,0 1 0 16,0 2 0-16,-6 0 0 0,4 0 0 0,-1 3 0 15,-3 0 0-15,0-1 0 0,0-2 0 0,-3 3 0 16,0 0 0-16,3-3 0 0,-9 3 0 0,0-6 0 16,3 4 0-16,-2-4-12 0,-1 0 3 0,3-2 0 15,-6 3 9-15,3 2 0 0,0-3 0 0,-3 4 0 16,1 1 0-16,-1 4 0 0,-3 2 0 0,-3 5 0 0,-3 0 0 15,7 6 0-15,2 5 0 0,-9 0 0 0,0 3 0 0,3-1 8 16,-2 1-8-16,5 2 8 0,6-5-8 0,3 3 0 16,6-4 0-16,-3 4 0 15,9 0-66-15,3-1-14 0,0 1-4 0,3-1-1136 16</inkml:trace>
  <inkml:trace contextRef="#ctx0" brushRef="#br1" timeOffset="134999.49">3434 8162 990 0,'0'0'44'0,"0"0"8"0,0 0-41 0,-6-2-11 16,3-4 0-16,-3 4 0 0,6-1 111 0,-9-2 20 16,6 0 4-16,0-3 1 0,-3 2-40 0,6-2-7 0,-6-2-1 15,3-1-1-15,3 1-20 0,-6-1-4 16,3-5-1-16,0 0 0 0,-3 0-18 0,6-2-4 0,-3-6-1 0,3 0 0 16,0-5-7-16,0 0 0 15,3-8-1-15,0-3 0 0,0 1-19 0,3-9-3 0,3 0-1 0,-3-2 0 16,3-5-8-16,3-1 0 0,-3-7 9 15,6-4-9-15,-3 4 0 0,3-3 0 0,-1 2 0 16,1-2 0-16,-3 0 0 0,0 2 0 0,6 4 0 0,-3 4 0 16,6 3 12-16,3 6-1 0,-10 2-1 0,7 5 0 15,-3 5-10-15,0 1 12 0,-3 5-12 0,0 2 12 16,0 4 15-16,-1-1 3 0,-2 5 1 0,0 3 0 16,0 1-23-16,-3-1-8 0,3 2 0 0,-3 1 9 15,0 3-9-15,3-1 0 0,-3 3 0 0,0 0 0 16,3 0 0-16,-6 0 0 0,5 3 0 0,-8 0 0 15,3 2 0-15,0 0 0 0,0 3 0 0,-6 0 0 0,0 0 8 16,0 0 0-16,-6 8 0 0,0 3 0 0,6 5-25 0,-9-3-6 16,-2 3-1-16,2 0-1070 15</inkml:trace>
  <inkml:trace contextRef="#ctx0" brushRef="#br1" timeOffset="135954.49">3731 6321 1375 0,'0'-3'30'0,"-2"3"6"0,2 0 2 0,0 0 1 0,0 0-31 0,0 0-8 16,0 0 0-16,0 0 0 0,0 0 63 0,0 0 11 15,0 0 2-15,8 3 1 0,1 0-10 0,3-3-3 16,3-6 0-16,-3 4 0 0,6-1-16 0,3-5-4 15,0 0-1-15,-1 0 0 0,4 0-24 0,3 3-5 16,-6-8-1-16,3 5 0 0,-3 2-13 0,2 1 0 16,-2 0 0-16,0 2 0 0,0 1 0 0,-9 4 0 15,0 1 0-15,-3 2 0 0,-3 6 8 0,-3-3-8 16,-1 5 0-16,-4-2 9 0,-1 4-1 0,-6 1 0 16,-3 0 0-16,3 3 0 0,-9 2 0 0,6-5-8 15,-6 2 12-15,6 1-4 0,-3-3-8 0,9 2 10 0,-8-2-10 16,8 0 10-16,6-3-10 0,-6-2 0 0,3-1 0 0</inkml:trace>
  <inkml:trace contextRef="#ctx0" brushRef="#br1" timeOffset="137428.12">3300 8120 403 0,'-3'-8'36'0,"3"8"-36"0,0 0 0 0,0-3 0 16,-6 1 175-16,6-3 28 0,-3-1 5 0,3 1 2 15,0 0-106-15,-6-3-22 0,12 2-4 0,-6-1-1 0,0-1-2 16,0 2-1-16,0-2 0 0,3 3 0 16,-3 0-10-16,0-1-1 0,0 1-1 0,6-3 0 0,-6 3-12 0,0 2-2 15,0-2-1-15,0 0 0 0,-6-3-15 0,6 2-4 16,-3 1 0-16,3-3 0 0,-6 0-17 0,0 0-11 16,0 0 12-16,3 1-12 0,-9-7 8 0,3 4-8 15,3-1 0-15,-6 1 0 0,4-4 9 0,-7 4-9 16,0-1 0-16,0-2 9 0,0 0-9 0,0-1 0 15,-6-1 0-15,3 1 8 0,1-2-8 0,-7 3 0 16,3 0 0-16,0-3 8 0,-6 3 1 0,3-3 0 16,-2 3 0-16,2 0 0 0,-6-1-9 0,0 1 0 15,-5 0-12-15,-1 0 12 0,-6-1 0 0,4 1 0 16,-1-3 0-16,-3 6 0 0,3-3 0 0,-2 2 0 0,2-2 11 16,0-1-11-16,-2-1 27 0,5 1-1 0,-9-2 0 0,4 1 0 15,-4-4-2-15,3 1-1 0,4-4 0 0,-4 1 0 16,6-3-3-16,1 1-1 0,-1-1 0 0,3-3 0 15,-6 1-5-15,1-3-1 0,2 2 0 0,-3-2 0 16,7 3-13-16,-7-3 8 0,9 0-8 0,-3-1 0 16,-2-1 9-16,5-4-9 0,0-2 8 0,3 0-8 15,-2-5 0-15,-1 2 0 0,0 1 0 0,3-1 0 16,-3 0 0-16,7 3 0 0,-10-3 0 0,3 1 0 16,0-4 0-16,1 4 0 0,2 2 0 0,3 0 0 15,3-3 0-15,-6 3 0 0,7 0 9 0,-1 0-9 16,3 0 0-16,-3 2 0 0,6-2 0 0,-6 0-12 15,3-2 12-15,7-1 0 0,-7 0 0 0,6-2 0 16,-6-3 0-16,6 3 0 0,0-1 0 0,3-4 0 16,0-1 0-16,0 3 0 0,0-11 0 0,6 6 0 15,3-3 0-15,0 3 0 0,3-8 0 0,3 8 0 0,3-1 0 16,-3 1-8-16,9-3 8 0,-3 3 0 0,-3 2 0 0,3 3 0 16,6 3 0-16,-3 0-8 0,2-1 8 0,1 6 0 15,3-5 0-15,0-1 0 0,9 4 0 0,0-1 0 16,2 3 0-16,7-8 8 0,-3 5-8 0,8 1 0 15,-2 4 0-15,0-2 0 0,-1 3 0 0,7 2 0 16,3 0 0-16,-1-2 0 0,4 5 0 0,-1 2 0 16,4 1 0-16,-7 5 0 0,4-6 0 0,3 1 0 15,-7 7 0-15,7-2 0 0,2 5 0 0,7 0 0 16,-13 6 0-16,7 2-8 0,-7-3 8 0,4 9 0 16,0-6 0-16,8 5-8 0,-8 0 8 0,8 3 0 15,-11 0 0-15,-1 0 0 0,4 6 0 0,2-4 0 16,1 4 0-16,-4-4 0 0,10 4 0 0,-7-1 0 0,4 8 0 15,-4-10 0-15,7 2 0 0,2 0 0 0,-2-2 0 0,-1 5 0 16,1 0 0-16,-1 0 0 0,1-3 0 0,-4 0 0 16,4 3 0-16,-4-2 0 0,7 2 0 0,-10 0 8 15,4-3-8-15,-1 3 0 0,-2 0 0 0,-1-3 0 16,1 0 0-16,2 3 0 0,1-3 0 0,-1 1 0 16,-5 2 0-16,0-3 0 0,2 0 0 0,-2 3 0 15,-1-5 0-15,1 2 0 0,2 0 0 0,-8 1 0 16,0 2 0-16,-1-6 0 0,1 1 0 0,-7 0 0 15,13 2 0-15,-6-5 0 0,2 0 0 0,1 0 0 16,-4 3 0-16,1-3 0 0,-6-3 0 0,5 3 0 16,-5 0 0-16,5 0 0 0,1-5 0 0,0 2 0 15,-1 3 0-15,-2-3 0 0,-4 1 0 0,-2 2 0 0,-3-8 0 16,2 5 0-16,1 0 0 0,0-2 0 0,-3 0 0 16,-1 2 0-16,4-10 0 0,0 5 0 15,-4 3 0-15,1-3 0 0,-6 0 0 0,2 0 8 0,-8 0-8 16,0-5 0-16,-3 0 0 0,3-1 0 0,-1 1 0 15,-2 3 0-15,0-4 0 0,-3 6 0 0,0-5 0 0,-3 0 0 16,-4 5 0-16,-2 3 8 0,0-3-8 0,-3 2 0 16,0-1 0-16,-3 1 8 0,0-2-8 0,0 3 0 15,-3 5 8-15,-3 0-8 0,3-8 0 0,-3 8 0 16,6-5 0-16,-6 5 0 0,0 0-21 0,0 0 1 16,0 0 0-16,0 0 0 15,0 0-119-15,0 0-23 0</inkml:trace>
  <inkml:trace contextRef="#ctx0" brushRef="#br1" timeOffset="138062.41">6631 3953 1638 0,'-3'-11'72'0,"3"11"16"0,-6 0-71 0,3-2-17 16,3 2 0-16,0 0 0 0,0 0 45 0,0 0 6 15,-6 5 1-15,6-5 0 0,-3 8-18 0,3-3-3 16,-6 3-1-16,6-3 0 0,0-5 0 0,0 8 0 15,0 0 0-15,0 0 0 0,3-5-2 0,0 2 0 16,0 3 0-16,-3-8 0 0,6 0 13 0,0 5 3 16,3-2 0-16,0 2 0 0,-1-5-21 0,1 3-4 0,6 0-1 0,-3 5 0 15,0-8 11-15,0 5 3 0,0-3 0 0,3 4 0 16,-3-6-32-16,0 5 8 0,3-2-8 0,-4 2 0 16,1-5 0-16,0 0 0 0,-3 0 0 0,3 0 0 15,-3 0 0-15,0 0-12 0,-9 0 3 0,0 0 0 16,9 3 9-16,-9-3 0 0,0 0 0 0,0 0 0 15,0 0 8-15,0 5-8 0,0 0 8 0,-3 1-8 16,-3 4 23-16,-3-2 0 0,0 0 0 0,-3 0 0 16,0 3 17-16,-6 2 4 0,4-3 1 0,-4 6 0 15,0 5-31-15,3-2-6 0,-6-3-8 0,3 2 11 16,0 1-11-16,0-1 0 0,4 1 0 0,2 2 8 16,3-8-8-16,0 0 0 0,3 1 0 0,3-1 0 15,0-8-100-15,3 6-23 0,9-1-4 0,0-4-1 0</inkml:trace>
  <inkml:trace contextRef="#ctx0" brushRef="#br0" timeOffset="143779.74">6577 7586 576 0,'0'0'51'0,"0"0"-41"16,-3-3-10-16,3 3 0 0,0 0 180 0,0 0 33 15,-6 0 7-15,3-3 2 0,3 3-79 0,0 0-16 16,0 0-3-16,0 0-1 0,0 0-43 0,0 0-9 15,0 0-2-15,0 0 0 0,0 0-8 0,0 0-1 16,0 0-1-16,6-2 0 0,-6 2-3 0,12 0 0 0,0 0 0 0,3-3 0 16,-3 3-20-16,3 0-4 0,5-3 0 0,1 1-1 15,3-1 12-15,3 0 2 0,3-2 1 16,-1 3 0-16,4-4-29 0,0 1-5 0,3 0-2 16,2-1 0-16,4-2 9 0,3 0 1 0,-1 3 1 0,-2 3 0 15,-6-4 1-15,-4 4 0 0,1 2 0 0,0 0 0 16,-6 2-22-16,-3 1-15 0,-4 2 3 0,-2-2 0 15,-3 2 12-15,0 0 0 0,-3 1 0 16,0-1 0-16,0 3 0 0,0-3 0 0,-3 3 0 0,-1-3 0 16,1 3 14-16,-3-2-4 0,-3-1-1 0,3-2 0 15,0 2-28-15,-6-5-5 0,0 0-2 16,0 0 0-16,6 5-109 0,-6-5-21 0,0 0-5 0</inkml:trace>
  <inkml:trace contextRef="#ctx0" brushRef="#br0" timeOffset="144498.29">6622 7646 979 0,'0'0'87'0,"0"0"-70"16,0 0-17-16,0 0 0 0,-6 0 148 0,3 0 25 15,3 0 6-15,0 0 1 0,0 0-49 0,0 0-10 16,0-5-1-16,0 5-1 0,0 0-51 0,6-2-9 0,3-1-3 0,-3 0 0 16,6 1 7-16,2 2 1 0,1 0 0 0,-3 0 0 15,3 2-28-15,0-2-4 0,0 3-2 0,3-3 0 16,6 3 3-16,2-1 1 0,1 1 0 0,0-3 0 15,0 5-11-15,-3 3-3 0,-4 0 0 0,4 3 0 16,-3-1-12-16,0 3-8 0,0 1 8 0,2 1-8 16,-2-1 0-16,-3 2 0 0,3-1 0 0,0-1 0 15,-6 2 0-15,-3-1 0 0,-3-1 0 0,-1-1 0 16,1 3 0-16,0-3 0 0,-6 0 0 0,3 0 0 16,-3-2 0-16,-3 2 0 0,0-2 0 0,0-1 0 15,-3 4 0-15,3 2 0 0,-3-3 0 0,0 0 0 16,-6 6 0-16,-3-1 0 0,1 1 0 0,-4-1 0 15,-3 3 0-15,-3 3 9 0,-3 3-9 0,3-1 10 16,-2-2-10-16,-1 5 0 0,0-3 0 0,-3 1 0 0,-3 2 0 16,1-3 0-16,-7 1 0 0,0-1-11 0,-3 6 11 15,4 0 0-15,-4-3 8 0,0 5-8 0,4-2 0 0,2 2 0 16,0 1 0-16,0-3 0 0,7-3 0 16,-4 0 0-16,3 0 0 0,3-5 0 0,3 0 0 0,1-3 0 15,5 0 0-15,3-3 0 0,3-2 0 0,0 3 0 16,3-1 0-16,6-2 0 0,0-3 0 15,6 1 0-15,3-4 0 0,3 3 0 0,0-7 8 0,6 2-8 16,-1-3 8-16,4 3-8 0,6-5 29 0,-9-1 2 16,6 3 0-16,2-2 0 0,1-3-18 0,0 3-3 15,6-1-1-15,0 1 0 0,-1 2-9 0,4-5 8 16,0 3-8-16,-4 0 8 0,-2-3-8 0,3 2 8 16,-3 4-8-16,-3-4 8 0,2-4-8 0,1 2 8 15,-3-6-8-15,6 4 8 0,-1-1-8 0,-5 0 8 16,0-2-8-16,-3 2 8 0,0-5-8 0,-4 3 0 0,-2 0 0 15,0 2 0-15,-3 1 0 0,0 2 0 0,-3 0 0 0,-3 0-11 32,0 0-71-32,0 0-14 0,-9 0-4 0,0 0-735 0,0 0-147 0</inkml:trace>
  <inkml:trace contextRef="#ctx0" brushRef="#br0" timeOffset="146125.51">6452 9528 403 0,'0'0'17'0,"0"0"5"0,0 0-22 0,0 0 0 16,0 0 0-16,0 0 0 0,0 0 237 0,0 0 43 15,0 0 9-15,0 0 2 0,0 0-140 0,0 0-28 16,0 0-6-16,0 0-1 0,0 0-32 0,0 8-6 16,0-3-2-16,0 5 0 0,-3 4-9 0,0-1-3 15,0 3 0-15,0 5 0 0,-3-3-9 0,-3 4-3 16,3-1 0-16,-3 0 0 0,0 3-32 0,1 0-6 16,-1 2-2-16,-3 3 0 0,0 3 16 0,0-3 4 0,0 0 0 15,3 0 0-15,0 0-32 0,0 0 0 0,0-5 0 16,0 0 0-16,3 0 0 0,3-6 0 0,-6 1 0 15,4-3 0-15,-1-3 0 0,0-2 0 0,6-1 0 16,-9-5 0-16,3 3 12 0,0-2-3 0,6-6-1 0,0 0 0 16,-6 0-8-16,-3 0 0 0,0-6 0 0,0-2 0 15,0 1 0-15,0-4 8 0,3-2-8 0,0-6 8 16,3 1 4-16,-3-3 0 0,3-6 0 0,3 3 0 16,3 0 21-16,3 1 5 0,-3 1 1 0,6 4 0 15,0-3-26-15,0 2-5 0,0-2 0 0,0 3-8 16,3-4 0-16,3 4 0 0,0-3 0 0,-1 2 0 0,4-2 0 0,0 0 0 15,3 0 0-15,0-3 0 0,-6 3 0 16,3 0 0-16,-1-3 0 0,1 0 0 16,-3 0-86-16,-3 3-24 0,0 2-5 0,3 1-1089 15</inkml:trace>
  <inkml:trace contextRef="#ctx0" brushRef="#br0" timeOffset="146305.03">6574 9197 2070 0,'0'0'92'0,"0"0"18"0,0 0-88 0,-6-3-22 15,3-2 0-15,0 0 0 0,0 2 96 0,3 3 14 16,0 0 3-16,0 0 1 0,0 0-84 0,0 0-17 16,0 0-3-16,0 0-1 15,0 0-116-15,0 0-23 0,0 0-5 0,12 8-1 0</inkml:trace>
  <inkml:trace contextRef="#ctx0" brushRef="#br0" timeOffset="146534.41">6696 9393 2257 0,'0'0'49'0,"0"0"11"0,0 0 1 0,0 0 3 0,0 0-51 0,0 0-13 0,9 0 0 0,0-3 0 16,0 3 64-16,-3-3 9 0,3 1 3 0,0 2 0 16,0-3-52-16,0 6-9 0,3-6-3 0,-4 3 0 15,4-3-12-15,-3 3 0 0,0 0 0 0,0 0 0 0,0 0 0 0,-3 3 0 16,3 0 0-16,-6-3-766 16,3 2-146-16</inkml:trace>
  <inkml:trace contextRef="#ctx0" brushRef="#br0" timeOffset="146735.66">6684 9499 403 0,'3'-6'36'0,"-3"6"-36"16,3-2 0-16,-3 2 0 0,3-3 419 0,-3 3 77 15,3-3 15-15,3 1 3 0,0 2-334 0,3 0-68 0,-3 2-12 0,3-2-4 16,0-5-49-16,3 2-11 15,-3 3-1-15,6 0-1 0,-4 0-26 0,4-2-8 0,-3 2 0 0,0 0 0 32,0-3-124-32,-3 3-32 0</inkml:trace>
  <inkml:trace contextRef="#ctx0" brushRef="#br0" timeOffset="147086.28">6979 9491 403 0,'0'0'36'0,"0"0"-36"0,0 0 0 0,0 0 0 0,3-8 360 0,-3 2 66 15,3-2 13-15,3 3 2 0,-3-3-275 16,6 3-55-16,-3-3-11 0,3-3-3 0,3 3-45 16,-1 1-10-16,-2-4-2 0,6 3 0 0,0-5-32 0,0 2-8 15,3 1 0-15,-3-1 0 0,-3-2 8 0,0 0 0 16,-1 2 0-16,1 0 0 0,-3-2-8 15,0 3-11-15,3-4 3 0,-6 6 0 0,0-5 8 0,3 8 11 16,-3 0-3-16,0 2 0 0,-6 3 4 0,0 0 0 16,0 0 0-16,0 0 0 0,0 0 29 0,-3 8 7 15,-3 2 0-15,0 4 1 0,0-4-13 0,-3 4-4 16,-3-1 0-16,6 3 0 0,0-3 3 0,3 3 0 16,-3 2 0-16,3-2 0 0,-3 0-26 0,3 0-9 15,3 0 0-15,-3-3 9 0,1 0-9 0,2-2 0 16,5-1 0-16,-2 1 0 15,0 0-40-15,0-6-12 0,-3-5-4 0,0 0 0 0</inkml:trace>
  <inkml:trace contextRef="#ctx0" brushRef="#br0" timeOffset="148390.37">6803 7292 518 0,'0'0'46'0,"0"0"-37"0,0 0-9 0,0 0 0 0,0 0 245 0,0 0 47 15,0 0 10-15,0 0 2 0,0 0-133 0,0 0-27 16,3-8-4-16,3 3-2 0,-3 2-28 0,0-2-6 16,0-1 0-16,6-1-1 0,-3 1-49 0,0-2-10 15,3 3-1-15,0 0-1 0,0-3-9 0,3-3-1 16,-3 1-1-16,3 2 0 0,-1-3-17 0,4 6-3 16,-3-3-1-16,-3 3 0 0,6-3-10 0,-3 0 0 15,-3 2 9-15,6 1-9 0,-6 0 8 0,3 0-8 16,-3 2 10-16,-1 3-10 0,-2 3 0 0,0-1 0 15,3-2 0-15,-6 3 0 0,-3-3 0 0,0 5 0 0,3 0 0 16,-3 3 0-16,-3 6 0 0,0-4 0 0,0 3 0 16,-3 3 0-16,0-3 16 0,-3 1 0 0,4 2 0 0,-4-1 0 15,3 1-16-15,3 0 9 0,-6-3-9 16,3 1 8-16,3-1-8 0,0-3 0 0,-3-2 0 0,3 0 8 16,3 0 8-16,0-8 0 0,0 0 1 0,0 0 0 15,0 0-17-15,0 0 0 0,3-2 0 0,6-1-9 16,-3-2 17-16,0-3 4 0,6-3 1 0,0 1 0 15,-1-1-13-15,1-2 0 0,3 2-9 0,0-2 9 16,3 0 0-16,-6 0 0 0,6-1 0 0,-6 1 10 16,-3 2-10-16,2 1 0 0,-2-1 0 0,3 3 0 15,0 0 0-15,-3 1 0 0,0 1-12 0,0 4 12 0,0-6 0 16,-3 5 0-16,3 0 0 0,-3 1 0 0,0-1-8 0,3 0 8 16,-3 3 0-16,-6 0 0 0,0 0 0 0,0 0 0 15,0 0 0-15,0 0 0 0,0 0 0 0,3 8 18 16,0 0-3-16,-3 0-1 0,-3 0 2 0,0 0 1 15,-6 5 0-15,3-2 0 0,0 2-2 0,-3 0-1 16,0-2 0-16,0 2 0 0,3 0-4 0,0-2-1 16,0 0 0-16,0-1 0 0,0-2-1 0,0 0 0 15,3-3 0-15,0 1 0 0,0-1-8 0,3-5 0 16,0 0 0-16,0 0 0 0,0 0 0 0,0 0 0 16,12-3 0-16,-3-2 0 0,3 0 0 0,0-3 0 15,0-3 0-15,0 1 0 0,3-4 0 0,-3 1 0 16,-1-3 0-16,4 3 8 0,-3-3-8 0,3 6 0 15,-3-4 0-15,0 1 0 0,-3 3 0 0,0 2 0 16,0 0 0-16,-3 2 0 0,3-2 0 0,-3 6 0 16,0-4 0-16,-3 4 0 0,-3 2-8 0,0 0 8 0,8 0 0 0,-2 0 0 15,-6 0 0-15,3 2 0 0,-3-2 0 0,6 6 0 16,-3-1 0-16,0 3 0 0,-6 0 0 0,3 0 0 16,3 0 0-16,-6 5 0 0,0-2 0 0,0-1 0 15,0 3 0-15,3-2 0 0,0 0 0 0,-3-1 0 16,0 1 0-16,0-3 0 0,3 2 0 0,0-2 0 15,-3 3 8-15,3-1-8 0,0-4 8 0,3 2-8 16,-3-8 0-16,3 8 0 0,3-3 0 0,0 0 0 16,0-2 0-16,3-6 0 0,0 3 0 0,3-8 0 15,6-2-124-15,0-1-26 16,15-13-6-16,-4 0 0 0</inkml:trace>
  <inkml:trace contextRef="#ctx0" brushRef="#br0" timeOffset="150594.37">7601 8602 460 0,'0'0'20'0,"0"0"5"0,0 0-25 0,0 0 0 0,0 0 0 16,0 0 0-16,0 0 256 0,0 0 45 0,0 0 10 16,0-6 1-16,3 1-178 0,0 2-36 0,0-2-7 0,-3-3-2 15,0 6-22-15,3-1-5 0,0-2-1 0,0-1 0 16,-6 1 2-16,0-3 0 0,6 0 0 0,3-2 0 15,3-1-6-15,0 3-1 0,0-3 0 0,3 1 0 16,-1-3-12-16,7 2-4 0,0-2 0 0,0 0 0 16,3-1-16-16,-3 1-3 0,6 0-1 0,-4 2 0 15,-5-2-11-15,0 5-9 0,0-2 12 0,0 2-12 16,0 2 9-16,-3-2-9 0,3 3 0 0,-4 0 9 16,-2 0-9-16,0 2 0 0,0 3 0 0,0-3 0 15,-9 3 0-15,6 0 0 0,0 3 8 0,0 0-8 0,-6-3 10 16,3 5 0-16,0 3 0 0,-3 2 0 15,0 1 14-15,0-1 2 0,-3 4 1 0,0-1 0 0,-3 3-15 0,0 0-4 16,0-3 0-16,-3 5 0 0,3 4-8 0,-3-1 0 16,3-5 0-16,0 2 0 0,1-2 0 0,-1 0 0 15,3-3 0-15,-3 3 0 0,3-5 0 0,0 2 0 16,0-5 0-16,3 0 0 0,0-8 0 16,0 0 0-16,0 0 0 0,0 0 0 0,0 0 0 0,3-3 0 15,3-2 11-15,0-6-11 0,3 1 13 0,-4-4-3 16,4 1-1-16,0 0 0 0,3-6-9 0,0 1 0 15,-3 2 0-15,6-5 0 0,0 0 0 0,0 0 0 16,-3 2 0-16,3-2 8 0,2 5-8 0,1 0 0 16,0-2 0-16,0 4 0 0,0-2 0 0,0 6 0 15,-3 2 0-15,-1 0 0 0,-2 0 0 0,-12 8 0 16,0 0 0-16,0 0 0 0,15-3 0 0,-15 3 0 16,0 0 0-16,15 3 0 0,-3 0 0 0,-3 5 0 0,-3-3 0 15,0 3 8-15,-3-3-8 0,-3 6 0 16,0-1 0-16,0 1 0 0,0-1 0 0,-3 1 0 0,0 2 0 0,0 1 0 15,-6 1 0-15,3-1 0 0,-3 2 0 0,0-1 0 16,-3 1 0-16,0 3 0 0,0-3 0 0,1 0 0 16,-1-3 0-16,3 0 0 0,0 0 0 0,3-5 0 15,0 0 0-15,0-3 8 0,3 3 0 0,0-2 0 16,3-6-8-16,0 0 0 0,0 0 0 0,0 0 8 16,12-6 19-16,-3-2 3 0,0-2 1 0,6 2 0 15,-1-5-31-15,-2-1 0 0,0 1 0 0,6-3 0 16,-3 0 0-16,0 1 0 0,3-1 0 0,-3 0 0 15,3 0 0-15,-4 0-16 0,4 0 3 0,0 3 1 16,-3 0 12-16,3-1 0 0,-3 1 0 0,0 3 0 16,3-1 0-16,-4 3 0 0,1 0-8 0,-3 0 8 0,3 3 9 15,0 0 5-15,-9-1 1 0,3 4 0 16,6-1-15-16,-3 0 0 0,-3 1 0 0,-1 2 0 0,4 0 0 16,-3 2 0-16,-3 1 0 0,0 0 0 0,-3-1 0 0,-3-2 0 15,6 6 0-15,-6-6 0 0,3 8 0 0,-3 0 0 16,-3 0 0-16,3 2 0 0,-6-2 0 0,3 3 0 15,-6-3 0-15,0 5 0 0,0-3 0 0,0 4 0 16,1-1 0-16,2 0 0 0,-6 3 0 0,3-3 0 16,0 0 0-16,3 1 0 0,0 1 0 0,0-4 12 15,3 0-3-15,3 2-1 0,0 0 0 0,3-2 0 16,-3-1 0-16,6 1 0 0,0-3-8 0,0-3 0 16,-3 0 0-16,3 1 8 0,3-1-8 0,3-2 8 15,0-3-8-15,-1 0 8 0,1-3-8 0,3 0 0 16,3-2 0-16,-3 0 0 15,0-3-111-15,0 0-24 0,0-3-5 0</inkml:trace>
  <inkml:trace contextRef="#ctx0" brushRef="#br0" timeOffset="151099.04">8807 8599 403 0,'8'0'36'0,"-8"0"-36"0,0 0 0 0,0 0 0 0,3 3 188 0,-3-3 32 16,0 0 5-16,0 0 2 0,0 0-23 0,0 8-5 15,0 5-1-15,0 3 0 0,-3-3-50 0,0 5-11 16,1 1-1-16,-4-1-1 0,0 1-39 0,3-1-7 15,-6 4-1-15,3-1-1 0,0 0-37 0,-3 0-7 16,3 6-2-16,-3-4 0 0,0 1-33 0,0 0-8 16,3 5 0-16,-3 3 0 0,0 0 0 0,0-1 0 15,0-1 0-15,1 1 0 0,-1 1 53 0,0 0 9 16,0-6 2-16,0-5 0 0,0-2-52 16,3-1-12-16,-3 1 0 0,0-3 0 0,0-3 0 0,-3 3 0 0,0-3 0 15,-3 6 0-15,4-6 0 0,-1 0 0 0,0-2 0 0,3-1 0 16,-3-2 45-16,-3-2 7 0,3-4 0 0,0-2 1 15,0-2-29-15,3-6-5 0,-3 0-2 0,4 0 0 16,-1-6-5-16,3 1-2 0,6 0 0 0,0 0 0 16,0 0-10-16,3-1 10 0,3-4-10 0,2 2 10 15,1 3-10-15,3-6 0 0,3 1 0 0,0-6 8 16,0 0-8-16,0-2 0 0,6-4 0 0,0-1 0 16,-1-1 0-16,1 3 0 0,0 2 0 0,0 1 0 15,0 5 0-15,-3 0 0 0,-1 2 0 16,1-2 0-16,-3 2 0 0,3 1-17 0,-6-1 2 15,0 1 1-15,0-1-129 0,0 3-25 16,0-2-6-16</inkml:trace>
  <inkml:trace contextRef="#ctx0" brushRef="#br0" timeOffset="151259.59">8967 8189 3078 0,'0'0'68'0,"-6"0"13"0,0 0 3 0,0-3 3 0,3 3-70 0,-3-2-17 16,6 2 0-16,0 0 0 0,0 0 30 0,0 0 2 16,0 0 1-16,0 0 0 15,6-8-115-15,0 0-23 0,12-8-5 0,-6 8-1 0</inkml:trace>
  <inkml:trace contextRef="#ctx0" brushRef="#br0" timeOffset="156140.41">9304 8242 1760 0,'0'0'78'0,"0"0"16"16,0 0-75-16,0 0-19 0,0 0 0 0,0 0 0 15,0 0 101-15,0 0 17 0,0 0 3 0,0 0 1 0,0 0-29 16,0 0-5-16,0 0-2 0,0 0 0 0,0 0-67 0,0 0-19 16,0 0 0-16,0 0 8 15,6-3-105-15,0 0-22 0,11-2-4 0,-17 5-1 0</inkml:trace>
  <inkml:trace contextRef="#ctx0" brushRef="#br0" timeOffset="157006.18">9851 8041 576 0,'0'0'51'16,"0"0"-41"-16,0 0-10 0,0 0 0 0,9 0 251 15,-3-3 48-15,0 0 9 0,0 1 3 0,0-4-163 0,0 4-32 16,3-3-6-16,0-3-2 0,3 2-51 0,3-2-10 16,0 3-3-16,2-3 0 0,4-2-14 0,-3-1-3 15,3 0-1-15,-3 1 0 0,3-3-9 0,-1-1-1 16,-2-2-1-16,3 1 0 0,0-4-7 0,-3-2-8 16,3 0 11-16,0-3-11 0,2 0 22 0,-2 3-2 15,3-8-1-15,-3 5 0 0,-3-2-19 16,-3-1 0-16,2 1 8 0,1 2-8 0,0-3 0 0,-3 4-17 15,-3-1 3-15,-3 0 1 0,0 5 21 0,-9 1 4 16,0 2 0-16,-3 0 1 0,-3 6-13 0,-3-1-8 16,-6 6 8-16,0 2-13 0,0 3 21 0,-6 5 4 15,-2 1 0-15,-4 2 1 0,0 5 8 0,3 0 2 16,-3 0 0-16,4 0 0 0,-1 3 9 0,3 0 3 16,0 3 0-16,-3 2 0 0,1-3-3 0,-4 6 0 15,3 3 0-15,-3 2 0 0,0 3 0 0,7 2 0 0,-1 3 0 16,3 0 0-16,-3 0-23 0,0 3-9 0,-3 2 0 0,-2 0 9 15,2 3-9-15,3 0 12 0,0 0-12 0,0 0 12 16,0 0-12-16,4-5 10 0,-1 0-10 0,0-6 10 16,0-2-10-16,6-3 0 0,-3 0 0 0,6-5 8 15,-3-3-8-15,6 0 0 0,0-2 0 0,0-6 0 16,3 0 0-16,1-5 0 0,2 0 0 0,2-5 8 16,-2-3-8-16,0 0 0 0,12-3 0 0,0-5 0 15,0 0 0-15,3-5 8 0,0 0-8 0,0 0 0 16,0-6 0-16,3 3 0 0,2-2 0 0,4-1 0 15,-3-2-12-15,3 2 1 0,3 1 1 0,-4-1 0 16,-2 3 1-16,0 1 0 0,0 1 0 0,3 4 0 0,-6 2 9 16,3 3 0-16,-7-1 0 0,-2 4 0 0,0 2-8 15,-3 2-4-15,0-2 0 0,-3 3 0 0,0 2 12 0,-6-5 0 16,3 8 0-16,0 0 0 0,-3 0 0 16,0 0 0-16,-3 0 0 0,-3 2 0 0,0 1 0 15,3-3 0-15,-3 0 0 0,3 3 0 0,-3-1 0 0,3 1 0 16,0-3 0-16,0 0 0 0,0 2 12 0,6-2-1 15,0 0-1-15,0-3 0 0,3 1-10 0,3 2 0 16,0-6 0-16,0 3-11 0,0 1 11 0,3-6 0 16,-3 0 0-16,6 0 0 15,-4 0-86-15,4 0-18 0,0-6-4 0</inkml:trace>
  <inkml:trace contextRef="#ctx0" brushRef="#br0" timeOffset="157494.26">10375 8348 2019 0,'0'0'44'0,"0"0"10"15,-6 8 2-15,3-3 0 0,-3 3-44 0,0 2-12 0,0-2 0 0,0 6 0 16,0-1 72-16,4 5 12 0,2 1 2 0,-3-1 1 0,-3 3-35 0,0 3-8 16,0 3 0-16,-3-1-1 0,0 1-20 0,0 2-4 15,0 0-1-15,-12 32 14 0,12-30-19 16,-3-1 0-16,0 1 0 0,0 1-13 0,1 0 0 16,-1 0 0-16,0-3 0 0,0 2 0 0,-3 1 14 15,0 0-2-15,3-3-1 0,-3 0 0 16,0 0 0-16,1-2 0 0,-1-3 0 0,0-3 21 15,3-3 4-15,-3 3 0 0,0-5 1 0,3-3 1 0,-3 1 0 16,-3-4 0-16,4-2 0 0,-1 0-10 0,3-3-3 16,0-2 0-16,3-3 0 0,0-5-1 0,3 0 0 15,3-3 0-15,0-6 0 0,3 1-14 0,0-5-10 16,3-1 12-16,3-2-12 0,0 0 9 0,3-3-9 16,3 0 0-16,6 0 9 0,3-5-9 0,-1 0 8 15,1 0-8-15,0 0 8 0,3 2-8 0,-3-2 0 0,-1 3 9 0,1 2-9 16,3-2 0-16,-6 2 0 0,0-3 0 0,3 1 8 15,0-1-8-15,2 1 0 0,-5 0 0 0,0 2 0 32,-3-3-50-32,0 3-11 0,0 1-3 0,-3-1-839 0,3 3-168 0</inkml:trace>
  <inkml:trace contextRef="#ctx0" brushRef="#br0" timeOffset="157643.93">10545 8035 2822 0,'-21'-8'125'0,"12"8"26"0,0 0-121 0,0 3-30 0,0-3 0 0,0 3 0 0,0-1 34 0,3 1 1 15,-2 0 0-15,2 2-892 16,6-5-179-16</inkml:trace>
  <inkml:trace contextRef="#ctx0" brushRef="#br0" timeOffset="163332.14">11238 8303 1702 0,'0'0'76'0,"0"0"15"0,0 0-73 0,0 0-18 0,0 0 0 0,6-3 0 15,0-2 100-15,-6 5 16 0,0 0 3 0,3-3 1 16,3-2-19-16,3 2-3 0,0-2-1 0,3 2 0 16,3 1-38-16,0-1-8 0,0-2-2 0,2 2 0 15,1 0-13-15,0 1-4 0,0-4 0 0,-3 4 0 16,0 2-16-16,0-3-4 0,-3 0-1 0,0 1 0 16,-1 2-3-16,-2-3 0 0,3 3 0 0,-3-3 0 15,0 3-8-15,0 0 0 0,0 3 0 0,0 0-11 16,-9-3-42-16,0 0-9 0,9 2-2 0,-3 4-736 15,-6-6-147-15</inkml:trace>
  <inkml:trace contextRef="#ctx0" brushRef="#br0" timeOffset="163643.31">11253 8393 2127 0,'-3'0'47'0,"3"0"9"0,0 0 3 0,0 0 1 0,0 0-48 0,15 0-12 15,-3-3 0-15,-3 0 0 0,6 1 94 0,0-1 17 0,0 0 3 0,0 3 1 16,-1-5-43-16,1 5-9 15,0 0-2-15,3-3 0 0,-3 1-33 0,0-1-6 0,0 0-2 0,0 1 0 16,-1 2-20-16,-2-3 0 0,3 1 0 0,-3 2 0 16,0 0 0-16,0-3 9 0,3 0-9 0,-3 3 0 15,-3 0-89-15,3 0-25 16,-1 0-5-16</inkml:trace>
  <inkml:trace contextRef="#ctx0" brushRef="#br0" timeOffset="167433.84">12622 7623 633 0,'0'0'56'0,"0"0"-44"15,0 0-12-15,0 0 0 0,0 0 209 0,0 0 40 16,0 0 8-16,0 0 2 0,0 0-131 0,0 0-25 16,0 0-6-16,6 0-1 0,-6 0 0 0,9 0 0 15,3 0 0-15,0 0 0 0,0 0-25 0,0-3-6 16,6 3-1-16,0 0 0 0,0 0-25 0,-1 0-6 16,4 3-1-16,0-3 0 0,0 0 0 0,-3 0 0 15,3 0 0-15,-1 2 0 0,4-2-32 0,3 3 0 16,-3-3 0-16,6 0 0 0,-1 0 0 0,-2-3 0 15,0 3 0-15,0 0 0 0,3 0 0 0,-1 3 0 16,1-3 0-16,0 0 0 0,-3 0 0 0,-1 0 0 16,-2 0 0-16,0-3 0 0,0 3 13 0,-3 0-4 15,0-2-1-15,-4-1 0 0,4 3-8 0,-6 0 0 16,3 0 0-16,-3 0 0 0,-3 3 0 0,-3-1-11 16,0 4 11-16,-3-1-8 0,0-2-12 0,-4 2-1 0,-2 0-1 15,0-5-772-15,0 5-154 16</inkml:trace>
  <inkml:trace contextRef="#ctx0" brushRef="#br0" timeOffset="168149.67">12658 7691 518 0,'0'0'46'0,"0"0"-37"16,0 0-9-16,0 0 0 0,0 0 235 0,0 0 45 16,0 0 8-16,0 0 3 0,9 0-150 0,-9 0-29 15,0 0-7-15,9 3-1 0,3-3-13 0,-3 3-3 16,3-1-1-16,3-2 0 0,-3 3-46 0,2-3-9 15,4 3-1-15,-3-1-1 0,3 1 3 0,-3-3 1 16,0 8 0-16,3-3 0 0,-3 0-20 0,2 1-4 16,1 2-1-16,3 0 0 0,-3 0-9 0,6 2 0 15,-3-2 0-15,2 3 0 0,-5-1 0 0,0-2 0 16,3 3 8-16,0-1-8 0,0 1 0 0,-3 0 0 16,2-4 0-16,-2 4 0 0,-3-3 0 0,0 3 0 0,-3 2 0 15,-3-3 0-15,-3-2 0 0,-3 3 0 0,3 0 0 16,-3-4 8-16,-3 4-8 0,-3 0 0 0,-3-1 9 15,0 1-9-15,-3-1 0 0,-3 1 9 0,-3 2-9 0,-3 0 0 16,0 3 10-16,-2 0-10 0,2 0 8 0,-3 0-8 16,-9 5 0-16,3 0 0 0,-5 3 8 0,-1 3-8 15,-3-4 0-15,0 4 0 0,1-3 0 0,-4 2 0 16,0-2 0-16,-2 2 0 0,-1 1 0 0,-3-1 0 16,7 1 0-16,2 2 0 0,3-3 0 0,3 3 0 15,1-2 0-15,5-3 0 0,0 2 0 0,6-2 0 16,-3-3 0-16,6 0 0 0,3-2 0 0,-2-1 8 15,5-2-8-15,3 0 0 0,0 0 0 0,6-3 0 16,-3 0 10-16,6 1-10 0,0-4 12 0,3-2-12 16,-3 3 9-16,6-1-9 0,0-2 0 0,2 0 9 0,-2 0 0 15,3-3 0-15,3-2 0 0,0 2 0 0,3 1 9 0,3-4 2 16,6 1 0-16,2-3 0 0,4-3-7 0,6 3-1 16,2-2 0-16,1-1 0 0,0 0 7 0,2-2 1 15,-2 2 0-15,3-2 0 0,-1 0-20 0,1 2 0 16,-6-2 0-16,2 0 0 0,-2 2 0 0,0 0 15 15,-4 3-3-15,-2-2-1 0,-6 2-11 0,0-3 0 16,-3 3 0-16,-4 3 0 0,-2-3 0 0,-3 2 8 16,0 1-8-16,-3 0 0 0,-3 2 0 0,3-2 0 15,-6-1 8-15,0 1-8 16,0 2-75-16,-3 0-17 0,3-2-3 0,-6-3-1089 0</inkml:trace>
  <inkml:trace contextRef="#ctx0" brushRef="#br0" timeOffset="168648.23">12536 9358 1868 0,'0'0'41'0,"0"0"9"0,0 0 2 0,3 8 0 0,-3-2-42 0,0 1-10 15,0-1 0-15,-3 4 0 0,3 4 93 0,-3-1 17 16,0 0 3-16,0 3 1 0,-3-3-45 0,0 6-9 15,3 2-1-15,-3 3-1 0,0 2-37 0,0-2-7 16,1-3-2-16,-1 0 0 0,0 0-3 0,0 1-1 16,-3-1 0-16,3 0 0 0,3-5-8 0,-3 0 8 15,0 5-8-15,0-5 8 0,3-3 0 0,0-2 0 16,0 2 0-16,0 0 0 0,0-5-8 0,-3 0 0 16,3 0 0-16,0 0 8 0,0-6 0 0,0 1 0 15,-3-3 0-15,0-5 0 0,3-1 12 0,-3-1 1 0,0-4 1 16,0-2 0-16,1-3-22 0,2-3 0 0,3 1 0 0,3-3 0 15,-3-1 0-15,2 4 0 0,1-3 0 16,3 0 0-16,0-3 0 0,-3 5 0 0,3-2 0 0,0 0 0 16,0 0 0-16,-3 5 0 0,3 0 0 0,0 5 0 15,-3 1-152 1,0-3-31-16,3-16-6 0,-3 7-2 0</inkml:trace>
  <inkml:trace contextRef="#ctx0" brushRef="#br0" timeOffset="168814.79">12611 9091 2257 0,'-6'-8'49'0,"6"8"11"0,0 0 1 0,0 0 3 0,0-8-51 16,0 3-13-16,0 5 0 0,0 0 0 0,3-5 28 0,3 2 4 16,0-2 0-16,-1-1 0 15,4 4-52-15,0-1-9 0,-3 0-3 0,0 3-990 0</inkml:trace>
  <inkml:trace contextRef="#ctx0" brushRef="#br0" timeOffset="169038.25">12721 9274 1796 0,'0'0'40'0,"0"0"8"0,0 0 1 0,0 0 1 0,0 0-40 0,9 2-10 16,-9-2 0-16,9 0 0 0,-1-2 79 0,1-1 13 16,0 0 4-16,0 3 0 0,0-2-36 0,3-1-6 0,-6 0-2 0,6 3 0 15,-3 0-30-15,0-2-6 0,3 2-2 0,-3-3 0 16,-3 3-14-16,3 0 0 0,-3 0 0 0,-1 0-705 16,-5 0-139-16</inkml:trace>
  <inkml:trace contextRef="#ctx0" brushRef="#br0" timeOffset="169254.67">12667 9401 1796 0,'0'0'80'0,"0"0"16"0,0 0-77 0,0 0-19 16,9-3 0-16,3 0 0 0,0 1 73 0,0 2 11 15,0-6 3-15,3 4 0 0,-4-4-36 0,4 4-7 16,-3-1-2-16,0-2 0 0,0 2-30 0,3-2-12 16,-3 2 11-16,0 1-11 15,-3-1-103-15,0 3-26 0</inkml:trace>
  <inkml:trace contextRef="#ctx0" brushRef="#br0" timeOffset="169636.59">12977 9361 1908 0,'0'0'84'0,"0"0"18"0,0 0-82 0,0 0-20 0,0 0 0 0,0 0 0 16,0 0 88-16,0 0 14 0,0 0 2 0,0 0 1 15,9-3-33-15,-3 3-8 0,5-5 0 0,-2 2-1 16,3-2-44-16,0 0-9 0,3-3-2 0,-3 0 0 15,-3-3-8-15,0 3 0 0,0-2 0 0,3 2 0 16,0-3 0-16,2 3 8 0,1-5-8 0,-3 3 0 16,0-4 0-16,0 6 0 0,0-2 8 0,-6 2-8 15,3 0 0-15,-3 3 0 0,0-3 0 0,-3 5 0 0,-3 3 0 16,0 0 0-16,0 0 0 0,0 0 0 0,0 0 0 0,0 0 12 16,0 0-12-16,0 0 12 0,0 8 12 0,0 0 2 15,-3 3 1-15,0-4 0 0,0 7-3 0,0-4-1 16,0 1 0-16,0 2 0 0,-3-2-11 0,0-1-1 15,0 6-1-15,0 0 0 0,0 0-10 0,0 0 8 16,0 2-8-16,0 1 8 0,0-6-8 0,3 3 0 16,0-3 0-16,3-2 8 15,0-6-102-15,6 0-21 0,0-2-4 0</inkml:trace>
  <inkml:trace contextRef="#ctx0" brushRef="#br0" timeOffset="170635.57">12902 7371 1566 0,'0'0'69'0,"0"0"15"0,0 0-68 0,0 0-16 15,0 0 0-15,0 0 0 0,0 0 119 0,0-2 20 16,-3-4 4-16,3 6 1 0,0-5-43 0,0 0-8 0,0-3-1 0,3 0-1 15,0 3-24-15,3-6-5 16,3 0-1-16,3 1 0 0,0-1-23 0,3 1-5 0,3-4-1 0,3 4 0 16,-1-6-12-16,-5 3-4 0,3 0 0 0,-3-1 0 15,3 4-16-15,0-1 0 0,0 1 0 0,-4 2 0 16,4 2 0-16,-6 1 0 0,3 0 0 16,-3 2 0-16,0 0 10 0,-3 1-2 0,-3 2 0 0,-6 0 0 15,6 2-8-15,-6-2 0 0,6 6 0 0,-3 2 0 16,-3 0 0-16,0 0 0 0,0 5 0 0,-3-3 0 15,0 4 28-15,0-1 3 0,-3 0 1 0,0-2 0 16,0 2-16-16,0-3-4 0,0 4 0 0,3-4 0 16,-3 1-12-16,3-1 0 0,0-2 0 0,0-2 0 15,0 2 0-15,3-8 0 0,0 0 0 0,0 0 0 16,0 0 0-16,0 0 0 0,0 0 9 0,0 0-9 0,0 0 0 0,9 0 0 16,0 0 8-16,0-6-8 0,0-2 0 0,3 3 8 15,-3-3-8-15,3 0 8 0,0-2-8 0,2-1 0 16,1 0 0-16,0-2 0 15,0-3 0-15,-3 3 0 0,3 0 0 0,0 2 0 0,-3 3 0 16,0 0 0-16,-1 3-9 0,-2 0 9 0,0 2 0 16,-3 1 0-16,0 2 0 0,-6 0 0 0,6 2 0 0,-3 1 0 15,-3 5 0-15,0-3 0 0,-3 3 0 0,3-3 0 16,0 3 0-16,0 3 0 0,0-3 0 0,0 0 0 16,0-3 0-16,0 3 0 0,0-3 0 0,-3 3 0 15,3-8 0-15,3 8 0 0,-6-3 0 0,3 3 0 16,0-8 0-16,0 8 0 0,0-8 0 0,0 0 0 15,0 0 0-15,0 0 0 0,6 3 0 0,-3 0 0 16,3-3 0-16,0 0 0 0,0-6 0 0,0 4 0 16,3-1 0-16,0-2 0 0,3-1 0 0,-6 1 0 0,0-5 0 15,3 2 0-15,-1 0 0 0,4 0 8 0,0 0-8 16,0 0 0-16,0 0 0 0,0 3 0 0,0-1 0 0,-3 1 0 16,-3 2 0-16,3 3 0 0,-9 0 0 0,9 0 0 15,-9 0 0-15,0 0 0 0,6 6 0 0,-3-1 0 16,-3 3 0-16,3 0 0 0,-6 2 0 0,0 1-10 15,0-3 10-15,0 3 0 0,0-1 0 0,0 3 0 16,0-2 0-16,0 0 0 0,-3-1 0 0,6 1 0 16,-3 2 0-16,3-5 0 0,0 2 0 0,0-4 0 15,0 2-164-15,0-8-30 16</inkml:trace>
  <inkml:trace contextRef="#ctx0" brushRef="#br0" timeOffset="172270.06">13545 8406 633 0,'0'0'28'0,"0"0"6"0,0 0-34 0,0 0 0 16,0 0 0-16,0 0 0 0,0 0 266 0,0 0 46 16,0-5 10-16,3-1 2 0,3-2-184 0,0 3-37 0,3-3-7 15,3 3-2-15,-3-3-26 0,3 0-4 0,3-3-2 0,-3 1 0 16,5-1-17-16,-2-2-3 0,-3 0-1 0,3 2 0 15,0-2-12-15,0 0-2 0,-3 2-1 0,3 0 0 16,-3 1 0-16,-1 2 0 0,-2 0 0 0,3 3 0 16,-3-1-10-16,0 4-3 0,0-1 0 0,-3 1 0 15,3 2-13-15,0 0 0 0,-3 0 8 0,0 2-8 16,-6-2 0-16,3 3 0 0,3 2 8 0,-3 3-8 16,-3 0 0-16,-3 3 11 0,3-1-11 0,-3 3 10 0,-3 3 2 15,3-3 0-15,-6 1 0 0,3-1 0 0,0 3-4 0,-3-3-8 16,0 3 12-16,3 0-4 0,0-6 2 0,-3 1 0 15,3 0 0-15,3-1 0 0,0-2-1 0,0 0 0 16,3-3 0-16,0-5 0 0,0 0-9 0,0 0 0 16,0 0 9-16,6-2-9 0,3-1 9 15,0-2-9-15,0-3 12 0,3 0-12 0,0-3 8 0,3 1-8 16,0-6 0-16,0 0 0 0,2 0 0 0,-2-2 0 16,0-1 0-16,6 0 0 0,0 1 12 0,0-1-12 15,0 4 12-15,-1-1-12 0,1 0 8 0,-3 5-8 16,0 1 0-16,-3 2 0 0,-3 0 0 0,0 2 0 15,-3 4 0-15,-3 2 0 0,-6 0 0 0,0 0 0 16,0 0 0-16,6 5 0 0,-4 3 0 0,-2 5 0 16,0-2 0-16,0 2 0 0,-2 0 0 0,-4 3 10 15,3 0-10-15,-6 0 8 0,0 0 0 0,3 0 0 16,-3-3 0-16,0 3 0 0,0 0-8 0,3-3 0 0,-3 0 0 0,0-2 8 16,3-1-8-16,0-2 0 0,0 3 0 15,6-3 0-15,0-8 0 0,0 0 0 0,0 0 0 0,9 0 0 16,0 2 0-16,0-4 0 0,3-4 0 0,3-1 8 15,-3-1-8-15,6 0 12 0,-6-3-12 0,2-2 12 16,1 0-12-16,-3-1 0 0,6 1 0 0,-3-3 0 16,0 0 0-16,0 1-12 0,0-1 2 0,-1 2 1 15,1 1 1-15,-3 3 0 0,0-1 0 0,0 3 0 16,0 0 8-16,-3 6 0 0,0-4 0 0,-3 6-8 16,0-5 8-16,0 8 0 0,0-1 0 0,-3 6-8 15,-3-3 8-15,0 6 0 0,3 0 0 0,-6-1 0 16,0 3 10-16,-3 1-2 0,3-1-8 0,0 3 12 0,-3-3-4 15,3-2 0-15,-3 2-8 0,3-3 12 0,0 4-12 16,0-4 0-16,-3 1 0 0,3-1 0 0,3 1 0 0,-3-3 8 16,6 0-8-16,-3-3 9 0,3 0-9 0,0-2 0 15,-3-3 0-15,9 3 0 16,-3-3-142-16,0 0-34 0</inkml:trace>
  <inkml:trace contextRef="#ctx0" brushRef="#br0" timeOffset="172669.62">14569 8490 403 0,'-3'6'36'0,"0"2"-36"0,0 0 0 0,-3-3 0 16,3 6 396-16,-6-1 72 15,6 3 14-15,-6 1 3 0,1-1-297 0,-1 3-60 0,0 2-12 0,-3 3-3 16,3 3-55-16,-3 0-11 0,-3 2-3 15,6-2 0-15,0 3-28 0,0-1-7 0,3-2-1 0,-3 2 0 16,0-2-8-16,3 0 0 0,-2 3 9 0,2-4-9 16,-3 4 0-16,3-6 0 0,-3 0 0 0,3-2 8 15,0-1-32-15,0-2-5 0,0 0-2 0,0 0 0 16,0-3 67-16,-3-2 12 0,3-1 4 0,-3-2 0 16,6 3-32-16,-6-6-7 0,3-2-1 0,-3-1 0 0,4-2 42 15,-4 0 8-15,0-5 2 0,-3 2 0 0,3-5-52 16,3 0-12-16,-6-7 0 0,6-1 0 0,0-3 0 0,3 1 0 15,3-1 0-15,0-2 0 0,3 0 12 0,0 0-1 16,3 0 0-16,3 2 0 0,0 0 1 0,0 1 1 16,3-1 0-16,0 4 0 0,5-4-13 0,1 6 0 15,0-6 8-15,0 3-8 0,3 1 0 0,-3-1 0 16,0 0 0-16,-4 0 0 16,4-3-101-16,0 4-20 0,3-4-4 0,-3 0-1171 0</inkml:trace>
  <inkml:trace contextRef="#ctx0" brushRef="#br0" timeOffset="172837.17">14727 8173 2610 0,'-6'0'57'0,"3"-3"12"0,0 1 3 0,3 2 1 0,-3-3-58 0,-3 0-15 0,6 3 0 0,0 0 0 15,0 0 76-15,0 0 13 16,0 0 3-16,0 0 0 0,0 0-72 0,0 0-20 0,0 0 0 0,0 0-1303 15</inkml:trace>
  <inkml:trace contextRef="#ctx0" brushRef="#br0" timeOffset="174174.53">15566 7490 864 0,'0'0'76'0,"0"0"-60"0,0 0-16 0,0 0 0 15,0 0 183-15,0 0 33 0,0 0 8 0,0 0 0 16,0 0-82-16,0 0-17 0,0 0-3 0,0 0-1 0,0 0-56 0,0 0-11 15,0 0-2-15,9-2-1 16,-3-1-15-16,0 0-2 0,3 1-1 0,0-1 0 0,0 0-10 0,0-2-3 16,0 0 0-16,3 0 0 0,-3-1-11 0,3-2-9 15,-1 0 12-15,4-2-12 0,0-1 9 0,-3 1-9 16,0-4 0-16,3-1 9 0,-3 1-9 0,-3 1 0 16,3-5 0-16,-3 2 0 0,-1 0 0 0,1 0 0 15,3-3 0-15,0-2 0 0,-3 0 8 0,0 0-8 16,-3 2 0-16,0 4 8 0,-3-4 0 0,0 3-8 15,-6 3 12-15,3 2-4 0,0 3-8 0,-3 0 0 16,-6 3 0-16,0 3 0 0,0 2 20 0,-3 2 4 16,3 1 2-16,-3 2 0 0,-5 6 1 0,-1 2 0 15,0-2 0-15,3 4 0 0,-3 4-19 0,0-1-8 16,0 4 0-16,1 1 8 0,2 1 2 0,-3 3 0 16,0-1 0-16,-3 3 0 0,3 0-1 0,0 0 0 15,-5 3 0-15,-1 0 0 0,-3 2-1 0,0-2-8 16,0 3 12-16,7-1-4 0,-1-2-8 0,3-1 8 15,-3 1-8-15,6-3 8 0,-3-2-8 0,3-3 0 0,7-3 0 16,-1-3 0-16,3-2 0 0,3-5 0 0,3-1 0 0,3 1 8 16,-3-11-8-16,6 2 0 0,5 1 0 0,-2-6 0 15,6 1 0-15,0-6 0 0,-3 0 0 0,6-5 8 16,3-3-8-16,3-3-17 0,2 3 4 0,-2-2 1 16,3-1 12-16,-6 4 13 0,3-4-2 0,-7 6-1 15,1 2-10-15,-3 3 0 0,-3 0 0 0,-3 3 0 16,0 5 0-16,-3 0 0 0,-6 0 0 0,6 5 0 0,-3 3 0 15,0 0 0-15,-3 0 0 0,0 3 0 16,0 2 0-16,-3-2 0 0,0 2 0 0,3 0 8 0,-3 0-8 16,3-2 0-16,-3 2 0 0,3-2 0 0,0-1 0 15,3-2 0-15,-3 3 8 0,0-3-8 0,0-8 0 16,3 8 0-16,-3-8 9 0,3 8-9 0,-3-8 0 16,6 5 0-16,3-5 0 0,0 0-853 15,0 0-175-15</inkml:trace>
  <inkml:trace contextRef="#ctx0" brushRef="#br0" timeOffset="174592.41">15926 7747 2408 0,'0'0'53'0,"0"0"11"0,0 0 3 0,-5 8 0 0,-4 0-54 0,3 2-13 0,-3-2 0 0,3 3 0 15,-3 2 78-15,-3 0 13 0,0 1 2 0,0 4 1 16,0-2-56-16,3 3-11 0,-3-1-3 0,3 1 0 16,0-1-13-16,-2 1-3 0,2 2-8 0,-3 0 12 15,0 5-12-15,3-4 0 0,-3 1 0 0,6 1 0 16,-3-3 0-16,3-2 0 0,0-1 9 0,0 1-9 16,0 0 0-16,0-1 0 0,-3-5 0 0,3 0 0 15,1 1 0-15,-4-4 0 0,3 1 0 0,0-1 0 16,0-4 0-16,0-1 0 0,0-2 9 0,3-1-9 15,-3 1 19-15,0-3-1 0,3-3 0 0,0 1 0 16,-3-4 9-16,3-2 1 0,3 1 1 0,0-7 0 0,0 1-15 16,3-3-3-16,0 0-1 0,3-2 0 0,0 5-10 15,0-6 8-15,3 3-8 0,0 3 8 0,0 0-8 0,0-1 0 16,0 1 0-16,2 3 0 0,1-1 0 0,0-2 0 16,3 0 0-16,0-1 0 0,0 1 0 0,-3 0-17 15,3-3 4-15,0 0 1 0,-4 0 12 0,7 0 0 16,-3 1 0-16,6-4 10 15,-3 1-130-15,3 2-27 0,-3-3-5 0,-4 1-664 16,1-4-134-16</inkml:trace>
  <inkml:trace contextRef="#ctx0" brushRef="#br0" timeOffset="174757.97">16025 7533 2037 0,'0'0'90'0,"-3"0"19"0,3 0-87 0,0 0-22 15,-3-3 0-15,3 3 0 0,0 0 122 0,0 0 20 0,0 0 4 0,0 0 1 16,6-5-85-16,0 2-17 0,-3 0-3 0,3-2-1 16,0 0-41-16,-1 2 0 0,1-2 0 0,0 2-802 15,-6 3-159-15</inkml:trace>
  <inkml:trace contextRef="#ctx0" brushRef="#br0" timeOffset="175145.53">14911 8202 864 0,'0'0'76'0,"0"0"-60"0,0 0-16 0,0 0 0 0,0 0 210 0,0 0 39 16,0 0 8-16,0 0 2 0,6 3-99 0,3-3-19 16,0 2-4-16,3-2-1 0,3-2-30 0,3-1-6 15,3-2-2-15,0 2 0 0,2-2-10 0,-2 2-1 16,0-5-1-16,3 6 0 0,-3-1-48 0,6-2-10 16,2 2-1-16,4-2-1 0,3 5-16 0,-1 0-10 15,1 0 12-15,3 0-12 0,3 0 16 0,-1 0-3 16,4-3-1-16,5-2 0 0,1 0 7 0,3-3 1 0,-1 5 0 15,-2 0 0-15,-1-5-10 0,-5 3-2 16,3 0 0-16,-7 2 0 0,-5 3-8 0,-3 0-14 16,-6 0 3-16,-1 0 1 15,-5 0-70-15,0 5-15 0,-9 1-2 0,0-4-1 16,-6 4-133-16,-3-1-26 0,-3-5-6 0,0 0-1 0</inkml:trace>
  <inkml:trace contextRef="#ctx0" brushRef="#br0" timeOffset="175775.76">15167 8673 633 0,'0'0'56'0,"0"0"-44"16,0-5-12-16,0 5 0 0,0-6 362 0,0-1 70 15,0 1 15-15,3-2 2 0,0 3-256 0,3-6-51 16,-3 1-10-16,6 2-3 0,0-3-80 0,3 3-16 16,3-5-3-16,3 3-1 0,0 2 9 0,0-6 2 15,2 4 0-15,-2 2 0 0,0 0-32 0,0 0-8 16,0 5 0-16,0 1 0 0,-3 2 0 0,-1 0 8 15,1 2-8-15,-6 4 0 0,0-1 0 0,0 0 0 16,0 3 0-16,-6 0 0 0,0-3 0 0,0 6 8 0,-3 0-8 0,-3-1 0 16,0 3 0-16,0 1 0 0,-3-1 0 0,0 3 0 15,-3 0 13-15,3-3-1 0,-3 3-1 0,0 0 0 16,-3-1-2-16,4-4 0 0,2 2 0 0,-3 0 0 16,0-5-9-16,6 3 0 0,0-3 0 0,3-8 8 15,0 0-8-15,0 0 0 0,0 0 0 0,0 0 0 16,9-3 0-16,3 1 0 0,0-4 0 15,2-4 0-15,4-1 0 0,-3-5 0 0,3 0 0 16,3-2 0-16,-3-1 0 0,0 1 0 0,-4-1 0 16,4 3 0-16,-3 1 8 0,3 1 4 0,-6 4 0 0,3 2 0 15,-3-3-12-15,-3 3 0 0,3 3 0 0,-3 0 0 16,-4 2 0-16,1 6 0 0,0-3 0 0,0 2 0 16,-3 4 0-16,3-1 0 0,-6 3 0 0,3 0 0 0,-3 0 0 15,0 2 0-15,-3 1 0 0,3 0 0 0,-3 2 0 0,3 3 0 16,-3 0 0-16,0-3 0 0,3 0 12 0,-3 0 0 15,-3 0 0-15,6 1 0 0,0-1 4 0,0-5 2 16,0 2 0-16,3-2 0 0,0 0-6 0,3 0-2 16,0-5 0-16,3 2 0 0,0-2-10 0,3-3 0 15,0 0 9-15,6-3-9 16,-6 1-33-16,6-4-11 0,-1 1-3 0,1-6-1354 0</inkml:trace>
  <inkml:trace contextRef="#ctx0" brushRef="#br0" timeOffset="176443.98">16891 8088 1209 0,'0'0'108'0,"0"0"-87"0,0 0-21 0,0 0 0 16,0 0 156-16,0 0 28 0,0 0 4 0,0 0 2 16,0 0-57-16,0 0-11 0,12 6-2 0,0-4-1 15,3 1-43-15,-4-3-9 0,1 0-2 0,0 0 0 16,6 0-16-16,-6 0-3 0,3 0-1 0,0 3 0 16,6-3-45-16,-6 0 0 0,-1 0 0 0,4 0 0 0,-3-3 0 0,0 0 0 15,0 3 0-15,-6 0-802 16,-3 0-161-16</inkml:trace>
  <inkml:trace contextRef="#ctx0" brushRef="#br0" timeOffset="176666.39">16870 8297 2480 0,'0'0'55'0,"0"0"11"0,6-5 2 0,3 0 1 0,0-3-55 0,0 3-14 16,3-3 0-16,3 2 0 0,-1-2 79 0,1 3 13 16,0-3 2-16,3 0 1 0,0 3-55 0,0 2-10 15,-3-2-2-15,0 5-1 0,5-3-19 0,-2 1-8 16,0 2 0-16,-3 2 8 16,-6 1-80-16,0 2-16 0,-3 1-3 0,-3-1-1 0</inkml:trace>
  <inkml:trace contextRef="#ctx0" brushRef="#br0" timeOffset="177924.67">17936 7662 1695 0,'0'0'37'0,"0"0"8"0,0 0 2 0,0 0 1 0,0 0-39 0,0 0-9 16,0 0 0-16,0 0 0 0,0 0 96 0,0 0 18 0,0 0 3 0,0 0 1 16,0 0-34-16,0 0-8 0,12 0 0 0,2 0-1 15,1 0-14-15,3 0-2 0,3-2-1 0,3-1 0 16,3 3-14-16,-1-3-2 0,7 1-1 0,0-1 0 15,3 0-23-15,-1 3-5 0,-2 0-1 0,3 0 0 16,0 0-12-16,-1 0 9 0,13-2-9 16,2 2 8-16,10-5-8 0,-9 5 0 0,-1-3 0 0,-5 3 0 15,-6 0 8-15,-7 3 0 0,-2-1 0 0,0 1 0 16,-9-3-8-16,-4 5 0 0,4-2 0 0,-9-1 0 16,0 1-102-16,0-3-22 0,-6 5-5 15,-6-5-1000-15</inkml:trace>
  <inkml:trace contextRef="#ctx0" brushRef="#br0" timeOffset="178577.87">18028 7755 1267 0,'0'0'56'0,"0"0"12"0,0 0-55 0,0 0-13 0,0 0 0 0,0 0 0 16,0 0 188-16,0 0 34 16,0 0 7-16,9 3 2 0,0-3-104 0,0 2-21 0,6-2-4 0,-1 0-1 15,-2 0-49-15,6 0-11 0,6-2-1 0,0 2-1 16,6 2 1-16,-4-2 0 0,7-2 0 0,6-1 0 15,-3 3-19-15,-1-3-3 0,4 3-1 0,-3 3 0 16,-4 2-8-16,-2 3-1 0,-3-3-8 0,0 6 12 16,0 2-12-16,-4-2 9 0,-5 2-9 0,-3 0 8 15,0 1-8-15,-3-1 0 0,-6 0-10 0,0 0 10 16,-3 0 0-16,-3 1 0 0,0 2 0 0,-3-3 0 16,-3 0-12-16,0 0 0 0,-3 0 0 0,0 1 0 15,0-1 12-15,-3 0 0 0,-3 0 0 0,-3 3 0 16,4 0 0-16,-4 0 0 0,-6 3 0 0,0-1 0 15,-3 3 0-15,-2 3-9 0,-1 3 9 0,0-1 0 16,-3 0 0-16,-2 4 0 0,-7-4 0 0,0 3 0 0,-2-2 0 16,2 2 0-16,-6 2 0 0,7 1 0 0,-1 0 0 15,0 0 0-15,4-1 0 0,2-1 0 16,0-4 0-16,0 0 0 0,4-2 0 0,2-3 0 0,9-2 0 0,6-1 0 16,3-2 0-16,6 0 0 0,6 0 0 0,6-3 9 15,6 1-9-15,3-4 10 0,6 3 2 0,6-5 0 16,-3 0 0-16,5-2 0 0,7-1 0 0,0-3 1 15,5-2 0-15,7 0 0 0,-3 0 2 0,2-2 0 16,4 2 0-16,-6-3 0 0,-1 1-15 0,1-1-10 16,-3-2 2-16,2 2 0 0,1-2 8 0,-4-1 11 15,-5 4-3-15,0-4 0 0,3 1-8 0,-7 2 0 16,-2 1 0-16,0-1 0 0,-3-2 0 16,-4 2 0-16,-2 1-10 0,-3-1 10 0,0-2 0 0,-3 2 0 15,0 0 0-15,0-2 0 0,0 2 0 0,-1 1 0 0,-5-1 0 16,3 3 0-1,-3-3-115-15,-3 3-20 0,-6 0-4 0</inkml:trace>
  <inkml:trace contextRef="#ctx0" brushRef="#br0" timeOffset="179396.63">17745 9424 172 0,'0'0'16'0,"0"0"-16"0,0 0 0 0,0 0 0 16,0 0 369-16,0 0 71 0,0 0 15 0,0 0 2 16,0 0-284-16,6 6-57 0,-6-6-11 0,6 5-2 0,-3 0-29 0,0 3-6 15,0 3 0-15,-3-1-1 0,0 4-20 0,-3 2-4 16,-3 2-1-16,0 1 0 0,0 7-9 0,-3-2-1 16,-3 2-1-16,0 1 0 0,3-1-11 0,-5 1-3 15,-4-1 0-15,6 3 0 0,3 0-17 0,0-2 0 16,-3 5 0-16,3-6 0 15,0 3-17-15,0 0-11 0,0-2-1 0,0-1-1 0,0-5 30 0,4 3 0 16,-1-5 0-16,3-1 0 0,0-5 0 0,-3 1 0 16,3-4 0-16,0 1 0 0,0-6 45 0,0 0 15 15,3-5 4-15,0 0 0 0,0 0-48 0,0 0-8 16,-9-5-8-16,3 0 9 0,3-3 10 0,3 3 1 16,-3-6 1-16,0-2 0 0,0-3-3 0,0-5-1 0,0-3 0 0,0-3 0 15,3 1-9-15,0-8-8 0,3 4 9 16,0 4-9-16,0 2 12 0,0 3-3 0,6 3-1 15,-3 2 0-15,-3 0 2 0,3 3 0 0,3-1 0 16,0 4 0-16,3-1-10 0,-4 1 0 0,1 2 0 16,0 0 0-16,3-3 0 0,0 3 0 15,-3-5 0-15,3 2 0 16,6-5-123-16,3 3-17 0,-1-5-3 0,1-1-1093 0</inkml:trace>
  <inkml:trace contextRef="#ctx0" brushRef="#br0" timeOffset="179562.3">17912 9144 2026 0,'0'0'90'0,"0"-5"18"0,3-1-86 0,-3 6-22 16,0 0 0-16,3-2 0 0,3-4 62 0,-3 1 8 16,-3 5 2-16,3-2 0 0,3 2-53 0,0-3-11 15,0 3-8-15,0 0-1016 0</inkml:trace>
  <inkml:trace contextRef="#ctx0" brushRef="#br0" timeOffset="179792.02">18159 9223 2559 0,'0'0'56'0,"0"0"12"0,0 0 3 0,0 0 1 0,0 0-58 0,0 0-14 0,0 0 0 0,0 0 0 16,6 0 89-16,0 0 15 0,-6 0 4 0,9 0 0 16,0-2-63-16,0 2-12 0,0 0-2 0,-1 0-1 15,1 0-30-15,0 0 8 0,0 0-8 0,0 0 0 16,-3 0 0-16,0-3 0 0,3 3 0 0,-3-3 0 16,3 3-212-16,-6-2-43 15</inkml:trace>
  <inkml:trace contextRef="#ctx0" brushRef="#br0" timeOffset="179984.51">18076 9358 2131 0,'0'-8'94'0,"0"6"20"0,5-1-91 0,1 3-23 15,0 0 0-15,3-3 0 0,0 1 144 0,3-3 25 16,0 2 5-16,0 0 1 0,0 1-108 0,3-1-22 15,-3 3-4-15,3 0-1 0,-4 0-28 0,1 0-12 16,0 3 8-16,-6 2-870 16,3-5-174-16</inkml:trace>
  <inkml:trace contextRef="#ctx0" brushRef="#br0" timeOffset="180342.42">18439 9382 2534 0,'0'0'225'0,"0"0"-180"0,0 0-36 15,0 0-9-15,0 0 76 0,0 0 14 0,0 0 2 0,0 0 1 16,3-5-41-16,3 0-9 0,0-1-2 0,5-2 0 16,1 3-33-16,3-3-8 0,3-2 0 0,0 2 0 15,-3-3 0-15,0 0-9 0,0-2 9 0,2-3-13 16,1 0 1-16,0 1 0 0,0-1 0 0,-3-3 0 15,0 3-8-15,-3-2-2 0,0 5 0 0,-3-3 0 0,0 2 22 16,-1 4 0-16,-2-1 0 0,-3 3 0 0,0 3 0 0,-3 0 16 16,0 5 0-16,0 0-1 0,0 0 13 15,0 8 4-15,-3 2 0 0,-3 1 0 0,0 2-8 0,1 0-2 16,2 1 0-16,-6-1 0 0,6 3-11 0,-3 2-3 16,0 1 0-16,0-3 0 0,3-1-8 15,-3 1 0-15,0 3 0 0,0-6 8 0,3 0-8 0,0-2 0 16,0 2 0-16,3-2 0 15,0 2-59-15,0-5-13 0,0-8-4 0,0 0-1248 16</inkml:trace>
  <inkml:trace contextRef="#ctx0" brushRef="#br0" timeOffset="181465.66">18129 7414 1638 0,'0'0'72'0,"0"0"16"0,0 0-71 0,0 0-17 0,0 0 0 0,0 0 0 16,6-6 124-16,-3-2 22 0,-3 0 4 0,3 1 1 16,3-1-48-16,3 0-10 0,-3 2-1 0,0-4-1 15,3-1-31-15,0 3-7 0,3-2-1 0,-1-1 0 16,1 1-16-16,3-4-4 0,0 4-1 0,0-1 0 15,0 1-20-15,-3-1-11 0,0 3 12 0,0 0-12 16,0 3 8-16,-4-1-8 0,1 6 0 0,0-2 0 0,-3 2 8 0,3 2-8 16,0 1 0-16,-6 2 0 15,0 1 9-15,-3 2-9 0,3 0 0 0,-3 0 9 0,0-1-9 0,-3 1 12 16,0 3-12-16,3 2 12 0,-3-2 0 0,-3 2 0 16,0 0 0-16,0 3 0 15,3-3 1-15,-3 1 1 0,0-1 0 0,0 0 0 0,3-2-6 0,1-1-8 16,-1-2 11-16,0 0-11 0,3-8 8 0,0 0-8 15,0 0 0-15,0 0 0 0,0 0 8 0,0 0-8 16,8-3 0-16,-2 1 0 0,0-6 9 0,3-3-9 16,3 1 0-16,0-4 9 0,0 1-9 0,0 0 0 15,3-3 0-15,3 0 8 0,0 3-8 0,-1 2 0 16,-5-2 0-16,3 5 0 0,-6 0 0 0,3 0 0 16,-3 0 0-16,0 3 0 0,0 0 0 0,-3 2 0 15,0 3 0-15,-6 0 0 0,6 0 0 0,-6 0 0 16,6 6 0-16,-6-6 0 0,3 5 0 0,0 3 0 15,-6 0 0-15,3 2 0 0,0-2 0 0,-3 3 0 0,-3-1 0 16,3 1 0-16,0 0 0 0,-3-1 0 0,0 1 0 16,3-1 0-16,0 1 0 0,3-3 10 0,3 0-10 0,-3 0 10 15,-3-3-2-15,0 0-8 0,3-5 12 0,0 0-4 16,0 0-8-16,0 0 8 0,0 0-8 0,0 0 8 16,6-5-8-16,0 0 8 0,3-3-8 0,3 0 8 15,0-3-8-15,2-2 0 0,1 2 0 0,3-2 0 16,-3-3 0-16,3 3-16 0,-3 0 3 15,0 2 0-15,3-2 13 0,-7 0 12 0,4 2-3 0,-3 1 0 16,0 2-9-16,-3 0 0 0,0 2 0 0,-3 4-11 16,0 2 11-16,-6 0 0 0,0 0 0 0,0 0 0 15,3 5 0-15,0 0 0 0,0 3 0 0,-3 0 0 16,-3 0 0-16,0 3 0 0,0-1 0 0,0 4 8 0,0-1 2 16,0 0 1-16,-3 3 0 0,6-3 0 0,-3 0-2 0,3-2 0 15,-3 0 0-15,3-1 0 0,0-2-9 0,0 0 0 16,3 0 0-16,0 0 0 15,-3-8-24-15,0 0-11 0,6 5-1 0,3-2-1331 16</inkml:trace>
  <inkml:trace contextRef="#ctx0" brushRef="#br0" timeOffset="182646.58">19195 8406 345 0,'0'0'31'0,"0"0"-31"0,0 0 0 0,0 0 0 16,0-5 353-16,0 5 65 0,0-3 13 0,0 3 2 15,0-5-249-15,0 2-51 0,6-2-9 0,-6 2-3 16,3-2-57-16,3-1-12 0,0 1-3 0,2 0 0 15,-2-3-21-15,3 0-4 0,3-3 0 0,0 1-1 16,0-1-3-16,6-2 0 0,3 2 0 0,0-2 0 16,-1 0 0-16,1 2 0 0,-3 3 0 0,0 0 0 15,-6 1-20-15,0 1 0 0,-3 1 0 0,3 2 0 16,-3 1 0-16,-3 2 0 0,0 0 0 0,-1 0 0 16,-5 0 8-16,0 0-8 0,0 0 8 0,3 8-8 0,-3 0 11 0,0-1-3 15,-6 4 0-15,1 2 0 0,5 1 10 0,-9 1 2 16,0 1 0-16,-6 3 0 0,0-3-1 0,3 0 0 15,-3 2 0-15,3-2 0 0,0 0-11 0,3-3-8 16,0 0 12-16,1 1-12 0,5-1 8 0,0-5-8 16,0 0 0-16,3 0 0 0,3-6 0 0,-3-2 0 15,6 3 0-15,2-6 0 0,4 1 0 0,0-4 8 16,3-4-8-16,3 2 0 0,0-3 8 0,-3 1-8 16,3-4 0-16,-1 1 0 0,1-3 8 0,0 0-8 15,0 0 12-15,0 1-12 0,0-1 0 0,0 0 0 16,-4 0 0-16,1 3 0 0,-3-3 0 0,-3 5 0 15,0-2 0-15,0 5 0 0,0 0 0 0,-3 6 0 16,-6 2 0-16,0 0 0 0,0 0 0 0,0 0-9 16,6 5 9-16,-3 3 0 0,0 0 0 0,-3 0 0 15,0 2 0-15,-3 1 0 0,-3 2 0 0,6-2 0 0,-6 2 0 16,3-3 0-16,0 1 0 0,0 0 0 0,0-3 8 0,-3 2-8 16,3-2 0-16,-3 0 0 0,3 0 0 0,0 0 8 15,0-3-8-15,3-2 0 0,0-3 8 0,0 0-8 16,0 0 8-16,0 0-8 0,0 0 8 0,0 0-8 15,0 0 0-15,0 0 8 0,0 0-8 0,6 0 0 16,3-5 0-16,0 2 0 0,0-2 0 0,-3-3 0 16,0 0 0-16,3-3-8 0,9 1 0 15,0-4 0-15,-1 1-20 16,1-3-4-16,3 0-1 0,0 0 0 0,0 1 7 0,-3 1 2 0,0 4 0 0,-4 2 0 16,-2 0 24-16,0 3-8 0,0-1 8 0,-3 6 0 15,-9 0 0-15,6 3 0 0,-3 2 0 0,0 3 0 0,-3-3 20 16,0 6 4-16,-3 0 0 0,0-1 0 15,0 1 0-15,3-1 0 0,-6 1 0 0,3 0 0 0,3-1-12 16,0-2-1-16,-3 3-1 0,3-3 0 0,-3 0-10 0,3 2 8 16,0-2-8-16,-3 0 8 0,0 0-8 0,3 0 0 15,0-8 0-15,0 8 0 16,0 0-109-16,3-3-24 0,-3-5-5 0</inkml:trace>
  <inkml:trace contextRef="#ctx0" brushRef="#br0" timeOffset="183063.77">20103 8493 2419 0,'-3'5'53'0,"0"1"11"0,-3-1 3 0,0 3 1 0,0 3-55 0,0-1-13 0,-3 3 0 0,0 1 0 15,0 1 91-15,0 1 15 0,0 3 3 0,0 2 1 16,0-2-59-16,0 2-12 0,0 3-3 0,1-3 0 15,-1 2-28-15,0-1-8 0,3 1 0 0,-3-1 0 16,0-1 0-16,0 3-10 0,0-1 10 0,0 1-13 16,3 0 13-16,-3 0 0 0,0 2 0 0,0-2 0 15,-6-5 0-15,4-1 0 0,-1 3 0 0,-3 1 0 16,3-1 0-16,0 0 0 0,-3-3 0 0,3-2 0 16,0-3 0-16,3 1 0 0,-6-1 10 0,9-2-10 0,-2-4 16 15,-1-1-1-15,3 2-1 0,0-3 0 0,6-5 9 0,0 0 1 16,-6-11 1-16,3 3 0 0,0-2-8 0,0-6-1 15,6-3-1-15,0 1 0 0,0 2-15 0,0-2 0 16,3-6-12-16,0 0 12 16,0 0 14-16,0 3 10 0,5 2 1 0,1 1 1 0,3-1-26 15,0 1 0-15,-3 2 0 0,6 0-11 0,0-2 11 16,0-1 0-16,-4 1 10 0,4-1-10 16,0-2-40-16,0-3-13 0,0 0-3 15,3-2-860-15,-3-1-171 0</inkml:trace>
  <inkml:trace contextRef="#ctx0" brushRef="#br0" timeOffset="183224.33">20359 8139 1036 0,'0'-8'92'0,"-3"0"-73"0,-3 0-19 0,6 0 0 16,-3 0 323-16,0 3 61 0,0-1 12 0,3 6 2 15,0 0-286-15,3-5-58 0,-3 0-11 0,3-1-1182 16</inkml:trace>
  <inkml:trace contextRef="#ctx0" brushRef="#br0" timeOffset="183792.81">21013 7866 2134 0,'0'0'47'0,"0"0"9"0,0 0 3 0,0 0 1 0,0 0-48 0,6-3-12 16,3 1 0-16,-3-4 0 0,3 1 78 0,-3 0 13 16,6-3 2-16,0 0 1 0,3 0-55 0,-3-2-11 0,3-4-3 15,-1 4 0-15,4-4-8 0,3 4-1 0,0-3-1 0,0-1 0 16,-3-1-15-16,3 1 0 16,-4-4 0-16,1-1-10 0,3 3 10 0,0-2 0 15,0-1 0-15,0 1 0 0,-6-3 0 0,2 0 12 0,-5-3-2 0,0 3-1 16,0-3 11-16,-6-3 3 0,-3 1 0 15,0-1 0-15,0 1-23 0,-9 2 0 0,0 0 0 0,-9 3 0 16,0 8 0-16,-6 2 0 0,-5 1 0 0,-1 7 0 16,3 0 30-16,-3 6 2 0,-2 2 0 0,2 6 0 15,-3 2 16-15,6 3 3 0,-3 3 1 0,4 2 0 16,-1 3-8-16,0 2 0 0,-3 3-1 0,3 5 0 16,1 4-27-16,-1 1-6 0,-3 6-1 0,3 5 0 0,0 6-9 15,3-6 0-15,1 6 0 0,-1 2 0 0,-3-2 0 16,6 2 0-16,-3 3 0 0,0 5 0 0,4-8 0 0,-4-2 0 15,0-3 8-15,3 5-8 0,0-3 0 0,0 1 0 16,3-1 0-16,-5 4 8 16,2-6-31-16,3-6-6 0,0 1-2 15,-3-6 0-15,-3 0 31 0,6-2 0 0,1 2 0 0,-1-2 0 16,3 0-57-16,3-11-6 0,0 3-1 0,0-3 0 16,0 3-102-16,0-6-21 0,3-2-4 0,0-6-897 15</inkml:trace>
  <inkml:trace contextRef="#ctx0" brushRef="#br0" timeOffset="184027.62">20460 8583 2131 0,'0'-8'189'0,"0"6"-151"0,0-4-30 0,3 1-8 16,-3 5 98-16,3-3 18 0,0-2 4 0,0 2 1 15,6 1-12-15,-3 2-2 0,0 0-1 0,2 0 0 16,1 2-62-16,3-2-13 0,0 0-3 0,3 0 0 16,0-2-17-16,3-1-11 0,0 0 12 0,0-2-12 15,2 2 8-15,1-2-8 0,0 0 0 0,0 0 0 16,3-3-108 0,-1 0-26-16,1 0-5 0</inkml:trace>
  <inkml:trace contextRef="#ctx0" brushRef="#br0" timeOffset="184528.25">21144 8366 2332 0,'0'0'52'0,"0"0"10"0,0 0 2 0,0 0 1 0,0 0-52 0,0 0-13 15,0 0 0-15,0 0 0 0,3 5 66 0,0 3 10 16,0 0 3-16,0 0 0 0,-3 3-35 0,0-3-6 16,0 5-2-16,-3 0 0 0,-3 3-12 0,3 0-4 15,-3 0 0-15,0 2 0 0,-2 4-12 0,-1-1-8 16,0 0 8-16,0 8-8 0,0 0 15 0,-3 3-2 16,0-3 0-16,0 0 0 0,0-3-13 0,0 1 0 15,0-6 0-15,0 3 0 0,1-3 0 0,-1 3 0 0,0 0 0 16,0 0 0-16,0 2 0 0,3-2 0 0,0-3 0 0,3-3 0 15,0-2 0 1,0-2 0-16,0 1 0 0,-3-1 0 0,6-1 0 0,-3 0 0 0,0-2 0 0,1 2 0 16,-1-2 0-16,3-6 0 0,-3 0 0 0,0-2 0 15,3-1 26-15,-3-2 2 0,6 0 1 0,0-2 0 16,-6-6 5-16,3-3 1 0,0-2 0 0,3-5 0 16,-3-1-3-16,3-2-1 0,3 0 0 0,-3 2 0 15,0 3-17-15,0-2-3 0,3 5-1 0,3-1 0 0,-3 4-1 16,3-4 0-16,0 4 0 0,3-1 0 0,2 1-9 15,-2-1 0-15,3 1 0 0,-3-1 0 0,3-2 0 16,3-3 0-16,0-3 0 0,0 1 0 0,0-6 0 0,0 0 0 16,2-2 0-16,7-11 0 15,0 2-61-15,-3 9-18 16,0-3-3-16,0 8-1 0,-4-1-69 0,1 4-13 0,-3 2-3 0,-3 5-1 0</inkml:trace>
  <inkml:trace contextRef="#ctx0" brushRef="#br0" timeOffset="184674.75">21281 8102 2786 0,'-6'-3'61'0,"0"3"13"0,3 0 2 0,-3-3 3 0,1 1-63 0,2 2-16 0,3 0 0 0,0 0 0 31,0 0-40-31,0 0-12 0</inkml:trace>
  <inkml:trace contextRef="#ctx0" brushRef="#br0" timeOffset="209549.49">2624 11898 633 0,'0'0'56'0,"-3"3"-44"0,0 0-12 0,3-3 0 15,0 0 273-15,0 0 53 0,0 0 10 0,0 0 3 16,0 0-171-16,0 0-33 0,0 0-7 0,0 0-2 0,0 0-46 0,0 0-8 16,0 0-3-16,0 8 0 0,3 2-12 0,0-7-2 15,12-1-1-15,-3-2 0 0,6 0-5 0,3 0-1 16,3-2 0-16,2-1 0 0,-2-2-16 0,3-3-4 15,3 3-1-15,-4-3 0 0,10 0-12 0,-6 0-3 16,6 3 0-16,2-3 0 0,-2 2-12 0,-3 1 0 16,0 2 8-16,2 1-8 0,-8 2 0 15,3-3 0-15,-6 3 0 0,-1 0 0 0,-2 0 0 16,0 3 0-16,-3-3 0 0,0 2 0 16,0 4-80-16,-3-4-18 0,-4 4-4 15,-2 2-746-15,0-6-148 0</inkml:trace>
  <inkml:trace contextRef="#ctx0" brushRef="#br0" timeOffset="209867.63">2603 12144 576 0,'-3'0'51'0,"3"0"-41"0,-3-2-10 0,3-1 0 16,0 0 244-16,0 1 48 0,0-1 8 0,0 3 3 16,3-5-144-16,-3 5-29 0,9 0-6 0,3 0 0 15,0 3-36-15,3-3-8 0,6-3 0 0,0 3-1 16,-6-3-15-16,11 1-2 0,-5 2-1 0,3-3 0 16,3 0-20-16,3 1-4 0,-1-4-1 0,4 4 0 15,6-4-15-15,-6 1-3 0,2-3-1 0,7 3 0 0,0-3-17 16,-10 3 10-16,1-1-10 0,-3 1 8 15,0 0-8-15,5-1 0 0,-11 4 0 0,6-1 0 16,-3 1-84-16,5-1-23 0,-2 0-4 0,0 3-657 16,-9 3-132-16</inkml:trace>
  <inkml:trace contextRef="#ctx0" brushRef="#br0" timeOffset="210277.53">3550 11729 1209 0,'0'0'53'0,"0"0"12"0,0-3-52 0,0-2-13 16,0-3 0-16,0 3 0 0,0-3 309 0,0 0 59 0,0 5 12 0,0-5 3 16,0 3-244-16,6 0-49 0,3 2-10 0,0 0-1 15,3 3-45-15,3-2-9 16,-4 2-1-16,4 0-1 0,3 2-14 0,3 1-9 0,0 2 12 0,-3-2-12 15,3 2 8-15,2 1-8 0,1 2 0 0,-3 0 0 16,3-3 0-16,-3 3 0 0,5 0 0 0,-5 2 0 16,0-2-24-16,-3 0-6 15,-3 3-1-15,-3 2 0 0,-3 0-22 0,6 0-5 0,-9 3-1 16,-1 0 0-16,4-3 47 0,-9 1 12 0,0 2 0 0,0-3 0 16,-9 3 0-16,6-6 0 0,1 1 0 15,-4-1 0-15,-3 4 0 0,0-1 0 0,0-3 0 0,-6 4 0 0,0-1 46 0,-6 5 11 16,-3 1 3-16,1 5 0 0,-4-3-40 0,0 3-7 15,-3 0-1-15,0-1-1 0,-5 1-3 0,5-5-8 16,-6-1 12-16,12-2-4 0,-5-3-8 0,8-5 10 16,-6 0-10-16,12-3 10 0,0-5-23 0,0 0-5 15,6 0-1-15,1 0 0 16,5 0-57-16,-3 0-12 0,6 0-3 0,0 0 0 0</inkml:trace>
  <inkml:trace contextRef="#ctx0" brushRef="#br0" timeOffset="210886.84">5190 11486 1209 0,'0'0'108'0,"0"0"-87"16,0 0-21-16,0 8 0 0,-3-6 156 0,0 3 28 16,-3 3 4-16,-3 3 2 0,3 0-66 0,-6 7-14 0,0 6-2 0,0 2-1 15,-5 3-47-15,-1 6-10 16,-6 2-2-16,0 3 0 0,-3-3-20 0,-2 0-4 0,-1 2 0 0,3 1-1 15,0 0-11-15,6-3-1 0,-5-3-1 0,5 3 0 16,0-2-10-16,6-1 0 0,0-2 0 0,6-6 8 16,-3-2-74-16,9-5-15 15,-3-1-3-15,6-5-629 0,6-5-126 0</inkml:trace>
  <inkml:trace contextRef="#ctx0" brushRef="#br0" timeOffset="211330.64">5264 11271 1789 0,'0'0'79'0,"0"0"17"0,-6 6-77 0,1-1-19 16,-1 0 0-16,-3 6 0 0,0-1 102 0,0 4 17 16,3-1 3-16,0 5 1 0,0 1-34 0,-6 2-6 15,3 0-2-15,3 0 0 0,0 3-29 0,0-3-7 16,0 6-1-16,0-3 0 0,0 2-16 0,0-2-4 15,3 5-1-15,3-5 0 0,-3-3-14 0,6 3-9 16,-3-3 12-16,6-3-12 0,-3-2 10 0,3-2-10 16,3-7 8-16,0-1-8 0,6-1 14 0,3-10-2 15,6-1-1-15,3-1 0 0,-10-7-11 0,10-2 0 0,6 1 0 16,0-7 8-16,-1 1-22 0,1-3-5 0,-3 1-1 16,3-1 0-16,-7 0 10 0,-2 0 2 0,0 3 0 15,0-3 0-15,0 6-2 0,-3 2 0 0,-7 5 0 0,1 1 0 16,-6 2 10-16,-3 2 0 0,0 6 0 15,-6 0 0-15,0 0 14 0,-3 6-2 0,0 7 0 0,-6 0 0 16,0 6 31-16,-3-1 5 0,-2 3 2 0,2 3 0 16,-6 5-36-16,3 0-14 0,-3 3 11 0,-3 5-11 15,-3 5 14-15,4-2-3 0,-10 2-1 0,9 1 0 16,-9-3-10-16,9-6 0 0,-2 0 0 0,8-2 8 16,6 0-8-16,6-3 0 0,-6 0 0 0,6-3 0 15,0-4 0-15,0-1 0 0,6-3 0 0,3-4 0 16,3-4-25-16,0-2-11 0,9-3-1 0,-1-5-831 15,1-5-165-15</inkml:trace>
  <inkml:trace contextRef="#ctx0" brushRef="#br0" timeOffset="211847.22">5779 12025 403 0,'0'3'36'0,"0"0"-36"16,3-3 0-16,0 2 0 0,0 6 250 0,3-8 43 15,-6 0 9-15,3 0 2 0,0 3-144 0,3-3-28 16,0 2-5-16,0-2-2 0,0-2-46 0,0-1-10 16,-3-2-1-16,3 2-1 0,0 3-54 0,0 0-13 0,0-2 0 0,3-4 0 15,-6-2 24-15,3 3 3 16,0 0 0-16,0-3 0 15,-4 0-43-15,4 0-9 0,-3-5-2 0,3 2 0 0,-6-2 73 0,0-3 14 0,-3 0 4 0,0 0 0 16,0-2-52-16,-5 5-12 0,2-1 0 0,-6 4 0 16,0 4 54-16,0 4 8 0,-3 4 2 0,-6 4 0 15,0 2 15-15,0 5 3 0,-5 3 1 0,2 2 0 16,0 1-31-16,0-1-5 0,3 1-2 0,7-3 0 16,2 0-13-16,0 5-2 0,3 0-1 0,-3 3 0 15,6 0-29-15,0-3 0 0,6 0 0 0,-6 5 0 0,12-4 0 16,-6-4 0-16,6 3 0 0,3-2 0 15,3-6-17-15,0-8-10 16,6 1-1-16,-1-6-1 0,-2-3 40 0,6-5 8 0,6-3 1 0,-3-4 1 16,-6-7-21-16,5 4-13 0,-2-6 1 0,0 3 1 0,-3 0 1 15,0 5 0 1,-6 0 0-16,3-3 0 0,-1 4 10 0,-2-4 0 0,-3 1 0 0,3-4 0 0,-12 4-17 16,6-9-2-16,-6 1 0 0,0 5 0 0,-3 2 31 0,0 3 5 15,-3 3 2-15,-6 5 0 0,0 3-19 0,-2 5 0 16,-4 3 0-16,3 2 0 15,-3 3-24-15,0 0-8 0,0 5-1 0,3-2-1 16,-3-1-114-16,7-2-22 0,-1 0-5 0</inkml:trace>
  <inkml:trace contextRef="#ctx0" brushRef="#br0" timeOffset="212048.93">5851 11464 2563 0,'0'0'56'0,"0"0"12"0,-6 6 3 0,0-1 1 0,0 0-58 0,3-2-14 0,-6 2 0 0,6 1 0 16,3-1 60-16,0 0 10 0,6 0 2 0,0 3 0 15,0 0-45-15,3-5-9 0,0 0-2 0,3-1 0 16,3 1-16-16,-7-1 0 16,7-2 0-16,-3 0 0 0,3 0-99 0,-6-2-23 15,6-1-5-15,-3 1-1025 0</inkml:trace>
  <inkml:trace contextRef="#ctx0" brushRef="#br0" timeOffset="212762.27">6160 12023 2188 0,'0'0'97'0,"0"0"20"0,0 0-93 0,0 0-24 15,0 0 0-15,0 0 0 0,0 0 56 0,9-3 6 16,-3-5 2-16,3 3 0 0,0 0 0 0,0-1 0 16,3 4 0-16,-3-1 0 0,3 0-52 0,-3 1-12 15,-9 2 0-15,0 0 0 16,12-3-28-16,-6-2-8 0,2-1-1 0,-2 4-1 16,0-6 10-16,0 3 1 0,-6 5 1 0,3-6 0 0,0-2 26 0,-3-2 0 0,-3 2 0 0,-6-3 0 15,0 1 10-15,4 2 7 16,-1-3 2-16,0 1 0 0,-6 2 21 0,0 2 4 0,-3 4 0 0,0 2 1 15,-3 0 15-15,0 2 4 0,0 4 0 0,1-1 0 16,-1 3-52-16,0 2-12 0,0 1 0 16,3 2 0-16,6-2 49 0,-3-1 7 0,3 1 2 15,3 0 0-15,6 2-44 0,0-3-14 0,0 1 8 0,6 2-8 16,-3 0 0-16,3 1 0 0,3-4 8 0,3 3-8 16,-3-2-47-16,3-3-13 0,3 0-2 15,0-3-1-15,3-2-1 0,-1-1 0 0,-2-2 0 0,3-2 0 16,0-3-76-16,-3 2-15 0,0-5-3 0,-3 3-1 15,-3-3 55-15,0 2 12 0,-3-2 1 16,-1 1 1-16,-2 1 118 0,-3 6 23 0,0 0 5 0,0 0 0 16,0 0 60-16,0 0 12 0,0 8 3 0,-3 0 0 0,-5 8-56 15,-4 5-11-15,0 6-3 0,-3 2 0 0,0 2 15 16,-3 4 2-16,0 5 1 0,0-6 0 0,1 0-46 16,-1-2-9-16,0 3-1 0,3 2-1 0,-3 2 4 0,3 6 1 15,0 5 0-15,3-2 0 16,1-3-43-16,-1 0-8 0,-3-8-1 0,9-2-1 0,-9-1 26 0,6-5 0 15,0 0 0-15,0 0 0 0,3 0 16 0,-3-2 8 16,3-1 1-16,-3 1 1 0,0-3-26 0,3-3 0 16,-2-3 0-16,2 1 0 0,-6-9-10 0,3 1-7 15,-3-1-2-15,3-4 0 0,0-4 49 0,-3-4 10 16,-3-4 1-16,3-7 1 0,0-3-6 0,-3-7-2 0,-2-7 0 0,-1-1 0 16,6-1-21-16,3 5-4 0,6 1-1 0,0-6 0 15,6-2-8-15,0-1 0 0,6 1 0 0,3-3 0 16,0 0 8-16,3 0 4 0,-1-3 0 0,4 6 0 15,6 2-12-15,0 3-17 0,6 0 4 0,-1 0 1 16,1 0 12-16,0 2 0 0,-3 1 0 0,3-1 0 31,-1-2-90-31,1-5-15 0,3-8-3 0,0-3-816 0,-1-3-164 0</inkml:trace>
  <inkml:trace contextRef="#ctx0" brushRef="#br0" timeOffset="213026.87">6791 11245 288 0,'3'-3'25'0,"0"1"-25"0,-3-1 0 0,3 0 0 0,-3 1 418 0,0 2 78 15,0-6 16-15,0 6 4 0,0 0-281 0,0 0-56 16,-6 8-11-16,-3 0-3 0,-2 5-76 0,-1 1-15 16,0 4-3-16,3-2-1 15,-3 5-25-15,0 0-5 0,-3 3 0 0,0 3-1 0,3-1-39 0,-3 1 0 16,1 2 0-16,-7 8-12 0,3 2 33 0,0 1 7 15,-12 50 29-15,15-48-57 0,3-2 8 16,4-3-8-16,-1-5 0 0,3-3 0 0,0-3 0 16,0 1 0-16,6-9 0 15,-3 1-63-15,6-6-12 0,0-2-2 0,6-1-1 16,-9-10-154-16,6 3-32 0,11-6-5 0,4-2-2 0</inkml:trace>
  <inkml:trace contextRef="#ctx0" brushRef="#br0" timeOffset="213194.97">6785 11835 2581 0,'0'0'56'0,"-6"8"12"0,4 0 3 0,-4 0 2 0,0 2-58 0,0-2-15 15,3 0 0-15,-6 3 0 0,3-3 99 0,-3 5 17 0,3 0 3 0,0 0 1 16,0-2-75-16,0 5-14 0,3-3-3 0,0 0-1 16,3-2-27-16,-3 2 0 0,3-2 0 0,0-1 0 15,3 1-97-15,0-6-25 0,3-2-5 0,3-3-1127 16</inkml:trace>
  <inkml:trace contextRef="#ctx0" brushRef="#br0" timeOffset="213344.94">7009 11520 2304 0,'0'0'102'0,"-6"3"21"0,-3-1-99 0,-3 4-24 15,3-1 0-15,0 3 0 0,0 0 117 0,0 0 19 16,0 0 3-16,0 0 1 0,3-1-104 0,0 1-21 15,3-2-4-15,0 4-1269 0</inkml:trace>
  <inkml:trace contextRef="#ctx0" brushRef="#br0" timeOffset="213978.61">7152 11830 518 0,'0'0'23'0,"3"5"5"0,-3 3-28 0,3-3 0 16,-3 0 0-16,2 1 0 0,1-1 296 0,0 0 55 15,-3-5 10-15,6 6 3 0,-3-1-248 0,3-3-48 16,3 1-11-16,-3-3-1 0,-3 0-20 0,3-3-4 16,3-2-1-16,3 0 0 0,-6-3-4 0,3 3-1 15,-3-6 0-15,3 3 0 0,0-2-4 0,-6-1-1 16,-3 0 0-16,3 1 0 0,-3-1 19 0,-3-2 4 0,-3 2 1 0,-3 1 0 15,0-1 7-15,0 3 0 0,-6-2 1 0,0 4 0 16,0 1-7-16,0 5-2 0,-2 0 0 0,-4 8 0 16,-3 0 1-16,3 5 0 0,0 6 0 0,3-3 0 15,-3 2-13-15,4 1-2 0,5 2-1 0,-3-3 0 16,6 1-13-16,0-1-4 0,0 1 0 0,6-1 0 16,3 1-12-16,0-3 0 0,3 2 0 0,0-2 0 15,6 3 0-15,0-3 0 0,0-1 0 0,9-1 0 31,3-6-56-31,2-3-10 0,4-2-2 0,-3-6-1 0,3 0-124 16,0-5-25-16</inkml:trace>
  <inkml:trace contextRef="#ctx0" brushRef="#br0" timeOffset="214580.31">7684 11292 2419 0,'-15'8'107'0,"10"-5"22"0,-4 5-103 0,3 0-26 16,0 0 0-16,3 0 0 0,3 0 67 0,3-3 8 15,0 3 1-15,3 0 1 0,3-3-38 0,2 0-8 16,4-2-2-16,0-3 0 0,3-3-17 0,0 3-3 16,0 0-1-16,0-5 0 0,0-3-8 0,-1-2 0 15,1 2 0-15,-3-6 8 0,3 1-8 0,-3-5 0 0,6-1 0 16,0-2 0-16,-4 0 0 0,1 0 0 0,-3-3-11 0,3 0 11 15,0 3-8-15,-6 0 8 0,0 0-8 16,-3-1 8-16,-3 4 0 0,0-1 0 16,-4-2 9-16,1 3-9 0,-3 2 8 0,-3 0-8 0,-5 5 0 15,-4 3 0-15,-3 3 32 0,-3 8 0 0,-3 2 0 16,0 6 0-16,-3 5-3 0,-2-1-1 0,-4 7 0 0,0-1 0 16,-6 8 0-16,1 0-1 0,-1 8 0 0,0 3 0 15,3 2-15-15,1 0-4 0,2 6 0 0,6-11 0 16,3 0-8-16,0 0 0 0,1 0 0 0,2 0 0 15,3 3 0-15,-3 0 0 0,6 2 0 0,-6 11 0 16,3-6 0-16,3-4 0 0,1-6 0 0,2-5 0 0,3-3 0 16,3-8 0-16,-3 0 0 0,6-3 0 0,-3-2 0 15,3-5 8-15,3-3-8 0,0 0 0 0,3-6 0 0,3 1 0 16,-3-3 0-16,3-5 0 0,2 0 0 16,1-3 0-16,-3-6-10 0,6 1 10 0,0 3-8 0,3-4 8 15,-3 1 0-15,3 0-9 0,-1-3 9 0,-2 0 0 16,-3 3 0-16,0 0 0 0,0 2-14 0,0 3 2 15,-3 3 1-15,0 2 0 0,0 3 11 0,-6 3 11 16,3 2-3-16,-6 3 0 0,3 3-8 0,-3-1 0 16,0 1 0-16,-3 2 0 0,3 0 0 0,0-2 0 15,3 2 0-15,0 0 8 0,0-2-8 0,-3-1 0 16,3 1 0-16,3-3 8 0,3-3-8 0,-1 1 0 16,1 2 0-16,0-6 0 0,6 1 0 0,-3-1 0 15,3 1 0-15,0-3 0 0,0 0-12 0,3-5-7 0,-1 0-1 16,1-6-903-1,-3-5-180-15</inkml:trace>
  <inkml:trace contextRef="#ctx0" brushRef="#br0" timeOffset="-214275.08">8274 11292 2242 0,'0'0'100'0,"0"0"20"0,0 0-96 0,0 0-24 0,0 0 0 0,6 0 0 16,-6 0 76-16,9 0 12 0,3 0 1 0,-4 0 1 15,4-2-58-15,3-4-11 0,-3-1-2 0,3-1-1 0,0-3-18 0,3 0 10 16,0-2-10-16,5-5 8 0,-2 2 8 0,-3-3 0 16,6 3 1-16,-3 1 0 0,3-1-17 0,-4 0-19 15,-2 0 4-15,0 3 1 0,0-6 14 0,-6 3 0 16,0-2 0-16,-3-1 0 0,-3 1 0 0,-3 2 10 15,0 0-10-15,-6-3 12 0,0 1 8 0,-3-1 1 16,-3 6 1-16,-3 5 0 0,-3 0 24 0,-6 6 5 16,-3 2 1-16,1 5 0 0,-7 8-17 15,-3 0-3-15,0 9-1 0,-2 1 0 0,-1 1 4 16,0 5 1-16,-3 0 0 0,1 3 0 0,-1 5-13 0,0 3-3 16,1 5 0-16,5 5 0 0,9-2-10 0,0-3-2 15,-2 2-8-15,2-2 12 0,6-2-12 0,0-4 0 16,3 1 8-16,3-11-8 15,6 3 0-15,-3 5 0 0,3 0 0 0,0 0 0 0,0-5 0 0,1 0 8 16,2-6-8-16,0 6 0 0,0-11 0 0,0-3 0 0,0-4 0 0,6-6 0 16,3-6 11-16,-3 1-11 0,2-8 12 15,4-1-12-15,3-4 8 0,3-1-8 0,0-5 0 16,3-2 0-16,0-1 0 0,3-2-12 0,-1-3 1 16,4 3 1-16,0 0-5 0,0 5-1 0,0 3 0 0,-6 5 0 15,-1 0-3-15,-2 5-1 0,-3 3 0 0,-3 0 0 16,0 6-2-16,0-1-1 15,-6 0 0-15,0 3 0 0,0 0 6 0,-3 0 1 0,0 3 0 16,-3-1 0-16,0 1 16 0,-6 2-8 0,3 0 8 0,-3-2 0 16,0 2 0-16,0 0 0 0,-6 0 0 0,4 1 0 15,2-1 28-15,-3 0 0 0,0 0 0 0,3-5 0 16,0 3 1-16,3-3 0 0,0 2 0 0,3 1 0 16,3-3-17-16,3 0-3 0,6-3-1 0,0 0 0 15,0 1 12-15,0-6 1 0,6 2 1 0,0-2 0 16,2 0-46-16,1 0-8 15,0 0-3-15,0-2 0 0,0-6-161 0,-3-3-32 16</inkml:trace>
  <inkml:trace contextRef="#ctx0" brushRef="#br0" timeOffset="-213772.48">8512 11795 2649 0,'0'0'58'0,"0"0"12"0,-3 5 2 0,-3 1 4 0,3-1-61 0,3-5-15 0,0 0 0 0,0 0 0 16,0 0 54-16,0 0 8 16,9-3 2-16,-3-2 0 0,3 0-52 0,0-3-12 0,0-3 0 0,0-2 0 15,2 0 0-15,1 0 0 0,0-3 0 0,0 0 0 16,-3-3 0-16,0 3 0 0,0-2 0 0,-3 2 0 16,-6 0 0-16,3 3 0 0,-6-3 0 0,0 5 0 15,0 1 0-15,-6 2 0 0,0 5 0 0,-3 3 0 16,0 3 0-16,0 5 0 0,-8 8 0 0,-1 2 0 15,-3 9 68-15,0 2 12 0,3 3 1 0,3-1 1 16,1 4-29-16,2-6-5 0,0-3-2 0,6-2 0 16,0 3-46-16,3-6-15 0,3 0 0 0,0-5 0 15,6 0 15-15,3-6 0 0,3 1 0 0,0-3 0 16,3 0-11-16,3-3 1 0,5-5 0 0,1 0 0 16,0-8-23-16,0 3-5 15,-3-6-1-15,3-2 0 0,2-3-71 0,1 3-14 16,0-6-4-16,0 1 0 0,0-6 52 15,-3-2 9-15,-1-4 3 0,-5 4 0 0,3-3 51 0,-6 2 13 16,3 4 0-16,-3 4 0 0,-3 1 40 0,-6 4 10 0,0 6 2 16,-3 8 1-16,0 0 18 0,0 0 3 0,0 0 1 0,-3 6 0 0,-6 4-15 15,3 3-2-15,0 3-1 0,0 3 0 0,0 2-34 16,0-2-7-16,0 2-2 0,0-3 0 0,6 1-14 0,-3-3-8 16,3 0 8-16,-3-1-13 0,0 1 13 15,6-2 0-15,0-7 0 0,0 1 0 16,0-2-54-16,3-4-8 0,3-2-2 0,-3-2 0 15,3-1-184-15,0 0-36 0,6-7-8 16,0-9-2-16</inkml:trace>
  <inkml:trace contextRef="#ctx0" brushRef="#br0" timeOffset="-213492.17">9411 10851 1152 0,'0'0'102'0,"0"-11"-82"0,3 0-20 0,-3 3 0 16,3 1 263-16,-3 7 48 0,0-8 9 0,0 8 3 16,0 0-142-16,0 0-28 0,0 0-5 0,-3 8-2 15,-3 2-73-15,0 6-14 0,-6 8-3 0,3 0-1 16,-6 5-24-16,3-3-5 16,-3 3-1-16,0 3 0 0,-2 5-14 0,-1 8-3 0,-6 8-8 0,0 3 12 0,0 2-12 0,-8 16-16 15,-1-8 3-15,-3 8 1 0,6 0 12 16,4-8 0-16,-1 0 0 0,3-7 0 15,3-4 8-15,3-10 4 0,3-8 0 0,6-8 1 0,6-2-13 16,0-3 0-16,0-3 0 0,3-3 0 16,9-4-31-16,0-4-9 0,3-2-1 0,0-8-1 15,-3-5-165-15,3-3-33 0</inkml:trace>
  <inkml:trace contextRef="#ctx0" brushRef="#br0" timeOffset="-213299.64">8955 11594 2854 0,'0'0'63'0,"0"0"13"0,-6-3 2 0,0 3 2 0,6 0-64 0,0 0-16 16,-6 3 0-16,6-3 0 0,0 0 48 0,6 5 5 0,6 1 2 0,0-1 0 15,0 0-31-15,6-2-7 0,0 0-1 0,3-1 0 16,0 1-6-16,2-3-2 0,-2-3 0 0,3 1 0 16,0-1-8-16,-3-2 0 0,-3-1 0 0,2 1 0 31,-5 0-72-31,3-3-17 0,-6 0-3 0,0-3-1211 0</inkml:trace>
  <inkml:trace contextRef="#ctx0" brushRef="#br0" timeOffset="-213149.45">8902 11404 2131 0,'-18'-8'94'0,"12"5"20"15,3 0-91-15,-3 1-23 0,3-4 0 0,0 4 0 0,3-4 199 16,0 1 35-16,3-3 7 0,0-5 2 0,3 2-182 0,6-2-36 15,3 3-7-15,0-4-1370 16</inkml:trace>
  <inkml:trace contextRef="#ctx0" brushRef="#br0" timeOffset="-212223.39">9964 11835 1771 0,'0'0'78'0,"0"0"17"16,0 0-76-16,-3 5-19 0,3 3 0 0,-3-3 0 0,3 3 126 0,-3-2 22 16,3-1 4-16,0-5 0 0,-2 5-59 0,2-5-12 15,0 0-2-15,0 0-1 0,5 8-36 0,-5-8-7 16,6 0-2-16,3 0 0 0,-3 0-12 0,3-5-2 15,0-3-1-15,3 0 0 0,-3-3-10 0,3-2-8 16,-3-3 12-16,-3-2-12 0,3-1 9 0,0-2-9 16,-3 0 0-16,0-3 9 0,-6 6-9 0,0-4 0 15,-3 4 9-15,-3-1-9 0,0 3 0 0,-6 1 8 16,-3-1-8-16,-3 5 0 0,0 3 18 0,-3 3-1 0,-2 2 0 0,2 3 0 16,3 3 24-16,0 5 5 0,0 5 1 0,0 3 0 15,-3 0-15-15,1 5-2 16,-1 0-1-16,3 3 0 0,-3 2-16 0,3 9-3 0,0-3-1 15,6-1 0-15,0-4-9 0,4-1 0 0,5 1 0 16,0-6 0-16,3-3 0 0,3-2 0 16,3 0 0-16,2-5 0 0,4-1 0 0,6-2 0 0,0-5 0 0,9-3 0 15,3-5 0-15,-1-3-9 0,7-3 9 0,3-5-10 16,0-2-5-16,-4-6-1 0,1-3 0 0,0-7 0 16,-4-3-16-16,1-5-3 0,0-3-1 15,-3 2 0-15,2 1-4 0,-5 5 0 0,-3-5-1 0,0-3 0 0,3-3 13 16,-1-5 2-16,1-8 1 0,0 6 0 0,-6 2 17 15,3 8 8-15,-1 2-8 0,-2 6 8 0,-3 3 0 0,-3 5 0 16,-3 0 0-16,-3 13 11 0,0 0 23 0,-3 3 5 16,-3 0 1-16,3 5 0 0,-3 2-1 0,0 1 0 15,-3 5 0-15,0 0 0 0,0 0-7 0,-6 11-2 16,0 2 0-16,0 3 0 0,-3 2-10 0,0 3-3 16,-6 3 0-16,0 8 0 0,-6 0-4 0,-5 7-1 15,-1 4 0-15,0 4 0 0,3 4-4 0,6-12-8 16,-6 4 11-16,1-1-11 15,-1 0 8-15,-3 6-8 0,3 2 0 0,0 3 0 0,4-3 8 0,-4 9-8 16,0-6 0-16,6-8 0 0,6-8 0 0,3-6 0 16,3-7 0-16,3-3 0 0,3-7-16 0,3-1-3 15,6-5-1-15,3-3 0 16,3-8-147-16,3-2-29 0,18-19-7 0,-4-2-1 0</inkml:trace>
  <inkml:trace contextRef="#ctx0" brushRef="#br0" timeOffset="-211797.52">10399 11832 1598 0,'0'0'71'0,"0"0"14"15,0-2-68-15,0 2-17 16,6-6 0-16,-6 6 0 0,6 0 110 0,0 0 18 0,0-2 4 0,0 2 1 15,3-3-36-15,-6 3-7 0,9-3-2 0,-4 1 0 16,-2-1-27-16,3 0-5 0,0 1-2 0,0-4 0 0,0 1-24 0,0 0-5 16,0-6-1-16,0 3 0 0,0-2-12 0,0-3-2 15,0-1-1-15,0 1 0 0,-3 0-9 0,0 0 8 16,0-3-8-16,-3 2 8 0,-1 1-8 0,-2 0 8 16,0 2-8-16,0 4 8 0,-2 1 15 0,-1-2 2 15,-3 0 1-15,0 3 0 0,0-3 2 0,-6 3 0 16,3 2 0-16,-6 1 0 0,-3 4 9 0,-3 6 3 15,0 5 0-15,-2 3 0 0,-1 3-8 0,6-6 0 16,0 5-1-16,3 4 0 16,0-1-14-16,0 3-2 0,4 2-1 0,-1-2 0 0,3 0-14 15,0 7 8-15,0-4-8 0,6-1 0 0,3-4 0 0,3-4 0 0,6 1 0 16,3-6 0-16,-3-5 0 0,5 0 0 0,4-3 0 16,6-5 0-1,3 0-73-15,0-3-11 0,0-2-3 0,-1-6 0 16,-2-4-145-16,0-1-28 0,21-21-7 0,-16 0-1 0</inkml:trace>
  <inkml:trace contextRef="#ctx0" brushRef="#br0" timeOffset="-211479.25">10762 11578 1958 0,'-3'16'87'0,"3"-8"17"0,0-3-83 0,-6 1-21 0,3 2 0 0,0-1 0 16,0 7 137-16,0-4 23 0,-3 1 5 0,3 2 1 16,0-2-112-16,3 2-22 0,-3 0-5 0,3 3-1 15,0 3 10-15,0-6 3 0,3 3 0 0,-3 2 0 16,0-2-25-16,0 0-5 0,3-3-1 0,-3 0 0 0,0 1 10 0,0-4 2 15,0 1 0-15,0-1 0 0,-3 1-4 0,3-1 0 16,-3 1 0-16,0-3 0 0,3 0-8 0,0 0-8 16,-3 0 12-16,3 0-12 0,-3-3 8 0,1-2-8 15,2-3 0-15,0 0 0 0,0 0 9 0,0 0-9 16,0 0 0-16,0 0 9 0,0 0-9 0,5-8 8 16,1 0-8-16,3-3 8 0,-3 1-8 0,3-1 0 15,3-2 0-15,-3-3 0 0,3 0 8 0,0-2-8 16,0-1 0-16,0-2 8 15,0 0-36-15,2 0-8 0,-2-1-2 0,3 4 0 0,0-3 62 0,0 5 12 16,3-3 2-16,-3 3 1 0,0 3-31 0,0 3-8 16,-4-4 0-16,4 6 0 0,-3-2-13 0,0 2-4 15,0 3-1-15,-3-1 0 16,3 1-170-16,-3 0-33 0</inkml:trace>
  <inkml:trace contextRef="#ctx0" brushRef="#br0" timeOffset="-210950.3">11899 11152 1900 0,'0'0'84'0,"0"0"18"0,0 0-82 0,0 0-20 0,-6 8 0 16,-3 0 0-16,-3 3 126 0,0 2 21 15,-2 3 4-15,-4 5 1 0,0 3-52 0,0 2-11 0,-3 6-1 0,-3 2-1 16,9 3-29-16,-5-2-6 16,-4 2 0-16,0 0-1 0,3 0-42 0,-3 3-9 0,4-1 0 0,-1 1 0 15,3 0-14-15,0-6-2 0,6-2-1 0,0-3 0 16,0-3-59 0,6-4-12-16,-3-4-3 0,6-5 0 0,0-5-165 0,3-8-34 15</inkml:trace>
  <inkml:trace contextRef="#ctx0" brushRef="#br0" timeOffset="-210532.25">11944 10996 1497 0,'0'0'133'0,"0"0"-106"0,0 0-27 0,0 0 0 0,-6 0 183 0,-3 0 31 16,0 5 6-16,0 3 2 0,-3 0-83 0,3 3-17 15,-3-1-3-15,-3 6-1 0,1 0-58 0,2 3-12 16,-3 2-3-16,0 5 0 0,0 3-20 0,0-2-4 15,0 2-1-15,3 3 0 0,0-1-8 0,4-1-3 16,-1 1 0-16,3-2 0 0,6-2-9 0,0-3 8 16,6-3-8-16,0-5 8 0,8 0-8 0,1-6 0 15,3-2 0-15,3-5 0 0,0-1-13 0,3-4-5 16,-1-3-1-16,1-3 0 16,3-6-7-16,-3 1-2 0,3-3 0 0,-1-5 0 15,1 0 0-15,0 0 0 0,3 0 0 0,-6-3 0 0,-4-5 20 0,1 5 8 0,3-5-8 16,-3 5 8-16,-3 3-13 0,3 5 2 0,-6-3 1 15,-1 9 0-15,-5-1 26 0,3 3 4 0,-3 3 2 16,-3 2 0-16,-6 3 24 0,0 0 5 0,0 8 1 0,-3 3 0 16,-3 2-23-16,0 6-4 0,-3-1-1 15,-3 3 0-15,-2 3-15 0,-4 5-9 0,3 0 10 0,-3 3-10 16,3 0 32-16,-3 0 0 0,0 2 0 0,-3 0 0 16,4 3-32-16,-4-2 0 0,3 4-13 0,0-4 4 15,3-1 9-15,6-2 0 0,-3 0 0 0,6-3 0 16,6-5-56-1,0-3-10-15,0-3-2 0,3-4-821 0,6-4-165 0</inkml:trace>
  <inkml:trace contextRef="#ctx0" brushRef="#br0" timeOffset="-209678.43">12334 11774 2361 0,'0'5'52'0,"0"-5"10"0,0 0 2 0,0 0 4 0,0 0-55 0,0 0-13 16,0 0 0-16,0 0 0 0,0 0 67 0,0 0 10 15,9-2 3-15,-3-1 0 0,0-2-64 0,0 2-16 16,-1-5 0-16,1 3 0 0,0-6 54 0,0 3 8 16,0-10 2-16,3 5 0 0,-3-6-64 0,0 3-28 15,-3 0 3-15,3 0 0 0,-3 3 25 0,-3-3 0 16,0 3 0-16,-3 2 8 0,0-2 0 0,0 3 0 15,0-1 0-15,-3 3 0 0,-3 3 36 0,3 2 8 0,-3 1 2 0,0 4 0 16,-5 3-3-16,-4 1-1 16,-3 4 0-16,-3 4 0 0,3-1-18 0,-3 3-3 0,4 0-1 0,-4 7 0 15,6 4-16-15,3-3-3 0,0-3-1 0,0 3 0 16,3-3-8-16,3 3 0 0,6-3 0 0,3-3 0 16,0-2 0-16,0 0 0 0,9-5 0 0,-3-1 0 15,0-2 0-15,3-5 0 0,3 2 0 0,3-8 0 16,6-2 0-16,0-3 0 0,0-2 0 0,2-4 0 15,-2 1 0-15,-3-3 0 0,6-5 0 0,-6 3 0 16,0-4 0-16,-7 1-16 0,1 0 3 0,0 3 0 0,3-1 13 16,-6 3 0-16,-3-2-10 0,3 4 10 0,-3 7 0 0,-3-1 0 15,0 2 0-15,-3 6 0 16,0 0 0-16,0 0 0 0,0 0 0 0,-3 6 0 16,-3 2 0-16,0 2 0 0,0 3 0 0,3 1 0 0,-3 4 15 15,0-2 4-15,0 0 1 0,0 2 0 0,0-2-20 16,0 0 0-16,3 0 0 0,0 0 0 0,3-3 0 0,-3-2 0 15,6 2 0-15,0-3 0 0,-3-4 0 0,0-6 0 16,9 2 0-16,0-4 0 0,3-4 0 0,-3-1 0 16,3-1 0-16,3-3-12 0,0-2 12 0,0 0 0 15,2-1 0-15,1-2 0 0,0 1-16 0,3-4-1 16,3 6 0-16,-3-6 0 0,2-2-3 0,-5 5-1 16,6 3 0-16,-6 2 0 0,0 1 21 0,-3 2 0 15,-3 3 0-15,-3-1 0 0,0 4-12 0,-4 4 12 16,-5-2-12-16,3 6 12 0,-3-6 0 0,-3 10 0 15,-2 1 0-15,-4-1 0 0,0 4 0 0,0-1 0 0,-3 3 12 16,3 0-4 0,-3-1-28-16,3-1-5 0,-3-1-2 0,3 0 0 0,3-2 27 0,3-1 0 0,0 1 0 0,3-1 0 15,0-2 46-15,0-8 14 16,0 0 4-16,6 3 0 0,3 0-52 0,3-3-12 0,0-3 0 0,0-2 0 31,3-6-48-31,0-2-13 0,0 0-3 0,5-8 0 0,1 2 64 0,-3 1 15 0,3-1 1 16,-3 3 1-16,-3 0-38 15,0 3-8-15,-1 2-2 0,1 1 0 0,-6 2 31 0,0 0-9 0,0 3 9 0,-6 5 0 16,-3 0 0-16,0 0 0 0,0 0 0 0,3 8 0 16,-3-3 24-16,-3 6 6 0,0-4 2 0,-3 7 0 15,-3-1-19-15,6 0-3 0,0-2-1 16,0 5 0-16,-3-3-28 0,3 0-5 0,0 3-2 0,3-3 0 0,0 0 38 0,3 3 7 16,0-3 1-16,3 1 1 15,-3-9-85-15,6 3-16 0,0-3-4 0,0-5-809 16,3 0-162-16</inkml:trace>
  <inkml:trace contextRef="#ctx0" brushRef="#br0" timeOffset="-209519.84">13271 11562 2649 0,'0'0'58'0,"-6"6"12"0,3-1 2 0,-3 3 4 0,1 2-61 0,-4 1-15 16,-3 0 0-16,0 2 0 0,-3 3 105 0,-3 5 19 15,0 5 3-15,3-7 1 16,6-1-103-16,-3 4-25 0,4-7 0 0,2 1 0 0,0 3 0 0,0-6 0 15,3-2 0-15,3 2 0 16,0-3-46-16,3-2-14 0,-3-8-4 0,0 0-1254 0</inkml:trace>
  <inkml:trace contextRef="#ctx0" brushRef="#br0" timeOffset="-209368.25">13435 11107 2556 0,'-12'0'113'0,"3"3"23"0,3 0-108 0,-6-1-28 0,0 3 0 0,4 3 0 16,-4-2 69-16,3 2 9 0,0 2 2 0,0-2 0 16,6 5-110-16,-3 1-22 0,3-1-4 0,0-3-1151 15</inkml:trace>
  <inkml:trace contextRef="#ctx0" brushRef="#br0" timeOffset="-208627.91">13474 11647 345 0,'0'0'31'0,"6"-3"-31"0,-3 1 0 0,-3 2 0 15,6-3 291-15,-6 3 52 0,0 0 10 0,0 0 3 16,0 0-145-16,0 0-29 0,-9 8-6 0,3 0 0 15,0 5-78-15,-3 0-15 0,-3 6-3 0,0 2-1 16,0 3-23-16,-6 5-4 0,3 0 0 0,1 3-1 16,-4 2-24-16,3-5-5 0,-6 3-1 0,3 5 0 15,-3 0-12-15,0 0-9 0,1 3 12 0,-4-3-12 16,3 3 8-16,0-6-8 0,0 3 0 0,9-5 0 0,0 0 8 16,7-6-8-16,-1-5 0 0,0-5 0 15,3-3 0-15,3-2 0 0,-6-1 0 0,6-4 0 0,3-1-16 0,-3-5 2 16,0 0 1-16,-6 0 0 15,3-5-18-15,0-3-3 0,6 0-1 0,-3-5 0 0,3-1 52 0,0-4 11 16,0-3 1-16,3-6 1 0,0-4-10 0,2-7-3 16,4-1 0-16,3-1 0 0,3 6 0 0,-3 5 0 15,0-1 0-15,6-1 0 0,0-6-5 0,5 0 0 16,1-6-1-16,3 4 0 0,3-1-11 0,11-13 8 16,1 3-8-16,0 10 8 0,-4 3-8 0,1 5 8 15,0 3-8-15,-4 3 8 0,-5 5-8 0,0 2 0 16,-3 3-10-16,-1 3 10 0,-2 2 0 0,-3 3 0 15,-3 3 0-15,-3 5 0 0,-3 3 0 0,-4 2 0 16,-2 0 0-16,0 6 0 0,-6 0 0 0,-3 2 0 16,-3 0 0-16,-3 3 0 0,-3 2 0 0,0 4 15 0,-2-1-2 15,-7 5 0-15,6 1 6 0,-6-4 1 0,0 1 0 16,0 0 0-16,0 0-5 0,-2 0-1 0,2-3 0 16,-6-3 0-16,3 1-5 0,3-3-1 0,-9-3 0 0,7-2 0 15,-1-1-8-15,3-5 0 0,0 1 9 0,3-4-9 16,6-4 0-16,3-4 0 0,0-4 0 0,3-1 0 15,0-5-12-15,3-2-8 0,6-3 0 0,6 0-1 16,3-6-83-16,6 3-17 0,3-2-3 16,0-1-709-16,2 1-142 0</inkml:trace>
  <inkml:trace contextRef="#ctx0" brushRef="#br0" timeOffset="-208211.68">14102 11512 2379 0,'0'0'52'0,"0"0"12"0,0 0 1 0,-6 5 2 0,3-2-54 0,0 0-13 16,-3-1 0-16,0 4 0 0,-3-1 88 0,0 3 14 15,0 0 3-15,-3 5 1 0,0-2-69 0,1 4-13 16,-1 4-4-16,0-1 0 0,0 4 4 0,0-1 0 16,0-3 0-16,0 3 0 0,6 1-24 0,0-4 0 15,0 1 0-15,3-3 0 0,0-1 0 0,3-7 0 16,6 0 0-16,0-2 0 0,6-4 0 0,-3-2-13 15,3-5 1-15,3-3 1 16,3-3-45-16,0-2-10 0,2 0-2 0,1 0 0 16,0-3-18-16,-3-3-4 0,3 1-1 0,-3-1 0 15,-1-2 44-15,-2 3 9 0,3-4 2 0,-3 7 0 0,-3 1 36 0,-3 4 0 0,0-1 0 16,-3 3 0-16,-6 8 60 0,0 0 11 16,0 0 1-16,0 0 1 0,-3 8 7 0,-3 0 2 0,0 3 0 15,0 2 0-15,0 3-21 0,-3 0-4 0,3 0-1 16,0 2 0-16,3-2-56 0,-3 0-19 0,3 5 0 0,0-2 0 15,3-1 19-15,3-7 0 0,3-1 0 0,0-2 0 16,3-5 16-16,3-3 6 0,0 0 2 0,3-6 0 16,0-1-24-16,3-7-8 0,-1-4 0 0,4-1 0 15,0 1-36-15,3-3-8 0,-3-3 0 0,5-3-1 16,1 4-118-16,-3-1-23 0,6-3-5 0,0-2-821 16</inkml:trace>
  <inkml:trace contextRef="#ctx0" brushRef="#br0" timeOffset="-207975.75">15060 10671 288 0,'0'0'25'0,"-3"-3"-25"16,-3 0 0-16,6 3 0 0,-6 0 504 0,3 3 95 15,-3-3 19-15,1 3 4 0,-4 2-405 0,3 0-81 16,-3 1-16-16,-3 4-3 0,0 3-74 0,0 6-15 16,-3 2-4-16,0 3 0 0,0 5 13 0,0 3 3 15,-2 2 0-15,-7 6 0 0,0 2-40 0,0-2 0 16,-3 7 0-16,4 1 0 0,-4 2 0 0,6 1 0 15,-6 2 0-15,3-3 0 0,-2-3 0 0,2-4 9 16,0-1 0-16,3 0 0 0,3-5-9 0,0-2 0 0,6-3 0 16,1-1 0-16,5 1 0 0,0-5 0 15,6-9-9-15,3 1 9 16,3-6-137-16,0-5-21 0,2-3-4 0,4-8-1088 0</inkml:trace>
  <inkml:trace contextRef="#ctx0" brushRef="#br0" timeOffset="-207490.66">14870 11615 288 0,'0'0'12'0,"-3"6"4"15,0 1-16-15,0 1 0 0,0 0 0 0,0 3 0 16,-3-3 511-16,3 0 99 0,0 2 20 0,6-2 4 16,-3-8-466-16,0 0-92 0,6 0-20 0,3 3-3 15,0-3-36-15,3 0-7 0,0-3-2 0,-3-5 0 16,2 0-8-16,1 0 8 0,0-2-8 0,3-3 8 15,0-1-8-15,-3-1 0 0,3 4 0 0,-3-2 0 0,-3-6 0 0,3 6 0 16,-7-6 0-16,1 4 0 0,0-1 8 0,-3 0 0 16,-3-3 0-16,0 1 0 0,-3-1-8 0,-6 6 0 15,1 0 0-15,-1 5 0 0,-6 0 38 0,-6 8 6 16,-3 5 0-16,0 3 1 0,0 5 3 0,-2 1 1 16,-1 4 0-16,-3 3 0 0,6-2-17 0,3-1-3 15,1 4-1-15,5 1 0 0,0-1-18 0,6 1-10 16,0 1 10-16,3 0-10 0,3-3 0 0,3-8 0 15,0 1 0-15,6-4 0 0,0-5 0 0,3-2-15 0,6 0 3 16,0-6 1 0,3-2-29-16,8-6-7 0,-2-2-1 0,3-3 0 15,-3 0-15-15,3 0-3 0,-4 1-1 0,4-1 0 16,-3 2 4-16,-3 1 1 0,0 0 0 0,-1 0 0 0,-5 2 41 0,-3 1 8 0,0-1 1 16,-3 6 1-16,-6-1 42 0,-3 6 8 0,0 0 1 15,0 0 1-15,-3 6 25 0,-3-1 5 0,0 3 1 16,-3 2 0-16,0 1-14 0,0 2-2 0,0 3-1 15,3 0 0-15,-2 5-35 0,2-2-8 0,0-3 0 0,3-1-1 16,6 1-11-16,3 0 0 0,0-5 0 0,2-6 8 16,4-5-8-16,3 0 0 0,0-5-10 0,0 0-942 15,3-3-189-15</inkml:trace>
  <inkml:trace contextRef="#ctx0" brushRef="#br0" timeOffset="-206958.88">15793 10618 979 0,'0'0'87'16,"0"0"-70"-16,0 0-17 0,0 0 0 16,0 0 183-16,-3 2 33 0,0 6 6 0,-3 3 2 15,0-1-62-15,0 4-12 0,-6 4-2 0,0 6-1 16,-3 8-47-16,0 0-10 0,0 5-2 0,-3 2 0 0,1 1-32 0,-1 5-8 15,-3 3 0-15,-3 2-1 0,-3 3-21 0,0 0-4 16,-8 5-1-16,2 0 0 0,3-2-11 0,0-6-2 16,4 0-8-16,-1-2 12 0,3-6-12 0,3-2 0 15,3-3 0-15,6-5 0 16,4-6-18-16,2-2-6 0,3-3-2 0,3-5 0 16,3-5-140-16,3-4-28 0,2-4-6 0</inkml:trace>
  <inkml:trace contextRef="#ctx0" brushRef="#br0" timeOffset="-206595.82">15227 11308 979 0,'-9'3'87'0,"0"2"-70"16,0 1-17-16,0-1 0 0,0 0 259 0,0 0 48 16,3 1 9-16,0 2 3 0,4-3-182 0,2-5-36 0,0 0-7 15,5 8-2-15,1-3-46 0,6 0-10 0,3-2-1 0,3-3-1 16,9-3-8-16,0 1-2 0,-4-3 0 0,10-1 0 15,3 1-8-15,-3 0-1 0,2-1-1 0,-2 1 0 16,-3 0-14-16,0-1 0 0,-1 1 0 0,-5 0 0 16,0 0 0-16,0 2 0 0,-3 0 0 0,-3 1 0 15,-7-1-15-15,1 6 4 0,0-1 1 0,-3 4 0 16,0-1 10-16,-3 0 0 0,-3 3 0 0,0 0 0 16,-3 0 0-16,-3 0 14 0,0 5-2 0,0-2 0 15,0-1-12-15,-3 4 0 0,3-4 0 0,-6 3 0 16,6 1 20-16,-3-4 0 0,0 3 1 0,0-2 0 0,-2 2-7 15,2 0-2-15,0 3 0 0,0 0 0 0,0-3-12 0,0 3 11 16,-3-2-11-16,3-1 10 0,0-5-10 16,3 0 0-16,0 0 0 0,0-3 0 15,0 0-16-15,3-5-8 0,0 0-1 0,0 0-1 16,0 0-198-16,6-5-40 0</inkml:trace>
  <inkml:trace contextRef="#ctx0" brushRef="#br0" timeOffset="-206445.97">15858 11065 2462 0,'0'0'54'0,"0"0"11"0,0 0 3 0,0 0 1 0,0 0-55 0,0 0-14 16,0 0 0-16,0 0 0 0,0 0 44 0,0 0 5 0,-3 5 2 0,3 3 0 31,0 3-110-31,3-3-21 0,0 2-5 0</inkml:trace>
  <inkml:trace contextRef="#ctx0" brushRef="#br0" timeOffset="-205640.73">15977 11573 2016 0,'0'0'179'0,"0"0"-143"0,0 0-36 0,0 0 0 15,0 0 59-15,0 0 5 0,9-3 0 0,3-5 1 16,-3 3-18-16,0-6-4 0,0 1-1 0,3-1 0 15,0 6-29-15,-4-6-5 0,4 1-8 0,-3-1 11 0,3-2 3 0,-3 0 1 16,0 2 0-16,-3-2 0 0,0-3-15 0,-3 3-8 16,0-3 8-16,-3 0-13 0,-6 0 38 0,0 0 8 15,-3 3 2-15,3 3 0 0,-3 2 12 0,-3 0 2 16,-3 5 1-16,1 0 0 0,-4 6 6 0,0-3 2 16,-3 8 0-16,-3 0 0 0,-3 2-2 0,1 6 0 15,-4 0 0-15,6 3 0 0,6-1-32 0,0 1-8 16,0 5 0-16,1-3-1 0,2 0-15 0,6 0 11 15,0 3-11-15,6 0 10 0,3 0-10 0,6-3 0 16,9 0 0-16,-3-3 0 0,2 1-16 0,4-9 2 16,9-2 0-16,0-5 0 15,3-3-30-15,-4-3-7 0,1-2-1 0,0-5 0 16,0-4-6-16,-3 1-2 0,-1 0 0 0,-2-3 0 16,3-3 17-16,-6 4 3 0,0-4 1 0,0-2 0 0,-6 0 22 0,-4 0 4 15,-2 2 1-15,0-5 0 0,-6 0 44 0,0 1 8 16,-3-1 3-16,-3 3 0 0,-2 5 5 0,-4 3 2 0,3-3 0 0,-6 5 0 15,3 3-2-15,0 5-1 0,-3 3 0 0,0 0 0 16,0 3-15-16,0 2-2 0,4 1-1 0,-1 4 0 16,0 4-13-16,3-4-2 0,3 1-1 0,3 2 0 15,0 3-13-15,6-3 0 0,0 3 0 0,3-3 0 16,0-5 0-16,6 3 0 0,0-3 0 0,2 0 0 16,4-3-20-16,0 0 4 0,6-5 0 0,0 0 0 15,3 0-12-15,-4 0-3 0,4-3 0 16,0-4 0-16,3 1 4 0,0-2 1 0,-4 0 0 0,4 3 0 15,-3-6-7-15,-3 4-2 0,-6-1 0 16,2 2 0-16,-2-2 27 0,-6 6 8 0,0-4 0 0,-6 6 0 16,-6 0 0-16,0 0 0 0,3 11 0 0,-6 0 0 0,-3 2 0 15,0 0 20-15,-6 0-2 0,0 3-1 0,-3 0 14 0,4-3 2 16,-4 1 1 0,3-4 0-16,-3 1-1 0,6-1 0 0,-3-2 0 0,6 0 0 0,0 0-15 15,3 0-3-15,3 0-1 0,0-8 0 0,6 3-14 0,6-1 0 16,0-2 0-16,3 0 0 0,0-2 0 0,3-1 0 15,-1-5-11-15,4 3 11 16,0-6-44-16,0 1 0 0,3-1-1 0,-3 3 0 16,-1-3-2-16,4 4 0 0,-3-7 0 0,0 6 0 0,-6-2 27 0,3 2 6 0,-1 0 1 15,1 3 0-15,-6 2 13 0,0 0 0 0,3 6 0 16,-9 0 0-16,-6-3 38 0,-3 10 1 16,3-2 0-16,-3 5 0 0,-3 1 18 0,0-1 4 0,0 0 1 0,-3 3 0 15,6 0-34-15,-3 0-8 0,0 0 0 16,0-1-1-16,6 4-7 0,0-6 0 0,0 0-1 15,3 1 0-15,3-1-11 0,3-3 0 0,-3-2 0 0,0-2 0 32,3-4-113-32,0 4-25 0,6-6-5 0</inkml:trace>
  <inkml:trace contextRef="#ctx0" brushRef="#br0" timeOffset="-204660.34">17561 11623 2127 0,'0'0'47'0,"0"0"9"0,0 0 3 0,0 0 1 0,9 0-48 0,-9 0-12 0,0 0 0 0,0 0 0 16,5-5 45-16,1 0 7 0,3-1 2 0,-3 1 0 16,-3 0-23-16,3-3-5 0,0 0-1 0,0 0 0 15,0 0-3-15,3-3-1 0,6 3 0 0,0-2 0 0,-6-1-21 0,3-2 0 16,-3 2 0-16,-1-2 0 0,1 0 0 0,-6 0 0 16,-3 0 0-16,0-3 0 15,0 0 19-15,-6 0-1 0,-5 0 0 0,-4 0 0 0,6 0 29 0,-3 6 5 16,-3 4 2-16,0 4 0 0,-6 2 1 0,0 2 0 15,1 4 0-15,-4 7 0 0,-3 3-18 0,3 2-3 16,0 1-1-16,-2 5 0 0,-1-3-5 0,3 5 0 16,0 3-1-16,3 0 0 0,3 1-18 0,4-1-9 15,2 2 10-15,3-1-10 0,6-4 0 0,3-2 0 16,0 0 0-16,9-3 0 0,3-8-9 0,5-2-8 16,1-6-2-16,6-2 0 0,-3-9 19 0,6-4 0 15,0-1 0-15,-1-7 0 0,1-1-20 0,3-2-1 16,6-6 0-16,-1 1 0 0,-5-3 10 0,3 0 3 0,3-3 0 15,-1-2 0-15,-2-3-2 0,-3 2 0 0,0-7 0 16,-1 0 0-16,-2-6 10 0,-3 0 0 16,3 1 0-16,-1-4 0 0,1-2 0 0,0-2-13 0,0-3 5 0,3 2 8 15,-1 1 0-15,-2 7 0 0,0 0 0 16,0 3 0-16,-3 8 0 0,-7 8 0 16,1 3 0-16,-6 2 0 0,0 5 0 0,-3 4 0 0,-3 7 0 0,-3 0 0 15,0 2 0-15,-3 6 13 0,0 0-1 0,-3 8-1 16,-6 0 7-16,3 3 2 0,-3 2 0 0,-3 6 0 15,-3 4 9-15,-3 4 3 0,1 5 0 0,-7 5 0 16,3 5-19-16,-6 0-3 0,0 6-1 0,-2 0 0 16,-4 2-9-16,6-3 0 0,-3 4 0 0,4-1 0 0,-1 3 10 15,0-5 0-15,-3 2 0 0,0 0 0 0,1-5-10 16,2-3 0-16,3 1 0 0,0-4 8 0,3-4-8 0,9-1 0 16,4-2 0-16,2-6 0 0,12-7 0 0,0-1 0 15,-1-2 0-15,7-8 0 16,0-2-80-16,6-4-19 0,3-2-3 15,0-5-1-15,0-3-73 0,2-3-14 0</inkml:trace>
  <inkml:trace contextRef="#ctx0" brushRef="#br0" timeOffset="-204262.39">18102 11475 2401 0,'0'0'52'0,"0"0"12"0,0 0 1 0,0 0 3 0,-3 5-54 16,-3 1-14-16,3-1 0 0,0 0 0 0,0 3 73 0,-2-3 12 15,2 1 3-15,-3 2 0 0,3 0-52 0,-3-1-9 0,0 4-3 0,-3 2 0 16,3 1-12-16,0-1-4 0,-3 0 0 0,3 0 0 16,0 0 20-16,0 1 3 0,3-1 1 0,-3 0 0 15,6 0-32-15,3-2 0 0,0-3 0 0,3-3 0 16,3 0-14-16,0-2-2 0,3-3-1 0,3 0 0 16,0-5-16-16,2-3-3 0,4-3-1 15,6-5 0-15,6-2-151 0,-6 2-31 16,-1-2-5-16,-2 2-2 0,0-3 150 0,-3 1 31 15,0 2 5-15,-3-3 2 0,-4 3 38 0,1 0 0 0,-3 1 0 0,-3 4 8 16,0 0 88-16,-6 6 16 0,0 0 4 0,0 0 1 16,-3 5 20-16,0 0 4 0,-6 0 1 0,3 2 0 15,-3 1-59-15,-3 5-12 0,0 0-3 0,0 2 0 16,0 1-40-16,3 2-8 0,-2 3-1 0,2-3-1 16,0 3-18-16,0 0 0 0,3-3 8 0,0 3-8 15,3 0 27-15,0-3 1 0,3 0 1 0,3-5 0 16,-3 0-46-16,3 0-10 0,3-3-1 0,-1-2-1 15,1-3-28-15,3 3-6 0,-3-1-1 0,3-4 0 16,0 2-120-16,0-3-24 0,9-7-4 0,-3 2-2 0</inkml:trace>
  <inkml:trace contextRef="#ctx0" brushRef="#br0" timeOffset="-203891.63">18608 11441 403 0,'0'0'36'0,"0"0"-36"0,0 0 0 0,0 0 0 15,0 0 426-15,0 0 78 0,0 0 16 0,0 0 4 16,0 0-316-16,0 0-62 0,0 0-13 0,3 8-2 16,0 2-63-16,-3-2-12 0,0 0-2 0,0 0-1 15,-3 3-21-15,0 2-5 0,-3-3-1 0,0 4 0 16,0 1-9-16,1 1-1 0,-4 0-1 0,0 3 0 15,9-6-7-15,-3 3-8 0,-3 0 11 0,3-3-11 16,0 3 10-16,3-6-10 0,0 4 8 0,-3-6-8 16,3-8 9-16,0 0-9 0,0 0 10 0,0 0-10 15,6 0 8-15,3 0-8 0,0-6 0 0,3-2 9 0,2-2-9 0,1-6 0 16,3 0 0-16,0 0 0 0,3 0 0 16,-3-2 0-16,-3-1-12 0,2 1 12 0,-2-4-12 0,0 4 12 15,0 2-10-15,-3-2 10 0,0 2 0 0,3 2 0 16,-6 4-8-16,3-3 8 0,-3 7 0 15,-1-2-12-15,-2 3 12 0,0 0-12 16,-6 5-100-16,0 0-20 0,0 0-4 0,0 0-1104 16</inkml:trace>
  <inkml:trace contextRef="#ctx0" brushRef="#br0" timeOffset="-203539.35">19031 11512 979 0,'0'0'87'0,"0"0"-70"0,0 0-17 0,0 0 0 16,0 0 390-16,0 0 74 0,0 0 16 0,0 0 2 15,6-3-334-15,0 1-68 0,0-4-12 0,0 1-4 16,3 3-38-16,3-4-8 0,0 1-2 0,-1 0 0 16,1-1-16-16,0-2 10 0,3-2-10 0,-3-1 8 15,0 1-8-15,-3-1 8 0,0 0-8 0,0 1 8 16,-3-3-8-16,-3 2 8 0,0 1-8 0,0-4 8 15,-3 4 12-15,-3 2 3 0,-3 2 0 0,0 4 0 16,-3-1 6-16,-3 3 2 0,-9 3 0 0,-3 5 0 16,0 0-11-16,-2 5-1 0,2 5-1 0,-6 1 0 15,0-1-2-15,4 4-1 0,-1-1 0 0,3 0 0 16,6 0-15-16,0 0 9 0,6 0-9 0,0 3 8 16,3-3-8-16,7 3 0 0,2-3 0 0,2 1 0 15,4-4-8-15,3-5 8 0,6 1 0 0,3-6 0 16,3-1-84-16,3-4-13 0,0-3-3 0,5-5-836 15,1-3-167-15</inkml:trace>
  <inkml:trace contextRef="#ctx0" brushRef="#br0" timeOffset="-203004.39">19763 10991 2833 0,'-12'0'125'0,"9"2"27"0,3-2-122 0,-6 3-30 0,0-3 0 16,3 3 0-16,3-3 48 0,0 0 3 0,0 0 1 0,0 0 0 16,0 0-33-16,9 5-7 0,3-5 0 0,3 0-1 15,3 0 15-15,3-5 3 0,6 2 1 0,2-5 0 16,1-2-22-16,6-4-8 0,-6 1 0 0,-1-3 9 31,4-2-40-31,-6-3-8 0,0 2-1 0,3-2-1 0,-7 0 27 0,1 0 6 0,-3-3 8 0,-3 0-13 16,0 0 13-16,-3-2 0 0,-3-1 0 0,-1 1 0 15,-2-3 10-15,-3 2-10 0,-6-2 8 0,0 5-8 16,-9 3 0-16,0 3 0 0,-2 7 8 0,-10 3-8 16,0 5 34-16,-9 9 5 0,-6 2 1 0,-11 7 0 15,-7 7-5-15,-2 7-1 0,-4 3 0 0,1 5 0 16,8 5-10-16,-3 11-1 0,1 0-1 0,-1 8 0 0,1-1-6 16,2 7-2-16,0-1 0 0,10 3 0 0,5-1-14 0,3-2 0 15,10-5 0-15,2-8 0 0,6-3 0 0,6-5 0 16,3-5 0-16,6-5-10 15,0-4-21-15,6-7-4 0,0 0-1 16,3-11 0-16,3 0 22 0,3-2 4 0,2-6 1 0,1-2 0 0,3-8 9 0,-3-3-10 16,0 2 10-16,0-4-10 0,3-1 10 15,-4 1 0-15,1-4 8 0,-3 6-8 0,3 1 0 0,-6 1 0 16,0 1 0-16,-6 5 0 0,-6 0 14 0,0 0-2 16,0 5 0-16,-3 8 0 0,0 1 15 0,-3 2 2 15,-3-1 1-15,3 1 0 0,6 3-30 0,-3-1 8 16,3-2-8-16,3-3 0 0,3-2 0 0,3 0 0 15,0-6 0-15,6 0 0 0,0-5 0 0,2 0 0 0,-2-5 0 16,6 0 0 0,-3-1-73-16,0-4-21 0,0-1-4 0,3-2-1318 0</inkml:trace>
  <inkml:trace contextRef="#ctx0" brushRef="#br0" timeOffset="-202072.01">4160 13737 1375 0,'0'0'60'0,"3"-5"14"0,3 0-59 0,-6-1-15 15,0 6 0-15,0 0 0 0,0 0 166 0,0 0 30 16,0 0 7-16,0 0 1 0,0 6-44 0,-6 4-9 15,0-2-2-15,3 5 0 0,-3 3-49 0,-9 0-11 0,3 8-1 0,1 2-1 16,-7 11-37-16,3-2-7 0,0-1-2 0,3-2 0 16,0-6-24-16,3-2-5 0,6-5 0 0,-6-3-1 15,9-3-11-15,3-5 0 0,3-3 0 0,-6-5 0 16,9-5 0-16,9-3-12 0,6-5 0 0,-3-9 1 31,-1-1-65-31,1-6-12 0,3-3-4 0,-3 0 0 0,0 3-6 16,-3 5-2-16,-3 0 0 0,-1 6 0 15,-2 2 59-15,0 5 11 0,-3 1 2 0,-9 10 1 0,0 0 38 0,0 0 7 0,0 0 2 0,3 2 0 16,-6 4 66-16,0 2 14 0,0 5 2 16,-3 3 1-16,3 2-26 0,-9 3-5 0,6 3 0 0,3 0-1 15,-8 0-34-15,5-3-6 0,0 0-2 0,3-2 0 16,3-6-19-16,-3-2-10 0,3-1 10 0,3-2-10 16,0-3-22-16,-3-5-10 15,0 0-3-15,12 0-1327 0</inkml:trace>
  <inkml:trace contextRef="#ctx0" brushRef="#br0" timeOffset="-201222.11">4791 13367 748 0,'0'0'67'0,"0"0"-54"0,0 0-13 0,0 0 0 15,-3 2 264-15,3-2 51 0,-3 6 9 0,0 2 3 16,3 0-136-16,-3-3-27 0,3-5-6 0,3 5-1 15,-3 3-57-15,3-3-11 0,0-2-2 0,0 2-1 16,6-5-34-16,-3 3-6 0,3 5-2 0,3-8 0 0,0-5-20 0,0-1-5 16,0 9-1-16,2-8 0 0,-5-6-10 0,6 3-8 15,0 6 9-15,3-4-9 0,0-2 8 0,-6-2-8 16,3-1 0-16,-6 6 9 0,3-3-9 0,-4-3 0 16,1 3 0-16,3-2 0 0,-9 2 0 0,0-5 8 15,3 2-8-15,-6 0 0 0,-3 4 0 0,-3 1 0 16,-3-2 8-16,-3 3-8 0,1 2 0 0,-10 1 0 15,-3 2 0-15,3 2 8 0,0 4 2 0,-3-1 0 16,1 3 0-16,5 2 0 0,-9 1 3 0,6 5 1 16,0 0 0-16,0-3 0 0,4 0-2 0,2 3 0 0,-3 0 0 0,6 5 0 15,-9 3-12-15,6 5 11 16,0 3-11-16,0 0 10 0,9-3-10 0,-2-3 0 0,5-5 9 0,3 0-9 16,3-5 0-16,5 0 8 0,-2-5-8 15,9-3 0-15,0-3 0 0,3-5 0 0,6 0 0 0,0-3 8 16,2-5-8-16,4-2 0 0,0-3 0 0,0-6 0 31,5 1-83-31,-5-4-17 0,3-1-4 0,-3-1-1 16,0 0-87-16,-13 3-18 0,4 0-3 0,-3-1-1 0,0 4-66 15,-6 2-14-15,3 0-2 0,-9 3-1 0,3 0 188 0,0 2 37 16,-4 1 8-16,1-1 2 0,-3 3 184 0,0 0 37 0,0 3 7 0,-3 5 2 16,0 0 37-16,0 0 8 0,0 0 2 0,0 0 0 15,0 0-67-15,-6 5-12 0,3 3-4 0,0 3 0 0,0-1-47 16,-2 3-9-16,2 3-3 0,-3 0 0 0,0 5-29 15,3 1-7-15,-3 4-1 0,6 0 0 0,-9 1-18 0,3-3-4 16,0 2-1-16,6-7 0 0,-6-3-13 0,3-6 0 16,0 1 8-16,3-1-8 0,3-4 0 0,-3-6 0 15,9 2 0-15,-6-2-10 16,6-5-134-16,0-6-26 0,0-7-6 0</inkml:trace>
  <inkml:trace contextRef="#ctx0" brushRef="#br0" timeOffset="-201065.03">5363 12880 2491 0,'0'0'110'0,"-9"5"23"0,-3 6-106 0,0-3-27 16,0 2 0-16,0 1 0 0,0-3 92 0,3 0 12 16,3 2 4-16,3-2 0 0,3 0-100 0,0 3-20 15,3 2-4-15,3 0-828 0,3-5-164 0</inkml:trace>
  <inkml:trace contextRef="#ctx0" brushRef="#br0" timeOffset="-200406.79">5392 13541 288 0,'-3'-5'25'0,"3"5"-25"15,0 0 0-15,-3 5 0 0,0 3 479 0,1-2 90 0,2-1 19 0,0-5 3 16,0 0-411-16,0 0-81 0,0 0-17 0,8-8-3 15,7-3-54-15,-9 1-10 0,9-6-3 0,-6 0 0 0,6 0-12 0,-3 0 0 16,3-2 0-16,-6 2 0 16,0 3-16-16,3-3-8 0,-7 3-3 0,1-1 0 0,-3 4 27 0,3-1 0 15,-6 1 0-15,-6 2 0 0,0 0 20 0,0 0 8 16,-2 2 3-16,-4 4 0 0,0 2 13 0,-3 0 2 16,-3 2 1-16,0 1 0 0,-3 2 1 0,3 3 0 15,7 0 0-15,-7 3 0 0,-3 2-21 0,3 3-4 16,3 3-1-16,0-1 0 0,3 1-13 0,0-4-9 15,1 4 12-15,5-1-12 0,0 4 0 0,3-6 0 16,3-1 0-16,0-1 0 0,6-1 0 0,3-5 0 0,-1 0 0 0,4-6 0 16,3 1-18-16,0-6-4 0,0 1-1 15,0-6 0 1,6-3-33-16,0-2-6 0,2-3-2 0,-2-2 0 16,0-1 0-16,0 3-1 0,-3-5 0 0,-3 5 0 15,-1 3-11-15,-2 2-3 0,-3 1 0 0,-9 10 0 0,0 0 69 0,0 0 10 0,0 5 9 0,-3 3-1 16,-3 5 51-16,-6 6 10 0,1 7 3 0,-4 3 0 15,-3 0 0-15,3 3 1 0,-6 0 0 0,3 2 0 16,-3 1-21-16,7-4-4 0,-4 1 0 0,3 5-1 16,-6 11-29-16,6-1-6 0,3 6 0 0,-3 3-1 15,3-6-11-15,-2-7 0 0,8-6 0 0,-3 0 0 16,0 0 0-16,3-3 0 0,3 8 0 0,-3-2 0 16,3 2 0-16,-3-5 0 0,3 1 0 0,-6-7 0 15,3-2-13-15,0-5 5 0,0 3 8 0,-3-6-13 16,3-3 13-16,-3 1 0 0,-3-6 0 0,3 0 0 0,-2-5 0 15,-1 0 0-15,-3-3 0 0,3-2 10 16,-9-6 3-16,3 1 1 0,0-3 0 0,-3-9 0 16,4 1 9-16,2-5 1 0,-3-6 1 0,6-5 0 0,0-11-9 0,12-2-1 15,-6-6-1-15,6 6 0 0,6 2-6 0,3 3-8 16,3 0 11-16,3 0-11 0,3 5 11 16,0 3-11-16,-4-5 10 0,4-1-10 0,3 1 0 0,0-1 0 15,-3-2 0-15,6 8 0 0,-4 5 0 0,10-5 0 16,6-2-11-16,-3 4 11 15,-1-2-102-15,-2 3-13 0,3-4-2 0,3 7-1234 16</inkml:trace>
  <inkml:trace contextRef="#ctx0" brushRef="#br0" timeOffset="-199757.69">5729 13496 2649 0,'-12'19'117'0,"12"-19"25"0,0 0-114 0,0 0-28 0,-3 5 0 0,-3-5 0 16,6-5 57-16,0-3 6 0,-3-3 1 0,3 3 0 16,0 3 0-16,6-3 0 0,0 3 0 0,6 0 0 15,-3-3-52-15,3 0-12 0,0-3 0 0,5 1 0 16,-5-4 0-16,3 4 0 0,3-3 0 0,-3 2 0 16,0 3-48-16,-6-3-13 0,0 1-3 0,0-1 0 15,-9 3 52-15,0 0 12 0,0-2 0 0,-12 7 0 16,3-2 48-16,0 5 13 0,-6 0 3 0,3 3 0 15,0 2-52-15,-3 3-12 0,-3 2 0 0,1 1 0 16,-1 2 54-16,3 3 8 0,-3 3 2 0,3 2 0 16,0 3-48-16,3-1-8 0,6 1-8 0,-3 3 9 0,6-1-9 15,0-2 0-15,6-3-10 0,0-2 10 0,3-1 0 16,3-5 0-16,0 3 8 0,6-8-8 0,0-5 0 16,6-3 0-16,3 0 0 0,-4-5-12 0,1-6 12 15,3-2 0-15,3-6 0 0,0-2 0 16,-1-3-54-16,1 0-8 0,0-2-2 0,-9 7 0 0,3 4 35 0,-3-4 6 15,-1 3 2-15,1 0 0 0,-3 3 10 0,-3 2 3 16,3 4 0-16,0-1 0 0,-6 2 8 0,-3 4 0 16,-6 2 0-16,3 8 0 0,-3 5 10 0,-6 0 4 15,3 0 1-15,-3 3 0 0,0 0 21 0,0-3 4 16,-3 8 0-16,6-5 1 0,-6-2-23 0,6-4-5 16,-3 3-1-16,6-2 0 0,-3-3 11 0,3-8 1 15,0 0 1-15,0 0 0 0,0 0-35 0,0 0-7 0,12-8-2 16,-3 0 0-16,3 0 31 0,0-3 5 0,3 4 2 0,0-4 0 31,2-2-52-31,1-1-11 0,-3-1-1 0,3 1-1 16,-3 1-7-16,0 0-2 0,-6-3 0 0,6 3 0 0,-3 8 36 0,-1-3 7 0,-5 2 2 0,0 4 0 15,3-1 10-15,-9 3 0 0,0 0 0 0,6 5 0 16,-6-5 0-16,0 0 14 0,0 11-3 0,0-1-1 16,0 1 9-16,0 2 1 0,0-2 1 0,-6 2 0 15,0 3 11-15,3-3 3 0,3-2 0 0,-3-1 0 16,6 1-35-16,-3-3 0 0,3 2 0 0,-3-10 0 15,0 0 0-15,12 6 0 0,-6-4 0 0,6-2 0 16,-3 3-89-16,3-6-25 0,0 1-5 0,-3-4-1173 16</inkml:trace>
  <inkml:trace contextRef="#ctx0" brushRef="#br0" timeOffset="-199447.52">6562 13430 1440 0,'0'0'64'0,"0"0"12"0,-3 8-60 0,3 0-16 15,-3 0 0-15,3-3 0 0,0-5 254 0,0 0 48 16,0 0 10-16,0 0 1 0,0 0-195 0,0 0-39 16,9-2-8-16,-3-1-2 0,3-2-29 0,0-3-7 15,3-3-1-15,0 3 0 0,0-2-20 0,3-3-4 16,-1-1 0-16,-2 1-8 0,3 2 14 0,-6-2-4 0,0 0-1 0,-3 2 0 16,3-2-9-16,-3 3 0 15,-6-4 0-15,6 1 0 0,-3 3 8 0,-3-1-8 0,-6 3 12 0,0 3-4 16,-3 5 26-16,-3 0 5 0,-3 5 1 0,0 3 0 15,-5 3 20-15,2 4 5 0,0 1 1 0,3 3 0 16,-3-1-36-16,3 4-7 0,3-1-2 0,0 0 0 16,3 0-13-16,4 0-8 0,-1 0 10 0,3 1-10 15,3-4 0-15,3 1 8 0,-3-4-8 0,6 1 0 16,2-2 0-16,1-4 0 0,0-2 0 0,6-3 0 16,0 1-72-1,3-4-13-15,0-4-3 0,6-6-1376 0</inkml:trace>
  <inkml:trace contextRef="#ctx0" brushRef="#br0" timeOffset="-198820.94">7086 12586 460 0,'15'-16'41'0,"-9"8"-33"0,0 3-8 0,-3-3 0 16,3 3 252-16,0 0 48 0,-3-1 9 0,-3 6 3 15,0 0-86-15,0 0-17 0,-6 6-3 0,0 2-1 16,-6 2-54-16,0 1-11 0,0 5-3 0,0 2 0 16,-3 1-45-16,0 2-8 0,4 3-3 0,-4-1 0 0,6-4-64 0,0-1-17 15,0-2 0-15,3 0 0 0,3-5 43 16,0-1 2-16,3-2 1 0,0-8 0 0,6 3-35 0,3-3-11 16,3-3 0-16,6-7 0 0,-1-6 0 0,7 0 0 15,3-3-10-15,0 1 10 16,-9-1-43-16,0 1-1 0,2 2 0 0,-2-2 0 15,-3 2 12-15,0 5 1 0,-3 3 1 0,-6 3 0 0,-6 5 21 0,0 0 9 16,6 8-8-16,-6 0 8 0,-3 0 0 0,-3 5 12 16,0 5 0-16,-3-2-1 0,3 3 15 0,0-3 3 15,-3 0 1-15,6-1 0 0,0 1-17 0,-3-2-3 16,0-1-1-16,3 0 0 0,3-5-9 0,0 0 0 16,3 0 0-16,-3 0 8 15,0-8-124-15,0 0-24 0,6 2-6 0</inkml:trace>
  <inkml:trace contextRef="#ctx0" brushRef="#br0" timeOffset="-198363.37">7940 13039 2070 0,'0'0'92'0,"-3"8"18"0,0-3-88 0,3 0-22 15,-6 6 0-15,0 5 0 0,1 2 125 0,-4 3 21 16,0-2 4-16,0 5 1 0,-3-1-58 0,0 4-11 15,0-3-2-15,-3 2-1 0,-3 1-42 0,3-1-8 16,-2 3-1-16,2-5-1 0,-3-8-18 0,6-3-9 16,0 0 10-16,3 6-10 15,0-1-50-15,0 1-16 0,0-3-3 0,3-6-782 0,3-2-156 0</inkml:trace>
  <inkml:trace contextRef="#ctx0" brushRef="#br0" timeOffset="-197922.31">7589 12943 2804 0,'0'0'62'0,"0"0"13"0,0 0 2 0,0 0 1 0,-6 0-62 0,6 0-16 16,0 0 0-16,3-8 0 16,3 1 58-16,3-1 9 0,3-3 1 0,9-2 1 0,3-3-29 0,2 0-7 15,10 0-1-15,-3-2 0 0,3-1-22 0,-1 1-10 16,1-4 8-16,9-1-8 0,5-1 0 0,4 3 0 15,2 5 8-15,1 3-8 0,-4-1 0 16,-8 6 8-16,0 3-8 0,-7 8 8 0,-5 5-8 0,-6 2 0 16,-3 3 0-16,-3 6-11 0,-12 5-8 0,-3 0-1 15,-6 5-1-15,-3 2 0 0,-6 4 35 0,-3 5 7 16,-6 2 2-16,-3 6 0 0,0-1-37 0,-6-2-7 16,1 3-2-16,2-11 0 15,-3 0 23-15,0 0 0 0,-6 0 0 0,4 3 0 0,-1 5 24 0,0 0 10 16,-3 2 2-16,-5 11 0 0,2-7-24 0,3-12-12 0,1 1 12 15,-1-8-12-15,3-3 24 0,-3-5-1 16,1-6-1-16,-1 1 0 0,0-9-22 0,0 1-18 0,4-6 3 16,-1-2 1-16,3-3 14 0,0 0 0 0,-3-8 0 0,4 0 0 15,2-5 9-15,0-3-9 0,3 0 0 16,0-8 9-16,4 0-9 0,2-5-14 0,3-2 3 0,3-4 1 31,6 3-19-31,0 3-4 0,6 3-1 0,3 5 0 0,0 2-90 16,0 6-19-16,6 2-3 0,-1 3-1109 0</inkml:trace>
  <inkml:trace contextRef="#ctx0" brushRef="#br0" timeOffset="-197552.87">8339 13515 2361 0,'-9'3'104'0,"9"-3"23"16,-3 2-102-16,0 1-25 0,0-3 0 0,0 3 0 0,0-1 120 0,3-2 20 16,0 0 3-16,0 0 1 0,0 0-116 0,0 0-28 15,9-5 0-15,3-6 0 0,-6 1 0 0,6-4 0 16,0 1 0-16,0-3 0 0,3 0 19 0,-3 1-3 16,0-1 0-16,2 3 0 0,-2-3-16 0,0 0 8 15,-3 3-8-15,0 2 0 0,-3-2-8 0,0 2-9 16,-3-2-2-16,0 0 0 0,-6 2 19 0,0 3 0 15,-3 0 0-15,-3 3 0 0,-3 5 42 0,0 0 12 0,-3 3 2 0,-2 5 1 16,-1 2-9-16,0 3-3 16,-3 1 0-16,3 1 0 0,-3 4-16 0,4-1-3 0,-1 6-1 0,3 3 0 15,0-1-14-15,6 1-3 0,6-1-8 16,0 1 12-16,6-4-12 0,3-9 0 0,3-1 0 0,3 0 0 16,0-8 0-16,9 3 0 0,-1-8-12 0,7 0 12 15,0 0-90 1,9-8-11-16,2-5-3 0,-2-3-1276 0</inkml:trace>
  <inkml:trace contextRef="#ctx0" brushRef="#br0" timeOffset="-196736.27">9018 12875 288 0,'-12'0'12'0,"12"0"4"0,0 0-16 0,-6 0 0 0,0 2 0 0,6-2 0 16,0 0 418-16,0 0 81 0,3 6 16 0,-3-6 3 15,3 5-351-15,-3-5-71 0,6 3-13 0,6-3-3 16,0 0-36-16,0-3-8 0,3 3 0 0,-1-3-1 15,4-5-20-15,0 0-4 0,3 0-1 0,-3-5 0 16,0-3-10-16,0 0 12 0,-1-2-12 0,-2-1 12 16,3 1-12-16,-6-1 8 0,6-4-8 0,-6 4 8 15,0-2-8-15,-3 2 0 0,-3 1 9 0,-3-3-9 16,0 2 18-16,-3 1-1 0,-6-4 0 0,0 4 0 0,0 2-5 16,-3 0-2-16,-3 0 0 0,0 6 0 0,-3 2 23 0,-3 2 5 15,0 4 1-15,-2 4 0 0,-4 4 5 0,0 4 2 16,-6 6 0-16,0 3 0 0,1 2-13 0,-1 5-2 15,0 6-1-15,3 0 0 0,-2 8-12 0,2 2-2 16,0 3-1-16,0 5 0 0,3 3-15 0,7 0 8 16,-7 8-8-16,6 0 0 0,-3 2 0 0,0-2 0 15,0 5 0-15,3-16 0 16,1 9 0-16,-4-1 0 0,0 3 0 0,-3 0 0 0,3-1 0 0,0 4 0 16,-2 5 0-16,-10 18 0 0,6-8 0 0,0-10-15 15,9-11 3-15,4-10 1 0,-1-8-8 16,3-9-1-16,0-1-1 0,3-4 0 15,0-5-11-15,0-5-3 0,0 0 0 0,0-3 0 0,3 0 27 0,-3-7 8 16,0-4 0-16,3-2 0 0,-2-5-24 0,2-3 1 16,0-5 1-16,0 0 0 0,-3-3 9 0,6-3 1 15,-3 1 1-15,0-3 0 0,3-3 11 0,0-3 0 0,0 1 0 16,3-6-8-16,3-2 8 0,0 2 0 0,0 0 0 16,0 6 0-16,3-1 0 0,0 6 11 0,0 0-1 0,0 5 0 15,0 0-2-15,3 3-8 0,-4 2 12 0,4 1-4 16,0-1-8-16,6 3 0 0,-3-2 9 0,3 4-9 15,0-2 0-15,3-2 0 0,3 2 0 0,2-3 0 16,1 3 0-16,3-2-12 0,0-3 2 0,6-1 0 16,-1-1 10-16,-2-1 9 0,0-3-1 0,-3 1-8 15,-4-1-154-15,1 1-38 16,0-4-7-16</inkml:trace>
  <inkml:trace contextRef="#ctx0" brushRef="#br0" timeOffset="-196562.01">8967 13340 1785 0,'-3'-2'159'16,"3"2"-127"-16,0 0-32 0,-3 8 0 0,0-3 147 0,0 3 23 16,0-3 5-16,0 0 1 0,-3 1-52 0,0-4-11 15,1 1-1-15,-1 2-1 0,-3 1-75 0,0 4-16 16,0 6-2-16,0-3-1 16,3 3-17-16,0 0 0 0,3 0 0 0,0 0 0 15,3-8-48-15,3 0-12 0,0-3-4 0,6-10-751 16,3-3-150-16</inkml:trace>
  <inkml:trace contextRef="#ctx0" brushRef="#br0" timeOffset="-196418.81">9170 12983 2412 0,'0'0'53'0,"-6"0"11"0,0 0 3 0,0 3 0 0,-3 2-54 0,3 0-13 15,0 3 0-15,0 3 0 0,0 5 29 0,3-3 3 0,0-2 1 0,0-1 0 31,3 1-150-31,0 2-31 0</inkml:trace>
  <inkml:trace contextRef="#ctx0" brushRef="#br0" timeOffset="-195963.3">9110 13335 172 0,'6'-8'8'0,"-3"3"1"0,0-3-9 0,3 0 0 16,-3 3 0-16,-3 5 0 0,0 0 466 0,3 0 91 15,3-6 19-15,-6 6 3 0,0 0-386 0,0 0-77 16,0 0-15-16,0 0-3 16,0 6-31-16,0-1-7 0,-3 5 0 0,3 1-1 0,-6-3-23 0,3 3-4 15,-3 2 0-15,-3-3-1 0,3 6-16 0,0 0-3 16,0 0-1-16,0-3 0 0,3-2-11 0,3-3 0 15,0 0 0-15,0-8 8 0,6 2-8 0,0 1 0 16,0-6 0-16,3-2 8 0,0-3-8 0,0 3 0 16,3 0 0-16,-3-1 0 15,6-4-31-15,-3 2-1 0,0-3-1 0,-1 1 0 16,4-4-4-16,3-4-1 0,0 5 0 0,-3 2 0 0,0 0 23 0,0 3 5 0,-6 3 1 0,0 0 0 16,-1 2 9-16,-2 3 8 0,3 3-8 0,-6 0 11 15,-3-3 13-15,0 7 4 0,0 1 0 0,-3 3 0 16,-3 2-6-16,0 0-1 0,0 1 0 0,3-1 0 15,-2-2-4-15,-1 2-1 0,3 3 0 0,3-3 0 16,-3-5-7-16,3 2-1 0,0 6-8 0,3-8 12 31,0 3-30-31,3-3-6 0,-3-3-2 0,5-2 0 16,4-3-30-16,-3 0-7 0,3-6-1 0,6-4 0 0,3-3-204 16,0-6-42-16</inkml:trace>
  <inkml:trace contextRef="#ctx0" brushRef="#br0" timeOffset="-195813.05">9646 13242 1094 0,'-9'8'48'0,"6"-5"11"16,-6 5-47-16,0-3-12 0,0 3 0 0,-3 3 0 0,-3 2 347 0,4 0 67 16,-4 3 14-16,0 3 2 0,3-1-273 0,0 1-54 15,0-6-11-15,6 3-3 0,-3 0-58 0,6-1-12 16,3 1-3-16,0-2 0 0,3-4-16 0,3-2 0 16,0 0 0-16,0-5 0 15,3-1-96-15,0-4-22 0,3-4-5 0,3-2-1097 0</inkml:trace>
  <inkml:trace contextRef="#ctx0" brushRef="#br0" timeOffset="-195430.59">10331 12367 345 0,'5'0'15'0,"-2"0"4"15,-3 0-19-15,0 0 0 0,-5 2 0 0,-1 6 0 0,-6 0 504 16,3 5 96-16,-3 3 20 0,0 3 4 0,-3 2-412 15,0 3-82-15,-3 8-17 0,0 2-3 0,1 0-61 0,-4 3-12 16,0 6-2-16,3-12-1 16,-3 6-18-16,-3 1-3 0,1 1-1 0,-1 9 0 0,-3 5-12 15,3 0 0-15,0 0 0 0,-5 13 0 0,5-5 0 0,0-11 8 16,3-3-8-16,0-2 0 0,6 0 0 16,3-8-15-16,4 1 3 0,5-7 1 15,0-4-79-15,3-9-16 0,3-2-3 0,3-5-1 16,-1-9-134-16,-5-2-26 0</inkml:trace>
  <inkml:trace contextRef="#ctx0" brushRef="#br0" timeOffset="-195090.45">9830 13126 1728 0,'-14'-8'76'0,"5"11"16"0,0 2-73 0,-3 0-19 0,3 1 0 0,3-4 0 16,-3 6 250-16,3-3 46 15,3 1 10-15,0-1 2 0,3 3-208 0,0-3-40 0,0 1-9 0,6-1-2 16,0-3-37-16,3 4-12 0,6-4 8 0,0-2-8 15,3 0 0-15,-1-2 0 0,4 2 0 0,-3-6 0 16,6 4 0-16,0-3-20 0,3-1 2 0,-4 1 1 31,4 0-32-31,-6-1-7 0,-3 1 0 0,3 2-1 16,-6 1-10-16,-1-1-1 0,-2 3-1 0,0 0 0 0,0 0 22 16,-12 0 5-16,9 3 1 0,-9-3 0 0,9 2 30 0,-3 1 11 0,0 2 0 0,-3-2-9 15,0 2 21-15,0 1 5 0,-3 2 1 0,0-1 0 16,0 1 34-16,0 3 6 0,-3 0 2 0,-3 2 0 0,0-3 0 15,0 1 0-15,0 2 0 0,0 0 0 16,0 1-23-16,-3-4-4 0,3 1-1 0,0-1 0 0,3 1-22 16,0 0-10-16,0-3 8 0,3-1-8 0,0-1 0 0,0-6-20 15,0 0 3-15,0 0 1 16,12-6-224-16,-3-1-44 16</inkml:trace>
  <inkml:trace contextRef="#ctx0" brushRef="#br0" timeOffset="-194937.36">10334 12816 2649 0,'0'0'58'0,"0"0"12"0,0 0 2 0,0 0 4 0,0 0-61 0,0 0-15 16,-9 6 0-16,9-6 0 0,-6 8 52 0,3 0 7 0,3-3 1 0,-3 3 1 31,3 2-97-31,0-2-20 0,0 0-4 0,3-2-1155 0</inkml:trace>
  <inkml:trace contextRef="#ctx0" brushRef="#br0" timeOffset="-193876.48">10566 13216 2134 0,'0'0'47'0,"0"0"9"0,0 0 3 0,0 0 1 0,0 0-48 0,0 0-12 16,-3 5 0-16,0 3 0 0,0 0 98 0,3 0 17 15,-3 0 3-15,3-8 1 0,0 0-76 0,0 0-15 0,6 5-4 0,-6-5 0 16,0 0 32-16,0 0 7 0,6 3 1 0,0-6 0 15,3 1-52-15,-1-4-12 0,-2-2 0 0,3 0 0 16,-3-2 0-16,3 2 0 0,-3-5 0 0,0-1 0 16,3 4 8-16,-6-3 0 0,3-1-8 0,-6-1 12 15,0 1-12-15,0 1-8 0,-3 0 8 0,-3 2-13 16,-3 3 31-16,-3 3 6 0,0 0 2 16,-3 2 0-16,1 3-5 0,-4 0-1 0,-3 3 0 0,-3-1 0 15,0 6-1-15,-3 3-1 0,1 0 0 0,2 7 0 16,0 1 13-16,3-1 2 0,6 3 1 0,3-2 0 15,1 5-22-15,-1-6-12 0,6 1 12 0,0 2-12 16,3 0 0-16,3-3 0 0,6 1 0 0,-3-3 0 16,3 0 0-16,0 0 0 0,5-3 0 0,10-3 0 0,0 1 0 15,3-6 0-15,0-2 0 0,3-6 0 0,-1-2 0 0,-2-6 0 16,0 4 0-16,-3-1 0 0,3-3 0 0,-7-2 0 16,1 0 0-16,0-3 0 0,-3 0 0 0,-3 0 0 15,-3 3 0-15,0-3 0 0,-6 0 26 0,3 0-2 16,-6 0 0-16,0 3 0 0,-3-6-24 0,0 4 0 15,-3-1 0-15,-3 2 0 0,0-1 0 0,-3 1 0 16,3 4 0-16,-3 2 0 0,3-3 0 0,-6 6 0 16,4 0 0-16,-4 5 0 0,3 2 0 0,-3 4 0 15,3-1 0-15,-3 0 0 0,6 3 0 0,-3 0 0 16,6 3 0-16,0-3 0 0,3 2 0 0,3 1 0 16,3-1 0-16,3 4 0 0,0-7 0 0,6 1 0 15,3-2 0-15,3-1 0 0,0-2 0 0,6-3 0 16,-1 0 0-16,4-3 0 0,0-2 0 0,0 2 0 15,3-2 0-15,-4 2 0 0,4-2 0 0,-3 0 0 0,0 2 0 16,2 0 0-16,-2 1-13 0,-3-1-8 0,0 3-2 0,-6-3 0 16,0 6 23-16,-7 0 0 0,-5 2 0 0,0 3 0 15,0 0 0-15,-6 0 0 0,0-3 0 0,-3 6 0 16,0 2 0-16,-3-3 0 0,0 1 0 0,-2 0 0 16,-1 2 14-16,-3 0 7 0,3 0 2 15,0 0 0-15,0-2-23 0,3 0-13 0,3-3 1 0,3-8 1 16,0 0 11-16,0 0 16 0,6 2-4 0,6-4-1 15,0-4-20-15,3-2-4 0,0 0-1 0,2-2 0 16,1-3 14-16,0-1 0 0,0 1 12 0,3-3-12 16,0 3 0-16,-1 0 0 0,-2 0-10 0,0 2 10 15,0 6-12-15,-3-3 12 0,-3 5-12 0,0 0 12 16,-6 3-8-16,0 3 8 0,0 0 0 0,0 5 0 0,-3 0 0 16,-3 0 0-16,0 2 0 0,0 1 0 0,0 2 0 15,0 0 0-15,-3 0 11 0,3 6-11 0,-3-3 0 0,-3 0 8 16,3 0-8-16,-3 5 0 0,3 0 0 0,3 0 0 15,-3-2 8-15,3-4-8 0,3 1 0 0,3-5 0 16,3 2 0-16,0-8 0 16,2 3-68-16,1-8-17 0,0-2-3 0,3-4-1 0</inkml:trace>
  <inkml:trace contextRef="#ctx0" brushRef="#br0" timeOffset="-193001.13">11783 13266 1458 0,'0'0'64'0,"0"0"14"0,0 0-62 0,0 0-16 16,9 3 0-16,-3-3 0 0,0 0 124 0,0 0 23 16,-6 0 4-16,9 5 1 0,-3-2-43 0,0-1-8 15,-6-2-1-15,0 0-1 0,0 0-26 0,9 0-5 16,-9 0 0-16,6-2-1 0,3-1-22 0,-4-2-4 16,-5 5-1-16,6-5 0 0,3 2-21 0,-3-5-5 15,3 3-1-15,-3-3 0 0,0 0-13 0,-3 0 9 16,3 3-9-16,0-6 8 0,-3 3-8 0,-3-5 8 15,3 2-8-15,-6-2 8 0,3 0 12 0,-6-6 1 0,0 3 1 16,0 3 0-16,-3 0 9 0,-6 2 1 0,3 3 1 16,-5 3 0-16,2 2-1 0,-6 6-1 0,3 2 0 0,-3 3 0 15,3 6-7-15,-3-1-2 0,7 5 0 0,-4 1 0 16,0-1-12-16,3 1-2 0,0-1-8 0,3 1 12 16,3 2-12-16,0 0 0 0,0-2 0 0,6-1 0 15,0 1 0-15,3-1 0 0,3 1 0 0,3-3 0 16,3-3 0-16,3-2 0 0,0-3 0 0,6-3 0 15,-3-3 0-15,6-4 0 0,3-3 8 0,2-3-8 16,1-3 0-16,-3 0 8 0,3-4-8 0,-3-1 0 16,-4-3 8-16,4-2-8 0,0-5 0 0,-6 2 0 15,0-3 0-15,0-2 0 0,2-3 0 0,1-2 0 16,3 2-12-16,-3-2 12 0,-6-3-12 0,12-13 12 0,-7-1-10 16,1 6 10-16,3-5-8 0,0 0 8 0,0-1-10 15,-1 6 10-15,1 1-12 0,-3 1 12 0,0-2-9 0,-6 11 9 16,3 2 0-16,-6 6-9 0,-1 4 9 0,-2 4 0 15,0 5 0-15,-3 2-8 0,-3 3 8 0,0 6 0 16,0-1 0-16,-3 3 0 0,0 0 0 0,3 13 9 16,-6 0 0-16,0 6 0 0,-3 2 4 0,0 3 1 15,-3 2 0-15,-2 6 0 0,-1 2-5 0,-6 3-1 16,-3 6 0-16,-3 2 0 0,-3 0 4 0,4 0 0 16,2 2 0-16,-3 1 0 0,-6 2 8 0,6 1 1 15,-3 1 1-15,1 1 0 0,2-5-22 0,0-6-12 16,3 9 2-16,9-17 0 0,0-2 10 15,3-3 0-15,4-5 0 0,2-1 0 16,3-4-26-16,0-3-3 0,6-6-1 0,2 1 0 16,7-11-165-16,0-3-33 0,21-15-6 0,-6 2-978 0</inkml:trace>
  <inkml:trace contextRef="#ctx0" brushRef="#br0" timeOffset="-192466.75">12253 13285 2365 0,'-9'8'104'0,"6"-6"23"16,1 4-102-16,2-1-25 0,-3 3 0 0,3-8 0 16,3 5 91-16,-3-5 13 0,2 8 2 0,7-5 1 15,0-3-65-15,0-3-13 0,0 0-2 0,3-2-1 0,0 0-17 0,3-3-9 16,-3-3 10-16,0 3-10 0,0-5 0 0,2-3 8 16,-2 0-8-16,0 1 0 0,-6-1 0 0,3 0 9 15,-6-3-9-15,0-2 8 0,-3 3-8 0,0-1 0 16,0 1 0-16,-3-1 0 0,-3 3 0 0,0 6 0 15,0 2 0-15,-6 2 0 0,0 6 36 0,1 6 6 16,-4 4 1-16,-6 6 0 0,0 3-4 0,3 4-1 16,-6 1 0-16,7 0 0 0,-1 0-21 0,3-3-4 15,3 0-1-15,6-2 0 0,3-1-12 0,3 3 0 16,0-5 0-16,6 0 0 0,3 0 0 0,3-5-8 16,6-1 8-16,2-2-10 15,4-3-29-15,3-5-5 0,0-5-2 0,0 0 0 16,-1-6-13-16,-2 1-2 0,3 4-1 0,0-4 0 15,-3-1-10-15,2 1-3 0,-2-1 0 0,0 3 0 16,-6 0 48-16,0 3 10 0,-6 0 1 0,-3 5 1 16,-3 0-1-16,-1 2-1 0,-5-2 0 0,-3 8 0 0,1 0 116 0,-1 3 23 0,-3-3 5 15,-3 2 1-15,0 1-68 0,0-1-12 0,0-2-4 0,0 3 0 16,0 5-2-16,3-6-1 0,3 1 0 0,0-3 0 16,3-8-21-16,0 0-4 0,6 0 0 0,0-3-1 15,3-2-3-15,3 0-1 0,0-1 0 0,3-4 0 16,0-1-11-16,2-2 0 0,1-3 0 0,3 0 0 15,0-2 13-15,0 2 4 0,0 0 1 0,-4-3 0 16,1 4-18-16,-3-4 0 0,3 6 0 0,-3-3 0 16,0 3-48-16,-3-1-12 15,0 4-4-15,0-3 0 0,-1 2 56 0,1 0 8 0,0 4 0 0,0-1 10 16,-3 0-203-16,3 2-41 16</inkml:trace>
  <inkml:trace contextRef="#ctx0" brushRef="#br0" timeOffset="-191982.25">13831 12557 1324 0,'0'0'118'0,"0"0"-94"0,0 0-24 0,0 0 0 0,0 0 157 16,0 0 27-16,0 5 6 0,-3 3 1 0,-3 3-35 0,3 2-6 15,-6 0-2-15,0 11 0 0,-3 3-54 0,0 2-11 16,-2 3-3-16,-1 5 0 0,-6-3-31 0,3 3-6 15,-6 0-2-15,6-5 0 16,0 5-22-16,-2 3-5 0,-1 2-1 0,0 0 0 0,0-2-13 0,0 0 8 16,3-6-8-16,-5 11 0 15,5-11-80-15,3-2-23 0,3-8-4 0,6-3-728 16,0-2-145-16</inkml:trace>
  <inkml:trace contextRef="#ctx0" brushRef="#br0" timeOffset="-191579.78">14301 12454 748 0,'0'0'33'0,"0"0"7"0,0 0-32 0,0 11-8 0,-3-4 0 0,0 7 0 16,-3 2 390-16,-3-1 76 0,3 4 15 0,-5 2 3 16,-1 0-312-16,-3 3-62 0,-3 5-13 0,-3 0-2 15,0 3-35-15,-3-3-6 0,-2 3-2 0,-1 0 0 16,-3-3-32-16,0 3-6 0,1-1-2 0,-4 1 0 15,3 2 14-15,3 1 2 0,-3-3 1 0,4-3 0 16,2 2-29-16,3-4-20 0,-3-1 4 0,3-4 0 16,1-4 16-16,5-5 0 0,0-2 0 0,3-3 0 15,-3-6-55 1,6-2-7-16,3-2-2 0,0-1 0 0,3-2 52 0,6-6 12 0,0-5 0 0,0 1 0 16,3-4 0-16,3 0 0 0,0 1 0 0,3-1 0 15,-3 6-20-15,0 0 0 0,-3 5-1 0,3 0 0 0,-9 8 21 16,0 0 0-16,0 0 0 0,3 5 0 0,-3 9 28 0,0-4 9 15,0 6 3-15,-3 0 0 0,0 5 4 0,3-2 0 16,0 2 1-16,0 0 0 16,3-3-36-16,0-2-9 0,3 3 0 0,-1-3 0 0,4 0 0 15,3-6 0-15,0-2 0 0,6-3 0 0,3 1 0 0,0-4 0 16,3-4 0-16,-1-1 0 16,4-2-49-16,-3 0-12 0,6-6-3 0,0-2-1254 0</inkml:trace>
  <inkml:trace contextRef="#ctx0" brushRef="#br0" timeOffset="-191332.87">14581 12396 1900 0,'0'0'84'0,"0"0"18"0,0 0-82 0,0 0-20 16,-9 5 0-16,0 0 0 0,0 3 237 0,-3 0 43 0,0 3 9 0,4 5 2 15,-4 0-175-15,-3 2-36 0,0 3-6 0,0 6-2 16,0 2-44-16,0 0-10 0,-3 5-2 0,-2 3 0 15,-1 0-8-15,0-2-8 0,0 2 12 0,3 2-12 16,0 1 8-16,0 0-8 0,4 0 0 0,2-1 0 16,3-2 0-16,0-2 0 0,0-1 0 0,6-2 0 15,3-3-8-15,0-5-6 0,3 0-1 0,0-11 0 16,3 0-97-16,3-5-20 0,3-5-4 16,0-1-741-16,-1-4-148 0</inkml:trace>
  <inkml:trace contextRef="#ctx0" brushRef="#br0" timeOffset="-190869.49">14593 13110 2088 0,'0'0'92'0,"0"5"20"0,-3 3-90 0,3-2-22 16,0-6 0-16,3 5 0 0,0-2 121 0,-3-3 20 16,0 0 4-16,6 0 1 0,3 0-60 0,0-6-12 15,-3-2-2-15,12-13 27 0,-10 8-79 16,1-3-1-16,0 0-1 0,0-2-18 0,-3 2 0 15,3 0 8-15,0 0-8 0,-3-2 0 0,0 2 8 0,-3 0-8 0,0 0 0 16,0 0 10-16,-3-2-10 16,0 2 8-16,0 2-8 0,-3 1 8 0,0 3-8 0,0-1 8 15,-6 0-8-15,0 9 44 0,-6-1 3 0,0 8 1 0,-5 3 0 16,-7 6-8-16,0 4-2 0,0 1 0 0,0 2 0 16,1 0-18-16,8 3-4 0,0 2-1 0,0 1 0 15,6-3-15-15,3-6 0 0,0 1 0 0,9-1 0 16,0 3 0-16,3-5 0 0,0-3 0 15,6-2 0-15,6-3 0 0,-3-3 0 0,6-5-8 16,0-2 8-16,2-4-12 0,-2 1 0 0,0-6 1 0,3 3 0 16,-3-5-9-16,3-3-3 0,-3 0 0 0,-4-2 0 15,4 2-1-15,0-2 0 0,0-1 0 0,-3 6 0 16,-3 0 16-16,-3 7 8 0,-3 1-10 0,0 2 10 16,-6 3 0-16,0 8 0 0,-3 3 0 0,-3 5 0 15,3 2 0-15,-3 1 10 0,0 2 0 0,0 0 0 0,3 0 7 16,0-2 2-16,0-3 0 0,3 0 0 0,0-1-19 15,3-4 10-15,0-3-10 0,3-3 8 16,0-5-8-16,3 0 0 0,3-2-10 0,3-6 10 16,-1 0-152-16,4-6-25 0,6-1-5 0,0-4-1059 15</inkml:trace>
  <inkml:trace contextRef="#ctx0" brushRef="#br0" timeOffset="-190431.25">15144 12941 2142 0,'0'0'95'0,"0"0"19"0,0 0-91 0,0 0-23 16,0 0 0-16,0 0 0 0,0 0 48 0,0 0 4 0,0 0 2 15,0 0 0-15,6-3-6 0,-3 0-2 0,3 1 0 0,-1-1 0 16,1-2-20-16,0 2-4 0,0-5-1 0,0 3 0 16,0 0 4-16,-3-3 1 0,0 3 0 0,0-1 0 15,-6 1 27-15,0 0 6 0,-3-1 1 0,0 6 0 16,-3-2 0-16,0-1 1 0,-5 3 0 0,-1 3 0 15,-3-1-15-15,-3 1-3 0,-6 0-1 0,0-1 0 16,1 4-10-16,-1-1-3 0,3 3 0 0,3-3 0 16,3 6-15-16,0-3-3 0,7 0-1 0,-1-1 0 15,6 4-10-15,3 0 0 0,0-1 0 0,6 3 0 16,0-5 8-16,0 0-8 0,6 3 0 0,3 0 8 16,5-4-8-16,1 1-12 0,3-2 2 0,3 2 1 15,-3-3-24-15,-3 0-5 0,2 0-1 16,-5 3 0-16,0 3-21 0,-3 0-5 15,0-6-1-15,-3 3 0 0,-6 5 6 0,3-2 0 16,-3-3 1-16,0 0 0 0,-6-3 19 0,3 3 3 0,-3 2 1 16,-6 1 0-16,0-1 36 0,0-4 21 0,-6 2-2 0,-3-3-1 0,0 3 20 15,-2-3 4-15,-1 1 1 0,0-4 0 0,0 3 17 16,0-2 3-16,-6 0 1 0,4-1 0 0,-1 1-34 0,0-3-6 16,0 0-2-16,3-3 0 0,1 1-22 0,2-4 0 15,0 1 0-15,3-3 0 16,6 0-139-16,-3-2-25 0,6-4-6 0</inkml:trace>
  <inkml:trace contextRef="#ctx0" brushRef="#br0" timeOffset="-189731.78">15569 12846 1209 0,'0'0'108'0,"0"0"-87"0,0 0-21 0,0 0 0 0,0 0 163 0,0 0 28 16,0 0 5-16,0 0 2 0,0 0-56 0,0 0-11 16,0 0-3-16,0 0 0 0,0 0-58 0,0 0-12 15,0 0-2-15,0 0-1 0,0 0-4 0,0 0-1 16,0 0 0-16,0 0 0 0,0 0-18 0,0 0-3 15,0 0-1-15,0 0 0 0,0 0-7 0,0 0-1 16,0 0-1-16,0 0 0 0,-6 5-2 0,0-3 0 16,-3 1 0-16,1 0 0 0,-4 2 3 0,0 0 0 15,-6-2 0-15,0 2 0 0,-6 1 15 0,3 4 3 16,0 1 1-16,1-1 0 0,2-2-29 0,3 3-10 16,0-1 0-16,3 1 9 0,0 0-9 0,3-3 0 15,3-3 0-15,0 3 8 0,6-3-8 0,3 3 0 0,-3-3 0 16,6 3 0-16,3-2 0 0,-3 1 0 0,3-1 0 0,0 2 0 15,3 0 0-15,0-3 0 16,0-2 0-16,0 2 0 0,0 0-28 16,-1 0 0-16,-2 3-1 0,3 0 0 0,-6 3 41 0,3-1 8 0,-3 1 1 0,0 2 1 15,-3-2-35-15,-3-1-7 0,0 1-2 0,-3 0 0 16,-3-3 30-16,0-1 5 0,-6 1 2 0,0 0 0 16,0-2-15-16,4-1 0 0,-4-2 0 0,0-1 0 15,0 1-9-15,0-3-5 0,-3-3-1 0,0 3 0 16,-3 0 15-16,0-2 0 0,4-1 0 0,-1 0 0 0,-3 1 19 15,6-1 6-15,0 0 2 0,3 1 0 16,-3 2-27-16,3 0 0 0,0 0 0 0,3 0 0 16,0 0-36-16,0 0-7 0,6 0-1 15,0 0 0-15,0 0-89 0,6-6-19 0,0 1-3 0,9-3-1041 16</inkml:trace>
  <inkml:trace contextRef="#ctx0" brushRef="#br0" timeOffset="-189114.75">15828 13031 2718 0,'0'0'60'0,"-3"5"12"0,3 3 2 0,-3 0 2 0,0-3-60 0,3-5-16 16,0 0 0-16,0 0 0 0,0 0 52 0,0 0 8 0,0 0 2 0,0 0 0 16,0 0-50-16,6-5-12 0,6 0 0 0,0-3 0 15,0 0 10-15,3-3-1 0,0-5 0 0,3 3 0 16,-4-3-9-16,-2 0 0 0,0 3 0 0,-3-3 0 15,-3 0 0-15,0 0 0 0,-3 1 0 16,-3 1 0-16,-3 1 0 0,0 0 0 0,-3 5 0 0,-3-3 0 16,-3 6 13-16,-5 5-2 0,2 3-1 0,-6 2 0 15,3 3 34-15,-3 3 6 0,-6 4 2 0,1 7 0 16,-1-1-33-16,0 3-7 0,3 2 0 0,3 0-1 16,0 1-11-16,4-1 10 0,2-2-10 0,6 3 10 15,0-1 10-15,6-5 3 0,0-2 0 0,9-1 0 16,0-7-23-16,6-1 0 0,3-4 0 0,8-4 0 15,4-4-16-15,0-1-7 0,0-5-1 0,8-2-1 16,1-6 13-16,3 0 4 0,-3 0 0 0,-4 0 0 16,-2 0-4-16,-3 3-1 0,0-3 0 0,-6 3 0 15,-1 0-17-15,1 5-3 0,-6 0-1 0,-3 3 0 0,-3-1 34 0,-3 6 0 16,-6 0 0-16,0 0 0 0,0 8 0 0,-3-3 0 16,-3 3 0-16,0 3 0 0,-3 2 21 15,3-2 2-15,0-3 0 0,-3 2 0 0,3 1-23 0,0-1-12 16,3-2 2-16,0 0 0 0,3-2 10 0,0-1 0 15,0-5 0-15,6 5 0 0,-6-5 20 0,9-2 5 16,6-1 2-16,-3-2 0 0,6-3-27 0,0 0 0 16,3 0 0-16,-4-3 0 0,7 1 0 0,-3-4 0 15,0 1-14-15,0 3 5 16,0-1-19-16,-1 0-3 0,-2-2-1 0,0 8 0 0,-6 2 32 16,0 1-9-16,-3-4 9 0,0 4 0 0,-9 2 0 0,0 0 0 15,0 0 0-15,0 5 0 0,0 6 24 0,-3-1 8 0,-3 3 0 16,0 1 1-16,-3 4 10 0,3-5 1 0,0 3 1 0,0-3 0 15,0 1-45-15,3-4 0 0,0 1-12 0,3 2 2 16,0-2 10-16,3-1 0 0,0-4 0 0,6 1 0 16,0-1 0-16,3-6-12 0,0 0 12 0,0 0-982 15,3-6-190-15</inkml:trace>
  <inkml:trace contextRef="#ctx0" brushRef="#br0" timeOffset="-188260.46">16730 13152 288 0,'12'-2'25'0,"-12"2"-25"0,-3-5 0 16,3 5 0-16,3-6 238 0,0 1 42 0,0 0 9 0,-3 5 2 15,0-6-106-15,3 1-21 0,6 0-4 0,0-1 0 16,-9 6-32-16,9-5-5 0,0 0-2 0,3 2 0 16,-6 1-39-16,2 2-8 0,1-6-2 0,0 1 0 15,0 2-25-15,0-2-6 0,0 0-1 0,-3-1 0 16,3 1-19-16,0 0-4 0,-3 0-1 0,0-3 0 16,3 0-6-16,-3 0-2 0,0-3 0 0,-3 3 0 15,3-2-8-15,-3-1 0 0,0 1 0 0,0-1 0 16,-3 0 0-16,-3 1 0 0,3-3 0 0,-6 2 0 15,-3-2 0-15,3 2 0 0,-3 1 0 0,0 4 0 0,-3 1 28 16,-3 0 3-16,0 2 1 0,-3 6 0 0,0 2-8 16,1 3 0-16,-4 5-1 0,3 3 0 0,0 3-3 0,0-1-1 15,-3 3 0-15,1 3 0 0,5 0-19 0,0 0 0 16,6-1 0-16,-3-1 0 0,3 1 0 16,6-1 0-16,6-4 0 0,0-2-9 15,0-5-17-15,9-3-3 0,9-3-1 0,-3-5 0 16,-10-5-8-16,7 2-2 0,9-5 0 0,0-3 0 0,0 1 23 0,-3-3 4 15,-3 2 1-15,2-2 0 16,-2 0-22-16,-6 2-4 0,0 0-1 0,-6 3 0 0,3 3 56 0,-3 0 11 16,-6 5 3-16,0 0 0 0,0 0-19 0,-6 2-3 15,0 6-1-15,-3 3 0 0,-3 2 14 0,3 3 2 16,-3 5 1-16,-6 3 0 0,1 0 31 0,-7 8 7 16,6 2 1-16,-3 0 0 0,0 3-52 0,0 6-12 0,-2 10 0 15,-1 0 0-15,3-3-12 0,0 0-6 0,-3 0-1 0,6 1 0 16,1-6 31-16,2 0 5 0,-3 2 2 0,6 6 0 31,0-2-67-31,0-9-12 0,3-8-4 0,-3-5 0 0,3-2 52 0,0-3 12 0,-3-1 0 0,1 1 0 16,-4 0 0-16,3-11 0 0,-3-7 0 0,0-4 0 15,-3 6 0-15,3-3 0 0,0 3 0 0,1-5 0 16,2-8 48-16,0-3 13 0,0-5 3 0,0-3 0 16,3 2-52-16,0-4-12 0,3-9 0 0,0-4 0 15,0-9 8-15,6 0-8 0,6-2 11 0,0 2-11 16,6 6 0-16,-3 2 0 0,3 0 0 0,0 6-12 15,3 0 12-15,-1 2 0 0,4 0 0 0,3 0 0 16,-3 0-54-16,3 0-8 16,0 1-2-16,0-1-819 0,-1 0-164 0</inkml:trace>
  <inkml:trace contextRef="#ctx0" brushRef="#br0" timeOffset="-187923.35">17150 13020 2494 0,'0'0'111'0,"-6"0"22"0,6 0-106 0,-3-2-27 15,-3-1 0-15,6 3 0 0,-3 5 74 0,3 0 10 16,-6 1 1-16,3-1 1 0,0 3-39 0,0 0-8 16,0-3-2-16,-3 6 0 0,-3-1-37 0,3 1-18 15,0 2 2-15,3 0 0 0,-6 1 64 0,6-4 12 0,0 3 4 16,0 1 0-16,-2-6-64 0,2-3 0 0,0 3 0 0,3-8-13 15,0 0 13-15,0 0 10 0,0 0-2 0,9-8 0 16,-1 0-8-16,4 0 10 0,-3-3-10 0,0 1 10 16,3-1-10-16,0 3 0 15,3-2-10-15,-3-1 10 0,-3-2 8 0,3 0 7 0,0-1 1 0,2 1 1 16,-5 0-17-16,3-3 0 0,3 3 0 0,0 0 0 16,0-1-24-1,-3 1-6-15,0 5-1 0,0 3 0 0,-3 0 7 0,-1-3 2 0,-2 5 0 0,3 0 0 16,-3 3-177-16,-6 0-35 0</inkml:trace>
  <inkml:trace contextRef="#ctx0" brushRef="#br0" timeOffset="-187298.64">17492 13028 2361 0,'0'0'210'0,"0"0"-168"16,-3 5-34-16,3-5-8 0,0 0 64 0,0 0 10 15,0 0 2-15,0 0 1 0,0 0-16 0,3-5-3 16,3-3-1-16,3 0 0 0,-3-2-38 0,6 2-8 16,0 0-2-16,3 0 0 0,3-3-9 0,-7-2 0 15,1 0 9-15,3-3-9 0,0 0 0 0,-3 3 0 16,-3 0 0-16,0 2 8 0,3 0 6 0,-6 1 2 16,-3-1 0-16,-6 1 0 0,-3 2-16 0,0 5-18 15,3 3 4-15,-9 5 1 0,-6 1 41 0,0 2 9 16,0 5 2-16,-2 3 0 0,-7 0-3 0,6 2 0 15,3 6 0-15,0 0 0 0,0 0-17 0,6-1-4 16,-2 1-1-16,2-3 0 0,6 0-14 0,0-2 0 0,3-3 8 0,3 0-8 16,3-3 0-16,3-2 0 0,0-6 0 0,3 3 0 15,2-8 0-15,1-3 0 0,6-5 0 0,0 0 0 16,3-5-10-16,0 2-5 0,0-2-1 0,2-3 0 16,-5 3-8-1,9-3-1-15,3 0-1 0,0-5 0 0,-4 5 11 0,-5 0 3 0,3-2 0 0,-3 5 0 16,-3 5 12-16,-3 0 0 0,-3 3 0 0,-4-1-9 15,-2 4 9-15,-6 2 0 0,0 0 0 0,0 8 8 16,-6-1 7-16,0 4 1 0,-2 2 1 0,-1 1 0 16,-3 1 3-16,0 1 0 0,0 0 0 0,3 0 0 15,0-3-8-15,3-2-2 0,3 2 0 0,0-2 0 16,3-3-10-16,0-3 0 0,3-2 0 0,3 2 0 16,3-5 0-16,0 0 0 0,3 0 8 0,3-8-8 0,0 3 0 0,5-9 0 15,1-2 0-15,0 1 0 16,0-4-25-16,-3 1-1 15,3 2 0-15,-1-3 0 0,4 1 0 0,-3 2 0 0,0 3 0 0,0 2 0 0,-3 3 18 0,0 0 8 16,-4 3-8-16,-5 5 8 0,-3 5 0 0,-3 0 0 16,-3 1 0-16,0 2 8 0,-3 0 12 0,-3 5 2 15,0 0 1-15,-3 6 0 0,1-1 7 0,-1 1 2 16,0-4 0-16,3 4 0 0,-3-3-13 0,6 0-3 16,-3 0 0-16,6-1 0 0,-3-1-16 0,3-1 0 15,3-5 8-15,3 0-8 16,0-3-48-16,3-2-14 0,3-3-2 0,-3-3-1331 0</inkml:trace>
  <inkml:trace contextRef="#ctx0" brushRef="#br0" timeOffset="-186680.23">18305 12891 1209 0,'0'0'108'0,"0"0"-87"16,0-3-21-16,0 3 0 0,-3-5 256 0,3 5 48 15,0-3 8-15,3-2 3 0,0-1-147 0,0 4-30 0,3-1-6 0,0 0 0 16,3-2-60-16,-1 2-12 0,4 1-3 16,-3-1 0-16,0 1-26 0,3 2-6 0,12-3-1 0,0 3 0 15,-3 0-16-15,-1 0-8 0,-5 3 8 0,0-1-8 16,6 1 0-16,-3-1 0 0,-3 1 0 0,0 2 0 16,-3 1 0-16,-6-4 0 0,-1 4 8 0,-2 2-8 15,-3 0 0-15,-3-1 8 0,-8 1-8 0,2 0 8 16,-3 0-8-16,-6 5 12 0,3 1-12 0,-6-1 12 15,-3-2 0-15,3 2 0 0,-2 5 0 0,-1-2 0 16,3-3 4-16,-3 3 2 0,6 0 0 0,-2 3 0 16,2-3-10-16,3-1-8 0,0 1 9 0,0 0-9 15,6-3 0-15,0 1 0 0,9-4 0 0,0 1 0 16,3-3 0-16,3-3 0 0,3 0 0 0,3-2 0 0,6-3 0 0,-3 0 0 16,6-3 0-16,-1-5 0 15,7 0-53-15,0-2-11 0,6-1-1 0,-1 1-867 16,-5-6-174-16</inkml:trace>
  <inkml:trace contextRef="#ctx0" brushRef="#br0" timeOffset="-186028.18">18784 13060 2502 0,'0'0'55'0,"0"2"11"0,0-2 2 0,0 0 3 0,0 0-57 0,0 0-14 16,0 0 0-16,0 0 0 0,0 0 51 0,0 0 7 15,0 0 2-15,6-5 0 0,3 0-39 0,3 0-7 16,3-3-2-16,-3 0 0 0,-1 0 0 0,4 0 0 16,0-3 0-16,3 1 0 0,-3 2-4 0,3-3-8 15,0-2 11-15,-3 0-11 0,-4-1 8 0,1 4-8 0,-3-1 0 0,-3-2 0 16,0 5 0-16,-3-2 0 0,-3-4 0 0,0 6 0 16,-6-2 36-16,-3 2 1 0,-3 5 0 0,-2 1 0 15,-1 2 16-15,-3 5 3 0,-3 3 1 0,3 2 0 16,-3 4-25-16,3-1-4 0,-2 5-2 0,-1 1 0 15,0 2-15-15,3 0-3 0,0 3-8 0,3-3 12 16,3 0-12-16,3 1 0 0,-2-4 0 0,5 3 0 16,3-2 0-16,3-1 0 0,3-4 0 0,6-1 0 15,-1-5 0-15,7-3 0 0,0-2 0 0,6-3 0 0,3-6 0 16,3-2 0-16,2-5 0 0,1 0 0 16,6-3 0-16,-3-5-18 0,2 2 2 0,-2-2 1 15,6 0 3-15,-6-3 1 0,-4 6 0 0,1-3 0 0,-6 5 11 16,-3 0 0-16,-3 3 0 0,-4 2 0 15,-5 3 0-15,0 3 0 0,-3 2 0 0,-6 3 0 0,0 0 0 16,0 0 0-16,-3 8 0 0,-3 3 0 0,0 2 11 0,-6 3 4 16,1 0 1-16,-1 2 0 0,-3 1-5 0,0-1-1 15,3-2 0-15,0 0 0 0,0 2 2 16,0-2 1-16,6-2 0 0,3-1 0 0,3-3-13 0,3 1 0 16,3-3 0-16,6-5 0 0,0-3 0 0,3-3 11 15,0-2-11-15,3-6 10 0,0-2-24 0,2 0-5 16,7-3-1-16,3-3 0 15,6 1-11-15,-4 2-2 0,-5-5-1 0,3 2 0 16,3 1 4-16,-6 4 1 0,-1-2 0 0,-2 6 0 0,-6 2 29 0,0 3 0 16,-6-1-8-16,-3 6 8 0,-9 0 24 0,0 0 8 0,0 8 2 0,-6 3 0 15,0-1-11-15,-3 6-3 0,0-2 0 16,-3 4 0-16,3-2 19 0,0 2 3 0,-3 1 1 0,3-3 0 16,3 2-34-16,0 1-9 0,3 2 0 0,3-2 0 15,0-6 9-15,3 0-9 0,3 0 12 16,0-2-12-16,3-3 0 0,3 0 0 0,0-3-12 15,3-2 3 1,0-3-126-16,0-3-25 0,0-2-4 0</inkml:trace>
  <inkml:trace contextRef="#ctx0" brushRef="#br0" timeOffset="-185107.75">4410 14867 1094 0,'-3'0'97'0,"-3"-3"-77"16,6 3 224-16,-6 0 46 0,6-2 9 0,-3-9 1 15,3-15-135-15,0 15-27 0,0 24-6 0,0-2 0 16,0-3-42-16,3 0-8 0,3 0-2 0,3-6 0 16,3 4-26-16,0-4-6 0,0 4 0 0,6-4-1 0,0-2-16 0,2-2-3 15,1 2-1-15,3-8 0 0,3-14-13 16,-3 7-2-16,2 12-1 0,1 0 0 0,3 1-11 0,-9-4 0 15,23-10 9-15,-20 6-9 16,-3 2 0-16,-3 0 0 0,0 3 0 16,-3 2-61-16,6 3-14 0,-7 3-2 15,-2 5-1-15,-3 0-119 0,0 0-24 0,-3 15-5 16,-3-4-1-16</inkml:trace>
  <inkml:trace contextRef="#ctx0" brushRef="#br0" timeOffset="-184838.16">4422 15010 2365 0,'0'0'52'0,"0"0"10"0,-6-8 2 0,6 0 4 0,0-3-55 0,6 6-13 0,-6 5 0 0,0 0 0 15,3 3 66-15,6-1 10 16,0-4 3-16,0-4 0 0,6-4-12 0,-3 5-3 0,5 7 0 0,-5 1 0 15,6-1 0-15,0 1 0 0,3-3 0 0,0 0 0 16,0 0-51-16,-1 0-13 0,1 0 0 0,9 3 0 16,-3-3 0-16,-3 2 0 0,-1 1 0 0,1-3 0 15,-3 0 0-15,-3-3 0 0,0 3 0 0,3-2 0 16,-3 2-209-16,2 0-45 16,4 0-9-16,0-3-854 0</inkml:trace>
  <inkml:trace contextRef="#ctx0" brushRef="#br0" timeOffset="-184469.49">4949 14661 2649 0,'0'0'117'0,"0"0"25"0,-9 2-114 0,3-2-28 15,6 0 0-15,0 0 0 0,0 0 108 0,0 0 16 16,0 0 4-16,0 0 0 0,0 0-90 0,3 6-18 15,3-4-3-15,3 1-1 0,3-3-25 0,3 2-6 0,-3-2-1 0,2 0 0 16,4 3 31-16,0 0 5 16,0 2 2-16,3-2 0 0,-6-1-22 0,0 1 0 0,2 0 0 0,7-1 0 15,-9 4-16-15,3-4-4 0,0 6 0 0,0-3-1 16,-6 3 21-16,3 3 0 16,-7 0 0-16,-2 2 0 0,0 0 0 0,-3 6 0 0,-6 2 0 15,-3 0 0-15,0 0 0 0,-2 0 0 0,-4 0 0 16,0 1 0-16,-3 1 0 0,0-4 0 0,0-6 0 0,0 6 0 15,3-1 12-15,-9-2 8 0,4-5 0 0,-1 2 1 16,3 3-10-16,-9-3-3 0,0-3 0 0,3-2 0 16,1-2 22-16,-1-1 4 0,0 3 1 0,3-3 0 15,3-2-79-15,3 0-16 16,6-1-4-16,6-2 0 0,0 0-51 0,0 3-10 0,3-1-3 0</inkml:trace>
  <inkml:trace contextRef="#ctx0" brushRef="#br0" timeOffset="-183342.89">5943 15081 1717 0,'-3'-5'37'16,"3"5"8"-16,0 0 2 0,0 0 2 0,0 0-39 0,0-3-10 0,-3 1 0 0,0-4 0 15,0 1 100-15,3 5 17 0,0 0 4 0,0 0 1 0,0 0-39 0,0 0-8 16,0-8-2-16,0 0 0 0,0 0 24 0,0-2 5 16,6 4 1-16,0-2 0 0,0 3-37 0,3-3-7 15,0 3-2-15,0-3 0 0,3 0-20 0,0-3-4 16,0 1-1-16,2-3 0 0,4-3-32 0,0 3 0 15,0-3 0-15,3 2 0 0,3 1 10 0,-1 0-10 16,-2 2 8-16,0 1-8 0,-6-1 0 0,0 3 0 16,0 0 0-16,0 0 0 0,0 3 0 0,-4 0 0 0,-2 5 8 15,0 0-8-15,-9 0 0 0,3 5 0 0,0 3-10 16,3 3 10-16,-12 2 0 0,3 3 0 16,-3 5 13-16,-3 3-4 0,-3-3-9 0,4 3 0 15,2 0 9-15,-3-1-9 0,0 1 8 0,0-5-8 0,-3-3 8 16,6-1-8-16,0 1 0 0,0-5 0 0,-3-1 0 0,3 1 0 15,3 0 0-15,3-3 0 0,-3-3 0 0,3-5 0 16,0 0 0-16,0 0 0 0,0 0 0 0,6-8 8 16,3 0-8-16,3 3 0 0,-3-3 0 0,3-3 0 15,0-5-9-15,0 0-7 0,8-2 0 0,-2-1-1 16,0 1 27-16,3-6 6 0,0 0 0 0,0 0 1 16,-3 1-17-16,-4 1 0 0,1 4 0 0,-3 5 0 15,0-1 0-15,0 1 0 0,-3 5 0 0,0 3 0 16,0 0 0-16,-3 2 0 0,-6 3 0 0,9-3 0 0,-9 3 0 15,6 3 0-15,-6-3 0 0,9 8 0 16,-9 3 0-16,0-1 0 0,3 3 0 0,0 1 0 0,-6 2 0 0,0 2 0 16,3 1 0-16,0-6 0 0,-6-3 0 15,3 1 0-15,0 2 10 0,-3 8-10 0,3-2 12 16,0-1-2-16,0-2-1 0,-3-5 0 16,6 2-30-16,0-5-7 0,0 0 0 0,0-3-1 15,3 1 74-15,0-4 15 0,0-2 4 0,3 0 0 16,0-2-73-16,6-4-15 0,-6 1-2 0,5-3-1 15,-2-5-8-15,3 0-1 0,6 2-1 0,-3 0 0 0,0-4 45 0,0-1 8 16,3 0 3-16,0 0 0 0,-4-3-30 0,1-2-5 16,0 3-2-16,0 2 0 0,0-3 18 0,3 3 0 15,-3 1 0-15,0-1 0 0,-4 5-12 0,1 1 4 0,-3 2 8 16,0 0-13-16,-3 2 13 0,0-2 0 16,0 0 0-16,-3 6 0 0,-3 2 0 0,0 8 13 15,3 8-4-15,-3 0-1 16,-3 2 12-16,0 1 1 0,-6-6 1 0,3 8 0 0,-3 3 14 15,-3 0 4-15,3-6 0 0,4 3 0 0,-4-2-40 0,0-3 0 0,0 0 0 0,3-1-8 16,3-1 8-16,0-1 0 0,-3 3 10 16,6 0-10-16,0-3 0 0,3-3 0 0,-3-2 0 15,6 3 0-15,0-3 0 0,0-3 0 0,0 0 0 0,0-2 0 16,0-3-134 0,2-3-26-16,4 1-6 0</inkml:trace>
  <inkml:trace contextRef="#ctx0" brushRef="#br0" timeOffset="-182892.09">7104 15108 2073 0,'-3'0'184'0,"-3"5"-147"16,0 3-29-16,0 0-8 0,3 0 136 0,-6 2 27 15,3 1 5-15,-3 2 0 0,3 8-61 0,0-2-13 16,-3 7-2-16,4-2-1 0,-4 5-55 0,3 0-12 15,-3 0-1-15,3-5-1 0,-3 0-6 0,0 0-2 16,0 5 0-16,0 0 0 0,0 0-14 0,-3-2 9 16,0 2-9-16,0 3 8 0,0-1-8 0,1 4 0 15,-1-1 0-15,0 0 8 0,3-2-8 0,-3-3 0 16,0-2 9-16,0-3-9 0,3-3 0 0,-3-5 8 16,3 0-8-16,0-3 0 0,0-3 8 0,4 1-8 0,-7 2 10 15,3-5-10-15,3-5-13 0,-3-6-9 0,6 3-2 16,-3-3 0-16,0-2 63 0,0 0 12 15,-3-6 2-15,3 3 1 0,-3 0-34 0,3-2-6 0,0-3-2 0,0-3 0 16,0-3-12-16,0-2 0 0,0 0 0 0,3-3 0 16,3-2 48-16,0-6 12 0,0 5 4 0,6 1 0 15,3 2-52-15,0 6-12 0,0 2 0 0,3 2 0 16,0-4 0-16,0 2 0 0,3-5 0 0,0 0 0 16,3 5 0-16,2 3-8 0,1-1 8 0,0-1-13 15,3-7 13-15,-3 4 8 0,0-1 0 0,-1-2-8 16,1 0 0-16,-3 0-11 0,3-3 0 0,0 6 0 15,-3 4-68 1,-4-2-13-16,4-2-4 0,0 2-1377 0</inkml:trace>
  <inkml:trace contextRef="#ctx0" brushRef="#br0" timeOffset="-182718.52">7184 14634 3110 0,'0'0'68'0,"-6"0"15"0,0 3 2 0,6-3 3 0,0 0-71 0,0 0-17 16,-6 0 0-16,6 0 0 15,0 0 55-15,0 0 7 0,0 0 2 0,0 0 0 16,0 0-103-16,6-3-20 0,3 0-4 0,-3-2-1357 0</inkml:trace>
  <inkml:trace contextRef="#ctx0" brushRef="#br0" timeOffset="-182134.97">8024 14687 460 0,'0'0'41'0,"0"0"-33"16,0 0-8-16,0 0 0 0,0 0 349 0,0 0 68 0,0 0 14 0,0 0 2 16,0 0-245-16,0 0-48 0,0 0-11 0,0 0-1 15,0 0-45-15,3 8-9 0,6-5-2 0,-3-1 0 16,2-2-5-16,-2 0-2 0,3 0 0 0,3 0 0 16,3-2-26-16,0-1-6 0,-3 3-1 0,6 0 0 15,0 0-14-15,-3-3-3 0,-1 1-1 0,1-1 0 16,3-2-14-16,-3 5 0 0,0 0 8 0,0 0-8 15,-3 0 0-15,-3 0 0 16,0 0 0-16,0 0 0 0,-1 0-56 0,-2 2-13 0,-6-2-3 16,0 0-816-16,0 0-164 0</inkml:trace>
  <inkml:trace contextRef="#ctx0" brushRef="#br0" timeOffset="-181878.17">7961 14867 288 0,'-6'0'25'0,"3"0"-25"16,-3 3 0-16,6-3 0 0,0 0 446 0,0 0 84 15,-3 2 17-15,3-2 3 0,0 0-341 0,0 0-68 16,0 0-13-16,3 6-4 0,3-4-48 0,6 1-9 16,0-3-3-16,0 2 0 0,6-2-20 0,-3-2-5 15,6-3-1-15,2 2 0 0,1 0-21 0,3-2-4 16,3-3-1-16,-3 3 0 0,2-1-12 0,-5 1 9 0,3 2-9 0,-3-2 8 15,-3 3-8-15,-1 2 0 0,-2 0 0 16,0 0 0 0,-3 0-80-16,0 2-19 0,-3 3-3 0,-3-2-1192 0</inkml:trace>
  <inkml:trace contextRef="#ctx0" brushRef="#br0" timeOffset="-181440.33">8393 14552 1267 0,'0'0'56'0,"0"-5"12"0,0 5-55 0,0 0-13 16,-3-3 0-16,3 3 0 0,0-2 275 0,0 2 52 16,0 0 10-16,0 0 3 0,0 0-192 0,0 0-39 15,0 0-7-15,0 0-2 0,6 0-36 0,3 2-7 16,0 1-1-16,0-1-1 0,2 1-16 0,1 2-3 15,3-2-1-15,3-3 0 0,-3 3-18 0,3-3-3 16,0 2-1-16,0 1 0 0,5 0-13 0,-2-3 8 16,0 5-8-16,3-2 0 0,-3 2 0 0,0-3 0 15,-4 4 0-15,1 2 0 0,-3 0 0 0,0 0 8 16,-6 0-8-16,3-1 0 0,-3 4 0 0,0-3 0 16,-3 3 0-16,0-1 0 0,0 1 0 0,-3-1 0 15,0 4 0-15,-6-1 0 0,3 0 0 0,-3 3 0 0,-3-3 0 16,0 3 0-16,0-3 0 0,0 3 0 15,0-3 8-15,-3 3-8 0,0-3 0 0,0 1 0 16,-6-1 8-16,0-3-8 0,-3 1 0 0,1 0 0 0,-1-1 0 0,-6-2 0 16,3 0 8-16,3-3-8 0,3 1 0 0,0-1 0 15,1-2 8-15,-1 2-8 0,3-2 0 0,0-1 0 16,3 1 0-16,0-1 0 0,3 4 0 0,0-4 0 31,6-2-139-31,0 0-24 0,0 0-5 0,0 0 0 0</inkml:trace>
  <inkml:trace contextRef="#ctx0" brushRef="#br0" timeOffset="-180904.77">9887 14653 1612 0,'0'0'144'0,"0"0"-116"0,0 0-28 0,0 0 0 16,0 0 177-16,0 0 30 15,0 0 5-15,0 0 2 0,0 0-82 0,0 0-16 0,0 0-3 0,0 0-1 16,0 0-60-16,0 0-12 0,0 0-2 0,0 0-1 16,6 5-2-16,3-2-1 0,0 2 0 0,0 3 0 15,3 0-10-15,3 0-3 0,-1 2 0 0,-2 1 0 0,6 7-5 0,0 1 0 16,-6 2-1-16,0 3 0 0,0 2-15 16,-3-2 11-16,0 3-11 0,0-4 10 0,-6 1-10 15,2-3 0-15,1-5 0 0,-3-3 8 0,0 1-8 0,0-4 0 16,3 1-12-16,-6-1 12 15,3 1-117-15,-3-6-16 0,0-5-3 16,0 0-723-16,0 0-144 0</inkml:trace>
  <inkml:trace contextRef="#ctx0" brushRef="#br0" timeOffset="-180637.07">9726 15015 345 0,'0'-5'31'0,"0"-3"-31"16,0 3 0-16,3-3 0 0,-3 0 396 0,3 0 72 16,0 0 16-16,3 0 2 0,0 3-278 0,3-6-55 0,3 0-11 0,0-2-2 15,3 0-48-15,6-6-8 0,-4-2-3 0,4 0 0 16,3 0-29-16,0 0-7 0,6 0-1 0,-1 2 0 16,-2 1-21-16,0-1-5 0,0 3-1 0,-3 0 0 15,-1 3-17-15,-2-3 8 0,0 3-8 0,-6 0 0 16,3 2 0-16,-6 1 0 0,3 2 0 0,-6 0 0 15,-1 0-95 1,-2 5-22-16,3-2-5 0,-9 5-728 0,0 0-146 0</inkml:trace>
  <inkml:trace contextRef="#ctx0" brushRef="#br0" timeOffset="-180377.22">9851 14343 2469 0,'-3'-11'54'0,"3"11"11"0,0 0 3 0,0 0 2 0,0 0-56 0,0-5-14 16,0 0 0-16,0 5 0 0,0 0 108 0,9 0 20 16,0-3 3-16,3 1 1 0,3 2-56 0,6 0-10 15,6 0-2-15,-1 0-1 0,4 2-23 0,-3 1-5 16,6-3-1-16,-4 0 0 0,1 0-12 0,-3 0-2 15,3 3-1-15,-3-1 0 0,5-4-11 0,-8 2-8 16,0 0 9-16,0-3-9 0,3-2 0 0,-1-1-12 16,4 4 1-16,-3-1-1481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09:58:20.79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2597 1140 403 0,'0'0'36'0,"0"0"-36"16,0 0 0-16,0 0 0 15,0 0 137-15,0 0 21 0,0 0 4 0,0 0 1 0,0 0-48 0,0 0-10 16,0-5-1-16,0 5-1 0,0-5-27 0,0 5-6 16,0-3-1-16,0 3 0 0,0-5-13 0,0 5-4 15,0 0 0-15,0 0 0 0,0 0-28 0,0 0-7 16,-6 0-1-16,6 0 0 0,-3 0 4 0,-2 0 0 16,-4-5 0-16,3 5 0 0,6 0 6 0,-9 0 2 15,3 0 0-15,0 0 0 0,-3 0-10 0,0 5-2 16,-3-5 0-16,3 0 0 0,-3 0 8 0,-6 5 2 15,6-5 0-15,-8 3 0 0,-4 2 14 0,0 0 4 0,-6 1 0 16,-3 2 0-16,-8-3-3 0,2 3 0 0,0-3 0 16,7 8 0-16,-7-5-17 0,6 6-4 0,3-9-1 15,1 3 0-15,8 0-7 0,0 2-2 0,3-4 0 16,6 1 0-16,0-1-10 0,3-4 0 0,3 4 9 16,4-1-9-16,-4 3 0 0,6-8 0 0,6 5 0 0,-4 3 8 15,4-3-8-15,3-2 0 0,-3 2 0 16,3 1 8-16,0-4-8 0,0 4 8 0,3-1-8 0,-3-5 8 15,3 3-8-15,-3 2-10 0,0 0 10 0,0-5-13 16,0 5-4-16,-9-5-1 0,0 0 0 0,0 0 0 16,-6 8 18-16,3-2-10 0,-6 2 10 0,-3-3-8 15,-6 3 8-15,0 0 0 0,3 2 0 0,-6-2-8 16,-5 0 8-16,2 3 0 0,-3-3 0 0,-3-3 0 16,0 8 0-16,7 1 0 0,-7-1 10 0,0 0-10 0,0 5 12 15,7-4-4-15,-7 4-8 0,9-5 12 0,-3 3-4 0,9 3 0 16,3-6-8-16,-3 0 12 0,12-2-12 0,-5 2 0 15,8-5 8-15,0-3-8 0,8 3 0 0,1 0 0 16,3-2 0-16,6 1 0 0,-3-1 0 0,6-1 9 16,-3-5-9-16,9 3 8 0,-1-3-8 0,4 0 0 15,0 0 9-15,0-3-9 0,-4 3 0 0,4-5 0 16,-3 5 0-16,0-8 0 16,3 3-111-16,-7-1-17 0,13-2-3 0,-6 0-893 0</inkml:trace>
  <inkml:trace contextRef="#ctx0" brushRef="#br0" timeOffset="189.99">2389 1495 1094 0,'0'0'97'0,"0"0"-77"0,0 0-20 0,0 0 0 16,0 0 131-16,0 0 22 0,0 0 5 0,-3 10 1 16,-3-7-54-16,3 8-10 0,-3-3-3 0,0 2 0 15,0-2-43-15,-3 5-9 0,3 1-1 0,-3-1-1 16,-2 0-20-16,5-5-4 0,-6 3-1 0,0 2 0 15,6-5 7-15,3 2 0 0,-3-2 1 0,3-2 0 16,3 2-39-16,0-8-8 0,0 0-2 0</inkml:trace>
  <inkml:trace contextRef="#ctx0" brushRef="#br0" timeOffset="350.56">2639 1265 1828 0,'-9'-6'81'0,"9"6"17"0,-9 0-78 0,6 0-20 16,-6 6 0-16,-3-6 0 0,3 5 76 0,1-2 11 16,-1 2 2-16,6 0 1 0,-3 3-63 0,3-3-13 15,3-2-2-15,0 8-656 16,0-9-132-16</inkml:trace>
  <inkml:trace contextRef="#ctx0" brushRef="#br0" timeOffset="1036.83">2651 1537 1911 0,'0'0'42'0,"0"0"9"0,0 0 1 0,-3 3 2 0,3-3-43 0,0 0-11 0,0 5 0 0,0-5 0 16,6 8 37-16,0-3 6 0,3 1 1 15,3-6 0-15,-3 0-32 0,6 0-12 0,-1 0 8 16,1 0-8-16,-3-6 0 0,3 6 0 0,-3-5 0 15,0 2 0-15,0-2-16 0,3-3-1 0,-6 3-1 0,-3-6 0 16,3 3-3-16,-1 0-1 0,-2-2 0 0,6 2 0 16,-9 0 10-16,3 3 3 0,-6-3 0 0,0-3 0 15,3 3 9-15,-3 0 0 0,-3 8 0 0,3 0-8 16,-9-5 26-16,0 5 6 0,0 5 0 0,1-5 1 16,-7 8 20-16,-3-2 4 0,0 2 1 0,3-1 0 0,-9 4-6 15,9 2-2-15,-11 0 0 0,5 1 0 0,0 4-22 0,6-5-5 16,0 1-1-16,3-1 0 0,0 0-14 0,3 3 0 15,6-3 0-15,-6-2 0 0,4 2 12 0,10-8-3 16,-2 3-1-16,3-2 0 0,0 2-8 0,9-8-9 16,0 0 9-16,3 0-13 15,3-6-11-15,6 4-1 0,-7-4-1 16,4-2 0-16,-3-5-79 0,0 8-16 0,0-6-3 0,-3 3-1 16,-1 0-11-16,-5-5-1 0,0 8-1 0,0-3 0 15,-6 3 88-15,-6 5 18 0,0 0 3 0,0 0 1 0,0 5 97 0,-9 8 20 16,6-5 4-16,-12 5 1 0,0 1 20 0,-2 4 4 15,-1 1 1-15,-3 2 0 0,-3-3-39 0,-6 9-8 16,-2 4-2-16,5-4 0 0,3 2-35 0,-6 8-7 16,3-3-2-16,4 9 0 0,-4-3-13 0,3-6-2 15,3 6-1-15,0-3 0 0,4 2-10 0,5-7 0 0,-9 2 9 16,12-2-9-16,-9 3 0 0,9-4 0 0,-3 1 0 0,3-5-12 16,0-1 12-16,0-2 16 15,3 0-4-15,-3-1-1 0,-5-4-11 0,2-3 0 0,-3 0 9 16,6-3-9-16,-12 0 8 0,0 0-8 0,0 1 10 0,4-6-10 15,-1-3 33-15,-3-2 1 0,0 2 0 0,3-5 0 16,3-5 26-16,-3 2 4 0,6-8 2 0,1 3 0 16,2-10-26-16,0-1-4 0,3-2-2 0,6-5 0 15,6-1-17-15,3-7-3 0,6 2-1 0,2 0 0 16,4-2-13-16,0 2 0 0,6 0 0 0,-3 1 0 16,5 4 0-16,-2 1 0 0,0-1 8 0,0 4-8 15,-3 1 0-15,-1 1-18 0,1 3 4 0,-3-4 1 16,0 4-156-16,6-1-31 0,-6 6-7 15,8 0-887-15</inkml:trace>
  <inkml:trace contextRef="#ctx0" brushRef="#br0" timeOffset="1683.5">2922 1683 288 0,'0'0'25'0,"0"0"-25"16,0 0 0-16,0 0 0 0,0 0 364 0,0-6 67 15,0 4 13-15,0 2 4 0,3-5-280 0,0-3-55 16,3 2-11-16,-3 6-2 0,9-8-76 0,-3 3-14 16,0 0-10-16,2 2 12 0,7-7-1 0,-6 2 0 15,3 2 0-15,6-2 0 0,-6 3-11 0,3-3 0 0,0-2 0 0,-4 2 0 16,4 0 0-16,0-6 0 16,-9 4 0-16,6 2 0 0,-6-3 0 0,3 3 0 15,-6 0 8-15,0-2-8 0,-3 2 0 0,0 0 0 0,-3 8 9 0,-3 0-9 16,0-5 8-16,-3-3-8 0,-3 8 8 0,-3 0-8 15,-3 2 22-15,0 4 0 0,-3 2 0 0,0 2 0 16,-2 3 14-16,-1 1 4 0,0-1 0 0,3 5 0 16,3-4 0-16,-3-1 0 0,6 3 0 0,3-3 0 15,1 0-40-15,5-2 0 0,-3 2 0 0,3-5 0 16,6 3 0-16,3-3 0 0,2-3 0 0,4 3 0 16,0-8 0-16,6 0 12 0,3-6 0 0,3 4-1 0,3-3-11 15,2-3 0-15,-5 2 0 0,6-2 0 0,-3-5 0 16,-1 3 0-16,-2 2-12 0,3-6 12 0,-3 1-9 15,-3 3 9-15,0-4 0 0,-4 6 0 16,-2-5-28-16,-3 5 2 0,3 3 0 16,-9 0 0-16,3 5 26 0,-9 0-8 0,0 0 8 0,-6 10 0 0,0 3 0 0,-3-5 0 15,-3 11 12-15,0-6-4 0,0 0 16 0,-2 1 4 16,2-1 1-16,3 0 0 0,-3 0-6 0,3 1-2 16,6-1 0-16,-3-8 0 0,6 3-13 0,0-3-8 15,0-5 10-15,0 0-10 0,0 0 10 0,12 0-10 16,3 0 10-16,6 0-10 0,-7-5 11 0,10-3-11 15,0-5 12-15,3 0-12 0,0-1 0 0,-4 1 0 16,1 0 0-16,0-3 0 0,0 3-9 0,-3 0-9 16,0 5-2-16,-7-6 0 0,1 6 8 0,-3 3 0 15,0-3 1-15,-6 8 0 0,-6 0 11 0,0 0 0 16,0 0 0-16,0 8-8 0,-6-3 8 0,-3 9 0 0,3-6 10 16,-3 5-10-16,0 0 22 0,-2 0-2 0,2-2 0 15,-3 2 0-15,3 0-9 0,0 1-3 0,3-6 0 0,3 5 0 16,0-8-8-16,3 8 0 0,6-5 0 0,3-2 0 15,-3-4-12-15,6 1 1 0,6-3 1 0,-7-3-1255 16</inkml:trace>
  <inkml:trace contextRef="#ctx0" brushRef="#br0" timeOffset="2165.88">3996 1500 1177 0,'0'0'52'0,"0"0"11"0,0 0-51 0,0 0-12 16,0 0 0-16,6 0 0 0,3-5 44 0,0 2 7 15,-3 3 1-15,3-5 0 0,3 0 3 0,-6 2 1 16,3 3 0-16,-3 0 0 0,-6 0-26 0,9-5-5 16,-6-1-1-16,-3 6 0 0,6-2 36 0,-3-3 8 15,0 5 0-15,-3-8 1 0,0 2 23 0,-3 6 5 16,-3-5 1-16,0 2 0 0,-3 3-17 0,-3 0-3 15,3 0-1-15,-9 0 0 0,6 3-10 0,-3 2-3 16,3-5 0-16,-2 6 0 0,-1-6-35 0,0 2-7 16,0 4-2-16,0 1 0 0,0-1 9 0,3 7 2 15,-3-8 0-15,6 8 0 0,-2-5-31 0,5 0 8 16,3 3-8-16,-6-3 0 0,9 2 0 0,-3 4 0 0,3-6 0 0,3 5 0 16,6-8 0-16,-3 3 0 0,2-3 0 15,1 3 0-15,3-2 0 0,3-4 11 0,0 4-11 16,0-1 10-16,0 0-10 0,-3-5 0 0,-3 8-10 15,6-8 10 1,-9 5-40-16,-1 3-3 0,4-8 0 0,-6 6 0 0,-3-6 27 0,0 0 6 0,-3 8 1 0,-3-3 0 16,0 3 9-16,1-3 0 0,-4 3 0 0,0-3 0 15,-6 3 0-15,3 0 0 0,-3-3 0 0,-3 1 0 16,0-1 8-16,0 3 4 0,1-3 1 0,-4 3 0 16,3-8-5-16,3 5 0 0,-6-2-8 0,3 2 12 15,0-5-12-15,4 0 0 0,5 6 0 0,-6-6 0 16,3 2-58-1,3-2-14-15,6 0-4 0</inkml:trace>
  <inkml:trace contextRef="#ctx0" brushRef="#br0" timeOffset="2818.46">4446 1513 939 0,'-3'0'41'0,"3"0"10"0,0-5-41 16,0 2-10-16,-6 3 0 0,6-5 0 0,0 5 116 0,0 0 20 16,-3 0 5-16,6 0 1 0,-3-5-27 0,-3 2-6 15,3 3-1-15,-3 0 0 0,0-5-22 0,3 5-5 16,0 0-1-16,0-8 0 0,0 8-26 0,0 0-6 15,0 0 0-15,0-5-1 0,0-3-18 0,3 8-3 16,-6-5-1-16,3-3 0 0,0 2-25 0,-3-2 0 16,0 8-9-16,-6-5 9 0,3 0 20 0,0-1 10 15,-6 6 2-15,-3 6 1 0,-2-1-9 0,-1 3-1 16,0 3-1-16,-3 2 0 0,-3 3 21 0,0 2 4 16,1 1 1-16,-4-1 0 0,3 3-17 0,0 6-3 15,3-9-1-15,0 9 0 0,7-9 4 0,-1 4 1 16,9-1 0-16,0-3 0 0,12 1-32 0,0-6 0 15,9-8 0-15,-1 3 0 0,10-3 0 0,9-10 0 0,-3 5 0 16,0-8 0 0,11-5-164-16,-2-3-38 0</inkml:trace>
  <inkml:trace contextRef="#ctx0" brushRef="#br0" timeOffset="3334.62">4898 1127 1954 0,'-12'3'87'0,"12"-3"17"0,0 0-83 16,0 0-21-16,0 0 0 0,0 0 0 0,0 0 0 0,0 0 0 15,0 0 0-15,12 0 0 0,-3 0 20 0,0-3 0 16,3 3 0-16,3-5 0 0,0 0-6 0,6 2-2 16,0-2 0-16,-4-3 0 0,4-3 0 0,0 3-1 15,0-5 0-15,0 0 0 0,-6-1-11 0,2-4 0 16,4 5 0-16,-3-8 0 0,-3 2 10 0,0 6-10 15,3-6 12-15,-6 6-12 0,0 0 0 0,-3 0 0 16,-7-1 0-16,1 1 0 0,-3 5 8 0,-5-2-8 16,-1 7 0-16,-6-2 0 0,-3 5 21 0,0 8-2 15,-6-3-1-15,-3 8 0 0,-9 0 62 0,-5 6 13 16,-10 7 3-16,1 1 0 0,-4-1-36 0,0 6-6 16,7 2-2-16,-7 6 0 0,0 0-24 0,4 2-6 0,-1-2-1 15,1-1 0-15,5 1-6 0,3 0-2 0,9-3 0 0,1-3 0 16,8 3-13-16,6-2 9 0,3-4-9 15,6-4 8-15,3-6 10 0,6 3 2 0,3-11 0 0,6 3 0 16,6-5-20-16,0-6 0 0,6 3 0 16,5-8 0-16,1-8 0 0,0 5-12 0,3-5 1 0,-4 0 1 15,1-5-3-15,0 3-1 0,-3 2 0 0,-4 0 0 16,-2-3-2-16,-6 8 0 0,0-2 0 0,-6 5 0 16,-3 5 16-16,-3-2 0 0,-3 8 0 0,-3-3 10 15,-3 5-10-15,-3 0 0 0,0 0 0 0,0-2-11 16,3 2 11-16,0 0 0 0,0-5 10 0,3 6-10 15,0-9 8-15,3 3-8 0,3-3 0 0,-3-2 9 16,0-3-9-16,9 5 0 0,-3 0 9 0,3-5-9 16,3-5-69-16,0 5-19 0,6 0-3 0,-6-8-1081 15</inkml:trace>
  <inkml:trace contextRef="#ctx0" brushRef="#br0" timeOffset="3800.61">5080 1598 1497 0,'0'0'66'0,"0"5"14"0,-9 3-64 0,3-2-16 16,0-1 0-16,0 3 0 0,3-3 111 0,3-5 18 16,0 0 4-16,0 0 1 0,0 8-61 0,0-8-12 15,0 0-2-15,3 5-1 0,3-5-26 0,3 0-6 16,3 0-1-16,-6-5 0 0,3 0-10 0,3 2-3 16,0-7 0-16,-1 2 0 0,-2-3-12 0,3 3 9 15,0-5-9-15,0 0 8 0,-3-6-8 0,0 3 8 16,0 0-8-16,0 3 8 0,-3 0-8 0,-3 5 8 15,-3 0-8-15,0 3 8 0,-3-3 4 0,3 8 1 0,-12-5 0 0,0 10 0 16,0-3 39-16,-3 9 7 0,0-3 1 0,-6 5 1 16,1 0-17-16,-1 6-3 0,3-6-1 0,-3 0 0 15,0 6-25-15,0-6-6 0,7 0-1 0,2 1 0 16,3-1-8-16,0 0 0 0,3 0 0 0,6-5 0 16,0 3 0-16,0-11 0 0,6 8 0 0,9-8 0 15,-6 5 8-15,8-5-8 0,-2 0 12 0,0-5-4 16,3-3-8-16,0 3-11 0,0-3 3 0,0-6 0 15,0 1-39 1,-1-5-7-16,1 4-2 0,0 1 0 0,-3 0 25 0,-3 2 5 0,0 3 1 0,-3 0 0 0,-6 3 13 16,0 0 2-16,-3 5 1 0,0 0 0 15,-6 10 25-15,0-2 4 0,-3 0 2 0,3 6 0 0,-3-1 14 16,-3 0 4-16,3 0 0 0,3 3 0 0,0-8-20 16,0 5-3-16,3-5-1 0,0 3 0 0,6-3-16 15,0-3 0-15,0 3 0 0,3-3 0 0,3-5 9 0,3 0-9 16,3-5 0-16,-3 0 9 15,9-3-93-15,-1 0-20 0,4 3-3 0,0-9-1017 16</inkml:trace>
  <inkml:trace contextRef="#ctx0" brushRef="#br0" timeOffset="4363.46">5904 1061 2286 0,'0'0'101'0,"0"0"21"0,0 0-98 0,0 0-24 0,0 0 0 0,0 0 0 15,0 0 68-15,0 0 9 0,0 0 2 0,0 0 0 16,9 0-31-16,3-5-5 0,3-1-2 0,0 4 0 16,0-4-33-16,0 1-8 0,0-3 0 0,5-2 0 15,-2 2 0-15,6 0 0 0,-3-3 0 0,0 3 0 16,3-5 0-16,-1 0 0 0,1 0 0 0,0-1 0 16,-6 1-28-16,0-5-2 15,3-1 0-15,-1 3 0 0,-2 3 10 0,-3-6 3 0,-3 6 0 0,-3-5 0 16,-6 4 8-16,-3 1 9 0,-3 0-13 0,-6 0 5 15,-3 7 0-15,-6-1 0 0,0 7 0 0,-5 0 0 16,-4 7 21-16,-3-1 5 0,-3 7 1 0,1 0 0 16,-1 6 36-16,-3 7 7 0,-6-5 2 0,1 6 0 0,-4 10-10 15,-5-3-2-15,-1 6 0 0,3 10 0 0,4-2-24 0,-1 5-6 16,0 5-1-16,1 0 0 0,-4 6-21 0,3 2 0 16,-2 5 0-16,2 1 8 0,7-1 3 0,2-5 1 15,3-2 0-15,3 2 0 0,9 0-12 0,1-2 10 16,2-4-10-16,3-9 10 0,0-9-10 0,3 0 0 15,0 1 0-15,3-6 0 0,0-5-20 0,0-6-4 16,3-5 0-16,-3-2 0 0,1-1 16 0,-1-2 8 16,0-3-10-16,-3-2 10 0,3-3 0 0,-6-3 0 15,3-5 0-15,-3-5 0 0,0 5 0 0,3-8 0 16,3-11 8-16,7 6-8 0,-7-13 0 0,9 2 0 16,3-5 0-16,3 0 0 0,-1 0 0 0,4-3 0 15,6-3 0-15,-9 4 0 0,3 4 0 0,0 1 0 16,-3-1 0-16,3 9 0 0,3-1 0 0,-9-2 0 15,3 8 0-15,0 0 0 0,0 2 0 0,3-2 0 16,3 5-10-16,-1-5 10 0,7-1 0 0,0 1 0 0,6 0 0 0,3-3 0 16,6 0-8-16,2-2 8 0,7 4-10 0,-3-7 10 31,2-5-168-31,-2 7-28 0,0-7-6 0</inkml:trace>
  <inkml:trace contextRef="#ctx0" brushRef="#br0" timeOffset="4607.1">6396 833 2138 0,'2'-13'47'0,"1"13"9"0,3-5 3 0,-6-3 1 15,0 8-48-15,0 0-12 0,3-5 0 0,-3 5 0 16,0 0 64-16,0 0 9 0,0 0 3 0,-3 5 0 0,-8 3-24 0,-1 5-4 16,-3 6 0-16,-6-1-1 15,-6 9-1-15,-3 7 0 0,1 3 0 0,-4 3 0 0,0 5-21 0,-3 8-4 16,-2 0-1-16,-1 0 0 0,3-3-20 0,-5-3 0 15,2 4 0-15,3 2 8 0,3-6-8 0,7-2 0 16,2 0 8-16,6-13-8 0,-3 2 11 0,6-7-3 16,6-1 0-16,3-7 0 0,0-1-8 0,3-4-17 15,6-9 4-15,3 3 1 16,-6-8-116-16,6 0-22 0,3-6-5 0,3-1-941 0</inkml:trace>
  <inkml:trace contextRef="#ctx0" brushRef="#br0" timeOffset="4760.68">5839 1474 1094 0,'-9'-8'48'0,"0"8"11"0,0 0-47 0,0 0-12 0,0 0 0 0,0 2 0 16,-3 4 316-16,3-6 62 0,1 5 12 0,-1-5 2 16,6 0-251-16,3 0-50 0,0 0-11 0,0 0-1 15,9 3-54-15,5-3-10 0,-2 0-3 0,9 0 0 16,3 0-12-16,0 0 0 0,3-3 0 0,-4 3 0 31,4 0-67-31,-3-5-16 0,3 5-3 0,-3 0-1086 0</inkml:trace>
  <inkml:trace contextRef="#ctx0" brushRef="#br0" timeOffset="5351.16">6205 1482 2365 0,'0'0'52'0,"0"0"10"0,-6 5 2 0,0 3 4 0,3 2-55 0,-3-2-13 0,-3-2 0 0,3 2 0 0,3-3 96 16,0 3 17-16,3-8 3 0,0 0 1 0,0 0-83 0,0 0-17 16,0 0-3-16,9 5-1 0,-9-5 6 0,12 0 1 15,3-8 0-15,0 3 0 0,0-3-11 0,-3-3-1 16,3 3-8-16,-3-2 12 0,-1 2-12 0,1 0 0 15,3-5 0-15,-9 0 0 0,3-1 0 0,-3 4 11 16,0-3-11-16,-3-1 10 0,-3 1-10 0,0 5 0 16,-3-2 0-16,0 7 0 0,-6-2 0 0,0 5 0 15,-6 0 0-15,0 5 0 0,-5 3 11 0,-1 0 0 16,3 2 0-16,-3 4 0 0,0 7 13 0,3-3 2 16,3 1 1-16,1 2 0 0,2-3-27 0,0 4 0 15,3 1-9-15,6-7 9 0,-3 3 0 0,3-1 0 16,3-2 0-16,0 0 0 0,6-8 16 0,0 0 11 15,3 3 1-15,3-11 1 0,3 0-29 0,5 0 8 16,1 0-8-16,3-6 0 16,3-2-22-16,0-5-7 0,-1 0-2 0,1 2 0 15,3-2-25-15,-3-5-6 0,-3 4-1 0,-1-2 0 16,-2 3 26-16,3 0 5 0,-12 2 0 0,3 3 1 0,-3-5 31 0,0 8 0 0,-6-3 0 0,3 3 0 16,-4 5 0-16,-5 0 0 0,0 0 0 0,0 0 0 15,0 0 19-15,0 0 9 0,3 5 3 0,-3-2 0 16,0 7-9-16,0-2-2 0,0 0 0 0,-3 3 0 15,0-3-12-15,3 2-8 0,0 3 10 0,0-5-10 16,0 0 11-16,0-2-11 0,0-6 12 0,6 8-12 16,0-3 0-16,3 0 0 0,3-5 0 0,3-5 0 15,-3 0 0-15,6-3 0 0,0 0 0 0,3 2 0 16,2-2 0-16,-2 3 0 0,-3-3 0 0,0-2 0 16,-6 2-12-16,0 2 12 0,0-2-13 0,-3 3 5 0,-9 5 16 15,0 0 3-15,0 0 1 0,0 0 0 16,0 0-12-16,0 0 0 0,0 0 0 0,6 5 0 0,-3 9 9 0,-3-9 3 15,-3 8 1-15,0-5 0 0,0 5 3 0,0 1 0 16,-3-1 0-16,3 0 0 0,3 0-16 0,0-5 11 16,3 3-11-16,3 2 10 0,-3-8-10 0,0 3 0 15,5-2 0-15,1 2-913 16,0-3-175-16</inkml:trace>
  <inkml:trace contextRef="#ctx0" brushRef="#br0" timeOffset="6393.52">7470 1643 403 0,'0'0'36'0,"0"0"-36"0,0 0 0 0,0 0 0 15,0 0 232-15,0 0 39 0,0 0 8 0,0 0 1 16,3-8-128-16,-3 8-25 0,3-5-6 0,0-3-1 15,0 3-56-15,0-1-11 0,0-2-2 0,0 3-1 16,3-3-24-16,0 3-5 0,0-3-1 0,-3-3 0 16,6 3-12-16,-3 0-8 0,0-5 8 0,0 8-8 15,-1-8 8-15,-2-1-8 0,0 1 8 0,0 0-8 16,-3 2 9-16,0 4-9 0,-3-7 12 0,0 6-12 16,-5-2 36-16,-4 2 0 0,3 3 0 0,-3-1 0 0,-3 12 8 0,0-1 3 15,-3 3 0-15,-3 2 0 16,-3 4-8-16,1-1-2 0,-7 3 0 0,6 7 0 0,-3-7 1 15,4 3 0-15,-4 5 0 0,6 2 0 0,3-5-21 0,3 6-4 16,3-3-1-16,0 2 0 0,3-5-12 0,6-2 0 16,6-1 8-16,0-2-8 0,6-3 0 15,3-2 0-15,6-8 8 0,3 2-8 0,6-5 0 16,-1-8 8-16,4 3-8 0,0-9 0 0,0 1 8 16,0-5-8-16,-1-1 0 0,4-2 0 0,6-11 0 0,-4 3-8 15,1-8-1-15,0 3 0 0,3-6-3 0,-4 8 0 16,-2-7 0-16,0-4 0 0,-3 1 2 0,-4-3 0 15,1 5 0-15,0-10 0 0,0-3 10 0,2 8-13 16,4-8 5-16,0 8 8 0,-3 5-22 0,-3 6 3 16,-4 2 1-16,1 6 0 0,-3 2 18 0,-6 8 0 15,0-2 0-15,-3 4 0 0,-3 9 32 0,-3-3 0 16,-6 3 0-16,0 5 0 0,0 0-10 0,0 0-2 16,-3 0 0-16,-6 5 0 0,0 8-6 0,-3-5-2 0,0 6 0 0,-3 4 0 15,-3 1 22-15,0 7 4 0,3 1 1 16,-2-1 0-16,-7 14-23 0,3-9-4 15,-6 14 0-15,3-5-1 0,0 5 1 0,-2-5 0 0,-1 5 0 16,0-6 0-16,-6 6-12 0,1-5 0 0,-1 8 0 16,0-9 8-16,6-2 17 0,4 3 3 0,2-8 1 0,3 2 0 15,6-10-21-15,3-3-8 0,6 0 0 16,3-2 0-16,3 0 0 0,0-12 0 0,6-1 0 0,3-1 0 16,3-5-75-1,6 0-14-15,2-5-3 0,1-8-791 0,3 2-157 0</inkml:trace>
  <inkml:trace contextRef="#ctx0" brushRef="#br0" timeOffset="6741.96">7899 1585 1785 0,'0'0'79'0,"0"0"17"0,0 0-77 0,0 0-19 16,0 0 0-16,0 0 0 0,-3 5 119 0,3-5 20 15,0 0 4-15,0 0 1 0,0 0-65 0,0 0-13 16,0 0-2-16,0 0-1 0,6 0-28 0,3 0-6 15,-3 0-1-15,-1 0 0 0,4-5-3 0,0 5-1 16,3-5 0-16,-3-3 0 0,-3 0-24 0,6 2 0 16,3-7 0-16,-3 5 0 0,0-2 0 0,0 2 12 0,0-6-4 0,-6 1 0 15,-4 8-8-15,1-8 0 0,-3 0 0 0,3 5 0 16,0-6 0-16,-3 9 0 0,-6 0 9 16,1-3-9-16,-4 8 0 0,0 0 0 0,-3 0 0 0,-3 8 0 15,-3-3 11-15,0 8-3 0,0 1 0 0,0-1 0 16,-2 5 30-16,2-5 6 0,-3 6 0 0,3 2 1 15,0-2-21-15,3 2-5 0,0-3-1 0,3-2 0 16,4 3-10-16,2-1-8 0,6-4 9 0,0-1-9 16,6 0 0-16,0-5 8 0,2 3-8 15,7-6 0-15,0-5 0 0,0 2 8 0,0-2-8 0,9-2 0 16,0-3-89 0,2-1-24-16,-2-7-5 0,6 5-1114 0</inkml:trace>
  <inkml:trace contextRef="#ctx0" brushRef="#br0" timeOffset="7211.58">8393 1447 1119 0,'0'0'49'0,"0"0"11"0,0 0-48 0,0 0-12 15,6 0 0-15,-6 0 0 0,6 0 137 0,0-5 25 16,0 2 5-16,0-2 1 0,-3 0-68 0,2 5-12 15,-2-6-4-15,3 4 0 0,-3-3-33 0,-3 5-7 16,0 0-2-16,0 0 0 0,0 0-5 0,0-8-1 16,0 2 0-16,0 6 0 0,0 0 12 0,0 0 3 15,-6 0 0-15,0 0 0 0,-2 0 9 0,-1 0 3 16,-3 0 0-16,0 0 0 0,0 6-25 0,-3-4-5 0,3 4-1 0,-3-1 0 16,-3 3 0-16,6-3 0 15,-2 0 0-15,2 3 0 0,0 0-16 0,0 3-3 0,3-3-1 16,3 0 0-16,3 2-12 0,3 3 0 0,0-5 0 0,3 3 0 15,3 2 0-15,3-5 0 0,0 5 0 0,0-5 0 16,3 3 0-16,0 2 0 0,2-5 0 0,1-3 0 16,-3 3 0-16,3-2 0 0,-3 2-12 15,0-3 12-15,0 0-24 0,-3 3 3 0,-3-3 0 16,0 3 0-16,-6-8 4 0,0 6 1 0,0 2 0 0,-3-3 0 16,-3 3 16-16,-3-3 0 0,0-2 0 0,-3 2 0 15,-3 0 0-15,-3 3 0 0,0-8 0 0,-2 6 0 16,-1-6 26-16,-6 2 2 0,0-2 1 0,-3 0 0 15,1-2-17-15,2 2-3 0,3 0-1 0,0-6 0 16,9-2-8-16,0 3 10 0,1 5-10 0,8-8 10 16,6 3-44-16,3-3-9 15,-6 3-1-15,9-3-1243 0</inkml:trace>
  <inkml:trace contextRef="#ctx0" brushRef="#br0" timeOffset="8346.39">9247 1603 403 0,'0'0'36'0,"0"0"-36"15,0 0 0-15,0 0 0 0,0 0 241 0,0 0 42 16,0 0 8-16,0 0 1 0,0 0-145 0,0 0-30 15,6 3-5-15,3-3-2 0,0-3-47 0,-3-2-10 16,3 0-1-16,0 2-1 0,3-7-21 0,-3 2-4 16,-1 0-1-16,4-6 0 0,-3 1-13 0,0-3-4 15,0 0 0-15,0 3 0 0,-6 0 16 0,3 0 2 16,-3 0 1-16,-3-6 0 0,-3 6-12 0,-3 0-3 16,0-1 0-16,0 1 0 0,0 3 8 0,-6 2 0 15,0 2 1-15,0 4 0 0,-2 4 23 0,-1 4 5 0,-3-1 1 16,0 3 0-16,0 0-13 0,0 2-2 0,-3 4-1 0,4 1 0 15,-4 1-8-15,0 6-2 0,0-4 0 0,0 3 0 16,3-2-24-16,1 2 0 0,2 3 0 0,3-3 0 16,3-3 0-16,3 1 0 0,3-3 0 0,6 2 0 15,3-4 0-15,3-9 0 0,3 3 0 0,3-3 0 16,-1-2 0-16,4-3 0 0,0 0 0 0,0-3 0 16,3-2 0-16,-3-1 0 0,0-1 0 0,2-1 0 15,1-6 0-15,0 1 0 0,-3-3 0 0,3 0 0 16,-6 3 0-16,2-5 0 0,1-1 0 0,-3 3 0 15,-3 0 0-15,0 3 0 0,0 5 0 0,-6 0 0 16,-3-2 0-16,0 2 0 0,-3 0 0 0,0 8 0 16,0 0 0-16,-9 8 0 0,0-8 0 0,-3 8 0 0,0 2 0 15,-3 3 0-15,3 3 0 0,0 0 0 0,4 5 0 16,-1-7 0-16,0 4 0 0,3-2 0 0,3 0 0 16,0-3 0-16,3 0 8 0,3 1-8 0,0-6 0 0,3-3 0 15,3 3 0-15,3-8 0 0,5 0 0 0,1-6 0 16,3 4 9-16,3-11-9 0,3-1 8 15,2 1-8-15,1-3 8 0,3 0-8 0,0-7 0 16,-1 7 0-16,-2-3 0 0,0-2-8 0,-3 2-7 0,0 6-1 16,-4-5 0-16,1 10 0 15,-6-5-21-15,-3 7-5 0,-3 1-1 16,-6 2 0-16,-6 3 43 0,0 0 0 0,-3 8 0 0,-6 6 0 0,-3-1 0 16,0 0 0-16,-3 0 0 0,0 6 0 0,3-1 25 0,-3-5 1 15,4 1 0-15,-1-1 0 0,3 0-7 0,0-5-2 16,3 0 0-16,0-3 0 0,6-5-9 0,0 0-8 15,0 0 9-15,0 0-9 0,0 0 9 0,9 0-9 16,0-8 8-16,3 3-8 0,3-3 8 0,-1-5-8 16,-2 0 8-16,6-1-8 0,-3-4 0 0,3 5 0 0,0-6 0 15,-3 6 0-15,0 0-9 0,-4 0-7 0,4-1-2 16,-3 1 0 0,-6 2-17-16,3 4-3 0,-6-1-1 0,0-3 0 0,0 8 39 0,-3 3 0 0,0 0 0 15,0 0 0-15,0 0 0 0,-6 8 0 0,0-2-9 0,-3 7 9 16,0-5 0-16,0 2 0 0,0-2 0 0,6 0 0 15,-2 3 0-15,2-3 0 0,6 0 8 0,-3 2-8 16,5-7 0-16,1 2 0 0,3-5 0 0,3 0 0 16,-3 0-58-16,0-8-18 15,6 3-3-15,3 0-640 0,0 2-128 0</inkml:trace>
  <inkml:trace contextRef="#ctx0" brushRef="#br0" timeOffset="8505.94">10176 1344 1209 0,'0'0'53'0,"-6"5"12"0,3 3-52 0,-3 3-13 15,-3-3 0-15,0 5 0 0,0 0 234 0,-3 6 44 16,0-1 9-16,-6-4 1 0,4-1-176 0,-1 0-36 16,-3 3-8-16,3 2 0 0,-3-7-44 0,6 2-8 15,0 0-1-15,3 1-1 0,3-6-14 0,3-3 8 16,3 3-8-16,0-8 0 0,0 0 0 0,9 0-16 16,3 0 1-16,0-5-733 15,0-3-146-15</inkml:trace>
  <inkml:trace contextRef="#ctx0" brushRef="#br0" timeOffset="8656.4">10354 1048 1555 0,'0'0'68'0,"-9"0"16"0,0 0-68 0,1 0-16 0,-1 0 0 0,0 0 0 16,0 0 121-16,3 0 21 0,6 0 4 0,0 0 1 15,0 0-219-15,0 0-44 0,18-6-9 16,-6 1-2-16</inkml:trace>
  <inkml:trace contextRef="#ctx0" brushRef="#br0" timeOffset="8936.65">10991 606 2102 0,'0'0'46'0,"0"0"10"0,0 0 1 0,0 0 3 0,0 0-48 0,-3 0-12 16,-3 0 0-16,-3 5 0 0,-2 3 93 0,-1 5 17 16,-6 1 3-16,-3 9 1 0,0-1-39 0,-6-1-8 15,1 8-2-15,-4 0 0 0,-3 3-26 0,3 7-6 16,-2 6-1-16,-1 0 0 0,0 0-6 0,-3 3-2 16,-2 2 0-16,-1 3 0 0,-3-5-24 0,4 2 0 0,2-5 0 15,6 3 0-15,0-9 0 0,9 1-9 16,1 2 0-16,2-7 0 0,6-4-11 0,3 1-3 15,3-5 0-15,3-6 0 16,0-3-155-16,3-4-31 0,6-6-7 0,3 2 0 0</inkml:trace>
  <inkml:trace contextRef="#ctx0" brushRef="#br0" timeOffset="9114.17">10328 1331 748 0,'0'0'67'0,"-9"-5"-54"0,3 5-13 0,6 0 0 15,0 0 414-15,0 0 80 0,0 0 16 0,0 0 3 16,6-3-342-16,3 3-69 0,-3-5-14 0,8-1-2 0,4 4-54 0,9-4-10 16,3-2-2-16,0 3-1 0,-4 5-11 0,4-8-8 15,-3 8 12-15,3-5-12 16,-9 0-57-16,2 2-19 0,19-2-3 0,-15-3-1 0</inkml:trace>
  <inkml:trace contextRef="#ctx0" brushRef="#br0" timeOffset="9923.84">11125 939 403 0,'3'-8'17'0,"-3"8"5"0,3-5-22 16,-3 5 0-16,0 0 0 0,0 0 0 0,0 0 282 0,3 0 52 16,3-8 10-16,-6 8 3 0,0 0-185 0,0 0-37 15,6 3 109-15,-6-3-154 0,9 0-7 16,0-3-1-16,3 3-1 0,3-5-16 0,0 5-3 15,-3-8-1-15,2 3 0 0,1-3-21 0,3-6-4 16,-3 9-1-16,6-8 0 0,-3 5-25 0,0-3 0 16,2-2 8-16,1 0-8 0,-6 0 28 0,3 5 3 15,-6-11 1-15,3 6 0 0,-6 0-32 0,0 0 0 16,-6-1 0-16,0 1 0 0,-3 0 0 0,-3 0 0 16,0-1 0-16,-3 4 0 0,-3 7 0 0,-3-2 0 15,-6 0 0-15,-6 5 0 0,-3 5 22 0,-5 3-2 16,-1 2 0-16,-3 12 0 0,-2-4 17 0,2 9 3 15,-6-1 1-15,3 0 0 0,-2 6-24 0,-1 3-5 0,-3 2 0 16,4 2-1-16,-1 6-11 0,3-2 0 0,1 7 0 16,5-5 0-16,6 0 0 0,3-11 0 15,4 6 0-15,2-3 0 0,3-3 0 0,3-2 0 0,3 0 0 0,3-6 0 16,3-4 0-16,3 1 0 0,3-9 0 0,3-1 0 16,0 0 0-16,0-5 0 0,3-8 0 0,0 0 0 15,3 0-8-15,0-8 8 0,2 3-10 0,1-3 10 16,3-3 0-16,-3 3 0 0,0-5 0 0,0 2 0 15,-3-2 0-15,3 5 0 0,-4 0 0 0,-2-2-9 16,0 7 9-16,0-2 0 0,-3 0 0 0,-6 5 0 0,0 0 0 16,3 10 0-16,-3-2 0 0,-3-3 0 0,0 9 0 15,0-6 0-15,-3 5 0 0,3-3 0 0,-3 4 0 16,3-6 0-16,-3 5 0 0,3 0 0 0,1 0 0 0,2-8 0 16,0 3 0-16,2 0 0 0,-2-8 0 0,6 3 0 15,3 5 0-15,3-8 0 0,0 0 0 16,3-5 0-16,0 2 0 0,3-2 0 15,0-1-196-15,0-7-36 0,-1 5-8 0</inkml:trace>
  <inkml:trace contextRef="#ctx0" brushRef="#br0" timeOffset="10471.76">11262 1331 1209 0,'0'0'53'0,"-6"0"12"0,0 0-52 0,0 5-13 16,-3-5 0-16,3 0 0 0,3 5 291 0,-2-5 55 15,-1 0 11-15,3 0 3 0,0 3-232 0,0 2-45 0,-3 1-10 0,0 2-1 16,3 0-40-16,-3 2-8 0,0-2-2 0,0 5 0 16,0 1-7-16,0-1-2 0,0-3 0 0,0-2 0 15,0 6-13-15,0-1 11 0,3-5-11 0,3 2 10 16,0-2-10-16,0 5 0 0,3-7 0 0,-3-6 8 16,9 0-8-16,0 0 10 0,3 0-10 0,3-6 10 15,0 1-10-15,3-3 10 0,-7 0-10 0,7-2 10 16,0 2-10-16,0-5 0 0,3-1 0 15,3 1 0-15,0 0 0 0,-4 0 0 0,4-1 0 0,-6 1 0 16,3 0-17-16,-6 0-6 0,0 2-1 0,-6 3 0 16,-1 3 24-16,-2 0 0 0,-6 5-9 0,0 0 9 15,0 0 0-15,0 0 0 0,-3 5 0 0,-2 5 0 16,-4 4 12-16,0-1 0 0,0 0 0 0,0 0 0 0,0 1 7 16,0-1 1-16,0 0 0 0,3 0 0 0,-3-5-20 0,3 3 8 15,0-3-8-15,6 5 0 0,-3-8 0 0,0 3 0 16,3-8 0-16,6 5 0 0,-6-5 8 0,0 0-8 15,15 0 0-15,-3 0 0 0,3 0 0 0,0-5 8 16,3-3-8-16,-1-2 0 0,1 2 0 0,0-5 0 16,0-1 0-16,3 1-9 15,3 0-27-15,0 0-4 0,-1-1-2 0,-2 4 0 0,-3 2 29 16,-6 0 13-16,3 3-12 0,-9-3 12 0,0 2-9 0,-6 6 9 16,0 0 0-16,0 0 0 0,-6 6 0 0,0 2 12 15,-3 5 0-15,-3 0 0 0,-3 0 13 0,3 1 3 16,0-1 0-16,0 0 0 0,3 6-16 0,-2-6-4 15,5 0 0-15,3 0 0 0,3-5-8 0,0 3 0 16,0-3 0-16,3-3 0 0,6 0 0 0,-1-2 0 16,4-3 0-16,3-3 0 15,0 3-86-15,6-5-13 0,-3-3-2 0,3 3-718 0,-1-9-143 0</inkml:trace>
  <inkml:trace contextRef="#ctx0" brushRef="#br0" timeOffset="10825.34">11974 1363 1940 0,'0'0'43'0,"-3"5"9"0,-3-2 1 0,0 2 1 0,0 3-43 0,0 2-11 0,3-2 0 0,-3-2 0 16,3 2 79-16,0-3 13 0,0 3 4 0,3 2 0 0,0-2-50 15,0-8-10-15,0 0-1 0,0 0-1 0,9 0-10 0,0 6-1 16,0-6-1-16,0 0 0 0,0-6-14 0,2-2-8 16,-2 3 8-16,3 0-8 0,3-3 8 0,-3-5-8 15,0 2 10-15,0 3-10 0,0-5 0 0,0 0 8 16,-3-1-8-16,0 6 0 0,-3-7 0 0,-3 7 0 15,0-6 8-15,-1 6-8 0,-2-2 0 0,0 7 0 16,-5-2 0-16,-4 5 0 0,-3 0 8 16,0 5-8-16,0-2 0 0,-3 7 9 0,-3-2 38 0,0 6 7 15,3-6 2-15,1 7 0 0,-4 1-14 0,3 3-2 16,0-6-1-16,0 6 0 0,3-4-12 0,0 4-3 16,3 0 0-16,0-1 0 0,6 3-24 0,0-2 0 15,0-6 8-15,9 0-8 0,-3 0 0 0,6 1 0 16,0-9 0-16,3 3 0 0,0-8 0 0,3 0 0 15,6-8 0-15,0 3 0 16,-1-9-106-16,7-4-14 0,6-3-2 0,0 2-1 16,-1-2-146-16,4-5-30 0,33-33-5 0,-19 20-2 0</inkml:trace>
  <inkml:trace contextRef="#ctx0" brushRef="#br0" timeOffset="11373.03">12798 683 1681 0,'9'-14'74'0,"-6"9"16"0,-3 5-72 0,0-5-18 0,0-3 0 0,0 8 0 15,0 0 183-15,0 0 33 0,-9 0 6 0,0 8 2 16,-3-3-122-16,0 8-24 0,0-5-5 0,-5 11-1 16,-1-1-38-16,-3 1-8 0,0 2-2 0,0 5 0 15,-3 6 7-15,-2 0 1 0,2 8 0 0,-6-1 0 16,3 6-16-16,3 3-4 0,1 5 0 0,-1-3 0 0,0-2-12 0,0 2 0 16,0-5 0-16,1 3 0 0,2-11 0 15,3 2 0-15,-3-4 0 0,6-3 0 16,0-6-35-16,3 0-6 0,3-7-2 0,0-1 0 15,7-4-78-15,-4-6-16 0,3 0-3 0,3-3-1 16,0-5-31-16,0 0-5 0,0 0-2 0,6-13 0 16,-1-1-115-16,-2 1-23 0,3-5-5 0,-3-1-1 0,3-2 288 0,-3 0 58 15,3-6 11-15,-3 4 2 0,0-4 98 0,0 1 19 16,3-1 4-16,-6 3 1 0,0 8 48 0,0-2 10 16,-3 5 1-16,0 5 1 0,-3-5-10 0,0 7-1 15,0 1-1-15,0 0 0 0,0 2-103 0,6 3-21 16,-6 0-4-16,6 0-1 0,0 0-29 0,0 0-5 15,0 0-2-15,0 0 0 0,6 8-33 0,6-3-8 16,0 1 0-16,6 1 0 0,0-7 0 0,0 6 0 16,0-6 0-16,0 2 8 0,-1 4-8 0,1-6-9 15,-3 0 9-15,6 0-13 16,0-6-11-16,0 4-3 0,-1 2 0 0,-2 0 0 16,6-6-31-16,-3 6-6 0,-3 0-2 0,0-5 0 15,-3 5 5-15,-3 0 1 0,-4 0 0 0,1 5 0 0,-3-5 41 0,-3 0 9 0,-3 0 2 0,3 6 0 16,-3-6 8-16,-3 8 0 0,0 0 0 0,-3 2 0 15,-3-2 30-15,1 5 8 0,-4 1 2 0,0-6 0 16,3 7-24-16,-3-1-4 0,0-1 0 0,0 3-1 16,3 2 5-16,-3 1 0 0,3-6 1 0,3 6 0 15,0-6-17-15,3 0 0 0,3 0-11 0,-3-5 11 16,3-3-17-16,3 3 3 0,3-8 1 0,0 0-808 16,3 0-162-16</inkml:trace>
  <inkml:trace contextRef="#ctx0" brushRef="#br0" timeOffset="11516.64">12899 934 2361 0,'0'0'52'0,"-9"5"10"0,3-5 2 0,-3 6 4 0,1-6-55 0,-1 8-13 16,0-8 0-16,0 10 0 0,0-2 31 0,3-3 3 15,-3 9 1-15</inkml:trace>
  <inkml:trace contextRef="#ctx0" brushRef="#br0" timeOffset="12261.15">13105 1257 230 0,'0'0'20'16,"0"0"-20"-16,0 0 0 0,0 0 0 0,0 0 272 0,0 0 51 15,0 0 9-15,0 0 3 0,0 0-166 0,0 0-33 16,0 0-6-16,0 0-2 0,0 0-49 0,0 0-11 16,0 0-1-16,0 0-1 0,0 0-21 0,0 0-4 15,0 0-1-15,0 0 0 0,0 0-12 0,0 0-4 0,0 0 0 16,0 0 0-16,0 0 15 0,-6 0 2 0,-3 0 1 0,0 0 0 16,0 0-12-16,-3 2-2 0,0 4-1 0,-3-6 0 15,0 0 8-15,-2 5 1 0,-1-2 1 0,0 2 0 16,0 0-14-16,0-2-3 0,3 2-1 0,0 0 0 15,0-2-7-15,4 2 0 0,-1 1-1 0,3-4 0 16,3 4-11-16,0-1-12 0,6-5 2 0,-3 8 1 16,3-3 17-16,3 0 4 0,-3-5 1 0,9 8 0 15,-3 6-13-15,3-9 0 0,0 3 0 0,-1 5 0 16,1-5-10-16,0 3-2 0,0 2 0 0,0 0 0 16,-3-5 12-16,0 3 0 0,-3 2 0 0,0 0 8 15,-3 0-8-15,0-5 0 0,-3 5 0 0,0-2 0 16,-6 2 0-16,0 0 0 0,0-5 0 0,0-2 0 0,-3 2 0 15,1-3 0-15,-7 3 0 0,3-8-8 0,-6 5 8 16,0-5 0-16,0 0 0 0,-3 0 0 0,1 0 0 0,-4-5 0 16,3 5 0-16,0-8 8 0,3 8-8 0,4-5 0 15,-1-3 0-15,9 2 0 0,0 1 0 16,3 2 0-16,6-2 0 0,0-3 0 0,6 3-15 0,3-3-4 16,3 3-1-16,9-1-807 15,-1 1-161-15</inkml:trace>
  <inkml:trace contextRef="#ctx0" brushRef="#br0" timeOffset="12593.28">13328 1421 1785 0,'0'0'79'0,"0"0"17"0,0 0-77 0,0 0-19 0,-3-5 0 15,3 5 0-15,0 0 100 0,0 0 16 0,0 0 3 0,0 0 1 16,3-6-57-16,3 4-11 0,0-4-3 0,3-2 0 15,0 3-31-15,3-3-6 0,2-2-2 0,-2 2 0 16,0 0-10-16,6-3 10 0,-3 3-10 0,3-5 10 16,-3 2-1-16,-3 3 0 0,-3-5 0 0,3 0 0 15,-4 5-9-15,-2-5 0 0,0 2 0 0,-6 3 0 16,3-2 12-16,-6 7-2 0,-6-2-1 0,-2 5 0 16,-4 0-9-16,-3 5 0 0,-9 3 0 0,3 3 0 15,-3 2 26-15,-2 3 3 0,-1 2 1 0,0 1 0 0,0 2 6 16,1-3 2-16,2 4 0 0,3 1 0 15,0-1-24-15,12-4-5 0,0 1-1 0,6 2 0 0,6-3-8 16,6 3 0-16,6-10 0 0,3 2 0 0,6-5 0 0,3 0 0 16,3-3 0-16,-1-10 0 15,7 2-106-15,3-7-20 0,3-6-4 16</inkml:trace>
  <inkml:trace contextRef="#ctx0" brushRef="#br0" timeOffset="13525.56">14164 757 2343 0,'-6'5'52'0,"0"0"10"0,-2 3 2 0,-4-2 2 0,-3 7-53 0,6-5-13 16,-3 0 0-16,6 2 0 0,3 3 41 0,3-5 6 0,6 6 1 16,3-9 0-16,3 0-30 0,3-5-6 0,2 8 0 0,1-8-1 15,3 0-11-15,0-5 0 0,0 2 0 0,0-2 0 16,2-3 0-16,1-3 8 0,-3-2-8 0,0 0 8 15,0 5-8-15,0-5 8 0,-9-6-8 0,5 6 8 16,-2-6-8-16,-3 1 0 0,-6 2 0 0,0-2 0 16,-6-4 8-16,0 4-8 0,-3 10 8 0,-3-3-8 15,-6 3 8-15,-6 3-8 0,-2 5 8 0,-4 0-8 16,-6 13 33-16,-6 1 2 0,-2 4 0 0,-10 1 0 16,-3 2-8-16,-2 5-2 0,2 6 0 0,1 0 0 15,5 2 12-15,-3 3 3 0,4 3 0 0,-1 8 0 16,3-4-24-16,-2 1-5 0,2 3-1 0,3-3 0 15,7 0-10-15,8-5 0 0,3-3 0 0,6-3 8 0,3-2-8 16,6 0 0-16,3-6 0 0,6 1 0 16,3-12 0-16,6 1 0 0,3-2 0 0,6-1 0 0,3-5-14 15,-1-8-5-15,4 0-1 0,0-8 0 16,0 3-28-16,3-3-7 0,-4-6-1 0,1-2 0 16,0 3 6-16,0 0 1 0,-6 5 0 0,-4-5 0 0,1 5 38 0,-9 3 11 15,0-1 0-15,-3 4 0 0,-6 2 36 0,0 0 11 16,-6 8 2-16,0-3 1 0,-3 8 5 0,3-5 1 15,0 5 0-15,0 1 0 0,0-7-39 0,3 4-7 16,3 2-2-16,3 1 0 0,0-7-8 0,3 4 0 16,0-8 0-16,6 2 0 0,0 3 0 0,3-3 0 15,3-10 0-15,3 2 0 0,0 3 0 0,2-5 0 16,1 0 0-16,-3-3 0 0,3-5 0 0,-3-1-12 16,-4 1 4-16,4-5 8 0,-3 4 0 0,-3-4 0 0,3 5 0 15,-6-3 0-15,0 2-10 0,-3-4 10 16,0 5 0-16,0 2-9 0,-4 3-4 0,-5 0-1 0,0 3 0 0,-5-3 0 15,-4 8 24-15,0 3 5 0,-3 2 1 16,0 3 0-16,0 2-7 0,-6-2-1 0,0 6 0 0,3-1 0 16,-3-3 3-16,7 6 0 0,-4 3 0 0,3-1 0 15,3-4-11-15,3 1 0 0,3 4 0 0,6 0 0 16,0-12 0-16,3 7 0 0,3-4 8 0,3-2-8 16,3-3 0-16,-1-5 0 0,4 0 0 0,0-5 0 15,3-3 0-15,3 3-17 0,3-8 4 0,-1 0 1 16,1-1-23-16,3-4-4 0,-3 5-1 0,2-1 0 0,1-4 26 15,-3 5 5-15,0 5 1 0,-6-6 0 0,0 6 8 16,-7-2 0-16,-5 10 8 0,-3 0-8 0,-6 0 9 0,0 0-9 16,-6 5 12-16,-3 3-12 0,-3 3 36 0,-2 2 1 15,-1 3 0-15,0 2 0 0,0-4-17 0,3-1-4 16,3 0-1-16,3 0 0 0,0-2-7 0,3-3-8 16,3-8 11-16,0 0-11 0,12 5 0 0,3-2 0 15,6-3 0-15,3-3-12 0,-3-2 12 16,5-3 0-16,-5 3 0 0,3-9 0 0,-3 1-14 0,0 0 0 15,-1 0 0-15,-2-1 0 0,0-4 5 0,0 5 1 16,-3-1 0-16,0 6 0 0,-3 3 8 0,-3 0 0 16,0-3 0-16,-3 8 0 0,-6 0 0 0,0 0 0 15,0 8 0-15,-3-3 0 0,-3 8 13 0,0 1 8 16,0-1 2-16,0 0 0 0,0 6-12 0,3-4-3 16,0 1 0-16,3-2 0 0,3-1-8 0,3 0 0 15,3-5 0-15,3 5 8 16,-1-8-134-16,7-2-27 0,15 2-6 0,-6-5-1 0</inkml:trace>
  <inkml:trace contextRef="#ctx0" brushRef="#br0" timeOffset="14009.34">15712 847 1659 0,'0'0'73'0,"0"0"16"0,0 0-71 0,0 0-18 16,0 0 0-16,0 0 0 0,-9 8 98 0,0-3 16 0,0 8 3 0,-3 0 1 16,1 6-45-16,-4 7-9 0,0 1-1 0,-3 5-1 15,-3 7-20-15,0-4-4 0,0 4-1 0,-5-2 0 16,2 3-23-16,-3-8-5 0,3 7-1 0,3-7 0 16,4 3-71-16,2-9-14 0,3 1-3 0,3-4-937 15</inkml:trace>
  <inkml:trace contextRef="#ctx0" brushRef="#br0" timeOffset="14430.23">15950 487 1555 0,'-6'0'138'0,"-3"0"-110"15,-3 0-28-15,1 2 0 0,-4 4 110 0,3 7 17 16,-3 0 3-16,3 0 1 0,0 6-38 0,-3 0-7 15,3 2-2-15,-3-3 0 0,1 9-47 0,-4 4-9 16,0-1-3-16,3 7 0 0,3-11-15 0,0 6-10 16,6 2 12-16,0-2-12 0,0-6 16 0,6 6-4 15,6-5-1-15,0-1 0 0,0-5-11 0,6-2 0 16,6-1 0-16,0-5 0 16,0-5-28-16,-1-2-2 0,4-1 0 0,0-5 0 15,6 0 1-15,-3-5 0 0,3-3 0 0,-1-3 0 16,1-2-19-16,-3-6-4 0,3 4-1 0,-3-9 0 15,2 3 6-15,1-6 2 0,-3 1 0 0,3-1 0 0,-1-5 30 0,-2 9 7 0,0 1 8 16,-6 4-13-16,-3 5 41 0,-3-1 9 0,-3 1 2 0,-3 8 0 16,-6 5 45-16,0 0 8 0,-9 5 3 0,-3 6 0 15,-6 2 1-15,-6 3 0 0,0 8 0 0,1-3 0 16,-1 5-46-16,-3 1-9 0,6 5-1 0,-3-1-1 16,0 1-10-16,4 2-1 0,-1 1-1 15,3 2 0-15,0-3-27 0,0 3 0 0,0-5 0 0,6-5 0 16,6-1 0-16,4 0 0 0,2-7 0 0,2-6 0 15,4 0-80-15,3 1-22 0,6-6-4 16,0-8-703-16,0 0-141 0</inkml:trace>
  <inkml:trace contextRef="#ctx0" brushRef="#br0" timeOffset="14595.5">16284 1109 1555 0,'-12'5'138'0,"6"-2"-110"15,-3 7-28-15,0-2 0 0,-9 3 168 0,3 2 28 16,0 0 5-16,0 3 2 0,-2 3-95 0,2-6-18 15,3 0-4-15,0 5-1 0,3-4-56 0,0-1-11 16,3 0-2-16,3 0-1 0,0-5-15 0,3 3 8 16,3-3-8-16,6-3 0 15,-3 0-34-15,6-5-13 0,3-5-2 0,0 0-1082 0</inkml:trace>
  <inkml:trace contextRef="#ctx0" brushRef="#br0" timeOffset="14893.71">16998 423 1814 0,'0'0'80'0,"0"0"17"0,0 0-77 0,0 0-20 0,0 0 0 0,0 8 0 16,0 3 117-16,-3 2 20 0,-6 8 4 0,3 3 1 15,-3 3-58-15,-6-1-11 0,-5 6-2 0,2-3-1 16,0 8-18-16,-15 11-4 0,-3 2-1 0,1-3 0 0,-1 12-35 16,0-9-12-16,3 3 9 0,4 0-9 15,-1-3 0-15,6-2 0 0,6-9 0 0,0-2 0 16,6-2 0-16,1-4 0 0,5-9 0 0,3 1 0 16,0-9-30-16,6-1-2 0,0-5 0 15,3-8 0-15,5 0-92 0,4-8-20 0,6-3-3 0,3-2-876 16</inkml:trace>
  <inkml:trace contextRef="#ctx0" brushRef="#br0" timeOffset="15089.31">17361 402 2718 0,'0'0'60'0,"-12"0"12"0,-3 8 2 0,-2 0 2 0,-1 3-60 0,3 7-16 15,-6 9 0-15,0-1 0 0,-3 8 48 0,-2-2 6 0,-1 0 2 0,0 8 0 16,-3-6-34-16,-6 16-6 0,7 3-2 0,2 0 0 15,-3-3-6-15,6 3-8 0,0 0 11 16,4 0-11 0,-4-8-44-16,3 0-16 0,9-5-4 0,0 0 0 15,0-9-216-15,3-4-43 0,-11 18-9 0,17-19-1 0</inkml:trace>
  <inkml:trace contextRef="#ctx0" brushRef="#br0" timeOffset="15262.89">16691 1130 230 0,'-11'-16'20'0,"-4"-3"-20"0,0-2 0 0,3-3 0 15,-6 3 476-15,6 3 90 0,-6 4 18 0,6 1 4 16,0 0-331-16,1 5-66 0,2 3-14 0,0 0-2 16,3-3-98-16,6 8-19 0,0 0-4 0,0 0-1 0,0 0-53 0,15 0 0 15,5 0 0-15,7 0 0 0,3 5 0 0,6-2-8 16,5 2 8-16,-2 0 0 0,0 3 0 0,2-3 9 16,-5 3 0-16,0-2 0 15,-3 1-165-15,-1 1-34 0,-2 3-6 0</inkml:trace>
  <inkml:trace contextRef="#ctx0" brushRef="#br0" timeOffset="15825.58">17200 1090 2516 0,'-11'5'56'0,"5"-5"11"0,6 0 2 0,-9 6 1 0,0 2-56 0,3-8-14 16,6 0 0-16,0 0 0 0,0 0 67 0,0 0 10 16,3 5 3-16,6 3 0 0,3-8-58 0,-1 0-11 15,-2-5-3-15,3 2 0 0,9-2 19 0,0-3 3 16,-6-3 1-16,3 3 0 0,0 0-31 0,-1-2 8 15,-2 2-8-15,-3-6 0 0,0 1 0 0,0 0 0 16,0-6 0-16,-6 6 0 0,-3 0 0 0,3-5 0 0,-3-1 0 0,-3 3 0 16,-3 6 0-16,-3 2 0 0,0 0 0 0,-3 8 0 15,-6 0 0-15,-6 8 0 0,-3-3 0 0,1 11 0 16,2-3 12-16,-3 11 0 0,-9-6 0 0,6 9 0 16,7-6 6-16,2 5 1 0,-3 6 0 15,3-5 0-15,6-1-5 0,3 1-1 0,3-4 0 0,0 4 0 16,3-6-13-16,3-3 0 0,9 1 8 0,3-6-8 15,-3-5-9-15,6 5-5 0,6-7-1 0,6-6 0 16,-4-6-13-16,4 1-2 16,6-3-1-16,-3-5 0 0,2-6-109 0,-2 4-23 0,-3-4-4 15,3-7-1-15,3-6 87 0,-4 0 17 16,-2-2 3-16,6-6 1 0,3-2 6 16,2-6 2-16,-5-2 0 0,6 2 0 0,2-10-74 0,-8 18-14 0,0-5-4 15,0-2 0-15,-4-4 116 0,1 12 28 0,-6-1 0 0,0 3 0 16,-6 8 187-16,2-3 43 0,-2 6 9 0,-6 7 1 0,-6 1-71 0,0 4-14 15,-3 6-3-15,-3 3-1 0,0 2-67 0,-6 3-14 16,3 3-2-16,-3-3-1 0,-6 5-31 0,3 3-5 16,3 3-2-16,-5 2 0 0,-4 8-7 0,0-2-2 15,0 7 0-15,0 1 0 0,-3 5-6 0,-3 7-2 16,-3-4 0-16,-8 7 0 0,-4-2 6 0,3 7 1 16,6-2 0-16,-11 16 0 0,-1-3-19 0,6 1 10 15,10-9-10-15,2 3 8 0,3-8-8 0,3-6 0 16,3-7 0-16,6-5 8 0,3-1-8 0,0-5 0 15,3-2 0-15,3-1 0 0,6-5-14 0,0 1-5 0,0-6-1 16,6-3 0 0,0-5-110-16,3 0-22 0,2-5-5 0,-2-1-1157 0</inkml:trace>
  <inkml:trace contextRef="#ctx0" brushRef="#br0" timeOffset="16342.23">18099 945 1681 0,'0'0'74'0,"0"0"16"0,0 0-72 0,0 0-18 16,6-6 0-16,0 1 0 0,-3 2 114 0,3-2 19 15,0-3 4-15,0 8 1 0,0-5-32 0,-3-3-6 16,-3 8-2-16,0 0 0 0,0 0-32 0,0 0-6 16,0 0-2-16,-9-5 0 0,9 5-29 0,-15 0-5 15,3-6-2-15,-3 6 0 0,-5 6-11 0,2-1-3 16,0 3 0-16,-3-3 0 0,0 3 0 0,3 5 0 15,0-7 0-15,7 2 0 0,-1 5 10 0,0 0 2 16,6 0 0-16,-3-2 0 0,6 2-20 0,0 0 0 16,3 0 0-16,3 1 0 0,3-1 0 0,0 0 0 0,3 0 0 0,3-5 0 15,-3 3 0-15,2 2-19 0,1-5 4 0,-3 3 1 16,6-3 0-16,-3 0 0 0,-3-3 0 0,0 3 0 16,-3 2-8-16,3-2-2 0,-6-2 0 0,0 2 0 15,0-1 24-15,-3-1-9 0,-3 2 9 0,0-3 0 16,-3 0 0-16,-3 1 0 0,0 1 0 0,0-1 0 15,-3 2 0-15,-3-3 0 0,3 3 0 0,-2-8 0 16,-1 5 8-16,0-2 0 0,-3 2-8 0,-3 0 12 16,0-5-12-16,0 3 11 0,-2 2-11 0,-4-5-824 15,-3 0-170-15</inkml:trace>
  <inkml:trace contextRef="#ctx0" brushRef="#br0" timeOffset="17744.59">1457 2355 1965 0,'0'0'87'0,"0"0"18"0,0 0-84 0,9-8-21 0,3 8 0 0,6-5 0 16,0-9 0-16,6 6 0 0,3 3-12 0,2-8 4 16,7 0 8-16,3-1 0 0,2 1 0 0,7-5 0 15,-3 4-10-15,2-7 0 0,4 5 0 0,0 1 0 16,-1-4 45-16,10 6 9 0,-1 0 1 0,-2-1 1 15,-1 4-16-15,-2-1-3 0,2 1-1 0,-5 2 0 16,6-3-13-16,-1 3-2 0,10 0-1 0,-1-2 0 16,-5 7-10-16,-7-8 8 0,7 3-8 0,-1 0 8 15,4 3 4-15,2 0 0 0,1 2 0 0,-4 1 0 16,7-1-12-16,-7-2-9 0,7 5 9 0,2-6-13 16,4 4 13-16,-7-4 0 0,3 6 0 0,-2-7 0 0,-1 1 0 15,7 6 8-15,-4-5-8 0,4 2 10 16,-4 3-10-16,0 0 8 0,-5 0-8 0,5 0 8 0,1 0-8 0,-1 3 8 15,1 8-8-15,-1-4 8 0,-2-1-8 0,5-4 0 16,3 4 0-16,1 2-11 0,-1 2 32 0,1-5 7 16,-1 3 0-16,9-2 1 0,1-6-12 0,2 2-2 15,-3-2-1-15,9 0 0 0,4-2-6 0,2-4-8 16,-3 6 11-16,3-5-11 0,4-3 10 0,-1 3-10 16,-3 0 8-16,-3 2-8 0,0-2 0 0,1 5 0 15,-4 0 8-15,-6 5-8 0,3-5 0 0,1 3 0 16,5-1 0-16,-3 6 0 0,-6 0 0 0,-2 3 0 0,2-3 0 0,0-3 0 15,4 3 0-15,-1-3 0 0,0-2 0 16,3 2 0-16,4 0 0 0,5-5 0 0,-3 0 0 16,6 0 0-16,3 0 0 0,0 0 0 0,-5 0 0 0,5-5 8 15,0 5-8-15,0 0 0 0,-3 0 0 16,0 0 0-16,1 0 0 0,-4 5 0 0,-3-2 0 16,0 2 0-16,-3 1 0 0,1 2 0 0,5-3 0 0,0 3 8 15,-3-3-8-15,3 0 0 0,6 3 0 0,4-8-11 16,-4 6 11-16,9-6 0 0,3 2 0 0,0-2 0 15,3-2 13-15,0 2-1 0,3-6-1 0,-3 6 0 16,3-10-11-16,-3 7 0 0,3-2 0 0,0 0 0 16,3 2 0-16,-3-2 0 0,-3-3 0 0,3 2 0 15,3 1 0-15,-3 2 0 0,-6-2 0 0,3 5 0 16,0-5 0-16,-3 2 0 0,-6 3 0 0,0 0 8 0,3 0-8 16,-3 0-12-16,-3 0 2 0,3 0 1 0,3 8 17 15,4-8 4-15,-1 0 1 0,-3 0 0 0,0 5-4 0,0-5-1 16,-6 0 0-16,3 0 0 0,3 0-8 0,-3 0 0 15,0 0 0-15,0 0 0 0,0 0 0 16,-3-5 0-16,-2 5 0 0,-4 0 0 16,3-5 0-16,-6 5 0 0,-6-3 0 0,3 3 0 0,4 0 8 15,-7 0 4-15,0 0 0 0,0 0 0 0,-2 0-12 16,-1 0 0-16,-3 0 9 0,-3 3-9 0,-2-6 0 0,2 3 0 16,6 0 0-16,-8 0 8 0,-7 0-8 0,0 0 11 15,1-5-11-15,-1 5 12 0,6-5-12 0,-2 2 0 16,-10-2 0-16,-2-1 0 0,-1 4 0 0,-3-4 0 15,-2-2 0-15,-7 3 0 0,-5 5 26 0,-3 0 0 0,-10 0 0 16,-2 0 0-16,-3-5-9 0,-3 5-1 0,-4 5-1 16,1-5 0-16,3-5-15 0,-6 5 0 0,-1 5 0 0,-2-5 0 15,-3 3 12-15,0-1-3 0,-3-2-1 0,0 3 0 32,-7 2-54-32,4 1-11 0,-3-4-3 0,-3 4-1132 0</inkml:trace>
  <inkml:trace contextRef="#ctx0" brushRef="#br0" timeOffset="19984.99">2597 3236 2023 0,'0'0'44'0,"0"0"10"0,0 0 2 0,0 0 0 15,0 0-44-15,0 0-12 0,0 0 0 0,0 0 0 0,0 0 80 0,0 0 13 16,3 5 3-16,6-2 1 0,0-1-20 0,6-2-4 15,0 3-1-15,6-3 0 0,-6-3-28 0,6 3-7 16,5-2-1-16,-5 2 0 0,0 0-12 0,0 0-2 16,0 2-1-16,0-2 0 0,-4 0-13 0,1 0-8 15,3 3 10-15,-6 2-10 0,0-5 0 0,-3 3 0 16,3 0 0-16,0 5-840 16,-4-8-173-16</inkml:trace>
  <inkml:trace contextRef="#ctx0" brushRef="#br0" timeOffset="23038.8">3824 3085 172 0,'0'0'16'0,"0"0"-16"0,0 0 0 0,6 0 0 15,0-5 293-15,3 2 56 0,-6 0 11 0,3 1 3 16,-1 2-206-16,4-5-41 0,0 2-8 0,3-2-1 15,-3 5-43-15,3-11-9 0,3 8-2 0,-6-7 0 16,6 2-29-16,-3 0-5 0,3-3-2 0,-1 3 0 16,4-5-17-16,0 3 10 0,3-1-10 0,-6-2 8 15,3 2-8-15,0-2 0 0,-6 0 9 0,5-1-9 16,-8 1 0-16,6 0 8 0,-3 0-8 0,0 0 0 0,-6-1 0 16,3 1 8-16,0 0-8 0,-6 0 0 0,0 2 0 15,0-2 9-15,-3 5-9 0,0-5 0 16,-3-1 20-16,0 9-2 0,0-3-1 0,-3-2 0 0,-3 7 32 15,0 0 7-15,-3 1 0 0,-3 4 1 0,0 4-3 0,0 4-1 16,-11-2 0-16,2 5 0 0,-3 6-14 16,3-3-3-16,3 10-1 0,-5 3 0 0,2 6-17 0,-3-4-3 15,3 9-1-15,-3-5 0 0,4 2 2 0,2 2 0 16,0 1 0-16,-3 5 0 0,0 0-16 0,3-5 9 16,1 5-9-16,-1 0 8 0,0-6-8 0,0 1 0 15,-6-6 9-15,6 3-9 0,1 3 0 0,8-8 9 16,-9-3-9-16,6-3 0 0,0 4 20 15,0-12-4-15,3 3 0 0,0-8 0 0,4 1-16 0,-1-1-17 16,0-8 3-16,6-2 1 0,3-3 13 0,0 0 12 16,0 0-3-16,0-3 0 0,3-10 3 0,6 0 0 15,3-1 0-15,2-4 0 0,-2-3-12 0,6 2 0 0,3-7 0 16,0-1-11-16,9 1 11 0,-1 2 0 16,1-2-9-16,-6-1 9 0,3 1 0 0,-3-1-9 15,-1 9 9-15,1 5 0 0,0-6-15 0,-6 11 4 16,-3 3 1-16,0-1 0 0,-6 4 2 0,2 2 0 0,-2 8 0 15,-3-8 0-15,-3 5 8 0,0 0-10 0,0 3 10 16,3 6-10-16,-6-9 10 0,0 3 0 0,-6 5-9 16,3 0 9-16,0-5 0 0,-3 5 0 0,3-2 0 0,-6 2 0 15,-5 0 0-15,8 1 0 0,-6-1 0 0,3 0 0 16,-6 0 0-16,3-5 0 0,0 3 0 0,0 2 0 16,3 0 0-16,-3-10 0 0,3 2 0 0,0 1 0 15,4-6 0-15,-1 0 0 0,6 0 0 0,-6-8 8 16,6 8-8-16,0-6 0 0,6-4 0 0,-3 2 0 15,2 0 0-15,1-3 0 0,3 3 0 0,-3 0 0 16,6 3 0-16,-3 5 0 0,-6-5 0 0,3 5 0 16,-6 0 0-16,12 5 0 0,-9-5-9 0,3 5 9 15,-3 3 0-15,6-2 0 0,-6-4 0 0,3 4 0 0,0-1 0 16,0 0 0-16,3 3 0 0,-3-3 0 0,2 3 0 0,7-8 0 16,-9 6 0-16,3 2 0 0,3-8 0 15,3 2-10-15,-6-2 10 0,3-2-8 16,0 2-98-16,0 0-19 0,3-8-4 15</inkml:trace>
  <inkml:trace contextRef="#ctx0" brushRef="#br0" timeOffset="23580.49">4169 3463 172 0,'0'0'16'0,"0"0"-16"0,0 0 0 0,0 0 0 15,0 0 404-15,0 0 79 0,0 0 15 0,0 0 3 16,0 0-325-16,0 0-64 0,6 0-14 0,3 0-2 16,-3-5-66-16,3 2-13 0,0 1-2 0,3-1-1 15,-9-5-14-15,6 3 8 0,-1-3-8 0,1 3 0 16,0-1 8-16,3-2-8 0,-9-5 0 0,3 3 0 16,0 2 0-16,-3-3 0 0,-3 1 0 0,0-1 0 15,-3 3 0-15,0-5 0 0,-3 8 0 0,3-9 0 16,-6 6 0-16,3 3 0 0,-3 0 0 0,-2 2 0 15,-4 3 24-15,0 3-2 0,-3 5 0 0,0 2 0 0,-6-4 24 16,3 7 5-16,-5 0 1 0,2 0 0 0,3 1-3 0,3 1 0 16,-3 1 0-16,6 5 0 0,3-7-17 0,1 4-4 15,-1-2-1-15,6 0 0 0,-3 5-11 0,9-8-3 16,3 1 0-16,0-1 0 0,0-3-13 0,3 1 0 16,3 0 0-16,5-11 0 0,1 2 0 0,6-2 0 15,3-2 0-15,3-4 0 0,-6-2 0 0,2-2-10 16,4-1 10-16,-6-2-12 0,-3-3-6 0,3 3-2 15,-3-3 0-15,-1-3 0 0,1 6-1 0,-3-5-1 16,-3 4 0-16,0 1 0 0,-3 0 22 0,-3 2 0 16,0 1 0-16,-3 5 0 0,-3 5 0 0,0 0 0 15,0 0 8-15,0 0-8 0,-9 7 32 0,3 4 0 16,-3 0 1-16,-3-1 0 0,6 3-6 0,-3 6-2 16,6-6 0-16,-9 0 0 0,9 1-12 0,-3-6-2 15,6 5-1-15,0 0 0 0,0-2-10 0,0-3 12 0,0-1-12 16,3 4 12-16,0-6-12 0,3-2 0 15,3 2 0-15,-3-10 0 0,6 2 0 0,0 1-12 0,3-1 2 16,-3-8 1 0,3 1-161-16,0 5-32 0,-1-9-6 0</inkml:trace>
  <inkml:trace contextRef="#ctx0" brushRef="#br0" timeOffset="24049.59">4616 3313 1886 0,'0'0'84'16,"0"0"16"-16,0 0-80 0,0 0-20 0,0 0 0 0,-6 0 0 0,0 2 144 0,6 4 24 16,-6-6 4-16,3 5 2 0,-6-5-78 0,3 8-15 15,3-3-3-15,0 3-1 0,-9 0-26 0,6 3-6 16,-3-4-1-16,0 4 0 0,0 0-12 0,-3 4-2 16,3-1-1-16,-3-1 0 0,4 0-6 0,-1-5-2 15,3 5 0-15,-3 1 0 0,3-4-9 0,0 3-3 16,6-5 0-16,-6-2 0 0,6 2-9 0,6-3 0 15,-6 0 0-15,3-2 0 0,3 2 0 0,0-5 0 16,6 0 8-16,-3-5-8 0,5 2 0 0,-5-2 0 16,6 0 0-16,-3-3 0 0,3 2 0 0,-3-2-16 15,0-5 4-15,0 3 1 0,3 2-7 0,-3-6-2 16,-1 1 0-16,7 0 0 0,-9 0 4 0,6-1 1 16,-3 1 0-16,3 3 0 0,-3-4 15 0,0 7-9 0,-3-1 9 15,3 2-8-15,-4-2 8 0,-2 6 0 0,0 2 0 0,0 0-8 16,3 0 8-16,-3 0 0 0,-3 2 0 15,3 6 0-15,-6-8 0 0,0 3 0 0,6 8 0 0,-6-9 0 16,0 9 0-16,-6-6 0 0,6 6 0 16,-6-1 8-16,0 3 0 0,3-5 1 0,-6 3 0 15,3 2 0-15,-3 0 6 0,3 1 1 0,-5-1 0 16,2 0 0-16,3 6-2 0,-3-6 0 16,3 0 0-16,0 0 0 0,3-5-14 0,3 0 11 0,0 3-11 0,0-6 10 15,0 3-10-15,0-8 0 0,0 0 0 0,3 0 0 16,3 0-52-16,6-5-13 15,-3-1-3-15,0 4-824 0,2-11-166 0</inkml:trace>
  <inkml:trace contextRef="#ctx0" brushRef="#br0" timeOffset="24634.03">4979 3368 1659 0,'0'0'36'0,"0"0"8"0,0 0 2 0,6-2 1 0,-6 2-38 0,0 0-9 0,0 0 0 0,0 0 0 15,3-8 103-15,-3 8 18 0,12-3 4 0,-12 3 1 16,0 0-41-16,0 0-8 0,0 0-1 0,0 0-1 16,0 0-18-16,0 0-3 0,0 0-1 0,0 11 0 15,0-6 6-15,-6 5 1 0,0 1 0 0,-3 2 0 16,3 0-13-16,-6-2-3 0,0 2 0 0,0 0 0 16,3 1-12-16,-3-4-4 0,3 1 0 0,0 2 0 15,0 0-17-15,3-5-11 0,0 3 12 0,6-9-12 0,0 9 8 16,0-11-8-16,0 0 0 0,0 0 0 15,6 0 0-15,0 3 0 0,6-3 0 0,-3-3 0 0,9-2 0 0,-9-1 0 16,9 4 0-16,0-9 10 0,0 3-10 0,-1-5 0 16,4 3-12-16,0-4 12 0,-9 1-12 0,6 0 12 15,-6 0-10-15,3 2 10 0,-3 0-12 0,-1-2 3 16,-2 5 1-16,3 3 0 0,0-6 8 0,-3 9 0 16,-3-6 0-16,0 8-8 0,0 0 8 0,0 2 0 15,-6-2 8-15,6 6-8 0,-6-4 0 0,6 4 0 16,-6-6 0-16,-3 10-8 0,3-2 8 0,-3 0 0 15,3 3 8-15,0-3-8 0,0 2 0 0,-6-2 8 16,3 5-8-16,0-7 0 0,0 7 16 0,0-2-2 16,0-1 0-16,3 3 0 0,-3-2-5 0,3-1-1 15,0 1 0-15,0 2 0 0,3 1-8 0,-3-9-17 16,0 3 4-16,0 0 1 0,6-3 12 0,-3 0 0 16,-3-5 0-16,6 0-911 15,3 0-179-15</inkml:trace>
  <inkml:trace contextRef="#ctx0" brushRef="#br0" timeOffset="25235.18">14069 8165 2432 0,'0'0'0'0</inkml:trace>
  <inkml:trace contextRef="#ctx0" brushRef="#br0" timeOffset="26266.74">5690 3551 1209 0,'0'0'108'0,"0"0"-87"0,0 0-21 0,0 0 0 16,0 0 153-16,0 0 27 0,0 0 4 0,0 0 2 16,6-3-66-16,0-8-12 0,0 9-4 0,3-9 0 15,3 3-61-15,0 0-13 0,0-2-2 0,-1 2-1 16,4-5 8-16,-3 2 1 0,3-2 1 0,3 2 0 15,-3-2-37-15,3 2 0 0,0-2 0 0,-1 3 0 0,1-1 0 0,-3 6 0 16,-3-3 0-16,-3 3 8 16,3 5 0-16,-12 0 1 0,9 0 0 0,-9 0 0 0,0 0-9 0,6 7 0 15,-3 1 0-15,3 3 0 0,-6-6 0 0,0 3 0 16,-6 5 0-16,0-5 0 16,-3 3 12-16,3 2 4 0,-3 0 1 0,0 1 0 0,-3-1-3 15,3 0-1-15,-3-5 0 0,3 3 0 0,-2 2 1 0,2-5 0 16,3 2 0-16,-3 1 0 0,3 0 6 0,0-6 0 15,3 3 1-15,3-8 0 0,0 0-21 0,0 0 9 16,0 0-9-16,9 0 0 0,6-6 0 0,-3 1 0 16,5-3 0-16,-2 0 0 0,3-2 0 0,0-1 0 15,0-2 0-15,0 2 0 0,0-2 0 0,-1 0 0 16,-2 0 0-16,0-1 0 0,-3 1 0 0,3 3 0 16,0-1 0-16,-3 0 0 0,0 3 0 0,-3 3 0 15,0-3 0-15,-3 6 0 0,-3-1 0 0,-3 3 0 16,0 0 0-16,0 0 0 0,-3 5 0 0,3 8 0 15,-6-5 0-15,0 3 0 0,0 0 0 0,-3 2 0 0,3-3 0 16,-3 6 0-16,3 0 0 0,-3-3 0 0,3 1 0 16,-3 1 0-16,3-1 8 0,3-1 4 0,-3 0 0 0,3 0 1 15,3-2-1-15,0-3-1 0,0 3 0 0,3-6 0 16,-3-5-11-16,9 0 8 0,0-3-8 16,3 1 8-16,0 2-81 15,3-6-17-15,0-2-3 0,3-2-695 0,-1 2-138 0</inkml:trace>
  <inkml:trace contextRef="#ctx0" brushRef="#br0" timeOffset="26657.44">6422 3307 2113 0,'0'0'46'0,"-3"6"10"0,0-4 1 0,0 4 3 0,-3 1-48 0,-3 4-12 16,-2 2 0-16,2-5 0 0,-3 5 96 0,-3 1 16 16,-3 4 3-16,3-5 1 0,3 6-52 0,-3-6-9 15,0 6-3-15,-5 15 20 0,11-15-58 16,0-6-2-16,3 5 0 0,-3-2-3 0,6 3-1 15,3-11 0-15,0 2 0 0,0 4-8 0,0-7 0 16,6 1 9-16,3-5-9 0,0 0 8 0,6-6-8 16,-1-2 10-16,4-3-10 15,3 3-108-15,0-9-28 0,3 1-6 0,-3 0-1 16,-1-3-77-16,-2 0-15 0,3 3-3 0,0-6-1 16,-3-2 116-16,0 5 23 0,-3 0 5 0,2-5 1 15,-5 3 41-15,3-1 8 0,-6 6 1 0,0 0 1 0,0 5 187 0,-3 3 36 16,-6-1 8-16,0 6 2 0,0 0-3 0,0 0-1 15,0 0 0-15,-6 6 0 0,-3 1-84 0,0 4-17 16,0 0-3-16,0 4-1 0,3-1-21 0,-3-1-5 0,4 0-1 16,-1 0 0-16,0 1-32 0,3-1-6 0,-6 0-2 15,6 6 0-15,0-6-14 0,0-5 0 0,0 5 0 0,6-2-10 16,0-3 10-16,0-1 11 0,0 1-3 0,6-2 0 16,-6-1-8-16,3-5-11 0,5-8 3 0,1 5 0 15,0 1-208 1,0-6-42-16,18-11-8 0,-3 1-2 0</inkml:trace>
  <inkml:trace contextRef="#ctx0" brushRef="#br0" timeOffset="26965.28">6806 3352 1094 0,'-3'0'97'0,"0"3"-77"16,-3 0-20-16,0 5 0 0,0-6 297 0,1 3 56 16,-4 1 11-16,3 2 3 0,0 0-220 0,0 2-44 15,0-2-9-15,0 3-2 0,3-3-62 0,-3 2-13 16,3 3-2-16,-3-2-1 0,3 0-3 0,0 2-1 15,0 0 0-15,0 0 0 0,0-2-10 0,3-1 0 16,-3 1 0-16,3-6 0 0,0 3 0 0,0-8 0 16,0 0 0-16,6 6 0 0,0-6 0 0,3 0 0 15,0-6 0-15,3 1 0 0,0 0 28 0,0-3 3 16,-1 0 1-16,4 0 0 0,-3-3-32 0,-3 3 0 16,3-2 0-16,0 2 0 0,0-5-12 0,-3 2-6 15,0 0-1-15,0 1 0 0,0 2 19 0,-3 0 0 16,3 3 0-16,-4-6 0 0,1 3 0 0,-3 3 0 15,3-3-8-15,0 3 8 0,-3-1 0 0,0 4 0 0,3 2 0 16,0 0 0-16,-6 0-10 0,6 0-5 16,0-6-1-16,0 6 0 15,3 0-164-15,0 0-32 0,0 0-8 0,-9 0 0 0</inkml:trace>
  <inkml:trace contextRef="#ctx0" brushRef="#br0" timeOffset="28116.38">7934 2688 1382 0,'6'-5'61'0,"-6"5"13"0,0 0-59 0,-6 0-15 0,3-3 0 0,3 3 0 16,-6 6 184-16,1 1 33 0,-4 7 7 0,3-1 2 15,-3 5-117-15,-3 4-23 0,3-1-5 0,-3 11-1 16,-6 5-48-16,3-6-11 0,-3 9-1 0,0-6-1 15,-2 11-4-15,-1-5-1 0,-3 0 0 0,0 5 0 16,-3-8 12-16,7 2 2 0,2 1 1 0,-3 0 0 16,0-8-29-16,6-1-12 0,0-4 1 0,3-1 0 15,3-5 11-15,1-7 16 0,2-1-4 0,0-3-1 0,6-2 3 16,0-8 1-16,0 0 0 0,0 0 0 0,9 0-2 0,2-5 0 16,1-3 0-16,6-2 0 0,3-4-1 0,0-2-1 15,3 1 0-15,5-1 0 0,1-5-11 0,-3 5 0 16,3 0-10-16,-6-3 10 0,-1 6 0 15,1 5 0-15,-6 3 0 0,0 0 0 0,-3-1 0 0,-6 6 0 16,3 3 0-16,-6 0 0 0,0 4 0 0,-3 4 0 16,-3-3 0-16,3 5 0 0,-1 0 0 0,-2 3 0 15,-5-2 0-15,-1 7 0 0,3-8 0 0,-3 5 0 16,0-4 0-16,0-1 0 0,0 3 0 0,-3 0 0 16,0-3 0-16,0 3 0 0,-3-3 0 0,0 0 0 15,0 0 0-15,-3-2 10 0,3-3 5 0,-5 0 1 16,-1 3 0-16,-3-11 0 0,3 5 2 0,-3-5 1 15,0 2 0-15,4-2 0 0,5-2-9 0,0-3-2 16,0-3 0-16,3 2 0 0,3-7-8 0,-3 0 0 16,3 0 0-16,3-1 0 0,6 1 0 0,0 0 0 0,0 0 0 15,3-1 0-15,0 4-10 0,0 2-4 0,3-3-1 16,3 3 0 0,6 0-205-16,-4 3-40 0</inkml:trace>
  <inkml:trace contextRef="#ctx0" brushRef="#br0" timeOffset="28653.34">8178 3379 2394 0,'0'0'52'15,"-8"2"12"-15,2 1 1 0,0 5 3 0,6-8-55 0,-9 0-13 0,0 3 0 0,9-3 0 16,0 0 49-16,0 0 7 0,0 0 2 0,0 0 0 15,6 5-46-15,0 0-12 0,0-5 0 0,6 0 0 0,-4-5 0 0,4 2 10 16,-3-2-10-16,3 0 10 0,0-1-10 0,0-2 0 16,0 1 9-16,-3-7-9 0,0 1 0 0,0 2 8 15,-3-2-8-15,3 5 0 0,-6-5 22 0,3 5 0 16,-6-5 0-16,0 8 0 0,0-6-22 0,-3 8 0 16,-3-5 0-16,-3 8 0 0,-3 0 0 0,0 3 0 15,-6 2 0-15,0 9 0 0,-3-9 30 0,0 8 2 16,-5 3 0-16,2 3 0 0,6-1 9 0,-3 1 3 15,0 2 0-15,6-3 0 0,1 3-25 0,2-2-5 16,6 2-1-16,0-2 0 0,0-3-13 0,6-1 8 16,3-1-8-16,3-1 0 0,3-5 0 0,6 0 8 15,-4-3-8-15,7-5 0 0,3 0 0 0,6-3 8 16,0-2-8-16,0-6 0 0,-1 4-10 0,1-1-8 16,0-6-2-16,-3-4 0 15,0-1-44-15,-4 3-10 0,4-2-2 0,-3-1 0 16,0-4 10-16,-3 1 2 0,3 4 0 0,-4 2 0 15,1-2 25-15,-6 4 6 0,-3 1 1 0,0 2 0 0,-3 1 60 0,0 5 13 0,-6-1 3 0,0 6 0 16,0 0 24-16,-3 8 4 0,-6 3 2 0,0 2 0 16,-3 6-17-16,0-6-3 0,0 8-1 0,0-2 0 15,1 2-31-15,2-3-6 0,0 1-2 0,0-1 0 16,0-2-14-16,3-3 0 0,3 6 0 0,3-11 0 16,0 2 0-16,0-2 0 0,3-2 0 0,-3-6 0 15,6 2-43-15,3-2-5 0,3-2 0 0,0-4-821 16,2-7-164-16</inkml:trace>
  <inkml:trace contextRef="#ctx0" brushRef="#br0" timeOffset="28788.72">8774 2831 2260 0,'0'0'50'0,"0"0"10"0,-6 0 3 0,0 5 0 0,0-5-51 0,0 8-12 15,0-2 0-15,0-4 0 0,0 9 60 0,3-6 8 16,-3 6 3-16,3-1 0 15,0 3-128-15,3-5-26 0</inkml:trace>
  <inkml:trace contextRef="#ctx0" brushRef="#br0" timeOffset="29684.81">9286 3463 518 0,'0'0'23'0,"0"0"5"0,-3 3-28 0,0 0 0 15,-3 5 0-15,6-8 0 0,0 0 311 0,0 0 57 16,0 0 11-16,0 0 2 0,0 0-241 0,0 0-49 0,0 0-10 0,9-8-1 15,-3 2-47-15,3-2-9 0,6-2-1 0,-4 2-1 16,7-5-12-16,-3-1-2 0,3-4-8 0,0 5 12 16,-3-8-12-16,-6 5 0 0,0 0 0 0,-3 3 0 15,3-6 0-15,-6 6 11 0,-3 0-11 0,-3-1 10 16,-3-4 2-16,-6 5 0 0,0-1 0 0,-3 6 0 16,-3 3 28-16,0-3 7 0,-6 8 1 0,1 3 0 15,-1 5 0-15,-3 2 1 0,3 4 0 0,-3 4 0 0,-2-2-12 16,-1 8-2-16,0 2-1 0,0 1 0 0,-2-6-23 15,8 5-11-15,3 3 10 0,3-2-10 0,3-1 12 16,6-7-3-16,0 2-1 0,6 0 0 0,6-5-8 16,6-3 0-16,3-2 0 0,3 0-11 0,9-9 11 15,0-2-8-15,2-2 8 0,1-4-8 0,3-2-4 16,0-2-1-16,0-4 0 0,-1 1 0 0,1-3-6 16,-3 1-1-16,6-1 0 0,-4-8 0 15,-2 3-8-15,-3 2-3 0,-3 1 0 0,-6 2 0 0,0 3 31 0,-4-1-9 16,-2 1 9-16,-3 2 0 0,0 9 0 0,-6 2 14 15,0 0-2-15,0 0 0 0,0 0 24 0,-9 8 5 16,-6 5 1-16,1 6 0 0,-7-1 1 0,0 3 0 16,-3 0 0-16,0 8 0 0,-3 1-35 0,4 1-8 15,-4 1 0-15,3 2 0 0,-3 6 0 0,3 0 15 16,-2 2-4-16,-1-2-1 0,-3 2-10 0,3 1 0 0,1-4 0 16,-1-2 0-16,3 0 0 0,3 3 0 15,-6 2 0-15,6-10 0 0,7 2-21 0,-1-10 3 0,0 3 1 16,6-6 0-1,3 0-43-15,3-5-9 0,-3-5-2 0,6-6 0 0,0-5-130 16,0 0-27-16,6 0-4 0,3-8-712 0</inkml:trace>
  <inkml:trace contextRef="#ctx0" brushRef="#br0" timeOffset="30311.16">9452 3260 633 0,'0'-6'56'0,"0"1"-44"16,0 0-12-16,-3 2 0 0,0-2 276 0,3 5 54 16,0 0 10-16,0 0 3 0,-5 0-188 0,5 0-38 15,0 0-7-15,0 5-2 0,-3 3-72 0,-3 5-14 16,0 6-3-16,0-1-1 0,-3 4 22 0,-3 4 5 16,0 0 1-16,0 1 0 0,0-3-19 0,0 2-4 15,3 1-1-15,0-9 0 0,0 9 1 0,6-12 0 16,0 1 0-16,3 0 0 0,6-3-5 0,0-5-1 15,-3-2 0-15,9-1 0 0,0-5-17 0,6-5 0 16,0-1 0-16,0-4-9 0,3 5 9 0,-1-9 0 16,4-4 8-16,-3 2-8 0,3-3-10 0,-3 1-6 15,3-3-2-15,-7 2 0 0,4-5-2 0,-6 3-1 16,0 0 0-16,0 3 0 0,-3-4 21 0,-3 6-11 16,3 3 11-16,-6 0-8 0,-3 5 8 0,3 0 0 0,-4 3 0 15,-2 5 0-15,0 0 12 0,0 0 5 16,-5 13 1-16,-1 0 0 0,0-5 14 0,0 11 2 0,-3-1 1 15,0-4 0-15,0 4-16 0,-3 3-3 0,3-2-1 0,0-1 0 16,0-2-6-16,0 3-1 0,3-3 0 0,0-1 0 16,3 1-8-16,0-3 8 0,0-2-8 0,6 2 8 15,0-7-8-15,0 2 0 0,-3-8 0 0,9 0 0 16,3 0 0-16,0-8 0 0,0 2 0 0,3-2 8 16,0 3-16-16,3-8-4 0,-1 0-1 0,4-6 0 15,0 6-10-15,3-8-1 0,-3 2-1 0,0 1 0 16,-1-4-15-16,-5 4-2 15,0-3-1-15,-3 2 0 0,0 6 28 0,0 0 6 0,-3 0 1 0,-3 7 0 16,0-4 8-16,-3 7 0 0,-3 3 0 0,0 0 0 16,0 0 40-16,-6 3 9 0,-3 7 3 0,0-2 0 15,3 11-16-15,0-9-4 0,-3 6 0 0,0 3 0 0,3-3-1 16,0-1-1-16,-3 4 0 0,6-6 0 0,-3 3-30 16,3 3 0-16,0-6-13 0,3 0 4 0,0-5 9 0,0 3 12 15,6-3-2-15,0-1-1 0,3-4-9 0,0 0-9 16,3 2 9-16,-3-5-13 0,-3 0 13 0,3-5 10 15,6 2-2-15,3-2-877 16,0-3-176-16</inkml:trace>
  <inkml:trace contextRef="#ctx0" brushRef="#br0" timeOffset="31171.66">10179 3429 1954 0,'-6'8'87'0,"3"-3"17"0,3 3-83 0,-3-8-21 0,3 0 0 0,0 5 0 16,-3 3 92-16,3-8 15 0,0 0 2 0,0 0 1 15,0 0-52-15,9 0-10 0,0 0-3 0,0 0 0 16,-3-5-25-16,3 0-4 0,2 2-2 0,1-5 0 16,-3 3-14-16,0-6 11 0,6 3-11 0,-6 0 10 15,3-7-10-15,-3 4 0 0,-3-2 9 0,0 0-9 16,0-1 0-16,-3 4 9 0,-3-3-9 0,3-1 0 15,-3 1 0-15,0 2 0 0,-3 1 0 0,0-3 0 0,-3 7 27 16,0-4 5-16,0 7 0 0,-6-2 1 0,0 5 0 16,-3 0 0-16,3 0 0 0,-3 8 0 0,3-3 9 0,-5 3 2 15,2 3 0-15,-3 2 0 0,3 0-21 0,0 0-4 16,-3 1-1-16,3 4 0 0,-3-2-18 0,4 2 0 16,2 1 0-16,3-1 0 0,0-2 0 0,3 0 0 15,3-3 0-15,6 3 0 0,0-2 0 0,3-4 0 16,0 3 0-16,6-10 0 0,-3 2 8 0,5 1-8 15,-2-6 0-15,3-6 0 0,0 6 0 0,0-8 8 16,6-5-8-16,-3 8 0 0,3-8 0 0,-1-1-16 16,1-4 2-16,0 2 0 0,0 0 1 0,-6 0 0 15,-3-2 0-15,0 5 0 0,0-6 4 0,-4 6 1 16,-2 0 0-16,0 5 0 0,-3-3 8 0,-3 6 0 16,0 2 0-16,0 3 0 0,0 0 0 0,-9 3 11 15,0 7-3-15,1-2 0 0,-7 5 13 0,3 3 3 16,-3 6 0-16,3-7 0 0,0 4-8 0,0-1-2 0,6 1 0 15,0-6 0-15,3 3 2 0,0-3 1 0,3-2 0 0,3 2 0 16,3 0-17-16,0-7 0 0,0-4 0 0,6 1 0 16,6-3 0-16,-3 0 0 0,0-5 0 0,5-1 0 15,4-2-27 1,3 3-2-16,0-8-1 0,0 0 0 0,-4-6 9 0,1 6 1 0,0-3 1 0,-3 0 0 16,0 0 6-16,-3 0 1 0,-1 3 0 0,-2-3 0 15,-3 3 12-15,-3 8 0 0,0-8 0 16,0 7 0-16,-3-2-17 0,-6 8-1 0,0 0 0 0,0 0 0 15,0 0 29-15,-6 8 5 0,0 3 2 0,0 2 0 16,-3 0 2-16,-3 1 0 0,0-1 0 0,3 0 0 16,1 5-20-16,-4-10 0 0,6 3 8 0,0 2-8 15,3-5 0-15,0 5 0 0,3-10 0 0,0-3 0 0,0 0 8 16,9 5-8-16,0-5 0 0,0-2 0 16,2-1 0-16,1-5 0 0,3 0 0 0,0 0 0 0,0-2 0 0,0 2 0 15,0-6 0-15,0 4 0 0,6-3-12 0,-7-1-5 16,4 1-2-16,-3 5 0 0,-3-5 11 0,0 2 8 15,-3 9-12-15,0-3 12 0,-6-3 0 0,3 2 0 16,-6 6 0-16,0 0 0 0,0 0 0 0,0 0 0 16,0 14 0-16,0-7 0 0,-6 9 0 0,3-2 0 15,-6 7 0-15,0-5 0 0,0 2-10 0,0 1 10 16,0-1-8-16,3 1 8 0,0-3 0 0,3-3 11 16,3-3-1-16,3 4 0 0,3-9-10 0,0 3 0 0,3-8 0 15,6 0 0-15,-3 0 0 0,6-11-9 16,3 3 0-16,2-5 0 15,1 0-129-15,0 0-26 0,0-9-4 0,3-1-600 0,-7 1-120 16</inkml:trace>
  <inkml:trace contextRef="#ctx0" brushRef="#br0" timeOffset="31694.98">11515 2604 2242 0,'0'0'100'0,"0"0"20"0,0 0-96 0,0 0-24 0,0 0 0 0,0 0 0 16,-6 0 105-16,0 0 17 0,-3 0 3 0,3 5 1 15,-3-3-45-15,1 9-9 0,-1 2-1 0,-6 0-1 16,-3 6-37-16,-3 7-7 0,-3 1-2 0,-3 5 0 0,1 2-13 0,2 6-3 16,0 10-8-16,-3-5 12 0,3 8 0 0,1-5 0 15,-1 4 0-15,0 4 0 0,3-3-12 0,3-8 0 16,3 3 0-16,1-3 0 16,2-8-48-16,3-3-8 0,3-8-3 0,0-4 0 15,0 1-31-15,3-9-6 0,0-1-2 0,0-5 0 16,0-3 20-16,3 0 4 0,0-5 1 0,0 0 0 15,-3-5-110-15,0-8-21 0,3 2-5 0,-3 1-1 16,-3-4 138-16,3-1 28 0,-3-1 6 0,3-3 1 0,0-2 37 0,-3 3 10 16,3-9 1-16,0 9 0 0,0-4 70 0,0 6 15 15,0 1 2-15,3 1 1 0,-6 6 77 0,3 3 16 16,-3-5 4-16,0 7 0 0,1-2-75 0,2-1-14 16,3 6-3-16,0 0-1 0,0 0-49 0,0 0-10 15,0 0-1-15,6-2-1 0,2 2-30 0,4-6-12 16,3 6 11-16,0-5-11 0,6 2 0 0,0 1 0 15,0-1 0-15,2 3 0 0,1-5 0 0,3 2-13 0,-3 3 1 16,0 0 0 0,-4-2-43-16,-2-1-8 0,6 3-1 0,-3 0-1 15,-3-5-46-15,0 5-9 0,-3-3-1 0,-3 3-1 16,-4 0 58-16,-2 3 11 0,0 2 2 0,-6-5 1 0,3 5 50 0,-3 3 0 0,0-3 0 0,-3 3 0 16,-3 0 50-16,0 3 10 0,-2-3 3 0,-1 2 0 15,-3 4 25-15,0-1 6 0,3 0 1 0,-3 0 0 16,6 1-64-16,-3-1-13 0,3 0-2 0,3-5-1 15,0 5-15-15,0 0 0 0,-3-2 0 0,6 0 0 16,0-11-47 0,0 0-5-16,0 0-2 0,9 5-730 0,0-5-145 0</inkml:trace>
  <inkml:trace contextRef="#ctx0" brushRef="#br0" timeOffset="31854.12">11554 2934 2602 0,'-3'0'57'0,"-6"0"12"0,3 0 3 0,0 0 1 0,-3 3-58 0,3-3-15 16,0 5 0-16,0-5 0 0,6 0 0 0,0 0 0 15,0 0 0-15,0 0 0 16,0 0-114-16,0 0-26 0</inkml:trace>
  <inkml:trace contextRef="#ctx0" brushRef="#br0" timeOffset="32372.08">11917 2609 172 0,'0'0'8'0,"0"0"1"0,3-5-9 0,-3 5 0 16,0 0 0-16,0 0 0 0,0 0 388 0,0 0 75 16,0 0 15-16,0 0 3 0,0 0-296 0,0 0-59 15,3 7-12-15,-6 4-2 0,0 8-28 0,-3-4-4 16,0 4-2-16,-6 5 0 0,-3 2-18 0,-3 9-3 15,-2-4-1-15,-4 9 0 0,-3 0-9 0,3 5-3 0,-6 0 0 0,7 0 0 16,-7 0-29-16,6-3-7 16,0 3 0-16,0 0-8 0,7-5 11 0,5-3-11 0,0-3 10 15,3-2-10-15,3-6 0 0,3-5-13 0,3-2 1 0,0-1 0 16,0-4-124 0,6-9-24-16,0 3-4 0,0-3-610 0,0-7-122 0</inkml:trace>
  <inkml:trace contextRef="#ctx0" brushRef="#br0" timeOffset="32556.25">11557 3183 2235 0,'0'0'49'0,"0"0"11"0,-6-5 1 0,6 5 2 15,-3 0-51-15,3 0-12 0,-6-3 0 0,6 3 0 16,0 0 100-16,0 0 18 0,0 0 3 0,0 0 1 16,0 0-58-16,9 0-11 0,3 0-2 0,0 0-1 0,6-5-14 0,-1 5-4 15,7-6 0-15,3 4 0 0,-3-4-18 0,3 1-4 16,-1 0-1-16,-2 2 0 0,0-2-9 0,0-3 0 15,-3 3 0-15,-3 5-892 16,-4-6-174-16</inkml:trace>
  <inkml:trace contextRef="#ctx0" brushRef="#br0" timeOffset="33088.44">11920 3281 1792 0,'0'0'80'0,"0"0"16"0,0 0-77 0,0 0-19 16,0 0 0-16,0 0 0 0,0 0 126 0,6 5 22 16,-6-5 4-16,0 0 0 0,3 3-61 0,3 2-13 15,0-5-2-15,0 0-1 0,-3 0-39 0,6-5-7 16,-3-1-1-16,3 4-1 0,-3-6-14 0,2 3-2 0,4-3-1 0,-3 2 0 16,-3-4-10-16,3 2 0 0,0 0 0 0,-3-5 0 15,0 2 0-15,-3 3 0 0,0-5 0 0,-3 2 0 16,0-2 0-16,-3 0 0 0,0 0 0 0,0 5 0 15,-3-5 12-15,0 5-4 0,-6 2 0 0,0 6 0 16,0 0 18-16,-5 6 3 0,-1 2 1 0,0-3 0 16,-3 11 6-16,-3-3 0 0,-3 3 1 0,4 5 0 15,-1-3-15-15,0 4-3 0,3-4-1 0,3-2 0 16,3 3-9-16,3 2-1 0,1-3-8 0,5 1 12 0,3-1 4 16,3 1 1-16,3-6 0 0,3-2 0 0,5-1-26 0,4-5-6 15,3-2-1-15,3-3 0 0,3-3 16 16,-3 3 0-16,3-10 0 0,-1 2 0 0,1-5 0 0,0-6 0 15,-3 3-12-15,0-2 12 0,-4-1-20 0,4 6 1 16,-6 0 1-16,0-6 0 0,-3 6 18 16,-3 0-10-16,0 5 10 0,-3 3-8 0,-6-3 8 15,0 8 0-15,0 0 0 0,0 0 0 0,-6 2 10 0,-3 4 1 16,0 7 0-16,0-8 0 0,0 8 5 0,-3 1 0 16,3 1 1-16,-3 4 0 0,6 0-5 0,0-1-2 15,1-5 0-15,2 3 0 0,-3 0-10 0,6-3 0 16,3 0 0-16,0-5 8 0,0 0-8 0,5-2 0 15,1-1 0-15,0-5 0 0,6-5 0 0,0 2 0 16,6-2-12-16,0-6 12 16,0-2-93-16,2 0-11 0,-5-6-3 0,6 3 0 15,0-8-102-15,0 9-21 0,3-12-4 0</inkml:trace>
  <inkml:trace contextRef="#ctx0" brushRef="#br0" timeOffset="33638.97">12730 2564 2278 0,'9'-13'50'0,"-6"7"10"0,0-2 3 0,-1 3 1 0,-4 2-51 0,2-2-13 0,-3 5 0 0,0-8 0 16,3 8 126-16,-6 0 22 0,0 3 5 0,0 2 1 16,0-5-82-16,0 5-17 0,-3 3-3 0,3 6-1 15,-6-1-22-15,0 0-4 0,-3 11-1 0,-3 2 0 16,-2 9-13-16,-1-4-3 0,0 9-8 0,-6 5 12 16,3 8-4-16,0-3 0 0,4 3-8 0,2 3 12 15,0-1-12-15,0-2 0 0,3-5 0 0,0 2 0 0,0 0 11 0,6-7-11 16,1 2 12-16,-1-13-12 15,6-6-28-15,0 0-13 0,3-7-3 0,3-3 0 16,-3-6-4-16,3-4 0 0,3 2-1 0,-6-8 0 16,0 0-100-16,5-11-20 0,1 0-4 0,0-2-1 15,0-3-58-15,-3-5-12 0,-3 0-3 0,0-3 0 16,0 3 174-16,-3-5 34 0,0-4 7 0,-3 4 2 16,-3 5 70-16,4-6 15 0,-7 4 2 0,3 1 1 0,-3 4 107 0,0 2 22 15,0 5 4-15,-3 4 1 0,0-1-12 0,3 2-1 16,0 6-1-16,1-5 0 0,2 2-75 0,0 6-15 15,0-3-4-15,9 0 0 0,0 0-42 0,0 0-9 16,0 0-1-16,9 8-1 0,0-3-31 0,5 1 0 16,4-1 0-16,6-5 0 0,0 0 0 0,-3 0 0 15,3 0 0-15,-4 0 0 0,1-5 0 0,3 5 0 16,-3-6-13-16,6 6 4 0,-3-2-12 0,-1-1-3 0,4 0 0 0,-3 3 0 31,-3-8-34-31,0 6-7 0,-4-1-2 0,1 3 0 16,-3 0-9-16,0 0-3 0,-3 0 0 0,-3 0 0 0,0 3 52 0,-3-1 11 0,-6-2 1 0,3 8 1 15,-3-8 14-15,0 3 0 0,0 8 0 0,0-6 0 16,-3 3 19-16,-3-3 3 0,3 3 1 0,-3 3 0 16,0-4 29-16,0 7 5 0,0-6 2 0,0 2 0 15,0 1-36-15,0-1-7 0,0 4-2 0,0-1 0 16,3-5-14-16,-3 2 0 0,3 4 0 0,-3-9 0 16,3 3-39-1,3-3-10-15,0 3-3 0,0-8-756 0,0 0-151 0</inkml:trace>
  <inkml:trace contextRef="#ctx0" brushRef="#br0" timeOffset="33800.28">12905 2850 2458 0,'-6'0'54'0,"0"0"11"0,-3 2 3 0,0 4 1 0,1-6-55 0,-1 5-14 15,0-3 0-15,0 1 0 0,3 5 42 0,0-5 6 16,3 7 0-16,0-4 1 15,3 1-73-15,3 7-16 0,0-9-2 0,0 8-1086 0</inkml:trace>
  <inkml:trace contextRef="#ctx0" brushRef="#br0" timeOffset="34122.57">12926 3133 2084 0,'0'0'92'0,"0"0"20"0,-3 5-90 0,0 0-22 0,0 1 0 15,3 1 0-15,-6 1 94 0,6 0 14 0,0 3 4 16,0 2 0-16,0 0-39 0,0 1-7 0,0-1-2 0,0 0 0 16,0 6-44-16,-3-4-10 0,3 1-2 0,0 0 0 15,0 3 4-15,0-1 1 0,0-4 0 0,0-1 0 16,0 0 23-16,0-8 4 0,3 3 0 0,-3 0 1 16,0-8-33-16,6 11-8 0,-6-11 0 0,6 0 0 15,0 2 0-15,3-4 0 0,0 2 0 0,-3-6 8 0,6-2-8 16,-3-2 0-16,6-3 0 0,-3-1 0 0,-1 1 0 0,4-3 0 15,0-2 0-15,0-1 0 0,-6 1 0 0,3-1 0 16,0 3 0-16,3-2 0 0,0 5 0 0,-4-9-12 16,1 9 2-16,3-3 1 0,0 0 9 0,-3 3 11 15,0 3-3-15,3 2 0 0,-3 0-8 0,-3 3 0 16,0-6 0-16,0 8 0 16,-1-2-187-16,1 2-39 0</inkml:trace>
  <inkml:trace contextRef="#ctx0" brushRef="#br0" timeOffset="34772.32">13355 3215 2019 0,'0'0'44'0,"0"0"10"0,0 0 2 0,0 0 0 0,0 0-44 0,0 0-12 16,0 0 0-16,6 2 0 0,0-4 83 0,3 2 14 0,-6-6 3 0,5 6 1 15,-2-8-48-15,0 6-9 0,0-1-3 0,0-7 0 16,0 7-12-16,-3-10-2 0,0 5-1 0,0 2 0 15,0-4 6-15,0 2 2 0,0-5 0 0,0 0 0 16,-3 2-22-16,0 0-4 0,0-2 0 0,0 8-8 16,-3-6 14-16,0 9-4 0,0-6-1 0,-3 5 0 15,-3 3 25-15,0 3 5 0,0 5 1 0,-3-3 0 16,1 3-13-16,-1 5-3 0,-3 0 0 0,3 1 0 16,-3 4-12-16,3-2-4 0,0 2 0 0,0 4 0 15,0-4-8-15,3 6 0 0,3-8 0 0,4 0 0 16,2 5 26-16,0-5 3 0,2 2 1 0,7-5 0 15,-3 3-22-15,6-5-8 0,0 0 0 0,0-6 0 16,6 3-26-16,0-8-11 0,0 0-3 16,3-8 0-16,-4 3-29 0,7-6-7 0,-3 0 0 0,0 1-1 15,-6-3 1-15,3-1 1 0,-1 1 0 0,-2 0 0 0,0 0 60 0,-3-1 15 16,0 1 0-16,0 0 0 0,0 8 13 0,-6-3 6 16,0 2 1-16,-6 6 0 0,0 0 76 0,0 0 16 15,-6 6 4-15,-3-4 0 0,-3 9-44 0,0 2-8 16,0-5-1-16,0 3-1 0,0 2-31 0,0 0-7 15,6 3 0-15,3-3-1 0,1-2-15 0,2 2-8 16,2-5 10-16,4 0-10 0,3-3 0 0,0 1 8 16,6-12-8-16,6 4 0 0,0-4 0 0,3-2-18 15,-1-2 4-15,1-3 1 0,-3-1-1 0,0 4 0 0,-3-1 0 16,0-2 0-16,-3 2-1 0,2 3 0 0,-2-2 0 16,0 2 0-16,-3-5 15 0,-3 5 8 0,3 2 0 15,-3 1-8-15,-3 2 0 0,0 1 0 0,0-1 0 0,-3 6 0 16,3-1 21-16,-3 6-2 0,0-2-1 0,0 2 0 15,-3-3-1-15,0 3 0 0,3 2 0 0,-3 4 0 16,0-1-2-16,0 0-1 0,0 0 0 0,3 1 0 16,-3-1-14-16,5 0 9 0,-2 0-9 0,3-5 8 15,0 0-8-15,0-3 0 0,0 1 0 0,3-1 0 16,0-5 11-16,0 3-3 0,0-3-8 0,0-3-998 47,0 0-206-47</inkml:trace>
  <inkml:trace contextRef="#ctx0" brushRef="#br0" timeOffset="35339.46">14685 2728 806 0,'0'0'72'0,"0"0"-58"15,6-3-14-15,0 3 0 0,-6 0 194 0,0 0 36 16,0 0 7-16,0 0 2 0,0 0-83 0,0 0-17 16,0 8-3-16,-3 5-1 0,-3 6-26 0,0-1-5 15,-6 9 0-15,-3 7-1 0,1-2-39 0,-4 0-8 16,-3 2-2-16,0 6 0 0,-3 0-28 0,0-3-6 15,1 2 0-15,5-4-1 0,3 2-8 0,3-11-2 16,0 6 0-16,3-6 0 16,3 1-31-16,3-11-6 0,3 0-2 0,3-3 0 15,0-5-175-15,-3-8-35 0,6 0-8 0</inkml:trace>
  <inkml:trace contextRef="#ctx0" brushRef="#br0" timeOffset="35742.65">14864 2511 1209 0,'0'0'108'0,"0"0"-87"16,0 0-21-16,0 0 0 0,0 0 244 0,-6 0 44 0,-3 0 8 0,-3 3 3 15,0 7-146-15,0-2-29 0,-6 3-5 0,3 5-2 16,1-1-74-16,2 7-15 0,-3-1-4 0,3 3 0 16,0 2-8-16,3 3-1 0,0 0-1 0,3 6 0 15,-3-4-14-15,3 1 8 0,0 3-8 0,3-4 0 16,0-4 8-16,0-1-8 0,3-7 0 0,3-1 9 0,0-5-9 0,3-2 0 15,3 0 0-15,6-11 0 0,3 0 0 0,6-8 0 16,3-6 0-16,2 1 0 0,4-5-15 0,3-6-5 16,3 3 0-16,-4-6-1 15,4 1-7-15,-6-1 0 0,-4-2-1 16,1 0 0-16,-3 3 29 0,-6-1 0 0,0 3 0 0,0 3 0 0,-10 3 0 0,4 4 0 16,-6 1 0-16,0 0 0 0,-6 8 18 0,-3 5 0 15,0 0 0-15,0 0 0 0,-9 5 23 0,-3 8 5 16,-3 0 1-16,4 6 0 0,-7 0-3 15,3 2 0-15,-6 5 0 0,0 6 0 0,-3 0-17 0,0 2-4 16,-2 0-1-16,2 3 0 0,3 3-10 0,0-5-3 16,3 7 0-16,0-8 0 0,4 3-9 0,5-2 0 15,0-1 0-15,3-5 0 0,0 0 0 0,6-5 0 16,3-5 0-16,3-3 0 16,-3-3-101-16,9-3-16 0,3-2-3 0</inkml:trace>
  <inkml:trace contextRef="#ctx0" brushRef="#br0" timeOffset="36274.65">15218 3072 2383 0,'-15'5'105'0,"9"3"23"0,0 0-103 0,-3 3-25 0,0 2 0 0,3-5 0 16,-2 5 83-16,2-2 11 0,3-1 2 0,0 1 1 16,0-3-58-16,3 0-12 0,0-3-3 0,3 3 0 15,3 2-13-15,0-10-3 0,-1 6-8 0,7-6 12 16,-3-6-12-16,3 1 8 0,3 2-8 0,3-2 0 0,-3-8 11 15,0 2-11-15,3 1 12 0,-4-3-12 16,4 2 0-16,-9-2-12 0,0 0 0 0,-3-6 0 0,3 3 12 0,-9 3 16 16,0-3-3-16,-3 0-1 15,-3 3-12-15,-3 2 8 0,-3 6-8 0,0 2 0 0,-2 3 14 0,-1 6-3 16,-6 2-1-16,3 5 0 0,0 0 10 0,0-2 3 16,0 5 0-16,0 2 0 0,4 1-14 0,-1 2-9 15,0 3 12-15,6-1-12 0,3 1 8 0,0-5-8 16,3 2 0-16,0-3 0 0,6-4 0 0,0 1 0 15,6-4 0-15,0 2 0 0,3-7 0 0,0 2 0 16,3-8 0-16,5-6 0 0,4-2 0 0,0 0-14 16,3 3 4-16,3-8 1 15,-4 2-29-15,1-2-6 0,3-3 0 0,-3 3-1 0,-1 0 20 0,-5-3 4 16,0 3 1-16,-3 5 0 0,-6 0 20 0,-3 2-11 16,-9 6 11-16,0 0-8 0,0 0 16 0,0 11 3 15,-6 0 1-15,-3 2 0 0,-3 3 32 0,0 0 6 16,0-3 2-16,0 0 0 0,3 0-30 0,0 0-6 15,4-2 0-15,2 2-1 0,3-5-7 0,0-2-8 16,0-6 11-16,0 0-11 0,0 0 0 0,8 0 0 16,7-8 0-16,0 2 0 0,-3-7 8 0,3 0-8 0,0 2 0 0,0-5 0 15,0 3 0-15,0-5 0 0,-1-6 0 0,4 3 0 16,-3-1 11-16,3-1 1 0,3 2 1 0,0-6 0 16,0 1-13-16,-1 2 0 0,4 3 0 0,-3-6 0 15,0 3-96-15,0 3-20 0,0 0-3 16,-1-3-726-16,-2 6-146 0</inkml:trace>
  <inkml:trace contextRef="#ctx0" brushRef="#br0" timeOffset="36844.96">16162 2688 1843 0,'0'0'164'0,"0"0"-132"15,0 0-32-15,0 0 0 0,0 0 150 0,9 0 23 16,-1 0 5-16,4 0 1 0,3-2-87 0,0-1-18 15,0 0-3-15,3-5-1 0,3 3-45 0,0 0-9 16,2-3-1-16,1-5-1 0,-3 7-14 0,3-7 0 16,-3 2 0-16,0-2 0 0,-4 0 0 0,-2 0 0 15,0 0 0-15,-3-1 0 0,0-2 9 0,-6-2-9 16,3-1 8-16,-6-2-8 0,0 3 10 0,-3-9-10 16,0 6 12-16,-3 3-12 0,-3-6 12 0,0 8-12 0,-3 3 12 15,-3 7-12-15,-6-2 44 0,0 8 3 0,-5 3 0 16,-7 2 0-16,-6 3-8 0,3 3-2 0,-2 5 0 15,-1 2 0-15,3 1-14 0,3 7-3 0,1 1-1 0,2-3 0 16,3 5-9-16,3 2-2 0,0 1 0 0,3 8 0 16,-5-8-8-16,5 7 0 0,0 1 9 15,0 0-9-15,0 5 0 0,6-6 0 0,-3 1 0 0,4-3 8 16,2-3-8-16,3-2 0 0,0-5 0 0,0-1 0 16,3-5 0-16,3-2 0 0,6-1 0 15,-3-4 0-15,3-1 0 0,3-8-15 0,2-5 4 0,1 0 1 16,3-5-7-16,0-3-2 0,3 3 0 0,0-9 0 15,0 1-15-15,0 2-3 16,-1 1-1-16,1-1 0 0,3 3-2 0,-6 3 0 0,-3-3 0 16,0 8 0-16,-6-5 25 0,0 5 5 0,-6 0 1 0,0 5 0 15,0 3 9-15,-6-3-12 0,3 9 12 0,-3-9-12 0,-3 8 42 0,3-2 8 16,-6 2 2-16,6 3 0 0,-3-3-8 0,3 0-2 16,-3-5 0-16,6 5 0 0,-3-2-13 0,3 0-2 15,0 2-1-15,3-3 0 0,3 4-6 0,-3-6-8 16,6 2 11-16,-3 3-11 0,3-7 9 0,3 2-9 15,0 0 0-15,0-3 9 0,0 0-9 0,0 3 0 16,6-8 9-16,0 0-9 0,3 0 0 0,-1 0 0 16,1-5 0-16,6 2 8 15,-6-2-83-15,0 0-16 0,3-1-3 0,-1 4-1222 0</inkml:trace>
  <inkml:trace contextRef="#ctx0" brushRef="#br0" timeOffset="37628.44">16498 3032 1335 0,'0'0'59'0,"0"0"13"0,0 0-58 0,0 0-14 16,0-5 0-16,0 5 0 0,0 0 156 0,0 0 29 16,0 0 6-16,0 0 1 0,0 0-79 0,-3 5-15 15,-3-5-3-15,3 8-1 0,0-3 3 0,-3 1 1 16,3 4 0-16,-6 3 0 0,3-2-46 0,-3 5-8 16,0 0-3-16,0 5 0 0,1-3-9 0,-1-2-1 15,0 3-1-15,0-1 0 0,3-4-30 0,3-1 8 16,0 0-8-16,0-2 0 0,6-3 0 0,0 0 0 15,3-3 0-15,-6-5 0 0,9 0 0 0,3 0 0 0,3-8 0 0,-1 3 0 16,1-3 0-16,0-3 8 0,6 3-8 16,-3-5 0-16,0-6 0 0,0 6 0 0,2 0 0 0,1-8 0 15,-3 5-10-15,0 0 2 0,3 3 0 16,0 2 0 0,-9 3-16-16,-1-5-4 0,-5 8 0 0,3-1 0 0,0 4 20 0,-9 2 8 15,0 0-8-15,0 0 8 0,6 8 0 0,-3 2 0 0,-9 4 0 16,0-1 0-16,-3 0 20 0,3 6 8 0,-6-4 3 0,4 4 0 15,-1-1-18-15,3-2-3 0,3-2-1 0,3-1 0 16,-3 0-9-16,3-2 0 0,3-6 0 0,-3-5 0 16,3 8 0-16,6-6 0 0,0 1 0 0,2-6 0 15,-2 1 0-15,3-3 0 0,6-1 10 0,3-4-10 0,0-1 0 16,3-2 0-16,-1 0 0 0,-2-1 0 0,3-7 0 0,-3 5 0 16,-3 0 0-16,0-2 0 0,-1 5-12 15,-2-6 3-15,0 6 1 0,0 5 0 0,-6-3-13 0,0 4-3 16,-3 1 0-16,-6 6 0 0,0 0 13 0,0 0 3 15,3 6 0-15,-6 4 0 0,-3 1 31 0,0 2 6 16,-3 3 2-16,3 5 0 0,-3-8-31 0,0 8 0 16,3 3 0-16,0-5 0 0,3-3 0 0,0-1 8 15,3 1-8-15,0-2 0 0,6-4 0 0,-3 1 0 16,3-6 0-16,0 0 0 16,3-5-185-16,0-5-37 0,15-8-7 0,-6 5-2 0</inkml:trace>
  <inkml:trace contextRef="#ctx0" brushRef="#br0" timeOffset="38107.93">17290 3191 2286 0,'0'0'101'0,"-6"5"21"0,-3 3-98 0,3-3-24 0,-3 1 0 0,3-4 0 16,6-2 76-16,0 0 9 0,0 0 3 0,6 6 0 15,6-6-36-15,0 0-6 0,3-6-2 0,3 4 0 16,-1-4-35-16,1-7-9 0,-3 3 0 0,3-1 0 15,3-2 0-15,-6 2 0 0,0-2 0 0,-4 5-11 16,-2-5-15-16,3-3-3 0,-6 0-1 0,-3 3 0 16,0 0 30-16,-3-1 0 0,0 1-8 0,0 0 8 0,-6-3 0 15,0 5 0-15,0 6 0 0,-3-3 0 16,-2 3 28-16,-4 5 4 0,-3 3 2 0,-3 2 0 16,-6 5 21-16,-3 1 4 0,-2 5 1 0,2-3 0 0,3 3-31 15,3 3-5-15,6 2-2 0,1-3 0 0,2 1 9 0,3-1 1 16,0 1 1-16,3 2 0 0,6-8-33 15,3 6 0-15,3-11 0 0,3 0 0 0,-3 2 0 0,9-10 0 16,15 0 0-16,-1 0 0 0,1-5 0 0,0-8 0 16,3 5 0-16,-1-8 0 15,-2 5-29-15,-3-5-7 0,0 0 0 0,0 3-1 0,0-5 17 0,-7 5 3 16,-2-1 1-16,0 1 0 0,3 2 16 0,-6 4-8 16,-6 1 8-16,-3 4 0 0,-3 2 0 0,0 0 0 15,-9 2 0-15,0 9 0 0,-3-6 0 0,3 8 0 16,-3 1 11-16,0 7-11 0,0-3 16 0,1 1-4 15,-1 2-1-15,3-3 0 0,0 4-3 0,3-9-8 16,3 5 12-16,3-4-4 0,3-1-8 0,0-5 0 0,0 0 0 16,3-6 0-16,6 1 0 0,0-6-9 0,-1-2 9 15,7-3-13 1,6 3-147-16,-3-8-28 0,3-1-7 0,3-4-956 0</inkml:trace>
  <inkml:trace contextRef="#ctx0" brushRef="#br0" timeOffset="38345.25">18257 2328 2361 0,'6'-8'52'0,"-3"-2"10"0,0 2 2 0,0 0 4 0,-3 3-55 0,0 5-13 0,0 0 0 0,0 0 0 15,0 0 133-15,-9 0 24 0,-3 5 5 0,0 3 1 0,-3 5-106 0,-5 6-21 16,-7 2-4-16,0 11 0 0,0-1 1 0,0 9 1 16,-5 0 0-16,5-1 0 0,0 6-18 0,0 3-4 15,0 8-1-15,-2 4 0 0,-1 1-11 0,3-3 12 16,0 1-12-16,-2-1 12 0,8 0-12 0,0-13-17 15,3 0 4-15,0-3 1 16,6-5-28-16,6-5-4 0,3-5-2 0,6-6 0 16,3-8 18-16,3-2 3 0,3-3 1 0,3-8 0 15,3 0-228-15,3-14-44 0,17-12-10 0,-5-1-2 0</inkml:trace>
  <inkml:trace contextRef="#ctx0" brushRef="#br0" timeOffset="38967.5">18090 3027 2260 0,'-11'5'100'0,"2"3"21"0,3-3-97 0,0-2-24 16,-3 8 0-16,0-6 0 0,3 5 85 0,0 1 12 16,0 2 3-16,3-5 0 0,0 3-44 0,6-3-9 0,-3 0-2 0,6 2 0 15,3-4-32-15,-3 1-13 0,6-4 11 0,3 0-11 16,-3-3 13-16,5 0-3 0,-2-3-1 0,3 0 0 16,0-7-9-16,-3 2 0 0,3 0 0 0,0-5 0 15,-1 0 0-15,-5 2 0 0,0-2 0 0,0 0 0 16,-3-1 0-16,-6 1 0 0,3-5 0 0,-6-1 0 15,0 3 0-15,0-5 0 0,0 2 0 0,-6 6 0 16,-3 3 28-16,3 7 3 0,6-2 1 0,-15 5 0 16,-11 5-7-16,-1 3-1 0,3-3 0 0,0 11 0 15,0 0 11-15,0 0 1 0,4 2 1 0,2 4 0 16,0 1-37-16,0-1 0 0,3 4-9 0,6-2 9 16,0 2 0-16,3-5 8 0,3 1 2 0,3-7 0 15,6 1-10-15,0-2 0 0,3-4 0 0,6-5 0 0,3-2-10 16,0-3 10-16,3-3 0 0,5-2-9 15,1 0 9-15,0-3 8 0,3-5-8 0,-3-1 11 16,-4 1-35-16,1 0-6 16,-3 0-2-16,3-3 0 0,-6 3 19 0,0-1 3 0,-4 1 1 15,-2 5 0-15,3-5 9 0,-6 5 0 0,0 3 0 0,-9 5-8 0,0 0 8 0,0 0 0 16,-6 2 0-16,0 4 0 0,-6 4 36 0,3 1 4 16,-3 5 0-16,-2-3 0 0,2 0-27 0,0 0-5 15,3 3 0-15,0 0-8 0,0-3 8 0,3 1-8 16,6-6 0-16,0 5 0 0,0-13 0 0,0 0 0 15,12 0 0-15,0 0 0 0,3-5 0 0,-3 2 0 16,5-10 0-16,1 7 0 0,3-7 0 0,0 3 0 16,6-4 0-16,0 1 0 0,-4-3-9 0,1 3 1 15,3 0 0-15,0 0 0 0,-3-1 8 0,2 4 0 16,-5 2 0-16,0 3 8 0,-3 2-8 0,-6 0 0 16,-3 3 0-16,0 3-8 0,-9-3 8 0,3 8 0 0,0 0 0 15,-3 2 8-15,-3 1-8 0,0 0 11 0,-3 7-11 16,0-5 12-16,-3 0-12 0,0 3 0 0,0 0 0 15,3-3 8-15,3 1-8 0,0-1 0 0,0-5 0 16,6 0 8-16,3 2-8 0,0-10 0 0,3 3 0 0,0 0 0 16,3-1-52-1,0-2-13-15,3-2-3 0,-1-1-1292 0</inkml:trace>
  <inkml:trace contextRef="#ctx0" brushRef="#br0" timeOffset="39932.4">19448 3178 1324 0,'-6'-3'118'0,"-3"3"-94"0,0 0-24 0,3 0 0 15,-3 0 72-15,3 0 11 0,-3 0 1 0,3 3 1 16,6-3 25-16,-6 0 5 0,-3 0 1 0,9 0 0 16,0 0-39-16,0 0-7 0,0 0-2 0,0 0 0 15,0 0-1-15,0 0-1 0,0 0 0 0,9 5 0 16,-9-5-11-16,9 0-3 0,3-5 0 0,-3 2 0 15,3-2-33-15,-3-3-7 0,6 2-2 0,-3-4 0 0,-6 2-2 0,6-5-8 16,-4 0 12-16,1 2-4 0,-3-2-8 0,-3-1 0 16,0 1 9-16,-3 0-9 0,0 0 11 0,-3-3-3 15,-3 3 0-15,0-3 0 0,-8 5-8 0,-1 6 0 16,0-6 0-16,-6 9 0 0,3 2 31 0,-6 2 4 16,0 4 1-16,1 2 0 0,2 2-20 0,3 3-3 15,0 1-1-15,3-1 0 0,0 0-12 0,0-2 0 16,3 5 0-16,1 2 0 0,-1-2 0 0,3 0 0 15,0 0 0-15,6 0 0 0,0-3 0 0,0 0 0 16,9 0 0-16,-3-5 0 0,3 0 0 0,0-3 0 16,3 1 0-16,6-6 0 0,-1 0 0 0,7-6-16 0,0-4 3 15,3-1 1 1,3-2-33-16,-1 0-7 0,4 0 0 0,-3-3-1 0,-3 0 33 0,-3 3 8 0,0-1 0 16,-10 1 1-16,-2 3 11 0,-6 2 0 0,0 2 0 15,-3 6 0-15,-3-5 0 0,3 5 11 16,-9 3-3-16,0 5 0 0,-8-3 39 0,-7 8 7 0,0 0 2 15,3 9 0-15,0 4-29 0,3-2-6 0,-2 2-1 0,-1 9 0 16,0-1-11-16,0 3-9 0,3 3 12 0,-6 5-12 16,4-6 8-16,-1 6-8 0,-6 0 0 15,3 8 0-15,0-8 0 0,1 3 0 0,2 5 0 0,0-3 0 16,3-2 0-16,0-6 0 0,0-2 0 0,3-1 0 16,1 1 0-16,-1-5-19 0,-3 2 3 0,3-8 0 15,3 0-12 1,0 0-3-16,3-5 0 0,-6 2 0 0,3-5 31 0,0 3 0 15,1-11 0-15,-1 1 0 0,0-1 0 0,0-11 0 16,0-2 0-16,3-2 0 0,-3 2 25 0,3-13 11 0,0-1 3 0,-3 1 0 0,6-8-11 16,-3 0-3-16,4-3 0 0,-4-5 0 0,3-6 2 15,0 4 0-15,6-4 0 0,-3 4 0 0,0-6-27 16,6 2 0-16,0 3 0 0,-3 1 0 0,3 2 0 16,3 2 0-16,3 1 0 0,-4-1 0 0,4 9 0 0,3-6 0 15,6 3 0-15,0-6 0 0,3 3 0 0,0 3-12 16,8-5 4-16,4 2 8 15,6-3-184-15,0 6-30 0,2-5-6 0,4-1 0 16</inkml:trace>
  <inkml:trace contextRef="#ctx0" brushRef="#br0" timeOffset="40253.54">19564 3146 2322 0,'0'0'103'0,"-9"-3"21"0,0 6-100 0,0-3-24 0,0 0 0 0,9 0 0 15,-6 3 93-15,6-3 14 0,-3 7 2 0,3-7 1 16,0 0-78-16,6 0-16 0,3 0-4 0,0 0 0 16,0 0-12-16,3-7 0 0,3 1 0 0,3 1 0 15,-1-3 0-15,1-5 0 0,0 0 0 0,0-1 0 16,0 1-18-16,0 0-10 0,3-3-1 16,-1 0-1-16,-5-2 7 0,3-1 2 0,-3 1 0 0,-3 2 0 15,-6-3 21-15,-6 6-11 0,-3 5 11 0,3 8-8 16,0 0 30-16,-15 0 6 0,-3 3 2 0,0 7 0 15,0 3 21-15,1 1 4 0,-1 2 1 0,0 2 0 0,-3 1-20 16,3 2-3-16,0 3-1 0,6-6 0 0,3 3-19 0,1-2-4 16,5-3-1-16,6 0 0 0,2-3-8 0,4-3 0 15,-3 1 0-15,6-8 0 16,3-3-68-16,0 0-16 0,3-3-4 0,3-10 0 16,6-1-147-16,-1 1-29 0,34-18-7 0,-13-1-1 0</inkml:trace>
  <inkml:trace contextRef="#ctx0" brushRef="#br0" timeOffset="40706.68">20481 2278 1209 0,'6'-8'108'0,"-3"0"-87"15,0-2-21-15,-3 2 0 0,0 0 238 0,-3 2 43 16,3 6 9-16,0 0 2 0,-6-5-126 0,6 5-25 16,0 0-5-16,-6 0 0 0,-3 5-93 0,0-5-19 15,0 8-3-15,-3 3-1 0,0 10 12 0,-3-2 1 0,-6 2 1 16,-3 11 0-16,-2-1-14 0,-1 9-2 0,0 0-1 0,0 5 0 15,1-6-3-15,-4 9-1 0,0 2 0 0,3-2 0 16,-6 2-5-16,10-2-8 0,-4-3 11 0,3 0-11 16,0-6 0-16,9-2 0 0,0-5 0 0,4 3 0 15,2-14 0-15,3 3 0 0,3-11 0 0,6 3 0 16,0-6 0-16,6-10 0 0,3 0 0 0,2 0 0 16,7-10-24-16,0-1 2 0,3-2 0 0,0-6 0 15,0 1-38-15,-1-1-8 0,7-2-2 0,-3 0 0 16,0 2 26-16,-1 1 6 0,-2-3 1 0,3 5 0 0,-6 5 24 15,-3 6 5-15,-6-3 8 0,0 5-13 0,-6 6 13 0,-4 5 0 16,-2-3 0-16,-2 6 0 0,-4 2 33 16,-3 3 7-16,0-3 0 0,0 3 1 0,-6 0-29 0,3-3-12 15,-3 3 11-15,0 3-11 0,-3-6 12 0,6 0-4 16,-2 0-8-16,-1 1 12 0,-3-1 9 16,3-3 2-16,0 4 0 0,0-1 0 0,-3-5 11 0,0-3 2 15,1 3 1-15,-1 0 0 0,3-5-23 0,0-1-5 16,-3 3-1-16,6-5 0 0,0 0-8 0,3-5 8 15,0 3-8-15,6-4 8 0,0 1-16 0,6 0-4 16,3-3-1-16,6 0 0 16,0-3-125-16,6 3-25 0,0-5-5 0,3 0-611 15,0 0-122-15</inkml:trace>
  <inkml:trace contextRef="#ctx0" brushRef="#br0" timeOffset="40893.46">20546 2836 2109 0,'0'0'46'0,"0"0"10"0,0 0 1 0,0 0 3 0,0 0-48 0,-6 8-12 0,3-2 0 0,-6 2 0 16,0 2 138-16,-3-2 25 0,0 5 5 0,1 0 0 16,-4 6-83-16,0-6-17 0,0 3-3 0,0 3-1 15,3-1-44-15,0-2-10 0,6 0-2 0,0-3 0 16,0 0-8-16,3 1 0 0,3-9 0 0,3 3 0 16,-3 0 0-16,0-8-12 0,9 5 2 0,0-5 1 15,6-8-187-15,0 5-38 0,0-4-7 0</inkml:trace>
  <inkml:trace contextRef="#ctx0" brushRef="#br0" timeOffset="41236.28">21028 2257 288 0,'6'-5'25'0,"3"-3"-25"16,-3 0 0-16,3 2 0 0,0-1 212 0,0 1 38 16,0-4 7-16,0 7 2 0,-6-2-89 0,3 2-18 15,-6 3-3-15,0 0-1 0,0 0-36 0,0 0-8 16,3 8-2-16,-3-3 0 0,-6 3-14 0,3 5-4 16,-6 6 0-16,-3 2 0 0,0 3-1 0,-6 2-1 15,0 9 0-15,-6 2 0 0,-2 3-14 0,-1-1-4 16,0 4 0-16,0 2 0 0,-2 0-54 0,-1-1-10 0,0 1 0 15,3 8 0-15,0-2 0 0,7-4 0 0,2-10 0 0,3 3 8 16,0-6 0-16,3-2-8 0,6-5 12 0,-3-9-4 16,3 3-8-16,3-2 0 0,3-6 0 0,3-8 0 15,3 6 0-15,3-8 0 0,0-1 9 0,6-4-9 16,0-4-134-16,3-4-31 16,8-1-7-16</inkml:trace>
  <inkml:trace contextRef="#ctx0" brushRef="#br0" timeOffset="42628.84">20987 2953 2487 0,'0'0'55'0,"0"0"11"0,0 0 2 0,0 0 2 0,0 8-56 0,0-8-14 16,0 0 0-16,0 5 0 0,3 3 54 0,0-3 8 15,3-2 2-15,-1 2 0 0,4-5-42 0,0 0-8 16,0 0-2-16,3-8 0 0,-3 3-12 0,3 0 8 15,0-3-8-15,0 0 0 0,0-3 8 0,0-2-8 16,0 0 0-16,-1-1 0 0,-2-4 8 0,0 2-8 16,-3 0 0-16,0 0 9 0,-3-2-9 0,0-1 0 15,-6 1 9-15,0 2-9 0,0-3 8 0,0 6-8 16,-6 0 8-16,0 8-8 0,-3 2 34 0,-2 3 2 16,-1 3 1-16,-3 7 0 0,3-2-11 0,-3 5-2 15,-9 1-1-15,4 4 0 0,-1 1 13 0,0 2 4 0,0 5 0 0,3 1 0 16,3-1-40-16,4 1-13 0,2-1 0 0,0-2 0 15,3 2 13-15,6-7 0 0,6-3 0 16,0 0 0-16,3-6 0 0,0 1 0 0,6-6 0 16,5-2 0-16,1 2-14 0,0-10-3 0,3 2-1 15,0-2 0 1,0-6-12-16,-1 1-2 0,1-1-1 0,3-10 0 0,-3 2-19 16,3-2-3-16,3-3-1 0,2-2 0 0,1-8 29 0,-3 4 6 0,3 1 1 0,2-8 0 15,1-2 20-15,0 4 15 0,3-10-3 0,-1-5 0 16,-2 2-12-16,0-10 0 0,0 0 0 0,-1-3 0 15,1 3-23-15,0 2-7 0,2 3-2 0,-2 6 0 16,-6 7 24-16,0 0 8 0,-9 9 0 0,-6 7-9 16,-1 3 61-16,-5 7 12 0,-3 1 2 0,-3 3 1 0,-3 7-19 15,3 3-4-15,-6 0-1 0,-2 8 0 0,-4 2-25 16,-3 6-5-16,-3 3-1 0,0 7 0 0,-3-2 21 0,3 11 4 16,-5-4 1-16,2 9 0 0,-6 0-30 0,3 7-8 15,-6 9 0-15,-2-1 0 0,-7 1 0 0,6 0 0 16,-6-1 8-16,4 3-8 0,5-5 0 0,0 0 0 15,3-3 0-15,4 3 0 0,2-10-8 0,6-6 8 16,3-3-8-16,6-5 8 0,0-2 0 0,3-6-10 16,3-3 10-16,6-4 0 15,3-1-30-15,3-11 1 0,0 1 0 0,3-3 0 16,0-3-84-16,2 1-17 0,4-11-3 0,3 2-1 16,0 3-87-16,0-5-18 0,2-6-3 0,-2 3-1 15,-3 3-52-15,-3 0-10 0,-3 0-3 0,0 2 0 0,-3-2 308 0,-6 5 56 16,0 3 13-16,-3-3 3 0,0 2 156 0,-3 6 32 15,-6 0 5-15,-3 3 2 0,3 0-54 0,-3-1-10 0,0 4-3 0,3-1 0 16,-3 3-99-16,3-3-20 0,3 3-4 0,0-3-1 16,0 1-25-16,3-6-6 0,0 8-1 0,3 0 0 15,0-3-25-15,3 0-6 0,3-2-1 0,0 2 0 16,3-5-4-16,0 0-8 0,0 0 11 0,-1-8-11 16,1 3 0-16,0 0 0 0,0-3 0 0,0 0 0 15,0-3 11-15,0-2-11 0,0 0 10 0,0-1-10 16,0-7 0-16,0 5 0 0,-4-5 0 0,1 8 0 15,0-8 0-15,0 2 11 0,0-7-3 0,0 2-8 0,-3 3 8 0,0 0-8 16,0 2 0-16,-6 6 0 16,0 0 0-16,-3 0 0 0,-6 7 0 0,0 6 0 0,-3 6 16 15,-6 1-1-15,3 7 0 0,-2-4 0 0,-1 11 2 16,-3-2 1-16,0 7 0 0,0 1 0 0,0-1-4 16,-2 1-1-16,2 5 0 0,0-1 0 0,0 4 0 0,6-9 0 15,3 1 0-15,6-4 0 0,3-1-13 0,6-4 0 16,6-2 0-16,3-5 0 0,3 2 0 0,3-11 0 15,3 1 0-15,0-6 0 0,-1 1-12 0,4-6-4 16,3-3-2-16,0-2 0 16,3-5-32-16,-1-4-6 0,7 1-2 0,-3-5 0 15,3-6 11-15,-4 3 3 0,4-5 0 0,-3-1 0 16,-1-10 9-16,-2 0 3 0,3-5 0 0,6-6 0 16,-4-2-79-16,7 0-15 0,3-8-3 0,2-3-1 15,-2 8 19-15,-3 8 4 0,-7-2 1 0,1 7 0 0,-9 8 134 0,-6 1 26 16,-6 7 6-16,-3 5 0 0,-7 1 67 0,1 7 13 0,-3 6 2 15,0 0 1-15,-6 5-31 0,3 3-7 16,0 5-1-16,0 0 0 0,-9 0-70 0,4 5-14 0,-4-2-4 16,-3 7 0-16,3-2-8 0,-6 11-8 0,0 2 12 15,-3 5-12-15,-6 6 34 0,3-5 0 0,1 10 0 16,-4 2 0-16,-6 4-34 0,0 7 0 0,-2 0 0 0,-1 11 0 16,3-3 0-16,3 0 0 0,-3 1 0 0,1-1 0 15,-1 3 12-15,6-11-4 0,-3 6 0 0,7-1-8 16,-1-7 0-16,6-3-12 0,3-14 0 0,3 4 0 15,3-9-15 1,0-2-2-16,6-3-1 0,0-2 0 0,3-6-9 0,-3 0-1 16,3-7-1-16,-3 2 0 0,0-8 41 0,0 0 11 0,0 0 1 0,3-14 0 15,-3 4-52-15,0-4-9 0,-3 1-3 0,0-3 0 16,-3-2 5-16,0-3 1 0,0-3 0 0,0-3 0 0,0 1 19 0,0-1 4 16,-3-4 1-16,6 4 0 0,-3 6 22 0,3 3 0 15,1-4 0-15,-1 4 0 0,0 5 24 0,0 2 10 16,3 3 2-16,0 0 0 0,-6 3 44 0,6-6 8 15,3 9 3-15,3-6 0 0,-6 8-36 0,8-6-7 16,4 6-2-16,3-5 0 0,0 3-22 16,6-1-4-16,0 0 0 0,0-2-1 0,2 2-6 0,1 3-1 15,-3-2 0-15,6-1 0 0,0 3-4 0,-1 0-8 16,4 0 11-16,0 0-11 16,-3-5-20-16,-3 5-12 0,-1 0-1 0,-5 0-916 15,3 0-183-15</inkml:trace>
  <inkml:trace contextRef="#ctx0" brushRef="#br0" timeOffset="43345.83">22180 2836 1652 0,'0'0'36'0,"6"-5"8"0,0-3 2 0,0 3 0 0,0 0-37 0,3 2-9 16,-3-2 0-16,3 5 0 0,0-6 98 0,0 4 18 0,0-1 3 0,-3 0 1 15,0 6-42-15,-6-3-8 0,0 0-2 0,3 11 0 16,-3-6 0-16,-6 8 0 0,0 8 0 0,-3-2 0 16,0-1-12-16,0 6-4 0,0 0 0 0,0-6 0 15,6 1-33-15,-3-3-7 0,0 2-2 0,6-4 0 16,0-6-10-16,3 2 0 0,0-2 0 0,6-3 8 16,3-10-8-16,3 5 0 0,0-5 0 0,5 2 0 15,-2-7 8-15,3 2 0 0,-3-3 0 0,0 0 0 16,0-2-8-16,-3 0-11 0,0 0 3 0,-1 2 0 15,1-2-7-15,-3 0-1 0,-3-1 0 0,6 1 0 16,-6 0 7-16,-3 5 1 0,0 3 0 0,-3 0 0 0,-3 5-10 16,0 0-2-16,0 0 0 0,-3 5 0 0,-3 8 32 15,3-5 7-15,0 5 1 0,-3 0 0 0,-3 6 2 0,3-6 1 16,0 6 0-16,3-6 0 0,-3 0-4 16,6 0-1-16,0-5 0 0,0 3 0 0,3-3 4 0,0-3 1 15,3 3 0-15,3-8 0 0,3 0-23 0,3-5-18 16,0 2 3-16,6-7 1 0,-1 2 14 0,4-6 0 15,0 1 0-15,3-5 10 0,-3 2-10 0,2-3 0 16,-2 6 0-16,-3-6 0 0,0 1-23 0,-3 2 3 16,0 6 1-16,-4-9 0 15,-2 6-52-15,0 0-10 0,0 5-3 0,-6-6-704 16,0 9-142-16</inkml:trace>
  <inkml:trace contextRef="#ctx0" brushRef="#br0" timeOffset="43798.04">22889 2908 2235 0,'0'0'49'0,"0"0"11"0,0 0 1 0,0 0 2 0,0 0-51 0,0 0-12 0,0 0 0 0,0 0 0 16,0 0 65-16,0 0 88 0,6 0-75 16,3-6-59-16,-4 1-19 0,4 0 10 0,-3-3-10 15,18-8 8-15,-12 6-8 0,-3 2 0 16,3-6 0-16,-3 4-16 0,0 2 3 0,-3-5 0 15,-3 2 13-15,0 0 0 0,0-4 9 0,-6 1-9 16,3 1 0-16,-6 5 0 0,0-5 0 0,0 5 0 16,0 3 20-16,-3 5 7 0,-3 0 1 0,0 0 1 15,0 5 15-15,-3 3 4 0,0 5 0 0,4 0 0 16,-7 6-26-16,6-6-5 0,0 8-1 0,0 3 0 16,3-3-16-16,0 0 0 0,3 3 0 0,3-3 0 0,0-2 0 15,6-1 0-15,0 1 0 0,6-6 0 0,3 0 0 0,-3-2-9 16,6 0 1-16,0-6 0 15,3-5-32-15,2 0-7 0,-2 0-1 0,3-5 0 16,3-1-19-16,0 1-4 0,0 2-1 0,-4-7 0 16,1 2 37-16,-3 0 7 0,-3 0 2 0,3 3 0 0,-3-6 26 0,0 3 0 15,-7 3 9-15,1 2-9 0,-3-2 47 0,-6 5 2 16,0 0 1-16,0 0 0 0,0 0 13 0,0 0 2 16,0 0 1-16,0 5 0 0,0-5-37 0,0 0-7 15,-3 8-2-15,6-3 0 0,-3-5-20 0,0 0 0 16,9 6 0-16,3-4 0 15,0-2-48-15,0 6-15 0,3-6-2 0,-3-6-722 16,0 4-144-16</inkml:trace>
  <inkml:trace contextRef="#ctx0" brushRef="#br0" timeOffset="44410.21">23454 2908 403 0,'0'0'36'0,"0"0"-36"0,0 0 0 0,0 0 0 16,0 0 347-16,0 0 62 0,0 0 13 0,0 0 2 15,9 0-258-15,3-3-52 0,-3 3-10 0,3-3-3 16,0-2-39-16,3 0-8 0,0 2-2 0,-1-5 0 16,1 3-34-16,-3-3-7 0,0 3-2 0,3 0 0 0,-3-3-9 0,0-3 8 15,0 3-8-15,-6-5 8 0,3 2 0 0,-3 1 0 16,-3-4 0-16,0 4 0 0,-3 2 4 0,-3-5 0 16,-3-1 0-16,0 9 0 0,-6-3 25 0,0 3 6 15,-3-3 1-15,-3 8 0 0,-3 3 5 0,-3 2 2 16,1 3 0-16,-1 2 0 0,-3 4-34 15,6-1-6-15,0 3-2 0,0 8 0 0,4-6 1 0,-1 3 0 16,3 6 0-16,-3-1 0 0,6 1-10 0,0-4 8 16,0 4-8-16,6-1 8 0,3-7-8 15,3 2 0-15,3-8 0 0,0 6 0 0,6-11 0 0,3 2-14 16,0-2 3-16,3-5 1 16,3-3-37-16,0-3-7 0,5 3-2 0,1-13 0 15,6 0-5-15,0 0-2 0,0-6 0 0,2-2 0 0,4-6 34 0,-6 1 6 16,0-6 2-16,-1 0 0 0,-2-5 21 0,3 3 0 15,0-6 0-15,2-5 0 0,4-2 0 0,0 2 8 0,6-8 0 0,2-5 0 32,-5-1-51-32,-3 7-10 0,-1 1-3 0,1-2 0 15,0 8-3-15,-6 11-1 0,-7 2 0 0,-2 6 0 0,-6-1 93 0,-3 14 19 0,-3 0 3 0,-3 0 1 16,0 7 54-16,-6-2 11 0,0 8 3 0,-3 0 0 16,-3 0-40-16,0 8-8 0,0-2-2 0,-3 2 0 15,0 5-25-15,-3 5-5 0,-3-2 0 0,-3 8-1 16,1-3-26-16,-4 11-5 0,0 0 0 0,0 2-1 15,-6 11-11-15,1 0 12 0,-7 3-12 0,0 7 12 16,0-2-12-16,-2 0 0 0,2 5 0 0,0 0 8 16,3-2-8-16,4-6 0 0,2-2 0 0,3-6 0 15,-3-2 0-15,9-8-11 0,3-3 11 0,3-5-8 16,0 2 8-16,6-13-8 0,3 6 8 0,3-6-8 16,0-5-31-16,6-3-5 15,0-5-2-15,3 0 0 0,0-5-126 16,3-3-26-16,0 3-5 0,3-8-1 0</inkml:trace>
  <inkml:trace contextRef="#ctx0" brushRef="#br0" timeOffset="45032.55">23898 3040 288 0,'0'0'25'0,"0"0"-25"15,-3 5 0-15,0-5 0 0,3 0 448 0,0 0 84 16,-6 6 16-16,6-6 4 0,0 0-334 0,0 0-67 16,0 0-14-16,3 8-2 0,3-6-58 0,3-2-11 0,0 0-2 15,5 0-1-15,1-2-35 0,0 2-6 16,3-6-2-16,0 1 0 0,-3 2-7 0,3-2-1 15,3-8-1-15,-4 5 0 0,1 3-11 0,-3-9 0 0,3 4 0 0,-6-1 8 16,3-2 9-16,-6 0 2 16,3-6 0-16,-3 6 0 0,-4-6-19 0,-2 6 0 15,0-5 0-15,-3 5 0 0,-3-1 0 0,0 6 0 0,-2 3 0 16,-4-3 0-16,-3 8 16 0,-3 0 0 0,-3 8 0 0,0-3 0 16,-6 9-2-16,3-1-1 0,1 3 0 0,-4 2 0 15,3 1-13-15,0-1 9 0,3-2-9 0,3 3 8 16,1-1-8-16,2-2 0 0,3 0 0 0,3 0 0 15,6-3 0-15,0-2 0 0,3 2 0 0,3-5 0 16,6 2 0-16,2-2 0 0,4-2 0 0,6-4 0 16,-3 4 0-16,3-12 0 0,3 4 0 0,-1-4 0 15,1-2 0-15,0 3-14 0,0-6 5 0,-1 1 1 16,1-1-3-16,-6 3 0 0,3-5 0 0,-3 3 0 0,-3 2 11 16,-3-3 0-16,-1 3 0 0,-2 0-8 0,-3 8 8 15,0-5 0-15,-9 5 0 0,0 0 0 0,0 0 8 0,-6 5 3 16,-3 3 1-16,0 3 0 0,-3-3-2 15,4 5 0-15,-4-5 0 0,0 2 0 0,0 4 6 16,3-6 2-16,0 2 0 0,0 3 0 0,6-2-18 0,3 0 10 16,0-4-10-16,3-1 8 0,3-1-8 0,0-5 0 15,6 3 0-15,3-3 0 0,-3-3 0 0,5-2 0 16,1-1 0-16,6 4 0 0,-3-11 12 0,6 7-4 16,-3-7 0-16,-4 2 0 15,1-2-32-15,-3 3-6 0,9-1-2 0,-3-2 0 0,0 0 13 0,-7 2 3 16,-2 3 0-16,-3 3 0 0,-6 2 16 0,0-2 0 15,-6 5 0-15,0 0 9 0,0 0 3 0,-9 8 1 0,-3 2 0 0,0-2 0 16,-3 6 1-16,4-1 0 0,-1 0 0 0,0 3 0 16,3 0-3-16,0 2-1 0,0-4 0 0,0-1 0 15,6 0-10-15,0 0 12 0,3 0-12 0,3-2 12 16,3 0-12-16,-3-1 0 0,0-7 0 0,3 2 0 16,3 0 0-16,3-5 8 0,0 0-8 0,0 0 0 15,2-5-40 1,1 2-14-16,0-2-2 0,-3-3-921 0,0 3-184 0</inkml:trace>
  <inkml:trace contextRef="#ctx0" brushRef="#br0" timeOffset="54320.38">2273 5006 576 0,'0'0'25'0,"0"3"6"0,6-3-31 0,0 2 0 0,-6-2 0 0,0 0 0 16,3 6 334-16,3-6 61 0,0 0 12 0,3 0 2 15,-3-6-232-15,3 12-46 0,2-6-10 0,-2-6-1 16,6 6-45-16,-3-2-9 0,3 2-2 0,0 0 0 16,6-3-28-16,3 0-5 0,-4 3-2 0,4-5 0 15,3 2-16-15,-6 1-3 0,0-1-1 0,0-2 0 16,2 2-1-16,4-2 0 0,-9 2 0 0,3 3 0 15,0-2-18-15,-9 2-4 0,0 0-1 0,-1 0 0 16,4 0-168-16,-12 2-33 0,-3-2-8 16,0 0 0-16</inkml:trace>
  <inkml:trace contextRef="#ctx0" brushRef="#br0" timeOffset="55606.24">3246 5114 1566 0,'0'0'34'0,"0"0"7"0,0 0 2 0,0 0 1 0,0 0-35 0,0 0-9 0,0 0 0 0,0 0 0 15,0 0 52-15,0 0 9 0,0 0 2 0,3 0 0 16,3 0-9-16,0-5-2 0,0 2 0 0,0 1 0 0,0-1-12 0,3-5-4 16,-6 3 0-16,3-6 0 0,3 3-9 0,3 0-3 15,-6-2 0-15,0 2 0 0,3-5-3 0,0 0-1 16,-4-1 0-16,1 1 0 0,3 2 0 0,-6 1-1 15,0-3 0-15,-3 2 0 0,0-2 5 0,-3 0 2 16,0-1 0-16,-3 4 0 0,0-1-1 0,0 3 0 16,4 0 0-16,-7 3 0 0,-6 2 6 0,3 3 1 15,3 3 0-15,-6 2 0 0,-6 3-4 0,0 3 0 16,0 2 0-16,-2 6 0 0,-1-1-9 0,-3 1-3 16,3 4 0-16,0 4 0 0,-2-3-4 0,2 5 0 15,6 0-1-15,-3-3 0 0,3 4 7 0,6-7 2 16,0 4 0-16,7-1 0 0,2-5-11 0,3 1-1 15,3-1-8-15,2-5 12 0,7-6-12 0,0 3 0 16,6-10 0-16,3-3 0 0,9-3 12 0,-6-2-4 16,11-3-8-16,-8-5 12 0,3 0-3 0,0-8-1 0,-1-3 0 0,4-3 0 15,0 1-8-15,0-9 8 0,2 1-8 0,1-3 8 16,3 0-8-16,-10-3 0 0,4 1 0 0,6-4 0 16,-9 1 0-16,2 0-9 0,-2-9 0 0,0 1 0 15,-3-6-4-15,0 4-1 0,-1-1 0 0,4 5 0 16,-3-5-6-16,3 8 0 0,-4 0-1 0,-5 5 0 15,-3 1 21-15,3 10 0 0,-6 2-9 0,-3 6 9 16,3 3 0-16,-12 4 0 0,3 6-8 0,-3 0 8 16,2 3 0-16,-5 5 12 0,0 0-1 0,0 0-1 15,0 0 9-15,-2 13 1 0,-4-5 1 0,6 6 0 16,-6 4-10-16,-3 3-3 0,-3 3 0 0,0 0 0 16,0 2 0-16,-3 9 0 0,-6-4 0 0,6 9 0 15,-8 0 4-15,-1 5 1 0,-3 0 0 0,0 2 0 0,-3 4-4 0,-5-4-1 16,-1 1 0-16,0 0 0 0,3-1-8 0,4-10 10 15,-1 6-10-15,6-4 10 0,3-7-10 0,0 0 0 16,4-3 9-16,5 0-9 0,6-8 0 0,3 0 0 16,3-5 0-16,0-3 8 0,9-2-8 0,-3-3 0 15,9 0 0-15,-1-8 0 16,1 0-123-16,6-8-25 0,0 0-6 0</inkml:trace>
  <inkml:trace contextRef="#ctx0" brushRef="#br0" timeOffset="55801.71">3845 4927 1152 0,'0'0'51'0,"0"0"10"0,-6 7-49 0,0-1-12 15,3 2 0-15,0 0 0 0,0 0 269 0,-6 2 51 16,3-2 11-16,0 3 1 0,-3 2-185 0,0 3-38 0,-3-3-7 0,3 3-2 16,-3 0-44-16,3 5-10 0,-5-8-2 0,8 0 0 15,-3 3-28-15,0-5-5 0,6 2-2 0,0-2 0 16,3-6-9-16,0-5 0 0,0 0 0 0,0 0 0 15,9 3-167-15,6-3-35 0,-4-6-7 0</inkml:trace>
  <inkml:trace contextRef="#ctx0" brushRef="#br0" timeOffset="55943.34">4002 4710 2023 0,'0'0'89'0,"0"0"19"0,-6 2-86 0,-8 4-22 16,8-1 0-16,-3 0 0 0,-3 3 88 0,3-3 14 15,3 3 2-15,0 0 1 0,3 0-65 0,-3 0-12 16,6 0-4-16,0 0-749 16,0 0-151-16</inkml:trace>
  <inkml:trace contextRef="#ctx0" brushRef="#br0" timeOffset="56288.42">4053 5077 2286 0,'0'0'50'0,"0"0"10"0,0 0 3 0,0 0 1 0,6-2-51 0,3-4-13 15,-6-2 0-15,3 3 0 0,3-3 54 0,3 3 8 0,-6-6 2 16,2 1 0-16,-2-1-38 0,3 3-7 0,0-5-2 0,3 0 0 16,-9 0-8-16,3 2-1 0,0 3-8 0,0-3 12 15,-6 4 16-15,0-1 4 0,0 0 0 0,0 8 0 16,-9-6 25-16,3 6 6 0,0 0 1 0,-9 0 0 15,0 6-34-15,-2 2-6 0,-1 0-2 0,-3 2 0 16,0 9 20-16,0-3 4 0,3 2 1 16,0 1 0-16,4 2-23 0,-1-3-4 0,0 3 0 0,3 3-1 15,3-3-11-15,0 1-8 0,3-1 12 0,3 0-12 16,3 0 8-16,3-8-8 0,0 1 0 0,6-1 0 16,3-3 0-16,6-4 0 0,-9 2 0 0,12-8 0 15,2 0 0-15,4 0 0 0,3-8 0 0,3 0 0 16,5 0-70-16,-8-11-21 0,3 3-4 0,-9 0-1273 15</inkml:trace>
  <inkml:trace contextRef="#ctx0" brushRef="#br0" timeOffset="57122.21">5440 4506 1494 0,'0'0'32'0,"0"0"8"0,3-3 0 0,-3 3 3 0,0 0-35 0,0 0-8 16,-3-2 0-16,3 2 0 0,-6 0 127 0,6 0 23 16,-3 0 5-16,0 0 1 0,0 0-56 0,-3 0-12 15,3-6-1-15,0 6-1 0,-3-2-25 0,3 2-5 16,-3-3 0-16,3 3-1 0,-6-3 0 0,4 1 0 15,-1 2 0-15,-9-3 0 0,3 0-3 0,0 3 0 16,3 0 0-16,-9 0 0 0,3 0-27 0,-3 3-5 16,0 0-2-16,1-1 0 0,-1 4-2 0,-3 2 0 15,6-6 0-15,-6 9 0 0,6-6-6 0,-3 3-2 16,1 5 0-16,2-5 0 0,-6 3-8 0,0-3 8 0,3 5-8 0,0 0 8 16,0 0 8-16,1 1 0 0,2 4 1 0,6-5 0 15,3 3-17-15,0 3 0 0,3-3 0 16,6 5 0-16,0-8 0 0,6 6 0 0,0-6 0 0,3 3 0 15,3 0 0-15,-1-1 0 0,1 4 0 16,-3-6 0-16,0-2-9 0,0 2-6 0,3 3-1 0,-6 2 0 16,-3-4 0-16,0-1 0 0,0 5 0 15,-3-2 0-15,0 0 8 0,-3 5 8 0,-3-7-13 0,0 1 5 16,-3 1 8-16,0 3 0 0,-3-3 0 0,-3 2-8 16,0-5 8-16,0 1 0 0,-9-1 0 0,-3 0 0 15,4 0 0-15,-4-2 0 0,0 2 0 0,-3-5 0 0,6 5 0 16,1-10 11-16,-1 2-11 0,0 1 12 0,0-1 1 15,0-5 1-15,0 0 0 0,6 0 0 0,-2 0-6 0,5-3 0 16,-3 1-8-16,6-6 12 0,-6 2-12 0,9-2 8 16,-3 3-8-16,6-3 0 0,0-2 0 0,3 2 0 15,3 0 0-15,0 0 0 16,6-3-62-16,-6 6-18 0,9-3-4 0,-3-3-1 16,3 3-134-16,3-2-26 0</inkml:trace>
  <inkml:trace contextRef="#ctx0" brushRef="#br0" timeOffset="57642.02">5369 4958 518 0,'0'0'46'0,"0"0"-37"0,6-5-9 0,-6 2 0 15,6-2 206-15,-6 5 39 0,2-8 8 0,4 5 2 16,-6 3-75-16,0 0-14 0,3-2-3 0,-3 2-1 16,0 0-59-16,0 0-12 0,0 0-3 0,0 0 0 15,0 0-12-15,-9 2-2 0,1 9-1 0,-4-6 0 16,3 6-17-16,-3 0-4 0,-3 7-1 0,0-5 0 16,0 1-30-16,0 4-5 0,0-2-2 0,1 2 0 0,5 1 10 15,0-6 3-15,3 0 0 0,0 1 0 0,3-1-17 16,0-5-10-16,6-3 12 0,0 3-12 15,3-3 8-15,6-2-8 0,0-3 0 0,2 0 0 0,7-3 14 16,-3-2-4-16,0-6-1 0,6 4 0 0,-3-4-9 16,2-2 8-16,4-3-8 0,-3 3 8 0,-3-1-17 15,0-2-4-15,0 1-1 0,-1 1 0 16,-2-1 14-16,0 1-11 0,-3 4 11 0,-6-1-10 0,0 3-8 0,0 0-2 16,-3 3 0-16,-6 5 0 0,6-5 9 0,-6 5 2 15,0 0 0-15,0 0 0 0,0 0 22 0,-3 10 5 16,-3 1 1-16,3 2 0 0,-3 3-3 0,0-3 0 15,-3 3 0-15,3-3 0 0,-6 6-1 16,6-6-1-16,3 3 0 0,-3-3 0 31,-3 0-14-31,12-5 0 16,12-2 0-16,3-1 0 0,-3-10 11 0,3-3-11 16,6 0 12-16,-1-6-12 15,4-1-108-15,0-1-28 0,3 0-5 0,-4 0-2 0</inkml:trace>
  <inkml:trace contextRef="#ctx0" brushRef="#br0" timeOffset="58244.42">5967 4921 1555 0,'0'0'138'0,"0"0"-110"0,0 0-28 0,0 0 0 15,0 0 136-15,0 0 21 0,0 0 5 0,0 0 1 16,0 0-37-16,0 0-7 0,0 0-2 0,0 0 0 15,0 0-54-15,-3 6-11 0,-3-1-3 0,0 0 0 0,-3 3 7 0,0 0 2 16,0 0 0-16,-3 3 0 0,0 2-30 0,0-3-7 16,4 4-1-16,-7-4 0 0,3 1-7 0,3 2-1 15,-3-2-1-15,3-1 0 0,3 1 7 0,0 2 2 16,0-8 0-16,3 3 0 0,3 0-8 0,0-8-2 16,0 0 0-16,0 0 0 0,9 5-10 0,3-5 0 15,3 0 9-15,3-5-9 0,0 0 0 0,2-6 0 16,1 6 0-16,3-11 0 15,-3 3-26-15,0 0-3 0,6-3-1 0,-4 3 0 0,-2-1 18 0,0 1 3 16,-3-3 1-16,3 3 0 0,0 2 8 0,-4 1 0 16,1 2 8-16,-6-3-8 0,-3 9 0 0,0-4-8 15,0 4 0-15,-6 2 0 0,-3 0 8 0,0 0 0 16,0 8 0-16,-3-3 0 0,-3 8 0 0,-3-2 11 16,0-1-3-16,-3 4 0 0,0 4 10 0,-3-5 2 15,1 3 0-15,2 0 0 0,0 0-7 0,0 0-1 0,3 5 0 16,0-8 0-16,0 0-1 0,3 1-1 0,3-6 0 0,-3 2 0 15,6-2-10-15,0-8 0 0,3 5 0 0,3 1 0 16,3-6 0-16,6-6 0 0,3-2 0 0,0 1 8 16,5-7-8-16,1-2 0 0,6 3 0 0,-3-8 0 15,3 5-17-15,-1-2-6 0,1 2-1 0,-3-3 0 16,-3 3 6-16,0 3 1 0,-7 0 0 0,1 2 0 16,-6 3 17-16,3 3 0 0,-9-3 0 0,3 5 0 15,-9 3-10-15,0 0 2 0,0 0 0 0,0 0 0 16,3 11 8-16,-3-6 12 0,-3 3-2 0,-6 3-1 15,3 2-9-15,-6 0 0 0,0 1 0 0,0-1 0 16,3-3 25-16,-11 4 7 0,5 1 0 0,0 1 1 16,3-2-21-16,3-4-12 0,0 3 12 0,3-5-12 15,3 3 8-15,0-3-8 0,3-8 0 0,0 0 0 16,9 8 0-16,0-6 0 0,6-2-12 0,3-2 3 16,-3-3-166-16,5 2-33 0,-5-10-6 0</inkml:trace>
  <inkml:trace contextRef="#ctx0" brushRef="#br0" timeOffset="58867.33">6690 4927 2235 0,'3'5'49'0,"-3"-5"11"0,-3 0 1 0,3 2 2 0,0 1-51 16,0-3-12-16,0 0 0 0,0 0 0 0,0 0 120 0,0 0 20 0,0 0 5 15,-12 8 1-15,3-5-66 0,0 5-14 16,3-3-2-16,-2 6-1 0,-4-1-10 0,0 3-1 0,0 1-1 15,0-1 0-15,0 0-33 0,0 3-6 0,0 0-2 16,3 0 0-16,0 2-10 0,3-5 0 0,0 1 9 0,3-1-9 16,0-3 0-16,3-2 0 0,3 0 0 0,-3-8 8 15,0 0-8-15,9 3 0 0,3-6 0 0,0-2 8 16,3-6-8-16,6 1 0 0,0-3 0 0,3-1 0 31,-1-4-40-31,1 5-4 0,-3-3 0 0,0 3 0 0,3 2 26 0,-3-2 5 0,-4 0 1 0,1-1 0 16,0 1 12-16,-3 2-11 0,0 4 11 0,-3-1-10 0,0 2 10 15,0 1 0-15,-3 0-9 0,-9 5 9 0,5-3 0 16,-5 3 0-16,0 0 0 0,0 0 8 16,0 0 0-16,9 5 0 0,-6 1 0 0,3-1 0 0,-9 3 26 0,0-3 5 15,0 3 1-15,-3 3 0 0,0-1-26 0,1-2-5 16,-4 3-1-16,0-1 0 0,0 1 5 16,0-3 1-16,0 2 0 0,3 1 0 0,3-3-14 0,0 0 0 15,0-3 0-15,3-5 0 0,0 0 0 0,9 8 0 16,-9-8 0-16,9 0 0 0,3 0 0 0,3-8 0 15,0 3 8-15,-1-3-8 0,1 0 0 0,0-3 0 16,3 4 0-16,0-4-10 0,3 3-2 0,-3-3 0 16,-1 4 0-16,4-1 0 0,0-6 3 0,-3 9 0 15,0-6 0-15,-3 4 0 0,-6-1 9 0,3 0 0 16,-1 5 0-16,-5 0 0 0,-6 3 0 0,0 0 0 16,9 0 0-16,-9 0 0 0,-6 3 0 0,0 2 0 0,9 1 0 0,-3 4 0 15,-6-2 0-15,1 5 11 0,-10-2-3 16,3 2 0-16,0 0 0 0,0 1 0 0,-3 1 0 15,6-1 0-15,0 2 1 0,3-3 0 0,0-3 0 0,3 4 0 16,3-6-9-16,6 0 0 0,-3-1 0 0,3-4 0 16,0 0 0-16,9-1 8 0,3-2-8 15,-3-2 8 1,-6-4-80-16,6-1-16 0,8-4-3 0,4 0-1274 0</inkml:trace>
  <inkml:trace contextRef="#ctx0" brushRef="#br0" timeOffset="59175.5">7437 4990 2300 0,'0'0'51'16,"0"0"10"-16,0 0 3 0,0 3 0 0,0 2-52 0,0 0-12 0,0 1 0 0,3 2 0 0,0-8 64 0,0 5 9 15,-3-5 3-15,6 8 0 16,3-8-20-16,0 0-3 0,0 0-1 0,3 0 0 0,6 0-25 0,-3 0-6 16,-3-8-1-16,2 3 0 0,1-1-9 0,0-2-3 15,-3 0 0-15,0 3 0 0,-6-3-8 0,3 0-11 16,0-2 3-16,0 2 0 0,-9-3 32 0,3 3 6 15,3-2 2-15,-6 2 0 0,-6 0-32 0,0 2 0 16,3-7 0-16,3 8 0 0,-6 2 0 0,-3 3 0 16,-6 0 0-16,0 3 0 0,-3 2 30 0,0 3 0 15,-5 3 0-15,2 2 0 0,0 0 19 0,3 6 4 16,-3-3 1-16,3 2 0 0,1-2-8 0,5 2-2 16,3 1 0-16,-3-1 0 0,3 1-28 0,0 2-7 15,9-5-1-15,-3 3 0 0,3-4-8 0,3 1 0 16,3-2 0-16,6-1 0 0,-3-3 0 0,6-2 0 15,-1-2 0-15,4-4 0 16,6-2-107-16,-3-2-23 0,0-4-5 0</inkml:trace>
  <inkml:trace contextRef="#ctx0" brushRef="#br0" timeOffset="60160.64">8241 5046 1652 0,'0'0'36'0,"0"0"8"0,0 0 2 0,0 0 0 0,0 0-37 0,0 0-9 0,0 0 0 0,0 0 0 15,0 0 116-15,0 0 20 0,0 0 5 0,0 0 1 16,6 5-57-16,-6-5-11 0,0 0-2 0,9 3-1 16,-3-1-34-16,-6-2-6 0,0 0-2 0,6 0 0 15,0-2-6-15,0 2-2 0,3-6 0 0,-3 1 0 16,0-3 10-16,2 3 1 0,1-8 1 0,-3 5 0 0,0-6-20 0,-3 1-4 16,0 3-1-16,0-4 0 0,-3 4 11 0,0-1 1 15,-3 1 1-15,-3-4 0 0,0 6 11 0,0-5 3 16,-3 5 0-16,-2 0 0 0,-1 3-12 0,-3 2-3 15,-3 6 0-15,-3 2 0 0,-6 1 18 0,0 4 3 16,-2 3 1-16,5 6 0 0,-3 2-28 0,6-5-6 16,-6 8 0-16,7 2-8 0,5 1 11 15,0-4-11-15,3 4 10 0,6-1-10 0,0 1 8 0,3-11-8 16,0 5 0-16,3-8 0 0,0 0 0 0,9-5 0 16,6 0 0-16,3-2 0 0,3-12 12 0,2-2-4 15,10-2-8-15,3-6 12 0,3-3-12 0,-7-2 11 16,7-3-11-16,-3-5 10 0,-1 0-10 0,1-3 0 15,0 3 0-15,-3-8 0 0,2 3 0 0,-2-1 0 16,0-4-12-16,3 2 12 0,-1-11-14 0,-2 6 5 16,0-3 1-16,0-3 0 0,-4 3 8 0,-2 5-8 15,3-7 8-15,-3 10-8 0,2-3 8 0,-5 0 0 0,6 9 0 0,-6-1 0 16,-3 11 0-16,-4-3-12 0,1 5 12 0,-6 4-12 16,0 4 12-16,-6 3 0 0,-3 3 0 0,-3 5 0 15,0 0 0-15,0 0 9 0,-3 10 0 0,-3 4 0 16,0-1-9-16,-6 3 12 0,-3 5-12 0,-2 3 12 15,-1 5-2-15,0 0 0 0,-3 8 0 0,-3-3 0 16,0 6-2-16,1 2 0 0,-4 9 0 16,-6-4 0-16,0 1-8 0,1-3 0 0,-4-3 0 15,0 3 0-15,3-3 11 0,7-2 0 0,-1 0 0 0,6-6 0 16,0 3-11-16,6-10 0 0,3 2 0 0,3-8 0 0,6 0 0 16,3-5 0-16,3-3 0 0,3-2 0 15,3-8-52-15,6-6-16 0,-6 3-4 16,12-8 0-16,-3-5-167 0,6-1-33 0,23-15-8 15,-14 3 0-15</inkml:trace>
  <inkml:trace contextRef="#ctx0" brushRef="#br0" timeOffset="60641.35">8759 5011 1681 0,'0'0'74'0,"-3"8"16"0,3-3-72 0,-3 1-18 16,3-1 0-16,0-5 0 0,0 8 115 0,0-8 19 15,0 0 4-15,0 0 1 0,0 0-43 0,0 0-9 0,9 3-2 0,-3-3 0 16,-6 0-21-16,9-3-5 15,3-5-1-15,0 3 0 0,-1-3-26 0,1-3-4 16,0 3-2-16,0-5 0 0,3 0-14 0,-3 0-4 0,0 2 0 0,-3-2 0 16,0 5-8-16,-3-5 8 0,-3-1-8 0,0 6 8 15,-6-2-8-15,3 5 0 0,-3-1 0 0,-6 1 0 16,0 2 28-16,-3 3 3 0,0 3 1 0,0 2 0 16,-6 3-13-16,3 0-3 0,-2 5 0 0,-1 1 0 15,6 4 0-15,-3 1 0 0,-3-1 0 16,0 3 0-16,3-5-16 0,0 3 0 0,6-3 0 15,4 2 0-15,2-2 0 0,3 0 0 0,5-3 0 0,4-2 0 16,3-3 0-16,3-3 0 0,3-5 0 16,3 0 0-16,3-5 0 0,5-1-11 0,4-2 11 0,0-2-13 15,0-1-9-15,-1 6-2 0,1-6 0 0,0 3 0 16,-3 3-22-16,-6 0-5 0,-7 2-1 0,-2 1 0 0,-3 4 39 16,-3 1 13-16,-9-3-9 0,0 0 9 0,-3 5 0 0,0 3 0 15,-3 0 0-15,-6 3 0 0,0-1 14 0,0-2 8 16,-5 3 2-16,2-3 0 0,3 5 24 0,0-10 4 15,0 4 2-15,6-1 0 0,0-4-35 0,6 1-7 16,0-3-2-16,0 0 0 0,12-8 18 0,0-2 3 16,3 2 1-16,0 0 0 0,6-6-32 15,-4 1 0-15,4 3 0 0,0-4 0 0,0-2 0 0,-3 3 0 16,3 0 0-16,-1 0 0 0,4 0 0 0,-3 7 0 16,-3-7 0-16,3 0 0 15,3 5-37-15,-4-3-4 0,1 1-1 0,0 2-871 16,-3 2-175-16</inkml:trace>
  <inkml:trace contextRef="#ctx0" brushRef="#br0" timeOffset="61226.5">10238 4567 1789 0,'6'-11'79'0,"-6"11"17"0,3-3-77 0,-3 3-19 0,0 0 0 16,0 0 0-16,0 0 114 0,0 0 19 0,0 0 4 0,0 0 1 16,-3 3-54-16,-3 8-10 0,-3-1-2 15,-3 6-1-15,1 5-19 0,-4 3-4 0,-6 8-1 0,-3 0 0 16,0 2-11-16,-6 0-1 0,-2 3-1 0,-4 3 0 15,3-3-2-15,3 3 0 0,1-6 0 0,5 3 0 16,3-2-32-16,3-9 0 0,3 1 0 0,6-4 0 16,3-1-19-16,3-9-10 15,0 0-3-15,6-5 0 0,3-5-97 0,3-6-20 0,0-5-4 16,0-2-594-16,3-4-118 0</inkml:trace>
  <inkml:trace contextRef="#ctx0" brushRef="#br0" timeOffset="61604.48">10208 4519 1414 0,'6'-18'63'0,"-3"4"13"0,0 6-61 0,0-2-15 16,0-3 0-16,-3 5 0 0,6-3 155 0,-3 3 28 16,0 0 5-16,0 3 2 0,0 0-61 0,3-1-12 15,-3 4-2-15,-3 2-1 0,0 0-45 0,3-6-9 16,6 4-1-16,-3 2-1 0,0-3-41 0,3 3-8 16,0-3-1-16,0 3-8 0,3 0 8 0,0 0-8 15,-1 0 0-15,4 0 0 0,3 3 0 0,0-3 8 16,3 0-8-16,3 0 0 0,-3 0 8 0,-1-3-8 15,1 3 0-15,0 0 0 0,-3-2 0 0,3 2 0 16,-3 0 0-16,-1-3 0 0,-2 1 0 0,0-1 0 16,3 0 0-16,-3 1 0 0,-3 2 0 0,0 0 0 15,-3 0 0-15,-3 2 0 0,-6-2 0 0,6 6 0 16,-6 1 0-16,0 1 0 0,-3 0 12 0,-3 3 3 0,0 2 0 0,0 3 0 16,-3 0 2-16,-3 5 1 0,0 0 0 0,-3 6 0 15,0 2 2-15,-6 0 0 0,-2 8 0 0,-1-3 0 16,-6 3-10-16,0 3-2 0,-2 0 0 0,2 5 0 15,-3-3-8-15,3 0 0 0,-2 3 0 0,2 0 0 16,3 3 0-16,0-11 0 0,6 3 9 0,6-9-1 16,1 4-8-16,2-14 0 0,3 3-8 0,3-6 8 15,3-2-108 1,0-5-16-16,3-3-3 0,0-8-1068 0</inkml:trace>
  <inkml:trace contextRef="#ctx0" brushRef="#br0" timeOffset="61799.25">10080 4892 2718 0,'-5'0'60'0,"-1"3"12"0,0-3 2 0,-3 2 2 0,3 1-60 0,0 2-16 15,3-5 0-15,3 0 0 0,-3 6 54 0,3-6 8 16,3 8 2-16,3-3 0 0,3 3-45 0,0-8-9 16,3 2-2-16,5 1 0 0,1-6 8 0,6 1 0 15,3 2 1-15,0-8 0 0,2 3-8 0,1-3-1 16,3 2-8-16,0-7 12 15,5 5-76-15,1-2-16 0,0-1-4 0,-4-2 0 0</inkml:trace>
  <inkml:trace contextRef="#ctx0" brushRef="#br0" timeOffset="62277.62">11027 4360 2718 0,'0'0'60'0,"0"0"12"0,0 0 2 0,-3 3 2 0,-3 5-60 0,0-5-16 0,-3 7 0 0,0 1 0 16,-3 5 54-16,-2 2 8 0,-7 3 2 0,0 3 0 15,-3 5-43-15,0 0-8 0,0 6-1 0,1-1-1 16,-4 3-1-16,3 0 0 0,3-2 0 0,-3 4 0 16,4-4-1-16,-1 2 0 0,3-8 0 0,0 3 0 0,3-1-9 15,0 1 0-15,3-11 9 0,3 3-9 0,0-3 0 0,0-2 0 16,7-6 0-16,-1-5 0 15,0 2 0-15,3-4 0 0,0-6 0 0,0 0-8 0,8-3 23 16,1-2 5-16,3 0 0 0,6-6 1 0,-3-2-12 0,3 0-9 16,6-9 12-16,0 6-12 0,-1-2 0 15,4 2 0-15,0 3 0 0,0 0 0 0,0-1 12 0,-4 1-12 16,1 8 12-16,-3 2-12 0,-3-2 8 0,-3 5-8 16,-3 3 0-16,-3-1 0 0,-3 6-11 0,-1 0-9 15,-2 3-1-15,-3 2-1 0,-3 0 8 0,0 0 2 16,-2 3 0-16,-4 0 0 0,0 5 12 0,-3-7 0 15,-6 4 0-15,0 1 0 0,0-1 0 0,-3-2 10 16,3 2-10-16,1 4 8 0,2-6-8 0,-6-3 0 16,3 3 0-16,0-3 8 0,0-5 1 0,3 2 0 15,-2-2 0-15,-1-2 0 0,3-6 0 0,0 0 0 16,0 0 0-16,0-6 0 0,0-2-9 0,3 3 8 0,1-8-8 16,2 0 8-16,3-3-8 0,0 0 0 0,3 3 0 0,0-9 0 31,6 4-103-31,0-3-25 0,3 0-6 0,3 5-1139 0</inkml:trace>
  <inkml:trace contextRef="#ctx0" brushRef="#br0" timeOffset="62760.77">11146 4860 2250 0,'0'0'100'0,"0"0"20"0,0 0-96 0,0 0-24 16,0-5 0-16,0 5 0 0,-9 3 107 0,0-1 17 15,3 4 3-15,-3 2 1 0,0 2-68 0,1 3-12 16,-1 9-4-16,0-7 0 0,0 7-23 0,0-4-5 16,0 6 0-16,0-3-1 0,3 3-15 0,3-6 8 15,-3 1-8-15,6-3 0 0,3-3 0 0,0-2 8 16,3-1-8-16,-6-10 0 0,9 3 9 0,0-6-1 15,6 1 0-15,-3-6 0 0,2 2-8 0,4-7 0 16,0 0 9-16,6-6-9 0,-3 1 0 0,3 2-8 16,-6-2 0-16,2-4 0 0,1 6-10 0,0-2-2 15,-3 5 0-15,0-3 0 0,-3 5 7 0,-3 3 1 16,-4 0 0-16,1 8 0 0,-9 0 35 0,0 0 7 16,-3 0 2-16,0 8 0 0,-5 6-20 0,-1-1-3 15,0 3-1-15,0 0 0 0,-3 2 0 0,3-2-8 0,3 0 12 16,0-3-4-16,3 0-8 0,0 3 0 15,3-3 0-15,3-2 0 0,3-3 0 0,3 0 0 0,3-3 0 16,3 0 0-16,0-5 10 0,-1 0-10 0,4-10 12 0,0 7-12 16,-3-7 12-16,0-1-12 0,3-2 12 0,-3 0-12 15,3-6 8-15,-4 3-8 0,1 0 0 0,0 3 0 16,0-5 0-16,0 2 0 0,0 0 0 0,-3 0 0 16,3 3-28-16,-3 2-2 0,-4 3-1 0,1-5-853 15,-3 5-170-15</inkml:trace>
  <inkml:trace contextRef="#ctx0" brushRef="#br0" timeOffset="63283.53">11727 4966 2530 0,'0'0'56'0,"0"0"11"0,5-5 2 0,1 0 3 0,0-1-58 0,3 1-14 15,0-3 0-15,3 3 0 0,-3 0 51 0,6-3 7 16,-3 2 2-16,0 1 0 0,0 2-45 0,0-2-15 16,0 0 9-16,-1 2-9 0,1-5 0 0,0 3 0 15,-6 0 0-15,6-1 0 0,-6 1 0 0,3 0 0 16,-3-3 0-16,0 5 0 0,0-7 0 0,-3 7 0 0,-3-5 0 0,0 3-11 16,0-3 11-16,-3 5 0 15,0 0 8-15,-3-2-8 0,-3 5 40 0,-3 0 3 0,-6 5 1 0,0-2 0 16,-5 8 7-16,-4-6 1 0,0 8 1 0,0 0 0 15,0 1-21-15,4 2-4 0,5-1 0 16,0 7-1-16,0-7-27 0,9 7 0 0,0-4 0 0,6-2 0 16,6 0 0-16,3-3 0 0,6-2 0 0,0-3 0 15,3 0 0-15,3 0 0 0,2-3 0 0,1-3 8 16,3-2-16-16,0 0-4 0,-3-5-1 0,3-3 0 16,-4 3-36-1,4-8-7-15,-3 2-2 0,0-2 0 0,-3-3-28 16,3 3-6-16,-1-3 0 0,1 3-1 0,-6-3 11 0,3 3 2 15,3-1 1-15,-3 1 0 0,-3 3 51 0,2-1 11 0,-2 0 1 0,-3 3 1 16,-6 3 15-16,-3 5 16 0,-3 0-3 0,0 0-1 0,6 0 43 0,-6 0 8 16,-3 3 1-16,-3 7 1 0,-3 1-1 0,-3 5 0 15,0 2 0-15,-5 1 0 0,2 2-36 0,-3 0-7 16,0 3-1-16,6 3-1 0,-3-1-19 0,6-8 8 16,0 4-8-16,3-1 0 0,3-5 0 0,3 0 0 15,0-3 0-15,3-5 0 0,-3-8-9 0,6 5-9 16,6-8-2-16,0-2-1233 0</inkml:trace>
  <inkml:trace contextRef="#ctx0" brushRef="#br0" timeOffset="63435.68">12509 4503 2718 0,'-12'-2'60'0,"7"2"12"0,-4 2 2 0,0 1 2 0,-3-3-60 0,3 8-16 0,0-8 0 16,-3 5 0-16,0-2 54 0,3 2 8 0,0 0 2 0,6 3 0 15,-3-5-52-15,6 2-12 0,0-5 0 0,0 8-871 16,0-8-177-16</inkml:trace>
  <inkml:trace contextRef="#ctx0" brushRef="#br0" timeOffset="64037.7">12605 4966 1821 0,'0'0'40'0,"0"0"8"0,0 0 1 0,0 0 3 0,0 0-41 0,0 0-11 0,0 0 0 16,0 0 0-16,0 0 107 0,0 0 19 0,0 0 4 0,0 0 1 16,0 0-55-16,0 0-12 0,0 0-1 0,6 3-1 15,0-3-30-15,-1 0-7 0,-5 0-1 0,9 0 0 16,0-3 13-16,0 1 3 0,0-1 0 0,0-2 0 16,0-1-29-16,-3 1-11 0,-3-3 8 0,0 3-8 15,0-6 12-15,-3 3-4 0,-3 0 0 0,0 0 0 16,-3 3 4-16,0-5 0 0,-6-1 0 0,-3 3 0 15,0 3 24-15,-2-1 6 0,-1 1 1 0,-3 5 0 16,-3 0-18-16,3 0-3 0,3 5-1 0,0 3 0 16,1 3 0-16,2 0 0 0,-3 4 0 0,0 1 0 0,0 3-8 15,3-1-1-15,-3 4-1 0,4 1 0 0,-1-1-11 0,6 4 0 16,0-8 0-16,3 9 0 0,9-6 0 0,3 0 0 16,6-2 0-16,0-3 0 15,5-6-27-15,4 1-4 16,3-9-1-16,3-2 0 0,3-2-79 0,2-11-16 15,10-1-3-15,3-4-1 0</inkml:trace>
  <inkml:trace contextRef="#ctx0" brushRef="#br0" timeOffset="64579.93">13316 4273 1926 0,'-6'3'42'0,"0"-1"9"0,-3 1 1 0,3 2 3 0,0-2-44 0,0 2-11 0,3-2 0 16,3-3 0-16,0 8 82 0,0-8 14 0,3 5 4 0,3 3 0 16,3-8-59-16,3 3-11 0,0-3-2 0,3 0-1 15,3-3-5-15,0 3-1 0,-1-11 0 0,4 3 0 16,0-2-6-16,0-3-2 0,0-1 0 0,-3-1 0 16,3 1-5-16,-1-7 0 0,1 5-8 0,0-2 12 15,-3 2-12-15,-3-5 0 0,0 2 0 0,0-2 0 16,-7 3 0-16,-2-1 0 0,0-5 0 0,-3 8 0 15,-6-5 9-15,0 3-1 0,-6-1 0 0,1 6 0 16,-7 0 4-16,-3 2 0 0,-3 8 0 0,0-5 0 0,-6 8 35 16,1 8 7-16,-4 6 2 0,-3-1 0 15,-6 5-7-15,1 9-1 0,-10 13 0 0,-3-1 0 16,4 6-25-16,-7 0-6 0,1 11-1 0,2 2 0 16,3 0-7-16,4-2-1 0,-1 7-8 0,6 1 12 0,4-1-12 15,5-5 0-15,0-5 0 0,3 3 0 0,7-8 0 0,5-1 0 16,6-7 0-16,3-3 0 0,6-5 0 0,3-3-8 15,6-5-1-15,0-3 0 0,3-3-11 0,2-7-3 16,1-3 0-16,3-3 0 16,0-5-17-16,0 0-3 0,3-8-1 0,0 0 0 0,-1-2 25 0,1-1 5 15,0-5 1-15,3 0 0 0,-6 6 13 0,3-4 0 16,-4 4 0-16,-2 2 0 0,-3 3 0 0,-3 2 0 16,-3 3 0-16,0 3 0 0,-6-3 19 0,0 5 3 15,0 3 1-15,0 2 0 0,-3 1 14 0,3 2 3 16,0 1 1-16,0-1 0 0,0 0-33 0,3-2-8 0,0 2 0 15,3-3 0-15,0 1 0 0,0-6 0 0,0 3 0 0,0-5 0 16,3-1 0-16,3-2 0 0,-3 0 0 16,2-5 0-1,4-3-140-15,0 3-31 0,-3-8-5 0</inkml:trace>
  <inkml:trace contextRef="#ctx0" brushRef="#br0" timeOffset="64861.34">13325 4940 2379 0,'0'0'52'0,"-6"8"12"0,3 0 1 0,-3 2 2 0,0-2-54 0,0 3-13 0,0 2 0 0,0-2 0 16,0 2 84-16,0-5 15 0,6 5 2 0,-3-5 1 0,3 0-72 0,0 2-14 15,3-2-4-15,-3-8 0 0,6 6-12 0,3-1 9 16,0-5-9-16,3 0 8 0,0-8-8 0,3 3 0 16,3-3 0-16,0-5-11 15,2 2-132-15,1-2-26 0,0 5-6 0,0-5-1 16,-3 2-25-16,3 3-6 0,-7-5-1 0,4 5 0 15,-6-3 74-15,3 6 14 0,-3 0 4 0,-6 2 0 16,0 3 67-16,-6 0 13 0,0 0 4 0,0 0 0 0,0 0 44 0,0 0 10 16,3 3 2-16,-3 5 0 0,-3 0 28 0,3 0 7 15,0-1 1-15,0 4 0 0,3-8-40 0,0 2-7 16,-3-5-1-16,6 5-368 16,0 1-72-16</inkml:trace>
  <inkml:trace contextRef="#ctx0" brushRef="#br0" timeOffset="65481.68">13771 5011 1220 0,'6'8'54'0,"-3"-5"11"0,-3-3-52 0,6 2-13 0,0 4 0 16,0-1 0-16,-3-2 139 0,6 2 25 0,-6-5 4 0,6 0 2 16,0 0-68-16,0 0-14 0,3-5-2 0,0 2-1 15,0 0-33-15,2 1-6 0,-2-6-2 0,3 3 0 16,-3-3 8-16,0 2 0 0,-3-4 1 0,0-1 0 16,0 3 8-16,0 0 2 0,0-2 0 0,0-1 0 15,-3 0-24-15,-3 1-5 0,0-1-1 0,0 3 0 16,-3-5 5-16,0 0 1 0,-3 0 0 0,3 2 0 15,-3-2-25-15,0 5-5 0,-6-5-1 0,0 7 0 16,3 1 32-16,-6 2 5 0,-3 6 2 0,0 2 0 16,-3 3-20-16,0 3-4 0,-2-6-1 0,2 8 0 15,0 3-8-15,3 0-2 0,0-3 0 0,0 9 0 0,0-4-12 16,6 3 0-16,-2-2 0 0,5 2 0 0,0 0 0 16,3 3 0-16,3-6 0 0,3 1 0 0,3 2 0 15,2-8 0-15,4 1 0 0,3-9 0 16,0-2 0-16,3 2-16 0,3-10 3 0,3-1 1 15,-1-2-39-15,1 0-7 0,0-5-2 16,0 0 0-16,0-6-3 0,0 6-1 16,-1 0 0-16,-2 2 0 0,-3 1 48 0,-6-1 16 0,0 3-9 15,-3-5 9-15,-6 5 0 0,-3 3 0 0,0 5 0 0,-6-3 8 0,-3 3 42 0,-9 5 9 16,0 6 1-16,-3-6 1 0,-2 9-9 0,2-1-1 16,-3 8-1-16,0-3 0 0,0 9-30 0,3-1-5 15,-2 1-2-15,-1 2 0 0,3 5-13 0,0 1 0 16,3 2 8-16,-3 5-8 0,1 6 0 0,-1-1 0 0,0 4 8 0,0-1-8 15,3 0 0-15,-3 3 0 0,6-8 0 16,-5 8 0-16,2-11 0 0,0 1 0 0,3-1 0 16,3 0 0-1,0-13-36-15,3 6-4 0,0-6-1 0,-3 0 0 0,-2-2 33 0,2-4 8 0,-3 1 0 16,0-11 0-16,3-2 10 0,-3 0 4 0,0-6 1 16,0-3 0-16,3-4-24 0,-2-6-5 0,2-3-1 0,0-5 0 15,3-2 63-15,0-6 13 0,0-10 3 0,3-1 0 16,-3-4-64-16,9 2-8 0,0-8-4 0,3 2-1 15,0-2 13-15,6 6 0 0,-3-4 0 0,3 6 0 16,0 3 10-16,0 5 5 0,0 2 1 0,3 6 0 16,-4 5 0-16,4-2 0 0,6 2 0 0,0 3 0 0,6-6-31 15,0 3-5-15,3 3-2 0,2-3 0 16,10 3-150-16,-3-8-31 0</inkml:trace>
  <inkml:trace contextRef="#ctx0" brushRef="#br0" timeOffset="66096.48">14212 5003 2602 0,'0'0'57'0,"0"0"12"0,0 0 3 0,0 0 1 0,0 0-58 0,0 0-15 16,0 0 0-16,0 0 0 0,6-5 48 0,3 0 6 15,0 2 2-15,0-5 0 0,3-2-39 0,0 2-7 16,5 0-2-16,-2-3 0 0,0 3-8 0,0-2 0 15,3 2 0-15,0-6 0 0,-3 4 0 0,0-1 0 16,-4 1 0-16,1-1 0 0,-3 0 0 0,-6 6 0 0,0-5 0 0,-3 7 0 16,0 3 25-16,0 0 3 0,-12 0 1 0,-3 3 0 15,-2 7 5-15,-4-5 1 0,0 9 0 0,0-1 0 16,0 5 2-16,0 4 1 0,4-4 0 0,-1 3 0 16,3 0-30-16,3 3-8 0,3-5 0 0,0 2 0 15,3-3 0-15,3-2 0 0,6-2 0 0,0-1 8 16,3-3-8-16,3-4 8 0,3-4-8 0,6-2 8 15,0-2 1-15,2-4 1 0,1-7 0 0,6 0 0 16,-3 0-10-16,3-1 0 0,-1-1 0 0,4-1 0 16,-3 3-14-16,0-1 2 0,0 1 0 0,-7-5 0 15,1 4 12-15,-3 4 0 0,-3 2 0 0,-6 0-9 16,0 8 9-16,-9 0 0 0,0 0 0 0,0 0 0 0,0 0 0 16,0 5 0-16,-3 6 0 0,-6 2 0 15,-3-2 8-15,0 7-8 0,0-5 8 0,0 1-8 16,0-1 9-16,3 0-9 0,1 0 12 0,2 0-12 0,0-2 0 0,6-3 0 15,3-3 0-15,-3-5 0 0,11 3 8 0,4-3-8 16,0-3 0-16,0 1 0 0,3-1 0 0,-3-5 0 16,0-3 0-16,3 1 0 0,-4-3-9 0,1 2-3 15,-3-2 0-15,3 0 0 0,3-1 12 0,-6 4 0 16,3-1 0-16,-3 1 0 0,0 2-9 0,0 2 0 16,-7 6 0-16,1-2 0 0,-6 2 9 0,0 0 0 15,3 5 0-15,-6 0 0 0,0 6 16 0,-2 2 3 16,-1 0 0-16,0 1 0 0,-3 1-11 0,0 4-8 15,3-1 9-15,0 1-9 0,0 2 14 0,3-5-3 0,-3 0-1 16,6 0 0-16,0-3-10 0,0 0 0 16,0-2 0-16,3-6 0 0,0 3 0 0,3-5-17 0,0-1 4 15,0-2-956-15,3-2-191 16</inkml:trace>
  <inkml:trace contextRef="#ctx0" brushRef="#br0" timeOffset="66831.66">15980 4080 403 0,'0'-16'36'0,"3"8"-36"0,-3-3 0 0,0 4 0 0,0-1 251 0,0 2 43 16,-3-2 9-16,0 3 1 0,-3 5-102 0,0 0-21 15,-3 3-4-15,-6 2-1 0,-3 3-54 0,-2 3-11 16,-4 4-3-16,0 9 0 0,0 0-27 0,-3 5-5 16,-2 8-2-16,-4 3 0 0,0 5-24 0,0 0-5 15,1 2-1-15,-1 4 0 0,-3 4-8 0,1-2-3 16,-7 11 0-16,6-6 0 0,6-8-9 0,1 3-3 15,-1 3 0-15,6-3 0 0,3-6-21 0,9 1 9 16,0-6-9-16,6 1 0 0,0-9 0 0,6-2-9 16,6-1-1-16,-3-15 0 15,6 0-132-15,-3-3-26 0,0-2-6 0</inkml:trace>
  <inkml:trace contextRef="#ctx0" brushRef="#br0" timeOffset="67554.32">15593 5003 2163 0,'0'0'96'16,"0"0"20"-16,0 0-93 0,-6 0-23 0,6 0 0 0,0 0 0 0,0 0 97 0,0 0 15 15,0 0 4-15,0 0 0 0,0 0-56 0,3-8-12 16,3 3-1-16,3-3-1 0,0 3-46 0,0 0 0 15,3-3 0-15,0 0-10 0,3-3 10 0,-1 0 0 16,4-2 8-16,-3 0-8 0,0 0 0 0,0 0 0 16,0-1 0-16,0 1 8 0,0 0-8 0,-4 0 0 15,1-1 8-15,0 6-8 0,0-2 0 0,-3 7 8 16,6-10-8-16,-15 13 14 0,0 0-2 16,0 0 0-16,0 0 0 0,-6 13-3 0,3-7-1 15,-6 4 0-15,3 3 0 0,3 3 20 0,0-3 3 16,-3 3 1-16,-3-2 0 0,3-1-20 0,0 0-4 15,-2-2-8-15,5 2 12 0,-3 0-12 0,3-5 0 16,0 0 0-16,0 0 0 0,0-3 0 0,3-5 0 16,0 0 0-16,6 3 0 0,0-3 0 0,3-3 0 15,-1-2 0-15,-2 0 0 0,0-1 11 0,6-2-11 0,0 3 12 16,3-8-12-16,0 2 8 0,3 1-8 0,0-4 0 16,3 4 0-16,-1-3 0 0,-2 2 0 0,0 0 0 15,0-2 0-15,-3 8 0 0,0-6 0 0,-3 3-12 0,0 0 12 16,-4 8 0-16,1-7-9 0,-3 7 9 0,-6 0 0 15,0 0 0-15,0 0 0 0,0 0 0 0,3 7-8 16,-6 1 8-16,0 3 9 0,-3 0-1 0,3-1-8 16,-6 3 29-16,4 1-1 0,-4-1 0 15,0 0 0-15,0-2-7 0,0 2-1 0,0-3-1 0,6 1 0 16,-3 0-11-16,3-3-8 0,3 0 12 0,0-1-12 16,0-7 8-16,0 0-8 0,9 3 0 0,3-6 0 15,0 1 8-15,0-3-8 0,3-3 9 0,-1 0-9 16,7-3 0-16,-3-2 0 0,9-6-13 0,-3 3 4 0,2 1-9 15,1-1-2-15,-3 0 0 0,3 0 0 0,-3 3 8 0,-3-1 2 16,-7 1 0-16,4 3 0 0,-3 2 10 0,-6 2-10 16,0 1 10-16,-3 3-10 0,-6 2 10 0,0 0 8 15,0 7-8-15,-6 1 11 0,0 3 13 0,-3 0 4 16,-6 2 0-16,6 0 0 0,-3 0-28 0,3 3 0 16,-2 0 0-16,2-3 0 0,-3 3 0 0,6 3 0 15,3-6 0-15,0 0 0 0,0-2 0 0,3-1 0 16,3-2 0-16,-3 0 0 0,3 0 0 0,3-5 0 15,3-1 0-15,3-2 0 16,-1-2-200-16,4-6-40 0</inkml:trace>
  <inkml:trace contextRef="#ctx0" brushRef="#br0" timeOffset="67718.88">16656 4736 1152 0,'-15'3'102'0,"12"-1"-82"0,-6 6-20 0,0 0 0 16,0 0 274-16,0 0 50 0,-3 3 11 0,3-1 1 15,-3 3-164-15,3 1-32 0,-2-1-8 0,-1 0 0 16,3 0-92-16,0 3-19 0,3 0-3 0,3-3-1 16,-3 1-2-16,3-6-1 0,3 2 0 0,3-2 0 15,-3-3-158-15,6-2-32 0,3 0-7 0</inkml:trace>
  <inkml:trace contextRef="#ctx0" brushRef="#br0" timeOffset="67863.7">16781 4580 576 0,'-12'3'25'0,"3"-3"6"0,-6 0-31 0,3 0 0 15,6 0 0-15,-3 2 0 0,0 1 312 0,0 0 57 16,9-3 11-16,0 0-1020 16</inkml:trace>
  <inkml:trace contextRef="#ctx0" brushRef="#br0" timeOffset="68128.84">17477 3932 2631 0,'0'0'58'0,"0"0"12"0,-9 2 2 0,0 4 2 0,3-6-59 0,-5 2-15 0,-1 9 0 15,0-3 0-15,-3 5 80 0,-3 6 12 0,0-1 4 0,-6 9 0 16,-5-6-75-16,5 10-21 0,0 7 9 0,-3 4-9 15,-3 3 12-15,1 2-3 0,-1 4 0 0,0 2 0 16,0 0-9-16,4 2 0 0,-4 3 0 0,0-2 8 16,3-1-8-16,0-2 0 0,1-8 0 15,2-2 0-15,3-1 0 0,3-5 0 0,0-3 8 0,3 1-8 16,3-11-12-16,4-1-4 0,2-4 0 0,3 0-1 16,0-12-131-16,3 4-25 15,-3-3-6-15</inkml:trace>
  <inkml:trace contextRef="#ctx0" brushRef="#br0" timeOffset="68297.39">16790 4784 2300 0,'-12'-11'102'0,"9"8"21"0,0-2-99 0,0 3-24 16,-3 2 0-16,0-6 0 0,0 4 156 0,0 2 25 15,6 0 6-15,0 0 1 0,-6-3-96 0,6 3-20 16,0 0-3-16,9 0-1 0,3 3-41 0,3-3-9 16,6 0-2-16,2-3 0 0,-2 0-16 0,3 3 10 15,3-5-10-15,-3 2 8 0,-1-2 1 0,4-3 0 16,3 3 0-16,0-6 0 15,3 3-71-15,-7 0-14 0,-2-2-4 0,-3 2-1318 16</inkml:trace>
  <inkml:trace contextRef="#ctx0" brushRef="#br0" timeOffset="68933.48">17769 4286 1566 0,'6'-13'69'0,"-3"8"15"0,0 2-68 0,-3 3-16 16,0 0 0-16,0 0 0 0,0 0 152 0,-6 0 26 15,-3 8 6-15,0 0 0 0,-6 5-62 0,-3 3-13 16,-3 5-2-16,1-2-1 0,-1 10-39 0,0 8-8 0,6-3-2 16,-3 6 0-16,0 5-17 0,1-3-3 0,-1 6-1 0,3-3 0 15,3 0-36-15,-3-3-12 0,3 3 0 0,3 0 0 16,6-10 12-16,0 2 0 0,-3-11 8 15,6-2-8-15,6-3 0 0,0-8 9 0,0-5-9 16,3-2 0-16,3-6 13 0,0-8-4 0,9-6-1 16,0-2 0-16,-1-7 8 0,4-1 0 0,12-3 1 15,0-7 0-15,-1 2-17 0,1-5 0 0,0-8 0 0,-4-2 0 16,-2 2 8-16,0-6 0 0,0-2 1 0,6 6 0 16,-4-9-9-16,1 9 0 0,0 2 0 0,2-3 8 15,-5 6-8-15,0 5 10 0,0 8-10 0,-6-1 10 16,-7 7-26-16,1 4-6 0,-3 3-1 0,-3 3 0 15,0 0-32-15,-3 7-6 0,0 1-2 0,-9 5 0 16,0 0-79-16,0 0-16 0,0 0-3 0</inkml:trace>
  <inkml:trace contextRef="#ctx0" brushRef="#br0" timeOffset="70135.2">18055 4802 1382 0,'0'0'61'0,"0"0"13"15,0 0-59-15,0 0-15 0,0 0 0 0,6 5 0 0,0-10 207 0,-3 5 38 16,6-2 8-16,-4-1 2 0,1 0-147 0,0-5-30 16,0 6-6-16,3-4 0 0,0 1-45 0,0-3-9 15,0 0-2-15,0 0 0 0,0-5-16 0,3 2 0 0,-3 1 0 0,0-3 0 16,-3-1 0-16,0-1 0 0,0-1 0 0,-1 0 0 15,-7 0 0-15,2 3 8 0,0-8-8 0,-3 2 0 16,0 8 28-16,-6 3-2 0,0 1 0 0,-6 4 0 16,-3 6 5-16,-3 4 1 0,0-1 0 0,-6 10 0 15,1 0 16-15,-1 5 3 0,0 5 1 0,0 1 0 16,7-4-31-16,-1 4-5 0,0-1-2 0,3-2 0 16,3 5-14-16,3-2 0 0,3-1 8 0,3-2-8 15,0 2 0-15,6-4 0 0,6-1-9 0,3-5 9 16,0-3 0-16,3 0 0 0,6-5 0 0,0-8 0 15,3 0-9-15,-1 0 9 0,7-11-8 0,-3 1 8 16,3-1-21-16,0-2 1 0,-4 0 0 0,1-6 0 16,0 3 9-16,-6-2 3 0,-3-1 0 0,-3-2 0 0,0 3 8 15,-6-3 0-15,-3-1 0 0,-3-1 0 0,0-1 0 16,0 3 0-16,-6-1 0 0,0 1 0 0,0 5 9 0,-3-2 1 16,0 10 0-16,-6-3 0 0,3 3 14 0,-6 6 2 15,3 2 1-15,-3 2 0 0,1 4-8 0,2-1-2 16,0 3 0-16,3 5 0 0,0-5-17 0,3 3 8 15,3-1-8-15,3 3 0 0,3-2 0 0,3 0 0 16,3-1 0-16,3 1 0 0,3-6 0 0,6 3 0 16,3-5 0-16,2-1 0 0,4-2 12 0,0-2-4 15,0-1 0-15,3 3-8 16,-4-8-19-16,1 3-10 0,-3-3-3 0,3 3 0 16,-3-3-2-16,-1 2-1 0,-2 1 0 0,0 2 0 15,-3 1-3-15,-3-1-1 0,-3 6 0 0,-6-1 0 0,0 6 23 0,-3-2 5 16,-6 2 1-16,-3 5 0 0,-3-5 10 0,0 5 11 15,0-2-3-15,0 4 0 0,0-1 17 0,-3-4 3 0,3 3 1 16,0 1 0-16,0-6 1 0,3 0 0 0,0 2 0 16,3-5 0-16,0 1-14 0,3-6-4 0,0 0 0 15,0 0 0-15,0 0-4 0,6 0-8 0,3-3 11 0,-3 0-11 16,6 1 8-16,0-1-8 0,-6-5 0 0,6 3 0 16,-3-3 0-16,3-3-9 0,-3 3-1 0,6-5 0 15,-4 0-16-15,1 0-3 16,0 0-1-16,3-3 0 0,0 0-9 0,-6-5-1 0,3 2-1 0,0 1 0 15,0-1-14-15,3 3-2 0,2-2-1 0,-5 4 0 16,0-1 27-16,3 1 6 0,-6 4 1 0,-3-1 0 0,0 6 24 0,-6 2 0 16,0 3 0-16,0 0 0 0,-3-5 14 0,-3 10 8 15,-6-5 2-15,3 0 0 0,-3 6 19 0,0-4 4 16,-2 3 1-16,5 3 0 0,3-2-23 0,0-4-4 16,3 4-1-16,-3-4 0 0,6-2-12 0,0 0-8 15,0 0 8-15,0 0-8 0,0 0 17 0,0 0-1 16,6 6 0-16,3-4 0 0,3 1-16 0,-1-3 8 15,1 3-8-15,3-3 0 0,3 0 17 0,0 0-3 16,-3-3-1-16,3 0 0 16,-3 6-42-16,-1-3-9 0,4-3-2 0,-3 1 0 0,0-1 23 0,-3 0 4 15,3-2 1-15,0 2 0 0,3 1 1 0,-6-4 1 16,-1 1 0-16,1 2 0 0,3 3 10 0,-3-5 0 16,0 5 0-16,-3 0 0 0,0 0 0 0,-3 0 0 15,0 5 0-15,-3-2 0 0,0 2 0 0,0 1 0 16,-3-1 0-16,3 3 0 0,-3-3 0 0,0 3 0 0,-3-3 0 15,3 3 0-15,0 0 0 0,0 3 0 0,0-11 0 0,0 3 8 16,0 7-8-16,3-7 9 0,-3-3-9 0,0 5 10 16,0-5-10-16,0 0 0 0,-6 8 0 0,0-3 0 15,0 3 32-15,0-2 0 0,-3 1 1 0,-3-1 0 16,0 4 1-16,0-7 0 0,0 8 0 0,-3-6 0 16,1 3-13-16,-1-3-2 0,-3 3-1 0,3 5 0 15,-3-7 11-15,3 4 3 0,-6-2 0 0,4 3 0 16,2-1-20-16,0 3-3 0,0-5-1 0,6 3 0 15,-3 2-8-15,3-2 0 0,3 2 0 0,3-2 8 16,0-1-8-16,3 3 0 0,6-5 0 0,0 6 0 16,3-9 0-16,3 3 0 0,3-3 0 0,0 3 0 15,0-8 0-15,-3 0 0 0,5 0 0 0,-2 0 8 16,0 0-8-16,0-5 0 0,3 2 0 0,-3-2 0 16,0-3-24-16,0 3-3 0,2-3-1 0,1 2 0 15,-3-4-156-15,3-1-31 0</inkml:trace>
  <inkml:trace contextRef="#ctx0" brushRef="#br0" timeOffset="70665.78">19171 4688 2602 0,'0'0'116'0,"-6"-2"23"0,0-1-111 0,6 3-28 16,0 0 0-16,0 0 0 0,0 0 82 0,0 0 11 15,0 0 3-15,6-3 0 0,3 3-71 0,0 3-13 16,3-3-4-16,-3 0 0 0,3 0-8 0,-1 0 0 16,4-3 0-16,-3 3 0 0,3-5 0 0,-3 0 0 15,3 0 0-15,3-1 0 16,-3-2-30-16,0 0-8 0,-4-2-2 0,4 2 0 0,-6 0 40 0,0-3 8 0,-6 3 2 0,-3-2 0 16,3-3 8-16,-3 5 2 0,-6-6 0 0,0 7 0 15,-6 1 1-15,0-2 1 0,-2 6 0 0,-4 4 0 16,-3 1 18-16,0 5 3 0,-3 2 1 0,0 4 0 15,-2 2-21-15,-1-1-4 0,-6 7-1 0,0 1 0 16,7 1-18-16,2 0 10 0,3 0-10 0,6 0 8 0,0 0-8 16,9-6 0-16,0 1 0 0,3 2 0 0,6-8 0 15,3 0 0-15,6-2 0 0,6-3 0 0,3-3 0 0,6-2-19 16,-4-3 3-16,4-3 1 16,0-2-97-16,-3-3-19 0,3-3-4 15,-1 1-1-15,1-1-45 0,0-2-10 16,3-3-1-16,2-3-1 0,-2 4 73 0,-3-7 16 0,-3 4 2 0,0-1 1 15,-4 3 85-15,1 1 16 0,-6 1 0 0,0 1 12 0,-6 5 124 16,-3 0 26-16,0 3 5 0,-6 5 1 0,0 0-20 0,0 0-3 16,-9 3-1-16,0-1 0 0,-3 6-65 0,-3 5-14 15,0 1-2-15,-2-1-1 0,5 5-44 0,-3 1-9 16,0 2-1-16,0-2-8 0,0 2 34 0,0 0 0 16,6 3 0-16,0-8 0 0,0-1-34 0,6-1-9 15,6-1-1-15,0 0 0 0,6-10 2 0,3 2 0 16,3-5 0-16,3 0 0 15,0-8-178-15,0 0-35 0</inkml:trace>
  <inkml:trace contextRef="#ctx0" brushRef="#br0" timeOffset="70803.3">19918 4162 288 0,'0'0'25'0,"0"0"-25"0,-18 0 0 0,0 0 0 15,0 0 518-15,-2 0 98 0,-4 0 20 0,6 3 4 16,6 2-468-16,3 0-95 0,0 0-18 0,6 3-4 15,0-2-88-15,3-1-18 0,0 3-3 0,3-3-1 16</inkml:trace>
  <inkml:trace contextRef="#ctx0" brushRef="#br0" timeOffset="71391.23">19960 4696 1094 0,'-6'-5'48'0,"3"5"11"0,3 0-47 0,0 0-12 0,-3 5 0 0,3-5 0 16,-3 0 208-16,3 0 40 0,0 0 8 0,0 0 2 16,0 0-164-16,0 0-33 0,0 0-6 0,0 0-2 15,12 0-4-15,-12 0-1 0,0 0 0 0,12 0 0 0,0-5-6 16,-1 0-2-16,-2-1 0 0,0 1 0 0,-3-3-16 0,0-2-3 16,-3 4-1-16,0-2 0 15,-6-2 20-15,3 2 3 0,-6 0 1 0,0 3 0 0,0-6-20 0,-6 3-3 16,1-2-1-16,-4 4 0 0,-3-2 9 0,-6 6 2 15,0 2 0-15,-6 0 0 0,4 5-5 16,2 6-1-16,0-1 0 0,0 9 0 0,0-6-13 0,4 8-4 16,2 3 0-16,0 2 0 0,0 1-8 0,6-6 0 15,-3 0 0-15,6 3 0 0,3-3 0 0,3-2 0 16,6-1 0-16,0-5 0 0,6-2 0 0,6-3 0 16,0-3 0-16,6-2 0 15,9-3-52-15,2-3-8 0,7-7-3 0,3-1-1234 0</inkml:trace>
  <inkml:trace contextRef="#ctx0" brushRef="#br0" timeOffset="71921.81">20525 4143 2523 0,'0'0'56'0,"0"0"11"0,0 0 2 0,0 0 2 0,0 0-57 0,0 0-14 0,0 0 0 0,3 8 0 15,0-2 20-15,6-1 2 0,0 0 0 0,0 3 0 16,6-8 8-16,0 0 2 0,0 0 0 0,5 0 0 16,1-5-32-16,3 0 0 0,-3-3 0 0,3 0 0 15,0 0 0-15,-1-3 0 0,-2-2 0 0,0 0 0 16,0-1 0-16,0 1 0 0,-6 0 0 0,0-8 0 16,-4 8 0-16,1-3 0 0,-6 0 0 0,0-3 0 0,-3 1 0 0,0 2 0 15,-3-3 0-15,-3 1 0 0,-3 5 0 0,-6-1 0 16,-3 7 0-16,-2 1 0 0,-1 6 29 0,-6 3 3 15,-6 7 1-15,-3 4 0 0,-2-1 15 0,-4 8 4 16,-6 6 0-16,1 4 0 0,-7 6-7 0,-2 6-1 16,-4 4 0-16,0 1 0 0,1 5-35 0,2 5-9 15,4 0 0-15,2-2 0 0,3 7 0 0,7 1 0 16,2-9 0-16,9 1 0 0,6-6 0 0,9-2 0 16,7-14 0-16,5-5 0 15,5-2-24-15,10-6-6 0,6-3-2 0,0-7 0 0,6-6 12 0,-3-5 3 16,2-2 0-16,4-4 0 0,0-4 6 0,0-1 2 15,-1 1 0-15,1-4 0 0,-3-1 9 0,-6 4-12 16,-3 0 12-16,-3 3-12 0,-1 1 12 0,-5 1 0 16,-9 6 0-16,0 0 0 0,0 0 9 0,-6 8 4 0,1 0 1 0,-4 3 0 15,3-1 11-15,-3 3 3 0,0 3 0 16,3 0 0-16,0 0-28 0,3 0-12 0,3-3 0 0,0-2 1 16,6-1 11-16,6 4 0 0,0-9 0 0,3-2 0 15,-4 2-9-15,4-5 0 0,3 0 0 16,0-8 0-1,3 3-195-15,0-3-38 0,-3 2-8 0,-1-7-2 0</inkml:trace>
  <inkml:trace contextRef="#ctx0" brushRef="#br0" timeOffset="72502.25">20686 4784 1324 0,'-6'2'118'16,"0"6"-94"-16,0-2-24 0,0 1 0 15,-3-1 252-15,0 2 47 0,6-6 9 0,0 4 1 0,0-1-176 0,3-5-35 16,0 0-7-16,0 0-2 0,9 0-29 15,0 0-7-15,0 0-1 0,3-8 0 0,3 3-44 0,3-3-8 16,0 2 0-16,3-7-8 0,-4 5 8 0,1-5 11 16,-3 3-3-16,3-4 0 0,0 1-8 0,-6-5 8 15,0 2-8-15,0 0 8 0,-1-3-8 0,-2 3 0 16,-3 3 0-16,-3 0 0 0,0 0 0 0,-3 5-12 16,-3 2 4-16,-6-1 8 0,-3 4 0 0,-2 6 0 15,-1-1 12-15,0 9-4 0,-6 2 12 0,-3 3 3 16,0 2 0-16,1 4 0 0,-1 1 14 0,3 4 3 15,0-6 1-15,6 0 0 0,-3 3-29 0,6-3-12 16,4 3 8-16,2-8-8 0,3-3 0 0,6 0 0 16,3 3 0-16,2-8 0 0,4-3 0 0,6 1 0 15,0-6 0-15,6-3 0 0,3 0 0 0,-1-5-19 0,1-2 3 16,-3-1 1 0,6-2-31-16,0 2-6 0,-1-4-2 0,-2 1 0 0,0 4 38 0,-3-3 7 0,-3-1 9 0,-1 1-13 15,-5 3 13-15,0 2 0 0,-3 2 0 16,-6-2 0-16,0 6 0 0,-6 2 0 0,0 0 0 0,0 0 0 15,-6 10 23-15,0-4 7 0,-3 4 2 0,0 3 0 16,0-2-1-16,0 2 0 0,0 0 0 0,1-2 0 16,2 2-31-16,0-2 8 0,3-1-8 0,3-2 0 15,0 0 0-15,6 0 0 0,0 0 0 0,2-8 0 16,1 0 0-16,0-8 0 0,3 6 0 0,3-4 0 16,3-2-28-16,-3 0-3 0,3-2 0 0,0-1 0 0,-1 1 17 0,4 2 3 15,0-6 1-15,0 4 0 0,-3-1 10 0,-3 3 0 16,0 6 0-16,-7-1 0 15,-2 3 0-15,-6 0 0 0,0 0 0 0,-3 8-8 0,0 0 8 16,-2 3 14-16,-1 2-3 0,0-3-1 0,0 4-10 16,0-4 0-16,3 3 0 0,0-2 0 0,6 0 0 0,0-1 0 15,3-5 0-15,3 3 0 16,0-5-52-16,2 0-15 0,1-3-3 0,3-3-1 16,-3 0-141-16,3-5-29 0,15-7-6 0,-6-1-1 0</inkml:trace>
  <inkml:trace contextRef="#ctx0" brushRef="#br0" timeOffset="72841.39">22002 3908 2977 0,'-6'-21'65'0,"6"15"14"0,-6 1 2 0,3 0 3 0,-3 2-67 0,3-5-17 0,-3 3 0 0,3 0 0 15,0 2 54-15,3 3 7 0,0 0 2 0,-3 8 0 16,0 0-40-16,3 3-8 0,-3 4-2 0,3 4 0 15,0 5-1-15,3 0 0 0,-3 2 0 0,3 3 0 16,0 5-12-16,0 4 0 0,-3 1 0 0,3 4 0 16,-3-1 0-16,-3 3 0 0,0 0 0 0,-6 5 0 15,0 6 0-15,-3-9 0 0,-3 6 0 0,-6 3 0 16,-2-1 0-16,-4-4 0 0,-3 2 0 0,0-1 0 16,1-1 9-16,-1-4-1 0,-3 4 0 0,3-9 0 15,0 3-8-15,7-5-11 0,-1-3 3 0,-3 0 0 0,0-3 8 16,0-2 0-16,-2 0 0 0,-1-3 0 0,0 0 0 15,3-5 0-15,1 2 0 0,2-2 0 16,0-6 0-16,3 1 0 0,3 2 0 0,-3-5-8 16,4-3-114-16,2-5-22 15,0 3-5-15,3-9-1 0</inkml:trace>
  <inkml:trace contextRef="#ctx0" brushRef="#br0" timeOffset="74383.7">3178 6443 633 0,'0'0'28'0,"-3"0"6"15,3 2-34-15,-6 1 0 0,6 0 0 0,0-3 0 0,0 0 333 0,0 0 60 16,-3 5 12-16,3-5 3 0,0 0-253 0,0 0-51 15,0 0-9-15,0 0-3 0,9 8-46 0,-9-8-10 16,0 0-1-16,6 0-1 0,3 0-12 0,0-6-2 16,-3-1-1-16,6-1 0 0,-7-3-8 0,4-2-2 15,-3-3 0-15,3 3 0 0,-3-3-9 0,0 0 8 16,-3-3-8-16,3 1 8 0,-6-1 0 0,0 1 0 16,0-1 0-16,0 1 0 0,-6-1 15 0,0 1 2 15,0 2 1-15,-3 5 0 0,0 1 11 0,-2 4 3 16,-7 1 0-16,3 5 0 0,-6 5 1 0,0 6 1 15,-6-6 0-15,4 11 0 0,-4 0-18 0,3 3-4 16,-3 2-1-16,3 5 0 0,3-2-9 0,7 5-2 16,-7 0 0-16,6 0 0 0,6 3-8 0,-6 0 0 15,9-6 0-15,-3 3 0 0,9-5 0 0,0-3 0 16,0 1 0-16,3-7 0 0,3-1 0 0,6-4 0 0,6-2 0 16,-3-5 0-16,12-6 9 0,-4-5-9 0,7 0 10 15,3-5-10-15,3-5 8 0,-4-4-8 0,4-7 0 16,0-2 9-16,-4-4-26 0,1-2-6 0,3-3-1 0,0 1 0 31,-1-4-16-31,1 1-3 0,-6-3-1 0,3 0 0 0,-4-3 17 0,-8 1 3 0,9-3 1 0,-9-1 0 16,3 4 14-16,2 4 9 0,-8-2-12 0,3 6 12 15,-6 4 0-15,-3 4-8 0,3 1 8 0,-6 7 0 16,-3 1 9-16,0 7 6 0,3 1 1 0,-9 6 0 16,0 3 22-16,0 5 5 0,0 0 1 0,0 0 0 15,0 0-19-15,-9 11-3 0,0 5-1 0,0 2 0 16,0 3-9-16,-6 6-1 0,0 2-1 0,0 3 0 15,-6 2-10-15,1 0 10 0,5 3-10 0,-6 8 10 16,0-2-10-16,-3 2 0 0,-3 2 0 0,4 1 8 16,2 0-8-16,-6-3 0 0,3 0 0 0,6 0 8 0,0-1-8 0,6-1 0 15,4-9 0-15,-1-2 0 0,6-6 0 0,3-4 0 16,3-1 0-16,3-8 0 16,3-2-59-16,5-6-17 0,-2-2-3 0,6-6-829 15,3-5-167-15</inkml:trace>
  <inkml:trace contextRef="#ctx0" brushRef="#br0" timeOffset="74916.77">3627 6361 2289 0,'-6'2'101'0,"6"1"22"0,-9 5-99 0,9-6-24 16,-6 1 0-16,3 2 0 0,3-5 100 0,0 6 16 15,0-6 2-15,0 0 1 0,0 0-79 0,9 0-16 16,3 0-4-16,0-3 0 0,3 0-6 0,-3-2-2 0,-3 0 0 0,6-3 0 15,-3-3-12-15,3 1 0 0,-6-4 0 0,2 4 0 16,1-1 0-16,-6-2 0 0,6 0 0 0,-9 0 0 16,3 2 0-16,-6-2-8 0,0-3 8 0,0 5 0 15,0-2 0-15,-9 5 0 0,3 0 0 0,-3 0 0 16,3 3 32-16,-8 5 1 0,-1-5 0 0,0 10 0 16,-6-2-1-16,0 7 0 0,0-2 0 0,0 5 0 15,-2 3-1-15,5 3-1 0,6 2 0 0,-6-2 0 16,3 2-22-16,6 2-8 0,0 1 0 0,-3 0 0 15,12 0-9-15,0-3-8 0,0-2-2 0,6-4 0 0,3-1 19 0,3-1 0 16,3-2 0-16,-3-6 0 0,9-3 9 0,-3-2 6 16,2 0 1-16,-2-2 0 15,6-6-26-15,-3 0-5 0,3-3-1 0,0 3 0 16,-4-2-54-16,-5 2-11 16,3 0-3-16,0 3 0 0,-6-1 32 0,-3 4 7 0,0 2 1 0,-3 2 0 0,-3 4 35 0,-3-6 9 15,0 8 0-15,0 0 0 0,-3 5 23 16,-3-3 6-16,0 4 2 0,3-4 0 0,-9 3 53 0,6-5 10 15,-3 3 2-15,3-6 1 0,0 1-73 0,3-1-16 16,3-5-8-16,0 0 10 0,0 0 5 0,0 0 1 16,0 0 0-16,6-5 0 0,-3-6-6 0,9 3-1 15,-9 0 0-15,6-5 0 0,0 0-9 0,3-1 0 16,0 1 0-16,0 0 0 0,-4-3 0 0,7 3 0 16,-6 2 8-16,3-2-8 0,0 0 0 0,6 0 0 15,-9-1 0-15,6 1 0 0,-3 2 0 0,3-2 0 16,-4 0 0-16,4 2 0 15,0 1-67-15,0 2-5 0,0-3-2 0,-6 6-1281 0</inkml:trace>
  <inkml:trace contextRef="#ctx0" brushRef="#br0" timeOffset="76121.28">4767 6329 403 0,'0'0'17'0,"0"0"5"0,0 0-22 0,0 0 0 0,0 0 0 0,0 0 0 16,0 0 384-16,0 0 73 0,-3 8 15 16,3-8 2-16,3 5-310 0,0 3-63 0,3-3-12 0,-6-5-2 15,6 6-47-15,3-1-10 0,0 3-2 0,3-8 0 16,3 0-8-16,-6 0-3 0,6 0 0 0,0-5 0 16,-4 2-17-16,4-5 0 0,-3-3 8 0,6 3-8 15,-3-5 16-15,0 3-1 0,-3-1 0 0,-3-2 0 16,0 2 4-16,-3 1 1 0,0-1 0 0,0-2 0 15,-6 8-20-15,-6-3 0 0,0-3 0 0,-3 3 0 16,3 0 0-16,-6 3 0 0,0-3 0 0,-6 5 0 16,3 3 20-16,0 0 0 0,-6 0 0 0,1 3 0 0,-4 5 7 15,6 0 1-15,-3 2 1 0,0 6 0 0,0 3-5 0,4 2 0 16,-1-3-1-16,-3 6 0 0,3-3-9 0,3 3-2 16,0-3 0-16,0 6 0 0,3 2-12 0,4-5 0 15,-1 0 0-15,6-3 0 0,3-3 0 0,3-2 8 16,3 0-8-16,5-3 0 0,4-5 0 0,0-3 0 15,6-2 8-15,3-3-8 0,3-5 0 0,-4 0 11 16,7-3-11-16,3-6 10 0,-3-1-10 0,0-1-11 16,5 0 3-16,-2-3 0 15,-3 1-113-15,0-1-23 0,-7 1-4 16,-2-1 0-16,0 1-112 0,-6-1-23 0,0 1-4 0,0 2-1 16,0-3 144-16,-4 6 28 0,-5 0 5 0,3 2 2 0,-3 6 149 0,-3 2 29 15,-3 3 7-15,0 0 0 0,0 0 114 0,0 0 22 16,0 0 5-16,0 0 1 0,-3 8-72 0,-3 3-14 15,6-1-4-15,-6 4 0 0,0-1-46 0,0 3-10 16,0 0-1-16,1-1-1 0,-1 4-21 0,0-3-4 0,0 2-1 0,3 1 0 16,-12-3-28-16,9 0-7 0,-3-3-1 0,3 0 0 15,0 0-8-15,3-5 0 0,3 0 0 0,0-8-11 32,0 0-84-32,0 0-17 0,6 0-3 0,6-5-705 0,-3-3-142 0</inkml:trace>
  <inkml:trace contextRef="#ctx0" brushRef="#br0" timeOffset="76271.03">5383 5847 2336 0,'0'0'104'0,"-8"0"20"16,-1 3-99-16,-3 2-25 0,0-2 0 0,0 5 0 0,0 5 90 16,3-2 13-16,3-1 2 0,-6 3 1 0,6 1-85 0,0 2-21 15,6-1 0-15,0 4-801 16,3 2-165-16</inkml:trace>
  <inkml:trace contextRef="#ctx0" brushRef="#br0" timeOffset="76736.7">5303 6324 345 0,'9'-14'31'0,"-3"9"-31"0,0-3 0 0,0 3 0 16,0 0 327-16,-3-3 59 0,0 5 12 15,3-5 2-15,0 5-208 0,-3 1-43 0,3-1-8 16,-6 3-1-16,0 0-52 0,6 5-11 0,-6-5-1 0,6 11-1 16,-6-6-19-16,-6 6-3 0,0 2-1 0,3 0 0 15,-3 3-23-15,0 3-5 0,-3-3 0 0,0-1-1 16,-3 4 6-16,-3-1 2 0,6 1 0 0,0-3 0 15,0 0-16-15,0-6-3 0,3 1-1 0,3-1 0 16,3-4-3-16,0-6-8 0,0 0 12 0,6 5-4 16,6-5-8-16,0-5 10 0,3-1-10 0,0 1 10 0,0-5-10 0,6-1 0 15,0-2 0-15,-4 0 0 0,7-3-15 16,0 0-5-16,-3 0 0 0,0-3-1 16,-3 9-25-16,-1-6-5 0,-5 3-1 0,0 2 0 0,-3 3 42 0,-3 3 10 15,0 0 0-15,-6 5 0 0,0 0 14 0,0 0 5 16,0 0 1-16,0 8 0 0,-3 2 25 0,0 1 6 15,-3 2 1-15,0 3 0 0,-3-3-33 0,0 3-7 16,0 5 0-16,0-2-1 0,7-1-11 0,-7-2 0 16,6 0 0-16,3-3 0 0,0 0 0 0,3-5 0 15,6 0 0-15,-7 0 0 16,-2-8-74-16,9 5-17 0,3-5-3 0,-3 0-755 16,3-5-151-16</inkml:trace>
  <inkml:trace contextRef="#ctx0" brushRef="#br0" timeOffset="77090.97">5842 6167 2746 0,'-6'3'60'0,"0"0"13"0,-6 2 3 0,3-5 1 0,0 3-61 0,-3-1-16 0,3-2 0 0,0 8 0 16,1-8 73-16,2 3 12 0,0 0 3 0,3-1 0 16,3-2-47-16,0 0-9 0,0 0-1 0,6 5-1 15,0-2-30-15,5 0 0 0,-2-1 0 0,6-2 0 16,6 0 0-16,0 0 0 0,0 0 8 0,3-2-8 15,-7 2 0-15,4-3 0 0,-3 3 0 0,-3 0 0 16,0-3-22-16,0 3-7 16,-6 0-2-16,3 3 0 0,-6 0-1 0,0 2 0 0,-6-5 0 0,2 5 0 15,-2 6 0-15,-2-3 0 16,-4 0 0-16,0 2 0 0,-6 9 32 0,3-11 0 0,-6 2 0 0,0 4 0 16,-3 4 20-16,0-5 9 0,-3 1 3 0,1 2 0 0,2 2-20 15,0-2-4-15,3 2-8 0,0 1 12 0,3-1 0 16,3-2 0-16,0-2 0 0,0-1 0 0,3-5-12 0,6 2 0 15,3-2 0-15,3 0 0 0,0-2 0 0,-3-1 8 16,6-3-8-16,3-2 0 16,3 0-46-16,3-2-12 15,0-3-2-15,3-1-800 0,-1-2-159 0</inkml:trace>
  <inkml:trace contextRef="#ctx0" brushRef="#br0" timeOffset="77434.48">6265 6313 288 0,'0'0'25'0,"-3"0"-25"16,-3 3 0-16,-3-1 0 0,3 4 456 0,0-1 85 16,-6-3 18-16,6 6 3 0,3 0-346 0,0-2-68 15,-3-1-15-15,6-5-2 0,0 8-82 0,0-8-16 0,0 0-3 16,9 3-1-16,3-3-7 0,-3 0-2 0,3-3 0 0,0 0 0 16,2-2-4-16,4-3 0 0,0-3-1 0,0 1 0 15,-3-1-15-15,3-2 0 0,0 0 8 0,-3 2-8 16,-1-2 0-16,-2 0 0 0,0-3 0 0,-3 3 0 15,-3-1 0-15,0 1 0 0,0 0 0 0,-6 5 0 16,0-8 0-16,0 8 0 0,-6 0 0 0,0 3 0 16,-3 0 0-16,-6 5 0 0,0 0 0 0,-5 8 0 15,-4-3 13-15,3 6 3 0,-6 2 1 0,3 5 0 16,1-2 15-16,-1 5 2 0,0 6 1 0,3-3 0 0,3 2-21 0,3-2-4 16,0 2-1-16,7 1 0 0,2-3-9 0,3-1 8 15,0 1-8-15,6-3 8 0,3-5-8 0,-1-3 0 16,7-2 0-16,3 0 8 0,3-6-8 0,-3-2-14 15,6-6 3-15,3 0-949 16,-4-5-189-16</inkml:trace>
  <inkml:trace contextRef="#ctx0" brushRef="#br0" timeOffset="77990.23">6928 5532 864 0,'0'0'76'0,"0"0"-60"16,0 0-16-16,0 0 0 0,0 0 208 0,0 0 40 15,0 0 7-15,0 0 1 0,0 0-95 0,0 8-19 16,0 0-4-16,-6 3-1 0,3-1-39 0,-3 6-8 16,-2 3-2-16,-4 2 0 0,0 3-18 0,0 0-4 15,-6 5-1-15,-3 0 0 0,0 5-7 0,-3 1-2 16,1-1 0-16,-4 3 0 0,0 5-12 0,0-2-4 15,3 2 0-15,-2 1 0 0,5-1-24 0,0-5-4 16,3 3-2-16,3-3 0 0,3 3-10 0,3-6 0 16,0-5 0-16,7-2 8 0,2-4-8 0,2-1 0 15,1-7 0-15,9-1 0 16,0-6-32-16,6-6-8 0,0-4-1 0,3-1-1 16,3-2-122-16,-4-3-24 0,1-3-4 0</inkml:trace>
  <inkml:trace contextRef="#ctx0" brushRef="#br0" timeOffset="78503.89">6860 6183 288 0,'0'0'25'0,"0"0"-25"15,0 0 0-15,0 0 0 0,0 0 359 0,0 0 66 16,0 0 14-16,0 0 2 0,0 0-269 0,0 0-55 15,0 0-10-15,9-2-3 0,-9 2-64 0,0 0-14 16,0 0-2-16,0 0-1 0,0 0 23 0,0 0 5 16,0 0 1-16,0 0 0 0,0 0 20 0,0 0 5 15,0 0 1-15,0 0 0 0,-3 10-14 0,0-2-4 16,-3 3 0-16,0-1 0 0,-3 4-16 0,0-1-3 16,0-3-1-16,-3 4 0 0,3-1-19 0,0 3-4 15,3-3-1-15,0 0 0 0,3-2-6 0,1-3-2 16,2 0 0-16,2-3 0 0,1 0-8 0,6-2 0 15,0-3 0-15,0-3 0 0,3 1 0 0,3-4 0 16,3-2 0-16,-3-2 8 0,0-1-19 0,3-2-4 16,2 0-1-16,-2 0 0 0,-3 2 6 0,0-2 1 15,6-1 0-15,-6 4 0 16,0-1-15-16,-4 3-2 0,-2 3-1 0,0 0 0 0,0 2 27 0,-3 3 0 0,-3 0 0 0,0 0-8 16,-3 0 8-16,0 8 0 0,-6-3 10 0,3 6-10 15,-3 0 25-15,0 2-1 0,0 3 0 0,-3 0 0 16,-2 2-12-16,2-5-4 0,6 0 0 0,-6 1 0 15,3 2-8-15,3-3 0 0,0-3 0 0,3-2 0 16,0 3 0-16,0-6 10 0,0-5-10 16,3 8 10-16,3-3-10 0,3-5 0 0,3-5 0 0,-1 3 0 15,4-1 0-15,0-5 0 0,3-3 0 16,3 1 0-16,0 2-118 16,-3-5-19-16,-6 2-4 0,2-2-1144 0</inkml:trace>
  <inkml:trace contextRef="#ctx0" brushRef="#br0" timeOffset="79184.63">7318 6260 806 0,'0'0'72'0,"0"0"-58"0,0 0-14 0,0 0 0 0,0 0 312 0,0 0 60 16,-3 8 12-16,3-8 3 0,0 0-206 0,-3 8-41 16,3-8-8-16,3 0-1 0,0 5-60 0,3-5-12 15,0 0-3-15,0 0 0 0,3-2-22 0,0-1-5 16,3 3-1-16,-3-8 0 0,3 3-16 0,-3-1-4 15,3-2-8-15,-1 1 12 0,1-1-12 0,0-3 8 16,-3 3-8-16,0-3 0 0,3 1 8 0,-3 2-8 16,-6 0 0-16,3-5 0 0,-3 5 8 0,0 0-8 15,-3 3 0-15,0-3 0 0,-6 2 0 0,-3-2 8 16,3 6-8-16,-3 2 0 0,-3 0 12 0,0 5-1 16,-3 0 0-16,0 3 0 0,-2 3 14 0,-4 2 3 15,3 3 1-15,-3 0 0 0,0 0-5 0,3 2 0 0,1 1-1 0,-1-1 0 16,6 1-15-16,3-3-8 0,3 2 8 0,3 1-8 15,3-3 8-15,3-3-8 0,0 0 8 0,9-2-8 16,0-3 0-16,3-3 0 0,5-5 0 0,1-3-8 16,0 3 8-16,0-5 11 0,3-3-3 0,0-3 0 15,-1-2-8-15,4 0-14 0,0-6 3 0,0 4 1 16,-6-1-7-16,-1 0-2 0,-2 3 0 0,3-1 0 16,-3 1 19-16,-3 5 0 0,-3 0 0 0,0 3 0 0,-3 2 0 15,-3-2 0-15,-6 5 0 0,0 0 0 16,0 0 0-16,-6 8 0 0,-3 3 0 0,0-1-10 0,0 1 18 15,0 2 4-15,0 0 1 0,-3 3 0 0,3 3-1 16,0-4 0-16,6-1 0 0,-3-1 0 0,0 3-12 16,0-3 9-16,6-2-9 0,0-1 8 0,3 1-8 15,3-6 0-15,0 0 0 0,0-5 0 0,6-2 0 0,0-4 0 16,0-1 0-16,3-4 0 0,6 3 0 0,2-5-14 16,-2 0 3-16,3-3 1 0,-6 0-12 0,3-3-2 15,-3 3-1-15,-1 1 0 0,-2 4 6 0,3-8 2 16,-6 6 0-16,0 3 0 0,-3-1 17 0,0 3-8 15,-3 3 8-15,0-1 0 0,-6 6 0 0,0 0 0 16,0 0 0-16,0 0 0 0,0 8 16 0,-3 0 4 16,-3 3 1-16,3 2 0 0,-3 0 0 0,3 1 0 15,0 2 0-15,0-1 0 0,-3 4-6 0,3-3-2 16,0 0 0-16,0-3 0 0,0 0 0 0,3 3 0 0,0-3 0 16,3-2 0-16,0-1-13 0,3-2 0 0,-3 0 0 0,3-2 0 15,-6-6 0-15,9 5 0 0,-3-3 0 0,3-2-10 16,0 0 10-16,0 0 0 0,-3-2 0 15,3-3 0 1,-1-1-92-16,4 1-12 0,-6-3-4 0,3 0 0 0</inkml:trace>
  <inkml:trace contextRef="#ctx0" brushRef="#br0" timeOffset="80491.6">8905 5906 979 0,'0'0'87'0,"0"0"-70"0,0 0-17 0,0 0 0 15,0 0 212-15,0 0 38 0,-9 2 8 0,0 1 2 16,0-1-103-16,-3 6-20 0,0 6-4 0,-3 1-1 0,0 7-60 0,1 4-12 15,-1 1-2-15,-3 2-1 16,0 2-3-16,-3 1-1 0,-3 0 0 0,0 2 0 16,-2-2-32-16,2 0-6 0,0 0-2 0,3-3 0 0,6 0-13 0,3-8 0 15,0 0 0-15,7-2 0 16,8-3-68-16,-1-6-16 0,7-7-3 0,3-3-699 16,3-6-140-16</inkml:trace>
  <inkml:trace contextRef="#ctx0" brushRef="#br0" timeOffset="80890.95">8979 5636 1670 0,'0'0'148'0,"-9"5"-118"16,3-2-30-16,-3-1 0 0,-3 6 151 0,1-3 24 0,-4 6 5 0,0 0 0 16,0 2-56-16,3 3-11 0,0 2-2 0,0 1-1 15,0 5-75-15,3-1-15 0,-3 1-4 0,6 5 0 16,-2-2-8-16,2 2-8 0,-3-3 9 0,6 3-9 15,0-2 12-15,0-3-4 16,0 0-8-16,9-6 12 0,-3-2-12 0,6-3 11 0,6 0-11 0,-1-10 10 16,7 0-10-16,3-6 0 0,6-5-10 0,3 0 10 15,-1-8-24-15,4 0 2 0,-3-2 0 0,-1-3 0 32,-2 0-26-32,3-3-4 0,-3 0-2 0,3-3 0 0,-1 6 35 0,1 0 7 0,-6 0 2 0,0 0 0 15,-7 5 10-15,1 3 0 0,-6-1 0 0,-3 7 0 16,-3 1 21-16,-3 4 0 0,-6 2 0 0,0 0 0 15,-6 5 63-15,0 5 12 0,-9 6 2 0,0 5 1 16,-9 3-55-16,4 3-12 0,-7 5-1 0,3 2-1 16,-3 8-2-16,0-10 0 0,1 5 0 0,-7 5 0 15,0 1-11-15,3-1-2 0,1 0-1 0,5 1 0 16,3-4-14-16,6-2-8 0,3-2 8 0,3-6-13 0,3-3 13 16,3-2-9-16,3-3 9 0,6-2-8 15,0-9-148-15,3-2-28 0,6-5-7 16</inkml:trace>
  <inkml:trace contextRef="#ctx0" brushRef="#br0" timeOffset="81457.35">9292 6361 1962 0,'-12'8'87'0,"6"-3"17"0,0-3-83 0,3 1-21 16,3-3 0-16,-3 5 0 0,3-5 121 0,0 0 20 0,0 0 4 0,0 0 1 15,3 8-89-15,6-2-17 0,-3-6-4 0,6 0-1 16,0 0-7-16,0-6-2 0,2 1 0 0,1-3 0 16,3 3-12-16,0-11-2 0,0 5-1 0,-3-2 0 15,-3 0-11-15,0 0 0 0,-4-3 0 0,1 5 0 16,-3-2-12-16,-3 0 12 0,0 0-10 0,-3-1 10 16,-6 4 0-16,6-1-9 0,-3 1 9 0,0 4 0 15,-6-2 0-15,-2 3 17 0,-1 5-2 0,-6 0-1 16,0 0 22-16,0 5 5 0,-3 3 1 0,0 3 0 15,1 7-13-15,2-2-2 0,0 0-1 16,3 8 0-16,3-6-17 0,0 4-9 0,3-1 10 0,0 0-10 16,6 0 0-16,0 0 0 0,6 0 0 0,0-2 0 15,3-3 0-15,0-6 0 0,9 1 0 0,-3-3 0 16,6-5 8-16,3-3-8 0,3 0 0 0,2-6 9 16,-2-2-20-16,3 0-4 0,3-2-1 0,-7-3 0 15,7-1-25-15,-3 1-6 0,-3 0-1 0,3 2 0 16,-7 1 14-16,-5 4 2 0,0 4 1 0,-6-3 0 0,0 2 23 0,-9 3 8 15,0 0 0-15,0 0-9 0,0 8 22 0,-3-3 5 16,0 6 1-16,0-1 0 0,-3 1 10 0,-3-1 3 16,3-2 0-16,0 3 0 0,3-3-9 0,-3-3-2 15,3 0 0-15,3-5 0 0,0 0-8 0,0 0-1 16,0 0-1-16,0 0 0 0,0 0-1 0,3-5 0 16,6-3 0-16,-3 0 0 0,0 0-10 0,0 3 0 15,0-5 9-15,0-1-9 0,0 3 0 0,0-3 8 16,3 3-8-16,-3 1 0 0,0-4 0 0,0 6 0 15,0-3 0-15,0 0 0 0,0 2 0 0,0 1 0 16,3 3 0-16,0-4 0 0,-1-2 0 0,1 3 0 16,3 0 0-16,0-3 0 15,3 0-91-15,0 0-13 0,0 0-2 0</inkml:trace>
  <inkml:trace contextRef="#ctx0" brushRef="#br0" timeOffset="82064.85">10348 5908 1897 0,'0'0'84'0,"0"0"17"0,0 0-81 16,0 0-20-16,6-5 0 0,6 0 0 15,0 5 81-15,6-8 12 0,0 2 3 0,0-2 0 0,0 0-64 0,2 1-13 16,1-4-3-16,0 3 0 0,-3-5-16 0,0 5 0 15,-3-3 0-15,3 1 0 0,-4-4-12 0,1 4-2 16,-3-3-1-16,-3 2 0 0,3-2 3 0,-3 2 0 16,3-13-12-16,-9 14 24 0,-3-3 0 15,0-1 0-15,0 1 0 0,-6 0 25 0,3 0 2 16,-6 2 0-16,0 1 0 0,-6 7 29 0,0-5 5 16,0 8 2-16,-5 3 0 0,-10 2 1 0,0 8 0 15,-12-2 0-15,4 7 0 0,2 3-12 0,0 1-3 16,-2 4 0-16,-1 3 0 0,3 6-21 0,3-4-4 15,-2 6 0-15,-1 6-1 0,0-4-9 0,1 1-2 0,-1 0 0 16,3 2 0-16,6 0-12 0,1-5 0 0,5 0 0 16,0 0 0-16,6-2 0 0,0-3 0 0,6-3 0 15,0-5 0-15,6-3 0 0,-3-5 0 0,3-1 0 0,3-1 0 16,3-4 24-16,3-7 8 0,0-3 1 0,3-3 1 16,3-2-34-16,0 0 0 0,6-6 0 0,3-2 0 31,2 5-25-31,4-5-6 0,-3-1-1 0,3 1 0 0,-3 0 8 15,-4 5 2-15,-2 0 0 0,3 3 0 0,-9 2-15 16,3 3-3-16,-3-2-1 0,-3 4 0 0,-3 4 21 0,-3-1 4 16,0 3 0-16,-3 0 1 0,0 2 15 0,-6 3 0 0,3-2 0 15,-6 0 10-15,3-1 2 0,-3 1 0 0,0 2 0 16,0-2 0-16,0 2 22 0,-3-3 5 0,3 1 1 0,3 2 0 16,0-2-20-16,0-1-3 0,3-2-1 0,3 0 0 0,3 3-7 15,-3-3-1-15,0-8-8 0,6 8 12 0,-3-3-12 16,-3-5 0-16,9 8 0 0,3-5 0 0,-3-1 0 15,3-2 0-15,0 0 0 0,3-2 0 16,0-4-99-16,0-2-16 16,2-2-3-16</inkml:trace>
  <inkml:trace contextRef="#ctx0" brushRef="#br0" timeOffset="82875.69">10459 6331 1407 0,'5'-13'31'0,"-2"8"6"0,3-3 2 0,-3 3 1 0,-3-6-32 0,3 3-8 16,0 3 0-16,-3 0 0 0,3-3 108 0,-3 8 20 15,0 0 4-15,0 0 0 0,0-6-20 0,0 6-4 16,0 0 0-16,0 0-1 0,-6 6-20 0,3 2-4 16,-3 2-1-16,3 3 0 0,-5 3-13 0,-1 0-2 15,-3 0-1-15,0 3 0 0,0-1-21 0,3 3-4 16,-3-2-1-16,3-1 0 0,0 3-28 0,0-5-12 15,3 0 11-15,3-3-11 0,0-2 0 0,3-3 0 16,0-8 0-16,0 0 0 0,9 3 14 0,3-6-3 16,3 0-1-16,3-5 0 0,3-2-2 0,0-3-8 0,2-3 12 15,1-5-4-15,0 2-24 0,0 1-4 0,0-1-2 0,-4 0 0 32,-2 1-28-32,0-1-6 0,0 1 0 0,0 7-1 0,-6 1 36 0,-3 2 7 0,0 3 2 15,-6 2 0-15,-3 3 12 0,0 0 0 0,0 0 0 0,0 8 0 16,-3 5 32-16,0 0-1 0,-3 0 0 0,-3 3 0 15,6 3 1-15,-6-3 1 0,3 2 0 16,-3 1 0-16,3-1-15 0,0-2-3 0,0 3-1 0,0-9 0 16,3 1-14-16,0-1 0 0,3 1 0 0,0-11 0 15,0 0 0-15,6 5 0 0,3-2 0 0,3-6 0 16,3-2 0-16,3 0 0 0,3-8 0 0,2-1 0 16,1-4-30-16,3 2-12 0,6-3-2 0,3 1-1 0,-4-1 26 15,-2 3 6-15,-3-2 1 0,0 2 0 0,-4 0 0 0,-8 6 0 16,0-1 0-16,-3 6 0 15,-6 5 3-15,-6 0 1 0,0 0 0 0,3 5 0 0,-3 3 16 16,-3 3 3-16,-3 2 1 0,0 0 0 0,-3 0 6 16,-3 3 2-16,3 3 0 0,-6-3 0 0,4-1 9 0,-1 4 3 15,3-6 0-15,0 0 0 0,3-2-32 0,3 0 0 16,6-6 0-16,-3-5 0 16,9 8-39-16,0-8-13 0,6 0-4 0,-1-3-1198 0</inkml:trace>
  <inkml:trace contextRef="#ctx0" brushRef="#br0" timeOffset="83377.28">11271 6384 1670 0,'-12'6'74'0,"9"-6"15"0,0 5-71 0,0-2-18 0,3-3 0 0,-3 5 0 16,0-2 185-16,3-3 34 0,0 0 6 0,0 0 2 15,0 0-131-15,0 0-25 0,6-8-6 0,6 5-1 16,0-2-51-16,3-1-13 0,3-2 0 0,0 1 0 15,0-1 0-15,-4 0 0 0,4-3 0 0,-3 0 0 16,-3 4 0-16,0-4 0 0,-3 0 0 0,0 1 0 16,-3-1 0-16,0 1 0 0,-3-1 0 0,-3 0 0 15,0 4 0-15,-3-4 0 0,0 0 0 0,-3 1 0 16,0 2 0-16,-3 3 0 0,-3-1 0 0,-6 6 0 0,0 0 28 0,-3 3 4 16,-2 5 0-16,-4 0 0 15,6 5 16-15,-3 0 3 0,-3 6 1 0,4 2 0 0,2-5-33 16,0 5-7-16,0 3 0 0,3 0-1 15,3-1-11-15,3-4 0 0,7 2 0 0,-1-2 0 0,3-6 0 16,6 3 0-16,0-8 0 0,5 0 0 0,1-6 13 16,9 1 1-16,0-6 0 0,6-2 0 0,0-6-23 0,0 1-5 15,-1-3-1-15,7-1 0 0,0-4 3 0,0 2 1 16,-1-5 0-16,-5 0 0 0,3 2 0 0,-6 1 0 16,-3-1 0-16,0 3 0 0,-6 3 11 0,-1 2 0 15,-5 1 0-15,0 4 0 0,-6 6 0 0,0 0 0 16,0 0 0-16,-6 3 0 0,0 2 15 0,-3 6 5 15,-2-3 0-15,-4 8 1 0,6 0 10 0,-6 2 1 16,-3 1 1-16,3-3 0 0,0-1-20 0,0 4-4 16,6 0-1-16,1-1 0 0,2-2-8 0,3 0 0 15,3 0 0-15,3-3 8 0,3-3-8 0,2-2 0 0,1-2 0 16,3-1 0-16,0-2 0 0,3-3-11 0,0-3 3 16,3-5 0-1,-3 3-137-15,3-3-27 0,-1-5-6 0</inkml:trace>
  <inkml:trace contextRef="#ctx0" brushRef="#br0" timeOffset="84608.76">12179 5607 345 0,'0'-3'31'0,"0"3"-31"0,0 0 0 16,0 0 0-16,0 0 312 0,0 0 57 15,0 0 11-15,0 0 3 0,0 0-188 0,-3 5-38 0,-3 6-7 0,0-1-2 16,-3 6-62-16,-3 0-13 0,0 3-2 0,-3 2-1 16,-2 3-3-16,-1 2-1 0,0 3 0 0,0 3 0 15,-3 2-22-15,0 3-4 0,-2 3 0 0,-4 2-1 16,0-2-3-16,-3 2-1 0,-3 3 0 0,-2-2 0 15,2 2-19-15,3-6-4 0,3 1-1 0,4 0 0 16,5-6-11-16,6 1 0 0,3-6 9 0,6-3-9 16,3-5 0-16,3-8 0 0,3 1 0 0,6-12 8 15,6 1-34-15,2-6-6 16,4-5-2-16,6-2 0 0,-3-3-215 0,0-3-43 16</inkml:trace>
  <inkml:trace contextRef="#ctx0" brushRef="#br0" timeOffset="85126.9">12200 6191 806 0,'0'0'36'0,"3"0"7"0,3 0-35 0,0 0-8 15,-3-8 0-15,3 8 0 0,0-2 171 0,0-1 32 16,-6 3 6-16,5 0 2 0,-5 0-118 0,0 0-23 16,3-5-5-16,-3 5-1 0,6-3-35 0,-6 3-7 15,0 0-2-15,0 0 0 0,0 0 36 0,0-5 6 16,3 0 2-16,-3 5 0 0,-3-3 8 0,-3-2 3 0,3 2 0 0,-5 3 0 16,-1-3 17-16,0 1 4 0,-3 2 1 15,3 2 0-15,-3 1-21 0,3 0-4 0,-3 2 0 16,-3 0-1-16,0 0-29 0,3 1-6 0,1 2 0 15,-1 2-1-15,0-7-11 0,3 5-3 0,0-3 0 16,3 3 0-16,3-3-21 0,3 3 0 0,-3-2 0 0,6 2 8 16,0 5-8-16,3-5 0 0,0-3 0 0,6 6 0 15,3-3 0-15,-3 2 0 0,5-2 0 0,-2 3 0 16,0-1-27-16,-3-2-3 16,3 3-1-16,0-3 0 0,-3 2-1 0,-3 1 0 0,0-1 0 15,0 1 0-15,-4 0-6 0,-2-1-2 0,0-2 0 0,-6 3 0 0,-3-1 29 16,-2 1 11-16,-4-3-8 0,0 2 8 0,0-2 0 15,-3 3 0-15,-3-3 0 0,0 0 0 0,0 0 33 0,-2-3 6 16,-1 0 1-16,0-2 0 0,3 2-4 0,-3-5-1 16,3 0 0-16,-3 0 0 0,4-2-15 0,-1-4-4 15,0 4 0-15,0-6 0 0,6 0-16 16,0-3 10-16,-3 1-10 0,6-4 8 16,6 1-90-16,0-3-18 0,6-2-4 0,6 2-1187 15</inkml:trace>
  <inkml:trace contextRef="#ctx0" brushRef="#br0" timeOffset="86256.2">12614 6305 954 0,'0'0'42'0,"0"0"9"0,0 0-41 0,0 0-10 16,0 0 0-16,0 0 0 15,0 0 157-15,0 0 30 0,0 0 5 0,0 0 2 0,0 0-26 0,0 0-4 16,0 0-2-16,0 0 0 0,0 0-60 0,0 0-12 16,0 0-2-16,0 0-1 0,0 0-32 0,0 0-7 15,0-5 0-15,3 2-1 0,0-2-22 0,2 2-4 16,1-2-1-16,0 0 0 0,3 2-12 0,3-8-8 15,0 3 8-15,0-2-8 0,0 2 0 0,0-3 0 16,-3-2 0-16,3 2 0 0,-3 1 0 0,0-1 0 16,-7 1 0-16,4-1 0 0,-6 1 10 0,-3-1-2 15,0 0-8-15,-5-2 12 0,-1 3-12 0,-3 2 0 16,-6 2 0-16,3-2 0 0,-3 8 32 0,0-2 0 16,-3 4 0-16,1 6 0 0,-1 0-13 0,0 3-3 15,0 2 0-15,0 0 0 0,0 1-7 0,7 1-1 16,-4 1-8-16,3 3 12 0,3-3-4 0,0 2 0 0,3 3-8 15,0 1 12-15,3-1-12 0,0-3 0 0,6-2 0 16,0 3 0-16,3-3 0 0,0-1 0 0,3-4 0 16,3 0 0-16,3-1 0 0,0-7 0 0,6-3 0 0,3-3 0 15,2-2 9-15,1-3-1 0,0 0 0 0,3-3 0 16,-3 1-8-16,2-3-11 0,1-6 3 0,-3 3 0 16,0-2 8-16,-3 2 0 0,-6 0 0 0,-1 3 0 15,-2-3 0-15,-3 3 0 0,-3 2 0 0,-3 0 0 16,0 3 0-16,-6 3 0 0,0 0 0 0,0 2 0 15,-3 3 0-15,-6 0 0 0,3 0 0 0,-5 8 0 16,-1 0 25-16,-3 5 7 0,0 3 2 0,3 3 0 16,-3 2-22-16,3-3-4 0,3 1 0 0,1-1-8 0,5 4 0 15,0-1 0-15,0-5 0 0,6 2 0 16,0-2 0-16,3-3 0 0,3 1 0 0,0-7 0 0,5-1 8 16,4-4-8-16,6-2 0 0,0-2 0 0,3-6 0 15,-3-3 0-15,5 1 0 0,-2-4 0 16,-3-1-30-16,3-1-10 0,0 0-1 0,-3-5-1 0,2-1 16 0,1 4 3 15,0-3 1-15,-3 0 0 0,3 2 11 0,-4 1 3 16,1-1 0-16,-6 3 0 0,0 8 8 0,-6-5 0 16,-6 5 0-16,0 0 0 0,6 6 0 0,-9 2 0 15,0 0 0-15,0 0-8 0,-9 5 25 0,-3 3 6 16,-3 2 1-16,0 6 0 0,-3 3 12 0,4-1 4 16,-4 1 0-16,3 2 0 0,0 3-40 0,3-3 0 15,3-3 0-15,0 1-12 0,3 2 12 0,3-2 0 16,3-6 10-16,3 0-10 0,3-2 0 0,3-6 0 0,0 0 0 15,6-2 0-15,0-6 8 0,6 1-8 0,2-4 0 0,-2-4 0 16,0-1 0-16,0-2 0 0,6 0 0 0,-1-1 0 31,1-4-20-31,0-1-9 0,0-2-3 0,-3 3 0 0,-1-3 17 0,-2 2 3 0,0 1 1 0,-3-4 0 16,-3 6 3-16,0 3 0 0,-6 0 0 0,0 0 0 16,-3 5 8-16,-3 5 0 0,-3 3 0 0,0 0 0 15,-9 3 12-15,0 5 5 0,-3 0 1 0,-3 2 0 16,0 6 19-16,-3 3 4 0,0-1 1 0,3 3 0 15,-2 1-32-15,2-1-10 0,0 0 0 0,3-3 0 16,3 1 8-16,0 2-8 0,3-2 0 0,3-3 0 16,6-3 0-16,0 0 0 0,3-2 0 0,3-1 0 15,0-5 0-15,3 1 0 0,3-6 0 0,0-6 0 0,2 1 0 0,1-5-14 16,0-1 1-16,3-2 0 16,-3 0-145-16,0-3-29 0,3 0-5 0,-1 0-2 0</inkml:trace>
  <inkml:trace contextRef="#ctx0" brushRef="#br0" timeOffset="86717.77">13727 6204 1796 0,'0'0'40'0,"0"0"8"0,6-5 1 0,3 0 1 0,-3 2-40 0,3-5-10 0,-3 3 0 0,2-3 0 15,1 3 61-15,0 0 11 0,0-1 1 0,-3 1 1 16,3 0-47-16,-3-3-10 0,-3 5-1 0,0-2-1 16,0-1 17-16,-3 6 4 0,0 0 1 0,-3-2 0 15,0-3 30-15,-3 2 5 0,-3-2 2 0,0 2 0 16,0 3 11-16,-3 3 3 0,-2-3 0 0,-1 2 0 16,-3 4-21-16,-3-1-4 0,0-3-1 0,0 6 0 15,-3-2-13-15,4 2-2 0,-1 0-1 0,3 0 0 16,0 2-28-16,3-2-6 0,6 5 0 0,3-2-1 15,0-1-11-15,6 1 8 0,3 0-8 0,3-1 8 16,6 1-8-16,3-1 0 0,0 1 0 0,6-6 0 16,3 3-8-16,-4 0-4 0,4-5-1 0,-3 2 0 15,-3 3-33-15,-3 0-6 16,0-3-2-16,-3 3 0 0,-3 0-2 0,-4 3 0 16,-2-3 0-16,-3 5 0 0,-5-5 36 0,-1 0 6 0,-3 2 2 0,-6 1 0 0,0 2 12 15,-6-5 16-15,-3 3-3 0,-3-3-1 0,1 2 42 16,2 1 8-16,0-9 2 0,-3 4 0 0,0-1-20 0,4-2-3 15,-4 2-1-15,3-5 0 0,0 3-20 0,3-3-5 16,4-3-1-16,2-2 0 0,0-1-14 0,3-2 0 16,3-2 0-16,3-1 0 15,6 1-108-15,0-4-24 0,3-1-4 0,3-1-2 0</inkml:trace>
  <inkml:trace contextRef="#ctx0" brushRef="#br0" timeOffset="87434">14173 6210 1414 0,'0'0'63'0,"0"0"13"0,-6 5-61 0,0 0-15 16,0 3 0-16,-3 0 0 0,1 3 104 0,-4-1 17 15,0 4 4-15,0 2 1 0,-6 5-26 0,3-3-4 16,0 3-2-16,-3 6 0 0,-2 2-14 0,2 3-4 16,3-3 0-16,-6 5 0 0,0 1-42 0,3 2-9 15,-3-6-1-15,4 6-1 0,-7 3-3 0,6-3-1 16,-3-2 0-16,0 4 0 0,0 1-19 0,1-8 10 16,2 2-10-16,-3-5 8 0,3-2 10 0,3-4 2 15,3-1 0-15,3-7 0 0,0-7-20 0,3 0 0 16,6-8 0-16,0 0 0 0,0 0 10 0,0 0-2 15,9-10 0-15,0-1 0 0,-3-5-8 0,6-5 8 16,-3-3-8-16,3-2 8 0,3-3-8 0,0-6 0 16,0-2 0-16,5-5 0 0,-2 2 0 0,6-2 10 0,0-6-10 15,3-2 10-15,-4-5-2 0,7 2-8 0,3 2 12 16,3 4-4-16,-1 4 0 0,1 6 0 0,0 3 0 16,-3 5 0-16,-4 2-8 0,1 6 12 0,0 0-12 0,-3 5 12 15,2 3-3-15,-2 0 0 0,-3 5 0 0,0 2 0 16,-6 1 7-16,0 5 0 0,-4 3 1 0,1-1 0 15,-3 6-17-15,0-2 0 0,-3 4 0 0,0 1 0 16,-3-1 0-16,-6 4 0 0,0-1 0 0,-6 3 0 16,0 2 0-16,0 3 0 0,-3-2 0 0,-3 2 0 15,-3 3 8-15,-2-3-8 0,2 3 9 0,-9-3-9 16,3 3 0-16,0-6 0 0,0 1 0 0,1-6 0 16,-1 0 12-16,3-5-4 0,-3 0-8 0,3-2 12 15,0-4-12-15,0-2 0 0,4-2 0 0,-1-4 0 0,3-2 0 16,3-2 0-16,3-3 0 0,3-1-10 15,3-2-94-15,6 1-20 16,0-1-3-16,3 0-1068 0</inkml:trace>
  <inkml:trace contextRef="#ctx0" brushRef="#br0" timeOffset="87710.26">14620 6191 2530 0,'0'0'56'0,"0"0"11"0,0 0 2 0,-6 8 3 0,0 0-58 0,0 0-14 16,0-3 0-16,0 6 0 0,-3 2 70 0,-3-2 11 0,0 2 3 0,0 3 0 16,-3-3-36-16,4 3-6 0,-4 0-2 15,0-3 0-15,3 0-28 0,0 1-12 0,3-1 11 0,3-3-11 16,0 1 8-16,3-3-8 0,0-3 0 0,3-5 0 16,0 0 12-16,0 0-4 0,9-2-8 0,3-4 12 15,0-2-1-15,0 0-1 0,3 0 0 0,3-2 0 16,-4-3-10-16,1-3 0 0,0 2 0 0,3-4 0 15,-3 2-14-15,-3 0 5 0,3 0 1 0,-3-2 0 16,0 5-11-16,-1-1-1 0,1 1-1 0,-3 0 0 16,0 5-115-16,0 0-24 15,0-3-4-15,0 4-981 0</inkml:trace>
  <inkml:trace contextRef="#ctx0" brushRef="#br0" timeOffset="88187.46">14906 6255 1267 0,'0'0'112'0,"0"5"-89"16,-3 3-23-16,3 0 0 0,3-5 154 0,-1-1 26 15,4 4 6-15,-6-6 1 0,0 0-67 0,6 0-12 16,3-3-4-16,0 0 0 0,3-2-32 0,-3 5-6 16,3-11-2-16,0 3 0 0,0 0-12 0,0 1-4 15,0-4 0-15,-3 3 0 0,-1 0-34 0,1 0-14 16,-3-2 11-16,0-1-11 0,-6 3 15 0,3-3-3 15,-3 1-1-15,0-3 0 0,0-1-11 0,-3 4 8 16,0-3-8-16,-3 2 8 0,-3 0-8 0,-2 6 8 16,-1 0-8-16,-6 10 8 0,0-5 26 0,-6 8 5 0,0 0 1 15,-2 5 0-15,-4 3-12 0,3 0-1 0,0 3-1 0,6-1 0 16,0 6-18-16,4-6-8 0,5 6 8 0,0-3-8 16,3 3 16-16,3-3-1 0,3 0-1 0,3-5 0 15,3 3-14-15,0-6 0 0,6-5 0 0,3 0 0 16,6-5 11-16,-1-3-11 0,4-3 12 0,0-2-12 15,3-1 16-15,0-2-3 0,0-2-1 0,2-3 0 16,4-3-45 0,-6 0-10-16,-3 0-1 0,3 0-1 0,-7 3 28 0,1 0 5 0,-6-1 2 0,-3 4 0 15,0 2 10-15,-6 0 0 0,3 0 0 0,-6 8 0 16,0 0 0-16,-6 0 0 0,0 5 8 0,-3 1-8 16,-3 2 12-16,3 2-1 0,-3 1-1 0,3 2 0 0,-2 3 0 15,2 0 0-15,3 0 0 0,3-1 0 16,3-1-10-16,0-1 0 0,6-2 0 0,0-4 0 15,3-1-49-15,-1-4-12 16,4-2-3-16,0 0 0 0,0-2-159 0,0-6-32 0</inkml:trace>
  <inkml:trace contextRef="#ctx0" brushRef="#br0" timeOffset="88358.99">15218 5731 2401 0,'-6'-11'106'0,"3"9"22"0,-3-1-102 0,0 3-26 0,-3-5 0 0,3 5 0 15,-3-3 109-15,3 3 17 16,0 3 3-16,1 2 1 0,5-5-77 0,0 0-15 0,0 3-3 0,0-3-1 16,5 5-34-16,4 0 0 0,3-2 0 0,3 2 0 15,9-2 0-15,3 2 0 0,0-5-15 0,2 5-867 16,1-2-174-16</inkml:trace>
  <inkml:trace contextRef="#ctx0" brushRef="#br0" timeOffset="89198.33">15382 6358 403 0,'0'0'17'0,"0"0"5"0,0 0-22 0,0 0 0 15,0 0 0-15,0 0 0 0,0 0 375 0,0 0 70 16,0 0 15-16,0 0 2 0,0 0-270 0,9 3-55 16,0-6-10-16,0 3-3 0,-1-3-54 0,1-2-11 15,0 0-3-15,3-3 0 0,-3 0-35 0,6-3-7 0,-3 1-2 0,0-1 0 16,3 3-12-16,0-2 0 0,-3-4 0 0,2 1 0 16,-2-3 0-16,-3 3 0 0,0 0 0 0,-3 0 0 15,0-3 0-15,-3 2 0 0,0-4 0 0,-6 5 0 16,3-3 9-16,-6 3-1 0,0-1 0 0,-3 1 0 15,0 3-8-15,-6 4 12 0,1 4-12 0,-7 2 12 16,-3 2 25-16,0 6 6 0,-6 3 1 0,4 2 0 16,2 3-24-16,0 2-5 0,0 1-1 0,3 2 0 15,0 0-14-15,4-2 0 0,2 5 0 0,3-3 0 16,3 5 0-16,3-7 0 0,6-3 0 0,0-3 0 16,6 0-8-16,3-5 8 0,9-5-12 0,-1 2 12 15,4-5-32-15,0-3 0 16,9-2 0-16,-3-3 0 0,2-3 0 0,-2 1 1 0,0 2 0 0,-3-5 0 15,-3 0-4-15,0 2-1 0,-7-2 0 0,1 2 0 16,-3 1 7-16,-3 2 1 0,-3 0 0 0,-3 2 0 0,-3 6 28 0,0 0 10 16,-6-2 0-16,0 4 0 0,-6 4 44 0,0 2 9 15,-6 5 1-15,1 3 1 0,-7 8-10 0,-3 2-3 16,0 0 0-16,0 4 0 0,1 4-35 0,-1 3-7 16,0 3-2-16,0 2 0 0,1-2-8 0,2 5 0 15,0 2 0-15,3 4 8 0,0-1-8 0,3-5 0 16,3 0 0-16,1 0 0 15,2-3-16-15,3-5-9 0,0-2-2 0,0-1 0 16,3-2-26-16,0-1-6 0,-3-4-1 0,3-1 0 16,-3 1 10-16,0-9 2 0,0 3 0 0,-3-7 0 0,0-4 40 0,-2 1 8 15,2-3 0-15,-6-6 0 0,6-4 24 0,-3-3 3 16,0-6 0-16,0 0 0 0,3-2 49 0,0 0 9 16,7-3 3-16,-1-5 0 0,0-3-41 0,0 0-8 0,0 0-2 15,6-2 0-15,6-3-12 0,-3 2-2 16,0-2-1-16,0 3 0 0,6-1-22 0,2 1 0 0,1 2 0 0,6-2 0 31,3-1-21-31,3 3-9 0,-3-5-2 0,5 5 0 0,-2-2-25 16,3 2-6-16,0-2-1 0,6-1-805 0,-1-2-162 0</inkml:trace>
  <inkml:trace contextRef="#ctx0" brushRef="#br0" timeOffset="89547.59">15846 6093 2062 0,'-6'0'92'0,"3"0"18"0,-3 0-88 0,0 0-22 16,0 3 0-16,0 0 0 0,0 2 112 0,-3-2 17 15,4 2 4-15,-4 3 1 0,0 0-67 0,3-3-14 16,0 3-2-16,3 0-1 0,-3 5-35 0,0-5-7 16,3 13 3-16,3-13-11 0,0 0 8 15,6 0-8-15,0-3 8 0,6-5 0 0,0 3 0 16,0-6 0-16,2-2 0 15,4 0-48-15,0-1-9 0,6 1-3 0,-3-3 0 16,-3 0-12-16,-1 3-2 0,1-6-1 0,0 4 0 16,-3-1-2-16,-6 0-1 0,3 0 0 0,0 2 0 0,-6 4 43 0,0-4 9 15,-6 6 2-15,0 0 0 0,0 0 29 0,0 0 7 0,0 0 0 0,0 0 1 16,3 8 39-16,-3 3 8 0,-3-3 2 16,0 3 0-16,0-1-14 0,0-2-4 0,0 5 0 15,3-5 0-15,0 0-36 0,0 0-7 0,3 0-1 0,3-3-8 16,-6-5 11-16,9 0-11 0,0 0 10 0,3 0-10 15,-4-5-138 1,4 0-34-16</inkml:trace>
  <inkml:trace contextRef="#ctx0" brushRef="#br0" timeOffset="90173.9">16334 6197 2516 0,'0'0'56'0,"-6"5"11"0,0 0 2 0,3 3 1 0,0-3-56 15,0 1-14-15,3-6 0 0,0 0 0 0,3 5 48 0,-3-5 6 16,9-3 2-16,3 3 0 0,0-2-36 0,3-4-6 16,-3 1-2-16,3-3 0 0,3 0-12 0,-3 0 0 15,-1-5 0-15,1 0 0 0,0 2 0 0,-3-2-16 16,0-3 3-16,0 3 1 16,-3 0-12-16,-3-1-3 0,0-1 0 0,-3-4 0 0,-3 3 27 0,0 3 0 15,0-3 0-15,-3 5 0 0,-6 4 35 0,0 1 9 16,0-2 1-16,-3 8 1 0,-3 0 18 0,-3 3 3 15,0 2 1-15,-2 1 0 0,-1 4-23 0,-3 3-4 16,3 1-1-16,3 1 0 0,-3-1-26 0,4 2-6 16,-1-1 0-16,6 4-8 0,3-3 0 0,3 0 0 15,0 0 0-15,6-1 0 0,3-1 0 0,3-1-19 16,3-3 4-16,3-2 1 16,6 0-110-16,2-5-23 0,1 0-4 0,3-3-1 15,3-6-61-15,-6 4-13 0,3-6-2 0,-4 0-700 16,22-11 742-16,-3-2-549 0,-10 0 609 0,-20 16 101 0,0-3 25 15,-3 2 0-15,-6 6 341 0,0 0 74 0,0 0 14 0,0 0 3 16,-9 3-188-16,-3 2-39 0,-2 3-7 0,-4 3-2 16,0 2-81-16,-3 3-17 0,-3 3-3 0,0 2-1 15,1 5-32-15,-1 6-6 0,-3-6-2 0,0 9 0 16,3 2-42-16,4 0-12 0,-4 3 0 0,6 2 0 16,-3-2 8-16,3-1-8 0,3 6 10 0,0-2-10 15,6-1 0-15,-2 0 0 0,-1 1-11 0,3-4 11 16,0-2-26-16,3-5 2 0,-3-3 1 0,0-2 0 0,0-6 15 15,0-3 8-15,-3 1-10 0,3-3 10 0,0-3 0 16,-3-2 0-16,1-4 0 0,2-1 0 0,-3-1 36 0,0-5 0 16,0-3 0-16,3-5 0 0,0 1 4 15,0-4 2-15,0-5 0 0,0-2 0 0,3-6-14 16,3 0-2-16,0-8-1 0,6-5 0 0,3 3-25 16,0-3 0-16,6-3 0 0,0 3 0 0,0 5 0 0,0 0 0 15,0 3-12-15,3 3 12 16,0 5-32-16,-4 0 0 0,4 2 1 0,-3 1 0 15,3 4-149-15,3-4-29 0,3 2-7 0,0 0 0 0</inkml:trace>
  <inkml:trace contextRef="#ctx0" brushRef="#br0" timeOffset="90759.87">16647 6199 1267 0,'0'0'112'0,"0"0"-89"0,-9 3-23 0,3-1 0 16,6-2 279-16,0 0 51 0,0 0 10 0,0 0 3 15,0 0-211-15,0 0-41 0,12-2-9 0,-3-3-2 16,0-1-54-16,6-7-11 0,5 5-3 0,-2-5 0 16,-3 2-12-16,3-2 0 0,3 0 0 0,0-3 0 15,-3 5 0-15,-1-7 0 0,-5-1 0 0,3 1 0 16,-3 2 0-16,-3-3 0 0,-3-2 0 0,-3 5 0 16,0 6 0-16,-3 2 0 0,-3 0 0 0,-6 5 0 15,0 3 35-15,-3 0 4 0,-9 3 1 0,-2 5 0 16,-4 5 10-16,6 3 2 0,0 2 1 0,0 4 0 15,-3-1-45-15,7-3-8 0,2 6 0 0,3-5-8 0,0-1 8 16,3 1 0-16,6-3 0 0,3-1 0 0,3 1 0 0,6-5 0 16,0-3 0-16,3-3 0 0,12 0 0 0,-7-2 0 15,-2-6 0-15,6-2 0 0,6 0-14 0,-3-3-7 16,0 0-2-16,-4 0 0 16,1-5-4-16,3 2-1 0,-3-2 0 0,-3-3 0 0,-3 3 16 0,2 0 4 15,1-1 0-15,-3 1 0 0,-6 3-6 0,-3 2-1 16,3 0 0-16,-6 2 0 0,-3 4 24 0,0 2 5 15,0 0 1-15,0 0 0 0,0 8 10 0,-6 0 3 16,-3 2 0-16,3 6 0 0,0-8 4 0,-3 5 0 16,0-2 1-16,0 2 0 0,3 0-33 0,3-2 0 15,3-3 0-15,0 2 0 0,0 1 8 0,3-8-8 16,3-1 0-16,3-2 0 0,0-2 0 0,3-1 0 16,0-2 8-16,6-3-8 0,-6 0-12 0,6 0-7 15,-3-5-1-15,5 2 0 0,4 1 4 0,-3-4 0 16,-6 6 0-16,3-5 0 0,3-3 16 0,-6 6-10 0,-7 2 10 15,1 2-8-15,6 4 8 0,-9-1 0 0,-6 3 0 0,0 0-8 16,6 8 8-16,-3 0 11 0,-6 0-3 0,-3 3 0 16,-6-1 19-16,6 3 3 0,6 1 1 0,-6 1 0 15,-3-1-23-15,6-1-8 0,3 0 0 0,3 3 0 16,-3-3 0-16,0-2-18 0,-3-1 2 0,6-2 1 16,9 0-61-16,-6-2-13 0,-6-6-3 0,6 0 0 15</inkml:trace>
  <inkml:trace contextRef="#ctx0" brushRef="#br0" timeOffset="91915.42">17924 5810 1094 0,'0'0'48'0,"0"0"11"0,0 0-47 0,0 0-12 16,0 0 0-16,0 0 0 0,0 0 224 0,-3 6 44 15,3-6 8-15,0 7 1 0,0-7-152 0,-3 6-30 16,3-6-7-16,0 0 0 0,0 0-4 0,3 5 0 0,0 3 0 0,-3 0 0 16,0-3-21-16,3 3-5 15,0 0-1-15,-3 0 0 0,3 3 2 0,0-3 0 16,0 2 0-16,3 3 0 0,-3 1-13 0,3-1-2 0,-1 3-1 0,1 2 0 15,-3-2-13-15,6 5-2 0,-3-2-1 16,0-3 0-16,3 0-14 0,3-1-2 0,-3-1-1 16,0 2 0-16,3-3-10 0,-3 3 8 0,3-3-8 15,3 3 8-15,-7-3-8 0,1 0 0 0,0-2 0 16,-3-1 0-16,3-2 0 0,-6-2 0 0,3-1 0 0,-3 0 0 16,-3-5 0-16,0 0 0 0,0 0-12 0,-3 5 12 15,0 1-68 1,-3-4-5-16,0-2-2 0,0 3 0 0,6-3-80 0,-6 0-16 0,3-3-3 15,-3 1-1046-15</inkml:trace>
  <inkml:trace contextRef="#ctx0" brushRef="#br0" timeOffset="92334.3">17703 6334 1620 0,'0'0'72'0,"0"0"14"0,6-5-69 0,-3 0-17 16,0-1 0-16,3 1 0 0,0 0 146 0,-3-1 26 15,3 1 4-15,0-3 2 0,0 3-64 0,0 0-13 16,0-3-2-16,0 0-1 0,3 0-30 0,0-3-5 0,0 1-2 15,0-1 0-15,3 3-11 0,0-5-2 0,-1 2-1 0,-2 1 0 16,3-1 1-16,0-2 0 0,0-3 0 0,3 0 0 16,0-2-34-16,3-1-6 0,3-2-8 0,8-8 11 15,1 2-11-15,0 4 12 0,0 1-12 0,2 4 12 16,-2-6-12-16,-6 6 0 0,0 2 9 0,0 0-9 16,-7 3 0-16,1-1 0 0,0 1 0 0,-6 2 0 15,0 4 0-15,-3-1 8 0,-3 2-8 0,0-2 0 16,3 3 8-16,-6 2-8 0,3-4 8 15,-3 1-8-15,0 4 0 0,0-4 0 0,-3 6 0 0,0 0 0 16,0 0 0-16,0 0 8 0,0 0-8 0,0 0 0 16,0 0-44-16,-6 6-12 15,0 4-4-15,-3 1-869 0,0-3-175 0</inkml:trace>
  <inkml:trace contextRef="#ctx0" brushRef="#br0" timeOffset="92731.24">18382 6297 2224 0,'0'0'49'0,"0"0"11"0,0 0 1 0,0 0 1 0,0 0-50 0,0 0-12 0,0 0 0 0,0 0 0 16,0 0 93-16,0 5 16 0,-3 3 3 0,3-2 1 15,3 2-20-15,-6-1-4 0,0 1-1 0,0 3 0 16,0 0-21-16,0 2-5 0,-3-5-1 0,-3 5 0 15,3 3-30-15,0-3-7 0,-2-2 0 0,5-1-1 16,-3 1-9-16,0-1-2 0,3-2 0 0,0 0 0 0,0-2-12 0,3-1 0 16,0-5 0-16,0 0 0 15,0 0-64-15,0 0-16 0,0 0-4 0,0 0 0 16,6-8-163-16,0-3-33 0</inkml:trace>
  <inkml:trace contextRef="#ctx0" brushRef="#br0" timeOffset="92935.7">18525 6051 2055 0,'0'0'91'0,"0"0"19"0,0 0-88 0,0 0-22 16,0 0 0-16,0 0 0 0,0 0 100 0,0 0 16 16,0 0 4-16,0 0 0 0,0 0-79 0,0 0-15 15,6 0-3-15,0 3 42 0,-6-3-18 16,3 2 1-16,-3-2 0 0,0 0-18 0,3 6-3 0,-3-6-1 0,0 0 0 15,0 0-18-15,0 0-8 0,0 0 8 0,0 0-848 16,0 0-171-16</inkml:trace>
  <inkml:trace contextRef="#ctx0" brushRef="#br0" timeOffset="94732.39">19070 6048 691 0,'0'0'61'0,"0"0"-49"0,0 0-12 0,6-2 0 15,-6 2 285-15,0 0 55 0,0 0 10 0,0 0 2 16,3 5-179-16,3 0-36 0,-6 3-7 0,0 0-2 16,0 0-52-16,0 5-10 0,-3-5-2 0,3 6-1 15,-3-4-25-15,3 3-5 0,-3 1-1 0,3-4 0 16,-3 1-13-16,3-1-3 0,0 1-1 0,3-1 0 15,-6 1-4-15,6-6-1 0,0 3 0 0,0 0 0 16,-3-8-10-16,0 0 12 0,0 0-12 0,3 8 12 16,0-3-12-16,-3-5 0 0,0 0 0 0,6 6 8 15,2-1-8-15,-2-5 0 0,-6 0 9 0,0 0-9 16,6 0 0-16,3-3 0 0,0 1 0 0,3-4 8 16,-3 4-8-16,0-6 0 0,0 0 0 0,0-3 0 15,3 3 0-15,-3-2 9 0,0-1-9 0,3-2 0 0,-1 0 8 0,-2 0-8 16,3-1 0-16,-3 1 0 0,6 0 0 0,-3 0 0 15,0-1 0-15,-3 1 0 0,-3 0 0 0,3 0 0 16,3 0 0-16,-3 2 0 0,-1 0 13 0,1 3-4 16,0 3-1-16,-3 2 0 0,0-2-8 0,-3 0-11 15,-3 5 3-15,6-3 0 16,-3 3-92-16,3 0-17 0,-6 0-4 0</inkml:trace>
  <inkml:trace contextRef="#ctx0" brushRef="#br0" timeOffset="95321.42">19608 6109 2142 0,'0'0'47'0,"0"0"9"0,0 0 3 0,0 0 1 0,0 0-48 0,0 0-12 0,0 0 0 0,3-5 0 16,-3 5 80-16,3-5 12 0,0-1 4 0,0 6 0 15,-3 0-77-15,0 0-19 0,6-8 0 0,-6 8 0 16,0 0 10-16,3-5-2 0,3-5 0 0,0 4 0 0,-3-4-8 16,0 4 0-16,0-2 0 0,0 1 0 0,3-1 12 0,-6 0 0 15,-3 0 0-15,3-3 0 0,3 3 25 0,-3 0 6 16,-3-5 1-16,0 8 0 0,3 5-10 0,-3-8-2 15,-3 5 0-15,-3-2 0 16,0 5 16-16,-3 0 4 0,-2 2 0 0,2 1 0 0,-6 2-32 0,-3 3-7 16,0 0-1-16,3 3 0 0,3-1 8 0,-2 4 0 15,2-1 1-15,-3 3 0 0,6-3-21 0,-3 3 9 16,0 2-9-16,6-2 0 0,0 3 0 0,6-3 0 16,-3 0 0-16,9-3 0 0,0 0 0 0,3 0 0 15,3-7 0-15,6 1 0 0,-3-1 0 16,3-1 0-16,0 0 0 0,6-5 0 0,-1 0 0 0,1-5 0 15,0 2 0-15,0-2 0 0,-3 0-10 0,-3 0 1 16,-1-1 0-16,-2-7 0 0,0 2-3 0,-3 1 0 16,-3-1 0-16,0 1 0 0,0-4 12 0,-3 1 0 15,0 0 0-15,-3-3 0 0,0 0 0 0,0 3-8 0,-3-5 8 16,0 4-8-16,3-2 8 0,-3 3 8 16,0 0-8-16,-3 5 11 0,0 3-3 0,0-1 0 0,-3 4 0 0,0 2 0 15,0 0 11-15,-5 2 1 0,2 4 1 16,-3-1 0-16,6 3-32 0,-3 0-6 0,0 2-2 15,0 4 0 1,6-1-47-16,0 0-10 0,0 0-1 0,3 3-1 0,3 0-109 16,6-3-21-16,6-5-5 0,0 3-1 0</inkml:trace>
  <inkml:trace contextRef="#ctx0" brushRef="#br0" timeOffset="95783.18">19900 5977 2487 0,'0'0'110'0,"0"0"23"0,-3 5-106 0,-3-5-27 16,3 3 0-16,-3 0 0 0,3 4 113 0,-3-4 18 15,0 5 3-15,0-3 1 0,1 3-88 0,2 3-18 16,-3-3-3-16,0 2-1 0,0 1 6 0,0 0 1 16,3-1 0-16,0 3 0 0,-3 1-21 0,0-4-11 15,0 3 12-15,3 1-12 0,0-1 12 0,0-3-12 16,-3 1 12-16,6 2-12 0,0-10 8 0,0-3-8 15,0 0 0-15,3 10 0 0,-3-10 0 0,0 0 0 16,0 0 0-16,9 3 0 0,6-3 0 0,-3-3 0 16,3-2 0-16,2 0 0 0,1-3 0 0,0 0 0 15,0-5-10-15,0 2 10 0,3-2-24 0,-3-3 4 16,2 0 0-16,1 0 0 0,-3-2 20 0,3 2 0 16,-6 0 0-16,3 0 0 0,-6 3 0 0,3 2-12 15,-10 3 4-15,4 1 8 0,0 1 0 0,-9 6 0 0,0 0 0 0,0 0 0 16,0 0 24-16,0 0 12 0,0 13 2 15,0-7 1-15,0 4-19 0,-3-2-3 0,3 6-1 16,-6-4 0-16,6 1-6 0,-3-1-2 0,-3 1 0 0,3 2 0 16,1-2-8-16,-4 2 0 0,6-3-10 0,-3 1 10 15,0 0-12-15,0-1 12 0,3-2-13 0,-3 0 5 16,6 3 8-16,-3-1 0 0,0-10 0 0,6 3 0 16,-6-3 0-16,9 5 0 0,-4-2 0 0,4-1 0 15,0-2 0-15,3-2-10 0,0-3 10 0,-3-1 0 16,0 1-198-1,6-3-33-15</inkml:trace>
  <inkml:trace contextRef="#ctx0" brushRef="#br0" timeOffset="96698.68">20862 5858 1314 0,'0'0'58'0,"0"0"12"0,0 0-56 0,0 0-14 0,0 0 0 0,0 0 0 15,-6 3 136-15,6-3 24 0,0 0 4 0,0 0 2 16,0 0-34-16,0 0-8 0,0 0 0 0,0 0-1 16,0 0-11-16,0 0-3 0,3 7 0 0,-3-7 0 15,0 0-25-15,3 6-6 0,0 4-1 0,0-4 0 16,-3 2-14-16,3 0-3 0,0-1-1 0,-1 4 0 15,1-3-9-15,0 0-2 0,0 2 0 0,6 1 0 16,0 2-30-16,-6 1-6 0,3-1-2 0,0 0 0 0,3 3 3 16,-3-3 1-16,3 0 0 0,-3 3 0 15,3 0-14-15,0-3 9 0,-3 1-9 0,0-1 8 0,0-3-8 0,3 4 0 16,-3-4 0-16,-1 1 0 0,1-1 0 0,0-2 0 16,-3 0 0-16,3 0 0 0,-3 0 0 0,3-3 0 15,-6 3 0-15,3-2 0 0,0-1 0 0,-3-5 0 16,0 0 8-16,0 0-8 0,0 8 0 0,0-8 0 15,0 0-10-15,-3 5 10 16,3 0-62-16,0-5-6 0,-6 3-2 0,6-3 0 16,-3 5-114-16,3-5-24 0,-3 3-4 0</inkml:trace>
  <inkml:trace contextRef="#ctx0" brushRef="#br0" timeOffset="97136.26">20698 6197 1152 0,'0'0'102'0,"0"0"-82"0,0 0-20 0,0 0 0 15,0 0 223-15,0 0 40 0,0 0 8 0,0 0 1 16,-3-6-114-16,3 6-23 0,0-5-5 0,0 5-1 15,0-5-43-15,0 5-9 0,0-3-1 0,0 3-1 16,6-8-12-16,-3 3-3 0,3 0 0 0,0-1 0 16,0 1-12-16,3 0-4 0,0 2 0 0,-1-2 0 15,1-3-11-15,6 2-2 0,-3-1-1 0,3-4 0 0,0 3-6 0,-3-3-2 16,3 6 0-16,3-11 0 0,2 6-10 16,1-1-1-16,0-5-1 0,3 0 0 0,-3 0-10 0,0 3 8 15,-1-8-8-15,1 5 8 0,-3-2-8 0,0 2 0 16,-3 3 0-16,0 2 0 0,0-2 0 15,0 5 0-15,-7 0 0 0,1 3 0 0,-3-1 0 0,-3 1 0 16,3 2 0-16,-6 3 0 0,0 0 0 0,0 0 8 16,0 0-8-16,0 0 0 0,0 0 0 0,0 0 0 15,0 0 8-15,0 0-8 0,-9 3 0 0,0 2 0 16,3-2 0-16,1 2 0 16,-1 1-60-16,0-4-7 0,0 3-1 0,6-5-1 15,0 0-114-15,0 0-22 0,0 0-5 0,0 0-1019 0</inkml:trace>
  <inkml:trace contextRef="#ctx0" brushRef="#br0" timeOffset="97691.78">20740 5681 806 0,'0'0'72'0,"0"0"-58"16,-6 2-14-16,0 4 0 0,0-6 189 0,3 0 35 15,-3 0 8-15,6 0 0 0,0 0-91 0,0 0-18 16,0 0-4-16,0 0-1 0,0 0-25 0,0 0-5 16,0 0 0-16,0 0-1 0,0 0-23 0,0 0-4 15,0 0 0-15,0 0-1 0,3-6 30 0,3 1 7 16,0 2 0-16,0 1 1 0,3-4-53 0,2 6-10 16,-2-2-2-16,0-1-1 0,3 3 18 0,0 0 4 0,3 0 1 0,-3 0 0 15,0 0-8-15,6 0-2 0,3 0 0 16,2 0 0-16,1 0-33 0,3 0-11 0,3-3 0 0,-4 3 0 15,4-2 13-15,-3-1-4 16,3 1-1-16,3-1 0 0,-1 0-8 0,1-2 0 0,-6 5 0 0,3-3 8 16,-4 3-8-16,1 0 0 0,-6 0 0 0,-3-2 0 15,-3 2 0-15,0 0 8 0,-3 2-8 0,-7-2 8 16,-5 0-8-16,0 0 8 0,0 0-8 0,0 0 8 16,0 0-8-16,0 0 0 0,0 0 0 0,0 0 0 15,0 0 0-15,0 0 8 0,0 0-8 0,0 0 8 16,0 0-8-16,0 0 0 0,0 0 0 0,0 6-11 15,-2-4-7-15,-1 4-2 0,0-1 0 0,3-5 0 16,0 0-179-16,0 0-36 0,-9 2-7 0,9-2-2 0</inkml:trace>
  <inkml:trace contextRef="#ctx0" brushRef="#br0" timeOffset="99251.57">21728 6104 1576 0,'0'0'35'0,"0"0"7"0,0 0 2 0,0 0 0 0,0 0-36 0,0 0-8 0,0 0 0 0,0 0 0 16,0 0 112-16,0 0 20 0,0 0 4 0,0 0 0 15,0 0-43-15,-6 8-9 0,0 0-1 0,0 0-1 16,3 2-15-16,-3 1-3 0,-3 0-1 0,0-1 0 16,3 1-19-16,0-1-3 0,-3 3-1 0,0-2 0 0,3 0-29 15,0-3-11-15,1 2 0 0,2-2 9 16,-3-3-9-16,6-5 0 0,0 0 0 0,0 0-11 16,0 0-150-16,3 0-31 0</inkml:trace>
  <inkml:trace contextRef="#ctx0" brushRef="#br0" timeOffset="99435.9">21969 5734 2487 0,'0'0'110'0,"0"0"23"0,0 0-106 0,-6 0-27 0,0 0 0 15,0 2 0-15,3 1 82 0,3-3 11 0,0 0 3 0,-3 2 0 16,3-2-45-16,0 0-9 0,0 0-2 0,0 0 0 31,0 8-115-31,3-2-23 0,-3-6-5 0,9 5-1 0</inkml:trace>
  <inkml:trace contextRef="#ctx0" brushRef="#br0" timeOffset="99967.03">22174 6003 1674 0,'0'0'74'0,"0"0"15"0,0 0-71 0,0 0-18 0,6-2 0 0,-6 2 0 0,0 0 138 0,0 0 24 16,0 0 5-16,0-3 1 0,-3 0-84 0,0-4-16 15,3 7-3-15,0-6-1 0,0 6-6 0,-3 0-2 16,-3-8 0-16,0 6 0 0,0-1-24 0,-2 3-4 16,2 0-2-16,-6 0 0 0,3 3 11 0,-6-1 3 15,0-2 0-15,0 3 0 0,3 2-26 0,0 1-5 16,-3-4-1-16,3 6 0 0,-2-3 6 0,2 3 1 16,3-2 0-16,0 2 0 0,0 2-6 0,6 1-1 15,-3-3 0-15,3 2 0 0,0 1 18 0,3-1 3 16,0 1 1-16,6-3 0 0,0 3-22 0,0-4-8 15,3 1 0-15,0-2 0 16,3 2-19-16,3 0-9 0,-4 0-3 0,-2-1 0 0,3 4 6 0,0-8 1 0,-3 7 0 0,0-7 0 31,-3 2-29-31,0 3-6 0,-6-8-1 0,0 5 0 0,0 3 32 0,-3-2 5 0,-3 2 2 0,3 0 0 16,-6-3 21-16,0 3 0 0,0-3 10 0,-3-2-10 16,3 2 22-16,-3-2-2 0,1 2-1 0,2-2 0 15,-3-1 21-15,0-2 4 0,3 0 0 0,-6 0 1 16,3 0-24-16,0 0-5 0,3-5 0 0,-3 5-1 15,-3 0-15-15,4-5 0 0,-4-1 0 0,0 1-10 16,3 2 10-16,-3-2 0 0,3 0 0 0,3 0 0 16,3-3-85-16,0 2-15 15,3-2-4-15,3 0-716 0,6 0-143 0</inkml:trace>
  <inkml:trace contextRef="#ctx0" brushRef="#br0" timeOffset="100273.21">22826 5323 1785 0,'-6'0'159'0,"3"-5"-127"16,-3 2-32-16,3 3 0 0,-3-2 198 0,6 2 34 15,-6 0 6-15,0 5 2 0,0 3-90 0,1 5-18 16,-1 6-3-16,-3 5-1 0,-3 2-102 0,-3 1-26 15,-3 4 0-15,0 4 0 0,3 4 0 0,-3-2 0 0,-5 6 0 0,-4 2 0 16,0 0 12-16,0-3-4 0,0 11 0 0,-2-3 0 16,5-5-8-16,0 0 0 15,-3 0 0-15,6-2 0 0,1-6 0 0,2-6 0 0,-3 1 0 16,3-3 0-16,6 0 0 0,-3-5 0 0,6-5 0 16,0-4 0-1,3 4-38-15,3-6-13 0,3-2-2 0,0-6-1 16,0 0-163-16,0-5-33 0,0 0-6 0,0 0-2 0</inkml:trace>
  <inkml:trace contextRef="#ctx0" brushRef="#br0" timeOffset="100451.75">22281 6062 1036 0,'0'-14'92'0,"-3"-1"-73"0,0-1-19 0,0 0 0 15,1 3 301-15,2-1 57 0,-3 4 11 0,3-1 3 16,3 3-171-16,-1-2-33 0,4 2-8 0,3 0 0 16,0 2-77-16,6 1-15 0,-3 0-4 0,6 0 0 0,-3 5-32 0,3-8-6 15,0 5-2-15,2 0 0 0,31-2 9 16,-21 2-18-16,3 1 0 0,-4-1-15 0,1 0 11 15,3 1-11-15,-3-1 10 0,-1 1-19 0,-2-4-4 16,0 1-1-16,0 2 0 16,-6 1-58-16,-4-1-11 0,1-2-2 0</inkml:trace>
  <inkml:trace contextRef="#ctx0" brushRef="#br0" timeOffset="101419.66">3097 7517 1652 0,'0'0'36'0,"0"0"8"0,0 0 2 0,0 0 0 0,-2-5-37 0,2 5-9 16,0 0 0-16,0 0 0 0,0 0 136 0,0 0 26 15,0 0 5-15,0 0 1 0,0 0-77 0,0 7-15 16,-6 7-4-16,3-1 0 0,-3 0-6 0,0 3-2 0,-3 0 0 0,-3 5 0 16,3 0-38-16,0 0-8 0,-3 1-2 0,3-1 0 15,-6 0-7-15,3-3-1 0,3 1-8 0,3-3 12 31,1 0-60-31,2-6-13 0,3 1-3 0,0-6-1129 0</inkml:trace>
  <inkml:trace contextRef="#ctx0" brushRef="#br0" timeOffset="101591.2">3228 7186 2487 0,'0'0'55'0,"0"0"11"16,0 0 2-16,0 0 2 0,-6 0-56 0,4 3-14 0,-1-3 0 0,-3 5 0 0,6-5 28 0,0 5 4 16,0-5 0-16,-3 8 0 15,6 3-110-15,3-3-22 0</inkml:trace>
  <inkml:trace contextRef="#ctx0" brushRef="#br0" timeOffset="102303.33">3306 7517 1764 0,'0'0'78'0,"0"0"16"0,0 0-75 0,0 0-19 0,0 0 0 0,0 8 0 16,-3 0 137-16,0 2 24 0,0 1 5 0,-3-1 1 16,-3 4-56-16,3-1-11 0,-3 3-3 0,-3 2 0 15,3 3-57-15,0-2-11 0,-3 0-2 0,4-1-1 16,-7 1-1-16,3-4 0 0,3 1 0 0,3-2 0 15,6-7-13-15,0 1-2 0,0 0-1 0,0-8 0 0,0 0-1 0,12 0-8 16,0-5 12-16,6 0-4 0,-4-6-8 0,1-2 12 16,6 0-12-16,0-3 12 15,-3 0-12-15,0-5 0 0,6 2 0 0,-1-2 0 0,4 3-12 16,-6-1 12-16,0 1-10 0,-6 2 10 0,3 2 0 16,-7 1 0-16,4 3 13 0,-3 2-4 0,-3 2-9 0,-3 4-11 15,0-1 3-15,-3 3 0 0,-3 0 8 0,0 0 16 16,0 0-4-16,0 11-1 0,0-1 9 0,-6 4 3 15,3-1 0-15,-3 3 0 0,0 2-7 0,-3 1-2 16,-3 2 0-16,0 0 0 0,1-2 2 0,2-4 0 16,3 1 0-16,0-3 0 0,0 1-16 0,3-4 0 15,3-2-9-15,0 0 9 0,0-8 0 0,9 5 0 16,-9-5 0-16,12-2 0 0,0-1 0 0,-1-5 8 16,4 0-8-16,6-2 10 0,-12 2-10 0,6-5 0 0,3-6 0 15,-3 3 0-15,3 3-21 0,2-3 3 0,1-5 1 16,0 5 0-16,-3 0 4 0,0 0 1 0,3 3 0 15,-6 0 0-15,-1 0 12 0,1 2 0 16,0 6 0-16,-6-3 0 0,3 5 0 0,-3 3 0 0,-3 0-8 16,-6 0 8-16,6 5 0 0,-3 1 0 0,-3 4 0 15,0 1 0-15,-3-1 0 0,-3 6 13 0,0 0-4 16,0 3-1-16,3-1 12 0,-6-2 1 0,0 3 1 0,6-3 0 16,-6-1-22-16,0 1-15 0,3-3 3 0,0 1 0 15,0-1 12-15,6-8 0 0,-3 3 0 0,3-8 0 16,0 0 0-16,0 0 0 0,0 0 0 0,9 0-9 15,0-5-139-15,3-3-27 0,0 0-5 16</inkml:trace>
  <inkml:trace contextRef="#ctx0" brushRef="#br0" timeOffset="102896.43">4041 7498 864 0,'0'0'76'0,"0"0"-60"15,0 0-16-15,0 0 0 0,0 0 347 0,0 0 66 16,0 0 14-16,0 0 2 0,0 0-256 0,0 0-51 16,-6 3-10-16,-3 0-3 0,9-3-55 0,0 8-11 15,-9-1-3-15,3 1 0 0,-3 3-23 0,3-3-5 16,-6 5 0-16,7 0-1 0,-4 3 8 0,6 0 1 16,-12 3 1-16,9-1 0 0,-6-2-1 0,6 0-1 15,-3-3 0-15,6 0 0 0,-3-2-8 0,6-3-2 16,0 0 0-16,0 0 0 0,0-8-9 0,6 2 8 0,3 1-8 0,-6-3 8 15,9-5-8-15,0-1 10 0,-3-1-10 0,6-4 10 16,8-2-10-16,-2-3 0 0,6-3 9 16,-3 1-9-1,3-1-19-15,-4 1-8 0,4-1-1 0,-6 3-1 0,-3-2 4 0,3 2 1 0,-3 3 0 0,-1 2 0 16,-2-2 15-16,0 5 9 0,-6 0-10 0,3 3 10 16,-6-1 0-16,0 6-9 0,-6 0 9 0,0 0 0 15,6 6 0-15,-6-1 0 0,0 0 9 0,-3 6-9 16,0 0 20-16,-3 2-2 0,0 0-1 0,0 3 0 15,-6 2-2-15,6-2-1 0,-6 0 0 0,3 3 0 16,3-6-6-16,1 3-8 0,-1-3 11 0,0 0-11 16,3-2 8-16,3-3-8 0,0-8 0 0,0 0 0 15,0 0 0-15,0 0 0 0,9 0 0 0,8-6 0 0,-5-1 8 16,3-4-8-16,3-2 0 0,3-3 0 0,0 0 0 16,-3 0-11-16,2-2 0 0,1-1 0 15,6 3-17-15,-6-2-3 0,3 2-1 0,-6 5 0 0,-1-2 20 0,-2 5 3 16,0 0 1-16,-3 3 0 0,-3-1 8 0,-9 6 0 15,0 0 0-15,0 0-8 0,0 0 8 0,0 6 14 16,-9 4-3-16,3 1-1 0,-3 0 2 0,3 2 1 16,-9-3 0-16,3 6 0 0,1-3 11 0,2 1 3 15,-3 2 0-15,6-3 0 0,0-3-16 0,6 4-3 16,-9-1-8-16,9 0 12 0,0-2-12 0,3-3 0 16,3 2 8-16,-3-2-8 0,3-3 0 0,6-2 9 15,-3 0-9-15,11-3 8 16,-5-3-214-16,6-2-43 0</inkml:trace>
  <inkml:trace contextRef="#ctx0" brushRef="#br0" timeOffset="103440.97">4848 7527 2131 0,'-6'8'189'0,"-3"0"-151"0,3 0-30 0,-3 0-8 15,0-3 138-15,3 3 26 0,3 0 6 0,0-2 1 16,3-6-86-16,0 0-17 0,0 0-3 0,6 5-1 15,6-8-32-15,0 1-6 0,-3-4-2 0,6-2 0 16,3 0-24-16,-4 1 0 0,1-1 0 0,-3-3 0 0,6 0 0 0,-3-2 0 16,3 0 0-16,-6 0 0 0,0 2-10 0,-6-2-1 15,3 2 0-15,-7-2 0 0,-2 0 11 0,0 2 0 16,-2-2 0-16,-10 5 0 0,3 0 0 0,-3 3 0 16,-3 2 0-16,0 3 0 0,0 3 8 0,-6 5 1 15,-3 2 0-15,-2 4 0 0,5-1 24 0,-3 3 5 16,0 2 1-16,3 1 0 0,6 2-20 0,1-3-4 15,2 1-1-15,3 0 0 0,3-1-14 0,3 3 0 16,3-2 8-16,3-1-8 0,3-2 0 0,3-3 0 16,3-2 0-16,5-3 0 0,-2-3 0 0,6-2-16 15,9-6 3-15,-3 1 1 16,0-6-31-16,2 2-5 0,1 1-2 0,-6-3 0 16,3 0-13-16,-4 3-2 0,-2 2-1 0,-6-2 0 0,0 0 37 0,-3 2 7 0,-3 3 2 15,-3 0 0-15,-6 0 20 0,0 0 0 16,6 3 0-16,-3 2 0 0,0 3 21 0,0-3 9 15,-3 3 2-15,0 0 0 0,-3 3 17 0,0-3 4 0,0-3 1 16,-3 3 0-16,6-3-3 0,0 0-1 0,0-5 0 0,0 0 0 16,0 0-37-16,0 0-13 0,0 0 9 0,0 0-9 15,0 0 11-15,6-2-3 0,3-1-8 0,3-5 12 16,-3-2-12-16,0 2 0 0,-1-6 0 16,4 4 0-16,0-3 0 0,0-1 0 0,0 1 0 15,0 0 0-15,0 0 0 0,0 2 0 0,3-2 0 0,0 2 0 16,-1 1 0-16,4-1 0 0,0 0 0 0,-3 1 0 15,-3-1 0-15,3 1-12 0,0 2 3 0,6 0 0 16,-10 0-148-16,7 0-30 16,3-8-5-16,-3 3-2 0</inkml:trace>
  <inkml:trace contextRef="#ctx0" brushRef="#br0" timeOffset="104373.45">6708 7334 1634 0,'0'0'36'0,"0"0"7"0,0 0 1 0,0 0 3 0,6 0-38 0,-6 0-9 16,0 0 0-16,3-2 0 0,3-4 114 0,0 4 21 15,-3-4 4-15,-3 1 1 0,6 2-35 0,-3-2-6 16,3 0-2-16,-3-3 0 0,6 0-54 0,-6 0-11 16,3-3-3-16,0 4 0 0,-1-7 15 0,4 4 2 15,-3-4 1-15,0 1 0 0,-3 0-22 0,0 0-4 16,0 0-1-16,-3-1 0 0,0-2 16 0,-3 1 2 15,0-1 1-15,-3 0 0 0,0 0-11 0,-6 0-3 16,-2 0 0-16,-1 0 0 0,3 3 2 0,-3 3 0 16,-3 2 0-16,-6 2 0 0,0 4-2 0,-2 4 0 0,5 1 0 15,-3 5 0-15,0 2-4 0,-3 1-1 0,1 5 0 0,-1 0 0 16,3 2-8-16,-9 3-3 0,1 1 0 0,2 4 0 16,-3 3 3-16,9 0 0 0,3 3 0 0,4 2 0 15,-1-2-12-15,3 3 0 0,3-1 0 0,0 0 8 16,6-2-8-16,3-3 0 0,0-2 0 0,3-1 0 15,3-2 0-15,6 0 0 0,0-3 0 16,3-3 0-16,0 1 0 0,3-6 0 0,-1-2 0 0,7-3 0 16,6-3 0-16,-3 0 8 0,3-5-8 0,-1-2 0 15,1-4 8-15,-6 1-8 0,6-8 8 0,-3 2-8 16,3-2 9-16,-1 0-9 0,1-6 10 0,0 1-10 16,0-1 10-16,-4-2-10 0,1 0 10 0,-3-3-10 0,0 0 8 0,-3-2-8 15,0-3 0-15,-3 0 0 0,-1-3 8 0,-2 3-8 16,-3 0 0-16,-3-3 0 0,0-2 8 0,-6 4-8 15,0-1 0-15,-6 2 0 0,0-3 8 0,-6 8-8 16,-5 0 0-16,-4 0 0 0,0 6 0 0,-3 5 0 16,0-1 0-16,-3 9 0 0,-2 2 0 0,2 3 0 15,-3 6 0-15,-3-1 0 16,1 6-23-16,2-1-7 0,-6 3-2 0,0 1 0 16,4 2-120-16,2-1-25 0,0 4-5 0,12-6-1 0</inkml:trace>
  <inkml:trace contextRef="#ctx0" brushRef="#br0" timeOffset="104840.69">5764 7718 2516 0,'0'0'56'0,"0"0"11"0,0 5 2 0,-5 0 1 0,-1 3-56 16,0 0-14-16,-6 3 0 0,6 2 0 0,-6 3 63 0,3 0 9 15,-3-3 3-15,3 6 0 0,3-3-42 0,-3-1-8 16,3 1-1-16,0 0-1 0,3-3-1 0,0-2 0 16,3 0 0-16,3-3 0 0,3-3-22 0,3-3 0 15,3-4 0-15,3-1 0 0,0-5 0 0,3 0 0 16,-3-2 0-16,0-4 0 16,2-1-23-16,1-1-9 0,0 0-1 0,-3 3-1 0,3-6 22 0,-6 6 12 15,3-3-12-15,-3 5 12 0,-7 1 0 0,1 5 0 16,-3-1 0-16,-3 6 0 0,0 0 0 0,-6 6 0 15,0 1 12-15,1 7-3 0,-4-1 19 0,3 5 3 16,-3-2 1-16,3 3 0 0,0-1-32 0,0-4 0 16,3 1 0-16,3-1 0 15,6-4-45-15,3-2-15 0,0 0-4 0,9-5-1182 0</inkml:trace>
  <inkml:trace contextRef="#ctx0" brushRef="#br0" timeOffset="105258.57">7244 6810 2257 0,'0'0'49'0,"0"0"11"0,-6 6 1 0,-3-1 3 0,-6 3-51 0,3 5-13 16,-3 0 0-16,3 1 0 0,-3 4 115 0,1-2 20 16,2 3 4-16,0-1 1 0,0-2-71 0,0-3-13 15,6 3-4-15,0-5 0 0,3-1-29 0,3-2-7 16,3 0 0-16,3-5-1 0,3-1-5 0,3-2-1 15,-3-5 0-15,6 0 0 0,3-6-9 0,2 1 0 16,-2-4 0-16,3 1 0 0,0 0-9 0,0 0-4 16,-6-3-1-16,0 5 0 0,-4 3 3 0,-5 3 1 15,0 0 0-15,-6 5 0 0,0 0 10 0,0 8 0 16,-3 2 0-16,0 1 0 0,-6 2 0 0,1 3 0 0,2 2 0 16,0-2 0-16,0 3 0 0,3-3 0 0,3 2 10 0,0-2-10 15</inkml:trace>
  <inkml:trace contextRef="#ctx0" brushRef="#br0" timeOffset="107485.92">3136 8689 2026 0,'0'0'44'0,"0"0"10"0,0 0 2 0,0 0 1 0,0 0-45 0,0 0-12 0,0 0 0 0,0 0 0 0,0 0 96 16,0 0 16-16,0 0 4 0,0 0 1 0,3 5-33 0,6-5-8 16,3 0 0-16,3 0-1 0,0 0-32 0,6-2-7 15,-1-1 0-15,4-2-1 0,9-1 0 0,-3 1 0 16,5-3 0-16,10 0 0 0,-3 0-11 0,-4 3-1 16,13 0-1-16,0 2 0 0,-1 0-11 0,1-2-3 15,2 0 0-15,-5-3 0 0,0 5 16 0,-4 3 4 16,-2 0 0-16,-3 0 0 0,2 3-16 0,-5-3-4 15,3 5 0-15,-6-2 0 0,-1-1-8 0,-5 1 0 16,3-3 0-16,-3 3 0 16,-4-6-34-16,4 3-2 0,-9-3-1 0,3 1 0 15,0-1-23-15,0 0-4 0,-7 1 0 0,-2-1-1 16,-3 1-118-16,-3 2-23 0,3-3-5 0,-9 3-1 0</inkml:trace>
  <inkml:trace contextRef="#ctx0" brushRef="#br0" timeOffset="108241.73">3169 8752 518 0,'-3'-2'46'0,"-3"-1"-37"0,-3 3-9 0,6 0 0 0,0 0 287 0,-3 0 55 15,3-3 11-15,-6 1 3 0,6 2-158 0,3 0-31 16,0 0-7-16,0 0 0 0,0 0-60 0,0 0-11 15,0 0-2-15,0 0-1 0,6 2-22 0,3-2-4 16,3-2 0-16,3 4-1 0,-3 1-23 0,6-3-4 16,-3 0 0-16,-1 3-1 0,7-3-10 0,0 0-1 15,0 2-1-15,0-2 0 0,3 3-10 0,5-3-1 16,7 3-8-16,-9-1 12 0,3 4-12 0,5-1 0 16,-2 3 0-16,6 0 0 0,-6-3 0 0,-1 3 0 15,4 3 0-15,-3-3 0 0,-3 0 0 0,-4-1 8 16,4 4-8-16,-3-3 0 0,-3 3 0 0,-3-4 0 15,-1 1 0-15,1 3 0 0,0 2 0 0,-9-5-15 0,0 3 2 16,0 2 0-16,3-2 13 0,-6-1 0 16,-9 1 0-16,6 2 0 0,-6 0 0 0,0 0 0 0,-3 1-8 0,0-4 8 15,3 1 0-15,0-1 0 0,-9-2 0 0,-3 3-9 16,3-3 9-16,-3 5 0 0,-3-2 0 0,-3 2 0 16,-3 0 0-16,0 0 0 0,-2 1 0 0,2 1 0 15,-12-1 0-15,3 2 0 0,-5-1 0 0,-4 4 0 16,3 2 0-16,-11-2 0 0,-4 2 0 0,0 0 0 15,1 3 0-15,-4 2 0 0,4-2 0 0,-13 3 0 0,7-1 0 16,2 0 8-16,-6 4-8 0,7-1 0 0,8 0 0 0,4-3 0 16,8 1 0-16,-6-1 0 0,6-5 12 15,4-2-1-15,8-3-1 0,0 0 0 0,6-1 9 16,9-1 1-16,6-4 1 0,3 1 0 0,9-6-9 0,3 3-3 16,6-5 0-16,2-1 0 0,4-2-9 0,6 0 8 15,9-5-8-15,5 2 8 0,4 1 3 0,0-4 0 16,-1-1 0-16,1 1 0 0,-7 1-2 0,7 0 0 15,0-1 0-15,-1 4 0 0,-2-4-9 0,-7 1 0 16,7 3 9-16,0-1-9 0,-4 0 0 0,-8-2 0 16,3 2 0-16,-4 1 0 0,1-4 0 0,-3 1 0 15,0 0 9-15,-1-1-9 16,-2 4-16-16,-9-3-11 0,0-1-1 0,3 1-1 16,-3 2-128-16,-4-2-26 0,1-3-5 0</inkml:trace>
  <inkml:trace contextRef="#ctx0" brushRef="#br0" timeOffset="108882.4">3005 10131 518 0,'0'0'46'0,"0"0"-37"0,0 0-9 0,0 0 0 16,0 0 220-16,0 0 41 0,0 0 9 0,0 0 2 15,0 0-64-15,0 0-12 0,0 0-2 0,-6 5-1 16,3-2-53-16,0 2-10 0,-6 0-2 0,3 3-1 16,0 0-71-16,6 3-13 0,-8 2-3 0,-1-2-1 0,0 5-17 0,0-1-3 15,6 1-1-15,-6 3 0 0,0-1-18 0,6 1 8 16,-6-3-8-16,6 2 0 16,-3 1-41-16,3-6-15 0,3-2-4 0,-6-3-752 15,6-3-152-15</inkml:trace>
  <inkml:trace contextRef="#ctx0" brushRef="#br0" timeOffset="109060.92">3080 9925 2246 0,'-6'2'200'0,"-3"-2"-160"15,0 0-32-15,3 0-8 0,3 0 115 0,3 0 21 16,-3 0 5-16,3 0 1 0,0 0-72 0,0 0-14 0,0 0-4 15,0 0 0-15,0 0-52 0,0 5-18 0,6 3 0 0,-3-2-844 16,3 2-169-16</inkml:trace>
  <inkml:trace contextRef="#ctx0" brushRef="#br0" timeOffset="109226.16">3139 10144 331 0,'0'0'14'0,"0"0"4"0</inkml:trace>
  <inkml:trace contextRef="#ctx0" brushRef="#br0" timeOffset="109548.17">3086 10245 2278 0,'0'0'101'0,"0"0"21"0,0 0-98 0,0 0-24 15,0 0 0-15,0 0 0 0,0 0 101 0,9 2 15 0,2-2 4 0,1-2 0 16,0-4-57-16,6 1-11 0,0-3-3 0,-3 3 0 16,3 0-20-16,-6 2-4 15,-1-2-1-15,4 2 0 0,-6 0-14 0,3 1-10 0,0-1 12 0,-6 0-12 16,6 1 0-16,-12 2 0 0,0 0 0 0,0 0 0 15,0 0-158-15,0 0-38 0</inkml:trace>
  <inkml:trace contextRef="#ctx0" brushRef="#br0" timeOffset="109806.47">3074 10337 1728 0,'0'0'76'0,"0"0"16"0,0 0-73 0,0 0-19 15,0 0 0-15,0 0 0 0,6 3 110 0,3-3 18 16,-3-3 4-16,2 6 1 0,4 2-59 0,-3-5-12 16,-3-2-2-16,0-1-1 0,6 0 4 0,0 3 1 15,-3 3 0-15,3-6 0 0,-3-2 0 0,0 0 0 16,0 2 0-16,0 0 0 0,-9 3-52 0,8 3-12 15,4-3 0-15,-12 0 0 16,9-3-29-16,0 3-9 0,-9 0-2 0</inkml:trace>
  <inkml:trace contextRef="#ctx0" brushRef="#br0" timeOffset="110227.09">3473 10271 691 0,'0'0'61'0,"0"0"-49"0,0 0-12 0,0 0 0 0,0 0 322 16,0 0 62-16,0 0 12 0,0 0 2 0,5-3-254 0,1 1-50 15,0-3-10-15,3 2-3 0,3-2-13 0,-3 2-4 16,-6-2 0-16,6-1 0 0,0-2 0 0,0 1 0 15,-3-4 0-15,3 0 0 0,6 1-51 0,-3-3-13 16,2-1 0-16,1 1 0 0,0 0 0 0,0-3-8 16,0 0 8-16,-3 0-13 0,3-2 13 0,-6 2 8 15,3 0 0-15,0 0-8 0,-1 0 0 0,-2 0 0 16,-3 6 0-16,0-1 0 0,0 6 0 0,-3-3 0 16,-3 3 0-16,0 5 0 0,0 0 0 0,0 2 0 15,-3 6 0-15,-3 0 0 0,0 5 58 0,3 1 5 16,-3 1 1-16,-6 1 0 0,4 6-37 0,-1-4-7 15,0 6-2-15,0-8 0 16,6 2-18-16,-9-2 8 0,6 0-8 0,-3 0 0 0,6 0 8 0,-6 0-8 16,6 0 0-16,-3 5 0 0,3-3 0 0,3-2 0 0,0 0-8 15,9-5-935 1,-9-11-186-16</inkml:trace>
  <inkml:trace contextRef="#ctx0" brushRef="#br0" timeOffset="111223.71">3464 8448 1267 0,'0'0'112'0,"0"0"-89"0,0-2-23 0,0-4 0 0,0 6 189 0,0-2 34 15,0 2 6-15,0-6 2 0,0 6-47 0,0 0-10 16,0-2-2-16,0 2 0 0,6-3-92 0,-3-2-20 16,0 2-3-16,-1 0-1 0,4 1-17 0,0-4-4 15,3 4-1-15,-3-3 0 0,3-1-13 0,0 1-2 16,0-3-1-16,0 0 0 0,0 3 2 0,6-3 0 16,-3 3 0-16,3-3 0 0,-1 2-20 0,1 1 0 15,-3 0 0-15,0 2 0 0,0 0 0 0,-3 1-16 16,-3-1 5-16,0 3 1 0,0 0 10 0,3 0 11 15,-9 0-3-15,0 0 0 0,0 0-8 0,0 0-9 16,0 5 9-16,3 3-13 0,-3 0 13 0,-3 3 8 16,-3-3 0-16,0 0-8 0,0 2 16 0,-3-2-3 15,6 3-1-15,-9-3 0 0,3 5-12 0,3-5 11 0,-3 3-11 16,6-3 10-16,0-1-10 0,-3-1 0 0,6-6 0 16,0 0 8-16,0 0-8 0,0 0 0 0,9 0 0 0,0-3 8 15,3-2-8-15,-3-3 12 0,9 0-12 0,-6 0 12 16,3-5-12-16,0 0 0 0,0-1 0 0,-1 1 0 15,1 0 0-15,0 0 0 0,-3-1 0 0,3 4-11 16,0-1 11-16,-6 1-12 0,0-1 12 0,3 3-12 16,-6 3 12-16,2 2 0 0,-2 1 0 0,3-1-8 15,-9 3 8-15,0 0 0 0,0 0 0 0,0 5 0 16,0-5 0-16,3 8 0 0,0 3 0 0,-3-3 0 16,0-3 0-16,-3 3 0 0,3 2 0 0,-3-2 0 15,3 3 12-15,-6 0-3 0,6-4 0 0,-3 4 0 16,3-3 2-16,-6 3 0 0,4 2 0 0,-1-3 0 0,3 1 0 15,-3 0 0-15,3-3 0 0,-3 2 0 0,3-2-11 0,0 0 10 16,0-3-10-16,0-5 10 0,0 0-10 0,0 0 0 16,0 0 0-16,6 3 0 15,5-3-133-15,-8 0-26 0,3-3-5 0,-3 1-1162 0</inkml:trace>
  <inkml:trace contextRef="#ctx0" brushRef="#br0" timeOffset="112146.25">5005 8623 2026 0,'0'-3'44'0,"-3"-2"10"0,1 5 2 0,-10-3 1 0,3 3-45 0,3 0-12 16,-6 3 0-16,3 2 0 0,-3-2 79 0,0 2 13 15,-3 3 4-15,3-3 0 0,0 6-26 0,0-1-5 16,1 6-1-16,-1 0 0 0,-3 3 0 0,-3 2 0 15,3 3 0-15,-6 2 0 0,0 6-13 0,3 0-3 16,-2 2-1-16,2 6 0 0,0 2-24 0,3-2-5 16,-9 2-1-16,3 3 0 0,7 0 7 0,-4 0 0 15,0-3 1-15,6 3 0 0,-3-5-9 0,6-3-3 16,3-3 0-16,3 1 0 0,3-3-13 0,3-1 0 16,3-9 0-16,3 1 0 0,-3-4-15 0,9-3-5 0,-6-3-2 15,3-2 0 1,-3-3-126-16,3-1-26 0,-1-1-5 0</inkml:trace>
  <inkml:trace contextRef="#ctx0" brushRef="#br0" timeOffset="112477.15">5005 9014 1785 0,'3'-5'159'0,"0"0"-127"16,0-3-32-16,0 0 0 0,0 5 163 16,0-2 26-16,3 0 6 0,-6 5 1 0,0-3-76 0,0 3-16 15,0 0-2-15,0 5-1 0,3 3-34 0,0 0-7 16,-3 5-2-16,0 1 0 0,0-1-12 0,0 3-2 16,0 2-1-16,0 3 0 0,0 1-7 0,3-1-2 15,0-3 0-15,0 3 0 0,-3-2-24 0,6 2-10 16,-3-2 8-16,0-1-8 0,0 3 8 0,3-2-8 15,0-3 8-15,3 0-8 0,-9-3 0 0,6 0 8 16,0 0-8-16,3 1 0 0,-9-4 0 0,9 1 8 16,-6-3-8-16,3 0 0 15,-3 2-48-15,2-2-16 0,-2 0-2 0,3 0-1 16,-3 0-109-16,3-3-21 0,-6-5-5 0</inkml:trace>
  <inkml:trace contextRef="#ctx0" brushRef="#br0" timeOffset="112762.99">4806 9549 2419 0,'0'0'107'0,"3"-8"22"16,0 0-103-1,3-3-26-15,3 1 0 0,-3-1 0 0,9-5 116 0,-9 0 19 0,6 1 3 0,5-7 1 16,4 1-71-16,3 3-15 0,3-3-2 0,0 2-1 0,2 3-21 0,-2-2-4 15,0-4-1-15,-6 4 0 0,3-6 0 0,-4 6-1 16,1-6 0-16,-6 5 0 0,3-2-3 0,0 3-1 16,0-1 0-16,0 1 0 0,-1-1-6 0,1-2-1 15,-3 2 0-15,6-4 0 0,-3 1-12 0,-3 9 8 16,0 3-8-16,-3-1 0 0,0 0 8 0,-7 3-8 16,1 3 0-16,6 5 9 15,-12 0-149-15,0 0-31 0</inkml:trace>
  <inkml:trace contextRef="#ctx0" brushRef="#br0" timeOffset="113076.67">5392 9528 2232 0,'0'0'99'0,"0"0"20"0,0 0-95 0,-3 10-24 0,-3 1 0 0,4-1 0 16,-4-4 148-16,6 4 26 0,-6-2 5 0,0 3 1 16,3-1-93-16,0 1-19 0,0 0-3 0,-3-1-1 15,0-2-51-15,0 3-13 0,0-1 0 0,3-2 0 16,0 0 54-16,0-3 8 0,3-5 2 0,0 0 0 0,0 0-64 15,0 11 0-15,0 2-14 0,-3-5 2 16,3-3-32-16,0-5-6 0,0 0-2 0,0 0-895 16,0 0-179-16</inkml:trace>
  <inkml:trace contextRef="#ctx0" brushRef="#br0" timeOffset="113235.25">5592 9218 1843 0,'-6'-8'81'0,"6"8"18"0,-3-5-79 0,0 2-20 16,0-2 0-16,3 0 0 0,0-1 272 0,0 6 52 15,0-5 9-15,0 5 3 0,6-3-243 0,-3 1-48 16,-3 2-9-16,9 0-1426 0</inkml:trace>
  <inkml:trace contextRef="#ctx0" brushRef="#br0" timeOffset="113578.32">5964 9189 1785 0,'0'0'79'0,"0"0"17"16,0 0-77-16,0 0-19 0,0 0 0 0,0 0 0 0,6-3 243 15,0 1 45-15,0-4 8 0,0 4 3 0,0-4-169 0,3 4-34 16,0-1-6-16,-1 1-2 0,4-1-51 0,-3 3-10 16,0 0-3-16,3 0 0 0,3-5-4 0,0-1 0 15,0 4-1-15,0-1 0 0,6 0-19 0,-4 1-14 16,1-4 2-16,0 4 1 0,-3-4 25 0,0 4 5 15,0-1 1-15,0 1 0 0,-1-4-33 0,1 1-7 16,0 0 0-16,-3-1-1 16,0 1-69-16,-3 2-14 0,-3 1-2 0,-6 2-1250 0</inkml:trace>
  <inkml:trace contextRef="#ctx0" brushRef="#br0" timeOffset="114380.13">6723 8988 2026 0,'0'0'90'0,"0"0"18"16,0 0-86-16,0 0-22 0,0 0 0 0,0 0 0 0,0 0 130 0,0 0 22 16,0 0 4-16,0 0 0 0,0 0-39 0,6 5-8 15,-3 0-1-15,3 3-1 0,-3 3-42 0,6 2-8 16,0 0-1-16,3 1-1 0,-4 2-23 0,4-1-5 15,-3 4-1-15,3-1 0 0,-3 1-5 0,3-3-1 16,-3 2 0-16,0 1 0 0,0-3-20 0,-3 0 0 16,0-3-10-16,0 0 10 0,-3-2 0 0,3-1 0 15,0-2 0-15,-3 5 0 0,0 1 0 0,0-4 0 16,0 1 9-16,-1 2-9 16,-2-2-44-16,3-1-15 0,-3 1-2 0,3-3-1 15,-3 0-157-15,0-3-31 0</inkml:trace>
  <inkml:trace contextRef="#ctx0" brushRef="#br0" timeOffset="114669">6535 9443 691 0,'3'-8'61'0,"-3"3"-49"0,0-1-12 0,6-1 0 16,-6-4 380-16,3 3 72 0,3 0 16 0,-3 0 2 15,6-2-269-15,0-1-53 0,3 0-12 0,0 1-1 16,3-3-50-16,3 2-9 0,2 0-3 0,-2-4 0 16,3 1-32-16,0 1-6 0,3 0-2 0,0 0 0 15,-1-3-13-15,1 0-2 0,-3 0-1 0,-3-3 0 0,0 1-8 0,0-1-1 16,-3 4-8-16,2-1 12 0,-2 0 4 0,0 0 1 16,0-3 0-16,-3 4 0 15,0-1-37-15,0 5-8 0,0 0-2 0,-3 1 0 16,0 2-65-16,-3 3-13 0,-4-3-2 0,-2 2-1242 15</inkml:trace>
  <inkml:trace contextRef="#ctx0" brushRef="#br0" timeOffset="114995.47">6723 8739 1555 0,'0'0'138'0,"0"0"-110"0,0 0-28 0,0 0 0 16,0 0 219-16,0 0 38 0,0 0 8 16,0 0 2-16,-3-5-149 0,3 5-30 0,0-8-5 0,0 8-2 15,6-3 39-15,3 1 8 0,3-4 2 0,0 4 0 16,0 2-77-16,2 0-15 0,4 0-3 0,0 0-1 15,0 0-17-15,0 0-3 0,3 0-1 0,0 0 0 16,-4 0-5-16,1 0 0 0,0 2-8 0,0-2 12 16,-3-2-12-16,3 2 0 0,3 0 0 0,-7 0 0 15,-2 0 8-15,0-3-8 0,3 3 0 0,0-3 0 16,-6 3-50-16,-3-2-16 0,0 2-3 16,3 0-920-16,-3 0-184 0</inkml:trace>
  <inkml:trace contextRef="#ctx0" brushRef="#br0" timeOffset="115494.25">7366 8416 1954 0,'0'0'87'0,"0"0"17"0,0 0-83 0,0 0-21 0,0 0 0 0,0 0 0 16,0 0 119-16,0 0 19 0,0 0 4 0,0 0 1 15,0 0-53-15,0 0-10 0,0 0-3 0,6 8 0 16,-3-2-17-16,3-1-3 0,0 3-1 0,-3 0 0 16,6 0-19-16,-3 2-4 0,0 4-1 0,-1 1 0 15,1 1 16-15,-3 3 2 0,3 5 1 0,-3-1 0 16,0 4-20-16,0 2-4 0,0 3-1 0,-3 0 0 16,0 2-11-16,0-2-3 0,-3 5 0 0,3-3 0 15,-6 6-12-15,3-3 9 0,-3 5-9 0,0 0 8 0,0 1-8 0,-2-6 0 16,-4 5 9-16,0-2-9 0,-3-3 0 0,0-3 9 15,-3 3-9-15,0 0 0 0,-3 0 9 0,1 0-9 16,-7-2 0-16,6 2 9 0,-3-3-27 0,-3 1-6 16,4-4 0-16,-4 1-1 0,-3-3 25 0,6-5 0 15,3-5 0-15,1-1 0 16,-1-5-108-16,6-2-16 0,3-3-3 0,3 0-785 16,0 0-158-16</inkml:trace>
  <inkml:trace contextRef="#ctx0" brushRef="#br0" timeOffset="125853.27">7920 9033 1267 0,'0'0'56'0,"0"0"12"0,0 0-55 0,0 0-13 0,0 0 0 0,0 0 0 16,0 0 223-16,0 0 41 0,5 3 9 0,1-3 2 0,3 0-143 0,-3 0-29 16,3 0-6-16,3 0-1 0,0 0-24 0,0-3-4 15,0 0-2-15,3 3 0 0,0-2-18 0,2-1-4 16,1-2-1-16,0-3 0 0,6 2-22 0,0-2-4 15,-3 3-1-15,-1-3 0 0,1 3 16 0,-6 0 2 16,3-1 1-16,-3 4 0 0,0-1-35 0,-6 0 0 16,3 3 0-16,-3 0 0 0,-9 0 0 0,0 0 0 15,6 6 0-15,-6-6 0 16,3 8-189-16,-3-3-45 0</inkml:trace>
  <inkml:trace contextRef="#ctx0" brushRef="#br0" timeOffset="126154.11">7934 9152 1612 0,'0'0'144'0,"0"0"-116"0,0 0-28 0,0 0 0 16,-3 0 210-16,3 0 36 0,0 0 7 0,0 0 2 15,0 0-107-15,0 0-22 0,0 0-4 0,0 0-1 16,6 0-44-16,3 0-9 0,-9 0-1 0,9 0-1 16,3-3-20-16,0 3-4 0,-3 0-1 0,6 0 0 0,3 3-14 0,0-3-3 15,-4-5-1-15,4 5 0 0,3 0-23 0,0-3 0 16,0-2 0-16,3-3 8 0,-1 2-8 0,-2 1 0 16,0 3 0-16,-3-4 0 15,0 4-35-15,-3-4-11 0,0 4-2 0,-6-1-1 16,2 3-114-16,-2-3-22 0,0 1-5 0</inkml:trace>
  <inkml:trace contextRef="#ctx0" brushRef="#br0" timeOffset="127602.12">9179 8538 403 0,'0'0'36'0,"0"0"-36"15,0 0 0-15,0 0 0 0,3-8 317 0,3 6 57 16,-6 2 11-16,3-3 3 0,-1-2-188 0,-2 5-38 16,0 0-7-16,9-3-2 0,-3 3-51 0,3 0-10 15,-3-3-3-15,3 3 0 0,0 0-23 0,6 0-5 0,0 0-1 16,0 0 0-16,0-2-15 0,5-1-3 16,4-2-1-16,0 5 0 0,-6-6-27 0,6 6-6 0,0-2 0 0,2-1-8 15,-2 0 8-15,3 1-8 0,-3-1 0 0,-3 3 0 16,2-2 27-16,-2 2 1 0,-3-3 1 0,3 3 0 15,-3-3-29-15,-3 1 8 0,0 2-8 0,-1 0 0 16,1 0-13-16,3 2-6 0,-6-2-1 0,0 3 0 16,0-3-23-16,0 0-5 0,-3 0 0 15,0 0-1-15,0 0-135 0,-3 0-26 0,0 0-6 16,-1 0-866-16</inkml:trace>
  <inkml:trace contextRef="#ctx0" brushRef="#br0" timeOffset="128353.27">9205 8578 1839 0,'0'0'81'0,"-3"2"18"0,3 1-79 0,0 0-20 15,0-3 0-15,0 0 0 0,0 0 131 0,-3 2 22 16,3-2 5-16,0 0 1 0,0 0-53 0,0 0-10 16,0 0-3-16,0 0 0 0,0 0-29 0,3 3-7 15,0 0-1-15,0-1 0 0,3 4-27 0,0-4-5 0,3 1-2 0,0 0 0 16,0-1 14-16,3 1 2 0,-3-3 1 0,3 2 0 16,3 1-39-16,3 0 0 0,2-1 0 0,4 1 0 15,0 0 0-15,-3-1 0 0,0 4 0 0,0-1 8 16,2 0-8-16,-2 1 0 0,3 4 0 15,-3-2 0-15,0 3 0 0,-3-3 0 0,-1 2 0 16,-2 3 0-16,0-2 0 0,-3 0 0 0,0-1 0 16,0 3 0-16,-3-2 0 0,-3-3 0 0,3 2 0 0,-3 1 0 15,0 0 0-15,-3-3 0 0,0 2 0 0,-1 1 0 16,1-1 0-16,-3-2 0 0,0 3 0 0,0-3 0 16,0 2 0-16,-3 1 0 0,3 0 0 0,-2 2 8 15,-4-3-8-15,0 1 0 0,0 2 0 0,-3 0-8 16,3 3 8-16,-3-3 0 0,0-2 8 0,-3 2-8 0,0 1 0 0,-3 1 0 15,-3 1 0-15,3 3 0 0,-5-1 0 0,-1 3 0 16,0-2 0-16,-3 0 0 0,-3 2 8 0,1 0-8 16,-1-3 10-16,-6 4-10 0,3-1 0 0,-2 0 0 15,2 0-13-15,0 0 4 0,-3 3 9 0,1 0 0 16,-7 2 0-16,3-5 0 0,3 3 0 0,4-3 0 16,-1-2 0-16,6-1 0 0,3 1 0 0,3 0 0 15,0-4 0-15,7-1 0 0,2-1 0 0,0-3 0 16,6-2 0-16,3 0 0 0,3 0 0 0,3-2 0 15,6-4 0-15,-1 3 0 0,7-2 8 0,0 0 0 16,3-3 0-16,6 0 0 0,0-3 0 0,-1 3 0 16,1-3 0-16,0 1 0 0,0-3-8 0,3 2 0 15,-1 0 8-15,4-2-8 0,0 0 0 0,0-1 9 16,-1 1-9-16,1 0 0 0,-3 0 0 0,0 2 0 16,2-2 0-16,-2 2 0 0,-3 0 0 0,0-2 0 15,-4 2 0-15,1 1 0 0,-3-1 10 0,0 0-10 0,0 1 8 0,-3-1-8 16,-4 3 0-16,4-3 0 0,0 1 0 0,-3 2 0 15,0-5 0-15,0 2 0 0,3 3 0 0,-3-3 0 16,-1 1 0-16,-2-1 0 0,3-2 8 0,-6-1-8 16,0 6 0-16,-3 0 0 0,-3 0 0 0,0 0 0 15,3-2-69-15,-6 2-16 0,0 0-3 0,0 0-1 16</inkml:trace>
  <inkml:trace contextRef="#ctx0" brushRef="#br0" timeOffset="129533.65">8973 10075 2329 0,'0'0'51'0,"0"0"10"0,-3 6 3 0,-3-1 2 0,0 3-53 0,3 0-13 0,-3 2 0 0,3 1 0 15,-6 2 73-15,4-2 12 0,-1 2 3 0,-3 0 0 16,0 0-46-16,3 1-9 0,0 2-1 0,-3-3-1 16,6 0-18-16,-3 0-3 0,-3 0-1 0,6-2 0 15,0 2-9-15,-3-2 0 0,3-3-10 0,3 0 10 16,3 0-123-16,-3-3-18 0,0-5-4 0</inkml:trace>
  <inkml:trace contextRef="#ctx0" brushRef="#br0" timeOffset="129723.31">9074 9848 1900 0,'0'0'169'0,"0"0"-135"15,0 0-34-15,0 0 0 0,-6 0 144 0,3 0 21 16,1 0 5-16,2 0 1 0,0 0-92 0,0 0-19 16,0 0-3-16,0 0-1 0,8-5-44 0,-2 5-12 15,3 0 0-15,0 0-804 16,-9 0-162-16</inkml:trace>
  <inkml:trace contextRef="#ctx0" brushRef="#br0" timeOffset="130055.79">9125 10120 2023 0,'0'0'89'0,"0"0"19"0,0 0-86 0,0 0-22 15,0 0 0-15,0 0 0 16,0 0 117-16,0 0 19 0,9 0 4 0,0 0 1 0,0-2-61 0,0-1-13 16,0 0-3-16,3 1 0 0,-3-1-35 0,2 0-7 15,1-2-2-15,0 3 0 0,0-1-8 0,0 0-1 16,-3-2-1-16,3 2 0 15,-3 3-44-15,0 0-9 0,-3 0-1 0,-6 0-1187 0</inkml:trace>
  <inkml:trace contextRef="#ctx0" brushRef="#br0" timeOffset="130237.3">9095 10276 1036 0,'0'0'92'0,"0"0"-73"16,0 0-19-16,0 0 0 0,9-2 323 0,0-6 61 0,0 3 12 16,0-1 2-16,0 4-264 0,3-4-53 0,0 1-10 15,0 2-3-15,0-2-52 0,-1 5-16 0,-2-3 0 0,3 3-801 16,0-2-167-16</inkml:trace>
  <inkml:trace contextRef="#ctx0" brushRef="#br0" timeOffset="130581.39">9405 10255 576 0,'0'0'51'0,"0"0"-41"16,-3 6-10-16,3-6 0 0,-6 2 424 0,6-2 84 16,0 0 16-16,0 0 3 0,0 0-373 0,9-2-74 15,3-4-16-15,3 1-2 0,-6-3-35 16,2 0-7-16,1-2-2 0,6-1 0 0,-3-2-18 0,3 2 0 15,0 1 0-15,-3-4 0 0,3-2 0 0,-4 3 0 16,1-3 0-16,0 0 0 0,0 1 0 0,-3-4 0 16,0 1 0-16,0 2 0 0,0 0 0 0,-6 3 0 15,3 2 0-15,-3 0 0 0,-3 6 9 0,-1 0-9 16,1 2 0-16,-3 3 9 0,0 0 23 0,0 0 5 16,-3 5 1-16,1 3 0 0,-4 3-5 0,3 2-1 15,-6-2 0-15,6 5 0 0,-6 0-14 0,6-3-3 16,-3 0-1-16,0 0 0 0,0 3-14 0,3-3 8 15,0 1-8-15,0 1 0 0,0-1 8 0,0-1-8 16,0-3 0-16,3 4 0 16,-3-4-44-16,3 4-16 0,0-4-2 0,0-2-1251 15</inkml:trace>
  <inkml:trace contextRef="#ctx0" brushRef="#br0" timeOffset="131522.68">9304 8215 806 0,'0'0'72'0,"0"0"-58"0,0 0-14 0,-6-2 0 0,0-1 255 0,3 3 48 15,3 0 9-15,0 0 3 0,0 0-139 0,0 0-27 16,-3-5-5-16,3 5-2 0,3-6-56 0,3 1-11 16,-3 0-3-16,3 0 0 0,3-3-40 15,2 0-8-15,-2 0-1 0,6 0-1 0,0 0-8 16,3-3-2-16,3 1 0 0,-3-4 0 0,-3 4 7 0,-1-1 1 15,1-2 0-15,3 0 0 0,-3 2-7 0,0 3-1 16,-3 0 0-16,3 3 0 0,-6 0-12 0,3 0 11 16,-3 5-11-16,-9 0 10 0,0 0 0 0,0 0 0 15,0 0 0-15,5 2 0 0,-5-2 4 0,3 8 1 16,-3 3 0-16,0-1 0 0,-3 1 9 0,-2-1 3 16,2 4 0-16,-3-1 0 0,0 3-16 0,0 0-3 15,-3 0-8-15,3-3 12 0,0-5-3 0,-3 2-1 16,6-2 0-16,0 0 0 0,0 0-8 0,3-3 0 15,-3 3 0-15,3-8 0 0,0 0 0 0,0 0 0 16,0 0 0-16,6-2 0 0,3-4 0 0,3-2 0 16,0 1 0-16,0-1 0 0,0-6 0 0,2-2 0 15,-2 1 0-15,3-1 0 0,0 0 0 0,0 0 0 16,0 0 0-16,-3 0 0 0,0 3 0 0,3 0 0 16,-4 2 0-16,-2 3 0 0,0 0 0 0,0 3 0 0,-3 0 0 15,0-1 0-15,0 4 0 0,-6 2 0 0,0 0 0 16,0 0 0-16,0 0 0 0,3 8 0 0,0 0 0 0,-3 0 0 15,0 0 0-15,0-1 0 0,-3 7 0 16,0-4 0-16,3 4 0 0,-3-1 0 0,0 3 0 0,0-3 0 16,0 0 0-16,3 0 0 0,-3 1 0 0,0-1 8 15,0 0-8-15,3-2 8 0,0-1-8 0,0-2 8 16,-3 0-8-16,3 0 0 0,0-8 0 0,0 0 8 16,0 0-8-16,6 5 0 0,-6-5 0 0,0 0 0 15,6 3-110-15,3 0-24 16,-3-3-5-16</inkml:trace>
  <inkml:trace contextRef="#ctx0" brushRef="#br0" timeOffset="132075.2">18209 13523 2688 0,'0'0'-1076'0</inkml:trace>
  <inkml:trace contextRef="#ctx0" brushRef="#br0" timeOffset="132811.17">10417 8535 1911 0,'0'0'42'0,"0"0"9"16,0 0 1-16,-3 3 2 0,-3-3-43 0,0 3-11 0,-3-1 0 0,3 1 0 0,-3 2 93 15,0 1 17-15,-3-1 3 0,3 0 1 0,0 3-29 0,4 0-5 16,-4 3-2-16,-3-1 0 0,-3 3-21 0,0 1-4 15,3 2-1-15,-3-1 0 0,0 4-5 0,3 2-2 16,-3-2 0-16,4 2 0 0,-1 3-8 0,0-3-1 16,0 5-1-16,0 1 0 0,0-1-13 0,3 3-2 15,0 0-1-15,0 1 0 0,0 4-10 0,3-5-1 16,-3 3-8-16,6-3 12 0,0-5-12 0,0-1 0 16,3-1 0-16,3-1 0 0,3-5 0 0,-3-3 8 15,3 0-8-15,3-2 0 0,-3-3 0 0,3 0 0 16,3 0 0-16,-3-3 0 0,0-3-10 0,0 1-8 15,0 0-2-15,3-3 0 16,-3 2-190-16,3-2-38 0,-1-2-8 0,7-1-868 0</inkml:trace>
  <inkml:trace contextRef="#ctx0" brushRef="#br0" timeOffset="133197.99">10479 8782 2113 0,'0'0'46'16,"0"0"10"-16,0 0 1 0,3-3 3 0,0 0-48 0,0 1-12 0,0-1 0 0,-3 3 0 0,0 0 137 0,3 0 25 15,-3 0 5-15,6 3 1 0,0 2-74 0,0-2-14 16,-3 4-4-16,3 1 0 0,0 0-20 0,-3 0-4 16,0 3 0-16,3 2-1 0,-3-2-15 0,0-1-2 15,0 3-1-15,3 1 0 0,-3-4-13 0,3 4-2 16,0-1-1-16,-3 3 0 0,3-3-17 0,0 0 10 16,-1 3-10-16,1-3 8 0,0 0-8 0,-3 1 0 15,3-4 0-15,0 3 8 0,0 1-8 0,0-4 0 16,-3 1 0-16,3-3 0 0,-3 2 0 0,0 1 0 15,3-3 0-15,-3 2-11 16,-3-2-76-16,3 3-15 0,0-6-3 0,-3 6-827 16,0-1-166-16</inkml:trace>
  <inkml:trace contextRef="#ctx0" brushRef="#br0" timeOffset="133492.34">10331 9210 1440 0,'0'0'128'16,"0"0"-103"-16,3-8-25 0,2 3 0 15,-5-6 187-15,3 1 32 0,3-1 6 0,3 3 2 16,3-5-111-16,0 2-21 0,0 3-5 0,3-5-1 16,6 0-14-16,-3 0-3 0,2 0-1 0,-2-1 0 15,-3 1-16-15,0 0-3 0,3 0-1 0,-3-1 0 0,3-4-16 0,-3-1-3 16,-1 4-1-16,4-4 0 0,-3 3-12 0,0 0-3 15,3-2 0-15,-3 2 0 0,0 3-7 0,0-1-1 16,-1-1-8-16,-2 1 12 0,0 1-12 16,3 2 0-16,-6 1 0 0,0-1 0 0,3 3 0 0,-3 0 8 15,-3 0-8-15,3 1 0 0,-3 4 0 0,0-2 0 16,-6 5-12-16,0 0 12 16,0 0-160-16,0 0-26 0,0 0-5 0</inkml:trace>
  <inkml:trace contextRef="#ctx0" brushRef="#br0" timeOffset="133842.22">10822 9149 1882 0,'-6'0'84'0,"6"0"16"0,0 0-80 0,0 0-20 0,0 0 0 0,0 0 0 16,0 0 151-16,0 0 25 0,-3 8 6 0,3-2 1 16,-3 1-50-16,-3-1-9 0,3 2-3 0,0-3 0 15,3 3-52-15,-3 0-10 0,0 0-3 0,0 2 0 0,-3-4-16 0,3 2-3 16,0 0-1-16,0-1 0 0,0-1-25 0,0 2-11 15,0-3 8-15,3-5-8 0,0 5 0 0,0-5 8 16,0 0-8-16,0 0 0 16,-3 6-43-16,3-6-13 0,0 0-4 0,0 0 0 15,0 0-174-15,0 0-35 0</inkml:trace>
  <inkml:trace contextRef="#ctx0" brushRef="#br0" timeOffset="134480.49">10840 8948 2019 0,'-6'-5'89'0,"6"5"19"0,0 0-86 0,0 0-22 15,0 0 0-15,0 0 0 0,0 0 116 0,0 0 20 0,0 0 3 0,0 0 1 16,8 0-60-16,-8 0-11 0,0 0-2 0,6-5-1 16,-6 5-32-16,0 0-6 0,0 0-2 0,0 0 0 15,0 0-26-15,0 0 0 0,0 0 0 0,0 0-1268 16</inkml:trace>
  <inkml:trace contextRef="#ctx0" brushRef="#br0" timeOffset="134979.47">11069 8546 2181 0,'0'0'96'0,"0"0"21"0,0 0-93 0,0 0-24 15,0 0 0-15,0 0 0 0,0 0 140 0,0 0 23 16,0 0 5-16,0 0 0 0,0 0-99 0,0 0-20 16,0 0-4-16,6 8-1 0,-3 0 16 0,0 0 2 0,3 2 1 15,-3-2 0-15,3 6-34 0,-4-1-6 0,1 0-2 0,3 0 0 16,-3 6 2-16,0-6 0 0,0 6 0 0,0-1 0 15,3 1-13-15,-3-1-2 0,0 3-8 0,3 0 12 16,-3-2-12-16,0 2 0 0,0 0 0 0,-3 0 0 16,3 3 0-16,-3 0 8 0,0 3-8 0,0-1 0 15,-3-2 0-15,0 0 0 0,3 2 8 16,-6-2-8-16,0-3 0 0,0 0 0 16,0 3 0-16,3 0 0 0,-6-6 8 0,3 4-8 0,-2-1 0 0,-1 0 0 15,0-3 8-15,-3-2-8 0,3 3 0 0,-3-1 0 16,3-2 0-16,-3 0 8 0,3 3-8 0,-3-4 0 15,3-1 0-15,0-6 0 0,3 2 0 0,-2 1 0 16,2-6 0-16,0 3 0 0,0-3 0 0,0 3 0 16,0-2 0-16,3-4-15 0,-3-2 5 0,0-2 1 15,6 2-25-15,-6-3-5 0,3-2-1 0,3 2 0 16,-3 0-123-16,3 3-25 0,0 0-4 0</inkml:trace>
  <inkml:trace contextRef="#ctx0" brushRef="#br0" timeOffset="136358.72">11655 9036 1076 0,'0'0'48'0,"0"0"9"16,0 0-45-16,0 0-12 0,0 0 0 0,0 0 0 16,0 0 117-16,0 0 22 0,0 0 4 0,0 0 1 15,0 0-48-15,0 0-8 0,0 0-3 0,6-3 0 16,0-2 17-16,-6 5 3 0,0 0 1 0,0 0 0 0,6 0-20 0,-6 0-4 16,0 0-1-16,0 0 0 0,3-3-4 0,3 0-1 15,0 1 0-15,0 2 0 0,-3 0-19 0,-3 0-4 16,6-3-1-16,0 0 0 0,0 3-9 0,3 0-3 15,-1 0 0-15,1 0 0 0,3-2-16 0,3 2-3 16,-3 0-1-16,3 0 0 0,3 0-6 0,-3-3-2 16,3 0 0-16,-1 3 0 0,-2 0-12 0,3-2 9 15,-3 2-9-15,0-3 8 0,-3 3-8 0,0-3 0 16,3 3 0-16,-3 0 0 0,-4 0 0 0,1 0 0 16,0 0 8-16,0 0-8 0,-3 0 0 0,-6 0 0 15,9 0 0-15,-3 3 0 0,-6-3 0 0,9 0 0 16,0 0 0-16,0 0 0 0,-3 0 0 0,-6 0 0 15,0 0 8-15,6 3-8 0,3-1 0 0,0-2 0 0,-3 0 0 16,-6 0 0-16,0 0 0 0,3 0 0 0,3 0 0 16,-6 0 0-16,0 0 0 0,0 0 0 15,0 0-12-15,0 0 12 16,0 0-87-16,0 0-9 0,0 0-3 0,0 0-1269 0</inkml:trace>
  <inkml:trace contextRef="#ctx0" brushRef="#br0" timeOffset="138748.91">12703 9255 172 0,'0'0'16'0,"0"0"-16"16,0 0 0-16,0 0 0 0,0 0 267 0,0 0 50 0,0 0 11 0,0 0 1 15,0 0-145-15,0 0-28 0,0 0-7 0,0-5-1 16,3 2-56-16,-3 1-12 0,3-1-3 0,-3-2 0 16,6 2-9-16,-3-2-1 0,3-1-1 0,0 1 0 15,0 0-6-15,0 0 0 0,-1-3-1 0,4-3 0 16,0 0-3-16,-3-2 0 0,3 0 0 0,0 0 0 15,3-1-9-15,-3 1-3 0,6 0 0 0,-3-3 0 16,0 0-16-16,0 3-4 0,5 0-1 0,-5 2 0 16,3 1 5-16,-3-1 0 0,3 0 1 0,0 4 0 15,-3 1-21-15,0 1-8 0,0 0 0 0,-3-1 0 16,2 4 0-16,-2 4 0 0,3 1 0 0,-3 0 0 0,-3-1 0 16,0 1 8-16,0 2-8 0,0 3 0 15,-3 0 8-15,-3 3-8 0,3-3 11 0,-3 2-11 16,-3 3 8-16,-3-2-8 0,0 5 0 0,-3 2 0 0,0 1 20 0,-3 2 0 15,3-2 0-15,-2-1 0 0,-4 3-10 0,3 1-2 16,3-7 0-16,0 1 0 0,3 0-8 0,-3-3 0 16,3 1 0-16,3-4 0 0,3-2 0 0,-3 0 0 15,0-3 0-15,3-5 0 0,0 0 0 0,0 0 0 16,0 0-11-16,9 0 11 0,0-2 0 0,0-6 0 16,3 0 0-16,0-3 0 0,3 1 0 0,-1-4 0 15,1-1 0-15,0-4 0 0,-6 1 0 0,6-4 0 16,0 1 0-16,3 0 0 0,0-3 0 0,2 3 0 15,1 0 0-15,-3 2 0 0,0 3 0 0,-3 1 0 16,0 4 0-16,-3 0 0 0,-3 1 0 0,3 2 0 16,-4 8 0-16,-2-3 0 0,-6 3 0 0,9 0 0 15,-9 0 0-15,6 3 0 0,0 2 0 0,-3 3 0 0,3-3 0 16,-3 3 0-16,0-2 0 0,0 2 0 16,0 0 0-16,-3-1 0 0,3 1 0 0,-3 0 0 15,-3 3 0-15,3 0 0 0,0-1 0 0,-3 1 8 0,0-1-8 0,0 3 8 16,0 1-8-16,-3-4 0 0,0 6 0 0,0-3 8 15,0 1 1-15,0 2 1 0,-2-3 0 0,2 0 0 16,3-2 1-16,-3-1 0 0,3 1 0 0,0-1 0 16,3-2-11-16,0-8 10 0,0 0-10 0,0 0 10 15,3 8-10-15,-3-8 0 0,0 0 0 0,0 0 0 16,6 5 0-16,-6-5 0 0,6 0-12 0,2-2 12 16,-2-1-218-16,3-2-36 0</inkml:trace>
  <inkml:trace contextRef="#ctx0" brushRef="#br0" timeOffset="138997.97">13569 9099 2804 0,'0'0'62'0,"0"0"13"0,0 0 2 0,0 0 1 0,0 0-62 0,0 0-16 16,0 0 0-16,0 0 0 0,0 0 84 0,0 0 13 0,0 0 3 15,0 0 1-15,0 0-63 0,0 0-13 0,0 0-2 0,0 0-1 16,0 0-14-16,0 0-8 0,0 5 10 0,0-5-974 16,0 8-196-16</inkml:trace>
  <inkml:trace contextRef="#ctx0" brushRef="#br0" timeOffset="139647.44">13905 8961 1209 0,'0'0'108'0,"0"0"-87"0,0 0-21 0,0 0 0 16,0 0 215-16,0 0 38 0,3-5 8 0,-3 5 2 16,0 0-86-16,0 0-17 0,6-2-3 0,-6 2-1 0,0 0-67 15,0 0-13-15,6 0-4 0,3 5 0 0,-3 0-15 0,0 0-3 16,0 3-1-16,0 3 0 0,0 2-15 0,-3 0-3 15,3 1-1-15,-3 4 0 0,0-2-10 0,0 0-3 16,3 0 0-16,-3 2 0 0,3-2-21 16,3 0 0-16,-3-3 0 0,0 3 8 0,2 0-8 15,-2-3 0-15,0-2 0 0,3 2 8 0,-3-2-8 16,0-1 0-16,3-2 0 0,-6 0 0 0,-3-8 0 0,6 5 0 16,0 3 0-16,-6-8 0 15,3 8-44-15,-3-8-12 0,3 8-4 0,-3-8 0 16,0 8-150-16,0-3-30 0,-3 1-7 0</inkml:trace>
  <inkml:trace contextRef="#ctx0" brushRef="#br0" timeOffset="139918.97">13745 9374 1382 0,'3'-8'123'0,"0"0"-99"0,3 0-24 0,0-2 0 15,-4-1 238-15,7 1 42 0,-3-1 9 0,6-2 2 16,-3 0-134-16,6-1-26 0,-3-2-6 0,6 1-1 16,-3-1-44-16,3 0-10 0,-1-3-2 0,4 1 0 15,0-1-27-15,-3 1-5 0,6 2-2 0,0 0 0 16,-1-5-18-16,1 5-3 0,0 0-1 0,0 0 0 16,-6 0-12-16,3 0 0 0,-4 1 8 0,1-1-8 15,-3 3 0-15,0-1 0 0,-3 4 0 0,0-1 0 16,-3 1-21-16,0 2-4 0,0 0-1 0,-3 2 0 15,-3 1-181-15,-3 5-36 0</inkml:trace>
  <inkml:trace contextRef="#ctx0" brushRef="#br0" timeOffset="140245.94">13920 8689 2142 0,'0'0'95'0,"3"-3"19"0,-3-2-91 0,3 0-23 16,-3 5 0-16,3-3 0 0,3-2 148 0,0 2 26 16,0 0 5-16,3 1 1 0,0-3-68 0,0 2-14 15,3 0-2-15,3 1-1 0,5-4-26 0,1 6-5 0,0-5 0 0,3 2-1 16,3 1-22-16,0-4-4 0,-1 1-1 0,1 0 0 15,-3 5-19-15,-3-5-4 0,3-3-1 0,-4 5 0 16,4 0-12-16,-6 1 8 0,3-1-8 0,-6 0 0 16,3 1 0-16,0-1 0 0,-4 0-11 0,-5 1 11 15,-9 2 0-15,0 0 0 0,9 0 0 0,-9 0 0 16,0 0-67-16,0 5-5 0,3 0-2 0,0 3-1415 16</inkml:trace>
  <inkml:trace contextRef="#ctx0" brushRef="#br0" timeOffset="141727.6">3666 8049 288 0,'-24'-11'25'0,"9"8"-25"0,0 1 0 0,4-1 0 16,-10 3 254-16,3-3 46 0,-3 3 8 0,-6 0 3 15,3 0-253-15,4 3-50 0,-1 0-8 0,-3 2 0 16,3 3 0-16,6 0 14 0,-6 3-1 0,1-1 0 15,5 1-13-15,0 2 9 0,-3 0-9 0,6 3 8 0,-6 0-8 0,6 2 0 16,0 1 0-16,-3-1 0 0,4 6 0 0,-4-3 0 16,6 3 0-16,-9 0 0 0,9 0 0 0,0 0 0 15,-3-1 0-15,9 1 0 0,-3 0 0 0,6 0 0 16,6 0 10-16,-6-3-10 0,9 3 29 0,3-6-1 16,0 1 0-16,6-3 0 0,3 2 0 0,-7-5 0 15,7 1 0-15,3-1 0 0,3-5 6 0,3 0 1 16,-1 0 0-16,7 0 0 0,0-3-20 0,3-2-4 15,-1-3-1-15,1 0 0 0,3 0-10 0,-4-6 0 16,4-2 0-16,0-2 0 0,-7-6-11 0,4 0-7 16,0-3-2-16,-1-2 0 15,-5 3-6-15,0-3-2 0,3-1 0 0,-7 1 0 0,1 0 28 0,-3 0 0 16,0 0 0-16,-6-3 0 0,-4 3 0 0,-2-6 0 16,0 1 0-16,-9-1 8 0,0-2 8 0,-6 0 1 0,-3 3 1 0,-6-3 0 15,-3 0 13-15,-6-1 2 0,-2 4 1 16,-7 0 0-16,-3 2 7 0,-3 0 2 0,-5 3 0 0,-1 2 0 15,-6 3-43-15,4 0 0 0,-10 6 0 0,0-1 0 16,1 6 0-16,-7 2 0 0,1 3 0 0,2 3 0 16,1 2 0-16,5 1 0 0,0-1 9 0,10 3-1 31,-4 2-29-31,0 1-6 0,7 2-1 0,2 0-843 0</inkml:trace>
  <inkml:trace contextRef="#ctx0" brushRef="#br0" timeOffset="142780.17">3984 8244 2098 0,'0'-13'46'0,"0"13"10"0,-5-5 1 0,5 5 3 0,0 0-48 0,0 0-12 0,0-5 0 0,5 2 0 16,1-5 0-16,9 3 0 0,6-1 0 0,0 1-11 15,9-3-3-15,3 0-1 0,5 0 0 0,1 3 0 32,9 0-62-32,-4-1-13 0,7-1-2 0,8-4-1 0,4 6-47 15,2-3-10-15,-2 0-2 0,2 0 0 0,4 3 28 16,2-3 6-16,4 0 1 0,-4 0 0 0,-2 2 84 0,-7 1 17 0,9 0 3 0,1 0 1 15,-1 2 61-15,1 0 13 0,-7 3 2 0,7-2 1 16,-1 2 41-16,1-3 8 0,-1 3 2 0,0-3 0 0,4 6-81 16,-4-3-16-16,4 3-3 0,2-3-1 0,-2 2-5 0,2 1-1 15,3 0 0-15,1-1 0 0,2-2-9 0,0 0 0 16,7 3 0-16,-1-3 0 0,3-3 0 0,3 6 12 16,7-3-2-16,-7 0 0 0,-3 0-10 0,0-3-11 15,4 1 3-15,2-1 0 0,0 3 8 0,0 0 8 16,1 0-8-16,-1-3 11 0,6 1 9 0,-3-1 1 15,0-2 1-15,1-1 0 0,2 4 0 0,-3-4 0 16,-3 1 0-16,3 0 0 0,4-3-5 0,-4 0-1 16,3 3 0-16,-3-3 0 0,0 2 16 0,4-1 4 15,-4 1 0-15,0 1 0 0,0-3-22 0,-3 0-4 16,1 0-1-16,-4 0 0 0,-3 3-9 0,0-6 0 16,1 6-12-16,-1-3 12 0,0 0 0 0,-2 0 0 0,-4 0 0 15,-3 3 0-15,1 2 0 0,-4-2 0 0,-3 2 8 0,-5 3-8 16,-4-2 0-16,1 2 0 0,-4 0 0 0,1 2 0 15,-1 1 0-15,1 2 0 0,-10-2 0 0,-2 2 0 16,-1-2 0-16,1 2 0 0,-6 1 0 0,2-4 0 16,-2 3 8-16,-1 1-8 0,-8-1 8 0,0 0-8 15,-4 3 14-15,-2 0-2 0,-6 0-1 0,-3 0 0 16,-3 0 23-16,-3 0 5 0,-1 3 1 0,1-4 0 16,-6 4-23-16,3 0-4 0,-3-1-1 0,0-2 0 15,0 3-12-15,3-1 0 0,-3 1 8 0,-1 0-8 16,1-1 0-16,0 1 9 0,-3-3-9 0,0 0 8 15,-3 2-8-15,0-2 0 0,3-3 0 0,0 3 0 16,3-2 0-16,-3 2 0 0,0-3 0 0,0 3 0 16,0-3 0-16,-1 0 0 0,1 1 0 0,0-1 0 15,-3 3 0-15,3 0 0 0,3 0 0 0,0 0 0 16,-3 2 0-16,6-4 0 0,-3 1 0 0,3 1 0 0,-1-2 0 16,1 2 0-16,0-6 0 0,0 4 0 0,3-4 0 0,-3 1 0 15,3 0 0-15,0 2-11 0,2 0 11 16,1-2 0-16,-3-1-9 0,3 4 9 0,0 2 0 15,0-3 0-15,-4 3 0 0,1 0 0 0,0 0 0 0,0 2 0 16,0-2 0-16,-3 3-11 0,-3 2 11 0,3-2 0 16,-6 2 0-16,2 0 0 0,-2 0 0 0,-3 1 0 15,3-4 0-15,-3 3 0 0,0 1 0 0,-3-4 0 16,0 6 0-16,0-3 0 0,-3-2 0 0,3 2 0 16,-6 3 0-16,3-3 0 0,-6-2 0 0,0-1 9 0,0 4-9 15,0-1 0-15,-3 0 0 0,3-2 0 0,-3-3 0 16,3 0-917-16</inkml:trace>
  <inkml:trace contextRef="#ctx0" brushRef="#br0" timeOffset="143273.53">12608 8594 1324 0,'-3'-6'118'0,"3"6"-94"15,0 0-24-15,-6 8 0 0,0-2 132 0,6-6 21 16,0 8 5-16,0 5 1 0,3-5-111 0,6 5-23 16,0 0-4-16,2 0-1 0,1 3 0 0,6 0-1 15,0-3 0-15,3 1 0 0,3-1-19 0,3 0 0 0,-1-2 8 0,4-1-8 16,-3-2 0-16,6 0 10 0,-7-5-10 0,4 2 8 15,3-2-8-15,-3-1 0 0,2-2 0 0,-2-2 0 16,-9-1 10-16,6 0-10 0,-3-2 12 0,-1-3-12 16,-5 3 10-16,0-3-10 0,-6 3 8 0,-3-9-8 15,-3 4 12-15,-6-1-4 0,-6-5 0 0,-6 1 0 16,-6 1 4-16,0-2 0 0,-5 3 0 0,-10 0 0 16,-3 2-2-16,-3 1 0 0,-5 2 0 0,2-3 0 15,3 3-37 1,-2 0-7-16,2-2-2 0,9-1 0 0</inkml:trace>
  <inkml:trace contextRef="#ctx0" brushRef="#br0" timeOffset="155754.1">6193 8797 946 0,'-15'0'42'0,"3"6"9"0,-3-4-41 0,-2 6-10 0,-4-2 0 0,0 4 0 15,-3 1 140-15,-3 2 25 0,-2 0 6 0,-1 6 1 16,-6 2-77-16,0 3-15 0,7 2-4 0,-4 1 0 15,3-1-16-15,6 6-3 0,0 0-1 0,7-1 0 16,2 6-24-16,6 0-4 0,0 0-2 0,6 0 0 16,6-2-10-16,6 5-1 0,0-1-1 0,6-4 0 15,5-1 3-15,1-5 1 0,9 0 0 0,0-5 0 16,3-5-18-16,2-6 0 0,-2-3 0 0,0-2 0 16,5-8 8-16,-2-2-8 0,6-4 0 0,-3-2 0 15,-4-2-19-15,4-6-7 16,0 0-2-16,-4-5 0 0,1-3 8 0,-6 0 0 0,0 1 1 0,-4-4 0 15,-5 1 8-15,-3-3 2 0,-3-1 0 0,-3-1 0 16,-3-4 9-16,-3-2 0 0,-6-2 0 0,0-4 0 0,-6 4 0 16,0-1 8-16,-6-3-8 0,-6 6 0 0,0 3 0 0,-9 5 0 15,-5 2 0-15,-4 9-8 0,-3 5 8 0,-2 5 0 16,-7 8 0-16,0 2 0 16,1 9-24-16,-7 2-4 0,4 6 0 0,-1-1-857 0</inkml:trace>
  <inkml:trace contextRef="#ctx0" brushRef="#br0" timeOffset="156712.64">6116 9649 1681 0,'0'0'36'0,"0"0"8"0,0 0 2 0,0 0 2 0,0 0-38 0,3 11-10 16,-3-3 0-16,0 2 0 0,0-2 24 0,0 3 2 16,0 0 1-16,3 2 0 0,-3 3-11 0,0-3-1 15,0 5-1-15,3 1 0 0,0-1-14 0,0 1 0 0,-3 5 0 0,3 2 0 16,0 9 8-16,0-1-8 0,-3-7 0 0,5-1 0 16,1-2 0-16,3-3 0 0,-3 3 0 0,3 0 0 15,6-3 0-15,0 3 0 0,3-3 0 0,0 0 0 16,3-3 11-16,-1 1-11 0,4 2 12 0,6-2-12 15,0-1 16-15,0 1-4 0,-1-1-1 0,4 1 0 16,-3-1-11-16,6 1 0 0,5-1 0 0,1 1 8 16,2-1-8-16,1 1 0 0,3-1 0 0,-1 4 8 15,1-4-8-15,3 1 0 0,-1-4 0 0,4 1 0 16,-4 0 0-16,7 0 0 0,5-3 0 0,1 3 0 16,-3-3 0-16,2 1 0 0,1-4 0 0,5 1 0 15,3-1 0-15,-2 1 0 0,-7 0 0 0,4-1 0 16,2 3 0-16,1-2 0 0,-7 0 0 0,7-1 0 0,-1 3 0 15,-2-2 0-15,-1 2 0 0,1-2 0 16,2-1 0-16,1 1 0 0,2-1 0 0,0-4 0 0,-5 2 0 16,-1-3 8-16,1-2-8 0,5-1 0 0,4 1 0 15,-1-6 0-15,-5 1 0 0,2-4 0 0,4 4 0 0,-1-6 8 16,0 0-8-16,1-3 0 0,-7 1 0 0,4-1 8 16,-7 0-8-16,4-2 0 0,-4 3 0 0,1-4 8 15,2 1-8-15,-2 0 0 0,-7 2 8 0,1-2-8 16,-1 0 8-16,1 2-8 0,-4-2 29 0,4 0 1 15,2 2 0-15,-5-2 0 0,-4 0-13 0,1-3-2 16,0 0-1-16,2 0 0 0,1-5-14 0,2 3 9 0,-2-4-9 16,-1-1 8-16,-5-1-8 0,2 0 0 0,-2-3 0 0,0 1 0 15,-4-3 0-15,1 0-11 0,-3-3 11 0,-1 0-8 16,-2-2 8-16,0 0 0 0,-7-1-9 0,1-5 9 16,-3-2 0-16,-1-3 0 0,-5-2-9 0,3 4 9 15,-6 3 0-15,0 6 0 0,-4-3 0 16,-2 5 0-16,0 1 0 0,-3 1 0 0,-3 7 0 0,-3 1 0 15,-3 4 8-15,3-3 1 0,-3 5 1 0,0 3 0 16,0-1-10-16,-3 4 0 0,0-1 9 0,3 6-9 16,-3-3-8-16,0 3-7 0,-1 2-1 0,4 0-610 15,0 1-122-15</inkml:trace>
  <inkml:trace contextRef="#ctx0" brushRef="#br0" timeOffset="157129.64">11340 9655 2271 0,'-15'-14'50'0,"12"9"10"0,-3 0 3 0,6 0 1 0,-3-1-52 0,3 1-12 15,3-3 0-15,0 0 0 0,6 3 0 0,6-6 0 0,-4-2-9 0,7 0 9 16,-3 5-21-16,6-5 1 0,-3-1 1 0,0-2 0 16,3 1-4-16,-1 1-1 0,-2 1 0 0,3-3 0 15,0 3 12-15,-3 0 3 0,0 0 0 0,3-1 0 16,-4 4 9-16,-2-3 0 0,-6 2 0 0,0 3 0 15,-3 0 0-15,0 5 0 0,0 1 0 0,-6 2 0 16,0 0 20-16,-6 10 4 0,3 4 0 0,-6 1 0 16,0 4 24-16,0 2 4 0,-3 3 2 0,3 0 0 15,0 0-26-15,1-3-4 0,2 3-2 0,0-1 0 16,0-1-7-16,3-1-2 0,3-3 0 0,0 1 0 16,0-1-29-16,3-2-7 0,3-3-1 0,-3-5-1052 15</inkml:trace>
  <inkml:trace contextRef="#ctx0" brushRef="#br0" timeOffset="166149.09">14867 9094 288 0,'0'0'25'0,"0"0"-25"0,0 0 0 0,6 0 0 0,3-3 305 0,0 0 56 16,0 1 11-16,-1-3 3 0,4 2-172 0,3-2-35 16,-3-1-6-16,3 4-2 0,0-4-61 0,3-2-13 15,3 3-2-15,-4 2-1 0,1 1-21 0,-3 2-4 16,-3-3-1-16,3 1 0 0,-3-1-39 0,0 3-8 16,0-3-2-16,-3 1 0 0,0 2-8 0,-9 0 0 15,9 5 0-15,-1-2-11 16,-8-3-63-16,6 5-13 0,-6-5-2 0</inkml:trace>
  <inkml:trace contextRef="#ctx0" brushRef="#br0" timeOffset="166397.51">14885 9168 1555 0,'0'0'138'0,"0"0"-110"0,0 0-28 0,3 0 0 0,3-3 136 0,-6 3 23 0,0 0 4 0,9-2 1 16,-1 2-35-16,7-3-6 0,0 6-2 0,0-3 0 15,3 0-54-15,0-3-11 0,3 3-3 0,-3 0 0 16,-1 0-29-16,1 0-7 0,0 0-1 0,0-3 0 16,-3 3-16-16,0 0 0 0,0-5 8 0,-1 2-8 15,-2 3-74-15,0-2-18 0,3-1-4 0,-3 3-1 0</inkml:trace>
  <inkml:trace contextRef="#ctx0" brushRef="#br0" timeOffset="167750.31">15903 8416 2037 0,'0'0'44'0,"0"0"10"16,0 0 2-16,0 0 2 0,0 0-46 0,0 0-12 0,0 0 0 0,9 0 0 0,-3 0 103 0,5 0 18 16,-2 0 4-16,3 0 1 0,3 0-38 15,0 0-7-15,0 0-1 0,0-2-1 0,6 2-27 0,-3 0-6 16,5-3-1-16,7 0 0 0,0 1-16 0,0 2-3 16,2-3-1-16,4 3 0 0,-3 3-15 0,0-3-10 15,2 0 12-15,-5 2-12 0,3 1 8 0,-6 0-8 16,2-3 0-16,4 2 0 0,0 1 8 0,-3-3-8 15,-1 0 0-15,4 3 0 0,0-1 0 0,-6 1 0 16,-7-3 0-16,1 3 0 0,3-1 8 0,-6 1-8 16,3 0 0-16,-3-1 0 0,-3-2 0 0,-1 6 0 15,-2-6 0-15,-3 2 0 0,-9-2-17 0,3 0 2 16,6 0 1-16,-9 0 0 16,0 0-187-16,0 0-38 0,0 0-7 0,0 0-2 0</inkml:trace>
  <inkml:trace contextRef="#ctx0" brushRef="#br0" timeOffset="168382.07">15903 8533 1094 0,'0'0'97'0,"0"0"-77"16,3 0-20-16,-3 0 0 0,3-3 235 0,0 3 43 16,0 0 9-16,3-2 1 0,-1 2-122 0,4-3-25 15,0 3-5-15,3 0 0 0,-3 0-62 0,3 0-12 16,3 0-2-16,0 0-1 0,0-3-7 0,3 3 0 16,-4 3-1-16,7-3 0 0,0-3-29 0,3 3-6 15,6 0 0-15,2 0-1 0,7 0-6 0,-3 0-1 16,6 3 0-16,-4-3 0 0,-2 5 3 0,-6-2 0 15,2 5 0-15,-5 0 0 0,0 2-11 0,-6 1 0 16,-3-1 0-16,0 1 0 0,-4 2 0 0,1 0 0 16,-9 1 8-16,0-1-8 0,-6 5 0 0,0-2 0 15,-3 0 0-15,0 0 0 0,-3 3 0 0,-3-4 0 16,0 1 0-16,1 3 0 0,-1-3 0 0,-3 0 0 16,0 0 0-16,-6 2 0 0,3-2 0 0,-6 2 0 0,-3 1-8 15,-5 2 8-15,-1 6 0 0,-3-1 16 0,-6-2-2 16,1 5-1-16,-4 0-21 0,3 3-5 0,-2 0-1 0,-1-3 0 15,0 0 14-15,1-3 0 0,-4 1 0 0,3-1 0 16,4 1 0-16,2-4 0 0,3-1 0 0,6-1 0 16,4 0 0-16,5 0 0 0,0 0 0 0,6-2 0 15,6-1 0-15,3 1 0 0,3-6 0 0,3-2 0 16,9 2 0-16,0-3 0 0,6-2 0 0,3 0 0 16,-1 0 0-16,4 0 0 0,9-5 0 0,0 2 0 15,-4 0 0-15,4-2 0 0,-3-3 0 0,3-3 0 16,-6 1 16-16,5-1-4 0,4-2-1 0,0 0 0 15,-4-1-11-15,4 1 0 0,-3 2 0 0,-3 1 0 16,-1-1 0-16,-2 0 0 0,-3 3 0 0,-3 0 0 16,-3 0 0-16,0 0 0 0,-4 0 0 0,-2 0 0 15,0 0 0-15,-3 0 0 0,0 3 0 0,0-3 0 0,0 3 0 0,-6-3 12 16,-3 0-12-16,9 2 12 16,0 1-60-16,-3 0-11 0,3-3-2 0,-3 0-850 15,3-3-169-15</inkml:trace>
  <inkml:trace contextRef="#ctx0" brushRef="#br0" timeOffset="168949.93">15882 9858 1630 0,'6'-8'72'0,"-6"8"16"0,0 0-71 0,0 0-17 16,0 0 0-16,0 0 0 0,0 0 133 0,0 8 23 15,-3 3 5-15,-3 0 1 0,-3-1-57 0,-3 3-11 0,0 3-2 16,0 3-1-16,3-1-34 0,0 3-6 0,-3-2-2 0,-2-1 0 15,2 1-39-15,3-3-10 0,-3 0 0 0,3-3 0 32,3 0-26-32,0-2-7 0,3-3-2 0,3-8-749 0,0 0-151 0</inkml:trace>
  <inkml:trace contextRef="#ctx0" brushRef="#br0" timeOffset="169134.96">15947 9713 1555 0,'0'0'68'0,"0"0"16"0,0 0-68 0,-3-5-16 16,0-1 0-16,0 1 0 15,3 5 151-15,0-5 26 0,0-1 6 0,0 6 1 16,0 0-117-16,0 0-23 0,3-2-5 0,0-1-1 16,-3 3-103-16,6 0-21 0,-3 0-4 0,-3 0-1 0</inkml:trace>
  <inkml:trace contextRef="#ctx0" brushRef="#br0" timeOffset="169384.07">15900 9954 1497 0,'0'0'133'0,"0"0"-106"0,0 0-27 15,0 0 0-15,0 0 138 0,0 0 22 0,9 0 5 0,-3 0 1 16,2 0-36-16,1 0-7 16,0-3-2-16,0 3 0 0,3-3-49 0,-3 3-9 0,3 3-3 0,0-3 0 15,0-3-32-15,0 1-6 0,0 2-2 0,0 0 0 16,-4-3-20-16,4 0 9 0,0 3-9 0,-3 0 0 16,-3 3-141-16,0-3-35 0,0 3-8 15,-6-3 0-15</inkml:trace>
  <inkml:trace contextRef="#ctx0" brushRef="#br0" timeOffset="169566.58">15938 10046 2188 0,'0'0'97'0,"0"0"20"0,0 0-93 0,0 0-24 15,6-2 0-15,-6 2 0 0,0 0 91 16,9-3 13-16,0 0 4 0,0 1 0 0,3-1-67 0,-3 3-13 15,3-3-2-15,-3 3-1 0,3 0-25 0,-3 0-14 16,0 0 2-16,-1 0-1162 0</inkml:trace>
  <inkml:trace contextRef="#ctx0" brushRef="#br0" timeOffset="169895.49">16224 10020 2296 0,'-9'2'102'0,"6"1"21"0,0 0-99 0,-3-1-24 0,3 1 0 0,3-3 0 16,0 0 77-16,0 0 11 0,0 0 1 0,0 0 1 16,0 0-35-16,6 0-7 0,3-3-2 0,3 3 0 15,0-5-34-15,-3 0-12 0,0-1 0 16,6-1 9-16,0 1-9 0,0-2 10 0,-1-5-10 16,4 5 10-16,0 0-10 0,0-2 0 0,0-1 0 0,0 0 0 15,-6-2 0-15,2-3 0 0,1 0 0 16,0 1 0-16,-3 1 0 0,0 4 0 0,-3-3 0 0,0 5 0 15,-3 0 0-15,0 2 0 0,-3 1 0 0,-3 5 0 16,0 0 0-16,0 0 0 0,0 0 12 0,0 0-4 16,-3 5 36-16,-3 3 6 0,0 0 2 0,0 3 0 15,0 2-34-15,0 0-6 0,0-2-2 0,0-1 0 0,-3 6 1 16,3-2 0-16,0-1 0 0,0 3 0 0,0 0-11 0,3-3 0 16,0 0 0-16,0-2 0 15,3-1-39-15,3-2-13 0,-3 0-2 0,3-3-1269 0</inkml:trace>
  <inkml:trace contextRef="#ctx0" brushRef="#br0" timeOffset="170782.28">16165 8107 921 0,'0'0'82'0,"0"-5"-66"16,-3 2-16-16,3-2 0 0,3-1 248 0,-3 1 45 15,0 0 10-15,0-1 1 0,6 1-156 0,-1 0-32 0,4-3-7 0,0 3-1 16,3-3-44-16,0 0-10 0,3 2-2 0,0-1 0 16,0 1-9-16,0 1-3 0,0-3 0 0,5 3 0 15,1-3-29-15,-3 2-11 0,3 1 0 0,-3-3 9 16,0 3-1-16,-3 2-8 0,-1 1 12 0,-2-1-4 16,-3 3-8-16,3 0 0 0,-12 0 9 0,0 0-9 15,0 0 13-15,6 5-1 0,0 3-1 0,-3 0 0 16,-3 0 20-16,-3 3 4 0,-3-1 1 0,0 4 0 15,-3 1-7-15,0-1-1 0,0-1 0 0,0 3 0 16,1 0-28-16,-4-1 0 0,3-1 0 0,3-1 0 16,0-2 31-16,3-4 0 0,0 1 0 0,6-2 0 15,-3-6-31-15,0 0-20 0,0 0 4 0,9 2 0 0,3-4 16 16,0-4 0-16,2 1 0 0,1-5 0 0,3-1 0 0,-3-2 0 16,3-1 0-16,-3-1 0 0,3 1 0 0,0-1 0 15,-1-1 0-15,1 2 0 0,-3 4 0 0,0-1-8 16,0 3 8-16,-6 0 0 0,0 3-14 0,-3 0 1 15,3 2 0-15,-6 3 0 0,-3 0 21 0,0 0 4 16,3 5 0-16,-3-5 1 0,-3 8-13 0,0 3 9 16,3-3-9-16,3 2 8 0,-3-2 0 0,0 3-8 15,-3 0 12-15,3-1-4 0,0 3-8 0,0 1 0 16,-3-1 0-16,0 0 0 0,3-2 0 0,3-1 0 16,0-2 8-16,0 0-8 0,-3 0 0 0,6-3 0 15,0 1 0-15,-4-4 0 16,-2-2-59-16,9 3-13 0,3-6-4 0,-6 3-1248 0</inkml:trace>
  <inkml:trace contextRef="#ctx0" brushRef="#br0" timeOffset="171438.74">17203 8700 1695 0,'0'0'75'0,"-6"-3"16"0,-2 3-73 0,5 0-18 0,3 0 0 0,-6 3 0 16,-3-1 135-16,0 1 23 0,3-1 5 0,0 6 1 15,-3 0-53-15,-3 0-11 0,-3 0-1 0,3 5-1 16,0-2-35-16,0 2-7 0,-2 3-2 0,-1 0 0 16,3 3-9-16,-3-1-1 0,0 6-1 0,0 0 0 15,0 2-19-15,0 3-4 0,3 0-1 0,-2 0 0 16,-1 1-19-16,3-1 0 0,6 2 0 0,-3-2 0 16,0-2 0-16,6-3 0 0,3-3 0 0,3-3 0 0,0-2 0 0,0-2 0 15,9 1 0-15,-3-4 0 0,3 0 0 16,0-6 0-16,-1 0 8 0,4-2-8 0,0-1-12 0,0-4-7 15,0 2-1-15,3-3 0 16,0-2-180-16,3 0-36 0,-4-3-7 0,7-3-1 0</inkml:trace>
  <inkml:trace contextRef="#ctx0" brushRef="#br0" timeOffset="171714.01">17325 8837 2516 0,'0'0'56'0,"0"0"11"0,0 0 2 0,0 0 1 0,0 0-56 0,0 0-14 15,0 0 0-15,6 5 0 0,0-2 73 0,0 2 12 0,0 3 3 0,3 0 0 16,0 0-20-16,-3 3-4 0,0-1-1 0,3 4 0 16,0 1-24-16,-6-1-5 0,3 4-1 0,-3 1 0 15,3-3-20-15,0 2-4 0,-3 1-1 0,0-1 0 16,0 3-8-16,-3-2 0 0,6-1-10 0,-3 3 10 15,0-5 0-15,0 0 0 0,-1 0 0 0,1 0 0 16,0-3-12-16,0-2 12 0,0-1-13 0,0 4 5 16,3-6-115-1,-6-1-22-15,0 1-5 0,-3-2-1106 0</inkml:trace>
  <inkml:trace contextRef="#ctx0" brushRef="#br0" timeOffset="171943.74">17192 9184 2044 0,'0'0'91'0,"0"0"18"0,2-6-87 0,1-2-22 16,-3 1 0-16,6-1 0 0,3 0 120 0,3 0 19 15,-3 0 4-15,3-3 1 0,0 3-30 0,6-2-6 16,0-1 0-16,0-2-1 0,-4 0-47 0,1 2-10 16,3 3-2-16,0-5 0 0,-3 0-22 0,3-3-5 15,3 3-1-15,-4-3 0 0,4 2-12 0,-6 1-8 16,6 0 10-16,-3 0-10 0,3 2 0 0,-3 1 8 15,-9-1-8-15,5 0 0 0,4 1 0 0,0 5-15 16,-9-3 3-16,3 2 1 16,-3 1-133-16,0 2-28 0,-3-2-4 0</inkml:trace>
  <inkml:trace contextRef="#ctx0" brushRef="#br0" timeOffset="172238.67">17674 9321 1440 0,'-6'0'64'0,"6"0"12"16,0 0-60-16,0 0-16 0,0 0 0 0,0 0 0 0,0 0 230 0,0 0 43 15,-3 6 9-15,-3 2 2 0,3-3-120 0,0 3-23 16,3 2-5-16,-6-2 0 0,-3 0-70 0,3 3-14 15,3-1-2-15,-3 1-1 0,3 2-13 0,-3 0-2 16,0 1-1-16,0-1 0 0,3-3-18 0,0 1-4 16,-3-3-1-16,0 0 0 0,6 0-10 0,-3 0 0 15,0-3-10-15,3-5 10 16,6 5-106-16,-6-5-15 0,0 0-3 0,6-5-1201 16</inkml:trace>
  <inkml:trace contextRef="#ctx0" brushRef="#br0" timeOffset="172385.77">17924 8969 1958 0,'-15'-8'174'0,"12"8"-139"15,-3-5-35-15,0 3 0 0,0 2 192 0,3 0 32 0,-3-3 7 0,6 3 1 16,0 0-117-16,0 0-23 0,0 0-5 0,0 0-1 16,0 0-70-16,0 0-16 0,9-3 0 0,0 3-1377 15</inkml:trace>
  <inkml:trace contextRef="#ctx0" brushRef="#br0" timeOffset="172889.46">18120 8702 403 0,'-3'-13'17'0,"3"10"5"0,0 3-22 0,0-2 0 16,0-1 0-16,0 3 0 0,0 0 392 0,0 0 73 16,0-5 15-16,0 5 4 0,0 0-278 0,0 0-55 0,0 0-11 15,9 5-3-15,3 3-41 0,-3 0-8 16,3 2-1-16,-3 1-1 0,0 2-38 0,0 3-7 0,3 3-1 0,-3-1-1 15,-1 1-9-15,-2-1-2 0,3 6 0 0,-3 5 0 16,-3 0-11-16,0 6-2 0,0-1-1 0,0 3 0 16,-6 3-1-16,0-3 0 0,-9 2 0 0,0-1 0 15,1-4-13-15,-4-2 9 0,-3-1-9 0,3 1 8 16,-3-3-8-16,3 0 0 0,-3-2 0 0,0-3 8 16,1-1-80-16,-1-1-16 0,-3-1-3 0,3-3-1 15,0-4-139-15,6-1-28 0</inkml:trace>
  <inkml:trace contextRef="#ctx0" brushRef="#br0" timeOffset="178454.45">18525 9070 518 0,'0'0'46'0,"0"0"-37"0,0 0-9 0,0 0 0 16,0 0 184-16,0 0 34 0,0 0 7 0,0 0 2 15,0 0-74-15,0 0-14 0,0 0-3 0,0 0-1 0,0 0-6 16,0 0-1-16,0 0 0 0,0 0 0 0,9 0-24 0,-9 0-4 15,0 0-2-15,6-3 0 0,0 1-18 0,-6 2-4 16,9 0-1-16,-3 0 0 0,6 0-25 0,-3 0-5 16,2-3-1-16,7 0 0 0,-3 3-9 0,6-5-3 15,0 2 0-15,0-2 0 0,-3 0-16 0,2 2-4 16,-2 3-1-16,0-2 0 0,0-1-11 0,0 3 0 16,-3 0 0-16,0 0 0 0,-1-3 0 0,-2 3 0 15,3 0 0-15,-3 3 0 0,-3-3 0 0,0 0 0 16,0 0 0-16,-3 0 0 0,-6 0 0 0,0 0 0 15,0 0 0-15,0 0 0 0,6 5-11 0,-6-5-4 16,0 0-1-16,0 0 0 16,0 0-90-16,0 0-18 0,-9 5-4 0,6-2-1148 0</inkml:trace>
  <inkml:trace contextRef="#ctx0" brushRef="#br0" timeOffset="183094.13">21603 8287 518 0,'0'0'46'0,"0"0"-37"0,0 0-9 0,0 0 0 16,0 0 211-16,0 0 40 0,0 0 8 0,0 0 1 16,0 0-81-16,0 0-17 0,0 0-3 0,0 0-1 0,0 0-58 0,0 0-11 15,0 0-2-15,0 0-1 16,0 0-7-16,0 0-2 0,0 0 0 0,9 2 0 15,-3 1-5-15,3 0-2 0,2-3 0 0,1 0 0 0,0 0-14 0,0 0-2 16,3 0-1-16,3 0 0 0,6 2-14 0,0-4-3 16,2 2-1-16,4 0 0 0,-3 0-15 0,-3 0-4 15,0 0 0-15,-1-3 0 0,-2 3-8 0,0-3-8 16,0 3 12-16,3 0-12 0,-1-2 8 0,4 2-8 16,-3-3 0-16,3 3 0 0,-3 0 0 0,-3 0 0 15,-4 0 0-15,-2 0 0 0,0-3 0 0,0 6 0 16,0-3 0-16,-3 3 10 0,0-1-10 0,0 1 0 15,-3-3 0-15,-1 3 0 0,1-1 0 0,-3-2 0 16,3 0 0-16,-9 0 0 0,6 6-16 0,-6-6 0 16,9 0 1-16,-9 0 0 15,0 0-91-15,0 0-18 0,0 0-4 0,0 0-1171 0</inkml:trace>
  <inkml:trace contextRef="#ctx0" brushRef="#br0" timeOffset="183850.96">21630 8366 1324 0,'-6'-5'118'0,"6"5"-94"0,-3 0-24 0,-3-3 0 0,0 1 70 0,3 2 10 15,3 0 1-15,0 0 1 0,0 0 27 0,0 0 6 16,0 0 1-16,0 0 0 0,0 0-36 0,0 0-6 15,0 0-2-15,0 0 0 0,0 0 4 0,0 0 0 16,0 0 0-16,0 0 0 0,0 0-12 0,9 2-1 16,0-2-1-16,0 0 0 0,2 3-14 0,1-3-4 15,-3 0 0-15,6 2 0 0,0-2-8 0,-3 3-1 16,3 0-1-16,0 2 0 0,3-2-14 0,2-1-4 16,-2 4 0-16,3-1 0 0,-3 3-4 0,0 0 0 15,0 0-1-15,-3-3 0 0,-1 6-11 0,1-3 0 16,-3 0 0-16,0 2 8 0,0 1-8 0,-3-3 0 15,0 2 0-15,0 1 0 0,-3-1-11 0,0 1 11 16,0 2-8-16,0 0 8 0,-3-2 0 0,0 2 0 16,0 0 0-16,-3 1 0 0,0-1 0 0,-3 3 0 15,0-3 0-15,3 3 8 0,-3 0-8 0,0 0 0 16,-6 0 0-16,0-3 0 0,3 3 0 0,-3-1 0 16,0 1 0-16,-3-2 0 0,0 4 0 0,0-2 0 0,-6 0 0 15,1 5 0-15,-4-2 0 0,-3-1 0 16,3 3 8-16,-3-2-8 0,0 2 0 0,1 0 0 0,2-2 0 15,-3 2 0-15,0 0 0 0,3 0 8 16,1 3 0-16,2-3 0 0,0 3-8 0,0-3-12 0,0 0 4 16,3-2 0-16,-3 2 8 0,3-3 0 0,1 1 0 15,-1-3 0-15,-6 2 0 0,0-2 0 0,3 0 0 0,-3 3 0 16,-2-1 0-16,5 1 0 0,0-3 0 0,3 2 0 16,0-2 0-16,3 0 0 0,3-3 0 0,0 0 0 15,0 3 0-15,3-5 0 0,0-3 0 0,0 2 0 16,3 1 0-16,3-1 0 0,-2-4 0 0,2 2 0 15,0 0 0-15,2-3 0 0,1 3 0 0,3-3 0 0,-3 3 8 16,0-3-8-16,6-2 8 0,0 0-8 0,0-1 16 16,6 1-2-16,6-3 0 0,0-3 0 0,0 3-5 15,5-2-1-15,1-4 0 0,0 4 0 0,-3-1-8 16,0 0 10-16,2-2-10 0,1 0 10 0,0 2-10 16,0-2 0-16,2 2 0 0,4 1 8 0,3-1-8 15,-6 0 0-15,-6 1 0 0,-1 2 0 0,-2 0 0 16,0 0 0-16,-3 0 0 0,0 2 0 0,-6 4 0 15,0-4 0-15,-4 1 0 0,1-3 0 0,0 5 0 0,-3-2 0 16,-6-3 0-16,0 0 0 0,6 5 0 0,-6-5 0 16,0 0 0-16,0 0 8 15,6 5-99-15,-6-5-20 0,0 0-4 0,0 0-1236 16</inkml:trace>
  <inkml:trace contextRef="#ctx0" brushRef="#br0" timeOffset="184357.61">21246 9962 230 0,'0'0'20'0,"0"0"-20"0,0 0 0 0,0 5 0 16,-3 0 248-16,3-5 46 0,0 8 9 0,-3-3 1 15,3 6-88-15,-3-3-19 0,0-3-3 0,0 3-1 16,0 3-57-16,-3-1-12 0,-3-2-3 0,3 3 0 15,-3 2-24-15,3-2-5 0,-6 2 0 0,3-3-1 16,3 4-37-16,0-4-7 0,-3 1-2 0,3-1 0 16,-3 1-29-16,6-3-7 0,-2 0-1 0,2 0 0 15,0-3-80-15,3-5-16 16,0 0-3-16,0 0-1140 0</inkml:trace>
  <inkml:trace contextRef="#ctx0" brushRef="#br0" timeOffset="184519.18">21350 9686 2286 0,'0'0'101'0,"0"0"21"0,0 0-98 0,0 0-24 15,-6-2 0-15,0-4 0 0,6 6 110 0,0 0 17 16,-6-2 3-16,6 2 1 0,0 0-63 0,0 0-12 16,0 0-2-16,0 0-1 0,0 0-53 0,0 0-21 15,0 0 1-15,3 2-842 16,0-2-168-16</inkml:trace>
  <inkml:trace contextRef="#ctx0" brushRef="#br0" timeOffset="184895.18">21487 9919 2304 0,'0'0'102'0,"0"0"21"0,0 0-99 0,0 0-24 0,0 0 0 0,0 0 0 0,0 0 103 0,6-2 15 16,3-1 3-16,-1 0 1 15,1 3-67-15,-3-2-14 0,3-1-2 0,0 0-1 0,-3 1-22 0,3 2-5 16,0 0-1-16,0 0 0 0,0 0-10 0,0 0 0 16,-9 0 0-16,6 2 0 15,0 1-95-15,-6-3-21 0,0 0-4 0,0 0-671 16,3 5-134-16</inkml:trace>
  <inkml:trace contextRef="#ctx0" brushRef="#br0" timeOffset="185064.53">21442 10028 2181 0,'0'0'48'0,"0"0"9"0,0 0 3 0,0 0 2 0,0 0-50 0,0 0-12 0,0 0 0 15,0 0 0-15,0 0 88 0,3-3 16 0,3-2 2 0,3 5 1 16,0-3-52-16,-3 0-11 0,3 1-1 0,3 2-1 15,-3 0-34-15,-1 0-8 0,1-3 0 0,0 3 0 16,0 3-106 0,0-3-23-16,0 0-5 0</inkml:trace>
  <inkml:trace contextRef="#ctx0" brushRef="#br0" timeOffset="185419.24">21713 10012 2476 0,'0'0'110'0,"0"0"22"0,0 0-105 0,0 0-27 16,0 0 0-16,0 0 0 0,0 0 75 0,0 0 9 15,0 0 3-15,6-3 0 0,3-2-54 0,0 0-10 16,-9 5-3-16,0 0 0 0,18-11-20 0,2 3-8 16,-2-2 0-16,0-1 0 0,-3 3 8 0,3-3 0 15,-3 1 0-15,3-3 0 0,-6-3 0 0,2 2 12 16,-2-1-2-16,0 1-1 0,-3-1-9 0,0 1 0 15,0 4 0-15,0-1 0 0,-3 1 0 0,0 2 0 16,0 0 0-16,-6 2 0 0,0 6 27 0,0 0 3 16,0 0 1-16,0 0 0 0,0 0 9 0,0 0 3 15,-3 6 0-15,-3 2 0 0,3 0-16 0,-3 2-3 16,0 3-1-16,-3 3 0 0,3 3-9 0,0-3-2 16,-3 2 0-16,3-2 0 0,0 3 2 0,-3-1 0 15,3 3 0-15,0-2 0 0,-2-3-14 0,2 2 0 16,3-5 0-16,-3 1 0 0,3-4 0 0,3 1-10 15,-3-3 2-15,3-8-968 0,0 0-192 0</inkml:trace>
  <inkml:trace contextRef="#ctx0" brushRef="#br0" timeOffset="189431.06">19266 9213 1566 0,'0'0'69'0,"0"0"15"0,0 0-68 0,0 0-16 0,3-5 0 0,0-1 0 16,-3 6 120-16,3-5 21 0,-3 5 4 0,3-8 1 16,0 3-58-16,3-1-12 0,-3 1-3 0,3 0 0 0,0-3-13 0,0 3-4 15,0-1 0-15,3-2 0 0,-6-2-9 0,9 2-3 16,0 0 0-16,2 0 0 0,1-3-15 15,3 1-3-15,0-3-1 0,0-1 0 0,3-2-13 16,-3 3-4-16,5 0 0 0,-2-3 0 0,0 3-8 16,0 0 0-16,0-1 0 0,-3 4 0 0,-7 5 8 15,1-1-8-15,0 1 12 0,-3 2-4 0,-9 3-8 16,0 0 0-16,0 0 0 0,6 6 0 0,-6 4 13 0,0 3 4 16,-3 1 1-16,0-1 0 0,0 3-1 0,-6 0 0 15,0 2 0-15,-3 1 0 0,-2-1-5 0,-1 3 0 16,3 1-1-16,-3-1 0 0,-3 0-3 0,3 0-8 15,3-2 12-15,0-4-4 0,0 1-8 0,7 0 0 16,-1-3 0-16,3 1 0 0,0-6 0 0,0 0 0 16,0-1 0-16,0-1 0 0,3-6 0 0,0 0 0 15,0 0 0-15,12-6 0 0,2 1 0 0,1-3 13 0,0-2-1 16,0-4-1-16,0-1-11 0,3-1 0 0,0-3 0 16,-3-5 0-16,2 1 0 0,-5-1 0 0,-6-3 0 15,6 3 0-15,12 3 0 0,-6 0 0 0,-3 5 0 16,0 3 0-16,3 0 0 0,-1 2 0 0,-2 3-9 15,0 3 9-15,-6 2 0 0,0 3-8 0,-3 3 8 0,3 2 0 16,-3-2 0-16,-3 2 0 0,0 3 11 0,0 3-11 16,-3-3 0-16,0 2 0 0,-3-2 0 15,3 0 0-15,0-3 0 0,0 9 0 0,0-1 0 0,-3 0 0 16,0-2 0-16,0-1 0 0,-3 6 0 0,0-3 0 16,0 3 18-16,0-3 10 0,0 1 1 0,0 2 1 15,0-3-18-15,0 0-3 0,-3 0-1 0,6-2 0 16,0-1-8-16,0 1 0 0,3-3 0 0,-3-3 0 0,3-5 0 0,0 0 0 15,9 3 0-15,0-6-948 16,0-2-189-16</inkml:trace>
  <inkml:trace contextRef="#ctx0" brushRef="#br0" timeOffset="189624.2">20135 9112 2624 0,'0'0'116'0,"0"0"24"0,0 0-112 0,0 0-28 16,-3-5 0-16,0 0 0 0,3 5 104 0,0 0 14 15,0-6 3-15,0 6 1 0,0 0-66 0,0 0-14 16,0 0-2-16,0 0-1 0,0 0-31 0,0 0-8 16,0 0 0-16,0 0-1422 0</inkml:trace>
  <inkml:trace contextRef="#ctx0" brushRef="#br0" timeOffset="190221.27">20662 8882 1854 0,'0'0'82'0,"0"0"17"0,0 0-79 0,0 0-20 16,0 0 0-16,3-3 0 0,0 1 88 0,0-4 13 16,0 4 3-16,3-3 1 0,3 2-49 0,-3-2-9 15,0-1-3-15,3-2 0 0,0 0-10 0,0 1-2 16,3-4-1-16,-1 0 0 0,1-2 0 0,3-3 0 0,3 0 0 0,0-2 0 16,-6-3-2-16,6 0 0 0,-3-1 0 0,2-1 0 15,7-9-29-15,-3 3 0 0,0-3 0 0,0 0 0 16,0-2 0-16,-1 2-10 0,1 0 0 0,0 1 0 15,0 1 10-15,-3 4 0 0,0 0 8 16,-3 2-8-16,2 5 0 0,-5 3 0 16,-6 0 0-16,0 6-8 0,0-1 20 0,-6 6 5 0,-3-3 1 0,3 8 0 15,-6 0 14-15,-3 3 4 0,3 2 0 0,-3 0 0 16,-2 3-7-16,5 3-1 0,0-1 0 0,-3 6 0 16,0 0-16-16,0 3-4 0,0-1-8 0,0 3 12 15,0 3-2-15,-3 3-1 0,0 2 0 0,-3 2 0 16,-2 6-1-16,2 1-8 0,-6-1 12 0,0 2-4 0,0 4 20 15,3-4 3-15,0 1 1 0,1-3 0 0,2-3-32 0,6 1 0 16,-3-6 0-16,6 0 0 0,-3-3 0 0,6-4 0 16,3 1 0-16,0-4 0 15,0-6-83-15,0 0-9 0,0-13-3 0,3 8-1215 16</inkml:trace>
  <inkml:trace contextRef="#ctx0" brushRef="#br0" timeOffset="190511.49">20385 9208 403 0,'0'0'36'0,"0"0"-36"16,0 0 0-16,0 0 0 0,0 0 401 0,0 0 74 16,0 0 14-16,0 0 3 0,0 0-292 0,0 0-58 0,6-3-12 0,3 0-2 15,0 1-27-15,0-1-5 0,3 0 0 0,0 1-1 16,6-1-26-16,-3-2-5 0,0 2 0 0,-1-2-1 15,1 2-27-15,0 0-6 0,3 1-1 0,0-3 0 16,0-1-10-16,0 4-3 0,-1-1 0 0,1 0 0 16,3-2-16-16,0 5 10 0,0-3-10 0,0 1 8 15,-3-1-8-15,-1-2 12 0,1 5-12 0,-3-6 12 16,0 4-12-16,-3 2 0 0,0 2 0 0,0-2 0 16,0 0-107-1,-3 0-13-15,0 0-4 0,-1 0-1259 0</inkml:trace>
  <inkml:trace contextRef="#ctx0" brushRef="#br0" timeOffset="191172.62">20359 9604 2156 0,'0'0'96'0,"0"0"19"0,0 0-92 0,0 0-23 0,0 0 0 15,0 0 0-15,0 0 113 0,0 0 19 16,0 0 3-16,0 0 1 0,0 0-71 0,6-5-13 0,5-3-4 0,-2 0 0 15,0 0-9-15,0 0-3 0,3 0 0 0,0-2 0 16,3-3-28-16,3 2-8 0,-3-2 0 0,0 2 0 16,2 1-9-16,-2-1-3 0,0 0-1 0,0 4 0 15,-3-4 21-15,0 6 4 0,-3-1 0 0,0 4 1 16,-3-4-13-16,-6 6 0 0,9 3 0 0,-9-3 0 16,6 3 0-16,-6-3 0 0,3 5-9 0,0 0 9 15,-1 6 13-15,-2-3 9 0,-2 0 2 0,-1 0 0 16,-3 2-4-16,3 1 0 0,-3-1 0 0,0 4 0 15,3-1-2-15,-3 0-1 0,0 0 0 0,3 1 0 0,-3-1-7 16,3-3-2-16,-3 1 0 0,3-3 0 0,0 2 0 0,0-4-8 16,3 2 12-16,0-8-4 0,0 0-8 0,0 0 0 15,0 0 0-15,0 0 0 0,0 0 0 0,9-3 0 16,0-2 0-16,3-3 8 0,-3-3-8 0,3 1 0 16,0-6 0-16,-1 0 0 0,-2 3 0 0,3-3 0 15,6 3 0-15,-3-1 0 0,0 6 0 0,-3-2 0 16,0 2 0-16,0 0 0 0,2 0 0 0,-2 3-9 15,0-1 9-15,0 1-10 0,-3 3 10 0,0-1 0 16,0 3 10-16,-6 0-10 0,3 0 0 0,0 0 0 16,0 5 0-16,-3 0 0 0,0 1 0 0,-3-1 0 15,3 3 0-15,-3 0 0 0,-3 0 0 0,3 2 0 16,0 1 0-16,0 0 0 0,-3-1 0 0,3 1 0 16,-3-1 0-16,0 4 0 0,3-4 0 0,-3 1 0 15,-3 2 0-15,3-2 0 0,0-4 0 0,6 1 8 0,-3 0-8 16,3 0 0-1,-3-8-91-15,0 0-21 0,12 0-4 0,-12 0 0 0</inkml:trace>
  <inkml:trace contextRef="#ctx0" brushRef="#br0" timeOffset="192144.16">22353 8964 864 0,'0'0'38'0,"0"0"8"0,0 0-37 0,0 0-9 0,0 0 0 0,0 0 0 16,0 0 302-16,0 0 58 0,0 0 12 0,0 0 3 15,0 0-202-15,0 0-40 0,0 11-8 0,0-1-1 16,3 1-37-16,-3 2-7 0,3-2-2 0,0 2 0 15,0 3-22-15,3-3-4 0,0 3 0 0,3 0-1 16,-3 0-22-16,0-1-4 0,2-1-1 0,1-1 0 16,0 0-11-16,0-2-2 0,0 2-1 0,0-2 0 15,0-1-10-15,3 1 0 0,-6-1 9 0,3-2-9 16,3 0 0-16,-3 0 0 0,-3 0 0 0,3 0 8 0,-4 0-8 16,1-3-12-16,-3 3 4 0,3-3 0 15,-3 1-134-15,-3-1-26 0,0-5-6 0,0 5-1 0</inkml:trace>
  <inkml:trace contextRef="#ctx0" brushRef="#br0" timeOffset="192414.39">22165 9411 2113 0,'9'-10'93'0,"-3"4"20"0,-3-2-90 0,6 0-23 16,-3-2 0-16,3-1 0 0,3-2 120 0,0 0 19 15,6 2 4-15,0-2 1 0,-1 0-51 0,4-3-9 0,-3 0-3 0,3 0 0 16,0 3-33-16,-3-3-8 0,2 0 0 0,1-2-1 16,0 2-11-16,3-3-1 15,0 1-1-15,0 2 0 0,2 0-10 0,-2 3-1 0,3 0-1 0,-6-1 0 16,-6 1-14-16,3 0 0 0,-4 2 0 0,1 3 0 16,3-5 0-16,-6 5 0 0,0 3 0 0,-3 0 0 15,0-1-11-15,-3 4 2 0,-6 2 0 0,0 0 0 16,0 0-189-16,0 0-38 0,0 0-7 15,0 0-1-15</inkml:trace>
  <inkml:trace contextRef="#ctx0" brushRef="#br0" timeOffset="192684.65">22755 9393 1324 0,'0'0'59'0,"0"0"12"0,0 0-57 0,0 0-14 15,0 0 0-15,-6 5 0 0,-3-2 369 0,0 2 71 16,-3 3 15-16,3 0 2 0,0 2-307 0,0-2-62 16,0 3-12-16,0 0-2 0,3-4-48 0,-3 4-10 15,1 0-1-15,5 2-1 0,0-5-2 0,3 2 0 16,-6 1 0-16,6-3 0 0,0 0-12 0,0 0 0 15,0-8-12-15,0 0 12 16,0 0-138-16,0 0-21 0,0 0-4 0,6-3-1143 0</inkml:trace>
  <inkml:trace contextRef="#ctx0" brushRef="#br0" timeOffset="192852.21">22880 9083 3171 0,'0'0'70'16,"0"0"14"-16,0 0 4 0,0 0 0 0,0 0-70 0,0 0-18 0,0 0 0 0,0 0 0 16,0 0 28-16,0 0 1 0,0 0 1 0,0 0 0 15,6 5-30-15,-3-2 0 0,-3-3 0 0,9 5-972 16,-6-2-192-16</inkml:trace>
  <inkml:trace contextRef="#ctx0" brushRef="#br0" timeOffset="194526.19">21871 8054 2052 0,'0'0'45'0,"0"0"10"0,0 0 1 0,0 0 1 0,3-5-45 0,0-1-12 16,0 4 0-16,0-4 0 0,0 1 108 0,0 0 20 16,2 0 4-16,-2-1 1 0,3 1-49 0,0-3-9 15,0 3-3-15,0-3 0 0,0-3-22 0,3 3-5 16,-3-2-1-16,3-1 0 0,3 1-29 0,0-1-7 0,0 0 0 0,0 3-8 15,0 0 14-15,2 1-4 0,-2-1-1 0,3 2 0 16,-3 4-9-16,0-4 0 16,0 4 9-16,0 2-9 0,-3 2 0 0,0-2 8 0,-3 3-8 0,3 2 0 15,-6 1 0-15,0 2 9 0,0-3-9 16,-3 3 0-16,-3 2 14 0,-3-2-4 16,3 3-1-16,0-1 0 0,-6 1 16 0,3-3 3 0,-3 3 1 0,3-1 0 15,0-2-16-15,-3 3-3 0,6-3-1 0,-3 0 0 16,3-3-9-16,3 0 0 0,-3 0 0 0,3-5 0 15,0 0 0-15,0 0 0 0,0 0 8 0,6 0-8 16,3 0 0-16,3-5 0 0,0 0 8 0,3 0-8 16,3-3 0-16,-4-3 0 0,-2 3 0 0,3-3 0 15,3-2 0-15,-3 3 0 0,3-4 0 0,0 1 0 16,3 0 0-16,-4 2 0 0,1-2-8 0,-3 5 8 16,-3 0 0-16,0 3 0 0,0 0 0 0,-3 2 0 0,-3 0 0 15,-6 3 0-15,0 0 0 0,0 0 0 0,0 0 0 0,0 0 0 16,0 0 0-16,6 8 0 0,-3 0 0 0,0 0 0 15,-3 0 0-15,3 0 0 0,-3 0 0 0,0 3 0 16,-3-3 0-16,3 2 8 0,-3-2 1 0,0 0 0 16,0 0 0-16,0 3 0 0,3-4 6 0,-6 4 1 15,3-3 0-15,3 0 0 0,-3 3-7 0,0-4-1 16,3-1 0-16,0-1 0 0,0-5 10 0,0 5 2 16,0-5 0-16,0 0 0 0,3 6-20 0,-3-6 0 15,0 0 0-15,0 0 0 16,6 0-135-16,0 0-30 0</inkml:trace>
  <inkml:trace contextRef="#ctx0" brushRef="#br1" timeOffset="199799.89">22895 7591 961 0,'-6'-8'42'0,"3"3"10"0,0-1-42 0,-3 1-10 0,0 0 0 0,3-3 0 15,-3 3 32-15,3-1 5 0,-3-2 1 0,0 3 0 16,0 0-17-16,0 2-3 0,-3-2-1 0,0 2 0 16,0 1-6-16,0-4-2 0,-3 4 0 0,4-1 0 15,-4 0-9-15,-3-2 8 0,3 2-8 0,0 1 8 16,0-1 7-16,0-2 1 0,-3 2 0 0,0 0 0 16,0-2 0-16,1 3 1 0,-1-1 0 0,0 0 0 15,0-2 5-15,0 2 1 0,0-2 0 0,0 2 0 16,0 1 20-16,1-1 4 0,-4-2 1 0,3 5 0 15,0-3-16-15,-6 1-4 0,3-1 0 0,-6 3 0 16,1-3 4-16,-4 3 0 0,-3 0 0 0,0 3 0 16,0-3-16-16,1 3-4 0,-1 2 0 0,-3-3 0 15,0 1 9-15,4 2 2 0,-1 1 0 0,3-1 0 0,3 0 5 16,1-2 0-16,-4 2 1 0,3 0 0 0,0 1-29 0,0-1 0 16,-3 0 0-16,4 1 0 0,-4-1 13 0,0 0-3 15,0 3-1-15,1 0 0 0,-1 0-9 0,6 0 0 16,0 0 9-16,0 0-9 0,0 0 0 0,4 0 0 15,-1 0 0-15,0 2 0 0,-3 1 8 0,6 2-8 16,-6 0 8-16,3 1-8 0,1-4 8 0,-7 3-8 16,-3 1 8-16,-3-1-8 0,3 0 0 15,1 0 0-15,2 3 0 0,0 0 0 0,-3-3 0 0,0 3 0 16,4 0 0-16,-4 0 0 0,3-3 8 0,0 0-8 16,3 1 8-16,0-4-8 0,1 3 0 0,-1-2 0 15,0 0 0-15,0 2 0 0,3 0 11 0,-3 0-3 16,-2-2 0-16,2 5 0 0,3 0 20 0,0-1 3 15,3-1 1-15,-3 4 0 0,3 1-32 0,-2-1 0 0,-1 1 0 0,0-3 0 16,0 2 0-16,0-2 0 0,0 3 0 0,0 2 0 16,1-3 0-16,-1 3 0 0,0-2 0 0,0 2 0 15,0-2 0-15,0-1 0 0,0 1 0 0,-2-1 0 16,2-2-8-16,-3 0 8 0,-3 2 0 0,3 1 0 16,0-1 0-16,4 1 0 0,-4 0 0 0,3 2 0 15,-3 0 18-15,3 0-2 0,0-2-1 0,0 2 0 16,1 0-1-16,2 3 0 0,0-3 0 0,3 5 0 15,3-2-6-15,0-3 0 0,0 3-8 0,3 0 12 16,0 0-12-16,0 0 11 0,0-1-11 0,3 4 10 16,0-3-10-16,0-1 0 0,0 1 0 0,0 3 0 15,0-3 0-15,-2-3 8 0,2 2-8 0,0 1 0 16,0 0 0-16,-3 0 0 0,0-3 8 0,3 0-8 16,0 0 0-16,-3 1 0 0,3-1 0 0,0 0 0 15,0-3 0-15,0 4 0 0,0-1 0 0,-3 0 0 16,3 0 0-16,0-2 10 0,0 2-10 0,0 0 10 0,3 5 1 0,0-2 0 15,-3-3 0-15,3 3 0 0,0-3-11 0,3 3 8 16,-3 0-8-16,3 0 8 0,-3-3-8 0,6 3 0 16,-6-3 0-16,3 0 8 0,3 0 0 0,-3-2-8 15,3 2 12-15,0-2-4 0,3-1-8 0,0 1 8 16,0 2-8-16,-1-3 8 0,4 1-8 0,0-1 0 16,0 1 0-16,3-1 0 0,0-2 0 0,3 3 0 0,-3-1 0 15,3 1 0-15,-1 2 11 0,-2-3-3 16,0 1-8-16,0 2 12 0,0-2-12 0,0 2 0 15,0-3 0-15,0 1-10 0,2-1 10 0,-2 1 0 0,0-1 8 16,3-2-8-16,3 3 8 0,-3-1-8 0,0 1 10 16,5-3-10-16,1 0 12 0,3-1-4 0,0 1-8 0,3-2 12 15,-1 1-4-15,4-1-8 0,0-4 11 16,0 1-11-16,-4-3 9 0,4 0-9 0,0 0 0 16,-3 2 9-16,2-2-9 0,-2 0 0 0,0 0 9 0,3 0-9 15,-1 0 0-15,1 0 0 0,0-3 0 0,3 6 8 16,-1-1-8-16,1-2 0 0,6 3 0 0,-7-1 8 15,1-2-8-15,-3 0 8 0,0 3-8 0,2-3 8 16,-2 0 4-16,0-3 0 0,6 3 1 0,-1-5 0 16,1-1-13-16,3 1 0 0,-4 2 0 0,-2-5 0 15,0 3 9-15,-1-3-1 0,-5-3 0 0,3 3 0 0,0-5-8 16,2 0-14-16,4-1 3 0,-3-4 1 0,0 2 10 16,-4-5 0-16,4 2 8 0,-3-2-8 15,-1 0 0-15,1-1 8 0,-3-2-8 0,-3 1 0 0,-3-1 0 16,-1-3 0-16,1 1 0 0,0 2 8 0,0-3-8 15,3-2 11-15,5 0-11 0,-2 0 12 0,3-3-3 16,0 0 0-16,2-2 0 0,1 2 0 0,3-3-9 0,-7 1 0 16,4-3 0-16,-6 0 0 0,3-6 0 0,2 1 8 15,1-3-8-15,0 3 8 0,3-4-8 0,-4 1 0 16,-2 0 0-16,0 0 0 0,-3-2 0 0,-1 2 0 16,-2-6 0-16,-3 1 0 0,-3 0 0 0,-3 2 8 15,-1 0-8-15,-5 1 0 0,0-1 10 0,-3-2-10 16,0 2 12-16,-3 0-12 0,0-5 19 0,-3 3-3 15,3-3-1-15,-3 0 0 0,3 0 1 0,-3 0 0 0,3 0 0 16,-3 3 0-16,0-3-16 0,3 2-10 0,-3-2 2 0,0 0 0 16,0-2 8-16,0 2 11 0,0-3-3 0,-3 3 0 15,0 0-8-15,0 3-11 0,0 2 3 0,0 0 0 16,-3 1 8-16,-3-1 0 0,0 0 0 0,0-2 0 16,0 2 0-16,0 1 9 0,-3-1 0 0,-3 3 0 15,3 0-1-15,-3 3 0 0,-3-1 0 0,0 3 0 16,1 3-8-16,-1-2 0 0,-3 1 0 0,0 1 0 15,0 3 0-15,3-1 12 0,0 1-4 0,0-1 0 16,-2 6-8-16,2-2 0 0,-3 1 0 0,3 1 0 16,-3 5 0-16,0 0 8 0,0-2-8 0,3 5 0 15,1 2 0-15,-4-2 0 0,3 0 0 0,0 2 0 16,3 3 0-16,-3 0 0 0,0 0 0 0,3 3 0 16,-2-3 0-16,-1 3 0 0,-3-1 0 0,3 1 0 15,-3 2 0-15,-3 1 0 0,-3-1 0 0,4 3 0 16,-1 0-14-16,0 0 2 0,-3 5 0 0,3-2 0 15,0 0-81-15,-2 5-16 0,2-6-3 16,0 6-1091-16</inkml:trace>
  <inkml:trace contextRef="#ctx0" brushRef="#br1" timeOffset="201002.53">20987 7969 1605 0,'-3'-2'35'0,"-3"-1"7"0,-3-2 2 0,0-1 2 0,0 4-37 0,0-1-9 16,3-2 0-16,-3 2 0 0,6-5 19 0,-3 6 1 15,3-4 1-15,0 4 0 0,-3-1 12 0,6 3 3 0,0 0 0 0,-3-3 0 16,0-2-26-16,3 5-10 0,0-3 8 0,-3-2-8 16,3 0 0-16,-3 2 0 15,3-2 0-15,0 0 0 0,0-3 0 0,0 0 10 0,-3 2-10 0,0-2 10 16,0-2-10-16,3-1 0 0,-3 3 0 0,-3-5 0 16,1 3 8-16,-1-4 0 0,-3 4 0 0,-3-1 0 15,0-2 35-15,0 2 6 0,-3 1 2 0,0-3 0 16,0 5-15-16,0-3-2 0,1 0-1 0,-1 4 0 15,-3-1-11-15,3-3-2 0,0-2-1 0,-3 5 0 16,3-3-11-16,-3 1-8 0,1-1 12 0,-4 0-12 16,3 1 12-16,-3 2-4 0,0-5 0 0,-3 2-8 15,4 3 10-15,-4-5-10 0,-6 2 8 0,0 1-8 16,-3-1 16-16,1 1-1 0,-1-1-1 0,3 0 0 16,-3 1 2-16,1-1 0 0,-4-2 0 0,0 3 0 15,-2-1 4-15,-4 0 2 0,3-2 0 0,-2 5 0 16,-1-2-22-16,0-1-12 0,1 0 2 0,2 1 0 0,0-1 10 0,-3 1 14 15,-2-4-3-15,-4 4-1 0,1 2-10 0,-1-3 0 16,-6 1 0-16,4-3 0 0,2 5 0 0,1-3 10 16,-1 6-2-16,-3-3-8 0,-5 0 12 15,-1-3-4-15,1 3 0 0,2-2-8 0,3 2 11 0,-2 0-11 16,2 0 10-16,-2 0-10 0,-4 0 9 0,-2 0-9 16,-1 3 8-16,1 0-8 0,5-1 10 0,-3 4-10 15,1-4 12-15,-1 1-12 0,-2 0 12 0,-4-1-4 16,4 4 0-16,-1-1-8 0,4 0 0 0,-1 1 0 15,-2 2 0-15,-1 0 0 0,-2-3 0 0,2 3 0 16,0 0 12-16,4 0-12 0,5 0 8 0,-2 0-8 16,-4 3 0-16,7-3 0 0,-4 0 8 0,0 0-8 15,-5 2 0-15,2 1 0 0,1 2 0 0,2-2 0 0,4 2 0 16,-4-2 0-16,-9 0 0 0,4 2-12 16,2 0 1-16,1 1 1 0,-4 1 10 0,4 1 12 0,-4-2-2 0,4 2-1 15,-4 0-9-15,4 2 0 0,-1 1 0 0,3-1 0 16,1 4 11-16,5-4 0 0,4 3 0 0,2 1 0 15,-6-1-3-15,4 3-8 0,-4 0 12 0,0-1-4 16,7 4-8-16,-1 2 0 0,3-5 0 0,1 5 0 16,2-2 0-16,-3 2 8 0,7-3-8 0,-4 4 0 15,-3-4 9-15,0 3-9 0,-2 0 10 0,-1 1-10 16,3 1 0-16,-5-1 0 0,2 1 0 0,3-1 0 16,1-1 0-16,2 3 0 0,3-3 0 0,-5 0 0 15,2-3 0-15,0 4 0 0,-3-4 0 0,7 1 0 16,-4-1-9-16,6 1 9 0,0-4 0 0,4 1-9 0,-1 6 9 15,3-7 0-15,0 1 0 0,6 3 0 0,3-3 0 16,4 0 0-16,-1-1 10 0,0 1-10 0,3-2 0 16,0 1 0-16,0-1 0 0,3-1 0 0,0 0 0 0,0-2 0 15,3 2 0-15,0-3 0 0,0 1 0 16,-3-3 0-16,3 0 0 0,0 0 0 16,3 0-37-16,-3 0-4 0,3-3-1 0,-3 3-735 15,0-3-147-15</inkml:trace>
  <inkml:trace contextRef="#ctx0" brushRef="#br1" timeOffset="202490.58">14676 8279 860 0,'0'0'38'0,"0"0"8"0,-3-5-37 0,3-3-9 16,-3 2 0-16,3-2 0 0,-6 3 108 0,6-3 19 15,-3 0 4-15,0 0 1 0,0 0-29 0,0 0-6 16,-2 0-1-16,-1 1 0 0,-3 1 0 0,3-2 0 16,-3 0 0-16,0 0 0 0,-6 3-16 0,3 0-4 15,-6 2-1-15,0 1 0 0,0-1-18 0,-2 3-3 16,2 3-1-16,0-3 0 0,-3 5-28 0,3 0-5 16,-6 0-2-16,4 1 0 0,-4-1 2 0,0 3 0 15,3 0 0-15,-3 2 0 0,0 1-8 0,-2 2-2 0,-1-2 0 0,0 2 0 16,-3 0 11-16,-2 1 3 0,-1 1 0 15,3 1 0-15,3 0-10 0,1-3-2 16,-1 3 0-16,3 0 0 0,6 5-12 0,0-2 11 0,-3-1-11 16,6 4 10-16,-2-1 2 0,2 0 0 0,0 3 0 15,3-3 0-15,-3 3-3 0,3 2 0 0,0 1 0 0,0-4 0 16,3 4-1-16,-2-3 0 0,-1-1 0 0,-3 4 0 16,6-6 4-16,-3 3 1 0,0-6 0 0,3 6 0 15,-6 0 3-15,3-3 1 0,0 3 0 0,3-3 0 16,-2 3-7-16,5-3-2 0,-3 3 0 0,0-3 0 15,3 0-8-15,0-2 8 0,3-1-8 0,-3 1 8 0,0-1 2 16,3-2 0-16,0 0 0 0,-3 0 0 0,6 0 9 0,-3 0 1 16,3 5 1-16,-3-5 0 0,0 0-11 0,3 2-2 15,-3-2-8-15,3 3 12 0,0-4-12 16,0 1 11-16,0 0-11 0,3 0 10 0,3-3-1 0,0 1 0 16,0-1 0-16,3 0 0 0,0 0-1 0,3 0 0 15,-3 1 0-15,3-1 0 0,-4-5 0 0,4 0 0 16,-3 2 0-16,3-2 0 0,0 3-8 0,-3-3 0 15,6-3 0-15,-3 0 0 0,0 3 0 0,3 0 0 16,0-2 0-16,-1-1 8 0,1-2-8 0,6-1 12 16,0-2-12-16,0 3 12 0,3-3-12 0,-4-3 10 15,4 1-10-15,0-1 10 0,3-2-10 0,3-1 8 16,-4 1-8-16,4-3 8 0,-3-3-8 0,0 1 8 16,0 2-8-16,2-3 8 0,-5-4-8 0,3-1 8 15,0 2-8-15,-1-1 8 0,1-4-8 0,0 0 0 0,0 1 9 16,3-1-9-16,-4-2 0 0,1 3 8 0,0-3-8 15,3-3 0-15,0-3 0 0,-4 4 8 0,-2-4-8 0,-3 3 0 16,0-5 0-16,-3 5 8 0,-3-2-8 0,-1-1 0 16,-2 4 0-16,3-4 0 0,-6 1 0 0,3-1 0 15,0 1 0-15,-6-1 8 0,3 1-8 0,-3-3 0 16,3 2 0-16,-3-2 8 0,-3-3-8 0,0-2 0 16,3 2 0-16,0-5 8 0,-3-2-8 0,2-1 0 15,-5 5 0-15,3-2 0 0,3 3 0 0,-6 0 0 16,0-1 0-16,-6 1 0 0,3 2 0 0,-2-2 0 15,-1 2 0-15,-3 3 0 0,-3 0 0 0,0 2 8 16,-3 6-8-16,3 0 0 0,-6 5 0 0,-3 3 0 0,-2 2 0 16,-13 9 0-16,-6 2 0 0,0 5 0 15,1 3 0-15,-1 5 0 0,-3 3 0 0,-2 2 0 16,-1 6-52-16,-2 3-4 0,-4-1-2 0,3 6-929 16,4-3-185-16</inkml:trace>
  <inkml:trace contextRef="#ctx0" brushRef="#br0" timeOffset="209163.23">14751 11144 1839 0,'0'0'81'0,"0"0"18"0,0 0-79 0,0 0-20 16,0 0 0-16,0 0 0 0,0 0 102 0,0 0 17 16,0 0 3-16,3 0 1 0,3 0-31 0,-3 0-5 15,-3 0-2-15,9 0 0 0,2 0-24 0,1-2-5 16,0 2 0-16,0-3-1 0,6 0-18 0,-3 1-3 16,0-1-1-16,-3 0 0 0,6 3-17 0,-1-2-3 15,-2-1-1-15,3 0 0 0,0 3-12 0,-3 0-8 16,-3-2 8-16,3 2-13 15,-3 2-203-15,-6-2-40 0</inkml:trace>
  <inkml:trace contextRef="#ctx0" brushRef="#br0" timeOffset="209361.06">14644 11380 2062 0,'0'0'92'0,"0"0"18"0,3-6-88 0,2 4-22 0,-2-3 0 0,6-3 0 15,0 0 129-15,-3 0 22 0,6-3 4 0,0 3 1 16,6 0-47-16,0 3-9 0,0-3-1 0,3 0-1 16,5 3-62-16,-2 2-12 0,0 0-2 0,-3-2-1 15,3 3-21-15,-4 2 0 0,1 0 0 0,3 2 8 16,-6-2-66-16,0 3-13 16,0-1-2-16</inkml:trace>
  <inkml:trace contextRef="#ctx0" brushRef="#br0" timeOffset="209950.58">15864 10705 1778 0,'0'0'79'0,"0"0"16"0,0 0-76 0,0 0-19 15,0 0 0-15,0 0 0 0,0 0 109 0,0 0 19 16,9 3 3-16,0-3 1 0,0 0-36 0,6-3-8 16,2 0 0-16,1 3-1 0,0-2-21 0,3-1-4 15,6 0-1-15,-3-2 0 0,2 3-19 0,4-4-4 16,6 1-1-16,6 0 0 0,-1 2-17 0,4-2-4 16,6-1-1-16,-1 1 0 0,-2 0-6 0,2 0-1 15,4 2 0-15,-6 0 0 0,-7 3-8 0,-2 0 10 16,0 3-10-16,-7 2 10 0,-5-2-10 0,-6 2 0 15,0 0 0-15,-3 3 0 0,-3-2 0 0,-4 2-12 0,-2 0 2 0,-3-1 1 32,-3 1-94-32,-3-2-18 0,-3 2-4 0,0-3-1077 0</inkml:trace>
  <inkml:trace contextRef="#ctx0" brushRef="#br0" timeOffset="210504.83">15974 10792 633 0,'-6'-2'28'0,"6"2"6"16,-3-3-34-16,0 3 0 0,3 0 0 0,0 0 0 16,0 0 398-16,0 0 73 0,0 0 14 0,0 0 3 15,0 0-312-15,9-3-62 0,3 3-13 0,-3 0-2 0,6 0-45 0,-3 3-9 16,3-3-1-16,0 3-1 0,2-3-15 0,7 5-4 15,0-5 0-15,3 3 0 0,0-1-12 0,8-2-2 16,4 0-1-16,6-2 0 0,2-1-9 0,-5 0 12 16,0 3-12-16,-4 3 12 0,1 0-12 0,-6-1 12 15,-4 6-12-15,-5 0 12 0,0 0-12 0,-9 0 0 16,-6 3 0-16,0 2 0 0,-9 3-9 0,-3 0 9 16,-6 5 0-16,-9 0 0 0,0 0 0 0,-6 0 0 15,1 3 0-15,-4 0 0 0,-6-3 0 0,0 3 0 16,-8 0 0-16,-1 2 0 0,3 1 0 0,-2-1 0 15,-4 3 0-15,0 0 0 0,7-2 0 0,-1-1 0 16,-3 1 0-16,4-1 0 0,-4-2 0 0,3 2 0 0,1-4 0 16,2-1 0-16,3 0 0 0,3-3 0 15,3 1 0-15,4-3 9 0,-1 0-9 0,6 0 12 16,6-3-12-16,0 0 12 0,6 0-4 0,3 0-8 0,3-2 12 16,6 0-4-16,3-1-8 0,6-2 0 0,6 0 9 15,0 0-9-15,5 0 16 0,4-5 0 0,6 2-1 0,3-2 0 16,-1-3-15-16,1-3 0 0,0 3-9 0,5-3 9 15,4 1 0-15,6-6 0 0,-4 2 0 0,-2 1 10 16,2-3-10-16,-5 3 0 0,0-3 0 0,-7 3 8 16,1-3-8-16,0 2 0 0,-3 1 0 0,-1 0 0 15,-5 2 0-15,-3-2 0 0,-3 2 8 0,-4 1-8 16,-8-1 0-16,0 3 0 0,6 0 0 0,-9 0 0 16,-9 0-50-16,9 5-15 0,-3-2-3 0,-6-3-1283 15</inkml:trace>
  <inkml:trace contextRef="#ctx0" brushRef="#br0" timeOffset="210840.94">15915 12007 2242 0,'-3'-3'49'0,"3"3"11"0,0 0 1 0,-3 3 3 0,0-3-52 0,-3 5-12 0,0-2 0 0,0 2 0 16,-6 3 108-16,3 3 20 0,-6-1 3 0,3 3 1 15,3 1-80-15,3-1-16 0,0 3-4 0,0 2 0 16,0-2-32-16,0-3 0 0,3 1 0 0,0-1 0 31,1-3-72-31,-1 1-19 0,3-3-3 0,0 0-1 0</inkml:trace>
  <inkml:trace contextRef="#ctx0" brushRef="#br0" timeOffset="211003.76">15965 11851 2073 0,'-3'0'184'0,"0"0"-147"16,0 0-29-16,3 0-8 0,0 0 85 0,-3-3 16 15,0 3 3-15,3 0 1 0,0 0-25 0,0 0-4 16,0 0-2-16,0 0 0 16,0 0-92-16,6-3-18 0,3 1-4 0,-3-1-741 15,3 3-148-15</inkml:trace>
  <inkml:trace contextRef="#ctx0" brushRef="#br0" timeOffset="211226.18">16117 12004 2361 0,'0'0'210'0,"0"0"-168"0,0 0-34 0,0 0-8 16,0 0 64-16,0 0 10 0,6-2 2 0,3-1 1 15,0 0-15-15,0-2-3 0,0 2-1 0,3 1 0 16,-1-1-50-16,1 0-8 0,3 3 0 16,-3-2 0-1,3-1-35-15,-6 3 1 0,-3 0 0 0,0 0-785 0,0 0-157 16</inkml:trace>
  <inkml:trace contextRef="#ctx0" brushRef="#br0" timeOffset="211395.23">16075 12086 691 0,'-6'0'30'0,"6"0"7"0,0 0-29 16,0 0-8-16,0 0 0 0,0 0 0 0,0 0 400 0,0 0 78 15,0 0 16-15,6 5 3 0,3-5-365 0,0 0-72 16,3 0-16-16,0 0-2 0,3-2-30 0,-3-1-12 16,3 3 8-16,0-5-8 15,-1 5-62-15,1-3-18 0,0 1-3 0,0-1-1009 16</inkml:trace>
  <inkml:trace contextRef="#ctx0" brushRef="#br0" timeOffset="211682.89">16361 12081 2790 0,'-12'5'61'0,"6"-5"13"0,0 3 2 0,6-3 3 0,0 0-63 0,-6 2-16 0,6-2 0 0,0 0 0 15,0 0 55-15,0 0 8 0,3-5 1 0,0 0 1 16,6 0-45-16,0-1-10 0,3-4-2 0,3 2 0 15,0 0-8-15,-3 0 0 0,6-5 0 0,-4 2 0 16,4 1 0-16,-3-4 0 0,6 1-9 0,-3 0 9 16,0 0-21-16,0-1 2 0,2-2 1 0,-2 3 0 15,-3 0 8-15,-3 5 2 0,3 0 0 0,-6 0 0 16,0 3 0-16,-6 0 0 0,-3 5 0 0,0 0 0 16,0 0 33-16,-6 8 7 0,-6 2 2 0,0 6 0 15,0 0-9-15,-3-3-1 0,0 3-1 0,3 3 0 16,1-1-11-16,-1 3-3 0,0-5 0 0,6 0 0 15,-3 2-1-15,6-2-8 0,0-2 12 0,0-1-4 16,6-3-108-16,0-2-21 0,-3-8-5 0</inkml:trace>
  <inkml:trace contextRef="#ctx0" brushRef="#br0" timeOffset="212417.47">16236 10544 1681 0,'0'0'74'0,"0"0"16"0,0-6-72 0,-3 1-18 15,3-3 0-15,0 3 0 0,0 0 139 16,3-1 24-16,-3 1 5 0,0 2 0 16,3-2-66-16,0 0-14 0,0 2-2 0,3-5-1 0,0 3-25 0,0-3-4 15,0 0-2-15,0 0 0 0,6 0-34 0,-3 0-6 16,2 0-2-16,4 0 0 0,-3 0 16 0,6 0 2 16,-6 0 1-16,3 1 0 0,-3-1-31 0,0 0 8 15,0 2-8-15,0 1 0 0,-4 2 0 0,-8 3 0 16,0 0 8-16,12 0-8 0,-12 0 11 0,9 3-1 15,-6 2 0-15,3 3 0 0,-3-2 2 0,3-1 0 16,-6 3 0-16,0 0 0 0,3 0-12 0,-3-3 12 16,0 3-12-16,0-8 12 0,0 5-12 0,0-5 8 15,0 0-8-15,0 0 8 0,0 0-8 0,0 0 0 16,0 0 0-16,0 0 0 0,0 0 0 0,0 0 0 16,0 0 0-16,0 0 8 0,0 0-8 0,9-2 0 15,0-1 0-15,-3 0 0 0,3-5 0 0,0 0 0 16,3 3 0-16,0-3 0 0,0 0 0 0,-1-2 0 15,4 2 0-15,0 2 0 0,0-1 0 0,0 1 0 16,-3 4 0-16,-3-4 0 0,3 6 0 0,-6 0 0 0,-3 3 0 0,0 2 0 16,-3 3 0-16,0 3 0 0,-3-3 0 15,-6 5 0-15,0 0 8 0,3 0 7 0,0 3 1 16,0 0 0-16,-3 0-2 0,3-3 0 0,3 0 0 0,0 1 0 16,0-4-14-16,3 1 8 0,3-3-8 0,0-3 0 15,-3-5 0-15,6 5 0 0,3-2 0 0,0 0 0 16,3-3-135-1,3-3-29-15</inkml:trace>
  <inkml:trace contextRef="#ctx0" brushRef="#br0" timeOffset="212995.79">17337 10792 1501 0,'0'0'66'0,"0"0"14"0,0 0-64 0,-3-2-16 15,-3-1 0-15,3 3 0 0,-3-3 132 0,1 3 22 16,5 0 5-16,-6-2 1 0,0 4-32 16,0 1-7-16,6-3-1 0,-9 3 0 0,0 2-34 0,0 0-7 15,0 6-2-15,0-3 0 0,-3 2-13 0,0 4-4 16,-6 2 0-16,6 5 0 0,4 2-13 0,-7 4-3 15,-3-1-1-15,0 4 0 0,3 1-18 0,-3 1-3 16,3-3-1-16,0 3 0 0,6 2-9 0,-2-2-3 16,5 0 0-16,0-3 0 0,0-3-9 0,6 1 0 15,6-3 0-15,0-6 0 0,0-2 0 0,5-3 0 16,4-2-12-16,3-6 12 16,0-2-125-16,0-3-18 0,0-3-3 0</inkml:trace>
  <inkml:trace contextRef="#ctx0" brushRef="#br0" timeOffset="213252.12">17430 10999 2646 0,'-6'0'117'15,"6"0"24"-15,0 0-113 0,0 0-28 0,0 0 0 0,0 0 0 16,0 0 108-16,0 0 16 0,0 0 4 0,0 0 0 15,6 5-72-15,0 0-13 0,3 3-3 0,-1 0-1 16,-2 3-16-16,0-3-3 0,6 2-1 0,-3 4 0 0,0-4-19 0,3 3 8 16,-6 3-8-16,3-3 0 0,3 3 8 0,-3-2-8 15,-3-1 0-15,-3 0 0 0,6 0 0 0,-3 0 0 16,-6 1-12-16,0-1 3 16,3 0-117-16,-3-5-23 0,3-3-5 0,-3 3-1160 15</inkml:trace>
  <inkml:trace contextRef="#ctx0" brushRef="#br0" timeOffset="213467.06">17337 11284 2188 0,'0'0'195'0,"3"-7"-156"16,0-1-31-16,3-3-8 0,-3-2 119 0,3 0 22 16,3-1 5-16,0 1 1 0,0 0-26 0,3 0-5 15,0-1 0-15,6 1-1 0,-3 0-63 0,-1 2-13 16,4-2-3-16,3 0 0 0,0 0-20 0,0 2-4 0,-6 1 0 0,3-1-1 15,2 0-11-15,-5 1 0 0,-3-1 0 0,6 3 0 16,0 3 0-16,0 0-12 0,-3-3 0 0,-6 2 1 31,-4 4-153-31,4 2-32 0,-3 0-5 0</inkml:trace>
  <inkml:trace contextRef="#ctx0" brushRef="#br0" timeOffset="213682.48">17712 11316 2944 0,'-6'6'65'0,"0"-4"14"0,4 3 2 0,2 1 1 0,0 2-66 0,-3 0-16 16,-6 0 0-16,6 0 0 0,6 2 60 0,-6 1 9 16,-3-3 2-16,0 5 0 0,3-3-45 0,0 4-9 15,-3-4-1-15,-3 3-1 0,3 1-15 0,0-1 0 16,3-2 0-16,-3 2 0 0,-6-3 0 0,6-2 0 15,9-2 0-15,-3-6 0 16,0 0-176-16,0 0-34 0</inkml:trace>
  <inkml:trace contextRef="#ctx0" brushRef="#br0" timeOffset="213842.06">17852 11073 979 0,'0'0'87'0,"-9"-3"-70"16,0 3-17-16,1 0 0 0,8 0 441 0,0 0 85 0,0 0 17 0,0 0 3 16,0 0-410-16,0 0-83 0,0 0-16 0,0 0-929 15,8-5-187-15</inkml:trace>
  <inkml:trace contextRef="#ctx0" brushRef="#br0" timeOffset="214143.26">18043 10679 2361 0,'-18'-3'104'0,"18"3"23"0,0 0-102 0,0 0-25 16,0 0 0-16,0 0 0 0,0 0 133 0,0 0 22 16,3 8 4-16,3 0 1 0,0 2-104 0,3 1-21 15,3 2-4-15,-3 3-1 0,0 3-19 0,2 2-11 16,4 0 12-16,-3 3-12 0,0 0 10 0,-3 2-10 15,0 3 8-15,0-2-8 0,0 2 8 0,-3-3-8 16,-6 1 8-16,0 2-8 0,-3 0 9 0,-3 0-9 16,-3 0 10-16,-3 3-10 0,0 0 12 0,0-1-4 15,3 1-8-15,-6 2 12 0,1-2-4 0,-4-5-8 16,3-1 11-16,-3-2-11 0,3 0 9 0,0-6-9 16,3-2 0-16,0 0 9 15,0-3-106-15,4-2-22 0,2-3-4 0,0-3-1162 0</inkml:trace>
  <inkml:trace contextRef="#ctx0" brushRef="#br0" timeOffset="214364.66">18474 11173 2980 0,'0'0'132'0,"0"0"28"0,0 0-128 0,0 0-32 0,0 0 0 0,0 0 0 15,6 6 83-15,0-6 10 0,3 2 3 0,3 1 0 16,6-3-52-16,-3 0-11 0,0-3-1 0,6 1-1 16,-1-4-15-16,1 1-4 0,6 0 0 0,-3-1 0 15,0 1-12-15,-3 3 0 0,-1-4 0 0,-2 1 0 16,-3 0-58-16,0-1-14 0,-3 4-4 0,0-4-1395 16</inkml:trace>
  <inkml:trace contextRef="#ctx0" brushRef="#br0" timeOffset="-214537.3">19379 10732 1152 0,'0'0'51'0,"0"0"10"0,0 0-49 0,0 0-12 16,0-6 0-16,0 6 0 0,0 0 272 0,0 0 51 15,0 0 10-15,0 0 3 0,3-2-156 0,6-4-32 16,0 4-5-16,3 2-2 0,6 0-57 0,0-3-12 16,3 3-3-16,-1-3 0 0,4 3-33 0,-3-2-6 15,9 2-2-15,-3-3 0 0,-1 0-15 0,-8 3-3 16,3-2-1-16,0-1 0 0,0 3-9 0,3-3 10 0,2 1-10 0,1-1 10 15,-3 3-10-15,9-2 0 0,-6-1-10 0,-4 3 10 32,-2 3-73-32,-6-3-9 0,-3 2-2 0,-12-2 0 15,0 0-152-15,0 0-30 0</inkml:trace>
  <inkml:trace contextRef="#ctx0" brushRef="#br0" timeOffset="-213977.09">19347 10776 1785 0,'0'0'79'0,"0"-5"17"15,3 0-77-15,-3 0-19 0,-3-1 0 0,3 6 0 16,5-5 183-16,-2 0 33 0,-3 5 6 0,0 0 2 16,6-3-90-16,3 0-18 0,3 1-3 0,0 2-1 0,0 0-44 0,0 0-8 15,0 2-3-15,6 1 0 0,3-3-21 0,2 5-5 16,4-2-1-16,0 2 0 0,0-2-30 0,-3 2 0 15,-1 1-11-15,-5-4 11 0,3 6 0 0,0-5 13 16,-3 2 0-16,6-2 0 0,-4 2-13 0,1 0 0 16,-6 3 0-16,3-2 0 0,3-1 0 0,-6 0 0 15,-3 0 0-15,0 3 0 0,-4-2 0 0,-2-1 0 16,-3 3 0-16,-3 0 0 0,0 2 0 0,-6 1 0 16,0 0-12-16,-5 2 12 0,-1-3-10 0,-3 4 10 15,0-1-8-15,0-3 8 0,-3 4 0 0,0-1-10 16,0 0 10-16,-2 0 0 0,-1 3-9 0,-6-3 9 15,-6 3 0-15,0 0-9 0,-2 3 9 0,-4-3-13 16,-3 2 5-16,4 1 8 0,2-1-10 0,3 3 10 0,1 3 0 16,-1 0-9-16,3-3 9 0,3 3 0 15,0-3 8-15,4 3-8 0,2-3 0 0,6 0 0 16,-3 0 0-16,6-2 0 0,3 2 0 0,3-5 0 0,0 0 0 16,6 0-8-16,3 0 8 0,3-6 0 0,6 1 0 0,3-1 0 15,3-2 0-15,0 3 0 0,3-3 8 0,5 0-8 16,7-3 11-16,3-2-3 0,5 2 0 0,1-5 0 15,0 0-8-15,0 0 0 0,-1 0 9 0,-2-3-9 16,-6-2 0-16,-4 2 0 0,1 1 0 0,0 2 0 16,-6-3 0-16,3 0 0 0,2 1 0 0,-2-1 0 15,0 0 0-15,-6 3 0 0,0-2 0 0,-4-1 0 0,-2 1 0 16,0-1 0-16,-6 0 0 0,0 3 0 0,0-2 0 16,-3 2 0-16,-6 0 0 0,0 0 0 15,0 0-53-15,0 0-15 0,0 0-4 0,0 0-860 16,0 0-172-16</inkml:trace>
  <inkml:trace contextRef="#ctx0" brushRef="#br0" timeOffset="-213457.67">19123 11941 2163 0,'0'0'96'0,"0"0"20"0,0 0-93 0,0 0-23 15,0 0 0-15,0 0 0 0,-3 8 112 0,-3 2 17 16,0-2 4-16,0 0 1 0,-2 3-34 0,2-1-8 16,-3 3 0-16,-3 1-1 0,3-1-58 0,-3 3-11 15,3-3-2-15,0 0-1 0,0 0-19 0,3-5 0 16,0 3 8-16,3-3-8 15,6 0-166-15,0-3-37 0</inkml:trace>
  <inkml:trace contextRef="#ctx0" brushRef="#br0" timeOffset="-213297.89">19201 11737 2631 0,'0'0'58'0,"0"0"12"0,0 0 2 0,0 0 2 0,0 0-59 0,0 0-15 0,-3-3 0 0,3 3 0 15,0 0 38-15,0 0 5 0,0 0 1 0,0 0 0 16,0 0-36-16,0 0-8 0,0 0 0 0,9 0-824 16,0 0-168-16</inkml:trace>
  <inkml:trace contextRef="#ctx0" brushRef="#br0" timeOffset="-213049.55">19314 11972 2577 0,'0'0'114'0,"0"0"24"0,0 0-110 0,0 0-28 16,3 0 0-16,6-2 0 0,-3 2 99 0,3 0 14 15,-3 0 3-15,2-3 1 0,1 3-80 0,3 0-16 16,0 0-3-16,3 0-1 0,-3-3-9 0,3 3-8 15,-6 0 12-15,6 3-12 0,-3-3 0 0,-3 3-16 16,-1-3 2-16,1 0 0 16,0 0-146-16,-3 2-30 0,-6-2-6 0</inkml:trace>
  <inkml:trace contextRef="#ctx0" brushRef="#br0" timeOffset="-212863.57">19248 12118 2556 0,'-3'3'56'15,"3"-3"12"-15,0 0 3 0,0 0 0 0,0 0-57 0,0 0-14 0,0 0 0 0,9-3 0 0,3 0 72 0,3 1 12 0,-6-1 3 0,3 0 0 16,6 1-52-16,-3-4-11 0,2 4-1 0,-2-1-1 16,0-2-102-16,-3 2-21 15,-3 3-4-15</inkml:trace>
  <inkml:trace contextRef="#ctx0" brushRef="#br0" timeOffset="-212534.62">19483 12118 3013 0,'0'0'66'0,"0"0"14"0,0 0 2 0,6-5 3 0,-3-1-68 0,3-2-17 16,3 0 0-16,0 1 0 0,3-1 40 0,0 0 4 15,3 0 0-15,0 0 1 0,0-3-35 0,0 3-10 16,-1-2 0-16,1 2 0 16,-3 0-22-16,3-3-9 0,0-2-1 0,0 0-1 0,-3 0 19 0,3-1 4 15,0 1 1-15,-4-3 0 0,1 0 9 0,3 0 0 16,0 1 0-16,-3-1-8 0,3 2 8 0,-3 1 0 0,-3 3 8 0,0 4-8 16,-3 1 36-16,-3 2 4 0,-3 3 0 0,0 0 0 15,-3 6-15-15,0-1-2 0,-6 8-1 0,3-2 0 16,0 2-11-16,0 3-3 0,-3-3 0 0,3 3 0 15,0 0-8-15,0 2 0 0,-3-2 0 0,3 0 0 16,0 0 0-16,3-3 0 0,-3 1 0 0,0-1 0 16,-3-3-54-16,6-2-13 0,6 0-2 15,-3-8-1322-15</inkml:trace>
  <inkml:trace contextRef="#ctx0" brushRef="#br0" timeOffset="-211815.6">19591 10467 1908 0,'0'0'42'0,"0"0"9"0,0-3 1 0,0 3 1 0,0 0-42 0,0 0-11 0,0-2 0 0,0-1 0 16,0 0 122-16,3-2 22 0,-3 2 5 0,0-2 1 15,3 2-41-15,0-2-8 0,0 0-1 0,-1 0-1 16,4-3-32-16,0 2-7 0,0-2 0 0,0 0-1 16,3 3-37-16,0-3-7 15,3 0-2-15,-3 0 0 0,3-2-13 0,0 2 0 0,3 0 0 0,-3 0 0 16,0 3 0-16,-1-1 0 0,4 1 0 0,-6 2 0 0,0 3 0 0,-3 6 0 15,0-1 0-15,0 3 0 0,-6 0 26 0,0 3 2 16,-3-1 1-16,-3 1 0 0,0-1-5 0,0 1 0 16,0 2-1-16,3-5 0 0,-3 3-7 0,0-1-2 15,3-2 0-15,0 0 0 0,0 0-14 0,3 0 0 16,-6-3 8-16,6-5-8 0,6 6 0 0,0-4 0 16,-6-2 0-16,3 0 0 0,6-5 0 0,0 2 0 15,0-2 0-15,3-3 0 0,6 0 0 0,-3 0 0 16,3-2-13-16,0-1 4 0,-4-2 9 0,7-1 0 15,-3-1 0-15,3 1 0 0,0 4 0 0,-3-1 0 16,-4 1 0-16,1 2 0 0,0 0 0 0,-3 5 0 16,-3 3-12-16,-3 0 4 0,0 0 8 0,-6 0 0 15,0 0 0-15,3 8 0 0,-3 3 0 0,0-1 0 0,-6 3 10 16,3 1-10-16,-3-4 8 0,0 3-8 0,0 1 0 16,0 2 0-16,0-3 0 0,0-3 0 0,0 4 0 15,0-1 0-15,3-3 0 0,3 1 8 0,-3 0-8 0,0-1 0 16,6-2 0-16,0-3 0 0,-3-5 0 0,0 0 0 31,9 6-179-31,0-1-35 0</inkml:trace>
  <inkml:trace contextRef="#ctx0" brushRef="#br0" timeOffset="-211245.33">20570 10919 1576 0,'0'0'70'0,"0"0"14"0,0 0-67 0,0 0-17 0,-3-8 0 0,0 6 0 16,0-4 168-16,-3 6 29 0,0-2 7 0,-3 2 0 16,0 2-57-16,-3 1-12 0,0 0-3 0,0 2 0 15,1 0-46-15,-4 1-10 0,-3 2-1 0,6 0-1 16,0 2-10-16,-3 3-1 0,-6 3-1 0,0 3 0 0,1 2-34 15,-1 0-6-15,0 3-2 0,3 5 0 0,3 0-9 0,-3 0-3 16,3 3 0-16,4 2 0 16,2 1-8-16,3-4 0 0,3 1 0 0,0-3 8 0,6-5-8 0,0-3 0 15,6 0 0-15,0-5 0 0,2-2-12 0,4-4-2 16,3-2 0-16,0-3 0 16,3-2-126-16,-3-3-26 0,-3 0-5 0,2 0-1138 15</inkml:trace>
  <inkml:trace contextRef="#ctx0" brushRef="#br0" timeOffset="-210998.2">20644 11086 2073 0,'0'0'184'0,"0"0"-147"0,0 0-29 0,0 0-8 15,0 0 185-15,0 0 36 0,-3 8 7 0,3 0 2 16,3 3-114-16,-3 2-24 0,6-3-4 0,-3 4 0 15,0 1-60-15,3 1-11 0,0 0-2 0,-3 0-1 16,0 3-4-16,3-1-1 0,0 3 0 0,0 0 0 16,0-2-9-16,0-1 0 0,0 1 0 0,3-3 0 15,-3 0 0-15,0-3 0 0,-3 0 0 0,-3-2 0 16,3 2-91-16,0-2-23 0,-6-1-5 16,0-2-787-16,0 0-158 0</inkml:trace>
  <inkml:trace contextRef="#ctx0" brushRef="#br0" timeOffset="-210793.03">20490 11417 2718 0,'0'-8'120'0,"0"5"25"0,0-5-116 0,0 0-29 16,5 0 0-16,4-2 0 0,3-3 91 0,0-1 12 16,6 1 2-16,3-3 1 0,0 0-62 0,3 0-12 15,2-2-2-15,4-1-1 0,-3 4-18 0,3-1-11 16,-4-3 12-16,1 3-12 0,0 0 9 0,0 3-9 15,-3 0 0-15,-1 2 9 0,-5-2-17 0,0 5-4 16,0-2-1-16,-6 4 0 16,0-2-99-16,-3 6-19 0,-3-4-4 0,0 4-728 15,-6 2-145-15</inkml:trace>
  <inkml:trace contextRef="#ctx0" brushRef="#br0" timeOffset="-210544.69">20927 11475 2804 0,'0'0'62'0,"0"5"13"0,-3 1 2 0,0-4 1 0,-3 4-62 0,3-1-16 0,0 0 0 0,0 0 0 16,-3 3 86-16,3 0 14 0,0 0 4 0,-3 0 0 15,3 0-64-15,-3 0-13 0,1 3-3 0,-1-1 0 16,-3 3-15-16,3-2-9 0,-3 0 10 0,3-1-10 0,0 1 0 15,0-1 0-15,3-2 0 0,0 0 0 16,6-3 0-16,-3-5-18 0,0 0 2 0,0 0 1 16,9-2-180-16,-3-3-36 0,0-1-7 0</inkml:trace>
  <inkml:trace contextRef="#ctx0" brushRef="#br0" timeOffset="-210388.11">21118 11184 2361 0,'-12'-11'104'0,"9"9"23"0,-3-4-102 0,0 1-25 16,0 0 0-16,3 2 0 0,0-2 145 0,0 2 24 15,3 3 5-15,0 0 1 0,3-2-131 0,-3 2-25 16,0 0-6-16,6-3-906 0,0 3-182 0</inkml:trace>
  <inkml:trace contextRef="#ctx0" brushRef="#br0" timeOffset="-210076.93">21326 10927 3060 0,'0'0'68'0,"0"0"13"0,0 0 3 0,0 0 1 0,0 0-68 0,0 0-17 0,0 0 0 0,6 11 0 15,0-3 49-15,0 5 7 0,0 0 0 0,3 3 1 16,0 0-36-16,3 3-7 0,-4-4-2 0,4 4 0 16,3 2-4-16,-3 3-8 0,0-3 11 0,0 8-11 0,-3 0 12 0,0 0-12 15,-6 3 12-15,0 3-12 0,0-1 9 16,-6-2-9-16,0 5 0 0,-6-3 9 0,-3-2-9 0,0-3 12 16,-9 0-12-16,0 3 12 0,-2-3-2 0,2 3 0 15,0-1 0-15,-3-4 0 0,-3 2-10 0,1-3 12 16,-4-2-12-16,3 0 12 15,0-3-176-15,3 0-34 0</inkml:trace>
  <inkml:trace contextRef="#ctx0" brushRef="#br0" timeOffset="-207537.34">22121 11205 1789 0,'0'0'39'0,"0"0"8"0,0 0 1 0,0 0 4 0,3-3-42 0,3 1-10 0,0-1 0 0,0 1 0 16,2-1 80-16,1 0 15 0,6 1 2 0,-6-1 1 16,0-2-2-16,3 5 0 0,3 0 0 0,3-3 0 15,3 0-9-15,2 3-3 0,1 0 0 0,0-2 0 16,0 2-23-16,-3 0-5 0,0 0 0 0,5 0-1 15,-5-3-31-15,3 3-5 0,-3 3-2 0,3-3 0 16,-1 0-17-16,-2 0 0 0,-3 0 8 0,0 2-8 31,0-2-62-31,-6 3-16 0,-3 0-3 0,0-3-1195 0</inkml:trace>
  <inkml:trace contextRef="#ctx0" brushRef="#br0" timeOffset="-207294.14">22055 11419 1440 0,'0'0'64'0,"0"-5"12"0,-3 0-60 0,6-3-16 16,-3 3 0-16,3-1 0 0,3-2 248 0,0 0 48 16,3 3 8-16,0-3 3 0,3 3-157 0,6 0-31 15,0-1-7-15,2 1 0 0,4 0-72 0,0 2-15 16,6-2-2-16,0 0-1 0,2 2-4 0,-5 0-1 15,0 3 0-15,0 0 0 0,-4 0-17 0,1 3 8 16,0-3-8-16,3 3 0 16,-6-3-61-16,3 2-19 0,-1 1-4 0,1-1-1208 0</inkml:trace>
  <inkml:trace contextRef="#ctx0" brushRef="#br0" timeOffset="-206410.57">23633 11044 1846 0,'0'0'82'0,"0"0"17"16,0 0-79-16,6-6-20 0,3 4 0 0,-3-4 0 0,0 1 53 0,3 0 7 0,-4 0 2 0,1-1 0 16,3 1 5-16,-3-3 1 0,0 3 0 0,3-3 0 15,-3 0 2-15,0 3 1 0,-3-3 0 0,3 0 0 16,-3 0-5-16,-3 0-1 0,3 0 0 0,-3-3 0 16,-3 3-1-16,3 0 0 15,-3 1 0-15,-3-1 0 0,0 0-34 0,-3 0-7 0,0-3-2 0,0 3 0 16,-3 3 34-16,1-3 6 0,-7 0 2 0,3 3 0 15,-3-1-50-15,0 1-13 0,-6-3 0 0,0 6 0 16,1-1 43-16,-1 0 3 0,0 1 1 0,3 2 0 16,-3 0-23-16,3 2-4 0,4 4 0 15,-4-1-1-15,3 3-7 0,-3 0 0 0,0 5-1 0,-3 0 0 16,1 3-2-16,-4 3 0 0,0 2 0 0,3 0 0 16,0 0 0-16,1 0 0 0,-1 3 0 0,-3 3 0 15,0-1-9-15,3 3 0 0,4 0 0 0,-1 3 7 16,3 0-7-16,3 2 0 0,0-2 0 0,3 2 0 15,0 1-11-15,6-4-1 0,0 1-1 0,0-3 0 0,3 0 13 0,3-2 0 16,-2-1 0-16,4-2 0 0,1 0 0 0,0 0 16 16,0-3-3-16,3 3-1 0,6 0-12 0,0-3 0 15,0-3 0-15,0 1 0 0,6-3 0 0,3-3 0 16,0 0 0-16,-1-5 0 0,1 3 0 0,0-3 0 16,6-3 0-16,-3-3 8 0,5-2-8 0,-5-2 0 15,3 2 0-15,0-5 0 0,-3-3 0 0,-1 0 0 16,4-3 0-16,-3-2 0 0,-3 0 0 0,6-6 0 15,-1 3 0-15,1-2 0 0,3-1 0 0,-3-2 0 16,-3 0 0-16,2-3 0 16,-2 0 0-16,-3 0 0 0,3 1 0 0,0-4 0 0,-6 1 0 0,2-3 0 15,-8-1 0-15,3-1 0 0,-3 2 0 0,0-3 0 16,-6 0 0-16,0 0 0 0,-3 3 0 16,3 0 0-16,-6-3 0 0,0 3 0 0,0-2 0 0,-3 4 0 15,-3-2 0-15,0 0 0 0,-3 2 0 0,-3 6 0 0,-3-3 0 0,-3 6 0 16,0-1 0-16,-5 4 0 0,-1 4 0 0,-3-2 0 31,-3 5-26-31,1 2-5 0,-4 4-1 0,3-1 0 0,3 6 32 0,0-1 0 0,1 4 0 0,-1 2 0 16,3 0 0-16,-3 5 13 0,0 0-1 0,1 6-1611 15</inkml:trace>
  <inkml:trace contextRef="#ctx0" brushRef="#br1" timeOffset="-190343.72">22011 3815 806 0,'0'0'72'0,"0"-5"-58"0,0-3-14 0,-3 3 0 15,0-1 69-15,3 4 11 0,0 2 3 0,-3-5 0 16,0-1-65-16,3 1-18 0,0 5 0 0,0 0 8 16,-3-3-8-16,3 3 12 0,-6-5-12 0,0 2 12 15,0 1 0-15,3-1 0 0,-3 3 0 0,0 0 0 16,0-8 35-16,0 6 7 0,0-1 2 0,0 3 0 15,-3-8 1-15,0 3 1 0,3-1 0 0,-6 1 0 16,3 2-1-16,-2-2 0 0,-4-3 0 0,3 3 0 16,-6-6-8-16,0 9-1 0,3-6-1 0,-3 2 0 15,-3 1-1-15,4 0 0 0,-4-3 0 0,0 3 0 16,0 2-5-16,0-5-1 0,0 3 0 0,1-3 0 0,-4 3-9 16,-3-1-3-16,0-2 0 0,-6 3 0 0,1-3 3 0,-4 3 0 15,0-3 0-15,-2 3 0 0,-1-3-23 0,0 2-8 16,1 1 0-16,-1 0 0 0,3 2 16 0,0-2-4 15,1-1 0-15,-4 4 0 0,-3-6 0 16,4 3 0-16,-1-1 0 0,0-2 0 0,-5 3-1 0,-1-3-1 16,3 3 0-16,1-3 0 0,-4 3 4 15,3-3 1-15,-5 2 0 0,-1-4 0 0,0 2 5 0,1 0 2 16,-7 3 0-16,4-1 0 0,-1-2-2 0,0 0 0 16,1 3 0-16,-4-5 0 0,1 2-5 0,-4 0-2 15,-2 0 0-15,5 3 0 0,0-1-4 0,7 1-1 16,5-3 0-16,-9 0 0 0,-2 3-8 0,-4-3 12 0,1 3-12 15,2-3 12-15,1 2-12 0,-1 6 10 0,6-8-10 0,-2 3 10 16,-1-6-10-16,-5 9 8 0,-4-9-8 0,4 9 8 16,-1-6-8-16,6 5 10 0,1 0-10 0,2 3 10 15,-5-8-10-15,2 6 8 0,-3-1-8 0,1 3 8 16,-4-5-8-16,7 5 10 0,-1 0-10 0,3 0 10 16,1 0-10-16,-1 0 0 0,-5 0 0 15,-1 0 8-15,0 0-8 0,1 5 0 0,-1-5 0 0,4 5 0 16,2-5 0-16,-5 3 0 0,-4 2 0 0,-3-5 8 15,1 6-8-15,2-4 0 0,1 4 0 16,5-4 0-16,1 4 0 0,-1-1 0 0,-3-5 0 0,4 2 8 16,-4 1 0-16,1 5 0 0,-4-5 0 0,4 2 0 15,2 0 5-15,3 3 1 0,-2 3 0 0,2-3 0 16,0-3 5-16,-2 3 1 0,-1 3 0 0,-2 2 0 16,-1 0-20-16,6 0 0 0,1 0 0 0,2 1-9 15,4-1 9-15,-1 0 0 0,0 3 10 0,-2 0-10 16,2 5 0-16,-3-8 0 0,1 6 0 0,2-3 0 0,3 8 0 15,3-6 0-15,-2-2 0 0,-1 2 0 0,-3 1 0 16,-2-3 0-16,-1 2 0 0,3 1 0 0,1-1 0 16,-1-2 0-16,0 3 0 0,4-1 0 0,-1-2 0 15,3 0 0-15,1 3 0 0,-1-4 0 0,-6 4 0 0,6-6 0 16,-2 6 0-16,2-3 0 0,3 2 11 16,4 1-1-16,-4-3 0 0,3 2 0 0,6 6-10 15,0-3 0-15,1 3-12 0,5 0 12 0,-3-1 0 16,6 1 0-16,0 3 0 0,0-1 8 0,3 1-8 0,-3-1 0 15,7 1 0-15,2-6 0 0,-3 3 0 0,3 2 0 16,0-7 0-16,3 2 0 0,-3-3 0 0,6 3 0 16,-6-2 0-16,6 2 0 0,-3 0 0 0,3-2 0 15,3 5 0-15,0-6 0 0,0 3 0 0,0-5 0 0,3 3 0 16,0-1 0-16,0 3 0 0,0 3 0 0,3-8 0 16,2 3 0-16,1-1 0 0,0 1 0 0,3-1 0 15,3 3 0-15,0-5 8 0,3 0-8 0,6 0 8 0,-1 0-8 16,4 5 0-16,0-8 8 0,3 3-8 0,-1 3 0 15,1-4 8-15,0 1-8 0,0 3 8 16,-1-6-8-16,4 3 0 0,0 0 8 0,-1-3-8 0,4 0 0 16,3 1 0-16,-1-7 0 0,7 7 8 0,-3-4-8 15,-1 3 0-15,1-2 0 0,0 0 0 0,2-3 8 16,4 2-8-16,2-5 0 0,7 3 0 0,-3 0 0 16,-4 0 0-16,1 3 0 0,-1-6 8 0,7 0-8 0,5 1 0 15,-2 2 0-15,-1 0 0 0,-2 0 0 0,-4 2 0 16,1-2 0-16,0-3 0 0,-1 3 0 15,1-2 0-15,2 2 0 0,10-1 8 0,-4 1-8 0,-5-2 0 16,2 2 0-16,4-3 0 0,-1 0 0 0,4 1 0 16,2-1 0-16,0-3 8 0,-2 4-8 0,-4-4 0 15,4 1 0-15,-1 0 0 0,4 2 0 0,-1-5 0 0,-5 3 0 16,-7-1 8-16,7-2-8 0,2 0 0 0,1 0 0 16,-1 0 0-16,-2 0 0 0,-4 0 8 0,1 0-8 15,-1-2 8-15,4-1-8 0,-1 3 0 0,7-5 0 16,-4 2 0-16,-6 0 0 0,1 1 0 0,2-4 0 15,7 1 0-15,2 0 0 0,-2 0 0 0,-4-1 0 0,-8 1 0 16,2 0 0-16,4-3 10 0,5 0-10 0,-2 3 12 0,2-3-12 16,-2 2 0-16,-4-4 0 0,3-1 0 0,1 1 0 15,2-1 0-15,-2 0 0 0,-4 3 0 0,-2 1 0 16,2-4 0-16,-5 0 0 0,2-2 8 16,1 0-8-16,-1 5 0 0,-2-5 0 0,-7 5 0 0,1-3 0 15,0 1 23-15,-4-1-3 0,4 0 0 0,-1 4 0 16,1-7-29-16,3 6-7 0,2-2 0 0,-2-1-1 15,-7-2 17-15,1 2 0 0,-4 1 0 0,1 2 0 16,3-5 0-16,-1-1 8 0,4 4-8 0,-4-1 0 16,-2 1 0-16,-6-4 0 0,-4 4 0 0,1-1 0 15,-3-2 12-15,6 0-3 0,-1 0-1 0,1-3 0 16,0 0-8-16,-1 3 0 0,1-3-12 0,-3 0 12 16,-1 3 0-16,-2-6 0 0,-3 3 0 0,-3 0 0 15,-4-5 0-15,1 8 0 0,6-8 0 0,-3 5 0 0,-1-3 0 16,-2 3 0-16,0-5 0 0,0 3 8 0,-6 5-8 0,-1-9 0 15,-5 4 0-15,0 2 8 0,-3 0-8 0,0-2 12 16,-3 2-12-16,0-3 12 0,-6 3-12 0,3 0 0 16,-6-5 0-16,0 3 0 0,-3-1 0 0,-3-2 10 15,-3 3-10-15,0-4 10 0,0 4-10 0,-3-6 8 16,-6 3-8-16,0 0 8 0,-5 2-8 0,-1-2 0 16,3 0 0-16,-6 5 0 0,3-5 0 0,4 2 0 15,-7-2 0-15,3 3 0 0,-6-1 0 0,-3 6 0 16,-2-8 0-16,-4 2 0 0,0 1 0 0,-5-1 0 15,-4 3 0-15,3 0 0 0,4 1 8 0,2 1 0 16,0-4 0-16,-5-3 0 0,-7 2-8 0,-3 1-9 16,1 2 9-16,-4 0-13 0,4 3 13 0,-1-3 0 15,-2 2 0-15,-1 1 0 0,-8 3 0 0,-4-4 0 0,-2 7 0 16,2-4 0-16,1 8 0 0,-1-2 0 0,-5 5 0 16,-3 0 0-16,-4 5 0 0,-2 3 0 0,2-2 0 15,-2 7-1029-15,0-5-200 16</inkml:trace>
  <inkml:trace contextRef="#ctx0" brushRef="#br1" timeOffset="-143211.09">2612 14065 460 0,'0'0'41'0,"0"3"-33"0,6 2-8 0,-6 0 0 15,-6-2 284-15,6-3 54 0,0 0 11 0,0 0 3 0,0 0-162 16,0 5-32-16,6 1-6 0,-6-4-2 16,0-2-61-16,0 0-12 0,6 6-2 0,0-4-1 0,3 1-34 0,0-3-6 15,3 0-2-15,-3 0 0 0,6-3 25 0,0 1 5 16,5 2 1-16,-5-3 0 0,6 0-25 0,-3-2-5 15,3 2-1-15,0-2 0 0,-3-3-14 0,-1 3-3 16,4 0-1-16,0-1 0 0,0-2-14 0,0 3 8 16,0 0-8-16,2 0 0 0,1-1 12 0,0 4-4 15,0-1-8-15,0 0 12 0,-1 1-12 0,4 2 0 16,-6 0 0-16,0 0-10 0,-6 0 10 0,3 2 0 16,0-2 0-16,-10 3 0 0,7 0 11 0,-6 2 1 0,0-2 0 15,0 2 0 1,-3 0-128-16,0-2-24 0,3-1-6 0,-9-2-687 15,0 0-138-15</inkml:trace>
  <inkml:trace contextRef="#ctx0" brushRef="#br1" timeOffset="-142865.18">2538 14266 806 0,'0'0'72'0,"0"0"-58"0,0 0-14 0,0 0 0 0,0 0 259 0,0 0 49 16,0 0 9-16,3 6 3 0,3 2-154 0,-3-6-30 15,6 1-7-15,0-3-1 0,-3 8-22 0,3-6-5 16,-1-2-1-16,4 3 0 0,6 5-44 0,0-3-10 15,3-5-2-15,3 0 0 0,-3-5-16 0,5 2-3 16,-8-2-1-16,9 2 0 0,-3-2-13 0,-3-3-3 16,-1 0-8-16,-5 0 12 15,3 0-12-15,3-2 0 0,6 2 0 0,-6 3 0 0,3-1 16 0,2 4 1 16,-5-1 0-16,9-5 0 0,-9-3-27 0,3 9-6 16,-7 4 0-16,1 4-1 15,-3-4-104-15,-3 4-21 0,-6-4-4 0</inkml:trace>
  <inkml:trace contextRef="#ctx0" brushRef="#br1" timeOffset="-142315.49">2699 13705 1382 0,'0'0'123'0,"0"0"-99"15,0 0-24-15,0 0 0 16,0 0 169-16,0 0 29 0,0 0 6 0,0 0 0 0,0 0-45 0,0 0-10 15,0 0-1-15,6-2-1 0,8-4-91 0,-8 1-17 16,3 0-4-16,0 0-1 0,3-6-3 0,3 3-1 16,-3-2 0-16,-3-1 0 0,3-5-14 0,6 0-4 15,-12-5 0-15,8 0 0 0,-2-6-4 0,0 1-8 16,6-1 11-16,-6 1-11 0,0 0 8 0,3 4-8 16,-3 1 0-16,3 3 0 0,0 2 0 0,-1 0 8 15,-5 3-8-15,3-1 0 0,-3 4-11 0,0 2-9 0,-3 0-1 16,-6 8-1-16,0 0 43 0,0 0 9 15,0 0 2-15,0 0 0 0,0 0-12 0,0 0-3 16,0 0 0-16,0 0 0 0,0 0-3 0,0 0-1 16,12 5 0-16,-3 1 0 0,-3-1-13 0,0 5 11 15,3 1-11-15,0 0 10 0,-9 5-10 0,6 2 0 0,0 1 0 16,-3 4 8-16,3 1-8 0,-1 3 0 0,-2-4 0 0,0 4 0 16,6-3 0-16,-6-3 8 0,3-3-8 0,-6 1 0 15,6-6 0-15,0-2 0 0,-6-6 0 0,3 0 0 16,3 1 0-16,-3-4 0 0,-3-2 0 0,0 0 0 15,0 0 0-15,3 6 0 0,3 2-12 0,-3-6-915 16,-3-2-183-16</inkml:trace>
  <inkml:trace contextRef="#ctx0" brushRef="#br1" timeOffset="-140932.15">4636 13708 691 0,'0'0'30'0,"0"0"7"0,0 0-29 0,0 0-8 16,0 0 0-16,0 0 0 0,-6 0 323 0,0 0 63 15,1 0 13-15,-1 0 2 0,-3-3-244 0,3 3-49 16,-3 0-9-16,0 0-3 0,3 3-40 0,-6 0-9 15,3-3-2-15,-6 0 0 0,0 2-13 0,0 1-2 16,3-3-1-16,-2 5 0 0,-1-2-1 0,0 2 0 16,0 1 0-16,3-4 0 0,-3 1-16 0,6-3-3 15,-6 2-1-15,0 4 0 0,-2 2 45 0,2-3 9 0,0 3 2 0,0-3 0 16,6 3-52-16,-12 3-12 0,3-1 0 16,0 1 0-16,4 2 0 0,-1-2 0 0,0 2 0 0,-3 0 0 15,6 0 19-15,0 1 1 0,3 2 0 16,-3-3 0-16,6 0-20 0,3 3 8 0,-3-3-8 0,3 0 0 15,6 1 0-15,-3-1 0 0,6 0 0 16,-3-2 0-16,3-1 0 0,6 1 0 0,-3-3 0 0,3 0 0 16,3-3 0-16,0 0 0 0,0-2 0 0,3 2-9 15,-1-2-7-15,4-1-2 0,0 1 0 0,-3 2 0 16,3-2 27-16,-6 2 6 0,0 1 1 0,2 2 0 16,-5 2-16-16,0 1 0 0,0-3 0 0,-3 2 0 15,0 3 0-15,-3 1 0 0,0-4 0 0,-6 6-10 0,0-3 10 16,0 1 0-16,-6 4 0 0,3-2 0 0,0 0 0 15,-3 2 0-15,3 1 0 0,-3 2 0 0,-3-2-9 16,3-1-3-16,-6 3-1 0,0-2 0 0,0-1 22 0,-2 1 5 16,-1-3 1-16,0 0 0 0,-6-3-15 0,6 0 0 15,-6 0 0-15,6-2 0 0,-8-3 0 0,2 0 8 16,-3 0-8-16,0 0 0 0,0-6 0 0,-2 1 0 16,-4-6 8-16,6 3-8 0,6 0 0 0,0-2 0 15,-9-4 0-15,7 1 0 0,2 0 0 0,0-1 0 16,3 1 0-16,3 3 0 0,3-4-10 0,6 1-8 15,-6 0-2-15,3-1 0 16,3 1-45-16,0 0-10 0,3-1-1 0,0-1-800 16,6-1-159-16</inkml:trace>
  <inkml:trace contextRef="#ctx0" brushRef="#br1" timeOffset="-140478.35">4833 14205 1612 0,'0'0'144'0,"0"0"-116"0,0 0-28 0,0 0 0 15,0 0 107-15,0 0 15 0,0 0 3 0,0 0 1 16,0 0-22-16,6-2-5 0,3-3-1 0,-9-1 0 0,6-2-78 0,-3 3-20 16,3 0 0-16,-3-1 0 0,-3 6 55 0,3-7 7 15,0-4 2-15,2 0 0 0,-10-2-52 0,5-3-12 16,-3 0 0-16,-3 3 0 0,0 0 54 0,-3 0 8 16,0 2 2-16,-3 1 0 0,0 4-24 0,0 6-4 15,-3 3 0-15,-3 5-1 0,-3 2 17 0,4 6 3 16,-7-3 1-16,3 3 0 0,-3 3-16 0,0-3-2 15,1 2-1-15,2 3 0 0,0 1-17 0,0-1-4 16,3 0-1-16,6 0 0 0,-6 6-15 0,9-4 0 0,6 6 0 16,3 1 0-16,0-4 0 0,9-5 0 0,0 0 0 15,3-2 0-15,9-3 0 0,-6-6 0 0,6 1 0 0,3-3 0 16,-1-3 0-16,1-2 0 0,3-6 0 16,0-2 0-1,0-3-29-15,-4-3 1 0,4-5 0 0,0-2 0 16,0-6-119-16,0 0-23 0,-1 1-5 0</inkml:trace>
  <inkml:trace contextRef="#ctx0" brushRef="#br1" timeOffset="-139861.33">5306 13750 2322 0,'0'0'51'0,"0"0"10"0,0 0 3 0,3 8 1 0,-3-8-52 16,3 6-13-16,6-1 0 0,-3-2 0 0,3-1 76 0,3 1 12 15,0-3 2-15,6 0 1 0,2-5-73 0,1-1-18 16,3-2 0-16,-3 0 0 0,0-2 0 0,0-1 0 16,-1-2 0-16,-5 2 0 0,0-4 0 0,6-4 0 15,-9-2 0-15,3-3 0 0,-3-2 0 0,0 2 0 16,-6-5 0-16,2 5 0 0,-2-3 0 0,0 4 0 15,-6-1 0-15,0 3 0 0,0 5 0 0,-3 0 0 16,-3 0 0-16,0 5 0 0,-2 3 55 0,-1 6 7 16,-6 2 2-16,0 2 0 0,0 6 0 0,-15 3 0 15,-3 8 0-15,-2 7 0 0,-4 8-52 0,-3 3-12 16,-2 6 0-16,-1 4 0 0,3-4 44 0,7-1 7 0,-1-2 1 0,12-3 0 16,-3 8-24-16,1 0-5 0,-1 0-1 15,0 0 0-15,3 2-12 0,3-2-2 0,1-2-8 0,-1 12 12 16,0 1-12-16,12-17 0 0,0-12 0 0,3-3 0 15,6 5 0-15,6 5 0 0,3 9 0 0,-3-14 0 16,3-6 0-16,6-4 0 0,0-6 0 0,-1-5 0 16,7-3 0-16,0-7-8 0,-9-6 8 0,12-8 0 15,0-3-16-15,-1-2 3 0,1 0 1 0,-3-3 0 16,3 3 12-16,0 3 0 0,-9 2 0 0,2 5 0 16,-5 1 0-16,0 2 0 0,-3-3 0 0,-3 6 0 15,0-1 0-15,-6 6 0 0,0 0 0 0,0 0 0 0,0 8 0 16,0 6-11-16,0-1 11 0,0 3-10 15,0 5 10-15,0-3 0 0,0 4 10 0,3-4-10 16,0 3 0-16,0-2 0 0,0-3 0 0,3-3 0 16,3 0 11-16,0-2-11 0,6-3 12 0,-3-3-12 0,3-2 8 15,-1-3-8-15,1 0 0 0,3-3 0 0,-3 0 0 16,0-2 0-16,3-6 0 0,-3 1 0 16,0 2-53-16,-4-5-15 0,1-1-2 0,0 1-1355 15</inkml:trace>
  <inkml:trace contextRef="#ctx0" brushRef="#br1" timeOffset="-139064.08">5797 14110 633 0,'0'0'56'0,"0"0"-44"16,-3 3-12-16,-3 2 0 0,0-2 369 0,3 5 72 15,-3-3 15-15,3 3 2 0,0-3-286 0,0 3-56 16,1 0-12-16,-1 3-3 0,3 2-34 0,0 0-7 16,-3 0-2-16,0 6 0 0,0-1-42 0,0 4-8 15,0 4-8-15,3-2 12 0,0 2-12 0,0-4 0 16,0 1 0-16,0-4 0 0,3 2 0 0,0-5 0 0,3-6 0 0,0 1 0 16,2-3 0-16,1-5 0 15,0 2 0-15,0-8 0 0,3-2 24 0,3-3 2 0,0 0 1 0,0-5 0 16,0 0-27-16,0-3-17 0,-1 0 2 0,1 0 1 31,3-2-12-31,-9 2-2 0,3-3-1 0,0 3 0 0,-3 0 13 0,0 1 4 0,0 1 0 0,0 4 0 16,-3-1 12-16,-3 3 0 0,3 0 0 0,-4 3 0 15,-2 5 24-15,0 0 2 0,0 0 0 0,0 0 0 16,0 0 3-16,3 5 1 0,-3-5 0 0,6 8 0 16,-6 5-7-16,6-2-2 0,-6 0 0 0,0 2 0 15,0 0-6-15,3-2-2 0,0 2 0 0,0-3 0 16,3 1-13-16,-3-3 0 0,0 0-12 0,3-3 12 15,3-2 0-15,-6-1 0 0,6-2 8 0,-3-2-8 16,0-3 0-16,3-1 0 0,0 1-8 0,-3 0 8 16,0-3 0-16,3 0 0 0,0 0 0 0,2 0 0 15,-2-3 0-15,0 3 0 0,0-2 8 0,3-1-8 0,0 1 0 0,-3-1 0 16,3-2 0-16,-3 2 0 0,3 1 0 0,0-1 0 16,-6 0-10-16,0 1 10 0,2 2 0 0,1-3-8 15,0-2 8-15,3 3 0 0,-3-1-8 0,0 3 8 16,-3 3-8-16,-6 5 8 15,9-8-47-15,-3 0-4 0,-6 8-1 0,0 0 0 16,0 0-163-16,0 0-33 0</inkml:trace>
  <inkml:trace contextRef="#ctx0" brushRef="#br1" timeOffset="-138449.42">6538 14235 2440 0,'0'0'54'0,"0"0"11"0,0 0 3 0,0 0 0 0,0 0-55 0,0 0-13 0,-3-3 0 0,3 3 0 16,0-3 49-16,3 1 7 0,0-4 2 0,3 4 0 16,-3-4-16-16,3 4-3 0,3-1-1 0,0-2 0 15,-3-3-10-15,3 3-1 0,0 2-1 0,0-2 0 16,3-3-72-16,-6 2-14 0,0-7-4 0,-3 5 0 15,3 3 52-15,0-3 12 0,-6 0 0 0,3 0 0 16,-3 0 0-16,-3 0 0 0,-3 0 0 0,0 0 0 0,-3 0 33 0,-3 1 10 16,0 4 1-16,-3 0 1 0,-3 3 20 0,3 8 4 15,-3 3 1-15,-2-1 0 0,-1 1-13 16,0 5-2-16,-6 0-1 0,3 2 0 0,0 1-25 0,4-3-5 16,-1-1 0-16,6 7-1 0,0-4-23 15,6 3 0-15,3 3 0 0,0 3 0 0,9-1 16 16,0-2-2-16,6-3 0 0,6 0 0 0,6-8-14 15,-6 1 0-15,6-6 0 0,2 0 0 0,-2-6 0 0,3-2-12 16,3-5 12-16,-6-3-10 16,2-3-21-16,1-2-4 0,3-3-1 0,0-2 0 15,-3 2-8-15,-1-3-1 0,-2 3-1 0,0 1 0 0,0-1 19 0,-6 5 4 16,0 3 1-16,-3 0 0 16,-3 0-7-16,-1 6-2 0,-2-4 0 0,-6 6 0 0,0 0 66 0,0 0 13 15,0 0 2-15,0 0 1 0,0 8-31 0,0 3-5 0,-3 0-2 0,0-1 0 16,-2 1 41-16,2-1 8 0,0 3 2 15,3-2 0-15,-3-3-52 0,3 0-12 0,3 0 0 0,-3-8 0 16,0 0 0-16,6 3 0 0,-6-3 0 0,5 0 0 16,4-3 0-16,-6 0 0 0,6-5 0 0,0 0 0 15,-3-2 0-15,3-1 0 0,0 1 0 0,0-4 0 16,0 1 0-16,-3 3 0 0,3 2 0 16,0 2 0-16,0-2 0 0,0 3 0 0,3-3 0 0,-4-2 0 15,1 2 0-15,0 0 0 0,3-6-12 0,0 1 12 16,-3 5-73-1,0-2-8-15,3-3-2 0,0 2-850 0,0 0-171 0</inkml:trace>
  <inkml:trace contextRef="#ctx0" brushRef="#br1" timeOffset="-137626.41">7229 14102 1497 0,'0'0'66'0,"0"0"14"0,0 0-64 0,0 0-16 0,0 0 0 0,-6 3 0 16,-3 0 120-16,3 5 20 0,0-3 4 0,0 0 0 16,0 0-30-16,0 3-6 0,0 3-2 0,0 2 0 0,-3 3-30 0,1 3-5 15,2 2-2-15,0 5 0 16,-6 6-4-16,0 8-1 0,-3 5 0 0,-6 5 0 0,3-5-51 0,0 0-13 16,1-3 0-16,-4-2 0 0,0 2 54 0,3 1 8 15,0 7 2-15,3-3 0 0,0-2-52 16,3-2-12-16,1-6 0 0,2-3 0 0,0-2 0 0,3-6 0 15,0 1 0-15,0-11 0 0,6-6 0 0,-3-2 0 16,6 5 0-16,-3-2 0 0,3-8 0 0,0-1 0 16,0-4 0-16,0-4 0 15,3-4-48-15,-3-3-13 0,3-9-3 0,0-1 0 0,3-9 103 0,-1-8 20 16,1-7 4-16,3-4 1 0,-3 4-52 0,6-1-12 16,3 6 0-16,6-11 0 0,0-5 0 0,2 2 0 0,-2-5 0 0,6 3 0 15,0 10 0-15,2 6 0 0,-2 5 0 16,3 0 0-16,0 2 0 0,-7 6 0 15,4 6 0-15,-3-1 0 0,0 0 9 0,0 5-1 16,-1 4 0-16,-2 1 0 0,3 4-8 0,-6 4 0 0,0 1 0 16,-3 5 0-16,-1 0 0 0,-2 3-11 0,3 2 3 0,-3 3 0 15,0 3 8-15,-3-1 12 0,-3 1-2 16,0 2-1-16,-3-2-9 0,0 2 0 0,-6 3 0 16,0-3 8-16,0 0-8 0,-6 0 0 0,-3 1 0 0,0 1 8 15,-3-1-16-15,0 2-4 0,3-1-1 0,-6 1 0 16,0 3 13-16,-3-1 0 0,-2 4 0 0,-4-4 0 15,0 1 17-15,0-4 7 0,0 1 0 0,3 0 1 16,1-5-17-16,-1-3-8 0,0 0 0 0,3-6 8 16,-3-2-8-16,3-2 0 0,4-4 0 0,-1-2 8 15,3-5-8-15,3 0 0 0,6-3 0 0,3 0 0 0,3 3 0 16,3-3 0-16,0 3-14 0,3 0 5 16,3-1-218-16,-1 4-43 0</inkml:trace>
  <inkml:trace contextRef="#ctx0" brushRef="#br1" timeOffset="-136812.66">7839 14081 1846 0,'0'0'82'0,"0"0"17"0,0 0-79 15,0-5-20-15,-3 0 0 0,3 5 0 0,0 0 96 0,0 0 15 16,0 0 3-16,0 0 1 0,0 5-34 0,-3 0-6 16,-3 3-2-16,0 3 0 0,0-1-30 0,0 1-7 0,0 2 0 0,-3 0-1 15,1 6 23-15,-4-3 5 0,3-3 1 0,3 3 0 16,0 0 0-16,3-3 0 0,-3 0 0 0,3 3 0 16,3-3-52-16,3-2-12 0,6-1 0 0,-3-2 0 15,3-2 0-15,3-1 0 0,0-5 0 0,-1 0 0 16,4-5 0-16,0-1 0 0,0-2 0 0,3-5-10 15,3 3 10-15,-3-4 0 0,-1-2 0 0,-2 3 0 16,6-3 0-16,-3 3 0 0,-3-3 8 0,0 0-8 16,0 1 0-16,-3 1 0 0,0 1 0 0,-4 5 0 15,-2 3 0-15,3 0 0 0,-3-1 0 0,-3 4 0 0,-3 2 0 16,0 0 0-16,0 0 0 0,0 0 0 0,0 0 28 16,-3 8 0-16,-6-1 1 0,3 4 0 15,3 0 5-15,0 2 1 0,0-3 0 0,-2 4 0 0,2-4-35 16,0 1-16-16,3 2 2 0,0 0 0 0,0-2 14 15,0-1 0-15,3-2 0 0,0 0 0 16,0-2 0-16,2-6 0 0,-2 0 0 0,6-3 0 0,0 0 0 0,3 1 0 16,0-4 0-16,6-2 0 0,0 1 0 0,0 1 0 15,0-4 9-15,-1-1-9 0,1-2 13 0,-3 0-3 16,3-1-1-16,0 1 0 0,-3 3-9 0,0-1 0 16,0-2 0-16,-4 5 0 15,-2 5-19-15,0 1-5 0,0-4-2 0,-3 4 0 0,0 2 26 16,0 0 0-16,-3-3 0 0,0 6 0 0,0 2 0 0,-3 0 0 0,3 0 0 15,-3 1 0-15,0-4 0 0,0 4 0 0,0 4 0 16,0-2 0-16,0 0 8 0,0 0-8 16,0-3 8-16,0 3-8 0,0 0 8 0,0-2-8 0,0-1 8 15,0 0-8-15,3 3 0 0,-3-3 8 0,3 1-8 16,0-4 0-16,-3 1 0 0,3 2 0 0,0-2 0 0,0-3 0 16,3-3 0-16,0 1 0 0,3-1 0 0,-3 0 0 15,3-2 0-15,-1-3 0 0,4-3 0 0,0-2 0 16,3 0-12-16,-3 2 0 0,0-2 0 0,3 5 0 31,-6 0-20-31,0-2-4 0,0 2 0 0,3-3-1 0,-1 6 37 0,-5 0 0 0,3 2 0 0,-3 3 0 16,0 3 0-16,0-1 0 0,-3 4 0 0,0-1 0 15,0 3 44-15,-3 0 16 0,-3 2 3 0,0 1 1 16,0 0-52-16,-3-1-12 0,0 1 0 0,3-1 0 0,0 1 0 16,3-1 11-16,0 1-3 0,0-3-8 15,3 5 8-15,3-2-8 0,0-3 0 16,0-3 0-16,3-5 0 0,0 0 0 0,3 0 0 0,0 0 0 15,3-5-107-15,6-3-21 16,-4 0-5-16</inkml:trace>
  <inkml:trace contextRef="#ctx0" brushRef="#br1" timeOffset="-135912.42">9313 13666 1738 0,'0'0'77'0,"0"0"16"0,0 0-74 16,0 0-19-16,0 0 0 0,0 0 0 0,0 0 106 0,3 0 18 15,-3 0 3-15,5 0 1 0,1 0-54 0,0 0-10 16,3 2-3-16,0-2 0 0,0-2 3 0,6 2 0 16,6-6 0-16,-3-1 0 0,3-1-55 0,2-6-9 15,4-4 0-15,0-3 0 0,-3-3 0 0,3 0 0 16,-7-2 0-16,4-1 0 0,-6 3 0 0,0 0 0 16,-3 3 0-16,-3 3 0 0,3-1 0 0,-6-2 0 15,-4 3 0-15,4-1 0 0,-6-2 0 0,0 0 0 16,-6-3 0-16,-3 3 0 0,0-3 46 0,1-3 4 0,-4 4 1 15,0 7 0-15,0 3-10 0,-6 2-1 16,-3 6-1-16,-3 2 0 0,-6 8 5 0,4 3 2 16,-7 3 0-16,-12 10 0 0,0 3-16 0,-2 2-3 15,2 1-1-15,0 5 0 0,7-1-7 0,2 4-2 16,0 7 0-16,1 3 0 0,-1 0-9 0,6 3-8 0,-6 2 9 16,6 0-9-16,4-2 0 0,2-3 0 0,3 2 0 15,3 4 0-15,0-6 0 0,3-6 0 0,3 4 0 16,0-1 0-16,0-8 0 0,7-2 0 0,-1-3 0 0,-3-2 0 15,3-6 0-15,0-3 0 0,3-2 0 0,0-3 0 16,-3 1 12-16,3-4-3 0,-3 1-1 0,3-11 0 16,0 0-8-16,3 0-9 15,0 0 9-15,0-3-13 0,0 1 13 0,0-4 0 0,3 1 0 0,-1-3 0 16,4-3 0-16,3-2 0 0,3-5 0 0,3 2 0 0,3-3 0 16,3-2 0-16,0 0 0 0,2 2 0 0,-2 1 0 0,0-1 0 15,-3 6-8-15,0 3 8 0,-4 2 0 0,-2 0 0 16,3 5 0-16,-6 0 0 0,3 6-11 0,-6 0 11 15,-3 2-12-15,3 0 12 0,-6 3-10 0,0 0 10 16,-3 5-8-16,-3-2 8 0,0 2 0 0,0-2 0 16,-3-1 0-16,0 4 0 0,-3 1 0 15,3-4 0-15,-3 0 0 0,0-1 0 0,0 3 0 0,0 1 0 16,3 2 0-16,-3-6 0 0,3 1 0 16,1-1 9-16,-4-2-9 0,3 3 0 0,3-1 12 0,0-2-4 15,0 0 0-15,3 0-8 0,3 0 10 0,0-3-10 16,0-2 8-16,6 2-8 0,0-2 0 0,2 0 0 15,1-3 0-15,3-3 0 0,3 0 0 0,0 1 0 16,3-4 0-16,3 1 0 0,-1 0-11 0,4-3-1 16,-6 3 0-16,6-3 0 15,0-3-219-15,-1 1-44 0</inkml:trace>
  <inkml:trace contextRef="#ctx0" brushRef="#br1" timeOffset="-135426.25">10110 13052 2487 0,'-6'-3'110'0,"6"1"23"16,-6 2-106-16,0 0-27 0,0 2 0 0,0 6 0 16,-2-3 89-16,-1 6 13 0,-3 5 2 0,0 2 1 0,-3 6-46 15,-3 0-10-15,0 8-1 0,-3 2-1 16,-2 1-16-16,2 2-3 0,6 8-1 0,-6 8 0 15,-3-1-1-15,3 4 0 0,1-3 0 0,-1 5 0 0,0-5-10 0,3-8-1 16,0-11-1-16,0 14 2 16,3 2-16-16,3 3 0 15,1 8 8-15,2 3-8 0,6-22 0 0,-3-2 0 0,3-6 0 0,-3-2 0 0,3 0 0 16,3-3 0-16,-3-8 0 16,3-3-58-16,3 1-16 0,-3-1-3 0,0-4-1 15,0-9-93-15,0-5-18 0,3-8-4 0,0-3-1 16,-3 6-79-16,-3-8-16 0,0-8-3 15,-3-3-1-15,0 0 185 0,-3 3 38 0,0-3 7 0,0 0 2 0,-3 3 171 0,0-3 34 16,0 3 8-16,-2 0 0 0,2 2 65 0,0 4 13 16,0-1 2-16,0 5 1 0,3 1-69 0,-3-1-13 0,3 6-3 15,3-1-1-15,0 1-61 0,3 2-12 0,3 1-2 0,0-1-1 16,6 3-35-16,-3-3-6 16,6 1-2-16,3-1 0 0,3 1-12 0,0-1-4 0,6-2 0 15,-1 2 0-15,1-5-2 0,0 3-1 0,0-1 0 0,0 1 0 16,0 3-9-16,2-4 8 0,-2 1-8 0,0 0 8 15,0-1-8-15,3 1 8 0,-6 2-8 16,2-2 8-16,-2 2-53 16,0 1-11-16,0 2-3 0,0 0-1399 0</inkml:trace>
  <inkml:trace contextRef="#ctx0" brushRef="#br1" timeOffset="-134575.06">10598 14007 230 0,'0'0'20'0,"0"0"-20"0,0 0 0 0,0 0 0 15,0 0 390-15,0 0 74 0,3 11 14 0,-3-1 3 16,3-2-284-16,-3-8-57 0,3 8-11 0,3 0-2 16,0-3-54-16,0 1-10 0,3-1-3 0,0-2 0 15,0-3-44-15,0-3-16 0,0 0 9 0,3 1-9 16,0-6 43-16,0-3 3 0,-1 1 1 0,1-4 0 15,0-2-24-15,0-2-5 0,0-1-1 0,-3 1 0 0,0-1-17 0,-3 1 0 16,0-1 0-16,-3 3 0 0,-3 6 0 0,-3-3 0 16,0-1 0-16,-3 6 0 0,-3 0 0 0,0 1 0 15,-6-4 0-15,3 0 0 0,-6 3 45 0,4 3 6 16,-4 0 1-16,0 5 0 0,-3-3-24 0,-3 6-4 16,-3 0 0-16,4 2-1 0,-4 5 0 0,-3 1 0 15,6 5 0-15,-3 5 0 0,4 5-5 0,2 6-1 16,0 0 0-16,6 5 0 0,3-5-9 0,0 0-8 15,0-3 12-15,6-6-12 0,0 1 8 0,3 0-8 16,3-8 0-16,3 2 0 0,0-2 0 0,0 0 0 0,6-3 0 16,6 1 0-16,3-6 0 0,0-3 0 15,3 0 0-15,6-2 0 0,-4-3 0 0,4-3 0 0,0 1 0 16,0-4 0 0,0-2-28-16,11-5-4 0,-2-3 0 0,-3 0 0 15,-4-2-119-15,1-1-24 0,0-2-5 0,0-3 0 16,-1-5-13-16,-5 3-3 0,0-3 0 0,-3 0 0 15,-6-1 110-15,3 4 22 0,-6 2 4 0,0 6 0 0,-7 2 85 0,4 3 17 0,-6-1 3 0,0 6 1 16,0 3 105-16,-3-3 21 0,0 8 4 0,0 0 0 16,0 0-46-16,-6 8-10 0,-3 0-1 0,3 5-1 15,-2 6-45-15,-1-1-9 0,0 9-1 0,0-1-1 16,0 1-30-16,-3-1-5 0,3 1-2 0,-3-1 0 16,3-2-17-16,0-3-8 0,-3 0 0 0,6-2 8 15,0-1-8-15,0-2 0 0,6-5 0 0,-3-1 0 0,3 1 0 16,3-3 0-16,0-3-14 0,-3-5 5 15,6 3-128-15,3-6-26 0,0 0-5 0</inkml:trace>
  <inkml:trace contextRef="#ctx0" brushRef="#br1" timeOffset="-134408.95">11158 13399 2188 0,'-18'2'97'0,"12"1"20"0,-3-3-93 0,3 2-24 16,0-2 0-16,3 6 0 0,-3-1 72 0,6 0 11 16,0 3 1-16,0-2 1 15,3 4-171-15,0 1-34 0</inkml:trace>
  <inkml:trace contextRef="#ctx0" brushRef="#br1" timeOffset="-133842.08">11134 13901 979 0,'3'-8'87'0,"-3"8"-70"16,0 0-17-16,0 0 0 0,9-2 226 16,-6-1 42-16,-3 3 8 0,0 0 1 0,0 0-119 0,6 3-24 15,0 2-5-15,0 3-1 0,-6 0-56 0,0 5-11 16,3 0-2-16,-6 6-1 0,0-6 5 0,0 3 1 16,0 0 0-16,0 5 0 0,-3 0-52 0,0 0-12 15,-3-2 0-15,3 2 0 0,-3-3 54 0,3 1 8 16,-6-6 2-16,7 3 0 0,2-5-48 0,-3-1-16 15,3 1 9-15,0-3-9 0,0 0 11 0,3-8-3 16,0 0-8-16,0 0 12 0,9 0-12 0,2-3 0 16,1-5 0-16,3-2 0 0,3-4 0 0,0-2-12 15,6-2 3-15,-6 2 0 16,0-5-46-16,2 0-9 0,-2-6-1 0,6 1-1 0,0-3 53 0,3 2 13 16,-4 1 0-16,7-6 0 0,-6 8 0 0,-3 3 0 0,-6 8 0 15,0 0 0-15,-6 5 0 0,-1 2 0 16,-5 6 0-16,3 0 0 0,-6 0 48 0,0 0 13 0,-3 11 3 0,-3 5 0 15,1 0-28-15,2 2-4 0,-3 1-2 0,0 5 0 16,-3-1 3-16,0 1 1 0,3-3 0 0,-3 1 0 16,3 1-34-16,-3 4 0 0,6-6 0 0,0 0 0 15,0-5 0-15,6-3 0 0,-3 6 0 0,3-9 0 16,0-2 0-16,6 0 0 0,-6-3 0 0,6 1 0 16,0-4-44-16,-3-2-16 0,3 0-4 15,6-2 0-15,-4-6-80 0,4 0-16 16,0-3-3-16,0-2-660 0,0-3-132 0</inkml:trace>
  <inkml:trace contextRef="#ctx0" brushRef="#br1" timeOffset="-133205.39">11780 13973 2156 0,'0'0'96'0,"0"0"19"0,0 0-92 0,0 0-23 16,0 0 0-16,0 0 0 0,0 0 114 0,0 0 18 15,0 0 4-15,0 0 1 16,12 0-58-16,-3 0-12 0,3 2-3 0,0-2 0 0,0-2-51 0,0-4-13 16,-3 1 0-16,2-3 0 0,1-2 0 0,0-1 0 0,0-2 0 0,0 0 0 15,-3-1 0-15,3 1 0 16,-3 0 0-16,0 0 0 0,-3 2 0 0,0-2 0 16,-3 2 0-16,3 1 0 0,-6-1 0 0,0 0 0 0,0 4 0 0,-6-1 0 15,0 2 39-15,-3 4 5 0,-3-1 0 0,3 6 1 16,-6 2-21-16,-3 3-4 0,-3-3 0 0,-2 8-1 15,-1 6 48-15,0-3 9 0,0-3 3 0,-3 11 0 16,0 5-24-16,4 3-5 0,5-6-1 16,0 6 0-16,6-6-39 0,0-2-10 0,3 3 0 0,3-1 0 15,6-7-16-15,3 2-4 0,3-5-2 0,3-6 0 16,6-2 35-16,0-3 7 0,0 6 2 16,3-3 0-1,-1-8-52-15,4 0-10 0,0-5-3 0,0-3 0 0,3 0 3 0,0-3 1 16,-1-2 0-16,-2 0 0 0,3-3-29 0,-3-3-5 0,3-2-2 15,0 0 0-15,-4 0 59 0,4 5 16 0,-3 5 0 0,3 1-8 16,-6 2 8-16,0-3 0 0,-1 1 0 0,-2 4 0 0,-3 4 0 16,0 2 9-16,-6 2-9 0,-3 6 10 0,0 6 10 0,-3-4 1 15,-3 3 1-15,0 3 0 16,-3 0-22-16,-3 0 9 0,3 0-9 0,-3 0 0 0,0 0 20 0,0 2-2 16,1-2-1-16,2-3 0 0,0-2-5 0,3-3 0 15,-3 0-1-15,6-8 0 0,0 0-1 0,0 8 0 16,0-3 0-16,6-5 0 0,-3 0-10 0,3-5 0 15,5-6 9-15,1 3-9 0,0-2 23 0,-3-1 0 16,0 0 0-16,3-2 0 0,0-3-23 0,3-2 0 16,0-1 0-16,3 1 0 0,-4-3 0 0,4-1 0 15,0 4 0-15,-3-1 0 0,-3 1 0 0,3 2 0 16,-3 3 0-16,0 0 0 0,0 2 0 0,-4 0 0 16,1 3 0-16,0 0 0 0,0 3 0 0,-3 0 0 0,3 0 0 15,0 2 0-15,-3 0 0 0,3-2 0 16,0 0 0-16,3 2 0 15,-3-2-200-15,3 2-45 0,11-5-9 0,-5 3-2 0</inkml:trace>
  <inkml:trace contextRef="#ctx0" brushRef="#br1" timeOffset="-132624.46">13283 13380 403 0,'0'0'17'0,"3"-5"5"0,3-3-22 0,-6 2 0 0,0 6 0 0,0 0 0 16,0 0 365-16,0 0 69 0,0 0 14 0,0 0 2 15,-6 6-268-15,3 2-54 0,-6 2-10 0,0 4-2 16,0-1-31-16,-2 5-5 0,-1 3-2 0,-6 3 0 15,0 8-26-15,3 2-4 0,-6 3-2 0,0 0 0 16,4 1-21-16,-4-1-4 0,-6 2-1 0,3 1 0 0,-3 0-12 0,6-1-8 16,1 6 8-16,-4-2-8 15,6-6-16-15,0-6-8 0,3 1-2 0,3-3 0 16,3-5-30-16,3-8-7 0,3-5-1 0,3-4 0 16,3 1-153-16</inkml:trace>
  <inkml:trace contextRef="#ctx0" brushRef="#br1" timeOffset="-132168.45">13426 13044 1324 0,'0'0'118'0,"0"0"-94"16,-6 0-24-16,0 0 0 0,0 3 236 0,0 2 42 15,0 0 9-15,0 3 1 0,-2 0-167 0,-1 3-33 16,3 5-8-16,-6 2 0 0,3 3-13 0,0 3-3 0,-3 0 0 15,3 0 0-15,0-1-51 0,3 4-13 16,0 2 0-16,-3 0 0 0,3 3 0 0,0 2 0 0,0-2 0 0,0 2 0 16,0 1 0-16,4-3 0 0,2-1 0 0,0 1 0 15,0-3 54-15,0-5 8 0,2-3 2 0,4-2 0 16,3-6-52-16,-3 0-12 0,6-2 0 0,0-3 0 16,0-3 0-16,3-2 0 0,6-3 0 0,3-6 0 15,-1-4 0-15,4-6 0 0,0-5 0 0,6-3 0 16,-1-3-48-16,1-2-13 15,3 0-3-15,0-5 0 0,-4-1 52 0,-2 1 12 0,3 0 0 0,-6 2 0 16,-1 3-12-16,-5 5 0 0,0 0 0 0,-6 3 0 16,-3 5 12-16,0 3 16 0,-9 2-3 0,0 3-1 15,0 6 57-15,-3 2 11 0,-9 5 3 0,0 6 0 16,-3-1-31-16,-3 6-7 0,0 5-1 0,-3 0 0 0,1 6-19 16,-1-1-4-16,-3 6-1 0,0 2 0 15,0 1-9-15,-3 2-3 0,6 0 0 0,-2 0 0 0,2 0-8 0,3 0 0 16,-3 0 0-16,3 0 0 0,3 0 34 0,3-2 2 15,3-1 0-15,3 0 0 16,0-5-89-16,0-2-18 0,3-1-3 0,0-2-1 16,3-5-85-16,0-6-16 0,0-5-4 0,6-3-1 0</inkml:trace>
  <inkml:trace contextRef="#ctx0" brushRef="#br1" timeOffset="-131641.87">13879 13920 1958 0,'0'0'174'0,"0"0"-139"0,3 0-35 0,0 2 0 16,-3-2 72-16,5 3 8 0,4-3 2 0,-3 0 0 16,6 0-33-16,-3-8-6 0,3-8-2 0,-3 3 0 15,0 8-30-15,3 2-11 0,-6-2 0 0,3-1 9 16,-6 1-9-16,3-3 0 0,0-2 0 0,0 2 8 15,-3-3 45-15,0 3 9 0,0 0 2 0,-3-5 0 16,0 2-52-16,0 1-12 0,-6 2 0 0,3-3 0 16,0 3 54-16,-6-2 8 0,-3 2 2 0,-3 3 0 0,3-1 0 15,-6 6 0-15,0 0 0 0,-3 3 0 16,1 5-52-16,-1 0-12 0,0 2 0 0,0 4 0 0,0-4 54 16,0 3 8-16,4 3 2 0,-4 0 0 0,6 3-42 0,-3 2-8 15,3 3-2-15,3 2 0 0,3 1-12 0,3 2 0 16,3-3 0-16,3-2 0 0,3-3 0 15,6-5 0-15,0-3 0 0,6-2 0 0,-3-1 0 0,6-4 0 16,0-6 0-16,3-3 0 0,-1-8 0 0,1-4 0 16,3-4 0-16,3-5 0 0,-3-5 0 15,2 3-8-15,-5-3 8 0,3 2-10 0,0 3 10 0,-3 1-12 16,-3 4 12-16,-1 3-12 0,-2 3 12 0,-6 2 0 16,-3 1 0-16,0 4 0 0,-3 1 0 0,0 5 0 15,-6 0 0-15,0 5 0 0,-6-2 0 0,3 5 8 16,-6 0-8-16,3 3 11 0,-2 2-11 0,2 0 0 0,3 6-12 15,0-1 12-15,0 3 44 0,3 0 16 0,0 1 3 16,3-1 1-16,0-3-52 0,0-2-12 0,3 0 0 0,6-5 0 31,0-1-27-31,3-5-8 0,2-2-1 0,4-3-1 16,0 0-95-16,3-8-18 0,0 3-4 0,3-8-1 0</inkml:trace>
  <inkml:trace contextRef="#ctx0" brushRef="#br1" timeOffset="-130712.6">14641 13716 518 0,'0'0'23'0,"0"0"5"0,0 0-28 0,3-3 0 0,-3-2 0 0,6 0 0 0,-6-1 327 0,2 1 60 16,1 0 12-16,-3 2 2 0,0-2-237 0,0 0-47 16,0-1-9-16,0 1-3 0,0 5-27 0,-3-5-6 15,1 0 0-15,-4 2-1 0,0 0-5 0,0 1-1 16,-3-4 0-16,-3 6 0 0,0 0-3 0,-3 3-1 16,-6 0 0-16,0-3 0 0,-2 5-10 0,2 0-3 15,-3 3 0-15,0 0 0 0,0 0-15 0,0 0-3 16,4 2-1-16,-1 1 0 0,0-3-11 0,6 0-2 15,0 3-1-15,3-4 0 0,3 4-15 0,3-3 9 16,3 0-9-16,3 0 8 0,0 0-8 0,6 0 0 16,3 0 0-16,0 0 0 0,6-3 0 0,0 3 0 0,3-3-9 0,0 3 9 15,3-3 0-15,-4 1 0 0,4-1 0 16,-3 0 0-16,3 1 0 0,-6 1 0 0,3 1 0 16,-3 0 0-16,-4 3-16 0,-5 0 3 0,0-1 1 0,-3 3 0 15,-3-2 0-15,0 5 1 0,-6-3 0 0,-3 3 0 16,1 0 11-16,-4 0 0 0,0-3 0 0,0 0 0 15,0 0 0-15,0-2 0 16,0-1 0-16,-3 4 0 0,0-4 0 0,0 1 0 0,-2-3 0 0,-4 0 0 16,0-3 0-16,0 3 0 0,0-5 0 0,0-1 0 15,4-2 0-15,-1 0 8 0,-3-2-8 0,3-4 0 16,-3 1 0-16,6 0 0 0,-3-3 0 0,4 3 8 16,2-6-8-16,3 3 0 0,-3 0 0 0,6-3 0 15,3 1-49-15,0-1-11 0,0 3-3 0,6 3 0 16,0-3-148-16,6 3-29 0</inkml:trace>
  <inkml:trace contextRef="#ctx0" brushRef="#br1" timeOffset="-130122.65">15010 13740 1267 0,'0'-5'56'0,"0"5"12"0,0 0-55 0,0 0-13 0,0 0 0 0,0 0 0 16,0 0 113-16,0 0 20 0,0 0 4 0,0 0 1 15,0-6-23-15,0 6-5 0,0-2-1 0,-3 2 0 16,0-3-30-16,0 3-7 0,0-5 0 0,-3 2-1 15,0 0-10-15,-3 1-1 0,3-1-1 0,-6 0 0 16,-3 1 9-16,3-1 3 0,-3 0 0 0,4-2 0 16,-7 5-6-16,0 0-1 0,-3 0 0 0,3 3 0 15,0-1-28-15,0-2-5 0,1 3-2 0,2 2 0 16,3 1 3-16,-3-1 0 0,3 3 0 0,0-3 0 16,0 3-16-16,3-3-2 0,0 6-1 0,0 0 0 0,6 2-13 15,-3 0 0-15,6-2 0 0,0 2 0 0,0 0 0 16,0 0 0-16,6 1 0 0,0 1 0 15,0-1 0-15,3 2 0 0,0-3 0 0,6 0 0 0,0-5 0 16,0-3-10-16,3 3 10 16,-3 0-8-16,-1 0 8 0,1 0-8 0,3 0 8 0,-3 0-8 15,-3 2-45-15,0 4-9 0,0-4-2 0,-3 4 0 0,-9-4 52 0,0 1 12 16,0 2 0-16,0-3 0 0,0 1 0 0,-6 0 0 16,-6-3 0-16,0 2 0 0,0 1 0 0,-6-1-12 15,0-2 12-15,3 0-12 0,1-2 12 0,-1 1 8 16,-3 1 0-16,0-2-8 0,-3-1 18 0,0 0-3 15,0-2-1-15,-2-3 0 0,-4 3-2 0,0-6 0 0,0 0 0 0,0 3 0 16,7-5-2-16,-4 0-1 16,3-1 0-16,3-2 0 0,3 1-9 0,6-1 0 0,3-3 0 15,6 3 0-15,6-3 0 0,0 1 0 16,0-1 0-16,6-2 0 16,3 2-85-16,6-2-10 0,3-3-1 0,-4 6-803 0,1 2-160 15</inkml:trace>
  <inkml:trace contextRef="#ctx0" brushRef="#br1" timeOffset="-129683.83">15144 13920 2566 0,'0'0'114'0,"0"0"23"16,0 0-109-16,0 0-28 0,0 0 0 0,0 0 0 15,0 0 24-15,9 0-1 0,-3 0 0 0,5-6 0 0,1-1-23 0,-3-1 0 16,3 2 0-16,6 4 0 0,-3-1 34 0,0 3 2 16,3-3 1-16,0-2 0 0,-4 0-18 0,1-3-4 15,0 8-1-15,0-5 0 0,0-9-1 0,-3 6 0 16,0-2 0-16,3 2 0 0,-3-3 42 0,-1 3 8 16,-2-2 1-16,0-1 1 0,-3 3-19 0,0-2-4 15,-6-1-1-15,0 0 0 0,-3-2-10 0,0 0-3 16,-6 0 0-16,0 2 0 0,0 3-14 0,-5 3-3 15,2 0-1-15,-6 5 0 0,-6 2 2 0,0 4 0 16,-3 4 0-16,1 1 0 0,-1 2 2 0,-3 3 1 16,3 2 0-16,0 4 0 0,1 1 1 0,5 4 0 15,-6 2 0-15,9 0 0 0,3 3-3 0,0 2 0 16,9-2 0-16,1 0 0 0,5-1-13 0,5-4 8 16,1-1-8-16,3-4 0 0,3-4 0 0,0 1 8 0,3-4-8 0,3 1 0 15,0-2 0-15,3-7 0 0,-1 1 0 0,4-2 0 16,6-1 0-16,3-2 0 0,-3-6 0 0,2-2 0 15,1-1-13-15,-6-2-9 16,-3 3-2-16,-1-3 0 0,4 0-192 16,-6-2-38-16</inkml:trace>
  <inkml:trace contextRef="#ctx0" brushRef="#br1" timeOffset="-128090.74">16811 13015 403 0,'0'0'36'0,"0"-3"-36"15,-6-2 0-15,0 0 0 0,0 2 324 0,0 0 57 16,0 1 12-16,-3-1 3 0,-6 0-205 0,3 6-41 16,6 0-8-16,-3 5-2 0,-3-3-49 0,-3 6-11 15,-3-1-1-15,4 3-1 0,-4 3-10 0,-3 5-3 16,0 6 0-16,-3 2 0 0,0 0-15 0,1 0-3 0,-4 3-1 0,-3 5 0 15,-3 5-15-15,1 6-3 0,-7 7-1 0,3 9 0 16,0-6-27-16,4 0 0 0,-1 9 0 0,3-4 0 16,0-7 29-16,10-6 1 0,-1 8 0 0,6-5 0 15,3 0-30-15,3-8 0 0,6 0 0 0,0-13 0 16,6-6 0-16,0-2 8 16,6 0-8-16,0-6 0 0,3 1 0 0,3-3 0 0,0-6-9 0,5 1 9 15,1-1-78 1,0-7-10-16,3-3-1 0,-3-3-807 0,-3 1-160 0</inkml:trace>
  <inkml:trace contextRef="#ctx0" brushRef="#br1" timeOffset="-127055.55">17194 13383 1591 0,'3'-6'35'0,"0"4"7"0,0-4 2 0,6 1 0 0,3 0-35 0,-3-3-9 15,-6 3 0-15,6-3 0 0,0 2 87 0,0-2 15 16,-3 0 3-16,0 3 1 0,0-3-33 0,0 0-6 15,-3 3-2-15,0 0 0 0,0-1-10 0,0 1-3 16,0 0 0-16,0 0 0 0,-6-1 0 0,0 1-1 16,3 0 0-16,-3-3 0 0,-3 2 2 0,0 1 1 15,-3 3 0-15,-6-4 0 0,3 1-3 0,-3 5-1 16,-3-3 0-16,0 3 0 0,-2 3-11 0,-1 2-3 16,-6 1 0-16,-3 4 0 0,3 1-4 0,1 2-2 15,2 3 0-15,-6 0 0 0,3 5-14 0,-2 0-2 16,2 5-1-16,-9 4 0 0,3 1-13 0,1 4 9 0,5 2-9 15,3 0 8-15,-6 2-8 0,9-1 0 0,3-4 9 16,7 3-9-16,2 3 0 0,3-3 0 0,3-3 0 0,3 0 0 16,6 1 0-16,0-6 0 0,0-3 0 0,2-2 8 15,7-3-8-15,0-2 0 0,-3-3 0 0,6-6 0 16,0 1-9-16,6-6 9 0,0-5-10 0,-1-2 10 16,-2-4-14-16,0-2 3 0,0 0 1 0,-3-5 0 15,0 0-1-15,-4 0 0 0,1-3 0 0,-3 3 0 16,0-3 11-16,-3 3 0 0,-3-3 0 0,0 0 0 15,-3 3 0-15,0-3 0 0,-6 2 0 0,0 1 8 16,0 0-8-16,0 5 0 0,-6-2 0 0,3 2 0 16,-3 5 0-16,-3-2 0 0,0 5 0 0,0 2 0 15,-2 4 16-15,-1-1-2 0,3 0 0 0,0 3 0 0,-3 5-1 16,3-2 0-16,6-3 0 0,3 2 0 0,0-2-13 0,3-2 0 16,3-1 0-16,3 0 0 0,3-2 0 0,3 0 0 15,3-6 0-15,0 0 0 0,6 1 0 0,-1-1 0 16,1 0 0-16,6-2 0 0,6 0 0 0,-6-3 0 15,2 2 0-15,-5 1 0 0,0 0-12 0,-3 2 0 16,0 1 1-16,-4-1 0 0,-2 3-2 0,0 0-1 16,-3 0 0-16,-3 3 0 0,-6 2 6 0,-3-5 8 15,3 8-13-15,-6 2 5 0,-3 1 8 0,0 2 0 16,-6 3 0-16,6 0 0 16,-3 3 9-16,-3-1 4 0,4 6 1 0,-4 0 0 0,0-1-5 0,0 1-1 15,-6 3 0-15,0 4 0 0,0-1 1 0,3-7 0 16,3 1 0-16,1-3 0 0,2-2-9 0,3-3 0 15,3 0 0-15,0-3 0 0,0-3 0 0,6-2 0 0,3 0-12 16,3-5 12 0,-9-3-140-16,11-3-20 0,4-5-4 0</inkml:trace>
  <inkml:trace contextRef="#ctx0" brushRef="#br1" timeOffset="-126739.47">17828 13100 806 0,'0'0'72'0,"0"0"-58"0,-2-3-14 0,2 3 0 0,-9 5 342 0,3-2 66 16,0 2 12-16,-3 6 4 0,0-1-244 0,-3 4-49 16,3 1-10-16,-6 4-1 0,-3 2-56 0,0 0-12 15,3 6-1-15,-5-1-1 0,2 6-10 0,-3 0-1 16,0 2-1-16,3 6 0 0,3-1-5 0,-2 1-1 15,-1 2 0-15,0-2 0 0,3 0 8 0,3-3 0 16,-6-3 1-16,6 1 0 0,0-1-41 0,3 0-20 16,3 1 1-16,1-3 1 0,2-6 18 0,3-7 0 15,0-4 0-15,3-4 0 16,2-6 0-16,1 3 0 0,0-2 0 0,6-4 0 16,0-7-87-16,3-3-20 0,3-3-4 0,6-7-1236 15</inkml:trace>
  <inkml:trace contextRef="#ctx0" brushRef="#br1" timeOffset="-126212.3">17754 13846 1670 0,'0'0'148'0,"0"0"-118"0,0 0-30 0,0 0 0 15,9-6 121-15,0 1 19 0,-3 0 3 0,3-1 1 16,0 1-48-16,0 0-8 0,0 0-3 0,3-1 0 15,-4-2-33-15,1 3-8 16,-3 0 0-16,3 0-1 0,-3 2-35 0,0-2-8 0,0-1 0 0,3 1 0 16,-6 0 0-16,6-6 0 0,0 3 0 0,-3 0 0 15,-3-2 0-15,0 2 0 0,-3-3 0 0,0 3 0 0,-3 0 0 0,0 3 0 16,3-3 0-16,-6 3 0 0,-3 2 40 0,-3 3 5 16,3 0 2-16,-3 3 0 0,-3 2 20 0,3-2 4 15,-2 2 1-15,-1 0 0 0,0 3-26 0,-3 3-5 16,3 2-1-16,0-2 0 0,-3-1-5 0,0 6-2 15,4 0 0-15,2 2 0 0,3 1-33 0,3-3 0 16,3 2 0-16,3-2 0 0,6-3 0 0,0 3 0 16,0 0 0-16,3-3 0 15,-1-2 0-15,4-6 0 0,6-2 0 0,-3-3 0 0,6-3 0 0,-3 1 0 16,3-6 0-16,0 0 0 16,2-5-21-16,-5-1-11 0,3-4-3 0,-3 2 0 15,3 0-22-15,0 0-5 0,-4 0-1 0,1 0 0 16,0 3 27-16,-3 0 4 0,-3 0 2 0,0 0 0 0,-3 2 17 0,0 3 3 15,-3 0 1-15,-3 5 0 0,0-2 29 0,-3 5 5 16,0 0 2-16,0 0 0 0,-3 5 16 0,-6 3 3 16,3 3 1-16,0-3 0 0,-3 2-20 0,3 1-4 0,-3 2-1 0,3-2 0 15,3 2-11-15,-3 0-3 0,3-2 0 0,-3 2 0 16,3 0-8-16,3 3 0 0,-3 3 0 0,0-3 8 16,3-6-8-16,3-2 0 15,0 0 0-15,0 3 0 0,3-1 0 16,0-10-12-16,3-5 0 0,3-3 1 0,-3 3-169 15,0-6-33-15,0-5-7 0</inkml:trace>
  <inkml:trace contextRef="#ctx0" brushRef="#br1" timeOffset="-126037.81">18245 13343 1728 0,'0'0'153'0,"-9"0"-122"15,0 3-31-15,3-3 0 0,6 0 252 0,-9 0 44 16,1 2 8-16,2 1 3 0,6-3-187 0,-6 5-38 15,0-2-7-15,6-3-2 0,0 8-55 0,0-8-18 16,0 5 10-16,3 3-10 16,0-3-57-16,3 1-17 0,0-1-3 0,-6-5-1 0</inkml:trace>
  <inkml:trace contextRef="#ctx0" brushRef="#br1" timeOffset="-125373.79">18525 13705 1494 0,'0'0'66'0,"0"0"14"0,0 0-64 0,0 0-16 15,0 0 0-15,0 0 0 0,0 0 121 0,0 0 22 16,0 0 4-16,9 0 1 0,-3-2-61 0,-6 2-12 15,0 0-3-15,0 0 0 0,3-6-12 0,0 4-4 16,3-3 0-16,-3-1 0 0,0 1-24 0,0-3-6 16,-3 0-1-16,3 3 0 0,-3-3 11 0,0 3 3 0,-6-3 0 0,3 0 0 15,3 0-14-15,-3 2-2 0,-6 1-1 0,0 0 0 16,-6 0 19-16,0-1 4 0,-3 4 1 0,0-1 0 16,1 6-10-16,-1-1-1 0,0 4-1 0,-3 4 0 15,0 1 0-15,0-1 0 0,1 6 0 0,-1 0 0 16,0 3-12-16,0-1-2 0,0 1-1 0,0-1 0 15,6 6-10-15,4-3-1 0,2 6-8 0,3-4 12 16,3-1-12-16,3-1 0 0,6 0 0 0,3-3 0 16,0-4 0-16,5-1 0 0,1-3 0 0,6-2 0 15,0-5 0-15,3-6 0 0,3 1 0 0,-1-4 0 16,4-4-86-16,0-3-14 16,3-3-2-16,-1-3-812 0,1-5-162 0</inkml:trace>
  <inkml:trace contextRef="#ctx0" brushRef="#br1" timeOffset="-124840.02">19067 13152 2134 0,'0'-2'95'0,"0"2"19"0,-3 2-91 0,3-2-23 16,0 0 0-16,0 0 0 0,0 0 82 0,0 0 12 15,12 3 2-15,0-3 1 0,-1 0-62 0,4 0-13 0,0-5-2 0,0 2-1 16,-3-2-19-16,3-3 8 0,0 3-8 0,0-3 0 16,-3-3 8-16,2-2-8 15,4 0 0-15,0-1 0 0,0 1 0 0,-3-3 0 0,3 0 0 0,-6 1 0 16,3-1 0-16,-6 0 0 0,-4 0 0 0,-2 3 0 16,0-3 0-16,-3 0 0 0,0 3 0 0,-6-3 0 15,-2 5 40-15,-4 3 0 0,0 0 1 16,-3 3 0-16,-3 8 7 0,0-1 0 0,-6 6 1 15,-5 6 0-15,-4 4 7 0,-3 1 2 0,-6 7 0 0,-2 6 0 16,2 0-18-16,0 5-4 0,4 2-1 0,-4 6 0 16,6-2-13-16,4 2-2 0,-4 2-1 0,3 6 0 15,0-3-19-15,7 1 8 0,-1 4-8 0,6-7 0 16,6-3 0-16,6-3 0 0,6-2 0 0,3-6 0 0,3-7 0 16,6-11 0-16,0-1 0 15,3-4 0-15,0 0 0 0,6-6 0 0,0 0 0 0,-1-2-9 0,1-3-3 0,6-3-1 16,3-2 0-16,-3 0 0 0,-1-3-2 0,1 0 0 15,0 0 0-15,-6 3 0 0,0-1 15 0,-3 6-9 16,-6-2 9-16,0 4-8 0,-6-2 8 0,3 6 0 16,-6-1 0-16,0 3 0 0,-3 0 8 0,0 2 4 15,0 4 1-15,0-1 0 0,-3 0 5 0,6 3 1 16,-3 0 0-16,3 0 0 0,3-1-19 0,0-1 8 16,3-1-8-16,0-2 0 0,5-4 0 0,-2-1 0 15,0-4 0-15,3-4 0 16,0-1-87-16,6-5-24 0,3-2-5 0,0-1-1234 0</inkml:trace>
  <inkml:trace contextRef="#ctx0" brushRef="#br1" timeOffset="-123937.79">19338 13867 1407 0,'0'0'31'0,"0"0"6"0,0 0 2 0,0 0 1 0,0 0-32 15,0 0-8-15,0 0 0 0,6 2 0 0,2-2 105 0,1 3 20 16,-3-3 4-16,3 3 1 0,0-3-22 0,-3 0-4 16,3-6 0-16,3 4-1 0,-3-1-23 0,0 1-4 15,0-4 0-15,0-2-1 0,-3 3-31 0,0-3-7 16,3 0-1-16,0 0 0 0,-1-2-12 0,1-4-4 15,0 4 0-15,0-1 0 0,-3 1-9 0,0-4-3 16,-3 4 0-16,3-3 0 0,-6-1-8 0,0 4 8 16,0-3-8-16,-6-1 8 0,0 1 4 0,-3-3 0 15,-3 0 0-15,0 3 0 0,1 3 6 0,-4-1 2 16,-3 3 0-16,-3 5 0 0,-6 3 9 0,3 6 3 0,3 2 0 16,-2 5 0-16,-1 3 14 0,3 2 3 15,-3 1 1-15,3 2 0 0,1 3-38 0,2 0-12 0,-3 2 0 16,3 0 0-16,6 4 0 0,0-1 0 15,6 0 0-15,3-3 0 0,0 1-8 0,6-4-9 0,3-1-2 0,3-4 0 16,6-5 19-16,-3-2 0 0,6-6 0 0,3-5 0 16,2-2-24-16,4-6 0 0,0-3-1 0,3-2 0 15,0 0-30-15,-4-1-5 0,-2-7-2 16,-3 5 0-16,-3 3 4 0,-3 0 1 0,0 0 0 0,-6-1 0 16,-4 1 57-16,1 5 12 0,-6 0 3 0,0 3 0 15,-3 0 13-15,3 5 4 0,-8 2 0 0,-1 6 0 0,-9 3 22 16,3 2 5-16,-6 6 1 0,0 5 0 0,0-1-19 0,1 4-3 15,-4 5-1-15,9-9 0 16,-3 4-29-16,3 2-8 0,0 0 0 0,-3 3 0 0,3 0 12 16,1 2 2-16,-1 6 0 0,-6 18 0 0,0 0-22 15,6-5-5-15,0-3-1 0,0-5 0 0,3 0 14 16,1-5 0-16,2-3 0 0,0 3 0 0,-3 2-23 0,3 3-1 16,3 3-1-16,-3-4 0 0,0-6 25 0,3-12 0 15,0 0 0-15,-3 1 0 0,0-3 0 0,-3-6 0 16,-3 1 0-16,1-6 0 0,-1 0 15 0,-3-2 8 15,3 2 1-15,-3-8 1 0,3-2-25 0,-6 2 0 16,-2 1 0-16,-1-6 0 0,0-11 0 0,3-2 0 16,-3 2 0-16,1-7 0 0,2-6 0 0,0-8 0 0,3-8 0 15,0-5 0-15,9 3 0 0,3 0 0 0,0-1 0 0,6 6 0 16,6 3 0-16,0 5 0 0,0-3 0 0,6 3 0 16,3 3 0-16,0-1 0 0,0-2 0 0,6 0 0 15,-1-3 19-15,1 3-2 0,0 0 0 0,6 2 0 16,0 1-27-16,2 2-6 0,4 0 0 0,3 3-1 31,-3 0-142-31,2 5-28 0,4-2-5 0,0-4-2 0</inkml:trace>
  <inkml:trace contextRef="#ctx0" brushRef="#br1" timeOffset="-123133.88">19686 13827 2430 0,'0'0'53'0,"-6"-3"11"0,3 1 3 0,-3-1 1 16,6 3-54-16,0 0-14 0,-3-2 0 0,3 2 0 0,-3-3 28 0,3-2 4 15,0-1 0-15,3 4 0 0,3-4-21 0,0 1-11 16,0 0 12-16,6 0-12 0,0-3 0 0,-3 2 0 16,3-2 0-16,-1 0 0 0,4-2 0 0,-3 2 0 15,0-3-11-15,0 3 11 16,-3-2-34-16,-3-1 0 0,3 3 0 0,-9-2 0 0,3-1 34 0,-6 3 0 15,0 0 0-15,0 3 0 0,-6 0 31 0,0 2 13 16,0 3 2-16,-6 3 1 0,-3 2 7 0,3 6 2 16,4 2 0-16,-4 3 0 0,0-1 0 0,0 7 0 15,0-1 0-15,0 0 0 0,0 0-29 0,3 3-6 16,3 0-1-16,3 0 0 0,-2-1-20 0,5-4 0 0,3-1 0 16,0-4 0-1,6-4 15-15,-1-2-2 0,4-3 0 0,0 1 0 0,3-6-13 0,3-6 0 0,0 1 0 16,6-8 0-16,3 0-11 0,2-6-5 15,4 1 0-15,0-1-1 16,0 1-31-16,-3-1-7 0,-1 1-1 0,1 2 0 16,-3 0 1-16,0 0 0 0,-6 0 0 0,-1 3 0 0,-2 0 44 0,-9 5 11 0,0 0 0 0,-3 0 0 15,0 0 0-15,-3 5 0 0,-3 1 0 0,-3 4 0 16,0 1 49-16,-3 5 12 0,-6 2 3 0,4 4 0 16,-1 2-52-16,-3-1-12 0,3 4 0 0,0 5 0 15,3-3 54-15,3 0 8 0,-3 0 2 0,3-2 0 16,3-6-52-16,3 6-12 0,0-4 0 0,3 1 0 0,3-3 0 15,-3 1 0-15,6-4 0 0,6 1 0 0,0-6 0 16,3-5 0-16,-3-2 0 0,5-6 0 0,-2-3 0 0,3-2 0 16,-3-3 0-16,3 0 0 15,-3-2-48-15,-3 2-13 0,2-3-3 16,-2 3 0-16,0 0 52 0,0 3 12 0,-3-3 0 0,0 3 0 16,-6 0-24-16,3 2-1 0,-3 1-1 0,0 2 0 0,-3 2 42 0,0 4 8 15,-3 2 1-15,0 0 1 0,0 0-26 0,-6 5-9 16,0 6 0-16,-3-1 0 0,3 1 34 0,3 7 7 15,-3-2 2-15,0 3 0 0,0-1-19 0,6 6-4 16,-3 3-1-16,3-1 0 0,0-5-10 0,3-2 0 16,3-9 0-16,3-2 8 15,0-3-8-15,3-2 0 0,0 2 0 0,0-7 0 0,5-1 0 0,1-5 0 0,-3 0 8 0,9-8-8 16,-6 0 0-16,3-2 0 16,-6-1 0-16,2 1 0 0,-2-3 0 0,-3 2 0 0,6 1 0 0,-3-1 0 15,-3 3 22-15,0-2 2 0,0-1 1 0,-3-2 0 16,-3 3-39-16,2-4-8 0,-2 4-2 0,-3-3 0 15,0 2 24-15,-3 3 0 0,-3 3 0 0,-3 5 0 16,0-2 13-16,-5 7-2 0,-1 0-1 0,-3 3 0 16,0 3 0-16,-3 2 0 0,-3 3 0 0,-3 3 0 15,1-1-10-15,2-2 0 0,6 3 0 0,0-1 0 16,6-2-82 0,6-2-22-16,3-6-4 0</inkml:trace>
  <inkml:trace contextRef="#ctx0" brushRef="#br1" timeOffset="-122690.13">20665 13639 921 0,'0'0'82'0,"0"0"-66"0,0 0-16 0,0 0 0 15,0 0 234-15,0 0 43 0,0 8 9 0,0 0 2 16,0 0-104-16,0 0-20 0,-3 3-4 0,3-1 0 16,-3 3-81-16,-3 3-16 0,3 0-3 0,-3 0-1 15,0 3-23-15,0-1-4 0,3-2 0 0,-3 0-1 16,4-6-19-16,2 6-4 0,-3-2-8 0,3-1 12 15,3 0-52-15,-1-2-12 0,1-3-1 0,3-3-1173 16</inkml:trace>
  <inkml:trace contextRef="#ctx0" brushRef="#br1" timeOffset="-122528.42">20876 13330 979 0,'0'0'43'0,"0"0"9"0,-8-3-41 0,2 0-11 15,-3 1 0-15,0 2 0 0,9 0 388 0,-9 2 76 16,9-2 16-16,-9 6 2 0,6-1-367 0,-3 0-74 16,6-5-14-16,-3 6-3 15,6 2-83-15,0-3-16 0,0 3-3 0,3 0-1 0</inkml:trace>
  <inkml:trace contextRef="#ctx0" brushRef="#br1" timeOffset="-122212.7">21007 13732 1900 0,'0'0'169'0,"0"0"-135"0,0-3-34 0,0 3 0 16,0 0 109-16,0 0 15 0,-3-5 4 0,6 0 0 16,-3-3-54-16,3-3-10 0,0 3-3 0,0-2 0 15,0-1-46-15,3-2-15 0,-6 2 8 0,3-2-8 16,0 2 0-16,-3-2 8 0,-3 3-8 0,0-1 0 15,-3 3 23-15,0 0-3 0,-5 3 0 0,2 5 0 16,-6-3 30-16,0 6 6 0,-6 5 0 0,0 2 1 0,0 1 18 0,0 5 3 16,1 2 1-16,-4 1 0 0,3 2-35 15,0 0-8-15,0 3 0 0,6 0-1 0,4 0-25 0,-1 2-10 16,6-2 8-16,0 0-8 0,3 0 0 0,6-1 0 16,0-1 8-16,3-9-8 15,3-3 0-15,2 4 0 0,4-4 0 0,3-2 0 16,6-5-69-16,3-3-16 0,0-6-3 0,8-4-839 15,1-6-167-15</inkml:trace>
  <inkml:trace contextRef="#ctx0" brushRef="#br1" timeOffset="-121612.3">21558 13033 1612 0,'0'0'72'0,"-6"3"14"0,0 0-69 0,0-1-17 0,0 4 0 0,3-4 0 16,-3 1 181-16,6-3 33 0,0 0 6 0,0 0 2 16,0 0-144-16,9 5-29 0,0 0-5 0,3-2-2 15,3-3-27-15,-3 0-6 0,6 0-1 0,3-3 0 16,-6 1-8-16,5-3 0 0,-2-3 9 0,3 0-9 16,3-3 0-16,-6 1 0 0,3-6 0 0,-4 2 0 15,1-1 8-15,-3-1-8 0,3 0 10 0,0 3-10 16,-6-3 0-16,0 0 8 0,0 0-8 0,2-3 0 15,-5 4 0-15,0-4 0 0,-3 0 8 0,-3-2-8 16,3 0 0-16,0 0 0 0,-3 0 8 0,-3 0-8 16,0 2 0-16,0 3-13 0,-3 3 2 0,-3 5 1 15,0 3 43-15,0 0 9 0,-6 2 2 0,-2 3 0 0,-7 3 12 16,0 4 4-16,-6 4 0 0,0 5 0 0,-8 5-17 16,-1 0-3-16,0 6-1 0,3 2 0 15,1 0-6-15,2 5-1 0,0 6 0 0,-3 2 0 0,1 3-12 0,-1 0-4 16,-3 3 0-16,0 7 0 0,7-4-16 0,-1 4 10 15,3 1-10-15,3 2 8 0,3-5-8 0,4 3 0 16,-1 2 0-16,6-5 0 0,0-8 0 0,6-6 0 16,3 1 0-16,3-3 0 0,3-13 0 0,0 0 0 15,3 0-9-15,3-6 9 0,3-10-9 0,-6 0 9 16,0 0-13-16,3 2 5 0,5-2-8 0,-5-5 0 16,3-3-1-16,3-5 0 15,-3-6-7-15,0-2-2 0,3 2 0 0,-3 1 0 0,0-1 26 0,3-2 0 0,-1 0 0 0,-5 5 0 16,0 0 0-16,-3 5 0 0,-6 3 0 0,0 0-8 15,0 0 8-15,0 0 0 0,0 5 0 0,0 6 0 16,-3-3 12-16,3 3 2 0,0-1 0 16,3 3 0-16,-3-2-14 0,6 2 9 0,-3-2-9 0,6-6 8 15,-3 0-8-15,3-2 0 0,6 0 0 0,-3 2 0 16,0 3 0-16,6-5 0 0,-4-6 0 16,7-5 0-1,0 3-152-15,0-6-27 0,3-2-5 0</inkml:trace>
  <inkml:trace contextRef="#ctx0" brushRef="#br1" timeOffset="-121192.42">22272 12647 2736 0,'0'0'60'0,"-11"0"13"0,-4 3 3 0,0 2 0 0,3 0-61 0,-6 3-15 15,0 3 0-15,-6 2 0 0,4 6 97 0,-7 2 17 16,6 3 3-16,0 5 1 0,0 0-63 0,0 5-13 15,4 6-2-15,-1 5-1 0,3 0-22 0,-3 5-4 16,3 0-1-16,0 9 0 0,-3-7-12 0,3 4 0 16,-5 5 0-16,5 0 0 0,-3-3 0 0,3-8-12 15,0 3 1-15,3-5 0 16,3-3-86-16,0-6-18 0,0-4-3 0,0-3-1 16,1-1 44-16,2-4 9 0,3-9 2 0,-3 1 0 0,-3-1 51 0,0 1 13 0,-3-6 0 15,0-5 0 1,0 0-32-16,0-3-3 0,3-2-1 0,-3-6 0 0,0-10 36 0,4 0 0 15,-4-3 0-15,6-3 0 0,-3 4 18 0,6-4-2 0,-3 3-1 0,3-5 0 16,3 0 33-16,0 0 8 0,0 2 0 0,3 1 1 16,0 2 10-16,0 0 1 0,0 0 1 0,3 3 0 15,0 0 11-15,0 2 3 0,0-2 0 0,2 2 0 16,4 3-63-16,6-2-12 0,0 2-8 0,0-3 10 16,0 6 1-16,3-3 0 0,5-3 0 0,1 1 0 15,0 2-1-15,0 0 0 0,-3-3 0 0,-1 1 0 16,-2 2-10-16,3-3-11 0,-3 3 3 0,0 0 0 15,0 6-56 1,-1-1-12-16,-5 3-1 0,0 0-1359 0</inkml:trace>
  <inkml:trace contextRef="#ctx0" brushRef="#br1" timeOffset="-120366.95">22121 13690 1036 0,'0'0'92'0,"0"0"-73"0,0 0-19 0,0 0 0 0,0 0 222 15,0 0 41-15,-3 7 8 0,0 1 1 0,-3 3-113 0,0 0-23 16,-3 4-5-16,-3 4-1 0,0 2-54 0,0 3-12 16,-6 5-1-16,3 0-1 0,1 6-33 0,2-4-6 15,-3 6-2-15,0 3 0 0,0-3-5 0,0 0-2 16,0 0 0-16,0 0 0 0,0 0-14 0,1-2 0 15,2-4 8-15,0 1-8 0,0 0 0 0,3-6 0 16,3-4 0-16,0-4 0 16,3-2 0-16,0 0 0 0,-3-3 0 0,3-2 0 0,0-3 0 0,3-3 0 15,-3-3 0-15,3-2 0 0,0-7 0 0,3-7 0 16,-3-2 0-16,3-7 0 0,3-4 0 0,0 1 0 16,3-3 0-16,0 2 0 0,3-2 13 0,0-3-3 15,3-5-1-15,-3-10 0 0,2-9 18 0,1 3 3 16,6-8 1-16,3 3 0 0,3 5-15 0,5 6-4 0,7-1 0 15,-9 8 0-15,0 3-12 0,-1 0 0 0,4 3 0 0,0 2 0 16,-3 6 0-16,-1-1 9 0,1 6-1 16,3-6 0-16,-6 12-8 0,-6 4 8 0,5 3-8 15,-5 5 8-15,-6 6-8 0,3 0 0 0,-3 5 0 0,0 2 0 16,-3 1 8-16,-3-1-8 0,2 4 0 0,-5-1 8 16,0 3-8-16,-3 0 0 0,-3 2 0 0,-3 1 0 15,0-1 0-15,-3 1 0 0,-2-3-14 0,-1 5 5 16,-6-3 31-16,3-2 6 0,0 3 2 0,-3-1 0 15,3-2-22-15,-3 0-8 0,0-3 0 0,0 0 0 16,-2-2 0-16,2-3 0 0,-3 2 0 0,-3-4 0 16,-3-1 0-16,3-5 0 0,-2 3 0 0,5-6 0 15,3 3 0-15,3-5 8 0,-3 2-8 0,3-2 0 16,0-3 0-16,6 0 0 0,3 0 0 0,3 0 0 16,3 0-88-16,3 3-12 0,0-3-1 0,6-3-776 15,3 3-155-15</inkml:trace>
  <inkml:trace contextRef="#ctx0" brushRef="#br1" timeOffset="-119917.15">22755 13446 2487 0,'-6'0'55'0,"0"3"11"0,-3-1 2 0,-3 4 2 0,3-1-56 0,-3 3-14 0,-3 0 0 15,3 2 0-15,3 1 73 0,0 2 12 16,-2 6 3-16,-1-1 0 0,0 3-39 0,0 3-7 16,0-3-2-16,0 3 0 0,3-3-12 0,3 1-4 15,0-1 0-15,3-3 0 0,0 3-9 0,3-5-3 0,6 0 0 0,3 0 0 16,3-3-12-16,0-5 8 0,0 0-8 0,0-3 0 16,3-5 9-16,2-2-9 0,4-1 8 0,3-5-8 15,0-2 0-15,0-1-12 0,0-2 0 0,-4 0 1 16,1-6 11-16,-3 3 0 0,-3-2 0 0,3-1 0 15,0-5-12-15,0 3 0 0,-4-3 0 0,1 1 0 16,0 1 12-16,-3 4 0 0,-3 2-9 0,0 5 9 16,-3 4 0-16,0-1-9 0,-3 2 9 0,-3 6 0 15,0 0 0-15,0 0 16 0,-6 8-2 0,-3 3 0 16,0 2 14-16,0 3 4 0,3 5 0 0,-6-2 0 16,3-1-16-16,3 3-2 0,-3-2-1 0,4 2 0 0,2-5-13 0,0 0 8 15,0 0-8-15,3-3 0 0,3 0 0 0,0-2 0 16,2-1 0-16,1-2 0 0,3 0 8 0,3-5-8 15,3-1 0-15,0-2 0 0,0 0 0 16,3 0 0-16,0-2 0 0,-1-1 0 16,-5 0-84-16,3-2-20 0,3-3-4 0,0 0-1217 15</inkml:trace>
  <inkml:trace contextRef="#ctx0" brushRef="#br1" timeOffset="-119253.88">23285 13523 1724 0,'0'0'76'0,"0"0"16"0,0 0-73 0,0 0-19 16,0 0 0-16,0 0 0 0,0 0 136 0,0 0 24 15,0 0 5-15,-6 8 1 0,3 0-45 0,0 2-9 16,-3 4-1-16,3 1-1 0,-3 4-62 0,-3-1-13 15,3-2-3-15,0 6 0 0,3-7 7 0,-3 1 1 16,6-3 0-16,-3 1 0 0,3-4-32 0,9 4-8 16,0-12 0-16,-3 1 13 0,6-6-1 15,-3 1-1-15,3-4 0 0,2 1-11 0,-2-3 0 0,3-3 0 0,-3-2 0 16,6 3 0-16,-3-1 0 16,3-5 0-16,0 3 0 0,-4 2-16 0,1-2-1 0,0 5-1 0,-3 0 0 31,-6 3-12-31,3 2-2 0,0 1-1 0,-3 2 0 0,-6 0 25 0,0 8 8 0,0 0 0 0,0 2 0 15,-3 3 8-15,0 1 9 0,-3-1 2 0,3 3 0 16,-3 0-1-16,3-1 0 0,-3-1 0 0,3-1 0 16,6 0-8-16,-3-2-2 0,0-1 0 0,0-2 0 15,6 0-8-15,-3-3 0 0,3-2 0 0,3-3 0 16,3 0-102-16,0-3-16 16,0-2-3-16,0-3-1 0</inkml:trace>
  <inkml:trace contextRef="#ctx0" brushRef="#br1" timeOffset="-118641.5">23969 12996 1785 0,'0'0'159'0,"0"0"-127"15,0 0-32-15,0 0 0 0,0 0 65 0,0 8 7 16,3 0 2-16,0-2 0 0,-3-6 15 0,9 5 3 0,3 0 1 0,-3-2 0 16,3-3-52-16,0-3-10 0,3 0-3 0,-1-2 0 15,1-3-16-15,0 3-3 0,6-6-1 0,-3 3 0 16,0-2 0-16,0-1 0 0,-1-2 0 0,1 0 0 16,-6 0 5-16,3-3 1 0,-3 0 0 0,0 3 0 15,0-1 16-15,-3-2 3 0,0 1 1 0,-3-1 0 16,0 0-21-16,-3 0-4 0,0-3-1 15,-3 4 0-15,-6-4 4 0,3 6 0 0,-3 0 0 0,0 5 0 16,-3 0 32-16,-6 5 6 0,3 6 2 16,-9 5 0-16,0 2-15 0,-5 3-2 0,-7 6-1 0,3 5 0 15,0 5-2-15,1 3-1 0,-7 2 0 0,3 8 0 16,0 1-19-16,4 7-3 0,-1 0-1 0,3 3 0 16,3-3-8-16,3 3 0 0,0-2 9 0,1-1-9 15,2-5 0-15,0 3 9 0,3-6-9 0,6 0 0 0,3-7 0 16,0-1 0-16,3-5 0 0,3-5 0 0,3-3 10 15,3-2-10-15,3-6 8 0,-3-5-8 0,6 0 0 0,0-6 0 16,3-2-9-16,-3-2 9 0,6-4-10 0,-1 1 10 16,-2-3-8-16,0-2 8 0,0 2-10 0,3 0 10 15,-6 0-12-15,3 2 12 0,-3 4-8 0,-3 2 8 16,-4 0 0-16,1 5 0 0,-6 3 0 0,0 3-8 16,0 5 8-16,-6-1 0 0,1 1 0 0,-1 5 0 15,0-2 0-15,3-1 0 0,0 4 0 0,0-1 0 16,-3-3 0-16,6-2 0 0,0-3 0 0,3-2 0 15,3 0 0-15,0-6 0 0,6-2 0 0,2-3 0 16,1 0 0-16,3-8 0 16,0-3-25-16,3-2-5 0,0-3-1 15,2-3 0-15,1 1-53 0,0-6-12 0,3 0-1 0,-3-2-1 16,2-3-101-16,-2-3-20 0,0-5-4 0,-3-3-773 0</inkml:trace>
  <inkml:trace contextRef="#ctx0" brushRef="#br1" timeOffset="-118240.52">24636 12716 2340 0,'0'0'52'0,"0"0"10"0,-3-5 2 0,3-1 1 0,-3 1-52 0,3 5-13 0,-6 0 0 0,-3 3 0 16,0-1 103-16,-6 6 17 15,0 3 4-15,-3 2 1 0,-2 3-44 0,-1 5-9 0,0 3-1 0,-3 5-1 16,3 0-26-16,-5 8-4 0,-1 0-2 0,0 6 0 16,3 4-12-16,0 3-2 0,1-2-1 0,2 2 0 0,0 1-11 0,3 2-3 15,0 2 0-15,3-2 0 0,0 3-9 16,3-1 0-16,4-2 0 0,2-8 0 0,3-3 0 15,3-2 0-15,-3-6 0 0,6-2 0 0,0-3 0 16,0-5 0-16,0-5 0 0,0-1 0 0,-1-7 0 16,-2-3-14-16,3-3 5 0,-3-5 1 0,0 0 8 0,0 0 0 15,0 0 0-15,-3-11 0 0,1-2 0 0,-4-5 0 16,0 2 0-16,0-3 0 0,-3-5 0 0,0 1 0 16,-3-1 0-16,3-5 0 0,-3 2 0 0,3-2 0 15,0 5 0-15,3 0 0 0,-3 6 18 0,6-1 2 16,0 4 1-16,0 1 0 0,3 4 8 0,0-1 2 15,3 3 0-15,0-2 0 0,3 2-19 0,0 2-3 16,3 1-1-16,3 0 0 0,0 0 4 0,3 2 0 16,0-2 0-16,3 2 0 0,-1 0-12 0,4-2 0 15,3 5 0-15,0-3 0 0,3 1 0 0,5-1 0 16,7-2 0-16,3 2 0 16,-3 1-58-16,2-1-14 0,1-2-2 0,-6 2-1418 15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05:46.908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1588 886 460 0,'0'0'41'0,"0"0"-33"0,0 0-8 0,-3 6 0 16,-3 2 254-16,3-3 49 0,-2 3 9 0,-1-3 3 15,-3 8-159-15,0 1-31 0,6-1-6 0,-6 5-2 16,0 3-57-16,-3-2-12 0,3 7-3 0,-3-7 0 0,3 7-13 16,0-4-2-16,0 4-1 0,-3-7 0 15,3-1-29-15,1-2 8 0,5 3-8 0,-6-6 0 16,0 0-45-16,6-2-12 0,3-4-3 0,0 1 0 0</inkml:trace>
  <inkml:trace contextRef="#ctx0" brushRef="#br0" timeOffset="515.54">1118 892 1324 0,'0'0'118'0,"0"0"-94"15,-9 0-24-15,3 0 0 0,6 0 60 0,0 0 8 16,-3-6 2-16,-3 6 0 0,6 0 25 0,0 0 5 0,0-8 0 0,0 3 1 16,0 0-26-16,6-3-6 0,3 3-1 0,3-3 0 15,-3-6-28-15,0 1-5 0,6 0-2 0,6 0 0 16,-1-6-12-16,7 1-2 0,6 2-1 0,3-8 0 16,5-2 15-16,-11 7 3 15,3-2 1-15,6-6 0 0,2 1-17 0,-2 2-3 0,-3 3-1 0,8-5 0 16,1 7-16-16,17-2 0 0,-5 2 0 0,-6 6-9 15,-7 8 9-15,-2-3 0 0,-3 3 0 0,-4-1 0 16,-2 12 0-16,-3-1 0 0,-9 3 0 0,0 10 0 16,-4 1 0-16,-5 2 0 0,-9 0 8 0,3 11-8 15,-6-8 0-15,0 10 0 0,-6-2 0 0,3 2 0 16,-6 3 0-16,-3 8 8 0,-5-2-8 0,-1 2 11 16,3 0-11-16,-6 0 0 0,0 0 0 0,-9 2 8 0,4-7-8 15,-7 5 0-15,-9-5 9 0,1-1-9 0,2 4 8 16,-3-9-8-16,-5 6 10 0,5-3-10 0,-6-3 0 0,4-2 0 15,-4-6 0-15,3-7-10 0,-11 2 10 0,11-3 16 16,-5-4-4-16,2-6-1 0,6-3-11 0,10-5 8 16,-7 0-8-16,9-8 8 0,-3-3 9 15,12-10 2-15,-5 8 0 0,8-13 0 16,3 2-43-16,6-3-9 0,9 6-2 16,0-5 0-16,0 7-98 0,9-5-20 0,0 8-4 0,3-2-1 15</inkml:trace>
  <inkml:trace contextRef="#ctx0" brushRef="#br0" timeOffset="1134.61">2154 1207 576 0,'0'0'51'0,"0"0"-41"0,0 0-10 0,0 0 0 0,0 0 220 0,0 0 43 16,0 0 8-16,0 0 1 16,0 5-143-16,0-5-29 0,0 0-5 0,0 0-2 0,0 0-45 15,0 0-8-15,9 0-3 0,0 0 0 0,-3 0-21 0,3-5-5 16,-3-1-1-16,6 4 0 0,-4-9 1 0,1 3 0 15,-6 0 0-15,6-2 0 0,0 2-3 0,-3-6-8 16,0 1 12-16,-3 0-4 0,-3 0 5 0,6-1 1 16,-6 1 0-16,-6 0 0 0,3-6 5 0,-3 9 1 15,0 7 0-15,-3-2 0 0,-3-3 19 0,-3 8 4 16,1 0 1-16,-1 8 0 0,-6-3 1 0,0 3 1 16,0 5 0-16,0 6 0 0,1-6-6 0,2 6-2 15,-3-3 0-15,6 2 0 0,-3 1-17 0,6-1-3 16,3-5-1-16,-3 9 0 0,6-9-9 0,-3 0-8 15,7 5 9-15,-4-4-9 0,3-1 0 0,3-5 0 0,0 2 0 0,3-2 0 16,-3-8 0-16,6 6 8 16,2-4-8-16,1-2 0 0,6-2 8 0,3 2 0 0,0-11-8 15,3 3 12-15,0-5-12 0,2 0 0 0,-2-1 0 16,6-4 0-16,-3-1 0 0,3 4-8 0,-6-4-1 16,-4-2 0-16,4 8 1 0,-6-3 0 0,-3 8 0 0,-3 3 0 15,-9 5 8-15,0 0 0 0,0 0 0 0,0 0 0 16,-6 5 0-16,0 3 0 0,3 2 0 0,-12 4 0 15,3-1 16-15,-3 0 1 0,0 6 1 0,4-6 0 16,2 0 12-16,0 6 2 0,3-6 1 0,-3 0 0 16,9-5-33-16,0 5 0 0,0-5 0 0,3 3 0 15,3-3 0-15,6-8 0 0,-3 5 0 0,3-5 0 16,5 0-8-16,-2-5-9 0,6-1-2 0,-3-2-843 16,3 0-169-16</inkml:trace>
  <inkml:trace contextRef="#ctx0" brushRef="#br0" timeOffset="1607.88">2642 1048 864 0,'-3'-6'38'0,"3"6"8"0,0 0-37 0,0 0-9 15,0 0 0-15,0 0 0 0,0 0 177 0,0 6 34 16,0-6 6-16,0 0 2 0,0 0-134 0,0 0-26 15,0 0-6-15,0 0-1 0,12-6-24 0,-3 1-4 16,0-3-2-16,-9 8 0 0,0 0 5 0,0 0 1 16,0-5 0-16,3-3 0 0,-6 3 28 0,3-3 5 15,-6 8 2-15,3-6 0 0,-6 6 3 0,-3 0 1 0,3 0 0 0,-3 6 0 16,3-6-28-16,-3 2-6 0,-2 4-1 0,2-1 0 16,0 3 20-16,-6-3 4 0,3 3 1 0,0 3 0 15,-6-3-15-15,9 0-3 0,6 2-1 0,0-2 0 16,0 0-30-16,4 3-8 0,2-3 0 0,0-3 0 15,0 3 0-15,0-3-16 0,2 3 4 0,7-3 0 16,0 3 20-16,3-2 3 0,0-1 1 0,3 3 0 16,0-3-12-16,0 3 0 0,6-8 0 0,-6 5 0 15,-1 3-24-15,-2-2-8 16,0 2 0-16,0-8-1 0,3 7 11 0,-3-1 2 0,-9 2 1 0,3 2 0 16,-6-4 2-16,0 1 0 0,0-1 0 0,-9 2 0 15,0 0 17-15,-3 2 0 0,3-2 8 0,-3-3-8 0,-3 3 12 16,0-2-3-16,-5-4-1 0,-7 4 0 0,6-1 11 15,0-2 1-15,0 2 1 0,1 0 0 0,-1-5 11 16,3 0 3-16,-3 0 0 0,3 0 0 0,-3 0-35 0,6-5 0 16,-2 5 0-16,5 0 0 15,3-5-68-15,3 2-21 0,0-2-4 16</inkml:trace>
  <inkml:trace contextRef="#ctx0" brushRef="#br0" timeOffset="2493.94">3428 1270 172 0,'0'0'16'0,"0"0"-16"16,0 0 0-16,0 0 0 0,0 0 277 0,0 0 53 16,0 0 10-16,0 0 3 0,0 0-183 0,0 0-36 15,0 0-7-15,0 0-1 0,6-5-55 0,0 5-10 0,3-8-3 16,-6 8 0-16,3-6-21 0,6-1-5 0,-6 1-1 0,2 1 0 16,1-8-10-16,-3 5-3 0,6 3 0 0,-3-9 0 15,-3 1-8-15,-3 5 0 0,3-5 0 0,0 0 0 16,-6 2 0-16,3-2 0 0,-3 0 9 0,0-1-9 15,0 1 20-15,-3 0 0 0,-3 0 0 0,-3 5 0 16,-3 2 8-16,-3 1 0 0,6 0 1 0,-11 2 0 16,-1 6 28-16,-3 2 6 0,0 0 1 0,0 1 0 15,3 7-32-15,4 3-7 0,-4 2-1 0,0 1 0 16,-3-3 13-16,6 0 3 0,0 5 0 0,-2-3 0 16,5 4-29-16,3-9-11 0,-3 5 8 0,9 1-8 15,3-3 0-15,3 2 0 0,-6-5 0 0,12 1 0 16,-3-6 0-16,3 2 0 0,6-5 0 0,-3 3 0 0,0-8 0 15,6 0 0-15,2 0 0 0,1-8 0 16,0 3 0-16,6 0 0 0,-3-3 0 0,0-5 0 16,2-1 0-16,4 1-14 0,-3-5 2 0,3 4 0 15,-9-4-25-15,2 5-5 0,1-6-1 0,-9 3 0 0,3-2 28 0,-6 5 6 16,-3-1 1-16,3 4 0 0,-6 2 8 0,-3 3 0 16,-3 2 0-16,3 3 0 0,0 0 18 0,0 0-1 15,-6 3 0-15,-6 7 0 0,0-2 19 0,3 3 3 16,-9 2 1-16,6 0 0 0,1 3-19 0,-4 3-3 15,3-1-1-15,3-5 0 0,0 6-1 0,3-3-1 16,6 2 0-16,-9 1 0 0,6-6-15 0,6 0 9 16,0 0-9-16,3-7 8 0,3 2-8 0,3-3 0 15,-3 3 0-15,12-8 0 0,-7 0-11 0,4 0-4 0,0-8-1 16,-3 3 0 0,3-3-162-16,3-3-33 0,-3-2-6 0</inkml:trace>
  <inkml:trace contextRef="#ctx0" brushRef="#br0" timeOffset="2822.3">3797 1069 1267 0,'0'0'112'0,"0"0"-89"0,0 0-23 0,0 0 0 16,0 0 188-16,0 5 32 0,0-5 8 0,0 8 0 15,0 5-100-15,0-7-21 0,-3 2-4 0,3 5-1 16,0-5-48-16,0 2-10 0,-6 4-1 0,6-1-1 16,-6 0-3-16,3 0-1 0,0-5 0 0,0 3 0 15,3 2-14-15,-6-5-4 0,3 3 0 0,3 2 0 0,-9-5 11 16,6-3 1-16,0 3 1 0,0-3 0 0,3-5-24 0,0 0-9 15,0 0 0-15,0 0 9 0,0 0-9 0,0 0 0 16,0 0 9-16,9 0-9 0,0-5 11 0,0 5-3 16,-6-8 0-16,6 3 0 0,0-3-8 0,-3 2 0 15,0-7 9-15,3 8-9 0,0-8 0 0,-6 5 0 16,3-5 0-16,6 7 0 0,-9-7 0 0,3 5 0 16,-1 3 0-16,1-8 0 0,-3 5 0 0,3 2 0 15,0 1 0-15,-3-3 0 0,0 3 0 0,0 0-10 16,3 2 10-16,-3-2 0 15,-3 5-39-15,3-6-1 0,0 4 0 0,3-4 0 16,0 6-153-16,3-5-31 0,-6 2-7 0,3-2-1 0</inkml:trace>
  <inkml:trace contextRef="#ctx0" brushRef="#br0" timeOffset="3059.91">4068 945 2062 0,'0'0'45'0,"0"0"10"0,0 0 1 0,0 0 3 0,0 0-47 0,0 8-12 0,0 2 0 0,0-2 0 15,-6 5 81-15,3 0 15 0,-3 1 2 0,3 4 1 16,0-5-41-16,-9 6-8 0,6 2-2 0,-3-2 0 16,-3 2-10-16,6 3-2 0,0-3-1 0,-3-3 0 15,1 4-22-15,-1-4-4 0,6-5-1 0,-3 0 0 16,3 1-8-16,3-1 8 0,0-8-8 0,3 3 8 15,6-3-60-15,-3 3-13 0,0-8-3 0,-1-5-1091 16</inkml:trace>
  <inkml:trace contextRef="#ctx0" brushRef="#br0" timeOffset="3208.69">4223 709 1843 0,'-12'-5'81'0,"12"5"18"0,0 0-79 0,-6 0-20 15,0 0 0-15,0-5 0 0,6 5 86 0,0 0 14 16,0 0 2-16,0 0 1 0,0 0-71 0,0 0-13 0,0 0-3 0</inkml:trace>
  <inkml:trace contextRef="#ctx0" brushRef="#br0" timeOffset="3474.68">4624 384 2473 0,'0'0'54'0,"0"0"11"0,0 0 3 0,0 0 2 0,-11 5-56 0,2-2-14 0,3 7 0 0,-6-2 0 16,0 5 67-16,-9 6 10 0,3 2 3 0,0 5 0 15,-3 12-48-15,4-4-10 0,-7 11-2 0,3-5 0 0,0-1 15 16,-3 6 2-16,6-8 1 0,-2 6 0 15,-1 2-38-15,6 5 0 0,0-2 0 0,0 2 0 0,3-11 0 0,3 1 0 16,0 0 0-16,6-8 0 0,0-6 0 16,3-5 0-16,6 3-12 0,-3-11 4 15,3 0-138-15,3-7-27 16,-3-4-6-16</inkml:trace>
  <inkml:trace contextRef="#ctx0" brushRef="#br0" timeOffset="3644.2">4139 1029 2804 0,'0'0'62'0,"0"0"13"0,-6 0 2 0,6 0 1 0,0 0-62 0,0 0-16 15,0 0 0-15,0 0 0 0,9 0 51 0,0-5 7 16,9 5 2-16,-3-8 0 0,0 3-41 0,6-3-8 16,-1-3-2-16,4 3 0 0,-3 0-9 0,3-2 0 0,3 7-12 0</inkml:trace>
  <inkml:trace contextRef="#ctx0" brushRef="#br0" timeOffset="4445.89">4690 743 576 0,'0'0'25'0,"6"-2"6"0,-6-3-31 0,3 5 0 0,-3 0 0 0,0 0 0 16,0 0 244-16,0 0 42 15,0 0 9-15,9 0 1 0,-3 0-135 0,6 0-27 16,-6-6-6-16,8 1 0 0,-5 2-41 0,6-7-8 0,-3 2-2 0,6-5 0 16,3-1-33-16,-3 1-6 0,0 0-2 0,-3 0 0 15,-1-1-27-15,4-4-9 0,0-3 0 0,3-3 0 16,-6 3 0-16,6 8 0 0,-9-6 0 0,2-2 0 16,-5 2 0-16,0 6 8 0,-3 0-8 0,-6 0 0 15,0-1 12-15,-6 9-12 0,-3-8 12 0,-3 8-12 16,-2 2 12-16,-7 3-4 0,3 0 0 0,-3 0-8 0,-3 8 40 15,-3-3 0-15,-2 8 1 0,2 1 0 0,-3 4-14 16,3 3-3-16,1 6-1 0,-1 5 0 0,0 2 14 16,3 3 3-16,-3-3 1 0,4 3 0 0,-1 3-33 15,0-6-8-15,0-2 0 0,3 0 0 0,0 8 0 0,4-6 0 16,-1 11 0-16,3-5 0 0,6 5 0 16,0-14 0-16,3 4 0 0,6-3 0 0,-6-11 0 15,6-3 0-15,6 1 0 0,-6-11 0 16,6 2-26-16,0-10-4 0,3 3-1 15,0-3 0-15,6-3 8 0,-3-2 2 0,5-3 0 0,1-5 0 16,3 0 21-16,-3 2-11 0,3-7 11 0,-9 2-8 0,6 2 8 0,-9 1 0 16,2 3 0-16,-5 2 0 0,9 0 0 0,-12 8 0 15,-3 0 0-15,0 0-8 0,6 0 8 0,0 2 0 16,-3 9 0-16,0-3 0 0,-3 5-24 0,-3 0 1 16,3 1 0-16,-3 4 0 0,3-5 57 0,-3 6 11 15,0-6 3-15,3 0 0 0,0 1-30 0,3-1-6 16,0-5 0-16,0 5-1 0,0-8-11 0,6 1 0 0,-6-4 0 15,6 3 0-15,0-5 0 0,0 0-12 0,0-5 0 16,6 3 1 0,-3-4-112-16,-1-4-22 0,4 2-5 0</inkml:trace>
  <inkml:trace contextRef="#ctx0" brushRef="#br0" timeOffset="5032.37">4964 1056 2372 0,'0'0'52'0,"0"0"12"0,0 0 1 0,0 0 1 0,0 0-53 0,0 0-13 0,0 0 0 0,0 0 0 0,0 0 64 15,0 0 11-15,0 0 1 0,0 0 1 0,0 0-10 0,-6 5-3 16,0 3 0-16,3 0 0 0,-6 2-51 0,3 4-13 16,0-1 0-16,0 0 0 0,-3 0 0 0,0 1 0 15,3-1 0-15,0 0 0 0,0 6 0 0,-3-6 0 16,4-5 0-16,2 5 0 0,3-8 0 0,3 3 0 15,2 3 0-15,-5-11 0 0,0 0 54 0,6 0 8 16,3 0 2-16,3-6 0 0,3 1-52 0,0-3-12 16,3-2 0-16,0-4 0 0,0 1 0 0,-1 0 0 15,1-3 0-15,-3 3 0 16,0-6-48-16,-3 6-13 0,3-5-3 0,0-1 0 0,-3 6 64 0,0 0 0 16,-4 5 16-16,4 0-3 0,0 2-5 0,-6 1 0 15,-3 0-8-15,3 2 12 0,0 3-12 0,-6 0 0 16,0 0 0-16,-3 8 0 0,3 3-15 0,-3 2-2 15,0 0-1-15,0 0 0 0,-3 3 40 0,3 3 8 16,-3-6 2-16,3 6 0 0,0-6-20 0,0 0-3 0,0 0-1 16,0 1 0-16,3-7-8 0,0 4 8 0,-3-3-8 0,3-8 8 15,0 0-8-15,6 0 0 0,0 5 0 0,6-5 0 16,-3-5 0-16,3-3 8 0,3 3-8 0,0-8 0 16,3 5 0-16,0-6 0 0,5 1 0 0,-2-5 0 15,0-1-8-15,3 6-4 0,-3-6-1 0,0 6 0 16,-1 0 13-16,-2 5 0 0,0 0 0 0,-6 3-9 15,6-3 9-15,-12 8-8 0,3-6 8 0,-3 6-8 16,-6 0-16-16,0 0-2 0,0 0-1 16,3 6 0-16,-6 7 27 0,-3-5 0 0,0 5 0 0,-3 0 0 15,0 1 46-15,-3 4 14 0,3-5 4 0,-3 1 0 16,3 4-64-16,0-5-21 0,3-5 0 0,0 6 0 0,6-7 21 16,0 4 0-16,3-3 0 0,-3-8 0 0,0 0 0 15,12 5 0-15,3 1 0 0,3-6 0 16,-3-6-140-16,0 1-21 0,3 0-4 0</inkml:trace>
  <inkml:trace contextRef="#ctx0" brushRef="#br0" timeOffset="5377.64">5729 1087 2322 0,'-12'8'103'0,"12"-8"21"0,-3 6-100 0,0-4-24 16,3-2 0-16,0 0 0 0,0 0 75 0,0 0 9 15,0 0 3-15,0 0 0 0,6-2-32 0,6 2-7 0,-3-6 0 0,3 1-1 16,0 2-21-16,5-2-4 0,-5-3-1 0,3 3 0 16,-3-8-2-16,3 5-1 0,-3-8 0 0,0 8 0 15,0-5-18-15,0-1 0 0,-6 7 0 0,-1-7 0 16,1 4 0-16,-6 2 0 0,0 0 0 0,-3-3 0 16,-3 6 0-16,-2 2 0 0,-1 3 0 0,-3 0 0 15,-3 3 0-15,0 2 0 0,-6 9 0 0,3-4 0 16,-6 3 41-16,1 8 5 0,2-2 1 0,3 2 0 15,-3 3-13-15,9-3-2 0,-3 0-1 0,3 3 0 16,3-5-16-16,4 2-3 0,2-3-1 0,3-2 0 16,3 3-11-16,0-6 0 0,5-2 0 0,4-4 0 0,0-1 8 15,6-4-8-15,3-2 12 0,3-2-4 0,3 2-25 0,-1-6-6 16,4-1-1-16,0-4-936 16,-3-8-188-16</inkml:trace>
  <inkml:trace contextRef="#ctx0" brushRef="#br0" timeOffset="5899.95">6497 312 1821 0,'0'0'40'0,"0"0"8"0,-3 13 1 0,0-7 3 0,-3 7-41 0,0-5-11 15,-3 5 0-15,0 6 0 0,0-1 116 0,-6 3 20 16,0 6 5-16,0-1 1 0,-2 6-60 0,-1 0-12 16,3 7-2-16,-9 1-1 0,6 0-15 0,0-3-4 15,-3 3 0-15,-5 12 0 0,2 1-36 0,0-8-12 16,3 0 0-16,0 0 0 0,6-5 8 0,4 0-8 16,5-9 0-16,0-4 0 0,3-1 0 0,3-7-14 15,3-6 1-15,3 0-798 16,0-10-159-16</inkml:trace>
  <inkml:trace contextRef="#ctx0" brushRef="#br0" timeOffset="6292.92">6020 873 2574 0,'0'0'56'0,"0"0"12"0,0 0 3 0,0 0 1 0,0 0-57 0,0 0-15 0,0 0 0 0,0 0 0 15,6 5 54-15,6-5 8 0,-3 0 2 0,3 0 0 16,6-5-20-16,0 5-3 0,3 0-1 0,3 0 0 16,-4-8-25-16,4 8-6 0,3-5-1 0,-3 5 0 15,0-5-8-15,-1 2 0 0,1-2 9 0,0 5-9 16,-3 0 0-16,-3-6-13 0,0 6 1 0,-4 0 1 16,-2 0-33-16,0 0-6 0,0 0-2 0,-6 0 0 0,3 0 32 0,-9 0 7 15,0 0 1-15,6 6 0 0,-6-6 12 0,6 5 0 16,-6-5 0-16,6 3 0 0,-6-3 0 0,3 10 0 15,-3-2 0-15,3-3 0 0,-3 3 0 0,0-2 16 16,0 2-3-16,0 0-1 0,-3 2 0 0,3-2-1 16,-3 0 0-16,0 8 0 0,-3-3-2 0,3 0 0 15,-6 1 0-15,0 1 0 0,0 4 19 0,0-6 3 16,0 6 1-16,3-1 0 0,-5-2-32 0,2 3 0 16,6-11 0-16,0 5 0 0,-3-3 0 0,6 4 0 15,0-9 0-15,0-5 0 16,0 0-81-16,0 0-19 0,12-5-4 0,-3-1-706 15,2 4-141-15</inkml:trace>
  <inkml:trace contextRef="#ctx0" brushRef="#br0" timeOffset="6442.53">6601 709 2070 0,'0'0'92'0,"0"0"18"0,-6-5-88 0,6 5-22 0,-6 0 0 0,6 0 0 15,-6 5 69-15,0-5 10 0,3 8 1 0,3-3 1 16,0-5-49-16,-3 3-9 0,3 2-3 0,3 1 0 15,0 1-148-15,0 4-29 0,3-3-7 16,-3 5 0-16</inkml:trace>
  <inkml:trace contextRef="#ctx0" brushRef="#br0" timeOffset="6924.76">6824 921 403 0,'0'0'36'0,"0"0"-36"0,0 0 0 0,0 0 0 0,0-3 366 0,0 3 66 16,0 0 14-16,0-5 2 0,0-3-316 0,0 3-64 15,0 5-13-15,0 0-3 0,0 0-13 0,0 0-3 16,0 0-1-16,0 0 0 0,0 0-21 0,0 0-4 16,0 0-1-16,0 0 0 0,-6 0 25 0,0 0 5 15,-3 0 1-15,3 0 0 0,-3 5-5 0,0-5-1 16,-2 3 0-16,-4 2 0 0,3-5 11 0,0 5 3 15,-3-2 0-15,-3 2 0 0,0 0 9 0,-3 3 3 16,4-2 0-16,-1-1 0 0,0-2-18 0,3 7-3 16,3-10-1-16,3 8 0 0,0-3-19 0,3 3-4 15,6-8-1-15,0 6 0 0,3 1-14 0,0-1 0 16,3 2 0-16,3-3 0 0,6 3 0 0,3-8 0 16,0 5 0-16,0-2 0 0,2 2-11 0,1 0 2 0,3-5 0 15,-3 0 0 1,0 0-44-16,-3 6-9 0,-4-6-2 0,1 8 0 15,-3-8 8-15,-3 5 2 0,-6 3 0 0,0 0 0 0,-6 2 42 0,-3 6 12 0,-3-2 0 0,-6 4 0 16,1-5-11-16,-4 6 11 0,-3-6-8 0,0 0 8 16,0 1 18-16,-6 4 9 0,4-10 1 0,-4 5 1 15,3-2 7-15,3 2 0 0,0-5 1 0,-3-3 0 0,7 3-10 16,2-3-3-16,0-5 0 0,0 0 0 0,6-5-16 16,-3 5-8-16,6-8 0 0,3 3 8 0,6 0-8 0,0-3 0 15,6-6 0-15,-3 7 8 16,6-4-151-16,3-2-30 0,12-19-7 15,2 11-1000-15</inkml:trace>
  <inkml:trace contextRef="#ctx0" brushRef="#br0" timeOffset="7283.34">7125 1003 748 0,'0'0'33'0,"0"0"7"0,-3-6-32 0,3 6-8 16,0 0 0-16,0 0 0 0,-6-5 337 0,6 5 66 0,0 0 13 0,3-2 2 15,0-9-283-15,0 3-57 0,6 0-11 0,-3 3-3 16,3 0-38-16,0-3-8 0,-4 2-2 0,1-2 0 16,0-5-2-16,0 8-1 0,0-8 0 0,-3 5 0 15,3-3 18-15,-6 3 3 0,0 0 1 0,-6 3 0 16,3-3-11-16,0 3-3 0,-6-1 0 0,-3-2 0 15,-5 8 17-15,-1 0 3 0,-3 3 1 0,0 8 0 16,0-3-10-16,-3 2-3 0,1 11 0 0,-1-2 0 16,0 2-5-16,0 6 0 0,0-4-1 0,4-2 0 15,-1 6-8-15,3-1-2 0,6 1 0 0,3-3 0 16,3 2-13-16,6-7 0 0,3 2 0 0,3-3 0 16,6-4 0-16,0-1 0 0,3-5 0 0,6-3 0 15,2-2 0-15,1-3 0 0,6-3 0 0,3-8 0 16,5-2-220-16,1-3-46 0</inkml:trace>
  <inkml:trace contextRef="#ctx0" brushRef="#br0" timeOffset="7996.91">7631 487 2487 0,'0'0'110'0,"-3"8"23"0,-3 0-106 16,0 2-27-16,0 4 0 0,3-1 0 0,0-5 30 0,0 2 1 15,3-2 0-15,3-2 0 0,3 1 14 0,3 1 3 0,0-8 1 0,3 0 0 16,9 0-1-16,-7-2 0 0,4-11 0 16,3 2 0-16,0-2-38 0,3-6-10 0,-3 3 0 0,-1-2 0 15,1 5 0-15,3-9 0 0,0 4 0 0,-6-1 0 16,-3-2 0-16,0 8 0 0,2-6-10 16,-5 6 10-16,0-5 0 0,-3 4 0 0,0-4 0 0,-3 2 0 15,-3 5 0-15,-3-2 0 0,-3 0 0 0,-3 5 10 16,3 8-10-16,-6 0 0 0,-6 0 0 0,-3 8 0 15,-2 5 11-15,-7 6 9 0,-6-1 3 0,-6 3 0 16,-5 6 16-16,-1-1 3 0,0 11 1 0,10-5 0 16,-1 3-20-16,0 10-4 0,4-6-1 0,-1 6 0 15,3-5-3-15,3 0-1 0,0 5 0 0,-2 7 0 16,5-4-14-16,6-3 0 0,6-8 0 0,6-2 0 16,3-4 0-16,6 1 0 0,3-11 0 0,6-2 0 15,0-1 0-15,3-5 0 0,3-5 0 0,2-2 0 16,1-12-15-1,0 1-9-15,3-3-1 0,0-5-1 0,0-6 3 0,-1 6 1 0,-2 0 0 0,-3 0 0 0,3-1 4 16,-3 7 1-16,0-12 0 0,-3 6 0 0,-1 8 17 0,-8-3 0 16,0 2 0-16,-6 6 0 0,0 0 18 0,-3 11 10 15,-6-3 3-15,0 5 0 0,1 6-13 16,2-6-2-16,-3 8-1 0,3-3 0 0,-3 1-4 0,6-3-1 16,0 2 0-16,0-4 0 0,9-1-10 0,-3-5 12 15,0 2-12-15,6-4 12 0,6 2-12 0,-1-3 0 16,7-5 0-16,0 0 0 0,3-5 0 0,0-3 0 15,-3 2 8-15,-1 1-8 0,1-8 0 0,0-6-12 16,-3 6 2-16,0-3 1 0,3 3-6 0,-6-6-1 16,-1 1 0-16,-2-3 0 0,6 8 16 0,-3-1-11 0,-6-4 11 15,3 5-10-15,-3-1 0 0,0-4 0 0,-6 5 0 16,0-1 0-16,0 6 10 0,-3-2 11 0,0 10-3 16,-6-3 0-16,-3-2-8 0,0 5 0 0,-3 5 0 0,0 3 8 15,-6 0 7-15,3 3 1 0,0 5 0 0,1 2 0 16,2 1 1-16,0-1 1 0,3-2 0 15,0 2 0-15,0 9-6 0,6-9-2 0,-3 9 0 0,6-6 0 16,0 3-10-16,6-8 0 0,-3 8 0 0,3-11 0 16,0 0 16-16,3 6 0 0,0-11 1 15,0-1 0 1,3 4-53-16,8-11-10 0,4 0-2 0,0 0-1414 0</inkml:trace>
  <inkml:trace contextRef="#ctx0" brushRef="#br0" timeOffset="8610.27">8970 482 518 0,'0'0'23'0,"0"0"5"0,0 0-28 0,0 0 0 16,0 0 0-16,0 0 0 0,-6 5 375 0,-3-3 69 15,-3 9 15-15,1 10 2 0,-1 6-293 0,-3-3-58 16,-6 10-12-16,3 3-2 0,3-3-50 0,0-2-10 15,-3 2-1-15,1-2-1 0,-1 0-11 0,-3 2-3 16,3 6 0-16,-3 0 0 0,3 2-12 0,0-8-8 16,4 6 8-16,2-8-8 0,3-6 0 0,3-7-12 15,3 2 2-15,3-10 0 16,0-3-147-16,6-3-30 0,3-5-5 0</inkml:trace>
  <inkml:trace contextRef="#ctx0" brushRef="#br0" timeOffset="9043.58">9107 299 691 0,'-6'5'61'0,"-3"-5"-49"0,0 8-12 0,-3-2 0 16,4 1 328-16,-4-1 62 0,-3 2 13 0,3 5 2 16,3-3-252-16,0 4-50 0,-3-1-11 0,0 0-1 15,-3 3-63-15,3 8-12 0,6 2-2 0,-3 1-1 16,-2 5-1-16,5 2-1 0,3-2 0 0,3-6 0 15,0 1-11-15,3-1 0 0,0-2 0 0,0-3 0 0,0-2 8 0,2-6-8 16,4 0 0-16,0 0 8 0,3-7-8 0,0-4 12 16,3 3-12-16,3-5 12 0,3-7-12 0,0 1 12 15,2-2-12-15,4-2 12 0,0-11-12 0,0 2 0 16,0-2-10-16,2-11 10 0,4 0-9 0,3 1 9 16,5-4-8-16,-5 3 8 0,-3 1 0 0,-3 10-8 15,-1 2 8-15,-5 3 0 0,-3 0 0 0,-6 8 0 16,-3 0 0-16,-3 3 0 0,-9 5 0 0,0 0 0 15,0 0 0-15,-6 5 11 0,-6 9 33 0,0 4 8 16,0 3 0-16,-3 6 1 0,-9 5-13 0,4 2-4 16,-7-2 0-16,3 7 0 0,3-7-9 0,-3 3-3 15,1 2 0-15,-1-6 0 0,3-2-15 0,0 3-9 16,3 0 10-16,3 0-10 0,0 2 0 0,7-2 8 16,2 0-8-16,3-6 0 0,3 0 21 0,3-7 2 15,3-6 0-15,2 0 0 16,4-5-131-16,0-8-27 0,6 0-5 0,0-8-696 0,6-10-140 0</inkml:trace>
  <inkml:trace contextRef="#ctx0" brushRef="#br0" timeOffset="9226.84">9592 852 1900 0,'-3'8'84'0,"0"-8"18"0,-3 5-82 0,3 3-20 0,0 0 0 0,-5 3 0 15,-1 2 136-15,0 0 24 0,0 0 4 0,-3 6 0 16,3-3-72-16,0 2-14 0,-3-5-3 0,0 6-1 0,3-3-33 0,0 0-6 31,0-3-2-31,6 8 0 0,-3-8-33 0,3 1 0 0,-2-1 0 0,2 0 0 16,0-8 0-16,3 1 0 0,0-6 0 0,0 0 0 15,11 0-249-15,1-11-57 0</inkml:trace>
  <inkml:trace contextRef="#ctx0" brushRef="#br0" timeOffset="9581.2">10208 278 2084 0,'0'0'92'0,"0"0"20"0,-5 2-90 0,-1 4-22 0,-3 7 0 15,3 0 0-15,-3-5 112 0,-3 5 19 0,0 6 3 0,-3-1 1 16,0 1-66-16,-3 7-13 0,-3 6-2 0,1 3-1 16,-10 10-18-16,6 0-4 0,-3-3-1 0,1 3 0 15,5-5-6-15,0 2-2 0,0-8 0 0,0 6 0 16,3 0-22-16,6-1-18 0,-2 1 3 0,5 2 1 15,3-7 14-15,3-9-12 0,0 1 12 0,6-4-12 16,0-9-104-16,3-1-21 0,5 0-4 0,1-10-1 16,6-3-79-16,-3-3-16 0</inkml:trace>
  <inkml:trace contextRef="#ctx0" brushRef="#br0" timeOffset="9810.29">10348 392 748 0,'12'-14'33'0,"-3"6"7"0,0 3-32 0,3-3-8 15,-3 0 0-15,0 3 0 0,-3 0 352 0,-3-1 69 16,-3 6 14-16,0 0 2 0,0 0-252 0,0 0-50 16,-6 11-11-16,-3-3-1 0,-3 2-58 0,3 4-11 15,-3-1-2-15,3 8-1 0,-3-2-34 0,-2 15-6 0,-4 3-2 0,-3 8 0 16,3-3-1-16,0 3-8 16,-3 0 12-16,3 0-4 0,1-5-8 0,-1 0 8 0,0-1-8 0,3 1 8 15,3 5-8-15,3-8 0 0,-3-3 0 16,3 1 0-1,3-6-17-15,0-3-9 0,0-4-2 0,3-4 0 16,3-5-167-16,0-7-33 0,-3 2-8 0</inkml:trace>
  <inkml:trace contextRef="#ctx0" brushRef="#br0" timeOffset="9993.31">9839 828 2304 0,'-9'-13'102'0,"6"8"21"15,-2 2-99-15,-1-2-24 0,0-1 0 0,0 4 0 16,6 2 136-16,-3 0 23 0,-3-6 4 0,6 6 1 15,0 0-92-15,6-5-19 0,3 3-3 0,3-4-1 16,5 1-37-16,1 2-12 0,3 3 8 0,3-5-8 16,9 0 0-16,-4 5 0 0,7-3 0 0,-3 3 0 0,0 0-12 0,-4-5-4 15,4 5 0-15,-6 0 0 16,3 0-202-16,-4 0-41 0</inkml:trace>
  <inkml:trace contextRef="#ctx0" brushRef="#br0" timeOffset="10594.09">10444 865 691 0,'0'0'30'0,"0"0"7"0,0 0-29 0,0 0-8 15,0 8 0-15,0-8 0 0,0 0 442 0,0 0 87 16,3 5 18-16,6-5 3 0,-6 0-353 0,2 0-70 16,1-5-15-16,3 5-2 0,-3-8-57 0,0 8-11 15,3-5-2-15,0 0-1 0,-3-3-22 0,3 2-4 16,0-2-1-16,0 3 0 0,-3-3-12 0,3-2 0 15,-3 7 8-15,0-8-8 0,0 3 0 0,-3 1 0 16,0 1 8-16,-3 1-8 0,0 2 0 0,-3-2 0 0,-3 0 0 0,0-3 0 16,-3 8 0-16,0-6 0 0,-3 6 0 0,-3 0 0 15,0 6 0-15,0-1 0 0,-3-2 0 0,-2 7 0 16,-4 4 15-16,3-1-3 0,0 0-1 0,0 8 0 16,0-2 6-16,1 7 2 0,2-5 0 0,3 3 0 15,3 8-11-15,3-11-8 0,0 5 9 0,3 1-9 16,6-9 0-16,3 4 8 0,3-4-8 0,6-5 0 15,3 1 0-15,0-9 0 16,3 3 0-16,-1-8 0 0,7 0 0 0,0-8-16 0,6 3 1 0,0-14 1 16,-4 3-77-16,7-10-15 0,3-3-3 0,-3 0-1 15,-4-3 34-15,-2 5 6 0,6 1 2 0,-6-1 0 16,-1 4-25-16,1-12-5 0,3 3-1 0,3-7 0 16,-3-11-7-16,-4 2-2 0,7-5 0 15,-3 3 0-15,-3 5 17 0,-4 2 3 0,4-2 1 16,0 0 0-16,-3 6 106 0,-6-1 21 0,-3 8 4 0,-4 6 0 0,1-1 116 0,-6 9 22 15,-3 5 5-15,0-1 1 0,0 9-44 0,-3 5-9 16,0 0-2-16,0 0 0 0,-9 5-45 0,0 9-10 16,-3-1-2-16,4 0 0 0,-4 6-34 0,0 2-7 15,0-3-2-15,0 9 0 0,0-6-17 0,-3 3-4 16,0 2-1-16,-6 1 0 0,-2 4 0 0,-4 9 0 16,-3 13 0-16,3 0 0 0,0-3-11 0,-2 3 10 15,-4-8-10-15,6 3 10 0,3-3-10 0,7-6 0 16,-4 6 0-16,6 0 0 0,6 0 0 0,0-5 0 0,6-8 0 0,0 2 0 15,3-7 0-15,3-9 0 0,3 1 0 0,3-6 0 16,3 0 0-16,3-5-12 0,5-3 0 0,1-5 1 31,0-5-112-31,0 0-22 0,3-3-5 0</inkml:trace>
  <inkml:trace contextRef="#ctx0" brushRef="#br0" timeOffset="11130.79">11596 860 921 0,'0'0'82'0,"0"0"-66"0,0 0-16 0,0 0 0 0,0 0 214 0,0 0 39 0,0 0 8 0,0 0 2 16,0 0-68-16,0 5-14 0,-3 3-2 0,0 5-1 16,-3 1-86-16,-3-1-18 0,0 5-3 0,-3 4-1 15,3-4-34-15,-3 8-6 0,3 1-2 0,-3-9 0 0,3 9-19 0,-3-9-9 16,3-2 8-16,4 3-8 16,-1-6-94-16,6-2-24 0,0-3-5 0</inkml:trace>
  <inkml:trace contextRef="#ctx0" brushRef="#br0" timeOffset="11296.01">11813 529 1785 0,'0'0'159'0,"0"-2"-127"16,-6-4-32-16,3 6 0 0,-3-5 135 0,0 5 21 15,0 5 4-15,0-5 0 0,0 6-90 0,0 1-18 16,3 4-4-16,0-3-1 15,3 5-85-15,0-5-17 0,0 5-3 0</inkml:trace>
  <inkml:trace contextRef="#ctx0" brushRef="#br0" timeOffset="11766.92">12045 807 1670 0,'0'0'148'16,"0"0"-118"-16,-6 0-30 0,0 0 0 16,0-5 149-16,-3 5 24 0,6 5 5 0,-3-5 1 15,0-5-81-15,0 5-16 0,-3 0-3 0,6 0-1 16,1 0-29-16,-1 0-5 0,0 0-2 0,0-6 0 16,-3 6-11-16,3 0-3 0,0-2 0 0,-3 2 0 0,0 0 0 0,0 0 0 15,0 8 0-15,-3-8 0 0,0 0 27 0,-3 5 5 16,3-2 0-16,-3 2 1 0,3 0-41 0,-3 3-9 15,4-3-2-15,-4 3 0 0,6-2-9 0,0 2 0 16,0-3 0-16,3 3 0 0,3 2 0 0,0-2 0 16,3 0 0-16,0 3 8 0,6-3-8 0,0 0 0 15,0 2 0-15,2-2 0 0,-2 3 0 0,0-3 0 16,3-3 0-16,0 8 0 0,-3-5 0 0,0-2 0 16,0 7 0-16,0-5 0 0,0-3-12 0,-3 3 3 15,0 5 0-15,-3-8 0 16,0 1-17-16,-6 2-3 0,3 5-1 0,-3-8 0 15,-3 3 30-15,0 0 0 0,-3-3 0 0,0 1 0 0,-3 2 0 0,-3-3 0 16,0-5 0-16,-3 3 0 0,-5 2 20 0,-4-5 8 16,0 0 0-16,0 5 1 0,0-5-29 0,1 0 8 0,-1 0-8 15,0 0 0-15,3 0 0 0,6-5 0 16,0 5 0-16,4-8 0 0,2 8 0 0,3-5-21 0,0 5 3 0,6-8 1 31,3 2-75-31,3-7-16 0,9 5-2 0</inkml:trace>
  <inkml:trace contextRef="#ctx0" brushRef="#br0" timeOffset="12039.04">12530 206 2595 0,'0'0'57'0,"0"0"12"0,0 0 3 0,0 0 0 16,0 0-57-16,0 0-15 0,-6 8 0 0,0-2 0 0,3 7 67 0,-3 0 10 15,-3 8 3-15,3-2 0 0,-2 2-44 0,-1 3-9 16,-3 2-2-16,3 6 0 0,-3 2-8 0,0 6-1 16,-6 10-1-16,0 3 0 0,-3-5-7 0,-2 2 0 15,-4-10-8-15,0 10 12 0,0-8-12 0,3 9 0 16,4 2 0-16,2-8 0 0,3 2 0 0,3-7 0 16,0-3 0-16,9-5 0 15,0-11-53-15,6-3-17 0,0 1-3 0,6-11-1 16,-3-3-131-16,3-5-27 0,-3 0-4 15</inkml:trace>
  <inkml:trace contextRef="#ctx0" brushRef="#br0" timeOffset="12200.61">12179 873 979 0,'-6'-5'87'0,"0"-3"-70"0,-3 3-17 15,0-3 0-15,0-3 312 0,-3 8 58 0,0-2 12 0,1 0 2 16,-1 2-181-16,3 3-37 0,0 0-7 0,9 0-2 16,0 0-73-16,0 0-16 0,0 0-2 0,0 0-1 15,6 0-41-15,6 3-9 0,6-3-2 0,-1 0 0 16,4-3-5-16,3 3 0 0,9 0-8 0,2-5 12 15,-2 0-12-15,0 2 9 0,0-2-9 0,-4-3 8 16,4 2-22-16,-6-1-5 0,3 1-1 0</inkml:trace>
  <inkml:trace contextRef="#ctx0" brushRef="#br0" timeOffset="13059.95">13075 976 1792 0,'0'0'40'0,"0"0"8"16,-3 0 1-16,0 8 1 0,-3-8-40 0,6 0-10 0,0 0 0 0,0 0 0 15,0 0 112-15,0 0 20 0,0 0 4 0,0 0 0 16,0 0-60-16,0 0-12 0,0 0-2 0,0 0-1 0,6 0-24 0,0-8-5 15,6 8 0-15,0-5-1 0,-3-3-19 0,3-2-3 16,-1 2-1-16,-2-6 0 0,3 1-8 0,-3 8 8 16,0-8-8-16,-3 5 8 0,0-3-8 0,-6 3 8 15,3 0-8-15,-6-2 8 0,-3 2 8 0,-3 2 0 16,0-7 1-16,-3 5 0 0,-6 3 8 0,4-3 2 16,-1 3 0-16,0 5 0 0,-3 0 3 0,0 0 1 15,-6 0 0-15,3 5 0 0,1 3-15 0,-1 0-2 16,0 5-1-16,3 3 0 0,0-3 4 0,0 8 1 15,4-2 0-15,-1 2 0 0,3 3-18 0,3-3 0 16,0 5 8-16,0 1-8 0,6-3 0 0,3 2 0 16,0-5 0-16,3-2 0 0,3-3 0 0,3 0 0 15,3-3 0-15,0 0 0 0,3-10 0 0,5 2 0 0,1-5 0 16,3 0 0-16,3 0 0 0,0-8 0 0,-4 3 0 16,4-3 0-1,0-3-52-15,-3-2-8 0,3 0-2 0,-1 0 0 16,-2-9-21-16,-3 9-4 0,0-5-1 0,0-1 0 15,-6-2-6-15,-1 2-2 0,-2 1 0 0,0 2 0 0,0-2 60 0,-3-1 12 0,0 6 3 16,-3 0 0-16,0 5 21 0,0 2 13 0,-3-2-1 0,0 3-1 16,-3 5 43-16,0 0 9 0,0 0 1 0,0 0 1 15,0 0 7-15,0 0 0 0,0 8 1 0,-3 3 0 16,-3 2-24-16,3 0-5 0,-3 3 0 0,0 3-1 16,0-6-24-16,0 5-5 0,-3 3-1 0,3 3 0 0,0-5 15 15,0-3 4-15,3-3 0 0,0 5 0 0,-3-10-32 0,6 3 0 16,0-3 0-16,0-8 0 15,6 8-94-15,-6-8-18 0,6 0-4 0,3-3-1075 16</inkml:trace>
  <inkml:trace contextRef="#ctx0" brushRef="#br0" timeOffset="13213.51">13536 463 2156 0,'-12'-3'96'0,"12"3"19"0,-9 0-92 0,3 3-23 15,-2-3 0-15,5 5 0 0,-3 3 78 0,3-2 11 16,-3-1 3-16,3 8 0 0,3 0-76 0,0 1-16 16,0-1 0-16</inkml:trace>
  <inkml:trace contextRef="#ctx0" brushRef="#br0" timeOffset="13683.59">13542 886 864 0,'-6'-5'76'0,"6"5"-60"0,0-3-16 0,0 3 0 15,0-5 183-15,3 5 33 0,-6-5 8 0,3 5 0 16,0 0-49-16,0 0-11 0,0 0-1 0,3 5-1 15,-3 0-72-15,-3 9-14 0,0-1-4 0,0 0 0 0,0 0-12 0,3 1-4 16,-3-1 0-16,3 5 0 0,-3-4-38 0,0 1-8 16,0-1-2-16,3-4 0 0,-3 3-8 0,3-7 8 15,0 7-8-15,0-5 8 0,3-3-8 0,-3-5 0 16,0 0 0-16,12 0 0 0,-3-5 0 0,3 5 0 16,0-8 0-16,3 3 0 0,0-3 0 0,0-3-17 15,3-2 4-15,-1 0 1 16,-2-1-16-16,0 1-4 0,3 0 0 0,-3-5 0 0,3 4 17 0,-6-7 3 15,3 8 1-15,0 2 0 0,-4 3 11 0,-2 0 0 16,0 3-9-16,-3 0 9 0,-6 5 8 0,0 0 7 16,6 5 1-16,-6 3 0 0,3 3 24 0,-6-3 6 15,3 5 1-15,-3 5 0 0,0-4 0 0,-3 4 0 16,0-2 0-16,3 2 0 0,0 4-32 0,0-4-7 0,0 1 0 16,3-6-8-16,0 5 10 0,3-10-10 0,0 6 8 15,0-1-8-15,3-8 0 0,0 3 0 16,0-3 0-16,3-5 0 0,3 6 0 0,-3-12 0 15,6 6 0-15,-3-5-887 0,6-3-173 16</inkml:trace>
  <inkml:trace contextRef="#ctx0" brushRef="#br0" timeOffset="14366.8">14257 1185 403 0,'0'0'36'0,"0"0"-36"15,0 0 0-15,0 0 0 0,0 0 182 0,0 0 30 16,0 0 5-16,0 0 2 0,3 8-60 0,-3 0-12 15,0 3-3-15,-3 2 0 0,-3 6-11 0,0-6-2 16,0 8-1-16,-3-3 0 0,3 4-62 0,-3-4-13 16,-3 1-3-16,3 2 0 0,3-3-36 0,-3-4-7 15,3 1-1-15,3-4-8 0,0 2 0 0,0-7-11 16,3 2 0-16,0-8-690 16,0 0-139-16</inkml:trace>
  <inkml:trace contextRef="#ctx0" brushRef="#br0" timeOffset="14517.4">14438 1207 1792 0,'0'0'80'0,"0"0"16"0,0 0-77 0,-3 5-19 0,0 3 0 0,0 5 0 15,-3-2 107-15,0 2 17 0,-3 0 4 0,0 0 1 16,1 3-80-16,-1 3-16 0,-3-1-3 0,3-5-1 16,3 6-19-16,0-3-10 0,0-3 10 0,3 0-712 15,0 0-142-15</inkml:trace>
  <inkml:trace contextRef="#ctx0" brushRef="#br0" timeOffset="15183.87">14953 881 1846 0,'0'0'40'0,"0"0"9"0,0 0 2 0,0 0 1 0,0 0-41 0,0 0-11 0,0 0 0 0,0 0 0 15,3-3 50-15,-3 3 8 0,3-5 2 0,-3-3 0 16,3 3-32-16,0 0-5 0,-3 5-2 0,3-3 0 16,-3 3-5-16,0-5-2 0,0-6 0 0,0 3 0 15,-3 3 25-15,0-3 5 0,-3 3 0 0,-3-3 1 16,0 0 4-16,-3 2 1 0,-3-1 0 0,4 7 0 15,-4-6 2-15,0 1 0 0,-3 5 0 0,-3 5 0 0,-3-5-27 16,3 6-5-16,4 1 0 0,-1-1-1 16,0 2 5-16,0 5 2 0,3-5 0 0,-3 5 0 0,3 6 1 0,0-6 0 15,4 5 0-15,-1 1 0 0,0 7-27 0,3-4 0 16,3 1 0-16,3-2 0 0,3-2 0 0,0 2 0 16,6-2 0-16,0-6 0 0,3 0 0 0,3-8 0 15,0 3 0-15,2-8 0 0,1 0 0 0,6-8 0 16,0 3-14-16,3-3 5 15,3-5-19-15,-4 0-3 0,1 2-1 0,0-7 0 0,3 2 10 0,-3-3 2 16,-4 1 0-16,1 2 0 0,-3-3 6 0,-6 6 2 16,0-5 0-16,-3 4 0 0,-3 1-4 0,0-5 0 15,-3 4 0-15,-3 1 0 0,0-5 16 0,-6 2 0 16,3 3 0-16,-3-1 0 0,-6 1 10 0,0 2 5 16,0 4 1-16,-6 1 0 0,3 6-16 0,-2 6 0 15,-4 1 0-15,0-1 0 0,-6 7 0 0,6 0 0 0,-3 6 0 16,7-6 0-16,-1 3 0 0,6 2 0 15,0 1 0-15,3-1 0 16,3-4-152-16,3-1-26 0,3 0-6 0</inkml:trace>
  <inkml:trace contextRef="#ctx0" brushRef="#br0" timeOffset="15731.19">15156 918 2095 0,'0'0'92'0,"-9"0"20"0,3 8-89 0,-3-3-23 0,0 3 0 0,0 3 0 0,0 2 52 0,0 0 5 15,0 1 2-15,0 7 0 0,-3-3-37 0,3 1-7 16,-3 2-2-16,0 5 0 0,1 1-13 0,-1 5 0 16,-6-6 8-16,3 6-8 0,-3-6 0 0,0 6 0 15,0 2 0-15,1-2 0 0,-1 3 0 0,3-4 0 16,-3 1 0-16,0 0 0 0,3-6 9 0,6 1-9 15,-3-1 8-15,6-5-8 0,-3-2 0 0,6-1 0 16,-2-4 0-16,5-6 0 0,-3 2 0 0,3-7 0 16,0-3 0-16,5 5 0 0,1-13 0 0,0 3 0 15,3-8 0-15,0-6 0 0,3 1 20 0,0 2 11 16,3-11 2-16,0 3 1 0,0-10-21 0,0 2-4 16,2-7-1-16,4-1 0 0,3-5 4 0,0 0 1 15,3 0 0-15,-1-8 0 0,4 0-13 0,-3 0 9 16,3 8-9-16,-3 0 8 0,2 6-8 0,-2 7 12 15,3 0-12-15,-3 6 12 0,0 4 23 0,-4 4 5 0,-2-1 0 16,3 11 1-16,-3 1-23 0,-3 1-5 0,2-2-1 0,-5 3 0 16,0 10-12-16,3-5 9 0,-6 8-9 15,0-2 8-15,0 1-8 0,-6 1 0 0,3 3 0 16,-6 2 0-16,3 0 8 0,-6 1 0 0,3 4 0 0,-6-5 0 16,0 9-8-16,-3-9 0 0,-3 8 0 15,0 3 0-15,-3-3 0 0,-3-3 0 0,-3 1 0 0,0-6 0 16,0 6 0-16,-2-6 0 0,-1 3 0 0,0 2 0 15,0-4 28-15,0-9 3 0,-2 8 1 0,-1-10 0 16,6 2-20-16,-3 0-4 0,3-5-8 0,0 0 12 16,3-5-12-16,3-3 11 0,1-5-11 0,2 0 10 15,3-1-71-15,3 1-15 0,3-5-2 0</inkml:trace>
  <inkml:trace contextRef="#ctx0" brushRef="#br0" timeOffset="16031.06">16022 286 403 0,'0'0'17'0,"0"0"5"15,-3-6-22-15,3 6 0 0,0 0 0 0,0 0 0 0,0 0 437 0,-3 6 83 0,0-1 17 0,-3 8 3 16,0 1-389-16,0-1-79 15,0 0-15-15,-6 8-3 0,0-2-4 0,-3 7-1 16,-3 1 0-16,1 12 0 0,-4 1-29 0,3 5-7 0,0-5-1 0,3 5 0 16,-6-8-1-16,3-3-1 0,1 6 0 0,-1-9 0 15,3 4-10-15,3-3 0 0,0 5 0 0,0-3 8 16,3 3-19-16,6-10-4 0,-3-1-1 0,3 0 0 16,0-4-150-1,3-4-30-15,-3-5-7 0,3 1-1 0,-3-6-67 16,3-8-13-16,0 0-4 0,0 0 0 0</inkml:trace>
  <inkml:trace contextRef="#ctx0" brushRef="#br0" timeOffset="16363.18">15623 979 1220 0,'-6'-21'54'0,"6"8"11"0,0-1-52 0,-3 1-13 0,3 0 0 0,0 2 0 0,-3 3 193 0,0-5 36 15,0 5 7-15,0-2 2 0,3 2-48 16,-3 2-10-16,3 6-1 0,0 0-1 0,3-8-75 16,-3 8-15-16,3-5-4 0,0 5 0 0,3-5-39 0,0 2-8 15,3 3-1-15,0-5-1 0,6 5-15 0,-3 0-4 16,2 0 0-16,7-5 0 0,3 2-16 0,-3 3 8 15,-6 0-8-15,9-5 0 0,-1 5 0 0,1 0 0 16,0-6 0-16,0 4 0 0,-3 2 0 0,0 0 0 16,-4-6 0-16,4 6 0 15,-3-5-39-15,-6 3-8 0,3 2-1 0,-3 0-1 0,-3 0 21 0,0 0 4 16,0 0 0-16,-3 0 1 16,-6 0-7-16,5 7-2 0,-5-7 0 0,3 6 0 0,0 2 32 0,-3 0 0 15,0 2 0-15,0-2 0 0,0 0 0 0,-3 3 0 16,0 2 0-16,0 0 0 0,1-5 0 0,2 3 0 0,-6 2 0 15,3-5 0-15,0 5 20 0,0-5 9 0,0 8 3 16,0-3 0-16,0 0-32 0,0 1 0 0,0-1 0 16,3 0 0-16,-3-5 0 0,0-3 0 0,3-5 0 15,0 0 0 1,0 0-176-16,0 0-42 0,0 0-8 0,0 0-2 0</inkml:trace>
  <inkml:trace contextRef="#ctx0" brushRef="#br0" timeOffset="16515.05">16236 611 1497 0,'-3'-10'66'0,"3"7"14"0,0-2-64 0,-3-3-16 0,0 2 0 0,0-1 0 0,3 1 280 15,0 1 52-15,-3-3 10 0,3 3 2 0,0 5-241 0,0 0-49 16,0 0-10-16,0 0-1 0,0 0-22 0,0 0-4 16,0 0-1-16</inkml:trace>
  <inkml:trace contextRef="#ctx0" brushRef="#br0" timeOffset="17388.18">16331 823 864 0,'6'-3'76'15,"0"-2"-60"-15,-6 5-16 0,3-5 0 0,3 2 175 0,0-2 32 16,0-3 6-16,-6 8 2 0,0 0-42 0,0 0-8 16,0 0-1-16,0 0-1 0,0 0-40 0,0 0-8 15,-3 8-2-15,-3-3 0 0,0 8-38 0,-3 0-8 16,0 6-2-16,-6-3 0 0,3 8-28 0,1-3-5 16,-1 5-2-16,-3-7 0 0,6 2-20 0,-3-3-10 15,3 4 10-15,3 1-10 0,0-9 8 0,3 4-8 16,3-5 0-16,0-5 0 0,0 0 0 0,3-2 8 15,3-1-8-15,0-5 0 0,3 0 0 0,0-5 11 0,6-3-11 16,0-3 10-16,5 3-10 0,-2-5 0 0,0-8 0 16,3 2 0-16,-3 1 0 0,3-1 0 0,-3-2 0 15,2 0-11-15,-2-3 11 0,0 6 0 0,0 2 0 0,0-3 0 16,-3 6 0-16,0-6 0 0,0 11 0 16,-4-5 0-16,1 8 0 0,-3 0-8 0,0 2 8 15,0 3 0-15,-9 0 0 0,3 3-8 0,0 7 8 0,-3-2 0 16,-3 0 0-16,0 8-8 0,0-3 8 0,0 0 0 15,-6 1 0-15,3 2 0 0,0 2 0 0,0 1 0 16,0-1 0-16,0-2 8 0,1 2-8 0,-1 1 8 16,3-11 1-16,3 5 1 0,0-2 0 0,0-3 0 15,0-8-10-15,0 0 8 0,9 0-8 0,2 0 8 0,-2-8 0 16,3 2-8-16,9 1 12 0,-6-3-4 0,0-5-8 0,3 0-11 16,0 0 3-16,-1-1 0 15,1 1-16-15,0-5-4 0,0 4 0 0,0-4 0 16,0 5-2-16,0 5-1 0,-4-6 0 0,-2 9 0 0,-3-3 31 15,0 3 0-15,-3 0 0 0,-6 5 0 0,0 0 0 0,0 0 0 16,-6 10 0-16,3-2 0 0,-6 5 32 0,0 1 4 16,0-1 0-16,1 5 0 0,-4-4-20 0,3 4-4 15,6-5-1-15,-6 8 0 0,0-7-11 0,6-1 0 16,6 0 0-16,-3-2 0 0,6-3 0 0,0-3 0 16,3 3-8-16,3-8 8 15,3 0-152-15,2 0-27 0</inkml:trace>
  <inkml:trace contextRef="#ctx0" brushRef="#br0" timeOffset="17913.57">17081 963 403 0,'0'0'36'0,"0"0"-36"0,0 0 0 0,0 0 0 16,0 0 373-16,3 0 68 0,3 0 14 0,0-5 2 15,-3 5-263-15,6-5-53 0,3-3-10 0,0 2-3 16,0-2-56-16,-3-5-12 0,0 3-3 0,6 2 0 16,0-6-41-16,-1 6-8 0,-2-2-8 0,3 2 12 15,0-5-12-15,-3 2 0 0,-3 3 0 0,-3-5 8 16,0 5-8-16,-3-3 0 0,-3 3 0 0,0 1-11 0,-3-4 11 16,-3 3 0-16,-6 3 8 0,0-3-8 15,3 2 14-15,-3 6-2 0,0 0 0 0,-3 0 0 0,-5 6 32 0,2 2 7 16,-3-3 1-16,0 8 0 0,-3 0-12 0,3 1-3 15,4-1 0-15,-1 5 0 0,3 1-17 0,0-6-4 16,3 8-1-16,0-2 0 0,6 2-15 16,0-8 0-16,3 6 8 0,0-1-8 0,6-4 0 15,3-1 0-15,0 0 0 0,3-5 0 0,0-3 0 0,6-2 0 16,6-3 0-16,-3 0 0 16,-1-3-26-16,1-2-5 0,9-3-1 0,-6-5 0 15,-6 0-10-15,3-1-2 0,5 1-1 0,-2-5 0 0,-3 4 22 0,-3 1 5 16,-3 0 1-16,0 0 0 0,-3 7 17 0,-3-7 0 15,-3 5 0-15,0 3 0 0,0 0 0 0,-3 5 11 16,-6 0-2-16,0 5 0 0,-3 0 21 0,0 3 4 0,-3 0 1 16,0 5 0-16,0 1-14 0,3 4-2 0,0 1-1 15,-3-6 0-15,3 5-18 0,4-4 8 16,5-1-8-16,0-5 0 0,-3 5 0 0,6-8 0 16,5 3 0-16,1-8 0 0,3 5 0 0,0-5-16 15,3-5 2-15,3-3 0 16,3 3-98-16,0-3-19 0,-4-5-4 0</inkml:trace>
  <inkml:trace contextRef="#ctx0" brushRef="#br0" timeOffset="18180.3">17971 228 2131 0,'-12'-8'189'0,"7"8"-151"16,-1 0-30-16,3 0-8 0,-6 0 82 0,3 2 15 0,-6 4 3 0,6-1 1 0,-3-3 1 0,0 9 0 15,0-3 0-15,-3 5 0 0,-12 24-21 16,9-23-49-16,1 7 0 0,-4-3-16 0,0 3-3 16,-6 3-1-16,6 11 0 0,0 4 3 0,-3 6 0 15,-5 0 0-15,2 3 0 0,3-3-6 0,3-5-1 16,-6 2 0-16,4-8 0 0,2-2-8 0,3-3 0 16,0 3 0-16,3 0 0 0,0-1 0 0,6-4 8 15,0-1-8-15,3 1 0 0,0-9 0 0,3 1 0 16,3-6 0-16,3-5 0 15,0-3-83-15,3-2-12 0,3-6-2 0,3-2-1184 0</inkml:trace>
  <inkml:trace contextRef="#ctx0" brushRef="#br0" timeOffset="18875.7">17754 905 1620 0,'0'0'36'16,"0"0"7"-16,0 0 1 0,0 0 1 0,0 0-36 0,0 0-9 0,6 3 0 0,-6-3 0 0,0 0 148 0,6 5 28 15,0 0 6-15,0-5 1 0,-6 0-75 0,6 0-14 16,3 0-3-16,0 0-1 0,-3-5-37 0,3 5-7 16,0-8-2-16,2 3 0 0,-2-3-34 0,0 2-10 15,3-2 0-15,-3-2 0 0,0 2 0 0,0 0 8 16,-3-3-8-16,0 3 0 0,3-5 0 0,-3 3 8 15,-3 2-8-15,-3-6 0 0,3 7 0 0,-6-7 8 16,0 9-8-16,-3 0 0 0,0-3 0 0,-3 8 0 16,-3 0 0-16,0 8 8 0,-3-8 28 0,-3 10 7 15,1-2 1-15,-4 5 0 0,3 1-20 0,0-1-3 16,-3 5-1-16,6 1 0 0,-3 2-20 0,6-2 8 0,-2 2-8 16,5-3 0-16,3 4 0 0,6-4 0 0,0-5 0 15,9 6 8-15,0-11-8 0,2 5 0 0,7-8 0 16,3 3 0-16,0-3 0 0,3-5-15 0,0-5 3 0,-1 5 0 15,1-8-45 1,-3-2-9-16,3 2-2 0,-3-6 0 0,0 1-13 16,-1 5-3-16,-2-2-1 0,-3 2 0 0,0 3 54 0,-3-3 11 0,-3 8 3 0,-3 0 0 15,-3 0 35-15,-3 0 7 0,-3 8 2 0,0 2 0 16,-6 3 28-16,3 1 5 0,-3-7 2 0,3 7 0 16,0-1-10-16,3 0-3 0,0-2 0 0,3-3 0 15,0-3-23-15,3 3-5 0,0-8-1 0,3 5 0 16,3-10-5-16,0 5-2 0,3-8 0 0,0 3 0 15,0-3-4-15,3-3-1 0,-4 3 0 0,1-2 0 0,0-6-8 16,3 3 0-16,0-1 0 0,0 1 0 0,0-5 0 0,0 4 0 16,-3 1 8-16,2 0-8 0,1 0 0 0,-3-1 0 15,-6 1 0-15,3 3 0 16,0 2-101-16,0 2-26 0,-3-2-5 16</inkml:trace>
  <inkml:trace contextRef="#ctx0" brushRef="#br0" timeOffset="19276.62">18620 291 2516 0,'0'0'112'0,"0"0"22"0,0 0-107 15,0 0-27-15,0 0 0 0,-3-5 0 0,3 5 24 0,0 0 0 0,0 0 0 0,0 0 0 16,0 0 26-16,0 0 5 0,0 0 1 0,0 0 0 15,3 8-14-15,-6 2-2 0,0-2-1 0,-6 5 0 16,0 1-26-16,1-4-5 0,2 3 0 0,-3 1-8 16,0-1 14-16,-3 0-4 0,0 0-1 0,6 1 0 15,0-1-9-15,3-5 8 0,3 2-8 0,0-10 8 16,0 0-8-16,6 3 0 0,3-3 0 0,0 0 8 16,3 0-8-16,-3-8-9 0,3 8 9 0,-1-5-13 15,4-3-27-15,0-3-4 0,0 3-2 0,3 3 0 16,-3-3 21-16,0 3 4 0,0-3 1 0,-3 0 0 15,-1 3 20-15,-2 5 0 0,-3-6 0 0,3 4 0 0,-9 2 0 0,0 0 8 16,0 0 0-16,0 0 0 0,0 0 39 16,-6 8 7-16,3 0 2 0,-3 2 0 0,-3 3-31 15,1-5-5-15,-1 6-2 0,3-1 0 0,3 0 10 16,-3 0 3-16,0 0 0 0,3-2 0 0,6 2-31 0,0 1 8 16,-3-7-8-16,3 4 0 15,3-8-82-15,0 2-19 0,3-5-4 16</inkml:trace>
  <inkml:trace contextRef="#ctx0" brushRef="#br0" timeOffset="20439.89">1413 2334 172 0,'0'0'16'0,"0"0"-16"15,0 0 0-15,3 2 0 0,-3 9 362 0,-3-8 70 16,-3 7 13-16,3-2 3 0,-3 5-294 0,0 6-59 16,0-3-12-16,-6 7-3 0,3-4-36 0,-3 2-8 15,0 3-2-15,3-3 0 0,-6 6-22 0,4-9-4 16,-4 1 0-16,6 2-8 0,3-8 8 0,0 6-8 15,-3-6 0-15,3-5-656 16,6 2-136-16</inkml:trace>
  <inkml:trace contextRef="#ctx0" brushRef="#br0" timeOffset="21074.64">1151 2360 2106 0,'-6'-5'46'0,"0"5"10"0,-3-8 1 0,3 8 3 0,0-5-48 0,-3-3-12 0,3 2 0 15,3-2 0-15,-3 3 81 0,3-5 15 0,6-4 2 0,3 1 1 16,-3 0-50-16,3 0-9 0,6-3-3 0,0-3 0 16,6-2 3-16,3 3 1 0,-3-9 0 0,14 3 0 15,-2 3-22-15,3-5-5 0,5-1-1 0,-5 1 0 16,3-1-13-16,-3 3 8 0,-1 6-8 0,4 2 0 15,0-2 0-15,3 4 8 0,-7 1-8 0,4 2 0 0,0 4 0 0,-1-1 0 16,4 8 0-16,-6 0 0 0,-9 0 0 16,2 0 0-16,-5 2 0 0,-3 9 0 0,-3-3 0 0,-3 5 9 15,-3 0-9-15,0 6 8 16,-3-1-8-16,-3 3 8 0,0 1-8 0,-6 1 8 16,0 4-8-16,-3-1 0 0,-3-4 0 0,6 7 0 0,-9-8 28 0,3 5 3 15,-12 1 1-15,3-1 0 0,1-2-32 0,-4 2 0 16,6-7 0-16,-6 2 0 0,0-2 0 0,3 2 0 15,0-3 0-15,4-2 0 0,-4 0 0 0,-3-3 0 16,3-5 0-16,0 5 0 16,3-7-28-16,3-4-3 0,-3 4 0 15,4-6 0-15,2 0 11 0,0 0 1 0,3 0 1 0,6 0 0 0,-9 0 9 0,9 0 9 16,0 0-13-16,0 0 5 0,0 0 8 0,0 0 0 16,-6 0 0-16,6 0 0 0,0 0 0 0,0 5 0 15,0-5 0-15,0 8 0 0,0 0 0 0,6-3 9 16,-6 0-9-16,3 1 10 0,3 2 2 0,0-3 0 0,0-2 0 15,3 2 0-15,2-2-4 0,-2-1-8 0,0 6 12 16,3-8-4-16,-3 5 19 0,3 3 3 0,-3-2 1 16,3 2 0-16,-3-3-23 0,0 3-8 0,-3 2 0 15,0 1 9-15,3 0-9 0,-6 2 0 0,5 0 0 16,-5-8 0-16,3 9 0 0,3-12 0 16,-3 9 0-16,3-11 0 0,-3 8 0 0,6-8 0 0,0 0 0 0,0 0 0 15,-3 0 8-15,3-6 0 0,3 4 0 0,-6-4 0 16,2-1-8-16,1 1 0 0,-3 1 0 0,0 2 0 15,-9 3-46 1,9-5-11-16,-9 5-3 0,6-5-786 0,-6 5-158 0</inkml:trace>
  <inkml:trace contextRef="#ctx0" brushRef="#br0" timeOffset="21537.04">2014 2498 864 0,'0'0'76'0,"0"0"-60"0,0 0-16 0,0 0 0 16,0 0 175-16,0 0 32 0,0 0 6 0,0 0 2 16,6 5-115-16,-6-5-24 0,0 0-4 0,6 0 0 15,0 0 2-15,3-5 1 0,3 5 0 0,-3-8 0 16,3 2-33-16,-1-1-6 0,1 1-2 0,3-4 0 16,-12 2-24-16,6 0-10 0,0-3 8 0,0 3-8 15,-6 0 0-15,0 3 8 0,3-8-8 0,-6 5 0 16,0 8 8-16,0 0-8 0,0-5 8 0,-9-1-8 15,6 6 15-15,-12 0-3 0,0 6 0 0,0-4 0 16,0 9 30-16,-2 2 6 0,-4 0 0 0,3 6 1 16,-3-3 14-16,6 2 2 0,-6 1 1 0,12-1 0 0,-8-2-16 15,8 3-3-15,0-6-1 0,3 0 0 0,6 0-32 16,0 1-6-16,0-4-8 0,6 3 11 0,0 1-11 0,3-7 0 16,3-1 0-16,-4 2 0 0,13-3 0 0,-6-2 8 15,9-1-8-15,-3-2 0 16,9-2-200-16,-4-1-44 15</inkml:trace>
  <inkml:trace contextRef="#ctx0" brushRef="#br0" timeOffset="22319">2386 2545 1450 0,'0'0'64'0,"0"0"14"0,0-2-62 0,-6-4-16 16,0 1 0-16,6 5 0 0,0 0 121 0,0 0 22 15,0 0 4-15,0 0 1 0,0 0-52 0,0 0-9 16,0 0-3-16,-6 5 0 0,3 1-22 0,-3 7-5 15,3-5-1-15,-3 10 0 0,0-2-17 0,0 3-4 16,3 5-1-16,-8 2 0 0,2 3-3 0,0 3-1 16,-3 5 0-16,-6-5 0 0,6 7-21 0,-9 1-9 15,0 5 8-15,4-5-8 0,-1-9 12 0,3 9-4 16,-3-8 0-16,6 2 0 0,-9-7-8 0,6-1 0 16,3 1 0-16,3-6 0 0,1-3 0 0,2-4 0 15,-3-4 0-15,3 3 0 0,3-7 0 0,-6-4 0 16,9-2 0-16,0 0 8 0,0-5-8 0,-3-6 12 15,6 1-12-15,0-11 12 0,3 2-12 0,3-5 0 16,0-2 0-16,5-3-11 0,4-8 11 0,-9 2 0 0,6-10 0 16,3-2 0-16,0-1 0 0,3 6 0 15,0-8 0-15,2 5 8 0,4 2-8 0,-6 1 0 16,9 0 0-16,-6 5 0 0,2 2 0 0,-2 3 0 0,3-5 0 16,-3 8 0-16,3-3 0 0,2 11 0 0,1 3 0 15,-6-1 0-15,6 6 0 0,-4 5 8 0,-5 3-8 16,0-3 0-16,0 8 0 0,0 3 0 0,-3 2 0 0,-6 8 8 15,-1-8-8-15,1 9 0 0,-3 4 0 0,-6 3 0 16,-3-2 11-16,0 2-3 0,0 0 0 16,-6 3 0-16,-3 2 4 0,-3-7 0 0,4 2 0 0,-10 3 0 15,6-3 6-15,-9 0 2 0,9 3 0 0,-6-5 0 16,-3-4-20-16,3 4 0 0,-2-11 0 0,2 2 0 16,3-2 0-16,-6-2 0 0,6-4 0 0,3-2 0 15,-3-2 0-15,6 2 13 0,1-6-4 0,-1-2-1 16,6-5-31-16,3 0-6 15,0 0-2-15,0-3 0 0,6 0-203 0,2-3-41 16,10-20-8-16,0 12-1 0</inkml:trace>
  <inkml:trace contextRef="#ctx0" brushRef="#br0" timeOffset="22617.75">2856 2471 1670 0,'0'0'148'0,"0"0"-118"15,0 0-30-15,6 3 0 0,-3 2 98 0,3 0 14 0,-6 1 2 0,0 2 1 16,0 0-32-16,0 0-7 0,0 2 0 0,0-2-1 16,0 3-23-16,0-3-5 0,-6 5-1 0,6-8 0 15,-3 8-3-15,-3 1-1 0,0-6 0 0,0 2 0 16,3 3-14-16,-2-5-2 0,2 5-1 0,-3-7 0 16,3-4-10-16,3-2-3 0,0 0 0 0,0 0 0 15,0 0 5-15,0 0 1 0,9-2 0 0,-6-4 0 16,2-1-6-16,4 1-2 0,3-2 0 0,-3-5 0 15,-3 0 0-15,3 2 0 0,3-2 0 0,3 0 0 16,-3 0-10-16,6-1 0 0,-6 1-12 0,5 0 12 16,-5 0 0-16,0-1 0 0,6 1 12 0,-9 8-4 15,3-3-42-15,-3 3-9 16,-3-3-1-16,3 2-1 0,0 6-115 0,-3 0-22 0,6-5-5 0</inkml:trace>
  <inkml:trace contextRef="#ctx0" brushRef="#br0" timeOffset="23122.64">3330 2556 1785 0,'0'0'159'0,"0"0"-127"16,0 0-32-16,0 0 0 0,0 0 97 0,0 0 14 15,0 0 2-15,0 0 1 0,0 0-8 0,0 0-2 16,0 0 0-16,0 0 0 0,0 0-56 0,0 0-11 15,9-5-2-15,0 5-1 0,-4-8-16 0,4 2-3 16,0-2-1-16,-3-2 0 0,6 2-14 0,-3-3 9 16,-3-2-9-16,0 0 8 0,3 0 0 0,-6-1-8 0,0 1 12 0,-3 0-4 15,0-3-8-15,-3 3 0 0,0 2 0 0,-3 3 0 16,0-5 0-16,0 8 0 0,-3 5 0 0,-3-5 0 16,0 2 8-16,-3 11-8 0,1-3 8 0,-4 3-8 15,0 5 36-15,-3 0 1 0,0 6 1 0,-3 2 0 16,4 3-14-16,-1-5-2 0,0 2-1 0,3 0 0 15,6-3-13-15,3 1-8 0,-3-1 10 0,12 4-10 16,0-9 10-16,0 0-10 0,0 0 10 0,12-7-10 16,-3 1 8-16,0-1-8 0,6-6 0 0,3 0 0 15,3-6 12-15,-1-1-4 0,4-7-8 0,-3 4 12 0,3-6-26 16,3 0-6-16,-3 0 0 0,-1-2-1 0,-2-4 1 16,0 4 1-16,0 5 0 0,-6-6 0 0,-3 11 8 15,0-2 2-15,-7 2 0 0,-2 8 0 0,-3 0 9 16,0 0 16-16,-5 5-4 0,-1 3-1 0,-9 5-3 15,3 0 0-15,0 6 0 0,3-1 0 0,-3-4 6 16,3 2 1-16,6-3 0 0,-3 3 0 0,3-3-15 16,3-3 0-16,0 1 8 0,3-3-8 0,3-3 0 0,3 1 0 15,3-6 0-15,0 0 0 16,6-6-56-16,-3-2-15 0,5 3-2 0,-5-8-782 16,6 0-156-16</inkml:trace>
  <inkml:trace contextRef="#ctx0" brushRef="#br0" timeOffset="23298.19">3428 2066 2516 0,'0'0'56'0,"0"0"11"0,0 0 2 0,0 0 1 0,0 0-56 0,0 0-14 0,6 3 0 0,3 2 0 15,0 1 32-15,3-6 3 0,5 0 1 0,1 0 0 16,3 0-13-16,0 0-3 0,3 2 0 0,3-2-1216 15</inkml:trace>
  <inkml:trace contextRef="#ctx0" brushRef="#br0" timeOffset="24002.76">3886 2387 460 0,'0'0'41'0,"0"0"-33"0,0 0-8 0,0 0 0 16,0 0 222-16,0 0 42 0,0 0 9 0,0 0 2 15,0 0-126-15,0 0-25 0,0 0-4 0,0 0-2 16,0 0-44-16,0 0-9 0,0 0-1 0,0 0-1 16,0 0-7-16,0 0 0 0,0 0-1 0,0 0 0 15,0 0-2-15,0 0 0 0,-3 0 0 0,-3 2 0 16,3-2-9-16,-6 3-3 0,-2-1 0 0,2 4 0 0,-3-4-8 0,3 1-1 16,-6 5-1-16,3-3 0 0,-3 3-7 0,0-2 0 15,3 1-1-15,0-1 0 0,0-4-11 16,4 4-3-16,-1-1 0 0,0-5 0 0,3 8-9 15,3-3 0-15,3-5 9 0,0 0-9 0,0 0 0 0,0 0 0 16,0 0 0-16,12 6 0 0,3 1 0 16,-7-4 0-16,4 0 0 0,3 5 0 0,-6-6 0 0,3 4 0 15,3 2 0-15,-6-3 0 0,3 0-13 0,-9 8 2 16,6-7 1-16,-3 7 0 0,0-5 0 0,0-3 0 16,-6 8 0-16,0-5 0 0,0 6 10 0,-9-1 0 15,3-3 0-15,0 4-8 0,-3-1 8 0,-6 0 0 16,3-8 0-16,-3 3 0 0,6 5 0 0,-9-7 0 15,1 2 0-15,2-8 0 0,-3 2 0 0,0-2 0 16,3 0 8-16,-6-2-8 0,6-4 8 0,3-2-8 16,-2 1 8-16,5 1-8 0,3-7 0 0,0 2 8 0,3 3-8 15,0 1 0-15,3-7 0 0,3 4-16 0,0 2 2 0,3 0 1 32,3 3-123-32,-1-6-24 0,10 8-4 0</inkml:trace>
  <inkml:trace contextRef="#ctx0" brushRef="#br0" timeOffset="24623.85">4047 2569 2286 0,'0'0'50'0,"0"0"10"0,0 0 3 0,0 0 1 0,0 0-51 0,0 0-13 0,0 0 0 0,0 0 0 15,0 0 65-15,0 0 11 0,0 0 1 0,9-5 1 0,3 0-46 0,-3 2-10 16,0-8-2-16,3 3 0 0,-3 0 2 0,2-5 0 15,-2 3 0-15,3 2 0 0,0-6-22 0,-3 4 0 16,0-6 0-16,-6 5 0 0,3 3 0 0,-6-5 0 16,3 0 0-16,-6 0 0 0,0 5 0 0,0-3 0 15,0 6 0-15,-9 2 0 0,6-2 0 0,-6 0 0 16,0 5 0-16,-3 5 0 0,1 0 20 0,-7 3 0 16,0 3 0-16,0 2 0 0,3 0-8 0,0 8-1 15,6-2-1-15,1 0 0 0,2 2 18 0,0-5 3 16,3 2 1-16,3 1 0 0,0-1-24 0,3-2-8 15,0 0 0-15,3-3 0 0,0 0 0 0,6-5 0 16,6-2 0-16,-7 1 0 0,7-1 0 0,3-6 0 16,3 0 0-16,0-6 0 0,0-1 0 0,3 1 0 15,-1-2 0-15,-2-5 0 16,0 0-17-16,-3-3-10 0,3 0-1 0,-3 3-1 16,-1-6 1-16,1 1 1 0,-3 2 0 0,-3 3 0 0,0 2 27 0,-3 3 0 0,-3-2 0 0,0 7 0 15,-3 3 0-15,-3 0 0 0,0 0 0 0,-3 8 0 16,-3 3 20-16,0 2 10 0,-3 0 2 0,0 0 0 15,3 3-1-15,-3 3 0 0,3-6 0 0,0 0 0 16,3 0-21-16,3 1-10 0,0-4 10 0,0 3-10 16,3-5 0-16,3-2 0 0,0-6 0 0,0 2 0 15,6-2 8-15,0-2 0 0,3-4-8 0,-3-2 12 16,6-5-12-16,2 3-15 0,-2-6 3 0,3 0 1 16,0 3-30-16,0-3-7 15,0-3 0-15,-1 6-1 0,-2 0 31 0,-3-1 6 0,3 1 2 0,-9 0 0 16,-3 8 10-16,3-3-8 0,-9 8 8 0,0 0-8 15,0 0 8-15,0 0 0 0,0 13 0 0,-3-5 0 0,0 3 8 16,-3 4 3-16,3 4 1 0,-6-6 0 0,3 6-12 16,0-6 0-16,-3 0 0 0,3 0 0 0,3 3 0 0,0-5 0 15,3 2 0-15,3-8 8 0,6 3-17 0,-3-8-4 16,3 0-1-16,6 0 0 16,-6-8-186-16,6 3-36 0</inkml:trace>
  <inkml:trace contextRef="#ctx0" brushRef="#br0" timeOffset="24888.15">5160 1786 2628 0,'0'0'58'0,"0"0"12"0,0 0 2 0,-6 0 1 0,6 0-58 0,-3 8-15 0,-6-3 0 0,3 8 0 15,-3 1 52-15,1-1 7 0,-4 5 1 16,6 4 1-16,-6-1-20 0,3 8-4 0,-15-3-1 0,6 1 0 15,-3 4-12-15,-2 9-2 0,-4 0-1 0,3 0 0 16,-3-1 11-16,0 6 3 0,4 0 0 0,-1 3 0 16,0 5-35-16,3-3 0 0,0-2 0 0,3-6 0 15,6-2 0-15,-5-1 0 0,8-10 0 0,0 1 0 16,3-4-37-16,0-7-8 16,3 2-2-16,3-8 0 0,0 0-113 0,0-8-24 0,0-5-4 0,0 0-957 15</inkml:trace>
  <inkml:trace contextRef="#ctx0" brushRef="#br0" timeOffset="25073.65">4681 2498 403 0,'-3'-19'17'16,"0"14"5"-16,-3 2-22 0,0-2 0 0,3-3 0 0,-6 3 0 0,3 5 452 0,-6-6 85 15,6 4 18-15,3 2 3 0,-5 0-328 0,2 0-66 16,6 0-12-16,0 0-4 0,0 0-67 0,0 0-13 16,0 0-4-16,0 0 0 0,14 0-51 0,-5-6-13 15,6 6 0-15,3-5 0 0,0 3 8 0,0-4 0 16,6 6-8-16,-9-8 12 0,5 3-12 0,-2 0 0 15,0 2 0-15,0 3 0 16,0-3-42-16,-3 3-14 0,-3-2-4 0,0 4 0 16,-4-2-156-16,-2 3-32 0</inkml:trace>
  <inkml:trace contextRef="#ctx0" brushRef="#br0" timeOffset="26642.66">5151 2559 1494 0,'0'0'66'0,"0"5"14"0,0-5-64 0,-6 0-16 0,3 5 0 0,3-5 0 16,0 0 102-16,0 0 18 0,0 0 3 0,0 0 1 15,0 0-36-15,0 0-8 0,0 0 0 0,0 0-1 16,0 0-23-16,0 0-4 0,9-5 0 0,0 5-1 16,3-8-18-16,-3 3-3 0,0-3-1 0,3 2 0 15,3-7-11-15,-3 0-2 0,0 2-1 0,0-2 0 16,-1 3-15-16,-2-1 0 0,-6 3 8 0,0-3-8 15,0 3 8-15,-6 1 0 0,0 1-8 0,-3-2 12 16,-6 3 16-16,7 5 4 0,-10-8 0 0,3 8 0 0,-3-5-18 16,6 5-3-16,-9 2-1 0,3 1 0 0,0 5 13 0,-3-3 2 15,4 3 1-15,-4 5 0 0,-3 1-2 0,3-1 0 16,-3 5 0-16,0-4 0 0,3 4-12 0,1-2-4 16,-1 3 0-16,3-1 0 0,3-5-8 0,0 6 8 15,9 2-8-15,-3-8 8 0,3 0-8 0,6 1 0 16,3-4 0-16,0-2 0 0,3-2 0 0,6 1 0 15,6-12 0-15,0 3 0 0,-4-4 0 16,4-2 8-16,0 3 0 0,0-8 0 0,0 0-8 16,0-1 10-16,-4-2-10 0,7 1 10 0,0 1-10 15,-3 1 0-15,-6-5 0 0,3 4 8 0,-4 1-8 0,1 0 0 16,-6 2 0-16,0 3 8 0,-9 3-8 0,0 5 0 16,0 0 0-16,0 0 8 0,0 0-8 0,-9 5 0 15,0 3 0-15,-3 3 0 0,1-3 0 0,-4 2 12 0,6 4-2 16,-3-1 0-16,3 3 2 0,-3 0 1 15,3 0 0-15,3 2 0 0,0 1-5 0,3-6-8 0,-3 0 11 16,3 0-11-16,3 0 8 0,3-5-8 16,3 0 0-16,-3-2 0 0,6-1 8 0,3-5-8 0,3 0 0 0,3 0 0 15,3-8 8-15,-1 3-8 0,4-9 12 0,0 1-12 16,3 0 0-16,0 0 0 0,-1 0 0 0,1-1 0 16,0-2-9-16,-3 1-3 0,-9 1 0 0,0 4 0 15,-1 2 12-15,-2-5 0 0,-6 5-9 0,0-3 9 16,-3 8-14-16,-3 3 2 0,0 0 0 0,0 0 0 15,0 0 12-15,0 0 15 0,-3 3-3 0,-3 2-1 16,0 3-11-16,-3 3 0 0,0 2 0 0,7 0 8 0,-7-5 9 16,3 3 2-16,3-1 0 0,0 1 0 0,0-3-28 0,3-3-6 15,-3 1-1-15,3-6 0 16,0 0 26-16,0 0 5 0,12 2 1 0,3-4 0 0,-7 2-27 0,4-6-5 16,0-2 0-16,6-5-1 0,-6 3-2 15,6 2 0-15,-3-6 0 0,3 1 0 16,-1-5 0-16,1 4 0 0,-3 6 0 0,0-5 0 0,-3 8 9 15,0-3 2-15,-3 3 0 0,-3 5 0 0,-6 0 8 0,0 0 0 16,0 5 0-16,-3 6 0 0,0 4-12 0,-3-1-1 16,3-1 0-16,-3 0 0 0,0 3 13 0,3 0 16 15,-3-3-3-15,3 0-1 0,3 1-12 0,0-1 0 16,0 0 0-16,0-5-10 0,6 0 10 0,0-5-8 0,3-1 8 16,3 3-8-1,0-10-123-15,0 0-24 0,3 2-5 0,-4-7-975 0</inkml:trace>
  <inkml:trace contextRef="#ctx0" brushRef="#br0" timeOffset="26930.39">6342 1826 748 0,'-6'0'67'15,"3"5"-54"-15,-3-5-13 0,0 0 0 16,0 3 374-16,-3 2 72 0,3-5 14 0,-3 5 4 15,0 3-299-15,-3 5-59 0,4 1-12 0,-4-1-2 16,-3 5-55-16,3 9-10 0,-3-1-3 0,-3 6 0 16,0 0 15-16,-3 2 2 0,1 1 1 0,2 7 0 0,-3-2-23 0,0 5-5 15,0 2-1-15,3-2 0 0,-5 3-5 0,2-3-8 16,0 0 11-16,0-6-11 0,6-2 8 0,0-2-8 16,3-3 0-16,3-6 0 0,3 0 0 0,1-7-11 15,5-3 2-15,0-3 0 16,3 0-42-16,-1-2-8 0,1-11-1 0,-3 0-1 15,0 0-124-15,9 0-25 0,-3-8-5 0,0 3-815 0</inkml:trace>
  <inkml:trace contextRef="#ctx0" brushRef="#br0" timeOffset="27107.91">5857 2519 288 0,'-9'-16'12'0,"6"11"4"0,-3-6-16 0,-3 1 0 16,3 4 0-16,-3-4 0 0,-3 2 440 0,6 2 86 16,-3 4 17-16,3-4 3 0,3 1-318 0,-9 3-64 15,12 2-13-15,0 0-3 0,-3-6-59 0,3 6-12 16,0-5-2-16,6 0-1 0,3 2-58 0,3-5-16 0,3 3 0 15,9 5 8-15,-6-8-8 0,9 5 0 0,-4 1 0 0,-2 2 0 16,3 0 8-16,0 0 4 0,-3 0 0 0,0 5 0 16,-4-3-12-16,-2 4-17 0,3-6 4 0,0 5 1 31,-6 3-104-31,3-8-20 0,-3 3-4 0</inkml:trace>
  <inkml:trace contextRef="#ctx0" brushRef="#br0" timeOffset="28666.19">6827 2641 1900 0,'0'0'42'0,"0"0"9"0,0 0 1 0,0 0 1 0,0 0-42 0,0 0-11 16,0 0 0-16,0 0 0 0,0 0 96 0,0 0 16 0,3-6 4 0,-3 1 1 16,0 5-57-16,3-8-12 15,3 3-3-15,0-3 0 0,0 0-45 0,3 3 0 0,-6-6 0 0,6 0 0 16,-3 6 0-16,0-8 0 0,0 2 0 16,-3-2 0-16,3 0 0 0,-3 5 8 0,0-5-8 0,-1-1 0 15,-4 1 0-15,2-5 8 0,0 4-8 0,-3-4 0 16,-3 2 9-16,0 3-9 0,0 2 8 0,-3-2-8 15,-3 5 11-15,0 8-3 0,0 0-8 0,-6 0 12 16,-3 3 13-16,3 7 3 0,-5-2 0 0,2 5 0 16,0 6-8-16,0 0-2 0,0 7 0 0,0-5 0 15,1 6-3-15,2-4-1 0,3 4 0 0,0-1 0 0,6 1-14 16,0-6 8-16,3 3-8 0,3-3 0 0,0 0 0 16,3-5 0-16,9 5 0 0,0-8 0 0,0-7 12 0,6 2-3 15,3-8-1-15,6-6 0 0,2-2-8 0,1 0 0 16,3-5 0-16,3-5 8 0,-1-3 2 15,-2 2 0-15,0-7 0 0,3-1 0 0,-1-2-10 0,-2 0 8 16,3-11-8-16,3 3 8 0,-1-3-16 0,-2 3-4 16,-6-2-1-16,0-4 0 0,2 6 13 0,-5-8 0 15,6 0 0-15,-3 3 10 0,-3-3-10 0,-1 0 0 16,1-5 0-16,0 8 0 0,-6-3-11 0,0 7 11 16,-3 4-8-16,0 8 8 0,-7 2 0 0,1 8 0 15,0 3 0-15,-3-1 0 0,-3 9 8 0,-3-3 6 16,0 3 2-16,0 5 0 0,0 0 15 0,0 0 3 15,-3 8 1-15,-3 2 0 0,-3 12-19 0,0-4-4 16,1 9-1-16,-7-1 0 0,3 6-1 0,-6 0 0 16,0 7 0-16,-3 1 0 0,-3 5-1 0,-2-5 0 0,-1-1 0 15,-3 6 0-15,0 3-9 0,1-3 12 0,-1 3-12 16,0 2 12-16,6-5 6 0,3-6 2 0,1-1 0 0,2-4 0 16,6-2-20-16,3-6 0 0,0-5 0 0,6 0 0 15,3-5-12-15,3-2-8 0,6-1-3 0,3-11 0 16,0 4-110-1,3-6-23-15,5-8-4 0</inkml:trace>
  <inkml:trace contextRef="#ctx0" brushRef="#br0" timeOffset="29024.93">7256 2503 403 0,'0'3'17'0,"0"-3"5"0,0 0-22 0,-3 8 0 16,3-8 0-16,-3 10 0 15,3-10 437-15,-6 5 83 0,6-5 17 0,3 3 3 0,-3 2-369 0,6 1-75 16,-3-6-14-16,6 0-3 0,0 0-43 0,0 0-8 16,-4 0-1-16,4-6-1 0,3 6-13 0,0-8-2 15,0 3-1-15,0-3 0 0,-3 3-10 0,3-6 8 16,-3 1-8-16,0 4 8 0,-3-7-8 0,0 0 0 16,3 2 0-16,-6-2 0 0,0 5 0 0,-1-5 0 15,1 0 0-15,-3 2 0 0,-3 3 0 0,1 0 8 16,2 8-8-16,-6-5 0 0,-3 5 0 0,0-5 0 15,0 5 0-15,-3 5 0 0,0 0 0 0,-3 3 8 16,-3 0-8-16,3 5 0 0,-3 3 21 0,1 5-1 16,2-2 0-16,-3 0 0 0,3 2-10 0,3-3-2 0,3 3-8 15,0-2 12-15,0-1 4 0,3 4 0 0,3-9 0 16,6 5 0-16,0-4-28 0,3-7-4 0,0 1-2 16,6 3 0-1,0-11-17-15,6 3-3 0,3-3-1 0,0 0 0 16,-1-3-183-16,4-8-37 0</inkml:trace>
  <inkml:trace contextRef="#ctx0" brushRef="#br0" timeOffset="29290.1">7619 2432 1900 0,'0'0'84'0,"0"0"18"15,0 0-82-15,0 0-20 0,0 0 0 0,-3 2 0 16,-3 9 124-16,3-3 21 0,-6-3 4 0,3 8 1 0,3 0-86 0,3 1-16 16,0-1-4-16,-3 0-1 0,0 0-8 15,-3 1-2-15,0-1 0 0,-3-3 0 0,6 4-21 0,-3-1-4 16,3 0 0-16,-3 0-8 0,1-5 11 0,2-2-11 15,3-6 10-15,0 0-10 0,0 0 24 0,0 0-2 16,0 0 0-16,3 2 0 0,-1-2 7 0,4-2 2 16,0-4 0-16,3-2 0 0,-3 3-19 0,3-8-3 15,3 0-1-15,3-1 0 0,0 1-8 0,0 0 0 16,0-6 0-16,3 6 0 0,-1-8 0 0,1 2 0 16,0 6-12-16,-3-5 12 0,3 4-25 0,-3-4 2 15,0 5 1-15,-4 5 0 16,1-3-30-16,-3 3-7 0,0 3-1 0,-3 2-1158 0</inkml:trace>
  <inkml:trace contextRef="#ctx0" brushRef="#br0" timeOffset="30313.51">8687 2519 1569 0,'0'0'69'0,"0"0"15"0,0 0-67 0,0 0-17 0,0 0 0 0,0 0 0 16,0 0 95-16,0 0 15 0,0 0 3 0,0 0 1 15,9-3-17-15,-6 1-3 0,3-6-1 0,-3 2 0 16,3-2-37-16,-3 0-7 0,3 1-1 0,-3-4-1 15,0 3-19-15,0-3-4 0,0 3-1 0,0 1 0 16,0-7-11-16,0 9-1 0,-3-6-1 0,3 3 0 16,-3 1-10-16,0-7 10 0,-3 9-10 0,0-8 10 15,0 5-10-15,-3-5 0 0,0 2 9 0,0 3-9 16,-3 0 8-16,0 3-8 0,-3 0 8 0,-2 10-8 16,-1-5 24-16,-3 8 1 0,-6 2 0 0,0 4 0 0,0-1 2 15,4 0 0-15,-1 14 0 0,0-9 0 0,3 9-9 16,0-6-2-16,3 3 0 0,0 2 0 0,3-5-16 0,4-2 0 15,2 2 0-15,3-11 0 0,9 4 0 0,0-1 0 16,8-5 0-16,1 0 0 0,3-3 12 0,6-5 4 16,3-5 2-16,3-1 0 15,2-1-36-15,1-1-7 0,-3-6-2 0,0 1 0 16,-7-5-9-16,4 4-3 0,0-7 0 0,-6 5 0 16,0 0 10-16,-4 3 1 0,1 0 1 0,-6 2 0 0,-6 3 17 0,0 3 10 15,-6 5-12-15,0 0 12 0,0 0 0 0,-6 5 0 16,-6 3 0-16,0 3 0 0,0 5 22 0,1 0 11 15,-4 0 3-15,-3 7 0 0,0-7-10 0,0 8-2 16,-3-3 0-16,0 6 0 0,1-1-11 0,-7 3-2 16,0 6-1-16,3-4 0 0,3 1-10 0,1 5 0 15,-1 6 0-15,3-9 0 0,3 6-9 0,0-3 9 16,0 2 0-16,3-4 0 0,0 4 0 0,0-1 0 0,4-4 12 16,2 3-3-16,0 3-9 0,0-9 0 0,0 9 0 0,0-8 0 15,0 0 0-15,3-3-14 0,-3-3 5 0,0-2 1 16,-3-6 8-16,3 4 12 0,-3-6-2 0,0-1-1 15,0-1-9-15,-3-9 0 0,0 3 0 16,-2-3 8-16,-1 3 0 0,0-8-8 0,-3 0 12 16,0 0-4-16,-3-5 9 0,3-3 2 0,-2 0 0 15,5-3 0-15,-3-2 6 0,0-8 2 0,3 2 0 0,0-7 0 16,6-6 5-16,0 6 0 0,0-9 1 0,3 6 0 16,6-3-18-16,3 3-4 0,0 3-1 0,3-6 0 15,3 8-2-15,3 1 0 0,0-1 0 0,3 3 0 16,6 2-8-16,0-2 0 0,2 2 0 0,4 1 0 15,0-3-24-15,0 2-8 0,3-2 0 0,5-3-1 16,7-2-135-16,-3-1-26 0,5 1-6 0</inkml:trace>
  <inkml:trace contextRef="#ctx0" brushRef="#br0" timeOffset="30684.27">9000 2453 2178 0,'0'0'48'0,"0"0"9"0,0 0 3 0,-6 5 1 0,6-5-49 0,-6 8-12 16,0-3 0-16,6-5 0 0,0 0 72 0,-3 3 11 15,3-3 2-15,6 5 1 0,0 0-54 0,0-5-12 16,3 0-1-16,0 0-1 0,3-5-1 0,-3 3 0 16,3-1 0-16,-3 0 0 0,2-7 10 0,1 7 1 15,0-10 1-15,0 7 0 0,0-7-29 0,0 3 0 0,-3-1 0 0,-3 0 0 16,3 4 0-16,-3-7 0 0,0 9 0 0,-6-3 0 15,0-5 11-15,0 13 1 0,-6-5-12 16,0-1 27-16,-3 4-2 0,-3 2 0 0,0 2 0 16,0 9 7-16,-6-3 0 0,-3-3 1 0,4 3 0 15,-4 5-14-15,3 6-3 0,3-6-1 0,0 6 0 16,0 2-2-16,3-3 0 0,0 1 0 0,4 2 0 16,2 0-13-16,0-2 0 0,3-1 0 0,3-2-10 15,3-3 10-15,6 0 0 0,-4-2 0 0,7-6 0 16,3 3 0-16,6-8 0 0,3 0-10 0,3-8 10 15,0 3-116-15,2-8-16 16,1 0-3-16,3-6-1071 0</inkml:trace>
  <inkml:trace contextRef="#ctx0" brushRef="#br0" timeOffset="31159.86">9467 2342 403 0,'0'0'17'0,"0"0"5"0,0 0-22 0,0 0 0 15,0 0 0-15,0 0 0 0,0 0 324 0,0 0 60 16,6 5 12-16,-3-5 2 0,-3 0-226 0,6 0-46 16,-3 0-9-16,3-5-1 0,0 5-58 0,0-6-11 15,0 4-3-15,0 2 0 0,-3-6-18 0,3 6-4 16,0-5-1-16,-3 2 0 0,3 3-13 0,-6 0-8 16,3-5 8-16,-3 5-8 0,0 0 20 0,0 0-1 0,-3-8 0 0,-3 6 0 15,-3-1 33-15,-3 3 6 0,-3 3 2 0,0-1 0 16,-3 1-8-16,0 2-2 0,1 3 0 0,-4 3 0 15,0-3-14-15,0-3-4 0,0 8 0 0,0-5 0 16,7 5-8-16,-1-5-3 0,3 3 0 0,3 2 0 16,3 0-12-16,3 0-9 0,3-7 12 0,3 2-12 15,3 0 0-15,3 2 0 0,9-7 0 0,-1 0 0 16,7 4 0-16,-3-4 0 0,0 0 0 0,0-1 0 16,0 4 0-16,-1-1 0 0,1-2 0 0,0 2 0 15,-6 3-23-15,0-3-8 16,0 3-1-16,-6-3-1 0,-3 3 15 0,-3 3 3 0,-6-3 1 0,0 0 0 15,-6 2 14-15,0-2 0 0,-3 3 0 0,-3-1 10 0,3 1-10 16,-6-3 0-16,-3 3 0 0,1-4 0 0,-4-1 0 16,0 2 18-16,3-8-3 0,0 5-1 0,-5-2 12 0,5-1 2 15,0-2 1-15,3 0 0 0,3 0-29 0,0 0 8 16,0-5-8-16,6 5 0 0,3-5 11 0,4-3-1 16,-1 2 0-16,6-1 0 15,-1 1-66-15,7-2-14 0,3-2-2 0,3 2-1 16,6 0-119-16,0 3-24 0</inkml:trace>
  <inkml:trace contextRef="#ctx0" brushRef="#br0" timeOffset="31857.32">9720 2543 2260 0,'0'0'50'0,"-3"0"10"0,-3 2 3 0,3 4 0 0,0-6-51 0,3 0-12 0,0 0 0 16,0 0 0-16,0 0 74 0,0 0 12 0,0 0 2 0,0 0 1 15,0 0-34-15,0 0-7 0,3-8-2 0,6 2 0 16,-3-2-38-16,3-2-8 0,0 2 0 0,0-5 0 16,3-1 0-16,-3 1 8 0,-3 3-8 0,0-4 9 15,0 6-9-15,-3-5 0 0,0 0 0 0,-3 0 0 16,-3 0 0-16,0-1 12 0,3 1-4 0,-6 3 0 16,-3 2-8-16,0 2 0 0,3 4 0 0,-6 2 0 15,0 0 8-15,-3 2-8 0,3 9 8 0,-2-3-8 16,-1 5 12-16,0 0-4 0,3 6 0 0,-3-6 0 15,0 6 20-15,3 2 3 0,0-8 1 0,6 5 0 16,0-2-32-16,0 0 0 0,6 0 0 0,0-3 0 16,3 1 0-16,0-4 0 0,3-2 0 0,3-3 0 15,0 1 0-15,3-4 0 0,3-2 0 0,-3-2 0 16,3-1-17-16,3-5-10 0,-1 0-1 0,4-2-1 16,-3 2-7-16,3-6 0 0,0-4-1 0,-3 2 0 15,0 0 5-15,-4 3 2 0,-2-3 0 0,0 5 0 0,-6 3 18 0,0-5 3 16,0 5 1-16,-6 8 0 0,0 0 8 0,0 0 11 15,-12 8-3-15,0-2 0 0,0 7 27 0,-2-5 5 16,5 5 0-16,0 0 1 0,-3 0-8 0,6 1-1 16,3-4-1-16,0 3 0 0,0 1-22 0,3-6-9 15,3 0 8-15,3 2-8 0,0-5 0 0,6 3 0 16,0-5 8-16,-1 0-8 0,4-3 0 0,-3-3 12 16,3 0-12-16,0 3 12 0,6-8-25 0,0 3-5 0,3-8-1 15,-4 8 0-15,1-9-4 0,-3 6-1 0,3-2 0 0,-6 2 0 16,3 0 3-16,-6 3 0 15,-1-6 0-15,-2 8 0 0,0-2 21 0,-9 5 0 16,0 0 0-16,0 0 0 0,0 0 0 0,0 0 0 0,0 0 0 16,6 11 0-16,-3-3 18 0,0 0 5 0,0 0 1 15,0 2 0-15,-3-10-6 0,3 8-1 0,-3 3 0 16,0-11 0-16,6 8-17 0,0-3 8 0,0-5-8 16,3 8 0-16,0-8 10 0,-3 0-10 0,6 0 8 0,-3-5-8 15,0 2 0-15,2-2 0 0,1 5 0 0,0-8 0 16,-3 8 0-16,3-6 12 0,0 6 0 0,-3-5 0 15,3 2-12-15,-3 3 0 0,0 0 0 0,-3 0 0 16,0 0 0-16,0 0 0 0,-6 0 0 0,0 0 0 16,6 0 0-16,0 0-17 0,-6 0 4 0,5 0 1 15,4 0-18-15,-3-5-3 16,0 5-1-16,-6 0 0 0</inkml:trace>
  <inkml:trace contextRef="#ctx0" brushRef="#br0" timeOffset="32526.7">10801 1648 518 0,'0'0'46'0,"0"0"-37"16,0 0-9-16,-3 0 0 0,0 0 312 0,0 0 61 16,0 8 12-16,0-2 3 0,0 2-184 0,0-3-37 0,-3 8-7 15,3 0-2-15,-3 1-76 0,0 4-15 0,-3 3-3 0,0 6-1 16,0 4-20-16,0-4-4 15,-5 7-1-15,2 3 0 0,-3-2-6 0,0 2-2 0,0 2 0 16,-3 1 0-16,0-3-10 0,0 3-3 0,1 0 0 0,-4-1 0 16,3 1-17-16,0 0 8 0,-3-3-8 15,6 2 0-15,0-7 8 0,3 2-8 0,1-7 0 0,5-9 0 16,3 9 0-16,3-9 0 0,6-4 0 0,0-1 0 31,0-5-18-31,2-3-10 0,4 0-3 0,0-2 0 0,3-6-217 0,-6 3-44 16</inkml:trace>
  <inkml:trace contextRef="#ctx0" brushRef="#br0" timeOffset="32709.31">10390 2307 1785 0,'0'0'159'0,"-15"-2"-127"16,6 4-32-16,0-2 0 16,0-2 400-16,0 2-179 0,9 0 2 0,0 0-92 0,0 0-19 15,6 0-3-15,3-3-1 0,3 3-76 0,3-8-16 16,6 5-4-16,3 1 0 0,0 2 0 0,2-6 0 15,4 1 0-15,-6 2 0 0,3 3-12 0,-3-5 0 16,2 5 8-16,-2-5-8 16,3 2-108-16,-3 3-24 0,-3 3-4 0</inkml:trace>
  <inkml:trace contextRef="#ctx0" brushRef="#br0" timeOffset="33311.61">10792 2439 2487 0,'0'0'55'0,"0"0"11"0,0-7 2 0,3 1 2 0,3 1-56 0,3 0-14 0,-3-3 0 0,0 0 0 16,6 0 22-16,-4 3 2 0,1-1 0 0,3-2 0 16,0 3-12-16,0-3-1 0,0 3-1 0,0-3 0 15,-3 3-10-15,3-3 0 0,-6 2 0 0,0-2 0 16,0 3 0-16,-3-5 0 0,0 7 9 0,-3-8-9 15,-3 3 0-15,0 3 9 0,0 2-9 0,-3 3 0 16,-6 0 26-16,-3 0-2 0,0 3 0 0,-3 2 0 16,-3 6 13-16,-2 0 3 0,2 4 0 0,0-1 0 15,-3 2-8-15,3 2 0 0,3 1-1 0,6-4 0 16,1 4-15-16,2-1-2 0,3 4-1 0,0-4 0 16,6 1-13-16,0-3 0 0,3-1 0 0,3-1 0 0,6-6 0 15,-1 0 0-15,7-3 0 0,0 0 0 0,6-5 0 0,0 0-13 16,3-5 2-16,-1-3 1 15,1-3-26-15,0 3-4 0,-3-5-2 0,0-5 0 16,-1-1-2-16,1 3 0 16,-3-2 0-16,0-3 0 0,-3 2 23 0,0 6 4 0,2 0 1 15,-5-1 0-15,-3 9 16 0,-3-3 0 0,-3 3 0 0,3 5 0 0,-9 0 24 0,0 0 9 16,-6 5 2-16,6 3 0 0,-3 5-2 0,-3-5 0 16,0 8 0-16,-3-3 0 0,3 3-8 0,3-3-1 15,0 6-1-15,0-11 0 0,3 2-11 0,0-2-3 16,0 3 0-16,0-11 0 0,0 0-9 0,6 8 0 0,3-8 0 15,6 0 0-15,-3-8 0 0,6 3 0 0,3-9 0 16,3 1 0 0,-4 0-37-16,4 0 0 0,3-6 0 0,-3 1 0 15,0 2 4-15,-1 5 1 0,-2-2 0 0,-3 0 0 0,-3 5 32 0,0-3 0 0,-3 3 0 16,0 8 0-16,-12 0 0 0,0 0 0 0,6 0 0 0,-3 8 0 16,0 3 0-16,-3-3 12 0,-3 5 0 0,0 0 0 15,0-2 13-15,0 2 3 0,-3 3 0 0,0-3 0 16,3-2-5-16,0 2-1 0,3 0 0 0,0-5 0 15,3 3-70-15,0-3-15 16,3-3-2-16,-6-5-1 0</inkml:trace>
  <inkml:trace contextRef="#ctx0" brushRef="#br0" timeOffset="33814.35">12450 2008 2019 0,'0'0'89'0,"0"0"19"15,0 0-86-15,0 0-22 0,0 0 0 0,-6 3 0 16,0 7 57-16,0-2 7 0,-3 11 2 0,-3-1 0 16,-3 4-23-16,0 1-5 0,-2 6-1 0,-1 3 0 0,-6 3-23 0,3-4-5 15,-6 6-1-15,0-2 0 0,4 2-8 0,2 3 0 16,6-6 0-16,0 3 0 15,3-8-32-15,0 0-11 0,0-8-2 0,3 1-986 16</inkml:trace>
  <inkml:trace contextRef="#ctx0" brushRef="#br0" timeOffset="34233.21">12096 1998 2304 0,'-15'-16'204'0,"9"5"-163"0,-3 9-33 0,3-9-8 16,-3 3 64-16,6 0 10 16,0-3 2-16,-3 4 1 0,6-1 3 0,0-3 0 0,9-2 0 15,0 0 0-15,6-1-46 0,9 1-9 0,2-8-1 0,10 2-1 16,9-7-13-16,2 7-2 16,1-7-8-16,3 0 12 0,5-1-3 0,7 1-1 0,5 7 0 0,-2 1 0 15,-4 4-8-15,1 6 0 0,-10 3 0 0,1 5 0 16,-7 5 0-16,1 3 0 0,-3 0 0 0,-10 8 0 15,-11 5 0-15,-6 6 8 0,-6-1-8 0,-9 11 8 16,-6 6-8-16,-3 2 0 0,-6 5 0 0,-9-3 0 16,-2 4 0-16,-4 2 8 0,0 0-8 0,-3-3 8 15,-3-3-8-15,-2 4 0 0,-1-4 0 0,-6 4 0 0,1-4 0 16,-1-2 0-16,-3-5 0 0,4 5 0 0,2-11 0 16,0 3 12-16,1-2-12 0,2-4 12 0,-6 1-12 15,-2-5 0-15,-4-1 0 0,3-5 8 16,4-2 3-16,-1-1 0 0,6-4 0 0,-3-9 0 0,4-2-11 0,2-3 12 15,3-6-12-15,3-2 12 0,1-5 0 0,2-3 1 16,0-8 0-16,6-2 0 16,0-1-42-16,3-4-9 0,4-4-2 0,5 4 0 15,6-9-11-15,6 3-2 0,2 2-1 0,4-2 0 16,3 8-158-16,0 3-32 0,0 7-7 0</inkml:trace>
  <inkml:trace contextRef="#ctx0" brushRef="#br0" timeOffset="34759.49">12992 2532 2253 0,'0'0'100'0,"0"0"20"0,0 0-96 0,0 0-24 0,0 0 0 0,0 0 0 16,0 0 24-16,0 0-1 0,0 0 0 0,0 0 0 15,6-3 24-15,2 3 5 0,1-5 0 0,0-3 1 16,0-2-38-16,3 2-15 0,0-6 11 0,0 1-11 16,-6 0 8-16,0-6-8 0,3 6 0 0,0-8 0 15,-3 8 0-15,0-6 8 0,0 1-8 0,-3-3 0 16,0 2 0-16,-3-2 0 0,0 2 8 0,-3 1-8 16,-6 5 0-16,0 5 0 0,-3 2 8 0,-3 6-8 15,-6-5 44-15,0 10 7 0,-9 9 1 0,4-1 0 0,-1 5 0 0,0 1 0 16,0 7 0-16,1 1 0 0,5-1-32 15,0 3-5-15,6 1-2 0,0-9 0 0,6 3-4 0,3-1-1 16,0-4 0-16,9-1 0 0,0-4-8 0,3-1 0 16,3-5 0-16,3-3 0 0,0 0-9 0,6-5 9 15,3-8-12-15,-1 3 12 0,7-5-16 0,3 2 3 16,0-11 1-16,-3 3 0 16,-1-2-33-16,-5-1-7 0,3 1 0 0,-3 2-1 0,-3 3 33 15,0-1 8-15,-7 9 0 0,-2-6 1 0,-3 9 11 0,-6 2 0 16,0 0 0-16,-6 0 0 0,-3 8 16 0,1 2 6 15,-4 4 1-15,0-1 0 0,3 8 21 0,0-8 4 16,-3 6 0-16,3-3 1 0,3 2-29 0,3 1-7 16,-3-6-1-16,6 0 0 0,6-2-12 0,-3-3 9 15,0 0-9-15,6-3 8 0,3-5-8 0,0-5 0 16,9 2-10-16,-1-2 10 16,1-9-114-16,6 1-17 0,-3 0-3 0,0-6-1072 15</inkml:trace>
  <inkml:trace contextRef="#ctx0" brushRef="#br0" timeOffset="35129.33">13983 1537 2862 0,'0'0'63'0,"-6"8"13"0,0-3 2 0,-6 3 2 16,-3 0-64-16,-3 6-16 0,-3 4 0 0,1 1 0 16,-4 7 73-16,-3 6 11 0,-3-3 3 0,0 8 0 15,-5 3-63-15,-1-1-12 0,0 12-2 0,1-4-1 0,2 4-1 0,0 1 0 16,0 1 0-16,4 6 0 15,2-1-8-15,3-5 0 0,3 5 9 0,3-5-9 0,6-6 0 16,3-2-8-16,0-5 0 0,7-3 0 16,-1-5-124-16,3-6-25 0,0-4-5 0,3-4-1 15,-1-5 7-15,4 0 2 0,-6-13 0 16,0 0 0-16,6-7 0 0,0-7 0 0,0 4 0 0,0-6 0 16,0-3 80-16,-3 1 16 0,-3-9 3 0,0 1 1 0,-3-8 54 0,-3 2 0 15,0 0 0-15,3 0 8 0,-3 1 74 0,3 9 14 16,-6-1 4-16,4 7 0 0,-4 2 97 0,3 4 20 15,-3 2 4-15,0 0 1 0,3 8-80 0,-3-5-16 16,3 5-3-16,3 0-1 0,0 5-72 0,3-5-14 16,0 3-4-16,0 7 0 0,3-7-32 0,3 7 0 0,3-2 0 15,3-2 0-15,3-1 11 0,2-2-11 0,4 2 10 16,3-5-10 0,0 0-57-16,3 0-18 0,5-5-3 0,1 2-787 0,-3-2-158 0</inkml:trace>
  <inkml:trace contextRef="#ctx0" brushRef="#br0" timeOffset="35712.06">13813 2305 2635 0,'0'0'58'0,"-3"5"12"15,-3 0 2-15,0 0 2 0,3 3-59 0,0-2-15 0,0-4 0 0,3-2 0 16,0 0 72-16,0 0 12 0,0 0 3 0,0 0 0 16,0 0-53-16,0 0-10 0,6 6-3 0,0-6 0 15,3 0-9-15,0 0-3 0,0-8 0 0,3 2 0 0,-3-2-9 0,0 3 0 16,3-5 0-16,0-1 8 0,-1 0-8 0,-2-2 0 15,0 5 0-15,0-5 0 0,-3 0 0 0,-3 0 0 16,0-1 0-16,-3 4 0 0,-3 2 0 0,0 2 0 16,-3-1 0-16,-3 7 0 0,-6 2 0 0,1 3 0 15,-4 3 0-15,-3 6 0 0,0 2 19 0,0 5 11 16,0-3 2-16,4 3 1 0,-4 1-18 0,3 1-4 16,0 4-1-16,6-1 0 0,0-2-10 0,6 3 0 15,0-6 0-15,6 3 0 0,0-3 0 0,6-8 0 16,0 0 0-16,6 0 0 0,-3-7 0 0,6-4-11 15,0-2 3-15,3-2 0 16,-1-4-36-16,1-2-8 0,3-10 0 0,3 5-1 16,-3-8-11-16,3 2-3 0,-1-5 0 0,1 3 0 15,0 0 22-15,-3 2 4 0,3 1 1 0,-3-3 0 0,-1 2 57 0,-2 6 12 16,-3 0 3-16,-3-1 0 0,-6 9 0 0,0 0 0 0,-6 5 0 0,0 0 0 16,-3 5 23-16,-3 3 5 0,0 5 0 0,-3 1 1 15,0 1-21-15,0-1-4 0,-3-1 0 0,3 0-1 16,3 0-23-16,1 1-12 0,5 1 12 0,0 1-12 15,0-2 0-15,5-7 0 0,1-1 0 0,0 2 0 16,6-3 0-16,0-10 0 0,3 5-12 0,0-8 3 31,3 2-23-31,3-7-5 0,-3 0-1 0,-1-6 0 0,1 6 11 16,-3 0 3-16,0 0 0 0,0 0 0 0,0 5 24 0,-3-3 0 16,-3 8 0-16,0-2 0 0,-1-3 0 0,1 8 0 0,-3 8 0 0,-3-8 0 15,0 5 0-15,-3 9 19 0,-3-6-3 0,3 5-1 16,-6 5-1-16,3-2 0 0,0 0 0 0,0 5 0 0,3-2-14 15,0-6 0-15,0 0 0 0,6 3 0 0,-3-3 0 16,3-2 8-16,3-6-8 0,0 3 0 16,3-3-112-16,0-5-24 0</inkml:trace>
  <inkml:trace contextRef="#ctx0" brushRef="#br0" timeOffset="36535.18">14480 2315 1209 0,'0'0'108'0,"0"0"-87"15,0 0-21-15,0 0 0 0,0 0 167 0,0 0 29 16,0 0 5-16,0 0 2 0,0 0-47 0,3 5-8 16,0 3-3-16,-3 6 0 0,-3-9-53 0,3 8-10 15,-3 3-2-15,3 2-1 0,-3 1-44 0,-3 0-9 16,3 2-2-16,-3-3 0 0,0-2-24 0,3 0 0 15,3-3 0-15,0 0 0 0,3 1 31 0,0-6 1 16,-3-8 0-16,6 5 0 0,6-5-32 0,0 0 0 16,3-5 0-16,3-1 0 0,-1-2 0 0,4-5 0 15,-3 0 0-15,3 0 0 0,-6-1 0 0,3-4 0 16,0 5 0-16,-4-8 0 0,1 5-17 0,0 0 0 16,3 3 0-16,-6 2 0 0,0 3 4 0,-3-5 1 15,0 5 0-15,0 8 0 0,-9 0 12 0,3 0 0 0,-3 0-10 0,0 0 10 16,0 0 0-16,-3 8 0 0,3 5 12 0,-3 0-4 15,0 0 10-15,0 6 2 0,0-6 0 0,-3 6 0 16,6-3 0-16,-3 0 0 0,0-1 0 0,0 4 0 16,3-6-8-16,3-5-2 0,0 3 0 0,3-3 0 15,0-3-10-15,3-2 0 0,0-3 9 0,2 0-9 16,1-3 10-16,6-2-2 0,3-3-8 0,-3-6 12 16,3 1-12-16,0-3-16 0,2 0 3 15,-2-2 1-15,3 5-7 0,-3-8-1 0,0 5 0 0,-3 0 0 16,-4-3-2-16,1 6-1 0,-6 5 0 0,0-2 0 15,0 7 23-15,-9 3 0 0,0 0 0 0,0 0 0 16,0 3 14-16,-3 7 7 0,0-2 2 0,0 5 0 16,-6 0-10-16,6 6-1 0,-6-6-1 0,6 0 0 0,-3 6-11 15,3-3 0-15,0-3 0 0,1 0 0 0,2 1 0 16,2-4 0-16,1 3 0 0,3-7-11 0,-6-6-1 16,9 8 0-16,0-3 0 0,0-5 0 15,3-5-174-15,3-1-35 16,9-10-7-16,-3-2-2 0</inkml:trace>
  <inkml:trace contextRef="#ctx0" brushRef="#br0" timeOffset="37138.11">15319 2389 1555 0,'-6'0'138'0,"0"5"-110"16,-3 3-28-16,0 3 0 0,4-8 216 0,-1 2 37 0,3 0 8 0,3-5 2 15,0 0-161-15,0 0-32 16,6 0-6-16,2 0-2 0,4 0-32 0,0-10-6 0,3-1-2 0,0 6 0 15,3-6-11-15,3 3-3 0,-3-5 0 0,-1 0 0 16,4 0-8-16,-3-1 0 16,-3 1 0-16,0 0 0 0,-6 0 0 0,0-1 0 0,-6 1 0 0,3 0 0 15,-3 0 0-15,-3 0 0 0,-3 7-8 0,-3-4 8 16,0 2 0-16,-3 5 0 0,-3 0 0 0,-6 6 0 16,0 5 24-16,-3-3 10 0,1 9 2 0,-4-1 0 15,0 0-4-15,3 0-1 0,3 8 0 0,0-2 0 16,4-1-11-16,5-2-1 0,0 3-1 0,6-1 0 0,0 3-18 15,6-2 0-15,0 0 0 0,3-4 0 0,3-1 0 16,2-1 0-16,4-3 0 0,0-4 0 0,3-4 0 0,3-2 0 16,-3-2 0-16,6-4 0 0,-4-1-8 0,4-4-9 15,-3 3-2-15,0-5 0 16,0-6 0-16,0-2 0 0,-4 5 0 0,1 0 0 0,0 3 4 16,-3-5 1-16,0 4 0 0,0 6 0 0,0-5 14 15,-6 8 0-15,0-3 0 0,-3 5-9 0,-6 3 9 16,0 0 0-16,0 0 0 0,-3 11 0 0,-3-3 23 0,0 2 3 15,-3 6 1-15,0 3 0 0,0-1-3 16,0 1 0-16,0 2 0 0,0-2 0 0,3-6-12 0,0 3-4 16,3-3 0-16,0-3 0 0,3 4-8 0,3-9 0 15,-3-5 0-15,9 3 0 0,0 2 0 0,0-13 8 16,3 3-8-16,3-3 0 0,3-3 0 0,-4 3-12 16,4-5 0-16,0 0 1 0,0-6-1 0,0 6-1 15,-6 0 0-15,3 0 0 0,6-1 5 0,-4 9 8 16,-5-3-13-16,3 3 5 0,-3 0 8 0,-3 2-12 0,-3 6 12 15,-6-3-12-15,0 0 12 0,0 10 0 0,-3-2 0 16,0 0 0-16,-3 5 0 0,3 3 0 0,-3-3 0 16,0 1 0-16,3 1 0 0,0-1 8 0,3-1-8 15,3-3 11-15,3-2-11 0,3-2 0 0,3-1 0 16,-3 3 0 0,6-8-91-16,0 0-23 0,0-5-5 0,-1 2-1117 0</inkml:trace>
  <inkml:trace contextRef="#ctx0" brushRef="#br0" timeOffset="37448.03">16179 2445 2527 0,'0'0'56'0,"0"0"11"0,0 0 2 0,0 0 2 0,0 0-57 0,0 0-14 16,6-6 0-16,3 6 0 0,0-7 64 0,0 1 11 15,3 1 1-15,0 0 1 0,3-3-55 0,-3 2-11 16,0-2-3-16,3 3 0 0,-1 3-8 0,1-9 0 15,-3 3 0-15,0 0 0 0,-3-2 0 0,0 2 0 16,-3-6 0-16,0 6 0 0,0-7 0 0,-3 4 0 16,-3 0 0-16,0-2 0 0,0 0 0 0,-3 5 0 15,-3 3 0-15,0-3 0 0,-6 8 28 0,-3 0 3 0,-3 8 1 0,-2-3 0 16,-7 3 8-16,3 5 1 16,-3 6 1-16,0-3 0 0,4 7-18 0,-1-4-3 15,6 7-1-15,0 1 0 0,3-9-12 0,6 3-8 16,0 6 8-16,6-9-8 0,3-4 0 0,3 2 0 15,3-6 0-15,3-5 0 16,9 3-107-16,0-8-16 0,6 0-3 0,5-8-1158 0</inkml:trace>
  <inkml:trace contextRef="#ctx0" brushRef="#br0" timeOffset="37801.57">16516 2294 2250 0,'0'0'100'0,"-6"-3"20"0,3 3-96 0,0 3-24 0,-6 0 0 0,-3 5 0 15,0 2 122-15,-3 9 20 0,-6-6 4 0,1 8 1 16,-1 5-65-16,-6 6-13 0,0 0-2 0,0 0-1 15,-2 7-42-15,2 1-9 0,0 0-2 0,0 13 0 0,-2 0-13 16,2 5 0-16,3 0 8 0,3 0-8 0,0 3 0 16,0-5 0-16,4 2 8 0,-1-5-8 15,3 0-26-15,-3-8-8 0,3 8-2 16,0-8 0-16,3-6-12 0,-3-7-4 0,1-3 0 16,5-2 0-16,-3-1 14 0,3-2 2 15,-3-6 1-15,0 1 0 0,6-6 19 0,-3 0 4 0,0-2 1 0,0 0 0 0,0-11 52 16,0 0 11-16,0 0 1 0,0 0 1 0,-2-11 12 15,2 3 2-15,3 0 1 0,0-5 0 0,-3 0-23 16,3-6-5-16,0 1-1 0,0-1 0 0,3 3-1 0,-3-5-1 16,3 2 0-16,0 1 0 0,0 5-2 0,0-8 0 15,0 5 0-15,3 2 0 0,0-1-16 0,6-1-4 16,0 0-1-16,3-3 0 0,3 1-15 0,3 2 0 16,0-11 0-16,5 9 0 0,7-9 0 0,3 1-12 15,0 0 12-15,3-1-13 16,-4-2-58-16,1 0-11 0,0-8-2 0,-3 5-1 15,-1-2-136-15,4-1-27 0</inkml:trace>
  <inkml:trace contextRef="#ctx0" brushRef="#br0" timeOffset="38162.48">16560 2434 2948 0,'0'0'131'0,"0"0"26"0,0 0-125 0,0 0-32 0,0 0 0 0,0 0 0 16,6-2 0-16,3-4 0 0,0 6 0 0,6 0 0 16,6-5 13-16,0 5-3 0,-3-3-1 0,3 3 0 15,5-2-9-15,-5-1 0 0,-6 3 0 0,3-5 8 0,-3-1-8 0,3 4 0 16,-3-4 0-16,-1-1 0 0,-5 1 0 0,3-2 0 16,0 3 0-16,-3-3 0 0,-3-5 10 0,-3 0-10 15,0 2 12-15,0 3-12 0,-3-5 8 0,0 2-8 16,0 3 0-16,0 0 0 0,-3 3 46 0,-3-3 2 15,-3 3 1-15,0 5 0 0,0 5 8 0,-6 3 2 16,-2 0 0-16,-1 5 0 0,3 3-33 0,0 5-6 16,-3-2-2-16,0 2 0 0,0 5-10 0,6 6-8 15,-2 0 12-15,5 0-12 0,-6 2 13 0,9-2-4 16,3-6-1-16,6 1 0 0,-3-1-8 0,6 1 8 16,6-9-8-16,2-2 8 0,1-5-8 0,3 2-12 15,-3-8 2-15,6-5 1 16,3 0-102-16,0 0-20 0,-7-5-4 0,4-6-1287 0</inkml:trace>
  <inkml:trace contextRef="#ctx0" brushRef="#br0" timeOffset="39240.94">18052 1746 1494 0,'3'-10'32'16,"-3"7"8"-16,3-2 0 0,-3-1 3 0,3 1-35 0,-3 3-8 0,0-4 0 0,0 6 0 0,0 0 136 15,0 0 24-15,-12-8 6 0,3 8 1 0,-3 3-41 0,0 2-8 16,0 1-2-16,-3 1 0 16,0 4-45-16,-3 2-10 0,4 3-1 0,-7 3-1 0,0 7-9 0,-6 6-2 15,0 0 0-15,-5 2 0 0,-1 11-17 0,-3-5-4 16,-3 5-1-16,1 0 0 15,5-6-13-15,3 6-2 0,0 8-1 0,7-8 0 0,-1 0-10 0,6 3 0 16,6-3 0-16,3-6 0 0,0-4 0 0,6-3 0 16,9-1 0-16,3-4-11 15,0-6-43-15,3-5-9 0,9 5-1 16,3-13-1-16,-1 3-154 0,4-9-30 0</inkml:trace>
  <inkml:trace contextRef="#ctx0" brushRef="#br0" timeOffset="39484.61">18084 2217 1900 0,'0'0'169'0,"0"0"-135"0,0 0-34 0,0 0 0 16,0 0 155-16,0 0 24 0,0 0 5 0,0 0 0 15,3 6-68-15,3 1-15 0,-3-1-2 0,0 7-1 16,0-5-50-16,0 5-9 0,0 0-3 0,-3 6 0 15,0-6-20-15,3 0-5 0,0 1-1 0,-3 4 0 16,0 3-10-16,0-8 8 0,3 6-8 0,-3-6 8 16,3 0-8-16,-3 1 0 0,6-1-12 0,-3-2 12 15,0-1-126-15,0-5-18 0,0 1-3 0,0-1-1073 16</inkml:trace>
  <inkml:trace contextRef="#ctx0" brushRef="#br0" timeOffset="39694.61">17897 2559 633 0,'0'0'56'0,"0"0"-44"16,0 0-12-16,0 0 0 0,0-3 419 0,0-2 81 15,3-3 17-15,3-3 3 0,3 3-331 0,0-2-66 16,0-1-14-16,6 0-2 0,-1-2-46 0,7 0-9 16,0 0-1-16,3-8-1 0,3 5-21 0,2 0-4 15,1 3-1-15,3-6 0 0,-6 6-15 0,0-6-9 16,-4 3 10-16,1 3-10 0,-6 0 0 0,-3 2 0 15,0 3 0-15,-3-2 0 16,0 2-91-16,0 3-24 0,-4 2-5 0,-2-2 0 0</inkml:trace>
  <inkml:trace contextRef="#ctx0" brushRef="#br0" timeOffset="40032.46">18260 2680 1958 0,'0'0'174'0,"0"0"-139"0,0 0-35 0,-6 3 0 15,-3 0 171-15,9-3 27 0,0 0 6 0,0 0 0 16,0 0-116-16,0 0-24 0,3-6-5 0,0 1-1 16,6 0-38-16,0-3-8 0,0 0-2 0,3-5 0 0,3 2-10 15,0 3 0-15,0-5 0 0,-1 0 0 0,1-6 0 0,0 6 0 16,6 5 0-16,0-5 0 0,-3 2 0 0,-3 3 0 15,-4 8 0-15,-2-5 0 0,0 2 12 0,-6 6-4 16,-3-3 0-16,0 5 0 0,-3 8-8 0,-3-7-12 16,-3 7 2-16,1 0 1 0,2 0 19 0,-3 1 4 15,0-1 1-15,3 0 0 0,0 0-3 0,0 0-1 16,0 1 0-16,0-4 0 0,3 4-11 0,-3-1 0 16,3-3 0-16,0 1 0 0,3 2 0 0,-3-5 0 15,3 3-9-15,0-9 9 16,3 4-204-16,-3-6-35 0</inkml:trace>
  <inkml:trace contextRef="#ctx0" brushRef="#br0" timeOffset="40202.97">18716 2556 2718 0,'0'0'60'0,"0"0"12"0,-3 8 2 0,-3-3 2 0,0 0-60 0,0 3-16 0,-3-2 0 0,6 4 0 15,-3 3 12-15,3-2 0 0,-3 2 0 0,3-5 0 16,3 3-12-16,-3 2 0 0,3 0 0 0,-3 0-1224 16</inkml:trace>
  <inkml:trace contextRef="#ctx0" brushRef="#br0" timeOffset="40503.35">19159 2519 2574 0,'0'0'56'0,"0"0"12"0,0 0 3 0,0 0 1 0,0 0-57 0,0 0-15 0,6 5 0 0,0-5 0 16,3 0 9-16,3 0-1 0,-3-5 0 0,3 2-1160 16</inkml:trace>
  <inkml:trace contextRef="#ctx0" brushRef="#br0" timeOffset="40652.61">19463 2506 1440 0,'6'5'128'0,"-6"-5"-103"0,0 0-25 0,-3 3 0 16,3-3 210-16,0 0 37 0,0 2 7 0,0 1 2 16,3 2-160-16,-3-5-32 0,3 5-7 0,0-5-1 15,5 0-46-15,4 0-10 0,0 0 0 0,6 0-759 16,-3-5-150-16</inkml:trace>
  <inkml:trace contextRef="#ctx0" brushRef="#br0" timeOffset="40786.08">19686 2503 2066 0,'0'0'92'0,"0"0"18"0,0 0-88 0,0 0-22 16,0 0 0-16,0 8 0 0,0-3 105 0,0-5 17 16,0 0 3-16,0 0 1 0,3 8-47 0,-3-8-10 15,0 0-1-15,6 5-1 0,0-5-47 0,0 0-8 16,3 0-3-16,-3 0-1245 0</inkml:trace>
  <inkml:trace contextRef="#ctx0" brushRef="#br0" timeOffset="41330.71">20338 2178 345 0,'3'-14'15'0,"-3"9"4"0,0-3-19 0,0 3 0 16,3-1 0-16,-3 6 0 0,0-2 458 0,0 2 88 0,0 0 18 0,0 0 3 15,0 0-352-15,0 0-71 0,0 0-13 0,-3 8-3 16,3-3-52-16,0 8-11 0,6-5-1 0,-3 5-1 16,-3-2-24-16,6 2-5 0,3 3-1 0,2 3 0 15,-5-6-21-15,0 5-12 0,0-4 12 0,0-1-12 16,3 5 8-16,-3-4-8 0,0 7 0 0,0-8 0 15,-3 6 0-15,3-6-9 0,-3 3-1 0,0 0 0 16,3-3-138-16,-3 0-27 16,0-5-5-16,-3 0-1054 0</inkml:trace>
  <inkml:trace contextRef="#ctx0" brushRef="#br0" timeOffset="41531.33">20186 2492 1497 0,'-3'-15'133'0,"3"9"-106"0,-3 1-27 0,3-8 0 16,0 5 208-16,3-5 36 0,0-3 7 0,3 5 1 0,0-2-122 0,3 2-25 16,-3-2-5-16,6 0 0 0,5-6-31 0,4 6-5 15,-3 5-2-15,6-5 0 0,0 0-30 0,3-1-5 16,-1 4-2-16,4 2 0 0,3-5-25 0,-3-1 0 16,-4 1-12-16,1 3 12 15,-3-1-56-15,0 6-4 0,0-6-1 0,-1 3-807 16,-2 0-162-16</inkml:trace>
  <inkml:trace contextRef="#ctx0" brushRef="#br0" timeOffset="42038.59">20549 2627 2520 0,'0'0'112'0,"0"0"22"0,0-10-107 0,3 4-27 0,0-1 0 0,3-1 0 16,0 0 64-16,3-3 8 0,3 3 2 0,0 3 0 16,3-8-24-16,-1 5-5 0,1-6-1 0,3 9 0 15,0-5-31-15,-3 2-13 0,3 2 11 0,-3 4-11 0,0-4 0 0,-4 4 8 16,-2 2-8-16,3 0 0 0,-6 0 0 0,3 2 0 15,-6 4 0-15,-3 2 0 0,0-3 0 0,-3 8 9 16,-6-8-9-16,0 9 8 0,0-6 16 0,-3 5 4 16,1-3 0-16,2 4 0 0,-3-4 4 0,3 1 2 15,0 2 0-15,3-5 0 0,0 3-17 0,6-4-3 16,0 1-1-16,0-8 0 0,3 6-13 0,3-1 0 16,3-5 0-16,3 0 0 0,0-5 0 15,5-3 0-15,1 2 0 0,3-1 0 0,-6-7-16 0,3 9-7 16,-3-8-1-16,0 2 0 15,0 1-6-15,-1 4-2 0,1-7 0 0,-3 8 0 0,-3 0 16 0,-3 2 2 16,-6 3 1-16,0 0 0 0,0 0 13 0,0 0 0 16,0 0 9-16,0 3-9 0,-3 7 9 0,0-5-9 0,0 6 8 15,-3 0-8-15,3 2 26 0,-3-5 0 0,-3 2 0 0,6 4 0 16,0-1-16-16,3-5-10 0,-3 2 12 0,3-2-12 16,3 0 0-16,-3-8 0 15,9 5 0-15,-3-2 0 16,6-3-76-16,-3 0-23 0,6-3-4 0,-3-4-1193 0</inkml:trace>
  <inkml:trace contextRef="#ctx0" brushRef="#br0" timeOffset="42301.04">21463 1924 2833 0,'-3'-8'125'0,"-3"5"27"0,0 0-122 0,0 3-30 0,3 0 0 0,0 0 0 15,3 0 56-15,0 0 4 0,0 0 2 0,0 0 0 0,9 8-14 0,3 11-4 16,0-1 0-16,-3 3 0 0,6-2-17 0,0-1-4 16,-4 9-1-16,1-6 0 0,0 6-22 0,-3-4 0 15,0 6 0-15,-3 3 0 0,-3 3 30 0,-3 2 2 16,0-3 0-16,-6 8 0 0,-3-2-32 0,0 0 0 16,-6-6 0-16,-3 3 0 0,-5 3 0 0,-4-8 0 15,-3 7 0-15,0-7 0 0,1 8 0 0,-1-8 0 16,-6 2 0-16,0 0 0 15,-2 3-77-15,2 3-22 0,3-3-4 0,-3-3-1308 0</inkml:trace>
  <inkml:trace contextRef="#ctx0" brushRef="#br0" timeOffset="55878.66">1413 4350 403 0,'0'0'17'0,"0"0"5"0,0 0-22 0,0 0 0 15,0 0 0-15,0 0 0 0,0 0 298 0,6 0 55 16,-6 0 11-16,9 0 3 0,6-3-198 0,-10 0-39 15,4 3-8-15,3-5-2 0,3 3-22 0,-6 2-5 16,3 0-1-16,0-3 0 0,6 3-46 0,-6-3-10 16,0 3-1-16,5 0-1 0,-5 0 2 0,6 3 0 0,-6-3 0 0,0 3 0 15,6-1-28-15,-9-2-8 0,3 5 0 0,0-5 0 16,5 0 0-16,-5 0 0 0,0 0 0 0,-3 0-1216 16</inkml:trace>
  <inkml:trace contextRef="#ctx0" brushRef="#br0" timeOffset="67342.03">2672 4225 288 0,'0'0'12'0,"0"0"4"0,0 0-16 0,0 0 0 15,0 0 0-15,0 0 0 0,0 0 209 0,0 0 39 16,0 0 8-16,0 0 2 0,0 0-129 0,0 0-25 16,0 0-6-16,0 0-1 0,0 0-26 0,0 0-6 15,0 0-1-15,0 0 0 0,0 0 0 0,0 0 0 16,0 0 0-16,0 0 0 0,0 0 0 0,0 0-1 15,0 0 0-15,0 0 0 0,0 0-35 0,0 0-8 0,0 0 0 0,-3-2-1 16,-3-1 5-16,3-2 0 16,-6 5 1-16,6-3 0 0,-6 3-1 0,0 0-1 0,0 3 0 0,0 2 0 15,0-5-3-15,-3 5-1 0,1 3 0 0,-7-5 0 16,3 2 19-16,-6 1 4 0,6-1 1 0,0 3 0 16,-6 5-25-16,4-5-5 0,5 0-1 0,-9 2 0 15,6 1 0-15,0-3 0 0,-3 5 0 0,0-7 0 16,3 4-3-16,1 1-1 0,2-9 0 0,0 9 0 15,3-8-8-15,0 2 0 0,6 0 0 0,-3 0 0 16,3 1 0-16,3-6 0 0,3 8 0 0,3-3 0 16,3 3 0-16,-6 5 10 0,6-8-10 15,0 3 10-15,0 0-10 0,2 0 0 0,-2 3 0 0,-3-1 0 16,9 1 0-16,-9 0 0 0,3 2 0 0,0 0 0 16,3-5 0-16,-3 3 0 0,0-1 0 0,3 1 0 15,-3 2 0-15,3-2 0 0,-4-1 0 0,-2 1 0 16,3 2 0-16,3 0 0 0,-9 0 0 0,3 1 0 0,0-4 0 15,-6 3 0-15,0 1-14 0,0-1 5 0,-6 0 9 16,6 0 0-16,-9 3 0 0,0-5 0 0,0 2 0 16,0 0 16-16,-2-5-3 0,2 3 0 0,-6 2-13 15,6-5 8-15,-9 0-8 0,6 2 0 16,-9-4 0-16,0-1 8 0,4 3-8 0,-4-3 0 0,0-5 0 16,-6 3 8-16,3-3-8 0,3-3 0 0,1 1 8 0,2-1-8 15,6-2 0-15,-6 2 9 0,6-2-9 16,-6-1 8-16,6 4-8 0,0-1 8 0,3-2-8 15,-2 2 0-15,5 1 0 0,6 2-11 0,-3-3 11 0,3 3 0 16,0 0 0-16,0 0 0 16,0 0-62-16,3-5-10 0,3 2-3 0,5-2-1141 0</inkml:trace>
  <inkml:trace contextRef="#ctx0" brushRef="#br0" timeOffset="68050.07">2684 4691 1206 0,'0'0'53'0,"0"0"11"0,0 0-51 0,0 0-13 16,0 5 0-16,0-5 0 0,0 6 102 0,0-6 18 16,0 0 3-16,6 8 1 0,-6-8-36 0,9 0-6 15,-9 0-2-15,6 2 0 0,3-2-25 0,-1 3-6 16,1-6-1-16,0 1 0 0,0 2-5 0,3-6-2 16,-3 4 0-16,3-4 0 0,-9-2-17 0,6 0-3 15,3 3-1-15,-3-3 0 0,0-2-8 0,0 4-3 16,-6-7 0-16,5 5 0 0,-5 3-9 0,3-6 0 15,-3 9 0-15,-3-9 0 0,0 1 29 0,-3 2 1 16,3-3 0-16,-3 6 0 0,-3-1-4 0,3 4-1 16,-5-1 0-16,-4 6 0 0,3-1 14 0,-6 4 2 0,0 2 1 0,-6 0 0 15,0 2-18-15,0 3-4 0,1 1-1 16,2 4 0-16,-3-2-2 0,3 3 0 0,9-4 0 16,-3 7 0-16,3-4 7 0,0-2 0 0,3 3 1 0,0-4 0 15,3 1-25-15,3-3 0 0,0 1 0 0,9-1 0 16,-3-5 11-16,0 2 0 0,3-4 0 0,3-1 0 15,-3 3-11-15,3-3 8 0,6-2-8 0,3-3 8 16,-6 3-8-16,5-6 0 0,4 0 0 0,-3 1 0 16,0-4 0-16,0 1-20 0,0-3 3 0,-4 0 1 15,4 0-56 1,-6 3-12-16,3-8-1 0,0-1-1 0,3 1-40 16,-6 0-8-16,-1 0-2 0,7 0 0 0,-12-3 8 0,6 2 2 0,-6-1 0 15,3 4 0-15,-3 0 83 0,0-2 17 0,0 5 3 0,-6-2 1 16,3 4 61-16,-6 1 12 0,6 0 2 0,-6 5 1 0,6-3 5 0,-6 3 1 15,0 0 0-15,0 0 0 0,0 0 9 0,0 0 3 16,0 8 0-16,0 3 0 0,-6-3-5 0,0 2-1 16,6 3 0-16,-9 1 0 0,3 2-32 0,-3-3-6 15,3 5-2-15,-3-4 0 0,-3 1 14 16,3 1 4-16,0-3 0 0,0 3 0 0,0-2-27 16,6-4-5-16,-3 3 0 0,3-2-1 0,0-3-11 0,6-3 0 15,-3 3 0-15,3-8 0 16,3 3-58-16,3-3-17 0,0-3-3 15,3-2-1090-15</inkml:trace>
  <inkml:trace contextRef="#ctx0" brushRef="#br0" timeOffset="68191.42">3208 4247 2350 0,'0'0'52'0,"0"0"10"0,0 0 2 0,0 0 3 0,0 0-54 0,0 0-13 0,-6 0 0 0,6 0 0 15,0 0 33-15,0 0 4 0,0 0 1 0,3 5-758 16,-3 3-151-16</inkml:trace>
  <inkml:trace contextRef="#ctx0" brushRef="#br0" timeOffset="69919.32">3880 4384 460 0,'0'0'41'0,"0"0"-33"15,0 0-8-15,3-5 0 0,-3 0 219 0,-3 2 41 16,3-5 9-16,0 3 2 0,0-3-111 0,0 2-21 16,0 1-5-16,3-3-1 0,3 3-30 0,0-3-7 15,0-5 0-15,3 5-1 0,6-3-25 0,-6 3-5 0,3-2-1 0,-3 2 0 16,6 0-32-16,-1 3-6 0,1-6-2 0,6 8 0 15,-3-5 0-15,3 8-1 0,-3 0 0 0,-3 0 0 16,0 3-12-16,5 2-3 0,-8 1 0 0,3 2 0 16,0-3 0-16,-3 3 0 0,0-3 0 0,-6 6 0 15,3-1-8-15,-3-2 0 0,0 3 0 0,-3 2 0 16,0 0 0-16,-3 0 8 0,-3 3-8 0,0 0 12 16,3 3-3-16,-9 2 0 0,0-3 0 0,6 6 0 15,-12 0-9-15,6 0 12 0,-3 2-12 0,0-2 12 0,0 3-12 16,0-4 0-16,-3 1 0 0,4 3 8 0,-1-1-8 15,0 1 8-15,3-6-8 0,0 0 8 16,0 0 8-16,6 0 0 0,-9-8 1 0,9 6 0 0,0-3 4 16,3-3 1-16,0 0 0 0,3-2 0 0,3-3-22 15,3 0 0-15,0-3 0 0,3 0 0 0,3-2 8 16,3 0-8-16,-1-3 10 0,-2-3-10 0,6 0 8 0,0 3-8 16,3-8 0-16,-3 3 9 0,-6-3-9 0,5 0 0 15,4 3 9-15,-3 0-9 0,-6-1 0 0,0 4-13 16,0-4 1-16,-3 4-867 15,2-1-173-15</inkml:trace>
  <inkml:trace contextRef="#ctx0" brushRef="#br0" timeOffset="70232.35">4104 4628 1605 0,'0'0'71'0,"0"-3"15"0,3-2-69 0,0 2-17 0,-3 3 0 0,0 0 0 15,-3-5 105-15,3 5 18 0,0 0 3 0,0 0 1 16,0 0-33-16,0 0-6 0,0 0-2 0,-9 2 0 16,-6 4-24-16,3 2-5 0,-3 2-1 0,0 3 0 15,-6-5 4-15,3 3 0 0,0 7 0 0,1-2 0 16,-4 3-13-16,0-1-3 0,-6 4 0 0,3-4 0 0,-2 3-28 0,2-2-5 15,0-1-2-15,0 1 0 0,0-1-9 16,3 1 0-16,7-3 9 0,-4 0-9 0,6-3 0 0,3-3 0 16,3 1 0-16,6-3 0 15,0-3-131-15,9-5-27 0,3 0-6 0,0-2-999 16</inkml:trace>
  <inkml:trace contextRef="#ctx0" brushRef="#br0" timeOffset="72676.73">5023 4723 1562 0,'0'0'34'0,"0"0"7"0,0 0 2 0,0 0 1 0,0 0-35 0,0 0-9 0,0 0 0 0,6 0 0 15,-6 0 62-15,3 5 10 0,3 3 3 0,-6-8 0 16,6 0-26-16,0 3-5 0,0-3 0 0,0 0-1 15,-6 0-7-15,6 0 0 0,6 0-1 0,-9-3 0 16,3 3-7-16,6 0-2 0,-9-5 0 0,3-1 0 16,0 4-9-16,3-6-1 0,-4 3-1 0,1-3 0 15,0 2 4-15,3-2 1 0,-6 3 0 0,3-3 0 0,-6 0-4 0,3 6 0 16,3-9 0-16,-3 3 0 0,-3 0-8 0,3 0-8 16,0 3 12-16,-3-3-12 0,-3 3 22 0,0-3-2 15,-3 2-1-15,6 6 0 0,-9 0-19 16,3 0-17-16,-9-5 3 0,4 10 1 0,-4-2 21 15,0 8 5-15,-6-6 1 0,0 6 0 0,-3 2 18 16,-3 3 3-16,4 0 1 0,-4 2 0 0,3 1 0 0,3-1 0 16,6 3 0-16,0-2 0 0,-2-1-16 0,5 3-2 15,3-5-1-15,3 3 0 0,0-1-2 0,6-2-1 16,6 3 0-16,3-3 0 0,-3-3-14 0,6-3 0 16,5 1-12-16,4-6 12 0,-3 1 0 0,9-6 0 15,3 0 0-15,-1-6 0 0,-2 1 0 0,-3-6 0 16,3 1 0-16,-6 5 0 15,5-9-113-15,1 1-16 0,0-3-3 0,0 3-995 0</inkml:trace>
  <inkml:trace contextRef="#ctx0" brushRef="#br0" timeOffset="72857.28">5425 4651 288 0,'0'0'12'0,"0"0"4"0,0 3-16 0,-6 0 0 0,6 5 0 0,-3-3 0 16,0 0 351-16,-3 3 67 0,3 5 14 0,-9 1 2 15,3-6-250-15,1 2-51 0,-7 3-9 0,3 3-3 16,0 0-53-16,0 0-10 0,6 2-2 0,-3-4-1 16,6 2-35-16,0-3-6 0,-3 0-2 0,0 0 0 15,6-2-12-15,6-1 0 0,0-2 0 0,0 0-752 16,3-2-145-16</inkml:trace>
  <inkml:trace contextRef="#ctx0" brushRef="#br0" timeOffset="73023.85">5577 4387 1875 0,'0'0'83'0,"0"0"17"0,0 0-80 0,0 0-20 16,0 0 0-16,-6 2 0 0,6-2 38 0,0 0 3 15,0 0 1-15,-6 6-623 16,3 2-125-16</inkml:trace>
  <inkml:trace contextRef="#ctx0" brushRef="#br0" timeOffset="73547.98">5556 4712 1753 0,'0'0'38'0,"0"0"8"0,0 0 2 0,0 0 2 0,6-2-40 0,-6 2-10 0,0 0 0 0,6 0 0 16,-6 0 80-16,9 0 15 0,-9 0 2 0,0 2 1 0,6 4-48 0,-6-1-10 15,3 8-1-15,-3-8-1 16,-3 9-8-16,0-4-2 0,0 3 0 0,3 3 0 0,-6-3 9 0,0-5 2 15,0 6 0-15,3-4 0 0,-9 3-16 0,9-5-3 16,-3 3-1-16,3-6 0 0,-3 3 21 0,6 0 5 16,0-5 1-16,0-3 0 0,0 0-46 0,0 0 0 15,6 0-12-15,0-3 2 0,3 3 10 0,3-8 11 16,0 0-3-16,0 0 0 0,0-2-8 0,3-1 0 16,3 1 0-16,-1-4 0 15,1-2-28-15,0 3-4 0,3-3 0 0,-3 3-1 0,0 3 9 0,-6 4 3 16,2-7 0-16,-5 5 0 0,3 5 21 0,-3 1 0 15,-3 2 0-15,-6 0 0 0,0 0 0 0,0 5 0 0,-6 6 0 16,0 2 0-16,0 0 20 0,3 0 0 16,-12 3-1-16,7-3 0 0,-4 3 18 0,6 0 4 0,-3 0 1 15,3-3 0-15,0 1-25 0,3-1-5 16,3-3 0-16,0 4-1 0,0-9-2 0,3 3 0 16,9-6 0-16,-6 1 0 0,6 0-9 0,0 2 0 15,-1-5 0-15,4-8 0 16,6 3-56-16,3-3-11 0,0 3-1 0,3-9-1115 15</inkml:trace>
  <inkml:trace contextRef="#ctx0" brushRef="#br0" timeOffset="73895.95">6086 4781 403 0,'0'0'36'16,"0"0"-36"-16,-3 5 0 0,0 3 0 0,3-8 341 0,-3 3 62 15,-3 0 12-15,6-3 2 0,0 0-247 0,0 0-50 16,0 0-9-16,0 0-3 0,0 0-70 0,0 0-14 15,9 0-4-15,-3 0 0 0,3-3 8 0,-3 0 2 16,6-2 0-16,3 0 0 0,5-6-5 16,-8 3-15-16,0 6 0 0,0-12-10 0,0 6 0 15,0-5 0-15,0 8 0 0,-3-8 0 0,0 5 0 16,-3-3 0-16,0 0 0 0,0 6 8 0,-6-3-8 16,0-2 8-16,-6 4-8 0,6 6 0 0,0 0 0 15,-12 0 0-15,0 6 0 0,-6 2 37 0,3-6 3 16,0 9 0-16,-3 2 0 0,1 0 12 0,-1 6 2 15,0-6 1-15,0 6 0 0,3-1-15 0,0-2-2 16,3 2-1-16,3-2 0 0,3 0-23 0,-6 0-5 16,7 0-1-16,2-3 0 0,3-2-8 0,0 2 10 15,5-2-10-15,1 2 10 0,3-11-10 0,6 4 8 0,-3-1-8 0,3-5 8 16,3 3-8-16,3-6 0 0,6-2-10 16,-1-1 10-1,-2-1-182-15,0-1-30 0</inkml:trace>
  <inkml:trace contextRef="#ctx0" brushRef="#br0" timeOffset="74738.45">7277 4112 633 0,'0'0'28'0,"0"5"6"0,0 3-34 0,-3-3 0 0,0 3 0 0,-3 3 0 16,0-3 229-16,-3 5 39 0,3 5 8 0,-6 1 2 16,-3-1-135-16,3 4-27 0,0 4-6 0,-3 0-1 15,-3 6-29-15,4-5-7 0,-1 4-1 0,-3 4 0 0,0 2-15 0,-3-5-3 16,0 7-1-16,3-2 0 0,1-2-29 0,-1-1-7 15,3-2-1-15,0 0 0 0,3-6-16 16,0-2 8-16,3 0-8 0,0-6 0 0,3 1 9 0,0-6-9 16,0 3 0-16,3-6 9 0,3-2-9 0,0-2 0 15,0-6 0-15,0 0 0 0,0 0 0 0,9-3 8 16,3-5-8-16,0 0 8 0,3-5-8 0,0 0 0 16,3-6 9-16,6 1-9 0,-4-3 0 0,7-3 0 15,0 0 0-15,0 0 0 0,0 3 0 0,-4 5 0 16,1 0 0-16,3 3 0 0,-6 2 0 0,3 3 11 15,-6 6-3-15,-1-1 0 0,-5 3-8 0,0 3 0 16,0 5 0-16,-3 0 0 0,-3 2 0 0,0 1 0 16,0-1 0-16,-3 6 0 0,0-3 0 0,0 3 0 15,-6-2 0-15,0 1 0 0,0 1 0 0,0 0 0 16,-3 0 9-16,0 0-9 0,0 2 0 0,-3-4 8 16,0-1-8-16,0-5 0 0,-6 2 0 0,4 1 0 0,-10 2 0 15,3-2-12-15,-3-1 36 0,0 1 6 0,0 0 2 0,-5-6 0 16,2 3-32-16,0-3 0 0,0 3 0 0,0-8 0 15,0 0 0-15,4 0 0 0,5 0 8 0,-3-5-8 16,6-3 11-16,0 0-11 0,3 3 12 0,3-3-12 16,3-3 0-16,3 3 0 0,0 0 0 0,0 0 0 15,9 3-16 1,-3-3-9-16,3 3-3 0,3-3-1164 0</inkml:trace>
  <inkml:trace contextRef="#ctx0" brushRef="#br0" timeOffset="75142.52">7541 4763 1670 0,'0'0'148'0,"0"0"-118"16,0 0-30-16,0 0 0 0,0 0 64 0,0 0 8 15,0 0 0-15,9 0 1 0,-9 0-15 0,6 0-3 16,3 0-1-16,3-6 0 0,-3 4-14 0,0-4-4 15,-6 1 0-15,6 0 0 0,3 2-19 0,-3-5-4 16,3 3-1-16,-3-6 0 0,6 3-1 0,-4 0-1 16,1-5 0-16,3 5 0 0,-3-2-2 0,0-1-8 15,-3 0 12-15,3 6-4 0,-3-8-8 0,-3 5 0 16,0-3 9-16,-3 3-9 0,0 1 11 0,-6-1-3 16,-3 2 0-16,-3 1 0 0,-3 2 19 0,-3 6 3 15,-3 5 1-15,-3-3 0 0,3 3 21 0,-2 5 4 16,-7 6 0-16,3-3 1 0,0 2-21 0,3 1-4 0,-2-1 0 15,2 4-1-15,6-4-6 0,0 1-1 16,3-4 0-16,3 1 0 0,3 0-13 0,0 3-3 0,6-6-8 0,3-5 12 16,0 5-12-16,3-2 8 0,6-3-8 0,3 0 0 15,-3 2 0-15,6-7 8 0,0-1-8 0,2 1 0 16,1-6 0-16,3 1 11 0,6-1-11 0,0-5 10 16,2 0-111-16,-2-2-23 0,0-1-4 15,0-2-1064-15</inkml:trace>
  <inkml:trace contextRef="#ctx0" brushRef="#br0" timeOffset="75428.92">8414 3979 576 0,'0'-13'25'0,"0"13"6"0,0 0-31 0,0 0 0 16,0 0 0-16,0 0 0 0,-3-8 380 0,3 8 69 15,0 0 15-15,0 0 2 0,-6 3-309 0,0 2-61 16,0 3-13-16,0 3-3 0,-3 2-38 0,0 0-8 15,0 6-2-15,-3 4 0 0,-3 1-6 0,0 3-2 16,-2 4 0-16,-1-1 0 0,-6 4 0 0,0 0-1 16,-6 6 0-16,-2-3 0 0,2 5 14 0,-3 1 3 15,0 4 1-15,4-2 0 0,5-2-13 0,0-1-4 16,0 3 0-16,3-5 0 0,3-1-16 0,6-7-8 16,1 3 0-16,-1-4 8 0,6-4-8 0,3-9 0 0,0 3 0 15,3-5 0-15,3 0 0 0,3-8 0 0,0 0 0 16,3-3 0-1,8-5-125-15,-2-2-21 0,3-4-4 0</inkml:trace>
  <inkml:trace contextRef="#ctx0" brushRef="#br0" timeOffset="75626.39">8336 4606 2242 0,'-6'6'100'0,"3"-1"20"16,0-2-96-16,-3 2-24 0,0 0 0 0,3 3 0 15,-5-3 55-15,-1 6 6 0,3 0 2 0,-6-3 0 16,3 7-16-16,0-1-3 0,-21 20 42 16,15-15-66-16,0-1-5 0,0 3-1 0,1-5 0 0,2 0-3 0,3 0-1 15,0-3 0-15,9-2 0 0,0-1-10 0,3-2 0 16,9-5 0-16,0 2 8 16,-1-10-186-16,4-3-38 0,3 0-7 0</inkml:trace>
  <inkml:trace contextRef="#ctx0" brushRef="#br0" timeOffset="75772.87">8515 4358 748 0,'6'-14'33'0,"-6"14"7"0,-3-5-32 0,0 3-8 15,-3-1 0-15,-3 3 0 0,3 0 336 0,-3 3 64 16,0 4 14-16,0-4 2 0,0 2-305 0,3 1-62 16,3 2-12-16,-3 0-2 0,3 0-35 0,3 2-9 15,0 1-1-15,3 2-1034 0</inkml:trace>
  <inkml:trace contextRef="#ctx0" brushRef="#br0" timeOffset="76126.92">8524 4715 1969 0,'0'0'87'15,"0"0"18"-15,0 0-84 0,0 0-21 0,0 0 0 0,0 0 0 16,0 0 75-16,0 0 10 0,0 0 3 0,0 0 0 0,9-3-36 15,0 3-6-15,-9 0-2 0,9-2 0 16,2 2-25-16,-2-6-6 0,0 4-1 0,3-4 0 0,0 6-3 0,0-8-1 16,0 3 0-16,0-3 0 0,-3 0-8 0,3 6 0 15,-3-12 0-15,3 6 0 0,-7 3 0 0,4-8 8 16,-6 5-8-16,0 3 8 0,0-3-8 0,-3 2 8 16,0-1-8-16,-3-1 8 0,-3 2 32 0,-3 1 7 15,1 5 1-15,-4 3 0 0,-6-1-13 0,-3 6-3 16,-3 5 0-16,0 1 0 0,3-1 24 0,-2 5 4 15,2 6 0-15,0-3 1 0,0 1-16 0,6 4-3 16,0-7-1-16,3 2 0 0,1-3-26 0,2 3-6 16,6-2-1-16,3-6 0 0,3 0-8 0,0 1 0 15,3-4 0-15,8-2 0 0,4-5 0 0,3-3 0 0,3 0 0 16,0-3 0 0,6-5-102-16,-1-2-22 0,4-1-5 0,-3-2-1 0</inkml:trace>
  <inkml:trace contextRef="#ctx0" brushRef="#br0" timeOffset="78042.38">9274 3979 864 0,'0'0'38'0,"0"0"8"0,0 0-37 0,0 0-9 15,0 0 0-15,0 0 0 0,0 0 193 0,0 0 37 16,0 0 7-16,-3 0 2 0,-3 0-110 0,0 0-21 15,3 3-5-15,-3 2-1 0,0 3-38 0,0 3-7 0,-3-1-1 16,-3 12-1-16,-3-1 0 0,4 5 0 0,-7 1 0 0,0 4 0 16,-6 4-19-16,0-3-4 0,-32 44 30 15,29-36-30-15,-3 0 1 0,-3-3 0 16,4 2 0-16,2-4-33 0,3 2-12 0,3-5 0 16,3 2 0-16,3-2 12 0,3-6 0 0,4 1 0 15,-1-9 0-15,3 3 0 0,3-2 0 0,0-6 0 0,3-5 0 16,-3 3 8-16,3-3-8 0,0-8 0 0,0 0 0 15,9 0 8-15,-3 0-8 0,0-8 0 0,5 2 0 16,1-7 8-16,3 0-8 0,-3 0 0 0,6-9 0 16,6 1 14-16,-3 5-4 0,2-5-1 0,4 3 0 15,3-6-9-15,-3 5 0 0,3-2 0 0,-4 5 0 0,-2 3 0 16,-3 3 0-16,0 4-12 0,-3 4 12 0,-3 2-8 16,-3 0 8-16,-1 2 0 0,-2 4 0 0,0-1 0 0,-6 8-11 15,3-8 11-15,-3 6-8 0,0-1 8 0,-3 4 0 16,0 2 0-16,-3-1 0 0,-3 1 0 0,0 0 0 15,-3 5 0-15,0-5 0 0,3 0 0 0,-2 0 0 16,-4 0 0-16,0 0 8 0,3 2-8 0,-6-4 0 16,-3-4 0-16,3 1 0 0,-3-1 0 0,0 3 0 15,-2-7 0-15,2 2 0 0,0-3 8 0,0-2 0 16,3 2 0-16,0-5 0 0,3 0-8 0,0 0 0 16,1-8 8-16,2 3-8 0,3-3 0 0,3 2 0 15,0-7 0-15,9 0 0 0,-3 0-9 0,6 0 0 16,2-1 0-16,4 1-799 15,0 0-159-15</inkml:trace>
  <inkml:trace contextRef="#ctx0" brushRef="#br0" timeOffset="78261.78">9491 4487 1980 0,'0'0'88'0,"0"6"17"0,-3 2-84 0,0 0-21 0,-3-1 0 0,0 4 0 15,-3 2 88-15,-3 0 14 0,4 1 2 0,-4 2 1 16,-6 2-33-16,3 6-6 0,-3-6-2 0,0 6 0 16,0-3-22-16,3 1-5 0,1-4-1 0,-1 3 0 15,6-5-28-15,3 0-8 0,0-3 0 0,3 0 0 16,3-7-16-16,3 2-5 0,6-6-1 0,0 1 0 16,3-6-190-16,-1 1-39 0,25-19-7 0,-6 2-2 0</inkml:trace>
  <inkml:trace contextRef="#ctx0" brushRef="#br0" timeOffset="78391.45">9685 4233 1972 0,'0'0'88'0,"0"0"17"0,-9 0-84 0,3 3-21 16,-3 2 0-16,0 3 0 0,3 3 15 0,-3-6-2 16,3 6 0-16,0-1 0 15,0 1-61-15,3 2-12 0,3 0-2 0</inkml:trace>
  <inkml:trace contextRef="#ctx0" brushRef="#br0" timeOffset="78708.39">9697 4723 1922 0,'0'0'85'0,"0"0"18"0,0 0-83 0,0 0-20 0,0 0 0 0,0 0 0 15,0 0 70-15,0 0 10 0,0 0 1 0,0 0 1 16,8-5-34-16,1 2-6 0,0-2-2 0,0-6 0 15,0 0-29-15,0 1-11 0,3-1 0 0,0-2 9 16,-6 0-9-16,3 0 0 0,0-1 9 0,0 4-9 16,-6-6 0-16,0 3 9 0,-3-1-9 0,0 1 0 15,0-3 11-15,-3 3-11 0,0 0 10 0,-6 2-10 0,3 1 20 0,0 4-1 16,-6 1-1-16,3 5 0 0,-3 5 13 0,-3 1 2 16,0 2 1-16,0 2 0 0,-5 6 0 15,2 0 0-15,0 2 0 0,3-2 0 0,-3 6-15 0,3-1-3 16,6 0-1-16,-3 0 0 0,6 0-15 15,3 0 0-15,3-5 0 0,3 0 0 0,6-3 0 16,3-2-21-16,0 0 3 0,6-9 1 16,0 1-219-16,3-3-43 0</inkml:trace>
  <inkml:trace contextRef="#ctx0" brushRef="#br0" timeOffset="79048.36">9908 4598 230 0,'-6'0'20'0,"0"0"-20"15,0 0 0-15,-6 6 0 0,0 2 460 0,-3 0 88 16,-6 5 18-16,-2 5 3 0,2-2-357 0,0 5-72 15,-3 1-15-15,3-1-2 0,3 3-69 0,1-1-14 16,-1 1-2-16,3 3-1 0,0 2-9 0,6 0-1 16,-3 3-1-16,3 2 0 0,3 3-37 0,0 5-7 0,3 1-2 0,-3-1 0 15,3 0-3-15,-3 3-1 0,1-8 0 0,-1 6 0 32,-3-4-42-32,0 1-9 0,0-3-1 0,-3 0-1 0,0-2 41 0,-3-1 9 0,0-5 2 0,-3 3 0 15,6-3 34-15,-5 0 7 0,-4-2 2 0,3-4 0 16,-3 4-2-16,0-9 0 0,0 3 0 0,-2-5 0 15,2 0 42-15,0-3 8 0,-3 1 2 0,3-9 0 16,-3 0-8-16,4 1-2 0,-4-6 0 0,0-6 0 16,3-4-14-16,0-1-2 0,3-7-1 0,4-4 0 15,2-1-17-15,3-9-3 0,9-3-1 0,3 1 0 16,6 0-1-16,3-1-1 0,5-2 0 0,1-2 0 16,0 4-18-16,3 1 8 0,0-1-8 0,3 4 0 15,5-1 0-15,1 3 0 0,6-6 0 0,0 4 0 16,2-1 0-16,4 0 0 0,-3 6-12 0,2-6 3 15,-2 0-212-15,3 0-43 0</inkml:trace>
  <inkml:trace contextRef="#ctx0" brushRef="#br0" timeOffset="79407.09">10015 4710 2541 0,'0'0'56'0,"0"0"11"0,0 0 2 0,0 0 3 0,0 0-57 0,0 0-15 16,0 0 0-16,0 0 0 0,0 0 20 0,9 0 2 16,0 0 0-16,3 0 0 0,3-8-22 0,-3 2 0 15,5-2 0-15,-2 0 8 0,0 1-8 0,0-1 0 16,0-3 0-16,3-2 8 0,-3 0-8 0,3-3-16 0,-4 5 4 0,-2-2 0 16,3-3 12-16,-6 3-10 0,3 0 10 0,-6-1-10 15,0 4 10-15,-3 2 0 0,-3-5 0 0,0 7 0 16,0 6 36-16,-9-2 10 0,-6 2 2 0,0 8 0 15,-3-3 24-15,-2 8 4 0,-1 3 2 0,-3 2 0 16,0 1-16-16,0 2-3 0,-3 3-1 0,7 0 0 16,2 0-31-16,6-6-7 0,0 1 0 0,6 2-1 15,6-3-19-15,0-2 8 0,6 0-8 0,0-3 0 16,6 1 8-16,3-7-8 0,0 1 0 0,-1-2 0 16,4-1 0-16,0-5 0 0,0 0 0 0,3-3 0 15,3 1-102-15,0-6-24 0,-1 2-5 0,-2-7-1212 16</inkml:trace>
  <inkml:trace contextRef="#ctx0" brushRef="#br0" timeOffset="80814.28">10759 4628 1659 0,'0'0'73'0,"3"-3"16"0,0 3-71 0,0-8-18 16,0 3 0-16,0-1 0 0,3 4 136 0,3-4 24 15,0-4 5-15,3 2 1 0,3 0-86 0,2-3-16 16,1 3-4-16,0-2-1 0,0 2-23 0,3 0-5 15,-3 0-1-15,0 3 0 0,-1-6-16 0,4 9-3 16,-6-6-1-16,3 5 0 0,0 0-10 0,-3 3 0 16,-3 3 9-16,0 0-9 0,-6 5 9 0,3-6-9 15,-7 9 12-15,-2 2-12 0,-2 0 0 0,-4 0-12 16,0 1 0-16,-3 2 0 0,0 5 35 0,0 0 7 0,-3-5 2 16,0 2 0-16,-3 1-10 0,3-1-2 0,3-2 0 15,-3-3 0-15,3 1-12 0,1-4-8 0,2-2 8 16,0 0-8-16,6-8 11 0,0 0-3 0,0 0 0 0,0 0 0 15,0 0-8-15,9-2 0 0,2-4 0 16,1-2 0-16,-3-5 0 0,6 2 12 0,0-4-12 0,0-7 12 16,0 1-12-16,3 5 0 0,-3-5 0 0,2 3 0 15,1-6 0-15,-3 3 0 0,-3 2 0 16,0 1 8-16,-3 2-8 0,0 3 0 0,-3-1 0 0,-3 6 0 16,-3 3 0-16,0 0 0 0,0 5 0 0,0 0 8 15,0 0-8-15,-9 0 0 0,-3 0 0 0,3 2 0 16,-3 4 0-16,6-1 0 0,0 0 0 0,3 3 0 15,-3 3 0-15,3-3 0 0,3 0 0 0,0 2 8 0,3-2 8 16,3 0 0-16,3 0 1 0,0-3 0 0,3 3-26 0,3-2-6 16,3-1-1-16,-3-2 0 0,2-1 28 0,1-2 6 15,3-2 1-15,6-1 0 0,0-2-31 0,0-1-5 16,-1 4-2-16,1-6 0 0,-3 2 19 0,-3-4 0 16,0-1 0-16,-4 6 0 0,-2-6 0 0,0 4 0 15,0-1 0-15,-3-3 0 0,-3 3 0 0,0 0 0 16,0 3 0-16,-6-3 0 0,3 3 12 0,-6-3 4 15,-3 2 0-15,-3 6 0 0,0-5-16 0,0 2 0 16,-6 6 0-16,3 2 0 0,-3-5 0 0,-3 3-20 16,0 2 4-16,-2 6 0 0,-4-3 16 0,0 2 16 15,0 4-4-15,-3-1 0 0,3 3 10 0,-2 2 2 16,2-5 0-16,3 3 0 0,0-2-13 0,6 1-3 16,6 4 0-16,3-3 0 0,-3 2-8 0,3-2 0 15,6 0 0-15,0 0 0 0,3 0 0 0,0 0 0 16,6-3 0-16,0-2 0 0,3-1 0 0,3-2 0 0,-1-3 0 0,1 1 0 31,3-4-60-31,0-2-16 0,0-2-4 0,3-4-775 0,-1 1-154 0</inkml:trace>
  <inkml:trace contextRef="#ctx0" brushRef="#br0" timeOffset="81246.39">11732 4519 921 0,'0'3'82'16,"-2"-3"-66"-16,-4 5-16 0,6-5 0 15,0 0 207-15,0 3 289 0,0-3-242 0,0 10-111 0,0-7-23 16,0-3-4-16,0 0 0 0,3 10-60 0,5-7-11 16,-2 0-2-16,3 5-1 0,0-8-18 0,3 0-3 15,0 2-1-15,3-4 0 0,-3 2-11 0,0-8-9 16,0 2 12-16,3-1-12 0,-4 1 8 0,1-2-8 15,0 3 0-15,0-6 0 0,-3 1 9 0,0 5-9 16,-3-9 0-16,0 6 9 0,0 0-9 0,-3-2 0 16,0 5 0-16,-3-6 8 0,0 3-8 0,-3 0 12 15,0 3-12-15,-3 2 12 0,-3 1 8 0,-3 4 3 16,0 1 0-16,-6 2 0 0,-2 8 21 0,-4-5 4 16,-3 6 0-16,-3 1 1 0,3 7 0 0,1-4 0 0,-1 3 0 15,3-2 0-15,0 5-30 0,3-3-7 0,6 3 0 16,-2-1-1-16,5-1 5 0,3 1 0 0,6-7 1 15,0 3 0-15,3-1-17 0,6-4 8 0,-3-1-8 16,9-3 0-16,3-2 8 0,5-2-8 0,1-6 0 0,6 0 0 16,0-6 8-16,6 1-8 0,2-6 0 0,-2-2 0 31,3 0-84-31,-4-3-20 0,1-5-4 0,-3 2-744 0,3-10-150 0</inkml:trace>
  <inkml:trace contextRef="#ctx0" brushRef="#br0" timeOffset="81532.23">12599 3776 2253 0,'0'0'49'0,"0"0"11"0,0 0 1 0,0 0 3 0,0 0-51 16,0 0-13-16,0 0 0 0,0 0 0 0,0 0 73 0,-6 8 12 15,-6 5 3-15,-3 5 0 0,0 3-38 0,0 3-7 16,-3 3-2-16,-3 4 0 0,4 7-7 0,-7-1-2 15,3 8 0-15,-6 0 0 0,-9 7 0 0,-2-4 0 16,-4 2 0-16,0 3 0 0,7 0-20 0,2-3-4 16,0 3 0-16,6-5-8 0,4 2 11 0,2-5-11 15,6 0 10-15,3-8-10 0,3-2 0 0,6-9 0 16,6-2 0-16,3-6 0 0,3-2 0 0,9-5-12 16,3-8 1-16,-1-1 0 15,4-7-33-15,6-3-8 0,3-8 0 0,3-2-1 16,-1-6-207-16,1-5-42 0,26-32-8 0,-17 5-2 0</inkml:trace>
  <inkml:trace contextRef="#ctx0" brushRef="#br0" timeOffset="81777.17">13012 3786 2077 0,'0'0'92'0,"0"0"19"16,0 0-89-16,-3-2-22 0,-3 2 0 0,1 0 0 16,-7 0 108-16,0 5 18 0,0 3 3 0,0 5 1 15,-3-2-40-15,0 4-8 0,-3 4-2 0,0 2 0 16,-2 6-19-16,-4-1-4 0,0 6-1 0,-6 2 0 15,-3 3-14-15,-2 8-3 0,2-5-1 0,-3 5 0 16,7 3-21-16,2 2-4 0,0-5-1 0,3-3 0 16,6 3-4-16,0-3-8 0,4-2 11 0,2 0-11 0,3-8 0 15,3-1 0-15,3 4 0 0,-3-9 0 0,6-7 0 16,0 2 0-16,6-3 0 0,-3-4-12 16,3-1-24-16,3-11-5 0,3 1-1 0,2 0 0 15,1-6-173-15,0-2-34 0,18-22-7 0,-3 4-2 0</inkml:trace>
  <inkml:trace contextRef="#ctx0" brushRef="#br0" timeOffset="82093.5">12807 4548 2534 0,'-9'5'56'0,"3"-2"11"0,0 0 2 0,0 5 3 0,3-8-58 0,-3 2-14 0,6-2 0 0,0 0 0 15,0 0 53-15,0 0 8 0,0 0 2 0,0 0 0 16,9 0-35-16,0-2-8 0,3 2 0 0,0-6-1 15,0 1-9-15,3-3-2 16,-3 3 0-16,3-3 0 0,-4 0-8 0,1-3-9 0,0 1 9 0,-3 5-13 16,0-11 13-16,-3 8 0 0,0 0 12 0,0-5-12 15,-6 5 8-15,0 2-8 0,-6-4 0 0,0 7 0 16,-3-2 9-16,0 10-9 0,-6-5 0 0,0 5 9 16,-2 3 35-16,-1 6 8 0,-6-1 0 0,3 3 1 15,-6 5-10-15,3 0-3 0,4-2 0 0,2 4 0 16,3-1-22-16,0-1-5 0,9-3-1 0,0 3 0 15,3 1-12-15,6-7 0 0,3 1 8 0,6-2-8 0,0-1 0 16,9-3 0-16,-3-2 8 0,2-5-8 16,4 0-65-16,-3-1-16 0,3-4-3 0,0-1-1283 15</inkml:trace>
  <inkml:trace contextRef="#ctx0" brushRef="#br0" timeOffset="82994.67">13620 4215 1659 0,'0'0'73'0,"0"0"16"0,0 0-71 0,0 0-18 15,0-8 0-15,3 3 0 0,0-3 93 0,0 2 15 16,14-7 116 0,-8 3-158-16,3-1-9 0,3-2-1 0,0-3-1 0,3 0-24 0,-3-3-5 15,3 1-1-15,-1-3 0 0,-2 0-13 0,6 2-2 16,0-7-1-16,-3 2 0 0,3-3-9 0,-3 6 0 15,-4-8 0-15,4 3 8 0,-6 2 16 0,-3 5 2 16,-6 1 1-16,3-1 0 0,-9 11-4 0,0-2-1 16,-6 7 0-16,-6 3 0 0,-3 5 18 0,1 9 3 15,-7-1 1-15,-3 3 0 0,3 0-21 0,-3 5-4 16,-2-3-1-16,2 3 0 0,-3-2-18 0,9-1 0 16,0-2 0-16,7 3 0 0,2-6 0 0,9 0 0 15,3-7 0-15,3 4 0 0,9-2 0 0,2 0 0 16,7-8 0-16,0 0 0 0,6 0 0 0,0 0 0 15,2-8 0-15,4 3 0 0,6 0 0 0,-3-3-9 16,2 2 1-16,1-4 0 0,0 2-4 0,-4 3 0 0,-2 2 0 16,-3 3 0-1,-9-5-16-15,-3 10-3 0,-6-2-1 0,-7 7 0 0,-2 3 32 0,-9 1 0 0,-5 4 0 0,-7 3 0 16,-6 3 0-16,-3 3 0 0,-3-1 0 0,-2 6 0 16,-1 2 19-16,0-2 9 0,0 8 3 0,1-9 0 15,-1 4-18-15,3-1-3 0,-6 1-1 0,1-1 0 16,-4 6-9-16,3-9 0 0,1 1 0 0,2 2 0 15,3-4 0-15,0-1 0 0,3 0 0 0,7-5 0 16,-1-6 0-16,6 1 0 0,0-6 0 0,6-3 0 16,0 1 0-16,0-8 0 0,9-3 11 0,0 0-11 0,-3-3 0 15,0-8 0-15,3 1 0 0,3-6 0 0,3-3-8 0,0 4 8 16,3-7 0-16,0 4 0 0,0-3-13 16,0 2 4-16,0 3 1 0,0 0 0 0,-3 6 8 15,3 7 0-15,-9 3 0 0,0 0 0 16,0 0 0-16,3 3 0 0,3 7 0 0,-3-4 0 0,3 2 11 0,-4 2-3 15,7 1 0-15,0 2 0 0,-6 0-8 16,9-2 8-16,0 2-8 0,6 0 8 0,3-7 4 16,3 4 0-16,-4-2 0 0,4-3 0 0,0-2-12 0,0 0 0 15,0-3 0-15,0 0 0 16,-1-6-74-16,1 1-17 0,0-3-3 0,0 0-1 0</inkml:trace>
  <inkml:trace contextRef="#ctx0" brushRef="#br0" timeOffset="83496.67">14010 4585 2026 0,'-6'6'90'0,"6"-6"18"0,0 0-86 0,0 0-22 0,0 0 0 0,0 0 0 16,0 0 73-16,0 0 11 0,9-6 1 0,2 4 1 15,1-1-26-15,0-2-4 0,-3-1-2 0,3-2 0 16,3 3-42-16,-3 2-12 0,0-10 0 0,3 5 0 15,-3 3 0-15,2-8 9 0,-2 5-9 0,3-3 0 16,-6 1 0-16,0 2 0 0,-3 0 0 0,0-5 0 16,-3 5 0-16,-3-3 0 0,-3 3 0 0,0 0 0 15,-6 3 8-15,0 5-8 0,-6-5 0 0,-3 10 0 0,-2-5 12 0,-7 5-12 16,-3 6 12-16,0-1-12 16,1 6 48-16,-1 0 4 0,3 3 0 0,3 2 0 0,3-5-1 0,3 2 0 15,1 1 0-15,8-3 0 0,0 5-40 0,3-5-11 16,3 2 0-16,3-5 0 0,9-5 0 0,-3 3 0 15,6-6 0-15,2 0 0 0,4-5 0 0,0 0 0 16,3-2 0-16,6-6 0 0,0 3 0 0,2-9 0 16,4 1 0-16,-3 3 0 15,-3-4-28-15,-1 1-9 0,-2 0-3 0,-6 0 0 0,0-1 23 0,-3 6 4 16,-6 1 1-16,-3 1 0 0,-6 6 12 0,0 0 0 16,0 0 0-16,-6 3 0 0,-3 7 13 0,0-4 6 15,-3 4 1-15,0 4 0 0,-3 1 25 0,3-1 6 16,0-1 1-16,4 3 0 0,-1 0-40 0,6-6-12 15,0 3 0-15,6-5 0 0,3 0 0 0,-6-8 0 16,6 6 0-16,-1 2 0 0,7-8 0 0,0 0 0 16,0 0 0-16,0-8 0 0,3 2 0 0,0-2-16 15,0-2 2-15,0-3 0 16,2 2-166-16,4-5-34 0,-3 3-6 0,3-8-2 0</inkml:trace>
  <inkml:trace contextRef="#ctx0" brushRef="#br0" timeOffset="84052.47">14879 4117 2012 0,'0'0'89'0,"0"0"19"16,0 0-87-16,0 0-21 0,0 0 0 0,3-5 0 16,-3 5 72-16,6-3 9 0,-6 3 3 0,0 0 0 0,0 0-16 0,9 0-2 15,2 0-1-15,1 0 0 0,0 0-16 0,3 0-3 16,3-8-1-16,3 5 0 0,-3-2-34 0,6 2-11 15,-4-7 0-15,1-1 0 0,0 6 13 0,0-8-4 16,-3 0-1-16,3-1 0 0,-4 1-8 0,4-3 0 16,-3 0 0-16,0-2 0 0,-3 2 0 0,0 0 0 15,-3 0 0-15,-3-2 0 0,-3-1 0 0,2 1 0 16,-5-4 0-16,-3 4 0 0,-3 2 0 0,-5 0-11 16,-1 3 11-16,-3 2-8 0,-3 6 8 0,-3 5 8 15,-6 5-8-15,-3 6 11 0,-11 5 4 0,-7 0 1 16,-9 8 0-16,4 2 0 0,-4 0 28 0,7 6 5 15,-1 0 2-15,6 2 0 0,4 3-27 0,-1 6-4 0,3-1-2 16,1 6 0-16,5-3 11 0,-3 0 3 16,6 2 0-16,0-7 0 0,7 5-32 0,5 0 8 0,6-11-8 0,3 1 0 15,3-4 0-15,6-4 0 0,0-1 0 0,3-2 0 32,3-5-25-32,3-1-5 0,5-5-1 0,1-5 0 0,0-5 17 0,0-3 3 15,3-3 1-15,-3-5 0 0,3 3-8 0,-7-5-2 0,4-1 0 16,-3-2 0-16,0 7 20 0,3-7 0 0,-6 3 0 15,3 4 0-15,-6-2 0 0,0 6-8 0,-3 2 8 16,-6 0 0-16,0 8 0 0,0-6 0 0,-6 9 0 0,3 0 0 16,0 2 18-16,-3 3 4 0,3-3 1 0,3 5 0 15,0-4-13-15,0-4-2 0,0 3-8 0,3-5 12 16,3 0-12-16,3-2 0 0,-1-1 0 0,4-5 0 16,6-3 0-16,0 1 0 0,6-6 0 0,-6 2 0 15,3-7-104 1,-1 0-15-16,1 0-2 0,0-1-1 0,3 1-69 0,0-3-13 15,-3 0-4-15</inkml:trace>
  <inkml:trace contextRef="#ctx0" brushRef="#br0" timeOffset="84298.19">15679 3749 2790 0,'0'0'61'0,"-6"8"13"0,-2-5 2 0,-1 7 3 0,-3-4-63 0,-6 7-16 16,0 0 0-16,-3 6 0 0,0 2 87 0,-5 5 14 15,-1 1 3-15,-3 4 1 0,0-1-64 0,-3 7-13 16,4 8-2-16,-4 0-1 0,3 7-2 0,3 4-1 16,-2 0 0-16,-1-4 0 0,6 7-14 0,0-1-8 0,0-3 10 15,7 1-10-15,-1-6 0 0,6-2 8 16,0-8-8-16,3-3 0 0,3-3 14 0,0-5 0 0,6 0 0 0,0-2 0 31,0-9-43-31,3-2-9 0,3-3-2 0,0-5 0 16,0 0 12-16,0 0 1 0,3-8 1 0,0-5 0 0,3 2-70 15,0-5-15-15,-1 0-2 0,1-2-1183 0</inkml:trace>
  <inkml:trace contextRef="#ctx0" brushRef="#br0" timeOffset="95846.9">15668 4749 1792 0,'0'0'40'0,"0"0"8"0,0 0 1 0,0 0 1 0,0 0-40 0,0 0-10 0,5 6 0 0,-5 2 0 15,0 2 134-15,0-2 25 0,-3 5 5 0,1-7 0 16,-4 7-70-16,0 0-14 0,3 0-4 0,-3 0 0 15,-3 6-28-15,3-3-7 0,0 2-1 0,-6-2 0 16,3 3-25-16,0-1-6 0,0 1-1 0,-3-1 0 16,3 4-8-16,-3-9 0 0,3 0 0 0,1 0-839 15,2-2-167-15</inkml:trace>
  <inkml:trace contextRef="#ctx0" brushRef="#br0" timeOffset="96550.11">16132 4532 1522 0,'0'0'68'0,"0"0"13"0,0 0-65 0,0 0-16 0,0 0 0 0,0 0 0 16,0 0 123-16,-3 0 21 0,-3 0 4 0,0 8 0 15,0-8-48-15,0 6-11 0,0 1-1 0,-3-1-1 16,3 2-34-16,0 0-6 0,-3 0-2 0,-3 2 0 16,4 1-21-16,-1 2-4 0,0 3 0 0,0 2-1 15,0-4 20-15,-3-1 4 0,3 5 1 0,6-4 0 16,-3-1-29-16,3-5-6 0,3 2-1 0,3-2 0 15,0 0-8-15,-3-8 0 0,9 6 0 0,3-4 0 0,0-2 0 0,3 0 0 16,0-2 0-16,2-6 0 0,4 2-15 16,0-7-5-16,3 0 0 0,-3 0-1 15,5-1-35-15,-5-4-8 0,0 5 0 0,0-1-1 16,3-4 11-16,-3 2 2 0,-1 0 1 0,1 0 0 0,-3 0 39 0,0 3 12 16,-3-3 0-16,0 3 0 0,-3 2 0 0,0 1 0 15,-6-1 0-15,0 3 0 0,-4 3 34 0,-2 5 7 16,0 0 2-16,0 0 0 0,0 0 14 0,-2 5 3 15,-4 3 1-15,-3 3 0 0,-3-1-19 0,0 4-4 16,-3-1-1-16,3 3 0 0,-3-3 3 0,3 0 0 16,-3 3 0-16,0 0 0 0,1 0-32 0,5 2-8 15,-3-4 0-15,6-1 0 0,3 0 0 0,-3 0 0 16,3-2-8-16,3-3 8 0,0 0 0 0,3 0 0 0,3-3 0 16,3 0 8-16,0-2-8 0,3-3 0 0,-1 0 0 0,7 0 0 31,-3-3-27-31,0 3-3 0,0-10-1 0,0 7 0 15,0-5-181-15,0 3-36 0,-3-3-7 0,-1 3-1 0</inkml:trace>
  <inkml:trace contextRef="#ctx0" brushRef="#br0" timeOffset="96977.49">16757 4487 2055 0,'0'0'91'0,"-3"0"19"16,-6 0-88-16,3 3-22 0,6-3 0 0,-6 3 0 0,-3-1 110 0,0 4 18 16,3 2 3-16,0-1 1 0,-6 4-58 0,4 2-11 15,-4 0-3-15,0 3 0 0,3-2-28 0,-3 1-5 16,0 4-2-16,0-3 0 0,3 2 1 0,0-4 0 16,3 1 0-16,0 1 0 0,3-2-11 0,0-1-3 15,0-5 0-15,3-3 0 0,0-5-12 0,0 0 0 16,0 0 8-16,6 3-8 0,-6-3 0 0,15-3 8 15,3-2-8-15,0-3 0 0,0-3 0 0,3-2 0 16,-1 0 0-16,1-3 0 0,0 3 0 0,3-1-13 16,3 1 1-16,0 0 0 15,-4-3-23-15,-2 3-4 0,-3 2-1 0,3 1 0 0,-3 2 23 0,-6 2 4 16,0 1 1-16,-7 3 0 0,4 2 12 0,-9 0 0 16,0 0 0-16,3 7 0 0,-3-1 0 0,0 2 16 0,0 2-3 0,-6 1-1 15,0-1 23-15,-2 4 4 0,-1-1 1 0,0 0 0 16,0 0-23-16,0 1-4 0,3 1-1 15,-3 1 0-15,-3-8-2 0,6 3-1 0,0-1 0 0,3 1 0 16,0-6-9-16,3-5 0 0,0 8 0 0,0-8 0 16,9 6 0-16,0-4 0 0,-9-2 9 0,12 6-9 15,0-12-104 1,0 4-26-16,0-1-5 0</inkml:trace>
  <inkml:trace contextRef="#ctx0" brushRef="#br0" timeOffset="97635.01">17257 4651 1728 0,'0'0'153'0,"0"0"-122"16,0 0-31-16,0 0 0 0,0 0 130 0,0 0 20 16,9 0 4-16,3 0 1 0,0-5-52 0,0 5-11 15,0-3-1-15,-1 1-1 0,1-1-38 0,0-2-8 16,0 0-2-16,-3 2 0 0,3-5-27 0,-3 3-6 15,0-1-1-15,-3 1 0 0,0-3-8 0,3-2 8 16,-3 2-8-16,0 0 8 0,-3-3-8 0,0 1 0 16,0-4 0-16,-3 4-11 0,-3-6 19 0,0 3 3 15,3 2 1-15,-6 0 0 0,0 1 16 0,-3 5 3 16,-3-6 1-16,0 8 0 0,0 3 0 0,-9 6 0 0,-9 2 0 16,4-3 0-16,-1 8 12 0,-3 0 4 15,0 3 0-15,4 3 0 0,-4-1-16 0,6 3-4 16,0 1 0-16,3-1 0 0,3 0-12 0,4 0-4 0,5 3 0 15,0-3 0-15,0 3-12 0,6-3 0 0,0-2 0 16,6-4 0-16,0 1 0 0,6-2 0 0,3-4 0 16,2 1 0-16,4-6 0 0,0 3 0 0,3-8 0 0,3 0 0 31,3-8-36-31,2 3-3 0,-2-9-1 0,3 1 0 0,0-3-25 0,2-5-6 16,-2 0-1-16,0-5 0 0,-3-9-5 0,0 6-2 0,5-3 0 15,-5-2 0-15,-3 0 18 0,6-3 3 0,5-3 1 0,4-8 0 16,-3 1 17-16,3-6 4 0,2-8 1 0,1-5 0 15,-3 7-232 1,-4-7-46-16,4 8-10 0,-3 0-1 0,-1 5 163 0,-5 8 33 0,-6 5 6 16,-3 9 2-16,-3-1 350 0,-9 11 70 0,3 2 15 0,-4 6 2 0,-5 0-103 0,3 2-21 15,-6 8-4-15,0-5-1 0,0 8-58 0,0 0-12 16,0 0-2-16,-9 8-1 0,3 0-49 0,-5 6-10 16,-1 4-1-16,-3 1-1 0,0 7-18 0,-3 1-4 15,0 4-1-15,0 9 0 0,-5-6-10 0,-1 9-1 16,-3 7-1-16,-3 6 0 0,-6-4-11 0,-2 7-8 15,-4 2 9-15,3 2-9 0,13-5 8 0,-1 3-8 16,-3-5 0-16,3-1 9 0,3 1-9 0,7-11 0 16,2-3 0-16,0-5 0 0,3-5 0 0,3 2 0 15,3-13 0-15,3 3 0 0,0-11 0 0,6 3 0 16,3-5 8-16,3-3-8 16,0 0-47-16,3-6-14 0,6-4-3 0,-1-1-905 0,4-5-181 15</inkml:trace>
  <inkml:trace contextRef="#ctx0" brushRef="#br0" timeOffset="98641.35">18352 4776 345 0,'0'0'31'0,"0"0"-31"0,0 0 0 0,0 0 0 15,0 0 312-15,0 0 57 0,0 0 11 0,0 0 3 16,0 0-211-16,0 0-43 0,0 0-8 0,0 0-1 16,6-3-46-16,-3-2-9 0,-3 5-1 0,3-5-1 15,6-6-28-15,-3 0-6 0,-3 6-1 0,6-8 0 16,3 0-28-16,-3-1 0 0,-3-2 0 0,3 1 0 15,0 1 16-15,0-7-4 0,0 3 0 0,-3-1 0 0,-1-2 3 16,-2 2 0-16,0-2 0 0,-3 3 0 0,3 5 18 16,-6-3 4-16,-6 5 1 0,1 6 0 0,-1-6 22 15,-6 9 4-15,0 2 0 0,-3 5 1 0,0 3-31 0,-3 2-6 16,3 4-2-16,-5-1 0 0,-4 8 0 16,3-5 0-16,-3 8 0 0,0-6 0 0,1 9-15 0,-1-1-3 15,6 1-8-15,0-1 12 0,0 1-4 0,6-1-8 16,4 0 11-16,2-2-11 0,3-5 8 15,0 2-8-15,6-5 0 0,3-3 0 0,6-2 0 0,0-1 0 16,5-7 0-16,7-3 0 0,3-3 0 0,3-2 0 16,3-6 0-16,2-2 0 0,-2-3 0 0,0-2 0 15,3-3 0-15,2-3 0 0,1-3-25 0,3-7 1 16,0 2 0-16,-1 0 0 16,4-7-4-16,-6-4 0 0,5 4 0 0,-5-6 0 15,-3 2-11-15,-3-7-2 0,-1-3-1 0,1-8 0 0,-3 3 17 0,-3 5 3 0,8-5 1 16,-2 8 0-16,3 2 21 0,-3 3-11 15,-7 8 11-15,1 3-8 0,-9-1 8 0,-3 9 0 16,3 7 8-16,-6 1-8 0,-3 5 20 0,-3-1 0 16,3 4 0-16,-6 7 0 0,0-5 20 0,0 3 3 0,0 5 1 0,0 0 0 15,-6 3-19-15,0 2-3 0,0 3-1 16,0 2 0-16,-3 6 8 0,0 3 2 0,-3 5 0 16,-3 2 0-16,-3 0-16 0,-2 6-3 0,-7 0-1 15,3 8 0-15,0 2-2 0,0 0 0 0,1 11 0 16,-7 0 0-16,0-8-9 0,3 0 0 0,-3 0 0 0,-2 3 0 15,-1-11 10-15,6 2-10 0,6 1 12 0,1 0-12 16,2-8 0-16,-3-3 0 0,3 2 0 0,3 1-9 16,3-5 9-16,3-4 0 0,3-1 0 0,3-4 0 15,3-5 0-15,3 1 0 0,6-4 0 0,3-2-8 16,3-3-84-16,-3-2-16 16,0-3-3-16,3-5-785 0,3-1-156 0</inkml:trace>
  <inkml:trace contextRef="#ctx0" brushRef="#br0" timeOffset="98821.86">18882 4556 1555 0,'0'0'68'0,"0"0"16"0,0 0-68 0,0 0-16 15,-3 11 0-15,3-3 0 0,0-8 252 0,-3 8 48 16,-3 2 8-16,0 1 3 0,3 2-164 0,-3-2-33 16,0 2-6-16,-2 0-2 0,2 0-50 0,0 0-11 15,-3 3-1-15,3-2-1 0,-3-1-27 0,0 0-6 16,3 0-1-16,0-5 0 0,3 0-9 0,0 0 0 15,3 0 0-15,0-8 0 16,0 0-153-16,0 0-33 0,0 0-6 0,12-3-2 0</inkml:trace>
  <inkml:trace contextRef="#ctx0" brushRef="#br0" timeOffset="98974.45">19156 4276 2718 0,'0'0'60'0,"-6"-3"12"0,-3 3 2 0,0 0 2 0,0 0-60 0,0 0-16 0,3 0 0 0,-3 0 0 16,4 0 73-16,5 0 12 0,0 0 3 0,0 0 0 0,0 0-72 0,0 0-16 16,5 0 0-16,4 0-898 15,-3 3-179-15</inkml:trace>
  <inkml:trace contextRef="#ctx0" brushRef="#br0" timeOffset="99643.28">19058 4704 345 0,'0'0'31'0,"0"0"-31"0,0 0 0 0,0 0 0 0,0 0 296 0,0 0 54 16,0 0 10-16,0 0 3 0,0 0-207 0,6 6-40 15,3-6-9-15,-9 0-2 0,9 0-36 0,0 0-7 16,2 0-2-16,1 0 0 0,-3-8-30 0,0 2-6 16,3 6-2-16,0-8 0 0,0 3-1 0,0-3 0 15,-3 0 0-15,3 0 0 0,0-5 0 0,-1 5 0 16,1-2 0-16,-6-1 0 0,3 0-21 0,-3 3 8 16,3-5-8-16,-3 3 0 0,0 2 30 0,-3-6 2 15,-6 7 0-15,0-4 0 0,3 3 9 0,-3 3 3 16,-6-1 0-16,0 4 0 0,-3 2-4 0,0 5 0 15,1 3 0-15,-7 0 0 0,0 3-4 0,0 2 0 16,-3-3-1-16,0 6 0 0,0 3-20 0,4 2-4 16,-1-3-1-16,3 4 0 0,6 1 1 0,0-1 0 0,3-1 0 15,0-3 0-15,9 1-11 0,0-1-16 0,3-4 4 0,6-1 1 16,3-3 11-16,3 1 0 0,2-8 0 0,1-1 0 16,3-2-72-1,3 0-13-15,-6-2-3 0,9-1-767 0,-1-8-153 0</inkml:trace>
  <inkml:trace contextRef="#ctx0" brushRef="#br0" timeOffset="100127.31">20112 4085 2023 0,'0'0'89'0,"-6"0"19"0,3 0-86 0,-3 5-22 0,0-2 0 0,-3 5 0 16,0 0 114-16,-6 5 18 0,0 0 4 0,-3 3 1 15,0 8-65-15,0 0-12 0,-5 5-4 0,2 3 0 16,0 0-38-16,0 2-8 0,-3 3-2 0,-2 3 0 16,-1-6-8-16,6 3 8 0,3-5-8 0,3 2 8 15,0-5-21-15,3 0-5 0,6-2-1 0,0-9 0 16,1 4-30-16,2-9-7 0,0-3 0 0,3 1-1 16,3 0-149-16,-3-11-30 0,0 0-5 0</inkml:trace>
  <inkml:trace contextRef="#ctx0" brushRef="#br0" timeOffset="100508.88">20055 4051 1209 0,'0'0'53'0,"-3"-8"12"0,3 5-52 0,-3 1-13 16,3 2 0-16,0 0 0 0,-3-6 287 0,3 6 54 15,0 0 11-15,0 0 3 0,6-5-227 0,0 2-44 16,0-2-10-16,6 2-2 0,-3-2-48 0,3 5-9 15,5-8-3-15,4 6 0 0,-3-4-12 0,3 4 9 16,3-6-9-16,3 2 8 0,-1-2-8 0,4 3 0 16,-3-3 0-16,3 3 0 0,-3-6 0 0,-1 3 0 0,1 3 9 0,0-3-1 15,-3 3-8-15,-3 2 0 0,-1-2 0 16,-5 2-8-16,-3 3 8 0,0 0-12 0,-3 0 12 0,-3 8-12 16,-3-5 12-16,0 7 0 0,-3-4 0 0,-3 2 0 15,0 5 0-15,-3 0 0 0,0 0 0 0,-3 1 0 16,-3 4 8-16,-3 9 0 0,0-1 0 0,-2 0 0 15,-4 6 22-15,0-3 5 0,3 8 1 0,-3 0 0 16,-6 0-36-16,4 0 0 0,-4 1-10 0,0 1 10 16,6 1 0-16,0 0 0 0,-2-3 0 0,2 0 0 15,3 2 0-15,0-4 0 0,0 4 8 0,3-7-8 0,0 3-12 16,3-9-5-16,1-5-1 0,5 0 0 16,0-2-156-16,3-3-31 15,0-3-7-15</inkml:trace>
  <inkml:trace contextRef="#ctx0" brushRef="#br0" timeOffset="100700.37">19876 4516 2638 0,'-3'-2'58'0,"-3"-3"12"0,3 2 2 0,-2 3 3 0,2-5-60 0,0 5-15 16,3 0 0-16,-3 0 0 0,6 0 80 0,3 0 14 15,-1 0 2-15,7 0 1 0,0-6-69 0,3 6-15 16,6-2-2-16,6-1-1 0,0 0-10 0,2 1 0 15,1-1 0-15,0 0 0 0,0-2 0 0,2 0 0 16,1 0 0-16,0-1 0 16,3 4-178-16,-4-9-34 0,-2 0-8 0</inkml:trace>
  <inkml:trace contextRef="#ctx0" brushRef="#br0" timeOffset="101190.57">20909 3932 2833 0,'-9'0'62'0,"0"2"13"0,0 4 2 0,-2-6 3 0,-1 0-64 0,0 5-16 0,0 3 0 0,0-3 0 16,0 6 87-16,-6 5 13 0,0 2 4 0,3 9 0 0,-5-1-70 0,2 3-14 16,0 3-2-16,0 2-1 0,-6 6-8 0,6-3-1 15,0 3-8-15,1-1 12 0,-1-2-12 0,0 1 0 16,0 1 0-16,0-4 0 0,3-1 0 0,3-5 0 15,3-2 0-15,3-4 0 0,4-7 0 0,2 0 0 16,0-5 0-16,5-3 0 0,1-3 0 0,3-2 0 16,3-6 0-16,3-2 0 0,0-3 0 0,3-6 0 15,6-1 0-15,-3-1 0 0,-1-5 0 16,4 2-16-16,6-2 3 0,3 0 1 0,-7 0-5 16,1 5-1-16,0-3 0 0,0 6 0 0,-3 0 18 15,-4-1 0-15,4 7 0 0,-6 1 0 0,-3 4 0 0,-3 2 0 16,-3 2 0-16,0 1-10 0,-9-3 10 0,3 8 0 15,0 0 0-15,-3 2 0 0,0 1 0 0,-3 2 0 16,-3 3 10-16,0 0-10 0,0 2 0 0,-3 4 8 16,-3-4-8-16,0 3 0 0,0-2 0 0,-3-1 0 15,-2 3 0-15,-1-2 0 0,6 2 0 0,-3 0 0 0,-6-2 0 0,0-1 0 16,6 1 9-16,-3-6 3 0,-2 0 0 16,-1 1 0-16,6-4 5 0,-3-2 2 0,0-3 0 0,0-2 0 15,0-3-11-15,7-3-8 0,-4-2 9 0,0 0-9 16,3-6 0-16,-6-2-10 0,3-3 0 0,0-2 0 15,3-6-62 1,0 3-13-16,1-6-3 0,2 1-1286 0</inkml:trace>
  <inkml:trace contextRef="#ctx0" brushRef="#br0" timeOffset="101940.56">21168 4403 403 0,'0'0'36'0,"0"0"-36"0,0 0 0 0,0 0 0 16,0 0 368-16,0 0 66 0,0 0 14 0,0 0 2 16,-3 0-248-16,-3 8-50 0,3 0-9 0,-3 2-3 15,0 3-64-15,-3 3-12 0,3 3-4 0,-2 5 0 16,2-6-28-16,-3 3-7 0,3 0-1 0,0 1 0 16,0-1-24-16,3 0 0 0,0-3 0 0,0-2 0 0,3-2 31 0,0-4 1 15,0 3 0-15,6-7 0 0,-3 2-32 0,-3-8 0 16,12 0 0-16,-3-6 0 0,0 4 0 0,2-4 0 15,4-4 0-15,0-1 0 16,6 1-20-16,-3-4-11 0,3 1-1 0,-3-5-1 16,0 2 0-16,-1 0 0 15,4-3 0-15,0-2 0 0,3 0 2 0,-3 0 1 0,0 5 0 0,-1 0 0 0,-8 6 30 16,0 2 0-16,-3 2 0 0,-9 6 0 0,0 0 36 0,0 0 12 16,-9 11 4-16,-3 2 0 0,-3 0 8 0,-2 6 1 15,-4 2 1-15,3 0 0 0,0 3-15 0,3 2-3 16,6-4-1-16,0 1 0 0,0 1-34 0,3-5-9 15,3-3 0-15,3-3 0 0,0 0 0 0,6-5 0 16,0-3 0-16,9-5 8 0,3 0-8 0,3-5 0 16,3-3 0-16,-1-2 0 0,1-4 0 0,0-2 0 15,0-2 0-15,0-1 0 0,-6 1 0 0,2-3 0 16,-2-3 0-16,0 3 0 0,0-6 0 0,0 3-10 0,0 1 1 16,0-1 0-16,-1 5 9 0,-2 1 11 0,0 2-3 0,-3 3 0 31,0-1-34-31,-3 7-7 0,-3 1-2 0,-3 4 0 15,-3 2-20-15,0 0-4 0,0 8-1 0,-3-3 0 16,-3 3-177-16,3 2-36 0,-9 14-7 0,6-8-2 0</inkml:trace>
  <inkml:trace contextRef="#ctx0" brushRef="#br0" timeOffset="102490.83">21871 4514 1922 0,'0'0'85'0,"0"0"18"0,0 0-83 0,0 0-20 16,0 0 0-16,0 0 0 0,-3 0 112 0,3 0 19 16,0 0 3-16,0 0 1 0,0 0-71 0,0 0-15 15,0 0-2-15,3 5-1 0,0 3-30 0,3-5-7 16,0-3-1-16,2 0 0 0,-2 0-8 0,3-3 0 16,-3 3 0-16,3-8 0 0,0 3 0 0,0 0 0 15,0-3 0-15,0 0 0 0,-3-3 0 0,0 3 0 16,0-2 0-16,3 2 0 0,-6-6 10 0,3 1 0 15,-6 0 0-15,0 0 0 0,0-3 10 0,-3 5 1 16,0-2 1-16,-3 8 0 0,0-3-2 0,0 2 0 16,-6 6 0-16,0 0 0 0,-3 6 30 0,-6 2 6 15,0-3 0-15,-2 8 1 0,2-2-5 0,-3 5 0 16,3 2-1-16,-3 3 0 0,7-5-35 0,-1 5-8 16,3 1 0-16,3-1-8 0,3 0 8 0,0 3-8 15,6-8 0-15,3 2 0 0,6-2 0 0,0-3 0 0,3-2 0 16,3-1 0-16,6-2 0 0,0-2 0 0,2-6 0 0,1 2 0 31,3-4-30-31,-3 2-10 0,0-11-1 0,2 0-1 0,-5 1-22 16,0 2-5-16,3-5-1 0,0-6 0 0,0 6 11 15,0 0 3-15,2-6 0 0,1 3 0 0,-3 0 33 0,3 1 7 0,-3-1 2 0,-3 5 0 16,-10 1 14-16,1 2 0 0,0-3 0 0,-3 8 0 16,0 3 51-16,-6 0 3 0,0 0 1 0,-6 3 0 15,-3 8 5-15,-6 2 0 0,-2-3 1 0,2 4 0 16,-3 7-31-16,3-8-6 0,0 6-2 0,0-4 0 0,6 1-7 15,3 5-2-15,0-7 0 0,0-1 0 0,3 0-13 0,3-5 0 16,3-3 0-16,-3-5 0 16,9 3-30-16,0-6-2 0,3 3-1 15,3-8 0-15,0 3-119 0,3-8-23 0,0 5-5 16,0-3-964-16</inkml:trace>
  <inkml:trace contextRef="#ctx0" brushRef="#br0" timeOffset="102615.88">22392 4114 2646 0,'0'0'58'0,"-6"8"12"0,-3-5 2 0,3 0 3 0,-6-1-60 0,3 3-15 15,3-2 0-15,0 0 0 0,6-3 28 0,-3 8 4 0,3-3 0 0,6 3-836 32,0 0-166-32</inkml:trace>
  <inkml:trace contextRef="#ctx0" brushRef="#br0" timeOffset="102976.09">22496 4493 2145 0,'0'0'47'0,"0"0"9"0,0 0 3 0,0 0 2 0,0 0-49 0,0 0-12 0,0 0 0 0,0 0 0 15,0 0 79-15,6 2 13 0,0-2 2 0,3-2 1 16,2-1-71-16,4-2-15 0,-3-1-9 0,0 1 12 15,3-5-12-15,0 2 8 0,0-3-8 0,-3 0 8 0,-6 1 1 0,3-3 0 16,-3 5 0-16,0-8 0 0,-4 0 44 0,-2 3 9 16,-2-1 2-16,-4 1 0 0,0 0-8 0,-3 2-2 15,-3 1 0-15,0 7 0 0,-6 1 7 0,-3 4 2 16,0 1 0-16,1 5 0 0,-1 0-31 0,0 2-7 16,0 4-1-16,0-1 0 0,0 3 7 0,0 2 1 15,-2 1 0-15,2 7 0 0,-3-5-32 0,6 3-15 16,-3 3 2-16,3-1 0 0,10 0 21 0,2-4 4 15,6 1 0-15,3-4 1 16,3 2-36-16,5-8-7 0,4 1-2 0,6-4 0 16,3-5-4-16,0-2-2 0,-3-6 0 0,5 1 0 15,1-9-167-15,3 1-34 0,0-4-6 0,2 1-2 0</inkml:trace>
  <inkml:trace contextRef="#ctx0" brushRef="#br0" timeOffset="103559.85">23121 3953 2343 0,'0'0'52'0,"0"0"10"0,-6 0 2 0,0 3 2 0,0-1-53 0,6-2-13 0,0 0 0 0,0 0 0 16,0 0 89-16,0 0 15 0,3 8 4 0,0-5 0 15,-3-3-73-15,9 5-15 0,6 0-2 0,6-5-1 16,-1 0-17-16,4 0 8 0,0 0-8 0,-3-8 0 0,3 3 0 0,-3-3 0 15,-1 3 0-15,-2-8 0 16,3 2 0-16,-3-2-19 0,3 0 3 0,-6-3 0 16,5 3-4-16,-5-6-1 0,3 0 0 0,-3 1 0 0,-3-3 21 15,-3-6 0-15,0 6 0 0,0-3 0 0,-3 3 12 16,0-5 4-16,-3-1 1 0,0 3 0 0,-9 11 15 16,0 0 4-16,-6 0 0 0,0 5 0 0,0 5 32 0,3 3 6 15,-9 3 2-15,3 5 0 0,-6 0-27 16,-5 5-5-16,-1 3 0 0,-6 5-1 0,-6 5 1 0,-11 6 0 15,-4 11 0-15,4-1 0 0,-1 3-33 0,9 2-11 16,1 1 0-16,-1 5 9 0,0 5 7 0,7-8 0 16,-1 1 1-16,0 2 0 0,6-6-26 0,10-2-6 0,-1-8-1 15,9-10 0-15,0 2 7 0,6-3 1 0,3-2 0 16,6-3 0-16,0-2 8 0,3-3 0 16,6-6 0-16,3 4 0 0,6-7-13 0,-7-1-1 15,7-1 0-15,0-5 0 16,-3-8-10-16,-3 3-1 0,3 0-1 0,-3-3 0 0,0 0 26 0,-1 0 0 0,-2 2 0 0,0 1 0 15,-6 2 0-15,3 1 0 0,-9 2 0 0,0 0 0 16,0 0 0-16,3 5 0 0,-3 0-8 0,0 3 8 16,-6 6 22-16,3-1 10 0,-3 0 1 0,0 0 1 15,0 3-2-15,0-3 0 0,0 1 0 16,3 1 0-16,3-1-32 0,-3-6 0 0,0 2 0 0,6 1 0 16,0-1 0-16,3-7 0 0,0 0 0 0,6-3 0 15,0-3 0-15,6 0 0 0,0-5 0 0,3 3 0 16,0-5-55-16,2-1-17 0,-2 6-4 15,3-9-1-15,-3 4-192 0,0-1-39 0,20-7-7 16,-14 5-1-16</inkml:trace>
  <inkml:trace contextRef="#ctx0" brushRef="#br0" timeOffset="103762.09">23362 4474 2415 0,'0'0'107'0,"0"0"22"0,0 0-103 0,-6 3-26 15,0-3 0-15,-3 2 0 0,3-2 133 0,-3 3 22 16,0 0 4-16,0-1 1 0,0 4-68 0,3-4-12 15,1 4-4-15,-1-1 0 0,0 3-28 0,3-3-7 16,0 3-1-16,0-3 0 0,3 3-32 0,-3 5-8 16,3-5 0-16,0 0 0 0,0 0 0 0,3-2 0 15,3 2 0-15,-3 2 0 16,3-5-24-16,0 3-6 0,-1-2-2 0,4-1 0 16,0-2-41-16,0-1-9 0,0-2-2 0,6-2 0 15,-3-1-139-15,0 3-28 0</inkml:trace>
  <inkml:trace contextRef="#ctx0" brushRef="#br0" timeOffset="104534.12">23591 4556 2592 0,'0'0'57'0,"0"0"12"0,0 0 3 0,0 0 0 0,0 0-58 0,0 0-14 0,0 0 0 0,0 0 0 16,9 3 81-16,0-1 14 0,3-2 2 0,0 0 1 15,3 0-60-15,0 0-12 0,-1 0-2 0,1-2-1 16,3 2-12-16,-6-3-3 0,6 3 0 0,-6-3 0 15,3 3-8-15,-3-5 0 0,3 3 0 0,-4-1 8 0,4 0-8 0,0-5 0 16,-3 3 0-16,0-3 0 0,0 3 0 16,0-3 0-1,-3 3 0-15,3-9 0 0,-3 6 22 0,0-2 9 0,-4-1 1 0,1 1 1 0,0-1-6 16,0 3-2-16,-6-2 0 0,0 2 0 16,-3 0 12-16,-3 2 3 0,-3 1 0 0,4 2 0 0,-7 1-7 15,3 2-1-15,-3 0 0 0,0 0 0 0,-3 5-32 0,3 0-12 16,-3 1 0-16,0 7 0 0,0-5 12 0,1 5 16 15,-4 6-3-15,0-6-1 0,0 5 1 0,0 1 0 16,0 5 0-16,0-1 0 0,6-4 5 0,4 0 1 16,-1 2 0-16,6-3 0 0,0-2-19 0,6-3-16 15,3 3 4-15,0-5 0 0,2-1 12 0,4 4-11 16,0-9 11-16,0 3-10 0,0-3-7 0,0 3-2 16,0-8 0-16,3 0 0 15,0-5-6-15,-3 2-2 0,-1-2 0 0,-2-3 0 16,3 3-5-16,0 5 0 0,0-8-1 0,-3 2 0 0,-3 6 33 0,0-5 0 0,-6 5 0 15,0 0 0-15,0 0 0 0,0 0 19 16,-6 5-3-16,0 9 0 0,-3-9 10 0,0 8 2 0,0-2 0 0,-3 2 0 16,0 3-13-16,1 0-3 0,-1 2 0 0,-3 1 0 15,0 2-3-15,0 3-1 0,-6 2 0 16,3 3 0-16,-3 0-8 0,1 3 0 0,-4 5 0 0,0-2 0 16,0 4 0-16,0-4 0 0,1-1 8 0,5-2-8 15,3 0-13-15,-3-6-8 0,6 6-2 0,0-11 0 16,0 3-6-16,0-3-2 0,3 3 0 15,-2-3 0-15,-1 0 5 0,6-2 1 0,-6-1 0 0,3 1 0 16,0 2 9-16,-3-8 1 0,0 3 1 0,0 0 0 0,-3 0 14 16,0-6 0-16,4 1 9 0,-7 5-9 0,0-11 24 0,0 3 0 15,3-3-1-15,-3 3 0 0,0-8 13 0,3 3 4 16,4-3 0-16,-1 0 0 0,0-3-10 0,3 3-2 16,0-5 0-16,6-3 0 0,0 0-1 0,3 3-1 15,3-6 0-15,6-2 0 0,-3 0-10 0,9-3-3 16,3 0 0-16,5-5 0 0,4 0-13 0,3-9 0 15,0 4 0-15,2 0 0 0,1-1 0 0,3 1 0 16,6-1 0-16,2 1 0 0,-2 2 0 0,0 3 0 16,-1 0 0-16,-2-1 4 15,-6 4-4-15,-4 2-8 0,1 0 8 0,-6 3-10 0,0 0 10 0,-3-1 0 16,-4 1 0-16,1 0 0 16,-3-3 0-16,3 3-8 0,0 0 8 0,-3 2-8 15,-3-2-44-15,0 0-8 0,-3 2-1 0,-1 3-1 16,-5-3-93-16,-3 4-18 0,3-1-4 0,-6 2-1 0</inkml:trace>
  <inkml:trace contextRef="#ctx0" brushRef="#br0" timeOffset="106244.01">2237 6011 1292 0,'0'0'57'0,"0"0"12"0,0 0-55 0,0 0-14 0,0 0 0 0,0 0 0 16,0 0 116-16,0 0 20 0,0 0 4 0,0 6 0 15,6-4-46-15,-6 4-10 0,12-6-1 0,-9 0-1 16,6 2-26-16,-3-2-6 0,6-2-1 0,-3 2 0 16,3-3-25-16,-3 0-4 0,3-2-2 0,-1 2 0 15,7-2-9-15,-9 2-1 0,3-5-8 0,0 1 12 16,0 1-12-16,3-4 8 0,0-1-8 0,0 3 0 0,-9-2 0 0,8 2 0 16,-8 0 0-16,3-6 0 0,-3 4 12 0,3-1-1 15,-9 3 0-15,0-2 0 0,-6-1-11 0,3 1 0 16,-9-1 9-16,3 3-9 0,1-3 0 15,-4 6 9-15,3 3-9 0,-9 2 0 0,6 0 14 16,-9 2-4-16,3 3-1 0,-6 6 0 0,1 0 14 0,-4 2 2 16,-3 3 1-16,0 2 0 0,9 3-10 15,-5 3-3-15,5 0 0 0,0 0 0 0,3 2 19 0,3-4 4 16,0 1 1-16,3 1 0 0,9-5-17 0,-5 2-4 16,5-3-1-16,3 1 0 0,11-3-15 0,-2-3 9 15,6 0-9-15,3-2 8 0,3-3 0 0,6 0 0 16,0-6 0-16,2-2 0 0,7-2-8 0,-6-4-16 15,-3 1 4-15,2-3 1 16,7-2-113-16,-6-1-24 0,0-2-4 0,2-3 0 16,7 0-20-16,-9-3-4 0,-6 1-1 0,2-1 0 15,-5-2-130-15,3 5-25 0,-3-2-6 0,-3-1-1 0,-6 3 267 0,0 3 54 0,2-3 18 0,-11 6-12 16,0 4 184-16,3 1 36 0,-6 0 7 16,0 5 1-16,0-5-16 0,-9 5-3 0,6 0-1 0,-2 2 0 15,2 1-50-15,-9 0-10 0,6 4-3 0,3 1 0 16,-6 0-53-16,0 3-10 0,-3 2-2 0,0 0-1 15,-3 3-22-15,6-2-4 0,3 1-1 0,-3 1 0 16,-3 0-32-16,-2 0-8 0,5-3 0 0,3 0 0 16,-3 1 0-16,9-4 0 0,-6 1 0 0,6-6 0 15,0-5 0-15,0 0 0 0,9 3 0 0,0-3 0 16,0-3-178-16,-1-2-38 0,1-3-7 16</inkml:trace>
  <inkml:trace contextRef="#ctx0" brushRef="#br0" timeOffset="106378.33">2892 5644 1382 0,'0'0'123'0,"0"0"-99"15,-9 0-24-15,0 2 0 0,6 1 116 0,-6 2 19 16,3 0 3-16,3-2 1 0,0 2-103 0,0 3-20 16,0 0-4-16</inkml:trace>
  <inkml:trace contextRef="#ctx0" brushRef="#br0" timeOffset="106878.99">2853 5964 345 0,'0'0'15'0,"9"-6"4"0,-6 1-19 0,3 0 0 0,-6 2 0 0,0 3 0 16,0 0 297-16,0 0 56 0,0 0 11 0,0 0 3 15,0 0-207-15,0 0-40 0,0 0-9 0,0 0-2 16,6 8-25-16,-6 3-6 0,0-3-1 0,0 5 0 0,-3 0-13 0,0 0-4 16,-3 1 0-16,3 1 0 0,-6-1-11 0,3 2-2 15,0-3-1-15,-2-3 0 0,2 1-17 0,0 0-3 16,6-4-1-16,-6-1 0 0,6-6-14 15,0 0-3-15,0 0-8 0,0 0 12 0,0 0 0 0,12-3 0 16,2-2 0-16,-5 0 0 0,6-3-12 0,3-3-13 16,-6 0 2-16,6-2 1 15,3 0-46-15,-3-3-10 0,5 0-2 0,-2 0 0 16,0 3 31-16,-3 0 5 0,-3 2 2 0,0 1 0 0,-3 7 30 0,-3-2 0 16,0 2 0-16,-7 0 0 0,4 3 0 0,-6 0 0 15,0 0 13-15,0 6-4 0,0 2 38 0,-3 2 7 16,-2 1 2-16,-4 2 0 0,-3 0-26 0,3 1-5 15,-6 4-1-15,3-2 0 0,3 0 13 0,3-3 3 16,-3 0 0-16,3-2 0 0,3-1-32 0,6-2-8 16,-3-2 0-16,9-1 0 0,-3 0 0 0,9-2 0 0,-3-3 0 15,3-3 0 1,0 1-32-16,5-1-8 0,-2-2-2 0,0-3 0 16,3 0-189-16,-3 0-37 0</inkml:trace>
  <inkml:trace contextRef="#ctx0" brushRef="#br0" timeOffset="107212.96">3359 5990 1771 0,'0'0'78'0,"0"0"17"0,0 0-76 0,0 0-19 0,0 0 0 0,0 0 0 16,0 0 119-16,0 0 20 0,0 0 4 0,0 0 1 16,0 8-53-16,0-8-11 0,0 0-1 0,0 0-1 15,9 3-29-15,0-1-5 0,3-2-2 0,-3-2 0 0,0-1-22 0,3 0-4 16,-3-2 0-16,3-3-1 0,-3 0-6 0,0 3-1 15,3-3 0-15,-6 3 0 0,2-3-8 0,1 0 0 16,-3 3 0-16,-6-1 0 0,6-2 0 0,-6 0 0 16,0 8 0-16,-6-5 0 0,0 0 8 0,-3 0-8 15,1 5 12-15,-4-6-4 0,0 6-8 0,0 6 10 16,-6-4-10-16,0 6 10 0,3 3 15 0,-3-1 3 16,0 4 1-16,4 1 0 0,-7 4 9 0,6-1 2 15,0-2 0-15,0 6 0 0,3-4-16 0,3 1-4 16,3-4 0-16,-3 4 0 0,9-6-12 0,0 0-8 15,0 3 10-15,3-5-10 0,3-1 0 0,3 1 8 16,3-8-8-16,-3 2 0 0,6 0-11 0,-3-5-5 16,6 0 0-16,0-8-919 15,5 6-183-15</inkml:trace>
  <inkml:trace contextRef="#ctx0" brushRef="#br0" timeOffset="107679.95">3794 5932 1731 0,'0'0'38'0,"0"0"8"0,0 0 2 0,3-3 0 0,3 1-38 0,0-1-10 0,0 0 0 0,-3 1 0 16,3-4 81-16,-3 4 15 0,3-3 2 0,-3 2 1 15,6-2-57-15,-9 5-11 0,0 0-3 0,3-6 0 0,0 4 8 0,-3 2 0 16,0 0 1-16,0 0 0 15,0 0 19-15,0 0 4 0,-6-6 1 0,-3 6 0 0,0 0 0 0,6 0 0 16,-6 0 0-16,-3 3 0 0,3 0 3 0,-6-1 0 16,3 4 0-16,-3 2 0 0,6-6-12 0,-8 3-3 15,5 3 0-15,-6 0 0 0,3 0-30 0,6 0-7 16,0 0 0-16,-3 3-1 0,3-3 1 0,0 2 0 16,3-2 0-16,6 3 0 0,0-3-12 0,3 2 0 15,3-2 0-15,3 0 0 0,0 0 0 0,3 0 0 16,3-3 0-16,-3 3 0 0,3 0-9 0,0 0-4 15,-7-3-1-15,4 6 0 16,-3-3-20-16,3 0-4 0,-3 0-1 0,-3 2 0 0,-3-2 26 0,3 3 5 16,0 0 8-16,-6-1-13 0,0-2 13 0,-6 0 0 15,3 0 0-15,-3 2-9 0,0 1 9 0,0-3 0 16,-6 3 0-16,0-1 0 0,-2-2 0 0,-1-3 8 0,-6 1 0 16,0-1 0-16,0-2 28 0,-6 2 5 15,4-5 2-15,2 0 0 0,3-5-23 0,0 2-5 16,-3-2-1-16,3-3 0 0,-3 0-14 0,7-3 0 0,2-2 8 15,3 2-8 1,0 1-94-16,9-1-22 0,0-2-4 0</inkml:trace>
  <inkml:trace contextRef="#ctx0" brushRef="#br0" timeOffset="108578.93">4624 5646 1094 0,'0'0'97'0,"0"0"-77"0,0 0-20 0,0 0 0 15,0 0 144-15,3-5 24 0,-3 5 6 0,0 0 1 16,3-5-33-16,-3 5-6 0,0 0-2 0,0 0 0 15,0 0-44-15,0 0-9 0,0 0-1 0,0 0-1 16,-3 10-7-16,0 3 0 0,-8 6-1 0,2 5 0 0,0-6-38 0,-9 6-7 16,0 5-2-16,3 0 0 0,-6 3 7 0,0-3 1 15,-2 6 0-15,5-4 0 0,3 4-20 0,0-4-4 16,6-4-8-16,-3 2 12 0,6-5-12 0,3-3 0 16,-3-2 0-16,6-1 0 0,6-5 0 0,-3 1 0 15,3-4 0-15,6-2 0 0,3-3 0 0,0-5-10 16,0 0 10-16,3-5-12 15,2 0-25-15,1-6-6 0,6 1-1 0,-6-6 0 0,0 0 20 0,3-5 3 16,2 2 1-16,-2-10 0 16,3 3-15-16,-3-1-2 0,2 3-1 0,-2-2 0 0,3-1 27 0,-6 6 11 15,-6 5-8-15,3 0 8 0,-6 9 0 0,-3-1 0 0,-4 5 0 16,-5 3 0-16,0 0 31 0,0 11 8 0,-5 4 1 16,-4 1 1-16,0 5 19 0,3 3 3 15,-12 0 1-15,3 3 0 0,3-1-45 0,6-2-9 0,-3 2-2 0,3-5 0 31,0 1-8-31,18-4 0 16,15-5 0-16,6-7 0 16,-4-4 0-16,-5-4 8 0,3-9-8 0,-3 0 12 15,3-4-12-15,-4-4 0 0,4-2 9 0,-3-3-9 16,-3-5 0-16,6 3 0 0,-6-6 0 0,2 0 0 16,4 0 0-16,3 1 0 0,0-4 0 0,2 1 0 15,-5 2 0-15,0 0-8 0,0 0 8 0,3 3 0 16,-7 3 0-16,-2 5 0 0,-3 0 0 0,0 5 0 15,-6 2-8-15,0 4 8 0,0-1-8 0,-6 6 8 16,-3 0-43-16,-3 5-3 0,0 0-1 0,0 0-805 16,0 0-162-16</inkml:trace>
  <inkml:trace contextRef="#ctx0" brushRef="#br0" timeOffset="109080.16">5261 6146 806 0,'-8'-5'72'0,"8"5"-58"15,0-5-14-15,0-3 0 0,5 0 248 0,-2 0 46 16,0 0 10-16,3 0 1 0,3 5-211 0,0-7-42 16,0-1-9-16,3 3-2 0,-3-2-20 0,0-1-4 15,-3 1-1-15,3 2 0 0,3-3-3 0,-9 0-1 0,3 3 0 0,0 1 0 16,0 1-12-16,-6-4 0 0,0 4 8 0,-9 1-8 15,6 0 25-15,-3-1 3 0,-3-1 0 0,0 4 0 16,0 3-6-16,-6 3-1 0,3-1 0 0,-6 1 0 16,0 2 24-16,4 3 5 0,-4 0 1 0,3 5 0 15,0-5-26-15,3 5-5 0,0 1 0 0,6 2-1 16,0-3 13-16,3 0 2 0,0 0 1 0,3 0 0 16,3-2-35-16,6 0-16 0,0-1 2 15,3-5 0-15,0 1 14 0,9-4 16 0,3-2-3 0,2 0-1 31,-2-2-59-31,0-4-12 0,3 1-2 0,0-3-1 0,-4 3-58 16,4-6-11-16,-3 3-2 0,-3-2-1 0,-6 5 27 0,0-3 6 16,-7 2 1-16,4 1 0 0,-12 5 83 15,0 0 17-15,0 0 0 0,0 0 0 0,0 8 116 0,-9 0 16 0,0 5 4 0,1-5 1 0,-1 3-17 16,-3-1-4-16,3-2-1 0,3 3 0 16,3-3-43-16,3 0-8 0,0-8-1 0,6 5-1 0,3-2-50 15,0-3-12-15,3-3 0 0,-1-2 0 0,1-1 0 16,3 1 9-16,0-6-9 0,0 1 8 15,0-3-27-15,0-1-5 0,0-4-2 16,3 2 0-16,-1 0-150 0,1 0-31 0,0-5-5 16,-3 5-2-16</inkml:trace>
  <inkml:trace contextRef="#ctx0" brushRef="#br0" timeOffset="109482.2">6268 5390 2602 0,'0'0'57'0,"-6"5"12"0,0-5 3 0,-6 5 1 0,-3 3-58 0,-3 5-15 0,0-5 0 0,0 8 0 16,-6 3 86-16,4 2 14 0,-1 0 4 0,0 5 0 15,-3 4-66-15,0 1-13 0,0 1-2 0,-2 2-1 16,-4 1 14-16,0 5 4 0,-6 2 0 0,10 0 0 16,2-2-31-16,3 0-9 0,-3 2 0 0,3 0 0 15,6-10 0-15,4 0 0 0,2-6 0 0,0-5 0 16,3 1 0-16,6-7-11 0,-6-4 0 0,6 0 0 15,0-3-40-15,6-3-8 0,-6-5-1 0,6 0-1 16,0-5-119-16,0-1-23 0,3-4-5 16,-3-4 0-16,-1 1 50 0,-2-5 10 0,-3 2 3 15,0-5 0-15,-3-1 49 0,0 1 9 0,1-3 3 0,-4 1 0 16,6-1 67-16,-3 3 17 0,-3 2 0 0,3 1 0 0,-3 4 126 0,3 1 29 16,-3 5 5-16,-3 0 2 0,3 3 14 0,0 0 4 15,0 2 0-15,0 0 0 0,6 3-57 0,0 0-11 16,0 0-3-16,0 0 0 0,0 0-58 0,0 0-12 15,3 6-3-15,6-1 0 0,6 3-17 0,-3-5-4 16,6-1-1-16,-1-2 0 0,4 3-14 0,3 0 0 16,0-3 0-16,3 0 0 15,-4-3-24-15,4 6-5 0,-3-3-1 0,-3 0 0 16,0-3-122-16,-6 3-24 0,3 3-4 0</inkml:trace>
  <inkml:trace contextRef="#ctx0" brushRef="#br0" timeOffset="109819.98">6134 5961 2361 0,'0'0'52'0,"0"0"10"0,0 0 2 0,0 0 4 0,0 0-55 0,0 5-13 15,0-5 0-15,0 0 0 0,0 0 72 0,0 0 12 0,0 0 3 0,0 0 0 16,0 0-44-16,9 3-9 0,-1-6-2 0,4 1 0 16,0-1-16-16,0-2-3 0,0-1-1 0,-3 1 0 15,3 0-12-15,-3 0 9 0,3-9-9 0,-3 6 8 16,-3-2-8-16,-3 5 0 0,0-6 0 0,3 0 0 15,-1 3 0-15,-2-2 8 0,-3 2-8 0,0 0 8 16,-3 3-8-16,0-3 8 0,1 5-8 0,-4 0 8 0,-6 3 19 16,-3 6 3-16,-6-1 1 0,0 6 0 15,0-1 16-15,-3 3 3 0,4 3 1 0,-4 3 0 0,3-1-23 0,3 4-5 16,3-1-1-16,-3 0 0 0,3 0-11 0,4-2-3 16,5 2 0-16,-3-3 0 0,6 1-8 0,3-6 8 15,3 0-8-15,0 0 8 0,6-2-8 0,0-3 0 16,2 0 0-16,1-5 0 0,3-1 0 0,6-2 0 15,0-2 0-15,3-4 0 16,0 1-80-16,-1 0-11 0,7-6-2 0,-6 3-824 16,-3-5-165-16</inkml:trace>
  <inkml:trace contextRef="#ctx0" brushRef="#br0" timeOffset="110364.03">6598 5932 633 0,'0'0'28'0,"0"0"6"0,0 0-34 0,0 0 0 0,0 0 0 0,6-5 0 16,0 2 223-16,0 0 37 0,-6 3 8 0,3-2 2 15,3-4-148-15,-6 6-30 0,3-5-5 0,3 3-2 16,0-1-17-16,-6 3-3 0,6-5-1 0,-6 5 0 15,3 0 0-15,-3 0 0 0,0-8 0 0,0 8 0 16,0 0 26-16,0 0 5 0,-3-6 1 0,0 1 0 0,-3 2-27 0,0 1-5 16,-3-1 0-16,0 0-1 0,0 3-3 0,0 0-1 15,-3 3 0-15,3 0 0 0,-3-1-23 0,3 1-5 16,-3 2-1-16,0-2 0 0,7 0-12 16,-4 5-2-16,-3-6-1 0,6 1 0 0,-3 2-15 0,3-2 11 15,3 2-11-15,0 0 10 0,0 1-10 0,3-6 0 16,0 0 0-16,3 8 0 0,-3-3 0 0,0-5 0 15,9 10 0-15,0-2 0 0,-3 0 0 16,3 0 0-16,0 0 0 0,-1-2 0 0,1 4-12 0,0 1-2 16,3-3 0-16,-3 0 0 0,-3 0-7 0,0-1-2 15,3 1 0-15,-3 0 0 0,0 3 12 0,0-3 3 16,-3 0 0-16,-3 2 0 0,3-4-9 0,-3 2-2 16,0-3 0-16,-3 3 0 0,0-3 19 0,-3 3-12 15,0-3 12-15,0 3-10 0,-3-2 10 0,-3 2 0 16,0-3 0-16,3 0 0 0,-6-2 0 0,4 2 0 15,2-2 0-15,-9-1 8 0,3-2 0 0,0 3 0 0,-3-3 0 16,0 0 0-16,0-3 3 0,-2 1 1 0,2-1 0 16,0-5 0-16,3 3-12 0,3 0 0 0,-3-1 0 0,6 1 0 15,0 0-44 1,3 2-15-16,-3-2-2 0,3 2-842 0,-2 0-168 0</inkml:trace>
  <inkml:trace contextRef="#ctx0" brushRef="#br0" timeOffset="111945.97">7547 6022 633 0,'0'0'56'0,"0"0"-44"0,-6 5-12 0,4 1 0 15,-4-1 208-15,6-5 40 0,0 0 8 0,-6 2 2 16,0 4-131-16,6-6-27 0,0 0-4 0,0 0-2 16,0 0-18-16,0 0-4 0,0 0-1 0,0 0 0 15,0 0-18-15,0 0-3 0,9-6-1 0,0 4 0 16,-1-1-24-16,1 1-5 0,-3-6 0 0,0 0-1 15,3 2 4-15,-3-2 1 0,0 0 0 0,-3-2 0 16,3 2-14-16,0 0-2 0,0 0-8 0,-3 0 12 16,-3 0-12-16,-3 0 11 0,6 0-11 0,-6 0 10 15,-3-2 0-15,0 2 0 0,0-3 0 0,0 3 0 16,-3-5 6-16,-3 3 2 0,0 2 0 0,0-3 0 0,1 6 4 16,-1-3 1-16,-6 8 0 0,3 0 0 0,0 0-6 0,0 2-1 15,0 6 0-15,0 0 0 0,-2 0 6 0,-1 5 1 16,0 3 0-16,0 3 0 0,0-6-13 0,0 6-2 15,0-1-8-15,4 3 12 0,-4 0-12 0,9 1 9 16,0 1-9-16,3 1 8 0,0-3 5 0,3 1 1 16,3-1 0-16,6-3 0 0,0-2-14 0,6 0-18 15,0-3 4-15,3-5 1 0,2 0 13 0,1-3 0 16,0-2 0-16,3-6 0 0,0 1 0 0,0-1 0 16,-4-2 10-16,4-6-10 0,0 3 8 0,0-5-8 15,0 0 8-15,0-3-8 0,-4 0 8 0,1 0-8 16,-3 0 8-16,-3-5-8 0,3 3 0 0,-6-1 0 15,3 3 8-15,-3 0-8 0,-3 1 0 0,0 1 0 16,-6 6 0-16,3-2 0 0,-3 2 0 0,-3 5 0 16,0-2 0-16,3 5 0 0,0 0 0 0,-6 0 0 15,0 3 0-15,0 2 0 0,3 0 8 0,0 3-8 0,-6 5 12 16,0 1-4-16,0 1-8 0,0 1 8 0,0 3-8 0,0-1 8 16,-3 1-8-16,6-1 0 0,3-2 0 0,1 0 8 15,-4-3-8-15,6 1 0 0,3-4 0 0,2-2 0 16,4 0 0-16,0 0 8 0,3-3-8 0,0-5 0 15,3 0 8-15,3-5-8 0,0 0 0 0,6-6 8 16,2 3-8-16,-2-5 0 0,0 2 0 0,-3-2 8 16,0-3-8-16,-1 3 0 0,-2-3 0 0,0 0 0 15,-3-2 0-15,0-1 0 0,-3 3 0 0,0 0 0 16,-3 3 0-16,-3-3 0 0,3 3 0 0,-3 3 0 16,0 2 0-16,-4 2 0 0,-2 6 0 0,0 0 0 15,0 0 0-15,0 0 0 0,0 0 0 0,0 0 0 16,-5 6 12-16,-1-1-4 0,0 8 0 0,-3 0 0 0,0 3 3 0,-3 0 0 15,3 3 0-15,0-1 0 0,0 1-11 16,-3-1 0-16,6 3 9 0,-3-5-9 0,3 5 0 0,3-2 0 16,0-3 0-16,6 0 8 0,0-3-8 0,3 0 0 15,0-2 0-15,0-3 0 0,6-6 0 0,0 1 0 16,0-6 0-16,6 1 0 0,0-6 0 0,2 0 8 16,4-3-8-16,0-2 0 0,0 0 15 0,0-3-2 15,0 0 0-15,-4 0 0 0,4-2-29 16,-3 4-7-16,-3-4-1 0,0 2 0 0,-3-3 24 0,-3 4 0 15,-4 1-9-15,1 4 9 0,-6-1 0 0,0 3 0 16,-3 0 0-16,0 3 0 0,-3 2 0 0,-3 3 0 16,-3 3 0-16,-2 2 9 0,-1 6 7 0,-3-1 2 15,3 1 0-15,0 2 0 0,0 3 2 0,3 0 1 0,-3 0 0 16,0 0 0-16,6 0-10 0,0-3-3 16,0 3 0-16,1-3 0 0,7-2-8 0,1-1 0 0,-3 1 0 15,6-1 0-15,3 1 0 0,0-6 0 0,0 0 0 16,6-2 8-16,0-3-8 0,-3 0 0 0,6-3 0 15,0 1 8-15,-1-6-47 16,-2 5-9-16,3-7-3 0,0 2 0 0,-3-3-119 0,0 1-24 16,3-4-5-16</inkml:trace>
  <inkml:trace contextRef="#ctx0" brushRef="#br0" timeOffset="112451.14">8503 6003 1868 0,'0'0'41'0,"0"0"9"0,0 0 2 0,0 0 0 0,0 0-42 0,0 0-10 16,0 0 0-16,9-5 0 0,-3 2 88 0,3-2 16 16,-3 0 4-16,0 2 0 0,-6 3-74 0,6-5-14 15,3 0-4-15,-1-1 0 0,-5 1-2 0,3 0-1 16,-3-1 0-16,-3 6 0 0,0 0 18 0,3-5 3 15,-6 0 1-15,3 0 0 0,-6-1-3 0,0 4 0 16,-2-4 0-16,2 4 0 0,0 2 16 0,-6-3 4 16,0 3 0-16,-3 0 0 0,0 3 2 0,0-1 1 15,-6 1 0-15,3 0 0 0,4 2-2 0,-4 0 0 0,3-2 0 16,3 5 0-16,0 2-26 0,0-2-6 0,3 3-1 0,3-3 0 16,3 2-12-16,3-2-8 0,0 0 8 0,3 6-8 15,3-6 0-15,3 2 0 0,0-2 0 0,3 0 0 16,3-3 0-16,3 3 0 0,3 3 0 0,-1-1 0 15,-2-7-11-15,0 5-6 0,-6-3-2 0,3 3 0 32,0 0-23-32,-3 3-5 0,-3-3-1 0,-3 2 0 0,-3-2 22 0,-1 8 4 0,-2-11 1 0,-5 6 0 15,-1 2 21-15,-6-2 0 0,3-1 0 0,-6 4 0 16,0-4 0-16,0 1 0 0,-6 2 14 0,0-2-4 16,1-6 9-16,-1 3 1 0,-3 0 1 0,3-3 0 15,-3 0 11-15,-2 1 1 0,-1-4 1 0,3-2 0 0,0 0-20 16,0-5-4-16,0 2-1 0,4-2 0 0,2-3-9 15,3 0 8-15,0 0-8 0,6-2 8 16,6-1-49-16,3 0-11 0,3-2-1 0,3 3-869 16,3-4-174-16</inkml:trace>
  <inkml:trace contextRef="#ctx0" brushRef="#br0" timeOffset="113701.08">9438 6117 288 0,'0'0'25'16,"0"0"-25"-16,0 0 0 0,0 0 0 15,0 0 318-15,0 0 58 0,0 0 12 0,0 0 3 16,-3 5-219-16,3-5-43 0,0 0-9 0,0 0-1 0,-3 6-48 0,3-6-10 16,0 0-1-16,0 0-1 0,0 0-7 0,0 0 0 15,6-3-1-15,0 0 0 0,-4-2-28 0,1 0-6 16,6-3-1-16,-3 0 0 0,0-3-8 0,0 1-8 16,3-3 12-16,-3 2-12 0,0-5 8 0,-3 3-8 15,0-3 0-15,0 5 0 0,-3-2 32 0,0-5 0 16,-3 7 0-16,0-2 0 0,-3 0-16 0,-3-3-3 15,0 3-1-15,-3 2 0 0,0 3 5 0,-2 3 1 16,-4 2 0-16,-3 3 0 0,0 3 10 0,-3 2 3 16,0 3 0-16,1 5 0 0,-1 0 0 0,0 1 0 15,3 7 0-15,-6-3 0 0,7 6-9 0,-1-3-2 16,0 6 0-16,3-1 0 0,0-2-10 0,3 3-2 16,3-4-8-16,3 1 12 0,3 5-12 0,3-13 0 15,3 3 8-15,9-3-8 0,0-3 0 0,6-5 0 0,0-3 0 16,6-2 0-16,0-3 0 0,3-6 8 15,5-4-8-15,1-3 0 0,6-1 0 0,-3-4 8 0,2-1-8 0,1-2 0 16,-3-3 0-16,-1 0 0 0,1-5-9 0,0 0 9 16,-3-2-24-16,-3 4 0 0,-1-5 1 0,-2 1 0 15,0-4 5-15,-3 3 1 0,0-2 0 0,-1 2 0 16,1-5 17-16,-3 0-10 0,3-8 10 0,0 0-8 16,0 6 8-16,-1-6 0 0,1 5 0 0,0-2 0 15,0 4 0-15,-3 7-10 0,3 2 10 0,-6 5 0 16,-1 5 0-16,1 3 0 0,-3 3 0 0,-3 3 0 0,-6 2 0 15,0 2 0-15,-3 6 0 0,0 0 0 0,0 0 0 0,-6 11 11 16,0 2 0-16,-6 3 0 0,0 5 7 0,-2 0 2 16,-4 6 0-16,0 2 0 0,3 3-8 0,-3 5 0 15,-3 0-1-15,-3 5 0 0,-5 3 1 0,2-3 0 16,0 3 0-16,0 0 0 0,0 6-3 16,1-9 0-16,-1 0 0 0,-3 1 0 0,3 2 0 0,4-8 0 15,-1 2 0-15,3-4 0 0,3-3-9 0,6-3 0 16,3-3 0-16,3-2 8 0,3-6-8 0,6-2 0 15,3-5 0-15,6-3 0 16,6-3-67-16,-3-2-15 0,6-6-3 0,0-2-1 16,-1 0-149-16,4-6-29 0</inkml:trace>
  <inkml:trace contextRef="#ctx0" brushRef="#br0" timeOffset="114218.9">9860 6051 403 0,'-9'8'17'0,"6"-5"5"0,-3 2-22 0,0 0 0 0,0 3 0 0,-2-3 0 15,2 3 434-15,-3-5 82 0,6 5 17 0,0-3 3 16,0-2-344-16,3-3-68 0,0 0-15 0,0 0-2 16,6 5-80-16,0-5-16 0,3 0-3 0,-1-5-8 15,4 2 17-15,0-5-3 0,-3 0-1 0,3-2 0 16,0-1-13-16,0-2 0 0,6 0 0 0,-3 0 0 16,-3-3 0-16,-3 2 9 0,-1 1-9 0,1 0 8 15,-3 0-8-15,0-1 0 0,-6 1 0 0,0 3 0 16,-3-1 8-16,-3 3 0 0,-3 0 0 0,-2 6 0 15,-4-4-8-15,0 12 0 0,6-1 0 0,-6 3 0 16,-3 2 34-16,0 4 5 0,-3 4 1 0,1 1 0 0,2 4-13 16,3-4-3-16,-3 2 0 0,6 3 0 0,3-3-24 0,0-2 0 15,6-1 0-15,0 1 0 0,6-3 0 0,0-1 0 16,6-1 9-16,3-1-9 0,3-5 0 0,3-3 0 16,9 0 0-16,-4-5 8 0,4-2-17 0,0-1-3 15,6-5-1-15,-1 3 0 16,1-6-33-16,-3 1-6 0,-3-1-2 0,0 1 0 0,-4-1 25 0,-2 0 5 15,-3 1 0-15,-3 2 1 0,0 3 23 0,-3 2-11 16,-9 0 11-16,-3 3-8 0,0 0 8 0,0 0 0 16,0 8 8-16,-6 0-8 0,0-3 48 0,0 3 4 15,0-2 2-15,0 2 0 0,-3 2-12 0,3-2-2 16,0-3-1-16,3-2 0 0,3-3-14 0,0 0-2 16,0 0-1-16,0 0 0 0,0 0-22 0,0 0 9 15,0 0-9-15,9-3 0 0,3-2 8 0,0 0-8 16,-3 0 0-16,6 2 0 0,0-5 8 0,-1 0-8 15,1 0 0-15,-3 0 0 0,6 0 0 0,-3-2 0 0,3 4 0 0,-3-7 0 16,-3 3 0-16,2-1 0 0,1-2 0 0,3 2 0 16,0-2-52-1,0 0-15-15,0-1-2 0,0 1-833 0,2 0-166 0</inkml:trace>
  <inkml:trace contextRef="#ctx0" brushRef="#br0" timeOffset="114717.87">11387 5662 921 0,'0'0'82'0,"0"-3"-66"0,0-2-16 0,0 5 0 16,-3-2 196-16,0 2 35 0,-3 2 7 0,0 1 2 16,0 5-91-16,-6 2-17 0,1 6-4 0,-1 3-1 15,-6 2-47-15,0 3-10 0,3 7-2 0,-3-4 0 16,0 2-44-16,-2 3-10 0,-1 0-2 0,3-1 0 15,0 1-12-15,0-3 0 0,0-2 0 0,6-1 0 16,0 3 8-16,1-10-8 0,2 2 0 0,3-5 0 16,-3-3-86-16,6 0-23 0,0-8-5 0,3-5-901 15</inkml:trace>
  <inkml:trace contextRef="#ctx0" brushRef="#br0" timeOffset="115167.68">10982 5723 2188 0,'-17'-8'97'0,"8"0"20"0,0 5-93 0,-3 1-24 15,3-6 0-15,0 3 0 0,0-1 85 0,3-2 13 16,0 0 2-16,3 0 1 0,6-5-34 0,6 0-7 0,0 0-2 0,6-3 0 16,3-3-37-16,3 1-7 15,5-1-2-15,1-2 0 0,6 0 8 0,3-3 2 16,5 0 0-16,7-2 0 0,8 5 2 0,-5 0 1 0,3-1 0 0,-1 4 0 15,-2 2-16-15,-4 5-9 0,7 1 10 16,-3 7-10-16,-7-2 0 0,-2 5 0 0,0 5 0 0,-4 0 0 16,-8 9 0-16,-3-1 0 0,-6 5 0 0,-6 4 0 15,-4 4 0-15,-8-2 0 0,-3 8 0 0,-6 5 0 16,-8 2 12-16,-4-2-3 0,-6 8-1 0,-6 0 0 16,-3 3 3-16,1-3 0 0,-4 3 0 0,3-1 0 15,-6 1-11-15,4-1 0 0,2 1 0 0,-3-6 0 16,-5-2 29-16,-1-3 1 0,-3 0 0 0,4 0 0 15,-1-5-30-15,3 2 0 0,-2-4 0 0,2-1 0 16,3-3 0-16,-2-2 0 0,2-6 0 0,-6 1 0 16,3-6 0-16,-2-5 0 0,2 0 0 0,3-8 0 15,1-3 13-15,2-5-3 0,6-5-1 0,0 0 0 16,3-3-9-16,7-8 0 0,2-2 0 0,6-6 0 16,3 3-26-16,6-3-7 0,3-5-2 15,9 3 0-15,6-1-103 0,2-2-21 0,10 3-4 16,6 5-1-16,0 2-12 0,5 6-4 0</inkml:trace>
  <inkml:trace contextRef="#ctx0" brushRef="#br0" timeOffset="115703.84">11792 6191 1940 0,'0'0'86'0,"0"0"18"0,0 0-84 0,0 0-20 0,0 0 0 0,0 0 0 16,-6 3 74-16,6-3 10 0,0 0 3 0,0 0 0 15,0 0-18-15,0 0-3 0,0-8-1 0,6 0 0 16,0-3-45-16,3 1-10 0,3 2-2 0,-3-5 0 16,3-1-8-16,-3 1 0 0,2-3 0 0,-2 3 0 15,0-8 0-15,-3 5 0 0,-3-2 0 0,0-1 0 16,0 1 0-16,-3 4 8 0,-6 1-8 0,0 5 8 15,-6-5 2-15,1 8 0 0,-4 2 0 0,-6 3 0 16,-6 3 32-16,0 2 6 0,0 5 2 0,1 4 0 0,-4 4-22 16,6-5-5-16,-3 3-1 0,6 3 0 0,4-1 9 0,-1 1 1 15,3-3 1-15,6 0 0 0,0 2-25 16,6-5-8-16,0 1 0 0,6-1 0 0,0-3 0 0,6 1 0 16,0-3 0-16,9-3-9 0,3-5 9 0,-1 0 0 15,4 0 8-15,3-5-8 0,6 0 0 0,-4-6 0 16,4 1 0-16,-3-1 0 0,-3-2 0 0,-3-3 0 15,-1 0 0-15,-2 5 0 0,-3-2 0 0,-3-3 0 16,-3 8 0-16,-3 0 0 0,-6 0 0 0,-3 8 0 16,0 0 0-16,0 0 0 0,-6 8 11 0,-6 0-3 15,0 0 0-15,-3 8 0 0,-3-3 11 0,3 3 1 16,1-3 1-16,-1 1 0 0,0-1 11 0,6 3 1 16,0 0 1-16,3-3 0 0,3 0-34 0,6-5 0 15,3 0 0-15,3 0 0 0,0-3 0 0,6-5 0 16,2 0 0-16,1-5 0 15,0-3-27-15,3-3-9 0,3 1-1 0,0-1-1 16,5-10-92-16,-2 0-18 0,9 0-4 0,-3-6-1 16,-7-2-63-16,4-3-12 0,3 1-2 0,3-4-643 0</inkml:trace>
  <inkml:trace contextRef="#ctx0" brushRef="#br0" timeOffset="116096.46">12697 5268 2332 0,'12'-13'52'0,"0"-1"10"0,-3 1 2 0,0 0 1 0,-1 0-52 0,-5 2-13 0,0 6 0 0,0-6 0 16,-3 6 140-16,0 5 24 0,0 0 6 0,-6 5 1 15,-2 1-114-15,-4 4-22 0,0 3-5 0,-6 3-1 16,0 5 4-16,0 6 1 0,-3 2 0 0,-2 3 0 16,-4 5-22-16,0 5-12 0,0 3 12 0,0 8-12 15,-2-3 12-15,2 6-12 0,-3-1 12 0,0 1-12 16,-5 0 8-16,2-1-8 0,0 1 0 0,0-6 0 16,4-2 0-16,8-6 0 0,6-2-11 0,3-9 11 15,3-2-53-15,3-5-4 0,6-5-1 0,0-1 0 16,0-7-15-16,0-6-3 0,0-5-1 0,0 0 0 15,6-5-29-15,3-3-6 0,0-5 0 0,-3-3-1 16,3-5 7-16,-6-1 2 0,0-1 0 0,0-4 0 0,-3-2 67 0,0 3 13 16,-6-3 4-16,6 2 0 0,-3 1 52 0,0-1 12 15,-3 3 1-15,0 6 1 0,-3-1 72 0,0 6 14 16,0 0 4-16,3 5 0 0,-3 3-13 0,-3-1-3 16,3 4 0-16,0 2 0 0,3 0-46 0,6 0-10 0,-5 2-1 0,5-2-1 15,0 0-48-15,5 6-14 16,4 2 0-16,3-3 8 0,0 0-8 0,6 0 0 15,6 1 0-15,6-6 0 0,2 0 0 0,1 0 0 0,0 2 0 16,-3-2 0 0,-7-2-78-16,4 2-14 0,-3 2-2 0,-3-2-1 15,3-2-186-15,-3 2-38 0,20 0-7 0,-14 0-2 0</inkml:trace>
  <inkml:trace contextRef="#ctx0" brushRef="#br0" timeOffset="116667.03">12611 5890 1681 0,'-3'13'74'0,"3"-13"16"0,-3 5-72 0,0 0-18 0,0 3 0 0,0 0 0 16,0 0 141-16,0 0 25 0,0 0 5 0,0 0 1 15,3-8-80-15,3 5-16 0,3 3-4 0,-3 0 0 16,0-8-38-16,3 0-8 0,3 0-2 0,2-5 0 16,-2-3-3-16,3 0-1 0,-3 0 0 0,3 0 0 15,0 0-20-15,-3-2 0 0,0-4 0 0,0 1 0 0,-6 0 0 16,-3 0 0-16,0 0 0 0,-3-1 0 0,-3 1 20 0,-3 2 0 16,0 1 0-16,-6 2 0 0,0 3 29 0,0 5 6 15,-5 2 1-15,-1 4 0 16,-3 2 1-16,3 2 1 0,-3 6 0 0,3 3 0 0,4-4-26 0,2 7-4 15,0-1-2-15,3 0 0 0,3 5-26 0,3 3 0 16,-3-7 0-16,6-1 0 0,0 3 0 0,3-6 0 16,3 1 0-16,3-1 0 0,3-5 0 0,0-5 0 15,3 0 0-15,3-2 0 0,6-1-11 0,-1-5-7 16,4-5-2-16,3 2 0 16,-3-5-37-16,0 0-8 0,2-3-2 0,-2-2 0 15,0 0 11-15,0-3 3 0,-3 0 0 0,-1 0 0 0,1 1 33 0,-6-1 6 16,0 2 2-16,-6 1 0 0,3 5 12 0,-6-2 0 15,0 2 0-15,-6 8 0 0,0 0 16 0,0 0 7 0,0 0 1 16,0 0 0-16,0 10 4 0,-3 1 2 0,0-1 0 0,-3 4 0 16,0-1 2-16,0 0 1 0,0 0 0 15,-3-2 0-15,3 5-33 0,3-3 0 0,0-2 0 0,0-1 0 16,3 1 8-16,0-3-8 0,6-3 0 0,-6-5 0 16,9 3 0-16,0-3 0 0,3-3 0 0,3-2 0 15,0-3 0-15,3-3 0 0,2 1 0 0,1-4 0 16,0 1 0-16,3-3 0 0,0 3 0 0,0-3 0 15,-4 3 0-15,1 0 0 0,-9 0 0 0,0 2 0 16,0 3 0-16,3 3 0 0,-6 2 0 0,-3 0 0 16,3 3 0-16,-3 3 0 0,-3-3 0 0,-3 0 0 15,0 11 0-15,0 2 0 0,-3-3 0 0,-3 4 0 16,-3 2 23-16,3-3 7 0,0 0 2 0,3 0 0 16,3 3-24-16,3-3-8 0,-3-5 0 0,6 0 0 0,-3 3 0 15,3-6 0-15,0 0 0 0,3 1 0 16,-1-6-128-16,4 2-32 0</inkml:trace>
  <inkml:trace contextRef="#ctx0" brushRef="#br0" timeOffset="117560.71">13450 5900 403 0,'0'0'17'0,"0"0"5"0,0 0-22 0,0 0 0 16,9 0 0-16,-3 0 0 0,-6 0 261 0,6 0 48 16,-6 0 10-16,6 3 1 0,-6-3-136 0,3 3-27 15,-3-3-5-15,6 5-2 0,-6 3-29 0,0 0-5 16,0 0-2-16,-6 2 0 0,3 3-41 0,-6-2-8 15,3 5-1-15,-3 0-1 0,0 0-16 0,3 0-3 16,-3-3-1-16,3 0 0 0,0-2-18 0,0-1-3 16,3-2-1-16,3 0 0 0,0-8-21 0,0 0 9 0,0 0-9 0,6 0 0 15,3 0 9-15,3-3-9 0,0-5 0 0,3 3 9 16,3-5-9-16,-3-4 0 0,-1-2 0 0,4 3 8 16,-3 0-8-16,3 0 0 0,3 0 0 15,0-3-11-15,-3 5 2 0,2-2 0 0,-2-3 0 0,-3 5 0 16,0-2-4-16,-3 5-1 15,0 6 0-15,-3-6 0 0,-9 8 14 0,0 0 0 0,0 0 0 16,6 8 0-16,-3 2 0 0,-3 1 0 0,0 2 0 16,-6 0 0-16,0 3 0 0,0 0 10 0,0 2-10 0,-3-2 12 15,3 0 2-15,0 0 1 0,0-3 0 0,0 1 0 16,0-4-15-16,3-2 0 0,0 0 0 0,3-8 0 16,3 8 0-16,-3-8 0 0,0 0 0 0,9 0 0 15,3-3 0-15,3-2 0 0,0-6 0 0,0 6 0 0,3-11 0 16,-1 3 0-16,1-5 0 0,6 2 0 0,0-3 0 15,0 3 0-15,3-5 0 0,-4 8 0 0,-2 0 0 16,3 2 0-16,-3 3 0 0,-6 0 0 0,0 3 0 16,-3 2 0-16,-4 3 0 0,-2 3 0 0,-6-3 0 0,0 5 0 15,-3 6 9-15,0-1-9 0,-2 1 0 16,-4 5 0-16,0 2 0 0,-3-2 0 0,3 3 0 0,0-3 0 16,3 2 0-16,-3-2 0 0,0 0 0 0,0-3 0 15,6-2 0-15,3-1 0 0,0-2 0 0,3 0 0 16,0 0 0-16,3-5 0 0,3-1 0 0,0-2 0 15,0-5 0-15,6 0-888 16,3-1-172-16</inkml:trace>
  <inkml:trace contextRef="#ctx0" brushRef="#br0" timeOffset="118200.27">14286 5972 691 0,'0'0'61'0,"-9"2"-49"0,1 6-12 0,-1-2 0 15,0 1 366-15,0 1 70 0,3-2 15 0,0-1 2 16,0 0-298-16,6-5-60 0,0 0-12 0,0 0-3 16,0 0-44-16,0 0-10 0,9 3-2 0,3-3 0 15,0-3-12-15,0-2-2 0,2 0-1 0,4-3 0 16,0 2-9-16,0-7 0 0,3 5 9 0,-3-5-9 16,0 0 0-16,-1 0 8 0,-2 2-8 0,0-2 0 15,-3 0 0-15,-3-1 0 0,0 1 0 0,-6 3 0 0,0-1 0 0,-6 0 0 16,0 3 0-16,-6 3 0 15,0 0 0-15,-6 2 0 0,0 3 0 0,-6 5 0 0,-2 3 17 16,-4 3 3-16,0 8 0 0,0-4 0 0,3 7 18 16,-2-7 4-16,5 7 1 0,0-1 0 0,0 0-18 0,6 0-3 15,0 0-1-15,6 0 0 0,1-2-11 16,5 2-2-16,3-8-8 0,3-2 12 0,5 2-12 0,1-5 0 16,6 0 0-16,0-5 0 0,3-1 8 0,6-2-8 15,0-5 0-15,2-3 9 0,4 0-9 0,0-5 0 16,0 2 0-16,2-7 8 0,1 2-8 0,0 0-11 15,0-2 3-15,-1 2 0 0,-2 2-4 0,-6-4-1 16,0 2 0-16,-6 5 0 0,-3 1 13 0,-4 5-12 16,-2-1 12-16,-9 6-12 0,0 0 12 0,0 0 0 15,0 0 0-15,0 0 0 0,3 8 0 0,-6 3 0 16,-3 2 0-16,1 0 10 0,-1 3-10 0,-3 0 12 16,0-3-12-16,3 1 12 0,0-1 0 0,3 0 1 0,0-2 0 0,0-1 0 15,3 3-13-15,0-10 0 0,0-3-12 0,9 8 12 16,-3-5 0-16,3-1 0 0,0-2 12 0,3-5-3 15,-1 0-9-15,4-1-14 0,0-2 3 0,0-2 1 32,3-3-30-32,0 2-5 0,3-2-2 0,-4 0 0 0,1-1 10 15,0 1 1-15,0 0 1 0,-3 2 0 0,-6 3 35 0,0-2 0 0,3 2 0 0,-3 5 0 16,-3-2 0-16,0 5 0 0,-6 0 0 0,0 0 0 16,3 8 12-16,-3-3 7 0,-6 3 1 0,3 5 0 15,-3 3 20-15,0 0 4 0,-3 0 0 0,0 0 1 16,0 0-27-16,0 0-6 0,0-3 0 0,6 0-1 0,0-2-11 15,6-1 0-15,3-2 0 0,3-3 0 16,0-2-59-16,3-3-13 0,0-3-4 0,0 1-1196 16</inkml:trace>
  <inkml:trace contextRef="#ctx0" brushRef="#br0" timeOffset="118905.99">15254 5950 2332 0,'-15'11'52'0,"9"-6"10"0,0 3 2 0,0 0 1 0,0 0-52 0,0 0-13 0,0 0 0 16,3 3 0-16,0-3 88 0,3-3 16 15,0 0 2-15,0-5 1 0,0 0-72 0,9 3-15 0,3-3-2 0,0 0-1 16,0-5-8-16,6-3-1 16,-3 0-8-16,2-3 12 0,1 0-12 0,0 1 0 0,-3-1 0 0,-3 1 0 15,3-1 0-15,-3-2 0 0,0-3 0 0,-3 3-10 16,0 0 2-16,-7 2 0 0,1 0 0 0,-3-2 0 15,-3 3 8-15,-5 4 0 0,-1 1 0 0,-3 2 0 16,0 3 8-16,-6 3 3 0,-3 2 1 0,-3 3 0 16,1 5 27-16,-1 3 5 0,0-2 2 0,3 1 0 15,0 7-22-15,3-1-5 0,3 0-1 0,1 0 0 16,2 0-18-16,3-2 0 0,3 2 0 0,3-5 0 16,6-3 0-16,0 0 0 0,3-5 0 0,3 0 0 15,0-3 0-15,8-5-16 0,1 0 4 0,6-5 0 16,0-3-105-16,3 0-21 15,0-5-4-15,-1-3-1 0,1 3 8 0,0-3 2 16,-3 0 0-16,-1 0 0 0,-2 0 61 0,0 3 13 0,-6 0 3 16,0 2 0-16,-6 1 96 0,0-1 19 0,-3 3 4 0,-3 0 1 0,-3 8 57 15,0 0 12-15,-9 3 3 0,-3 2 0 0,0 1-48 16,-6 4-10-16,-3 3-2 0,-3 3 0 0,4 5-25 0,-4 1-6 16,0 4-1-16,-3 3 0 0,0 3-44 0,4 2 0 15,-4 6 0-15,3 0 0 0,3 2 0 0,0 8 0 16,1 3 0-16,2 0 9 0,-3 3-9 0,0-9 0 15,0 6 0-15,-3-5 0 16,1 2-30-16,2-2-8 0,-3 2-2 0,3-5 0 16,0-3-3-16,3-2-1 0,6-6 0 0,-2-4 0 0,-1-1 17 0,3-6 3 15,-3-1 1-15,3-4 0 0,0-5 23 0,0-2 0 0,0 2 8 16,0-8-8-16,0-2 42 0,4-3 3 0,-4-3 1 16,3-2 0-16,0-5 18 0,-3-4 3 0,3 1 1 0,0-3 0 15,-3-2-40-15,6-6-8 0,-3 0-2 16,3 0 0-16,0-2 11 0,3 2 3 0,0 0 0 15,0 3 0-15,3 0-10 0,0 5-2 16,0-2 0-16,0 4 0 0,3-2-4 0,0 1-2 0,0 1 0 16,3 1 0-16,0-3-14 0,6 3 0 0,0-3 0 0,3 6 0 15,6-9 0-15,3 3 0 0,2-2 8 0,1-1-8 16,6 1 0-16,0-4 0 0,-1 1 0 0,1 0 0 16,-3 0-99-1,0 0-25-15,-1 0-6 0,-2 2-1208 0</inkml:trace>
  <inkml:trace contextRef="#ctx0" brushRef="#br0" timeOffset="119253.01">15608 6099 1843 0,'0'0'164'0,"0"0"-132"15,0 0-32-15,0 0 0 0,0 0 163 0,0 0 25 16,3-6 6-16,3 1 1 0,3 0-126 0,0-3-25 15,3-3-4-15,0 6-2 0,5-3-15 0,4 0-3 16,-3-2-1-16,3 2 0 0,0-3-19 0,0 3 8 16,-6 0-8-16,-1-2 0 0,4-1 0 0,-3 0 0 15,-3 1 0-15,0-1 0 0,-3 3 13 0,-3 0-4 16,0-2-1-16,-6-1 0 0,0 3-8 0,-3 0 8 16,-3 3-8-16,-3 2 8 0,-3-2 45 0,0 5 9 0,-3 5 2 0,-3-2 0 15,-2 8 1-15,-1-1 1 0,0 3 0 16,-3 3 0-16,6 3-23 0,0-1-5 0,3-2-1 0,4 3 0 15,2-1-17-15,0 1-4 0,3-1-1 0,3 1 0 16,3-3-6-16,3 2-1 0,3-2 0 0,0 0 0 16,3-3-8-16,5 3 8 0,4-11-8 0,3 6 8 15,3-3-8-15,0-3 0 0,0-2 0 0,2-3 0 16,1-3-42-16,3 0-14 16,-3-2-2-16,0 0-946 0,-4-3-188 0</inkml:trace>
  <inkml:trace contextRef="#ctx0" brushRef="#br0" timeOffset="120472.26">17162 5969 403 0,'0'0'36'0,"0"0"-36"0,0 0 0 0,6-3 0 15,3-2 236-15,-3 2 41 0,-6 3 8 0,6-5 2 16,2 0-131-16,-2 0-25 0,-6 5-6 0,0 0-1 0,6-3-28 0,-6 3-7 16,6-5-1-16,-6 5 0 0,-3-3-9 0,3 3-3 15,0 0 0-15,0 0 0 0,-6-5-6 0,0 5-2 16,3-6 0-16,-2 6 0 0,-1-2-28 0,0-1-7 15,-3 3-1-15,3 3 0 0,6-3 16 0,-12 2 2 16,-6 4 1-16,0-4 0 0,3 1-15 0,0 0-4 16,-6 2 0-16,4 0 0 0,-1 0-8 0,0 3-1 15,3 0-1-15,-3 0 0 0,3 0-9 0,0-2-1 16,3 1-1-16,-2-4 0 0,2 5-11 0,3-3 8 16,6 1-8-16,0-1 8 0,0 3-8 0,3-8 0 15,6 5 0-15,3 3 0 0,3 0 0 0,0-5 0 16,-4 2 0-16,10 0 0 0,-3 1 0 0,3-4 0 15,-3 6 0-15,3-8 0 0,-3 5 0 0,0 3 0 16,-6-5 0-16,-1 5 0 0,-2-3 0 0,0 3 0 16,0 0 0-16,-3 0 0 0,-6 0 0 0,0 0 0 0,3 0 0 15,-6 0 0-15,-6 0 0 0,1-3 0 0,2 3 0 0,-3 0 0 16,-3 0 0-16,0-3 0 0,0 0 0 0,3 1 0 16,-6-4 0-16,3 1 0 0,-2 0 0 0,-1-1 0 15,3-2 0-15,-3 0 0 0,-3 0 9 0,0-2-9 16,3-1 0-16,1 0 0 0,-1-2 0 0,3 2 8 15,0-2-8-15,6 2 0 0,3 1 0 0,0-3 0 16,0-1 0-16,6 6 0 0,3-8 0 0,0 3-8 16,-3 0-56-16,6-1-12 0,6 1-1 0,3 3-1 15,3-1-86-15,0-2-16 0,2 2-4 0</inkml:trace>
  <inkml:trace contextRef="#ctx0" brushRef="#br0" timeOffset="121031.78">17254 6128 864 0,'-12'2'38'0,"12"-2"8"0,0 0-37 0,0 0-9 15,0 0 0-15,0 0 0 0,0 0 328 0,0 0 64 16,0 0 13-16,0 0 3 0,0 0-267 0,6 0-53 16,3 0-10-16,0-2-2 0,-3 2-44 0,6-3-8 15,0 0-1-15,0 1-1 0,-3-1-11 0,2-2-3 16,4 0 0-16,0-3 0 0,-3 2-8 0,0-2 0 15,3-2 9-15,-3-1-9 0,0 1 0 0,0-1 9 0,-3 1-9 0,-1-4 0 16,1 1 9-16,0 2-9 0,-6 1 0 0,3-1 9 16,-3-2-9-16,-3 2 8 0,0 1-8 0,0 2 8 15,-3 0 6-15,-3 3 1 0,6 5 0 0,-9-3 0 16,0 6 18-16,-2-1 4 0,-4 4 1 0,0 4 0 16,-6 3-10-16,0 1-1 0,-3 4-1 0,0-2 0 15,4 5-7-15,-1-2-2 0,-3 2 0 0,6 0 0 16,6-2-5-16,0-1-2 0,0 1 0 0,3-6 0 15,7 3-10-15,2 0 8 0,0-3-8 0,5-3 8 16,7-2-8-16,6 0 0 0,-3-5 0 0,6 0 0 16,3-1 8-16,-3-4-8 0,5-4 8 0,-2 1-8 0,-3-3 0 15,3-2 0-15,6-1 0 0,-4-2 0 16,4 0-59-16,-3-3-10 0,0 2-3 0,0-1 0 16,2-4-67-16,-2 6-13 0,-3-3-4 0,0 0 0 15,-3 3-8-15,-1 0-1 0,-5 2-1 0,-3 3 0 16,-3 0 103-16,0 5 21 0,-6-4 4 0,-3 7 1 0,0 0 63 0,0 0 13 15,0 0 2-15,-3 7 1 0,-6-4 73 0,0 5 14 16,0 0 3-16,0 3 1 0,-6-1-17 0,1 3-3 16,-1 3-1-16,0 0 0 0,0-3-49 0,3 3-11 15,3-3-1-15,3 3-1 0,-3 0-10 0,0-3-1 16,0 3-1-16,0-2 0 0,6-1-25 0,0-3-5 16,-3 1 0-16,4 0-8 0,7-6 0 0,-2 3 0 15,0-8 0-15,3 0 0 16,0 0-211-16,6-6-36 0</inkml:trace>
  <inkml:trace contextRef="#ctx0" brushRef="#br0" timeOffset="121188.19">18061 5548 2718 0,'-18'-5'120'0,"12"5"25"0,0-3-116 0,-3 3-29 0,0 3 0 0,0 0 0 16,0-3 12-16,3 2-3 0,0 4-1 0,0-1 0 15,0 0-8-15,3 0 0 0,3 1 0 0,0-6-1219 16</inkml:trace>
  <inkml:trace contextRef="#ctx0" brushRef="#br0" timeOffset="121838.85">19150 5416 1605 0,'0'0'35'0,"0"0"7"0,0 0 2 0,0 0 2 0,0 0-37 16,0 0-9-16,-6-5 0 0,6 5 0 0,0 0 105 0,-9 0 19 15,-3 0 4-15,3 2 1 0,3 6-36 0,-5-5-7 16,-1 2-2-16,-3 3 0 0,0 3-16 0,0 2-3 15,-3 6-1-15,3-4 0 0,-6 4 0 0,-2 2 0 16,2 6 0-16,-3 2 0 0,3-3-24 0,0 3-6 16,0 3-1-16,1-3 0 0,-4 5-9 0,3-2-3 15,-6 8 0-15,3-3 0 0,1 0-9 0,-4 0-3 16,0 3 0-16,0 2 0 0,3-2 17 0,6-3 3 16,4-3 1-16,2 1 0 0,0-1-30 0,3-2 0 15,6-3-13-15,0 0 4 0,3 0 9 0,-3-5 0 16,3 0 0-16,3-3 0 0,3-3 0 0,3-2 8 15,0 0-8-15,3-3 0 0,0 1 9 0,2-7-9 16,-2 7 12-16,3-12-12 16,0 6-46-16,0-5-16 0,0 0-3 0,-3-3-836 0,0-3-167 0</inkml:trace>
  <inkml:trace contextRef="#ctx0" brushRef="#br0" timeOffset="122260.73">19028 5995 1674 0,'0'0'74'0,"0"0"15"0,0 0-71 0,0 0-18 16,0 0 0-16,0 0 0 0,0 0 157 0,0 0 28 15,0 0 6-15,0 0 1 0,-3 3-69 0,0 5-14 16,3 0-2-16,3 0-1 0,0 0-40 0,-3 0-8 16,3 0-2-16,3 2 0 0,-3-2-36 0,3 0-7 15,0 3-1-15,0-1-1 0,3-2 7 0,0 3 2 16,0-1 0-16,-3 1 0 0,2 0 10 0,1-3 2 15,-3 2 1-15,0-2 0 0,0 3-33 0,0-1 0 0,0 1 0 16,-3-1 0-16,-3 1 0 0,3 0 0 16,3-1 0-16,-6 1 0 0,3-1 11 0,-3 1-2 15,0 0 0-15,0-1 0 0,0 1-9 0,0-1 0 16,0 1 0-16,3-3 0 16,-3 0-112-16,3-3-17 0,-6 0-4 0,0 1-1155 0</inkml:trace>
  <inkml:trace contextRef="#ctx0" brushRef="#br0" timeOffset="123843.37">18906 6374 172 0,'0'0'8'0,"0"0"1"0,0 0-9 0,0 0 0 15,0 0 0-15,0 0 0 0,0 0 218 0,0 0 42 16,0 0 8-16,0 0 1 0,0 0-121 0,0 0-24 16,3-8-4-16,-3 8-2 0,0 0-12 0,3-3-2 15,3-2-1-15,-3 2 0 0,3 1-7 0,-3-4-2 16,3-2 0-16,0 3 0 0,3 0-18 0,0 0-4 15,0-1-1-15,-1-2 0 0,4 0-10 0,0-2-1 16,0 2-1-16,0 0 0 0,3-8-31 0,0 5-7 0,24-18 19 16,-16 16-28-16,-2 0-3 15,0 0 0-15,0-3 0 0,-3 0-9 0,0-3 8 0,2 1-8 16,1-1 8-16,-3 1-8 0,3 2 0 0,-3-3 0 16,0 4 0-16,-6 1 0 0,2 4 0 15,-2 4 0-15,-3-1 0 0,-3 1 0 0,-6 1 8 0,0 5-8 16,0 0 0-16,0 0 20 0,-3 0-2 0,-9 5 0 0,3-2 0 15,3 0-18-15,1 4-9 0,-4-4 1 0,3 2 0 16,-3 3 8-16,6-2 0 0,-3-1 0 0,3 3-8 16,0-3-104-16,0 3-20 15,3-8-4-15,-3 8-1018 0</inkml:trace>
  <inkml:trace contextRef="#ctx0" brushRef="#br0" timeOffset="124253.29">19391 6408 1159 0,'0'0'51'0,"0"0"11"0,0 0-50 0,0 0-12 16,6-2 0-16,-6 2 0 0,0 0 150 0,0 0 27 0,0 0 6 16,0 0 1-16,0 5-53 0,0-5-11 0,0 5-1 0,-3 3-1 15,-3-3-13-15,3 6-2 0,-3 0-1 0,3-1 0 16,-3 1-29-16,0-1-5 0,0 1-2 0,0-3 0 15,4 0-16-15,-4 0-3 0,0 0-1 0,3 0 0 16,0-3-23-16,0 0-5 0,-3-2-1 0,0 2 0 16,6-5-17-16,0 0 0 0,0 0 8 0,0 0-8 15,0 0 0-15,0 0-12 0,0 0 1 0,0 0 1 16,0 0-206-16,6-3-42 0,6-10-8 16,-6 5-2-16</inkml:trace>
  <inkml:trace contextRef="#ctx0" brushRef="#br0" timeOffset="124443.77">19519 6152 2516 0,'0'0'112'0,"0"0"22"0,-3-6-107 0,3 6-27 16,0 0 0-16,-3-5 0 0,0 0 107 0,3 5 16 15,0 0 3-15,0 0 1 0,0 0-83 0,0 0-16 16,3 0-3-16,3-3-1 0,-6 3-24 0,6 0 0 15,0 0 0-15,0 3 0 16,-6-3-56-16,3 0-11 0,3 2-1 0,0 1-1 0</inkml:trace>
  <inkml:trace contextRef="#ctx0" brushRef="#br0" timeOffset="124896.56">19873 6064 403 0,'0'0'36'0,"0"0"-36"16,0 0 0-16,0 0 0 0,0 0 441 0,0 0 82 16,0 0 16-16,0 0 3 0,0 0-328 0,0 0-66 15,0 0-12-15,0 0-4 0,9 0-68 0,-3-2-15 16,6-1-2-16,-3 0-1 0,3 1-18 0,0-1-4 15,3 0-1-15,3 1 0 0,-3 2 1 0,5-3 1 16,-2 0 0-16,0 3 0 0,-3-2-25 0,3 2-17 16,-3 0 2-16,-3 0 1 0,3-3 14 0,-7 3 0 15,4 0 0-15,-12 0 0 0,0 0 0 0,9 3 0 16,0-3 0-16,-9 0 0 0,9 0 0 0,-9 0 0 16,0 0 0-16,0 0 0 15,0 0-29-15,0 0-7 0,0 0 0 0,3 8-868 0,-3-3-172 0</inkml:trace>
  <inkml:trace contextRef="#ctx0" brushRef="#br0" timeOffset="125845.03">20576 5726 403 0,'0'0'17'0,"0"0"5"15,0 0-22-15,0 0 0 0,0 0 0 0,0 0 0 0,0 0 253 0,0 0 47 16,-6-3 8-16,6 3 3 0,-3-5-147 0,3 5-30 16,-6-3-6-16,3-5 0 0,3 3-27 0,-3-3-5 15,3 8 0-15,0-5-1 0,3-3-30 0,-3 2-5 16,3 1-2-16,3 0 0 0,0-1-5 0,0 1-1 16,3-3 0-16,0 3 0 0,3 0-16 0,0-1-3 15,-1 1-1-15,4 0 0 0,0 2 0 0,3-7 0 16,3-1 0-16,0 6 0 0,0-1-20 0,-1 1-4 15,-2-3 0-15,3 5-8 0,-3-2 0 0,0 5 0 16,-3 0 0-16,0 0 0 0,-4 0 10 0,1 3-10 16,-3-1 8-16,-3 4-8 0,-6-6 9 0,6 8-9 15,-3 0 10-15,-3 5-10 0,-3-8 19 0,-3 6-3 16,-3-1 0-16,3 4 0 0,-3-1 12 0,1 0 3 0,-1 0 0 0,-3 0 0 16,0 1-31-16,-3 2 0 0,0 2 0 15,0 1 0-15,0-1 0 0,0 1 0 0,0-1 0 16,1 3 0-16,-1 1 0 0,0 1 0 0,0-7 0 0,0 5 0 15,6-2 0-15,-3 2 11 0,-3 0-2 16,6 0 0-16,-2 1-9 0,2-1 10 0,0-5-10 0,0 2 10 16,3-2-10-16,0 3 8 0,3-4-8 0,-3-1 8 15,3-1-8-15,0-3 8 0,3 4-8 0,3-4 8 16,0 1 4-16,0-3 0 0,3 0 0 0,0 2 0 16,-6-2-12-16,9 0 0 0,12-5 0 15,-1 2 8-15,1-2 19 0,0-3 3 0,3 0 1 0,3-3 0 16,2 0-31-16,-5 3 0 0,3-5 0 0,-3 3 0 15,0-4 0-15,2 4 0 0,1-4 8 0,-6 1-8 16,-3 0 0-16,0-1 0 0,-3 1 0 0,-6 0 0 16,0 0-93-16,-4-1-22 0,1 1-4 0,-3 0-1 15,-3 2-96-15,0-5-20 0</inkml:trace>
  <inkml:trace contextRef="#ctx0" brushRef="#br0" timeOffset="126159.93">20606 6070 288 0,'0'0'25'0,"3"-3"-25"0,3 0 0 0,-3-2 0 16,0 2 264-16,-3 3 47 15,0 0 9-15,0-5 3 0,0 0-119 0,0 5-24 0,0 0-5 0,0 0-1 16,0 0-38-16,-6 0-8 0,-3 0-2 0,-3 2 0 16,3 4-34-16,-3-1-6 0,-3 3-2 0,0 0 0 15,-6 2-23-15,0 4-5 0,1-1 0 0,-1 3-1 16,-3 0-13-16,3-3-2 0,-3 8-1 0,3-8 0 16,1 6-26-16,-1-1-5 0,3-2 0 0,0 0-8 15,3 0 0-15,6-3 0 0,3 0-12 0,9-2 3 16,0-6-185-16,9-2-37 0</inkml:trace>
  <inkml:trace contextRef="#ctx0" brushRef="#br0" timeOffset="126693.78">21299 5363 1134 0,'0'-3'50'0,"0"3"10"0,-6 0-48 0,3 0-12 0,0-2 0 0,3 2 0 16,0 0 149-16,0 0 27 0,0 0 6 0,0 0 1 15,0 0-69-15,0 0-14 0,0 0-2 0,6 8-1 16,3 0 12-16,0 0 3 0,0-3 0 0,3 6 0 15,0-1-32-15,0 3-7 0,6 1-1 0,-1 1 0 16,1-1-16-16,-3 4-3 0,0 6-1 0,-3-3 0 16,0 6-18-16,0 2-4 0,-3 5-1 0,-3-5 0 15,0 6-15-15,-3 2-3 0,0 0-1 0,-6 2 0 0,-3 4-10 0,-3-4 10 16,-6 9-10-16,0-3 10 0,-6 0-10 0,-3-5 8 16,-2-1-8-16,-1 4 8 0,-3 2-8 0,0-6 8 15,-3 4-8-15,1-1 8 0,-1 6 1 0,3-11 0 16,0 5 0-16,1-2 0 0,-4-6-9 0,0 1 12 15,-6-4-12-15,4 1 12 16,-1-3-68-16,3 0-12 0,4-2-4 0,2-4 0 0</inkml:trace>
  <inkml:trace contextRef="#ctx0" brushRef="#br1" timeOffset="142677.23">21641 5268 691 0,'0'0'61'0,"0"0"-49"0,0 0-12 0,0 0 0 0,0 0 198 0,0 0 37 15,0 0 7-15,0 0 2 0,0 0-109 0,3-3-22 16,-3 3-4-16,0 0-1 0,3-5 1 0,3 0 0 15,-3 2 0-15,3 0 0 0,-3-2-21 0,3 0-4 16,-3 5 0-16,3-8-1 0,0 3-43 0,0 5-8 16,9-14 29-16,-6 9-22 0,0 0 1 15,0-3 1-15,3 2 0 0,-3-1-3 0,2 1-1 16,1-2 0-16,-3 0 0 0,3 3-13 0,0 0-4 0,-3 0 0 16,6-3 0-16,-3 2-20 0,-3 4 0 0,0-4 0 15,-3 4 0-15,3-4 40 0,-3 6 4 0,2 0 1 0,-2 0 0 16,3 0-21-16,-3 0-4 0,-6 0 0 0,6 0-1 15,0 0-19-15,0 6 0 0,0-4 0 0,0 4 0 16,-3-1 0-16,6-2 0 0,3 5 0 0,-6-1 0 16,-6-1 0-16,3 2 0 0,3 2 0 0,-3 1 0 15,-6 2 0-15,0-5 0 0,6 3 0 0,0-1 0 16,-3 1 16-16,-6-1-1 0,0-2 0 0,0 3 0 16,-3 5-6-16,3-8-1 0,-3 2 0 0,3 3 0 15,0-2-8-15,0 2 0 0,-3 1 0 0,-3-1 0 16,0-3-19-16,4 1-2 0,-7 5-1 0,3-3 0 15,-3 3 69-15,-3-3 13 0,0-2 4 0,3-1 0 16,-3 6-78 0,7-3-15-16,-4-2-3 0,0-8-1 0,3-1 1 0,3 1 1 0,-3 2 0 15,3-2 0-15,-3-3 76 0,3 3 15 0,0-1 4 0,3-2 0 0,-3-2-52 0,3-1-12 16,3 0 0-16,-2 3 0 16,2-8 0-16,0 6 0 0,3-1 0 0,-3-5 0 0,3 3 0 0,0-3 0 15,0 3 0-15,3-9 0 0,0 6 0 0,0 0 0 16,0 0 0-16,2 3 0 0,-2-3 0 0,0 3 0 15,-3 5 0-15,9-3 0 16,-3-5-48-16,-3 8-13 0,-3 0-3 0,0 0 0 0,9-2 103 0,-3 2 20 0,-6 0 4 16,6 0 1-16,0 2-52 0,0-2-12 15,0 8 0-15,-6-8 0 16,6 0-24-16,0 3-7 0,0 2-1 0,0 1-1 0,0-4 53 0,0 3 10 0,0-2 2 0,3 2 1 16,-6-2-43-16,5 0-9 0,-2 2-1 0,0-2-1 15,3-1 33-15,-3 1 8 0,6 0 0 16,-3-1 1-16,0 4-21 0,0-6 0 0,3 5 0 0,3-3 0 15,0 4 0-15,-3-6 0 0,-4 2 0 16,4 1 0-16,0-3 0 0,0 3 0 0,3-3 0 0,0 0 0 16,3 0 0-16,-3 0 0 0,-3-3 0 15,0 3 0-15,-1-3 0 0,4 3 0 0,-3-2 0 0,0 2 0 16,3-8 0-16,0 8 0 0,-3-3 0 0,3 3 0 16,-3 0 0-16,-1 0 0 0,-2 0 0 0,3 3 0 15,-6-3 0-15,-6 0 0 0,3-5 0 0,-3 5 0 16,0 0-98-16,0 0-24 0,0 0-5 0,0 0-1332 15</inkml:trace>
  <inkml:trace contextRef="#ctx0" brushRef="#br1" timeOffset="145688.41">2213 6924 1612 0,'0'0'36'0,"0"-2"7"0,-6 2 1 0,4-3 1 0,2 6-36 0,-9-3-9 15,0 2 0-15,0 1 0 0,3 2 104 0,-3 3 18 16,0-3 4-16,-3 3 1 0,-3 3-46 0,0 2-9 15,0 0-1-15,0 3-1 0,4 3-23 0,-7-1-5 16,0 1-1-16,3 5 0 0,-3 2-12 0,6 0-2 16,-9 4-1-16,4 1 0 0,-1 4 1 0,-3-1 0 15,3 1 0-15,-3-1 0 0,6 3-6 0,-6 0-1 16,4-3 0-16,5 1 0 0,-3-6-12 0,3 0-8 0,3 3 8 16,3-1-8-16,0-4 0 0,3-3 9 0,3-3-9 0,3 0 0 15,3-5 0-15,6-5 0 0,-3 2 0 0,3-3 0 16,0-2 12-16,0 0-12 0,2-2 12 0,1-4-12 31,0-2-56-31,-3 0-19 0,0 0-3 0,6-2-1078 0</inkml:trace>
  <inkml:trace contextRef="#ctx0" brushRef="#br1" timeOffset="147298.37">2466 7480 460 0,'0'0'41'0,"0"0"-33"16,0 0-8-16,0 0 0 0,0 0 193 0,0 0 37 16,0 0 7-16,0 0 2 0,0 0-113 0,0 0-22 0,0 0-5 0,0 0-1 15,0 0-43-15,0 0-9 0,3-3-2 16,0-2 0-16,3 0-12 0,3-1-4 0,-6 1 0 15,3-3 0-15,0 0-4 0,0 0-2 0,-3 0 0 0,3 0 0 16,-6 0-2-16,3 0 0 0,-3-2 0 0,0-1 0 16,0 1 6-16,0-1 1 0,-3-2 0 0,-3 2 0 15,3-2-5-15,-9 2-1 0,3 1 0 0,-3 2 0 16,3 5-2-16,1-2-1 0,-4 2 0 0,3 3 0 16,-3 3 10-16,-3 2 1 0,0 1 1 0,0 4 0 15,0 3-5-15,-3 1-1 0,1-1 0 0,2 5 0 0,-6 1-8 16,3-1-3-16,0 4 0 0,3-4 0 0,-6 3 0 0,12 0 0 15,-8 3 0-15,8-3 0 0,0 1-13 16,3-4 0-16,6 6 0 0,-6-6-10 0,6 1 35 0,6-1 7 16,-6-2 2-16,12-2 0 0,-3-4-34 0,-3-5-9 15,8 1-1-15,7-4 0 0,-6-4 22 0,3-1 4 16,9-5 0-16,-6 0 1 0,-1-5-3 0,1-3-1 16,3 0 0-16,3-2 0 0,-3-3-13 15,3-1 0-15,2-1 0 0,1-4 0 16,-9 1-44-16,9-1-9 0,-7-2-2 15,4-3 0-15,3-2-2 0,-6-3-1 0,3 5 0 16,-7-5 0-16,1 0 25 0,0 3 5 0,-6-3 0 0,6 5 1 16,-6 0 11-16,0 0 1 0,-1 3 1 0,-2 3 0 0,0-1 14 0,-3 4 0 15,3 1 12-15,-3 4-12 0,-6-1 13 0,3 3-4 16,3 6-1-16,-6 2 0 0,3 3 28 0,-6-1 4 16,0 1 2-16,0 5 0 0,0 0 1 0,0 0 0 15,0 11 0-15,-6-3 0 0,3 5-13 0,-6 3-2 16,3 0-1-16,0 5 0 0,-9 0 1 0,3 3 0 15,0 2 0-15,0 1 0 0,-8 7-8 0,-1-2-2 0,-3 5 0 16,-3 0 0-16,3 3-3 0,1-3-1 0,-4 2 0 16,6 1 0-16,0-3-2 0,6-3 0 0,-3-2 0 15,6-3 0-15,-2-2-12 0,2-1 0 0,9 1 0 16,-9-6 0-16,12 0 0 0,0-5 0 0,0 0 0 16,0-3 0-16,6-2 0 0,3-1 0 0,0-2 0 15,3-3 0-15,2-2 12 0,-8 0-3 0,9-3-1 0,0-3 0 31,3-5-180-31,0 3-36 0</inkml:trace>
  <inkml:trace contextRef="#ctx0" brushRef="#br1" timeOffset="147839.64">2913 7535 1152 0,'0'0'102'0,"0"0"-82"15,0 0-20-15,0 0 0 0,0 0 198 0,0 0 35 16,0 0 7-16,0 0 2 0,0 0-133 0,0 0-26 16,9-2-6-16,-6-1-1 0,6 0-42 0,0 1-9 15,-6-4-1-15,3 4-1 0,0-3 5 0,3-1 0 16,-4 1 1-16,7-3 0 0,-3 3-29 0,-3-3 0 16,0 0 0-16,3-3 0 0,0 3 0 0,-3-2 0 15,0 2 8-15,-3-3-8 0,3 1 0 0,-6-1 0 0,0-2 0 16,0 2 0-16,-6 1 0 0,3-4 14 15,-9 6-4-15,6 3-1 0,-6 0 43 0,0 2 8 16,-3 3 1-16,1 3 1 0,-4 5-30 0,-3 2-7 0,0 1-1 0,0 2 0 16,0 3 10-16,0 0 2 0,1 0 0 0,-4 0 0 15,9 0-16-15,-6-1-2 0,3 4-1 0,6-3 0 16,0 0-9-16,4 0-8 0,-1 2 9 0,6-5-9 16,3 1 0-16,0-4 0 0,0 3 0 0,12-2 0 15,-4-6 0-15,4 1 8 0,3-1-8 0,0-2 0 16,0-3 0-16,3-3 11 0,0-2-11 0,3-3 10 15,-4-3-2-15,4 0-8 0,0-2 12 0,0 3-4 0,-6-6-8 16,6 3 10-16,-3-3-10 0,2 5 10 0,-2-2-10 16,0 2 0-16,-6 3 0 0,-3 0 0 0,-3 0 0 0,0 3 0 15,3 3 0-15,-9-1 0 0,0 3 0 16,0 0 0-16,0 0 0 0,0 5 0 0,-12 6 0 16,3-3 0-16,0 5 0 0,-3 0 0 0,3-2 0 0,-6 5 8 15,3 0-8-15,3-1 8 0,3 1 0 0,-2 0-8 16,-4 3 12-16,6-6-4 0,3 3-8 15,-6-3 0-15,9-2 9 0,0-3-9 0,0-1 0 0,0-7 0 16,9 6 0-16,-3-6 8 16,9 0-59-16,-7-3-11 0,13-5-2 0,0 3-832 15,-9-6-165-15</inkml:trace>
  <inkml:trace contextRef="#ctx0" brushRef="#br1" timeOffset="148333.31">3377 7416 1875 0,'0'0'83'0,"0"0"17"0,0 0-80 0,0 0-20 0,0 0 0 0,0-5 0 16,3 0 55-16,0-1 6 0,3 1 2 0,3 0 0 16,-9 0-18-16,6-1-3 0,0 4-1 0,3-1 0 15,-6-2-41-15,0 2 0 0,-3 3-11 0,0 0 3 16,3-3 8-16,-3 3 9 0,0 0-1 0,0 0-8 15,0 0 40-15,0 0 0 0,-3-5 1 0,-3 2 0 16,0 1 43-16,-3 2 9 0,3-3 2 0,-3 6 0 16,-6-1-22-16,9-2-4 0,-9 6-1 0,1-4 0 15,2 1-16-15,3 0-3 0,-3 2-1 0,3 0 0 0,0 1-20 16,-3-1-5-16,3 0-1 0,3 3 0 0,0-3-14 0,3 1-8 16,3 2 8-16,0-3-8 0,-3 3 0 0,6-3 0 15,0 3 0-15,3 0 0 0,0-3 0 0,0 3 0 16,-3-3 0-16,9 3 0 0,-3 0 0 0,-3 3 0 15,3-6 0-15,-3 3 0 0,0 0 0 0,3 3 0 16,-3-3 0-16,-3 0 0 0,3 2 0 0,-6 1 0 16,5-1 0-16,-2 1-8 0,-3 2 8 0,0-2 0 15,-3 2 0-15,0-2 0 0,1-1 0 0,2-2 0 16,-9 5 0-16,0-2 0 0,3-6 0 0,0 3 0 16,-9-3 0-16,9-2 0 0,-9 2 0 0,0-2 0 15,0-3 0-15,0 0 0 0,-5 3 0 0,-1-3 0 16,0 0 0-16,3-3 0 0,0-2 0 0,3-1 0 0,-6 4 0 15,7-6 0-15,-1-3 0 0,6 3 0 16,0 0 0-16,3 0 8 16,0 0-28-16,6 1-6 0,0 1-1 0,0 6-917 0,0-8-184 0</inkml:trace>
  <inkml:trace contextRef="#ctx0" brushRef="#br1" timeOffset="149210.6">4282 7218 1566 0,'0'0'34'0,"0"0"7"0,0 0 2 0,0 0 1 0,0 0-35 0,0 0-9 0,0 0 0 0,0 0 0 16,0 0 61-16,0 0 11 0,0 0 1 0,0 0 1 15,6 0 0-15,0 0 0 0,0 0 0 0,0-3 0 16,0 1-18-16,3-4-4 0,-3 1-1 0,0 0 0 15,3-3-18-15,0 0-3 0,0 0-1 0,2 0 0 16,-5-3-1-16,3 1 0 0,-3-3 0 0,3 2 0 16,-3 0-16-16,-3-2-3 0,3 5-1 0,-6-2 0 0,0-1 23 0,0 0 4 15,-6 1 1-15,0-3 0 0,-3 2-4 16,-3 0 0-16,0 1 0 0,-2-1 0 0,-1 3-9 0,-3 0-3 16,0-2 0-16,-3 7 0 15,0 1 8-15,0 4 2 0,-2 1 0 0,-10 2 0 0,6 3-16 16,-6 5-3-16,4 3-1 0,-1 3 0 0,-9 5 2 15,9 2 0-15,-2 0 0 0,-1 6 0 0,3 0-12 16,6 2 10-16,1 3-10 0,2 0 10 0,0 0-10 0,6 0 0 16,3-2 0-16,3-1 0 0,3-2 0 0,6 0 0 15,0-3 0-15,0 3 0 0,6-6 0 0,3 1 0 16,0-4 0-16,9-7 0 0,0 0 0 0,0-8 0 16,5-3 0-16,1-2 0 0,3 0 8 0,0-9-8 15,3 1 0-15,-1-3 8 0,1-2-8 0,0-4 0 16,0 1 0-16,-1-3 0 0,-2 0 8 0,-3 0-8 15,0-2 8-15,0-1-8 0,-4-2 0 0,1 3 0 16,-3-6 8-16,0-3-8 0,-3 4 0 0,0-4 0 16,-6-2-10-16,3 3 10 0,-4-3 0 0,-2 2 12 0,-3-2-1 15,-3 2 0-15,0-2-11 0,-3 3-12 0,-5-3 2 16,-4 5 1-16,0 0 31 0,-3 6 6 16,0-3 2-16,-3 5 0 0,-3 5-30 0,0 3 0 0,1 0 0 15,-7 6 0-15,-3 2-18 16,6 2-10-16,-6 3-1 0,-2 3-1 0,5 3 22 15,3 0 8-15,6 2 0 0,-3 3-9 0,1 2-41 16,2 1-8-16,6 2-2 0,-3 0 0 0,9 3-175 16,-3 2-35-16,-3 22-7 0,9-8-2 0</inkml:trace>
  <inkml:trace contextRef="#ctx0" brushRef="#br1" timeOffset="149982.62">4056 7474 1627 0,'-6'-7'72'0,"3"1"15"0,3 4-70 0,-6-4-17 16,0 4 0-16,6-1 0 0,-3-2 120 0,3 2 21 15,-3 0 4-15,3 3 1 0,0 0-70 0,0 0-13 16,9-5-3-16,3 0-1 0,-3 0-15 0,3 2-4 15,0 0 0-15,3 3 0 0,-1-2-16 0,1-1-4 16,0 0-1-16,3 3 0 0,-3 0-10 0,3 3-1 0,-3-3-8 16,0 3 12-16,0-1-12 0,-1 1 0 0,4 0 0 15,-9 2 0-15,3 0 0 0,-3 0 0 0,0 1 0 0,3-1 0 16,-9 3 0-16,0 0 9 16,-3 0-9-16,0 0 12 0,0 2-12 0,-3 1 0 0,0 0-10 15,-3-1 10-15,0 3 26 0,0 1 11 0,-3-1 3 16,3-3 0-16,-3 4-26 0,3-1-5 0,3 0-1 0,-3-2 0 15,3-1 0-15,3-2 0 0,-3 0 0 0,6 0 0 16,0 0-8-16,3-3 0 0,-3 1 0 0,3-4 0 16,0 1 8-16,3-3-8 0,3-5 8 0,3-1-8 15,-6-2 8-15,6-2-8 0,0-1 0 0,2 1 8 0,-2-4-8 16,0 1 0-16,3-3 0 0,0 0 0 0,-3 1 0 0,0-1-11 16,5 0 3-16,-8-3 0 0,6 6-3 0,-6-3 0 15,0 0 0-15,0 3 0 0,-3 2 11 0,-3 4 9 16,0 1-1-16,-6 6-8 0,0 0 0 0,0 0 0 15,0 0 0-15,-3 6 0 0,-6-1 14 0,0 0-1 16,-3 6 0-16,3-1 0 0,-3 1 22 0,0 2 4 16,0 0 1-16,-2 1 0 0,2-1-29 0,3 0-11 15,3 0 8-15,-3 0-8 0,3 1 8 0,3-1-8 16,-3-3 0-16,3 1 8 0,3 2-8 0,0-5 0 16,0-8 0-16,9 8 0 0,-6 0 0 0,6-5 8 15,3 2-8-15,0-5 0 0,2 0 10 0,-2-3-10 16,6-2 12-16,-3 0-12 0,3-3 11 0,0 0-11 15,-3-3 10-15,3 1-10 0,-1-3 0 0,-2-1 0 16,0-2 0-16,6 1-10 0,-6-4-4 0,0 3-1 16,0-2 0-16,0 2 0 0,-4 3 15 0,-2-1 0 0,0 4 0 15,3 2-9-15,-12 0 9 0,6 3-8 0,-3 5 8 0,-3 0-8 16,0 0 8-16,0 0 12 0,0 0-2 16,-9 8-1-16,0 5 7 0,0 0 2 0,0 0 0 0,-2 0 0 15,2 3-4-15,0 0-1 0,0 0 0 0,0 0 0 16,3 0-13-16,0 0 9 0,3 0-9 0,0-1 8 15,0-1-8-15,3 2 0 0,0-3 0 0,3-3 0 16,3 1 0-16,0-3 0 0,3-5 0 0,3-1 0 16,-3-2 8-16,6-2-8 0,-1-6 0 0,7 2 8 15,0-4-88-15,-6-1-19 16,3-2-3-16,0 0-1187 0</inkml:trace>
  <inkml:trace contextRef="#ctx0" brushRef="#br1" timeOffset="150529.87">5029 7551 2005 0,'0'0'88'0,"0"0"20"0,0 0-87 0,0 0-21 16,0 0 0-16,0 0 0 0,0 0 80 0,0 0 11 15,0 0 2-15,0 0 1 0,9 0-44 0,-9 0-9 16,12-5-1-16,-9 0-1 0,6 2-20 0,0-2-4 15,0-1-1-15,0-2 0 0,-3 3-14 0,3-3 8 0,-3 0-8 16,0 0 0-16,0 0 8 0,-1 0-8 16,-2-2 0-16,3-1 9 0,-3 3-9 0,-3-2 0 0,0-1 9 0,0-2-9 15,-3 2 8-15,0 1-8 16,0 2 8-16,-2-3-8 0,-1 6 35 0,-3 0 2 0,0 5 1 0,-9 0 0 16,0 5 21-16,-3 6 4 0,-6-1 1 0,1 3 0 15,-1 3-26-15,0 0-5 0,3 0-1 16,3 3 0-16,6-4 0 0,-5 1 0 0,5 0 0 0,3 0 0 15,3 0-32-15,3-3 0 0,0 3 0 0,3 0 0 16,3 0 0-16,6-3 8 0,3-2 1 0,-3-3 0 16,6-1-9-16,0 1 0 0,0-5 0 0,2-3 0 15,7 3 0-15,-3-6 0 0,3-2 0 0,3-1 0 0,-3-4 0 16,-3 2 0-16,-1-3-14 0,1-2 5 16,0 0-19-16,-6 0-4 0,3-3-1 0,-3 3 0 0,0-3 19 0,-3 2 4 15,0 1 1-15,-4 5 0 0,1-2 9 0,-3 2 0 16,0 2 0-16,-3 1-8 0,0 5 17 0,0 0 4 15,0 0 1-15,-9 3 0 0,4 2 14 0,-1-2 2 16,-3 5 1-16,3 0 0 0,3 2-13 0,-6 3-2 16,3-2-1-16,0 0 0 0,6 2-15 0,-6 0 0 15,6 0 8-15,0 1-8 0,0-1 0 0,0 0 0 16,6-2 0-16,-3-1 0 0,3-5 0 0,0 3 0 16,0-2 0-16,3-4 0 15,0-2-52-15,-1 0-12 0,4-2-4 0,0-1-1302 0</inkml:trace>
  <inkml:trace contextRef="#ctx0" brushRef="#br1" timeOffset="151212.03">5488 7488 1389 0,'0'0'61'0,"0"0"14"0,0 0-60 0,0 0-15 15,0 0 0-15,0 0 0 0,0 0 112 0,0 0 20 16,0 0 4-16,0 0 1 0,6 5-28 0,-6-5-5 16,6 5-2-16,-6-5 0 0,0 0-26 0,6 3-4 15,-4 2-2-15,-2-5 0 0,0 0-19 0,6 0-4 16,6 6-1-16,-12-6 0 0,3-3-10 0,3 0-3 0,0 3 0 0,0-5 0 16,3 0-11-16,-6-3-2 0,3 2-1 0,0-2 0 15,0 1-10-15,0-4-1 16,-3 3-8-16,-3-3 12 0,3 1-4 0,-3 2 0 0,0-3-8 0,-3-2 12 15,0 3 1-15,-3-1 0 0,0 0 0 0,-6 1 0 16,0 2 0-16,-3 0 0 0,0 3 0 0,4 2 0 16,-13 3 6-16,6 3 1 0,-3 2 0 0,3 5 0 15,-3 4 8-15,-2 2 1 0,5-1 1 16,-3 1 0-16,0 3-22 0,6-1-8 0,0 4 0 0,3-4 0 16,-3 3 11-16,6-2-11 0,1 2 12 0,2-3-12 0,0 4 0 15,3-4 0-15,3 1 0 0,3-3-9 0,3-1 9 16,6-1 0-16,-7-6 0 0,7 2 0 0,6-2 0 0,-3-5 0 15,6-1 0-15,3-4 0 0,3-4-9 0,2-1-3 16,-2-7-1-16,3 1 0 16,0-5-103-16,-1-1-21 15,1 0-4-15,-3-4-1115 0</inkml:trace>
  <inkml:trace contextRef="#ctx0" brushRef="#br1" timeOffset="151824.07">6140 6681 1872 0,'0'0'83'0,"0"0"17"0,0 0-80 0,0 0-20 16,0 0 0-16,0 0 0 0,0 0 144 0,0 0 26 15,0 0 5-15,0 0 1 0,-6 5-80 0,0 3-15 0,0 0-3 0,-3 5-1 16,0 3-31-16,-3 3-6 0,0 2-2 0,0 5 0 16,-3 1-18-16,-3 4-3 0,0 1-1 0,1 3 0 15,-7-1-3-15,3-2-1 0,-9 5 0 0,3 0 0 16,-2 2-4-16,2 1-8 0,0 2 11 0,-3 1-11 15,4-1 8-15,2 0-8 0,0-2 0 0,3-5 0 16,3-1 11-16,3-5-11 0,3 0 10 0,3-5-10 16,1 0 0-16,2-3 0 0,3-3 0 0,0 1 0 15,3-6 0-15,3 0 0 0,0-2 0 0,3-3 0 16,2-3 0-16,1-2 0 0,3-3 0 0,0 0 0 16,3-5 13-16,3-1-3 0,0-2-1 0,0 0 0 15,0-2-9-15,-1-1 0 0,1-5 9 0,6 3-9 16,0 0 0-16,0 0 0 0,0-1-10 0,-1 1 10 15,-2 0-20-15,3 2 4 0,-6-2 0 0,0 5 0 0,-3 3 16 0,-1 0 0 16,-2 2 0-16,-3 0 0 0,-3 3-8 0,-6 0 8 16,0 0 0-16,3 8 0 0,0 3-8 0,-6-1 8 15,-3 4 0-15,0 2 0 0,0-3 0 0,-6 3 0 16,1-3 0-16,2 0 0 0,0 3 0 0,0-3 0 16,-6 0 0-16,6-2 0 0,0 2 0 0,0-2 8 15,3-6-8-15,3 3 0 0,-3-3 8 16,6-5 0-16,0 0-8 0,0 0 12 0,0 0-12 0,9-2 0 15,3-6 0-15,0-3 0 0,0 1 0 0,3-1 9 16,0-2-9-16,0-3 12 0,2-3-12 0,-5 1-16 16,3-1 4-16,0 4 1 0,-3-4 2 0,3 6 0 0,-3-3 0 15,0 3 0-15,-6 2 9 0,-3 3 0 16,0 3-9-16,-3 5 9 0,0 0 0 0,0 0-9 16,0 0 9-16,-6 3 0 0,0 2 0 0,0-3-8 15,-3 1 8-15,9-3 0 0,0 0 0 0,0 0 0 16,-3 8 0-16,3-8 0 0,0 0 0 0,3 8 0 0,3-3 0 15,0 1 0-15,3-1-14 0,3-3 1 0,-4-2 0 0,7 3 0 16,-3-3-179 0,0 0-36-16</inkml:trace>
  <inkml:trace contextRef="#ctx0" brushRef="#br1" timeOffset="152363.17">6396 7506 1612 0,'0'0'72'0,"0"0"14"0,0 0-69 0,-3 8-17 16,3-8 0-16,0 0 153 0,0 0 27 16,0 0 6-16,0 0 1 0,0 0-93 0,8 0-18 15,-2 0-4-15,3-2-1 0,0-4-44 0,0 4-9 16,0-4-2-16,0 1 0 0,3 0-7 0,-3-3-1 16,0 2-8-16,-3-1 12 0,0 1-12 0,0-2 9 15,3-8-1-15,-9 9 2 0,0-1 0 16,0-3 0-16,0 3 0 0,0 0 9 0,-6 3 1 15,-3-6 1-15,3 6 0 0,-3 0-11 0,0-1-2 16,-3 4-8-16,-3 4 12 0,-3 1 8 0,0 2 0 16,-5 3 1-16,-4 5 0 0,3 1 15 0,3 2 2 0,-3 2 1 0,4 1 0 15,-1-4-23-15,3 4-5 0,3 2-1 16,0-2 0-16,3-1-2 0,3 1 0 0,6-1 0 16,0 1 0-16,3-3-8 0,6 0 0 0,0-3 0 15,6-3 8-15,0 1-8 0,3-6 0 0,3-2 0 0,3-6 8 16,-1-2-8-16,4-3 0 0,0 0 0 0,-3-5 0 31,0 0-26-31,0-3-1 0,-1 0 0 0,-2 0 0 0,-3 0 4 0,-3 0 1 0,3 3 0 0,-6 0 0 16,0 2 22-16,-3 1 0 0,0-1 0 0,0 6 0 15,-6-3 0-15,0 8 0 0,0 0 12 0,0 0-4 16,-6 2 23-16,0 4 4 0,0-4 1 0,0 9 0 16,0-3-12-16,0 5-1 0,-3-2-1 0,3 2 0 15,6 3-13-15,-9-3-9 0,6 0 12 0,0 3-12 16,-3-5 14-16,6 2-4 0,3-2-1 0,0-1 0 15,3-2-9-15,3 0-12 0,-6-3 2 0,6-2 1 16,3-3-14-16,-3-3-2 0,3-2-1 0,0-3 0 16,2-3-92-16,1 1-18 15,3-3-4-15,0-6-1 0,0 3-79 16,6-2-15-16,17-22-3 0,-8 6-1 0</inkml:trace>
  <inkml:trace contextRef="#ctx0" brushRef="#br1" timeOffset="152626.47">7217 6752 2494 0,'-3'0'55'0,"0"-2"11"0,-3-1 2 0,3 0 3 0,-3 3-57 0,3 0-14 15,-6 0 0-15,3 0 0 0,6 0 94 0,-6 6 16 16,-3 4 3-16,1 3 1 0,-1 3-64 0,-3 3-13 16,0 2-2-16,-3 0-1 0,-6 6-9 0,6 2-1 0,-3 2-1 15,0 1 0-15,-2 3-8 0,-1 4-2 16,0 1 0-16,0 5 0 0,-3 5-1 0,1-2 0 0,-4 2 0 0,3-2 0 15,0-6-12-15,0-2 0 0,3-3 0 0,4 0 0 16,5-5 0-16,-3-3 8 0,6 2-8 0,3-4 0 16,0-3 0-16,0-3 0 0,3-3 0 0,0 1 0 15,3-3 0-15,0-6-10 0,-3-2 2 0,0 0 0 16,3-8-132-16,0 0-25 0,0 0-6 0,0 0-667 16,0 0-134-16</inkml:trace>
  <inkml:trace contextRef="#ctx0" brushRef="#br1" timeOffset="152811.51">6678 7403 633 0,'-3'-5'56'0,"0"2"-44"16,-6-2-12-16,3 0 0 16,-2 2 436-16,-1 3 84 0,3-3 18 0,0 1 3 0,0 2-326 0,3 0-66 15,3 0-13-15,0 0-2 0,0 0-71 0,0 0-15 16,9 2-2-16,3 1-1 0,5-3-26 0,1 0-6 16,0 3-1-16,6-3 0 0,-3 2-4 0,3-2 0 15,2 0-8-15,1 0 12 0,-3 0-12 0,0 0 0 16,-6-2 0-16,0-1 0 0,-1 3-16 0,-2 0-5 15,-3 0-2-15,0-3 0 16,-3 3-160-16,0 0-32 0,-9 0-6 0</inkml:trace>
  <inkml:trace contextRef="#ctx0" brushRef="#br1" timeOffset="153033.91">14519 14409 2688 0,'26'53'-1076'0</inkml:trace>
  <inkml:trace contextRef="#ctx0" brushRef="#br1" timeOffset="164590.41">7753 7403 288 0,'0'0'25'16,"0"0"-25"-16,0 0 0 0,0 0 0 16,0 0 206-16,0 0 36 0,0 0 7 0,0 0 2 0,0 0-106 0,0 0-21 15,0 0-4-15,0 0 0 0,0 0-18 0,0 0-3 16,0 0-1-16,0 0 0 0,0 0-42 0,0 0-9 16,0 0-2-16,0 0 0 0,0 0-6 0,0 0-2 15,0 0 0-15,0 0 0 0,-3 0-15 0,-3-3-3 16,3 6-1-16,-6-3 0 0,0 0 5 0,0 0 1 15,-3 0 0-15,3 3 0 0,-6-1 6 0,1 1 2 16,-7 0 0-16,6 2 0 0,0 0-1 0,-3 1 0 16,0 4 0-16,0-2 0 0,0 0-5 0,4 0-1 15,-1 0 0-15,0 0 0 0,0-3 3 0,9 0 0 16,-3 1 0-16,3 2 0 0,-3-3-16 0,6 0-2 16,0 0-1-16,3-5 0 0,0 0-9 0,3 6 0 15,3-1 0-15,3-2 0 0,0 2 0 0,3-5 0 16,3 3 0-16,0 2 0 0,0-5 0 0,-1 0-14 0,-2 3 3 15,3-1 1-15,0 4 10 0,0-4 0 0,-6 6 0 0,0-3 0 16,3 3 0-16,-6 0 14 0,-3 0-3 0,0 3-1 16,3-1-10-16,-9 1 0 0,-3-3 0 0,0 5 8 15,3 0-8-15,-3-2-17 0,3-3 4 16,-9 2 1-16,-3-2 12 0,0 3 16 0,0-3-3 0,0 2-1 16,-2-2-12-16,-1-2 0 0,-3 2 0 15,0 0 0-15,0-3 0 0,0 0 0 0,-2-2 0 0,-1-3 0 16,3 0 0-16,-3-3 0 0,0-5 0 0,3 0 0 15,1 0 0-15,5-2 8 0,0-3-8 0,3 2 0 16,3-5 0-16,3-2-13 0,3-1 2 0,6-2 1 16,6 2-106-1,0 1-22-15,3 2-4 0,6-3-981 0</inkml:trace>
  <inkml:trace contextRef="#ctx0" brushRef="#br1" timeOffset="164907.57">8399 6789 1681 0,'0'0'74'0,"0"0"16"0,0-8-72 0,0 8-18 15,0-5 0-15,0 5 0 0,0 0 86 0,-6 5 14 0,0 1 2 16,-3 4 1-16,0 3-11 0,0 3-3 0,-3 3 0 0,-3 5 0 15,-3 2-40-15,1 3-8 0,-4 0-1 0,-3 6-1 16,-3-1 14-16,-3 3 3 0,-2 5 1 0,-1 3 0 16,6 6-37-16,-3-1-8 0,-2 0-2 0,5 3 0 15,0-5-10-15,3 2 0 0,0 0 9 16,6-2-9-16,1-3 0 0,-1-3 9 0,9-2-9 16,0-6 0-16,6-5 10 0,0-5-10 0,3-3 8 0,3-5-8 15,0-5-13-15,3-6-8 0,-6-5-2 0,12 0-789 16,-3-5-159-16</inkml:trace>
  <inkml:trace contextRef="#ctx0" brushRef="#br1" timeOffset="165095.07">7824 7456 979 0,'0'0'87'0,"0"0"-70"16,0 0-17-16,0 0 0 0,3-5 229 0,0-1 43 15,0 1 8-15,3 0 1 0,0 0-137 0,3-1-27 16,0 1-5-16,0 0-2 0,6-1-48 0,0 4-10 15,0-4-1-15,-1 1-1 0,1 2-28 0,3 1-6 16,3 2 0-16,-6 0-1 0,0 0-15 0,-3 2-10 16,6 4 2-16,-4-1 0 15,-2-2-160-15,3-1-32 0</inkml:trace>
  <inkml:trace contextRef="#ctx0" brushRef="#br1" timeOffset="165438.21">8226 7514 288 0,'0'0'12'0,"-6"5"4"0,3 1-16 0,3-6 0 0,-6 2 0 0,6-2 0 16,-3 6 425-16,3-6 83 0,0 0 16 0,0 0 3 16,0 0-337-16,6 0-67 0,0 0-14 0,3-3-2 15,-3 0-59-15,3 1-11 0,0-4-2 0,0 1-1 16,-3 0-15-16,3-3-3 0,0 3-1 0,3-3 0 16,-4 0-15-16,1 2 11 0,-3-4-11 0,3 2 10 15,0 0-10-15,-6-3 0 0,3 1 9 0,-3-1-9 16,0 1 8-16,-3-1-8 0,-3-2 8 0,0 5-8 15,-3 0 8-15,0 3-8 0,-6 5 8 0,-3 2-8 16,-2 1 0-16,-7 5 0 0,-3 3 0 0,-3 2 0 16,-3 5 36-16,1-2 4 0,2 5 0 0,0 0 0 15,9 3-24-15,-2 0-4 0,2 0 0 0,3 2-1 0,6 1-2 16,3-3 0-16,0-3 0 0,3 0 0 0,3 0-9 16,6-2 0-16,3-3 0 0,6-3 8 15,0-5-8-15,6-3 0 0,3-2 0 0,2-6 8 0,4 0-8 0,3-2 0 16,3-6 0-16,2-4 0 15,-2-1-62-15,3-3-14 0,-3-2-4 0,2-3 0 16,4-5-131-16,-3-3-26 0,-3 1-6 0</inkml:trace>
  <inkml:trace contextRef="#ctx0" brushRef="#br1" timeOffset="165688.13">8958 6797 2026 0,'3'-5'44'0,"0"-3"10"0,-3 3 2 0,3-3 1 0,0 2-45 0,-3 6-12 0,0 0 0 0,0 0 0 16,0 0 114-16,0 0 21 0,0 0 4 0,-6 6 1 15,0 2-55-15,-6 2-10 0,-2 3-3 0,-4 6 0 16,-3 2-29-16,3 0-7 16,0 3 0-16,0 3-1 0,-3 4-4 0,1 4-1 0,-7 2 0 0,-3 2 0 15,-3 6 10-15,-8 11 1 0,-4 5 1 16,3-6 0-16,4-2-34 0,5-2-8 0,3-9 0 0,3-2 0 16,9-6 0-16,4-2-12 0,2-3 2 0,6-3 1 15,3-2 9-15,6-5 0 0,3-3 0 0,3-6 0 16,8-7 0-16,4-1 12 0,0-4-4 0,3-1 0 15,6-5-138-15,-1-5-27 16,1 0-6-16,12-11-678 0,-6-3-136 0</inkml:trace>
  <inkml:trace contextRef="#ctx0" brushRef="#br1" timeOffset="165936.6">9321 6739 1728 0,'0'0'153'0,"0"0"-122"16,0 0-31-16,-5 5 0 0,-4 1 149 0,-3 1 24 15,0 4 5-15,-3 2 1 0,-3 3-41 0,3 3-8 16,-3 4-2-16,0 4 0 0,-5 2-67 0,-1 3-13 16,-6 0-4-16,0 7 0 0,-2 1-11 0,-1 2-2 15,-6 6-1-15,0 7 0 0,7 1-18 0,2-6-4 16,0-2-8-16,6 0 12 0,3-6-12 0,4 0 9 16,-1-5-9-16,6 0 8 0,3-5-8 0,0-3 0 15,3-2 0-15,3-6 8 0,3-3-8 0,6-4 0 16,0-4 0-16,6-7 8 0,3-3-21 0,3-8-5 15,5-5-1-15,10-6 0 16,3-5-169-16,3-2-33 0,-1-1-7 0</inkml:trace>
  <inkml:trace contextRef="#ctx0" brushRef="#br1" timeOffset="166335.24">9673 6779 2440 0,'0'0'54'0,"0"0"11"0,0 0 3 0,0 0 0 0,-6 0-55 0,-3 2-13 0,0 4 0 0,0 2 0 15,-6-1 116-15,0 7 20 0,-6 4 4 0,1 1 0 16,-4 2-90-16,-3 3-18 0,3 5-4 0,-3 0-1 16,-5 5 6-16,2 3 2 0,-3 3 0 0,3 5 0 15,-2 3-35-15,2 2 0 0,0 3 0 0,3-3-9 16,-3-2 9-16,7-3 0 0,-4-3 0 0,3-2 0 16,3-3 8-16,0 0-8 0,7-3 8 0,2-7-8 0,3-1-12 15,3-2-8-15,0-6 0 0,3-4-1 16,3-4-43-16,0 1-8 0,3-6-1 0,-3-5-1 15,0 0-8-15,0-5-2 0,6-8 0 0,-6-1 0 16,3 1 14-16,-3-3 2 0,0 0 1 0,-3-2 0 0,3-3 53 0,-6 2 14 16,0 1 0-16,0 2 0 0,0 3 38 0,0-1 13 15,0 4 2-15,-3-1 1 0,3 3 37 0,3 0 7 16,0 0 2-16,3 3 0 0,-3 0-8 0,3-1 0 16,-3 1-1-16,0 0 0 0,6 0-36 0,3-1-7 15,6 1-2-15,3-3 0 0,3 3-24 0,3 0-5 16,-3-1-1-16,2 1 0 0,1 0-7 0,3-1-1 0,-3 1-8 15,6-3 12-15,-1 3-12 0,1 0 0 16,-3 2 0-16,6 0 0 16,-3-2-31-16,-1 2-12 0,-2 1-2 0,-6-1-941 0,0 3-188 15</inkml:trace>
  <inkml:trace contextRef="#ctx0" brushRef="#br1" timeOffset="167157.29">10083 7456 1612 0,'0'0'36'0,"0"0"7"0,0 0 1 0,0 0 1 0,0 0-36 0,0 0-9 0,0 0 0 0,0 0 0 16,0 0 105-16,0 0 19 0,0 0 4 0,0 0 1 16,0 0-56-16,0 0-11 0,0 0-2 0,0 0-1 15,0 0-19-15,0 0-3 0,-3-3-1 0,3 3 0 16,-2-5-6-16,-1 2-2 0,0 1 0 0,-3-1 0 16,0 3 4-16,0-3 0 0,-3 6 0 0,-3-3 0 15,0 3 2-15,-3 2 1 0,-3-2 0 0,-3 2 0 0,1 3-3 16,2 0 0-16,-3-3 0 0,3 6 0 0,0-3-12 0,0 0-2 15,0 0-1-15,1 2 0 0,2-2-9 0,3-3-8 16,3 3 12-16,3-2-12 0,0-4 8 0,3 6-8 16,3-5 0-16,0 2 0 0,0-5 0 0,6 5 0 15,3-2-12-15,0 2 3 0,6-2 9 0,0 2 14 16,-1 1-3-16,1-1-1 0,-3-5-10 0,0 5 0 16,0-2 0-16,0 5 0 0,3-6 0 0,-6 4 0 15,3 2 0-15,-3-3 0 0,-3 0 0 0,-1 0-14 16,-2 6 2-16,-3-6 0 0,0 3 12 0,-3-2 0 15,-5 2 0-15,-1-3 10 0,0 3-2 0,-3-3 0 16,3 3 0-16,0 0 0 0,-3-5-8 0,-3 2 0 16,0 0 0-16,-3-2 0 0,1-1 0 0,-1-2-9 15,3 0 9-15,0-2-13 0,3 2 13 0,0-3 0 0,0 0 0 16,3 3 0-16,0-5 0 0,3 3 0 16,0 2 0-16,3-6 0 0,3 6-9 0,0 0-3 0,3-2 0 0,3-4 0 31,0-2-125-31,3 0-26 0,6 1-5 0,3-4-593 0,3 0-119 0</inkml:trace>
  <inkml:trace contextRef="#ctx0" brushRef="#br1" timeOffset="167371.24">10304 7451 864 0,'0'0'76'16,"0"0"-60"-16,0 0-16 0,0 0 0 0,0 0 260 15,0 0 48-15,0 0 11 0,-3 5 1 0,-3 6-144 0,0-4-30 16,-3 7-6-16,0-1 0 15,-3 0-68-15,0 3-14 0,0 3-2 0,0-1-1 0,-3 1-31 0,4 2-7 16,-1 3-1-16,3-6 0 0,-3-2-16 0,3 0 8 16,6 0-8-16,0-6 0 0,0-4 0 0,6-1-9 15,-3-5-1-15,0 0 0 16,12-3-134-16,3-5-28 0,0 0-4 0,2-5-2 0</inkml:trace>
  <inkml:trace contextRef="#ctx0" brushRef="#br1" timeOffset="167509.54">10527 7138 2145 0,'0'0'95'0,"-6"-2"20"0,0 4-92 0,-3-2-23 0,-3 0 0 15,3 3 0-15,0 0 74 0,0 2 10 0,1 0 3 0,2 1 0 16,3 2-62-16,0-3-12 0,3 3-2 0,3 2-1 31,0 1-114-31,3 0-22 0,2 2-5 0</inkml:trace>
  <inkml:trace contextRef="#ctx0" brushRef="#br1" timeOffset="167852.98">10658 7488 1436 0,'0'0'64'0,"0"0"12"16,0 0-60-16,0 0-16 0,0 0 0 0,0 0 0 15,0 0 111-15,0 0 19 0,0 0 4 0,9 0 1 0,-6-6-63 0,3 1-12 16,0 2-2-16,0-2-1 0,0 0-19 0,0 0-4 15,-3-3-1-15,3 0 0 0,-3 0-21 0,0 0-4 16,-3 0 0-16,0 0-8 0,-3-3 36 0,3 1 0 16,-6-1 0-16,0 1 0 0,-3 2 5 0,0 0 2 15,-3 2 0-15,0 1 0 0,-3 5 0 0,0 0 0 16,-3 8 0-16,-5-3 0 0,-1 6 5 0,0 2 0 16,-9 0 1-16,3 3 0 0,4 0-14 0,2 0-3 15,0 3-1-15,6-1 0 0,6 1-15 0,3-1-4 16,0 1 0-16,3-1 0 0,3 1-12 0,3-3 0 15,3-1 0-15,9-1 0 0,0-4 0 0,6-2 0 16,6 3 0-16,3-6 0 0,-1-2 0 0,1-3 0 16,3-3 8-16,3-2-8 15,-3-6-112-15,5-2-29 0,1-3-6 0,0-2-1061 0</inkml:trace>
  <inkml:trace contextRef="#ctx0" brushRef="#br1" timeOffset="168714.1">11256 6977 2142 0,'0'0'95'0,"-9"3"19"15,3 2-91-15,0 0-23 0,0 1 0 0,6-6 0 16,0 0 48-16,0 8 4 0,0-3 2 0,3 0 0 16,6-2 2-16,-3 2 0 0,-6-5 0 0,0 0 0 0,21-3-32 15,0 1-5-15,0-4-2 0,0 1 0 0,-1-3-5 0,4 0-2 16,-3-2 0-16,0-4 0 15,0 1 10-15,0-3 3 0,-3-2 0 0,-4-1 0 0,4-2-31 0,-3 0-7 16,3 0-1-16,-6 0 0 0,-3 0 24 16,0 2 5-16,0-2 1 0,0 0 0 0,-6-1-14 15,-3 4-15-15,-3 2 3 0,0 6 1 0,-3-1 11 0,-3 8 0 16,-6 1 0-16,-3 4 0 0,-3 4 15 0,-9 4 5 16,-5 9 0-16,-7 2 1 0,-3 8 27 0,-2 3 6 15,-7 5 1-15,4 2 0 0,2 1-33 0,0 0-6 16,4 2-2-16,-4 6 0 0,0-1-4 0,7 6-1 15,2 0 0-15,3 0 0 0,4 0-9 0,2-5 0 16,9-3 0-16,6-6 8 0,3-4-8 0,6-4 0 16,3-4 0-16,3-3 0 0,6 0 0 0,6-9 0 0,0-1 0 15,6-4 0-15,3-7 0 0,0 0 0 0,5-6 0 16,4 0 0-16,-6-2-9 0,3-6 9 0,-3 3-12 0,-1 1 12 16,-2-4-13-16,0 3 4 0,-3 3 1 0,-3-3 0 15,-6 2 8-15,0 4 0 0,0-1 0 16,-9 3 0-16,0 0 0 0,0 0 0 0,0 0 0 0,3 5-8 15,-3 1 8-15,0 2 0 0,0-3 0 0,0 3 8 16,3 0 0-16,-3 0 1 0,2-3 0 16,1 0 0-16,6 1-9 0,-3-4 12 0,3 4-12 0,0-6 12 15,3 0-12-15,0-3 0 0,6-2 9 0,-3-1-9 16,3 1 0-16,-1-3 9 0,-2-2-9 0,3-1 0 16,-3 0 0-16,3 1 0 0,0-3 0 0,-3-1 0 15,0-2 0-15,-1 1 0 0,1-1 0 0,-6 0 0 0,0 3 0 16,-6-1 0-16,0 1 0 0,-3 3 0 0,-3-1 0 0,-6 6 0 15,0-1 0-15,-6 9 0 0,1 2 0 16,-4 1 8-16,0 4-8 0,0 1 0 0,6 2 12 0,0 3-12 16,-3 0 12-16,3 0-12 0,3 0 11 0,1 2-11 15,5-2 10-15,0 2-10 0,3-4 0 0,6 2 0 16,-1-6 0-16,4 1 0 0,-3-3 0 16,6 0 0-16,6-3 0 0,0-2 0 0,3-3 20 0,3 0-1 15,2-6-1-15,-2 1 0 0,-3 2-34 0,0-2-6 16,0-3-2-16,-3 5 0 0,-4-2 1 0,1 0 0 15,0 2 0-15,-6 3 0 0,-3 0 12 0,3 3 3 16,-3 2 0-16,-3 3 0 0,-3 0 8 0,0 3 0 16,0-3 0-16,0 2 0 0,-3 1 0 0,0-3 11 15,0 2-1-15,3-2 0 0,-3 0 9 0,3-8 1 16,0 0 1-16,0 0 0 0,0 0-8 0,0 0-1 16,0 0-1-16,9-3 0 0,-3 1-11 0,3-3 12 0,3-1-12 15,-3-2 12-15,0 6-12 0,3-4 0 0,-1-2 0 16,1 3 0-16,0 0 8 0,0-3 0 0,0-3 0 15,0 3 0-15,3 0-8 0,-3-2-16 0,-3 2 4 16,3 0 1 0,0-3-124-16,2 3-25 0,-2 3-4 0</inkml:trace>
  <inkml:trace contextRef="#ctx0" brushRef="#br1" timeOffset="168892.61">11917 7705 2541 0,'-6'13'112'0,"0"-5"24"0,0 2-108 0,0 4-28 0,0 4 0 0,-3-2 0 0,-3 3 70 16,1-1 9-16,-1 3 1 0,-3 0 1 0,0 1-26 0,-3 1-6 15,0-1-1-15,0 4 0 0,-3 6-27 0,1-3-5 16,2-3-2-16,-3 1 0 0,0-1 14 0,-3 1 2 16,3-1 1-16,1 1 0 15,-1-1-129-15,3-2-26 0,0-3-4 0</inkml:trace>
  <inkml:trace contextRef="#ctx0" brushRef="#br1" timeOffset="169869.23">12602 7570 1674 0,'0'0'74'0,"0"0"15"0,0 0-71 0,0 0-18 16,0 0 0-16,0 0 0 0,0 0 106 0,0 0 18 15,0 0 3-15,0 0 1 0,0 0-26 0,-6 2-5 16,6-2-1-16,-3 6 0 0,3-6-52 0,0 0-10 16,0 0-2-16,0 5-1 0,0-5 3 0,0 0 1 0,3 5 0 0,6-5 0 15,-6 0-35-15,3-2 0 0,0-4 0 0,-1 1 0 16,1-3 12-16,0 0-4 0,3-2 0 0,-6-1-8 15,3 0 0-15,-3 3 0 0,-6-5 0 0,3 3 0 16,-3-1 8-16,-3 0-8 0,-3-2 9 0,-3 3-9 16,-2-6 12-16,-1 5-3 0,0 3-1 0,0-2 0 15,-3 4-8-15,3 1 0 0,-3 5 0 0,0 5 0 16,4 1 16-16,-4 2 0 0,3 0 1 0,-3 2 0 16,0 3 7-16,0 3 2 0,-3 0 0 0,1 3 0 15,2-1-26-15,0 6-14 0,0 0 2 0,6 0 0 16,0-1 12-16,6 1 0 0,0-3 0 0,6-2 0 15,3-6 0-15,6 0 0 0,6-2 0 0,3-6 0 16,0-2 0-16,3-6 0 0,-1 1 8 0,1-6-8 16,3-3 12-16,0-5-2 0,3-2 0 0,2-3 0 15,4-1-10-15,-3-4 0 0,6-1 0 0,-4 1 0 16,7-3 0-16,-9 0 0 0,0-3 0 0,-1-2 0 0,1-6 0 16,-3 0 0-16,0 1 0 0,-3-4 0 0,2 4 0 15,-2-1 0-15,6 0-11 0,-3-2 11 0,0 2-12 0,-1 0 4 16,-2 3 0-16,0 3 0 0,0-6 16 0,-3 9 4 15,-1-1 1-15,-2 5 0 0,-6 6-13 16,0 0 0-16,-3 8 0 0,-3 2 0 0,0 1 0 16,-3 2 0-16,0 5 0 0,-3 3 0 0,0 0 9 0,0 0-1 15,-6 8 0-15,0 5 0 0,-3 3 4 0,-3 3 0 16,-3 2 0-16,0 3 0 0,1 5-2 0,-1 5 0 16,-6-2 0-16,-3 5 0 0,-3 0 2 0,-3 0 1 15,4 3 0-15,-1 5 0 0,0 0-3 0,0 2-1 16,-2 1 0-16,2 0 0 0,-3-4 2 0,0-1 0 15,-3-3 0-15,7-1 0 0,2-2-3 0,0 0 0 16,9-2 0-16,0-1 0 0,9-2-8 0,3-6 0 0,3-5 0 16,3-5 0-16,6-5 0 0,3-3 0 0,9-6 0 15,0-4 0 1,3-3-134-16,-1-6-26 0,4-8-4 0</inkml:trace>
  <inkml:trace contextRef="#ctx0" brushRef="#br1" timeOffset="170727.26">13117 7533 1634 0,'0'0'36'0,"0"0"7"0,0 0 1 0,0 0 3 0,0 0-38 0,0 0-9 0,0 0 0 0,0 0 0 15,0 0 89-15,0 0 16 0,0 0 3 16,0 0 1-16,0 0-69 0,0 0-15 0,0 0-2 0,9-3-1 15,-4 3 6-15,1-3 2 0,0 1 0 0,0 2 0 16,0-3-9-16,0 0-1 0,0-2-1 0,0 3 0 16,0-4-4-16,0 4-1 0,0-4 0 0,0 1 0 15,0 0 6-15,0 2 0 0,-3-2 1 0,0-3 0 0,0 3 7 0,-3-1 2 16,0-2 0-16,0 3 0 0,0-3-13 0,0 3-2 16,-3-3-1-16,3 0 0 0,-3 0-3 0,-3 0-1 15,-3 0 0-15,3 3 0 0,-3 0 18 0,0 2 3 16,-3 0 1-16,0 3 0 0,-3 0-16 0,4 3-4 15,2 0 0-15,0 4 0 0,-6-1 6 0,-3 2 1 16,0 0 0-16,3 2 0 0,-6 1 11 0,4 2 2 16,2-2 1-16,0 2 0 0,0-3-20 0,3 4-4 15,0-4-1-15,3 6 0 0,3-3-8 0,0 1 8 16,3-1-8-16,0 0 8 0,3 0-8 0,0-2 0 16,0 2 0-16,6-5 0 0,0 0 0 0,0-3 0 15,0 1 0-15,3-1 0 0,0-5 0 0,0 0 0 16,6 0-12-16,0-3 12 0,0-2 0 0,-1-6 0 15,4 1 0-15,-3-1 0 0,-6 1 0 0,3-1 0 16,0-2 0-16,0 2 8 0,0-2-8 0,0 2 0 0,-3-2 0 16,2 3 0-16,-2-1 8 0,0 3-8 0,0-5 8 0,-3 7-8 15,0-1 0-15,-3 1 0 0,0 1 0 0,-3 5 0 16,0 0 0-16,0 0 0 0,0 0 0 0,0 0 0 16,-6 5 13-16,0 1 1 0,0 1 0 0,-3 4 0 15,3 0 15-15,-6-1 3 0,6 3 1 0,-2 1 0 16,-4-1-33-16,6 0 0 0,0 3 0 0,3 0 0 15,0-3 0-15,3 3 0 0,0-5 0 0,0 2 0 0,0 0 8 16,-3-2-8-16,6-3 0 0,3 0 0 16,0-3 0-16,3-3 0 0,3-2 0 0,5 0 0 15,-2-2-48-15,3-3-14 0,3-3-2 0,0 0-1283 16</inkml:trace>
  <inkml:trace contextRef="#ctx0" brushRef="#br1" timeOffset="172688.43">13629 7414 403 0,'0'0'36'0,"0"0"-36"15,0 0 0-15,0 0 0 0,0 0 248 0,0 0 42 16,-3-3 9-16,3 3 1 0,0 0-152 0,0 0-30 16,0-5-6-16,0 5-2 0,-3-3-39 0,3 3-8 15,-3-5-2-15,3 5 0 0,-3-3-9 0,3 3-3 16,-6 0 0-16,-3 0 0 0,3 0-12 0,-3 0-2 15,0 0-1-15,0 3 0 0,0-3-7 0,0 2-2 16,0 1 0-16,0-3 0 0,3 3-5 0,-3-1-2 0,0 4 0 16,1-4 0-16,-4 4-4 0,3-1-1 0,-3 0 0 0,3 0 0 15,0 3-13-15,3-5 0 0,-3 2 0 16,0 1 0-16,6-1 0 0,-3 0 16 16,6-5-4-16,0 8 0 0,0-3-12 0,3 3 0 0,0-2 0 0,3-1 0 15,3 0 0-15,0 1-16 0,3-1 3 16,0 0 1-16,0-2 12 0,0 2 0 0,0 0 0 15,2 1 0-15,1-1 0 0,-3 0 0 0,-3 1 0 0,3-1 0 32,-6 0-44-32,0 0-8 0,-3 1-3 0,0 2 0 0,-3 0 25 0,-3-3 5 0,-3 0 1 0,0 0 0 15,-3 1 24-15,0-4 0 0,0 4 0 0,0-1 0 16,-3 0 8-16,-3 1 6 0,1-4 2 0,-1 1 0 16,0 2 24-16,0-5 6 0,0 5 1 0,0-2 0 0,-3 2-24 15,3-2-5-15,1 2-1 0,2-2 0 0,0 0-17 0,0-1 0 16,3 1 8-16,3 0-8 0,6-3 0 0,0 0 0 15,0 0-8-15,0 0-764 16,0 0-152-16</inkml:trace>
  <inkml:trace contextRef="#ctx0" brushRef="#br1" timeOffset="173191.58">13873 7467 345 0,'0'0'15'0,"0"0"4"0,3-3-19 0,0-2 0 15,0-1 0-15,0 4 0 0,-3 2 280 0,0 0 53 0,0 0 11 0,3-3 1 16,-3 3-229-16,0 0-47 0,0 0-9 0,0 0-1 16,0 0-5-16,0 0-1 0,0 0 0 0,0 0 0 15,-3-5 8-15,0 2 2 0,0 0 0 0,-3 1 0 16,0 2-1-16,0 0 0 0,-3 0 0 0,0 0 0 15,0 0-9-15,0 0-1 0,-3 2-1 0,3 1 0 16,-3 2-4-16,0-2-1 0,0 2 0 0,4-2 0 16,-1 2-27-16,0 1-6 0,0-1-1 0,3 0 0 15,0 0 16-15,3 1 4 0,0-1 0 0,3 0 0 16,0-5-32-16,3 8 0 0,0 0 0 0,0 0 0 16,3-3 0-16,3 3 0 0,-3-2 0 0,3 2 0 15,-3-3 0-15,2 0 0 0,-2 0 0 0,3 3 0 16,0-2-12-16,0 2-8 0,-3-3-1 0,0 0-1 0,0 0 1 15,0-2 0-15,0 5 0 0,-3-3 0 0,3 3 9 16,-6-2 1-16,0-1 1 0,0-5 0 0,0 0 10 0,-3 8 0 16,-3-3 0-16,0 3-8 0,0-5 8 15,-3 2 0-15,0 0 0 0,-3-2 8 0,-3 0-8 16,1-3 0-16,-4 0 0 0,-3 2 0 0,0 1 11 0,0-3 1 16,-6 3 0-16,4-3 0 0,-4 0-12 0,6 0 12 15,6-3-12-15,0 3 12 0,3 3-12 16,3-1 0-16,9-2 0 0,0 0 8 0,0 0-8 0,0 0 0 15,0 0 0-15,0 0 0 16,3-2-161-16,9 2-35 0</inkml:trace>
  <inkml:trace contextRef="#ctx0" brushRef="#br1" timeOffset="173840.71">14352 7564 403 0,'0'0'36'0,"0"0"-36"0,0 0 0 0,0 0 0 16,0 0 274-16,0 0 48 0,0 0 10 0,0 0 1 16,0 0-173-16,0 0-36 0,0 0-6 0,0 0-2 0,0 0-40 0,0 0-9 15,0 0-2-15,0 0 0 0,9 3-31 0,0-6-6 16,-3 3-2-16,3-5 0 0,0 0-13 0,-1 0-2 15,1-3-1-15,0 0 0 0,0-3-10 0,0 1 0 16,-6-4-10-16,3 1 10 0,-3 2 26 0,-3-2 11 16,-3-3 3-16,0 3 0 0,-3 0 13 0,0 2 3 15,-3 1 1-15,-3 7 0 0,-5 0-17 16,-1 6-3-16,-3 2-1 0,-3 3 0 0,0 3 0 0,-3 2-1 16,1 3 0-16,-4 0 0 0,0 2-16 0,0 1-3 15,4 2-1-15,2 3 0 0,3-6-4 0,3 4-1 16,6-1 0-16,3 0 0 0,3 0-10 0,6-5 0 15,3 0 0-15,6-3 0 0,6-5 0 0,3-3 0 16,3-2 0-16,3-6 0 0,5 1 0 0,1-9 0 16,3-2 0-16,3-8 8 15,2 0-32-15,-2-6-8 0,3 1 0 0,-1-1-1 16,1-5-16-16,3 1-3 0,-7-4-1 0,1-2 0 0,-3 0 33 0,-3-5 6 0,-1 0 2 0,1-6 0 31,3 0-16-31,3 1-4 0,-4-4 0 0,4 1 0 0,-3-5 32 0,3 2 0 0,2 5 0 0,-5 0 0 16,-3 3 0-16,0 8 0 0,-10 3 0 0,-2 5 0 15,-6 8 20-15,0 2 9 0,-3 3 3 0,-3 6 0 16,-3 2-4-16,0 2 0 0,-3 6 0 16,0 0 0-16,0 0 13 0,-9 6 3 0,3 2 0 0,-3 2 0 15,-3 6-24-15,-3 3-4 0,-6 2 0 0,1 8-1 16,-4 0 5-16,-3 8 0 0,-3 3 1 0,-2 5 0 16,-7 0-1-16,3 2 0 0,0 4 0 0,1 4 0 15,-1 1-9-15,3-1-3 0,-8 4 0 0,-1-7 0 16,0-1-8-16,9-6 0 0,10-3 9 0,-1-2-9 0,9-3 0 15,3-5 0-15,6-3 0 0,3-6 8 16,3-1-8-16,3-7-8 0,9-1 8 0,3-6-12 16,6 0-123-16,0-8-25 0,5-6-4 0,-2-4-1092 15</inkml:trace>
  <inkml:trace contextRef="#ctx0" brushRef="#br1" timeOffset="174006.27">14906 7440 2214 0,'-12'3'98'0,"6"2"20"0,-3 0-94 0,3 3-24 15,-3 0 0-15,-3 3 0 0,-3-3 116 0,3 5 18 16,-3 0 4-16,0 0 1 0,3 1-74 0,1 2-14 16,2-1-3-16,0 1-1 0,0-3-34 0,3 3-13 15,3-2 11-15,0 1-11 0,3-4 0 0,3 0 0 16,0-6 0-16,3 0-10 16,6-7-187-16,-3-1-38 0,5-5-7 0,7 0-2 0</inkml:trace>
  <inkml:trace contextRef="#ctx0" brushRef="#br1" timeOffset="174140.91">15138 7131 2059 0,'0'0'91'0,"-6"-3"19"0,0 3-88 0,0 3-22 0,-3-1 0 0,0 1 0 16,-3 2 44-16,3 3 4 0,-3-3 0 0,6 3 1 16,0 3-29-16,3-3-7 0,0 16-1006 15</inkml:trace>
  <inkml:trace contextRef="#ctx0" brushRef="#br1" timeOffset="174430.14">15164 7448 1382 0,'0'0'123'0,"0"0"-99"16,0 0-24-16,3 5 0 0,0 3 147 0,-3-8 24 16,0 0 5-16,6 6 0 0,0-4-93 0,3 1-19 15,0-3-4-15,0 0-1 0,3-5-24 0,-3 2-5 16,3 0-1-16,-3-5 0 0,3 3-17 0,-3 0-4 15,0-3-8-15,-3-3 12 0,-1 3-12 0,-2-2 11 16,-3-1-11-16,-3 1 10 0,3 2 22 0,-5-3 4 16,-1 0 0-16,0 3 1 0,-6 1 16 0,0 4 3 15,0 0 1-15,-3 6 0 0,-3 5 16 0,0 2 3 16,-3 4 1-16,1-1 0 0,-1 5-25 0,-3 4-6 0,3-4-1 16,0 3 0-16,6-2-25 0,1 2-4 0,5-3-2 0,3 6 0 15,3-5-14-15,3 2 0 0,3 0 8 16,3-2-8-16,3 2 0 0,-1-5 0 0,7-3 0 0,3-2 0 31,0-4-73-31,0-4-21 0,6-3-4 0</inkml:trace>
  <inkml:trace contextRef="#ctx0" brushRef="#br1" timeOffset="174994.66">15998 7043 1382 0,'0'0'123'0,"0"0"-99"0,0-5-24 0,0 5 0 15,0 0 129-15,0 0 21 0,-6 0 4 0,0 3 1 16,-3 5-39-16,-3 2-8 0,0 3-2 0,-3 8 0 15,-2 3-42-15,-4 3-9 0,0 7-2 0,3 1 0 0,0 4-23 0,0 1-5 16,-3 0-1-16,-2 5 0 0,-1-3-10 0,0 0-2 16,0-2-1-16,3 5 0 15,1-5-11-15,2-3 0 0,3-3-10 0,3-2 10 16,6-6-182-16,-3-5-30 0,9-5-7 0,0-8-725 16</inkml:trace>
  <inkml:trace contextRef="#ctx0" brushRef="#br1" timeOffset="175363.19">16043 6959 806 0,'0'0'36'0,"0"-3"7"0,-3 0-35 0,0 1-8 16,0-1 0-16,3 3 0 0,0-3 341 0,0 3 67 0,0 0 12 0,0 0 4 15,0 0-297-15,0 0-59 0,9-5-12 0,-1 0-3 16,1-1-35-16,3 4-7 0,15-6 7 15,-12 5-18-15,3 1 0 0,0-4 0 0,3 4 8 16,2-4-8-16,-2 1 0 0,-3-3 9 0,0 0-9 16,6 3 0-16,-3-3 0 0,-4-3 0 0,4 3 0 15,0 0 0-15,-3 1 0 0,0 1 0 0,-3 1 8 16,-6 0-8-16,0 5 0 0,-1 0 0 16,-8 0 0-16,0 0 0 0,0 8 0 0,3 2-8 0,-6 3 8 15,1 1 0-15,-4 4 0 0,-3 3 0 0,-6 3 0 16,-3 3 12-16,0-1 5 0,-3 1 1 0,0 10 0 15,1 5 5-15,-7-2 1 0,-3 5 0 0,6 2 0 16,0 3-24-16,1-5-16 0,2 0 2 0,0-2 1 0,0-1 13 16,3-2 0-16,0-1 0 0,3 1 0 0,1-5 0 0,-1-1 0 15,6-5-10-15,-3 0 10 16,6-5-138-16,0-3-23 0,0-5-5 0</inkml:trace>
  <inkml:trace contextRef="#ctx0" brushRef="#br1" timeOffset="175561.66">15816 7453 2322 0,'0'0'103'0,"0"0"21"0,0 0-100 0,0 0-24 16,0 0 0-16,0 0 0 0,0 0 66 0,6 0 8 16,3 0 2-16,6 0 0 0,6 0-28 0,0-2-6 15,9-1-1-15,-7 0 0 0,7-2-25 0,-3 0-4 16,0 0-2-16,2-3 0 0,1 2-10 0,-3-4 0 15,6-1 9-15,2 3-9 16,-8-2-166-16,0-4-38 0</inkml:trace>
  <inkml:trace contextRef="#ctx0" brushRef="#br1" timeOffset="176015.15">16876 6808 2718 0,'0'0'60'16,"-6"0"12"-16,0 2 2 0,-3 1 2 0,-6 0-60 0,0 2-16 0,3 3 0 0,-5 2 0 16,-7 6 58-16,3 3 9 0,0 5 1 0,0 0 1 15,-3 5-36-15,1 2-7 0,-7 4-2 0,3-1 0 0,-3 6-2 0,4 2-1 16,-1 3 0-16,0 3 0 0,-3-3-13 0,3-3-8 16,4 0 8-16,-4-2-8 0,6-3 12 15,0-5-3-15,9-3 0 0,0-3 0 0,0-2-9 0,9-3 0 16,3-5 0-16,3-2 0 0,3-4 0 0,3-5 0 15,6-5 0-15,6-2 0 0,0-4 0 0,3-4-16 16,2-3 3-16,1-3 0 16,9-5-14-16,-3 2-2 0,5-2-1 15,-2 0 0-15,3 2 16 0,-6 1 3 0,2-1 1 0,-5 6 0 0,-3 2 10 0,-3 3 0 16,-1 6 0-16,-5-1 0 0,-6 1 0 0,0 4 0 16,-3 3 0-16,-3 3 0 0,-6 0 0 0,0 3 0 15,0 2-8-15,-6 0 8 0,-3 3 0 0,-3 0 0 0,-3 0 0 16,0 3 0-16,1 2 0 0,-4-3 0 15,6 3 0-15,-6-2 0 0,-3 5 12 0,0-3-1 0,-5 0-1 0,2-2 0 16,-3 2 16-16,3-3 3 0,0-2 1 16,0 0 0-16,1-3-11 0,2-2-3 0,3-1 0 15,-3-4 0-15,3-4-8 0,3-4-8 0,-2-1 9 0,2-2-9 16,0-6 8-16,3 1-8 0,3-4 0 16,0-4 0-16,6-3-98 15,3-6-26-15,3-2-4 0,6 0-1171 0</inkml:trace>
  <inkml:trace contextRef="#ctx0" brushRef="#br1" timeOffset="176757.08">17055 7358 1036 0,'0'0'92'0,"0"0"-73"0,0 0-19 0,0 0 0 16,0 0 178-16,0 0 32 0,0 0 6 0,0 0 2 15,0 0-80-15,0 11-16 0,-3-1-3 0,3 6-1 16,-6 0-42-16,3 3-8 0,-6 2-1 0,-3 2-1 16,3 4-22-16,-3-3-4 0,3 2 0 0,-3 3-1 15,0 0-19-15,3-2-3 0,3-6-1 0,3 0 0 16,-3-2-16-16,3-6 0 0,3 0 0 0,3-2 0 0,3-3 9 0,-6-8-9 16,9 0 0-16,3-3 9 0,3-5 2 0,3-2 0 15,0-1 0-15,3-2 0 16,0-6-32-16,-1 1-7 0,-2-1 0 0,0 1-1 0,0-4 9 0,3 4 3 15,-6-1 0-15,0 1 0 0,-4 5 17 0,-2-1 0 16,3 1-8-16,-6 3 8 0,-3 4 0 0,-3 6 0 16,0 0 0-16,0 0 0 0,-12 6 33 0,3 2 7 15,3 5 2-15,-3 0 0 0,4 3-8 0,-4 2-2 16,-3 1 0-16,3 2 0 0,3 3-32 0,3-3 0 16,-6 0 0-16,6-2 0 0,3-3 16 0,3-3-3 15,0-3-1-15,3-2 0 0,6 0-12 0,0-5 0 16,3-6 0-16,-1-2 0 0,7-3 19 0,0-2 1 15,6-6 0-15,-3 0 0 0,-1-3-20 0,-2-2-16 0,0 0 4 16,0 0 0-16,-3 0 12 0,0 2 0 16,-3-2 0-16,-1 0 0 0,-2 2 11 0,0 3-2 15,-3 0 0-15,0 3 0 0,0 0-9 0,-3 5-16 0,-3-2 4 16,0 7 1 0,3 0-117-16,-6 3-24 0,0 0-5 0,0 0-976 0</inkml:trace>
  <inkml:trace contextRef="#ctx0" brushRef="#br1" timeOffset="177249.64">17686 7533 864 0,'0'0'76'0,"-3"0"-60"16,3 0-16-16,0 0 0 0,-3-3 292 0,0 3 55 16,3 0 11-16,0 0 2 0,0 0-216 0,0 0-44 15,6-3-9-15,3 1-2 0,2 2-64 0,1-3-13 16,0 0-2-16,3-2-1 0,3 0-9 0,-3 0 0 15,-3-3 0-15,6 0-11 0,-6 0 11 0,-1 0 0 16,1-3 0-16,0 3 8 0,-6-2-8 0,0 2 0 16,-3-5 0-16,3 2 8 0,-3 0-8 0,-3 1 12 15,-3-3-4-15,-3 2 0 0,3 0 16 0,-6 3 3 16,-3 3 1-16,-3 5 0 0,-2 0 12 0,-4 5 4 16,-6 3 0-16,0 6 0 0,-6-1 2 0,4 3 1 15,2 2 0-15,3 1 0 0,3-1-33 0,3 3-6 16,-2-2-8-16,5 5 11 0,3-3-11 0,3 0 0 15,3 3 9-15,0-3-9 0,6 0 0 0,3 0 0 0,6-5 0 16,0 0 0-16,0-5 0 0,3-1 0 16,5-2 0-16,4-2 0 0,-3-4 0 0,9-2 0 15,3 0-10-15,2-5 10 16,1-6-56-16,-3 1-4 0,3-3 0 0,-6-3-1 16,-1-3-15-16,1 1-2 0,-3-1-1 0,-3 1 0 15,0-1 16-15,-1 3 3 0,1-2 1 0,-6-1 0 0,0 6 45 0,-6 0 14 16,3-1 0-16,-3 7-10 0,-6-1 42 0,0 5 8 0,-3 3 1 0,0 0 1 15,0 0 36-15,-9 8 7 0,-3 2 2 16,0 4 0-16,0-1-31 0,0 3-7 0,0 0-1 0,0 0 0 16,3-1-30-16,1 1-6 0,2 0-2 0,3 0 0 15,-3-5-10-15,6-1 0 0,3 1 0 0,3-6 0 16,-6-5-91-16,6 3-20 16,2-3-4-16,4-3-1071 0</inkml:trace>
  <inkml:trace contextRef="#ctx0" brushRef="#br1" timeOffset="177397.24">18302 7104 2235 0,'9'-16'49'0,"-6"11"11"0,-6 0 1 0,3-1 2 0,-3 1-51 0,-3 0-12 16,0 5 0-16,0 0 0 0,-3-3 64 0,0 6 11 16,0-1 1-16,3 1 1 0,-3 0-52 0,3 2-10 15,3 3-3-15,0-3-764 16,0 3-152-16</inkml:trace>
  <inkml:trace contextRef="#ctx0" brushRef="#br1" timeOffset="177765.53">18415 7512 403 0,'0'0'36'0,"0"0"-36"0,0 0 0 0,0 0 0 15,0 0 352-15,9 0 63 0,-3-3 13 0,-3 0 2 16,3 1-271-16,0-1-55 0,3-2-10 0,-1-1-2 16,1 1-28-16,0-3-4 0,0 0-2 0,3 0 0 15,0-2-26-15,-3-1-4 0,0 1-2 0,-3-1 0 0,0-2-18 16,-3-3-8-16,0 3 0 0,-3-3 8 0,-3 0 21 0,0 0 4 16,-6 0 1-16,0 3 0 0,0 0-2 0,-6 5 0 15,-3 2 0-15,0 4 0 0,1-1 31 0,-1 6 5 16,-9 5 2-16,6 2 0 0,-3 4-26 15,-2 1-6-15,-4 1-1 0,0 5 0 0,3 1-16 16,0 1-3-16,4 1-1 0,5 0 0 0,0 2-7 0,6-2-2 16,3-3 0-16,6 3 0 0,6 0-8 0,3 0 0 15,6-3 0-15,3-2 0 0,3-6 0 0,5-5 0 16,4-3 0-16,0-2 0 16,6-6-56-16,0-2-6 0,2-3-2 0,1-5 0 15,3-1-111-15,-4 1-22 0,1-5-5 0</inkml:trace>
  <inkml:trace contextRef="#ctx0" brushRef="#br1" timeOffset="178303.1">19108 6922 2383 0,'0'0'52'0,"-6"0"12"0,-2-3 1 0,2 3 2 0,0 0-54 0,0 0-13 0,-3 3 0 0,3-3 0 15,-3 2 87-15,9-2 14 0,0 0 3 0,0 0 1 16,0 0-42-16,0 0-9 0,12 3-2 0,3-3 0 15,3-3-41-15,-1 1-11 0,7-1 0 0,-3-2 0 16,0-3 0-16,0-3 0 0,2-2 0 0,-2 0 0 16,3-1 0-16,0-2 0 0,3 3 0 0,-3-3 0 15,-4-2 0-15,1-1 0 0,0 1 0 0,-3-1 0 16,-3-2 0-16,-3 3 8 0,-3-4-8 0,-6 1 8 16,-3 3 0-16,-9-3 0 0,3 2 0 0,-6 6 0 15,-6 0-8-15,-3 7 0 0,-3 4 0 0,-5 2-11 0,2 8 27 0,-9 2 4 16,-3 3 2-16,-8 6 0 0,-1 5 2 0,-2 8 0 15,-1 2 0-15,3 6 0 0,4-1 0 0,2 6 0 16,6 3 0-16,1 0 0 0,2 4-8 0,0 4-2 16,-3 2 0-16,7 0 0 0,2 3-14 0,3-5 0 15,6-6 0-15,6-5 0 0,3-3 0 16,6-7 0-16,0-3 0 0,6-3 0 0,0-6-16 16,3 1 0-16,3-3 0 0,3-7 0 15,3-1-29-15,0-8-6 0,0-2-1 16,0-3 0-16,2-3 24 0,-2-5 5 0,3 0 1 15,-3-2 0-15,0-1 2 0,3-2 1 0,-3 0 0 0,0-1 0 16,-4 4 19-16,1 2 0 0,0 0 0 0,-3 3 0 0,0 5 0 16,-6 0 14-16,-3 0-4 0,0 8-1 0,0 0 20 0,-3 2 4 15,-3 6 1-15,0 0 0 0,3-3-9 0,0 0-1 16,0 6-1-16,3-6 0 0,0 0-7 0,0 1-2 16,0-4 0-16,3-2 0 0,6 0-6 0,0-5 0 0,6-6-8 15,0 0 12-15,6 1-12 0,0-6 0 0,2-3 0 0,-2 1 0 31,3-4-180-31,0 1-43 0</inkml:trace>
  <inkml:trace contextRef="#ctx0" brushRef="#br1" timeOffset="179080.48">19311 7377 403 0,'0'0'36'0,"0"0"-36"0,0 0 0 0,0-6 0 16,3-2 232-16,-3 3 39 0,0 5 8 0,-6-5 1 15,0 2-85-15,0 3-18 0,6 0-3 0,0 0-1 16,-6 5-41-16,-3 3-8 0,0 3-1 0,0 2-1 16,3 3-38-16,-3 0-7 0,0 2-1 0,0 1-1 15,-2-1-41-15,2 1-8 0,0 0-2 0,3-1 0 16,0-2-24-16,0-3 0 0,3 0 0 0,3 1 0 16,0-9 0-16,3 3 0 0,6-3 0 0,-3 0 0 15,3-5 31-15,3-2 1 0,2-6 0 0,4 0 0 0,-3-5-32 0,3-1 0 16,12 1 0-16,0-3 0 15,-1 3-34-15,-5-3-6 0,-3 0-2 0,0 0 0 0,0 3 18 0,-3 0 3 16,5 0 1-16,-5 0 0 0,-6 5 20 0,0 0 0 16,-3 2 0-16,-3 1 0 0,-6 5 0 0,0 0 0 15,0 0 0-15,-3 8 0 0,0 3 12 0,-3-1 6 16,-3 3 2-16,0 1 0 0,3-1 17 0,0 0 4 16,-6 3 1-16,3-3 0 0,3-2-34 0,3-1-8 15,3 1 0-15,0 0 0 0,3-3 0 0,-3-8 0 16,9 5 0-16,0-3 8 0,3-2-8 0,0 0 0 15,3-5 0-15,0 0 0 0,3-3 0 0,-3 0 0 16,-1-3 0-16,-2 1 0 0,3-1 0 0,0 1 0 16,-3-4 0-16,0 4 0 0,-3-1 0 0,3 3 0 15,-3-2 0-15,0 2 0 0,-9 3 0 0,3-1 0 16,6 4 0-16,-3 2 0 16,2 2-25-16,-5 4-7 0,0 1-2 0,0 1 0 0,-6 0 34 0,0 3 0 0,0 2 0 15,0 0 0-15,3 1 25 0,0-4 6 0,-3 3 1 0,6-2 0 16,0 0-32-16,0-1 0 0,0-5 0 0,3 3 0 15,0-5 0-15,3 0 0 0,3-6 0 0,3 0 0 16,0-2-96 0,3 0-21-16,0-3-5 0,2-3-677 0,1 1-135 0</inkml:trace>
  <inkml:trace contextRef="#ctx0" brushRef="#br1" timeOffset="179726.02">20117 7501 2026 0,'0'0'90'0,"0"0"18"0,-3 5-86 0,-2 3-22 16,2-3 0-16,3-5 0 0,0 0 107 16,0 0 17-16,-3 6 3 0,3-6 1 0,0 0-52 0,0 0-9 15,3 2-3-15,5-2 0 0,4-2-35 0,0-4-7 16,3 1-2-16,0-3 0 0,3-2-12 0,0 2-8 16,0-6 8-16,0 1-8 0,-1 0 0 0,4 0 0 15,-3 0 0-15,0-3 0 0,-6 0 0 0,-3-3 0 16,0 3 0-16,-3-2 0 0,-3 2 0 0,-6 0 0 15,0 3 0-15,-6 5 0 0,0 0 0 0,-6 3 0 16,-3 2 0-16,-6 3 0 0,3 5 43 0,-2 6 4 16,-7 0 1-16,3 7 0 0,-3 1-20 0,1 2-3 15,-1-3-1-15,3 6 0 0,3 0 5 0,3 0 1 16,0 0 0-16,4 2 0 0,5-2-30 0,3-3 8 16,9 3-8-16,3-3 0 0,3-3 0 0,6-2 0 15,2-5 0-15,7-3 0 16,3 0-34-16,0-6-6 0,3-2-2 0,3-2 0 0,-4-6-27 15,1 0-6-15,3-3-1 0,-6 3 0 16,2-5-24-16,-2 0-6 0,0 0-1 0,-3 2 0 0,-6 1 80 0,0 2 16 0,-3 0 11 0,-3 2-13 16,-9 6 44-16,0 0 9 0,-9 0 1 0,-6 6 1 15,0-1 27-15,-6 6 6 0,0 2 1 0,0 5 0 16,-5 3-10-16,2 1-2 0,-3 7 0 0,3 3 0 16,-3-3-36-16,4 5-8 0,-7 3-2 0,0 0 0 15,0 3-18-15,3-3 0 0,1 5 0 0,-1 3 0 16,3 0 0-16,0 3 0 0,0-1 0 0,1 1 0 0,-1 0 0 15,6-6 0-15,-3 0 0 0,3-2 0 0,0-3 8 0,1 0-8 16,-1 0 0-16,3-3 0 0,0 1 14 0,-3-6-1 16,-3 0 0-16,3-2 0 0,-3-6-13 0,-2-3 0 15,-1-2 0-15,3-3 0 0,3-5 0 0,3-2 0 16,-6-6 0-16,7-6 0 0,2-7 0 0,0-3 0 16,3-5 0-16,3-8 0 0,0-3 24 0,9-2 1 15,0-9 1-15,6 1 0 0,3 0-26 0,6-9 0 16,-4 1 8-16,10-8-8 0,9 0 0 0,-3 8 0 15,0-1 0-15,-1 9 0 0,-5 2 0 0,6 8 0 16,3 1 0-16,2 4 0 0,1 1 0 0,0 2 0 16,-6 3 0-16,5 0 0 15,-2 2-146-15,3 6-22 0,-1-6-4 0,4 6-1076 0</inkml:trace>
  <inkml:trace contextRef="#ctx0" brushRef="#br1" timeOffset="180318.9">20591 7517 2487 0,'0'0'55'0,"0"0"11"0,0 0 2 0,0 0 2 0,0 0-56 0,0 0-14 0,0 0 0 0,0 0 0 16,0 0 54-16,3-3 8 0,6-2 2 0,-3 0 0 16,3-1-45-16,-1-2-9 0,7 3-2 0,0-3 0 15,-3-2-8-15,3-1 8 0,0 3-8 0,0-5 8 16,0 0-8-16,0-3 0 0,-4 0 0 0,-2 3 0 15,3-6 0-15,-6 6 0 0,3 0 0 0,-6 5 0 16,-3 2 0-16,0 6 0 0,-12 0 0 0,-3 8 0 0,-5 3 41 16,-1 2 10-16,0 6 1 0,-3-1 1 0,3 1-18 15,-3 2-4-15,4 0-1 0,-1-2 0 0,6 2 1 0,0-3 0 16,0 3 0-16,3-2 0 0,6-3-31 0,0 0 0 16,6 0 0-16,3-6 0 0,3 3 8 0,0-7-8 15,6 2 0-15,3-6 9 0,3-2-1 0,0-2 0 16,2-4 0-16,4-2 0 0,0 0-17 0,6-5-4 15,0 0-1-15,-1 0 0 16,-5 0-10-16,3 2-1 0,-3-2-1 0,3 2 0 0,-4 1 11 0,-2 2 3 16,-6 0 0-16,-3 5 0 0,3-2 12 0,-6 5-9 15,-9 0 9-15,0 0-8 0,0 0 8 0,0 0 0 16,0 5 8-16,0 6-8 0,-6-3 40 0,0 2 3 0,-3 1 1 16,0 2 0-16,-3-2-28 0,0 2-4 0,3-3-2 15,0 1 0-15,3 2-10 0,1-5 12 0,5 0-12 16,2 0 12-16,4 0-12 0,3-5 0 0,-3-3 0 15,9 0 0-15,0-3 8 0,6-2-8 0,-3-3 8 16,0-3-8-16,2 0 0 0,-2 1-16 0,0-3 3 0,0-1 0 31,3 1-22-31,-3 0-4 0,0 0-1 0,-1 2 0 0,1 3 25 0,-3 0 5 0,0 0 1 0,-6 3 0 16,0 2 9-16,-3 3 0 0,-6 0 0 0,0 0 0 16,-3 8 0-16,0 3 0 0,0-3 12 0,-3 2-4 15,-3 4 16-15,0-1 3 0,6 3 1 0,-3 0 0 16,0-3-17-16,0 3-3 0,3-3-8 0,3 0 12 15,0-2-12-15,3-1 0 0,3-2 0 0,3-2-939 16,0-4-190-16</inkml:trace>
  <inkml:trace contextRef="#ctx0" brushRef="#br1" timeOffset="180849.48">21737 7461 403 0,'0'0'36'0,"0"0"-36"16,0 0 0-16,0 0 291 0,0 6 51 15,0-6 10-15,0 7 3 0,-3 4-147 0,3-3-28 16,-6 0-7-16,0 3-1 0,0-1-68 0,-3 3-15 15,0-2-2-15,3 2-1 0,-6 3-41 0,3-5-8 16,0 2-1-16,0 0-1 0,3-2-35 0,0-1 0 16,1 1 0-16,2-6 0 15,3 0-132-15,5-2-20 0,1-3-4 0,3-5 0 0</inkml:trace>
  <inkml:trace contextRef="#ctx0" brushRef="#br1" timeOffset="181012.04">21954 7099 2516 0,'0'0'56'0,"0"0"11"0,0 0 2 0,0 0 1 0,0 0-56 0,0 0-14 0,-6 2 0 0,6-2 0 16,0 0 14-16,0 0 0 0,-3 8 0 0,3 0 0 16,-3 3-61-16,3-1-12 0,0 4-2 0</inkml:trace>
  <inkml:trace contextRef="#ctx0" brushRef="#br1" timeOffset="182154.94">21889 7525 403 0,'2'-11'36'0,"4"3"-36"15,-3-5 0-15,3 2 0 0,3 1 220 0,-6-1 38 16,3 1 7-16,0-1 2 0,0 1-153 0,3 4-30 16,-6 1-7-16,0 0-1 0,0-1-2 0,-3 6-1 15,0 0 0-15,0 0 0 0,0 0 22 0,0 8 4 16,-3 3 1-16,0-3 0 0,0 5-20 0,-3 0-4 16,-3 0-1-16,6 1 0 0,-3 2-44 0,0-1-9 15,-3 1-2-15,3-2 0 0,0 1 10 0,3-1 2 0,1-1 0 16,2-5 0-16,0-3-20 0,0 3-3 15,2-3-1-15,-2-5 0 0,6 0-8 0,3 0 8 0,0-2-8 0,0-4 8 16,0 1-8-16,3-5 0 0,0 2 0 0,0 0 0 16,6-3 0-16,-3 1 0 0,2-4 0 0,1 4 0 15,3-1-12-15,-3 3-4 0,3-2 0 0,-6-1-1 16,0 3 17-16,0 3 0 0,-4-1 0 0,-2 4 0 16,-3 2 0-16,-3 0 0 0,-3 0 0 0,0 0 0 15,0 0 19-15,-3 8 4 0,-6 2 1 0,3 4 0 16,3-4 6-16,-5 3 2 0,-1 1 0 0,3-1 0 15,0 0-16-15,0 0-4 0,3 1 0 0,0-4 0 16,-3-2-12-16,6 0 0 0,3-3 0 0,3 1 0 16,-3-1 0-16,6-5 0 0,0-5 8 0,5 2-8 0,1-2 8 15,0-1-8-15,0-2 0 0,-3-2 9 16,9-3-9-16,0-1 0 0,-3 1-12 0,2 0 12 16,-2 0-33-16,0-1 1 0,0 1 0 0,-3 0 0 0,0 0 32 0,-3 0 0 15,0-1 0-15,-1 4 0 0,-2 2 0 0,0 3 0 16,-6-1 0-16,-3 6 0 0,0 0 0 0,0 0 0 15,0 0 0-15,0 8 0 0,-3 0 19 0,-3 3 10 16,3-1 3-16,-3 3 0 0,3 1-32 0,-2-4 0 16,2 1 0-16,0-1 0 0,0 1 0 0,3-3 0 15,0 0 0-15,0 0 0 0,3 0 0 0,-3-8 0 16,0 0 0-16,8 0 0 0,1-3 0 0,3 1 0 16,0-4 0-16,0 1 0 0,0-3 0 0,0 0 0 15,3-3 0-15,0 4 0 16,3-4-27-16,-1 0-11 0,-2 1-2 0,6 2-1 0,-6 0 19 0,0 0 4 15,0 3 1-15,-6-1 0 0,0 4 9 0,-3-1 8 0,0 3-12 16,0 3 12-16,-6-3 0 0,0 0 0 0,0 8 12 0,0 0-3 16,-3 0 0-16,3-1 0 15,-3 4 0-15,-3-3 0 0,0 3 3 0,3-1 0 0,-3-2 0 0,3 3 0 16,0-3-12-16,0 2 0 0,3-4 0 0,0-1 8 16,0 0-8-16,0-5 8 0,3 3-8 0,3-1 8 15,3-2-8-15,-3-2 0 0,0-1-10 0,2-2 10 16,1 0-12-16,3-1 3 0,0 1 1 0,0-3 0 15,6 0-37-15,-3 0-7 0,3 0-2 0,-3 0 0 16,2-2 18-16,-2 2 3 0,0-6 1 0,0 4 0 16,0-1-20-16,-3 1-3 0,0 2-1 15,0 0 0-15,-6 0 37 0,3 3 7 0,-3 2 2 0,-6 3 0 0,0 0 37 0,0 0 7 16,0 0 2-16,0 8 0 0,-3 3 20 0,0-1 5 16,0-2 1-16,-3 0 0 0,0 3-24 15,0 2-5-15,0-5-1 0,0 2 0 0,0-2-9 0,0 0-3 16,0 3 0-16,6-3 0 0,-3-6-12 0,3-2-8 15,0 0 8-15,0 0-8 0,0 0 11 0,12 0-3 16,-3-2 0-16,0-1 0 0,3-2-8 0,0-3 0 16,0 0 0-16,2 3 0 0,1-3-11 0,3 0-4 15,0-3-1-15,-3 1 0 0,6-1 0 0,-3 0-1 16,2 1 0-16,-2-1 0 0,-6 3 5 0,3 0 0 16,-6 0 1-16,0 3 0 0,0 0 11 0,-3 5 0 0,-6 0 0 15,0 0 0-15,0 0 8 0,0 8 3 16,-6 0 1-16,3 0 0 0,0 0 5 0,0 2 2 0,-3 1 0 15,-3-1 0-15,6-2-11 0,-3 0-8 0,3 0 9 0,0-3-9 16,3-5 10-16,0 0-10 0,0 8 10 0,0-8-10 16,6 3 0-16,0 0 8 0,3-3-8 0,-3 0 0 15,3-3 0-15,0-2 0 0,3-1 0 16,0 1 0-16,3 2 0 0,-1-2 0 0,-2 0 8 0,3 0-8 16,-3-1 0-16,0 4-16 0,0-1 3 0,-3 3 1 15,0-3-137 1,0 3-27-16,-9 0-6 0,0 0-1 0</inkml:trace>
  <inkml:trace contextRef="#ctx0" brushRef="#br1" timeOffset="182762.71">23362 7480 2127 0,'0'0'47'0,"0"0"9"0,0 0 3 0,0 0 1 0,6 0-48 0,0-3-12 15,-6 3 0-15,6-3 0 0,0-2 42 0,3 3 6 16,-3-1 2-16,3 0 0 0,-4 1-22 0,4-4-5 16,3 4-1-16,-3-1 0 0,-3-5-22 0,3 3 9 15,3 0-9-15,-3-3 0 0,3 2 0 0,-3-4 0 16,0 2 0-16,-3-3 0 0,3-2 8 0,-3-3-8 16,3 0 0-16,-4 3 0 0,1-3 24 0,-3 3 0 15,0 2 1-15,-6 1 0 0,0 2 37 0,-3 5 7 16,-5 0 2-16,-1 3 0 0,-6 3 4 0,-3 5 1 15,0 3 0-15,0 5 0 0,0-3-26 0,4 5-5 0,-1 1-1 16,0 2 0-16,6-3-30 0,0-2-6 16,3 3-8-16,0-3 11 0,6-3-11 0,-3 3 0 15,6-3 0-15,3-2 8 0,0-1-8 0,3-2 0 0,3 0 0 0,3-3 0 16,3 1 0-16,3-4 0 0,3-4 0 0,2 2 0 16,1-3 0-16,3-2-12 0,0-3 2 0,0 3 1 15,-1-3-38-15,1 0-7 16,0 0-2-16,-3 2 0 0,-6-2 40 0,2 3 7 0,-5 3 9 0,-3-1-13 15,0 3 13-15,-12 0 0 0,0 0 0 0,0 0 0 16,0 8 0-16,0 0 0 0,-3 0 0 0,-3 2 0 16,-3-2 15-16,0 3 5 0,-3-1 2 0,4 1 0 15,-4 0-12-15,0-1-2 0,3-5-8 0,3 6 12 16,0-6 17-16,3 1 3 0,0-1 1 0,3-5 0 0,0 0-25 0,0 0-8 16,0 0 0-16,12 0 0 15,-3-3 0-15,3 1 0 0,0-4 0 0,-1 1 0 0,4-3 0 0,-3 0 0 16,-3 0 0-16,3 0 0 0,0 3 0 0,0-3 0 15,0-3 0-15,-3 4 0 16,3-4 0-16,0 3 0 0,-1 3 0 0,1-3 0 0,0 0 0 0,3 0 0 16,0 0 0-16,0 0 0 15,3 3 0-15,0-3 0 0,2 3 0 0,4-1 0 0,-3 1 0 0,3 0 0 16,-3-1 0-16,0 1 0 0,-1-3 0 0,1 3 0 16,0 0 0-16,0-1-940 15,-3 1-188-15</inkml:trace>
  <inkml:trace contextRef="#ctx0" brushRef="#br1" timeOffset="184075.44">2142 8861 1634 0,'0'0'36'0,"0"0"7"0,3-5 1 0,-3 5 3 0,0 0-38 0,0 0-9 0,0 0 0 0,0 0 0 16,0 0 105-16,0 10 19 0,-3 1 4 0,-3 2 1 15,3 3-53-15,-6 2-12 0,0 4-1 0,0-1-1 16,-3 0-40-16,0 0-8 0,4 8-2 0,-1-2 0 16,-3 2-1-16,0-5-1 0,3 2 0 0,-3 0 0 15,-6-2-10-15,9-3-12 0,0 1 2 0,-3-4 1 16,3 1 31-16,6-3 6 0,-5-1 2 0,-1-4 0 0,6 0-30 16,3-3-18-16,-6-3 2 0,3-3 1 0,3 1 26 0,0-3 5 15,0 0 0-15,0-8 1 0,3 0-17 0,3-2-11 16,-3-4 2-16,0-1 0 0,3-1 9 0,-4-3 14 15,7-5-3-15,3 1-1 0,-3-7-10 0,3 1 0 16,3 0 0-16,-3-5 0 0,6-1 0 0,3-2 0 16,-1 0-10-16,1 3 10 0,-3-6 0 0,3 6 0 15,9-3 0-15,-6 0 10 0,2 5-10 0,1 3 0 16,-3 2 0-16,3 1 0 0,-3 5 0 0,-4 2 18 16,1 6-3-16,0 2-1 0,-9 4 4 0,6 1 1 15,-3 4 0-15,0 2 0 0,-3 2 10 0,-1 6 3 16,7 3 0-16,-9-1 0 0,3 4-32 0,-3 1 8 15,-3 1-8-15,3 0 0 0,-3 3 0 0,3-1 0 16,-9 3 0-16,0-2 0 0,3-1 0 0,-6 1 0 16,3 0 0-16,0-1 0 0,-6-2 0 0,3 0 9 15,-6 2-1-15,0-4 0 0,0-1-8 0,-3 0 10 16,3-5-10-16,-6 3 10 0,0-4 8 0,1-1 2 0,-1-1 0 16,0-2 0-16,-3-1 10 0,0-4 2 0,-3-1 1 15,0-2 0-15,-2-3-33 0,5 0 0 0,6 0 0 16,-6 0 0-16,6-3 0 0,3 3 0 0,6-2 0 15,3-1 0 1,3 1-44-16,6-1-16 0,6 1-4 0,3 2-771 0,3 0-154 0</inkml:trace>
  <inkml:trace contextRef="#ctx0" brushRef="#br1" timeOffset="184589.56">2972 8737 1940 0,'0'0'86'0,"0"0"18"0,-8 0-84 0,8 0-20 16,0-3 0-16,0 3 0 0,0 0 50 0,-6-3 6 15,6-2 0-15,0 0 1 0,6-1-20 0,-6-2-4 16,3 1-1-16,2-4 0 0,1 3-23 0,0 0-9 16,-3-3 0-16,3 4 9 0,-3-7-9 0,0 6 0 15,0-2 0-15,0 2 8 0,0 0-8 0,-3-3 0 16,-3 3 9-16,-3 0-9 0,0 1 27 0,0-1 1 15,-3 0 0-15,-2 2 0 0,-1 1 2 0,0 2 1 16,-3 3 0-16,0 6 0 0,-3-1-5 0,0 6-1 16,3-6 0-16,-6 8 0 0,-8 0 8 0,2 3 2 15,3 0 0-15,-3 3 0 0,4-4-19 0,2 4-3 0,6 0-1 16,0 2 0-16,-3-3-3 0,6 1-1 0,3-3 0 16,6 2 0-16,3-5-8 0,0 3 8 0,0-3-8 15,3-2 8-15,9 0-8 0,3-3 0 0,6-3 0 16,0-3 0-16,0-2 9 0,-1 0 0 0,10-5 0 0,-9 0 0 15,3-3-1-15,3 0-8 0,-7-5 12 0,4 0-4 16,0-1-8-16,0-4 8 0,-3-1-8 0,-3 1 8 16,2-1 9-16,-5-2 2 0,-6 0 0 0,0 2 0 15,-3 4-19-15,-6-1 0 0,0 0 0 0,-6 3 0 16,-3-1 0-16,0 1 0 0,-3 3 0 0,-3-1 0 16,1 0 0-16,-1 1 0 0,-6 4 0 0,6 1 0 15,-6 5 0-15,6 0 0 0,-9 5 0 0,4 1 0 0,-7 4 13 16,9 1-4-16,-3 0-1 0,0 2 0 0,3-3-8 15,7 4 0-15,-1-1 0 0,3 3 0 16,9-3 0-16,0 3-12 0,3-6 2 0,6 4 1 16,8-4-186-1,-2 1-37-15</inkml:trace>
  <inkml:trace contextRef="#ctx0" brushRef="#br1" timeOffset="185079.7">3339 8583 1612 0,'0'0'144'0,"0"0"-116"15,0 0-28-15,0 0 0 0,0 0 54 0,0 0 5 16,0 0 1-16,0-8 0 0,3-2-38 0,-3 2-7 0,6 2-2 16,-6 6 0-16,0-8-1 0,0 0-1 0,0 8 0 0,0 0 0 15,0 0 0-15,0-7 0 0,0 7 0 0,0 0 0 16,-6-3 18-16,-3-2 4 0,3 2 1 0,0 3 0 15,-3 8 11-15,0-5 3 0,3 4 0 0,-3-1 0 16,-3 4-7-16,3 1-1 0,-3-3 0 0,3 2 0 16,0-2-14-16,0 0-3 0,3 0-1 0,1 0 0 15,-1 0-13-15,3 0-9 0,0 0 12 0,3 0-12 16,0-8 0-16,3 11 0 0,0-4 0 0,3 4 0 16,-3-3 12-16,-1 3-12 0,4-1 12 0,3 1-12 15,-6 2 0-15,3-5 0 0,-3 2 0 0,3-2 0 16,0 3 0-16,0-3 0 0,-3 0 0 0,0 0 0 15,0 0 0-15,-3 0 0 0,3 0 0 0,-3 0 0 0,-3-3 0 16,3 3 0-16,-3-3 0 0,-3 0 0 0,0 3 0 16,-3-2 0-16,3-4 0 0,-3 4 0 0,-6-4 0 0,4 1 0 15,-4-1 8-15,-3 1-8 0,0-3 19 0,3 0 0 16,-6 0 0-16,3-3 0 0,1 1 19 0,-4-1 4 16,3 1 1-16,3-4 0 0,-3 1-31 0,3 0-12 15,6-1 11-15,0 1-11 0,0 0 0 0,6-3 0 16,3 3 0-16,0-3 0 0,3 2 0 0,6-2 0 15,3 3 0-15,0-3 0 16,6 3-110-16,3-6-25 0,6 1-5 0,-4-1-944 16</inkml:trace>
  <inkml:trace contextRef="#ctx0" brushRef="#br1" timeOffset="185256.03">3520 8602 518 0,'9'-6'23'0,"-9"6"5"0,0 0-28 0,0 0 0 0,6-2 0 0,-6 2 0 16,0 0 296-16,0 0 55 0,0 0 10 15,0 0 3-15,0 0-196 0,6 8-40 0,-6 2-7 0,-6 1-1 16,3 2-73-16,-3 3-15 0,0 2-2 0,-9 1-1 16,9-1-16-16,-9 1-3 0,7-1-1 0,2-2 0 15,-6 0-9-15,6-3 0 0,3-2 0 0,-3 0 8 16,6-6-8-16,0-5 0 0,6 3 0 0,0-6 8 16,3-2-110-16,3-1-22 0,2-7-5 0</inkml:trace>
  <inkml:trace contextRef="#ctx0" brushRef="#br1" timeOffset="185400.21">3758 8199 1962 0,'0'0'43'0,"0"0"9"0,-9 6 1 0,3-1 3 0,-3 0-45 16,4 1-11-16,-1-4 0 0,6-2 0 0,0 0 10 0,0 0 0 15,0 0 0-15,0 0-892 16</inkml:trace>
  <inkml:trace contextRef="#ctx0" brushRef="#br1" timeOffset="185963.69">4220 7882 2185 0,'0'0'48'0,"0"0"9"0,0 0 3 0,0 0 2 0,0 0-50 0,-6 8-12 0,0 0 0 0,0 0 0 16,-3 2 84-16,0 4 15 0,0 4 2 0,-6 3 1 15,-6 6-38-15,0 4-8 0,-8 7-2 0,2 4 0 16,-3 3-32-16,0 5-6 0,4-2-2 0,-13 5 0 16,3 2-1-16,3 3 0 0,1 1 0 0,2-1 0 15,-3-3-13-15,6-2 0 0,-2-8 0 0,5-2 0 16,3-9 0-16,3-2 0 0,6-8 0 0,3-1 0 16,6-7 0-16,0-5 0 0,9-1 0 0,3-7 0 15,0-3-16-15,3-5 3 0,-3-6 1 0,6 1 0 16,0-6-212-16,0-3-41 15,-3 1-9-15,-4-6-2 0,1 0 68 0,-3 0 12 0,0-2 4 16,0-1 0-16,-6 4 56 0,0-1 12 0,0 0 3 0,-6 5 0 0,3 1 245 16,-3 5 48-16,0 2 11 0,-6 0 1 0,4 6 58 0,-7 0 11 15,6 5 3-15,3-3 0 0,-9 1-103 0,9 2-20 16,-3 2-4-16,3 1-1 0,0 0-83 0,6-3-17 16,0 0-3-16,6 5-1 0,0 0-24 0,3-2 0 15,6-3 0-15,0 0 0 0,6 0 12 0,-7 0-4 16,4 0 0-16,3-3 0 0,0 3-8 0,0 0 0 15,6 0 0-15,-7-3 8 16,4 3-33-16,-3-2-7 0,-3 2-2 0,3 0 0 16,-3 2-75-16,-3-2-15 0,2 0-4 0,1 0 0 15,-9 3 24-15,6 0 4 0,-6-1 0 0,3 4 1 0,-6-4 72 0,3 4 15 16,-6-4 2-16,-3-2 1 0,3 8 23 0,0 0 5 16,-3 0 1-16,0-3 0 0,0 3 53 0,-3 3 11 15,-3-3 3-15,0 2 0 0,-3 4-18 0,0-1-3 16,-3 0-1-16,0 3 0 0,0 3-34 0,0-4-7 0,6 1-2 0,-3 0 0 15,1-3-10-15,2-2-3 0,0 0 0 0,3-4 0 16,3-7-9-16,0 0 0 0,0 0 0 0,0 0 0 31,0 0-102-31,9-5-19 0,-9-5-4 0</inkml:trace>
  <inkml:trace contextRef="#ctx0" brushRef="#br1" timeOffset="186104.31">4273 8311 1958 0,'0'0'174'0,"0"0"-139"16,-3 2-35-16,-3 1 0 0,0 0 44 0,0-1 3 16,3 3 0-16,3-5 0 0,-6 6-39 0,6-1-8 15,-3 3 0-15,3 3-631 16,0-4-124-16</inkml:trace>
  <inkml:trace contextRef="#ctx0" brushRef="#br1" timeOffset="186455.1">4288 8588 288 0,'0'0'25'0,"0"0"-25"16,0 8 0-16,0-8 0 0,-3 6 368 0,3-1 69 15,0-5 14-15,-3 8 2 0,0 0-264 0,0 0-53 16,0 0-10-16,3 2-2 0,0 1-58 0,-3-1-11 16,3 4-3-16,-6-4 0 0,3 3-7 0,0 1-1 0,0-1-1 15,0 0 0-15,3 0-4 0,-3-2-1 0,3 0 0 0,0-1 0 16,0-2-2-16,0-3 0 0,0 1 0 0,0-6 0 15,0 0-10-15,0 0-2 0,6 5-1 0,-6-5 0 16,6 3-8-16,3-1-2 0,-3-4 0 16,0 2 0-16,0-3-13 0,6 0 9 0,-9 1-9 0,6-1 8 15,0 0-8-15,-3-2 0 0,3 0 0 0,0-1 8 16,0-1-8-16,0-4 0 0,-1 0 0 0,1-2 0 16,3-3 0-16,-3 0 0 0,3-5 8 0,3 3-8 15,0-3 0-15,3 2 0 0,0-5 0 0,5 0 8 16,-8 3 0-16,6 3 0 0,-3-1 0 0,3 1 0 15,-3 2-8-15,0 3-11 0,-7-3 3 0,4 5 0 16,0 1 8-16,-3-1 0 0,-3 0 0 0,3 3-8 16,-3 3-76-16,-3 0-16 0,-6 5-2 0</inkml:trace>
  <inkml:trace contextRef="#ctx0" brushRef="#br1" timeOffset="187827.72">5318 8662 1634 0,'0'0'72'0,"0"0"16"0,0 0-71 0,0 0-17 15,0 0 0-15,0 0 0 0,0 0 107 0,0 0 17 16,3-5 4-16,0 0 1 0,0 2-44 0,3-5-9 15,0 3-1-15,-3 0-1 0,0-1-32 0,0-2-6 16,3 3-2-16,-3 0 0 0,0-3-18 0,0 3-3 16,3-3-1-16,-6-3 0 0,0 6-12 0,6-3 9 15,-6 0-9-15,0-3 8 0,-6 3 0 0,3 1 0 16,0-1 0-16,-3 0 0 0,3 2 25 0,-12 4 5 16,0-1 1-16,0 3 0 0,-3 0-27 0,0 5-4 15,-2 3-8-15,-1 3 11 0,0 2 4 0,0 0 1 16,0 1 0-16,3 1 0 0,-3 1-4 0,7 3 0 15,-1-1 0-15,-3-2 0 0,6 3-12 0,0-3 0 16,6 0 8-16,-3-1-8 0,6 1 0 0,3-3 0 0,3-2 0 16,6 0 0-16,-3-3 0 0,9-3 0 0,-3-5 8 0,6 0-8 15,3-5 0-15,-1-1 8 0,4-2-8 0,3-5 0 16,0 0 0-16,3 0-13 0,-13-1 1 0,7-1 0 16,0-1-4-16,-6 2 0 0,0 4 0 0,-6-1 0 15,-3 3 16-15,-3 0 0 0,-4 3 0 0,-2 5 0 16,-2 0 0-16,-4 3 0 0,-9 2 0 0,0 3 0 15,-6 5 8-15,0 0 5 0,0 3 1 0,0 3 0 16,1 2 18-16,-1 3 3 0,3 0 1 0,-6-1 0 16,6 4-16-16,3-1-4 0,-3 3 0 0,1 3 0 15,2 0-16-15,0-3 10 0,0 3-10 0,6 0 8 16,-3-1-8-16,3 4 0 0,3-4 0 0,-3 4 0 16,3-6 0-16,0 0 0 0,3 0 0 0,-2 0 0 0,-1 0 0 15,0-5-11-15,3 0 11 0,-3 0-8 0,-6 0-2 16,3-1 0-16,0-1 0 0,-6-1 0 0,3 0 10 15,-3 0 8-15,0 0-8 0,0-2 11 0,-2-1-11 16,-4-2 0-16,3-3 0 0,-3-2 0 0,0 0 0 0,0-6 0 16,1-2 0-16,-1-3 0 0,3-3 0 0,-3-5 0 15,3 0 12-15,-3-5-4 0,6-3 9 16,-2-3 2-16,5-2 0 0,0-3 0 0,6 1 9 16,3-4 1-16,3-2 1 0,3 0 0 0,6 2-30 0,3-2-8 15,3-2-1-15,2 2 0 0,1-1 9 0,9 4 0 16,-3-3 0-16,3 0-8 0,5 2 16 0,7-2 4 15,-9 5 1-15,6-2 0 16,2 2-113-16,-2 3-22 0,6 0-5 0,-13 0-1157 16</inkml:trace>
  <inkml:trace contextRef="#ctx0" brushRef="#br1" timeOffset="188162.9">5497 8702 1785 0,'0'0'79'0,"0"0"17"0,0 0-77 0,0 0-19 0,0 0 0 0,0 0 0 16,-3-2 121-16,3 2 21 0,0 0 4 0,0 0 1 15,0 0-75-15,3-6-16 0,6 4-2 0,-4-4-1 0,10-2-39 0,-6 0-14 16,3-2 9-16,0-1-9 0,6 3 10 0,-3-5-10 16,0 2 12-16,6 1-12 0,-7-3 11 0,1-1-11 15,0 1 10-15,0 0-10 0,-3 0 0 0,-3 2 0 16,-3 3 0-16,0 0 0 0,-3 0 0 0,-3 8 0 15,0 0 9-15,-12-2-9 0,-3 4 13 0,-3 4-2 16,0 7-1-16,-3 0 0 0,-2 3 31 0,2 3 7 16,-6 2 0-16,3 0 1 0,-3 0-1 0,4 0-1 15,5 0 0-15,-3 1 0 0,9-4-32 0,3 1-7 16,3-4 0-16,6 1-8 0,3-2 0 0,6-4 0 16,6 1 0-16,-3-3 0 0,9 0 10 0,-1-8-10 15,4 0 8-15,0-3-8 16,0-2-160-16,6-3-36 0,29-16-8 0,-11 5-2 0</inkml:trace>
  <inkml:trace contextRef="#ctx0" brushRef="#br1" timeOffset="188503.87">5898 8538 2516 0,'0'0'56'0,"0"0"11"0,0 0 2 0,-3 3 1 0,3-3-56 0,0 0-14 0,0 8 0 0,0-8 0 16,3 2 48-16,6 1 6 0,-3 0 2 0,6-1 0 15,0 1-29-15,0-6-6 0,0 3-1 0,3-2 0 16,-3 2-12-16,3 0-8 0,-1 0 8 0,1 0-8 16,-3 0 0-16,0 0 0 0,0 0 0 0,0 0 0 15,-3 2 0-15,-3 4 0 0,0-4 0 0,0 1 0 16,-3 5 0-16,-3 0 0 0,0 0 0 0,-6 0 0 16,3 0 0-16,-6 5 9 0,0-5-9 0,-3 5 10 0,-3 0-10 0,0-2 8 15,-3 2-8-15,1 0 8 16,-1 3 20-16,-3-3 3 0,0 1 1 0,-3-4 0 0,0 3-16 0,7 1-4 15,-4-4 0-15,3 3 0 0,6-5 5 0,-3 3 1 16,3-3 0-16,3 0 0 0,3-3-4 0,6-5-1 16,0 8 0-16,3-3 0 0,0 1-13 0,6-1 0 15,3-2 0-15,3-3 0 0,0 2 0 0,6-2 9 16,0-2-9-16,2-1 8 16,1 0-85-16,0 1-18 0,0-4-3 0,-3 1-1189 0</inkml:trace>
  <inkml:trace contextRef="#ctx0" brushRef="#br1" timeOffset="189002.06">6306 8763 2469 0,'0'0'54'0,"0"0"11"0,0 0 3 0,0 0 2 0,0 0-56 0,0 0-14 15,0 0 0-15,6-3 0 0,3 1 68 0,0-4 10 0,3 1 2 0,-3 0 1 16,3 0-55-16,0-3-11 0,0-3-3 0,2 0 0 15,-2 4-4-15,3-7 0 0,-3 1-8 0,0 2 12 16,3-2-12-16,-6-3 0 0,3 3 0 0,-3-3 0 16,-3 0 0-16,0 3 0 0,-6-3 0 0,0 0 0 15,0 3 0-15,-6-3 0 0,0 3 0 0,-3 0 0 0,0 5-10 0,-6 3 10 16,-3 2-8-16,-6 6 8 0,-2 2 27 16,-4 3 10-16,-3 5 3 0,-3 6 0 15,1 2 3-15,-1 3 1 0,3-1 0 0,3 1 0 16,7 3-11-16,5-4-1 0,0 1-1 0,6 0 0 0,6-3-19 15,3-2-4-15,3-1-8 0,3-2 12 0,6-3-12 16,6-2 0-16,3-3 0 0,2-3 0 0,4-2 0 0,3-3 0 16,-3-3 0-16,3-2 0 15,-1 0-25-15,4-6-11 0,-6 0-3 0,3 1 0 16,-3-3-32-16,-4-3-6 0,-2 0-2 0,0 0 0 0,-3-2 55 0,-3 2 12 16,-3 0 1-16,0 3 1 0,-3 2 10 0,0 3 0 15,-3 0 0-15,-3 8 8 0,0 0 27 0,0 0 5 16,-9 0 2-16,3 8 0 0,-6 0 2 0,0 3 1 15,0 2 0-15,0 0 0 0,3 0-16 0,0 3-3 16,3 0-1-16,3 0 0 0,-3 0-16 0,6-3-9 0,0 0 10 16,0 0-10-16,6-2 0 0,-3 0 0 0,3-3 0 15,6-1 0-15,-3-1 0 0,3-4 0 0,3-2 0 16,0-2 0 0,3-4-158-16,0 1-25 0,-1-5-5 0,7-4 0 0</inkml:trace>
  <inkml:trace contextRef="#ctx0" brushRef="#br1" timeOffset="189490.16">6544 8154 2142 0,'0'-5'47'0,"0"0"9"0,0 5 3 0,0 0 1 0,0 0-48 0,0 0-12 16,0 0 0-16,0 0 0 0,-6 3 105 0,-3-1 19 15,6 1 3-15,-2 5 1 0,-1-3-58 0,0 6-11 0,6-1-3 16,-6-2 0-16,0 0-12 0,6 0-4 0,0 3 0 16,0-11 0-16,0 0-32 0,6 8-8 0,0-6 0 0,3 1 0 15,2-6 0-15,1-2 0 0,0 0 0 0,3-3 0 16,3-3 0-16,3 3 0 0,-3 0 0 0,3 0 0 31,-4 6-24-31,1-1-6 0,-6 3-2 0,0 0 0 0,-6 5 0 0,3 3 0 16,-3 0 0-16,-3 5 0 0,-3 1-17 0,0 1-4 0,3 1-1 15,0 0 0-15,0-3-192 0,0 1-38 0,9 7-8 16,6-8-2-16</inkml:trace>
  <inkml:trace contextRef="#ctx0" brushRef="#br1" timeOffset="190021">7158 8260 1796 0,'0'0'80'0,"0"0"16"0,0 0-77 0,5 3-19 16,-5-3 0-16,0 0 0 0,3 3 87 0,3-1 13 15,3-2 4-15,-9 0 0 0,0 0-13 0,6-5-3 16,9 0 0-16,-3-1 0 0,6-2-55 0,-3 0-11 15,3 1-2-15,0-4-1 0,-1 0-8 0,1 1-2 16,-3-1 0-16,3-2 0 0,0-3-9 0,-3 0 8 16,0 3-8-16,-3-3 8 0,2 0-8 0,-5 0 0 0,3 1 0 0,-6-1 0 15,0 0 0-15,-3 0 8 0,-3 3-8 0,-3 2 8 16,-6 0 0-16,0 6 0 0,-3 0 0 16,-3 2 0-16,-5 9 10 0,-10 1 2 0,-6 4 0 0,-5 8 0 15,-1 2 9-15,-9 5 3 0,1 3 0 0,-4 8 0 16,6 0 4-16,-2 3 2 0,-1 0 0 0,4-3 0 15,-1 0-16-15,3 3-3 0,7 2-1 0,5 0 0 16,3 1-8-16,3-1-2 0,6-2 0 0,4 2 0 16,2-5-8-16,6-3 0 0,6-2 0 15,6-5 0-15,0-6 0 0,6-3 0 0,6-5 0 0,5-2 0 16,-2-3 0-16,6-5 0 0,3-6 0 0,3-2 0 16,-4-1-14-16,4-4-5 0,-3 2-1 0,-3-3 0 15,-3 3 7-15,2-2 1 0,-8 2 0 0,0 3 0 16,0 2 12-16,-6 0 0 0,-9 3 0 0,0 0 0 0,6 8 0 0,-6 3 0 15,-3 2 0-15,0 3 0 0,-3 0 0 0,0 0 16 16,-3 2-3-16,3-2-1 0,3-3-3 0,0 0-1 16,3 3 0-16,3-8 0 0,0 0-8 0,3-2 0 15,6-1 0-15,0-5 0 0,6-5 0 0,0-3 8 16,6-3-8-16,2-2 8 16,4-3-76-16,-3-3-16 0,0-2-4 0,2-3 0 15,4-2-102-15,3-1-21 0,-3-7-4 0,-4-3-777 0</inkml:trace>
  <inkml:trace contextRef="#ctx0" brushRef="#br1" timeOffset="190400.47">7917 7900 2516 0,'0'0'56'0,"0"0"11"0,0 0 2 0,0 0 1 0,0 0-56 0,-6 3-14 16,-3 2 0-16,0 1 0 0,-3 4 99 0,-3 4 17 0,-3-1 3 0,-3 5 1 16,-3 6-69-16,-5 3-14 0,-4 7-2 15,3 0-1-15,0 1 2 0,1 7 0 0,-7 0 0 0,3 3 0 16,-3 0-15-16,7 0-2 0,-4 3-1 0,6 2 0 15,-3 6-18-15,4-3 0 0,-1-3 0 0,3-5 0 16,0-3 0-16,3-2 10 0,1-3-10 0,2-3 8 16,6-7-8-16,3-1-14 0,0-5 3 0,6-5 1 15,0-5-86-15,3-3-16 16,3-3-4-16,-3-5-1 0,0 0-25 0,12-8-5 0,-3-5-1 16,3-3 0-16,-3 0 60 0,0-5 12 0,-4 0 3 15,1-3 0-15,-6 0 52 0,0-5 10 0,0 3 3 0,0-3 0 0,0 2 52 16,-3 6 12-16,0 0 1 0,-2 2 1 0,-1 6 77 15,-3 0 15-15,0 5 3 0,0 3 1 0,0 5-33 16,0 0-6-16,-3 0-2 0,6 2 0 0,0 1-62 16,3 0-13-16,3-3-2 0,0 5-1 0,3 0-5 15,3 0-1-15,6-2 0 0,6 2 0 0,0-5-29 16,3 3-12-16,2-3 1 0,4-3 0 0,-3 1 11 0,6-1 16 16,-4 0-4-16,4 1-1 15,-3-6-186-15,0 3-37 0,17-3-7 0,-11 0-1 0</inkml:trace>
  <inkml:trace contextRef="#ctx0" brushRef="#br1" timeOffset="191080.67">7940 8586 691 0,'0'0'61'0,"0"0"-49"0,6-6-12 0,0 1 0 0,-6 5 211 0,0 0 39 15,0 0 8-15,0 0 2 0,0 0-96 0,0 0-18 16,0 3-4-16,0 5-1 0,0 2-42 0,-3 6-9 15,-6 3-2-15,3 2 0 0,-3 0-39 0,4 3-8 16,-7 0-1-16,3-3-1 0,3 0-2 0,-3-2 0 16,3-1 0-16,0-2 0 0,3-3-22 0,3-2-5 15,0-3-1-15,3-3 0 0,-3-5-9 0,0 0 12 16,15-3-12-16,0-5 12 0,3-2-2 0,2-3 0 16,7-6 0-16,0 3 0 0,-6-2-10 0,3-4 0 15,2 4 0-15,-2-1 0 0,0 4-20 0,-3-1 3 0,-3 2 1 16,-3 4 0-16,-4-1 4 0,-2 6 2 0,-9 5 0 0,0 0 0 15,0 0 10-15,0 8 0 0,-3 3 0 0,0 2 0 16,-5 0 0-16,2 6 0 0,-6-1 0 0,3-2 8 16,-3 2 2-16,3 1 1 0,0-3 0 15,6 0 0-15,0 0-3 0,0-6-8 0,0-2 12 0,6 0-4 16,3 3-8-16,3-9 12 0,3-2-12 16,0 0 12-16,3-2-4 0,2-4 0 0,1-2 0 0,3-2 0 15,-3-1-8-15,0-2 8 0,0 0-8 16,0-3 8-16,-1 3-8 0,1-3 0 0,0-3 0 0,-3 3 0 15,0 3 0-15,-3 0 0 0,0 2 0 0,-3 1 0 16,-3 2-29-16,0 3-5 16,-3-1-1-16,0 1-788 0,-3 5-157 0</inkml:trace>
  <inkml:trace contextRef="#ctx0" brushRef="#br1" timeOffset="191362.98">8595 8702 2257 0,'0'0'49'0,"0"-2"11"0,-3-4 1 0,0 1 3 0,3-3-51 0,3 0-13 16,0-3 0-16,3 4 0 0,0 1 22 0,0-4 2 16,3-1 0-16,0 3 0 0,3 0-15 0,-3 0-9 0,-3 0 12 0,0 3-12 15,3 2 8-15,-3 1-8 0,-1-1 0 0,-5 3 0 16,0 0 23-16,0 0-3 0,3-5 0 0,-3 5 0 15,0 0 4-15,0 0 0 0,0 0 0 0,0 0 0 16,0 0 22-16,0 0 5 0,0 0 1 0,0 0 0 16,0 0-26-16,0 0-5 0,0 0-1 0,0 0 0 15,0 0-20-15,0 0 0 0,0 0 0 0,0 0-824 16,0 0-166-16</inkml:trace>
  <inkml:trace contextRef="#ctx0" brushRef="#br1" timeOffset="191978.12">7530 8083 518 0,'0'0'46'0,"0"0"-37"0,0 0-9 0,0 0 0 16,0 0 241-16,0 0 47 0,0 0 8 0,0 0 3 16,0 0-135-16,0 0-26 0,0 0-6 0,-6 8 0 15,0-3-43-15,0 6-8 0,0-3-1 0,-3 2-1 16,-6-2-11-16,3 6-1 0,0-1-1 0,-3 5 0 0,-3-2 6 0,-5 8 0 16,-1 0 1-16,-6 5 0 0,-3-3-17 0,1 6-4 15,-4 0-1-15,3 5 0 0,-3 5-10 0,4-2-1 16,-4 5-1-16,6 3 0 0,6-4-39 0,3 1 0 15,4-7 0-15,2-1 0 0,6-3 0 0,3-8 0 16,3 1 0-16,3-1 0 0,3-7 0 0,3 2 0 16,6-8 0-16,3-5 0 15,-4 0-38-15,7-5-6 0,3-6 0 0,-3 0-867 16,3-4-173-16</inkml:trace>
  <inkml:trace contextRef="#ctx0" brushRef="#br1" timeOffset="193095.84">8527 8665 1378 0,'0'0'61'0,"0"0"13"0,0 0-59 0,0 0-15 0,0 0 0 0,0 0 0 15,0 0 129-15,0 0 23 0,0 0 5 0,0 0 1 16,0 0-52-16,0 0-10 0,0 0-3 0,0 0 0 16,6-5-29-16,-3 0-5 0,-3 5-2 0,9-6 0 15,-3 1-39-15,-1 0-8 0,4-1-2 0,-3 1 0 16,0 2-8-16,3-2 8 0,-3 0-8 0,3 0 8 0,0-1-8 0,-3 1 8 16,0 0-8-16,3-3 8 0,-6 2-8 0,0-1 0 15,0 1 9-15,-3 1-9 0,0 5 8 0,-3-5-8 16,0-3 8-16,0 2-8 0,0 1 9 0,-3-3-9 15,-3 6 12-15,-3-4-12 0,3 1 35 0,-3 2 0 16,0 6 0-16,0 0 0 0,1 2-19 0,-1 3-3 16,-3 5-1-16,0 6 0 0,-3-4 0 0,3 4-1 15,0 2 0-15,3 0 0 0,0 3 1 0,1-3 1 16,2 3 0-16,0-3 0 0,3 0-13 0,0-2 0 16,6-1 0-16,-3-2 0 0,6 0 0 0,0 0 0 15,3-5 0-15,3-1 0 0,3-4 8 0,-1-1-8 16,4 0 0-16,3-5 9 0,-3 0 11 0,3-5 3 15,3 0 0-15,3-3 0 0,2-3-23 0,1-2 0 16,0 0 0-16,0-1 8 0,-3-4-17 0,-1-1-3 16,1 1-1-16,-3-3 0 0,3-1 13 0,-6 4 0 0,0-3 0 0,-1 2 0 15,-2 3 0-15,-3 3 0 0,0 0 0 0,0 2 0 16,-6 3 15-16,0 6-4 0,-6 2-1 0,0 0 0 16,0 0-10-16,0 0-17 0,-6 10 4 0,0 4 1 15,0-1 12-15,-3 0 0 0,0 3 0 0,0 0-9 16,0 2 9-16,0 1 0 0,1-3 0 0,2-3 0 15,0 0 0-15,0 0 0 0,0-2 0 0,3 0 0 16,-3-4 0-16,3-1 0 0,-3-4 0 0,6-2 0 16,0 0 8-16,0 0-8 0,0 0 8 0,0 0-8 15,0 0 11-15,6-5-3 0,-3-3 0 0,3 0 0 16,3-2-8-16,0-4 0 0,-3 1 0 0,5 0 8 16,1-3-8-16,-3 0 0 0,0 0 0 0,0 0 0 15,3 3 0-15,-3 0 0 0,0 0 0 0,0 5 0 0,-3 0 8 16,0 3-8-16,-3-1 8 0,-3 6-8 0,0 0 0 15,0 0 0-15,0 0 0 0,0 0 0 0,0 0-11 0,3 6 11 16,3-4-8-16,3 4 8 16,-3-4-135-16,2 3-21 0,1 1-5 15</inkml:trace>
  <inkml:trace contextRef="#ctx0" brushRef="#br1" timeOffset="193703.55">9211 8655 1792 0,'0'0'80'0,"0"0"16"0,0 0-77 0,-3 7-19 0,3 1 0 0,-3 0 0 16,3-8 97-16,0 6 16 0,0-6 3 0,3 8 1 15,-3-8-41-15,0 0-8 0,3 5-1 0,-3-5-1 16,9 3-28-16,-3-3-6 0,3-3 0 0,0 0-1 16,0-5-9-16,0 3-2 0,6-6 0 0,0 1 0 15,0-1 2-15,-4 1 0 0,4-4 0 0,3 1 0 16,-3 0-22-16,0 0-13 0,-3 0 1 0,0-1 1 15,-3-2 19-15,-3 3 3 0,-3 0 1 0,0 0 0 16,-3-1-12-16,-3 1 0 0,-6 3 0 0,3-1 0 16,-6 1 9-16,0-1 0 0,-6 6 0 0,0-1 0 15,-3 6 16-15,1 3 3 0,-4 2 1 0,3 3 0 16,-6 0-1-16,0 5 0 0,-2 1 0 0,-1 4 0 0,0 1-4 0,0 4-2 16,1-1 0-16,5 1 0 0,-3 1-14 0,6 3-8 15,0-3 10-15,9 2-10 0,3-5 0 0,6 0 0 16,3-2 0-16,3-3 0 0,9-6 0 0,3 1 0 15,0-6 0-15,9-5 0 0,3 0 12 0,-1-5-4 16,7-3-8-16,3-3 12 0,-3-7-4 0,5-3-8 16,4-3 11-16,3-5-11 0,-4 0 0 0,1-6 0 15,3 1 0-15,-1 2 0 0,-2-2 0 0,-3-1-12 16,-1 1 0-16,-5-3 0 0,0 0 12 0,3-5 0 16,-4-6-10-16,4 0 10 0,0 1-11 0,-3-4 3 15,-4 6 0-15,4 0 0 0,0 0 8 0,-6 11-13 16,2-3 5-16,-2 8 8 0,-6 2-8 0,-6 4 8 15,-6 7 0-15,0 3 0 0,-6 5 0 0,-3 2 0 16,-3 4 0-16,-3 4 8 0,-3 4 6 0,-6 7 1 16,-12 3 0-16,3 2 0 0,1 6 21 0,-4 2 5 15,-6 6 1-15,0 5 0 0,-2 0-33 0,5 3-9 0,-6 5 0 16,0 3 0-16,4-1 12 0,-4-2-3 0,-3 3 0 0,3 2 0 16,4-2-9-16,-4 2 0 0,0-2 0 0,1 2 0 15,5-5 0-15,3-3 0 0,0-2 0 0,6-6 0 16,6 1 0-16,7-9 0 0,2-5 0 0,9-2 0 15,0-3 0-15,5-8 0 0,7 0-14 0,6-6 5 16,6-4-136-16,3-6-27 0,-3-3-6 0,8-2-1074 16</inkml:trace>
  <inkml:trace contextRef="#ctx0" brushRef="#br1" timeOffset="194303.95">9750 8583 2332 0,'-9'5'52'0,"3"1"10"0,-6 2 2 0,3 2 1 0,-3 1-52 0,1-3-13 16,-1 5 0-16,3-2 0 0,-3-4 88 0,3 1 16 15,6 0 2-15,-3 0 1 0,3 0-67 0,0-5-12 16,3-3-4-16,0 0 0 0,0 0-3 0,0 0-1 16,9-3 0-16,3 1 0 0,0-4-7 0,0-2-1 15,0 0-1-15,-1 0 0 0,4-5-11 0,3 0 8 16,-3 0-8-16,3 0 8 0,-3-1-8 0,0-2 0 16,-3 1 0-16,0-4 0 0,-4 3 8 0,4 0-8 15,-6 0 0-15,0 6 8 0,-3-3-8 0,-3 5 0 16,0 8 0-16,-6-3 0 0,-6-2 0 0,0 7 0 15,-5 6-9-15,-1 0 9 0,0 5 11 0,-3 1 5 0,0 4 2 16,0 1 0-16,1 5-1 0,2-1 0 0,0 4 0 16,0-3 0-16,3-1-17 0,3 1 10 0,3-3-10 15,0 1 8-15,6-1-8 0,0-5 0 0,3-3 9 0,3 0-9 16,3-2 8-16,3-3-8 0,3-3 10 0,0-2-10 16,0-3 12-16,6-6-4 0,0 1-8 0,3-6 12 15,2 3-12-15,4-5 9 0,0-3-9 0,-3 0 8 16,0-2-8-16,-1-1 0 0,-2 4 0 15,3-1-11-15,-3 0 19 0,-3 3 3 0,-3 2 1 0,-1 0 0 16,-2 3-33 0,-3 6-7-16,-3-3 0 0,-6 5-1 0,0 0 29 0,0 0 8 0,-3 5 1 0,-3 5 0 15,0 1-9-15,-3 2 0 0,1 0 9 0,-1 1-9 16,3 2 8-16,0-1-8 0,0-4 10 0,0 2-10 0,6-2 16 16,0-1-2-16,0-4-1 0,6 2 0 0,0-3-13 15,0-5 0-15,6 0 0 0,-1 0 0 0,4-5 0 0,0-1 0 16,0-2 0-16,0-2 0 0,3 2 0 0,-3-3 0 15,0 1 0-15,-1-3 0 0,-2-1 0 0,3 4 0 16,-3-4 0-16,0 7 0 0,-3-4-11 0,0 3 11 16,-3 3-10-16,0 2 10 0,0 0-8 0,-6 3 8 15,0 0 0-15,0 8-9 0,0 0 9 0,-3 6-8 16,3 1 8-16,-6 1-8 0,0 0 8 0,3 0 0 16,-3 0 0-16,6 0 0 0,-3 0 0 0,3-3 0 15,0-3 0-15,3 1 0 0,0 0 0 0,3-3 0 16,0-3 0-16,3-2 0 15,3-1-76-15,0-4-12 0,0-1-4 0,5-5-1201 0</inkml:trace>
  <inkml:trace contextRef="#ctx0" brushRef="#br1" timeOffset="194574.31">10962 7744 2833 0,'0'0'62'0,"0"0"13"0,0 0 2 0,0 0 3 0,0 0-64 0,-6 8-16 0,3 0 0 0,0 3 0 16,0 5 53-16,0 0 7 0,3 5 2 0,0 0 0 15,0 5-16-15,0 3-3 0,-3 1-1 0,0 4 0 16,0 8-14-16,-6 3-4 0,0 8 0 0,-3 0 0 0,-3 0 7 0,-3 3 1 16,-3 2 0-16,1 0 0 15,-7 6-32-15,3-4 0 0,-3 4 0 0,-3-6 0 16,4 0 0-16,-1-7-8 0,0-4 8 0,-3 3-10 0,1 1 10 0,-7-6 0 15,-6-3 0-15,0-2 0 0,4-1-20 0,-4-2-3 16,0-2 0-16,1-1-965 16,-1-5-194-16</inkml:trace>
  <inkml:trace contextRef="#ctx0" brushRef="#br0" timeOffset="199976.67">2690 10435 633 0,'0'0'28'0,"0"0"6"0,0 0-34 0,0 0 0 16,0 0 0-16,0 0 0 0,0 0 271 0,0 0 47 16,0 0 10-16,0 0 1 0,0 0-181 0,0 0-37 15,0 0-7-15,0 0-2 0,9 0-17 0,-3 3-3 16,0-3-1-16,2 0 0 0,4 0-28 0,-3 0-5 16,3-3-2-16,0-2 0 0,6 0-11 0,-6-3-3 15,6 0 0-15,-6-3 0 0,5-5-12 0,-2-2-4 16,0 2 0-16,6-3 0 0,0-2-16 0,0 3 0 15,3-4 0-15,-4 1 0 0,1 0 10 0,-3 3-2 16,3-4 0-16,-3 1 0 0,0 0-8 0,-6 0 0 0,-1 0 0 16,1 0-11-16,-3-1 11 0,0 1 0 0,-6-3 0 15,3 3 8-15,3 5-8 0,-9-2 0 16,-6-1 8-16,6 1-8 0,-3 2 9 0,-3 3-9 0,0 0 12 16,0 2-12-16,-3 3 29 0,-3 3-1 0,1-1 0 15,-1 6 0-15,-3 3-12 0,0 2-4 0,-6 1 0 0,0 4 0 16,3 3-4-16,1 1-8 0,-4 2 11 0,3 2-11 15,3 6 12-15,0-3-4 0,0 3 0 0,-3 2-8 16,0 1 16-16,4 2-4 0,-7 3-1 0,0 5 0 16,0 0 5-16,-3 0 2 0,-3 8 0 0,1-3 0 15,2 6-3-15,3-3-1 0,3 2 0 0,0-2 0 0,-3 0-6 16,1 0 0-16,2 3-8 0,-3 0 12 16,6 2-12-16,-6-3 9 0,6 4-9 0,0-6 8 0,1-6 1 15,8-2 0-15,-9-2 0 0,6-3 0 0,3-6-9 0,-3 3 8 16,-3 0-8-16,3 0 8 15,-3 0-8-15,6-5 0 0,-3 0 9 0,0-3-9 16,3 3 0-16,-3-5 9 0,1-1-9 0,-1-2 0 0,6 0 9 0,-6-3-9 16,3 0 0-16,0-5 9 15,0 0-121-15,3-8-24 0,3 0-4 0,-6-5-1203 0</inkml:trace>
  <inkml:trace contextRef="#ctx0" brushRef="#br0" timeOffset="200278.12">2374 10644 2224 0,'0'0'49'0,"0"0"11"0,-3 0 1 0,3 0 1 0,0 0-50 0,-6 3-12 0,0-1 0 0,3 4 0 15,3-1 111-15,0-5 19 0,0 0 4 0,-6 8 1 16,3 0-69-16,3 3-14 0,0-1-2 0,3 1-1 15,3-3-5-15,-6 5-2 0,9-3 0 0,-3 1 0 16,3 0-13-16,0-3-2 0,3-1-1 0,6-1 0 16,0-4-2-16,-3-2-1 0,5-2 0 0,4-1 0 15,0-2-9-15,3 0-2 0,-6-6 0 0,2 3 0 16,7 0-12-16,-3 0 9 0,6 0-9 0,-9 0 8 16,2 0-8-16,-8 0 0 0,3 0 0 0,0 1 8 15,-6-1-117-15,0 0-24 0,-3 0-5 0</inkml:trace>
  <inkml:trace contextRef="#ctx0" brushRef="#br0" timeOffset="200741.96">3577 10025 2325 0,'0'0'51'0,"0"0"10"0,0 0 3 0,0 0 2 0,-6 0-53 0,0-5-13 0,3 2 0 0,-6 3 0 16,6 0 90-16,-6 3 15 0,9-1 3 0,-12 6 1 16,3 3-61-16,0 0-13 0,-9 2-3 0,3 3 0 15,1 0 12-15,-1 2 3 0,-9 1 0 0,6 2 0 16,0 0 1-16,-3 3 1 0,3 2 0 0,1 1 0 16,-4 2-31-16,6 0-6 0,-6 3-2 0,3-3 0 0,6 2 3 0,-9 1 1 15,7-3 0-15,-1 0 0 0,0 0-6 16,9-2 0-16,-3-3-8 0,3 0 12 0,0-3-12 0,3 0 0 15,6-3 0-15,-3-2 0 0,6-2 0 16,0-1 0-16,3-5 0 0,3 0 0 16,-3 0 0-16,0-3 0 0,3 0 0 0,-1-2 0 15,1-3-46-15,0-3-15 0,3-2-3 0,-3 2-1 16,0-5-159-16,0 6-31 0</inkml:trace>
  <inkml:trace contextRef="#ctx0" brushRef="#br0" timeOffset="201244.77">3663 10192 2343 0,'0'0'52'0,"-6"-3"10"0,3-2 2 0,0 2 2 0,3 3-53 0,0-5-13 0,0 2 0 0,3-2 0 15,-3 5 86-15,0 0 14 0,3-3 4 0,-3 3 0 16,6-5-64-16,-6 5-13 0,9-3-3 0,-9 3 0 16,3-2-12-16,6 2-4 0,-9 0 0 0,9 0 0 15,-3 0 20-15,3 0 3 0,0 2 1 0,-3 4 0 16,2-4-20-16,4 1-3 0,-6 0-1 0,0 2 0 16,3 0-8-16,0-2 8 0,-3 2-8 0,0 0 8 15,3 1 0-15,-6-4-8 0,3 4 12 0,0-1-4 16,0 0-8-16,-3 1 0 0,3 1 9 0,-3-1-9 0,0 2 8 0,-3-3-8 15,0 6 8-15,0-4-8 0,0 1 0 16,-3 0 8-16,0 3-8 0,3 0 0 0,-6 2 11 0,3 3-3 16,-9-3 0-16,6 3 0 0,-3 0 18 0,0-1 3 15,-3 1 1-15,0 3 0 0,0-1 10 0,0 1 3 16,4-3 0-16,-7 2 0 0,6-4-35 0,-3 1-8 16,0-1 0-16,3-1 0 0,-3-3 0 0,3 1 0 15,6 2-10-15,-9-5 10 0,9 5 0 0,0-5 0 16,0-2 0-16,3 2 10 0,0-8-10 0,3 5 0 15,3 3 0-15,0 0 0 0,0 2 0 0,3-4 0 16,-6-4 0-16,6 1 0 0,0-3 0 0,0 3 0 16,3-3 0-16,-3 0 0 0,3-3 0 0,-3 3 0 15,-1 0 0-15,4-3 0 16,-6-2-58-16,3 2-14 0,0-2-2 0,-3 2-870 16,-6 3-175-16</inkml:trace>
  <inkml:trace contextRef="#ctx0" brushRef="#br0" timeOffset="201513.26">3642 10493 2649 0,'0'0'58'0,"0"0"12"0,-9 6 2 0,3-4 4 0,0 1-61 0,-3 0-15 0,0 2 0 0,7-2 0 0,-7 2 54 16,0-3 8-16,3 4 2 0,0 2 0 0,-3-3-20 0,3 3-4 15,-6-3-1-15,9 3 0 0,-6 0-11 16,3 0-3-16,0 0 0 0,-3 0 0 0,-3 0-25 0,3 0 0 16,-3 0 8-16,4-3-8 0,-4 0 0 0,3 1 0 15,0-1 0-15,-6 0 0 0,9 3 0 0,-6-3 8 16,3 3-8-16,0 0 12 16,3 0-99-16,0-2-19 0,3-1-4 0,3-5-1171 0</inkml:trace>
  <inkml:trace contextRef="#ctx0" brushRef="#br0" timeOffset="201943.93">3976 10020 403 0,'0'0'36'0,"0"0"-36"0,0 0 0 0,0 0 0 16,0 0 316-16,0 0 57 0,0 0 11 0,0 0 3 16,0 0-196-16,0 0-39 0,0 0-8 0,0 0-2 15,0 0-50-15,0 0-9 0,0 0-3 0,3 5 0 16,0 3-18-16,-1 0-4 0,4 0-1 0,0 0 0 15,-3 2-7-15,0 1-2 0,3 0 0 0,-3-1 0 0,6 1-20 0,-3 2-5 16,-3 3-1-16,3 0 0 0,0 0 15 0,0-1 3 16,-6 4 1-16,0 2 0 0,0 3-25 0,-6 2-4 15,0 4-2-15,0-4 0 0,-3 6 15 0,0-3 3 16,0 0 1-16,3 0 0 0,-6 0-29 16,4-5 0-16,-1 2 0 0,-3-2 0 0,3-3 0 15,-3-2 0-15,3-1 0 0,0-2 0 16,-3 0 0-16,3 0 0 0,-6 0 0 0,3-3 0 0,1 3 0 0,-1 0-21 15,0 0 3-15,3-6 1 16,-6-2-173-16,6 0-34 0,-9-2-8 0,18-6 0 0</inkml:trace>
  <inkml:trace contextRef="#ctx0" brushRef="#br0" timeOffset="202674.49">4452 10345 1555 0,'0'0'68'15,"0"0"16"-15,0 0-68 0,0 0-16 0,0 0 0 0,0 0 0 0,0 0 140 16,0 0 25-16,0 0 5 0,0 0 1 0,0 0-62 0,0 0-12 16,0 0-2-16,0 0-1 0,0 0-22 0,6 0-5 15,3-2-1-15,3 2 0 0,2-3-22 0,-5 3-5 16,6-3-1-16,-3 1 0 0,3 2-22 0,0-3-5 16,0 3-1-16,0-3 0 0,0 3-10 0,-6 0 8 15,5-2-8-15,4-1 8 0,-9 3-8 0,3-3 0 16,-3 1-12-16,0 2 12 15,3 2-155-15,-9-2-23 0,3 3-5 0</inkml:trace>
  <inkml:trace contextRef="#ctx0" brushRef="#br0" timeOffset="202910.84">4413 10501 2250 0,'0'0'100'0,"0"0"20"0,0 0-96 0,0 0-24 0,0 0 0 0,0 0 0 16,12-2 115-16,0-4 18 0,3 4 4 0,-6-1 1 15,9 3-59-15,-4-3-12 0,4 1-3 0,0-1 0 16,0 3-21-16,0-2-5 0,0 2-1 0,3-3 0 16,-6 3-29-16,-1 0-8 0,1 0 0 0,0-3 0 15,-3 1-144-15,-3-1-29 0,3 0-7 0,-3 1 0 16</inkml:trace>
  <inkml:trace contextRef="#ctx0" brushRef="#br0" timeOffset="203163.98">13590 14264 2432 0,'0'0'-410'0</inkml:trace>
  <inkml:trace contextRef="#ctx0" brushRef="#br0" timeOffset="204631.81">5642 9784 748 0,'0'0'67'0,"0"0"-54"0,0 0-13 0,0 0 0 15,0 0 192-15,0 0 35 0,-3 6 7 0,3-6 2 16,0 0-68-16,0 0-14 0,0 0-2 0,0 0-1 16,0 0-44-16,0 0-9 0,0 0-2 0,0 0 0 15,6 2-16-15,3 4-4 0,0-6-1 0,0 2 0 16,3 1-19-16,3-3-3 0,0 0-1 0,3 0 0 16,3 0-24-16,-1 0-6 0,7-3-1 0,3 1 0 0,-3 2-2 15,0 0-1-15,2-3 0 0,1 3 0 0,-3 0 6 0,0 0 0 16,-4-3 1-16,1 1 0 0,3 2-25 15,-3 0-16-15,0 0 3 0,-3 2 0 0,-4 1 21 16,4 0 4-16,-3-1 0 0,0 1 1 0,-3-1-13 16,-3-2 0-16,3 0 0 0,2 0 0 0,-2 0 0 0,3 0 0 15,-3 0 0-15,0-2 0 16,6 2-27-16,-12-5-5 0,6 2 0 0,-3 0-1 16,2 1-99-16,-8-1-20 0,3 0-4 0,-9 3-1044 0</inkml:trace>
  <inkml:trace contextRef="#ctx0" brushRef="#br0" timeOffset="205364.37">5669 9887 345 0,'0'0'31'0,"0"0"-31"0,0-5 0 0,3-3 0 15,-3 3 250-15,0 0 44 0,0 5 9 0,0-6 1 0,0 1-115 0,0 0-23 16,0 5-5-16,0 0-1 0,0 0-36 0,0-3-8 16,0 1-2-16,0 2 0 0,0 0-26 0,0 0-4 15,6-3-2-15,3 3 0 0,0 3-26 0,0-6-4 16,0 3-2-16,0 0 0 0,6 3-10 0,-3-1-3 15,0-2 0-15,5 3 0 0,-2-3-15 0,6 2-3 16,0 1-1-16,0 0 0 0,3-3 2 16,-1 2 0-16,4-2 0 0,-6 3 0 0,0 0-20 0,0 2 0 15,-3-2-13-15,2 2 5 0,-5 0 8 0,0 3 11 16,3 0-3-16,-6 0 0 0,0 0-8 0,-3-3 0 16,0 6 0-16,-3-1 0 0,0 1 0 0,0 0 0 15,-6-1 0-15,0 6 0 0,3-3 0 0,-3 3 0 16,-3-3 0-16,-3 3 0 0,3-3 0 0,0 1 0 15,-3 2 0-15,0-3 0 0,0 0-10 0,-3 0 10 16,0 0 0-16,0 3-9 0,-3-2 9 0,3-4 0 0,-3 6 8 16,-3-3-8-16,0 3 0 0,-2 0 0 0,-4 3 0 15,-3-4 0-15,0 4 0 0,-3 2 0 16,-5 0 8-16,2 0-8 0,3-2 0 0,-3-1 0 16,-2 1 0-16,5 0-12 0,-6 2 12 0,6 0 0 0,-3-3 0 0,4 1 0 15,-4-1 0-15,3-2 0 0,-9 3 0 16,4-1 0-16,-1 1 0 0,3 2 0 0,-3 3 0 0,4 0 0 15,-4-1 0-15,6 4-8 0,0-1 8 0,4 1 0 16,-1-1 0-16,6-5 0 0,3-2 0 0,3 0-8 16,3-1 8-16,0-2 0 0,3-3 0 0,3 0 0 15,3-2 0-15,0-3 0 0,3 0 0 0,3-3-8 0,9-2 8 16,0-3 0-16,6-3 0 0,6 0 0 16,2-4 8-16,4-1 1 0,3 0 0 0,5-6 0 0,1 1 5 0,-3 3 1 15,3-4 0-15,-7 4 0 0,1-1-3 0,-3 1 0 16,8-1 0-16,-5 3 0 0,-6-2-12 0,0 4 0 15,-4 1 0-15,-2 2 0 0,0 1 0 0,-3 2 0 16,-3 0 0-16,3 0 0 0,-13 2 0 0,1 4 0 16,0-4 0-16,0 4 0 0,-6-1 0 0,0 0-10 15,0 0 2-15,-6 1 0 16,0 2-112-16,0 0-21 0,-3-3-5 0</inkml:trace>
  <inkml:trace contextRef="#ctx0" brushRef="#br0" timeOffset="205685.51">5369 11266 2037 0,'0'0'44'0,"0"0"10"0,0 0 2 0,0 0 2 0,-6 8-46 0,3 0-12 0,0 0 0 0,0 2 0 16,-3 1 138-16,0 0 26 0,3-1 4 0,-3 3 2 0,3 3-136 0,-6-3-34 16,0 3 0-16,0 3 0 0,3-6 57 15,0 0 5-15,-3 1 1 0,3-1 0 16,-3-3-50-16,3-2-13 0,0-2 0 0,4 2 0 15,-7 2-19-15,3-5-9 0,3-2-1 0,0 2-807 16,3-2-160-16</inkml:trace>
  <inkml:trace contextRef="#ctx0" brushRef="#br0" timeOffset="205857.06">5461 11049 2674 0,'-3'0'59'0,"3"0"12"0,-3-3 2 0,-3 3 3 0,0-2-61 0,3 2-15 16,-3 0 0-16,0 0 0 0,3 0 64 0,3 0 9 16,0 0 3-16,0 0 0 0,0 0-55 0,0 0-10 0,0 0-3 0,6 5 0 31,-6-5-132-31,6 5-28 0</inkml:trace>
  <inkml:trace contextRef="#ctx0" brushRef="#br0" timeOffset="206148.9">5500 11271 2372 0,'0'0'52'0,"0"0"12"0,0 0 1 0,0 0 1 0,0 0-53 0,0 0-13 0,6 0 0 0,-4 0 0 0,4 0 96 0,0 0 16 16,0 0 3-16,3 0 1 0,0 0-52 0,3 0-9 16,-6 0-3-16,3-2 0 0,0-1-22 0,3 0-5 15,0 1-1-15,-3-4 0 0,6 1-24 0,-7 2 0 16,4 3 0-16,-3-2 0 0,3 2 8 0,-3 0-8 16,-3 0 8-16,-3 2-8 15,3 1-220-15,-6-3-48 0,0 0-11 0,3 8-1 0</inkml:trace>
  <inkml:trace contextRef="#ctx0" brushRef="#br0" timeOffset="206330.18">5446 11401 2484 0,'0'0'55'0,"0"0"11"0,0 0 2 0,3 0 1 0,3-3-55 0,3 1-14 0,-3-1 0 0,6-2 0 16,0-1 40-16,0 1 4 0,-4 0 2 0,4 0 0 15,0-1 14-15,0 4 4 0,0-1 0 0,3 0 0 16,-6 3-130-16,3 0-26 0,-3 0-4 0,0 0-1086 16</inkml:trace>
  <inkml:trace contextRef="#ctx0" brushRef="#br0" timeOffset="206667.66">5767 11417 2419 0,'-8'0'53'16,"8"0"11"-16,-3 0 3 0,3 0 1 0,0 0-55 0,0 0-13 0,0 0 0 0,0-3 0 0,6-5 54 0,-1 0 8 15,1 0 2-15,3 0 0 0,-3-5 0 0,3 3 0 16,3-1 0-16,3 0 0 0,-3 3-52 0,6-5-12 16,-3 0 0-16,-3-3 0 0,5 3-14 0,-5-3-6 15,3 0 0-15,0 0-1 0,0 3 21 0,-3 0 0 16,3 0 0-16,-6-1 0 0,3 1 0 0,-3 3 0 15,-1 2 0-15,4 0 0 0,-9 2 0 0,3 1 0 16,-6 5 12-16,0 0-4 0,0 0 27 0,0 0 5 16,0 0 0-16,0 8 1 0,-3 3-20 0,0-1-4 15,0 1-1-15,-3 2 0 0,3 0-7 0,-3 3-1 16,-2 3-8-16,-1-3 12 0,0-3 2 0,0 3 0 0,3-1 0 16,-3 4 0-16,3-6-14 0,0 3 0 15,3-3 0-15,0-2 0 16,0 0-64-16,3-4-16 0,0 1-4 0,0-8 0 15</inkml:trace>
  <inkml:trace contextRef="#ctx0" brushRef="#br0" timeOffset="207510.68">5839 9594 230 0,'0'0'20'0,"0"0"-20"0,0 0 0 0,0 0 0 15,3-3 277-15,-3-2 51 0,3 0 11 0,-3 5 1 16,3-6-147-16,-3 6-29 0,0-5-7 0,3 0-1 16,0-1-63-16,-3 6-13 0,3-5-2 0,3 0-1 15,0 0-2-15,0-1-1 0,0 1 0 0,0 0 0 16,2-3-11-16,1 2-3 0,3-2 0 0,3 1 0 16,-6-4-11-16,3 0-2 0,0 1-1 0,6-1 0 15,-3 1-22-15,-3-1-4 0,2 0 0 0,1 4-1 16,-3-1-11-16,3 0-8 0,0 0 12 0,-3 5-12 15,0 0 10-15,-3 3-10 0,3 0 8 0,-3 3-8 16,-3 0 0-16,-3-1 0 0,2 1-9 0,1 0 9 16,-6 2 0-16,0 0 0 0,0 3 8 0,0 0-8 0,0 0 9 0,-3 0-9 15,0 0 8-15,3 3-8 0,-5-4 0 0,2 1 0 16,-3 0 0-16,3 3 0 0,-3-3 0 0,3-3 18 16,-6 3-3-16,6 0-1 0,3-8 4 0,0 0 1 15,0 0 0-15,0 0 0 0,0 0-19 0,0 0-19 16,0 0 4-16,0 0 1 0,0 0 14 0,6-3 0 15,3 1 0-15,3-4 0 0,-1 1 14 0,1-3-1 16,3 0 0-16,0 0 0 0,0-2-13 0,0-1-15 16,-3 3 3-16,0-2 1 0,6 2 11 0,-4 0 16 15,1 0-4-15,0 3-1 0,-9-3-11 0,3 5 0 16,0 3 0-16,-3 0 0 0,0-3-11 0,-6 3-1 16,0 0 0-16,0 0 0 0,0 0 12 0,6 6 0 15,-6-6 0-15,3 8 0 0,-3-1 0 0,0 4 0 16,-6-3 0-16,3 3 0 0,0-1 0 0,-3-2 0 0,3 0 0 15,-3 0 0-15,0 3 11 0,3-1 1 0,-3 1 0 16,3-1 0-16,-6 4-12 0,6-1 0 0,-3 0 0 0,3-2-11 16,3-1 11-16,-3 1 16 0,3-3-4 0,0 0-1 15,0-8-11-15,3 8-11 0,-3-8 3 0,6 7 0 16,3-1-106 0,-3-4-21-16,3 4-4 0</inkml:trace>
  <inkml:trace contextRef="#ctx0" brushRef="#br0" timeOffset="208913.16">6735 9869 288 0,'0'0'25'0,"0"0"-25"0,0 0 0 0,0 0 0 16,0 0 267-16,0 0 48 0,0 0 9 0,0 0 3 16,-6 3-139-16,0-1-28 0,3-2-6 0,-3 6-1 0,0-1-62 0,0 3-13 15,3-3-2-15,-6 3-1 0,0 0-7 0,3 0-2 16,-6 2 0-16,3 4 0 0,-2 2-5 0,-1 2-1 16,-3 1 0-16,3 4 0 0,-6 1-19 0,3 3-4 15,0-1-1-15,-3 1 0 0,4 2-4 0,-1 2-2 16,-6 4 0-16,3-3 0 0,0 5-2 0,-3 0-1 15,3 0 0-15,1-3 0 0,-1-2-7 0,3 0-2 16,0-6 0-16,3 3 0 0,6-5-6 0,0-3 0 16,3 3-1-16,3-5 0 0,0-4-3 0,3 1-8 15,3-5 12-15,0 2-4 0,0-2-8 0,3-1 0 16,-3-2-12-16,3 0 12 0,0-3 0 0,-3 3 0 16,3 0 9-16,-1-2-1 0,1-4-8 0,-3 4 0 15,3-1 0-15,-3-3 8 16,0 4-54-16,-3-1-10 0,0 3-3 0,0 0-1311 0</inkml:trace>
  <inkml:trace contextRef="#ctx0" brushRef="#br0" timeOffset="210334.24">6750 10276 1238 0,'0'0'55'0,"0"0"11"0,0 0-53 0,0 0-13 0,0 0 0 0,0 0 0 16,0 0 132-16,0 0 24 0,0 0 5 0,0 0 1 16,3 8-29-16,0 0-5 0,-3-2-2 0,3 2 0 15,-3 2-30-15,3 1-7 0,-3-1-1 0,6 4 0 0,-3-1-13 0,3 0-3 16,-1 0-1-16,1 0 0 0,3 1-20 0,0 2-4 16,-3-1-1-16,3-1 0 0,0 2-21 0,0-3-4 15,0 3-1-15,0-6 0 0,0 3-10 0,0-2-2 16,0 0-8-16,0-1 12 0,-3 1-12 0,0-3 8 15,-1 0-8-15,-2 2 0 0,3-4 0 0,-3 4 0 16,3-2 0-16,-3 0 0 16,-3 0-131-16,3-3-29 0,-3 3-5 0</inkml:trace>
  <inkml:trace contextRef="#ctx0" brushRef="#br0" timeOffset="210666.67">6631 10718 1209 0,'-3'-8'108'0,"3"8"-87"0,0-5-21 0,0 0 0 16,-3-1 192-16,3 1 33 0,3 3 7 0,0-4 2 16,-3 1-74-16,0 0-16 0,6-1-2 0,0 4-1 15,0-4-58-15,-1 1-12 0,1-3-3 0,3 0 0 16,3 0-10-16,0-2-2 0,-3 2-1 0,0-3 0 15,6-2 1-15,0 2 0 0,0-2 0 0,3-3 0 16,-4 3-26-16,4-5-5 0,0-1-1 0,0 1 0 16,0-4 8-16,0 4 0 0,0 2 1 0,-1-3 0 15,-2 1-33-15,0 2 0 0,3 0 0 0,-3 3 0 16,0 0 0-16,-3-1 0 0,3 7 0 0,-3-4 0 16,-4 3 0-16,1 3 0 0,-3 2-8 0,3-2 8 15,-3 2-25-15,-6 3-3 0,0 0 0 0,0 0 0 16,0 0-145-16,0 5-30 0,-3 3-5 0,0 0-2 0</inkml:trace>
  <inkml:trace contextRef="#ctx0" brushRef="#br0" timeOffset="211000.37">7098 10708 1612 0,'0'0'72'0,"0"0"14"0,0 0-69 0,0 0-17 0,0 0 0 0,0 0 0 16,0 0 164-16,0 0 28 0,6 5 7 0,-6 3 1 15,-6 0-60-15,0 0-12 0,6 0-3 16,-3 5 0-16,-6 0-41 0,3 3-8 0,0 0-1 0,0 0-1 15,-3-3-27-15,3 0-6 0,-3 1-1 0,3-1 0 16,4-3-28-16,2 1-12 0,-6-3 11 0,3-3-11 16,3-5 8-16,0 8-8 0,-3-3 0 0,3-5 0 15,0 0-68-15,0 0-19 0,0 0-4 0,6-5-1 16,0-3-184-16,-1-2-36 0,4-12-8 0,0 7-2 0</inkml:trace>
  <inkml:trace contextRef="#ctx0" brushRef="#br0" timeOffset="211151.77">7152 10475 2516 0,'0'0'56'0,"0"0"11"0,0 0 2 0,0 0 1 0,0 0-56 0,0 0-14 16,0 0 0-16,3-3 0 0,0 1 54 0,-3 2 8 16,0 0 2-16,0 0 0 0,5-3-48 0,1 3-16 15,0 3 9-15,3-3-824 16,-3 5-165-16</inkml:trace>
  <inkml:trace contextRef="#ctx0" brushRef="#br0" timeOffset="211469.52">7384 10448 2163 0,'0'0'48'0,"0"0"9"0,0 0 3 0,0 0 0 0,0 0-48 0,0 0-12 0,6-2 0 0,0-1 0 16,0 0 80-16,0 1 12 0,-6 2 4 0,5-3 0 16,1 3-21-16,3-2-4 0,-9 2-1 0,6 0 0 15,3 0-8-15,3-3-2 0,-6 3 0 0,3 0 0 16,-3 0-24-16,3 0-4 0,3 0-2 0,0 0 0 15,-3-3-11-15,0 1-3 0,5-1 0 0,-2 0 0 0,0 3-6 0,-3 0-2 16,-3 0 0-16,3 0 0 0,0-2-8 0,0 2 0 16,-3-3 0-16,0 3 8 15,0 0-51-15,0 0-10 0,-6 0-3 0</inkml:trace>
  <inkml:trace contextRef="#ctx0" brushRef="#br0" timeOffset="212336.34">7896 9940 403 0,'0'0'17'0,"0"0"5"0,0 0-22 0,-3-5 0 0,0-3 0 0,3 3 0 15,0 5 336-15,0 0 64 0,0-8 12 0,0 8 2 16,0 0-226-16,0 0-44 0,0-8-10 0,3 0-2 15,0 0-28-15,3 0-7 0,-6 0-1 0,0 8 0 16,9-5-44-16,0 0-10 0,-1-1-2 0,1 1 0 16,6 0-3-16,0 0-1 0,0 2 0 0,0 0 0 15,3 3-16-15,0 3-3 0,-6 0-1 0,2-1 0 16,-2 3-6-16,0 1-2 0,0 2 0 0,0 0 0 16,-3 2-8-16,-3 3 0 0,0-2 0 0,-3 2 0 15,-6 0 0-15,3 3 0 0,-3 3-9 0,0-1 9 16,-3 1 0-16,-3-1 0 0,-3 1 0 0,3 2 0 15,0-2 0-15,-3-1 16 0,-3 3-4 0,4-2 0 0,-1 2 4 0,0-2 1 16,-3 2 0-16,0 0 0 0,0-3-17 0,0 6 8 16,3-3-8-16,0 3 0 0,3-3 0 0,1 1 0 15,2-4 0-15,3-2 0 0,0 2 11 0,0-2-11 16,0-2 10-16,3-1-10 0,6-3 8 0,-3 4-8 16,0-6 0-16,3-1 9 0,2-1-9 0,1-1 8 15,-3-2-8-15,9-1 8 0,0-2-8 0,0-2 0 16,0 2 9-16,0-6-9 0,-3 4 0 0,0-4 0 15,2 1 0-15,1 0 8 0,-3 2-8 0,3-2-15 16,-3 0 4-16,-3-1 1 16,3 4-136-16,-6-4-27 0,0 4-6 0,0-1-1063 0</inkml:trace>
  <inkml:trace contextRef="#ctx0" brushRef="#br0" timeOffset="212590.67">7982 10319 345 0,'0'0'31'0,"0"0"-31"0,-3-3 0 0,0-2 0 16,0 0 328-16,3 2 60 0,-6-2 12 0,3 2 3 15,-3 0-193-15,0 3-38 0,0 0-8 0,-3 0-2 16,3 6-35-16,-3-1-7 0,-2 0-2 0,2 6 0 16,-6-1-38-16,3 1-7 0,-3 2-1 0,0 0-1 0,3 1-24 0,-3-1-5 15,-6 0-1-15,1 0 0 0,2 1-25 0,0-1-4 16,3 0-2-16,0-2 0 0,3 2-10 0,0 0 0 15,0-2 0-15,6-1 8 0,4 1-8 0,-1-3-12 16,3-8 2-16,0 0 1 16,11 5-139-16,1 0-27 0,3-5-5 0,3-2-1068 15</inkml:trace>
  <inkml:trace contextRef="#ctx0" brushRef="#br0" timeOffset="213025.89">8420 9821 576 0,'0'0'51'0,"0"0"-41"0,0 0-10 0,0-5 0 15,0 5 277-15,0 0 54 0,0 0 10 0,0-5 3 16,0 5-156-16,0 0-32 0,0 0-5 0,0 0-2 16,3-3-40-16,-3 3-8 0,0 0-1 0,0 0-1 15,8 0-27-15,-5 3-6 0,3 2-1 0,0 6 0 16,0-1-16-16,0 1-3 0,-3 2-1 0,0 3 0 16,3 0-1-16,-3 2-1 0,0 1 0 0,0 2 0 15,-3 5-2-15,3-2 0 0,0 3 0 0,-3 2 0 16,0-3-41-16,-3 1 0 0,6-1 0 0,-6 1 0 15,3 2 0-15,-3-3 0 0,3 3 0 0,-6 0 0 0,3 1 0 16,-6-4 0-16,0 3 12 0,0 0-4 0,0-2-8 0,1-1 0 16,-7 1 0-16,3-4 0 0,-3 4 0 0,0-6 0 15,-3-2 0-15,3-1 0 0,-3-2 0 0,1 0 0 16,-1 0 0-16,0-3 0 16,3-3-23-16,0 1-9 0,-3-3-3 0,6-3 0 15,3 3-100-15,0-2-20 0,3-4-4 0,0 1-721 16,4-1-144-16</inkml:trace>
  <inkml:trace contextRef="#ctx0" brushRef="#br0" timeOffset="213765.18">8652 9668 1594 0,'0'0'71'0,"0"0"14"0,0 0-68 0,0 0-17 16,0 0 0-16,0 0 0 0,0 0 137 16,0 0 24-16,0 0 5 0,0 0 1 0,0 0-55 0,3-5-10 15,3-1-2-15,-3 1-1 0,0 0-27 0,3-1-4 16,0 1-2-16,-1-3 0 0,-2 3-11 0,3 0-3 16,0-1 0-16,0 1 0 0,-3 0-22 0,3 2-5 15,0-2-1-15,0 0 0 0,-3 2 6 0,-3 3 1 16,6-3 0-16,-6 3 0 0,0 0-31 0,6 3 0 15,0 0 0-15,0-3 0 0,-6 0 0 0,6 5 0 16,-3 3 0-16,3-3 0 0,0 3 0 0,-3-3 0 16,-3 1 0-16,3 4 0 0,-3-2 8 0,0 3-8 15,-3-1 0-15,3-2 9 0,-3 5-9 0,-3-2 12 16,3 0-12-16,0-1 12 0,-6 3-4 0,3 1 0 16,-3-1 0-16,0 0 0 0,0 0-8 0,0 1 12 0,-6-4-12 15,3 3 12-15,4 1-12 0,-7-4 0 16,3 3 9-16,0-5-9 0,0 0 0 0,0 0 9 0,3-5-9 15,0-1 0-15,0 1 8 0,3 0-8 0,0-3 0 16,3-3 0-16,3 3 8 0,-6-3-8 0,3-2 0 16,3 5 0-16,0 0 0 0,0 0 0 0,3-8 0 0,0 3 0 15,3 0 0-15,0-1 0 0,-6 6 0 16,6-5 0-16,3 0 0 0,-3 2 0 0,0 1 0 0,-6 2 0 16,6 0 0-16,3 0 0 0,-9 0 0 0,9 0 0 15,-3 2 0-15,3 1 0 0,0-3 0 0,-3 2 0 16,0 4 0-16,3-4 0 0,-1 1 0 0,1 0 0 15,-3 2 16-15,3-2-3 0,-3-1-1 0,3 4 0 16,0 1 3-16,-3-4 0 0,3 0 0 0,0-1 0 0,-3-2-3 16,3 3-1-16,3-6 0 0,-3 3 0 0,3 0-11 0,-4 0 12 15,7-5-12-15,0 2 12 0,0-2-12 0,0 3 0 16,0-4 0-16,3 4 0 0,-3-1 0 0,-3-2 0 16,-4 2 0-16,1 0-1025 15,3 3-201-15</inkml:trace>
  <inkml:trace contextRef="#ctx0" brushRef="#br0" timeOffset="-207154.22">10039 10348 345 0,'0'0'31'0,"0"0"-31"16,0 0 0-16,0 0 0 0,0 0 309 0,0 5 56 16,-6 0 11-16,3 3 3 0,-3 0-181 0,3 0-36 15,-3 5-7-15,-3-2-2 0,0 2-64 0,-3 1-13 16,0 1-2-16,-3-1-1 0,1 4-33 0,2-2-6 15,0 0-2-15,0-3 0 0,3 0-9 0,0-5-3 16,3 3 0-16,0-1 0 0,0-4-20 0,0 2 0 16,6-8 0-16,0 0 0 15,-3 8-132-15,3-8-32 0</inkml:trace>
  <inkml:trace contextRef="#ctx0" brushRef="#br0" timeOffset="-206965.42">10125 10144 1670 0,'0'0'148'0,"0"0"-118"0,0 0-30 0,-3-3 0 16,3-2 136-16,0 5 22 0,-3-5 4 0,3 5 1 16,0 0-67-16,0 0-12 0,0 0-4 0,0 0 0 15,0 0-60-15,0 0-12 0,0 0-8 0,0 0-752 16,0 0-157-16</inkml:trace>
  <inkml:trace contextRef="#ctx0" brushRef="#br0" timeOffset="-206383.6">10331 10361 518 0,'0'0'23'0,"3"-5"5"0,-1 2-28 0,-2 3 0 0,0-5 0 0,3 0 0 16,0-1 244-16,0 4 44 16,0-4 9-16,-3 6 2 0,6-2-166 0,-6 2-33 0,0 0-6 15,0 0-2-15,0 0-16 0,0 0-4 0,0 0-1 0,0 0 0 16,0 0 3-16,0 0 1 0,-3-6 0 0,0 1 0 15,3 5-14-15,-9-3-2 0,4 1-1 0,5 2 0 16,0 0-8-16,0 0-2 0,-9-3 0 0,0 3 0 16,-3 0-1-16,3 0-1 0,0 0 0 0,3 3 0 15,-3-1-14-15,0 1-2 0,3 0-1 0,-3 2 0 16,3-2-13-16,0 2-2 0,0 0-1 0,0 3 0 0,0-2-13 16,3-1 9-16,0 3-9 0,0 0 8 0,1-3-8 15,-1 6 0-15,3-4 0 0,-3 1 0 0,6 3 0 16,0-3 0-16,-3 5 0 0,5-2 0 0,-2-1 0 0,0 1 0 15,6-3 0-15,0 2 0 0,0-2 0 16,3 0 0-16,0 0 0 0,0 3 0 0,3-6 0 16,-6 3 0-16,-6-3 0 0,6 1 0 0,0-1 0 0,0 0 0 15,-9-5 0-15,5 6-11 0,1-4 2 0,-6-2 0 16,0 0 0-16,0 0 0 0,0 0 19 0,-6 8 4 16,6-8 1-16,-5 8 0 0,-4-3-23 0,0-2-5 15,-3 2-1-15,-3-2 0 0,0 0 14 0,-3-1 0 16,3-2 0-16,-3 0 0 0,1 0 0 0,-4 0 12 15,3 0-4-15,-3 0-8 0,3-2 11 0,0 2-11 16,0 0 10-16,1-3-10 0,2 0 8 0,0 3-8 16,3-2 0-16,3-1 0 0,0 3 0 0,3-3 0 15,3 1 0-15,3 2 0 16,6-6-62-16,0 1-18 0,6 0-4 0,0-3-1243 0</inkml:trace>
  <inkml:trace contextRef="#ctx0" brushRef="#br0" timeOffset="-206070.44">10944 9729 2296 0,'0'0'51'0,"-3"-6"10"16,6 1 3-16,-3 0 0 0,0 5-52 0,0 0-12 0,0 0 0 0,0 0 0 15,0 0 94-15,-6 5 16 0,-9 14 117 0,3-3-151 0,-3 2-7 16,0 6-1-16,-3 2-1 0,-3 1-42 0,1 7-8 16,-1-2-1-16,0 8-1 0,-3-1 7 0,3-2 2 15,1 3 0-15,-1 0 0 0,0-1-14 0,0 1-2 16,3 2-8-16,-3 1 12 0,3-6-12 0,4 0 0 16,-4-3 0-16,3 1 0 0,3-4 0 0,0-4 0 15,3-3 0-15,3-3 0 0,0-5 0 0,3 0-12 16,0-6 1-16,3 1 0 15,0-3-119-15,0-8-24 0,0 0-5 0,0 0-1049 0</inkml:trace>
  <inkml:trace contextRef="#ctx0" brushRef="#br0" timeOffset="-205885.82">10456 10324 1094 0,'0'0'97'0,"0"0"-77"15,0 0-20-15,0 0 0 0,0 0 324 0,3-3 60 16,-3-2 13-16,5 2 3 0,-2 1-222 0,3-3-44 0,3-1-9 0,0 4-1 15,3-4-66-15,0 1-13 0,3 0-2 0,3 2-1 16,-3-2-16-16,3-1-3 0,-1 4-1 0,1-1 0 16,3 1-13-16,-6 2-9 0,3-3 12 0,-3 3-12 15,3 0-38-15,-4 0-14 0,1 0-4 0,-3 3-1323 16</inkml:trace>
  <inkml:trace contextRef="#ctx0" brushRef="#br0" timeOffset="-204620.98">11250 10538 864 0,'0'0'38'0,"-6"0"8"0,0 0-37 0,0 0-9 16,0 0 0-16,-2 0 0 0,2-2 273 0,3 2 53 16,3 0 10-16,-6-3 3 0,0 0-182 0,3 1-36 15,3 2-7-15,0-3-2 0,0-2-64 0,0 0-12 16,3-3-4-16,0 2 0 0,3-2 10 0,3 0 2 16,2-2 0-16,-2-1 0 0,0 1-20 0,3-1-3 15,3-2-1-15,0 0 0 0,0-1-5 0,6-1-2 16,-3 1 0-16,2 4 0 0,1-3-13 0,0-1 0 0,-3 6 8 15,-3 3-8-15,0 0 0 0,0 2 0 0,-3 6 0 0,-1-1 0 16,-5 6 0-16,0 0 0 0,0 3 8 0,-3 2-8 16,-3-2 0-16,0-1 0 0,0 3 8 0,0 1-8 15,-3-4 8-15,0 4-8 0,-3-1 11 0,0 3-11 16,0-3 14-16,-2 3-4 0,-1-3-1 0,0 3 0 16,-6-3 2-16,3 0 0 0,0 1 0 0,-3-1 0 15,3 0-11-15,-3 0 12 0,3-2-12 0,3-3 12 16,1 0-12-16,2-3 0 0,3 0 0 0,3-5 8 0,0 0-8 0,0 0 0 15,6-2 0-15,5-4 0 0,1 1 0 16,3-3 0-16,0-2 0 0,3-1 0 16,-3-5 0-16,3 3 0 0,0-6 0 0,2-2 0 15,4 0 0-15,0 0 0 0,3 2 0 0,-3-2 0 0,2 0 0 0,-2 5 0 16,-6 0 0-16,3 3 0 0,-6 0 0 0,3 2 0 16,-3 3 0-16,-4 6 0 0,-2-1 0 15,0 3 0-15,0 3 0 0,-3-1 0 0,-6-2 0 0,3 6 0 16,-6 1 0-16,3 7 0 0,-6-4 0 0,0 1 0 15,-3 5 0-15,0-3 0 0,1 3 0 0,2 2 0 16,-3-2 8-16,0 0-8 0,0 0 0 0,0 0 0 16,-3-3 0-16,6 0 0 0,-3 1 9 0,0-4-9 15,3-2 10-15,3-3-10 0,3-5 0 0,0 0 8 16,0 0-8-16,3 3 0 0,3-3 0 0,3 0 0 16,0-5 0-16,3-3 0 0,0 2 0 0,0-4 0 15,3-3 0-15,2-1 0 0,1-1 0 0,3 1 0 0,0-4 0 16,0 2 0-16,-3 0 0 0,0 3 0 0,-1 0 0 15,-2 2 0-15,0-2 0 0,0 2-10 0,-3 3 2 0,-3 0 0 16,0 3 8-16,0 2-8 0,0 1 8 16,-3 2-8-16,-6 0 8 0,9 0 0 0,-9 0 0 15,5 2 0-15,-5-2 0 0,6 6 0 0,0-1 0 0,-3 0 0 16,-3-5 0-16,0 8 0 0,0 0 0 16,0 3 0-16,-3-1 0 0,0 1 0 0,-3 2 0 0,3 0 8 15,-2 3 2-15,-4-3 1 0,3 1 0 0,0 2 0 16,-3-1 14-16,0 1 3 0,3-2 1 0,0 1 0 15,-3-1-21-15,6-4-8 0,0 3 0 0,0-2 9 16,3-3-9-16,3 0 0 0,0-3 0 16,0 0-11-16,3-2 11 0,3 0 0 0,0-3 0 0,0-3 0 15,3-2-100-15,0-3-14 16,5 0-3-16,1-5-1 0,3 0-118 16,0-1-24-16</inkml:trace>
  <inkml:trace contextRef="#ctx0" brushRef="#br0" timeOffset="-204434.48">12325 10332 1990 0,'0'0'88'0,"0"0"19"0,0 0-86 0,-6 5-21 16,0 1 0-16,0-1 0 0,-3 0 124 0,0 3 21 15,0 3 4-15,0-1 1 0,0 1-66 0,0-1-12 16,-3 4-4-16,1 2 0 0,-1-3-16 0,3 3-4 16,-6 0-1-16,6-1 0 0,3 1-31 0,0 0-5 15,0 0-2-15,-3-3 0 0,3 0-9 0,0-2 0 0,3-3 0 0,0 0 0 16,3-8 0-16,6 5 0 15,0 1 0-15,0-6 0 16,0-3-188-16,0-2-40 0,6-6-8 0</inkml:trace>
  <inkml:trace contextRef="#ctx0" brushRef="#br0" timeOffset="-204281.89">12492 10030 2055 0,'0'0'91'0,"-3"-2"19"16,3 2-88-16,0 0-22 0,-6-3 0 0,-3 3 0 15,9 0 73-15,-3 0 11 0,-6 5 1 0,9-5 1 0,0 0-42 16,-3 6-9-16,3-6-2 0,-3 8 0 16,0-3-181-16,3 3-36 0,-6 5-7 0,6 0-1 15</inkml:trace>
  <inkml:trace contextRef="#ctx0" brushRef="#br0" timeOffset="-203754.39">12358 10448 748 0,'3'-5'67'0,"2"-3"-54"15,1 0-13-15,0 0 0 0,0-2 204 0,3 4 37 16,-3-4 8-16,0 5 2 0,-3-1-99 0,3 4-19 0,0-1-4 0,-6 3-1 15,0 0-42-15,3 3-9 0,3-3-1 0,-6 0-1 16,0 0-24-16,0 8-5 0,3-3-1 0,-3 5 0 16,0-2 2-16,-3 3 0 0,0 0 0 0,0-1 0 15,-3 3-24-15,3 1-5 0,-3-1-1 0,0 3 0 16,0-3 7-16,0-3 2 0,0 4 0 0,0-4 0 16,0-2-3-16,3 0-1 0,-2 0 0 0,5-8 0 15,0 0-11-15,0 0-3 0,5 3 0 0,4-3 0 16,0 0-8-16,0-6 0 0,0 1 9 0,6-3-9 15,-3-2 0-15,3-4 0 0,3 1 0 0,3-3 0 16,-1 0-16-16,4 1 3 0,-6 1 0 0,3 1 0 0,-3 3-5 16,0-1-1-16,-1 0 0 0,-2 3 0 0,-3 0 19 15,0 3-10-15,-6 0 10 0,3 2-8 0,-3 3 8 16,-6 0-8-16,0 0 8 0,0 0-8 0,-3 8 8 0,3-3 0 16,-3 6 0-16,-3 0 0 0,-3-1 11 0,0 3 4 15,0 3 1-15,0-2 0 0,0 1 0 0,4 1 0 16,-4 0 0-16,3 0 0 0,0-5 1 0,0-1 1 15,0 3 0-15,6-5 0 0,-3 0-18 0,3 0 0 16,3 0 0-16,0-2 0 0,3-4 8 0,0 1-8 16,3-3 0-16,0-3 0 0,2 1 0 0,4-1-9 15,3-5 1-15,0 0 0 16,0-3-152-16,0 1-31 0,3-3-5 0,-4-3-936 0</inkml:trace>
  <inkml:trace contextRef="#ctx0" brushRef="#br0" timeOffset="-203585.85">12941 10372 230 0,'0'0'10'0,"0"5"2"0,-3 3-12 0,-3 2 0 0,3-4 0 0,-3 2 0 16,0 0 436-16,-3 2 84 0,3-2 16 0,0 5 4 16,-3-2-338-16,0 2-68 0,1 3-14 0,2 0-2 15,-3-3-56-15,3 0-11 0,-3 1-3 0,0-1 0 16,0 0-14-16,0-2-3 0,3-1-1 0,0-2 0 16,3 0-19-16,3 0-11 0,0-8 12 0,0 0-12 15,0 0-32-15,9-3-14 0,0 3-2 0,3-5-783 16,-3-3-156-16</inkml:trace>
  <inkml:trace contextRef="#ctx0" brushRef="#br0" timeOffset="-203433.37">13161 9959 1843 0,'-6'-3'164'0,"0"1"-132"15,0-1-32-15,0 0 0 0,0 3 146 0,1-2 22 16,2-1 5-16,3 3 1 0,-3-3-115 0,3 3-23 15,0 0-5-15,0 0-1 16,0 0-97-16,0 0-19 0,0 0-4 0</inkml:trace>
  <inkml:trace contextRef="#ctx0" brushRef="#br0" timeOffset="-202563.93">13158 10351 1908 0,'0'0'42'0,"0"0"9"0,6-3 1 0,0-2 1 0,0-1-42 0,-6 6-11 15,6-2 0-15,-6 2 0 0,0 0 92 0,0 0 17 16,0 0 3-16,0 0 1 0,0 8-34 0,0 2-7 16,-3 3-2-16,0 3 0 0,-3-3-13 0,-3 3-2 15,0 3-1-15,-3 2 0 0,-2-2-27 0,2-1-6 16,3 3-1-16,0-2 0 0,3-1 9 0,0-2 2 15,3-3 0-15,-3 1 0 0,0-4-19 0,3 3-4 16,0-7-8-16,3 2 12 0,0-8-12 0,0 0 0 0,9 5 8 0,-3-5-8 16,0-3 0-16,3 1 0 0,3-9 0 0,6 3 0 15,-1-5 0-15,1 0 0 0,3-3 0 0,3-3 0 16,-3-2 0-16,0 0 0 0,-1 0 0 0,1 0 0 16,-3 5-10-16,0 0 2 0,-3 3 0 0,0-1 0 15,-3 4 8-15,-3 2 9 0,-3 5-1 0,-1-2-8 16,1 5 0-16,-6 0 0 0,0 0 0 0,3 8-9 15,-3 0 9-15,0 2 0 0,-3 1 10 0,0 2-10 16,0 0 8-16,-2-2-8 0,2 2 0 0,0 1 9 16,0-1-9-16,0 0-11 0,-3-2 3 0,3 2 0 15,-3 0 22-15,3-2 5 0,3-1 1 0,-3-2 0 16,0 0-20-16,3 0 0 0,0-8 0 0,0 0 0 0,0 0 0 16,6 0 0-16,3 0 0 0,3 0 0 15,0-8 0-15,-1 3 0 0,4-6 0 0,3 1 0 0,0-4 0 0,-3-2-9 16,-6-2 9-16,9 2-12 0,0-2-1 0,-1 2-1 15,4 0 0-15,3 3 0 0,-3-3 14 16,3 5 0-16,-6 1 0 0,-1 2 0 16,-5 2-25-16,0 4-6 0,-12 2-1 0,0 0 0 0,6 5 52 0,-3 3 9 15,-3 2 3-15,0 4 0 0,-6-1-32 0,0 3 0 16,-3 0 0-16,0 0 0 0,0 2 12 0,1-2-3 16,-1 0-1-16,0-3 0 0,3 0-8 0,3 1 0 15,-3-7 0-15,6 4 8 0,0-3-8 0,0-3 0 16,0-5 0-16,6 8 0 0,3-5 0 0,0 0 0 15,3-6 0-15,2 0 0 16,1 1-104-16,3-4-19 0,0 1-4 0</inkml:trace>
  <inkml:trace contextRef="#ctx0" brushRef="#br0" timeOffset="-202002.73">13989 10480 2293 0,'0'0'50'0,"0"0"10"16,0 0 3-16,0 0 2 0,0 0-52 0,0 0-13 0,0 0 0 0,0 0 0 15,9 0 69-15,-9 0 11 0,0 0 3 0,0 0 0 0,9-5-34 16,0 2-6-16,-1 1-2 0,1-6 0 0,0 2-28 0,3-2-5 16,-3 3-8-16,0-3 11 0,0-2-11 0,0 2 0 15,0 0 0-15,-3-3 0 0,-3 3 0 0,3-2 0 16,-3-1 0-16,-3 0 0 0,-3-2 0 0,0 3 0 15,-3-4 0-15,0 4 0 0,0-1 8 0,-3 3 0 16,-3 0 0-16,0 3 0 0,-3 5 4 0,0 0 0 16,1 5 0-16,-1 3 0 15,-6-2 33-15,3 7 7 0,0 0 2 0,0 0 0 0,-3 3-18 0,4 3-3 16,-1 2-1-16,3-3 0 0,0 6-20 0,3-3-12 16,0 1 12-16,3-4-12 0,3 1 0 0,0-1 0 15,3-2 0-15,3 0 0 0,0-6 0 0,3 1 0 16,0-6 0-16,6 3 0 0,0-5 10 0,3 0-10 15,0-3 8-15,6-6-8 0,0 1 9 0,2-3-9 16,1-3 10-16,-3 1-10 0,0-3 0 0,0-1 0 0,3-2 0 0,0 1-10 31,-1-1-20-31,-2 0-4 0,0 3-1 0,0-3 0 0,-6 3 35 0,0 2 0 0,-3 6 0 0,-3-3 0 16,-6 2 0-16,0 6 0 0,0 0 0 0,-3 3 0 16,-6 0 0-16,0 5 0 0,-3 2 0 0,-3 1 0 15,3 2 24-15,-3 3 8 0,-3 2 1 0,6-2 1 16,4 0-22-16,-4-3-4 0,3 1 0 0,3-1-8 15,3-3 8-15,0-2-8 0,3 0 0 0,3-2 0 16,-3-6 0-16,6 5 0 0,6-2 0 0,0-3 0 16,2-3 0-16,4-2 0 0,0-1 0 0,3-2 0 15,0-2-59 1,-3-1-9-16,3-2-1 0,-1-3-1 0,1-2-114 0,0-4-24 0,0 1-4 16</inkml:trace>
  <inkml:trace contextRef="#ctx0" brushRef="#br0" timeOffset="-201716.89">14879 9528 633 0,'0'0'28'0,"3"-8"6"15,0-3-34-15,-3 3 0 0,0 3 0 0,0 5 0 0,0 0 436 0,0 0 81 16,-6-5 16-16,0 5 3 0,-6 2-340 0,3 1-68 16,0 2-13-16,-3 3-3 0,0 5-71 0,0 6-13 15,0 2-4-15,0 6 0 0,-2-1 13 0,-1 3 3 16,-3 3 0-16,3 2 0 0,-6 6-17 0,0 0-3 15,-3 5-1-15,-5 2 0 0,-4 6-9 0,0-3-2 16,0 1 0-16,4-1 0 0,5-2-8 0,0-1 0 16,0 3 9-16,3-2-9 0,1-3 0 0,2-3 9 15,0-2-9-15,6-6 0 0,3-4 8 0,3-1-8 0,0-6 0 16,6-1 0-16,-3-6 0 0,6-1 0 0,0-1 0 16,3-1 0-16,3-5 0 0,3-3-9 0,3-2-1 0,0-3 0 31,3 0-119-31,-1-6-24 0,-2 1-5 0,0-3-1 0</inkml:trace>
  <inkml:trace contextRef="#ctx0" brushRef="#br0" timeOffset="-201181.32">14727 10634 403 0,'0'0'17'16,"0"0"5"-16,0 0-22 0,0 0 0 0,0 0 0 0,-3 8 0 15,-3 2 415-15,0-2 78 0,0 5 16 0,0 3 3 0,0 0-357 0,-3 3-72 16,3-1-15-16,-3 3-2 0,0 0-42 0,0 1-8 15,1-1-1-15,-1-3-1 16,0 1-62-16,3-3-12 0,-3 0-2 0</inkml:trace>
  <inkml:trace contextRef="#ctx0" brushRef="#br0" timeOffset="-200647.09">15206 10358 1645 0,'0'0'72'0,"0"0"16"0,0 0-70 0,0 0-18 16,0 0 0-16,0 0 0 0,0 0 96 0,0 0 16 0,0 0 4 0,0 0 0 15,-3 8-29-15,3 0-6 0,-3 0-1 0,-3 3 0 16,0 5-8-16,3-3-3 0,-3 8 0 0,0-2 0 15,0-1-20-15,-2 1-4 0,2-3-1 0,0 2 0 16,0-2-21-16,3-3-5 0,0-2-1 0,3-1 0 16,-3-2-17-16,3-8 8 0,0 0-8 0,0 0 0 15,9 3 0-15,3-3 0 0,-1-3 0 0,4-5 0 16,3 0 8-16,3-2-8 0,0-3 0 0,0-1 0 16,0-4 0-16,-1-1-17 0,-2 1 3 0,3-1 1 15,-3-2 1-15,3-3 1 0,3 3 0 0,-4 3 0 0,-2 2 3 16,-3 0 0-16,0 3 0 0,-6 2 0 15,0 6 8-15,-9 5 0 0,0 0 0 0,3 5 0 0,-3 3 14 16,0 5 5-16,-6 3 1 0,0 0 0 0,-3 2 19 16,-3 4 4-16,0-1 1 0,3 3 0 0,-3-6-36 15,3 1-8-15,4-1 0 0,-4-2 0 0,6-3 0 0,3 1 10 16,0-4-2-16,6-2-8 0,-3 0 0 0,2-3 0 16,4-5 0-16,3 0 0 0,0 0 12 0,3-2-12 15,0-4 12-15,3-2-12 0,0-2 13 0,0-3-4 16,2-3-1-16,-2-3 0 0,3 1-8 0,0-3 0 15,0-1 0-15,3 4 0 0,-4-3 0 0,1 2 0 16,3 1-10-16,-6-1 10 0,0 3-13 0,-6 3 3 16,-3 2 1-16,3 3 0 15,-7 6-30-15,1-3-5 0,-6 5-2 0,0 0-806 0,0 0-162 16</inkml:trace>
  <inkml:trace contextRef="#ctx0" brushRef="#br0" timeOffset="-200234.22">16004 10377 2433 0,'0'0'53'0,"0"0"11"0,0 0 3 0,-6 3 2 16,6-3-55-16,0 0-14 0,0 0 0 0,0 0 0 15,0 0 50-15,0 0 7 0,0 0 2 0,0 0 0 16,9-3-31-16,-3-2-7 0,3 5-1 0,0-6 0 0,0 4-9 0,0-1-3 15,-4 0 0-15,4-4 0 0,0 1-8 0,0-2-11 16,0 3 3-16,0-3 0 0,-3-3 8 0,0 4 0 16,0-1 0-16,0 0 0 0,0 0 0 0,-3 0 9 15,-3 0-9-15,-3 0 0 0,3 0 13 0,-3 3-4 16,-3-1-1-16,0 1 0 0,0 5 24 0,0 0 5 16,-6 3 1-16,0 2 0 0,-3 6 3 0,1-1 1 15,-7 6 0-15,-3 0 0 0,-3 2-6 0,3 1 0 16,0 0-1-16,1-4 0 0,2 4-24 0,3-1-11 15,0 4 10-15,3-4-10 0,9 1 8 0,-3-3-8 16,6-1 0-16,0 1 9 0,6-3-9 0,0 1 0 16,6-4 0-16,6 1 0 0,0-3 0 0,3-3 0 15,3-2 0-15,0-1 0 0,-1-2 0 0,1-2 0 16,0-1 0-16,0-5 0 16,-3 0-78-16,3-2-18 0,-1-4-3 0,1-1-1 15,3-1-148-15,0-3-29 0</inkml:trace>
  <inkml:trace contextRef="#ctx0" brushRef="#br0" timeOffset="-199792.39">16322 10298 1670 0,'0'0'148'15,"0"0"-118"-15,0 0-30 0,0 0 0 16,0 0 136-16,0 0 20 0,0 0 5 0,0 0 1 16,0 0-18-16,-3 8-3 0,-3-3-1 0,3 3 0 0,0-3-60 15,0 0-13-15,1 3-3 0,-4 0 0 16,3 0-21-16,-3 3-5 0,0-3-1 0,-3 2 0 15,3 1-11-15,-3-1-2 0,0 4-1 0,0-1 0 0,-3 3-7 0,0 0 0 16,3 0-1-16,-3-1 0 0,3-1-7 0,3-1 0 16,-2 0-8-16,5 0 12 0,0-2-12 0,3-3 0 15,0 0 0-15,3-3 0 0,0 0 0 0,5-2 0 16,4 0 0-16,-3-6 0 0,6 0 8 0,0-2-8 16,0-3 0-16,3 0 0 0,0-5 0 0,3 0 0 15,-1-3-8-15,1 0 8 0,-3 0-21 0,0 0 2 16,-3-2 1-16,3 2 0 0,-3 3 18 0,-4 2-12 15,1-2 12-15,-3 2-10 0,3 1 10 0,-6 4 0 16,3 1 0-16,-9 5 0 0,6-5 0 0,-6 5 0 16,0 0 0-16,6 0 0 0,0 5 0 0,-3 0 0 15,0 1 0-15,-3-1 0 0,0 5 0 0,0-2 8 16,-3 0-8-16,0 3 8 0,3 2-8 0,-6 0 0 0,3-2 8 16,-3 0-8-16,0 2 0 0,0 0 8 0,0-2-8 15,0 2 0-15,0-3 10 0,3 1-2 16,-6 0-8-16,6-3 12 0,0 2-3 0,0-2-1 0,3-8 0 15,0 0 0-15,0 0-8 0,0 0 0 0,0 0 0 0,0 0 0 32,9 3-69-32,0-3-7 0,0-3 0 0,3-2-1300 0</inkml:trace>
  <inkml:trace contextRef="#ctx0" brushRef="#br0" timeOffset="-199282.29">16751 10356 864 0,'-9'0'76'0,"6"0"-60"16,0 0-16-16,3-3 0 0,-6 1 319 0,6 2 61 16,0 0 12-16,0 0 2 0,0 0-211 0,0 0-43 15,0 0-8-15,0 0-1 0,3 10-58 0,-3-2-11 16,0 0-2-16,-3 3-1 0,3-4-27 0,-3 7-4 15,-3-4-2-15,0 1 0 0,0 2 3 0,0 0 1 16,-3 1 0-16,3-1 0 0,-5 0-21 0,5 0-9 16,3-2 8-16,-3-1-8 0,-3 1 12 0,3-3-4 15,6 0 0-15,0-8 0 0,-3 8-8 0,3-8 0 16,0 0 9-16,3 5-9 0,6-2 0 0,0-3 8 16,3-6-8-16,-1 1 0 0,7-3 0 0,-3-2 0 15,-3-4 0-15,9-1 0 0,3-4 0 0,0 1 0 0,-4-1-10 0,4 0 10 31,-3 1-46-31,0-1-2 0,0 1-1 0,-3 2 0 0,-4 0 30 0,4 3 7 0,-3 5 0 0,0-3 1 16,-6 3 11-16,0 6-8 0,3-1 8 0,-3 3-8 16,-9 0 8-16,6 5 0 0,-6 3-9 0,3 0 9 15,-3 0 11-15,0 3 6 0,-3-1 2 0,0 4 0 16,0-1 14-16,0 0 3 0,-6 3 1 0,3 0 0 16,0 2-23-16,-3-2-5 0,0 0-1 0,3 0 0 15,-3 0 6-15,0-3 1 0,3 3 0 0,0-3 0 16,0-2-3-16,0 2 0 0,4-5 0 0,2 3 0 15,-3-3-12-15,3-1 0 0,0 1 0 0,0-8 0 16,0 0 0-16,8 6 0 0,1-6 0 0,0 0 0 16,0 0-55-16,0-3-13 0,0-2-4 0,0-1-860 15,3 1-173-15</inkml:trace>
  <inkml:trace contextRef="#ctx0" brushRef="#br0" timeOffset="-198148.75">17924 9721 1324 0,'0'0'118'16,"0"0"-94"-16,0 0-24 0,3-5 0 0,-6 2 211 0,3-2 37 15,0-1 8-15,0 1 2 0,0 0-108 0,0 2-22 16,6-2-4-16,-3-1 0 0,3-1-51 0,0 1-9 15,3-2-3-15,2 3 0 0,1 2-25 0,3 1-6 16,3-4-1-16,0 4 0 0,0 2-15 0,3 0-3 16,-1 0-1-16,-2 2 0 0,3 1-10 0,-3 2 8 15,0 1-8-15,0-1 8 0,-6 3-8 0,0 2 0 16,-1-2 0-16,-2 6 0 0,-3-4 0 0,-3 1 0 16,0-1 8-16,-3 4-8 0,0-1 0 0,-6 0 0 15,0 0 9-15,-3 1-9 0,1 1 8 0,-10 1-8 16,0 5 10-16,0-2-10 0,0 2 19 0,-6 0-3 15,0 3 0-15,-2 5 0 0,2 0 4 0,-3-2 0 0,6 2 0 16,-3 0 0-16,4-3-7 0,-1 4-1 0,0-1 0 16,0-3 0-16,3 1-4 0,0-1 0 0,6 3-8 0,1-2 12 15,5-1-4-15,0-2-8 0,3-3 11 0,3 0-11 16,3 0 8-16,0-2-8 0,6-6 0 0,2 3 0 16,1-5 0-16,0-1 0 0,0-2 8 0,0 0-8 15,3-3 0-15,0-2 0 0,0 0 8 0,3 2-8 16,-1-2 0-16,4-1 8 0,-3-2-8 0,0 0 0 15,3 0 8-15,-3-2-8 0,3 2 0 0,-7-3 0 16,4 3 0-16,0-3 0 0,3-2 0 0,-3 2 0 16,-3-5-79-16,0 3-16 15,-4-3-3-15,1 3-837 0,-3-6-167 0</inkml:trace>
  <inkml:trace contextRef="#ctx0" brushRef="#br0" timeOffset="-197852.57">17882 10194 2325 0,'0'0'51'0,"0"0"10"0,0 0 3 0,0 0 2 0,0 0-53 0,0 0-13 15,0 0 0-15,-6 6 0 0,0-1 56 0,0 0 9 16,-3 1 2-16,0 4 0 0,0-2-14 0,-2 0-2 0,-4 3-1 0,-3 2 0 15,0 0 5-15,-3 0 1 0,-3 1 0 16,-3 1 0-16,4 1-21 0,-1 0-4 0,0 3-1 0,0-3 0 16,-3-1 3-16,7 1 1 0,-4 0 0 0,3 3 0 15,3-3-23-15,0-1-11 0,3-1 10 0,3 2-10 16,4-6 0-16,2 1 0 0,-3-1-8 16,9-2 8-1,0 0-102-15,3 0-14 0,0-3-2 0,6-2-751 0,5-3-151 0</inkml:trace>
  <inkml:trace contextRef="#ctx0" brushRef="#br0" timeOffset="-197516.29">18552 10136 2088 0,'0'0'92'0,"0"0"20"0,0 0-90 0,0 0-22 16,0 0 0-16,0 0 0 0,0 0 144 0,0 0 25 16,0 0 5-16,0 0 1 0,6 0-83 0,3 3-16 15,-9-3-3-15,12 0-1 0,-3 0-22 0,5 0-5 16,-2 0-1-16,3 0 0 0,0-3-18 0,0 3-4 15,0 0-1-15,0-2 0 0,0-1-8 0,-3 0-1 16,-1 3-1-16,-2-2 0 0,0 2-11 0,0-3 0 0,0 3-12 16,-3 0 12-16,-6 0 0 0,9 0 0 0,-3 0 0 0,-6 0 0 31,0 0-108-31,0 0-15 0,0 0-2 0</inkml:trace>
  <inkml:trace contextRef="#ctx0" brushRef="#br0" timeOffset="-197292.89">18477 10311 2246 0,'0'0'200'0,"0"0"-160"15,0 0-32-15,0 0-8 0,0 0 108 16,0 0 20-16,6 2 4 0,3-2 0 0,0 0-39 0,3-2-8 16,-3 2-1-16,6 0-1 0,0-3-44 0,3 1-9 15,0 2-2-15,-1-3 0 0,1 0-11 16,0 1-2-16,-3 2-1 0,3-3 0 0,-6 3-14 0,3-3 0 15,-3 1 0-15,-4-1 0 0,4 0 0 0,-6 1 0 16,-6 2 0-16,9 0 0 16,-9 0-124-16,0 0-19 0,0 0-3 0</inkml:trace>
  <inkml:trace contextRef="#ctx0" brushRef="#br0" timeOffset="-196617.65">19361 10120 979 0,'0'0'87'0,"0"0"-70"0,0 0-17 0,0 0 0 16,0 0 270-16,0 0 50 0,0 0 11 0,0 0 1 16,0 0-147-16,0 0-29 0,0 0-7 0,0 0-1 15,0 0-63-15,0 0-13 0,6 6-2 0,0 2-1 16,3-3-21-16,-3 3-4 0,12 8 43 16,-9-6-50-16,0-2-1 0,0 5 0 0,-3-2 0 15,3 2-1-15,0-2-1 0,0 2 0 0,-3-2 0 16,0 2-14-16,-1 0-4 0,4 0 0 0,0-2 0 15,0 2-7-15,3-2-1 0,0-1-8 0,0 1 12 16,-3-1-12-16,0 1 0 0,3-3 0 0,-3 0 0 16,0 2 0-16,-3-2 8 0,2 0-8 0,-2-2 0 15,0 2-30 1,-3-3-9-16,3 3-1 0,-3-3-1 0,-3-5-130 16,3 8-25-16,-6 0-6 0,0-3-1 0</inkml:trace>
  <inkml:trace contextRef="#ctx0" brushRef="#br0" timeOffset="-196296.86">19207 10517 2066 0,'0'0'92'0,"0"0"18"0,0 0-88 0,3-5-22 16,0-3 0-16,0 0 0 0,3 0 124 0,2 0 20 15,-2 3 4-15,-3-3 0 0,-6-3-41 0,9 1-9 16,9-1-2-16,0 1 0 0,0 2-42 0,0-3-9 0,6-2-1 0,3 0-1 16,-4-1-6-16,4 1-1 0,-3 0 0 0,0 0 0 15,0-3-15-15,3 3-3 0,-4-1-1 0,4-2 0 16,0 1 11-16,-3-4 1 0,-3 3 1 16,2 0 0-16,-2 0-22 0,-3 3-8 15,-3 0 0-15,3 0 0 0,0-3 0 0,0 3 0 0,0-3 0 16,-3 3 0-16,-1-1 0 0,4 1 0 0,-3 3 0 0,0 2 0 31,-6 0-40-31,0 2-13 0,-3 4-3 0,-3 2-1 0,0 0-159 0,0 0-31 16,-15 10-6-16,3 4-2 0</inkml:trace>
  <inkml:trace contextRef="#ctx0" brushRef="#br0" timeOffset="-195882.95">19421 9713 345 0,'-15'0'15'0,"15"0"4"0,-6 3-19 0,0-3 0 16,0 2 0-16,0 1 0 0,0-1 488 0,6-2 93 0,0 0 19 0,-6 6 4 15,-3-4-384-15,9-2-78 0,9 6-15 0,3-4-3 16,3 1-46-16,3 0-9 0,0-3-1 0,3 0-1 16,3-3-6-16,5 0-1 0,4 1 0 0,0-4 0 15,-1 4-25-15,-2-4-6 0,0 1-1 0,0 0 0 16,3 0-28-16,-4-1 0 0,4 4 0 0,-3-4 0 15,-3 4 0-15,-4-1 0 0,1 0 0 0,-3 3 0 16,0 0 32-16,-6 3 0 0,-3 0 0 0,0-3 0 16,-3 2-32-16,-1 1-20 0,-8-3 4 0,0 0 0 15,6 5-37-15,-6-5-7 16,6 3-2-16,-6-3-1468 0</inkml:trace>
  <inkml:trace contextRef="#ctx0" brushRef="#br0" timeOffset="-185987.35">1824 12517 1306 0,'0'0'58'0,"0"0"12"0,0 0-56 0,0 0-14 16,0 0 0-16,-6 14 0 0,0-1 128 0,3 0 22 15,-6 3 5-15,-3 0 1 0,3 0-52 0,-3 2-11 0,6 1-1 0,-3-1-1 16,-3 3-29-16,3 1-6 0,0-1 0 0,-3 0-1 16,9-2-20-16,-6 2-4 0,-2-3-1 0,2 3 0 15,0-2-18-15,0-3-3 0,-3 0-1 0,3 2 0 16,0-2-8-16,6 0 0 0,-6-3 0 0,6-2 0 31,-3-1-205-31,3-2-37 0</inkml:trace>
  <inkml:trace contextRef="#ctx0" brushRef="#br0" timeOffset="-185459.16">1499 12549 1152 0,'-6'-13'102'0,"0"10"-82"15,3 1-20-15,-3-1 0 0,3-2 104 0,-6-1 16 16,6 4 3-16,-3-3 1 0,3-1-13 0,-3 1-3 16,1 2 0-16,5-2 0 0,-6 0-14 0,6-1-3 15,0 1-1-15,6 0 0 0,-6-3-20 0,2 0-4 16,7 0-1-16,0-3 0 0,3 1-10 0,0-3-3 16,6-1 0-16,-3 1 0 0,9-3-21 0,0 0-5 15,2-2-1-15,7-1 0 0,-3 1-9 0,9 2-3 16,-4-3 0-16,13-2 0 0,-6 3-13 0,5-1 11 15,4 3-11-15,-7 0 10 0,4 6-10 0,-3-1 10 16,-4 6-10-16,4 5 10 0,-9 3-10 0,-1 5 0 16,-2 2 0-16,-6 3 0 0,-6 3 0 0,0 3 0 15,-6 5 0-15,-7 2 0 0,-2 1 0 0,0 2 8 0,-6 2-8 0,0 1 8 16,-6 5 0-16,0 0 0 0,-5 3 0 0,-1 2 0 16,-6 1 0-16,0-4 0 0,-6 1 0 0,3 0 0 15,-6-1-8-15,7-4 0 0,-4 2 0 0,-6 0 0 16,0 0 0-16,-2 0 0 0,2-3 0 0,0 3 0 15,0 0 0-15,-5-5 0 0,-1 0 0 0,-6-6 0 16,3 3 0-16,1-5 0 0,-1-5 0 0,3-1 0 16,-2-2 8-16,-1-5-8 0,6-3 8 0,-2-6-8 15,8 1 9-15,-3-8-9 0,-6-3 10 0,6-3-10 0,7-7 9 16,-4-4-9-16,3-1 8 0,3-6-8 0,3-3 0 16,6 0 8-16,6-2-8 0,4-3 0 15,2 5-22-15,8 3-10 16,1 2-1-16,0 1-1 0,3 7-180 0,0 1-36 0,6-1-7 15</inkml:trace>
  <inkml:trace contextRef="#ctx0" brushRef="#br0" timeOffset="-184871.73">2386 12946 691 0,'0'0'30'0,"0"0"7"0,0 0-29 0,0 0-8 0,0 0 0 0,0 0 0 15,0 0 236-15,9-8 45 0,-9 0 10 0,6 0 1 16,0 0-216-16,-3 0-44 0,3 0-9 0,0-2-2 15,3 5-21-15,0-6 9 0,-3 0-9 0,0 1 0 16,2 2 35-16,-2-3 0 0,0-2 0 0,-3 2 0 16,3 1 2-16,0-1 1 0,-6-5 0 0,0 3 0 15,0 0 36-15,0 0 7 0,-6 2 2 0,0 1 0 16,3 2-10-16,-3 0-1 0,0 2-1 0,-2 4 0 0,2 4-31 0,-9 1-7 16,3 5-1-16,0 3 0 0,-6 4-3 0,3-1-1 15,-3 4 0-15,-3-2 0 0,4 0-6 0,-1 2-2 16,3-2 0-16,-3 3 0 0,0-3-20 0,6 2-10 15,3 1 1-15,3-3 0 0,-3-3 17 0,9 3 3 16,-6-6 1-16,12 1 0 0,-6 0-12 0,3-4-12 16,9 1 2-16,3-2 1 0,-3-6 9 0,0 0 0 15,6-6 0-15,-6 1 0 0,6-5 0 16,2 2 8-16,-5-3-8 0,6-2 8 0,-3 0-8 16,0-1 8-16,-3-2-8 0,3 1 8 0,0 1-8 0,-7 4 0 15,1 2 0-15,-3 0 0 0,-3 3 0 0,-6 5 0 16,0 0 0-16,0 0 0 0,0 0 0 0,-9 8 0 15,0 2 0-15,0 3 0 0,0 3 16 0,-2 3 1 16,2-1 1-16,0 1 0 0,0-1 0 0,6-4 0 16,0 1 0-16,-3 1 0 0,3 0-6 0,3-5-2 15,3-3 0-15,3 0 0 0,0-3-10 0,0-2 0 0,6-3 0 0,6 0 0 32,-7-3-97-32,10-5-22 0,6-5-4 0,-3-3-1137 0</inkml:trace>
  <inkml:trace contextRef="#ctx0" brushRef="#br0" timeOffset="-184373.69">2958 12666 1911 0,'0'0'42'0,"0"0"9"0,0 0 1 0,0 0 2 0,0 0-43 16,0 0-11-16,0 0 0 0,0 0 0 0,-6 2 107 0,3-2 19 16,-3 0 4-16,0 3 1 0,3 0-53 0,-3 2-10 15,0 0-3-15,0-2 0 0,3 2-15 0,-6 0-3 16,3-2-1-16,0 2 0 0,0 1 0 0,-3-4 0 16,3 4 0-16,-3-1 0 0,-3 0-11 0,3-2-3 15,1-1 0-15,-4 4 0 0,6-4 0 0,-3 4 0 16,0-1 0-16,3-2 0 0,-3-1-16 0,3 4-3 15,0 1-1-15,6-1 0 0,-6 2-12 0,6 0 0 16,0 0 0-16,6 2 0 0,-6-2 0 0,12 3 0 16,-9 2 0-16,6-3 0 0,0 1 0 0,0 0 0 15,0-3 0-15,3 2 0 0,-4 1 0 0,1-1 0 0,3 1 0 16,-3-3 0 0,-3 0-37-16,3 2-4 0,-3-2-1 0,0 0 0 0,-3 3 27 0,0-3 6 15,-3 0 1-15,-3 2 0 0,0 4 8 0,0-7 0 0,-6 1 0 16,0-2-8-16,3 4 8 0,-9 1 0 0,3-1 0 15,-5-2 0-15,2-2 34 0,-6 2 6 0,-6-3 0 0,3 0 1 16,-2-2-26-16,2-3-6 0,3 0-1 0,0 0 0 16,3-5-8-16,0 2 0 0,3-2 0 0,1-1 0 15,2 1 0-15,3-3 0 0,0 0 0 0,3 0 0 16,6 3-163-16,0-3-28 0,0-11-5 16,3 1-2-16</inkml:trace>
  <inkml:trace contextRef="#ctx0" brushRef="#br0" timeOffset="-182990.69">3693 12925 633 0,'0'0'56'0,"0"0"-44"0,0 0-12 0,0 0 0 16,0 0 221-16,0 0 43 0,0 0 8 0,0 0 1 0,0 0-120 0,0 0-24 16,0 0-5-16,0 0 0 0,0 0-56 0,0 0-10 15,0 0-2-15,0 0-1 0,0 0-9 0,0 0-2 16,6 0 0-16,0-3 0 0,3-2-14 0,-6 0-3 16,3-1-1-16,2 1 0 0,-2-3-10 0,0 3-3 15,0-3 0-15,0 0 0 0,3-3-13 0,-6 3 0 16,3 1 0-16,-6-1 0 0,3-6 9 0,-3 6-9 15,-3 0 8-15,3-2-8 0,-9 2 28 0,3 0 1 16,0 0 0-16,-3 0 0 0,-3 6 10 0,4-4 1 16,-10 6 1-16,6 0 0 0,-9 0-2 0,0 6-1 15,0-1 0-15,-3 3 0 0,1 2-14 0,2 1-4 16,3 2 0-16,0 0 0 0,-3 1-9 0,0-1-3 16,1 3 0-16,5 0 0 0,-6 2-8 0,6-2 8 15,0 5-8-15,6-2 8 0,-3-1-8 0,6 1 0 16,3-3 0-16,-3 2 8 0,6 1-8 0,6-4 0 0,3-1 0 15,3-1 0-15,0-2 0 0,6-4 10 0,3 1-2 16,-3-2-8-16,2-6 0 0,1-3 0 0,0 0 0 16,9-5-12-16,-6-2 12 0,3-1 0 0,-4-2 0 0,4 0 0 15,-6-3 0-15,0 3 0 0,0 0 0 0,-9-3 0 16,5 0-8-16,-8 3 8 0,3-1 0 0,-9 1-9 16,3 2 9-16,-6 4 0 0,3 1 0 0,-3-2 0 15,-3 3 0-15,3 5 0 0,0 0 0 0,0-3 0 0,-9 3 0 16,0 0 11-16,0 3-11 0,6 2 12 0,-9-2 8 15,7 5 1-15,2 2 1 0,-6 1 0 0,0-3-22 0,3 5-16 16,3 0 2-16,0 1 1 0,3-1 13 0,-6-2 0 16,12-1 0-16,-6 1 0 0,0-1 0 15,6-2 0-15,-3 3 0 0,9-3 0 0,-3-3 0 0,-3-2 0 16,8-1 0-16,-5-4 0 0,3-4 0 0,0-2 0 16,6 3 0-16,3-5 0 0,-9 2 0 15,9-3 0-15,5-2-13 0,-5 0 5 0,0-1-11 0,0 4-1 16,3-6-1-16,-1 5 0 0,4 1-2 0,-6-1 0 15,0 8 0-15,3-2 0 0,-15 3 3 0,6 4 1 16,-6 3 0-16,-1 1 0 0,-8 2 11 0,3 2 8 16,-6 4-12-16,-3 4 12 0,-2 1 0 0,2-1 0 15,-15-2 0-15,6 2 0 0,3 1 0 0,-3 0 11 16,0-4 0-16,0 1 0 0,6-5 13 0,-5-1 2 0,8 1 1 16,-3-6 0-16,3 3-7 0,6-8 0 0,0 0-1 0,0 0 0 15,6-8-11-15,-3 0-8 0,6-2 9 16,2-3-9-16,1-3 0 0,3 0 0 0,-6-3 0 0,12 1 0 15,-6 2 0-15,0-3 0 0,0-2 0 0,0 3-10 16,-1-3-4-16,-2 2-1 0,3 3 0 0,-9 0 0 16,3 3 15-16,-3 5-11 0,-3 0 11 0,0 3-10 15,-3 5 10-15,0 0 0 0,0 0 0 0,0 0 0 16,0 0 0-16,-6 0 0 0,0 5 0 16,0-2 0-16,-3 2 0 0,9 3 0 0,-9-3 0 0,6 1 11 15,3-6-11-15,0 5 0 0,0 3 0 0,6-3 8 16,-6-5-8-16,6 3 0 0,0-3 0 0,3 5 0 15,0-2 0-15,0-1 0 0,0 1 0 0,0-3 0 16,3-3 0-16,-3 1-14 0,3 2 2 0,-1-6 0 16,1 1-33-16,3 0-7 0,-3-3 0 0,6-3-1 15,-6 1-33-15,6 2-6 0,3-5-2 16,-9 2 0-16,2 0-1 0,-2 1 0 0,3-1 0 0,3 1 0 16,-9 2 40-16,6 0 8 0,-6 2 2 0,3 4 0 0,-3-1 45 0,-3 3 0 15,-6 0 0-15,0 0 0 0,3 8 59 0,-6 0 14 16,0 3 3-16,0-3 1 0,0 5 11 0,-9-3 1 15,3 6 1-15,0 0 0 0,0 3-20 0,0 2-4 16,0 0-1-16,0-2 0 0,-3-1-17 0,3 1-4 16,0-1-1-16,3 1 0 0,-2-4-27 0,2 1-6 15,3-5-1-15,0 0 0 0,3-4-9 0,3-1 0 16,-3-6 9-16,6 2-9 16,-1-4-71-16,4-1-18 0,0-5-4 0,3-2-1141 0</inkml:trace>
  <inkml:trace contextRef="#ctx0" brushRef="#br0" timeOffset="-182839.57">4675 12393 403 0,'-9'0'36'0,"0"0"-36"0,0 0 0 0,-6 5 0 16,6-2 528-16,-5 0 98 0,2 2 20 0,3-2 4 16,-3 2-469-16,9-2-93 0,-6-1-20 0,9-2-3 15,0 0-65-15,0 0 0 0,9 3 0 0,0-1-1320 16</inkml:trace>
  <inkml:trace contextRef="#ctx0" brushRef="#br0" timeOffset="-182319.65">5139 12136 1555 0,'12'-18'68'0,"-12"13"16"16,0-3-68-16,0 0-16 0,6 2 0 0,-6 6 0 15,0 0 132-15,0 0 24 0,0 0 4 0,0 0 0 16,0 0-44-16,-3 8-10 0,0 3-2 0,-3 2 0 0,-3 3-30 0,3 3-6 16,-5 7-2-16,-1 1 0 0,0 4-34 0,-3 4-6 15,-9 2-2-15,-3 5 0 0,0 3 7 0,4 3 1 16,-7 2 0-16,-3 3 0 0,3-3-21 0,4 0-11 16,-1-2 12-16,3-3-12 0,-3 0 0 0,9-5 0 15,0-1 0-15,4-4-12 0,2-4 12 0,3-7 0 16,0 0 0-16,6-8 0 15,0 0-120-15,3-6-22 0,3 1-4 0</inkml:trace>
  <inkml:trace contextRef="#ctx0" brushRef="#br0" timeOffset="-182135.59">4666 12779 2761 0,'0'0'60'0,"0"0"13"0,0 0 3 0,0 0 2 0,0 0-62 15,0 0-16-15,0 0 0 0,0 0 0 0,9 3 54 0,-3-3 8 0,9-3 2 0,-6 1 0 16,12 2-35-16,-6-6-6 0,5 4-2 0,4-3 0 16,3-1-21-16,-3 1 0 0,3-3 0 0,-1 5-8 15,1-5 8-15,-3 6 0 0,3-4 0 0,-3 4-907 16,-1-1-179-16</inkml:trace>
  <inkml:trace contextRef="#ctx0" brushRef="#br0" timeOffset="-181556.14">5342 12430 403 0,'0'0'36'0,"0"0"-36"16,0 0 0-16,3-5 0 0,-3 5 345 0,9-8 63 15,-6 3 12-15,9-1 2 0,-3 1-283 0,2 2-57 16,4-2-11-16,6 0-3 0,-9 0-44 0,6-3-8 16,3 0-3-16,-6 2 0 0,0-2-13 0,5 0 9 15,-8-2-9-15,6-3 8 0,-3-1-8 0,0 1 0 16,0-3 9-16,0 0-9 0,-3 1 0 0,2-1 9 16,-2 0-9-16,0 0 0 0,0-3 11 0,-9 1-11 15,9-1 10-15,-6 1-10 0,0-1 20 0,-6 1-1 0,0-1-1 16,0 3 0-16,-3 3 17 0,-3 3 3 0,-3 2 1 15,0 2 0-15,-3 6 17 0,-3 6 3 0,-5 4 1 16,-4 6 0-16,-3 8 8 0,-3 2 3 0,-12 6 0 16,1 5 0-16,-1 6-39 0,0 2-8 0,-2-1-2 0,2 4 0 15,0 0 1-15,10-1 0 0,-1 1 0 16,3 2 0-16,3-2-11 0,4-6-3 16,-1 3 0-16,0-2 0 0,6-4-9 0,3-7 0 0,0 2 0 0,6-2 8 15,6-5-8-15,3-4 0 0,3-1 0 0,3-7 0 16,6-4 0-16,0-3 0 0,3-5 0 0,0-3 0 15,0-3 0-15,6-5 0 0,-3 0 0 0,2-3 0 16,1-4-24-16,3-1 2 0,0 0 1 0,0-3 0 16,-3 6 1-16,-4 0 1 0,-2 0 0 0,3 7 0 0,-12 1 19 15,3 2-10-15,0 1 10 0,-3 4-8 0,-3 1 8 0,-3-3 0 16,-3 8 10-16,3 5-10 0,0 0 20 0,-3 1-1 16,0 2-1-16,-3-3 0 0,3 0 15 0,3 3 3 15,0 0 1-15,3-3 0 0,3-2-28 0,-3-3-9 16,0 2 0-16,3-2 0 0,3-5 0 0,0-1 0 15,9-2 0-15,-7-2 0 16,10-1-189-16,-3-5-42 0</inkml:trace>
  <inkml:trace contextRef="#ctx0" brushRef="#br0" timeOffset="-180691.61">5636 12771 921 0,'0'0'82'0,"0"-5"-66"16,3 0-16-16,0 0 0 0,-3-1 176 0,0 6 31 16,3-5 6-16,0 0 2 0,0-1-79 0,-3 6-16 15,3-2-4-15,-3 2 0 0,0 0-35 0,6 2-7 16,-6-2-2-16,6 6 0 0,-6-6-1 0,0 5-1 16,0 3 0-16,0 3 0 0,0 2-18 0,-3 0-4 15,-3 0-1-15,0 0 0 0,-3 6 1 0,1-3 0 16,2 2 0-16,0-2 0 0,-3 0-24 0,3-3-4 0,0-2 0 0,0-1-1 15,3 1-19-15,0-3 10 16,3 0-10-16,0 0 8 0,0-8-8 0,6 3 0 0,0 2 0 16,3-8 0-16,3-5 0 0,0-2 0 15,5-1 0-15,1-2 0 0,3-3 0 0,3-3 0 16,-6 4 0-16,6-4 0 0,-1-2 0 0,1 5-11 0,3-3 3 16,-6 4 0-16,-3-1 8 0,2 3-10 0,-5 2 10 15,-3 3-10-15,3 3 10 0,-12 2 0 0,-3 3 0 0,0 0-8 16,0 0 8-16,6 8 0 0,-6 0 0 0,0 0 0 15,-3 5 0-15,-3 0 11 0,0 1-1 0,0 1 0 16,-3-1 1-16,0-1 0 0,3-3 0 0,0 1 0 16,-2 0-11-16,8-3 0 0,-6 5 0 0,3-5 0 15,3 0 0-15,0-8 0 0,0 8 0 0,0-8 0 16,0 0 0-16,9 2 13 0,-1-2 0 0,4 0 0 16,0-2-13-16,6-4-15 0,-6-2 3 0,3-2 1 0,3-3 11 15,3-1 12-15,-6 1-2 0,5 0-1 0,1 0-19 16,0-6-4-16,3 3-1 0,0 0 0 0,2 3 15 15,-5 3-12-15,0-1 12 0,-3 3-12 16,-6 3-43-16,-3 2-8 0,0 0-1 0,-3 6-1 0,0 0 101 16,0 5 20-16,-6 2 4 0,-6 1 0 0,6-1-44 0,-3 4-16 15,-3-1 9-15,0 3-9 0,-6 0 0 0,3 0 8 16,0 2-8-16,0 1 0 0,3-4 11 0,0-1-3 16,3-1-8-16,3 0 12 0,0-2-12 0,3-1 8 15,0-2-8-15,3 0 0 0,3-3 0 0,0 1 0 16,3-4 0-16,0-4 0 15,9-6-100-15,-4 0-19 0,4-3-4 0</inkml:trace>
  <inkml:trace contextRef="#ctx0" brushRef="#br0" timeOffset="-180321.15">6509 12827 403 0,'0'0'36'0,"0"0"-36"0,0 0 0 0,-6 5 0 15,0 3 393-15,6-8 72 0,0 0 15 0,0 0 2 16,0 0-310-16,0 0-63 0,0 0-12 0,0 0-2 16,12 3-47-16,-9-3-10 0,3 0-2 0,2 0 0 15,4-3-6-15,-3 1-2 0,0-4 0 0,3 4 0 16,-3-4-14-16,0 1-3 0,3 2-1 0,-3-5 0 16,3 3-30-16,-3-3-5 0,3 0-2 0,-6 0 0 0,2 0 27 0,1 1 0 15,-3-4 0-15,0 3 0 0,-3-5 0 0,0 2 0 16,-3 3 0-16,0-2 0 0,-6-1 26 0,0 0 10 15,0 1 3-15,-3 5 0 0,1 2-19 0,-4 3-3 16,-3 0-1-16,0 3 0 0,0 5 32 0,-3 5 5 16,-3 3 2-16,0 5 0 0,1-3-15 0,-1 4-4 15,3-1 0-15,0 0 0 0,0 3-16 0,6-3-3 16,-3 0-1-16,6 0 0 0,4 0-16 0,5-2 0 16,0-3 8-16,3 2-8 0,8-5 0 0,-2 1 0 15,9-9 0-15,0-2 0 0,3-6-8 0,0-2-3 16,6-3 0-16,-1-3 0 15,7-5-113-15,-3 0-24 0,3-2-4 0,-1-6-1116 0</inkml:trace>
  <inkml:trace contextRef="#ctx0" brushRef="#br0" timeOffset="-179730.72">7378 11822 2487 0,'0'0'55'0,"0"0"11"0,-3-3 2 0,3 3 2 0,-9 0-56 0,0 0-14 0,3 3 0 0,0-1 0 16,0 4 80-16,0-1 12 0,0 3 4 0,-3 2 0 16,3 4-39-16,-3 4-7 0,-8 3-2 0,-1 6 0 0,0 2-25 0,0 5-6 15,0 3-1-15,-3 8 0 16,0 3 12-16,-2-3 1 0,-1 8 1 0,-6 0 0 0,6 0-18 0,-3 2-3 16,1 6-1-16,-4 3 0 0,3-9-26 0,-3-5-6 15,4 1 0-15,-1-4-1 0,3-4 25 0,3-4 0 16,3-2 0-16,3-2 0 15,0-11-56-15,7-1-7 0,2-2-1 16,3-2 0-16,0-3-65 0,3-8-14 0,3-3-2 0,-3-5-1 16,0 0-74-16,6-13-14 0,-1-3-3 0,1 3-1 15,0-3 139-15,0 0 28 0,-3 3 6 0,-3-6 1 0,0-2 51 0,-3 0 13 16,0-3 0-16,0 0 0 0,0 1 48 0,0-1 13 16,0 3 3-16,0 5 0 0,-2 0 102 0,2 5 21 15,-3 1 4-15,0 4 1 0,0 1 0 0,3 2 0 16,0-2 0-16,0 0 0 0,3 5-115 0,0 0-22 15,0 0-5-15,0 0-1 0,0 0-13 0,9 0-2 16,0 0-1-16,6 0 0 0,-1-5-25 0,7-1-8 0,-3 4 0 16,6-4 0-16,0-2 0 0,-3 3 0 0,5-3 0 0,1 5 0 15,0-2 0-15,0 3 0 0,-1-1 0 0,-2-2 0 16,3 2 0-16,-6 3 0 0,-3-3 0 0,-3 1 0 31,0 2-28-31,-1-3-10 0,1 3-2 0,-3 0 0 0,-3 0 19 0,-3 0 3 0,3 0 1 0,-3 3 0 16,-3 2 17-16,-3 3 0 0,0 2 0 0,-3 1 0 15,3 0-24 1,-6-1-2-16,-6 1 0 0,3 5 0 0,0 2 26 0,0 1 0 0,-3-1 0 0,4 1 0 16,-4 2 0-16,3-3 0 0,-3 1 0 0,3-3 0 15,0 0 31-15,3-3 11 0,3 3 2 0,0-8 1 16,0 0-34-16,6-3-11 0,3-5 0 0,3 0 0 16,-3-3-184-1,3-5-44-15</inkml:trace>
  <inkml:trace contextRef="#ctx0" brushRef="#br0" timeOffset="-179600.08">7455 12269 403 0,'-6'0'36'0,"-3"0"-36"16,3 2 0-16,0 1 0 0,-3 0 492 0,3-3 92 16,-2 5 19-16,2 0 3 0,-3-2-461 0,6 2-92 15,0 0-18-15,3 1-819 0,0 2-164 0</inkml:trace>
  <inkml:trace contextRef="#ctx0" brushRef="#br0" timeOffset="-178819.75">7672 12552 1152 0,'0'0'51'0,"0"0"10"0,0 0-49 0,9-3-12 15,-6 1 0-15,6-4 0 0,0 4 107 0,-3-1 18 16,-6 3 4-16,9-5 1 0,-9 5-39 0,9-3-8 16,-3-2-2-16,0 2 0 0,0-2 25 0,-6 5 5 0,3-5 1 0,-3 5 0 15,3-6-24-15,-3 6-5 16,0-2-1-16,-6-4 0 0,3 4-30 0,-3-1-5 0,0 0-2 0,0 1 0 16,-3 2-12-16,0-3-2 0,-3 3-1 0,0 0 0 15,0 0 6-15,1 3 0 0,-4 2 1 0,0-2 0 16,3-1 7-16,0 4 2 0,-3-1 0 0,0 0 0 15,0 6-30-15,0-3-7 0,1 2-1 0,-1 1 0 16,3 5-8-16,0-6 0 0,3 1 0 0,0 2 0 16,3-5 0-16,0 3 0 0,3 2 0 15,3-3 0-15,3 1 0 0,3 2 0 0,0-2 0 0,3-1 0 16,6-2 0-16,0 0 0 0,0-2 0 0,-1 2 0 16,1-3 0-16,-3 0 0 0,3 3 0 0,0-3 0 15,0 3-11-15,0-2-1 0,0 2 0 0,-6-1 0 16,0 1 1-16,-3-2 0 0,-4-1 0 0,-2 3 0 0,-2 0 11 0,-4 0 0 15,-6-3 0-15,3 3 0 0,-3 3 8 0,0-6 6 16,0 3 2-16,-3-3 0 0,0 0-24 16,0 3-5-16,-5 0-1 0,-1-2 0 0,0-1 14 15,0-5 0-15,0 5 0 0,0-2 0 16,0-3 0-16,1-3 0 0,-4 1 8 0,3-1-8 0,0-2 0 16,0 2 0-16,3 3 0 0,1-5 0 0,2-1 0 0,0 1 0 15,9-3 0-15,0 3 0 0,6 0-10 0,3-1-6 16,-3 6 0-16,6-8-1 15,9-2-128-15,0-1-26 0,3 3-5 0,2-5-1015 0</inkml:trace>
  <inkml:trace contextRef="#ctx0" brushRef="#br0" timeOffset="-178466.69">7976 12639 1209 0,'-3'3'108'0,"-3"-3"-87"0,3 2-21 0,3-2 0 16,-3 3 293-16,0 0 55 0,3-3 10 0,-3 5 2 16,0 0-231-16,3-5-46 0,0 0-10 0,3-5-1 15,0-3-45-15,3 3-9 0,6 2-2 0,0-5 0 16,0-5-16-16,0 0 0 0,3-3 8 0,-6 3-8 16,0-3 0-16,-1 3 0 0,1-1 0 0,-3 1 0 15,0 0 0-15,-3 0 0 0,-6-3 0 0,-3 3 0 16,6 2 32-16,-6 0 0 0,-3 6 0 0,1 0 0 0,-7 7-16 0,0 4-4 15,-3-1-1-15,0 8 0 0,-6 0 21 16,3 6 4-16,-2 5 0 0,-1 0 1 0,0-1-17 16,0 4-4-16,-3-3-1 0,7 2 0 0,-1-2-7 0,3 0-8 15,3-3 11-15,6 0-11 0,3-2 8 16,9-3-8-16,0-1 0 0,6 1 0 0,0-5 0 0,6-1 0 16,3-2 0-16,-1-2 0 0,7-4 0 0,0-2 0 15,0-2-11-15,9-4 11 16,2-4-146-16,1-1-22 0,0-5-5 0</inkml:trace>
  <inkml:trace contextRef="#ctx0" brushRef="#br0" timeOffset="-177736.94">8711 11837 2545 0,'-6'0'56'0,"0"3"11"0,0-3 2 0,-3 3 3 0,1-1-57 0,2 4-15 0,0-1 0 0,3 0 0 15,-3 1 60-15,6-1 10 0,0 0 2 0,6 3 0 16,0-3-52-16,3-2-9 0,-1 2-3 0,7 1 0 16,0-6-8-16,0 0 0 0,0-3 0 0,3-2 0 15,3-1 13-15,0-2 1 0,2-2 0 0,-2-3 0 16,0-1-30-16,0-1-7 0,0-1-1 0,0 0 0 16,-7 0 24-16,1 0 0 0,-3 0 0 0,-3 0 0 15,-3 3 0-15,-3 0 0 0,-6-3 0 0,3 0 0 16,-3 3 0-16,-6 5 0 0,-6 0 0 0,-3 3 0 0,1 5 0 15,-4 5 12-15,-6 6-12 0,0 2 12 0,-3 5 24 0,-5 6 4 16,-4 5 2-16,-3 6 0 0,-2-1-11 0,-1 6-3 16,0-1 0-16,-2 6 0 15,-4 8-12-15,9-2-4 0,-2 7 0 0,2 0 0 16,3 0 2-16,7-5 0 0,-1 3 0 0,6-3 0 0,3-8-14 16,9 0 0-16,7-3 0 0,2-5 0 0,3-5 0 0,6-6 0 15,6-2 0-15,2-6 0 0,4 1 0 0,0-6 0 16,6-5 0-16,0-5 0 0,-3-3-18 0,0-3 3 15,-1-5 1-15,1-2 0 16,0-1 3-16,0-5 1 0,0 3 0 0,0-3 0 0,-6 3-2 0,3 0-1 16,-4 2 0-16,-2 3 0 0,-3 3 13 0,-6 5 0 15,0 0 0-15,0 0 0 0,0 8 0 0,-3 5 20 0,-3 3-4 16,3 2 0-16,-3 4-6 0,1-4-2 16,2 3 0-16,0-5 0 0,3-3-8 0,3 1 0 15,0-4 0-15,2 1 0 0,4-3 23 0,0 0 2 0,3-3 1 0,3 0 0 31,0-5-42-31,3-2-8 0,3-1-1 0,3-5-1 0,2 0 26 0,-2-3 0 0,0-2 0 0,0 0 0 16,-3-3 46-16,-4-2 14 0,4 2 4 0,-6 0 0 16,6-5-73-1,-6 2-15-15,0 3-2 0,3 0-1 0,-1 3 27 0,-2-3-8 0,-6 3 8 0,3 0 0 16,3-3-8-16,-6 3 8 0,-3-1-8 0,0-1 8 16,-9 4-30-1,3 0-1-15,0 11 0 0,0 0 0 0,-15-2 50 0,3 4 9 16,0 4 3-16,-3 4 0 0,0 1-14 0,-2 2-2 0,2 6-1 15,-3 4 0-15,0 1 17 0,3 0 3 0,0 0 1 0,3 2 0 0,-3 1-22 16,7-3-4-16,2 2-1 0,0-5 0 16,3 0-8-16,3-2 0 0,3-1 0 0,3-2 0 0,3-5 0 15,-4-1 0-15,7 1 0 0,0-6 0 0,0-2 0 16,3 0 0-16,0 2-12 0,0-5 12 16,3-3-124-16,0-2-16 0,5-6-4 0,-2-2-1225 15</inkml:trace>
  <inkml:trace contextRef="#ctx0" brushRef="#br0" timeOffset="-176846.12">9679 12557 518 0,'0'0'23'15,"0"0"5"-15,0 0-28 0,0 0 0 0,0 0 0 0,0 0 0 16,0 0 330-16,0 0 61 0,0 0 12 0,0 0 2 0,0 0-226 16,0 0-46-16,0 0-9 0,0 0-1 0,0 0-43 0,0 8-8 15,-3 3-1-15,3-3-1 0,0 2-21 16,-3-2-4-16,0 5-1 0,0 1 0 0,0-1-14 0,-3 0-3 16,3 6-1-16,-3-1 0 0,-3 1-9 0,3-1-1 15,0 1-1-15,-3-1 0 0,3-2-6 0,0 0-1 16,0-3 0-16,0-2 0 0,3-3-8 0,0-3 0 15,3-5 9-15,0 0-9 0,0 0 0 0,0 0 8 16,0 0-8-16,0 0 0 0,0 0 12 0,9 0-3 16,0-5 0-16,0-1 0 0,0-2-9 15,0 0 12-15,-3-2-12 0,3 2 12 0,0 3-12 0,-3-3 0 16,-3 2 0-16,0-1 0 0,3 4 0 0,-6 3 0 16,0 0 8-16,0 0-8 0,0 0 0 0,0 0 0 15,0 0 0-15,-6 0 0 16,0 3-65-16,-3-1-19 0,0 1-3 0</inkml:trace>
  <inkml:trace contextRef="#ctx0" brushRef="#br0" timeOffset="-176245.73">10057 11882 230 0,'0'0'20'0,"0"0"-20"0,0-5 0 0,0 5 0 16,0 0 347-16,0 0 65 0,0 0 12 0,0 0 4 15,0 0-216-15,0 0-42 0,0 8-9 0,-3 3-1 16,0 2-58-16,-3 3-11 0,-3 5-3 0,0 3 0 16,-3 0-31-16,-3 5-6 0,0 0-2 0,0 5 0 15,-2-2-17-15,2 2-4 0,-6 3-1 0,6 3 0 16,0-3-9-16,0 3-2 0,0-1 0 0,-3 4 0 15,1 2-6-15,-1-3-2 0,0 6 0 0,-3-1 0 16,3-4-8-16,0-6 0 0,0 2 0 0,4-4 8 16,-1-3-8-16,3-3 0 0,0-3 9 0,3-2-9 15,0-3 0-15,6-5 0 0,0 0 0 0,3-8 0 0,3 0-16 16,-3-3-7-16,6-2-1 0,0-3-1 16,3-3-151-16,0-5-31 0,0-5-5 0</inkml:trace>
  <inkml:trace contextRef="#ctx0" brushRef="#br0" timeOffset="-175750.72">10048 11814 2044 0,'3'-16'45'0,"-3"8"10"0,3 0 1 0,0 0 1 0,0 0-45 15,0 3-12-15,0-1 0 0,-3 4 0 0,3-1 110 0,-3 3 20 0,0 0 4 0,0 0 1 16,-3 8-56-16,0 3-11 0,-3 5-3 0,0 2 0 16,-3 1-13-16,0 2-4 0,0 0 0 0,-3 3 0 15,3-3-16-15,0 5-3 0,3-2-1 0,0 0 0 16,3 0-8-16,3 2-3 0,0-2 0 0,0 0 0 16,6-3-17-16,0 0 10 0,0 0-10 0,3 1 8 15,3-9-8-15,0 0 0 0,3-2 0 0,3-3 0 16,-1-3 8-16,1-5-8 0,3 0 0 0,0-5 8 15,3-3-8-15,6-3 8 0,-1-2-8 0,4-3 8 16,-3-3-8-16,3 4-17 0,-1-4 4 0,1 0 1 16,0 1-17-16,-6-1-3 0,-1 1-1 0,1-1 0 0,-6 6 11 0,-3-3 2 15,-3 3 1-15,0 2 0 0,-3 4 19 0,-6-1 0 16,-1 2-8-16,-5 6 8 0,0 0 10 0,0 0 6 16,0 0 0-16,-8 11 1 0,-1-1 14 0,0 4 2 15,-6 4 1-15,-3 6 0 0,-3 2-10 0,-3 4-3 16,0 1 0-16,-2 4 0 0,2 2-4 0,0 0-1 15,0 3 0-15,3-3 0 0,4 2-8 0,-4-4-8 16,3 4 9-16,0 1-9 0,6-3 8 0,0 0-8 16,0-3 0-16,3-4 0 0,3 1 0 0,0-4 0 15,1-6 0-15,5-3 0 16,2-2-76-16,1-5-19 0,3 0-3 0,3-9-803 16,0-2-161-16</inkml:trace>
  <inkml:trace contextRef="#ctx0" brushRef="#br0" timeOffset="-175559.58">10616 12465 2343 0,'0'0'104'0,"-6"10"21"0,0 1-100 0,-3-1-25 0,1 6 0 0,-7 0 0 16,3 0 119-16,-3 2 18 0,0 1 4 0,-3-1 1 16,0 1-66-16,3-3-12 0,3 0-4 0,1 0 0 15,2-6-36-15,0 1-7 0,3 2-1 0,3-5-1 16,3 0-15-16,0-8 0 0,0 0 0 0,12 0 0 15,0-3-103-15,2-2-26 0,-2-3-6 0,6-5-1119 16</inkml:trace>
  <inkml:trace contextRef="#ctx0" brushRef="#br0" timeOffset="-175437.39">10795 12184 1440 0,'0'0'128'0,"0"0"-103"16,-6 0-25-16,0 0 0 0,-3 0 135 0,9 0 21 15,0 0 5-15,0 0-685 16,0 0-136-16</inkml:trace>
  <inkml:trace contextRef="#ctx0" brushRef="#br0" timeOffset="-175179.96">11343 11713 2520 0,'-15'11'112'0,"6"-6"22"0,0 6-107 0,-3-1-27 16,0 6 0-16,0 5 0 0,-6-2 109 0,-3 5 17 0,1 5 3 0,-4 0 1 15,-3 5-70-15,3 3-13 0,-3 6-3 0,1 1-1 16,2 7-25-16,-6-1-5 0,0 6-1 0,-5-3 0 16,2-3-12-16,0 0 0 0,6 0 8 0,-3 3-8 15,10-5 0-15,-1-3 0 0,3-5 0 0,3-1 0 16,6-7 0-16,3-3 0 0,3-8 0 0,6-2 0 15,3-9-16-15,3-2-8 0,3-5-3 0,3-6 0 16,3-5-146-16,8-2-30 0,1-9-5 0</inkml:trace>
  <inkml:trace contextRef="#ctx0" brushRef="#br0" timeOffset="-174961.54">11616 11800 1440 0,'3'-10'128'0,"-3"10"-103"16,0 0-25-16,0 0 0 0,0 0 255 0,-6 2 45 15,-3 4 10-15,-2 4 2 0,-4 4-142 0,0 1-28 16,-3 7-6-16,-3 4 0 0,0-2-68 0,-3 5-12 16,-5 8-4-16,-1 0 0 0,-3 5-25 0,0 3-6 15,7 0-1-15,-4 6 0 0,3-4-20 0,0-2 0 16,-5 8 0-16,5-3 0 0,9-2 0 0,-3-3 0 16,3 3 0-16,3-9 0 15,-2-2-56-15,5-5-10 0,-3 0-2 0,3-6 0 16,3-4-122-16,0-4-25 0,-3-5-5 0,6-2-917 0</inkml:trace>
  <inkml:trace contextRef="#ctx0" brushRef="#br0" timeOffset="-174768.06">10831 12589 1922 0,'-12'-37'85'0,"6"21"18"0,3-3-83 0,0 1-20 0,-3 2 0 0,3 0 0 16,-3 6 204-16,0-1 36 0,0 0 7 0,0 1 1 16,3 5-108-16,0-3-23 0,3 8-4 0,3-6-1 15,0 4-64-15,3-4-12 0,0 4-4 0,6-1 0 16,3-2-21-16,9 2-11 0,-1-2 10 0,7 2-10 15,0 1 8-15,-3-4-8 0,2 1 0 0,4 2 0 16,3-2 0-16,0 0 0 0,-4 2 0 0,4-2 0 16,-6 2-24-16,-3 3-10 15,-4 0-2-15,1-2-1 0,-3 4-190 0,0-2-37 0</inkml:trace>
  <inkml:trace contextRef="#ctx0" brushRef="#br0" timeOffset="-174409.02">11432 12512 2566 0,'0'0'56'0,"0"0"12"0,0 0 3 0,0 0 1 0,0 0-57 0,0 0-15 15,0 0 0-15,9 3 0 0,-3-6 88 0,3 1 14 16,0-4 3-16,0-2 1 0,-1 3-66 0,4-3-12 16,0 3-4-16,0-1 0 0,3-4-16 0,-3 2-8 15,0 0 8-15,3-3-8 0,3 1 0 0,-6-3 0 16,2-1 8-16,-5 1-8 0,3 0 0 0,-3 0 0 15,0-3 0-15,-6 0 0 0,0 3 0 0,-3-1 0 16,-3 4 0-16,-3 2 0 0,-3 0 36 0,0 5 3 16,-3 6 0-16,-6 2 0 0,4 3 1 0,-7 5 1 15,-3 6 0-15,3 0 0 0,-3 2-9 0,-2 0-3 0,5 0 0 0,-3 3 0 16,3 0-13-16,3-1-2 16,3 1-1-16,3 3 0 0,0-6-13 0,7 0 0 0,2-2 0 15,6-1 0-15,2-2 0 0,4-3 0 0,3-2 0 16,3-1 0-16,0-4 0 0,3-1 0 0,0-2 0 0,-3-6 0 15,3 0-65-15,2-5-16 16,1-2-3-16,0-1-1 0,6-2-103 16,0-3-21-16,-1-2-4 0,4-6-1 0</inkml:trace>
  <inkml:trace contextRef="#ctx0" brushRef="#br0" timeOffset="-174144.41">12334 11676 2401 0,'12'-21'52'0,"-6"10"12"0,-3 3 1 0,0-2 3 0,0-1-54 0,-3 1-14 15,3 2 0-15,-3 2 0 0,0-2 134 0,0 6 24 16,0 2 5-16,0 0 1 0,0 0-84 0,-9 2-16 16,0 6-3-16,-3 6-1 0,-3 4-28 0,-6 3-7 15,-3 6-1-15,0 5 0 0,1 2 14 0,-1 3 2 16,-3 3 1-16,-3 5 0 0,0 2-18 0,-2 4-4 16,2 1-1-16,-3 9 0 0,3 0-10 0,1-8-8 15,-4 0 9-15,3-5-9 0,3-3 16 0,4 5-2 16,-1 5-1-16,3 1 0 0,3-14-13 0,9-5 0 15,-3-2 0-15,9-6 0 0,-3 0 0 0,9-5 0 16,0-6 0-16,3-4 0 0,3-1 0 0,3-8 0 0,3-5 0 0,-3-3 0 31,3 1-48-31,0-4-13 0,-1 1-3 0,4-3 0 16,-3-2-102-16,3-6-21 0</inkml:trace>
  <inkml:trace contextRef="#ctx0" brushRef="#br0" timeOffset="-168243.52">12605 12412 403 0,'0'0'36'0,"0"0"-36"16,6-6 0-16,0 4 0 0,-1-4 226 0,-5 6 38 16,3-5 8-16,-3 5 2 0,0 0-138 0,0 0-28 0,0 0-6 0,0 0-1 15,0 0-20-15,0 0-4 0,0 0-1 0,0 0 0 16,0 0-36-16,-3 11-7 0,1-3-1 0,-4 2-1 16,3 3 25-16,-6 1 6 0,3 4 1 0,-3-2 0 15,-3 5-14-15,0-2-2 0,-3 5-1 0,3-3 0 16,0 0-21-16,0-3-4 0,0 4-1 0,4-4 0 15,2-2-8-15,3 0-1 0,-3-3-1 0,3-2 0 16,3-3-18-16,0-8-4 0,0 0-1 0,0 0 0 16,3 0 13-16,6-3 0 0,-1-5 0 0,7 0 0 15,0-8 23-15,3 0 7 0,6-2 2 0,-3-3 0 16,6 2-24-16,-4-5-8 0,4 3 0 0,-3 0 9 16,3-3-9-16,-3 3 0 0,-4 2 0 0,4 4 0 0,-3-4 0 15,-3 6 0-15,0 0 0 0,0 2 0 16,-6 3 0-16,2 0 0 0,-2 3 0 0,-3 2 0 0,0 1-16 0,-3 2-1 15,0 2-1-15,-6-2 0 0,0 0 18 0,3 8 0 16,-3 0 8-16,0 3-8 0,-6-1 24 0,3 3 0 16,-6 3-1-16,3 0 0 0,-3 0-3 0,-3 3 0 15,3-1 0-15,1 1 0 0,-4-1-20 16,3 1 8-16,0-3-8 0,0 2 0 0,0-5 0 0,3 1 0 16,0-1 0-16,0-3 0 0,3-4 0 0,3-1 0 15,0-5 0-15,0 0 0 0,0 0 26 0,0 0 4 16,6-3 1-16,3-2 0 0,3-3-23 0,0-2-8 15,6-6 0-15,0 0 9 0,-1-3-9 0,4 3 0 16,0-2 0-16,6 2 0 0,-3 0 0 0,-4 0 0 16,1 0 0-16,-3 3 0 0,3 3 0 0,-3 2 0 15,-3-3 0-15,0 6 0 0,0-1 0 0,-4 4 0 16,1-1 0-16,-3 3 0 0,-3 0 0 0,3 0 0 16,-3 0 0-16,3 3 0 0,-9-3 0 0,0 0 0 0,6 5 0 15,-6-5 0-15,3 5-14 0,-3 1-2 0,0 2 0 0,0 2 0 16,0 1 16-16,-6 2 0 0,-3 0 9 0,0 0-9 15,0 3 26-15,0 0-1 0,0 3 0 0,-3-1 0 16,4-2-11-16,2 0-2 0,-3-5-1 0,6 2 0 16,-3-3-1-16,3 1 0 0,0 0 0 0,3-6 0 15,3 3-10-15,0-3 0 0,-3-5 0 0,9 5 0 16,3-2 0-16,-1-3-17 0,1 0 4 0,0 0 1 16,0-3-124-16,0-2-24 0,0 2-4 0</inkml:trace>
  <inkml:trace contextRef="#ctx0" brushRef="#br0" timeOffset="-167996.56">13545 12406 2178 0,'0'0'48'0,"-6"3"9"0,-3 0 3 0,3 2 1 0,0-2-49 0,0 2-12 16,-2 3 0-16,2 0 0 0,-6 0 97 0,3 2 17 15,0 1 3-15,0 2 1 0,3 0-49 0,0 1-9 16,-3 1-3-16,0 4 0 0,3-3-39 0,0 0-8 16,3 0-2-16,-3-3 0 0,0 0-8 0,3 0 8 0,0-2-8 0,6-3 8 15,-3 0-8-15,0-8 0 0,6 2 0 0,3 1 0 32,0-6-204-32,-3-2-36 0</inkml:trace>
  <inkml:trace contextRef="#ctx0" brushRef="#br0" timeOffset="-167844.07">13754 12039 2052 0,'-6'-3'91'0,"6"3"18"0,-6-3-87 0,0 3-22 0,0 0 0 0,3 0 0 16,-3 0 84-16,0 0 13 0,3 0 3 0,-3 3 0 15,6-3-72-15,-3 5-13 0,3-5-3 0,0 5-733 16,0 3-147-16</inkml:trace>
  <inkml:trace contextRef="#ctx0" brushRef="#br0" timeOffset="-167131.18">13721 12388 1094 0,'6'-8'48'0,"-3"5"11"0,0-2-47 0,0 0-12 16,0 2 0-16,-3 3 0 0,0 0 265 0,0 0 51 16,0 0 11-16,0 0 1 0,0 0-200 0,0 8-41 15,-3 0-8-15,0 2-2 0,0 4-25 0,-6-1-6 0,3 3-1 0,-6 0 0 16,3 2-17-16,-6 1-3 0,3 2-1 0,-3-3 0 15,3 4 12-15,4-7 3 0,-4 4 0 0,3-6 0 16,0 3-13-16,0-5-2 0,3 2-1 0,0-5 0 16,6-3-3-16,0-5 0 0,0 0 0 0,0 0 0 15,6-3-12-15,6 1-8 0,0-3 10 0,3-3-10 16,-1-3 9-16,1-5-9 0,3 3 8 0,0-3-8 16,0 0 0-16,-3-2 0 0,3 2 0 0,0-3 0 15,-1 3-20-15,1 0 4 0,0 3 1 0,0 0 0 16,-3 0 6-16,0 2 1 0,0 1 0 0,-3 2 0 0,-1 2 8 15,-5 1 0-15,3 5-9 0,0 0 9 16,-6 0 0-16,3 3 0 0,-6 2-9 0,0 3 9 0,0 0 0 0,-3 0 0 16,0 2 0-16,0 4 0 0,-6-4 0 0,6 3 0 15,-6 6 11-15,0-6-11 0,6 0 8 16,-2 3-8-16,-4-2 0 0,6 1 0 0,0 1 8 0,0-2-8 16,0-4 0-16,3 1 0 0,0-3 0 0,3 0 0 15,0 0 0-15,0-3 0 0,3 0 8 0,0-2-8 16,2-3 0-16,1 0 0 0,3-3 0 0,0-2 0 15,6-3 0-15,-3 0 0 16,3-3-92-16,0-5-16 0,3 1-4 0,2-4 0 16,1 1-61-16,-3-1-13 0,3-2-2 0,-3 0-1 15,-1 2 77-15,-2 1 16 0,3-1 4 0,-6 3 0 16,-3 0 32-16,0 1 8 0,0 4 0 0,-6 0 1 0,0 3 125 0,0 3 25 0,-6 0 5 0,0 5 0 16,0 0 40-16,0 0 8 0,0 0 2 0,-3 5 0 15,-3 3-39-15,-3 3-8 0,3-3-2 0,-3 5 0 16,0-3-45-16,0 6-10 0,0 0-2 15,-3 0 0-15,3 3-20 0,0-1-5 0,-3 1-1 16,3 2 0-16,-2-5-11 0,2 2-3 0,0 1 0 16,3-6 0-16,0 0-8 0,3 0 0 0,3-2 0 15,0-3 8-15,0-8-40 16,0 0-8-16,6 5-1 0,3-2-837 0,0-11-167 0</inkml:trace>
  <inkml:trace contextRef="#ctx0" brushRef="#br0" timeOffset="-166977.6">14477 11978 1555 0,'0'0'68'0,"0"0"16"0,0 0-68 0,-6-3-16 15,6 3 0-15,-9-3 0 0,6 1 236 0,3 2 44 16,-6 0 9-16,6 0 2 0,0 0-210 0,0 0-41 16,0 0-9-16,0 0-2 15,-3 5-104-15,0 0-21 0</inkml:trace>
  <inkml:trace contextRef="#ctx0" brushRef="#br0" timeOffset="-166072">14420 12327 172 0,'6'0'16'0,"-3"-3"-16"16,-3 3 0-16,3 0 0 0,3-2 706 15,-6 2-310-15,0 0 2 0,0 0-226 0,0 0-44 16,3 0-10-16,3-3-2 0,-3 3-43 0,0 3-9 15,-3-3-1-15,3 2-1 0,0 4 2 0,0 2 0 16,-3 2 0-16,-3 3 0 0,-3-2 1 0,0 2 1 16,0 3 0-16,0 3 0 0,-3-1-26 0,-3 3-4 15,-3 0-2-15,4 3 0 0,-1-3-9 0,0 1-1 16,0-1-1-16,0 0 0 0,3-5-11 0,3-3-3 16,0 0 0-16,3-5 0 0,3 0-9 0,0-8 0 15,0 0 0-15,12-3 0 0,0-4 12 0,3-1-4 0,3 0 0 16,3-6 0-16,-4-4-8 0,4-1 0 0,3-2 0 15,3-3 0-15,0 3 0 0,-4-3 0 0,1 3-9 16,0 0 9-16,-6 3-14 0,3-4 4 0,-6 7 1 16,2-1 0-16,-5 2 9 0,-3 1 0 0,0 3 0 15,-3 2 0-15,3 5 0 0,-9 3 0 0,0 0 0 0,0 0 0 16,0 0 0-16,0 0 0 0,-3 8 0 0,3 3 0 16,-3-1 0-16,0 3 0 0,-3 1 9 0,0 1-9 15,0-1 12-15,0 2-12 0,-3-3 12 0,6 3-12 16,-2 0 9-16,-1-3-9 0,0-3 0 0,-3 1 9 15,6 0-9-15,0-1 0 0,0 1 0 0,3-6 8 0,-3 0-8 0,3-5 0 16,0 0 0-16,0 0 8 0,12-2-8 0,-3-1 10 16,0-2-10-16,2-3 10 0,1-5-10 0,0 2 0 15,0-5 0-15,3 3 8 0,0-3-8 0,0 0 0 16,3 0 0-16,3 0 0 0,-1 0-17 0,1 1 4 16,-3-1 1-16,0 0 0 0,3 3 12 0,-6 2 0 15,3 3 0-15,-1 0 0 0,-5 3 0 0,0 2 0 16,-3-2 0-16,3 5 0 0,-6 3 0 0,-6-3-16 15,6 5 5-15,-3 3 1 0,-3 0 10 16,-3 2 14-16,0 1-3 0,0 2-1 0,-3 0-10 0,-3-2 0 16,3 2 0-16,-3 0 0 0,0 1 8 0,0-1 0 15,0 0 0-15,3 0 0 0,-2 1 4 0,2-4 1 16,3 1 0-16,3-1 0 0,-3 1-3 0,0-1-1 16,6-2 0-16,0-2 0 0,3-1-9 0,0-2 0 15,2 2 9-15,1-5-9 16,3 0-40-16,3-5-12 0,0-1-2 0,3-2-1 15,3 0-195-15,-3-5-39 0</inkml:trace>
  <inkml:trace contextRef="#ctx0" brushRef="#br0" timeOffset="-165875.53">15337 12205 2278 0,'0'0'101'0,"-6"6"21"0,0-1-98 0,0 3-24 0,-3 0 0 0,3 2 0 16,0 1 119-16,-3-1 18 0,1 4 4 0,-1-4 1 0,0 3-69 0,0 3-13 15,0 0-4-15,0 0 0 16,0-3-24-16,0 6-4 0,0-3-2 0,0 0 0 0,0 5-14 0,0-5-4 16,3 2 0-16,0-2 0 0,3 0-8 0,-3 2 0 15,6-4 0-15,0-4 0 16,0-2-48-16,3-3-16 0,0 1-2 0,-3-6-818 16,12-3-163-16</inkml:trace>
  <inkml:trace contextRef="#ctx0" brushRef="#br0" timeOffset="-165718.95">15522 11941 2484 0,'0'0'55'0,"0"0"11"0,-9 0 2 0,0 2 1 0,-3-2-55 0,0 6-14 16,-3-4 0-16,6 4 0 0,-3-1 55 0,9 3 8 0,-3-3 1 15,3 3 1 1,3 0-65-16,0 3-28 0,3-1 1 0</inkml:trace>
  <inkml:trace contextRef="#ctx0" brushRef="#br0" timeOffset="-165210.08">15495 12430 2412 0,'-6'0'107'0,"6"0"21"16,0 0-102-16,0 0-26 0,0 0 0 0,0 0 0 15,0 0 83-15,0 0 11 0,0 0 2 0,6-3 1 0,3-4-69 16,0-1-13-16,0 2-3 0,0-2-1 0,2 0-11 0,-2 1 0 16,3-4 0-16,-3 0 8 0,0-2-8 0,-3 0 0 15,3 0 0-15,0-3 0 0,-3 3 0 0,-3-3 0 16,0 2 0-16,-3 1 0 0,3 0 0 0,-6 2 0 16,0 3 9-16,0 6-9 0,-3-1 33 0,-3 6 3 15,0 2 0-15,-3 3 0 0,-3 0-4 0,0 5-1 16,-2 3 0-16,-1 3 0 0,-3 2 5 0,3-3 2 15,0 3 0-15,0 1 0 0,3-1-29 0,4 0-9 16,2 3 0-16,0-3 0 0,3 0 8 0,3-2-8 16,3-1 0-16,3 1 0 0,0-6 0 0,3-3 0 15,6-2 0-15,-1-2 0 0,7-4 0 0,0-4 0 16,0-4 0-16,3 1 0 16,3-8-52-16,-3 2-4 0,2-2 0 0,1 0-1 15,0 0 0-15,0-3 0 0,-3 3 0 0,-1-1 0 0,-2 4 37 0,0 2 7 0,0 0 1 0,-6 3 1 16,-3-1 19-16,0 6 3 0,-3-2 1 15,-3 7 0-15,-3 0 16 0,0 0 3 0,-3 3 1 0,-3 3 0 16,3-3 9-16,-3 3 3 0,0-1 0 0,3-2 0 16,3 0-18-16,-3-3-3 0,6 3-1 0,-3-5 0 15,6 0-22-15,3-3 9 0,-3-3-9 0,6 0 0 16,0-2 12-16,-3-3-4 0,2-3 0 0,-2 1-8 16,6-1-39-1,-3-2-14-15,3 0-3 0,0-3-1 0,0 0-88 0,3 0-18 0,-3 0-3 16,2-2-614-16,-2-6-124 0</inkml:trace>
  <inkml:trace contextRef="#ctx0" brushRef="#br0" timeOffset="-164723.22">16563 11441 2746 0,'0'0'60'0,"0"0"13"0,0 0 3 0,-3-6 1 0,3 1-61 0,0 2-16 16,0 3 0-16,0 0 0 0,0 0 57 0,0 0 9 15,0 0 2-15,0 0 0 0,-3 6-40 0,-2 2-8 16,-1 5-2-16,-3 3 0 0,0 2 12 0,-3 6 2 16,0 2 1-16,-6 6 0 0,-3 8-20 0,-3 5-4 15,-2 5-1-15,-7 0 0 0,0 3-8 0,0 0 0 16,1 3 0-16,-4 2 0 0,3 3 0 0,6-6 0 16,1 1 0-16,-1 0 0 0,9-6 0 0,0-5 0 15,3-3 0-15,0-5 0 0,3-5 0 0,4-8 0 16,-1-3 0-16,3 0 0 0,0 3-21 0,0-3-3 0,3-5-1 0,3-5 0 31,0-1-31-31,0-5-7 0,-3 3-1 0,3-2 0 16,0-6-94-16,0 0-19 0,0 0-4 0,0 0-1 15,0-8 51-15,-3-3 11 0,0-7 1 0,0 2 1 16,0 0 27-16,-3 0 6 0,-3 3 1 0,3-6 0 0,0-2 100 0,0 3 20 0,0-1 4 0,3 3 0 16,-3-2 87-16,6 2 17 0,-6 0 3 0,6 3 1 15,-3-1-14-15,0 6-2 0,0-2-1 0,3 2 0 16,0 3-54-16,0-1-10 0,0 6-3 0,3-5 0 15,0 2 0-15,6-2 0 0,-3 3 0 0,3 2 0 16,3-3-51-16,3 0-13 0,-3 1 0 0,6-1 0 0,-3 3 32 16,2-3 3-16,4 1 1 0,0-1 0 0,0 0-24 15,3 1-4-15,0-1 0 0,-1 3-8 0,-2 0 24 0,0 0-3 16,-3 0 0-16,3-3 0 0,-3 1-21 0,-4 2 0 16,1-3 0-16,-3 0 0 15,-3 1-98-15,0-1-24 0,0 3-5 16,0 0-1-16</inkml:trace>
  <inkml:trace contextRef="#ctx0" brushRef="#br0" timeOffset="-163454.06">17052 12446 1209 0,'0'0'53'0,"0"0"12"16,0 0-52-16,0 0-13 0,0 0 0 0,0 0 0 0,0 0 194 0,0 0 36 16,0 0 7-16,0 0 2 0,0 0-101 0,0 0-20 15,0 0-4-15,6 3-1 0,0-3-37 0,-6 0-8 16,0 0-2-16,2-3 0 0,7 3-38 0,0-5-8 15,-6 2-2-15,3-2 0 0,0-1-7 0,3 1-2 16,-3-3 0-16,3 0 0 0,0-2-1 0,-3-3 0 16,3 2 0-16,-3 0 0 0,-6 1-8 0,3-3 0 15,0-1 0-15,-3-2 8 0,-3 3-8 0,-3-3 12 16,-3 3-12-16,0-3 12 0,-3 3 8 0,-3 0 1 16,0 0 1-16,-3-1 0 0,4 6-22 0,-4 3 0 15,0 0 0-15,-3 5 0 0,3 2 21 0,-3 6 0 16,-5 3 0-16,2 2 0 0,0 3-3 0,0 0-1 15,0 2 0-15,-3 6 0 0,4-3-9 0,5 6-8 16,6-3 9-16,-3 2-9 0,-3 6 0 0,6-3 0 0,6 0 0 16,6 0 0-16,-3-2 0 0,6-1 0 0,3-2 0 15,6-6 0-15,0-4 20 0,3-4-1 0,3-2-1 0,3-2 0 16,5-4-18-16,1-7-12 0,0 0 1 0,3-6 1 16,0-2 10-16,-4-3 0 0,4-8 0 15,3 0 8-15,0 0-8 0,2-2-13 0,-2-3 3 0,3 0 1 16,-1-6-23-1,-5 4-4-15,6-6 0 0,-3-3-1 0,-7 0-6 16,1-5-1-16,0 3 0 0,0-6 0 0,0 1 9 16,-4-4 2-16,4-2 0 0,3-2 0 0,-3-6 21 0,3 8 4 0,-1 0 8 0,4 0-13 15,3 3 13-15,-6 8 0 0,-1 2 0 0,-5 3 0 16,0 3 0-16,-6 4 12 0,-3 7-1 0,0 1 0 0,-6 7 15 16,-1 4 3-16,-2 0 1 0,-3 6 0 0,3 3 5 0,-6 2 1 15,0 0 0-15,-3 10 0 0,-3 1-12 0,0 5-1 16,-5 2-1-16,-4 3 0 0,0 3-12 0,-6 3-2 15,0 2-8-15,-6 8 12 0,6 5 18 0,-5 3 3 16,-4 3 1-16,0 5 0 0,3-3-34 0,1 0 0 16,-4 3-12-16,0 0 3 0,0 0 9 0,3-3 0 15,-2 6 10-15,-4-3-10 0,0-6 12 0,6-4-3 16,1-1-1-16,2 0 0 0,3-5-8 0,3-2 0 16,6-4 9-16,3-2-9 0,0-5 0 0,9-3 0 15,6-5 0-15,3-2 0 16,3-4-82-16,3-5-21 0,3-5-4 0,0-5-1 15,6 0-111-15,-7-6-22 0</inkml:trace>
  <inkml:trace contextRef="#ctx0" brushRef="#br0" timeOffset="-163259.58">17617 12330 1670 0,'0'0'148'0,"0"0"-118"0,0 0-30 0,-3 5 0 15,0-2 187-15,-3-1 31 0,0 3 6 0,6 3 2 16,0 0-103-16,-3 0-21 0,-3 3-4 0,-3 2-1 15,1 0-49-15,-1 1-11 0,3 1-1 0,0 1-1 16,-6 0-23-16,6 0-12 0,0 0 12 0,3 0-12 16,-3-3 0-16,3-2 0 0,3-1 0 0,3-2-9 15,0 0-190-15,-3-8-37 0,9-3-8 0,3 1-2 0</inkml:trace>
  <inkml:trace contextRef="#ctx0" brushRef="#br0" timeOffset="-163106.99">17915 11917 1440 0,'0'0'128'0,"0"0"-103"16,0 0-25-16,-3-5 0 0,-3 2 265 0,3 3 48 15,-3 0 10-15,-3 3 1 0,3 2-210 0,0 0-42 16,-3 3-9-16,6-3-2 0,-3 6-51 0,3-3-10 16,-3 2 0-16,6 1 0 15,0 2-204-15,3-2-35 0</inkml:trace>
  <inkml:trace contextRef="#ctx0" brushRef="#br0" timeOffset="-162768.89">17977 12308 1612 0,'0'0'144'0,"-3"6"-116"0,3-6-28 16,0 5 0-16,0-5 168 0,0 0 28 0,0 0 6 0,0 0 1 15,9 3-75-15,-3-3-16 0,0 0-2 0,3-6-1 16,-3 4-65-16,6-6-14 0,-3 0-2 0,3 0-1 15,-3 0 1-15,0-3 1 0,0 1 0 0,0-1 0 16,-1-2-14-16,-2 2-3 0,-3 1-1 0,3-3 0 16,-3 2-11-16,-3 0 0 0,0 1 0 0,0 5 0 15,-6-3 16-15,0 2 5 0,-3 6 1 0,-5 0 0 16,-1 8 17-16,-3 3 3 0,-3 5 1 0,-3 2 0 16,-3 6 0-16,4 0 0 0,-4 2 0 0,-3 3 0 0,6-5-17 15,0 3-3-15,1-1-1 0,5 1 0 0,6-4-12 0,3 4-2 16,-3-1-8-16,9-2 12 0,6-3-12 0,3-5 0 15,3 0 0-15,6 0 0 0,3-3 0 0,-1-2 0 16,1-3 8-16,3-3-8 16,6-5-20-16,-3 0-6 15,3-3-2-15,5-2 0 0,1-3-201 0,3-5-41 0</inkml:trace>
  <inkml:trace contextRef="#ctx0" brushRef="#br0" timeOffset="-161930.62">19623 11740 345 0,'0'0'31'0,"0"-6"-31"15,0 6 0-15,0 0 0 0,0-5 296 0,0 5 54 16,0-3 10-16,0 3 3 0,-3-2-182 0,3-1-36 15,0-2-7-15,0 2-2 0,0-2-32 0,-3 2-6 16,3-2-2-16,0 0 0 0,-3-1-25 0,0 1-6 16,0 0-1-16,-2-1 0 0,2 1-25 0,0 0-6 0,-9-3-1 0,0 3 0 15,-3 5 16-15,0-3 4 0,-3 3 0 16,0 3 0-16,0-1-8 0,-2 1 0 0,-7 5-1 0,0 0 0 16,0 2-24-16,0 1-5 0,-2 2-1 15,-1 0 0-15,3 3-1 0,0 0 0 0,-2 3 0 16,-1-1 0-16,0 1-12 0,0-3 0 0,0 2 0 15,4 1 0-15,5-1 0 0,6-2 0 0,0 0 0 16,6 0 0-16,6 0 0 0,0 0 0 0,9 2 0 0,6 1 0 16,3-4 0-16,6 1 0 0,6 0 0 0,-4-3 0 15,4 3 0-15,-6 0 0 0,3 0 0 0,0-3 0 16,2 3 0-16,1-3-10 0,-3 1 2 0,-3 1 0 16,0 4-8-16,-6 0 0 0,-1-1-1 0,-8 3 0 15,-3 0-12-15,-3 1-3 0,-3 1 0 0,-8 1 0 0,-4-3 24 0,-3 1 8 16,6 1 0-16,0-2-9 0,-3-2 9 0,-3 0-8 15,0-1 8-15,-5 1-8 0,-4-4 8 0,0-1 0 16,-6 2 10-16,0-6-10 0,1 1 0 0,-1-3 8 16,-3 0-8-16,1-3 0 0,2-5 20 0,0 3 0 15,3-6 1-15,1 0 0 0,2-2-2 0,3-6-1 16,-3 3 0-16,6-5 0 0,3 0-18 0,4 0 0 16,2-6 0-16,3 1 0 0,6-1 0 0,6 1 0 15,0-4-11-15,3 1 11 16,6 0-57-16,-1 3-5 0,4 2-1 0,0 0 0 15,3 0-165-15,3 3-32 0,0 2-8 16,0 1 0-16</inkml:trace>
  <inkml:trace contextRef="#ctx0" brushRef="#br0" timeOffset="-161490.06">19635 12197 2073 0,'0'-2'184'0,"0"-1"-147"0,-6 3-29 0,3 0-8 16,0-3 106-16,0 6 20 0,-3-3 4 0,-3 5 1 15,4-2-40-15,-4 2-8 0,3 6-2 0,-3-3 0 16,-3 5-40-16,0 0-8 0,0 0-1 0,3 3-1 16,-3 0-16-16,3 0-3 0,0 3-1 0,3-1 0 0,0-5-11 15,3 3 8-15,-3-3-8 0,4 1 8 16,4-1-8-16,1 0 10 0,0-5-10 0,6 3 10 0,3-6-10 0,3 0 0 15,-3 1 0-15,3-6 8 0,3 0-8 0,0-6 10 16,-3 1-10-16,2 0 10 16,-2-6-10-16,0 3 0 0,3-5 0 0,3 0 0 15,0-1-25-15,0-1-1 0,-1-7 0 16,1 4 0-16,0-1 26 0,0 3 0 0,-3-2 0 0,-6 2 0 16,0 6-12-16,-4-1 0 0,-5 6 0 0,-3 2 0 0,0 3 40 15,0 0 8-15,0 0 2 0,-11 11 0 0,-4-1 4 0,-3 6 1 16,0 3 0-16,0-1 0 0,6 1-15 15,0-1-4-15,0 1 0 0,3-1 0 0,6 1-6 0,0-3-2 16,-2-1 0-16,5 1 0 0,3-2-7 0,-3-1-1 0,2-3-8 16,4 1 12-16,6-6-12 0,0 1 0 15,3 1 0-15,0-7 0 16,3 0-42-16,3 0-8 0,0-5-2 0,5-3 0 16,-2-2-117-16,3-1-24 0</inkml:trace>
  <inkml:trace contextRef="#ctx0" brushRef="#br0" timeOffset="-160651.98">20269 12242 345 0,'0'-16'15'0,"0"11"4"0,3 0-19 0,-3 2 0 15,0-2 0-15,3 0 0 0,3-1 322 0,-3-2 61 16,0 3 12-16,3 0 2 0,0 2-243 0,0-2-49 16,-6 5-9-16,0 0-3 0,0 0-8 0,0 0-1 0,0 0-1 0,0 0 0 15,0 0 5-15,-6 8 0 0,-3 2 1 0,0 4 0 16,-6 1-25-16,3 4-4 0,-2 0-2 0,2 4 0 15,-3-4-26-15,0 2-4 0,3-2-2 0,0-4 0 16,0 4-17-16,3-6-9 0,3 0 10 0,0 1-10 16,6-4 10-16,0 1-10 0,0-6 10 0,0-5-10 15,12 5 8-15,-3-5-8 0,6-2 0 0,0-4 9 16,3-2-1-16,0 1-8 0,5-7 12 0,4 1-4 16,0 0-8-16,0-6-14 0,-3 1 3 0,-1-1 1 15,4-2-3-15,-3 0-1 0,-3 2 0 0,0 1 0 16,0-1 14-16,-4 4-9 0,1 1 9 0,-3 4-8 15,-3 2 8-15,-6 2 0 0,-6 6 0 0,0 0 0 16,0 0 0-16,0 0 0 0,6 6 8 0,-3 4-8 16,-3 1 12-16,-3 2-1 0,0 3-1 0,-3-3 0 0,0 3-10 0,-3 0 0 15,3-3 0-15,-3 3 8 0,0-3 4 0,3 1 0 16,-3-1 0-16,3-3 0 0,3 1-12 16,1-3-17-16,-4-3 4 0,3 1 1 0,3-6 12 0,0 0 16 15,0 0-3-15,0 0-1 0,9 0 7 0,-1-3 1 16,4-2 0-16,3-1 0 0,-3-2-20 15,3 0 0-15,0-2 0 0,3-3 0 0,-3-1 0 16,3-2 0-16,2 1 0 0,1-4 0 16,0 1-23-16,3-1-8 0,3 3-1 15,-1 3-1-15,-8 0 33 0,0 5 0 0,-3 0 0 0,0 3 0 0,-3-3 0 16,-3 8 0-16,0 0 0 0,-9 0 0 0,0 0 0 0,0 8 0 16,0 2 0-16,-3 1 0 0,0-1 0 0,-3 4 0 15,3 1 0-15,-3 1 0 0,-3-2 0 0,0-1 16 16,3 0-4-16,-3 0 0 0,0 0-12 0,3-2-16 15,0-3 3-15,3 3 1 0,0-4 12 0,0 1 0 0,6 0 0 16,3-2 0-16,-3-1 0 0,3-2 0 0,3-1 0 16,3 1-914-16,0-3-175 0</inkml:trace>
  <inkml:trace contextRef="#ctx0" brushRef="#br0" timeOffset="-160043.5">21127 12131 2433 0,'0'0'53'0,"0"0"11"0,0 0 3 0,0 0 2 0,0 0-55 0,0 0-14 0,0 0 0 0,0 0 0 0,0 0 85 0,0 0 15 16,0 0 2-16,-3 8 1 0,0 0-44 0,0 0-9 16,0 0-2-16,-3 2 0 0,0 4-26 0,0-1-6 15,3 0 0-15,-3 3-1 0,0-3 21 0,0 3 4 16,-3 0 0-16,0 0 1 0,0-3-33 0,3 3-8 15,0-3 0-15,0 0 0 0,0-2 8 0,3 0 0 16,0-3 0-16,3 0 0 0,0-8-8 0,0 0 0 16,0 0 0-16,9 2 0 0,0-4 0 0,0-1 0 15,3-5 0-15,0 0 0 0,3-3 0 0,0 1-17 16,0-6 4-16,2 3 1 16,1-6-18-16,3 1-3 0,0-3-1 0,0-1 0 0,-3 4 15 0,3-1 3 0,-4 1 1 15,1 2 0-15,0 3 15 0,0-1-9 0,-3 4 9 0,0 5-8 16,-3-1 8-16,-3 6 0 0,-3 0 0 0,-6 0 0 15,0 11 20-15,0-3 0 0,-6 2 0 0,0 4 0 16,-3 1 10-16,0 1 2 0,-6-2 0 0,3 4 0 16,-3-2-24-16,6 3-8 0,0-4 0 15,0 1 0-15,3 0 12 0,0-3-4 0,0 3-8 0,3-5 12 16,0-1-12-16,3-2-10 0,0-8 2 0,0 0 0 16,0 0 8-16,6 3 14 0,3-3-3 0,6-3-1 15,0-5-10-15,6 0 0 0,0-2 0 0,3-3 0 16,-4-1-30-1,4 1-8-15,-3-3-2 0,3-2 0 0,-3-1 40 0,3 1 0 16,-4 2 0-16,4 0 0 0,-6 0-10 0,3 3 10 0,-3 2 0 16,0 1-9-16,-1 2 9 0,-5 3 0 0,0 2 0 0,-3 0 0 15,-3 6 0-15,-3 0 0 0,-3 2 0 0,-3 3 0 16,-3 0 28-16,0 2 2 0,-3 3 0 0,0 3 0 16,0-2-18-16,-2 1-3 0,-1 1-1 0,3 3 0 15,0-3-8-15,3-3 8 0,0 3-8 0,0-3 8 0,0 0-8 16,3 1 0-16,0-4 9 0,3-2-9 0,0 0 0 0,0-3 0 15,0-5 0-15,6 6 0 16,0-6-110-16,3 0-23 0,0 0-5 16,3-6-1154-16</inkml:trace>
  <inkml:trace contextRef="#ctx0" brushRef="#br0" timeOffset="-159649.22">21930 12263 2361 0,'0'0'52'0,"0"0"10"0,0 0 2 0,0 0 4 0,0 0-55 0,0 0-13 0,0 0 0 0,0 0 0 16,0 0 92-16,0 0 15 0,6 3 3 0,3 0 1 15,-3-6-47-15,3 0-10 0,3 1-2 0,0-3 0 16,3-1-36-16,-3 1-7 0,-4-3-1 0,7 0-8 16,3 0 12-16,0 0-12 0,-3-2 12 0,3 2-12 15,-3-3 8-15,0 0-8 0,2 1 0 0,-5-3 0 16,-3 2 12-16,0-2-4 0,-3 2 0 0,0 1-8 0,-6-1 39 15,0-2 1-15,0 2 0 0,-6 1 0 16,0 2-29-16,-3 2-11 0,-6 4 8 0,-2 2-8 0,-1 2 31 16,-3 6 1-16,-6 0 0 0,3 8 0 0,3 0 4 0,-2 3 0 15,-1 4 1-15,3 1 0 16,-3 0-16-16,0 3-3 0,1-1-1 0,2-2 0 16,0 2-7-16,6-5-2 0,0 6 0 0,6-3 0 0,0-3-8 15,6 0 0-15,3 0 0 0,3 0 0 0,6-5 0 16,0 0 0-16,6-3 0 0,0 1 0 0,3-6 0 15,0-3 10-15,-1-3-1 0,4-2 0 16,0-5-29-16,-3 3-5 0,3-4-2 16,0-2 0-16,5 0-111 0,-5-2-22 15,3-3-5-15,0-1-1203 0</inkml:trace>
  <inkml:trace contextRef="#ctx0" brushRef="#br0" timeOffset="-158236.08">1698 14571 1324 0,'0'2'118'0,"0"4"-94"0,0-1-24 16,0-3 0-16,-2 1 160 0,2 0 28 0,0-3 6 15,0 0 1-15,-6 2-82 0,6-2-16 0,0 0-3 0,0 0-1 16,0 0-33-16,8-2-8 0,1-6 0 0,0 3-1 15,-3-1-18-15,3-2-3 0,-3 3-1 0,6-6 0 16,-3 1-15-16,0-1-3 0,-6 1-1 0,6-1 0 16,0-2-10-16,-3-3 8 0,0 0-8 0,-6 3 8 15,3-3 7-15,-3 0 1 0,-3 0 0 0,-3 3 0 0,0 0 15 0,-3 0 3 16,-3 2 1-16,3-2 0 0,-3 5-3 0,-6 3-1 16,6-1 0-16,-6 6 0 0,1 3-9 0,-4 5-2 15,0 2 0-15,0 6 0 0,0 0-1 0,0 5-1 16,1 3 0-16,-1 3 0 0,0-4-5 0,6-4-1 15,3 2 0-15,0-2 0 0,0-1-4 0,-6 1 0 16,10 4-8-16,-1 1 12 0,0 0-12 0,3 3 8 16,6-1-8-16,0-5 0 0,0 0 0 0,6-5 0 15,9-5 0-15,-6-1 0 0,11-7 10 0,-5-6-10 16,6 1 10-16,0-6-10 16,3-5 10-16,3-3-10 0,2-5 10 0,7-3-10 0,-3 0 8 0,5-8-8 15,1-2 0-15,9-19 0 0,-10 0 0 0,1 3 0 16,3-1 0-16,-3 4 0 0,-10 7 0 0,1-2 0 15,0-1 0-15,0-2 0 0,-10-5 0 0,4 0 0 16,3-3 0-16,-6 3 0 0,3 5 0 0,-6 16 0 0,-1 2 0 16,-5 3 0-16,3 1 0 0,0 4 0 0,-6 1 0 0,3 2 0 15,-3 2 0-15,-6 4 0 0,6-1 0 0,-9 11 0 16,0 0 0-16,0 0 9 0,-9 8-9 0,6 3 12 16,-6 5 2-16,-6 2 1 0,0 6 0 0,-3 5 0 15,3 3-4-15,-8 5-1 0,8 0 0 0,-12 8 0 16,3-3-10-16,3 3 0 0,-9 3 0 0,4 2 8 15,2 3-8-15,-3-3 0 0,3 3 0 0,3 0 8 16,1-3-8-16,-1-5 0 0,3-2 0 0,0-1 0 16,6-8 0-16,3-4 0 0,0-9 8 0,6 3-8 15,6-1 0-15,3-2 0 0,3-7 0 0,3-4 0 16,-3-7-54-16,6-3-13 16,0-5-2-16,0-6-1 0,5-2-153 0,7 0-30 0</inkml:trace>
  <inkml:trace contextRef="#ctx0" brushRef="#br0" timeOffset="-157704.65">2205 14512 403 0,'-6'6'36'0,"3"-1"-36"15,0-2 0-15,-6 5 0 0,3-3 468 0,0-2 88 16,6 2 16-16,0-3 4 0,-6 1-381 0,6-3-77 16,0 0-15-16,0 0-3 0,0 0-50 0,9-5-10 15,3-3-1-15,0 3-1 0,2-3-18 0,-5-3-4 16,3 0-1-16,3-2 0 0,0-3-15 0,-6 3 8 15,3 0-8-15,-3-3 0 0,-3 3 8 0,0-3-8 0,-3 0 0 0,-3 3 0 16,0-3 8-16,0 0-8 0,-3 0 0 0,-9 6 0 16,3-4 9-16,-6 9-9 15,3-3 8-15,-3 8-8 0,-6 0 12 0,-2 5-4 0,2 6 0 16,0 5 0-16,0 5 12 0,0 3 3 0,0 2 0 0,9-4 0 16,-5 1-6-16,5 1-1 0,0 0 0 15,3-3 0-15,-3 3-16 0,6-3 8 0,3-2-8 0,3 4 0 16,3-4 0-16,6-3 0 0,3 0 0 0,6-6 0 15,3-7 8-15,2 0-8 0,7-6 0 0,0 0 0 16,6-2 0-16,-4-3 0 0,7-3 0 0,-9 1 0 16,3-3-13-16,-1-1-10 0,-5 1-1 0,3 0-1 15,-6 2-19 1,-4 1-3-16,7 2-1 0,-12 3 0 0,0 5 29 0,-9 0 6 16,0 5 1-16,-6 0 0 0,0 3-6 0,-6 3-1 0,0-3 0 0,0 2 0 15,-3 1 47-15,3-1 10 0,-3 4 2 0,0-4 0 16,3 1-6-16,0-1-1 0,6-4 0 0,-6 2 0 0,6-8-17 0,0 2-3 15,6-2-1-15,0-5 0 0,3 0-12 0,6-3 11 16,-3 0-11-16,0-5 10 0,6 2-10 0,-9-2 0 16,3-1 0-16,3 1 0 0,2 0 0 0,-5 0 0 15,3-3 8-15,-3 3-8 0,0-1 0 0,6 1 0 16,-9 3 0-16,6-4 0 0,0 4 0 16,0-3 0-16,2 2 0 0,-5 3 0 0,-3 0 0 0,3 3 0 15,-3 2 0-15,3 3 0 16,-3-2-132-16,-3 4-21 0,-6-2-5 0,12 6-1107 0</inkml:trace>
  <inkml:trace contextRef="#ctx0" brushRef="#br0" timeOffset="-156936.72">3428 14626 1908 0,'0'0'84'0,"0"0"18"0,0 0-82 0,0 0-20 16,0 0 0-16,0 0 0 0,0 0 76 0,0 0 12 15,0 0 1-15,6-2 1 0,0 2-28 0,3-3-6 16,-6-2 0-16,3-1-1 0,6 1-19 0,-6-3-4 15,8 0-1-15,-5-2 0 0,3-1-1 0,-3-2 0 16,-3-3 0-16,3 3 0 0,-3-6-30 0,3 3 0 16,-6 0 0-16,6-2 0 0,-6 2 0 0,-3 0 0 15,6-2 0-15,-12 2 0 0,3-3 47 0,-3 3 3 0,0 3 1 16,0 0 0-16,-6 0-9 0,0 5-2 0,-9 2 0 16,0 4 0-16,1 4-21 0,2 4-5 0,-9 2-1 15,6 5 0-15,-3 5-4 0,4 4-1 0,-4-1 0 16,0 3 0-16,3 2 7 0,3 0 1 0,-3 1 0 0,3-1 0 15,7 1-25-15,-1-1-5 0,3-2-1 0,6 0 0 16,3-6 15-16,0 1 0 0,9-1 0 0,-3-2 0 16,3-2 0-16,5-4 0 0,1-5 0 0,6-5 0 15,0 0 0-15,3-8 0 0,3 1 0 0,2-7 0 16,1-2 0-16,0-2 0 0,-3-1 0 0,0-2 0 0,-4 0 14 16,4-3-1-16,-3 0 0 0,0 1 0 15,-6-4-61-15,2 9-13 0,-8 2-3 0,-3 0 0 0,0 3 52 0,0 5 12 16,-9 0 0-16,0 5 0 0,0 3 48 0,-6 5 13 15,-3 3 3-15,-3 8 0 0,0-3-52 0,-5 6-12 16,2 2 0-16,-3 6 0 0,6-1 0 0,-9 3 0 16,3 0 0-16,-3 3 0 0,1-3 0 0,-1 8 0 15,-3 6 0-15,6-6 0 16,0 2 22-16,0-2 2 0,3 3 0 0,-2-3 0 0,2-3-24 0,-3 1 0 16,3-3 0-16,-6 10 8 0,3-5-8 0,3 0 0 15,0-3 0-15,4-2 0 0,2-3-24 0,3-5 1 16,-3-8 0-16,9-3 0 15,0-2-53-15,0-11-10 0,0 0-2 0,3-8-1 16,3-5-172-16,3-6-35 0</inkml:trace>
  <inkml:trace contextRef="#ctx0" brushRef="#br0" timeOffset="-156385.41">3657 14277 2473 0,'0'0'54'0,"0"0"11"0,-6 0 3 0,0 3 2 0,3-1-56 0,-9 1-14 0,6 2 0 0,-3 6 0 16,-3 2 73-16,4 3 12 0,-4 5 3 0,3-2 0 16,0 2-48-16,0 3-8 0,3 2-3 0,-3 3 0 15,9-2-29-15,-6-4 0 0,3 4 0 0,0-3 0 16,3-3 0-16,0 0 0 0,-3-3 0 0,3 1 0 16,6-8 14-16,3-1 10 0,0 1 1 0,-3-3 1 15,9-3-17-15,0-8-9 0,5 1 10 0,1-12-10 0,3-1 0 16,-3-1 8-16,0 2-8 0,3 1 0 15,2 0-12-15,-5 0-4 0,-6 0-2 0,6-9 0 16,3-1-19-16,-3-1-4 0,-1-3-1 0,-2 3 0 0,0 1 23 0,0-1 5 16,-9 3 1-16,0 7 0 0,0 1-8 0,-9 8-2 15,0 5 0-15,0 0 0 0,0 5 69 0,-6 8 14 16,-3 3 2-16,3 3 1 0,-3 2-22 0,-6 0-4 16,9 0-1-16,-3-5 0 0,3 0-10 0,0-3-2 15,0 6-1-15,3-6 0 0,-3 0-10 0,6 1-1 16,0-4-1-16,0 3 0 0,6 1-11 0,-3-6 12 15,3-1-12-15,3-7 12 0,6-5-12 0,-3 3 0 16,3-1 9-16,-6-2-9 0,6-3 0 0,-3 0 8 16,3-3-8-16,-4 1 0 0,4-4 0 15,0 1 0-15,3-3 0 0,-3-2-12 16,3-1-12-16,0-5-4 0,0 3 0 0,-4 0 0 0,-5 5 13 0,3 3 3 16,-3 2 0-16,-3 3 0 0,-6 8 12 0,0 0 0 0,0 0 0 0,0 8 0 15,0 0 0-15,-3 6 16 16,0 4-3-16,-3 1-1 0,0-1 8 0,3 1 2 0,-3-1 0 0,6 1 0 15,-6-3-9-15,6 2-1 0,0-5-1 0,0-2 0 16,0-3-11-16,6 0 0 0,-6-3 0 0,3 3 0 16,0-3 0-16,3 1 0 0,3-1 8 0,0 0-8 15,3-2-58-15,-3-6-14 16,3 0-2-16,3-4-822 0,0-4-164 0</inkml:trace>
  <inkml:trace contextRef="#ctx0" brushRef="#br0" timeOffset="-155887.75">4502 14486 2570 0,'0'0'56'0,"-9"8"12"0,9-3 3 0,-8 0 1 0,5 1-57 16,0-1-15-16,3-5 0 0,0 0 0 0,0 0 72 0,3 5 11 16,-3-5 2-16,6 0 1 0,-1 0-69 0,4-2-17 15,0-1 0-15,3-2 0 0,-3-1 55 0,3-1 7 16,-3-1 2-16,0-3 0 0,3-2-52 0,-3 2-12 15,3-2 0-15,-3 0 0 0,-6-3 0 0,3 3 0 16,0-3 0-16,-1 3 0 0,-5-1 0 0,3-2 0 16,-6 3 0-16,3-3 0 0,-5 3 0 0,-1 0 0 15,-3 2 0-15,3 1 0 0,-6 2 0 0,0 0 0 0,-3 5 0 16,0 1 0-16,-6 2 0 0,3 5 0 0,1 3 0 0,-4 5 0 16,0 3 54-16,3 5 8 0,-3 3 2 15,0 0 0-15,6 2-64 0,-11 6 0 0,8-3 0 0,3 0-13 16,3-5 13-16,3-6 0 0,3 1 9 0,0 2-9 15,6-2 0-15,3-6 8 0,6-3-8 0,0-2 0 16,3 0 0-16,3-5 0 0,3 0 0 0,0-6 0 16,2-2 0-16,4-3 8 0,0 0-8 0,3-5 0 15,0-3 0-15,-4 0 0 0,1 0 0 16,-3 0 0 0,3 0-36-16,-3-2-9 0,-6 2-3 0,-1-3 0 0,4-2 26 15,-12 3 5-15,3 4 1 0,0 4 0 0,-3 2 8 16,-6 3 8-16,0 5-12 0,0 0 12 0,-6 13 0 0,0 3 20 0,0 2-2 15,-3 1-1-15,6-1 29 0,-6 1 6 0,3-1 0 0,0 3 1 0,6-5-42 0,0 0-11 16,-5-5 0-16,10-1 0 0,-5 4-12 0,3-1-4 16,3 0 0-16,0-5-1 15,3-5-37-15,0-1-7 0,0-2-2 0,3 0-871 16,0 0-174-16</inkml:trace>
  <inkml:trace contextRef="#ctx0" brushRef="#br0" timeOffset="-154748.25">5029 14459 1497 0,'0'0'133'0,"0"0"-106"0,0 0-27 0,0 0 0 16,0 0 192-16,0 0 32 0,0 0 8 0,0 0 0 0,0 0-100 16,0 0-21-16,0 0-4 0,3-2-1 0,0 2-62 0,3-3-12 15,-3 1-2-15,3-4-1 0,0 1-16 0,0-3-3 16,0 0-1-16,6-2 0 0,-9-4-9 0,3 1 0 16,6 0 9-16,-12 0-9 0,6-1 8 0,-3 1-8 15,0 3 8-15,-3-1-8 0,0 0 0 0,0-2 8 16,-3 5-8-16,-3-2 0 0,3 2 10 0,-9 0-2 15,3 0-8-15,-6 0 12 0,0 3 4 0,-6 2 1 16,3 0 0-16,1 3 0 0,2 6-4 0,-6-1-1 16,3 5 0-16,0-2 0 0,0 3-1 0,3 2-1 15,3 3 0-15,-8 5 0 0,-1-2 18 0,12 2 4 16,-9 3 1-16,9 2 0 0,0 1-33 0,3-4-20 0,3 1 2 16,0 0 1-16,3-3 17 0,6 0 0 0,6-2 0 15,-3-3 0-15,6-6 0 0,3-2 0 0,0-2 0 0,2-4 0 16,7-4 0-16,-3-4 0 15,0-2 0-15,3-5 0 16,-1 0-52-16,-2-8-11 0,3-3-1 0,0-5-1 16,-3-6-87-16,11-9-16 0,1-1-4 0,0 2-1 15,-6 4-82-15,-1 1-16 0,1-4-3 0,0-3-1 0,3-2 169 16,-7-4 34-16,7-4 6 0,-9 2 2 0,-3 3 21 16,0 5 5-16,-1-3 1 0,-2 11 0 0,-6-3 72 0,3-2 14 0,0 2 3 0,-3 0 1 15,0 6 80-15,0 2 16 0,-3 6 3 0,3-6 1 16,-6 11 12-16,-4 5 3 0,4 5 0 0,-6 6 0 15,0 5-32-15,-3 8-7 0,-2 3-1 0,-1 5 0 0,-6 2-45 0,0 9-10 16,0 4-1-16,-3 4-1 16,-3-1-23-16,3 3-4 0,-3 3 0 0,-2 2-1 15,-7 3-15-15,3 3-4 0,-6 2 0 0,3 3 0 0,4 0-12 0,-4-3-2 16,0-2-1-16,0 2 0 0,3-2-1 0,7-1-8 16,-4 4 12-16,0-4-4 0,6-2-8 0,0-2 0 15,6-4 9-15,-3-4-9 0,6-4 0 0,3-4 8 16,-3-3-8-16,6-3 0 0,0-5 0 15,6-6 0-15,-3-2 0 0,3-3 8 0,3-5-8 16,3 0 0-16,0-2 0 0,6-3 8 0,0-6 4 0,6-2 0 16,-7-3 1-16,4-3 0 0,0 1-13 0,0-3 0 15,6-3 0-15,-4 3 0 16,1 5-48-16,0-3-13 0,0 1-3 0,-9 5 0 16,3-1 52-16,0 4 12 0,-10 2 0 0,4 2 0 15,-3-1 0-15,0 1 0 0,-3 1 0 0,-6 5 0 0,0 0 0 16,6 5 0-16,-6 6 0 0,3-3 0 0,-3 2 0 0,-3 4 0 15,3-4 0-15,-6 3 0 0,-3 1 0 0,0-1 0 0,3 0 0 16,-3 0 0-16,3 1 0 0,1-4 0 16,-1-2 0-16,3 0 0 0,0-3 0 15,3-5 0-15,0 0 0 0,0 0 0 0,0 0 0 0,0 0 0 0,12-5 0 0,-7-3 0 16,4 0 0-16,0-5 0 0,3-3 0 0,3-3 0 16,-9 1 0-16,9-3 0 0,-9-3 0 0,6 5 0 15,-3-2 0-15,3 3 0 0,0-1 0 0,-6 11 0 16,-1 3 0-16,1 0 0 0,-3-1 0 15,0 1 0-15,-3 5 0 0,0 0 0 0,0 0 0 0,0 0 0 16,0 0 0-16,0 0 0 0,0 0 0 0,0 0 0 16,0 0 0-16,3 5 0 0,3 3 0 0,3-2 0 15,0-1-105-15,0-2-19 16,6-1-3-16,-3 1-717 0,3-3-144 0</inkml:trace>
  <inkml:trace contextRef="#ctx0" brushRef="#br0" timeOffset="-154286.33">5967 14404 2649 0,'0'0'58'0,"0"8"12"0,-3 0 2 0,0-3 4 0,3-5-61 0,0 0-15 16,0 0 0-16,0 0 0 0,0 0 54 0,0 0 8 16,0 0 2-16,6-5 0 0,-3-3-52 0,3-3-12 0,0 3 0 15,3-2 0-15,-3 2 0 0,3 0 0 16,-3-3 0-16,2-2 0 0,-2 0 0 0,0 0 0 0,0 2 0 0,-3 0 0 15,0-2 0-15,0 3 0 0,-3-4 0 0,-3 1 0 16,0-5 0-16,0 4 0 0,-3 6 0 0,0-2 0 16,-3 2 0-16,4 5 0 0,-7 1 0 0,0 2 0 15,-6 2 54-15,3 6 8 0,-6 5 2 0,-3 3 0 16,-2 3 0-16,2-1 0 0,6 4 0 0,-3-1 0 16,-3 3-52-16,6-1-12 0,3-4 0 0,1 2 0 15,2 0 0-15,6-2 0 0,3 2 0 0,3-3 0 16,6-4 0-16,3-1 0 0,6-5 0 0,-1-3 0 15,4-2 0-15,3-3 0 0,3-3 0 0,0-5 0 16,0 0-48-16,-1-5-13 0,1 0-3 0,0-3 0 16,-3-3 0-16,0 1 0 0,-3-1 0 0,-1 1 0 0,-2-1 52 0,-3 3 12 15,0 1 0-15,-3 1 0 0,-3 6 0 0,0 0 0 16,-6 8 0-16,0 0 0 0,0 0 0 0,0 0 0 16,-9 0 0-16,3 6 0 0,-3 4 48 0,3 6 13 15,-3 5 3-15,0-2 0 0,3-6 0 0,0 6 0 16,6 2 0-16,-6 0 0 0,3-3-52 0,6-2-12 15,-3 0 0-15,6-3 0 0,0-2 0 0,3 0 0 16,0-6 0-16,3 0 0 16,0-7-212-16,3 2-46 0,18-6-9 0,-13-2-1 0</inkml:trace>
  <inkml:trace contextRef="#ctx0" brushRef="#br0" timeOffset="-153785.62">6779 13346 1828 0,'9'-16'40'0,"-6"10"9"0,3 1 2 0,-3 0 0 0,3-3-41 0,-3 0-10 16,-3 3 0-16,0 2 0 0,0 3 122 0,0 0 22 16,0 0 5-16,-9 5 1 0,3 6-41 0,-6 5-8 15,1 8-1-15,-4 5-1 0,-3 8-31 0,0 2-5 16,-3 12-2-16,-3 4 0 0,-2 1-25 0,2 2-6 16,-6 6-1-16,-3 4 0 0,3 4-6 0,1-6-2 0,-7 3 0 0,0-3 0 15,6-5-21-15,-2-3 0 16,2 0 0-16,9-16 0 0,3-2 0 0,3 0 8 15,6-6-8-15,3-2 8 0,-2-6-23 0,8-2-4 0,-3-5-1 0,9-1 0 32,-1-7-127-32,7-3-25 0,3-11-6 0,3-2-622 0,-3-6-125 15</inkml:trace>
  <inkml:trace contextRef="#ctx0" brushRef="#br0" timeOffset="-153449.52">6306 14097 633 0,'-15'0'56'16,"6"3"-44"-16,0-1-12 0,1 1 0 15,-7 0 384-15,3 5 76 0,-3-6 14 0,3 3 3 16,3 1-285-16,0 2-56 0,3 0-12 0,3-3-3 0,3-5-65 0,0 8-12 16,6-3-4-16,3 0 0 0,0-2-19 0,6-3-4 15,3 0-1-15,6-3 0 0,2 1-8 0,4-3-8 16,0-1 12-16,3 1-12 0,-4 0 11 0,1-3-11 16,0 2 10-16,0 1-10 0,-1 0 0 0,-2 0 0 15,3 2 0-15,-3 3 0 16,-6 0-45-16,-1 0-12 0,-2 3-3 15,3-1 0-15,-6 3 96 0,0 1 18 0,-3-1 4 0,0 3 1 0,-3 0-47 0,-6 0-12 16,3 0 0-16,-6 0 0 0,0 2 0 0,0-2 0 16,-6 0 0-16,3 5 0 0,-6-2 0 0,3 0 0 15,-3-1 0-15,0 9 0 0,0-3 18 0,0 2 2 16,-3 1 0-16,3-4 0 16,0-1 2-16,0 2 1 0,3-1 0 0,-3-1 0 0,4-1-34 0,-4 0-6 15,6 0-2-15,-3 1 0 0,6-4 19 0,3-2 16 0,0-3-4 16,6-5 0-1,-4-2-172-15,7-6-36 0,0-5-6 0</inkml:trace>
  <inkml:trace contextRef="#ctx0" brushRef="#br0" timeOffset="-153308.89">6922 13904 2016 0,'-9'-8'89'0,"9"8"19"0,-6-3-87 0,4 3-21 0,-1 0 0 0,0 3 0 16,3-3 166-16,-6 3 29 0,6 2 5 0,0 3 2 15,0 0-151-15,0 0-31 0,6 0-5 0,0 2-835 16,2-5-168-16</inkml:trace>
  <inkml:trace contextRef="#ctx0" brushRef="#br0" timeOffset="-152847.54">7184 14221 1980 0,'0'0'88'0,"0"0"17"0,0 0-84 0,0 0-21 16,0 0 0-16,0-5 0 0,-3-6 76 0,3 1 12 16,0-1 1-16,0 1 1 0,3 4-46 0,-3-1-8 15,-3-4-3-15,0 3 0 0,0 0 21 0,0 0 4 16,-6 0 1-16,4 3 0 0,2-3 3 0,-6 5 1 16,0 1 0-16,0-1 0 0,-3 3-19 0,-3 0-4 15,3 5-1-15,0-2 0 0,-3 2-7 0,0 1 0 16,3-1-1-16,1 5 0 0,-1-2-15 0,0 0-4 0,6-8 0 15,-3 8 0-15,3 5-12 0,3-2 0 16,0 0 0-16,3-1 0 0,6-2 0 0,-3 3-18 16,6-3 4-16,0 2 1 0,6-2 13 0,0 0 15 0,-1 5-3 15,7-5-1-15,0 0-11 0,-3 0 0 0,-3 0-10 16,3 0 10-16,-3 3-24 0,-1 2 2 0,1-3 0 0,-6 1 0 16,0 0 0-16,-6-3 0 15,0 5 0-15,-3 0 0 0,0 0 10 0,-3 0 1 0,-6 3 1 0,3 0 0 16,0-3 10-16,-9 6 8 0,1-6-8 0,-4 0 11 15,0 1-11-15,-3-4 0 0,0-2 0 0,0 0 0 16,0-3 33-16,1 1 8 0,-1-4 2 0,0 1 0 16,0 0-19-16,0-3-4 0,0 0-1 0,1-3 0 0,2-2-7 15,-3-1-2-15,3-4 0 0,6-1 0 0,0-2-10 16,3-3 0-16,3-2 0 0,3-4 0 16,6-1-48-16,6-1-9 0,6 0-2 0,0 5 0 15,0 4-153-15,3-1-30 0,29-19-6 16,-5 12-2-16</inkml:trace>
  <inkml:trace contextRef="#ctx0" brushRef="#br0" timeOffset="-152517.58">7503 14256 2649 0,'-9'18'117'0,"6"-7"25"0,3-6-114 0,0 3-28 16,-3-5 0-16,3-3 0 0,0 0 0 0,0-6 0 15,3 1 0-15,3 0 0 0,-3-6 35 0,3 3 1 0,0 3 0 0,3-3 0 16,-3 0-7-16,3-2-1 0,-1 2 0 0,1 0 0 16,0-6-28-16,-6 4 0 0,0-3 0 0,-3 2 0 15,0 3 0-15,-6 0 0 0,-3 0 0 0,0 3 0 16,1 2 10-16,-4 1-10 0,-3-1 10 0,-3 11-10 16,-3 0 52-16,3 3 4 0,-6 2 0 0,4 0 1 15,-4 3-9-15,3 0-1 0,0 5-1 0,0-3 0 16,3 9-21-16,1-3-4 0,5-1-1 0,3 4 0 15,0-1-20-15,9-2 0 0,3 0 0 0,3-3 8 16,3 0-8-16,3-2 0 0,5-6 0 0,1-5 0 16,6-5 0-16,0-3 0 0,3-8 0 0,5-3 0 15,7-5-136-15,-6-5-26 16,-3-3-5-16</inkml:trace>
  <inkml:trace contextRef="#ctx0" brushRef="#br0" timeOffset="-151783.54">8024 13645 2026 0,'0'0'44'0,"6"-3"10"0,-3-2 2 0,0-3 1 0,0 2-45 0,-3 1-12 0,6 0 0 0,-6 0 0 16,0-3 30-16,0 8 4 0,8-6 1 0,-2-2 0 16,0 3 46-16,3-3 10 0,3 0 1 0,0 0 1 15,3-2-56-15,0-4-11 0,6 4-2 0,0-3-1 16,-1-3-11-16,1 0-3 0,3-3 0 0,0-2 0 0,0 3-9 0,-1-3 0 16,-2 2 0-16,0 0 8 15,-3-2-8-15,-3 5 0 0,0-2 0 0,-3 2 0 16,-9 0 10-16,0 3-10 0,-6 0 12 0,-3-1-12 0,-3 4 14 15,-6 2-4-15,-3 3-1 0,-3 5 0 0,-3 5 14 0,-8 6 2 16,-7 2 1-16,0 8 0 0,-2 3 18 16,-4 5 4-16,0 5 1 0,1 6 0 0,2 2-20 0,3 3-4 15,-2 8-1-15,2 0 0 0,-3-3-24 0,4 6 0 16,-1-1 8-16,3 4-8 0,9-4 20 0,1 1 3 16,2 2 0-16,3-5 0 0,9-5-37 0,3-6-7 15,6-2-2-15,0-6 0 0,3-8 23 0,6-7 0 16,3 2 0-16,6-5 0 0,3-3 0 0,6-5 0 15,2 0 0-15,1-8 0 0,0-3-15 0,0-2 5 16,-4-3 1-16,1-2 0 0,0-1-3 0,0 0 0 0,-3-2 0 16,-3 3 0-16,2 2 12 0,-8 2-13 15,3 4 5-15,-6-1 8 0,0 0-17 0,-3 6 4 0,0 0 1 0,-3-1 0 16,-3 4 21-16,-3 7 5 0,-3 0 1 0,3 0 0 16,0 6 10-16,-3-3 3 0,0 2 0 15,3 3 0-15,3-2-6 0,0-3-1 0,-3 0 0 16,6-3 0-16,6 0-21 0,-3-5-13 0,3-3 1 0,3-2 1 15,3-3 11-15,0-5 16 0,0-3-4 0,-1-3-1 16,7-2-71 0,0 2-13-16,-3-4-3 0,6 1-1 0,-3 1-180 15,-1 0-36-15</inkml:trace>
  <inkml:trace contextRef="#ctx0" brushRef="#br0" timeOffset="-151218.65">8354 14232 1555 0,'-6'8'68'0,"3"-5"16"0,0-1-68 0,-3-2-16 16,0 3 0-16,3 2 0 0,0 3 224 0,0 5 40 15,3-2 9-15,-3-3 2 0,3-6-172 0,0 1-35 16,3 5-6-16,0-5-2 0,-3-3-20 0,6-6-5 16,3-2-1-16,0-2 0 0,0 2-4 0,3-3-1 15,0 1 0-15,0-3 0 0,3-1-17 0,0-2-3 16,-4 3-1-16,4-5 0 0,-3 2 15 0,0-3 2 16,-3 1 1-16,0-3 0 0,-3-1-36 0,0 1-7 15,0 3-2-15,-6 2 0 0,0 0 19 0,0 5 0 16,-6 6 0-16,0 0 0 0,-6 7 16 0,0 4 1 15,-6 4 0-15,0 9 0 0,-5-1 19 0,2 4 3 16,-3 1 1-16,0 4 0 0,3-3-19 0,3-1-3 0,1 1-1 16,2 3 0-16,3-1-17 0,6 3 8 15,0 0-8-15,3-5 0 0,3-5 0 0,3-1 0 16,3-2 0-16,6-5 0 0,0-3 8 0,6-6-8 0,-1-2 0 0,7 0 0 16,0-8 0-16,3-2 0 0,6-6 0 0,-4 0 0 31,1-8-17-31,0 0-11 0,3 3-1 0,-4 0-1 0,1 0 0 15,-3 0 0-15,-3 2 0 0,-6 1 0 0,-1 4 22 0,-2 1 8 0,-3 3 0 0,-3-1-9 16,0 6 9-16,-6-1 0 0,-3 6 0 0,0 0 0 16,0 0 11-16,-3 11 4 0,-6 2 1 0,0 1 0 15,0-1 9-15,-3 3 3 0,0-1 0 0,4 4 0 16,-1 2-12-16,3-5-3 0,0 0 0 0,3-3 0 16,3-2-13-16,3-1 0 0,0 1 8 0,6-6-8 0,0-2 0 0,2-3 0 15,4-5 0-15,0-6 0 16,3 0 0-16,-3-2-13 0,3 0 1 0,0 0 0 15,0-3-20-15,-1 3-3 0,1-1-1 16,0 4 0-16,-3-1 17 0,0 3 3 0,0 3 1 0,-6 0 0 16,0 2 15-16,0 0 0 0,-3 3-10 0,-6 3 10 0,0-3 0 0,0 8 0 15,0 3 0-15,0-1 8 0,0 1 8 0,-3-1 0 16,0 4 1-16,3-4 0 0,0 3-17 0,-3 1 10 16,0-4-10-16,3 3 8 15,0 1-42-15,0-4-9 0,3 1-1 0,0-1-870 16,3-7-174-16</inkml:trace>
  <inkml:trace contextRef="#ctx0" brushRef="#br0" timeOffset="-150749.02">9708 13658 2109 0,'6'-5'46'0,"-6"-1"10"0,3 1 1 0,-3 5 3 0,0 0-48 0,0 0-12 16,0 0 0-16,-3 5 0 0,-3 3 97 0,-3 3 17 15,1 7 3-15,-1 1 1 0,-6 5-44 0,3 2-9 16,-3 6-1-16,-6 5-1 0,3 0-41 0,-3 0-8 16,4 3-2-16,-1 2 0 0,-3-2-12 0,3-3 0 15,3-3 0-15,3-2 0 0,3-6 0 0,0 1 0 16,3-3 0-16,3-6-10 16,3-5-158-16,3-2-31 0,-3-6-6 0</inkml:trace>
  <inkml:trace contextRef="#ctx0" brushRef="#br0" timeOffset="-150387.4">9670 13481 2304 0,'0'0'102'0,"0"0"21"0,-3-3-99 0,3 3-24 0,0 0 0 0,0 0 0 16,0 0 88-16,0 0 12 0,0 0 2 0,0 0 1 15,0 0-63-15,0 0-13 0,6 3-3 0,6-1 0 16,0-2-12-16,5-2-4 0,4-4 0 0,6 1 0 0,0 0-8 0,6-6 10 15,2 0-10-15,1 1 10 0,3-1-10 0,-1 1 0 16,4-6 0-16,-6 5 0 0,-4-2 0 0,1 2 0 16,-3 1 0-16,0 2 0 15,-3 3 0-15,-4-1 0 0,-2 1 0 0,-6 5 0 0,0 5 0 0,-6 1 0 16,-6 2-12-16,-3 5 12 0,-6 5 0 0,-3 1 0 16,0 2 0-16,-9 3 0 0,3 5 9 0,-3 3 10 15,1-1 1-15,-4 6 1 0,0 1 8 0,0-1 2 16,-3 0 0-16,0 2 0 0,-2 4-9 0,2-4-2 15,-3 6 0-15,0 0 0 0,6 0-12 0,1-2-8 16,5-1 10-16,0-2-10 0,3-3 0 0,0-3 0 16,3 0-11-16,0-2 11 15,3-5-168-15,3-6-27 0,3 3-5 16</inkml:trace>
  <inkml:trace contextRef="#ctx0" brushRef="#br0" timeOffset="-150199.28">9610 13986 2304 0,'-15'-8'102'0,"6"5"21"0,3 1-99 0,0 2-24 0,1-3 0 0,5 3 0 15,0 0 133-15,0 0 22 0,0 0 4 0,0 0 1 16,5 3-128-16,7-1-32 0,0-2 0 0,6 0 0 16,0 0 0-16,6 0 0 0,3-2 0 0,5-4 0 15,1 1 28-15,3-3 0 0,-3 0 0 0,5 0 0 16,-2 0-80-16,3-2-17 0,-1-3-3 0,-2 2-1180 15</inkml:trace>
  <inkml:trace contextRef="#ctx0" brushRef="#br0" timeOffset="-149745.89">10566 13417 2833 0,'0'0'62'0,"0"0"13"0,-6 0 2 0,0 0 3 0,-3 0-64 0,0 0-16 16,0 3 0-16,0 2 0 0,-3 0 80 0,-3 3 13 15,0 3 3-15,-5 2 0 0,2 6-60 0,-3 2-11 16,-3 3-2-16,0 7-1 0,6 4-1 0,-2-1 0 16,-4 3 0-16,3 3 0 0,3-1 0 0,0 1 0 15,0 2 0-15,0 1 0 0,7-6-21 0,-1 0-16 16,-3-3 2-16,6-2 1 0,3-3 13 0,0-5 0 16,6-3 0-16,0-2 0 0,0-3 0 0,6-6 0 0,0-5 0 15,3-2 0-15,0-8 10 0,6-3-2 0,5-3 0 0,1-2 0 31,6-6-39-31,-3 1-8 0,-3-3-1 0,2 0-1 0,7-1 14 0,0 1 3 0,-3 0 1 0,0 0 0 16,-1 5 23-16,-2 3-11 0,-3 2 11 0,-3 6-8 16,0-3 8-16,-3 5 0 0,0 3 0 0,-4 3 0 15,-5 5 0-15,0 0 0 0,0 3 9 0,-3 2-9 16,0-3 0-16,-3 6 0 0,-3-3-12 0,0 6 3 16,-3 2 0-16,-3-2 0 0,0 2 0 0,1-3 0 15,-4-2 9-15,0 0 0 0,0 3 0 0,-6-4 0 16,0-4 18-16,-3 2 6 0,0 1 0 0,1 1 1 15,-1-1 11-15,-3-1 3 0,3-3 0 0,0-4 0 16,0 2-31-16,1-3-8 0,-4-5 0 0,0 3 0 0,3-3 0 16,-3 0 0-16,1-3 0 0,2-2 0 15,0-3 0-15,-3-6 0 0,0-1 0 0,6-4 0 16,-2 1-60-16,5-6-14 0,0 0-2 0,9-5-1 16,0 0-148-16,9 0-30 0</inkml:trace>
  <inkml:trace contextRef="#ctx0" brushRef="#br0" timeOffset="-149046.81">10956 13888 1414 0,'0'0'31'0,"0"0"6"0,-3-3 2 0,-3-2 1 0,0 0-32 0,0-1-8 16,3 1 0-16,-3 0 0 0,-3 0 122 0,6 2 22 15,-3 0 5-15,0 3 1 0,0 3-29 0,0 2-5 16,0 3-2-16,0 5 0 0,0 3-13 0,-3 3-2 16,0 2-1-16,0 5 0 0,1 1-27 0,-1-1-6 15,3 1-1-15,0 2 0 0,0-3-51 0,3-4-13 16,0-1 0-16,3 0 0 0,0-5 0 0,6-3 0 15,0 0 0-15,3-8 0 0,6-2 0 0,-1 0 0 16,4-6 0-16,0-2 0 0,3-6 0 0,-3 1 0 16,0-6 0-16,3 0 0 0,-4 0 0 0,1-2 0 15,-3-1 0-15,3 0 0 0,-3-2 0 0,0 3-10 16,-3-1 2-16,-3 6 0 0,-3 0 8 0,2 5 0 0,-2-3 0 0,0 6 0 16,0 2-11-16,-6 3 0 15,0 0 0-15,0 0 0 0,-3 11 11 0,0 2 0 0,-3 6 0 16,0 2 0-16,3-3 23 0,-2 1 6 0,2 2 2 0,-3-2 0 15,3 2 1-15,0-3 1 0,6-2 0 0,0 0 0 32,0-3-51-32,0 0-10 0,5-5-3 0,1 3 0 0,3-8 31 0,0-3 0 15,3-3 0-15,0-2 0 0,3-6 0 0,0 3 0 0,3-5 0 0,2 0 0 16,1-3 24-16,6-8 4 0,0-2 0 0,-4 2 1 16,-2-5-29-16,-6 2 0 0,0 1 0 0,0 2 0 15,-6-3-12-15,-3 9-9 0,-3-3-2 0,0 5 0 16,-3 3 23-16,0 5 0 0,-3 0-9 0,0 8 9 15,0 0-13-15,-3 5 1 0,0 0 0 0,0 1 0 16,0 4-148-16,0-2-28 0,0 0-7 16,0 3-932-16</inkml:trace>
  <inkml:trace contextRef="#ctx0" brushRef="#br0" timeOffset="-148538.68">11685 13962 1958 0,'0'0'87'0,"0"0"17"0,0 0-83 0,0 0-21 16,0 0 0-16,0 0 0 0,0 0 107 0,0 0 17 16,0 0 3-16,0 0 1 0,0 0-52 0,6 0-9 15,0 0-3-15,0 0 0 0,0 0 0 0,0-3 0 16,3-5 0-16,2 3 0 0,-2 0-36 0,0-3-7 16,3-3-1-16,0 1-1 0,0-1-19 0,-3-2 0 15,0 0 0-15,0 2 0 0,-3 1 0 0,-3-4 0 16,0 1 0-16,-3 0 0 0,0 2 10 0,-3-2-2 0,-6 0 0 0,3 2 0 15,-3 3-8-15,-3 3 0 16,-3 5 0-16,-3 3 8 0,3 5 36 0,-5 5 8 16,-7 3 0-16,-3 5 1 0,0 5-35 0,3 3-7 0,4 1-2 0,-1 1 0 31,6-2-29-31,3 3-5 0,0-5-2 0,6 2 0 0,0-3 50 0,6-5 9 0,0-2 3 0,6-3 0 16,0 0-35-16,6-3 0 0,3-3 0 0,3-2 0 15,6-5 0-15,3-3 0 0,3-3 0 0,2-5 0 16,1 1 0-16,0-7 0 0,6-2-12 0,-4-2 3 15,1-1-33-15,0-2-6 0,-3-3-2 0,-1 1 0 16,1-1 7-16,-6 0 2 0,3 3 0 0,-7 0 0 0,1 2 41 16,-9 3 22-16,3 6-2 0,-3-1-1 0,-6 6-19 0,-3-1 0 15,-3 6 0-15,0 0 0 0,-6 11 9 0,0 0-1 16,-6 5-8-16,3-1 12 0,-3 7 21 16,0-4 4-16,0 3 1 0,1 0 0 0,2 3-30 0,-3-5-8 15,3 2 0-15,3-5 0 0,0 0 0 0,3 0 0 16,3-3 0-16,0-5 0 0,0-8 0 15,6 5 0-15,0 0 0 0,3-5 0 16,0 0-156-16,3-5-33 0,0-3-7 16,-1-5 0-16</inkml:trace>
  <inkml:trace contextRef="#ctx0" brushRef="#br0" timeOffset="-148410.02">12337 13441 2379 0,'0'-16'52'0,"0"11"12"0,-3-3 1 0,0 2 2 0,-3 1-54 0,3 0-13 15,-3 2 0-15,0 1 0 0,-3 2 84 0,3-3 15 0,0 3 2 0,0 0 1 16,6 0-78-16,0 0-16 0,-6 3-8 0,6-3 8 31,0 0-116-31,0 0-24 0</inkml:trace>
  <inkml:trace contextRef="#ctx0" brushRef="#br0" timeOffset="-147915.8">12414 13938 1674 0,'0'0'36'0,"0"0"8"0,0 0 2 0,0-2 2 0,6-4-39 0,-6 6-9 16,0 0 0-16,3-5 0 0,-3-3 90 0,3 3 16 15,-3 5 3-15,0 0 1 0,3-5-22 0,0-1-5 16,0 1-1-16,-3 5 0 0,0-5-21 0,0-1-4 15,6-2-1-15,-6 3 0 0,0 0-12 0,-3 0-2 0,3-1-1 0,-3 1 0 16,0 0-9-16,0-1-3 16,0 1 0-16,0 2 0 0,-3 1-1 0,-3 2 0 0,0 2 0 0,-3 1 0 15,-3 2 0-15,-2 3-1 0,-1 6 0 0,-3-1 0 16,-6 5-3-16,3 1 0 0,0-1 0 0,4 3 0 16,2 1-2-16,3 1-1 0,-3-1 0 0,3 4 0 15,0-2-21-15,6 0 0 0,0-6 0 16,9 3 0-16,0-5-9 0,6-2-7 0,3-1 0 15,3-5-1-15,6-3 26 0,6 0 6 0,6-5 1 0,5 0 0 16,-2-5-96-16,0-3-20 0,0-3-3 0,5-7-775 16,4-1-155-16</inkml:trace>
  <inkml:trace contextRef="#ctx0" brushRef="#br0" timeOffset="-146904.96">13057 13338 1900 0,'-12'-3'169'0,"6"3"-135"16,-3 3-34-16,0-1 0 0,0 4 104 0,0-1 13 16,4 0 3-16,-1 3 1 0,0 0-37 0,3 0-8 15,3 0-2-15,0 0 0 0,6 0-34 0,0-3-6 16,5-2-2-16,4 2 0 0,3-5-32 0,3 0 0 16,0-5 0-16,3-3 0 0,2 0 8 0,1-3-8 15,3-2 0-15,0-3 0 0,-3-2 12 0,-1-1-12 16,-2 1 12-16,3-4-12 0,-3-1 9 0,-3 1-9 0,-1 1 0 15,-2-3 9-15,0 3-9 0,-6 3 0 0,-3-3 9 0,-3-1-9 16,0 4 9-16,-6-1-9 0,-3 1 12 16,-3-1-12-16,-3 1 10 0,-3 2-10 0,-3 5 8 0,0 3-8 15,-2 1 16-15,-4 7-3 0,-3 5 0 16,-6 5 0-16,-9 6 23 0,1 5 4 0,-4 9 0 16,-6 7 1-16,-2 0-7 0,-1 2-2 0,4 6 0 0,-4 8 0 15,3-3-11-15,-2 9-2 0,-1-1-1 16,4 8 0-16,5-5-18 0,3-3 0 0,6-2-11 0,10-1 11 15,5-4 0-15,6-7 0 0,6-4 0 0,6-3 0 16,6-2 0-16,3-6 0 0,3-5 0 0,6-6 0 16,2-5-17-16,4-5 3 0,3-5 1 0,3-3 0 15,0-5 13-15,-7-3 0 0,4-6 12 0,0 1-12 0,0 0 0 16,-3 0-19-16,-4 2 3 0,1 1 0 0,-6-1 8 16,-3 6 8-16,-3-1-12 0,0 6 12 0,-6 3 0 0,-3 0 0 15,0 5 0-15,-3 2 0 0,-6 6 0 0,0 0 20 16,3 0-2-16,-3 5-1 0,0 0-2 15,0 0-1-15,0-2 0 0,6-1 0 0,-3-4-14 16,3 1 8-16,3-1-8 0,3-1 0 0,0-5-8 16,3-3-8-16,3-5-2 0,0 0 0 0,3 0 18 0,3-5 0 15,0-3 0-15,6 0 0 16,0-5-53-16,-1-3-7 0,-2-3-2 16,0 1 0-16,3-1-88 0,3 1-18 0,-3-3-3 0,2-1-1 15,-2 4-110-15,0-1-22 0,-3-2-5 0,-3 3-1 16,0 5 92-16,-3-1 18 0,-4 4 4 0,-2 2 1 15,-6 8 211-15,0 0 41 0,0 0 9 0,0 0 2 0,0 0 200 0,0 5 40 16,-3 6 8-16,-2-1 1 0,-4 3-110 0,0 3-23 16,0 0-4-16,-3 0 0 0,3 0-68 0,0 2-12 15,3 1-4-15,0-3 0 0,0 2-52 0,3-4-12 16,3-1-1-16,0-3-1 0,3-2-17 0,3 0-3 0,0-2-1 16,0 2 0-16,0-8-9 0,3 0 12 0,0-3-12 15,3-2 12-15,0-3-12 0,-1-3 8 0,4-2-8 16,0 0 8-16,0-3-19 0,0 0-4 0,0 0-1 15,0-3 0 1,3 4-42-16,-3-1-9 0,2 0-1 0,-5 3-1 16,3 2 8-16,-3 3 1 0,-3 3 1 0,0 2 0 0,-6 3 47 0,3 3 12 0,-3 2 0 0,-3 3 0 15,0 5 19-15,-3-2 5 0,0 2 2 0,-3 0 0 16,3 3 23-16,0-3 5 0,-3 6 1 0,0-6 0 16,3 3-24-16,3-3-5 0,0-2-1 0,0-3 0 15,3 0-13-15,-3-3-4 0,0-5 0 0,9 5 0 16,0-5-8-16,0 0 12 0,0-5-12 0,3-3 12 0,3 0-12 15,-4-2-16-15,1-4 4 0,3 1 1 0,0 0 11 16,3-3 0-16,0 0 0 0,0 3 0 16,3-3-26-16,-1 0-3 15,-5 3-1-15,6 0 0 0,-6-1 16 0,3 7 3 0,-3-4 1 16,-6 8 0-16,0-2 10 0,-9 5 0 0,6 5 0 0,-3 3 0 0,0 3 26 0,-6 2 7 16,0-2 2-16,-3 4 0 0,-3 4 4 0,3 2 1 15,-3-2 0-15,3 2 0 0,0-3-15 0,0 4-2 16,0-7-1-16,3 1 0 0,3-5-14 0,0-1-8 15,0 1 8-15,3-3-8 0,-3-8 0 0,6 3 0 16,-6-3 0-16,12 0 0 16,0 0-129-16,0-3-27 0,0-5-6 0</inkml:trace>
  <inkml:trace contextRef="#ctx0" brushRef="#br0" timeOffset="-146031.06">14114 14057 1591 0,'0'0'35'0,"0"0"7"0,0 0 2 0,0 0 0 0,0 0-35 0,0 0-9 15,0 0 0-15,0 0 0 0,0 0 108 0,0 0 20 16,0 0 4-16,6 6 1 0,-6-6-13 0,0 0-4 15,6 2 0-15,0-2 0 0,0 0-59 0,0 0-12 16,2-2-2-16,1-4-1 0,3 1-16 0,-3-3-3 16,3 0-1-16,0-2 0 0,0-1-11 0,0-2-3 0,3 0 0 0,-3-3 0 15,0 2-8-15,-1-1 0 0,1-1 0 0,-3 0 0 16,0 3 0-16,-3-1 0 0,-6 4-10 0,0-3 10 16,-3-3 0-16,0 5 0 0,-6-2 13 0,-3 0-4 15,0-1-9-15,-2 6 0 0,-1 3 0 0,0 0 0 16,-3 8 12-16,0-1-4 0,-3 6 0 0,-3 5 0 15,1-2 4-15,-1 2 0 0,0 6 0 0,0 2 0 16,6 0 16-16,0-2 3 0,4 2 1 0,2 0 0 16,3 0-32-16,6 0 0 0,0-2 0 0,6 2 0 15,3-5 0-15,6 0 0 0,3-6 0 0,2-2 0 16,4-5-13-16,3-1-9 0,0-2-2 0,0-2 0 16,-1-1 5-16,1-5 1 0,0-2 0 0,-3-1 0 0,3 0 6 15,-3-2 2-15,-1 3 0 0,-2-4 0 16,0 4-2-16,-6-1 0 0,3 3 0 0,-9 0 0 0,0 6 12 15,-3-1 0-15,-3 3 0 0,0 0 0 0,-9 8 0 0,0 3-8 16,-3 4 8-16,-3 7-8 0,-3-1 25 0,0 3 6 16,-2 2 1-16,-1 6 0 0,0-3 15 0,0 5 3 15,-3 1 1-15,-3 7 0 0,1 3-43 0,-1 0 0 16,3-3 0-16,0 6 0 0,0-6-11 0,4 1-4 16,5-1-1-16,0 0 0 0,-3-2 16 0,6 0 0 15,0 5 0-15,3 0 0 0,0-6 0 0,-3 1 0 16,6-3 0-16,-2-3 0 0,-1-2 0 0,0-11 0 15,3 1 0-15,-3-4 0 0,0 1 0 0,0-6 0 16,0 3 0-16,3-3 0 0,-3-3 0 0,0-2 0 0,0-2 0 0,-3-4 0 16,3-2 0-16,1-2 0 0,-4-6 0 15,3-3 0-15,0-5 48 0,0-2 13 0,3-6 3 16,-3-5 0-16,0-6-40 0,6-2-7 0,-3-10-1 0,6 2-1 16,0 3 27-16,0 4 6 0,6 7 0 15,0-1 1-15,0 0-39 0,3 6-10 0,-3-1 0 0,6 3 0 16,0 3 0-16,0-2 0 0,-1 1 0 0,7 1 0 15,0 0-12-15,3 0-5 0,3 0-1 0,0 0 0 16,-1-3-50-16,1 3-9 16,9-1-3-16,6-1 0 0,-1 4-92 0,4-2-18 15,3 2-4-15</inkml:trace>
  <inkml:trace contextRef="#ctx0" brushRef="#br0" timeOffset="-145428.48">14593 13936 2235 0,'0'0'99'0,"-12"0"21"0,3 0-96 0,-3 2-24 16,3 1 0-16,0 0 0 0,0-1 118 0,1 1 19 16,-1-1 4-16,9-2 1 0,0 0-94 0,0 0-20 15,0 0-3-15,3 8-1 0,0-5 7 0,11 2 33 16,-2-5-32-16,0-2-41 0,0-1-8 16,3 0-2-16,0-2 0 0,0-5 31 0,0-1 5 15,0-2 2-15,-4 2 0 0,1 1-19 0,0-4 0 16,-3 4 0-16,-3 2 0 0,0-3 0 0,-3 3 0 15,-3-2 0-15,0 2 0 0,0 0 0 0,-3 0 0 16,-6 0 0-16,3 5 0 0,0 1 10 0,-3 2-2 16,-3 2 0-16,3 6 0 0,-2 3 6 0,-4-1 1 0,0 6 0 0,0 3 0 15,0 2 18-15,0 0 4 0,0 0 1 0,3 3 0 16,3 0-30-16,4-3-8 0,2 0 0 16,3-2 0-16,0-1 0 0,5-2 0 0,4-5 0 0,3-1 0 15,0-2 0-15,6-2 0 0,-3-6 0 0,3 0 8 16,3-3-8-16,-3-2 0 0,2-3 0 0,1-6 0 15,9-1 0-15,0-1-13 0,2-3 5 0,1 1 8 16,-3-1 0-16,-3 1 0 0,3-1 12 0,-4 3-4 16,-2 0-8-16,-3 3 0 0,-3 5 0 0,0-2 0 15,-6 4 0-15,-1 1 0 0,-5 5 0 0,0 5 0 16,-3 1 0-16,-3 4 0 0,-3 3 0 0,-6 1 0 16,1-1 0-16,-4 5 0 0,0-4 0 0,0 4 0 15,0-5 0-15,3 3 12 0,3 0-2 0,-3-3 0 16,6-2-10-16,0 0 0 0,0-4 0 0,3-7 0 15,0 0 0-15,9 6 0 0,0-6 0 0,6 0 0 0,0-6 0 16,0-1 0-16,6-1 0 0,-4-6 0 0,1 1-9 0,0-3-1 16,0 0 0-16,3 1 0 15,-3 1-16-15,2-2-3 0,1-2-1 0,0 2 0 0,3 0 14 0,-3 3 4 16,-3 5 0-16,0 0 0 0,-4 3 12 0,-5 2 0 16,-3 6-10-16,0 2 10 0,-3 3 0 0,-6 5 0 15,0 0 10-15,-3 3-10 0,0-2 14 0,0 1-4 16,-3 1-1-16,4 0 0 0,-4 3-9 0,3-1 0 15,0-2 0-15,0 0 8 0,3 0-8 0,0-6-16 16,3 1 4-16,3 0-889 0,-3-3-179 16</inkml:trace>
  <inkml:trace contextRef="#ctx0" brushRef="#br0" timeOffset="-144680.89">16150 13234 1670 0,'6'-2'148'0,"-3"-3"-118"16,0-1-30-16,0 4 0 0,-3-4 136 0,0 6 22 16,0 0 4-16,0 0 1 0,0 0-63 0,-6 6-12 15,-3-1-2-15,0 5-1 0,0 4-27 0,-3 2-6 0,3 5 0 0,-6 0-1 16,3 0-11-16,0 6-3 0,0 4 0 0,1-4 0 16,2 2-18-16,3-5-4 0,0 2-1 0,0-2 0 15,3 0-14-15,3-3 8 0,0-3-8 0,0-2 0 16,6-2 8-16,3-1-8 0,0-5 0 0,5 0 9 15,4-6-9-15,3-4 8 0,6-4-8 0,6-2 8 16,-1-2-8-16,7-3 0 0,0-3 9 0,2 0-9 16,4 0 0-16,0-3 9 0,-4-2-9 0,7-3 0 15,-3 1 0-15,5-4 0 0,-2 3-15 0,3-2 5 16,-4 2-19 0,-2-2-4-16,-4 2-1 0,-2 0 0 0,-9 3 18 0,-3 0 3 0,-6 0 1 0,-1 2 0 15,-5 0 12-15,-6 1-9 0,-3 2 9 0,-3 0-8 16,0 0 8-16,-6 0 11 0,-3 3-3 0,-3 3 0 15,-3-4 26-15,0 4 5 0,-2-3 1 0,-4 2 0 0,-6 0-14 16,3 4-2-16,-3-4-1 0,0 3 0 0,-2-3-11 0,-1 3-3 16,0 1 0-16,0 1 0 0,0-2 13 0,1 6 2 15,-4-1 1-15,3 0 0 0,-3 3-14 0,4 3-3 16,-4 0-8-16,0 2 12 0,0 0-12 0,-5 3 11 16,-1 3-11-16,3-1 10 0,3 4-10 0,4-4 0 15,-4 3 0-15,6-2-11 0,3 0 11 0,6-1-8 16,3 1 8-16,3-1-8 15,6 4-100-15,3-4-19 0,3 3-4 0,3 1-728 16,6-1-145-16</inkml:trace>
  <inkml:trace contextRef="#ctx0" brushRef="#br0" timeOffset="-144181.66">16010 14229 1746 0,'0'0'38'0,"3"0"8"15,-3 0 2-15,6 0 1 0,0 3-39 0,0-3-10 0,0 0 0 0,0 0 0 16,-6 0 108-16,6-3 20 0,-1 1 4 0,1-1 1 0,0-2-41 0,0 2-8 15,0-2-1-15,0-3-1 0,0 0-18 0,3 0-4 16,-3 0-1-16,3-3 0 0,-3 1-20 0,-3-3-4 16,0 2-1-16,0-2 0 0,0 0-2 0,-6-1 0 15,-3 1 0-15,3 0 0 0,-3 0-6 0,-3 2-2 16,0 1 0-16,-3 4 0 0,0 4 3 0,0 2 0 16,-5 5 0-16,-1 3 0 0,-6 5-11 0,3 0-1 15,-3 3-1-15,0 3 0 0,7 2-5 0,-1 0-1 16,0 0 0-16,6 3 0 0,0 0-8 0,3 0 0 15,6 2 0-15,3 1 0 0,3-1 0 0,6-2 0 16,3 0 0-16,3-6 0 0,6-2 0 0,-1-8 0 16,1 0 0-16,6-5 0 0,0-6 8 0,-3-5-8 15,0 0 0-15,5-5 8 0,1-6-8 0,0-2 0 16,-3-3 0-16,2 3 8 0,-5-3-8 0,-3 3 0 16,-3 0 0-16,-3 2 8 0,-3-2-8 0,-6 3 0 0,-6-1 0 15,-3 3 8-15,-3-5-8 0,-3 5 0 0,-3-2 0 0,0 2 8 31,-3-3-56-31,-3 9-11 0,-3-1-2 0,1 6-1 16,-1 2-117-16,0 3-23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3:54.02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6384 285 6072 0 0,'-8'-14'645'0'0,"4"7"-823"0"0,3 4 359 0 0,0-1 1 0 0,-1 1-1 0 0,1 0 0 0 0,-1 0 1 0 0,0 0-1 0 0,0 1 1 0 0,0-1-1 0 0,0 0 1 0 0,0 1-1 0 0,-1-1 1 0 0,1 1-1 0 0,-1 0 1 0 0,1 0-1 0 0,-1 0 1 0 0,-5-4-1 0 0,1 4-110 0 0,0 0 0 0 0,0 1 0 0 0,-1 0-1 0 0,1 0 1 0 0,0 0 0 0 0,0 1-1 0 0,-1 0 1 0 0,-6 1 0 0 0,-61 12 89 0 0,27-3 211 0 0,13-3 158 0 0,-1 3 0 0 0,-46 18-1 0 0,-5 1-135 0 0,39-15-23 0 0,-1-3 0 0 0,-1-2 0 0 0,-80 5 0 0 0,-134 6 833 0 0,146-11-723 0 0,-5 1-178 0 0,-190 8 652 0 0,198-10-451 0 0,-210 3 424 0 0,208-7-771 0 0,36 0-119 0 0,-79 5-37 0 0,-50 0 0 0 0,-15-4 16 0 0,0 1 106 0 0,166-5 8 0 0,-39-1 106 0 0,-11-3-7 0 0,-51-3 80 0 0,44 0-180 0 0,-63-6 46 0 0,84 3-108 0 0,-63-8 72 0 0,-42-6 229 0 0,-58-11-5 0 0,78 9-246 0 0,7 14-75 0 0,126 9-9 0 0,-47 1 26 0 0,-144 15-1 0 0,175-3-8 0 0,0 2 0 0 0,0 3 0 0 0,1 3-1 0 0,1 2 1 0 0,-81 41 0 0 0,90-34 49 0 0,3 3-1 0 0,0 1 1 0 0,-46 41 0 0 0,55-39-18 0 0,1 2 1 0 0,-46 55 0 0 0,-53 92 67 0 0,112-143-134 0 0,3 2 1 0 0,1 0-1 0 0,2 2 0 0 0,1 0 0 0 0,3 1 0 0 0,2 1 0 0 0,2 0 0 0 0,-12 88 0 0 0,21-98-5 0 0,1-1 0 0 0,2 1 0 0 0,2 0 0 0 0,1-1 0 0 0,2 1 0 0 0,11 44 0 0 0,0-22 27 0 0,3-1 0 0 0,50 106 1 0 0,16-18-26 0 0,-51-91-14 0 0,155 217 54 0 0,-185-266-50 0 0,108 169 11 0 0,-10-14 48 0 0,-63-106-61 0 0,65 70 0 0 0,-66-82 0 0 0,39 58 0 0 0,-15-18 0 0 0,-22-31 9 0 0,100 112 46 0 0,-96-119-42 0 0,-14-13 13 0 0,49 40-1 0 0,94 51 39 0 0,-32-43 8 0 0,-76-45-26 0 0,6 3 35 0 0,1-2 1 0 0,125 39 0 0 0,434 72 326 0 0,183-59 19 0 0,-220-76-320 0 0,-441-12-38 0 0,362-10 138 0 0,-2 1-57 0 0,447 6 213 0 0,-337-3-165 0 0,-60-13-48 0 0,-475 16-144 0 0,116-7 13 0 0,162-7 26 0 0,66-1-34 0 0,-146 12 49 0 0,433-16 100 0 0,-45-13 305 0 0,-323 13-458 0 0,114-5-222 0 0,-163 11 30 0 0,82-3 556 0 0,54 5-361 0 0,3 5-414 0 0,604-8 820 0 0,-445 9-416 0 0,-249 2 0 0 0,267-12 0 0 0,-255 3 0 0 0,-199 7 0 0 0,1388-93-381 0 0,-1354 87 403 0 0,219-18 9 0 0,-155 13-31 0 0,180-21 0 0 0,-363 30 3 0 0,526-78 124 0 0,-194 5 35 0 0,-178 33-110 0 0,67-23-10 0 0,-3-16 24 0 0,-224 67-56 0 0,356-112 128 0 0,208-100-138 0 0,-148 14 0 0 0,-282 117-13 0 0,-146 69-60 0 0,73-55 1 0 0,-128 86 69 0 0,214-167-3 0 0,-14-17 125 0 0,-172 151-119 0 0,-3-1 0 0 0,35-53 0 0 0,-47 61 0 0 0,-1-2 0 0 0,-2 0 0 0 0,23-62 0 0 0,-30 65 13 0 0,-2-1 1 0 0,-1 1-1 0 0,-1-1 0 0 0,-1-1 0 0 0,-2 1 0 0 0,-1 0 1 0 0,-1 0-1 0 0,-1-1 0 0 0,-12-55 0 0 0,8 63 5 0 0,-2 0-1 0 0,-1 1 1 0 0,-1 0-1 0 0,-1 0 1 0 0,-1 1-1 0 0,0 0 1 0 0,-24-31-1 0 0,9 21-6 0 0,-2 0 0 0 0,0 1 0 0 0,-2 2 0 0 0,-38-28 0 0 0,-142-85 62 0 0,147 106-73 0 0,0 2 0 0 0,-96-35 0 0 0,-141-28 0 0 0,213 69 0 0 0,-57-15 0 0 0,-410-72 0 0 0,278 61 0 0 0,-595-86 0 0 0,658 107 0 0 0,-75-10 0 0 0,-130-3 0 0 0,159 24 0 0 0,81 8 0 0 0,-160-6 0 0 0,-26-3 0 0 0,-130-1 0 0 0,-1 26 0 0 0,462-2 0 0 0,-451 19 0 0 0,161 10 0 0 0,166-13 0 0 0,-311 28 0 0 0,251-28 0 0 0,74-7 0 0 0,-105 6 0 0 0,78-7 0 0 0,-177-4 0 0 0,215-6 0 0 0,-97-4 0 0 0,3-1 0 0 0,-213-11 0 0 0,289 8 0 0 0,23 2 0 0 0,-184-7 0 0 0,14 10 0 0 0,-93-1 0 0 0,68 0 0 0 0,-542 33 64 0 0,536-5 0 0 0,-215 6-64 0 0,422-24 0 0 0,24 1 0 0 0,-85 1 0 0 0,-53 2 0 0 0,-240-6 0 0 0,328-9 0 0 0,31 0 0 0 0,-283-24 96 0 0,232 12 38 0 0,30-1-123 0 0,25 4-12 0 0,2 0 25 0 0,-46-4 16 0 0,60 10-40 0 0,-228-11 0 0 0,291 20 0 0 0,-84-1 0 0 0,-124 17 0 0 0,211-12 0 0 0,-36 4 0 0 0,-125 33 0 0 0,-163 79-184 0 0,177-48-173 0 0,-1 0-2303 0 0,75-37-6010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11:54.32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1008 781 172 0,'0'0'16'0,"0"0"-16"0,0 0 0 0,0 0 0 16,0 0 208-16,0 0 40 0,0 0 7 0,0 0 1 15,9-6-103-15,-9 6-21 0,0 0-4 0,0 0 0 16,0 0-35-16,0 0-6 0,0 0-2 0,3 6 0 16,0 1-12-16,3-1-2 0,-6 7-1 0,0 0 0 15,0 0-15-15,-6 6-3 0,3-3-1 0,3 8 0 0,-9-3 1 16,6 5 1-16,-6 1 0 0,0 4 0 0,-3 1-33 0,3 0-6 15,0 2-2-15,-3-2 0 0,3 0-12 16,1-6 9-16,5 3-9 0,-6 1 8 0,6-4-8 16,-6-5 0-16,9 0 9 0,0 3-9 0,0-5 0 15,0-6 8-15,3 0-8 0,6 3 0 0,-6-3 0 0,3-2 0 16,-3-3 0-16,2-3 8 0,1 0-8 0,0-2 0 16,-6-3 0-16,9-3 0 0,0 3 0 0,-3-5 11 15,3-6-3-15,0 4 0 0,0-12-8 0,3 3 0 16,0 3 9-16,3-11-9 0,0 3 0 0,5-6 0 15,1-4 0-15,6-1 0 0,3-2 0 0,0-6 8 16,-1-2-8-16,7-1 0 0,3-2 0 0,-1 6 0 16,1 2 0-16,-6-3 0 0,0 5 0 0,-4 4 0 15,7-1 0-15,-12-2 0 0,3 10 0 0,0-3 0 16,-1 1 0-16,-2 5 0 0,0 2 0 0,-12 1 8 16,0 4-8-16,0-4 0 0,5 2 0 0,-5 3 0 0,6-6 0 0,-6 11 0 15,0-2-21-15,3-4-3 0,-3 7 0 16,-3 1 0-1,3-2-166-15,-12 8-34 0,0 0-6 0</inkml:trace>
  <inkml:trace contextRef="#ctx0" brushRef="#br0" timeOffset="693.53">1404 1270 961 0,'0'0'42'0,"3"-5"10"0,3 5-42 0,0-8-10 15,0 2 0-15,3-1 0 0,0 1 46 0,-7 1 7 16,7-3 2-16,0-3 0 0,-3 4-1 0,3-1 0 15,0-3 0-15,-3 3 0 0,6 0-28 0,-3-2-6 16,-6 2 0-16,6 0-1 0,0-3 16 0,-6 3 3 16,3-5 1-16,-3 2 0 0,6 3-15 0,-9 3-4 15,3-11 20-15,-3 11-24 0,0 5 0 16,0 0-1-16,0 0 0 0,-12 5 11 0,3 3 2 16,-3-8 1-16,0 5 0 0,-3 3 6 0,0 6 1 15,-3-1 0-15,0 0 0 0,-2 6-2 0,-1-6 0 16,0 5 0-16,0-2 0 0,-3 3-7 0,6-1-2 15,1-5 0-15,5 6 0 0,3-6-8 0,0 0-1 0,6 1-1 0,0-1 0 16,3 0 3-16,3-8 1 0,6 3 0 0,0-2 0 16,12-6-19-16,-1 0-11 0,4-6 2 0,3-2 0 15,-3 3 9-15,3-5 12 0,2-4-2 0,1 6-1 16,-3-10-33-16,3 5-6 16,-1-3-2-16,-2 3 0 0,-3 2 7 0,-3-2 1 0,0 5 0 0,-6-3 0 15,-4 9 4-15,-2 2 0 0,-9 0 1 0,0 0 0 0,-6 2 19 16,3 9 8-16,1-3-8 0,-13 5 12 15,3-2 44-15,0 2 8 0,-6 0 1 16,0 3 1-16,3 2-2 0,3-4 0 0,-6 4 0 0,10-5 0 16,-4 1-21-16,6-9-5 0,0 3-1 0,6-3 0 15,0-5-21-15,6 3-5 0,0-6-1 0,3 3 0 0,2-5 7 16,7-3 2-16,-3-3 0 0,3 3 0 16,3-5-19-16,-3-5 0 0,3 4 0 0,-1 1 0 15,1-5-14-15,0 2 0 0,-3 3 0 0,3-6 0 0,0 6 6 0,-6 0 8 16,-1-1-13-16,-2 1 5 0,0 0 8 0,-3 2 0 15,0 3 0-15,-6 3 0 0,3-3 0 0,-3 3-8 16,-3 5 8-16,0 0 0 0,9-8 0 0,-9 3 0 16,9 5 0-16,-6-8 0 0,3 8-8 0,-3 0 8 15,6-6-8-15,0 6-768 16,-6 0-154-16</inkml:trace>
  <inkml:trace contextRef="#ctx0" brushRef="#br0" timeOffset="1503.16">2386 855 1598 0,'0'0'71'0,"0"0"14"0,0 0-68 0,0 0-17 16,0 0 0-16,3-8 0 0,3 8 20 0,-6 0 1 16,0 0 0-16,0-6 0 0,6 6 25 0,0-8 5 15,3 8 1-15,-3-5 0 0,3-3-16 0,6 3-2 16,-3-3-1-16,-1-3 0 0,7 3-9 0,-3-5-3 0,3 5 0 15,0-2 0-15,3-4-21 0,-6 1 0 0,8 0 0 0,-8-5 0 16,3 4 0-16,0-2 0 0,3 6 0 0,-6-3-12 16,0-1 12-16,-3 1 0 15,-4-5 0-15,4 2 0 0,-3-3 8 0,-3 1-8 0,0-3 8 0,3 7-8 16,-9 1 0-16,0-5 9 0,-6 10-9 0,0-3 0 16,-3 11 12-16,-12 0-4 0,1 5 0 0,-10 9-8 15,0 4 42-15,9 3 2 0,-14 6 0 16,2 4 0-16,0 1-5 0,-9 3-1 0,4 2 0 0,-4-3 0 15,-6 3-4-15,-5 16-1 0,2-5 0 0,4-3 0 16,8 0-6-16,3 0-2 0,6-6 0 0,4 1 0 16,8-8-17-16,3 2-8 0,-3-7 8 0,9-4-8 15,6 4 0-15,-3-11 8 0,6 0-8 0,0-1 0 16,6-4 0-16,3-3 0 0,0-3-12 0,6-2 12 16,3-3 0-16,0-3 12 0,8-2 0 0,-2-3 0 0,0 3-25 15,3-9-5-15,0 1-1 0,-1 3 0 0,-2-4-4 16,-3 7-1-16,3-1 0 0,-9 2 0 0,0-2 15 15,-1 3 9-15,-5 5-12 0,0 0 12 0,-9 0 0 16,0 0 0-16,3 13 0 0,-3-5 0 0,0 5 13 0,-3 1 10 16,-3 2 1-16,0-3 1 0,-3 0 10 15,4 0 1-15,-4 3 1 0,3 3 0 0,-3-6-13 0,9-3-2 16,-6 4-1-16,6-6 0 0,6 5-21 0,-6-8 9 16,9-2-9-16,0 2 0 0,2-5 0 0,4 0 0 15,0-5 0-15,0 2 0 16,6-2-242-16,0-3-42 0</inkml:trace>
  <inkml:trace contextRef="#ctx0" brushRef="#br0" timeOffset="2023.77">2714 1259 1832 0,'0'6'40'0,"-3"-6"9"0,-3 5 2 0,3-2 0 0,3 2-41 0,0-5-10 0,0 0 0 0,0 0 0 15,0 0 72-15,0 0 12 0,0 0 2 0,9-5 1 16,-1 2-44-16,-5-2-9 0,9-1-2 0,0-2 0 0,-3 3-20 0,0-3-4 16,3 3 0-16,-3-3-8 0,0-5 9 0,3 8-9 15,-3-9 0-15,-3 1 9 0,6 5-9 0,-9-5 0 16,2 0 0-16,-2-3 8 0,-3 3-8 0,3 5 0 16,-3-6 9-16,0 6-9 0,-3-2 0 0,0 7 9 15,-5-2-9-15,-4 5 0 0,3 0 22 0,-12 5-2 16,0 3-1-16,-6 5 0 0,3 1 20 0,-5-1 4 15,2 5 1-15,3-4 0 0,-6 4 2 0,4 3 1 16,5-2 0-16,0 2 0 0,3-8-25 0,3 6-5 16,3-6-1-16,6 0 0 0,3 0-16 0,-3 1 8 15,12-6-8-15,-3 2 0 0,3-2 8 0,6-3-8 16,3 1 0-16,3-6 0 0,0-6 9 0,6-2-1 16,2 3-8-16,-2-5 12 0,3-4-12 0,3 1 0 15,-1 0-9-15,-2-3 9 0,-3 3-19 0,0-6 3 16,-6 6 0-16,3 0 0 0,-10 0 6 0,1-1 2 15,-3 9 0-15,0-3 0 0,0 8 8 0,-9 0-8 0,0 0 8 16,-6 8-8-16,0-3 16 0,-3 9 4 0,-3-1 1 0,3 0 0 16,1 0 16-16,-4 0 3 0,-6 6 1 0,9-6 0 15,-3 0-15-15,6 1-3 0,0-1-1 0,6-5 0 16,0 2-14-16,3-7 0 0,6 2 0 0,0 1 0 16,3-6 0-16,6-6 0 0,-6 1 0 0,2-3 0 31,4 3-72-31,3-8-18 0,0-1-3 0,6-4-1 0,3 2-99 15,-1-8-20-15,1 3-4 0,-3-5-416 0,3-1-83 0</inkml:trace>
  <inkml:trace contextRef="#ctx0" brushRef="#br0" timeOffset="2284.9">3562 476 1094 0,'3'-8'97'0,"6"-5"-77"16,-3 8-20-16,0-3 0 16,0-3 232-16,3 3 42 0,-9 3 9 0,0 5 1 0,5-3-122 0,-5 3-25 15,0 0-5-15,0 0 0 0,0 0-59 0,0 0-11 16,0 0-2-16,-5 0-1 0,-4 8-15 0,0-2-4 15,3 7 0-15,0 0 0 0,-9 8-21 0,0 6-5 16,-6 4-1-16,0 1 0 0,-5 0 0 0,2 2 0 16,-3 6 0-16,-12 10 0 0,4 3-13 0,-7 0 9 15,3-3-9-15,0-2 8 0,7-3-8 0,-4 0 0 16,0-5 9-16,9-1-9 0,4-4 0 0,8-3 0 16,0-1 0-16,9-10 8 0,3 3-8 0,3-5 0 15,3-6 0-15,6 0 0 0,0 0 0 0,9-10 0 16,3 2 0-16,2-10 0 15,4-3-31-15,3-5-4 0,0 0-1 0,2-6 0 16,1-2-124-16,3-3-24 0,0-5-6 0,-1-3-925 0</inkml:trace>
  <inkml:trace contextRef="#ctx0" brushRef="#br0" timeOffset="2500.15">3946 397 1612 0,'0'0'72'0,"0"0"14"0,0 0-69 0,0 0-17 0,0 0 0 0,-6 5 0 16,0-5 198-16,-3 8 36 0,0 5 7 0,-6-5 2 15,0 11-136-15,3-1-27 0,-3 9-6 0,1-1-1 16,-4 1-8-16,-3 4-1 0,0 4-1 0,0 2 0 16,-12-3-40-16,-2 17-8 0,2 1-2 0,0-4 0 0,-2 2-3 0,2-5-1 15,-6 3 0-15,15-3 0 0,-2 0-9 0,2-5 0 16,3-9 0-16,6 1 8 0,3-5-8 0,3-1 0 16,6-7 0-16,-3-4 0 0,6-1-15 0,0-4-8 15,6-2-1-15,3-8-1 16,-9 0-143-16,6 0-29 0,9-8-6 0,-3-2-916 0</inkml:trace>
  <inkml:trace contextRef="#ctx0" brushRef="#br0" timeOffset="2666.22">3473 979 2134 0,'-12'5'95'0,"6"1"19"0,0-4-91 0,-3 3-23 16,-3 1 0-16,3-4 0 0,-3 4 110 0,3-1 18 15,0 3 3-15,3-3 1 0,6-5-63 0,0 0-12 16,0 0-2-16,0 0-1 0,0 0-34 0,15 0-8 15,-6 0 0-15,6 0-1 0,3-5-11 0,0 5 0 0,2 0 9 0,1-5-9 32,0 2-54-32,0-2-15 0,0-3-3 0</inkml:trace>
  <inkml:trace contextRef="#ctx0" brushRef="#br0" timeOffset="3333.66">3743 1074 1036 0,'0'0'92'31,"0"0"-73"-31,0 0-19 0,0 3 0 0,0-3 280 0,0 0 53 0,0 0 11 0,0 0 1 16,0 0-203-16,0 0-41 0,0 0-8 0,0 0-1 15,0 0-49-15,0 0-10 0,0 0-1 0,3-3-1 16,6 3-16-16,0 0-3 0,0-5-1 0,-3-3 0 0,3 8-11 16,0-5 0-16,0-3 0 0,0 2 0 0,0 1 0 15,0-3 8-15,3 3-8 0,-3-3 0 16,2 3 0-16,-2-3 0 0,-6-3 8 0,3 3-8 0,0 0 0 0,0 3 0 15,-3-3 0-15,-3 3 8 0,-3 0-8 0,3-3 0 16,-6 2 0-16,0 6 8 0,-3-8-8 16,3 8 0-16,-5 0 0 0,-1 3 0 0,0 8 9 0,-3-3 3 15,-3 5 1-15,-3 5 0 0,-3-5 30 0,3 6 5 16,1 2 2-16,-1-2 0 0,0-1-20 0,0 3-4 16,3-2-1-16,6 2 0 0,3-2-11 0,0-1-2 15,7-5-1-15,2 1 0 0,0-1-11 0,5 0 0 16,4-5 0-16,3-3 8 0,6 1-8 0,0-6 0 15,0-6 0-15,3 1 0 0,6 0 0 0,-4-3 0 0,4-5-9 16,-3-1 9 0,3 1-48-16,2-8-4 0,-2 8 0 0,3-6 0 15,-9 1-34-15,3-1-7 0,-3 3-2 0,-1 6 0 16,-2 2 55-16,-3 0 12 0,-3 2 1 0,-3 6 1 0,-3-5 26 0,-6 5 0 0,0 0 0 0,0 0 0 16,0 5 47-16,-6 9 5 0,-3-9 0 0,-3 8 1 15,3-5 11-15,0 5 1 0,-6 6 1 0,9-6 0 16,-6 0-38-16,4 1-8 0,8-1-2 0,-9-5 0 15,9 2-10-15,0-2-8 0,0-2 12 0,3 2-12 16,3-8 11-16,2 0-11 0,4 0 10 0,3 0-10 16,3-8 0-16,3 2 0 0,0 1 0 0,6-3 0 15,-7-5-20-15,1 5-11 0,0-5-1 0,0 2-1 16,0-2-6-16,0 0-1 0,-6 5 0 0,-1-6 0 0,-2 9 27 0,0-3 5 16,-3 8 8-16,0-5-13 0,-3 5 13 0,-6 0 0 15,0 0 0-15,6 5 10 0,-6 3 26 0,3-3 4 16,-6 9 2-16,0-6 0 0,3 5-4 0,-3-5-1 15,3 2 0-15,-6 4 0 0,0-1-3 0,0 0-1 16,3 0 0-16,-3 1 0 0,3-1-14 0,3 0-3 16,-6 0-1-16,3-2 0 0,3 2-15 15,-3 0 11-15,6-5-11 0,0 0 10 16,6 3-62-16,-3-9-12 0,9 4-2 0</inkml:trace>
  <inkml:trace contextRef="#ctx0" brushRef="#br0" timeOffset="4331.89">5107 1188 1688 0,'-3'-3'37'0,"3"3"8"0,0 0 2 0,0 0 0 0,0 0-38 0,0 0-9 0,0 0 0 0,0 0 0 15,0 0 70-15,0 0 12 0,0 0 2 0,0 0 1 16,0 0-37-16,6-5-7 0,0 0-1 0,0 2-1 15,-1-2-21-15,4-3-4 0,-3 3-1 0,3-3 0 16,0 2-13-16,0-4 11 0,0 2-11 0,0-5 10 16,-3 5 5-16,3-6 1 0,-3 9 0 0,-3-8 0 15,-3 5-16-15,3 3 0 0,0-3-9 0,-3 2 9 16,0-4 0-16,-6 2 16 0,3 0-1 0,-3 3-1 0,-3-3 15 0,0 2 3 16,-3-1 1-16,0 7 0 0,3-6-10 15,-6 6-3-15,1 6 0 0,-4 1 0 0,-6-1 16 16,3 7 4-16,-6 0 0 0,0 0 0 0,1 6-5 15,2-3-1-15,0 2 0 0,3 4 0 0,3 1-18 16,3-4-4-16,-5 7-1 0,11-4 0 0,-3-4-11 0,9 1 0 16,-3-6 0-16,9 0 0 0,3 0 0 0,6 0 0 15,-6-5 0-15,12-8 0 0,2 0 0 16,4 0 0-16,9-8 0 0,-3-5 0 0,-4 0 8 0,4 0-8 16,0-11 8-16,6-2-8 0,-4-1 8 0,7-7-8 15,0 2 8-15,5-5-8 0,4-3 0 0,-9 0 0 16,5 1 0-16,-2-1 0 0,-6-5 0 0,0 0-16 15,-4 5 3-15,-8 1 0 16,3 2-15-16,0-6-4 0,2-2 0 0,-2 6 0 0,0 2 24 16,-3 2 8-16,-6 9 0 0,6-1-9 0,-10 4-3 0,-2 4 0 0,-9 11 0 15,0 0 0-15,-3 3 45 0,0 5 9 0,-9 0 2 0,-6 5 0 16,-2 3-10-16,-4 5-2 0,-3 6 0 0,6 2 0 16,0 3 3-16,-3 5 0 0,4 3 0 0,-4 5 0 15,-3-3-14-15,-3 6-2 0,0-3-1 0,-11 16 0 16,-1 0-8-16,-3-3-2 0,7-2 0 0,2-3 0 15,3 2-8-15,0-2 10 0,3 0-10 0,1-5 10 16,5-3 2-16,6-8 0 0,0 3 0 0,3-8 0 16,6-3-12-16,0-3 8 0,6-5-8 15,0 1 8-15,6-6-8 0,3-3 0 0,6-5 0 0,3 0 0 16,9-11-46-16,-1 3-14 16,4-5-4-16,3 0-838 0,3-8-168 0</inkml:trace>
  <inkml:trace contextRef="#ctx0" brushRef="#br0" timeOffset="4709.24">5526 1207 345 0,'0'0'15'0,"0"0"4"0,0 0-19 0,0 0 0 16,0 0 0-16,0 0 0 0,0 0 377 0,0 0 72 15,0 0 15-15,0 0 2 0,0 0-315 0,6-8-63 16,3 8-13-16,0-6-3 0,-3-2-36 0,6 3-7 15,-3 0-1-15,0-3-1 0,3 0 8 0,0-3 1 16,6 3 1-16,-10-5 0 0,4 3-26 0,3-4-11 16,0 1 8-16,3 0-8 0,-3 5 0 0,-3-5 0 15,0 5 0-15,-3-3 0 0,0-2 12 0,-6 5-4 16,0 3 0-16,-3-3 0 0,-3-3 4 0,-3 9 0 0,-3 2 0 0,-3 0 0 16,-3 0 25-16,-3 7 6 15,0 1 1-15,-6 6 0 0,-2 4 12 0,-1-5 4 0,-3 6 0 0,-3 2 0 16,1 3-31-16,2-3-5 0,-6 3-2 0,9-3 0 15,6 0 10-15,4 3 1 0,2-5 1 0,9 2 0 16,-3-8-23-16,6 5-11 0,6-4 10 0,6-1-10 16,0-5 0-16,9-3 8 0,5 0-8 0,-2 3 0 15,9-13-11-15,-6 2-5 0,3-2 0 0,-1 0-1 16,4-3-191-16,3-5-39 0,29-14-7 0,-11 1-2 16</inkml:trace>
  <inkml:trace contextRef="#ctx0" brushRef="#br0" timeOffset="5202.89">6041 1082 1555 0,'0'0'68'0,"0"0"16"0,6-5-68 0,0 2-16 16,0-7 0-16,-3 7 0 0,-3 3 80 0,6-5 13 15,-3-3 3-15,3 2 0 0,0 1-17 0,0 5-3 16,0-8-1-16,-6 8 0 0,3-5-23 0,-3 5-5 16,0 0-1-16,0 0 0 0,0 0 9 0,0 0 1 0,0 0 1 15,0 0 0-15,-6 0-1 0,-3 0-1 0,3 0 0 0,-3 0 0 16,0 0-14-16,0 0-2 0,0 5-1 0,0-2 0 16,-3 2-3-16,1 6-1 0,-1-9 0 0,3 4 0 15,-3-1-14-15,-3 3-2 0,6-3-1 0,0 3 0 16,3-3 11-16,0 3 3 0,6-2 0 0,-6 2 0 15,6-3-31-15,6 3-21 0,-3 0 3 0,3 2 1 16,3-4 26-16,0 2 6 0,3-3 1 0,0 3 0 16,0-3-28-16,0 3-4 0,-1-3-2 15,4 3 0-15,-6-2-2 0,0 2-1 0,0-3 0 0,0-3 0 16,-6 9 12-16,3-3 9 0,-3-3-12 0,-3 3 12 16,0 3 0-16,0-3 0 0,-3 0 0 0,0 2 0 15,-3-2 0-15,-3 0 0 0,0 3 0 0,0-3 0 16,0 0 0-16,-3 2 0 0,1-5 0 0,-1 3 0 0,-3-2 0 0,0-4 8 15,-3 4-8-15,3-1 0 0,-3-5 16 0,0 0-4 16,1 0 0-16,-4 0 0 0,6 0-2 16,0 0-1-16,3 0 0 0,0-5 0 15,0-1-9-15,3 4 0 0,3-4 0 0,0 6 0 16,0-5-49-16,3 2-15 0,3-2-4 16,3 0-1244-16</inkml:trace>
  <inkml:trace contextRef="#ctx0" brushRef="#br0" timeOffset="6542.4">7050 1278 896 0,'0'0'40'0,"0"0"8"0,0 0-39 0,0 0-9 0,6-5 0 0,-6 5 0 16,0 0 93-16,3-3 17 0,0-2 3 0,-3 5 1 16,3 0-14-16,-3 0-4 0,6-8 0 0,-6 8 0 15,0 0 6-15,3 0 1 0,-3 0 0 0,3-6 0 16,3 1-55-16,-3 3-10 0,-3-4-2 0,6 1-1 0,-3 0-6 0,3 2-1 15,0-8 0-15,0 9 0 0,6-11-15 0,-3 7-3 16,3-7-1-16,-3 0 0 0,-4 0-9 0,4 5 0 16,3-3 0-16,-6-2 0 0,0 0 0 0,-3-1 0 15,3-4 0-15,-6 2 0 0,0 3 8 0,0 2-8 16,-6-7 0-16,3 10 8 0,-3-6-8 0,-3 7 0 16,-6 1 9-16,4 1-9 0,-10 2 17 0,3 6-1 15,-6 2 0-15,-3 1 0 0,3 7 40 0,-2-5 8 16,-1 5 2-16,0 5 0 0,0-4-23 0,1 4-5 15,-4-5-1-15,0 9 0 0,0-4-21 0,6 1-4 16,4 2 0-16,-1-3-1 0,9 4-3 0,0-4 0 16,3 3 0-16,6-2 0 0,3-1-8 0,6-2 8 15,0 3-8-15,6-6 8 0,6-3-8 0,0-2 10 16,-1-8-10-16,10 6 10 0,-3-6-10 0,3-6 0 16,0 1 0-16,-1 2 0 0,7-7 0 0,-3 2 0 15,6-5 0-15,-4-1 0 0,-2 1 0 0,0-5 8 0,0-1-8 16,-4 1 0-16,-8 2 0 0,3-3 0 0,-6 6 0 0,-3 0 0 15,-3 0 0-15,0-1 8 0,-9 4-8 0,-3 2 0 16,-3 8 0-16,-3-5 8 0,-3 5-8 0,-3 5 0 16,-3 3 0-16,3 2 0 0,-5 4-14 0,2-6 5 15,-3 5 33-15,6 0 6 0,0 0 2 0,3 6 0 16,0-6-32-16,3-2 0 0,9 2 0 0,-3 0 0 16,0-5-8-16,3 5-2 0,3-8 0 0,3 3 0 15,3 0 18-15,0-2 3 0,6-1 1 0,0-5 0 16,3 0-12-16,0 0 0 0,2-5 0 0,4-3 0 15,3 2 0-15,0-2-14 0,3-5 3 0,-4 0 1 16,4 0 10-16,0 0 0 0,-3-6 0 0,0 6 0 0,-1 0 0 16,1-1 0-16,-3 1-8 0,0 0 8 0,-6 8 0 15,-4 5 16-15,-2-6-3 0,-6 12 0 0,0-6-13 16,-3 5 0-16,-6 3 0 0,0 5 0 0,0 0-14 0,-6 1 1 16,-2-1 0-16,2 0 0 0,-3 0 21 0,3 0 4 15,0 1 0-15,0-4 1 0,3 3-23 0,0-5-5 16,0-2-1-16,0 2 0 0,6-8 27 0,0 0 5 15,0 0 0-15,0 0 1 0,6-8-17 0,3 8 0 16,0-11 0-16,0 3 0 0,3 0 0 0,0-5 0 16,3 0 0-16,-4 0 0 0,1-6 0 0,3 1 0 15,0 4 0-15,0-4 0 0,0 2 0 0,-3 3 0 16,0-3 0-16,0 8 0 0,-6-5 0 0,-1 7 0 16,-5 6 0-16,0 0 0 0,0 0-9 0,0 0-9 0,0 0-2 15,-5 6 0-15,-1-1 7 0,0 3 1 16,-3 5 0-16,3-8 0 0,0 9 12 0,3-6 0 15,-3 2 0-15,6-2 0 0,0 0 0 0,0-8 0 0,9 5 0 16,0 1 0 0,3-6-116-16,3 0-20 0,-1 0-4 0,7-6-978 0</inkml:trace>
  <inkml:trace contextRef="#ctx0" brushRef="#br0" timeOffset="6714.59">7973 1061 2084 0,'0'0'92'0,"-3"8"20"15,-3-3-90-15,0 8-22 0,0-5 0 0,-3-2 0 16,3 7 91-16,0 0 13 0,-3 0 4 0,1-5 0 0,-1 6-56 0,0-4-10 16,0 3-2-16,3-5-1 0,-3 6-27 0,6-9-12 15,-3 3 10-15,6-3-10 0,0-5 0 0,0 0 0 16,0 0 0-16,0 0 0 16,0 0-179-16,9 0-32 0,0-5-6 0</inkml:trace>
  <inkml:trace contextRef="#ctx0" brushRef="#br0" timeOffset="6855.27">8098 736 1875 0,'0'0'83'0,"-9"5"17"0,3-3-80 0,6-2-20 16,-6 0 0-16,6 0 0 0,0 0 0 0,0 0 0 15,0 0 0-15</inkml:trace>
  <inkml:trace contextRef="#ctx0" brushRef="#br0" timeOffset="7163.84">8744 312 2088 0,'0'0'46'0,"0"0"10"0,0 0 1 0,0 0 1 0,0 0-46 0,0 0-12 15,0 0 0-15,0 0 0 0,0 0 70 0,0 0 12 0,-6 6 2 0,0 1 1 16,0-1-33-16,-3 7-6 0,-3-5-2 0,-6 5 0 16,1 6 0-16,-4-1 0 0,3 11 0 0,0 3 0 0,-6 5-17 0,-3 3-4 15,1-1-1-15,-1 6 0 16,-3 0-22-16,0 3 9 0,1-8-9 0,-13 18 0 0,3-5 18 0,3-3-3 16,4-2-1-16,2-3 0 0,0-8 10 0,9-3 3 15,1 1 0-15,2-6 0 0,3-3-27 0,6-5 0 16,3-2 0-16,3-3 0 0,3 0 0 0,6-9 0 15,3 1 0-15,3 3 0 16,0-11-23-16,5 3-9 0,-2-3-3 0,3 0 0 16,0-3-201-16,-3-2-40 0</inkml:trace>
  <inkml:trace contextRef="#ctx0" brushRef="#br0" timeOffset="7399.22">8128 958 1555 0,'-18'0'68'0,"12"0"16"0,0 0-68 0,0 0-16 0,6 0 0 0,0 0 0 15,0 0 124-15,0 0 20 0,0 0 5 0,6-5 1 16,0 2-56-16,6-2-11 0,0-1-3 0,3-2 0 16,0 8-12-16,2-5-4 0,1-3 0 0,0 8 0 15,-3-5-28-15,3 5-5 0,0 0-2 0,-3 0 0 16,0-5-20-16,-1 5-9 0,1 0 8 0,0 0-8 15,-3 0 0-15,0 0-11 0,0 5 1 0</inkml:trace>
  <inkml:trace contextRef="#ctx0" brushRef="#br0" timeOffset="8221.53">8762 717 921 0,'0'0'82'16,"0"0"-66"-16,0 0-16 0,0 0 0 0,0 0 182 0,0 0 33 0,0 0 6 0,0 0 2 15,0 0-93-15,0 0-18 0,0 0-4 0,0 0-1 16,6 0-47-16,3 0-8 0,3-8-3 0,0 3 0 0,5-3-18 0,4-5-4 16,0-1-1-16,6 1 0 0,-3 0 3 0,0 2 1 15,-1-10 0-15,4 3 0 0,-3-3-30 0,0-3-12 16,0 5 1-16,-1-2 0 0,1 2 11 0,0-2 0 15,0 3 0-15,-6-1 0 0,-3 3 0 0,-7 3 0 16,1-5 8-16,-3 10-8 0,-3-3 8 0,-6-2-8 16,0 10 10-16,-6-2-10 0,1 5 13 0,-10 0-3 15,-3 8-1-15,-3-3 0 0,-9 8 23 0,1 1 4 16,-7-1 0-16,0 5 1 0,0 4-1 0,13 4-1 16,-7 0 0-16,3 12 0 0,0-4-12 0,4 3-3 15,-4 3 0-15,-3-1 0 0,3-4-20 0,-11 20 0 16,5-7 0-16,3 2 0 0,3-10 0 0,7 5 0 15,2-5 0-15,0-1 0 0,3-7 0 0,3 2-10 16,3-2 10-16,0-5 0 0,3-1 0 0,6-7 12 0,-2-4 0 16,2 4 0-16,6-8-12 0,2-4-16 15,1-1 3-15,6-4 1 0,0-2 12 0,0-2 0 0,0-4 0 0,6-1 0 16,0-4-12-16,3-2-10 0,-1 0-2 16,4-1 0-16,0-4 2 0,-3 5 0 0,0-1 0 15,-3 6 0-15,-1-5 22 0,-2 3 18 0,-3 7-3 0,-3-2-1 16,0 5-24-16,-9 0-5 0,6 5-1 0,0-2 0 15,-3 7 16-15,-3-2 0 0,0 3 12 0,0 2-12 16,-3 0 24-16,0 0-3 0,0 1 0 0,0-1 0 16,3 0-7-16,-3-5-2 0,3 3 0 0,0-4 0 0,0-1-12 15,3 2 0-15,0-3 8 0,3-2-8 0,0-3 0 0,0 5 0 16,6-10 8-16,3 2-8 16,-3-2-52-16,5-9-14 0,7 7-2 15,-3-4-1115-15</inkml:trace>
  <inkml:trace contextRef="#ctx0" brushRef="#br0" timeOffset="8752.31">9116 1011 2516 0,'-6'13'56'0,"-3"-8"11"0,-3 3 2 0,3 3 1 0,0-3-56 0,-2 5-14 16,-1-8 0-16,0 8 0 0,0 1 54 0,0-6 8 15,3 5 2-15,3 0 0 0,0-2-32 0,0-3-7 16,3 5-1-16,0-8 0 0,0 8 7 0,3-5 1 15,3 0 0-15,-3 3 0 0,3-3-32 0,-3-8 0 0,6 5 0 16,0-5 0-16,3 3 0 0,3-6 0 0,0 3 0 0,3-5 0 31,0-3-26-31,2-5-11 0,1 7-3 0,0-7 0 16,0 0-13-16,-3-6-3 0,0 6-1 0,3 0 0 16,2 0 10-16,-5-6 3 0,3 3 0 0,-3 3 0 0,-3 2 28 0,3 3 7 0,-3 8 1 0,-3-5 0 15,-6 5 30-15,0 0 6 0,0 5 2 0,-3-5 0 16,0 0 27-16,-6 6 6 0,3 2 1 0,0 5 0 15,-6 0-28-15,0 0-6 0,0 1-1 0,6-1 0 16,-3 0-2-16,0 0-1 0,0-2 0 0,0 2 0 16,3 0-26-16,-3-5 0 0,3 0 0 0,3-2 0 15,0-6 0-15,0 5 0 0,0-5 0 0,9 8 0 16,0-8 0-16,0 0 0 0,6-8 0 0,0 3 0 0,3-3 0 16,0-6 0-16,5 4-8 0,-2-3 8 15,3-3-28-15,-3 0 0 0,-3 3-1 0,3-3 0 0,-4 2 9 0,-2 4 1 16,0 2 1-16,0 0 0 0,-6 3 18 0,0-3-10 15,-3 8 10-15,-6 0-8 0,0 0 8 0,0 0 0 16,0 0 8-16,0 0-8 0,-6 8 19 0,0 0-1 16,-3 2 0-16,0 3 0 0,0 1 13 0,0-1 2 15,0 3 1-15,0 0 0 0,0 0-34 0,3 2 0 16,3-10 0-16,1 3 0 0,2 2 0 0,2-5 0 16,4-3 0-16,-3-2 0 0,6 2 0 0,3-5 0 15,3 0 0-15,0 0 0 16,3-8-98-16,0 3-23 0,3-3-5 0,-4 3-1056 15</inkml:trace>
  <inkml:trace contextRef="#ctx0" brushRef="#br0" timeOffset="9078.21">9771 1114 2314 0,'-6'8'51'0,"0"-3"10"0,0 3 3 0,0-3 1 0,3 1-52 0,0 2-13 0,3-3 0 0,0-5 0 16,0 0 49-16,0 0 7 0,9-5 2 0,0 5 0 15,3 0-31-15,3-8-7 0,0 2 0 0,3 1-1 16,2-8-19-16,-2 5 0 0,-3-5 0 0,0-1 0 16,3 1 8-16,-3 3-8 0,0-4 0 0,0 6 0 15,-1-5 32-15,1 0 0 0,-6 0 0 0,0 0 0 0,-3-1-32 0,0 1 0 16,-6 3 0-16,0 2 0 0,-6-6 0 16,0 9 0-16,-3 5 0 0,-6 0 0 0,-5 5 23 0,-1 9-3 15,0-1 0-15,-3 0 0 0,-6 6 34 0,3 2 6 16,-2 0 2-16,5 3 0 0,0 2-8 15,3 1-2-15,3-6 0 0,3 3 0 0,4-3-27 16,5-3-5-16,0 1-2 0,6-6 0 0,0 6-8 0,6-12-2 16,3 7 0-16,2-9 0 0,4 3-8 0,6-8 0 15,6 0 0-15,0-8 0 16,6-3-114-16,2 3-28 0,1-10-6 0,0 5 0 0</inkml:trace>
  <inkml:trace contextRef="#ctx0" brushRef="#br0" timeOffset="9600.82">10682 352 1796 0,'0'0'80'0,"0"0"16"0,0 0-77 0,0 0-19 16,0 0 0-16,0 0 0 0,0 0 21 0,0 0 1 15,0 0 0-15,-3 10 0 0,-3-2 48 0,-3 0 10 16,0 6 1-16,0 4 1 0,-3 3-21 0,0 3-4 15,-3 8-1-15,-5 2 0 0,-7 6-12 0,-3-3-4 16,-3 8 0-16,3-5 0 0,-2 2-20 0,-7 16-5 16,0 0-1-16,7-7 0 0,5-4-14 0,3-2 8 15,3-5-8-15,6-3 0 0,3-3 0 0,0-2 0 0,6-5 0 16,1-9 0-16,-1 3 0 0,6-7 0 0,0-1-11 16,6-5 11-1,-6-8-136-15,8 0-20 0,4-3-4 0</inkml:trace>
  <inkml:trace contextRef="#ctx0" brushRef="#br0" timeOffset="9931.93">10143 886 2073 0,'-9'0'184'0,"0"6"-147"0,0 2-29 0,0-3-8 16,0-5 63-16,3 8 11 0,-3-8 2 0,6 5 1 16,-2-5-18-16,5 0-4 0,0 0-1 0,0 0 0 15,11 3-35-15,-2 2-7 0,6-5-2 0,0 0 0 0,6-5-2 16,0 2 0-16,6-2 0 0,-4-3 0 0,7 3-8 0,0-1 0 15,0-2 0-15,-1 3 0 0,1 2 0 0,30-7 0 16,-33 7 0-16,-4-2-11 0,1 5-7 16,-3 0-2-16,-6 0 0 0,0 0 4 0,-3 0 1 15,0 5 0-15,-3-2 0 0,-4 2-3 0,1 3-1 16,-3 3 0-16,-3-3 0 0,0-3 4 0,-3 3 1 16,0 5 0-16,0-5 0 0,-2 3 30 0,-1 2 5 15,0 0 2-15,0-5 0 0,-3 5 9 0,3 0 3 16,-3 1 0-16,-3-1 0 0,3 3-16 0,0-3-3 15,0 0-1-15,-3-5 0 0,6 5-15 0,-3-5 9 16,0 3-9-16,1-3 8 0,2 0-8 0,0-3 0 16,0 6 9-16,3-11-9 15,3 0-80-15,0 0-20 0,0 0-4 0,9 0-972 0</inkml:trace>
  <inkml:trace contextRef="#ctx0" brushRef="#br0" timeOffset="10077.17">10729 743 2095 0,'0'0'46'0,"-6"0"10"0,3-2 1 0,-5 2 2 0,5 2-47 0,-6-2-12 0,3 0 0 0,0 0 0 15,0 6 45-15,3 2 7 0,3-8 2 0,-6 5 0 16,6-5-83-16,6 5-17 0,-3 9-3 0</inkml:trace>
  <inkml:trace contextRef="#ctx0" brushRef="#br0" timeOffset="10550.06">10965 963 2145 0,'0'0'47'0,"-3"0"9"0,3 0 3 0,0 0 2 0,0-5-49 0,0 5-12 15,0 0 0-15,0 0 0 0,0-5 22 0,3-3 2 16,0 2 0-16,-1-2 0 0,4 3-12 0,-3-3-1 15,0 8-1-15,0-5 0 0,-3 5-10 0,6-8 0 16,-6 8 0-16,0 0 0 0,0-5 9 0,0 5-9 16,-6-6 10-16,3 4-10 0,-3 2 24 0,-2-6 0 15,-4 6-1-15,0 6 0 0,-6-6 33 0,3 2 6 0,-6 4 2 0,0-1 0 16,3-5 0-16,1 8 0 0,-4-3 0 16,6 3 0-16,0-3-21 0,3 3-4 0,-3 3-1 0,3-8 0 15,6 2-26-15,0 0-12 0,3 3 10 0,3 0-10 16,0-8 0-16,6 11 8 0,3-4-8 15,0-1 0-15,3 2 0 0,0-3 0 0,3-2 0 16,0 2 0-16,3 0 0 0,-1-5 0 0,1 8-12 0,-3-3 12 16,0 1-47-1,-3 2-2-15,-3-3-1 0,0 3 0 0,-3-3 24 0,0 3 5 0,-3 5 1 0,-3-7 0 16,0 7-10-16,-3-5-2 16,-3 5 0-16,-6-8 0 0,3 3 32 0,-3 3 0 0,-3-3 0 0,0 0 0 15,-3 2 20-15,4-2 9 0,-4-2 3 0,0 2 0 16,-3-3-10-16,0-5-2 0,3 8 0 0,0-8 0 0,1 5 0 15,-1-5 0-15,3 0 0 0,0 0 0 0,0 0-11 16,0 0-9-16,3-5 12 0,3 5-12 16,0 0-46-16,1 0-16 0,2-6-3 0,6 6-1151 15</inkml:trace>
  <inkml:trace contextRef="#ctx0" brushRef="#br0" timeOffset="11140.96">11378 926 345 0,'-9'5'15'0,"6"-5"4"0,0-5-19 0,0 5 0 16,0 0 0-16,0 0 0 0,0-5 300 0,3 5 57 16,-2 0 11-16,2 0 3 0,0 0-214 0,0-3-42 15,0 3-9-15,0 0-2 0,0 0-56 0,0 0-11 16,0 0-2-16,8 0-1 0,1-5-12 0,-9 5-2 16,9-5-1-16,0 2 0 0,0-2-19 0,-3 5 0 15,0-8 8-15,0 8-8 0,3-6 0 0,-9 6 0 16,0 0-11-16,3-5 11 0,0 2 0 0,-6-2 0 15,0 0 0-15,0 2 0 0,-6 3 9 0,-3 0-1 16,-3 0 0-16,-6 0 0 0,1 8 12 0,-4-3 1 16,0-2 1-16,0 8 0 0,-3 2 13 0,1-5 2 15,-1 5 1-15,3 0 0 0,0 1 8 0,3 4 2 16,0-5 0-16,4 6 0 0,2-6-16 0,0 8-4 16,0-2 0-16,6 2 0 0,3 3-16 0,3-8-3 0,0 2-1 15,6-5 0-15,3 6-8 0,6-11-9 0,6-3 9 0,6 0-13 16,5-5 13-16,10-5 0 0,0-3 0 0,5 3 0 31,4-8-120-31,-3-1-22 0,2 1-4 0</inkml:trace>
  <inkml:trace contextRef="#ctx0" brushRef="#br0" timeOffset="11697.22">11926 460 1900 0,'0'0'169'0,"0"0"-135"16,0 0-34-16,0 0 0 0,0 0 48 0,0 0 2 15,6-5 1-15,0 5 0 0,3-5 2 0,0 5 1 16,3-3 0-16,0-2 0 0,-1 5-9 0,4-5-1 16,3 5-1-16,0-8 0 0,3 2-18 0,3-2-3 15,2 3-1-15,-2-3 0 0,0-5-21 0,-3 8 8 16,6-1-8-16,-3-2 0 0,2 3 0 0,-2-3 0 15,-3 3 0-15,0-3-8 0,-6-3 8 0,0 3 0 16,-4 1-9-16,-5-7 9 0,-6 9 0 0,0-3 0 16,-3 3 0-16,-5-3 0 0,-7 3 0 0,-6-1 0 15,0 4 0-15,0 4 0 0,-6-2 12 0,-2 11-4 16,-7-3 0-16,-3 10 0 0,0-4 22 0,1 7 4 0,-1-8 1 0,-3 11 0 16,-2-3 8-16,11-3 1 15,-3 17 1-15,1 2 0 0,-4-3-7 0,0 6-2 0,3 5 0 16,4-5 0-16,2-3-36 0,-6 16 0 0,9-6 0 15,7-2-8-15,5-8 8 0,3 3 0 16,3-11 0-16,3 0 0 0,0-2 0 0,9-6 0 0,0 5 0 0,6-15 0 16,0 2-8-16,9-5 0 0,0-3 0 0,2-5 0 15,4-5-19 1,3-3-3-16,-3-5-1 0,3 2 0 0,-1-2-12 0,4 0-2 0,-3-1-1 16,-3 1 0-16,-3 5 19 0,-4-5 4 0,-5 8 1 0,0 5 0 15,-3-5 22-15,-9 5 0 0,3 5 0 0,-6 3 0 16,0 2 0-16,-6 6 8 0,-3 3 2 0,0-6 0 0,1 5 23 15,2 1 5-15,-3-6 1 0,6 8 0 0,0-7-21 0,3-1-4 16,6 0-1-16,3-2 0 0,0-3-13 16,6 0 0-16,0-3 8 0,-1 0-8 0,4-5-8 15,3 0-5-15,-3-5-1 0,3 0-799 16,-3-3-160-16</inkml:trace>
  <inkml:trace contextRef="#ctx0" brushRef="#br0" timeOffset="12286.53">12176 1056 1958 0,'0'0'174'0,"-6"5"-139"15,-3-2-35-15,9-3 0 0,0 0 80 0,0 0 8 16,0 0 3-16,0 0 0 0,0 0-28 0,0 0-6 16,9 0-1-16,0-3 0 0,3-2-28 0,0-1-5 0,6-2-2 0,0 3 0 15,2-8-21-15,1 5 8 0,0-5-8 0,-3-6 0 16,3 11 0-16,-6-10 9 0,-1 5-9 0,-2-6 0 15,-3 6 0-15,-3 5 0 0,0-11-10 0,-3 11 10 16,-3-5-13-16,-3 8 5 0,-3 0 8 0,0 5-13 16,-3 0 13-16,-6 5 0 0,-5 3 0 0,-7 2 0 15,-3 6 39-15,3 3 10 0,1 2 3 0,-4 3 0 16,0-3 9-16,3 3 3 0,3 2 0 0,7 1 0 16,-1-6-37-16,3 3-7 0,6 2-2 15,3-7 0-15,3 2-18 0,3-8 0 0,3 0 8 0,6-5-8 16,3 3 0-16,6-9 0 0,2 4 8 0,1-6-8 15,0-6 8-15,3 4-8 0,3-11 12 0,2-1-12 16,4 4-16-16,-3-6-9 0,-3-3-3 16,0 1 0-16,-1-1-28 0,-5 3-7 0,3-2-1 0,-3-1 0 15,-3 6 20-15,0-5 3 0,-7 10 1 0,1 0 0 0,0-3 30 0,-6 9 10 16,-3-4 0-16,-3 6 0 0,0 0 27 0,0 0 12 16,-3 13 2-16,-3-5 1 0,-3 3-14 0,0 2-4 15,3 6 0-15,-5-6 0 0,2 0 13 0,0 0 3 16,3 1 0-16,0-1 0 0,3 0-32 0,-3 0-8 15,6-5 0-15,0 3 0 0,0-3 0 0,0-8 0 16,9 0 0-16,0 0 0 0,3-5 0 0,3 2 0 16,-1-10 0-16,7 2 0 0,-3-2-18 15,3 0-5-15,6-1-1 0,-6-4 0 16,2 5-12-16,-2-1-4 0,-3 1 0 0,3 5 0 16,-3-2 7-16,-3 2 1 0,0 0 0 0,-7 8 0 0,1-6 32 0,-9 6 0 15,0 0 0-15,0 0 0 0,3 8 19 0,-3 3 10 0,0 2 3 16,-3-5 0-16,-3 3-16 0,0 2-4 15,3 0 0-15,1 0 0 0,-4 1-3 0,3-1-1 16,3 0 0-16,0 0 0 0,3-7-8 0,-3 7 8 0,6-5-8 0,-4-3-1240 16</inkml:trace>
  <inkml:trace contextRef="#ctx0" brushRef="#br0" timeOffset="12853.03">13632 624 2088 0,'0'0'46'0,"0"0"10"16,0 0 1-16,-3 8 1 0,-3-2-46 0,0 7-12 0,-3 0 0 0,-3 0 0 15,-3 1 55-15,0 4 9 0,-3 9 1 0,0-6 1 16,0 3-46-16,1 2-8 0,-4 0-3 0,0 6 0 16,0 3-9-16,3-4 0 0,-3 1 0 0,1-3 0 0,2 3 18 0,3 0-2 15,0-6 0-15,0-5 0 0,3 3-16 0,3-5 0 16,3-6 0-16,0 0 0 16,6-5-44-16,0-8-12 0,0 0-2 0,9 0-623 15,3-8-125-15</inkml:trace>
  <inkml:trace contextRef="#ctx0" brushRef="#br0" timeOffset="13241.99">13822 384 1382 0,'0'-8'61'0,"0"8"13"0,0 0-59 0,0 0-15 16,-6-6 0-16,0 6 0 0,0 6 184 0,-3-4 33 16,-3 4 7-16,0-1 2 0,-5 8-115 0,-1 0-23 15,0 1-5-15,0 7-1 0,3 5-36 0,0-2-7 16,0 3-2-16,3-1 0 0,1 6-9 0,2-6-1 0,3 1-1 15,0 4 0-15,6 4-26 0,3-9 0 16,3-2 0-16,6-3 0 0,2-8 0 0,4 1 0 0,0-1-12 0,6-8 12 16,0-2 0-16,0-3 0 0,2-3 0 0,1-2 0 15,3-3-36 1,0-3 0-16,2-2 0 0,1 0 0 0,-3 0-45 16,3-8-9-16,-1 2-2 0,1-2 0 0,0-3 25 15,-9 3 5-15,3-6 1 0,-7 1 0 0,1 7 51 0,0-7 10 0,-6 7 0 0,0 6 0 16,-6 0 20-16,0 0 0 0,-3 5-1 0,-6 8 0 15,-9 0 60-15,3 13 12 0,-9 0 2 0,0 8 1 16,-6-2-22-16,-3 7-4 0,-5 1 0 0,-1 5-1 0,-3-6-19 16,-6 19-4-16,1-11-1 0,5 6 0 15,3 0-14-15,3-3-2 0,6 3-1 0,1-9 0 16,2 9-18-16,6-8-8 0,0-6 8 0,6 6-8 0,3-11 0 16,3 0 0-16,0-2 8 0,3-6-8 0,6-2-10 15,0-3-4-15,3-3-1 0,6-10 0 16,2-1-173-16,1-2-34 0,3-5-7 0</inkml:trace>
  <inkml:trace contextRef="#ctx0" brushRef="#br0" timeOffset="13418.99">14236 926 979 0,'-3'5'87'0,"-3"3"-70"16,0 3-17-16,0-3 0 0,-6-3 244 0,3 3 44 16,-3 5 10-16,0-5 2 0,-3 5-160 0,1 6-32 15,-4-6-7-15,0 0-1 0,3 6-44 0,0-6-8 0,-3 6-3 0,6-6 0 16,-3 3-6-16,6 0-2 0,4-8 0 0,2 5 0 15,3-8-29-15,0-5-8 16,5 8 0-16,4-3 0 16,3-5-62-16,3 0-17 0,3-5-3 0,0-3-674 0,0 3-134 0</inkml:trace>
  <inkml:trace contextRef="#ctx0" brushRef="#br0" timeOffset="13749.84">14974 286 1670 0,'0'0'74'0,"0"0"15"0,0 0-71 0,0 0-18 16,0 0 0-16,-9 5 0 0,0-2 149 0,0 7 27 15,-3-2 4-15,0 5 2 0,-8 1-84 0,-1 4-17 16,-3 3-3-16,0 3-1 0,-3 11-29 0,9-4-7 16,-5 9-1-16,2 0 0 0,-6 5-16 0,-3 0-4 15,-3 0-1-15,-2 2 0 0,2-2-11 0,-12 16-8 16,10-5 9-16,2-3-9 0,6-1 0 0,6-7 0 16,3-5 0-16,7-8 0 15,2 0-35-15,3-6-3 0,6-10-1 0,3 3 0 16,3-6-115-16,5-5-23 0,4-3-5 0,3-5-827 0</inkml:trace>
  <inkml:trace contextRef="#ctx0" brushRef="#br0" timeOffset="13968.34">15322 307 1958 0,'-3'0'174'0,"-3"0"-139"0,-3 5-35 0,-3-5 0 15,-2 6 134-15,-4 1 20 0,-3 7 4 0,3-1 1 16,-3 0-53-16,0 0-10 0,1 6-3 0,-1-1 0 15,-6 9-40-15,9-6-8 0,-6 16-1 0,3-3-1 16,-5 6-31-16,2 5-12 0,-3 0 8 0,3 0-8 16,0 3 0-16,-5 10 8 0,-1 0-8 0,6-5 0 15,3-8 0-15,3 0 0 0,3 0-9 0,4-11 9 16,-1-2-61-16,0-5-6 16,6-1-1-16,-3-5 0 0,3-2-113 0,-3-1-23 0,3-10-5 15,0 3-815-15</inkml:trace>
  <inkml:trace contextRef="#ctx0" brushRef="#br0" timeOffset="14142.74">14429 958 2602 0,'0'-5'57'0,"-3"-3"12"0,3-3 3 0,-3 3 1 0,-3-5-58 0,0 0-15 15,3 5 0-15,0 2 0 0,0-2 100 0,3 8 16 16,0 0 4-16,0 0 1 0,6 0-65 0,3-5-14 16,3-3-2-16,6 8-1 0,3-5-26 0,6 5-5 0,5-5 0 0,-5 5-8 15,3-3 0-15,-3-2 0 16,0 5 0-16,-1 0-12 0,4 0 4 0,0 0 8 0,0 0-13 0,-1 0 5 31,-5 5-213-31,0-2-43 0</inkml:trace>
  <inkml:trace contextRef="#ctx0" brushRef="#br0" timeOffset="14743.84">15197 958 2131 0,'0'0'189'16,"0"0"-151"-16,0 0-30 0,0 0-8 0,0 0 0 0,0 0 0 16,-3 0-11-16,3 0 11 0,-6 0 0 0,0 0 0 15,3 0 0-15,-3 5 0 0,0 3 40 0,3-3 7 16,-2-5 1-16,2 8 1 0,0-2 18 0,3-6 3 15,0 0 1-15,0 0 0 0,0 7-36 0,0-7-7 16,0 0-2-16,0 0 0 0,8 6-16 0,1-6-10 0,0 0 12 0,0-6-12 16,0 1 15-16,3-3-4 0,0 0-1 0,3 3 0 15,-3-8-10-15,3 5 0 0,0-3 9 0,-4-2-9 16,1 0 0-16,-3 0 0 0,0-1 0 0,-6 1 8 16,0 0 0-16,-3 0 0 0,-3-1 0 0,-6 4 0 15,0 7-8-15,-3-2 0 0,-2 0 0 0,-4 10 0 16,-3 0 0-16,0 8-10 0,0 1 10 0,-6-1-13 15,4 5 32-15,-4 9 6 0,0-6 2 0,3 6 0 16,0-4 6-16,4 4 2 0,2-6 0 0,3 3 0 16,3 2-22-16,6-5-4 0,3-2-1 0,3 2 0 15,6-2-8-15,3-6 0 0,3-5 0 0,3 2 0 16,3-2 0-16,-1-2 0 0,4-6 0 0,3 0 0 16,0-6-28-16,6-7-5 15,-4 0-1-15,7-6 0 0,3 6-130 0,3-8-25 0,-7 2-6 0,4-7-1 16,0-1-24-16,-1 1-6 0,-5-6-1 0</inkml:trace>
  <inkml:trace contextRef="#ctx0" brushRef="#br0" timeOffset="14969.92">15950 304 2059 0,'3'-13'91'0,"-3"13"19"0,0 0-88 0,0 0-22 16,-3-5 0-16,-6 5 0 0,0 5 100 0,-2-2 16 16,-7 7 4-16,3-2 0 0,-3 5-27 0,3 1-5 15,-3-1 0-15,0 5-1 0,-3-4-33 0,4 7-6 16,2 3-2-16,0 2 0 0,0 1-18 0,0 7-3 15,0 3-1-15,0 3 0 0,-3-1-6 0,4-2-2 16,-4 3 0-16,-9 13 0 0,0 0-16 0,0-3 0 0,1-7 8 16,2 2-8-16,0-6 0 0,3 6 0 15,6-13 8-15,0 2-8 0,3-2 0 0,3-8 0 0,7-3 0 0,2-8 0 32,2 1-37-32,7-1-2 0,3-8 0 0,3-5 0 15,6 0-152-15,-3-5-30 0,6-3-7 0</inkml:trace>
  <inkml:trace contextRef="#ctx0" brushRef="#br0" timeOffset="15434.69">15873 966 288 0,'0'0'12'0,"0"0"4"0,0 0-16 0,9-3 0 16,0 3 0-16,0-5 0 0,0 5 194 0,0-5 36 15,-1-3 7-15,-2 2 2 0,0 6-131 0,3-8-25 16,-3 8-6-16,0-5-1 0,-6 5-13 0,6-8-3 16,0 3-1-16,-3 0 0 0,0-3 5 0,-3 8 0 15,3 0 1-15,-3-8 0 0,-3 2 23 0,-3 1 5 16,3 2 1-16,-6-2 0 0,0 5 2 0,-3 0 1 16,-3 0 0-16,-2 0 0 0,-1 0-22 0,0 0-5 15,-3 5-1-15,0 3 0 0,0-2-5 0,1 2-2 16,-1 0 0-16,0 2 0 0,3-2-17 0,3 0-3 15,3 3-1-15,3 2 0 0,3 0-41 0,0-5 0 16,3 3-11-16,6 2 3 0,3-5 8 0,3 5 0 16,3-8 0-16,6 3 0 0,0 3 0 0,3-3 9 0,-3-3 0 0,2 3 0 31,1 0-57-31,0 2-12 0,0-2-3 0,0 0 0 16,-3 3-42-16,-3-3-9 0,-4 5-2 0,-2-8 0 15,-3 9 12-15,0-9 1 0,-6 3 1 0,-3 0 0 0,-3-3 70 0,-3 0 13 0,-2 3 3 0,-4-2 1 16,-6-4 51-16,0 4 11 0,3-1 1 0,-6-3 1 15,0 4 25-15,-2-6 5 0,-1 0 1 0,3 0 0 16,0 0-30-16,3 0-6 0,1 0 0 0,-1 0-1 16,3 0-31-16,3-6-12 0,3 4 11 0,3 2-822 15,3-5-164-15</inkml:trace>
  <inkml:trace contextRef="#ctx0" brushRef="#br0" timeOffset="16237.65">17034 339 403 0,'-3'-14'17'0,"3"7"5"16,0 1-22-16,3 6 0 0,-3 0 0 0,0 0 0 15,-6-5 328-15,6 5 62 0,-6 5 12 0,-3 1 2 0,0 7-244 0,0-5-50 16,0 5-10-16,-3 5-1 0,0-4-48 0,0 7-10 15,0 3-1-15,1 2-1 0,-1 6-2 16,-3 2 0-16,0 3 0 0,-6-2 0 0,3 4-13 0,-3 6-4 16,1-5 0-16,-7 13 0 0,3 0-20 15,0-3 0-15,-3-5 0 0,4-5 0 0,2-6 0 0,3 3 0 16,0-5 0-16,3-6 8 0,3-4-8 0,3-4 0 16,3-5 0-16,0 1 0 0,0-9 10 0,6-5-2 15,0 0-8-15,0 0 12 0,9-11 0 0,3 3 0 16,3-10 0-16,3-1 0 0,6 3-12 0,3-7 0 15,5 1 0-15,4-4 0 0,3 0 0 0,-1-1 0 16,-5 3 0-16,0 3 0 0,0 8 0 0,-7-6 0 16,-2 6 0-16,-3 5 0 0,0 3 0 0,-6 5 0 15,-3 0 0-15,-3 5 0 0,-3 3-13 0,-3-3 4 16,-3 9 1-16,-3-1 0 0,-3 3 8 0,-3 2 14 16,3 1-3-16,-3 7-1 0,-3-7-10 0,0 2 0 15,0-3 0-15,0 1 0 0,-3 2 0 0,0-2 0 16,1-6 8-16,-1 3-8 0,-3 0 20 0,0-3 1 15,-3 0 1-15,0 0 0 0,6-5 8 0,1-2 2 0,-4 2 0 16,0-8 0-16,0 0 0 0,3 0 0 0,-3 0 0 16,3 0 0-16,-3-8-32 0,7 2 0 0,2-7 0 15,0 5 0-15,0-5-9 0,6 0-5 0,-3-3-1 0,6 0 0 16,0 3-49 0,3-1-9-16,3 1-3 0,0 0 0 0,0 2-13 0,0 9-3 15,3-4-1-15,-1 1-627 0,4-3-124 0</inkml:trace>
  <inkml:trace contextRef="#ctx0" brushRef="#br0" timeOffset="16737.78">17227 984 2253 0,'0'0'49'0,"0"0"11"0,0 0 1 0,0 0 3 0,0 0-51 0,0 0-13 16,0 0 0-16,0 0 0 0,0 0 64 0,0 0 11 15,6 6 1-15,0-6 1 0,3 0-49 0,0-6-9 16,6 6-3-16,0-8 0 0,0 3-16 0,0-3 10 16,-1 3-10-16,1 0 8 0,0-9-8 0,0 6 0 15,-6-2 0-15,3 2 8 0,-3 0-8 0,0-5 0 16,-3 7 0-16,-3-2 0 0,0-2 0 0,-3 2 8 0,-6 3-8 0,-3-3 0 16,3 2 9-16,-9 6-9 0,3 0 10 0,-9 6-10 15,-6 2 33-15,1-3 1 0,2 8 0 16,-3 6 0-16,0-6 18 0,0 8 3 0,4-2 1 15,2 7 0-15,3-7-29 0,0 7-6 0,3 0-1 16,6-4 0-16,6 1-20 0,0-1 8 0,0-1-8 16,9-3 0-16,3 1 0 0,3-6 0 0,0-8 0 15,3 3 8-15,3-2-8 0,3-6 0 0,5 0 0 0,1-6 0 16,-3-2-28 0,6 3-8-16,0-8 0 0,-1 0-1 0,-5-1-117 15,3-4-23-15,0-3-5 0,-4 2-1 0,4-2 68 16,-6 2 14-16,3 1 2 0,-3-1 1 0,3 4 26 0,-10-4 6 15,-2 6 1-15,0 0 0 0,3-1 85 0,-6 9 16 16,-6-3 4-16,-3 8 1 0,0 0 77 0,0 0 15 0,0 0 3 0,-9 8 1 16,0 5-49-16,0-2-11 0,0-3-1 0,-6 10-1 0,1-4-22 15,-1 7-4-15,6-3-1 0,0 3 0 0,-3 3-29 16,3-8-7-16,3 3 0 0,0-6-1 0,3 0-11 16,0-2 0-16,3-3 0 0,0-3 0 15,6 3-62-15,-6-8-18 0,9 0-3 16,0-8-1074-16</inkml:trace>
  <inkml:trace contextRef="#ctx0" brushRef="#br0" timeOffset="16886.38">17906 429 2473 0,'0'0'109'0,"-3"2"23"0,-6-2-105 0,3 6-27 0,0-6 0 0,0 0 0 15,6 0 0-15,-3 5 0 0,3-5 0 16,0 0 0-1,-3 8-171-15,3-8-39 0,-3 13-8 0,3 6-2 0</inkml:trace>
  <inkml:trace contextRef="#ctx0" brushRef="#br0" timeOffset="17449.88">18599 389 1440 0,'0'0'64'0,"0"0"12"0,0 0-60 0,0 0-16 0,0 0 0 0,0 0 0 16,0 0 100-16,0 0 18 0,0 0 3 0,0 0 1 15,-6 0-41-15,1 0-8 0,-1 0-1 0,-3 8-1 16,-3 5-8-16,-6 0-2 0,-6 6 0 0,9 2 0 16,-3 5-9-16,0 6-3 0,-2 5 0 0,-4-2 0 15,3-1 2-15,-3 3 0 0,0 3 0 0,-8 13 0 16,2-3-31-16,0-2-5 0,-3-3-2 0,7-6 0 15,2 1-4-15,3-3-1 0,3-5 0 0,6 2 0 16,3-7-8-16,6-1 0 0,3-7 0 0,3-1-11 16,0-5 11-16,6 1-8 0,9-6 8 0,0-8-8 15,6 0-40-15,2-8-8 0,-2 2-2 16,6-2 0-16,-3-5-114 0,3 0-24 0,-7 0-4 0</inkml:trace>
  <inkml:trace contextRef="#ctx0" brushRef="#br0" timeOffset="17666.18">18593 945 1681 0,'0'0'74'0,"0"0"16"0,0 0-72 0,0 0-18 0,0 0 0 16,0 0 0-16,0 0 92 0,-3 5 14 16,-2-2 3-16,-4 7 1 0,0-2-29 0,3 0-5 0,0 3-2 15,-3 2 0-15,-3 0-21 0,0 0-4 0,0 0-1 16,-3 1 0-16,6 4-36 0,-3-5-12 0,0 1 0 15,4 2 0-15,2 2 8 0,0-7-8 0,6-3 0 0,0-3 0 32,3 3-99-32,3-8-26 0,3 0-6 0,2-5-1 0</inkml:trace>
  <inkml:trace contextRef="#ctx0" brushRef="#br0" timeOffset="17815.78">18906 611 1785 0,'-15'0'159'16,"0"0"-127"-16,6 8-32 0,-3-3 0 16,0 3 125-16,1-2 19 0,-1 2 4 0,3-3 1 0,0 8-122 0,0 0-27 15,3-5 0-15</inkml:trace>
  <inkml:trace contextRef="#ctx0" brushRef="#br0" timeOffset="18278.14">18757 971 1094 0,'0'0'97'16,"6"0"-77"-16,0-8-20 0,3 3 0 0,-3 0 91 0,0 2 14 0,0-2 3 15,-3-1 1-15,3 6 17 0,-6 0 3 0,0 0 1 0,0 0 0 16,3 6-30-16,-3 7-7 0,0-8-1 0,-3 8 0 16,-3-5-29-16,0 11-7 0,-3-6 0 0,3 3-1 15,-3 0-7-15,0 0-2 0,0 2 0 0,3 1 0 16,0-6-22-16,3 0-4 0,0-5 0 0,3 3-1 16,3-3-19-16,0 0 0 0,0-3 8 0,3 0-8 15,3-5 0-15,0 0 0 0,3-5 8 0,3 0-8 16,0-3 0-16,6 0 0 0,-4-3 0 0,4-2 0 15,3 0 0-15,0-1-9 0,0 1 9 0,0-5-8 16,-1 2-20 0,1 5-3-16,-3-2-1 0,0 0 0 0,-3 7 32 0,-6 4 12 0,-3-4-1 0,-6 6 0 15,-3 0-11-15,0 0 0 0,0 6 0 0,-3 2 0 0,-3-3 29 16,-3 8 1-16,0-5 0 0,-3 3 0 0,0 2-15 0,0 3-3 16,6-3-1-16,-3 6 0 0,0-6-11 0,3 0 0 15,3 0 0-15,3-2 0 0,3-3 0 0,0 0 12 16,0 2-12-16,6-7 12 0,0 2-12 0,6-5 0 15,0 0-10-15,0 0 10 16,6 0-99-16,-4 0-13 0,1-8-4 0,0 3-1008 0</inkml:trace>
  <inkml:trace contextRef="#ctx0" brushRef="#br0" timeOffset="18611.93">19400 1050 1324 0,'-18'6'118'0,"12"-6"-94"0,0 5-24 0,0-2 0 15,0 2 209-15,0 0 38 0,1-5 7 16,5 8 2-16,0-8-145 0,0 0-29 0,0 0-6 0,5 0 0 16,4 5-44-16,3-5-8 0,0-5-1 0,3 5-1 15,3-8-6-15,0 3-2 0,0-3 0 0,3 3 0 16,-1-1-14-16,1-2-16 0,-3-2 3 0,3 2 1 16,0-5 12-16,-3-1 16 0,-7 1-3 0,1 0-1 15,0 0-12-15,-3 0-16 0,-6-1 3 0,3 1 1 16,-6 3 22-16,0 2 5 0,-6-6 1 0,0 6 0 15,-9 3 8-15,0 0 3 0,-2 5 0 0,-4 5 0 16,-3 0 27-16,-3 3 6 0,-6 0 0 0,4 11 1 16,-4-6-10-16,3 6-3 0,0-1 0 0,7 3 0 0,2 0-21 0,3 3-5 15,3-3-1-15,3 3 0 0,0-3-13 0,6 1-8 16,3 1 8-16,3-4-8 16,0-3 0-16,6 2 0 0,0-10 0 0,9 3 8 15,3-3-46-15,6-8-9 0,6 0-1 16,2 0-884-16,1-8-176 0</inkml:trace>
  <inkml:trace contextRef="#ctx0" brushRef="#br0" timeOffset="20209.59">19897 997 1209 0,'0'0'108'0,"0"0"-87"15,-3 6-21-15,3-6 0 0,-3 0 68 0,3 0 8 16,-3 2 3-16,0 4 0 0,-3-6 9 0,0 0 3 15,3 0 0-15,3 0 0 0,-3 0-8 0,3 0-2 16,0 0 0-16,0 0 0 0,0 0-17 0,0 0-4 16,0 0-1-16,6 5 0 0,3-5-11 0,0 0-3 15,0 0 0-15,0 0 0 0,6-5-45 0,-3-3 0 16,0 2-15-16,0-1 4 0,0-7 11 0,2 9 8 0,-2-3-8 0,0-2 11 16,-3-4-11-16,0 6 0 15,-6-5 0-15,0 3 0 0,-3 2 8 0,-3-6 0 16,-3 1 0-16,-3 5 0 0,-3 3 3 0,-3-3 0 15,-2 3 0-15,-4 5 0 0,-3 0 30 0,-3 8 7 16,-3-3 0-16,1 0 1 0,2 8-23 0,0 1-5 0,0-1-1 16,6 0 0-16,-2 8-8 0,5-7-1 15,6 4-1-15,0 1 0 0,6-6 18 0,-3 3 3 0,6 2 1 16,0-7 0-16,0 5-32 0,3 2-20 0,3-5 4 16,3 1 0-16,3-9 16 0,3 3 0 0,0-3 0 0,3-2 0 15,6-3 11-15,-1-3 5 0,1-2 2 16,6 5 0-16,0-8-18 0,3 3 0 0,-7-9 0 15,4 6 0-15,0-2 0 0,-3 2 0 0,-3-11 0 0,-1 11 0 16,1-5 0-16,-3 0 0 0,0 0 0 0,-6 2 0 16,-3-2-11-16,3 5-5 0,-3-5-2 0,-3 5 0 15,-3-3 18-15,0 6 0 0,-3 5 0 0,0 0 0 16,0 0 0-16,-6 0 0 0,-3 5 0 0,0 1 0 16,-3-1 13-16,0 3 3 0,0 5 1 0,0 0 0 15,0 0-17-15,0 1 0 0,0 4 0 0,6-5 0 0,3 1 0 16,0-1 0-16,1-5 0 0,4 2 0 0,7-2 0 15,0-2 0-15,3-4 0 0,3 4 0 16,3-6 0-16,3-8 0 0,0 2 0 0,2 1 0 0,7-3 0 16,0 0-11-16,0-2 2 0,0 2 0 0,-1 0-7 0,1 2 0 15,0 1-1-15,-6-3 0 0,-4 3-1 0,1-3 0 16,-3 8 0-16,0-5 0 0,-6-1 5 0,0 6 1 16,-3 6 0-16,-3-1 0 0,-3 3 12 15,-3-8 0-15,-6 5 0 0,-3 3 0 0,3 3 0 0,-3-3 0 16,-3 0 0-16,0 2 0 0,0-2 10 0,3 5 5 0,3-7 1 15,0-4 0-15,0 4-7 0,6-6-1 0,0 0 0 16,0 0 0-16,0 0-8 0,0 0 0 0,9-6 0 16,0-2 0-16,0 0 0 0,6-2 0 0,0 2 0 15,3-5 0-15,-3-1 0 0,0 1 0 0,0 0 0 16,-1 0 0-16,-2 0 0 0,0-6 0 16,0 6 0-16,0-6 0 0,0 6 0 0,-6 0 8 0,3 5-8 15,-3-3 8-15,-3 9-8 0,0-4 0 0,-3 6 0 16,0 0 0-16,0 0 0 0,-6 6 0 0,0 2 0 15,0-3 0-15,3 8 0 0,0-5 0 0,3 5-8 0,0 1 8 16,3-4 0-16,3 3 0 0,0-5 0 0,3 5 0 16,0-7 0-16,6-4 0 0,2 4 10 0,1-6-10 15,3 0 0-15,3-8 0 0,0 2 0 0,2 1 0 16,-2-3-17-16,-3 0-4 0,0-2-1 0,-3 2 0 16,-3-5 10-16,3 2 1 0,-4 3 1 0,1 0 0 15,-3-5 10-15,3 2 0 0,-3 3 8 0,0-5-8 16,-3 5 0-16,0-2 0 0,-3 2 0 0,0-6 0 0,-3 9 0 15,0-3 0-15,-6-2 0 0,3 7 0 0,0 3 17 0,-12 0-1 16,-3 0 0-16,-3 8 0 0,-3-3 19 16,0 8 3-16,-2 1 1 0,2-1 0 0,0 0-29 0,-3 6-10 15,0 2 0-15,3 0 9 0,7-2-9 16,-1 4 12-16,0-2-12 0,6-2 12 0,6 2-12 16,3-2 0-16,0-6 0 0,3 5 0 0,3-10 0 0,3 6 8 15,3-9-8-15,0 3 0 0,5-3 0 0,1-5 0 16,0 0 0-16,6-5 0 0,0 0 0 0,3 2 0 15,-4-8 0-15,1 3 0 16,3-5-45-16,-3 0-2 0,3 0 0 0,-4-1 0 16,1 1 19-16,-6 0 3 0,0 0 1 0,0 0 0 15,0 2 12-15,-6 3 2 0,-1 3 1 0,-5 2 0 0,0 3 9 16,-6 0 0-16,0 0 0 0,0 0 8 0,0 0 13 0,-3 8 3 0,-3 5 1 16,-3 0 0-16,-2 1 16 0,2-1 3 0,0 0 1 15,0 0 0-15,0 6-23 0,0-6-5 0,3 0-1 0,3 1 0 16,0-6-16-1,6 2 10-15,-3-2-10 0,6-3 8 0,0-5-8 0,6 0 0 0,0 0 0 16,3-10 8-16,5 2-8 0,1 0 0 0,6-5 0 0,-3-1 0 16,-3 1-20-16,3 0 0 0,-1 0 0 0,4-3 0 15,-3 0 20-15,0 3 0 0,0 0 0 16,-4-1 0-16,1 1-22 0,-3 3 0 0,-3 2 0 16,-3 2 0-16,-3-2 22 0,0 3 0 0,-6 5 0 0,-3 0 0 15,0 0 24-15,0 0 4 0,0 5 0 0,-3 9 0 16,-3-1 0-16,-3-5 0 0,3 10 0 0,-3-5 0 15,-3 1-18-15,3-1-10 0,-3 0 12 0,0 6-12 16,3-6 24-16,0 5-3 0,4-4 0 0,5-1 0 0,0-5-21 0,2 5 0 16,1-8 0-16,6 3-12 0,3 3 12 15,0-11 0-15,0 3 8 0,0 2-8 16,6-10-117-16,0 2-28 0,-3-2-6 16</inkml:trace>
  <inkml:trace contextRef="#ctx0" brushRef="#br0" timeOffset="21439.39">1374 2204 1382 0,'0'0'123'0,"0"0"-99"16,0 0-24-16,-6 5 0 0,0 3 129 0,-3 5 21 15,-3-5 4-15,3 11 1 0,-6-1-39 0,1-2-8 16,2 8-2-16,-6-5 0 0,6 7-65 0,3 1-13 15,-9 2-2-15,6 0-1 0,-6 0-3 0,4-3-1 16,-1 3 0-16,3-2 0 0,0-1-21 0,3-4 0 16,0 1 0-16,0-2-12 15,6-2-48-15,-6-3-11 0,6-3-1 0,3 0-953 0</inkml:trace>
  <inkml:trace contextRef="#ctx0" brushRef="#br0" timeOffset="21738.22">990 2098 1771 0,'-3'0'39'0,"-3"0"8"0,-3-2 1 0,3 2 2 0,-3-3-40 0,3 3-10 0,3 0 0 0,-3-5 0 16,3 5 96-16,3 0 18 0,0 0 3 0,0 0 1 0,9-6-24 0,0 4-5 15,3 2-1-15,-3 0 0 0,12 0-51 0,-3-6-10 16,-3 6-3-16,12-8 0 0,2 8 8 0,1-5 0 16,3-3 1-16,8 3 0 0,10-8-17 0,0 5-4 15,2-8-1-15,4 3 0 16,-4-1-2-16,-2-1 0 0,6 4 0 0,-4 3 0 0,1 0-9 0,-4-5 0 16,-5 8 0-16,0 5 0 15,-7-6-45-15,-8 4-15 0,0 2-2 0,-6 0-1117 0</inkml:trace>
  <inkml:trace contextRef="#ctx0" brushRef="#br0" timeOffset="22259.81">1544 2400 1324 0,'0'0'59'0,"0"0"12"0,0 0-57 16,0 0-14-16,0 0 0 0,0 0 0 0,-6 5 138 0,3 3 25 15,-3 0 5-15,3 3 0 0,-6 2-78 0,6-5-16 16,-6 5-3-16,3 0-1 0,3 6-42 0,0-6-8 16,-3 0-1-16,3 0-1 0,-3 6-2 0,3-6 0 15,-3 0 0-15,3 1 0 0,0-6 2 0,3 2 0 16,-6-2 0-16,3 0 0 0,3-3 11 0,0 1 3 15,0-6 0-15,0 0 0 0,0 0-32 0,0 0 8 16,0 0-8-16,9 0 0 0,-3-11 8 0,9 3 0 16,-6 0-8-16,3-2 12 0,-3 2-12 0,3-6 0 15,6-4 0-15,-6 5 0 0,-3-6 0 0,5 3 8 16,1-2-8-16,6-1 0 0,-9 1 0 0,6 2 0 16,-6 3 0-16,3-1 0 0,-6 1 0 0,6 2 0 0,-10 6 8 0,4 3-8 15,-3-4 0-15,6 6 0 0,-9-5 0 16,-3 5-10-1,6 5-178-15,-6 1-35 0,0-6-7 0,12 7-2 0</inkml:trace>
  <inkml:trace contextRef="#ctx0" brushRef="#br0" timeOffset="23132.29">1981 2506 2077 0,'0'0'45'16,"0"0"10"-16,0 0 1 0,0 0 4 0,0 0-48 0,0 0-12 0,0 0 0 0,9-3 0 0,-6 0 62 0,6 1 10 15,0-6 3-15,0 2 0 0,-3-1-56 0,3 1-11 16,0-4-8-16,0 2 9 0,0 0 4 0,0-5 1 16,2 2 0-16,-2 3 0 0,-3-5-14 0,0 0 0 15,3-1 0-15,-6 1 0 0,3 3 16 0,-6 2 4 16,0-6 1-16,0 1 0 0,0-5-21 0,0 10 0 15,-9-6 0-15,3 9 0 0,-3-3 0 0,3 8 0 16,-11 0 0-16,5 3 0 0,-6 7 24 0,0-2 8 16,-3 3 0-16,0 10 1 0,-3-2 10 0,4-3 1 15,-1 2 1-15,-3 1 0 0,3 2-22 0,6 3-5 16,-6-3-1-16,7-3 0 0,-1 1-17 0,6 2 0 16,0-3 8-16,6 4-8 0,-6-9 8 0,9 5-8 15,0-4 9-15,0-1-9 0,9-5 0 0,-3-3 0 16,3 0 0-16,6-2-10 0,-1 2 10 0,4-5 0 15,0-8 10-15,3 3-10 0,-6-6 0 0,6 1 0 0,0-3-8 16,2-1 8-16,-2-1-10 0,3-1 10 0,-3-8-8 16,0 3 8-1,5 0-26-15,-11 2 0 0,0 0 0 0,0 6 0 0,0-5 26 0,-9 10 0 16,3-5 0-16,-3 7 0 0,3-2 0 0,-9 8 0 0,0 0 0 0,0 0 0 16,-9 0 0-16,0 14 0 0,3-7 0 0,-6 7 0 15,0 4 0-15,0 1 12 0,-3-3 0 0,3 2-1 0,1 3 8 16,2-2 1-16,0-1 1 0,0-4 0 15,6 4-13-15,0-5-8 0,-3 1 8 0,3-6-8 0,6-1 0 0,-3 4 0 16,6-6 0-16,-3-2-8 0,6 2 8 16,3-5 0-16,0-5 8 0,2 2-8 15,-2-2 8-15,6-6-8 0,3 1 8 0,-6-1-8 0,6-5 0 0,6 6 0 16,-4-11 0-16,4 7 0 16,-9-4-18-16,6-3-8 0,-6 2-2 0,2 1 0 15,-5 4 20-15,0 1 8 0,-3 0-8 0,0 5 8 0,-6 3 0 16,6-1-10-16,-12 6 10 0,0 0 0 0,0 0 0 0,0 0 0 15,0 8 0-15,0 3 0 0,-6-6 0 0,0 9 8 16,0 1-8-16,3 4 9 0,-6-8-1 0,0 2 0 16,0 0 0-16,6 0 0 0,-9 0-8 0,6 1 8 15,3-6-8-15,-2 5 8 0,2-8 0 0,3-5 0 16,0 0 0-16,0 0 0 0,0 0-8 0,8 0 0 16,4 0 0-16,0-5 0 0,3-3 0 0,6 3 0 0,-6-9 8 15,3-4-8-15,0-1-8 0,5 3-8 0,-2-2 0 16,6-1-1-1,-3-2-17-15,-3 8-3 0,-3 0-1 0,-1 0 0 0,-5 2 24 0,0 3 5 0,0 0 1 0,-3 3 0 16,-3 5 8-16,0 0-10 0,-6 0 10 0,0 0-10 16,6 5 18-16,-6 3 4 0,0 0 1 0,-6 3 0 15,0 4 15-15,0 1 4 0,-3 5 0 0,0-2 0 16,6-3-16-16,0 2-4 0,-6 4 0 0,-3-4 0 16,6 1 7-16,3-6 1 0,-2 5 0 0,2-4 0 15,3-6-1-15,3 2 0 0,2 3 0 0,-2-5 0 16,3-2-19-16,0-4 0 0,9 3 0 0,-3-10-868 15,0 3-179-15</inkml:trace>
  <inkml:trace contextRef="#ctx0" brushRef="#br0" timeOffset="23941.18">3074 2342 288 0,'0'0'12'0,"3"0"4"0,-3 0-16 0,0 0 0 16,0 0 0-16,0 0 0 0,9-6 191 15,0-2 35-15,-9 3 7 0,5 2 2 0,-5 3-118 0,0-5-23 16,3-3-5-16,-3 3-1 0,-3 5 7 0,0 0 1 15,1 0 0-15,2-5 0 0,-9 2-20 0,3 3-3 16,0 0-1-16,0 0 0 0,-3 0-16 0,0 0-4 16,3 0-1-16,-3 0 0 0,-3 3-14 0,3-3-2 15,-3 5-1-15,3-5 0 0,-6 3 6 0,9-1 0 16,-8 6 1-16,5-3 0 0,3-2-17 0,-3 2-4 16,-3 1-1-16,6 2 0 0,-3 0-10 0,3-3-1 15,3 0-8-15,0 3 12 0,3 0-12 0,0 3 0 16,0-11 0-16,6 2 0 0,0 9 0 0,0-9 0 0,3 4 0 15,3-1 0-15,-3 0 0 0,0 3 0 0,3-2 0 0,-4-4 0 16,4 3 0-16,0 1-10 0,-3 2 2 16,3 0 0-16,-6 2 8 0,6-2-12 15,-12 3 12-15,9-3-12 0,-9 5 12 0,0-5-13 0,0 2 5 16,0-2 8-16,-9 6-8 0,3-6 8 16,0 2 0-16,-3-2 0 0,-3 3 0 0,3-3-9 0,0 0 9 15,-3-3 0-15,4 3 0 0,-4-3 0 0,3 0 0 0,-6-5 0 16,3 0 0-16,-3 0 0 0,6 0 0 0,-6 0 0 15,3-5 0-15,0 0 11 0,0 2-11 0,4-2 10 16,-4-3-10-16,-3 3 0 0,6-3 0 0,3 2 0 16,-3-7 0-16,-3 3 0 0,6 2 0 0,3 0 0 15,3-6-100-15,0 9-26 0,3-8-5 0,3 0-868 16</inkml:trace>
  <inkml:trace contextRef="#ctx0" brushRef="#br0" timeOffset="24572.15">3541 2154 403 0,'0'0'36'0,"-9"-3"-36"15,9 3 0-15,0 0 0 0,0 0 396 0,0 0 73 16,0 0 15-16,0 0 2 0,0 0-367 0,0 0-74 15,9 0-14-15,0-11-3 0,3 4-8 0,3-1-2 16,3 2 0-16,2-4 0 0,7-1-18 0,-6 6 0 0,0-8 0 0,3-1 0 16,-1 1 0-16,-2 0 0 0,6-6 8 0,-3-2-8 15,3 3 8-15,-3-9-8 0,2 9 12 0,-5-3-12 16,3 2 0-16,-3 6 0 0,-6-11 0 0,3 8-9 16,-1-2 9-16,-8-1 0 0,3 1 0 0,-9 2-8 15,-3-3 8-15,-3 6 0 0,-3 0 8 0,0 0-8 16,-3-1 8-16,-5 9-8 0,-1-3 8 0,-3 8-8 15,-6 3 12-15,3 2-1 0,-6 3-1 0,1 3 0 16,-7 7 24-16,3-5 5 0,-6 8 1 0,1 6 0 0,-7-3-16 16,3 10-4-16,4-2 0 0,-4 8 0 0,0-1 13 0,6 6 3 15,-5 0 0-15,5 3 0 16,3 2-18-16,0 6-3 0,4-1-1 0,-1 3 0 0,9 3-6 16,-3-3 0-16,0 1-8 0,0-6 12 0,7 5-12 15,-1 0 0-15,-3-10 0 0,6 5 0 0,0-3 0 16,6-5 0-16,-3 0 0 0,6-6 0 0,-6-4 0 0,6-3 0 15,-6-1-9-15,3-4 9 0,0-6-22 0,0 3 2 16,-5-3 0-16,2-3 0 16,-3 1-13-16,0 2-3 0,3-13 0 15,-9 3 0-15,6-3 17 0,-6 0 3 0,6-3 1 0,-5-10 0 0,2 2 15 0,0-2-9 16,0-9 9-16,6 4-8 0,-6-6 8 0,3 3 0 16,3-11 0-16,3 3 8 0,0-3-8 0,3 0 0 15,3-2 0-15,0 2 0 0,0 0 20 0,3 0-1 16,3 0 0-16,-3 3 0 0,6-3 19 0,0 3 4 15,0 0 1-15,3 3 0 0,3-1-24 0,6-2-5 16,-3 2-1-16,2 6 0 0,7-5-13 0,-3-1 0 0,6 3 0 16,-1 0 0-16,4 3 0 0,-3 0 9 0,0 0-9 15,0 5 8 1,-4-6-57-16,4 7-12 0,-6 1-3 0,0-2 0 0</inkml:trace>
  <inkml:trace contextRef="#ctx0" brushRef="#br0" timeOffset="25378.5">3633 2503 1987 0,'0'0'44'0,"0"0"8"0,0 0 3 16,0 0 1-16,0 0-45 0,0 0-11 0,9 0 0 0,0-3 0 0,3 1 20 0,-3-4 3 15,0 1 0-15,3-3 0 0,-3 0-15 0,3 3-8 16,0-8 10-16,-1 5-10 0,-2-5 10 0,0 2-10 16,0-2 10-16,0 5-10 0,-6-5 8 0,3-1-8 15,-6 1 0-15,0 0 0 0,-3 2 12 0,0 3-4 16,0-5-8-16,-6 3 12 0,-3-1 32 0,3 6 7 16,-5 5 1-16,-1-6 0 0,-6 12 17 0,0-6 4 15,0 5 1-15,-6 3 0 0,4 5-16 0,-1-5-3 16,0 3-1-16,3 2 0 0,0 0-9 0,3 3-1 15,3 2-1-15,7 1 0 0,-4 0-43 0,9-4 0 16,0 4-16-16,6-1 5 0,3-4 11 0,3-1 16 0,2 0-4 16,7 0-1-16,-6 1-11 0,6-9 0 0,3 3 0 0,0-3 0 15,3-5 0-15,2 0 0 0,-2-5 0 0,3 5 0 32,-3-8-20-32,3-3-10 0,-7-2-2 0,1-3 0 0,0 0 10 0,0 0 2 0,-3-2 0 0,-3-1 0 15,-3-2 6-15,-4 8 2 0,-2-6 0 0,-3 6 0 16,-3 5 12-16,-3-5 0 0,-3 0 0 0,1 8 0 15,-4-3 0-15,-6 2 0 0,3-2 0 0,-3 8 10 16,-3-5 5-16,6 5 1 0,-9 5 0 0,0-5 0 16,4 8-4-16,-1-2 0 0,0-6 0 0,3 8 0 15,3-3 16-15,3 3 4 0,-6-3 0 0,9-2 0 16,6 2-32-16,-6 0 0 0,6 3 0 0,6-2 0 0,0-4 0 16,9 1 0-16,-6-1 0 0,12 4 0 0,0-6 0 15,0-6 0-15,-1 4-8 0,4-1 8 0,3 1 0 16,-3-4 0-16,3-2 8 0,2 3-8 15,-8 5-39-15,3-5-13 0,-3 2-4 0,0 3 0 16,3 0-6-16,-10 0-2 0,1 3 0 0,0 2 0 16,-3-5 19-16,-3 5 3 0,0 9 1 0,-3-9 0 0,0 5 41 0,0 1 12 15,-6 2 1-15,0 0 0 0,-6 1-13 0,6-1 0 16,-6-5 0-16,3 2 0 0,-3 4 23 0,0-6 5 16,3 0 0-16,0 2 1 0,0-5-4 0,3-5-1 15,0 0 0-15,0 0 0 0,0 0-24 0,0 0 0 16,6 0 0-16,3 0 0 0,-3-5 31 0,3-3 1 15,0 3 0-15,-3-8 0 0,3-1-32 0,3 1 0 0,-9 0 0 0,3 0 0 16,-1-6 0-16,1 1 0 0,-3 2 0 16,3 5 0-16,-3-2 0 0,0 0 0 0,0 5 0 15,-3 3 0-15,0-3 0 0,0 8 0 0,0 0 0 0,-3 0 0 16,-3 0 0-16,6 0 0 0,0 0 0 16,0 8 0-16,0-3 0 0,0 3 0 0,0-3 0 0,3 3 0 15,0-3 0-15,0 3 0 0,9-2 0 0,-6-4 0 31,0 1-116-31,3 5-28 0,0-8-7 0</inkml:trace>
  <inkml:trace contextRef="#ctx0" brushRef="#br0" timeOffset="26281.96">4330 2373 864 0,'0'0'76'0,"0"0"-60"0,0 0-16 0,0 0 0 0,0 0 63 0,0 0 9 0,0 0 3 0,0 0 0 16,0 0-6-16,0 0-1 0,6-5 0 0,0-3 0 16,3 3 16-16,-6-3 4 0,3 3 0 0,5-1 0 0,-8 6 3 0,3 0 1 15,-6 0 0-15,0 0 0 0,0 0-7 0,3 6-1 16,0-1 0-16,-3 3 0 15,-3 5-19-15,-3 0-4 0,0 0-1 0,-2 6 0 0,-4 0-9 0,0 2-3 16,0 0 0-16,0 3 0 0,-3-8-29 0,6-1-7 16,-3 1 0-16,6-2-1 0,3-4-11 15,-3 3 10-15,3-7-10 0,3 2 10 0,0-8-10 16,0 0 8-16,9 0-8 0,3 0 8 0,0-6-8 0,3 1 0 16,0-3 0-16,6 0 8 0,-1-5-8 0,1-6 0 15,0 1 0-15,6-1 0 0,-3-2 0 0,3 0-14 16,-4 2 3-16,1 1 1 0,0 2 10 0,-3 0-8 15,-3 3 8-15,-6 5-8 0,0 3-1 0,-4 2 0 16,-8 3 0-16,0 0 0 0,6 3 9 0,-9 7 8 16,0 4-8-16,0-1 11 0,-5 3-11 0,-1 2 0 15,0 1 9-15,0-1-9 0,3-5 12 0,-3 6-3 16,3-3 0-16,0-3 0 0,6 0-9 0,-3-2 0 16,3 2 0-16,3-8 8 0,-3-5-8 0,6 8 0 15,0-5 0-15,3 0 0 0,3-6 0 0,-3 0 0 0,3-2 0 16,2-3 0-16,1-2 12 0,3 2-4 0,3-6 0 15,-3 1 0-15,6-5-8 0,-4 2-11 0,-2-3 3 0,6 1 0 16,0 4-1-16,-6-4 0 0,0 2 0 0,-3 3 0 16,-1 2 9-16,-2 3-13 0,0 3 5 0,-3 5 8 15,-3-5 0-15,-6 5 0 0,0 0 0 0,0 10 0 16,0-2 0-16,-3 5 0 0,-6 6 0 0,3-6 0 16,-3 6 8-16,0-6-8 0,6 6 8 0,-5-4-8 15,2 4 0-15,3-6 0 0,0-8 0 0,6 9 0 16,0-6 10-16,0 0-10 0,3 2 12 0,-1-10-12 15,1 5-40-15,3-5-14 16,3 0-3-16,0-5-1122 0</inkml:trace>
  <inkml:trace contextRef="#ctx0" brushRef="#br0" timeOffset="26783.09">5154 2514 2286 0,'0'0'101'0,"-3"5"21"0,3 0-98 0,0-5-24 16,0 0 0-16,0 0 0 0,0 0 38 0,0 0 2 16,0 0 1-16,0 0 0 0,0 0-13 0,0 0-2 0,6 0-1 0,3-5 0 15,0 2-16-15,3-2-9 0,3-3 10 0,-3 3-10 16,3-6 8-16,0 1-8 0,-1-1 0 0,-2 3 9 16,3-5-9-16,-3 0 0 0,0-1 0 0,-3 4 0 15,0-4 0-15,-6 7 0 0,0-4 8 0,-3 3-8 16,0-5 0-16,-3 5 0 0,0-5 9 0,-6 2-9 15,0 3 0-15,3 0 0 0,-9 3 0 0,0 5 0 16,-3 3 9-16,4 2 1 0,-4 0 0 0,0 0 0 16,0 9 23-16,0-1 5 0,0-5 1 0,-3 10 0 15,1-2-5-15,5 3-1 0,0-1 0 0,-3 1 0 16,6 2-18-16,-3-3-4 0,9 1-1 0,-3 2 0 16,6-8-10-16,3 6 0 0,3-6 0 0,6-5 0 15,0 0 0-15,6 3 0 0,0-11 0 0,0 0 0 0,3 0 0 16,0-8 0-16,5 2 0 0,1-7 0 15,0 0-31-15,3 0-5 0,0-6 0 0,-4-2-1 16,1 2-7-16,-6 1 0 0,3-1-1 0,-3 4 0 0,-3-4 34 0,-3 6 11 16,-6 0 0-16,-1 7 0 0,-2-2 0 0,-3 8 0 15,-6-5 0-15,1 5 0 0,-4 5 26 0,-3-2 6 16,3 8 0-16,-3-4 1 0,0 4-7 0,0 2-2 16,3 8 0-16,0-7 0 0,-3-1 0 0,6 0-1 15,0 6 0-15,6-6 0 0,-3 0-23 0,3 0 0 16,3-5 0-16,3 3 8 0,3-3-8 0,0-3 0 15,3-2-8-15,0-1 8 16,3-2-87-16,0-2-12 0,0-1-2 0,3-7-1 16,5-4-122-16,-2 1-25 0</inkml:trace>
  <inkml:trace contextRef="#ctx0" brushRef="#br0" timeOffset="27337.52">6131 1677 1094 0,'-3'-7'97'0,"3"7"-77"0,-3 0-20 0,-3 0 0 16,0 0 280-16,-3 0 52 0,3 0 10 0,-3 5 2 16,0-3-216-16,0 9-44 0,-3-3-9 0,0 11-2 15,-3-6-18-15,0 5-4 0,-2 9-1 0,-1-1 0 16,-6 6-2-16,3 2-1 0,-6 6 0 0,-2 5 0 16,5 0-39-16,-3 8-8 0,-6-3 0 0,3 3 0 0,7 0 0 15,-1 0 0-15,0-3 0 0,6 3 0 0,0-11 0 16,3 1 0-16,4-9 0 0,5-2 0 15,-6-6-56-15,9-4-5 0,-3-7-1 16,3-1 0-16,3-1-88 0,0-5-18 0,0-8-3 16,0 0-1-16,0 0-48 0,0 0-11 0,3-11-1 0,3 1-1 15,-3-4 74-15,0 4 15 0,-3-9 4 0,0 3 0 0,0-2 113 0,0-3 27 16,-6 2 0-16,3-7 0 0,0-1 118 0,0 9 24 16,0-6 5-16,-3 3 1 0,3 2 13 0,0 3 3 15,-3 1 1-15,3 4 0 0,0 6 12 0,-3-6 3 16,0 8 0-16,3-2 0 0,-3 5-84 0,6 0-16 15,0 0-3-15,0 0-1 0,0 0-43 0,0 5-9 16,3-2-1-16,3 2-1 0,6 1-22 0,-3-1 0 16,6 3 0-16,3-8 8 0,5 0 4 0,1 0 2 0,3 3 0 15,0-6 0 1,0 3-45-16,-1 0-9 0,1 0-1 0,-3-5-1 16,0 5-138-16,0-3-27 0,-4 0-5 0,-2 3-2 15,3-2 37-15,-6 2 7 0,-3 0 2 0,-3 0 0 16,0 0 39-16,-9 0 8 0,0 0 1 0,0 0 1 0,6 5 175 0,0 3 36 0,-6-3 6 15,0 3 2-15,0 5 55 0,-3-7 11 0,0 7 2 16,-3 0 1-16,0 0-53 0,-3 1-10 0,0 1-2 16,-3 1-1-16,3 5-49 0,-3-2-10 0,3-3-1 0,-3 2-1 15,6 1-25-15,-2-6-5 0,5 0 0 0,3-5-1 16,-6 3-11-16,6-3-14 0,0-8 3 0,0 0-729 16,0 0-145-16</inkml:trace>
  <inkml:trace contextRef="#ctx0" brushRef="#br0" timeOffset="27499.09">6202 2035 2023 0,'-12'-6'89'0,"12"6"19"0,0 0-86 0,-6 0-22 16,3 0 0-16,3 0 0 0,-6 6 0 0,3-6 0 15,-3 5 0-15,0 3 8 0,0-3-8 0,3 3 0 16,-3-3 0-16,4 9 0 0</inkml:trace>
  <inkml:trace contextRef="#ctx0" brushRef="#br0" timeOffset="28280.01">6396 2434 403 0,'-9'-2'17'0,"9"-4"5"0,-3 6-22 0,3 0 0 15,0 6 0-15,0-6 0 0,0 0 272 0,0 0 49 16,0 0 11-16,0 0 1 0,0 0-174 0,0 0-35 15,9-6-8-15,-4 1 0 0,4 0-72 0,-3 2-15 16,3-5-2-16,0 3-1 0,-3-3-12 0,3 3-2 16,3-1-1-16,-6-2 0 0,3 3-11 0,0-3 0 15,-3-2 0-15,0 2 0 0,-3 0 8 0,3-3-8 16,-6 3 8-16,0-2-8 0,0-1 19 0,-6 0-2 0,3 3 0 0,-6 3 0 16,-3-3 26-16,0 3 5 0,-3-3 0 0,-6 8 1 15,-3 0-2-15,-5 0-1 16,-1 8 0-16,0-3 0 0,0 3 8 0,4-3 2 0,-4 9 0 15,3-1 0-15,0 0-8 0,3 0-2 0,4 1 0 16,2 4 0-16,0-2-26 0,3 0-4 0,6 5-2 0,0-2 0 16,3-4-5-16,6 4-1 0,0-1 0 15,6-4 0-15,3-1-8 0,3-5 0 0,0 2 0 0,9-7 0 16,6 2 0-16,2-5 0 0,1-5 0 16,3 2-11-16,5-7 11 0,-2 2 0 0,3-5 8 0,-3-1-8 15,-4 1-12-15,-2-5-6 0,0-1-2 0,-6 1 0 16,-6 2-10-1,-4-3-2-15,1 6-1 0,-6 0 0 0,-3 0 25 0,-6-1 8 0,0 1 0 16,-6 0 0-16,0 2 0 0,-3 3 0 0,-3-5 0 0,-2 5 0 16,-4 3 0-16,0-3 0 0,0 8 0 0,-6-5 0 15,-3 5 28-15,4 5 4 0,-4-5 0 0,0 8 0 0,9-3-32 16,-3-2 0-16,6 7 0 0,4-2 0 16,2-2 11-16,3-1-11 0,6 3 12 0,6 0-12 0,-6 2 0 15,12-10 0-15,5 3 0 0,7 2-12 16,3-5-16-16,3-5-4 0,0 2 0 15,-1 3 0-15,4-5-112 0,-3 0-22 0,0 2-5 0,2-2-565 16,4-6-112-16</inkml:trace>
  <inkml:trace contextRef="#ctx0" brushRef="#br0" timeOffset="28649.73">6824 2236 2070 0,'0'0'45'0,"0"0"10"0,-3 2 1 0,-3 9 3 0,3-3-47 0,-6 0-12 0,0 2 0 16,-3-2 0-16,1 3 114 0,-1 2 21 0,-3 0 4 0,0 1 1 15,-3 2-55-15,3 2-10 16,-3 1-3-16,3 2 0 0,3 3-26 0,1-9-6 0,-4 4 0 0,6-1-1 15,3-4-39-15,3 2 0 0,-3-6 0 0,6 3 0 16,3-7 0-16,0 2 0 0,6-3 0 0,0-5 0 16,3 0 0-16,5-5 0 0,1-3 0 0,0 2 8 15,6-2-8-15,0-7 0 0,3-1 0 0,-4 2 0 16,1-4-34 0,0-1-11-16,0 4-3 0,0-4 0 0,-1-2 20 0,-2 2 3 0,-3 1 1 0,0-1 0 15,0 3-8-15,0 3-2 0,-3 3 0 0,-3 2 0 16,-4 2 34-16,1-2 0 0,-3 3 0 0,-6 5 0 0,0 0 20 15,0 0 12-15,0 0 1 0,-3 13 1 16,-3-2-2-16,0 2 0 0,1 0 0 0,-1 1 0 16,-3-1 0-16,3 3 0 0,-3 2 0 0,0-5 0 15,3 6-19-15,0 0-4 0,0-6-1 0,3 0 0 16,-3 0-8-16,6 0 0 0,-3 1 9 0,0-1-9 0,3-5 12 16,3 2-3-16,-3-2 0 0,3-2 0 0,3 2-9 15,0-3 0-15,3-2 0 0,0-3 0 0,3 0 0 16,6-3 0-16,-1-2 0 0,4-3 0 15,-3 2-161-15,3-2-35 16,21-18-6-16,-19 13-2 0</inkml:trace>
  <inkml:trace contextRef="#ctx0" brushRef="#br0" timeOffset="29304.98">7259 2413 2055 0,'-3'-5'91'0,"3"5"19"0,0 0-88 0,0 0-22 0,0 0 0 0,0 0 0 15,0 0 55-15,9-3 6 0,3-2 2 0,-1 5 0 16,1 0-22-16,0-6-4 0,3 1-1 0,-3 3 0 16,3-4-12-16,-3 6-2 0,0-8-1 0,0 3 0 15,0-3-21-15,-3-2 0 0,2 7 0 0,1-10 0 16,-3-1-9-16,0 9 9 0,-3-8-10 0,-3 5 10 15,3-3 0-15,-3 3 0 0,-6-2 0 0,3 2 0 16,0 0 24-16,-6-5-1 0,3 7-1 0,-3 1 0 0,-3 3 26 0,0 2 4 16,-3 2 2-16,1 3 0 0,-7 1 2 0,0 7 0 15,-3 0 0-15,0 0 0 0,-3 3-21 0,3 0-4 16,4 5-1-16,-1-2 0 0,3-3-30 0,0 8 0 16,0-6 0-16,9 3 0 0,3-2 8 0,0 2-8 15,0-3 0-15,3-2 0 0,9-2 29 0,0 1 0 16,3-7 0-16,0-2 0 0,6-4-29 0,3-2 8 15,-1 0-8-15,4-2 0 16,-3-4-35-16,3-2-9 0,3-5-3 16,-6 0 0-16,2-3-19 0,-2 0-4 0,0 3-1 15,3-6 0-15,-6 1 17 0,-3 5 3 0,2-1 1 16,-5 7 0-16,3-4 40 0,-9 3 10 0,3 8 0 0,-3-5 0 16,-3 2 32-16,-3 3 8 0,0 0 1 0,0 8 1 0,-3-3 18 0,-3 3 3 15,-3 3 1-15,3 2 0 0,-3 0-34 0,3 1-6 16,0-1-2-16,-3 0 0 0,3 0-5 0,4 0-1 15,4-5 0-15,-2 3 0 0,0-3-16 0,3-3 0 0,6 3 0 16,0-8 0-16,6 0 0 0,-3 0 0 0,0-5 0 16,3 0 0-1,6-6-20-15,0 0-10 0,2-2-2 0,1 0-1 16,0 0-23-16,-3-1-5 0,0 1-1 0,-3 0 0 0,-4 0 43 16,-2 5 9-16,0-3 2 0,-3 6 0 0,0 2 8 15,-9 3 0-15,6-5 0 0,-6 5 0 0,0 0 17 0,0 0 6 0,0 0 1 16,6 5 0-16,-3-2 19 0,0 8 4 0,-3-6 1 15,0 5 0-15,-3 1-31 0,3 2-5 0,-3 0-2 0,0 1 0 16,3-6-10-16,0 5 0 0,0-3 0 0,3 4 8 16,0-9-101-16,-3 3-21 15</inkml:trace>
  <inkml:trace contextRef="#ctx0" brushRef="#br1" timeOffset="38674.3">1240 357 576 0,'-18'0'51'0,"6"0"-41"0,-3 0-10 16,1 0 0-16,-4 0 220 0,0 0 43 16,-3 8 8-16,0-8 1 0,0 0-182 0,-2 5-37 0,-4 1-7 0,3-4-2 15,-6 9-1-15,0-3-1 0,-2 5 0 0,-4 0 0 16,12 6-14-16,-3 2-4 0,4 11 0 0,-4-6 0 15,3 6-12-15,-3 2-2 0,3-2-1 0,-5 8 0 16,-1-8 3-16,-9 20 0 0,0-7 0 0,4 0 0 16,-4 8-1-16,6-8 0 0,3 0 0 0,4 3 0 15,2-3-11-15,3 0 8 0,0 0-8 0,3-5 8 16,-2-1 2-16,11 6 0 0,-3-5 0 0,3 0 0 16,-3-1 13-16,6 1 2 0,3 5 1 15,3-5 0-15,-6 5-4 0,6-6-1 0,0 6 0 0,0 0 0 16,0 0 3-16,0 3 0 0,6 2 0 0,-6 3 0 15,3 0-16-15,3-8-8 0,3 8 10 0,-3-8-10 16,0 0 11-16,6 2-11 0,-1-2 12 0,4 0-12 0,-9-5 0 16,12 5 0-16,0-5 0 0,3-1 0 15,0-1 0-15,0-1 0 0,2-6 8 0,4 1-8 16,-3 2 24-16,3-2 2 0,3-3 0 0,-7 6 0 0,4-4-2 16,3 4 0-16,0-3 0 0,2-1 0 0,1 1-8 15,6 2-1-15,0-2-1 0,2-5 0 0,4-1 4 16,2 6 1-16,1-6 0 0,3-4 0 0,-7-1-19 0,7-3 0 15,6 1 0-15,-4-1 0 0,7-2 0 16,-1-3 0-16,-2 1 0 0,-1-4 0 0,7 3 0 16,-1-7 0-16,-2 2 8 0,8-3-8 0,-8-2 11 0,5 2-2 15,1-5 0-15,-4 5 0 0,1-5 3 16,5 0 0-16,4 0 0 0,-7 0 0 0,1 0 4 0,-1 0 2 16,7 0 0-16,-1 0 0 0,3 0-10 0,-2-5-8 15,-1 5 12-15,1 0-12 0,-7-5 10 0,10 2-10 16,-1 3 8-16,0-5-8 0,1 5 0 0,-4 0 0 0,4 0 0 15,2 0 0-15,-11 0 0 0,5 0 0 16,-3-6 0-16,1 4 0 0,2 2 15 0,-11 0-3 0,2-6 0 16,-2 6 0-16,5 0-12 0,-2 0 0 0,-6 0 0 15,2 0 0-15,-2 6 0 0,-1-6-13 0,-2 0 1 16,2 8 0-16,4-8 12 0,-7 5 0 0,1-2 0 16,3 2 0-16,-4 0 0 0,4-5 0 0,-7 5 0 0,7-2 0 15,2 2 0-15,-2-2 0 0,-6 0 0 0,2-3 0 16,-2 0 0-16,2 0 0 0,1 0 0 0,2 0 0 15,1-3 0-15,0 3 0 0,-1-3 0 0,-2 3 0 16,-4 0 0-16,1 0 0 0,-1 0 0 0,4 3 0 16,-3-3 0-16,2 3 0 0,1-1 0 0,-4 4 0 15,1-6 0-15,0 2 0 0,2-4 0 0,-2 4 0 0,2 1 0 16,1-3 0-16,2 0 0 0,1 0 0 0,-6 0 14 16,-1-3-4-16,1 1-1 0,2 2 0 0,-2-8-9 0,3 5-9 15,-4 0 9-15,7-2-13 0,-7 0 13 0,4-3 0 16,-3 0 0-16,-1 3 0 0,4-3 0 0,-1-6 0 15,4 1 0-15,-1 0 0 0,-2-3 10 0,-3 0-10 16,-4 3 8-16,-2-5-8 0,5 4 0 0,-2-7 0 16,-6 3 0-16,5-1 0 0,4-2 0 0,-3-3 8 15,-7 3-8-15,1-3 0 0,0 3 0 0,-1-6 0 16,1-4 8-16,0 4-8 0,-4-4 0 0,7 4 0 16,0 6 0-16,-4-6 8 0,1-2-8 0,0 3 0 15,-7 5 9-15,1-6-9 0,0 3 0 0,0-2 0 16,-4 5 0-16,-2-6 0 0,0 1 0 0,0-1 0 0,-1 1 0 15,-2 0 0-15,-3-1 0 0,0 9 0 0,0-6 0 0,-1 3 0 16,-5-6 0-16,0 6 0 0,3 2 0 0,-6-4 8 16,3 7-8-16,-6-3 0 0,-1-2 0 0,1 3 8 15,0-1-8-15,3 0 0 0,-3 4 0 0,0-4 0 16,0 1 0-16,0-4 0 0,3 9 0 0,0-5 0 16,2-1 0-16,1 1 0 0,3 2 0 0,3 3 0 15,-3-1 0-15,6 1 0 0,-1 0 0 0,-2 2 0 16,3 3 0-16,3 3-8 0,-1-3 8 0,-2 3 0 15,0 5 0-15,3-6 0 0,0 4 0 0,2 2 0 16,4-5 0-16,3 5 0 0,2-6 0 0,1 4 0 16,0-4 0-16,2 6 0 0,1-5 0 0,0 2 0 0,-4-2 0 0,4 5 0 15,0-8 0-15,2 8 0 0,1 0 0 16,3 0 0-16,-1-5 0 0,4 5 0 0,-4-5 0 16,-2 2 0-16,0 3 0 0,-1 0 0 0,4 3 0 15,-7-3 0-15,7-3 0 0,0 3 0 0,2 0 0 0,1 0 0 16,-1 0 0-16,-2 0 0 0,-3 3 0 15,-1 2 0-15,4-5 0 0,2 5 0 0,4-5 0 0,-3 0 0 16,-1 3 8-16,-2 2-8 0,-4-5 0 0,7 0 0 16,-3 0 0-16,5 0-8 0,1 0 8 0,-1 5 0 15,1-5 0-15,-1 0 0 0,-2 3 0 0,-4 2 0 16,10-5 0-16,0 0 0 0,-4 0 0 0,4 6 0 16,-1-6 0-16,-2 0 0 0,2 0 0 0,1 0 0 0,2 0 0 15,4 0 0-15,2 0 0 0,1 0 0 0,-4 0 0 0,-2 0 0 16,-1 0 0-16,4-6 0 0,5 6 0 0,1 0 8 15,-4 0-8-15,3 0 0 0,1 0 0 0,-1 0 0 16,4 6 0-16,-1-6 0 0,1 0 0 16,-4 0 0-16,-3 0 0 0,1 0 0 0,-1 0 0 0,7 0 0 15,-1 0 10-15,1 0-2 0,-7 0-8 0,1 0 12 16,2 0-12-16,3 0 0 0,4 0-12 0,-1 0 12 16,-5 0 0-16,2-6 0 0,0 6 0 15,4 0 0-15,2-5 0 0,-5 2 0 0,-7 3 0 0,3-5 0 16,4 0 0-16,5 2 0 0,1 3 0 0,-1-5 0 15,-12 5 0-15,7-5 0 0,2 2 0 0,4-2 0 16,-1 5 0-16,-6-6 9 0,1 4-9 0,-4 2 8 16,-2-3-8-16,5 0 0 0,4 3 0 0,-7-5-11 15,-3 5 11-15,1 0 0 0,2 0 0 0,4-5 0 0,-1 2 0 0,-2 3 0 16,-7 0 0-16,4 0 0 0,2 0 0 0,0-5 0 16,1 5 0-16,2-5 0 0,-5 2 0 0,-4 3 0 15,-2 0 0-15,2 0 8 0,10 0-8 0,-7-5 0 16,1 5 0-16,-4 0 0 0,-2 0 0 0,2 0 0 15,-5 0 0-15,5 0 0 0,4 0 0 0,-1 0 0 16,0 0 0-16,-5 0 0 0,-7 0 0 0,4 5 0 16,0-5 0-16,-1 8 0 0,1-8 0 0,-4 5 0 15,1-2 0-15,-4 2 0 0,-5 0 0 0,3-2 0 16,2 2 0-16,4 1 0 0,-1-1 0 16,1-5 0-16,2 3 0 0,-5 2 0 0,-4 0 0 0,4-5 0 15,0 0 0-15,-1 3 0 0,4 2 0 0,-1-5 0 16,1 5 0-16,-4-5 8 0,-2 0-8 0,0 3 0 0,-4 2 8 15,7-5-8-15,2 0 0 0,4 0 0 16,-3-5 0-16,-4 5 0 0,-5 0 0 0,-1 0 0 0,1-3 0 0,0 3 0 16,8 0 0-16,-2-5 0 0,5 5 0 0,-5 0 8 15,-1 0-8-15,1-5 8 0,-3 2-8 0,-1 3 8 16,4 0-8-16,2-5 0 0,-2 5 8 0,-1 0-8 16,-2 0 0-16,-3-5 0 0,-1 2 0 0,-2-2 8 15,0-1-8-15,-1 4 0 0,1-4 8 0,0 1-8 16,-1 0 0-16,1 2 0 0,0-2 0 0,-1-3 0 15,-5-3 0-15,0 3 0 0,-1 0 0 0,-2 3 0 16,3-3 0-16,2-2 0 0,1 2 0 0,0 0 0 16,-4 3 0-16,4-9 0 0,0 9 0 0,-1-8 8 0,-5 5-8 15,0-3 0-15,-3 3 0 0,-4-5 0 16,1 0 0-16,0 0 8 0,6-1-8 0,-1 1 0 16,1 0 0-16,3-6 0 0,-7 6 0 0,1-5 8 0,0 4-8 15,-3 1 0-15,-6-5 0 0,2 4 8 0,-5-1-8 16,0-4 0-16,0 1 0 0,0-4 0 15,-1 4 0-15,1 5 8 0,0-9-8 0,-3 4 0 0,3-1 0 0,-3 6 8 16,0-5-8-16,-1 2 0 0,1-3 0 0,-3 6 0 16,-3-5 0-16,-3-1 8 0,-3 3-8 0,0-2 0 15,-3-1 0-15,0 1 8 0,0 2-8 0,0 2 0 16,-3-4 0-16,0 5 8 0,0-6-8 0,0 6 0 16,0-8 0-16,-3 8 0 0,0-6 0 0,0 1 0 15,-3-4 0-15,0 9 8 0,-3-5-8 0,0-1 0 0,-3 3 0 0,-3-2 0 16,0 4 0-16,1-4 0 0,-4 5 0 0,-3-1 0 15,3-4 0-15,0 5 0 0,-3-1 0 0,3-4 0 16,1 5 0-16,-4 0 0 0,-3-3 0 0,-3 2 0 16,0 4 0-16,-5-3 0 0,-4-1 0 0,3 6 0 15,-6-5 0-15,7 8 0 0,-4-8 0 0,12 5 0 16,-3-5 0 0,1 2 0-16,-1-5 0 0,-3-2 0 0,-9 4 0 0,1 1 0 0,-1 0 0 0,-12-6 0 15,1 6 0-15,2 8 0 0,4-8 0 0,-1 5 0 16,3 2 0-16,1-2 0 0,-1 3 0 0,0-3 0 15,1 3 0-15,-4-3 0 0,-3 8 0 0,1-5 0 16,-4 5 0-16,3 0 0 0,4 0 0 0,-1-6 0 16,0 6 0-16,-2 0 0 0,-4 0 0 0,1 6 0 15,-4-6 0-15,0 5 0 0,1-2 0 0,-1 2 0 0,1-5 0 0,-4 0 0 16,4 5 0-16,-4-5 0 0,0 3 0 0,1 2 0 16,2-5 0-16,4 5 0 0,2-5 0 0,-2 0 0 15,-7 0 0-15,-3 3 0 0,1 2 0 0,2-5 0 16,4 6 0-16,5-6 0 0,3 0 0 0,-2 0 8 15,-7 0-8-15,4 0 8 0,-1 0-8 0,-2 2 0 16,2 4-8-16,3-1 8 0,1-5 0 0,5 5 0 16,0-2 0-16,-2-3 0 0,-1 0 0 0,0 5 0 15,1-5 0-15,2 5 0 0,-3-2 0 0,4-3 0 16,-4 5 0-16,6-5 0 0,4 0 0 0,-4 0 0 16,3 0 0-16,-2 0 0 0,-7 0 0 0,0-5 0 15,4 5 0-15,-4 0 0 0,3 0 0 0,4 0 0 16,-1 0 0-16,-3-3 0 0,1-2 0 0,-4 5 0 15,0-5 0-15,1 5 0 0,2-8 0 0,-3 8 0 16,-2 0 0-16,5 0 8 0,3 0-8 0,4 0 8 0,-1 0-8 0,0 0 8 16,0 0-8-16,1-5 0 0,-1 5 0 0,-3-6 8 15,4 4-8-15,-1 2 0 0,3 0 0 0,-3 0 0 16,1 0 0-16,-1 0 0 0,3 0 0 0,0 0 0 16,4-6 0-16,-1 1 0 0,-3 2 0 0,3-2 8 15,-5-3-8-15,-1 3 9 0,-3-3-9 0,-2 3 10 16,-1-1-10-16,-3 6 0 0,1-8 0 0,2 3-11 15,-3 2 11-15,1-2 0 0,-1-3 0 0,0-2 0 16,-5 4 0-16,-1 4 8 0,1-4-8 0,2 1 8 16,3 3-8-16,1 2 11 0,-4-6-11 0,-3-2 12 15,-2 8-12-15,-4-5 0 0,1 5 0 0,-1 0 0 16,1 0 8-16,2 0-8 0,-3 0 8 0,-2 0-8 16,-4 0 0-16,1 0 0 0,-1 0 0 0,4 0 0 15,2 0 0-15,-2 0 0 0,-7 0 0 0,-2 0 0 0,-1 5 0 16,1-5 0-16,5 3 0 0,1 2 0 15,-1-5 0-15,-5 6 0 0,-3-6 0 0,2 0 0 0,1 7 0 0,-1-1 0 16,4-6 0-16,-7 2 0 0,-2 4 0 0,2-1 0 16,4-5 0-16,2 8 0 0,1-3 0 0,-1-5 0 15,-2 8 0-15,0-8 0 0,-1 5 0 0,4 1 0 16,2-4 0-16,4 4 0 0,-1-6 0 0,0 5 0 16,-5-5 0-16,0 0 0 0,-4 3 0 0,1 2 0 15,2-5 0-15,4 5 0 0,-4-5 0 0,1 0 0 16,-7-5 0-16,4 10 0 0,8-5 0 0,1 0 0 0,-1 0 0 15,-2 0 0-15,-1 0 0 0,-5 0 0 0,2 0 0 0,4 3 0 16,-1-3 0-16,4 0 0 16,-1 0 0-16,1-3 0 0,-4 3 0 0,4 0 0 0,-1 3 0 15,6 2 0-15,1-5 0 0,-1 0 0 0,1-5 0 0,-4 5 0 16,1-3 0-16,-1 3 0 0,-3 0 0 0,1 0 0 16,2 0 0-16,-2 0 0 0,-1-5 0 15,-2 5 0-15,-1-8 0 0,4 8 0 0,-4 0 0 0,4-5 0 16,-1 5 0-16,-2-6 0 0,-7 4 0 0,7-4 0 15,-4 6 0-15,7-5 0 0,-1 5 0 0,4 0 0 16,-4 0 0-16,-2-3 0 0,-1-2 0 0,1 5 0 16,5 0 0-16,-2 0 0 0,-1 5 0 0,3-5 0 15,-2 0 0-15,-1-5 0 0,-2 5 0 0,-7 0 0 16,1 5 0-16,2-2 0 0,1-3 0 0,2 0 0 0,-2-3 0 16,-1 3 0-16,-5 0 0 0,6 0 0 0,-1 0 0 0,4 0 0 15,-1 0 0-15,1-5 0 0,-7 5 0 0,4 0 0 16,-4 5 0-16,4-5 0 0,-1 0 0 0,-2 0 0 15,-1-5 0-15,1 5 0 0,-1 0 0 0,4 0 0 16,2 0 0-16,1 0 0 0,-7 0 0 0,4 0 0 16,5-5 0-16,-2 5 0 0,-7 0 0 15,7 0 0-15,-1 0 8 0,4 0-8 0,-4-8 0 0,-2 8 0 16,-1 0 0-16,-2-5 0 0,2 5 0 16,4-6 0-16,-1 4 0 0,4-4 0 0,-4-1 0 0,-2 1 0 15,2 1 0-15,1 2 0 0,8-2 0 0,-5 0 0 16,-1 2 0-16,-2-2 0 0,-4-1 0 0,4 4 0 15,-1-3 0-15,4-1 0 0,-1 6 8 0,1-2-8 16,-4-4 12-16,1 1-4 0,-1 2-8 0,4-2 0 0,-4 5 0 16,4-5-11-16,-1-1 11 0,-3 4 0 0,-5 2 8 0,0-5-8 15,-1 5 0-15,7 0 0 0,5 0-10 0,-2 0 10 16,-1-6 0-16,-6 4 0 0,1 2 8 0,3 0-8 16,-7 0 0-16,4-6 0 0,2 6-8 0,-2 0 8 15,2 0 0-15,-5 0 0 16,5-5 0-16,1 5 0 0,5-3 0 0,-3 3 0 0,1-5 0 15,2 5 0-15,-5-5 0 0,2 2 0 0,4 3 0 16,2 0 0-16,4-5 0 0,-1 0 0 16,-6 5 0-16,4-3 0 0,-4-2 0 0,1 5 0 15,-1 0 0-15,4 0 0 0,-4 0 0 16,1 0 0-16,5 0 0 0,-9 0 0 0,1 0 0 16,5 5 0-16,-5-2 8 0,-1-3-8 15,7 5 0-15,2-5 0 0,6 0-8 16,-5 5 8-16,-7-5 0 0,7 0 0 15,-7 0 0-15,4 3 0 0,2 2 0 16,0-5 0-16,10 0 0 0,-4 0 0 0,-3 0 0 16,4-5 0-16,-1 5 8 0,-3-3-8 0,4 3 0 15,-4 0 0-15,7-5 0 0,2 5 0 0,0 0 0 0,6-5-8 0,1 5 8 16,-4-3 0-16,3-2 0 0,0-1 0 0,-2 4 8 16,2-4-8-16,0 6 0 0,3-5 0 0,-5 5 0 0,8 0 0 0,-9 0 0 15,6 0 0-15,1 0 0 0,5 5 0 0,-6-5 0 16,6 8 0-16,-5-2 0 0,-1 2 0 0,0 2 0 0,-6-2 0 15,4 5 0-15,-7 1 0 0,3 4-8 0,-3 1 8 16,-2 2 0-16,2-3 0 0,-3 3 0 0,1 6-8 0,-7-1 8 0,6-2 0 16,-5 11-59-16,-4 10-8 0,-2 0-1 0</inkml:trace>
  <inkml:trace contextRef="#ctx0" brushRef="#br0" timeOffset="160183.94">1341 4175 633 0,'0'0'56'0,"0"-5"-44"0,0 2-12 0,0 3 0 16,0 0 148-16,0 0 28 0,0 0 6 0,0 0 1 15,0 0-67-15,0 0-12 0,0 0-4 0,0 0 0 0,0 11 4 16,-6 2 0-16,3 3 0 0,-3-3 0 15,3 3-41-15,-5 3-8 0,-1 2-2 0,0 0 0 0,3 3-9 0,-3 2-3 16,0-2 0-16,-3 2 0 0,3 6-7 0,3-5-2 16,0 2 0-16,-3 2 0 0,0 1-17 0,0-3-4 15,0 0-1-15,6-2 0 0,-3-1-10 0,3-5 0 16,1 1 9-16,4-1-9 0,1-8 0 0,-3 0 0 16,0 1 0-16,6-4 8 0,3 1-8 0,-6-6 8 15,-3 0-8-15,9-2 8 0,-9 0-8 0,9-3 11 16,0 0-11-16,-3-3 12 0,3 0-4 0,0-5-8 15,0 0 12-15,3-5-4 0,-3 3-8 0,3-9 0 16,-1 1 9-16,4-4-9 0,-6 1 0 16,3-3 0-16,3-2 0 0,0 2 0 0,0-2-23 0,3-1 1 15,0 1 0-15,-9 5 0 0,5 5 11 0,-2 2 3 16,-3 4 0-16,0 5 0 0,-3-3 8 0,0 5 0 16,-6 3 0-16,6 3 0 0,-3 5 0 0,-3 5 0 15,-3 3 0-15,3 0 0 0,0 2-9 0,-6 3 0 16,0-2 0-16,6 5 0 0,0-1 9 0,-6 1 12 0,3 0-2 15,3 0-1-15,0-3-1 0,0-5-8 0,0 5 12 0,3-8-4 16,3 1-8-16,-6-4 8 0,6-2-8 0,0 0 8 16,3-3-8-16,-3-5 0 0,3 0 9 0,6-5-9 15,-3-3 11-15,3-3-3 0,8-4 0 0,-2-4 0 16,-6-2-8-16,6-6 10 0,6-4-10 0,2-1 10 16,1-5-10-16,3 2 10 0,0-4-10 0,-4-4 10 15,7 1-10-15,-3-3 0 0,-3-2 9 0,-1 2-9 16,1 0 8-16,0 5-8 0,-3 0 10 0,0 3-10 0,-4 8 0 15,1 5 0-15,-3-2 0 0,-6 13 0 0,0-6 0 16,-3 11 0-16,-3-2 0 0,-3 7-10 0,2-2 10 16,-8 5 0-16,0 0-9 0,0 0 9 15,0 0-115-15,-2 10-18 0,-4-2-4 0</inkml:trace>
  <inkml:trace contextRef="#ctx0" brushRef="#br0" timeOffset="160513.5">2005 4546 172 0,'0'0'16'0,"0"0"-16"0,0 0 0 0,0 0 0 15,0 0 273-15,0 0 52 16,-3 7 11-16,3 1 1 0,-9 11-57 0,6-8-165 0,3-1-2 16,-9 6-53-16,3-3-10 0,0 0-2 0,-3 1-1 15,3-1-17-15,-2 0-3 0,2 0-1 0,0 1 0 16,3-1-15-16,-3-5-3 0,3 0-8 0,0-3 12 15,3-5-139-15,0 0-28 0</inkml:trace>
  <inkml:trace contextRef="#ctx0" brushRef="#br0" timeOffset="160670.07">2175 4358 1605 0,'0'0'71'0,"0"0"15"0,-3 2-69 0,-6 1-17 15,0 5 0-15,9-8 0 0,0 0 8 0,-6 3-8 16,3 2 12-16,3-5-12 16,0 0-52-16,0 0-18 0,-3 13-3 0,3-13-1 0</inkml:trace>
  <inkml:trace contextRef="#ctx0" brushRef="#br0" timeOffset="161002.29">2205 4514 1501 0,'-9'5'66'0,"9"-2"14"0,-3 2-64 0,3-2-16 0,-6-1 0 0,3 6 0 16,-3-5 87-16,3 2 13 0,0 0 4 0,3 3 0 15,0-2-12-15,-6 2-3 0,3-3 0 0,3 0 0 16,0 3-43-16,-6 3-9 0,3-3-1 0,-3 5-1 16,3-8-12-16,0 8-3 0,3-2 0 0,-6 0 0 15,6-3 10-15,-3-1 2 0,3 1 0 0,0 0 0 16,-9-2-13-16,9-6-3 0,0 0 0 0,0 0 0 15,0 0-6-15,0 0-2 0,0 0 0 0,0 0 0 16,0 0 20-16,9-6 4 0,-9-2 1 0,9 0 0 16,3-2-33-16,-3 5 0 0,0-9 0 0,3 1 0 15,0 3 0-15,-1-1 0 0,4 0 0 0,-3 3 0 0,-3-5 0 16,3 3 0-16,0 2 0 0,-3-6 0 0,3 1 0 16,-6 5 0-16,6-2 0 0,-3 2 0 15,-3 0-84-15,0 3-10 0,2-3-2 0,1 5-1 16,-6-2-131-16,6 2-25 0,3-2-6 0,-12 5-1 0</inkml:trace>
  <inkml:trace contextRef="#ctx0" brushRef="#br0" timeOffset="161420.91">2547 4575 1602 0,'0'0'71'0,"0"0"14"0,0 0-68 0,0 0-17 0,0 0 0 0,0 0 0 15,0 0 74-15,0 0 11 0,0 0 3 16,6 2 0-16,-6-2-21 0,6-2-4 0,3-1-1 0,3 0 0 16,-4 1-43-16,1-6-9 0,-6 2-2 0,6-1 0 15,0 1-8-15,-6-2 0 0,6 3 9 0,0-6-9 16,0 4 19-16,-3-1-1 0,0-6 0 0,-3 4 0 16,6 2-18-16,0 0-19 0,-9 3 4 0,0-6 1 15,0 3 25-15,0 3 5 0,-9-6 0 0,6 6 1 16,-6 5-2-16,3-8-1 0,0 5 0 0,-3 1 0 15,0 4 16-15,-3 1 3 0,-3 5 1 0,3 0 0 0,-5 2 0 0,2 1 0 16,-6 2 0-16,3 3 0 0,0 0-8 16,3 3-2-16,0-1 0 0,1 1 0 0,2 2-5 0,3-5-2 15,0 5 0-15,3 0 0 0,0-3-5 0,0 4-2 16,6-7 0-16,-3 1 0 0,3-2-10 0,3-1 8 16,3 0-8-16,-3-5 8 0,3-3-8 15,6 1 8-15,-3-6-8 0,3 0 8 0,-1-3 0 16,7-5 0-16,3 0 0 0,-3-10 0 0,3-1-8 15,3-5 0-15,2 0 0 0,-2-2 0 16,9-6-67-16,-3-2-12 0,5-3-2 0,-8 0-1 16,3 0-30-16,-6 0-7 0,3-3-1 0,-7 0-547 15,4-5-109-15</inkml:trace>
  <inkml:trace contextRef="#ctx0" brushRef="#br0" timeOffset="161651.31">3100 3868 518 0,'15'-13'23'0,"-15"5"5"0,3 3-28 0,3-3 0 15,-6 3 0-15,0 5 0 0,0 0 357 0,0 0 67 16,0 0 12-16,-6 0 4 0,3 5-252 0,-6 3-49 0,0 0-11 0,1 5-1 15,-1 0-48-15,-6 6-10 0,0-1-1 0,0 9-1 16,-3-1-24-16,0 1-5 0,-3 4-1 0,7 9 0 16,-7-3-9-16,0 11-3 0,-3-6 0 0,3 6 0 15,0-1-9-15,-2-2-3 0,2 3 0 0,0-3 0 16,0 0-3-16,-3 0-1 0,9-6 0 0,3-4 0 16,-2 2-9-16,8-11 0 0,0 3 0 0,3 1 8 15,6-12-8-15,3-2 0 0,0 3 9 0,8-12-9 16,-2 1 10-16,0-5-2 0,6-3-8 0,-3-3 12 15,3-2-71-15,3-5-14 16,-3 2-3-16,-1-6-809 0,4 1-162 0</inkml:trace>
  <inkml:trace contextRef="#ctx0" brushRef="#br0" timeOffset="172395.81">3654 4593 1429 0,'0'0'31'0,"0"0"6"0,0 0 2 0,0 0 2 16,0 0-33-16,0 0-8 0,-3 11 0 0,3-3 0 16,-6 5 107-16,3 0 19 0,-6 3 4 0,0 5 1 0,0 3-41 0,0 0-8 15,-2 2-2-15,2 1 0 0,-6 4-18 0,6 1-4 16,-3 3-1-16,-6 2 0 0,6 5-17 0,-3 0-3 15,0 6-1-15,1-3 0 0,-4 0-17 0,3 0-4 16,0-3-1-16,0-2 0 0,0 2-14 0,6-5 0 16,-6 6 8-16,0-12-8 0,4 1 0 0,-4 3 11 15,3-6-11-15,3-3 10 0,-3 3-10 0,0-2 0 16,0-6 0-16,3 0 0 0,-3-2 12 0,3-4-4 16,-6 7 0-16,4-9 0 0,-4 0 3 0,6-5 0 15,-9 0 0-15,6 0 0 0,-6-6 2 0,6-2 1 0,0-2 0 0,3-3 0 16,-3-3 4-16,4-3 1 0,2-2 0 0,3-6 0 15,-3-5-19-15,6 3 0 0,-3 0 0 16,0-5 0-16,3-1 10 0,6 3-2 0,0 3 0 0,-3-5 0 16,3 2 12-16,-4 0 1 0,7 3 1 0,0-3 0 15,0 6 1-15,6-4 0 0,-3 1 0 16,3 0 0-16,0 0-10 0,0 0-1 0,6-3-1 16,-7 3 0-16,7-3-11 0,0 3 0 0,3-8 0 0,-3 5 8 15,3 0-8-15,2 3 12 0,4-6-12 0,-6 4 12 16,3 2-12-16,-6-1 0 0,-1 1 0 0,4 5 0 15,-3 3-83-15,0-5-18 0,0 4-4 16,3 1-735-16,-13 5-146 0</inkml:trace>
  <inkml:trace contextRef="#ctx0" brushRef="#br0" timeOffset="172566.37">3687 4371 1785 0,'0'0'159'0,"-6"-8"-127"16,3 5-32-16,3 3 0 0,-6-2 45 0,6-6 3 16,-6 5 1-16,6 3 0 0,0 0-25 0,0 0-4 15,0 0-2-15,0 0 0 16,0 0-38-16,0-3-8 0,6-2-2 0</inkml:trace>
  <inkml:trace contextRef="#ctx0" brushRef="#br0" timeOffset="173004.7">3901 4583 1591 0,'0'0'35'0,"0"0"7"0,0 0 2 0,0 0 0 0,0 0-35 0,0 0-9 0,0 0 0 0,0 0 0 16,0 0 89-16,6 2 16 0,3 4 3 0,-6-6 1 16,6 0-53-16,0 0-10 0,0 0-2 0,0-6-1 0,-3 1-8 15,3 0-2-15,0-3 0 0,2 2 0 16,-2-2-33-16,0 1 0 0,3 1-15 0,0-7 5 0,3 5 10 16,-9-2 0-16,3 2 0 0,-3 0 0 0,-3 0 0 0,3 0 0 15,-6 0 10-15,-6 3-10 0,3 2 8 0,-3-2-8 16,-6-1 0-16,3 6 9 0,-6 6 24 0,0-4 5 15,0 4 1-15,-2 1 0 0,-1 4 20 0,3 2 4 16,-6 1 1-16,-3 4 0 0,6-2-15 0,0 2-2 16,1-2-1-16,2 5 0 0,6-5-4 0,-6 3-1 15,3-1 0-15,9-4 0 0,-9 1-30 0,12 1-11 16,-3-8 0-16,6 3 9 0,-3-3-9 0,12 0 0 16,-6-3 0-16,9-2-11 0,-6-3 11 0,12 0 11 15,-7-3-3-15,7-5 0 0,0 3-19 16,3-6-4-16,-3 1-1 0,3-4 0 15,2 1-175-15,-2-3-35 0</inkml:trace>
  <inkml:trace contextRef="#ctx0" brushRef="#br0" timeOffset="173427.04">4327 4546 1947 0,'0'0'43'0,"0"0"9"0,0 0 1 0,0 0 2 0,0 0-44 0,0 0-11 0,0 0 0 0,0 0 0 16,9-3 52-16,-3 0 8 0,3-2 1 0,-3 0 1 0,2 2-1 0,4-5 0 16,-3 3 0-16,-3 0 0 0,3-3-21 0,-3 2-4 15,3-2 0-15,-3 3-1 0,0-3-25 0,3 3-10 16,-3-3 8-16,3 3-8 0,-9-3 0 0,3 2 0 16,0-4 8-16,0 7-8 0,0-7 0 0,-6 2 0 15,3 2 9-15,-3-2-9 0,-3 3 8 0,0 0-8 16,-3 2 10-16,0 1-10 0,-3-1 20 0,-3 6-3 15,0-3 0-15,0 5 0 0,-5 0 16 0,2 6 3 16,0-3 1-16,3 2 0 0,-6 3 3 0,3 1 0 16,0 2 0-16,4-1 0 0,-1 7-6 0,0-9-1 15,0 5 0-15,3 3 0 0,3-2-23 0,0 0-10 16,3 2 8-16,6-8-8 0,0 5 0 0,0-2 0 16,6-5 0-16,3-1 0 0,0 1 0 0,3-6 0 15,3 1 0-15,-3-6 0 0,3-6 0 0,2 1 10 16,4-3-2-16,3-5-8 0,3 0-10 0,-3-3-9 15,0 0-1-15,-1-8-1 16,7 0-51-16,-3 0-9 0,3-2-3 0,-1 0 0 16,-5-1-16-16,3-2-4 0,-3 0-1 0,3-5 0 15,-7-1-90-15,1-2-17 0,3-5-4 0</inkml:trace>
  <inkml:trace contextRef="#ctx0" brushRef="#br0" timeOffset="173667.4">4928 3752 518 0,'6'-13'23'0,"-3"7"5"0,0 4-28 0,-3 2 0 0,3-8 0 0,-3 8 0 16,0 0 354-16,0 0 66 0,0 0 12 0,0 0 4 15,0 0-240-15,-3 0-47 0,-3 2-9 0,0 6-3 16,-3 3-60-16,-3 2-12 0,3 6-2 0,-3 2-1 16,3 3-16-16,-11-1-3 0,5 7-1 0,-6 1 0 15,0 4-11-15,0-1-3 0,-3 6 0 0,4 2 0 0,-7 3-10 16,3 3-2-16,-6-1-1 0,6-2 0 0,-2 0-5 16,-4 0-1-16,3-5 0 0,3-3 0 15,3 5-9-15,-2-7 10 0,8-4-10 0,3-1 10 0,6-4-10 0,3 0 0 16,-3-4 0-16,6-4 8 0,0-2-8 0,9-3 0 15,0-5 0-15,9-3 8 16,-6-2-27-16,5-3-5 0,4-3-2 0,3-2 0 16,-3-5-128-16,0 2-26 0,0-6-4 0,-1 1-1000 0</inkml:trace>
  <inkml:trace contextRef="#ctx0" brushRef="#br0" timeOffset="174043.49">4812 4527 1555 0,'-3'3'138'0,"0"2"-110"0,0 3-28 0,0-3 0 15,0 3 161-15,3-3 27 0,-6 3 6 0,6-8 1 16,0 0-92-16,0 0-19 0,6 6-3 0,-6-1-1 16,0-5-35-16,9 5-7 0,0-2-2 0,3-3 0 15,-6-3-17-15,3 1-4 0,3-4-1 0,0 1 0 16,-1 0-14-16,-2-3 9 0,3 2-9 0,-3-7 8 16,6 3-8-16,-3-1 0 0,-3 1 0 0,0 2 0 15,3-3 9-15,-3 0-9 0,-3 3 10 0,0-2-10 16,-3-1 0-16,-3 3 0 0,0-5 0 0,0 5 0 15,-3-2 0-15,-3 2 0 0,6 2 8 0,-12 1-8 16,0 2 8-16,0 3-8 0,0 6 11 0,-3-4-11 16,0 9 48-16,-3-3 4 0,1 8 0 0,-1 0 0 15,-3 0-1-15,3 5 0 0,0 0 0 0,3 0 0 16,-3-2-23-16,6 2-4 0,4 3 0 0,2-3-1 16,0 0-14-16,-3-3-9 0,6 1 12 0,3-1-12 0,0-4 8 0,3 2-8 15,6-3 0-15,-6-3 0 0,3-2 8 0,5 0-8 16,1-2 0-16,6-4 0 0,-6-2 8 0,6-2-8 15,3 2 0-15,0-11 0 16,-6 0-21-16,5 1-11 0,4-3-3 0,3-3 0 16,-3-6-169-16,0 7-33 0</inkml:trace>
  <inkml:trace contextRef="#ctx0" brushRef="#br0" timeOffset="175279.61">5723 4567 633 0,'0'0'56'0,"0"0"-44"16,0 0-12-16,0 0 0 0,0 0 200 0,6 0 37 15,3 2 8-15,-9-2 2 0,6 0-119 0,3 3-23 16,-3-3-5-16,-1 0 0 0,-5 0-32 0,9-3-5 15,-9 3-2-15,0 0 0 0,12-2-13 0,-3-4-4 0,3 1 0 0,0 2 0 16,0-7-35-16,-3 2-9 16,3 0 0-16,0 0 0 0,0 3 0 0,0-6 10 0,-4 3-10 0,1-2 10 15,0 2-10-15,-3 0 0 0,-3 0 0 0,0 3 8 16,-3-9-8-16,0 6 0 0,0 3 0 0,-6-3 0 16,0 3 24-16,-3 5 0 0,-3-5 0 0,1 5 0 15,-10 5 19-15,0-5 3 0,0 5 1 0,0 6 0 16,-3-1 1-16,4 4 1 0,-4-1 0 0,0-3 0 15,3 6-18-15,0 3-4 0,3-3-1 0,1 2 0 16,2 1-4-16,3-6-1 0,0 5 0 0,3 1 0 16,0 2-7-16,3-2-2 0,3-1 0 0,3 3 0 15,0-7-12-15,3 1 0 0,9-4 0 0,-9 2 0 16,6-5 9-16,3-2-9 0,3-1 8 0,0-3-8 16,5-2 11-16,-2-2-3 0,6-3-8 0,0-1 12 15,3-2-37-15,-4 0-8 0,4-5-2 0,-3 0 0 16,3 0-26-16,0-3-6 0,-4-3-1 0,-2 3 0 15,0 3-4-15,0-5-2 0,-3 2 0 0,-3 0 0 16,0-3 13-16,-4 6 2 0,4-3 1 0,-9 6 0 0,3-1 40 0,-6 1 8 16,3 2 2-16,-3 0 0 0,0 2 8 0,-3 6 14 15,0 0-3-15,0 0-1 0,0 0 46 0,0 0 10 16,-3 6 2-16,-3 2 0 0,0 5-12 0,-3 0-1 16,3 0-1-16,-6 0 0 0,1 6-11 0,-1 0-3 15,0 2 0-15,3-3 0 0,-3 3-32 0,0-5-8 16,3 3 0-16,3-3 0 0,0 0 0 0,6-6 0 15,0 1 0-15,0-1 0 16,0-10-24-16,0 0-6 0,9 0-2 0,0 0-754 16,3-8-151-16</inkml:trace>
  <inkml:trace contextRef="#ctx0" brushRef="#br0" timeOffset="175444.18">6250 4122 1609 0,'0'0'35'0,"0"0"7"0,0 0 2 0,-6 6 2 0,0 1-37 0,-3-1-9 0,3 2 0 0,-3 0 0 16,3 0 18-16,0 2 2 0,3 3 0 0,-3-5 0 15,3 6-20-15,-3-1-16 0,3 3 4 0,0-3 0 16</inkml:trace>
  <inkml:trace contextRef="#ctx0" brushRef="#br0" timeOffset="175947.83">6235 4445 1602 0,'0'0'35'0,"6"-3"7"0,0 3 2 0,3-5 1 0,-9 5-36 0,0 0-9 16,0 0 0-16,0 0 0 0,0 0 92 0,0 0 16 16,0 5 3-16,0 9 1 0,0-6-28 0,-6 2-4 15,-3 3-2-15,0 3 0 0,-3 3-18 0,3-1-4 0,-3-2-1 16,-3 3 0-16,3 4-13 0,3-7-2 0,-3 3-1 16,4-1 0-16,-1-2-4 0,3-3-1 0,0 3 0 0,0-8 0 15,6 0-24-15,0-8-10 0,0 0 8 0,0 0-8 16,9 0 12-16,3-2-2 0,2-6-1 15,4-3 0-15,3-2-9 0,-3 0 0 0,3-9 0 0,0 9 8 16,2-3-8-16,1 0 0 0,3 1 0 16,-3-1-11-16,-3-5 11 0,0 7-13 0,-1 1 5 0,-5 0 8 15,0 8 0-15,-3-6 0 0,-3 3 0 0,-3 5 0 16,-6 3 0-16,0 0 0 0,0 0 0 0,6 6 0 16,-6 2 0-16,-3 2 0 0,0 1 0 0,0 2 0 15,-3 0 0-15,-3 3 12 0,0 0 0 0,0 0 0 0,0 0-4 16,0 5 0-16,3-8 0 0,-3 3 0 0,4-3 20 0,2 0 3 15,0 3 1-15,3-10 0 0,0 4-32 0,6 1 0 16,-6-11 0-16,0 0 0 0,8 0 0 0,1 2 0 16,3-2 0-16,0-2 0 15,0-6-20-15,0 3-11 0,3-6-1 0,0 0-1 16,6-2-191-16,-6-3-37 0</inkml:trace>
  <inkml:trace contextRef="#ctx0" brushRef="#br0" timeOffset="176344.77">6714 4434 2023 0,'0'0'44'0,"0"0"10"0,-6 8 2 0,3-5 0 0,-3 0-44 0,-3 5-12 15,3-8 0-15,0 2 0 0,6-2 105 0,0 0 19 0,0 0 4 16,0 0 1-16,0 0-53 0,0 0-12 0,0 0-1 0,0 0-1 16,0 0-38-16,0 0-8 0,0 0-2 0,9 0 0 15,3 0-5-15,0 0-1 0,-3-2 0 0,3 2 0 16,3 0-8-16,0 0 0 0,0-6 0 0,-4 4 0 15,7-1 0-15,-6 0 0 0,3 3 0 0,0 0 0 16,-3-5 0-16,0 2-11 0,-3 3 11 0,-3 0-12 16,-6 0 12-16,9 3-13 0,-9-3 5 0,0 0 8 15,3 5 0-15,-3-5 0 0,3 6 0 0,-6 2 0 16,0 0 0-16,-3 2 0 0,0-2 0 0,0 0 0 16,-6 3 0-16,0 2 0 0,0-5 0 0,-3 5 0 15,-3-2 0-15,0 2 0 0,1-3 0 0,-1 4 8 0,0 1 14 16,0 1 2-16,3 0 1 0,0 0 0 0,0 3 3 15,0-6 0-15,6 0 0 0,1 6 0 0,2-6-28 16,0 0 0-16,3-8 0 0,3 6 0 0,3 0 0 16,0-4 0-16,0 1 0 0,6-2 0 0,-1-1 12 15,1 0-4-15,-3-5 0 0,6 3 0 0,3-3-8 0,0 0-11 16,0 0 3-16,3-3 0 16,0-2-142-16,2 0-28 0,-2-3-6 0,0 0 0 0</inkml:trace>
  <inkml:trace contextRef="#ctx0" brushRef="#br0" timeOffset="176700.99">7065 4598 979 0,'0'0'87'0,"0"0"-70"0,-6 0-17 0,3 6 0 16,-3-4 288-16,6-2 53 0,-3 6 11 0,3-6 3 16,0 0-221-16,0 0-44 0,0 0-9 0,0 0-1 15,9-6-26-15,0 4-5 0,0 2-1 0,6-6 0 16,0-1-37-16,0 1-11 0,3-2 0 0,-3 0 0 15,-4 0 11-15,1 0-3 0,0-2 0 0,0-1 0 16,3 1-8-16,-3 2-14 0,-3-5 3 0,0 5 1 16,-3-6 10-16,0 6 0 0,-3-2 0 0,3 5 0 15,-9-6 0-15,3 3-8 0,-6 0 8 0,0 3 0 16,-6 2 0-16,-3 3 0 0,0 3 0 0,0 2 0 16,0 0 12-16,-5 3 8 0,-1 6 2 0,0 1 0 15,0 1 32-15,0 3 6 0,-3 2 2 0,6-2 0 0,1 2-16 16,2 0-3-16,0 3-1 0,3-6 0 0,3 3-24 0,6-2-5 15,0-1-1-15,0-2 0 0,3-2-12 16,3-1 9-16,3-3-9 0,0-2 8 0,3-2-8 0,3 2 0 16,6-8 9-16,3 0-9 15,-4-6-20-15,7-2-8 0,3 0-1 0,-3-2-1 16,-3-3-108-16,-1-1-22 0,4-4-4 0,3-1-1055 16</inkml:trace>
  <inkml:trace contextRef="#ctx0" brushRef="#br0" timeOffset="177033.43">7780 3784 1785 0,'0'-22'159'0,"0"17"-127"16,3-3-32-16,-3 3 0 0,3-3 75 0,0 3 9 0,-3-3 1 0,0 8 1 15,3-6-3-15,-3 6-1 0,0 0 0 0,0 0 0 16,0 6 6-16,-9 7 2 0,-3 0 0 0,-3 8 0 15,-6-2-43-15,-3 7-9 0,-3 1-2 0,4 5 0 16,2-1 11-16,0 9 1 0,-9 0 1 0,6 5 0 16,-2 8-20-16,2-1-4 0,0-7-1 0,0 8 0 15,-3-8-6-15,6 3-2 0,1-3 0 0,-1 0 0 16,0-3-7-16,6 1-1 0,0-9-8 0,3 0 12 16,0-5-3-16,3-2-1 0,3-1 0 0,4-7 0 15,2-1-8-15,0-2 10 0,2 3-10 0,7-14 10 16,0 3-10-16,0-3 10 0,6-2-10 15,-3-3 10-15,3-3-26 0,3-2-4 0,-3-3-2 0,3 3 0 16,-1-6-84-16,-2 1-17 0,3-1-3 16,-6 0-738-16,3-2-148 0</inkml:trace>
  <inkml:trace contextRef="#ctx0" brushRef="#br0" timeOffset="178084.62">7634 4432 1681 0,'6'-3'74'0,"-3"3"16"16,0 3-72-16,-3-3-18 0,0 0 0 0,-6 10 0 15,3-4 128-15,0 4 23 0,-9 1 4 0,6 2 1 0,3 0-61 0,-3 6-12 16,0-6-3-16,3 0 0 0,-6 0-22 0,3 3-5 16,-3 0-1-16,3 3 0 0,-6 2-32 0,6-8-6 15,-3 6-2-15,7-3 0 0,-4-3-2 0,3 0-1 16,0-2 0-16,0 2 0 0,3-11-9 0,0-2 8 15,3 6-8-15,3-6 8 0,2-3 3 0,1 0 0 16,3 1 0-16,0-11 0 0,0-1-11 0,0-2 0 16,6 1 0-16,3 1-11 0,3-4 3 0,-4-1 0 15,7 3 0-15,-6-5 0 0,0 3-9 0,-3 2-2 16,0 0 0-16,-4 3 0 0,-2 0 9 0,0 2 2 16,-3 3 0-16,-3 5 0 0,-6 3 8 0,0 0 0 15,0 0-9-15,0 0 9 0,6 6 0 0,-6 2 0 16,-3 2 0-16,3 3 8 0,-9 1 14 0,6 2 2 0,-6 5 1 15,3-5 0-15,-3 2-5 0,3-2-2 0,0 5 0 16,-2-5 0-16,2 0 0 0,0-3 0 0,6 0 0 16,-3 1 0-16,6-6-9 0,-3 2-1 0,3-2-8 0,-3-8 12 15,0 0-12-15,9 3 8 0,-9-3-8 0,14-3 0 32,1 3-65-32,-3-11-19 0,3 1-4 0,3-3-1142 0</inkml:trace>
  <inkml:trace contextRef="#ctx0" brushRef="#br0" timeOffset="178464.65">8101 4540 2120 0,'0'0'47'16,"0"0"9"-16,-6 8 3 0,0-3 0 0,0 1-47 0,0 2-12 0,0-3 0 0,6-5 0 0,0 0 93 0,-3 5 17 16,3-5 3-16,0 0 1 0,0 0-50 0,0 0-9 15,0 0-3-15,6 0 0 0,3 3-35 0,3-6-7 16,0-2-2-16,0 0 0 0,3-3-8 0,-3 2 8 15,3-7-8-15,-1 3 8 0,-2-1-8 0,3-2 0 16,0 0 0-16,-6 2 0 0,3 0 0 0,-6 1 0 16,0-3 0-16,-3 7 0 0,0-7 8 0,-3 5 0 15,0-2 0-15,-3 4 0 0,-3 4-8 0,0-6 0 16,0 5 0-16,-6 3 0 0,0 3 12 0,-3 5 0 16,-3-6 0-16,-2 9 0 0,-4 2 33 0,0 0 7 15,6 6 2-15,-3-1 0 0,0 4-10 0,4-4-1 16,-1 3-1-16,3 6 0 0,3-11-26 0,3 7-4 0,3 1-2 15,3 0 0-15,0-3-10 0,3 0 8 0,0-7-8 0,6 4 8 16,3-5-8-16,-3 1 0 0,6-6 0 0,3 2 8 16,3-5-8-16,2-2 8 0,1-3-8 0,3-3 8 15,3 1-17-15,3-4-4 0,-7-1-1 0,4-1 0 16,0-6-138 0,0 1-27-16,-3-5-5 0</inkml:trace>
  <inkml:trace contextRef="#ctx0" brushRef="#br0" timeOffset="179032.4">9143 3979 576 0,'0'0'25'0,"-3"0"6"16,3 0-31-16,-6 0 0 0,3 6 0 0,-3-4 0 0,0 6 344 0,-3 0 62 15,-3 3 13-15,0 5 2 0,-6 5-253 0,1 0-52 16,-1 3-9-16,-3 5-3 0,0 3-53 0,0 2-11 16,-6 3-3-16,4 0 0 0,2 3 1 0,3-8 0 15,-3 5 0-15,6-3 0 0,0 0-38 0,3-7 0 16,1 5 0-16,-1-3 0 0,3-3 0 0,6-5-18 15,-3 3 3-15,3-5 1 16,3-6-103-16,0-5-21 0,6-3-4 0,-6-5-909 0</inkml:trace>
  <inkml:trace contextRef="#ctx0" brushRef="#br0" timeOffset="179483.19">9268 3765 1785 0,'0'0'79'0,"0"0"17"0,0 0-77 0,-3 5-19 0,-6-5 0 0,3 3 0 16,-3 8 119-16,0-6 20 0,0 8 4 0,0 0 1 15,0 1-52-15,0 1-11 0,-2 4-1 0,-1 5-1 16,-3 2-34-16,0 1-6 0,-3 2-2 0,3 3 0 16,-3 5-13-16,0-3-4 0,1 3 0 0,2-5 0 15,-3 2-7-15,6 1-1 0,-3-4-1 0,9 1 0 16,0-13-11-16,6-1 0 0,6-5 0 0,3 1 0 15,0-7 9-15,9-4 0 0,3 0 0 0,-1-9 0 16,7-1-9-16,0 1 10 0,3-15-10 0,6 0 10 16,-1-3-10-16,7-2 0 0,-3-3 0 0,2-3 0 15,1 3-19-15,0-8-2 0,-4 2-1 0,1 3 0 16,-6 1 1-16,0 2 0 0,-7 0 0 0,-2 5 0 0,-3 5 21 0,-3 1 0 16,-3-1 0-16,-3 11 0 0,-9-2 0 0,3 7 0 15,-6 3-12-15,0 0 12 0,-6 8 19 0,-3 3 11 16,-3 2 2-16,-6 5 1 0,0 3 2 0,-3 1 0 15,-3 4 0-15,1 6 0 0,-10 2-17 0,6-2-3 16,3 5-1-16,-3 3 0 0,1-1-14 0,-1 1 11 16,3 0-11-16,3 2 10 0,0-5-10 0,3 0 0 15,4 0 0-15,2 0 0 0,6-2 0 0,3-6 0 16,0-3 0-16,6-5 0 16,6-5-24-16,0 0-8 0,0-3 0 0,5-7-1 15,4-1-211-15,3-10-43 0</inkml:trace>
  <inkml:trace contextRef="#ctx0" brushRef="#br0" timeOffset="179984.49">9622 4445 2246 0,'-6'5'100'0,"6"1"20"0,-3-1-96 0,-3 3-24 0,3 0 0 0,3-3 0 16,0 0 63-16,-3 3 8 0,0-2 1 0,3-6 1 15,0 0-12-15,0 0-2 0,0 0-1 0,9 2 0 16,0-4-33-16,3 2-6 0,-3-6-2 0,3 1 0 15,-3-3-7-15,3-3-2 0,3 1 0 0,-1-3 0 16,-2-1-8-16,0 1 0 0,0 0 9 0,0 0-9 16,-3-3 0-16,0 3 0 0,-9-1 0 0,3 1 0 15,-3 5 0-15,-3-5 0 0,-3 0 0 0,-3 7 0 0,-3 4 0 0,0-1 0 16,-3 6 0-16,1 5 0 16,-7-3 12-16,3 3-1 0,-6 5-1 0,0 3 0 0,0 0 18 15,4 0 4-15,-4 2 1 0,6 1 0 0,0 2-15 0,9-2-3 16,-3 2-1-16,9-3 0 0,0 3-14 15,6 3 8-15,0-8-8 0,6-3 0 0,3 1 0 16,6-4 0-16,-3 1 0 0,9-9 0 0,-4 4 0 0,4-6-18 16,-3-8 2-16,3 5 1 15,3 0-28-15,-1-7-5 0,-2-1-2 0,0 3 0 16,-3 0-13-16,0 0-2 0,0 1-1 0,-10 4 0 0,-2 0 34 0,-3-2 6 16,3 5 2-16,-6 0 0 0,-3 0 24 0,6 5 0 15,-3-2 0-15,0 7 0 0,-3-4 29 0,-3 2 2 0,0 0 0 0,0 0 0 16,0-3 17-16,0 0 3 15,3-5 1-15,0 0 0 0,0 0-28 0,0 0-6 0,0 0-1 16,6 0 0-16,0-2-7 0,0-1-2 16,0-2 0-16,3-3 0 0,0 0 10 0,3-3 2 0,0-2 0 15,0 0 0-15,-3 2-20 0,3-2 0 0,-1 0 0 16,-2-1 0-16,3 4-8 0,0-1-6 0,-3 1-1 16,3 4 0-16,0-7 15 0,0 3 0 0,-3-1 0 0,6 6 0 15,-3-9-88 1,2 4-16-16,-2 2-2 0</inkml:trace>
  <inkml:trace contextRef="#ctx0" brushRef="#br0" timeOffset="180798.4">10566 3926 288 0,'0'0'25'0,"0"0"-25"16,0 0 0-16,0 0 0 0,0 0 295 0,0 0 53 0,0 0 12 0,0 0 1 15,0 0-184-15,0 0-37 0,3-8-7 0,-3 3-1 16,0 5-45-16,9 0-9 0,-3-8-2 0,2 3 0 16,1 0-30-16,3-1-6 0,0 1-2 0,3-3 0 15,0 0-23-15,3-2-5 0,3-1-1 0,-3-2 0 16,5 0-9-16,-2 2 0 0,0-2 0 0,-3-6 0 15,6 6 0-15,-3-3 0 0,-4 3 0 0,1 2 0 16,-3 3 0-16,-3-5 0 0,-3 0 0 0,0 0 0 16,-6-1 8-16,0 1-8 0,-6 0 8 0,-6 8-8 15,0-8 9-15,-3 7-9 0,-9 1 10 0,0 2-10 16,-5 11 17-16,-1-2-2 0,-6 1-1 0,0 12 0 16,1-1 32-16,-1 4 6 0,-3 4 2 0,-3 6 0 15,-5 0-7-15,-4 2-2 0,1-2 0 0,8 7 0 16,3-7-29-16,6 8-7 0,-2 0-1 0,5-3 0 0,3 2-8 15,3 4 0-15,3-1 9 0,3-2-9 0,-2-1 0 16,5-7 0-16,3 0 0 0,3-3 0 0,0 3 0 0,0-8 0 16,0-1 0-16,3 1 8 0,0-11-8 0,3 3 0 15,-3-3 0-15,3-2 8 0,0-3-8 0,3-3 9 16,-3-5-9-16,0 0 10 0,6 0-2 0,3-5 0 16,3 0 0-16,3-3 0 0,0 0-8 0,2-5 0 15,4-1 0-15,0 1 0 0,3 0 0 0,-3 0 0 16,6-3 0-16,-1 5 0 0,4-2 0 0,-3 8 0 15,-3-6-11-15,-3 8 11 0,-1-4-8 0,-5 4 8 16,-3 0-8-16,0 3 8 0,-3 3-11 0,-9-3 11 16,0 0-13-16,0 0 5 0,0 10 8 0,-6-2 0 15,0 3-9-15,-3 2 9 0,-9 0 0 0,0 1 0 16,-2-1 0-16,-1 3 0 0,-3 0 0 0,6 0 0 16,0-3 0-16,3 0 0 0,3-2 0 0,4 2 0 15,-1 0 12-15,3 0-4 0,3-7-8 0,3 4 12 16,3 1-12-16,0-6 12 0,3 0-12 0,2 1 0 0,4-4 0 15,6-2 0-15,3-2 0 0,0-1 0 0,6-5 0 0,-3 3 0 16,2-6-116 0,-2 1-24-16,3-4-6 0,-3 1-1051 0</inkml:trace>
  <inkml:trace contextRef="#ctx0" brushRef="#br0" timeOffset="181339.94">10792 4331 2530 0,'-9'-5'56'0,"9"5"11"0,-3 0 2 0,-3 5 3 0,3-5-58 0,-3 3-14 16,3 0 0-16,0-3 0 0,-3 7 60 0,3-7 10 15,-3 6 2-15,6 2 0 0,-3-3-39 0,0 3-7 16,0-3-2-16,0 3 0 0,3 3-6 0,-3-1-2 16,-3 1 0-16,3 2 0 0,0 0-8 0,-2 1-8 15,-1-1 12-15,3-3-12 0,0 4 9 0,3-6-9 16,3 5 0-16,0-8 9 0,3 3-9 0,-1-8 0 15,1 0 9-15,6 0-9 0,0-5 0 0,0-1 0 16,3-1 0-16,0-1 0 16,0 0-24-16,3-3-8 0,0 0-3 0,2 1 0 15,-2-3 5-15,0 2 1 0,0 3 0 0,-3-2 0 0,0-1 15 0,-3 6 3 0,-3-6 1 16,2 3 0-16,-2 3 10 0,-3 2 0 0,-6 3 0 0,0 0 0 16,0 0 0-16,0 0 14 0,0 0-3 0,0 0-1 15,3 6 15-15,-3 1 3 0,0 1 1 0,0 3 0 16,-3 0-3-16,0-1-1 0,-3 3 0 0,3-5 0 15,0 3-8-15,0 2-1 0,-2-2-1 0,5-3 0 16,2 2-15-16,1 1 8 0,0-9-8 0,3 4 0 16,-6-6 8-16,9 5-8 0,0-10 0 0,3 2 9 15,0-2-9-15,3-3 10 0,-3 3-10 0,6-9 10 16,-3 4-10-16,5 2-12 0,-2-5 2 0,3-1 1 16,0 1-6-16,0 0-1 0,-6 0 0 0,0 2 0 15,-1 1-2-15,1 4-1 0,-3 1 0 0,-3-3 0 0,-3 8 6 16,-6 0 1-16,0 0 0 0,0 0 0 15,-3 8 35-15,0 3 7 0,-3 2 2 0,0 3 0 16,-3 2-13-16,-3-5-3 0,1 1 0 0,5 4 0 0,-3-2 3 0,3 0 0 16,3-3 0-16,0 3 0 0,3-5-19 0,0-1 10 15,3 1-10-15,6-9 8 0,0 6-8 0,2-5 0 16,-2-3 0-16,6-3 0 16,3-5-122-16,0 6-17 0,3-12-3 0,3 4-1083 0</inkml:trace>
  <inkml:trace contextRef="#ctx0" brushRef="#br0" timeOffset="181868.26">11560 4416 2070 0,'0'0'92'0,"0"0"18"0,0 5-88 0,0-5-22 0,-3 8 0 0,3-8 0 16,-3 5 91-16,3-5 13 0,0 8 4 0,0-8 0 16,0 0-35-16,0 0-6 0,6 3-2 0,3 0 0 15,-3-6-37-15,6 0-8 0,-3 3-2 0,2-5 0 16,1 0-9-16,0-3-1 0,0 0-8 0,3-3 12 15,-3 1-12-15,0-3 0 0,-3 2 8 0,3-2-8 16,-3-1 0-16,0 4 0 0,-6-6 0 0,0 3 0 16,0 0 0-16,-3-1 0 0,-6 1 0 0,3 0 0 15,-3 8 0-15,0-3 0 0,-6 2 0 0,-3 6 0 16,-3 6 9-16,0 4 3 0,-6 1 0 0,4 2 0 16,-4 3 33-16,3 0 7 0,0 2 2 0,3 3 0 15,0-2-18-15,0 0-3 0,1 2-1 0,-1-3 0 0,3 3-17 16,6-2-4-16,3-1-1 0,0 4 0 0,6-9-10 15,3 3 0-15,3-6 0 0,3 3 0 0,-3-7 8 0,3-4-8 16,3-2 0-16,0-2 8 0,2-4-8 0,4-1 0 16,3-7-12-16,-3-2 12 15,6 1-40-15,-3-4-1 0,5 1 0 0,-2 2 0 16,-3-3-3-16,0-2 0 0,-3 2 0 0,-3 4 0 0,0-1 29 0,-7 5 6 16,1 1 1-16,-3 4 0 0,-3 1 8 15,-3 5 0-15,-6 5 0 0,0-2 0 0,0 7 32 0,-5-4 9 16,-4 7 2-16,0 3 0 0,0 0-6 0,0 5-1 15,0-5 0-15,0 2 0 0,6 1-17 0,0 2-4 16,0-5-1-16,4 5 0 0,2-8-14 0,6 0 0 16,0-5 0-16,-1 0 0 0,4 0 0 0,3-2 0 15,6-6 0-15,-3 0 0 0,6-3-12 0,-3-5 0 0,0 3 1 0,3-9 0 32,0 1-29-32,-1-8-7 0,7 3-1 0,0-1 0 15,0-2-56-15,0 2-12 0,-4-7-3 0,4-3 0 16,-3 0-103-16,0-8-21 0,24-45-4 0,-7 18-1 0</inkml:trace>
  <inkml:trace contextRef="#ctx0" brushRef="#br0" timeOffset="182106.11">12432 3575 1324 0,'0'-8'118'0,"3"-3"-94"0,0 3-24 0,0 0 0 15,-3 3 270-15,0 0 50 0,3-1 9 0,-3 6 3 16,-3-2-165-16,3 2-33 0,0 0-6 0,0 0-2 16,-6 0-66-16,0 5-14 0,0 3-2 0,-3 5-1 15,-3 0-14-15,-6 8-2 0,-2 3-1 0,-4 8 0 16,-9 2-6-16,0 11-2 0,3 3 0 0,-5 5 0 0,-4 3-18 0,0 2 10 15,7 5-10-15,-1-2 8 16,3 0-8-16,0-3 0 0,4-5 0 0,5-3 0 0,0-5 0 0,6 3 0 16,0-11 0-16,3 3 0 0,3-3 0 0,0-8 0 15,6-3 0-15,3-5 0 0,3-2-20 0,0-1 0 16,3-10 0-16,3 0 0 16,3-5-23-16,3-3-4 0,-3-5-1 0,3-3 0 15,3-8-116-15,-1 0-24 0,4-3-5 0,3-2-1 0</inkml:trace>
  <inkml:trace contextRef="#ctx0" brushRef="#br0" timeOffset="182573.18">12343 4262 1731 0,'0'0'38'0,"0"0"8"0,0 0 2 0,0 0 0 0,0 0-38 0,0 0-10 15,3 3 0-15,-3-3 0 0,0 0 86 0,6 8 15 0,3-8 3 0,-4 0 1 16,1 0-42-16,0 0-9 0,0-5-2 0,0 2 0 16,0-2-16-16,0-3-4 0,-3 3-1 0,3-6 0 15,-3 8-2-15,0-5 0 0,0 3 0 0,-3-5 0 16,0 10 5-16,0-3 1 0,0 3 0 0,0 0 0 16,-6-5 17-16,-3 2 4 0,0 3 1 0,0 3 0 15,-6 2-5-15,1-2 0 0,-1 7-1 0,-3-5 0 0,-3 3-2 16,6 6 0-16,-3-9 0 0,0 5 0 0,4 1-30 15,-1-6-7-15,6 3 0 0,-3 3-1 0,6-3-11 0,0 0 8 16,3 2-8-16,0-2 8 0,3-2-8 0,3 1 0 16,6-1 0-16,3 2 0 15,0-3 0-15,3 3 0 0,-1-3 0 0,4 1 0 0,-3 1-22 16,0-1 0-16,3 2 0 0,-3-6 0 16,-3 1-26-16,-3 5-4 0,0-3-2 15,-1 3 0-15,-2-3 21 0,0 3 4 0,-6-2 1 0,0 2 0 16,0 0 28-16,-6-1 0 0,0 1 0 0,1 3 0 0,-4 0 16 0,-3-6 10 15,-6 3 2-15,-3 5 0 0,0-8 20 0,-6 6 4 16,1-6 0-16,5 3 1 0,9-3-32 0,-6 1-6 16,0-6-2-16,3 2 0 0,0-2-5 0,0 0-8 15,1-2 11-15,2 2-11 16,3-8-24-16,0 2-12 0,3-4-3 0,0-1-897 0,3 1-179 0</inkml:trace>
  <inkml:trace contextRef="#ctx0" brushRef="#br0" timeOffset="183792.43">12617 4448 1443 0,'0'0'64'0,"0"0"13"0,0 0-61 0,0 0-16 16,0 0 0-16,0 0 0 0,0 0 56 0,5 8 8 15,1-8 1-15,0 2 1 0,3-2 14 0,-3 0 4 0,3-2 0 0,3 2 0 16,-3 0-39-16,0 0-7 0,0-8-2 0,3 2 0 16,0 1 0-16,0 0 0 0,0 2 0 0,-1-7 0 15,1 2-11-15,0 0-2 0,-3-3-1 0,0 1 0 16,0 2-22-16,0-3 9 0,-6 0-9 0,3 3 0 16,-3-5 9-16,-3 0-9 0,3 0 0 0,-3-3 9 15,-3 0-9-15,-3 3 10 0,0 0-10 0,-3-1 10 16,-3-4 2-16,-3 10 1 0,0 0 0 0,-5 5 0 0,-7 1 59 0,0 2 11 15,0 8 2-15,-3 2 1 16,4 1-43-16,-4 5-9 0,0 0-2 0,3 2 0 0,3-2 4 16,4 2 0-16,2-2 0 0,0 5 0 0,3-5-28 15,6 3-8-15,0-1 0 0,0 1 0 16,6 2 0-16,0-2 0 0,3-4 0 0,3-1 0 16,3 2 0-16,0-3 0 0,3-8 0 0,0 3 0 0,6-3 0 15,0-2 8-15,3-3-8 0,2-3 0 0,7-2 0 0,-3-3 0 16,3 3-10-16,-3-8 10 0,5-3-8 0,-5 2 8 15,3-1 0-15,-3-4 0 16,0 3-30-16,-6 0-2 0,-1-2 0 0,-5 2 0 0,3 3 32 0,-6-1 0 16,-6 1-8-16,3 0 8 0,-3 2 0 0,-3 3 0 15,-3 6 0-15,0-1 0 0,0 3 13 0,0 0 6 16,-6 5 1-16,3 1 0 0,-3-1 0 0,0 6 1 16,-3-1 0-16,4 3 0 0,-1 1-6 0,-3-1-2 15,3 0 0-15,-3 6 0 0,6-3-13 0,-3-1 11 0,3 7-11 16,3-4 10-16,0 1-10 0,0-3 0 15,0 2 0-15,9-10-11 0,-3 5 11 0,6-2 0 0,0-3 8 16,3-6-8-16,3 4 0 0,-3-9 0 0,2 0 0 16,4 1 8-16,-3-9-24 0,6-2-4 0,0 0 0 15,0-3-1 1,3 3-35-16,-1-9-8 0,1 1 0 0,0 0-1 0,-3 0 12 16,0 0 2-16,0 0 1 0,-7-1 0 0,-5 4 38 0,0 2 12 0,0 3 0 0,0-3-10 15,-3 5 10-15,0 6 14 0,-6 5-3 0,0 0-1 16,0 0 37-16,-12 8 7 0,0 3 2 0,-3 2 0 15,0 0-9-15,1 0-2 0,2 6 0 0,-3-3 0 16,6 2-25-16,-3 1-4 0,3-3-2 0,0 2 0 16,3 1-14-16,3-6 0 0,0 3 0 0,0 0 0 0,3-3 0 0,3-5 0 15,3 0 0-15,0 2 0 0,3-7 0 0,3-3 8 16,3 0-8-16,3-3 0 16,0-5 0-16,-1-2 8 0,4 2-8 0,-3-5 0 0,3-6 0 15,3 1-16-15,0 2 1 0,2-3 1 16,-5 1-20-16,0-1-4 15,0 1-1-15,0 2 0 0,-6-5 27 0,-4 5 12 16,1 0-10-16,0 0 10 0,-6 5 0 0,0 6 0 16,-3-6 0-16,0 9 0 0,-3 2 0 0,0 0 12 0,-6 2-1 0,3 9 0 15,-6-6 18-15,0 9 4 0,0-1 1 0,-3 0 0 0,4 3-12 16,-4 0-2-16,0 5-1 0,0-5 0 0,3 0-11 0,0 2-8 16,3-2 9-16,0 3-9 0,0-6 0 0,6-3 8 15,0 6-8-15,3-5 0 0,3-3 0 0,0-3 0 16,3 3 0-16,3-8 0 0,0 0 0 0,0 0 9 15,0-11-9-15,2 1 8 0,4 5-8 0,-3-9-11 16,3 1 3-16,0 3 0 16,0-4-136-16,-3-2-28 0</inkml:trace>
  <inkml:trace contextRef="#ctx0" brushRef="#br0" timeOffset="184281">13646 4241 1958 0,'0'-2'174'15,"3"-4"-139"-15,-3 6-35 16,3-8 0-16,3 3 101 0,0-5 14 0,0 2 2 0,3 0 1 0,-3 2-62 0,6-2-12 16,-3 3-2-16,0-3-1 0,0 3-41 0,-3 5 0 15,3-5 0-15,-6 2 0 0,-3 3 0 0,0 0 0 16,0 0 0-16,0 0 0 0,0 0 0 0,0 0 0 15,-6 3 0-15,-3-6 0 0,0-2 29 0,-3 5 4 16,0 5 1-16,-3 3 0 0,0-3 40 0,0 3 8 16,-5-5 2-16,2 2 0 0,0 3-32 0,0 0-5 15,0 0-2-15,3 0 0 0,3 2-9 0,0 1-3 16,3 0 0-16,4-3 0 0,-1 2-21 0,0-2-4 16,6-3 0-16,3 3-8 0,0 0 0 0,3 3 0 15,2-6 0-15,4 3 0 0,0-5 0 0,9 2 0 16,0 0 0-16,0 1 0 0,3-4-14 0,-4 3-6 15,4-5-2-15,-6 6 0 16,0 2-111-16,-3 0-23 0,-3 0-4 0,0 0 0 16,-3-3 73-16,-6 3 15 0,-3-8 4 0,3 8 0 15,-3 5 28-15,-3-8 7 0,-3 3 1 0,-3 0 0 0,-3 0 88 0,-3-3 17 0,0 3 4 16,-6 3 1-16,-3-9 9 0,-2 4 1 0,-1 2 1 16,-3-3 0-16,3 0-21 0,0 1-5 0,-2-6-1 0,-1 2 0 15,3-2-29-15,0 0-5 0,4 0-2 0,2-2 0 16,3-6-18-16,3 2-8 0,6-2 8 0,0 3-8 15,6 0-136 1,3-8-32-16,3 2-6 0,3 0-2 0</inkml:trace>
  <inkml:trace contextRef="#ctx0" brushRef="#br0" timeOffset="184996.03">13783 4337 673 0,'12'-11'29'0,"-6"6"7"0,0 2-28 0,0-5-8 0,0 3 0 0,3 5 0 16,-6-8 63-16,0 5 11 0,-3 3 2 0,0 0 1 15,0 0 96-15,3 11 19 0,-3 2 4 0,-3 0 1 16,0 0-57-16,-3 3-11 0,-3 6-2 0,-3 4-1 15,0 0-37-15,0 9-7 0,-3-3-2 0,1 7 0 16,-7-2-27-16,-3 11-5 0,0-8-2 0,0 5 0 16,-2-6-30-16,5-2-5 0,-6 6-2 0,9-6 0 15,0 2-9-15,6-10 0 0,3 1 9 0,0-4-9 16,3 1 0-16,3-9 8 0,1-2-8 0,-1-3 0 0,6-5 0 16,-3-3 0-16,0-5 0 0,0 0 8 0,5-5-8 15,1-3 0-15,0-5 8 0,3-3-8 0,0-2 0 0,3-9 0 16,0-2 0-16,3 0 0 0,0-6 0 0,0-2 0 15,3-2 8-15,-1-12-8 0,1-1 0 0,0-1 8 16,6-6-8-16,0 1 0 0,3 3 0 0,-1-4 0 16,7 7 0-16,0 1 8 0,-3 6 8 0,2 0 3 15,-2 11 0-15,0 5 0 0,0 2-9 0,-4 6-2 16,1 5 0-16,-3 3 0 0,0 2-8 0,-3 6 0 16,0 0 0-16,-1 2 0 0,-5 6 0 0,0 2 0 15,0 3 0-15,0 8 0 0,-6-8 0 0,0 10 0 16,0-4 0-16,-6-1 0 0,0 5 0 0,0 1 0 15,-6 2 0-15,0-2-11 0,0 2 11 0,-6-3 11 16,-3 3-3-16,0 1 0 0,-6-4-8 0,-3 1 0 16,0-1 0-16,-2 1 0 0,-1-3 8 0,-3 2 0 15,0-5 0-15,3-5 0 0,7 0-8 0,-1-2 8 16,0-1-8-16,3-5 8 0,3 0-8 0,0-5 0 0,3-3 0 16,0 0 0-16,3-6-12 0,6 1-4 0,0 0 0 15,6-3-1 1,3 0-191-16,-3-2-39 0</inkml:trace>
  <inkml:trace contextRef="#ctx0" brushRef="#br0" timeOffset="185281.7">14459 4175 2131 0,'0'0'94'0,"-9"3"20"0,0 7-91 0,0-4-23 15,0-1 0-15,3 6 0 0,-3-1 112 0,3-2 17 16,-2 3 4-16,-1 2 1 0,0 0-65 0,0 0-13 15,3 1-2-15,-3-1-1 0,3 0-32 0,0 0-6 16,0-5-2-16,3 3 0 0,0-3-13 0,3 0 11 16,-3-3-11-16,3-5 10 0,0 0-10 0,0 0 8 15,0 0-8-15,0 0 8 0,0 0-8 0,9 0 12 16,0-5-12-16,0-1 12 0,3-2-12 0,0 0 0 16,0-2 9-16,-1-1-9 0,1-2 0 0,0-3 0 15,-3 3 0-15,6-3 0 0,-3 0-21 0,0 0 1 16,3-2 0-16,0 2 0 0,3 5 3 0,-4-7 1 15,1 2 0-15,0 3 0 16,3 0-143-16,-6 2-28 0,3-2-5 16</inkml:trace>
  <inkml:trace contextRef="#ctx0" brushRef="#br0" timeOffset="185739.95">14736 4276 1324 0,'-3'10'118'0,"3"-10"-94"0,0 8-24 0,0 3 0 15,0-11 115-15,0 0 18 0,3 2 4 0,-3-2 1 16,0 0-29-16,6 3-5 0,3-3-2 0,-3-3 0 16,6 1-28-16,-1-6-6 0,1 3 0 0,-3-1-1 15,6-4-25-15,-3-1-5 0,3 6-1 0,-3-8 0 16,-3 2-19-16,0-2-4 0,-6 2-1 0,3 1 0 0,0-1 16 0,-3 0 4 16,0 1 0-16,0-3 0 15,-6-1-21-15,3 1-11 0,0-3 12 0,-3 6-12 0,-3-1 12 0,0 8-12 16,-3-4 12-16,-3 1-12 0,0 6 32 0,-6 3 0 15,0 2 0-15,0 3 0 0,1 8 3 0,-1-3 0 16,0 0 0-16,0 1 0 0,0 4-11 0,0 3-1 16,0 1-1-16,3-4 0 0,1 1-9 0,2-1-1 15,6 3-1-15,0-2 0 0,3-3-11 0,3 0 0 16,0-3 0-16,6-3 0 0,3 1 0 0,0-3 0 16,0-3 8-16,2-2-8 0,4-3 0 0,0 0-12 15,6-5 2-15,0-3 1 16,6-3-32-16,-1-2-7 0,1-3 0 0,0 0-1 15,-3 3-6-15,-3-6-1 0,0-2 0 0,-4 3 0 16,1-1 9-16,-3 3 2 0,-6 0 0 0,-3 8 0 0,-3-2 45 0,-3 7 0 0,-6 3 0 16,0-5 0-16,-6 10 36 0,0 0 11 0,-3 3 1 15,4 0 1-15,-1 6 7 0,3-1 2 0,-3 0 0 16,6 3 0-16,-3-3-44 0,6 3-14 0,0-3 8 16,6 0-8-16,0-2 0 0,0-3 10 0,3 0-10 0,0-5 8 31,9-1-88-31,0-2-19 0,-1-2-3 0,4-4-1117 0</inkml:trace>
  <inkml:trace contextRef="#ctx0" brushRef="#br0" timeOffset="185906.5">14992 3654 2790 0,'-12'-3'61'0,"0"3"13"0,-3 0 2 0,0 0 3 0,0 0-63 0,6 0-16 16,3 0 0-16,6 0 0 0,0 0 22 0,0 0 2 15,9-2 0-15,3-1 0 0,6 3-24 0,6-8-15 16,0 5 3-16,0 1-833 16,2-6-167-16</inkml:trace>
  <inkml:trace contextRef="#ctx0" brushRef="#br0" timeOffset="186755.5">15245 4228 1357 0,'0'0'29'16,"0"0"7"-16,-3 5 0 0,0-2 4 0,-3 2-32 0,6 1-8 0,0-6 0 0,-3 5 0 16,3 3 110-16,0-3 21 0,0-5 4 0,0 8 1 15,0-8-19-15,0 0-3 0,0 0-1 0,6 5 0 0,0-2-38 0,3-3-8 16,0 0-2-16,0-3 0 0,3-2-35 0,-1-3-7 15,4 3-2-15,-3-6 0 0,0 1-11 0,0-4-2 16,0 1-8-16,3 0 12 0,-3 2-12 0,3-2 0 16,-3 0 0-16,-4 0-10 0,-2-1 10 0,0-4 0 15,-3 2 8-15,-3 5-8 0,-3-2 0 0,-3-5 0 16,-5 4-10-16,-1 7 10 0,-3-4 0 0,-3 8 0 16,-6 3 0-16,0 0 0 0,-3 8 0 0,1 3-8 15,-1 2 8-15,0 8 0 0,-3-5 31 0,7 5 9 16,-4 6 3-16,3-1 0 0,3-2-28 0,3 5-6 15,0-2-1-15,6-6 0 0,4 0-8 0,5 0 8 16,3 0-8-16,3-5 8 0,2 0-8 0,7-5 0 16,3-6 0-16,0 0 0 0,6-2 0 0,0-3 0 15,6-5 0-15,-1-1 0 0,4 1-17 0,3-8-6 0,-6-1-1 0,2 4 0 32,-2-3-22-32,-3-1-5 0,0 1-1 0,-3 5 0 15,-6-5 19-15,-6 5 3 0,-4 3 1 0,-5 5 0 0,-5-5 29 0,-1 5 0 0,-6 5 0 0,-3 0 10 16,0 3 23-16,0 5 5 0,-6 6 1 0,-3-6 0 15,4 6 14-15,2 2 3 0,-6 0 1 0,6 3 0 16,3 2-38-16,0 3-8 0,0 0-2 0,3 6 0 16,1-4-9-16,2 7 0 0,0 1 9 0,-3-2-9 15,6 0 0-15,-3 0 0 0,0-2 0 0,3 2 0 16,0 2 0-16,0-4 0 0,-3 2 0 0,0 0 0 16,-3 5 0-16,3-7 0 0,-5 2 0 0,-1 2 0 15,-3-9 0-15,0-1 0 0,-3 0 0 0,-3 0-12 16,9-5 12-16,-5-3 0 0,-4 0 10 0,3-3-10 0,0-4 28 15,0-4-1-15,-3-2 0 0,7-2 0 0,-4-6 27 0,6-3 6 16,0-5 0-16,3 0 1 0,3-3-23 16,-3-7-5-16,3-3-1 0,6-8 0 0,0 0-19 0,3-11-4 15,3-2-1-15,3-1 0 0,3-2-8 0,6 6 0 16,6-12 0-16,6 9 0 0,2-3 0 0,7 3 0 16,-6-1 0-16,6 1 0 0,2 5-9 0,1 2-1 15,0-2 0-15,-7 8 0 16,1 0-92-16,-3 5-18 0,0 3-4 0,-3-3-1 15,-1 9-107-15,1-7-22 0</inkml:trace>
  <inkml:trace contextRef="#ctx0" brushRef="#br0" timeOffset="187120.43">15596 4175 1209 0,'0'0'53'0,"-3"-8"12"0,0 3-52 0,0 5-13 0,0-8 0 0,3 8 0 16,0 0 204-16,0 0 37 0,-3-5 8 0,3 5 2 15,0 0-115-15,0 0-22 0,0 0-5 0,0 0-1 16,-6 0-32-16,0 2-6 0,0 4-2 0,0 4 0 16,3 3-30-16,-6-2-6 0,6 5-2 0,-2 0 0 15,-1-3-18-15,3 0-3 0,0 0-1 0,3-2 0 16,0 2-8-16,6-7 0 0,0 1 0 0,2-1 0 16,1-6 0-16,3 0 8 0,0 0-8 0,6-6 0 15,-3-1-18-15,6 1-9 0,3-7-1 0,-1 0-1 16,4 0-47-16,-3-1-8 0,-6 1-3 0,6 0 0 15,-3-3-33-15,-1 5-8 0,-2 6 0 0,0-8-1 16,0 5 77-16,-6 3 15 0,0-3 3 0,-6 5 1 0,-6 3 49 0,0 0 11 16,0 0 1-16,0 5 1 0,-3 1 59 0,-3 2 11 15,0 2 2-15,0 3 1 0,-3-2-4 0,3 5-1 16,0-3 0-16,0-5 0 0,3 5-67 0,0-2-14 16,6-1-2-16,0 1-1 0,0-6-13 0,3 3 0 15,3-8 0-15,3 3 0 16,3-3-68-16,-3 0-17 0,3-3-3 0</inkml:trace>
  <inkml:trace contextRef="#ctx0" brushRef="#br0" timeOffset="187454.19">16126 4292 2635 0,'0'0'58'0,"-6"5"12"0,0 3 2 0,3-3 2 0,-3 3-59 0,3-5-15 0,3-3 0 0,0 0 0 16,0 0 47-16,0 0 6 0,0 0 2 0,9 0 0 15,0 0-46-15,3-3-9 0,6-8 0 0,3 3 0 16,-1-2 0-16,4-3 0 0,-3-1 0 0,0 1 0 16,0-3 0-16,-3 3-16 0,2 0 4 0,-2-6 0 15,-6 6 0-15,0 0 0 0,-3 0 0 0,-3-1 0 16,-3 1 12-16,-3 0 0 0,-3 0 0 0,-3 2 0 16,-3 3 0-16,0-2 16 0,-6 7-3 0,0-2-1 15,0 2 31-15,-5 6 5 0,-1 2 2 0,-6 3 0 16,0 3 3-16,0-1 1 0,7 6 0 0,-4 0 0 0,3 0-27 15,3 5-6-15,0-5-1 0,6 2 0 0,0 6-20 16,4-8 0-16,5 0 0 0,0 0 0 16,3 2 0-16,6-7 0 0,-4-1 0 0,10 1 0 15,0-6-36-15,3 3-12 0,0-5-3 0,6-3 0 16,3-3-118-16,0-2-24 0,-4-3-5 0,7 0-960 16</inkml:trace>
  <inkml:trace contextRef="#ctx0" brushRef="#br0" timeOffset="187782.95">16388 4188 1681 0,'0'0'74'0,"-6"0"16"0,-3 0-72 0,-3 6-18 15,-3-1 0-15,0 6 0 0,-3 2 183 0,1 3 33 16,-7 5 6-16,3-3 2 0,0 3-104 0,-3 6-21 0,3 5-4 0,-2-6-1 16,5 9-38-16,-3 2-8 15,3 8-2-15,3-6 0 0,0 9-37 0,0 2-9 0,-2 0 0 0,5 1 0 16,0-4 0-16,3 1 0 0,0 0 0 0,0-3-11 31,0 0-49-31,6 0-9 0,-6-8-3 0,6 0 0 16,-3 0 13-16,0-11 3 0,0 1 0 0,-3-4 0 0,0-1 38 0,-2-4 8 0,-4 1 2 0,0-4 0 15,3-1 32-15,-3-1 6 0,0-5 2 0,0-3 0 16,6 0 50-16,-3-10 10 0,3 0 3 16,-5-3 0-16,2 0-57 0,3-13-11 0,0 2-3 0,3-5 0 15,0-2 12-15,3-3 3 0,3-5 0 0,3 4 0 16,3-1-23-16,3-1-5 0,0 3-1 0,3 0 0 16,-1 8 2-16,-2 2 0 0,3 0 0 0,0 4 0 15,3 1-12-15,3-4 8 0,0 5-8 0,3-1 8 16,0 1-8-16,-1 0 0 0,1 0 0 0,0-6 0 15,0 3-64-15,0-2-8 0,0 2-1 0,-1 0-1 16,-2-5-146-16,3 2-28 0,15-20-7 0,-9 7-1 0</inkml:trace>
  <inkml:trace contextRef="#ctx0" brushRef="#br0" timeOffset="188653.81">17156 3971 1558 0,'0'0'69'0,"0"0"15"0,0 0-68 0,0 0-16 0,0 0 0 0,-3-2 0 15,-3-1 141-15,6 3 25 0,0 0 5 0,0 0 1 16,-3 0-46-16,3 0-9 0,0 0-1 0,0 0-1 0,0 0-31 0,0 0-5 15,6 0-2-15,0 5 0 0,3 3-15 0,-6-2-3 16,-3 2-1-16,3 2 0 0,9-2-14 0,-6 5-4 16,-1 1 0-16,-2-1 0 0,9 0-16 0,-3 0-3 15,3 6-1-15,-3-1 0 0,3-4-4 0,-3 1-2 16,3 4 0-16,0-3 0 0,-3 0-14 0,3 0 9 16,0-1-9-16,-1-1 8 0,1-1-8 0,-3-3 0 15,3 1 0-15,0-3 8 0,-3 0-8 0,-3-3 0 16,-6-5 0-16,9 11 0 15,0-9-51-15,-9-2-12 0,0 0-2 0,0 11-1 16,0-6-102-16,0 3-21 0,-6-5-4 0</inkml:trace>
  <inkml:trace contextRef="#ctx0" brushRef="#br0" timeOffset="188940.05">16936 4416 748 0,'0'0'67'0,"0"0"-54"0,5-8-13 0,1 3 0 16,0-3 316-16,0 0 60 0,0 0 12 0,3 0 2 15,3-3-211-15,-3 1-43 0,3-1-8 0,3-2-1 16,3 0-53-16,0-1-10 0,-1 1-3 0,4-8 0 16,6 5-9-16,-6 0-3 0,0-5 0 0,3 0 0 15,5 5-29-15,-5-5-5 0,0 5-2 0,0 0 0 16,-3-5 18-16,-1 5 3 0,-2-2 1 0,0 2 0 15,-3 3-35-15,0-6 0 0,3 3 0 0,-3 6 0 16,-3-4-11-16,-4 1 1 0,4 5 0 0,3-2 0 16,-9 4 18-16,3 4 3 0,-9-6 1 0,6 5 0 15,0 3-116-15,0-3-22 0,-6 3-5 0,0 0-1148 16</inkml:trace>
  <inkml:trace contextRef="#ctx0" brushRef="#br0" timeOffset="189247.23">17700 4344 2530 0,'0'0'56'0,"0"0"11"0,0 0 2 0,0 0 3 0,0 0-58 0,0 0-14 0,-2 3 0 16,-4 8 0-16,-3-6 96 0,0 3 16 0,6 0 3 15,-6 0 1-15,-3 8-68 0,3-8-14 0,6 5-2 0,-3 5-1 16,-3-4 1-16,0-1 0 0,6 0 0 0,0 0 0 16,0 1-32-16,0-1 0 0,0-3 0 0,3 1 0 15,3-1 0-15,-3-2 0 0,0-2 0 0,0-1 0 16,6 0-177-16,0-5-35 0,-6 0-8 0</inkml:trace>
  <inkml:trace contextRef="#ctx0" brushRef="#br0" timeOffset="189411.79">17861 4056 2746 0,'0'0'60'0,"0"0"13"0,0 0 3 0,0 0 1 0,0 0-61 0,0 0-16 15,0 0 0-15,0 0 0 0,0 0 16 0,0 0 0 16,0 0 0-16,0 0 0 16,0 0-77-16,6 8-15 0,-6-8-4 0</inkml:trace>
  <inkml:trace contextRef="#ctx0" brushRef="#br0" timeOffset="190721.83">18403 4255 1814 0,'0'0'80'0,"0"0"17"0,0 0-77 0,0 0-20 16,0 0 0-16,0 0 0 0,0 0 123 0,0 0 21 16,0 0 4-16,0 0 0 0,0 0-69 0,0-3-15 15,-3-2-2-15,6 5-1 0,3-8-34 0,0 2-7 16,0-4-2-16,3 2 0 0,-3 0-18 0,3-3 8 15,0 3-8-15,2-5 0 0,-2 0 0 0,3-8-16 0,-3 5 2 0,0 0 0 16,0-3 38-16,-6 1 8 0,3-1 2 0,-3 4 0 16,-3-7-34-16,-3 4 0 0,-3-1 0 0,0 6 0 15,0-5 16-15,-6 4-4 0,0 6-1 0,-3 0 0 16,4 3 14-16,-1 0 3 0,-3 5 1 0,-3 5 0 16,6 0-4-16,-3 3-1 0,-3 6 0 0,3-1 0 15,1 0-8-15,-1 3-3 0,-3 5 0 0,0 0 0 16,3 6-13-16,-3-6 8 0,3 3-8 15,0 5 0-15,1-3 8 0,5 1-8 16,-3 2 0-16,3-3 0 0,3-7 0 0,6 2 0 0,3-5 0 0,3 0 0 16,0-3 0-16,3-5 8 0,3 0-8 0,2-5 0 15,1-3 8-15,3-3-8 0,-3-5 11 0,6 0-11 16,3-11 11-16,2 1-11 0,1-3 10 0,3-6-10 0,3 1 0 16,-1-1 0-16,1-4 0 0,0-1 0 0,3 5 0 0,-4-4-13 15,-2-4 1-15,0 4 0 0,-3-4 0 0,-3-2 1 16,-4-3 0-16,4-5 0 0,0 0 11 0,-3 1-10 15,-3-4 10-15,6-5-10 0,-1 8 10 0,1 0 0 16,0 0 0-16,0 5 0 0,-6 6 0 0,0 2 9 16,-4 6-9-16,1-1 0 0,-6 9 0 0,-3 5 0 15,-3-1 0-15,3 1 0 0,-6 5 11 0,0 3-11 16,0 5 10-16,0 0-10 0,0 0 19 0,-3 8-3 16,-3 0 0-16,-3 8 0 0,3-3 0 0,-6 3-1 15,-3 8 0-15,1 5 0 0,2 0-15 0,-3 0 8 16,-6 8-8-16,3 0 0 0,-3 3 10 0,0 2-10 15,1 8 10-15,-4-5-10 0,0 0 0 0,-3 3 0 16,0-3 0-16,4-6 0 0,-4 1 9 0,6-3 6 16,-3 0 1-16,6-2 0 0,3-1-25 0,4-8-5 15,2 1-1-15,0-3 0 0,6-3 15 0,0 0 0 0,0-2 0 16,6-1 0-16,0-5-20 0,0-5 0 0,3 0-1 0,3-2 0 16,-1-1-159-1,4-5-31-15,-3-5-6 0</inkml:trace>
  <inkml:trace contextRef="#ctx0" brushRef="#br0" timeOffset="191291.31">18802 4149 2448 0,'0'0'54'0,"0"0"11"0,0 0 3 15,0 0 0-15,0 0-55 0,0 0-13 0,0 0 0 0,0 0 0 0,0 0 59 0,6 5 9 16,3-5 1-16,-3 3 1 0,3-6-52 0,0 3-10 15,2-5-8-15,1-3 9 0,3-3-9 0,0 3 0 16,0-5 0-16,-3-3 0 0,3 3 8 0,-3 0-8 16,0-1 8-16,-3-1-8 0,-4 1 0 0,1 1 0 15,-6-5 8-15,3 4-8 0,-3 1 0 0,-3 0 0 16,0 0 0-16,-3 2 0 0,-2 3 18 0,-1 5 8 16,-3 3 2-16,-3 3 0 0,-6 2 12 0,3 3 4 15,0 6 0-15,3 4 0 0,-2-5-20 0,2 3-3 16,0 3-1-16,3 5 0 0,0-6-20 0,0 3 0 15,6 0 0-15,0 3 0 0,3 3 0 0,3-9 0 16,0 3 0-16,6-2 0 0,0-1 0 0,0-4 0 0,6-4 0 16,0 1 0-16,3-6 0 0,0-2 0 15,5 2 10-15,1-10-10 0,6-1-13 0,-3 4-9 16,-3-11-2-16,6 2 0 0,-1-2 11 0,-2 2 1 16,-3-2 1-16,0 5 0 15,0 0-17-15,-6 0-3 0,-1 0-1 0,-5 6 0 0,-9 2 32 0,0 0 0 0,0 0 0 0,0 0 0 16,0 2 20-16,-6 6 9 0,0 5 3 15,-3-5 0-15,-2 3-3 0,-1 2 0 0,0 0 0 0,0 1 0 16,3-1 3-16,0-5 1 0,3 2 0 0,0-2 0 16,3-2-25-16,3-1-8 0,0-5 0 0,0 0 0 15,0 0 11-15,0 0-2 0,9-5 0 0,0-1 0 16,3-2-1-16,0 3 0 0,0-6 0 0,3 1 0 0,-4-3-8 16,1-1 8-16,3 1-8 0,0-3 8 0,0 0-8 0,0 3 0 15,-3-5 0-15,6 4 0 0,-3-4 0 0,2 2 0 16,-2-2 0-16,6 2 0 0,3 0 0 0,-3-3-14 15,6 3 3-15,-4 3 1 16,-5 3-77-16,0-1-15 0,0 0-3 0,3 6-1 16,-3-3-88-16,3 3-18 0</inkml:trace>
  <inkml:trace contextRef="#ctx0" brushRef="#br0" timeOffset="192002.26">20025 3993 230 0,'0'0'10'0,"0"0"2"0,0 0-12 0,0 0 0 16,0 0 0-16,0 0 0 0,0 0 325 0,0 0 63 16,0 0 12-16,0 0 2 0,0 0-220 0,0 0-44 15,0 0-9-15,0 0-1 0,0 0-53 0,0 0-11 16,0 0-1-16,0 0-1 0,0 0-12 0,0 0-2 16,0 0-1-16,0 0 0 0,0 0-6 0,0-8-1 15,0 8 0-15,-6-3 0 0,-3 0 1 0,0 3 0 16,-3-5 0-16,-2 5 0 0,-1 5 4 0,-3-5 1 15,-3 3 0-15,0 2 0 0,-6 1-12 0,4-1-2 16,2 3-1-16,0 0 0 0,0 2-9 0,6-4-2 16,0 4 0-16,6 1 0 0,0 2-20 0,3-5 0 0,1 3 0 15,2-1 0-15,3 1-9 0,3 2 9 0,0-2-10 16,5-1 10-16,4 1 0 0,6-6 0 0,0 3 11 16,3 0-3-16,3-3-24 0,0 0-4 0,-4 3 0 15,4-8-1 1,-3 6-15-16,0-1-4 0,-6 3 0 0,3-3 0 15,-4 3-7-15,-8-3-1 0,-3 3-1 0,0-2 0 0,-6 4 30 0,0 1 7 0,-6-6 0 0,-2 3 1 16,-1-3 22-16,-6 3 4 0,6-2 1 0,-6-1 0 16,-3 3 18-16,0-6 4 0,1 4 1 0,-1-1 0 15,3-5-7-15,0 0-2 0,-3 0 0 0,3 0 0 16,3 0-10-16,1 0-3 0,2-5 0 0,0 2 0 16,0-2-17-16,6-1 0 0,0 1 8 0,0 0-8 0,3 2 0 0,3-2 0 15,0 5 0-15,0-5 0 16,6 2-108-16,0-5-23 0,3 5-4 0,3 1-1 0</inkml:trace>
  <inkml:trace contextRef="#ctx0" brushRef="#br0" timeOffset="192393.21">20266 4104 2476 0,'-12'0'110'0,"12"0"22"0,-9 0-105 0,9 0-27 16,-3 5 0-16,3-5 0 0,-8 0 59 0,8 0 6 16,0 0 2-16,0 0 0 0,0 0-47 0,0 0-10 15,0 0-2-15,8 0 0 0,-8 0-8 0,9-8 0 16,3 0 0-16,3 5 0 0,0-4 0 0,0 1 0 0,0-7 0 0,0 5 0 16,-3-3 0-16,3 4 0 0,-4-7 0 0,-2 4 0 15,-3-1 0-15,3 1 0 0,-3-4 0 0,-3 4 0 16,3 2 0-16,-6 0 0 0,0-3 9 0,-6 3-9 15,3 0 10-15,-3 3-2 0,0 0-8 0,-6 2 12 16,-5 3 28-16,-1 3 4 0,0 2 2 0,0 3 0 16,0 3-14-16,-3 2-4 0,-3 0 0 0,7 0 0 15,-1 1 7-15,3 4 1 0,0-2 0 0,-3 2 0 16,9 4-36-16,-3-4 0 0,3 6 0 0,3-5 0 16,3 2 0-16,0 0 0 0,6 0 0 0,0-2 0 15,3-4 0-15,6-1 0 0,0-4-8 0,3 1 8 16,0-9 0-16,6 1 0 0,0-6 0 0,5 1 0 15,7-9-88-15,-3-2-24 0,0-3-4 0,-1 3-753 16,4-11-151-16</inkml:trace>
  <inkml:trace contextRef="#ctx0" brushRef="#br0" timeOffset="192691.41">21061 3175 2322 0,'3'-5'51'0,"-3"5"10"0,0 0 3 0,0 0 1 0,-3-8-52 0,3 8-13 16,0 0 0-16,-3 0 0 0,-3 0 118 0,0 0 21 0,3 8 4 0,-3 0 1 16,-3 2-87-16,0 6-17 0,0 3-3 0,-2 4-1 15,-1 1-12-15,-3 3-4 0,-3 2 0 0,0 5 0 16,-3 1-8-16,3-1-1 16,-3 6-1-16,1 7 0 0,-4-2 14 0,-3 0 4 0,-3 3 0 15,3 2 0-15,1-2-14 0,-1-3-2 0,3 0-1 16,0-3 0-16,6 0-3 0,1-2 0 0,-1-5 0 15,6 2 0-15,0-6-8 0,6-4 8 0,3-1-8 0,0-7 8 16,3 2-8-16,6-8 0 0,0 0 0 0,3-5 0 16,0-5 0-16,6-3-14 0,3-3 2 0,-1-2 0 15,-2-8-135-15,9 0-26 16,9-3-6-16</inkml:trace>
  <inkml:trace contextRef="#ctx0" brushRef="#br0" timeOffset="193241.31">21493 3085 2487 0,'0'0'55'0,"0"0"11"0,-9 3 2 0,0-1 2 0,0 6-56 0,0-2-14 16,-6 7 0-16,3-5 0 0,0 10 73 0,-6-2 12 15,-2 8 3-15,-4 2 0 0,3 6-40 0,-3 0-7 16,0 8-1-16,0-1-1 0,-2 6-21 0,2-5-4 16,-3 8-1-16,0 2 0 0,3-3 6 0,1 4 1 15,-1 2 0-15,3-3 0 0,0-2-10 0,0-3-2 16,0 0 0-16,4-6 0 0,-1 1-8 0,3-8 0 16,0-1 0-16,3-2 8 0,9-5 2 0,-3-3 0 0,3-2 0 15,6-11 0-15,3 3-10 0,3-4 0 0,0-7 0 16,3 0 0-16,0-10 12 0,6-3 0 0,-3-6 0 15,5 3 0-15,4-5-12 0,0 3 0 0,6-9 0 0,0 3 0 16,5 3-26-16,-2 0-4 16,0 2-1-16,-4-2 0 0,4 11 15 0,-6-4 4 0,0 7 0 0,-3 1 0 15,-4 6 12-15,-8 0-9 0,0 3 9 0,-3 2-8 16,0 3 8-16,-3 3 0 0,-3-3 0 0,-6 5-8 16,0 0 8-16,0 0 0 0,-3 3 0 0,0-3 0 15,-6 3 0-15,0 0 0 0,1 0 8 0,-1 3-8 16,-3-6 9-16,0 3-9 0,-3 0 12 0,3-3-12 15,0 0 23-15,0 0-3 0,-3 0 0 0,4-7 0 16,-7 7 6-16,0-5 1 0,3 5 0 0,-3-8 0 0,0 3-16 0,4-8-3 16,5 3-8-16,-3-3 12 0,0-3 5 0,3-2 1 15,-3 2 0-15,6-2 0 0,0-3-18 0,0 3 0 16,0-3 0-16,3 3 0 0,0-9 0 0,6 4 0 16,0-1 0-16,0 6 0 15,3-6-78-15,3 6-13 0,0-3-2 0,0 0-824 16,6 0-165-16</inkml:trace>
  <inkml:trace contextRef="#ctx0" brushRef="#br0" timeOffset="193926.19">21567 4014 2563 0,'0'0'113'0,"0"0"24"0,0 0-109 0,0 0-28 15,0 0 0-15,0 0 0 0,0 0 40 0,0 0 2 0,0 0 1 0,0 0 0 16,9 0-16-16,0 0-3 0,3-3-1 0,3-5 0 16,-3 3-15-16,5 0-8 0,1-1 10 0,0-2-10 15,0 0 0-15,0-2 0 0,0 2 0 0,-3-3 0 16,0 1 9-16,-4-1-9 0,1 3 8 0,-3-5-8 16,0 0 0-16,-3 0 0 0,0-1 0 0,-3 1 0 15,-3 0 15-15,0 2-3 0,-3 3 0 0,-3 3 0 16,-3-3 36-16,-3 8 6 0,0 0 2 0,-5 3 0 0,-7 7-12 0,3 4-1 15,-6-1-1-15,6 0 0 0,-3 0-11 16,7 6-3-16,-4-1 0 0,3 3 0 0,3 1-13 0,0-1-3 16,3 3-1-16,3-1 0 0,0 1-11 15,0 0 0-15,6-3 0 0,0 3 0 0,3-8 0 16,3 0 0-16,3-3 0 0,0 0 0 0,3-5 0 0,3 0 0 16,3-3-14-16,6-5 5 15,-3-5-23-15,6 0-4 0,-1-3 0 16,7 0-1-16,-3-5-16 0,-3-1-3 15,6 1-1-15,-1 0 0 0,-2-6 33 0,-6 6 6 0,0 0 2 16,-6 2 0-16,0 3 16 0,-4 1 0 0,-2 1 0 0,-3 4 0 0,-6 2 14 0,0 0 6 16,0 0 2-16,0 0 0 0,-3 8 25 0,0-3 5 15,-6 5 0-15,3 4 1 0,-5-1-14 0,-1 0-3 16,3 3-1-16,-3 0 0 0,0-6-15 0,3 4-4 0,3-1 0 0,0-5 0 16,0 2-16-16,6-2 0 0,0 0 8 0,0-8-8 15,9 3 0-15,3-3 0 0,3-3 0 16,0-2 0-1,0 2-27-15,2-10-2 0,1 5-1 0,0-5 0 0,0 0 7 0,3-3 2 0,-3 0 0 0,6-3 0 16,5 1 9-16,-5 2 3 0,3 3 0 0,-3-3 0 16,-3 3 9-16,-1 2 0 0,-2 3 0 0,3 0-8 15,-9 3 8-15,3 2 0 0,-9 3 0 0,0 0 0 16,-6 0 14-16,0 0 5 0,-3 8 1 0,0 3 0 16,0 2 17-16,0 0 4 0,-3 1 1 0,0-1 0 15,-3 3-27-15,0 0-6 0,-3-1-1 0,0 4 0 16,0 2-8-16,4-2 0 0,-1-1 0 0,3 1 0 15,0-1 0-15,6-2 0 0,-3-3 0 0,3-2 0 16,3 2 0-16,3-5 0 0,0-3 0 0,3 3 0 16,2-8-74-16,1 0-14 0,0 0-2 15,-3-8-1342-15</inkml:trace>
  <inkml:trace contextRef="#ctx0" brushRef="#br0" timeOffset="195216.33">1758 5506 345 0,'0'0'31'15,"0"0"-31"-15,9 0 0 0,-9 0 0 16,0 0 235-16,0-5 41 0,3 5 8 0,0 0 1 0,3-3-117 0,-6 3-23 16,0 0-5-16,0 0 0 15,0 0-33-15,0 0-7 0,0 0 0 0,-12 3-1 0,6 5-26 0,-3 2-5 16,3-2 0-16,-12 8-1 0,6-3-27 0,-6 8-6 16,-2 6-1-16,-1-3 0 0,-6 2 11 0,3 9 3 15,-3-9 0-15,4 8 0 0,-7 3-25 0,3-5-5 16,-6 8-1-16,4 0 0 0,-1-3-3 0,0-3-1 15,0 3 0-15,6-3 0 0,4-2-12 0,8-3-10 16,-3-2 2-16,12-6 0 0,0 0 31 0,6 0 6 16,0-10 2-16,6-1 0 0,9-4-31 0,-4-4 8 15,10 1-8-15,-3-8 0 0,3-1 0 0,3-4 0 16,3 2 0-16,-4-3 0 16,4-2-102-16,0 0-14 0,0-3-2 0,-1-3-681 15,-2 4-136-15</inkml:trace>
  <inkml:trace contextRef="#ctx0" brushRef="#br0" timeOffset="195419.79">1859 5924 2030 0,'0'0'44'0,"0"0"10"0,0 0 2 0,0 0 1 0,0 0-45 0,0 0-12 0,0 0 0 0,-9 5 0 16,0 1 111-16,0 2 20 0,-2 2 4 0,-1 3 1 15,-3 3-56-15,0 0-10 0,-3 0-2 0,3 3-1 16,-3-4-38-16,0 1-7 0,9 3-2 0,-2-6 0 15,-1 3-20-15,3-3 0 0,6-2 0 0,3-1 0 16,-6-2 0-16,6-8 0 0,6 6 0 0,-6-6 0 16,0 0-140-16,6 0-33 0,9-6-7 0</inkml:trace>
  <inkml:trace contextRef="#ctx0" brushRef="#br0" timeOffset="195562.21">1984 5678 288 0,'0'0'25'16,"0"0"-25"-16,0 0 0 0,0 0 0 0,0 0 265 0,0 0 48 16,-3 11 10-16,-6-9 1 0,9-2-256 0,-3 11-51 15,-3-6-17-15,6 3-428 16,-3-3-93-16</inkml:trace>
  <inkml:trace contextRef="#ctx0" brushRef="#br0" timeOffset="196062.07">1969 5974 806 0,'0'0'72'0,"3"-2"-58"0,6-4-14 0,-6 1 0 15,3-3 204-15,0 3 37 0,0 0 8 0,-6-1 2 16,0 4-92-16,0 2-19 0,9-3-3 0,-9 3-1 16,0 0-44-16,0 0-10 0,0 0-2 0,0 8 0 15,0 0-39-15,0 2-8 0,-9 4-1 0,3 2-1 0,0-3 0 0,-3 3 0 16,0 0 0-16,0-3 0 0,0 3-18 0,7 2-3 16,-7-5-1-16,6-5 0 0,-6 0-9 0,9 3 12 15,-6-3-12-15,6-3 12 0,0-5-12 0,0 0 8 16,0 0-8-16,0 0 8 0,9 0-8 0,3-3 0 15,2-2 9-15,1 0-9 0,3-6 0 0,3-2 0 16,0 0-12-16,0-3 4 0,0 0-5 0,5 0-1 16,-8 0 0-16,6 3 0 15,-6 2-14-15,3 4-4 0,-6 1 0 0,2-2 0 0,-5 3 21 0,3 5 11 16,-12 0-12-16,6 3 12 0,-9-3-10 0,3 5 10 16,3 6-8-16,-6-4 8 0,0 1 0 0,-6 3 0 15,-3 2 0-15,3 0 8 0,-3 1 24 0,-3-1 6 16,3 0 1-16,1 3 0 0,-4-3-12 0,3 0-3 0,-3-2 0 0,6 0 0 15,3 2-12-15,-3-5-4 16,3 0 0-16,3 0 0 0,0-3 20 0,0-5 3 0,9 5 1 0,0-5 0 16,3 0-32-16,3 0 0 0,2-5 0 0,1 0 0 31,3-3-141-31,-3-3-31 0</inkml:trace>
  <inkml:trace contextRef="#ctx0" brushRef="#br0" timeOffset="196432.09">2508 6043 1497 0,'0'0'133'0,"-6"0"-106"0,0 3-27 0,0 2 0 0,6-5 189 0,0 0 33 16,0 0 6-16,0 0 2 0,0 0-146 0,0 0-30 16,0 0-6-16,0 0 0 0,9-3-31 0,0 1-5 15,3-4-2-15,0 1 0 0,3-3-10 0,-3 0 8 16,0 0-8-16,5-2 8 0,-8 4 0 0,3-7-8 15,0 3 12-15,0-1-4 0,3 0-8 0,-9 4 0 16,3-1 9-16,-3 0-9 0,0 0 0 0,0 0 8 16,-6 3-8-16,0-3 0 0,-6 2 0 0,0 4 0 15,-3-4 0-15,-3 1 8 0,-3 5-8 0,3 5 0 16,0-5 8-16,0 6-8 0,-2 2 39 0,-1 2 3 16,-6 1 1-16,3 5 0 0,0-1 4 0,3 4 1 15,-6 2 0-15,6 0 0 0,1 1-12 0,5-1-3 16,-6-3 0-16,9 3 0 0,-3-5-23 0,3 0-10 15,3 0 8-15,0 0-8 0,6-3 17 0,0 0-1 0,6 1-1 0,0-4 0 16,0-2-1-16,3 0 0 0,6-3 0 16,-7 1 0-16,10-6-14 0,0 0 0 0,0-3 0 0,0-5-934 15,6 0-192-15</inkml:trace>
  <inkml:trace contextRef="#ctx0" brushRef="#br0" timeOffset="198059.87">2952 6046 403 0,'0'0'36'0,"0"0"-36"0,0 0 0 16,0 0 0-16,0 0 272 0,3 8 48 0,-3-8 10 0,3 8 2 15,-3-8-164-15,6 8-33 0,-6-3-7 0,0-5 0 16,0 0-52-16,8 5-9 0,-5-2-3 0,6-1 0 15,-9-2-23-15,3-2-5 0,6-1 0 0,-3-2-1 16,6 0-5-16,-3-3-1 0,-6-3 0 0,6 3 0 16,0-2-19-16,-3 2-10 0,-3-6 10 0,3 4-10 15,0-1 12-15,-6 3-3 0,3-8-1 0,-3 8 0 0,-3 0 6 0,3 1 1 16,0-1 0-16,-9 0 0 0,0 0 8 0,-3 2 1 16,0 1 1-16,3 0 0 0,-9 2-25 15,6 3 0-15,-5 6-9 0,2-4 9 0,0 3 14 0,0 3 10 16,-3 6 1-16,0-1 1 0,3 3-11 0,-9 2-3 15,10 1 0-15,-4 2 0 0,-3 0 3 0,0 0 0 16,3 0 0-16,3 3 0 0,-6-3-6 0,13-2-1 16,-4-3 0-16,6 0 0 0,3 0-8 0,6-3 0 15,3-3 9-15,-3-2-9 0,14 0 0 16,-5-2 8-16,3-6-8 0,9-3 0 0,-9-2 10 0,6-3-2 16,0-3-8-16,-1 3 12 0,4-5-12 0,-3 2 11 15,3-5-11-15,-3 1 10 0,-3-1-10 0,2 0 0 16,1 0 0-16,-3 0 0 0,-6 0 0 0,0 0 8 15,-3 3-8-15,-3 0 0 0,-3 2 8 0,0-2-8 16,3 5 8-16,-6 5-8 0,0-4 0 0,0 7 8 16,-6-6-8-16,6 6 0 0,0 0 0 0,-6 3 8 15,-3 0-8-15,-6 4 0 0,9 4 10 0,-9 2-10 0,6-2 12 16,3 2-12-16,-3 3 12 0,0-3-12 0,6 0 12 0,-5 1-12 16,8-1 8-16,0-3-8 0,0 4 0 0,0-6 0 15,0 0 8-15,8-3-8 0,4 0 0 0,-3-5 0 16,6 0 8-16,0 0-8 0,6-2 0 0,0-4 0 15,0 1 0-15,-1-3 0 0,4 0 0 0,6 0 0 16,-3-2-20-16,3-1 1 0,-7 3 1 0,4-3 0 16,-6 6-14-1,0-3-2-15,0 0-1 0,-3 3 0 0,-4 2 2 16,1-2 0-16,-3 2 0 0,-3 3 0 0,-3 3 23 0,-6-3 10 0,0 0-8 0,0 8 8 16,-3 0 0-16,0 5 0 0,-6 0 0 0,-3-5 0 15,3 3 8-15,-6-1 8 0,4 1 0 0,2 0 1 16,-3-3 11-16,0 0 1 0,3-3 1 0,6 0 0 0,-6-2-7 0,9 2-2 15,-9-5 0-15,9 0 0 0,0 0-11 0,0 0-2 16,3-11-8-16,3 4 12 0,3-1-12 0,0 0 0 16,3-6 0-16,-3 1 0 0,3 3 0 0,2-4 0 15,1 1 0-15,-3-3 0 0,6 3-13 0,-6-3-3 16,3 0 0-16,0 3 0 16,0 2-11-16,0-2-2 0,-7-3-1 0,4 6 0 0,-3 2 30 0,-3 5 0 15,0-2 0-15,-3 2 0 0,-3 3 0 0,0 0 0 16,0 0 0-16,0 8 0 0,-3-3 0 0,-3 3 0 15,3 3 0-15,0 2 0 0,-3 0 19 0,3-7 9 16,3 4 3-16,0-2 0 0,3 3-31 0,3-6 8 16,6 3-8-16,-3-5 0 0,0 2 0 0,12-5 0 15,-6-3 0-15,6 1 0 0,-1-1 0 0,1-5 0 0,3-2-10 0,-3-1 10 16,3 3 0-16,-3-3-8 0,-1-7 8 16,-2 5 0-1,0 2-27-15,3-2 0 0,-12 0 0 0,3-1 0 0,0 4 18 0,-3-1 9 0,0 3-10 0,-9-5 10 16,3 3 0-16,-3 4-9 0,-3-2 9 0,3 8 0 15,-6-5 0-15,-3 2 0 0,-3 6 0 0,0 0 0 16,0 2 0-16,-9 6 14 0,3-1-2 0,0 3 0 16,-2 1 19-16,-1 1 3 0,3 4 1 0,-3-1 0 15,6 4-15-15,0 1-2 0,3-7-1 0,0 6 0 16,4-1-9-16,5-3-8 0,3 3 12 0,3-7-12 16,3 1 10-16,5-1-10 0,-2-4 8 0,3 1-8 0,6-6 0 15,3 0 0-15,0-5 8 0,0 0-8 0,-4-5 0 16,7 0 0-16,0-8 0 0,0 2 0 15,0-5-31-15,0 3-1 0,-1-3-1 16,-2 0 0-16,0-2-7 0,-3 2 0 0,0 0-1 16,0 0 0-16,-4 5 30 0,1-2 11 0,3 3 0 0,-9 2-9 0,0 5 9 0,3-2 0 15,-9 2 0-15,-3 3-8 0,0 0 8 0,0 0 14 16,-3 11-3-16,-3 2-1 0,0 5 28 0,-3-4 6 16,3 2 0-16,-3 2 1 0,0 1-23 0,3-1-5 15,-6-5-1-15,7 1 0 0,2-1-8 0,3-3-8 16,-6-2 12-16,3-2-12 0,3-6 8 0,0 0-8 15,0 0 0-15,9 5 0 0,-1-5 0 0,4 0 0 0,0-5 0 16,6-1 0-16,-6 1 0 0,6-3-11 16,3-2 11-16,-9-1-10 15,3 0-17-15,2 1-3 0,-2-3-1 0,-3-1 0 0,3 4 11 0,-3-1 3 16,-3 1 0-16,6 2 0 0,-9 0 17 0,3 2-10 0,0 1 10 0,-3 2-8 16,-6 3 8-16,0 0 0 0,6 3 0 0,-1 2 0 15,-2 1 17-15,3 4 9 0,-6-2 2 0,0 3 0 16,0 2-28-16,0 3 0 0,-6-3 8 0,3 3-8 15,1-3 8-15,-1 0-8 0,3 1 12 0,0-4-4 16,3 4-8-16,-3-4 0 0,5-2 0 16,1-3 0-1,-3 3-54-15,6-5-10 0,0 0-1 0</inkml:trace>
  <inkml:trace contextRef="#ctx0" brushRef="#br0" timeOffset="199209.87">5639 5596 2044 0,'0'0'45'0,"0"0"10"0,0 0 1 0,-5 3 1 0,-1 2-45 0,0 0-12 0,0 3 0 0,0 3 0 15,0-1 92-15,-3 4 16 0,0 1 3 0,0 1 1 16,-3 5-56-16,3 1-10 0,-6-1-2 0,0 3-1 15,-5 5 1-15,-1-6 0 0,0 4 0 0,-3 7 0 16,0-7-26-16,3 2-5 0,1 3-1 0,-1-3 0 16,-3 0-12-16,3 0 0 0,0-5 0 0,3 0 0 15,1-3 0-15,2-3 0 0,3-4 0 0,3-1 0 16,0-3-102-16,3-2-26 16,6-8-6-16,0 0-979 0</inkml:trace>
  <inkml:trace contextRef="#ctx0" brushRef="#br0" timeOffset="199515.03">5116 5567 1645 0,'-3'-5'72'0,"3"5"16"0,-3-6-70 0,-3 6-18 15,3-5 0-15,3 2 0 0,0 3 104 0,0 0 16 16,0 0 4-16,0 0 1 0,0 0-41 0,6-5-8 15,0 0-1-15,6-1-1 0,-4 4-3 0,4-3-1 16,6-1 0-16,3 1 0 0,0 0-24 0,6 2-5 16,2-5-1-16,7 3 0 0,3-3-12 0,6 3-2 0,2-6-1 0,1 0 0 15,2-2-7-15,-5 5-2 0,6 0 0 16,-1 0 0-16,-2 0-3 0,-4 3-1 0,4 5 0 0,-3-5 0 16,-4 2-12-16,1 1 0 15,-6 2 0-15,0 0 0 0,-4-3 0 0,1 6 14 0,-6-3-4 16,0 2-1-16,-1-2-9 0,-5 0-11 0,-3 0 3 15,-3 3 0 1,0 2-131-16,-3-5-25 0,-6 0-6 0</inkml:trace>
  <inkml:trace contextRef="#ctx0" brushRef="#br0" timeOffset="199991.56">5753 5919 1566 0,'0'0'69'0,"0"0"15"0,0 0-68 0,0 0-16 16,0 0 0-16,0 0 0 0,0 0 130 0,0 0 22 15,3 5 5-15,-3-5 1 0,-3 8-40 0,0 0-8 16,0 2-2-16,-3 4 0 0,0-4-68 0,0 4-15 16,6-1-2-16,-9 3-1 0,0-3 17 0,3 0 3 15,-3 0 1-15,3 1 0 0,0-4-25 0,0 3-5 16,6-10-1-16,-6 5 0 0,3 0-12 0,3-8 0 0,0 0 0 0,0 0 0 15,0 0 10-15,12-3-1 0,3-5 0 0,3 0 0 16,0-5 19-16,0-3 3 0,2-2 1 0,1 2 0 16,3-3-32-16,-3 3 0 0,3-5 0 0,-3 5 0 15,2 1 0-15,-2 1 0 0,-3-2 0 0,0 3 0 16,-3 3 0-16,0-1-20 0,-3 0 4 0,-3 6 0 16,-1-3-12-1,4 6-1-15,-12 2-1 0,0 0 0 0,0 0-86 0,0 2-16 0,0-2-4 16,3 8-964-16</inkml:trace>
  <inkml:trace contextRef="#ctx0" brushRef="#br0" timeOffset="200871.76">6172 5995 1728 0,'-3'0'153'0,"3"0"-122"16,0 0-31-16,0 0 0 0,0 0 122 0,0 0 18 15,0 0 4-15,0 0 1 0,0 0-58 0,0 0-12 16,9 0-3-16,-3-5 0 0,6 0-40 0,0-3-8 16,3-3-1-16,-3 3-1 0,-3 0-14 0,3-2-8 15,0 2 8-15,-4-3-8 0,1 1 11 0,0 2-3 16,3-5 0-16,-9-1 0 0,0 4-8 0,-3-1-11 16,-6-2 3-16,6 5 0 0,-12 0 32 0,6-2 6 15,-3 4 2-15,0 1 0 0,-5 2-32 0,-1 3 0 16,-6 3 0-16,0 0 0 0,0 5 32 0,0 2 0 15,-2 1 0-15,2 2 0 0,-3 8 2 0,0-2 1 0,6-1 0 16,-3 1 0-16,4-1-18 0,2 1-3 0,3-1-1 16,3 1 0-16,3-3-13 0,3 0 8 0,3-3-8 15,0 3 0-15,6-3 0 0,0-3 8 0,3-2-8 0,0-2 0 16,3-1 0-16,2 0 9 0,1-5-9 0,0 0 8 16,6-2-8-16,0-4 0 0,0-2 0 0,0 0 0 15,5-5 0-15,-2 0 0 0,-3-3 0 0,0-2 0 16,3 2-13-16,-4 2 1 0,-2-7 1 0,3 5 0 15,-3 3 0-15,0-3 0 0,-3 3 0 0,-3 3 0 0,-3 2 11 16,0-6 0-16,-3 6 0 0,-4 0 0 0,-2 8 0 16,0 0-8-16,0 0 8 0,-8 6-8 0,-1-1 19 15,-3 3 4-15,0 3 1 0,0-1 0 0,0 1-4 0,0-1 0 16,0 6 0-16,3 0 0 0,0-3-12 0,0 3 9 16,0 3-9-16,6-3 8 0,3-3-8 0,0 0 12 15,-2-2-12-15,4-3 12 0,-2 2-12 16,3-5 0-16,-3-5 0 0,9 8 0 0,0-8 0 0,6 3 0 15,-6-6 0-15,6 3 8 0,0-8-8 0,3 3 0 16,0-5 0-16,2-1 0 0,-5 0 0 0,3-2-12 16,0 0 4-16,-3 0 8 0,3 2-21 0,-3-2 3 15,-3 2 1-15,2 1 0 0,-2 2 17 0,0 0-8 16,-3 0 8-16,3 3 0 0,-6-1 0 0,3 4 0 16,-3 2 0-16,-6 0 0 0,0 0 0 0,0 8-10 15,0-3 10-15,-3 3-12 0,-3 2 12 0,0 1 0 0,3 2 8 16,-3 0-8-16,0 1 13 0,0-1-1 0,0 0-1 15,0-2 0-15,0 2-11 0,3-2 12 0,0-1-12 0,0-2 12 16,3-8-12-16,0 5 0 0,0-5 0 0,6 6 8 16,0-1-8-16,0-8 0 0,3 1 0 0,0-4 0 15,3-2 8-15,3 3-8 0,3-11 8 0,3 3-8 16,-1 0 0-16,1-3 0 0,3-3 0 0,-3 4 0 16,0 1 0-16,3 1-11 0,-4 0 1 0,-2 2 0 15,0 1 10-15,-6 4 0 0,0-2 0 0,0 3 0 16,-3 0 0-16,-9 5 0 0,0 0 0 0,0 0-8 15,0 0 8-15,3 8 0 0,0 0 0 0,-9 2 0 16,3 1 12-16,-3 2-3 0,-6 3 0 0,3 0 0 16,0 2 19-16,-3-2 4 0,0 3 1 0,3-3 0 15,0 0-17-15,4-3-4 0,-1-3-1 0,3 1 0 16,3 0-11-16,3-4 0 0,3 1 0 0,-1-2 0 0,4-4 0 16,3-2 0-16,0 0 0 0,3-2 0 15,-3-4-63-15,6-2-8 16,-3-2-1-16,0-1-836 0,5-2-166 0</inkml:trace>
  <inkml:trace contextRef="#ctx0" brushRef="#br0" timeOffset="201302.61">7184 5868 288 0,'-9'3'12'0,"9"-3"4"0,0 0-16 0,0 5 0 0,-3-2 0 15,0 2 0-15,3-5 312 0,0 0 60 16,0 0 12-16,0 0 3 0,0 0-205 0,0 0-41 15,9 0-8-15,0-8-1 0,0 6-68 0,0-4-12 0,0-1-4 0,3 1 0 16,-6-2-17-16,3 3-4 0,-3 0-1 0,0-1 0 16,-3 1 9-16,-3 5 1 0,0 0 1 0,0-5 0 15,-3 0 17-15,0-1 3 0,-3 6 1 0,-3-2 0 16,0 2 3-16,-3 2 1 0,0 1 0 0,-3 0 0 16,6-1-20-16,-3 3-4 0,1 1-1 0,-1-1 0 15,0 3-21-15,-3 0-4 0,6-3 0 0,3 3-1 16,-3 0-11-16,3 0 8 0,3 3-8 0,0-3 8 15,3-3-8-15,3 3 0 0,0 0 0 0,0 0 0 16,3 0 0-16,3 2 0 0,-3-2 0 0,0 0 0 0,3 3 0 16,0-1 0-16,0-2 0 0,0 3 0 0,-3 2 0 15,2-2 0-15,-2-1 0 0,0 1 0 0,-3-3 0 16,0 2 0-16,3-2 0 0,-3 0 0 16,-6 0-22-16,0 0-6 0,0 0-2 0,3-3 0 15,-6 3 30-15,3-3 15 0,0-2-2 0,-6 2 0 0,4 1-13 0,-7-4 0 16,-3 4 0-16,0-6 0 0,0 2 12 15,-3 1-4-15,0 0-8 0,-3-1 12 0,4-2 4 16,-1 0 1-16,0 0 0 0,0-2 0 0,0-1-17 16,3 0 10-16,3 1-10 0,0-4 8 15,3 1-140-15,4-6-29 0</inkml:trace>
  <inkml:trace contextRef="#ctx0" brushRef="#br0" timeOffset="202162.62">7601 5667 691 0,'3'-2'61'0,"-3"2"-49"15,0 0-12-15,3-3 0 0,0-2 254 0,-3 5 48 16,0 0 10-16,0 0 1 0,3-3-153 0,3-2-32 16,3 2-5-16,0 1-2 0,-3-1-63 0,6-2-13 15,2 2-2-15,4-2-1 0,3-6-1 0,0 3 0 16,3-2 0-16,3 2 0 0,-7-8-20 0,1 0-4 15,0-3-1-15,0 1 0 0,3 2-16 0,-3-5 0 16,-1 0-11-16,4-1 11 0,-3 1 20 0,-3 0 12 16,0 3 1-16,-3-4 1 0,-3 1-34 0,-3 5 0 0,-4-5 0 15,-2 3 0-15,-3-1 17 0,-3 1-3 0,1-1-1 0,-1 3 0 16,-6-2-1-16,-3 5 0 0,-3 2 0 16,0 0 0-16,-3 6 21 0,-3 5 4 0,0 0 1 0,1 5 0 15,-7 6-20-15,-3 0-4 0,-3 7-1 0,1-2 0 16,-7 8-2-16,3 5-1 0,-3 5 0 0,1 6 0 15,2 2 1-15,3 6 0 0,1 5 0 0,2 2 0 16,0 1-11-16,9-3 0 0,-3 2 0 0,3 4 0 16,1 4 0-16,2-2 0 0,0 2 0 0,0 1 0 15,3 2 0-15,-3-10 0 0,3 5 0 0,1 2 0 0,2-5 0 16,-3-2 0-16,0-6 0 0,6-2 8 0,3-9-8 16,0-2 0-16,-3-5 0 0,0 0 0 0,3-3 0 15,-3-2 0-15,3-9 8 0,0 1-8 0,0-9 0 16,1 1 0-16,-4-3 0 0,-3-3 0 0,0 0 0 0,-3-5 0 15,3-5 9-15,0-3-9 0,0-3 0 16,0 1 0-16,0-3 0 0,0-6 0 0,1 1 0 16,2-4-8-16,0 1 0 0,3-5 0 0,-3-1 8 0,6 1 0 15,0-3 0-15,0 0-8 0,6 2 16 0,0 1 4 16,0 2 1-16,0 0 0 0,3 0 7 0,0 3 0 16,0 5 1-16,3-2 0 0,-1 5-13 0,1-3-8 15,9 0 8-15,0 3-8 0,0-1 8 0,0 4-8 16,3-1 10-16,0-2-10 0,-1 5 0 0,7 0 0 15,-3 0 0-15,3 0 0 0,-3 0 0 0,-1 3-8 16,-5 0 8-16,3-3 0 16,0 2-132-16,-3 1-24 0,0-3-4 0</inkml:trace>
  <inkml:trace contextRef="#ctx0" brushRef="#br0" timeOffset="203517.21">7687 6017 2325 0,'0'0'51'0,"0"0"10"0,0 0 3 0,0 0 2 0,0 0-53 0,0 0-13 0,0 0 0 0,6-6 0 15,3 1 64-15,0 0 11 0,0-1 1 0,3-1 1 16,3-4-36-16,-3 0-7 0,0 3-2 0,0-2 0 16,-3-1-32-16,2 1 0 0,1-1 0 0,0-2 0 0,-3 0 0 15,-3-1 0-15,3 1 0 0,-3 3 0 0,0-1 0 0,0 0 0 16,-6 1 0-16,0-1 0 0,-3 1 9 0,3 2-1 15,-6 2-8-15,0-4 12 0,-6 5 10 0,0 2 2 16,-3 0 0-16,0 6 0 0,-5 2 24 0,-7 1 4 16,0 7 2-16,-3 0 0 0,-2 3-34 0,5 2-6 15,3 1-2-15,3 2 0 0,6 0 14 0,0 0 2 16,3 3 1-16,1-3 0 0,5 1-21 0,0-4-8 16,6 1 0-16,3-1 9 0,6-2-21 0,-1-3-4 15,4-5 0-15,3-3-1 0,3 3 27 0,6-8 6 16,0 0 0-16,5-8 1 0,1 3-17 0,-3-3-14 15,0-2 2-15,-3-4 1 0,-1-1 11 0,-2-1-12 16,-3-3 12-16,0 3-12 0,0-2 2 0,-6 2 0 16,-3-3 0-16,3 1 0 0,-3 5 10 0,-4-9 0 15,-2 9-9-15,-3 0 9 0,-3-3 0 0,1 3 0 0,-7 2 0 16,0 1 0-16,0 2 0 0,-3 2 0 0,-3 1 8 16,3 3-8-16,-6-1 24 0,-3 6 0 0,3 4 0 0,-5-4 0 15,-1 2-12-15,3 3-2 0,0 0-1 0,3 3 0 16,6-1-9-16,1 1 0 0,2-3 0 0,3 5 0 15,6-2 0-15,3-1 0 0,6 4 0 0,-1-9 0 16,4 0 0-16,6 0 0 0,6 1 0 0,0-4 0 16,-3-2 0-16,2 0 0 0,1-2 0 0,0-4 0 15,6 1 0-15,-6 0 0 0,5 0 0 0,-2-6 0 16,-3 3-12-16,3 3 12 0,3-1-12 0,-4 4 12 16,1-3-33-16,-3 2 1 15,-3 0 0-15,-3 3 0 0,-6 3 32 0,0 2-8 0,-4 3 8 0,-2 5 0 0,-6-7-8 16,0 4 8-16,-3 1-12 0,-3-1 12 0,-2 1 0 15,-4 0 0-15,0 2 0 0,0 0 0 0,-3 0 0 16,0 0 0-16,0 1 8 0,0 2-8 0,6-6 32 0,0 3 1 16,1-2 0-16,2 0 0 0,-3-1-33 0,3-5 0 15,3 3 0-15,3-8 0 0,0 0 0 0,0 0 0 16,0 0-15-16,0 0 5 0,3-8 10 0,3 3 11 16,3-8-3-16,-1 2 0 0,1-2-8 0,3-3 0 15,0 0 0-15,0 0 8 0,3-2-8 0,0 2 0 16,0-5 0-16,0 0 0 0,0 0 0 0,-4 2 0 15,-2 3 0-15,3 0 0 0,-6 6 0 0,0-1 0 16,-3 3 0-16,-3 3 0 0,0 0 0 0,0 5 0 16,0 0 0-16,-6 0 0 15,0 0-31-15,-3 2 2 0,0 1 0 0,0 2 0 0,4 0 46 0,-4 3 10 0,3 0 1 16,-3 3 1-16,0 0-29 0,6-4 8 0,0 1-8 16,0 3 0-16,6 0 0 0,0-1 0 0,0-5 8 15,6 1-8-15,0-4 0 0,3 4 0 0,2-6 0 0,1 2 0 16,3-4 0-16,-3 2 0 0,3-6 0 15,3-2 0-15,-3 1 0 0,5-1 0 0,-2-3 0 0,0 0 0 16,3-2-12-16,-3 3-6 0,0-1-1 0,2 0 0 16,1 3 10-16,-9 1 9 0,-3 1-13 0,3 4 5 15,-3-1 8-15,-3 3 0 0,-3 5-9 0,-6-5 9 16,0 0 0-16,-3 6 0 0,0 7-9 0,-3 0 9 16,3 0 0-16,0 0 0 0,-6 6 0 0,-3-3 0 15,0 0 0-15,0 0 12 0,3 2-3 0,-3 1-1 0,0-3 11 16,3-1 1-16,1 1 1 0,-1 0 0 0,3-5-21 0,0 2 0 15,0-5 0-15,0 5 0 0,6-13 0 0,0 0 0 16,0 0 0-16,0 0 0 0,0 0 0 0,9 0 0 16,0-5 0-16,0 0 0 0,5-3 8 15,4-3 0-15,0-2 0 0,0-3 0 0,3 0-8 0,-3 5-8 16,3-10 8-16,-1 8-12 16,4-5-16-16,-3 4-3 0,3-2-1 0,-6 6 0 0,0-3 24 0,-4 7 8 15,-2-7 0-15,0 5-9 0,-3 6 9 0,-3-1 0 16,-6 3 0-16,0 0 0 0,0 0 0 0,0 0 0 15,3 5 0-15,-3 6 8 0,-3-1 17 0,-3 4 4 16,0-1 1-16,-6 0 0 0,-3 3-7 0,1-3-2 16,-1 8 0-16,0-5 0 0,0 0-6 0,0 0-2 15,3-3 0-15,3 0 0 0,0 1-13 0,6-4 0 16,0-2 0-16,3-8 0 0,0 0 0 0,9 5 0 0,3-5 0 0,3 0 0 16,0-2 0-16,3-1 0 0,0-10 0 0,3 2 0 15,-4-2 0-15,1 0 0 0,0-6 0 0,3 3 0 16,0 3-12-16,-3-3-6 0,2 3-1 0,-2 0 0 15,0 2 19-15,0 3-12 0,-3-2 12 0,0 5-10 16,-3 2 10-16,-3 0 0 0,0 1 0 0,-3 2 0 16,-1 0 0-16,-2 0-8 0,0 5 8 0,-3 0 0 15,0-5 0-15,-6 11 9 0,1-1 0 0,-1 1 0 16,0 2 6-16,-3 0 1 0,0 3 0 0,0-3 0 16,6 1 12-16,-6-1 4 0,0 0 0 0,3 0 0 15,6 3-32-15,3-5 0 0,-6-1 0 0,3 1 0 16,0 0 8-16,6-3-8 0,0-3 0 0,3 0 0 15,0 0-40-15,3-2-13 0,6-3-3 0,-1-5-1403 16</inkml:trace>
  <inkml:trace contextRef="#ctx0" brushRef="#br0" timeOffset="204361.07">9167 6011 1893 0,'0'0'41'0,"0"0"9"0,0 0 2 16,0 0 2-16,0 0-43 0,0 0-11 0,0 0 0 0,0 0 0 0,0 0 64 0,0 0 10 15,0 0 2-15,0 0 1 0,6 6-21 0,0-4-5 16,-6-2-1-16,9 3 0 0,-4 0-6 0,1-3-2 16,3-3 0-16,-3 0 0 0,3-5-16 0,-3 3-3 15,3-3-1-15,-3 5 0 0,3-10-3 0,0 5-1 16,0-5 0-16,0 5 0 0,-6-2 2 0,3-1 0 15,0-2 0-15,0 2 0 0,-6 3-10 0,-3-2-2 16,3-4 0-16,-3 4 0 0,0-1-8 0,-3 3 8 16,-3-2-8-16,-3 2 8 0,3 0 4 0,-3 0 0 15,0 5 0-15,-3 3 0 0,0 0 21 0,1 3 5 16,-4 5 1-16,0 2 0 0,-3 1-23 0,3 5-5 16,0 2-1-16,0 4 0 0,1-9 1 0,-1 5 0 15,3 6 0-15,3-3 0 0,-3 0-11 0,6 1 0 0,3-1 0 16,0-3 0-16,3 1 0 0,3-1 0 0,0-10 0 0,6 3 0 15,3-3 0-15,0-3 0 0,3-2 0 0,6-3 0 16,0-6 0-16,-3 1 0 0,5-3 0 0,-2 0 8 16,0 0 0-16,0-5 0 0,-3-8 0 0,0 5 0 15,0-2-8-15,2-1 0 0,-2-2 0 0,-3 2 8 16,0 6-8-16,0-3 0 0,-3 0 0 0,-3 6 8 16,0-1-8-16,-3 3 0 0,-3 3 0 0,0 5 0 15,0 0 0-15,0 0 0 0,0 0-10 0,-6 3 10 16,0 5 0-16,-3-3 0 0,0 5 0 0,0 1 0 15,0 2 0-15,3 3 0 0,-3 3 0 0,3 4 0 16,0-7 11-16,0 6 5 0,1-7 0 0,2 1 1 0,0 0-17 16,3-3 0-16,0 1 8 0,3-4-8 0,0-2 0 15,2-3 0-15,4-2 0 0,3 0 0 0,0-6 0 16,6-5 0-16,3-2-11 0,6-9 11 16,2 3-120-16,1-10-16 15,-3-1-4-15,6-2-695 0,-3 3-138 0</inkml:trace>
  <inkml:trace contextRef="#ctx0" brushRef="#br0" timeOffset="204926.55">9932 5077 2304 0,'0'0'51'0,"3"-5"10"0,0 0 3 0,-3 5 0 0,0 0-52 0,0 0-12 16,0 0 0-16,0 0 0 0,0 0 111 0,-6 2 19 0,0 1 4 0,-3 5 1 16,0 3-69-16,0-1-14 15,3 9-2-15,-3 2-1 0,-3-3-30 0,-3 9-7 16,3-1 0-16,-3 3-1 0,1 6-11 0,-4-1 10 0,3 3-10 0,-3 6 10 15,-6 2-2-15,3 5-8 0,3-3 12 0,-2 4-4 16,-4-1-8-16,3-2 0 0,-3-1 0 0,-3 1 8 16,4-1-8-16,-1-7 0 0,6 0 0 0,3-6 0 15,3-5 0-15,3-5-17 0,6-3 4 0,0-7 1 16,3-4-47-16,3-2-9 16,6-3-1-16,0-5-1 0,3-2-37 0,-6-6-7 15,3-3-2-15,3-2 0 0,-3 2-21 0,-3-4-5 16,-3-7-1-16,0 6 0 0,-3 1 65 0,-3-1 13 0,3-3 2 0,-6 3 1 0,0-5 78 15,-3 3 15-15,0-1 3 0,-3 1 1 0,0 2 49 0,0 3 9 16,0-1 3-16,0 1 0 0,3 5 20 0,0 0 5 16,4 3 1-16,-4 0 0 15,0 2-27-15,3 0-6 0,0 1-1 0,6 2 0 16,0 0-27-16,0 0-5 0,0 0-2 0,0 0 0 0,0 0-39 16,6 5-15-16,0-2 11 0,6-3-11 15,2 0 8-15,7-3-8 0,0 0 0 0,3 1 0 0,3-1 0 16,-3-5 0-16,-1 3 0 0,4-1 0 0,-3 1 0 0,3 3 8 15,-3-6-8-15,-1 5 0 0,1-2 0 16,0 2 0-16,0 0 0 0,-6 3 0 0,-3 0 0 16,-1 0-13-16,-2 3 4 0,-3 0 1 0,0-1 8 0,-3 4-13 15,0 2 5-15,-3-6 8 0,0 3 0 0,-3 3 0 16,-3 3 0-16,0-3 0 0,3 0 0 0,0 5 0 16,-6 0 0-16,0 1 0 0,0 1 0 0,-3 4 0 15,0-3 0-15,-3 2 0 0,4 1 0 0,-4-3 0 16,3 2 8-16,0 1-8 0,3-3 8 0,0-3-8 15,3 0 8-15,0 0-8 0,0-5 0 0,6 0 0 16,-3-8 8-16,6 0-8 16,3-5-117-16,0 0-26 0,3-3-5 0,0-3 0 0</inkml:trace>
  <inkml:trace contextRef="#ctx0" brushRef="#br0" timeOffset="205067.2">10095 5429 2473 0,'-6'-2'54'0,"0"4"11"0,1 1 3 0,-4 0 2 0,0-1-56 0,3 6-14 0,-3-3 0 0,0 3 0 0,0-2 39 0,3 4 5 16,6 1 0-16,-3-3 1 0,0 5-37 0,0-5-8 15,3 5 0-15,3 0-780 16,3 3-156-16</inkml:trace>
  <inkml:trace contextRef="#ctx0" brushRef="#br0" timeOffset="205961.69">10125 5887 1940 0,'0'0'86'0,"0"0"18"0,0 0-84 0,0 0-20 16,0 0 0-16,0 0 0 0,0 0 92 0,0 0 15 16,6-8 2-16,0 0 1 0,3 3-40 0,-3-3-8 15,0 0-2-15,0 0 0 0,3-3-30 0,-3 1-6 16,0-1-2-16,0 1 0 0,0 2 1 0,0-3 0 0,-6 1 0 15,3-1 0-15,-1 3-23 0,-2-5 8 16,0 2-8-16,-2 1 0 0,-4-1 17 0,3 6-1 0,-3-6 0 0,0 9 0 16,-3-6 19-16,0 8 3 0,0 0 1 0,-6 2 0 15,3 4 1-15,-6-1 0 0,-3 5 0 0,1 4 0 16,-1-1-10-16,-3 0-2 0,0 6 0 0,0-1 0 16,3 1-14-16,4-1-3 0,2 1-1 0,0 2 0 15,9-3-10-15,0 4 0 0,0-7 0 0,3 1 8 16,6 0-8-16,3 0 0 0,3-3 0 0,0 1 0 0,6-4 0 15,-3 1 0-15,5-6 0 0,4 0 0 16,0-2 0-16,-3 0 0 0,0-6 0 0,3-2 0 16,-3-1 0-16,-4-2 0 0,4 0-14 0,-3-5 5 15,3-3-7-15,-6 0-2 0,0 3 0 0,3-3 0 16,-3 1 1-16,-3-1 0 0,-4 0 0 0,4-3 0 0,-3 1 17 16,-3 2 0-16,-3 0 0 0,0 3 0 0,-3 0 0 15,3-1 0-15,-6 4 0 0,0-1 0 0,-2 6 0 16,-1-3 0-16,3 5 0 0,-3 1 9 0,0-1 9 15,3 0 2-15,-3 3 0 0,3 0 0 0,0 0-6 0,6 0-1 16,-6 3 0-16,6-3 0 0,-6 3-13 0,6-3 9 16,0 0-9-16,0 0 8 0,0 0-8 0,0 0 0 15,0 0 0-15,0 0 0 0,0 0 0 0,0 0 0 16,9 0 0-16,0 0 0 0,0 0 0 0,0 0 0 16,3-3 0-16,0 0 0 0,0 1 0 0,-1-1 0 15,4-2 0-15,3 2 0 0,-3-2 0 0,3-3 0 16,-3 5 0-16,0 1 0 0,3-4 0 0,-1 4 0 15,1 2-9-15,-3 0 9 0,0 0 0 0,0 0 0 0,-3 2-8 16,-3 4 8-16,3-4 0 0,-6 3 0 16,0 1 0-16,0-1 0 0,-4 3 0 0,-2 0 0 15,0 3 0-15,-5-1 0 0,-1 3 0 0,-6 1 0 0,0 1 0 16,-3-1 0-16,0 2 0 0,0-3 0 16,0 3 11-16,0 0-11 0,0-1 28 0,1 1-2 0,2-5 0 15,3 2 0-15,0-2-8 0,3-3-2 0,3-3 0 0,3-5 0 16,0 5-16-16,0-5 0 0,9 0 8 0,-3-2-8 15,9-4 8-15,0-2-8 0,5-2 12 0,1-1-12 16,6-5 0-16,-3 0 0 0,3 1-15 0,-4-1 5 16,4 0-10-16,-6 3-1 0,3-1-1 0,-6 4 0 0,-3-3 6 15,-1 2 0-15,1 3 1 0,0 0 0 16,-6 3 15-16,0-1-11 0,-3 4 11 0,-6 2-10 0,9-3 10 16,-9 3 0-16,0 0 0 0,0 0 0 0,0 0 0 0,0 8 0 15,-3 0 0-15,0 3 0 0,-3 2 18 16,0 0-1-16,0 0 0 0,-3 3 0 0,0 0 3 15,0 3 0-15,0-1 0 0,4 1 0 0,-4-6-7 16,3 0-1-16,0 3 0 0,3-3 0 0,3-2-12 16,0-1 0-16,0 1 0 0,0 0 0 0,3-4 0 0,-3-7 8 15,9 3-8-15,-3 0 0 16,2-3-39-16,1 0-10 0,0-3-3 0,0 0-921 16,0-4-185-16</inkml:trace>
  <inkml:trace contextRef="#ctx0" brushRef="#br0" timeOffset="207828.1">11283 5786 1638 0,'0'0'36'0,"0"0"7"0,0-7 1 0,0 7 3 0,0 0-38 0,0 0-9 16,0 0 0-16,0 0 0 0,0 0 100 0,0 0 17 15,0 0 4-15,-9 0 1 0,0 7-48 0,0-4-10 16,-3 8-1-16,6-6-1 0,0 6-8 0,0-1-2 16,-5 3 0-16,2 1 0 0,-3 1-23 0,0 1-5 0,0 3 0 0,0-1-1 15,0 1-2-15,0 2 0 0,0 0 0 0,3-5 0 16,3 3-21-16,0-3 0 0,3-3 0 0,1-3 0 16,4 1 0-16,-2-3 0 0,6-3 0 0,3 0 0 15,-3-5 11-15,9 0-3 0,0-5 0 0,3-3 0 16,0-2-22-16,3-6-5 0,2 0-1 0,4-3 0 15,0 3-15-15,0-5-3 16,3 3-1-16,-4-1 0 0,-2-2-5 16,-3 3-2-16,0-6 0 0,0 5 0 0,-3 1 26 0,-1 2 6 0,-2 3 1 0,-3-1 0 15,0 6 13-15,-3-5 0 0,0 5 0 0,-3 3 0 16,-6 5 23-16,0 0 7 0,0 0 2 0,0 0 0 16,0 0 27-16,-6 5 5 0,3 3 2 0,-6 5 0 15,0 1-31-15,0-4-7 0,3 6 0 0,-6 0-1 16,3 5-6-16,-2 0-1 0,2-7 0 0,0 4 0 0,-3 3-2 0,3-5-1 15,0 3 0-15,3-3 0 0,0 2-17 0,0-2 0 16,3-5 0-16,3-1 0 0,3-2 0 0,-3-8 0 16,6 8 0-16,6-5 0 0,-3-1 29 0,0-2 3 15,3-5 0-15,0 0 0 16,2-3-118-16,1 0-23 0,3-3-5 0,-3-2-690 16,6-3-139-16</inkml:trace>
  <inkml:trace contextRef="#ctx0" brushRef="#br0" timeOffset="208268.98">11813 5768 1555 0,'0'0'68'0,"0"0"16"0,-3 0-68 0,-3 3-16 0,0-3 0 0,3 2 0 16,-6 1 199-16,3 2 36 15,-3 3 7-15,0 3 2 0,-6-3-144 0,3 2-28 0,1 3-5 0,-1 6-2 16,3-1-25-16,-6-2-4 0,0 3-2 0,3-1 0 15,-3 1-2-15,3 2 0 0,0 0 0 0,3-5 0 16,-2 3-19-16,5-3-4 0,3-3-1 0,0-3 0 16,6-2-8-16,0 0 0 0,3-5 0 0,2-3 8 15,1-3 2-15,3-2 0 0,3-3 0 0,3-5 0 16,0 0-10-16,3-3-11 0,3-3 3 0,2 3 0 16,1 0-20-16,0 0-3 0,-6-2-1 0,3 2 0 15,-4 0 19-15,-2 3 3 0,0-3 1 0,0 6 0 0,-6-1 9 0,-3 3 0 16,3 3 0-16,-3-3-8 0,0 5 8 0,-9 3 0 15,0 0 0-15,0 0 8 0,6 3 8 0,-4 5 1 16,-2-3 1-16,0 3 0 0,-2 0 1 16,-1 2 0-16,0 6 0 0,-3 0 0 0,0-3-4 15,0 6-1-15,0-3 0 0,0 2 0 0,-3-2-14 16,3 0 11-16,0 0-11 0,-3 0 10 0,6-3-10 16,0 0 0-16,0-2 9 0,3 2-9 0,0-8 0 0,3 3 0 15,-3-8 0-15,9 0 0 0,3 3-15 0,0-6-4 16,0 3-1-16,3-13 0 15,2 3-121-15,4-4-25 0,3-4-5 0,0-3-597 16,0-1-119-16</inkml:trace>
  <inkml:trace contextRef="#ctx0" brushRef="#br0" timeOffset="209168.84">12810 5022 2059 0,'0'0'91'0,"0"0"19"0,0 0-88 0,0 0-22 0,0 0 0 0,0 0 0 15,0 0 125-15,-3 0 21 0,-3 2 4 0,0 4 1 16,0-1-70-16,-3 3-13 0,0 5-4 0,-3 6 0 16,0 2-25-16,-8 5-6 0,-1 3-1 0,0 6 0 15,-3 5-16-15,-3-3-3 0,-2 10-1 0,-1 1 0 16,0 7-2-16,3-2-1 0,-5 3 0 0,-1 7 0 16,-3-4-9-16,0-1 0 0,-2 3 9 0,-1-3-9 15,9-5 8-15,3-6-8 0,4 1 10 0,2-6-10 0,6-7 0 16,0-1 0-16,6-10 0 0,0-3 0 0,3-2 0 0,3-6 0 15,3-5-13-15,3-3 4 0,-3-5-10 0,0 0-1 16,3-8-1-16,6 0 0 16,-3-5-111-16,3 0-23 0,-3-6-4 0,0 3-1 15,-3-5 52-15,0 0 9 0,-3 3 3 0,0-6 0 16,-3 3 0-16,0-3 0 0,0 3 0 0,0-1 0 0,-3 4 108 0,0-1 21 16,3 6 5-16,-6 3 1 0,-3-4 117 0,3 6 23 15,-3 3 5-15,0 0 0 0,1 2-45 0,-1 0-10 16,6 1-1-16,-3 2-1 0,9 0-67 0,0 0-12 15,0 0-4-15,0 0 0 0,0 0-29 0,6 2-7 16,3 1 0-16,3-6-8 0,5 3 17 0,4-5-3 16,6 3-1-16,3-4 0 0,6 1-13 0,-7 0 0 15,4-1 0-15,-3 4 0 0,-3-4-9 0,-1 6-2 16,-2-7 0-16,-3 7 0 16,0-3-14-16,0 3-3 0,0 3-1 0,-4-1 0 0,1-2 9 0,-3 5 3 15,0-2 0-15,0 0 0 0,-6 5 17 0,3-8-12 0,-6 5 12 0,0-2-10 16,0-1 10-16,-6-2 0 0,3 0 0 0,6 3 0 15,-4-6 0-15,-2 3 0 0,-3 0 0 0,6-5 0 16,0 0 0-16,0-1 11 0,0-2-3 0,0 1 0 16,-3-1-8-16,3 0 0 0,-3-3 0 0,-3 3 0 15,0-2 0-15,0-1 0 0,0-2 0 0,-3 5 8 16,-3-5-8-16,0 2 0 0,0 3 0 0,-3 3 0 16,-3-1 13-16,1 6 7 0,-4 0 2 0,0 6 0 0,0-1 8 15,0 3 2-15,-6 3 0 0,3 2 0 16,6 0-21-16,-2 3-11 0,2-3 12 0,3 6-12 15,3-3 11-15,0-1-11 0,3 1 10 0,3 3-10 0,0-3 0 16,3 2 0-16,3-2 0 0,6-3 0 0,0 1 0 16,2-1 8-16,7-5-8 0,0 0 0 0,0-3 0 0,0 3 0 15,3-6 0-15,-1 4 0 0,1-4-13 16,-3 1 4-16,0 2 1 0,-3-2 0 16,-3-3-19-16,0 3-3 0,-4 2-1 0,-2 0 0 0,-9-5 31 0,0 0-9 15,0 0 9-15,6 6 0 0,-3 1 0 0,0-1 0 16,-6 4 0-16,0-2 0 0,-3 3 21 0,0-3 10 15,-6 2 1-15,4 1 1 0,-4 0-19 0,3-1-4 16,-3-2-1-16,6 0 0 0,0-3 0 0,0 1 0 16,3-1 0-16,3-5 0 0,0 0-9 0,0 0 10 15,0 0-10-15,6-5 10 0,3-3-10 0,0 2 0 0,3-7 0 16,0 3 8-16,0-4-8 0,-1 1 12 0,1-3-12 0,0 0 12 16,3 3-12-16,-3-3 0 0,3 0 0 0,0-2 8 15,-3 2-8-15,6 0 0 0,-1 3 0 0,1-3 0 16,0 3 0-16,0-3 0 0,0 5 0 0,0-2 0 15,3 2-18-15,-4 1-2 0,1-1-1 0,-6 3 0 32,0 0-143-32,-3 3-29 0,3-5-6 0,-3 2-1 0</inkml:trace>
  <inkml:trace contextRef="#ctx0" brushRef="#br0" timeOffset="210285.62">13256 5786 1324 0,'0'-7'118'0,"0"7"-94"16,-2 0-24-16,-1-3 0 0,0-2 188 0,0 2 34 15,0 0 6-15,3-2 2 0,-3 0-93 0,3-1-18 16,0 1-4-16,3-3-1 0,3-2-70 0,0 2-13 0,2-6-3 0,1 4-1 16,3-3-11-16,0-1-1 0,-3-1-1 0,3 1 0 15,0 1-14-15,-3 0-8 0,3 0 8 0,-6 5-13 16,3-3 13-16,-6 3 10 0,0 3-2 0,0 0 0 15,-3 5-8-15,0 0 10 0,0 0-10 0,0 0 10 16,-9 2 12-16,0 1 2 0,0-1 1 0,0 4 0 16,0 2-4-16,0 0-1 0,-3-3 0 0,3 3 0 15,0-3-5-15,3 3-2 0,-3-5 0 0,3 5 0 16,6-8-5-16,-3 5 0 0,3-5-8 0,0 0 12 16,6 5-12-16,3 1 0 0,0-1 0 0,3 0 0 15,3-5 0-15,0 3 0 0,6-3 0 0,0 0 0 16,2-3 0-16,4-2 8 0,-3 0-8 0,6 2 0 15,2 0 0-15,-2 3 0 0,-3 0 0 0,0 3 0 16,-3 0-11-16,-4-1-8 0,-2 4-1 0,-3-4-1 0,-6 3 1 0,0 3 0 16,-6 0 0-16,0 0 0 0,-6 0 20 0,-6 3-9 15,0 2 9-15,-6-5 0 0,-3 3 0 0,-2 4 0 16,-4 1 0-16,-3 0 0 0,6 3 8 0,-3-3 6 16,-2-1 1-16,-4 4 0 0,3-1 3 0,0 1 1 15,0-3 0-15,4 2 0 0,-1 1-7 0,3-3-2 16,0-3 0-16,6 0 0 0,0 0-10 0,6-7 10 15,1 2-10-15,2-3 10 0,6-5-10 0,0 0 0 16,0 0 0-16,0 0 0 0,11-5 0 0,-2-1 0 16,3 1 0-16,0-3 8 0,0 3-8 0,3 2 0 15,-3-5 0-15,0 3 0 0,-3 2 0 0,3 1 0 16,-3 4-9-16,0-2 9 0,-1 3 0 0,-2 2 0 16,0-2 0-16,3 2 0 0,0 1 0 0,-3 1 0 15,6-4 0-15,0 5 0 0,0-5 0 0,0-3 0 16,-12 0 0-16,15 0 9 0,0-3 3 0,2 0 0 0,4-2 0 15,-3 2 0-15,3-2-12 0,0 0 0 0,3-6 0 0,-7 3 0 32,4 3-108-32,-3-3-20 0,-3 0-4 0</inkml:trace>
  <inkml:trace contextRef="#ctx0" brushRef="#br0" timeOffset="210789.76">13914 5898 2336 0,'0'0'104'0,"0"0"20"0,0 0-99 0,0 0-25 16,0 0 0-16,0 0 0 0,0 0 69 0,6-8 9 15,-3 2 2-15,3 1 0 0,3 0-28 0,0-1-6 16,0 1-1-16,3 0 0 0,0-6-32 0,0 3-13 16,3 0 11-16,2 0-11 0,1-2 8 0,0-1-8 15,0 1 0-15,3-3 9 0,-6 2-9 0,-3 0 0 16,0 1 0-16,-4-1 0 0,1-5 0 0,-6 6 0 15,-3 2 8-15,0-5-8 0,-3-1 0 0,-3 4 8 16,-5-1-8-16,-1 3 8 0,-6 0 19 0,-3 3 3 16,0 2 1-16,-3 6 0 0,3 5-7 0,-5 0-2 15,-4 5 0-15,3 3 0 0,-3 0 14 0,7 5 4 16,-1-2 0-16,3 2 0 0,0 0-40 0,6 3 0 0,0-3 0 16,3 0 0-16,3 3 0 0,4-3 0 15,2-2 10-15,3 2-10 0,3 0 0 0,2-3 0 16,7-2 0-16,0-8 0 0,3 0 0 0,3-5 0 0,6-3 0 15,0-3 0-15,-1-5 10 0,4 0-1 0,0-8 0 16,3 3 0-16,0-3-9 0,-4 0 0 0,1 1 0 16,0-4 0-16,-6 0 0 0,-3 1 0 0,-1-1 0 0,-2 1 0 15,-6-1 0-15,0 1 0 16,-6-1 0-16,0 1 0 0,-3-3 0 0,-3 5 0 0,-3-8 0 0,-6 3 0 16,0 2 0-16,-2 3 0 0,-4 3 0 0,-6 3 0 15,0 2 0-15,-3 8 0 0,0 0 0 0,4 2 0 16,-4 4 0-16,3 2 0 0,0 2 12 0,6 1-4 15,1-3-8-15,5 2 0 0,3 1 0 0,6-1 0 16,3 1-30-16,6 0-8 0,6-4-2 0,2 1 0 16,1-2-144-16,9-1-30 0</inkml:trace>
  <inkml:trace contextRef="#ctx0" brushRef="#br0" timeOffset="211455.21">14498 5765 2480 0,'0'0'110'0,"0"0"22"0,-12 6-105 0,12-6-27 16,-6 8 0-16,6-8 0 0,0 0 64 0,0 0 7 15,0 0 1-15,0 0 1 0,0 0-38 0,6-3-8 16,3 0-2-16,6-2 0 0,-3 0-8 0,2-1-1 16,1-2-1-16,3 0 0 0,-6-2-15 0,0 2 8 15,0 0-8-15,-3-5 0 0,0 2 0 0,-3 1 0 0,0-4 0 0,-3 1 0 16,-3 0 0-16,-3 0 8 0,0 2-8 0,-3-2 0 15,-3 2 13-15,-3 9 0 0,-6-4 0 0,-3 6 0 16,-6 6-13-16,1 2 0 0,-7 5 0 0,3 0 0 16,-3 6 25-16,1-1 3 0,-1 1 0 0,6 2 0 15,0 0-6-15,3 0-1 0,7 0 0 0,2 0 0 16,3-5-13-16,6 3-8 0,3 2 10 0,6-2-10 16,0-4 0-16,6 1 0 0,3-5 0 0,3-1 0 15,2-2 0-15,4-2 0 0,6-6 0 0,-3 0 0 16,3 0-36-16,-1-6-3 0,1-2-1 15,3 1 0-15,3-7-18 0,-6 6-4 16,-1-8-1-16,-5 3 0 0,-3 0 28 0,-3 2 6 0,-3-2 1 0,-3 5 0 16,-3 0 28-16,-6 8 0 0,0 0 0 0,0 0 0 0,-3-2 20 15,-3 2 9-15,-6 5 3 0,-3 6 0 0,-6 2 19 16,-3 3 4-16,-2 7 1 0,2 7 0 0,3-7-24 0,-6 9-5 16,6 5-1-16,-3 0 0 0,4 3-13 0,-1 2-2 15,3 3-1-15,0 0 0 0,0 5-10 0,6 1 0 16,-3 2 0-16,3-3 0 0,1 0 0 0,2-5 0 15,3-2 0-15,-3-4 0 0,0 1-12 0,0-3 0 16,0 0-1-16,-3-3 0 0,0-2 1 0,0-3 0 16,-6 0 0-16,4-2 0 0,-1 2 12 0,-3-5 0 15,0 0 0-15,-3-6 0 0,0-10 0 0,0 0 0 16,4 0 0-16,-1-3 0 0,0-10 20 0,0 0-4 16,0-9 0-16,0 1 0 0,-3 0 16 0,7-8 4 15,-4-11 0-15,3-2 0 0,0-1-11 0,3 1-1 16,6-3-1-16,0 0 0 0,3 2-11 0,6-2-1 15,0 0-1-15,3 0 0 0,6 3-10 0,3-1 10 0,0-2-10 16,6 3 10-16,-1 5-10 0,7-6 0 0,6 4 0 16,6 2 0-16,-1-1 0 0,4 4 0 0,-3-3 0 15,2 2 0 1,1-2-69-16,0 0-10 0,5 0-1 0,-5 0-1 16,-3 5-113-16,-4 0-22 0</inkml:trace>
  <inkml:trace contextRef="#ctx0" brushRef="#br0" timeOffset="212070.56">14900 5768 2372 0,'0'0'105'0,"0"0"22"0,0 0-102 0,0 0-25 16,0 0 0-16,0 0 0 0,0 0 48 0,0 0 4 16,0 0 0-16,0 0 1 0,0-5 2 0,6-1 0 15,5 1 0-15,-2-6 0 0,3 4-31 0,0-1-7 16,3-3-1-16,-3 0 0 0,0 1-16 0,3-1 0 15,0 1 0-15,-6-4 0 0,-1 4 0 0,1-1 0 16,-3-2 0-16,-3-3 0 0,-3 3 10 0,0 0-10 16,-3 2 8-16,-9-5-8 0,-2 14 0 15,-1 2 0-15,-6 5 0 0,-3 5 43 0,-3 4 6 16,3 7 2-16,-5 0 0 0,-1 0-17 0,0 6-3 16,6 2-1-16,3-5 0 0,4 7-13 0,2-2-2 15,0-5-1-15,6 3 0 0,0-1-6 0,6-2-8 16,3-5 11-16,3-4-11 0,3-1 8 0,6-1-8 0,0-8 0 15,6 0 0-15,5-5 13 0,7-5-4 0,-3 0-1 0,3-6 0 16,3-2-20-16,2-5-4 0,-2 2 0 0,0-6-1 31,-4 1-21-31,-2 3-4 0,-3-1-1 0,-3 1 0 0,-3-1 23 0,0 3 5 0,-1 3 1 0,-5 3 0 16,0 2 14-16,-3 0 0 0,-3 5 0 0,-6 3 0 16,0 0 8-16,0 0 4 0,0 0 0 0,0 5 1 15,-3 6 16-15,3-1 3 0,-6 4 1 0,0-1 0 16,0 5-15-16,0-4-3 0,0-4-1 0,0 6 0 15,1 0-14-15,2 0 11 0,0 0-11 0,3-3 10 16,0 0-10-16,0-5 0 0,6-3 0 0,-3 1 0 16,5-4 0-16,-2-2 0 0,6-2 0 0,0-4 0 15,3-4 0-15,3-1-14 0,0 3 2 0,0-8 0 0,3 3-11 16,-4 3-1-16,1-4-1 0,0 1 0 16,0 3 15-16,-3 2 10 0,3-6-12 0,-6 7 12 0,-1 1-8 0,-2 1 8 15,0 2 0-15,-9 3 0 0,0 0 0 0,0 0 0 16,0 6 0-16,0 9 0 0,0-1 0 0,-6-4 0 15,3 1 12-15,-3 2-3 0,1 3-9 0,-1 0 8 16,0 2-8-16,3-4 8 0,3-4-8 0,0 1 0 16,0-3 0-16,6 0 0 0,-6-8 0 0,9 5-19 15,-1-5 3-15,1 0 1 16,3 0-209-16,0-5-43 0</inkml:trace>
  <inkml:trace contextRef="#ctx0" brushRef="#br0" timeOffset="212205.57">15801 5551 1612 0,'0'0'144'0,"0"0"-116"0,-3 5-28 0,3-5 0 15,-11 8 148-15,-1 0 23 0,3 0 5 0,0 3 0 32,0-6-284-32,6 3-56 0</inkml:trace>
  <inkml:trace contextRef="#ctx0" brushRef="#br0" timeOffset="212361.15">15623 6033 1555 0,'-3'7'138'0,"0"1"-110"16,3-8-28-16,-3 8 0 0,3 0 80 0,0-8 12 16,0 0 1-16,0 0 1 0,0 0-39 0,0 0-8 15,0 0-2-15,0 0-633 16,0 0-126-16</inkml:trace>
  <inkml:trace contextRef="#ctx0" brushRef="#br0" timeOffset="214148.62">1960 7498 2052 0,'0'0'45'0,"0"0"10"0,0 0 1 0,0 0 1 0,0 0-45 0,0 0-12 16,0 0 0-16,0 0 0 0,0 0 100 0,0 0 17 15,0 0 4-15,0 0 1 16,0 0-50-16,0 0-9 0,0 6-3 0,3-1 0 0,3 0-10 0,-3 3-2 0,0-3-1 15,3 3 0-15,3 0 14 0,-3 0 3 16,3 3 1-16,6 2 0 0,-3-2-52 0,-3 2-13 0,3 3 0 0,-3-3 0 16,0 3 0-16,2 0 9 0,1 0-9 0,0 2 8 15,3-2-8-15,-9 0 8 0,3 2-8 16,3-2 8-16,-3-3-8 0,0 1 0 0,3-1 0 0,-3 0 8 16,0-2-8-16,0-1 0 0,-1 1 9 15,1-1-9-15,-3-2 0 0,3 0 8 0,-3 3-8 0,6-3 0 16,-9 0 0-16,3-3 8 0,-6 3-8 0,3-3 0 31,3 3-49-31,-6-8-15 0,3 6-2 0,-3-6-834 0,3 8-166 0</inkml:trace>
  <inkml:trace contextRef="#ctx0" brushRef="#br0" timeOffset="214574.76">2618 7432 1746 0,'0'0'38'0,"0"0"8"0,0-5 2 0,0 5 1 0,0 0-39 0,0-3-10 15,0 3 0-15,0 0 0 0,0 0 98 0,0 0 18 16,0 0 3-16,0 0 1 0,0 0-43 0,0 0-8 15,0 8-1-15,0 0-1 0,-6 0-3 0,3-3 0 16,-3 3 0-16,3 0 0 0,0 3-51 0,-3-3-13 16,3 5 0-16,-5 0 0 0,-1 3 54 0,-3 5 8 15,-6 6 2-15,3 4 0 0,6 4-8 0,-12-1 0 16,6 3-1-16,0 3 0 0,-5 0-20 0,2-6-4 0,-3 0-1 0,0 1 0 16,0-3 10-16,-6 2 3 0,-2 8 0 15,5 1 0-15,-6 2-35 0,9-3-8 0,-6-2 0 16,7-3 0-16,-1 0-8 0,3-8-4 0,-3 0-1 0,6-3 0 15,0-2 13-15,3-5 0 0,4-1 0 0,2 1 0 16,-3-6 0-16,9 0 0 0,-9 0 0 0,9-2 0 16,-6 0 0-16,6-3 0 0,0-8 0 0,0 0 0 15,-3 5-11-15,3-5 1 0,0 0 0 0,9 2 0 16,-9-2-127-16,3-5-26 16,3 0-5-16</inkml:trace>
  <inkml:trace contextRef="#ctx0" brushRef="#br0" timeOffset="-214573.9">2618 8001 2170 0,'0'0'48'0,"0"0"9"0,0 0 3 0,0 0 1 0,0 0-49 15,0 0-12-15,0 0 0 0,0 0 0 0,0 8 109 0,-6-3 19 16,3 3 4-16,3 0 1 0,0 0-55 0,0 3-11 0,0-1-3 0,0 1 0 16,0 2-51-16,-6 0-13 15,0 3 0-15,0 0 0 0,-2 3 54 0,5-4 8 0,-6 1 2 0,6 0 0 16,-3 0-48-16,3-3-16 0,-6 0 9 0,6-2-9 15,3-6 0-15,0-5 0 0,0 0 0 0,0 0 0 32,0 0-59-32,3 3-4 0,6-3-1 0,0-5 0 15,-3-1-195-15,3-7-39 0</inkml:trace>
  <inkml:trace contextRef="#ctx0" brushRef="#br0" timeOffset="-214415.32">2815 7726 2552 0,'0'0'56'0,"-3"-3"12"0,3 1 3 0,-6-1 0 0,3 0-57 0,3 3-14 16,0 0 0-16,0 0 0 0,0 0 76 0,0 0 12 16,-3-5 2-16,3 5 1 0,0 0-22 0,0 0-4 15,0 0-1-15,0 0 0 0,0 0-51 0,0 0-13 16,0 0 0-16,0 0-919 16,0 0-186-16</inkml:trace>
  <inkml:trace contextRef="#ctx0" brushRef="#br0" timeOffset="-213720.72">3279 7654 1645 0,'0'0'72'0,"0"0"16"0,0 6-70 0,0-6-18 0,0 0 0 0,0 0 0 15,0 0 124-15,0 0 22 0,0 0 4 16,0 0 1-16,0 0-43 0,0 0-8 0,9-6-1 0,0 4-1 16,-3-4-26-16,3 4-6 0,0 2-1 0,0-3 0 15,3 3-29-15,-4-2-5 0,4 2-2 0,0 0 0 16,3-3 10-16,0 3 1 0,0-5 1 0,-6 5 0 16,6 0-21-16,-3-6-5 0,3 1-1 0,-1 2 0 15,1-2-4-15,-9 2-1 0,3-2 0 0,-3 5 0 16,3 0-9-16,-3 0 0 0,3 0 0 0,-3 3 0 0,6-3 0 0,-9 0 0 15,-3 0 0-15,0 0 0 16,6 8-164-16,0-3-34 0,-6-5-7 0</inkml:trace>
  <inkml:trace contextRef="#ctx0" brushRef="#br0" timeOffset="-213479.05">3288 7808 1724 0,'0'0'76'0,"0"0"16"0,0 0-73 0,0 0-19 15,0 0 0-15,9-3 0 0,-6-2 149 0,3 2 27 16,6-2 4-16,-9 0 2 0,6 2-57 0,0 0-11 16,0-2-2-16,2 2-1 0,1 1-51 0,0-1-11 15,3 1-1-15,0-1-1 0,0 0-26 0,0 3-5 0,3-2 0 0,-3-1-1 16,-7 0-15-16,7 1 9 0,-3-1-9 0,-3 0 8 31,0 1-99-31,3 2-20 0</inkml:trace>
  <inkml:trace contextRef="#ctx0" brushRef="#br0" timeOffset="-210745.8">4479 7818 1267 0,'0'0'56'0,"0"-2"12"0,0 2-55 0,0-3-13 16,0 3 0-16,0 0 0 0,-3 0 105 0,3 0 19 15,0-2 3-15,0 2 1 0,0 0-47 0,0 0-9 16,0 0-1-16,0 0-1 0,0 0-10 0,0 0-1 16,0 0-1-16,6-3 0 0,5-2-48 0,-8-1-10 15,3 1 0-15,0-3 0 0,3-3 21 0,0 4 7 16,-3-1 2-16,0-3 0 0,0-2 5 0,3 0 1 15,-6 2 0-15,0-2 0 0,0 0-8 0,0-1-2 0,0 1 0 16,-3 0 0-16,0-3 6 0,0 0 2 16,0 3 0-16,-3 0 0 0,-3-3-6 0,0 0 0 0,0 3-1 15,3-1 0-15,-9 1-9 0,3 3-2 0,-3-1 0 16,3 0 0-16,0 6 7 0,-5 2 1 0,-1 1 0 16,3-1 0-16,-3 3 2 0,3 3 1 0,0 2 0 15,0 0 0-15,0 3-12 0,0 0-3 0,-2 3 0 0,2 2 0 16,-6 3 0-16,6-3-1 0,-3 3 0 0,0 3 0 15,0-6-11-15,3 5 0 0,0 1 0 0,3 2 8 16,-2-2 12-16,2 2 3 0,0 0 0 0,0 0 0 16,3 0-13-16,-6 0-2 0,6-2-8 0,0 2 12 15,3-2-12-15,3-4 11 0,0 1-11 0,0-2 10 0,3-1-10 16,3-5 0-16,0 0 9 16,0 0-9-16,0-3 8 0,3 0-8 0,3 1 8 0,0-6-8 0,5 0 10 0,-2 0-2 15,6-6-8-15,0-2 12 16,0 0-2-16,-3-5-1 0,2 3 0 0,-2-4 0 15,0-2-1-15,3-2-8 0,0-1 12 0,-6 1-4 0,6-6-8 0,-7 3 0 16,1-3 0-16,0 8 8 0,-9 3-8 0,3 0 8 16,0 0-8-16,-3-1 8 0,0 1-8 0,-3 0 0 15,0 2 0-15,0 1 8 0,-3-1-8 0,0 3 0 16,0 8 0-16,0 0 8 0,-6-5-8 0,6 5 0 16,-6 2 0-16,3 1 0 0,-6 8 0 0,0-3 0 15,0 0 0-15,6 2 0 0,-9 3 0 0,3 3-16 16,3-2 4-16,-2 1 1 0,2 1 19 0,3 0 4 15,-3 0 1-15,0 0 0 0,3 2-13 0,-3-2 0 16,6 0 0-16,-3-3 0 0,3 3 11 0,0-3-11 16,3-2 12-16,0 0-12 0,3-3 12 0,3 0-12 0,-3-3 12 15,5 0-12-15,1-2 9 0,0-1-9 0,3-2 0 0,0 0 9 16,0-2-9-16,0-1 12 0,3-2-12 0,-3 2 12 16,-1-2-12-16,-5-3 0 0,6 0 0 0,-3 3-11 31,3-3-177-31,-9 0-36 0</inkml:trace>
  <inkml:trace contextRef="#ctx0" brushRef="#br0" timeOffset="-210407.72">5017 7702 345 0,'0'0'31'0,"0"0"-31"16,0 0 0-16,0 0 0 0,6-8 404 0,-6 8 76 15,0 0 14-15,0 0 3 0,6-5-285 0,-6 5-56 16,0 0-12-16,0 0-3 0,3-8-45 0,3 5-10 16,-6 3-2-16,12-5 0 0,-6 2-48 0,0 1-11 15,0 2-1-15,6-3-1 0,-6 0 7 0,9 1 2 16,-9-1 0-16,3-2 0 0,2-1-16 0,-2 4-2 15,6-3-1-15,-6-1 0 0,6 4-5 0,-3-1-8 16,3-2 11-16,0 5-11 0,-3-3 8 0,3 3-8 0,-4-3 0 16,1 1 0-16,0-1 0 0,-3 3 0 15,0 0 8-15,0 0-8 0,0 0 0 0,3-3-11 16,-6 3 2-16,0 3 0 16,3 0-186-16,-3-1-37 0</inkml:trace>
  <inkml:trace contextRef="#ctx0" brushRef="#br0" timeOffset="-210079.35">5253 7432 230 0,'0'0'20'0,"0"0"-20"16,0 0 0-16,0 5 0 0,-6 1 460 0,0-1 87 15,3 0 17-15,0 3 4 0,0 3-340 0,0-1-69 16,0 1-14-16,0 0-2 0,0 2-59 0,3 3-12 16,-3-3-3-16,0 5 0 0,3-2-17 0,0 3-4 15,-3 2-1-15,0-2 0 0,3 2-25 0,0-5-5 16,0-1-1-16,0-1 0 0,0 2 4 0,0-3 1 15,0 0 0-15,0 0 0 0,0-2-21 0,0-1-16 16,3 4 2-16,-3-9 1 16,0-5-31-16,0 0-5 0,0 0-2 0,0 0-894 0,0 0-179 0</inkml:trace>
  <inkml:trace contextRef="#ctx0" brushRef="#br0" timeOffset="-209137.4">6050 6892 1814 0,'-3'-8'40'0,"3"8"8"0,0 0 1 0,0 0 3 0,0 0-42 0,0 0-10 0,0 0 0 0,0 0 0 16,0 0 120-16,0 0 167 0,0 8-140 15,-3 0-54-15,0 6-10 0,-3-1-3 0,3 5 0 16,-3 1-19-16,0 5-4 0,-2-1-1 0,-1 7 0 16,-3-1 4-16,3 5 0 0,-6 3 0 0,0 5 0 0,3-5-24 0,-3 3-4 15,-3 3 0-15,0-4-1 0,4 1-16 0,-4-6-3 16,3 3-1-16,3-2 0 0,-6-6-11 15,9 0 10-15,0 0-10 0,3 0 10 0,3-5-2 0,-3-3 0 16,6-2 0-16,0-3 0 0,0-1-8 16,0-1 0-16,0-4 0 0,0-2 0 0,0-3 8 0,0-5 0 15,0 0 0-15,0 0 0 0,6-5 8 0,3-3 2 16,3 0 0-16,0-2 0 0,0-6 0 16,3 3 0-16,0-3 0 0,6 2 0 0,-7-1-18 0,4-1 0 15,0 0 0-15,0-3 0 0,0 6-10 0,-3 0 1 16,3 0 0-16,-1 5 0 0,1-3 9 0,-3 3 0 15,3 3 0-15,-3 2-8 0,0 1 17 0,-3-1 4 16,0 3 1-16,0 3 0 0,-1-1-14 0,-5-2 0 16,3 6 0-16,0-1 0 0,-6-3 0 0,3 4-18 15,-3 2 4-15,0 0 1 0,-3 2 21 0,3 1 4 16,-3-3 0-16,-3 5 1 0,0 0-13 0,-3 3-16 16,0 0 3-16,0 2 1 0,-3-2 12 0,-2 3 16 0,2-1-3 15,-3 1-1-15,3-1-12 0,0-2-18 16,3-2 4-16,-3-1 1 0,3 0 13 0,-3-2-12 0,0-1 12 0,0-2-12 15,0 0 12-15,-3 0 0 0,-3 0 0 0,4-5 0 16,-1 2 13-16,-3-5 6 0,0 0 1 16,0-3 0-16,0 1 19 0,0-1 4 0,-3-2 1 0,3-3 0 15,1 0-53-15,2 0-11 0,0-3-1 0,3 3-1 16,3 0 35-16,0 0 7 0,0-2 2 0,3 2 0 16,3 3-22-16,0-1 0 0,0 1 0 0,3 0 0 15,-3 5-149-15,12-6-35 0,0-2-6 0</inkml:trace>
  <inkml:trace contextRef="#ctx0" brushRef="#br0" timeOffset="-208900.03">6488 7546 2790 0,'0'0'124'0,"0"0"24"0,0 0-118 0,0 0-30 16,0 0 0-16,-3-5 0 0,0 2 116 0,3 3 18 16,0 0 3-16,0 0 1 0,0 0-78 0,0 0-16 15,0 0-4-15,0 0 0 0,0 0-24 0,0 0-6 16,0 0-1-16,0 0 0 0,0 0-9 0,0 0 0 16,0 0 0-16,0 0 8 15,0 0-60-15,0 0-12 0,0 0-2 0</inkml:trace>
  <inkml:trace contextRef="#ctx0" brushRef="#br0" timeOffset="-208285.85">6833 7480 460 0,'0'0'41'0,"0"-3"-33"0,0-2-8 0,3 0 0 16,0-1 304-16,-3 4 60 0,0-4 11 0,0 6 2 16,0 0-179-16,0 0-36 0,0 0-7 0,0 0-2 15,0 0-29-15,0 0-7 0,0 0-1 0,0 0 0 16,0 0-38-16,0 0-8 0,9 8-2 0,-3 0 0 16,0 0-16-16,0 0-4 0,0 3-1 0,-3 2 0 15,3-3-20-15,-3 1-4 0,3 0-1 0,0-1 0 16,0 3-22-16,2 3 9 0,-2-2-9 0,0 1 0 15,3 1 22-15,0-2-2 0,0-4-1 0,0 3 0 16,3 3-19-16,-3-5 0 0,3-1 0 16,-3 1 0-16,3 0 0 0,-3 2 0 0,0-3 0 0,-4 1 0 0,4-3 0 0,-3 2 0 15,0-2-13-15,-3 3 5 16,0-3-96-16,0 0-18 0,0-3-4 0,-3-5-786 16,-6 8-158-16</inkml:trace>
  <inkml:trace contextRef="#ctx0" brushRef="#br0" timeOffset="-207988.52">6729 7834 2188 0,'0'0'97'0,"0"0"20"0,0 0-93 0,3-2-24 15,0-4 0-15,0-2 0 0,3 3 158 0,0-3 27 16,0-2 6-16,3 2 1 0,0-3-103 0,2-5-20 0,4 0-4 0,0 0-1 15,0-2-10-15,3 2-2 0,0-2-1 0,-3-1 0 16,3-2-31-16,-1 5-5 0,1-5-2 0,6 5 0 16,-3-3 41-16,0 1 8 0,0 2 2 0,2-2 0 15,1-1-52-15,-3 0-12 0,-3 4 0 0,-3-4 0 16,3 3 0-16,0 0 0 0,-4 3 0 0,1 0 0 16,-3 0 0-16,-3 2 0 0,3 3 0 0,-6 0 0 15,3 6-48-15,-6-1-13 16,3 3-3-16,-6 0 0 0,0 0-102 0,0 5-21 0,-3 3-4 0,0 3-1 15</inkml:trace>
  <inkml:trace contextRef="#ctx0" brushRef="#br0" timeOffset="-207684.84">7277 7840 2188 0,'0'0'48'0,"0"0"11"0,0 0 1 0,0 0 1 0,0 0-49 0,0 0-12 16,0 0 0-16,0 0 0 0,0 0 156 0,3 2 29 16,0 4 6-16,-3-1 1 0,3 3-103 0,-3 0-20 15,-3 0-4-15,3 0-1 0,-6 0 0 0,0 5 0 0,0-3 0 0,0 4 0 16,0-4 0-16,0 1 0 0,-3-1 0 0,3-2 0 15,-3 3-51-15,0-1-13 0,3-2 0 0,0 3 0 16,3-6 0-16,0 1 0 0,0-1 0 0,3-5 0 31,0 0-128-31,0 0-28 0,0 0-5 0,0 0-799 0,0 0-160 16</inkml:trace>
  <inkml:trace contextRef="#ctx0" brushRef="#br0" timeOffset="-207525.52">7446 7501 1555 0,'-9'-8'138'0,"6"5"-110"0,3-2-28 0,-3 0 0 0,0 2 280 0,0 0 50 15,3 3 10-15,0 0 3 0,0-5-94 16,0 5-152-16,0 0-1 0,0 0-72 0,0 0-13 16,0 0-3-16,0 0-940 15,9-2-188-15</inkml:trace>
  <inkml:trace contextRef="#ctx0" brushRef="#br0" timeOffset="-204100.05">9524 8025 691 0,'-3'10'61'0,"0"-2"-49"0,-3 3-12 0,0 5 0 16,-3 0 361-16,0 2 70 0,-3 3 13 0,0 1 4 16,6 1-261-16,-6 1-52 0,1-3-11 0,-1 0-1 0,3 3-85 0,-3-5-17 15,3-3-3-15,0 0-1 0,0-1-7 0,3-4-2 16,0 0 0-16,0-1 0 15,3 1-58-15,0-6-12 0,3-5-2 0,0 0-1131 16</inkml:trace>
  <inkml:trace contextRef="#ctx0" brushRef="#br0" timeOffset="-203931.5">9637 7702 2412 0,'-9'-11'107'0,"9"11"21"0,0 0-102 0,-6 0-26 16,0 0 0-16,6 0 0 0,-6 3 89 0,6-3 13 16,0 0 2-16,0 0 1 0,0 0-81 0,0 0-16 15,0 0-8-15,0 0 8 16,3 3-91-16,3-1-18 0</inkml:trace>
  <inkml:trace contextRef="#ctx0" brushRef="#br0" timeOffset="-203133.12">10866 7564 864 0,'0'0'76'0,"0"0"-60"0,0 0-16 0,0 0 0 15,0 0 181-15,0 0 34 0,0 0 6 16,0 0 2-16,0 0-65 0,0 0-13 0,-3-2-2 0,0-1-1 16,3 3-38-16,-6-2-8 0,-3 2-2 0,1 0 0 15,-1-3-21-15,-3 6-4 0,3-1-1 0,-3 1 0 16,0-1-12-16,-3 4-4 0,0-4 0 0,0 4 0 16,0-1-17-16,-2 0-4 0,2-2-1 0,0 2 0 15,0 0-10-15,3 3-1 0,-3 0-1 0,3 0 0 0,0 0-8 0,3 3-2 16,-3-6 0-16,4 6 0 0,2-3-8 0,0 0 0 15,3 2 0-15,0-2 0 0,3-3 0 0,3 3 0 16,0-2 0-16,6 2 0 0,0-3 0 0,-1 3 0 16,4-3 0-16,3 0 0 0,3 1 0 0,3-1 0 15,0 0 0-15,0 1 0 0,-1-4-16 0,1 3-6 16,-6 3-1-16,0-2 0 16,0 2-33-16,-3 0-8 0,0 0 0 0,-6-1-1 0,0 1 33 15,0 0 6-15,-6-2 2 0,0 4 0 0,-6-2 24 0,3 0 0 16,-3-3 0-16,-3 3 8 0,3 0-8 0,-3 0 0 15,-3-3 0-15,0 1 0 0,0-1 10 0,0-2 1 16,-6-1 0-16,4 1 0 0,-4 2-2 0,3-5 0 16,-3 3 0-16,0-3 0 0,3 0 11 0,-3 0 1 15,0-3 1-15,4 3 0 0,2-2-13 0,-3-1-9 16,0 0 12-16,0 1-12 0,3-1 8 0,3-5-8 16,0 3 0-16,6 0 0 0,0-3 0 0,3 0 0 0,6-3-13 15,0 3 5 1,3 0-149-16,3-2-30 0</inkml:trace>
  <inkml:trace contextRef="#ctx0" brushRef="#br0" timeOffset="-202630.44">11107 7736 2365 0,'0'0'104'0,"0"0"23"15,0 0-102-15,0 0-25 0,-3 3 0 0,3-3 0 16,0 0 62-16,0 0 7 0,0 0 2 0,0 0 0 0,0 0-37 0,3-5-7 16,3-1-2-16,0-1 0 15,3-1-9-15,-3 0-3 0,3 0 0 0,-3 0 0 0,3-3-13 0,0 1 0 16,-6-1 0-16,3 0 0 0,3 1 0 0,-6-1 0 16,3 3 0-16,-6-2 0 0,0 2 12 0,0-3-3 15,-3 1-1-15,-3-1 0 0,-3 3 28 0,0 0 6 16,-3 3 1-16,3 0 0 0,-6 2-3 0,3 0-1 15,-3 6 0-15,4 2 0 0,-7 3-10 0,0 0-1 16,-3 5-1-16,0 3 0 0,-3-3-15 0,3 3-2 16,1 6-1-16,-1-4 0 0,3 1-1 0,0 2 0 15,6-3 0-15,0 1 0 0,3 2-8 0,3-3 0 16,3 4 0-16,3-4 8 0,3-2-8 0,6 0 0 16,0-3 0-16,6 0 0 0,0-5 0 0,3 0 0 15,3-2 0-15,-6-4 0 0,5-2 0 0,-2 0 0 16,0-2 0-16,3-6 0 0,0 2 0 0,0-2 8 15,0-5-8-15,-1 0 0 0,1-3 0 0,-3 0 0 16,-3-5 0-16,0 0 0 0,0 2 0 0,-6 1 0 16,0 2 0-16,-6-5 0 0,-1 2 0 0,-2 1 0 0,-5 4 0 0,-4 1 8 15,-3 0-8-15,0 2 0 0,-3 1 0 0,0 2 0 16,-3 0 0-16,3 3 0 0,-3 2 8 0,4 3-8 16,-4 0 0-16,3 3 0 0,0-1 0 0,0 4 0 15,0 2-11-15,3 2-1 0,3 1 0 0,0-3-949 16,3 2-191-16</inkml:trace>
  <inkml:trace contextRef="#ctx0" brushRef="#br0" timeOffset="-201641.13">11905 7750 1926 0,'0'0'42'0,"0"2"9"0,-3 1 1 0,0 0 3 0,3-3-44 0,0 0-11 0,0 5 0 0,-3 0 0 15,0 0 105-15,3-5 19 0,0 0 4 0,0 0 1 16,3 6-56-16,-3-6-11 0,3 5-2 0,3-2-1 0,0-3-20 0,-3 0-4 16,3-3-1-16,0 0 0 15,0-2-10-15,0 0-1 0,3-3-1 0,-3 0 0 0,0-5-7 0,0-1-2 16,0 4 0-16,0-3 0 0,-3-1 3 0,0-1 1 16,-1-4 0-16,-2 3 0 0,-2-2 7 0,-1 2 2 15,0 0 0-15,-6 3 0 0,0-1 2 0,0 4 1 16,-3 2 0-16,0 0 0 0,-3 5 2 0,-3 3 0 15,-3 3 0-15,-5 5 0 0,-1 0-8 0,3 5-2 16,-3 3 0-16,0 2 0 0,1 4-9 0,5-1-3 16,0 3 0-16,0-1 0 0,3 1-9 0,3-3 0 15,3 3 0-15,7 3 8 0,-1-6-8 0,3-3-17 16,3 4 4-16,3-4 1 0,5-2 12 0,7-5 15 16,3-1-3-16,0-2-1 0,6-3-11 0,0-5-16 15,5 0 4-15,1-5 1 0,3-3 11 0,-3 0 0 16,0-2 8-16,-1-6-8 0,-5 0-11 0,0-3-6 15,0-2-2-15,-3 0 0 0,-1 0 6 0,-5 0 1 16,0 2 0-16,-3 3 0 0,-3-2 12 0,-6 5 0 16,3-1 0-16,-6 1 0 0,-3 2 0 0,0 4 0 0,-3-1 0 0,0 5 10 15,6 3 8-15,-9-3 2 0,-3 6 0 0,3 0 0 16,0 5-20-16,0-1 8 0,-2 4-8 0,2 0 0 16,0 5 18-16,-3-1-3 0,3 7-1 0,-3 1 0 15,3 4-14-15,-3-1 0 0,-3 3 8 0,3-2-8 16,0 5 0-16,1-1 0 0,-4 4 0 0,0-1 0 0,0 3 0 15,6-5 0 1,0 0 0-16,0 5 0 0,0 2 0 0,3 1 0 0,0-3 0 0,-3-2 0 0,3-1 0 0,0 8 0 16,-3 1 0-16,1 2 0 15,-1-3 0-15,3 0-8 0,3 1 8 0,-3-6 0 16,-3-3 0-16,0-2 0 0,0-6 0 0,3-2 0 16,-9 2 0-16,6-7 0 0,-3-8 0 0,0 2 0 0,0 3 0 0,-2-3 0 15,2-5 0-15,0 0 0 0,0-8 0 0,-3-5 0 16,3-3 0-16,3 0 0 0,-3-3 0 0,3-5 9 15,-3-2-9-15,6-9 8 0,-2-5 0 0,2-7 0 16,3-4 0-16,0 1 0 0,3 0 1 0,3 5 0 16,0 2 0-16,0 1 0 0,2 2-9 0,4 0 10 15,-3 3-10-15,3 0 10 0,0 0-10 0,3 3 0 16,3-1 0-16,0 1 0 0,3-1 0 0,0 3 0 16,5 1 0-16,-2-1 0 15,0 5-132-15,3-2-29 0,3 5-6 0,2 0-1193 0</inkml:trace>
  <inkml:trace contextRef="#ctx0" brushRef="#br0" timeOffset="-201429.7">12271 7538 2073 0,'0'0'184'0,"0"0"-147"0,0 0-29 0,0 0-8 15,0 0 154-15,0 0 30 0,-12 3 5 0,3 2 2 16,0 3-93-16,-2 0-18 0,2 2-4 0,-3 6-1 15,0 0-27-15,3 3-6 0,3 2-1 0,0-3 0 16,-3 4-41-16,3-4-22 0,0 1 2 0,3 2 1 16,3-3 19-16,0-5 0 0,0-5 0 0,3 3 0 15,-3-3-157-15,6-5-28 0,3-3-6 0,3-3-999 16</inkml:trace>
  <inkml:trace contextRef="#ctx0" brushRef="#br0" timeOffset="-201296.06">12390 7313 691 0,'0'-21'61'0,"0"13"-49"16,0 0-12-16,0 3 0 0,-3-6 240 0,3 6 46 16,0 5 9-16,-3-8 1 0,0 3-153 0,3 5-31 15,0 0-7-15,0 0-1 0,0 0-76 0,0 0-16 16,0 0-4-16,0 0-964 0</inkml:trace>
  <inkml:trace contextRef="#ctx0" brushRef="#br0" timeOffset="-201011.61">12878 6847 2674 0,'-11'3'59'0,"5"0"12"0,-3 2 2 0,-3 3 3 0,0 5-61 0,-3 0-15 0,-3 3 0 0,-6 3 0 15,3 2 83-15,-2 3 13 0,-1 2 4 0,-3 3 0 16,3 3-48-16,0 2-10 0,-2 9-2 0,-1 2 0 15,3 0-32-15,0 2-8 0,3 1 0 0,1 0 0 16,-1-1 0-16,3-4 0 0,0 4 0 0,3-2 0 0,3 0 0 16,3-10 0-1,0-1 0-15,3 0 0 0,0 1-13 0,6-3-5 0,-3-3-1 16,6-6 0-16,0-1 19 0,3-1 0 0,0-5 0 0,3-8 0 16,6-3 0-16,0-5 0 0,3-5 0 0,3-6 0 15,6-5-157-15,2-8-28 0,-2-5-6 0,3-8-999 16</inkml:trace>
  <inkml:trace contextRef="#ctx0" brushRef="#br0" timeOffset="-200609.35">13075 6927 2055 0,'12'-21'91'0,"-6"13"19"0,0-3-88 0,-3 1-22 16,-6-1 0-16,3 3 0 0,0 3 158 0,0 5 27 16,0 0 6-16,0 0 1 0,0 0-91 0,0 0-17 15,-3 8-4-15,0 5-1 0,-6 3-23 0,0 2-4 16,-3 1 0-16,0 5-1 0,0 2-22 0,-6 1-4 15,3 2-1-15,-2 8 0 0,-4 0 3 0,3 2 0 0,-3 4 0 0,0 4 0 16,-3 4-27-16,4-6-11 0,-4 2 1 16,3 1 0-16,0-3 10 0,0 0 0 0,0 2 0 0,4-2 0 15,2-5 0-15,6-5-8 0,-3-1 0 16,6-13 0 0,3-2-96-16,3-4-20 0,0-1-3 0,3-1-1 15,0-5-12-15,3-5-2 0,-6-3-1 0,0 0 0 16,3-8 24-16,3-6 5 0,-6-2 1 0,0-5 0 0,-6 0 92 0,3-3 21 15,-6 1 0-15,3-4 0 0,-3 3 107 0,0 3 21 0,-3 0 4 16,3 2 0-16,0 4-19 0,0-1-4 0,0 5-1 0,4 3 0 16,-1 0 8-16,-3 3 2 0,3 0 0 0,3 2 0 15,-3-2-50-15,0 2-9 0,6 0-3 0,0 3 0 0,0 0-32 0,0 0-6 16,9-5-2-16,3 0 0 0,5 2-16 0,4-2 0 16,3 0 8-16,0-1-8 0,3 1 0 0,0 0 0 15,2-1 0-15,4-2 0 0,0 1 0 0,0-1 0 16,-1 2 0-16,1 1 0 15,0 0-105-15,-6 2-25 0,-7 0-5 16</inkml:trace>
  <inkml:trace contextRef="#ctx0" brushRef="#br0" timeOffset="-199763.77">13539 7551 1789 0,'0'0'79'0,"0"0"17"0,0 0-77 0,0 0-19 16,0 0 0-16,0 0 0 0,0 0 157 0,0 0 28 15,-3 3 6-15,3-3 1 0,0 0-85 0,0 0-17 16,0 0-3-16,0 8-1 0,-3 0-28 0,3-3-6 15,0-5 0-15,0 0-1 0,3 5-25 0,-3-5-5 16,0 0-1-16,0 0 0 0,0 0-9 0,0 0-3 16,0 0 0-16,0 0 0 0,9-2 0 0,-3-4-8 15,3 1 12-15,0 0-4 0,-3-3 9 0,0 0 2 16,0-3 0-16,0 1 0 0,-3-1-19 0,0-2 8 16,-3 0-8-16,0-1 0 0,-6-1 0 0,0 1-11 15,-3-4 0-15,0 7 0 0,3-2 11 0,-3 2 12 16,-6 4-2-16,3 1-1 0,-3 6-9 0,1 3 0 15,-7 5 0-15,3 0 0 0,-3 5 11 16,0 0 3-16,3 3 1 0,-2 5 0 0,2 0-6 0,0 1-1 16,0 4 0-16,3 3 0 0,0-2-8 0,3 4 0 15,0 1 0-15,3 3 8 0,1-4-8 0,5-2 0 0,3-2 0 16,3-3 0-16,-1-6 0 0,7-5 0 0,3-5 0 16,6-5 0-16,0-6 0 0,3-5 0 0,3-5 0 15,2-5 8-15,4-9-8 0,-3 1 0 0,3-9 9 16,3 1-9-16,2-3 0 0,1 2 0 0,-3-2-12 0,2-2 4 15,-5-4-5-15,0-2-1 0,0-5 0 0,-3 0 0 16,-4 0-1-16,1-1 0 0,3-4 0 0,0-1 0 16,-3 1 15-16,-4 2-9 0,1-3 9 0,3 6-8 15,0 2 8-15,-6 9 16 0,3 2-4 0,-4 7-1 0,-5 4-11 16,0 7 0-16,-3 6 0 0,-3 3 0 0,0 2 20 0,-6 2 6 16,0 6 1-16,0 0 0 15,0 6-12-15,-9 4-3 0,0 6 0 0,0 3 0 0,-3 5 1 16,-3 5 0-16,-2 0 0 0,-4 5 0 0,3 6 2 15,3-3 0-15,-9 5 0 0,3 3 0 0,-2 3-15 16,2-1 0-16,-3 6 0 0,3 0-10 0,0 3 10 0,0-3 0 16,1-6 0-16,5-2 0 0,-6 0 0 0,6-5 0 15,3 0 0-15,0-1 0 0,6-2 0 0,3-10 0 16,0-3 0-16,6 0 0 16,0-6 0-16,3 1 0 0,0-6-10 0,6 0 10 15,0-8-129-15,3-2-19 0,3-8-4 0,0-3-1198 0</inkml:trace>
  <inkml:trace contextRef="#ctx0" brushRef="#br0" timeOffset="-199593.23">13977 7440 2365 0,'0'0'104'0,"0"0"23"0,-6 5-102 0,-3 1-25 0,9-6 0 0,-3 8 0 16,-3 0 139-16,0 2 22 0,0 1 5 0,0 2 1 16,0 0-88-16,-3 3-18 0,0 0-3 0,3 2-1 15,0 1-44-15,0-1-13 0,1 4 0 0,2-4 8 16,3-2-8-16,0-5 0 0,0-1 0 0,3-2 8 15,2 0-75-15,1-5-14 0,0-3-3 0,6-3-1 16,0-7-169-16,0-4-34 0</inkml:trace>
  <inkml:trace contextRef="#ctx0" brushRef="#br0" timeOffset="-199457.59">14245 7107 2134 0,'-6'-3'95'0,"3"3"19"0,-3 3-91 16,-3-1-23-16,0 1 0 0,-3 2 0 0,3 1 115 0,-3 2 18 15,3-1 4-15,0 4 1 0,0 0-91 0,3 2-19 16,-2 0-3-16,5 0-1 16,3 1-150-16,0 1-30 0</inkml:trace>
  <inkml:trace contextRef="#ctx0" brushRef="#br0" timeOffset="-199127.32">14274 7519 1900 0,'0'0'84'0,"0"0"18"0,0 0-82 0,0 0-20 16,0 0 0-16,0 0 0 0,0 0 192 0,0 0 33 0,0-5 7 15,6 0 2-15,0 2-159 0,3-2-32 0,0-3-7 0,0 0 0 16,0-3-21-16,0 4-4 16,6-7-1-16,-6 4 0 0,3-3-10 0,-6 2 0 0,3-5 0 0,-6 5 0 15,0-2 0-15,-3 3 8 16,-3-4-8-16,0 4 8 0,0-1 3 0,-6 6 0 0,0 0 0 0,-3 2 0 15,0 3 29-15,-3 5 7 0,-3 3 1 0,0 3 0 16,-2 5-1-16,-4 0 0 0,0 2 0 0,0 3 0 16,3-2-23-16,-3-1-5 0,7 6-1 0,-1-3 0 15,3 3-18-15,0 0 8 0,6-3-8 0,0 3 0 16,9 0 0-16,0-3 0 0,3-5 0 0,6 0 0 0,3 0 0 16,3-3 0-16,3-5 0 0,0-3 0 0,2-2 0 15,4-3-17-15,0-6 1 0,3-2 1 16,0-5-153-16,2-3-32 0,1 0-5 0</inkml:trace>
  <inkml:trace contextRef="#ctx0" brushRef="#br0" timeOffset="-198655.36">14676 7347 2412 0,'0'0'53'0,"0"0"11"0,0 0 3 0,0 0 0 0,0 0-54 0,0 0-13 15,0 0 0-15,0 0 0 0,0 0 44 0,6 0 7 16,3 0 1-16,-3-2 0 0,0-1-16 0,0 1-2 16,3-1-1-16,-3 0 0 0,3-2-20 0,-6 0-4 15,3-1-1-15,-6 1 0 0,3 0 12 0,0 2 3 16,-6-5 0-16,3 8 0 0,0-5 22 0,-6 2 5 0,-3-2 1 0,3 0 0 16,0 5-19-16,-3-3-4 0,0 3-1 0,0 3 0 15,0-1 29-15,0 1 7 0,-3 0 1 0,3 2 0 16,1 0-51-16,-4 3-13 0,-3 3 0 0,0-1 0 15,3-2 20-15,0 0-2 0,3 5 0 0,0-2 0 16,0 0-18-16,6 2 0 0,3-3 0 0,3 1 0 16,-3 2 0-16,3 0-16 0,6 1 4 0,-3-4 0 15,0-2 12-15,3 3 0 16,0-1 0-16,0 1 0 0,0-3 0 0,0 2 0 0,-3 1-8 0,6 2 8 16,-3 1-17-16,-4-4-1 0,1 3 0 0,-3-2 0 0,0 2 18 15,0 0 0-15,-3-2 0 0,-3 2 0 16,3-2 0-16,-6-1 0 0,0 1 0 0,1 0 0 15,-7-4 0-15,0 4 17 0,0-3-3 0,-6-3-1 0,0 1-13 0,-3-4 0 16,0 3 0-16,1-5 0 0,-1 0 0 0,3 0 0 16,0-5 0-16,0 3 0 0,0-6 0 15,0 0 0-15,4 0 0 0,2-3 0 0,-3-2 0 16,3 2-8-16,6-2 8 0,3 0-13 16,0 0-120-16,0 2-24 0,6 0-5 0,0 1-1 0</inkml:trace>
  <inkml:trace contextRef="#ctx0" brushRef="#br0" timeOffset="-197544.6">15364 7430 1558 0,'-6'5'69'0,"3"-5"15"0,3 5-68 0,-3-5-16 15,0 3 0-15,0 2 0 0,0-5 123 0,0 3 21 16,0-3 4-16,0 0 0 0,3 0-33 0,0 0-7 16,0 0-2-16,0 0 0 0,0 0-49 0,0 0-9 15,0 0-3-15,0 0 0 0,0 0-9 0,12-3-1 16,-3 0-1-16,3-2 0 0,-3 0-18 0,3-3-3 15,-3-3-1-15,3 1 0 0,-1-1-12 0,-2 1 0 16,3-4 0-16,-3 1 0 0,-3 0 9 0,0 0-1 16,-3-3 0-16,-3 3 0 0,0 2-8 0,-3-2 0 15,-6-1 0-15,0 7 0 0,-3-4 37 0,-3 3 6 0,-2 5 1 16,-4 3 0-16,0 3 4 0,0 2 2 0,-3 3 0 16,0 3 0-16,1 2-26 0,-1 0-4 0,3 3-2 0,3 3 0 15,0-1-6-15,0 1 0 0,4-1-1 0,-1 1 0 16,3-1-11-16,0 1 0 0,3 2 9 0,0-3-9 15,3 1 0-15,3 0 8 0,0-1-8 0,6-2 0 16,0 0 0-16,3-6 0 0,3 1 0 0,3-3 0 16,0-5 0-16,6-3 0 0,2-3 0 0,4-2 0 15,3-3 0-15,0-3 0 0,0-2 0 0,2 0 0 16,1-3 0-16,-3 0 0 0,3-3 0 0,-4 1-8 16,1-3-4-16,-6 2 0 0,-3 1 0 0,-3-4 0 15,-3 4 12-15,-6-3-12 0,3 2 12 0,-3 3-12 16,-6 3 12-16,0 5 0 0,-3 0 0 0,0 3 0 15,-6 2 0-15,0 6 11 0,-3 2-3 0,-3 3 0 0,-3 3 4 0,0 2 1 16,0 3 0-16,1 2 0 0,2 1 15 16,0-1 2-16,0 1 1 0,6 2 0 0,0-2-31 15,6-1 8-15,-3 1-8 0,6-3 0 0,3-1 0 0,0-1 0 16,3-4 0-16,3-2 0 0,6 0 0 0,0-3 0 16,3 1 0-16,-1-6 0 0,1 0 0 0,3-3-15 15,-3 0 2-15,3-4 0 0,-3-1-5 0,3-6-1 16,-4 1 0-16,1 0 0 0,3-3 9 0,-3 0 2 15,0 0 0-15,6-2 0 0,-7-1-7 0,1 1-1 16,0-3 0-16,0 5 0 16,-3-3-8-16,-3 6-3 0,-3-3 0 0,0 5 0 0,-3 4 43 0,-3 1 8 15,-3 6 1-15,0 0 1 0,0 0-18 0,0 0-8 16,-9 8 0-16,-3 3 8 0,-3 2 4 0,0 3 1 16,3 2 0-16,0 1 0 0,0-1 2 0,0 1 0 15,3 2 0-15,4-2 0 0,-4-4-7 0,6 1-8 16,0-2 11-16,6-4-11 0,0 1 0 0,0-3 0 0,3 0 0 0,2-3 0 15,4-2 0-15,3-6 0 0,0-2 0 0,3-1 0 16,3-2 0-16,-3 0 0 0,-3-2 0 0,2-3 0 16,4-1-11-16,0 1 11 0,0 0-12 0,0-3 12 15,0 0-21-15,-4 0 2 0,-2 0 1 0,0 1 0 16,0 1 18-16,-6 4-10 0,0 2 10 0,-6 0-8 16,-3 8 8-16,0 0 0 0,0 0 0 0,0 0 0 15,0 5 0-15,-6 0 0 0,0 3 0 0,0 3 0 0,-6 2 19 16,3 3-1-16,0 0 0 0,-3 0 0 0,3 0-4 15,4-6-1-15,-1 1 0 16,3-1 0-16,0 1-13 0,0 0-18 0,6-3 4 0,0 0 1 0,0-3 13 0,6 0 0 16,2-2 0-16,1-1-9 15,0-4-19-15,3-1-3 0,0-2-1 16,0-6 0-16,3 1-200 0,-3-4-41 0</inkml:trace>
  <inkml:trace contextRef="#ctx0" brushRef="#br0" timeOffset="-197179.4">16373 7223 2574 0,'0'0'56'0,"0"0"12"0,0 0 3 0,0 0 1 0,-6 5-57 0,6-5-15 16,0 8 0-16,0-8 0 0,0 0 60 0,6 3 10 0,-3-3 2 15,6 0 0-15,-3 0-33 0,3 0-7 0,0-3 0 0,0 1-1 16,0-4-15-16,-4 1-2 0,4-3-1 0,0 0 0 15,-3 3-13-15,0 0 0 0,-3-3 0 0,3 2 0 16,-3-1 0-16,-3-1 14 0,0 2-4 0,-3-2-1 16,0 0 27-16,-3 0 6 0,0 3 1 0,-6-3 0 15,0 3-21-15,-2 0-4 0,-4 5-1 0,-3 2 0 16,0 1-3-16,-3 2-1 0,-3 3 0 0,1 5 0 16,-1 1 17-16,0 2 3 0,3 5 1 0,0-3 0 15,1 1-24-15,5 2-10 0,0 3 8 0,3 5-8 0,3-3 0 16,0-2 8-16,6 0-8 0,0 0 0 15,6-3 0-15,0-8 0 0,3 3 0 16,3-3 0-16,0 0 0 0,6-2 0 0,3-3 0 0,3-3 0 0,6-2-10 0,8-3-7 16,4-3-2-16,0-2 0 15,6-6-91-15,-4 1-18 0,1-9-4 0,0 1-784 16,-7-6-156-16</inkml:trace>
  <inkml:trace contextRef="#ctx0" brushRef="#br0" timeOffset="-196611.77">17013 6752 518 0,'0'0'23'0,"0"0"5"0,0 0-28 0,0 0 0 16,0 0 0-16,0 0 0 0,0 0 487 0,0 0 92 16,0 0 18-16,6 3 4 0,3-1-428 0,0-2-85 15,6 0-18-15,-1 0-3 0,7-5-39 0,0 0-8 16,0-3-2-16,3 0 0 0,6 0-10 0,-4-3-8 0,4-2 9 0,-3 0-9 15,6-3 9-15,-7 0-9 0,-2 0 8 0,-3-2-8 16,3-3 0-16,-6 2 0 0,3-5-9 0,-4 1 9 16,1-4 0-16,-3 1 0 0,6-3 0 0,-6-1 0 15,-6-1 0-15,3-1 0 0,6 0 8 0,-3-2-8 16,-7 2 0-16,1 0 0 0,-6 1 0 0,0 7 0 16,-3 3 19-16,-6 5 1 0,-6 2 0 0,-2 9 0 15,-1 3 24-15,-6 4 6 0,-9 6 1 0,-9 3 0 16,-2 10-19-16,-7 3-3 0,-8 2-1 0,-4 11 0 0,0 6-8 15,1 4-1-15,8 6-1 0,1 0 0 0,-4 3-6 16,7 2 0-16,-1 5-1 0,3 3 0 0,4 1-11 16,5-4 8-16,6-2-8 0,6-8 8 0,6-3-8 0,4-2 0 15,5-3 0-15,3-8 0 16,6 0 0-16,0 0 0 0,0 2 0 0,6-7 0 0,6 0-20 16,-4-6 1-16,1-4 0 0,0 4 0 15,6-7-15-15,-3-6-3 0,0 0-1 0,0-8 0 16,-3-2-7-16,3-3-2 0,3-3 0 0,3-2 0 0,-7-6 38 0,1 1 9 15,3-3 0-15,-3 2 0 0,-3 3 0 0,0 0 0 16,-3 3 0-16,3 2 0 0,-6 3 0 0,0 6 0 16,0-1 0-16,-3 5 0 0,3 1 49 0,-3 2 12 15,0 0 3-15,0 1 0 0,3 2-64 0,0-3 0 16,0 0-9-16,3-2 0 0,-3-3 9 0,6-1 12 16,-1-1-2-16,4-1-1 0,0-2-9 0,3-3 0 0,0-3 0 0,3-2 0 31,-3-6-54-31,3 3-13 0,8-5-2 0,-2 0-879 15,-3-6-175-15</inkml:trace>
  <inkml:trace contextRef="#ctx0" brushRef="#br0" timeOffset="-195761.94">18111 6776 943 0,'3'-13'41'0,"0"7"10"0,-3-1-41 0,3 1-10 16,3-4 0-16,-6 2 0 0,3 5 155 0,-3-2 29 15,3-1 5-15,-3 6 2 0,0 0-33 0,0 0-6 16,0 0-2-16,0 0 0 0,0 0-35 0,0 0-7 15,0 0-2-15,12 6 0 0,0-1-38 0,0-2-8 0,0-3-2 0,0-3 0 16,5 3-5-16,-2-5-1 0,3-3 0 0,0-3 0 16,3 1-36-16,-3-4-7 0,3-1-1 0,-1-1-8 15,4-3 11-15,0-2-11 0,3 0 10 0,3 0-10 16,-7-6 12-16,4 1-3 0,-6-1-1 0,3-2 0 16,0 0-8-16,-6 3 0 0,-4-6 0 0,1 5 0 15,-6 1 0-15,-6 2 8 0,-9 3-8 0,0 0 8 16,-6 8-8-16,-2 2 12 0,-1 3-12 0,-9 8 12 15,-3 3 23-15,-3 5 5 0,-5 5 0 0,-1 5 1 16,0 6-22-16,-6 5-5 0,-2 6-1 0,-7 4 0 16,1 4-1-16,2 4 0 0,-3 6 0 0,4 8 0 15,-4 8-12-15,7-3 0 0,-13 11 0 0,3 0 0 0,-5 2 0 16,11-2 0-16,4 15 0 0,2-4 0 0,3-6 0 16,9-8 0-16,4 2 0 0,5 4 0 0,3-6 13 15,3-5 0-15,3-3 0 0,3-5 0 0,0-6-13 0,6-5 0 16,-3 3 0-16,6-5 0 0,-3-6 0 0,3-10 0 15,0-3 0-15,-3 0 0 16,3-5-48-16,-6 0-13 0,1-3-3 0,-1-2 0 0,0-9 51 0,0 3 13 16,-3-2 0-16,0-3 0 15,0-5-56-15,0-6-5 0,3-5-2 0,0-8 0 16,3-5-1-16,-3-5-1 0,3-6 0 0,3-3 0 16,-3 1-20-16,3 0-4 0,0-3-1 0,3-1 0 15,3 1-9-15,-3 3-1 0,0-6-1 0,0 6 0 0,0-3 73 0,0 8 16 16,-3 2 2-16,0 9 1 0,0 2 57 0,0 5 11 15,0-2 2-15,-3 0 1 0,3 2 0 0,-3 3 0 16,3-2 0-16,0 2 0 0,0-3-6 0,0 3-2 0,3-5 0 16,3 5 0-16,-3 3-10 0,3-3-1 0,3 0-1 15,3 3 0-15,0-3-18 0,2 3-3 0,4-3-1 16,3 2 0-16,3 1-12 0,0 0-8 0,-6-1 8 0,5 1-8 16,10 0 0-16,-3 0-15 0,3-3 3 0,-1 0-812 15,-2 0-163-15</inkml:trace>
  <inkml:trace contextRef="#ctx0" brushRef="#br0" timeOffset="-195424.84">18096 7170 2386 0,'-6'-10'106'0,"6"10"22"0,-3 0-103 0,-3-3-25 15,1 3 0-15,-1 0 0 0,-3 0 130 0,0 3 21 16,3 2 4-16,-3 3 1 0,0 0-100 0,0 2-20 16,0 4-4-16,0 1-1 0,3 1-15 0,-3 3-2 15,0-1-1-15,0 1 0 0,6-3-13 0,-3 0-16 16,1 0 3-16,2-1 1 0,3-1 12 0,3-1 0 15,-3-13 0-15,0 0 0 0,8 3 0 0,4-1 0 16,9-2-8-16,0-5 8 0,0 0-18 0,0-6-1 16,0 0 0-16,2-2 0 0,1 0 7 0,0 2 0 15,0-2 1-15,0 0 0 16,-1-6-23-16,-5 1-5 0,0 2-1 0,0 0 0 0,-3 0 40 0,0 3 0 16,-6 2 0-16,0 1 0 0,-3 2 12 0,0 0-4 15,-6 8 0-15,0 0 0 0,0 0 23 0,0 0 4 16,-3 5 1-16,0 6 0 0,-6 2 14 0,3 0 3 15,0 3 1-15,0-3 0 0,0 1-37 0,3-1-7 0,0-3-2 16,3 4 0-16,0-4-8 0,0-2 0 0,3 0 0 0,-3-8 8 16,6 5-8-16,3-2 0 0,-3 0 0 0,3-6 0 31,-3-2-63-31,2-3-5 0,4 0 0 0,-3 0-838 0,0 3-167 0</inkml:trace>
  <inkml:trace contextRef="#ctx0" brushRef="#br0" timeOffset="-195251.54">18335 6834 1958 0,'-12'-5'87'0,"6"2"17"15,0 3-83-15,-3 0-21 0,0 0 0 0,3-2 0 16,-3 2 228-16,3 0 42 0,3-3 8 0,3 3 2 16,0 0-198-16,0 0-39 0,0 0-8 0,9 5-2 15,0-2-33-15,3 2 0 0,0 0 0 0,0 1 0 16,2-1-156-16,1 0-34 0</inkml:trace>
  <inkml:trace contextRef="#ctx0" brushRef="#br0" timeOffset="-194939.37">18552 7117 2757 0,'0'0'60'0,"-3"6"13"0,0-1 3 0,0 0 2 0,0 0-62 0,0 3-16 16,0-2 0-16,3 2 0 0,0-3 45 0,0 6 7 15,3-1 0-15,-3 1 1 0,3 2-26 0,0-3-6 0,0 6-1 0,-3-5 0 16,3 0-5-16,0 2-2 0,-3-5 0 0,-3 2 0 16,3-2 3-16,-3 0 0 0,3-3 0 15,0-5 0-15,0 0 7 0,0 0 1 0,0 0 1 0,0 0 0 16,0 0-9-16,0 0-3 0,6-7 0 16,3-1 0-16,3-3-3 0,0 3-1 0,-1-5 0 0,1-3 0 15,3-3-9-15,0 4 0 0,3-4 0 0,0 1 0 16,-3-1 0-16,3 3 0 0,-4 0 0 0,4 0 0 15,-3 3 0-15,-3 0 0 0,0 0 0 0,0 2 0 16,0 1-23-16,-3 2 0 0,0 0 0 0,-3 2 0 16,0 1-85-16,0 0-16 0,-1 5-4 0,-5 0-1168 15</inkml:trace>
  <inkml:trace contextRef="#ctx0" brushRef="#br0" timeOffset="-194123.1">19245 7120 1796 0,'0'0'80'0,"0"0"16"0,0 0-77 0,0 0-19 0,0 0 0 0,0 0 0 15,0 0 104-15,0 0 18 0,0 0 3 0,0 0 1 16,0 0-48-16,0 5-10 0,0-5-1 0,0 8-1 16,0-3-24-16,0-5-5 0,0 0-1 0,6 6 0 15,0-4 4-15,0-2 0 0,0 0 0 0,0-2 0 16,3-1-20-16,0 0-3 0,0-2-1 0,0-3 0 16,0 0-16-16,0 0 10 0,3 0-10 0,-1 0 8 15,1-2-8-15,-6-1 0 0,3 1 0 0,0-3 0 0,-6 2 0 0,0 0 0 16,-3-2 11-16,-6 0-11 0,6 0 9 0,-6-1-9 15,-3 1 8-15,-3 3-8 0,3 4 8 0,1 4-8 16,-10 2 8-16,6 2-8 0,-3 6 31 0,0 3 1 16,-3 2 0-16,0 3 0 0,0 2 0 0,-2 4 0 15,-1 1 0-15,3 1 0 0,3 3-11 0,-3 2-1 16,0-3-1-16,6 3 0 0,1 0-19 0,5-7 0 16,0-4 0-16,9 1 0 0,0-6 0 0,5-2 0 15,7-6 0-15,0-5 0 0,3-3 0 0,3-2 0 16,0-8 0-16,0-3 0 0,5-3 0 0,4-5 0 15,6-5 0-15,0 0 0 0,-1-3 0 0,1 1 0 16,3-4 0-16,-1-2 0 0,1-2 0 0,-6-4 0 16,-3 1 0-16,-4-6 0 0,-2-2 0 0,0 0 0 0,3-3 0 15,3-5 0-15,-1-1 0 0,4 1 0 0,0 0 0 16,-3 5 0-16,-4 3 0 0,1 5 0 16,0 5 0-16,-6 6 0 0,0 7 0 0,-6 6 0 0,-1 5-15 0,-5 3 5 15,0 0 20-15,-6 8 4 0,-3-1 1 0,0 6 0 16,0 0-3-16,-3 6-1 0,-3 1 0 0,-3 4 0 15,-3 8 1-15,-2-1 1 0,-4 6 0 0,-3 5 0 16,3 5-13-16,-3 3 0 0,-6 6 0 0,4 4 0 16,-1 1 30-16,0 2 3 0,-3 6 1 0,0-1 0 15,7 4-34-15,-4-6 0 0,0 5 0 0,0 0 0 0,-6-2 0 16,7-9 0-16,2 1 0 0,3-3 0 0,3-6 0 16,6 1 0-16,3-5 0 0,6-6 0 0,6-6 0 0,0-4 0 15,3-1 0-15,9-10 0 16,0-2-142-16,2-6-29 0,1-3-5 15,-3-8-2-15</inkml:trace>
  <inkml:trace contextRef="#ctx0" brushRef="#br0" timeOffset="-193492.65">19870 7067 2599 0,'-9'3'115'0,"4"2"24"0,-4 0-111 0,0 1-28 15,3-1 0-15,0 0 0 0,3 0 106 0,-3 1 16 16,-3 2 3-16,6-6 1 0,3-2-64 0,9 3-13 15,-3 2-2-15,6-2-1 0,0-6-29 0,3 1-5 0,2-1-2 0,1-5 0 16,0 0-1-16,0 0 0 0,-3-2 0 0,3-1 0 16,0 0-9-16,-4 1 0 0,1-1 0 0,-3-2 0 15,-3 0 0-15,0 0 0 0,-6-3 8 0,0 0-8 16,-3 3 0-16,-3-1 0 0,-3 4 0 0,0 2 0 16,-6 3 0-16,0 5 0 0,-3 2 0 15,-2 1 0-15,2 7 0 0,-3 1 0 0,-6 2 0 0,6 3 0 16,-3 3 25-16,3 2 3 0,1 0 1 0,2 0 0 15,3 3-29-15,0-3 0 0,0 3 0 0,6-6-10 16,0 4 10-16,6-4 11 0,6-2-3 16,0 0 0-16,3-6-8 0,6-2 0 0,6-2 0 0,0-6 0 15,2-3 0-15,4 0 0 0,-3-7 0 0,6-1 0 16,-4 1-24-16,1-4-6 16,0-1-2-16,0 1 0 0,-3-2 32 0,-1 1 0 0,-2 1 0 0,0-2 0 15,3 3 0-15,-3 3-9 0,-6-4 9 0,3 4 0 0,-4 2 0 16,-2 3 0-16,0 2 0 0,-6 3 0 0,-6 0 0 0,0 0 0 15,-3 5 0-15,0 8 8 0,-9-2-8 0,3 2 0 16,0 0 0-16,1 3-8 0,-4 3 32 0,3-1 6 16,-3 1 2-16,6-1 0 0,0-2-32 0,3-2-10 15,0-1 0-15,3-3 0 0,3-4 10 0,0-1 0 16,-3-5 0-16,12 0 0 0,0-5 0 0,6-1 9 16,-1-4-1-16,1-1-8 0,0-2 0 0,3 0 0 15,0 0 0-15,0-3-9 0,-1 0 9 0,1 0 11 16,0-3-3-16,0 3 0 0,3-2-21 0,-3 5-5 15,-4 0-1-15,4 2 0 0,-3 0 6 0,-3 1 1 16,-3 4 0-16,0 1 0 0,-3 5 12 0,-9 0 0 16,0 0 0-16,0 0 0 0,6 8 0 0,-3 3 0 15,-3-3 0-15,-3 2 0 0,3 3 12 0,-6 1 6 16,3-1 1-16,0 0 0 0,0 0-11 0,0 1-8 16,0-1 9-16,3-3-9 0,-3 4 0 0,3-6 8 0,3 2-8 0,-3-2 0 15,3-3 0-15,0 1 0 0,3-1 0 0,0-2 0 16,3-6-140-1,-3 0-25-15</inkml:trace>
  <inkml:trace contextRef="#ctx0" brushRef="#br0" timeOffset="-191986.84">10613 9009 1904 0,'-3'16'42'0,"0"-8"9"0,0 0 1 0,0 0 1 0,-3 5-42 0,0 0-11 15,1 6 0-15,-1-3 0 0,-3-1 116 0,0 4 22 16,-3 5 4-16,-3 2 1 0,0 1-115 0,6-6-28 16,-3-3 0-16,-3 6 0 0,0 0 57 0,4 0 6 0,-4 2 1 0,0 1 0 15,0-1-52-15,0 9-12 0,0-4 0 0,3-4 0 31,0-3-100-31,6-6-22 0,-3-5-5 0,3-2-922 0</inkml:trace>
  <inkml:trace contextRef="#ctx0" brushRef="#br0" timeOffset="-191552">10619 8792 2530 0,'0'0'56'0,"0"0"11"0,-6 3 2 0,0-1 3 16,0 6-58-16,3-2-14 0,-6 2 0 0,4 5 0 0,-4-3 52 0,3 4 8 16,-3 1 2-16,3 4 0 0,0 0-42 0,-3 7-8 15,6 0-1-15,0 1-1 0,0-6-10 0,0 3 12 16,3 0-12-16,3-3 12 0,-3 0 5 0,6-2 2 16,3-4 0-16,-3 1 0 15,6-5-38-15,-3-3-7 0,6 0-2 0,-4-6 0 16,1-2-6-16,0-2-2 0,6 2 0 0,0-6 0 0,0-1 36 0,0-7-8 15,3 4 8-15,-1-4 0 0,-2-4 0 0,3 2 0 16,0-2 0-16,6-4 0 16,-7 4-22-16,4-1-4 0,0-4-1 0,0-1 0 0,-6 5 17 0,0 3 10 15,-3 0-12-15,-4 6 12 0,-2 2 0 0,0 5 0 16,-9 3 0-16,0 0 0 0,0 0 0 0,0 8 0 0,-6 3 0 16,0 5 0-16,0 0 21 0,-5 2 8 15,-4 6 2-15,-3 2 0 0,3 3 4 0,-6 1 1 0,3 4 0 16,-3-2 0-16,6-1-6 0,-2 1-1 0,2 3 0 15,0-1 0-15,3-5-29 0,6-5 0 16,-3 0 0-16,3 0 0 0,-3-1 57 0,6 1 6 16,-3 0 1-16,3 2 0 15,3-7-72-15,6 2-15 0,0-2-2 0,0-9-1 16,3-4-112-16,0-9-22 0,6-2-5 0,3-3-1010 0</inkml:trace>
  <inkml:trace contextRef="#ctx0" brushRef="#br0" timeOffset="-191375.47">11096 9234 2602 0,'0'0'57'0,"0"0"12"0,0 0 3 0,-6 3 1 0,0-1-58 0,3 4-15 16,-3 1 0-16,0 4 0 0,-3 0 64 0,3 2 11 15,-3 0 1-15,0 0 1 0,0 1-61 0,-3 7-16 16,3-3 0-16,-3 1 0 0,3 2 0 0,3-5 0 16,0 0 0-16,1 0 0 0,5-6 0 0,0 1 0 15,0-6 0-15,0-5 0 16,0 0-234-16,8-5-50 0</inkml:trace>
  <inkml:trace contextRef="#ctx0" brushRef="#br0" timeOffset="-191089.31">11435 8771 1807 0,'0'0'80'0,"0"0"16"0,0 0-76 0,0 0-20 0,0 0 0 0,6-5 0 16,-3 2 44-16,3 0 4 0,-6 3 2 0,6-2 0 16,-6 2-38-16,3 2-12 0,-3-2 8 0,3 11-8 15,-3 2 0-15,0 0 0 0,-3 3 8 0,-6 3-8 16,3 5 68-16,-6 5 11 0,-3 2 1 0,0-1 1 16,-3 1 14-16,0 6 2 0,-5 0 1 0,2 0 0 15,0 0-27-15,3 1-6 0,-3-4-1 0,-3 8 0 16,4 1-51-16,5-6-13 0,0 0 0 0,6-3 0 15,3-2 8-15,3-6-8 0,3-2 11 0,3-3-11 16,3-5-66-16,0-8-20 0,6-5-4 16,-3-6-715-16,3-10-143 0</inkml:trace>
  <inkml:trace contextRef="#ctx0" brushRef="#br0" timeOffset="-190887.61">11825 8678 2595 0,'-18'11'57'0,"9"0"12"0,-6 2 3 0,-3 3 0 0,-6 7-57 0,-2 1-15 16,2 3 0-16,0 7 0 0,0 0 81 0,3-2 14 15,3 3 2-15,1 2 1 0,-1 2-62 0,0 4-13 0,0-1-3 0,3-2 0 16,-3-3-12-16,-3 10-8 0,4-4 8 0,2-1-8 31,0 0-65-31,6-5-18 0,0-2-3 0,3-6-1 16,3 0-169-16,0-8-35 0</inkml:trace>
  <inkml:trace contextRef="#ctx0" brushRef="#br0" timeOffset="-190387.98">11295 9321 979 0,'-18'-18'43'0,"9"10"9"0,6-5-41 0,-6-1-11 0,-3 1 0 0,3 0 0 16,0 2 373-16,1 1 73 0,-4 2 14 0,0 0 4 16,3 3-290-16,0 2-58 0,9 3-11 0,0 0-2 15,-3-5-47-15,3 5-10 16,0 0-2-16,0 0 0 0,6 2-32 0,3 1-12 0,6-3 0 0,0 0 9 15,-1 0-9-15,7 0 0 0,3 0 0 0,3-3 0 16,12-2 0-16,-7 2 0 0,4-2 0 0,-3 0 0 16,-3-1-67-16,-1 1-15 0,-2 3-3 0,-3-1-1 15,0 0-84-15,-3 3-17 0,-4 0-3 0,1 6-1 16,-6-4-52-16,0 3-10 16,0 1-3-16,-6 2 0 0,0-3 205 0,-3 3 41 0,-3-8 10 0,0 5 0 0,0 3 49 0,-3 0 12 15,3-3 3-15,-3 1 0 0,3 2 94 0,0-8 19 16,-3 2 4-16,3-2 1 0,0 8-35 0,0 0-7 15,3-3-2-15,-3-5 0 0,6 3-110 0,-6-3-28 16,0 0 0-16,6 3 0 0,6-3 0 0,-3 0 0 16,3-6 0-16,-1 1 0 0,1 0 34 0,3-3 2 15,-3-3 0-15,3 1 0 0,-3-3-26 0,0-3-10 16,0 0 8-16,0 0-8 0,-3 0 8 0,-3-3-8 0,-3-2 0 16,0 3 8-16,-3-1-8 0,-3 3 0 15,0-2 9-15,0 5-9 0,-3 5 8 0,-3 2-8 0,0 4 10 0,-3 4-10 16,-3 9 16-16,0 2-2 0,-3 8-1 0,-3 3 0 15,4 3 35-15,-4-1 8 0,0 3 0 0,0-2 1 16,3 2-35-16,0 0-7 0,3-3-2 0,4 1 0 16,-1-1-13-16,3-2 0 0,3 5 8 0,6-2-8 15,0-4 0-15,6-1 0 0,0-4 0 0,6-2 0 16,2-8-12-16,4-5-6 0,3-6-1 0,0-8 0 31,0-2-125-31,6-8-24 0,-1-3-6 0,7 0-1016 0</inkml:trace>
  <inkml:trace contextRef="#ctx0" brushRef="#br0" timeOffset="-190156.69">12456 8419 1440 0,'9'-13'128'0,"-6"8"-103"0,0 2-25 0,-3 3 0 0,0 0 236 0,0 0 43 16,0 0 8-16,-6 3 1 0,-3 2-121 0,0 5-25 16,0 1-5-16,-3 5-1 0,0 8-66 0,-6-1-14 15,0 9-2-15,-2 3-1 0,-4 4-21 0,-3 1-5 16,-3 2-1-16,9-7 0 15,-2 4-10-15,2 1-3 0,-3 2 0 0,3 6 0 0,0 5-13 0,-3 0 9 16,4-5-9-16,-7 15 8 0,6-13-8 0,3-2 0 16,3-6 0-16,3-5 0 0,3-2 0 0,3-1 8 15,0 0-8-15,3-2 0 0,3-5 0 0,3-6 0 16,6-3 8-16,0-7-8 16,3-6-55-16,3-7-13 0,6-6-2 0,0-6-1339 0</inkml:trace>
  <inkml:trace contextRef="#ctx0" brushRef="#br0" timeOffset="-189459.34">12304 9120 518 0,'6'-5'46'0,"-6"5"-37"15,0 0-9-15,3-3 0 0,-3 3 268 0,0 0 52 16,0 0 11-16,0 0 1 0,3 6-139 0,-3 7-28 0,-6 0-5 0,0 0-2 15,3 3-61-15,-6 0-12 0,3 5-2 0,-3-2-1 16,0-1-32-16,0 3-6 0,0 3-2 0,3 0 0 16,1-3-18-16,2-5-3 0,3 0-1 0,3 0 0 15,-1 0-12-15,4-8-8 0,3-11 10 0,3 3-10 16,0-5 11-16,6-3-11 0,0-6 12 0,3 1-12 31,-3 3-36-31,-1-4-15 0,4-1-2 0,0-4-1 16,3 1-8-16,-3-4-2 0,3 1 0 0,-4 0 0 0,1 0 52 0,-3 2 12 0,-3 3 0 0,-3 3 0 15,-3 0-54 1,-3 8-8-16,0-3-2 0,-3 5 0 0,0 3 103 0,-3 0 20 0,-3 5 4 0,0 6 1 16,-3 2 24-16,-3 3 6 0,-3 3 1 0,0-1 0 15,-3 1-41-15,6-3-8 0,0-1-2 0,3 1 0 0,0-2-15 0,3-1-3 16,3-3-1-16,3 1 0 0,3-3-25 0,0-3 8 16,3-2-8-16,6-1 0 0,0-4 26 0,3-3 0 15,0-1 0-15,6-2 0 16,2 0-72-16,-2-5-14 0,0-3-4 0,0 0 0 15,3 0 0-15,-4-2 0 0,-2-3 0 0,0 0 0 16,-6-1-103-16,-3 4-21 16,0-1-4-16,0 4 0 0</inkml:trace>
  <inkml:trace contextRef="#ctx0" brushRef="#br0" timeOffset="-188907.94">12992 9202 2649 0,'-3'0'58'0,"-3"8"12"0,0 0 2 0,3-3 4 0,3-5-61 0,-6 3-15 0,6-3 0 0,0 0 0 15,0 0 78-15,0 0 13 0,0 0 2 0,6 0 1 16,6-8-48-16,0 0-10 0,-1-2-1 0,1-1-1 16,6-2-34-16,-6 0 0 15,-3-1 0-15,0-4 0 0,0 2 0 0,-3-3 0 0,3 1 0 0,-3-3 0 16,-3 2-11-16,0-5-9 0,-3 1-1 0,-3 4-1 15,3 3 22-15,-3 3 0 0,3 2 0 0,-6 6 0 16,-3 0 0-16,0 5 12 0,-6 5-4 0,0 3 0 16,-3 5 24-16,0 6 5 0,1 7 1 0,-1 1 0 15,3 2-50-15,3-5-11 0,3-1-1 0,3 1-1 0,-3-3 25 16,6 1 0-16,0-4 0 0,3-2 0 0,3 0 0 16,0 0 0-16,6-6 0 15,6 1 0-15,-3-3-12 0,6-3 2 0,3-2 1 0,-4-3 0 16,-2 0-37-16,9-6-7 0,-3 4-2 0,6-6 0 15,-3 0-7-15,-1 0-2 0,1-3 0 0,-3 3 0 0,-3 1 36 0,0-1 8 16,-3 0 0-16,-1 0 1 0,-2 0 31 0,-3 5 5 16,-9 3 2-16,0 0 0 0,0 0-19 0,0 0 0 15,3 11 0-15,-3-3 0 0,-3 0 55 0,-3 2 7 16,3 1 2-16,-6 2 0 16,3-2-52-16,1 2-12 0,-1-3 0 0,3 1 0 0,0-3 54 0,3 0 8 0,3-3 2 15,-3-5 0-15,0 0-52 0,9-3-12 16,2 1 0-16,1-6 0 0,0-3 0 0,0-2 0 15,3 0 0-15,-3 0 0 0,3-6 0 0,0-2 0 0,0 0 0 16,-1-6 0 0,1-4-48-16,3 1-13 0,0-4-3 0,-3 2 0 0,0 1 39 0,3 1 7 0,6 1 2 0,-1 3 0 31,4 2-26-31,-3-2-5 0,3 2-1 0,-3 0 0 16,-4 0-21-16,1 3-5 0,-3-5-1 0,0-1-1028 0</inkml:trace>
  <inkml:trace contextRef="#ctx0" brushRef="#br0" timeOffset="-188639.96">14004 8184 2487 0,'0'0'55'16,"0"0"11"-16,0 0 2 0,-9 5 2 0,0 3-56 0,0 0-14 0,0 0 0 0,-3 5 0 0,0 5 104 0,-3-2 19 15,0 8 3-15,-3 0 1 0,1 2-57 0,-1 6-11 16,-3 3-3-16,-3 7 0 0,-3 5-18 0,1 1-4 15,-7 10-1-15,0 1 0 0,-3-4-9 0,7-2-3 16,-1 5 0-16,0 3 0 0,3-5-21 0,0-3 0 16,4 2 0-16,2-5 0 0,3-5 0 0,6-13 0 15,3-3 0-15,0-5 0 16,3 0-8-16,0-3 8 0,3-2-8 0,0-1 8 16,3-2-51-16,0-3-5 0,6-5 0 0,0-3-1 15,0-5-171-15,0-2-33 0,0-6-7 0,3-3-2 0</inkml:trace>
  <inkml:trace contextRef="#ctx0" brushRef="#br0" timeOffset="-188439.11">13447 8996 2419 0,'-3'-11'53'0,"-3"1"11"0,-3-1 3 0,3 3 1 0,-3 3-55 0,0-3-13 15,3 3 0-15,-3 2 0 0,3-2 156 0,1 2 29 0,2 3 6 0,3 0 1 16,0 0-123-16,0 0-24 0,0 0-5 0,0 0 0 16,0 0-26-16,6 0-5 0,2 3-1 0,4-3 0 15,3 2-8-15,0-2 12 0,6-2-12 0,0-1 12 16,-3 3-12-16,5-3 0 0,1 1 0 0,3-4 8 15,-3 1 1-15,0 3 0 0,-1-4 0 0,1 6 0 16,-3 0-9-16,-3 0 0 0,0 3 0 0,0 0 0 16,-6-3-100-16,0 2-23 0,2-2-4 15,-2-2-785-15,-3 2-158 0</inkml:trace>
  <inkml:trace contextRef="#ctx0" brushRef="#br0" timeOffset="-188264.57">13962 8954 691 0,'0'0'61'0,"0"0"-49"16,-3 0-12-16,3 0 0 0,0 0 312 0,0 0 60 15,0 0 12-15,0 0 3 0,0 0-260 0,0 0-52 16,0 0-11-16,0 0-1 0,0 0-26 0,0 0-5 16,3 5 0-16,0 3-1 0,3 5-31 0,-3-5-10 15,0-3 0-15,0 0-701 16,-3-5-140-16</inkml:trace>
  <inkml:trace contextRef="#ctx0" brushRef="#br0" timeOffset="-188120.97">13914 9305 2566 0,'0'0'56'0,"-9"8"12"0,3 3 3 0,0-3 1 0,-2 0-57 0,2-3-15 0,6-5 0 0,0 0 0 15,-6 8 42-15,6-8 6 0,0 0 0 0,0 0 1 31,0 0-106-31,0 0-22 0</inkml:trace>
  <inkml:trace contextRef="#ctx0" brushRef="#br0" timeOffset="-186352.32">2270 11404 1710 0,'0'0'76'0,"-6"-3"15"0,6 3-73 0,0 0-18 0,-6-5 0 0,3 2 0 16,-3-2 136-16,6 5 24 0,-6 0 5 0,6 0 1 16,0 0-50-16,0 0-9 0,0 0-3 0,0 0 0 0,0 0-39 15,0 0-8-15,0 0-1 0,0 0-1 0,12 2-13 16,-9 1-2-16,3 0-1 0,3 2 0 0,3 3-11 0,-3 2-3 15,3-2 0-15,-3 0 0 0,0 3-25 0,2 5 0 16,-2 2 0-16,3-4 0 16,-3-1 41-16,0 0 3 0,3 3 1 0,-3 5 0 0,-3-2-31 15,3 2-6-15,0 5-8 0,3 1 11 0,-3 2-11 0,3-3 0 16,-4 1 9-16,1-4-9 0,3 1 0 0,-3-3 0 16,3 1 0-16,-3-7 8 0,0-7 0 15,3 6 1-15,3 2 0 0,-3-3 0 0,-3-5-9 0,-3 0-16 16,3 5 4-16,-1-3 1 0,-2-4-1 0,0-1-1 15,0 6 0-15,-6-3 0 16,0-1-73-16,0 1-14 0,0 0-4 0</inkml:trace>
  <inkml:trace contextRef="#ctx0" brushRef="#br0" timeOffset="-185956.99">2964 11269 288 0,'0'0'25'16,"0"0"-25"-16,0 0 0 15,0 0 0-15,0 0 464 0,0 0 88 0,-6 8 18 0,0 5 3 16,0 0-370-16,-3 0-75 0,6 6-14 0,-6-1-3 15,6 3-43-15,-6 1-9 0,-6-1-2 0,9 3 0 16,-3 2-17-16,-9 6-4 0,3 5-1 0,-2 5 0 0,-4 8-4 0,0-2-1 16,0 8 0-16,-9-6 0 0,4-8 1 0,2-2 0 15,-6 2 0-15,9 6 0 0,-9 7-16 0,4-2-3 16,2 6-1-16,-9-4 0 0,9-2 2 0,-3-3 1 16,4-7 0-16,-4 2 0 0,0 0-14 0,3-3 0 15,0 6 0-15,1-3 0 0,5-3 0 0,3-2 0 16,-3-6 0-16,6-8 0 0,3-2 0 0,0-3 0 15,6-5 0-15,-6-2-10 16,9-4-19-16,-6-2-4 0,12-3-1 0,-6-5 0 16,0 0-99-16,9-8-20 0,3-2-4 0</inkml:trace>
  <inkml:trace contextRef="#ctx0" brushRef="#br0" timeOffset="-185388.81">2121 11009 1497 0,'0'0'66'0,"0"0"14"0,0 0-64 0,0 0-16 15,0 0 0-15,0 0 0 0,0 0 142 0,0 0 25 16,0 0 5-16,0 0 0 0,0 0-31 0,0 0-6 16,0 0-2-16,0 0 0 0,0 0-44 0,0 0-9 15,0 0-1-15,6 0-1 0,3 0-14 0,9-2-4 0,-6 2 0 0,6-3 0 16,3 0-21-16,2 1-5 0,4-1-1 0,3-2 0 15,0 0-17-15,-1-3-4 0,4 0-1 0,0 0 0 16,3 0-11-16,-10 0 10 0,4 0-10 16,-3 3 10-16,3-3 7 0,-1 5 2 0,-5 0 0 0,6-2 0 15,-3 5-28-15,-6-3-6 0,0 1-1 0,-1 2 0 16,-5 0 16-16,3 2 0 0,-6 1 0 16,3 0 0-16,-6-1 0 0,3 1-11 0,-9 0 11 0,3 2-976 15,0 0-187-15</inkml:trace>
  <inkml:trace contextRef="#ctx0" brushRef="#br0" timeOffset="-184754.09">3348 11409 1753 0,'0'0'77'0,"0"0"17"0,0 0-75 0,0 0-19 16,0 0 0-16,0 0 0 0,2 5 145 0,-2-5 26 15,6 0 5-15,0 0 0 0,3 0-58 0,-3 0-12 16,6-3-2-16,-3 3-1 0,-3 0-56 0,9-2-11 16,-3 2-3-16,6 0 0 0,-3 0 0 0,-1 0 0 15,7 0 0-15,-9-3 0 0,3 1-1 0,0-1-1 16,-6 3 0-16,3 0 0 0,0 0-45 0,-3 0-9 16,0 0-1-16,0 0-1 0,2 0 14 0,-8 0 11 15,6 0-13-15,-9 0 5 16,0 0-187-16,0 0-37 0</inkml:trace>
  <inkml:trace contextRef="#ctx0" brushRef="#br0" timeOffset="-184525.14">3398 11568 2206 0,'0'0'98'15,"0"0"20"-15,0 0-94 0,3 0-24 0,3-3 0 0,0 0 0 16,0-2 103-16,3 0 16 0,3-1 3 0,0 1 1 0,6 2-47 16,-7-2-10-16,7 0-2 0,-3 2 0 0,-6-2-51 0,3 0-13 15,3 2 0-15,0 3 0 0,-6 0 0 0,3 0 11 16,-3 0-11-16,2 3 10 16,-5-1-98-16,3 1-20 0,-6 2-4 0,3 1-1 0</inkml:trace>
  <inkml:trace contextRef="#ctx0" brushRef="#br0" timeOffset="-183463.18">4627 11494 1584 0,'0'0'70'0,"0"0"14"0,0 0-67 0,0 0-17 0,0 0 0 16,0 0 0-16,0 0 124 0,0 0 22 0,6 0 4 0,-6 0 1 16,6-6-50-16,-6 6-9 0,6-2-3 0,-3-4 0 15,0 4-26-15,0-4-6 0,3-2-1 0,-3 3 0 16,3-3-20-16,0 0-4 0,-3 0 0 0,0 0-1 15,3-2-15-15,-3 2-2 0,3-5-1 0,-3 2 0 16,0 0-1-16,-3-2-1 0,3-3 0 0,-3 0 0 16,-3 3 12-16,3-5 2 0,-6 2 1 0,0 0 0 0,-3 0 5 15,-3 0 1-15,0 0 0 0,0 6 0 0,-9-1-4 0,4 1-1 16,-1 4 0-16,-3 1 0 0,-3 2 1 0,3 6 0 16,-6 2 0-16,7 6 0 0,-1 2-8 0,3 3 0 15,3 3-1-15,-6 2 0 0,6 2-9 0,0-1-2 16,1 1 0-16,-1-1 0 0,0 1-8 0,3-1 10 15,3-1-10-15,3 0 10 0,-6 0-10 16,6 0 12-16,0-2-12 0,3-1 12 0,3-2-21 0,0 0-4 16,0 0-1-16,3 2 0 0,3-4 25 0,3-1 5 15,0 0 0-15,0-5 1 0,6 0-17 0,-3-3 0 16,6-5 0-16,2-2 0 0,-2-4 11 0,3-2-11 16,9-5 10-16,0 3-10 0,-1-4 9 0,-2 1-9 15,0-3 8-15,-3 0-8 0,0 1 8 0,-1-1-8 16,-2 0 0-16,0 0 8 0,-6 0-8 0,-3 0 0 15,-3 0 0-15,-3 3 0 0,3-5 0 0,-3 4 0 0,-6 1 0 0,3 3 0 16,0 2 0-16,-3 0 0 0,-3 5 8 0,3 3-8 16,0 0 0-16,0 0 0 0,-3 3 9 0,-9 7-9 15,3 1 28-15,3-1 0 0,-3 4 1 0,3-1 0 16,3 3-29-16,-3 0-16 0,0-1 1 0,3 1 1 16,0 3 14-16,0-3 0 0,3 0 0 0,-3-3 0 15,6 3 0-15,-3-3 0 0,3-2 0 0,3 2 0 16,0-3 0-16,-3 1 0 0,6-3 0 0,3-3 0 15,-3-2 0-15,3-3 0 0,0-5 0 0,2-1 0 16,-5 1-93 0,12-6-19-16,-9 1-4 0,3-1-1334 0</inkml:trace>
  <inkml:trace contextRef="#ctx0" brushRef="#br0" timeOffset="-183213.26">5053 11414 2131 0,'0'0'189'0,"0"0"-151"16,0 0-30-16,0 0-8 0,0 0 168 0,0 0 32 15,0 0 6-15,3-3 2 0,3 1-112 0,0-1-23 16,6 1-4-16,-6-1-1 0,3-2-32 0,3 2-6 16,-3 0-2-16,5-2 0 0,1 0-13 0,0-1-3 15,0 4-1-15,0-3 0 0,-3-1-11 0,6 4 8 16,-3-1-8-16,3-2 8 0,-4-1-8 0,-2 4 0 0,0-4 0 0,0 4 8 15,-6-1 6-15,3 0 1 0,-3 3 0 0,0 3-998 16,0 0-199-16</inkml:trace>
  <inkml:trace contextRef="#ctx0" brushRef="#br0" timeOffset="-182928.45">5267 11136 2419 0,'-6'-5'53'0,"3"2"11"0,3 3 3 0,-5-2 1 16,5-1-55-16,0 3-13 0,0 0 0 0,0 0 0 0,0 0 116 16,0 0 21-16,0 0 4 0,0 0 1 0,0 11-74 0,0 2-14 15,0 0-3-15,0 6-1 0,0 2 11 0,-6 3 3 16,0 2 0-16,3 1 0 0,3 2-52 0,-6-6-12 15,3 7 0-15,-3-7 0 0,3-4 0 0,-3 2 0 16,0 0 0-16,3-2 0 0,3-1 34 0,-3-4 4 16,3-1 1-16,0 0 0 0,-6 0-11 0,6-2-3 15,0-3 0-15,0-8 0 16,0 0-173-16,6 5-36 0,3-5-6 0</inkml:trace>
  <inkml:trace contextRef="#ctx0" brushRef="#br0" timeOffset="-182068.75">6059 10626 1645 0,'0'0'72'0,"0"0"16"0,0 0-70 0,0 0-18 15,0 0 0-15,0 0 0 0,0 0 145 0,0 0 26 16,0 0 5-16,0 0 0 0,0 8-71 0,0 0-14 16,-6 2-3-16,3 6-1 0,0 0 8 0,-3 8 1 15,-3 2 1-15,3 6 0 0,-3 2-41 0,1 1-8 16,-4 2-1-16,0 0-1 0,-3 0-2 0,-3 0-1 16,0 0 0-16,0 5 0 0,-3 6-19 0,7-14-4 15,-1 1-1-15,3 2 0 0,-3-3-10 0,6 0-1 0,-3-4-8 0,3-4 12 16,3 1-12-16,0-1 0 0,3-5-9 0,0-5 9 15,3 0 0-15,0-6 0 0,0-2 0 0,0-8 0 16,0 0 0-16,12-5 15 0,0-5-2 16,6-1 0-16,3-2-5 0,0-3-8 0,-1-5 11 15,4-3-11-15,-3-3-8 0,3 1-9 0,0-3-2 0,-3 2 0 16,2 4 19-16,-2 4 0 0,-3 3 0 0,3 3 0 16,-3 2 0-16,-6 6 0 0,3 0 0 0,-4 5 0 15,1 2 0-15,-3 1 0 0,-3 5 0 0,0 3 0 16,-3 2 0-16,-3 0 0 0,0 6 0 0,0-1 0 0,0 6 0 15,-3-3 0-15,0 0 0 0,0 3 0 16,-3-3 0-16,0-2 0 0,0-1 0 0,0 1 0 0,-2-3 15 16,2 2 6-16,-3-2 2 0,0 0 0 0,3-3-37 15,-3-2-7-15,-3 2-2 0,0-5 0 0,3 2 38 0,-3-4 7 16,-3 2 2-16,3-3 0 0,-3 0 12 0,1-2 4 16,-1 0 0-16,-3-3 0 0,3 0-32 0,-3-3-8 15,0-2 0-15,3-1 0 16,0-2-23-16,7 0-5 0,-7 3-2 15,6-3 0-15,0 0 30 0,6 0 0 0,-3 0 0 0,3 3 0 0,3 0-11 0,0 5 11 16,6-8-12-16,0 3 12 16,0-1-146-16,6 1-22 0,3 0-5 0</inkml:trace>
  <inkml:trace contextRef="#ctx0" brushRef="#br0" timeOffset="-181881.63">6497 11306 3340 0,'-18'-3'99'15,"15"3"20"-15,0-5 4 0,3-3-99 0,-3 2-24 0,3-1 0 0,0 4 0 16,0 3 25-16,0 0 0 0,0 0 0 0,0 0 0 16,6-19-25-16,0 6 8 0,-3 8-8 0,3 8 0 15,-3 12-16-15,0-4-9 0,-3-3-2 0,0-3-1474 16</inkml:trace>
  <inkml:trace contextRef="#ctx0" brushRef="#br0" timeOffset="-181335.41">6869 11147 230 0,'0'0'20'0,"0"0"-20"15,0 0 0-15,0 0 0 0,-3-5 316 0,3 5 60 0,0 0 11 0,0 0 2 0,0-6-188 0,0 6-37 16,0 0-8-16,0 0-2 15,0 0-26-15,0 0-6 0,0 0-1 0,6 3 0 0,3 0-26 0,-3 2-6 16,0 3-1-16,0 2 0 0,0 4-19 0,-1-1-4 16,1 3-1-16,0 0 0 0,0 2-23 0,0-2-5 15,3 3 0-15,0-4-1 0,-3-1-19 0,3 2-3 16,0-3-1-16,3 3 0 0,0-3-12 0,0-3 0 16,0-2 0-16,2 3 0 0,1-3 0 0,-3 2 0 15,0-2 0-15,3 0 0 0,-3 0 0 0,-3 3 0 16,3-8 0-16,-3 2 0 0,0-3 16 0,0 4 0 15,-6 4 0-15,0 1 0 16,-3 0-76-16,0-6-14 0,-3-3-3 0,-3 4-883 16,3-1-177-16</inkml:trace>
  <inkml:trace contextRef="#ctx0" brushRef="#br0" timeOffset="-181057.31">6788 11570 691 0,'-6'-8'61'0,"6"8"-49"16,-3-2-12-16,3 2 0 0,3-6 387 0,-3 1 74 0,6 0 15 0,0-3 4 15,3-3-283-15,0 3-56 0,3-8-11 0,3 3-2 16,0-3-59-16,0 3-11 0,0 0-2 0,0-3-1 16,2 0-9-16,1 3-2 0,-3-6 0 0,0 1 0 15,3-3-11-15,0-3-2 0,6 0-1 0,-4-2 0 0,-5 2-18 0,3 0-4 16,6 3-8-16,-6 0 12 0,-3-1-12 0,-3 7 0 15,5-4 0-15,-2 3 0 0,3 3 0 0,-3 0 0 16,0 0 0-16,-6 2 0 0,-9 11 0 0,0 0 0 16,0 0 0-16,0 0-10 15,0 0-77-15,0 0-15 0,0 0-3 0,6 0-1279 16</inkml:trace>
  <inkml:trace contextRef="#ctx0" brushRef="#br0" timeOffset="-180716.22">6842 10919 2624 0,'0'0'58'0,"-3"0"12"0,-3 0 2 0,3-2 1 0,0 2-58 0,3 0-15 0,0 0 0 0,0 0 0 16,-3-6 109-16,3 1 19 0,3 0 4 0,0-3 1 16,6 3-53-16,-3-3-12 0,6 0-1 0,0 2-1 15,0-1-2-15,0 1 0 0,5 1 0 0,1-3 0 16,3 0-51-16,3 0-13 0,3-2 0 0,0 2 0 16,2-3 18-16,-2 3 1 0,0-3 0 0,0 4 0 15,-1-1-19-15,4 0 0 0,-3 0-13 0,0 2 5 0,3 1 8 16,-7 0 0-16,1 0 0 0,-3-1 8 15,-3 4-8-15,0-1 8 0,-3 0-8 0,0 1 8 16,-4 2-70-16,-5 2-14 16,3 4-2-16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4.71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329 1 16871 0 0,'-3'8'864'0'0,"0"1"-1"0"0,-1 0 0 0 0,-7 12 1 0 0,-26 29 1013 0 0,7-9-664 0 0,-33 60 1 0 0,37-54-970 0 0,5-10 135 0 0,-16 41 0 0 0,5-4 119 0 0,16-41-577 0 0,3 0 0 0 0,-12 40 1 0 0,17-42-3048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20:00.533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1493 984 403 0,'0'0'36'0,"0"0"-36"0,0 0 0 0,0 0 0 16,0 0 147-16,0 0 22 0,0 0 5 0,0 0 1 15,0 0-46-15,0 0-9 0,0 0-1 0,0 0-1 16,0 0-29-16,0 0-5 0,0 0-2 0,0 0 0 16,6 6-5-16,0 1-1 0,-6 1 0 0,0 3 0 15,0 2-10-15,-6 0-2 0,6 6-1 0,-3-6 0 16,0 8-29-16,3 1-6 0,-9 1 0 0,3-4-1 15,3 2 9-15,-3-2 1 0,3 2 1 0,0-3 0 16,-3-5-25-16,3 6-5 0,3-6 0 0,0 0-8 0,0-5 0 16,0-2 0-16,3 2 0 0,3-3-9 0,-6-5 9 15,6 0 0-15,3 0 8 0,0-5-8 0,0-3 9 0,3-3-9 16,0-2 12-16,3 0-12 0,-3-3 0 0,0-3 0 16,5 1 0-16,1-3 0 0,-3-6-10 0,3 9 1 15,3-6 0-15,-9 3 0 16,6-1-25-16,-6 4-5 0,-1-1-1 0,4 11 0 0,-9-5 28 15,3 8 12-15,-3 0-12 0,-6 5 12 0,0 0-9 0,0 10 9 16,0-2 0-16,0 3 0 0,0 5 13 0,-9 2 10 16,0 9 1-16,0-9 1 0,6 9 5 0,-6-1 1 15,1-5 0-15,5 3 0 0,-6-5-16 0,9 2-3 16,-6 0-1-16,3-3 0 0,0 1 1 0,3-6 0 16,6 0 0-16,0-7 0 0,-3 2-12 0,3-3 0 15,3-5 0-15,2 0 0 0,-2-5 0 0,6-3 15 16,3-3-4-16,0-2-1 0,3 0-10 0,-6-6 8 15,6 3-8-15,-1-2 8 0,-2-3 8 0,3-3 0 0,0 3 1 16,-3-3 0-16,0 3-26 0,-4 2-6 0,4-2-1 16,0-3 0-16,-3 8 16 0,0-2 0 0,-9 4 0 15,9 4 0-15,-9 2 0 0,3 0-9 0,-3 3 9 16,-3 5 0-16,3-6-20 0,-6 6 0 0,3 6 1 0</inkml:trace>
  <inkml:trace contextRef="#ctx0" brushRef="#br0" timeOffset="664.23">2276 1056 288 0,'0'0'12'0,"0"0"4"16,0 0-16-16,0 0 0 0,0 0 0 0,0 0 0 0,0 0 300 0,0 0 58 16,0 0 11-16,0 0 3 0,0 0-224 0,0 0-44 15,0 0-8-15,9 5-3 0,-9-5-43 0,3 0-9 16,3 3-1-16,0 2-1 0,-6-5-12 0,6 0-3 15,3 0 0-15,-3 0 0 0,3 0-7 0,-4-5-1 0,4 2-1 0,-6-2 0 16,6 5-3-16,-6-8-1 0,3 2 0 0,0 1 0 16,-3-3-11-16,3-2 0 15,0 2 0-15,3 0 0 0,-9 2 0 0,3-1 0 0,-3-4 0 0,0 3 0 16,0 0 8-16,-3 3-8 0,3 5 0 0,0-5 8 16,-9 5-8-16,0-3 0 0,0 6 9 0,-3 2-9 15,0 3 17-15,-5 5-1 0,-1 0 0 0,-3 6 0 16,0-1 20-16,-3 1 3 0,-3 2 1 0,4 5 0 15,2 1-9-15,-3-3-2 0,3 2 0 0,6 1 0 16,0-6-4-16,3-3-1 0,9 1 0 0,-5-6 0 16,8 3-14-16,0-3-10 0,8 0 12 0,-5-2-12 0,6-3 11 15,0-3-11-15,3 0 10 0,6-5-10 0,3-5 0 16,0 5 0-16,3-5 0 0,-1-3 0 16,4-5-32-16,-3-1-5 0,0 1-2 0,0 0 0 15,-1-6-32-15,-8 6-6 0,6-5-2 0,-6-3 0 16,0 2-39-16,0-2-8 0,6-3-2 0,-9 6 0 15,2 2 48-15,1 2 8 0,-6 1 3 0,-3 8 0 16,0-3 69-16,3 8 0 0,-9 0 12 0,0 0 0 0,0 0 59 0,-6 8 12 16,3-3 2-16,3 8 1 0,-9-5-2 0,6 6-1 15,-6-1 0-15,3 5 0 0,3-10-40 0,-3 3-8 16,3 2-2-16,0 0 0 0,-3-5-16 0,4 0-3 16,2-2-1-16,0-6 0 0,0 7 4 0,0-7 1 15,0 11 0-15,0-11 0 16,0 0-89-16,0 0-17 0,8-5-4 0,-2 5-1 0</inkml:trace>
  <inkml:trace contextRef="#ctx0" brushRef="#br0" timeOffset="827.79">2782 516 1958 0,'-12'-8'174'0,"6"3"-139"0,3 2-35 0,3 3 0 15,-6-5 35-15,3-1 0 0,0 4 0 0,3 2 0 16,0 0-35-16,0 0 0 0,0 0-12 0,0 0 3 16</inkml:trace>
  <inkml:trace contextRef="#ctx0" brushRef="#br0" timeOffset="1387.66">3124 339 979 0,'0'0'43'0,"0"0"9"0,0 0-41 0,0 5-11 16,0 3 0-16,-6 2 0 0,-3-2 184 15,3 6 34-15,0 4 7 0,-5 3 2 0,-1 6-100 0,-3 5-20 16,-6 13-4-16,0 0-1 0,3 2-35 0,-3-7-7 15,-2 10-2-15,2-5 0 0,0-5-20 0,0-1-4 16,0 9-1-16,-3 2 0 0,4-2-14 0,-1-3-3 16,0 0-1-16,6-5 0 0,-3-9-15 0,6-4 11 15,3-1-11-15,3-7 10 0,0-3-10 16,6 0 0-16,6-9 0 0,0 7 0 0,-3-9 0 0,6-5 0 16,0 0 0-16,0 0 0 15,3 0-209-15,-3-11-35 0</inkml:trace>
  <inkml:trace contextRef="#ctx0" brushRef="#br0" timeOffset="1583.83">2722 1003 1828 0,'-3'2'81'0,"3"4"17"0,-5-1-78 0,5-5-20 0,-3 3 0 0,3-3 0 16,0 0 113-16,0 0 19 0,0 0 4 0,0 0 1 15,8 0-60-15,4-3-12 0,-3 3-2 0,0-5-1 16,3-3-30-16,-3 2-5 0,6 1-2 0,-3 3 0 15,3-4-13-15,-3 6-2 0,0 0-1 0,-1-8 0 16,4 8-9-16,-3-5-12 0,6 5 2 0</inkml:trace>
  <inkml:trace contextRef="#ctx0" brushRef="#br0" timeOffset="2418.89">3065 1101 345 0,'0'0'15'0,"0"0"4"16,0 0-19-16,0 0 0 0,-9 0 0 0,9 0 0 0,0 0 424 0,0 0 80 16,0 0 17-16,0 0 3 0,0 0-363 0,9-6-73 15,-6 6-14-15,3-8-3 0,0 3-51 0,3-3-9 16,2 8-3-16,-2-5 0 0,0-3-8 0,0 3 0 16,3 5 0-16,-3-8 0 0,0 2 0 0,3-4 0 15,-6 2 0-15,0 0 0 0,3 3 0 0,-3-3 0 16,-3-3 0-16,0 9-11 0,-3-4 11 0,-3-2 0 15,0 3 0-15,-3 0 0 0,3 2 0 0,-9 3 0 16,3 0 0-16,-6 0 8 0,0 3-8 0,3 2 9 16,-3 0-9-16,1 3 10 0,-7 0 2 0,3 3 0 15,0 2 0-15,3 0 0 0,0 0 4 0,6 1 2 16,-3-1 0-16,9 0 0 0,-6 0-18 0,6 1-17 16,3-1 3-16,0 0 1 0,0-2 13 0,6 2 16 0,3-5-3 15,0 5-1-15,9-8-12 0,-9 3-16 0,12-8 3 16,-6 6 1-16,12-6 12 0,-10 0 16 0,4-6-3 15,0 6-1-15,0-5-12 0,-6 2 8 0,6-2-8 16,-6-3 0-16,5-5 0 0,-11 8 0 0,6-3 0 0,-3 2 0 16,-3 1 0-16,0 5 0 0,-9 0 0 0,6 0 0 15,-6 0 0-15,6 5 0 0,-6-5 0 16,0 6 0-16,0 7 0 0,-3-5 0 0,0-3 0 0,3 3 0 16,-6 0 12-16,3 3 2 0,-3-3 1 0,6-3 0 15,0-5 2-15,0 0 1 0,0 0 0 16,0 0 0-16,0 0-18 0,0 0 10 0,0 0-10 0,0 0 8 15,6-5-8-15,3-1 8 0,-3-2-8 0,3 0 8 0,0-5-8 16,3 0 0-16,-3 2 0 0,-1-2 0 0,4 0 0 16,-3 0 0-16,0-1 0 0,0 6 0 0,0 3 0 15,-9-3 0-15,6 3 0 0,-6 5 0 0,0 0 0 0,0 0 0 16,3 0 0-16,-3 0 0 0,0 0 0 0,0 0 0 16,0 0 0-16,0 0 0 0,0 0 0 0,0 0 0 15,0 0 0-15,6 5 0 0,0-5 0 0,-3 8 0 16,3-8 0-16,6 5 0 0,-3-5 0 0,0 3 0 15,3 2 0-15,-1-5 0 0,7-5 0 0,-6 5 0 16,0-3 0-16,6 3 0 0,-6-5 0 0,6 5 0 16,3-5 0-16,-1 2 0 0,-5-2 0 0,3-3 0 15,0 3 0-15,-6-3 0 0,6 2-8 0,-9 1 8 16,6-3-10-16,-3 3 10 16,2-3-31-16,-8 3 0 0,3-3 0 0,0-3 0 15,-3 3 15-15,0 0 2 0,0 3 1 0,-3-3 0 16,-3-2 13-16,0 2 0 0,-3 2 0 0,0-2 0 0,0 3 0 15,-3 5 0-15,0-8 0 0,-3 11 0 0,0 2 27 0,-3 3 1 16,-2 3 1-16,-1 2 0 0,-6 5-2 0,0-2-1 16,-3 3 0-16,3 7 0 0,1-2 10 0,2-3 3 0,6 6 0 0,-3-1 0 15,3-2-20-15,9-3-4 0,-3-2-1 0,6 2 0 16,6-3-14-16,-6-5 0 0,9 1 8 0,3-1-8 16,-3-5 0-16,12 2 0 0,-7-10 8 0,7 8-8 15,3-8-44 1,-3 0-11-16,3-5-2 0,-3 2-1224 0</inkml:trace>
  <inkml:trace contextRef="#ctx0" brushRef="#br0" timeOffset="3586.2">4955 455 230 0,'0'0'20'0,"0"0"-20"0,0 0 0 0,0 0 0 16,0 0 257-16,0 0 47 15,0 0 10-15,0 0 2 0,0 0-185 0,6-5-37 0,-6 5-7 0,3-3-2 16,-3 3-40-16,0 0-8 0,0 0-1 0,0 0-1 16,3-5-10-16,-3 5-1 0,0 0-1 0,0 0 0 15,3-5-1-15,-3 5 0 0,-3-8 0 0,3 8 0 16,-3-6-1-16,-3 6 0 0,0-5 0 0,-3 2 0 0,3-2 10 0,-3 5 1 15,3 0 1-15,-3 0 0 0,0 0 4 0,-3 0 1 16,-3 5 0-16,-2-5 0 0,5 8-2 0,-9-2 0 16,-3 2 0-16,3-3 0 0,-3 8-9 0,1-5-3 15,-1 5 0-15,9-2 0 0,-6 5-11 16,3 2-2-16,0 1-1 0,3-6 0 0,-5 0-10 16,5 0 10-16,3-5-10 0,-3 11 10 0,6-6-10 15,0 0 0-15,3 1 0 0,3-1 0 0,3-3 0 16,3-2 0-16,3 6 0 0,3-9 0 0,-3 8 0 15,3-5 0-15,0-8 0 0,3 5 0 0,-3 3 0 0,3-2-11 16,2-1 1-16,-8-3 0 16,3-2-19-16,0 0-4 0,-3 0-1 0,0 6 0 15,-6-6 17-15,0 0 3 0,0 0 1 0,0 0 0 0,0 0 13 0,0 5 0 16,-6-2 0-16,0 7-9 0,-3-2 9 0,-3 0 0 16,-2-3 0-16,-1 3 0 0,0 3 0 0,-6-3 0 15,3-3 0-15,-3 8 8 0,0-5 1 0,-2 3 1 16,-1-3 0-16,3 0 0 0,0 2 9 0,3-2 1 0,0 0 1 15,4 3 0-15,-4 2-13 0,3-5-8 0,0 5 8 16,0 1-8-16,0-4 12 0,3 3-3 16,-6 3 0-16,3 3 0 0,1-6 10 0,2 0 1 0,0 6 1 15,3-1 0-15,3-2-11 0,0 3-2 0,0-6-8 16,6 0 12-16,0 6-12 0,3-6 0 0,3 0 0 16,0 0 0-16,3-5 0 0,0 3 0 0,3 2 0 0,-3-5 0 15,5-3 0-15,-2 1 0 0,3-4 0 0,3 3 0 16,0-5 0-16,3-5 0 0,-3 3 8 0,2 2-8 15,-2-6 0-15,6 1-12 0,-3 0 3 0,3-3 0 16,3 0-103-16,-4-5-21 16,4 7-4-16,-3-7-880 0</inkml:trace>
  <inkml:trace contextRef="#ctx0" brushRef="#br0" timeOffset="3791.64">4839 997 921 0,'0'0'82'0,"0"0"-66"16,0 0-16-16,0 0 0 0,0 0 160 0,0 0 29 16,0 8 6-16,-3 3 1 0,-6-3-50 0,3 0-10 15,-3 8-1-15,0-3-1 0,-3 8-64 0,0-2-13 16,0-3-2-16,0 2-1 0,3 1-18 0,-2-1-3 0,2-5-1 16,3 3 0-16,0-3-18 0,0-2-4 0,3 2-1 0,3-7 0 15,0 1-9-15,0-7 0 0,0 0 0 0,9 6 0 31,3-6-144-31,-3-6-30 0</inkml:trace>
  <inkml:trace contextRef="#ctx0" brushRef="#br0" timeOffset="3937.26">4982 775 1652 0,'0'0'73'0,"0"0"15"15,-9 6-70-15,3-6-18 0,6 0 0 0</inkml:trace>
  <inkml:trace contextRef="#ctx0" brushRef="#br0" timeOffset="4681.95">5104 1212 1144 0,'0'0'51'0,"3"0"10"0,3-5-49 15,-3 5-12-15,3-8 0 0,-1 2 0 0,1-2 29 0,0 3 3 0,6-3 1 0,-6-2 0 16,6 2-5-16,-3-6 0 0,0 1-1 0,0 3 0 15,0 2-27-15,3-6 8 0,-3 1-8 0,0 0 0 16,-3 5 16-16,6-5-3 0,-10 2 0 0,1 3 0 16,-3-5 29-16,0 2 6 0,-3 3 0 0,1 3 1 15,-4 3 6-15,-3-4 1 0,0 6 0 0,-3 6 0 16,-3-4 11-16,0 9 2 0,-3-3 1 0,0 5 0 16,-3 0-12-16,1 6-2 0,-4-6-1 0,0 0 0 15,0 6-4-15,0 2-1 0,4-8 0 0,5 6 0 16,-6-6-19-16,12 0-4 0,-3 6-1 0,6-6 0 15,3-5-26-15,3 5 0 0,6-2 0 0,3-4 0 16,3-1 0-16,0-4 0 0,3 4-9 0,5-12 9 16,1 4-61-16,0-4-6 15,-3 1-1-15,3-3 0 0,0-5-170 0,0 0-34 0,-1 0-8 16,-2-1-439-16,21-12 575 0,-15-3-271 16,-3 21 363-16,-21 8 42 0,0 0 10 0,0 0 0 0,-6 8 256 0,0 2 54 15,-3 4 10-15,0 4 3 0,-6-5-138 0,0 9-27 16,3-4-6-16,-3 1 0 0,0 7-53 0,0-5-11 15,1 6-1-15,-1-4-1 0,0 4-35 0,3-1-7 16,0 1-2-16,3-1 0 0,0 1-27 0,0-1-6 16,3 1-1-16,-3 4 0 0,0-4-8 0,3 5 0 15,1-1 0-15,-7-2 0 0,3 3 0 0,-6 0 0 16,3-6 0-16,0 6 0 0,0-5 0 0,-3-1 0 16,3 6 0-16,-3 0 0 0,-5 2-11 0,2-8 11 15,3 6-8-15,-6 0 8 0,6-6 0 0,-6 1 0 0,-3-6 0 16,7 3 0-16,-4-3 0 0,3-8 0 15,-3 0 0-15,0-2 8 0,3-3 25 0,6-3 6 0,-8-5 1 16,5 0 0-16,0-5 0 0,0-6 0 16,3 3 0-16,3-10 0 0,0-3-23 0,3 0-4 15,6-8-1-15,3-1 0 0,0-9-12 0,12 2 0 0,-6 2 0 0,6-4 0 16,-3 7 0-16,6-5 0 0,0 5 0 0,-1 3 0 16,4-3 0-16,0 0 0 0,0 6 0 0,3-6 0 15,2 6-17-15,-5 5 3 0,3-6 1 0,0 3 0 16,-3 8-113-1,3-2-22-15,-4-1-5 0</inkml:trace>
  <inkml:trace contextRef="#ctx0" brushRef="#br0" timeOffset="5337.89">5369 1172 1555 0,'0'0'138'0,"0"0"-110"16,0 0-28-16,0 0 0 0,0 0 80 0,0 0 12 15,0 0 1-15,9-5 1 0,2 5-75 0,4-5-19 16,-6 2 0-16,6-2 0 0,0-1 0 0,0-2 10 16,3 3-10-16,-6-3 8 0,6 3-8 0,-10-3 0 15,4-3 0-15,-3 3 0 0,0-5 0 0,3 5 0 0,-6-5 0 0,0 8 0 16,-3-3 0-16,3-3 0 0,-6 3 0 0,3-5 0 15,-3 8 32-15,0-9 7 0,-3 7 1 0,-3 1 1 16,3 1 19-16,3 5 3 0,-9 0 1 0,0 5 0 16,-3 1-8-16,0 1-2 0,-6 1 0 0,4 6 0 15,-4-1-9-15,-3 3-1 0,0 5-1 0,3-3 0 16,0 4-6-16,3-4-1 0,7 1 0 0,-4-3 0 16,6 2-20-16,3-5-5 0,6 1-1 0,0-1 0 15,6 0-10-15,3-8 12 0,2 1-12 0,1 1 12 16,3-7-4-16,3 0-8 0,0-5 12 0,0 3-4 15,-1-9-30 1,1 3-6-16,3-3-2 0,-3-2 0 0,-3 0-26 16,3 0-6-16,-1-3-1 0,1 3 0 0,0-3 7 0,0 0 2 0,-3 3 0 15,-3 2 0-15,0-2 37 0,-3 5 7 0,-1 3 2 0,-2 2 0 16,-6-2 8-16,-3 5 14 0,0 0-3 0,0 8-1 0,3 2 45 0,-6-2 9 16,0 5 1-16,-3 1 1 0,-3-1-17 0,4 5-3 15,-4-4-1-15,3-1 0 0,3 0-24 0,0 0-5 16,-3-5 0-16,3 3-1 0,6-3-15 0,3-8 9 15,0 5-9-15,6-5 8 0,-4 0-8 0,7-5 0 16,0-3 0-16,0 3 0 0,6-9-18 0,-6 6-6 16,6-2 0-16,-3 2-1 15,-1-5-38-15,-2-1-7 0,0 1-2 0,3 0 0 16,-6 2 36-16,0 3 6 0,-3 0 2 0,0 3 0 0,0-3 28 0,-9 8 0 16,0 0 0-16,0 0 0 0,0 0 32 0,3 8 4 15,0 0 0-15,-3 3 0 0,0 2 8 0,-3 0 3 16,0 0 0-16,-3 6 0 0,3-6-16 0,-3 3-3 15,3-3-1-15,-3 0 0 0,6-2-19 0,-3 2-8 16,6-5 8-16,3 3-8 16,-6-11-48-16,3 2-16 0,6 4-2 0</inkml:trace>
  <inkml:trace contextRef="#ctx0" brushRef="#br0" timeOffset="6206.57">6473 984 1152 0,'0'0'102'0,"0"0"-82"0,0 0-20 0,0 0 0 15,0 0 64-15,0 0 9 0,3-5 2 0,3 2 0 16,-3-2-11-16,0 5-1 0,3-8-1 0,-3 8 0 0,3-5-24 0,0 0-5 16,-6 5-1-16,0 0 0 0,0 0 2 0,0 0 0 15,0 0 0-15,0 0 0 0,0 0 13 0,0 0 2 16,0 0 1-16,-9 5 0 0,0 0 1 0,0 3 0 15,0-3 0-15,-3 3 0 0,0-2 11 0,-3 1 2 16,3-1 1-16,-3 2 0 0,-5 5-36 0,2-8-7 16,0 3-2-16,0 3 0 0,0-3-2 0,9 0-1 15,-6-3 0-15,3 0 0 0,3 3 10 0,1-3 1 16,5 3 1-16,0-2 0 0,3-4-29 0,0-2 0 16,0 0 0-16,0 6 0 0,0-1 0 0,3 3 0 15,-3-8 0-15,11 5 0 0,1-2 0 0,0 2 0 16,0 0 0-16,3 3 0 0,0-2 0 0,0 2 0 15,-3 2 0-15,0-2 0 0,0-3 0 0,-3 3 0 16,2-2 0-16,-5 2 0 16,-3-1-24-16,3-1-8 0,-3 2-2 0,0-3 0 0,-3 6 34 0,-3-9 0 15,3 9 0-15,-3-3 0 0,-3-3 0 0,-3 3 0 0,0-3 0 16,-2-2 0-16,-1 2 0 0,-3 0 0 0,0 3 0 0,0-8 0 16,-6 6 0-16,0-4 0 0,1 4 0 0,-1-1 0 15,-3-5 8-15,3 3 3 0,-3 2 0 0,0-5 0 16,10-5-11-16,-4 2-14 0,3 3 3 0,0-5 1 15,6 5 10-15,3-8 14 0,0 2-3 0,3-2-1 16,3-2-10-16,6 2 0 0,3 0-10 0,6-5 10 16,3 0-178-16,3 2-30 0</inkml:trace>
  <inkml:trace contextRef="#ctx0" brushRef="#br0" timeOffset="6591.53">6741 1069 1605 0,'0'0'35'0,"0"0"7"0,0 0 2 0,0 0 2 0,0 0-37 0,6 0-9 15,-6 0 0-15,9 0 0 0,-3-8 51 0,3 3 8 0,-3-1 1 16,2 4 1-16,1-4-39 0,0 1-8 0,-3 0-2 15,0-3 0-15,0 3-12 0,0-3 11 0,-3 0-11 16,0 2 10-16,-3-1-10 0,0 1 8 0,0-7-8 0,-3 5 8 16,-3 3 22-16,0 0 4 0,-6-3 1 0,3 2 0 15,-6-2 13-15,1 8 4 0,-4 0 0 0,0 0 0 16,0 3-14-16,0 8-2 0,-3-3-1 0,0 2 0 16,-2 3 13-16,2 1 4 0,0-1 0 0,6 8 0 15,0-3-27-15,3 1-5 0,0 2 0 0,3 0-1 16,4 3 12-16,-1-3 2 0,6-2 1 0,0-1 0 15,3 4-34-15,3-9-19 0,-1 0 3 0,4 0 0 16,6-2 25-16,0-3 6 0,3-3 1 0,3-5 0 16,3 0-40-16,5 0-7 15,4-11-1-15,0 3-754 0,3-5-150 0</inkml:trace>
  <inkml:trace contextRef="#ctx0" brushRef="#br0" timeOffset="7123.59">7324 482 2070 0,'-12'7'92'0,"6"-1"18"0,0 2-88 0,3 2-22 16,-3 4 0-16,3-7 0 0,3 7 25 0,0-1 1 16,-2-8 0-16,2 1 0 0,2-4 26 0,7 9 4 15,-3-9 2-15,6 4 0 0,-3-12-21 0,3 4-4 16,3-4-1-16,-6 1 0 0,3-3-32 0,0-5 0 15,0 0-12-15,3 0 3 0,-1-1 9 0,-2 1 0 0,3 0 0 16,3-6 8-16,-3 1-8 0,-6 5 0 0,0-1 8 0,0 1-8 16,-3 0 0-16,0 5-12 15,-3-3 2-15,-3-2 0 0,0 5 10 0,-6-5 12 0,0 0-2 0,-3 7-1 16,3-1-21-16,-6 1-5 0,0 6-1 0,-3 6 0 16,0 1 18-16,-6-1 0 0,-5 7 11 0,-1 0-11 15,-6 8 44-15,0-2 3 0,1 7 0 0,5 6 0 16,-6 0-6-16,3 8-1 0,-2-1 0 0,2 6 0 15,0 0-10-15,3-2-2 0,0 1-1 0,-2 20 0 16,2-6 1-16,6-10 1 0,6-3 0 0,3-6 0 16,6 1-29-16,6-8 0 0,0-11 0 0,3 3 0 15,3-11 0-15,3 0 0 0,3-7 0 0,0 2 0 16,3-8-16-16,0-6-8 0,6-2-3 0,-1 3 0 16,-2-3-3-1,6-5-1-15,-3 2 0 0,0 3 0 0,-3-5 19 0,-3 0 12 16,-1 5-13-16,-2 3 5 0,-12 5 8 0,0 0 0 0,0 0 0 0,3 13 0 15,-3-5 15-15,0 10 5 0,-3-4 0 0,-3 7 1 0,0 3 26 16,-3-6 5-16,4 3 0 0,-4-2 1 0,3-6-24 0,3 6-5 16,3-6 0-16,3-5-1 0,0 0-23 0,6 2 0 15,-1-10 0-15,4 3 0 0,3-6 0 0,3 3 0 16,3-5 0-16,3-3-907 16,0 3-180-16</inkml:trace>
  <inkml:trace contextRef="#ctx0" brushRef="#br0" timeOffset="7893.53">7521 1207 403 0,'-3'-8'17'0,"3"8"5"0,-6 0-22 0,6 0 0 16,0 0 0-16,0 0 0 0,0 0 287 0,0 0 53 16,-3 0 10-16,3 0 2 0,0 0-206 0,0 0-42 15,0 0-8-15,0 0-1 0,0 0-54 0,0 0-10 16,0 0-3-16,9 0 0 0,0-6-9 0,-3-2-3 15,2-2 0-15,4 2 0 0,0-5 7 0,0 5 1 16,0-3 0-16,-3-2 0 0,-3 0-24 0,0 5 0 16,3-6 0-16,-6 1 0 0,3 0 0 0,-6 2-15 15,0 3 3-15,-3-5 0 0,0 8 24 0,-3-8 6 0,0 5 1 16,0 2 0-16,-6-1-2 0,0 7 0 0,-3-6 0 0,0 12 0 16,-2-6 13-16,2 7 2 15,-6-1 1-15,3 7 0 0,-3 0 13 0,3 0 2 0,0 6 1 16,1-6 0-16,2 8-14 0,0-2-3 0,3-3-1 0,3 2 0 15,0 1-19-15,0-1-3 0,6-2-1 0,3 3 0 16,0-6-8-16,3-2 0 0,3 2 0 0,3-5 0 16,0-3 0-16,0-5 0 0,3 3 0 0,3-3 8 15,0-3-8-15,-1-2 0 0,4-1 0 0,0-2 8 16,0 1-8-16,3-9 0 0,-3 2 9 0,0 1-9 0,2 0 0 16,-5 0 0-16,-3-3 0 0,-3 5 0 15,0 3 0-15,-3-5 0 0,0 8 0 0,-6 5 0 16,0 0 11-16,0 0-3 0,0 0 0 0,0 0 0 15,-6 8-8-15,0 2 0 0,3-2 0 0,-3 6 0 16,3-4 0-16,-3 3 0 0,0 1 0 0,6-1 0 0,-3 0 26 16,3 0 3-16,0-7 1 0,3 1 0 0,3 1-22 15,0 3-8-15,0-8 0 0,6 2 0 16,0-5-20-16,3 0-9 0,6-8-3 16,-1 3 0-16,4-3-120 0,0-5-24 15,0 2-4-15</inkml:trace>
  <inkml:trace contextRef="#ctx0" brushRef="#br0" timeOffset="8493.12">8244 619 2307 0,'-9'0'102'0,"3"5"22"0,3 3-100 15,-3-2-24-15,3 2 0 0,0-3 0 0,3-5 8 0,0 0-8 0,0 0 8 0,0 0-8 16,9 0 15-16,3 5-3 0,0-10 0 0,3 5 0 15,0-5 9-15,0-3 2 0,5-3 0 0,-5 3 0 16,3-5-23-16,0 0-8 0,6-8 0 0,-3 2 0 16,0 0 20-16,-4-2 5 0,1 8 1 0,6-11 0 15,0 3-18-15,-6 8 0 0,0-6 0 0,-4 6 0 16,-2 0 0-16,0-6 0 0,0 6 0 0,-6 0 0 16,-6 0 0-16,-3-1 0 0,-3 1 10 0,-3 0-10 0,3 0 8 15,-3 7-8-15,-3-1 8 0,-2 7-8 0,-4 0 16 16,-6 7-3-16,0 4 0 0,-6 2 0 0,1 1 29 15,-4 1 6-15,-3 4 0 0,-3 7 1 16,-2-2-24-16,5-3-5 0,0 16 0 0,-2 3-1 0,-1 8 1 16,3 2 1-16,-2-2 0 0,5 5 0 0,3 5-6 15,-9 26-2-15,7-4 0 0,2 2 0 0,6-3-2 16,-3-2-1-16,3 2 0 0,1 1 0 0,2-4-10 16,3-4 8-16,3-1-8 0,0-10 8 0,3-3-20 15,0-5-4-15,6-3 0 0,0-2-1 16,-3-11-28-16,6-2-6 0,-2-9-1 0,2 0 0 15,0-2 15-15,-3-10 2 0,0-1 1 16,0-5 0-16,0-3 34 0,0-5 0 0,0-5 0 0,0-1 9 16,0-2-1-16,-3-5 0 0,3 0 0 0,0-8 0 0,0-3 8 0,0-2 2 15,-6-1 0-15,3-7 0 0,3 2-9 0,3 0-1 16,0 0-8-16,0 6 12 0,1-6 3 0,2 3 0 16,5 5 0-16,1-2 0 0,-6 7 21 0,6 3 4 15,-3-2 0-15,3 5 1 0,3 7-32 0,0-7-9 0,-3 8 0 16,3 2 0-16,3-7 0 0,0 2 0 0,6 0 0 15,3 3 0-15,2-9 0 0,1 6 0 0,0-2 0 16,3-3-8-16,0-6 8 0,-1 3 0 0,4 3 0 16,0-6 0-16,0 6 0 0,2-5 0 0,1-4-9 15,6-1 9 1,0 1-139-16,2-4-23 0,-2 0-5 0,0-1-962 0</inkml:trace>
  <inkml:trace contextRef="#ctx0" brushRef="#br0" timeOffset="9426.34">8810 325 2271 0,'0'0'50'0,"0"0"10"15,2-5 3-15,-2 3 1 0,0-4-52 0,0 6-12 0,0-5 0 0,0 5 0 0,0 0 68 0,0 0 10 16,0 0 2-16,-5 11 1 0,-4-4-21 0,3 7-4 16,-3-1 0-16,0 5-1 0,-9 1-3 0,6 7 0 15,-6 6 0-15,0 3 0 0,-3 4-17 0,-2 6-4 16,-4 3-1-16,0 7 0 0,-3-2-30 0,-11 19 0 15,5-1 0-15,3-5 0 0,3 0 0 0,4-7 8 16,2-12-8-16,3-4 0 0,3-4 16 0,6-4-2 0,0-11-1 16,6 2 0-16,0-13-23 0,6 0-5 15,0-5-1-15,0-8 0 0,6 0-2 0,3 0-1 0,0-8 0 16,3-5 0 0,0 0-63-16,3-6-13 0,-3 1-2 0,0-8-1 15,-3-1 0-15,0-5 0 0,-3 6 0 0,-1-9 0 16,-2 9 35-16,-3-3 7 0,0 0 2 0,0 10 0 0,-5-2 43 0,-1 3 11 0,0 7 0 15,-3 3 0-15,-3 0 72 0,0 8 17 16,0-5 3-16,0 10 1 0,-3-5 2 0,3 3 0 0,0 2 0 0,0 0 0 16,4 3-35-16,2-2-6 0,0-1-2 0,6-5 0 15,0 0-32-15,0 0-6 0,6 3-2 0,2 2 0 16,1 0-12-16,6-5 0 0,0 0 0 0,3 0 0 16,3 0 0-16,0-5 0 0,6 5 8 0,2-5-8 15,-5 5 0-15,6-3 0 0,-6-2 0 0,2 5 0 0,-2-6 0 16,3 6-10-16,-3 0 10 0,0 0-12 0,-6 6 12 15,-4-6-13-15,4 5 5 0,-6-2 8 16,3 2-33-16,-3-5 1 0,0 5 0 0,-6-2 0 0,3 2 32 0,-3 0 0 16,0-2 0-16,3 2 0 15,-9-5 19-15,6 0 10 0,0 0 3 0,-1 0 0 0,1-5-40 16,0 2-8-16,0-2-2 0,0 0 0 0,3-3 18 16,0 3 0-16,-6-3 0 0,3-6 0 0,0 4 0 15,0 2 8-15,-6 0-8 0,3-5 0 0,0 2 14 0,0 3 0 16,-3-5 0-16,-3 5 0 0,-3-3-14 0,0 6 0 15,0 2 0-15,0 3 0 0,-6 3 10 0,0 2 2 16,-3 6 1-16,1 2 0 0,-4 0 30 0,0 3 5 16,-3 3 2-16,-3 2 0 0,3 8-29 0,-2-2-5 15,-1-1-2-15,3 0 0 0,3 6 3 0,6-5 1 16,3-1 0-16,6 1 0 0,0-9-18 0,6 3 0 0,0-2 8 16,6-6-8-16,0-5 0 0,6 3 0 0,3-9 0 15,3 3 0-15,-1-10 0 0,4 3 0 0,0-9 0 0,0-2 0 31,3 0-24-31,2-1-8 0,1-7-1 0,0 3-1 16,0-1-22-16,-6 6-5 0,-1 0-1 0,-5-1 0 0,0 1 24 16,-3 5 5-16,0-2 1 0,-6 7 0 0,0-2 32 0,0-3 0 0,-9 8 0 0,0 0 0 15,0 0 24-15,0 0 12 0,0 0 3 0,0 0 0 16,0 8-12-16,0 5-3 0,-3 0 0 0,3-5 0 16,-3 3 5-16,3 2 1 0,0-5 0 0,0 5 0 15,0-8-22-15,0 9-8 0,0-9 0 0,0 3 0 16,0-3 0-16,0-5 8 0,3 8-8 0,-3-8 0 15,6 5 0-15,0 3 0 0,-6-8 0 0,0 0 0 0,6 6 0 16,-6-6 0-16,0 0 0 0,8 0 0 16,1 8 0-16,-3-8 0 0,-6 0 0 0,0 0 0 0,9 5 0 0,-9-5 0 15,0 0 0-15,9 0 0 0,-3 0 0 0,-6 0 0 16,0 0 0-16,9 0 0 0,-9 0 0 0,6 0 0 16,-6 0 0-16,0 0 0 0,9 0 0 0,-9 0 0 15,0 0 0-15,6 0 0 16,-6 0-32-16,9 0-8 0,-9 0-3 0,0 0 0 15,0 0-67-15,6-5-14 0,0 5-2 0,-3-6-1091 0</inkml:trace>
  <inkml:trace contextRef="#ctx0" brushRef="#br0" timeOffset="9593.53">9479 958 1728 0,'0'0'153'0,"0"0"-122"0,0-5-31 0,0-3 0 15,3 2 124-15,-3-2 18 0,0 3 4 0,0 5 1 16,-6 0-100-16,6 0-20 0,0 0-4 0,0 0-1 16,0 0-11-16,0 0-3 0,0 0 0 0</inkml:trace>
  <inkml:trace contextRef="#ctx0" brushRef="#br0" timeOffset="9744.12">9414 1291 2304 0,'-21'5'102'0,"15"3"21"16,0-2-99-16,-3 2-24 0,3-3 0 0,0 3 0 15,-3-3 68-15,3 0 9 0,0 3 2 0,0-2 0 0,3-6-51 0,3 0-9 16,0 0-3-16,0 0-1182 16</inkml:trace>
  <inkml:trace contextRef="#ctx0" brushRef="#br0" timeOffset="15369.63">1990 352 633 0,'-38'5'56'0,"17"3"-44"16,-9-3-12-16,-3 1 0 0,-3 2 108 0,-2 5 20 16,-4 0 4-16,6 6 1 0,-8 2-53 0,11 3-10 15,0 2-2-15,-2 1-1 0,-1 7-27 0,-6-2-6 16,3-1-1-16,-2 4 0 0,2 2-23 0,-12 10-10 15,4-2 8-15,11 0-8 0,6-5 0 0,1 5 8 16,-1-5-8-16,9 5 0 0,0-6 0 0,0 1 0 0,3 0 0 16,7 5 0-16,2-5 0 0,-3-3 0 15,3 2 0-15,9 4 0 0,-6-1 12 0,12-2 4 16,3 5 1-16,-3-6 0 0,9 1 16 0,-1 0 3 0,7-6 1 16,6-2 0-16,3 0-4 0,9-1-1 15,5-4 0-15,7-1 0 0,5 1-24 0,1-9-8 0,8 9 0 16,-2-9 0-16,5-5 8 0,7 1-8 0,5 1 12 15,0-1-12-15,4-4 11 0,5-2-11 0,0 5 10 16,4-2-10-16,-1 2 0 0,0-5 0 0,6 0 0 16,-2 3 0-16,2-3 9 0,3 2-9 0,0-2 8 15,4 5-8-15,-4 1 16 0,6-6-3 0,-3 2 0 16,6-2 0-16,0 0 16 0,-6 3 3 0,7-9 1 0,-1 4 0 16,3-1-17-16,3-2-3 0,0-1-1 0,3 1 0 15,3 2-12-15,0-5 9 0,0 0-9 0,3 0 8 16,-3 0-8-16,6 0 0 0,0-5 9 0,-3 5-9 15,-3 0 0-15,3-3 8 0,3 3-8 0,-3 0 0 16,-6 0 0-16,0 0 0 0,6 0 0 0,-2 0 0 0,-7 0 0 16,3 0 0-16,3 0 0 0,-3 0 8 15,6-2-8-15,-6-1 8 0,0 3-8 0,-3 0 8 0,-6-5-8 16,0-3 0-16,6 8 0 0,-3-6-8 0,-8-2 8 16,5 3 0-16,3 5 0 0,3-8 0 0,-9 3 8 15,3-3 4-15,-3 3 1 0,-2-1 0 0,-7-2 0 0,6 0 0 16,0-2 0-16,0 2 0 0,-8 3-5 15,2-9-8-15,3 1 11 0,-6 5-11 0,1-2 8 0,-4 2-8 16,-3 0 0-16,3-3 0 0,-2-2 14 0,-4 5-4 16,-6-5-1-16,1 2 0 0,-4 3-9 0,3-5 0 15,1 5 0-15,-7-2 0 0,-2-4 0 0,-4 1 0 16,-5 5-9-16,-1-5 9 0,-2-6 0 0,-4 6 16 16,1-5-4-16,-10 2 0 0,-2 0-12 0,-6 0-12 15,-6-2 3-15,-7-1 0 0,-2-2 9 0,-3-6 0 0,-6 1 10 16,0-6-10-16,-6 0 12 0,0 6-4 0,-6-8-8 15,-3 4 12-15,-3 1-12 0,-3-2 11 0,-3-1-11 16,-3-3 10-16,0 4-10 0,-6-1 10 0,-9-8-10 16,0 6 10-16,-5-3-2 0,-7 2 0 0,-6-2 0 0,1 3 0 15,-4 2 20-15,-2 6 3 0,-4-6 1 0,-6 6 0 16,-8-1-32-16,-1 1 0 0,-2 7-13 0,0-7 4 16,-1 5 9-16,-5-3 0 0,-7 3 0 0,1-6 0 15,0 9 0-15,-4-4 12 0,-5 4-4 0,24-1 0 16,-7 6-8-16,-5-8-12 0,-6 2 4 15,-4 1 0-15,-5-3 8 0,0 8 11 0,3-1-3 16,-45-4 0-16,9-1-8 0,6 11 0 0,2-5 9 16,7 5-9-16,0-2 0 0,3 2 0 0,0 2 0 0,6 1 0 0,6-3 0 15,-7 8 0-15,-2-8 0 0,0 8 0 0,3-5 0 16,-3 0-8-16,0 2 0 0,-1-2 0 0,7 5 8 16,0-6 11-16,-3 4-3 0,0-4 0 0,5 1-8 15,-2 2-9-15,0-2 9 0,0 5-13 0,6-5 13 16,-7 5 0-16,1-3 0 0,0-2 10 0,3 10-10 15,-6-5 0-15,-1 0 0 0,1 3-11 0,3-3 11 0,3 5 0 16,-3 0 0-16,2-2 0 0,1 2 0 0,3 1 0 16,-3-4 8-16,2 4-8 0,4-1 0 0,3-5 9 15,-3 8-9-15,5-3 0 0,-2-5 0 0,3 3 0 16,2-3 0-16,4 5 0 0,0-5 0 0,-1 0 0 0,1 0 0 16,-1-5 0-16,1 5 0 0,3-3 0 0,-1 3 0 15,4-5 0-15,-3-3 0 0,-1 3 0 0,4-1 0 16,2-2-9-16,1 3 9 0,2-3 0 0,1 3 0 15,-1-3 0-15,-2 3 0 0,6-3 0 0,-4 8 0 16,7-6 0-16,2 6 0 0,-2 0 0 0,-1 0 0 16,-2 6-8-16,8 2 8 0,6-3 0 0,1 3 0 15,-1 5 0 1,7-2-96-16,2-3-18 0,0 5-3 0</inkml:trace>
  <inkml:trace contextRef="#ctx0" brushRef="#br0" timeOffset="16700.3">1773 3294 1443 0,'0'0'64'0,"0"0"13"0,0 0-61 0,0 0-16 0,0 0 0 0,0 0 0 0,0 0 124 0,9 0 21 16,-9 0 5-16,12 0 1 0,3-5-51 0,-6 2-9 15,2 0-3-15,1 1 0 0,-3 2-35 0,3-5-7 16,6 2-2-16,-9 0 0 0,6 3-24 0,0 0-4 15,-3-2-2-15,0 2 0 0,5-6-14 0,-8 6 0 16,6-2 8-16,3 2-753 16,0-3-151-16</inkml:trace>
  <inkml:trace contextRef="#ctx0" brushRef="#br0" timeOffset="17267.34">2719 3117 403 0,'0'0'17'0,"0"0"5"0,0 0-22 0,0 0 0 15,0 8 0-15,0 5 0 0,-8-8 280 0,2 8 52 16,0 3 11-16,-3 0 1 0,0 5-209 0,-3-2-43 16,-6 7-8-16,6 1-1 0,3-1-40 0,0 6-8 0,-3-5-2 0,-6 2 0 15,1 0-24-15,2 0-9 0,3-3 0 0,3-2 9 16,-9 0-9-16,9-3 0 0,0-2-10 0,3 2 10 16,0-8-165-16,3 0-27 0,-9 6-6 15,12-19-1-15</inkml:trace>
  <inkml:trace contextRef="#ctx0" brushRef="#br0" timeOffset="17670.25">2752 3053 460 0,'0'0'41'0,"0"-2"-33"0,-3-4-8 0,3 6 0 0,0-5 261 0,0 5 51 16,0 0 9-16,0 0 3 0,0-8-181 0,3 8-36 15,-3-5-7-15,0 5-2 0,9-8-50 0,-6 8-9 16,3 0-3-16,0-5 0 0,3 5-24 0,0 0-4 16,0-6-8-16,3 4 11 0,0 2 1 0,2-3 1 15,-2 0 0-15,6-2 0 0,-6 2-13 0,6 1-15 16,3-1 3-16,0-5 1 0,0 3 34 0,-1-3 6 16,-2 3 2-16,3-3 0 0,0 5-31 0,-9 0-18 15,6-2 2-15,-6 5 1 0,-1 0 15 0,-2 0 0 16,-9 0 0-16,9 5 0 0,-9-5 0 0,3 8 0 15,3 6 0-15,-12 4 0 0,-3-5 12 0,0 6 3 0,4 2 0 16,-10-2 0-16,0 7 8 0,0 1 1 0,0-1 1 16,-3 0 0-16,0 6-5 0,3 0-2 0,3-3 0 0,-2 3 0 15,2 0-9-15,0-1-1 0,0 1-8 0,3-6 12 16,-3 1-4-16,6-1 0 0,3-4-8 0,-6 1 12 16,3-7-12-16,3 3 11 15,0-1-11-15,3-4 10 16,0-1-31-16,0 0-7 0,0-8 0 0,0 3-688 15,6-2-138-15</inkml:trace>
  <inkml:trace contextRef="#ctx0" brushRef="#br0" timeOffset="17884.68">2663 3418 1785 0,'-9'-8'79'0,"6"8"17"0,0 0-77 16,-3-5-19-16,3 5 0 0,3 0 0 0,0-8 103 0,0 8 17 15,0 0 3-15,3-5 1 0,6-3-64 0,3 3-12 16,-3-1-2-16,9 1-1 0,-3 3-28 0,2-9-5 16,4 8-2-16,-3-5 0 0,3 3-10 0,-6 0 0 15,9-3 0-15,-9 3 0 0,5-1 16 0,-2 4-3 16,3-4 0-16,0 1 0 16,0 2-141-16,-3 1-28 0,2-1-5 0,1 3-476 15,0-5-95-15</inkml:trace>
  <inkml:trace contextRef="#ctx0" brushRef="#br0" timeOffset="18255.08">3130 3313 1177 0,'0'0'52'0,"0"0"11"0,0 0-51 0,0 0-12 16,0 8 0-16,0-8 0 0,0 0 113 0,0 5 20 0,0-5 4 0,0 8 1 15,0-8-25-15,-3 8-5 0,0 2 0 0,3-4-1 16,-9 4-33-16,3 1-6 0,-3 2-2 0,4-8 0 16,-1 8-10-16,3 1-3 0,-9-9 0 0,6 6 0 15,3-1-33-15,-3-2-6 0,0 0-2 0,3-3 0 16,3-5-3-16,0 0-1 0,0 0 0 0,6 6 0 15,3-4-8-15,0-2 0 0,6 0 0 0,-1-2 0 16,1-6 0-16,3 2 0 0,-6 1 0 0,6-3 8 16,3 0-24-16,-9-2-6 0,6 2-1 0,-4-3 0 15,1-2-43-15,0 5-9 0,0-5-1 0,-3 2-1 16,0-2 14-16,-3 5 3 0,0 0 1 0,0 3 0 0,-6-1 40 16,6 4 8-16,-9 2 2 0,0 0 0 0,0 13 29 15,0-8 5-15,-9 6 2 0,3 2 0 0,3 0 37 16,0 1 7-16,-6 1 1 0,6-1 1 0,-3-1-9 15,3 0-1-15,3 0-1 0,-6 1 0 0,6-6-35 16,0 2-7-16,6-2-2 0,-6-3 0 0,3 3-18 16,3-2 10-16,6-6-10 0,-6 0 8 0,3 0-8 0,6 0 0 15,-1-6 0-15,1-2 0 16,6-5-116-16,0 0-24 0,0-3-6 16</inkml:trace>
  <inkml:trace contextRef="#ctx0" brushRef="#br0" timeOffset="19553.34">3815 2995 1612 0,'0'0'72'0,"0"0"14"0,0 0-69 0,0 0-17 15,0 0 0-15,0 0 0 0,0 0 44 0,0 0 4 16,0 0 2-16,3-3 0 0,6 1-4 0,0-1-1 0,0-5 0 0,0 3 0 16,2 0-21-16,1-3-4 0,0 0 0 0,0-3-1 15,3 3-19-15,-3-5 0 0,0 0 0 0,-3 2 0 16,9-2 0-16,-9-3 0 0,-1 6 0 0,4-4 0 15,-3 1 0-15,3 5 0 0,-3-8 0 0,0 3 0 16,3 0 8-16,-6 2-8 0,-3 1 0 0,0 2 0 16,-3-6 0-16,-3 4 10 0,0 2-10 0,-3 0 8 15,0 3-8-15,-3-3 8 0,-3 2-8 0,0 6 8 16,0 0 0-16,-5 3-8 0,5 0 12 0,-6 5-4 16,0 5 32-16,-3 0 7 0,6 0 1 0,-6 6 0 0,4 2 6 15,-1 3 2-15,3 2 0 0,-9 6 0 0,6 2-9 16,0-2-2-16,0 3 0 0,-2 2 0 0,2 5-19 15,-3 3-4-15,0 5-1 0,0-5 0 16,0 8-8-16,0 0-1 0,4 0-1 0,2 5 0 0,-6-8-11 16,12 6 12-16,-9 0-12 0,9-1 12 0,-6-2-12 15,6-3 0-15,-3-5 0 0,7 0 0 16,-7-13-38-16,3 2 0 0,0-7 0 0,0-1 0 16,3-2 18-16,-3-3 4 0,-3-5 1 0,3 0 0 0,-6-3 15 0,3-5 0 15,3 0 0-15,-3-5 0 0,1-1 0 0,-1-4 0 16,3 2 8-16,0-5-8 0,0-9 0 0,0 4 8 15,6-6-8-15,-6 0 0 0,3-5 8 0,3 0-8 16,3-3 0-16,0-3 0 0,0 1 0 0,3-1 0 16,3 1 0-16,-3 0 0 0,6 4 10 0,-3 4-10 15,3-6 8-15,-3 8-8 0,3-2 35 0,-3 4 1 16,6 1 1-16,-3 3 0 0,-1-1-20 0,4 6-4 16,0-3-1-16,6 3 0 0,-9 5-1 0,9 0-1 15,6-6 0-15,-9 1 0 0,-1 2-10 0,7 3 0 0,-6-5 0 16,12-3 0-1,-6 3-124-15,3-6-31 0</inkml:trace>
  <inkml:trace contextRef="#ctx0" brushRef="#br0" timeOffset="20060.99">4279 2765 1335 0,'0'0'59'0,"0"0"13"0,0 0-58 0,0 0-14 0,0 0 0 0,0 0 0 15,0 0 91-15,-6 5 15 16,3 3 3-16,-9-3 1 0,3 6-2 0,0 2 0 0,-2 3 0 0,2 5 0 16,-6 3-26-16,0 3-6 0,0 2 0 0,-3 0-1 15,-3 5-31-15,3-2-7 0,-2 8-1 0,-1-1 0 16,-6 1-17-16,9-6-4 0,-3 9-1 0,6-4 0 16,-5 4-14-16,-1-6 0 0,6 0 0 0,3-3 0 15,0-2 0-15,6-3 0 0,0-5 0 0,3-6 0 16,0-2-16-16,6-3-10 0,0-2-2 0,3-11 0 15,0 3-148-15,3-6-31 0,12-10-5 0,-9 0-2 0</inkml:trace>
  <inkml:trace contextRef="#ctx0" brushRef="#br0" timeOffset="20248.45">3928 3283 806 0,'-12'6'36'0,"6"-1"7"0,-3-5-35 0,3 5-8 15,-3-5 0-15,0 3 0 0,6 2 321 0,-6-5 63 16,3 6 12-16,1-6 2 0,5 0-254 0,0 0-52 15,0 0-9-15,0 0-3 0,0 0-58 0,0 0-12 16,11 0-2-16,1-6-8 0,6 1 11 0,-3 0-11 16,0-3 10-16,6 2-10 0,0 4 10 0,2-9-10 15,4 9 10-15,3-9-10 0,-9 8 0 0,3-5 0 16,-4 6-13-16,1-1 4 16,-3 3-164-16,0 0-33 0,-6 0-6 0</inkml:trace>
  <inkml:trace contextRef="#ctx0" brushRef="#br0" timeOffset="20764.7">4264 3313 1350 0,'0'0'60'0,"0"0"12"0,0 0-58 0,0 0-14 0,0 8 0 0,6-3 0 16,-6-5 124-16,0 0 21 0,0 0 5 0,0 0 1 15,0 8-56-15,0-8-11 0,0 0-3 0,6 5 0 16,-3-5-37-16,3 0-8 0,0-5-2 0,3 5 0 16,-6-8-11-16,3 3-3 0,-3-1 0 0,6 4 0 15,-6-9-20-15,3 6 0 0,0 2 0 0,0-5-12 16,3 3 12-16,-6-3 0 0,3 3 0 0,-1-3 8 15,1 5 3-15,-3 0 1 0,0-5 0 0,-3 3 0 16,0 0-12-16,0 5 0 0,-3-8 0 0,0 3 0 0,-3-3 0 0,1 2 0 16,-4 1 0-16,0 2 0 0,3 11 14 0,-6-8 4 15,-3 6 1-15,6 7 0 0,-6-5-2 0,0 0 0 16,0 5 0-16,0 3 0 0,1 0 26 0,-1 2 5 16,3 1 0-16,-3-1 1 0,3 4-29 0,9-7-7 15,-9 1-1-15,6 0 0 0,3 0-12 0,3-3 0 16,6 0 0-16,-3 1 0 0,3-4 8 0,0 1-8 15,3-3 11-15,3-3-11 0,3 0 0 0,0-5 0 16,-3 0 0-16,5 0 0 0,4-5 0 16,-3-5 0-16,3 2-12 0,-3 0 12 15,6-11-40-15,-4 3-3 0,-2 3 0 0,3-6 0 16,-3 4 9-16,6-1 2 0,-12-5 0 0,3 2 0 0,-1 1 12 0,1 4 4 16,0 1 0-16,-6 0 0 0,3 0 16 0,-9 5 0 15,3-3-8-15,-3 6 8 0,-3 5 0 0,0 0 9 16,-3 5-1-16,-6 0 0 0,0 1 28 0,0 2 4 0,-6 5 2 15,6 3 0-15,-5 0 2 0,2 5 0 16,-3-3 0-16,6 1 0 0,0 2-27 0,-3-3-5 0,6-2 0 16,3 0-1-16,-6-3-11 0,9-2 0 0,0 0 0 15,3 2 0-15,3-8 0 0,-6-5 0 0,6 3 0 0,3 2 0 16,6-5 0-16,-6-5 0 0,6 2 0 0,2-2 0 16,-2-6-145-16,3 1-22 0,0-6-4 15</inkml:trace>
  <inkml:trace contextRef="#ctx0" brushRef="#br0" timeOffset="21130.7">5053 2656 1558 0,'0'0'69'0,"0"0"15"0,0 0-68 15,0 0-16-15,0 0 0 0,0 0 0 0,-3 6 103 0,-3 2 17 16,-3 2 3-16,3 3 1 0,-6-5-18 0,3 11-3 16,1-6-1-16,-7 6 0 0,0-1-40 0,0 3-8 0,0 6-2 15,3 5 0-15,-9-3-6 0,6 2-2 0,-5 6 0 0,2-5 0 16,-3 8-28-16,3-8-7 0,0 5-1 0,-3 0 0 15,6-3-8-15,0 3 0 0,-2-5 0 0,2 8 0 16,3-11 8-16,0 2-8 0,3-1 0 0,3-4 8 16,0-5-8-16,6-2 0 0,0-6 0 0,0 0 0 15,6 0 0-15,-3-10 0 0,6 0-12 0,3-3 12 16,0-3-120 0,3 0-16-16,0-7-3 0,-1-1-589 0,7 1-117 0</inkml:trace>
  <inkml:trace contextRef="#ctx0" brushRef="#br0" timeOffset="22097.31">4961 3241 2077 0,'0'0'45'0,"0"0"10"15,0 0 1-15,-6 5 4 0,3 3-48 0,-6-5-12 0,0 0 0 0,3 5 0 0,-3-3 93 0,0 3 17 16,3-3 3-16,0 6 1 0,-3 5-75 0,3-3-15 16,0 0-4-16,6 3 0 0,-5 0-6 0,-1-3-2 15,6 3 0-15,-3 2 0 0,3-10-12 0,-3 6 0 16,3-4 0-16,3 3 0 0,0-7 0 0,3 2 0 15,-6-8 0-15,8 2 0 0,1-2 0 0,3-2 0 16,3-4 0-16,6-2 0 16,0 0-68-16,0-2-17 0,0 2-3 0,-4-5-1 15,4-6-88-15,-3 6-18 0,0-6-3 0,-3 4-1 16,-3-4 108-16,3 6 22 0,-4 0 4 0,-2-1 1 16,0 4 19-16,-3 2 4 0,0 3 1 0,-6 5 0 0,0-6 117 0,0 6 24 15,0 0 5-15,0 0 1 0,0 0 29 0,-6 6 7 16,0 1 1-16,0 4 0 0,0 2-29 0,-2 6-6 15,-1-3-1-15,0 2 0 0,3 1-44 0,-3-1-8 16,3-5-3-16,0 3 0 0,0-2-25 0,6-4-6 0,0 3-1 0,6-7 0 16,-6-6-21-16,3 8 9 0,3-8-9 15,6 2 0-15,-3-4 0 0,6 2 0 0,-4-11 0 0,4 3 0 16,6 0-99 0,-3-5-26-16,3 0-6 0,0-1-1 0,0 1 16 15,-1-3 4-15,-2 1 0 0,-3 1 0 0,0 4-32 16,3 2-7-16,-3 0-1 0,-6 3 0 0,3-3 71 0,-6 8 13 15,-1 0 4-15,-5 0 0 0,0 0 128 0,0 0 25 0,3 8 6 0,0-3 1 0,-3 8 51 16,0-8 10-16,-3 6 3 0,0 0 0 0,3 2-78 16,-3 0-15-16,1 0-3 0,-1-5-1 0,0 3-43 15,3-3-9-15,3 0-2 0,2 2 0 0,-5-10-9 16,9 3 0-16,-3-1 0 0,6 6 0 16,-3-8-36-16,3 0-10 15,-3 0-2-15,6-5 0 0,-6 2 20 0,3-2 3 0,-3 5 1 16,0-5 0-16,3 0-5 0,-7 2-1 15,1-5 0-15,3 5 0 0,-6 1 30 0,3-4-9 0,0 1 9 0,0 2 0 16,-3 3 29-16,3-5 11 0,-6 0 3 0,6 2 0 0,-6 1 14 16,3-1 3-16,3-2 1 0,0-1 0 0,-6 4-31 0,3-6-6 15,0 3-2-15,0-1 0 0,0-2 10 0,0 0 1 16,0-2 1-16,0-3 0 0,0 5-21 0,0-6-4 16,-3 4-1-16,3 2 0 0,-3-5 7 0,-3 2 1 15,0 3 0-15,3 8 0 0,0 0 25 0,-6-3 6 16,0 3 1-16,-3 8 0 0,-3-2 6 0,0 7 2 15,0 0 0-15,-3 8 0 0,0-2-20 0,1 7-3 16,-4 1-1-16,3-1 0 0,-3-7 0 0,3 7 0 16,6 1 0-16,-3-1 0 0,6 6-19 0,3-6-4 0,-3 1-1 15,3 5 0-15,3-6-8 0,3 0 0 0,3 1 0 16,-6-1 0-16,6-2 0 0,-3 3 0 0,3-1 0 16,0-5 0-16,-6 3 0 0,3 0-16 0,-3 0 4 15,-3-3 1 1,3 3-22-16,-6 2-5 0,3-7-1 0,-3 7 0 0,0 1 23 15,-9-1 4-15,7 0 0 0,-4 1 1 0,3 5 11 0,3-6 0 16,-9 6 0-16,3-6 0 0,0 6 0 0,0-5 0 16,-6-1 0-16,3 0 0 0,-2 1 0 0,2-11 9 0,0 5-1 15,3-5-8-15,3-6 13 0,-9-2-4 0,6 0-1 16,0-2 0-16,3-12 24 0,-3 4 4 0,0-9 0 16,4 3 1-16,2-10-29 0,0 2-8 0,3-5 0 0,3-3 0 15,0 0 0-15,0-5 0 0,3 0 0 0,0 2 0 16,3 1 0-16,-3-1 0 0,3 1 0 0,-1-1 0 0,4 4-9 15,3 1 9-15,-6-1-10 0,3 1 10 0,3 1 0 16,3 3 0-16,-3 5 11 0,0-9-3 16,6 4-57-16,0 5-11 0,-4-6-3 15,1 3-1285-15</inkml:trace>
  <inkml:trace contextRef="#ctx0" brushRef="#br0" timeOffset="22934.73">6503 2773 518 0,'0'0'46'0,"0"-5"-37"0,0 5-9 0,0 0 0 16,0 0 264-16,0 0 50 0,0 0 10 0,0 0 3 16,0 0-164-16,0 0-33 0,0 5-6 0,-6 0-2 15,3 3-64-15,-3 3-13 0,3 2-2 0,0 8-1 16,-3-2-13-16,0 7-2 0,-3 0-1 0,0 1 0 16,-3 5 1-16,0-6 0 0,-3 6 0 0,-2 2 0 15,-4 1-27-15,3 2 0 0,-6-6 0 0,3 4 0 16,0-3 0-16,6-6 0 0,1 6 0 0,2-6 8 15,0-7 0-15,3-1-8 0,3 4 12 0,0-15-4 16,3 4-8-16,3-11 0 0,0 0 0 0,9-3 0 16,-3 1 11-16,3-9-3 0,9 1-8 0,-4-6 12 0,7 0-12 15,0-3 8-15,3 6-8 0,-3-11 0 0,3 8 0 16,2-2 0-16,-5-3 0 0,0 7 0 0,-3 1 0 0,0 8 0 16,0-3 0-16,-6 5 0 0,2 6 0 0,-5 0 0 15,0 2 0-15,-3 8 0 0,0 0 0 0,-3 1 0 16,-6 4 0-16,0-2 0 0,0 3 0 0,-3 2 0 15,3 3 0-15,-6-1 0 0,3-1 0 0,-2-4 0 16,2 3 0-16,0-2 0 0,0-6 0 0,-3 0 0 16,0 0 0-16,0-5 0 0,0 3 0 0,0-3 9 15,-3-3-9-15,0 3 8 0,-3-8 4 0,3 0 0 16,-2 0 0-16,-4 0 0 0,0 0 0 0,3-8 1 16,-3 3 0-16,0 0 0 0,3-3-5 0,3 0-8 15,-2-3 11-15,5 3-11 0,-3-5 18 0,3 0-3 16,3-1-1-16,3-1 0 15,0 1-33-15,3 1-6 0,6 0-2 0,-3 2 0 16,0 1-147-16,3 2-30 0</inkml:trace>
  <inkml:trace contextRef="#ctx0" brushRef="#br0" timeOffset="23436.21">6875 3170 518 0,'0'0'46'16,"0"0"-37"-16,0 0-9 0,0 0 0 0,0 0 140 16,0 0 25-16,6-8 6 0,-3 5 1 15,6 0-80-15,-3-4-15 0,-3 4-3 0,0 0-1 0,2-2-21 0,-2 0-5 16,-3 5-1-16,0-3 0 0,0-2-11 0,0 5-3 15,-3-8 0-15,0 3 0 0,-2-1 51 0,-1 6 9 16,-3 0 3-16,0 0 0 0,-3 6-26 0,0-6-5 16,-6 5 0-16,3 3-1 0,-6-3 2 0,3 3 1 15,4-3 0-15,-4 1 0 0,0 1-42 0,6 1-9 16,3 0-2-16,0 3 0 0,3-6-1 0,0 3 0 16,3-3 0-16,3 9 0 0,3-6-12 0,3 0 0 15,-3 2 0-15,3-7 0 0,3 7 0 0,3-4 0 16,0 2 0-16,0-3 0 0,3 3 0 0,-1 0-8 15,1-3 8-15,-3 3 0 0,0 3-8 0,0-3 8 16,-3-3-12-16,0 8 12 0,-6-5-20 0,3 3 4 16,-3-1 0-16,-3 1 0 0,0 2 16 0,0-8 0 15,-3 8 0-15,-3-5 0 0,0-2-12 0,0 2 12 0,-3 0-12 16,0 2 12-16,-3-7 0 0,0 2 0 0,-3 0 0 16,1 1 0-16,-4-6 0 0,6 2 0 15,-3 4 0-15,0-6 0 0,-3 0 12 0,3-6-1 0,0 4 0 0,1-1 0 16,2 0-11-16,3-5 0 0,0 3 0 0,6-3 0 15,0 3-48 1,6-3-11-16,3-3-2 0,0 3-645 0,6-2-129 0</inkml:trace>
  <inkml:trace contextRef="#ctx0" brushRef="#br0" timeOffset="23968.01">7059 3321 1828 0,'0'5'40'0,"-3"8"9"0,0 0 2 0,-3 1 0 16,0-1-41-16,-3 3-10 0,4-1 0 0,-4 4 0 0,0 2 70 0,0-2 12 16,-3 2 2-16,3 0 1 0,-3 3-37 0,3 2-7 15,-6 1-1-15,3-1-1 0,-3 1-29 0,4 4-10 16,-4-4 0-16,-3 5 9 0,3-6-9 0,0 1 0 16,0-1 0-16,0-5 0 0,6 3 0 0,-3-8 0 15,3 2 0-15,4-4 0 0,-1-1 0 0,3-3 0 16,-6-2 0-16,6-2 0 0,3-1 0 0,0-5 0 15,-6 0 0-15,6 0 0 0,0 0 9 0,0-5-9 16,3-9 10-16,0 1-10 0,0 0 8 0,3-6-8 16,3-7 0-16,-1 0 0 0,1-6 8 0,6 0-8 0,-3-2 0 0,0-3 9 15,6 2-9-15,0-10 0 0,3 6 9 0,2-1-9 16,4-5 0-16,0 5 8 0,0-5-8 0,3 8 0 16,2 3 11-16,-2-1-3 0,-6 6 0 0,0 5 0 15,3 6 2-15,-4-6 0 0,1 6 0 0,0 2 0 16,-3 5-10-16,0 1 0 0,-1 4 9 0,-2 1-9 15,0-3 0-15,-3 8 0 0,-3 0 0 0,0 8 0 16,0-8 0-16,-3 8 0 0,0 2 0 0,0-2 0 16,-3 0 0-16,-1 3 0 0,-2 2 0 0,0 6 0 15,0-11 0-15,-3 5 0 0,-3 0 10 0,0 6-10 16,0-4 13-16,-2 1-3 0,-1 6-1 0,-3-9 0 16,0 5 11-16,-3-4 1 0,-3 1 1 0,0 1 0 15,-3-3-4-15,-3 1-1 0,3-1 0 0,-2-8 0 0,-4 3 12 16,3 0 3-16,3-3 0 0,3-5 0 0,0 0-24 15,0 0-8-15,1 0 0 0,2-8 0 0,0 3 14 0,0-3-3 16,3 3-1-16,0-8 0 0,9 7-10 0,-3-7 0 16,3 0 0-16,3 2-821 15,0-2-159-15</inkml:trace>
  <inkml:trace contextRef="#ctx0" brushRef="#br0" timeOffset="24568.62">7550 3366 1882 0,'0'0'84'0,"0"0"16"0,0 0-80 0,0 0-20 0,0 0 0 0,0 0 0 16,0 0 42-16,0 0 4 0,6 2 1 0,-6-2 0 15,6 5-15-15,-3 1-2 0,-3-6-1 0,6 5-654 16,3-2-131-16</inkml:trace>
  <inkml:trace contextRef="#ctx0" brushRef="#br0" timeOffset="25129.14">8399 3215 518 0,'0'0'46'0,"0"0"-37"0,0 0-9 0,0 0 0 0,0 0 220 15,0 0 43-15,-6 2 8 0,3 9 1 0,-6-3-134 0,0 2-27 16,0 4-6-16,0 2-1 0,-3 2-51 0,3 1-10 16,0-4-3-16,-3 4 0 0,3 0-22 0,1-6-5 15,-1 3-1-15,3-1 0 0,0-1-12 0,0-6 0 16,3 2 8-16,0-2-8 16,3-8-56-16,0 0-13 0,0 0-3 0</inkml:trace>
  <inkml:trace contextRef="#ctx0" brushRef="#br0" timeOffset="25317.24">8524 2863 921 0,'0'0'82'0,"0"0"-66"0,0 0-16 0,0 0 0 15,0 0 172-15,0 0 32 0,0 0 5 0,0 0 2 16,0 0-110-16,0 0-21 0,0 0-5 0,0 0-1 15,-3 8-42-15,-3 0-8 0,6-8-1 0,-3 10-911 16</inkml:trace>
  <inkml:trace contextRef="#ctx0" brushRef="#br0" timeOffset="25867.27">8556 3188 1566 0,'0'0'34'0,"0"0"7"0,0 0 2 0,0 0 1 0,0 11-35 0,0-1-9 16,-2-4 0-16,-1 7 0 0,0-5 60 0,0 2 9 15,-3 4 3-15,0 2 0 0,-3 2-13 0,3-5-3 16,3 6 0-16,-3-6 0 0,0 6-22 0,-3-6-5 16,3 3-1-16,0-3 0 0,3 0 7 0,0-2 1 0,0 2 0 15,0-10 0-15,3-3-24 0,0 10-12 16,0-10 12-16,9 0-12 0,-3 0 12 0,3-5-12 0,0 0 12 0,3-3-12 15,6 0 11-15,0-6-11 0,2-4 10 0,1 5-10 16,0-8 0-16,0 2 0 0,6 1 0 16,-6 4 0-16,-4-7 0 0,1 8 0 0,0 0 0 15,-3 2 9-15,3 3-9 0,-6-2 0 0,0 7 0 0,0-2 0 16,-6 5 0-16,-1 0 0 0,-5 0 0 0,3 5 0 16,3 3 23-16,-6 2 2 0,-3-2 1 0,0 6 0 15,0-1 8-15,0 0 2 0,1 6 0 0,-4-6 0 16,0 0-16-16,0 6-4 0,0-6 0 15,3 3 0-15,-3-3 13 0,3-3 3 0,3 4 0 0,0-1 0 16,0-8-32-16,0 3 0 0,3-3 0 0,3 3 0 16,0-5 12-16,3 0-3 0,0-6-1 0,2 0 0 15,7 3-86-15,0-10-18 16,3 2-3-16,3 0-1 0</inkml:trace>
  <inkml:trace contextRef="#ctx0" brushRef="#br0" timeOffset="26697.04">9729 3093 979 0,'0'0'43'0,"0"0"9"0,0 0-41 0,0-5-11 16,0 2 0-16,0-8 0 0,3 9 184 0,0-9 34 15,-3 3 7-15,3 0 2 0,-3 3-118 0,6-8-23 16,0 0-5-16,3 2-1 0,0-2-24 0,0-3-6 15,3 3-1-15,0-6 0 0,0-2-8 0,2 2-1 16,1-2-1-16,3 3 0 0,0-1-6 0,3-2-1 16,3 5 0-16,-3 0 0 0,2-2-16 0,-2 5-4 15,-3-1-1-15,0 6 0 0,0-2-11 0,-3 7 8 16,0-2-8-16,-4 0 8 0,1 5-8 0,0 5 0 16,-3-5 0-16,-3 5 0 0,3 3 0 0,-3 5 10 0,0-5-10 15,-3 8 10-15,-3 0 5 0,0 5 1 16,-3 3 0-16,0 3 0 0,-3-4 3 0,-3 4 1 15,0 2 0-15,-3 0 0 0,-3 5-10 0,-2-2-2 0,-4-3 0 16,0 8 0-16,-3-5-8 0,-3 8 8 0,1-11-8 16,2 3 8-16,3-1-8 0,-3 1 0 0,0 0 0 15,3-6 0-15,-2 1 0 0,-1-9 0 0,3 3 0 16,3-2 0-16,0-3 0 0,3-6 0 0,0 4 0 16,7-12 0-16,-4 4 0 0,6-6 0 0,-3-3 0 15,6 3 0-15,0-5 0 0,0-3 8 0,3-6-8 16,0 4 0-16,3-6 0 0,3 0 0 0,0 0 0 15,0 0 0-15,0 1-9 0,3 1 9 0,-1-4 0 0,-2 10 0 16,3-5 0-16,0 2-8 0,-3 8 8 0,0-2 0 16,-3 5 0-16,3 3-8 0,3-1 8 0,-3 6 0 15,0-2 0-15,3 2 0 0,-3-3 0 0,0 8 0 16,3-8 0-16,0 6 0 0,3 0 9 0,-1-4-9 0,4 1 16 16,-6-2-3-16,0 2 0 0,3 2 0 0,3-10-4 15,3 5-1-15,-3-2 0 0,3 2 0 0,2-5-8 16,-2 0 0-16,-3 6 0 0,0-12 0 0,-3 6 0 0,3 0-11 15,-3 0 3-15,0 0-827 16,0-5-165-16</inkml:trace>
  <inkml:trace contextRef="#ctx0" brushRef="#br0" timeOffset="27393.72">11012 2953 1458 0,'0'0'64'0,"0"0"14"0,0 0-62 0,0 0-16 0,0 0 0 0,0 0 0 16,0 0 92-16,0 0 16 0,0 0 4 0,0 0 0 15,-6 8-27-15,3 5-5 0,-3-5 0 0,-3 5-1 16,0 0-27-16,-2 6-6 0,-1-1-1 0,0 1 0 16,-3 2-6-16,0 6-2 0,-6 4 0 0,3-4 0 15,0-1-13-15,1 1-2 0,-1-1-1 0,0 6 0 0,0-6-21 0,6 1 0 16,0-9 0-16,3 1 0 0,3 2 0 16,3-8 0-16,3-8 0 0,0 3 0 15,6-2-110-15,0-12-20 0,3 6-4 0</inkml:trace>
  <inkml:trace contextRef="#ctx0" brushRef="#br0" timeOffset="27671.97">10691 2879 1440 0,'-3'-8'128'0,"0"5"-103"0,0 0-25 0,0 1 0 16,0 2 88-16,3 0 13 0,0-5 3 15,3-3 0-15,0 2-54 0,0 1-10 16,3 2-3-16,3-2 0 0,0 0 23 0,2-3 4 0,7 0 0 16,0 3 1-16,3-1-9 0,3 4-3 0,6-4 0 0,2-4 0 15,4 7-7-15,-3-7-2 0,3 2 0 0,-1 0 0 16,4 2-28-16,3-2-5 0,-1 3-2 0,1-3 0 16,0 3-9-16,-4-3 10 0,4 3-10 0,-3-1 10 15,-1-2-10-15,-8 8 0 0,3-7 0 0,-6 7 8 16,-4-3-8-16,-2 0-12 0,-3 3 2 0,-3 0-752 15,-3 0-150-15</inkml:trace>
  <inkml:trace contextRef="#ctx0" brushRef="#br0" timeOffset="28359.1">11087 3289 1821 0,'0'0'40'0,"0"0"8"0,0 0 1 0,0 0 3 0,0 0-41 0,0 0-11 0,0 0 0 0,0 0 0 16,9 5 56-16,-4-5 10 0,4 3 2 0,-3-3 0 16,3 0-35-16,3 0-6 0,0-3-2 0,3 3 0 15,0-5 3-15,0-1 0 0,3 4 0 0,-4-9 0 16,-2 3-28-16,0 0 0 0,6 0 0 0,-3-2 0 16,0 2 0-16,3-5 0 0,-3-1 0 0,-3 4 0 15,-4 2 12-15,1-5-4 0,-3 2 0 0,-3 1 0 16,-3 4-8-16,0-4 0 0,-3 2 0 0,-3 0 0 15,-3 3 0-15,-2 5 8 0,-4-8-8 0,0 8 8 16,-3 0-8-16,0 8 0 0,0-3 0 0,0 3 0 16,-5 0 8-16,5 5 0 0,-3 3 0 0,0-3 0 15,3 8 29-15,0-8 6 0,0 6 1 0,7-3 0 16,-1 2-36-16,3 1-8 0,3-3 0 0,3 2 0 16,0 1 8-16,3-1 0 0,0-4 0 0,6 1 0 0,0-1-8 15,3 1 0-15,0-7 0 16,5-2 0-16,4 2 0 0,0-3 0 0,9-5 0 0,-6 0 0 0,0 0 0 0,-1-8 0 15,7 3 0-15,0-1 0 16,3-7-20-16,0 0-7 0,-7 0-1 0,1 0 0 16,-3-1-108-16,0 1-23 0,-3-5-4 0,0-1-1 15,-4 6 48-15,1 0 10 0,-3-1 2 0,0 1 0 16,0 0 25-16,-3 5 6 0,-6 3 1 0,6-3 0 0,-6 2 72 0,-3 6 0 16,0 0 12-16,0 0-1 0,0 0 53 0,0 0 10 15,0 6 2-15,-6 7 1 0,0-5-4 0,0 5-1 16,0 0 0-16,0 6 0 0,-3-3 7 0,0 0 1 15,3 5 0-15,-3-11 0 0,6 6-44 0,-3-3-9 16,3-2-2-16,1 0 0 0,2-1-17 0,0-5-8 16,0-5 0-16,0 0 8 0,0 0-17 0,5 0-4 15,1 0-1-15,3-5-617 0,0-3-123 16</inkml:trace>
  <inkml:trace contextRef="#ctx0" brushRef="#br0" timeOffset="28788.62">12206 2524 1911 0,'0'0'42'15,"0"0"9"-15,0 0 1 0,-3 8 2 0,0 3-43 0,-3-3-11 0,0 5 0 0,-3-3 0 0,3 6 114 0,0 3 21 16,-6 2 4-16,-3 5 1 0,-3 4-61 0,1 4-12 0,-1-2-3 0,-3-1 0 15,0 9-25-15,-3 2-6 0,3-2-1 0,1 2 0 16,-1-2-19-16,0 0-4 0,0-3-1 16,0 3 0-16,0-1-8 0,4-7 8 0,-4 2-8 0,9-7 8 15,-3 5-8-15,6-6 0 0,3 1 0 0,0-9 0 16,3 3 8-16,3-2 0 0,3-6 0 0,3 0 0 16,-3 0-8-16,6-7 0 0,0-1 0 0,0 3 0 15,6-8-60 1,-3-5-15-16,-1 2-2 0,1-2-1 0,0-1-125 15,0-2-25-15</inkml:trace>
  <inkml:trace contextRef="#ctx0" brushRef="#br0" timeOffset="29805.09">12155 3178 1450 0,'0'0'64'0,"0"0"14"0,3-6-62 15,0 4-16-15,-3 2 0 0,3-8 0 0,0 2 62 0,-3 6 10 16,0 0 1-16,0 0 1 0,0 0 16 0,0 0 3 16,0 0 1-16,0 0 0 0,0 0-54 0,-6 6-10 15,0 2-2-15,3 0-1 0,-3 2 10 0,3 3 3 16,-3 1 0-16,-3 2 0 0,0-1-6 0,1 7-1 16,-1-4 0-16,3 3 0 0,-3-7-12 0,3 4-2 15,0-2-1-15,3-3 0 0,0-2-5 0,3 2-1 16,0-8 0-16,6 3 0 0,0-8-1 0,3 0-1 15,0 0 0-15,5 0 0 0,1-10-10 0,0 2 8 16,0 0-8-16,0-5 8 0,6-6-8 0,0 6 0 16,3 0-10-16,-4-1 10 0,1-4-25 0,0 5 1 15,0-1 0-15,-3 1 0 0,-3 5 5 0,-1-5 2 0,-5 2 0 16,-3 9 0-16,3-4 17 0,-9 6-12 0,0 0 12 0,0 0-10 16,0 0 10-16,3 6 0 0,0 2 0 15,-3-3 0-15,-3 8 10 0,3-5 1 0,-6 5 0 0,3 6 0 16,-3-6 10-16,-3 6 3 0,3-6 0 0,1 5 0 15,-1-4-4-15,-3 1-1 0,6-4 0 0,0 0 0 16,3-1-6-16,-3-2-1 0,3-3 0 0,0-5 0 16,0 0-4-16,6 6 0 0,-6-6-8 0,12 0 12 15,-3-6-4-15,-1-2 0 0,4 3-8 0,0-8 12 16,3 0-12-16,-3 0 11 0,3-6-11 0,0 6 10 16,3-8-10-16,-3 5 10 0,2 2-10 0,1 1 10 15,0 0-10-15,-3 0 0 0,3 5 0 0,-6 0 0 0,0 3 0 0,-3-3 0 16,0 8 0-16,-1-6 0 0,-8 6 0 0,0 0 0 15,6 6 0-15,-3 2 0 0,-3-3 0 0,0 3 0 16,0-3 0-16,-3 3 0 0,3-3 0 0,-3 3 0 16,0 3 0-16,1-1 0 0,-1 1 9 0,3-3 0 15,0 5 0-15,-3-2 0 0,3-3 0 0,0 2 0 16,0 1 0-16,-3 0 0 0,0-4 1 0,3 4 0 16,0-3 0-16,0 0 0 0,0-3-2 0,0-5 0 15,3 5 0-15,-3-5 0 0,0 0-8 0,3 8 0 16,-3-8 0-16,6 0 0 0,2 0 0 0,1 0-11 15,3 0 3-15,3-8-832 16,0 3-165-16</inkml:trace>
  <inkml:trace contextRef="#ctx0" brushRef="#br0" timeOffset="30590.3">12956 3339 1335 0,'0'0'29'0,"0"0"7"0,0 0 0 0,0 0 2 0,0 0-30 0,0 0-8 16,0 0 0-16,0 0 0 0,0 0 72 0,0 0 12 16,0 0 4-16,6 0 0 0,3-5-29 0,-3-1-6 15,0 4-1-15,3-9 0 0,0 3-32 0,2 0-6 0,-2 3-2 0,3-6 0 16,0 4-4-16,0-1 0 0,0 0-8 0,-6-3 12 16,0 3-12-16,-3 3 0 0,3-8 0 0,0 5 0 15,-3-3 32-15,0 3 0 0,-3-2 0 0,3 2 0 16,-6 0-32-16,3-3 0 0,0 1 0 0,-3 4 0 15,-3 1 0-15,0 0 0 0,-6 2 0 0,3 3 0 16,-6 0 0-16,3 0 0 0,-3 3-13 0,0 2 4 16,-2 0 30-16,2 8 7 0,-3-5 0 0,3 3 1 15,-3 5-4-15,3 2-1 0,3-4 0 0,0 4 0 16,0-2-1-16,4 3-1 0,-1-1 0 0,6-5 0 16,-3 6-13-16,6-6-9 0,0 0 12 0,3 1-12 15,0-9 8-15,0 3-8 0,-3-8 0 0,12 5 0 0,-4-2 9 16,4-3-9-16,0-3 0 0,3-2 9 0,0-3-9 0,3-3 0 15,0-2 0-15,0 0 8 0,-1 0-8 0,4-1 0 16,-3 4 0-16,-3-1 8 0,-3-2-8 0,0 2 0 16,0 3 0-16,-3-5 8 0,0 3-8 0,-3 7 0 15,0-2 0-15,-6 5 0 0,0 0 0 0,0 0 0 16,0 0 0-16,0 0 0 0,-6 5 8 0,0 3 2 16,0-3 1-16,3 8 0 0,0-5 26 0,0 3 6 15,-3 5 1-15,3 2 0 0,-3-4-28 0,3-1-4 16,0 0-2-16,6 0 0 0,0-2-10 0,-3-1 0 15,3 1 0-15,-3-11 8 0,6 3-8 0,0-1 0 16,3-2 0-16,6 0 8 0,-4-2-8 0,7-1 0 16,0-10 0-16,0 5-767 15,0-3-145-15</inkml:trace>
  <inkml:trace contextRef="#ctx0" brushRef="#br0" timeOffset="31110.53">13524 3164 748 0,'0'0'67'0,"0"0"-54"0,3-2-13 0,6-4 0 16,-6 6 152-16,6-7 28 0,-3 4 6 0,0 0 1 15,0-2-91-15,0 0-17 0,0 2-4 0,0-2-1 16,-3-3-24-16,3 8-5 0,0-5-1 0,-3 5 0 15,0-8-17-15,0 5-4 0,-3 3-1 0,0 0 0 0,0 0-2 0,-6-3 0 16,0-2 0-16,0 2 0 0,0 3 12 0,-3 0 1 16,0 0 1-16,-3 3 0 0,3 2 11 0,-6-5 3 15,3 3 0-15,-2 0 0 0,-1 5 2 0,0-3 1 16,3-5 0-16,0 8 0 0,0-3-19 0,3-2-3 16,0 7-1-16,0-7 0 0,3 0-10 0,0 4-2 15,6-1-1-15,-3 2 0 0,3-3-15 0,3 3 0 16,0-5 0-16,0 7 0 0,6-5 0 0,0 3 0 15,3-2 0-15,0 2 0 0,-3-3 0 0,3 3-13 16,0-3 1-16,0-2 0 0,0 7 12 0,-1-7-12 16,-2 0 12-16,3 5-12 15,-3-6-24-15,-3 9-4 0,0-6 0 0,-3 6-1 0,-3-1 15 0,0-2 3 16,0 3 1-16,-6 2 0 0,0-5 22 0,3 3 0 0,-3 2-9 16,-3-3 9-16,3 1 0 0,-6-3 0 0,1 2 0 15,2-2 0-15,-3-2 9 0,3-4-1 0,-3 1 0 16,0 0 0-16,0 2 17 0,0-5 3 0,-3 0 1 15,3 0 0-15,0-8-9 0,4 8-1 0,-4-5-1 16,3-1 0-16,0-2-9 0,6 3-1 0,-3-3-8 0,3-2 12 16,-3 2-12-16,6 0 0 0,0-3 0 0,3 3 0 15,0-2-112 1,3 2-23-16,0 2-4 0,3-1-1 0</inkml:trace>
  <inkml:trace contextRef="#ctx0" brushRef="#br0" timeOffset="31642.12">13935 3186 1267 0,'0'0'112'0,"0"0"-89"15,0 0-23-15,0 0 0 0,0 0 128 0,3-3 20 16,0-5 5-16,0 3 1 0,0-1-55 0,0 1-11 15,-3 2-3-15,0-4 0 0,0 1-33 0,0 1-8 16,0-3 0-16,0 3-1 0,0-1-11 0,-3 4-1 16,0-3-1-16,-3-3 0 0,0 5 11 0,0 0 3 15,0-2 0-15,0 2 0 0,-3 1-8 0,-3 4 0 16,4-2-1-16,-7 3 0 0,3 2 1 0,-3-5 1 16,3 6 0-16,0 2 0 0,-3-3 2 0,6 3 0 0,-3-3 0 15,3-2 0-15,0 7-25 0,4-4-5 0,-1 1-1 0,3 1 0 16,0 0-8-16,0 3 0 0,3-3 0 0,3 0 0 15,0 2 0-15,0-4 0 0,6 2 0 0,-4 5 0 16,4-8 0-16,0 3 0 0,0 0 0 0,0 3 0 16,0-6 0-16,3 3-9 0,-3 5 9 0,0-8-13 15,0 3 1-15,0 0 1 0,-3 3 0 0,0-3 0 16,-3 2-6-16,3-2-2 0,-6 6 0 0,-3-9 0 16,0 5 19-16,0 1-8 0,-3-6 8 0,0 3 0 15,-3-3 0-15,0 3-8 0,0-2 8 0,-3-1 0 16,3-2 0-16,-3 2 0 0,-3-2 0 0,0-1 0 15,4-2 0-15,-7 0 0 0,3-2 0 0,0 2 0 0,0-3 25 16,-3-2 6-16,3 2 1 0,0-2 0 0,3-1-32 16,-2 1 0-16,5 2 0 0,-3-2 0 0,6-3 9 0,0 3-1 15,3 0 0-15,3-1 0 0,0 4-8 0,0 2-9 16,6-8 9-16,3 3-13 16,3 5-80-16,3-8-16 0,-1 2-3 0,4 1-694 15,0 2-138-15</inkml:trace>
  <inkml:trace contextRef="#ctx0" brushRef="#br0" timeOffset="32323.03">14117 3236 403 0,'0'0'36'0,"0"0"-36"16,0 0 0-16,0 0 0 0,0 0 326 0,0 0 58 15,0 0 12-15,0 0 3 0,0 0-249 0,0 0-50 0,0 0-9 0,9 0-3 16,0-5-28-16,0 2-7 0,-4-2-1 0,7-1 0 15,-3 4-24-15,3-9-6 0,0 6-1 0,0-3 0 16,-3 0-8-16,0 0-1 0,0 3-1 0,3-6 0 16,-3 1-11-16,-3 4 8 0,3-7-8 0,-4 2 8 15,1 4-8-15,0-4 10 0,-3 0-10 0,0 6 10 16,-3-8-1-16,3 5 0 0,-6 3 0 0,0-6 0 16,0 8 6-16,-3-2 1 0,0 5 0 0,-2 0 0 15,-4 5 24-15,-3-2 4 0,0 8 2 0,-3-6 0 16,-3 8-27-16,3 0-6 0,-3 3-1 0,4 3 0 15,-1-1 0-15,0 1 0 0,3 2 0 0,3-3 0 0,3 4-12 16,3-4 0-16,3-5 0 0,0 6 0 0,6-3 0 16,0 2 0-16,3-4 0 0,3 4 0 0,3-10 0 0,3 3 0 15,-3-1 0-15,6 1 0 0,-3-11 0 0,-1 2 0 16,4-4 0-16,0 2 0 16,0-8-23-16,0 3-7 0,0-9-2 0,0 1 0 15,-1 0-24-15,4 0-4 0,-3-1-2 0,0 1 0 0,0-3 46 0,0 3 16 16,-3 0-9-16,-1 5 9 0,-5-5 0 0,3-1 0 15,0 6 0-15,0 3 0 0,-3-3 0 0,-3 6 11 16,0-1-1-16,-6 3 0 0,0 0 37 0,0 0 7 16,0 0 2-16,3 5 0 0,-3-5-29 0,0 8-6 15,0 0-1-15,3 3 0 0,-3-3-6 0,3-3-2 16,0 3 0-16,0 0 0 0,-3-3-12 0,0-5 0 16,0 0 0-16,6 5 0 0,0 1 0 0,3-4 0 15,-3 4 0-15,3-6 0 0,2 0 0 0,-2-6 0 0,3 4 0 16,-3-1 0-16,3 0 0 0,0-2 0 0,0 2 0 0,-3-2 0 15,3 0 0-15,-3-3-10 0,3 3 2 16,-3-3 0-16,-1 2 8 0,1-2 0 0,0 6 0 0,-3-1 0 16,0 3 0-16,-6 0 0 0,0 0 0 0,3 0 0 15,-3 0 0-15,3 8 0 0,0 3 0 0,-3 2 0 16,0 0 0-16,0 0 11 0,-3 1-3 0,0-1 0 16,3 0 20-16,-3 6 3 0,-3-6 1 0,3 0 0 15,0 0-16-15,3 1-4 0,0-7 0 0,0 4 0 16,0-11-12-16,3 8 0 0,3-3 0 0,-6-5 0 15,9 3 0-15,0-3 0 0,0-3 0 0,0-2-10 16,3 0-129-16,3-3-25 0,-3 0-6 16</inkml:trace>
  <inkml:trace contextRef="#ctx0" brushRef="#br0" timeOffset="47353.84">3514 5498 460 0,'0'0'41'0,"0"0"-33"16,0 0-8-16,0 0 0 0,0 0 206 0,0 0 39 15,0 0 8-15,0 0 2 0,0 0-107 0,0 0-22 16,0 0-4-16,0 0-1 0,0 0-32 0,0 0-6 0,6 3-2 16,-6-3 0-16,0 0-13 0,0 0-2 15,0 0-1-15,0 0 0 0,0 0 17 0,0 0 3 0,9 5 1 0,-3-2 0 16,3 2-69-16,-3 0-17 0,0 1 0 0,3-1 0 15,0 3 0-15,0 2 0 0,0-2 0 0,0 5 0 16,2-2 55-16,-2 0 7 0,0 2 2 0,3 0 0 16,-3-2-52-16,-3-1-12 0,9-2 0 0,-9 3 0 15,3-1 12-15,0 1 0 0,3 0 0 0,-3-4 0 16,-3 7-3-16,2-4-1 0,4-4 0 0,-9-1 0 16,6 3-22-16,0 0-5 0,0 0-1 0,-3-3 0 15,0 3 37-15,3 0 7 0,-6 2 2 0,3-2 0 0,0 6-26 16,0-6 8-16,3-8-8 0,-6 2 0 0,0 3 0 0,0 1 8 15,9 2-8-15,-12-3 0 0,3 0 0 0,0 3 0 16,0 3 8-16,2-9-8 0,1-9 0 16,-3 1-16-16,3 9 4 0,-6 2 1 15,0 0-109-15,0-5-23 0,0 0-4 0,0 0-1017 16</inkml:trace>
  <inkml:trace contextRef="#ctx0" brushRef="#br0" timeOffset="47823.09">3392 5929 1177 0,'0'0'52'0,"6"-2"11"0,-6 2-51 0,0-6-12 0,0 6 0 0,0 0 0 16,6 0 124-16,-6 0 23 0,3-8 4 0,3 3 1 15,0 3-40-15,-6 2-7 0,3-3-1 0,3-2-1 16,-3-3-19-16,6 2-4 0,-6-2-1 0,6 0 0 15,0-2-3-15,0 2-1 0,-1-3 0 0,4 1 0 16,3-1-60-16,0 1-15 0,-6 2 0 0,6-6 0 0,3-1 40 0,-3 1 6 16,3-2 1-16,2 1 0 0,-2-1-27 0,0 0-4 15,3-3-2-15,0 1 0 0,-6 2-14 0,3-3 9 16,-1 4-9-16,4-1 8 0,-12-3-8 0,6 3 0 16,-3 6 0-16,3-1 0 0,-3-2 0 0,0 2 0 15,-3 6 0-15,0-6 0 0,-1 3 0 0,1 3 0 16,-3 3 8-16,-3-4-8 0,9 1 15 0,-12 0 1 15,0 5 0-15,0 0 0 16,0-6-100-16,0 6-20 0,0 0-4 0,0 0-1094 0</inkml:trace>
  <inkml:trace contextRef="#ctx0" brushRef="#br0" timeOffset="48390.75">3511 5178 1605 0,'0'0'35'0,"0"0"7"0,0 0 2 0,0 0 2 0,0 0-37 0,0 0-9 16,0 0 0-16,0 0 0 0,0 0 103 0,0 0 18 15,0 0 4-15,0 0 1 0,0 0-36 0,0 0-7 16,3-3-2-16,3-2 0 0,0 2-17 0,-3 1-4 16,3-4-1-16,3 4 0 0,-3-4-7 0,6 4-2 15,-3-1 0-15,0 1 0 0,3 2-10 0,-3-3-3 16,2-2 0-16,4 2 0 0,0 0-13 0,-3 1-4 16,6 2 0-16,-3 0 0 0,0 0-10 0,0-6-2 15,2 12-8-15,-2-6 12 0,3 0-12 0,-3 0 0 0,0 0 8 16,3 0-8-16,-6-6 0 0,0 6 0 0,0 6 0 0,2-6 0 15,-5 0 0-15,3 0 0 0,0 0 8 0,-6 2-8 16,6-2 0-16,-3 0 0 16,-6 0 0-16,3 0 0 0,0 0 0 0,0 0 0 0,-3-2 8 15,0 2-8-15,-3 0 0 0,0 0 0 0,0 0 8 0,0 0-8 16,6 0-25 0,-6 0-8-16,0 0-2 0,0 0 0 15,0 0-142-15,0 0-29 0</inkml:trace>
  <inkml:trace contextRef="#ctx0" brushRef="#br0" timeOffset="49421.57">4389 5572 518 0,'0'0'46'0,"0"0"-37"16,0 0-9-16,0 0 0 0,6 0 220 0,0 3 41 15,-6-3 9-15,6 0 2 0,3 0-123 0,-3 0-24 16,3 0-5-16,3 0 0 0,-3-3-46 0,0 3-9 16,3 0-1-16,-3-3-1 0,5 3-27 0,-2-2-4 15,3-1-2-15,-6 1 0 0,6 2-40 0,-3-3-8 16,3 0-2-16,-6 3 0 0,3 0 48 0,-3 0 10 16,0-2 2-16,2-1 0 0,-5 6-32 0,0-1-8 15,3-2 0-15,0 0 0 0,-3 0 0 0,3-2 0 16,-3-1 0-16,0 0 0 15,-6 3-131-15,3 0-30 0,-3 0-7 0</inkml:trace>
  <inkml:trace contextRef="#ctx0" brushRef="#br0" timeOffset="49802.24">4422 5689 864 0,'0'0'76'0,"0"0"-60"15,0 0-16-15,0 0 0 0,0 0 183 0,0 0 33 16,0 0 8-16,0 0 0 0,0 0-92 0,0 0-20 15,0 0-3-15,6 2-1 0,3 1-40 0,-3-1-8 16,-6-2-1-16,9 6-1 0,0-6-14 0,3 0-2 16,-6 0-1-16,8 0 0 0,-5 0-13 0,0 2-2 15,3-4-1-15,-3 2 0 0,3 0-8 0,0 0-1 16,0-8-1-16,0 8 0 0,3-3-6 0,-6 1-1 16,0 2 0-16,2 0 0 0,-2-8-8 0,3 5 0 15,-3-2 9-15,3 2-9 0,-3 0 0 0,3-2 0 16,-3 2 0-16,-3 3 0 15,3-2-97-15,-9 2-24 0,0 0-5 0,0 0-1 0</inkml:trace>
  <inkml:trace contextRef="#ctx0" brushRef="#br0" timeOffset="52560.03">5648 5106 997 0,'0'0'44'0,"0"0"9"0,0 0-42 0,0 0-11 0,0 0 0 0,0 0 0 16,0 0 91-16,0 0 16 0,0 0 3 0,0 0 1 16,0 0-39-16,0-5-8 0,0 5-2 0,3-8 0 15,-3 8-5-15,3-10 55 0,0 4-56 0,-3 6 6 0,3-5 1 16,0-3 0-16,0 0 0 0,3 3-22 0,0 0-4 15,-6 2-1-15,6-8 0 0,0 1 2 0,0 5 0 16,0-6 0-16,0 0 0 0,3 6 6 0,3-8 0 16,0 5 1-16,0-3 0 0,-1 1-29 0,4 2-5 15,-6 0-2-15,6 0 0 0,-3 3-9 0,3-6 8 16,-6 3-8-16,3 0 8 0,0 0 0 0,0 3 0 16,-3 2 0-16,2-2 0 0,1 2-8 0,-3 1 8 15,-3-1-8-15,-6 3 8 0,9 0-8 0,-9 0 0 16,0 0 0-16,9 5 0 0,-3 1 8 0,-6-6 2 15,6 8 1-15,-3 2 0 0,0-7-11 0,-3 7 0 16,0-4 0-16,0 2 0 0,-3 5 24 0,0-5 5 16,0 2 2-16,0 1 0 0,-3 2-31 0,0 3 0 15,-3-3 0-15,0 1 0 0,3-1 14 0,-6 3-3 16,3-3-1-16,1 3 0 0,-1 0-10 0,0-1 0 16,0 1 0-16,0-2 0 0,3-4 0 0,0 1 0 0,3-1 0 15,-3-2 0-15,6-8 0 0,0 11 0 0,0-11 0 0,0 0 0 16,0 0 0-16,0 0 0 0,0 0 0 0,0 0 0 15,0 0 0-15,0 0 8 0,6 0-8 16,0-5 8-16,3-1-8 0,0 1 0 0,0-3 0 0,-3 0-11 16,6-2 11-16,-6 2 0 0,2 0 0 0,4-6 0 15,-3 1 0-15,0 0 0 0,3 2 0 0,-3-2 8 16,0 3-8-16,3-1 0 0,-3-2 0 0,3 0 0 16,0-1 0-16,-3 1 0 0,2 0 0 0,1 5 0 0,0-3 0 15,3 1 0-15,-3-1 0 0,0 6 0 16,-3-8 0-16,0 5 0 0,6 2 0 0,-3 1 0 0,0 0 0 15,-1 2 0-15,1-5 0 0,0 6 0 0,0-4 0 0,0 4 0 16,-3 2 0-16,0-3 0 0,-3 3 0 16,-3 0 0-16,3 0 0 0,3 3 0 0,-3-1 0 15,3-2 0-15,-9 0 0 0,3 6 0 0,0-4 0 0,-3-2 0 16,0 0 0-16,3 8 0 0,0 0 0 0,-1 0 0 16,-2-8 0-16,-2 11-8 0,2-6 8 0,-3 5 0 15,0 1 0-15,0-6 0 0,0 6 0 0,-3 0 0 16,3-1 10-16,-3 3-10 0,0 1 15 0,0-4-3 15,0 1-1-15,0 2 0 0,0-2-3 0,3-1 0 16,-3 1 0-16,3 2 0 0,0 0 4 0,3-8 0 16,-3 6 0-16,3 0 0 0,3-6 6 0,-3-5 2 15,3 8 0-15,0 0 0 0,0-3-20 0,3-2 0 16,0 2 0-16,0-2 0 0,0-1 0 0,0-2 0 0,3 0 0 0,-3-2 0 16,0 2 0-16,0 0 0 0,2-6 0 15,1 4 0-15,0-4 0 0,3 4 0 16,-3-3-8-16,0 2 8 15,3-5-36-15,-3 3-2 0,0-1 0 0,0 1-807 16,-3 2-162-16</inkml:trace>
  <inkml:trace contextRef="#ctx0" brushRef="#br0" timeOffset="53104.57">6428 5220 1342 0,'0'0'60'0,"0"0"12"0,0 0-58 0,0 0-14 16,0 0 0-16,0 0 0 0,0 0 88 0,3-2 16 16,0-1 2-16,0 0 1 0,3-2-35 0,-3 2-6 15,3-2-2-15,0 5 0 0,0-8-2 0,0 3-1 16,3 5 0-16,-3-8 0 0,0 3-46 0,0-3-15 16,6 2 8-16,-6-2-8 0,0 3 0 0,-1 0 0 0,4-3 0 0,0 3 0 15,-3-6 0-15,0 0 0 0,3 6 0 0,3-5 0 16,-3-1 0-16,-3 3 0 0,3-3 0 0,0 6 0 15,0 0 32-15,-3 0 4 0,0 2 0 0,3 3 0 16,-3-8-28-16,-3 5-8 0,-3 3 0 0,0 0 0 16,5-2 8-16,-2 2-8 0,-3 0 9 0,0 0-9 15,0 0 36-15,0 0 2 0,0 0 0 0,0 0 0 16,-8 5-38-16,5 3-18 0,3-3 2 0,-6 3 0 16,3 0 64-16,0 0 12 0,0 3 4 0,-3-1 0 15,3 1-52-15,-3 2-12 0,3-2 0 0,-3 2 0 16,3 3 0-16,-3-3 0 0,3 3 0 0,0-3 0 15,0-5 0-15,0 3 0 0,-3 2 0 0,6-3 0 0,-3 1 0 16,3-3 0-16,-3 3 0 0,3-4 0 0,0-7 0 16,-3 8 0-16,3-8 0 0,0 6 0 15,0-6-48-15,0 0-13 0,0 0-3 0,0 0-1049 16</inkml:trace>
  <inkml:trace contextRef="#ctx0" brushRef="#br0" timeOffset="53755.47">5577 5440 633 0,'0'0'56'0,"0"0"-44"0,0 0-12 0,0 0 0 0,0 0 208 0,0 0 39 16,0 0 8-16,0 0 1 0,0 0-116 0,0 0-24 16,0 0-5-16,6 2-1 0,3 1-30 0,0-3-7 15,0-3-1-15,0 3 0 0,3-2 0 0,-1 2-1 16,4 0 0-16,0-3 0 0,3 3-12 0,0 0-3 15,3 0 0-15,-3 0 0 0,2 0-29 0,1 0-7 16,-3-2 0-16,6 2-1 0,0 0-11 0,-3-3-8 16,2 3 12-16,4 0-12 0,-6 3 0 0,3-3 0 15,-3 0 0-15,0 0 0 0,5 0 0 0,-2-3 0 16,6 3 0-16,0-3 0 0,-1 1 0 0,4-4 0 16,0 1 0-16,0 0 0 0,2 2 8 0,-5-2-8 0,6 2 0 15,-6 1 0-15,-4-1 0 0,-2 3 8 0,3-5-8 16,-9 5 0-16,3 0 9 0,0 0-9 0,-1-3 0 0,1 3 9 15,0 0 14-15,0 0 2 0,0-5 1 0,-3 5 0 16,-1-6-26-16,1 1 0 0,0 0 0 0,0-1 0 16,-3 4 0-16,-3-3 0 0,0-1 0 0,0 4 0 15,-3-1-46-15,-3 0-14 0,-6 3-4 16,0 0 0-16,0 0 52 0,0 0 12 0,2 8 0 0,-2-2-788 16,-2 1-154-16</inkml:trace>
  <inkml:trace contextRef="#ctx0" brushRef="#br0" timeOffset="54874.34">5785 5906 1497 0,'0'0'32'0,"0"0"8"0,0 0 0 0,0 0 4 0,0 0-36 0,0 0-8 0,0-6 0 0,0 4 0 16,0 2 104-16,0 0 20 0,0 0 3 0,0 0 1 0,6-8-52 0,-3 2-9 16,3 6-3-16,0-8 0 0,0 3-1 0,0 2-1 15,0-2 0-15,0 0 0 0,3 0-48 0,0-1-14 16,0 1 0-16,0-3 8 0,0 0 44 0,3 3 10 16,-4 2 2-16,1 1 0 0,3-9-55 0,-3 6-9 15,3-1 0-15,-3 1 0 0,0 2 0 0,3-4 0 16,-3-1 0-16,-3 2 0 0,3 1 0 0,-3 2 0 15,3 3 0-15,-3-2 0 0,2-1 56 16,-2 0 7-16,0 3 1 0,3 3 0 0,-3-3-52 0,0 0-12 16,0 0 0-16,-3-3 0 0,6 6 0 0,-6 0 0 15,-3-3 0-15,0 0 0 0,6 5 0 0,-6 0 0 16,0-5 0-16,3 8 0 0,-3 0 0 0,-3 3 0 16,3 5 0-16,0-3 0 0,-6-8 0 0,3 3 0 15,0 0 0-15,0 3 0 0,0 4 0 0,0 1 0 0,-3-8 0 16,3 0 0-16,0 3 0 15,0-1 0-15,0 4 0 0,0-1 0 0,0-3 0 0,0-2 0 0,3 3 0 0,0-3 0 16,0-8 0-16,-6 10 0 0,6-10 0 0,0 0 0 16,0 0 0-16,0 0 0 0,0 0 0 0,6-5 0 15,0 0 0-15,-3 2 0 0,3-7 0 0,0-1 0 16,0 3 0-16,-3-2 0 0,6-1 0 0,0 0 0 16,-3-2 0-16,0 3 0 0,0-1 0 0,3 0 0 15,3-2 0-15,-3 3 0 0,-3-1 0 0,3-2 0 16,2 5 0-16,-2-3 0 0,3 3 0 0,-3 0 0 15,3 0 0-15,-3 1 0 0,3-1 0 0,-6 2 0 16,3 4 0-16,-3-4 0 0,3 4 0 0,0-1 0 16,0 0 0-16,-1 1 0 0,1-1 0 0,3-2 0 15,0 5 18-15,-3-3 1 0,0 3 0 0,0 0 0 16,0 0-31-16,0 0-5 0,-3 0-2 0,3-2 0 0,-9 2 19 0,9 2 0 16,-3 1 0-16,-6-3 0 0,0 0 0 0,6 2 0 15,0 6 0-15,-3-2 0 0,-3-6 0 0,0 0 0 16,0 0 0-16,5 5 0 0,-5-5 0 0,6 8 0 15,-6-3 0-15,0 3 0 0,0 0 0 0,0-3 0 16,-6 3 0-16,6 0 0 0,-5 3 0 0,2-3 0 16,0 0 0-16,0 0 0 0,0 2 0 0,0-2 0 15,-3 0 0-15,6 0 0 0,-3 0 0 0,0 3 0 16,3-11 0-16,-3 2 0 0,3 9 48 0,0-1 12 16,-3 1 4-16,3-3 0 15,0 0-52-15,3 0-12 0,0 0 0 0,0 0 0 0,0 2 0 0,0-4 0 16,0 1 0-16,0 1 0 0,3-2 0 0,0 2 0 15,-1-6 0-15,1 4 0 0,-6-6 0 0,6 2 0 0,0 1 0 16,3 0 0-16,-9-3 0 0,9 0 0 0,0-3 0 16,3-2 0-16,-9 2 0 0,6-2 0 0,-9 5 0 0,9-8 0 15,0 0 0-15,-3 2 0 0,3-7 0 0,-3 3 0 32,3-1-151-32,-3 0-33 0,-1 1-6 0,4 2-2 0</inkml:trace>
  <inkml:trace contextRef="#ctx0" brushRef="#br0" timeOffset="56561.7">7202 5199 1731 0,'0'0'38'0,"0"0"8"0,0 0 2 0,0 0 0 0,0 0-38 0,0 0-10 15,0 0 0-15,0 0 0 0,0 0 96 0,0 0 18 0,0 0 3 0,0 0 1 16,0 0-46-16,0 0-10 0,6 3-2 0,0-1 0 16,0 6-8-16,0-5-1 0,3 2-1 0,-3 1 0 15,0 1-10-15,0 1-3 0,3 0 0 0,0 6 0 16,0-6-12-16,-1 5-2 0,-2 0-1 0,3 0 0 15,0 0-8-15,0-2-2 0,-3 5 0 0,3 0 0 16,-3 0-12-16,0-3 9 0,0 3-9 16,0 0 8-16,0-1-8 0,0 1 0 0,0-2 0 0,0 1 8 15,0-1-8-15,0-1 0 0,3-2 9 16,-3-1-9-16,-1-2 0 0,1 3 0 0,0-1 0 0,0-2 8 16,0 0-8-16,0 3 0 0,0-6 0 0,0 6 0 15,0-1 0-15,0-7-8 0,-3 7 0 0,0-2 0 16,0-2-34-16,0-1-6 15,0 3-2-15,0-3 0 0,-3-5-118 0,0 0-24 0,-3 8-5 0</inkml:trace>
  <inkml:trace contextRef="#ctx0" brushRef="#br0" timeOffset="56965.11">7086 5654 1814 0,'0'0'40'0,"0"0"8"0,0 0 1 0,-3-2 3 0,0-4-42 0,0 1-10 0,3 5 0 0,0 0 0 16,0-3 106-16,0 3 19 0,0 0 4 0,6-8 1 15,0 0-50-15,0 3-11 0,-3-3-1 0,6 3-1 16,0-6-15-16,0 9-2 0,3-9-1 0,-3 3 0 16,-3-5-9-16,5 2-3 0,7-2 0 0,0 0 0 15,3-3-4-15,-3 3-1 0,3 0 0 0,0-3 0 16,-1 2-14-16,-2-1-3 0,0 1-1 0,0 1 0 16,0-5-6-16,-3 2 0 0,3 0-8 0,-4 0 12 0,1 3-4 15,0-1 0-15,0 1-8 0,0 3 12 0,-3-4-12 0,0 4 0 16,0-1 0-16,-3 3-10 15,3 0 10-15,-4 0 0 0,-2 3 0 0,0 3 0 0,0-6-12 16,0 5-1-16,-6 3 0 0,0 0 0 16,0 0-147-16,0 0-28 0,0 0-7 15</inkml:trace>
  <inkml:trace contextRef="#ctx0" brushRef="#br0" timeOffset="57414.94">7190 4979 1364 0,'-6'0'60'0,"6"0"13"0,-3-2-58 0,3 2-15 0,0 0 0 0,0 0 0 16,0 0 129-16,0 0 23 0,0 0 5 0,0 0 1 16,0 0-40-16,12-3-8 0,-3 1-2 0,3-1 0 15,-3 0-36-15,3 3-8 0,0-2-2 0,0 2 0 0,0-3-17 0,0 3-3 16,-1 0-1-16,4 0 0 15,-3-3-11-15,0 3-2 0,3 0-1 0,-3 0 0 16,3 0-8-16,-3 0-2 0,12 3 17 0,-10 0-25 0,-2-3-1 16,0 2-8-16,0 1 12 0,-3-3 4 0,3 0 1 15,0 0 0-15,0 0 0 0,0 0-17 0,-3 3 0 16,0-3 0-16,-4 2 0 0,4-2 8 0,0 3-8 16,3-6 0-16,-6 6 0 15,-6-3-19-15,0 0-10 0,6 0-3 0,0 2 0 16,0 1-27-16,-3-3-5 0,-3 0-2 0,6 0-734 15,-6 0-146-15</inkml:trace>
  <inkml:trace contextRef="#ctx0" brushRef="#br0" timeOffset="58197.44">7583 5884 460 0,'0'0'20'0,"0"0"5"0,0 0-25 0,0 0 0 16,0 0 0-16,0 0 0 0,0 0 287 0,0 0 52 15,0 0 10-15,0 0 3 0,0 0-231 0,0 0-45 16,6-8-10-16,-3 0-2 0,3 3 8 0,-6 5 2 16,0 0 0-16,3-5 0 0,3 0-18 0,-6 5-3 15,0 0-1-15,6-6 0 0,-6-2-16 0,0 8-4 0,9-2-1 0,-9 2 0 16,6-6-13-16,-3-2-2 0,9 3-1 0,-3-3 0 16,0 0-15-16,-1 0 9 0,1 0-9 0,3 1 8 15,-3-1-8-15,0-3 0 0,0 3 0 0,0 0 8 16,0 0-8-16,0 0 0 0,-3 0 0 0,3 6 0 15,-9 2 0-15,6-3 0 0,-3-5 0 0,3 3 0 16,-6 5 0-16,0 0 0 0,0 0 0 0,0 0 0 16,6-6 0-16,-6 6 0 0,0 0 0 0,0 0 0 15,0 0 0-15,0 0 0 0,0 0 0 0,0 0 0 16,0 0 9-16,0 0-9 0,3 8 10 0,-3 3-10 16,0-11 8-16,0 0-8 0,0 5 0 0,0 1 9 15,0-6-1-15,-3 5 0 0,3 3 0 0,0-3 0 16,0-5 1-16,-3 5 0 0,0 3 0 0,0 0 0 15,3-2 0-15,-3 2 0 0,0-1 0 0,0 7 0 16,0-9 1-16,-3 3 0 0,3-3 0 0,0 0 0 0,0 3-1 0,0 3 0 16,0 0 0-16,0-1 0 0,0-5-9 0,3 1 0 15,-3 4 9-15,3-7-9 0,0-3 0 0,-3 5 0 16,0 3 0-16,3-2 8 0,0-6-8 0,0 0 0 16,0 0 0-16,3 2 8 0,0 3-8 15,-3 1 0-15,0-6 0 0,0 2 0 0,0-2 0 0,0 0-8 16,0 0 8-16,0 0-12 15,0 0-28-15,0 0-7 0,0 0-1 0,0 0 0 16,0 0-124-16,0 0-26 0,0 0-5 0</inkml:trace>
  <inkml:trace contextRef="#ctx0" brushRef="#br0" timeOffset="59420.3">8232 5424 1177 0,'0'0'52'0,"0"0"11"16,0 0-51-16,0 0-12 0,0 0 0 0,0 0 0 15,0 0 112-15,0 0 19 0,0 0 4 0,0 0 1 0,0 0-34 0,9-3-6 16,-9 3-2-16,9 0 0 0,0 0-18 0,-9 0-4 16,9 0-1-16,3 0 0 0,-3 0-15 0,0 0-4 15,-1 0 0-15,1 0 0 0,0 0-17 0,3-5-4 16,0 5-1-16,0 0 0 0,0 0-9 0,3 0-1 15,-6 0-1-15,3 0 0 0,3 0-19 0,-4 5 10 16,1-5-10-16,0 0 8 0,-3 0-8 0,3 3-14 16,-3 0 3-16,3 2 1 0,-3-5 18 0,-3 0 3 15,0 0 1-15,0 0 0 0,0 3-12 0,0-1 0 16,0-2 0-16,3 3 0 0,-4-3 0 0,1 0 0 16,3 0 0-16,-3 0 0 0,-6 0 0 0,9-3 0 15,-3 1 0-15,3-1 0 16,-3 3-42-16,0-3-1 0,0 1 0 0,-6 2 0 15,6-6-153-15,-6 6-30 0,6-5-6 0</inkml:trace>
  <inkml:trace contextRef="#ctx0" brushRef="#br0" timeOffset="59763.02">8530 5220 1263 0,'-15'6'56'0,"15"-6"12"0,0 0-55 0,0 0-13 16,0 0 0-16,0 5 0 0,-3-3 136 0,3 6 24 16,-3-2 4-16,0 2 2 0,-3 0-62 0,3 0-12 15,0 5-2-15,0-5-1 0,0 5-35 0,0 5-7 16,0-4-2-16,0 2 0 0,-3-1 0 0,6 4 0 15,-3 2 0-15,-3-5 0 0,6 2-16 0,-3-2-3 16,0 6-1-16,-3-9 0 0,6 3-8 0,-3 0-1 16,-3-3-1-16,3 3 0 0,0-1-15 0,0-4 0 15,3 2 0-15,0-2 0 0,-3-3 0 0,3 0 0 16,3 0 0-16,-3-3 0 16,0-5-100-16,0 0-22 0,6 3-5 0,-6-3-922 0</inkml:trace>
  <inkml:trace contextRef="#ctx0" brushRef="#br0" timeOffset="60992.67">9193 5117 230 0,'0'0'20'0,"0"0"-20"16,0 0 0-16,0 0 0 0,0 0 220 0,0 0 39 16,0 0 8-16,0 0 1 0,6-3-142 0,-3-7-29 15,3 7-5-15,-6-5-2 0,6 3-14 0,-3-3-2 16,0 0-1-16,0 3 0 0,3-3-5 0,0 3 0 15,0-6-1-15,0 3 0 0,0 3-4 0,3-8-1 16,3 2 0-16,-3 0 0 0,0 1-14 0,0-1-4 16,6 1 0-16,-4-1 0 0,4 3-9 0,-3-3-3 15,0 4 0-15,3-1 0 0,-3-3-14 0,0 3-3 16,-3 3-1-16,-3-3 0 0,6 3 0 0,-3-1 0 16,-1 4 0-16,1-1 0 0,-3-2-14 0,3 2 9 15,-3 3-9-15,3 0 8 0,-3 0-8 0,-6 0 0 16,6 0 9-16,-6 0-9 0,6 5 14 0,0 1-2 15,-3-1 0-15,0 0 0 0,0 3 0 0,-3 0-1 0,0 0 0 16,-3 3 0-16,0 2 0 0,0 0 0 0,-3 3 0 0,-3-3 0 16,3 6-11-16,-3-3 10 0,0 5-10 0,0-8 10 15,3 5-10-15,0 1 8 0,0 2-8 0,-2-8 8 16,2 1-8-16,0-1 0 0,3 0 0 0,-3-2 0 16,3-3 0-16,0 0 0 0,3-8 0 0,0 0 0 15,0 0 8-15,0 0-8 0,0 0 0 0,6 0 8 16,0 0-8-16,-3-3 8 0,0-2-8 0,3-3 8 15,-3 0-8-15,5-3 0 0,1 1 0 0,-3-4 0 0,6 1 0 16,-3-3 0-16,3 3 0 0,0-6 0 16,0 4 0-16,3-1 0 0,0-3 0 0,0 3 0 15,-4 0 0-15,4 1 0 0,-3 4 0 0,0 3 0 16,0-5 0-16,-3 5 0 0,0 3 0 0,0-3 0 0,0 2 0 16,-3 6 0-16,3-8 0 0,0 6 0 0,-3-1 0 15,2 3 0-15,-2-5 0 0,3 5 0 0,-3 0 0 0,3 0 0 16,-3 0 0-16,0 0 0 0,0 5-8 0,0-5 8 15,-6 0 0-15,6 3 0 0,0-1 0 0,0 6 0 16,-3-8 0-16,0 6 0 0,-3-6 0 0,3 8 0 16,0-3 0-16,-6 3 0 0,3 0 0 0,-3 0 0 15,3 0 12-15,-6 2-4 0,3 1 1 0,-3 2 0 16,3 0 0-16,-3 1 0 0,0-1 7 0,0 0 0 16,0 0 1-16,0 3 0 0,0 0-5 0,3 0 0 15,0 0-1-15,0-3 0 0,-3 0-11 0,6 0 8 16,-3-2-8-16,3 5 8 0,0-11-8 0,0 6 0 15,0-11 0-15,0 10 0 0,0-10 0 0,3 6 0 0,3 2 8 16,-6-8-8-16,0 0 0 0,6 2 0 0,0 1 0 16,3-1 8-16,-9-2-8 0,6 0 0 0,3 0 0 15,0-2 0 1,0-1-19-16,-3 1-5 0,0 2-2 0,0-8-849 0,0 2-169 0</inkml:trace>
  <inkml:trace contextRef="#ctx0" brushRef="#br0" timeOffset="61602.04">9938 5114 1681 0,'0'0'36'0,"0"0"8"0,0 0 2 0,0 0 2 0,0 0-38 0,0 0-10 16,0 0 0-16,0 0 0 0,3-8 83 0,0 3 14 15,3 0 3-15,-3 2 1 0,5-2-60 0,-2 5-12 16,3 0-2-16,0 0-1 0,0-5-26 0,0 2 0 0,-3 3 0 0,3-3 0 16,0 3 12-16,0 0 1 0,-3 3 0 0,0-3 0 15,0 3-13-15,-6-3-16 0,6 5 3 0,-6-5 1 16,0 0 23-16,3 5 5 0,0 3 0 0,-3-8 1 16,3 3 6-16,0 2 1 0,-3-5 0 0,0 5 0 15,0 3-4-15,0-8-1 0,0 8 0 0,-3 3 0 16,0-8 5-16,-3 4 0 0,3-1 1 0,0 2 0 15,-3 0-10-15,0 0-3 0,3-1 0 0,-3-1 0 16,0 2-3-16,0-3-1 0,-3 3 0 0,3-3 0 16,0 3-8-16,0-3 0 0,0 3 0 0,0 0 0 15,0-5 0-15,3 2 8 0,-3 1-8 0,3-1 8 0,3-5-8 16,0 0 0-16,-3 5 0 0,3-5 0 16,0 0 0-16,0 0 8 0,0 0-8 0,0 0 8 0,3 11 0 15,3-9-8-15,-3 4 12 0,6-1-4 16,0-5-8-16,0 3 0 0,0-3 9 0,0 0-9 0,-3 0 0 0,3 0 0 15,0 0 0-15,0 0 0 0,0-3 0 0,0 3 0 16,-3 0 10-16,2-5-10 0,-2 2 0 0,3 3 0 16,-3-3-8-16,3 1 8 15,-3 2-101-15,0 0-14 0,-6 0-2 0,6-6-907 0</inkml:trace>
  <inkml:trace contextRef="#ctx0" brushRef="#br0" timeOffset="62096.55">9021 5466 921 0,'0'0'82'0,"0"0"-66"0,0 0-16 0,0 0 0 16,0 0 166-16,0 0 30 0,0 0 5 0,9 0 2 0,3 3-56 0,-3-3-11 15,3 3-3-15,-1-3 0 0,1 0-27 0,3 2-6 16,0-2 0-16,0-2-1 0,0 2-47 0,3 0-10 15,3 0-2-15,2 0 0 0,4 0-4 0,3-3 0 16,15-2-1-16,-4-1 0 0,4-2 13 0,-3 3 4 16,2-3 0-16,1 3 0 0,-6 0-32 0,-1 2-5 15,4 3-2-15,0-3 0 0,-1-2-13 0,-2 2 0 16,3 1 0-16,-1-1 0 0,-2-2 0 0,0 2 0 16,-4 1 0-16,-2 2 0 0,-3 0 0 0,-3 0 0 15,-1-3 0-15,-2 3 0 0,-3 0-15 0,0 0 4 16,0 0 1-16,-3-5 0 0,-6 2-6 0,2 0-2 15,-2 1 0-15,0 2 0 0,-6 0-1 16,0-6 0-16,3 6 0 0,-3 0 0 16,-3-2-21-16,3 2-4 0,-6 0 0 0,0 0-1 15,0 0-118-15,0 0-23 0,0 0-5 0,-6 8-1 0</inkml:trace>
  <inkml:trace contextRef="#ctx0" brushRef="#br0" timeOffset="62962.39">9310 5866 345 0,'0'10'31'0,"0"-10"-31"16,0 0 0-16,0 0 0 0,0 0 295 0,3-5 53 15,0 2 10-15,-1 1 2 0,-2-3-182 0,3 2-37 16,0-2-7-16,3 2-2 0,0-2-52 0,0 2-10 16,0 0-2-16,3 1-1 0,0-9-15 0,0 6-4 15,3-3 0-15,3 0 0 0,-3 3-12 0,0-3-4 16,-3-3 0-16,0 1 0 0,5 4-32 0,1-2 0 0,0 0 0 16,0 3 0-16,-3-5 17 0,0 7-3 0,3 0-1 0,-3 1 0 15,0 2-13-15,-1-3 0 0,-2 6 0 0,0-3 0 16,-9 0-10-16,0 0-2 0,9 5 0 0,-9-5 0 15,0 0 12-15,3 8 0 0,0 2 0 0,0-2 0 16,-6 3 0-16,0 0 0 0,0 2 0 0,0-3 0 16,-3-2 0-16,0 5 0 0,0-2 0 0,0 2 0 15,-2 3 0-15,2-3 0 0,0 1 0 0,0-4 0 16,0-2 0-16,3 3 0 0,0-1 0 0,0 1 0 0,0-3 0 0,3-3 0 16,0-2 0-16,0-3 0 0,0 0 0 15,0 0 0-15,0 0 0 0,6-6 0 0,3-1 0 16,3-1 0-16,-3-6 0 0,2 1 0 0,1 3 24 15,0-4 6-15,0-2 2 0,0 3 0 16,0 0-23-16,0 0-9 0,0 0 8 0,0 2-8 0,0-2 0 16,-1 7 0-16,1-7 0 0,-3 8 0 15,-3-3-33-15,3 3 1 0,3 2 0 0,-3-2 0 0,-3-1 32 16,3 4 0-16,0-1 0 0,3 1 0 0,0-4 0 0,-3 4 0 16,0 2 0-16,-1 0 0 0,-2 0 0 0,0 0 0 15,3 0 0-15,-3 2 0 0,-3 4 0 0,0-1 0 16,-3-5 0-16,0 0 0 0,0 0 44 0,0 0 16 15,3 5 4-15,-3-5 0 0,0 0-52 0,3 8-12 16,-3 3 0-16,3-3 0 0,-3 0 0 0,3 2 0 16,-3 1 0-16,-3-1 0 0,3-10 0 0,-3 11 0 0,-3 5-9 15,3 0 9-15,-3-1 0 0,0-4 20 0,3-3-4 16,0 3 0-16,0-3-16 0,3-1-14 16,0 1 2-16,0 0 1 0,0 3 39 0,3-3 8 0,-3-3 2 0,3 3 0 15,0 0-30-15,0 0-8 0,3 0 0 0,-3-5 0 16,6 4 0-16,-6-7 0 0,3 0 0 0,0 0 0 15,0-5 0-15,3 0 8 0,3 2-8 0,0-5 0 16,0 0 0-16,0 3 0 0,2-3 0 0,-2 0 0 16,3-2-138-1,-3 2-22-15,3-3-5 0</inkml:trace>
  <inkml:trace contextRef="#ctx0" brushRef="#br0" timeOffset="63646.54">10747 5226 864 0,'0'0'38'0,"0"0"8"16,-3-6-37-16,-3 6-9 0,3-2 0 0,3 2 0 16,0 0 276-16,0 0 52 0,-6 0 12 0,6 0 1 0,0 0-184 0,0 0-37 15,0 0-7-15,0 0-1 0,0 0-44 0,0 0-9 16,3 8-2-16,0-3 0 0,3 3-16 0,0 0-3 16,0 2-1-16,3 1 0 0,0 5-5 0,3-8 0 15,-3 5-1-15,3 0 0 0,0 0-15 0,0 3-4 16,2-3 0-16,-2 9 0 0,0-6-12 0,3-1 0 15,0 1 0-15,-3-3 0 0,0 1 0 0,0-1 0 16,-3-2 0-16,3 2 0 0,-3 0 11 0,-3 3-11 16,2-3 12-16,-2 3-12 0,0-5 0 0,0-1 0 15,0-2 0-15,0 3 0 0,-3-3 0 0,0 2 0 16,0-2 0-16,-3 0-9 16,0 0-19-16,3 0-4 0,-6-3-1 0,3 3 0 15,-3-3-151-15,0 1-31 0</inkml:trace>
  <inkml:trace contextRef="#ctx0" brushRef="#br0" timeOffset="63979.85">10521 5765 288 0,'0'0'12'0,"6"-8"4"0,-3-2-16 0,0 2 0 0,3 0 0 0,-3-3 0 0,3 1 361 0,0 2 70 16,3-5 13-16,-3 2 4 0,3-2-275 0,0 0-54 16,-1-1-11-16,4-4-3 0,0 2-41 15,0-3-8-15,-3 1-1 0,6 2-1 0,0 0-10 0,3 0-3 16,-3-2 0-16,5 2 0 0,-2-3-5 0,0 1 0 16,0-1-1-16,3 3 0 0,0-2-15 0,0-1-4 15,-7 3 0-15,7-2 0 0,0 5-6 0,-3-3-2 16,0 0 0-16,-3 3 0 0,3-6 20 0,-4 6 3 15,1 0 1-15,-3 0 0 0,0-1-32 0,0 1 0 16,0 2 0-16,0 1 0 0,-3-1 0 0,0 3 0 16,3 0 0-16,-6 1 0 0,0 4 0 0,-1-2 0 15,-5 5 0-15,0 0 0 16,0 0-132-16,0 0-30 0,-3 8-6 0</inkml:trace>
  <inkml:trace contextRef="#ctx0" brushRef="#br0" timeOffset="64561.89">11203 5649 979 0,'0'0'87'0,"0"0"-70"16,0 0-17-16,0 0 0 0,6 0 170 0,0-3 30 15,0 1 7-15,-1 2 1 0,4-3-126 0,-3-2-25 16,3 2-5-16,-3 3 0 0,0-3-32 0,0 1-7 15,3 2-1-15,0-3 0 0,0-2-2 0,0 2-1 16,3 3 0-16,-6 0 0 0,6-8-9 0,-3 8 10 16,-9 0-10-16,0 0 10 0,6 0 16 0,-6 0 3 15,0 0 1-15,8 8 0 0,-5-5 18 0,0 5 4 16,-3 0 1-16,-3-3 0 0,3 0-10 0,-3 3-3 16,-5 3 0-16,2-3 0 0,0 0-11 0,-3 0-2 0,0 5-1 0,3-8 0 15,-3 3 3-15,0 0 1 0,0 0 0 16,0 0 0-16,-3-3-30 0,3 3 0 0,0 3 0 15,-3-3 0-15,0 7 57 0,4-7 6 0,-4 3 1 16,3-6 0-16,0 3-52 0,0-3-12 0,6 6 0 16,-3-3 0-16,3 0 12 0,0-3 0 0,3 3 0 15,0-3 0-15,3 3-12 0,0 0-16 0,0 0 3 0,3-2 1 16,3-4 12-16,0-2 0 0,0 3 0 0,3-6 0 16,-1 3 0-16,-2 0 0 0,3 0 0 0,0 0 0 15,0 0 0-15,3 0 0 0,-3-2 0 0,6 2 0 16,-3 0 0-16,0-6 0 0,-1 4 0 0,1-4 0 15,0-2-94-15,-3 3-16 0,0-3-3 0,-3 3-1053 16</inkml:trace>
  <inkml:trace contextRef="#ctx0" brushRef="#br0" timeOffset="65145.57">10616 4937 1728 0,'0'0'153'0,"0"0"-122"15,0 0-31-15,0 0 0 16,0 0 95-16,6 0 13 0,0 0 2 0,3 0 1 0,0-3-3 0,3 1 0 16,0 2 0-16,0-5 0 0,6 2-41 0,-1 0-9 15,4 1-2-15,3-4 0 0,-3 4-28 0,6 2-7 16,-3-3-1-16,2 3 0 0,-2-3-4 0,3 3-2 15,-3 0 0-15,-3 3 0 0,-1 0-14 0,1-1 0 16,0 4-9-16,-3-6 9 0,3 0 0 0,-3 2 12 16,0-2-1-16,2 3 0 0,1 0-11 0,3 2 8 15,-3-5-8-15,0 0 8 0,-6 0-8 0,2 0 0 16,1 0 0-16,0 0 0 0,0-5 0 0,3 2 0 16,-6 0 0-16,3 1 0 0,-4 2-17 0,1 0-6 15,-3 0-1-15,-3-6-1230 0</inkml:trace>
  <inkml:trace contextRef="#ctx0" brushRef="#br0" timeOffset="72937.84">13346 4292 460 0,'0'0'20'0,"0"0"5"16,0 0-25-16,0 0 0 0,-3 2 0 0,0 1 0 0,-3-1 222 0,3 4 39 15,-3-4 8-15,3 1 2 0,-3 5-138 0,3-5-27 16,-3 2-6-16,0 0 0 0,0 3-28 0,0 0-6 16,0 3-1-16,0-3 0 0,0 2-14 0,-3 1-3 15,1 5-1-15,-1 0 0 0,-3 2 0 0,0 1 0 16,-3 4 0-16,0 4 0 0,-3-1-3 0,3 1-1 16,-3 12 0-16,1-4 0 0,-1-1-17 0,0 9-3 15,-3-4-1-15,-3 1 0 0,3 5-22 0,-2 0 0 16,-1 3 0-16,3 2 0 0,3 3 0 0,0-3 0 15,0 3 0-15,3 2 8 0,1-2 12 0,2 3 4 16,3 0 0-16,0 2 0 0,0-5-8 0,6 2 0 0,-3-10-1 16,6 0 0-16,0 0-15 0,-3-5 9 15,6 0-9-15,-3-3 8 0,0 0-8 0,3-3 0 0,-3 0 0 0,3-2 0 16,0 0 0-16,0-6 0 0,0 3 8 16,0-7-8-16,0-4 0 0,3 1 12 0,-3-1-12 15,3-2 12-15,-3-3-12 0,3-2-9 0,-3 2 9 0,2-2-13 16,1-1 13-16,-3 1-9 0,0-3 9 0,-3 5-8 15,3-8-34 1,-3 3-6-16,0 3-2 0,-3-3-734 0,3 0-146 0</inkml:trace>
  <inkml:trace contextRef="#ctx0" brushRef="#br0" timeOffset="74136.45">13408 5109 748 0,'0'0'67'0,"0"0"-54"15,0-3-13-15,0 3 0 0,0 0 205 0,0 0 39 0,0-5 7 0,0-3 1 16,3 3-114-16,0 0-23 0,0-6-5 0,0 6-1 15,3-3-41-15,0 0-9 0,6 0-2 0,-3-5 0 16,3 5-20-16,0-5-4 0,0-3-1 0,3 2 0 16,-1 1-4-16,4 0 0 0,0 0-1 0,3 0 0 15,-3-1 3-15,0 6 1 0,0-5 0 0,2 3 0 16,-5 2-10-16,3-3-1 0,-3 3-1 0,0 3 0 0,-3 2-6 16,0-5-1-16,0 6 0 0,-3-1 0 0,-3 3-2 0,-6 0-1 15,11 0 0-15,-11 0 0 0,6 5 7 0,-6-5 0 16,6 8 1-16,0 3 0 0,-6-3-4 0,3 2-1 15,-3 6 0-15,0-3 0 0,-3 1-4 0,0-1 0 16,-3 3-8-16,3 2 12 0,-6-2-12 0,3 5 8 16,1-7-8-16,-4 4 0 0,0-2 0 0,3-3 8 15,0 0-8-15,0 1 0 0,0-4 0 0,6-2 0 16,-3 3 0-16,0-3 0 0,3-8 0 0,0 0 0 16,0 0 8-16,0 0-8 0,0 0 0 0,12-8 0 15,-3 5 8-15,0 0-8 0,0-7 17 0,0-1 1 16,2 1 0-16,-2-4 0 0,3 1-18 0,3 0-19 15,-3 0 4-15,0-8 1 0,6 5 22 0,-3-3 4 16,3 1 0-16,-4-1 1 0,1 6-13 0,0 0 0 16,3-1 0-16,-3 1 0 0,0 5 0 0,-3 0 0 15,3 3 0-15,0 0 0 0,-4 2 0 0,1 0 0 0,-3 3 0 16,0 3 0-16,0 0 0 0,0-1 0 0,-3 1 0 16,0 2 0-16,-6-5 0 0,6 8 0 0,-3 0 0 0,3 0 0 15,-6-3 0-15,0 6 0 0,0 0 0 0,0-3 0 16,-3 5 0-16,-3 0 0 0,0 3 0 0,-3 0 0 15,3 2 0-15,-6-2 0 0,3 3 0 0,0-3 0 16,0 2 16-16,0-2-2 0,1 2-1 0,2-4 0 16,0 2 3-16,3-6 0 0,-3 1 0 0,9-3 0 15,0 0-16-15,-3-8 9 0,0 0-9 0,9 2 8 16,2 1-8-16,4-3 0 0,0-3 0 0,-3-2 0 16,3 0-128-16,0-3-28 15,0 0-6-15</inkml:trace>
  <inkml:trace contextRef="#ctx0" brushRef="#br0" timeOffset="74403.28">14510 4852 345 0,'0'0'15'0,"0"0"4"0,0 0-19 0,0 0 0 16,0 0 0-16,0 0 0 0,0 0 377 0,0 0 72 16,6 0 15-16,0 0 2 0,2 0-298 0,1-2-60 15,0 2-12-15,0 0-3 0,3-3-46 0,-3 3-10 16,3 0-1-16,-3 0-1 0,0 0-35 0,0 0 0 16,0 0 0-16,0 0 0 0,0 0 0 0,-3-5-9 15,-1 5-1-15,4-3 0 16,-9 3-101-16,6 0-20 0</inkml:trace>
  <inkml:trace contextRef="#ctx0" brushRef="#br0" timeOffset="74638.69">14468 5022 633 0,'0'0'28'0,"0"0"6"0,0 0-34 0,0 0 0 15,0 0 0-15,0 0 0 0,0 0 368 16,6-3 66-16,0-5 14 0,3 3 2 0,0 2-309 0,3 3-61 16,3-8-13-16,-1 3-3 0,-2 5-40 0,3-5-9 15,0 2-2-15,-3 0 0 0,0 3-13 16,3 0 11-16,-6-2-11 0,3 2 10 0,-3-3-10 0,-9 3 0 16,8 3 0-16,-8-3 0 15,9 0-184-15,-9 0-30 0</inkml:trace>
  <inkml:trace contextRef="#ctx0" brushRef="#br0" timeOffset="81840.2">15212 4821 576 0,'0'0'25'0,"0"0"6"0,0 0-31 0,3-8 0 16,0 2 0-16,0-1 0 0,3 1 226 0,0-7 39 15,3 5 8-15,0-2 2 0,0-4-161 0,6 1-32 16,2 0-6-16,1 0-2 0,-6-1-17 0,6-4-3 15,3 5-1-15,0-1 0 0,3 1-41 0,-1 0-12 16,-2 0 0-16,-3-1 8 0,0 7 9 0,-3-4 3 16,0 3 0-16,0 5 0 0,-4 1-3 0,-2 2 0 15,0-6 0-15,-9 6 0 0,9 0 7 0,-3 6 2 16,0-4 0-16,-3 6 0 0,0-2-18 0,-3 2-8 16,-3-1 0-16,0 7 8 0,0-1 15 0,-3 0 2 0,-3 0 1 0,0 1 0 15,0-4-10-15,-5 11-1 0,-1-7-1 16,-3 4 0-16,-3 3-14 0,0-2 11 0,-3 2-11 15,1 0 10-15,-1 3 5 0,0 0 1 0,3 0 0 0,0-1 0 16,0 4-8-16,1-3 0 0,2 2-8 0,0-2 12 16,6 0 4-16,0-6 0 0,3 6 0 0,0-3 0 15,0 0-16-15,3-2 0 0,0-1 0 0,3-2 0 16,0-2 0-16,0-1 9 0,3-3-9 0,0 4 12 16,0-6-12-16,3 5 0 0,0-8 0 0,3 3 0 15,0 0 0-15,3-3 0 0,0-2 0 0,3 0 0 16,3-3 11-16,3 0-3 0,0-3-8 0,2-2 12 15,1-3-12-15,0 2 0 0,3-4 0 0,3-3-10 16,-3-1-10-16,2 1-3 0,1 0 0 0,-3-6 0 16,-3-2-191-16,3 3-38 0,17-35-8 0,-8 16-2 15</inkml:trace>
  <inkml:trace contextRef="#ctx0" brushRef="#br0" timeOffset="82188.28">15983 4567 1508 0,'0'0'67'0,"0"0"13"0,-3 0-64 0,-3 2-16 16,0 6 0-16,0-2 0 0,-6-1 126 0,3 5 22 16,0-4 4-16,0 4 0 0,-2 1-60 0,-1 2-12 0,-3-5-2 0,0 11-1 15,3-9-23-15,0 6-5 16,-3 3-1-16,0-1 0 0,-3 3-15 0,1-2-3 0,-4 7-1 0,0-7 0 15,0 7-1-15,0-2-1 16,0 5 0-16,1-2 0 0,2-1-14 0,0-2-2 0,3 2-1 16,0 1 0-16,0-1 1 0,3-2 0 0,3-3 0 0,0 3 0 15,1-5-11-15,5-1 0 0,0-2 0 0,0 0 8 16,6-3-8-16,-3 0 0 0,3-5 0 0,3 3 8 16,-1-3-8-16,4-3 0 0,3-2 0 0,-3-1 0 15,3-2 0-15,3 0 0 0,0-2 8 0,6-1-8 16,-6-2 0-16,2-3 0 0,1 3-10 0,3-3 10 15,0-3-115-15,-3 3-17 0,-3-5-3 0,0 2-969 16</inkml:trace>
  <inkml:trace contextRef="#ctx0" brushRef="#br0" timeOffset="82938.48">15938 5043 918 0,'0'0'40'0,"3"0"9"0,-3 0-39 0,6-5-10 16,0 2 0-16,0 0 0 0,-3 1 119 0,0-6 21 16,0 5 5-16,-3 3 1 0,0 0-34 0,0 0-8 15,0 0 0-15,0 0-1 0,0 0-20 0,0 0-4 16,0 0-1-16,0 0 0 0,0 0-18 0,-3 5-3 0,0 3-1 0,0 3 0 15,-3-8-14-15,0 5-3 0,-3 2-1 0,3-2 0 16,-3 3-6-16,1-1-2 0,-1 3 0 0,0-2 0 16,0 0-8-16,0 2-2 0,6-5 0 0,-6 0 0 15,6 2-11-15,0-4-9 0,3-6 12 0,0 0-12 16,0 0 8-16,3 5-8 0,-3-5 0 0,6 8 0 16,6-8 8-16,-3 0-8 0,3-8 9 15,3 3-9-15,-4-1 0 0,1-4 8 0,0 2-8 0,3 0 0 16,-3-3 0-16,0 1 0 0,3-4 0 0,-3 4-10 15,0 2 10-15,0-5-12 0,-1 2 12 0,1 3-12 16,0 0 12-16,0 3 0 0,0-3 0 0,0 3 0 16,0-1-10-16,-3 1 10 0,3 3-12 0,-3 2 12 0,0 0 0 15,0 0 0-15,-1 0 0 0,-2 2 0 0,-3 1 0 0,0-1 0 16,-3-2 0-16,-3 8-10 0,3 3 10 0,-3-8 0 16,-3 7 10-16,3 1-10 0,-5 2 0 0,-1-2 0 15,3-1-8-15,0 3 8 0,-3 1 20 0,3-6 10 16,0 0 2-16,3 2 1 0,0-2-33 0,3-8 0 15,0 0 0-15,0 0-9 0,0 0 17 0,0 0 3 16,0 0 1-16,6 3 0 0,3-6-12 0,3 0 0 16,-3 1-10-16,3-6 10 0,2 0 0 0,1-3 0 15,0 1 0-15,3-4 10 0,3 1-10 16,0 0 0-16,0 0 9 0,-1 2-9 0,-2 3 0 0,0 3-8 16,-3-8 0-16,0 5 0 0,0 3-10 0,-3-3-2 15,-3 2 0-15,0 6 0 0,-1-5 20 0,-8 5 0 16,0 0-8-16,0 0 8 0,6 5 0 0,0-2 0 15,-6-3 0-15,0 5 0 0,0 1-16 0,0-1 4 16,0 3 1-16,0-3 0 0,-3 3 21 0,-3-5 4 0,3 7 1 16,0-2 0-16,-2 0 3 0,-4 3 1 0,6-1 0 0,-3 1 0 15,0-1-6-15,0 4-1 0,3-6 0 0,-3 2 0 16,3 1-3-16,0-3-1 0,-3 2 0 0,6 1 0 16,0-6-8-16,-3 3 8 0,3-8-8 0,3 5 8 15,3 3-8-15,0-5 0 0,3 0 0 0,0-3 0 16,3 0 0-16,0 0 8 0,2-3-8 0,-2 0 0 15,3-7-20-15,0 2-8 0,-3 0-3 0,6-3-1189 16</inkml:trace>
  <inkml:trace contextRef="#ctx0" brushRef="#br0" timeOffset="83969.26">16947 4842 691 0,'0'0'61'0,"0"0"-49"0,0 0-12 0,0 0 0 0,6 0 226 0,-3 0 42 16,3 0 9-16,0-3 2 0,0 3-150 0,3-2-29 15,0-1-7-15,0 3-1 0,3-5-48 0,0 2-9 16,0-2-3-16,3 5 0 0,2-11 0 0,1 8-1 16,6-10 0-16,-3 5 0 0,-6-2-16 0,6-1-3 15,8-2-1-15,1-3 0 0,-3 3-11 0,0 0 0 16,0-9 0-16,-1 1 0 0,1 5 8 0,-6-5-8 16,0 3 0-16,-3-3 8 0,3-1-8 0,-4 6 0 15,-5-7 0-15,0 7 0 0,0-8 0 0,-3 5 12 16,-3-2-12-16,-3 3 12 0,0 2-12 0,-6-5 12 15,3 5-12-15,-6 0 12 0,-3 5-12 0,-3 3 8 16,0-2-8-16,0 7 8 0,-8-5 22 0,-1 8 4 0,0 3 1 16,-3 2 0-16,-6 1-3 0,1 1-1 0,-7 1 0 15,3 3 0-15,9 5 1 0,-3 0 0 0,-2 5 0 16,-1-3 0-16,6 6-32 0,-3 3 0 0,-2 2 0 16,5 5 0-16,3 3 0 0,0 3 0 15,0 0-10-15,3-3 10 0,-2 2 0 0,2 4 0 0,-6 2 0 16,0 2 0-16,-3 1 0 0,3 0 0 0,4 4 9 0,-4 4-9 15,-6-3 9-15,3 0-9 0,0 2 0 16,-2 4 9-16,2-1-9 0,0-3 0 0,0 1-10 16,4 0 10-16,-4-6 0 0,6 0 0 0,-3-2 0 0,6-3 0 15,-3 0 0-15,4-6 0 0,2-2 0 0,0-5 0 16,3 0 0-16,0-8 0 0,3 2 0 0,3 3 0 16,0-13 0-16,0 0 0 0,0-3 0 0,0-2 0 15,0-3 0-15,3-6 0 0,0-2-12 0,0-2 3 0,0-6-10 16,0-5-1-16,3-6-1 0,-3 1 0 15,3-4-5-15,0-1-1 16,0-4 0-16,0-2 0 0,-3-3 8 16,3 0 2-16,0 1 0 0,0 2 0 0,0 0 0 0,0 2 0 15,0 3 0-15,0 0 0 0,3 3 17 0,0 0 0 0,0 3-8 16,-3 2 8-16,6 2 0 0,-3 1 12 0,3 0-1 16,0 2-1-16,0 4 13 0,0 1 2 0,0-2 1 0,6 3 0 15,-3-8-8-15,3 2-2 0,3 3 0 0,0 0 0 0,2 0-6 16,1 0-2-16,-3 0 0 0,6 1 0 0,3-1-8 15,-3 2 8-15,2 1-8 0,-2 0 8 0,3 2-8 0,0-5 0 16,-3 3-12-16,-3 0 12 16,-3 2-33-16,-4-2 1 0,7-1 0 0,-3 4-1093 15</inkml:trace>
  <inkml:trace contextRef="#ctx0" brushRef="#br0" timeOffset="84724.84">17117 5199 1652 0,'0'0'73'0,"0"0"15"16,0 0-70-16,0 0-18 0,0 0 0 0,0 0 0 0,0 0 86 16,6-8 14-16,0 8 2 0,0-3 1 0,-6 3-53 0,6-2-10 15,0 2-3-15,3-8 0 0,-6 5-23 0,3-2-5 16,0 0-1-16,3-3 0 0,-3-3 8 0,2 6 2 15,1-8 0-15,3 2 0 0,-9 0-18 0,6-2-19 16,-6 3 4-16,3-1 1 0,-3-2 14 0,0 2 0 16,-9 6 0-16,0-8 10 0,3 2 6 0,-3 3 2 15,-6 0 0-15,3 8 0 0,3-5 6 0,-2 2 2 16,-4 3 0-16,-6 8 0 0,-3-5 19 0,3 8 4 16,3-6 1-16,-3 8 0 0,-2 0-13 0,2 3-2 15,3 0-1-15,0 0 0 0,3 2-19 0,0 1-4 16,3-3-1-16,0 2 0 0,0 1-10 0,3-6 0 15,0 0 9-15,3 3-9 0,3-3 0 0,0-2 0 16,3 0 0-16,-3-3 0 0,9-3 0 0,-3 3 0 16,3-8 0-16,3 2 8 0,0-4-8 0,0 2 11 0,6-8-11 15,-3 0 12-15,3 0-12 0,-1-3 0 0,4-5 0 0,0 1 0 16,0-1 0-16,3 0 0 0,2-3 0 0,1 3 0 16,-9-2 0-16,3 2 0 0,-3 3 0 0,0 0-11 15,-6 2 11-15,-3 3 0 0,-1 0 0 0,-2 3 0 16,-6 5 0-16,0 0 0 0,-6 2 0 0,3 4 0 15,-2 2 0-15,-7 5 0 0,-3-5 8 0,0 5-8 16,3 0 14-16,3 1-2 0,-3 1 0 0,-3-1 0 16,-3-1 10-16,9 0 2 0,6 3 0 0,0-3 0 15,-2-2-4-15,2-1 0 0,0-2 0 0,6 0 0 16,0-2-20-16,0-1 0 0,2 0 0 0,7-2 0 16,3-3 0-16,0 0 0 0,0-3 0 0,0-2 0 15,6 0 0-15,-3-3-15 0,-4 0 3 0,4 0 0 16,0-3 4-16,-3 1 8 0,3-4-13 0,-3 1 5 15,-3 0-8-15,6 0 0 0,-1-1-1 0,-2 4 0 0,-6-3 6 0,3 5 2 16,0-3 0-16,0 6 0 0,-3 2 9 0,0-5 0 16,-3 8 0-16,0 0 0 0,0 3 0 0,-6-3 0 15,-3 10 0-15,0 1-8 0,3 0 8 0,-3-3 0 16,-6 2 0-16,3 3 0 0,3-2 11 0,0 5-3 16,-3-11 0-16,3 6 0 0,-3-1 7 0,3-4 1 15,3 2 0-15,0-1 0 0,-3-1-16 0,3-1 9 16,0 3-9-16,0-3 8 0,-3 3-8 0,3-2 10 15,3-1-10-15,0 3 10 0,-3-3-10 0,3 3 0 16,-3-8 0-16,6 5 0 0,3-2 0 0,-3 2 0 16,-6-5 0-16,12 0 0 15,3-5-112-15,-3 2-22 0,2-2-4 0,1-3-1 0</inkml:trace>
  <inkml:trace contextRef="#ctx0" brushRef="#br0" timeOffset="85508.95">17855 5215 1821 0,'0'0'40'0,"0"0"8"0,0 0 1 0,9-3 3 0,-3 3-41 0,0-8-11 0,3 8 0 0,0-5 0 0,-3 5 60 0,3-8 11 16,0 5 1-16,0 1 1 0,-3-3-37 0,3-1-7 15,0 1-1-15,-1 0-1 0,-2-3-14 0,3 2-2 16,0-1-1-16,0-1 0 0,0 0-2 0,-3 0 0 16,3-3 0-16,-6 3 0 0,3-2-8 0,-3-1 0 15,0 0 0-15,-3 1 0 0,0 2 12 0,-3 0-2 16,-3-3-1-16,-3 9 0 0,0-6-9 0,0 5 12 16,-3 1-12-16,-3 4 12 0,-2 1 40 0,-1 5 9 15,0 5 2-15,-3-5 0 0,-3 2 1 0,0 4 0 16,-2 2 0-16,-1-1 0 0,0 7-36 0,6-9-6 15,6 3-2-15,-3 2 0 0,1-2-20 0,8 5 0 16,3-7 0-16,6 1 0 0,0 1 0 0,3 0 0 16,6-3 0-16,2-2 0 0,7-3 0 0,0 0 0 0,3-3 0 15,0-5 0 1,0 0-32-16,0-3-12 0,-1-2-1 0,1 0-1 16,0-3-106-16,0-5-22 0,0 0-4 0,0-1-1 15,-4-2 16-15,1 1 3 0,3 1 1 0,-6 1 0 16,3 0 76-16,-6-3 15 0,0 5 4 0,-3 1 0 0,-3 2 163 0,-3 3 33 0,-3 5 6 0,0 0 2 15,-12 5-13-15,3-5-3 0,-6 8 0 0,0 0 0 16,-3 5-35-16,3 3-7 0,0-3-2 0,-3 0 0 16,1 3-32-16,-1 3-8 0,6-3 0 0,-3 5-1 15,0 0-5-15,-3 3-1 0,3 0 0 0,0 5 0 16,1-3-20-16,-4 6-4 0,-3 2-1 0,3 3 0 16,-6 0-8-16,3 6 0 0,0-6 0 0,7 2 0 15,-1 1 0-15,0-3 0 0,0 0 0 0,0 0 0 16,-3 3-8-16,3 0 8 0,0-6-10 0,4 3 10 0,-4-3-9 0,3-4 9 15,0-4-8-15,-3 0 8 0,6-2-14 0,-3 0 2 16,-3 3 1-16,3-4 0 0,0-2 11 0,1-2 0 16,-1-6 0-16,-3-2 0 0,3-11 0 0,-3 2 9 15,3 9-1-15,-3 0-8 0,-6-6 39 0,6-5 1 16,1-16 0-16,-1 5 0 0,-3 1-23 0,0-1-4 16,3 1-1-16,3-4 0 0,3-4-12 0,0-3 0 15,0 2 0-15,6-5 0 0,6 3 54 0,-3 0 8 16,0-8 2-16,3 5 0 0,3 0-52 15,3 3-12-15,3-5 0 0,6 5 0 0,-3-1 37 0,0 7 5 16,6-7 1-16,-4 4 0 0,-2-1-43 0,6 1 0 16,0 2 0-16,0 0 0 0,0-2 0 0,0-1 0 15,5 1 0-15,1 2 0 0,3 0-8 0,0-5-1 16,-1 2 0-16,4 3 0 16,0-5-105-16,0 5-21 0,-1 3-4 0,-5 0-1153 0</inkml:trace>
  <inkml:trace contextRef="#ctx0" brushRef="#br0" timeOffset="86510.49">18650 5220 633 0,'0'0'56'0,"0"0"-44"0,0 0-12 0,0 0 0 16,0 0 209-16,0 0 40 0,0 0 8 0,0 0 2 16,0 0-130-16,6-2-25 0,0-1-6 0,0 0-1 15,0-2-47-15,0 0-10 0,0 2-1 0,-3-5-1 16,3-2-17-16,3 2-3 0,-3 0-1 0,0-3 0 16,-1 1 2-16,1-1 0 0,0-2 0 0,-3 2 0 15,0-2 8-15,-3 0 1 0,0-1 1 0,0-1 0 16,0-1-5-16,-3 0-2 0,0 3 0 0,0-1 0 0,0 4 1 0,-3-1 0 15,-2 3 0-15,-4 3 0 0,0 2 18 16,0 1 4-16,-6 4 1 0,-3 4 0 0,0-1-7 0,0 3-2 16,1 5 0-16,-1 0 0 0,0 1-20 0,0-1-4 15,-3 0-1-15,3 3 0 0,7 5-12 0,-1 0 0 16,-3-2 0-16,6 2 0 0,3-3 0 0,0 4 0 16,3-1 0-16,0-3 0 0,6 1 8 0,-3-1-8 15,6 1 0-15,-3-3 0 0,3-3 0 16,3 0 8-16,6-2-8 0,0-3 0 0,0-3 0 15,6-5 0-15,5 0 0 0,1-5 0 0,-3-3 0 0,3 2 0 16,6-7 0-16,-1 0 0 0,1-8 0 0,0 2 8 16,-6 1-8-16,6-9 0 0,-4 3-8 0,-2-2-8 15,3-3-2-15,-3-3 0 16,3 0-18-16,-4 6-4 0,4-11-1 0,0 3 0 16,0-1-19-16,-3-2-4 0,-1-3-1 0,4 1 0 15,0-6 4-15,0 5 1 0,-3 0 0 0,-1-5 0 0,1 0 29 16,-3 6 7-16,0-1 0 0,-3 6 1 0,0 2 23 15,-1 3 0-15,-5 2 0 0,3 1 8 0,3 5 10 16,-3 7 2-16,-3-4 0 0,0 2 0 0,3 5 12 0,-6 4 4 0,-3 1 0 16,-1-2 0-16,1 3-12 0,-3 5-3 0,-3 0 0 0,0 0 0 15,0 0 30-15,-6 13 5 0,3-5 2 0,-5 8 0 16,-4 0-15-16,0 5-3 0,0 3-1 16,-3 0 0-16,0 2-23 0,-3 3-5 0,-3 3-1 0,-2 5 0 15,-4 0 8-15,0 5 2 0,-6-2 0 16,3 2 0-16,-2 1-4 0,2-3 0 0,-3-1 0 15,6 6 0-15,-2-8-7 0,2 0-1 0,6 0-8 0,0 0 12 16,3 0-12-16,3-5 0 0,4 0 0 0,2 0 0 16,0-6 0-16,3-2 0 0,3-3 0 0,3 0 0 15,3-2 0-15,0-6-16 0,0 0 1 0,6-2 1 16,3-3-38-16,-1-3-8 0,4-2-2 16,3-3 0-16,0-3-130 0,3-2-27 0,3-3-5 0</inkml:trace>
  <inkml:trace contextRef="#ctx0" brushRef="#br0" timeOffset="87051.27">19132 5144 1652 0,'0'0'73'0,"0"0"15"0,0 7-70 0,0-7-18 16,0 0 0-16,0 0 0 0,0 0 92 0,0 0 16 0,0 0 2 0,0 0 1 15,9 0-39-15,0 0-8 0,0 0-2 0,-3-2 0 16,3-3-39-16,0 2-8 0,-3-8-2 0,3 1 0 15,0 4-13-15,-3-7 0 0,0 0 0 0,2 0 0 16,-2 2 8-16,0-2-8 0,-6-3 0 16,3 3 9-16,0 0-9 0,-3-3 0 0,0 0 0 0,-3 3 8 15,0 5-8-15,-3 0 12 0,-3 0-12 0,1 5 12 16,-7 3 32-16,0 3 6 0,-6 2 2 0,0 6 0 16,-3 5-5-16,1-3-1 0,-4 5 0 0,0-4 0 15,12 4-21-15,-3 1-4 0,0-1-1 0,3 6 0 16,7-3-20-16,-1 3 9 0,3-8-9 0,3 5 0 15,3-5 11-15,6 2-11 0,3-4 10 0,2-1-10 0,1-3 0 16,6 1 0-16,3-3-8 0,0-3 8 0,6-2-15 16,-4-1 4-16,4-4 1 0,-3 2 0 15,-3 0-26-15,3-3-4 0,-3-2-2 0,-4 0 0 16,1-1 7-16,0 1 2 0,0 2 0 0,0-2 0 0,-3 2 25 0,-3 1 8 16,-3 2 0-16,-3 0 0 0,-6 0 0 0,0 0 0 15,0 8 0-15,-3 0 0 0,-3 0 26 0,0 0 9 16,-3 5 1-16,0 0 1 0,-3-8 6 0,6 3 1 15,-3 5 0-15,3-7 0 0,0-1-14 0,3 0-2 16,3-5-1-16,0 0 0 0,-6 0-12 0,6 0-3 16,3-5 0-16,3 0 0 0,0-1 1 0,-3-2 0 15,6-2 0-15,3 2 0 0,0-5-13 0,0 2 8 16,3 1-8-16,-1-4 0 0,4 4 0 0,0-3 0 16,6-6 0-16,-6 3 0 0,-3 3 0 0,3 0 0 0,-1-3 0 15,4 3 0-15,-3-3 0 0,3 2 0 16,0 1 0-16,-3 3 0 15,0-1-47-15,-4-2-12 0,1 0-2 0,0 2-783 0,-6-2-156 0</inkml:trace>
  <inkml:trace contextRef="#ctx0" brushRef="#br0" timeOffset="88063.61">20403 4630 1220 0,'9'-2'54'0,"-3"-1"11"0,0 3-52 0,3-5-13 0,-3 2 0 0,15-2 54 16,-9-1 8-16,-3 4 2 0,-3-1 0 15,2 0-8-15,1-7-2 0,0 5 0 0,0-1 0 16,0-2-6-16,0 0 0 0,0 0-1 0,0 1 0 16,0 1-5-16,-3-4-1 0,3 7 0 0,0-10 0 15,0 5-5-15,-3 3-2 0,0-6 0 0,0 0 0 16,-3 3 11-16,-3 1 3 0,2-1 0 0,-4-6 0 15,-4 6-5-15,-3 3-1 0,3-3 0 0,-6 3 0 0,-3 5 16 16,-6 0 3-16,0 0 1 0,-9 0 0 16,1 8-22-16,-4 2-5 0,-6 4-1 0,1 7 0 0,-1-5-12 0,0 5-2 15,-3 5-1-15,1 3 0 0,2 1-9 0,0 4-2 16,-5-2 0-16,2 7 0 0,0-4-8 16,7-1 0-16,-1 8 9 0,3-2-9 0,1-3 0 0,5 3 0 15,3 0 0-15,6-1 0 0,6 1 0 0,3-6 0 16,3 3 0-16,3-7-8 0,3-1 8 0,3-3 0 15,3 1 0-15,6-12 0 0,6 1 0 0,3-2 0 16,3-1 0-16,2-8 0 0,-2 3 0 0,3-8-8 16,3-5 8-16,0 2-8 0,-1 0 8 0,-2-5-8 15,-3-2 8-15,0-1-8 0,-3 1-6 0,-4-6-1 16,4 3 0-16,-6-6 0 0,-6 6 2 0,3-8 0 16,-3 2 0-16,-3 3 0 0,-3 0 13 0,0-2 0 15,0 5 0-15,-3-1-9 0,-6 1 9 0,3 3 0 16,-3 7 0-16,-3-5 8 0,0 3 3 0,0-1 1 0,0 6 0 0,0 6 0 15,-3-6 9-15,3 0 3 0,0 2 0 0,1 4 0 16,-1 2-12-16,3 0-3 0,0-1 0 0,0 4 0 16,3 0-9-16,3-1 0 0,0 1 0 0,3-1 0 15,3-2 0-15,0 3 0 0,0-3 0 0,3-3 0 16,2 0-16-16,4-2 2 0,0 0 0 16,0-6 0-16,6 0 14 0,-3-2 0 0,0 0 0 15,5-3 0-15,1 3-12 0,0-6-7 0,0 0-1 0,0 6 0 16,-9-3 20-16,2 3-10 0,-2 0 10 0,0-1-8 15,-6 1 8-15,0 5 0 0,-3 0 0 16,-6 0 0-16,0 0 0 0,0 8 0 0,-3 0 0 0,-3 5 0 16,0 0 0-16,-3 1 0 0,0-1 0 0,0 0 0 15,-3 3 22-15,1 0 0 0,-1-3 0 16,0 3 0-16,0 0-8 0,-3-3-2 0,3 3 0 16,-6 8 0-16,6-8-12 0,3 2 0 0,-3 1 8 0,7-1-8 0,-1 1 0 15,3-3 0-15,0 2 0 0,0-5 0 0,3 3 0 0,3-5-12 16,-3-1 3-16,6-4 0 15,-3-4-154-15,2 4-30 0,4-4-7 16,0-2 0-16</inkml:trace>
  <inkml:trace contextRef="#ctx0" brushRef="#br0" timeOffset="88457.53">20597 5128 2005 0,'0'0'44'0,"0"0"8"0,0 0 3 0,0 0 2 0,0 0-45 0,0 0-12 0,0 0 0 16,0 0 0-16,0 0 61 0,0 0 11 0,0 0 1 0,6 0 1 15,3 0-40-15,0-6-8 0,-1 4-2 0,4-4 0 16,0 1-14-16,0 0-10 0,3 2 12 0,3-7-12 16,-6 2 8-16,6 0-8 0,0-6 0 0,-1 4 0 15,4 2 0-15,-9-3 0 0,0 1-11 0,-6-3 11 16,0 2-9-16,0 3 9 0,3-3 0 0,-9 1-9 15,-3-1 9-15,-6 3 0 0,3 3 8 0,-3-3-8 16,-3 3 32-16,-3 5 1 0,-3 0 1 0,1 2 0 0,-4 1 24 0,3 5 5 16,-3-3 1-16,3 6 0 0,-3 2-32 0,3 3-7 15,1-3-1-15,-1 1 0 0,3 1-12 16,3 1-4-16,-3 3 0 0,6 2 0 0,0-3-8 0,0 4 0 16,3-4 0-16,0 3 0 0,3-2 0 0,6-1 0 15,0-4 0-15,3 1 0 0,0-4 0 0,3 0 0 16,3-3 0-16,3-3 0 0,0-2 0 0,0-1 0 15,6-4 0-15,-4-1 0 16,4-2-103-16,-3-3-22 0,3 2-5 16,3-4-630-16,0-3-127 0</inkml:trace>
  <inkml:trace contextRef="#ctx0" brushRef="#br0" timeOffset="88912.08">21100 4990 1548 0,'0'0'34'0,"0"0"7"0,6-5 2 0,-3 2 0 0,6-5-35 0,-3 3-8 0,-1 2 0 0,1-2 0 16,3-3 41-16,-3 3 7 0,0-3 0 0,0 2 1 16,0 4-13-16,-3-6-4 0,0 5 0 0,-3 3 0 15,0 0 24-15,0 0 5 0,-6-2 1 0,-3 2 0 16,3 0 12-16,-3 0 2 0,0 0 1 0,1 0 0 15,-1 5-9-15,-3 3-1 0,0-8-1 0,-3 5 0 16,3 3-6-16,0-3 0 0,-3 1-1 0,3 4 0 16,0-2-12-16,0 3-3 0,4-1 0 0,-1 1 0 15,0 0-36-15,3-6-8 0,3 5 0 0,3 1 0 16,3-6 0-16,0 6 0 0,3-3 0 0,6 2 0 16,-3 1 0-16,2-6 0 0,-2 6 0 0,3-1 0 0,0-4 0 0,-3 4 0 15,3 1 0-15,0-8 0 16,-3 7-33-16,0-2-10 0,-6 0-1 0,3 0-1 0,0 0 21 0,3 0 4 15,5 0 0-15,-11 2 1 0,-12-4 19 0,-2 2 0 16,2-6 0-16,0 3 0 0,-3 1 0 0,3-4 0 16,-3 4 0-16,-3-4 0 0,0 1 0 0,0 0 16 15,-3-3-4-15,-2 0 0 0,-1 0 7 0,-3 0 1 16,0-3 0-16,0 0 0 0,7 3 9 0,-1-5 3 16,0 2 0-16,-3 1 0 0,6-6-32 0,3 3 0 15,-3-1 0-15,9 1 0 16,0-3-68-16,3 3-19 0,3 5-4 0,3-3-1127 0</inkml:trace>
  <inkml:trace contextRef="#ctx0" brushRef="#br0" timeOffset="90048.34">21371 5141 1796 0,'0'0'80'0,"0"0"16"0,0 0-77 0,0 0-19 15,0 0 0-15,0 0 0 0,0 0 46 0,0 0 6 16,0 0 0-16,3 0 1 0,-3 0 5 0,3 0 1 0,3-8 0 0,-1 5 0 15,-2 1-24-15,3-4-5 0,0 1-1 0,3 2 0 16,0-5-13-16,0 3-2 0,3-5-1 0,3-1 0 16,-3 3-13-16,0-3 0 0,0 4 0 0,0-4 0 15,-4-2 0-15,4 2 0 0,-3-2 0 0,0 2 0 16,-3-2 8-16,0 0-8 0,-3 0 0 0,0 2 0 16,-3-2 8-16,-6 0-8 0,0-1 0 15,0 6 9-15,-6-2 19 0,0 5 3 16,-2-1 1-16,-4 6 0 0,0 0 25 0,-6 3 6 0,0 2 1 0,-3 3 0 15,1 0-36-15,2 3-6 0,3-1-2 0,0 3 0 16,0 3-7-16,3-2-1 0,4 4-1 0,-4-2 0 16,6 3-11-16,0-4 0 0,3 4 0 0,3-1 0 15,3 1 0-15,3-3 0 0,3 0 0 0,3 0 0 16,6-6 0-16,-3 1 0 0,0-6 0 0,9 0 0 16,2-2 0-16,4-3 0 0,6-5 0 0,0 2 0 0,-3-2 0 0,2-3 0 15,-2 0 0-15,0-5 0 0,-3-1 0 0,-3-4 0 16,-1 5-14-16,-2-3 5 0,-3 3 9 0,0 2-13 15,-3-2 5-15,0 0 8 0,0 2-9 16,-6 0 9-16,-3 6 0 0,0-3 0 0,-3 8 0 16,0 0 0-16,-6-3 0 0,6 3 0 0,-9 0 0 0,3 6 0 15,-3-1 0-15,0 3 9 0,-3 3 3 0,3 2 0 16,-3 0 0-16,3 0 0 0,0 6 16 0,0 2 3 16,3-8 1-16,0 3 0 0,4 0-32 0,2-3 0 15,0 0 0-15,2-2 0 0,1 0 0 0,3-6 0 16,3 0 0-16,3 3 0 0,-3-8 0 0,3 0 0 15,0-8 0-15,6 5 0 0,-3-4 0 0,6-4 0 16,-1 3 0-16,4-3 0 16,-3 1-28-16,0-3-9 0,0-6-2 0,0 6 0 15,-4 0 22-15,-2-1 4 0,3 4 1 0,-3-3 0 0,-3 2 12 16,0 6-9-16,-3-6 9 0,-3 9-8 0,0-6 8 16,-6 8 0-16,0 0 0 0,0 0 0 0,0 0 0 0,-3 2 0 0,-3 4 0 15,0-1 0-15,0 3 11 0,-3 5 4 0,0-5 1 16,0 2 0-16,0 4-7 0,0-1-1 0,0 0 0 15,3 0 0-15,-3 1 18 0,3-1 3 0,3-3 1 16,3 1 0-16,-2-3-22 0,2-3-8 0,0-5 0 0,0 0 0 16,0 0 0-16,11 3 0 0,-2-3 0 0,6-3 0 15,-3-2 0-15,0 0 0 0,0-3 0 0,3 2 0 16,0-4-20 0,0-1-9-16,-4 1-3 0,1-4 0 0,3 1 32 15,-3 3 0-15,-3-1 0 0,3-2 0 0,0 2-12 0,0 6 3 16,0-6 1-16,-3 9 0 0,-3-4 8 0,0 4 0 0,-6 2 0 0,0 0 0 15,0 0 0-15,3 2 0 0,-3 4 0 0,3-1 8 0,-6 3-8 16,0 3 9-16,0 2-9 0,0 0 10 0,-3 0 17 16,3 0 3-16,-3 1 1 0,0-1 0 0,6 3-18 0,-3-6-3 15,0 1-1-15,0 0 0 0,3-1-9 0,3-2 0 16,0-3 0-16,-3-5 0 0,0 0 0 0,6 3 0 16,0 2 0-16,3-5 0 15,0 0-30-15,0-5-5 0,2 0-1 0,1 2 0 16,0-8-144-16,3 4-30 0,0-4-6 15,0 0 0-15</inkml:trace>
  <inkml:trace contextRef="#ctx0" brushRef="#br0" timeOffset="90517.56">22710 4188 1728 0,'-3'-10'76'0,"3"7"16"0,-3-5-73 0,0 8-19 0,0-5 0 0,-3 5 0 16,0 0 131-16,0 3 22 0,3-1 5 0,-3 1 1 16,-6 5-67-16,4 2-12 0,2 4-4 0,-6 4 0 15,-3 3-24-15,0 6-6 0,0-1-1 0,0 6 0 16,0 0-27-16,-3 5-6 0,1 0 0 0,-1 2-1 16,0 4-3-16,3 4 0 0,-3 4 0 0,0 2 0 0,-3-8-8 0,4 0 0 15,-4-3 0-15,3 3 0 0,-3-3 0 0,3-5 0 16,0-2 0-16,6-1 0 15,-3-2-16-15,4-6 2 0,-1-2 0 0,3-3 0 16,0 0-37-16,3-5-7 16,3-5-2-16,0-1 0 0,0-4 10 0,3-6 2 15,0 0 0-15,0 0 0 0,0 0-11 0,-3-8-1 0,0 0-1 16,0-5 0-16,0-1 29 0,0 1 7 0,-3 0 1 0,0-3 0 16,6 0 24-16,0-2 0 0,-3-1 0 0,0 3 8 0,0-5 34 15,0 3 7-15,0 2 2 0,0 2 0 0,0 4 31 0,0-3 6 16,3 2 2-16,-3 3 0 0,0 0-14 0,3 8-4 15,0-5 0-15,0 5 0 0,0-5-11 0,3 2-2 16,3 0-1-16,3 1 0 0,-3-1-40 0,6 0-8 16,0 1-2-16,6-1 0 0,6-2-8 0,-1 2 0 15,1 3 0-15,3-5 0 0,-3 2 0 0,0 1 0 16,0-1 0-16,2 3 0 16,-2 0-69-16,0 0-16 0,0 0-3 0,-3 0-1188 15</inkml:trace>
  <inkml:trace contextRef="#ctx0" brushRef="#br0" timeOffset="91372.08">22630 4956 1216 0,'9'-6'54'0,"-3"1"11"0,0 5-52 0,-1-8-13 16,-2 3 0-16,3 5 0 0,3-8 96 0,-3 3 16 0,0-1 3 0,-6 6 1 16,3-2-6-16,-3 2-1 0,0 0 0 0,0 0 0 15,0 0-21-15,0 0-5 0,0 8-1 0,-6-3 0 16,0 5-5-16,-3 4-1 0,3-1 0 0,0 0 0 15,-2 3-24-15,-4 0-6 0,0-3-1 0,3 3 0 16,0-3-25-16,0 3-6 0,3-3-1 0,0 3 0 16,0-5-1-16,0-1-1 0,0-2 0 0,3 0 0 15,3-8-11-15,0 0 0 0,0 0 0 0,0 0 0 16,0 0 0-16,9 3 8 0,-3-3-8 0,6-3 0 16,-3 1 9-16,3-6-9 0,0 2 10 0,0-4-10 15,-3-1 0-15,2 1 0 0,7-4 0 0,-3 1 0 0,3 0-10 16,-3 0 2-16,3 0 0 0,0-1 0 0,0-4 0 0,-4 5 0 15,4-1 0-15,-6 6 0 0,3-5 8 0,-3 8 0 16,-3 0 0-16,-3 2 0 0,-6 3 0 0,0 0 0 16,0 0 0-16,0 0 0 0,6 8 0 0,-3 0 0 15,-3 2 0-15,0 1 0 0,-3 2 0 0,0 3 0 16,0-3 0-16,-3 1 0 0,0-1 0 0,3 0 11 16,0-2-3-16,0 2 0 0,0-5-8 0,3 5 0 15,-3-8 0-15,3 3 0 0,0-8 0 0,0 0 0 16,0 0 0-16,0 0 0 0,0 0 0 0,0 0 0 15,6 0 0-15,6-5 0 0,-3 2 0 0,0-2 0 16,3-3 0-16,0-3 0 0,-3 3 0 0,5-2 0 16,1 2 0-16,3-5 0 0,-3 2 0 0,6-2 0 15,-3 2 0-15,6-2 0 0,-4 0 0 0,-2 5 0 16,-6-3 0-16,0 6 0 0,0 0 0 0,-3 2-11 0,0 0 3 0,-3 3 0 16,0 0 8-16,-6 0 0 0,0 0 0 0,0 11 0 15,-6-6 0-15,3 6 11 0,0 2-3 0,-3 3 0 16,-6-3-8-16,3 1 0 0,0-1 0 0,0 0 0 15,-3 3 20-15,6-3 9 0,0 3 2 0,3-3 0 16,0 0-23-16,0 1-8 0,6-1 0 0,0-5 0 16,0 0 0-16,3 0 8 0,3 0-8 0,0-3 0 15,3-5-29-15,0 0-9 0,-12 0-2 0,12-3 0 16,3-2-168-16,0 0-33 0,14-9-7 16,-8 4-2-16</inkml:trace>
  <inkml:trace contextRef="#ctx0" brushRef="#br0" timeOffset="91896.43">23344 5088 1652 0,'0'0'36'0,"0"0"8"0,0 3 2 0,0-3 0 0,-3 10-37 0,3-5-9 16,0-5 0-16,0 0 0 0,0 0 69 0,0 0 12 15,0 0 3-15,9 0 0 0,-3 0-42 0,3 0-8 16,0-2-2-16,0-1 0 0,0-5-16 0,3 3-4 15,-3-3-1-15,2 0 0 0,4 0-11 0,-3 0 0 0,0-2 0 0,0 2 0 16,-3 0 8-16,0-3-8 16,0 1 8-16,-3-4-8 0,0 4 0 0,0-3 0 0,-6-3 0 0,3 0 0 15,-6 3 12-15,3-3-4 0,-3 5 0 0,0 3 0 16,-6-5 38-16,3 5 7 0,-3 3 2 16,-3 2 0-16,0 3 19 0,-3 3 4 0,0 2 1 15,-3 0 0-15,4 3-18 0,-4 3-3 0,3-1-1 16,-3 6 0-16,0 0-24 0,3-3-5 0,0 3 0 15,3 0-1-15,-2 5-27 0,5-5 8 0,3 0-8 16,0 0 0-16,0 0 0 0,6 5 0 0,0-8 0 0,3 0 0 16,6 1 0-16,-3-1 0 0,3-8 0 0,2 3 0 15,-2-5 0-15,6-1 0 0,-6-4 0 0,6 2 0 16,-3-6-12-16,3 1-8 0,0 0-2 0,0-8 0 16,0 2 7-16,2-2 2 0,1 2 0 0,-3-2 0 15,3 2 13-15,0 1-12 0,-6 2 12 0,0 0-12 0,-6 0 12 16,0 3 0-16,0 5 0 0,-6 0 0 0,0 0 0 0,0 0 0 15,0 0 0-15,-12 5 0 0,0 3 0 0,0 3 8 16,6-1 0-16,-3 3-8 0,3 1 34 0,0 1 0 16,-3-1 0-16,6-4 0 0,0 4-34 0,0-4 0 15,3 1 0-15,3-3 0 0,3 0 0 0,-3-3 0 16,6 0 0-16,0-5 0 16,3 3-35-16,0-6-7 0,0 3-2 0,3-5 0 15,-4-3-208-15,4 0-41 0</inkml:trace>
  <inkml:trace contextRef="#ctx0" brushRef="#br0" timeOffset="92417.9">23948 4940 1382 0,'0'0'123'0,"0"0"-99"16,0 0-24-16,0 0 0 0,0 0 110 0,0 0 17 0,0 0 3 0,0 0 1 15,0 0-39-15,3-3-8 16,0-2-2-16,0 0 0 0,-3 5-34 0,3-3-8 0,-3 3 0 0,0 0-1 16,0 0 13-16,6-5 2 0,-6 5 1 0,0 0 0 15,0 0-36-15,0 0-7 0,0 0-2 0,-6 0 0 16,-3-6 14-16,0 6 4 0,0 0 0 0,-2 0 0 16,2 6 8-16,-3-6 1 0,-3 2 1 0,3 1 0 15,-3 0 11-15,3 2 3 0,-3 0 0 0,3 3 0 16,0-5-34-16,3 5-6 0,-2-3-2 0,-1 3 0 0,6 0-10 15,-3 0 12-15,0 2-12 0,6-2 12 16,-3 0-12-16,6 0 8 0,0 3-8 0,0-6 8 16,6 3-8-16,0 3 0 0,0-6 0 0,3 3 0 0,0 0 0 0,0 0 0 15,2-3 0-15,1 0 0 16,0 3 0-16,0-3 0 0,3 3 0 0,-3-5-11 0,-3 2 11 0,3 3-10 16,-9-2 10-16,3 2-10 0,-3-3 10 0,-3 0 0 15,0 3 0-15,0-3 0 0,0-5 0 0,-9 8 0 16,3-2 0-16,-3-1 0 0,0 0 0 0,-3 3 0 15,3-5 0-15,0-1 0 16,0-2 0-16,-3 3 0 0,0-3 0 0,1 5 8 0,-1-5-8 0,0 0 11 16,0-5-11-16,-3 5 12 0,0 0-12 0,3 0 0 15,-3 0 0-15,3 0-11 0,-2-3 11 0,2 3 0 16,-3 3 0-16,6 2 0 0,-3-5 0 0,3 3 0 16,0 2 0-16,0 1 8 0,3-6-8 0,3 2-16 15,3-2 4-15,0 0 0 16,0 0-97-16,0 0-20 0,12 0-4 0,0 0-669 0,3-2-134 15</inkml:trace>
  <inkml:trace contextRef="#ctx0" brushRef="#br0" timeOffset="92948.47">24255 4964 1591 0,'0'0'35'0,"0"0"7"0,0 0 2 0,6-3 0 0,0-2-35 16,-3-1-9-16,-3 6 0 0,3-2 0 0,0-1 74 0,-3 3 13 15,3-8 2-15,-3 8 1 0,0 0-6 0,-3-5 0 16,3 5-1-16,0 0 0 0,-3 0 2 0,0-5 1 16,-3 2 0-16,0 0 0 0,0 3-19 0,0 3-4 15,0-6-1-15,-3 6 0 0,3-3-30 0,-3 0-7 16,3 0-1-16,-3 3 0 0,0-6 7 0,0 6 1 15,1-3 0-15,-1 0 0 0,0 5-32 0,0-5 0 16,9 0 0-16,-6 0 0 0,0 2 12 0,6-2-3 16,0 0-1-16,0 0 0 0,-6 11-8 0,6-11 0 15,0 8 0-15,0 0 0 0,0 0 0 0,6 2 0 0,-3 1 0 0,6-6 0 16,-3 3 0-16,3 0 0 16,0 3 0-16,-1-3 0 0,1-3 0 0,0 3 0 0,0 3 0 0,0-4 0 15,0 4 0-15,0 0-11 0,-3-1 3 16,0 1 0-16,-3-1 8 0,0 4 0 0,-3-6 0 15,0 0 0-15,0 2 0 0,-3 1 0 0,0-3 0 16,-3 0 0-16,0-1 0 0,0 4 0 0,-3-6 0 16,0 3 0-16,0-5 0 0,-3 2 0 0,0 1 0 0,1-1 0 15,-1-5 0-15,0 2 0 0,-3 4 0 0,3-6 0 16,0 0 0-16,0-6 0 0,0 4 0 0,0 2 0 16,-3-5 0-16,4 5 8 0,-1-8 0 0,3 5 0 15,-3 0-8-15,3-5 0 0,0 3 0 0,3-3 0 16,-3 3 0-16,6 5 0 0,0-8 0 0,0 3 0 15,3 5-30-15,6-6-10 0,0 1-3 16,0 0 0-16,6 2-136 0,0 0-27 0,3 1-6 0,-3 2 0 16</inkml:trace>
  <inkml:trace contextRef="#ctx0" brushRef="#br0" timeOffset="93371.72">24422 5101 2232 0,'0'0'99'0,"0"0"20"0,0 0-95 0,0 0-24 16,0 0 0-16,0 0 0 0,0 0 84 0,0 0 13 15,0 0 3-15,6-8 0 0,-1 6-46 0,1-1-9 0,0 3-1 0,3-5-1 16,-3 2-23-16,3 0-4 16,0 1 0-16,3-1-1 0,3 3-5 0,0-3-1 0,0 1 0 15,3-1 0-15,-7 0-9 0,4 1 0 16,-3-3 0-16,3-1 0 0,-3 1 0 0,0 0 0 0,0-3 0 0,-3 0 0 15,-6 3 0-15,3-3 0 0,-3 2 0 0,0-4 0 16,-3-1 28-16,-3 3 3 0,3 3 1 0,-6-3 0 16,0 0-32-16,0 0 0 0,-3 8 0 0,-3-8 0 15,0 5 16-15,-3 3-4 0,0 3 0 0,-3 0 0 16,4 2 31-16,-4 3 5 0,0 0 2 0,-3 5 0 16,3 3-26-16,-3-3-4 0,3 1-2 0,1 1 0 15,-1 4-8-15,0-3-2 16,6 5 0-16,0-3 0 0,0 4 0 0,6-6 0 0,0 5 0 0,0-5 0 15,3 2-8-15,6-2 0 0,3 0 0 0,3 0 0 16,0-3 8-16,6 0-8 0,6-2 12 0,0 2-4 16,-3-8-8-16,2 3 0 0,4-3 0 0,0-2 8 15,0 2-20-15,0-5-4 0,-1-5 0 0,-2 2-1 16,-3 3-134 0,0-2-26-16,-3-1-6 0,-6-5-1 0</inkml:trace>
  <inkml:trace contextRef="#ctx0" brushRef="#br0" timeOffset="95669.98">13462 6257 288 0,'-6'8'25'0,"6"-8"-25"15,0 0 0-15,0 0 0 0,0 0 228 0,-3 3 41 0,-3-3 8 16,3 3 2-16,3-3-111 0,0 0-23 0,0 0-4 0,-6 5-1 16,3-5-51-16,3 0-10 0,0 0-3 0,0 0 0 15,-3 5-14-15,3-5-3 0,0 0-1 0,0 0 0 16,0 0 0-16,0 0 0 0,0 0 0 0,0 0 0 16,0 0-36-16,6-5-7 0,0 0-2 0,0-3 0 15,0 2 1-15,3-2 0 0,0 1 0 0,3-4 0 16,-3 0-4-16,3 1-1 0,-4-3 0 0,4 2 0 15,0 3-1-15,0-8 0 0,3 3 0 0,0 0 0 16,0 2-8-16,0 1 12 0,3-1-12 0,-4 6 12 16,-2-1-4-16,0 1 0 0,0 0 0 0,-3 2 0 15,0 3 0-15,-9 0 0 0,6 0 0 0,-6 0 0 0,0 0-8 16,12 0 10-16,-12 0-10 0,0 0 10 0,6 8-10 0,0 3 10 16,-3-1-10-16,-3-2 10 0,0 5-2 0,0-2-8 15,-6 0 12-15,3 2-4 0,-3 3-8 0,0-3 10 16,-3 0-10-16,0 6 10 0,0-1-10 15,0-2 0-15,-3 0 0 0,3 0 0 0,3 0 8 16,-3 0-8-16,1-6 0 0,-1 1 8 0,6-1-8 16,-3-2 0-16,3-2 0 0,0-1 0 0,3 0 0 0,0-5 0 15,0 0 0-15,0 0 0 0,0 0 8 0,0 0-8 16,9-5 8-16,0-3-8 0,0 0 9 0,2-3-9 16,1-2 10-16,0 0-10 0,3 0 8 0,-3-1-8 15,3-1 0-15,-3-1 9 0,0 0-9 0,3 3 0 16,0-1 0-16,-1 1 0 0,1 0 0 0,3 0 0 15,-3-1 0-15,3 4 0 0,-3-1 0 0,3 1-14 16,-4-1 2-16,1 3 0 0,0 3 12 0,-6 0 0 16,0-1 0-16,0 1 0 0,-3 2 0 0,3 3 16 15,0 0-3-15,-3 0-1 0,0 0-12 0,3 3-13 0,-3 0 2 16,0-1 1-16,-6-2 10 0,3 3 0 0,-3-3 0 16,6 5 0-16,-6-5 0 0,5 6 0 0,1-1 0 15,-3 0 0-15,-3-5 0 0,3 11 0 0,-3-3 0 16,0 0 0-16,-3 2 0 0,0 1 0 0,-5-1 0 15,2 4 0-15,0-1 24 0,-3 3 6 0,-3 0 2 16,3-1 0-16,3-1-20 0,0 2-3 0,-3-1-1 0,0 1 0 16,3-3 0-16,0 3-8 0,0-2 12 15,0-1-4-15,0 0 5 0,6-2 1 0,-3-1 0 0,3-2 0 16,-3 3-6-16,3-3-8 0,0-8 11 0,3 5-11 16,3-2 8-16,0-1-8 0,0-2 0 0,0 0 0 15,3-2 8-15,0-1-8 0,0-2 0 0,-3 2 0 16,0 0-131-16,3 1-29 0,-3-4-7 15</inkml:trace>
  <inkml:trace contextRef="#ctx0" brushRef="#br0" timeOffset="96126.2">14081 6615 518 0,'0'0'23'0,"0"0"5"0,0 0-28 0,0 0 0 0,0 0 0 0,0 0 0 16,0 0 341-16,0 0 63 0,0 0 13 0,0 0 3 16,6-3-272-16,-3-2-53 0,3-1-11 0,3 4-3 15,-3-4-37-15,3 1-7 0,0 0-1 0,0 0-1 16,-1-1-11-16,1-2-3 0,0 0 0 0,3 0 0 15,-3 1-8-15,0-1-1 0,3-3-1 0,0-2 0 16,0 2-11-16,0 1 10 0,-3-4-10 0,3 4 10 16,-1-1-10-16,1-2 0 0,-3 2 0 0,0 3 0 15,0 1 0-15,0 1 0 0,-3 1 12 0,0 2-4 16,0 1 16-16,-6 2 2 0,0 0 1 0,0 0 0 0,0 0-2 16,0 0 0-16,-3 10 0 0,3-2 0 0,-3 3-5 15,-3 2-2-15,3 0 0 0,-3 0 0 0,0 1-6 16,0-1-2-16,0 0 0 0,3 0 0 0,-3-2-10 0,0 2 10 15,3 3-10-15,0-5 10 0,-3-1-10 0,3-2 0 16,1 3 9-16,2-3-9 0,0-8 0 0,0 5 0 16,0 3 0-16,0-3 0 0,0-5 0 0,0 0 0 15,0 0 0-15,0 0 0 16,5 3-204-16,-5-3-35 0,12-8-7 0,-3 3-2 16</inkml:trace>
  <inkml:trace contextRef="#ctx0" brushRef="#br0" timeOffset="96975.67">14676 6546 864 0,'0'0'38'0,"0"0"8"0,0 0-37 0,0 0-9 16,0 0 0-16,0 5 0 0,0 6 288 0,-3-3 56 15,0 2 12-15,0 1 1 0,0-1-199 0,0 4-40 16,-3-1-8-16,1 3-2 0,2 0-52 0,-3-1-12 15,0 1-1-15,0 0-1 0,0 0-24 0,-3-3-5 16,6 3-1-16,-6 0 0 0,0-3-12 0,3-2 8 16,0-1-8-16,0-2 0 15,0 3-53-15,0-6-17 0,0-2-3 0,3 0-696 0,3-3-139 0</inkml:trace>
  <inkml:trace contextRef="#ctx0" brushRef="#br0" timeOffset="97154.19">14760 6287 1209 0,'0'0'53'0,"0"0"12"0,-3 0-52 0,3 0-13 0,-3-6 0 0,3 6 0 16,-6 0 235-16,6 0 44 0,-6-2 9 0,6 2 1 16,0 0-202-16,0 0-41 0,0 0-8 0,0 0-2 15,0 0-36-15,0 0-10 0,0 0-1 0,0 0-1037 16</inkml:trace>
  <inkml:trace contextRef="#ctx0" brushRef="#br0" timeOffset="97986.31">14941 6461 403 0,'0'0'36'0,"0"0"-36"16,0-5 0-16,0 5 0 0,0 0 291 0,0 0 51 0,-3-3 10 0,3 1 3 15,0-4-192-15,0 1-39 0,0 0-7 0,3-1-1 16,3 1-51-16,0 0-9 0,-3 0-3 0,6-3 0 16,-3 0-24-16,3 0-5 0,0 2 0 0,3-2-1 15,-3-2 8-15,0-1 1 0,3 1 1 0,-4-1 0 16,4-2-17-16,0 2-3 0,0-2-1 0,-3 3 0 16,3-1-12-16,-3 3 9 0,3-5-9 0,-3 5 8 15,0 0-8-15,0 0 12 0,0 0-12 0,2 3 12 0,1-1-12 16,-3 1 8-16,0 2-8 0,0 1 8 0,0-1 2 15,-3 3 0-15,3 3 0 0,-6-1 0 0,6 1-10 0,-6-3 0 16,3 5 0-16,-3 1-11 0,0-1 35 16,0 0 6-16,-3-5 2 0,-3 11 0 15,0-1-32-15,3 4 0 0,-3-1 0 0,-3 0 0 16,0 3 12-16,0 0-4 0,0 2-8 0,-3-2 12 0,0 3-12 16,0-9 8-16,3 9-8 0,-3-3 0 0,3 0 14 0,0-3-3 15,0 0-1-15,1 0 0 0,2 1-2 0,0-6-8 16,0-1 12-16,3-7-4 0,0 0-8 0,0 0 0 15,0 0 0-15,0 0 8 0,0 0-8 0,0 0 0 16,0 0 0-16,6-5 8 0,-1-3-8 0,1 0 8 16,3 0-8-16,0-2 8 0,0-3-8 0,0-3 0 15,6 2 0-15,-3-1 0 0,0 1 0 0,0 1 0 16,3-5 0-16,0 2-11 0,-1 0 11 0,-2 0 0 0,6 0 0 16,-6 3 0-16,3 5-13 0,0-5 2 0,-3 5 1 15,3 0 0-15,0 0 10 0,-4 3 0 0,-2 2 0 16,0 0 0-16,3 3 0 0,-12 0 0 0,9 0 0 0,0 0 0 15,-9 0 0-15,0 0 0 0,6 6 0 0,3-4 0 16,-9-2 0-16,6 6 0 0,-6-6 0 16,9 5 0-16,-9-5 0 0,6 5 0 0,-6-5 0 0,6 5 0 15,-6-5 0-15,0 8 0 0,0 3 0 0,0-6 0 16,0 3 0-16,-3 3 0 0,0-3 0 0,0 2 0 16,-3-2 0-16,0 3 0 0,0-3 8 0,0 2-8 15,-3 4 11-15,3-4-3 0,-3 1 0 0,3-1 0 16,0 1-8-16,3 2 0 0,0-5 0 0,0 3 0 15,0-1 0-15,0 1 0 0,3-1 0 0,0-2 0 0,3 0 0 16,-3 0 0-16,0-8 0 0,3 8 0 0,-3-8 0 16,9 8 0-16,-9-8 0 0,6 3 0 0,0 2 0 0,3-2 0 15,-3-3 0-15,3-3 0 16,-3 0-121-16,3 1-27 0,0-4-4 0</inkml:trace>
  <inkml:trace contextRef="#ctx0" brushRef="#br0" timeOffset="98541.07">15665 6562 921 0,'0'0'40'0,"0"0"10"0,0 0-40 0,0 0-10 0,0 0 0 0,3-6 0 16,-3 6 220-16,5-5 41 0,-2 0 9 0,3 2 2 15,3 1-139-15,-3-1-27 0,0 0-6 0,0 1 0 16,3-4-47-16,0 6-9 0,9-5 41 16,-9 2-59-16,3 3-3 0,-3-2-1 0,0 2 0 15,-3-3-11-15,2 3-3 0,-2 0 0 0,0 0 0 16,3 0-8-16,0 3 0 0,0-1 0 0,-3 1 0 15,-6-3 0-15,0 0 8 0,6 5-8 0,-6-5 8 0,0 0-8 0,3 6 0 16,3 2 0-16,-6-1 0 16,0-1 20-16,-3 2 1 0,0 0 1 0,-3 0 0 0,0-1 11 15,0 4 3-15,-3 0 0 0,0-3 0 16,3 2-14-16,0-2-2 0,-3 3-1 0,-2-1 0 0,-1 4 0 16,0-4 0-16,0 3 0 0,0-2 0 0,0 2 5 0,3-2 0 15,-3-1 1-15,3 1 0 0,0-1-9 0,3 1-3 16,3-3 0-16,-3 0 0 0,4 3-1 0,-1-6-1 15,3 3 0-15,0-3 0 0,0-5-11 0,0 0 0 16,0 5 9-16,3 1-9 0,2-1 0 0,1-2 0 16,0 2 0-16,3-3 0 0,3 1 0 0,-3-3 0 15,3 3 0-15,0-3 8 0,0-3-8 0,0 0 0 0,0 1 0 16,0-1 0-16,2 1 0 0,1-1 0 16,0-2 0-16,0 2 8 0,3-5-8 0,-3 3 0 0,3 2 0 0,-3-2-8 15,-1 0-1-15,-2-1 0 0,0 4 0 16,-3-1 0-1,-9 3-175-15,0 0-34 0</inkml:trace>
  <inkml:trace contextRef="#ctx0" brushRef="#br0" timeOffset="100022.84">16444 6292 1875 0,'0'0'41'0,"0"0"9"0,0 0 2 0,0 0 0 0,0 0-41 0,0 0-11 16,0 0 0-16,0 0 0 0,9 5 106 0,-6-5 19 15,3 0 4-15,0 0 1 0,0 0-59 0,0 0-12 16,3 0-3-16,-3-3 0 0,3 1-21 0,3 2-5 16,-3-3-1-16,3 1 0 0,0-1-16 0,-1 3-3 15,1-3-1-15,3 3 0 0,-3 0-9 0,0 0 0 16,-3 0 0-16,3 0 0 0,-3 3 11 0,3 0-3 16,-6-3-8-16,0 2 12 15,3 1-112-15,-3-1-22 0,-1 1-5 0,-5-3-599 16,0 0-120-16</inkml:trace>
  <inkml:trace contextRef="#ctx0" brushRef="#br0" timeOffset="100271.17">16418 6421 1436 0,'0'0'64'0,"0"0"12"16,0 0-60-16,0 0-16 0,0 0 0 0,0 0 0 15,0 0 134-15,0 0 24 0,0 0 5 0,0 0 1 16,6 3-48-16,2-3-10 0,1 0-2 0,0 0 0 16,0 0-44-16,0 0-8 0,3-3-3 0,0 1 0 15,0-1-23-15,-3 1-5 0,6-1-1 0,-3-2 0 0,3 2-20 0,-4 3 9 16,1-5-9-16,3 5 0 0,0-3 19 0,-3 0-3 16,0 1-1-16,0-1 0 15,-3 3-184-15,0 0-37 0</inkml:trace>
  <inkml:trace contextRef="#ctx0" brushRef="#br0" timeOffset="101090.98">14849 4850 633 0,'0'0'56'0,"0"0"-44"0,0 0-12 0,0 0 0 0,0 0 312 0,0 0 60 15,0 0 12-15,0 0 2 0,0 0-201 0,0 0-40 16,0 0-8-16,0 0-1 0,0 0-59 0,0 0-11 15,0 0-2-15,0 0-1 0,0 0-46 0,0 0-9 16,0 0-8-16,-3 2 12 0,3-2-12 0,-6 6 0 16,3-1 0-16,0 0-818 15,3-5-163-15</inkml:trace>
  <inkml:trace contextRef="#ctx0" brushRef="#br0" timeOffset="101257.57">14813 5009 1324 0,'0'0'59'0,"0"0"12"0,-3 8-57 0,3-8-14 0,0 0 0 16,-6 0 0-16,3 0 223 0,3 0 41 0,0 0 9 0,0 0 2 15,0 0-163-15,0 0-32 0,0 0-6 0,0 0-2 16,0 0-49-16,0 0-11 0,0 0-1 0,6 0-1 31,0 0-87-31,-6 0-18 0</inkml:trace>
  <inkml:trace contextRef="#ctx0" brushRef="#br0" timeOffset="101905">16924 6236 1620 0,'0'0'72'0,"0"0"14"0,0 0-69 0,0 0-17 15,3-5 0-15,-3 5 0 0,0 0 109 0,0 0 19 16,0 0 3-16,0 0 1 0,0 0-67 0,0 0-13 16,0 0-2-16,-6 0-1 0,6 0-37 0,-6 3-12 15,0 2 8-15,3 0-682 16,0 0-136-16</inkml:trace>
  <inkml:trace contextRef="#ctx0" brushRef="#br0" timeOffset="102071.19">16873 6448 2052 0,'0'0'45'0,"0"0"10"0,0 0 1 0,0 0 1 0,0 0-45 0,0 0-12 0,0 0 0 0,0 0 0 16,0 0 68-16,0 0 12 0,0 0 3 15,0 0 0-15,0 0-58 0,0 0-11 0,0 0-2 0,0 0-1 16,0 0-58 0,0 0-11-16,0 0-2 0</inkml:trace>
  <inkml:trace contextRef="#ctx0" brushRef="#br0" timeOffset="102790.17">17346 6247 1634 0,'0'0'72'0,"0"-3"16"0,0-2-71 0,0 0-17 0,0-1 0 0,0-2 0 16,0 0 110-16,3 0 18 0,0 1 4 0,0-4 1 15,0 3-41-15,0-5-8 0,3 5-1 0,3-5-1 16,-3 2-28-16,3-2-6 0,-3 0 0 0,3-1-1 16,3 1-7-16,0-3 0 0,0-2-1 0,2 2 0 15,-2 3-22-15,6-1-4 0,3 1-1 0,-6 5 0 16,0-5-3-16,0 5-1 0,3 0 0 0,-7 3 0 15,1 2 0-15,0 1 0 0,3 2 0 0,-3 0 0 16,0 2-8-16,-3 1 0 0,0 2 0 0,-3 3-11 0,0-3 11 16,-3 6 11-16,-6-3-3 0,0 5 0 0,0 0 4 15,-6 3 0-15,-3 3 0 0,0-1 0 0,3 3-1 0,-3-2 0 16,-6 2 0-16,0 3 0 0,1 0-11 0,-1-3 10 16,-3 3-10-16,0 2 10 0,3 1-10 0,0-1 0 15,0 1 0-15,1-1 0 0,-4 3 8 0,6-5-8 16,-3 2 8-16,3-2-8 0,0 0 11 0,3 0-3 15,3-3-8-15,1-2 12 0,-1 2-12 0,3-5 11 16,0 2-11-16,6-2 10 0,3 0-10 0,3-3 0 16,-3-2 0-16,6 5 0 0,-1-14 0 0,4 6 0 15,0-3 0-15,0 1 0 0,0-4 0 0,0-4 8 0,3-4-8 0,0 1 0 16,-3-3 0-16,3 0 0 0,2-2 0 0,1-4 0 16,3-1-10-16,-3-1-4 0,3 0-1 15,3-5 0 1,-7-1-116-16,4 1-23 0,0-3-5 0,3-2-1 15,6 0-51-15,-6-4-10 0</inkml:trace>
  <inkml:trace contextRef="#ctx0" brushRef="#br0" timeOffset="103655.05">18058 5964 288 0,'0'0'25'0,"0"0"-25"0,0 0 0 0,0 0 0 16,0 0 324-16,0 0 60 0,0 0 12 0,0 0 3 15,0 5-203-15,0 0-40 0,-3 3-8 0,0-2-1 16,-3 1-57-16,0-1-11 0,0 4-3 0,-3 4 0 0,0 1-19 0,-3 1-4 15,0 3-1-15,0-1 0 0,0 4-14 0,-5-1-3 16,2 3-1-16,-6-1 0 0,3 4 8 0,-3-1 2 16,0 1 0-16,-3 2 0 0,1 0-26 0,-1-3-5 15,0 3-1-15,3-2 0 0,3-1-4 0,3 1-8 16,-5-3 11-16,8-1-11 0,12-1 0 0,-6-1 0 16,0-5 0-16,6 2 0 0,3-5 0 0,3 1 0 15,-6-6 0-15,3 0 0 0,3-3 8 0,3 0-8 16,2 0 0-16,4-5 0 0,0 0 0 15,0-5 0-15,3 2 0 0,0-2 0 0,-3-3 0 0,3-2-16 16,-1-1 2-16,-2 0 0 16,0 1-17-16,0-3-3 0,-3-1-1 0,3 1 0 0,-3 0 15 0,3 0 2 15,3 0 1-15,-7-1 0 0,4 4 9 0,-3-1 8 16,0 1-12-16,0 2 12 0,-3 2-9 0,0 1 9 0,0 0 0 0,-3 2-9 16,0 3 9-16,0 0 0 0,-6 0 0 15,6 0 0-15,-3 5 0 0,0 1 0 0,-6-1 0 0,0 3 8 16,3 0 3-16,-6 2 1 0,3 1 0 0,-3 2 0 15,0-2-1-15,-3 2 0 0,0-2 0 0,0 2 0 16,0 0-1-16,0-2 0 0,3-1 0 0,0 1 0 16,-3-1 2-16,3 1 0 0,0-3 0 0,3 0 0 15,3-3-12-15,0-5 0 0,0 8 0 0,0-8 8 16,0 0-8-16,9 3 0 0,-3-3 0 0,6 0 0 16,0-3 0-16,6 0 0 0,0-4 8 0,-3-1-8 15,0-3-12-15,0 0-4 0,5 1 0 0,1-3-1 16,0-1-21-16,3 1-4 15,-3-3-1-15,0 3 0 0,-1 0 24 0,-5 0 5 0,0-1 1 0,-3 6 0 16,-3 0-3-16,0 3-1 0,-9 5 0 0,0 0 0 16,0 0 17-16,0 0 0 0,0 0 0 0,0 0 0 0,6 5 26 15,-3 3-1-15,-3 0 0 0,0 0 0 0,-3 3-6 16,0-1-2-16,-3 1 0 0,0 0 0 0,0-1-1 16,3-2 0-16,-3 3 0 0,3-3 0 15,-3 2 4-15,3-2 0 0,0-3 0 0,3 3 0 0,-6-2-20 16,6-6 0-16,0 0 0 0,3 5 0 0,-3-5 0 0,0 0 0 15,0 0 0-15,9 3 0 0,0-1 0 0,-3-4 0 16,3 2 0-16,0-3 0 0,0-2 0 16,0-3 0-16,3 0-8 0,0 0 8 0,-1-3-19 0,4 1-1 15,0-3 0-15,-3 2 0 0,6-2 2 0,-3-1 0 16,3 1 0-16,-3 0 0 0,-1 8 6 0,1-6 0 16,0 3 1-16,-6 0 0 0,3 6 11 0,-3-1 0 15,-3 3-9-15,0 0 9 0,-6 0 0 0,0 5 0 16,0 1 0-16,0 1 0 0,0 7 13 0,-6-9 1 15,0 6 0-15,0 2 0 0,3-3 10 0,-6 1 3 0,0 2 0 16,3-2 0-16,0 2-9 0,-3-2-2 0,3-1 0 0,0 3 0 16,4-5-4-16,-1 3-2 0,0-3 0 15,3 2 0-15,0-2-10 0,3-2 12 0,0 2-12 0,-1-3 12 16,1-2-12-16,6 5 0 0,0-8 0 0,0 2 0 16,3-2-11-16,-3 0-7 0,0-2-2 15,0 2-863-15,6-8-173 0</inkml:trace>
  <inkml:trace contextRef="#ctx0" brushRef="#br0" timeOffset="104533.7">19022 6212 1652 0,'0'0'36'0,"0"0"8"0,0 0 2 0,6-2 0 0,3-1-37 0,-3 0-9 0,0 1 0 0,3-3 0 16,0 2 84-16,0 0 14 0,3-2 3 0,-1 0 1 15,4-3-32-15,3 2-6 0,-3-1-2 0,3-1 0 16,-3 0-19-16,3 0-4 0,0 0-1 0,-1-3 0 0,4 1-24 0,-3-4-5 16,3 4-1-16,0-3 0 15,3-3-8-15,-1 0 0 0,4 0 9 0,-3 0-9 0,-6 5 20 0,-3-2-1 16,0-5 0-16,-3 4 0 0,-1-1-19 0,-5 1 0 16,-6-1 0-16,-3-1 0 0,3 0 0 0,-3 3 0 15,0-6 0-15,-5 3 0 0,-7 3 0 0,-3 2 0 16,-3 1 8-16,0 4-8 0,-3 1 19 0,1 5 0 15,-1 0 0-15,-3 5 0 0,0-2 25 0,-3 8 6 16,1-3 1-16,-4 7 0 0,-9 1-28 0,3 3-6 16,4 7-1-16,-1-2 0 0,0 8 19 0,7 2 3 15,-4 3 1-15,3 3 0 0,3 2-31 0,3 9-8 0,1-1 0 16,2 3 0-16,3 0 11 0,-3 0-3 16,0 8 0-16,-3-3 0 0,7-5-8 0,-4 5 0 15,0-3 0-15,0 4 0 0,0-1 0 0,3-5 0 16,1 0 0-16,-1-3 0 0,6-2 0 0,0-9 0 15,-3 4 0-15,0-4 0 0,3 4 0 0,-3-9 0 0,0 0 0 16,1 1 0-16,2-1 0 0,-3-2 0 0,0-6 0 0,0 1 0 16,3-6 0-16,-3-2 0 0,3-1-9 0,0-2 9 15,3-3 0-15,1-5 0 0,2 0-8 0,0-5 8 16,0-3 0-16,0-3 0 0,0-2-8 0,3-3 8 16,3 0-33-16,-3-11-3 15,0-2-1-15,3-3 0 0,0 1 24 0,3-7 5 0,0 1 8 0,0 0-13 16,6 3 13-16,-6-1 0 0,3 1 0 0,3 5 0 15,-3 0 11-15,-1 2 8 0,-2 3 1 0,3-2 1 16,0 4 9-16,0 1 2 0,0 3 0 16,0-4 0-16,0 4-16 0,0-1-4 0,3 3 0 0,6-5 0 15,6 0-4-15,0 0-8 0,2-3 11 0,4 0-11 16,-3-3 0-16,0 1 0 0,6 2 0 0,2 0 0 0,-5 3 0 16,0 0 0-16,-3-3-8 0,3 2 8 15,-7 1-62-15,-2 3-10 16,0-4-1-16,0 4-1197 0</inkml:trace>
  <inkml:trace contextRef="#ctx0" brushRef="#br0" timeOffset="105438.69">19099 6593 2314 0,'0'0'51'0,"0"0"10"0,0 0 3 0,0 0 1 0,0 0-52 0,0 0-13 0,0 0 0 0,0 0 0 16,0 0 53-16,3-5 8 0,0 0 2 0,0 2 0 15,3-2-47-15,-3 2-8 0,3 1-8 0,3-6 9 16,0 5-9-16,0-2 0 0,0-1 0 0,-3-1 0 16,3 1 0-16,-3-2 8 0,0 0-8 0,0 0 8 15,0-2-8-15,-3-1 0 0,0-2 0 0,-3 2 0 16,3 1 0-16,-3-3 0 0,-3-1 0 0,0 1 0 15,-3 3 8-15,3 2 0 0,-3 0 0 0,0 2 0 16,-6 4 26-16,-3 4 5 0,0-2 1 0,-3 6 0 16,-3 2-13-16,-2 2-3 0,-1 3 0 0,0 3 0 15,6-2 7-15,0 7 1 0,0-5 0 0,1-1 0 0,2 4-20 16,0-6-4-16,0 6-8 0,6-3 12 0,3-1-12 16,0-1 0-16,0 2 0 0,3-3 0 15,6-3 0-15,0 4 0 0,0-6 0 0,6 0 0 16,0-3 0-16,3 0 0 0,6-5 0 0,-3 0 0 15,2-5 0-15,1 2 11 0,3-5-11 0,6-2 10 16,-3-1-10-16,3-2 0 0,-4 0 0 0,-2-3 0 0,-3 2 0 16,0-1 0-16,-3-1-12 0,3 0 12 0,-6 3 0 0,-1 2 0 15,-2 0 0-15,0 4 0 0,0-4 0 0,-6 6 0 16,-3 5 0-16,0 0 0 0,0 0 0 0,0 0 0 16,0 0 0-16,-3 8 0 0,-3 0 8 0,3 2 4 15,-6 1 0-15,0 2 0 0,4 0 0 0,-4 3 0 16,0-3 0-16,0 3 0 0,6 0 16 0,-6-3 3 15,3 3 1-15,3-3 0 0,3 1-32 0,0-4 0 16,0 3 0-16,0-5 0 0,3 3 0 0,0-6 0 16,3 3 0-16,0-3 0 0,0-2 0 0,3-3 0 0,0 0 0 15,2-3 0-15,1-2 0 0,0 0 0 0,0-6 0 16,3 3 0-16,3-5 0 0,0 3 0 0,3-4 0 0,-1 1 0 16,1 0-20-1,0-3-9-15,0 0-3 0,0 0 0 0,3 6 21 0,-4-6 11 16,-2 3-12-16,-3 2 12 0,0 3-12 0,0 0 12 15,-3 3-12-15,-6 2 12 0,-6 3-8 0,0 0 8 0,0 0 0 0,0 8 0 16,-3 0 0-16,-3 3 0 0,0-1 8 0,-3 3-8 16,-3 1 38-16,0-4 2 0,3 3 0 0,3 1 0 15,-3-1-32-15,3-3-8 0,-2 4 0 0,5-4 0 16,6-2 0-16,-3 0 0 0,0-8 0 0,0 0 0 16,3 5 0-16,-3-5 0 0,8 3 0 0,1-6 0 15,3-2 0-15,3 3 0 0,0-6 0 0,3-3 0 16,-3 0 0-16,3 1 0 0,-3-3 0 0,-1-1 0 15,4 1-27-15,-6 0-3 16,0-3-1-16,3 3 0 0,0 0 15 0,0-1 4 0,-3 4 0 16,-3 2 0-16,-1 3 3 0,1-1 1 0,-9 6 0 0,0 0 0 15,0 0 8-15,0 0 11 0,-6 11-3 0,1-1 0 0,-4 4-8 16,6-1 8-16,-6 0-8 0,6 0 8 0,0 1 0 0,-3-1 0 16,3 3 0-16,0-3 0 0,0 0-8 0,0 0 0 15,-3-2 0-15,6 0 0 0,0-1 0 0,3-2 0 16,0 0 0-16,0-3 0 15,0 1-59-15,3-4-13 0,3-2-4 0,0-2-786 16,0 2-158-16</inkml:trace>
  <inkml:trace contextRef="#ctx0" brushRef="#br0" timeOffset="106161.47">20001 6588 864 0,'0'0'38'0,"0"0"8"0,0 0-37 0,0 0-9 0,0 0 0 0,0 0 0 16,-6 5 323-16,6-5 62 0,0 0 13 0,0 0 2 16,3 6-255-16,0-1-51 0,3-2-10 0,3-3-3 15,0 0-38-15,3-3-8 0,0 0-2 0,0 1 0 0,0-4-20 0,3-2-4 16,-3 3-1-16,0-3 0 0,-1 0-8 0,1 0 0 16,0 0 0-16,-3-2 0 0,-3-1 0 15,0-2 0-15,3 2 0 0,-6-2 0 0,0 0 0 0,-3 0 0 16,0-3 0-16,0 0 0 0,3 3 0 0,-6 5 0 15,-3-3 0-15,0 3 0 0,0 0 15 0,-6 6 1 16,-3-1 0-16,-6 3 0 0,-2 8 37 0,-4 3 8 16,0 2 2-16,-6 0 0 0,4 6-19 0,-1 2-3 15,-3 3-1-15,6-3 0 0,0 0-26 0,10 0-6 16,2 0 0-16,0 3-8 0,3-3 0 0,6 0 0 16,6 1 0-16,6-4 0 0,3 1 0 0,6-1 0 15,3-5 8-15,-1 1-8 16,7-6-46-16,0-1-16 0,6-4-3 0,-3-6-1 15,-1-2-82-15,4 0-16 0,-3-6-3 0,0 1-1 16,-3-4 75-16,-1 1 14 0,-2 0 3 0,-3 0 1 16,0 0 1-16,-3-1 0 0,-3 1 0 0,-3 5 0 0,0-2 114 0,-6 4 24 0,0 1 4 0,-3 5 0 15,-9-5 52-15,3 5 11 0,-3 0 1 0,0 2 1 16,-3 6-45-16,-3 0-8 0,0 0-3 16,-3 3 0-16,0 5-20 0,1 0-4 0,-4 2-1 15,0 6 0-15,-3 2-32 0,0 1-6 0,3 2-2 16,1 3 0-16,-1-1 1 0,0 1 0 0,3 5 0 0,-3-2 0 15,0-1-13-15,4 3 0 0,2 8 0 0,-6 3 0 16,-3-3 0-16,3 2 0 0,9 1 0 16,0-1 0-16,0-7 0 0,4-3 0 0,-4-2 0 0,-3-4 0 15,3 6-48 1,0-8-13-16,0-13-3 0,-6 3 0 0,0 2 52 0,-3 0 12 16,4 3 0-16,2-5 0 0,0 2 0 0,-3 0 0 0,0 0 0 15,0-5 0-15,0-3 48 0,-2-5 13 0,-1-5 3 0,-6-3 0 16,3-8-33-16,3-8-7 0,6-3 0 0,-2-4-1 15,-4-4 14-15,9 3 3 0,9 3 1 0,3-3 0 0,0 1-41 16,3 1-11-16,0 1-1 0,3 0 0 0,3 0 20 16,3 0 3-16,-1 0 1 0,4-1 0 0,3 1-12 0,0-3 0 15,3 1 0-15,0-1 0 0,0 0 17 0,2 0 2 16,4 0 0-16,3 3 0 16,-3 3-41-16,-6 4-8 0,-1 1-2 0,-2 0 0 15,0 0-76-15,3-1-16 0,6-1-4 16,0-1-771-16,-1 0-154 0</inkml:trace>
  <inkml:trace contextRef="#ctx0" brushRef="#br0" timeOffset="107309.23">20811 6593 687 0,'0'0'30'0,"0"0"7"0,6-2-29 0,-6 2-8 0,3-3 0 0,-3 3 0 15,6-3 97-15,0 1 19 0,3-3 3 0,-9 5 1 16,0 0-13-16,0 0-3 0,0 0 0 0,0 0 0 16,0 0-4-16,0 0-2 0,0 0 0 0,0 0 0 15,0 0-10-15,0 0-1 0,0 0-1 0,0 0 0 16,0 0-18-16,0 0-4 0,0 0-1 0,0 0 0 16,0 0-21-16,0 0-4 0,0 0-1 0,3-6 0 0,0 4-21 15,3-6-4-15,-3 2 0 0,0-2-1 0,3-2-11 16,-3-1 8-16,0 1-8 0,0-1 8 0,-1-2 0 0,-4 0 0 15,2-1 0-15,0-1 0 0,-6 1 3 0,3-2 0 16,0 3 0-16,-3 0 0 0,0-3 8 0,-3 3 1 16,0 0 1-16,-3 2 0 0,-3 3 7 0,0 0 0 15,3 6 1-15,-3-1 0 0,-5 3 0 0,2 5 0 16,6-2 0-16,-3 5 0 0,0 0-9 0,3 0-1 16,-6 5-1-16,6 0 0 0,-3 0-7 0,1 3-2 15,2 0 0-15,-3 3 0 0,0 2-9 0,0 3 8 16,6-6-8-16,0 3 8 0,0 0-8 0,0 1 8 15,6-7-8-15,3 1 8 0,0-2-8 0,3-4 0 16,0 1 0-16,6-3 0 0,0 0 0 0,0-3 0 16,3-2 8-16,0-1-8 0,3-2 0 0,0-2 10 15,0-1-10-15,2-2 10 0,1-1-10 0,0-2 8 16,0-2-8-16,3-1 8 0,-3 1-8 0,2-4 0 0,4-1-12 0,-3-1 12 16,-9-3-25-16,0 1 2 0,6-4 1 0,0 1 0 15,-3 0 9-15,-1-3 1 0,1 1 1 16,3-1 0-16,0-3-29 15,-3-2-5-15,-3 0-2 0,3 0 0 16,0-5 5-16,-3 2 1 0,2 0 0 0,-2-8 0 0,3 1 1 0,-3 2 1 16,3 0 0-16,3 2 0 0,0 1 23 0,0 2 4 0,-1 6 0 0,1-4 1 15,-3 7 11-15,0 4 0 0,3 1 0 0,-6 4 0 16,0 1 0-16,-3 3 11 0,0 2-3 0,-3 0 0 0,-4 2 2 16,1 4 0-16,-3 2 0 0,3-3 0 0,0 0 2 0,-3 3 0 15,0 0 0-15,0 0 0 0,3 11 25 0,-3 0 6 16,-3-1 1-16,-3 6 0 0,-2 3-26 0,-4 2-5 15,0 5-1-15,-6 3 0 0,0 0 8 0,0 3 2 16,-3 5 0-16,0 0 0 0,-2 3 1 0,2-3 0 16,0 5 0-16,-3 1 0 0,0-4-3 0,1 4 0 15,2-6 0-15,0 2 0 0,3 1-10 0,0-5-2 16,3-1-8-16,6-2 12 0,0-3-12 0,6-5 0 16,-5-3 8-16,5 0-8 0,0-5 0 0,6 0 0 15,-3-3 8-15,5 0-8 0,1-2 0 0,0-3 0 16,3 0 0-16,0 0-10 15,3-8-30-15,-3 2-5 0,3-2-2 0,0-2 0 16,0 2-138-16,-3-8-28 0,3 2-6 0</inkml:trace>
  <inkml:trace contextRef="#ctx0" brushRef="#br0" timeOffset="107889.93">21159 6538 1940 0,'0'0'86'0,"0"0"18"0,0 0-84 0,0 0-20 0,0 0 0 0,0 0 0 16,0 0 100-16,0 0 16 0,0 0 4 0,6 5 0 16,-6-5-56-16,9 3-10 0,0-3-2 0,3 0-1 15,0-3-23-15,0 1-5 0,0-4-1 0,0 4 0 16,-6-6-22-16,2 0 8 0,4 0-8 0,0-3 0 16,-3 3 0-16,0-2 0 0,0 2 0 0,-3-8 8 15,0 5 9-15,-3 1 3 0,-3-6 0 0,0 3 0 0,-3 5-20 0,0-6 0 16,-6 4 0-16,0-1 0 15,0 3 13-15,0 3-1 0,0 0 0 0,-3 2 0 0,-2 3 26 0,-4 0 5 16,0 5 1-16,3 1 0 0,0-1-7 0,0 6-1 16,0 2 0-16,3 3 0 0,1-3-15 0,-1 3-3 15,0 2-1-15,3 1 0 0,3-3-17 0,0 0 0 16,3 2 0-16,3-2 0 0,-3 2 0 0,6-2 0 16,3-5 0-16,3 2 0 0,-6-2 0 15,6 2 0-15,3-5 0 0,2 0 0 0,1-3 0 0,0 0 0 16,3 1 0-16,3-1 0 0,-3-5-22 0,-3 0-2 15,0 0 0-15,2 0 0 0,1-3 4 0,0-2 1 16,0 2 0-16,-6 3 0 0,0 0 19 0,0-2 0 16,-3 2 0-16,0 0 0 0,-3 2 0 0,-6-2 0 15,0 0 0-15,0 0 0 0,3 6 0 0,-3-1 9 16,0 0-1-16,-3 1 0 0,3 2 0 0,-3-3-8 16,0 0 12-16,3-5-4 0,0 0 6 0,0 0 1 0,0 0 0 15,0 0 0-15,0 0-15 0,0 0 0 0,0 0 8 0,0 0-8 16,0 0 10-16,0 0-1 0,6-5 0 0,2 0 0 15,-2-3-9-15,0 2 10 0,6-2-10 0,-3 3 10 16,0-3-10-16,3-2 0 0,0 2 9 0,0-3-9 16,-3 0 0-16,6-2 0 0,-3 3 0 0,2-1 8 15,-2 0-8-15,0-2 0 0,3 0 0 0,3 0 0 16,0 0 0-16,-3-1-13 0,3-2 3 0,2 1 1 16,1 1-103-16,-3 4-21 0,3-6-4 0,-3 3-1101 15</inkml:trace>
  <inkml:trace contextRef="#ctx0" brushRef="#br0" timeOffset="108630.31">22293 6046 1238 0,'0'0'55'0,"0"0"11"0,0 0-53 0,0 0-13 16,0 0 0-16,0 0 0 0,0 0 146 0,0 0 26 0,0 0 6 0,0 0 1 16,0 0-55-16,0 0-12 15,0 2-1-15,-6 4-1 0,0 2-34 0,0 0-8 0,-2 2 0 0,-1 6-1 16,-3-3-3-16,0 6-1 0,0 2 0 0,0 3 0 15,3 2-22-15,-6 1-4 0,-3 4-1 0,-3 4 0 16,4-1-12-16,-4-2-4 0,0 2 0 0,0 1 0 16,3-4-12-16,3-1-8 0,3-1 10 0,1-3-10 15,-1 1 0-15,3-12 0 0,0 7 0 0,3-9 0 16,0 3-24-16,0-6-12 16,3-2-1-16,3-2-1 0,0-6-171 0,0 0-35 0,0 0-6 0</inkml:trace>
  <inkml:trace contextRef="#ctx0" brushRef="#br0" timeOffset="108954.62">21930 5969 1965 0,'0'-5'43'0,"0"5"9"0,0 0 1 0,-3-3 3 0,0-5-44 0,0 5-12 16,3-2 0-16,-3 0 0 0,3 0 83 0,0-1 14 15,0 1 3-15,3 0 1 0,0-1-36 0,3 1-7 16,0 3-2-16,0-4 0 0,3 4 4 0,3-6 0 16,3 8 0-16,6-6 0 0,2 1-20 0,7 0-3 15,6-1-1-15,0 4 0 0,-1-6-7 0,1 3-1 16,3-1-1-16,2 1 0 0,-2 0-10 0,0-3-1 0,0 2-1 16,2 1 0-16,1 0 1 0,0 2 1 0,-1-2 0 15,-2 2 0-15,0 1-17 0,-7 2-9 0,1-8 1 16,-3 8 0-16,-6-3 8 0,-3 3 0 0,-4-3 0 0,-2 6 0 31,-6-3-78-31,-3 3-14 0,-6-3-2 0,0 0-1 16,3 8-82-16,-6-3-17 0,0 3-3 0,-6 2-1 0</inkml:trace>
  <inkml:trace contextRef="#ctx0" brushRef="#br0" timeOffset="109643.58">22210 6575 1450 0,'0'0'64'0,"0"0"14"0,0 0-62 0,6-3-16 15,0 3 0-15,0 0 0 0,0-2 80 0,3 2 14 16,0 0 2-16,0 0 1 0,0-6-36 0,2 4-7 15,-2-1-2-15,0 0 0 0,3 1 2 0,-3-1 0 16,3 0 0-16,-3-2 0 0,0 0-12 0,0 0-2 16,0-3-1-16,0 2 0 0,0 1-10 0,-3 0-1 15,2-6-1-15,-2 3 0 0,3 3-12 0,0-6-3 16,-3 1 0-16,3-3 0 0,-3 2-12 0,3 0 8 16,-6-2-8-16,6 0 0 0,-3 5 8 0,0-3-8 15,-3 1 0-15,0-3 0 0,-3 5 13 0,-3 0-3 16,0 2-1-16,3 6 0 0,-6-5-9 0,0 2 0 0,-3 3 0 0,0 0 0 15,0 8 0-15,-3-2 21 0,0 2-2 0,-3 2-1 16,1 3 12-16,-1 1 2 16,-3-1 1-16,0 3 0 0,3 2-2 0,-3 1-1 0,3-1 0 0,3 1 0 15,1-3-15-15,2 0-3 0,0 0-1 0,3-1 0 16,0 1-11-16,3-3 0 0,3 1 0 0,3-1 0 16,6 0 0-16,0-2 0 0,3-1 0 0,-1-2 0 15,4 6 28-15,0-12 3 0,0 3 1 0,0-2 0 16,3 0-44-16,-3-1-9 0,0-4-2 0,2-1 0 15,1-2-21-15,0 0-5 0,0-3-1 0,3-3 0 16,0 0-22-16,0-2-4 0,-1 0 0 16,1-3-1-16,3 0-4 15,-6 6-1-15,-3-12 0 0,0 4 0 0,3 2 33 0,-4-2 6 0,1-4 2 16,0 4 0-16,0-1 41 0,-3 1 16 0,3-1-1 0,-3 3 0 0,0 1-15 16,-3 1 0-16,-3 4 0 0,2 2 0 0,-5 2 45 15,-3 6 13-15,0 0 2 0,0 0 1 0,0 0 7 0,-3 3 0 16,-2 2 1-16,-1 3 0 0,-3 3-13 0,0-3-4 15,-3 5 0-15,0 6 0 0,3-1-14 0,-6 1-3 16,3-1-1-16,0 1 0 0,0-1-18 0,6 1-3 16,-3-1-1-16,7-2 0 0,-4-3-12 0,6 1 9 15,0-1-9-15,0-3 8 0,3-2-8 0,0 0 0 16,2-2 0-16,4-1-11 0,-9-5-8 0,15 0-1 16,0-3-1-16,0-2 0 15,3 0-123-15,0-1-25 0,0-2-5 0</inkml:trace>
  <inkml:trace contextRef="#ctx0" brushRef="#br0" timeOffset="110013.6">23374 5696 403 0,'0'0'36'0,"0"0"-36"16,0 0 0-16,0 0 0 0,-6 6 372 0,3-1 67 16,-6-2 13-16,3 5 4 0,0 0-272 0,0 2-55 15,-6 3-10-15,3 3-3 0,-3 5-61 0,-5 1-13 16,2 4-2-16,-3 1-1 0,-3-1 4 0,0 3 1 16,-3 5 0-16,0 6 0 0,1 0 6 0,-4 0 2 15,0-3 0-15,-3 5 0 0,1 0-36 0,5-2-6 16,0 5-2-16,3-3 0 0,3-2-8 0,0 0 0 15,6-9 0-15,1 4 0 0,2-6 0 0,3-3 0 16,3-2 9-16,0 3-9 0,3-12 8 0,3 4-8 16,0-6 10-16,3-2-10 0,0-3 11 0,3 0-11 15,2-3 12-15,1-5-12 0,3 0 0 0,3-3-16 16,6 1 2-16,0-4 0 16,-3-2-136-16,-1 1-27 0,4-4-6 0</inkml:trace>
  <inkml:trace contextRef="#ctx0" brushRef="#br0" timeOffset="110926.72">23231 6384 1605 0,'6'-2'35'0,"-3"-1"7"0,0-2 2 0,0 5 2 0,0-8-37 0,-3 5-9 16,3-2 0-16,0 2 0 0,-3 3 116 0,0 0 22 0,0 0 4 0,0 0 1 15,0 0-33-15,0 0-6 0,0 0-2 0,0 0 0 16,-3 8-56-16,0 3-11 16,0-3-3-16,-6 8 0 0,0 0 10 0,0-1 2 0,-3 1 0 0,3 3 0 15,-3-1-26-15,0 1-5 0,-2-1-1 0,5-2 0 16,0-3-3-16,0 3-1 0,0-2 0 0,3-4 0 16,0 1 20-16,3-1 3 0,0-2 1 0,3-8 0 15,0 8-32-15,0-8 0 0,0 0 0 0,9 0 0 16,3 0 0-16,0-2 0 0,3-6 0 0,-4 0 0 15,7 0 0-15,0-6 0 0,0 1 0 0,0 0 0 16,-3 0-20-16,0-3-9 0,0-3-3 0,-1 1 0 16,4-1 16-16,-6 1 4 0,0-3 0 0,0 2 0 0,-3 6 12 15,3 2 0-15,-3 3 0 0,0 3 0 16,0 0 0-16,-3 5 0 0,-3-5 0 0,-3 5 0 16,0 0 0-16,0 0 0 0,0 0 0 0,3 5 0 0,0 0 12 15,-3 3 3-15,0 3 0 0,0 2 0 0,-3 0 10 16,0 0 3-16,-3 1 0 0,3-1 0 0,-3 5-28 0,0-4 0 15,0-1 0-15,0 3 0 0,-3 0 0 0,3-3 0 16,3 3 0-16,-3-8 0 16,3-1 0-16,0 1 0 0,3-8 0 0,-3 8 0 0,3-8 0 0,0 0 0 15,0 0 0-15,0 0 0 0,0 0 12 0,6 0-4 16,3-2 0-16,0-4 0 0,3-2-8 0,3 1 0 16,0-1 0-16,-1-6 0 0,4 1 0 0,0-3-12 15,0 3 2-15,3-3 1 16,-3 0-27-16,0 0-6 0,2-2-1 0,-2 2 0 0,-3 5 19 0,0 1 3 15,-3-1 1-15,-3 6 0 0,0 0 20 0,0 5 0 0,-9 0 0 16,0 0 0-16,0 0 0 0,0 8 8 0,0-3 0 0,-3 6 0 16,-3-1 13-16,3 3 3 0,-6 1 0 15,3 1 0-15,0-1 5 0,0-1 2 0,-3 0 0 16,6 0 0-16,-3-2-20 0,3 2-11 0,0-2 12 16,0-1-12-16,3 9 0 0,-3-11-10 15,3 0 10-15,0 0 0 0,0-8 0 0,0 0 0 0,0 0 0 31,6 5-128-31,-6-5-20 0,9 3-5 0,0-6-1002 0</inkml:trace>
  <inkml:trace contextRef="#ctx0" brushRef="#br0" timeOffset="111480.05">23835 6511 1620 0,'0'0'72'0,"0"3"14"0,0-3-69 0,0 8-17 16,0-8 0-16,0 0 0 0,0 0 107 0,0 0 17 16,0 0 4-16,0 0 1 0,0 0-72 0,6 3-14 15,3-3-3-15,-3-3-1 16,3 0-19-16,0 1-3 0,3-4-1 0,0-2 0 0,-3 1-16 0,6-1 0 0,-4-3 0 0,1 0 0 16,0 1 0-16,0-1 0 0,-3 1 0 0,-3-1 0 15,3 1 0-15,-6-1 0 16,-3-2 0-16,0 2 0 0,-3-2 0 0,0 2 0 0,-3 1 0 0,0 2 0 15,-6 0 17-15,3 3-3 0,-6 5-1 0,0-3 0 16,1 3 39-16,-7 5 7 16,3-2 1-16,-3 5 1 0,0 0 4 0,3 2 1 15,-2 1 0-15,2 2 0 0,0-2-18 0,0 5-3 0,-3-1-1 16,3 1 0-16,3 3-35 0,3-3-9 0,1 0 0 0,2 2 0 16,6-2 0-16,3-3 0 15,3 3 0-15,0-5 0 0,3-1 8 0,0 1-8 0,2-1 12 0,4-4-4 16,0-1-8-16,0-2 0 0,3-1 0 0,0-2 0 15,0 0 0-15,3-2 0 0,-3-4 0 0,-1 1 0 16,4 0-20-16,-3-3-10 0,3-3-2 16,0 3 0-16,0-2 13 0,-3-1 3 0,0-2 0 0,-1 2 0 0,-2 1 16 15,0-1-10-15,0 3 10 16,-6 0-8-16,0 0 8 0,-3 6 0 0,-3 2 0 0,0 0 0 0,0 0 10 0,0 0 1 16,0 0 0-16,-9 2 0 0,0 6 18 0,0 3 4 15,0-3 1-15,3 5 0 0,-3-2-16 0,0 2-3 16,6-3-1-16,-2 4 0 0,-1-4-14 0,3 1 8 15,6-3-8-15,0 0 0 0,0 0 0 16,0 0 0-16,2-3 0 0,4-2 0 0,0-1-12 16,3-2-8-16,3 0-1 0,-3-2-1 15,0-4-147-15,0 1-30 0,3 0-5 0,-3-3-896 16</inkml:trace>
  <inkml:trace contextRef="#ctx0" brushRef="#br0" timeOffset="111979.25">24335 6374 1796 0,'0'0'40'0,"0"0"8"0,0 0 1 0,0 0 1 0,0 0-40 0,0 0-10 0,6-8 0 0,-3 5 0 15,-3 3 57-15,0 0 10 0,3-5 1 0,3 2 1 16,0 1-9-16,-3-1-1 0,-3-2-1 0,3-1 0 15,-3 6-29-15,0 0-5 0,0 0-2 0,0-5 0 16,0-3 7-16,0 8 2 0,-3-2 0 0,-3-4 0 16,-3 4 5-16,0 2 0 0,0 0 1 0,-3 0 0 15,-2 2 23-15,-1 1 4 0,3 2 0 0,-3 0 1 16,0 3-15-16,0-2-3 0,0 2-1 0,0-3 0 16,3 3-22-16,0 0-5 15,4-3-1-15,-1 3 0 0,0 0-18 0,3 0 0 0,3 0 8 0,3-3-8 16,0 3 0-16,3 3 0 0,0-1 0 0,6 1-9 0,-3-1 9 0,3-2 0 15,2 3 0-15,1 0 0 16,0-6 0-16,0 5 0 0,0-4 8 0,0 2-8 0,-3 0 0 0,3 0 0 16,-3-1 0-16,0-1 0 0,-3 2-8 0,0 0 0 15,0 2 0-15,-3-5 0 0,-3 3-2 0,0-8 0 16,-3 8 0-16,-3 0 0 0,0 0 1 0,0-2 0 0,-6-1 0 16,0 0 0-16,0 0 9 0,-3 3 12 15,0-8-2-15,-3 3-1 0,-3 0-9 0,4-1 0 0,-4-2 0 16,0 0 0-16,0 3 0 0,0-3 0 0,6-3 0 15,1 1 0-15,-1 2 0 0,0-3 0 0,0 3 0 16,6 0 0-16,-3-3 0 0,6 3 0 0,-3 0 0 16,9 0 0-16,0 0-13 0,0 0 1 0,0 0 1 15,9 0 0 1,3-5-169-16,3 2-35 0,-3-2-6 0</inkml:trace>
  <inkml:trace contextRef="#ctx0" brushRef="#br0" timeOffset="112527.92">24591 6403 1562 0,'0'0'34'0,"0"0"7"0,6 0 2 15,-3-3 1-15,3 1-35 0,-6 2-9 0,0 0 0 0,3-6 0 0,0 4 105 0,-3 2 19 16,0 0 4-16,3-6 1 0,0 1-45 0,-3 5-10 16,0 0-2-16,0-5 0 0,0 0-3 0,-3-1-1 15,3 1 0-15,-3 0 0 0,3 5-12 0,-6-6-4 16,0-2 0-16,-3 3 0 0,0 2-17 0,-3 1-4 16,-2 2-1-16,-1 0 0 0,0 2 18 0,3-2 3 15,0 0 1-15,-3 3 0 0,3 2-21 0,-3 1-4 16,-3-1-1-16,4-2 0 0,-1 2-6 0,0 0 0 0,3-2-1 15,3 5 0-15,-3-6-19 0,6 4 0 0,0 2 0 0,3 0 0 16,0-3 0-16,3 6 0 0,3-1 0 0,3-2 0 16,0 3 0-16,3-1 0 0,0-2 0 0,6 3 0 15,0-3 0-15,0 0 0 0,-7 0 0 0,7 2 0 16,0-2 0-16,3 3 0 0,-3-3 0 0,0 0 0 31,0 2-28-31,-3-5-2 0,0 3-1 0,-6 0 0 0,2 0 14 0,-5 0 2 0,0 0 1 0,-6 0 0 16,0 0 14-16,-5 0 0 0,2-3 0 0,-6 3 10 15,-3 0-10-15,3-3 0 0,0 3 0 0,-3 0 0 16,-3-2 0-16,0-1 0 0,-2-3 0 0,5 1 8 16,-3 0 0-16,0-1 0 0,0-2 0 0,0 0 0 15,6-2 20-15,0-1 3 0,-2 0 1 0,2 1 0 16,3-1-32-16,3 1-13 0,-3-6 1 0,3 2 0 16,3 4 12-16,0-4 16 0,0 1-3 0,3 5-1 15,3-5-107-15,0-1-21 0,3 1-5 0,0 0-746 16,3-3-149-16</inkml:trace>
  <inkml:trace contextRef="#ctx0" brushRef="#br0" timeOffset="113231.04">24704 6482 2055 0,'0'0'45'0,"0"0"10"0,0 0 1 0,0 0 2 0,0 0-46 0,0 0-12 15,-3-2 0-15,3 2 0 0,0 0 73 0,0 0 13 16,0 0 2-16,0 0 1 0,3-6-53 0,3 4-10 0,0-6-2 0,0 5-1 16,0-2-2-16,3 0 0 0,0-3 0 0,3 2 0 15,0-2-10-15,-3 3-3 0,6-5 0 0,-3-1 0 16,2 6-8-16,1-3 0 0,-6-3 0 0,3 6 0 16,-3-3 0-16,0 0 0 0,-3-3 0 0,-3 3 0 15,0-2 13-15,-3-1-2 0,-3 3-1 0,-3 0 0 16,0 3 24-16,0 0 5 0,-6 0 1 0,-3 5 0 15,3 0 12-15,0 5 4 0,-2 0 0 0,2 0 0 16,-3 1-29-16,3 2-6 0,-3 2-1 0,3 3 0 16,0 1-12-16,0 2-8 0,0-1 8 0,0 1-8 15,4 5 9-15,-4-2-9 0,3 2 12 0,3-2-12 16,0-1 0-16,3-2 0 0,0 0 0 0,6 0 0 0,0-3 8 16,3-2-8-16,-3-1 0 0,6-2 0 0,-3 0 0 15,3-3 0-15,2 1 0 0,1-4 0 0,-3 1 0 0,3-3 0 16,3 0 0-16,-3 0 0 0,3-3-12 15,0 1-8-15,0-4-3 0,-3 1 0 0,5-3 10 16,-2 3 1-16,0-3 1 0,-3 3 0 0,0-3-5 0,0 0-2 16,-3 2 0-16,3-1 0 0,0 1 5 0,0-2 1 15,-4 3 0-15,-2-3 0 0,0 5 12 0,-6 3 0 16,0 0 0-16,0 0 0 0,0 0 0 0,0 0 0 16,0 0 0-16,-3 0 0 0,-3 3 29 0,0 2 9 15,1 1 2-15,2 2 0 0,-3 0-16 0,3-1-4 16,0-1 0-16,0 4 0 0,-3-4-20 0,6 2 0 0,0-1 0 15,3 1 8-15,-3-8-8 0,0 0 0 0,-3 6 0 0,3-6 0 16,12 5 0-16,-3-2 0 0,-1-3 0 16,4 0 0-16,3-3 0 0,0-2 0 0,0-1 0 0,0 1 0 15,0 0 0-15,3 0 8 0,-3-1-8 0,-4-2 0 16,4 3 0-16,-3 0-15 0,0-1 3 0,-3 1 0 16,0 3 12-16,-9 2 0 0,6-6 0 0,-6 6 0 15,0 0-12-15,0 0 12 0,0 0-13 0,0 0 5 16,0 11 8-16,0-1 8 0,-3 4-8 0,3-4 11 15,-3 1 1-15,-3-1 0 0,3 4 0 0,0-1 0 16,0 0-12-16,0 0 8 0,0 1-8 0,3-4 8 16,0 1-8-16,3-3 0 0,0 2 0 0,0-5-11 31,0 3-117-31,3-2-24 0,0-4-5 0</inkml:trace>
  <inkml:trace contextRef="#ctx0" brushRef="#br0" timeOffset="115080.78">13438 7416 1807 0,'0'0'80'0,"0"0"16"0,0 0-76 0,0 0-20 16,0 0 0-16,0 0 0 0,0 0 129 0,0 0 23 15,0 0 4-15,0 0 0 0,0 0-65 0,0 0-14 16,0 0-2-16,6 6-1 0,0-1-23 0,0-2-5 16,3 2-1-16,3 0 0 0,-3 3-14 0,3-3-3 15,-3 3-1-15,2 0 0 0,-2 3-4 0,0-3-1 16,0 2 0-16,3 4 0 0,-3-4-22 0,3 3 0 16,-3 1 0-16,0-1 0 0,3 0 0 0,-3 3 0 15,0-3 8-15,0 3-8 0,-1 0 0 0,1-3 8 0,-3 3-8 16,3-5 0-1,0 2-20-15,-3-3-9 0,0 1-2 0,3-3 0 0,-6 0 31 0,3-3 0 0,0 3 0 0,-3 0 0 16,0-3-19-16,0 1 3 0,0-1 0 0,-3 0-828 16,0 0-166-16</inkml:trace>
  <inkml:trace contextRef="#ctx0" brushRef="#br0" timeOffset="115430.95">13337 7829 1576 0,'0'0'70'0,"0"0"14"0,0 0-67 0,0 0-17 15,0 0 0-15,0 0 0 0,0 0 115 0,0 0 19 16,0 0 4-16,3-5 1 0,0-3-35 0,0 3-8 15,0-3 0-15,3 0-1 0,0-3-25 0,3 0-5 16,0-4-1-16,-1 1 0 0,4 1-17 0,0 0-4 16,3-3-1-16,3 0 0 0,-3 0-4 0,0 0-1 15,0-2 0-15,3 2 0 0,-1 0-17 0,1 0-4 16,3 0-1-16,0 1 0 0,0 1-15 0,0 1 9 16,-4-3-9-16,1 3 8 0,-3 0-8 0,0 2 0 15,-3 1 0-15,3 2 0 0,-3-3 0 0,-3 6 0 16,-3-1 0-16,0 1 0 0,0 3 0 0,-6 2-9 15,0 0 0-15,0 0 0 16,0 0-133-16,0 0-26 0,0 0-6 0</inkml:trace>
  <inkml:trace contextRef="#ctx0" brushRef="#br0" timeOffset="115877.25">13819 7893 2206 0,'0'0'48'0,"0"0"11"0,0 0 1 15,0 0 3-15,0 0-51 0,0 0-12 0,0-6 0 0,0 6 0 0,0 0 95 0,0-2 16 16,3-4 3-16,-3 6 1 0,0 0-55 0,6-5-10 15,0 0-2-15,3 2-1 0,0-2-23 0,3-1-5 16,-3-1-1-16,3-1 0 0,-1 2-9 0,1-2-1 16,0-5-8-16,0 3 12 0,0-1-12 0,0 0 0 15,3-2 0-15,-3-3 0 0,3 0 0 0,-3 3 0 16,-1 3 0-16,4-1 0 0,-3 0 0 0,0 1-18 16,-3-1 4-16,0 3 1 0,-3 3 13 0,0 0 0 15,-6 5 0-15,0 0 0 0,0 0 23 0,0 0 7 0,0 0 2 16,-3 10 0-16,-3 1-7 0,0 2-1 0,-3 0 0 15,0 1 0-15,0 1-9 0,0 1-3 0,-3 0 0 0,1 3 0 16,2-1-12-16,3 1 11 0,-3-3-11 0,3 0 10 16,6-3-10-16,-3 0 0 0,0-2 0 0,0-1 0 15,3-2 0-15,-3 0 0 0,0 0 0 0,3-8 0 16,0 0-95 0,0 0-24-16,0 0-5 0,0 0-1128 0</inkml:trace>
  <inkml:trace contextRef="#ctx0" brushRef="#br0" timeOffset="116390.15">13393 7189 288 0,'0'0'25'0,"0"0"-25"16,0 0 0-16,0 0 0 0,0 0 339 0,0-6 62 0,0 4 13 0,0 2 2 16,0 0-249-16,0 0-51 0,0 0-9 0,3-5-3 15,-3 5-26-15,6-3-6 0,3-2 0 0,0 2-1 16,0-2-9-16,6 5-2 0,-3-3 0 0,3 0 0 16,3-2-13-16,0 2-3 0,11 3 42 15,-8-5-62-15,0 5-3 0,3 0-1 0,0 0 0 16,-4-3-8-16,4 3-1 0,-3 3-1 0,0-3 0 15,-3 0-10-15,0 0 0 0,-3 0 0 0,-1 3 0 16,-2-1 8-16,0 1-8 0,0 0 0 0,0-1 8 0,-3 1-8 16,0 0 0-16,0-3 0 0,-3 2 0 15,0 1 0-15,-6-3 0 0,0 0 8 0,6 0-8 16,3 0-12-16,-9 0-5 0,0 0-1 0,0 0 0 16,6 0-118-16,-6 0-24 15,0 0-5-15</inkml:trace>
  <inkml:trace contextRef="#ctx0" brushRef="#br0" timeOffset="116998.52">14450 7908 806 0,'0'0'36'0,"0"0"7"0,0 0-35 0,0 0-8 16,0 8 0-16,-3 0 0 0,3-2 279 0,0 4 53 15,0-2 12-15,-3 3 1 0,0-1-180 0,0 1-36 0,-3 2-7 16,3 0-2-16,-6 3-60 0,3 0-12 16,0 0-2-16,-3-3-1 0,4 0-20 0,-1 1-4 0,-3-1-1 0,6 0 0 15,-3-2-20-15,3-3 0 0,0 0 0 0,0-3-12 32,0 0-71-32,3-5-14 0,0 0-3 0</inkml:trace>
  <inkml:trace contextRef="#ctx0" brushRef="#br0" timeOffset="117184.03">14513 7636 748 0,'0'0'67'0,"-3"0"-54"0,0-5-13 0,0 5 0 0,0-6 302 0,0 4 58 16,3-1 11-16,0 3 2 0,0 0-260 0,0 0-52 15,6-3-10-15,0 1-700 16,0-1-140-16</inkml:trace>
  <inkml:trace contextRef="#ctx0" brushRef="#br0" timeOffset="117724.5">14947 7493 2196 0,'0'0'48'0,"0"0"11"0,0 0 1 0,0 0 1 0,0 0-49 0,6 5-12 16,0-2 0-16,0 2 0 0,-3 3 88 0,3-3 16 15,0 3 2-15,0 3 1 0,3 0-36 0,-3-3-7 16,0 2-2-16,3 1 0 0,0-1-11 0,-3 1-3 16,2-1 0-16,1 1 0 0,0 0-27 0,0 2-5 15,0-5-2-15,-3 2 0 0,3-2-4 0,-3 3-1 16,3-1 0-16,-3 1 0 0,0 2-9 0,3-2 0 15,-6-1 0-15,6 1 0 0,-6 0 0 0,3-1 0 0,0 1 0 0,0-1 0 16,-4 1 0-16,1 0 0 16,0-1 0-16,-3 1 0 15,6-3-51-15,-3 2-5 0,-3-2-2 0,0 0-812 0,0 3-162 0</inkml:trace>
  <inkml:trace contextRef="#ctx0" brushRef="#br0" timeOffset="118081.36">14888 7938 288 0,'0'0'25'0,"0"0"-25"16,-6-8 0-16,6 2 0 15,3 1 416-15,-3-3 77 0,0 3 16 0,3-1 3 0,-3 1-323 0,0 0-65 16,0 0-12-16,3-1-4 0,-6-2-36 0,3 3-8 15,0 2-2-15,6-2 0 16,-3 0-6-16,3-3 0 0,-1 3-1 0,4-3 0 0,0-3-35 0,3 3-6 16,3-5-2-16,3 2 0 0,-3-2 7 0,6 0 1 15,-3-3 0-15,2 0 0 0,-2 0 9 0,0-2 3 16,-3-1 0-16,3 3 0 0,-3-2-32 0,3 5 0 16,-1-1-8-16,-2 1 8 0,0 0 0 0,0 0 0 15,0 2 0-15,0 3 0 0,-3-2 0 0,-3 2 0 16,6 0 0-16,-6 2 0 0,-1-2 0 0,1 6 8 15,0-3-8-15,-3 2 0 0,0 0 0 0,-3 1 0 0,0-1 0 16,-3 3 0 0,0 0-149-16,0 0-33 0,0 0-6 0,0 0-2 0</inkml:trace>
  <inkml:trace contextRef="#ctx0" brushRef="#br0" timeOffset="118617.92">15376 7850 2282 0,'0'0'50'0,"0"0"10"15,3-2 3-15,0-1 1 0,0 0-51 0,-3 1-13 0,6-1 0 0,-3 0 0 0,3 1 68 0,0 2 10 16,0 0 2-16,2-3 1 0,4 0-33 0,-3 3-6 16,0 0-2-16,3 0 0 0,0 0-32 0,-3 0-8 15,3 0 0-15,0 3 0 0,-3 0 8 0,0-3 0 16,0 2 0-16,-9-2 0 0,0 0-8 0,8 3 0 16,1 0 0-16,-9-3 0 0,0 0 21 0,6 2 3 15,-6-2 0-15,0 0 0 0,0 0 24 0,0 0 4 16,0 0 2-16,3 8 0 0,-6 0-18 0,3 0-3 15,-3-3-1-15,0 6 0 0,0-3-11 0,-3 0-2 16,-2 2-1-16,-1-2 0 0,-3 3-18 0,3 0 0 16,-6-1 8-16,3 1-8 0,0 2 10 0,0-3-2 15,0 1 0-15,3 0 0 0,-3-3-8 0,4 2 10 0,-1 3-10 16,3-2 10-16,0-3-2 0,3 3-8 0,0-1 12 0,0-2-4 16,6 0-8-16,0 0 0 0,0 0 0 0,3 0 8 15,0-3-8-15,0-2 0 0,2 2 0 0,4 0 0 16,0-5 0-16,0 0 0 0,0-2 0 0,0-1 0 15,0 3 0-15,3-3 0 0,-3 1 0 0,3-1 0 16,-4-2 0-16,1-1 0 0,0 1 0 16,0 3 0-16,0-4-11 0,0 4-4 0,-6-4-1 15,6 4 0 1,-3-1-102-16,-3 0-21 0,0 3-4 0,0-5-1 0</inkml:trace>
  <inkml:trace contextRef="#ctx0" brushRef="#br0" timeOffset="119133.54">14885 7289 1152 0,'0'0'102'0,"0"0"-82"0,-6 0-20 0,6 0 0 15,0 0 192-15,0 0 35 0,0 0 6 0,0 0 2 16,0 0-62-16,0 0-12 0,0 0-2 0,0 0-1 16,0 0-67-16,9 6-14 0,0-4-2 0,2 1-1 0,1 2-18 0,3-2-3 15,3-1-1-15,0 4 0 0,3-4-6 0,-3-2-2 16,3 3 0-16,-1 0 0 0,-2-1-35 0,0 1-9 15,0 0 0-15,-3-1 0 0,3-2 0 0,-3 3 0 16,2-3-12-16,1 0 12 0,0 3 0 0,0-1 0 16,-3-2 0-16,0 0 0 0,0 3 0 15,-3-1 0-15,-1 1 0 0,1-3 8 16,-3 3-52-16,-3-1-12 0,0 4-1 0,-3-4-1 16,0 4-60-16,0 2-12 0,-3-3-2 0,0-5-1 0</inkml:trace>
  <inkml:trace contextRef="#ctx0" brushRef="#br0" timeOffset="123970.79">16179 7662 1602 0,'9'-2'71'0,"-3"2"14"0,0 0-68 0,3 2-17 0,-3-2 0 0,6 0 0 16,0-2 111-16,0-1 18 0,-3 3 4 0,6-3 1 15,-3 1-61-15,3-1-12 0,-1 0-2 0,1 1-1 16,3-1-25-16,0-2-5 0,0 2 0 0,0 1-1 15,-3 2 0-15,-1-3 0 0,1 3 0 0,-3 0 0 16,3 0-36-16,-6 3-7 0,3-3-2 0,-3 2 0 16,0 1-2-16,0 0 0 0,-3 2 0 0,-6-5-685 15,0 0-138-15</inkml:trace>
  <inkml:trace contextRef="#ctx0" brushRef="#br0" timeOffset="124332.9">16034 7811 921 0,'0'0'82'0,"0"0"-66"16,0 0-16-16,0 0 0 0,0 0 228 0,6 2 43 0,0 1 8 16,2-3 1-16,-2 0-121 0,3 2-25 0,3-2-5 0,0 0-1 15,3-2-52-15,0-1-12 0,0 3-1 0,3-2-1 16,0-1-27-16,-1-2-6 0,-2 2-1 0,3 0 0 15,0-2-28-15,0 0 0 0,0 2 0 0,0 0 0 32,-4 1-71-32,-2-1-20 0,0 0-4 0,0 3-653 0,-3 0-130 0</inkml:trace>
  <inkml:trace contextRef="#ctx0" brushRef="#br0" timeOffset="124654.04">16010 7628 1764 0,'0'0'39'0,"0"0"8"0,0 0 1 0,0 0 1 0,0 0-39 0,0 0-10 16,0 0 0-16,0 0 0 0,-9-3 89 0,9 3 16 16,0 0 3-16,0 0 1 0,0 0-73 0,-6 3-16 0,6-3-2 0,0 0-1 31,-6 3-99-31,6-3-20 0</inkml:trace>
  <inkml:trace contextRef="#ctx0" brushRef="#br0" timeOffset="124811.62">15926 7813 1591 0,'0'0'70'0,"0"0"15"0,0 0-68 0,0 0-17 0,0 0 0 0,0 0 0 16,0 0 114-16,0 0 19 0,0 0 4 0,0 0 1 15,0 0-86-15,0 0-18 0,3 3-3 0,0-1-667 16,0-2-134-16</inkml:trace>
  <inkml:trace contextRef="#ctx0" brushRef="#br0" timeOffset="127784.64">17108 7763 691 0,'0'0'61'0,"0"-3"-49"0,0-2-12 0,0 2 0 16,3-2 181-16,0 2 34 0,-6 1 6 0,3 2 2 15,0 0-86-15,0 0-17 0,0 0-3 0,0 0-1 16,6 0-32-16,-6 0-6 0,0 0-2 0,3 5 0 16,-3 3 7-16,0 3 1 0,-3 2 0 0,0 3 0 0,-3 0-42 0,3-1-8 15,0 4-2-15,0 2 0 0,-6-2 7 0,3-1 1 16,-3 6 0-16,3 0 0 0,-2 0-16 0,-1 2-4 16,0 6 0-16,0 0 0 0,-3-1-6 15,3 4-2-15,-6-1 0 0,3 3 0 0,0-5-12 16,0 0 9-16,0-3-9 0,0 0 8 0,4-3-8 15,-4 1 0-15,0-3 0 0,0 2 8 0,0-2-8 16,0 0 0-16,0 2 0 0,0-5 0 0,-3 0 0 0,3-2 8 16,4-1-8-16,-1-2 0 0,-6 0 0 0,0-3 0 15,6 1 0-15,0-4 0 0,0-2 0 0,3-3 0 16,6 1 0-16,-6-1 0 0,-12-5 37 16,9-5-12-16,0-1 1 0,0-4-10 0,1-3-1 15,-1-1-1-15,3-1 0 0,-3-4-2 0,3-2 0 16,3 0 0-16,-3-3 0 0,3-3-3 0,3 6-1 15,3 0 0-15,3 3 0 0,-6-1 5 0,6 3 1 16,3 0 0-16,0-2 0 0,0 2-4 0,-1 0-1 0,1-2 0 16,3-1 0-16,6 3-9 0,-3-2 10 0,3 2-10 0,0 0 10 15,3-3-10-15,-1 3 0 0,1-2 0 0,0 2-11 16,0-2 11-16,0-4 0 0,0 6 0 0,-4-2-8 16,-2 2-65-1,3-2-13-15,0-1-2 0,-3 3-1 16,-3 0-113-16,3 0-22 0,15-13-5 0,-10 6-1 0</inkml:trace>
  <inkml:trace contextRef="#ctx0" brushRef="#br0" timeOffset="127988.08">17203 7504 1796 0,'-20'0'80'0,"17"0"16"0,3 0-77 0,0 0-19 15,-3 0 0-15,3 0 0 0,0 0 108 0,0 0 17 16,-3 0 4-16,3 0 1 0,0 0-56 0,0 0-11 16,0 0-3-16,0 0 0 0,0 0-46 0,0 0-14 15,9 2 0-15,-9-2 8 16,0 0-106-16,9 6-21 0</inkml:trace>
  <inkml:trace contextRef="#ctx0" brushRef="#br0" timeOffset="128428.9">17367 7808 864 0,'0'0'38'0,"0"0"8"0,0 0-37 0,0 0-9 0,0 0 0 0,0 0 0 15,0 0 198-15,6-5 38 0,-3-1 7 0,3 4 1 16,0-1-137-16,-3 0-28 0,3 1-6 0,3-1-1 16,-3-2-34-16,0-1-7 0,3 4-2 0,0-3 0 15,-3-1-13-15,2 1-2 0,-5 2-1 0,3-2 0 0,3-6-5 0,0 3-8 16,-3 3 11-16,0-3-11 0,0 3 23 0,0-3-3 16,0 3 0-16,-3-3 0 0,-3 0-20 15,0 0 0-15,3 0 0 0,-3 0 0 0,-3-3 24 0,0 4 1 16,0-1 0-16,0 0 0 0,3 8 10 0,-9-3 1 15,0 0 1-15,3 3 0 16,0 3 7-16,-6 0 2 0,3 5 0 0,-2-3 0 0,-1 5-6 0,0 1-2 16,-3 0 0-16,3-1 0 0,3 1-18 0,-6 2-3 15,3 3-1-15,0 0 0 0,0 2 13 0,3-2 3 16,4 0 0-16,-4 0 0 0,3 0-32 0,3 0 0 16,3-3 0-16,3 0 0 0,-3-2 0 0,3-1 0 15,6-2 0-15,2 0 0 0,1 0 12 0,0-5-4 16,0-1-8-16,3 1 12 15,0-3-103-15,0 0-21 0,-3-5-4 0,6-1-694 16,-1 1-139-16</inkml:trace>
  <inkml:trace contextRef="#ctx0" brushRef="#br0" timeOffset="128957.04">17715 7646 1893 0,'-9'-2'84'0,"9"2"17"0,0 0-81 0,0 0-20 0,-6 2 0 15,1 1 0-15,2 5 136 0,-3-3 24 0,0 3 4 0,0 0 0 16,0 3-105-16,0-1-22 0,-3 1-4 0,0-3-1 16,0 8 5-16,0-3 1 0,9 0 0 0,-3 3 0 15,-6 3-22-15,6-6-5 0,0 3-1 0,0-3 0 16,0 0-2-16,3-2 0 0,-3-1 0 0,6 1 0 0,6-3-8 16,-6 0 0-16,-3-8 0 0,0 0 0 0,6 2 0 0,6 1 8 15,-6-3-8-15,6-3 8 0,-3 1-8 0,6-3-17 16,3-3 4-16,-4 2 1 15,-2-4-22-15,3-1-4 0,0 3-1 0,0-5 0 16,-3 2 7-16,3-2 0 0,-3-3 1 0,0 3 0 0,0-3 15 0,-1 3 4 16,-2 0 0-16,0 2 0 0,-3 3 12 0,-3 0 0 15,3 3 0-15,-6 5-9 0,0 0 9 0,0 0 11 16,0 0-3-16,0 0 0 0,0 0 23 0,0 0 4 16,-3 5 1-16,0 3 0 0,-3 3-7 0,3-1-1 15,-3 4 0-15,0-1 0 0,3 0-13 0,0 0-3 16,-3 1-1-16,1-1 0 0,2-3-11 0,0 1 12 15,3-1-12-15,0 1 12 0,-3-3-12 0,6-3 8 16,-3-5-8-16,6 8 8 0,-1-2-8 0,1-1 8 16,3-5-8-16,0 2 8 0,0-4-8 0,0 2 12 15,0-5-12-15,0-1 12 0,3-2-12 0,0 0 0 0,0-2 9 16,0-3-9-16,0-1 0 0,-1 1 0 0,4-3 0 16,-3 0 0-16,3 0 0 0,0 1-10 0,0-1 10 0,-3 0 0 15,0 0 0-15,0 3 0 0,-3 2 0 0,-4 1 0 16,-2 2 0-16,0 0 0 0,-3 2 0 0,0 6 0 15,0 0 0-15,0 0 0 0,0 0-10 0,0 0 10 16,0 0-20-16,0 0 2 0,0 0 0 0,-3 6-809 16,0 4-161-16</inkml:trace>
  <inkml:trace contextRef="#ctx0" brushRef="#br0" timeOffset="129597.7">18230 7742 2055 0,'0'0'45'0,"0"0"10"0,0 0 1 0,0 0 2 0,0 0-46 16,0 0-12-16,0 0 0 0,0 0 0 0,0 0 68 0,0 0 11 16,9 0 2-16,-3-3 1 0,-6 3-56 0,6-3-11 15,0 1-3-15,0 2 0 0,3 0-12 0,-3 0 9 16,-6 0-9-16,9-3 8 0,-3 0-8 0,0-2 0 15,0 3 0-15,0-1 0 0,-3 0 0 0,3-2 8 16,0 0-8-16,-3-1 0 0,0 1 18 0,0-3-2 16,-1-2 0-16,1 2 0 0,3-3-16 0,-6 3 0 0,0 3-13 15,0-3 5-15,3 0 24 0,-6 0 6 0,0 3 1 0,-3-1 0 16,4 1-1-16,2 5 0 0,-6-3 0 0,-3 6 0 16,0-3 22-16,-3 5 4 0,0 3 0 0,0-2 1 15,-3 2-4-15,3 2-1 0,-6 1 0 0,3 2 0 16,4 0-30-16,-1 3-6 0,-3-3-8 15,3 3 11-15,0 3-3 0,0-3-8 0,3 2 12 0,3 1-4 16,-3-3-8-16,3-1 0 0,6 1 9 0,-3-3-9 16,6 1 0-16,0-4 0 0,3-2 0 0,6 0 0 15,-3 0 8-15,6-3-8 0,0-2 8 0,3-3-8 16,-3 0 0-16,-1 0 8 0,4-3-8 0,-3 1 0 16,0-4 0-16,0 1-12 0,3-5 2 0,-3 2 0 15,-3-3-21-15,2-2-4 0,4 2-1 0,0-2 0 16,0-3-8-16,0 3-3 0,-3 0 0 0,0-3 0 15,3 0-16-15,-4 3-3 0,1 2-1 0,-3 1 0 16,-3-4-14-16,-3 1-3 0,0 3-1 0,0 2 0 16,0 0 41-16,0 2 9 0,-6 1 2 0,0 5 0 15,0 0 33-15,0 0 12 0,0 0 0 0,0 0 0 0,3 5 46 0,-6 3 9 16,-3 0 1-16,0 3 1 0,0-3-5 0,-3 5-2 16,-3-2 0-16,3-1 0 0,3 6-14 15,-3-3-4-15,0 0 0 0,3 1 0 0,4-1-22 0,-4 0-5 16,0 0-1-16,3-2 0 0,3 0-5 0,-3-1-2 15,3 1 0-15,-3-3 0 0,3-8-9 0,3 5 0 16,0 3 0-16,-3-8 0 0,0 0-14 0,6 3-5 16,0-3-1-16,2 0 0 15,-2-3-164-15,3-2-32 0,3-1-8 0,0-2 0 0</inkml:trace>
  <inkml:trace contextRef="#ctx0" brushRef="#br0" timeOffset="129758.27">18733 7318 1324 0,'0'0'59'0,"0"-5"12"0,-6 2-57 0,0 1-14 0,3-1 0 0,1 1 0 16,-1-4 117-16,0 6 21 0,3 0 4 0,0 0 1 16,0 0-103-16,0 0-20 0,0 0-4 0</inkml:trace>
  <inkml:trace contextRef="#ctx0" brushRef="#br0" timeOffset="130364.21">19138 6993 403 0,'0'0'36'0,"0"0"-36"0,0 0 0 0,-6 3 0 15,0-1 284-15,-3 1 51 0,0 0 9 0,0 4 3 0,1 1-175 0,-1 3-36 16,-6 2-6-16,0 0-2 0,3 6-52 0,-6-1-12 16,3 6-1-16,-3 3-1 0,0 2-18 0,-2 5-3 15,-1-2-1-15,-3 5 0 0,6 3-10 0,-3-3-2 16,0 0-1-16,-2 0 0 0,2 3-11 0,0-6-3 16,0 3 0-16,0 0 0 0,3 0 11 0,1-5 1 15,-1 0 1-15,0-3 0 0,6 0-26 0,0-3 0 16,0-2 0-16,3-3 0 0,3 0 0 0,3-5 0 15,0-3 0-15,3 1 0 0,0-4 0 0,3 1 0 16,3-3 0-16,0-3 0 0,3 0 0 0,0-2 0 16,0-3 0-16,3 0 0 15,0-3-40-15,0 1-12 0,0-1-4 0,0-5 0 16,-1 0-109-16,1 0-23 0,0 0-4 0,0 0-733 0</inkml:trace>
  <inkml:trace contextRef="#ctx0" brushRef="#br0" timeOffset="130613.24">18980 7694 633 0,'0'0'56'0,"0"0"-44"0,0 0-12 0,0 0 0 16,0 0 311-16,0 0 60 0,0 0 12 0,0 0 2 16,0 0-206-16,0 0-42 0,-3 5-8 0,-3 1-1 15,1-1-76-15,-1 3-14 0,0 0-3 0,0 2-1 0,0 1 8 16,0 0 2-16,-3-1 0 0,3 3 0 15,0-2-35-15,3 2-9 0,-3-2 0 0,3-1 0 0,-3 1 0 0,6 0 8 16,-3-4-8-16,0 1 0 0,-6 0 8 0,6 0-8 16,3-8 10-16,0 0-10 15,0 0-26-15,0 0-11 0,0 0-3 0,0 0 0 16,9 0-188-16,0 3-39 0</inkml:trace>
  <inkml:trace contextRef="#ctx0" brushRef="#br0" timeOffset="130791.18">19094 7427 2016 0,'0'0'44'0,"0"0"10"0,0 0 2 0,0 0 0 0,0 0-45 0,0 0-11 0,0 0 0 0,0 0 0 16,0 0 43-16,0 0 6 15,3-3 2-15,-1 1 0 0,4 2-51 0,-6 0 0 0,0 0 0 16,3 2-650-1,3 4-128-15</inkml:trace>
  <inkml:trace contextRef="#ctx0" brushRef="#br0" timeOffset="131543.17">19171 7895 1414 0,'0'0'63'0,"0"0"13"0,0 0-61 0,0 0-15 16,0 0 0-16,6 0 0 0,0-2 130 0,0-1 23 15,0-2 5-15,0-1 1 0,-3 4-68 0,3-4-14 16,0 1-2-16,2-3-1 0,1 0-55 0,-3-2-11 16,0-1-8-16,3 0 9 0,0 1-9 0,0-3 0 15,-6-1 0-15,6 1 8 0,0 0-8 0,-3 0 0 16,0-1 0-16,-3 1 8 0,3-5-8 0,0-1 0 15,-3 3 0-15,0 0 0 0,-3-2 0 0,0 5 8 16,-3 2-8-16,0 1 0 0,-6 4 36 0,0 1 1 16,3 2 1-16,-6 6 0 0,-3 0 15 0,0 5 3 15,3-1 1-15,-3 7 0 0,1-1-18 0,-1 3-4 16,0 0-1-16,-3 2 0 0,3 3-22 0,3-2-4 16,0 2 0-16,3 0-8 0,0 0 0 0,3-2 0 0,6-1 0 15,0-2 0-15,0-2 8 0,6-1-8 0,-3-3 0 16,6-2 0-16,0-2 0 0,3-1-9 15,-3-2 1-15,3-3 0 16,0-3-37-16,3-2-7 0,-3-1-2 0,3-2 0 16,-1-2-35-16,1-3-7 0,0-1-2 0,0 1 0 15,0 0 14-15,0-3 2 0,-3 0 1 0,3 3 0 0,-3 0 61 0,-1 2 20 0,-2 0-10 0,-3 4 10 16,-3 1 40-16,-3 6 14 0,0 0 2 0,0 0 1 16,-9 3 35-16,0 2 8 0,-2 3 0 0,-4 5 1 15,3 3-42-15,0 3-9 0,0-1-2 0,0 1 0 16,-3-1-16-16,3 3-3 0,3 3-1 0,-3-3 0 15,1 1-14-15,-1 1-3 0,3 4-1 0,-3-1 0 16,-3 3-10-16,3 1 0 0,0-1 0 0,0 2 0 16,-3 1 0-16,3 3 0 0,0-6 0 0,1 0 0 0,-4 0 0 0,6-5 0 15,-6-3-12-15,6 0 12 16,0 0-33-16,3 0 1 0,0-5 0 0,-3 3 0 0,3-3 32 0,-3-3 17 16,0-5-1-16,-3 0-1 0,1 2-15 0,-1-2 0 15,0-2 0-15,0-1 0 0,3-3 0 0,-3-2 14 16,-3 3-4-16,3-6-1 0,3-2 16 0,0-5 3 15,-3-4 1-15,4 1 0 0,2 0 7 16,0-3 2-16,3-2 0 0,-3-1 0 0,3 6-10 16,3-3-1-16,0-3-1 0,3 6 0 0,-3-5-2 0,6 2-1 15,-3 0 0-15,3-3 0 0,0 3-10 0,-1 3-1 16,4 0-1-16,6 0 0 0,-3 0-11 0,3-1 0 16,6 4 0-16,-3-3 0 0,3-3 0 0,2 2 0 15,4-1 0-15,-3-1 0 16,6-3-54-16,-3 3-10 0,2 0-1 0,-2 1-1 15,0-4-116-15,0 3-23 0</inkml:trace>
  <inkml:trace contextRef="#ctx0" brushRef="#br0" timeOffset="132482.59">19513 7747 2257 0,'0'0'100'0,"0"0"20"0,0 0-96 0,0 0-24 0,0 0 0 0,0 0 0 0,0 0 32 16,0 0 2-16,0 0 0 0,0 0 0 0,0 0 3 0,0 0 1 15,0 3 0-15,3 2 0 16,0-5-38-16,3 0 0 0,3 0 0 0,-3-3-12 0,3 3 12 0,0-2 0 16,0-1 8-16,3-2-8 0,-3 2 0 0,0-2 9 15,-3-1-9-15,-1-1 0 0,4 1 0 0,-6 1 0 16,3-3 0-16,-3 0 0 0,0-2 0 0,0 2 0 15,-3-3 0-15,-3 3 0 0,3 0 12 0,-3 3-4 16,-3 2 0-16,-3 1-8 0,0-1 45 0,-2 6 3 16,-1 2 0-16,-3 3 0 0,-3 0-4 0,0 5 0 15,-3 0 0-15,6 3 0 0,-2 0-16 0,5-3-4 16,0 6-1-16,-3-1 0 0,3 1-14 0,3-1-9 16,3-2 12-16,3 3-12 0,-3-6 8 0,3 0-8 15,6 0 0-15,0 1 0 0,6-7 8 0,0 1-8 0,3 0 0 0,0-2 0 16,-6-1 0-16,6-2 0 0,0-1 0 15,2-2 0-15,1-2-8 0,3 2-3 0,0-6 0 0,3-2 0 32,-3 3-33-32,0-6-6 0,-4 4-2 0,4-7 0 15,-3 4-1-15,0-4-1 0,0-1 0 0,0 1 0 16,-6-1 14-16,6-1 2 0,0 0 1 0,-4 3 0 0,4 2 25 0,-3 0 12 0,0 3-10 16,-3 0 10-16,0 6 9 0,-6-3 8 0,-3 5 2 15,0 0 0-15,0 0 36 0,0 0 7 0,-6 7 2 0,-3 1 0 16,6 6-24-16,-3-1-4 0,-3 3 0 0,0 0-1 15,3-3-11-15,0 0-3 0,0 3 0 0,0-3 0 16,-2 0-12-16,2 1-9 0,3-4 12 0,0 1-12 16,-3-1 12-16,3-2-12 0,3 0 12 0,0-2-12 0,0-6 12 0,0 8-12 15,0-8 12-15,0 0-12 0,6 2 0 0,-6-2 0 16,0 0 0-16,9-2 0 0,2-1 0 0,1-2 8 16,0-3-8-16,3-3 0 0,3 0 0 0,0-2-19 15,-3 0 3-15,6 0 0 0,-1-3-3 0,-2 3 0 16,-6-3 0-16,6 3 0 15,-3 2 6-15,-3 0 1 0,0 3 0 0,-3 3 0 0,0 0 12 16,-9 5 0-16,0 0 0 0,0 0 0 0,0 0 0 0,0 0 0 16,0 0 0-16,3 5 0 0,-3 0 33 0,-3 3 0 15,0-2 0-15,-3 4 0 0,0 1-33 16,0-3 0-16,0 2 0 0,-3 1 0 0,3 0 13 0,-3-1-1 16,6 1 0-16,0-1 0 0,0-4-4 0,0 4 0 15,0-5-8-15,3-5 12 0,0 0-12 0,0 0 0 16,0 0 8-16,0 0-8 0,9 6 9 0,0-6-1 15,0 0 0-15,0-6 0 0,6 1-8 0,0 0-11 16,0-3 3-16,2-3 0 0,-2-2-10 0,3 0-2 0,3 0 0 0,-3-1 0 31,0-1-15-31,-3-1-3 0,-1 2-1 0,1 4 0 0,0-1 28 0,-3 1 11 16,-3 4-8-16,-3 1 8 0,3 2 0 0,-3 1 0 0,-6 2 0 0,0 0 0 16,0 0 11-16,0 8 7 0,0 0 2 0,0 0 0 15,-3 0 12-15,0 2 4 0,-3 1 0 0,3-1 0 16,0 1-11-16,-3 2-1 0,0-2-1 0,0-1 0 15,3 1-5-15,0-1-1 0,0 1 0 0,0 0 0 16,3-3-17-16,0-3 10 0,0 0-10 0,0-5 8 16,3 5-8-16,-3-5 0 0,6 6 0 0,0-4 0 15,0-2-80-15,3 0-16 16,-3 0-2-16,0-2-1203 0</inkml:trace>
  <inkml:trace contextRef="#ctx0" brushRef="#br0" timeOffset="133193.69">20823 7385 1566 0,'3'-3'34'0,"0"-2"7"0,0-1 2 0,0 4 1 0,0-4-35 0,0 1-9 16,-3 5 0-16,3-3 0 0,-3 3 98 0,0 0 18 0,0 0 3 0,-3 8 1 16,0 3-20-16,0 0-3 0,-3 4-1 0,0 1 0 15,0 0-21-15,-6 5-5 0,-3 3-1 0,-3 0 0 16,-3 0-21-16,4 5-4 0,-4 3 0 0,3 2-1 16,0-2-31-16,0 0-12 0,0 2 8 0,0-2-8 15,4-3 12-15,-1-5-4 0,3-1 0 0,3-4 0 16,0-1-8-16,3-2-11 0,3-2 3 0,0-4 0 15,6-2-55-15,-3-8-10 16,0 0-3-16,12-3 0 0,0-2-169 16,0-3-35-16</inkml:trace>
  <inkml:trace contextRef="#ctx0" brushRef="#br0" timeOffset="133677.37">20981 7186 518 0,'0'0'46'0,"0"0"-37"15,-3-3-9-15,0 3 0 0,0 0 305 0,0 0 59 16,3 0 12-16,-3 3 3 0,0 0-216 0,0-3-43 16,3 0-9-16,-3 5-2 0,-3 3-55 0,0 0-11 15,3 2-3-15,-3 4 0 0,3-1 1 0,-6 3 0 16,3 2 0-16,0 1 0 0,-3 2 1 0,0 0 0 16,0 0 0-16,0 1 0 0,1-1-27 0,-1-3-6 15,0 1-1-15,3-1 0 0,9 1-8 0,-3-3 0 0,-3-3 0 0,3-3 0 16,0 4 0-16,3-9 0 0,3 3 0 0,0-3 0 15,0 1 0-15,3-4 0 16,2-2 0-16,1 0 0 0,0-2-18 0,3-1-6 0,0-5 0 16,0 3-1-1,0-1-13-15,0-2-2 0,0-2-1 0,-1-1 0 16,-2-2-7-16,3 2 0 0,-3-2-1 0,3-3 0 0,-3 0 27 0,3 1 6 0,-3-1 0 16,3 0 1-16,-1 3 3 0,-2-1 0 0,0 6 0 15,-3-2 0-15,3 2 20 0,-3 5 5 0,-6 1 1 0,3-1 0 16,-3 3 38-16,-3 0 7 0,0 5 1 0,0 3 1 15,0-8-5-15,-6 11-2 0,-3 2 0 0,0 3 0 16,-3 2-14-16,3 1-4 0,-3-1 0 0,-3 6 0 16,4-3-12-16,-1 3-2 0,0 3-1 0,0-3 0 15,0 2-6-15,0 3-2 0,0-2 0 0,3 2 0 0,-3-3-13 0,3-2 0 16,3 2 8-16,0-2-8 0,1-5 0 16,-1-1 8-16,6-2-8 0,0-3 0 0,0-2 0 15,0-1 0-15,3-2-13 0,0 0 4 16,-3-8-39-16,8 3-7 0,1-3-1 15,0-3-1-15,0 1-201 0,0-6-40 0</inkml:trace>
  <inkml:trace contextRef="#ctx0" brushRef="#br0" timeOffset="133857.53">21249 7676 1839 0,'0'0'81'0,"-3"5"18"0,0 3-79 0,0 2-20 15,-3-2 0-15,0 0 0 0,-3 3 124 0,3 2 22 16,0 0 4-16,-3 1 1 0,0-1-72 0,3 0-15 15,0 0-2-15,0 0-1 0,3 1-29 0,-3-4-5 0,0 3-2 0,3-2 0 16,0 0-16-16,3-3-9 0,-3 0 10 16,3-1-10-16,3-1 8 0,-3-6-8 0,0 0 0 0,0 0 0 31,12 2-171-31,-3-2-40 0,0-5-8 0</inkml:trace>
  <inkml:trace contextRef="#ctx0" brushRef="#br0" timeOffset="134184.29">21719 7157 1152 0,'0'0'51'0,"0"0"10"0,0 0-49 0,0 0-12 15,0 0 0-15,0 0 0 16,0 0 178-16,0 0 33 0,0 0 6 0,-6 11 2 0,0-1-86 0,-3 6-17 15,3 3-3-15,-6 2-1 0,0 0-40 0,-3 3-9 16,0 5-2-16,4 0 0 0,-4-3-5 0,-3 3 0 16,6 1-1-16,0 1 0 0,-3-4-35 0,3 5-6 15,0-3-2-15,0 2 0 0,1 4-3 0,2-6-1 16,0 0 0-16,0-3 0 0,-3 4-8 0,3-4 0 16,3-5 0-16,0 3 0 0,0-5 0 0,3-1 0 15,3-2 0-15,3-3 0 0,-3-5 0 0,3 0-17 16,3 0 4-16,-3-5 1 15,6-1-96-15,-3-2-20 0,0-2-3 0,3-1-616 16,0-2-123-16</inkml:trace>
  <inkml:trace contextRef="#ctx0" brushRef="#br0" timeOffset="134674.19">21984 7170 2026 0,'0'0'44'0,"0"0"10"0,0 0 2 0,3-5 1 0,0 0-45 0,-3 5-12 0,0 0 0 0,0 0 0 16,0 0 111-16,0 0 20 0,0 0 4 0,-6 2 1 16,3 4-58-16,-3 4-11 0,3 3-3 0,-3 3 0 15,0 3-32-15,0 2-6 0,-3 3-2 0,0 2 0 16,0 1 12-16,-3 2 3 0,-3 0 0 0,1 3 0 0,-1-1-21 0,0-2-4 16,0 3-1-16,0 0 0 0,0 0-13 0,3-3 0 15,-3 3 8-15,0-3-8 0,7 0 0 0,-4-3 0 16,3 1 8-16,-3-1-8 0,3 1 0 0,0-9-12 15,0 1 3-15,0-3 0 16,0-1-36-16,3-4-7 16,0 0-2-16,-3-3 0 0,3-1-38 0,0-1-8 0,0-1-2 0,0-5 0 15,-2 3-122-15,-1-6-25 0,0 0-5 0,0-2-1 16,0 0 35-16,-3-3 6 0,3-3 2 0,-3-2 0 0,3-5 201 0,0-1 41 16,3-2 8-16,0-3 2 0,-3 3 78 0,6 0 16 15,-3 2 3-15,1 1 1 0,-1 2-22 0,0 0-5 16,3 5-1-16,0 1 0 0,-3 2 36 0,0 0 7 15,3 0 2-15,0 3 0 0,0-1-37 0,3 6-7 0,0-5-2 0,0 5 0 16,0 0-42-16,0 0-9 16,3-3-2-16,6 3 0 0,0 0-35 0,-3 0-7 0,6 0-2 0,-1 0 0 15,4 3-4-15,-3-3-8 0,3 3 11 0,0-3-11 16,9 0 8-16,0 2-8 0,-4-2 0 0,4 0 0 16,-3 0 0-16,0 0 0 0,3-2 0 0,0 2 0 15,-4-3-9-15,1 3-9 0,0-5-2 0,-3 2 0 31,0 0-152-31,-3-2-32 0,0 0-5 0,-4 2-891 0</inkml:trace>
  <inkml:trace contextRef="#ctx0" brushRef="#br0" timeOffset="135047.44">21945 7726 1796 0,'0'0'40'0,"0"0"8"0,0 0 1 0,0 0 1 0,0 0-40 0,0 0-10 15,0 0 0-15,9 0 0 0,0-3 80 0,0 1 13 16,-3-1 3-16,0-2 1 0,3-1-36 0,0-2-7 16,3 3-2-16,-4 0 0 0,1-6-8 0,0 1-3 15,3 2 0-15,-3-3 0 0,3 3-41 0,-3-2 0 16,0-1 0-16,0 0 0 0,-3 1 15 0,0-1 1 16,-6 1 0-16,3-1 0 0,-3 3 0 0,0 0 0 15,-3-2 0-15,-3 4 0 0,-3 4 16 0,0 2 4 16,-3 2 1-16,-3 1 0 0,3 5 19 0,-3 3 3 15,0 2 1-15,-2 0 0 0,2 3-37 0,0 0-7 16,0 5-2-16,3 3 0 0,0-6 1 0,0 1 0 16,3 5 0-16,3-3 0 0,-3 0-6 0,3 0-1 15,4-2 0-15,2-4 0 0,0 1-8 0,0-2 0 16,2-4 0-16,4 1 0 0,-3-1-9 0,6-4-4 16,0-4-1-16,0 1 0 15,3-3-26-15,0 0-4 0,0-5-2 0,3-1 0 16,0-4-75-16,3-1-15 0,2-5-4 0,4 0 0 15,3-2-81-15,-6-3-17 0,0 2-3 0,2-2-1 0</inkml:trace>
  <inkml:trace contextRef="#ctx0" brushRef="#br0" timeOffset="135332.68">22665 6985 2055 0,'0'0'91'0,"0"0"19"0,0 0-88 0,0 0-22 16,-9 3 0-16,1 2 0 0,-4 0 74 0,3 6 10 15,0-3 3-15,-3 5 0 0,0 0 8 0,-3 6 1 16,0 2 1-16,-3 5 0 0,3 1-49 0,1 2-9 16,-4 3-3-16,0 5 0 0,0 0 0 0,0 2 0 15,0-2 0-15,0 1 0 0,1-4-27 0,-4 0-9 16,-3 3 0-16,3-2 0 0,0 2 8 0,6-8-8 16,-3 3 0-16,7-3 0 0,-1-3 11 0,3-2-11 15,0-3 10-15,3 0-10 0,3 1 0 0,0-7 0 16,3-1-8-16,0 2 8 0,6-6 0 0,0 1-8 15,3-6 8-15,-3 0 0 0,6 1-12 0,0-4 0 16,-1-2 1-16,4-2 0 16,0 2-25-16,0-3-6 0,0-2-1 0,0-1-804 0,0 1-161 0</inkml:trace>
  <inkml:trace contextRef="#ctx0" brushRef="#br0" timeOffset="136173.81">22484 7583 1753 0,'0'0'38'0,"0"0"8"0,0 0 2 0,0 0 2 0,0 0-40 0,0 0-10 0,0 0 0 0,0 0 0 15,0 0 100-15,0 0 17 0,6 3 4 0,-6-3 1 16,0 0-50-16,3 5-9 0,-3 5-3 0,0-2 0 16,0 0-2-16,0 6-1 0,0-1 0 0,-3 0 0 15,0 0-18-15,0 1-4 0,-3 1-1 0,3 1 0 16,0 3-5-16,0-3-1 0,0 0 0 0,-3-1 0 16,3-1-12-16,0-4-2 0,3 1-1 0,0-1 0 0,0-2-13 0,0-8 11 15,0 0-11-15,0 0 10 16,9 6-10-16,0-4 0 0,-3-2 9 0,6-2-9 0,-3-4 0 0,6 1-15 15,-3 0 3-15,2-6 0 16,1 1-20-16,0-1-4 16,3 0-1-16,-3-2 0 0,-3 0-3 0,0-3-1 0,3 0 0 0,-1 3 0 15,1-3 25-15,0 3 6 0,-3 2 1 0,-3 3 0 0,-3 3 9 0,0 0 0 16,-6 5 8-16,0 0-8 0,0 0 42 0,-3 8 4 16,-3 2 1-16,0 1 0 0,-3 5-17 0,3 0-3 15,-3-1-1-15,3 1 0 0,0 0 5 0,0 0 1 16,3-3 0-16,3 1 0 0,-3-4-32 0,6 1 0 15,0-3 0-15,3-3 0 0,3-2 0 0,0-1 0 16,0-2 0-16,3 0 0 0,0-2 10 0,0-1-1 16,0-2 0-16,3-3 0 0,0 0-9 0,-1 0-11 15,-2-3 3-15,0-2 0 0,3 0 8 0,-3 2 0 0,-3-2 0 16,3 0 0 0,0-3-28-16,-3 3-3 0,3 2-1 0,-3 1 0 0,-1-4 32 0,-2 6 0 0,3-2 0 15,-3 2 0-15,0 0-16 0,3 0 4 0,-3 3 0 0,0-1 0 31,0 6-84-31,-3-2-17 0,3-1-3 0,0 0-1008 0</inkml:trace>
  <inkml:trace contextRef="#ctx0" brushRef="#br0" timeOffset="136695.41">23049 7800 2052 0,'0'0'91'0,"0"0"18"0,0 0-87 0,0 0-22 16,3-5 0-16,0-1 0 0,0 1 69 0,6 0 10 16,0-3 1-16,0-3 1 0,-3 3-59 0,3-2-12 15,3 2-2-15,0-3-8 0,0 1 14 0,3-4-4 16,-4 1-1-16,1 0 0 0,-3 0-9 0,3-1-11 16,-6 1 3-16,0-3 0 0,0 3 8 0,-3 0 0 15,0 0 8-15,0 2-8 0,-6 3 0 0,0 0 0 16,-3 3 0-16,0 5-8 0,-6 0 55 0,-3 3 11 15,0 2 2-15,1 5 1 0,-4-2 4 0,3 6 1 16,-3-4 0-16,0 6 0 0,0 3-26 0,3-1-6 16,1-2-1-16,2 5 0 0,-3 0-33 0,6 0 0 15,3-2 0-15,0 2 0 0,3-2 0 0,3-1 0 16,0-2 0-16,6-3 0 0,0-2 0 0,3-3 0 16,0 0 0-16,3-3 0 15,2-2-33-15,1-3-4 0,-3 0-1 0,3-6 0 16,3 1-23-16,3-3-5 0,-3 0-1 0,3-2 0 15,-4-1-7-15,4 1-2 0,0-1 0 0,-3 0 0 0,0 1 55 0,-3-1 10 0,-3 3 3 0,-3 3 0 16,-1 0 8-16,-2 2 9 0,-6 3-1 0,0 0-8 16,0 0 52-16,0 0 4 0,0 0 1 0,0 0 0 15,0 8 6-15,-3-3 1 0,3-5 0 0,0 8 0 16,0 0-36-16,0-3-6 0,0-5-2 0,0 0 0 16,0 0-12-16,3 8-8 0,3-2 8 0,-6-6-8 15,9 0 0-15,0-3 0 0,0-2 0 0,0-1 0 16,0 1-15-16,0-3-7 0,3 3-2 0,-3-3 0 15,0 0-64-15,0-3-12 16,5 3-4-16,-2-5 0 0,6 0-116 16,-3 0-24-16</inkml:trace>
  <inkml:trace contextRef="#ctx0" brushRef="#br0" timeOffset="137163.18">24052 6940 2300 0,'-11'-5'102'0,"8"2"21"16,-3 3-99-16,3-3-24 0,0 3 0 0,0 0 0 0,-6 3 92 0,-3 0 14 0,0 2 2 16,-3 3 1-1,0 3-14-15,-3 4-3 0,0 1-1 0,1 3 0 0,-1 2-41 0,3 5-8 16,-3 1-2-16,3 5 0 0,0 5-23 0,-6 2-5 0,7 1 0 16,-7 0-1-16,0 5-11 0,-3-3 0 0,0 0 0 0,-3-2 8 15,4 5-8-15,2-5 0 0,-3 5 0 16,3-3 0-16,3-5-10 0,-3 0-1 0,4 0 0 0,2-5 0 31,0 0-23-31,3-6-5 0,3-5-1 0,3-2 0 0,0-6 27 0,0 0 5 0,3-2 8 0,0-3-13 16,0-3 13-16,3-5-12 0,0 0 12 0,0 0-12 15,0 0-5-15,3-5-1 0,0-6 0 0,3 1 0 16,0-4 0-16,-3-4 0 0,-3-1 0 0,3-2 0 16,3-3 18-16,-3 1-12 0,3-4 12 0,0 1-10 15,0 2 10-15,3 0 0 0,-3 3 0 0,-3 2 0 16,0 6 31-16,0 0 5 0,0 5 0 0,-3 0 1 15,-3 0 17-15,3 3 3 0,0 5 1 0,0 0 0 0,0 0-18 0,0 0-4 16,0 0-1-16,0 0 0 0,3-5-5 16,3 2-1-16,0 0 0 0,2 3 0 0,1 0-29 0,9 0 0 15,-3 0 0-15,6 0 0 0,0 0 0 0,6 0 0 16,-4-2 0-16,4 2 9 0,0-3-9 0,0 0-11 16,0 1 3-16,2-1 0 0,-5-2-12 15,6-1-1-15,-3 4-1 0,-4-4 0 16,4 1-146-16,-3 0-28 0,-3 0-7 0,-9 2-1 0</inkml:trace>
  <inkml:trace contextRef="#ctx0" brushRef="#br0" timeOffset="138397.6">13816 9041 1807 0,'0'0'40'0,"0"0"8"0,0 0 1 0,0 0 2 0,0 0-41 0,0 0-10 0,0 0 0 0,0 0 0 0,0 0 87 16,0 0 15-16,0 0 3 0,0 0 1 0,0 0-42 0,0 0-8 15,3 8-1-15,-3-8-1 0,0 0-10 0,0 0-3 16,6-3 0-16,0-2 0 0,0 0-23 0,0 2-5 16,0-2-1-16,0-1 0 0,0-2-3 0,0 0-1 15,-3 3 0-15,3-5 0 0,3-1-8 0,-4 3 0 16,-2-3 0-16,0 1 8 0,0-1-8 0,3-2 0 15,-6 0 0-15,0 2 0 0,0 3-8 0,-3-2 8 16,-3-1 0-16,0 1 0 0,-2-1 0 0,2 3 12 16,-3-3-2-16,0 4 0 0,0-1 0 0,-3 2 0 15,0 4 0-15,0 2 0 0,0 0 20 0,0 0 4 16,-3 5 1-16,1 0 0 0,-1 3 6 0,0 0 2 16,-3 5 0-16,3 1 0 0,-3-1-28 0,0 5-6 15,-3 1-1-15,1 2 0 0,2 3-8 0,-3 0 8 16,6 2-8-16,0 3 8 0,9-5-8 0,-3 0 12 0,6 2-12 15,0-5 12-15,3-2-12 0,0-3 0 0,6-3 0 16,6-2 0-16,0-1 0 0,6-4 0 0,0-4 0 0,3-2 8 16,2-2-8-16,1-4 10 0,0-2-10 0,0-2 10 15,6-6-10-15,-4-5 0 0,-2-1 0 0,6-4 8 16,3-3-8-16,-3 0-12 0,-4-3 2 0,7 3 1 16,-3 0 9-16,0-3-12 0,-1-2 12 0,-2 2-12 15,0 0-4-15,-6-2 0 0,3-3-1 0,-4 0 0 16,1-3 8-16,-3 6 9 0,-3-3-13 15,3 2 5-15,-3 3 8 0,-3 3 0 0,3 3 0 0,-7 5-8 16,4 2 8-16,-3 3 0 0,-6 3 0 0,3 3 0 16,-3 4 8-16,0 1 3 0,0 0 1 0,-3 5 0 15,0 0 12-15,0 0 2 0,0 0 1 0,0 0 0 0,-6 5-9 16,0 6-2-16,0-1 0 0,-3 3 0 16,0 3-6-16,1 3-2 0,-1 2 0 0,0 3 0 0,-3 2-8 0,-3 3 10 15,0 6-10-15,-6-1 10 0,3 0-1 0,-6 1 0 16,1-1 0-16,-4 3 0 0,0 0 3 0,3 0 1 15,0 3 0-15,4-3 0 0,-1-2-5 0,6-1 0 16,-3-2-8-16,6-1 12 0,3-4-12 0,3-3 0 16,3-1 8-16,0-1-8 0,3-4 0 0,6-5 0 15,0 1 0-15,3-6 0 0,0 0 0 0,3-3 0 16,-3-3 0-16,6 1 0 16,6-3-33-16,-4-5-3 0,4-3-1 0,3 0 0 15,-3-5-139-15,0 2-28 0,3-2-6 0,-7 0-963 0</inkml:trace>
  <inkml:trace contextRef="#ctx0" brushRef="#br0" timeOffset="138950.13">14283 8988 691 0,'0'0'61'0,"0"0"-49"0,0 0-12 15,-3 5 0-15,-3 3 216 0,3-3 41 0,1 6 8 0,-1-3 2 16,3-3-115-16,-3 6-24 0,0-1-4 0,3 4 0 16,0-14-43-16,0 0-8 0,0 0-1 0,3 8-1 15,0 2-16-15,-3-10-3 0,0 0-1 0,0 0 0 16,5 3-8-16,4-3-2 0,-3-3 0 0,3 1 0 15,-3-1-17-15,3 0-4 0,0-5-1 0,0-2 0 16,-6-1-7-16,3-2-2 0,3 0 0 0,-3 2 0 16,3-2-10-16,-3 0 0 0,0-1 0 0,-3 1 0 15,3 0 0-15,-3 2 8 0,-3-2 0 0,0 3 0 0,0-1-8 16,-3 3 10-16,0 0-10 0,0 0 10 0,-3 3 12 0,0 5 2 16,-6 0 1-16,3 5 0 0,-3 3 15 15,-3 0 4-15,0 5 0 0,3 0 0 0,-6-2-19 16,4 5-3-16,-1 5-1 0,3-2 0 0,-3-4-11 15,6 4-2-15,-3 5-8 0,6-3 12 0,0 0-12 0,3 0 0 16,6-2 0-16,0-1 0 0,0-2 0 16,6-3 0-16,0-2 0 0,3 0 0 0,0-3 0 15,6-3 0-15,-3-2 0 0,5-3 0 0,-2 0 0 16,6-3-10-16,6-5 0 0,-3 0 0 0,-1 0-5 0,1-3-1 16,0 4 0-16,0-7 0 0,0 4 0 0,-4-4-1 15,-2 4 0-15,-3-1 0 0,-3 6 6 0,0 0 2 16,-6 5 0-16,0 0 0 0,-9 0 9 0,0 0 0 15,3 5-9-15,0 0 9 0,-3 1 0 0,-6 2 0 16,3-1 0-16,0 4 0 0,-3-3 21 0,-3 0-1 16,6 3 0-16,-3-4 0 0,0 1-2 0,3-2-1 15,0-1 0-15,3-5 0 0,0 0-9 0,0 0-8 0,0 0 9 16,0 0-9-16,12 3 8 0,-12-3-8 16,6 0 0-16,3-3 0 0,0 0 0 0,0 1 8 0,0-6-8 0,0 5 0 15,-1 0 0-15,1-2-15 0,-3-3 3 16,6-2 1-1,-3-4-18-15,3 6-4 0,-3 1-1 0,3-4 0 0,0 0-18 16,-3 3-3-16,0 3-1 0,3 0 0 0,0-3-89 16,-1-3-19-16,1 6-3 0,0-3-905 0</inkml:trace>
  <inkml:trace contextRef="#ctx0" brushRef="#br0" timeOffset="139518.01">15578 8631 1429 0,'0'0'63'0,"0"0"13"16,0 0-60-16,0 8-16 0,-3-3 0 0,0 6 0 15,-3-1 147-15,0 6 26 0,0 0 6 0,-6 2 1 0,1 4-59 0,-4-1-11 16,0 0-2-16,0 5-1 0,-3 3-44 0,-3 1-9 15,0-1-2-15,1 2 0 0,2 4-10 0,3-3-2 16,-6-1-1-16,0-2 0 0,3 6-25 0,3-9-5 16,1 1-1-16,2-3 0 0,0-3-8 0,3-5 0 15,0-1 0-15,6-4 0 0,-3 0 0 0,6-3 0 16,0-8 0-16,0 0 0 16,6 0-101-16,-3-3-23 0,6 0-4 0,0-7-996 0</inkml:trace>
  <inkml:trace contextRef="#ctx0" brushRef="#br0" timeOffset="139814.29">15275 8554 1796 0,'0'0'80'0,"-3"0"16"0,-3 0-77 0,6 0-19 0,0 0 0 0,0 0 0 16,-6 0 105-16,6 0 18 0,0 0 3 0,0 0 1 15,0 0-33-15,9-3-6 0,-3 1-2 0,3-1 0 16,5 0-12-16,1-2-2 0,0 0-1 0,3 0 0 16,3 2-19-16,3-2-3 0,2-1-1 0,1 4 0 15,0-1-15-15,3 0-3 0,0 1-1 0,-4 2 0 16,1-3-16-16,0 0-3 0,3 1-1 0,-1-1 0 16,1 0-9-16,-3 1 0 0,0-1 9 0,0 3-9 0,2-2 11 0,-2 2-3 15,3 0 0-15,-6 0 0 0,0 2-8 0,-1-2-11 16,-5 3 3-16,-3-1 0 15,0-2-17-15,-3 3-3 0,0 0-1 0,-3-3-884 16,-3 2-177-16</inkml:trace>
  <inkml:trace contextRef="#ctx0" brushRef="#br0" timeOffset="140521.44">15665 9078 633 0,'0'0'56'0,"0"0"-44"0,0 0-12 0,0 0 0 16,5-3 243-16,1 1 46 0,-3 2 10 0,3-3 1 15,-3 0-167-15,3 1-33 0,3 2-8 0,-3 0 0 16,3 0-56-16,0-3-12 0,0 3-1 0,0 3-1 16,0-3-22-16,0 2 0 0,-3-2 0 0,3-2 0 15,0 2 0-15,-1-3 11 0,1 0-1 0,-3 3 0 16,-6 0-10-16,3-5 12 0,0-3-12 0,3 3 12 16,0-3 5-16,-3 3 2 0,3-1 0 0,-3 1 0 15,3-6-2-15,-6 6 0 0,0-3 0 0,0-2 0 16,0 2 0-16,-3-3 0 0,0 3 0 0,-3 3 0 15,0-3 15-15,0 3 2 0,0 2 1 0,-3-2 0 0,0 5-11 16,-2 0-3-16,-1 5 0 0,-3 0 0 0,0 3 15 0,0 0 4 16,0 3 0-16,-3 2 0 0,3 5-20 0,1-4-4 15,2 2-1-15,0-1 0 0,3 1 4 0,0 3 1 16,0-1 0-16,3 1 0 0,0-1-20 0,3-2 0 16,0 0 0-16,3 0 0 0,0-3 0 0,3 1 0 15,0-4 0-15,6-2 0 0,0 0 0 16,3-3 0-16,3-2 0 0,0 0 0 0,5-3 28 0,-2-3 1 15,3-2 1-15,3-1 0 16,-3 1-54-16,0-6-12 0,-1 1-1 0,4-1-1 16,0-2-19-16,0 0-4 0,-3-3-1 0,-1 0 0 15,1 0-24-15,-3 3-5 0,0-3-1 0,-3 0 0 16,0 3 30-16,-3-3 6 0,-3-2 0 0,3-1 1 16,-6 3 39-16,-1 3 16 0,4 2-12 0,-3 3 12 0,-3 1 33 15,-3 7 15-15,0 0 2 0,0 0 1 0,0 0 37 0,0 0 7 16,-6 7 1-16,0 4 1 0,-3 2-17 0,4 3-4 0,-4 0-1 15,0 5 0-15,0-2-28 0,-3-1-6 0,3 3-1 16,3-2 0-16,-3-1-31 0,3-2-9 0,0 3 0 16,3-6 0-16,0-2 0 0,3-1 9 0,3-2-9 0,-3-8 0 15,3 8 12-15,3-3-12 0,3-2 12 0,3-3-12 16,-3-3 0-16,0-5-22 0,3 3 3 16,0-3 1-16,-1-2-191 15,4-1-39-15,0-5-7 0</inkml:trace>
  <inkml:trace contextRef="#ctx0" brushRef="#br0" timeOffset="140836.56">16700 8371 921 0,'0'0'40'0,"0"0"10"0,0 0-40 0,0 0-10 15,-6-2 0-15,6 2 0 0,0 0 352 0,0 0 68 16,-6-3 13-16,-2 3 3 0,8 0-289 0,-9 5-59 15,0 3-11-15,0 0-2 0,-3 6-42 0,0 1-8 16,0 1-1-16,0 5-1 0,-3 3-6 0,0 3-1 16,-5 7 0-16,2-2 0 0,0 5 4 0,-3 0 1 15,-3 0 0-15,0 3 0 0,-2-3-13 0,-1 0-8 16,-6 5 8-16,6-2-8 0,3-1 0 0,4-1 9 0,-1-4-9 16,3-2 0-16,0-1 8 0,6-1-8 0,3-4 0 0,3 0 0 15,0-2 0-15,3-5 8 0,3-1-8 0,0-2 0 16,6-3 8-16,0-2-8 0,3-3 0 0,3-3 0 15,0 0 0-15,3-2 0 0,6-3 0 0,-3 0 0 16,-1-3-38 0,4-2-11-16,0-3-3 0,3-2 0 0,-6 2-160 15,0-3-32-15</inkml:trace>
  <inkml:trace contextRef="#ctx0" brushRef="#br0" timeOffset="141528.63">16611 9012 748 0,'0'0'33'0,"0"0"7"0,0 0-32 0,0 0-8 16,3-6 0-16,0 4 0 0,-3 2 294 0,3-3 57 15,0-2 11-15,-3 5 2 0,0 0-217 0,0 0-44 16,0 0-9-16,6 5-2 0,0-2-32 0,-6-3-6 15,0 10-2-15,0-4 0 0,-3 4-1 0,3 1-1 16,-3-1 0-16,-3 1 0 0,0 0-10 0,0 2-1 16,0 0-1-16,-3-2 0 0,0-1-7 0,3 1-2 15,0-1 0-15,0-2 0 0,3 6-15 0,-3-7-3 16,6-1-1-16,-3 2 0 0,3-8-10 0,0 0 0 16,0 0 0-16,0 0 0 0,6 8 0 0,-6-8 0 0,6 0 8 0,6 0-8 15,0-3 0-15,3-5 0 0,-3 0-10 0,6 0 10 31,6-2-27-31,-6-1 1 0,-7 0 0 0,7 1 0 16,-3-6-2-16,0 3 0 0,3 5 0 0,0-3 0 0,-3 1 28 0,0 2 0 0,2-3 0 0,-5 6 0 16,-6-3 0-16,3 5 0 0,0 1 0 0,-9 2 0 15,0 0 0-15,0 0 0 0,0 0 0 0,6 5 0 16,-6-5 0-16,3 8 0 0,-6-3 0 0,6 3 0 16,-3 3 20-16,0-3 10 0,-3-3 2 0,0 3 0 15,0 0-16-15,-3 2-4 0,0-2 0 0,0 3 0 0,-3 2 0 16,3-5-1-16,0 3 0 0,0-3 0 15,1-1-3-15,2 1 0 0,6-2 0 0,-3-6 0 16,0 0-8-16,0 0 0 0,5 5 0 0,4-2 0 0,3-6 0 16,-3 0 0-16,6-2 0 0,0-3 0 0,0-5 0 15,0 0 0-15,3-1 0 0,-3-1 0 16,2 1-25-16,1-2-4 0,0 1-1 0,3-1 0 16,3 0-7-16,-6 3-2 0,-4-1 0 0,1 1 0 0,-3 5 31 0,0 0 8 15,6 0 0-15,-6 6 0 0,-9-1 0 0,6 0 0 16,3 3 0-16,-6 0 8 0,-6 0-8 0,0 6 8 15,3-1-8-15,-3 0 8 0,0 1 10 0,-3 1 2 16,-6 4 0-16,6 0 0 0,0-1 2 0,-3 1 1 16,-3 2 0-16,3 0 0 0,3-2-11 0,0 2-1 15,-3 0-1-15,3 1 0 0,0-4-2 0,0-2-8 16,3 3 12-16,-3-3-4 0,0 0-8 0,6-1 0 16,3-1 0-16,-3-1 0 15,-3-5-71-15,6 3-16 0,3-3-3 0,0 0-1174 16</inkml:trace>
  <inkml:trace contextRef="#ctx0" brushRef="#br0" timeOffset="142340.71">17477 9107 1098 0,'0'0'48'0,"0"0"11"0,0 0-47 0,3-3-12 16,-3-2 0-16,0 5 0 0,3-8 67 0,-3 8 11 15,0 0 2-15,0 0 1 0,0 0-8 0,0 0-1 16,0 0-1-16,0 0 0 0,0 0 9 0,0 0 1 0,6 3 1 15,0-1 0-15,0 1 2 0,-6-3 1 0,0 0 0 0,9 0 0 16,0 3-49-16,-6-3-9 0,-3 0-3 0,6-3 0 16,3 0-6-16,-3-2-2 0,0 0 0 0,-3 0 0 15,3-1-16-15,0-2 0 0,3 3-13 0,-1 0 5 16,-2-6 32-16,-3 1 8 0,3-1 0 0,0 0 1 16,-9-2-33-16,6-3 0 0,0 3 0 0,-3-3 0 15,-3 0 8-15,0-2-8 0,0 5 0 0,0-1 0 16,-3 1 12-16,0 5-2 0,-5 0 0 0,-1 3 0 0,3 0 34 15,-3 5 8-15,-3 0 0 0,0 2 1 0,0 1-16 0,0 5-3 16,-3 0-1-16,1 0 0 0,2 5-11 16,-3-2-2-16,0 2-1 0,0 3 0 0,0 0 1 0,3-1 1 15,3 1 0-15,3 0 0 0,-2 0-21 16,5 0 0-16,3 0 0 0,3 0 0 0,3-3 0 0,0 3 0 16,0-6 0-16,6 4 0 0,2-4 0 15,1 1 0-15,0-6 0 0,3-2 0 0,3-3 0 0,-3-3 0 16,3 0 0-16,0-2 0 0,2-6 0 0,-5 1 8 15,3-1-8-15,0-2 8 0,3 3-8 0,-3-1-12 16,0 0 4-16,-4-2 0 0,-14 0 8 0,6 0-13 16,9 2 5-16,-6 3 8 0,-9 0 0 0,3 3 0 15,-3-3 0-15,6 3 0 0,-6 5 0 0,0 0 0 16,0 0 0-16,0 0 0 0,-6 8 21 0,0 0-1 16,-6 5 0-16,3 0 0 0,6 0 18 0,0 0 3 15,-5 1 1-15,-1-4 0 0,9 1-34 0,-3-1-8 0,3 1 0 16,3-3 0-16,0 0 0 0,3-3 0 15,2 0 0-15,1 1 0 0,-9-6 0 0,9 0 0 16,6-3 0-16,3 0 0 16,-3-2-92-16,6-3-23 0,6-2-5 0,-1-1-748 0,-2 3-149 15</inkml:trace>
  <inkml:trace contextRef="#ctx0" brushRef="#br0" timeOffset="142867.29">18111 8858 1209 0,'0'0'53'0,"0"0"12"0,0 0-52 0,0-5-13 16,3 0 0-16,0 2 0 0,0-5 191 0,3 5 35 16,-3-2 7-16,0 0 2 0,0 2-164 0,-3 3-33 15,3-5-6-15,-3 5-2 0,3-5 3 0,0-1 1 16,-3 6 0-16,0 0 0 0,0 0-22 0,0-5-12 15,-3 0 12-15,0 2-12 0,0 0 30 0,0 1-1 16,0-1 0-16,-6 3 0 0,0 0 11 0,0 0 1 16,-3-2 1-16,1 4 0 0,-7 3 4 0,3-2 1 15,0 2 0-15,0 3 0 0,3-2-12 0,-3 2-3 16,3-3 0-16,0 3 0 0,1 0-14 0,2 2-3 16,0-2-1-16,0 0 0 0,6 3-14 0,0-3 11 15,3 0-11-15,0 2 10 0,3-4-2 0,3 1 0 16,3 4 0-16,0-3 0 0,-3-3-8 0,5 3-9 0,1-2 9 15,0 1-13-15,0-1 13 0,3 2 0 0,0-3 0 0,3 3 0 16,-3-5-19-16,-3 4-1 0,2-1 0 0,-5 2 0 16,0 0-3-16,-3-3-1 0,0 3 0 0,-3-3 0 15,0 0 15-15,-3-5 9 0,-6 3-12 0,3 2 12 16,-3 1 0-16,3 2 0 0,-6-3 0 0,0 3 0 16,-5-3 0-16,-1 0-10 0,3-2 10 0,-3 5-12 15,-6-5 12-15,3 2 14 0,6 0-3 0,-6 1-1 16,1-4 8-16,2 1 2 0,-3-1 0 15,3 1 0-15,0-6 9 0,3 3 3 0,0 0 0 16,0-2 0-16,3-3-32 0,0 2 0 0,4 0 0 0,-1 1 0 16,3-1 0-16,3 3 0 0,0 0 0 0,0 0 0 15,0 0-33-15,0 0-13 0,6 0-2 0,5 0-1 16,-2 0-126 0,0 0-25-16,6 3-4 0</inkml:trace>
  <inkml:trace contextRef="#ctx0" brushRef="#br0" timeOffset="143386.81">18546 8885 1908 0,'0'0'42'0,"0"0"9"0,0-6 1 0,0 6 1 0,3-5-42 0,0 0-11 16,-3 0 0-16,0-1 0 0,0 6 38 0,3-5 6 0,-3 0 0 0,0 5 1 15,0-8 4-15,0 5 1 0,0 3 0 0,0-5 0 16,-3 2-23-16,0-2-5 0,0 5-1 0,-3-3 0 16,0 1 16-16,-3-4 3 0,0 6 1 0,0 0 0 15,-3 0 6-15,0 0 1 0,0 0 0 0,1 3 0 16,-7 0 4-16,6-3 0 0,0 5 1 0,0-2 0 16,0 2-8-16,0 0-1 0,3 0-1 0,0 1 0 15,3-1-19-15,0 0-3 0,-3 3-1 0,3 0 0 16,1 0-20-16,2 0 0 0,0 0 0 0,3 3 0 15,0-4 0-15,3 1 0 0,0 3 0 0,2-3 0 16,1 0 0-16,0 2 0 0,3-4 0 0,-3 4 0 16,3 1 0-16,3-1 0 0,0-2 0 0,0 0 8 0,-3 0-23 15,3-2-4-15,0-1-1 0,0 3 0 16,-1-3-4-16,1-2-2 0,-3-1 0 0,-3-2 0 0,-3 6 12 0,-3-6 2 16,0 0 1-16,-3 8 0 0,0 0 3 0,-6-3 0 15,0 3 0-15,-2-3 0 0,-4 6 8 0,3-1 8 16,-3-4-8-16,-3 1 11 0,3 1-11 0,-3 0 12 15,0 0-12-15,1-2 12 0,5-4 6 0,-6 4 2 16,0-4 0-16,0 1 0 0,6-3-5 0,-3 0-1 16,0 0 0-16,3-3 0 0,1-2-14 0,2 2 11 15,3-2-11-15,0 2 10 0,3-5-10 0,3 3 0 16,0 5 0-16,9-5 0 0,-3-6-13 0,3 3-5 16,2 3-1-16,1 0 0 15,0-1-217-15,3-2-44 0</inkml:trace>
  <inkml:trace contextRef="#ctx0" brushRef="#br0" timeOffset="144056">18754 8975 2127 0,'0'0'94'0,"0"0"20"0,0 0-91 0,3-6-23 0,-3 6 0 0,6-2 0 15,-6 2 92-15,3-6 15 0,3 1 2 0,0 0 1 16,3-3-38-16,-3 5-8 0,0-2-2 0,0 0 0 15,3-3-34-15,-3 2-6 0,3 1-2 0,-3 0 0 16,2 0-10-16,-2-3-2 0,6 2-8 0,-3-2 12 0,0 3-12 0,0-3 0 16,0 0 0-16,0 3 0 0,0-3 8 15,-3 0-8-15,3 3 0 0,-3-3 0 0,-3-3 8 0,0 3-8 16,-3 0 0-16,0 0 0 0,0 3 9 0,-3 0-9 16,-6 2 8-16,3 1-8 0,-3 4 34 0,-3 1 2 15,-3 2 0-15,-3 0 0 0,-3 6 8 0,1 0 3 16,-4 2 0-16,0 5 0 0,-3 1-8 0,-3-1-2 15,4 4 0-15,2-1 0 0,6 5-29 0,0-2-8 16,3-3 0-16,6 0 0 0,0-5 0 0,9 0 0 16,0-3 0-16,6 1 0 0,6-4 0 0,0-2 0 15,6 0 0-15,0-3 0 0,3-5-8 0,0 0-4 16,2-2 0-16,-2-6 0 16,6 0-41-16,0-3-9 0,-3 1-2 0,5-4 0 15,-2 1-70-15,0-3-14 0,0 3-4 0,-3-3 0 0,-1 3 103 0,1 0 20 16,-3 0 4-16,0 2 1 0,-3 0 37 0,-3 6 8 0,-7-3 2 15,1 5 0-15,-9 3 33 0,0 0 8 0,0 0 0 0,3 6 1 16,-6 2-1-16,0 2 0 0,-5 1 0 0,-1 2 0 16,-3 0-18-16,0 3-4 0,0 3-1 0,0-6 0 15,3-2-17-15,6-1-3 0,-3 3-1 0,3-2 0 16,0-3-12-16,3 0-8 0,0-8 10 16,0 0-10-16,6 5 0 0,3 0 8 0,3 1-8 15,3-6 0-15,3-3-12 0,0-2-6 0,2-3-1 0,1 0 0 31,0 0-55-31,0-3-11 0,0-5-3 0,-3 1 0 0,2 1 11 0,-2-2 1 16,0 1 1-16,3 4 0 0,-3 3 48 0,0 0 10 0,-6 0 1 0,2 6 1 16,-5-1 27-16,0 3 4 0,-3 3 2 0,-3-1 0 15,0 6 40-15,-6 0 8 0,0 3 2 0,-3 5 0 16,-3-3-5-16,3 0-1 0,-2 3 0 0,-1 0 0 16,0-3-34-16,3 3-8 0,0 2 0 0,0 1-1 15,0-6-8-15,3 0-2 0,9-5 0 0,-3 0 0 0,3-2-9 16,0-1 0-16,3-5 0 0,3 0 0 15,-1-3-83-15,4 1-15 0,0-6-3 0,3-3-759 16,0 0-152-16</inkml:trace>
  <inkml:trace contextRef="#ctx0" brushRef="#br0" timeOffset="144398.97">20010 8117 2790 0,'0'0'124'0,"0"0"24"0,0 0-118 0,0 0-30 0,0 0 0 0,6 3 0 15,0 2 16-15,-3 1-4 0,3 2 0 0,-3 2 0 16,6 6 41-16,-6 3 8 0,3 2 2 0,0 0 0 16,-3 3-18-16,3 0-3 0,-3 2-1 0,0 3 0 15,-3-2-29-15,0 4-12 0,0 1 8 0,-6 8-8 16,0 2 12-16,-3 0-4 0,-3 3 0 0,0 0 0 15,-6-2-8-15,3-4 0 0,1 1-10 0,-4 0 10 16,-3-3 0-16,-3 0 0 0,3 3 0 0,-3-1 0 0,4-4 0 16,-1 2 8-16,-3 0 0 0,-3 0-8 15,6 0 0-15,0-3 0 0,1-2 0 0,-1 0 0 16,0-3 12-16,-6 0-4 0,0 0 0 0,1 0-8 0,-4-2 0 16,3-1 0-16,-3 0 0 0,3-4 0 15,-2 1-230-15,-1 1-50 0</inkml:trace>
  <inkml:trace contextRef="#ctx0" brushRef="#br0" timeOffset="151241.7">2356 11163 576 0,'0'0'51'0,"0"0"-41"16,0-3-10-16,0 3 0 0,0-5 188 0,0 5 36 15,0 0 8-15,0 0 0 0,0 0-116 0,0-3-23 16,0-2-5-16,0 5 0 0,0 0-2 0,0 0 0 15,0 0 0-15,3 5 0 0,3 0-19 0,-3 1-4 16,0-1-1-16,6 3 0 0,-3 0-1 0,-3 0 0 16,3 5 0-16,6-2 0 0,-9 5-9 0,6-6-3 15,-3-2 0-15,6 5 0 0,-3 3-9 0,3-3-1 16,-4 3-1-16,1 0 0 0,3 3-11 0,0-1-3 0,0-5 0 16,0 3 0-16,3-2-13 0,0 4-3 0,0 1-8 0,-3-6 12 15,5 0-12-15,4 0 9 0,-6-2-9 0,0-1 8 16,6 1-8-16,-6-3 0 0,0 0 9 0,0 2-9 15,2-4 0-15,-8 2-18 0,6-3 3 0,-6 3 1 16,0-3 27-16,0 3 6 0,0 0 1 0,-6 3 0 16,-3-11-32-16,3 8-7 0,-3 2-1 0,0-10 0 15,0 11 4-15,0-1 0 0,0 1 0 0,0-11-828 16,-3 8-166-16</inkml:trace>
  <inkml:trace contextRef="#ctx0" brushRef="#br0" timeOffset="151659.78">2225 11684 691 0,'0'0'61'0,"0"0"-49"0,0 0-12 0,0 0 0 15,0 0 223-15,0 0 41 0,0 0 9 0,3-3 2 16,3-2-124-16,-6 2-25 0,9-2-5 0,-9-3-1 16,6 0-20-16,3-2-5 15,0 2-1-15,9-5 0 0,-9-1-21 0,6 1-4 0,-3-3-1 0,5-2 0 16,1-1-20-16,-3 1-4 0,3-1 0 0,3-2-1 15,-6-3-15-15,6 0-4 0,2-2 0 0,4-3 0 16,-3 0-8-16,-3 2-1 0,0-2-1 0,0 3 0 16,5 2-14-16,-5 3 8 0,0 2-8 0,3 1 0 15,0 2 0-15,-4 0 8 0,1 3-8 0,-6 2 0 16,3 0 0-16,0 1 0 0,-9 2 0 0,6 0 0 16,-6-3 0-16,0 6 0 0,-1-3 0 0,-5 3 0 15,3 0-76-15,-3-1-17 0,0 1-4 0,3 5-734 16,-6 0-146-16</inkml:trace>
  <inkml:trace contextRef="#ctx0" brushRef="#br0" timeOffset="152089.63">2297 10816 518 0,'0'0'46'0,"0"0"-37"0,0 0-9 0,0 0 0 16,-3-5 272-16,3 0 52 0,0 5 10 0,0 0 2 15,0 0-136-15,0 0-28 0,0 0-6 0,0 0-1 16,0 0-69-16,0 0-13 0,0 0-3 0,6-3-1 16,3 0-24-16,0 3-5 0,-3 0-1 0,5 0 0 15,-2 3-9-15,6-3-1 0,0-3-1 0,0-2 0 16,3 2-8-16,0-2-2 0,3 2 0 0,2 1 0 16,4-6-2-16,-6 0-1 0,3 0 0 0,3 3 0 15,-4-1-12-15,7 1-2 0,-3 0-1 0,0 2 0 16,0-2-10-16,-4 0 0 0,-2 2 9 0,3 3-9 15,-9 0 0-15,0 3 9 0,-3-3-9 0,0 0 0 0,0 0 0 16,-4 2 0-16,-2 1 0 0,0 0 0 16,3 2-52-16,-3 0-18 0,0-2-3 0,0 2-823 15,-6 0-164-15</inkml:trace>
  <inkml:trace contextRef="#ctx0" brushRef="#br0" timeOffset="154423.66">3571 11255 518 0,'0'0'46'0,"0"0"-37"0,0 0-9 0,0 0 0 15,0-2 251-15,0-1 48 0,0 3 9 0,0 0 3 16,0 0-149-16,0 0-30 0,0 0-5 0,0 0-2 15,0 0-39-15,0 0-8 0,0 0-2 0,3-3 0 16,6 3-16-16,0 0-3 0,0 3-1 0,2-3 0 16,-2 0-17-16,0-3-4 0,3-2-1 0,-3 3 0 0,3-1-10 0,3-2-1 15,0-1-1-15,-6-2 0 0,3 6-9 0,3-1-1 16,-1-2-1-16,-5 2 0 0,3-2-11 0,-3 0 0 16,6 2 0-16,-6 3 0 0,0 0 0 0,0-3 0 15,0 3 0-15,-9 3 0 16,6 0-66-16,-3-1-12 0,3 3-2 0,-6 1-1 15,0-6-146-15,0 5-29 0</inkml:trace>
  <inkml:trace contextRef="#ctx0" brushRef="#br0" timeOffset="154761.37">3556 11335 1497 0,'-6'5'32'0,"6"-5"8"0,0 0 0 0,0 3 4 0,-9-3-36 0,9 0-8 0,0 0 0 0,-6 2 0 16,3-2 104-16,3 0 20 0,0 0 3 0,0 0 1 16,0 0-24-16,0 0-4 0,-6 3 0 0,6-3-1 15,0 0-56-15,0 0-11 16,6 5-3-16,-3-2 0 0,-3-3 26 0,6 3 5 0,-6-3 0 0,9 2 1 15,-3-2-46-15,0 0-15 0,6-2 8 0,0-1-8 16,3-2 41-16,-1-1 5 0,1 1 1 0,0-3 0 0,-3 0-30 16,3 0-5-16,0 3-2 0,0 0 0 15,0-1-2-15,-1 1-8 0,1 0 12 0,-3 2-4 0,-3 0-8 0,3 3 0 16,-12 0 0-16,9 0-11 16,0 0-11-16,-9 0-2 0,6 6-1 0,-6-6-809 15,6 5-162-15</inkml:trace>
  <inkml:trace contextRef="#ctx0" brushRef="#br0" timeOffset="156192.68">4535 10903 403 0,'0'0'36'0,"0"0"-36"0,0 0 0 0,0 0 0 15,0 0 232-15,0 0 39 0,0 0 8 0,0 0 1 16,0 0-135-16,0 0-27 0,0 0-6 0,0 0 0 16,9-5-42-16,-6 3-8 0,3-4-2 0,0 1 0 15,0 0 0-15,3-3 0 0,-3 2 0 0,3-1 0 0,-3-1-34 0,3-3-7 16,0 6-2-16,2-6 0 0,-5 1 7 0,9-4 2 16,-9-2 0-16,6 3 0 0,0-3-6 0,0-2 0 15,3-1-1-15,0 1 0 0,0-1-11 0,-1 1-8 16,1-3 9-16,0-1-9 0,6 1 11 15,-9 0-11-15,6-5 12 0,-6 2-12 0,-3-5 8 0,0 5-8 16,0 0 0-16,2-2 0 0,-2 2 10 0,3 0-10 16,-9 3 8-16,6 0-8 0,-3 2 0 0,0 3 0 15,0 0-9-15,-6 6 9 0,3-3 0 16,0 2 0-16,0 0 8 0,-3 3-8 0,0 1 0 16,0 1 0-16,0 6 0 0,0 0 0 0,0 0 15 0,0 0-3 15,0 0-1-15,0 0 0 0,0 0 5 0,0 0 0 16,-3 3 1-16,-3 2 0 0,6 3 6 0,-12 3 1 15,3 2 0-15,3 3 0 0,-3 2-24 0,3 1 0 16,-3 5 0-16,4 2 0 0,-4 3 13 0,-3-2-1 16,0 4-1-16,0 1 0 0,3 0-11 0,-3 0 12 0,3-1-12 15,-6-1 12-15,9 1-4 0,-6 1 0 0,3 0 0 0,3-3 0 16,-2 3-8-16,2-6 0 0,3 1 9 0,-3-1-9 16,6-2 0-16,-6 0 8 0,3-3-8 0,0-3 0 15,0 1 8-15,3-3-8 0,0 0 8 0,-3-3-8 16,0-3 0-16,3 1 0 0,-3 0 0 0,0-4 0 15,0 4-100-15,3-3-16 16,0-3-2-16,-6 1-649 0,6-6-129 0</inkml:trace>
  <inkml:trace contextRef="#ctx0" brushRef="#br0" timeOffset="156539.76">4255 11269 633 0,'0'0'56'0,"0"0"-44"15,0 0-12-15,0 0 0 0,0 0 280 0,0 0 53 16,0 0 11-16,0 0 3 0,0 0-167 0,0 0-32 16,0 0-8-16,0 0 0 0,3-6-48 0,0 4-8 15,0-1-3-15,3-2 0 0,0 2-6 0,3 3-2 16,0-3 0-16,0 1 0 0,3-1-41 0,0 1-8 15,0-1-1-15,6-2-1 0,-4 5-7 0,1-3-2 16,6 3 0-16,0 0 0 0,3 0-13 0,-3-3 0 16,2 3 0-16,4 0 0 0,-6 3 14 0,9-3 0 0,-9 3 0 15,8-3 0-15,-8 0-14 0,3 0 0 16,3 0 0-16,-3-3 0 0,2 3 8 0,-2-3-8 0,6-2 0 16,0 2 0-16,-6 3 17 0,2-2-2 0,1-1-1 15,0 3 0 1,-3 3-62-16,-3-1-12 0,0-2-2 0,-13 6-841 0,4-4-168 0</inkml:trace>
  <inkml:trace contextRef="#ctx0" brushRef="#br0" timeOffset="157396.18">4410 11700 864 0,'0'0'38'0,"0"0"8"0,0 0-37 0,0 0-9 16,0 0 0-16,0 0 0 0,0 0 238 0,0 0 46 15,-3-3 8-15,3-2 3 0,0 2-167 0,0-5-34 0,3 3-6 0,0-3-2 16,0 3-32-16,3-3-6 0,-6-3-2 0,6 1 0 16,3-3-7-16,6 2-2 0,-6 0 0 0,6 3 0 15,-3-2-6-15,2-1-2 0,1 6 0 0,-3-3 0 16,3 5-10-16,-6-2-3 0,3 0 0 0,0-1 0 15,0 6-8-15,-3-2-8 0,3-1 12 0,-3 3-12 16,2 0 10-16,-5 0-10 0,3 0 8 0,0 3-8 16,-3-1 0-16,0 4 0 0,3-1 0 0,-9 3 0 15,0-3 15-15,3 3-3 0,-3 3 0 0,-3 2 0 16,3 0-2-16,0 3-1 0,-9 0 0 0,6 3 0 16,0-1 9-16,-3 1 2 0,3 2 0 0,-3 0 0 15,0-3-29-15,0 1-6 0,3 2-1 0,-3-5 0 0,6-3 16 16,-8 0 0-16,5 1 0 0,0-4 0 15,-3 1 0-15,6-6 0 0,0 3 0 0,0-8 0 0,0 5 8 0,0-5-8 16,0 0 0-16,0 0 0 0,0 0 13 0,0 0-1 16,3-5 0-16,3-3 0 0,5 3-12 0,-5-6 0 15,3-2 0-15,0 0 0 0,0-3 0 0,3-3 0 16,-3-2 0-16,3 3 0 0,0-3 0 0,3 2 0 16,-3-2 0-16,0 2 0 0,2 3 0 0,-2 1 0 15,3 1 0-15,0 1 0 0,-6 3-17 0,3 2 3 16,0 0 1-16,0 2 0 0,-3-2 13 0,0 6 0 15,0-1 0-15,-1-2 0 0,1 2 0 0,-3 3 0 16,-6 0 0-16,9 0 0 0,-3 6 0 0,3-4 0 16,-3 1 0-16,0-1 0 0,3 1 0 0,-3 2 0 15,3-2 0-15,-3 5 0 0,0-3 0 0,-3 3 0 16,0-2 0-16,-3 4 0 0,0 3 32 0,-3-2 0 0,3-1 0 16,-3 1 0-16,-3 5-40 0,3 0-9 0,-3 2-2 15,-3 1 0-15,3-1 67 0,0 6 12 16,-6-5 4-16,6-1 0 0,3 1-52 0,0-6-12 0,3 0 0 0,-3 0 0 15,0-2 0-15,3 0 0 0,0-1 0 0,0-2 0 16,3 0 0-16,3 0 0 0,0-3 0 0,0 1 0 16,3-1 0-16,-3-2 0 0,3 2 0 0,0-3 0 15,3 1 0-15,3 0 9 0,-6-3-9 0,5 2 8 16,-2 1-8-16,-3-3 0 0,3 0 0 0,3 0 8 16,-6 0-8-16,0 0 0 0,3-3 0 0,-3 1 0 15,3-4-132-15,-6 1-21 0,6 0-5 0</inkml:trace>
  <inkml:trace contextRef="#ctx0" brushRef="#br0" timeOffset="158459.54">5526 11311 2052 0,'0'-3'91'0,"0"1"18"0,0-1-87 0,-6 0-22 0,6 1 0 15,0 2 0-15,0-6 98 0,0 6 15 0,0 0 3 0,0 0 1 16,0 0-65-16,0 0-12 0,0 0-4 0,0 0 0 15,0 0-19-15,0 0-4 0,0 0-1 0,0 0 0 16,0 0-20-16,0 0-5 0,0 8-1 0,0-2-1148 16</inkml:trace>
  <inkml:trace contextRef="#ctx0" brushRef="#br0" timeOffset="159124.24">6232 10705 1566 0,'0'0'34'0,"0"0"7"0,0 0 2 0,0 0 1 0,0 0-35 0,0 0-9 0,-3 0 0 0,3 0 0 16,-6 0 104-16,6 0 18 0,0 0 4 0,0 0 1 15,0 0-43-15,0 0-9 0,0 0-2 0,0 0 0 0,0 0-13 0,6 0-4 16,0-3 0-16,0 3 0 0,-6 0-19 16,9 0-4-16,-3 0-1 0,6 0 0 0,-1-2 9 15,1 2 2-15,3 0 0 0,3 0 0 0,0 0-24 0,3-3-5 16,0 3-1-16,2 0 0 16,-5-3-4-16,3 3-1 0,-3 0 0 0,6-2 0 0,0 2-8 0,2-3 0 15,7-2 0-15,0 0 0 0,-3 2 52 0,2-2 8 16,1-1 1-16,0 6 1 15,0-2-101-15,-7 2-20 0,1 0-4 0,-3 0-1 0,-3 0 53 0,-3 2 11 16,0-2 0-16,-4 3 0 0,1 0 0 0,0-3 0 16,-6 2 0-16,0 1 0 15,0 2-19-15,0-2-6 0,-3-3-2 0,-6 0 0 16,0 0-30-16,9 5-7 0,0-5 0 0,-9 0-1 16,0 0-152-16,0 0-31 0</inkml:trace>
  <inkml:trace contextRef="#ctx0" brushRef="#br0" timeOffset="159902.25">6223 10787 748 0,'0'0'67'0,"-3"0"-54"16,-3 0-13-16,0-5 0 0,3 2 184 0,-3-2 35 15,0 2 6-15,0 1 2 0,6 2-107 0,0 0-20 16,-3-6-5-16,3 6-1 0,0 0 3 0,0 0 1 16,0 0 0-16,0 0 0 0,0 0-29 0,0 0-5 15,6-2-2-15,0 2 0 0,-6 0-22 0,9 0-5 16,6 0-1-16,-3 0 0 0,-3 2 7 0,0 1 2 15,3-3 0-15,-1 3 0 0,7 2-21 0,0-3-4 16,0 4-1-16,3-4 0 0,0 1-17 0,-3 5 10 16,2-3-10-16,1 3 8 0,-3-2-8 0,0 1 0 15,0 4 0-15,0-3 0 0,3-5 0 0,-4 5 0 16,4-3 14-16,-3 3-4 0,3-3-10 0,-3 3 0 16,0 0-12-16,-3 0 12 0,-1 0 0 0,1 2 0 15,-6-2 0-15,0 3 0 0,-3 0-9 0,0-1 9 16,0-2 0-16,0 3 0 0,-6-1 0 0,0 1 11 15,-3 2 0-15,3-2 0 0,-3 2-11 0,-3 0-16 0,0 0 4 16,-3 1 1-16,-3-1 11 0,3 3 0 0,-3 2 0 0,1-2 0 16,-1 0 9-16,0 2 4 0,-3 1 1 0,0-1 0 15,-3 1-14-15,0 5 0 0,3-6 0 0,-3 6 0 16,1 3-8-16,-4-4-5 0,-3 4-1 0,-3-3 0 16,-3-3 14-16,4 0 10 0,-4 0-2 0,0 0 0 15,3 3-8-15,-2 0 0 0,-1-3 0 0,3 3 0 16,-3 0 0-16,3 2-11 0,1-5 3 0,2 6 0 15,0-9 8-15,0 6 11 0,3-3-3 0,6 1 0 16,-2-7-8-16,2 1-11 0,0 0 3 0,6-3 0 16,3 1 8-16,0-4 8 0,0 1-8 0,6-3 11 15,3 0-11-15,0-3 0 0,3 3 0 0,0-3-11 0,3 0 11 16,3-2 14-16,-3 2-3 0,6-2-1 0,2-3 10 16,1 3 1-16,3-3 1 0,0-3 0 15,6 0-11-15,-3 1-3 0,2-1 0 0,1 0 0 0,3 1-8 0,3-1 0 16,-1 1 0-16,1-1 0 0,0 0 0 0,-3 3 0 15,-1-2 0-15,-2-1 0 0,3 0 0 0,-3 3 0 16,6-2 0-16,-4 2 0 0,1 0 0 0,-3 0 8 16,3 0-8-16,-4 0 0 0,-2 0 0 0,3 0 0 15,0 0 0-15,0-3 0 0,-7 3 0 0,1-3 0 16,0 1 0-16,-3 2 0 0,0-6-14 0,-3 4 2 16,-3-1 0-16,2-2 0 15,-2 2-15-15,0-2-2 0,-3 2-1 0,0 1 0 16,-3-1-90-16,-6 3-17 0,6-3-4 0</inkml:trace>
  <inkml:trace contextRef="#ctx0" brushRef="#br0" timeOffset="160765.69">6101 12372 1267 0,'0'0'56'0,"0"0"12"0,0 0-55 0,0 0-13 16,0 0 0-16,0 0 0 0,0 0 54 0,0 0 8 0,0 0 2 0,0 0 0 16,6 0 51-16,-6 0 10 0,0 0 3 0,0 0 0 15,6 3-52-15,-6-3-9 0,3 5-3 0,0 0 0 16,0 6 0-16,0 2 0 0,-3-2 0 0,-3 4 0 0,0 1 0 16,0 3 0-16,0 2 0 0,0 5 0 0,-3 1-51 0,0 2-13 15,0 3 0-15,3-3 0 0,-3 0 0 0,3 0 0 16,-3-2 0-16,3 2 0 0,-3-3 0 0,3-2 0 15,-3 0 0-15,3-3 0 0,0 0 0 0,0 0 0 16,-3 0 0-16,3 1 0 0,0-4 0 0,0 3 0 16,3-2 0-16,-6-3 0 0,3-3 0 0,0 0 0 15,0-2 0-15,-2-3 0 0,2 0 54 0,0-3 8 16,-3 0 2-16,0-5 0 0,0 0-52 0,0-5-12 16,0 0 0-16,0-3 0 0,-3-3 0 0,3 3 0 15,0-2 0-15,0-1 0 16,0-2 0-16,0-1 0 0,-3-1 0 0,3 1 0 0,0 4 0 0,3-3 0 15,-3 2 0-15,3-5 0 0,0 3 0 0,0 0 0 16,3 2 0-16,3-2 0 0,0-3 32 0,3 3 4 16,-3-3 1-16,3 3 0 0,0-3-8 0,6-3-1 15,-6-5-1-15,6 1 0 0,0-4-41 0,0 1-8 16,3-3-2-16,0-1 0 0,-1 1 24 0,1 6 0 0,-3-1 0 0,3 5 0 31,-3-2-90-31,3 5-10 0,-3 0-3 0,0 3-1137 0</inkml:trace>
  <inkml:trace contextRef="#ctx0" brushRef="#br0" timeOffset="160970.15">6306 11983 2419 0,'0'0'107'0,"0"0"22"0,-6 0-103 0,0-3-26 16,6 3 0-16,-3-2 0 0,-6-1 98 0,6 3 14 15,3 0 4-15,0 0 0 0,0 0-76 0,0 0-14 16,0 0-3-16,0 0-1 0,0 0-22 0,0 0-12 16,0 0 2-16,0 0-848 15,0 0-170-15</inkml:trace>
  <inkml:trace contextRef="#ctx0" brushRef="#br0" timeOffset="161263.34">6357 12266 2188 0,'0'0'48'0,"0"0"11"0,0 0 1 0,0 0 1 0,0 0-49 0,0 0-12 0,0 0 0 0,0 0 0 15,0 0 105-15,6-3 19 0,3 1 3 0,-3-3 1 16,3-1-103-16,-3 4-25 0,2-4 0 0,1 1 0 16,0 0 56-16,-3 5 7 15,3-3 1-15,0 0 0 0,0 3-52 0,-3-2-12 0,3 2 0 0,-3 0 0 16,-6 0 0-16,9-3 0 0,0 0 0 0,-9 3 0 16,0 0 0-16,6 6 0 0,-6-6 0 0,6 5-851 15,0 0-173-15</inkml:trace>
  <inkml:trace contextRef="#ctx0" brushRef="#br0" timeOffset="161500.73">6366 12372 2419 0,'0'0'53'0,"0"0"11"0,0 0 3 0,0 0 1 0,0 0-55 0,0 0-13 15,0 0 0-15,0 0 0 0,9-5 54 0,0-1 8 16,0 1 2-16,-1 2 0 0,1 1-52 0,-3-1-12 16,3 0 0-16,-3 1 0 0,3-1 0 0,-3 3 0 0,6 0 0 15,-9 0 0-15,3 3 0 0,3-3 0 0,-9 0 0 16,6 2 0 0,0-2-100-16,-6 0-22 0,9-2-5 0,-9 2-1 0</inkml:trace>
  <inkml:trace contextRef="#ctx0" brushRef="#br0" timeOffset="161893.46">6619 12343 2649 0,'0'0'58'0,"0"0"12"0,0 0 2 0,0 0 4 0,0 0-61 0,0 0-15 16,0 0 0-16,0 0 0 0,6-5 0 0,0 2 0 15,3 0 0-15,-3-2 0 16,2 0 0-16,1-1 0 0,3 1 0 0,-3-3 0 0,-3 0 0 0,9-2 0 16,-3-4 0-16,0 4 0 0,0-3 0 0,0-3 0 15,0 0 0-15,0-3 0 0,-1 3 0 0,-2-2 0 16,3-1 0-16,0 4 0 0,-3-1 0 0,3 0 0 16,-3 0 0-16,0 3 0 0,0-1 0 0,-3 6 0 15,0 1 0-15,-3 1 0 0,3 1 0 0,-6 0 0 16,0 5 0-16,0 0 0 0,0 0 0 0,0 0 0 0,0 0 0 15,-3 10 0-15,0-2 54 0,-3 5 8 16,3 1 2-16,-3 4 0 0,3 1-52 0,-3 2-12 16,3 0 0-16,-3 0 0 0,0 0 0 0,0 1 0 15,3-1 0-15,0-3 0 0,0-2 0 0,0 0 0 0,3-3 0 0,-3 0 0 16,3-2 0-16,3-3 0 0,-3 3 0 0,3-1 0 31,0 1-48-31,0-6-13 0,0-2-3 0,0-3-1152 0</inkml:trace>
  <inkml:trace contextRef="#ctx0" brushRef="#br0" timeOffset="164348.87">6524 10258 403 0,'0'0'36'0,"0"0"-36"0,0 0 0 0,2-3 0 16,-2 1 221-16,0 2 38 0,3-3 7 0,-3 3 2 16,3-3-120-16,0-2-23 0,0 2-5 0,-3 3 0 15,6-5-47-15,-3 2-9 0,3 1-1 0,0-3-1 0,0 2-29 0,0-2-5 16,0-1-2-16,3 1 0 0,0 0 9 0,3-3 1 15,-3 2 1-15,3-4 0 0,0 2-11 0,-1 3-2 16,4-6-1-16,-6 0 0 0,3 4 0 0,-3-4 0 16,0-2 0-16,3 2 0 0,0-2-4 0,-3 2-1 15,3-2 0-15,-3 0 0 0,3 0-18 0,-4-1 0 16,4 1 0-16,-3 0 0 0,0 0 0 0,-3 0 0 16,0-1 0-16,0 4-12 0,0-4 12 0,-3-1 8 15,0-1 0-15,-3 2-8 0,0-1 14 0,0-1-4 16,-3 5-1-16,0-2 0 0,0 0-9 15,0 5 0-15,0 0 0 0,-3 3 0 0,-3-1 16 0,0 4 7 16,0-4 1-16,-3 6 1 0,4-2 4 0,-4 2 1 16,0 2 0-16,-3 4 0 0,3-1-13 0,3 0-2 15,0 3-1-15,-3-3 0 0,0 3-1 0,3 0 0 16,-3 0 0-16,4 3 0 0,-4 5-4 0,3-3-1 16,0 0 0-16,0 3 0 0,3 3-8 0,-6-1 0 15,0 1 0-15,0 2 0 0,0 0 8 0,0 0 0 0,3 3 0 16,-2 0 0-16,-1-3-8 0,0 3 0 0,0-1 0 0,-3-1 8 15,3 4 10-15,-3-2 2 0,3 0 0 16,3 0 0-16,-3-1-20 0,6 1-16 0,-8 0 4 0,2-3 0 16,3 0 12-16,0-2 15 0,3 2-3 0,-3-2-1 15,3-4-11-15,0 1-17 0,0-2 4 0,3-4 1 16,0 1 12-16,-3-1 0 0,3-2 0 0,3-3 0 16,0-5 11-16,0 0 1 0,0 0 1 0,0 0 0 15,0 0-13-15,0 0-10 0,0 0 2 0,0 0 0 16,0 0 8-16,0 0 12 0,6-2-2 0,3-3-1 15,-3-3-9-15,3-3 0 0,-3-2 9 0,6 0-9 16,0-1 8-16,0-4-8 0,-1 2 10 0,-2-3-10 16,6-2 0-16,-3 3 0 0,0 2 0 0,3 0 0 15,-3 0 0-15,0 3 0 0,0 2 0 0,0 1 0 0,3 2 0 16,-4 0 9-16,-2 0-9 0,0 3 8 16,3-1-8-16,-3 6 0 0,0-2 0 0,0 2 0 0,-3 2-8 15,0-2 8-15,0 3 0 0,3 0 0 0,-6 2 0 16,0 0 0-16,0 0 0 0,-3 1 0 0,3 2 0 15,-3-3 0-15,0 3 0 0,-3 0 8 0,3 0-8 0,-3 0 0 16,-3 5 0-16,0-2-11 0,0-1 11 0,3 1 0 16,-3-3 0-16,0 2 0 0,0-2 0 0,0 3 0 15,0-1 0-15,-3 1 0 0,3-3 0 0,0 0 0 16,0 0 0-16,-3 0 0 0,3 0 0 0,0-6 0 16,6-2 0-16,0 0 0 0,-8 6 0 0,8-6 0 15,0 0 0-15,0 0 0 0,-3-3 0 0,-3 0 0 16,6 3 0-16,0 0 0 0,0-2 0 0,0 2 0 15,0-6 0-15,0 1 0 0,3 0 0 0,0-1 0 16,0 1 0-16,0 0-8 0,2 0 8 0,-2 2 0 0,3 0 0 16,-3-2 0-16,-3 5 0 0,6-3 0 0,0 3 0 15,-6 0 0-15,0 0 0 0,6 0 0 0,0 6 0 0,0-4 0 16,-6-2 0-16,3 6 0 0,0 2 0 0,0-1 0 16,3 1 0-16,-3-2 0 0,0 2 0 0,0 0 0 15,0 0 0-15,3-1 0 0,-3-1 0 0,3-1 0 16,0 0 8-16,3 1-8 0,-3-4 8 0,0 4-8 15,3-4 8-15,-4-2-8 0,4 3 10 0,0-3-10 16,-3 0 0-16,0 0 0 0,3 0 0 0,-3 0 0 16,-6 0 0-16,3 2 0 0,-3-2 0 0,0 0-886 15,0 0-181-15</inkml:trace>
  <inkml:trace contextRef="#ctx0" brushRef="#br0" timeOffset="166990.47">7339 11531 1159 0,'0'0'51'0,"0"0"11"0,0 0-50 0,0 0-12 16,0 0 0-16,0 0 0 0,0 0 112 0,0 0 20 15,0 0 4-15,0 0 1 0,0 0-47 0,0 0-10 16,3-6-1-16,0 1-1 0,0 2-29 0,0-2-5 16,-3 5-2-16,3-5 0 0,3-1 3 0,0-1 1 15,-3-1 0-15,0 2 0 0,3-2-5 0,0-2-1 16,0 2 0-16,0-3 0 0,0 1-8 0,0-4-1 15,-1-1-1-15,1-1 0 0,3 0-10 0,0 0-1 16,3-3-1-16,0 1 0 0,-3 2 3 0,0-3 1 0,6 1 0 16,-3-1 0-16,3 4-11 0,-6-1-3 0,2 2 0 15,4 4 0-15,-3-3-8 0,0 5 12 0,-9 2-12 16,3 1 12-16,0 2 0 0,-3-2 0 0,-3 5 0 0,0 0 0 16,9 3-12-16,-3-1 0 0,-6-2-12 0,3 6 12 15,3-1 0-15,-6-5 0 0,3 5 0 0,-3 3 8 16,0 3-8-16,0-1 0 0,-3 1 9 0,3 0-9 15,-3 2 10-15,0 3-2 0,-3 0-8 0,3-1 12 16,0 4-2-16,0-3-1 0,-6 2 0 0,3 4 0 16,0-1-1-16,-3-3 0 0,0 1 0 0,0-1 0 0,3 1-8 15,-2-3 0-15,-1 0 9 0,3-3-9 16,0 0 0-16,3-5 0 0,0 3 0 0,-3-4 8 16,0-1-8-16,6 2 0 0,0-8 0 0,0 0 0 15,0 0 0-15,0 0 8 0,0 0-8 0,6-3 8 0,0-2-8 16,0-1 8-16,3-1-8 0,3-1 8 0,-4-3-8 15,1 0 0-15,0-2 0 0,0 0 8 0,-3 0 8 0,3-3 1 16,0-3 1-16,3-2 0 0,0 3-18 0,3-1 0 16,-3-2 0-16,3 0 0 0,-1 2-16 0,4 3 4 15,-3 1 0-15,-3-1 0 0,6 0 12 0,-6 3 0 16,-3 5 0-16,3 0 0 0,-3-3 0 0,0 6 0 16,2-3 0-16,-5 3-9 0,3-1 21 15,0 4 4-15,-9 2 0 0,6-3 1 0,3 0-28 0,0 3-5 16,-9 0-2-16,0 0 0 0,6 0 18 0,0 3 0 15,-6-3 0-15,6 5 0 0,0 1 0 0,-3-1 0 16,-3 3 0-16,3 2 0 0,-3 1 0 0,0 0 19 16,0 2-3-16,-3-3 0 0,0 4-25 0,0-4-6 15,0 6-1-15,-3 0 0 0,3-3 16 0,-3 6 0 16,0-3 9-16,0-1-9 0,-3 1 20 0,6 0-3 16,-3-3 0-16,0 1 0 0,0-1 3 0,3-3 1 15,0 1 0-15,0 0 0 0,3-3-6 0,3 0-2 0,-3-8 0 16,3 5 0-16,-3-5-13 0,6 8-10 0,-6-8 2 15,3 2 0-15,3 1 17 0,3 0 4 0,-3-1 1 16,0 1 0-16,0-3-14 0,0 0 0 0,0 0 8 0,3 0-8 16,0-3-9-16,-3 1-5 0,0-1-1 0,3 3 0 15,-3-5-169 1,0 2-33-16,0-2-7 0,-1 2-2 0</inkml:trace>
  <inkml:trace contextRef="#ctx0" brushRef="#br0" timeOffset="167591.47">8113 11576 748 0,'6'-3'33'0,"-3"3"7"0,0 0-32 0,0 0-8 0,0 0 0 0,-3 0 0 16,0 0 240-16,0 0 47 0,0 0 9 0,0 5 1 15,3 0-161-15,-3 1-33 0,0-1-7 0,0 3 0 16,0 0-37-16,0 0-7 0,0 2-2 0,-6 4 0 15,3-1-2-15,3 0-1 16,-6 3 0-16,3 0 0 0,-3 2-15 0,0 4-4 0,0-1 0 0,0 3 0 16,0-3 1-16,-3 5 0 0,0-2 0 0,3 0 0 15,3 0-38-15,-3-6-8 0,3-2-2 0,-2 3 0 16,-1-4 67-16,0 1 12 0,0 0 4 0,3 0 0 0,-3 3-53 16,0-4-11-16,0 4 0 0,0-1 0 15,0 1 0-15,0 0 10 0,0-1-2 0,-3 1 0 0,3-4-8 16,-3 1 0-16,0-2-12 0,0-4 12 15,0-2 12-15,0 0 9 0,4 0 3 0,-1-5 0 0,-3-6-11 16,3 0-1-16,-3-5-1 0,6 3 0 0,-3 0 4 16,0-3 1-16,6-3 0 0,-6 1 0 0,6-1 4 0,0 0 0 15,0-4 1-15,0 1 0 0,3 1-3 0,0 0-1 16,3 0 0-16,0-1 0 0,0 1-7 16,0 3-2-16,3-1 0 0,0 0 0 15,-1-2-8-15,4 0 0 0,0 0 0 0,0-3 8 16,3 3-8-16,3-6 0 0,0 1 0 0,-3-1 0 0,0 3 0 15,2 0 0-15,-2-2 0 0,0 5 0 0,0-3 0 0,-3 0 0 16,0 3-10-16,-3 2 10 16,-3 0-100-16,0 4-15 0,-3-1-2 0,-3 0-1195 15</inkml:trace>
  <inkml:trace contextRef="#ctx0" brushRef="#br0" timeOffset="167786.96">8241 11282 2304 0,'-6'-11'102'0,"6"11"21"0,-3-2-99 0,0-4-24 0,0-2 0 0,-3 3 0 16,6 5 125-16,0 0 20 0,0 0 4 0,0 0 1 15,0 0-99-15,0 0-20 0,0 0-4 0,0 0-1 16,0 0-181-16,0 0-36 0</inkml:trace>
  <inkml:trace contextRef="#ctx0" brushRef="#br0" timeOffset="168649.65">8679 11179 2070 0,'0'0'45'0,"0"0"10"0,0 0 1 0,0 0 3 0,0 0-47 0,0 0-12 0,0 0 0 0,0 0 0 15,0 0 80-15,0 0 13 0,0 0 3 0,0 0 1 16,0 0-30-16,8 0-7 0,-2 2 0 0,3 1-1 16,-3 0-11-16,3-1-3 0,-3 4 0 0,3-1 0 15,-3 5-9-15,0 1-3 0,3 2 0 0,-3 3 0 0,0 0-5 16,0 0-2-16,0 2 0 0,0 4 0 0,-3-1-8 0,0 0-2 15,3-3 0-15,3 1 0 16,-6-1-16-16,2-2 0 0,4 0 0 0,0 0 0 0,0-3 26 16,0 1 5-16,0-4 1 0,-3-2 0 15,0-3-32-15,3 1 0 0,0-1 0 0,0-2 0 0,3 2 0 0,-3 0 0 16,-3-2 0-16,3 2 0 16,-1 0-16-16,-2 1-8 0,0-1-3 0,-3 0 0 15,-3-5-105-15,0 6-20 0,0-1-5 0,0-5-1053 16</inkml:trace>
  <inkml:trace contextRef="#ctx0" brushRef="#br0" timeOffset="168968.83">8512 11708 2145 0,'0'0'47'0,"0"0"9"0,6-5 3 0,-3-3 2 0,3 0-49 0,0-3-12 0,3-2 0 0,3 2 0 16,-1 1 89-16,4-4 15 0,0-1 4 0,0-1 0 15,0 0-37-15,3 0-7 0,0 0-2 0,-3-2 0 16,2 4-15-16,-2-4-3 0,0 2-1 0,3-3 0 16,0 1-15-16,0-1-4 0,-3-4 0 0,5 1 0 15,1 4-10-15,-3-3-2 0,0 2-1 0,0 3 0 16,3-2-11-16,-6 2 0 0,-1-3 9 0,-2 4-9 0,3 1 0 15,0 4 0-15,-3-1 0 0,3 3 8 16,-3-2-8-16,-3 2 0 0,-3 2 0 0,0 1 0 0,0 2 0 0,-6 3-18 16,6-2 3-16,-6 2 1 15,0 0-181-15,0 0-36 0</inkml:trace>
  <inkml:trace contextRef="#ctx0" brushRef="#br0" timeOffset="169556.1">9185 11681 1494 0,'0'0'66'0,"0"0"14"0,0 0-64 0,0 0-16 0,0 0 0 0,0 0 0 16,0 0 111-16,0 0 19 0,0 0 4 0,0 0 1 15,0 0-48-15,0 0-10 16,0 0-1-16,6 3-1 0,-4 2-25 0,1 6-5 0,0-3-1 0,0 5 0 0,-3-2-2 0,0 5-1 15,-3-3 0-15,3 5 0 0,-3 1-4 0,0-1-1 16,-2-2 0-16,2 3 0 0,-3 2 1 16,0-3 0-16,0 1 0 0,-3 2 0 0,3-2-9 0,-3-1-1 15,0 1-1-15,0-1 0 0,3 3-10 16,-3-2-3-16,0 2 0 0,0 0 0 0,6 0-13 16,-6 1 11-16,3-1-11 0,0-3 10 0,1 1-10 0,-1-3 0 15,0 2 9-15,0-5-9 0,0 1 0 0,0-6 9 16,0 2-9-16,-3-5 0 0,0 1 12 0,3-4-12 15,0-4 12-15,0-4-12 0,-3-2 27 0,3-5-2 16,0 0 0-16,0-8 0 0,0 2-25 0,3-5 0 16,3 3 0-16,3 0 0 0,0 3 0 0,3-1 0 0,0 3 0 0,0 0 0 15,0 0 0-15,0 3 0 0,3 3 0 0,0-4 0 16,6 4 0-16,0-3 0 0,0-3 0 0,2 3 0 16,1-1 17-16,0-2-1 0,-3 1-1 0,0-1 0 15,-3-3-15-15,3 3 0 0,0-2 0 0,-3-3 0 16,-4 2-12-16,1-2-1 0,3 2-1 15,-3 1 0 1,-3-1-184-16,0 3-37 0,-3 1-7 0</inkml:trace>
  <inkml:trace contextRef="#ctx0" brushRef="#br0" timeOffset="169749.58">9247 11459 1785 0,'0'0'79'0,"0"0"17"16,0 0-77-16,0 0-19 0,-3-3 0 0,3 3 0 0,0 0 196 0,-3-5 35 16,3 5 7-16,0 0 2 0,0 0-168 0,0 0-32 15,3-5-8-15,-3 5 0 16,0 0-51-16,0 0-9 0,0 0-3 0,0 0-1165 16</inkml:trace>
  <inkml:trace contextRef="#ctx0" brushRef="#br0" timeOffset="170245.26">8610 10938 748 0,'0'0'67'0,"0"0"-54"0,0 0-13 0,0 0 0 15,0 0 236-15,0 0 44 0,0 0 8 0,3-5 3 16,0-1-133-16,0 1-26 0,-3 5-6 0,6-5-1 16,0-1-51-16,0 1-10 0,0 0-3 0,-6 5 0 15,9-3-11-15,-6-2-2 0,6 2-1 0,-9 3 0 0,9-2-1 0,-3-1 0 16,2 0 0-16,1 1 0 0,0 2-2 0,6-3 44 16,-6 0-44-16,0 1-4 0,6-4-2 15,0 6 0-15,3-2 0 0,0 2-10 0,2-3-3 16,7 1 0-16,0 2 0 0,-6 0-13 0,6 0-4 15,-1 2 0-15,1 1 0 0,6-1-8 0,-3-2 0 16,2 0 0-16,-2 0 8 0,-3 0-8 0,3-2 0 16,-6 2 0-16,-1 2 0 0,-2-2 0 0,0 3-12 15,-3 0 2-15,0-1 1 16,-6 1-191-16,0 0-39 16</inkml:trace>
  <inkml:trace contextRef="#ctx0" brushRef="#br0" timeOffset="178607.93">12140 11586 518 0,'0'0'23'0,"0"0"5"0,0 0-28 0,0 0 0 16,0 0 0-16,0 0 0 0,6-5 236 0,-3 0 41 15,3-1 9-15,0 1 2 0,-6-3-172 0,3 3-33 16,0-1-7-16,3-2-2 0,3 1-29 0,0-4-5 15,0 3-2-15,3-5 0 0,0 5-2 0,3-3 0 16,-4 1 0-16,4-1 0 0,0 1 0 0,-3-1-1 0,3 0 0 0,-3 1 0 16,0-1-10-16,0 3-1 0,-3 0-1 0,0 0 0 15,-1 0-11-15,-2 3-1 0,-3 3 9 16,-3 2-20-16,9-6 10 0,-9 6-10 0,0 0 10 16,12 3-10-16,-12-3 0 0,0 0 0 0,0 0 0 15,9 5 9-15,-3 3-9 0,-3 0 10 0,0 3-10 16,-3-1 16-16,-3-2-2 0,0 5-1 0,0-2 0 15,-3 2-13-15,3 3 0 0,-3-3 0 0,0 3 0 16,-3-3 19-16,3 3 1 0,0 0 0 0,1 0 0 16,-4-3-20-16,3 0 8 0,0 1-8 0,0-1 0 15,0-2 12-15,3-9-12 0,3-2 12 0,0 0-12 16,-3 8 13-16,3-8-4 0,0 0-1 0,0 0 0 0,0 0-8 16,6-8 10-16,3 0-10 0,-3-2 10 0,3 2-10 0,0-3 10 15,-1 1-10-15,1-6 10 0,3 0-10 0,-3 0 0 16,6 0 0-16,-3 3 0 0,3-3 0 0,0 0 8 15,0 3-8-15,3-3 0 0,-1 3 0 0,1 2 0 16,0-2 0-16,-3 5 0 0,0-3 0 16,-3 3 0-16,0 3 0 0,-3 0 0 0,5 0 0 15,-5 2 0-15,0 0 0 0,0 1 0 0,-3-1 0 16,3 3 0-16,-3 3 0 0,-6-3 0 0,6 5 0 0,-3 0 0 16,0 3 0-16,0 3 0 0,-3-3 0 0,0 0 0 15,-6 2 0-15,3 3 0 0,0-2 8 0,-3 2 4 16,-3 0 0-16,0 1 0 0,0-1 8 0,3-2 1 15,-3-1 1-15,4 1 0 0,-1-1-22 0,-3 3 0 16,3-5 0-16,0 3 8 0,0-3 0 0,3 0 0 0,-3-3 0 16,6 0 0-16,-3 1-8 0,3-6 8 0,0 0-8 0,0 0 8 15,0 0-8-15,0 0 0 0,9-6 0 0,3-1 0 16,-3 1 0-16,3-2 0 0,2-2 0 0,-2 4 0 16,-3-2 8-16,3 1-8 0,0-4 8 0,3-2-8 15,0 2 0-15,-3 1-10 0,3-1 1 0,2-5 0 16,1 3-2-16,0 0 0 0,-6-1 0 0,3 1 0 15,0 3-9-15,-3 2-3 0,0 0 0 0,-3 0 0 16,3 5 11-16,-4 1 3 0,1-1 0 0,-3 3 0 16,0 3 9-16,-6-3 11 0,6 2-3 0,-3 6 0 15,3-3-8-15,-6 3 0 0,0 0-12 16,0 0 12-16,0 0 0 0,0 3 0 0,-3-3 0 0,0 2 12 16,-3-2 9-16,3 3 3 0,-3-1 0 0,0 1 0 15,0 2-24-15,0-2 9 0,1 2-9 0,-1-2 0 16,0-1 14-16,3 1-4 0,-3-1-1 0,6-2 0 0,-3 0 3 15,3 0 0-15,0 0 0 0,3 3 0 16,0-6-12-16,3 3 0 0,0-3 9 0,0-2-9 0,2-1 0 0,1-2 0 16,0-2 0-16,3-1 0 15,0 3-71-15,3-5-12 0,0-3-2 0,0-3-692 16,0 1-139-16</inkml:trace>
  <inkml:trace contextRef="#ctx0" brushRef="#br0" timeOffset="178823.29">13242 11261 1209 0,'-3'5'53'0,"3"0"12"0,-6-5-52 0,3 6-13 0,0-1 0 0,-3 3 0 15,0 2 215-15,0 1 40 0,0 0 8 0,0 2 1 16,-3 0-143-16,0 3-29 0,0 0-5 0,-3 2-2 16,0-2-38-16,0 3-8 0,4-6-2 15,-1 0 0-15,3-2-6 0,-3 2-2 0,3-2 0 16,0-1 0-16,0 1-15 0,3-1-3 0,0-4-1 0,0 4 0 15,3-2-10-15,3-5 0 0,-3-3 0 0,6 2 0 16,0-2-129-16,3-2-28 0,-3-4-6 0</inkml:trace>
  <inkml:trace contextRef="#ctx0" brushRef="#br0" timeOffset="178956.93">13316 11044 345 0,'0'0'15'0,"0"0"4"0,-3-6-19 0,-3 1 0 16,3 2 0-16,-3-2 0 0,6 0 265 0,-3 2 50 16,3-5 9-16</inkml:trace>
  <inkml:trace contextRef="#ctx0" brushRef="#br0" timeOffset="179287.08">13789 10462 1994 0,'-6'0'88'0,"3"2"19"0,0 4-86 0,0-1-21 0,0 0 0 16,0 3 0-16,-2 3 78 0,2 2 11 0,-3-3 3 0,0 6 0 15,0 3-17-15,-3-1-3 0,0 6-1 0,0 0 0 16,-3 8-27-16,3-6-4 15,-3 6-2-15,-3 2 0 0,-3 6-38 0,1 0-23 0,-4-1 3 0,3 4 1 16,-3-4 19-16,-3 14 0 0,-6 6 0 0,7 1 0 16,-4 4 48-16,3-11 12 0,3 2 4 0,-3-7 0 15,7-6-64-15,2-5-8 0,-3-2-4 0,6-6-1 16,3-3 13-16,3-4 16 0,0-1-3 0,3-3-1 16,0 1-12-16,0-6 0 0,3 0 0 0,3-2 0 15,0-6 0-15,0 0 0 0,0-2 0 0,-3-3 0 16,0 0-176-16,0 0-29 0</inkml:trace>
  <inkml:trace contextRef="#ctx0" brushRef="#br0" timeOffset="179522.59">13328 11263 2178 0,'0'0'96'0,"0"0"20"0,0 0-92 0,0 0-24 15,0 0 0-15,0 0 0 0,3-5 112 0,0 2 17 16,-3 3 4-16,9-2 1 0,-3-1-59 0,3 3-12 16,3-3-3-16,2 3 0 0,-2 0-23 0,3-2-5 15,0-6 0-15,3 5-1 0,-3 1-19 0,0 2-4 16,-6 2-8-16,3-2 12 16,2 0-39-16,-2-2-8 0,-3-1-1 0,3 3-1 0,-3 0 37 0,0 3 0 0,-3-1 0 0,3 4-1288 15</inkml:trace>
  <inkml:trace contextRef="#ctx0" brushRef="#br0" timeOffset="181809.31">14397 11546 1267 0,'0'0'28'0,"0"0"5"0,0 0 2 0,0 0 1 0,2-2-36 0,-2 2 0 0,0 0 0 0,3-6 0 0,0 1 109 15,-3 5 15-15,3-2 4 0,3-4 0 0,0 1-16 0,3 0-2 16,-6-1-1-16,3-2 0 0,0 1-46 0,0-1-10 16,6 0-1-16,3-3-1 0,0 3-15 0,0-2-2 15,3-1-1-15,-4 0 0 0,4 1-10 0,-3-1-3 16,3 1 0-16,-6-4 0 0,3 4-8 0,-3-1-1 15,0 1-1-15,2-1 0 0,-5 3 18 0,0 3 4 16,0 0 1-16,-3 2 0 0,3 0-33 0,-3 1 0 16,3-1 0-16,-3 3 0 0,0-3 0 0,0 3 0 15,0-2 0-15,-6 2 0 0,0 0 0 0,0 0 0 16,6 5 0-16,-3 3 0 0,-3 0 0 0,0 0 0 0,0 5 0 0,-3-2 0 16,3 2 0-16,-3 3 0 15,-3-3 0-15,0 8 0 0,3-2 12 0,-3-1-4 0,0-2 0 0,0 3-8 16,3-6 8-16,-3 3-8 0,0-1 0 15,0-1 0-15,0-1 8 0,0 0-8 0,3-2 0 0,-3-1 0 16,3 4 8-16,3-9-8 16,-3 0 12-16,3-5-12 0,0 0 15 0,0 0-4 15,0 0-1-15,0 0 0 0,0 0-2 0,0 0 0 0,6-5 0 16,3-3 0-16,-3 3-8 0,3-3 12 0,-3 0-12 0,3 0 12 16,0-3-12-16,0 1 0 0,0-1 9 15,0 0-9-15,3-2 8 0,0 0-8 0,0 0 8 0,5-3-8 16,-5 0 0-16,3 3 0 0,3 0 0 0,-3-1 0 15,-3 4 0-15,0-3 0 0,-3-1 0 0,0 4 0 16,3-3 0-16,-1 2 0 0,4-2 0 0,0 5-8 0,-3-3 8 16,0 6 0-16,-3 0 0 0,3 2 0 0,0 3 0 0,-3-3 0 15,3 3 0-15,-6 0 0 0,2 0 0 0,1 0-8 16,0 3 8-16,0 2 0 0,-6-2 0 0,3 2 0 16,0 0 0-16,-3 1 0 0,-3-6 0 0,3 8 0 15,0 0 0-15,-3 2 0 0,0-2 0 0,-3 3 0 16,0-1 0-16,0 1 0 0,-3 2 0 0,0 0 0 15,-3 1 0-15,3-4 0 0,-3 1 8 0,0 2-8 16,-2-2 10-16,-1 2-10 0,0 0 19 0,0 0-3 16,0 0 0-16,3 6 0 0,-3 0-16 0,6-4 0 15,0 1 0-15,0 0 0 0,6-3 0 0,0 1 0 16,3-4 0-16,3-2 0 0,0 0 30 0,0-3 2 16,3 1 1-16,3-4 0 0,0-2-25 0,3-2-8 15,0-1 0-15,-1-2 0 0,-2-1 8 0,3 1-8 16,0 0 0-16,-3-3 0 15,0 0-55-15,0 0-17 0,0 0-4 0,0 0-771 0,-3 0-153 0</inkml:trace>
  <inkml:trace contextRef="#ctx0" brushRef="#br0" timeOffset="182077.81">15501 11277 748 0,'-3'-3'67'0,"0"0"-54"0,3 1-13 0,-3-1 0 15,3 6 320-15,0-3 62 0,0 0 12 0,0 0 2 0,0 0-240 16,0 0-48-16,9 0-9 0,0 0-3 0,3-3-52 0,-3 3-10 16,0-3-2-16,2 3-1 0,-2 0-17 0,3-2-3 15,-3 2-1-15,3-3 0 0,-3 3-10 0,0 0 8 16,0 0-8-16,0 0 8 0,-3 0-8 0,3 3 0 15,0-1 0-15,-6-2 0 16,-3 0-111-16,0 0-24 0,6 6-5 0,-6-6-912 0</inkml:trace>
  <inkml:trace contextRef="#ctx0" brushRef="#br0" timeOffset="182312.2">15412 11462 2084 0,'0'0'92'0,"0"0"20"0,0 0-90 0,0 0-22 0,0 0 0 0,8 0 0 15,-2-3 96-15,0 0 14 0,3 3 3 16,3-2 1-16,0 2-51 0,-3 0-11 0,3-3-1 16,6 1-1-16,-3 2-27 0,0-3-6 0,-4 3-1 0,4 0 0 15,-3 0-16-15,0 0 8 0,0 0-8 0,0 0 0 16,0 0 0-16,-3 0 0 0,0 3 0 0,0-3-12 15,0 0-188 1,0-3-38-16</inkml:trace>
  <inkml:trace contextRef="#ctx0" brushRef="#br0" timeOffset="183119.06">16721 10663 1450 0,'12'-6'64'0,"-12"6"14"0,0 0-62 0,0 0-16 16,0 0 0-16,0 0 0 0,0 0 128 0,0 0 24 15,0 0 4-15,0 0 0 0,6 0-50 0,-6 0-10 0,0 0-3 16,3-5 0-16,3 2-25 0,0 1-6 0,-3-1-1 16,6-2 0-16,3 5-2 0,0 0-1 0,3-3 0 15,-1 1 0-15,1-1-18 0,0 3-4 0,6-3-1 0,-3 1 0 16,0-1-16-16,0 3-3 0,2-3-1 0,1 3 0 16,-3-2-15-16,3 2 11 0,6-3-11 0,-3 3 10 15,5-3-10-15,-5 3 0 0,-6 0 0 0,6 0 0 16,3 0 8-16,-1 0-8 0,-5 0 0 0,0 0 8 15,3 3-8-15,-3-3 0 0,0 0 0 0,-4 0 0 16,-2 0 0-16,0 0 0 0,0-3 0 0,-3 3 0 16,-3 0-17-16,-3 0 4 0,3 3 1 0,0-3 0 15,-9 0-44-15,0 0-8 16,0 0-1-16,3 5-1 0,-3-5-170 0,0 0-35 0</inkml:trace>
  <inkml:trace contextRef="#ctx0" brushRef="#br0" timeOffset="183809.62">16813 10679 1270 0,'0'0'56'0,"0"0"12"0,-5-3-54 0,5 3-14 16,0 0 0-16,-9-5 0 0,-3 5 116 0,3-3 20 15,9 3 4-15,0 0 0 0,-9 0-19 0,9 0-4 16,0 0-1-16,0 0 0 0,0 0-21 0,0 0-5 0,0 0-1 0,0 0 0 16,0 0-26-16,0 0-6 0,0 0-1 0,6 5 0 15,3-2 7-15,0 2 1 0,0-5 0 0,2 0 0 16,1 3-32-16,3-3-7 0,3 3-1 0,-3-3 0 16,3 2 2-16,0-2 0 0,-3 3 0 0,5-3 0 15,-2 2-12-15,0 1-2 0,3 0-1 0,0-1 0 16,3 6-11-16,-4-5 0 0,1 5 0 0,-3 0 8 15,3 0-8-15,-6-3 0 0,-3 6 0 0,3-1 0 16,0 6 0-16,-4-3 0 0,-2 1 8 0,0 1-8 16,0-1 0-16,0-4 0 0,-6 4 0 0,0-1 0 15,0-3 0-15,-3 1 0 0,0-1 9 0,0 1-9 16,-3 0 0-16,0 2 0 0,0-5 0 0,-3 2-8 16,-6 4 8-16,3-4 0 0,3 1 0 0,-2 2 0 15,5-2 0-15,-6 2 0 0,-3 0 0 0,-6 0-8 0,3 6 8 16,-3-1 0-16,-3 1 0 0,-3 2 0 0,4 0 0 0,-4 3 0 15,-3 0 0-15,0 2 0 0,0 1-10 0,-5-3 10 16,-1 2-12-16,-6 0 12 0,1-2 0 16,5-3 0-16,-3 3 10 0,3-3-2 0,1-2-20 15,-4-1-4-15,6 1-1 0,0 2 0 0,-2-2 17 16,5-1 0-16,-3 3 0 0,0-2 0 0,1-1 0 0,-1 1 0 16,3 2 0-16,3-2 0 0,6-1 0 0,0-2 0 15,10 0 0-15,2-3 0 0,-3-2-17 0,6-1 3 16,-3-2 1-16,9 3 0 0,0-3 13 0,6-3 16 15,5 0-3-15,7-5-1 0,3 0-12 0,3-2 9 0,0-1-9 16,2-2 8-16,1 2 0 0,6-2 0 0,3 0 0 16,-4-1 0-16,1 4-8 0,3-4 0 15,2-2 9-15,1 3-9 0,-3-3 0 0,0 3 8 16,-4 0-8-16,-2-1 0 0,3 1 0 0,-7 0 0 16,-5 2 0-16,3 3 0 0,0 0 0 0,-3 3 0 0,-1-3 0 0,-2 0 0 15,-3 0 0-15,-3 2 0 0,0 4 0 0,-3-6-12 16,-9 2-28-1,6 1-7-15,3 2-1 0,0-2 0 0,-6-3-155 0,-1 2-31 16</inkml:trace>
  <inkml:trace contextRef="#ctx0" brushRef="#br0" timeOffset="184899.31">17468 11512 518 0,'0'0'46'0,"0"0"-37"0,0 0-9 0,0 0 0 15,0 0 160-15,-6 3 31 0,6-3 5 0,-3 5 2 0,-3-2-95 0,6-3-19 16,0 0-4-16,0 0-1 0,-6 2-23 0,6-2-5 15,0 0-1-15,0 0 0 0,0 0 11 0,0 0 3 16,0 0 0-16,0 0 0 0,0 0 5 0,0 0 2 16,0 0 0-16,0 0 0 0,0 0-8 0,0 0-2 15,0-5 0-15,3 0 0 0,0-1-9 0,3 1-3 16,-3-3 0-16,3 3 0 0,0-6-13 0,0 3-2 16,3-2-1-16,0 2 0 0,-3-3-8 0,6 1-1 15,6-4-1-15,-6 1 0 0,-6 0-15 0,6 0-8 16,8 0 10-16,4-1-10 0,0 6 10 0,-3-2-10 15,0-1 10-15,3 3-10 0,-7 3 0 0,1 0 0 16,-3 2 0-16,0 0 0 0,-6 3 0 0,0 0 0 16,-9 0 0-16,0 0 0 0,6 6 0 0,0 2 8 15,-3 0-8-15,0-1 0 0,-6 4 10 0,3 0-1 16,-9 2 0-16,3 0 0 0,-3 3 3 0,0-3 0 0,0 3 0 0,-3-3 0 16,-3 3-12-16,3-3 10 0,0 3-10 0,1 0 10 15,-1 0 0-15,-3 0 0 0,0 0 0 0,3-3 0 16,9 3-10-16,0 0 0 0,-3-6 0 0,3 1 0 15,3 0 0-15,0-4 0 0,-3-1 0 0,3-6 0 16,0 0 0-16,0 0 0 0,0 0 0 0,0 0 0 16,0 0 8-16,6-11 0 0,9 3 0 0,-3-2 0 15,6-4-8-15,-3 1-14 0,5-3 3 0,4 0 1 16,-3 1 10-16,0-1 0 0,0-3 0 0,3 1 0 16,-7-1 0-16,4 3 0 0,-3 0 0 0,0-2 0 15,-3 5 11-15,0-3-3 0,0 3 0 0,0 2 0 0,-7 0-8 16,1 3-11-16,3 3 3 0,-3 2 0 0,0 1 8 0,0-1 0 15,0 1 0-15,0 2 0 16,-3 0 0-16,0 2 0 0,3 1 0 0,-3-1 0 0,0 1 0 0,0 0 0 16,0 2 0-16,0-2 0 0,-1 2 0 0,-2 3 0 15,0 0 0-15,-3 0 0 0,0 0 0 0,-3 0 0 16,0 0 0-16,3 0 8 0,-5-1-8 0,2 4 0 16,-3-3 0-16,3 0 8 0,-3 3-8 0,-3-1 0 15,0 1 0-15,0-1 0 0,0 4 0 0,3-4 8 16,-3 1 0-16,0-1 0 0,3 1 6 0,0-1 2 15,0 4 0-15,0-4 0 0,3-2 0 0,3 0 1 16,-3 3 0-16,3-3 0 0,3-3-9 0,-3-5-8 16,0 0 9-16,6 3-9 0,3-1 0 0,0 1 8 15,0-3-8-15,3 0 0 0,0 3 0 0,0-6 0 0,3-2 0 0,-3 2 0 16,-3 0 0-16,2 1 0 0,1-4 0 16,0 4 0-1,3-4-59-15,-3 4-14 0,-3-1-3 0,3 0-1 16,0-2-145-16,-3 3-29 0</inkml:trace>
  <inkml:trace contextRef="#ctx0" brushRef="#br0" timeOffset="185544.68">18335 11618 1897 0,'0'0'41'0,"0"0"9"0,0 0 2 0,0 0 2 0,0 0-43 0,0 0-11 16,-3 5 0-16,0 3 0 0,3-3 90 0,0 6 16 16,-3-3 3-16,0 5 1 0,3-2-45 0,0-1-9 15,0 1-1-15,0-1-1 0,-3 4-22 0,0 2-5 0,0 2-1 0,0 1 0 16,0 2-6-16,-3 5 0 0,0-2-1 0,0 3 0 15,0-4-19-15,0 1 0 0,0-3 0 0,-3 0 0 16,3 3 36-16,-3-3 4 0,3 6 1 0,-3-1 0 16,-3 1-14-16,3 2-3 0,4-3-1 0,-4 1 0 15,0-3-23-15,0-3 0 0,3-3 0 0,-3 1 0 16,0-1 0-16,0-2-10 0,3-3 1 0,-3-2 0 16,3-3 9-16,-3-3 12 0,0 1-2 0,3-1-1 15,0 0-9-15,-3-2 0 0,1-6 0 0,-1 1 0 0,0-1 53 16,3 0 9-16,-6-5 2 0,3 0 0 0,3-2-52 15,0-3-12-15,3-3 0 0,0-3 0 16,0-2 0-16,6 0 0 0,0 0 0 0,0-1 0 0,0 1 32 16,3 0 4-16,0 0 1 0,3 2 0 0,0 1-8 15,0 2-1-15,3 0-1 0,-1 3 0 0,1 0-39 16,6 0-7-16,-3-1-1 0,3 1-1 0,0 0 33 0,0 0 8 16,0-1 0-16,-1 1 1 15,-2-3-41-15,0 3-9 0,-3 0-2 0,0-3 0 16,0 0-104-16,0-2-21 0,-3-1-4 0,3 0-1114 0</inkml:trace>
  <inkml:trace contextRef="#ctx0" brushRef="#br0" timeOffset="185720.21">18477 11343 2646 0,'-3'-3'58'0,"-3"0"12"0,0-2 2 0,4 2 3 0,-4-2-60 0,3 0-15 0,0 2 0 0,0-2 0 16,3 5 69-16,0 0 11 0,-3-5 3 0,6-1 0 16,-3 6-75-16,0 0-8 0,6-2-16 0,0-1-852 15,-1 3-169-15</inkml:trace>
  <inkml:trace contextRef="#ctx0" brushRef="#br0" timeOffset="187452.08">16367 12189 1497 0,'0'0'66'0,"0"0"14"0,3-2-64 0,-3 2-16 16,0-3 0-16,0 3 0 0,0 0 78 0,0 0 12 15,0 0 2-15,0 0 1 0,0 13-18 0,3 1-4 0,-3-4-1 16,0 3 0-16,-3 3-18 0,3-3-4 15,-3 3-1-15,0 0 0 0,0-3-5 0,0 3-1 16,0-2 0-16,0-4 0 0,-3 3-8 0,3 1-1 0,-3 4-1 0,0 1 0 16,0-1-3-16,-3 6-1 0,0 2 0 0,-2 14 0 15,2 0-13-15,0-6-2 0,0 3-1 0,-3-5 0 16,3-6-11-16,0 1 0 0,0-3 0 0,3-3 0 16,-3-3 0-16,3-2 0 0,0 0 0 0,0-3 0 15,0-2 0-15,0 0 8 0,3-4-8 0,-3 1 8 16,1-2-8-16,-1-1 0 0,3 0 0 0,-3 1-11 15,0-6 11-15,0 0 0 0,-3 0 0 0,3 0 0 0,6 0 15 16,0 0 5-16,-9-8 0 0,3 2 1 0,0-2-3 16,0 3-1-16,0-5 0 0,0-1 0 0,0-2-4 15,3 2-1-15,3-2 0 0,-3-3 0 0,0-2 6 0,3 2 1 16,3 0 0-16,-3-3 0 16,3-2 0-16,0-3 0 0,3 0 0 0,0-2 0 15,0 2-11-15,3 0-8 0,0-2 12 0,0 5-12 16,3 0-17-16,0 2-11 0,0 1-1 0,2 2-1 15,1 0 30-15,-3 3 0 0,-3-3 0 0,3 2 0 0,3-1 0 16,-3 1 0-16,0 1 0 0,3 0 0 16,0 0-162-16,-4-1-26 0,4-1-6 0</inkml:trace>
  <inkml:trace contextRef="#ctx0" brushRef="#br0" timeOffset="187663.51">16519 11925 2430 0,'0'0'53'0,"0"0"11"0,0 0 3 0,0 0 1 0,-3-3-54 16,-3 3-14-16,6 0 0 0,0 0 0 0,0 0 76 0,0 0 13 0,0 0 3 0,0 0 0 16,0 0-64-16,0 0-12 0,0 0-2 0,0 0-1 15,0 0-13-15,0 0 0 0,0 0 0 0,6 0-831 16,-6 0-166-16</inkml:trace>
  <inkml:trace contextRef="#ctx0" brushRef="#br0" timeOffset="187960.11">16599 12142 1267 0,'0'0'112'0,"0"0"-89"15,0 0-23-15,0 0 0 0,0 0 179 0,0 0 31 16,0 0 6-16,0 0 2 0,3-3-92 0,0-2-18 16,3 2-4-16,-6 3-1 0,0 0-44 0,9 0-9 15,6 0-2-15,-6 0 0 0,0 0-4 0,0 0-2 16,6-2 0-16,-1-1 0 0,-2 0-22 0,-3 1-5 15,-3-1-1-15,3 0 0 0,3-2-3 0,0 2-1 16,-3 3 0-16,3-2 0 0,-3 2-10 0,0 0 0 0,-9 0-10 16,0 0-1246-16</inkml:trace>
  <inkml:trace contextRef="#ctx0" brushRef="#br0" timeOffset="188277.18">16662 12184 979 0,'0'0'87'16,"0"0"-70"-16,0 0-17 0,0 0 0 0,0 0 191 0,0 0 34 15,0 0 7-15,0 0 2 0,0 0-124 0,0 0-25 16,0 0-5-16,0 0 0 0,0 0-28 0,0 0-6 15,0 0-1-15,0 0 0 0,0 0 1 0,0 0 0 16,0 0 0-16,0 0 0 0,0 0 11 0,0 0 3 16,9 3 0-16,-9-3 0 0,0 0-6 0,6-3-1 15,2 3 0-15,1 0 0 0,0-3-33 0,-9 3-8 16,0 0 0-16,9-2-1 0,0 2-11 0,-9 0 0 16,0 0 0-16,0 0 0 0,9 0 0 0,3-3 0 15,-12 3 0-15,9-3-852 16,0 1-172-16</inkml:trace>
  <inkml:trace contextRef="#ctx0" brushRef="#br0" timeOffset="188905.09">16852 12200 1688 0,'0'0'37'0,"0"0"8"0,0 0 2 0,0 0 0 0,0 0-38 0,0 0-9 0,0 0 0 0,0 0 0 0,0 0 76 0,0 0 12 16,0 0 4-16,0 0 0 0,0 0-38 0,0 0-7 16,0 0-2-16,0 0 0 0,0 0 2 0,0 0 0 15,6-3 0-15,-6 3 0 0,6-2 2 0,0-1 1 16,3 0 0-16,-6-2 0 0,3 0-14 0,0-3-2 16,0 0-1-16,3 0 0 0,0 3 5 0,0-3 1 15,-3-3 0-15,2 6 0 0,1-6-28 0,0 1-11 16,0-1 8-16,0 1-8 0,0-1 0 0,3 0 0 15,-3 3 0-15,0-5 0 0,-3 5 0 0,3-2 0 16,3 2 0-16,-3-3 0 0,-3 1 0 0,5 2 0 16,1-3 0-16,-3 3 0 0,-6-2 0 0,6 2 0 15,-3 2 0-15,3-2 0 0,3 3 11 0,-6-3-3 0,-3 5-8 16,3 1 12-16,0-1-12 0,-6 3 0 0,0 0 0 0,0 0 0 16,6 0 0-16,-6 0 0 0,0 0 0 0,0 0 0 15,0 0 0-15,0 5 0 0,0-5 0 0,-6 11 0 16,0-3 30-16,0 3 0 0,6-3 0 0,-6 2 0 15,-3 3-18-15,3-2-3 0,3 2-1 0,-3 0 0 16,0 3 4-16,0 3 1 0,3-3 0 0,-3 5 0 0,3-3 1 16,0 4 0-16,-6-4 0 0,3 3 0 15,6-2-14-15,0-3 11 0,-2 2-11 0,-1-5 10 16,3 1-10-16,0-1 0 0,3-3 0 0,-1-2 0 16,-2 0 0-16,0-8 0 0,0 0 0 0,0 0 0 15,0 0-41-15,0 0-14 0,9 3-2 16,-9-3-1258-16</inkml:trace>
  <inkml:trace contextRef="#ctx0" brushRef="#br0" timeOffset="190384.69">17061 10253 460 0,'0'0'41'0,"0"0"-33"0,0 0-8 0,0 0 0 16,5-3 212-16,1 0 41 0,-6 3 8 0,9-5 2 15,-3 2-119-15,3 1-23 0,-3-4-5 0,0 1 0 16,6 0-41-16,0 2-8 0,0-2-2 0,-3 0 0 16,-3-3-28-16,3 2-5 0,-3 1-2 0,0 0 0 15,0 0-12-15,5-3-2 0,1 0-1 0,3 0 0 16,-6 0-7-16,3 0 0 0,0-3-8 0,3 3 12 0,-3-2-3 16,-3-3-1-16,3 5 0 0,-3-3 0 15,2-2 10-15,-5 0 2 0,3-1 0 0,-3 4 0 0,3-1 14 16,-6-2 3-16,0 2 1 0,0-2 0 0,0 3-26 15,-3-1-4-15,0 0-8 0,0 3 11 0,-3 0 6 16,0 3 2-16,3-3 0 0,-6 3 0 0,0 0 4 0,3-1 1 16,-3 4 0-16,3-1 0 0,-6 0-8 0,3 3 0 15,-5 3-1-15,5-3 0 0,-3 0-4 0,0 3-1 16,0 5 0-16,0 0 0 0,0-3 1 16,-3 0 0-16,-3 3 0 0,0 0 0 0,6 3-2 15,0-1 0-15,3 1 0 0,-2 2 0 0,-1 3-9 0,0-3 0 16,0 6 0-16,-3-3 0 0,0 2 0 0,0-2 8 15,0 2-8-15,3 1 8 0,-6-1-8 0,3 1 8 16,3 0-8-16,1-1 8 0,-1 3-8 0,-3-5 0 16,6 3 0-16,-3-1 0 0,3-2 0 0,3 0 0 15,-3 0 8-15,0-3-8 0,3 3 0 0,0-6 0 16,0 4 0-16,0-6 0 0,0-3 0 0,3 3 0 0,0-6 0 16,-3 4 8-16,3-1-8 0,0-5 0 15,0 0 0-15,0 0 0 0,0 0 0 0,0 0 0 16,0 0 0-16,0 0 8 0,0 0-8 0,0 0 0 0,0 0 0 0,0 0 0 15,0 0 0-15,0 0 0 0,0 0 9 0,0 0-9 16,3-3 0-16,-3 3 0 0,6-5 0 0,-3 0 0 16,3 2 0-16,0-2 0 0,0-3 0 0,0 3 8 15,0-6-8-15,6 1 0 0,3-1 0 16,-3 3 0-16,-4-3 0 0,7 1 0 0,3 2 0 0,-3 0 0 16,-9 0 0-16,3 3 0 0,9-3 0 0,-3 2 8 15,0 1-8-15,-6 3 0 0,5-4-8 0,-2 4 8 16,0-1 0-16,-3 3 0 0,-9 0 0 0,9-3 0 15,0 3 0-15,0 0-8 0,-9 0 8 0,0 0 0 0,0 0 0 16,0 0 0-16,0 0 0 0,0 0 0 0,0 6 0 0,0 2 0 16,-3-3 0-16,0 3 0 0,-9 0 0 15,3 0 0-15,6-3 0 0,-6 3 0 0,0 0 0 16,-3 2 0-16,3 1 0 0,1-3 0 0,5 0 0 16,0 0 0-16,-3-3 0 0,3 3 0 0,-3-3 0 0,3 1 8 15,-3-1-8-15,6-5 8 0,0 0-8 0,0 0 0 16,0 0 0-16,-6 3-8 0,6-3 21 0,0 0 5 15,0 0 1-15,0 0 0 0,0 0-19 0,0 0 0 16,0 0 0-16,0 0 0 0,-6-3-12 0,6 3-7 16,6-3-1-16,-3 3 0 0,-3 0 20 0,0 0 0 15,9-5 0-15,-6 5 0 0,-3 0-13 0,0 0 1 16,0 0 0-16,6-3 0 0,3 3 12 0,-6 0 16 16,-3 0-3-16,0 0-1 0,6 3-12 0,-1 0 0 15,-5-3 0-15,0 5 0 0,6 0 0 0,-3 0-16 0,-3 1 3 16,0-1 1-16,0 3 20 0,0-8 4 0,3 5 0 15,-3-5 1-15,0 0-13 0,3 8 0 0,3-2 0 16,-6-6 0-16,6 5 16 0,0-3 1 0,3 4 0 16,0-4 0-16,-3-2-6 0,3 0-2 0,0 0 0 0,3 0 0 15,0 3-9-15,-3-6 0 0,-3 3 0 16,2-2 8-16,1-1-8 0,0 0 0 0,-3 1 0 0,0-1-886 16,-6 3-172-16</inkml:trace>
  <inkml:trace contextRef="#ctx0" brushRef="#br0" timeOffset="201988.57">2928 14539 979 0,'0'0'87'0,"0"0"-70"16,0 0-17-16,0 0 0 0,0 0 152 0,0 0 26 0,0 0 6 0,0 0 0 15,0 0-46-15,0 5-10 0,0-5-1 0,0 5-1 16,-3 1-30-16,3 2-5 0,3 0-2 0,3-3 0 16,-6-2-35-16,9 7-7 0,-6 1-2 0,3-1 0 15,0-2-21-15,3 5-4 0,-4 1 0 0,7 4-1 16,0-5 38-16,-3 1 8 16,3-1 2-16,-3 0 0 0,0 0-56 0,3 3-11 0,0 5 0 0,-3 3 0 0,3 0 0 15,3 8 0-15,-4 0 0 0,1-6 0 0,6-2 0 16,-9-6 0-16,0-4 0 0,3-1 0 0,0 0 0 0,0 0 0 15,-3 3 0-15,0-5 0 0,0-3 0 16,-1 2 0-16,-2 3 0 0,3-2 0 0,-3-6 0 16,-3 1 0-16,-3-6 0 0,6 2 0 0,-3 4-13 0,-3-6 2 15,0 0 1-15,0 0 0 16,0 10-181-16,0-2-36 0,0-8-7 0</inkml:trace>
  <inkml:trace contextRef="#ctx0" brushRef="#br0" timeOffset="202414.72">2782 15089 345 0,'0'0'31'0,"0"5"-31"0,-6-5 0 0,3 0 0 15,0-5 328-15,3 3 59 0,0 2 12 0,0 0 2 16,-6-3-200-16,6 0-40 0,-3-2-8 0,3 5-1 16,0-5-58-16,0 5-11 0,0 0-3 0,0 0 0 15,9-8-23-15,-6 0-5 0,6 3 0 0,0-1-1 16,-3 1-13-16,9-3-2 0,-6 0-1 0,-3 0 0 0,8 0-7 0,1-5-2 15,0-3 0-15,6-8 0 0,0-5-8 0,3 0-2 16,3-3 0-16,2 1 0 16,1 1-8-16,-3 1-8 0,3 3 9 0,-1 2-9 0,-2 3 8 0,-3 0-8 15,3-3 0-15,-9 3 0 0,2 8 0 0,1-3 0 16,-9-3 0-16,3 9 0 0,0-1 0 0,-6 0 0 16,3 1 0-16,-3-1 0 0,0 3 0 0,-3 3 0 15,0 2 0-15,-6 3 0 0,0 0-11 0,0 0-8 16,0 0-1-16,0 0-889 15,0 0-178-15</inkml:trace>
  <inkml:trace contextRef="#ctx0" brushRef="#br0" timeOffset="202893.44">2871 14163 1497 0,'0'0'66'0,"0"0"14"16,0 0-64-16,0 0-16 0,0 0 0 0,0 0 0 0,-6 3 128 16,6-3 23-16,-3 5 4 0,3-5 1 0,0 0-49 0,0 0-10 15,0 0-1-15,0 0-1 0,0 0-18 0,0 0-3 16,3 5-1-16,-3-5 0 0,6 6-24 0,0-4-5 16,3 1 0-16,0 0-1 0,0-3-7 0,3 0-2 15,0 2 0-15,6-2 0 0,0 0-5 0,2 0-1 16,-2 0 0-16,6-2 0 0,0-1-10 0,0 3-2 15,-1-3-1-15,-2 1 0 0,6-1-15 0,-6 3 9 16,0 0-9-16,-3 3 8 0,-1-3-8 0,-2 0 0 16,0 0 0-16,0 0 8 0,-6 0-8 0,3 2 0 15,0-2 0-15,-12 0 0 0,9 0 0 0,-9 0 0 16,12 3 0-16,-12-3 0 0,0 0-8 0,6 3-4 0,-6-3-1 16,0 0 0-1,0 0-121-15,0 0-24 0,0 0-5 0,12 5-1 0</inkml:trace>
  <inkml:trace contextRef="#ctx0" brushRef="#br0" timeOffset="203509.75">4163 14706 1868 0,'0'0'41'0,"0"0"9"15,0 0 2-15,0 0 0 0,0 0-42 0,0 0-10 0,-3 5 0 0,0 0 0 0,-3 3 84 16,3 3 14-16,-3-3 3 0,0 5 1 0,0-3-40 0,3 4-8 16,-6 7-2-16,1-3 0 0,-1 1-24 0,6-1-4 15,-6 1-2-15,3-1 0 0,0-2-13 0,0 0-9 16,3-5 12-16,3-1-12 0,-6 1 0 0,6-6 0 16,0 0-12-16,0-5-1103 15</inkml:trace>
  <inkml:trace contextRef="#ctx0" brushRef="#br0" timeOffset="203724.21">4255 14475 633 0,'-3'-8'56'0,"3"3"-44"0,-3 0-12 0,3 0 0 16,0-1 357-16,0 6 70 15,0 0 13-15,0 0 4 0,0 0-293 0,0 0-59 0,0 0-11 0,0 0-2 16,0 0-59-16,0 0-12 16,0 0-8-16,0 0 9 0,0 0-9 0,6 6-11 0,-6-1 3 0,3 0-737 15,0 0-147-15</inkml:trace>
  <inkml:trace contextRef="#ctx0" brushRef="#br0" timeOffset="204324.93">4502 14618 1854 0,'0'0'40'0,"0"0"9"0,0 0 2 0,0 0 1 0,0 0-41 0,0 0-11 16,0 0 0-16,0 0 0 0,0 0 72 0,0 0 13 15,0 0 3-15,0 0 0 0,0 0-36 0,0 0-8 16,0 0 0-16,-6 0-1 0,3-5-4 0,-5 2-1 16,5 3 0-16,-3 0 0 0,3-2 11 0,-9 2 3 15,3 0 0-15,0 0 0 0,-3 0 9 0,3 0 3 0,-6 2 0 0,0 4 0 16,0-4-52-16,1 4-12 0,2 1 0 0,0-1 0 15,0 2 53-15,0-3 8 0,0 3 2 0,3 0 0 16,0 0-50-16,3 0-13 0,0-3 0 0,6 0 0 16,0-5 17-16,0 8-1 0,3-2-1 0,0 1 0 15,3-4-24-15,3 2-5 0,0-2-1 0,3 0 0 16,0-3 15-16,0 0 0 0,0 0 0 0,0 2 0 16,-1 1 0-16,-2 0 0 0,0 2 0 0,0-2 0 15,0 2 0-15,-3 0 0 0,3 0 0 0,-6 3 0 16,0 0 0-16,0 0 0 0,0 3 0 0,-3-1 0 15,0 1 0-15,0 2 0 0,-3-2 0 0,0 2 0 16,-3 0 0-16,3 1 0 0,-3-1 0 0,0 0 0 16,3 0 0-16,-3-2 0 0,-3-3 0 0,0 0 0 0,0 0 0 15,-2-3-12-15,-1 0 12 0,-3 3-12 16,3-3 12-16,-3 3 0 0,0-8 12 0,-3 3-12 16,3 0 0-16,3-3 0 0,-8-3 0 0,2 0 0 15,6 1 0-15,-6-4 0 0,6 4 0 0,0-1 0 0,3-2 0 16,-3 2 0-16,6-2 0 0,3 0 0 0,-3-3 0 15,3 2 0-15,3-4 0 0,3-1 0 16,3-2-44-16,0 0-16 0,3 0-4 0,0 2-819 16,3 3-164-16</inkml:trace>
  <inkml:trace contextRef="#ctx0" brushRef="#br0" timeOffset="204690.23">4970 13920 1965 0,'-6'5'87'0,"3"0"18"0,0-2-84 0,0 2-21 0,0 3 0 0,0 0 0 15,-9 0 105-15,3 3 17 0,3 2 3 0,-3 3 1 16,-3 2-50-16,3 6-9 0,6-3-3 0,-3 6 0 16,0 2-51-16,-5-3-13 0,2 3 0 0,0 0 0 0,-9-2 54 0,3 10 8 15,0 16 2-15,-3 2 0 0,0-4-39 0,6-12-7 16,-2 1-2-16,2-3 0 0,-6-2-25 0,6-1-6 16,0 3-1-16,3-3 0 0,-3 3 16 0,0 8 0 15,6-2 0-15,-3-6 0 0,3-11 0 0,6-2 0 16,-3-5 0-16,3-4 0 0,3-7 0 0,-3 3 0 15,3-3 0-15,-3-8 0 16,0 0-181-16,0 0-34 0,3-5-6 0</inkml:trace>
  <inkml:trace contextRef="#ctx0" brushRef="#br0" timeOffset="204899.72">4589 14600 2091 0,'0'0'92'0,"0"0"20"0,0 0-89 0,0 0-23 16,6-6 0-16,3 4 0 0,-6-4 128 0,6 1 22 0,-1 3 4 0,4-1 1 16,0 0-59-16,3 1-12 0,-3-4-3 0,3 1 0 15,3 2-36-15,0-2-7 0,-3 5-2 0,2-3 0 16,1 1-28-16,3 2-8 0,-6-5 0 0,0 5 0 16,6-3 10-16,-6 6 1 0,-1-1 0 0,-8-2-927 15,9 0-186-15</inkml:trace>
  <inkml:trace contextRef="#ctx0" brushRef="#br0" timeOffset="205842.63">5476 14833 1497 0,'0'10'32'0,"0"-10"8"0,0-18 0 0,0 12 4 0,0 20-36 0,0-4-8 0,0-10 0 0,0 0 0 0,3 8 90 16,-3-8 16-16,6-8 3 0,-3 3 1 0,0 2-53 0,3-2-10 15,-3-3-3-15,3 0 0 0,-4-3-16 0,1 4-4 16,0-1-1-16,3-3 0 0,-6 0-3 0,6 1 0 15,-6 2 0-15,3 0 0 0,-3-3 7 0,0-2 1 16,0 3 0-16,0-1 0 0,-3-2 9 0,3 2 3 16,-9 3 0-16,3-5 0 0,1 2 1 0,-4 1 1 15,0-1 0-15,-3 3 0 0,-3 0-7 0,3 3-2 16,-3 0 0-16,6-1 0 0,-9 4 2 0,3 2 0 16,1 0 0-16,-4 5 0 0,6 3-21 0,-3 0-4 15,3 5-1-15,-6-2 0 0,3 2-9 0,-3 0 0 16,3 1 0-16,1 4 0 0,2-2 32 0,0 0 4 0,3 0 0 15,-3 5 1-15,3-3-26 0,3 4-11 0,0 1 8 0,0-2-8 16,3 1 0-16,0-1 8 0,3-3-8 0,0-2 0 16,3 0 0-16,3-3 0 0,0 1 0 0,0-4 0 15,6-2 0-15,0-3 0 0,0 1 8 0,6-4-8 16,-1-4 18-16,1 2 2 0,0-6 0 0,0-2 0 16,3 0-29-16,3-5-6 0,-3-3-1 0,-1-2 0 15,1-1 26-15,0 1 5 0,-3-6 1 0,3 5 0 16,-3-2-28-16,-4 0-6 0,4 3-1 0,-9 2 0 15,0 0 31-15,3 3 5 0,-6 2 2 0,3 3 0 16,-3 0-35-16,-6 3-8 0,0 2 0 0,0-2-1 16,0 2 25-16,0 1 0 0,0 2 0 0,0 0 0 15,0 0 0-15,-6 5 0 0,-3 3 8 0,3-3-8 16,0 6 8-16,0-1-8 0,-3 1 10 0,6 2-10 16,-3 0 12-16,6 3-4 0,-9 3-8 0,6 2 12 0,3 0-12 15,0 0 9-15,-3 0-9 0,3-2 8 16,3-6-8-16,0 3 0 0,0-3 0 0,3-2 0 0,0-1 0 0,3-2 0 15,-3-5 0-15,3 0 0 0,3-6 8 0,0 0-8 16,-3-2 0-16,3-3 8 16,3-2-108-16,-3-4-23 0,2-4-4 0,1-3-717 15,6-3-144-15</inkml:trace>
  <inkml:trace contextRef="#ctx0" brushRef="#br0" timeOffset="206209.76">6163 13859 1983 0,'0'0'88'0,"0"0"18"0,0 0-85 0,0 0-21 0,0 0 0 0,0 0 0 16,0 5 116-16,-6 3 18 0,0 0 4 15,3 3 1-15,0-1-59 0,1 1-12 0,-4 2-3 0,0 3 0 16,3 0-16-16,-3 2-3 0,0 1-1 0,0 2 0 15,-3 0-36-15,0 3-9 0,0 2 0 0,0 1 0 16,-3 2 0-16,0-3 0 0,-3 4 0 0,3-4 0 16,-2 6 53-16,-4 7 9 0,0 4 2 0,-3 2 0 15,0-3-52-15,0-2-12 0,0-1 0 0,-2 9 0 16,5-8 0-16,3-3 0 0,0-5 0 0,6 2 0 16,3-2 54-16,3-3 8 0,0 0 2 0,3 0 0 15,0-3-52-15,0-4-12 0,3-1 0 0,0-5 0 16,3 2 0-16,3-7 0 0,3-3 0 0,-6 0 0 0,6-3 0 15,3-2 0-15,3-6 0 0,-7 0 0 16,4 1-100-16,-3-6-22 0,6 0-5 16,-6-5-785-16,3-3-158 0</inkml:trace>
  <inkml:trace contextRef="#ctx0" brushRef="#br0" timeOffset="206844.07">6336 14579 576 0,'0'0'51'0,"0"0"-41"0,0-8-10 0,0 8 0 16,0 0 269-16,0 0 52 0,0 0 11 0,0 0 1 16,0 0-175-16,0 0-35 0,-3-6-7 15,3 6-2-15,0 0-29 0,0 0-5 0,0 0-2 0,0 0 0 16,-3-2-26-16,3 2-4 0,-6-3-2 0,0-2 0 16,0 2 18-16,0 3 3 0,-3 0 1 0,3-3 0 15,-3 3-51-15,0 0-9 0,1 0-8 0,-1 3 9 16,9-3-9-16,-12 3 0 0,3 2-10 0,-3 3 10 0,0-3 45 0,0 3 15 15,0-3 4-15,0 3 0 0,-3-2 0 16,6-1 0-16,1 0 0 0,-1 3 0 0,3-2-52 0,0 1-12 16,0-1 0-16,3 2 0 0,3-3 0 0,0 0 0 15,3 3 0-15,0-2 0 0,6-1 0 0,-3-3 0 16,3 1 0-16,-1 0 0 0,7-3 0 0,-3 5 0 16,0-2 0-16,0 2 0 0,0 0 0 0,0 1 0 15,-6-4 0-15,3 6 0 0,6-3-13 16,-9 3-6-16,0-2-1 0,-1 4 0 0,1-2 8 0,0 0 0 15,-3 3 1-15,0-1 0 0,0 1 3 0,0-3 0 16,0 5 0-16,-3-2 0 0,0-3-14 0,0 2-2 16,-6 1-1-16,3-3 0 0,-3 2 37 0,0-2 8 15,-3 0 2-15,4 0 0 0,2 0-35 0,-3-3-7 0,-6 3-2 0,-3 0 0 16,0 0 22-16,-3-3 0 0,0-2 0 16,0 0 0-16,-2 2 0 0,-1-2 0 0,3-6 0 0,-3 3 0 15,6 0 17-15,0 0 8 0,-3-3 2 0,6 1 0 16,1-4-19-16,-1 4-8 0,3-1 8 0,3 0-8 15,-3 3-20 1,9 0-8-16,0 0-3 0,0 0 0 0,0-7 31 0,3-1 0 0,3 2 0 0,-3-2 0 16,6-2-178-16,3-1-30 15,-3 1-5-15,8-4-2 0</inkml:trace>
  <inkml:trace contextRef="#ctx0" brushRef="#br0" timeOffset="207480.45">6654 14695 2188 0,'0'0'48'0,"0"0"11"0,0 0 1 0,0 0 1 0,0 0-49 0,3-8-12 0,0 0 0 0,3 3 0 16,-3 0 0-16,3 2 0 0,0-5 0 0,0 0 0 15,0 0 54-15,-3 0 8 0,0-2 2 0,3 4 0 16,-3-2-52-16,0 3-12 0,-3 5 0 16,0-8 54-16,-3 0 8 0,0 0 2 0,0 3 0 15,-3-3 0-15,-3 0 0 0,0 3 0 0,-3-1 0 16,0 6-52-16,4-2-12 0,-7-1 0 0,0 3 0 15,3 3 54-15,-3-3 8 0,0 0 2 0,0 2 0 16,3 4 0-16,-3-1 0 0,4 3 0 0,-1 0 0 16,-3 0-52-16,3 5-12 0,0-2 0 0,0 2 0 15,0 3 0-15,3-3 0 0,0-2 0 0,0 2 0 16,0 3 14-16,6 0 0 0,-6 2 0 0,4 1 0 16,2 4-22-16,0-1-5 0,3 1-1 0,3-1 0 15,0-1 14-15,0-3 0 0,8-2 0 0,-5-3 0 16,3 3 0-16,0-5 15 0,3-1-3 0,3-4-1 0,-6-4-11 15,3-2-16-15,3 0 4 0,0 0 1 0,0-2 11 0,-4-4 0 16,4 1 0-16,3-3 0 0,0-2 0 0,0-1 0 16,-3-2 0-16,0 0 0 0,0-3 0 0,2 0 0 15,-5-3 0-15,0 1 0 0,0-1 0 0,-6 1 0 16,3-1 0-16,-6 1 0 0,3 4 0 0,-3 1 0 16,-3-3 0-16,0 0 0 0,0 6 0 0,0-3 0 15,-3-1 0-15,-3 6 0 0,-3 1 0 0,0-1 0 16,-6 2 0-16,3 1 0 0,-6 0 0 0,1 2 0 15,-1 3 0-15,0 0 0 0,-3 5 0 0,3-2 0 16,3 0 10-16,0 2-10 0,1 0 0 0,2-2-10 16,0 2 0-16,6-2 0 15,0-1-90-15,6-2-19 0,-6 6-3 0,6-6-789 0,0 0-157 16</inkml:trace>
  <inkml:trace contextRef="#ctx0" brushRef="#br0" timeOffset="208709.5">7610 14637 806 0,'-3'-3'72'0,"3"3"-58"16,0 0-14-16,0 0 0 0,0-3 224 0,0-2 41 15,0 3 9-15,0-1 2 0,0-2-133 0,0 2-27 0,0 3-4 0,0 0-2 16,3-5-44-16,-6 2-9 0,0 0-1 0,3 3-1 16,0 0-5-16,0 0-1 0,-3-2 0 0,0-1 0 15,3 3-21-15,-6-3-5 0,3 1-1 0,-6 2 0 16,3-3 34-16,-3 0 6 0,3 3 2 0,-3 0 0 16,0-2-52-16,-2 2-12 0,-1 0 0 0,3 2 0 15,-3 1 27-15,-3 0 2 0,3 2 1 0,3 0 0 0,-3-2-6 16,0 2 0-16,0 3-1 0,0-2 0 0,1 1-12 15,-1-1-3-15,3-1 0 0,-3 0 0 16,3 1-8-16,0-1 0 0,0 0 9 0,3 1-9 0,3-1 0 0,-3-3 0 16,6 4 0-16,-3 2 0 0,3-8 0 15,0 5 0-15,3 6 0 0,3-4 0 0,0 1 0 16,0 0 0-16,6 3 0 0,-3-3 0 16,3-3 0-16,0 3 0 0,3-3 0 0,-1 3 0 0,1-2 0 0,0-1 0 15,-3-2 0-15,3 2 0 0,0 3-14 0,-3-3-7 16,-3 0-2-16,3 1 0 15,-3 2-14-15,-3-3-3 0,-6 5-1 0,2-4 0 0,-4 2 33 0,2 0 8 16,-3 0 0-16,0 2 0 16,0 1 0-16,-6-3 0 0,3 2 0 0,-3 1 0 0,-3-1 0 0,0-4 0 15,0-1 0-15,-3 0 0 0,0 3 0 0,0-5 0 0,-2 0 0 16,2-1 0-16,-3-2 0 0,0 0 0 0,0 3 0 0,3-3 0 16,-3 0 0-16,3-3 0 0,-2-2 0 0,-1 0 0 15,3-1 0-15,3 4 0 0,0-4 0 0,3 1 0 16,0 2 0-16,0-2 0 0,9 5 0 0,0 0 0 15,-6-5 0-15,6 5 0 0,3-8 0 0,0 0 0 32,3 3-95-32,0-1-17 0,6 1-3 0,0 0-1049 0</inkml:trace>
  <inkml:trace contextRef="#ctx0" brushRef="#br0" timeOffset="209187.24">7780 14684 1814 0,'0'0'80'0,"0"0"17"16,0 0-77-16,0 0-20 0,0 0 0 0,0 0 0 0,0 0 76 0,0 0 11 15,0 0 2-15,0 0 1 0,0 0-46 0,0 0-10 16,3 6-2-16,3-1 0 0,-1-2-12 0,1-1-2 15,0 1-1-15,3-3 0 0,0 0-3 0,-3-3-1 16,3-2 0-16,-3 2 0 0,3 1-5 0,0-1-8 16,-3-2 11-16,0-1-11 0,0 1 9 0,-3-3-9 15,3 6 0-15,0-6 9 0,-3 0-9 0,0 0 8 16,3-5-8-16,-3 2 8 0,0 0 1 0,-3 3 0 16,0 0 0-16,-3 3 0 0,3 0 23 0,-3 0 5 15,-3-3 1-15,0 5 0 0,-3 3 10 0,3 0 3 0,-3 3 0 0,-3 2 0 16,0 3-1-16,-3 0 0 0,0 0 0 15,-3 2 0-15,4 4-15 0,-7-1-3 0,6 0-1 0,-3 3 0 16,-3 2-10-16,6 1-1 0,0 2-1 0,3 6 0 16,1-4-8-16,2 4-2 0,3-3 0 15,3-1 0-15,3 1-9 0,-3-3-17 0,0-5 4 16,3-2 1-16,9-4 22 0,0-5 5 0,3 3 1 16,5-5 0-16,4 0-16 0,0-3 8 0,0-3-8 15,3-2 0-15,0-6 0 0,-4 1 0 0,-2-4 0 0,0-2 0 16,3 1-77-1,-3-1-19-15,0-5-3 0,-3-1-781 0,-1 1-157 16</inkml:trace>
  <inkml:trace contextRef="#ctx0" brushRef="#br0" timeOffset="209615.37">8500 13764 1209 0,'0'0'53'0,"0"0"12"0,0 0-52 0,0 0-13 15,0 0 0-15,0 0 0 0,-6 5 213 0,3 0 40 16,-3 3 8-16,0 0 2 0,0 0-150 0,-3 5-29 0,0 3-7 0,-3 5-1 15,0 0-24-15,1 3-6 0,-1 5-1 0,-6 0 0 16,-3 9 3-16,3-4 0 0,-3 0 0 0,0-5 0 16,4 1-13-16,-4 1-3 0,-3 1 0 15,-3 5 0-15,3 5 26 0,-2 3 5 0,2-2 1 0,-6 15 0 16,3-8-52-16,3-7-12 0,7-4 0 0,-1-2 0 16,6-5 20-16,3-3 2 0,-3 0 0 0,9-2 0 15,3 2-35-15,0-5-7 0,0 2-2 0,0-2 0 16,6 0 22-16,0-6 0 0,0 1 0 0,3-3 0 15,0-3 0-15,3-3 0 0,2-2 0 0,1-2 0 16,0-4 0-16,6-4 0 0,-3-1 0 0,3-2 0 16,3-3-56-1,-4-5-6-15,1-1-2 0,0-2 0 0,0 1-175 16,-3-4-35-16</inkml:trace>
  <inkml:trace contextRef="#ctx0" brushRef="#br0" timeOffset="210455">8780 13750 1443 0,'0'0'64'0,"0"0"13"0,0 0-61 16,0 0-16-16,0 0 0 0,0 0 0 0,-3 8 131 0,-3 3 23 15,0-3 5-15,-3 5 1 0,3 0-80 0,-3 3-16 16,0 3-4-16,0 2 0 0,-3 3 0 0,0 2-1 15,0 6 0-15,1 0 0 0,-4 5-3 0,-3-3 0 16,3-2 0-16,-3 5 0 0,0-3-17 0,6-7-4 16,-3 4-1-16,1 1 0 0,-4 3-14 0,3 2-2 15,0 0-1-15,0 0 0 0,0-5-9 0,-3 10-8 16,3-8 9-16,1-2-9 0,2-6 8 0,3-4-8 0,3-1 0 0,-3-3 9 16,6-7-9-16,0-1 10 0,0-2-10 15,3 0 10-15,0-2-10 0,0-4 0 0,0-2 0 0,0 0 0 16,0 0 0-16,0 0 0 0,12-8 0 0,3 0 0 15,-3-2 8-15,5-1-8 0,1 1 12 16,0-4-4-16,-3 1-8 0,6-3-9 0,0-2 9 16,3-3-13-16,2 2 13 0,-2-2 8 0,0 2 0 15,0 1-8-15,-3 5 0 0,-4-1 0 0,1 1 0 0,0 5 0 16,-3 3 0-16,-3 0 0 0,-12 5 0 0,12 2 0 16,0 4 0-16,-6-1 0 0,-3 6-12 0,0 2 12 15,0 0 0-15,-3 0 0 0,-3 0 0 0,3 6 0 16,-6-1 0-16,0-2 0 0,3 3 0 0,-6 2 0 15,3-2 0-15,0-1 0 0,0 1 0 0,-3-1 0 16,3 1 0-16,-3-3 0 0,0 2 0 0,0-2 0 0,-3 0 0 16,3 0 0-16,-5-3 0 0,2 3 0 0,-3 0 0 15,0-3 0-15,-3 0 0 0,0 0 10 0,0-2-10 0,3-3 8 16,1-3-8-16,-1 0 8 16,-3-2 1-16,3-3 0 0,-3-3 0 0,3-2 0 15,-3 0 3-15,3-3 0 0,4-3 0 0,-1-2 0 0,0 0-12 16,3 0 8-16,3-3-8 0,0 3 8 0,3 2-8 15,0-2 0-15,3 2 0 0,3 1 0 16,3-1-112-16,3 0-14 0,0 1-3 16,3-1-1071-16</inkml:trace>
  <inkml:trace contextRef="#ctx0" brushRef="#br0" timeOffset="211112.11">9158 14459 1627 0,'6'-10'36'0,"-6"10"7"16,6-5 1-16,-3-1 2 0,3 1-37 0,-3-3-9 0,0 3 0 0,0-3 0 15,0 3 72-15,-1-1 12 0,-2 1 2 0,0 5 1 16,6-8-22-16,-6 8-4 0,-3-5-1 0,3 5 0 16,0-6-12-16,-3 1-4 0,1 3 0 0,-1-4 0 0,0 1-3 0,0 2-1 15,-3 1 0-15,3-1 0 0,-3 3 3 0,0 0 0 16,-3 0 0-16,0 0 0 0,-3 0 5 0,0-3 0 15,-6-2 1-15,3 2 0 0,-3 1-19 0,4 4-4 16,-4 9-1-16,3-6 0 0,3 3-25 0,0-2 0 16,0 1 0-16,3 4 0 0,0 2 56 0,0 1 7 15,0-4 1-15,0 3 0 0,6 1-52 0,-2 1-12 16,-1-1 0-16,6-1 0 0,-3 0-16 0,6 0-5 16,6-5-2-16,-4 3 0 0,1-1 23 0,3-4 0 0,0 2 0 15,3-3 0 1,0 0-40-16,0 1 0 0,0 1 0 0,3-1 0 0,0-1 40 0,-3 0 0 15,-1 1 0-15,1-1 0 0,0 0 0 0,0 3 0 0,-3-3 0 16,0 1 0 0,-3 2-28-16,0-3 1 0,-3 0 1 0,3 3 0 15,-3-2-7-15,-3 1-2 0,3-1 0 0,-3 2 0 0,-3 0 11 0,3 0 1 16,-6-1 1-16,0 1 0 0,0 0 22 0,0-2-9 0,-6 4 9 0,3-2 0 16,-6 0 0-16,0 0 0 0,1 3 0 0,-4-1 0 15,0 1 9-15,0-3-1 0,-6 2 0 0,-3-2 0 16,7 0 3-16,-4-3 0 0,0 1 0 0,0-4 0 15,3 1 13-15,6-3 4 0,1 0 0 0,-1-5 0 16,0-11-11-16,3 5-1 0,-3 6-1 0,3-3 0 16,6 0-15-16,-6-5 0 0,6 0 0 0,3 2 0 15,0 1-11-15,3-4-5 0,0 1 0 0,3 2-805 16,0 1-161-16</inkml:trace>
  <inkml:trace contextRef="#ctx0" brushRef="#br0" timeOffset="211515.43">9726 13716 1659 0,'-9'11'73'0,"6"-6"16"0,0 3-71 0,0 2-18 0,0 1 0 0,-5 2 0 16,2 3 106-16,0 3 18 0,-3 4 3 0,0 4 1 16,-3-1-32-16,0 6-5 0,-3 2-2 0,3-4 0 15,0-1-19-15,-6 5-4 0,4-2-1 0,-4 0 0 16,0-1-7-16,0 4-2 0,3 4 0 0,-9 14 0 15,3 3-44-15,1-6-12 0,2-2 0 0,0-1 0 16,3-7 28-16,3-8 0 0,0-3 0 0,3-3 0 16,0-2-45-16,6 3-9 15,0-3-2-15,-3-3 0 0,3 2 48 0,0-1 10 0,3-1 2 0,3-3 0 16,-3 1-32-16,0-6-12 0,3 3 1 0,0-5 0 16,3-1-153-16,-6-10-32 15,0 0-5-15,0 0-2 0</inkml:trace>
  <inkml:trace contextRef="#ctx0" brushRef="#br0" timeOffset="211769.56">9244 14486 2415 0,'0'0'107'0,"0"0"22"0,0-3-103 0,3-5-26 15,0-5 0-15,3 5 0 0,0 3 57 0,0 0 7 16,3-3 0-16,3-3 1 0,3-10-52 0,5 2-13 0,1 4 0 0,-3 4 0 16,0 6 33-1,0-1 4-15,0 4 1 0,0 2 0 0,-1-3-30 0,1 3-8 0,0-3 0 0,3 3 0 16,0 0 22-16,-6 0 3 0,3 3 1 0,-7-3 0 31,-2 0-123-31,0 3-25 0,0 2-5 0,-3-2-649 0,0-1-131 0</inkml:trace>
  <inkml:trace contextRef="#ctx0" brushRef="#br0" timeOffset="212816.76">10164 14504 1738 0,'0'0'77'0,"0"0"16"16,0 0-74-16,0 0-19 0,0 0 0 0,0 0 0 0,0 0 116 0,-3 3 19 16,0 2 4-16,0 1 1 0,3-1-53 0,-3 0-11 15,3 3-1-15,-3 3-1 0,0-3-28 0,0 5-6 0,3 0 0 0,-3-2-1 16,0 2-1-16,0 0 0 0,3 0 0 0,-3 1 0 16,0-4-17-16,0 1-3 0,0 2-1 0,0-2 0 15,3 2-9-15,0-3-8 0,0 1 9 0,0 0-9 16,3-3 9-16,0 0-9 0,0-3 8 0,0 0-8 15,-3-5 0-15,9 0 0 0,-3 0 0 0,3-5 0 16,0 0 0-16,3-3 0 0,3-3 0 0,-6 3 0 16,2 0 0-16,1-2 0 0,0-1 0 0,6 0-11 15,-3-4-8-15,0 1-1 0,-3 1-1 0,3-3 0 16,-3 0-14-16,0 8-2 16,-7 0-1-16,4 0 0 0,-3 1 46 0,-3 1 8 0,-3 6 3 0,0 0 0 15,0 0-19-15,0 0 0 0,0 0 0 0,-3 8 0 16,-3 3 19-16,0-1-3 0,3 4-1 0,0-1 0 15,-2-3 11-15,2 4 2 0,-3-1 1 0,3 0 0 0,0 0-29 16,0 1 0-16,0-1 0 0,3 0 0 0,0-2 0 16,3-3-18-16,0-1 2 0,-3-7 1 0,0 0 24 0,0 0 5 15,9 0 1-15,0-2 0 0,2-3-15 0,1-3-18 16,0 0 4-16,3 0 1 0,0-3 13 0,0 3 0 16,-3-2 0-16,3-1 0 0,3 0 0 0,-7-2 0 15,4 0 0-15,0 0 0 0,0-3 0 0,-3 3 0 16,0-1 0-16,-3 4 0 0,0-1 0 0,0 3-11 15,-3 0 11-15,0 3-10 16,0-3-74-16,-3 0-14 0,-1 3-3 0,-2 5-1048 0</inkml:trace>
  <inkml:trace contextRef="#ctx0" brushRef="#br0" timeOffset="213118.72">10863 14467 2314 0,'0'0'51'0,"-3"-2"10"0,3-1 3 0,-3 3 1 0,0 0-52 0,0 3-13 0,0 2 0 0,0 3 0 15,-2 0 66-15,-1 0 10 0,-3 2 3 0,0 4 0 0,-3 2-52 0,3-3-11 16,3 5-1-16,-3-2-1 0,0 0 40 0,-3 0 8 15,3 2 2-15,-3-4 0 0,0 4-52 0,3-2-12 16,1 0 0-16,2 2 0 0,0-2-15 0,3-2-5 16,3-1-2-16,0-3 0 0,0-2 22 0,0-8-9 15,3 6 9-15,3-4 0 16,0-4-110-16,2-1-15 0,1-5-3 0,0-3-984 0</inkml:trace>
  <inkml:trace contextRef="#ctx0" brushRef="#br0" timeOffset="213268.8">11006 14240 1094 0,'-9'0'48'0,"6"3"11"0,0-1-47 0,-3 1-12 16,0 2 0-16,0-2 0 0,1-1 215 0,2 1 41 0,0 2 8 0,0 1 1 16,0 2-206-16,3-8-42 0,0 0-8 0,3 5-928 15</inkml:trace>
  <inkml:trace contextRef="#ctx0" brushRef="#br0" timeOffset="213667.57">11048 14563 1094 0,'0'0'97'0,"0"0"-77"0,0 0-20 0,0 0 0 16,0 0 233-16,0 0 43 0,0 0 9 0,6 0 2 15,0 0-159-15,0 0-31 0,-3 0-6 0,6 0-2 0,-3-3-26 0,3 3-6 16,-4-3-1-16,4-2 0 0,3 2-44 16,0-2-12-16,0 0 0 0,0-3 0 0,0 0-8 0,0 0-4 15,0-5-1-15,0 2 0 0,0-2 13 0,-6 0 0 16,2-3 0-16,-2 3 0 0,3-1 0 0,-3-1 0 16,-3 1 0-16,0 4 0 0,-6-3 8 0,0 2 4 15,-3 3 0-15,-3 0 1 0,0 5 29 0,-2 3 6 16,-4 3 0-16,-3 5 1 0,0 3 3 0,3 4 1 15,-6 1 0-15,6 6 0 0,-2-1-9 0,-1 2-1 16,3-1-1-16,-3 1 0 0,3-1-18 0,3-1-3 16,0 0-1-16,3-3 0 0,0 1-8 0,3-3-3 15,0 0 0-15,6 0 0 0,0-3-9 0,6 3 0 0,-3-3 0 0,6-2 0 16,0-1 0-16,0 1 0 0,3-3 0 16,3-3 0-16,0-2 0 0,0-1 0 0,3-2 0 15,-1-2 0 1,4-4-43-16,-3 1-7 0,3-3-2 0,0 0 0 15,0 0-156-15,-4-2-32 0</inkml:trace>
  <inkml:trace contextRef="#ctx0" brushRef="#br0" timeOffset="214686.21">11667 14547 518 0,'0'0'46'0,"0"0"-37"0,0 0-9 0,6 0 0 15,-6 0 212-15,9 0 41 0,-9 0 8 0,0 0 2 16,6 0-108-16,0-3-22 0,-6 3-4 0,0 0-1 16,0 0-44-16,9-2-8 0,-9 2-3 0,3-3 0 15,-3 3 14-15,0 0 2 0,0 0 1 0,0 0 0 16,6-5-27-16,-3-3-6 0,3 0-1 0,-3 0 0 16,0 0-56-16,2-3-17 0,-2 1-1 0,3 2 0 15,-3-3 28-15,3 1 6 16,-3-1 0-16,0-2 1 0,-3 0-17 0,3-1 10 0,-3 1-10 0,0-3 8 15,-3 3 0-15,-3-3-8 0,0 0 12 0,0 0-4 16,-2 3 10-16,-1 3 2 0,-3 2 0 0,-3 2 0 16,-3 4 1-16,3 2 1 0,-6 0 0 0,3 5 0 0,-2 3 3 15,2 0 1-15,-3 2 0 0,9 4 0 0,-6-1-4 0,3 5-1 16,-3 1 0-16,0-1 0 0,1 1-7 0,-1-1-2 16,0 1 0-16,-3 7 0 0,0-2-4 0,6-3 0 15,0 1-8-15,4-1 12 0,-1-3-12 0,6 1 0 16,0-1 0-16,3 1 0 0,6-3 0 0,0-3 0 15,3 0 0-15,6 0 0 0,2-5 0 0,1-2 0 16,0-1 0-16,3-5 0 0,0 3 0 0,0-3 8 16,0 2-8-16,2-2 0 0,1-5 0 0,0 2 0 15,0-5 0-15,0-2 0 0,6-1 12 16,-4-2-3-16,-2-3-1 0,3 0 0 16,0-2-59-16,9-9-12 0,-4-5-2 0,1 1-1 15,0-6-74-15,-6 2-14 0,-3-2-3 0,-1 3-1 16,-2-1 52-16,0 4 10 0,-3-6 3 0,3 2 0 15,-3-4-27-15,0-1-4 0,2-10-2 0,-5 15 0 16,6-2 30-16,0-3 5 0,-3 3 2 0,6-2 0 0,-3 4 61 0,0-2 13 0,-4 6 3 0,7-9 0 16,-3 5 57-16,-3 9 12 0,-3 2 3 0,0 3 0 15,0 8 14-15,-3 2 3 0,0 1 1 0,-3 4 0 16,0 1 4-16,-4 0 1 0,-2 5 0 0,0 0 0 16,0 0-18-16,0 0-3 0,-2 8-1 0,-1 2 0 15,-3 4 9-15,0 1 2 0,-6 1 0 16,3 5 0-16,3 1-4 0,-6 1 0 0,-3 7 0 15,-3-1 0-15,0 5-16 0,-3 3-3 0,1 3-1 0,-4-1 0 0,3 6-3 16,-3-5-1-16,-3 2 0 0,1 3 0 16,-1 0-16-16,6-8-4 0,-3 0-1 0,3 3 0 15,-2 2-7-15,-1-2-2 0,3 0 0 0,3-3 0 0,3-5-2 16,0 7-1-16,0-7 0 0,9-3 0 0,6-5-11 0,0-5 0 16,0-4 0-16,6 1 0 0,3-5 0 0,0-3 0 15,3-3 0-15,3-2 0 16,0-3-24-16,0 0-6 0,3-3-2 0,-3-2 0 15,2 0-80-15,-2-6-17 0,3 3-3 0,-3-5-1 16,0 0-67-16,0-1-14 0</inkml:trace>
  <inkml:trace contextRef="#ctx0" brushRef="#br0" timeOffset="-214158.42">12069 14507 1947 0,'0'0'86'0,"0"0"18"0,0 0-83 0,0 0-21 0,0 3 0 0,0-3 0 16,0 0 109-16,0 0 18 16,0 5 3-16,3 0 1 0,0-2-58 0,0 2-11 0,-3-5-2 0,6 6-1 15,0-6-32-15,3 2-7 0,0-2 0 0,-1 0-1 16,4-2-19-16,-3 2-19 0,0-6 4 0,-3 1 1 16,0 0 14-16,0-3 0 0,0-3 0 0,0 3 0 15,0-2 0-15,3-4 0 0,-3 1 0 0,0 0 0 16,0-3 0-16,-3 0 0 0,0 0 0 0,0 0 0 15,-3 1 19-15,-3-1 6 0,-3 0 2 0,0 3 0 16,3-1-9-16,0 1-2 0,0 5 0 0,0 0 0 16,-6 3 19-16,0 2 3 0,-6 3 1 0,0 6 0 0,-3-1-8 15,4 3-2-15,-4 5 0 0,3 0 0 0,3 6-1 0,-3-1-1 16,3 4 0-16,0-4 0 0,0 3-18 0,0-2-9 16,3 5 10-16,0 5-10 0,1-6 0 0,2-1 0 15,3-1 0-15,0 0 0 0,6-5 0 0,-3-3 0 16,3-2 0-16,0-1 0 0,3 1 0 0,-1-1-12 15,1-2 12-15,3-2-13 0,0 2-3 0,3-3 0 16,-3-2 0-16,6-1 0 16,-3-2-9-16,0 0-3 0,0 0 0 0,0 0 0 15,-3-2 2-15,2 2 0 0,1 0 0 0,-3-3 0 0,-9 3 26 0,12 0 0 16,-6 0 0-16,-6 0 0 0,0 0 0 0,0 0 0 16,0 3 0-16,0-3 0 0,0 0 0 0,3 2 0 15,3 1 0-15,0 2 0 0,-6-2 0 0,-3 2 0 0,0 0 0 0,3-2 0 16,-3 2 25-16,0 1 11 0,3-4 1 15,-3 3 1-15,3-2-10 0,0-3-1 16,0 0-1-16,0 0 0 0,0 0-26 0,0 0-14 0,0-8 2 0,6 0 0 16,-3 0 12-16,6 0 0 0,0 0 0 0,0-2 0 15,3 2 0-15,0-3 0 0,0 1 0 0,-3 2 0 16,2 0 9-16,-2 0-1 0,6 0-8 0,-6 0 12 16,3 0 4-16,-3 0 0 0,3 0 0 0,0-2 0 15,0-1-8-15,0 1-8 0,3-1 11 0,-7 3-11 16,4 0 8-16,-6 0-8 0,3 0 0 0,0 3 0 15,-3 0 0-15,0-1 0 0,0 1 0 0,0 0 0 0,3-1-10 0,-3 1-6 16,0-3 0-16,3 3-1 16,0 0-143-16,-3-1-28 0,0 4-5 15,0-1-2-15</inkml:trace>
  <inkml:trace contextRef="#ctx0" brushRef="#br0" timeOffset="-213079.33">13203 14586 748 0,'0'0'67'0,"0"0"-54"16,0 0-13-16,0 0 0 0,0 0 160 0,0-5 30 15,0 0 6-15,0 5 0 0,0 0-60 0,3-5-12 16,0-3-2-16,3 2-1 0,-3 1-23 0,-3 5-5 15,6-3-1-15,-3 1 0 0,-3 2-20 0,6 0-5 16,-6 0-1-16,6-3 0 0,0-2-19 0,3 5-4 16,-4-3-1-16,1 1 0 0,0-1-10 0,0-2-3 0,3 2 0 0,-3 0 0 15,0-2-17-15,3 0-3 0,-3-3-1 0,3 0 0 16,0-5-8-16,-3 2 0 0,3 0 0 0,-3 1 0 16,3-1 8-16,-3-2-8 0,0 0 0 0,-3 2 8 15,0-2 0-15,0 2-8 0,-6 4 12 0,0-4-4 16,0 3-8-16,-3-3 0 0,0 1 0 0,-6 5 0 15,3-3 0-15,-3 2 8 0,-3 1-8 0,0 0 8 16,0 2-8-16,0 3 0 0,-2 3 0 0,-4-1 8 16,0 6 0-16,0 0 0 0,0 3 0 0,0 2 0 0,6 6 0 0,-2-1 0 15,2 1 0-15,-6 2 0 0,3 0 3 16,0 0 0-16,0 3 0 0,0 0 0 16,7 0 1-16,-1-3 0 0,0 0 0 0,3-3 0 0,6 4-12 15,0-4 0-15,0-2 0 0,3 3 0 0,6-4 8 16,0 1 0-16,3-3 0 0,0 3 0 0,6-5-8 15,-1-3-11-15,1 0 3 0,3-3 0 0,-6-2 8 0,3-3 0 16,6-3 8-16,0 3-8 0,2-3 0 0,4-2 0 16,-3-3 0-16,3-2 8 0,-3 2-8 0,-1-6 0 15,1 4 0-15,3-6 0 0,-6 0 0 0,3 0 0 16,0-2 0-16,-1-1 0 0,1 1-10 0,-6-3-3 16,0-1-1-16,-3 1 0 0,3 0 14 0,-4 0 12 15,-2 5-3-15,0 0 0 0,0 6-22 0,-3-1-5 16,-6 0-1-16,0 6 0 0,-3 5 19 0,0 0 0 15,-3-3 0-15,3 3 0 0,-6 0 13 0,0 0 3 0,3 6 1 16,-3 2 0-16,3 0-7 0,-3 0-2 0,0 2 0 16,-3 3 0-16,3 3-8 0,-2 0 8 0,-1 3-8 15,-3-3 8-15,6 2-8 0,-3-2 0 0,0 0 0 16,0 2 8-16,0 1-8 0,3-3 0 0,0 0 0 16,0-1 0-16,0-1 0 0,0-1 0 0,6-3 0 15,0-2 0 1,0 0-28-16,6-2-7 0,-3-6-1 0,6 0-1 15,0 0-147-15,0-6-28 0,3-2-7 0</inkml:trace>
  <inkml:trace contextRef="#ctx0" brushRef="#br0" timeOffset="-212905.8">13715 14034 2199 0,'-6'-3'97'0,"0"6"21"0,3-1-94 0,-3-2-24 15,0 5 0-15,3 1 0 0,0-4 49 0,0 6 6 16,0-2 1-16,3 2 0 0,3-3-36 0,-3 3-8 16,0 2 0-16,3-2-730 15,-3 3-146-15</inkml:trace>
  <inkml:trace contextRef="#ctx0" brushRef="#br0" timeOffset="-212356.27">13721 14467 1497 0,'0'0'32'0,"0"0"8"0,0 0 0 0,9-5 4 0,-6-3-36 0,6 3-8 0,-6 0 0 0,-3 5 0 16,0 0 104-16,0 0 20 0,0 0 3 0,0 0 1 15,9 0-15-15,-9 0-2 0,0 0-1 0,6 5 0 16,-3 5-30-16,-3-2-7 0,-3 6-1 0,-3-1 0 16,3 0-24-16,-3 0-4 0,0 3-2 0,0 0 0 0,-3-3-8 0,3 1-2 15,-3-1 0-15,3-5 0 0,3 2-32 0,-3-2 0 16,3-2 0-16,3 1 0 0,0-1 0 0,0-6 0 15,0 0 0-15,3 5 0 0,3-2 0 0,3-3 0 16,-3 0 0-16,3 0 0 0,0-3 0 0,3-2 0 16,0-1 0-16,2-1 0 0,1-1 0 0,3-3 0 15,0-2 0-15,0 0 0 0,-3-1 0 0,3 1 0 16,-1 0 0-16,1-3 0 0,-6 3 0 0,0 0 0 16,0-1 0-16,-3 6 0 0,0 0 0 0,0 3 0 15,0 2 0-15,-3-2 0 0,3 3 0 0,-3-1-14 16,0 6 1-16,-6-3 0 0,0 0 43 0,3 5 9 15,-3 5 1-15,0-2 1 0,0 3-16 0,-3 2-3 0,0 0-1 16,0 1 0-16,0-1 10 0,0 0 1 16,0-2 1-16,0 2 0 0,0-3-33 0,0 1 0 0,6 2 0 0,-3-2 0 15,0-1 0-15,3-2 0 0,0 3 0 16,3-3 0-16,0 0 0 0,3-3 0 0,-1 3 0 16,7-5 0-1,0 2-76-15,3-2-21 0,0-3-5 0,3-3-1206 0</inkml:trace>
  <inkml:trace contextRef="#ctx0" brushRef="#br0" timeOffset="-211264.05">14769 14557 1710 0,'0'0'37'0,"0"0"8"0,0 0 2 0,0 0 1 0,0 0-38 0,0 0-10 0,0 0 0 0,0 0 0 16,6 0 100-16,-1-2 17 0,-5 2 4 0,6-3 1 16,-6 3-49-16,9-3-9 0,0 1-3 0,0-3 0 15,0-1-13-15,0-2-2 0,-3 0-1 0,3 0 0 16,3-2-29-16,-3 2-5 0,-3-3-2 0,3 1 0 16,0-4-9-16,-3 4 8 0,0-3-8 0,-3-1 8 15,2 1-8-15,-2 0 12 0,0 0-12 0,-6 0 12 0,0-6 16 0,0 6 4 16,1 0 1-16,-4-3 0 15,-3 2-1-15,-6 1 0 0,0 0 0 0,-3 2 0 0,-3 3 0 0,3 1-1 16,0 1 0-16,1 4 0 0,-1-1-18 0,0 6-3 16,0 5-1-16,3-3 0 0,-6 5 6 15,3 1 1-15,-2 5 0 0,-1 2 0 0,-6 4-8 16,6-1 0-16,0 5-8 0,3 1 12 0,1-1-12 0,5 1 0 16,6 2 0-16,0-6 0 0,6 1 0 15,3 0 0-15,3-5 0 0,3 2 0 0,3-5 0 0,5 0 9 16,1-6-1-16,3 1 0 0,0-6-8 0,0 0 0 15,0-5 0-15,2-2 0 0,-2-1 0 0,6-2-9 16,0-3 9-16,3-3-13 16,-4 1-11-16,1-1-3 0,-6-2 0 0,0 0 0 0,-3-1 27 0,-3-2-10 15,2 1 10-15,-5 1 0 0,0 1 0 0,-6 0 0 16,0 2 0-16,-3 3 0 0,-3 0 0 0,-3 3 0 0,0 0 0 16,-6 2 0-16,0 6 0 0,3-1 0 15,-3 4 12-15,1 2-3 0,-7 5-1 0,-3 0-8 0,3 0 12 16,-3 6-4-16,0-1 5 0,3 4 1 0,0-4 0 15,3 3 0-15,1-2-14 0,-1 2 9 0,0 3-9 0,3 2 8 16,-3 3-8-16,6-2 0 16,0-1 0-16,-3 1 0 0,3 2 0 0,0 0 0 15,0-3 0-15,0 4 0 0,0-1 0 0,-3 8 0 0,3-8 0 0,0 0 0 16,-2-3 0-16,2 1 0 0,0-1-8 0,0-2 8 16,0 5 0-16,0-2 0 0,-3 4 0 0,-3 1 0 15,0 3-17-15,0-6 4 0,0-3 1 0,-3-2 0 16,0-3 12-16,1-2 0 0,-4-1 0 0,3-2 0 15,3-5 0-15,-3-1 0 0,-3 3 8 0,0 1-8 16,0-1 0-16,1 0 0 0,-4-8 0 0,3 1 0 16,0-4 10-16,3-2-10 0,-3 6 8 0,3-6-8 15,1-6 8-15,2-2-8 0,-3-10 8 0,6 2-8 0,0 0 10 16,3 3-10-16,0 0 12 0,6-6-12 16,-3-2 9-16,3-3-9 0,3-5 0 15,0 0 9-15,3 0-9 0,3 0 0 0,-3 0 9 0,9-6-9 16,0 3 0-16,-1 3 9 0,1 6-9 0,3 1 0 0,0 1 0 15,3 3 0-15,0 2 0 0,-3-3 0 0,-1-2 0 0,4 3 0 16,3-1 0-16,0-2 0 16,0 0-20-16,0 2-8 0,-4-2-2 0,1 0 0 15,-3 2-174-15,0 3-36 0,-3 1-6 16</inkml:trace>
  <inkml:trace contextRef="#ctx0" brushRef="#br0" timeOffset="-210336.6">15161 14467 1954 0,'0'0'87'0,"0"0"17"0,0 0-83 0,0 0-21 0,0 0 0 0,0 0 0 15,0 6 54-15,0-6 6 0,0 0 2 0,0 0 0 0,0 0-33 0,9 2-6 16,0-2-2-16,0 0 0 0,0-2-13 0,3-4-8 15,-3 1 10-15,6 0-10 0,-3-3-12 0,0-3-9 16,3 1-2-16,-3 2 0 0,-1-3 41 0,-2-2 8 16,0 2 2-16,0-2 0 0,0 3-20 0,-6-1-8 15,3-2 8-15,-6 0-8 0,-3 2 37 0,-3 3 3 16,0 0 0-16,0 3 0 0,-6 2 14 0,0 1 3 16,-2 2 1-16,-1 2 0 0,-6 6-10 0,3 0-1 15,0 5-1-15,-3 6 0 0,3-3-9 0,-2 2-1 16,5 3-1-16,-3 1 0 0,0 1-43 0,3 1-9 15,0-3-2-15,3 0 0 0,3 1 67 0,0-4 12 16,6-2 4-16,3 0 0 0,0 0-64 0,6-3-26 16,0-2 2-16,3-1 0 0,3-2 24 0,0 0 0 15,3-5 0-15,0-1 0 0,3-2 0 0,0 0 0 16,2-2 0-16,1-1 0 0,0-5 0 0,3 0-13 0,3 0 5 16,0 0 8-1,-7-5-35-15,4 0 1 0,-3-3 0 0,3 0 0 16,-3-2-24-16,-1-4-5 0,-2 4-1 0,-3-1 0 0,0 1 48 0,-6 2 16 0,0 3-12 0,-3 2 12 15,-3 1 0-15,0 2 0 0,-6 2 13 0,0 4-4 16,-3-1 31-16,-3 6 7 0,0 2 1 0,0 0 0 16,-3 6-28-16,0-1-6 0,0 1-1 0,4 2 0 15,-4-2-13-15,0 5 0 0,3-3 0 0,3 3 0 16,0 0 40-16,0 0 6 0,3 2 1 16,0-5 0-16,3 3-47 0,3-3 0 0,-3 1 0 0,6-1 0 15,-3-3 13-15,3 1 7 0,3-3 0 0,-3-3 1 16,3 1-21-16,0-4 0 0,-1 1 0 15,1 0 0-15,3-3 0 0,0 0 0 0,0 0 0 16,3-3 0-16,0 0 0 0,0-2 0 0,0 0 0 0,0-3 0 16,-4 0-47-16,4-3-13 15,-3 1-4-15,3-1 0 0,0-2 64 0,-3 0 12 0,0-1 2 16,-3 1 1-16,3 0-24 0,-3 0-5 0,-3-1-1 0,0 6 0 16,-1-2 15-16,-2 2 0 0,0 3 0 0,-3 5 10 0,0 0-10 15,0 0 0-15,0 0 0 0,0 0-11 0,-6 5 20 0,1 3 4 16,-1 0 1-16,3 2 0 0,0 1 2 0,0 0 1 15,0 2 0-15,0-3 0 0,0 1-17 0,3 2 8 16,0 0-8-16,6 1 0 0,-3-4 0 0,3-2 0 16,0 0 0-16,-1-3 0 15,1 1 0-15,3-4 0 0,0 1 0 0,3-3 0 16,-3 0-20-16,3 0-12 0,0-3-1 16,3-2-1-16,-3 0 34 0,0-1 0 0,0-1 0 0,2-1 0 0,-2 0 44 15,0-3 16-15,3 3 4 0,0 0 0 16,0-2-103-16,0-1-20 0,-3 3-4 0,0-2-1 0,-1 2 52 15,-5 0 12-15,3-3 0 0,0 3 0 0,-6-2 48 0,3 2 13 16,0 0 3-16,-6 0 0 0,0 0-52 0,0 0-12 0,-3-3 0 16,0 3 0-16,-6 0 0 0,0 3 0 0,-3-3 0 15,-2 0 0-15,-1 0-16 0,-3 0-7 0,0-2-1 16,3-1 0-16,0-2 24 0,3 2 0 0,0 1 0 16,0-1 0-16,4 1 0 0,2 4 0 0,0 1 0 15,0 2 0-15,6 3-12 0,0 0 3 0,0 0 0 0,0 0-882 16,0 0-176-16</inkml:trace>
  <inkml:trace contextRef="#ctx0" brushRef="#br0" timeOffset="-209827.48">16114 14377 403 0,'0'0'36'0,"3"-5"-36"0,3 0 0 0,-3-3 0 15,3 3 271-15,-3 2 47 0,3-2 10 0,-6 5 1 16,6-3-136-16,-6 3-27 0,0 0-6 0,6 3 0 0,-6-3-44 0,3 5-8 15,-3 6-1-15,0 2-1 0,0-3-33 0,-3 6-6 16,0 3-2-16,-3-1 0 0,0 1-25 0,0 2-6 16,3-2-1-16,-6-1 0 0,3 1-9 15,3-4-1-15,-3 1-1 0,3-2 0 0,0-4-22 0,0 1 0 16,0-1 0-16,3-2 0 0,0 0 0 0,0-3 0 16,0-5 0-16,0 0 0 15,0 0-23-15,0 0-9 0,0 0-1 0,0 0-1 16,9-5-156-16,0-3-31 0,-3 0-7 0,3 0 0 0</inkml:trace>
  <inkml:trace contextRef="#ctx0" brushRef="#br0" timeOffset="-209663.83">16272 14108 1152 0,'0'0'102'0,"-3"0"-82"15,0 0-20-15,0 0 0 0,3 0 248 0,0 0 46 0,-6 0 9 0,6 0 1 16,0 0-174-16,0 0-35 0,0 0-7 0,0 0-2 15,0 0-67-15,0 0-19 0,0 0 0 0,0 0 8 16,6 5-8-16,-6-5 0 0,6 8 0 0,0-3-1141 16</inkml:trace>
  <inkml:trace contextRef="#ctx0" brushRef="#br0" timeOffset="-209229">16483 14401 1198 0,'0'0'53'0,"0"0"11"0,0 0-51 0,0 0-13 15,0 0 0-15,6 0 0 0,0 0 17 0,0-2 1 16,0-1 0-16,0-2 0 0,0-1-8 0,0 1-2 15,0 0 0-15,3-6 0 0,-3 3 49 0,-3-2 10 16,3 4 1-16,-4-4 1 0,1 2 72 0,-3-3 15 16,0 1 2-16,-3 2 1 0,1 0-26 0,-4 0-5 15,0 0 0-15,0 0-1 0,-3 3-39 0,-3 2-8 16,3-2-2-16,-3 5 0 0,-3 0-26 0,3 5-6 16,-6-2-1-16,3 5 0 0,-5 0-16 0,2 0-3 15,0 2-1-15,-3 1 0 0,0 2-5 0,6 3 0 16,-3 0-1-16,4 0 0 0,5-1-11 0,-6 1-8 0,3 0 9 15,0 3-9-15,3-1 0 0,0 1 0 0,0-1 0 0,3 1 0 16,0-1 0-16,6-2 0 0,0 0 0 0,3-3 0 16,3 1 0-16,3-1 0 0,3-3 0 0,0 1 0 15,3-6 0-15,0 3 0 0,3-3 0 0,5-2 0 16,1 0 0-16,0-6 0 0,0 0 0 0,3-4 0 16,-4 1-130-16,4-4-19 0,0-4-4 15,0 1-1104-15</inkml:trace>
  <inkml:trace contextRef="#ctx0" brushRef="#br0" timeOffset="-208564.75">17078 13901 288 0,'0'0'25'0,"0"0"-25"16,0 0 0-16,0 0 0 0,-3 0 404 0,3 0 76 15,-6 0 16-15,6 0 2 0,0 0-311 0,0 0-63 16,6 0-12-16,3 0-2 0,-9 0-78 0,12-2-16 16,6 2-4-16,-3-3 0 0,0-2-4 0,0 2-8 15,0-5 11-15,3 0-11 0,2-2 8 0,1-1-8 16,-3-2 0-16,3 2 0 0,0-2 0 0,-3-3 0 0,-4 3 8 0,1-3-8 16,0 0 0-16,0 0 8 0,-3-2-8 0,-3 2 0 15,0-5 8-15,0 2-8 16,-3-5 0-16,0 0 0 0,-3-2 9 0,0 2-9 0,-3-2 0 0,0-1 9 15,-6 1-9-15,0 2 10 16,0 3-10-16,-3 2 10 0,-3 1 18 0,-3 5 4 0,-6 5 1 16,-3 2 0-16,1 6 25 0,-4 6 5 0,-3 2 1 15,0 2 0-15,1 6-19 0,-4 3-3 0,0 2-1 0,-3 10 0 16,7 1-17-16,-1 3-4 0,3 2-1 0,-3 0 0 16,3 0-11-16,4 2-8 0,-1 4 9 0,0 2-9 15,-3 2 0-15,3-2 8 0,7 3-8 0,2 0 0 16,-3-3 0-16,6-3 0 0,0-2 0 0,3-1 0 15,3-2 0-15,0-2 0 0,0 2 0 0,0-3 0 16,3-5 0-16,3-2 8 0,-3-3-8 0,3-3 0 0,3-3 0 16,0 1 0-16,0-6 0 0,0-2 0 15,0-4 0-15,3 1 0 0,-3-5 0 0,3 0 0 0,-6-3 0 0,9-3-8 16,3-2 8-16,3-6-13 0,-6 1-6 0,6-4-1 16,2-1 0-16,1-1 0 0,-6 0 0 0,3 3 0 15,-3-1 0-15,0 4 0 0,-3 2 20 0,0 0-12 16,-3 3 12-16,-6 5-10 0,6 2 10 0,0 1 0 15,-3 5 0-15,-3 5 0 0,3-2 11 0,-3-1 4 16,-3 3 1-16,3 1 0 16,0-1-16-16,0 3 0 0,0-3 0 0,-3 0 0 0,3 0 0 0,3 1 0 15,0-1 8-15,0 0-8 0,0-2 12 0,2-1-4 16,1-2-8-16,3-2 12 0,0-1-12 0,0 0 8 0,3-2-8 16,0-1 0-16,-3-2 0 0,3 0 8 15,-3-2-8-15,3 2 0 0,3-3 0 0,-3 3 0 0,-4-5 0 0,4 2-10 31,0 1-150-31,-3-4-29 0,3 1-7 16</inkml:trace>
  <inkml:trace contextRef="#ctx0" brushRef="#br0" timeOffset="-207286.75">17680 13552 2026 0,'0'0'44'0,"0"0"10"0,-6 3 2 0,0 2 1 0,-6-2-45 0,3 4-12 15,0 1 0-15,3 0 0 0,-3 6 74 0,3-1 13 16,0 3 2-16,-3 5 1 0,-3 0-35 0,0 0-7 16,4 6-2-16,-1 2 0 0,-3 0-8 0,-3 5-2 0,0 3 0 0,0 6 0 15,3-4-3-15,0 1-1 0,-3 0 0 0,0 5 0 16,4-6-16-16,-4-2-3 0,0 0-1 0,-3 0 0 16,6 3-12-16,0-5 0 0,-3-4 0 0,3 4 0 15,0-4 0-15,3-4 0 0,4-3 8 0,2-6-8 16,3-2 18-16,0-3 1 0,0 3 0 0,0-5 0 15,0-1-67 1,6-2-14-16,-4-5-2 0,4 0-1 0,0-3-203 16,-3-6-41-16,3-7-8 0,6 0-2 0</inkml:trace>
  <inkml:trace contextRef="#ctx0" brushRef="#br0" timeOffset="-207093.09">17275 14155 1933 0,'-9'6'85'0,"9"-6"19"0,-6 2-84 0,3 1-20 15,-6-1 0-15,9-2 0 0,0 0 120 0,0 0 19 16,0 0 4-16,0 0 1 0,6 6-72 0,3-1-13 16,0 3-3-16,0-5-1 0,3-1-3 0,0 1-1 15,5-3 0-15,1 0 0 0,-3 0-15 0,3 0-4 16,0-3 0-16,3 3 0 0,-6-2-32 0,3-1 0 16,-1 3 0-16,4-3 0 0,-3 1-12 0,0-1 3 15,-3-2 1-15,3 2-857 16,0 0-171-16</inkml:trace>
  <inkml:trace contextRef="#ctx0" brushRef="#br0" timeOffset="-206687.18">17623 14298 2336 0,'0'0'52'0,"0"0"10"0,0 0 2 0,0 0 1 0,0 0-52 0,0 0-13 0,9-3 0 0,0 3 0 16,0 0 46-16,-3 0 6 0,6-2 2 0,0-1 0 16,3 1-43-16,-4-4-11 0,4 1 0 0,-3-3 0 15,0 3 0-15,3-3 0 0,-3-3 9 0,-3 1-9 16,0 2 0-16,0 0 0 0,-3 2 0 0,-3-2 8 16,0 1-8-16,-3-4 0 0,0 0 0 0,-3 3 8 0,0-2 8 0,-3-1 3 15,0-2 0-15,-3 5 0 0,-3 0 25 0,0 3 6 16,0 0 1-16,-3 5 0 0,-3 2-2 0,1 4 0 15,-1-1 0-15,0 3 0 0,3 5-21 0,0 0-4 16,-6 0 0-16,6 1-1 0,3 2 5 0,1 2 0 16,-1 1 1-16,0 2 0 0,6 0-29 0,0 0 0 15,0-2-13-15,6-4 4 16,-3 4 1-16,6 2 0 0,0 0 0 0,0 1 0 0,3-4 8 0,6-2 0 16,0 0 0-16,2 0 0 0,-5-3 0 0,3-5 0 15,6-3 0-15,6 0 0 0,-3-5 0 0,0 0 0 16,-1-5 0-16,4 0 0 15,-3-3-104-15,0-5-20 0,0-3-3 0,0 0-1 16,-4-5-119-16,-2 0-24 0</inkml:trace>
  <inkml:trace contextRef="#ctx0" brushRef="#br0" timeOffset="-206292.23">18329 13385 2199 0,'0'0'48'0,"0"0"11"0,0 0 1 15,0 0 2-15,0 0-50 0,0 0-12 0,0 0 0 0,0 0 0 0,0 0 75 16,-6 6 12-16,3 2 2 0,0 5 1 0,-3 0-31 0,0 5-7 15,-3 1 0-15,0 5-1 0,-3 5-11 0,0 3-1 16,-3 2-1-16,-3 3 0 0,-3 3-2 0,1-1-1 16,-7 6 0-16,3 3 0 0,0-3-11 0,0 3-3 15,-2 2 0-15,2 0 0 0,0-5-8 0,6-5-1 16,0 0-1-16,0-1 0 0,4-4-11 0,2 2 8 16,3 0-8-16,3-3 8 0,0-7-8 0,3-1 0 15,0 1 0-15,3-4 0 0,3-1 0 0,0-4 0 16,0-5 0-16,0-5 0 15,0 0 0-15,3-3 0 0,0 3-14 0,-3-5 5 16,6 0-87-16,-3-3-18 0,-1-3-3 0,1-2-1 16,-3-3-110-16,3-3-23 0,-3-2-4 0</inkml:trace>
  <inkml:trace contextRef="#ctx0" brushRef="#br0" timeOffset="-206072.82">17876 14137 1497 0,'-9'5'66'0,"6"-5"14"0,-3 0-64 0,0 3-16 0,3-3 0 0,0-3 0 16,-3 3 231-16,6 0 42 0,0 0 9 0,0 0 2 16,0 0-160-16,0 0-32 0,12-3-7 0,0-2-1 15,0 5-32-15,6-3-8 0,-6 1 0 0,6 2-1 16,3-3-22-16,-1 0-4 0,4 1-1 0,0-1 0 16,0 1-16-16,-3 2 0 0,2-3 8 0,-5 0-8 0,3 3 0 15,-3 0 0-15,-3 0 8 0,0 0-8 0,-3 0 0 0,-3 0-19 16,0 3 4-16,0 0 1 15,-9-3-186-15,0 0-36 0,0 0-8 0</inkml:trace>
  <inkml:trace contextRef="#ctx0" brushRef="#br0" timeOffset="-205674.53">18311 14269 403 0,'0'0'36'0,"0"0"-36"15,0 0 0-15,0 0 0 0,0 0 430 0,0 0 79 16,0 0 16-16,0 0 3 0,0 0-332 0,0 0-68 16,0 0-12-16,0 0-4 0,9-3-57 0,0 3-12 15,-1-2-3-15,1-4 0 0,3 1-22 0,0 0-5 16,0-3-1-16,0 0 0 0,3-3-12 0,0 1 0 0,-3-1 8 0,3 1-8 16,-4-1 0-16,1 0 9 0,0 1-9 0,-6-1 8 15,0-2-8-15,-3 2 0 0,-3 1 9 0,-3-1-9 16,0-5 15-16,-3 6-2 0,-3-1 0 0,-3 3 0 15,1 0 19-15,-4 6 3 0,-3-1 1 0,3 6 0 16,-3 2-2-16,3 0 0 0,-3 3 0 0,-3 3 0 16,1 2-9-16,2 3-1 0,-3 0-1 0,3 0 0 15,0 0-12-15,3-1-3 0,3 4 0 0,4 2 0 16,-4-2-8-16,6 2 0 0,3 0 0 0,0 0 0 16,3 0 0-16,3-2 0 0,3 2 0 0,0-2 0 15,5-6 0-15,1 0 0 0,0-2 0 0,0 2 0 0,0-5 0 16,3-3 0-16,3-2 0 0,-3-1 0 15,3-2-22-15,-4-2-3 0,1-6-1 16,6 2 0-16,0-1-92 0,3-1-18 0,0-3-4 0,-1 0-1161 16</inkml:trace>
  <inkml:trace contextRef="#ctx0" brushRef="#br0" timeOffset="-205170.84">18885 14139 1728 0,'0'0'38'0,"0"0"8"0,0 0 2 0,0 0 0 0,3-5-39 0,0 0-9 0,0-3 0 0,0 3 0 15,0-3 91-15,-3 2 16 0,0-2 3 0,0 8 1 16,-3-2-21-16,-3-1-4 0,3-2-1 0,-3 5 0 15,-3-3-20-15,3 0-4 0,-3 1-1 0,3 2 0 16,-5 0 55-16,2 2 10 0,-3 1 3 0,0 0 0 16,0 2-103-16,0 0-25 0,-3 1 0 0,0-1 0 15,0 0 44-15,3 1 4 0,-2-1 1 0,5 3 0 16,-3 0-37-16,0-3-12 0,6 3 0 0,-3 0 0 16,6 0 0-16,0 0 0 0,3 0 0 0,3-3 0 15,0 6 0-15,3-4 0 0,3 4 0 0,0-3 0 0,6 0 0 16,-3 3 0-16,-1-4 0 0,1 1 0 0,3 3 0 0,-6-3-16 15,3 0 2-15,-3 0 0 0,3 2 0 0,-3 1 0 16,-3 0 0-16,0-4 0 0,0 1 14 0,-3 3-9 16,0 0 9-16,-3 2-8 0,0-5 8 0,-3 5 0 15,0-5 0-15,-3 0-8 0,0-3-8 0,0 3 0 16,-3-3-1-16,-3 1 0 0,0-4 17 0,-3 1 0 16,-3 0 0-16,0-1 0 0,1-2 16 0,-4 0 8 15,-6 0 0-15,6-2 1 0,0-1-15 0,0-2-10 16,1-3 12-16,-4 2-12 0,3-1 9 0,3-1-9 15,0 2 0-15,0 1 9 0,4 0-9 0,2-1-9 16,-3 4 9-16,3-4-13 16,6 1-137-16,3 0-27 0,-3 0-6 0</inkml:trace>
  <inkml:trace contextRef="#ctx0" brushRef="#br0" timeOffset="-204591.15">19731 13586 1911 0,'0'0'84'0,"0"0"19"0,0 0-83 0,0 0-20 0,0 0 0 0,-6 0 0 15,0 6 94-15,0-1 14 0,3 0 4 0,-3 6 0 16,-3-3-35-16,3 5-6 0,-3 0-2 0,-3 6 0 15,-3-1-22-15,3 3-5 0,-3 6-1 0,-6 2 0 16,1 3-18-16,-4-1-4 0,0 4-1 0,0 5 0 16,0-3-5-16,4 0-1 0,-4 2 0 0,-3 4 0 15,3-6-12-15,3-3 0 0,0 1 0 0,4-4 0 16,-1 1 0-16,6-3-8 0,0-2 8 0,3-6 0 16,0 3-41-16,6-6-2 0,0-2 0 0,3-5 0 15,0-4-133-15,0-7-26 0,0 0-6 0,6 0-759 16</inkml:trace>
  <inkml:trace contextRef="#ctx0" brushRef="#br0" timeOffset="-204105.45">19879 13356 403 0,'0'0'17'0,"0"0"5"0,0-5-22 0,-6 0 0 16,6 5 0-16,-6 0 0 0,0 0 434 0,-2 0 82 15,2 5 17-15,0 3 3 0,-3 0-369 0,3 2-75 16,0 1-14-16,-3 5-3 0,0 2-28 0,0 3-6 16,0-2-1-16,3 7 0 0,0 1-26 0,-3 2-6 15,3 0 0-15,-3 0-8 0,6 0 10 0,0-2-10 16,-3 2 8-16,1-3-8 0,2 1 10 0,3-1-10 16,-6-2 12-16,3 0-12 0,3 0 8 0,0-3-8 15,0 0 0-15,3-5 0 0,-3-5 8 0,6 2-8 0,-3 0 0 16,2-2 0-16,1-6 0 0,6-3 0 0,0-2 0 0,3-2 0 15,3-1 0-15,3-5 0 0,3-5 0 0,-1 0 0 32,1-6-20-32,0 3-8 0,3-5-2 0,0 0 0 0,-4 0-2 15,4 0-1-15,-3 0 0 0,0-1 0 0,-6 1 18 0,3 5 4 0,-7-2 1 0,1 5 0 16,-6-1 10-16,0 4 0 0,-3 5 0 0,-6 5 0 16,0 0 42-16,0 0 4 0,0 0 1 0,-3 7 0 15,-6 7 12-15,-3 2 2 0,0-1 1 0,-2 7 0 16,-4 1-21-16,-3 4-4 0,0 2-1 0,0 3 0 15,-3 2-16-15,4-2-4 0,-1 0-1 0,3-1 0 16,-3 4-15-16,6-1 11 0,0-5-11 0,0 3 10 16,3-3-10-16,1 0 0 0,-1-2 0 0,3-4 0 15,0 4 0-15,3-3 0 0,3 0 0 0,-3-6 0 0,3-2 0 0,3 0-16 16,9-3 3-16,-3-2 0 16,3-3-73-16,6-3-14 0,2-5-4 0,1-3 0 15,-3-5-97-15,3-2-20 0,3-4-4 0</inkml:trace>
  <inkml:trace contextRef="#ctx0" brushRef="#br0" timeOffset="-203923.36">20192 14118 345 0,'0'0'31'0,"0"0"-31"15,0 0 0-15,0 0 0 0,-6 3 355 0,3-1 65 16,0 4 12-16,0-1 4 0,-3 3-246 0,3-3-49 16,-3 3-9-16,0 3-3 0,0-1-54 0,0 4-11 15,0-4-3-15,0 3 0 0,0 1-22 0,0-1-5 16,0-5-1-16,-2 5 0 0,5 3-23 0,-3-3-10 0,0-2 8 0,3 2-8 15,0-2 0-15,0-1 0 0,3-2-12 0,3 0 12 32,-3-3-232-32,0-5-40 0</inkml:trace>
  <inkml:trace contextRef="#ctx0" brushRef="#br0" timeOffset="-203538.81">20879 13285 403 0,'0'0'36'0,"0"0"-36"16,0 5 0-16,-3 3 0 0,1 0 367 0,-4 2 66 15,-3 1 14-15,0 5 2 0,3 2-233 0,-3 1-48 16,-3 5-8-16,-6 2-3 0,3 1-45 0,-6 4-10 16,-2 4-2-16,2 5 0 0,0-3-51 0,3 0-10 15,-3 2-3-15,-3 4 0 0,1 2-36 0,-1 0 0 16,3-3 0-16,0 8-12 0,0-5 22 0,3-2 4 16,-2-1 1-16,5-8 0 0,3-2-15 15,-3-3 0-15,0-2 0 0,6-1 0 0,3-2 0 0,0 2-8 0,0-2 8 0,3 3-13 31,3-4-35-31,0-1-8 0,3-4 0 0,0-5-1 16,0-5-6-16,3-2-1 0,3-4 0 0,0-4 0 16,0-1-102-16,3-5-21 0,-3-3-4 0,3-2-478 0,2-3-96 0</inkml:trace>
  <inkml:trace contextRef="#ctx0" brushRef="#br0" timeOffset="-203240.4">21058 13459 1825 0,'0'0'80'0,"0"-5"18"0,0 5-78 0,0 0-20 15,0 0 0-15,0 0 0 0,0 0 119 0,0 0 20 16,-3 5 4-16,-3 3 1 0,0 3-48 0,0 2-10 16,-3 6-2-16,-3-1 0 0,3 6-32 0,-2 0-6 15,-4 2-2-15,0 3 0 0,0 0-3 0,0 1-1 16,0-1 0-16,0 2 0 0,3 1-26 0,0 3-6 15,1-1 0-15,-1 0-8 16,0 1-14-16,0-1-10 0,0 3-1 0,-3-2-1 0,0-4 26 0,3-4 0 16,-3-3 0-16,-3-1 0 0,1 4 0 0,-1-3 0 15,6 2 0-15,-3-2 0 0,0 2 0 0,-3 4 0 0,3-1 0 16,-2-8 0 0,5 0-210-16,-3-5-37 0,6-3-7 0,0-5-770 0</inkml:trace>
  <inkml:trace contextRef="#ctx0" brushRef="#br0" timeOffset="-203029.96">20475 14060 1728 0,'0'-16'76'0,"0"11"16"0,-3 0-73 0,0-1-19 0,0 1 0 0,3 5 0 15,-3-3 157-15,0 1 28 0,3 2 6 0,0 0 1 16,0 0-52-16,0 0-9 0,0 0-3 0,9 5 0 16,3-2-102-16,-3-1-26 0,-1 1 0 0,1-3 0 15,3 3 0-15,0-3 0 0,0 2 0 0,6-4 0 16,-3-1 43-16,0 0 3 0,0 1 1 0,2-1 0 15,7-2-24-15,-3-1-5 0,0 4-1 0,3-4 0 16,-3 4-17-16,-4-1 0 0,-2 0 0 0,0 3 0 16,0-2-135-16,0-1-30 0,18 1-7 0,-6 4 0 15</inkml:trace>
  <inkml:trace contextRef="#ctx0" brushRef="#br0" timeOffset="-202370.73">21076 14155 403 0,'0'-8'17'0,"0"6"5"15,0-1-22-15,-3 3 0 0,0-3 0 0,3 1 0 16,0-1 262-16,0 3 48 0,-3 0 10 0,3 0 1 16,0 3-148-16,-3-3-29 0,0 2-7 0,0-2-1 15,3 3-34-15,-3 2-7 0,3-5-2 0,0 6 0 0,0-1-29 0,0-5-7 16,0 0-1-16,0 0 0 0,0 5-12 0,0-5-2 16,0 0-1-16,0 0 0 0,0 0-23 0,0 0-5 15,9 5-1-15,0-5 0 0,0 0 0 0,0-2-1 16,0-3 0-16,0-1 0 0,0-2-11 0,0-2 0 15,-1 2 0-15,1-3 0 0,0 1 0 0,0-4 0 16,0 4 0-16,-3-3 0 0,3-1 0 0,-6 1 0 16,0 3 0-16,-6-4 0 0,0 4 0 0,-3-1 8 15,3 1-8-15,-3 2 8 0,-6 2-8 0,3 4 8 16,-3-1-8-16,3 3 8 0,-2 5-8 0,-4 3 0 16,0 0 0-16,0 5-11 0,0 3 33 0,0 0 6 15,-3 3 2-15,6-1 0 0,-2 1-22 0,2-3-8 16,0 5 0-16,3-5 0 0,3 2 0 0,0 3 0 15,0 0 0-15,3-2 0 0,3 0 0 0,3-1 0 0,3 1 0 16,3-4 0-16,-3 1 0 0,3-2-10 16,0-1 2-16,3-5 0 0,-1 0 8 0,4-6 12 0,0 1-2 15,0-6-1 1,3-2-41-16,0-3-8 0,3 0-1 0,-1-5-1 0,4 0-190 16,-3-6-37-16,9-15-8 0,3 5-2 0</inkml:trace>
  <inkml:trace contextRef="#ctx0" brushRef="#br0" timeOffset="-202007.29">21764 13306 1209 0,'0'0'108'15,"-6"0"-87"-15,3 0-21 0,3 0 0 0,0 0 144 0,0 0 25 16,-9 3 180-16,3-1-216 0,0 3-8 15,0 1-1-15,3 2-1 0,-3 2-54 0,0 4-10 16,-3 1-3-16,0 4 0 0,-3 2-18 0,3 0-4 16,-3 6-1-16,-3 4 0 0,1 7 19 0,-1-4 3 15,-3 6 1-15,0-1 0 0,-3 1-7 0,0 2-1 16,0 3 0-16,-5 3 0 0,2 0-25 0,-3-3-6 16,-3-1-1-16,6-1 0 0,1-1-8 0,2-5-8 0,0-2 9 15,6 2-9-15,9-6 32 0,-3-2 1 0,3 1 0 16,3-1 0-16,3-3-25 0,0-2-8 0,-3-3 0 15,3-2 0-15,3-3-8 0,3-3-9 16,3-5-2-16,3-3 0 0,0 0 19 0,3 1 0 0,0-4 0 16,3-2 0-16,-4-2 0 0,10-1 0 0,-6 0 0 0,0-2 0 31,0-3-136-31,-3 0-23 0,0 0-5 0,-3 0-1053 0</inkml:trace>
  <inkml:trace contextRef="#ctx0" brushRef="#br0" timeOffset="-200703.88">22180 14235 403 0,'0'0'36'0,"0"0"-36"16,0 0 0-16,0 0 0 0,0 0 227 0,6-3 38 0,-3-2 8 0,-3 5 2 15,0 0-125-15,3-3-25 0,-3 3-5 0,0 0 0 16,0 0-36-16,3-5-6 0,0-3-2 0,0 2 0 16,0 1-21-16,3 0-5 0,-3 0-1 0,3-1 0 15,0-2-13-15,0 3-2 0,0-3-1 0,0 0 0 16,-3 0-8-16,3 0-1 0,-3 0-1 0,-3 0 0 15,0-2 5-15,0-1 2 0,-3-2 0 0,3 2 0 16,-3-2 10-16,-3 0 3 0,0 0 0 0,0 0 0 16,-3-3-16-16,3 5-3 0,0-2-1 0,-3 2 0 15,0 3 9-15,-3 0 1 0,-3 3 1 0,0 2 0 16,-2 3-19-16,-1 0-4 0,3 6-1 0,-3-1 0 0,-3 3 9 16,6 3 1-16,3 2 1 0,0 5 0 0,4 1-6 0,-4-1-2 15,3 4 0-15,0-4 0 0,0 3-13 16,3-2 8-16,-3 2-8 0,3 0 0 0,0 0 19 0,3 0-3 15,0 1 0-15,0-1 0 0,0-3-25 0,3 1-6 16,0-3-1-16,3 0 0 0,-3-3 16 0,6 0 0 16,-3-8 0-16,6 3 0 0,-3-5 0 0,3 0 0 15,0-6 0-15,6-2 0 0,3-1 0 0,2-4 0 16,4-4 0-16,-3-1 0 0,6-1-9 0,-3 0-6 16,-1-5-1-16,7 0 0 0,-3-1-3 0,0-1-1 15,0-1 0-15,-1-5 0 16,-2 0-17-16,-3-3-4 0,3-8-1 0,-6 0 0 15,0 1 11-15,-1-4 3 0,4 1 0 0,0-3 0 0,0 0 19 0,0 0 9 16,0-3-8-16,2 4 8 0,1 1 0 0,-3 6 0 0,-3-3 0 16,3 9 0-16,-6 2 0 0,-1 5 0 0,1 3 8 0,-3 5-8 15,-3-3 0-15,0 9 0 0,0-1 0 16,-3 3 0-16,-3 3 0 0,0 0 0 0,-3 5 0 0,0 0 0 16,0 0 9-16,0 0 1 0,0 0 0 0,-3 10 0 15,-3 3-1-15,0 3 0 0,-3 3 0 0,0-1 0 16,-9 6-1-16,6 3 0 0,-2 4 0 0,-1 4 0 15,-6 4 8-15,0-2 2 0,-6 3 0 0,3 2 0 16,4-2-2-16,-4 2-1 0,0 3 0 0,3 0 0 16,-3-2-4-16,3-4-1 0,1 1 0 0,-1-3 0 15,0 0-10-15,3-8 10 0,0 3-10 0,6-5 10 16,3-4-10-16,3-2 0 0,3-2 0 0,3 0 8 16,0-6-8-16,6 0 0 0,0 0 0 0,0-5 8 15,6 0-8-15,-3-8 0 0,3 0 0 0,-3 0-11 16,3 0-81-16,0-3-17 0,-3-2-3 0,3 0-711 15,0 0-141-15</inkml:trace>
  <inkml:trace contextRef="#ctx0" brushRef="#br0" timeOffset="-200094.84">22609 14224 2293 0,'0'0'50'0,"0"0"10"0,0 0 3 0,0 0 2 0,0 0-52 0,6 0-13 0,0-3 0 0,0 1 0 16,3-1 75-16,-3 0 12 0,-3-2 2 0,3 0 1 16,2 0-60-16,-2-1-12 0,3 1-2 0,-3-3-1 15,6 0-15-15,-3 0 0 16,3 0 0-16,-3 0 0 0,0 0 0 0,-3-2 0 0,-3 2 0 0,3-5 0 16,-3-1 0-16,0 1 0 0,-3-3 0 0,-3 0 0 15,-3 3 14-15,0-3 0 0,-3 6 0 0,0-1 0 16,-3 3 39-16,-3 6 8 0,0-1 2 0,0 6 0 15,-5 2-33-15,-1 3-6 0,-3 2-2 0,3 4 0 16,0 1 6-16,3 1 0 0,1 3 1 0,2-1 0 16,3 4-17-16,3-4-3 0,0 1-1 0,6 2 0 15,3-3-8-15,0-2 0 0,3 3 0 0,3-1 0 16,6-5 0-16,0 1 0 0,0-4 0 0,5-2 0 16,4 0 0-16,0-5 0 0,0-1 8 0,3-2-8 15,-3 0-40-15,2-2-11 0,1-1-1 0,-3-2-1 16,3 2-2-16,-6 1 0 0,0-1 0 0,-7 3 0 0,4 3 36 0,-6-1 7 15,-3-2 2-15,-6 0 0 0,6 8 10 0,-3-3 0 16,-3 3 0-16,0 0 0 0,-3 0 23 0,-3 3 0 16,3-3 0-16,0 2 0 0,-6-2 21 0,3 0 5 15,3 0 1-15,-3 0 0 0,1 0-29 16,2-3-5-16,0-2-2 0,3-3 0 0,0 0-14 0,0 0 9 16,0 0-9-16,0 0 8 0,0 0-8 0,9-3-9 15,-1-2 9-15,1-3-13 0,0 0 13 0,0-2 0 16,0-1 0-16,3 0 0 0,-3-2 28 0,0 0 3 15,3 0 0-15,-3-3 0 0,6 3-31 0,-3-1-12 16,-4 1 1-16,7 0 0 0,-3 2 19 0,3-2 4 16,3 0 1-16,-3 2 0 0,3 1-13 0,0 2 0 0,-1-3 0 0,-2 3 0 15,-3-2 0-15,3 2 0 0,0 0 0 16,0 0 0-16,0 3 0 0,0-3 0 0,3 0 0 16,-1 2 0-1,-2-2-128-15,0 0-24 0,0 1-6 0</inkml:trace>
  <inkml:trace contextRef="#ctx0" brushRef="#br0" timeOffset="-198453.72">3333 16314 230 0,'0'0'20'0,"0"0"-20"0,0 0 0 0,-3 6 0 0,3-6 257 0,0 0 47 15,-6 7 10-15,6-7 2 0,0 0-156 0,-3 6-30 16,3 2-6-16,-3-3-2 0,3-5-28 0,3 8-6 16,-3-8 0-16,3 8-1 0,3-3-14 0,3 0-2 15,-6 1-1-15,3-4 0 0,2 1-22 0,4 0-5 16,-3-3-1-16,3 2 0 0,0 1-29 0,6-3-5 16,-6-3-8-16,6 1 11 0,-3-1-3 0,-1 0-8 15,1-5 12-15,3 3-4 0,-3-3-8 0,0 0 0 16,6 3 0-16,-6-3 8 0,0-3-8 0,-1 1 10 15,1-1-10-15,-9-2 10 0,3 2-10 0,0-2 0 16,-3 3 0-16,-6-1 8 0,3 0-8 0,-6 4 0 16,3-1 0-16,-6 0 8 0,-3-3-8 0,0 3 0 15,3 6 0-15,-3-4 0 0,-8-2 0 0,2 3 8 16,6 2-8-16,-12-2 0 0,3 2 8 0,0 1-8 16,3-1 8-16,-8 6-8 0,2-1 0 0,6-2-14 0,-6 3 2 15,0 5 0-15,0 3 12 0,3-1 15 0,-2 3-3 0,2 3-1 16,0 0 2-16,3 0 1 0,-6 3 0 0,3-1 0 15,-3 1 10-15,4-1 1 0,2 3 1 16,-3 0 0-16,6-2 8 0,3 2 2 0,3-2 0 0,0 4 0 16,6-4-36-16,0-1 0 0,0 4 0 15,6-4 0-15,3 1 0 0,6-3 0 0,-3-1 0 16,3-1 0-16,5-6 0 0,4 0 0 0,-3-3 0 0,3 0 0 16,3-8 0-16,-3 1 0 0,2-1 0 15,4 1 0-15,-3-4-13 0,0-4-10 0,-1 2-1 0,-2-5-1 16,3-1-159-16,0-2-31 15,0 3-6-15,-4-3-807 0</inkml:trace>
  <inkml:trace contextRef="#ctx0" brushRef="#br0" timeOffset="-198218.69">3854 16153 345 0,'0'0'31'0,"0"0"-31"16,0 0 0-16,0 0 0 0,0 0 245 0,0 0 43 15,0 0 9-15,5 10 2 0,-5-2-120 0,-2 6-24 16,-1-1-5-16,0 5-1 0,0-2-38 0,0 3-8 16,-6 2-2-16,0 3 0 0,0 0-32 0,0 2-6 15,3 0-2-15,-3 1 0 0,-3-1-30 0,3-2-7 16,3 3 0-16,-3-6-1 0,3-3-23 0,3 1 9 16,0-6-9-16,3-2 0 0,0-3 0 0,3 0-19 15,3-6 3-15,3-4-756 0,0-6-150 0</inkml:trace>
  <inkml:trace contextRef="#ctx0" brushRef="#br0" timeOffset="-198052.83">4011 15793 1728 0,'0'0'38'0,"-6"0"8"0,0 3 2 0,-3-1 0 0,9-2-39 0,-6 8-9 0,-2 3 0 0,2-1 0 16,3 1-15-16,3 0-5 0,-9-1 0 0,6 3-1 15,3 1-54-15,0-1-10 0,0 16-3 16,0-3 0-16</inkml:trace>
  <inkml:trace contextRef="#ctx0" brushRef="#br0" timeOffset="-197570.95">4035 16174 1152 0,'0'0'51'0,"0"0"10"0,0 0-49 0,0 0-12 16,6-3 0-16,-6 3 0 0,0 0 125 0,0 0 23 15,0 0 4-15,6 3 0 0,-3 5-70 0,-3-3-14 0,0 6-4 16,0-1 0-16,0 4-17 0,-3 1-4 0,3 1-1 15,-9 3 0-15,3 2-1 0,0-2 0 0,-3-4 0 0,3 4 0 16,0 2-9-16,0 3-3 0,3-6 0 16,-3 4 0-16,3-4-9 0,0-2-1 0,1 0-1 15,2-6 0-15,0 1-7 0,0-6-2 0,0-5 0 16,0 0 0-16,5-8-1 0,4 0-8 0,0 6 12 0,6-6-4 16,-3-3-8-16,6-5 12 0,0 1-12 0,0 1 12 15,3-4-12-15,-1 2 0 0,1 0-12 0,0 0 12 16,-6-2-16-16,0 2 4 0,6-3 0 0,-9 9 1 15,-1 2 11-15,-2 2 0 0,0 4 0 0,-6 2 0 16,3 0 0-16,-6 0 0 0,3 5 0 0,-3 3 0 0,0 0 0 16,-3 5 0-16,3-2 0 0,-6 5-8 0,3 0 8 0,0-1 16 15,-3-1-4-15,3-1-1 0,3 0 0 0,0-2 0 16,0-3 0-16,0 2 0 0,0 1-3 0,0-3 0 16,3 0 0-16,0 0 0 0,6-3-8 0,-3-2 0 15,0-1 9-15,6 1-9 0,0-6 8 0,-3 1-8 16,3-1 8-16,0-2-760 15,6-3-151-15</inkml:trace>
  <inkml:trace contextRef="#ctx0" brushRef="#br0" timeOffset="-197167.08">4505 16097 1670 0,'-3'11'148'0,"-3"-6"-118"16,3 0-30-16,-2-2 0 0,-1 5 112 0,3 0 16 15,-3-3 3-15,6 1 1 0,-6-1-47 0,6-5-9 0,0 0-1 0,0 0-1 16,0 0-43-16,6-3-9 0,0 3-2 0,3 3 0 16,5-3-7-16,-5 0-1 0,6 2-1 0,3-2 0 15,-6 0-11-15,9 0 0 0,-3 3 9 0,0 0-9 16,-1-1 0-16,1 1 9 0,-3 0-9 0,0 2 0 16,-3-2 0-16,-3 5 0 0,0-3 0 0,-3 0 0 15,0 3 0-15,0 3 0 0,-6-3-8 0,0 0 8 16,-6 2 22-16,3-2 10 0,-3 5 3 0,-3-5 0 31,3 0-56-31,-6 0-11 0,3 3-3 0,-6-1 0 0,0 1 35 0,-3-1 0 0,1 1 0 0,2-3 0 16,-6 3 0-16,3-4 0 0,0 4 9 0,3 0-9 15,-3-3 31-15,6 0 1 0,-2-1 0 0,2 1 0 0,3 0-13 16,3-2-3-16,6 2 0 0,-6-3 0 0,6 0-16 16,0-5 0-16,0 0 0 0,6 5 0 0,0-2 0 0,3 2 0 15,3-2 0-15,5-3 0 0,-2-3 0 0,6 3 10 16,0-2-10-16,0-1 8 0,0 3-8 0,-3-5 0 15,2 2 0-15,1 1 0 16,0-1-65-16,-6 0-19 0,3 1-3 0,0 2-670 16,-3-3-135-16</inkml:trace>
  <inkml:trace contextRef="#ctx0" brushRef="#br0" timeOffset="-196786.02">4934 16325 1458 0,'0'0'64'0,"0"0"14"0,0 0-62 0,0 0-16 0,0 0 0 0,0 0 0 16,0 0 101-16,0 0 18 0,0 0 3 0,9-3 1 15,0 1-27-15,-3-1-4 0,3 3-2 0,3-3 0 16,-6-5-38-16,9 6-7 0,-7-1-1 0,4 3-1 16,-3-3-26-16,3-2-5 0,0 2 0 0,0 1-1 15,-3-4-11-15,-3-1 0 0,6 1 9 0,-3-2-9 16,0-5 8-16,-3 2-8 0,3-2 10 0,-7 0-10 15,4 2 0-15,-3-2 8 0,0 0-8 0,-3 2 0 16,3 1 0-16,-6 2 11 0,0-3-11 0,0 3 10 16,-3 3 8-16,4 0 2 0,-7-1 0 0,0 6 0 0,-3 6 20 15,0 2 5-15,-3 5 1 0,0 3 0 0,0 2 2 16,-3 6 0-16,3-3 0 0,-2 6 0 0,2-3-15 0,0-1-2 16,6-1-1-16,-3-1 0 0,3 0-15 0,3-5-3 15,3 0-1-15,0 2 0 0,6-5-11 0,0 1 8 16,6-4-8-16,0 1 8 0,6-6-8 0,0 3 0 15,3-5 0-15,5-1 0 0,1-2 0 0,0-2 0 16,-3-1-12-16,3-5 12 16,-1 0-160-16,1-2-25 0,-3-1-5 0</inkml:trace>
  <inkml:trace contextRef="#ctx0" brushRef="#br0" timeOffset="-196200.46">5645 15491 345 0,'3'-13'15'0,"0"8"4"0,-3-3-19 0,3 0 0 16,0 0 0-16,0 0 0 0,0 0 248 0,-3 0 45 15,0 3 10-15,3 0 1 0,-3 5-148 0,0 0-31 16,0 0-5-16,0 0-2 0,0 0-34 0,0 0-6 16,0 8-2-16,-3 2 0 0,3 1 16 0,-9 5 4 15,3 2 0-15,-6 1 0 0,4 4-26 0,-1 4-5 16,-3 2-1-16,0 3 0 0,-6 5-32 0,3 0-6 15,0 0-2-15,-3 5 0 0,0-2-2 0,1 0-1 16,-1 2 0-16,-3 3 0 0,-3-3-21 0,6 3 0 16,-3 0 0-16,4 0 0 0,2-10 0 0,9-4 0 15,-9 1 0-15,9-3 0 0,-3-2 0 0,6-1 0 16,0-5 0-16,3 0 0 0,0-5 0 0,3-5 0 16,0 2 0-16,6-5 0 0,0 0 0 0,3-5 0 0,3-1 0 0,-3-2 0 15,2-5 0-15,1 2 0 16,0-5 0-16,0 3 0 0,0 2-149 0,-6-2-35 15,6-3-6-15,-3-2-898 0</inkml:trace>
  <inkml:trace contextRef="#ctx0" brushRef="#br0" timeOffset="-195717.97">5678 16150 1868 0,'0'0'41'0,"0"-5"9"0,-6 0 2 0,6-3 0 0,6 5-42 0,-6-2-10 15,0 5 0-15,0 0 0 0,0 8 73 0,0-8 13 16,0 0 2-16,0 0 1 0,0 0-20 0,3 8-4 16,0 2-1-16,-3-10 0 0,0-5 0 0,0 5-1 15,0 10 0-15,-3 4 0 0,0-6 1 0,3 2 1 16,-6 3 0-16,0-2 0 0,0 0-52 0,0-1-13 16,3-2 0-16,-3 3 0 0,0 5 54 0,1-1 8 15,2-1 2-15,0-1 0 0,3-2-52 0,0-1-12 16,-6-2 0-16,6 0 0 0,6 0 0 0,-6-8 0 15,0 5 0-15,0-5 0 0,8-5 0 0,1-3 0 0,0 3 0 16,3-3 0-16,0-8 0 0,0 0 0 16,6 5 0-16,3-7 0 0,-6-6 0 0,3 6 0 0,-1 4 0 15,-2-2 0-15,0-7 0 0,6 7 0 0,-12 10 0 0,6-1 0 16,-3-7 0-16,-3 6 0 0,0 0 0 0,-4 3 0 16,1 2 0-16,-3 3 0 0,-3 0 0 0,6 6 0 15,-3 2 0-15,0 0 0 0,-3 5 0 0,0-3 0 16,0 4 0-16,0-1 0 0,0-2 0 0,0-1 0 15,0 3 0-15,-3-2 0 0,3-1 0 0,0 1 0 16,0 0 0-16,-3-1 0 0,0 1 0 0,0-1 0 16,3 1 0-16,-3 0 0 0,0-3 0 0,3 5 0 15,-3-5 0-15,3 2 0 0,0-2 0 0,0 0 0 16,3-3 0-16,-3-5 0 0,3 8 0 0,3-5 0 16,0 2-48-16,0-2-13 15,0-3-3-15,6-3 0 0,-6 1-51 0,3-1-10 0,0-8-3 16,0 6-1024-16</inkml:trace>
  <inkml:trace contextRef="#ctx0" brushRef="#br0" timeOffset="-194979.95">6190 16137 1958 0,'0'0'43'0,"-3"5"9"0,0 8 1 0,0-5 3 0,3-13-45 0,0 5-11 0,0 0 0 16,0 11 0-16,-3-3 53 0,3-3 9 15,0-5 2-15,0 0 0 0,0 0 0 0,0 0 0 16,3 5 0-16,0 1 0 0,-3-6-52 0,0 0-12 0,6-6 0 0,3 4 0 16,-3 2 54-16,0 0 8 0,0-8 2 0,0 0 0 15,3-3-52-15,-6 3-12 0,3-2 0 0,-3-1 0 16,3 0 0-16,0-4 0 0,3-1 0 0,-4 2 0 16,1 4 0-16,0-1 0 0,-3 1 0 0,3-1 0 15,-3 3 0-15,-3-2 0 0,0 4 0 0,-3-2 0 16,0 0 54-16,0 3 8 0,0 0 2 0,-3 0 0 15,0 2-52-15,-2 0-12 0,-4 3 0 0,-3 3 0 16,3 0 0-16,-3 2 0 0,0 3 0 0,0 2 0 16,-3 1 54-16,3 5 8 0,4 0 2 0,-4 2 0 15,0 6-52-15,3 0-12 0,0 2 0 0,3 1 0 16,0-1 0-16,6-2 0 0,-3 0 0 0,3 0 0 0,3-6 0 16,0-2 0-16,3 0 0 0,3-3 0 0,3-5 0 15,0-5 0-15,-3 2 0 0,9-5 0 0,0 0 0 16,0-3 0-16,2-2 0 0,1-5 0 0,3-1 0 15,0-5 0-15,-3-2 0 0,3-4 0 0,0-1 0 16,-1-1 0-16,1 0 0 0,3 0 0 0,-6 3 0 0,0 2 0 16,-3 1 0-16,0 5 0 0,-4 2 0 0,-2 3 0 15,-3 3 0-15,0 2 0 0,-6 3 0 0,0 0 0 16,0 0 0-16,-3 6 0 0,0 1 0 0,0 7 0 16,-3-4 0-16,0 3 0 0,-3 3 0 0,4 0 0 15,-4 0 0-15,3 3 0 0,0-6 0 0,0 3 0 16,3-6 0-16,0 4 0 0,0-9 0 0,3 3 0 15,0-8 0-15,0 0 0 0,6 5 0 0,-6-5 0 16,6 0 0-16,3-3 0 0,0 1 0 0,2-6 0 0,1 3 0 16,0-6 0-16,0 0 0 0,0-2 0 0,0 0 0 15,3-3 0-15,-3 0 0 0,0 3 0 0,0-3 0 16,3 0 0-16,-4 3 0 0,1 0 0 0,0 0 0 0,0 5 0 16,-3 0 0-16,0 0 0 0,0 2 0 0,0 4 0 15,-9 2 0-15,0 0 0 16,6-3 0-16,-6 3 0 0,0 0 0 0,3 8 0 0,0 0 0 15,-3 0 0-15,0 5 0 0,-3 0 0 0,0 3 0 16,0 0 0-16,0 3 0 0,0-3 0 0,0-1 0 16,3 1 0-16,-3 0 0 0,6-3 0 0,-3 1 0 0,3-4 0 15,0-2 0-15,0 0 0 0,0 0 0 0,0-3 0 16,-3-5 0-16,9 3 0 0,-3 0 0 0,3-3 0 16,-9 0-48-16,9 2-13 15,-1-2-3-15,-2-2-1254 0</inkml:trace>
  <inkml:trace contextRef="#ctx0" brushRef="#br0" timeOffset="-194056.61">7574 15888 1152 0,'3'-2'102'0,"-3"-4"-82"0,0 4-20 0,0-4 0 16,6 4 178-16,-6 2 31 0,0 0 7 0,0 0 0 15,0 0-75-15,0 0-15 0,0 0-3 0,0 0-1 0,0 0-36 0,0 0-7 16,6 2-2-16,-3 4 0 0,3 2-26 0,-3 0-6 15,6-1-1-15,-6 4 0 0,-3 0-2 0,3 2-1 16,3 0 0-16,3 0 0 0,0 6-15 0,0-3-3 16,0 0-1-16,0-3 0 0,2 3-1 0,-2-3 0 15,6 0 0-15,-3 6 0 0,3-1-21 0,-3-5-12 16,0 1 2-16,3 2 0 0,-3 7 10 0,-3-4 14 16,2-6-3-16,1 0-1 0,0 1-10 0,-3-4 0 15,0-7 0-15,-3 2 0 0,0 3 0 0,0-3 0 16,-3 9 0-16,0-1 0 15,-3-5-100-15,0 0-23 0,0-8-4 0,0 8-717 16,-3 2-144-16</inkml:trace>
  <inkml:trace contextRef="#ctx0" brushRef="#br0" timeOffset="-193737.34">7434 16399 1382 0,'0'0'123'0,"0"0"-99"0,0 0-24 0,0 0 0 16,3-8 175-16,0 3 29 0,3-6 7 0,0 3 1 16,0 0-86-16,0-2-17 0,0 2-3 0,6-3-1 15,-3-2-35-15,6-3-7 0,-3-3-2 0,11-7 0 16,1-3-13-16,-3 2-2 0,-6-2-1 0,6 3 0 15,0-1-14-15,3 6-3 0,-1 0-1 0,1 0 0 16,0 5-15-16,-3 3-2 0,0-3-1 0,-1 3 0 0,1 2-9 16,-9 1 0-16,3 2 0 0,0 0 0 15,-6 0 0-15,3 0 0 0,0 0 8 0,3 0-8 0,-6 3 0 0,2-3 0 16,-2 0 0-16,0 2-11 16,0 1-84-16,-3 3-17 0,-6 2-3 0,0 0-1114 15</inkml:trace>
  <inkml:trace contextRef="#ctx0" brushRef="#br0" timeOffset="-193175.22">8104 16378 230 0,'-9'-6'20'0,"9"6"-20"0,0 0 0 0,0 0 0 15,-6 0 408-15,3 0 76 0,3 0 16 0,-3 3 4 16,-3 2-320-16,3 3-63 0,0 0-13 0,0 3-2 0,3-3-45 0,-3 2-9 15,3 4-1-15,0 1-1 0,0 1-30 0,-3 3-5 16,0-3-2-16,3 2 0 0,0 1 41 0,0-1 8 16,-3 3 2-16,0-2 0 0,0-1-52 0,1 4-12 15,-1-1 0-15,0 0 0 0,-3 0 28 0,0 0 4 16,0 3 0-16,-3 3 0 0,0-4-9 0,0-4-2 16,0-1 0-16,3 4 0 0,-3-4-7 0,0-5-2 15,0 3 0-15,6 0 0 0,-3-3-12 16,0 1 9-16,0 1-9 0,3-4 8 0,-3 0-8 0,1-3 10 15,-1-1-10-15,3-4 10 0,3-3-2 0,-9 0 0 16,3-3 0-16,0 1 0 0,0-6 4 0,3-3 1 16,-3 3 0-16,3-5 0 0,0 0-2 0,3 0-1 15,0-3 0-15,3 0 0 0,0 3-10 0,0-3 12 16,0 3-12-16,3-6 12 0,3 1-12 0,-3-1 0 0,3-2 9 16,0 0-9-16,2 0 0 0,1-6 0 0,-3 1 0 0,3-3 8 15,3 2-8-15,0 1 0 0,0 2 0 16,0 3 0-16,-3-1 0 0,2 4 0 0,-2-1 0 0,3 4 0 15,-3 1-16-15,3 1 0 0,0 0-1 0,0 2 0 32,-6-2-123-32,3 2-25 0,-3-2-5 0</inkml:trace>
  <inkml:trace contextRef="#ctx0" brushRef="#br0" timeOffset="-192994.7">8235 16007 1728 0,'-12'6'153'0,"9"-1"-122"0,-3 0-31 0,0-2 0 16,0-3 190-16,3 0 32 0,-3-5 6 0,6 5 2 15,0 0-122-15,0 0-25 0,0 5-5 0,0-5-1 0,0 0-57 0,0 0-11 16,0 0-9-16,9 2 12 16,-3 6-88-16,0-5-18 0,0-3-3 0</inkml:trace>
  <inkml:trace contextRef="#ctx0" brushRef="#br0" timeOffset="-192484.03">7497 15552 1382 0,'0'0'123'16,"0"0"-99"-16,0 0-24 0,0 0 0 15,0 0 182-15,0 0 31 0,0 0 7 0,0 0 0 0,-6 0-81 0,6 0-17 16,0 0-3-16,0 0-1 0,0 0-33 0,0 0-6 16,6 0-2-16,3 0 0 0,-3 0-17 0,0 0-4 15,3-2-1-15,3 2 0 16,-4-3-19-16,4 0-3 0,0 3-1 0,3-2 0 0,6-1-9 0,0 3-3 16,9-3 0-16,-4 1 0 15,4-1-8-15,0 0-3 0,3 1 0 0,-4-1 0 0,-2 0-9 0,0 1 0 16,3-3 9-1,0 2-9-15,-4 0 0 0,7-2 9 0,0 2-9 0,0-2 0 0,-4 2 9 0,1 1-9 16,-6-1 0-16,0 3 9 0,-6 0-9 0,-4 0 0 16,1 0 0-16,-3 0 0 0,-3 3 0 0,-9-3 0 15,0 0 0-15,0 0 0 0,0 0-10 0,6 8 10 16,-6-8-13-16,0 8 5 16,0-8-66-16,-3 8-13 0,0-1-2 0,0-1-834 0,-3-1-166 0</inkml:trace>
  <inkml:trace contextRef="#ctx0" brushRef="#br0" timeOffset="-189789.42">9500 15351 957 0,'0'0'42'0,"-3"0"10"0,3 0-42 0,-6 0-10 15,3 0 0-15,-3 3 0 0,0-1 96 0,0 1 16 16,0 2 4-16,0 3 1 0,0 0-18 0,0 0-4 16,-5 5-1-16,-1 3 0 0,-3 3-15 0,-3 2-3 15,-3 0-1-15,-3 6 0 0,3 2 0 0,-2 2 0 16,-1 6 0-16,0 1 0 0,0 4-22 0,0 0-4 16,1 3-1-16,-1 0 0 0,-3-3-24 0,6 3-6 15,-3 0-1-15,6-2 0 0,1 2-9 0,2-3-8 16,6-2 12-16,0-3-12 0,3-3 8 0,3 1-8 0,3-6 0 15,3 0 0-15,3-3 10 0,0-2-10 16,3-3 8-16,0-2-8 0,6 2 0 0,-4-5-17 16,4-3 2-16,0 0-1097 0</inkml:trace>
  <inkml:trace contextRef="#ctx0" brushRef="#br0" timeOffset="-189279.73">9726 15692 1450 0,'0'0'32'0,"-3"8"6"0,-3 0 2 0,-3 3 1 0,0 2-33 0,-2 0-8 0,-1 6 0 0,0 2 0 15,-3 3 78-15,0-3 14 0,0 5 2 0,0 1 1 16,0-3-45-16,-2 5-9 0,-1-3-1 0,3 6-1 15,-3 0-12-15,0 0-3 0,3-1 0 0,0-2 0 16,3 1-24-16,-3-1 0 0,4-6 0 0,2-1 0 16,3-1-36-1,0-5-7-15,3-3-1 0,0-3-806 0</inkml:trace>
  <inkml:trace contextRef="#ctx0" brushRef="#br0" timeOffset="-188819.58">9908 15449 1036 0,'0'-11'46'0,"0"11"10"0,-3-2-45 0,-3-1-11 16,3-2 0-16,0 5 0 0,0-3 152 0,3 3 28 16,0 0 5-16,-3 6 2 0,-3-1-70 0,0 5-13 15,-6 1-4-15,3 5 0 0,-3 2-31 0,0 4-6 16,-2 1-2-16,-1 4 0 0,0 2-13 0,0 0-4 15,0-3 0-15,0 6 0 0,3-3-21 0,0 3-5 16,3-3-1-16,3-2 0 0,1-1-17 0,-1-5 10 16,6 0-10-16,3-2 8 0,0-6-8 0,5-2 10 0,1-6-10 15,6-2 10-15,3-3-10 0,3-6 0 0,3-2 9 0,0-2-9 16,-1-3 0-16,1-6-8 0,3 1 0 0,3-4 0 16,0 1-12-16,-1 0-1 0,-2-3-1 0,3-2 0 31,-3-1-3-31,-1 4-1 0,-2-1 0 0,0 3 0 0,0 5 6 0,-6-3 2 0,-3 6 0 0,-3 2 0 15,-1 6 18-15,-5 0-10 0,-6 5 10 0,0 0-8 16,0 0 8-16,0 10 9 0,-9 1-1 0,1 7-8 16,-4 1 36-16,0 2 1 0,-6 0 0 0,0 8 0 15,-3-2-11-15,0 5-2 0,-5-3-1 0,-1 5 0 16,0-2-12-16,0 2-3 0,0-2 0 0,1 2 0 16,2 1-8-16,6 2 10 0,-3-3-10 0,3 1 10 15,0-6-10-15,3 0 0 0,7-3 0 0,2 1 0 16,3-3 0-16,3-6 0 0,6 1 0 0,2-6 0 15,1-3-156-15,3-2-29 0,-3-5-7 0</inkml:trace>
  <inkml:trace contextRef="#ctx0" brushRef="#br0" timeOffset="-188631.08">10226 16052 403 0,'0'0'36'0,"-9"6"-36"15,3-1 0-15,-2 0 0 0,-4 0 320 0,3 1 58 16,0 4 11-16,-3-2 3 0,3 5-242 0,-3-2-48 15,0 2-10-15,0 1-1 0,3 1-51 0,0-1-11 16,0-1-1-16,0-3-1 0,4 6-27 0,-4-2 8 0,6-1-8 0,-3 0 0 16,6-5 8-16,-3 0-8 0,6 2 0 0,-3-10 8 31,0 0-107-31,9 3-21 0,5-6-5 0,-2-2-1 0</inkml:trace>
  <inkml:trace contextRef="#ctx0" brushRef="#br0" timeOffset="-188512.75">10369 15822 1630 0,'0'0'36'0,"0"0"7"0,-3-5 1 0,3 5 3 0,-6-3-38 0,6 3-9 0,-9-2 0 0,3 2 0 15,6 0 39-15,0 0 5 0,0 0 2 0,0 0-557 16,0 0-111-16</inkml:trace>
  <inkml:trace contextRef="#ctx0" brushRef="#br0" timeOffset="-188220.52">10956 15306 1800 0,'-9'3'80'0,"3"-1"16"0,-3 4-77 0,0 2-19 15,-3 0 0-15,0 2 0 0,-3 6 58 0,-3 0 8 16,0 0 2-16,1 5 0 0,-1 0-4 0,-3 6-1 15,0 2 0-15,0 0 0 0,-6 8-35 0,4 5-6 16,-7 3-2-16,3 3 0 0,-3-1-9 0,1 1-3 16,-4 2 0-16,-3-2 0 0,0-3-8 0,4 3 10 0,2-3-10 15,3-6 10-15,6-4-10 0,9-1 10 0,3-5-10 16,3-5 10-16,6-3-10 0,3-2 0 0,3-1 0 16,6-7-11-1,0-3-99-15,6-6-20 0,3-2-4 0,0-5-795 16</inkml:trace>
  <inkml:trace contextRef="#ctx0" brushRef="#br0" timeOffset="-187996.13">11241 15386 1832 0,'0'0'81'0,"0"0"17"16,0 0-78-16,0 0-20 0,-9 0 0 0,0 0 0 15,1 2 89-15,-4 6 15 0,0 0 2 0,-3 5 1 16,-3 3-45-16,0 0-9 0,-3 5-1 0,0 3-1 0,-2 8-25 15,-4 2-5-15,-3 3-1 0,-3 6 0 0,-5-1-11 0,5 5-9 16,0 1 12-16,0 0-12 0,4-3 10 0,2 0-10 16,3-3 8-16,6 0-8 0,0-5 0 0,3 0 0 15,4-5 8-15,-1-3-8 16,6-2-120-16,0-1-25 0,-3-5-6 0,6-2-502 16,-3-3-101-16</inkml:trace>
  <inkml:trace contextRef="#ctx0" brushRef="#br0" timeOffset="-187808.63">10470 16118 288 0,'-9'-26'25'0,"4"13"-25"16,-1-3 0-16,0 0 0 0,0 0 290 0,-3 3 53 16,0 0 10-16,3-1 3 0,0 4-120 0,0 2-23 15,0-3-5-15,3 6 0 0,3 0-88 0,0-1-18 16,0 1-3-16,3 3-1 0,3-1-63 0,6 3-13 16,0-3-2-16,3 3-1 0,0-2-19 0,5 2 0 0,1 2 0 0,3-2 0 15,0 0 0-15,0 0 10 0,2 0-10 0,1 0 8 16,0 0-8-16,-3 0 0 0,0 0 0 0,-1 3 0 31,1-3-69-31,-3 5-13 0,0-2-2 0,-3 2-679 0,0-2-135 0</inkml:trace>
  <inkml:trace contextRef="#ctx0" brushRef="#br0" timeOffset="-187463.55">11033 16010 1382 0,'0'0'123'0,"-6"3"-99"0,6-3-24 0,-3 5 0 15,3-5 86-15,0 0 12 0,0 0 2 0,0 0 1 0,0 0-36 0,0 0-7 16,0 0-2-16,6 0 0 0,6 0-26 0,-6-3-6 16,3-2 0-16,0 2-1 0,0-5-11 0,3 3-1 15,-3 0-1-15,-1-1 0 0,1-1-10 0,3-1 10 16,-3 0-10-16,-3 0 10 0,3 0-10 0,-3 0 0 16,0 0 0-16,0 0 0 0,-3-3 0 0,-3 3 0 15,0 1 0-15,-3-1 0 0,0 0 0 0,-3 0 0 16,0 2 0-16,0 4 0 0,-3-1 17 0,-3 6-1 15,-3-1-1-15,1 6 0 0,-4 0 21 0,-3 6 4 16,0-1 0-16,-3 3 1 0,0 2 3 0,1 1 0 16,-1 2 0-16,0-3 0 0,0 4-12 0,6 1-1 0,-3 1-1 15,9 0 0-15,1 0-7 0,2-3-2 0,3 0 0 16,6-2 0-16,3-1-21 0,3-5-12 0,6-2 2 16,-1-3 0-16,7 0 20 0,6-3 4 0,-3-5 1 0,3-5 0 31,3-3-151-31,-1-5-29 0,4-3-7 0,0-3 0 0</inkml:trace>
  <inkml:trace contextRef="#ctx0" brushRef="#br0" timeOffset="-187196.06">11884 15256 1832 0,'0'0'81'0,"0"0"17"0,-3-5-78 0,3-1-20 0,0 6 0 0,-6-2 0 16,0 4 93-16,-3 1 15 0,1 2 4 0,-4 6 0 15,-3-1-43-15,-3 6-8 0,-3 0-1 0,0 5-1 0,0 0-19 0,1 6-3 16,-7 5-1-16,-3-1 0 0,0 1 6 0,-3 8 1 16,4 2 0-16,-4 3 0 0,0 0-16 0,-2 3-3 15,-1-1-1-15,-3-2 0 0,6-2-11 0,4-1-3 16,2-2 0-16,6-3 0 0,0-3-1 0,6-2 0 16,6 0 0-16,0-6 0 0,0 1-8 0,6-6 0 15,3-3 0-15,3-2 0 16,3-3-64-16,3-2-9 15,-3-6-2-15,6 1-730 0,6-6-147 0</inkml:trace>
  <inkml:trace contextRef="#ctx0" brushRef="#br0" timeOffset="-186390.22">11628 15899 403 0,'0'0'36'0,"0"0"-36"0,0 0 0 0,0 0 0 15,0 0 248-15,0 0 42 0,0 0 9 0,0 0 1 16,0 0-148-16,-3 5-29 0,-3 0-7 0,0 6 0 15,0 0-46-15,1 2-9 0,-4 3-1 0,0 2-1 16,3 1-15-16,-3 2-4 0,0 0 0 0,3 0 0 16,-3 0-17-16,3 1-4 0,0-4-1 0,3-2 0 15,3-3-18-15,0 0 10 0,0 1-10 0,6-6 8 16,-3-3-8-16,6 0 10 0,0-7-10 0,3-1 10 16,3-2-2-16,3-6 0 0,2 0 0 0,4-4 0 31,-3-1-39-31,0-3-8 0,0 1-1 0,0 2-1 0,2-3-33 0,-2 3-6 15,-3-2-2-15,0 5 0 0,-3-1 36 0,-3 4 7 16,-3-1 2-16,-6 3 0 0,-3 8 37 0,0 0 0 0,0 0 0 0,-3-2 0 0,-3 4 30 16,-3 4 7-16,-3-1 2 0,0 8 0 0,0-2 18 0,-3 2 4 15,3 3 1-15,6 0 0 0,-3 0-25 0,3-1-5 16,0 1 0-16,3-3-1 0,6 1-15 0,0-4-2 16,0-2-1-16,6-2 0 0,3-1 3 0,0-3 0 15,3-2 0-15,0-2 0 0,3-1 2 0,0-5 1 16,2-2 0-16,-2-4 0 0,3 1-7 0,-3 0 0 15,0 0-1-15,3 0 0 0,-3-3-11 0,-1 2 0 16,1 1 9-16,-3 3-9 0,3-4 0 0,-3 4 0 16,0-1 0-16,-3 1 0 0,0-4-9 0,-3 6 9 15,-1 1-10-15,4-1 10 16,-3 2-141-16,-3-2-23 0</inkml:trace>
  <inkml:trace contextRef="#ctx0" brushRef="#br0" timeOffset="-185869.26">12319 15994 403 0,'0'0'36'0,"0"0"-36"0,-6-3 0 0,6 3 0 16,0 0 316-16,0 0 57 0,0 0 11 0,0 0 3 15,0 0-252-15,0 0-51 0,0 0-9 0,0 0-3 16,3-2-48-16,3-4-9 0,3 1-3 0,-3 3 0 15,3-4-3-15,0 1-1 0,0 0 0 0,-1-1 0 16,1-2-8-16,3 1 0 0,-3-1 0 0,-3 0 0 0,3-3 0 16,-3 3-11-16,-3-2 3 0,3-1 0 0,-6 3 0 15,3-3 0-15,-6 1 0 0,3-1 0 16,-6 6 8-16,3-3 0 0,-3 3 0 0,-3 2 0 0,0 0 0 0,0 6 0 16,-6 0 0-16,-2 2 0 0,-7 6 14 0,0 2 5 15,-3 3 1-15,0 0 0 0,4 2 8 0,2 1 3 16,0-3 0-16,3 2 0 0,6 1-15 0,3-1-2 15,3-2-1-15,0 2 0 0,6 1-13 0,0-3 0 16,3-3 0-16,6-2 0 0,3-3 9 0,6-6-1 16,9 1 0-16,-3-3 0 0,2-5-8 0,4-1 0 15,-3-2 0-15,0 0 0 16,-1 1-61-16,-2-7-11 0,-3 4-3 0,0 2 0 16,0 0-28-16,-3-3-5 0,-3 3-2 0,-4 6 0 0,1-4 81 0,-6 6 16 0,-6 0 3 0,0 0 1 15,0 8 94-15,-6-2 19 0,0 2 4 16,-3 2 1-16,1 3-20 0,2-2-4 0,-6 0-1 15,6 2 0-15,0-3-24 0,0-2-4 0,3 3-2 0,0-3 0 16,3-8-40-16,0 0-14 0,6 2 9 0,3 1-9 16,0-3 12-16,3-3-4 0,-1-2 0 0,4-3 0 15,0 0-8-15,3-2-17 0,3-1 4 0,-6 1 1 32,3-4-122-32,0-2-24 0,-4 3-5 0,7-3-484 0,-3 0-97 0</inkml:trace>
  <inkml:trace contextRef="#ctx0" brushRef="#br0" timeOffset="-185608.96">13384 15124 2019 0,'0'0'89'0,"0"0"19"0,-2-6-86 0,-1 1-22 16,3 0 0-16,0 5 0 0,-6-3 74 0,6 3 10 15,-6-3 3-15,0 9 0 0,-3-1-21 0,-3 6-4 16,-3 2-1-16,-3 5 0 0,-3 6-27 0,0 3-6 15,-5 2 0-15,-4 5-1 0,0 6-8 0,-3-1-2 16,1 6 0-16,-1 3 0 0,-3 2-17 0,0 3 10 16,4 0-10-16,-1 0 8 0,6 0-8 0,0-3 0 15,7-5 0-15,-1 0 8 0,0-5-8 0,6 0 0 16,0-3 9-16,0-3-9 0,0 3 0 0,6-5 0 16,3-6 0-16,0-5 0 15,1 1-150-15,2-9-28 0,3 0-6 0</inkml:trace>
  <inkml:trace contextRef="#ctx0" brushRef="#br0" timeOffset="-185431.26">12721 15854 1440 0,'-6'-3'128'0,"0"-2"-103"0,0 0-25 0,0 2 0 16,3-2 192-16,-3-1 32 0,3 1 8 0,0 0 0 16,3 5-120-16,0 0-24 0,0-5-4 0,6 2-2 15,0 0-27-15,3 1-6 0,3-4-1 0,3 6 0 16,2 0-35-16,1 0-13 0,0-2 9 0,3 2-9 15,3 0 0-15,0 0 0 0,-1 0 0 0,4 2-818 16,-6-2-162-16</inkml:trace>
  <inkml:trace contextRef="#ctx0" brushRef="#br0" timeOffset="-184392.29">13533 16066 748 0,'0'0'33'0,"0"0"7"0,0 0-32 0,0 0-8 16,0 0 0-16,0 0 0 0,0 0 184 0,0 0 34 16,0 0 7-16,0 0 2 0,6 0-142 0,0-3-28 15,-3 0-5-15,6 1-2 0,0-4-21 0,-3 4-4 16,3-4-1-16,0-2 0 0,0 0-9 0,0 1-3 0,3-1 0 0,-3 0 0 15,-1-3-12-15,1 3 8 0,-6-2-8 0,6-1 0 16,-6-2 11-16,3 2-11 0,-6-2 12 0,3-3-12 16,-6 0 19-16,0 3-3 0,-3-6-1 0,0 4 0 15,-3-4-4-15,-2 3-1 0,-1 3 0 0,-6 0 0 16,3 5-10-16,-3 5 8 0,0 3-8 0,-3 3 8 16,0 5 23-16,1 2 4 0,-4 4 1 0,0 1 0 15,0 4-8-15,0-1-2 0,4 1 0 0,2 2 0 16,0-2-10-16,3 2-3 0,3-3 0 0,3 3 0 15,3 3-13-15,3-3 0 0,0 1 8 0,6-1-8 16,3-5 0-16,0 0 0 0,6-6 8 0,3 1-8 16,3-6 8-16,3-5 0 0,5-5-8 0,4-3 12 15,0-5 2-15,6-3 0 0,-1 0 0 0,7-5 0 16,-3-3-14-16,2 0 11 0,-2-2-11 0,0-4 10 0,-3-1-10 16,2-4 0-16,1-2 0 0,-3 0 0 0,-1-2-8 15,-2-1 8-15,6 0-10 0,-6-2 10 0,5-1-12 16,-2 1 3-16,0 0 1 0,-4-3 0 0,4-3-11 0,-3 3-1 15,0 0-1-15,-1 6 0 0,-5-1 9 0,0 8 1 16,-6 6 1-16,-3 2 0 0,-6 5 10 0,-1 6 12 16,-5 3-2-16,-3-1-1 0,3 3 9 0,-6 5 2 15,0 3 0-15,0 0 0 0,-9 6 18 0,-3 2 4 16,-5 5 1-16,2 3 0 0,-6 2-17 16,0 6-3-16,0 2-1 0,-3 4 0 0,-2 4-1 15,-1 3 0-15,-3 0 0 0,-6 0 0 0,1 3-3 0,-1 2-1 16,0 3 0-16,3 0 0 0,1 0-3 0,-1 0-1 15,0 0 0-15,6 0 0 0,1-5-13 0,2-1 9 0,3-2-9 16,3-2 8-16,3-3-8 0,3-1 0 0,3-4 9 16,6-1-9-16,3-2 0 0,0 0 0 0,6-3 0 15,3-2 8 1,3-6-124-16,3-5-25 0,3 0-5 0</inkml:trace>
  <inkml:trace contextRef="#ctx0" brushRef="#br0" timeOffset="-183850.72">14176 15917 1612 0,'-15'3'72'0,"9"0"14"0,-5 2-69 0,2 0-17 0,-3 3 0 0,0 0 0 15,3-3 104-15,-3 3 16 0,3 0 4 0,3 0 1 16,3 0-66-16,3 0-14 0,0-3-2 0,6 1-1 0,0-4-21 0,6 1-4 16,0-3-1-16,0 0 0 0,3-3 1 0,2-5 0 15,1 3 0-15,0-3 0 0,0 0-6 0,-3-2-2 16,3-1 0-16,-3 0 0 0,-3 1-1 0,-1-3-8 15,-2-1 12-15,0 1-4 0,-3 0-8 0,0-3 0 16,-6 0 9-16,0 0-9 0,0 3 0 0,-6 3 9 16,0 2-9-16,-3 0 0 0,-3 5 8 15,-2 3-8-15,-4 3 0 0,0-1 0 0,-3 6 25 0,-3 3-1 16,0-1-1-16,1 6 0 0,-1-3-7 0,3 6 0 16,0-3-1-16,3 2 0 0,3 1-15 0,3-1 9 15,4 1-9-15,2 2 8 0,3-2-8 0,3-1 0 16,3 1 0-16,6-3 0 0,-1-3 0 0,10 0 0 0,3-2 0 15,3-6 8-15,0 0-8 0,3-5 12 0,-1 0-12 0,4-5 12 16,0 0-12-16,-3 2 0 0,2-2-12 16,-2-3 12-16,0 2-16 0,-3-1 4 0,-3 4 0 0,-3 0 1 15,-4 3 11-15,-2 0-8 0,3 0 8 0,-6 3-8 16,-6 0 8-16,0 2 0 0,-3 3 0 0,0 0 0 16,-3-3 17-16,0 6-1 0,-3-4 0 0,0 4 0 15,0-3 7-15,3 0 1 0,-6-3 0 16,9-5 0-16,0 0-8 0,0 0-2 0,0 0 0 15,0 0 0-15,9-5-4 0,-3 0-1 0,0-3 0 0,6-6 0 16,0 1-1-16,3 0-8 0,0 0 12 0,3 0-4 16,-3-1-8-16,2 4 0 0,-2-3 0 0,0 2 0 15,-3 0 0-15,3 1 0 0,-3 2 0 0,-3 0 0 16,3 0 0-16,-3 0 0 0,0 3 8 0,-4-1-8 16,4 1-110-16,0 0-24 15,-3-3-5-15</inkml:trace>
  <inkml:trace contextRef="#ctx0" brushRef="#br0" timeOffset="-183320.7">15748 15438 748 0,'0'0'67'15,"0"0"-54"-15,0 0-13 0,0 0 0 0,-3 0 196 16,-3 6 37-16,0-4 7 0,-3 6 2 0,0 3-119 0,-6 5-24 16,0 2-5-16,-2 1-1 0,2 2-28 0,0 5-5 15,-3 1-2-15,0 2 0 0,3 0-18 0,-6 3-4 16,0 2-1-16,-2-2 0 0,-1 2-7 0,-3-2-2 16,0 0 0-16,6 0 0 0,1-3-14 0,-1 0-2 15,0-3-1-15,3-2 0 0,0 0 9 0,3 0 2 16,3-6 0-16,3 1 0 15,1-3-120-15,2-3-23 0,3 0-5 0,0-2-848 0</inkml:trace>
  <inkml:trace contextRef="#ctx0" brushRef="#br0" timeOffset="-182977.62">15254 15356 518 0,'0'-5'46'0,"-3"2"-37"0,0-2-9 0,-3 3 0 16,3-4 239-16,3 6 45 0,0-2 10 0,0 2 2 16,0 0-146-16,0 0-29 0,0 0-5 0,3-3-2 15,3-5-44-15,6 5-9 0,3 1-1 0,2-1-1 0,-2-2-7 0,6 5 0 16,6-3-1-16,3 1 0 0,8-4-11 0,1 4-3 15,0-4 0-15,5-2 0 0,4 3-19 0,3-6-4 16,-4 1-1-16,4 2 0 0,5 0-13 0,-5 0 11 16,0 0-11-16,-7 0 10 0,1 3-10 0,-3-3 12 15,-4 3-12-15,-2 2 12 0,0 0-12 0,-6 3 8 16,-7-2-8-16,1 4 8 16,-3-2-27-16,-6 6-5 0,0-6-2 0,-6 5 0 15,-3 3-142-15,-3 0-29 0</inkml:trace>
  <inkml:trace contextRef="#ctx0" brushRef="#br0" timeOffset="-182312.39">15650 15973 633 0,'0'0'56'0,"0"0"-44"0,0 0-12 0,0 0 0 16,0 0 198-16,3-5 38 0,0 2 7 0,0 0 1 16,3-2-111-16,-3 2-22 0,2 1-5 0,1-4-1 15,0 4-49-15,3-1-9 0,-3 1-3 0,3-1 0 0,0 3-24 0,3-5-6 16,0 2-1-16,0-2 0 0,0-1-13 15,0-2 0-15,5 0 8 0,4 1-8 0,-3-1 10 0,3 0-1 16,-3-3 0-16,3 0 0 0,-3-2-9 0,-1 3 10 16,-2-1-10-16,-3-2 10 15,0 0-10-15,-3-1 0 0,-3 4 0 0,0-3 0 0,-3-1 0 0,-6 4-17 16,0-1 4-16,-3 6 1 0,-3-3-2 0,-3 5 0 16,-3 3 0-16,-3 3 0 0,-5 0 22 0,-1 5 5 15,0-1 1-15,-3 4 0 0,-3 2 35 0,1 3 7 16,-1 0 2-16,6 3 0 0,3 2-10 0,0-3-1 15,4 1-1-15,2-3 0 0,3 2-26 0,6 1-6 16,-3-1-1-16,3-2 0 0,6 3-13 0,0-4 11 16,3 1-11-16,3-2 10 0,0 1-10 0,6-1 0 15,0-4 9-15,0 1-9 0,2-6 12 0,4 3-1 0,3-5-1 16,3-6 0-16,-3 0-10 0,3-4 0 0,2-1 0 0,4-3 0 16,0-2-16-16,0 0-1 0,-1-1-1 0,-2-2 0 31,0 1-12-31,-3-4-2 0,-3 3-1 0,3-2 0 0,-4-1 17 0,1-2 4 0,-6 2 1 0,3 4 0 15,0-4 11-15,-3 6 0 0,-6 0 0 0,0 2-8 16,-1 3 8-16,-2 3 8 0,-3-1-8 0,-3 6 11 16,0 0 19-16,0 0 4 0,0 0 1 0,-9 11 0 15,-2-3-14-15,2 5-2 0,-3 3-1 0,3 0 0 16,-3 0-5-16,0 2-1 0,0 1 0 0,3-3 0 16,0 2-12-16,0-2-10 0,0 3 2 0,0-3 0 15,3-3 34-15,1 3 7 0,-1-3 2 0,3-3 0 0,3 1-35 16,-3 0 0-16,6-3 0 0,0-3 0 15,-3-5-139-15,6 3-34 0,2-3-7 0,1 0-2 0</inkml:trace>
  <inkml:trace contextRef="#ctx0" brushRef="#br0" timeOffset="-182154.72">16438 15304 1508 0,'-3'-11'67'0,"3"11"13"0,-3-3-64 0,-2 1-16 16,5 2 0-16,0 0 0 0,0 0 0 0,0 0 10 16,0 0-10-16,0 0 8 0,0 0-8 0,0 0-11 15</inkml:trace>
  <inkml:trace contextRef="#ctx0" brushRef="#br0" timeOffset="-181593.7">16965 15089 1324 0,'-9'-2'59'0,"3"2"12"16,-3 2-57-16,1 3-14 0,-4 1 0 0,0 2 0 0,-6 5 72 0,0 0 12 0,0 3 3 15,-6 5 0-15,1 0 10 0,2 6 3 0,0-1 0 0,3 1 0 16,-3 5-32-16,-3-1-7 0,-2 4-1 0,-1 2 0 15,0-3-21-15,0 6-5 0,0-1-1 0,1 1 0 16,-1 2-16-16,0 1-3 0,0-3-1 0,3 2 0 16,1-5-13-16,-1 0 8 0,3-3-8 0,3 1 0 15,0-4 10-15,6-4-10 0,3-1 10 0,3-4-10 16,6-1 0-16,0-5 8 0,6-1-8 0,3-1 0 16,6-4 0-16,0-4 0 0,3-1 8 0,0-5-8 15,3-3-38-15,2 1-10 16,-2-4-3-16</inkml:trace>
  <inkml:trace contextRef="#ctx0" brushRef="#br0" timeOffset="-180958.4">16813 15735 403 0,'0'0'36'0,"0"0"-36"16,0 0 0-16,0 0 0 0,0-6 243 0,3 4 41 16,0-3 9-16,-3 5 2 0,0 0-148 0,0 0-30 15,0 0-5-15,0 0-2 0,0 0-46 0,-8 5-8 16,-1 3-3-16,-3 2 0 0,3 1-12 0,0 2-2 0,-3 0-1 0,0 1 0 16,0 2-1-16,0-1 0 0,0 1 0 0,0-3 0 15,0 3-10-15,1 0-3 0,5-3 0 0,-3-2 0 16,3 2 4-16,0-2 0 0,6-3 0 0,0 2 0 15,0-4-16-15,3 2-4 0,3-3 0 0,3 0 0 16,3-2-8-16,-4-3 12 0,4-3-12 0,0 1 12 16,9-4 0-16,0-2 0 0,-3 0 0 0,3 0 0 15,2-5-12-15,1 0 0 0,0 0 0 0,-3-3 0 16,0 0-19-16,3-3-2 0,-4 4-1 0,1-1 0 16,-6 3 6-16,0-1 2 0,0 6 0 0,0 0 0 15,-9 0 14-15,3 6 0 0,-3-1-10 0,-6 3 10 16,0 0 0-16,0 0 0 0,-6 8 0 0,0 3 0 15,0 2 10-15,-3 0 6 0,-3 0 2 0,0 3 0 16,3-3-5-16,0 1-1 0,0-1 0 0,0 0 0 16,0-2-12-16,3-1 9 0,0 1-9 0,3-3 8 15,-2 0-8-15,5-3 0 0,2 0 0 0,-2-5 8 0,0 0-8 0,12 3 0 16,0-6 9-16,0 1-9 0,3-1 10 0,3-5-2 16,3 0-8-16,3-2 12 0,2-4-12 0,-2-1 0 15,0-1 0-15,0 0 0 16,9-3-18-16,-4 1-6 0,-2-1-2 0,0-2 0 15,-3 3-2-15,3-1 0 0,-7 6 0 0,-2 0 0 0,-3 2 19 0,-3 3 9 16,-3 5-10-16,-3 1 10 0,-6 2 0 0,0 0 0 16,0 0 0-16,0 5 0 0,-6 6 28 0,0-3 1 15,0 2 1-15,-3 3 0 0,-3 1-6 0,0 4-2 0,0-2 0 16,0 3 0-16,1-1-7 0,-1 1-2 0,0-4 0 16,0 1 0-16,9-2-13 0,-3 1 8 0,3-1-8 15,0-1 0-15,9-5 0 0,0 2 0 0,0-2 0 16,3-2-786-16,3-4-161 15</inkml:trace>
  <inkml:trace contextRef="#ctx0" brushRef="#br0" timeOffset="-180209.07">17709 15888 1450 0,'0'0'32'0,"0"0"6"0,0 0 2 0,0 0 1 0,3 8-33 0,-3-8-8 0,0 0 0 0,6 3 0 16,3-1 47-16,0-2 7 0,0 0 2 0,3-2 0 15,0-1-23-15,0 1-4 0,0-4-1 0,0 1 0 16,0 0-12-16,2-3-4 0,-2 2 0 0,0-2 0 16,0-2-3-16,-3 2-1 0,0-3 0 0,-3 1 0 15,3-3-8-15,-3-1-9 0,0 1 9 0,-3-3-13 16,0 0 13-16,-3 3 0 0,0-5 0 0,0 2 10 16,-3-3-10-16,0 1 0 0,0 2 0 0,-3 3 8 15,-3 2 6-15,-3 3 1 0,0 3 0 0,-6 2 0 16,0 3 45-16,-5 3 10 0,-4 2 2 0,-6 3 0 15,0 5-20-15,4 3-4 0,2 0-1 0,3 0 0 16,-6 0-24-16,6 2-5 0,7 1-1 0,-1-1 0 16,3 1 14-16,0 2 2 0,6-2 1 0,0-1 0 15,6-2-34-15,0 0-12 0,3-3 0 0,6 0 0 16,3-5 12-16,3 3 0 0,0-6 0 0,6-2 0 0,5-3 13 0,1-3 6 16,3 0 1-16,0-2 0 0,6-3-20 0,-1 0 0 15,1-2 8-15,-3-1-8 0,0-2 0 16,-4 2 0-16,-2-2 8 0,0 0-8 0,-6 0 0 15,0-1-16-15,-6 1 4 0,-3 5 0 0,0 0 12 0,-6 3 0 16,-1 0 0-16,-2 5 0 0,-8 0 0 0,2 2 0 16,-3 6 0-16,-3 0 0 0,0 3 9 0,-3-3 5 15,3 5 1-15,-3 0 0 0,3-2 3 0,3 2 1 16,0 0 0-16,3 0 0 0,3-2-11 0,3 0-8 0,3-1 9 16,0-2-9-16,6-3 0 0,0 1 8 15,0-1-8-15,6-2 0 16,3-3-20-16,0 0-6 0,3-6-2 0,0 1-1113 0</inkml:trace>
  <inkml:trace contextRef="#ctx0" brushRef="#br0" timeOffset="-179722.37">18418 15700 403 0,'0'0'36'16,"0"0"-36"-16,0 0 0 0,0 0 0 15,0 0 243-15,0 0 41 0,0 0 9 0,0 0 2 16,0 0-168-16,0 0-34 0,0 0-6 0,0 0-2 0,0 0-33 16,0 0-8-16,0 0 0 0,0 0-1 15,0 0-11-15,0 0-3 0,3-5 0 0,0-3 0 0,-3 3-5 0,3-3 0 16,-3 3-1-16,0-1 0 0,0 6-2 0,-3-5 0 16,-3 0 0-16,0-1 0 0,-3 4 11 0,0-1 3 15,-3 1 0-15,0-1 0 0,0 6 4 0,-3-1 1 16,1 1 0-16,-4 2 0 0,-3 0-14 15,0 1-2-15,0 2-1 0,0-3 0 0,1 3-6 16,2 0-1-16,0 0 0 0,6 0 0 0,3 0-2 0,0 2-1 16,3-2 0-16,3 0 0 0,0 0-13 0,6 0 0 15,3 3 0-15,3-4 0 0,3 4 0 0,3-3 8 16,0 3-8-16,0-3 0 0,-1-1 0 0,-2 4 0 16,3-3-11-16,-3 0 11 15,0 0-39-15,0 2 0 0,-3-4 0 0,0 2 0 0,-3 0 19 0,-3 0 3 0,0-3 1 0,0 3 0 16,0-3 8-16,-3-5 8 0,-3 8-12 0,-3-3 12 15,0 3 0-15,0-2 0 0,-3-4 0 0,-3 1 0 16,0 2 0-16,-3-2 0 0,3-1 0 0,-6 1 0 16,1-3 10-16,2 3 9 0,-3-3 1 0,0 0 1 15,-3 0-31-15,3 0-6 0,-3 2-2 0,4-2 0 16,-4 3 29-16,3 0 5 0,0 2 2 0,6-2 0 16,0-3-18-16,3 2 0 0,0 1 0 0,9-3 0 31,0 0-140-31,0 0-28 0,0 0-5 0</inkml:trace>
  <inkml:trace contextRef="#ctx0" brushRef="#br0" timeOffset="-179158.48">18772 15711 1659 0,'0'0'73'0,"0"0"16"0,0 0-71 0,0 0-18 16,0 0 0-16,0 0 0 0,0 0 0 0,0 0 0 15,0 0 8-15,0 0-8 0,9 3 21 0,-3-3 1 16,3 0 0-16,0 0 0 0,0 0-14 0,0-3-8 16,-3 0 8-16,0 3-8 0,0-2 10 0,-1-1-2 15,1 0-8-15,-6 3 12 0,3-5 9 0,-3 5 2 16,0 0 0-16,0-8 0 0,0 3 25 0,-6-3 4 15,3 5 2-15,-5-2 0 0,-1 0 2 0,0 2 0 0,-3 0 0 0,0 3 0 16,-3-2-10-16,0 2-2 16,-3 2 0-16,-3 1 0 0,4 0-12 0,-4 2-4 0,3-2 0 0,0 2 0 15,3 0-15-15,0 1-3 0,3 1-1 0,0 1 0 16,1-2 0-16,5-1 0 0,0 0 0 0,3 3 0 16,0-3-9-16,3 6 0 0,3-3 0 0,0 3 0 15,3-1 0-15,0 1 0 0,-1-1 0 0,4 1 0 16,3 0 0-16,-3-1-9 0,0-2 9 0,0 3 0 15,0-3 0-15,0-1 0 0,0 1 0 0,-3 0 0 16,0 0 0-16,0-2 0 0,-6-6 0 0,3 5 0 16,0 0 0-16,-3-5 0 0,-3 8 0 0,0-5 0 15,-3-1 0-15,-3 4 0 0,-3-4 0 0,-3 4 0 0,3-4 0 16,-6 1 0-16,0 2 0 0,1-2 0 0,-1 2 0 16,0-2 0-16,-3-1 0 0,0 1 0 15,0 2 0-15,1-2 0 0,-1 0 0 0,3-1 0 0,6 1 0 16,-3-3 0-16,6 0 0 0,3 0 0 0,-3 0 0 0,9 0 0 15,0 0 8-15,0 0-8 0,0 0 0 16,0 0 0-16,9-8 0 0,0 3 0 16,3 2-103-16,0-5-23 0,6 3-5 0,3 0-887 15</inkml:trace>
  <inkml:trace contextRef="#ctx0" brushRef="#br0" timeOffset="-178741.05">19001 15856 230 0,'0'0'20'0,"0"0"-20"0,0 0 0 0,0 0 0 16,0 0 347-16,0 0 65 0,3-5 12 0,-3 5 4 15,6-2-312-15,-6 2-63 0,0 0-12 0,9-3-2 16,0 3 8-16,0-3 1 0,3 3 1 0,0 0 0 16,0-2-33-16,3 2-6 0,-1-3-2 0,4 0 0 15,0 1-8-15,-3-1 8 0,3-2-8 0,0-1 8 16,0 1-8-16,-3 0 10 0,-4-3-10 0,1 0 10 15,0 0-10-15,-3 0 0 0,0 0 9 0,-3-2-9 16,0 2 0-16,-3 0 8 0,0-3-8 0,-3 1 0 16,0 2 16-16,-3 0-2 0,-3-3 0 0,-3 3 0 15,3 3 38-15,-3 2 7 0,-6-2 1 0,0 2 1 16,-2 6-9-16,-4 2-1 0,-3 1-1 0,0 1 0 0,-3 1-13 16,1 0-2-16,5 0-1 0,0 3 0 0,-3 2-6 15,3 0 0-15,0 1-1 0,4 1 0 0,2 1-10 0,3-2-1 16,3 1-1-16,0 1 0 0,0 0-15 15,6 0 8-15,3-3-8 0,0 0 0 0,6 1 0 16,0-1 8-16,3-5-8 0,3 5 0 0,3-2 0 0,-3-3 11 16,2 2-11-16,4-2 10 0,0-3 5 0,6-2 1 15,0 0 0-15,3-1 0 0,-1-4-29 0,4-4-6 16,-3 1-1-16,0-3 0 16,2-2-107-16,1-1-21 0,0-2-5 0</inkml:trace>
  <inkml:trace contextRef="#ctx0" brushRef="#br0" timeOffset="-177678.41">19933 15854 748 0,'0'0'67'16,"0"0"-54"-16,0 0-13 0,0 0 0 0,3-3 200 0,-3 3 38 15,0 0 7-15,0 0 2 0,0 0-105 0,0 0-21 16,0 0-4-16,0 0-1 0,-3 8-44 0,0 5-10 16,-3 1-2-16,3-1 0 0,-3 3 6 0,0 5 1 15,-3 0 0-15,0 3 0 0,0 0-24 0,-3 2-5 16,-5 6-1-16,5-3 0 0,0 3-19 0,-3 2-4 15,0-2-1-15,-3 5 0 0,6-3-13 0,0 1 11 16,0-4-11-16,0 4 10 0,1-1-10 0,-1-2 0 16,0 0 9-16,0-3-9 0,0 5 0 0,0-2 9 0,-3-6-9 15,3 1 0-15,-6 2 8 0,6-3-8 16,-5 1 0-16,-1-3 0 0,-3 0 9 0,0-3-1 0,6-3-8 16,-6 1 12-16,-2-1-12 0,2-2 0 0,3-3 0 0,-3 1 0 15,3-4 13-15,3-2 3 0,-3-3 1 16,4-2 0-16,-1 0 3 0,3-3 1 0,0-6 0 15,0-2 0-15,3 1-2 0,0-7-1 0,6-2 0 16,-3-2 0-16,3-3-4 0,3 0-1 0,0-6 0 0,6 1 0 16,0-3-1-16,0-1 0 0,6-1 0 0,0-1 0 15,6 0-2-15,0 3-1 0,2-3 0 0,4 1 0 16,3 2-1-16,3-1-8 0,0-1 12 0,2 2-4 16,1-1-8-16,-3 1 0 0,0 0 0 0,-1 3 0 15,1-1 0-15,0 1 0 0,3-1 0 0,-1 4 0 16,4-1 0-16,-3 0 0 0,-3 5 0 0,2-2 0 15,-5 5-86 1,0 1-13-16,0-1-2 0,-6 2-1175 0</inkml:trace>
  <inkml:trace contextRef="#ctx0" brushRef="#br0" timeOffset="-177482.15">20234 15536 1843 0,'-6'-21'164'0,"3"13"-132"16,-3 0-32-16,3 3 0 0,-3 0 129 0,3 2 19 16,0-2 4-16,0-1 1 0,0 4-123 0,3-1-30 0,0 3 0 0,0 0 0 15,0 0 0-15,0 0 0 0,0 0 0 16,0 0-1061-16</inkml:trace>
  <inkml:trace contextRef="#ctx0" brushRef="#br0" timeOffset="-177135.53">20689 14872 1515 0,'0'0'67'0,"0"0"14"0,6-2-65 0,0 2-16 0,0 5 0 0,3 0 0 0,-3 3 75 0,3 3 11 16,3 2 2-16,-4 0 1 0,4 6 7 0,0-1 2 15,0 1 0-15,0 2 0 0,0 5-13 0,-6 1-2 16,3-1-1-16,-3 6 0 0,0 5-50 0,-3 3-11 16,0-3-1-16,-3 5-1 0,3 0 4 0,-6 1 1 15,0 2 0-15,-6-3 0 0,0 3 7 0,-6 0 1 16,0 5 1-16,-3-2 0 0,-3 0-6 0,1-1-2 15,-4 1 0-15,-3-3 0 0,0 0 3 0,-3 0 0 16,-2-3 0-16,-1 3 0 0,-3-3-16 0,1 1-4 16,-1-6 0-16,-3 2 0 0,-6-1-8 0,4-1 0 0,-1-3 0 15,-3-2 0 1,4-3-81-16,-1 0-19 0,-3-3-3 0,16-7-1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25:29.89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1579 992 288 0,'0'0'25'0,"0"0"-25"16,0 0 0-16,0 0 0 0,0 0 209 0,0-2 37 15,6-9 7-15,-6 8 2 0,0 3-125 0,0-5-25 16,0-3-5-16,3-2 0 0,-3 7-29 0,6-8-6 15,-3 3-1-15,6 3 0 0,-6-8-27 0,3 5-5 16,6 3-2-16,-3-9 0 0,0 1 10 0,3 0 3 16,0-6 0-16,0 6 0 0,5-8-27 0,-5 2-6 15,24-26 8-15,-21 24-18 0,12-2 8 16,-6 1-8-16,-6 4 8 16,-1-9-8-16,1 6 0 0,0 3 0 0,-3-9 8 0,-3 9-8 0,3-1 0 15,0 3 0-15,0-2 0 0,-3 5 0 0,0-1 0 0,0 1 0 0,-7 5 0 16,4 3 0-16,-6 5 0 0,0 0 9 0,-6-5-9 15,6 5 35-15,0 0 2 0,-2 0 1 0,-7 5 0 16,6 0-14-16,-6 3-2 0,-3 0-1 0,3 3 0 16,-6 2-4-16,9 0-1 0,-12 3 0 0,6 2 0 15,-6 6-3-15,1-8-1 0,2 3 0 0,-6 2 0 16,3 3 3-16,-3 2 0 0,3 1 0 0,3-6 0 16,6 3-15-16,-2-6 0 0,2-5 0 0,9 3 0 0,-9-5 0 15,9 2 0-15,3-5 0 0,3-3 0 16,3-5 0-16,2 0 0 0,1 0 0 0,6 0 0 0,3-5 0 0,0-3 0 15,9 3 0-15,-7-3-10 0,4-5 10 16,3-1 14-16,0-4-3 0,-3 5-1 0,8-6-10 16,-5 6 0-16,0-6 0 0,0 6 0 0,-4 5 0 0,-2-5 0 15,-3 8 8-15,-6 2-8 0,0-2 0 16,0 5-14-16,-3 8 3 0,-6-3 1 0,2 3 10 0,-8 2 0 16,-6 4-9-16,4-1 9 0,-7 3 0 0,0 8 0 15,-3-3 0-15,0-3 0 0,-3 3 0 0,0 3 0 16,-6 3 8-16,0 4-8 0,1-4 0 0,2 2 0 15,-3 3 0-15,-6-1 0 0,3 4 0 0,-5 2 0 16,-4-5 0-16,-3 2 0 0,-3 3 0 0,-2-2 0 16,5-4 9-16,-3 1-9 0,-2 2 0 0,5-2 8 15,3-5-8-15,3-1 0 0,7 1 0 0,-4-4 8 0,3-7-8 16,3 3 0-16,-3-1 0 0,9-5 0 0,-5-5 0 16,5-2 0-16,3-1 0 0,3-5 9 0,3-5-9 15,-3 5 0-15,9-6 9 0,-6-7-9 0,6 5 0 0,0-5 9 16,6 0-9-16,3-6 0 0,-6 1 9 0,6-3-9 15,3-6 0-15,0 9 9 0,3-9-9 0,-4 9 0 16,-2-1 0-16,3 3 0 0,-3 3 0 0,0 0 0 16,3 2 0-16,-3 3 0 0,-3 3 0 0,3 0 0 15,0 2 0-15,-3 3 0 0,-6 0 0 0,3 3-9 16,6 2 9-16,-6 0 0 0,3 3 0 0,-6 3 8 16,3 2 12-16,0-5 2 0,2 5 1 0,4 0 0 15,-6 1-3-15,3-1 0 0,-3-3 0 0,6 4 0 16,0-1-2-16,-3 0-1 0,9-5 0 0,-3 5 0 15,-3-7-17-15,3 2 0 0,6-3 0 0,-7 3 0 0,1-3 0 16,6 0 0-16,-6-5 0 0,6 0 0 0,3 0 12 0,-6 0-12 16,9-5 12-16,-10 5-12 0,4-5 0 0,0-3-17 15,-3 3 1-15,3-1-800 16,-6 4-161-16</inkml:trace>
  <inkml:trace contextRef="#ctx0" brushRef="#br0" timeOffset="804.21">2145 1246 1674 0,'0'0'74'0,"0"0"15"0,0 0-71 0,0 0-18 0,9-2 0 0,-9-4 0 16,0 6 50-16,0 0 6 0,0 0 2 0,9-5 0 15,-9 5 10-15,3 0 1 0,3-8 1 0,0 8 0 16,3 0-40-16,-3 0-8 0,0 0-2 0,2 0 0 16,1 0-8-16,0-5-1 0,3 5-1 0,0 0 0 15,3-8-2-15,-6 3-8 0,3 5 12 0,-3-8-4 16,3 2-8-16,-3-2 0 0,-3 3 9 0,3-3-9 16,-4-2 0-16,4 2 9 0,-9 2-9 0,3-2 0 15,0-5 11-15,-3 8-11 0,-3-8 10 0,0 5-10 0,-3 2 9 16,-2 1-9-16,2-3 8 0,-3 8-8 15,-9 0 12-15,6 0-2 0,-9 5-1 0,0 3 0 16,-6-2 19-16,4 7 4 0,2 0 1 0,-6 6 0 0,3-6 3 16,-3 8 0-16,4-2 0 0,-1-4 0 0,9 4-5 15,-3-1-1-15,0 1 0 0,6 2 0 0,3-2-6 16,3-6-2-16,0 5 0 0,3-4 0 0,3 2-14 16,3 2-8-16,3-10 10 0,-3 3-10 0,6-3 0 0,3-1 0 15,0 4 0-15,3-6 0 0,6-2 12 0,0-3-4 16,8-3-8-16,-8-2 12 0,0 0-3 0,9-3-1 15,-6-5 0-15,2-1 0 0,4 4-8 0,-9-3 0 16,9-3 0-16,-9 2 8 0,-1-1-8 0,1-1 0 16,-3 2 0-16,3 1-11 0,-9 0 2 0,0 2 0 15,0 3 0-15,-3-5 0 0,-3 8 9 0,6 0 0 16,-10 2 0-16,4-2 0 0,-6 5 0 0,0 0-10 16,0 0 10-16,0 0 0 0,0 0 0 0,0 5 0 0,-6 3 0 15,4 3 0-15,2-4 14 0,-6 7 0 16,0-1 0-16,0-5 0 0,-3 2-1 0,3 4 0 0,3-1 0 15,-3-5 0-15,6 2 1 0,-6-2 0 0,6 0 0 16,-3 3 0-16,3-3-14 0,0-8 0 16,0 0-9-16,9 0 9 0,-9 0 0 0,6 0 0 0,9 0 0 15,-6-8 0-15,3 3 0 0,2-3 0 0,4 2 12 0,0-7-12 16,0 3 0-16,3-4 0 0,-6 1 0 0,6 0 0 16,-4 0 8-16,4 5-8 0,0-6 0 0,0 1 0 15,-3 0-10-15,0 8-6 0,2-8 0 0,-5 7-1 16,-3 4 17-16,3-4 0 0,-6 1 0 0,3 2 0 15,-9 3 0-15,-3 0-8 0,0 0 8 0,6 8 0 0,-6-8 0 16,3 8-8-16,-3 3 8 0,-3-3 0 0,-6 5 0 16,3-2 17-16,0 2-3 0,-3 0-1 0,-3 0-1 15,3 0 0-15,0 1 0 0,-3-1 0 16,7 0 2-16,2-5 0 0,-3 3 0 0,3-3 0 0,3 0-14 0,0-8 0 16,9 5 8-16,-1 0-8 0,-2 3 0 0,9-8 0 15,-6 0 0-15,6 0 0 16,3-5-74-16,-3 2-21 0,0-7-4 15</inkml:trace>
  <inkml:trace contextRef="#ctx0" brushRef="#br0" timeOffset="1421.94">3481 392 403 0,'0'0'36'0,"0"0"-36"15,0 0 0-15,0 0 0 0,0 0 264 0,0 0 45 0,0 0 10 16,0 0 1-16,0 0-153 0,-3 10-31 0,1-2-7 0,-1 0-1 16,0 11-24-16,-6-6-4 0,0 11-2 0,0 2 0 15,-3 1-30-15,0-1-5 16,-3 6-2-16,3 2 0 0,-3-2-9 0,-6 13-1 0,4 2-1 0,-10-2 0 15,3 0-17-15,-3 0-3 16,3-2-1-16,-5-1 0 0,8 6-8 0,-6-11-1 0,6 2-1 16,0 1 0-16,3-8-19 0,4 2 0 0,2-7 0 15,3-1 0-15,9-2 0 0,-6-8 0 16,6 2 0-16,6-4 0 0,-3-1 12 0,6-8-4 0,0 3 0 16,2-3-8-1,1-5-20-15,3 0-10 0,-3-8-2 0,3 3-1 0,0 0-181 16,0-8-36-16</inkml:trace>
  <inkml:trace contextRef="#ctx0" brushRef="#br0" timeOffset="1882.09">3047 1042 1094 0,'-9'6'97'0,"6"-6"-77"16,-9 2-20-16,3 4 0 0,3-6 177 0,0 0 32 15,0 5 7-15,3-5 0 0,3 0-79 0,0 0-16 16,0 0-3-16,0 0-1 0,0 0-45 0,0 0-10 15,0 0-2-15,6 0 0 0,9 3-29 0,-6-3-7 16,6-3 0-16,0 3-1 0,-15 0 8 0,21 0 1 16,-21 0 1-16,26 0 0 0,-2 0-25 0,0 0-8 15,3 0 0-15,-6 0 0 0,0-5 0 0,-7 5 0 16,7 0 0-16,-3-6 0 0,0 12 0 0,-3-6-11 16,0 0 2-16,0 0 0 0,0 0 9 0,-4 0 12 15,1 5-2-15,-3-5-1 0,-9 0-9 0,9 8 0 16,-9-8 0-16,9 5 0 0,-9-2 0 0,3 7 0 0,0-2 0 0,-3 0 0 15,-3 3 0-15,0-3 0 0,3 5 0 0,-6-2 0 16,3 2 0-16,-3 0-12 0,0 0 2 16,0-5 1-16,3 6 21 0,-6-7 4 0,3 4 0 0,1 2 1 15,5-5-3-15,-6 3-1 0,3-3 0 0,3-3 0 16,0-5-1-16,0 0-1 0,0 0 0 0,3 3 0 16,-3-3-11-16,6 5 0 0,-1-5 0 0,1 0 0 15,3 0 10-15,-3-8 0 0,9 3 0 0,-3-3 0 16,0-5 9-16,0 2 1 0,6-2 1 0,-3-6 0 15,0 3-21-15,-4-2 0 0,4-1 0 0,-3 1 8 16,3 2-8-16,0-3 0 0,-6 1 0 0,6 2 0 16,-3 3-24-16,-3-3-7 15,6 0-1-15,-13 11 0 0,7-3 10 0,0 2 2 0,-9 6 0 0,0 0 0 16,0 0-101-16,0 0-20 0,0 0-4 0</inkml:trace>
  <inkml:trace contextRef="#ctx0" brushRef="#br0" timeOffset="2514.09">3865 1185 1890 0,'0'0'84'0,"0"0"16"0,0 0-80 16,0 0-20-16,0 0 0 0,0 0 0 0,3 0 35 0,-3 0 2 15,6 3 1-15,0 2 0 0,0-10 8 0,3 5 2 16,-3-3 0-16,0 3 0 0,3-5-20 0,0 0-3 0,-3 2-1 16,0-2 0-16,3-3-12 0,-3-3-4 0,3 3 0 0,-3-2 0 15,-3 2-8-15,3-5 0 0,0-1 0 0,-1 1 8 16,-2 5-8-16,3-5 8 0,-6-6-8 0,3 6 8 16,-3 0-8-16,0 0 0 0,-3 0 0 0,3 2 0 15,0 3 10-15,-6 0 0 0,-5 3 0 0,-1 5 0 16,-3 0 40-16,0 5 8 0,-3 3 2 0,0-3 0 15,-6 9-10-15,1-1-2 0,2 0 0 0,-3 8 0 16,0-2-22-16,3-1-5 0,0 3-1 0,-5-2 0 16,5 2 10-16,0-2 2 0,3-1 0 0,3-2 0 0,3 3-21 0,3-6-11 15,3 5 12-15,3-5-12 0,3 1 8 0,0-1-8 16,3-5 0-16,3 2 0 0,3-2 0 0,3-2 8 16,0-4-8-16,6 4 0 0,-3-6 8 15,0-6-8-15,6 4 0 0,-1-4 0 0,-5-2 12 16,6-5-12-16,0 0 12 0,3 0-12 0,-3-6 8 0,-1 1-8 15,-2-3 0-15,3 2 0 0,0-2 0 0,-9 2 0 16,3 1 0-16,0-1 0 0,-6 3 0 0,-1 3 0 16,-2 8 0-16,0-3 0 0,-3-3 0 0,0 9 0 15,-6-4 0-15,3 6 0 0,0 0 0 0,0 0 0 16,-3 6 8-16,-9 2-8 0,4 0 22 0,-1 2-2 16,-6 6-1-16,9 3 0 0,-9-6 1 0,9 5 1 15,-3 1 0-15,0 2 0 0,0-8-21 0,6 6 0 16,-6-6 0-16,6 0-12 0,6 0 12 0,0 1 0 15,3-6 10-15,-3 2-10 0,3-2 0 0,6-3 0 0,-3-5 0 16,3 8 0-16,0-13 8 0,6 2-8 0,-6-2 0 0,8-3 0 16,1 3 0-16,0-8 0 0,0-1 0 15,0 1 0 1,3-5-38-16,-1-1-7 0,1-2-2 0,0 0 0 0,-3-3-104 16,6-8-21-16,-4 3-4 0</inkml:trace>
  <inkml:trace contextRef="#ctx0" brushRef="#br0" timeOffset="2793.34">4732 280 2138 0,'0'0'95'0,"0"0"19"0,0 0-91 15,0 0-23-15,0 0 0 0,0 0 0 16,-6 0 88-16,0 0 14 0,0 6 2 0,-3-1 1 0,3 8-33 0,-3-5-6 16,-3 5-2-16,0 1 0 0,-3 4-22 0,-3 1-5 15,-5 2-1-15,8 0 0 0,-6 11 2 0,0 5 0 16,-6 3 0-16,3 5 0 0,-2-6-19 0,2 9-4 15,-3-3-1-15,-6 13 0 0,4-5 4 0,2 0 1 16,3 0 0-16,3-3 0 0,0-2 1 0,6-6 1 16,3-2 0-16,4-6 0 0,-1 3-21 0,3-10 0 15,6-1 0-15,0-7 0 0,0 2 0 0,6-8 0 16,3 0 0-16,-1-5 8 0,4-3-8 0,3 1 9 16,0-4-9-16,0-2 10 0,6-2-10 0,3-9-9 15,-4 3 9-15,4-5-13 16,3-6-142-16,3 4-28 0,-3-1-5 0</inkml:trace>
  <inkml:trace contextRef="#ctx0" brushRef="#br0" timeOffset="3639.21">4556 1016 1681 0,'0'0'74'0,"0"0"16"0,0 0-72 0,0 0-18 0,0 0 0 0,0 0 0 16,0 0 86-16,0 0 14 0,0 0 2 0,6 8 1 15,0 0-34-15,0 2-6 0,-3-2-2 0,0 3 0 16,0 2-4-16,0 3-1 0,-3 8 0 0,0-8 0 15,0 0-9-15,-3 5-3 0,0-3 0 0,0 4 0 16,0-4-9-16,3-5-3 0,-6 6 0 0,6-6 0 16,0 0-32-16,0 0 0 0,6-5 0 0,-6-2-12 15,3 2 12-15,-3-8 12 0,6 0-3 0,6 0 0 16,-3 0-9-16,0-8 8 0,2 2-8 0,4-2 8 16,-3-2 3-16,6-3 0 0,-3-1 0 0,0-1 0 0,0-4-11 15,0 1 0-15,2-4-12 0,-2 4 12 0,0-1-18 0,-6 6 4 16,3-5 1-16,-3 4 0 0,0 6 13 0,3-5 0 15,-12 8 0-15,6 2 0 0,-3 3 0 0,-3 0 0 16,0 0 0-16,-3 13 0 0,0 1 10 0,0 2 2 16,-3-3 0-16,0 3 0 0,0 0-4 0,3 2 0 15,0 1 0-15,0-4 0 0,0-1-8 0,3 2 8 16,3-3-8-16,0 0 8 0,3-5-8 0,0 0 8 16,0 2-8-16,3-2 8 0,3-8 0 0,0 0 0 15,0 0 0-15,-1 0 0 0,1-8 8 0,3 3 2 16,-3 0 0-16,3-3 0 0,3 0-18 0,-3-3 0 15,0-2-11-15,6 0 11 0,-10 0 0 0,7 0 0 16,-6-6 0-16,0 3 0 0,3-2 9 0,-3 4-9 16,0 1 8-16,-3-5-8 0,0 4-11 0,0 1-7 15,-1 0-2-15,-2 5 0 16,-3 3-65-16,3-3-14 0,3 2-2 0,-9 6-1 16,0 0-119-16,0 0-24 0,0 0-5 0,0 0-1 0</inkml:trace>
  <inkml:trace contextRef="#ctx0" brushRef="#br0" timeOffset="4166.66">5342 1135 2052 0,'0'0'45'0,"0"0"10"0,0 0 1 0,0 0 1 0,0 0-45 15,0 0-12-15,0 0 0 0,0 0 0 16,0 0 51-16,3-8 8 0,6 3 1 0,-3 0 1 0,3 2-37 0,0-2-8 15,-1-3-2-15,1 2 0 0,3-2-14 0,-3-2 9 16,0 2-9-16,0-5 8 0,-3 7-8 0,3-2 0 16,-3-2 0-16,-3 2 8 0,-3 0-8 0,0 3 0 15,-3-3 0-15,3 2 8 0,-12-1-8 0,3 1 0 16,0-2 0-16,-6 3 0 0,-3 5 0 0,1 0 0 16,-4 0 0-16,0 5 0 0,-6 9 0 0,3-1 10 15,0 0-10-15,1 3 10 0,-1 0 46 0,6 5 8 16,0-3 3-16,3 4 0 0,6-1-34 0,-6-3-6 15,9 1-2-15,1-1 0 0,5-2-16 0,0-3-9 16,2 1 10-16,7-4-10 0,0 3 8 0,3-7-8 0,6-4 0 16,0 4 0-16,6-6 11 0,3-6-11 0,-1 4 12 15,1-4-12-15,0-1 0 0,3 1 0 0,-3-4-15 16,-1 2 5 0,-2 0-38-16,0-3-7 0,-3 3-1 0,-3 0-1 0,-4 3 25 0,-2-3 6 0,-3 3 1 0,-9 5 0 15,0 0 25-15,0 0-8 0,0 0 8 0,0 0 0 16,0 8 11-16,-3 2 7 0,-6 4 2 15,3-1 0-15,1-5 36 0,-7 5 7 0,0 0 1 0,6 0 1 16,-6 1-42-16,6-4-9 0,3 3-2 0,3-5 0 16,0-2-12-16,0-6 0 0,0 0 0 0,9 2 0 15,3 4 0-15,-3-6 9 0,0-8-9 0,3 2 8 16,2-2-8-16,-2-2 8 0,0 2-8 0,3-5 8 16,3-6-8-16,-6 6-17 0,3-8 4 0,9 2 1 15,-10-7-96-15,7-1-20 0,0 1-3 0</inkml:trace>
  <inkml:trace contextRef="#ctx0" brushRef="#br0" timeOffset="4675.31">6387 209 2282 0,'0'0'50'0,"-6"5"10"0,0 1 3 0,-3 2 1 0,0-3-51 16,0 8-13-16,-6 0 0 0,3 1 0 0,-3 4 100 0,0 3 16 15,-8 0 4-15,2 3 1 0,-3 8-45 0,3-3-10 16,0 8-2-16,3 8 0 0,-2-5-35 0,-1 7-7 0,0-2-2 0,0 6 0 16,-3-4-20-16,-6 17 8 0,1-3-8 15,2-3 0-15,3-8 0 0,0-2 8 0,6-3-8 0,3 0 0 16,1-11 9-16,-1-2-9 0,6 0 12 0,3-6-12 15,-3 0 0-15,6-7 0 0,0-6 0 0,3 0 0 16,0-5 0-16,0-2 0 0,0-4-12 0,0-2 3 16,0 0-38-16,0 0-7 0,6-8-2 0,-3-5 0 15,0 0 21-15,0-8 4 16,-3 8 1-16,0-6 0 0,-3-7-21 0,0 7-4 16,-3-7-1-16,3-1 0 0,-3 1 39 0,0-1 7 0,0 9 2 0,0-1 0 15,-3-2 8-15,0 8 11 0,0 0-3 0,-3-1 0 16,1 9 61-16,2-3 12 0,0 3 3 0,0 5 0 0,9-5-4 15,-9 5 0-15,9 0 0 0,0 0 0 0,0 0-38 0,9-3-8 16,-6-2-2-16,9-1 0 0,3 1-10 16,5 2-2-16,-5-2-1 0,9-3 0 0,6 3-19 0,-3-3 0 15,2 3 0-15,-2-3 0 0,0 2 32 0,-3-2 0 16,0 3 0-16,-4 0 0 0,1 2-32 0,-6 3 0 16,3-5 0-16,-3 0 0 0,0 5 0 0,-3 0 0 15,0-3 0-15,-1 3 0 16,1-5-75-16,0 10-15 0,-6-5-3 0</inkml:trace>
  <inkml:trace contextRef="#ctx0" brushRef="#br0" timeOffset="6154.89">7041 1154 1285 0,'0'0'56'0,"0"0"13"0,0 0-55 0,0 0-14 16,0 0 0-16,0 0 0 0,0 0 88 0,0 0 14 16,0 0 3-16,0 0 1 0,0 0-52 0,6 0-10 15,0-8-3-15,-3 2 0 0,3 1-11 0,-3-3-2 16,3 3-1-16,0-3 0 0,0 3 1 0,-3-3 1 15,6 2 0-15,-3-7 0 0,0 5-11 0,0-5-2 16,3 2-1-16,0 3 0 0,-6-5-3 0,-3 3 0 16,0 2 0-16,0-6 0 0,3 1 23 0,-6 0 4 15,-3 0 1-15,0 0 0 0,0-1-12 0,-3 1-3 16,0 3 0-16,-3 2 0 0,0 0 18 0,-3 8 3 16,0-6 1-16,-2 12 0 0,-4-4-19 0,0 9-3 0,0-3-1 0,-3 5 0 15,0 6 7-15,-2-1 1 0,-1-2 0 16,0 2 0-16,0 1-20 0,0-3-3 0,4 2-1 15,2 6 0-15,3-3-8 0,3-2 0 0,0 2 9 0,6-2-9 16,3-1 12-16,6 3-3 0,0-2 0 0,3-6 0 16,6 6-9-16,3-6 0 0,0-5 0 0,3 5 0 15,6-8 0-15,0 3 0 0,-1-3 0 0,7-5 0 16,-3 0 0-16,0-5 8 0,0 0-8 0,-1 2 8 16,-2-2-25-16,0-3-6 0,3-5-1 15,-3 2 0-15,0 3-8 16,-4-5-3-16,1 0 0 0,0 0 0 0,-3-6 24 0,-3 6 11 0,-3 0-10 0,3-6 10 15,-6 6 0-15,0 0-9 0,-6-6 9 0,-3 3 0 16,0 3 0-16,-3 0 0 0,-3-6 0 0,-3 6 0 16,-3-6 0-16,0 6 11 0,0 5-1 0,-3-5 0 0,-2 8-10 0,2 5 0 15,0 0 0-15,-3 0 8 0,0 5-8 0,0 3 0 16,4 5 0-16,-1 0 0 0,0-5-12 0,6 6 12 16,0-4-12-16,6 3 12 15,0 6-131-15,3-3-18 0,0 2-4 0</inkml:trace>
  <inkml:trace contextRef="#ctx0" brushRef="#br0" timeOffset="6687.96">7509 1061 1216 0,'0'0'54'0,"0"0"11"0,0 0-52 0,0 0-13 0,0 0 0 0,0 0 0 15,-3 8 106-15,3-8 18 0,0 0 4 0,0 0 1 16,0 0-45-16,0 0-10 0,6-5-2 0,3 2 0 15,-3-2-32-15,0-1-8 0,0 4 0 0,-1-4-1 0,4 1-15 0,-3-3-2 16,0-5-1-16,0 2 0 0,0 3-4 0,-3 1-1 16,0-7 0-16,3 1 0 0,-6 3 0 0,0-4 0 15,-3 1 0-15,-3 0 0 0,-3 0 23 0,3-1 4 16,-3 6 1-16,0 3 0 0,-5-3-1 0,-1 3 0 16,0 5 0-16,0 5 0 0,-6-5 40 15,3 8 8-15,-3 0 1 0,1 3 1 0,-4 5-40 16,0 2-8-16,-3 1-1 0,3-1-1 0,1 3-7 0,-4 6-2 15,0-6 0-15,6 3 0 0,9 7 1 0,3-9 0 16,3-1 0-16,0 3 0 0,3-6-18 0,0-2-9 16,3 3 10-16,3-6-10 0,3 0 0 0,3 5 8 15,6-10-8-15,6 3 0 0,-3-8 0 0,3 2 8 16,2-5-8-16,4-5 0 0,-3 2 0 0,0-10-12 16,0 2 1-16,0-2 0 15,2-8-25-15,-2 2-4 0,3-2-2 0,-6-3 0 16,3 3-41-16,-4-5-8 0,4-1-1 0,-3 1-1 15,3-3-84-15,0 0-17 0,-3 2-3 0</inkml:trace>
  <inkml:trace contextRef="#ctx0" brushRef="#br0" timeOffset="6937.28">8036 349 518 0,'0'0'23'0,"6"-5"5"16,2 0-28-16,-2-1 0 0,-6 4 0 0,0 2 0 0,3-6 316 0,-3 6 57 0,0 0 12 0,0 0 3 15,0 0-209-15,0 0-42 0,0 0-8 0,0 0-1 16,0 0-26-16,0 0-5 0,-3 6-1 0,-5 7 0 15,-1 0-54-15,-6 0-11 0,0 6-3 0,0 2 0 0,0 11 6 0,0 2 1 16,-3 6 0-16,-3 5 0 16,4 0-13-16,-4-5-2 0,0 5-1 0,-3-11 0 0,0 3-8 15,0-5-2-15,1 2 0 0,-1 3 0 0,3 6-9 0,0 2 10 16,0-6-10-16,6 1 10 0,4-3-10 0,2-5 0 16,0-6 0-16,6 1 0 0,0-9 0 0,6 3 0 15,3-7 0-15,3-1 0 0,0-8-22 0,2 3 0 16,4-3 0-16,0 1 0 15,3-6-177-15,3-6-35 0</inkml:trace>
  <inkml:trace contextRef="#ctx0" brushRef="#br0" timeOffset="7504.14">8012 1069 2016 0,'0'0'89'0,"0"0"19"0,0 0-87 0,-3 5-21 15,-3 3 0-15,6-8 0 0,0 0 73 0,0 0 11 0,0 0 1 0,0 0 1 16,9 0-27-16,0 0-6 0,0 0-1 0,0-8 0 16,0 3-28-16,-1-3-7 0,7 3-1 0,0-3 0 15,-3-3-8-15,0 3-8 0,3-5 9 0,-3 0-9 16,0 0 0-16,0-1 0 0,-3 1 0 0,-4 3 0 16,1 2 0-16,-3-6 0 0,-3 1 0 0,0 3 0 15,-3 2 0-15,-3-6 0 0,1 6 0 0,-7 3 0 16,0 5 0-16,-3-5 8 0,-6 10-8 0,3 0 0 15,0-2 35-15,-3 8 4 0,-2 2 1 0,-1 0 0 16,3 3-10-16,3 3-2 0,0-1 0 0,3 1 0 16,1 2-11-16,5 0-2 0,-3 3-1 0,6-6 0 0,0 3 0 15,3-2 0-15,3 2 0 0,3-2 0 0,0-6-14 16,3 0-15-16,0 0 3 0,6-5 1 0,2 3 11 16,-2-9 0-1,3 4 0-15,3-6 0 0,0 0-22 0,3-8-6 0,0 8 0 16,2-5-1-16,1-3-19 0,6-3-3 0,0 3-1 0,-3 0 0 15,-4 3 0-15,-5 0 0 0,-3 2 0 0,0 3 0 0,-6 0 33 0,-3 3 7 16,-3 2 0-16,0 3 1 0,-6 2 19 0,3-2 4 16,-6 6 1-16,3-7 0 0,-3 4 25 0,0 2 5 15,0-5 1-15,3 3 0 0,-3-3 5 0,0 0 2 16,3 2 0-16,0-7 0 0,3-3-14 0,0 0-2 16,0 0-1-16,9 0 0 0,0-3-14 0,3-2-2 15,-3-3-1-15,3-3 0 0,0-2-6 0,3 0-2 16,-3-6 0-16,-1 4 0 0,7-4-9 0,-3-2 0 0,0-3 9 15,0-2-9-15,3 4 0 0,0 4 8 0,-6-3-8 16,2 5 0-16,1 0 0 0,0-3 0 0,-3 6 0 0,0 0 0 16,0 5 0-16,-3-2 0 0,-3 2 0 15,3 2 0-15,0-2 0 0,3 3 0 0,-6 5 0 16,2 0 0-16,1 0-88 16,0 0-20-16,0 0-3 0</inkml:trace>
  <inkml:trace contextRef="#ctx0" brushRef="#br0" timeOffset="8129.25">9628 611 460 0,'6'-13'20'0,"-3"8"5"16,0-3-25-16,0-3 0 0,0 3 0 0,0 0 0 16,0-2 230-16,0 2 41 0,0 2 8 0,-3 6 1 0,0 0-124 0,0 0-24 15,0 0-6-15,0 0-1 16,0 0-26-16,0 0-6 0,0 0-1 0,-3 6 0 16,-3 7-16-16,0 0-4 0,0 6-1 0,-6 2 0 0,0 0-11 0,-3 3-1 15,-3 8-1-15,-5 2 0 0,-1 11-30 0,-3-11-7 16,-3 6-1-16,3 2 0 0,1-2-12 0,-1-5-8 15,0 9 8-15,3-9-8 0,0 2 8 16,7-3-8-16,2-2 10 0,-3 0-10 0,6-6 8 16,-3-7-8-16,9-3 0 0,-3 0 0 15,3-3-21-15,3 0-11 0,0-10-1 0,3 2-1 16,0-5-130-16,0 0-27 0,0 0-5 0,9-5-810 0</inkml:trace>
  <inkml:trace contextRef="#ctx0" brushRef="#br0" timeOffset="8620.34">9792 325 1612 0,'0'0'144'0,"0"0"-116"16,0 0-28-16,-3-7 0 0,3 7 115 0,-3 0 17 0,-3-6 3 0,0 6 1 16,0 6-27-16,3-4-5 0,-3 9 0 0,0-3-1 15,0 2-57-15,0-2-11 0,0 5-3 0,0 6 0 16,-3-6-6-16,3 8-2 0,-3 3 0 0,3 5 0 15,-2 3 0-15,-1 0 0 0,-3 7 0 0,3 1 0 16,0-8-12-16,0 0-4 0,0-3 0 0,0 2 0 16,0-12-8-16,3 2 8 0,0-2-8 0,3-1 8 15,0-5-8-15,3 1 0 0,6-6 9 0,0-3-9 0,0 0 8 16,3 3-8-16,0-8 10 0,3 0-10 0,0-5 0 16,3 2 0-16,0-2 0 0,2-3-10 0,1-3-12 0,3-2-2 15,6 0-1-15,0 0 0 16,0-8-14-16,-1 7-2 0,1-10-1 0,-3 3 0 15,6-2 14-15,-4 1 4 0,1-4 0 0,0-1 0 16,-3 9-9-16,0-3-2 0,-6 2 0 0,-4 6 0 16,1 0 35-16,-6 7 0 0,3-1 0 0,-6 7 0 0,0 0 33 0,-6 0 11 15,3 7 1-15,-6 7 1 0,0 4 14 0,0 1 4 16,-6 2 0-16,0-3 0 0,-3 4-36 0,0 1-6 16,0 4-2-16,-2-6 0 0,-4 3 10 0,0-8 2 15,-3 8 0-15,3-3 0 0,-3-3-20 0,4 9-4 16,2-6-8-16,-3 11 12 0,6-1-4 0,-3 1-8 15,0 2 11-15,0-2-11 0,3 0 9 0,3-6-9 16,-3 1 0-16,7-6 9 0,-1-2-9 0,6-1 0 0,-3-2 0 16,3-5 0-16,3 2 0 0,3-5 0 0,5-3 0 0,1-5 0 31,3 0-162-31,-3 0-25 0</inkml:trace>
  <inkml:trace contextRef="#ctx0" brushRef="#br0" timeOffset="9007.34">10185 1114 403 0,'0'0'17'0,"0"0"5"0,0 0-22 0,0 0 0 16,-3-5 0-16,3 5 0 0,0 0 393 0,0 0 75 15,0 0 14-15,0 0 3 0,6 0-334 0,0-8-67 16,0 2-14-16,0 1-2 0,2 2-40 0,1-7-8 15,0 7-2-15,3-7 0 0,-3 7-2 0,3-2 0 16,0-3 0-16,0 2 0 0,0 1-16 0,-3-3 0 16,-3-5 0-16,3 0 0 0,0 2 0 0,-4 3 10 15,-2-5-10-15,0 5 8 0,0-2-8 0,-3 2 0 16,0 2 0-16,-3-2 0 0,0-2 0 0,-3 7 12 16,-2 3-2-16,-4 0 0 0,0 0 34 0,-3 8 6 15,-3-3 2-15,0 3 0 0,0 6-8 0,0-1 0 16,1 5-1-16,-1 1 0 0,0-3-8 0,0 2-2 15,3 1 0-15,0 2 0 0,3-3-23 0,0 4-10 16,3-4 8-16,4 1-8 0,2-1 0 0,0-2 0 0,3-3 0 16,3 0 0-16,2-2 0 0,4 2 0 0,3-7 0 15,0-4 0-15,0 3 0 0,6-5 0 0,0 0 0 16,3-7 0 0,0 1-162-16,2 1-25 0,1-3-5 0</inkml:trace>
  <inkml:trace contextRef="#ctx0" brushRef="#br0" timeOffset="9672.28">10554 1146 1612 0,'0'0'144'0,"0"0"-116"0,3 2-28 0,-3-2 0 0,6 0 105 16,0 6 15-16,0-12 4 0,3 6 0 0,-4-2-26 15,7 2-5-15,-3-6-1 0,3 6 0 0,-3-10-48 0,3 2-11 16,0 0-1-16,0 3-1 0,0-9-19 0,0 1-3 15,0 5-1-15,2-5 0 0,1 0-8 0,-3 2 0 16,3-7 9-16,-3 4-9 0,-3 6 0 0,-6-5 0 16,3-5 0-16,-3 5 8 0,0-1-8 0,-3 1 8 15,-3 5-8-15,0-5 8 0,-3 2 11 0,-3 9 2 16,-3-4 1-16,0 1 0 0,-3 5 22 0,0 5 5 16,-5 1 1-16,2 2 0 0,-3 5-7 0,0 0-2 15,0 0 0-15,0 6 0 0,1-1-13 0,-1 3-2 16,-3-2-1-16,3 2 0 0,3-2-15 0,0-1-10 15,1-2 12-15,5 8-12 0,3-3 8 0,3-2-8 16,0-1 0-16,6-5 0 0,0 3 0 0,3 3 0 0,6-6 0 16,0-2 0-16,3-4 0 0,2-1 0 0,1 2 0 15,3-8 0-15,-3 0 0 0,6-8 0 0,-3 2-15 16,6-1 5 0,-7-12-17-16,7 6-3 0,3-11-1 0,3 3 0 15,0-11-26-15,-4 6-6 0,4-1-1 0,3-7 0 16,0 2-21-16,-4 0-5 0,1 1-1 0,-3-4 0 15,0-2 12-15,-4 3 3 0,1 2 0 0,-3-8 0 16,3-5-40-16,-6 11-7 0,3-6-1 0,-1-2-1 16,4 0 12-16,0 4 2 0,-3-1 1 0,0 7 0 0,0-2 110 0,2 2 10 0,-5 0 8 15,0 6 2-15,-6-1 118 0,0 14 24 0,-6-6 5 0,0 12 1 16,0-7-28-16,-6 9-6 0,0 5-1 0,0 0 0 16,0 0-36-16,0 0-7 0,-9 5-2 0,-3 9 0 15,3-1-50-15,0 5-10 0,-3-4-3 0,0 7 0 16,-3-3 6-16,-2 3 1 0,-4 3 0 0,0 3 0 15,0 7-3-15,3 3 0 0,-6 8 0 0,1 3 0 0,2-3-5 0,0-6-2 16,-3 1 0-16,0 0 0 0,0-3-6 0,-2-3-2 16,5 3 0-16,-3-2 0 0,6 4-5 0,0-2-1 15,3 3 0-15,4 0 0 0,-1-9-8 0,3-4 0 16,3-1 0-16,3-7 0 0,6 2 0 0,-3-8 0 16,3 1 0-16,6-1 0 0,0-8-27 0,-1 3 3 15,4-8 0-15,6 0 0 16,0 0-155-16,0-8-30 0,3 3-7 0</inkml:trace>
  <inkml:trace contextRef="#ctx0" brushRef="#br0" timeOffset="9874.84">11325 836 2574 0,'0'0'56'0,"-9"5"12"0,-3 6 3 0,0-3 1 0,0 0-57 0,0 2-15 0,-3 4 0 0,0 7 0 16,-2-3 72-16,2 1 12 0,3-3 3 0,-6 8 0 15,6-3-54-15,-3 5-10 0,3-2-3 0,0 2 0 16,3 1-20-16,3-6 9 0,-3 3-9 0,6-3 0 16,-2-8 8-16,5 6-8 0,-3-6 0 0,3-5 0 15,3-3-16-15,2 1-6 0,1-6-2 0,6-6-842 16,-3 1-169-16</inkml:trace>
  <inkml:trace contextRef="#ctx0" brushRef="#br0" timeOffset="10007.34">11482 683 2516 0,'-8'-11'112'0,"8"11"22"0,-6 0-107 0,0 5-27 15,0-5 0-15,0 0 0 0,-6 0 13 0,6 0-2 16,-3 0-1-16</inkml:trace>
  <inkml:trace contextRef="#ctx0" brushRef="#br0" timeOffset="11126.61">11697 1082 518 0,'0'0'46'0,"0"0"-37"16,0 0-9-16,0 0 0 0,0 0 318 0,0 0 62 16,-3 0 12-16,3 0 2 0,0 0-227 0,0 0-46 15,0 0-9-15,0 0-1 0,0 0-47 0,0 0-8 16,0 0-3-16,0 0 0 0,0 0-25 0,0 0-6 16,0 0-1-16,9 0 0 0,-3-5 14 0,3 2 2 15,-3-2 1-15,2-3 0 0,1 3-27 0,0-3-11 16,3 2 8-16,-3-4-8 0,3 2 0 0,-3-5 8 15,3 5-8-15,0-5 0 0,-6-1 0 0,0 4 0 16,0 2 8-16,-6-5-8 0,0-1 8 0,-6 1-8 16,0 3 12-16,-3 2-4 0,0-6 0 0,-3 6 0 15,-3 3 0-15,0-3 0 0,-3 3 19 0,1 5 3 16,-1 5 1-16,-3-2 0 0,0 7 5 0,0-2 2 16,0 6 0-16,-2-1 0 0,2 0-14 0,3 6-4 15,-3-1 0-15,0 3 0 0,0 0-12 0,3 3-8 16,4-3 10-16,-1 3-10 0,0 3 0 0,6-6 8 0,0-3-8 15,6 4 0-15,3-4 0 0,0 1 0 0,6-6 0 0,3 0 0 16,0-5 0-16,3-3 0 0,6 1 0 0,-1-6 0 16,1 0 8-16,0-6-8 0,6 1 0 0,0-3 0 15,0-5 0-15,-1 0 0 0,1-1 0 0,-3 1 0 16,6-5-13-16,-6-1 4 0,-1 6 1 0,1-8 0 16,-3 7 8-16,0 1 0 0,-6-5 0 0,0 10-8 0,-6-3 8 15,0-2 0-15,-3 5 0 0,-3-3 0 0,0 9 0 16,0 2 0-16,-9 0 10 0,3 0-10 15,-3 2 18-15,0 9-2 0,-3-3-1 0,0 5 0 16,0-2 0-16,0 2 0 0,0 0 0 0,4 0 0 0,2 1-7 16,0 2-8-16,0 2 11 0,3 1-11 15,0-6 0-15,3 5 0 0,-3-4 0 0,6-1 0 16,0 0 0-16,6-5 0 0,-3 3 0 0,5-4 0 0,1-7 0 16,0 0 0-16,6 0 0 0,-3 0 0 0,3-5 8 0,0 3-8 15,0-4 0-15,2-7 0 0,-5 2 0 16,6 4-11-16,-3-7 2 0,0-4 0 0,0 2-7 0,0-3-2 15,5-4 0-15,-2 1 0 0,3 4-5 0,0-3-1 16,0 2 0-16,-3 1 0 0,-10 2 12 0,4 3 1 16,-3 2 1-16,0 3 0 0,0 0 10 0,-6 8-10 15,-3 0 10-15,-3 0-10 0,0 0 38 0,0 8 7 16,-3 0 1-16,-3 3 1 0,3 2-22 0,0 0-5 16,-3 3-1-16,0 0 0 0,0 0-9 0,0 2 0 15,3-5 0-15,-3 1 8 0,3-1-8 0,3 0 0 16,-3-2 0-16,6-3 0 0,0 0 0 0,3-3 0 15,0 0 0-15,0-5 0 0,-3 0 0 0,6 0 0 16,0-5 0-16,3-3 0 0,6 3 0 0,0-3 0 0,0-8 8 16,2 3-8-16,1-1 0 0,-3 1-12 0,6-3 2 15,-3-2 1-15,0 4-8 0,-7 1-2 0,4-5 0 16,0 4 0-16,-3 1 19 0,-3 5-12 0,0-2 12 0,0 7-10 16,-6-2 10-16,0 5-12 0,-6 0 12 0,3 5-12 15,0 3 12-15,-3 0 0 0,-3 3 0 0,0 2 8 16,0 3 13-16,-3 2 3 0,-3 1 1 0,6-6 0 15,-6 5-8-15,6 4-1 0,-6-9-1 0,6 5 0 16,0-4-15-16,0-1 9 0,0 0-9 0,6-8 8 16,-3 3-8-16,3 0 0 0,3 3 0 0,3-9 0 15,-3 4-97-15,3-6-22 16,6 0-4-16,-3 0-1 0</inkml:trace>
  <inkml:trace contextRef="#ctx0" brushRef="#br0" timeOffset="11706.38">13840 280 1688 0,'0'0'75'0,"0"0"15"0,0 0-72 0,0 0-18 16,0 0 0-16,-6 6 0 0,-3-1 143 0,3 3 25 15,-6-3 4-15,3 3 2 0,-6 5-46 0,-3 1-8 16,1-1-3-16,-4 0 0 0,-3 0-36 0,-6 1-7 16,3 4-2-16,-5 9 0 0,-1 4-22 0,3 9-5 15,0 5-1-15,1 0 0 0,-1 3-13 0,3-9-3 16,0 1-1-16,3 2 0 0,4-2-15 0,-1 8-2 16,0 2-1-16,0 3 0 0,6 0-9 0,0-3 0 0,3-8 0 0,7 1 0 15,2-14 0-15,3 3 0 0,5-6 0 0,1-2 0 16,3-3 0-16,3-3 0 0,0 4-14 0,0-4 5 31,3 1-27-31,0-6-4 0,3-5-2 0,-3 0-898 0,2 2-180 0</inkml:trace>
  <inkml:trace contextRef="#ctx0" brushRef="#br0" timeOffset="12469.62">13965 606 1566 0,'0'0'34'0,"6"-8"7"0,0-3 2 0,0 3 1 0,0 1-35 0,-6 7-9 0,0 0 0 0,0 0 0 16,0 0 111-16,0 0 20 0,0 0 4 0,0 0 1 16,3 0-34-16,-3 7-6 0,-3-1-2 0,0 7 0 15,-3-5-29-15,-3 10-5 0,0-4-2 0,0-1 0 16,0 5-5-16,0-4-1 0,-3 7 0 0,0-8 0 0,-3 0-32 0,4 6-6 15,-1-6-2-15,0 0 0 16,0 0 14-16,3-5 2 0,3 3 1 0,0-3 0 16,0 0-19-16,6-3-10 0,0 0 10 0,3 3-10 0,0-2 8 15,6-6-8-15,0 0 0 0,3 0 9 0,3 0-9 16,0 0 0-16,-1-6 0 0,4 6 0 0,6-5 0 16,0 2 0-16,-3 3-12 0,3-5 12 15,-4 5-48-15,1 0-3 0,0 0 0 0,-9 5 0 16,3-5 18-16,-3 8 3 0,-3-2 1 0,-3-1 0 0,0-2 19 0,0 7 10 15,-3-2-10-15,-3 5 10 0,0 1 0 0,-3-1 0 16,-3 0 0-16,0 0 0 0,-3 6 15 0,0-1-1 16,-3-4 0-16,0 1 0 0,-3 9-1 0,0-11 0 15,-3 6 0-15,0-3 0 0,1 2-13 0,-1 1 11 16,0-6-11-16,0 6 10 0,-3-6-10 0,0 0 10 16,3 0-10-16,-2 1 10 0,-1-6-10 0,3-3 0 15,-3 3 0-15,6-8 8 0,-3 5-8 0,4-5 8 16,-1 0-8-16,0 0 8 0,0-5-8 0,3-1 8 15,0-1-8-15,0-1 8 0,3-6-8 0,3 1 0 0,-3 0 0 16,6-6 0 0,0 1-97-16,0-1-25 0,6-2-5 0</inkml:trace>
  <inkml:trace contextRef="#ctx0" brushRef="#br0" timeOffset="12675.82">14016 585 2235 0,'-3'-24'99'0,"3"16"21"16,0-5-96-16,0 7-24 0,0-1 0 0,0 1 0 0,0-2 121 0,3 3 20 16,-3-3 4-16,5 3 1 0,1-3-66 0,3 3-14 15,3 5-2-15,-3-6-1 0,6 6-34 0,0-8-6 16,6 8-2-16,-3 0 0 0,2 0-21 0,-2-5 9 16,3 5-9-16,0 0 0 0,0-3 0 0,0-2 0 15,0 5 0-15,-1-5 0 16,1 5-128-16,0-8-30 0,0 8-6 0</inkml:trace>
  <inkml:trace contextRef="#ctx0" brushRef="#br0" timeOffset="13312.52">14772 736 921 0,'0'0'40'0,"0"0"10"0,0 0-40 0,0 0-10 0,3 0 0 0,0-6 0 16,2-2 191-16,-2 3 36 0,3 0 7 0,-3 2 2 15,3-2-132-15,0-3-27 0,3-3-5 0,3 3 0 16,-3 0-36-16,0-2-6 0,0 2-2 0,0 0 0 15,0-3 6-15,-3 3 1 0,0-2 0 0,-3 2 0 16,0-5 1-16,-3-1 0 0,0 1 0 0,-3 0 0 0,0 0 10 16,-3 2 2-16,0-2 1 0,-3 0 0 15,-6 5-5-15,0 0 0 0,-3 3-1 0,3 5 0 0,-3 0 1 16,1 0 1-16,2 5 0 0,-3 3 0 0,0 5-5 16,-3 0-2-16,-6 0 0 0,1 11 0 0,-7-3-19 0,0 6-4 15,0-1-1-15,4 1 0 0,2-3-6 0,0-3-8 16,0 5 11-16,6-7-11 0,4 7 0 0,2-7 0 15,3 7 0-15,3-5 0 0,0 3 0 0,6 3 0 16,-3 7 0-16,6-7 0 0,0 4 0 16,6-4 0-16,0-1 0 0,6-2 0 0,0-3 0 15,3-8 0-15,5 1 0 0,1-9 0 0,3 3 11 0,0-8-11 16,6 0 10-16,-1 0-10 0,4-8 12 0,-6-3-4 16,0-2-8-16,-3-3 12 0,-1-2-4 0,1-6-8 15,-3 3 11-15,3-6-11 0,0 1 10 0,-7 13-10 16,1-6 8-16,0 6-8 0,0-8 8 0,0 2-8 15,0 1 0-15,-6-9 8 0,3 6-8 0,-1-16 0 16,-5 3 9-16,-3 7-9 16,0-5 0-16,-6 1 9 0,0-4-9 0,-3 3 0 0,0 6 8 0,-6 0-8 15,-3 7 0-15,-2-7 0 0,-4 12 8 0,-6 1-8 16,-6 5 0-16,0 3 0 0,4 5 8 0,-4 5-8 0,3-2 12 16,-3 2-12-16,-5 3 8 0,5 3-8 0,0-3 0 0,6 5 0 15,3 0 0-15,9 0 0 0,4 0 0 0,-1 6 0 16,9-11-96-1,3 3-17-15,6 2-3 0</inkml:trace>
  <inkml:trace contextRef="#ctx0" brushRef="#br0" timeOffset="13841.33">15230 606 1922 0,'0'0'85'0,"0"0"18"0,0 0-83 15,0 0-20-15,0 0 0 0,3-5 0 16,-3-3 47-16,6 0 5 0,-3 2 0 0,3-7 1 0,-3 8 5 0,3-8 1 16,0 5 0-16,6-5 0 0,0-1-33 0,-1 4-6 15,1-4-2-15,-3 7 0 0,3-7-10 0,-3 9-8 16,-6-8 12-16,3 5-12 0,0-3 24 0,-3 3-3 0,0 0 0 0,-3-5 0 15,0 8-10-15,0-8-3 0,0 7 0 0,-3-2 0 16,-3 0 38-16,-3 3 7 0,0 0 2 0,-6 5 0 16,-3 0 5-16,1 5 0 0,-4 0 1 0,3 3 0 15,0 0-8-15,0-2-1 0,0 2-1 0,0 2 0 16,1 3-27-16,2-5-6 0,3 6-1 0,-3-1 0 16,0 0-17-16,3 6 0 0,6-1 0 0,0-2 0 15,3 8 0-15,3-3 0 0,3-3 0 0,3-4 0 16,0 4 0-16,3-5 0 0,0 1 0 0,3-6 0 15,0-3 0-15,3 0 0 0,2-10 0 0,1 5 0 16,3-8 0-16,0-3 0 0,6-7 0 0,-3 2 0 16,2-3 0-16,-2 1-12 0,-3-3 1 0,3 2 1 15,-3 1 10-15,-3 2-13 0,-4 3 5 0,-2-1 8 16,-6 4 0-16,-3-3 18 0,-6-1-2 0,0 6 0 16,-6 3-16-16,-3-3 0 0,-5 8 0 0,-1-5 0 0,-6 5 0 0,0 5-17 15,-3-5 1-15,1 8 1 0,-1 0 15 0,6 3 0 16,0-3 12-16,3 2-12 0,3-2 0 0,3 5 0 15,4-5 0-15,2 5 0 16,3 1-26-16,3 4-12 0,0-5-2 0,6 1-1 16,2-1-161-16,1 0-32 0</inkml:trace>
  <inkml:trace contextRef="#ctx0" brushRef="#br0" timeOffset="14179.62">15438 865 2026 0,'0'0'44'0,"0"0"10"0,0 0 2 0,0-5 1 0,0 0-45 0,-3 5-12 0,3 0 0 0,0 0 0 15,0 0 104-15,-3-8 20 0,-3 8 3 0,3-6 1 16,-3 6-52-16,1 0-9 0,-4 0-3 0,-3 6 0 15,0-1 0-15,-3-2 0 0,0 2 0 0,0 3 0 16,0 2-25-16,-6-2-6 0,1 6-1 0,2-1 0 16,-3 0 4-16,0 0 1 0,3 1 0 0,-3-4 0 15,3 11-24-15,4-8-5 0,-7 1 0 0,3-1-8 0,-3 5 13 16,3-4-4-16,3-1-1 0,0 0 0 0,1 0-8 16,5 1 0-16,3-1 0 0,0 0-11 0,0-8 11 15,6 3 0-15,0-2 8 0,0-6-8 16,0 0-63-16,9 0-17 0,3 0-3 15,2-6-829-15,1-2-167 0</inkml:trace>
  <inkml:trace contextRef="#ctx0" brushRef="#br0" timeOffset="14720.67">15459 1127 2120 0,'0'0'47'0,"0"0"9"0,0 0 3 0,6 0 0 0,-6 0-47 0,6 0-12 0,0-5 0 0,0 5 0 16,-3-8 84-16,3 8 14 0,0-5 3 0,0-1 1 15,0 4-66-15,0-4-12 0,0-2-4 0,-3 3 0 16,3-8-6-16,-3 8-2 0,0 2 0 0,-3-2 0 15,3-3 23-15,-3-3 4 0,0 3 1 0,-3 3 0 16,0-3-20-16,0-3-3 0,-3 9-1 0,0 2 0 16,-3-6 24-16,0 6 5 0,-3 0 1 0,-3 6 0 15,-3-6-18-15,0 2-4 0,0 9-1 0,1-3 0 16,2 0 13-16,-3 2 4 0,3 4 0 0,3-1 0 16,-3 5-24-16,3-4-4 0,-3 2 0 0,6 2-1 15,1 1-11-15,2-6 0 0,0 5 0 0,0-4 8 16,6 1-8-16,3-1 0 0,0 2 0 0,3-3 0 0,0-5 0 15,2 0 0-15,7 2 0 0,0-7 0 0,-3 2 0 0,6-5 0 16,3 0 0-16,-3 0 0 0,5-5 0 0,-2-3-14 16,0 3 3-16,3-3 1 0,-3 0 1 0,-3-3 0 15,-3 3 0-15,-1-5 0 16,1 0-20-16,-3-6-4 0,0 1-1 0,0 2 0 0,-3-3 34 16,0 6 0-16,0-5 0 0,-6-1 0 0,3 3 0 0,0-2 0 15,-3 4 0-15,-3 1 0 0,-3-5 0 0,0 4 0 16,-6 1 0-16,3 5 0 0,-3 3 0 0,-3 5 0 15,-3-5 0-15,0 5 0 0,-3 5 28 0,-2 0 4 16,-4-2 0-16,0 8 0 16,-3-4-128-16,3-1-26 0,3 2-5 0,4 0-1 0</inkml:trace>
  <inkml:trace contextRef="#ctx0" brushRef="#br0" timeOffset="15920.75">16596 815 576 0,'0'0'51'0,"0"0"-41"15,3-8-10-15,0 8 0 0,-3-5 211 0,3-3 40 16,0 2 8-16,3-1 1 0,0 1-136 0,0-2-27 16,0 3-5-16,3-3-2 0,0 3-46 0,3-3-10 15,-3-3-2-15,0 3 0 0,2-2-12 0,1 2-4 16,0 0 0-16,-6-3 0 0,-3-2 24 0,3 5 5 0,-3-5 1 0,3 5 0 16,-6-3-4-16,-3 3-1 15,3-5 0-15,-3 0 0 0,0-6 13 0,3 6 2 0,-3-5 1 0,3 4 0 16,-3-4-5-16,-3 2 0 0,0-2-1 0,-3 4 0 15,-3 1-34-15,1 0-6 0,-4 2-2 0,0 9 0 16,-3-4 3-16,0 1 1 0,0 5 0 0,-3 5 0 16,-2-5 24-16,-4 6 5 0,0 2 1 0,-3 5 0 15,0 5-22-15,4 1-4 0,-4 2-1 0,-3 11 0 16,0-6-7-16,1 6-1 0,-1 2-8 0,3-2 12 16,3 0-12-16,-5 13 11 0,5-5-11 0,3-1 10 15,6 1-10-15,6 0 0 0,0 5 0 0,3-6-11 16,0 1 11-16,4-3 0 0,2 3 0 0,0-6 0 15,3-7 0-15,3 4 0 0,0-10 0 0,0 3 8 0,2-5-8 16,1 2 0-16,3-8 0 0,0 6 0 0,3-11 0 16,0 0 0-16,6-3 0 0,3 0-8 0,6-5 8 0,-1-5 8 15,4 5-8-15,0-8 11 0,3-5-11 0,-1-1 0 16,1 1 0-16,0-5 0 0,-3-3 0 0,-4 2 0 16,4-7 0-16,0-1 0 0,0 1 0 0,-4 2 0 15,1-3 0-15,3 1 0 0,0-1 0 0,-6-4 0 16,-7 4 0-16,-2-4 0 0,3-4 0 0,-6 3 0 15,3 1 0-15,-3-4 0 0,-6-2 0 0,0 3 0 16,-3-6 0-16,0 14 8 16,-3-6 18-16,-3 0 3 0,0-2 1 0,-6 10 0 0,0-3-22 0,-6 9-8 0,-3 2 0 0,-6 3 0 15,-2 2 0-15,-1 11 0 0,-3 0 0 0,0 0 0 16,1 6-9-16,2 1 9 0,-3 4-13 16,9 2 5-16,0 1 8 0,0-1 12 0,1 5-2 0,-1-4-1 31,3 1-109-31,3 4-21 0,3-1-5 0</inkml:trace>
  <inkml:trace contextRef="#ctx0" brushRef="#br0" timeOffset="16762.62">16403 1109 1612 0,'0'0'72'0,"0"0"14"16,0-6-69-16,0 6-17 0,0-2 0 0,0-4 0 0,3-2 124 0,3 3 22 15,0-3 4-15,3 3 1 0,2-3-81 0,-2 3-16 16,6-3-3-16,0 2-1 0,0-7-24 0,3 8-5 15,0-3-1-15,3 3 0 0,-1-9 0 0,1 9-1 16,0 3 0-16,0-4 0 0,0 6-19 0,-6 0 8 16,0 0-8-16,-7 6 0 0,1-4 0 0,-3 3-22 15,6 3 3-15,-6 3 1 0,-3-3 29 0,0-3 5 16,0 3 2-16,-3-3 0 0,-3 9-6 0,-3-6-2 16,3 2 0-16,0 3 0 0,0 1 3 0,0-1 1 0,-3 3 0 15,0 0 0-15,6-3 2 0,-3 0 1 0,-3-5 0 16,0 5 0-16,6 1-17 0,0-7 8 0,-2 4-8 15,2-3 0-15,0-3 23 0,2 1-3 0,10 1 0 0,-6-7 0 16,-6 0-20-16,9 0 0 0,6-5 0 0,3 3 0 16,-3-4 0-16,3-4-10 0,3 2 10 0,-1-5-10 15,-5 5-7-15,6-6-2 0,-3-4 0 0,3 5 0 16,-3-6-5-16,0-2 0 0,-7 2-1 0,4-2 0 16,0-3 11-16,0 3 2 0,-3 3 1 0,0-1 0 15,-3 3 11-15,0 3 8 0,0 3-8 0,-3 2 11 16,-6 2-3-16,0-2 0 0,0 8 0 0,0 0 0 15,0 0 27-15,-6 8 5 0,0-2 0 0,0 2 1 16,-6 2-10-16,3 3-3 0,0 1 0 0,0 1 0 0,0 4-10 16,0-1-2-16,0 1-1 0,0-3 0 0,3 2-15 0,0 1 0 15,1-3 8-15,-1 0-8 0,3 5 0 0,0-8 0 16,3 0 0-16,0 1 0 0,0-1 0 0,3-8 0 16,3 3 0-16,0-3 0 0,-6-5 0 0,8 6 9 15,4-12-9-15,0 6 8 0,0-5 0 0,0-3-8 16,3 3 12-16,6-8-4 0,-3-1-8 0,2 1 0 15,1 0-10-15,3-8 10 0,-3 2-19 0,0 1 3 16,0-1 0-16,-1 3 0 0,4-2 0 0,-6 4 0 16,0-4 0-16,-3-1 0 0,-3 6 16 0,0 5 0 15,-3-5 0-15,0 0 0 0,-6 8 0 0,-3 5 0 16,0 0 0-16,0 0 0 0,0 0 11 0,-6 5 9 16,3 0 1-16,-6 3 1 0,0-3 14 0,-3 9 2 0,0-1 1 15,3-5 0-15,0 5-23 0,-3 0-4 16,3 6 0-16,0-6-1 0,6 0-11 0,0 6 0 0,-9-6 0 15,7 8 8-15,2-10-8 0,0 2 0 0,3 0 9 16,0 0-9-16,0-5 0 0,3 6 0 16,2-9 0-16,4 3 8 0,-6-3-8 0,6-2 0 0,9 2 0 0,-3-5 0 15,-3 0 8-15,3-5-8 0,3 2 8 0,-3-2-8 16,2-3-48-16,-2 3-15 16,3-3-2-16,-6-6-801 0,3 4-160 0</inkml:trace>
  <inkml:trace contextRef="#ctx0" brushRef="#br0" timeOffset="17709.58">17564 1101 1324 0,'0'0'118'0,"0"0"-94"15,0 0-24-15,0 0 0 0,0 0 167 0,0 0 29 16,9 0 5-16,-9 0 2 0,0 0-90 0,2 0-17 15,7 0-4-15,-3-6-1 0,3 6-37 0,-3-8-7 16,3 8-2-16,3-5 0 0,3-3-23 0,-3 3-5 16,0-3-1-16,3 3 0 0,3-3-8 0,-4 2-8 15,-5-7 9-15,6 3-9 0,-3 2 0 0,0-6 8 16,-6 7-8-16,0-4 0 0,-3 3 0 0,0-5 9 16,-3 5-9-16,-3-3 8 0,-3-2 18 0,0 5 3 0,0-2 1 0,-6 2 0 15,-6 0-11-15,3 2-3 0,-5 6 0 0,5-5 0 16,0 5 16-16,-6 5 2 0,-6 1 1 15,3 7 0-15,1-5-3 0,-1 5 0 0,0 6 0 0,3-6 0 16,0 5-8-16,3-2-3 0,-2 3 0 0,5-1 0 16,0 1-8-16,6 2-1 0,-3-3-1 0,3 4 0 15,3-4-11-15,3-5 0 0,3 6 0 0,0-6 0 16,3 0 0-16,3 1 0 0,3-6 0 0,0-1 0 16,0-1 8-16,3-1-8 0,0-2 0 0,5-3 8 15,1-3-8-15,0-2 0 0,0-3 0 0,3-3 8 16,6 3-18-16,-6-5-4 0,-4 0-1 0,4-6 0 15,6 6-2-15,0 0-1 0,-6-8 0 0,-1 7 0 16,-2-4 5-16,3-3 1 0,-3 2 0 0,-3 6 0 16,-3 0 12-16,-3 0-9 0,0-1 9 0,-3 4-8 15,-6 7 8-15,0-2 0 0,-6 0 0 0,0 5 0 0,-6 5 0 0,0 3 16 16,-6 2-4-16,0 4-1 0,0-1 5 0,-3 0 0 16,1 0 1-16,2 0 0 0,9 6-8 0,0-3-1 15,-3 2-8-15,6 1 12 0,3-3-12 0,3 0 0 16,0-3 8-16,-3 0-8 0,3 0 0 0,3 1 0 15,3-6 0-15,-3-1 0 0,6 4 0 0,0-11 0 16,6 3 0-16,3 2 0 0,-1-10 0 0,4 2 8 16,3-2-8-16,-3-3 0 0,3 3 0 0,0-9 0 15,-4 1-13-15,4 0 4 0,-3-6-11 0,0 6-1 16,0-8-1-16,-3 8 0 0,2-6 6 0,1 6 0 16,-3-6 1-16,3 6 0 0,-3 0 15 0,0 5 0 0,-6 3-10 15,0-3 10-15,-4 2 0 0,-2 6 0 0,-6 0 0 16,0 0 0-16,6 0 0 0,-6 0 0 0,-3 6 8 15,-3 7-8-15,0-5 25 0,-2 5 0 0,-4 0 0 16,0 6 0-16,0-6-3 0,0 6-1 16,3-6 0-16,-3 0 0 0,3 0-9 0,6 1-3 0,-3-1 0 0,0-5 0 15,3 2-9-15,3-2 0 0,0-8 9 0,0 0-9 16,6 0 0-16,0 6 8 0,3-12-8 0,3 6 0 16,6-8 8-16,0-2-8 0,0 2 10 0,2-5-10 15,4-6 0-15,0 6 0 0,-3-6-11 0,0 3 11 16,0 3-20-16,2 0 3 0,-5-6 1 0,-3 6 0 15,3 0 6-15,-3 0 2 0,-3 0 0 0,0-1 0 0,-3 9 8 16,0-3 0-16,-1 8 0 0,-8 0-8 0,0 0 8 0,0 0 0 16,0 0 0-16,0 0 0 0,3 8 0 0,-3 0 12 15,-3 3 0-15,-2 2-1 0,-1 0 7 0,0 0 2 16,-3 6 0-16,3-6 0 0,0 8-4 0,-3-8-1 16,3 6 0-16,0-6 0 0,0 0-6 0,3 1-1 15,3-1 0-15,0 0 0 0,0-5-8 0,0 3 0 16,3-3 0-16,-3-8 0 0,0 0 0 0,9 5 0 15,0-5 0-15,0 0 0 16,3-5-48-16,0-1-14 0,0 4-3 0,-1-12-875 16,4 9-174-16</inkml:trace>
  <inkml:trace contextRef="#ctx0" brushRef="#br0" timeOffset="18300.16">18969 254 1497 0,'0'0'133'0,"0"0"-106"16,0 0-27-16,-6 5 0 0,-3 3 128 0,0-2 20 16,3 7 4-16,-3-8 0 0,0 8-18 0,0 1-4 15,0-1-1-15,0 5 0 0,0-5-57 0,3 3-12 0,-3-5-3 0,-3 10 0 16,3 6-20-16,-2-1-4 0,-4 11-1 0,0-3 0 15,-3 6 0-15,-3 0 0 0,0 5 0 0,-6-8 0 16,4 8-19-16,-10 8-4 0,-3 5-1 0,6-5 0 16,1-5-8-16,5-4 0 0,6-4 0 0,0 5 0 15,3-13 0-15,6 2 0 0,3-7 0 0,3-9 0 16,3 3-12-16,0-2-2 0,3-8 0 0,3 2 0 31,0-5-30-31,6 0-7 0,-3-3-1 0,6 0 0 16,-6-10-192-16,0 0-40 0,12-11-7 0,-6-3-1 0</inkml:trace>
  <inkml:trace contextRef="#ctx0" brushRef="#br0" timeOffset="18686.27">18501 913 2196 0,'-12'0'48'0,"6"0"11"0,-3 0 1 0,3 0 1 0,3 0-49 0,0 0-12 16,-2 5 0-16,2-5 0 0,3 0 80 0,0 0 14 15,0 0 2-15,0 0 1 0,6 3-35 0,5 2-7 16,1-5-2-16,0 5 0 0,6-5-21 0,0 0-4 15,-3 0 0-15,6 0-1 0,2-5 3 0,1 0 1 16,0 2 0-16,0-2 0 0,0 0-31 0,-3 2 8 16,-1 3-8-16,-2-5 0 0,-3-1 0 0,-3 6 0 15,0 0 0-15,0 6 0 0,0-14 0 0,0 8 0 16,-3 0 0-16,0 2 0 0,-4-2 0 0,4 6 0 16,-9-6 0-16,0 0 0 0,0 0-14 0,3 0-2 15,-3 0-1-15,6 5 0 0,-6-5 17 0,3 8 0 16,-3-3 0-16,3 3 0 0,0-3 0 0,-3 3 0 0,-3-2 0 0,0-1 0 15,3 3 11-15,0 0 5 0,-6 2 2 16,3 4 0-16,0-7-18 0,0 7 0 16,-3-1 0-16,4 0 0 0,-4-2 17 0,3 2 7 15,-3 3 0-15,0 2 1 0,3-4-25 0,0-1 0 16,-3 0 0-16,3-2 0 0,3-3 0 0,-3-3 0 0,3 3 8 16,0-8-8-16,0 0 0 0,0 0 0 15,0 0 0-15,0 0 0 0,6 0-89 16,3-8-20-16,0 3-4 0,-3-3-718 0,3-3-143 0</inkml:trace>
  <inkml:trace contextRef="#ctx0" brushRef="#br0" timeOffset="18859.8">19204 463 2361 0,'-3'-3'52'0,"0"-2"10"0,3 0 2 15,0-3 4-15,-3 3-55 0,0 5-13 0,3-8 0 0,0 8 0 0,0 0 50 0,0 0 7 16,0 0 2-16,0 0 0 0,0 0-47 0,0 0-12 16,0 0 0-16</inkml:trace>
  <inkml:trace contextRef="#ctx0" brushRef="#br0" timeOffset="19193.66">19540 291 2487 0,'0'0'110'0,"0"0"23"0,-6 0-106 16,-3 3-27-16,-3 2 0 0,3 0 0 0,-6-2 66 0,4 8 8 0,-1-4 2 0,0 1 0 15,-3 3-13-15,3 2-3 0,0-5 0 0,-3 11 0 16,0-6-30-16,0 5-6 0,3 4-2 0,-2 4 0 15,-1 6 10-15,3 7 1 0,-3-1 1 0,0 1 0 16,0 1-34-16,0 0 0 0,0-6 0 0,-3-2 0 16,-2-1 0-16,2 1 8 0,-3 0 1 0,6 2 0 15,-3-2-9-15,0 3 0 0,6 2-10 0,1-8 10 0,5 0 0 16,0-3 0-16,0-5 13 0,3 1-4 0,-3-4-9 16,9-7 0-16,0 2 0 0,3 0 0 15,3-5 0-15,3-3 0 0,-4 3-10 0,4-2 10 0,0-6 0 16,0 0 0-16,3-6 0 0,0 6 0 15,-3-5-93-15,3 2-13 0,-3-2-2 0,2-3-1201 16</inkml:trace>
  <inkml:trace contextRef="#ctx0" brushRef="#br0" timeOffset="19667.64">19760 161 2066 0,'15'-13'45'0,"-12"8"10"0,-6 0 1 0,6 2 3 0,0-2-47 0,3-1-12 0,-6 4 0 0,0 2 0 15,6 0 124-15,-6 0 24 0,0 0 4 0,0 0 0 16,9 2-70-16,0 9-14 0,-9-3-4 0,3 2 0 16,6 4-12-16,0-1-4 0,-3 0 0 0,0 3 0 15,3 3-3-15,-3-1-1 0,-1 3 0 0,1-2 0 0,-3-1-26 0,3 3-6 16,-6 3 0-16,-3-3-1 0,0 6 6 0,0 5 2 16,-6 7 0-16,1 6 0 0,-1 3-19 0,-3-3 0 15,-3 0 8-15,0 0-8 0,0-5 28 0,0-1 1 16,0 1 1-16,3 10 0 0,0-2-30 0,1 2 0 15,-1 3 0-15,0-8 0 0,-3-5 8 0,0-1-8 16,3-7 0-16,-6 3 0 0,-6-9 0 0,4 6 0 16,-4-1 0-16,3-1 0 0,0 7-9 0,0-6-8 15,-3 4-2-15,-2-3 0 0,2-6 19 0,3 6 0 16,-6-11 0-16,6 3 0 16,-2-8-55-16,2 2-7 0,3-10-2 0,0 3 0 15,0-3-153-15,3-3-31 0,-17-5-7 0,8-11-1 16</inkml:trace>
  <inkml:trace contextRef="#ctx0" brushRef="#br0" timeOffset="21551.21">1091 1865 1994 0,'-9'-8'88'0,"6"11"19"0,-3 2-86 0,3 1-21 0,0-4 0 0,3-2 0 16,-5 11 8-16,5-11-8 0,0 0 10 0,0 0-10 15,8 0 8-15,1 0-8 0,3 0 0 0,6-5 0 16,3-1 10-16,0 4-10 0,0-12 10 0,8 4-10 0,1 2 13 16,3-5-3-16,0 2-1 0,2 3 0 15,-2 0-9-15,-3 3 10 0,3 0-10 0,2 2 10 0,-5 3 13 0,3 0 2 16,-3 0 1-16,8 3 0 15,-5 2-18-15,0 0-8 0,5 3 8 0,-5-3-8 0,6 3 8 0,0 3-8 16,-4-3 8-16,1 0-8 0,3 2 0 0,-4-2 0 16,7-2 0-16,3-6 0 0,5 8 0 0,4-8 0 15,6-8 0-15,-7 2 8 0,4-2-8 0,2 3 10 16,4-8-10-16,2 0 10 0,1 2-2 0,-1 3-8 16,-5 0 12-16,-4 3-4 0,1-3-8 0,2 8 0 15,-2 8 0-15,-7-3 0 0,1 3 56 0,0 5 7 16,-1 6 1-16,-5-1 0 0,3 4-16 0,2-4-4 0,4 1 0 15,2-4 0-15,1 4-25 0,8-6-6 16,1 0-1-16,5-7 0 0,1-4-4 0,8-4 0 0,0-4-8 16,7-7 12-1,-1 0-31-15,3 0-6 0,4-8-2 0,5 2 0 16,-3-5-33-16,-3 3-8 0,4 0 0 0,-10 2-1 0,3 6 44 0,-8 0 9 0,-7 2 1 16,-8 9 1-16,-10 2 14 0,4 8 16 0,-1-3-3 0,-5 8-1 15,-1 3 44-15,4 3 8 0,-7 4 1 0,4-1 1 16,-6 4-34-16,2-2-8 0,1 2 0 0,5 1-1 15,4-9-15-15,5 3-8 0,1-2 10 0,5-3-10 16,1-6 13-16,8-2-3 0,1-2-1 0,5-6 0 16,-3 0-30-1,3-6-7-15,4-7 0 0,2 0-1 0,-3 5-11 0,7-5-3 0,-4-6 0 16,6 6 0-16,0-6 11 0,-8 6 3 0,-10 0 0 0,3 0 0 16,1 5 29-16,-4 3 0 0,-6-1 13 0,-2 6-4 0,-4 6 31 15,1-6 5-15,-1 5 2 0,4-3 0 0,-1 9 0 0,1-3 0 16,5 5 0-16,3-5 0 0,4 3-37 0,2-9-10 15,6 9 0-15,-2-11 0 0,-1 5 0 0,3-5 8 16,9 0-8-16,1-2 0 0,2-1 0 0,0-2 9 16,9-9-9-16,-6 7 0 0,0-7 0 0,1 1-12 15,-1 0 0-15,0-3 0 0,0 0 12 0,-3 3 0 16,-6 0 0-16,1 2 0 0,2 3-12 0,-6 8 0 16,-6-5 0-16,1 5 0 0,-1 5 12 0,-6-5 16 15,1 8-3-15,-4 3-1 0,0-3 7 0,4 5 1 16,2-5 0-16,3 2 0 0,-2 4-20 0,8-1 10 15,3-8-10-15,3-2 8 0,4 2-8 0,2-5 0 16,6-8 0-16,-3 3 0 16,0-1-38-16,6-1-10 0,3-4-1 0,-3-2-1 15,-3 5-6-15,0-5 0 0,7-1-1 0,-10 1 0 0,-3 0 37 0,-6 5 8 0,-3 3 2 0,-5-3 0 16,-1 2 31-16,-6 6 7 0,-5 3 0 0,-7 2 1 16,0 6 19-16,1-3 3 0,-1 5 1 0,-2 6 0 15,-1 2-4-15,0-3-1 0,1 1 0 0,8 2 0 16,7-2-15-16,-4-6-4 0,0 0 0 0,10 0 0 31,8-8-44-31,6 3-10 0,3-8-2 0,6 0 0 0,9-10-51 16,0-1-10-16,0-7-3 0,0 5 0 15,3-6-5-15,0-2-2 0,-3-3 0 0,-3-2 0 0,0 4 66 0,-3-1 13 0,0 1 2 0,-8 4 1 16,-7-3 46-16,-9 7 10 0,-9 1 1 0,-2 0 1 16,2 8 42-16,-9-6 8 0,-2 9 1 0,-7 2 1 15,1 0-17-15,-7 0-4 0,1 2-1 0,2 3 0 0,7 6-31 16,-4-3-7-16,1-3-1 0,2 3 0 15,-6 0-32-15,7 3 0 0,5-3 0 0,1 0 0 16,2-3-19-16,-3 0-10 0,7-5-3 0,2 3 0 0,6-6 16 0,-2-2 4 16,-7 0 0-16,3 2 0 0,7-10-7 0,-4 7-1 15,-3-7 0-15,-2 8 0 0,-10 2 20 16,-3-2 0-16,4-3 0 0,-7 3 0 0,1 5 0 16,-7 5 0-16,-5-5 0 0,-1 3 0 0,-5 2 0 0,6 3 9 15,2 2-1-15,-2-2 0 0,2 0-8 0,-2 3 0 16,-4 2 0-16,-5 0-812 15,0 6-164-15</inkml:trace>
  <inkml:trace contextRef="#ctx0" brushRef="#br0" timeOffset="24501.04">2032 2953 1414 0,'0'0'63'0,"0"0"13"0,0 0-61 0,0 0-15 16,0 0 0-16,0 0 0 0,0 0 112 0,0 0 20 16,0 0 4-16,0 0 1 0,0 0-45 0,0 0-8 15,0 0-3-15,0 0 0 0,0 0-30 0,0 0-7 16,0 0 0-16,0 0-1 0,0 0-3 0,0 0-1 15,9-3 0-15,-6 0 0 0,6 3-10 0,0 0-1 0,0-5-1 0,2 0 0 16,-2 2 6-16,3-2 2 0,6 0 0 0,-6 2 0 16,9-2-23-16,0 5-12 0,0-8 12 0,5 8-12 15,-5-6 0-15,6 6 0 0,0-5 0 0,3 3 0 16,-1-4 0-16,1 1 0 0,0 0 0 0,0 2 0 16,-4-5 0-16,4 5 0 0,-3 1 8 0,3 2-8 15,-9-5 8-15,2 5-8 0,4 0 9 0,-3 0-9 16,3 0 0-16,-9 5 0 0,2-5 0 0,-5 2 0 15,6 1 0-15,-6 0 0 0,-3 2 0 0,-3 0 0 16,-6 3 0-16,0-5 0 0,-3-3 0 0,6 10 0 16,-3-7 0-16,-3-3 0 0,6 11 0 0,-6-11 0 15,0 5 0-15,0 3 0 0,3-3 0 0,-3 3 0 16,-3-3 0-16,3 1 0 0,-6 2 0 0,3-3 0 0,-3 3 12 16,0 0-3-16,0 0-1 0,-3 2 0 15,-3-4-8-15,0 7 0 0,0-5 0 0,-9 0 0 0,4 2 0 0,-1 4 0 16,-3-6 0-16,0 5 0 0,0 5 0 0,-3-4 0 15,-2 4 0-15,-4 3 0 0,6 0 0 0,-6 3 0 16,1-3 0-16,-4 3 0 0,-3 3 0 16,3-6 0-16,-8 5 0 0,-1 3 0 0,3-2 0 15,-2-3 0-15,2 5 0 0,0-3 0 0,6 1 0 0,-2-1 8 16,2-5-8-16,3 6 0 0,-2-1 0 0,2-2 0 16,0 0 8-16,0 0-8 0,0-6 0 0,10 1 0 15,-4-1 0-15,6 1 0 0,6-6 0 0,0 0 0 16,3 0 0-16,0-2 0 0,3 0 0 0,6-6 0 15,0-5 0-15,6 8-11 0,-6-8 11 0,3 5 0 16,6-2 0-16,0 2 0 0,3-5 0 0,6 0 0 16,-6-5 8-16,6 2-8 0,-3 3 11 0,5-5-3 0,-2-3 0 15,0 3 0-15,3-6 20 0,-3 3 3 0,6 0 1 16,2-5 0-16,-2 5-32 0,3 3 0 0,6-3 0 0,-9 2 0 16,5 1 0-16,7 5 14 0,-6-5-2 0,3 2-1 15,-4 3-11-15,-5 0 0 0,3 0 0 0,3 0 0 16,-10-5 0-16,1 5 0 0,-3 0 0 15,3 0 0-15,0 0 0 0,0 0 0 0,-6 0 0 0,2 0 0 16,4 0 0-16,-3 0 0 0,-3-5 0 0,3 2 0 16,0 0 0-16,-9 1 0 0,3 2 0 15,-4 0 0-15,-8-6-132 16,9 4-29-16,-9 2-6 0</inkml:trace>
  <inkml:trace contextRef="#ctx0" brushRef="#br0" timeOffset="26117.21">3621 3307 345 0,'0'0'15'0,"0"0"4"0,0 0-19 0,0 0 0 0,0 0 0 0,6 0 0 16,-6 0 294-16,6 0 55 0,3 0 11 0,-6 0 3 16,3 0-199-16,-3 0-40 0,6 0-8 0,0 0-2 0,-3 0-37 0,3 0-7 15,0 0-2-15,3 0 0 0,-3 0-24 16,3 0-6-16,2 0-1 0,-8 0 0 0,9 0-13 15,-6 0-4-15,0 0 0 0,3 0 0 0,-3-5-20 0,3 5 0 16,-3 0 0-16,3-3 0 0,-3 3 0 0,0-2 0 16,2-1 0-16,-2 3 0 15,-3 0-132-15,0 0-30 0,3-5-6 0,-9 2-2 0</inkml:trace>
  <inkml:trace contextRef="#ctx0" brushRef="#br0" timeOffset="26364.22">3714 3437 1792 0,'0'0'40'0,"0"0"8"0,0 0 1 0,0 0 1 0,0 0-40 0,0 0-10 0,0 0 0 0,0 0 0 16,0 0 92-16,0 0 17 0,3-5 3 0,-3 5 1 15,6-3-53-15,0 0-10 0,-1 1-2 0,4 2-1 16,-3-6 0-16,0 6 0 0,3 0 0 0,0 0 0 15,-3-5-28-15,0 5-6 0,3 0-1 0,0 5 0 16,3-5-12-16,-3 0 8 0,0 0-8 0,3 0 0 16,-3 0 8-16,2 6-8 0,-2-6 0 0,-6 0-765 15,6 0-158-15</inkml:trace>
  <inkml:trace contextRef="#ctx0" brushRef="#br0" timeOffset="27536.05">4767 3508 1360 0,'0'0'60'0,"0"0"13"0,0 0-58 0,0 0-15 15,9 0 0-15,-6 0 0 0,0-5 98 0,3 5 17 16,-3 0 3-16,-3 0 1 0,9-5-44 0,-6 2-9 16,3 1-2-16,0-1 0 0,0 3-27 0,0-8-5 15,0 5-2-15,0 1 0 0,-3-6 5 0,3 2 1 16,0 1 0-16,0-3 0 0,-3 0-18 0,0 3-3 15,3-6-1-15,-1 3 0 0,-2-5-6 0,0 3 0 16,0-1-8-16,0-2 12 0,-6 2-4 0,3 3-8 16,-3-5 11-16,0 2-11 0,0 4 34 0,-5-7 0 15,-1 6 0-15,0 3 0 0,-3-6-18 0,0 9-4 16,0 2-1-16,-3 0 0 0,-3 2 15 0,3 4 3 16,0-1 1-16,-5 8 0 0,2-5-5 0,0 5-1 0,-3 1 0 15,0 2 0-15,3-1-5 0,1-1-2 0,-4 4 0 16,3-5 0-16,0 1-1 0,0 4 0 0,0-5 0 0,3 6 0 15,6-3-1-15,-5 2-1 0,5-4 0 0,3 4 0 16,6-5-6-16,-6 1-8 0,6 4 11 0,6-5-11 16,-3 1 9-16,3-1-9 0,5 0 0 0,-2-8 9 15,6-2-9-15,3 2 10 0,0-10-10 0,3 2 10 16,0 3 0-16,-3-5 0 0,2-6 0 0,1 1 0 16,0-1-10-16,3-2-11 0,3 0 3 0,-7 0 0 15,4-9-174-15,-3 4-34 16,0-1-8-16</inkml:trace>
  <inkml:trace contextRef="#ctx0" brushRef="#br0" timeOffset="27886.71">5303 2648 1094 0,'0'0'97'0,"0"0"-77"16,0 0-20-16,0 0 0 0,0 0 164 0,0 0 28 15,0 0 7-15,0 0 1 0,0 0-56 0,0 0-10 16,0 0-2-16,0 8-1 0,-12 3-51 0,6 2-9 16,0 0-3-16,-3 1 0 0,0 4-6 0,1 3-2 15,-7 1 0-15,0 4 0 0,0 6-21 0,0 5-5 16,-3-5-1-16,0 7 0 0,0-7-9 0,-2 2-3 0,-4 6 0 0,-3 0 0 16,0 5-8-16,0-8-1 15,-2 2-1-15,2 4 0 0,3-4-11 0,3 4 12 0,-3-9-12 16,7 1 12-16,-1-4-2 0,3-4 0 0,6 2 0 15,0-3 0-15,3-7-10 0,3 2 0 0,3-2 0 16,3-6 0-16,3 0 0 0,0 0 0 0,0-5 11 0,3-2-11 16,0-1 8-16,3-3-8 0,-3-2 0 0,5-2 9 15,1-1-9-15,3 1 0 0,0-4 0 0,0-2 0 16,0 3-43-16,-3-6-10 16,2 3-3-16,-2 1-818 0,0-4-164 0</inkml:trace>
  <inkml:trace contextRef="#ctx0" brushRef="#br0" timeOffset="28488.48">5190 3450 1814 0,'0'0'80'0,"0"0"17"0,0 0-77 0,0 0-20 15,0 0 0-15,0 0 0 0,0 0 92 0,0 0 16 16,0 0 2-16,0 0 1 0,12 0-43 0,-12 0-8 15,6 0-1-15,0 0-1 0,3 0-27 0,0-8-6 16,-3 3-1-16,3 5 0 0,-3-8-24 0,2 3 0 16,-2-6 8-16,3 3-8 0,-3 0 0 0,0-2 10 15,0 2-10-15,-3 0 10 0,3-3-10 0,-6 3 8 16,0 0-8-16,0-2 8 0,-6 2-8 0,0 3 0 16,3-3 9-16,-3 2-9 0,0-2 0 0,0 6 8 15,-6 2-8-15,7 2 0 0,-7 1 28 0,0 2 2 0,0 3 0 0,-3 3 0 16,3 2-6-16,3 3-2 0,-3-3 0 15,0 3 0-15,6 5-8 0,-9-8-2 0,6 6 0 0,1-6 0 16,2 6-12-16,3-3 8 0,0 2-8 0,0-5 0 16,0 1 0-16,6 4 0 0,0-10 0 15,0 3 0-15,3 2 0 0,0-5 0 0,-1-3 0 16,7-2 0-16,3 2 8 0,0-5-8 0,3 0 0 0,3-5 9 16,3-1-9-16,-1 4 10 0,-2-9-10 0,6 9 10 15,-9-9-10-15,6 8-11 0,-3-7 3 0,-4 7 0 16,4-5 0-16,-9 5 0 0,0 1 0 0,0 2 0 15,-3 2 8-15,-9-2 0 0,0 0-9 0,0 11 9 16,0-6 0-16,-3 6 0 0,0 0 0 0,-6 2 0 0,6 0 0 16,-3-5 0-16,0 3 0 0,0-6 0 0,3 3 0 15,0-3 12-15,0-2-12 0,3-3 12 0,0 0-1 16,0 0 0-16,9-6 0 0,3 4 0 0,-6-9-1 0,3 3 0 16,6 0 0-16,-9-5 0 0,9 0-10 0,-6 0 8 15,3-1-8-15,-3 1 8 0,2 0 8 0,1 2 2 16,-3-2 0-16,0 0 0 0,0 0-28 0,0-1-6 15,3 4 0-15,-6-1-1 0,3 6 26 0,3-6 6 16,-3 3 1-16,0 3 0 16,3-3-38-16,-1 0-7 0,1 3-2 0,0-6 0 15,3 9-103-15,-3-9-21 0</inkml:trace>
  <inkml:trace contextRef="#ctx0" brushRef="#br0" timeOffset="29574.81">6098 3567 1566 0,'0'0'34'0,"0"0"7"0,0 0 2 0,0 0 1 0,0 0-35 0,0 0-9 0,0 0 0 16,0 0 0-16,0 0 104 0,0 0 18 0,0 0 4 0,0 0 1 15,3-6-43-15,0-2-9 0,6 3-2 0,-3-8 0 16,3 5-13-16,3 3-4 0,-1-9 0 0,1 1 0 16,3 3-28-16,0-4-5 0,3 1-2 0,-3 5 0 15,0-10-6-15,0 10-2 0,-1-6 0 0,1-1 0 16,6 4-13-16,-3-2 8 0,-3 8-8 0,3-9 0 16,-3 9 0-16,-6 0 0 0,3 2 0 0,-4 3 0 15,-8 0 0-15,0 0 0 0,0 0-11 0,6 5 11 16,0 6 0-16,-3 0 0 0,-3 2 9 0,-3-5-1 15,-3 5 12-15,6 0 4 0,-11 3 0 0,2 0 0 16,3 2-24-16,-9-4 0 0,6 4-12 0,-6-2 4 16,3 0 8-16,0 5 12 0,0-8-2 0,0 1-1 15,6-1-9-15,-3 0 0 0,3-8 0 0,3 3-11 0,1 0 11 16,-1-5 0-16,3-3 0 0,0 0 0 0,0 0 0 0,8 0 14 16,1-5-2-16,3-1 0 0,6-7-12 15,0 2 0-15,-3-2 0 0,3 0 0 0,0 0 0 16,-1-3 0-16,1 3 0 0,0-1 9 15,0-4-9-15,0 5 0 0,0-6 9 0,3 3-9 0,-6 3 0 0,-1-3-10 16,1 3 1-16,3 0 0 0,-3 5 9 0,0-3 0 16,0 3 0-16,-3 3 8 0,-3 2-8 0,3 3 0 15,-4-5 8-15,-2 10-8 0,0-5 0 0,0 6 0 16,0 2 0-16,-6-1 0 0,3 4 0 0,-3 0 0 16,-3 4 0-16,0-1 0 0,0-1 0 0,-3 0 0 15,3 0 0-15,-6 1 0 0,1-1 0 0,2 0 0 16,0 0 0-16,-3-5 0 0,3 5 0 0,0-2 0 15,0-3 0-15,3-3 8 0,0 1-8 0,3-6 12 16,0 0-4-16,0 0 0 0,0 8-8 0,0-8 8 16,0 0-8-16,9-6 8 0,3 4 0 0,0-4 0 0,2-4 0 15,1-1 0-15,3 1 0 0,3 2 0 0,-3-6 0 16,6-1 0-16,-3 1-8 0,2 1-12 0,-2 0 4 16,0 0 0-16,0-1-3 0,-3 1 0 0,0 5 0 0,-3-2 0 15,-1 2 3-15,-2 2 0 0,0 4 0 16,-3-6 0-16,0 5 8 0,-9 3 0 0,6-2 0 0,-6 2 8 15,0 0-8-15,0 0 0 0,6 5 0 0,0 3 0 16,-6 0 0-16,0 0 0 0,-3 2 0 0,-3 3-8 16,3-2 8-16,-3 2 0 0,-3-2 0 0,0 2 0 15,0 3 0-15,-3-3 0 0,3 0 0 0,3 1 8 16,-2-1 0-16,2 0 1 0,0 0 0 0,3-7 0 0,0 4-9 16,3 1 0-16,0-9 9 0,0-2-9 0,3 6 10 15,3-1-2-15,3 0-8 0,2-5 12 16,-2 0-12-16,3-5 0 0,0 5 0 0,3-11 0 15,0 3-125-15,6 1-19 0,0-7-3 16,-4 1-1-16</inkml:trace>
  <inkml:trace contextRef="#ctx0" brushRef="#br0" timeOffset="29763.28">7277 3307 1882 0,'-6'8'84'0,"3"-2"16"0,-3-1-80 0,0 3-20 16,-3 0 0-16,0 2 0 0,-3 4 99 0,3-1 15 15,-3 0 3-15,3 0 1 0,0 6-58 0,3-6-11 0,-3 0-2 0,0 3-1 16,1-3-21-16,2 3-4 0,0-3-1 0,0 1 0 16,0-6-10-16,6 2-2 0,-6-2-8 0,6-3 12 15,0 3-12-15,6-2 0 0,-3-6 0 0,6 0 0 32,-9 0-125-32,6-6-28 0,3-2-6 0</inkml:trace>
  <inkml:trace contextRef="#ctx0" brushRef="#br0" timeOffset="29907.29">7476 2929 460 0,'0'0'20'16,"0"0"5"-16,-6 0-25 0,0 0 0 0,0 0 0 0,0 0 0 0,6 0 325 0,0 0 60 16,-3-5 12-16,3 5 3 0,0 0-328 0,0 0-64 15,0 0-8-15</inkml:trace>
  <inkml:trace contextRef="#ctx0" brushRef="#br0" timeOffset="30220.69">7991 2479 518 0,'0'0'46'0,"0"0"-37"0,0 0-9 15,0 0 0-15,-3 8 268 0,0 3 52 16,0-3 11-16,-3 2 1 0,-15 25-93 16,9-17-147-16,-3 9-2 0,1-1 6 0,-7 8 0 0,0 3 1 0,-9 8 0 15,0 3-29-15,-8 2-5 0,-4 6-2 0,3-1 0 16,4 4-18-16,-1-1-4 0,6-3-1 0,0 4 0 16,1-1-14-16,2-5-4 0,3-3 0 0,9-10 0 15,-3-1-12-15,6-7-8 0,3 0 8 0,3-3-8 16,0-5 0-16,6-6 0 0,-3-2 0 0,3 3 0 15,6-6 0-15,0-8 0 0,-3 3 0 0,9-8 0 16,0 0 0-16,3-8-20 0,0 3 4 0,3-8 1 16,3 0-171-16,-1-6-34 15</inkml:trace>
  <inkml:trace contextRef="#ctx0" brushRef="#br0" timeOffset="30519.57">8324 2543 1933 0,'0'0'42'0,"0"0"9"0,0 0 1 0,0 0 4 0,-3-6-45 16,-3 6-11-16,0 6 0 0,-2-4 0 0,-1 4 75 0,-3 7 13 16,-3-3 2-16,-3 4 1 0,0 7-13 0,-3-3-2 15,-3 11-1-15,-2 1 0 0,2-1-19 0,-3 8-3 16,0 8-1-16,0 2 0 0,-5 1-24 0,5 2-4 0,0 0-2 0,3 3 0 15,3 0-10-15,1-2-1 16,-4-4-1-16,3 3 0 0,-3-2-10 0,3-3 0 0,3-5 0 16,1-1 0-16,2-4 0 0,3-3 0 0,-3-6 0 0,9 0 0 15,0-2 0-15,3-10-11 0,3-1 3 16,0 0 0 0,6-5-41-16,0-3-8 0,-6-5-2 0,6 0-737 0,3-8-147 0</inkml:trace>
  <inkml:trace contextRef="#ctx0" brushRef="#br0" timeOffset="30774.89">7509 3201 2188 0,'-12'3'195'0,"3"-3"-156"16,3 0-31-16,0 0-8 0,0-3 59 0,3 3 10 16,3 0 3-16,0 0 0 0,0 0 8 0,0 0 1 15,3-5 1-15,6 0 0 0,0 0-31 0,3 2-7 16,0 3 0-16,6-5-1 0,-1 2-9 0,1 0-2 15,-3 1 0-15,3 2 0 0,6-6-13 0,-3 4-3 16,0 2-1-16,-1-3 0 0,4 0-15 0,-3 3 11 16,0-5-11-16,0 5 10 0,-3-2-10 0,-1 2 0 15,1-3 9-15,-3 0-9 0,0 3 0 0,0 0 8 16,0 0-8-16,0-5 0 0,0 10 0 0,-1-5 0 16,-2 0 0-16,0 0 0 15,3 6-132-15,0 1-25 0</inkml:trace>
  <inkml:trace contextRef="#ctx0" brushRef="#br0" timeOffset="31392.06">8586 2556 1609 0,'6'-13'35'0,"-3"7"7"0,0 1 2 0,0 2 2 0,0-2-37 0,-3-3-9 15,0 8 0-15,0 0 0 0,0-5 127 0,0 5 23 16,0 0 5-16,0 0 1 0,0 0-45 0,0 0-9 16,-3 3-2-16,-6 7 0 0,0-5-38 0,0 9-8 0,-3-1-2 0,1 5 0 15,-1 4-22-15,-3-1-5 0,0 5-1 0,-3 3 0 16,-3 6-12-16,3-1-4 0,-5 8 0 16,2 1 0-16,-3-1 5 0,3 6 1 15,-6-3 0-15,0 0 0 0,1 0 3 0,-1 2 1 0,-3-2 0 16,3-2 0-16,1 2-18 0,2-6 0 0,3 4 0 0,0-9 0 15,6 0 0-15,3-2 0 0,3-5 0 0,0-4 0 16,3-4 0-16,3-3 0 0,3 2 0 0,3-7 0 16,3-3 0-16,3 0 0 0,3-3 0 0,-3-5 0 15,6 0 10-15,0 0-2 0,3 0 0 0,3-8 0 16,-1 3-38-16,-2-3-8 0,3-3-2 0,0 3 0 16,-3-2-124-16,0 2-26 0,0-5-5 0</inkml:trace>
  <inkml:trace contextRef="#ctx0" brushRef="#br0" timeOffset="32323.59">8521 3302 921 0,'0'0'82'0,"0"0"-66"15,0 0-16-15,0 0 0 0,0 0 166 0,0 0 30 16,0 0 5-16,0 0 2 0,0 0-66 0,9 5-13 16,-9-5-2-16,6 6-1 0,3-6-33 0,-9 0-8 15,0 0 0-15,9 2-1 0,-1-2-31 0,1 0-7 16,-3-2-1-16,3 2 0 0,0-6-20 0,0 1-4 15,6-3 0-15,-3 0-1 0,-3 3-6 0,3-3-1 16,-3-3 0-16,0 3 0 0,0-2-8 0,-4 2 0 16,4-5 9-16,-6-1-9 0,0 4 8 0,0-1-8 15,-3 6 8-15,0-6-8 0,-6 1 0 0,0-1 9 16,0 3-9-16,-2 3 0 0,-1-3 9 0,-3 3-9 0,-3 5 0 16,0 0 9-16,-6 0 9 0,3 5 2 0,0 3 0 15,1-3 0-15,-4 8 0 0,0 3 0 0,3 0 0 16,0 0 0-16,0 3-8 0,3-1 0 0,4 1-1 15,-4 2 0-15,6-3-2 0,3 4 0 0,0-4 0 16,3 1 0-16,6 2-9 0,0-8 0 0,3 0 0 16,6-5 0-16,0 3 8 0,5-11-8 0,4 2 8 15,0-4-8-15,0 2 20 0,6-6 0 0,-1-2-1 0,1 3 0 16,3-5-19-16,-3-1 0 0,-3-2 0 0,2 2 0 16,-2-2-23-16,-6 5-8 15,3-5-1-15,-3 8-1 0,-3-3 14 0,0 2 3 16,-7 6 1-16,1 0 0 0,-3 0 15 0,-3 8-9 0,-6 3 9 0,0 2-8 15,-3 0 8-15,0 1 0 0,1-1 0 0,-1 0 0 0,0 0 11 16,-3 0 1-16,6-7 0 0,-3 2 0 0,0 0 3 16,3-6 1-16,3-2 0 0,0 0 0 0,0 0-3 0,0 0 0 15,6-2 0-15,3-1 0 0,-3-8-5 0,6 3-8 16,-6-5 11-16,5 3-11 0,1-4 8 16,0-1-8-16,0 1 0 0,0-4 0 0,3-3 8 0,0 2-8 15,0 1 0-15,0 2 0 0,-4-3 0 0,1 6 0 16,-3-6 0-16,0 9 0 0,-3-1 0 0,0 6 0 15,-3-3 0-15,-3 8 0 0,0 0 0 0,0 0 0 16,0 0 0-16,0 0 0 0,0 0-11 0,-6 8-9 16,0-3-1-16,3 3-1 0,0-3 22 0,0 9 0 15,3-6 0-15,-3 0 0 0,6 2 0 0,0-5 0 16,3 3 0-16,0 0 0 0,-3-2 0 0,6-1-17 0,0 3 4 16,3-8 1-16,0 2 35 0,3 1 7 15,0-3 2-15,-1-3 0 0,4 1-32 0,-3 2 0 0,6-8 0 16,-6 3 0-16,3-1 0 0,-3 1-21 0,0 2 3 15,2-5 1-15,-2 3 17 0,0 0 0 0,-3-3 0 16,0 3 0-16,6-3 0 0,-3-3 0 0,0 3 0 0,-3 0 0 16,2 3 0-16,1-6 20 0,-3 1-2 0,-3 4-1 15,0-1-17-15,0-4 0 0,-3 3 0 0,0 3 0 16,-3-3 0-16,-3 3-14 0,3-3 1 0,-6 2 0 16,-3 1 13-16,0 2 13 0,-3 3-2 0,0 0-1 15,-3 3-10-15,-3 2 0 0,0 1 9 0,-2 2-9 16,2 5 16-16,-3-5-2 0,3 2 0 0,0 3 0 15,3 3 8-15,-3 0 2 0,0 0 0 0,6 3 0 0,-2-6-9 16,2 5-2-16,0-4 0 0,3 1 0 16,0 4-1-16,3 0-1 0,3-1 0 0,-3-5 0 0,6 3-11 15,-3 0 8-15,3-3-8 0,3 0 8 0,0 1-8 16,0-9 0-16,3 3 0 0,0 0 8 0,-4-3-8 16,4-2 8-16,0-1-8 0,0 1 8 0,3-3-8 0,0 0 0 15,0-3 9-15,0-2-9 0,3 0-12 0,-3 2-6 16,0-2-2-16,2-3 0 15,-2 3-125-15,0-6-26 0,-3 3-5 0,3-5 0 16</inkml:trace>
  <inkml:trace contextRef="#ctx0" brushRef="#br0" timeOffset="33528.4">10146 2707 1638 0,'0'-14'72'0,"0"14"16"0,0 0-71 0,0-7-17 15,0 1 0-15,3 1 0 0,-3 2 107 0,0 3 17 16,0-5 4-16,0 5 1 0,0 0-41 0,0 0-8 16,0 0-1-16,0 0-1 0,0 0-36 0,3 5-7 15,-6 9-2-15,3 1 0 0,-6 9 6 0,3 3 1 16,-3 2 0-16,-3 13 0 0,0-2-9 0,-3 2-2 0,0 6 0 0,-5 2 0 16,-1-2-10-16,0-1-3 0,-6 1 0 0,6 2 0 15,0-5-16-15,3-10 10 0,4 2-10 16,2-8 8-16,3 0-8 0,6-8 0 0,0-3 9 15,3-2-9-15,6-5 0 0,-1-3 9 0,7-3-9 0,-3-2 0 16,3-6 14-16,0 3-4 0,3-10-1 16,0-1 0-16,0 0-9 0,-1-2-11 0,-2-11 3 15,3 3 0-15,0 0-12 0,-3-5-3 0,3-1 0 16,-3 3 0-16,0 3 11 0,-4-5 3 0,4 7 0 0,-3-2 0 16,-3 2 9-16,3 6 0 0,-3 0 0 0,-3 0 0 15,0 8 0-15,-3-1 8 0,-3 6-8 0,0 0 0 16,0 6 0-16,-3 1 0 0,-3 4 0 0,0 5 0 15,0 8 8-15,-3-6 4 0,3 3 1 0,0 6 0 16,-3-1-13-16,3 1 9 0,3-1-9 0,-3 1 8 16,3-3-8-16,0-6 0 0,6 3 0 0,3-8 0 0,0-2 0 15,6-3 12-15,0-3-12 0,3-5 12 16,3 0-12-16,3-5 0 0,0-6 0 0,-1 3 8 16,7-10-8-16,0 2 0 0,6-2 0 0,-4-9 0 0,-2 9 0 15,3-9 0-15,-3 1 0 0,0-1 0 0,-4 1 10 0,4-6-10 16,0 5 12-16,3-4-12 0,0-6 0 0,-7 2-16 15,7 1 2-15,0-8 0 0,0 7 14 0,-1-5-9 16,-2 3 9-16,0 3-8 0,-3 0 8 0,-6 5 0 16,3 2 0-16,-7 6 0 0,1 0 0 0,-6 5 0 15,0 3 0-15,-3 5 0 0,0 0 0 0,-3-3-13 16,0 9 5-16,-3 2 8 0,3-6-8 0,-3 6 8 16,0 0 0-16,0 0 0 15,0 0-147-15,0 0-25 0</inkml:trace>
  <inkml:trace contextRef="#ctx0" brushRef="#br0" timeOffset="34061.01">10688 3358 2026 0,'0'0'90'0,"0"0"18"15,0 0-86-15,0 0-22 0,3-6 0 0,0 1 0 0,3-3 39 0,0 3 3 16,0-8 1-16,2-1 0 16,4 4-3-16,0-1 0 0,3-2 0 0,-3 2 0 15,0-5-28-15,0 1-12 0,3-1 11 0,0 2-11 0,-3 1 8 0,-1 0-8 16,1 0 0-16,-9 0 9 0,3 2-9 0,-3 3 0 16,-3-5 0-16,0 8 8 0,-6-3-8 0,0 5 0 15,-6 3 0-15,4 3 0 0,-7 5 32 0,3-3 2 16,-6 8 0-16,3 0 0 0,-3 0-2 0,0 6 0 15,0 2 0-15,1 6 0 0,-1-9 7 0,3 9 1 16,3-1 0-16,0-5 0 0,6 3-27 0,0-3-5 16,3-2 0-16,3-1-8 0,3-5 10 0,0 1-10 15,6-9 8-15,3 3-8 0,3-8 9 0,6 0-9 16,-1-8 10-16,4-3-10 0,3-2 0 0,3 0 0 16,0 0 0-16,-1-8 0 0,1 5-16 0,-3 0-5 15,0-3-2-15,-6 6 0 16,-1 0-9-16,-2 2-3 0,-6 3 0 0,0 3 0 0,-3 2 35 15,-9 3-8-15,0 0 8 0,0 0 0 0,0 0 8 0,-3 8 4 16,0 3 2-16,0 2 0 0,-3 0 16 0,0 1 3 0,0-1 1 16,0-5 0-16,0 2-11 0,3 1-3 0,3 0 0 15,0-9 0-15,0-2-20 0,0 0 0 0,0 0 0 16,9 3 0-16,0-8 30 0,3-1 2 0,0-2 0 0,3-2 0 31,0-4-55-31,3-1-10 0,-1 1-3 0,1-2 0 0,3 3-28 16,0-3-5-16,0-2-2 0,0 5 0 0,-3-11-105 15,-1 3-20-15,4-1-5 0</inkml:trace>
  <inkml:trace contextRef="#ctx0" brushRef="#br0" timeOffset="34514.83">11768 2413 2325 0,'-6'3'51'0,"0"-1"10"0,-3 1 3 0,3 2 2 0,-3 8-53 0,-2-5-13 0,-1 6 0 0,0 2 0 0,-3 5 98 0,0 0 17 16,-6 3 3-16,3 5 1 0,0 0-53 0,1 5-10 16,-4 3-3-16,0 3 0 0,3 2-25 0,-3 3-6 15,0 0-1-15,4 3 0 0,-4-3-21 0,0 0 0 16,-3 0 0-16,0-5 0 0,3-1 0 0,1-2 0 16,2-8 0-16,0 3 8 0,6 0-8 0,-3-6 0 15,3 1-11-15,3-3 11 16,6-3-44-16,-3-3-4 0,3-4 0 0,3-1 0 15,-3-5-39-15,3-8-8 0,0 0-1 0,0 0-1 16,0 0-101-16,0-6-20 0,0-4-4 0,-3 5-1 16,3-9 126-16,-3 1 25 0,0-5 4 0,3-1 2 15,0 3 38-15,-3-2 8 0,6-4 2 0,-3 4 0 16,0-1 29-16,0-4 5 0,3 7 2 0,-3-3 0 0,3 6 115 16,-3 5 23-16,-3-5 5 0,3 8 1 0,0-6-5 0,0 8-1 15,0 3 0-15,0 0 0 0,0-8-48 0,0 8-11 0,0 0-1 0,3-2-1 16,3-1-49-16,0-2-10 0,0 2-1 0,3 3-1 15,6-3-13-15,0 1-2 0,3 2-1 16,3 0 0-16,-1 0-10 0,1-5-8 0,0 5 12 0,-3-3-12 16,3 3 8-16,-6 0-8 0,0 0 0 0,-1 0 0 15,-2 3 0-15,3 2-12 0,-6-5 1 0,0 2 1 16,0 4-174-16,0-1-34 16</inkml:trace>
  <inkml:trace contextRef="#ctx0" brushRef="#br0" timeOffset="34770.15">11661 3551 1036 0,'0'0'92'0,"-3"5"-73"0,0 3-19 15,-3 3 0-15,3-6 272 0,-3 3 50 16,3 5 10-16,-3 0 3 0,3-5-163 0,-3 8-33 0,-3 0-7 0,0 2 0 15,1-2-54-15,2 8-10 0,-3-5-3 0,-3 2 0 16,3 0-42-16,0 3-9 0,-3-6-2 0,0 9 0 16,-3-11-3-16,3 7-1 0,-3-4 0 0,-2-1 0 15,-1 4-8-15,-3-6 0 0,0 2 0 0,0 1 0 32,-3-6-59-32,1 0-13 0,5 0-4 0,3-2-773 0,-3-3-155 0</inkml:trace>
  <inkml:trace contextRef="#ctx0" brushRef="#br0" timeOffset="36310.06">12384 3334 460 0,'0'0'41'0,"3"-6"-33"16,0 4-8-16,-3 2 0 0,3-5 267 0,-3 5 51 15,0 0 10-15,3 0 3 0,-3 0-176 0,3-8-35 16,-3 8-8-16,0 0 0 0,0 0-50 0,0 0-10 16,0 0-1-16,0 0-1 0,0 0-10 0,6 0-3 15,-3 0 0-15,3-6 0 0,-3 1-4 0,3 2-1 16,-3-2 0-16,3-3 0 0,-3 3 12 0,6-6 3 15,-6 9 0-15,3-12 0 0,0 6-57 0,0-2-11 16,0-3-3-16,-3-1 0 0,0 1 24 0,-3 0 0 0,3 0 0 0,0-1 0 16,-6 4 0-16,0-3 8 15,3 5-8-15,-6-5 12 0,0-1 0 0,-3 1 0 0,0 5 0 0,3 3 0 16,-6-3 16-16,3 5 3 0,-3 3 1 16,0 3 0-16,-3 5-11 0,-2-3-1 0,-1 6-1 15,-3-1 0-15,-3 9 0 0,0-6 0 0,-3 6 0 16,7 2 0-16,2 0-1 0,3-3 0 0,0 4 0 15,0 1 0-15,0-4-18 0,3 2 0 0,3 6 0 16,3-6 0-16,0-3 0 0,3 1 0 0,6-3 0 16,0-1 0-16,6-7 0 0,0 0 13 0,0-2-4 0,6-1-1 15,3-5-8-15,3 0 0 0,3-8 0 0,2 3 0 16,1-9 0-16,-3 1 10 0,3-3-2 0,-3 1-8 16,-1-9 8-16,1 3-8 0,-3-6 0 0,3 3 0 0,3-2-14 15,-4-1-6-15,4-2-2 0,0 0 0 16,0 0-2-16,0-3 0 0,-1-2 0 0,1-3 0 15,0-3 13-15,-3 3 3 0,-3-5 0 0,-1-3 0 0,1 5 8 16,0 0-10-16,-3-2 10 0,3 2-10 0,0 6 10 0,-3 2 0 16,-4 1-9-16,1 1 9 0,0 7 0 15,-3 1 0-15,-3 4 0 0,0-1 8 0,-3 6-8 16,0 5 8-16,-3-2-8 0,0 7 8 0,0-2 26 0,-3 5 5 16,0 0 1-16,0 0 0 0,0 0-32 0,-6 13-8 15,0 0 0-15,0 6 0 0,-3-3 8 0,-6 7 0 16,3-4 0-16,-3 7 0 0,0 1 0 0,-5 5 0 15,-4 2 0-15,0 11 0 0,-6-5 6 0,0 5 2 16,-5 2 0-16,2 3 0 0,3-5 12 0,3 0 2 16,-2 3 1-16,2-8 0 0,6 5-31 0,6-11 8 15,-3 3-8-15,6-2 0 0,0 2 0 0,7-8 0 16,2 0 8-16,0-3-8 0,3-5 8 0,0-2-8 0,6-1 11 16,-1-4-11-16,1-9 0 0,3 3 0 0,3-3 0 15,0 3 0 1,3-8-70-16,0 0-8 0,-3 0-2 0,3 0-818 0,0-8-164 15</inkml:trace>
  <inkml:trace contextRef="#ctx0" brushRef="#br0" timeOffset="36906.01">12822 3313 1785 0,'0'0'159'15,"0"0"-127"-15,0 0-32 0,0 0 0 0,0 0 153 0,0 0 25 16,0 0 5-16,0 0 1 0,0 0-90 0,6-6-18 16,0 1-3-16,3-3-1 0,0 0-72 0,0 3 0 15,3-3-16-15,-4 3 2 0,4-9 14 0,0 4 0 16,-3 2 0-16,0 0 0 0,0-5 0 0,-3 2 0 16,0-2 8-16,-3 5-8 0,3 0 0 0,-6-3 0 15,0 3 0-15,-3-2 0 0,-6-6 17 16,3 5-17-16,-3 9 12 0,0-3 14 0,0-1 2 15,0 6 1-15,-3 6 0 0,0-6 5 0,-2 5 1 16,2 8 0-16,-3-5 0 0,0 5-9 0,0 6-2 0,0-6 0 16,3 3 0-16,0 0-12 0,3 5-2 0,0-3-1 15,7 1 0-15,-4 2-9 0,6-2 0 0,0 2 0 16,6-8 0-16,-1 6 0 0,4-6 0 0,0-5 0 0,3 0 0 16,6-3 0-16,0 0 0 0,3-5 8 0,3 0-8 15,-4-8-11-15,7 3-4 0,3-8-1 0,0 2 0 16,-6-2-17-1,2 2-4-15,4 1-1 0,-3-3 0 0,3-1 23 0,-7 6 5 0,1 3 1 0,-6-3 0 16,-3 3 1-16,-3 5 0 0,-3 0 0 16,-3 2 0-16,-6-2 8 0,0 11-8 0,0-3 8 0,-6 3-8 15,-3 2 20-15,0 0 4 0,0 0 0 0,-3 1 1 16,0-1 19-16,3 0 3 0,0-5 1 0,3 2 0 16,1-2-20-16,-1-2-3 0,6-6-1 0,0 0 0 15,0 0-1-15,0 0-1 0,0 0 0 0,8-6 0 0,1 1-14 16,3 2 9-16,-3-7-9 0,3 2 8 0,0-5-8 0,-3 0 0 15,3-1 0-15,3 1 8 0,-6 0-8 0,3 0 0 16,0-6 0-16,-1 6 0 0,1 0 0 16,-3-1 0-16,0 1 0 0,3 3 0 0,-3 2 0 15,0 0-14-15,3-6 5 0,0 9 1 16,0-8-27-16,3 5-5 16,-4 3 0-16,4-9-1 0,0 7-120 0,0 1-24 0,0 1-5 0,0-8-1 15</inkml:trace>
  <inkml:trace contextRef="#ctx0" brushRef="#br0" timeOffset="37802.15">13745 3366 576 0,'0'0'51'0,"0"0"-41"16,0 0-10-16,0 0 0 0,0 0 269 0,0 0 52 0,0-6 11 15,3 1 1-15,0 2-151 0,0-5-30 16,0 3-7-16,3 0-1 0,-1-3-52 0,1-3-12 0,3 3-1 0,0-5-1 16,3 0-22-16,0 0-4 0,3 2 0 0,3-2-1 15,-3-3-22-15,6 3-4 0,-4-1-1 0,4 1 0 16,0 0-24-16,0 2 0 0,3 3 0 0,-3-5 0 15,-4 8 0-15,1-3 0 0,0 3 14 0,0-3-4 16,-3 8-10-16,-6-5 0 0,3 5 0 16,-3 0 0-16,-9 0 0 0,3 5 0 0,3 3 0 0,-6 0 0 15,-3 2 0-15,-3 3 0 0,3 1 11 0,-6-1-11 16,-3 0 23-16,-3 6-2 0,0-6 0 0,0 5 0 16,0-2-3-16,-3 3-1 0,4-1 0 0,-1 4 0 15,6-9-5-15,0-3 0 0,0 4-1 0,3-1 0 0,3-5-11 16,0-3 8-16,3-5-8 0,0 0 8 0,0 0-8 0,0 0 0 15,9 0 0-15,0-5 8 0,3-3 0 0,6-3-8 16,-1-2 12-16,4 0-4 0,3-6-8 0,-3 1 0 16,3 2 0-16,0-3 8 0,-4 1-8 0,1 2 0 15,0-3 0-15,0 1 8 0,-3 2-18 0,0 3-4 16,-1 0-1-16,-2 2 0 0,0-2 15 0,0 5 13 16,-3 3-2-16,0-1-1 0,0 1-10 0,0 2 0 15,-3 3 0-15,0 0 0 0,-3 0-9 0,3 0 9 16,-7 6 0-16,4 2 0 0,-3-8 0 0,0 7 0 15,0 4 0-15,-6-3 0 0,3 0 0 0,0 2 0 16,-3 4 0-16,-3-1 0 0,3 0 0 0,-2 0 0 16,2 1 0-16,-3 4 0 0,0-5 0 0,0 1 0 15,-3 1 0-15,3 1 0 0,0 0 0 0,3 3 0 16,0-9 0-16,0 4 9 0,0-4-9 0,3 1 0 16,6 2 0-16,-3-8 8 0,3 3-8 0,3-8 0 15,0 5 0-15,3-5 0 16,2 0-77-16,-2-5-18 0,3 0-3 0,0-3-1184 0</inkml:trace>
  <inkml:trace contextRef="#ctx0" brushRef="#br0" timeOffset="38392.55">14748 3276 230 0,'0'0'10'0,"0"0"2"0,-3 5-12 0,3-5 0 0,0 0 0 0,0 0 0 0,0 0 444 0,0 0 85 16,0 0 18-16,0 0 3 0,0 0-376 0,0 0-75 16,0 0-15-16,0 0-4 0,0 0-52 0,9-5-10 15,0-1-2-15,0 4-1 0,-3 2-15 0,2-6 9 16,1 1-9-16,0 2 8 0,0-5-8 0,0 3 0 16,0 0 0-16,0-3 0 0,-3-3 0 0,3 3 0 15,-3 0 0-15,0-2 0 0,0 2 11 0,-6 0-3 16,6 3-8-16,-6-6 12 0,-3 1-12 0,0-1 0 15,-3 3 0-15,0-3 0 0,-3 4 32 0,-6-4 9 16,3 3 3-16,-3 3 0 0,0 2-19 0,3-2-3 16,-2 5-1-16,-1 5 0 0,0-2 25 0,-3 2 5 15,3 3 1-15,-6 3 0 0,0 2-8 0,1 0 0 16,-4 5-1-16,3-2 0 0,-3 3-28 0,3-1-6 0,0 1-1 16,7-3 0-16,2 2-8 0,3 1 0 0,0 2 0 0,6 3-11 15,0-11 11-15,3 6 8 0,9-4-8 16,0 4 11-16,0-11-11 0,6 2 0 0,-1-2 0 0,4-2 0 15,0-6 0-15,0 0 8 0,3 0-8 16,-3-6 0-16,2-2 9 0,-2-5-9 0,3 0 10 16,-3-3-10-16,3 0 8 0,3-2-8 0,-3-1 0 0,-1 1 0 15,-5 2 0-15,3 3 0 0,-3-6 0 0,0 6 0 16,-9 0 0-16,0 5 0 0,-3-3 0 0,0 6 0 16,-3-3 0-16,0 8 0 0,0 0 0 0,0 0 0 15,0 0 0-15,0 0 0 0,-9 5 8 0,3 0-8 16,-3 3 11-16,0 0-1 0,3 3 0 0,-3 2 0 0,9-5-2 0,-3 3-8 15,0 5 12-15,0 2-4 0,3-5-8 0,0 1 0 16,-3-1 0-16,6 0 8 0,3 6-8 0,0-6 0 16,0-5 0-16,0 2 0 0,3-2 0 0,0-3 0 15,0 3 0-15,3-2 0 16,0-6-61-16,2 0-11 0,7-6-3 0,0-2 0 16,0 3-121-16,3-5-24 0</inkml:trace>
  <inkml:trace contextRef="#ctx0" brushRef="#br0" timeOffset="38805.08">15331 3196 2023 0,'0'0'44'0,"0"0"10"0,0 0 2 0,6 0 0 0,0 0-44 0,0 0-12 0,-6 0 0 0,6-5 0 16,3 0 78-16,-3 2 14 0,3-5 2 0,-3 5 1 15,3 1-23-15,-3-6-5 0,0 2-1 0,2-1 0 16,-2 1-11-16,0 1-3 0,0-3 0 0,0 3 0 16,0-3-32-16,-6 3-6 0,3-3-2 0,-3 2 0 15,0-2 22-15,-6 3 4 0,0 0 1 0,-3-1 0 16,0 4-14-16,-2-6-2 0,-1 8-1 0,-3 0 0 16,-6 0 16-16,3 0 3 0,-6 8 1 0,0-3 0 15,1 3-12-15,-1 0-2 0,3 5-1 0,0 0 0 16,0 1-5-16,3-1-1 0,1 3 0 0,-1 5 0 15,0-3-9-15,0 4-1 0,3-4-1 0,3 1 0 16,0 2-10-16,3 5 0 0,3-7 9 0,3 2-9 0,3 0 0 16,0-5 0-16,6 5 0 0,3-8 8 0,0 6-8 15,3-14 0-15,0 6 0 0,3-6 0 0,3 0 0 16,0-2 0-16,6-6 0 0,-1-2 0 0,4 0-13 0,3-6-7 16,-3 1-2-16,2-4 0 15,4-4-63-15,-3-1-13 0,3-2-2 16,-1 0-1-16,-2-3-95 0,-3-2-20 0,-3 5-3 15</inkml:trace>
  <inkml:trace contextRef="#ctx0" brushRef="#br0" timeOffset="39382.87">16037 2654 1555 0,'0'0'68'0,"0"0"16"15,0 0-68-15,3-6-16 0,3-1 0 0,-1 1 0 0,-2-2 163 0,3 8 29 0,0-5 5 16,0 0 2-16,3 2-81 0,-3 0-16 0,6 1-3 0,-3-3-1 16,0 2-50-16,3 0-9 0,0 1-3 0,0-6 0 15,3 2-12-15,-1 1-2 0,4 0-1 0,-3-3 0 16,3-5-9-16,0 5-3 0,0-6 0 0,0 1 0 16,-3-3-9-16,-1 3-11 0,1-3 3 0,0 3 0 15,-3 0 8-15,0-6 0 0,0 6 0 0,-3-6 0 16,-3 6 24-16,0-5 6 0,-3 2 2 0,0-3 0 0,-6 6-32 15,3-8 0-15,-3 2 0 0,-6 6 0 0,0-5 0 16,-3 4 0-16,-3 1 0 0,0 5 0 0,-6 3 12 0,1 5 0 16,-7 3 0-16,0-1 0 0,-3 12 18 0,0-1 3 15,-2 8 1-15,-1 0 0 0,0 6-3 0,-3 4-1 16,-2 6 0-16,-1 6 0 0,-3-1-6 16,1 6 0-16,2 2-1 0,0-2 0 0,-2 4-13 0,5 4-2 15,3 10-8-15,3-8 12 0,7-5-12 0,-1 0 0 16,6-5 8-16,3 2-8 0,3-13 0 15,3 3 0-15,3-11 0 0,3 8 0 0,3-5 0 0,0-6-8 16,3 1 8-16,3-12-13 16,3 1-14-16,0-2-2 0,0-1-1 0,3-11 0 15,0-2-2-15,3-2-1 0,-3-3 0 16,3-1 0-16,2-2 18 0,1 0 4 0,-3 3 1 0,0-3 0 16,-3 3 10-16,3-3 0 0,0 5 0 0,-6 1 0 0,2 2 0 15,-8 0 0-15,3 0 0 0,-6 0 8 0,0 8 12 0,0 2 2 16,0-2 1-16,0 5 0 0,0 1-5 0,0-1-1 0,0-3 0 15,3 4 0-15,0-1-17 0,0-5 10 16,0 5-10-16,3-8 8 0,0 3-8 0,3-3 0 0,0-5 0 16,3 3 8-1,-3-3-31-15,3-3-6 0,3 3-2 0,0-5 0 16,-1-3-43-16,1 3-9 0,-3 0-1 0</inkml:trace>
  <inkml:trace contextRef="#ctx0" brushRef="#br0" timeOffset="40401.74">16638 3294 403 0,'0'0'17'0,"0"0"5"0,0 0-22 0,0 0 0 0,0 0 0 0,0 0 0 0,0 0 228 15,0 0 40-15,0 0 9 0,0 0 2 0,0 0-111 0,9 5-21 16,-3 3-5-16,0-2-1 16,-3 2-30-16,0-3-7 0,0 3 0 0,-3-8-1 0,3 5-30 0,-3-5-5 15,0 0-2-15,0 0 0 0,6 3-5 0,-6-3-1 16,0 0 0-16,6-3 0 0,2-2-28 0,1-1-7 16,3-1-1-16,-3-1 0 0,-9-6-24 0,6 1 8 15,3 0-8-15,3 0 0 0,-3-1 0 0,-3 4 0 16,3-3 0-16,-6-1 0 0,0 1 0 15,0 0 0-15,-6 0 0 0,3-1 0 0,0 1 31 0,-6 3 1 16,-6 2 0-16,3-5 0 0,0 2-32 0,0 3 0 16,-9 0 0-16,0 3 0 0,1-1 0 0,-1 6-13 15,-3 3 1-15,0 0 0 0,0 2 28 0,0 3 5 16,0 5 2-16,1 0 0 0,2 6 0 0,0-1 0 16,0 9 0-16,0-6 0 0,0 3-10 0,6 2-1 15,-2 3-1-15,2 1 0 0,3-4-11 0,3 1 0 16,3-1 9-16,3 0-9 0,6-7 0 0,0-6 0 15,0 3 0-15,9-5 8 0,-4-3-8 0,7-3 8 16,0-5-8-16,6 0 8 0,0-8-8 0,6-3 11 0,2-5-11 16,1-2 12-16,-3-1-12 0,6-7 0 0,5-6 9 15,1 0-9 1,-6 1-24-16,-4 2-8 0,4-8-3 0,0 2 0 16,-6-5 3-16,-4 1 0 0,4-4 0 0,0-4 0 0,0-3 19 0,-1 2 4 15,-2-10 1-15,0 5 0 0,6 0 16 0,-6 0 4 16,5-3 1-16,-2 4 0 0,0 4-13 0,-6 3 0 0,-1-8 0 15,-2 13 0-15,-3 3-12 0,-3 11-4 0,-3-6-2 16,-3 11 0-16,-3 8 18 0,0-1 12 0,0 1-1 0,0 8-1 16,-6-3 9-16,0 8 1 0,0 0 1 0,0 0 0 15,0 0-8-15,-6 8-1 0,-3 5-1 0,3 6 0 16,-3-1 5-16,-3 9 2 0,-3-6 0 0,0 11 0 0,-6 2 2 16,1 3 1-16,-13 3 0 0,3 5 0 0,6 0-21 15,-3 2 0-15,-5 1 0 0,-4 7 0 0,3-2 0 0,3 0 0 16,4-2 0-16,-4 1 8 0,3-4-8 15,3-3 0-15,0 0 0 0,4-5 8 0,2-3-8 16,3-3 11-16,3 1-11 0,6-4 12 16,0-4-32-16,3-3-5 0,3-3-2 0,3-3 0 15,6-2 27-15,-3-5 0 0,3-3 0 0,3-3 0 0,0 0 0 16,0-2 0-16,0-3 0 0,2-3 0 16,1 1-196-16,0-6-35 0,3 0-6 0,-3-3-2 15</inkml:trace>
  <inkml:trace contextRef="#ctx0" brushRef="#br0" timeOffset="40912.43">17218 3236 1440 0,'-15'5'64'0,"12"-5"12"0,-3 5-60 0,4 3-16 0,2-8 0 0,-3 3 0 16,-3 2 169-16,6-5 31 0,0 6 7 0,0-6 1 16,0 0-64-16,6 5-13 0,2-5-3 0,1 0 0 15,0 0-102-15,0 0-26 0,3-3 0 0,0 1 0 16,6-6 0-16,-6 2 0 0,3-2-12 0,-3-2 12 15,2 2 0-15,-2-5 0 0,-3-3 0 0,0 3 0 16,0 2-9-16,-3-2-1 0,-3 0 0 0,0 2 0 16,-3-2 22-16,0 5 4 0,0-8 0 0,-6 5 1 0,0 6 4 0,-3-6 1 15,3 9 0-15,-3-6 0 16,-6 8 10-16,1 0 3 0,-1 8 0 0,0-6 0 0,-3 9-3 0,0-3-1 16,0 11 0-16,3-6 0 0,12 5-21 15,-3-2-10-15,-5 3 10 0,8-1-10 0,6 1 0 0,-3 2 0 16,-3-3 0-16,0 4 0 0,0-1 0 0,6-5 0 15,0 5 0-15,3-11 0 0,-3 4 0 16,5-1 0-16,7-5 0 0,-3 5 0 0,3-10 0 0,3 2 0 16,0 0 0-16,3-5-10 15,-6 5-14-15,-1-5-2 0,4 0-1 0,-3-5 0 0,0 0 10 0,0 2 1 16,-6 3 1-16,3-2 0 0,0-1 15 0,0 3 0 16,-6 0 0-16,-1-5 0 0,4 2 0 0,-3 3 0 15,-6 0 0-15,0 0 0 0,6 0 0 0,-6 0 0 16,0 0 0-16,0 0 0 0,0 0 8 0,3-3-8 15,6 1 9-15,-3 2-9 0,-6 0 15 0,6-8-3 16,0 3-1-16,3-1 0 0,3 1-11 0,-3-3 10 16,3 0-10-16,0-3 10 0,3 4-10 0,-7-1 8 0,-2-6-8 15,6 9 8-15,6-6 0 0,-3 1-8 16,-3-1 12-16,3 3-4 0,3-5-8 0,0 3 0 0,-4 2 0 16,1 0 0-1,0-6-104-15,-3 9-22 0</inkml:trace>
  <inkml:trace contextRef="#ctx0" brushRef="#br0" timeOffset="41902.06">18903 2746 345 0,'0'0'31'0,"6"-5"-31"0,-3 2 0 0,3-2 0 15,0-3 250-15,0 3 44 0,3-3 9 0,0 3 1 16,-3-3-148-16,3 2-31 0,-1-1-5 0,1 1-2 15,3-2-42-15,-3 3-8 0,0 0-1 0,0-3-1 16,3-3-22-16,-3 3-5 0,0 0-1 0,0 3 0 0,-3-6-11 16,3 4-3-16,-3-1 0 0,3-3 0 15,-6 0 16-15,0 1 4 0,2 2 0 0,-5-5 0 0,-2 2-10 16,-1-5-2-16,0 3 0 0,-6 0 0 0,0 2 16 0,-6 3 4 16,-3-5 0-16,0 8 0 15,-6-1-7-15,-3 4-1 0,1 4 0 0,-1 4 0 0,-3 2-16 16,0 2-3-16,1 3-1 0,-1 1 0 0,-6 4-14 0,0 3-10 15,-5-2 12-15,-1 7-12 0,3 1 32 16,1 5-1-16,-4 7 0 0,6 1 0 0,1 5-31 0,2 0 8 16,3 3-8-16,0 2 0 0,4-3 0 0,2 4 0 15,0 2 0-15,6-6 0 0,0 3 0 0,6-7 0 16,0 2 0-16,6-3 0 16,6-2-24-16,3-14-5 0,0 1-1 15,3-1 0-15,3-7 18 0,3-6 12 0,0-5-13 0,3-3 5 16,3 0 8-16,0-5 0 0,2-2 0 0,7-6 0 0,3 0 0 15,0-5-13-15,0-1 3 0,-4-4 1 0,4-1 1 0,-6-2 0 16,3 3 0-16,-3-3 0 0,-4 5-1 0,-2 0 0 16,-3-5 0-16,0 2 0 15,-6 1-18-15,-3-1-3 0,0 1-1 0,-3 2 0 0,-3 2 31 16,-3 1 0-16,-6 3 0 0,0 2 0 0,0 0 25 0,-3 3 11 16,-3 5 3-16,0-6 0 0,-2 6-14 0,-1 6-2 0,0-1-1 15,0 3 0-15,3-3-3 0,3 3-1 16,-3-3 0-16,6 1 0 0,3 4-18 0,3 1 0 0,3-6 0 0,6 3 0 15,3-3 16-15,0 3 0 0,3-8 0 0,3 5 0 16,6-2-16-16,3 2 0 0,2-10 0 0,1 2 0 16,3 1-30-1,0-1-6-15,-6 3-2 0,2-8 0 0,1 3-3 16,-3 0-1-16,3-1 0 0,0 4 0 0,2-6 25 0,-2 2 5 16,-3 1 0-16,-3 3 1 0,-3-4-4 0,-6 6-1 0,-4 0 0 15,1 3 0-15,-6 0 8 0,3 4 8 0,-6-4-13 16,-3 8 5-16,0 2 8 0,-6 0 9 0,-2 0-1 0,-1 6-8 15,-3-3 33-15,-3 8 0 0,3-6 0 0,0 9 0 16,-3-6-10-16,3-3-3 0,0 9 0 0,4-9 0 0,2 3-12 16,0-2-8-16,0-3 8 0,0 2-8 0,0 1 0 15,6-6 9-15,-3 0-9 0,3-2 0 0,0-1 0 16,0 1-17-16,3-3 1 0,3-3 1 16,-3-5-126-16,0 0-26 0,6 6-5 0,-6-6-965 15</inkml:trace>
  <inkml:trace contextRef="#ctx0" brushRef="#br0" timeOffset="42241.68">19171 3064 2530 0,'0'0'56'0,"0"-3"11"0,-3 1 2 0,3 2 3 0,0 0-58 0,-3 0-14 0,0 0 0 0,3 2 0 16,-6 1 64-16,3 5 9 0,0 0 3 0,-3 2 0 15,0 4-55-15,0-1-10 0,-3 3-3 0,0 2 0 16,-3 1 18-16,4-1 3 0,2 3 1 0,-3 1 0 16,-3-4-18-16,3 1-4 0,0-1-8 0,3 3 12 15,3-7-12-15,0-1 8 0,0-5-8 0,3 2 0 16,3-4 9-16,-3-6-9 0,0 0 8 0,9 0-8 16,0-6 12-16,3 1-4 0,0-3 0 0,0-3 0 0,5 4-8 0,-5-7 0 15,3 1 0-15,0 0 0 16,0 0 8-16,0-6-8 0,-3 1 0 0,3 2 8 0,0-3-8 0,-1 1 0 15,1 2 0-15,0-3 0 0,3 6 0 16,0 0 0-16,-3-3 0 0,3 3 0 16,-6 2-22-16,2 6-3 0,1-6-1 0,-3 9 0 15,0-6-132-15,0 5-26 0,0 0-6 0,-3 3-1 0</inkml:trace>
  <inkml:trace contextRef="#ctx0" brushRef="#br0" timeOffset="42704.47">19600 3209 2070 0,'0'0'45'0,"0"0"10"0,0 0 1 0,0 0 3 0,0 0-47 0,0 0-12 0,5 0 0 0,-2-5 0 16,3 2 60-16,-3 1 11 0,3-1 1 0,0-5 1 15,3 3-24-15,0-3-5 0,-3 3 0 0,0-6-1 16,0 3-43-16,-3 0-12 0,9 3-1 0,-6-3 0 15,0-5 13-15,0 8 0 0,0-6 0 0,0 3 0 16,0 0 0-16,-6-3 0 0,-6 4 0 0,3-1 0 16,6-3 21-16,-3 3-2 0,-6 0-1 0,0 3 0 15,0-3 5-15,0 8 1 0,-3-5 0 0,-6 10 0 16,0-5 32-16,-6 8 6 0,-2-3 2 0,-4 8 0 0,3 1-16 16,-3-6-2-16,0 10-1 0,4-2 0 0,-4 2-22 0,3 1-5 15,6 2-1-15,6 3 0 0,0-6-17 16,3 4 0-16,3-9 0 0,6 5 0 0,6-2 0 0,0 0 0 15,0 0 0-15,6 3 0 0,6-12 16 0,0 4-4 16,3-6-1-16,0 3 0 0,2-8-11 0,1-5-16 16,3 2 4-16,0-2 1 0,-6-6-6 0,-1-2-2 15,1 0 0-15,-3-3 0 0,0 3 6 0,-3-3 1 16,0 0 0-16,-3 3 0 16,-6-6-16-16,3 6-4 0,-1-5 0 15,-2 2 0-15,0 3 23 0,-6-3 9 0,0 0-8 0,0 0 8 16,-6 0-21-16,3 3 1 0,-6 2 0 0,4 1 0 15,-4-1-32-15,0 3-7 0,-3 3-1 0,0-3-717 16,0 3-144-16</inkml:trace>
  <inkml:trace contextRef="#ctx0" brushRef="#br0" timeOffset="42885.97">19781 2648 2509 0,'0'0'55'0,"0"0"11"0,0 0 2 0,0 0 4 0,6 0-58 0,0-7-14 0,3 7 0 0,0-6 0 16,6 1 54-16,0 5 8 0,3 0 2 0,2 0 0 15,-5-3-50-15,3 3-14 0,0 0 0 0,0 0 8 16,0 0-8-16,2 0 0 0,1 0 0 0,-3-5-812 16,-3 5-164-16</inkml:trace>
  <inkml:trace contextRef="#ctx0" brushRef="#br0" timeOffset="43762.63">19528 3842 1915 0,'0'0'42'0,"0"0"9"0,0 0 1 0,0 0 2 0,0 0-43 0,0 0-11 0,0-8 0 0,0 3 0 0,3-6 51 0,3 3 8 16,0-5 1-16,6 0 1 0,-3-1-21 0,3-7-5 15,0 3-1-15,0-1 0 0,2-7 8 0,-2-1 2 16,6-10 0-16,0 3 0 0,0-3-4 0,9-6-1 16,5-10 0-16,7 3 0 0,3-11-23 0,2 3-4 15,10-5 0-15,0-1-1 0,-1 3-11 0,-5-5 0 16,8 0 0-16,1 2 8 0,2 1-8 0,-5 10 0 16,6 0 0-16,-4 3 0 0,-5 8 0 0,-4-1 0 15,-5 4 0-15,0 4 0 0,-7 1 12 0,1 5 0 16,-6 7 0-16,0-1 0 0,-7 7-12 0,-2 3-17 15,-6 2 4-15,-3 3 1 0,3 0 35 0,-6 3 7 16,-3-3 2-16,0 8 0 0,-6 0-16 0,0 0-4 0,0 0 0 16,-6 3 0-16,0 7 10 0,0 3 2 0,-3 1 0 15,-3 1 0-15,0 9 2 0,-3-5 1 0,-6 7 0 16,4 1 0-16,-4-1-15 0,0 1-4 0,0-4 0 16,-3 4 0-16,3 2 4 0,1 3 1 0,-4-6 0 15,0 6 0-15,3-6-5 0,3-2-8 0,-5 5 11 0,8-2-11 16,0-1 0-16,3 1 0 0,0-1 0 0,3-2 0 15,6-6 0-15,3 1 0 0,0 2 0 0,6-8 0 16,3 6 0-16,0-6 0 0,6 0 0 0,0 1 0 16,-1-1-19-16,4 0-4 0,0 0-1 0,0-5 0 15,-6 5-32 1,-3-2-6-16,0 2-2 0,0 0 0 0,-6 1-9 16,3-1-3-16,-3 0 0 0,-3 6 0 0,-6-11 37 0,3 5 7 15,-6 0 2-15,-3 0 0 0,3 1 30 0,-6-1 0 0,0-3 0 0,-3 4 0 16,-2-6 39-16,-1-3 7 0,0 3 2 0,-3 0 0 0,0-3-4 15,0 0 0-15,1 1 0 0,-4-4 0 0,0 4-6 16,3-6-2-16,0-6 0 0,4 4 0 0,2-1 2 0,0 0 0 16,3-2 0-16,0-3 0 0,3 3-30 0,6-3-8 15,3 3 0-15,3-3 0 16,0-3-25-16,6 3-7 0,3 0 0 0,3 3-820 16,3 0-163-16</inkml:trace>
  <inkml:trace contextRef="#ctx0" brushRef="#br0" timeOffset="44193.48">20701 3191 2304 0,'0'0'204'0,"0"0"-163"0,0 0-33 0,0 0-8 15,0 0 57-15,0 0 10 0,3-5 1 0,-3 5 1 16,6-3-18-16,3 3-4 0,3-8-1 0,3 5 0 15,2 1-32-15,1-4-6 0,-3 1-8 0,6 2 11 16,0-4-11-16,0 1 0 0,-1-4 0 0,1 2 8 16,0 0-8-16,0-3 0 0,-3 3 0 0,0-5 0 15,-3 2 0-15,-4 1 0 0,-2 5 0 0,3-9 0 16,-6 4 0-16,0 2 0 0,-6-5 0 0,3-1 0 16,-6 1 0-16,3 3 8 0,-6-1-8 0,0 6 8 15,0-6 36-15,-6 8 6 0,1-2 2 0,-7 5 0 0,3 0-16 16,-6 5-4-16,-3 3 0 0,3 3 0 0,-2 0 8 0,-4 2 2 15,-3 3 0-15,6 0 0 0,6 2-15 0,0 1-3 16,1-4-1-16,2 4 0 0,6 5-23 16,3-8 0-16,0 7 0 0,3-4 0 0,0 2 0 0,6-2 0 15,0-6 0-15,6 0 0 0,0 0 11 0,3-5 1 16,5 3 0-16,1-3 0 0,3-3-12 16,0-2-17-16,0 2 4 0,0-5 1 0,2 0 12 0,1-5 0 15,-3-1 0-15,0 4-9 16,3-11-43-16,-3 5-8 0,-4 2-1 0,1-7-1 15,-3 3-116-15,0-4-23 0,9-15-5 0,-9 11-1 0</inkml:trace>
  <inkml:trace contextRef="#ctx0" brushRef="#br0" timeOffset="46079.36">4657 4614 691 0,'0'0'61'0,"0"0"-49"0,0 0-12 16,0 0 0-16,0 0 197 0,0 0 37 0,0 0 7 0,0 0 2 15,0 0-141-15,0 0-28 0,0 0-6 0,0 0 0 16,0 0-20-16,0 0-4 0,0 0-1 0,6-2 0 16,-3 2-2-16,0 0 0 0,3-8 0 0,-3 5 0 15,3 0-1-15,-3-2 0 0,0 0 0 0,6-3 0 16,-6-3-16-16,3 3-4 0,0 0-1 0,0-2 0 15,0-1-19-15,0 6 10 0,-3-8-10 0,3 2 8 16,-6 1-8-16,5 2 12 0,-5-3-12 0,0 6 12 0,-5-8-12 0,-1 5 0 16,0 2 0-16,-3-2 0 15,0 3 19-15,0 5-2 0,-3 0 0 0,-3 0 0 16,0 0 19-16,0 5 4 0,-6 3 1 0,1 6 0 0,-4-6 0 16,-9 7 0-16,3 7 0 0,6-7 0 0,4 4-17 15,-1-1-3-15,3 1-1 0,0 2 0 0,6 0-11 0,3-2-9 16,3 2 12-16,0-2-12 0,3-4 8 0,6 1-8 15,3 3 0-15,6-11 0 0,-9 2 0 0,9-2 8 16,3 0-8-16,9-2 0 0,3-6 8 0,-1-6-8 16,10 4 0-16,-6-4 0 0,3-4 12 0,-7-1-12 15,4-2 12-15,3 0-12 0,-3-3-10 0,-7-3-9 16,4 3-1-16,-3 3-1 0,3-5 9 0,-12 4 3 16,-3 6 0-16,0 1 0 0,-6-1 1 0,-1 2 0 15,-5 6 0-15,-8 0 0 0,2 3 8 0,-6 2 0 16,-3 8-9-16,6-5 9 0,-12 11 0 0,3-3 13 0,0 2-1 15,-3 3-1-15,4 1 7 0,-4 1 2 0,6 1 0 16,-6 3 0-16,-3-1-20 0,3 6 10 0,1-6-10 16,-1 6 8-16,6 3-8 0,-6-1 0 0,0 0 0 0,6 1 0 15,3 2 0-15,0 2 0 0,-2-4 0 0,2 2 0 16,3-3 28-16,3-5 3 0,0 1 1 16,3-1 0-16,-9 0-32 0,6-5 0 0,3 5 0 0,-3-11 0 15,0-2 0-15,3 0-20 0,-3-3 4 0,0-2 0 16,0-3 25-16,0 0 6 0,-3 0 1 0,0-3 0 15,1 3-16-15,-4-8-18 0,-3 0 4 0,0 0 1 16,3-8 13-16,-3 3 0 0,0-1 9 0,0-2-9 0,0 0 16 16,-2-5-2-16,-1 0-1 0,3-3 0 0,-3-2-3 15,3-4-1-15,3 1 0 0,-3-3 0 0,9 3 3 0,0-5 0 16,3-1 0-16,3 1 0 0,3-1-2 0,3 1 0 16,3-1 0-16,3 4 0 0,3-4-10 0,3 3 0 15,0 1 0-15,3-1 8 0,-3 0-8 0,2 3 0 16,4-3 0-16,3 8 0 0,3-5-13 0,-4 5-2 15,-2 0 0-15,9 3 0 16,-3 0-153-16,-6 2-30 0,2 3-6 0</inkml:trace>
  <inkml:trace contextRef="#ctx0" brushRef="#br0" timeOffset="46498.24">4943 4601 1933 0,'0'0'85'0,"0"0"19"0,0 0-84 0,0 0-20 0,0 0 0 0,0 0 0 15,0 0 67-15,0 0 9 0,0 0 1 0,0 0 1 16,0 0-2-16,6 0 0 0,-6 0 0 0,6 0 0 16,3 0-67-16,0 0-9 0,3 0-11 0,3 0 3 15,-4 0 8-15,7-3 8 0,-9 3-8 0,6 0 11 16,-3-7-11-16,3 4 8 0,-6-5-8 0,3 0 8 15,-3 3-8-15,0-6 10 0,-3 3-10 0,2 0 10 0,1-5-10 0,0 0 10 16,-9 5-10-16,6 3 10 16,-3-11-10-16,0 8 8 0,-3 0-8 0,-3 0 8 15,3-3-8-15,-3 6 0 0,-3 2 9 0,0-5-9 0,-3 6 17 16,0 2-1-16,1 0 0 0,-4 2 0 16,0 6 11-16,-3 6 1 0,-6-9 1 0,6 8 0 15,0 3-4-15,-6-3-1 0,1 0 0 0,5 3 0 0,0 0-4 0,6 3-2 16,-9-9 0-16,9 11 0 0,3-7 3 0,3 4 1 15,0-2 0-15,6 3 0 0,-3-6-22 0,9 0 0 16,-3 0 0-16,9-2 0 0,-3-3 0 0,6 0-10 16,-3 0 1-16,5-3 0 0,1 0 9 0,0-5 0 15,-6 0 8-15,3-5-8 16,0 0-113-16,0-3-27 0,2 0-6 0</inkml:trace>
  <inkml:trace contextRef="#ctx0" brushRef="#br0" timeOffset="47035.03">5455 4569 1324 0,'0'0'118'0,"0"0"-94"0,0 0-24 0,0 0 0 0,0 0 92 0,0 0 13 0,0 0 3 0,0 0 1 15,0 0-21-15,6 0-5 0,0 0-1 0,3-2 0 16,-3 2-28-16,3 0-6 0,0-8 0 0,-3 5-1 15,2 0-15-15,4-4-2 0,-9 1-1 0,6 1 0 16,-3-3-21-16,0 3-8 0,0-3 0 0,0 0 9 16,-3 3-9-16,3-6 0 0,-6 6 9 0,6-3-9 0,-6 0 0 0,0 0 8 15,-6 3-8-15,3-6 0 0,0 8 16 0,-3-5-2 16,3 3 0-16,-9 0 0 0,3 2 24 0,-6 1 5 16,1-1 1-16,-4 6 0 0,-3-1 6 0,-3 6 2 15,-3-3 0-15,3 6 0 0,1 0-21 0,2 2-4 16,0-3-1-16,0 6 0 0,3 3 10 0,0-6 3 15,6 0 0-15,7 0 0 0,-4 3-39 0,3 0 0 16,3 3-9-16,3-3 9 0,6 2-8 0,0-5 8 16,2 1 0-16,4-1 0 0,3-3 0 0,0 4 0 15,0-6 0-15,3-3 8 0,0 3 4 0,3-6 1 16,2-2 0-16,-2 0 0 0,6-2-13 0,-6-6-10 16,0 3 2-16,3-6 0 15,-4 0-36-15,-5-2-6 0,0 3-2 0,-3-4 0 0,-3-4 31 0,0 5 5 16,0-1 2-16,0-1 0 15,-6 1-13-15,3 4-2 0,-6-4-1 0,0 1 0 0,0 0 30 0,-3 0 13 16,-3 0-1-16,0 2 0 0,0 3 7 0,-3 0 1 0,3-2 0 16,-9 4 0-16,3 4-20 0,-3-4 0 0,0 6 0 0,1 6 0 15,-7-6 8-15,3 5 0 0,-3-2 1 16,6 2 0-16,-3 3-9 0,9-3 0 0,-3 3 9 0,6-3-9 16,3 1 0-16,3-6 0 0,6 8 0 0,0-1 0 15,3-1-202 1,3-1-35-16</inkml:trace>
  <inkml:trace contextRef="#ctx0" brushRef="#br0" timeOffset="47369.14">5732 4501 2178 0,'0'0'48'0,"0"0"9"0,0 0 3 0,-3 8 1 0,3-8-49 0,0 5-12 15,-6 0 0-15,3 3 0 0,3 5 61 0,-3-5 10 16,3 0 1-16,0 3 1 0,-3-6-35 0,3 6-7 15,0-1-2-15,0 3 0 0,-6-2-9 0,6 2-1 16,-3 0-1-16,3 1 0 0,-6-4 10 0,3 1 1 16,3-1 1-16,-3-2 0 0,0 0-12 0,0-2-2 15,3-6-1-15,0 0 0 0,0 0 0 0,0 0 0 16,0 0 0-16,0 0 0 0,6-6 15 0,3 1 3 16,-3 2 1-16,0-10 0 0,0 3-34 0,3 2 0 15,0-6 0-15,0 1 0 0,3 3 0 0,-1-1 0 0,-2 0 0 0,0 3 0 16,0-5 0-16,-3 3 0 15,6 2 0-15,-3-6 0 0,0 4 0 0,0-1 0 16,0 1 0-16,0 2 0 0,0 0 0 0,3 3 0 16,-6-9 0-16,2 9 0 15,1 0-88-15,0-1-22 0,0 4-4 0,0-6-1080 16</inkml:trace>
  <inkml:trace contextRef="#ctx0" brushRef="#br0" timeOffset="48095.8">6169 4598 403 0,'0'0'36'0,"0"0"-36"0,0 0 0 0,0 0 0 15,0 0 214-15,0 0 36 0,0 0 7 0,0 0 2 16,0 0-137-16,0 0-27 0,0 0-6 0,0 0-1 15,0 0-14-15,0 0-3 0,0 0-1 0,0 0 0 16,6 0-5-16,3 0-1 0,-3 0 0 0,3-5 0 16,0 0-18-16,0-3-4 0,0 3-1 0,0-3 0 15,3-3-29-15,-3 1-12 0,-6 4 11 0,3-4-11 16,-1-1 8-16,1 6-8 0,0-8 0 0,-6 5 9 16,0-3-1-16,0 3-8 0,-3-2 12 0,0 2-4 0,0 0 25 0,-2 2 5 15,-1-2 1-15,0 3 0 16,-6-8-23-16,3 8-4 0,-3-1 0 0,0 4-1 0,0 2 1 15,-3 0 0-15,3 0 0 0,-3 0 0 0,1 5 24 16,2 3 4-16,-6 5 2 0,6-8 0 0,-6 9-23 0,6-1-5 16,-6 3-1-16,3 2 0 0,3 3-1 0,-2 3 0 15,2-5 0-15,0 2 0 0,6 3-12 0,-6-3 0 16,6 5 0-16,0-7 0 0,6-1 0 0,0 4 8 16,3-9-8-16,0 0 9 0,6 0-9 0,3-10 8 15,0 0-8-15,6-3 8 0,-1-6-8 0,4-2-14 16,6-8 3-16,0 1 1 15,6-7-34-15,-4 4-8 0,4-1 0 0,-3-7-1 16,8-1-75-16,-2-4-14 0,0 4-3 0,-3-4-1 16,-1 1-85-16,-5 1-17 0,24-26-3 0,-18 10-1 0</inkml:trace>
  <inkml:trace contextRef="#ctx0" brushRef="#br0" timeOffset="48896.6">6744 3868 288 0,'9'-13'12'0,"-6"13"4"0,-3-8-16 0,0 8 0 0,0 0 0 0,0 0 0 16,0 0 361-16,0 0 70 0,-6 0 13 0,-3 8 4 15,0-3-269-15,3 3-54 0,-6 0-10 0,3 3-3 16,0 5-39-16,0 2-8 0,-3 1-1 0,-3 2-1 16,1 3-36-16,-1 5-7 0,0 2-2 0,0 4 0 15,-3-1 14-15,0 1 4 0,-3 7 0 0,1 0 0 0,-4-2-17 0,-3 5-3 16,0-5-1-16,-3 5 0 16,1-3-15-16,2-2 9 0,0 2-9 0,6-10 8 0,3 2 0 0,6-2-8 15,3-3 12-15,1-3-4 0,2-4-8 0,3-6 8 16,3-3-8-16,6-3 8 0,2-2 0 15,4-5 0-15,3-3 0 0,3-3 0 16,6-5 1-16,-3 3 0 0,3-8 0 0,2 0 0 0,-2-6 4 16,0 3 1-16,0-2 0 0,3-1 0 15,-4 6-36-15,-2-6-7 0,0 4-2 0,0 1 0 0,-3 4 22 0,0 2 9 16,0 2-8-16,-7 1 8 0,-2 3 0 0,0 2-8 16,0-3 8-16,-3 6 0 0,0-1-10 0,-6 3 10 15,0-5-12-15,0 0 12 0,-3 8 0 0,3 0 0 16,-6 3 8-16,3 0-8 0,-6 2 8 0,3-3-8 15,-6 4 0-15,3-1 0 0,1 0 12 0,-1 0-3 16,0 3-1-16,3-3 0 0,0 1-8 0,3-9 8 16,-3 3-8-16,6-8 8 0,0 0-8 0,0 0 8 0,0 0-8 0,6 0 8 15,3 0-8-15,3-8 0 0,6 3 9 0,-1-9-9 16,-2-2 8-16,6 3-8 0,0-3 10 16,3 3-10-16,3 0 16 0,-7 0-4 0,4-1 0 0,-6-4 0 15,0 7-28-15,-3 1-7 0,0-1-1 0,0 3 0 16,-7 0 11-16,-2 6 1 0,-6 2 1 0,0 0 0 15,0 0 11-15,0 0 0 0,3 10 0 0,-3-4 8 16,-3 4-8-16,-3 1 0 0,1-3 0 0,-1 5 0 16,-3 0 0-16,3 0 0 0,-6 3 0 0,3-3 0 15,6 1 0-15,-3-1 0 0,0-3 0 0,3 1 0 16,3 0 0-16,0-3 0 0,0 5 0 0,6-8-8 16,-6-5 16-16,6 8 4 0,3-5 1 0,0-1 0 15,0 1 5-15,3-3 1 0,2-5 0 0,1 2 0 16,0-2-27-16,0-3-6 0,3 0-1 0,-3-3 0 15,6 3 3-15,-3-8 0 0,2 3 0 0,-2 0 0 0,3-3-2 16,-3 3 0-16,-6 0 0 0,3 2 0 0,0-2 2 0,-3 0 0 16,-1-1 0-16,4 1 0 0,-6 0 12 15,0 0 0-15,-3 0 0 0,-3-1 0 0,3 4 0 16,-6-1 0-16,3 1 0 0,-6 2 0 0,0 0 0 16,-3 5 0-16,-6 0 0 0,0 6 0 0,3 0 0 0,-5 5 0 15,-1-3 0-15,-3 8 0 0,0 3 19 16,-3 0 3-16,0 5 1 0,0-5 0 0,4 2-9 15,2 4-2-15,0-1 0 0,6 0 0 0,0-3-3 0,0-2-1 16,6 0 0-16,3 0 0 0,0-3 2 0,6-2 0 0,0-1 0 16,6-4 0-16,0-1-10 0,3 0 0 15,-1-5 0-15,7 0 0 0,3-5-20 0,0 0 4 16,-3-3 1-16,3-3 0 16,-1 1-142-16,4-4-29 0,0 1-6 0,-3-3-893 0</inkml:trace>
  <inkml:trace contextRef="#ctx0" brushRef="#br0" timeOffset="49367.99">7893 3752 2199 0,'0'0'48'15,"0"0"11"-15,-3-3 1 0,3 3 2 0,0 0-50 0,-3-2-12 0,-3 2 0 0,0 0 0 0,0 2 43 0,-3 6 5 16,0 0 2-16,-3 11 0 0,-3-1 35 0,-3 1 7 15,-2 4 2-15,-4 4 0 0,0 2-50 0,-3 3-9 16,3 5-3-16,1 5 0 0,-1 0-3 0,0 3-1 16,-3 6 0-16,0-6 0 0,1 8-14 0,-1-11-3 15,3 6-1-15,3-3 0 0,3 2-10 16,0-5 0-16,3 1 0 0,1-4 0 0,2-1 9 0,3-4-9 16,-3-2 10-16,6-6-10 0,3 1 0 0,-3-9-13 15,3 3 1-15,3-7 0 16,0-7-42-16,0-1-8 0,0-6-2 0,0 0 0 15,0 0-84-15,0 0-16 0,9-11-4 0,-3 1-1 16,-3-4 28-16,3-2 5 0,-3 1 2 0,0-7 0 16,-3-1 42-16,0-1 9 0,-3 3 2 0,0-1 0 0,-3-7 116 0,3 6 23 0,0-1 5 15,-3 3 1-15,0-1 24 0,3 7 6 0,-3-1 1 16,3 2 0-16,-6 9 37 0,3-3 8 0,0 3 2 16,0 0 0-16,0 2-31 0,3 3-7 15,3 0 0-15,0 0-1 0,0 0-41 0,0 0-8 0,6 0-2 0,3-3 0 16,0 3-32-16,3-2-6 0,3 2-2 0,0 0 0 15,0 0-2-15,3-6-1 0,-1 4 0 16,1-1 0-16,0-2-9 0,0 2 12 0,0 1-12 0,3-1 12 16,-3 0-12-16,-4 1 0 0,1-1 0 0,0 3 0 15,-3 0-118 1,3 0-16-16,0-5-3 0,0 5-1 0</inkml:trace>
  <inkml:trace contextRef="#ctx0" brushRef="#br0" timeOffset="50378.75">7726 4548 1364 0,'0'0'60'0,"0"0"13"0,0 0-58 0,0 0-15 0,0 0 0 0,0 0 0 16,0 0 99-16,0 0 17 0,0 0 3 0,-3 8 1 16,3-8-32-16,0 0-7 0,0 0-1 0,0 5 0 15,0 1-5-15,3-1-2 0,3 0 0 0,-3-2 0 16,3 0-14-16,0-3-3 0,3 0-1 0,0 0 0 15,-3 0-6-15,3 2-1 0,-3-2 0 0,5-2 0 16,-2 2-32-16,0-6-6 0,0 4-2 0,3-4 0 0,-3 4-8 0,9-12 8 16,-12 7 0-16,6 1-8 0,-6-4 0 15,3 2 0-15,3 0 0 0,-3 0 0 0,-4 3 0 16,1-9 0-16,-3 6 0 0,3 3 0 0,-6 0 0 16,0-6 8-16,0 3-8 0,0 3 9 0,-3 2-9 15,-3-5 10-15,0 3-10 0,-2 5 0 0,-1 0 0 16,0 0 0-16,-3 0 0 0,0 3 0 15,0 7 9-15,-6-4-1 0,0 4 0 0,6 3 25 16,-6 1 5-16,-8 4 1 0,-1-2 0 0,3 5-25 16,0-5-5-16,3 0-1 0,7 3 0 0,-4-4 0 0,6 4-8 15,3-3 12-15,3 0-4 0,3 2-8 0,3-5 8 16,-3 1-8-16,3-4 8 0,6 1-8 0,3-6 0 16,6-2 9-16,0 2-9 0,8-5 11 0,1-8-3 15,-3 3 0-15,3-3 0 0,3 3-8 0,-1-9 0 16,-5-2 0-16,0 3 8 0,0-3-8 0,0 3 0 15,0-5 0-15,2 2 8 0,1 0-8 0,-3 0-14 0,-3 3 3 16,0 2 1-16,0 3 10 0,0-2-8 0,-7 2 8 16,1 2-8-16,0 4 8 0,-6 2 0 0,-6 0 0 0,0 0-8 15,3 2 8-15,-6 9 0 0,-3-3 0 0,-3 3-8 16,3 2 8-16,-3 0 14 0,1 0-3 0,-1 3-1 16,0-3 6-16,3 3 0 0,-6-3 1 0,6 1 0 15,-6-4 1-15,6 3 0 0,3-5 0 0,3 0 0 16,0-8-18-16,0 0 0 0,0 0 8 0,6 0-8 15,9 0 8-15,-3-5-8 0,-3-3 12 0,6-2-12 16,5 2 9-16,1-6-9 0,3-4 0 0,0 5 9 0,3-1-20 16,-4-1-4-16,4 1-1 0,-3-2 0 15,-3 3-8 1,0 0-1-16,-3 5-1 0,-1-5 0 0,-2 5 10 0,0 3 3 16,-3-3 0-16,-3 2 0 0,0 4 4 0,-9 2 1 0,0 0 0 0,0 0 0 15,3 8 8-15,-6 0 0 0,0 5 0 0,-3 0 0 0,0 3 0 16,-3 0 14-16,0-3-2 0,0 6 0 0,-3-4 8 15,6 4 0-15,1-6 1 0,-1 3 0 0,0-3 2 16,3 0 0-16,3 3 0 0,0-8 0 0,0 3-23 0,3-3 0 16,-3-8 0-16,6 5 0 15,0 3-28-15,-1-8-4 0,4 3-1 0,0-1-887 16,0-2-178-16</inkml:trace>
  <inkml:trace contextRef="#ctx0" brushRef="#br0" timeOffset="51068.89">9560 4278 1940 0,'0'0'86'0,"-12"0"18"0,0 8-84 0,-3-5-20 0,-3 5 0 0,3 0 0 0,-3 5 73 0,-3 0 11 15,-5 0 1-15,-1 6 1 0,0 0-16 0,0 2-3 16,1 0-1-16,2 3 0 0,0 2-40 0,0 1-8 16,3-1-2-16,0 0 0 0,4-4-8 0,-1 1-8 15,0 4 9-15,6-6-9 0,-3-2 0 0,3-1 0 16,3-5 0-16,6 1 0 15,-3-1-92-15,6-11-25 0,0-2-5 0,0 0-563 16,9-2-113-16</inkml:trace>
  <inkml:trace contextRef="#ctx0" brushRef="#br0" timeOffset="51672.24">8991 4151 1267 0,'-15'-8'56'0,"9"6"12"0,0 2-55 0,-3-3-13 0,-3 0 0 0,1 3 0 16,5-7 200-16,-3 4 38 0,0 0 7 0,6-5 2 16,0 3-141-16,6-3-28 0,0 0-6 0,3-2 0 15,3-1-28-15,5 3-6 0,4-5-1 0,3-6 0 16,3 3-12-16,3-2-2 0,6-1-1 0,-1 1 0 16,1-1-2-16,6-2-1 0,2 0 0 0,4 2 0 15,0-7 0-15,5 7 0 0,4-2 0 0,-4 8 0 16,-2-5-11-16,-6 4-8 0,2 1 9 0,1 3-9 15,-3-1 0-15,-1 6 0 0,1-1 0 0,-3 4 0 16,-6 2 8-16,-1 0-8 0,-2 8 0 0,0-6 9 16,-3 9-9-16,-4-3 0 0,-2 5 0 0,-6 6 0 15,0-1 0-15,-3 3 0 0,-9 3 0 0,0 3-11 16,-6-1 11-16,0 0 0 0,-6 6 0 0,-3 3 8 0,-6-4-8 0,0-2 9 16,-5 8-9-16,-1-2 10 0,3 2 2 0,-3-5 0 15,-6 7 0-15,1-7 0 0,2 0-12 0,0-3 0 16,-6 3 0-16,3-3 8 0,-2 0-8 0,-1-3 8 15,0 1-8-15,0-6 8 0,-2 3 12 0,2-8 1 16,6 0 1-16,0-6 0 0,1 1-22 0,5-9 0 16,0 4 0-16,3-4 0 0,6-4 0 0,0 2 0 15,0-3-12-15,6 0 4 0,6-5 8 0,3 0 0 16,-3 1 8-16,6-4-8 0,3 3 0 0,0-3 0 16,3 1 0-16,0 5 0 0,0-6 0 0,3 6 0 15,-6 2 0-15,3 0 0 0,-3 3 0 0,0 3 0 16,-1 0 10-16,1 5-10 0,-3 0 0 0,-3 0 0 15,3 10 0-15,-6-5 0 0,3 0 0 0,-3 3 0 16,0 0 0-16,3 0 0 0,-3 0 0 0,3 0 0 0,0-3 0 16,3 0 0-16,0-2 12 0,3-1-4 0,0 1-8 15,3-6 12-15,3 1-4 0,0 2-8 0,2-8 11 16,-2 0-11-16,3 0 11 0,0-8-11 0,0 2 10 16,0 1-10-1,0-6-51-15,0 4-16 0,2-1-3 0,4-6-1 0,-6 4-158 16,0-3-32-16</inkml:trace>
  <inkml:trace contextRef="#ctx0" brushRef="#br0" timeOffset="52193.61">9911 4509 2026 0,'0'0'90'0,"-12"7"18"0,3 4-86 0,3-6-22 16,3 3 0-16,3 0 0 0,-3 0 72 0,0-3 11 16,0 3 1-16,3-8 1 0,0 3-8 0,0-3-1 15,0 0-1-15,3 3 0 0,3-1-30 0,6-2-5 16,-3-2-2-16,3-4 0 0,6 4-26 0,-3-6-4 15,2 2-8-15,-2-4 11 0,6-1-11 0,-6 1 0 16,3 2 0-16,-3-3 0 0,0 1 0 0,-3-1 0 16,-1 3 0-16,-2-2 0 0,0 2 0 0,-3-6 8 15,-3 4-8-15,0-1 0 0,0 1 0 0,-3 2 8 16,-3 0-8-16,-3 0 0 0,0 0 0 0,-3 3 0 16,-3 2 0-16,1 6 0 0,-7-1 11 0,-6 4-3 15,0 1-8-15,0 7 12 0,0-1 29 0,1 3 6 16,-1 2 1-16,0 1 0 0,0 5-20 0,6-3-3 15,0 5-1-15,4-7 0 0,2 2-10 0,3 0-2 0,3 3-1 0,3-3 0 16,0-2-11-16,6-1 0 16,3-5 0-16,3 1 8 0,3-1-8 0,3-8 10 15,2 3-10-15,4-8 10 0,-3 0-10 0,6 0 8 16,0-8-8-16,2 3 8 16,1-8-30-16,3-1-6 0,0-2-2 0,-3 1 0 15,-1-7-16-15,1 4-3 0,-3-3-1 0,0 2 0 16,-3 1 19-16,-1 4 4 0,1-7 1 0,-3 5 0 0,-3 3 26 0,3 0-10 15,-6 2 10-15,0 1 0 0,-3 2 0 0,-3 3 0 0,-6 5 0 16,0 0 0-16,0 0 19 0,0 0 1 0,-6 8 0 0,-3-1 0 16,3 4 21-16,-3 8 5 0,-3-6 1 0,0 3 0 15,3 0-24-15,-3-1-5 0,3 4-1 0,-3-1 0 16,6-2-17-16,0 0 8 0,0 5-8 0,1-7 0 16,2-6 8-16,0-1-8 0,3-7 0 0,0 0 0 0,0 0 0 15,0 0 0-15,11 3 0 0,-2-6 0 16,3-4-82-16,3-1-23 15,0-6-5-15,3 1-736 0,0-5-147 0</inkml:trace>
  <inkml:trace contextRef="#ctx0" brushRef="#br0" timeOffset="52334.23">10587 4024 403 0,'0'0'17'0,"0"0"5"0,-3-5-22 0,3 5 0 15,0 0 0-15,-6-3 0 0,-3-2 468 0,9 5 88 16,-6 0 19-16,6 0 3 0,-6 0-437 0,6 0-87 15,0 0-18-15,0 0-3 0,3 0-33 0,6-5 0 16,0 2 0-16,0 1-1150 0</inkml:trace>
  <inkml:trace contextRef="#ctx0" brushRef="#br0" timeOffset="53142.75">11012 3929 2602 0,'0'0'57'0,"0"0"12"0,0 0 3 0,0 0 1 0,0 0-58 0,6 3-15 0,3-3 0 0,-3-3 0 16,3 3 80-16,3-3 12 0,0-2 4 0,0 0 0 0,3-3-60 15,-1 0-11-15,-2-3-2 0,6 3-1 0,3-5-10 0,0 0-1 16,-3 0-1-16,0 0 0 0,-1-1-10 0,-2 1 0 16,0-3 0-16,0 3 8 0,-3-3-8 0,0 3 0 15,-3 2 0-15,0-2 8 0,0 5-8 16,-3-5 12-16,-3 0-12 0,-3-1 12 0,-3 1-12 0,-3 0-14 15,0 0 3-15,-6 5 1 0,0 3 10 16,-3 5 0-16,-3 2-9 0,-3 3 9 0,-5 6 23 0,-4 5 9 16,-3 2 1-16,-3 9 1 0,1-1-11 0,-4 6-3 15,-9 2 0-15,4 4 0 0,-4 1-7 0,3-2-1 16,1 11-1-16,2-6 0 0,3 6-11 0,1 2 0 16,2 0 0-16,3-2 8 0,-3 2-8 0,7-5 0 15,-1 0 0-15,3-2 0 0,6-1 0 0,3-8 0 16,1-2 0-16,8 0 0 0,0-3 0 0,6-5 0 15,0 0 0-15,6-3 0 0,0-8 0 0,3 3 0 0,6-6 0 16,-3-4 0-16,2-4-8 0,4-2-4 0,0-2-1 0,0-4 0 16,3-4-7-16,-3-1-2 0,3-2 0 15,-3-3 0-15,2 0 22 0,1 3 0 0,-3 0 0 0,0 0 0 16,-3-1 0-16,3 4 0 0,-3 2 0 16,-3 3 0-16,0 2 0 0,-3 0 0 0,-3 3 0 0,2 6 0 15,-2-1 0-15,-3 3 13 0,0 0-3 16,-3 2-1-16,1 3 2 0,-1 1 0 0,0-6 0 0,3 2 0 15,0 3-11-15,0-5 0 0,3 0 9 0,2 3-9 16,1-8 0-16,3 2 9 0,0 0-9 0,0 0 0 16,6-5 12-16,-3 0-4 0,6-2 0 0,0-1-8 15,3 3 0-15,-4-5 0 0,4 2 0 0,-3-2 0 16,3 0 0-16,0-1 0 0,-6 4-15 0,3-6 5 16,-7 2 10-16,4-1 0 0,-3-1-9 0,0 0 9 15,0 0-12-15,0 0 1 0,0-3 1 0,0 3 0 16,-3-5 10-16,3 5 0 0,-3-5 0 0,2 8 0 15,1-11 0-15,0 8 0 0,-3 0 0 0,0-5 0 16,-3 5 0-16,0-3 0 0,0 3 0 0,0-5 0 0,-6 5 0 16,0-3 0-16,0 3 0 0,-3 3 0 0,0 0 0 15,-6 0 11-15,0 5-11 0,0 0 12 0,-3 2 27 0,0 4 5 16,-3-1 2-16,4 5 0 0,-7 1-30 16,3 2-7-16,0 0-1 0,0 1 0 0,0 7 15 0,0-5 2 15,6 5 1-15,-3 0 0 0,1-5-26 0,2 2 0 16,0 1 0-16,3-1 0 0,3 4 0 0,3-4 0 15,0-2 0-15,3 0 0 0,3 0 0 0,0-3 0 16,3-2 0-16,-3 2 0 0,5-8 0 0,1 3 0 16,0-8 0-16,3 0 0 0,-3 0 0 0,6 0 0 15,-3-8 0-15,0 3 0 16,6-3-65-16,-4-3-19 0,1 3-3 0,0-5-1 16,0 0-74-16,0 0-15 0,-6-1-3 0</inkml:trace>
  <inkml:trace contextRef="#ctx0" brushRef="#br0" timeOffset="54664.1">12060 4628 691 0,'0'0'61'0,"0"0"-49"0,0 0-12 0,0 0 0 0,0 0 215 0,0 0 40 15,0 0 8-15,0 0 1 0,0 0-104 0,0 0-20 16,0 0-5-16,0 0-1 0,0 0-50 0,0 0-11 16,0 0-1-16,0 0-1 0,0 0-16 0,6-3-3 15,3-5-1-15,-3 3 0 0,0-1-8 0,0 1-2 16,3 2 0-16,0-7 0 0,-1-1-33 0,1 1-8 15,0-1 0-15,0 1 0 0,-9-1 0 0,3 3 0 16,3-5 0-16,0 0 8 0,-3 2 0 0,0-2-8 16,-6 0 12-16,3-1-4 0,3 6-8 0,0-5 8 15,-6 0-8-15,-3 0 8 0,0-3-8 0,0 3 0 0,-3-1 0 16,-3 4 0-16,0 4 0 0,-2-1 12 0,2 7-12 16,0 0 12-16,-6 2 9 0,3 3 3 15,-3 9 0-15,0-1 0 0,0-2 2 0,-2 10 1 0,-1-5 0 16,-3 7 0-16,0 4-11 0,0-3-3 0,4-1 0 15,-1 4 0-15,0 2-2 0,6-3-1 0,3 1 0 0,3-1 0 16,3-4-2-16,6 1-8 0,3-7 12 0,3 0-4 16,6-8-8-16,6 0 8 0,3-3-8 0,0-2 8 15,2-6 1-15,1-5 0 0,3-2 0 0,3-6 0 16,-1-3-9-16,4-2 12 0,0 0-12 0,6-5 12 16,-4-4-4-16,4 1 0 0,3 0 0 0,-7-5 0 15,-5 5-8-15,0 0 0 0,0-3 0 0,-3-5 0 0,-4 2 0 0,4-4 0 16,-3-1 0-16,0-5 0 0,0 3 0 15,2-1 0-15,-2-2 0 0,3 0-11 0,0 3 11 0,0 5 8 16,-4-3-8-16,4 9 11 0,-6-6-11 0,-3 10 0 16,-3 6 0-16,-3-3 0 0,-3 8 0 15,-3 3 0-15,-4 0 0 0,1 5 0 0,0 3 0 0,-3 5 0 16,0 0 0-16,-6 8 0 0,-2 2 0 16,-1 1 0-16,-3 5 0 0,-6 5 0 0,0 3 8 15,0 5 0-15,-9 2 0 0,4 1 0 0,-4 8-8 16,3 0 8-16,-6 5-8 0,0 7 8 0,1-4-8 0,-1 2 0 15,-3 1 9-15,0-4-9 0,-5 4 0 0,5-9 0 16,-3 0 0-16,6 1 8 0,10-4-8 0,-1-2 0 16,6-2 0-16,6-4 0 0,3 1 0 0,0-11 0 15,0-2 0-15,6-1 8 0,9-4-8 0,3-6 0 16,0-1 8-16,9-4-8 0,3-3 0 0,2-3 0 16,1 1-10-16,0-9 10 15,-3-2-105-15,0 0-15 0,-1-3-2 0,-2-3-1192 16</inkml:trace>
  <inkml:trace contextRef="#ctx0" brushRef="#br0" timeOffset="55236.21">12557 4509 1911 0,'-9'7'84'0,"6"-4"19"0,0 5-83 0,3-3-20 0,-6 3 0 0,6-5 0 16,-3 0 106-16,3-3 17 0,0 0 3 0,0 0 1 15,3 7-26-15,-3-7-5 0,0 0 0 0,6 0-1 16,3 3-49-16,0-3-10 0,0-3-1 0,0 3-1 15,3-7-2-15,-3 1 0 0,0-2 0 0,3 3 0 16,-1-6-32-16,1 4 0 0,0-1 0 0,0-3 0 0,0 0 0 0,-3 1 0 16,0-1 0-16,0 1 0 0,-3-1 12 0,0 3-12 15,-3-2 12-15,-3-1-12 0,0 0 0 0,-3 3 0 16,0 1 0-16,-3-1 0 0,-3 5 0 0,-3-5 0 16,0 8 0-16,3 0 0 0,-3 0 17 0,-3 3-3 15,-3 2-1-15,1 6 0 0,-1-1 3 0,0 1 1 16,-3 2 0-16,6 0 0 0,0 0-17 0,3 6 0 15,0-3 0-15,1 2-9 0,2 1 32 0,3-3 6 16,3 2 2-16,0 1 0 0,3-6-31 0,0 5 8 16,3-4-8-16,6-6 0 0,0 2 0 0,2-2 0 15,7-3 0-15,0-2 0 0,6 2 0 0,0-10 0 16,0 2 0-16,2-2 0 0,4 5 0 0,0-8 0 16,0 3 0-16,-3 5 0 0,-4-5 0 0,-2 2 0 0,-3-2 0 15,-3 5 0-15,-3 2 0 0,0 1 0 0,-12-3 0 16,0 0 0-16,3 8 0 0,0 5 0 0,-6-8 0 15,0 6 0-15,-3 0 0 0,-3-3 0 0,0 2 0 0,-3 3 0 16,3-7 0-16,0 2 12 0,-3 0-1 0,3-3-1 16,3-3 4-16,0 1 1 0,3 0 0 0,0-3 0 15,3 0-7-15,0 0 0 0,3-8-8 0,6 0 12 16,-3-3-12-16,3 3 0 0,3-8 8 0,0 1-8 16,0 1 0-16,3-4 0 0,0 2 0 0,0 0 0 15,-1 0 0-15,4 0 0 0,3 3 0 0,-3-3 0 0,-3 3 0 16,6 0 0-16,-3 0 0 0,-1 5 0 0,4-6 0 15,-6 4 0-15,-3-1 0 0,0 1 0 0,0 4 0 0,3-4 0 16,-3 2 0-16,0 3 0 16,0 2-23-16,-1-2-7 0,1 2-2 15,0-2 0-15,0 5-172 0,-3-6-36 0</inkml:trace>
  <inkml:trace contextRef="#ctx0" brushRef="#br0" timeOffset="56337.32">14132 3956 1555 0,'0'0'138'0,"0"0"-110"0,0 0-28 0,-6 2 0 16,-3 6 132-16,0-3 22 0,-6 3 4 0,-3 6 1 15,0 4-47-15,0 9-10 0,0-1-2 0,1 3 0 16,-4 3-56-16,0 0-11 0,0 5-2 0,-3 2-1 16,0 1-6-16,4-3-2 15,-4 3 0-15,0-3 0 0,3 5-10 0,0-7-3 0,1 2 0 0,2-3 0 16,0 0 2-16,3-5 0 0,3-2 0 0,0-1 0 15,3-4-42-15,6-7-8 16,-3 1-1-16,6-5-1 0,0-3-153 0,0-8-30 0,0 0-7 0,0 0-692 16</inkml:trace>
  <inkml:trace contextRef="#ctx0" brushRef="#br0" timeOffset="56808.3">14152 3797 518 0,'3'-13'46'0,"-3"2"-37"16,0 8-9-16,0-5 0 0,0 8 309 0,0 0 60 16,-9-2 12-16,7 2 3 0,-7 2-188 0,0 6-36 15,0 0-8-15,-3 5-2 0,0 6-58 0,0 0-12 16,-3-1-3-16,3 9 0 0,-3-1-52 0,3 3-10 16,-2 0-3-16,2 6 0 0,0-1 0 0,0 3 0 15,3 0 0-15,0 0 0 0,3 3 0 0,-3-6 0 16,3 1 0-16,0-4 0 0,3-2-12 0,0-5 0 15,3-3 0-15,3-2 0 0,3-3 0 0,0 0 0 16,3-11 0-16,-3 3-10 0,6-5 10 0,0-6 11 0,3 3-3 0,6-8 0 16,2-3-8-16,1 1-9 0,3-6 9 0,3-3-13 15,-4 1 2-15,1-6 1 0,3 0 0 0,0-2 0 16,0-6-6-16,-1 0-2 0,1 3 0 0,-3 0 0 16,0 0 10-16,-6 0 8 0,2 5-12 0,-2 6 12 15,0-4 0-15,-3 9 0 0,-6 3 0 0,0 2 0 16,-6 2 0-16,-6 6 9 0,0 0-1 0,0 0 0 15,-3 8 7-15,-3 0 1 0,-6 3 0 0,0 7 0 0,3-4 19 16,-6 4 4-16,0 3 1 0,0 6 0 0,-3 4-26 16,-2-4-5-16,2 5-1 0,-3 2 0 15,0 0-8-15,0-2 0 0,0 0 0 0,4 0 0 0,-1-1 0 16,3 1 0-16,-3 3 0 0,3-9 0 0,3 6 0 0,0-11 0 16,3 5 0-16,0-2 0 0,0-3 0 0,4-2 0 15,2 2 0-15,3-2 0 0,0-9-12 16,3 1-4-16,2-1 0 0,1-7-1 15,-6-3-143-15,12 0-28 0,3-3-5 0</inkml:trace>
  <inkml:trace contextRef="#ctx0" brushRef="#br0" timeOffset="57338.43">14468 4575 576 0,'0'0'25'0,"0"0"6"0,0 0-31 0,0 0 0 16,0 0 0-16,0 0 0 0,0 0 309 0,0 0 56 0,0 0 11 0,0 0 3 15,0 0-212-15,6 2-43 0,3-2-8 0,0-2-1 16,3-4-61-16,0 4-12 0,-1-6-2 0,4 2-1 16,0-1-20-16,0-4-4 0,-3 3-1 0,0 0 0 15,0-2-14-15,0 2 0 0,-6-3 0 0,3 0 0 16,0 1 10-16,-3-1-10 0,-4-2 10 0,-2 2-10 16,0 1 9-16,0 2-9 0,-2-3 8 0,-1 1-8 15,-3 2 21-15,-3 3-1 0,0-1 0 0,0 4 0 16,-6 2 16-16,-3 0 4 0,-3 2 0 0,3 4 0 15,-5 4 2-15,2 1 1 0,0 5 0 0,-3-1 0 16,0 7-29-16,3-7-6 0,4 7 0 0,5-1-8 16,-3-3 8-16,3 3-8 0,6-2 0 0,3 2 0 0,0 0 0 0,3-5 0 15,6 5 0-15,3-7 0 0,3-4 0 0,3-2 0 16,0-3 0-16,5 3 0 0,4-8 0 0,6-5 0 16,3-3 0-16,-4 0 0 0,4-2 0 0,-3-4 0 15,-3 1-15-15,-3 0 5 16,-1 0-50-16,-2 2-11 0,0 1-1 0,-6 4-1 0,-6 1 49 0,0 2 11 15,-9 3 1-15,0 0 1 0,0 0 11 0,0 8 0 16,-3 5 0-16,-3-5 0 0,-3 3 20 0,3 2 7 16,-3 3 1-16,0 3 0 0,3-9 4 0,0 1 2 15,0-1 0-15,0 4 0 0,3-12-11 0,3-2-3 16,0 0 0-16,0 0 0 0,0 0-12 0,0 0-8 16,9 0 10-16,-3-2-10 0,3 2 10 0,0-11-10 15,3 0 10-15,-3 1-10 0,0-1 0 0,6 1 8 16,0-4-8-16,2-1 0 0,1 1 0 0,0-2 0 15,0 1 0-15,0-1 0 16,3-5-37-16,-3 2-1 0,2-2 0 0,1 2 0 16,0 1-150-16,-3 5-31 0</inkml:trace>
  <inkml:trace contextRef="#ctx0" brushRef="#br0" timeOffset="58019.62">15542 4090 2286 0,'0'0'50'0,"9"0"10"0,-3-7 3 0,3 4 1 0,0 0-51 0,3-7-13 16,0 7 0-16,3-8 0 0,-3 1 44 0,6-1 7 15,-3 3 1-15,5-5 0 0,1 3-29 0,0 2-6 16,0-6-1-16,0 1 0 0,-3 0-16 0,-1 2 0 15,1-2 0-15,0 0 0 0,-3 0 0 0,0-3 0 16,0 3 0-16,-6-3 0 0,0 0 0 0,-3-3 0 16,0 1 0-16,-3-3 0 0,-3 2 10 0,-3-2-2 15,-3 8 0-15,0-6 0 0,-6 6-8 0,-3 0 0 16,0 2 0-16,-3 8 0 0,0-2 28 0,-3 10 3 16,-5-2 1-16,-4 8 0 0,0-3 9 0,-3 10 3 15,1 1 0-15,-4 2 0 0,0 3 6 0,-2 2 2 16,-7 3 0-16,6 3 0 0,3 5-8 0,1-3 0 15,2 3-1-15,3 3 0 0,0 0-29 0,4-1-6 0,5 6 0 16,0-5-8-16,3 0 0 0,0-3 0 0,3 0 0 16,1-3 0-16,2 1 0 0,0-11 0 15,6 2 0-15,-3 0 0 0,3-4 12 0,3-1-12 16,3-3 12-16,3 1-12 0,-6-6 0 0,6-5 0 0,0 0 0 0,0-3 0 16,-3-5 12-16,0 0-12 0,12-2 12 15,0-4-12-15,3-7 0 0,2 5 0 0,7-5-15 0,-3 0 5 16,3-1 0-16,0 4 0 0,2-3 0 0,1-1 0 15,-6 4-17 1,3 2-3-16,-3 0-1 0,0 8 0 0,-4-8 15 0,-2 8 4 0,-3 0 0 0,-3 0 0 16,-3 8 3-16,-6-8 1 0,3 3 0 0,-3 7 0 0,-3-2 8 15,0 3 0-15,-9-3 0 0,3 5 0 0,0-3 0 16,-3 4 0-16,-2-1 0 0,2-3 0 0,0 4 0 0,0-1 19 16,3-3-3-16,0 4-1 0,0-6-7 0,3 0-8 15,0 0 11-15,0-1-11 0,0-1 32 0,3 2-1 16,3 0 0-16,0 0 0 0,3 2-31 0,-3-7 8 15,0-3-8-15,3 10 0 0,3-4 0 0,0 2 0 16,-3-6 0-16,3 1 0 0,3 2 0 0,0-5 0 16,3 0 0-16,3 0 0 0,0-2 0 0,2-1 0 15,-2 0 0-15,6 1 0 0,-3-6-15 0,0 2-2 16,0-2-1-16,-3-2 0 16,2 2-73-16,-5 0-14 0,0 3-3 0,-3-3-1166 0</inkml:trace>
  <inkml:trace contextRef="#ctx0" brushRef="#br0" timeOffset="58850.25">15855 4437 748 0,'3'-3'67'0,"0"-2"-54"16,-3 5-13-16,3-5 0 0,0 2 208 0,0-2 40 16,3 0 7-16,-3-1 1 0,-3 6-100 0,0 0-20 15,0 0-4-15,0 0 0 0,0 0-38 0,0 0-7 16,-3 6-2-16,-3 4 0 0,-3 1-9 0,-3 2-1 0,3 0-1 0,-3 3 0 15,3 3-37-15,-3 2-7 16,0-3-2-16,4 3 0 0,-4-5-7 0,3 6-1 16,0-1-1-16,0-8 0 0,3 3-8 0,3-3-2 0,0 0 0 0,3-5 0 15,0 0-9-15,0-3 0 0,9 3 9 16,0-8-9-16,0-8 15 0,3 3-2 0,3-3 0 16,2-2 0-16,1-4-13 0,3 1-10 0,0 0 2 15,3 0 0-15,3-6 8 0,-4 3 0 0,-2-2 0 0,6-1 0 31,-9 1-25-31,3 2-3 0,-6 3-1 0,2-1 0 0,-2 4 21 0,-3 2 8 0,-3 3 0 0,0-1-9 16,-3 4 9-16,-6 2 0 0,0 0-9 0,0 0 9 16,0 0 0-16,3 8 0 0,-3 5 0 0,0-3 0 15,-6 4 10-15,0-1 0 0,0 0 0 0,0 8 0 0,-3-8-1 16,3 3 0-16,0 0 0 0,-3 3 0 0,3-6-9 0,3 0 8 16,-2 0-8-16,2-2 8 15,0 0-8-15,3-6 0 0,0-5 0 0,0 0 8 16,0 0-8-16,0 0 8 0,9 0-8 0,-1-3 8 0,4 1-8 15,0-9 0-15,0 0 0 0,3 1 8 0,3-3-8 16,0-1 0-16,6 1 0 0,-1-3 0 16,1-2 0-16,0 2 0 0,3 0 0 0,0 3 8 15,2 0-32-15,-5-3-6 0,-3 5-2 16,-3 6 0-16,-6-3 32 0,0 5 0 0,-6 6 0 0,-6-3 0 0,6 8 0 0,-6 0 0 16,-3 2 0-16,-3 4 0 0,-3 1 0 0,0 1 0 15,-6 5 0-15,3-7 0 0,0 4 0 16,0 1 0-16,0-3 0 0,0 2 0 0,3-5 0 0,3 1 0 15,4-4 0-15,-1 1 0 0,6-1 0 0,-3-10 0 16,5 6 0-16,7 2 0 0,0-8 0 16,0 0 0-16,3 0 0 0,3 0-845 15,0-11-163-15</inkml:trace>
  <inkml:trace contextRef="#ctx0" brushRef="#br0" timeOffset="59408.17">16715 4604 1728 0,'0'0'153'16,"-3"2"-122"-16,0 4-31 0,3-6 0 15,0 0 122-15,0 0 18 0,0 0 4 0,0 0 1 16,12-6-58-16,-3 4-12 0,-6-1-3 0,6 0 0 16,6-2-48-16,0 3-9 0,-3-6-3 0,3 0 0 15,-3 0-12-15,5-3 0 0,-2 1 8 0,3-4-8 16,-6 4 0-16,0 2 9 0,0-11-9 0,-3 9 8 0,-3-1-8 0,-3-2 0 15,3 2 0-15,-3 3 0 0,-6-5 0 0,0 5 0 16,-3-5 0-16,0 8 0 0,-3-6 8 0,-3 3 0 16,-3 3 0-16,-6 2 0 0,3 3 36 0,-5 3 6 15,-7 2 2-15,0 6 0 0,0-1-13 0,0 4-3 16,-2 1 0-16,5-1 0 0,0 2-10 0,3-1-2 16,3 1-1-16,4 3 0 0,2-1-11 0,3 3-3 15,3-7 0-15,0 7 0 0,6-3-9 0,0 1 0 16,3-6 0-16,6 0 0 0,0 1 0 0,3-4 0 15,6-5 0-15,3-2 0 0,2-6 0 0,4 1 0 16,3-3 0-16,0-3 0 0,3-6 0 0,-4 4 0 16,1-3-11-16,0-1 11 0,-3 1-14 0,0-3 2 15,-1 3 1-15,-5 0 0 0,0-3 3 0,-6 5 0 16,3 1 0-16,-6 2 0 0,-3 0 8 0,-3 3 0 0,-3 5 0 16,0 0 0-16,0 0 0 0,-9 5 11 0,-3 3-3 15,0-3 0-15,0 8 12 0,-3 1 1 0,0-1 1 16,0 0 0-16,10 3 8 0,-4-3 2 0,0 3 0 15,0-3 0-15,6 0-32 0,3 1 8 0,3-4-8 16,0 1 0-16,3-1 0 0,3-2 0 0,3-5 0 0,-1 0 0 16,1-3 0-16,3 0 0 0,0-6 0 0,3 1 0 15,0-3-34 1,-3-5-6-16,6 0-2 0,-1-1 0 0,1-1-70 16,3-1-15-16,0-8-2 0,3 3-1 0,2 0-58 15,4-6-12-15,-6 1-3 0</inkml:trace>
  <inkml:trace contextRef="#ctx0" brushRef="#br0" timeOffset="59673.38">17846 3654 2602 0,'0'0'57'0,"0"0"12"0,0 0 3 0,-6 0 1 0,-3 0-58 0,-2 5-15 16,-4-2 0-16,-3 7 0 0,0-4 89 0,-6 2 15 16,0 5 4-16,1 5 0 0,2-2-72 0,0 8-13 15,-3-3-3-15,0 6-1 0,-3 2 17 0,4 0 3 16,-4 3 1-16,6 2 0 0,-6 3-23 0,3 8-4 15,1-5-1-15,-4 2 0 0,-3 3-12 0,0-3 0 16,0 1 0-16,4-1 0 0,2-2 0 0,3-6 0 16,3 1 0-16,3-1 0 0,6 0 0 0,0-7 0 15,-2 5 0-15,5-6 0 0,6-7 0 0,0 2 0 0,3-5 0 0,-3-1 0 16,3-1 0-16,0-9 0 0,8 3-13 16,1-5 4-1,0-1-54-15,3-4-10 0,6-1-3 0,3-8 0 16,-6 3-122-16,-1 0-25 0,4-5-5 0,0 3 0 0</inkml:trace>
  <inkml:trace contextRef="#ctx0" brushRef="#br0" timeOffset="60156.65">17802 4331 1893 0,'0'0'41'0,"6"0"9"0,0-5 2 0,3 2 2 0,-4-2-43 16,1 0-11-16,3-1 0 0,-3 4 0 0,0-6 89 0,0 5 16 16,0-2 3-16,0 2 1 0,3-5-33 0,-6 6-6 15,-3 2-2-15,0 0 0 0,3-3-12 0,-3 3-4 16,0 0 0-16,-3-8 0 0,-6 8-18 0,0-3-4 16,3 3-1-16,-3 0 0 0,0 3 11 0,-3 0 3 15,-2 2 0-15,2-5 0 0,0 3-19 0,-3-1-3 16,-3 6-1-16,0-8 0 0,3 6 12 0,0-1 3 15,1 3 0-15,-1-6 0 0,-3 4-21 0,6-1-4 16,9 0-1-16,-6 3 0 0,-3-2-9 0,6 1 0 16,9-1 0-16,-6 2 0 0,0-3 0 0,3 3 0 15,3 0 0-15,3 2 0 0,0 4 0 0,0-9 0 16,0 6 0-16,6-1 0 0,0 3 0 0,3-5 0 16,-6 3 0-16,-1 2 0 15,4 0-23-15,-3 1-3 0,0-1-1 0,-6 0 0 16,3 0-4-16,-3-5-1 0,-3 3 0 0,-3-1 0 0,-3-2 32 0,0 3-9 0,-3-1 9 0,-3 4 0 15,-2-6 0-15,-1 2 0 0,0 3 0 0,3-5 0 16,0 0 8-16,0-2 0 0,-3 2 0 0,3-1 0 16,0-1-8-16,-3-1 11 0,-2 0-11 0,2-2 12 15,0 0-12-15,0-1 8 0,0 4-8 0,0-12 8 16,3 4-8-16,-3-1 0 0,4 0 0 0,-1-5 0 16,0 0 0-16,0-2-12 0,3-1 0 0,0 3-888 15,3-2-177-15</inkml:trace>
  <inkml:trace contextRef="#ctx0" brushRef="#br0" timeOffset="61422.61">18180 4501 1407 0,'0'0'31'0,"0"0"6"0,0 0 2 0,0 0 1 0,0 0-32 0,0 0-8 16,6-8 0-16,0 2 0 0,0 1 88 0,0 0 16 16,-1-3 3-16,4-3 1 0,0 3-55 0,0 0-10 15,0-5-3-15,0 3 0 0,-3-1-5 0,3-2-2 16,-6 0 0-16,3 2 0 0,0-2-9 0,-3-1-1 15,-3 1-1-15,0 0 0 0,0 0-9 0,-3-3-1 16,-3 3-1-16,0-1 0 0,-3 4 8 0,0 5 1 16,-3-3 1-16,0 5 0 0,-6 3 45 0,-2 3 9 15,-4 5 1-15,0-3 1 0,0 5-21 0,0 4-4 16,-2-1 0-16,5 3-1 0,-3-3-31 0,3 3-5 16,0 0-2-16,3 5 0 0,1-8-5 0,2 6 0 15,-3-1-8-15,6 3 12 0,-3-5-12 0,6 3 9 0,3-1-9 0,0 1 8 16,3-1-8-16,3-2 8 0,6 3-8 0,0-9 8 15,0 4-8-15,3-4 0 0,6-5 0 0,0 1 8 16,0-1-8-16,5-2 10 0,4-6-10 0,3 0 10 16,0 1-10-16,0-6 0 0,-1 2 0 0,4-4-11 15,0-1-5-15,0 1-2 0,-6-4 0 0,-4-4 0 16,1 2-6-16,-3 3 0 0,0-6-1 0,-3 6 0 16,-3-3 3-16,-3 3 1 0,-3 2 0 0,0 1 0 15,0 2 21-15,-1-3 15 0,-5 9-3 0,-2-6 0 16,2 8-1-16,0 0-1 0,-6 0 0 0,-6 2 0 0,0 4 18 15,0-1 4-15,0 6 1 0,0-1 0 0,0 3 8 16,-3 3 2-16,3 0 0 0,0 0 0 0,3 0-35 16,1 5-8-16,-4-8 0 0,6 3 0 0,0-3 0 15,6-2 0-15,3 7 0 0,3-10 0 0,0 3 0 16,0-3 0-16,5-3 0 0,4 3 0 0,-3-8 0 0,3 0 0 16,0 0 0-16,3-8 0 0,0 3 0 0,3-3 0 15,-4 3 0-15,4-9 0 16,3 7-27-16,0-7-7 0,0-2-2 0,3 3 0 15,-7-3 6-15,1 0 1 0,0 1 0 0,3-4 0 16,-3 6-3-16,0-6-1 0,-4 3 0 0,1 3 0 0,-6 0 33 0,0 2 0 16,-3 1 10-16,-3 2-2 0,-3 3-8 0,-3 5 0 15,0 0 8-15,0 0-8 0,0 0 33 0,-12 2 3 16,3 4 0-16,-3-1 0 0,0 0-13 0,-3 6-3 16,3-3 0-16,4 2 0 0,-1 3 0 0,3 3 0 0,0-2 0 0,0 1 0 15,0-1-20-15,3-1 0 0,0 3 0 0,3-3 0 16,0 0 0-16,3-2 0 0,0-1 0 15,3-2 0-15,-3 0 14 0,3-2-2 0,6-4 0 0,-1 3 0 16,4-5-12-16,3 0 0 0,3-7 0 0,0 1 0 31,0-2-29-31,0-2-9 0,-4-4-2 0,4 1 0 0,0 0 13 0,-3 0 3 0,3-6 0 0,-6 6 0 16,0 0 1-16,-1 0 1 0,4-1 0 0,-3 1 0 16,0 0 22-16,0 0 0 0,-3-3 0 0,3 5 0 15,-6 6 0-15,0-3 0 0,-6 3 0 0,-3 5 0 16,0 0 0-16,0 0 20 0,-9 5-3 0,0 3 0 15,-3-3 24-15,-3 6 5 0,0 5 1 0,0-3 0 16,0 0-5-16,3 6-1 0,3-3 0 0,-2 2 0 0,2 1-29 16,3-4-12-16,0 1 8 0,0 0-8 0,3 3 12 0,0-9-4 15,3 1 0-15,3-1 0 0,0 4-8 0,0-6 0 16,6 0 0-16,3-6 8 0,-1 1-8 0,4-6 0 16,0 1 0-16,6-1 0 0,0-5-15 0,3 3 5 15,-3-3 1-15,2 2 0 16,1-7-158-16,3 0-31 0</inkml:trace>
  <inkml:trace contextRef="#ctx0" brushRef="#br0" timeOffset="62202.35">19635 4255 1494 0,'0'0'66'0,"0"0"14"0,0 0-64 0,0 0-16 15,0 0 0-15,0 0 0 0,0 0 68 0,0 0 10 16,0 0 2-16,0 0 1 0,0 0 7 0,0 0 0 0,-6-3 1 0,0-2 0 16,0-1-21-16,-3 4-4 0,4-1 0 0,-7 0-1 15,0 3-7-15,0 0 0 0,-3 0-1 0,0 0 0 16,-3 0-3-16,0 0 0 0,3 0 0 0,-2 0 0 15,-1 6-32-15,-6 2-8 0,3-8 0 0,0 5-1 16,0 3-11-16,4 0 12 0,2 0-12 0,-3 2 12 16,3-4-12-16,3 1 8 0,6 1-8 15,0 3 8-15,3-6-8 0,0 3 0 0,6-2 0 0,-3 1 8 16,6 1-8-16,0 0 0 0,0 3 0 0,6-6 0 16,3 3 0-16,3-3 0 0,-1 3 0 0,4 0 0 15,0-2 0-15,-3 2 10 0,-3 2-10 0,3-2 10 16,-3 3-23-16,0-1-5 0,-7 1-1 0,-2-3 0 15,3 2 8-15,-3 4 2 0,-9-6 0 0,0 2 0 16,0 1 9-16,0-1 0 0,-3-2 0 0,-5 0 0 0,-1-3 0 16,-6 1 0-16,-3-1 0 0,3 0 0 0,3-2-12 0,0 0-1 15,-6-3 0-15,7 2 0 0,-1-4 21 0,0 2 4 16,0 0 0-16,0-6 1 0,3 4-1 0,-3-4 0 16,3 4 0-16,0-6 0 0,-2 5-12 15,2 0 0-15,3-4 0 0,0 4 0 0,0 0 0 0,3 3 0 16,0-8 0-16,0 6 0 15,6 2-45-15,0 0-12 0,0 0-3 0,9-3 0 16,0-2-167-16,3 2-33 0</inkml:trace>
  <inkml:trace contextRef="#ctx0" brushRef="#br0" timeOffset="62762.85">19772 4403 2390 0,'0'0'52'0,"-6"5"12"0,-3 6 1 0,-3 2 3 0,0 3-55 0,-2 5-13 0,-1-5 0 0,-3 8 0 15,-6-1 76-15,0 6 12 0,-6 1 2 0,4 4 1 16,-1-5-64-16,0 3-13 0,0-3-2 0,4 5-1 16,-4-5-11-16,3 0 0 0,0 3 0 0,3-5 0 15,0 4 0-15,1-4 0 0,2 2 0 0,0 0 0 16,6-2 0-16,3-4 0 0,0 1 0 0,0-3 0 15,6-5 0-15,-3 0 0 0,3-5 0 0,0-1 0 16,0-4 0-16,3-6 0 0,0 0 0 0,0 0 0 16,3-8-8-16,3-6 8 0,3 1 0 0,-3-8 0 15,-3 0 0-15,9-3 0 0,6-2 0 0,3-4 8 16,3-4-8-16,-1-3 0 0,1-3 0 0,6-7 0 0,3-4 0 16,5-4 0-16,1 5 0 0,0-9 0 0,-1 6 0 15,-2 1 0-15,3 1 0 0,3 4 0 0,2 2 0 16,1 8 0-16,-1 2 0 0,1 1 0 0,-3 7 15 15,-4 4-3-15,-2 1 0 0,-6 7 0 0,0 1-12 0,-3 6 9 16,-4 0-9-16,-5 3 8 0,0 3-8 0,-3 2 8 16,-3 7-8-16,3-7 8 0,-3 6-8 15,-3 2 8-15,-1-3-8 0,1 6 8 0,0-1-8 0,-6 3 0 16,-3 6 0-16,3-3 8 0,9 0-8 0,-12 5 8 16,-15-3-8-16,0 1 8 0,1 2 12 0,-4-2 1 15,0-4 1-15,0 4 0 0,0-3-11 0,-3 0-3 16,-3 0 0-16,4-1 0 0,2-1 4 0,-3-4 0 15,-3 1 0-15,0-3 0 0,3 0 1 0,-2 0 1 16,2-6 0-16,0 4 0 0,6-6-14 0,-3 0 0 16,-3-6 0-16,7 4 0 0,2-6 0 0,0 2 0 0,0 4 0 15,0-6 0 1,6 0-98-16,3 3-16 0,3-3-3 0,0-3-720 0,0 3-144 16</inkml:trace>
  <inkml:trace contextRef="#ctx0" brushRef="#br0" timeOffset="63322.94">20478 4215 403 0,'0'0'36'0,"0"0"-36"0,3-5 0 0,-3 5 0 16,0 0 284-16,0 0 51 0,0 0 9 0,-6 0 3 15,0 2-137-15,0 6-27 0,0-3-6 0,-3 3-1 16,-3 6-44-16,3-1-10 0,-3 5-2 0,-3-2 0 16,3 3-70-16,0-1-14 0,-2 1-4 0,5 2 0 15,-3-5 0-15,6 0-1 0,0-3 0 0,3 3 0 16,-3 0-18-16,6-3-3 0,0-3-1 0,3-2 0 15,0 3-9-15,6-6 0 0,-3-5 0 0,9 0 0 16,-1-2 0-16,1-4 13 0,-3 1-3 0,3-3-1 16,0-5-9-16,3 0 12 0,3-1-12 0,-6-1 12 15,2-1-12-15,-2 0 0 0,3 0 0 0,-3-5 0 0,0 2 0 16,-3-2 0-16,3 3 0 0,0-1 0 0,0-2 0 16,-1 5 0-16,-2 3 0 0,0 0 0 0,0 2 0 0,0 3 0 15,0 0 0-15,-3 3 0 0,-6 2 0 0,6 3 0 16,6 0 0-16,-3 0 0 15,2 0-120-15,1 0-19 0,-3 0-4 0,0 5-665 16,0-2-134-16</inkml:trace>
  <inkml:trace contextRef="#ctx0" brushRef="#br0" timeOffset="63844.01">20963 4326 1555 0,'0'0'68'0,"0"0"16"0,0 0-68 0,0 0-16 0,0 0 0 0,0 0 0 16,0 0 108-16,0 0 19 15,0 0 3-15,9-3 1 0,0 1-55 0,-3-1-12 0,-6 3-1 0,9-5-1 16,2-1-29-16,-2-2-5 0,0 3-2 0,0 0 0 16,0-3-13-16,0 0-2 0,0 0-1 0,-3-2 0 15,3 2-10-15,-3-3 8 0,0 0-8 0,-3 1 8 16,0 2 13-16,0-8 3 0,0 5 0 0,-3-2 0 15,-3 0-16-15,3 2-8 0,-3 3 8 0,-3 1-8 16,0 1 24-16,0 1 0 0,-6 2 0 0,0 3 0 16,-3 8 27-16,-3-5 5 0,-5 2 2 0,-4 3 0 15,0 3-6-15,3 2 0 0,0 0-1 0,1 3 0 0,2 0-35 0,0 2-8 16,3 4 0-16,0-4-8 0,6 3 12 16,0-2-4-16,3-1 0 0,3 3-8 0,6-7 9 15,3 2-9-15,3-3 0 0,3 3 9 0,0-11-9 16,3 3 0-16,0-3 0 0,9 3 8 0,3-8 0 0,0 0 0 15,-4 0 0-15,1-8 0 0,6 3-17 16,-3-3-4-16,-3 3-1 0,-1-9 0 0,-2 4 2 16,3 2 0-16,-6-5 0 0,0-1 0 0,3 4-2 0,-6-1 0 15,-3-2 0-15,0 8 0 0,-1-6 14 0,-2 3 0 16,0 3 0-16,-6 5 0 0,0 0 0 0,0 0 0 16,0 0 10-16,-9 5-10 0,1 3 23 0,2 3-1 15,0-3 0-15,-3 2 0 0,3 1-6 0,3-1 0 16,0 4-1-16,0-6 0 0,3 0-15 0,3 0 0 15,0-3 0-15,3 0 0 0,0-2 0 0,3-3 0 16,0 0 0-16,5-3 0 16,1-2-112-16,0 0-16 0,6-1-4 0,-3 1-697 0,-3-8-140 0</inkml:trace>
  <inkml:trace contextRef="#ctx0" brushRef="#br0" timeOffset="64026.51">21269 3802 2286 0,'-17'-5'101'0,"14"5"21"16,3 0-98-16,-9-6-24 0,3 4 0 0,0-1 0 16,-3 1 79-16,9 2 10 0,0 0 3 0,0 0 0 15,6-8-42-15,0 5-8 0,9 0-2 0,-1-2 0 16,4 2-32-16,0 1-8 0,6-1 0 0,-3 3 0 0,9 0 0 0,-4 3 0 16,-2-1-8-16,0 6-808 15,-3-2-162-15</inkml:trace>
  <inkml:trace contextRef="#ctx0" brushRef="#br0" timeOffset="64933.73">21400 4358 918 0,'0'0'40'0,"0"0"9"0,3 0-39 0,6-6-10 0,0 6 0 0,-3-2 0 16,-3 2 63-16,3 0 10 0,0 0 3 0,3-3 0 15,-3 3 37-15,0 0 8 0,0 0 2 0,0 0 0 0,3-3-15 0,0 3-2 16,-3-5-1-16,3 3 0 0,-4-4-49 0,7 6-9 16,-3-8-3-16,0 3 0 0,-3-3-24 0,3 3-6 15,0-3-1-15,0-3 0 16,-3 3-13-16,3-5 11 0,0 3-11 0,-3-4 10 0,-3 1 20 0,3 0 4 15,0 0 1-15,-3-1 0 0,-3 1-1 16,3 0 0-16,-3-6 0 0,-3 6 0 0,0 0-10 16,-3 5-1-16,0 0-1 0,-6 3 0 0,3 5 17 0,-3 2 3 15,-3 1 1-15,-3 5 0 0,0 0-15 0,-2 3-4 16,-10 2 0-16,6 8 0 0,-3-3-12 0,3 1-4 16,-2 5 0-16,5 0 0 0,6-3-8 0,0 0 0 15,3 3 0-15,3-3 0 0,3-3 0 16,3 1 15-16,3-6-3 0,0 0 0 0,6-2-1 0,0-3-1 15,9 0 0-15,3-3 0 0,3-2 2 0,0-3 0 16,5-3 0-16,-2 3 0 16,0-8-32-16,0 6-5 0,-3-6-2 0,-1 2 0 0,-5 4 6 15,3-9 1-15,-6 6 0 0,0 0 0 0,0-1 12 16,-3 1 8-16,-3 5-10 0,-6 0 10 0,0 0 0 0,0 0 0 16,0 0 0-16,-9 3 0 0,-3 5 0 0,0 2 0 0,0 1 0 15,-3 2 0-15,-3 0 17 0,-2 6 0 0,-1 4 0 16,0-1 0-16,-3 4 12 0,-3 1 3 0,-2-1 0 15,2 6 0-15,3 2-32 0,3 1 0 0,-3 2-13 0,-3-6 4 16,4 1 9-16,2 2 0 0,0 1 0 0,3-1 8 16,0 1-8-16,3-1 9 0,-2-2-9 0,-1 0 10 15,6 2-10-15,-3-8 0 0,3-2 0 0,0 0 0 16,0 0 0-16,3-8 0 0,0 2 0 0,0-2 0 16,-3-5 0-16,4-1 0 0,-4-2 0 0,3-2 0 15,0-1 0-15,0-5 0 0,0 0 0 0,0-5 0 16,3-1 8-16,-3-2-8 0,0-2 12 15,3-4-4-15,-3-4-8 0,0-1 0 0,3 1 0 0,0-6-11 16,0 3 11-16,6-8 0 0,-2 0 0 0,4-8 0 0,4 5 0 16,3 3 0-16,6-6 0 0,-3 9 0 0,0-3 0 15,3 8 12-15,3-3-2 0,-3 3-1 0,0 2-9 16,-1 1 0-16,1 2 0 0,0-3 0 0,3 3 0 0,-3 3 0 16,6-3 0-16,3 3 0 15,2 0-21-15,1 0-7 0,0-1 0 0,6-1-1 16,5 1-162-16,-2-2-32 0,3 1-6 15</inkml:trace>
  <inkml:trace contextRef="#ctx0" brushRef="#br0" timeOffset="65329.93">21781 4188 2329 0,'0'0'51'0,"0"0"10"0,0 0 3 0,0 0 2 0,-3-5-53 0,3 5-13 0,-3-3 0 0,0 1 0 15,-3-1 64-15,-2 3 9 0,8 0 3 0,-3 5 0 16,-3 3-36-16,0 0-6 0,-3 3-2 0,3-3 0 16,-3 5-20-16,3 6-4 0,-3-6 0 0,3 0-8 15,0 0 10-15,6 0-10 0,-6-2 8 0,9 2-8 16,0-5 0-16,3 0 8 0,3-3-8 0,0 1 0 16,0 2 11-16,6-8-3 0,0 0-8 0,5 0 12 15,1 0-12-15,0-6 0 0,3 1 0 0,-3 2 0 0,0-4 0 16,-4 1 0-16,4-4 0 0,-3 2 0 0,-3 0-13 15,3-3-6-15,-3 3-1 0,-3-2 0 0,0 2 20 16,-1 0 0-16,-5 3 0 0,3 2 0 0,-3-2 0 16,-6 5 0-16,0 0 0 0,0 0 0 0,0 0 12 0,-6 13 7 15,-3-5 1-15,3 2 0 0,1 1 19 0,2-1 4 16,-3 1 1-16,3 0 0 0,0-1-30 0,0-2-6 16,3 3 0-16,3-3-8 0,0-3 8 0,0 3-8 15,3-5 0-15,2-1 0 0,7-2 0 0,-3 0 0 16,6 0 0-16,0-5 0 15,6 5-28-15,-6-8-10 0,0 3-2 0,-1-6 0 16,4 3-172-16,0 0-36 0,-3 0-6 0,0 3-2 0</inkml:trace>
  <inkml:trace contextRef="#ctx0" brushRef="#br0" timeOffset="66031.05">22308 4344 748 0,'0'0'67'0,"0"6"-54"0,-3 2-13 0,3 0 0 15,0-3 255-15,0 3 48 0,0-3 9 0,0-5 3 16,0 5-154-16,3 3-30 0,-3-2-7 0,0-6 0 15,6 5-44-15,0 3-9 0,-3-5-2 0,6-1 0 16,-3-2-23-16,3 0-5 0,0 0-1 0,3-2 0 16,-3-1-22-16,0-2-5 0,3-1-1 0,-4 4 0 15,1-9-3-15,3 3-1 0,-3-2 0 0,3-1 0 16,-3 0-8-16,3 3 0 0,-3-10 0 0,6 2 0 16,-3 0 0-16,0 0 8 0,-1-2-8 0,1-6 8 15,0 8 10-15,-3-5 2 0,-3 5 0 0,0 0 0 0,-6 3 16 16,0 2 4-16,-3 3 1 0,-3 1 0 0,-6 1 8 0,-3 1 2 15,4 5 0-15,-4 5 0 0,-3-2-22 0,0 2-4 16,-3 0-1-16,3 3 0 0,-3 3 7 0,4-3 1 16,-4 5 0-16,6 0 0 0,0-2-32 0,0 2 0 15,6 3 0-15,0 3 0 0,3-6 0 0,0 0 0 16,6 3 0-16,0 0 0 0,0-3 0 0,6 0 0 16,0 0 0-16,3 1 0 0,0-9 0 0,3 6 0 15,0-3 0-15,0-1 0 16,0-1-20-16,0-4-9 0,2 4-3 0,-2-6 0 0,0 0 7 0,3 0 1 15,-3-8 0-15,3 5 0 0,-3-2-1 0,-3 2 0 16,3 1 0-16,-3-1 0 0,0 0 16 0,-4 1 9 16,-5 2-10-16,0 0 10 0,0 0 0 0,-5 2 0 15,-1 4 0-15,-3 1 0 0,0 7 0 0,0-6 8 16,-3 5 1-16,0 0 0 0,0 6 7 0,0-4 2 0,0 7 0 0,0-1 0 16,0 0-9-16,-2 3-1 0,-1 0-8 0,0 5 12 15,0-3-3-15,0 1-1 0,-6-4 0 0,3 7 0 16,0 1-8-16,1-7 0 0,2 5-10 0,3 3 10 15,-6-8 0-15,3 2 0 0,0 1 0 0,0-1 0 16,-3 1 0-16,4-1 0 0,-1 1 0 0,3-1 0 16,-3-5 0-16,3 3 0 0,0-6 0 0,0 4 0 15,3-6 0-15,0-1 0 0,0 4 0 0,0-6 10 16,1 0-10-16,-1-2 0 0,0 0 0 0,0-6 0 16,0 3 0-16,3-6 0 0,-6-2 0 0,3 0 0 15,3-2 0-15,-3 2 0 0,-3-11 11 0,3 1-11 16,-3-4 0-16,3-2 0 0,-2-2 0 0,2-3 0 15,0-6 15-15,6 1-3 0,0 2-1 0,3-2 0 16,6 4-11-16,-3 1 0 0,3 0 0 0,3 0 0 16,-1 0 0-16,1 5 0 0,3-3 0 0,0 6 0 0,0-3 0 0,0 3 0 15,0 0 0-15,6 0 0 0,3-3 0 16,-1 2 0-16,4-4 0 0,3-1 0 16,6 1-62-16,3-3-5 0,-7 0-1 15,4-6-867-15,0 3-173 0</inkml:trace>
  <inkml:trace contextRef="#ctx0" brushRef="#br0" timeOffset="66686.64">22686 4331 2365 0,'0'0'52'0,"0"0"10"0,0 0 2 0,0 0 4 0,0 0-55 0,0 0-13 0,3-5 0 0,0 2 0 16,-3 3 27-16,9-5 2 0,0 0 1 0,6 2 0 15,3-2-5-15,0-3-1 0,0 3 0 0,-1-1 0 16,-2-2-24-16,3 3 0 0,-3-6 0 0,0 1 0 16,0 5 0-16,0-9 0 0,-3 1 0 0,-1 0 0 15,1 2 8-15,-3 3-8 0,0-5 8 0,-3 0-8 16,0 0 12-16,0 5-4 0,-3-3 0 0,-3 3 0 16,0-2 39-16,0 2 7 0,-6 2 2 0,6 6 0 15,-6 0 4-15,-6 0 2 0,0 6 0 0,0-1 0 0,1 8-10 0,-4-5-1 16,0 3-1-16,0 5 0 0,-3 2-30 15,3-2-7-15,0 0-1 0,0 2 0 0,3 4-3 0,4-7-1 16,2 1 0-16,3-2 0 0,0-1 0 0,6 0-8 16,0-5 12-16,6 0-4 0,2 2-8 15,4-7 0-15,0 0 0 0,0-1 0 0,0-2 0 16,3-2 0-16,-3 2 0 0,3-3 0 0,-4 0-22 0,4-4 3 16,0 1 1-16,0-2 0 0,3 3 1 0,-3-6 0 15,0 3 0-15,-1 1 0 0,4 1 0 0,-3-4 0 16,-9 7 0-16,3-5 0 0,0 3 17 0,-6 5 0 15,-6 0-8-15,0 0 8 0,0 0 12 0,3 0 5 16,0 5 2-16,-3 3 0 0,-6 0-5 0,-3 0-1 16,0 2 0-16,-3 1 0 0,-3 2 7 0,3-2 2 15,0-1 0-15,3 4 0 0,0-9-8 0,4 6-2 0,2-3 0 16,3-3 0-16,0-5 5 0,3 2 1 16,2-2 0-16,4 0 0 0,9-2-18 0,-3-1 0 15,0-2 8-15,3 0-8 16,3-3-19-16,3 0-7 0,-4-3-2 0,4 1 0 15,0 4 0-15,-3-7 0 0,-3 5 0 0,0 3 0 16,-1-8 15-16,-5 7 2 0,3-2 1 0,-3 3 0 0,-3 0 10 0,-3 2 0 16,0 3 0-16,-6 0 0 0,0 0 0 0,0 0 0 0,3 8 0 15,0-3 0-15,-6 6 30 0,0-1 2 0,0 1 0 16,-3 2 0-16,0 1 0 0,0-1 0 0,-3 0 0 16,-3 0 0-16,3 0-20 0,0 1-3 0,1-1-1 0,-1 0 0 15,3-5-8-15,0 3 8 0,6-1-8 0,-3 1 8 16,3-9-49-1,3 4-11-15,0-1-1 0,-3-5-1427 0</inkml:trace>
  <inkml:trace contextRef="#ctx0" brushRef="#br0" timeOffset="71911.87">1222 6636 230 0,'0'0'20'16,"0"-6"-20"-16,0 1 0 0,3 0 0 0,-3 5 250 0,0-5 46 15,0-1 8-15,0 6 3 0,0 0-143 0,0 0-29 16,0 0-6-16,0 0-1 0,0 0-47 0,0 0-9 16,-3 3-3-16,0 5 0 0,-3 2-8 0,3 4-1 15,-3 2-1-15,3 7 0 0,-6 1 4 0,1 5 1 16,5 0 0-16,-6 8 0 0,-3 0-36 0,3-2-8 0,0 5 0 0,-3-3-1 16,3-3-3-16,6 0-1 0,-6 1 0 15,0-3 0-15,3 5-15 0,0-8 0 0,6 0 0 16,0-3-10-16,0-2 10 0,0-5 0 0,3-4 0 15,0-1 0-15,3-6 0 0,3 0 0 0,3-6 0 0,-3-2 0 16,0-5 0-16,-3-3 0 0,9-5 0 0,-3 0 0 16,0-6-16-16,5 0-2 0,1-2 0 15,-6 3 0-15,3-6-14 16,0 3-4-16,0-3 0 0,0 0 0 0,-3 0 21 0,2 3 4 0,1-5 1 0,-3 2 0 16,0 3 10-16,-3 0 0 0,3 5-9 0,-3 3 9 15,-3 2 0-15,0 0 0 0,0 9 0 0,-6 2 0 16,0 0 0-16,0 0 0 0,0 8 0 0,0 5 0 15,0 0 12-15,0 3 1 0,-6 2 0 0,0 1 0 0,6 2-13 16,-6 0 9-16,3 3-9 0,-3 0 8 0,6 2-8 0,-3-2 0 16,3 0 0-16,3 3 8 0,-3-4 7 0,6-2 1 15,-3-2 0-15,3 0 0 0,-3-6-16 0,6 0-16 16,-6-2 3-16,3-3 1 0,6-6 12 0,-3-2 0 16,0 0 0-16,2-5 0 0,-2-3 0 0,3-3 8 15,0-5-8-15,6-2 0 0,3-3 9 0,-3-3-9 16,3-2 0-16,2-1 9 0,7-2 1 0,-3-3 0 15,-6-5 0-15,3 0 0 0,2-5-10 0,7-3-11 16,-3-3 3-16,0 3 0 0,2 3 8 0,-5 2 0 16,0 3-9-16,0 0 9 0,3 8 0 0,-13 3 0 15,4-1 8-15,-6 9-8 0,0 2 0 0,-9 5 0 16,3 1 0-16,0 2 0 0,-9 2 0 0,3 6 0 16,-3 0 0-16,0 0 0 0,0 8-15 0,-3 0-1 15,3 3-1-15,-3-3-708 0,-3 5-142 16</inkml:trace>
  <inkml:trace contextRef="#ctx0" brushRef="#br0" timeOffset="72198.14">1940 7043 633 0,'0'0'56'0,"0"0"-44"15,-6 8-12-15,3 0 0 0,-3-3 238 0,0 6 46 16,6 0 8-16,-9-1 3 0,0 3-153 0,0 1-30 16,0-1-7-16,-3 3-1 0,3 0-52 0,0-1-12 15,-3 4-1-15,3-3-1 0,6 0-26 0,-8-6-12 16,5 1 10-16,3-1-10 0,3-2 0 0,0-2 0 15,0-6 0-15,0 0-653 16,0 0-137-16</inkml:trace>
  <inkml:trace contextRef="#ctx0" brushRef="#br0" timeOffset="72335.03">2091 6829 1566 0,'-14'8'69'0,"8"-3"15"0,0-5-68 0,3 5-16 0,-6 1 0 0,9-1 0 16,-6 0 0-16,3 1 0 0,0-1 0 0</inkml:trace>
  <inkml:trace contextRef="#ctx0" brushRef="#br0" timeOffset="72701.27">2154 7086 691 0,'0'0'61'0,"0"0"-49"16,0 0-12-16,0 0 0 0,0 0 228 0,0 0 42 15,0 0 9-15,9-3 1 0,-9 3-166 0,9-3-34 16,3-2-6-16,-3 5-2 0,-3-5-43 0,8 2-9 16,-5-2-1-16,3 2-1 0,-3-2-18 0,-6 0 0 15,9-1 0-15,-3 1-9 0,-6-3 9 0,3 3 0 16,3-3 0-16,-9 2 0 0,0 1 12 0,0 0-1 15,0 2-1-15,0-2 0 0,-9 0-10 0,3 2 0 16,0-2 0-16,-3 2 0 0,-3 3 44 16,3 0 4-16,-3 3 1 0,-5-1 0 0,5 4 14 0,-9 2 2 15,12 0 1-15,-9 5 0 0,0 0 2 0,3 3 0 16,-3 0 0-16,6 0 0 0,1 2-36 0,2 1-6 16,0 2-2-16,3-3 0 0,3 1-15 0,3-1-9 15,3-2 10-15,3 0-10 0,3-3 0 0,0-2 8 16,2 0-8-16,4-4 0 0,0-1 8 0,0-4-8 0,3-2 11 15,9-2-11 1,-3-4-50-16,2 4-17 0,1-9-3 0,-3 1-1125 0</inkml:trace>
  <inkml:trace contextRef="#ctx0" brushRef="#br0" timeOffset="73501.86">2827 7083 1036 0,'0'0'92'15,"0"0"-73"-15,0 0-19 0,0 0 0 0,0 0 148 16,0 0 27-16,0 0 5 0,0 0 0 16,0 0-68-16,0 0-13 0,0 0-3 0,0 0-1 0,0 0-51 0,6 5-11 15,-6-5-1-15,8 8-1 0,-5-3 0 0,-3-5 0 16,9 0 0-16,3 0 0 0,0 0-15 0,-3-2-2 16,3-1-1-16,3 0 0 0,-3-2-2 0,6-3-1 15,-6 3 0-15,5-3 0 0,-2-3-2 0,-3 4 0 16,3-1 0-16,-6-3 0 0,3 3-8 0,-3-3 0 15,0 4 0-15,-3-4 0 0,0 3 0 0,-6 0 0 16,0 0 0-16,-6 0 0 0,3 0 29 0,-3 0 4 16,0 3 1-16,-3-3 0 0,-3 3-18 0,-3 2-3 15,0 3-1-15,0 0 0 0,1 0 4 0,-1 5 1 16,0 1 0-16,-3 2 0 0,-3 2 3 0,3 3 1 16,3 1 0-16,-6 2 0 0,4 2-8 0,-1-2-1 15,3 3-1-15,-6-1 0 0,6 1-3 0,0-1 0 16,6 3 0-16,-3 0 0 0,7 1-8 0,2-4 0 15,3 3 9-15,8-2-9 0,-8-3 0 16,12-3 0-16,3 0 0 0,3-2 0 0,0-1 0 0,3-2 0 16,-3-5 0-16,5 0 0 0,4-6 0 0,-3 0 0 0,3-2 0 15,0 0 0 1,-1-3-116-16,1-3-28 0,0 1-6 0</inkml:trace>
  <inkml:trace contextRef="#ctx0" brushRef="#br0" timeOffset="73815.17">3217 7006 806 0,'0'0'72'0,"0"0"-58"0,0 0-14 0,0 0 0 0,0 0 208 0,0 0 40 0,0 0 7 0,0 0 1 16,0 0-125-16,0 0-26 0,0 0-5 0,5 5 0 0,-2 3-34 0,0 0-6 15,0 0-2-15,3 3 0 0,-6-3-21 16,0 0-4-16,0 2-1 0,0 1 0 16,0 2-4-16,-6 0 0 0,3 1-1 0,-3-4 0 0,4 3-7 0,-1 1 0 15,-3-4-1-15,3 3 0 0,0-5-2 0,3 0 0 16,-3 3 0-16,0-6 0 0,3 3-3 0,0-8-1 15,0 0 0-15,0 0 0 0,0 0-5 0,0 0 0 16,9-5-8-16,0 0 12 0,-1-6-12 0,4 0 8 16,-3 1-8-16,3-1 0 0,0-5 8 0,0 3-8 15,3 0 0-15,-6-3 9 0,3 0-9 0,-3-2 0 16,3 2 0-16,-1 0 0 0,1 0 0 0,0 3 8 0,-6 0-8 16,3-1 0-16,0 4 8 0,-9-1-8 15,6 3 8-15,-3 0-8 0,0 3 0 0,0 0 0 16,3-1 0-16,-3 1 0 15,0 5-62-15,3 0-11 0,3-5-3 0,0 5-1070 0</inkml:trace>
  <inkml:trace contextRef="#ctx0" brushRef="#br0" timeOffset="74399.69">3925 6533 1324 0,'0'0'59'0,"0"0"12"16,0 0-57-16,3-6-14 0,0 1 0 0,0 2 0 0,3-2 159 0,3 0 29 15,-6 2 5-15,6-2 2 0,-3 2-99 0,3 1-19 16,2-6-4-16,4 2-1 0,0 1-54 0,0 0-18 16,0 5 10-16,0-8-10 0,6 0 0 0,-3 0 8 15,-1 0-8-15,1-3 0 0,0 3 8 0,-3-2-8 16,0-3 8-16,0 2-8 0,-3 0 8 0,0-2-8 15,0 0 0-15,-4-3 8 0,4 6 0 0,-6-4-8 16,3 1 12-16,-9 3-4 0,6-1-8 16,-3-5 0-16,-3 5 0 0,-3 4 0 0,0-4 0 0,-6 0 0 15,0 6 0-15,3-3 8 0,-11 0 20 0,5 6 4 16,-9-1 1-16,-3 6 0 0,0 2-19 0,-6 5-4 16,1 6-1-16,-4 3 0 0,0 2 12 0,3 8 3 15,-5 0 0-15,-1 8 0 0,0 3 9 0,4 5 3 16,-1 0 0-16,-3 0 0 0,0 5-12 0,1 6-1 15,-1-1-1-15,6 3 0 0,0 1 13 0,4-1 2 0,2-8 1 0,3 0 0 16,12 1-30-16,-3-6-8 0,6-3 0 0,6-2 0 16,3-9 0-16,0-4 0 0,3-6 0 15,3-8 0-15,9-2 0 0,-3-8 0 0,9-3 0 0,-4-6 0 16,10-4 0-16,-9-6 0 0,6 0 0 0,-3-5 0 16,-1 2-28-1,4-5-6-15,-6 6-2 0,0-3 0 0,-3 2 16 0,-3 6 4 0,2 0 0 0,-8 5 0 16,0 0 16-16,-3 5 0 0,-6 3 0 0,0 0 0 15,0 0 0-15,-3 6 9 0,3 1-1 0,-3 1 0 16,0 3 13-16,-3 2 3 0,6 0 0 0,-6-2 0 16,6 0-4-16,0-1 0 0,6 1 0 0,-6-3 0 15,6 0-20-15,3-3-16 0,0-2 2 0,0-1 1 0,3 1 21 16,0-6 4-16,3 1 0 0,-6-1 1 16,12-2-100-16,-10-1-20 0,7-2-4 0,-3-2-1087 15</inkml:trace>
  <inkml:trace contextRef="#ctx0" brushRef="#br0" timeOffset="74892.2">4181 7115 2156 0,'0'0'48'0,"0"0"9"0,0 0 3 0,0 0 0 0,0 0-48 0,0 0-12 15,6 2 0-15,0 1 0 0,0-6 50 0,3 1 8 16,-3-1 2-16,3 0 0 0,3-5-23 0,-4 3-4 15,-2 0-1-15,3-3 0 0,3 0-32 0,-3-3 0 16,0 3 0-16,3-2 0 0,-6-1 0 0,0 1 0 16,3-4 0-16,-9 4 0 0,3-3 0 0,0-1-12 0,-3 1 0 0,0-3 0 15,-3 0 12-15,0 1 16 0,-3-1-3 0,0 2-1 16,0 4-4-16,3 2 0 0,-9 3-8 0,0 5 12 16,0 2 43-16,-3 6 8 0,1 3 1 0,-1 2 1 15,-6 3-34-15,0 2-7 0,3 1-2 0,0-1 0 16,3 1 6-16,0 0 2 0,1-1 0 0,-1 1 0 15,9-1-14-15,-3 1-4 0,0-1 0 0,6-2 0 16,6 0-12-16,0 0 0 0,3-6 0 0,3 1 0 16,-3-3 0-16,9-3 0 0,-6-5 0 0,5-2 0 0,1-1 0 0,0-2 0 15,3-3 0-15,-3 0 0 16,3-3-39-16,0-2-10 16,-6 0-3-16,5-1 0 0,-8 4 26 0,3-3 5 0,-3-1 1 0,0 4 0 0,3-1 20 0,-9 6 0 15,3-3 0-15,-6 8 0 0,0 0 0 0,0 0 0 16,0 0 0-16,0 0 0 0,-9 8 18 15,3 3 8-15,0 2 2 0,0 0 0 16,0 0 6-16,3 0 2 0,0 1 0 0,3-1 0 0,0-5-36 16,3 2 0-16,0-2 0 0,3-5 0 0,3 0 0 0,0-3 0 15,0 0 0-15,3-6 0 16,0 1-96-16,6-3-25 0,-9-5-6 16,5 0-1-16</inkml:trace>
  <inkml:trace contextRef="#ctx0" brushRef="#br0" timeOffset="75047.77">4428 6593 806 0,'-15'3'72'0,"9"0"-58"0,0 2-14 0,-9 0 0 15,6 1 361-15,-3-1 70 0,4 0 13 0,2 0 4 16,-3 1-292-16,6-4-59 0,3-2-11 0,0 0-2 16,6 8-71-16,0-2-13 0,6-4 0 0,2-2 0 15,1 3 0-15,3-3 0 0,0-3 0 0,6 1-1204 16</inkml:trace>
  <inkml:trace contextRef="#ctx0" brushRef="#br0" timeOffset="75372.75">4943 6191 2178 0,'-12'0'96'0,"9"0"20"0,-3 0-92 0,-3 3-24 16,0 0 0-16,3 2 0 0,-6 0 73 0,3 3 11 16,-2 5 1-16,-4 3 1 0,0 3-8 0,0 5-2 15,-6 5 0-15,3 5 0 0,-9 6-12 0,4 2-4 16,-4 6 0-16,0-1 0 0,-3 1-28 0,1 5-7 16,-1 2-1-16,-3 1 0 0,6-3 6 0,0 0 1 15,7-6 0-15,5-4 0 0,0-4-31 0,6-4 0 16,3-6 0-16,3 0 0 0,6-5 0 0,3-3 0 15,3-5 0-15,0-3 0 0,3 0 0 0,8-7 0 16,-5-4-11-16,9-2 11 16,-3-5-47-16,6-3-1 0,-3-3-1 0,2-2 0 15,-2-3-92-15,0 0-19 0,0-5-3 0,0 0-1 16,2 0-29-16,-2-5-7 0,0-1 0 0,-3-2-1 0</inkml:trace>
  <inkml:trace contextRef="#ctx0" brushRef="#br0" timeOffset="75657.98">5253 6268 1328 0,'8'-19'59'16,"-2"14"12"-16,-3-3-57 0,3 0-14 0,-3 0 0 0,0-2 0 15,0 4 155-15,0 1 28 0,0-3 5 0,0 8 2 16,-3 0-73-16,0 0-14 0,0-8-3 0,0 8-1 0,0 0-34 0,0 0-6 16,-6 8-2-16,-3 3 0 0,-3 2-1 0,-2 8 0 15,-1 3 0-15,0 3 0 0,-3 4 4 0,0 6 0 16,-6 6 0-16,0 4 0 0,1-2-32 0,-7 6-7 15,0-4-1-15,3 3 0 0,-8 6 9 0,8-3 2 16,3-3 0-16,0 0 0 0,3-5-19 16,3-2-4-16,4-4-8 0,-1-4 12 0,3-3-12 0,3-3 0 15,0-3 8-15,3-2-8 0,6-8 0 0,-3-3-15 16,3 0 3-16,3-2 1 16,-3-11-79-16,0 0-16 0,6 0-3 0,3-3-1 15,-3-5-159-15,0-5-32 0,9-16-7 0,-6 5 0 0</inkml:trace>
  <inkml:trace contextRef="#ctx0" brushRef="#br0" timeOffset="75819.56">4848 6821 1497 0,'0'0'133'0,"-9"-3"-106"16,0 1-27-16,6 2 0 0,-9 0 276 0,3 2 49 0,0 1 11 0,3 0 1 15,0-1-193-15,0 1-40 0,3 2-7 0,3-5-1 16,0 0-44-16,0 0-9 0,6 8-2 0,3-3 0 16,3-5-21-16,3 3-4 0,3-3 0 0,3-3-1 15,-1 1-7-15,4-1 0 0,3 0-8 0,0-2 12 16,-3-3-12-16,-1-2 8 0,4 4-8 0,-3-2 0 15,-6-2-105-15,0 2-27 0,-3 3-6 16</inkml:trace>
  <inkml:trace contextRef="#ctx0" brushRef="#br0" timeOffset="76909.73">5360 7030 1134 0,'-3'0'50'0,"3"0"10"16,0 0-48-16,0 0-12 0,0 0 0 0,0 0 0 0,0 0 126 0,3-5 22 16,-3 2 5-16,0 3 1 0,3-5-34 0,3-1-6 15,0-1-2-15,-6 1 0 0,6-2-29 0,-1 0-7 16,1-2 0-16,6-1-1 0,-6 1-17 0,9-1-3 16,-9 0-1-16,6 1 0 0,0-3-7 0,-3 2-2 15,3 0 0-15,3 1 0 0,-6-1-29 0,2 3-7 16,4-2-1-16,-6 2 0 0,3 0-8 0,-3 3 8 15,0 2-8-15,3 3 8 0,-3-3-8 0,0 3 0 16,0 3 0-16,-3-3 0 0,-6 0 0 0,6 5 0 16,-3 3 0-16,0 0 0 0,-3 3 0 0,-3 2 0 0,0 3 0 15,0 2 0-15,-6 1 0 0,3-1 10 16,-6 1-2-16,3-1-8 0,-3-2 12 0,3 3-12 0,0-3 12 0,0 2-12 16,0-5 15-16,0 1-4 0,0-1-1 15,4-3 0-15,-1-2-10 0,3 0 0 0,-3-2 0 16,6-6 0-16,0 0 0 0,0 0 0 15,0 0 0-15,9-3 0 0,2-2 0 0,4-3 0 16,-3-3 0-16,6-2 0 0,-3 0 0 0,0-3 8 0,6-3 0 0,6 1 0 16,-4-3-8-16,4 2-11 0,0 1 3 0,0 2 0 15,-6 0 8-15,-1 0 11 0,-2 5-3 0,-3 3 0 16,3 1-8-16,-9 4-11 0,6 3 3 0,-9 0 0 16,3 3 8-16,-3 2 0 0,0 0 0 0,-6 0 0 15,0 6 0-15,0 0 0 0,0-1 0 0,-6 1 0 0,0 2 0 0,3 0 0 16,-3 0 0-16,0 1 0 0,-3-1 0 15,0-3 11-15,3 4-3 0,0-4 0 0,0-2-8 16,0 0-11-16,3 0 3 0,0-3 0 0,3-5 8 0,0 0 0 16,0 0 0-16,0 0 0 0,0 0 0 0,9 0 0 15,0-2 0-15,3-1 0 0,3-5 0 0,3 0 0 16,0-5 0-16,-1 0 0 0,1 0 0 0,0-3 0 16,3 0 0-16,0-3 0 0,-3 1 0 0,-1 2 0 15,4 3 0-15,-6-1 0 0,3 1 0 0,-3 8 0 16,-3 0 0-16,0 2 0 0,-3-2 0 0,0 5 0 15,-6 5 0-15,0 0 0 0,3 3 0 0,-6 0 0 16,-6 5 0-16,6 3 0 0,-6 0 0 0,0 3 0 16,0-1 8-16,0-2-8 0,0 3 0 0,3-4 0 15,-3 1 0-15,3-2-8 0,0 1 8 0,0-1 0 16,3-1 0-16,-3-3 0 0,6 1 0 0,0 0 0 16,0-6 0-16,3 3 0 0,3-6-21 0,0 1-3 15,6-3 0-15,-1-5 0 0</inkml:trace>
  <inkml:trace contextRef="#ctx0" brushRef="#br0" timeOffset="77800.14">6407 7017 1843 0,'0'0'164'0,"0"0"-132"16,0 0-32-16,0 0 0 15,0 0 67-15,0 0 6 0,0 0 2 0,0 0 0 0,6 0-13 16,0 0-2-16,0-3-1 0,3 0 0 0,0-2-38 0,0 0-7 16,0 0-2-16,0-1 0 0,0 1-2 0,0-3-1 15,0 0 0-15,3-2 0 0,-3-1-9 0,-1-2-14 16,-2 0 3-16,0-1 1 0,3 1 34 0,-3-3 8 16,-3 3 0-16,0 0 1 0,-3 2-16 0,-3 1-3 15,0-4-1-15,0 4 0 0,-3-1 30 0,-3 6 5 16,-2-3 2-16,2 5 0 0,-3 3-19 0,-3 0-4 15,0 6-1-15,0 2 0 0,-6-1 18 0,-3 4 3 16,1 5 1-16,-1-3 0 0,3 0-20 0,0 6-3 16,-3-3-1-16,9 5 0 0,3-3-6 0,4-2-2 0,-1 3 0 15,3-1 0-15,0-2-16 0,6 3 10 16,0-6-10-16,3 3 8 0,0-3-8 0,3 0 0 0,3-2 0 16,2-6-11-16,4 3 19 0,3-5 4 0,3-3 1 15,0-3 0-15,3-2-13 0,-1 0 0 16,-2-3 0-16,3-3 0 0,-3 0-12 0,0-2-6 15,-3-3-1-15,0 0 0 0,2-5 1 0,-2 3 0 0,0-1 0 16,-6 1 0-16,3-1 10 0,-3 1 8 0,-3 2-12 16,-3 5 12-16,0 1 0 0,-3 2 0 0,-3 2 0 0,0 6 0 15,-6-2 0-15,6 2 0 0,-9 5 0 0,-6 3 0 16,0 3 8-16,3 2 1 0,-3 3 1 0,3 0 0 16,0 2 18-16,0 1 4 0,4 2 1 0,2-5 0 15,0 2-33-15,3-2 0 0,-3 0-12 0,6-3 3 16,0 0 9-16,6-2 0 0,-3 0 0 0,3-4 0 0,2-4 8 15,4 2 0-15,0-5 0 0,3 0 0 0,6-5-8 16,0-3-10-16,3-2 10 0,-1-1-13 0,-2-2 13 0,3 0 0 16,3-3-10-16,-3 2 10 0,3-4-20 0,-4-1 1 15,-2 4 0-15,-3-4 0 0,0 3 9 16,-3-2 2-16,0 4 0 0,0 4 0 0,-4-1 8 0,-2 3 0 16,-3 0 0-16,0 6-8 0,-6 2 8 0,0 0 0 15,0 0 0-15,3 8 0 0,-3 2 0 16,-3 1 0-16,0 2 0 0,-3 0-8 0,0 1 16 0,0 1 4 15,0-1 1-15,1-1 0 0,-1 3-5 0,0-3 0 16,-3-2-8-16,3 2 12 0,3-3-12 0,0-2 0 16,0 0 0-16,3-5 0 0,0-3 0 0,0 0 0 15,0 0 0-15,12 0 0 0,0-5 8 0,5-1-8 16,-2-4 0-16,3-4 0 0,3 1 0 0,3-5 0 16,0-3 0-16,5 2 0 0,1-2-13 0,-6 0-3 15,0 0 0-15,-3 2 0 0,2 3 0 0,1 0 0 0,-6 0 0 16,0 6 0-16,-3 5 16 0,-3-1 0 0,-3 4 0 0,0 2 0 15,-9 0 0-15,0 5 16 0,0 3-3 0,0 0-1 16,-9 5 20-16,0 0 4 0,0 3 1 0,-3 0 0 16,0 2 2-16,0 4 0 0,0-4 0 0,0 1 0 15,6-1-22-15,-3-5-4 0,4 3-1 0,2-2 0 16,0-1-12-16,3-3 8 0,0-2-8 0,3 0 0 16,0-2 0-16,2 1 0 0,4-4 0 0,3-3 0 15,3 0-88 1,0-3-24-16,3-2-5 0</inkml:trace>
  <inkml:trace contextRef="#ctx0" brushRef="#br0" timeOffset="78746.61">7925 7006 806 0,'0'0'72'0,"0"0"-58"0,0 0-14 0,0 0 0 0,6-2 143 0,0-1 25 15,-6 3 6-15,6-5 1 0,6-1-62 0,-3 1-12 16,0-3-2-16,0 3-1 0,0-3-20 0,0 0-4 16,-3 3-1-16,3-3 0 0,0-3-13 0,0 3-2 15,-3 0-1-15,0 0 0 0,-3-2-24 0,2-1-5 16,-2 1 0-16,3-1-1 0,0 0 8 0,-3 1 1 15,0-1 1-15,0-2 0 0,0 0-10 0,0 0-3 16,-3-1 0-16,-6 1 0 0,3 0-3 0,0-3-1 16,-3 3 0-16,0-1 0 0,-3 7 0 0,-2-4-1 15,-4 3 0-15,0 5 0 0,0 1-9 0,0 2-2 16,-3 2 0-16,0 4 0 0,0 2 15 0,1 0 2 16,-4 5 1-16,0 3 0 0,0 0-3 0,-3 2-1 0,0 1 0 15,1 2 0-15,-4 3-1 0,3 2 0 0,3-2 0 16,6 0 0-16,3 2-10 0,1-2-3 0,5-3 0 0,3 0 0 15,6-5 0-15,6 0-8 0,2-3 12 0,4-5-4 16,6-3-8-16,6-2 0 0,0-3 0 0,2-5 8 16,-2-3 0-16,3-3-8 0,3-5 12 0,2-2-4 15,4-9-8-15,3 1 0 0,5-3 0 0,-2-3 8 16,3 0-8-16,-7-2-16 0,-2 2 4 0,-3-2 1 16,3 2-18-1,-10-2-4-15,1-1-1 0,0 1 0 0,-3-6 10 0,-1 1 3 0,-2-1 0 0,0-3 0 16,0 1 4-16,3 2 1 0,-1-2 0 0,1 2 0 15,-3 3 16-15,-3 8-10 0,0-2 10 0,-3 4-8 16,-4 6 8-16,1 2 0 0,-6 1 0 0,0 5 0 16,-6 2 0-16,3 3 12 0,-3 3-2 0,-3 5-1 15,0 0 11-15,0 0 1 0,0 0 1 0,-3 13 0 0,-6 3 1 0,0 2 0 16,-3 4 0-16,-3 4 0 0,-5 1-11 0,-4 4-1 16,-3 4-1-16,0 4 0 0,3 1-2 0,-5 2 0 15,-1 3 0-15,-3 0 0 0,0 3-8 16,4 0 8-16,-4-6-8 0,3 6 8 0,-3-3 2 15,1 0 0-15,-1-3 0 0,6-2 0 0,0-3 2 16,9-3 0-16,1-5 0 0,8-2 0 0,3-6-12 16,6-3 0-16,6-2 9 0,3-5-9 0,8-6 0 15,1 0 0-15,6-5-12 0,3-5-916 16,0-3-182-16</inkml:trace>
  <inkml:trace contextRef="#ctx0" brushRef="#br0" timeOffset="79373.73">8518 6914 2329 0,'0'0'51'0,"0"0"10"0,0 0 3 0,0 0 2 0,0 0-53 0,0 0-13 0,0 0 0 0,0 0 0 16,9 0 38-16,0 0 5 0,3-6 1 0,2-2 0 15,4 0-29-15,0-2-6 0,0-1-1 0,0-2 0 16,0 2-8-16,-3-4 0 0,0-1 0 0,-4 2 0 15,1-1 0-15,-3-1 0 0,0 2 0 0,-3 1 0 16,-3 0 0-16,0 0 0 0,-3 2 0 0,0 1 0 0,-3 2 0 0,-3 0 0 16,0 2 12-16,-3 4-4 0,0 2 41 0,-6 2 8 15,-5 4 2-15,2 4 0 0,-6 4-3 16,3 4-1-16,-3 1 0 0,3 2 0 0,-2-3-26 16,2 6-5-16,3 0 0 0,3 2-1 0,3-2-8 15,3-3-2-15,0 1 0 0,6-4 0 0,3 3-13 16,3-5 0-16,3-3 0 0,0 1-10 0,6-7 10 15,0 1 0-15,3-2 0 0,3-6-8 0,3 0 8 0,2-6 0 16,1-2 0-16,3 1 0 0,0-7 0 0,0 1 0 16,-4 0 0-16,1-6 8 0,-3 3-8 0,3 1 0 15,0-1 0-15,-3 0 0 0,-4 3 0 0,4 2 0 16,-3 3 0-16,-3 0-8 0,0 0 8 0,-3 6 0 16,-6 2 0-16,0 0 8 0,-3 2-8 0,-3-2 0 15,-3 8 0-15,-3 5 0 0,0-2 0 0,0 5 0 0,-6 0 0 16,3 0 0-16,0-3 0 0,3 0 16 0,0 0-3 0,0-2 0 15,0-1-5-15,6-2-8 0,0 0 11 0,0-8-11 16,0 0 8-16,0 0-8 0,9 0 0 0,3 0 0 16,3-2 0-16,3-4 8 0,0-2-8 0,0-2 0 15,-4-1 0-15,7-2 0 0,0-3-10 0,0 0 10 32,0 0-28-32,0 1 1 0,-1-4 1 0,-2 3 0 0,3-2 5 0,-6 4 1 0,0 1 0 0,-3 5 0 15,0 3 4-15,-3 0 2 0,-3 2 0 16,-6 3 0-16,0 0 22 0,9 3 5 0,-7 2 1 0,1 0 0 15,-6 6-14-15,3-1 0 0,-2 4 8 0,-1 1-8 16,-3 1 17-16,3 0 1 0,-6 0 0 0,6 3 0 16,-3-6-9-16,3 3-1 0,0-3-8 0,0 0 12 15,6-2-12-15,0-1 0 0,0-2 0 0,3 0 0 16,0-2-136-16,6-4-31 0</inkml:trace>
  <inkml:trace contextRef="#ctx0" brushRef="#br0" timeOffset="79953.31">10203 6313 1440 0,'0'0'128'0,"0"0"-103"0,0 0-25 0,0 0 0 0,-6 5 65 0,3 1 8 16,-3-1 2-16,0 3 0 0,-3 2-2 0,0 6 0 16,-3 0 0-16,0 8 0 0,-3 2-1 0,-3 6 0 15,0 0 0-15,-5 5 0 0,-7 3-8 0,3-1-3 16,-6 6 0-16,1 0 0 0,5 0-28 0,-3 0-5 16,3 0-2-16,-3-5 0 0,7 0-26 0,-1-9 0 15,6-2 0-15,3-5 0 0,3-5 0 0,6-3 8 16,0-6-8-16,6 1 0 15,0-11-22-15,0 0-10 0,9-3-1 0,3-2-1 16,3-6-144-16,3-2-29 0,18-27-5 0,-7 3-2 0</inkml:trace>
  <inkml:trace contextRef="#ctx0" brushRef="#br0" timeOffset="80383.17">10331 6133 748 0,'0'-8'33'0,"-3"5"7"16,3 3-32-16,0 0-8 0,-15 0 0 0,0 3 0 15,3 0 352-15,0 2 68 0,-3 0 13 0,0 3 3 16,3 3-296-16,-3 2-60 0,1 0-12 0,-1 6-3 16,3-1-35-16,0 4-7 0,0 4-2 0,3 0 0 15,0 4-10-15,0-1-3 0,3 2 0 0,3 1 0 16,0 3-8-16,0-6 8 0,3-3-8 0,3 1 8 0,0-4-8 0,3-4 0 16,3-1 9-16,3-7-9 0,6 0 0 0,0-6 9 15,3-5-9-15,2-3 0 0,4-5 9 0,3-2-9 16,3-4 0-16,2-1 9 0,4-4-9 0,0-2 0 15,-4 0 9-15,1-6-9 16,-3-2-32-16,-3 3-10 0,-1-3-2 0,-2 5-1 0,-3-5 29 0,0 2 5 16,-3 3 2-16,0 6 0 0,-7-1 9 0,-2 4 0 15,0 4 0-15,-6 3 0 0,0 3 30 0,-6 5 2 16,0 0 0-16,-9 5 0 0,0 6 16 0,-6 2 3 16,1 3 1-16,-4 5 0 0,0 0-6 0,-3 5-1 15,3 4 0-15,-3 1 0 0,-3 4-21 0,1-1-4 16,-4 3 0-16,3 0-1 0,-6 0-19 0,1 3 0 15,-1 2 0-15,6-2 0 0,3-3 0 0,6 3 0 16,3-3 0-16,6-3 0 0,0-2 10 0,3-6 2 0,3 1 0 0,0-9 0 16,3 3-12-16,0-7 0 0,3-1 0 15,3-5 0-15,3 0-18 0,6-6-6 0,0-2 0 16,6-5-880-16,-3-3-176 16</inkml:trace>
  <inkml:trace contextRef="#ctx0" brushRef="#br0" timeOffset="80751.64">10703 6863 2300 0,'0'0'51'0,"0"0"10"0,0 0 3 0,0 0 0 0,0 0-52 0,9 0-12 16,-4-2 0-16,4-1 0 0,3-2 44 0,-3-1 7 15,6 4 1-15,3-4 0 0,-3 1-36 0,0 0-6 16,3-6-2-16,-1 1 0 0,1 2-8 0,0-3 0 15,0 1 0-15,0-1 0 0,-3 0 0 0,-3 1 0 16,-3-1 0-16,3 1 0 0,-7-1 0 0,-2 3 8 16,0-2-8-16,-3 2 8 0,-3 0 2 0,0 0 0 15,-5 3 0-15,-1-3 0 0,-3 5 39 0,-3 0 8 16,-3 3 2-16,-3 3 0 0,0 8 5 0,0-6 0 16,-2 5 1-16,-1 4 0 0,3 4-9 0,-3-2-3 15,3 5 0-15,1 3 0 0,5-3-38 0,0 3-15 16,3 2 11-16,0-2-11 0,6 0 9 0,0 0-9 15,3-3 8-15,3-2-8 0,0-1 0 0,6-2 0 16,3-3 8-16,3-2-8 0,0-3 0 0,9 0 0 0,-1-6 0 16,4 1 0-16,0-6 0 0,0 1-11 0,6-6 1 0,-4 0 0 31,4 2-176-31,-6-7-35 0,27-13-7 0,-19 2-2 0</inkml:trace>
  <inkml:trace contextRef="#ctx0" brushRef="#br0" timeOffset="81638.31">11319 6834 1839 0,'0'0'40'0,"0"0"9"0,0 0 2 0,0 0 1 0,0 0-42 0,0 0-10 0,0 0 0 0,0 0 0 16,0 0 77-16,9 3 14 0,0 2 2 0,-3-5 1 16,0 0-49-16,2 0-9 0,4-3-3 0,-3-2 0 15,0 0-14-15,3 0-3 0,0-3-1 0,-3-3 0 16,3 1-3-16,0-4-1 0,-3 4 0 0,0-1 0 15,0-2 6-15,-3 2 2 0,-1-2 0 0,-2 5 0 16,0-2-2-16,-3-4 0 0,0 1 0 0,-3 3 0 16,0-6-6-16,-5 2-2 0,2 4 0 0,-3-1 0 15,0 3-1-15,-3 3 0 0,-6 0 0 0,0 2 0 16,-6 6 31-16,0 5 5 0,-2-3 2 0,2 6 0 16,0 2-18-16,-3 3-3 0,0 2-1 0,-2 3 0 15,5 0-1-15,0 6-1 0,3 2 0 0,0 3 0 0,4-3 0 16,2 3 0-16,3-3 0 0,3 0 0 15,3-5-11-15,3-1-3 0,3-4 0 0,3 0 0 0,3-4-8 0,6-4 0 16,6-3 0-16,2-3 0 0,10-5 0 0,3-2 0 16,0-6 0-16,2-3 8 0,7-2-8 0,0-6 0 15,-1-2 0-15,-2-5 0 0,0-3 0 0,-3-1 0 16,2-1 0-16,1-1 8 0,3-5-20 0,-4 3-5 16,1-1-1-16,-3 1 0 15,-4-3-16-15,1 0-3 0,0-6-1 0,-6-2 0 0,0-2 21 0,-4-1 4 16,-2 0 1-16,0-2 0 0,0 3-7 0,0-1-1 15,-1 3 0-15,1 0 0 0,3 3 20 0,-6 5 0 16,-3 8 0-16,0 5 0 0,-3 3 0 0,-3 5 0 16,-6 0 0-16,3 5 0 0,-3 3 12 0,-3 3 5 0,0 5 2 15,0 0 0-15,0 0 21 0,-9 5 4 0,3 1 0 16,-6 4 1-16,0 3-45 0,0 6 0 16,0-1 0-16,0 6 0 0,-3 3 12 0,3 2 2 0,-3 0 1 15,-2 5 0-15,-1 6 2 0,-6 2 1 0,-3 6 0 16,-6-3 0-16,1 8-18 0,-1 2 0 0,0-2 0 0,-3 0 0 15,1 0 16-15,2 0-4 0,0 0-1 0,6-3 0 16,4 1-11-16,5-4-14 0,0-7 3 0,6-3 1 16,3-8 10-16,6-5 0 0,3 0 0 0,0-6 0 15,6-2 0-15,0-5 0 0,6-3 0 0,6-3 0 16,0-5-56-16,5-3-7 16,7-5-1-16,0-2-804 0,6-4-160 0</inkml:trace>
  <inkml:trace contextRef="#ctx0" brushRef="#br0" timeOffset="81806.98">12081 6755 2480 0,'-9'0'55'0,"3"2"11"0,0 4 2 0,-6-4 1 0,3 4-55 0,-3 2-14 15,3 0 0-15,-3 2 0 0,3 3 75 0,-3 1 12 16,1 1 2-16,2 4 1 0,-3 0-40 0,3-4-8 16,-3 4-2-16,3-1 0 0,3-2-32 0,0 0-8 15,0-3 0-15,6 1 0 0,0-4 0 0,3-2 0 16,-3-8 0-16,0 0 0 15,12 3-149-15,-3-3-32 0,6-3-7 0</inkml:trace>
  <inkml:trace contextRef="#ctx0" brushRef="#br0" timeOffset="81954.6">12316 6384 2314 0,'-6'-2'51'0,"0"2"10"0,-3 0 3 0,0 2 1 0,-6 1-52 0,3 0-13 0,-3 5 0 0,1 0 0 15,2 0 16-15,0 2 0 0,3 1 0 0,3 2-712 16,3 0-141-16</inkml:trace>
  <inkml:trace contextRef="#ctx0" brushRef="#br0" timeOffset="82517.09">12355 6879 2156 0,'0'0'96'0,"0"0"19"0,0 0-92 0,0 0-23 16,0 0 0-16,0 0 0 0,0 0 46 0,0 0 5 15,6 3 1-15,2-6 0 0,1-2-10 0,3 0-2 16,-3 2 0-16,0-5 0 0,0 0-40 0,0 0 0 16,0 0 0-16,0 3 0 0,0-6 0 0,-3 1 0 15,3-3 0-15,-3 2 0 0,3-2 0 0,-3 2 0 16,-3-2 0-16,-1 0 0 0,-2-1 24 0,0 1-1 15,-2 3 0-15,-4-4 0 0,3 1 26 0,-3 5 6 16,-3-2 1-16,0 4 0 0,-3 1-5 0,3 2-1 16,-3 3 0-16,-3 6 0 0,-6-1-23 0,0 3-5 15,-5 3-1-15,-1-1 0 0,0 3-9 0,0 6-3 0,6-1 0 16,4 1 0-16,-4 2-9 0,6 0 0 0,-3-2 0 16,6 5 0-16,3-1 0 0,0-1 0 0,3 1 0 15,3-1 0-15,6-1 12 0,3-3-4 16,0-2 0-16,3-3 0 0,-3-2-8 0,6-3-14 0,3-3 3 0,3-2 1 15,3-6 0-15,5 0 0 0,1-4 0 0,-3-4 0 16,3-2-42 0,-3-3-9-16,-1-3-2 0,-2-2 0 0,-3-3-21 0,3 3-4 15,-3-3 0-15,3 3-1 0,-4 0 49 0,1 0 11 0,-6 5 1 16,0-3 1-16,0 6 43 0,-6 0 9 0,0 2 2 0,-3 3 0 16,-3 3 43-16,0 5 9 0,-9 0 1 0,3 3 1 15,-3 2-10-15,-3 3-3 0,0 3 0 0,0 5 0 16,1 2-16-16,-1 1-3 0,3-4-1 0,0 4 0 15,0 5-39-15,0-3-9 0,3 0 0 0,0 0 0 16,0 0 0-16,6-2 0 0,-3-3 0 0,3 0 0 0,0 0 0 16,3-6 0-16,3 1 0 0,0-3 0 0,0-3 0 15,6-2 0-15,-3-1 0 0,6-4 0 16,2-4-96-16,1-2-15 0,0 0-3 16,3-2-757-16,0-6-151 0</inkml:trace>
  <inkml:trace contextRef="#ctx0" brushRef="#br0" timeOffset="83004.77">12801 6768 2322 0,'0'0'51'0,"0"-5"10"0,-3 2 3 0,6-2 1 0,-3 0-52 0,6-1-13 0,-6 1 0 0,0 5 0 16,0 0 90-16,0 0 15 0,6-3 3 0,-6 3 1 15,0 0-67-15,6 8-14 0,-6-8-2 0,3 11-1 16,-3 2 12-16,-3 0 3 0,0 1 0 0,-3 1 0 16,0 4-13-16,0-1-3 0,-3 1 0 0,0-1 0 15,0 1-12-15,0-3-4 0,-3 0 0 0,7 0 0 16,-1-6 4-16,3 1 0 0,0-3 0 0,0 0 0 16,3-8 4-16,0 0 2 0,0 0 0 0,9 5 0 15,-1-5-18-15,1 0 0 0,0-3 8 0,0-2-8 16,3-3-22-16,0 0-8 0,0-2-2 0,3-4 0 15,-3 1 6-15,3-3 1 0,0-2 0 0,-1-1 0 16,4 6-24-16,0-3-5 0,3 0-1 0,0 0 0 0,0 0 38 0,-3 6 7 16,-1-1 2-16,1 1 0 0,-3 2 8 0,-3 0 0 15,0 3 0-15,-3 2 0 0,0 3 0 0,-3 0 16 16,-3 3-4-16,0 2-1 0,-3 0 27 0,0 3 6 16,-3 5 0-16,3-2 1 0,-3 2-29 0,-3 3-7 15,3-3-1-15,0 3 0 0,-6 0-8 0,3-3 0 16,-3 8 9-16,0-5-9 0,0 0 13 0,0 0-1 15,6 0-1-15,0-3 0 0,0-2 1 0,0 2 0 16,6-3 0-16,3-4 0 0,0 2-12 0,3-6 0 16,3 1 0-16,0 0 0 0,0-6 0 0,0 0 0 15,0-2 0-15,3-3 0 16,2 0-108-16,1 0-26 0,3-5-6 0,-3 2-686 0,0-2-138 16</inkml:trace>
  <inkml:trace contextRef="#ctx0" brushRef="#br0" timeOffset="83479.5">13557 6112 2131 0,'-6'-8'189'15,"3"-3"-151"-15,0 3-30 0,3-5-8 16,3 3 80-16,0-4 14 0,0-1 3 0,3 1 1 0,-3 6-7 0,3-2-2 15,0-1 0-15,6 3 0 0,0 3-33 0,0 0-6 16,3-1-2-16,2 1 0 0,1 5-19 0,3-3-4 16,-3 1-1-16,3 2 0 0,0 0-24 0,0 0 0 15,-1 2 0-15,-2 1 0 0,3-3 0 0,-6 5 0 16,3 1 0-16,-3 4 0 0,0-7 0 0,-1 7 8 16,-2-4 0-16,-3 4 0 0,0-2-8 0,-3 3 0 15,0-1 0-15,0 4 0 0,-3-4 13 0,-3 6-2 16,0-8-1-16,-6 5 0 0,3 1 23 0,-3 1 5 15,-6-1 1-15,3-1 0 0,-6 8-4 0,1-8-1 16,-4 3 0-16,0 5 0 0,-6 0 4 0,0 6 1 16,-3-6 0-16,4 0 0 0,-7 3-39 0,3 0 0 15,0 2 0-15,3-2 0 0,4 3 0 0,2-4 0 16,3 1 0-16,6-3 0 0,3 1 0 0,0-4 0 0,3 1 0 16,0-6 8-16,3 0-8 0,3 3 0 0,0-5 0 0,6-1 0 15,3 3 0-15,3-5 0 0,-3 0 0 16,6-2 0-16,-4 1 0 0,4-1 0 0,-3-1 0 0,0 0 0 15,0-2 0-15,3 0-8 0,-6-1 8 0,3 1-12 32,-4-3-15-32,1 3-3 0,-3-1-1 0,0 1 0 15,-3-1-99-15,0 4-20 0,-3-4-4 0,-3-2-1198 0</inkml:trace>
  <inkml:trace contextRef="#ctx0" brushRef="#br0" timeOffset="83647.78">13554 7088 2563 0,'0'0'56'0,"0"0"12"0,0 0 3 0,0 0 1 0,0 0-58 0,0 0-14 15,0 0 0-15,0 0 0 0,0 0 53 0,0 0 8 16,3 0 2-16,6-2 0 0,0-1-51 0,-3-2-12 16,3 2 0-16,-3-2-824 15,-6 5-167-15</inkml:trace>
  <inkml:trace contextRef="#ctx0" brushRef="#br0" timeOffset="86097.6">1130 7707 1789 0,'0'0'79'0,"0"0"17"0,0 0-77 0,0 0-19 0,-6 0 0 0,3 0 0 16,3 0 15-16,-9 3-1 0,6 0 0 0,3-3 0 0,0 0 6 0,0 5 2 15,0-5 0-15,0 0 0 0,0 0 11 0,12 5 3 16,-3-2 0-16,0-1 0 0,-3-2-15 0,9-2-2 16,-3-1-1-16,6 1 0 0,-4-4 4 0,7 1 1 15,0-3 0-15,6 3 0 0,3-8-5 0,-1 2-1 16,1 0 0-16,0-2 0 0,-3 5-17 0,8-2 0 15,-5 2 0-15,0 0-9 0,0 0 23 0,2 2 5 16,1 4 1-16,3-1 0 0,-3 1-4 0,-1 2 0 16,7 5 0-16,-6 0 0 0,3 3 16 0,-1-3 4 15,1 3 0-15,6-2 0 0,-4-4-13 0,7 1-3 16,6-3 0-16,5-3 0 0,1 3-10 0,2-2-2 16,-2-6-8-16,5 2 12 0,1 1-12 0,5-6 0 15,4-2 0-15,-7 3 0 0,4-4 0 0,-1 4 9 0,-5-6-1 0,5 3 0 16,4 0-8-16,-7 2 0 0,1 3-10 0,-10 3 10 15,-2-1-8-15,-1 6 8 0,-5 6 0 0,-1-1-9 16,1 3 9-16,0 3 16 0,-13 2-4 0,7 5-1 16,6-2 9-16,-1 0 1 0,4-3 1 15,0 0 0-15,2-5-9 0,7-2-1 16,5-4-1-16,4-4 0 0,8-4-3 0,-3-4 0 0,4-3 0 0,5-1 0 16,6-4-20-16,-5-1-4 0,5-2 0 0,-3 0-1 15,4-3-19 1,-4 0-4-16,-6 3-1 0,1 3 0 0,-10-1 26 0,-5 1 6 0,-4 4 1 0,1 4 0 15,-7 7 8-15,-2 1 0 0,-4 2 0 0,-5 5-8 16,0 3 23-16,-4 0 5 0,1 0 0 0,-3 2 1 16,5 1 7-16,1-3 0 0,0 0 1 0,5 2 0 15,4-4-29-15,2-1-13 0,-2-2 1 0,6-3 0 16,5-3 12-16,1 0 0 0,2-2 12 0,0 0-12 0,1-6 0 16,-1 3 0-16,4-5 0 0,-4-3 0 0,4 0-18 15,-1 0-4-15,-2 0-1 0,-1 1 0 0,1 1 23 0,-4 1-9 16,-5 2 9-16,2 4 0 0,4 1 0 15,-10 4-8-15,-5 2 8 0,-4 0 0 0,4 2 0 16,0 1 11-16,-1 2-2 0,-2 0 0 0,-1 1 4 16,1 2 1-16,6-3 0 0,-1 6 0 0,-5-1-14 0,2-2 8 15,7-3-8-15,-1 1 0 0,-2-4 9 0,9 4-9 16,2-6 8-16,-2 2-8 0,2-2 0 0,1-2 0 16,-1-4 8-16,3 1-8 0,-2 0 0 0,-4-1 0 15,-2 1 0-15,0-3 0 0,-1 3 0 0,-2 0 0 16,2 2 0-16,1 0 0 0,-4 1 0 0,1 2 0 15,-7 0-9-15,1 5 9 0,-3 3 0 0,2-3 0 16,4 1 0-16,-4 1 0 0,-2 7 0 0,3-4 0 16,-1 3 0-16,1-2 0 0,-1 0 0 0,4-3 0 0,3 0 0 15,2-3 0-15,1 3 0 0,5-3 9 0,1-2-9 16,2-1 8-16,-5-2 3 0,5-2 0 0,-5-1 0 16,5 3 0-16,6-5-21 0,-2 2-4 0,-7-2-1 15,1 0 0 1,-4-1-9-16,1-2-3 0,2 3 0 0,-2 0 0 0,-4-1 27 15,-2 4 8-15,-6 2 0 0,-4 0 0 0,1 2-8 0,-4 1 11 16,-2 5-11-16,3 0 12 0,-4 0 10 0,1 2 2 0,3 1 1 16,-1 0 0-16,1-1-12 0,3 1-2 0,-4-3-1 15,7-3 0-15,5 0-10 0,1 1 8 0,6-1-8 0,-1-2 8 16,1-3-8-16,-4-3 0 0,7-2 0 0,-1-1 0 16,-2 1-19-1,2-3-5-15,1 0-2 0,-10 0 0 0,-2 0 15 0,-7 0 11 16,1 0-13-16,-3 0 5 0,-4 1 8 0,1 4 0 0,-6 0 0 15,-4 1 0-15,-2 4 0 0,0 4 0 0,-6-1 0 16,-1 0 0-16,1 3 21 0,0 3 0 0,-3-3 0 0,0 2 0 16,3-2-11-16,2-3-2 0,4 1-8 0,3-1 12 0,0 0-12 15,2 1 8-15,-2-6-8 0,6 2 0 0,-3 1 0 16,-1-3 0-16,1 0 0 0,0-3 0 0,-7 1 0 0,4-4 0 16,-3 4 0-16,-3-4 0 0,0 1 0 0,2 0 0 15,-2-1 0-15,-3 4 0 0,-3-3 0 0,0 2 0 16,-7 3 0-16,4 3 0 0,0-1 0 0,0 3-8 15,0 1 8-15,-3 4-10 0,3 1 10 0,-1-1 0 0,-2 4-9 16,3 4 9-16,0-5 0 0,3 6 0 16,-3 2 0-16,3-2-1228 0</inkml:trace>
  <inkml:trace contextRef="#ctx0" brushRef="#br0" timeOffset="88226.56">12241 12332 2432 0,'0'0'-896'15</inkml:trace>
  <inkml:trace contextRef="#ctx0" brushRef="#br0" timeOffset="93547.4">2154 8803 1821 0,'0'0'40'0,"0"0"8"0,0 0 1 0,0 0 3 0,0 0-41 0,0 0-11 0,0 0 0 0,0 0 0 16,0 0 75-16,0 0 13 0,0 0 2 0,0 0 1 0,0 0-49 15,0 0-10-15,0 0-1 0,0 0-1 16,0 0-8-16,0 0-2 0,0 0 0 0,3-6 0 0,3 1-7 0,3 0-1 15,-9 0-1-15,6-3 0 16,0 0-11-16,-3 2 0 0,3-2 0 0,-3 0 0 0,6-2 8 0,-9-1-8 16,0 1 12-16,2 2-4 0,-4-3-8 0,2 3 0 15,-6 0-12-15,0 0 12 0,-3 0 24 0,3 1 13 16,0 1 3-16,-3-2 0 0,0 3-31 0,-3 2-9 16,-3 6 0-16,3 0 0 0,0-1 15 0,-6 6-4 15,4 3-1-15,-4 2 0 0,0 0 1 0,3 3 0 16,0 3 0-16,0-1 0 0,0 1 4 0,3-3 1 15,1 5 0-15,-1-3 0 0,-3 3 10 0,9 1 2 16,-9-1 1-16,6 0 0 0,3-3-7 0,-3-2-2 16,9 3 0-16,0-6 0 0,0-2-20 0,9-1 9 15,-3-2-9-15,3-8 0 0,6 0 9 0,0-5-9 16,5 0 0-16,1-3 9 0,0-6-9 0,3-1 0 16,3-1-12-16,-3-5 12 0,2-1 0 0,-2 4 0 0,0-3 0 15,-3 2 0-15,6 1-10 0,-13-1 10 16,1 1 0-16,-3 4-9 0,0-2 9 0,-3 6 0 0,-6-1 0 0,3 3 0 15,-6 3 0-15,0 5 0 0,0-3 0 0,-9 3 0 16,3 0 0-16,0 6 17 0,-9 4-2 0,3-2-1 16,1 3 15-16,-1 2 3 0,3 3 1 0,0-3 0 15,0 0-8-15,0 3-1 0,6-2-1 0,3-1 0 16,-6 0-15-16,12-2-8 0,-6 2 8 0,3-3-8 16,3-2 0-16,3 0 0 0,3-2 0 0,0-4 0 0,-1-2 0 15,4 3 0-15,6-6 0 0,-6 1-12 16,0-4-204-16,0-2-42 0</inkml:trace>
  <inkml:trace contextRef="#ctx0" brushRef="#br0" timeOffset="93864.28">2600 8432 1785 0,'0'0'159'0,"0"0"-127"15,9-2-32-15,-6-1 0 0,3 0 117 0,-6 3 18 16,0 0 3-16,0 0 1 0,12 0-47 0,-3 0-10 16,3 3-2-16,0 2 0 0,-3 1-32 0,3 2-8 15,3-1 0-15,-3 7-1 0,-4-1-18 0,-5 3-3 16,6 5-1-16,0 0 0 0,-6 3-1 0,0 0-1 0,0 0 0 0,0 2 0 16,-3 3 14-16,-6 0 3 15,0-2 1-15,-3 4 0 0,3-4-33 0,0 2-9 0,-11 3-1 0,5-3 0 16,-6-3 22-16,0 1 4 0,3 2 0 0,-3 0 1 15,0-5-5-15,-2 0 0 0,-1 2-1 0,6-2 0 16,-9 0-11-16,9-6 0 0,-6-2 0 16,3-3 0-16,1-2 0 0,2-6 0 0,3 0-12 0,3-5-878 15,0-2-176 1</inkml:trace>
  <inkml:trace contextRef="#ctx0" brushRef="#br0" timeOffset="95208.1">3764 8832 1364 0,'0'0'60'0,"0"0"13"0,0 0-58 0,0 0-15 16,0 0 0-16,0-3 0 0,0 3 115 15,3-2 20-15,3-1 4 0,-6-2 1 0,6 2-47 0,-3-2-9 16,3-1-1-16,0-2-1 0,0 0-38 0,0 1-8 16,3-4-2-16,0 0 0 0,-3-2-18 0,0 0-3 15,3 0-1-15,0-1 0 0,-4 4-12 0,1-3 0 16,3-3 0-16,-6 3 0 0,0 2 23 0,-3-2-2 15,0 2 0-15,0 1 0 0,-3-4 15 0,0 6 4 16,-3-5 0-16,3 3 0 0,-5-1 11 0,-1 0 2 16,0 6 1-16,-3-3 0 0,0 3-24 0,0 5-5 15,-3 0-1-15,0 3 0 0,-3-1 13 0,0 6 3 16,-2 3 0-16,-1-3 0 0,0 5-20 0,0 0-3 0,0 0-1 16,0 3 0-16,1 0-8 0,2 3-8 0,6-4 12 15,0 7-12-15,3-4 32 0,-6 1-1 0,9-1 0 16,0 1 0-16,3-1-23 0,3-2-8 0,3-3 0 0,3 3 0 15,-6 0 0-15,6-5 0 0,9-3 0 0,-6 2 0 16,6-2 0-16,3-5 8 0,0-1-8 16,5 1 0-16,-2-6 0 0,0 1 0 0,0-6 0 0,0 3 0 15,0-6 0-15,-4 3 0 0,4-5 0 16,-3 0 0-16,0-3-15 0,-3 0 4 0,3-3 1 0,-3 1 0 16,-1 2 18-16,-2-3 4 0,0-2 1 0,0 3 0 15,3-1-23-15,-6 3-5 0,-3 0-1 0,0 3 0 16,-3 3 16-16,3-1 0 0,-3 3 0 0,-3 0 0 15,0 8 10-15,0 0 5 0,0 0 1 0,-3 3 0 16,-6 5-26-16,0 0-5 0,6 0-1 0,-6 5 0 16,-3 5 16-16,3 1 0 0,0-3 0 0,3 2 0 15,0 3 0-15,0-2 0 0,3-3 10 0,3 0-10 0,-6 0 0 0,6-1 0 16,0-4 0-16,6 2 0 0,-3-2 0 16,3-3 0-16,3-3 0 0,3-2 0 15,-3-1 0-15,3 1 0 0,3-3 0 0,0-5 0 0,0-1 0 16,0 1 0-16,5-5 8 0,1 2-8 0,0-6 0 15,0 4 0-15,0-6 0 0,0 3 0 0,-4-3 0 16,1 0-9-16,0-3 9 0,-3 1-13 0,0-1 13 16,0 4 0-16,-3-1 0 0,0 0-9 0,0 3-5 0,-7-1-1 15,4 1 0-15,-9 5 0 0,3 0 15 0,0 3 0 16,-3 5 0-16,0 0 0 0,0 0 0 0,-3 3 0 16,0 2 0-16,-3 0 0 0,1 3 9 0,-4 0 5 15,3 3 1-15,3 2 0 0,-9 0 3 0,6 0 1 16,-3 6 0-16,3-3 0 0,0 0-9 0,3-1-2 0,-3-1 0 15,3-1 0-15,3 0-8 0,0 0 0 0,3-2 0 16,0 2 0-16,-3-5 0 0,6-3 0 16,0 3 0-16,0-2 0 0,3-4 0 0,0 1 0 0,3-3 0 15,0-3 0-15,2-2 0 0,-2-3 0 0,3 0 0 16,3-2 0-16,0-4-27 0,0 1 3 0,3 0 0 16,-1-3 0-16,-5-3 24 0,0 1 0 0,-3 2 0 15,3 0 0-15,0 0 0 0,-3 3 0 0,0 0 0 16,0 0 0-16,-3 2 10 0,-4 3 7 0,-5 0 2 0,0 8 0 15,0 0-11-15,0 0-8 0,0 0 9 0,-5 5-9 16,-4 1 0-16,-3 2 0 0,3 2 0 0,-3 1 0 16,9 2 0-16,-3 0 8 0,-3 1 0 0,6 1 1 15,0 4 3-15,-3-3 1 0,3 0 0 0,0 0 0 16,3-1-5-16,3-1-8 0,0-1 11 0,3-3-11 0,-6 1 8 16,6-3-8-16,3 0 0 0,6-3 0 0,-6 1 8 15,6-4-8-15,2 1 12 0,1-6-12 0,3 1 0 16,0-4 0-16,0-2 0 0,0 0 0 0,-3 0-16 15,-1 3-4-15,1-5-1 0,-3-1 0 16,0 0-167-16,3 1-32 0</inkml:trace>
  <inkml:trace contextRef="#ctx0" brushRef="#br0" timeOffset="95733.18">5008 8530 1324 0,'0'0'118'0,"6"-5"-94"0,-6 5-24 0,3-5 0 0,3-1 134 0,-6 6 22 0,6-5 5 0,-3 0 1 15,0-1-24-15,-3-2-5 0,0 8-1 0,0 0 0 16,0 0-62-16,0-5-13 0,0 0-2 0,0 5-1 15,0 0-17-15,0 0-3 0,0 0-1 0,-3-3 0 16,0 1 4-16,-3-1 1 0,0-2 0 0,3 5 0 0,-3-3 4 0,0 3 1 16,-2-3 0-16,-4 3 0 0,3 0-5 0,0 3-1 15,-3-6 0-15,3 3 0 0,0 3-11 0,3-3-2 16,-9 3-1-16,9 2 0 0,6-5-11 0,-3 5-1 16,-3 3-1-16,6-3 0 0,0-5-10 0,0 11 0 15,0 0 0-15,0 2 8 0,3-5-8 0,3 2 0 16,0 4 0-16,9-4 0 0,-9 1 0 0,9-1 0 15,-3 1 0-15,6-3 0 0,-3 0 0 0,-4 2 0 16,4-2 0-16,0 0 0 0,-6 0 0 0,3 0 0 16,-3 0 0-16,0 3-11 0,-3-1 11 0,-6-2-10 15,0 3 10-15,0-1-10 0,0-2 10 0,0 3 0 16,-6-1 0-16,0-2 0 0,-3 0 0 0,0 3 0 16,-3-6 0-16,3 3 0 0,-6 0 0 0,1-3 0 0,-4 1 0 15,0-4 8-15,-3 4-8 0,6-4 0 16,0 1 0-16,0-3 0 0,-3 3 0 0,1-3 9 15,2 0-9-15,-6 0 0 0,6 0 8 0,0-3-8 0,0 0 0 16,3 1 0-16,0-1 0 0,3 0 0 0,1 1 0 0,-1-4 0 31,3 4-49-31,0-4-14 0,0 1-2 0,3 3-856 0,3-4-171 0</inkml:trace>
  <inkml:trace contextRef="#ctx0" brushRef="#br0" timeOffset="96416.4">5863 8655 288 0,'-3'-8'12'0,"3"8"4"0,0 0-16 0,0 0 0 0,0 0 0 0,0 0 0 16,0 0 388-16,0 0 74 0,0 0 15 0,0 0 3 16,0 0-282-16,0 0-57 0,0 0-11 0,0 0-2 15,0 0-83-15,0 0-16 0,0 0-3 0,6-6-1 16,3-2-12-16,-3 3-2 0,0-3-1 0,2 0 0 15,1-2 17-15,-3 2 3 0,6-6 1 0,-3 1 0 16,0 3-31-16,-3-4 8 0,3-1-8 0,-3 1 0 16,-3 1 0-16,0-3 0 0,-3 6 0 0,-3-4 0 0,0 1 21 15,-3 0 2-15,-3 0 0 0,-3 2 0 0,-3 1 14 16,0 2 3-16,-2 2 1 0,-1 1 0 0,-3 2-15 0,3 6-3 16,-6 0-1-16,3 5 0 0,-2 0 14 0,-1 2 4 15,3 6 0-15,3 0 0 16,-3 0-32-16,6 5-8 0,-3 3 0 0,7 2 0 15,-1 1 0-15,3-1 0 0,0 3 0 0,6 0 0 0,-3 3 8 0,3-5 0 16,3-4 0-16,3-2 0 0,3-2-8 0,6-3-12 16,3-3 4-16,-4-8 0 0,7 1 8 0,6-6 0 15,3-6 0-15,6-2 0 0,-1-2 0 0,1-9 12 16,6-2-4-16,-3-5 0 16,-4-1-88-16,1-4-18 0,-3-1-3 0,0-3-1 15,2 1-88-15,-5 2-18 0,0-5-3 0,0 3-836 0</inkml:trace>
  <inkml:trace contextRef="#ctx0" brushRef="#br0" timeOffset="97175.34">6446 7795 1562 0,'0'0'69'0,"0"0"15"0,6-3-68 0,-6 3-16 0,6-5 0 0,-6 5 0 16,0 0 126-16,0 0 22 0,0 0 4 0,0 0 0 16,6 5-32-16,-3 0-6 0,-3 1-2 0,0 4 0 15,-3 1-28-15,0 2-7 0,0 3-1 0,-6 2 0 16,-3 4-16-16,0-1-4 0,-6 3-1 0,1 7 0 15,-4 1-3-15,-3 5 0 0,-3 5 0 0,0 1 0 16,1-1-19-16,-4 3-4 0,3-3-1 0,-3 1 0 16,3-1-19-16,4 0-9 0,2-2 8 0,0 2-8 15,3-5 16-15,3 0-3 0,6-2 0 0,3-3 0 16,0-1-13-16,6-4 0 0,0-3-9 0,3-3 9 16,6-5-14-16,0-3 3 0,0-3 1 0,9-2 0 15,0-5-3-15,3 2-1 0,0-7 0 0,2-1 0 16,1-5-36-16,0 0-7 0,-3 0-2 0,3-2 0 15,-10-1-16-15,7 1-3 0,-3-1-1 0,-3 0 0 16,0 1 31-16,3-1 5 0,-12 3 2 0,3 0 0 0,0 0 41 0,-6 3 19 16,-3 5-2-16,0 0 0 0,0 0-17 0,0 0 0 15,0 0 0-15,0 0 0 0,0 0 37 0,0 0 4 16,6-3 1-16,-6 3 0 0,6-5-16 0,5 0-3 16,-8 0-1-16,3-1 0 0,3 1-10 0,0 0-1 15,0-6-1-15,0 3 0 0,-3-2-10 0,3-1 12 16,0 0-12-16,0 1 12 0,-3-1-12 0,0 1 0 15,0 2 9-15,0-3-9 0,-6-2 0 0,3 2 0 16,-3 1 0-16,-3-1 0 0,3 3 13 0,-6-2-1 16,0 2-1-16,0 2 0 0,-3 4 17 0,0 2 3 15,0-3 1-15,-3 6 0 0,-3 2-3 0,0 3 0 0,0 3 0 16,-5-1 0-16,5 3-6 0,0 1-2 0,-6 1 0 0,6 4 0 16,0 0-21-16,3-1 8 0,0 3-8 0,3-2 0 15,6 2 16-15,1-3-2 0,2-2 0 0,5 3 0 16,4-6-22-16,3-5-5 0,3 3-1 0,6-3 0 15,0-8 14-15,0 0 0 0,3 0 9 0,2-6-9 16,1-2 0-16,0 0 0 0,0-5-8 0,-1 3 8 16,4-1-16-16,-3 3 4 0,3-5 1 0,-6 2 0 0,-4 3-8 15,-2 3-1-15,0-3-1 0,-3 3 0 0,3 2 2 16,-9 3 1-16,0-3 0 0,-3 6 0 0,-3 2 18 0,-3 3 0 16,-6 0 0-16,3 0 0 0,-6 3 0 0,0-1 0 15,0 4 0-15,-3-4 0 0,3 3 12 16,0-2 2-16,3 0 1 0,0-3 0 0,-3-1 6 0,9-7 2 15,0 0 0-15,0 0 0 0,0 0-23 0,0 0 0 16,9-5 0-16,0 0 8 0,0-6 0 16,0 1 0-16,3-1 0 0,6-2 0 0,-3-3-8 15,0 0 0-15,2-2 0 0,1-1 0 0,0 1 0 0,-3 4-8 16,0-2 8-16,3 1-8 0,-3-1-3 0,0 5 0 16,-4-2 0-16,4 2 0 15,-3 1-79-15,0-3-16 0,0 2-3 0,0 3-779 16,3 0-156-16</inkml:trace>
  <inkml:trace contextRef="#ctx0" brushRef="#br0" timeOffset="98063.64">7437 8178 633 0,'0'0'56'0,"0"-5"-44"16,-3 0-12-16,3 5 0 0,0-6 291 0,0-2 56 15,-3-2 11-15,6-1 2 0,0 1-195 0,3-4-39 16,0 4-8-16,3-1-2 0,0-2-52 0,3 0-12 15,0 0-1-15,6-1-1 0,0 1-24 0,-4 0-5 16,4 0-1-16,3 2 0 0,3 1 16 0,0-1 4 16,0 3 0-16,2 0 0 0,-2 0-40 0,0 3 0 15,-6 2 0-15,3 1 0 0,-6 2 0 0,-1 0 0 16,-2 0 0-16,-3 0 8 0,0 2-8 0,-9-2 0 16,9 6 0-16,-6 1 0 0,0 1 0 0,-3 0 9 0,-3 3-9 0,-3 2 0 15,-3 3 11-15,0 0-11 0,-6 5 10 0,-2 3-10 16,-1 0 15-16,-6-1-3 0,0 1-1 0,0 5 0 15,3-2-11-15,-2-1 8 0,-1 3-8 0,0 1 8 16,-3-4 7-16,6 3 1 0,-2 0 0 0,5 0 0 16,0-2-16-16,6 2 0 0,-3-3 8 0,6-2-8 15,3 0 12-15,3 0 0 0,0-3 0 0,3 0 0 0,3-2-12 16,3-6-8-16,3 0 8 0,3-5-13 0,3-3 13 16,3-5 0-16,6-2 0 0,-4-4 0 0,7-2 0 15,0-2 12-15,6-9-3 0,-1-2 0 16,7-3-46-16,-6 1-10 15,0-1-1-15,-4-3-1 0,1-2-27 0,0 0-4 16,0 0-2-16,-1-3 0 0,4-5-102 0,-3 5-20 0,-6-2-4 16,3-3 0-16,-1-5 96 0,-2 5 19 0,3-3 4 0,-3 3 1 15,0 0 4-15,-1 5 2 0,-2 0 0 0,-3 3 0 0,-3 3 149 0,0 5 29 16,-6 2 7-16,-3 6 1 0,0 0 72 0,-3 2 16 16,0 6 2-16,-3 2 1 0,0 3-58 0,-3 0-11 15,-6 5-2-15,0 1-1 0,-3 4-44 0,0 1-9 16,-3 2-2-16,0 3 0 0,-3 2-19 0,1 1-4 15,-1 5-1-15,0 0 0 0,0 5-9 0,-3 0-3 16,0 5 0-16,0 1 0 0,4 2-7 0,-4-3-1 16,0 6-1-16,3-6 0 0,0 1-5 0,0-1-1 0,3-2 0 15,4 2 0-15,-1-5-17 0,3 0 10 16,3-2-10-16,3-3 8 0,3 2-8 0,0-5 0 0,3 0 0 16,3-7 0-16,0-1 0 0,6-3 0 0,-3-2 0 0,5-5 0 15,4 0 0-15,0-6-20 0,3-2 3 0,0-3 1 31,3-5-142-31,-1-3-28 0,4 0-6 0,3-3-1061 0</inkml:trace>
  <inkml:trace contextRef="#ctx0" brushRef="#br0" timeOffset="98383.31">8336 8295 1922 0,'0'0'85'0,"-3"0"18"16,3 0-83-16,-3 5-20 0,0-2 0 0,0 2 0 15,3-5 78-15,-3 5 11 0,-3 1 3 0,3-1 0 0,3 3-17 0,-3 0-3 16,0 0-1-16,3 0 0 0,-3 2-22 0,3 1-4 15,-2-1-1-15,2 4 0 0,0-4-13 0,0 6-3 16,-3-5-1-16,0 4 0 0,0-1-9 0,3-4-2 16,-3 3 0-16,0-5 0 0,3 3-7 0,-3-3-1 15,3 0-8-15,-3-3 12 0,3 0-4 0,0-5-8 16,0 0 11-16,0 0-11 0,0 0 12 0,0 0-4 16,0 0 0-16,6-5-8 0,0 0 8 0,0-3-8 15,-1 3 0-15,4-3 0 0,-3 0 8 0,3-3-8 0,0 3 0 0,-3 0 0 16,0 0 0-16,3 0 0 15,-3 1 0-15,3-1 0 0,0 0 13 0,3-3-1 16,-3 6 0-16,3-6 0 0,3 1-12 0,-4-4-16 16,1 4 3-16,0-3 1 0,6 2 12 0,-6-2 16 15,0-3-3-15,3 0-1 16,0 0-53-16,0 0-11 0,-1 0-3 0,4 0 0 16,0 3-197-16,-6 0-39 0</inkml:trace>
  <inkml:trace contextRef="#ctx0" brushRef="#br0" timeOffset="99103.31">9125 7699 1702 0,'6'-18'37'0,"-6"18"8"0,6-11 2 0,-3 3 1 0,-3 8-38 0,3-8-10 16,-3-2 0-16,0 10 0 0,0 0 108 0,0 0 20 16,0 0 4-16,0 0 1 0,0 0-33 0,0 5-8 0,-6 6 0 0,-3 5-1 15,-3 5-17-15,0 0-3 0,-3 5-1 0,-3 3 0 16,4 3-14-16,-7 0-4 0,3 5 0 0,-9 3 0 15,3 2-25-15,-3 0-6 0,4 9-1 0,-4-4 0 16,6 4-4-16,-3-4-2 0,6-2 0 16,1 0 0-16,-1-8-14 0,6 3 9 0,0-3-9 0,0 0 8 15,3 0-8-15,0-8 0 0,6 0 9 0,3-2-9 16,0-9 0-16,3 1 0 0,3-6 0 0,0-5 0 16,6-3-20-16,-3-5-3 0,6-3 0 0,0-4 0 15,-1-7-39-15,10 1-8 0,0-3-2 0,3-2 0 16,0-6-44-16,-1 0-10 0,1 0-2 0,3 3 0 15,-3-3 8-15,-3 6 2 0,-4-3 0 0,1 2 0 16,-3 3 70-16,-3 0 15 0,-3 3 2 0,-3 3 1 0,-3 2 53 0,0 0 10 16,-3 2 3-16,-3 6 0 0,0 0 72 0,0 0 14 15,0 0 3-15,-6 6 1 0,3-1-15 0,0 3-3 16,-6 2-1-16,3 1 0 0,0 0-39 0,-3 2-7 16,0 3-1-16,0-3-1 0,-3 3-29 0,6 0-6 15,-3 0 0-15,3 2-1 0,-2-2-14 0,5-3-9 16,0 3 12-16,0-3-12 0,3-2 0 0,0-1 0 15,3-2 0-15,3 0 0 0,2-5 0 16,1-3-9-16,0-3 9 0,3-5-8 16,0 0-130-16,3-5-26 0,0 0-4 0,0-3-2 15,-3 0-117-15,3 3-23 0</inkml:trace>
  <inkml:trace contextRef="#ctx0" brushRef="#br0" timeOffset="99236.47">9372 8035 230 0,'0'-8'20'0,"0"6"-20"0,-6-3 0 0,6 5 0 16,-3-3 408-16,-3 0 76 0,-3 3 16 0,3 3 4 15,-3 0-300-15,0 2-60 0,3-3-12 0,1 6-3 16,-4-2-89-16,3 2-19 0,6-3-3 0,0 3-1 16,-3 0-17-16,9 2 0 0,0-2 0 0,0 0-1144 15</inkml:trace>
  <inkml:trace contextRef="#ctx0" brushRef="#br0" timeOffset="99686.8">9554 8305 2088 0,'0'0'46'0,"0"0"10"16,0 0 1-16,0-5 1 0,0 0-46 0,0-1-12 0,3 1 0 0,0-3 0 0,0 3 55 0,0-3 9 16,0 0 1-16,2-3 1 0,-2 3-31 0,3-2-7 15,-3 2 0-15,-3 0-1 0,3 3 15 0,-3-3 3 16,-3 3 1-16,-3-1 0 0,0 1 2 0,1 2 1 15,-1 3 0-15,-6 0 0 0,0 0 2 0,-3 3 0 16,0 2 0-16,0 3 0 0,0 3-20 0,-3-3-4 16,1 0-1-16,-1 2 0 0,3 1-6 0,0-1 0 15,3 1-1-15,3-3 0 0,0 0-19 0,3 2 0 16,3-4 0-16,6 2 0 0,-3 0 0 0,9 0 0 0,3-1 0 16,0 1 0-16,6-2 0 0,-3 2 0 0,0-3 0 15,-1 3 0-15,4 0 0 0,-3-3 0 16,3 0 0-16,-3 3-9 0,-3 0-11 0,0 3-1 0,-3-1-1 15,-3 1 0-15,-3-3 12 0,0 3 10 0,-3-1-13 0,0 1 5 16,-6-1 8-16,-3 3-8 0,0-2 8 16,0 0-8-16,-3 2 8 0,0-3 0 0,0-2 0 0,0 0 0 15,-3 0 0-15,0-2 0 0,1-1 0 0,-4 0 0 16,0-2 0-16,-3 2 0 0,3-5 0 0,0 0 0 16,3 0 0-16,-2-3 0 0,2 1 8 0,3-1-8 15,0-2 0-15,3 0 8 0,3-1-8 0,0 1 0 16,6-6-32-16,0 3-12 0,6-5-1 0,3 3-1 15,3-4-184-15,6-4-37 0</inkml:trace>
  <inkml:trace contextRef="#ctx0" brushRef="#br0" timeOffset="100133.6">10241 7472 2602 0,'-18'-3'116'0,"12"8"23"0,-5 1-111 0,-1 2-28 16,0 2 0-16,-3 6 0 0,-3 0 56 0,-3 8 7 16,-6 2 1-16,-2 9 0 0,-4 4 0 0,6 4 0 15,0 2 0-15,3 0 0 0,1 2-20 0,-1 6-4 16,-3 3-1-16,3 2 0 0,6 0-23 0,0-2-5 16,1 2-1-16,-1-8 0 0,6-2-10 0,3-3 0 15,0-3 0-15,3-5 8 0,0 0-8 0,3-2-12 0,0-4 2 0,0-4 1 31,3-6-23-31,0-2-4 0,0-1 0 0,0-7-1 16,0-3 0-16,3-6 0 0,-3-2 0 0,0 0 0 16,0 0-12-16,3-10-3 0,-3-6 0 0,3 0 0 15,0-3-7-15,-3-2-1 0,-3 0-1 0,3 0 0 0,-3 0 43 0,0-3 9 0,-3 0 9 0,3 0-13 16,-3-2 13-16,3 5 0 0,-3 2 0 0,0-2 0 16,0 2 48-16,3 1 13 0,-3 2 3 0,4 3 0 15,-4 2 8-15,6 1 1 0,-3 2 1 16,3 2 0-16,-3-1-14 0,3 4-2 0,3 0-1 0,-3-2 0 15,6 2-29-15,-1 1-5 0,4-1-2 0,3 3 0 16,6-3-21-16,0 6 0 0,3-3 0 0,0 0 0 16,3 0 0-16,-4 0 0 0,-2 0 0 0,0 0 0 15,3 3-26-15,0-3-3 0,0 2-1 0,-1 4 0 16,1-4-159-16,0 4-32 0,-6-4-7 0,-3 3-956 16</inkml:trace>
  <inkml:trace contextRef="#ctx0" brushRef="#br0" timeOffset="100447.29">10116 8239 1710 0,'0'0'76'0,"0"0"15"0,0 0-73 0,3 8-18 15,0-3 0-15,0 3 0 0,0-2 138 0,0-1 24 16,0 0 5-16,-3-5 1 0,3 8-45 0,-3-8-9 16,3 5-2-16,0 1 0 0,3-4-40 0,-6-2-9 15,6 3-2-15,3 0 0 0,-3-3-42 0,3-3-9 16,-3 0-2-16,6-2 0 0,-3-3 3 0,-1 0 0 16,1 0 0-16,0-2 0 0,0-1-1 0,-3 0 0 0,0-2 0 0,0 3 0 15,-3-4-10-15,-3 4 12 16,0-1-12-16,-3-2 12 0,-3 5 16 0,0 0 3 15,-3 3 1-15,-3 5 0 0,3 3-16 0,-5 2-4 0,-1 5 0 16,-3 1 0-16,3 5 7 0,-6 0 1 0,3 5 0 16,-3 0 0-16,1 0 14 0,5 0 3 0,-3-2 1 0,0 2 0 15,6 0-30-15,3 0-8 0,0 1 0 0,3-4 0 16,-3 1 0-16,3 2 0 0,3 0 0 0,6 0 8 16,0 0-8-16,6-2 0 0,0-3 0 0,0 0 0 15,6-6 0-15,3-2 0 0,0-3 0 0,0-2 0 16,2-3-84-16,1-3-16 0,0-2-2 15,3-3-1-15,-3-2-97 0,3-4-19 0,17-23-4 0,-2 11-1 16</inkml:trace>
  <inkml:trace contextRef="#ctx0" brushRef="#br0" timeOffset="100617.83">10598 8176 2372 0,'0'0'52'0,"0"0"12"0,0 0 1 0,-3 5 1 0,3-5-53 0,-6 8-13 16,6-8 0-16,-2 8 0 0,-1 0 28 0,3-8 4 15,0 0 0-15,0 8-1119 0</inkml:trace>
  <inkml:trace contextRef="#ctx0" brushRef="#br0" timeOffset="100754.46">10518 8517 2372 0,'-15'13'52'0,"6"-8"12"0,0 6 1 0,3-3 1 0,0 0-53 0,0 0-13 0,-2-3 0 0,5 3 0 15,-3-3 44-15,6-5 7 0,0 0 1 0,0 0 0 16,0 0-100-16,0 0-19 0</inkml:trace>
  <inkml:trace contextRef="#ctx0" brushRef="#br0" timeOffset="104536.68">4907 9692 1728 0,'0'0'38'0,"0"0"8"0,0 0 2 0,0 0 0 0,0 0-39 15,0-6-9-15,3 1 0 0,0 2 0 0,-3-2 76 0,3 3 14 16,3-4 2-16,0 4 1 0,-3-1-21 0,3 0-4 16,6-2 0-16,-6 5-1 0,0 0-10 0,0 0-1 15,6 3-1-15,-6-1 0 0,0 4-7 0,3-4 0 16,-7 6-1-16,4 3 0 0,0-1-1 0,-3 1 0 15,3 5 0-15,0 0 0 0,0 0-10 0,0 2-1 16,3-2-1-16,-6 5 0 0,3 3-18 0,0-6-4 16,0 4-1-16,3-4 0 0,-6-2 16 15,3 3 3-15,0-4 1 0,0 4 0 0,0-6-45 0,0 6-9 16,3-3-1-16,-1-3-1 0,-2 0 25 0,3-2 0 16,-3-3 0-16,3-1 0 15,-3-1-72-15,0-1-8 0,-3 0-3 0,0 1-762 0,0-4-153 16</inkml:trace>
  <inkml:trace contextRef="#ctx0" brushRef="#br0" timeOffset="104861.81">4779 10189 1497 0,'0'-5'133'0,"0"0"-106"16,3-1-27-16,-3 1 0 0,0 5 138 15,6-5 22-15,3-6 5 0,-6 3 1 16,6 0-61-16,3-5-12 0,0 0-2 0,3 0-1 0,-3-6-21 0,5-5-4 16,4 0-1-16,9-7 0 0,-3-4-2 0,0 3-1 15,2 3 0-15,-2 3 0 0,0 2-26 0,-6 3-6 16,3 0-1-16,-4 2 0 0,1 1-15 0,-3 2-3 15,0-3-1-15,3 3 0 0,-3 1-9 0,0 1 0 16,-1 1 9-16,-2 3-9 0,-3-1 0 0,3-2 0 16,-9 5 0-16,3-3 0 15,0 3-76-15,-3 3-20 0,0 2-4 0,-6 3-1139 0</inkml:trace>
  <inkml:trace contextRef="#ctx0" brushRef="#br0" timeOffset="105137.15">5389 10102 1958 0,'0'0'87'0,"-3"2"17"0,3 4-83 0,-3-1-21 0,-2 0 0 0,2 1 0 15,-6 2 107-15,3-3 17 16,0 3 3-16,0 0 1 0,0 0-22 0,0 0-4 0,3 0-1 0,0 2 0 0,0-2-60 0,-3 3-12 16,0-1-2-16,0-2-1 0,3 3-26 0,0-3 0 15,3 0 8-15,-6 0-8 16,6-3-49-16,0 3-12 0,0-8-3 0,0 0-751 16,0 0-150-16</inkml:trace>
  <inkml:trace contextRef="#ctx0" brushRef="#br0" timeOffset="105314.68">5538 9737 2556 0,'0'0'56'0,"0"0"12"0,-3-6 3 0,3 1 0 0,0 5-57 0,0 0-14 0,0 0 0 0,0 0 0 15,0 0 48-15,0 0 8 16,0 0 0-16,0 0 1 0,0 0-49 0,0 0-8 15,0 0 0-15,6 5-1228 0</inkml:trace>
  <inkml:trace contextRef="#ctx0" brushRef="#br0" timeOffset="106189.2">6148 9649 1900 0,'0'0'42'0,"0"0"9"0,0 0 1 0,6-2 1 0,-6 2-42 0,0 0-11 0,0 0 0 0,0 0 0 16,0 0 107-16,0 0 19 0,0 0 4 0,-3 5 1 0,3 6-56 0,-3 2-11 16,0 0-3-16,1 3 0 0,-4 0-11 0,0 2-2 15,0 1-1-15,0-3 0 0,0 2-25 0,0 1-5 16,3-1-1-16,0 1 0 0,0-1-16 0,3-2 0 16,0 0 8-16,3-5-8 15,-3-1 8-15,3-2-8 0,0-3 12 0,3 3-12 0,0-5 14 0,3-6-4 16,3 1-1-16,2-9 0 0,4-2-17 0,0-3-4 15,0 0-1-15,0-5 0 0,6 3 13 0,-4 2-9 16,4-3 9-16,-3 3-8 0,3 0-8 0,-6 0 0 16,0 1-1-16,0 4 0 15,-4 0-11-15,-5 1-1 0,-3 2-1 0,3 0 0 0,-6 3 30 0,0 5 0 16,-3 0 0-16,0 0 0 0,0 0 0 0,0 0 0 16,0 0 0-16,0 10 0 0,-6 4 45 0,0-1 15 15,0 3 4-15,0-3 0 0,0 0-64 0,-3 0-21 16,4 3 0-16,-1 0 0 0,0 3 33 0,3-4 8 15,0-4 0-15,3 0 1 0,0-3-33 0,3-1-8 0,3 1 0 16,-3-2-1-16,6-6 21 0,-4 2 8 0,4-2 0 0,0-2 0 16,3-6-8-16,-3 0 0 0,3 0 0 0,0 0 0 15,0-3 0-15,-3-2 0 0,3-3 0 0,0 3 0 16,5-3 8-16,-5 3 0 0,3-3 0 16,-3 3 0-16,3 2-8 0,0 1 0 0,-3-4 0 0,0 4-11 15,0-1-13 1,-3 3-4-16,0 0 0 0,-1-2 0 0,1 2-124 15,-3 3-26-15,0-3-5 0</inkml:trace>
  <inkml:trace contextRef="#ctx0" brushRef="#br0" timeOffset="106611.06">6848 9753 2314 0,'0'0'51'0,"0"0"10"0,0 0 3 0,0 0 1 0,0 0-52 0,0 0-13 15,0 0 0-15,0 0 0 0,0 0 67 0,3 0 10 16,0-3 3-16,0 3 0 0,3-5-64 0,0 2-16 16,0 0 0-16,0 1 0 0,3-4 28 0,-3 1 4 15,0 0 0-15,2 0 0 0,-2-1-41 0,0-2-8 0,3 3-2 0,-3 0 0 16,0-6 19-16,0 3 0 0,-3 0 0 0,3 0 0 15,0-2 0-15,-3-1 0 0,-3-2 0 0,0 2 0 16,0 3 0-16,-3-2 0 0,0-1 0 0,0 3 0 16,-3 3 0-16,-3 0 0 15,6 2 0-15,-6 3 0 0,0 5 37 0,0 1 11 0,-2 2 3 16,-1 5 0-16,0 0-41 0,0 0-10 0,-3 0 0 16,0 6 0-16,3-3 27 0,-3 2 3 0,0 1 1 0,3-1 0 15,4 4-31-15,-1-4 0 0,0 1-13 0,3 2 4 16,3-3 9-16,0 1 12 0,3 2-2 0,3-5-1 15,0-3-9-15,6-2 0 0,3-3 9 0,-1-3-9 16,4 0-17 0,0-5-8-16,0 0-2 0,0-5 0 0,0 0-196 0,0-3-39 15,15-16-8-15,-4 3-2 0</inkml:trace>
  <inkml:trace contextRef="#ctx0" brushRef="#br0" timeOffset="106924.06">7113 9676 518 0,'0'0'23'0,"0"0"5"0,0 0-28 0,0 0 0 16,0 0 0-16,0 0 0 0,6 8 398 0,-3-3 74 15,0 0 16-15,-3 1 2 0,0-1-312 0,0 3-62 16,3-3-13-16,-3 6-3 0,0-3-48 0,0 0-9 16,0-3-3-16,0 3 0 0,3-3-24 0,-3 3-4 15,-3 0-2-15,3-3 0 0,0 1 12 0,-3 2 2 16,3-8 1-16,0 2 0 0,0-2-9 0,-3 5-3 16,-3 3 0-16,3-5 0 0,3-3-5 0,0 0 0 15,0 5-8-15,0-5 12 0,0 0-12 0,0 0 0 16,0 0 0-16,0 0 0 0,0 0 8 0,0 0-8 15,0 0 0-15,6-2 9 0,0 2-9 0,-6 0 0 0,6-3 0 0,3-5 0 16,0 3 0-16,0-3 0 0,2 3 0 0,-2-1 0 16,0-2 0-16,-3-2 0 0,-3 2 0 0,3-3 0 15,3 1 0-15,-3-4 0 0,3 4 0 0,0-1 0 16,0 1 0-16,3 2 0 0,-3-3 0 0,0 1 0 16,0-1 0-16,-1 3 0 0,4 3 0 0,-3-1 0 15,0-1-24-15,0 1-6 16,0 4-2-16,0-4 0 0,3 1-200 0,0 0-41 0</inkml:trace>
  <inkml:trace contextRef="#ctx0" brushRef="#br0" timeOffset="107339.13">7568 9692 2098 0,'0'0'93'0,"0"0"19"0,0 0-89 0,0 0-23 16,0 0 0-16,0 0 0 0,6 5 91 0,0-5 13 15,-6 0 4-15,9-5 0 0,0 5-61 0,0-6-12 16,-9 6-3-16,6-5 0 0,3 0 0 0,0 0 0 16,3-1 0-16,-3-2 0 0,3 0-32 0,-4 0 0 15,4-2 0-15,-3-1 0 0,0 3 13 0,0-2-4 16,-3 2-1-16,0 0 0 0,0-5-8 0,-3 2 8 16,-3-2-8-16,3 5 8 0,-3-3 4 0,-3 3 0 15,0-2 0-15,-3 2 0 0,-3-3-4 0,3 3 0 16,-6 3 0-16,0 2 0 0,0 6 26 0,1 0 5 15,-1-1 1-15,-3 4 0 0,-3 2-8 0,0 2 0 0,-3 6-1 16,3 0 0-16,-5 5-7 0,5 0 0 0,0-2-1 16,3 2 0-16,3 0-7 0,0-2 0 0,3-1-1 15,3 1 0-15,3-1-7 0,0 1 0 0,0-1-8 16,6-2 12-16,3 0-12 0,-3-3 0 0,6-2 0 0,0-1 0 16,3-2 0-16,3-2 0 0,0-4 0 0,6-2 0 31,-1-2-48-31,1-6-2 0,-3-3-1 0,6-2 0 0,3-3-84 0,-3-3-17 15,2-2-3-15,-2-3-1 0,3 1 59 0,0-1 11 0,-3-5 2 16,-1 0 1-16,-2 0-38 0,3-6-8 0,-3-2-2 0,3 0-714 16</inkml:trace>
  <inkml:trace contextRef="#ctx0" brushRef="#br0" timeOffset="107543.29">8247 8998 403 0,'0'0'36'0,"3"-5"-36"16,0 3 0-16,-3 2 0 0,0 0 377 0,0 0 69 15,-6 2 14-15,-6 3 2 0,0 6-252 0,-6 0-50 16,-3 2-11-16,-2 5-1 0,2 4-41 0,-3-1-8 15,6 3-2-15,-3 2 0 0,3 0-49 0,1 1-11 16,-4 5-1-16,3-3-1 0,0 3-8 0,0-1-2 16,-3 6 0-16,0 0 0 0,4 3-10 0,-4 0-3 15,3-1 0-15,3-2 0 0,-3 1-12 0,6-7 8 16,0 1-8-16,3-3 0 0,6-2 0 0,-3-4 8 16,4 1-8-16,2-3 0 15,2-2-58-15,4-3-14 0,0-6-4 0,0-2 0 16,3-2-170-16,3-4-34 0,0-2-8 0</inkml:trace>
  <inkml:trace contextRef="#ctx0" brushRef="#br0" timeOffset="108178.68">8074 9676 1036 0,'0'0'46'0,"0"0"10"0,0 0-45 0,0 0-11 0,0 0 0 0,0 0 0 16,0 0 248-16,0 0 47 0,0 0 9 0,0 0 3 16,0 0-159-16,0 0-32 0,0 0-7 0,0 0-1 15,9 2-45-15,-9-2-10 0,0 0-1 0,9-2-1 16,3-1-24-16,-3 3-5 0,3-5-1 0,-3 2 0 15,6-2-21-15,-3-3 0 0,2 3 0 0,-2-3 0 16,-3 0 8-16,3-3-8 0,-3 3 8 0,0-2-8 16,0 2 0-16,-3-3 0 0,0 3 0 0,-3-2 0 15,3-1 11-15,-6 1-3 0,0 2 0 0,-3 0 0 16,0 2 20-16,0 1 3 0,-3 2 1 0,-3 1 0 16,0 4-8-16,-3 4-2 0,-9-1 0 0,6 6 0 0,-5 2 15 15,2 0 3-15,0 6 1 0,3-4 0 0,-3 4-25 0,6-1-4 16,-3 1-2-16,4 0 0 0,-1-1-10 0,3 1 0 15,6-1 9-15,0-2-9 0,0 0 0 0,0-3 0 16,3 0 0-16,3-2 8 0,6-1-8 0,0 1 0 16,0-6 0-16,5-2 0 0,-2-3 0 0,3 0 0 15,6-3 0-15,-3-5 0 0,6 0 0 0,-3 1-20 16,2-4 4-16,1 0 1 16,-3-2-38-16,0 0-8 0,-3 0-2 0,0 2 0 15,-1 1 25-15,1-1 5 0,-3-2 1 0,0 2 0 0,-3 3 23 0,3-2 9 16,-6 2 0-16,-3 2-9 0,3 4 9 0,-3-1 0 15,-6 3 0-15,0 0 8 0,0 0 16 0,0 0 3 0,-3 11 1 16,3-1 0-16,-6-2 11 0,3 3 2 0,0-3 1 16,0 0 0-16,0 0-18 0,3 2-4 15,-3-5-1-15,6 3 0 0,-3-8-19 0,6 6 0 0,0-1 0 16,0-2 0-16,0-3 0 0,5-3 0 0,-2 0 0 16,3 1 0-1,0-4-60-15,0-2-15 0,3 1-3 0,0-1-1 16,0-3-53-16,-3 0-12 0,3 1-1 0,-4 2-1 0,4 0 96 15,-3 0 19-15,0 5 4 0,-3 1 1 0,0-1 26 0,-3 3 11 0,-6 0-1 0,0 0 0 16,0 0 56-16,3 8 11 0,-3 3 3 0,0-3 0 16,-3 2 18-16,0 1 4 0,-3-1 1 0,0 1 0 15,0-1-58-15,3 4-11 0,0-4-2 0,3 1-1 0,-3 2 0 16,0-5 0-16,3 3 0 0,3-3 0 0,3-3-31 16,3 0 0-16,-3 0-13 0,3-2 4 0,0 0 9 0,3-3 11 15,0-3-3-15,0 0 0 16,0-5-96-16,-1 3-20 0,1-3-4 15,0 0-1-15</inkml:trace>
  <inkml:trace contextRef="#ctx0" brushRef="#br0" timeOffset="109247.21">9557 9686 1796 0,'0'0'80'0,"0"0"16"0,0 0-77 0,0 0-19 16,0 0 0-16,0 0 0 0,0 0 104 0,0 0 18 0,0 0 3 15,0 0 1-15,0 0-70 0,0 0-13 0,0 0-3 0,0 0-1 16,0 0 0-16,9 3 0 0,-9-3 0 0,6-3 0 16,-1-2-15-16,1 0-4 0,0 0 0 0,0-3 0 15,0 0-5-15,0 0-2 0,0-3 0 0,-3-2 0 16,0 0-13-16,0-3 0 0,0 3 0 0,-3-1 0 15,0-4 40-15,0 5 6 0,-3-1 1 0,0-2 0 16,-3-2-11-16,0 2-3 0,0 3 0 0,-3 5 0 16,0 0-5-16,-5 3 0 0,2-1-1 0,-6 6 0 15,0 3 8-15,3 2 1 0,-3 9 1 0,0 4 0 16,-3-2-37-16,1 5-18 0,-4-2 2 0,0 7 0 0,0-2 34 16,3 0 7-16,1 0 2 0,5 2 0 0,-3-2-27 0,6 0 0 15,0-1 0-15,3 4 0 0,0-1 0 16,3 1 0-16,3-3 0 0,3-3 0 0,0-3 0 15,3-2 0-15,6 0 0 0,0-8 0 16,6-3-16-16,3-2-9 0,3-8-2 16,2-3 0-16,4-3 42 0,3-2 8 0,0-3 1 0,11-8 1 0,-2 3-25 15,-3 0 8-15,-3-3-8 0,-1-2 0 16,-2-1-26-16,-3-2-10 0,0-3-3 0,2-5 0 16,-5-2-10-16,3-4-3 0,0 1 0 0,-3 2 0 0,-7 3 64 0,-2 11 12 15,3-1 2-15,0-2 1 0,0-3-27 0,0 1 0 16,3 2 0-16,-1-1 0 0,-2 1 0 0,3-8 0 15,0 6 0-15,-3-1 0 0,-3 8 0 0,-3 3 0 16,0 5 0-16,-4 5 0 0,1 9 17 0,-6-1 2 16,0 0 0-16,-3 3 0 0,0 0-11 0,0 0-8 15,0 11 12-15,-3-3-12 16,0 3 37-16,-3-1 1 0,-2-2 0 0,-1 5 0 0,0 6-19 0,-6 5-4 16,0-1-1-16,-9 9 0 0,-3 0-3 0,3 0-1 0,1-1 0 0,-4 4 0 15,0 2 18-15,0 5 3 0,-2 8 1 0,2-2 0 16,0 0-32-16,6-6 0 0,0-2 0 15,3-6 0-15,1-2 12 0,8-8-4 0,0 0-8 0,3-6 12 16,3 1-12-16,3-4 0 0,0 1 0 0,3-5 0 16,3-3 0-16,3 0 0 0,3 0 0 0,2-6 0 15,-2-2-54 1,6-2-14-16,3-4-2 0,-3-2-902 0,0 1-181 0</inkml:trace>
  <inkml:trace contextRef="#ctx0" brushRef="#br0" timeOffset="109791.33">9935 9660 1785 0,'0'0'159'0,"-6"5"-127"15,6-5-32-15,0 6 0 0,0-6 141 0,0 0 23 16,0 0 4-16,0 7 0 0,0-7-77 0,3 3-16 16,-3-3-3-16,9 0-1 0,0-3-6 0,-1-2-1 15,4 3 0-15,3-6 0 0,0 0-51 0,-3 0-13 16,-3 0 0-16,3-3 0 0,0 1 0 0,-3-1 0 15,0-2 0-15,-3 0 0 0,0-1 0 0,-1 1 0 16,-2 3 0-16,-3-1 0 0,0 0 0 0,0 6 0 16,0 5 0-16,-3-5 0 0,-2-3 37 0,-4 0 5 15,3 8 1-15,-6 0 0 0,0 5-4 0,0 0-1 16,-3 6 0-16,0 0 0 0,-3 2-38 0,3 0-20 16,-2 0 3-16,5 6 0 0,3-3 40 0,0-3 8 0,0 3 1 15,3 2 1-15,0 1-33 0,3-1 0 0,0-4 0 0,3 2 0 16,0-1 0-16,0 1 0 0,6-5 0 0,3-1 0 15,3 1 0-15,3-6 0 0,6 1 0 0,-1-1 0 16,4-5-11-16,3-3-2 0,-3 1-1 0,3-4 0 16,-4-2-21-16,1 3-4 15,0-3-1-15,-3 0 0 0,0 0 12 0,-3 0 3 0,2 0 0 0,1 3 0 16,-6-3 7-16,0 3 2 0,-3 0 0 0,-3 2 0 16,0 0 25-16,-6 1 6 0,3 4 1 0,-6-2 0 15,0 0-5-15,0 0-1 0,-9 6 0 0,0 2 0 0,3-1 29 16,-6 1 5-16,3-2 2 0,0 2 0 0,0-3-9 15,3 3-1-15,3-6-1 0,-3 1 0 0,3 2-15 16,3-5-2-16,0 0-1 0,0 0 0 0,3 3-17 16,3-3 8-16,3 0-8 0,3-5 0 0,-3-1 20 15,6 1-2-15,0-5-1 0,0-1 0 0,-3 0-17 16,2-2 0-16,4-3 8 0,3 0-8 16,0-2-21-16,3-1-8 0,0-2-2 0,-1-3 0 15,-2 3-36-15,0 3-7 0,-3 2-2 0,0-3-854 16,0 1-171-16</inkml:trace>
  <inkml:trace contextRef="#ctx0" brushRef="#br0" timeOffset="110646.81">11607 9186 1224 0,'0'0'54'0,"0"0"11"0,3-5-52 0,0-3-13 16,3 0 0-16,-6 0 0 0,0 0 136 0,3 3 24 15,0-3 4-15,0-3 2 0,-6 4-36 0,3-4-7 16,3 6-2-16,-3-3 0 0,-3 0-53 0,0 3-12 16,-3-3-1-16,3 2-1 0,-6 4 4 0,4-4 1 0,-4 6 0 15,0 0 0-15,0 0-26 0,-3 0-5 0,0 0 0 0,-3 0-1 16,-3 3-6-16,0 5-1 0,-5 0 0 0,-1 5 0 15,-6 3 10-15,0 0 2 0,-3 5 0 0,4-2 0 16,-7 4-14-16,3 1-2 0,0 3-1 0,-2-1 0 16,2 6-3-16,3 0 0 0,0 2 0 0,4 3 0 15,-1 0-4-15,6 0-8 0,-3 5 11 0,3-2-11 16,4 0 0-16,2-6 0 0,3 1 0 0,6-4 0 16,0 1 0-16,6-5 0 0,6-4 0 0,3-1 0 15,0-4 0-15,6-2-14 0,2-8 2 0,1-3 1 16,3-2-25-16,3-3-6 15,0-5-1-15,3-3 0 0,-1 0 11 0,4-6 1 16,0-1 1-16,0-4 0 0,-10 3 13 0,1-2 2 0,-3-1 1 0,0 1 0 0,-3-1 14 16,0 1-9-16,-6-1 9 0,-3 0-8 0,-3 6 16 15,0-3 3-15,-6 1 1 0,-3 1 0 16,-3 6 4-16,0 0 2 0,-3 3 0 0,3 5 0 0,-3 0 30 0,-3 3 5 16,0 5 2-16,-3 2 0 0,-2 1-18 0,5 2-3 15,-3 3-1-15,3-3 0 0,0 0-13 0,3 1-2 16,3-4-1-16,3 3 0 0,3 1-17 0,3-4 0 15,6 1 8-15,0-3-8 0,3-3 0 0,3 0 0 16,6-2 0-16,0 0 0 0,6-3 9 0,-4 0-9 16,1-6 0-16,3 1 9 0,0 0-9 0,0-3-12 15,3 0 2-15,-4 3 1 16,-2-3-51-16,-3-3-9 0,-3 3-3 0,0-2 0 16,-3 2-66-16,0 0-14 0,-3 2-2 0,-4-2-1 15,1 3-69-15,-3 0-13 0</inkml:trace>
  <inkml:trace contextRef="#ctx0" brushRef="#br0" timeOffset="111127.98">11682 9485 1152 0,'0'-13'51'0,"0"13"10"16,0 0-49-16,0 0-12 0,3-8 0 0,-3 8 0 0,0 0 297 0,0 0 57 16,0 0 11-16,0 0 3 0,0 0-234 0,-3 5-46 15,-3 3-10-15,0 6-2 0,0 1-32 0,-3 1-6 16,0 3-2-16,-3-1 0 0,3 4 17 0,-3-1 3 16,1 0 1-16,2 0 0 0,0 0-29 0,0-2-7 15,-3-1-1-15,3 1 0 0,0-3-11 0,3 2-9 16,-3-2 12-16,3 0-12 0,0 0 9 0,3 0-9 15,0-6 0-15,0-2 9 0,3 3-9 0,0-3 0 16,0-8 0-16,0 0 0 0,0 0 0 0,0 0 0 16,0 0 8-16,12-3-8 0,-3-2 0 0,0 0 0 15,0-1 0-15,0-4 0 0,0-1 0 0,0 0 0 16,0 4 0-16,0-4 0 0,0-2 0 0,-1 2 0 16,1 1 0-16,-3 2 0 0,3-3 0 0,0 0 0 15,0 1 0-15,-3-1 0 0,3-2 0 0,0 0 0 0,3 0 8 16,-3-1-8-16,-3-2 0 0,0 3 0 0,6-5 0 15,-1 2 0-15,1 0 0 0,0 3 0 0,0-3 0 0,3 3 0 16,-3 2 0-16,0-2 0 0,3 2 0 0,-3 1 0 16,-3 2 0-16,3 2 0 0,-4 1 0 0,-2-3 0 15,3 6-19-15,-3-1-2 0,-6 3-1 0,9-3 0 16,-3 1-167-16,-6 2-34 16,9-3-6-16</inkml:trace>
  <inkml:trace contextRef="#ctx0" brushRef="#br0" timeOffset="111785.71">12057 9602 345 0,'0'0'31'0,"0"0"-31"0,0 0 0 0,0 0 0 15,0 0 321-15,0 0 59 0,0 0 11 16,6-3 2-16,0 0-214 0,-3-2-43 0,3 3-9 0,0-4-2 16,0 1-64-16,0 2-13 0,0-2-2 0,0 0-1 15,2-3-29-15,-2 2-5 0,-3 4-2 0,3-6 0 16,0 3-9-16,-3-3 0 0,3 2 9 0,-6 1-9 16,0 5 25-16,3-5 1 0,-6-3 0 0,0 0 0 15,0 0 29-15,0 0 5 0,-3-3 2 0,-3 6 0 16,3-3-17-16,1 6-3 0,-13-4 40 15,6 6-42-15,0 3-1 0,-3 2 0 0,3 3 0 16,-6 3-10-16,3 2-1 0,-3 3-1 0,4 2 0 0,-4 6-9 0,3-3-2 16,3 1 0-16,0 1 0 0,3-2-6 0,3-2-2 15,0 0 0-15,6-1 0 0,0 1-8 0,3-1 0 16,3-2 0-16,3 0 0 0,0-6 0 16,0 1 0-16,3-6 0 0,0 1 0 0,3-4 0 15,-1-2 0-15,4-2 0 0,0-4 0 0,0 4 0 0,0-6-11 16,3 0 3-16,0 0 0 0,-1-5 8 15,-5 2 0-15,0-5-9 0,0 3 9 0,0-3-17 0,0 0 1 16,0-2 0-16,-3 2 0 0,3-3 16 0,-1 1 9 16,-2-1-1-16,-3 3 0 0,-3 3-8 0,0 3-11 15,-3-1 3-15,-3 0 0 0,0 6 8 0,-6 0 11 16,3 2-3-16,-6 0 0 0,0 1 1 16,0 2 0-16,-3 5 0 0,1-2 0 15,-1 2-235-15,3-2-47 0</inkml:trace>
  <inkml:trace contextRef="#ctx0" brushRef="#br0" timeOffset="112029.71">12188 9176 1785 0,'0'0'79'0,"0"0"17"0,-6 0-77 0,6 0-19 0,0-6 0 0,0 6 0 0,-3-7 184 0,3 7 32 16,0 0 8-16,0 0 0 0,0 0-136 0,0 0-27 15,0 0-5-15,9 2-2 16,3 1-40-16,-3 2-14 0,3 0 9 0,3 1-9 0,-4-4 0 0,4 1 0 16,-3-3 0-16,0 0 0 15,0 0-102-15,0 0-26 0,3 3-4 0</inkml:trace>
  <inkml:trace contextRef="#ctx0" brushRef="#br0" timeOffset="112959.13">12224 10179 1094 0,'0'0'97'0,"0"0"-77"15,0 0-20-15,0 0 0 0,0 0 172 0,0 0 32 16,0 0 5-16,0 0 2 0,-3-3-95 0,3 3-18 16,3-8-4-16,-3 3-1 0,3-6-41 0,3 0-9 15,0 1-2-15,-1-3 0 0,4-1 3 0,6-4 0 16,0-3 0-16,0-6 0 0,0-7 3 0,3 0 1 16,-3-6 0-16,3 0 0 0,2 0-22 0,-2 1-4 15,0-6-1-15,-3 5 0 0,0-5-6 0,6-3-2 16,2-4 0-16,1 1 0 0,0-2-13 0,6 3 0 0,3 0 0 15,14-16 0-15,1 5 0 0,-6 8 0 16,-7 5 0-16,7 1 0 0,-6 4 0 0,-7 9 0 0,1 2 0 0,-3 6 0 16,0 2 0-16,-9 8 0 0,-1 3 0 0,1 2 0 15,-6 1 0-15,0 2 0 0,0 2 0 0,-3 1 0 16,0 2 0-16,0 1 0 0,-3 2 0 0,3 0 0 16,-3 2 0-16,-3 4 0 0,-3-6 0 0,0 10 0 15,-3 1 0-15,6 2 0 0,3-2 0 0,-3 5 0 16,-3 0 0-16,0-3 0 0,-3 5 0 0,-6-2 0 15,3 3 0-15,-6 2 0 0,0-3 0 0,-3 6 0 16,0-3 0-16,0 3 0 0,-3-3 0 0,1 0 0 16,2-2 0-16,-3 2 0 0,6-5 0 0,-3 0 0 0,3-3 0 15,0 0 0-15,3-2 0 0,3 2 0 16,-3-2 0-16,6-1 0 0,0 1 0 0,0 0 0 0,3-1 8 16,0-2-8-16,3 0 0 0,3 0 9 0,-3 0-9 0,3 2 0 15,0 1 0-15,6 0 0 0,-3-1 0 0,3 1 0 16,0-1 0-16,-3 4 0 15,3-4-45-15,-6 3-11 0,0 3-3 0,0 0 0 16,-3 0 9-16,0 0 2 0,-3 0 0 0,-3 0 0 0,-3 0 25 0,0-1 6 16,0-1 1-16,-3-1 0 0,-3 3 16 0,0-3 0 15,-3-5 11-15,3 2-11 0,-3 1 43 0,0 0 1 16,4-6 1-16,-4 3 0 0,0-3 9 0,-3 0 2 16,3-2 0-16,-3-3 0 0,3 0-26 0,-3 3-5 15,1-3-1-15,2-3 0 0,0 0 6 0,0 1 1 16,3-3 0-16,0-1 0 0,6 1-31 0,0 0 8 15,3-3-8-15,3 2 0 16,0-2-44-16,9 1-11 0,0-4-2 0,3 3-782 0,0 3-156 16</inkml:trace>
  <inkml:trace contextRef="#ctx0" brushRef="#br0" timeOffset="113359">13123 9599 2188 0,'0'0'97'0,"0"0"20"0,0 0-93 0,0 0-24 0,0 0 0 0,8-3 0 16,1 1 56-16,-3-1 6 0,3 1 2 0,3-4 0 0,0 1 0 0,3-3 0 16,-3 3 0-16,6-3 0 0,-6 2-52 0,0 1-12 15,-1 0 0-15,1-3 0 0,0-3 0 0,0 6 0 16,-3-3 0-16,0 3 0 0,0-6-13 0,-6 1-6 15,3-1-1-15,0 3 0 0,-3-2 20 0,0 2 8 16,-3 0-8-16,0 0 12 0,0 8 42 0,-6-8 8 16,3 3 2-16,-6-1 0 0,0 1-11 0,0 5-1 15,0 3-1-15,-3-1 0 0,0 6-5 0,-3 0-1 16,-2 3 0-16,2 2 0 0,-3 0-25 0,3 0-4 16,-3 6-2-16,0-1 0 0,3 4 14 0,3-1 2 15,4 3 1-15,2-3 0 0,0-3-31 0,3 1-15 16,3 2 2-16,3-5 0 0,3 0 13 0,0-3 0 15,2 0-10-15,7-2 10 0,0-3 0 0,6 0 0 0,0-6 0 16,0 1 0-16,6-3 0 0,-4 0 0 0,1-3 0 0,3-2 0 31,-3-3-98-31,3 0-25 0,-1 0-5 0,-2-2-1207 0</inkml:trace>
  <inkml:trace contextRef="#ctx0" brushRef="#br0" timeOffset="114215.71">13807 9673 1324 0,'0'0'118'0,"0"0"-94"0,0 0-24 0,0 0 0 16,0 0 195-16,0 0 34 0,0-5 7 0,3 0 2 15,0-3-100-15,-3 2-20 0,6-2-4 0,0 0-1 16,3-2-45-16,0-1-10 0,0 1-2 0,3-3 0 16,3-3-23-16,-1 2-5 0,4-1 0 0,0-1-1 15,3 5-9-15,-3-2-2 0,6 0 0 0,-3-1 0 0,2 4-16 0,-2-1 0 16,3 1 0-16,-6 4 0 0,0 1 0 0,0 0 0 16,-7-1-10-16,1 4 10 15,-3-1-8-15,-9 3 8 0,0 0 0 0,0 0 0 0,6 5 0 0,-3 1 0 16,-6 7 0-16,-3-2 0 0,0-1 0 0,-6 3 0 15,4 3 0-15,-7 3 0 0,0-1 18 16,0 1-2-16,-3 2 0 0,0-2 0 0,3-1-5 0,0 1-2 16,1-4 0-16,5 1 0 0,0-2-9 0,3-4 10 15,0 1-10-15,6-3 10 0,-3-3-10 0,3-5 0 16,0 0 0-16,12 3 0 0,0-6 0 0,5-2 0 16,4-3 8-16,-3-3-8 0,3 1 0 0,3-4 0 15,-3-4 0-15,2 2 0 0,-2 0-20 0,0-2 0 16,0-1 0-16,-3 0 0 0,0 4-4 0,2-4 0 15,-2 3 0-15,0 3 0 0,-6 0 16 0,0 2 8 16,0 3-10-16,0 3 10 0,-6 2-14 0,0 1 3 16,0 4 1-16,0 1 0 0,-6-3 19 0,0 5 4 0,0 6 1 15,-3-1 0-15,3 1 4 0,-6 0 1 0,-3 2 0 16,3 0 0-16,0 3-19 0,-3 0 10 0,0 2-10 16,0 1 8-16,0 2-8 0,3-5 10 0,0 0-10 0,0-3 10 15,3 3-10-15,0-6 0 0,3 4 0 16,3-4 0-16,0 1 0 0,0-3 0 0,0-3 0 15,6 0 0 1,0 1-67-16,3-6-18 0,3 0-4 0,0-3-1146 0</inkml:trace>
  <inkml:trace contextRef="#ctx0" brushRef="#br0" timeOffset="114789.24">14655 9604 2199 0,'0'0'48'0,"0"0"11"0,0 0 1 0,3 8 2 0,-3-8-50 0,3 8-12 15,-3-8 0-15,3 6 0 0,3-4 45 0,0 1 7 16,0-1 0-16,3 1 1 0,-6-3-38 0,6-3-15 16,0-2 11-16,-3 3-11 0,3-1 8 0,-3-2-8 15,3-3 0-15,0 0 9 0,3-3-9 0,-6-2 0 16,3 0 9-16,-4-1-9 0,4 4 0 0,-3-3 0 15,0 2 0-15,-3 0 0 0,3 1 31 0,-6-3 11 16,0-6 2-16,-3 6 1 0,0 0 5 0,0-1 1 16,0 1 0-16,-6 0 0 0,0 5-19 0,1 3-4 15,-1-1-1-15,0 6 0 0,0-2 4 0,-3 4 1 16,3 1 0-16,-3 5 0 0,0 0-14 0,0 3-2 0,-3 2-1 0,0 3 0 16,-2-3-5-16,-1 3-1 0,3 0 0 0,-3 2 0 15,0 1 18-15,3 2 3 0,3-3 1 0,0 4 0 16,1-1-31-16,5 0 8 0,-3-3-8 0,6 1 0 15,3-1 8-15,3-4-8 0,0 2 11 0,6-6-11 16,-1-5 0-16,7 3 0 0,0-2 0 0,6-6 0 16,-3 0 8-16,3-6-8 0,-3-2 0 0,5-2 0 15,-2-3 0-15,3-3 0 0,3-3-12 0,3 1 3 16,-4-1 9-16,1-2 0 0,-6 0-9 0,3 0 9 16,-6 2 0-16,0 3 0 0,-4 3 0 0,-2 2 0 15,-3 4 0-15,-3-1 0 0,-6 8 0 0,0 0 0 0,-6 2 0 16,-3 1 0-16,0 2 0 0,1 3 0 0,-7 3 0 15,0-1 0-15,3 4 0 0,-3 4 0 0,3-2 14 16,0 0-2-16,3 2-1 0,0-2 0 0,6 0-3 0,0 0-8 16,-3-3 12-16,6 0-4 0,6 1-8 0,0-6 0 15,0 0 0-15,3-1 0 0,3-1 0 0,0-1 0 16,6-2 0-16,-3-1 0 0,3-2-15 0,-4-2-5 16,4-4 0-16,0 1-1 15,3 0-186-15,0-3-37 0</inkml:trace>
  <inkml:trace contextRef="#ctx0" brushRef="#br0" timeOffset="115199.62">15373 9528 2419 0,'0'0'53'0,"0"0"11"0,0 0 3 0,0 0 1 0,0 0-55 0,9 0-13 0,-3-6 0 0,3 6 0 16,0-5 54-16,-1 5 8 0,-2-3 2 0,3 1 0 16,-3-1-36-16,3 0-8 0,0 1 0 0,0-3-1 15,0-1-9-15,-6-4-2 0,3-1 0 0,0 3 0 16,0-2 7-16,-6 2 1 0,3 0 0 0,-3-6 0 16,0 7 33-16,-3-1 7 0,-3-3 2 0,-3-2 0 15,0 0-5-15,-3 2-1 0,0 3 0 0,-3 0 0 0,0 3-22 0,1-3-5 16,-4 8-1-16,0 0 0 0,-3 0 6 0,0 5 1 15,0 3 0-15,1 0 0 0,-1 5-12 0,0 3-3 16,0 3 0-16,3 2 0 0,0 3-7 0,0-1-1 16,1 1-8-16,2 3 12 0,3 2 0 0,0-3 0 15,0 1 0-15,3 2 0 0,6-5-12 0,3-1-10 16,3-1 2-16,3-4 0 0,0-2 8 0,3 0 0 16,6-3 0-16,0 0-8 0,6-10 8 0,-1-3-8 15,1 0 8-15,6-5-8 16,0-1-19-16,3-2-3 0,-1 1-1 0,1-4 0 15,0-2-82-15,9-6-17 0,-7-2-3 0,1 0-1227 16</inkml:trace>
  <inkml:trace contextRef="#ctx0" brushRef="#br0" timeOffset="115777.47">16072 9104 403 0,'0'0'36'0,"0"0"-36"0,0 0 0 0,9 0 0 16,-3 0 456-16,0-2 84 0,0-4 16 0,3 1 4 15,0 0-395-15,3 2-79 0,0-2-16 0,0 0-3 16,6-1-22-16,-4-2-4 0,7 3-1 0,0-3 0 16,-3 3-16-16,3-6-3 0,3-2-1 0,-1-3 0 15,-2 0-20-15,0 3 0 0,0 0 0 0,0-3 0 16,-3-3 20-16,-1 6 0 0,-2-3 0 0,3 0 0 0,-3 1-20 0,0-4 0 15,-3-2 0-15,0-3 0 16,0 0 14-16,-3-2-2 0,0-6 0 0,-3 0 0 16,-1 3-4-16,-2 0-8 0,-3 3 11 0,-3 2-11 0,-2 3 12 0,-1 5-12 15,-9 5 12-15,-3 6-12 0,-6 2 39 0,-9 9 1 16,-2 1 0-16,-7 7 0 0,-6 2-6 0,1 7-1 16,-1 6 0-16,3 3 0 0,4 5-12 0,-1 0-2 15,3 0-1-15,1 3 0 0,-4 5 1 0,3 5 0 16,7 3 0-16,-4 3 0 0,0 5-19 0,6-3 10 15,1-3-10-15,-1-2 8 0,6-2-8 0,3-1 0 16,3 3 0-16,3-6 8 0,3-2-8 0,4-2 0 16,2-6 0-16,3-5 0 0,0-6 0 0,0-5-9 15,3-2 9-15,6-6-13 16,-3 0-18-16,3-2-3 0,0-1-1 0,2-2 0 16,4-2-4-16,3-6-1 0,3-3 0 0,3-5 0 0,0 0 24 0,-3-3 5 0,2 3 1 0,4-5 0 15,-3 3 10-15,3 2 0 0,-3-3-9 16,0 3 9-16,-4 0 0 0,1 6 0 0,-6-1 0 0,0 0 0 15,-3 3 0-15,-3 3 0 0,0 2 0 0,-3 1 0 16,0-1 32-16,3 0 10 0,-3 3 2 0,0-3 1 16,0 1-34-16,0-1-11 0,3 3 0 0,0-3 0 15,-3 0 0-15,3 1 0 0,0-6 0 0,2 2 0 16,1 1 0-16,-3 0-22 0,3-3 3 0,0 0 1 16,0-3-160-16,0 0-32 0,6-7-6 15,-3 2-2-15</inkml:trace>
  <inkml:trace contextRef="#ctx0" brushRef="#br0" timeOffset="117006.37">16831 9607 1674 0,'0'0'74'0,"0"0"15"0,0 0-71 0,0 0-18 15,0 0 0-15,0 0 0 0,0 0 110 0,0 0 18 16,0 0 4-16,0 0 1 0,0 0-51 0,6-3-10 16,3 1-3-16,0-4 0 0,0-1-26 0,0-4-6 15,3 0-1-15,0 1 0 0,0-6-24 0,0 3-4 16,-3-1-8-16,-1-1 11 0,4 1 2 0,-3-2 1 16,-6 1 0-16,0-1 0 0,3 2 14 0,-3 1 4 15,-6 0 0-15,0 0 0 0,0-3-10 0,-3 3-2 0,-3-1 0 16,0 1 0-16,-2 0-6 0,-1 0-2 0,-3 2 0 15,-3 3 0-15,-3 3 28 0,-3 0 4 0,6 2 2 16,-2 3 0-16,-4 5-23 0,0 1-5 0,-3 4-1 0,0 3 0 16,4 3 12-16,-4 3 3 0,0 2 0 0,3 3 0 15,0 0-32-15,4-1 0 0,2 7 0 0,3-1 0 16,0-3 0-16,6 3 0 0,0 0 0 0,6-2 0 16,3-6 0-16,3 0 0 0,6-5 0 0,0-3 0 15,6-2-10-15,6-6-2 0,8-5 0 0,-2-3 0 16,3 1 12-16,0-9-10 0,8-2 10 0,-2-3-10 15,3-2-10-15,-6-1-3 0,-4 1 0 0,1-4 0 0,-3 1 11 0,-6 0 3 16,-3 2 0-16,-4 1 0 16,4-1 9-16,-6 1 0 0,-6 5 0 0,0 2 0 15,0 1 0-15,-3 2 0 0,-3 2 0 0,0 6 0 0,0 0 12 0,-6-2 7 16,0 4 1-16,-3 1 1 0,0 8 9 0,-3 2 2 16,0 3 0-16,1 2 0 0,-7 6-16 15,0-3-4-15,0 6 0 0,0-1 0 0,-3 1-3 16,0-1-1-16,1 3 0 0,5 0 0 0,3-2-8 0,-3 4 8 15,-3 1-8-15,0 3 8 0,6-1-8 0,-3 0 0 16,1 1 0-16,-1 2 0 0,3 0 0 0,0 0 0 16,0 3 0-16,0-6 0 0,0 0 0 0,0-5 0 15,3 3 0-15,0 3 0 0,0 2 0 0,1 0 0 16,-4 0 0-16,3 0 0 0,0-3 19 0,0-2 1 16,0 0 1-16,0-3 0 15,0-3-68-15,0-5-13 0,3-2-4 0,0-6 0 0,-3-2 52 16,3 2 12-16,-3-2 0 0,0-1 0 0,1 1 0 0,-1-3 0 0,-3 0 0 0,0-1 0 15,-3-1 0-15,3-1 0 0,-3-2 0 0,3-3 0 16,-3 0 0-16,3 0 0 0,1-6 0 0,-1 4 0 16,3-1 27-16,0-5 8 0,-3 3 1 0,3-6 1 15,3 1-23-15,-3-1-5 0,3 1-1 0,3-4 0 16,0-2 0-16,3 3 0 0,0-5 0 0,0-1 0 16,3-2 1-16,0 0 0 0,0-3 0 0,3-2 0 15,3-1 0-15,-3 3 0 0,0-2 0 0,3 2 0 16,6 0-9-16,0 6-9 0,-1-1 9 0,7 1-13 15,0 2 13-15,0 0 0 0,0 3 12 0,0-3-12 16,2 0 0-16,1-3 0 0,-3 4 0 0,6-1 0 16,0-3 0-16,-4 3 0 0,4-2 0 0,0 2 0 15,3 0-58-15,-9 0-15 16,-4 3-3-16,-2 0-1340 0</inkml:trace>
  <inkml:trace contextRef="#ctx0" brushRef="#br0" timeOffset="119033.38">17183 9512 1792 0,'-6'-3'40'0,"3"3"8"0,3 0 1 0,0 0 1 0,-6-5-40 0,6 5-10 0,0 0 0 0,6-3 0 15,-6 3 105-15,9-5 19 0,2 2 4 0,-2 1 1 16,3 2-85-16,0 0-18 0,-3-3-3 0,3 3-1 15,6-3-6-15,-6 1-2 0,0-4 0 0,3-2 0 16,-1 3-14-16,-2-3 0 0,0 3 0 0,0 0 0 16,-3-3 8-16,0-3-8 0,0 3 0 0,-3 0 9 15,0 3-9-15,-3-6 0 0,0 1 0 0,0 2 8 16,-6 0 12-16,3-3 1 0,-3 3 1 0,0 0 0 16,-3 1 34-16,0-1 6 0,-3 0 2 0,-3 0 0 15,0 0-26-15,-3 5-5 0,-5 0-1 0,2 1 0 16,3 4 0-16,0 1-1 0,-6 5 0 0,0 3 0 0,3 2-14 15,1 3-2-15,-4 2-1 0,-3 1 0 16,3 5 6-16,3-1 2 0,0 1 0 0,6 0 0 0,-2 0-6 16,5 0 0-16,0-1-1 0,3-1 0 0,3-1-4 0,3-5-1 15,6 0 0-15,0-1 0 0,6-4-10 0,-1 0 0 16,4-6 0-16,6 0 8 0,0-2-8 0,0-3 8 16,0-3-8-16,5 1 8 15,4-4-59-15,-6 1-12 0,0 0-2 0,-3-3-839 0,3 0-168 16</inkml:trace>
  <inkml:trace contextRef="#ctx0" brushRef="#br0" timeOffset="119667.69">17683 9467 1371 0,'0'0'60'0,"0"0"14"16,0 0-59-16,6 0-15 0,0-3 0 0,-1 1 0 0,-2-1 123 0,3 0 21 15,0 1 5-15,3-4 1 0,-6 4-64 0,3-1-13 16,3-2-2-16,-3-1-1 0,0 4-26 0,0-4-4 15,0 4-2-15,0-3 0 0,3-1-16 0,-3 1-3 16,0 0-1-16,0-3 0 0,0 0 13 0,0 2 2 16,-3-1 1-16,0 1 0 0,-3 6-11 0,6-10-3 15,-3-1 0-15,-3 3 0 0,2 0-6 0,-2 0-2 16,-2 0 0-16,2 0 0 0,0 0 23 0,-3 1 4 16,-6 1 1-16,0 1 0 0,-6 0-13 0,0 2-3 15,-6 3 0-15,3 0 0 0,-3 3 22 0,1-1 4 16,-1 4 1-16,0 2 0 0,6-1-20 0,-3 4-4 15,-3 0-1-15,0 2 0 0,4 3-8 0,2 0-2 16,0-1 0-16,3 1 0 0,0 3-3 0,0-1-1 16,6 1 0-16,-3-1 0 0,6 1-12 0,-3-1 9 15,6 1-9-15,0-6 8 16,3 0-8-16,3-2 0 0,0 2 0 0,3-5 0 0,3 0 0 16,3-3 8-16,0 1-8 0,9-4 0 0,-4 1 0 0,4-6 8 0,0 1-8 0,0-4 0 15,0 1 0-15,-1-5 8 0,-5 2-8 0,3-3 0 16,-3-2 0-16,-3 0 0 0,0 2-14 0,-3-2 5 15,-3 2 9-15,-3 1 0 0,0-4 0 0,0 1 0 16,-1 0-14-16,-2-3 2 0,-3 0 1 16,0 0 0-16,-3 0 24 0,0 1 5 0,-2-4 1 0,-1 6 0 15,0 0-19-15,-6 5 0 0,0 2-13 16,0 4 5-16,0-1 8 0,-6 6-8 0,-3-1 8 0,3 4-8 16,7 2-74-16,-4 2-14 15,3 1-4-15,3-1-790 0,3 1-158 0</inkml:trace>
  <inkml:trace contextRef="#ctx0" brushRef="#br0" timeOffset="120031.23">18055 9297 2257 0,'0'0'100'0,"0"0"20"0,0 0-96 0,0 0-24 15,3-2 0-15,-3 2 0 0,0 0 81 0,0 0 11 16,0 0 3-16,3 5 0 0,-3 6-47 0,0-1-8 16,-3 1-3-16,0 2 0 0,-3 0-11 0,0 3-2 15,0 3-1-15,0 2 0 0,-3-3-5 0,0 1-1 16,3 2 0-16,3-2 0 0,-3-1-4 0,3 1-1 0,-6-6 0 0,6 3 0 16,3-3 7-16,-3-2 1 15,6-3 0-15,0-3 0 0,-3-5-2 0,0 0 0 0,6 2 0 0,6-4 0 16,0-3-4-16,0-3-1 0,0 0 0 0,3-3 0 15,0-2-13-15,-4 0 9 0,4-1-9 0,0 1 8 16,3-5-8-16,-3 2 0 0,0-3 0 0,3 1 8 16,-3 2 4-16,0 0 1 0,-4-3 0 0,1 4 0 15,3 1-13-15,-6 4 0 0,-3-1 8 0,3 3-8 16,-3 3 0-16,0 0 0 0,-6 5 0 0,0 0 0 16,0 0-56-16,0 0-4 0,0 0 0 0,0 0-842 15,9 2-168-15</inkml:trace>
  <inkml:trace contextRef="#ctx0" brushRef="#br0" timeOffset="120724.45">18531 9403 2286 0,'0'0'101'0,"0"0"21"0,0 0-98 0,0 0-24 15,0 0 0-15,0 0 0 0,0 0 72 0,0 0 10 16,6 0 2-16,3 0 0 0,0-2-40 0,-3-1-8 16,-6 3-2-16,6-5 0 0,3 2-26 0,3-2-8 15,-4-1 0-15,7 1 0 0,-6 0 0 0,3-3 0 0,-3 3 0 0,3-3 0 16,-6 0 13-16,3 0-4 0,-3 0-1 0,-3-3 0 16,3 3-8-16,-3-2 8 0,-3-1-8 0,-3 1 8 15,3 2 36-15,-6-3 6 0,-3 1 2 0,-3 2 0 16,0 0-27-16,-3 0-5 0,0 5 0 0,-3 0-1 15,-2 6 2-15,-1 0 1 0,-9 5 0 0,6 2 0 16,-3 1 3-16,4 2 1 0,-1 3 0 0,0 0 0 16,3 0-12-16,3 0-2 0,0 5-1 0,4 3 0 15,-1-1-11-15,3 1 8 0,3-3-8 0,0 3 8 16,3-5-8-16,3 2 0 0,3-3 0 0,6-2 0 16,0-3 0-16,3 1 0 0,3-4 8 0,0-4-8 0,0-4 0 15,2-2-17-15,10-8 4 0,0 0 1 16,3-2-43-16,0-1-8 0,-4-5-1 0,4 0-1 15,3-2-5-15,0-1-1 0,2-4 0 0,-2-1 0 16,0 0 15-16,-3-3 4 0,0 4 0 0,-1-1 0 0,1-5 25 0,-6 2 6 16,0-4 1-16,0-4 0 15,5-5-71-15,-2 1-13 0,3-6-4 0,3 2 0 16,0-2 4-16,-1 3 0 0,-2-5 0 0,0 4 0 16,3 1-13-16,-1 0-3 0,-2 2 0 0,-6 0 0 0,0 6 138 0,-6 5 27 15,0 0 6-15,-3 5 1 0,-1 3 73 0,-2 2 15 16,0 6 4-16,-3 0 0 0,0 2-13 0,0 3-3 15,-3 3 0-15,-3 5 0 0,3-6-28 0,-3 6-7 16,0 0-1-16,0 0 0 0,-3 8-32 0,-3 3-6 16,0 5-2-16,-3 2 0 0,0 4-22 0,-2 1-5 15,-1 4-1-15,-9 5 0 0,-6 2-4 0,3-2 0 16,-3 7-1-16,-2 1 0 0,-1 5 5 0,-3 0 0 0,-3 8 1 16,7 0 0-16,-1 0-7 0,6-6-2 15,0 4 0-15,3-6 0 0,1 0-3 0,5-3-1 0,0 3 0 0,0-5 0 16,6-6-12-16,0-2 0 0,3-3 0 0,3 0 0 15,3-3 0-15,3-4 0 0,3-6 0 0,0 2 0 16,3-5-10-16,0-5-5 0,3-2-1 0,0-4 0 16,3-2-156-16,-1-2-31 15,-2-6-6-15</inkml:trace>
  <inkml:trace contextRef="#ctx0" brushRef="#br0" timeOffset="121465.25">19174 9282 2257 0,'0'0'49'0,"0"0"11"0,0 0 1 15,0 0 3-15,-6 2-51 0,3 4-13 0,0-1 0 0,0 0 0 0,0 3 73 0,0 0 12 16,-6 3 3-16,0 2 0 0,3-3-29 0,-3 6-6 16,-3 0-1-16,3 0 0 0,-2 3-27 0,-4-4-5 15,6 1-2-15,-3 0 0 0,0-3 13 0,3 1 2 16,3-6 1-16,3 2 0 0,3-2-22 0,3-3-4 16,3 1 0-16,0-1-8 0,6-2 0 0,0-6 0 15,6-2 0-15,0 2 0 0,2-5 0 0,1 0 0 16,0 0 0-16,-3 0 0 0,-3-5 0 0,3 0 0 15,-1-3-10-15,1 0 10 16,-3 3-33-16,0-3 1 0,3-3 0 0,-3 4 0 0,0 1 15 0,-3 1 3 16,0 5 1-16,-4-2 0 0,1 4 13 0,0 1 0 15,-6 2 0-15,-3 3 0 0,0 0 35 0,0 0 6 16,0 0 2-16,-3 8 0 0,-3 3-16 0,0-1-3 16,-3 4-1-16,1 2 0 0,-1-1-13 0,3 4-2 15,0-1-8-15,0 1 12 0,0-6-12 0,6 3 0 0,0-3 8 16,0-2-8-16,3-3 0 0,-3 0 0 0,3 0 0 0,3-6 0 15,3 4 0-15,3-6 0 0,-4-3 0 0,4 0 0 16,0 1-176 0,6-4-34-16,-3 1-7 0,3-3-2 0</inkml:trace>
  <inkml:trace contextRef="#ctx0" brushRef="#br0" timeOffset="121911.07">19689 9379 2833 0,'0'0'62'0,"0"0"13"0,0 0 2 0,0 0 3 0,0 0-64 15,0 0-16-15,0 0 0 0,0 0 0 0,0 0 45 16,0 0 6-16,0 0 1 0,9 0 0 0,-3 0-32 0,-6 0-7 16,6 0-1-16,3-5 0 0,3 0-12 0,-1-3 0 15,-2 3 0-15,6-3 0 0,-3 2 0 0,0-1 0 16,0 1 0-16,-3-2 0 0,3 0 0 0,-3 0 0 15,0-2 0-15,-3-1 9 0,-3 3-9 0,3 0 0 16,-6-2 0-16,0-1 0 0,-3 1 8 0,0-1 2 16,-3-2 1-16,3 5 0 0,-3 3 9 0,-6 2 3 15,0-2 0-15,-3 7 0 0,3 1 1 0,0 5 1 16,-3 0 0-16,-3 5 0 0,1 3-5 0,2 0-2 16,-3 2 0-16,-3 3 0 0,0 1-6 0,0-1 0 15,0 5-1-15,7-2 0 0,-1 0-11 0,6-3 8 0,0 0-8 16,3 0 8-16,9-2-8 0,3-1 0 15,0-4 0-15,3-1 0 0,6 0 0 0,-1-5 0 16,1-5 0-16,0-1 0 0,0 1 0 0,0-6 8 16,0-2-8-16,0-3 0 15,6 3-19-15,-1-6-9 0,-2 1-1 0,6-4-1 16,6-1-61-16,0-1-12 0,-1-3-2 0,1-2-1 0,3 0-50 16,0-3-9-16,-1-2-3 0,-2 2 0 0,0 0-108 15,0-3-23-15</inkml:trace>
  <inkml:trace contextRef="#ctx0" brushRef="#br0" timeOffset="122354.22">20683 8387 2257 0,'0'-5'49'0,"0"0"11"0,0 5 1 0,0 0 3 16,3-3-51-16,-3 3-13 0,0 0 0 0,0 0 0 16,0 0 105-16,-3 3 19 0,-3-1 3 0,0 6 1 0,0 3-52 0,0 2-9 15,-6 3-3-15,0 3 0 0,0 4-25 0,-8 9-6 16,-4 5-1-16,-3 0 0 0,-3 5 4 0,1 1 0 15,-7 2 0-15,3 2 0 0,-3 1-17 0,7 2-3 16,-4 6-1-16,6-1 0 0,3-4-15 0,3-12 8 16,4 1-8-16,-4 0 0 0,3-3 8 0,0 0-8 15,0 0 0-15,3 0 9 0,0-3-9 0,0 6 0 16,1-8 0-16,5-3 0 0,0-5-11 0,6-8-1 16,-3-1 0-16,6-1 0 15,-3-6-24-15,6 0-6 0,-3-8-1 0,0 0 0 16,0 0 8-16,0 0 2 0,3-11 0 0,0 0 0 15,0-2-25-15,-3 0-5 0,3-6-1 0,-3 1 0 16,0-3 21-16,0-3 4 0,-3 0 1 0,3 0 0 0,0-2 38 0,0 2 0 0,-3-2 0 0,0 2 0 16,6 3 23-16,-3-1 12 0,-3 4 2 0,0 5 1 15,3-1 35-15,-3 6 7 0,0 3 2 0,0 3 0 16,0-4-6-16,3 1-2 0,0 5 0 0,0 0 0 16,0 0-32-16,3-3-6 0,6 3-2 0,0 0 0 15,6-2-2-15,-1 2 0 0,-2 2 0 0,6-2 0 16,3 3-24-16,0-3-8 0,6-3 0 0,-3 3 0 15,5 0 10-15,1-2-10 0,0-1 8 0,0 0-8 16,-1 1 0-16,1-1 0 0,-6 3 0 0,-3 0 0 0,3 0 0 16,-7-3 0-16,1 3 0 0,-3 0-1052 15,-6 3-202-15</inkml:trace>
  <inkml:trace contextRef="#ctx0" brushRef="#br0" timeOffset="130773.42">4913 11202 460 0,'0'0'41'16,"0"0"-33"-16,0 0-8 0,0 0 0 0,0 0 253 0,0 0 49 15,0 0 10-15,0 0 1 0,0 0-145 0,0 0-30 16,0 0-6-16,0 0 0 0,0 0-12 0,0 0-1 16,0 0-1-16,0 0 0 0,0 0-34 0,0 0-6 15,0 0-2-15,0 0 0 0,0 0-14 0,0 0-3 16,0 0-1-16,0 0 0 0,0 0-26 0,9-2-4 15,-9 2-2-15,12 0 0 0,-3 0 13 0,0 0 2 16,3-5 1-16,3 2 0 0,-6 0-22 0,3 1-5 16,2 2-1-16,1-3 0 0,0 0-5 0,-3 1-1 0,6-1 0 15,-3 0 0-15,-3 1 0 0,3-1-8 0,-1 3 12 0,-2-3-4 16,3 3-8-16,-3-2 0 0,3-1 0 0,3 3 0 16,-12-3 0-16,6 1 0 0,0 2 0 0,0-3 0 15,-3-2 0-15,-4 2 0 0,7 1 8 0,-6-1-8 16,0 6 0-16,0-1 0 0,0-2 0 0,-6 0 0 15,0 0 0-15,9 3-14 0,-6-3 5 0,-3 0 1 16,0 0 8-16,0 0 0 0,0 0 0 0,0 0 0 16,0 0 11-16,0 0 1 0,0 0 0 0,0 0 0 15,3-3-61-15,-3 3-12 16,0 0-3-16,0 0 0 0,0 0 0 0,0 0 0 16,0 0 0-16,0 0 0 0,0 0-168 0,0 0-33 0,0 0-7 15,0 0-2-15</inkml:trace>
  <inkml:trace contextRef="#ctx0" brushRef="#br0" timeOffset="131723.07">5904 11126 1861 0,'0'0'40'0,"0"0"9"0,0 0 2 0,-3 10 2 0,-3 4-42 0,0-1-11 16,-2 0 0-16,2 3 0 0,-3 0 117 0,0 2 22 15,0 1 4-15,0 2 1 0,0-3-56 0,0 1-10 16,3 2-2-16,0-2-1 0,-3 2-60 0,3-3-15 15,-3 1 0-15,3-1 0 0,0-4 32 0,3-1 3 16,-3 0 1-16,4-5 0 16,2 0-58-16,0-3-11 0,0-5-3 0,5 6-1163 0</inkml:trace>
  <inkml:trace contextRef="#ctx0" brushRef="#br0" timeOffset="131906.01">5958 10890 2412 0,'0'0'53'0,"-3"-2"11"0,0-1 3 0,3 0 0 0,0 3-54 0,0 0-13 0,0 0 0 0,0 0 0 16,0 0 39-16,0 0 5 0,0 0 0 0,0 0 1 16,0 0-45-16,0 0 0 0,3 6 0 0,3-1-758 15,-3 0-154-15</inkml:trace>
  <inkml:trace contextRef="#ctx0" brushRef="#br0" timeOffset="132511.47">6306 11049 403 0,'0'0'36'0,"0"0"-36"0,0 0 0 16,0 0 0-16,0 0 271 0,0 0 47 16,0 0 10-16,0 0 1 0,0 0-161 0,0 0-32 0,0 0-6 0,0 0-2 15,0 0-45-15,0 0-10 0,0-5-1 0,-6 2-1 16,-3 0-9-16,3 1-2 0,6 2 0 0,-6 0 0 15,0-3 0-15,1 3-1 0,5 0 0 0,0 0 0 16,-6 0-11-16,0 0-1 0,-9 0-1 0,6 3 0 16,0-3-9-16,0 2-1 0,-3 1-1 0,3 0 0 15,0 2-7-15,0-2-2 0,-3 5 0 0,3-3 0 16,3 3-10-16,-2-3-1 0,2 3-1 0,0 0 0 16,0 5-14-16,3-5 0 0,0 3 8 0,0-1-8 15,6 1 8-15,-3 2-8 0,3-2 11 0,3-3-11 16,0 2 8-16,3 1-8 0,-1-3 0 0,4 0 0 15,0-3 0-15,3 0 0 0,0-2 0 0,0 5 0 0,0-3 0 0,-6 0-9 16,0 1-1-16,0-1 0 0,0 0 10 0,-4 3 0 16,1 0 0-16,-3 0 0 0,0-3-12 0,-3 3-6 15,0 0-2-15,-3 0 0 0,-3 0 20 0,0 3 0 16,6-3 0-16,-5 2 0 0,-4-2 0 0,3 0 0 16,-6 0 0-16,3 0 0 0,-6 0 0 0,3-3 0 15,-3 3 0-15,0-3 0 0,0-2 0 0,1 2 0 16,-4 1 9-16,0-4-9 0,0 1 0 0,3-3 0 15,-6 0 0-15,6 0 0 0,-3-3 0 0,1 3 0 16,2-5 0-16,0 2 0 0,0-2 0 0,6 2 0 16,0-2 0-16,0 0 0 0,9 0 0 0,0-3 0 15,0 2 0-15,3-2 0 16,3-2-59-16,3-1-4 0,3-2-1 0,0 2-819 16,3-2-164-16</inkml:trace>
  <inkml:trace contextRef="#ctx0" brushRef="#br0" timeOffset="132839.59">6845 10311 2246 0,'0'0'100'0,"0"0"20"16,0 0-96-16,0 0-24 0,0 0 0 0,0 0 0 0,0 0 82 0,-6 5 12 15,0 3 2-15,0 5 1 16,-6 6-17-16,0 2-3 0,0 3-1 0,-2 5 0 16,-1 0-32-16,3 3-6 0,-6 2-2 0,0 3 0 0,3 3-14 0,-6 2-3 15,0 6-1-15,-2 2 0 0,5 0 4 0,-3-2 1 16,0-3 0-16,3 3 0 0,0-6-15 0,6-2-8 16,-2-9 8-16,5 6-8 0,0 3 0 0,3-8 8 15,3-3-8-15,0 0 0 16,0 0-8-16,0-5-7 0,3-3-1 0,0-2 0 15,0-1 16-15,0-2 0 0,3-3 12 0,0-2-12 16,-3-6-84-16,3 0-23 0,-3-5-5 0,0 0 0 16,0 0-132-16,3-13-27 0</inkml:trace>
  <inkml:trace contextRef="#ctx0" brushRef="#br0" timeOffset="133010.13">6443 11068 633 0,'0'0'56'0,"-3"-3"-44"15,3-2-12-15,-3-1 0 0,3 6 296 0,0 0 58 0,0 0 379 16,3-5-525-16,-3 5-31 0,9-3-6 0,0 1-2 15,-3-4-75-15,6 4-15 0,-3-4-3 0,6 4-1 16,-3-1-51-16,2 1-9 0,1-4-3 0,3 1 0 16,0 2 27-16,3 1 5 0,-3-4 0 0,3 1 1 15,-1 2-31-15,-2 1-6 0,-3 2-8 0,0-3 11 16,-3 1-50 0,3-1-9-16,0 3-3 0,-3 0-1260 0</inkml:trace>
  <inkml:trace contextRef="#ctx0" brushRef="#br0" timeOffset="134081">7122 11247 345 0,'0'0'31'0,"0"0"-31"16,0 0 0-16,0 0 0 0,0 0 281 0,0 0 51 16,0 0 9-16,0 0 3 0,0 0-160 0,0-2-31 15,-6-6-6-15,6 3-2 0,0 5-43 0,0 0-9 16,0-3-1-16,0-2-1 0,0-3-20 0,3 2-4 15,0-2-1-15,-3 8 0 0,3-7-18 0,6-1-3 16,0 0-1-16,0 2 0 0,-3-2-8 0,2-2-3 16,1 2 0-16,3-3 0 0,-3 3-21 0,9 0-4 15,0-2 0-15,3-1-8 0,-3 1 11 0,-1-4-11 16,4 4 10-16,-3-1-10 0,0 3 0 0,-3 0 0 16,0 0 0-16,0 1 0 0,0 1 0 0,-7 1 8 0,1 0-8 15,3 2 0-15,-3 0 0 0,-9 3 0 0,0 0 0 0,0 0 0 16,0 0 0-16,6 6 0 0,0 4 0 15,-3-2 0-15,-3 3 0 0,-3-3 8 16,0 0-8-16,0 2 0 0,-3 3 0 0,0 1 8 0,0 2-8 16,0 2 0-16,-3 1 8 0,-2 4-8 0,-1 4 0 15,3-1 0-15,0 1 0 0,0-3 8 0,0-3-8 16,3 0 0-16,0-3 0 0,0-4 0 0,3-1 0 0,0-5 0 16,3-3 0-16,0 0 0 0,0-5 0 0,0 0 0 15,0 0 0-15,0 0 8 0,9-7-8 0,3-4 0 16,-3-2 0-16,3-6 8 0,0-2-8 0,0 0 0 15,0-3 0-15,2 3 0 0,1-3 0 0,3 3 0 16,0 0 0-16,-3 2 0 0,3 1 0 0,0-1 0 0,-1 6 0 16,-2 0 0-16,3-1 0 0,-3 4 0 0,-3-1 0 15,-3 3 0-15,0 0 0 0,-3 6 0 0,3-4 0 0,3 1 0 16,-3 3 0-16,0 2 0 16,-1-3 0-16,1 0 0 0,0 3 0 0,0 3 0 0,0 0 0 15,0-3 0-15,-9 0 0 0,6 5 0 0,0 0 0 16,-6-5 0-16,3 11 0 0,0-3 0 0,-6 0 0 15,3 2 0-15,-6 1 0 0,3-1 0 0,0 4 12 0,-3-4-4 16,0 3-8-16,-3 3 12 0,3 0 15 0,0 0 2 16,-6 0 1-16,6-3 0 15,1 0-17-15,-1 1-3 0,3-1-1 0,-3 3 0 0,3-3 6 16,0 3 1-16,3-3 0 0,-3 3 0 0,3-3-16 0,0 0 8 16,3-2-8-16,3-3 0 0,0-3 0 0,0 0 8 15,2 1-8-15,4-4 0 0,3-2 0 0,3-2 0 16,0-4 0-16,3 1 0 0,-3 0-16 0,0-3-7 15,-1-3-1-15,1-2 0 16,0 3-160-16,3-1-33 0</inkml:trace>
  <inkml:trace contextRef="#ctx0" brushRef="#br0" timeOffset="134962.37">8539 11049 1868 0,'0'0'41'0,"0"0"9"0,0 0 2 0,0 0 0 0,0 0-42 0,0-5-10 0,0-1 0 0,0 6 0 0,0 0 110 0,0 0 20 15,0 0 4-15,0 0 1 0,0 0-54 0,0 0-10 16,0 0-3-16,-6 0 0 0,0 3-12 0,0 2-2 16,-3 1-1-16,0-1 0 0,0 6-17 0,3-4-4 15,-3 7-1-15,0 2 0 0,-3-1-5 0,3 4-1 16,-3-1 0-16,1 6 0 0,2 0-7 0,0 3-2 15,0-6 0-15,3 0 0 0,0 0-7 16,3-5-1-16,0 0-8 0,9-3 12 0,-3-5-12 16,6 3 0-16,0-3 8 0,3-6-8 0,-1 1 0 0,7-6 0 15,0 3 8-15,0-8-8 0,-3 3 8 0,3-6-8 16,0-2 11-16,2-3-11 16,-2 3-44-16,3-3-16 0,3 0-4 0,-3-5 0 0,-3 3 41 0,0-1 8 15,-4-2 2-15,1 2 0 0,-3-2-3 0,0 3 0 16,0-1 0-16,-3 3 0 0,-3 0 16 0,3 1 0 15,-6 4 0-15,3 0 0 0,-3 3 0 0,0 3 0 0,0 2 0 0,-3 3 10 16,0 0 13-16,0 0 2 0,0 0 1 0,0 0 0 16,0 0 0-16,-6 6 0 0,3 2 0 0,-3 2 0 15,0 1-1-15,-3-1 0 0,3 4 0 0,0-1 0 16,-3 3-3-16,0 2-1 0,0 1 0 0,3 2 0 16,-3-2-5-16,0-1 0 0,3 1-1 0,1-1 0 15,2 1-6-15,3-4-1 0,-3 1 0 0,6 0 0 16,3-5-8-16,-1-1 0 0,1-2 9 0,0-2-9 15,-6-6 0-15,9 0 0 0,0 0 0 16,0-3 0-16,0-2-65 16,0-1-18-16,0-2-3 0,3 1-821 0,-3-7-164 0</inkml:trace>
  <inkml:trace contextRef="#ctx0" brushRef="#br0" timeOffset="135424.94">8997 11036 748 0,'0'0'67'0,"0"0"-54"16,0 0-13-16,0 0 0 0,0 0 344 0,0 0 67 15,0 0 13-15,0 0 2 0,0 0-245 0,0 0-49 16,0 0-9-16,-6 8-3 0,3-3-44 0,0 3-10 16,-3 3-2-16,3-1 0 0,-3 1-23 0,6 2-5 15,-6 3 0-15,0 0-1 0,3-3-3 0,-6 5-1 16,0 4 0-16,1-4 0 0,2-2-12 0,0 0-3 15,0-3 0-15,0 0 0 0,6 1-7 0,0-4-1 0,0-2-8 16,3 0 12-16,0 0-12 0,3-5 0 16,6-3 8-16,-4-3-8 0,4 0 0 0,0-5 0 0,3-2 8 0,0-1-8 15,6 1 0-15,-3-6 0 16,0-3 0-16,2 1 0 0,4-1-9 0,-3 1-2 0,3-1 0 0,0 1 0 16,0 4 11-16,-4-1-10 0,-2 1 10 0,0 4-10 15,-3 2 10-15,0 2 0 0,-3 1 0 0,0 3 0 16,-6 2 0-16,3 0 0 0,-3 2 0 0,-6-2 0 15,0 8 0-15,2 0 0 0,-4 0 0 0,-1 3 0 16,-3-1 0-16,0 3 0 0,0 1 0 0,0 1 0 16,-3 1 8-16,3 0 0 0,-3 5 0 0,3-2 0 0,-3-3 0 15,3 0 1-15,0 0 0 0,0 2 0 0,3-5-1 0,3 3-8 16,0-3 12-16,0-2-4 0,3 0-8 16,0-3 0-16,0-1 0 0,3-1 8 0,-6-6-8 0,12 2 0 15,3-2 0-15,0-2 0 16,0-1-83-16,2-5-15 0,4 0-3 15</inkml:trace>
  <inkml:trace contextRef="#ctx0" brushRef="#br0" timeOffset="137007.75">9759 11181 403 0,'0'0'17'0,"0"0"5"0,0 0-22 0,0 0 0 15,3 6 0-15,-3-6 0 0,0 0 260 0,0 0 48 16,0 0 10-16,0 0 2 0,0 0-178 0,0 0-35 16,0 0-7-16,0 0-2 0,6-6-18 0,-3 1-4 0,3 2-1 0,0-2 0 15,0 2-7-15,0-2 0 0,0-3-1 0,0 3 0 16,0 0-19-16,0-1-3 0,0 1-1 0,-1-3 0 16,1 0-19-16,-3 6-4 15,0-4-1-15,3 1 0 0,-3 0-20 0,0-1 0 0,0 4 0 0,0-4 0 16,-3 1 0-16,3 0 0 0,-3 0 0 0,-3-1 0 15,0-2 0-15,-3 6 0 0,-3-4 0 0,3 4 0 16,-8-4 27-16,2 4 1 0,-3-4 0 0,0 6 0 16,0-2-10-16,0 4-2 0,-3 1 0 0,6 0 0 15,-3 5 7-15,1-3 1 0,-1 0 0 0,-3 6 0 16,0-3-1-16,0 2 0 0,3 4 0 0,-6 2 0 16,4-1-9-16,-1 1-2 0,3 0 0 0,6 0 0 0,-3 3-12 15,3-4 0-15,3 1 0 0,3 0 0 0,0 0 0 0,3 3 0 16,0-6 0-16,6 0 0 0,0-2 0 0,6-1 0 15,3-2 0-15,0 0 0 0,3-5 0 0,2-3 0 16,-2-3 0-16,3-2 0 0,0-1 0 0,0-4-10 16,0-1 2-16,2-2 0 15,1-3-27-15,0 0-5 0,-3-2 0 0,0-1-1 16,0 6 1-16,-4-3 0 0,-8 3 0 0,0 0 0 16,0-1 40-16,-3 4 0 0,-6-3 0 0,3 5 8 0,0 0-8 0,0 3 11 15,-3 5-11-15,0 0 12 0,0 0 36 0,0 0 8 16,-12 7 2-16,3 1 0 0,0 3-26 0,-3 0-4 15,-2 4-2-15,-1 7 0 0,0 4-4 0,0 1-1 16,0-1 0-16,0 3 0 0,3 0-9 0,-3 0-1 16,0 0-1-16,4 3 0 0,-4 3-10 0,0-4 0 15,3-4 0-15,-3 4 8 0,3 1-8 0,0 0 0 16,3 0 0-16,-3 5 0 0,0 5 0 0,3-2 0 0,1-3 0 16,2-3 0-16,-6-2 0 0,6-8 0 15,0 0 0-15,-3-1 0 0,3 1-14 0,-3 0 2 0,3 3 0 0,0-1 0 16,0 0 12-16,-3 6 0 0,0 0 0 0,3 0 0 15,-3-9 0-15,-3 1-12 0,1-3 12 0,-1-2-12 16,0-6 12-16,0-2 0 0,-3-1 0 0,0-2 0 16,0 0 0-16,0-2 0 0,-3-4 8 0,7 1-8 15,-4-3 0-15,6-3 10 0,-3-5-10 0,0-2 8 16,0-4 2-16,3 1 0 0,-3 0 0 0,3-3 0 16,0-2-1-16,3-6 0 0,0 3 0 0,-3-11 0 0,7 5 3 15,-1 4 1-15,0 1 0 0,6 1 0 0,-3 0-5 16,3 3 0-16,-1-4-8 0,4 1 12 0,3 3-12 15,-3-1 8-15,3-5-8 0,6 3 0 0,-3-3 0 16,3-2 0-16,3-3 0 0,3-3 0 0,2 0 0 16,1 1 0-16,0 1 0 0,3 4 0 0,0 2 0 0,-1 3 0 15,1 3 0-15,0-1 0 16,-3 6-80-16,-3 0-18 0,-1 2-4 0,-5-2-1246 16</inkml:trace>
  <inkml:trace contextRef="#ctx0" brushRef="#br0" timeOffset="137696.69">10116 11157 2379 0,'0'0'52'0,"-6"3"12"0,6-3 1 0,-3 3 2 0,-3 2-54 0,6-5-13 0,0 0 0 0,0 0 0 15,0 0 78-15,0 0 13 0,3 8 2 0,-3-8 1 16,0 0-66-16,6 3-12 0,3-1-4 0,-3-2 0 16,3 0-12-16,0-2 0 0,0-4 0 0,3 1 0 15,-3-3 0-15,0 0 9 0,0 0-9 0,3 0 8 16,-4-2 17-16,1-3 3 0,3 2 1 0,-3-2 0 16,0-1-44-16,-3 1-9 0,3 0-1 0,-3 0-1 15,0 0 42-15,-6-1 8 0,3 1 1 0,-3 0 1 0,0 0-26 0,-3-1 0 16,-3 4 0-16,0 2 0 0,0 5 41 0,-3 1 3 15,-3 2 1-15,0 0 0 0,0 5-9 0,-2 3-3 16,-1 5 0-16,-3 0 0 0,3 3-6 0,-3-3-2 16,0 3 0-16,3 0 0 0,0 0-17 0,1 3-8 15,2-1 8-15,-3 3-8 0,6 0 0 0,3-2 0 16,0 2 0-16,6 0 0 0,0 0 0 0,3-5 0 16,3 0 0-16,6 0 0 0,-3-5 22 0,6-3-1 15,-1-1 0-15,4-7 0 0,0 0-21 0,3-5 0 16,-3 0 0-16,3-3 0 15,0 0-21-15,-1-5-9 0,7 0-2 0,-6-6 0 16,0 3-20-16,0 0-4 0,0 0 0 0,-1 1-1 16,1-1 4-16,-3 2 1 0,6 1 0 0,-9 0 0 0,0 5 35 0,0 0 7 15,-4 3 2-15,-2 2 0 0,-3 1 8 0,-6 2 11 16,0 0-3-16,0 0 0 0,3 7 26 0,-3-1 5 0,0 4 1 16,-3 1 0-16,-3 2 11 0,0 0 2 0,0 1 1 15,-2-4 0-15,5 3-38 0,-3 1-7 0,0-1-1 0,0 0-8 16,6-2 9-16,-3-3-9 0,-3 0 0 0,6 0 9 15,-3 2-9-15,3-2 0 0,0-8 0 0,0 0 8 16,0 0-29-16,0 0-7 0,0 0 0 16,0 0-1-16,9-3 74 0,0-2 15 0,0 0 4 0,2-6 0 15,-5 3-52-15,6-2-12 0,-3-6 0 0,6 3 0 16,-3-1 0-16,0 1 0 0,-3 0 0 0,3 0 0 16,0 2-20-1,-3 1-8-15,3-1 0 0,-4 0-1 0,1 1-5 0,3 2-1 16,-3 0 0-16,0 3 0 0,0-1 23 0,0 1 4 0,0-3 8 0,0 3-13 15,3-1-138-15,-3-1-27 0,0 1-6 16,0 1-1002-16</inkml:trace>
  <inkml:trace contextRef="#ctx0" brushRef="#br0" timeOffset="138580.26">10935 11181 1191 0,'0'0'52'0,"0"0"12"0,0 0-51 0,0 0-13 15,0 0 0-15,0 0 0 0,9-2 102 0,-9 2 18 16,9 0 3-16,-9 0 1 0,9 2-34 0,-9-2-6 16,0 0-2-16,0 0 0 0,8 0 6 0,-8 0 0 15,0 0 1-15,6 0 0 0,-6 0-37 0,9-2-7 16,-9 2-1-16,9-3-1 0,-3 0 1 0,0-2 1 15,0 0 0-15,0-1 0 0,0-1-3 0,0-1-1 16,0-6 0-16,0 4 0 0,-3-1-26 0,3 3-6 16,-3-2-1-16,0-1 0 0,-3 1-8 0,3-4 0 15,-3 4 9-15,0-1-9 0,-3-2 11 0,0 2-3 16,-3-2 0-16,3 0 0 0,-3 2 8 0,0 1 2 16,-3 2 0-16,3 0 0 0,0 3 12 0,-6 2 2 0,0 3 1 15,0 3 0-15,1 2-10 0,-7 3-3 0,3 0 0 16,-3 5 0-16,0-2-3 0,3 2-1 0,-3 3 0 0,3-3 0 15,4 3-16-15,-1-3 0 0,3 3 8 0,-3 0-8 16,6 5 20-16,0-3 0 0,3-2 0 0,-3 5 0 16,6-2-20-16,-3-1 0 0,6-2 0 0,0 0 0 15,3 0-16-15,0-5-1 16,0-3 0-16,3 0 0 0,3-6 17 0,3 1 0 0,-1-3 0 0,1-5 0 16,6-1 0-16,3-2 0 0,3-2 0 0,-3-3 0 15,-1-1 11-15,-2-2 5 0,0 1 2 0,-3-1 0 16,0 2-18-16,0 1 0 0,-4 0 0 0,1 0 0 15,-3 2-16-15,-3 3 0 0,-3 0 0 0,0 3 0 16,-6 0 16-16,3-1 0 0,-3 1 0 0,0 2 0 16,0 3 0-16,0 0 0 0,0 0 0 0,0 0 0 0,0 0 26 15,-3 6 8-15,-3-1 2 0,0 3 0 0,0 0-20 0,3 0-4 16,-3 2-1-16,3 1 0 0,0 2 5 0,0 3 0 16,0-3 1-16,0 1 0 0,6 1-17 0,-3-1-11 15,6-4 2-15,0 1 0 0,0-1 9 0,0 1 12 16,6-6-2-16,-3 1-1 0,3-4-9 0,-3-2 0 15,3-2 0-15,3-1 0 16,-3-2-92-16,-1-3-21 0,4 0-4 0,0 0-1250 0</inkml:trace>
  <inkml:trace contextRef="#ctx0" brushRef="#br0" timeOffset="139044.15">11566 11144 2131 0,'0'0'189'0,"0"0"-151"0,-6 3-30 0,6-3-8 15,-6-3 99-15,6 3 18 0,0-2 4 0,0 2 1 16,0 0-40-16,0 0-8 0,0 0-2 0,9 0 0 16,0-6-53-16,-3 4-11 15,3-4-8-15,0 4 9 0,2-4-9 0,1 1 0 0,0-3 0 0,0 3 0 16,0-3 9-16,3-3 0 0,-3 1 0 0,-3-1 0 0,-3 1-9 15,-3-1 0-15,0 0 0 0,0-2 0 0,0 3 0 0,0-4 0 16,-6 4 0-16,0-3 0 0,-6-1 50 0,0 1 8 16,0-3 2-16,0 3 0 0,-6 0-19 15,3 2-3-15,-3 3-1 0,6 6 0 0,-3 2-11 0,-2 0-2 16,2 5-1-16,-3 3 0 0,-3 2-7 0,0 1 0 16,0 0-1-16,-6 7 0 0,1-2-6 0,-1 3-1 15,0-4 0-15,-3 4 0 0,6 2-8 0,1-2 10 16,-1-3-10-16,6 5 10 0,0 3-10 0,6-1 0 15,0 4 9-15,6-1-9 0,6 1 0 0,0-9 0 16,6 1 0-16,0-3 8 0,3-3-8 0,3-3 0 16,6 1 0-16,-4-6 0 0,7-2 0 0,3-6 0 15,0-5 0-15,0-2 0 0,-1-3-15 0,-2-6-4 16,3-2-1-16,0 0 0 16,0-3-89-16,-4 5-19 0,-2-4-3 0,3 1-1 15,-3 1-64-15,-3-3-14 0,3 1-2 0,-1-7-1 16,1 1-64-16,0-8-13 0</inkml:trace>
  <inkml:trace contextRef="#ctx0" brushRef="#br0" timeOffset="139308.44">12170 10141 288 0,'9'-5'25'0,"-3"0"-25"0,3 0 0 0,-3 2 0 16,-3-2 398-16,3 2 74 0,-6 3 16 0,0 0 2 16,0 0-270-16,0 0-55 0,-9 8-10 0,6 5-3 15,-3 0-34-15,0 6-7 0,-6 7-2 0,0 1 0 16,-6 2-39-16,3 5-8 0,-2 1-2 0,-1 7 0 15,-3 0-20-15,0 3-5 0,0 0-1 0,0 0 0 16,0 0-15-16,4 0-3 0,-7 8-1 0,3 0 0 16,0-3-7-16,3-2-8 0,-3-3 11 0,4-3-11 0,2-2 8 0,3-6-8 15,3-4 0-15,3-1 0 0,3 0 0 0,6-8 0 16,-3-8 0-16,6 0 0 0,3-2 0 0,0 0 0 16,3-6 0-16,0-3 0 0,-1-4-16 0,1 2-8 15,3 8 0-15,-3-6-1 16,0-7-120-16,-3 2-24 0,0 1-5 0,3-3-706 15,-3 2-140-15</inkml:trace>
  <inkml:trace contextRef="#ctx0" brushRef="#br0" timeOffset="139669.01">12131 11038 633 0,'0'0'28'0,"0"0"6"0,0 0-34 0,0 0 0 16,6 0 0-16,0-2 0 0,-3 2 396 0,-3 0 73 15,0 0 15-15,0 0 2 0,6 0-279 0,0 0-56 16,-6 0-11-16,9 5-3 0,-3-2-109 0,-6-3-28 0,0 0 0 15,0 0 0-15,6-3 0 0,3 0 0 0,0 1 0 16,-3-1 0-16,6-2 0 0,0 0 0 0,-3-3 0 0,2 0 0 16,-2-3 56-16,0 1 7 0,-3-4 1 0,3 1 0 15,-3 0-52-15,-3 0-12 0,0-3 0 0,-3 0 0 16,-3 0 0-16,0 3 0 0,-6 0 0 0,3-1 0 16,-3 4 24-16,-3 7 1 0,1 3 1 0,-1 3 0 15,0 2 11-15,0 3 3 0,-3 8 0 0,-3 2 0 16,-6 3-12-16,3 1-1 0,4-1-1 0,-1-3 0 15,0 6-10-15,6-8-1 16,3 0-1-16,0 2 0 0,3-2-6 0,0 3-8 0,3-1 11 0,0-2-11 16,0 0 9-16,6 5-9 0,0-2 0 0,3-3 9 0,3 0-9 0,0-6 0 15,3 3 0-15,0-5 8 0,3-2-8 0,3-6 0 16,-4 0 0-16,4 0 0 0,-6-6 13 0,6-2-2 16,0 0-1-16,-3 3 0 0,0 2-28 15,6 1-6-15,-7-3 0 0,4-3-1 16,0-3-114-16,-3 3-22 0,-3 0-5 0</inkml:trace>
  <inkml:trace contextRef="#ctx0" brushRef="#br0" timeOffset="155353.93">12625 11401 518 0,'0'0'46'0,"0"0"-37"0,0 0-9 0,0 0 0 16,0 0 322-16,0 0 62 0,0 0 13 0,0 0 3 16,-3 8-218-16,-2 2-43 0,2 1-9 0,0 0-2 15,0 2 0-15,0-3 0 16,-3 4 0-16,0 2 0 0,-3-3-87 0,3 0-17 0,-3 5-4 0,3-2-1 15,-3 0-8-15,-3 8-2 0,3-3 0 0,3 0 0 0,3-2-9 0,-3-1 0 16,0-2 0-16,0 0 0 16,6-3-76-16,0-2-12 0,0-3-1 0,0 0-1143 15</inkml:trace>
  <inkml:trace contextRef="#ctx0" brushRef="#br0" timeOffset="156053.26">13256 10983 288 0,'0'0'12'0,"0"0"4"0,6-5-16 0,-6 5 0 0,6-3 0 0,-6 3 0 15,6-5 277-15,-6 5 53 0,3-6 10 0,-3 6 3 16,0-8-143-16,0 8-29 0,0-5-6 0,0 5-1 15,0 0-31-15,0-3-6 0,0 3-2 0,-6-2 0 16,3-1-37-16,-3 1-8 0,0-1-2 0,1 6 0 16,-4-3-24-16,0 2-5 0,0 1-1 0,-3-1 0 0,3 1-16 15,-6 2-4-15,0 1-1 0,3-4 0 0,-3 4-7 0,0-1-2 16,1 0 0-16,2 3 0 0,6-5-2 16,-3 2 0-16,0 0 0 0,0 1 0 0,-3-1-4 15,3 0-2-15,0 1 0 0,3-1 0 0,-3 0-10 0,3-2 0 16,6-3 9-16,-6 8-9 0,3-3 0 0,3-5 0 15,0 0 0-15,0 5 8 0,0 3-8 0,0-2 0 16,6-1 0-16,0 0 0 0,6 0 0 0,0 1 0 16,0-1 0-16,0 3 0 0,-3-5 0 0,0 2-10 15,6 3 10-15,0 0-10 0,-1 0 10 0,1 0 0 16,-3 0 0-16,3 2 0 0,-3 1-18 0,-3-1 2 16,0 1 0-16,-3 2 0 15,0 0-16-15,-3 1-4 0,0-4 0 0,0 1 0 0,-6 2 22 16,3-2 4-16,-6-4 1 0,0 4 0 0,0 0 9 0,0-3 0 0,-3 2 0 15,0-2 0-15,-3-3 0 0,3 1 0 0,-6-1 0 16,3 3 0-16,6-5 0 0,-2 2 9 0,-7-2-9 16,0-1 10-16,-3-2-10 0,0 0 0 0,3-2 9 15,-3-4-9-15,0 1 0 0,4-3 0 0,-1 3 0 0,3-3-8 16,-3 0 8-16,3 3 11 0,3-1-3 16,0 1 0-16,3-3-8 0,0 3 0 0,0-1 0 0,6 4 0 15,0 2-27-15,0 0-4 16,6-6-1-16,0 1 0 0,3 3-210 0,0-1-42 15</inkml:trace>
  <inkml:trace contextRef="#ctx0" brushRef="#br0" timeOffset="156623.74">13492 11181 576 0,'0'0'51'0,"0"0"-41"16,0 0-10-16,0 0 0 0,6-2 200 0,3-1 37 15,-1 0 8-15,1-2 2 0,-6 2-124 0,3-2-25 16,0 0-5-16,3 2-1 0,-3-2-57 0,3 0-12 16,0-3-3-16,-3 2 0 0,3 1 15 0,0-3 2 15,0 3 1-15,-3-3 0 0,3 3 24 0,-3-3 5 16,0 0 1-16,-3 2 0 0,-1-1-6 0,1-4-1 0,-3 3 0 15,-3 3 0-15,-2-3 5 0,-1 0 1 0,0 0 0 0,-3 3 0 16,-3-3-3-16,0 2 0 0,-6 1 0 0,3 0 0 16,3 5-46-16,0 0-10 0,-6 2-8 0,4 1 12 15,-4 5 4-15,0 0 2 0,0 0 0 0,0 2 0 16,0 1 2-16,0 2 0 0,4-2 0 0,-1 2 0 16,0 3-11-16,3-3-1 0,3 6-8 0,0-3 12 15,3-1-12-15,0 4 9 0,3 0-9 16,0-1 8-16,3-2-8 0,3 0 0 0,0 0 0 15,3-3 0-15,3 0 0 0,-3-5 0 0,6-3 0 0,0 1 0 16,3-1 0-16,0-2 0 0,-1-6 8 0,4 3-8 16,0-5 0-16,3-3 0 0,-3 0 0 0,0-3 8 15,-3 1-8-15,2-4 0 0,1-4 0 0,6 2 0 16,-3 0 0-16,-3-2 0 0,0-1 0 0,-6 1 0 16,2-1 0-16,-5 3 0 0,0-2 0 0,-3 2 0 0,-6-3 0 15,-3 1 0-15,-3-1 8 0,-3 1-8 0,-3-1 0 16,-2 1 0-16,-4 4 0 0,0 1 8 0,3 5-8 15,-3 0 0-15,-6 6 9 0,1 4-9 0,-1 4 8 0,0-1-8 16,0 5 10-16,0 1-10 0,3 0 8 16,1 2-8-16,2 0 0 0,3 0 9 15,0 1-52-15,6-1-10 0,3 3-3 16,3-6-1313-16</inkml:trace>
  <inkml:trace contextRef="#ctx0" brushRef="#br0" timeOffset="158080.37">14108 11094 230 0,'0'0'20'0,"0"0"-20"15,0 0 0-15,0 0 0 0,0 0 279 0,0 0 51 16,0 0 10-16,0 0 3 0,0 0-162 0,0 0-32 15,0 0-6-15,0 0-2 0,0 0-39 0,0 0-8 16,0 0-2-16,0 0 0 0,6 5-12 0,-3-2-4 16,3 0 0-16,3-1 0 0,-3-2-14 0,2 0-3 15,4 0-1-15,-3 0 0 0,3 0-24 0,3 0-5 16,-3-2-1-16,0-1 0 0,3 0-16 0,-3 1-3 16,17-6 7-16,-14 2-16 0,-3 4 0 15,0-4 0-15,0 1 0 0,0 0 8 0,0 0-8 16,-3-3 0-16,3 2 8 0,-6-2-8 0,0 3 0 15,3 0 0-15,-6 0 0 0,2-1 8 0,-5 4-8 16,3-4 8-16,-3 1-8 0,0 5 0 0,-3-5 8 16,-5 2-8-16,2-2 0 0,0 2 8 0,-6 1-8 0,3-1 8 0,-3 3-8 15,-3 0 0-15,3 0 0 0,-3 0 8 16,-3 3-8-16,1 2 0 0,-1 0 0 0,-3 0 0 0,3 3 8 16,-3 3-8-16,0-1 0 0,0-2 0 0,1 3 0 15,-1 2 9-15,3 0 0 0,0 1 0 16,3-1 0-16,3 0 3 0,3 3 0 0,0 0 0 15,3 2 0-15,1 4-1 0,5-4 0 0,0 1 0 16,5-1 0-16,1 1-11 0,3-3 10 0,6-3-10 16,0 0 10-16,3-2-10 0,0-1 0 0,3-5 9 0,0 1-9 15,-1-4 0-15,4 1 8 0,-3-6-8 0,3 1 0 16,-3-4 0-16,-1 1 0 0,4-3 0 0,-3-2 0 16,0 2-32-16,0-6-4 15,0 4 0-15,-4-3-1 0,-2 2-25 0,0-2-5 16,3-3-1-16,-6 0 0 0,0 3-36 0,0 2-8 0,-3-2-2 15,0 5 0-15,0-2-86 0,-3 2-16 16,0 2-4-16</inkml:trace>
  <inkml:trace contextRef="#ctx0" brushRef="#br0" timeOffset="158564.87">14655 10983 2062 0,'0'0'45'0,"0"0"10"0,0 0 1 0,0 0 3 0,0 0-47 0,0 0-12 0,0 0 0 0,0 0 0 15,-3 8 79-15,3 0 13 0,-2 2 4 0,-1 1 0 0,0 2-32 16,0-2-5-16,-3 5-2 0,0-1 0 0,0 1-3 0,3 3-1 16,-6-1 0-16,3-2 0 0,3 5-10 0,-3-5-3 15,-3 3 0-15,3-1 0 0,3-2-27 0,0-3-5 16,0-2-8-16,3-3 11 0,-3 0-11 0,6-3 12 15,0 0-12-15,-3-5 12 0,0 0-12 0,0 0 0 16,6-2 0-16,3-3 0 0,-3 2 0 0,0-2 12 16,3-3-2-16,-3 0 0 0,3-3-10 0,-3 1 0 15,3-4 0-15,-3 1 0 0,2 0 0 0,-2-3 0 16,3 0 0-16,-3 0 8 0,3 3-8 0,0 2 0 16,0-2 0-16,0 0 8 0,0 2-8 0,0 3 0 15,0-2 0-15,3 2-11 0,-6 0-8 0,3 3-1 16,0 2-1-16,-1-2 0 15,-2 2-112-15,3 0-23 0,-3 3-4 0,3-2-988 0</inkml:trace>
  <inkml:trace contextRef="#ctx0" brushRef="#br0" timeOffset="159325.06">14992 11113 1324 0,'0'0'59'0,"0"0"12"0,0 0-57 0,0 0-14 0,0 0 0 0,0 0 0 16,0 0 228-16,0 0 42 0,0 0 9 0,3 5 1 15,3-3-191-15,0 4-38 0,0-6-8 0,0 0-2 16,3 0-25-16,-1 0-4 0,1-6-2 0,0 4 0 16,-3-1-10-16,3-2 0 0,0 0 0 0,0-1 0 15,0 1 9-15,-3-3-9 0,3 0 10 0,0 0-10 0,-3 0 0 0,0 0 8 16,3-5-8-16,-3 2 0 0,-6 1 0 0,3-1 11 15,-3 1-11-15,0-1 10 0,0-2 13 0,0 2 2 16,-6 3 1-16,0 0 0 0,0 3 3 0,-3 3 1 16,-3-1 0-16,0 6 0 0,-3-1-2 0,-3 3 0 15,0 1 0-15,-2 4 0 0,-4 1 2 0,0 2 0 16,3 0 0-16,0 3 0 0,6 0-12 0,0 0-2 16,4 0-1-16,2 2 0 0,-3 1-15 0,6-1 11 15,0-2-11-15,6 0 10 0,0 3-10 0,3-1 0 16,3-2 0-16,3-3 0 0,0-2 0 0,3-3 0 15,2-3 0-15,7-5 0 0,0 0-27 0,0-5 3 16,3 2 0-16,0-5 0 16,-7-5-69-16,4 0-14 0,-3 0-2 0,0-1-1 15,0 1 35-15,0 0 7 0,-6-3 2 0,2 3 0 16,-2 2 45-16,-6-2 9 0,3 5 1 0,-3 0 1 0,-3 3 24 16,-3 5 5-16,0 0 1 0,0 0 0 0,0 0 40 0,-6 2 8 15,0 6 1-15,-6 3 1 0,0 2-20 0,1 3-4 0,-4 5-1 0,-3 3 0 16,-3 3-14-16,0 4-3 0,0 1-1 15,-3 2 0-15,1 3-3 0,-1-2 0 0,-6 2 0 16,9 3 0-16,0-1-24 0,4 4-16 0,-1-1 3 16,0 3 0-16,0-3 13 0,3 1 0 0,3-4 0 0,0 1 0 15,0-3 0-15,3-3 0 0,1 1 0 0,-1-6 0 16,3-3-10-16,0-4 10 16,0-4-10-16,0 6 10 0,0-3-12 0,0 0 12 15,0 0-13-15,-3 3 5 0,0-3 8 0,-3 6 0 0,0-3 0 16,-3 2 0-16,-2-5 0 0,-1 0 8 0,0-5-8 0,-3 3 0 15,-3-6 16-15,3-2 0 0,-2-3-1 0,-1-3 0 0,3-5 15 16,3-3 3-16,-3-2 1 0,6-8 0 16,0-6-6-16,3-2 0 0,4-3-1 0,5 0 0 0,0-5-7 15,3 5 0-15,6 1-1 0,2-9 0 0,4 0 4 16,-3 6 1-16,0-1 0 0,3 1 0 0,6 2-10 0,3 0-2 16,3-2 0-16,-1 2 0 0,4-3-12 0,0 1 0 15,-3-1 0-15,6 1 0 0,-7-3 0 0,7 0 0 16,0 2 0-16,3-2-10 15,-1 3-129-15,1-3-25 0,3 0-6 0</inkml:trace>
  <inkml:trace contextRef="#ctx0" brushRef="#br0" timeOffset="159527.51">15385 10967 2638 0,'-3'-3'58'0,"-3"1"12"0,0-1 2 0,0 3 3 0,6 0-60 0,0 0-15 0,-6 8 0 0,0 0 0 16,3 0 62-16,-6 5 10 0,3 0 1 0,-3 1 1 15,3 1-46-15,-3 4-8 0,3-1-3 0,-3 1 0 16,1 2-17-16,5-2 0 0,0 2 0 0,0-3 0 16,0 1-40-16,6-3-16 0,3-3-2 0,2-2-1203 15</inkml:trace>
  <inkml:trace contextRef="#ctx0" brushRef="#br0" timeOffset="159680.1">15679 10425 518 0,'0'0'46'0</inkml:trace>
  <inkml:trace contextRef="#ctx0" brushRef="#br0" timeOffset="160191.74">15909 10446 2833 0,'-3'5'62'0,"-6"6"13"0,-3 2 2 0,0 3 3 0,-3 0-64 0,-3 5-16 0,6 0 0 0,-6 3 0 16,3 2 68-16,-5 6 9 0,-1 2 3 0,-3 3 0 15,6 0-55-15,0 6-10 0,0-1-3 0,1 0 0 16,2-2-12-16,0-3 0 0,0-2 0 0,3-4 0 16,0 1 0-16,3-5 0 0,3-4 0 0,0-1 0 15,3-4 0-15,0 1 0 0,3-6 0 0,0 0 0 16,3-2 0-16,-3-3 0 0,6-1 0 0,-3-4 0 15,-3-3 0-15,0 0 0 0,9-3 0 0,0-4 0 0,3-1 0 16,0-6-10-16,0 4 0 0,6-6 0 16,3 3-15-16,-1-3-3 0,4 0-1 0,-3 0 0 15,3-2-7-15,-3 4-2 0,2-2 0 0,1 6 0 0,-3-1 11 0,0 3 3 16,0 3 0-16,-6-3 0 0,0 8 24 0,-4-3 0 16,1 3 0-16,-6 3 0 0,0-3 0 0,-6 0 8 15,0 0 0-15,3 11 0 0,-3-3 36 0,0 2 7 16,0 1 1-16,-6-1 1 0,3 1-9 0,-3 2-3 15,-3-2 0-15,3 2 0 0,-2 0-13 0,-1 3-4 16,0-3 0-16,0 1 0 0,0 1-9 0,-3 1-3 16,3 0 0-16,0 0 0 0,3 0-12 0,0-3 11 15,-3-2-11-15,0-1 10 0,-3-2 2 0,0 0 0 16,1-3 0-16,-4 1 0 0,0-1 2 0,-3-2 1 0,0-1 0 16,0-2 0-16,0 0-15 0,1-2 9 0,-1-4-9 15,0 1 8-15,0-5-8 0,6-1 0 0,-3-2 0 16,6-3 0-1,0-3-84-15,6 1-15 0,3-6-3 0,3 3-851 0,3 0-171 0</inkml:trace>
  <inkml:trace contextRef="#ctx0" brushRef="#br0" timeOffset="160637.15">16447 10276 2646 0,'0'0'58'0,"0"0"12"0,0 0 2 0,0 0 3 0,0 0-60 0,0 0-15 16,0 8 0-16,-3 3 0 0,-6 2 84 0,1 6 13 15,-7 5 3-15,0 5 1 0,-6 2-39 0,0 6-8 16,0 3-2-16,0 0 0 0,-2 2-28 0,-1 6-5 16,-3-1-2-16,3 4 0 0,0 2-17 0,4-6 8 15,-1 1-8-15,3-6 0 0,0-2 0 0,6-8 0 16,0-3 0-16,3-3 0 0,3-2 0 0,0-3 0 15,3-5 0-15,-3 0-9 16,3-3-37-16,0-2-7 0,3-1-2 0,0-4 0 16,0-1-10-16,0-5-3 0,0 0 0 0,0 0 0 15,0 0-4-15,0 0-2 0,-3-8 0 0,1 3 0 0,-1-6 41 0,0 0 8 16,0-2 1-16,-3-5 1 0,3 2 23 0,3-3 8 16,-3-2 0-16,3 3 0 0,0-1 9 0,0 6 2 0,-3-3 0 15,3 3 0-15,-3 0 56 0,0 5 11 0,3-3 2 16,0 3 1-16,0 0-5 0,0 3 0 0,0 0-1 0,6 2 0 15,0-2-37-15,3 2-7 0,0-2-2 0,5 2 0 16,1 0-25-16,3-2-12 0,3 0 10 0,3-3-10 16,3 3 8-16,-1-3-8 0,1 0 0 0,3 0 0 15,-3 0 0-15,-3 0 0 0,-1 3-11 0,-2-3 11 16,-3 2-139-16,0 1-20 0,-6 0-4 16,0 5-1-16</inkml:trace>
  <inkml:trace contextRef="#ctx0" brushRef="#br0" timeOffset="161509.54">16852 10893 518 0,'0'0'46'0,"0"0"-37"0,0 0-9 0,0 0 0 0,0 0 191 0,0 0 36 16,6 0 7-16,-6 0 2 0,0 0-65 0,0 0-13 15,0 0-2-15,3-3-1 0,-3 3-47 0,3-5-10 16,-3 5-2-16,6-3 0 0,-6 3-21 0,0 0-5 15,0 0-1-15,0-2 0 0,0 2-5 0,0 0 0 16,-3-6-1-16,-3 4 0 0,3-4-27 0,-3 4-4 16,-3-1-2-16,0 3 0 0,0-2 3 0,-5 2 1 15,-1 2 0-15,-3 1 0 0,3 2-10 0,0 0-1 16,3 3-1-16,-3 0 0 0,-3 0-2 0,0 3-1 16,4-1 0-16,2-2 0 0,-3 3-7 0,3-1-2 15,3-2 0-15,0 3 0 0,6-3-10 0,0 0 0 0,0 0 9 16,3-3-9-16,3 3 0 0,3-3 0 0,0-2 0 0,6 2 8 15,6-2-8-15,0 0 0 0,2-1 0 0,-2 3 0 16,-3-2 0-16,0 0 0 0,6-1 0 0,0 4 0 16,-9-1 0-16,6 0 9 0,-4 3-1 0,-2-2-8 15,-6 1 0-15,0-1 0 0,0 2-12 0,-3 2 3 16,-6-2 9-16,3 0 0 0,-3 0 0 0,-3 0 0 16,-6-3 0-16,0 3 0 0,-5 3 0 0,5-3 0 15,3 0 0-15,-3 0 0 0,-6 0 0 0,-3-3 0 16,3 3 0-16,-3-3-18 0,1 3 3 0,-1-3 1 15,0-2 14-15,0 0 0 0,3-1 0 0,3-2 0 16,-3 0 12-16,7 0-2 0,-1 0 0 0,3 0 0 16,0-2-10-16,3-1 0 0,0 0 0 0,6 3 8 0,0 0-8 15,0 0 0-15,0 0 0 0,6-5 0 16,3 0-98-16,0-1-15 0,0-4-3 0,9 2-752 16,2-3-151-16</inkml:trace>
  <inkml:trace contextRef="#ctx0" brushRef="#br0" timeOffset="161725.96">17144 10872 2480 0,'0'0'55'0,"0"0"11"0,0 5 2 0,-3 3 1 0,0 0-55 0,-3 5-14 16,0 0 0-16,-3 1 0 0,-3-1 65 0,3 3 11 15,3 0 1-15,-3-1 1 0,-3 1-46 0,1 0-10 16,5 3-2-16,0-6 0 0,-3 3-20 0,3-3 0 0,3 3 0 15,0-5 0-15,3-1 0 0,-3-2 0 16,3 3 0-16,3-6 0 16,0 0-72-16,-3-5-20 0,6 3-3 0,3-3-686 0,0-5-138 0</inkml:trace>
  <inkml:trace contextRef="#ctx0" brushRef="#br0" timeOffset="161872.57">17308 10599 1670 0,'9'-8'148'0,"-9"8"-118"0,0 0-30 0,0 0 0 16,0 0 116-16,0 0 16 0,0 0 4 0,0 0 1 0,0 0-58 0,0 0-12 16,0 0-3-16,0 0 0 0,0 8-53 0,0-2-11 15,5 4 0-15,-2 1-710 16,0-3-139-16</inkml:trace>
  <inkml:trace contextRef="#ctx0" brushRef="#br0" timeOffset="162241.57">17498 11004 2358 0,'0'0'52'0,"0"0"10"0,0 0 2 0,0 0 3 0,0 0-54 0,0 0-13 16,0 0 0-16,0 0 0 0,0 0 90 0,3-8 15 15,0 0 3-15,0-2 1 0,3-1-43 0,0 0-9 0,0 1-1 0,0-3-1 16,-3-1-28-16,3-2-6 0,3 1-1 0,-3-4 0 15,-6 3-12-15,3-2-8 0,0 2 8 0,-3-3-8 16,0 3 11-16,-6 3-3 0,0 0 0 0,0 5 0 16,-3 5 28-16,-3 1 6 0,-3 2 1 0,-3 5 0 15,0 6-18-15,-3 2-3 0,-2 3-1 0,-4 2 0 16,0-2 15-16,-3 5 4 0,4 0 0 0,-4 1 0 16,0 1-27-16,9-1-5 0,9-1 0 0,3 3-8 15,-3-3 10-15,6 0-10 0,6 3 8 0,0-6-8 16,-3 3 0-16,3 1 0 0,6-4 8 0,6 1-8 15,3-4 0-15,3 1 0 0,0-5 0 0,6-3 0 16,0 0 12-16,2-6 0 0,-2-2 0 0,3-2 0 16,3-6-88-16,-1 0-18 0,-2-3-3 15,6-5-1-15,3 1-127 0,-1-1-26 0</inkml:trace>
  <inkml:trace contextRef="#ctx0" brushRef="#br0" timeOffset="162808.12">18183 10321 2530 0,'0'0'56'0,"-3"-2"11"0,-3 2 2 0,6 0 3 0,0 0-58 0,0 0-14 16,6-3 0-16,3 0 0 0,0 1 44 0,2-3 7 15,4 2 1-15,3-2 0 0,0-1-36 0,0 1-6 16,0-3-2-16,3 3 0 0,-1-3-8 0,4 0 0 0,-6-3 0 0,6 1 0 15,-3-1 0-15,0 1 0 16,-1-4 0-16,1 4 0 0,-6-3 0 0,-3-1 0 0,3 1 0 16,-6 0 0-16,-3 0 0 0,-3-1 8 0,0 1-8 0,-3 0 8 15,-3 0 4-15,-3-1 0 0,-3-1 0 0,-6 4 0 16,-3 0 21-16,-3 6 5 0,-2 2 1 0,-1 3 0 16,-6 8-12-16,0 0-3 0,-3 6 0 0,-8 1 0 15,-7 4 13-15,-2 5 3 0,-1 2 0 0,3 6 0 16,4 2-16-16,-1 6-2 0,3 2-1 0,-2 6 0 15,-1 5-7-15,0 0-2 0,7-3 0 0,2 3 0 16,0-3-12-16,12 3 0 0,7-2 0 0,5 1 0 16,3-4 14-16,3-3 0 0,3-5 0 0,6-6 0 0,12-2 1 0,3-6 0 15,-4-7 0-15,7-6 0 0,3 0-26 0,3-2-5 16,-3-6 0-16,0-2-1 16,-1-6-11-16,1 1-3 15,-3-4 0-15,3-2 0 0,-3-2 7 0,-3-1 0 0,-1 1 1 0,1-1 0 0,-3 0 13 0,-3 3 10 16,0 1-13-16,-3 1 5 0,0 4 8 0,-9 2 8 15,0 0-8-15,0 0 11 0,-3 10 12 0,0 1 2 16,-3-1 1-16,-3 6 0 0,3 0-3 0,-3-3-1 16,6 3 0-16,0 3 0 0,-3-6-8 0,3 0-2 15,3 0 0-15,0 1 0 0,0-4-12 0,3-2 8 16,3 3-8-16,3-3 0 0,-3 2 0 0,6 1 0 16,0-3 0-16,0-3 0 0,3 0 0 0,-4-5 0 15,4-5 0-15,0 2 0 16,0 6-40-16,0-6-15 0,0-2-2 0,3-3-1 15,-3-2-167-15,3 2-34 0</inkml:trace>
  <inkml:trace contextRef="#ctx0" brushRef="#br0" timeOffset="163427.1">18748 10906 1036 0,'6'-8'92'0,"-3"8"-73"0,0-2-19 0,0-1 0 0,0 3 155 0,0 0 27 0,0-3 6 0,-3 3 0 16,0 0-29-16,0 0-7 0,0 0 0 0,0 0-1 16,0 11-45-16,0-1-9 0,-3 4-1 0,0 2-1 15,-6-1-26-15,3 4-5 0,-6-1 0 0,3 1-1 0,0-1-24 16,-2 1-5-16,-4 0-1 0,3-1 0 0,-3-2-33 0,6-3 0 16,3 0 0-16,0-2 0 0,3-3 0 0,3-3 0 15,0-5 0-15,0 0 0 16,9 0-174-16,0 0-42 0,0-5-8 0</inkml:trace>
  <inkml:trace contextRef="#ctx0" brushRef="#br0" timeOffset="163579.31">18948 10620 1843 0,'0'0'164'0,"-3"-2"-132"15,-3 2-32-15,0-3 0 0,3 3 148 0,3 0 22 16,0 0 5-16,0 0 1 0,-6 0-105 0,6 0-21 0,0 0-4 15,0 0-1-15,0 0-36 0,3 8-9 0,-3-8 0 0,3 8-780 16,0 0-157-16</inkml:trace>
  <inkml:trace contextRef="#ctx0" brushRef="#br0" timeOffset="164294.2">18945 10906 874 0,'12'-8'39'0,"-6"6"8"0,0-1-38 0,-4 0-9 15,7-2 0-15,0 0 0 0,-3 5 128 0,0-3 24 16,3-2 5-16,-9 5 1 0,0 0 2 0,0 0 1 15,0 0 0-15,0 0 0 0,0 0-51 0,3 8-10 16,-3 0-3-16,0 2 0 0,-3 1-2 0,-6-1-1 16,3 6 0-16,-3-3 0 0,0 3-36 0,-2 0-7 15,2-3-2-15,-6 3 0 0,3 0-10 0,3 0-3 16,0-3 0-16,3-2 0 0,0 2-16 0,3-2-4 16,3 2-1-16,3-5 0 0,0-3-15 0,3 0 0 15,3-2 8-15,3 0-8 0,3-6 0 0,0 0 0 16,2-4 0-16,4-1 0 0,0-3 0 0,3 0 0 15,3-2-11-15,-3 0 11 0,2 0-25 0,-5-1 2 16,0-4 1-16,0 2 0 0,-3 0 11 0,-6 0 3 16,2 3 0-16,-2 0 0 0,-3 0 8 0,0 5-8 15,-3-3 8-15,0 6-8 0,-6 5 16 0,0 0 4 0,0 0 1 0,0 0 0 16,0 0 11-16,0 0 1 0,-3 10 1 0,3 4 0 16,-3-1-11-16,0 0-3 0,-3 0 0 0,0 1 0 15,0-1-12-15,0 0 9 0,0 0-9 0,-2 0 8 16,2 1-8-16,3-4 0 0,0 4 0 0,-3-7 8 15,3 4-8-15,3 0 0 0,3-3 0 0,-3-3 0 16,0-5 0-16,0 0 0 0,0 0 0 0,9 0 0 16,0 0 0-16,-1 0 0 0,4-8 0 0,0 3 0 15,3-3 0-15,0-3 0 0,0 1 0 0,3-4 0 16,6 1 0-16,2-3 0 0,4 0-12 0,-3 0 12 16,-3 1-10-16,0-1 10 0,2 2 0 0,-5 1-9 15,0 3 9-15,-3 2 0 0,-3 2 0 0,-3 1 0 0,3 5 0 16,-7 0 0-16,-8 0 0 0,0 0 0 0,0 11 9 0,0-3 7 15,0 5 2-15,-8-3 0 0,-1 1-18 16,0 0-12-16,-3 2 1 0,3 0 1 0,-3-2 20 0,3-1 4 16,-3 1 1-16,3-1 0 0,6 1-5 0,-3 0-1 15,0-3 0-15,0 2 0 0,6 1-9 0,3-6 0 16,0 3 9-16,3-3-9 0,3 3 0 0,-3-3 0 16,-6-5 0-16,12 3 0 15,0 0-92-15,3-6-20 0,-6 0-4 16,3-2-1201-16</inkml:trace>
  <inkml:trace contextRef="#ctx0" brushRef="#br0" timeOffset="164951.51">19847 10864 2354 0,'0'0'52'0,"0"0"10"0,0 0 2 0,0 0 3 0,3-5-54 0,-3 5-13 0,0 0 0 0,0 0 0 15,0 0 85-15,0 0 15 0,0 0 2 0,0 0 1 16,0 0-47-16,0 10-8 0,0 1-3 0,0-1 0 16,-6 1-6-16,0 5-2 0,0 0 0 0,-3-1 0 15,0 1-8-15,-3-2-1 0,6-1-1 0,-3 3 0 16,0 0-11-16,3-3-1 0,-3 0-1 0,3 0 0 16,3 0-2-16,-3-2-1 0,0-3 0 0,3 0 0 15,6 0-31-15,-3-8-5 0,0 0-2 0,9 3 0 0,0-3 49 0,3-3 10 16,-3-2 1-16,6-1 1 15,0-2-54-15,3-2-12 0,3-1-1 0,-1-2-1 0,1 0 34 0,0-3 0 16,6 0 0-16,0-3 0 0,-1 1 0 0,1 2 0 16,-3 0 0-16,-3 0 0 0,0 3-18 15,-3 2 3-15,-4 1 1 0,-2 5 0 0,0-3 14 16,-3 5 0-16,0 0 0 0,-9 3 0 0,0 0 0 0,0 0 0 16,3 11 0-16,0-3-9 0,-3 5 9 0,-3 0 0 15,0-5 0-15,-3 6 0 0,-3-1 36 0,3 0 4 16,0 3 0-16,-3-3 0 0,0 0-19 0,1 1-3 15,2-1-1-15,-3-3 0 0,3 1-7 0,0 0-2 16,0-1 0-16,6 1 0 0,0-3-8 0,0-3 0 16,6 0 0-16,0-5 0 0,0 3 0 0,0-6 0 15,6-2 0-15,-1 0 0 0,4-3 0 0,0 0 0 16,0-3 0-16,3-2 0 0,0 0-18 0,0-1-6 0,5-1 0 16,-5-1-1-16,3 0 13 0,-3 0 2 15,3 3 1-15,-3 0 0 0,3 5-2 0,-7-3 0 0,-5 3 0 16,0 0 0-16,0 5 11 0,0-2 14 0,-9 5-3 15,0 0-1-15,6 3-10 0,-6-3 0 0,3 5 0 16,-3 0 0-16,0 3 15 0,-3 0 1 0,0 0 0 0,0 0 0 16,0 0 2-16,0 3 1 0,0-1 0 0,0 4 0 15,-3-4 8-15,-3 3 1 0,3 1 1 16,-3-4 0-16,1 3-29 0,-1 1 8 0,0-1-8 0,3 0 0 16,0 0 0-16,3-2 11 0,0-1-11 0,3-2 10 15,3 0-10-15,0 0 0 0,-3-2 0 0,6-1 0 16,0 0-22-16,3-5-3 0,0-3-1 15,-1 3 0-15,-2-2-139 0,0-3-28 16,3-1-6-16,0-2-1 0</inkml:trace>
  <inkml:trace contextRef="#ctx0" brushRef="#br0" timeOffset="165913.64">20751 10956 403 0,'0'0'36'0,"0"0"-36"15,0 0 0-15,0 0 0 0,0 0 365 0,0 0 67 16,0 0 12-16,-8 3 4 0,-7 2-256 0,9-2-52 16,12 0-9-16,3 2-3 0,-3-2-49 0,-6-3-11 15,0 0-1-15,5 5-1 0,4 3-25 0,-3-6-5 16,0 4 0-16,0-4-1 0,3 1-7 0,0-3-2 15,3 0 0-15,-3 0 0 0,3-5-9 0,-3 2-1 16,-3-2-1-16,3 2 0 0,3-5-15 0,-3 0 9 16,2 0-9-16,4-2 8 0,0-1-8 0,0 1 0 15,-3-4 0-15,0 1 0 0,0 0 8 0,-6 2-8 16,-6 1 8-16,0 2-8 0,0 0 10 0,-3 0-10 0,-3-3 12 16,-3 1-12-16,0 2 8 0,-3 0-8 0,0 3 0 15,-3-1 0-15,-3 4 22 0,4 2-2 0,-1 2-1 0,0 4 0 16,-6 2 8-16,3 2 1 0,-6 3 1 15,3 3 0-15,4 0-11 0,-1 0-2 0,6 5-1 0,-3-2 0 16,0 2-15-16,6 0 0 0,0-2 8 0,3 2-8 16,0 0 0-16,0-3 0 0,6 4 0 0,3-7 0 15,3 1 0-15,3-2 0 0,0-4 0 0,9-2 0 16,0-3 0-16,6-2 0 0,5-6 0 0,1 1 0 16,-3-4-21-16,0-2-4 15,5 1-1-15,-2-4 0 0,0 0-9 0,-3 3-1 16,-3 0-1-16,-1 1 0 0,-5 1 21 0,-3 1 5 0,-3 0 1 0,-3 2 0 15,-9 3 10-15,0 0 0 0,0 0 0 0,0 0 0 16,3 5 8-16,-6 3 4 0,-3 3 1 0,0-3 0 0,-3 2 12 0,0 4 3 16,0-4 0-16,-3 1 0 0,1 2 2 0,2-2 1 15,0-1 0-15,3-2 0 0,0 0-19 0,3 0-4 16,0-3-8-16,3-5 12 0,0 0-12 0,9 3 0 16,0-3 8-16,0-3-8 0,2 1 0 0,1-6 0 15,0 2 0-15,0-4 0 0,-3 2 0 0,3-3 8 16,0 1-8-16,0-1 0 0,0 1 0 0,0-4 0 15,0 1 0-15,2 0 0 0,-2 0 0 0,3-1 0 16,0 4 8-16,0-3-8 0,0 2 0 0,0 0 9 16,3 1-9-16,-6-1 8 0,-4 1-8 0,1 4 0 15,0-2 0-15,0 3 0 0,0 0 0 0,0-3 0 16,0 5 0-16,0-2 0 0,0 0 0 0,0 2-17 16,-3 0 4-16,6-2 1 15,-3 2-20-15,3 1-4 0,-1-1-1 0,-2 3 0 16,0-5-157-16,0 2-31 0,3 1-7 0</inkml:trace>
  <inkml:trace contextRef="#ctx0" brushRef="#br0" timeOffset="166808.44">21829 10993 1846 0,'0'0'82'0,"0"0"17"16,0-2-79-16,0 2-20 0,0 0 0 0,0 0 0 0,0-5 92 0,0 5 14 15,0 0 3-15,0 0 1 0,0 0-24 0,0 0-5 16,0 0-1-16,0 0 0 0,6-3-38 0,-6 3-8 16,0 0-2-16,9 0 0 0,-3 0-3 0,3 0-1 15,0 0 0-15,3 0 0 0,-3-3-19 0,-1 1-9 16,1-1 8-16,0 0-8 0,0 1 8 0,3-4-8 15,-3-2 8-15,0 0-8 0,3 1 8 0,-3-1-8 16,0 0 0-16,0-3 8 0,0 0-8 0,0 1 0 16,-3 2 0-16,-1-3 0 0,1 3 8 0,0 1-8 15,-6 1 8-15,0-2-8 0,0 0 22 0,-3-2-1 16,-3 4 0-16,0-1 0 0,4-1 5 0,-4 0 1 16,-3 2 0-16,0 4 0 0,0-1-9 0,-3 3-2 15,0 3 0-15,0 2 0 0,-6 3 20 0,0 3 3 16,-5-4 1-16,-1 7 0 0,-3-1-40 0,3 3 0 15,-3 0 0-15,4 2 0 0,-4 1 9 0,3-1-9 0,3 3 12 16,3 3-12-16,3-3 16 0,3-2-3 0,6-1-1 0,1 1 0 16,7-1-12-16,4 1 8 0,3-3-8 0,3 0 0 15,6-3 0-15,6-5 8 0,0 0-8 0,3-3 0 16,2 0 0-16,1-2 0 0,0-3 0 0,0-3 0 16,-7 3-23-16,4-8-7 0,-3 1-2 15,3-4 0-15,0 0-100 0,-4-2-21 0,7 0-4 0,-6-3-1 16,3 3-84-16,-9-3-17 0,8-13-3 0,-8 5-1 15</inkml:trace>
  <inkml:trace contextRef="#ctx0" brushRef="#br0" timeOffset="167018.87">22341 10798 403 0,'0'0'36'0,"0"0"-36"0,0 0 0 0,6 5 0 0,-6-5 286 15,6 5 50-15,-3 1 11 0,-3-1 1 0,0-5-143 0,-3 5-29 16,-3 6-5-16,-3-1-2 0,-3 1-36 0,0 2-7 15,0 3-2-15,-6 0 0 0,4 2-35 0,-1-2-7 16,0 3-2-16,0-3 0 0,0 2-33 0,0-2-7 16,0 3-2-16,6-4 0 0,-3 1-25 0,6-2-5 15,3-1 0-15,3-3-8 0,3 1 8 0,3-6-8 16,3 1 0-16,0-4 0 16,0-2-109-16,3 0-26 0,0-5-5 0,0-3-1127 0</inkml:trace>
  <inkml:trace contextRef="#ctx0" brushRef="#br0" timeOffset="167177.97">22496 10544 2102 0,'0'0'46'0,"0"0"10"15,0 0 1-15,-6 2 3 0,3 1-48 0,0 2-12 0,-3 1 0 0,6-1 0 16,-3 3-52-16,0 2-12 0,-3-2-2 0</inkml:trace>
  <inkml:trace contextRef="#ctx0" brushRef="#br0" timeOffset="167633.34">22493 10917 2181 0,'6'-19'48'0,"0"11"9"0,-3 0 3 0,3-2 2 0,0 4-50 0,0-1-12 15,-1 4 0-15,-2 0 0 0,-3 3 132 0,0 0 23 16,0 0 5-16,0 6 0 0,-3 4-63 0,-2 3-13 16,2 3-2-16,-6 3-1 0,0-3-25 0,0 2-6 15,-3 1-1-15,3 2 0 0,0-3-25 0,0-2-4 0,0 3-2 0,6-6 0 16,-3 0 11-16,3 0 3 15,0-2 0-15,3 0 0 0,0-1-32 0,3-5-15 0,0 1 2 0,-3-6 0 16,6 2 13-16,0-2 0 0,6 0 9 0,-3-2-9 16,3-4 0-16,3 1 0 0,3-3 0 0,2-2 0 15,4-1-13-15,0 0-3 0,-3-2 0 0,3 0 0 16,-1-3-4-16,4 3-2 0,-6 0 0 0,3-1 0 16,-3 4 13-16,-6 2 9 0,-3 3-12 0,-4 2 12 15,1 0 0-15,-9 3 0 0,0 0 0 0,0 0 0 16,0 11 0-16,-6-3 16 0,-2 5-2 0,-1 0 0 15,-3 1 21-15,0 1 4 0,0 1 1 0,-3 0 0 0,3 0-28 16,0 0-4-16,3 0-8 0,3 0 11 0,0 0-11 16,3-3 0-16,3 0 0 0,0-2 8 15,6-1-8-15,0-2 0 0,0 0 0 0,3-3 0 16,0 1-35-16,3-4-9 0,3-2-1 16,0 0-946-16,0-5-189 0</inkml:trace>
  <inkml:trace contextRef="#ctx0" brushRef="#br0" timeOffset="169151.36">5866 12356 172 0,'0'0'8'0,"6"-5"1"0,3-3-9 0,-9 0 0 15,6 0 0-15,-1 0 0 0,1 3 260 0,0-3 51 16,-3 0 9-16,3 3 3 0,0-3-156 0,0 2-31 16,0 1-7-16,-6 0-1 0,3-1-41 0,-3 6-9 0,0 0-2 15,0 0 0-15,0 0-1 0,0 0-1 0,0 0 0 16,0 0 0-16,0 0-20 0,0 14-4 0,0-4-1 0,-3 3 0 16,-3 1-10-16,0 4-3 0,-3-2 0 0,3 3 0 15,-3-1-13-15,1 3-3 0,-4-2-1 0,3 2 0 16,-3-2-7-16,3-4-2 0,0 1 0 0,3-2 0 15,0 1-10-15,3-1 0 0,0-4 0 0,3-2 0 16,0-8 0-16,0 0 0 0,3 5 0 0,6-2 0 16,-3-3 0-16,6-3 0 0,-3-2 0 0,3-3 0 0,0 0 0 15,2-2 0-15,1-4 0 0,6 1 0 0,-9 0 0 0,3 0 0 16,3-6 0-16,-3 3 0 0,0-2 0 16,-1 5 0-16,4-6 0 0,-3 6 12 0,0-3-12 0,0 0 0 15,3 3 0-15,0 0 0 0,-3-1 0 0,2 6 0 16,-5-2 0-16,3 5 0 0,-3-1 0 0,0 4 0 15,-3 2 0-15,0 2 0 0,-3 1 0 0,0 2 0 16,-3 3 0-16,0-3 0 0,0 6 0 16,0 0 0-16,-6-1 0 0,0 6 0 0,0-3 0 0,-3 1 0 15,0-1 0-15,-3 5 0 0,0-2 0 0,0 3 0 16,3-1 0-16,-3-2 0 0,3 0 0 0,0-3 0 16,0 0 0-16,3-2 0 0,3-3 0 0,-3-3 0 15,3-5 0-15,0 0 0 0,6 3 11 0,0-6-3 16,3 1-8-16,0-6 12 0,3 0-12 0,0-3 0 0,-3 1 0 15,3-4 0-15,3-2 0 0,3 3 0 16,-1 0 0-16,1 0 0 0,3-3 0 0,-3 0 0 0,0 3 0 16,3-3 0-16,-3 0 0 0,-1 0 0 0,4 3 0 15,-3 0 0-15,-3 2 0 0,0 1 0 0,0-1 0 16,-3 6 0-16,-3-3 0 0,-3 5 0 0,-6 3 0 0,0 0 0 16,8 3 0-16,-8-3 0 0,0 0 0 0,6 8-10 15,-3 0 10-15,0 2 0 0,-3 1 8 0,0-1-8 16,-6 4 0-16,3-1 0 0,-3 3 0 0,3-3 0 15,-2 0 0-15,2 0 12 0,0 1-2 0,0 1-1 16,0-1 4-16,3-1 1 0,-6 0 0 0,3-2 0 16,0-1-2-16,0 4-1 0,3-4 0 0,0 1 0 15,3-6-11-15,-3-5 10 0,3 5-10 0,6 1 10 16,-3-4-10-16,3 1 0 0,-4-3 0 0,4 0 0 16,0-3-34-16,3 1-9 0,0-4-1 15,0-2-794-15,3 0-158 0</inkml:trace>
  <inkml:trace contextRef="#ctx0" brushRef="#br0" timeOffset="169393.8">6869 12290 403 0,'-3'-3'36'0,"0"3"-36"15,0 0 0-15,0 3 0 0,-3-3 409 0,3 3 75 16,0-3 16-16,-3 2 2 0,0 3-323 0,0 1-65 15,0 2-13-15,-3 0-2 0,6 2-39 0,-6 1-8 16,3-1-2-16,-3 4 0 0,1-1-37 0,2 3-13 16,-3-3 9-16,3 3-9 0,0 0 0 0,0-3 0 15,3 0 0-15,3 0 0 0,0-2 0 0,0-3 0 0,3 3 0 16,3-4 0 0,0-4-114-16,3-3-28 0,-3-3-6 0,2 1-930 0</inkml:trace>
  <inkml:trace contextRef="#ctx0" brushRef="#br0" timeOffset="169549.37">7050 11970 1036 0,'-9'0'92'0,"9"0"-73"0,-6-3-19 0,3 3 0 0,3 0 224 16,-2-3 40-16,-4 3 9 0,0 0 2 0,6 0-207 0,0 0-40 15,0 0-9-15,0 0-2 16,0 0-121-16,0 0-24 0</inkml:trace>
  <inkml:trace contextRef="#ctx0" brushRef="#br0" timeOffset="169834.13">7467 11681 1958 0,'0'0'174'0,"-3"0"-139"16,3 0-35-16,-6 8 0 0,3-2 105 0,-6 4 15 0,0 3 2 0,0 3 1 16,-3 0-22-16,1 5-4 0,-7 6-1 0,-3-1 0 15,0 1-32-15,0 4-6 0,-6 1-2 0,1 5 0 16,2 3-32-16,0 2-8 0,-6 6 0 0,0 0-1 16,-2 2-2-16,5-8 0 0,3 0 0 15,6 1 0-15,0-9-13 0,6 1 0 0,7-6 0 0,2-3 0 16,0-2 0-16,6-3-12 0,5-5 12 0,1-3-10 15,3-5-9-15,3-3-1 0,3-5-1 0,3-5 0 16,0-3-172 0,0-2-35-16</inkml:trace>
  <inkml:trace contextRef="#ctx0" brushRef="#br0" timeOffset="170070.5">7735 11718 2390 0,'-15'0'106'0,"9"3"22"0,-6 2-103 0,0 3-25 16,-6 0 0-16,7 5 0 0,-1 1 94 0,0 4 14 16,-6 3 2-16,0 3 1 0,-3 3-31 0,0-1-7 15,3 3-1-15,-2 3 0 0,-1 2-36 0,3 1-7 16,3 2-1-16,-3 2-1 0,3 4-8 0,0-6-2 16,1 3 0-16,2-1 0 0,0-2-17 0,0-5 0 15,3 2 0-15,3-2 0 0,-3-5 0 0,3-1 0 16,-3 3 0-16,6-8 0 15,0-2-100-15,0-9-18 0,0 1-3 0,3-6-1 16,-3 1-138-16,0-1-27 0</inkml:trace>
  <inkml:trace contextRef="#ctx0" brushRef="#br0" timeOffset="170297.89">7009 12256 2592 0,'-3'-6'57'0,"-3"4"12"0,0-1 3 0,3 0 0 0,-3 3-58 0,6-5-14 0,3 0 0 0,-3 2 0 15,3-2 88-15,6-1 16 0,3 1 2 0,6 0 1 16,2-3-73-16,4 3-14 0,3-3-4 0,3 2 0 16,-3-2-7-16,8 1-1 0,4-1-8 0,-3 0 12 15,-1-3-12-15,-5 3 0 0,0 3 0 0,-3 2 0 16,-1 1 0-16,-5 2 0 0,-3 2 0 0,0 1 0 0,-3 2 13 0,-3 0-3 16,0 1-1-16,-3 2 0 15,-3 0-41-15,0 0-9 0,0-3-2 0,-4 0-1290 16</inkml:trace>
  <inkml:trace contextRef="#ctx0" brushRef="#br0" timeOffset="170883.34">8003 11748 1566 0,'0'0'34'0,"6"-8"7"15,-6 2 2-15,3-2 1 0,0-5-35 0,0 3-9 0,3-4 0 0,-3 6 0 0,-6 0 104 0,3 8 20 16,3-8 3-16,-3 8 1 0,0 0-20 0,0 0-3 16,0 0-1-16,-6 6 0 0,0 2-12 0,0 2-4 15,-6 4 0-15,0 4 0 0,3 1-38 0,0 4-8 16,-6 4-2-16,0 2 0 0,0 3-3 0,4-1-1 16,-7 4 0-16,0-1 0 0,3 3-12 0,-3 3-2 15,-3 0-1-15,3-1 0 0,-2 1-10 0,2 0-3 16,0-3 0-16,0 2 0 0,3-4-8 0,3-3-14 15,3-1 3-15,0-2 1 0,9-5 10 0,0 0 0 16,0-3 0-16,6-2 0 0,3-6 11 0,0 0 1 16,3-2 0-16,3-6 0 0,0-2-22 0,0-6-4 15,0 0-1-15,-1-4 0 16,4-1-84-16,0-3-17 0,-3-2-3 0,3 0-713 16,-3-6-144-16</inkml:trace>
  <inkml:trace contextRef="#ctx0" brushRef="#br0" timeOffset="171749.87">8071 12266 1094 0,'0'0'48'0,"0"0"11"0,0 0-47 0,0 5-12 0,0 3 0 0,0-2 0 16,-3-1 233-16,3 3 45 0,0-8 9 0,0 5 1 16,0-5-152-16,6 5-30 0,0-5-6 0,3 3-2 15,0-3-66-15,0 0-12 0,3-3-4 0,0-2 0 0,0-3 0 0,0 3 0 16,0-3 0-16,-1 0 0 15,1-3-8-15,3-2-8 0,-3 3 9 0,-3-1-9 16,0-2 0-16,-3 2 8 0,0-2-8 0,-3 0 0 0,-3 5 0 0,0-5 8 16,-3-1-8-16,-3 4 0 0,0-1 9 0,-6 3-9 15,-3-2 8-15,0 4-8 0,-3 4 20 0,-2 4 0 16,-1 1-1-16,0 2 0 0,3 6 4 0,-3 0 1 16,3 4 0-16,-2-1 0 0,2 4 2 0,0 3 1 15,0 0 0-15,3 1 0 0,3-1-7 0,3 0 0 16,3-3-1-16,0 4 0 0,6-4-19 0,0-2 0 15,3 3 8-15,3-6-8 0,3 3 0 0,6-6 0 16,3-2 0-16,3 0 0 0,0-5 0 0,5-3 8 16,4 0-8-16,3-3 0 0,3-2 0 0,-4-3 0 15,1 3 0-15,-3-3 0 0,0-3-20 0,-6 3 0 0,2-2-1 16,-5 2 0 0,0 0-9-16,-3 2-2 0,-6-2 0 0,0 3 0 0,-3 0 17 0,-3 5 3 0,-6 0 1 15,0 0 0-15,0 0 11 0,-6 5 0 0,0 3 0 16,-3 0 0-16,0 0 20 0,0 0 2 0,0 0 1 15,3 0 0-15,-3-3 4 0,3 0 1 0,0 1 0 0,6-6 0 16,0 0-15-16,0 0-2 0,0 0-1 0,0 0 0 16,0 0-10-16,9-6 0 0,0 1 0 0,3-3 8 15,3 0-8-15,-3-2 0 0,3 2 0 0,-1-6 0 16,1 1 0-16,0-3 0 0,0 0 0 0,0-2 0 16,0-1 0-16,-3 4-12 0,-3-7 4 0,0 7 8 15,0-4-33-15,-1 3 1 0,-2 3 0 16,-3 2 0-16,0 3 32 0,-6 3 0 0,0 0 0 0,3 5 0 0,-6 2 19 0,1 4 10 15,2 2 3-15,-3 0 0 0,3 0-19 16,0 2-3-16,0-2-1 0,0 0 0 0,3 3 5 0,3-1 1 16,-3 1 0-16,3-1 0 0,0-2-15 0,0 0 0 15,6 0 0-15,-1-3 0 0,1 1 0 0,6-4 0 16,0 4 8-16,0-6-8 0,6 2 0 0,-3-2 0 16,-3-2 0-16,-1 2 0 0,1-3 0 0,-3 0 0 15,3-2 0-15,-3 0 0 0,3-3 0 0,-3 3 0 16,0-3 0-16,-3 0 0 0,6 0 0 0,-4-3 0 15,-2 1-12-15,3-4 12 0,3 4-11 0,0-1 11 16,-3 1-10-16,-3-4 10 0,0 4 0 0,0-1 0 16,0 1-8-16,-6 2 8 0,0 0 0 0,-6 0 0 15,3 3 0-15,0 5 0 0,-9-6 0 0,-3 4 0 16,0 2 0-16,0 5 0 0,0 0 0 0,0 3 10 16,-3 3-10-16,0 7 8 0,1-2 14 0,-1 3 2 15,-3-1 1-15,6 3 0 0,-3 0 1 0,3 3 0 0,0-3 0 16,3 1 0-16,0-4-10 0,6 3-1 0,3-2-1 0,3-1 0 15,0-2-14-15,0 0 0 0,6-3 8 0,0 1-8 16,-3-4 0-16,3 1 0 0,6-3 0 0,-3-3 0 16,0 0 0-16,0-5 0 0,6 0 0 0,-1-5-10 15,4 2-94 1,0-2-20-16,0-3-3 0,0 0-758 0,-3-2-152 0</inkml:trace>
  <inkml:trace contextRef="#ctx0" brushRef="#br0" timeOffset="172254.52">9214 12179 1965 0,'6'0'87'0,"-6"0"18"0,3-6-84 0,0 4-21 16,6-3 0-16,-3-1 0 0,0-2 36 0,0 3 4 15,3-3 0-15,0 0 0 0,-3 0-1 0,3 0 0 16,-3 0 0-16,0 0 0 0,0-2-17 0,-3 5-3 16,-3 5-1-16,0 0 0 0,-3-8 44 0,0 2 9 15,-6 1 1-15,0 0 1 0,0 5 2 0,0 0 0 16,-3 0 0-16,0 0 0 0,-6 2-3 0,6 4-1 0,-6-1 0 0,4 0 0 16,-1 1-16-16,0 1-3 15,0-1-1-15,3 2 0 0,-3 0-22 0,6 2-4 0,0 1-1 16,0-1 0-16,6-2-15 0,0 0-9 0,0 0 10 15,3 0-10-15,6 0 0 0,-3 3 0 0,6-6 0 16,0 3 0-16,0 0 0 0,3-3 0 0,0 3 0 16,-3 0 0-16,3 0 0 0,-3 0 0 0,3 2 0 15,-3-4 0-15,0 4-16 0,-1-2-2 0,1 0-1 0,-3 3 0 16,0-3-6 0,0 0-2-16,-3 5 0 0,0-3 0 0,-3-2 15 0,0 6 4 0,-3-4 0 0,-3 1 0 15,3 2 8-15,-3-2 0 0,-3 2 0 0,0 0 0 16,1-2 0-16,-4-1 0 0,0 3 0 0,0-5 0 0,0 3 0 15,-3 0 9-15,0-6-9 0,0 3 10 0,-3-6 2 0,4 4 0 16,-7-4 0-16,6-2 0 0,0 0-2 16,0-2 0-16,0-1 0 0,0-2 0 15,0-3-10-15,3-3 0 0,1 1 0 0,2-1 0 16,3-5-96-16,0 0-24 0,3-2-4 16,0-1-1214-16</inkml:trace>
  <inkml:trace contextRef="#ctx0" brushRef="#br0" timeOffset="173103.29">10497 11795 1422 0,'0'0'63'0,"0"0"13"0,3-5-61 0,0 2-15 16,3-2 0-16,-6 5 0 0,6-5 84 0,-6 2 13 15,0 3 3-15,6-8 1 0,-6 8-23 0,0 0-5 16,3-5-1-16,3 2 0 0,0-2-20 0,-6 5-4 16,0 0 0-16,3-5-1 0,-3 2-11 0,0-2-1 15,-3-1-1-15,3 4 0 0,-6-1-2 0,3 0 0 0,-6-2 0 0,0 5 0 16,-6-3 6-16,0 1 1 16,-3 4 0-16,-2 1 0 0,-4-3-4 0,0 5-1 15,0 3 0-15,0-2 0 0,1 4-10 0,-1 3-3 0,-3 1 0 0,0-1 0 16,6 3-6-16,-2-3-2 0,-1 0 0 15,3 3 0-15,6 0-13 0,-3-3 9 16,3-2-9-16,3 2 8 0,3-2-8 0,3 2 0 0,1-3 0 16,2-2 0-16,3 3 0 0,3-3 0 0,2-3 0 15,4 3 0-15,3-3 0 0,-3 1 0 0,3-4 0 0,3 4 0 16,0-4 0-16,-3 4 0 0,3-4 0 0,-3 1 0 16,3-1-11-16,-4 4 3 0,-5-4 0 0,3 4 0 15,-6-1-6-15,0 0-1 0,0 1 0 0,-6-1 0 16,-3 5 15-16,0-4 0 0,0 4 0 0,-6 1 0 15,1-1-8-15,-4 1 8 0,-3 2 0 0,-3-2-9 0,0 2 9 16,-6-2 0-16,4-1 0 0,-7 1 0 0,-3-1 11 16,6 1 4-16,0 2 1 0,4 0 0 0,-4 3-7 15,3 0-1-15,0-3 0 0,3 1 0 0,-2 2 6 0,2-1 1 16,6-1 0-16,-3 2 0 0,6-3-15 16,3-3 11-16,0 4-11 0,6-4 10 0,3 3-10 15,0-2 0-15,6 0 0 0,3 2 8 0,3-3-8 0,3-2 0 16,3 0 0-16,3-2 0 0,-3-1 8 0,5-3 0 15,7 1 0-15,0-3 0 0,6 0-8 0,-4-3 0 16,4-2 0-16,-6 0 8 0,3 0-20 0,-1-3-4 16,1-3 0-16,3 0-1 15,-1-2-180-15,1-3-36 0</inkml:trace>
  <inkml:trace contextRef="#ctx0" brushRef="#br0" timeOffset="173394.51">11003 11636 403 0,'-6'0'36'0,"3"0"-36"0,-3 0 0 0,0 0 0 15,-3 6 428-15,1-4 78 0,-1 4 16 0,-3-1 3 16,-6 3-347-16,3 5-70 0,-6 0-13 0,-3 3-3 16,6 0-34-16,-2 5-6 0,2 0-2 0,-3 3 0 15,-3 0-10-15,3 2-3 0,-3 1 0 0,4 2 0 16,-1 0-7-16,0 6-2 0,0-4 0 0,0 6 0 15,3 0-12-15,-2 3-2 0,-1-3-1 0,0 3 0 16,6-3-13-16,0-3 8 0,0-2-8 0,3 0 0 16,6-6 0-16,3 1 0 0,6-6 0 0,0 0 0 15,3-3 0-15,6-4 0 0,0-1-11 0,3-5 11 16,0 0-145-16,3-6-22 16,-3-2-4-16,3-2-1021 0</inkml:trace>
  <inkml:trace contextRef="#ctx0" brushRef="#br0" timeOffset="173741.16">10813 12311 1670 0,'-3'3'148'0,"-3"2"-118"16,3 0-30-16,-3 1 0 0,3-1 167 0,0 0 27 16,3-5 6-16,-3 3 0 0,3-3-88 0,0 0-19 0,0 0 86 15,9 5-155-15,0-5-14 16,3 0-2-16,3-3-8 0,-1-2 8 0,4 3-8 15,0-4 0-15,0-2 0 0,0-2 0 0,0-1 0 0,0-5 8 0,-3 3-8 16,-4 0 0-16,1-3 0 0,0 0 0 0,-3-2 0 16,-6 4 0-16,3-2 0 0,-3 1 8 0,-6 1-8 15,0 1 0-15,0 0 10 0,-6 5-10 0,0 0 8 16,-3 3 18-16,-3 5 3 0,-5 0 1 0,-4 8 0 16,-3 5 20-16,0 0 4 0,0 3 1 0,1 2 0 15,2 4-14-15,0 1-2 0,3 1-1 0,3 0 0 16,6-3-17-16,4 3-3 0,2-3-1 0,3 0 0 15,3-2-17-15,6-1 0 0,2-2 0 0,4 0 0 16,3-3 0-16,3-2 0 0,6 2 0 0,0-7 0 16,6 1-16-16,2-1-9 0,-2-4-3 0,3-4 0 15,-3-1-204-15,-4 0-42 0,28-12-8 0,-12-1-2 16</inkml:trace>
  <inkml:trace contextRef="#ctx0" brushRef="#br0" timeOffset="174642.57">11244 12248 486 0,'0'0'21'0,"0"0"5"15,3-6-26-15,0 1 0 0,3-3 0 0,-3 3 0 16,3-3 52-16,3 3 4 0,3-6 2 0,0 3 0 0,3 0-32 0,0-3-6 16,0 1-2-16,-1-1 0 0,1-2 114 0,0 3 22 15,-6 2 5-15,3 0 1 0,-6-3-20 0,0 3-4 16,-6 8-1-16,0 0 0 0,0 0-8 0,0 0-2 15,0 0 0-15,0 5 0 0,-3 1-37 0,-3 4-7 16,-3 1-1-16,-3 5-1 0,0 0-27 0,-3 2-6 16,3 3-1-16,-2-2 0 0,-1 2-21 0,0 0-4 15,0 3 0-15,6-6-1 0,3 4-7 0,0-6 0 16,3-1-1-16,0-1 0 0,3-1-11 0,0-3 0 16,-6-2 0-16,6 0 8 0,9-2-8 0,0-6 0 15,0-3 0-15,6 0 0 0,3-5 0 0,3 0 0 16,2-2 0-16,1-3 0 0,0-1 0 0,-3-1 12 15,0-4-12-15,3 0 12 0,-1-4-12 0,1 2 0 16,3-1 0-16,0-1 0 0,-1-1-10 0,-2 3 10 16,-3 5 0-16,-6 2-9 0,-6 4 9 0,0 2 0 0,-6 3 0 0,-3 5 0 15,6 5 0-15,-3 3 0 0,-3 2 0 16,-3 1 0-16,-6 2 0 0,0 3 0 0,-3 0 0 0,3 5 0 16,-3 0 0-16,0-2 0 0,-3-1 0 0,4 4 0 15,2-4 0-15,0-2 0 0,0 0 0 0,3 0 0 16,0-3 0-16,0-2 0 0,3-4 8 0,3 1-8 15,0 0 0-15,0-8 0 0,0 0 0 0,6 0 0 16,3 0 0-16,3 0 0 0,0-5-8 0,2-3 8 16,4 0 0-16,3-2 0 0,-6-1 0 0,6-2 0 15,0-3 0-15,3 3 0 0,-1-6 0 0,-2 3 0 16,3-2-8-16,-3 2 0 0,-3 3 0 0,0-1 0 16,-4 4 8-16,-2-1-8 0,-3 6 8 0,0 0-8 0,0-1 8 15,-9 6 0-15,0 0 0 0,0 0 0 0,0 0 0 16,0 0 0-16,0 8 8 0,-3 3-8 0,0-1 0 0,3 4 0 15,-6-4 0-15,0 4 0 0,0-1 0 16,0 0 0-16,0 0 0 0,0 3 0 0,1-3 14 0,-1 1-2 16,0-1 0-16,3 0 0 0,0 0-12 0,0-2 0 15,3-1 8-15,3 1-8 0,0 0 0 0,3-4-12 16,3 1 3-16,-1-5 0 16,4 2-40-16,0-5-8 0,0-2-2 0,0-1-1137 0</inkml:trace>
  <inkml:trace contextRef="#ctx0" brushRef="#br0" timeOffset="175302.56">12146 12221 2178 0,'-3'8'96'0,"0"0"20"0,0-3-92 0,0 3-24 0,-3 0 0 0,3 3 0 16,3-3 83-16,-3-3 12 0,3 3 2 0,0-3 1 15,6 0-30-15,-3-2-7 0,3 0-1 0,-3-1 0 16,3-2-28-16,0 0-7 0,3 0-1 0,0-5 0 15,3 0-24-15,3-3 0 0,-3 0 0 0,3-3 0 16,2-2 31-16,-2 3 1 0,3-4 0 0,-3 4 0 16,0-6-32-16,-3 3 0 0,-6 2 0 0,3-2 0 15,-6-3 0-15,0 3 0 0,-6 2 0 0,0-2 0 16,-3 2 0-16,0 3 0 0,-3 0 0 0,-3 6 0 0,-3 2 16 16,-3 5-4-16,-3 0 0 0,1 9 0 0,2 2 6 0,-3 5 1 15,-3 0 0-15,0 3 0 0,0-1 7 0,4 4 2 16,2-3 0-16,6 0 0 0,0-3-15 0,6 3-2 15,0-3-1-15,3-3 0 0,3 1-10 0,3-3 0 16,3-3 0-16,6 0 8 0,0-5-8 0,6-3 0 16,3-2 0-16,-4-3 0 0,1-3 0 0,0-2 0 15,9-3 0-15,-3 0 0 16,3-2-27-16,-1-4-10 0,-2-2-3 0,0 1 0 16,-3-1 8-16,0 0 0 0,-4-3 1 0,1 3 0 0,-6 1 31 0,0-1 0 15,0 2-8-15,0 4 8 0,-6-1 0 0,0 6-9 16,0 0 9-16,-6 5-8 0,0 0 16 0,0 0 3 15,0 0 1-15,0 10 0 0,-3-2-12 0,0 3 10 16,0 2-10-16,-3-2 10 0,3 2 4 0,0-3 1 16,-3 4 0-16,3-1 0 0,0 0-15 0,3-5 0 15,-3 3 8-15,3-3-8 0,3-3 0 0,-3-5 9 0,0 0-9 0,3 3 8 16,6-1-8-16,-3-2 0 0,6-5 0 0,0 0 0 31,0-3-20-31,5-6-5 0,1 4-2 0,3-6 0 0,3 3-11 16,-3-6-2-16,0 3-1 0,0 0 0 0,-4 1 15 0,1-1 3 0,0 5 1 0,-6 1 0 15,0 2 22-15,0 0 0 0,-3 2 0 0,-9 6 0 16,0 0 0-16,0 0 0 0,0 0 0 0,-3 11 8 16,0 2 36-16,-3-2 6 0,0 2 2 0,-3 3 0 15,0-3-33-15,0 3-7 0,3-3 0 0,3 0-1 16,0-2-11-16,3 0 0 0,-3-3 0 0,6 2 0 0,0-2 0 16,0-3 0-16,3 1 0 0,0-1 0 0,3-2 0 15,3-1-14-15,-3 1 2 0,3-6 0 16,-3 1-140-16,3-1-27 0,-4-2-5 15,7-1-940-15</inkml:trace>
  <inkml:trace contextRef="#ctx0" brushRef="#br0" timeOffset="175568.84">13379 11499 1382 0,'-9'-5'61'0,"3"5"13"0,0 0-59 0,-3 2-15 15,3 3 0-15,-6 3 0 0,0 3 284 0,-3 2 53 16,-3 3 11-16,-3 5 3 0,-2 6-208 0,-1 4-42 0,0 4-8 16,0 2-1-16,3 3-45 0,-2-1-9 15,-1 6-2-15,3 0 0 0,-3 0-11 0,0 5-2 0,0 3-1 0,1 0 0 16,5 0-12-16,0-3-2 0,0-2-8 0,6-6 12 16,0 1-12-16,3-6 0 0,0-5-9 0,6-6 9 15,0-2-10-15,3-3 10 0,0-5-10 16,3-3 10-1,-3-5-126-15,3 0-19 0,0-3-4 0,-3-5-1 16,0 0-67-16,6-8-14 0</inkml:trace>
  <inkml:trace contextRef="#ctx0" brushRef="#br0" timeOffset="175740.71">12849 12155 1497 0,'-3'-16'133'0,"0"11"-106"0,-3 2-27 0,3-2 0 16,-3 2 213-16,3 1 38 0,-3-1 7 0,6 3 2 0,0 0-123 0,0 0-24 15,0 0-5-15,0 0 0 0,0 0-36 0,0 0-8 16,0 0 0-16,9 5-1 0,3-2-27 0,3-3-6 15,-3 0-1-15,5 0 0 0,4 0-12 0,3-3-2 16,-3 3-1-16,6-5 0 0,-1 5-14 0,1-5 8 16,-9 2-8-16,3 0 0 0,0 1 0 0,0-4 0 15,-1 1-13-15,-2-3-935 16,-3 3-186-16</inkml:trace>
  <inkml:trace contextRef="#ctx0" brushRef="#br0" timeOffset="181347.51">13355 12602 864 0,'0'0'38'0,"0"0"8"0,0 0-37 0,0 0-9 16,0 0 0-16,0 0 0 0,0 0 245 0,0 0 47 16,0 5 10-16,3 3 2 0,-3 0-156 0,0 0-30 0,3-2-6 0,-3 4-2 15,0 3-31-15,-3 1-7 0,0-1 0 0,0 8-1 16,0-3-23-16,-3 4-5 0,0-1-1 0,-3 0 0 15,0 0-18-15,0-2-4 0,0-1-1 0,0 1 0 16,-3-3-19-16,3 2 0 0,-3-2 8 0,4 2-8 16,-1-4-96-16,0 2-22 0,3-6-5 15</inkml:trace>
  <inkml:trace contextRef="#ctx0" brushRef="#br0" timeOffset="182140.39">13908 12406 1324 0,'0'0'118'0,"0"0"-94"16,0 0-24-16,0 0 0 0,0 0 138 0,0 0 23 0,0-5 5 0,3 0 1 16,3-3-75-16,-3 3-16 0,3-1-2 0,0 4-1 15,0-4-23-15,0 1-5 0,0 0-1 0,0-1 0 16,3-2-27-16,-3 1-5 0,0-1-2 0,0 0 0 15,3 0-10-15,-3 0 0 0,0 0 9 0,-3-3-9 16,3 3 17-16,-3-2-1 0,2-3 0 0,-5 2 0 16,0 0 28-16,0 1 6 0,-5-1 1 0,2 1 0 15,-3 2 13-15,0-3 4 0,0-5 0 0,-3 6 0 16,0-4-40-16,-3 6-8 0,0 3-2 0,0 0 0 16,-3 5-2-16,3 0 0 0,-6 5 0 0,1 3 0 15,-1 0 2-15,0 5 0 0,0 6 0 0,-3-1 0 16,3 3 2-16,0 3 0 0,-2-5 0 0,2 2 0 0,3 0-7 15,0-2-1-15,3 4 0 0,0-1 0 0,6-1-4 0,3-3 0 16,0-2-8-16,6-3 12 0,0 3-12 0,6-2 0 16,3-4 0-16,0-2 0 0,6-3 8 0,0-2-8 15,3-3 0-15,-1-8 0 0,4 0 8 0,3-2-8 16,-3 2 0-16,3-6 9 16,-1-4-33-16,-2 2-8 0,3-5 0 0,3-3-1 15,-3 0-27-15,2-5-6 0,-2 0-1 0,0-5 0 16,0-1-3-16,-7 1-1 0,4-3 0 0,0 0 0 15,-6 2 26-15,0-2 5 0,3 0 0 0,2-2 1 0,-2-4 20 0,-3 1 4 16,6-6 1-16,-3 6 0 0,0 0 24 0,-3 5 5 16,-1 2 1-16,1 6 0 0,0 5-8 0,-6 3-8 15,3 5 11-15,-9 6-11 0,3-1 61 0,-6 3 6 16,0 3 1-16,-3 5 0 0,0 0-10 0,0 0-2 0,-6 8 0 16,-3 0 0-16,3 5-27 0,-6 5-5 15,3-2-2-15,-3 5 0 0,-3 6 5 0,-3-1 1 0,4 6 0 16,-7 5 0-16,-3 0-3 0,3 0 0 0,-3 0 0 0,0 0 0 15,1 0 2-15,-1 6 0 0,0 2 0 0,0 0 0 16,3 0-12-16,-2-3-3 0,5 0 0 0,0-5 0 16,6-2-12-16,3-4 0 0,3-4 0 0,6-3 0 15,3-6 0-15,0 1 8 0,6-1-8 0,3-7 0 16,3-3-44-16,3 0-11 16,-4-3-2-16,7 0-906 0,-3-5-181 0</inkml:trace>
  <inkml:trace contextRef="#ctx0" brushRef="#br0" timeOffset="182495.12">14402 12285 1958 0,'0'0'87'0,"0"0"17"0,0 0-83 0,0 0-21 16,0 0 0-16,0 8 0 0,0-1 107 0,6 1 17 16,-6-8 3-16,3 6 1 0,3-1-52 0,3-2-9 15,-3-3-3-15,0 0 0 0,-6 0 0 0,6 0-1 16,0-6 0-16,3 4 0 0,0-4-50 0,0-2-13 15,3 3 0-15,-3-5 0 0,3 2 0 0,-3-3 0 16,-1 1 0-16,-2-4 0 0,0 1 21 0,-3 0-1 16,0 2 0-16,-6 1 0 0,3-1-12 0,-6-2-8 15,3 5 8-15,-3-3-8 0,-2 3 10 0,-1 3-2 16,-3 0-8-16,3 5 12 0,0 0 16 0,-3 5 4 16,-3 3 0-16,0 3 0 0,-3 2 0 0,3 3 1 0,1-3 0 15,-1 5 0-15,0 1-9 0,3-3-3 0,0 2 0 16,0 1 0-16,3-1-12 0,0 1-9 0,3-3 12 15,3 0-12-15,-3-3 9 0,6 0-9 0,3 3 0 16,0-3 9-16,6-2-9 0,3-1-17 0,-3-2 4 16,3-2 1-16,6-4 12 0,-3 4 13 0,0-4-2 15,2-2-1 1,7-5-124-16,0 0-25 0,6-1-5 0</inkml:trace>
  <inkml:trace contextRef="#ctx0" brushRef="#br0" timeOffset="182999.71">14876 12211 2055 0,'0'0'91'0,"3"-3"19"0,0-2-88 16,0 2-22-16,3-2 0 0,0-1 0 0,-6-2 36 0,3 3 2 15,0 0 1-15,2 0 0 0,1-1 0 0,0 1 0 16,-3-3 0-16,0 3 0 0,0 2 1 0,0-2 1 15,-3 0 0-15,0 2 0 0,0-2-6 0,-3 2-2 16,0-2 0-16,-3 2 0 0,3 0 15 0,-3 1 4 16,1-4 0-16,-1 6 0 0,-6 0-8 0,0 0 0 15,0 3-1-15,0-3 0 0,-6 3-1 0,3-1 0 16,0 4 0-16,3-1 0 0,-2 3-6 0,2-3-2 16,3 3 0-16,-3-3 0 0,3 1-10 0,0-1-3 15,3 3 0-15,-3 0 0 0,3 0-21 0,3 2 0 0,0-2 0 0,0 3 0 16,3-1 0-16,0 1 0 0,3 2 0 0,0-2 0 15,0-1 0-15,3-2 0 0,0 0 0 0,0 0 0 16,6 0 0-16,0-3 0 0,3 1 8 0,0-1-8 16,5 0 0-16,-2 1-15 0,-3-4 3 0,0 1 0 15,3 0-35 1,-9 2-6-16,-3-2-2 0,-6-3 0 0,0 0 28 0,3 7 6 0,0 1 1 0,-3-2 0 16,-6 2-8-16,-3-3-2 15,-3 3 0-15,-3-3 0 0,-3 3 48 0,0-3 10 0,0 1 1 0,1-1 1 16,-1 0-16-16,0 1-3 0,0-1-1 0,0-3 0 15,0-2 26-15,0 3 4 0,-2 2 2 0,-1-2 0 16,0 0-33-16,3-1-9 0,3-2 0 0,3 3 0 16,0 0 0-16,3-3 0 0,0 2 0 0,7-2 0 0,2 0 0 15,0 0 0-15,8 0 0 0,4 0 0 16,0-5-188-16,3 2-41 0,3-2-9 0</inkml:trace>
  <inkml:trace contextRef="#ctx0" brushRef="#br0" timeOffset="183526.48">15310 12163 1900 0,'-12'0'84'0,"12"0"18"0,-3 0-82 0,-3 0-20 0,1 0 0 0,-1-3 0 15,3 3 148-15,-3 0 24 16,0 0 6-16,0-2 1 0,3-1-109 0,3 3-22 0,0 0-4 0,-3-3 0 16,0-2-26-16,-3 2-5 0,6 3-1 0,-3-5 0 15,-3 0 0-15,3 0 0 0,-3 2 0 0,0-2 0 16,-3-1 2-16,3 4 0 0,-3 2 0 0,0 0 0 16,-3 2 22-16,0 1 5 0,1 2 1 0,-1-2 0 15,-6 0-2-15,6 4 0 0,-6 1 0 0,3 0 0 16,-3-2-13-16,3 2-3 0,4 2-1 0,-1 1 0 15,3-1-4-15,3-2-1 0,3 3 0 0,0 2 0 0,3-2-18 16,6-1 0-16,-3 3 0 0,6-5 0 0,3 3 0 16,-1-6 0-16,4 3 0 0,0 0 0 0,-3 0 0 0,3 0 0 15,0-3 0-15,0 3 0 16,-3-2-28-16,0 1 1 0,-1 1 0 0,-5 0 0 16,3 0-9-16,-3 3-1 0,-3-3-1 0,-3 2 0 15,0-2 26-15,-3 3 12 0,0-1-12 0,-6 1 12 0,0-3 0 0,1 3 0 16,-4-1 0-16,3 3 0 0,-3-2 0 0,0-3 0 15,-6 3 8-15,3-4-8 0,-6 1 11 0,0 0-3 16,1-2-8-16,-4-1 12 0,3 0 3 0,0-5 0 16,3 3 0-16,3-6 0 0,-2 1 0 0,5-1 0 15,-3-2 0-15,3-1 0 0,3-2-15 0,3 3 8 16,0-3-8-16,6 0 0 0,3 0 0 0,3-2 0 16,0 2 0-16,6-3 0 15,-3 1-108-15,3-4-16 0,6 4-2 0</inkml:trace>
  <inkml:trace contextRef="#ctx0" brushRef="#br0" timeOffset="184224.18">15447 12300 2761 0,'0'0'60'15,"0"0"13"-15,0-5 3 0,0 0 2 0,6 2-62 0,-3-2-16 0,3 0 0 0,3-1 0 16,-3 1 19-16,3 2 1 0,0-4 0 0,0 1 0 16,3-2 9-16,0 3 3 0,-3-3 0 0,2 0 0 0,-2-2-32 0,3 2 0 15,-3 0 0-15,0-3 0 0,-3 3 0 0,0-2 0 16,-3-1 0-16,3 3 0 0,-6-3 0 0,0 1 0 16,0 2 0-16,-3-3 0 0,-3 6 12 0,0 0-3 15,0 2-1-15,-6 3 0 0,0 0 38 0,-3 5 7 16,-2 6 2-16,-4-3 0 0,-3 5-15 0,-3 0-2 15,3 1-1-15,3 4 0 0,-2 1-18 0,2-1-4 16,6 3-1-16,0 1 0 0,3-4-14 0,0 3 0 16,6-2 0-16,0-1 0 0,6 1 0 0,0-3 0 15,6 0 0-15,3-1 0 0,3-4 0 0,0 0 0 0,-3-4 0 16,9-1 0-16,0-1 0 0,6-5 0 16,-1 0-8-16,4-5 8 15,3-3-45-15,-6 0-3 0,2-3 0 0,1-2 0 16,-3-3-10-16,0 0-2 0,0 0-1 0,0 1 0 15,-4-4 17-15,1 1 3 0,0 2 1 0,-3 0 0 0,-3 3 40 0,3 2 0 0,-6 3 11 0,-1 0-3 16,-2 3 25-16,-3 5 5 0,0 0 1 16,-6 0 0-16,3 5 9 0,-3 0 3 0,-3 6 0 15,0 0 0-15,3-1-12 0,-6 6-3 0,0-3 0 0,-3 0 0 16,6 3-20-16,-5 0-4 0,2-3 0 0,0 1-1 16,3-1-11-16,6-5 8 0,0 0-8 0,3 0 8 15,0-6-8-15,2 1 0 0,1-6 0 0,0 1 0 16,3-6-12-16,6 0-4 0,6-3 0 0,-3-2-1 15,3-3-36-15,-1 3-7 0,-2-3-2 0,0 0 0 16,0 0 26-16,-3 0 4 0,-3 3 2 0,2 0 0 0,-5 2 30 0,0 3 0 16,-3 1 0-16,-3-1 0 0,3 5 0 15,-3 3 0-15,-6 0 13 0,0 0-4 0,6 5 11 0,-3 6 3 16,0-3 0-16,-3 5 0 0,0 0 24 0,-3 0 5 16,0 3 0-16,0 0 1 0,-3 3-33 0,3-3-6 15,0-1-2-15,0 1 0 0,0 0 12 16,0 0 3-16,3 0 0 0,3-5 0 0,-3 2-27 15,3-3 8-15,3-2-8 0,-3 0 0 0,3-2 0 0,0-4 0 16,-6-2-9-16,6-2 9 16,6-1-182-16,-3 0-30 0,12-13-5 0,-4 0-2 0</inkml:trace>
  <inkml:trace contextRef="#ctx0" brushRef="#br0" timeOffset="184943.04">16980 11748 748 0,'0'0'67'0,"0"0"-54"0,0 0-13 0,0 0 0 16,0 0 311-16,0 0 59 0,-6 5 12 0,-3 3 2 0,3 2-226 16,0 4-46-16,-3-1-8 0,1 5-3 0,-1 1-55 15,0 2-11-15,0 0-3 0,-6 6 0 0,-3-1-2 0,0 3-1 16,-3 8 0-16,0-2 0 0,-2 2-4 0,-1 0-1 16,6 2 0-16,0-2 0 0,0-2-16 0,0-3-8 15,1-1 8-15,5-4-8 0,0-3 0 0,6-6 0 16,0-2 0-16,3-3 0 15,9-2-132-15,0-6-18 0,3-5-4 0,0 0-938 16</inkml:trace>
  <inkml:trace contextRef="#ctx0" brushRef="#br0" timeOffset="185332.01">17007 11652 633 0,'-6'-10'28'0,"6"10"6"0,-3-6-34 0,3 6 0 15,0-5 0-15,0 5 0 0,-6-3 391 0,6 3 71 0,0 0 14 0,0 0 4 16,0 0-315-16,0 0-62 0,0 0-13 0,0 0-2 16,9-2-46-16,0 2-9 0,0 2-1 0,3 1-1 15,3-6-16-15,-3 3-3 0,-1 0-1 0,4 0 0 16,6 0-11-16,-3 0 0 0,-3-5 0 0,3 5 8 16,3-2-8-16,-1-1 0 0,-2-2 0 0,6 2 0 15,3-2 0-15,-3-3 0 0,0 2 0 0,-1 1 0 16,-5 2 0-16,0-2 0 0,0 0 0 15,-3 2 0-15,-9 3 0 0,3 3 0 0,-3 2 0 0,-6-5-11 16,3 5 11-16,0 6 0 0,-6 2-9 0,0 3 9 16,3 3 0-16,-6 2 0 0,-6 0 0 0,3 3 0 15,-3 2 0-15,0 1 0 0,-6-1 8 0,-3 6-8 16,3-3 9-16,-2 0 0 0,-1 0 0 0,0 3 0 16,0 2 14-16,3 1 2 0,3-1 1 0,-2 3 0 0,-4 0-26 0,3-5 0 15,6-3-14-15,0 0 5 0,0-2 9 0,3-3 0 16,3-3 0-16,3-5 0 0,0-3-8 0,3 0 0 15,0-2 0-15,3-3 0 16,0-3-216-16,0 0-42 0,-9 6-9 0,6-11-1 0</inkml:trace>
  <inkml:trace contextRef="#ctx0" brushRef="#br0" timeOffset="185540.45">16852 12041 2444 0,'-12'0'108'0,"12"0"23"0,0 0-105 0,0 0-26 16,0 0 0-16,0 0 0 0,0 0 72 0,6-2 10 15,6 2 2-15,0 0 0 0,0 0-48 0,0-3-10 0,6 0-2 0,0 3 0 16,2 0 6-16,1-2 1 0,0-1 0 0,6 0 0 16,3 1-31-16,-7-1 0 0,-2-2 0 0,3-1 0 15,0 4-192-15,3-1-44 0</inkml:trace>
  <inkml:trace contextRef="#ctx0" brushRef="#br0" timeOffset="185967.25">17468 11996 2718 0,'0'0'60'0,"0"0"12"15,0 0 2-15,-3 6 2 0,-3-1-60 0,0 3-16 0,3-3 0 0,-5 6 0 0,2-1 62 0,-3 3 10 16,0 3 1-16,3 3 1 0,-3-1-42 0,0 1-8 16,0-1-1-16,0 4-1 0,0-4-7 0,3-2-2 15,0 0 0-15,0-3 0 0,6 3-13 0,0-3 0 16,3 0 0-16,3-2 0 0,3-3 0 0,0-3 0 16,0 0 0-16,0-7 0 15,3-1-48-15,3-5-13 0,3-2-3 0,-4-4 0 16,1-4-18-16,3 2-4 0,6-2-1 0,-3-1 0 15,-3 0 8-15,0 1 2 0,-1-6 0 0,1 3 0 0,6 0 61 0,-6 2 16 0,0 3 0 16,0 1 0-16,-3 1 39 0,-1 1 13 16,-2 5 4-16,-3 3 0 0,-3 2 22 0,-6 3 5 0,0 0 1 0,0 0 0 15,-6 6-12-15,-3-1-1 0,0 3-1 16,-5 2 0-16,-1 4-20 0,0 1-4 0,6 1-1 16,0 0 0-16,0 3-27 0,3-3-6 0,6 2 0 0,0-2-1 15,0 0 13-15,0 0 2 0,-3-3 1 0,3 0 0 16,9 0-27-16,-3-2 0 0,0-3 0 0,6 0 0 15,3-3 0-15,-3 0 0 0,-1-2 0 0,1 0 0 32,6-3-66-32,-3-3-18 0,-3 0-4 0,3 1-848 0,0-6-170 0</inkml:trace>
  <inkml:trace contextRef="#ctx0" brushRef="#br0" timeOffset="186746.17">18245 11972 230 0,'0'0'20'0,"0"0"-20"0,-3-2 0 0,3 2 0 0,0 0 348 16,0-6 66-16,-3 4 13 0,0-1 2 15,3 3-221-15,0 0-44 0,-3-2-8 0,0-1-3 0,-3 0-52 16,6 3-10-16,0 0-3 0,-3-2 0 0,-3 2-25 0,3-3-6 15,3 3-1-15,-5-3 0 0,-4 1-14 0,0 2-3 16,0-3-1-16,0 3 0 0,-3 3-14 0,0-3-4 16,-3 2 0-16,0 1 0 0,3 0 4 0,-3 2 1 15,1 3 0-15,-4-3 0 0,3 3-9 0,0 0-3 16,0 0 0-16,0 0 0 0,6 0-4 0,0 2-1 16,0 1 0-16,0 0 0 0,1-4-8 0,5 4 0 15,3-3 0-15,-3 0 8 0,3 0-8 0,6-3 0 16,-1-2 0-16,7 2 0 0,3-5 0 0,0 0 0 15,9 0 0-15,-3 0 0 0,-3 0 0 0,2 3 0 16,4-3 0-16,0 2 0 0,0 4-12 0,-6-4-5 16,-6 4-1-16,0 2 0 0,-3 0-5 0,-4-1-1 0,1 1 0 15,-6 3 0-15,-3 0 24 0,-3-4-9 0,1 4 9 0,-4-3 0 16,-3 3 0-16,0-1 0 0,0 1 0 16,0-3 0-16,-3 2 0 0,0-2 0 0,0 0 0 15,-3-3 0-15,1 1 0 0,-1 2 0 0,3-3 0 16,-3 0 0-16,3-2 0 0,-3 2 0 0,3-2 8 15,3-1-8-15,-2-2 0 0,2 3 0 0,-3-3 0 0,3-3 0 16,0 3 0-16,3-2 0 0,-3-1 0 0,3 1 0 16,3-4 0-16,0 1 0 0,3 0 0 0,0-1 0 15,3 1-117-15,3-3-17 0,6 0-3 16,-3 0-691-16,3 0-139 0</inkml:trace>
  <inkml:trace contextRef="#ctx0" brushRef="#br0" timeOffset="187299.37">18427 12094 1843 0,'-12'5'81'0,"6"1"18"0,-3 2-79 0,0 5-20 16,0 0 0-16,-3 6 0 0,0 2 164 0,-3 0 28 15,1 5 7-15,-1 1 1 0,0 2-116 0,-3-3-24 16,-6 4-4-16,3 1 0 0,-6 1-41 0,7 0-15 15,2 2 11-15,-3-2-11 0,0 0 8 0,3-3-8 16,0 3 0-16,4-3 9 0,-4-3-9 0,6-2 0 16,0-3 0-16,3 0 0 0,3-5 0 0,0-3 0 15,3 1-9-15,0-1 9 0,0-5 0 0,3-3-12 16,-3 0 12-16,3-5-10 0,0 0 10 0,0 0 0 0,0 0 0 0,6-8 0 16,0 0 0-16,-3-5 0 0,3 0 0 0,0-6 0 15,3-2 0-15,0-5 11 0,0 2-11 16,3-5 12-16,-3-8-12 0,2 2 12 0,7-4-12 15,0-1 12-15,3-2-12 0,3 2 8 0,3-5-8 0,-1 3 8 16,1 2-8-16,0-2 8 0,0 5-8 0,3 0 8 16,-4 5-8-16,4 3 0 0,0 0 9 0,0 5-9 15,-4 3 0-15,-2 5 0 0,0-3 0 0,3 6 8 16,-3 3-8-16,2-1 0 0,-5 3-8 0,3 5 8 16,-6-2 0-16,3 5 0 0,-6 0 0 0,0 0 0 15,-4 3 0-15,1 2 0 0,-3 0 0 0,0 3 0 16,-3 3 0-16,-6-1 0 0,0 1 0 0,0 2-8 15,-6 6 8-15,3-3 0 0,-6-1 10 0,0 4-10 0,0 2 28 16,-5-2 0-16,-4-1 0 0,0 1 0 0,-3-3-9 0,3 2-3 16,-3-2 0-16,6 0 0 0,-2 0-5 0,2 0-2 15,-3-3 0-15,0-3 0 0,0-2-9 0,0 0 8 16,0-2-8-16,3-4 8 0,7 1-8 0,-4-3 10 16,0-3-10-16,3-2 10 0,6 0-10 0,-3-3 0 15,0 0 0-15,6-5 0 16,0-1-112-16,3 1-22 0,3-3-4 0,3 0-1086 0</inkml:trace>
  <inkml:trace contextRef="#ctx0" brushRef="#br0" timeOffset="187644.55">18855 12028 2361 0,'0'0'210'0,"0"0"-168"0,0 0-34 0,0 0-8 15,0 5 55-15,-3 1 9 0,0-1 1 16,0 3 1-16,-2 0 10 0,2 0 3 0,0 2 0 0,-3 1 0 16,3 2-47-16,-3 0-8 0,3-2-3 0,0 2 0 15,-3 0-9-15,0-2-1 0,3 2-1 0,-3 0 0 16,3-5-2-16,3 3 0 0,-3-3 0 0,3 0 0 16,0-3-8-16,0-5 12 0,0 0-12 0,0 0 12 0,0 0-12 0,0 0 12 15,6-3-12-15,3-2 12 16,0-3-12-16,0 0 8 0,0-2-8 0,3-1 8 0,-1-2-8 0,1-3 0 15,3 0 0-15,3 3 0 0,0-3 0 0,0 3 0 16,0-3 8-16,0 3-8 0,-1-1 0 0,-2 1 0 16,0 3 0-16,6-1 0 0,0 0 0 0,-3 4-14 15,0-1 5-15,-4 2 1 0,4 1 0 0,-3 0 0 16,-3-1 0-16,0 4 0 16,-3-4-120-16,3 4-24 0,-3-1-5 0,-9 3-1031 15</inkml:trace>
  <inkml:trace contextRef="#ctx0" brushRef="#br0" timeOffset="188483.92">19400 12099 1368 0,'0'0'60'0,"0"0"13"0,0 0-58 0,0 0-15 16,6 6 0-16,3-6 0 0,0 2 105 0,-3 1 19 15,-6-3 3-15,6 3 1 0,-6-3 2 0,6 0 1 16,-6 0 0-16,6 5 0 0,3-2-39 0,-3-1-7 15,0 4-1-15,0-4-1 0,-6-2-27 0,0 0-6 16,0 0-1-16,0 0 0 0,5 5-26 0,-5-5-6 16,9-2-1-16,0 2 0 0,3-3-16 0,-3 1 0 15,-3-4 0-15,3 1 0 0,3-3 0 0,-6-3 0 16,0-2 0-16,0 5 0 0,-3-2 0 0,0 2 0 16,0-6 0-16,-6 4 0 0,0-1 28 0,0 1 3 15,-3-1 0-15,0 1 0 0,-6-1-31 0,0-2 0 16,0 2 0-16,0 1 0 0,0-1 0 0,0 3 0 0,-2 3 0 15,-1 2 0-15,-3 0 8 0,0 6-8 0,0-3 0 16,-3 8 0-16,0 0 27 0,7 3-1 0,-4 4 0 0,3 1 0 16,0 3-17-16,0 2-9 0,0 3 10 0,6 0-10 15,-3 2 0-15,6-2 0 0,0 0 0 0,0 0 0 16,6-1 0-16,0-4 0 0,6-1 0 0,0-4 0 16,3-1 0-16,3-5 0 0,0-3 0 0,6-2 0 15,0-3 11-15,6-6-1 0,-1-1 0 0,4-1 0 16,0-6-10-16,0 4 0 0,-6-6 0 0,5 3 0 0,1-3 0 15,-9 3 0-15,-3-6 8 0,0 3-8 0,0 0 0 0,-6 3 0 16,-3 0 0-16,0 2 0 0,-6 1-10 0,3 2-1 16,-3 2 0-16,-3 1 0 15,-3 0 23-15,0 5 5 0,0 0 1 0,0 2 0 0,-3 4 1 16,0 2 0-16,-3 0 0 0,3 2 0 16,3 1-3-16,0 5-1 0,-3 0 0 0,6-1 0 0,3-1-15 0,-3-4 0 15,0 6 0-15,6-3 0 0,3-2 0 0,0 0 0 16,-3 2 0-16,6-5 0 0,0 0 0 0,0-3 0 15,0 0 0-15,0-5 0 0,0 3 0 0,3-3-15 16,0-5 2-16,2-1 0 16,-2-4-139-16,-3-1-27 0,3 1-5 15</inkml:trace>
  <inkml:trace contextRef="#ctx0" brushRef="#br0" timeOffset="188652.46">19588 11565 2419 0,'-6'-3'215'0,"0"3"-172"0,6 0-35 0,0 0-8 16,0 0 68-16,0 0 12 0,0 0 3 0,0 0 0 15,6 3-41-15,3-3-8 0,0 3-2 0,5-3 0 16,-2 2 0-16,3-2 0 0,3 3 0 0,3 0 0 16,0-3-74-16,3 0-15 15,-4 2-3-15,7-2-1190 0</inkml:trace>
  <inkml:trace contextRef="#ctx0" brushRef="#br0" timeOffset="189414.43">19903 12197 345 0,'0'0'31'0,"0"0"-31"16,0 0 0-16,6 3 0 0,-6-3 399 0,6 0 73 16,0 0 16-16,-3 0 2 0,3-3-326 0,-3 1-64 15,6-1-14-15,-3 0-2 0,0-2-44 0,3 0-9 16,0-3-2-16,0 3 0 0,2-3-17 0,1-3-3 16,0-2-1-16,0 0 0 0,0 2-8 0,-3-2 10 0,0 2-10 0,0-2 10 15,0-3-2-15,-3 0 0 16,-3 0 0-16,0 0 0 0,-3 1 20 0,-3-4 3 0,0 6 1 0,-3-3 0 15,-3 3 7-15,0 2 1 16,-6 3 1-16,-3 3 0 0,0 0 16 0,-3 5 3 0,-2 5 1 0,-1 3 0 16,-3 0-25-16,3 2-4 0,-3 1-2 0,4 5 0 15,5-3-15-15,0 6-3 0,3-1-1 0,0 3 0 16,3 0-11-16,3 3 0 0,3 0 0 0,3 0 0 16,0-6 0-16,6 1 0 0,3-3 0 0,3-6 0 15,3 1-26-15,0-6-4 16,9 1-1-16,0-4 0 0,0-4-33 0,-1-1-6 0,4 0-2 0,-3-2 0 15,0-6-32-15,3 3-8 0,-3-2 0 0,-1-3-1 16,-2-1 21-16,0 1 5 0,0 0 1 0,-6 2 0 0,0 1 76 16,-3-1 10-16,0 3 12 0,-6 3-2 0,-3 5 55 15,0 0 11-15,0 0 3 0,-6 5 0 0,-3 3 7 16,-3 3 2-16,-3 2 0 0,-3 3 0 0,0 2-45 16,-3 4-9-16,1-1-2 0,2 3 0 0,-3 5 20 0,-3-3 3 15,3 3 1-15,-3 3 0 0,7 0-40 16,-1 2-7-16,0 6-1 0,3-1-8 0,3 4 0 0,-3-1 0 15,3 3 0-15,3-13 0 16,0 2 0-16,0 1 0 0,4-1 0 0,-4 0-12 16,0-2-21-16,0 0-4 0,0 0-1 0,-3 10 0 15,3 0-7-15,-3-5-2 0,-3 3 0 0,0-3 0 16,0-2 9-16,1-9 2 0,-4-7 0 0,3-1 0 0,-3-2 36 0,0 0 0 0,0-8 0 0,3 0 0 16,0-3 59-16,1-8 19 0,-1-2 4 0,0-6 1 15,-3-2-18-15,0-3-3 0,3-5-1 0,3-5 0 16,0-6-25-16,0 0-4 0,1-5-2 0,2 3 0 15,0-3-18-15,3 5-3 0,3-2-1 0,0 2 0 16,-3 3 0-16,6-3-8 0,6 0 12 0,6-2-4 16,-3 2-8-16,3 0 8 0,2 1-8 0,4 1 8 15,6 4-8-15,-6 10 0 0,-3 6 0 0,6-6 0 16,3 2 0-16,2-4 0 16,1 2 0-16,0 3 0 15,0-3-106-15,8-5-17 0,-5 0-3 0,6 2-786 0,-3-2-158 0</inkml:trace>
  <inkml:trace contextRef="#ctx0" brushRef="#br0" timeOffset="190165.59">20293 11991 2476 0,'0'0'220'0,"-6"-3"-176"16,6 3-35-16,-6-5-9 0,0 0 56 0,6 5 8 15,-3-6 3-15,3 6 0 0,0 0-28 0,0 0-6 16,-6-2-1-16,6 2 0 0,0 0 0 0,0 0 0 16,-6 2 0-16,3 4 0 0,-3-1-32 0,3 3 0 15,-3 3 0-15,-2 2 0 0,2 0 12 0,-3 3-4 16,0 0 0-16,3 2-8 0,-3 3 13 0,3-2-4 16,3-3-1-16,3-3 0 15,0 0-33-15,3-2-7 0,3-1-2 0,3-2 0 0,3-2 34 0,3-6 0 16,2 0 0-16,1-6 0 0,0 1 15 0,0-6 9 15,6 4 3-15,-3-7 0 16,-6 1-55-16,2 0-12 0,1-6-1 0,0 3-1 0,0 1 34 0,0-1 8 0,0 0 0 0,-3 0 0 16,-1 3 0-16,1 0 0 0,-6-1 0 0,0 9 0 15,0-3 30-15,-6 3 2 0,0-3 0 0,-3 8 0 16,0 0-9-16,-6 2-2 0,3 4 0 0,-6-1 0 16,0 3 15-16,-3 5 4 0,3 0 0 0,-2 3 0 15,-1 0-24-15,3-3-5 0,3 3-1 0,0 0 0 16,0-3-10-16,0 3 0 0,6 0 0 0,3-3 0 15,-3-2-16-15,3-3-9 0,0 0-2 16,6 0 0-16,-3 0 27 0,3-3 0 0,-3 0 0 0,3-2 0 16,2 0 15-16,4-3 8 0,-6-3 1 0,6 0 1 0,-3 3-25 15,3-5 8-15,-3-3-8 0,3 0 0 16,0 0-28-16,-1-2-10 0,1-4-2 16,0 4-1-16,3-3 14 0,-6-1 3 0,6 1 1 0,-6 3 0 0,0 2 23 0,-3 0-9 15,0 0 9-15,-4 2 0 0,-2 1 0 16,-3 5 0-16,3 0 0 0,-3 0 0 0,-17 3 13 0,8-1 3 15,12 4 1-15,-3 2 0 0,-6 0 16 0,3 2 3 16,-3 3 1-16,3 1 0 0,3-6-18 0,-3 2-4 16,-3 1-1-16,6-1 0 0,3-2-14 0,0 0 0 15,3 0 0-15,-3-5 0 0,3 2 0 0,0-2 8 16,0-1-8-16,0 1 0 0,2-6 0 0,1 1 0 16,3-4 0-16,3 1 0 0,0-3-12 0,0-2-3 15,-3-4 0-15,0 4 0 16,6-1-32-16,-3-2-6 0,2 0-2 0,-2 2 0 15,0 3 4-15,0 0 1 0,-3 0 0 0,0 3 0 0,-3 2 29 16,-9 3 5-16,6 3 2 0,-6-3 0 0,0 0 26 0,3 8 4 0,0 3 2 16,-3 2 0-16,-3-3 18 0,3 4 3 0,0 2 1 0,0-6 0 15,0 1-16-15,0-3-4 0,3 0 0 16,0 2 0-16,0-5-20 0,3 1 0 0,-6-6 0 16,3 5 0-16,5 0 0 0,1-5 0 0,-9 0 0 0,9 0 0 31,-3-2-84-31,3-4-20 0,0 4-5 0,0-4-1123 0</inkml:trace>
  <inkml:trace contextRef="#ctx0" brushRef="#br0" timeOffset="191165.98">21326 12126 403 0,'0'0'36'0,"0"0"-36"0,0 0 0 0,0 0 0 15,0 0 236-15,0 0 41 0,6 8 8 0,0-3 2 16,0 0-146-16,-6-5-29 0,6 3-5 0,3 0-2 15,0-3-10-15,0 2-3 0,-3-2 0 0,2 0 0 16,1 0-12-16,0 0-2 0,3 0-1 0,-3 0 0 16,0-2-40-16,-3-4-8 0,0 1-1 0,3 0-1 15,-3 0-16-15,0-3-3 0,3 0-8 0,-3-3 12 0,0 0-4 0,-3 1-8 16,3-3 11-16,-3 2-11 0,0 0 31 0,-1 1-1 16,-2-3 0-16,0-1 0 15,0 1-2-15,-2 3-1 0,-1-4 0 0,-3 4 0 0,-3-3-9 16,3 5-2-16,-6-3 0 0,3 3 0 0,-6 3 14 0,-3 0 2 15,-3 5 1-15,0 2 0 0,1 1-5 0,-1 5-2 16,3 2 0-16,0 4 0 0,-3-1-10 16,3 5-3-16,3 1 0 0,1 5 0 0,-4-1-13 0,6 1 9 15,6 3-9-15,-3-3 8 0,3-1-8 16,3-1 0-16,6-1 0 0,3-5 0 0,6-1 0 16,0-4 0-16,0 0 0 0,9-6 0 0,5-2-12 0,4-1-2 15,3-4 0-15,0-4 0 16,-4-2-11-16,1-2-3 0,3-1 0 0,-6-2 0 15,-4 0-10-15,1-1-2 0,0-1-1 0,-3-4 0 16,-3 6 29-16,0 0 12 0,-1-3-8 0,-5 5 8 0,-3 6 0 16,-6-3 0-16,-3 8 0 0,0 0 0 0,0 0 14 0,-12 3 5 15,0-1 1-15,4 6 0 0,-7 5 12 0,0 1 2 16,-3 4 1-16,0 1 0 0,0 2-2 0,0 0 0 16,0 5 0-16,1 1 0 0,-4-1-17 0,3 3-3 0,0 1-1 0,-3 1 0 15,6 1-12-15,0 2 0 0,1 4 8 0,2-1-8 16,3 2 0-16,0 1-18 0,0 0 4 0,3 2 1 15,3-5 13-15,0-11 0 16,0 4 0-16,-3-1 0 0,0-3-56 16,0 3-6-16,3 3-1 0,-6 0 0 0,0 5 51 0,-6 5 12 0,-2 0 0 0,2-2 0 15,0-11 0-15,-3-2 8 0,0-6 0 0,0 3-8 16,0-3 16-16,0-3-3 0,1 4-1 0,-1-7 0 16,-3 1 13-16,3-8 3 0,-3-5 0 0,0 0 0 15,1-1-3-15,-1-4 0 0,0-4 0 0,3 4 0 16,-3-1-6-16,6-5-2 0,3-8 0 0,1 0 0 15,2-5 18-15,0-3 3 0,0-2 1 0,6-9 0 16,3-2-54-16,-3 6-10 16,3-6-3-16,3 5 0 0,0 3 28 0,6 2 0 0,3 1 0 15,2 2 0-15,7 0 0 0,-3 0 0 0,6 3 0 0,0-3 0 16,3 1 0-16,-4-1 0 0,4-3 0 0,0 1 0 16,3-1-60-16,5 1-8 0,4-3 0 0,0 2-851 15,-3 4-169-15</inkml:trace>
  <inkml:trace contextRef="#ctx0" brushRef="#br0" timeOffset="192084.77">22356 12152 403 0,'0'0'36'0,"0"0"-36"16,0 0 0-16,0 0 0 0,0 0 220 0,0 0 38 15,0 0 7-15,0 0 2 0,0 0-118 0,0 0-23 16,0 0-5-16,6 6-1 0,-6-6-35 0,0 0-7 0,3 5-2 0,-3-5 0 16,0 0-12-16,6 3-4 0,-6-3 0 15,6 0 0-15,-6 0-32 0,9 0-6 16,-3-6-2-16,2-2 0 0,-2 0-8 0,3-2-1 0,-3 2-1 0,3-5 0 16,-3-1 3-16,3 1 1 0,-3-3 0 0,0 3 0 15,3-3 8-15,-3 3 2 0,-6 0 0 0,3 0 0 16,-3-1 22-16,-3 1 5 0,-3 0 1 0,0 0 0 15,0-1-16-15,-3 1-4 0,0 0 0 16,0 2 0-16,-3 1 0 0,0 2 0 0,-2 3 0 16,-4 2 0-16,-3 6-3 0,0-1-1 0,-3 3 0 15,0 3 0-15,-2 3-9 0,5 2-3 0,3 0 0 0,0 3 0 16,0 3-16-16,0 2 0 0,-2 3 0 0,2 2 0 16,6 1 0-16,-3 2 0 0,3-3 0 0,3 1 0 15,6-1 0-15,0-2 0 0,3-3 0 0,0-2 0 16,9-3 8-16,0-6-8 0,3-2 9 0,6-3-9 15,3-2 0-15,-1-8 8 0,1-1-8 0,6-4 0 16,3-3 0-16,0-3 0 0,-1 0 0 0,4-5 0 0,-6 0 0 16,3-6-8-16,-7 1 8 0,4-1 0 0,3 1-11 0,0-1 2 15,0 1 0-15,-1-6 0 0,-5 3-3 16,3-5 0-16,-3-3 0 0,2-3 0 0,-2 0 12 0,0-2 0 16,0-1 0-16,0 1 0 0,0 2 0 0,-4 6 0 15,-2 0-8-15,-3 2 8 0,0 5 0 0,-3 4 0 16,0 4 0-16,-6 1 0 0,3 2 11 0,-3 5 1 15,-3 1 0-15,0 2 0 0,0 2 4 0,-3 6 2 16,0 0 0-16,0 0 0 0,0 0-2 0,-3 11-1 16,-3-3 0-16,0 5 0 0,-3 0-1 0,3 6 0 15,-6 2 0-15,-3 3 0 0,0 2-14 0,-3 3 0 16,-3 8 0-16,1 3 0 0,-4-3 8 0,3 5-8 0,0-2 11 16,-3 2-11-16,0-2 8 0,1-3-8 0,5 0 0 15,0 0 0-15,3 0 8 0,3-5-8 16,3 0 0-16,3-3 0 0,3-3 0 0,3-2 0 0,3-3 0 0,3-5 0 31,0 0-66-31,6-5-17 0,-3-1-3 0,6-4-1285 16</inkml:trace>
  <inkml:trace contextRef="#ctx0" brushRef="#br0" timeOffset="192662.24">22862 12168 2559 0,'0'0'56'0,"0"0"12"0,0 0 3 0,0 0 1 0,0 0-58 15,0 0-14-15,0 0 0 0,0 0 0 0,0 0 57 0,0 0 9 16,3-5 2-16,3-3 0 0,0 3-48 0,0-3-10 16,0 2-2-16,3-1 0 0,-3-4-8 0,2 3 0 15,1 0 0-15,0-3 0 0,0 1 0 0,0 2 0 16,0-5 0-16,-3 2 0 0,0 1-14 0,0-1 5 15,-3-2 1-15,0 0 0 0,-3 2 8 0,0-2 0 16,0-1 0-16,0 1 8 0,-6 0-8 0,3 0 11 16,-3 2-11-16,0 1 12 0,0 2 24 0,-3 2 4 15,-3 1 2-15,3 5 0 0,-3 0-11 0,-2 5-3 16,-4 1 0-16,0 2 0 0,-3 2-1 0,0 3-1 0,0 1 0 16,-2-1 0-16,2 0-11 0,3 3-3 0,0 3 0 15,6 2 0-15,0 0-12 0,3 0 0 0,6 0 8 16,-3 0-8-16,3-2 0 0,3-3 0 0,0-3 0 15,6 0 0-15,3-2 0 0,3-3 0 0,3 0 0 16,0-3 0-16,3-2 0 0,3-6 0 0,-1 0 0 16,1-2 0-16,0 0-12 0,-3-6-4 0,0 1-2 0,3-4 0 15,-3 1-15 1,-1-3-3-16,1-2-1 0,0 2 0 0,-3 0 17 16,0 3 4-16,-3-3 1 0,0 3 0 0,-3-1 15 0,-3 4 0 15,-3 2 0-15,-1 3 0 0,-2 5 0 0,0 0 16 0,0 0-1 0,-5-3-1 16,-4 3 23-16,0 5 5 0,0 1 1 0,0-1 0 15,0 5-27-15,0 1-6 0,3 2-1 0,0 0 0 16,3 3-9-16,0 3 8 0,0-3-8 0,0 0 8 0,3-1-8 16,0 1 0-16,3-2 0 0,-3 1 0 0,6-4 0 15,0 0 0-15,0-3 0 0,3-3 0 16,-3 0-52-16,3-2-4 0,3-3 0 16,0-3 0-16,2-2-169 0,1 2-35 15,0-5-6-15</inkml:trace>
  <inkml:trace contextRef="#ctx0" brushRef="#br0" timeOffset="193059.74">23401 11917 403 0,'0'0'36'0,"-3"2"-36"0,-3 1 0 0,0 2 0 16,3-2 460-16,-3 2 84 0,-3 1 18 0,3-1 3 16,-3 0-339-16,0 1-68 0,3 1-14 0,-3 4-2 15,0-3-90-15,3 5-17 0,-3-2-4 0,0 2-1 16,1-2 2-16,2 2 1 0,0 0 0 0,3 3 0 15,0 0-33-15,0-3 0 0,3 3 0 0,0-5 0 16,0-1 0-16,3 1 0 0,0-3 0 0,3-3 0 16,0-2 0-16,2-1 0 0,-2-2 0 0,6-2 0 15,0-1-11-15,0-2-5 0,0-3-2 0,0 0 0 16,3-3-31 0,0-2-7-16,3 0 0 0,-1 2-1 0,1-5 5 0,3 0 2 15,0 0 0-15,-3 3 0 0,0-3 17 0,3 3 3 0,-4-3 1 0,4 6 0 16,-6-1 17-16,0 3 3 0,-3-2 1 0,-3 4 0 0,0 4 35 15,-6-1 7-15,-3 3 2 0,0 0 0 0,0 0 12 0,0 0 4 16,-3 5 0-16,-3 6 0 0,0-3-9 0,-3 5-2 16,0-2 0-16,3 2 0 0,0 0-7 0,0 0-2 15,0 1 0-15,3-1 0 0,-3 3-24 16,6-3-8-16,0-3 0 0,0 1 0 0,0 0 12 16,0-1-12-16,3-4 12 0,0-1-12 0,0 0 0 15,3-2 0-15,0-1 0 0,0-2-12 16,0 0-83-16,3 0-16 0,0-5-3 15,3 0-758-15,-3 0-151 0</inkml:trace>
  <inkml:trace contextRef="#ctx0" brushRef="#br0" timeOffset="193498.76">23871 11922 2149 0,'0'0'95'0,"0"0"20"0,0 0-92 0,0 0-23 0,0 0 0 0,0 0 0 16,0 0 76-16,0 0 12 0,0 0 1 0,0 0 1 16,0 0-6-16,0 0-2 0,0 0 0 0,0 8 0 15,-3 0-17-15,0 3-3 16,-3-1-1-16,0 3 0 0,0-2-34 0,0 5-7 16,0-3-2-16,-3 3 0 0,3 0 18 0,0 0 4 0,-3 2 1 0,3-2 0 15,3-3-41-15,1 1 0 0,-1-1-13 0,0-3 3 0,3-2 10 0,3-2 12 16,-3-6-2-16,0 0-1 0,8 2-9 15,-2-4 0-15,6-4 0 0,0 1 0 16,3 0 0-16,0-6-11 0,3 1 3 0,0-4 0 16,6 1-39-16,-1 0-7 0,1 0-2 0,0-3 0 15,-9 0 15-15,6 0 2 0,0 3 1 0,-1 0 0 0,1-1 24 0,-3 4 5 16,-3 2 1-16,-3 3 0 16,0-1 8-16,-6 4 11 0,0 2-3 0,-6 0 0 0,0 0 28 0,3 8 6 15,-6-1 1-15,0 4 0 0,-3 0 6 0,-3-1 2 16,0 3 0-16,3 1 0 0,-6 2-35 0,3-1-6 15,3 1-2-15,0 0 0 16,3 0 4-16,-3 0 0 0,3-3 0 0,0 3 0 0,0-3-12 16,3-2 0-16,0-1 0 0,3 1 8 0,0-3-8 0,6-3 0 0,0 1 0 0,0-4 0 31,3 1-98-31,0-6-12 0,3 1-2 0,3-1-1216 0</inkml:trace>
  <inkml:trace contextRef="#ctx0" brushRef="#br0" timeOffset="195003.84">6000 13459 1958 0,'0'6'43'0,"0"2"9"0,0-3 1 0,0 0 3 0,0-5-45 0,0 3-11 16,0-3 0-16,-3 5 0 0,3-5 104 0,0 8 20 15,0-8 3-15,0 0 1 0,0 0-52 0,3 5-9 16,-3-5-3-16,0 0 0 0,6 0 0 0,0 0 0 16,2-2 0-16,-2-4 0 0,0-2-53 0,0 1-11 15,0-4 0-15,0-2 0 0,0-1 0 0,0 1 0 16,0 0 0-16,3 0 0 0,-3 2 0 0,-3-2 0 15,0 2 0-15,0-2 0 0,-3 3 0 0,-3-4 0 16,0 6 0-16,0-2 0 0,0-3 0 0,-3 2 0 16,0 0 0-16,-3 4 0 0,-3-1 0 0,0 2 0 15,0 1 0-15,-2 5 0 0,-4 0 46 0,0 3 5 16,0 2 1-16,-3 3 0 0,-3 2-32 0,3-2-7 16,1 6-1-16,-4 1 0 0,0 1-1 0,6 0-1 15,3 5 0-15,-3 1 0 0,4 1-10 0,-1 1 0 16,3 3 0-16,0 2 8 0,3-3-8 0,0 1 0 0,6-4 9 0,0 7-9 15,3-4 0-15,3-2 0 0,0-8 0 0,3 0 8 16,6-3-8-16,0-3 0 0,6-4 0 0,-1-4 0 16,4-2 0-16,0-2 9 0,3-4-9 0,6-4 10 15,5-6-25-15,-5-3-5 0,3-2 0 0,-3-8-1 16,-1 0 21-16,1-5 0 0,3-9 0 0,0 4 0 16,-3 2-13-16,-4 5 1 0,4-3 1 15,-3 1 0-15,3 2-33 16,-10 1-8-16,4-4 0 0,0-7-1 15,0-3-25-15,-3 0-5 0,0 3-1 0,-4 2 0 0,1 3 84 0,-6 13 16 0,0 3 3 16,0 0 1-16,-3-3-20 0,0 5 0 0,0 3 0 0,-3 3 0 16,-3 0 35-16,3 0 3 0,0 5 1 0,-3 3 0 15,0-1 4-15,-3 6 1 0,0 0 0 0,-6 8 0 16,0 3 0-16,0 2 1 0,0 3 0 0,-3 2 0 0,0 1-45 16,-3 5 0-16,-3 2 0 0,0 3 0 0,-3 3 0 15,-2 0 0-15,-1 2 0 0,0 6 9 0,3-3 5 16,3-8 1-16,-3 0 0 0,-3 0 0 0,4-2-24 15,-1 4-5-15,0 1-1 0,3 0 0 0,0 2 15 16,0 6 0-16,6-3 0 0,0-5 0 0,6-3 21 0,3-5 7 16,3-3 2-16,3-5 0 15,3-6-48-15,6-2-10 0,0-2-1 16,0-6-1-16,0-6-136 0,3 1-27 0</inkml:trace>
  <inkml:trace contextRef="#ctx0" brushRef="#br0" timeOffset="195793.57">6488 13422 864 0,'-6'3'38'0,"3"5"8"0,0 5-37 0,-3-8-9 0,3-10 0 0,0 8 0 16,0 10 348-16,0-8 67 0,3-18 13 0,0 13 4 16,0 16-276-16,0-16-56 0,6-11-10 0,-3 3-2 15,-3 8-58-15,0 0-11 0,9-2-3 0,0-1 0 16,3-2-16-16,0-3 10 0,-6 0-10 0,3 3 8 15,-4 2-8-15,4 0 0 16,-3-2 9-16,0-3-9 0,0-2 0 0,-3-1 0 0,3 0 0 0,-3 1 8 16,-3-1-8-16,3-2 0 0,-6 2 0 0,3 1 8 0,-3-3-8 0,-3 5 9 15,3 0-9-15,-3 2 10 0,-3 4 12 16,0-1 2-16,1 6 1 0,-1 2 0 0,-3 3 3 16,0 3 1-16,-3-1 0 0,3 1 0 0,-3 2-5 0,0 3 0 15,-3 0-1-15,9 2 0 0,-8 6-9 0,5-3-2 16,0 6 0-16,3 2 0 0,3-3-4 0,0 1-8 15,0-3 11-15,3-1-11 0,6-4 8 0,0-3-8 16,3-3 0-16,3-2 0 0,0-1 0 0,3-5 0 16,3 1 8-16,-1-4-8 0,1-4 8 0,3-1-8 15,0-5 9-15,0-2-9 0,0-1 8 0,3-5-8 16,-1-2 0-16,4-6 0 0,3 0 0 0,-3 0 0 16,-3 0 0-16,-1 8 0 0,1 1 0 0,-3 1-21 15,0 1 3-15,0 3 1 0,-3 2 17 0,0 0 0 16,-3 2 0-16,-1 1 0 0,-2 0 0 0,-9 5 0 0,0 0-12 15,0 0 12-15,0 8 0 0,-3 2 0 0,-3-2 0 0,1 5 0 16,-7-5 8-16,6 3 6 0,-3 2 1 0,0-2 0 16,0 2-15-16,3-2 0 0,0 2 8 0,0-3-8 31,3 1-20-31,0 0-6 0,-3-1-2 0,6 1 0 0,-3-1 53 0,3 1 11 0,-3-3 1 0,3-8 1 16,0 0-38-16,0 0 0 0,0 0 0 0,0 0 0 15,12 0 0-15,0-5 8 0,0-1-8 0,3-2 8 16,-3-2-8-16,3-1 0 0,-1-5 0 0,1 3 0 15,3 0 0-15,-3 0 0 0,0-1-12 0,0 1 4 16,-3 0 8-16,0 0-13 0,0-1 5 0,-1 4 8 16,1 2-13-16,0 0 5 0,-3 3 8 0,0 2-13 0,0-2 13 15,-3 5 0-15,0-5 0 0,-6 5 0 16,6 0 0-16,-6 0 0 0,0 0 0 0,0 0 0 16,0 0 0-16,3 5 0 0,-3 3 0 0,0 0 0 0,-3 0 0 0,0 2 0 15,0 1 0-15,-3 2 0 0,0 0 11 0,0 0 1 16,0 1 1-16,0-1 0 0,3 3-1 15,-3-3 0-15,3 3 0 0,3-3 0 0,0 0-12 0,0-2 0 16,0-11 8-16,3 11-8 0,0-4 0 16,0-1 8-16,3-1-8 0,0-2 0 0,0-1 0 0,0-2 0 15,0 0 0-15,3 0 0 0,-3-5 0 0,0 5-8 16,3-5-1-16,0 2 0 16,-3-2-34-16,3 2-6 0,-1-2-2 15,1 0 0-15,0 2-117 0,-6 0-24 0,3-2-5 0,0 2-1 16</inkml:trace>
  <inkml:trace contextRef="#ctx0" brushRef="#br0" timeOffset="196360.3">6881 13594 1728 0,'0'0'38'0,"0"0"8"0,0 0 2 0,0 0 0 0,0 0-39 0,0 0-9 15,0 0 0-15,0 0 0 0,0 0 104 0,9-8 20 16,0-2 3-16,-1 2 1 0,-2 3-52 0,6-3-9 16,0-3-3-16,0 0 0 0,3 1-51 0,0-6-13 15,0-8 0-15,3 3 0 0,-3 8 0 0,-1-3 0 16,1 0 0-16,3 5 0 0,-3 6 0 0,0 0 0 15,0-3 0-15,-6 3 0 0,0 2 54 0,0 3 8 0,-3 3 2 0,0-3 0 16,-6 0-48-16,2 5-8 0,1 3-8 0,3 0 9 16,-3 0 24-16,0 0 5 0,-6 2 1 0,0 3 0 15,0-2-3-15,3 5 0 0,0 0 0 0,0 0 0 16,-3 2-14-16,0-2-3 0,3 3-1 0,0-1 0 16,-2 1-9-16,2-3-1 0,0-1-8 0,2-1 12 15,1-1-12-15,-3-3 11 0,0 1-11 0,0-3 10 16,3-3-10-16,3 1 0 0,0-4 0 0,3-2 8 15,6 0-8-15,0-2 0 0,-3-6 9 0,3-3-9 16,0 0-12-16,0-4-8 0,2 1 0 0,-2-4-1 16,3 2-118-1,-3 0-23-15,0-2-5 0</inkml:trace>
  <inkml:trace contextRef="#ctx0" brushRef="#br0" timeOffset="196978.91">8208 13020 1591 0,'0'0'70'0,"0"0"15"0,0-5-68 15,0 5-17-15,0-5 0 0,0 5 0 0,-3-3 132 0,-6 0 24 16,3 6 4-16,-6 0 0 0,4 7-59 0,-4 1-12 16,-6 5-2-16,3 2-1 0,-3 3-31 0,3 3-7 15,3 5 0-15,-3 0-1 0,-2 0-7 0,2 1 0 16,0-1-1-16,0 5 0 0,0 0-21 0,0 1-4 15,0-3-1-15,0-3 0 0,6 5-13 0,0-5 8 16,-2 3-8-16,5-8 0 0,0-3 0 0,0-8-13 16,6-2 1-16,0-3 0 15,0 0-184-15,3-6-37 0,3-4-7 0</inkml:trace>
  <inkml:trace contextRef="#ctx0" brushRef="#br0" timeOffset="197452.91">8318 12764 1497 0,'0'0'66'0,"0"0"14"0,-6 0-64 0,0-3-16 0,1 6 0 0,-4-3 0 15,3 2 228-15,-3 3 43 0,0 1 8 0,0 4 1 16,-3 1-168-16,0-1-33 0,3 4-7 0,-3 2-2 16,3 2-35-16,-3 1-7 0,3 2-2 0,-2 0 0 0,2 3-10 0,0 0-3 15,0-1 0-15,3 4 0 0,3-3-13 0,-3-3 11 16,3 3-11-16,6-1 10 0,0 1-10 0,0-8 0 15,6 0 9-15,3-5-9 0,0-3 0 0,5-1 0 16,1-7 0-16,0 3 0 0,0-8-10 0,3 0-6 16,0-6-2-16,2 0 0 15,-2-2-18-15,0-3-4 0,3 3-1 0,-3-3 0 16,0 0 2-16,-1 3 1 0,-2-3 0 0,3 0 0 0,-6-2 22 0,0 2 5 16,0 3 1-16,-3-1 0 0,3 4 10 0,-6-1 0 15,-1 3 0-15,1 3 0 0,-3 0 12 0,0 2 8 16,-6 3 2-16,0 0 0 0,0 0 14 0,0 0 2 15,-3 5 1-15,3 6 0 0,-6 0-2 0,0-1 0 16,-3 9 0-16,1-1 0 0,-1 1-9 0,-3 2-1 16,0 3-1-16,-3 5 0 0,0 0-9 0,0 0-1 15,0 3-1-15,-3-3 0 0,4 0-15 0,-1 0 8 16,6 3-8-16,-3-3 0 0,3-5 0 0,3 2 8 16,0 1-8-16,3-4 0 0,0-4 0 0,3 0 8 0,0-4-8 15,6-1 0-15,0-4 8 0,0-2-8 0,0 0 0 16,6-3 0-16,-3 1 0 0,6-9 0 0,-4 0 0 15,7-5 0 1,-3 1-249-16,0-1-47 0</inkml:trace>
  <inkml:trace contextRef="#ctx0" brushRef="#br0" timeOffset="197818.91">8661 13446 1994 0,'0'0'88'0,"0"0"19"0,0 0-86 0,0 0-21 0,0 0 0 0,0 0 0 0,0 0 110 0,6 5 18 16,-6-5 3-16,0 0 1 0,9 0-31 0,-1 0-5 16,1-2-2-16,-9 2 0 0,9-3-42 0,0 0-9 15,0-2-2-15,3 3 0 0,-3-4-21 0,0 1-5 16,0-3-1-16,0 3 0 0,3-6-14 0,-3 3 9 16,-3-2-9-16,3-1 8 0,2 3-8 0,-2-2 0 15,0-1 0-15,0 0 8 0,-3-2-8 0,0 3 0 16,0 2 0-16,-3-3 8 0,-3 0-8 0,-3 1 0 15,3 2 0-15,-6 0 0 0,-3 3 0 0,3-3 8 16,-3 5-8-16,3 0 0 0,-3 3 0 0,-2 3 0 0,-1 2 8 16,0 3-8-16,-3 0 9 0,0 3 0 15,0 2 0-15,-3 3 0 0,3 0 9 0,0 0 2 0,1 2 0 16,-1 1 0-16,3 2-8 0,3 3-2 0,3-6 0 0,0 6 0 16,3-3-10-16,3-2 0 15,0-1 0-15,6 1 0 0,3-1 0 0,0-2 0 0,0-3 0 0,3 1 0 16,0-6 0-16,2 0-9 0,1-6 0 0,3-2 0 31,0-2-138-31,0-4-27 0,0-2-6 0</inkml:trace>
  <inkml:trace contextRef="#ctx0" brushRef="#br0" timeOffset="198475.34">9164 13430 1900 0,'0'0'169'0,"-6"6"-135"0,0-1-34 0,0 0 0 0,0 6 123 0,3-6 17 16,-3-5 4-16,6 0 1 0,0 0-55 0,0 0-11 16,0 0-3-16,0 0 0 0,0 0-36 0,9-5-8 15,0-9-2-15,0 1 0 0,12-5-20 16,-9 5 0-16,-1 2-10 0,1-5 8 0,0 3-8 16,0 0 0-16,0-1 0 0,-3-2 0 0,0 1 8 15,-6-1-8-15,3 0 0 0,0 0 0 0,-6-3 9 16,0 1-9-16,-3-3 8 0,-3 2-8 0,0 6 0 15,-3-3 0-15,0 6 0 0,-3 4 28 0,-3 6 0 16,-3 0 0-16,1 6 0 0,-7 4 13 0,-3 3 3 16,0 3 1-16,-6 3 0 0,4 2-17 0,-4 0-3 0,0 3-1 15,0 0 0-15,7 2-8 0,5 1-3 16,0 2 0-16,6 0 0 0,3-3-13 0,6-2 0 0,-3-3 8 16,9 0-8-16,6 1 0 0,3-4 0 0,3-2 0 0,3-5 0 15,9-1 0-15,0-5 8 0,-1-2-8 16,4-3 0-16,6-5 0 0,-3-3 0 0,-1-3 0 15,1-2 0 1,0-5-24-16,-3-1-10 0,3-5-2 0,-1 0-1 0,4-2-18 16,-3 0-3-16,6-4-1 0,-4-1 0 0,-2-1 16 15,-3 0 3-15,3-8 1 0,-1 6 0 0,-5-3 19 0,3-3 4 0,0-2 1 0,-3-3 0 16,2-3 15-16,-2 3-9 0,-3 0 9 0,3 3-8 16,-6 2 8-16,2 1 0 0,1 2 0 0,-3 2 0 15,-3 4 0-15,-3 7 16 0,-3 3-4 0,-3 2-1 0,0 6 22 16,-3 2 5-16,-3 3 1 0,3 3 0 15,-3 5-3-15,0 0 0 0,0 0 0 0,-6 8 0 16,-3 5-4-16,-3 0 0 0,0 6-1 0,0 2 0 0,-3 3-7 16,0 5-2-16,-2 0 0 0,-4 6 0 0,3-1-1 15,-6 6 0-15,-6 2 0 0,1 3 0 0,-4 3-5 16,6 2-2-16,-3 3 0 0,-3 0 0 0,1-6-14 16,2-2 9-16,3 6-9 0,3-9 8 0,4 0-8 0,8-7 0 15,0-1 9-15,9 0-9 0,0-5 0 0,6-2 0 16,0-6 0-16,6-2 0 0,3-6 0 0,-1-3 0 15,7-7 0-15,0 0 8 16,6-6-93-16,-3-5-19 0,0-8-3 0,-1 0-1 16,4 1-178-16,0-7-36 0</inkml:trace>
  <inkml:trace contextRef="#ctx0" brushRef="#br0" timeOffset="198644.89">9708 13279 1382 0,'0'0'123'0,"0"0"-99"0,0 0-24 0,-3 8 0 16,0-2 217-16,-2 2 39 0,-1-3 7 0,3 5 1 15,-6 1-113-15,0 0-23 0,3 2-5 0,-3 0-1 16,3 3-55-16,-3 3-11 0,0-1-3 0,0 1 0 16,0-4-30-16,3 4-7 0,-3-1 0 0,6-2-1 15,-3 3-15-15,3-6 0 0,0 3 8 0,3-5-8 16,3-1-13-16,0-5-6 0,3 1-1 0,-6-6 0 16,12-3-152-16,-3-8-30 0,3-2-6 0</inkml:trace>
  <inkml:trace contextRef="#ctx0" brushRef="#br0" timeOffset="198801.47">9932 12922 1785 0,'0'0'159'16,"-9"0"-127"-16,-3 6-32 0,3-1 0 0,6 0 160 0,-6 0 27 16,0 3 5-16,0 0 0 0,3 0-146 0,0 0-30 15,0 3-5-15,3-3-2 16,0 0-89-16,0 2-19 0,3 3-3 0,-3-2-1 0</inkml:trace>
  <inkml:trace contextRef="#ctx0" brushRef="#br0" timeOffset="199920.64">10069 13388 921 0,'0'0'82'0,"0"-3"-66"16,-3 3-16-16,3 0 0 0,-3 0 220 0,3 0 40 16,0 0 8-16,0 0 1 0,0 0-137 0,0 0-28 15,0 0-6-15,0 0-1 0,3 3-32 0,-3-3-6 16,9 3-2-16,-4-1 0 0,-5-2-18 0,3 0-4 15,-3 0-1-15,9 0 0 0,-3 0-15 0,0-2-3 16,-3-1-1-16,3-2 0 0,-3-1 6 0,3-2 2 16,-3 3 0-16,3-3 0 0,-3 0-12 0,0 0-3 15,0 0 0-15,0-5 0 0,0 5 4 0,-3-2 0 16,0-1 0-16,0-2 0 0,-3 0 9 0,0-1 3 16,-3 1 0-16,0 0 0 0,0 2-8 0,-3 1-2 15,-3-4 0-15,3 4 0 0,-3 2 3 0,-2 3 1 16,2 2 0-16,-6 0 0 0,0 6 10 0,0 2 1 0,0 3 1 15,-3 3 0-15,4-1-6 0,-1 4 0 0,0 2-1 16,3-1 0-16,0 4-23 0,0 2 0 0,0 0 0 0,3 0 0 16,3 1 0-16,-2 1 0 0,5 1 0 0,0 3 0 15,3-4 12-15,6-4-1 0,-3 2-1 0,6-5 0 16,0 0-30-16,5-8-5 16,1 0-2-16,0-3 0 0,0-5 27 0,6-3 0 0,3-2 0 0,3-5 0 15,3-6 16-15,-1 2 9 0,-2-1 2 0,0-1 0 16,0 0-27-16,-3-3 0 0,-4 1 0 0,4-1 0 0,-3 3 0 15,0 1 0-15,-3-4 0 0,-3 6 0 0,0 0 0 0,-3 2 0 16,0 0 0-16,-4 3 0 0,1 1 0 0,-3 1 0 16,0 1 0-16,-3 5 0 0,0 0 0 0,0 0 0 15,0 0 0-15,-9 5 0 0,1 6 0 0,-4 2 0 16,3 0 0-16,0 6 0 0,-3-1 0 0,0 1 0 16,3-1 0-16,0 4 0 0,0 1 13 0,0-2-2 15,6-2-1-15,-3 2 0 0,3-5 14 0,3 0 2 16,0-3 1-16,0 0 0 0,3-5-27 0,3-2 0 15,3-4 0-15,0-4 0 0,3-1-13 0,3-2-8 16,3-9-2-16,0 1 0 0,2-5 23 0,1 2 0 16,0 0 0-16,3-3 0 0,3-2 0 0,0 3 0 15,-1-3 0-15,7 2 0 0,-3-2 0 0,-3 2 0 16,-4 3 0-16,-5 1-11 0,-3 4 11 0,-3 3 0 16,0 0 0-16,-3 0-8 0,-9 8 8 0,0 0 0 15,0 0 0-15,0 0 0 0,0 8 0 0,0 0 0 16,-6 3 0-16,0-1 0 0,0 1 0 0,-3 2 0 0,0 3 0 15,-3 0 0-15,3 0 0 0,0 0 0 0,0-3 0 16,1 0 0-16,2 0 0 0,0 0 0 16,3-7 0-16,0-1 0 0,3-5 0 0,3 5 0 0,0-2 0 15,6 2 0-15,0-5 0 0,-1 0 0 0,7-5 0 0,0 0 0 16,0-3 0-16,0-3 0 0,3 3 0 16,3-5 0-16,-3 0 0 0,-1 0-10 0,1 2 10 0,0 0 0 15,-3 1-12-15,3-1 12 0,-3 6-12 0,0 0 12 16,0-1 0-16,-4 4-8 0,1-1 8 0,-3 3 0 15,0 3 0-15,-3-1 0 0,0 4 0 0,-3-1 0 16,-3 3 0-16,0 0 0 0,-3 0 0 0,0 2 0 16,-3 4 0-16,0-1 0 0,0 3 0 0,0 0 0 15,3-3 0-15,-3 3 0 0,0 0 0 0,0-3 0 0,6 0 0 16,0 0 0-16,3-2 0 0,-3-3 0 0,6 0 0 0,3 0 0 16,-3 0 0-16,3-3-10 15,3-3-26-15,0 1-6 0,0 0-1 16,0-6-1335-16</inkml:trace>
  <inkml:trace contextRef="#ctx0" brushRef="#br0" timeOffset="200620.84">11503 13359 806 0,'0'0'36'0,"0"0"7"0,-3 2-35 0,3-2-8 16,0 0 0-16,0 0 0 0,-3 3 220 0,0 2 41 15,3-5 9-15,0 6 2 0,0 2-134 0,0-3-26 16,0 3-6-16,0-3-1 0,0 0-44 0,3 1-9 16,-3-6-1-16,0 0-1 0,6 5-25 0,0-2-5 15,3-3 0-15,-3 0-1 0,6-3-11 0,-3 3-8 16,3-5 12-16,0-1-12 0,3-1 11 0,-3-1-11 16,2-3 10-16,1 0-10 0,0 1 12 0,-3-1-4 15,0 1-8-15,-3-1 12 0,0 0-3 0,-3 1-1 16,0-3 0-16,-3 2 0 0,-3 1 15 0,-3-1 2 15,0 3 1-15,-3-5 0 0,3 5 1 0,-6 0 0 0,-3-3 0 16,3 1 0-16,-3 4-1 0,-3 1 0 0,0 2 0 0,1 1 0 16,-1 4 0-16,3 1 0 15,-6 2 0-15,0 1 0 0,0 4-2 0,-3 4-1 16,4-1 0-16,-7 8 0 0,3-3-7 0,-3 4 0 0,0 1-1 16,0 4 0-16,1-1-5 0,5 3-1 15,0-2 0-15,6-1 0 0,3-2-9 0,0 3 0 0,3-4 0 0,3 1 0 16,3-3 0-16,3-2 8 0,6-3-8 0,3-3 8 15,3-2-8-15,6-3 0 0,0-6 0 0,5 1 0 16,-5-3 0-16,3-3 0 0,-3-2 8 0,3-3-8 16,-1 0-47-16,1-5-11 15,3-3-2-15,0-3-1 0,-3 1-127 0,2 2-24 16,-2-2-6-16</inkml:trace>
  <inkml:trace contextRef="#ctx0" brushRef="#br0" timeOffset="201040.72">11884 13261 961 0,'0'0'42'0,"0"0"10"0,0 0-42 0,0 0-10 15,0 0 0-15,0 0 0 0,0 0 170 0,0 0 32 16,0 0 6-16,3 5 2 0,-6 6-25 0,0-1-5 16,-3 1 0-16,0 2-1 0,-3 0-55 0,1 1-10 15,-4 4-2-15,-3 1-1 0,3-1-41 0,-3 1-8 16,3-1-2-16,0 1 0 0,0-3-18 0,3 0-4 0,0-1-1 0,6-1 0 15,0-4-29-15,0-2-8 16,3 3 0-16,6-3 0 0,0-6 0 0,6 1 0 0,0-6 0 0,3 1 0 16,0-4 0-16,3 1 0 0,0-3 0 0,3-5 0 15,-4 2-10-15,-2-2-3 0,3-3-1 0,-3 0 0 16,3 0-4-16,-3-2-1 0,6-1 0 0,-4 4 0 16,-2 1 10-16,3 1 9 0,0 0-13 0,-3 2 5 15,-3 3 8-15,0 3-10 0,0 0 10 0,-6 2-10 16,0 3 10-16,-3 3 0 0,2-1 0 0,-2 4 0 15,0-1 0-15,-3 3 11 0,0 0-3 0,-3 2 0 16,0 1-8-16,-2 2 0 0,2 1 9 0,-3 1-9 16,3-1 13-16,-6 1-1 0,6 1-1 0,-6 0 0 0,6 3-11 15,-3-3 10-15,3 0-10 0,3-1 10 16,-3-1-10-16,3-1 0 0,3-3 0 0,3-2 8 0,0 0-8 16,3-2 0-16,3-6 0 0,0 0 0 15,-1-3-100-15,4-2-20 0,0-6-3 0,6 0-705 16,0-4-142-16</inkml:trace>
  <inkml:trace contextRef="#ctx0" brushRef="#br0" timeOffset="201507.76">12819 12615 2516 0,'-9'-8'56'0,"6"8"11"0,-3 0 2 0,0 0 1 0,0 3-56 0,0 2-14 15,-3 1 0-15,3 2 0 0,-3-3 73 0,0 5 12 0,-2 6 3 0,-1 5 0 16,-3 1-40-16,-3 4-7 0,0 3-1 0,0 3-1 16,-3 2-14-16,1 3-2 0,-1 3-1 0,-3 8 0 15,-3-6-5-15,6 3-1 0,0 3 0 0,1 2 0 16,2-8-16-16,0 1 0 0,0-1 0 0,3 0 0 16,0-5 10-16,0-2-2 0,3-4 0 0,4 1 0 15,-4-5-8-15,6-4-11 0,0-1 3 0,0-6 0 16,3-6-45-1,3 1-9-15,0-3-2 0,0-8 0 0,0 0 0 0,0 0 0 16,0-3 0-16,3-5 0 0,-3 0-29 0,0-2-7 0,0-4 0 16,-3-2-1-16,3-2 37 0,-3-1 7 0,0-7 1 0,-3 5 1 0,0-3 73 15,3 5 14-15,0 1 4 0,-3-1 0 0,3 6 56 0,-3 0 12 16,3 0 3-16,-3 5 0 0,0-3-24 16,3 6-5-16,0 0-1 0,0 2 0 0,0 0 15 15,3 3 2-15,0 0 1 0,0 0 0 0,6-5-60 16,0 5-12-16,3-5-3 0,6 2 0 0,0 0-20 15,3-2 0-15,0 0 0 0,-1 2 0 0,1-5 0 16,6 0 0-16,0 0 0 0,6 0 0 0,-3 0 0 16,2 1 0-16,-2 1 0 0,0 1 0 15,-3 0-48-15,-3 2-15 0,-4-2-2 16,1 2-871-16,0 0-175 0</inkml:trace>
  <inkml:trace contextRef="#ctx0" brushRef="#br0" timeOffset="202245.86">13012 13250 1429 0,'0'0'63'0,"0"0"13"0,0 0-60 0,0 0-16 15,0 0 0-15,0 0 0 0,0 0 91 0,0 0 15 16,0 0 3-16,0 0 1 0,0 0-27 0,6-2-6 16,-3-4-1-16,0 4 0 0,-3 2-9 0,0 0-3 15,0 0 0-15,0 0 0 0,3-6-11 0,-3 6-2 16,0-5-1-16,0 5 0 0,-3-5-20 0,0 2-4 15,-3 3-1-15,-3 0 0 0,-2 0 11 0,-1 0 3 0,0 0 0 0,-3 0 0 16,0 3-7-16,0 0-2 0,-3-1 0 0,0 1 0 16,1-1-2-16,-1 4 0 0,0-1 0 15,-3 0 0-15,3 3-16 0,0-2-3 0,0 2-1 16,3-3 0-16,-2 3 4 0,5 0 0 0,-3-3 0 0,6 3 0 16,3-3-12-16,0 0 0 0,3 1 0 15,3-1 0-15,0-5 0 0,9 8 0 0,0-3-12 0,3 3 12 16,3-5 0-16,0 5 0 0,2-3 0 0,1 0 0 15,0 3 0-15,-3-2 0 0,3 2 0 0,-3 0 0 16,3-1-12-16,-6 1 12 0,-1 0-10 0,-2 0 10 16,-3 0-14-16,0 3 3 0,-3-3 1 0,-3 2 0 15,-3-2 10-15,0 3-13 0,0-3 5 0,-6 2 8 0,0-2 0 16,1 3 0-16,-4-6 12 0,0 3-4 0,0 0-8 16,0-3-9-16,-3 1 9 0,-3-4-13 0,3 1 13 0,0-3 8 15,-5 0 0-15,-1 0-8 0,3 0 10 16,-3 0-10-16,0-3 8 0,3 1-8 15,0 2 0-15,1-3 0 0,-1-2 0 0,0 5 0 16,6-3 0-16,0 3 0 0,0-3 0 0,0 3 0 0,6 0-12 16,0 0 12-16,0 0-10 0,6 0 10 15,0 0-130-15,0 0-20 0,9 0-4 0,3-2-994 16</inkml:trace>
  <inkml:trace contextRef="#ctx0" brushRef="#br0" timeOffset="202771.45">13194 13319 1612 0,'-9'11'72'0,"0"-3"14"0,0 5-69 0,-3 3-17 0,0 2 0 15,-3 3 0-15,4 3 153 0,-7 3 27 0,0-1 6 0,0 9 1 16,-6 2-81-16,3 0-16 0,-8 0-3 0,2 2-1 16,3-2-26-16,-3 0-6 0,3 3-1 0,-5 2 0 15,2-2-36-15,-3-3-7 0,3 3-2 0,3-3 0 16,1 0-8-16,2-8 0 0,3 3 0 0,3-6 8 15,0-5 7-15,6-2 1 0,0 0 0 0,3-6 0 16,3 0-16-16,-3-5 0 0,3-3 0 0,3-5 0 16,0 0 0-16,0 0 0 0,0 0 0 0,6-8 0 15,-3-5 0-15,3 0 0 0,0 0 0 0,0-6 0 16,3 1 0-16,3-9 0 0,-3-2 0 0,6-5 0 16,0-1 0-16,3-5-12 0,2-2 3 0,1-5 0 15,3-4 9-15,3 4 0 0,3-6 0 0,2-3 0 0,7 6 0 16,0-3-8-16,0 3 8 0,5-1-8 15,-2 9 8-15,2 2 0 0,-2 1 8 0,3 2-8 0,-6 2 8 0,-7 6-8 16,4 3 10-16,-3 5-10 0,-6 2 8 0,-1 6-8 16,-2 2 0-16,-3 6 9 0,-6 2-9 0,0 3 12 15,0 6-12-15,-6-1 12 0,2 3 1 0,-2 2 1 16,0-2 0-16,0 6 0 0,-3-4-14 0,-3 3 0 16,0 1 0-16,0 1 0 0,-6 1 0 0,3 0 0 15,-3 0 0-15,-3 0 0 0,0 0 0 0,0 0 0 16,3 0 0-16,-3 2 0 0,-3-5 0 0,-2 3 0 15,-1 3 0-15,-3-3 0 0,3-1 12 0,0-1 0 16,-6-1 0-16,3 0 0 0,-3 0-12 0,3-2 8 16,-2 0-8-16,2-3 0 0,-3-3 9 0,3-3-9 15,3 1 8-15,0-6-8 0,3 1 0 0,0-3 0 0,3-3 0 16,6-3-11 0,0 0-97-16,6-2-20 0,3 0-4 0,3-3-677 0,0 0-135 15</inkml:trace>
  <inkml:trace contextRef="#ctx0" brushRef="#br0" timeOffset="203126.5">13768 13229 691 0,'-5'5'61'0,"2"1"-49"16,-3 2-12-16,0 0 0 0,-3 2 396 16,0-2 77-16,0 5 15 0,0-5 4 0,-3 3-324 0,3 2-64 15,-3 0-12-15,3 1-4 16,0-1-32-16,-3 0-8 0,3 0 0 0,1 1-1 0,2-4-32 0,0 3-7 15,0-5 0-15,3 5-8 0,3-5 8 0,0 0-8 16,0-2 0-16,3-1 0 0,-3-5 0 0,0 0 8 16,0 0-8-16,9-5 0 0,0-3 0 0,2 0 0 15,-2-3 0-15,3 3 0 0,0-5-10 0,-3 0 10 16,0 0-10-16,3-1 10 0,-3-2-9 0,0 3 9 16,3-3-8-16,-3 3 8 0,0 0 0 0,0 0 0 15,2-1 0-15,-2 1 0 0,3 3 0 0,-3-1 0 16,0 0 0-16,0 4-8 0,0-1 8 0,0 2 0 15,-3-2 0-15,3 6 0 0,0-4 0 0,-3 4 0 16,0-1 0-16,3 0 0 0,-4 3 0 0,1 3 0 16,0-3 0-16,0-3 0 0,0 3-12 0,3 3 2 0,-6-3 1 15,6 3 0 1,0-3-117-16,-3-3-23 0,0 0-5 0,3 3-613 0,3 0-122 16</inkml:trace>
  <inkml:trace contextRef="#ctx0" brushRef="#br0" timeOffset="203325.75">14135 13150 806 0,'0'0'72'0,"0"0"-58"0,0 0-14 0,-6 5 0 16,3 3 216-16,-3 3 40 0,0-3 8 0,0 5 1 15,0-3-96-15,-3 4-19 0,0-1-4 0,-3 0-1 16,3 0-49-16,0 3-9 0,0-3-3 0,-3 3 0 0,3 0-20 16,-2-3-4-16,2 3 0 0,3-3-1 0,-3 1-15 0,3-1-2 15,0-2-1-15,3-4 0 16,3 4-41-16,0 0 0 0,0-6-13 0,0-5 3 15,3 3-1-15,6-3 0 0,-3-3 0 0,6-2-846 16,0-1-170-16</inkml:trace>
  <inkml:trace contextRef="#ctx0" brushRef="#br0" timeOffset="203473.36">14382 12848 2296 0,'-12'-5'102'0,"9"2"21"0,-3 3-99 0,0 0-24 15,-3 0 0-15,3 3 0 0,-3-3 39 0,3 3 2 16,0-1 1-16,0 1 0 0,0-1-31 0,0 1-11 16,6-3 0-16,0 3-721 15,0-3-151-15</inkml:trace>
  <inkml:trace contextRef="#ctx0" brushRef="#br0" timeOffset="204054.8">14399 13221 1598 0,'3'-5'71'0,"0"2"14"0,0 1-68 0,0-1-17 16,0 0 0-16,0 1 0 0,0 2 53 0,-3 0 7 15,0 0 2-15,3 0 0 0,0 0 6 0,-3 0 0 16,0 0 1-16,6 0 0 0,0 0 6 0,-3 0 1 16,-3 0 0-16,6 0 0 0,0 0-10 0,-6 0-2 15,0 0 0-15,0 0 0 0,0 0-12 0,0 0-4 0,3 0 0 0,0-3 0 16,-3 3-25-16,3-5-6 0,-3-1-1 0,0-1 0 16,0 1-6-16,3-2-2 0,-6 0 0 0,0 3 0 15,3 5 24-15,-6-8 4 0,0-2 0 0,0 2 1 16,0 0-25-16,-3 2-4 0,0 1-8 0,-3 2 11 15,1 3-11-15,-4 3 10 0,3 5-10 0,-6 0 10 16,0 3 6-16,3 4 2 0,-3 1 0 0,3 5 0 16,-2-2-18-16,-1 5 0 0,6 0 0 0,-3-1 0 15,3 4 20-15,3-1 8 0,3-2 0 0,0 0 1 16,6-3-29-16,0-2 0 0,6-1 0 0,3-2 0 16,3-3 0-16,0-5 8 0,9 0-8 0,2-8 0 15,4-2-20-15,3-6-8 16,3-3 0-16,3-5-1 0,2 0-208 0,4-5-42 0</inkml:trace>
  <inkml:trace contextRef="#ctx0" brushRef="#br0" timeOffset="204624.28">15007 12827 2516 0,'-18'0'56'0,"12"3"11"0,-6 2 2 0,0 0 1 0,0 1-56 0,0-1-14 15,0 3 0-15,6-3 0 0,0 0 57 0,3 1 9 16,1 2 2-16,2-8 0 0,8 2-45 0,1 1-9 16,0 0-2-16,6-3 0 0,3-3-3 0,3 0-1 15,-3 1 0-15,3-6 0 0,-1 0-8 0,-2-3 0 16,3 1 0-16,0-4 0 0,-3-2 0 0,0 3 0 0,2-3 9 16,-2 0-9-16,-3-2 0 0,0-1 0 15,-3 4 0-15,0-1-8 0,-6 0 8 0,-3-3 0 16,-3 6 0-16,0 0 0 0,-3-3 0 0,-3 3 8 0,0 2-8 0,-6 3 8 15,0 3 5-15,0 5 2 0,-3 5 0 0,-2 3 0 16,-4 5 15-16,-6 3 3 0,-3 3 1 0,-6 7 0 16,1 3 6-16,-1 3 0 0,-3 0 1 0,-2 7 0 15,-1 4-41-15,6 2 0 0,0 0 0 0,7 2 0 16,-1 1-10-16,3 0-4 0,3-6-1 0,4 3 0 16,2-8 27-16,0 0 6 0,9-5 1 0,6-3 0 15,0-8-19-15,6 0 0 0,6-5 0 0,3-5 0 16,3-6 0-16,2-2 0 0,1-9 0 0,9 1 0 0,3-8-19 15,0 2 3-15,-1-5 0 0,4 0 0 16,0 1-13-16,0-4-3 16,-4 3 0-16,1 3 0 0,-6-3 21 0,-3 8 11 0,-6 0-12 0,-3 3 12 0,0 0 0 15,-12 5 0-15,0 0 0 0,0 8 0 0,0 2 9 0,-6 1 9 16,0-1 2-16,0 4 0 0,-3 1 11 16,0-1 2-16,0 2 1 0,0-1 0 0,0 4-13 0,3-1-2 15,0 4-1-15,3-4 0 0,0-2-18 0,3 0 10 16,3 0-10-16,3-3 8 0,3-2-8 0,-3-6 0 15,6 0 0-15,0-5 8 0,0 3-8 0,3-3 0 16,-4-3 0-16,4-2 0 16,0 0-29-16,0-6-5 0,6-2-1 15,-3 0 0-15,3-3-99 0,-3 2-20 0,2-1-4 0,1 1-1 16,0-2-114-16,0 3-23 0,18-19-5 0,-7 9-1 0</inkml:trace>
  <inkml:trace contextRef="#ctx0" brushRef="#br0" timeOffset="205072.12">15798 12570 2340 0,'-11'-2'104'0,"5"4"20"0,-3 4-99 0,0-4-25 0,0 6 0 0,-3-2 0 16,0 1 117-16,0 4 19 0,-3 2 3 0,0 3 1 16,3 3-61-16,-5 2-12 0,2 5-3 0,0 1 0 15,-3 2-22-15,0 3-5 0,-3 2-1 0,-3 3 0 16,1 5-12-16,2-2-2 0,-3 0-1 0,-3 5 0 15,3-3-3-15,4 3-1 0,-4-3 0 0,3-2 0 0,0-3-17 0,3-5-11 16,-3 5 2-16,6-5 0 0,1 2 9 0,2-7 0 16,3-6 0-16,0 2 0 0,3 1 0 15,0-3-13-15,3-7 1 0,0-6 1 16,3-8-82-16,0 0-17 16,0 0-3-16,0-3-1 0,3-5-59 0,0-3-12 0,0-2-3 15,0 0 0-15,-3-3 99 0,0 0 19 0,3-2 4 16,-3-3 1-16,0-3 1 0,0 3 1 15,-3-6 0-15,3 1 0 0,0 5 102 0,0-3 20 0,0 5 4 0,0-2 1 16,0 2 102-16,-3 6 21 0,3 0 4 0,-3 5 1 0,3 3-64 0,0-3-13 16,0 5-3-16,0 3 0 0,0 0-38 0,0 0-8 15,3-2-2-15,3 2 0 0,3 0-28 0,0 0-7 16,3 2-1-16,5 1 0 0,-2-3-15 0,3 3-3 16,3-3-1-16,3 0 0 0,0 0-9 0,2-3 8 15,1 3-8-15,0-3 8 0,0 1-8 0,-3-4 0 16,-1 1 0-16,-2 2 8 15,0-2-62-15,-3 0-13 0,0-3-2 0,-3 5-1389 16</inkml:trace>
  <inkml:trace contextRef="#ctx0" brushRef="#br0" timeOffset="214070.97">5086 10980 1828 0,'0'0'81'0,"0"-5"17"0,-3 0-78 0,0 2-20 0,3 3 0 0,0 0 0 16,0 0 133-16,0 0 23 0,0 0 5 0,0 0 1 16,0 0-56-16,-6 3-11 0,6 2-3 0,0 0 0 15,0 1-42-15,0 4-9 0,-3 3-1 0,3 3-1 16,0 0-15-16,0 0-2 0,0 2-1 0,0 4 0 0,0 1-5 0,-3 4 0 16,3 2-1-16,0 5 0 0,-3 1-7 0,3-3-8 15,-3 2 11-15,0-5-11 0,0-2 0 0,0-4 0 16,0 4 0-16,3-6 0 15,-6-5-135-15,3 0-21 16,0 2-4-16,0-5-1021 0</inkml:trace>
  <inkml:trace contextRef="#ctx0" brushRef="#br0" timeOffset="214339.3">4889 11480 1094 0,'0'0'97'0,"0"0"-77"16,-3 3-20-16,0-3 0 0,-3-3 236 0,6 3 43 15,0 0 9-15,0 0 1 0,-5-5-118 0,-1 2-24 16,6 3-5-16,0 0-1 0,0 0-61 0,0 0-12 16,11-5-2-16,-5-3-1 0,3-2-52 0,6-4-13 0,6-2 0 0,0-2 0 15,-3-3 54-15,9-3 8 0,8-10 2 0,-8-1 0 16,3 3-52-16,-3 3-12 0,-4 3 0 0,4-1 0 16,-3 9 0-16,0-3 9 0,3 2-9 0,-4 1 8 15,-5 2-8-15,-3 3 0 0,0-1 0 0,0 4 8 16,-6 2-8-16,0 0 0 0,3 3-12 0,-6-1-914 47,0 4-182-47</inkml:trace>
  <inkml:trace contextRef="#ctx0" brushRef="#br0" timeOffset="214647.02">4889 11023 403 0,'0'0'36'0,"0"0"-36"15,0 0 0-15,0 0 0 0,0 0 392 0,0 0 72 16,0 0 15-16,0 0 2 0,0 0-282 0,0 0-57 16,0 0-11-16,9 7-3 0,-6-1-51 0,9 2-10 15,3-3-3-15,-6 0 0 0,6 3-17 0,3 0-4 16,0 0-1-16,2 0 0 0,-5 0-14 0,3 3-2 15,0-1-1-15,3 1 0 0,-9-3-7 0,3 0-2 16,0 0 0-16,-4 2 0 0,1-5-8 0,3 3-8 16,0 0 12-16,-3-2-12 0,3-1 10 0,0-2-10 15,3-1 8-15,0 1-8 0,-1-3 0 0,-5 2 0 16,3 1 0-16,-6-3 0 16,-3 3-78-16,0 2-21 0,0-2-4 0,0 2-1 15,-3 0-108-15,0 1-23 0</inkml:trace>
  <inkml:trace contextRef="#ctx0" brushRef="#br0" timeOffset="-214518.83">5348 10819 1728 0,'0'0'76'0,"0"0"16"0,0 0-73 0,-6 10-19 15,-3 4 0-15,6-1 0 16,-6 0 157-16,0 3 28 0,0-3 6 0,0 6 1 0,-3 2-52 0,0 3-9 16,0 2-3-16,-2 9 0 0,-4-4-56 0,3 4-11 15,0 2-2-15,0 2-1 0,3 6-22 0,0 0-5 16,0-2-1-16,0-1 0 0,4-5-17 0,-1-3-3 15,-3-4-1-15,0-4 0 0,3 3-9 0,0-2 0 16,-3-6 0-16,3 0 8 16,0-3-72-16,0-2-14 0,3 0-3 0,6-3-829 15,0-2-166-15</inkml:trace>
  <inkml:trace contextRef="#ctx0" brushRef="#br0" timeOffset="-212998.76">4964 14811 288 0,'0'0'12'0,"0"0"4"16,3-5-16-16,-3 0 0 0,3-3 0 0,-3 3 0 0,0 5 260 0,0-6 48 16,-3 1 11-16,3 5 1 0,0 0-129 15,0 0-27-15,0 0-4 0,0 0-2 0,0 0-69 0,0 8-13 16,-3 3-4-16,3-1 0 0,0-2-20 0,3 3-4 16,0 2 0-16,6 0-1 0,-6 0-12 0,6 1-3 15,0 1 0-15,-1 1 0 0,4-2-12 0,0 1-4 16,0-1 0-16,0-4 0 0,0 3-3 0,0 1-1 15,0-4 0-15,3 3 0 0,-3-2-12 0,-4 0 11 16,1-3-11-16,6 5 10 0,-9-3-10 0,3 1 12 16,-3 0-12-16,3-1 12 0,-3 1-12 0,0-1-11 15,-3 1 3-15,3-1 0 16,-6 4-196-16,0-4-38 0</inkml:trace>
  <inkml:trace contextRef="#ctx0" brushRef="#br0" timeOffset="-212681.85">4797 15187 1450 0,'0'-8'64'0,"0"3"14"0,0 0-62 0,0-1-16 0,0 1 0 0,3-3 0 16,-3 3 130-16,3-3 23 0,-3 0 5 0,3 3 1 15,0-1-59-15,3 1-11 0,6-8 84 16,-9 7-116-16,3 1-5 0,6-3-2 0,-6 3 0 0,3-3-20 0,5 0-4 16,-5 0-1-16,6-2 0 0,6-4 6 0,0 1 1 15,3 0 0-15,0-3 0 0,-1 0-32 0,1 0 8 16,3-5-8-16,-6 3 0 0,3-1 0 0,-4-2 8 16,1 2-8-16,3-2 0 0,3 0 8 0,-6 3-8 15,3-1 0-15,-4 3 9 16,-2 0-64-16,0 6-13 0,-9-4-2 0,0 4-1 15,-3 2-177-15,-3 3-35 0,0-6-7 0,-3 11-2 0</inkml:trace>
  <inkml:trace contextRef="#ctx0" brushRef="#br0" timeOffset="-212414.56">4812 14930 1494 0,'0'0'66'0,"0"0"14"0,0 0-64 0,0 0-16 0,0 0 0 0,0 0 0 16,0 0 107-16,0 0 18 0,0 0 4 0,0 0 1 15,9-2-29-15,-3-1-5 0,3 1-2 0,3-1 0 16,-6 0-27-16,3 3-6 0,5 0-1 0,-5 0 0 16,6 0-22-16,-3 0-5 0,3 0-1 0,0 0 0 15,3 0-16-15,0 0-3 0,3 0-1 0,-4 3 0 16,1 0-4-16,-3-3-8 0,0 2 11 0,0-2-11 15,0 0 9-15,-3 0-9 0,0 3 0 0,-1-1 9 16,4-2-121-16,-3 3-24 16,-3 0-4-16</inkml:trace>
  <inkml:trace contextRef="#ctx0" brushRef="#br0" timeOffset="-212147.27">5086 14719 1659 0,'0'0'73'0,"0"0"16"0,0 0-71 15,0 0-18-15,0 0 0 0,0 0 0 0,0 0 76 0,0 0 12 16,3 10 3-16,-3-2 0 0,0 3 1 0,3 2 1 16,-3 3 0-16,0 0 0 0,0 0-30 0,0 2-7 0,-3 3 0 0,3 3-1 15,-3-3-16-15,0 3-3 16,0-3-1-16,-3 1 0 0,0-1-16 0,0 0-3 0,0 0-1 0,0 3 0 15,-3-3-7-15,3 3 0 0,-6-6-8 0,3 4 12 16,0-4-12-16,6 1-10 0,1-4 2 16,-7 1 0-1,6-5-177-15,0 2-35 0,3-5-8 0</inkml:trace>
  <inkml:trace contextRef="#ctx0" brushRef="#br0" timeOffset="-211163.88">5985 14893 345 0,'0'0'31'0,"0"0"-31"0,0 0 0 0,0 0 0 0,0 0 237 0,0 0 42 15,0 0 8-15,0 0 1 0,0 0-129 0,-3 11-27 16,-3 0-4-16,-3 4-2 0,0 1-35 0,0 0-7 16,-3 5-2-16,-3-2 0 0,0-3-32 0,3 2-6 15,-2 1-2-15,-1-1 0 0,6-2-29 0,-3 0-5 16,3-3-8-16,3 3 11 0,-3-5-11 0,6 2 8 15,0-5-8-15,0 0 8 16,3-8-46-16,0 0-10 0,0 0-1 0,0 0-933 16</inkml:trace>
  <inkml:trace contextRef="#ctx0" brushRef="#br0" timeOffset="-210982.36">6143 14594 1854 0,'-3'-2'40'0,"-3"2"9"0,0 0 2 0,6 0 1 0,-3 0-41 0,3 0-11 15,0 0 0-15,0 0 0 0,0 0 40 0,-6 2 7 0,3 1 1 0,3-3 0 16,0 5-48-16,3 3 0 0,0-2 0 0,-3 2 0 16</inkml:trace>
  <inkml:trace contextRef="#ctx0" brushRef="#br0" timeOffset="-210426.2">6396 14856 1058 0,'0'0'47'0,"0"0"9"0,0 0-44 0,0 0-12 15,0 0 0-15,0 0 0 0,0 0 84 0,0 0 16 16,-6-2 2-16,6 2 1 0,-3-3-37 0,0 0-7 16,-3 1-2-16,0 2 0 0,-3 0-3 0,3 0-1 15,-3 0 0-15,-3 0 0 0,3 2 6 0,-3 1 1 0,-3-3 0 16,3 3 0-16,3-1 10 0,-5 1 2 15,5 0 1-15,-9-1 0 0,3 4-8 0,0-4-1 0,0 4-1 16,0-4 0-16,3 3-9 0,0-2-2 16,6 2 0-16,-2 1 0 0,2-4-32 0,6-2-6 0,0 0-2 0,0 8 0 15,3 0-4-15,0 0 0 0,5-3-8 0,-2 6 12 16,6-3-12-16,0 0 0 0,0-3 0 0,3 3 0 16,3 0 0-16,-3 0 0 0,3 0 0 0,-6 3 0 15,5-4 0-15,-2 4-13 0,0 0 1 0,0-3 0 31,-3 2-39-31,-3 1-7 0,-3-1-2 0,3 1 0 0,-6-1 21 16,0 1 4-16,-3-3 1 0,0 0 0 0,-6 5 34 0,-3-5 0 0,0 0 0 0,-3 0 0 16,-3 3-12-16,0-1 0 0,6-2 1 0,-6-3 0 15,1 1 35-15,-4 2 6 0,-3-3 2 0,3-2 0 0,-3-3-13 16,3 2-3-16,-3 1 0 0,1-1 0 0,2-4 0 16,-3 2 0-16,0-3 0 0,3-2 0 0,0 2-16 0,0 1 10 15,1-6-10-15,2 2 8 0,6-2-8 16,-3 1 0-16,6-4 0 0,3 0 0 15,3 1-20-15,6-1-7 0,3-2-1 16,3-3-730-16,6-2-146 0</inkml:trace>
  <inkml:trace contextRef="#ctx0" brushRef="#br0" timeOffset="-210097.78">6952 14237 1893 0,'0'0'41'0,"0"0"9"0,0 0 2 0,0 0 2 0,0 0-43 0,-3 8-11 0,0 3 0 0,-3 5 0 16,-3 2 86-16,0 3 15 0,-3 3 3 0,1 3 1 16,-4 4-29-16,3 4-7 0,-3-1-1 0,-3 3 0 15,-3 3-9-15,0 0-3 0,-5 2 0 0,2 0 0 16,0 3-40-16,0 3-8 0,-3-3-8 0,6 0 12 15,-2-3 0-15,2-2 1 0,3-3 0 0,0-3 0 16,3-2-4-16,0-6-1 0,3 1 0 0,7-3 0 16,-4-3-8-16,3-3 0 0,6-2 0 0,-6 0 0 15,6-3 0-15,0 1 0 0,0-9 0 0,6 0 0 16,-6-5-68-16,0 0-7 0,0 0-1 16,3-8 0-16,3 0-148 0,0 0-29 0,-4-2-7 0,1-3 0 15</inkml:trace>
  <inkml:trace contextRef="#ctx0" brushRef="#br0" timeOffset="-209931.59">6515 14941 1900 0,'-3'-3'42'0,"0"-2"9"0,3 2 1 0,-6-2 1 0,3 0-42 0,0 2-11 16,0-5 0-16,3 3 0 0,0 0 105 0,3-1 19 15,0 1 4-15,0 0 1 0,3 0-41 0,3-1-8 16,-1-2-1-16,1 3-1 0,6 0-30 0,0-1-5 16,0-2-2-16,3 6 0 0,3-3 0 0,0 2 0 15,-1 0 0-15,1 1 0 0,3-1-31 0,-6 0-10 0,0 3 0 0,0 0 0 31,0 0-19-31,-4 3-10 0,4 0-3 0,-6-1-1246 0</inkml:trace>
  <inkml:trace contextRef="#ctx0" brushRef="#br0" timeOffset="-208864.62">7152 15100 1209 0,'-6'0'108'0,"0"0"-87"0,6 0-21 0,0 0 0 16,0 0 114-16,-3-6 18 16,3-1 4-16,3 1 1 0,3 1-21 0,-3 0-4 0,0-1 0 0,5-2-1 15,4 1-48-15,-3-1-10 0,-6 0-1 0,6 0-1 0,3-3 1 0,0 1 1 16,0-1 0-16,0 0 0 0,0-2-33 0,3 3-8 15,0-4 0-15,-1 4-1 0,-5-1 4 0,3-2 1 16,6 2 0-16,-3 1 0 0,-3-1-16 0,0 3 11 16,3-2-11-16,0 4 10 0,-4-2-10 0,1 3 0 15,0 2 0-15,-3-2 8 16,0 5-8-16,0 3 0 0,-3-1 0 0,0 4 0 0,3-1 0 0,-3 3 0 16,-3 0 0-16,-3 3 0 0,0-1 24 15,-6 3 7-15,0 1 1 0,0 1 0 0,-3-1-17 0,0 2-3 16,3-1-1-16,0-1 0 15,-3 2-1-15,3-1 0 0,-3-1 0 0,-3-1 0 0,-2 0-10 0,5 3 10 16,0-3-10-16,3 0 10 0,-3-2-10 0,3-3 0 16,3 0 0-16,-3 0 0 15,3 0 0-15,3-6 0 0,0-2 0 0,3 6 0 0,3-4 8 0,-6-2 0 16,0 0 0-16,9-5 0 0,0-3-8 0,3-2 0 16,-3-1 0-16,3 0 0 0,-1 1 0 0,4-3 0 0,3-3 0 0,0 0 0 15,-3-3 0-15,6 3 0 0,3-2 0 0,-4-1 0 16,-5 1 0-16,3 2 0 0,3-3 0 0,3 1 0 15,-3 5 0-15,2-3 0 16,-2 5 0-16,-3 1 0 0,0 2 0 0,-6 0 0 0,0 5 0 0,-3 0 0 16,3 1 0-16,-3 2 0 0,-9 0 0 0,0 0 0 15,6 5 0-15,-1 3 0 0,-2 0 0 0,0 5 0 16,-3-2 0-16,0-3 0 0,0 5 0 0,-6 0 0 16,4 0 0-16,-1 1 0 0,-3-1 0 15,-3 0 0-15,0 0 0 0,3 1 0 0,-3-4 0 0,3 3 0 0,3 1 0 16,-3-4 0-16,0 1 0 0,0 2 0 15,9-2 0-15,-3-3 0 0,-6 2 0 0,3 1 0 0,9-3 0 16,-3-3 0-16,-3 0 0 0,6 1 0 0,-3-1 0 0,6-3 0 16,3 4 0-16,-3-4 0 0,0 1 0 15,3-3 0-15,2 3 0 0,-2-3 0 16,0 0-52-16,0 0-13 0,3 0-3 0,-3 0-1123 16</inkml:trace>
  <inkml:trace contextRef="#ctx0" brushRef="#br0" timeOffset="-207617.45">8631 15036 1220 0,'0'0'54'0,"0"0"11"0,0 0-52 0,0 0-13 0,0 0 0 15,0 0 0-15,0 0 89 0,0 0 15 0,0 0 4 0,0 0 0 16,0 0-44-16,0 0-9 0,0 0-2 0,6 6 0 15,-6-6 2-15,9 5 0 0,0-2 0 0,-9-3 0 16,9 0-13-16,0 0-2 16,-3 0-1-16,2-3 0 0,1 0-7 0,0-2 0 15,0 0-1-15,0-1 0 0,0-2-15 0,0-2-2 0,0 2-1 0,0-3 0 16,0 1-2-16,-3-1-1 0,3-2 0 0,-6 0 0 16,0-1-1-16,0 1 0 0,0 0 0 0,-6 0 0 15,0 0 10-15,0-1 1 0,0 4 1 16,-3-4 0-16,0 4-1 0,0-1-1 15,-6 1 0-15,0 2 0 0,-3 0-7 0,3 3-2 0,-6 5 0 0,4 2 0 16,-7 4 7-16,-6 1 2 0,3 4 0 0,-3 0 0 0,6-1 7 0,1 3 2 16,-1 3 0-16,-3 3 0 15,3-1-28-15,0 1 0 0,6-1 0 0,1 1 0 0,-1-1 0 0,3 1 0 16,6-3 0-16,0 0 0 0,6 0 0 16,-3-3 0-16,6 0 0 0,0 0 0 0,6-2 0 0,0-3 0 15,0 0 11-15,3-3-11 16,2-2 8-16,1-3-8 0,0 0 0 0,6-3 9 0,0-2-9 0,6-3 0 15,-4 2 9-15,1-4-9 0,0-1 0 0,0 3 0 16,-3-2 0-16,0-1-8 0,-7 3 8 0,4-2 0 16,-6-1 0-16,0 3 0 0,-6-2 0 0,3 4 0 15,-3 1 0-15,-6 5-8 0,0 0 8 0,0 0 0 16,0 0 8-16,0 0-8 0,0 0 0 0,0 0 0 0,0 0-10 16,0 0 10-16,0 8-8 0,0 0 8 0,-3 2 0 0,-3 1 0 15,0 0 0-15,0-1 0 16,-3 3 0-16,0 3 0 0,0 3 0 0,-3-1-8 15,0 4 8-15,-2 1 0 0,-1 4 0 0,-3-3 0 0,3 2-8 16,-6 1 8-16,0 2 0 0,3 0 0 0,4 2 0 16,-1 1 9-16,0 0-9 0,3 0 0 0,-3-3 0 0,3 3-11 15,3-1 11-15,-3 1 0 0,3 0 8 0,0 0-8 16,0-3 0-16,1 5 0 0,2-5 0 0,0 0-8 16,-3 0 8-16,3 1 0 15,0-4 0-15,-3 0 0 0,0 1 0 0,0-3 0 0,3-3 0 0,-6-3 0 0,3 4 0 16,0-4 0-16,-3-5 0 0,3 3 8 15,-2-3-8-15,2-2 0 0,-6 2 0 0,3-5 0 16,-3-3 0-16,3 1 0 0,-3-4 0 0,3-2 0 0,0-2 0 0,0-1 11 16,-2-5-11-16,2 0 12 15,0-5-12-15,0-3 0 0,0-2 9 0,0-1-9 0,3-5 8 0,0-2-8 16,0-3 10-16,3 0-10 0,0-1 0 0,3 1 0 16,0 3 0-16,0-1 0 0,3 1 12 15,-3 2-3-15,3 3-1 0,0 5 0 16,-3-2 29-16,6 2 6 0,0-3 1 0,3 6 0 0,3-3-36 15,0 0-8-15,6 3 0 0,3-3 0 16,3 0 0-16,0 3-11 0,5-5 3 0,-2 2 0 0,6-3 8 0,0 1 11 16,0-1-3-16,2 1 0 0,-2-1-8 15,3 1 0-15,0-1 0 0,-1 3 0 16,-2 0-199-16,0 3-38 0</inkml:trace>
  <inkml:trace contextRef="#ctx0" brushRef="#br0" timeOffset="-207182.63">9003 15023 1555 0,'0'0'138'0,"-3"0"-110"0,0-3-28 0,3 3 0 15,0-5 70-15,3 0 9 0,3 2 1 0,-3-2 1 16,3 0-2-16,0 2-1 0,0-2 0 0,3-1 0 15,3-2-45-15,-3 3-9 0,-1 2-1 0,4-2-1 16,0 0-8-16,0 2-2 0,-3-2 0 0,3 0 0 16,0-1-12-16,0-2 11 0,0 1-11 0,0-1 10 15,-3 0-10-15,3-3 0 0,-4 3 9 0,1-2-9 0,-3 2 0 0,-3-3 9 16,0 3-9-16,0 0 0 0,-3-2 11 0,-3 4-11 16,-3-2 10-16,3 3-10 0,-3 0 10 0,0-1-10 15,-5 4 10-15,2 2-10 0,-6 0 12 0,0 5-3 16,-3 3-1-16,0 0 0 0,-3 3 15 0,0 2 2 15,1 0 1-15,-1 3 0 0,0 0 3 0,3 0 1 16,3 2 0-16,0 1 0 16,3-1-15-16,3 1-3 0,4-1-1 0,-1 1 0 0,3-1 18 0,6-2 4 15,0 0 1-15,2-3 0 0,4 0-34 0,3-2 0 16,3 0 0-16,0-3 0 0,0-3 0 0,3 0 12 16,0 0-3-16,3-5 0 0,-1 0-9 0,1 0 0 0,0-2 0 15,3-1 0-15,-3-2-12 0,3-3 1 0,-4 0 1 16,-2 3 0-1,3-6-141-15,-3 1-28 0,0 2-5 0,-3-3-2 0</inkml:trace>
  <inkml:trace contextRef="#ctx0" brushRef="#br0" timeOffset="-206809.75">9470 14893 806 0,'0'0'72'15,"0"0"-58"-15,0 0-14 0,0 0 0 0,0 0 262 0,0 0 50 16,0 0 9-16,0 0 3 0,0 0-163 0,0 0-32 16,6 6-6-16,-6-1-2 0,3 3-58 0,-3-3-12 15,0 3-3-15,0 0 0 0,0 0-12 0,0 3-4 16,-3-1 0-16,3-2 0 0,0 5-5 0,-3-2-2 16,-3 2 0-16,0-2 0 0,0 2-11 0,3 0-2 15,-5-2-1-15,2 2 0 0,3-2-11 0,0-1 0 16,-3 1 0-16,3-3 8 0,3 0-8 0,0-3 0 15,0 0 0-15,0-5 0 0,0 0 15 0,9 0 4 16,-3-2 1-16,5-1 0 0,-2-2-6 0,0-1-1 16,6-4 0-16,-6 2 0 0,3-3-13 0,0 1 0 15,0-1 0-15,0-2 0 0,0 0 0 0,0 2-12 16,-1-2 3-16,1 0 0 0,-3-1 9 0,0 4 12 0,3-1-2 16,-3 1-1-16,0-1-9 0,0 3 0 0,-3 0 0 15,3 0 0-15,0 6 0 0,0-1 0 0,-3-2 0 0,0 2 0 31,3 3-95-31,-9 0-21 0,8 3-4 0,-2-1-680 0,3 1-137 0</inkml:trace>
  <inkml:trace contextRef="#ctx0" brushRef="#br0" timeOffset="-206237.8">9929 14989 1789 0,'0'0'79'16,"0"0"17"-16,3 2-77 0,0-2-19 0,0 0 0 0,3 0 0 15,-3 0 66-15,3 0 10 0,-1-2 1 0,1 2 1 0,0-3-18 0,3 0-4 16,-3 1-1-16,3-1 0 0,-3-2-37 0,3 2-7 16,-3-5-2-16,3 3 0 0,0 0-9 0,0-3 0 15,3 0 0-15,-6 0 8 0,0-3-8 0,0 1 8 16,0-1-8-16,-1 0 8 0,-2-2-8 0,0 0 0 15,-3 0 9-15,0 0-9 0,-3-1 0 0,0 1 9 16,-2 0-9-16,-1 5 0 0,0 0 26 0,-6 3-2 16,0 2 0-16,-6 3 0 0,3 3 20 0,-6 2 3 15,0 6 1-15,-2-1 0 0,2 3-4 0,0 1 0 16,3-1 0-16,0 3 0 0,0 2-19 16,0 1-4-16,4-1-1 0,2 1 0 0,0-1-9 0,6-2-3 0,0 3 0 15,3-3 0-15,0-1-8 0,6 1 0 0,-3-2 0 16,3-1 8-16,3-5-8 0,0 0 10 15,3 0-10-15,0-3 10 0,3 0 5 0,2-5 1 0,1 0 0 16,3-2 0-16,0-4-16 0,3-2-16 0,-3 0 3 0,0 0 1 16,5-5 20-16,-2 3 4 0,0-4 0 0,0 1 1 15,-3 3-13-15,0-6 0 0,-4 0 0 0,1 3 0 16,-3-1 0-16,0 1-18 0,-3 0 4 0,0 5 1 16,-3-3 21-16,0 3 4 0,-3 3 0 0,0 3 1 15,-3 2-13-15,0 0-16 0,0 0 3 0,-6 7 1 16,-3-1 20-16,3 4 4 0,-3 1 0 0,0 2 1 15,-3 0 6-15,3 1 1 0,3-1 0 0,-3-3 0 16,4 4-8-16,-1-4 0 0,3 1-1 0,3-3 0 0,3 2-11 16,0-2 0-16,0-2 9 0,2-1-9 0,4 3 0 0,-3-3 0 15,3-5 0-15,3 3-12 0,0-3 12 0,0-3 0 16,3 3 0-16,3-5-908 16,0 0-179-16</inkml:trace>
  <inkml:trace contextRef="#ctx0" brushRef="#br0" timeOffset="-205475.91">10589 14938 403 0,'0'0'36'0,"0"0"-36"16,0 0 0-16,0 0 0 0,0 0 265 0,0 0 47 16,0 0 8-16,0 0 3 0,0 0-147 0,0 0-28 15,0 0-7-15,0 0-1 0,0 0-19 0,0 0-4 16,0 0-1-16,0 0 0 0,0 0-68 0,0 0-13 16,3-8-3-16,0 3-1 0,0 0-16 0,3-3-3 15,3 0-1-15,0-3 0 0,0 3 9 0,0-5 1 0,0 0 1 16,0 0 0-16,0 0-22 0,-3-1 0 15,0 1 0-15,-3 0 0 0,0 0 0 0,-3-3 0 16,-3 0 0-16,3 3 0 0,-3-1 0 0,-6 1 0 0,3 0 0 0,-6 8 0 16,0-3 0-16,0 5 0 0,-6 0 0 0,-3 6 0 15,1 0 30-15,-7 5 2 0,0 2 0 0,-3 3 0 16,-2 1 9-16,2 2 3 0,3 5 0 0,0-3 0 16,0 3-28-16,7 1-4 0,2-1-2 0,3 5 0 15,0-5 0-15,6 3 0 0,6-3 0 0,3-2 0 16,0 2-10-16,3-2 12 0,3-4-12 0,3-1 12 15,3-4-12-15,3-2 8 0,-3 0-8 0,8-5 8 16,4-3-8-16,3 0 0 0,3 0 0 0,0-5 8 16,-1-3 8-16,1 2 0 0,0-7 1 0,0 0 0 15,-4-3-40-15,1 0-8 0,0-5-1 16,-3 2-1-16,3-4-38 0,-4-1-7 16,4 0-2-16,0 0 0 0,0-5-92 0,0 3-20 15,-1-4-3-15,-2 1-836 0</inkml:trace>
  <inkml:trace contextRef="#ctx0" brushRef="#br0" timeOffset="-205190.67">11286 14076 1796 0,'0'0'40'0,"0"0"8"0,0 0 1 0,0 0 1 0,-3-5-40 0,3 5-10 16,0 0 0-16,0 0 0 0,-6-3 104 0,0 6 20 16,-3 2 3-16,0 3 1 0,0 2-36 0,-3 4-8 15,-2 7 0-15,-1-3-1 0,0 6-21 0,0 0-4 0,-3 5-1 0,3 0 0 16,-6 3-4-16,3 5-1 15,-2 0 0-15,-1 0 0 0,-3 3-22 0,0-3-5 0,-3 0-1 0,1-3 0 16,-1 3 12-16,0-2 1 0,3-1 1 0,0-2 0 16,7 5-29-16,-1-3-9 0,0-5 0 15,6-2 0-15,3 2 13 0,0-5-4 0,3-3-1 16,6 0 0-16,0-5-8 0,3 0 0 0,0-3 0 0,3-2 0 16,3-4 0-16,3 1 0 0,0-5-9 0,3 0 9 31,-1-3-53-31,4 0-7 0,0-6-2 0,0 4 0 0,0-1-140 15,0-5-28-15,12-10-6 0,-10 4 0 0</inkml:trace>
  <inkml:trace contextRef="#ctx0" brushRef="#br0" timeOffset="-204797.51">11084 14846 1728 0,'0'0'153'0,"0"0"-122"15,0 0-31-15,0 0 0 0,-6 2 119 0,6-2 17 16,0 0 4-16,0 0 1 0,0 0-25 0,0 0-4 15,0 0-2-15,0 0 0 0,0 8-59 0,0-8-12 16,6 6-3-16,-3-1 0 0,3-2-16 0,2-1-3 16,-2-2-1-16,3 0 0 0,0 0-4 0,3-2-2 15,-3-4 0-15,3 1 0 0,3 0-10 0,0-3 12 16,-3 0-12-16,-3-3 12 0,3-2 4 0,-1 5 2 16,1-5 0-16,0 0 0 0,-3-1-18 0,0 4 0 15,-3-1 0-15,0-2 0 0,0 2 0 0,-3 1 0 16,0 2 8-16,-6 0-8 0,0 0 0 0,-3 3 0 15,-6 2 0-15,3 6 0 0,-6-3 32 0,0 8 4 0,-5-3 0 16,-1 6 0-16,-3 2-2 0,3 3 0 0,0 0 0 0,3 2 0 16,1 1-8-16,-1-1-2 0,3 3 0 0,0-2 0 15,6 2-9-15,0 3-3 0,0-6 0 0,3 3 0 16,3-2-12-16,3-3 0 0,0 2 8 0,0-2-8 16,3-3 0-16,3-2 0 0,3 2 0 0,0-5 0 15,0 3 8-15,3-6-8 0,3 0 0 0,0-2 9 16,5 0-9-16,1-6-16 0,3 3 4 0,3-5 1 15,0-1-118 1,-1-1-24-16,1-4-5 0,0 0-1 0</inkml:trace>
  <inkml:trace contextRef="#ctx0" brushRef="#br0" timeOffset="-204148.25">11673 15198 1382 0,'0'0'123'0,"0"0"-99"16,0 0-24-16,-3 8 0 15,0 0 126-15,0 2 20 0,0 3 4 0,0 1 1 0,-3 1-33 0,0 1-6 16,0 3-2-16,-3-1 0 15,0 4-54-15,-3-1-10 0,4 3-2 0,-4-3-1 0,3 0-31 0,0-3-12 16,0 1 8-16,3 2-8 16,-3-5-68-16,3 0-18 0,6-3-4 0,0 0-1 0</inkml:trace>
  <inkml:trace contextRef="#ctx0" brushRef="#br0" timeOffset="-203388.31">12783 14150 403 0,'0'0'36'0,"0"0"-36"16,-3 0 0-16,0 3 0 0,-6-1 240 0,3 4 40 15,-6 1 9-15,1 7 2 0,-7 4-106 0,0 1-21 0,-3 7-4 0,-3 6 0 16,0 0-64-16,-5 5-12 0,2 2-2 0,0 1-1 16,3 2-21-16,3-2-5 0,-2 0-1 0,5-3 0 15,0 0-24-15,3 0-5 0,0-3-1 16,0 1 0-16,3-4-3 0,-3-1-1 0,9-7 0 15,-2 1 0-15,-1-5-12 0,6-1-8 0,0-2 10 0,3-5-10 16,0 2 12-16,3-5-4 0,-3 0-8 0,0-8 12 16,0 0-12-16,0 0 9 0,9 2-9 0,-1-2 8 15,4-5-8-15,0 0 12 0,0-3-12 0,0-5 12 16,3-3-12-16,3-3 8 0,0 1-8 0,3-1 8 16,5-2-8-16,1 0 10 0,-3 2-10 0,6 1 10 0,-6-1-10 15,2 6 0-15,-2 3 9 0,-3 2-9 0,0 2 0 16,-3 1-8-16,-3 5 0 0,-1 3 0 0,-2-1 8 0,-3 4 0 15,0 2 0-15,-3-1 0 0,0 1 0 0,-6 3 0 16,3 2 0-16,-6 3 0 0,0 0 0 16,0 3 0-16,-6 2 0 15,0-3 0-15,-3 1 0 0,-3-1 0 0,1 1 0 0,-4 2 0 0,0-3 0 0,-3-2 0 16,3 3 0-16,-3-3 0 0,1 0 0 0,-1-3 0 16,0 0 0-16,0-2 0 0,0-3 0 0,3-3 0 15,0 3 0-15,4-6 0 0,-1 1 0 0,3-3 0 16,0-3 0-16,0 1 0 0,3-3 0 0,0-1 11 15,0-2-11-15,3-2 12 0,-3-1-12 0,6-2 0 16,0-3 0-16,6 0 8 0,-3 0-8 0,3 0 0 16,3 1-10-16,3 1 10 15,0 4-167-15,-3-1-27 0,9-7-6 0,3 10 0 0</inkml:trace>
  <inkml:trace contextRef="#ctx0" brushRef="#br0" timeOffset="-203174.95">12974 14751 2156 0,'0'0'96'0,"0"0"19"0,0 0-92 0,0 0-23 0,0 0 0 0,0 0 0 16,0 7 48-16,-3 4 4 0,0 0 2 0,3-1 0 16,-6 1-6-16,3 2-2 0,-6 0 0 0,3 0 0 15,-3 3-34-15,0 0-12 0,0 0 9 0,0 3-9 16,3-3 8-16,0-1-8 0,-3-1 8 0,6-1-8 0,0-3 0 0,0 1 0 15,3-3-14-15,0-3-737 16,0-5-147-16</inkml:trace>
  <inkml:trace contextRef="#ctx0" brushRef="#br0" timeOffset="-203007.66">13134 14438 1670 0,'-3'-18'74'0,"3"13"15"0,0-1-71 0,0 1-18 16,-3 2 0-16,3-2 0 0,-2 0 168 0,2 5 29 0,0-6 7 0,0 6 0 16,0 0-140-16,2-2-29 15,4 2-6-15,-6 0-759 0,6 0-152 16</inkml:trace>
  <inkml:trace contextRef="#ctx0" brushRef="#br0" timeOffset="-202393.96">13655 14047 921 0,'6'-11'82'0,"-6"11"-66"0,3-2-16 0,-3 2 0 16,0 0 198-16,0 0 36 0,0 0 7 0,0 0 2 15,-6 7-124-15,-3 1-25 0,-3 6-5 0,-5 4-1 16,-1 1-22-16,3 2-5 0,-3 5-1 0,0 1 0 16,-3 4-7-16,0 7-1 0,-2-1-1 0,-1 8 0 15,0 0 5-15,-3 0 0 0,3-3 1 0,1 3 0 16,-4-3-39-16,6-2-8 0,-3 0-2 0,3-1 0 16,1 1-8-16,2-6 8 0,3-2-8 0,0 0 8 15,6-6-8-15,0 1 0 0,9-3 0 0,0-3 0 16,3-3 0-16,3-2 0 0,3-3 0 0,3-2 0 15,3-6 8-15,0 0 0 0,2-2 0 0,4-3 0 16,0-3-16-16,0-2-4 0,3-3-1 0,0-2 0 16,2-1-130-16,-2-2-25 0,0-3-6 0,-3 3-1 0</inkml:trace>
  <inkml:trace contextRef="#ctx0" brushRef="#br0" timeOffset="-202103.75">14033 14034 2026 0,'-3'-3'44'0,"-3"0"10"0,0 1 2 0,1 2 1 0,-4 0-45 0,0 0-12 0,0 5 0 0,3 0 0 16,3 3 76-16,-3 3 12 0,-3 2 4 0,3 5 0 15,-6 1-48-15,0 5-10 0,0 5-2 0,-3 0 0 16,-2 5 3-16,-1 3 0 15,-3 3 0-15,0 2 0 0,-3 3-2 0,0-2 0 0,1-1 0 0,-1 0 0 16,3-2-20-16,0-3-4 0,-3-2-1 0,6-1 0 16,1-2-8-16,2-1 0 0,0-1 0 0,3-1 0 15,0 0 0-15,0-3 0 0,3 1 0 0,3-4 0 16,3-1 0-16,3-4 0 0,-3 1 0 0,6-1 0 16,0-5-111-16,3 1-24 15,3-4-5-15</inkml:trace>
  <inkml:trace contextRef="#ctx0" brushRef="#br0" timeOffset="-201280.51">13548 14735 288 0,'0'0'25'0,"0"0"-25"16,0-3 0-16,0 3 0 0,0 0 238 0,0 0 42 16,0 0 9-16,3-5 2 0,0-1-167 0,0 4-34 15,3-4-6-15,-6 6-2 0,3-5-45 0,0 0-9 16,0 0-1-16,0-1-1 0,0 1-5 0,-3 0-1 0,3-1 0 16,-3-1 0-16,0 1-9 0,0 1-3 0,-3-3 0 0,0 3 0 15,0-3 20-15,-3 2 3 16,0-1 1-16,-3 1 0 0,0 1-7 0,0 2-1 0,3 1 0 0,-3-1 0 15,-2 3-3-15,-1 3-1 0,-3-1 0 0,0 6 0 16,-6 0 18-16,3 0 3 16,0 3 1-16,0-1 0 0,4 1-26 0,-4 2-4 0,0-2-2 15,3 2 0-15,0 0 15 0,3 0 3 0,0 6 1 16,0-3 0-16,3 2 3 0,3 1 0 0,1-1 0 16,5 3 0-16,-3-2-20 0,6 2-3 0,-1-2-1 15,4-3 0-15,3-1-8 0,3-1 0 0,0-4 9 16,3-2-9-16,3-3 0 0,3-2 9 0,3-3-9 0,2-3 0 15,4-2 0-15,-3 0 0 0,0-8 0 0,-1 2 0 16,4-5-196 0,0 3-32-16</inkml:trace>
  <inkml:trace contextRef="#ctx0" brushRef="#br0" timeOffset="-200893.05">14075 13970 403 0,'-3'-3'36'0,"-6"3"-36"16,0 3 0-16,0 0 0 0,0-1 275 0,-3 1 48 16,1 2 9-16,2 1 3 0,0 1-217 0,0 1-43 15,3-2-9-15,0 4-2 0,-3 4-32 0,3 1-6 16,-6-1-2-16,0 1 0 0,3 4 28 0,-3 2 4 0,-6 3 2 0,4 2 0 15,-7 6 10-15,3 0 1 0,0 5 1 0,-3 0 0 16,-3 3-27-16,1-1-6 0,-4 1-1 16,0 0 0-16,0-1-16 0,3 1-4 0,-2-3-1 0,2 0 0 15,0-2 21-15,6 2 4 0,3 0 0 0,3-3 1 16,6-5-33-16,-3 0-8 0,3 0 0 16,3-5 0-16,1 0 8 0,2-3 0 0,0-2 0 0,2-1 0 15,4-2-8-15,0-3 0 0,0 1 0 0,0-4 0 16,0-2 0-16,3 0 0 0,0-3 0 0,0 1 0 15,3-1 0-15,0-5 0 0,0 0 0 0,3-3 0 16,0 1 0-16,2-4-11 0,-5 1 3 0,6-3 0 16,0-2-175-16,0-4-34 0,18-12-7 0,-10 5-2 15</inkml:trace>
  <inkml:trace contextRef="#ctx0" brushRef="#br0" timeOffset="-200399.94">13923 14764 1638 0,'0'0'72'0,"0"0"16"0,0 0-71 0,0 0-17 15,0 0 0-15,0 0 0 0,0 0 100 0,0 0 16 16,0 0 3-16,0 0 1 0,0 0-48 0,0 0-10 15,0 0-2-15,9 2 0 0,0-2-39 0,3 0-8 0,-3 0-1 0,3 0-1 16,-3-2 3-16,0-1 1 0,3-2 0 0,-3 2 0 16,2-5-15-16,1 3 0 0,-3 0 0 0,3-3 0 15,-3 0 0-15,0 0 14 0,-3 0-1 0,0 0 0 16,-3 3-21-16,0-3-5 0,0 2-1 0,-6-1 0 16,0 1 38-16,-3-2 8 0,0 0 2 0,-3 3 0 15,-3 0-34-15,0 2 0 0,-6 0 0 0,4 3 0 16,-1 3 0-16,0 2 0 0,-6 3 0 0,3 3 0 15,-6 2 16-15,3 0-3 0,1 3-1 0,-1 3 0 16,0-1 7-16,3 1 1 0,3 2 0 0,0 3 0 16,0-3 19-16,6 3 4 0,4-6 1 0,-1 6 0 15,3-3-28-15,3-2-4 0,3-3-2 0,0 0 0 16,3-3-10-16,5-3 0 0,1-4 0 0,3 2 8 0,3-8 0 16,3 0 0-16,0-6 0 0,6-2 0 15,-1-2-8-15,1-3 0 0,3-3 0 0,0 0 0 0,2-3-17 0,1-2-6 16,-3 0-1-16,3 0 0 15,-7-3-38-15,4 0-8 0,-6 0-2 0,3 1 0 16,-6-4-18-16,2 3-4 0,-2-2-1 0,6-3 0 16,-3-6-78-16,0 1-16 0,-1-6-3 0,4-2-1 0</inkml:trace>
  <inkml:trace contextRef="#ctx0" brushRef="#br0" timeOffset="-199974.89">14766 13973 1825 0,'0'0'40'0,"3"-8"8"0,0 0 1 0,0 0 3 0,0 0-41 0,-1 3-11 16,1-1 0-16,-3 6 0 0,0 0 108 0,0 0 20 15,0 0 4-15,-8 3 1 0,2 0-56 0,-3 5-11 0,0 5-2 0,-3 3-1 16,0 5-3-16,-3 3 0 16,0 2 0-16,-3 3 0 0,-3 0-28 0,-5 6-7 0,-1 2-1 0,-3 2 0 15,-3 6 7-15,1 0 1 0,2 6 0 0,-6-4 0 16,3 6-21-16,1-8-11 0,-1 3 12 0,6-3-12 16,3 0 0-16,0-3 0 0,4-2 0 0,5-3 0 15,3-3 9-15,3-2-1 0,0-6-8 0,6-2 12 16,0 0-12-16,3-5 0 0,3-4-12 0,0-1 12 15,0-6-37 1,0 2-1-16,3-5 0 0,-6-5 0 0,0 0-31 0,9 0-7 0,-3-2 0 0,-6 2-1 16,6-8-28-16,0 3-6 0,-6-6-1 0,3 0 0 15,-6-2-133-15,3 0-27 0,-6 0-6 0,3 0-1 16,-3-3 111-16,0 0 23 0,-3-5 4 0,3 2 1 16,-3 1 56-16,3-4 12 0,-3 4 3 0,3 2 0 0,0 0 273 0,-3 3 56 15,3 0 10-15,0-1 2 0,0 7-12 0,4-1-4 16,-1-3 0-16,0 6 0 0,6-6-103 0,0 3-21 15,2 3-4-15,4-3 0 0,0 3-51 0,3-3-9 16,0 0-3-16,3 2 0 0,3-1-37 0,3 1-7 16,0 1-1-16,-1 0-1 0,1-1 9 0,0 1 1 15,6 0 1-15,-3 2 0 0,-1 1-22 0,1-1-8 16,0 3 0-16,-3 3 0 16,0-3-44-16,0 5-16 0,-1-3-2 0,-2 1-841 15,-3 2-168-15</inkml:trace>
  <inkml:trace contextRef="#ctx0" brushRef="#br0" timeOffset="-199083.61">15129 14676 871 0,'0'0'38'0,"0"0"9"0,0 0-38 0,0 0-9 0,0 0 0 0,0 0 0 16,0 0 80-16,0 0 15 0,0 0 2 0,0 0 1 15,0 0-12-15,0 0-2 0,0 0-1 0,0 0 0 16,0 0-10-16,0 0-1 0,0 0-1 0,0 0 0 16,0 0-15-16,0 0-4 0,-3-2 0 0,0-1 0 0,-3 1-12 15,3 2-4-15,-3 0 0 0,0-3 0 16,0 0 2-16,-3 3 0 0,0 0 0 0,-3 0 0 0,-3 0-2 0,0 0 0 16,-5 3 0-16,2 0 0 0,-3-3 6 0,0 5 1 15,3-3 0-15,0 4 0 0,-2 2-22 0,-1-3-4 16,3 3-1-16,0-3 0 0,-3 0 0 15,9 1 0-15,0-1 0 0,3 0 0 0,3 3 6 0,1 0 1 16,2 0 0-16,3 0 0 0,5-3-31 16,1 6-7-16,3 0-1 0,3-6 0 0,6 3 27 15,0-3 5-15,3 0 0 0,0 1 1 0,2-1-17 0,1 0 0 16,3-2 0-16,0 2 0 16,-6 0-24-16,0 1-9 0,-7-1-2 15,1 3 0-15,-3-3-21 0,-3 1-4 0,-3 2 0 16,-6-1-1-16,0 1 29 0,-3 0 7 0,-3 0 1 0,-3-2 0 15,-3-1 24-15,-3 0 0 0,-5 0 0 0,2 1 0 0,-3-4 0 16,0 1 8-16,3 0 0 0,-3 2 0 0,1-2 11 0,-1-1 2 16,-6 1 1-16,3-3 0 0,6 0-10 15,0 0-1-15,1 3-1 0,-1-3 0 0,3 2 4 0,3-2 1 16,0 0 0-16,3-2 0 0,0-1-15 0,6 3-13 16,3 0 2-16,0 0 1 0,0-5-2 0,3-1-1 0,0 1 0 15,6 0-705-15,0-1-141 16</inkml:trace>
  <inkml:trace contextRef="#ctx0" brushRef="#br0" timeOffset="-198851.23">15394 14666 2026 0,'0'0'90'0,"0"0"18"0,-3 3-86 0,-3-1-22 0,3 3 0 0,0 1 0 0,-3 2 56 0,3 2 6 15,0-2 2-15,-3 3 0 0,0 5-3 0,0-3 0 16,-3 5 0-16,0 1 0 0,-3-3-41 0,3 0-8 16,0 2-1-16,0-2-1 0,1 3-10 0,2-4 0 15,0 1 0-15,3-2 0 0,0-4 0 0,3-2 0 16,0-8 0-16,3 8 8 16,3-5-39-16,0-1-8 0,2-2-1 0,1-5-682 15,0 0-136-15</inkml:trace>
  <inkml:trace contextRef="#ctx0" brushRef="#br0" timeOffset="-198687.16">15572 14383 2235 0,'0'0'49'0,"0"0"11"0,0 0 1 0,0 0 2 0,0 0-51 0,0 0-12 0,0 0 0 0,0 0 0 15,0 0 29-15,0 0 3 0,0 0 1 0,0 8 0 31,0 2-67-31,0 1-14 0,3-1-2 0,-3 4-946 0</inkml:trace>
  <inkml:trace contextRef="#ctx0" brushRef="#br0" timeOffset="-198296.89">15775 14732 1227 0,'0'0'54'0,"0"0"12"0,3 3-53 0,-3-3-13 16,9 0 0-16,-3 2 0 0,-1-2 49 0,4 0 7 15,0 0 2-15,-9 0 0 0,0 0-2 0,0 0 0 16,3-5 0-16,3 0 0 0,-3-1-4 0,3 1 0 16,-3-3-1-16,0 3 0 0,-3 0 18 0,3-3 4 15,-6 2 1-15,3-2 0 0,0 1 4 0,-3-1 1 16,3-3 0-16,-3 6 0 0,-3-3-25 0,0 0-5 15,-6 3-1-15,3-1 0 0,-5 4-2 0,2-1-1 0,-6 3 0 0,0 5 0 16,-3 1-7-16,0 1-2 0,0 1 0 0,1 3 0 16,-1 0-4-16,0 2 0 15,0 3-1-15,3 0 0 0,-3-1-19 0,4 4-4 0,2-1-8 0,0 1 12 16,3 0 1-16,3 2 0 0,3-3 0 0,0 1 0 16,6-1-13-16,6-2 0 0,0 0 0 0,3-3 0 15,3 0 0-15,3-2 0 0,0-3 0 16,2-3 0-16,1 1 0 0,6-6 0 0,-3 0 0 0,6-6 0 31,-1-2-90-31,4 0-24 0,-3-5-5 0,3-3-1 0</inkml:trace>
  <inkml:trace contextRef="#ctx0" brushRef="#br0" timeOffset="-197622.01">16489 14205 1785 0,'0'0'79'0,"0"0"17"0,3-5-77 0,3 3-19 16,-3-4 0-16,6 4 0 0,-3-1 71 0,3-2 10 16,3 2 3-16,0 0 0 0,-1-2-3 0,7 2 0 15,-3-4 0-15,3 1 0 0,6-2-41 0,0 0-8 16,0 0-1-16,-4-2-1 0,-2-1-18 0,3 1-3 15,0-1-1-15,0-2 0 0,-3 2-8 0,-1-5 8 16,4 1-8-16,-3 1 8 0,-3-2-8 0,-3 3 0 16,0-3 0-16,0 0 0 0,-6 3 12 0,3 0 1 15,-3 0 0-15,-3-3 0 0,0 0 21 0,-3 3 4 16,-3-3 1-16,0-3 0 0,-3 3-31 0,3 3-8 16,-6-3 0-16,-3 6 0 0,-6-1 8 0,0 3 0 0,0 3 0 15,-6 5 0-15,-2 0 12 0,-7 8 4 0,0 3 0 16,-6 4 0-16,-2 4 10 0,-1 2 2 0,3 6 1 0,-2 4 0 15,2 1-14-15,3 8-3 0,-5-1-1 0,5 4 0 16,3-1-1-16,0 3 0 0,-2 0 0 0,8 3 0 16,0-1-10-16,3 1-8 0,3 0 9 0,4-3-9 15,-1 2 8-15,0-2-8 0,6-5 0 0,0-3 0 16,6-3 8-16,3 1-8 0,-3-6 0 0,6 2 0 16,3-7 8-16,0 0-8 0,0-5 0 0,6-3 9 0,-3-3-9 15,3-3 0-15,0-2 0 0,0-2 0 0,6-4-13 16,-3 1-2-16,0-6 0 0,2 1 0 0,4-4-6 15,0-2-2-15,0-2 0 0,0-1 0 16,0 1-9-16,0-1-3 0,-1-2 0 16,1 5 0-16,-3-5 12 0,-3 5 3 0,3 2 0 0,-3 1 0 0,-6 2 20 15,-6 3 0-15,0 0 0 0,3 6 0 0,0-1 0 0,-3 3 0 16,-3 3 0-16,3-1 0 0,-3-2 0 0,-3 5 8 16,3-2 0-16,-3 2 0 0,3 0 20 0,3 3 3 15,-6-3 1-15,6 1 0 0,0-1-32 0,0 0 0 16,6-2 0-16,-3-1 0 0,0-2 0 0,3 0 0 15,-6-8 0-15,6 5 0 0,3 3 0 0,0-8 0 16,-9 0 0-16,12 3 0 0,-3-3 0 0,2-3 0 16,1 1 0-16,-3-4 0 0,3 4 0 0,0-3 0 0,-3-1 0 0,0 1 0 31,3-3-58-31,-3 3-18 0,0-3-3 0,0 2-1151 0</inkml:trace>
  <inkml:trace contextRef="#ctx0" brushRef="#br0" timeOffset="-195901.94">17620 14105 288 0,'0'0'25'0,"0"0"-25"0,0 0 0 0,0 0 0 15,0 0 299-15,6-5 54 0,-3-1 11 0,3 4 3 16,-6 2-201-16,6-6-40 0,-6 6-8 0,3-2-2 16,9-4-44-16,-3 4-10 0,-9 2-2 0,0 0 0 15,0 0-6-15,0 0-2 0,9-5 0 0,-3-1 0 16,0 4-5-16,6-1-2 0,-1 0 0 0,4-2 0 15,-3 2-9-15,0 1-3 0,6-1 0 0,0-2 0 16,3 0-15-16,-3-1-3 0,2 1-1 0,-2 2 0 16,0 1-14-16,3-4 0 0,3 4 0 0,-3-1 0 0,-1 0 11 15,1 3-11-15,0 0 12 0,0 0-12 0,0 0 0 0,-3 6 0 16,-4-4 0-16,1 4-12 0,0-1 12 0,-3 0 0 16,0 1 0-16,-3-1 0 0,0 0 0 0,-3 0 0 15,0 3 0-15,0-2 0 0,-3 2 8 0,0-1-8 16,3-1 9-16,-3 2-9 0,-3-8 0 0,3 5 0 15,0 0 0-15,0 1 0 0,-3-6 0 0,-3 8 0 16,3-1 0-16,-3 1 0 0,0 0 0 0,-3 0 0 16,-3 3 0-16,-3-1 0 0,0 4 0 0,-3-1 0 15,-3 5 0-15,-3 1 0 0,1-1 8 0,-4 4-8 0,-3 4 0 0,0 1 0 16,-3-4 8-16,1 4-8 0,-4 2 0 16,-3 0 0-16,0 0 0 0,-2-2 8 0,-4 2-8 15,3-3 0-15,13 1 0 0,-4-1 8 0,0-2-8 0,3 2 0 16,3-2 21-16,4 0-1 0,2-3-1 15,3 0 0-15,3 0-19 0,3 1 8 0,0-6-8 0,6-1 0 16,0-1 0-16,3-1 0 0,6-3 0 0,-3-2 0 16,3 0 8-16,0 0-8 0,3-2 0 0,0-1 0 15,0 0 14-15,3-2-4 0,3-1-1 0,-1 1 0 16,1-3-9-16,0 0 8 0,0-3-8 0,-3 3 8 16,9-2-8-16,-9-1 0 0,-3 0 0 0,3-2 8 15,5 0-8-15,4 0 0 0,-3-1 9 0,0 1-9 16,0 0 0-16,0-3 8 0,0 2-8 0,-4-1 0 15,1 4 0-15,0-5 0 0,3 3 0 0,-6-3 8 16,3 2-8-16,-3-1 0 0,-3 4 0 0,0-2-885 16,0 5-174-16</inkml:trace>
  <inkml:trace contextRef="#ctx0" brushRef="#br0" timeOffset="-195021.48">18641 14788 529 0,'0'0'23'0,"0"0"5"0</inkml:trace>
  <inkml:trace contextRef="#ctx0" brushRef="#br0" timeOffset="-194447.54">17561 14589 230 0,'0'0'20'0,"0"0"-20"0,3-5 0 0,-3 5 0 15,3-3 325-15,0 1 61 16,-3 2 12-16,3-6 2 0,-1 1-222 0,4-3-45 0,-3 3-9 0,3 2-1 16,0-2-16-16,0 0-3 0,0 2-1 0,-3-2 0 15,-3 5-31-15,9-3-5 0,3-2-2 0,0 2 0 16,-3 0-23-16,0 3-5 0,3 0-1 0,0-2 0 16,2 2-6-16,1 0-2 0,3 2 0 0,6-2 0 15,0-2-28-15,0 2 0 0,5 0 0 0,-2 0-10 16,0-3-82-16,6 3-17 0</inkml:trace>
  <inkml:trace contextRef="#ctx0" brushRef="#br0" timeOffset="-193333.9">2074 3352 633 0,'0'0'56'0,"0"0"-44"15,0 0-12-15,0 0 0 0,0 0 244 0,0 0 48 16,0 0 8-16,8 3 3 0,-8-3-134 0,3 5-26 16,-3-5-6-16,9 6-1 0,0-6-32 0,0 0-8 15,0 0 0-15,3 0-1 0,-12 0-21 0,0 0-4 0,12-11-1 16,6 3 0-16,3 3-24 0,-6-3-5 16,8 0 0-16,-8 3-1 0,6 5-31 0,-3-8-8 0,0 8 0 0,3-6 0 31,-6 6-81-31,-1 0-21 0,1 6-4 0</inkml:trace>
  <inkml:trace contextRef="#ctx0" brushRef="#br0" timeOffset="-191377.14">18781 14721 403 0,'0'0'17'0,"0"0"5"0,0 0-22 0,0 0 0 0,0 0 0 0,0 0 0 16,0 0 136-16,0 0 22 0,0 0 5 0,6 3 1 15,-6-3-84-15,0 0-17 0,0 0-3 0,0 0-1 16,6 0-4-16,-6 0-1 0,6 3 0 0,-6-3 0 16,0 0-1-16,6 0 0 0,-6 0 0 0,0 0 0 15,0 0-22-15,0 0-5 0,3-3-1 0,3 0 0 16,-3 1-10-16,3-4-3 0,0 1 0 0,0 0 0 0,-3 0 6 15,0-3 1-15,-1 0 0 0,1 2 0 0,0-1 11 16,-3 1 2-16,0-2 1 0,-3 0 0 0,3 0-1 0,0 0 0 16,-5-2 0-16,-1-1 0 0,0 3-6 0,-3-2-2 15,3-1 0-15,-3 1 0 0,-3 2 8 0,3 0 0 16,-6 0 1-16,6 0 0 0,-3 3 7 0,0-1 0 16,-3 4 1-16,1 2 0 0,-1 0 1 0,0 2 0 15,-3 1 0-15,-3 5 0 0,3 0-24 0,0 0-5 16,1 2-1-16,2 6 0 0,-3 0 0 0,-3-3-1 15,3 3 0-15,3 3 0 0,3-3-11 0,0-1 12 16,3 1-12-16,4 5 12 0,-1-5-12 0,3 3 0 16,0-3-12-16,0 0 12 0,3 0 0 0,3-1 0 15,3-1 0-15,0-1 0 16,2-3 0-16,4 1 0 0,0-6 0 0,0 3 0 0,0-2-12 0,6-1 12 16,-3-3-10-16,0-2 10 0,3 0 0 0,-1-5 0 15,1 0 0-15,3 0 0 0,3-3 8 0,-3 0 8 0,3-3 2 16,-4-2 0-16,-2 0-18 0,3-3 0 0,0 0 0 0,-3 0 0 15,-3 0 15-15,3-2-1 0,-4 2 0 0,1 0 0 16,0 0-14-16,-3 0-16 0,3 0 3 0,-3 3 1 16,0 0 20-16,-3 2 4 15,0 1 0-15,-3 2 1 0,-3 0-13 0,-3 2 0 0,0 6 0 0,0 0 0 16,0 0 0-16,0 0 0 0,-6 3 0 0,0 0 0 16,-6 2 0-16,3 3-15 0,0 0 2 0,-3 3 0 15,0 2 13-15,0-3 10 0,0 4-2 0,0-1 0 16,3 3-8-16,1-3 0 0,-4 3 0 0,3 0-11 0,3 2 11 15,0-2 0-15,0 0 0 0,3-3 0 0,0 0 0 0,3-2 0 16,3 0 0-16,0-1 0 0,3 1 0 16,0-6 8-16,3 0 0 0,3-5 0 0,2 0-8 15,4-2 0-15,0-4 0 0,3 1 0 0,0 0 0 0,3-3 12 16,2-3-2-16,4 1-1 0,-3-4-9 0,0-1 0 16,0 1 0-16,-1-2 8 0,1 1-8 0,-6 1 0 15,3-2 0-15,-6 1 0 16,0 1 0-16,-4 1-14 0,-2 0 3 0,0 2 1 0,-3 1 10 0,0 2 0 15,0-3 8-15,-6 6-8 0,-3 5 8 0,0 0-8 16,0 0 8-16,0 0-8 0,0 0 0 0,0 0 0 16,-6 0 0-16,0 5-8 0,0-2 8 0,-3 5 0 15,0-3 0-15,0 6 0 0,3-3 10 0,-3 2 4 0,1 1 1 16,-1 2 0-16,0 0-15 0,0 3 0 16,0-3 0-16,0 6 0 0,0-3 8 0,0 0-8 15,3-3 11-15,0 3-11 0,3-3 14 0,0-2-4 0,3 2-1 16,3-3 0-16,0 1-9 0,3-3 0 0,3 0 0 0,0-3 0 15,0 0 8-15,3-2 0 0,0-3 0 0,3 0 0 16,-1-3 13-16,1 1 3 0,3-4 0 0,0-1 0 16,-3 1-24-16,3-2 0 0,3-2 0 0,-4 2 0 31,1 0-152-31,-3 0-31 0,12-16-6 0,-15 11-2 0</inkml:trace>
  <inkml:trace contextRef="#ctx0" brushRef="#br0" timeOffset="-190917.96">19600 14602 979 0,'0'0'43'0,"0"0"9"0,0 0-41 0,0 0-11 0,0 0 0 16,0 0 0-16,0 0 193 0,0 0 37 0,0 0 7 0,0 0 2 15,-3 6-131-15,0-1-25 0,0 3-6 0,-3 0-1 16,0 0-14-16,-3 0-3 0,3-3-1 0,-3 6 0 16,-3-1 0-16,3 3 0 0,0-2 0 0,-3 2 0 15,3 6-5-15,-3-9-1 0,0 1 0 0,4 2 0 16,-1-2-36-16,0-3-8 0,6 2-8 0,0 1 11 16,3-6-11-16,3 6 8 0,3-3-8 0,3-3 8 15,0-2-8-15,5 2 12 0,-2-3-12 0,3 1 12 16,3-3-12-16,-3 0 8 0,3 0-8 0,0-3 8 15,-3 3-8-15,-1 0-11 0,1-5 3 0,-3 3-814 16,3-4-162-16</inkml:trace>
  <inkml:trace contextRef="#ctx0" brushRef="#br0" timeOffset="-190347.49">20022 14602 1364 0,'0'0'30'0,"0"0"6"0,0 0 2 0,0 0 0 0,0 0-30 0,6-2-8 0,-6 2 0 0,0 0 0 15,6-3 56-15,-6 3 9 0,0 0 3 0,0 0 0 16,0 0-28-16,0 0-4 0,0 0-2 0,0 0 0 15,0 0 13-15,0 0 2 0,0 0 1 0,0 0 0 16,-6-5 26-16,0 2 6 0,0-2 1 0,0 5 0 16,-3-3-3-16,0 1-1 0,1 2 0 0,-1 0 0 15,0 0-14-15,3 0-2 0,-3 2-1 0,0-2 0 16,-3 3-31-16,6-3-7 0,-3 2 0 0,3 1-1 16,0 0-11-16,6-3-3 0,0 0 0 0,-3 5 0 15,-3 0-9-15,6-5 0 0,-3 8 0 0,3 0 0 16,-3-2 0-16,6 1 0 0,-3 1 0 0,0 0 0 15,6 3 0-15,-3-3 8 0,3 0-8 0,-3 0 8 16,3 2-8-16,-3-2 0 0,0 0 0 0,0 3-11 0,3-3 11 16,-3 0 0-16,3 0 0 0,-3 2 0 0,0-2-8 0,3 0 0 15,-3 0 0-15,3 0 0 0,-6-3 0 0,3 3 0 16,0 0 0-16,-3-3 0 0,3 1 8 0,-3-6-13 16,-3 8 5-16,3-3 8 0,-3 0-8 0,0 0 8 15,-3 3 0-15,3-2 0 0,-3-1 0 0,0 0 0 16,-3 1 0-16,-3-1 8 0,3-2-8 15,-6 2 0-15,3-3 0 0,-3 1-11 0,1 0 11 16,-1-3 0-16,-3 0 0 0,3 0 8 0,0 0 0 0,3-3 1 16,0 0 0-16,0 1 0 0,0-3-9 0,3-1 0 15,4 1 9-15,-4 0-9 0,3-1 0 0,3 1 0 16,0 0 0-16,0 2 0 16,3-2-116-16,3 0-28 0,0 2-6 15</inkml:trace>
  <inkml:trace contextRef="#ctx0" brushRef="#br0" timeOffset="-189279.34">20635 14751 1616 0,'0'0'72'0,"0"0"14"0,0 0-69 0,0 0-17 0,0 0 0 0,0-6 0 15,0 6 68-15,0-5 11 0,0 5 1 0,3-5 1 16,0-1-20-16,0 1-4 0,3 0-1 0,-3 2 0 15,3-2-36-15,0 0-7 0,0-1-1 0,0 1-1 16,0 0-11-16,0-1 12 0,0-2-12 0,0 3 12 16,3-3 8-16,-6 0 3 0,3 0 0 0,0 0 0 0,0 0-10 0,-3 1-1 15,-3-4-1-15,0 0 0 0,0 1 21 0,0-1 5 16,-3-2 1-16,-3 0 0 0,3-3-8 0,-3 3-2 16,0 2 0-16,-3 0 0 0,-3 4-14 0,0-1-3 15,-3 5-1-15,0 0 0 0,-3 6 16 0,-2 0 3 16,-4 2 1-16,-3 3 0 0,3 2-5 15,0 4-1-15,1-4 0 0,2 6 0 0,-6 0-3 16,9 0-1-16,0 2 0 0,3-2 0 0,3 5-11 0,3-2-9 16,1 2 12-16,2 3-12 0,3-3 9 0,0-2-9 15,3 2 0-15,3-3 9 0,6-2-9 0,-1 0 0 16,4-5 9-16,0-1-9 0,6-2 20 0,0-5 0 16,3-1 0-16,3-2 0 0,-1-2-20 0,4-4-18 15,3 1 3-15,0-3 1 0,-3-5 22 0,2-5 5 16,4-1 1-16,-3 0 0 0,0-2-14 0,-1 0-16 0,1-3 3 15,3 1 1-15,-3-1 12 0,-1-5 16 16,1-1-3-16,0-1-1 16,-3-6-32-16,0 0-8 0,-4-6 0 0,4-2-1 0,-6 3 11 15,6-6 2-15,0 1 1 0,-1-4 0 0,1 4-8 0,0-3-1 16,0 5-1-16,-3 0 0 0,-4 5 11 0,4 6 2 0,0 2 1 16,-6 3 0-16,-3 8 22 0,-6 2 4 0,0 6 1 15,-3 2 0-15,-3 3-7 0,-3 8-1 0,0 0 0 16,0 0 0-16,0 0 4 0,-9 11 0 0,-3-1 0 15,3 6 0-15,0 3 0 0,-3 2 0 0,-3 0 0 0,-3 3 0 16,0 5-12-16,-5 5 0 0,-1 1 0 0,-6 5 0 16,6-3 25-16,-3 2 7 0,-2 4 0 0,5-6 1 15,-3 0-20-15,0 2-4 0,-3 4-1 16,-2-1 0-16,-1-2-8 0,0-1 0 0,3-2 0 0,-5 11 0 16,5-8 0-16,6-3 0 0,6-5 9 0,3-3-9 0,6-3 0 15,3-2 0-15,4-3 0 0,4-2 8 0,1-3-8 16,6-3 0-16,0-3 0 0,6-2 0 0,0-2 0 15,6-1 0-15,3-3 0 0,0-2-12 16,2-2-118-16,1-3-24 16,0-1-5-16</inkml:trace>
  <inkml:trace contextRef="#ctx0" brushRef="#br0" timeOffset="-187989.23">21138 14716 748 0,'0'0'33'0,"0"0"7"16,0 0-32-16,0 0-8 0,0 0 0 0,0 0 0 0,0 0 303 0,0 0 58 0,0 0 12 0,0 0 3 15,0 0-225-15,0 0-45 0,0 0-9 0,6-3-1 16,3 3-69-16,0-2-14 0,0-1-2 0,3 1-1 16,0-4 0-16,0 1 0 0,3 0 0 0,0-1 0 15,-3 1-10-15,-1 0 0 0,1-3 0 0,0 0 0 16,0 0 0-16,-3 0 0 0,0-3 8 0,0 1-8 15,0-1 0-15,-3 3 0 0,-3-2 8 0,-3-1-8 16,0 1 0-16,-3 2 12 0,-6-3-12 0,3 6 12 16,0-3 3-16,-6 5 1 0,-3 1 0 0,-3 2 0 0,1 2 18 15,-1 4 4-15,-3 1 1 0,0 4 0 0,3 0-13 16,0-3-2-16,0 5-1 0,4 0 0 0,-4 3-9 0,6 0-2 16,3 0 0-16,0 0 0 0,0 5 7 0,3 2 1 15,0-1 0-15,3-1 0 0,0 0-31 0,3-2-5 16,3-1-2-16,0-5 0 0,3 0 29 0,0 1 5 15,3-9 2-15,3 0 0 0,0-2-18 16,6-6-17-16,-1 1 3 0,4-6 1 0,3 0 13 16,3-5 0-16,3 2 0 0,-1-2 0 0,4-3-16 15,3 3-3-15,0-3-1 0,-4 0 0 0,-5-3 0 0,0 3 0 16,-3 1 0-16,-3 1 0 0,-1-1 20 0,-2 4-10 16,-3-2 10-16,0 2-8 0,-3 3 8 0,-3 0 0 15,0 3 0-15,-3 2 0 0,-3-2 0 0,-3 5 0 16,0 0 0-16,0 0 0 0,0 0 0 0,-3 8 16 0,-3 0-4 15,-3 2-1-15,0-2 13 0,0 3 2 16,0 2 1-16,-3 0 0 0,0 1-1 0,0-1 0 0,0 3 0 16,3 0 0-16,-5-3-26 0,8 3 8 0,-3 0-8 15,3-3 0-15,3-5 0 0,0 0 0 16,3 0 0-16,0-3 0 0,0-5 0 0,3 5 0 0,-3-5 0 16,3 6 12-16,9-6-12 0,-3 0 0 0,-9 0 0 15,12 0 0-15,-1-6 0 0,1 1 0 0,-3 0 0 0,3-3 8 16,3-3-8-16,0 1 0 0,0-4 0 0,3 1 0 15,0 0-14-15,2 0 5 0,7-3 1 0,-3 3 0 16,-3-1-7-16,0 1-1 0,2 3 0 0,-2-1 0 16,0 0 16-16,0 3-12 0,-6 3 12 0,0 2-12 15,-6-2-1-15,3 3 0 0,-6 2 0 0,-6 0 0 16,0 0 13-16,0 0 0 0,0 0 0 0,2 7 0 16,-2 1 0-16,-2 0 16 0,-1 3-3 0,-3-3-1 0,0 2 7 15,0-2 1-15,-3 3 0 0,0-3 0 0,0 2-20 16,3-2 0-16,-3 0 0 0,0 0 0 0,3 0 0 15,0 0 0-15,0 0 0 0,3-3 0 0,3-5 0 16,0 0 0-16,0 6 0 0,0-6 0 0,0 0 0 0,0 0 0 16,0 0 8-16,0 0-8 0,9 2 0 0,0-2 8 15,-9 0-8-15,9-2 0 0,0-1 0 16,0 0 0-16,-3-2 0 0,3 0 0 0,0 2-22 0,-6-2 2 16,6 0 0-16,-3 2 0 0,-6 3-2 15,6-3 0-15,-6 3 0 0,5-5 0 0,-5 5 11 0,0 0 3 16,6-3 0-16,-6 3 0 0,0 0 8 0,0 0 0 15,0 0 10-15,0 0-10 0,6-5 0 0,-6 5 0 16,6-5 0-16,-6 5 0 0,6-6 0 0,0 1 0 0,0 0 0 16,0 0 0-16,3-1 0 0,-3 4 0 0,0-6 0 15,3 2-10-15,0-1 10 0,0 1 0 16,0 1 0-16,0 0 0 0,-3-1 0 0,3 1 0 0,-1 0 0 16,1 2 0-16,0-2 0 0,0 2-8 0,-3 1 8 15,3-1-8-15,-3 3-2 0,0 0 0 0,0 0 0 0,0 0 0 16,0 0 10-16,-3 3 0 0,-3-3-9 0,6 0 9 15,0 0 0-15,0 2 0 0,-3 1 0 0,-3-3 0 16,6 2 0-16,-6-2 0 0,3 3 0 0,-3-3 8 16,0 0-8-16,0 0 0 0,0 5-10 0,0-5 10 15,0 8 0-15,-3-2 0 0,3-6 0 0,-3 8 10 16,0-3-10-16,3-5 0 0,-3 5 0 0,-3 0 0 16,3 1 0-16,3-6 0 0,-3 5 0 0,3-5-11 15,0 0 11-15,-6 5 0 0,3 1 0 0,3-6 0 0,0 0 8 16,0 0-8-16,0 0 8 0,0 0-8 0,0 0 0 15,0 0 0-15,0 0 0 0,0 0 0 0,0 0 0 16,0 0 0-16,0 0 0 0,0 0-8 0,0 5 8 0,0-5 0 16,0 0 8-16,0 0-8 0,3 3 0 0,3-1 0 15,-6-2 0-15,6 0-8 0,0 0 8 0,-6 0 0 16,0 0 0-16,6 5 0 0,-6-5 0 0,0 0 8 16,0 6-8-16,3-1 11 0,0 3-11 0,0 0-11 15,-3 0 3-15,0 0 0 0,-3 0 8 0,3 2 0 16,0-2 0-16,-3 0 0 0,6 0 0 0,-3-3 0 15,6 3 0-15,0-5 0 0,-1 2 0 0,-2 1 14 0,3-4-3 16,3 4-1-16,0-6-10 0,0 0 0 0,0 0 0 16,-3 0-11-16,0 0 11 0,3 0 0 0,0-3 0 15,0 0 8-15,3 1-8 0,0-1-13 0,0 0 3 16,-1-2-1201-16</inkml:trace>
  <inkml:trace contextRef="#ctx0" brushRef="#br0" timeOffset="-186495.17">5830 16454 946 0,'0'0'42'0,"0"0"9"0,6 0-41 0,-6 0-10 16,0 0 0-16,3-2 0 0,3 2 103 0,0-3 18 15,0 1 4-15,-3-1 1 0,-3 3-21 0,0 0-4 16,0 0-1-16,6-3 0 0,-6 3-28 0,3-2-5 16,3-4-2-16,0 1 0 0,-3 2-25 0,2-5-4 0,-2 3-2 0,0 0 0 15,3-3-20-15,0 3-4 0,-3-3-1 0,3-3 0 16,-3 3-1-16,3-2 0 16,0-1 0-16,-6 0 0 0,3 1 2 0,0-1 0 0,-3 1 0 0,0-1 0 15,-3-2 5-15,0 2 1 0,-3 1 0 0,0-1 0 16,-3 0 0-16,3 4 0 0,-6-1 0 0,1 2 0 15,-1 4-2-15,-3-1 0 0,-3 6 0 0,3-1 0 16,-3 6 13-16,0 3 2 0,-5 2 1 0,2 3 0 16,0 2-14-16,0 4-4 0,0-4 0 15,0 3 0-15,0 0-3 0,4 1-1 0,-1 1 0 0,3 1 0 16,0 0-8-16,3-3 0 0,3 3 0 0,-3 0 0 16,6-3 0-16,3 0 0 0,3-5 0 0,0 0 0 0,3 0 0 15,0-6 8-15,6 1-8 0,3-3 8 0,0-3-8 0,3-2 8 16,3-8-8-16,9 2 8 0,-7-2-8 0,10-6 8 15,0-2-8-15,3-3 8 16,-1 0-8-16,1-5 0 0,0 0 0 0,0 2 0 0,-4-2 28 16,1 0 3-16,-6 0 1 0,-3 2 0 0,0 1-32 15,-6-1 0-15,-1 6 0 0,-5 0 0 0,0 2 0 16,-3 3 0-16,-6 3 0 0,0 5 0 0,0 0 0 0,0 0 0 16,-9 0 0-16,0 3 0 0,0 4 0 0,-2 1 0 15,-1 0 0-15,-3 3 0 0,0 2 0 0,0 3 0 16,0 0 0-16,6 0 0 0,-6 2 12 0,3 1-3 15,3-3-1-15,1 2 0 0,5-5-8 0,0 3 0 0,3-2 0 16,3-1 8-16,0-5-8 0,5 2 0 0,-2-2 0 16,3 0 8-16,6-3-8 0,-3-2 0 0,3 2 0 0,0-2 0 15,3-6 0-15,0 1 0 0,-1 2 0 0,1-3-823 16,3-2-157-16</inkml:trace>
  <inkml:trace contextRef="#ctx0" brushRef="#br0" timeOffset="-186164.05">6300 16359 1868 0,'0'0'41'0,"0"0"9"0,0 0 2 0,0 0 0 0,0 0-42 0,0 0-10 0,-9 5 0 0,9-5 0 16,-3 8 63-16,0 0 10 0,0 0 3 0,0 0 0 15,0 3-29-15,0-1-6 0,0 1-1 0,1 2 0 16,-1 3-14-16,-3-3-3 0,3 3-1 0,-3 3 0 0,0-1 10 0,3 1 1 15,-3-1 1-15,0-2 0 0,-3-3-11 0,3 1-3 16,0-4 0-16,0 1 0 0,3-3-6 0,3 0-2 16,0-8 0-16,0 0 0 0,0 0 16 0,0 0 4 15,3-3 0-15,6 0 0 0,-3 1-32 0,3-4 0 16,0-2 0-16,0-2 0 0,3-9 0 0,0 4 0 16,2-4 0-16,1-2 0 0,3 0 0 0,-3-1 0 15,3 1 0-15,-3 3 0 0,0-1 0 0,-3 3 0 16,-1 3 0-16,1-3 0 0,-3 6 0 0,0-1 0 15,-3 1 0-15,3 2 0 16,-3 0-71-16,0 5-20 0,0-2-4 0,-3 2-653 16,-3 3-130-16</inkml:trace>
  <inkml:trace contextRef="#ctx0" brushRef="#br0" timeOffset="-185944.64">6672 16391 403 0,'-12'3'36'0,"9"-1"-36"0,-3 4 0 0,1 1 0 15,-4 1 355-15,0 0 64 0,0 0 13 0,0 3 2 16,3 2-276-16,-3-2-55 0,0-1-11 0,0 3-3 16,6 1-53-16,-3-1-12 0,0 3-1 0,0-3-1 15,3 3 7-15,0-3 2 0,0-2 0 0,3-1 0 16,0 1-84-16,3-3-17 0,0 0-3 0</inkml:trace>
  <inkml:trace contextRef="#ctx0" brushRef="#br0" timeOffset="-185774.09">6860 15952 2070 0,'-9'-3'92'0,"3"3"18"0,0 0-88 0,-3 0-22 0,3 0 0 0,0 3 0 16,0-3 8-16,6 0-8 16,0 0 8-16,-3 5-624 0,0 0-124 15</inkml:trace>
  <inkml:trace contextRef="#ctx0" brushRef="#br0" timeOffset="-185235.3">7366 15626 1465 0,'0'0'64'0,"0"0"15"0,-3 3-63 0,3-3-16 16,0 0 0-16,-6 8 0 0,0 2 76 0,-3 4 13 16,0-1 3-16,-3 8 0 0,3 0-18 0,0 6-3 0,-8 2-1 0,5 3 0 15,0-1-19-15,-3 4-4 0,-3 4-1 0,-3 4 0 16,3-1-11-16,-9 3-3 0,-2 0 0 0,2 3 0 15,3-3-20-15,-3 0-4 0,6 0 0 0,1-3-8 16,-1-5 11-16,0 3-11 0,6-3 10 0,0-3-10 16,3-2 16-16,0-6-4 0,6-2 0 0,0 0 0 15,4-6-12-15,2-2-18 0,2 0 4 0,1-5 1 16,0-3-101 0,3-3-20-16,3 0-4 0,-3-5-1 0</inkml:trace>
  <inkml:trace contextRef="#ctx0" brushRef="#br0" timeOffset="-185025.04">6845 16296 1969 0,'0'0'87'0,"0"0"18"0,-6-3-84 0,6 3-21 16,0 0 0-16,0 0 0 0,0 0 71 0,0 0 9 15,0 0 3-15,9 3 0 0,3-3-23 0,0 2-5 16,0-2-1-16,3 0 0 0,2 0-26 0,1 0-4 15,0-2-2-15,3 2 0 0,3-3-13 0,0 3-9 16,-1-3 12-16,4 1-12 16,3-1-28-16,-6 0-13 0,-6 3-3 0,2-2-1051 0</inkml:trace>
  <inkml:trace contextRef="#ctx0" brushRef="#br0" timeOffset="-184396.7">7556 15841 172 0,'0'0'8'0,"3"-3"1"0,6 3-9 0,-9 0 0 0,0 0 0 0,0 0 0 16,9-3 319-16,-3 3 61 0,-6 0 13 0,9-2 3 15,0-1-235-15,0 0-46 0,-3 1-10 0,0-4-1 0,3 4-56 0,3-3-10 16,3-3-2-16,-1 0-1 0,1-3-19 0,0 3-3 16,6-2-1-16,-3 2 0 0,0-6-4 0,0 4 0 15,-3-1-8-15,2-2 12 0,-2 0-12 0,-3 0 9 16,-3-1-9-16,3 1 8 0,-3 2-8 0,0-2 0 16,-3 3 0-16,-3-4 0 0,0 6 0 0,0-5 0 15,-3 3 0-15,-3-1 0 0,0 1 0 0,0 4 0 16,-3-2 9-16,-3 6-9 0,-3-1 0 0,0 3 0 15,-3 5 0-15,-3 1 0 0,-8 2 0 0,2 5 0 16,-3 0 0-16,0 5 0 0,0 9 26 0,-2-3 1 16,-1 5 0-16,3 0 0 0,-3 5 4 0,1 6 1 15,2 0 0-15,-3-1 0 0,0 1 3 0,3 5 1 16,-2 0 0-16,-1 0 0 0,6 3-24 0,-3-3-4 16,1 0 0-16,2 0-8 0,6-8 9 0,3 0-9 0,3-3 0 0,3-2 9 15,-3 0-9-15,9-9 0 0,6-1 0 0,3-4 8 16,-6 1 0-16,6-6 0 0,6-5 0 0,0-3 0 15,0 0-8-15,3-7 0 0,3-1 0 0,-1-5 8 16,1-2-8-16,3-1 0 0,-3 0 0 0,0-2 0 16,0 0-12-16,0 0 12 0,-4-1-12 0,4 4 12 15,-3-3-13-15,-6 7 5 0,0-2 8 0,0 6-13 16,-9 2 13-16,0 0 0 0,0 5-10 0,0 3 10 16,-6 3 0-16,3 2 0 0,0 0 0 0,-3 3 0 15,-3 0 16-15,3 0-1 0,3 0-1 0,0-3 0 16,3 0 13-16,-3 3 2 0,3-6 1 0,3 1 0 15,0-3-30-15,3 0 8 0,0-3-8 0,3 1 0 16,3-6 10-16,0 0-1 0,0 0 0 0,3-3 0 16,3-2-81-16,-1-1-16 15,4 1-3-15,-6-3-1 0</inkml:trace>
  <inkml:trace contextRef="#ctx0" brushRef="#br0" timeOffset="-183779.96">7794 16335 1861 0,'-8'-2'82'0,"8"2"18"0,-3 2-80 0,3-2-20 16,0 0 0-16,-6 3 0 0,0 0 82 0,0-1 13 15,6-2 2-15,-3 3 1 0,-3 5-20 0,3-3-4 0,0 3-1 16,0 0 0-16,-3 3-46 0,-6 10 6 0,6-8-18 16,0 0 11-16,0 3 2 0,-9 0 1 0,6-3 0 15,6 3-5-15,-3-3 0 0,-5 3-1 16,5-3 0-16,3 1-23 0,0-6 0 0,0 2 0 0,0-4 0 15,3-1 11-15,0-5-3 0,9 2 0 0,-9-2 0 16,0 0-8-16,11-5 0 0,7-3 0 0,0-2 0 16,-3 2 0-16,0-3 0 0,3-2 0 0,0 0 0 31,0-1-26-31,-1 1-7 0,-2-3-2 0,3 3 0 16,0-3 6-16,0 6 1 0,-6-4 0 0,0 6 0 0,3 1 18 0,-4 1 10 0,-5 4-10 0,0-1 10 15,0 0 0-15,-3 3 0 0,3 0 0 0,-6 0 0 16,0 8 10-16,0 0 2 0,0 0 0 0,-3 3 0 15,-3-1 8-15,0 1 1 0,3 2 1 0,3 0 0 16,-6-2-8-16,0 2-2 0,4-2 0 0,-1-1 0 0,3 1 1 16,-3-3 0-16,3 2 0 0,0-2 0 0,0-2-13 15,3-1 8-15,-3-5-8 0,0 5 0 0,8-5 0 0,-2 0 0 16,-3 0 0-16,6-2 0 0,3-6 12 0,3 0-3 16,0 0-1-16,-3-5 0 0,3 2-8 15,3-2 0-15,0-3 0 0,2 3 0 16,-5-1 0-16,0 1-17 0,6 0 4 0,-3 2 1 15,-3 1-25-15,0 2-5 16,-4 0-1-16,-2 0 0 0,0 5 30 0,-9 3 13 0,0 0-12 0,0 0 12 0,0 0 0 0,0 0 0 16,0 0 0-16,6 8 0 0,-3-2 0 0,0 4 0 15,-3-2 0-15,-3 3 12 0,0-1-1 0,0 1 0 16,-3 2 0-16,0 0 0 0,0 0 26 0,0 1 6 16,4-1 1-16,-1 3 0 0,-6 0-20 0,3-3-3 0,3 0-1 15,0 0 0-15,0-2 10 0,3 0 2 0,-3-1 0 0,6-2 0 16,0 0-32-16,0 0 0 0,-3-8 0 0,6 5 0 15,6 1 0-15,-1-6 0 0,1 2 0 0,3-2 0 32,3-5-148-32,0 0-35 0</inkml:trace>
  <inkml:trace contextRef="#ctx0" brushRef="#br0" timeOffset="-183119.25">8574 16407 403 0,'0'0'36'0,"0"0"-36"0,0 0 0 0,-3 5 0 16,0 0 235-16,0 3 40 0,0-2 8 0,0 2 1 16,3-8-120-16,0 0-25 0,0 5-5 0,0 3-1 15,0-3-52-15,0-5-10 0,0 5-3 0,6 1 0 16,0-1-28-16,0-2-5 0,-6-3-2 0,9 0 0 16,0 0-9-16,0-3-1 0,0 0-1 0,0 1 0 15,3-4-10-15,-3 1-3 0,3 0 0 0,0-3 0 16,-3 0-1-16,2-3-8 0,-2 3 12 0,0-5-4 15,-3 3-8-15,0-1 0 0,0 0 9 0,0-2-9 16,-3 0 0-16,-3 0 9 0,0 2-9 0,-3 1 0 16,0-1 9-16,0 0-9 0,-6 3 0 0,3 1 9 15,-6 1-9-15,3 4 0 0,-5 2 0 0,-1 2 0 16,-6 4 0-16,0 4 16 0,0 1-2 0,0 5-1 16,3-1 23-16,1 4 5 0,-4 2 1 0,3-2 0 0,0 2-14 15,3 3-2-15,0-3-1 0,3 3 0 0,3-3-1 0,1 3-1 16,8-3 0-16,-3 0 0 0,3-5-12 15,6 0-3-15,-1-3 0 0,10-3 0 0,0-2-8 16,6 0 0-16,0-5 0 0,3 0 0 0,3-3 0 0,2-6 0 16,4-2 0-16,0-2 0 15,-3-3-39-15,-1-3-9 0,4-3-3 16,0 1-757-16,-3-6-152 0</inkml:trace>
  <inkml:trace contextRef="#ctx0" brushRef="#br0" timeOffset="-182830.03">9476 15465 1897 0,'-3'0'84'0,"-3"0"17"0,3 0-81 0,3 0-20 0,0 0 0 0,-3 3 0 16,-6 2 87-16,3 0 13 0,-2 6 2 0,-4-1 1 15,0 6-26-15,0 3-5 0,-3 2 0 0,0 3-1 16,-3 5-35-16,0 0-8 0,-2 8 0 0,2 3-1 15,-6 2-5-15,3 0-1 0,-33 51 21 16,28-45-26-16,-4 2-2 0,0 3 0 0,0-3 0 16,4 3-14-16,-1-5 0 0,3 2 0 0,3-5 0 15,0-3 0-15,6-2 0 0,1-1 0 0,2-4 0 16,3-3 0-16,3-3 0 0,0-3 0 0,3-2 0 16,0-5-42-16,3-4-11 0,0-7-3 0,0-8 0 15,0 0-36-15,0 0-7 0,6-2-1 0,0-1-594 16,-3-5-118-16</inkml:trace>
  <inkml:trace contextRef="#ctx0" brushRef="#br0" timeOffset="-182496.92">8902 16261 1036 0,'-9'-13'92'0,"6"10"-73"15,-3 1-19-15,3-1 0 0,0-2 217 0,0 2 40 16,-3 1 8-16,3-1 2 0,0 0-93 0,3 3-18 16,0 0-4-16,0 0-1 0,-3-2-63 0,3 2-13 15,0 0-3-15,0 0 0 0,6-3-43 0,3 0-9 16,0 3-1-16,3-2-1 0,3-4 2 0,3 4 1 15,-1-1 0-15,4-5 0 0,0 3-21 0,0 0 0 0,6 2 0 0,-3-2 0 16,2 2 0-16,-2 0 8 0,0 1-8 0,-3 2 0 16,0 0 0-16,-1 0 0 0,-2 2 0 0,0 4 0 15,-3-4-11-15,0 4-6 0,-3-4-2 0,0 4 0 16,-3-1-4-16,0 3-1 0,-3 0 0 0,-3 0 0 16,0 2 24-16,-3 1 0 0,-3 2-9 0,0 0 9 15,-3 3 0-15,-3-3 0 0,0 3 0 0,-3 0 0 16,3 0 0-16,-3 2 0 0,3-2 0 0,-3 3 0 15,3-3 0-15,-3 2 0 0,3 1 0 0,0-3 0 16,1 0 0-16,2-3 0 0,0 0 0 0,3-2 0 16,-3-1 0-16,6 1 0 0,0-3 9 0,0-3-9 15,0-5 0-15,0 0-20 0,0 0 3 0,9-8-805 16,3 0-161-16</inkml:trace>
  <inkml:trace contextRef="#ctx0" brushRef="#br0" timeOffset="-182350.55">9476 15962 2026 0,'0'0'90'0,"-3"-2"18"0,-6-1-86 0,3 0-22 15,6 3 0-15,0 0 0 0,-6 0 32 0,0 0 3 16,6 0 0-16,0 0 0 0,0 0-23 0,0 8-4 16,0 0 0-16,0 3-972 0</inkml:trace>
  <inkml:trace contextRef="#ctx0" brushRef="#br0" timeOffset="-181589.07">9691 16245 1346 0,'0'0'60'0,"0"0"12"0,0 0-58 0,0 0-14 16,0 0 0-16,0 0 0 0,0 0 85 0,0 0 15 16,0 0 2-16,0 0 1 0,0 0-40 0,6 3-8 15,-6-3-2-15,5 5 0 0,1-2-9 0,0-3-3 16,-3-3 0-16,-3 3 0 0,6-2-28 0,0-1-5 15,0 0-8-15,0 1 11 0,-6 2-3 0,0-3-8 16,3-2 12-16,0 0-4 0,-3 5 3 0,0-3 0 0,-3-2 0 0,0-1 0 16,-3 1 9-16,3 0 3 0,-3 2 0 0,-3-2 0 15,0 2 5-15,-2 1 2 0,-1-1 0 0,-3 3 0 16,3 3 2-16,-3-1 0 0,-3 3 0 0,3 1 0 16,-3-1 0-16,0 0 1 0,-2 3 0 0,2 0 0 15,0 0-14-15,6 0-3 0,-3 0-1 0,3 0 0 16,3 3-15-16,3-4 8 0,0-1-8 0,3 2 0 15,0 2 0-15,3-2 0 0,6 0 0 0,0 0 0 16,0 0 0-16,3 0 0 0,3 0 0 0,3 0 0 16,-3 2 0-16,3-2 0 0,-3 3 0 0,0-3 0 15,3 2 0-15,-4 1 0 0,1 0 0 0,0-1 0 16,-3 1 0-16,0 2 0 0,-6-2 0 0,3-1 0 0,-3 3 0 16,-3-2 0-16,0 0 0 0,-3-1 0 15,-3 1 0-15,0-3 0 0,0 0 0 0,-3 0 0 16,-3-3 0-16,0 3 8 0,1-6-8 0,-1 4 0 0,-3-6 0 15,3 2 0-15,-3-2 0 0,0-2 0 0,0-1 0 16,0 0-10-16,3 1 0 0,-3-3 0 0,1 2 31 0,-1 0 7 16,-3-2 0-16,3 2 1 0,0 1-21 0,0-4-8 15,3 1 0-15,-3 2 0 0,1 1 0 0,2-1 8 16,6 0-8-16,0 3 0 0,0 0-15 0,6 0-5 16,0 0-2-16,0 0 0 15,0 0-103-15,9-5-21 0,0 0-4 0,6 0-872 0</inkml:trace>
  <inkml:trace contextRef="#ctx0" brushRef="#br0" timeOffset="-181194.5">9958 16386 1904 0,'0'0'42'0,"0"0"9"0,0 0 1 0,0 0 1 0,0 0-42 0,0 0-11 0,0 0 0 0,0 0 0 16,0 0 60-16,6-3 9 0,0 0 3 0,3-5 0 16,0 3-39-16,0 0-7 0,3 0-2 0,-3-3 0 15,-3 0-24-15,3 2 0 0,0-2 8 0,0 1-8 16,-3-1 0-16,0 0 0 0,-3-3 0 0,3 3 0 16,-3-2 0-16,-3-1 10 0,-3 0-1 0,3-2 0 0,-6 3-9 0,0-4 0 15,0 1 0-15,-3 5 0 0,-3-2 14 0,0 4-2 16,-3 4-1-16,-3-1 0 0,0 3 34 0,1 3 7 15,2 2 2-15,-6 3 0 0,0 2-21 0,3 4-4 16,-6 2-1-16,3-1 0 0,1 7-28 0,-1-4 0 16,6 3 0-16,-3 0 0 0,6 1 19 0,0-1 10 15,3 3 3-15,0-1 0 0,6-1-32 0,3 1 0 16,0-1 0-16,3-4 0 0,3 1 0 0,6-4 0 16,0-4 0-16,6-3 0 0,3-3 12 0,3-2-3 15,-1-6-1-15,4-2 0 16,3-3-64-16,3-3-12 0,2-2-4 0,-2-5-698 15,0 2-140-15</inkml:trace>
  <inkml:trace contextRef="#ctx0" brushRef="#br0" timeOffset="-180627.89">10652 15727 345 0,'0'0'31'0,"0"0"-31"0,-3-3 0 0,3 3 0 15,-3-5 362-15,3 5 66 0,0 0 14 0,0 0 2 16,0 0-291-16,0 0-58 0,0 0-12 0,9 0-3 16,0-3-33-16,3 1-7 0,0-1-2 0,3 0 0 15,-1 3-20-15,1-5-4 0,0 2-1 0,3-2 0 16,0-3-13-16,0 0 9 0,3 0-9 0,2-2 8 16,-2-1 0-16,0 1-8 0,0-1 12 0,-3-2-4 15,0 2-8-15,-3 1 0 0,-1-4 0 0,-2 4 0 16,-3-3 0-16,0 2 0 0,-6-2 0 0,0-1 0 15,0 4 0-15,-6-1 0 0,0-2 0 0,-3 2 0 0,0 1 0 16,-6-1 8-16,0 3-8 0,-2 6 0 0,-7-1 0 16,0 3 0-16,-3 5 0 0,-6 3 0 0,4 8 15 0,-7 0 1 15,0 3 0-15,-3 4 0 0,1 7 20 0,-1 1 4 16,-3 6 0-16,-2 3 1 0,-4 2-9 0,0 3-1 16,4 3-1-16,2 2 0 0,0-2-18 0,3 5-4 15,1 2-8-15,5-2 12 0,6-3-12 0,3 1 11 16,3-9-11-16,4-2 10 0,5-1-10 0,0-4 0 15,6-6 0-15,0-3 8 0,6-2-8 0,3-3 0 16,0-5 0-16,6-2 0 0,2-4 0 0,4-2 0 0,0-5 0 0,6-6 0 16,-3-2 0-16,3-3-16 0,-1 0 4 15,7-3 1 1,-3 1-25-16,0-4-6 0,0 4-1 0,-4-3 0 0,-5 2 23 0,0 3 4 0,-3 0 0 16,-3 3 1-16,-6 2 15 0,-6 3 0 0,0 0 0 0,0 8 0 15,0 0 17-15,-6 3 10 0,0 2 1 16,-3 0 1-16,0 3-1 0,0 3-1 0,0-4 0 0,3 1 0 15,3-2-15-15,0 1-4 0,3 1 0 0,3-2 0 16,0-1-8-16,3-3 0 0,3 1 0 0,3-3 0 16,0-5 0-16,0 2 0 0,0-3 9 0,6-2-9 15,-3-2-48 1,-1-1-15-16,4-2-2 0</inkml:trace>
  <inkml:trace contextRef="#ctx0" brushRef="#br0" timeOffset="-179937.19">10798 16407 2214 0,'0'0'48'0,"0"0"11"0,0 0 1 0,-3 8 3 0,0-3-51 0,3-5-12 16,0 0 0-16,0 5 0 0,0 1 53 0,3-4 8 15,3 4 2-15,0-4 0 0,0-2-37 0,3 0-7 16,3 0-2-16,2-2 0 0,1 2-6 0,-3-3-2 15,3-2 0-15,0-1 0 0,-3 1-9 0,3-3 0 16,-3 3 9-16,0-3-9 0,-3 0 0 0,-1 0 0 16,-2 0 0-16,0-3 0 0,-3 1 0 0,0 2 0 15,-3-5 0-15,-3 2 0 0,0-2 0 0,-3 0 0 0,0 5 0 0,-2-3 0 16,-1 3 10-16,-6 6-2 0,0 4-8 0,-6 1 12 16,0 2 33-16,-3 6 7 0,4 2 0 0,2 0 1 15,-3 3-14-15,3 0-3 0,0 2-1 0,6-2 0 16,0 3-10-16,3-3-1 0,0 0-1 0,3 0 0 15,4 2-23-15,2-2 0 0,2 0 0 0,1-3 8 16,3 0-8-16,0-2 0 0,6-1 0 0,-3 1 0 16,3-3 0-16,0-3 0 0,3 1 0 0,0-6 0 15,3-3 0-15,2 0 0 0,7-5 0 0,-3 0 0 16,3-2 0-16,-3-1-10 0,-1-2 10 0,4-3-13 16,-3 3-12-1,0-3-3-15,0 0 0 0,0 3 0 0,-1 0 19 0,-2-1 9 0,3 1-10 0,-6 3 10 16,-3 2-12-16,-3 2 12 0,-3 1-13 0,-1 2 5 15,-2 1 8-15,0 2 9 0,-6 0-1 0,0 0-8 16,0 5 18-16,0 3-3 0,0 3-1 0,-3-1 0 0,-3 1 4 16,1 2 1-16,-1-2 0 0,3 2 0 0,-3-3-11 15,3 1-8-15,0 0 12 0,0-1-12 0,6-2 11 0,-3 3-11 16,0-3 10-16,6-3-10 0,-3 0 0 0,6 0 8 16,-4-5-8-16,4 0 0 0,6 0 0 0,-3-2 9 15,-3-6-9-15,3 0 8 0,6 0-8 0,0-3 0 16,-3 1 0-16,5-3 0 0,1-1-18 0,-3 1 4 15,3 0 1-15,-3 0 0 16,-3-1-26-16,0 4-5 0,-3 2 0 0,-4 3-1 0,-5-1 26 0,-3 6 6 16,0 0 1-16,0 0 0 0,0 0 23 0,0 8 5 0,-3 3 0 15,-2-1 1-15,-1 1 12 0,-6 2 3 16,0 3 0-16,0 0 0 0,0 3-10 0,0-1-2 16,-3 3 0-16,9-2 0 0,-3-1-10 0,3-4-2 15,6-1-8-15,0-3 12 0,3 1-12 0,3-6 0 16,3 3 0-16,0-3 0 15,3-2-85-15,3-3-23 0</inkml:trace>
  <inkml:trace contextRef="#ctx0" brushRef="#br0" timeOffset="-179342.78">12417 15703 1926 0,'0'0'42'0,"0"0"9"0,0 0 1 0,0 0 3 0,-3 8-44 0,3 3-11 0,-6-1 0 0,0 6 0 15,0 5 80-15,-3 3 15 0,-3 5 2 0,1 0 1 16,-7 6-32-16,0 4-6 0,-6 4-2 0,0 2 0 0,0 2-38 0,-2 1-7 16,2-1-1-16,0 1-1 0,0 0-11 0,3-3 8 15,0-3-8-15,4-8 8 0,5 1-8 0,0-3 0 16,3-6 0-16,3-5 0 0,6-2 0 0,3-3-20 16,3-6 3-16,0-2-728 15,6-5-146-15</inkml:trace>
  <inkml:trace contextRef="#ctx0" brushRef="#br0" timeOffset="-178891.05">12628 15481 921 0,'-14'-8'82'0,"5"8"-66"15,3-3-16-15,0 1 0 0,-6-1 224 0,3 6 42 0,-6-3 8 16,6 2 2-16,3 1-184 0,-3-1-36 15,0 1-7-15,3 5-1 0,0 0 0 0,0 5 0 0,3 3 0 0,-3 3 0 16,1 4-29-16,-1 4-6 0,0 2-1 0,-3 5 0 16,0-2 13-16,3 5 3 0,-3 0 0 0,6 0 0 15,0 0-12-15,-3-2-3 0,6-4 0 0,0-1 0 16,6-7-1-16,-3 1-1 0,6-5 0 0,6-6 0 16,0-2-11-16,5-6 0 0,1-5 0 0,3 0 0 15,3-8 0-15,0-3 0 0,2 1 11 0,4-6-11 16,-3 3 8-16,0-6-8 0,-1 1 0 0,-2-4 0 15,0 1-9-15,-3-3-8 0,3-2-2 0,-4 0 0 16,1-1 5-16,0-2 1 0,0 2 0 0,0 4 0 0,-3-1 13 16,-7 3 0-16,1 5 0 0,-3 3 0 0,-3 2 0 0,-3 6 0 15,-3 2 11-15,-3 3-3 16,-6 3 28-16,-3 10 5 0,-9 0 2 0,0 8 0 16,-5 3 13-16,-1 3 2 0,0 7 1 0,-3 0 0 0,3 1-25 0,-2 2-5 15,-1 0-1-15,-3 5 0 0,0 1-11 16,1-1-2-16,2 0-1 0,3 3 0 0,0-5-14 0,3 0 0 15,6-1 0-15,4-4 0 0,-1-4 0 0,9-4 0 16,0-1 0-16,3-2-10 0,0-5 10 0,6-1-10 16,6-7 10-16,-1-1-10 15,1-4-111-15,9-6-23 0,0-3-4 0</inkml:trace>
  <inkml:trace contextRef="#ctx0" brushRef="#br0" timeOffset="-178705.06">13030 16174 2152 0,'-9'5'96'0,"6"1"19"0,-3-1-92 0,-3 5-23 0,4 1 0 0,-4 2 0 16,0 0 79-16,0 3 11 0,0 0 2 0,0 0 1 15,0 3-62-15,3-1-13 0,0 1-2 0,0-6-1 16,0 3-15-16,6 0 9 0,-3-3-9 0,3 0 8 16,0-2-8-16,3-3 0 0,0 0 0 0,3-3-11 31,3-2-203-31,0-6-41 0,12-8-8 0,-3 3-1 0</inkml:trace>
  <inkml:trace contextRef="#ctx0" brushRef="#br0" timeOffset="-178591.36">13227 16021 576 0,'0'-14'51'16,"0"9"-41"-16,-3 0-10 0,0 2 0 0,-3-2 204 0,6 2 40 16,-3 0 7-16,0 1 1 0,-3 2-180 0,6 0-36 15,0 0-7-15</inkml:trace>
  <inkml:trace contextRef="#ctx0" brushRef="#br0" timeOffset="-178026.05">13786 15401 2052 0,'0'0'45'0,"0"0"10"0,-6 8 1 0,-3 0 1 0,-2 6-45 0,-1-1-12 15,-6 5 0-15,0 3 0 0,-6 6 71 0,-3 7 12 0,-2 1 2 0,-1 4 1 16,3 1-31-16,0 5-7 0,-3 3 0 16,1-1-1-16,-1 6 4 0,0-3 1 0,3 3 0 15,1 0 0-15,2 0-32 0,0 3-7 0,6-6-1 16,0 0 0-16,3-7-12 0,6-4 11 0,3-4-11 0,3-1 10 15,3-5-10-15,6-5 0 0,0-3-12 0,3-8 12 32,3-2-63-32,6-8-5 0,6-6 0 0,0-5-708 0,5-10-140 0</inkml:trace>
  <inkml:trace contextRef="#ctx0" brushRef="#br0" timeOffset="-177788.68">14093 15446 2372 0,'0'0'52'16,"0"0"12"-16,-9 3 1 0,0 0 1 0,0 2-53 0,-6 3-13 0,0 2 0 0,-3 4 0 0,1 2 89 0,-1 2 15 15,0 9 4-15,-3 2 0 0,3 2-64 0,-3 4-12 16,1 5-2-16,-1-1-1 0,0 4-5 0,3-1 0 16,-3 0-1-16,0 3 0 0,1-2-23 0,2 1 0 15,-3 1 0-15,6 0 0 0,0-5 0 0,0-3 0 16,6 0 0-16,0-5 0 15,0-3-27-15,6-2-6 0,-3-4-2 16,3-1 0-16,0-7-142 0,1-1-29 0,-1-4-6 0,3-2-828 16</inkml:trace>
  <inkml:trace contextRef="#ctx0" brushRef="#br0" timeOffset="-177591.22">13435 16039 1785 0,'-21'-13'159'0,"12"8"-127"0,0-1-32 0,-3 4 0 16,4-4 122-16,-1 1 18 15,0 2 4-15,0-2 1 0,3 2-15 0,3 1-3 0,-3 2-1 0,6 0 0 16,0 0-59-16,0 0-12 0,0 0-3 0,9-3 0 16,3 3-41-16,6 0-11 0,2 0 0 0,1 0 0 15,6 0 0-15,0 0 0 0,3 0 0 0,2 0 0 16,4 3 0-16,-3-1 0 0,0 1 0 0,-4 0 0 16,4-1 0-16,-6 4 0 0,0-1 0 0,-4 0-872 15,-2 3-176-15</inkml:trace>
  <inkml:trace contextRef="#ctx0" brushRef="#br0" timeOffset="-177258.95">13935 16177 1695 0,'0'0'75'0,"0"0"16"0,0 8-73 0,-3 0-18 15,3-1 0-15,0 1 0 0,0 0 104 16,3 0 18-16,0 0 3 0,0-3 1 16,3 1-56-16,0-1-11 0,-3 0-3 0,6-2 0 0,-3-3-14 0,3 0-3 15,3-3-1-15,0-2 0 0,0 0-24 0,2-6-5 16,4 1-1-16,-3-1 0 0,3 0-8 0,0-2 8 15,-3-3-8-15,0 0 8 0,2 1-8 0,-5-4 8 16,0 1-8-16,-3 2 8 0,0-5-8 0,-3 2 0 16,-3 0 0-16,0 1 8 0,-3 2-8 0,0 0 10 15,-3 0-10-15,-3 6 10 0,0-1 25 0,-6 6 5 16,-3 0 0-16,1 7 1 0,-10 1-4 0,-3 5-1 16,-3 5 0-16,3 0 0 0,4 6-6 0,-4-1-2 0,3 3 0 15,3 3 0-15,0 3-16 0,3-1-3 0,4-2-1 16,2 0 0-16,3 2-8 0,3-2 0 0,3 0 0 15,3 0 0-15,3-3 0 0,3-3 0 0,6-2 0 16,2-5 0-16,7-1 0 0,0-4 0 0,3-1 0 16,3-5 0-1,3 0-90-15,-1-5-17 0,4-3-3 0,-3-3-704 0,0-2-141 0</inkml:trace>
  <inkml:trace contextRef="#ctx0" brushRef="#br0" timeOffset="-176985.72">14897 15333 1324 0,'-3'-16'59'0,"6"10"12"16,-3 1-57-16,3 0-14 0,-6 0 0 0,0 2 0 15,-3 0 247-15,0 1 46 0,0 2 10 0,-3 2 1 0,-3 4-177 0,0 2-36 16,-3 2-7-16,0 6-2 0,-3 2-41 0,1 1-8 16,-1 7-1-16,0-2-1 0,0 5-9 0,-3 3-2 15,0 3 0-15,-6 4 0 0,-2 6 0 0,-1 3 0 16,-6 2 0-16,3 0 0 0,4 3-11 0,2-2-9 15,3-4 12-15,3 3-12 0,3-5 8 16,4 0-8-16,2-2 0 0,3-6 0 0,0-3 0 0,6 1 0 16,-3-4 0-16,3-4 0 0,0-3 0 0,6-3 0 15,3-3 8-15,0-4-8 0,0-1 0 0,3-5-9 16,3-3 1-16,-4 3 0 16,4-8-183-16,0 0-36 0</inkml:trace>
  <inkml:trace contextRef="#ctx0" brushRef="#br0" timeOffset="-176004">15218 16245 1666 0,'0'0'74'0,"0"0"15"0,0 0-71 0,0 0-18 0,0 0 0 0,0 0 0 16,0 0 66-16,0 0 10 0,0 0 1 16,0 0 1-16,0 0-26 0,3-5-6 0,0-3-1 0,0-2 0 15,3-4-30-15,0 4-7 0,3-1 0 0,0-2-8 16,0 0 8-16,0 0-8 0,0-3 0 0,-4-3 0 15,1 3 10-15,0-2-10 0,-3-1 8 0,0 1-8 16,-6-1 10-16,0 1-10 0,-6-1 12 0,4 3-12 16,-4 0 0-16,-6 8-9 0,3-2-1 0,0 5 0 15,-6 2 40-15,0 6 8 0,-3-1 2 0,3 6 0 16,-5 0 6-16,-1 5 2 0,-3 1 0 0,-3 1 0 0,1 4-17 16,2 2-3-16,-3 0-1 0,9 6 0 0,-3-6-11 15,6 5-3-15,1-2 0 0,5 3 0 0,0-6 11 16,6 3 3-16,3-3 0 0,3 0 0 0,3-3-13 0,3 1-2 15,3-6-1-15,6 0 0 0,-1-7-11 16,7-1 0-16,6-2 0 0,3-6 0 0,0-5 0 0,-1-2 0 16,4-4 0-16,0-4 0 0,6-9 8 0,-1 1-8 15,1-3 8-15,3 0-8 0,-4-6 0 16,-2 1-12-16,3 2 0 0,-4-2 1 0,-2-1-10 0,0-2-3 16,-6 0 0-16,0-5 0 15,-1-3-2-15,1-3-1 0,0 1 0 0,0-4 0 16,2-2-3-16,1 3-1 0,-6 0 0 0,6 2 0 0,0-2 9 0,2 5 2 15,-2 3 0-15,-3 7 0 0,-6 1 20 0,0 5-11 0,-7 8 11 16,-2-1-8-16,-6 7 22 0,0 1 5 0,0 6 1 0,-6 8 0 16,0 0 24-16,0 0 4 0,-9 8 2 0,-6 3 0 15,-2 5-15-15,-1 2-3 0,-6 4-1 0,3 7 0 16,0 2-7-16,0 4-2 0,-2 2 0 0,-4 3 0 16,-3 4-5-16,0 1-1 0,0 6 0 0,4 2 0 15,-1-3-3-15,-3 3-1 0,0 0 0 0,1-6 0 16,-4 1-12-16,3 0 11 0,0-3-11 0,9 0 10 15,4-6 3-15,2 1 1 0,0-8 0 0,6-3 0 16,6 0-14-16,0-8-12 0,3 0 3 0,3-2 0 16,3-6 9-16,6-2 0 0,0-3 0 0,6-3 0 15,2-3-59 1,4-4-16-16,-3-3-3 0,6-1-1142 0</inkml:trace>
  <inkml:trace contextRef="#ctx0" brushRef="#br0" timeOffset="-175656.92">15736 16150 1612 0,'0'0'144'0,"0"0"-116"15,0 0-28-15,0 0 0 0,-6 3 117 0,6-3 18 16,0 0 3-16,0 0 1 0,0 0-59 0,0 0-11 16,0 0-2-16,9 2-1 0,0-2-49 0,0 0-9 15,3-5-8-15,-3 0 9 0,3 0 19 0,-4-3 3 16,1 0 1-16,0 0 0 0,0-3-32 0,0 3 8 15,-3-2-8-15,0-1 0 0,0 1 0 0,-6-4 0 16,0 4 0-16,-3-4 0 0,0 4 9 0,-3-1-1 16,3 1 0-16,-6 2 0 0,3 0-8 0,-6 3 0 0,0 5 0 0,-2 0 0 15,-4 2 19-15,-3 3 1 0,0 6 1 16,0 0 0-16,0 2 15 0,4 0 4 0,-1 3 0 16,0 3 0-16,6 2-16 0,0-3-4 0,0 1 0 0,3-1 0 15,3-2-10-15,6 3-2 0,0-3-8 0,6 2 12 16,-3-2-12-16,6 0 0 0,3-3 0 0,0-5 0 15,0 0-20-15,6-5 4 0,2-1 0 0,7-2 0 16,0-5-174 0,-3 0-34-16,3-6-8 0</inkml:trace>
  <inkml:trace contextRef="#ctx0" brushRef="#br0" timeOffset="-175387.75">16078 16039 2062 0,'0'0'45'0,"0"0"10"0,0 0 1 0,-6 3 3 0,6-3-47 0,-6 2-12 16,0 1 0-16,0 2 0 0,1 3 84 0,-1-2 14 15,0 4 3-15,0 1 1 0,-3 2-63 0,3 3-13 16,0-3-2-16,0 3-1 0,0 0-3 0,0 0-1 16,0-3 0-16,0 3 0 0,0 0-7 0,0-3 0 15,3 3-1-15,-3-3 0 0,3 0-11 0,0-2 10 16,0-3-10-16,0 2 10 0,3-10-10 0,0 0 10 16,0 0-10-16,0 0 10 0,0 0-2 0,9 0-8 15,0 0 12-15,0-5-4 0,0 0 0 0,0-3-8 16,0 0 12-16,3-3-4 0,-3-2-8 0,0 0 0 15,0-3 9-15,2 3-9 0,1-3 0 0,0 3 0 16,0-1 0-16,0-2 8 0,3 1-8 0,0-1 9 0,0 2-9 16,3-1 10-1,-1 1-46-15,1-1-10 0,-3 1-2 0,6 1-1121 0</inkml:trace>
  <inkml:trace contextRef="#ctx0" brushRef="#br0" timeOffset="-174538.03">17349 15296 1702 0,'0'0'76'0,"0"0"15"0,-6 0-73 0,0 2-18 0,0 1 0 0,-6 2 0 16,1 6 60-16,-7-1 8 0,3 9 1 0,-6-1 1 16,3 6 2-16,-6 5 1 0,-2 0 0 0,-4 6 0 15,3-1-15-15,-3 9-3 0,0 1-1 0,1 1 0 16,-1 3-19-16,3-3-4 0,-3 0-1 0,4-3 0 16,-1 1-17-16,0-6-3 0,6-3-1 0,0 1 0 15,1-4-9-15,5-4 0 0,6-1 0 0,0-5 0 16,0 1 0-16,3-7 0 0,9-1 0 0,0-4 0 0,-3-4 0 15,0-6 8-15,12 2-8 0,0-2 0 16,6-5 14-16,-1-6-2 0,-2 1-1 0,6-4 0 0,0-4-11 16,3 2 0-16,-3-2 0 0,2-1 8 0,7 1-8 15,-3-4 0-15,0 1 0 0,2 0 0 0,4 0 0 16,-3 2 0-16,-3 1 0 0,-3 5 0 0,-1-1 0 0,1 6 0 16,0 0 0-16,-6 3 0 0,0 3 0 0,-6 4 0 15,0 3 0-15,-4 1 0 0,-2 2-9 0,-3 2 9 16,-3 1 0-16,-3 2 0 0,-3 3 0 0,-2 3 0 15,-4-4 0-15,0 7 0 0,0-4 0 0,-3 1 0 16,-3-1 0-16,3 1 0 0,3-1 0 0,0 1 0 16,-5-1 0-16,-4-2 0 0,3-3 0 0,-3 1 9 15,0-1-9-15,0 0 8 0,1-2 6 0,-1-1 1 16,0-2 0-16,3-3 0 0,0 3 5 0,0-2 0 16,0-4 1-16,1 1 0 0,-1-3-13 0,3-3-8 0,0 1 8 0,3-4-8 15,3-2 0-15,0 3 0 0,-3-5 0 0,6-1 0 16,3-2 0-16,0 2 0 0,0-2 0 0,3 2 0 15,3 1 0-15,0-1 0 0,3 3 0 0,3 0-8 32,-3 0-163-32,3-2-32 0,6 4-6 0</inkml:trace>
  <inkml:trace contextRef="#ctx0" brushRef="#br0" timeOffset="-173821.16">17397 16066 2127 0,'0'0'94'0,"0"0"20"0,0 0-91 0,0 0-23 15,0 0 0-15,0 0 0 0,0 0 59 0,0 0 7 16,0 0 2-16,0 0 0 0,9 0-29 0,-3-3-6 16,-6 3-1-16,6-3 0 0,3 3-20 0,0-5-12 15,-3 2 12-15,2-2-12 0,1 2 10 0,3-2-10 16,0-3 8-16,0 0-8 0,0 0 0 0,3 0 0 15,0-5 0-15,0 5 0 0,-6-2 9 0,3-1-9 16,-4-2 10-16,1 0-10 0,-3 2 9 0,0-2-9 16,-9-1 8-16,6 1-8 0,3 3 8 0,-9-4-8 15,-3 6 8-15,0 1-8 0,0 1 21 0,-3 6-1 16,-5 0 0-16,-1 6 0 0,-3 1 8 0,0 7 2 16,-3-1 0-16,3 3 0 0,-3 0-9 0,4 2-1 0,-1 1-1 15,3-1 0-15,0 3-7 0,3-2-2 0,6 2 0 0,-3-2 0 16,6-1-10-16,3 1 0 0,0-1 9 0,3-2-9 15,6-3 0-15,0-2 9 0,0-6-9 0,3 3 0 16,6-8 10-16,0 3-10 0,-1-6 8 0,7 0-8 16,0-2 8-16,3-3-8 0,0-2 0 15,-1-1 8-15,-2 0-18 0,3-2-4 0,3 0-1 0,-3 2 0 16,-1-2 6-16,-2 5 1 0,-3 0 0 16,0 0 0-16,-3 3 0 0,-3 0 0 0,-3 0 0 0,-4 5 0 15,1 0 8-15,-9 0 0 0,0 0-9 0,0 0 9 16,3 5 0-16,-3 3 0 0,0 0 0 0,-3 2 0 15,0-2 15-15,0 3-3 0,0-1 0 0,0 1 0 16,-2-3-12-16,2 2 8 0,3 1-8 0,-3-3 0 16,3 0 0-16,0-8 8 0,0 0-8 0,0 0 0 15,0 0 0-15,8 3 0 0,1-3 8 0,3 0-8 0,0-3 0 16,3-2-12-16,-3-1 3 0,3-2 0 0,0 0 9 16,3 1 16-16,2-4-4 0,-2-2-1 15,6 0-34-15,-3-1-6 16,0 1-2-16,6 0 0 0,-7 2-18 0,1 3-4 15,-3-2-1-15,0 4 0 0,-3 4 34 0,-6-1 8 16,0 3 0-16,-9 0 1 0,0 0 11 0,0 0 0 0,0 8 8 0,-6 5-8 0,0-2 46 0,-3 2 5 16,0 0 1-16,-3 1 0 0,0 1-13 0,0 4-3 15,-3-1 0-15,6-2 0 0,1 0-19 0,2-3-4 16,3 3-1-16,0-2 0 0,3-4-12 0,3 1 8 16,0-1-8-16,3-2 0 0,-1 0 0 0,1-3 8 15,6 1-8-15,3-1 0 16,3-2-135-16,3-3-29 0</inkml:trace>
  <inkml:trace contextRef="#ctx0" brushRef="#br0" timeOffset="-173087.92">18608 16092 518 0,'-6'-13'23'0,"6"13"5"0,-3-3-28 0,0 0 0 16,3 1 0-16,0-1 0 0,-3 3 289 0,3 0 53 0,0 0 10 0,0 0 3 16,0 0-220-16,0 0-44 0,0 0-9 0,0 0-2 15,0 0-51-15,0 0-10 0,0 0-3 0,12 0 0 16,0-2 2-16,-3-4 0 0,0 4 0 0,3-4 0 15,-3 1-3-15,3 0-1 0,-3-3 0 0,0 0 0 16,0 3-14-16,-3-3 0 0,0-3 0 0,-3 0 0 16,0 1 9-16,0-1-1 0,-3-2 0 0,-3 0 0 15,-3-3-8-15,3 3 8 0,-6-3-8 0,0 3 8 16,-3-3-8-16,0 2 0 0,-6 7 0 0,0-1 0 16,0 2 24-16,0 6 4 0,-2 0 0 0,-1 6 0 15,-3-1 16-15,3 5 3 0,-3-2 1 0,6 6 0 16,-2-1-18-16,2 0-3 0,3 0-1 0,0 6 0 15,3-3-3-15,3 2-1 0,0 1 0 0,3-3 0 16,0 2-14-16,6 1-8 0,0-1 8 0,6-2-8 16,0-3 0-16,3 1 0 0,3-1 0 0,3-5 0 0,0-3 0 15,6-2 0-15,-3-1 0 0,5-4 8 16,-2-1-8-16,3-2 12 0,0-1-4 0,0-2 0 0,-1-5-8 16,1 3 8-16,0-1-8 0,-3 1 8 0,-3-4-8 0,0 1 0 15,-3 0 0-15,-4 2 0 0,-2 1 0 0,-3-1 0 16,0 6 0-16,-3-3 0 0,0 3 0 0,-3 5 0 15,-6-3 0-15,3 3 0 0,-3 3 0 0,-3 2 0 16,0 3 0-16,-2 2 0 0,-1 4 8 0,0-1 0 16,0 3 0-16,0 0 0 0,3-1 19 0,0 4 4 15,3-1 1-15,3-2 0 0,3-5-32 0,0 2 0 16,3 0 0-16,3-2 0 0,6 2 0 0,-3-5 0 0,6 0 0 0,-3-3 0 16,6-2-13-16,-4 0-9 0,7-6-2 0,0 0-835 15,0-2-167 1</inkml:trace>
  <inkml:trace contextRef="#ctx0" brushRef="#br0" timeOffset="-172703.95">19254 15939 1746 0,'0'0'77'0,"0"0"16"0,0 0-74 0,0 0-19 0,0 0 0 0,0 0 0 16,0 0 92-16,0 0 16 0,0 0 2 0,0 0 1 0,6-3-50 0,-6 3-9 16,6-3-3-16,0-2 0 0,0 0-29 15,0 2-7-15,0-2-1 0,-3-1 0 0,3 1-4 0,-3-3 0 16,0 3-8-16,0-3 12 0,-3 3-12 0,0-3 11 16,-3 0-11-16,0-3 10 0,-3 3 3 0,0-2 1 15,-3 2 0-15,0 0 0 0,0 0 21 0,0 3 4 16,-6 2 1-16,0 0 0 0,-5 6 4 0,2 2 0 15,-6 1 1-15,0 1 0 0,-3 4-13 0,4 0-4 16,-1 4 0-16,0-1 0 0,0 4-10 0,6 1-2 16,0-1-1-16,4 1 0 0,2-1-6 0,6 3-1 15,-3-2 0-15,6 0 0 0,6-1-8 0,3 3 0 16,3-5 0-16,3 0 8 0,2-3-8 0,4-2 0 16,6-1 9-16,3-4-9 0,6-1 8 0,-1-5-8 15,1-3 10-15,3 1-10 16,0-6-125-16,-1-3-31 0</inkml:trace>
  <inkml:trace contextRef="#ctx0" brushRef="#br0" timeOffset="-171889.88">19921 15550 1206 0,'0'0'53'0,"0"0"11"0,0 0-51 0,0 0-13 0,0 0 0 0,0 0 0 15,9 0 112-15,-9 0 19 16,9 0 4-16,3-3 1 0,-3 0-55 0,3 1-10 0,-3-4-3 0,5 4 0 16,-2-4-31-16,3-2-6 0,0 3-2 15,3-3 0-15,0 0-8 0,0 0-1 0,3-2-1 0,-4-1 0 16,1-2-4-16,3 0-1 0,0-3 0 0,-3 0 0 16,3 0-6-16,-1-2-8 0,1-4 11 0,-3 4-11 15,-3-1 12-15,0-2-12 0,-3 0 12 0,3 0-12 16,-6-3 11-16,0 0-11 0,-4 0 10 0,-5 3-10 15,0 3 12-15,-2-1-4 0,-7 3-8 0,0 6 12 16,-9 2-3-16,-3 3-1 0,0 5 0 0,-6 2 0 16,-2 3 28-16,-4 6 4 0,-6 5 2 0,-3 2 0 0,-2 1-6 15,-4 7 0-15,4 4-1 0,-4 1 0 0,3 6 3 16,1 0 1-16,5 3 0 0,0 0 0 0,4-1-18 16,-4 4-3-16,3-1-1 0,0 3 0 0,7 3-9 0,2-3-8 15,3-3 9-15,3 3-9 0,0 0 9 16,9-5-9-16,4-6 8 0,5-2-8 0,3-3 0 15,3-3 0-15,-1-2 0 0,4-5 0 0,6-3 0 0,3-3 0 16,3-5 0-16,0-3 0 0,3-5 0 0,0 0 0 16,-1-5 0-16,-2-3 0 0,3-3 0 0,-3 3 0 15,-3-2 8-15,0 2-8 0,-3 0 0 0,0 3 0 16,-3-1 0-16,-9 6 0 0,0 0 0 0,0 0 0 16,0 0 0-16,0 8 0 0,-3 0 0 0,0 3 0 15,0 2 0-15,-3 0 0 0,0 3 0 0,3-3 8 0,-3 3 0 16,3 0 0-16,3-3-8 0,0 6 8 0,-3-6-8 0,6 0 8 15,3-2-8-15,0-1 0 0,0-2 0 16,6 0 0-16,5-5 0 0,4 0 0 0,3-3 0 0,3 0 0 31,0-8-116-31,2 2-29 0</inkml:trace>
  <inkml:trace contextRef="#ctx0" brushRef="#br0" timeOffset="-171021.64">20674 15245 1479 0,'0'0'65'0,"-3"-8"15"0,3 3-64 0,-6 2-16 0,6 3 0 0,-6-5 0 15,0 2 114-15,0 1 20 0,0 4 4 0,-3 4 1 16,-2 4-47-16,-1 4-10 0,-6 1-2 0,0 7 0 0,-3 1-25 0,0 7-6 16,-3 4-1-16,1-2 0 0,-4 5-3 0,0 2-1 15,0 4 0-15,-3 2 0 16,1 2-24-16,2 1-4 0,0 0-2 0,0-1 0 0,6-4-14 15,-2-6 0-15,5 0 8 0,3-6-8 0,0 1 0 16,6-5 0-16,0-4 0 0,3-1 0 0,0-1 8 0,6-5-8 16,0-3 0-16,3-3 0 0,0-2 8 15,3-2-8-15,6-6 0 0,0-6 0 0,3 1 16 0,6-3-4 16,0-5 0-16,2 0 0 0,7-3-12 0,-3-3 9 16,0 1-9-16,2-1 8 0,-2 1-8 0,0 2 0 15,3 3 0-15,-3-1 0 0,-7 6 0 0,1 3 0 16,-6 3 0-16,0 4 0 0,-6 1 0 0,0 5 0 0,0 0-9 15,-3 2 9-15,-3 1 0 0,-3 5 0 0,0 0-8 0,-6-1 8 16,3 1 0-16,-6 3 12 0,0 2-1 16,0 0-1-16,0-2-10 0,0-1 0 0,0 1 0 0,-3-3 0 15,-3 2 0-15,4-2 0 0,-4-3 0 16,3 1 0-16,-3-4 0 0,0 1-14 0,3-3 3 0,-3 0 1 16,-3-3 10-16,0-3 0 0,4 1 8 0,-1-3-8 15,-3-3 0-15,3 1 9 0,-3-3-9 0,3-3 0 16,0 0 12-16,0-3-12 0,1 1 12 15,2-4-12-15,0-2 8 0,3 3-8 0,0-5 0 0,3-1 0 16,0 3-16-16,6-2-8 0,0 2 0 0,3 0-1 16,6 0-191-1,0 3-37-15</inkml:trace>
  <inkml:trace contextRef="#ctx0" brushRef="#br0" timeOffset="-170447.13">20844 16066 1260 0,'0'0'56'0,"0"0"11"0,0 0-54 0,0 0-13 16,0 0 0-16,0 0 0 0,0 0 42 0,6 0 6 15,-6 0 0-15,9-3 1 0,0 0 5 0,-1 1 1 16,-2-1 0-16,3 0 0 0,0-2-2 0,-3 2 0 15,3-2 0-15,0 2 0 0,0-2-22 0,0 0-5 0,-3 0-1 0,3-3 0 16,0 0-16-16,0-3-9 16,0 3 10-16,-3 0-10 0,0-2 15 0,0-1-3 0,-1 0-1 0,-5-2 0 15,6-3 21-15,-6 3 5 0,0-3 1 0,0-2 0 16,-3-1-15-16,-3 3-3 0,1 0-1 0,-1 3 0 16,-6 0 5-16,0 5 2 0,-6 0 0 0,0 3 0 15,-3 5 21-15,0 2 4 0,1 4 1 0,-4 2 0 16,-6 2-15-16,6 4-2 0,-3 1-1 0,4 1 0 15,2 0-13-15,3 3-2 0,3-3-1 0,0-1 0 16,3 1-4-16,0 3-1 0,6-1 0 0,0 1 0 16,6-1-13-16,0-2 11 0,3 0-11 0,3-3 10 15,0 1-10-15,6-4 0 0,-3-2 0 0,9-3 8 16,-3 1-8-16,3-6 10 0,5 0-10 0,1-3 10 16,-3-2-2-16,0-3-8 0,3-3 12 0,0 1-4 0,-1-1-8 15,-2 0 0-15,0-2 0 0,0 3-11 0,-3-1-2 16,0 0-1-16,-6 4 0 0,-4-4 0 0,-2 6 14 15,0-1 0-15,-6 6-10 0,0 0 10 0,0 0 0 16,0 0 0-16,0 0 0 0,-3 0 0 0,-3 8 0 16,-2-2 8-16,2 4 2 0,0 1 0 0,0-1 5 0,0 4 1 15,3-4 0-15,0 1 0 0,0 2-16 0,3-2 0 16,0-1 0-16,6 1 0 0,-3-3 0 0,6-3 0 16,0 3 0-16,0-3 0 0,2-5 8 0,1 0-8 15,0 0 0-15,0-2 9 16,0-1-100-16,0-2-20 0,3-1-4 0,-3 1-1009 0</inkml:trace>
  <inkml:trace contextRef="#ctx0" brushRef="#br0" timeOffset="-170130.93">21374 15793 1094 0,'0'0'97'0,"3"-3"-77"0,-6 6-20 0,0-3 0 16,0 0 243-16,0 0 45 0,-3 5 8 0,0 1 3 15,3 2-153-15,-6-3-30 0,6 5-7 0,-3 1-1 16,0 0-64-16,-3-1-14 0,3 3-2 0,0 1-1 15,3-1-7-15,-3 0 0 0,0 3-1 0,3 0 0 16,-3 0-9-16,3 0-2 0,3-3 0 0,-6 3 0 16,3-3-8-16,3 0 0 0,-3-5 0 0,6 3 8 15,0-3 0-15,3-3 0 0,-6 0 0 0,0-5 0 16,0 0-8-16,0 0 0 0,0 0 0 0,12-2 0 16,0-4 0-16,-3 1 8 0,3 0-8 0,-3-3 8 15,3 0 0-15,-3 0-8 0,3-3 12 0,-3 3-4 0,2-5-8 16,1 2 0-16,0-2 0 0,-3 3 0 0,3-4 0 15,0 1 0-15,0 0 8 0,0 0-8 0,0-3 0 0,0 3 0 16,-3-1 0-16,2 1 8 0,-2 0-8 0,3 0 0 16,0 0 0-16,0-1 0 0,3 4-24 0,-3-1-1 15,3 1 0-15,-3-1-801 16,3 0-160-16</inkml:trace>
  <inkml:trace contextRef="#ctx0" brushRef="#br0" timeOffset="-169602.13">22264 15068 1890 0,'-6'-13'84'0,"3"10"16"0,3 3-80 0,0 0-20 0,0-5 0 0,0 5 0 15,0 0 57-15,0 0 7 0,0 0 2 0,0 0 0 16,-6 0-2-16,0 8 0 0,0 0 0 0,-3 5 0 16,0 8-19-16,-6 3-4 0,-3 0-1 0,-3 5 0 15,-2 5 16-15,-4 6 4 0,0 2 0 0,0 3 0 16,3 0-39-16,-5 6-7 0,2-1-2 0,-3 0 0 16,0 6-3-16,0-3-1 0,1-1 0 0,2-1 0 15,3-1-8-15,0-5 0 0,3-3 0 0,1 1 0 16,2-4 0-16,6-2 0 0,0-2 0 0,0-6 0 15,6-3 0-15,3-5 0 0,0 1 0 0,6-9 0 16,-3-5 0-16,3 0 0 0,6-6 0 0,0-2 0 16,3-5-14-16,-3-3-5 0,0-5-1 0,3 0 0 15,0-8-61-15,-4-1-13 0,-2 1-2 0,3-3-1 16,-3-2 30-16,0-1 7 0,-6-2 0 0,3-2 1 16,-6-1-20-16,3 0-4 0,0 0-1 0,-6 3 0 0,0 5 64 0,0 3 20 15,0 0-10-15,-2 3 10 0,-4 2 96 0,3 3 25 16,0-1 5-16,0 4 1 0,3 2-8 0,0 0-2 15,0 0 0-15,6 5 0 0,0 3-69 0,0 0-13 0,0 0-3 16,0 0-1-16,6 3-31 0,6 2 0 16,-3-2 0-16,6 2 0 0,0 0 0 0,-1 1 0 0,7-1 8 15,-3 3-8-15,0-3 9 0,0 3-1 0,0 0 0 0,0-3 0 16,-1 1-25-16,-2-1-6 0,3-2-1 16,-3-1-809-16,0 1-163 15</inkml:trace>
  <inkml:trace contextRef="#ctx0" brushRef="#br0" timeOffset="-168952.88">22156 15833 288 0,'0'0'25'0,"-3"5"-25"0,0 3 0 0,0 0 0 15,-2 0 312-15,2 0 56 0,0 0 12 0,-3-3 3 16,3 3-224-16,0-3-45 0,3-5-9 0,-3 8-1 16,3-8-29-16,3 5-6 0,-3-5-1 0,6 6 0 15,0-4-34-15,0 1-7 0,2 0-2 0,4-3 0 0,0-3 6 0,3 0 1 16,-6 1 0-16,3-4 0 0,0 4-20 0,3-4-3 15,-3-1-1-15,3 1 0 0,-4-2-8 0,4 0 0 16,-3 0-12-16,-3-2 12 0,0-1 0 0,0 1 8 16,-3-1 2-16,0-2 0 0,-3 2-10 0,0-2 0 15,-6 0 0-15,0 0 0 0,0 5 8 0,-3 0 0 16,-6 2 0-16,3 4 0 0,-6-1 29 0,0 3 6 16,-5 3 1-16,-1 5 0 0,3 0-20 15,-6 5-4-15,0 3-1 0,3 0 0 0,-2 2-5 0,5 1-1 16,0-1 0-16,0 1 0 0,6 2 21 0,0-3 4 15,3 1 1-15,3 2 0 0,3-5-26 0,6 0-5 16,-3 0 0-16,6-3-8 0,3-2 10 0,3 2-10 16,6-5 8-16,0-3-8 0,6 0 10 0,-3-2-10 15,-4-3 12-15,7 0-12 0,0-3 0 0,3-2 0 0,0 2 0 16,-4-2 0-16,1 0 0 0,-3-3-19 0,0 0 3 0,-3 0 0 31,0-3-20-31,-1 1-3 0,-2-1-1 0,0 1 0 0,0-1 30 0,-3 3 10 0,3-2 0 0,-6 4-9 16,0 1 9-16,-6 0 0 0,-3 5 0 0,0 0 0 15,0 0 0-15,0 0 0 0,0 0 0 0,0 0 11 16,-3 5 16-16,0 6 3 0,0-4 1 0,0 1 0 16,0 3-19-16,0-3-3 0,0 0-1 0,0 2 0 15,3-2-8-15,0 0 10 0,3 0-10 0,0 0 10 16,3-5-10-16,3 2 0 0,0-2 0 0,3-3 0 16,-1 0 8-16,7-3-8 0,0 0 8 0,0 1-8 15,3-3 0-15,-3-1 0 0,0 1 0 0,-1 0 0 16,1-1 0-16,3-2-14 0,-3 0 5 0,0 3 1 15,0-3-16-15,-3 3-4 16,-3 2 0-16,-4-2 0 0,1 2 20 0,-9 3 8 0,0 0-8 0,0 0 8 16,0 0 14-16,0 0 8 0,0 0 2 0,-3 11 0 0,0 0-24 0,0-1 0 15,-2 1 0-15,2-1 0 0,-3 4 10 16,3-4-2-16,0 1-8 0,0-1 12 0,3-2-12 16,3 0 11-16,0 3-11 0,3-3 10 0,-6-8-10 0,11 5 0 15,1 3 9-15,0-3-896 16,0-5-179-16</inkml:trace>
  <inkml:trace contextRef="#ctx0" brushRef="#br0" timeOffset="-167094.84">5791 17513 1335 0,'0'0'29'0,"0"0"7"0,0 0 0 0,0 0 2 0,0 0-30 0,0 0-8 0,0 0 0 0,0 0 0 15,-6 0 78-15,0 2 14 0,6 1 4 0,-12 2 0 16,7 6 0-16,-4 2 0 0,0 0 0 0,0 6 0 15,-3 2-55-15,-3 3-10 0,3-3-3 0,0 6 0 16,-3-6 11-16,3 3 1 0,-3 2 1 0,4-2 0 0,-4 0-25 16,3 2-6-16,0-2-1 0,-3 0 0 0,3-1 1 0,3-1 0 15,-6-1 0-15,6 0 0 16,3 0-19-16,-3-5-4 0,3-3-1 0,3 0 0 16,3-5-148-16,3-2-30 15,-3-6-5-15</inkml:trace>
  <inkml:trace contextRef="#ctx0" brushRef="#br0" timeOffset="-166649.92">5901 17298 288 0,'12'-21'12'0,"-6"13"4"16,0-2-16-16,0-1 0 0,-6 3 0 0,6-2 0 0,-6 2 302 0,3 2 58 0,-3 6 11 0,0 0 2 15,0 0-195-15,-6 3-39 0,3 0-8 0,-9 2-2 16,3 3-68-16,-3 5-13 0,3 3-4 0,1 0 0 15,-7 5-9-15,0 0-3 0,0 3 0 0,3 3 0 16,3-1 0-16,-3 3 0 0,3 0 0 0,0 3 0 16,3 0-22-16,-9-1-10 0,7-1 8 0,-1 1-8 15,6-4 0-15,-3-1 0 0,6-2 0 0,0-3 0 16,3-5 0-16,3-3 8 0,3-2-8 0,5-3 0 16,1-6 10-16,6-4-10 0,3-6 12 0,0 0-12 15,3-3 9-15,-1-4-9 0,4-4 0 0,-3-2 9 16,6-6-9-16,-4 1-12 0,1-1 2 0,3-2 1 15,0 3-25-15,-1-1-5 16,-2-2-1-16,-3 6 0 0,3-4 8 0,-6 3 0 16,-1 3 1-16,-5 3 0 0,0 2 19 0,-3 5 3 0,-6 3 1 0,0 0 0 15,-6 3 18-15,-3 5 4 0,0 0 1 0,-9 8 0 0,0 2 20 16,-3 1 4-16,-3 2 1 0,-6 6 0 0,3-1-2 0,4 6 0 16,-1-3 0-16,0 6 0 0,-3-1-23 0,3 3-5 15,-3 0-1-15,0 3 0 0,3 0-9 0,1 2 10 16,-4-2-10-16,6-3 10 0,0 3-1 0,0-6 0 15,3 3 0-15,3-7 0 0,3 1-17 0,0-1-4 16,3-1-1-16,3-3 0 0,-3 1 4 0,9-6 1 16,-3-5 0-16</inkml:trace>
  <inkml:trace contextRef="#ctx0" brushRef="#br0" timeOffset="-166109.41">6381 17817 2026 0,'-3'3'44'0,"0"2"10"0,0-2 2 0,0-1 1 0,0 1-45 15,3-3-12-15,0 0 0 0,0 0 0 0,0 0 28 0,0 0 3 0,0 0 1 0,0 0 0 16,0 0 6-16,12-3 2 0,-3-2 0 0,2 0 0 16,-2-1-32-16,0-2-8 0,3 3 0 0,0-3 0 15,0-2 0-15,-3 2 9 0,0-3-9 0,-3 1 10 16,3-1-10-16,-6 3 10 0,3-3-10 0,-3 1 10 15,-3-1-10-15,-3 3 8 0,3-2-8 0,-3 2 8 16,-3 0-8-16,0 0 8 0,0 0-8 0,-6 3 8 16,3 2-8-16,-6 3 0 0,3 0 9 0,-3 0-9 0,3 5 27 0,-5 6 1 15,-1-3 0-15,3 5 0 0,-3 3-7 16,3 0-1-16,0 0 0 0,0 2 0 16,6 1-9-16,1 2-3 0,2 0 0 0,3-2 0 15,0 2-8-15,6-3 0 0,3 1 0 0,-1-6 8 0,7 3-8 16,6-3 0-16,0-5 0 0,6-5 0 0,3-3 0 0,0-3 12 15,2-2-2-15,4 0 0 0,-3-6 0 0,3-2 0 16,-1-1 0-16,1-1 0 0,0 1-10 0,-3-1-17 16,-4 1 4-16,-2 1 1 0,-6 5 0 15,0 0 1-15,-3 0 0 0,-6 3 0 0,0 5 11 0,-9 0-12 16,0 0 12-16,0 0-12 0,-6 8 20 0,-3 2 4 16,0 4 1-16,-3-1 0 0,0 0 27 0,0 0 6 15,3 1 1-15,0-1 0 0,0-3-25 0,6-2-5 0,0-2-1 16,3-6 0-16,3 5-16 0,-3-5 0 0,6 0 0 15,0 0 0-15,0-3 8 0,3-2-8 0,0-3 9 16,3 3-9-16,0-6 11 0,3 1-11 0,-3-4 12 0,2 4-12 16,-5-1 0-16,3 1 0 0,0-4 0 0,0 1 0 31,-3 3-27-31,3-4 1 0,0 1 0 0,0 3 0 16,-3-1-86-16,3 0-16 0,0 1-4 0,-4-1-952 0</inkml:trace>
  <inkml:trace contextRef="#ctx0" brushRef="#br0" timeOffset="-165493.97">7345 17455 1785 0,'-6'0'159'0,"3"0"-127"16,3 0-32-16,0 0 0 0,3-6 58 0,-3 6 6 15,6-2 0-15,0-4 1 0,0 1-48 0,3 0-9 16,0-1-8-16,0 1 9 0,3 0 4 0,0-3 1 15,-1 3 0-15,1-3 0 0,3 0-14 0,0 0 9 16,0-3-9-16,-3 1 8 0,3 2-8 0,0-3 0 16,0 1 9-16,-1 2-9 0,-8-6 8 0,3 4-8 15,6-3 8-15,-6 2-8 0,-3-2 8 0,-3 0-8 16,0-3 8-16,3 0-8 0,-3 3 0 0,-3-3 0 16,0 0 0-16,-3 3 8 0,0-1 20 0,-6 1 5 15,-3 3 1-15,0 2 0 0,3 2 39 0,-9 4 8 16,-2 2 2-16,-1 5 0 0,0 0-23 0,0 6-4 15,-3 2 0-15,-2 0-1 0,-1 6-27 0,0-1-4 0,-3 4-2 16,0 1 0-16,1 4-10 0,-1-1-1 0,9 3-1 0,-3 0 0 16,-3 6 7-16,1-3 2 0,5-3 0 0,0 5 0 15,0 0-19-15,3-2 0 0,3 3 0 0,4-9 0 16,-1 3 0-16,6-5 0 0,0-3 8 0,0 0-8 16,3-5 8-16,0 0-8 0,6-5 9 0,0-1-9 15,-3 1 0-15,3-6 8 0,3 3-8 0,0-5 0 16,0-3 0-16,5-3 8 0,1 0-8 0,0-5 0 15,3 3 0-15,0-3 0 0,12-2 0 0,-9 2 0 16,-3-3-22-16,2 3 2 0,1 0 1 0,3 0 0 16,-3 3 6-16,-3 2 1 0,-3 1 0 0,3 2 0 15,0 0 12-15,-4 2-9 0,-11-2 9 0,9 8-8 16,-3-2 8-16,0 2-8 0,-3 0 8 0,0-1-8 16,-3 1 8-16,0 0 0 0,-3 3 0 0,-3-3 0 15,-3-3 0-15,3 3 0 0,3 3 0 0,-2-3 0 16,-4 2 0-16,0 1 11 0,3 2-3 0,0-5 0 0,0 0 5 0,0 2 1 15,3-2 0-15,0 0 0 0,3 0-5 0,0-2-1 16,0-1 0-16,0 3 0 0,6-3-8 0,0 0 0 16,-3 3 9-16,6-5-9 0,3 0 0 0,0-3 0 15,-1 0 0-15,4 0 8 16,0-6-50-16,6 4-10 0,0-4-1 0,3-2-1207 0</inkml:trace>
  <inkml:trace contextRef="#ctx0" brushRef="#br0" timeOffset="-164549.03">7604 17701 633 0,'0'0'56'0,"0"0"-44"16,0 0-12-16,0 0 0 0,0 0 214 0,-3-6 41 0,3 1 8 16,0 5 1-16,6-5-102 0,-6 5-21 0,0 0-4 0,0 0-1 15,12-3-60-15,-12 3-12 0,0 0-2 0,0 0-1 16,0 0-14-16,3 8-3 0,-3 0-1 0,0 3 0 16,-6-1-8-16,0 3-2 0,6 1 0 0,-6 1 0 15,-3 1-12-15,3 0-2 0,3 0-1 0,0 0 0 16,-3 0 2-16,3-3 1 0,-3 0 0 0,3 1 0 15,6-4-21-15,-3-2 8 0,0-3-8 0,3 1 0 16,6-4 0-16,-3 4 0 0,0-4 0 0,-3-2 0 16,3 3 0-16,3-6 0 0,-3 1-9 0,0-4 9 15,3-2 0-15,0 0 0 0,3 0 0 0,0 1 0 16,-4-4 0-16,4 0 0 0,6-2 0 0,-3 0 0 16,0-3-12-16,0 0 12 0,3 3-12 0,-3-3 12 15,-1 3-8-15,1 0 8 0,0 2 0 0,-3 0 0 16,3 4 0-16,-3 1-9 0,-6 1 9 0,3 2 0 0,0 3-9 0,-3 0 9 15,-6 0 0-15,3 3-9 0,6 0 9 0,-6 5 0 16,-3-8 0-16,-3 7 0 0,3 4 0 0,0 0 0 16,-3-1 0-16,0 3 0 0,0-2 0 0,-3 2 0 15,3 0 0-15,0-2 0 0,0 0 0 0,0-3 0 16,3 0 0-16,0-1 0 0,0-7 0 0,0 0 0 16,0 0 0-16,6 3 0 0,3-3 0 0,0 0 9 15,0-5-9-15,2 0 0 0,4-3 10 0,6 0-10 16,-3 0 8-16,0-3-8 0,-3-2 10 0,3 0-10 15,0 2 12-15,2-2-12 0,-2 0 0 0,3-1-9 16,-3 4-1-16,0 2 0 0,-3 0 10 0,-3 3-10 16,-4 2 10-16,4 0-10 0,-12 3 10 0,0 0-8 0,3 6 8 15,-3-6-8-15,6 10 8 0,-6 1 0 0,0 2-9 16,-3 0 9-16,0 0 0 0,0-2 0 0,0 0 0 16,0 2 0-16,3-3 0 0,0 1 0 0,3-3 0 15,-3 0 0-15,6 0 0 0,0-3 0 0,0 0 0 0,3 1 0 16,0-4 8-16,3 1-8 0,0 0 0 0,3-1 8 31,-3-4-161-31,3 2-33 0</inkml:trace>
  <inkml:trace contextRef="#ctx0" brushRef="#br0" timeOffset="-164013.65">8571 17777 1728 0,'0'0'76'0,"-6"6"16"15,3-1-73-15,3-5-19 0,-6 5 0 0,4 1 0 16,-4-4 94-16,6-2 15 0,0 0 3 0,0 0 1 0,0 0-52 0,0 0-10 16,0 0-3-16,0 0 0 0,6 3-22 0,2-3-5 15,1-3-1-15,0 1 0 0,0-4-9 0,0 1-3 16,0 0 0-16,0-1 0 0,0-2-8 0,0 0 12 16,-3-2-12-16,0 2 12 0,0-3-12 0,-3 1 0 15,0-1 9-15,0 1-9 0,-3-1 0 0,0-2 9 16,0 0-9-16,-3 2 0 0,0 0 0 0,0 1 0 15,-3-3 0-15,-3 5 0 0,-3-3 8 0,3 6-8 16,-3 0 0-16,0 5 0 0,-3 2 12 0,0 3-4 0,1 3 0 16,-4 6-8-16,0-1 28 0,0 3-2 0,3 0 0 0,0 2 0 15,0-2-1-15,3 0 0 0,1 0 0 0,-1 2 0 16,9-5-4-16,-3 3-1 0,3 0 0 0,0-3 0 16,0 1-20-16,6-1 0 0,0-2 0 0,6-1 8 15,-3-5-8-15,3 1 0 0,5-4 0 16,-2-2 0-16,6-2 14 0,0-4-2 0,-3 1 0 15,3-3 0-15,-3-2-12 0,3 2-18 0,-1-3 4 16,1 0 1 0,0-2-13-16,-3 3-2 0,-3-1-1 0,0 0 0 0,0-2 15 0,-3 5 3 0,0 0 1 0,-1 0 0 15,-5 3 10-15,3 0 0 0,-6 5 0 0,0 0 0 16,0 0 0-16,0 0 0 0,0 0 0 0,0 0 0 16,0 0 24-16,-6 10 0 0,3 1 0 0,1 2 0 15,-1 0-8-15,0 1-2 0,0-4 0 0,3 1 0 16,0 2-14-16,3-2 8 0,0-1-8 0,0-2 0 15,-1-2 0-15,4-1 8 0,0 0-8 0,0-5 0 16,-6 0-15-16,9 0-5 0,0-3-2 0,0-2 0 16,3 0-121-16,0-3-24 15,0 0-5-15,0-3-847 0</inkml:trace>
  <inkml:trace contextRef="#ctx0" brushRef="#br0" timeOffset="-163759.33">9381 16978 2246 0,'-18'-5'200'0,"9"5"-160"16,-3 0-32-16,0 5-8 0,-2 3 80 0,-1 0 14 0,-6 3 3 15,0 7 1-15,0 1-38 0,-3 5-8 0,-2-1-2 0,2 7 0 16,0-1-8-16,0 2-2 0,0 1 0 0,3 3 0 16,1-1-3-16,2 0-1 0,-3 3 0 0,3 3 0 15,0 0-19-15,0-1-4 0,3 1-1 0,1 0 0 16,2 0-12-16,3-6 8 0,0 0-8 0,0-5 0 15,6-2 8-15,0-3-8 0,0-3 0 0,6-5 9 16,-3-3-9-16,6 0 0 0,0 0-12 0,0-2 12 16,0-8-56-1,3 2-4-15,3-5-1 0,-1-3 0 0,4 1-165 16,-3-6-33-16</inkml:trace>
  <inkml:trace contextRef="#ctx0" brushRef="#br0" timeOffset="-163284.5">9295 17642 518 0,'0'0'46'0,"0"0"-37"0,0 0-9 0,0 0 0 0,0 0 248 0,0 0 48 16,0-5 10-16,0 5 2 0,0 0-156 0,3-5-30 16,-3-3-6-16,0 8-2 0,3-5-43 0,-3 5-9 15,0-6-2-15,0 6 0 0,0-5-26 0,0 0-6 16,0-1 0-16,0 1-1 0,-3 0-2 0,0 0 0 15,0-1 0-15,0 4 0 0,0-4 3 0,-3 4 0 16,0-4 0-16,3 4 0 0,-6 2-8 0,3-3 0 16,0 3-1-16,-3 3 0 0,0-1-3 0,0-2 0 0,-3 6 0 0,6-4 0 15,0 4-5-15,-2-1-2 0,-1 0 0 0,3 1 0 16,0-1-9-16,0 3 0 0,0 0 9 16,3 0-9-16,0 0 0 0,3-1 0 0,0 1 0 0,3 0 0 15,0 0 0-15,3-2 0 0,0 2 0 0,3 2 0 16,0-2 0-16,-4-3 0 0,7 3 0 0,-3-2 0 15,0 2 0-15,3 2 0 0,-3-2 0 0,0 0 0 16,0 0-15-16,-3 2 3 0,0-2 0 0,0 0 0 16,-3 3 12-16,-3 0-12 0,0-1 12 0,-3-2-12 15,0 3 0-15,-3-1 1 0,0 1 0 0,-3-1 0 16,0-2 20-16,0 0 4 0,-3 0 1 0,0-3 0 16,-3 3 14-16,4-2 4 0,-7-1 0 0,3 0 0 15,-3 1-10-15,0-4-2 0,0-2 0 0,0 0 0 16,0-2 16-16,1-1 4 0,-1 3 0 0,0-5 0 15,3-1-40-15,3-2 0 0,3 0 0 0,0-2 0 16,3-1-104-16,3-5-24 0,9 1-6 0,0-4-1 0</inkml:trace>
  <inkml:trace contextRef="#ctx0" brushRef="#br0" timeOffset="-162100.98">9595 17698 1220 0,'0'0'27'0,"0"0"5"0,0 0 2 0,0 0 0 0,0 0-34 0,0 0 0 0,0 0 0 0,0 0 0 16,0 0 93-16,0 0 12 0,9 0 3 0,-3 0 0 0,0 0-26 0,3 0-5 16,0 0-1-16,-3-3 0 15,3 1-28-15,0-1-7 0,3-2-1 0,-3-1 0 0,3 1-22 0,-1-3-5 16,1 0-1-16,0 0 0 0,-3-2-3 0,3 2-1 16,0-3 0-16,-3 1 0 0,0-1-8 0,-3 1 0 15,0-1 0-15,-3 3 0 0,-3-3 0 0,3 3 12 16,-6-2-12-16,0 2 12 0,0 0 26 0,-3 0 6 15,-3 0 0-15,0 0 1 0,-3 3-6 0,0 0-2 16,0-1 0-16,0 4 0 0,-5 2-13 16,2 0-4-16,-3 2 0 0,0 4 0 0,-3-1 0 0,3 3-1 15,-3 0 0-15,4 0 0 0,-4 5-7 0,3 0 0 16,0 3-1-16,3 0 0 0,3 2-11 0,0 1 0 0,0-1 0 16,3 1 8-16,3 0 20 0,4-1 3 0,2 1 1 15,0-1 0-15,0-2-32 0,2-3 0 0,7 0 0 0,0 1 0 16,0-9 0-16,3 3 0 0,3-3 0 0,0-2 0 15,3-3 10-15,0-3-10 0,3 1 10 0,-4-4-10 16,4-2 12-16,-3 0-4 0,0-2-8 0,0-1 12 16,0 1-4-16,-3-4 0 0,-1 1-8 0,-2 0 12 15,3 0-12-15,-6-3 0 0,3 3 0 0,-3-3 0 16,0 2 0-16,-3-1 0 0,0 4 0 0,-3 0 0 16,0 1 0-16,0 2 0 0,-3 3 0 0,0 5 0 15,0 0 0-15,0 0 0 0,0 0 0 0,-9 8 0 16,0 2 8-16,0 3 1 0,0 1 1 0,3 1 0 15,-3 1-10-15,3 0 8 0,0 0-8 0,3 0 8 16,0-3-8-16,3 3 0 0,3 0 0 0,0-3 0 0,3-2 0 16,0-3 0-16,3 0 0 0,3-3 0 0,3-2 0 0,0-1 8 15,-3-2-8-15,5-5 8 0,-2 0-8 0,3-3 8 16,3 2-8-16,3-4 8 0,0-3-8 16,0-1-12-16,-4-1 2 0,1 1 1 0,0 1 9 15,0-3 0-15,-3-2 0 0,-3 2-8 16,-4 3 8-16,4-3 0 0,-6 0 0 0,3 3 0 0,-6-1-8 0,3 6 8 15,-6-2-8-15,-3 5 8 0,3-3 0 0,-3 8 0 16,0 0 0-16,0 0-8 0,-6 5 8 0,0 3 0 16,-3 2 0-16,-3 4 0 0,3-1 0 0,-3 3 11 15,4 0-11-15,-1-1 12 0,3 4 16 0,-3 0 3 16,3-4 1-16,3 1 0 0,0-2-32 0,3-1 8 16,0 0-8-16,3-5 0 0,0 2 0 0,3-4 0 15,3 2 0-15,0-6 0 0,2-2 0 0,1 0 0 0,0-2 0 0,0-4 0 16,3-2 0-16,3 3 0 0,0-3 0 0,0 0 0 15,0-2 0-15,-1-1 0 0,4-2 0 0,-6 2 0 32,0-2-20-32,0 0-9 0,0 0-3 0,0-1 0 0,-3 1 20 0,-1 3 3 0,1-4 1 0,-3 1 0 15,0 5 8-15,-3 0-12 0,0 0 12 0,-3 3-12 16,-3 5 12-16,0 0 0 0,0 0 0 0,0 0 0 16,0 0 0-16,0 0 9 0,0 0-9 0,-6 3 0 15,3 2 14-15,-3 3-4 0,3 0-1 0,-3 5 0 16,0-2 19-16,-3 2 3 0,3 0 1 0,1 3 0 15,-1 0-32-15,3 0 0 0,0 0 0 0,0-3 0 16,0 3 16-16,3-6-4 0,0 1 0 0,3-1 0 16,-3-2-12-16,6 0 0 0,0-2 0 0,2-1 0 15,7-2 0-15,-3-6 0 0,6 0 0 0,0 1 9 0,3-1-9 16,0-2 12-16,-1-3-12 0,1 0 12 16,0 0-77-16,0 0-15 0,-3 0-4 0,0 3-1174 0</inkml:trace>
  <inkml:trace contextRef="#ctx0" brushRef="#br0" timeOffset="-161347.97">10911 17537 518 0,'0'0'46'0,"0"0"-37"0,0 0-9 0,0 0 0 0,0 0 211 0,0 0 40 16,0 0 8-16,0 0 1 0,0 0-124 0,9-3 79 15,-3 0-111-15,-6 3-23 0,3-5-5 16,-3 5 0-16,0 0-1 0,0 0-31 0,0 0-5 16,3-5-2-16,-3 5 0 0,0-6-14 0,0 1-3 15,0 5-1-15,-6-5 0 0,3 2-8 0,-3 1-2 16,0-1 0-16,-3 0 0 0,0 3 3 0,0 0 1 16,-6-2 0-16,0-1 0 0,3 3 14 0,-5 0 2 15,2 0 1-15,-3 3 0 0,0-3 3 0,3 2 1 0,-3 4 0 16,0-1 0-16,4 0-11 0,-1 3-3 0,0 0 0 0,0 0 0 15,3 0-8-15,3 0-1 0,3 0-1 0,0 0 0 16,6-8-10-16,-3 8 0 0,3 2-12 0,3-2 12 16,3 0 0-16,3-3 0 0,0 3 0 0,3-2 0 15,3-1 0-15,0-2 0 0,3-1 0 0,-4 1 12 16,4-1-12-16,-3 1 0 0,3 2-12 0,-3-2 12 16,-3 2-20-16,0 3 4 0,0-2 1 0,-3 2 0 15,-4-3 0-15,-2 3 0 0,0-3 0 0,-3 3 0 16,-3-3 15-16,0 3 0 0,-2-2 0 0,-4-1 0 15,0 3 0-15,0-3 0 0,0 0 0 0,-3-2 0 16,0 2 0-16,0-2 0 0,-3 0 0 0,0-1 0 16,0-2 0-16,4 0 0 0,-1 0 0 0,3 0 0 15,-3 0 0-15,3 0 8 0,0-2-8 0,0 2 0 16,3-3 8-16,6 3-8 0,-3-3 0 0,3 3 0 16,-3-5-56-16,3 5-16 0,0 0-2 0,3-5-655 15,3 2-131-15</inkml:trace>
  <inkml:trace contextRef="#ctx0" brushRef="#br0" timeOffset="-160781.72">11134 17637 1728 0,'-15'8'153'0,"12"-3"-122"0,-6 6-31 15,0 0 0-15,-2 4 120 0,-1 4 19 0,-3-3 3 0,0 5 1 16,-3-3-90-16,0 6-17 15,0 0-4-15,-5 0-1 0,-1 2 10 0,3 1 3 0,0 5 0 0,0-3 0 16,0 2-18-16,1-1-3 16,-1-1-1-16,0 0 0 0,0-3-7 0,6-2-2 0,0 0 0 0,3-3 0 15,0-2-13-15,6-1 0 0,1-5 8 0,-1 1-8 16,3-1 0-16,0-5 9 0,0 0-9 0,0-3 8 16,3-5 7-16,0 0 1 0,0 0 0 0,0 0 0 15,6-8-16-15,-3-3-16 0,3-2 3 0,0-3 1 16,-1-2 3-16,4-1 1 0,3-7 0 0,-3-3 0 15,3-8 8-15,0 2 0 0,6-4-9 0,0-4 9 16,3 1 0-16,5-3 0 0,4 0 0 0,-3 3 0 16,6-6 0-16,-4 6-9 0,4-1 9 0,0 4 0 0,0 4-10 15,-1 3 10-15,1 3-8 0,-3 6 8 0,-3 1 0 16,-3 4-8-16,2-1 8 0,1 6 0 0,0 3 0 16,-3 2 0-16,-3 0 0 0,-1 2 0 0,1 6 0 0,-3 0 0 15,-3 0 0-15,3 6-8 0,-6 2 8 0,0 0 0 16,-3-1 0-16,2 4 0 0,-5 2 0 15,0 1 16-15,0 1-4 0,-3 1-1 0,-3 0 1 16,-3 3 1-16,0-1 0 0,-3 1 0 0,0 2 7 16,-2-3 2-16,-4 1 0 0,0-1 0 0,-3-2 8 0,-3 3 2 15,-3-6 0-15,0 3 0 0,0-3-8 0,-5-2-2 16,5 2 0-16,-3-5 0 0,3 0-11 0,0-3-3 16,-2 0 0-16,2 1 0 0,0-4-8 0,3-2 8 15,0 0-8-15,3-2 8 0,6-1-8 0,-3-2 8 0,6-1-8 16,1 1 8-16,2-3-16 0,3-2-4 0,5 2-1 0,1-3 0 31,3 3-83-31,3-2-16 0,0-4-3 0,6 4-1 16,3-3-117-16,0-1-24 0</inkml:trace>
  <inkml:trace contextRef="#ctx0" brushRef="#br0" timeOffset="-160512.42">11619 17513 1843 0,'0'0'81'0,"0"0"18"0,-6 8-79 0,3 0-20 0,-3 2 0 0,4 1 0 15,-1-1 136-15,-3 4 24 0,3-4 5 0,-3 3 1 16,0 1-94-16,0-1-20 0,0-3-3 0,0 4-1 16,3-4-17-16,-3 1-4 0,3-1-1 0,0 1 0 15,-3-3-10-15,6-3-1 0,-3 3-1 0,3-8 0 0,0 0-14 0,0 0 11 16,0 0-11-16,0 0 10 16,0 0-1-16,0 0 0 0,0 0 0 0,6-5 0 0,0 0 2 0,3-3 0 15,0 0 0-15,0-3 0 0,6 1-11 0,-3-6 8 16,-1 0-8-16,7 0 8 0,-3 0-8 0,3-2 0 15,-3-1 0-15,3 3-11 16,-3 0-18-16,0 3-4 0,2 0-1 0,1 0 0 16,0-1-29-16,0 4-5 0,-3-1-2 0,0 3 0 15,0 0-71-15,0 0-15 0,-4 3-2 0</inkml:trace>
  <inkml:trace contextRef="#ctx0" brushRef="#br0" timeOffset="-159656.33">12179 17568 1508 0,'0'0'33'0,"0"0"7"0,0 0 2 0,0 0 0 0,0 0-34 0,0 8-8 15,-3-2 0-15,3-6 0 0,0 0 76 0,0 5 12 16,0-5 4-16,0 8 0 0,0-8-24 0,3 5-5 0,-3-5-1 0,9 3 0 15,-3-1-16-15,0-2-3 0,3-2-1 0,3-1 0 16,-3-2-17-16,2 0-3 0,1-3-1 0,-3 0 0 16,3 0-9-16,0 0-1 0,0-3-1 0,-3 1 0 15,0-1-10-15,0 3 0 0,-3 0 9 0,0 0-9 16,-3-2 8-16,0-1-8 0,-3 0 8 0,0 1-8 16,-3 2 0-16,0-3 9 0,-3 3-9 0,-3 0 0 15,0-2 11-15,-3 2-11 0,0-3 10 0,-6 3-10 16,3 0 0-16,-2 6 8 0,-1-3-8 0,0 5 0 15,3 0 26-15,-3 5 2 0,-3 0 1 0,3 6 0 16,0-1-3-16,1 1-1 0,-1-1 0 0,0 6 0 16,3-2-3-16,0 4-1 0,3 1 0 0,3 2 0 15,-3 0-8-15,6 3-1 0,3-6-1 0,0 3 0 16,3-2-11-16,3-1 8 0,3-2-8 0,0-2 8 16,6-4 3-16,0 1 0 0,3-6 0 0,0 0 0 15,3-2-11-15,3-6 0 0,-3 1 0 0,-1-4 0 16,1 1 0-16,0-3 0 0,0 0 0 0,0-2 0 15,0-1 0-15,-3 0-12 0,-1-2 0 0,1 0 1 0,-3 2 11 16,-3 1 0-16,0-1-9 0,0 1 9 0,-3-1 0 16,0 3 0-16,-3 0 0 0,0 3 0 0,0 0 0 15,-3 5 0-15,0 0 0 0,0 0 0 0,0 0 0 0,-3 8 0 16,0 2 12-16,0 3-4 0,0 1 8 0,3 2 0 16,0-1 1-16,0-1 0 0,3 1-17 0,3-1 0 15,-3-1 8-15,3-2-8 0,3-1 0 0,0-2 8 16,0-3-8-16,0 1 0 0,-1-4 0 0,4-2-12 15,-3-2 0-15,3-1 0 16,3-5-173-16,-3 3-35 0</inkml:trace>
  <inkml:trace contextRef="#ctx0" brushRef="#br0" timeOffset="-159473.12">12286 17007 2361 0,'-12'0'210'0,"3"3"-168"16,-3 0-34-16,3 2-8 0,4-2 50 0,-1 2 8 0,6 0 2 0,0 3 0 16,6-5-44-16,2 2-8 0,7 3-8 0,3-3 12 15,3 1-12-15,0-1 0 0,3-2 9 0,-1 2-9 16,1 0 9-16,6-2-9 0,0-1 12 0,3 1-1177 16</inkml:trace>
  <inkml:trace contextRef="#ctx0" brushRef="#br0" timeOffset="-158742.49">12718 17687 979 0,'-12'0'43'0,"6"0"9"0,3 3-41 0,3-3-11 16,0 0 0-16,0 0 0 0,0 0 293 0,0 0 57 0,0 0 11 0,9-3 3 15,0 1-248-15,0 2-48 0,0-6-11 0,3 1-1 16,-1 0-38-16,1 0-7 0,0-3-2 0,0-3 0 16,3 3-1-16,-3-2-8 0,3-4 12 0,-3 4-4 15,3-3-8-15,-3-3 10 0,-4 0-10 0,4 3 10 16,-3-1-10-16,0 1 8 0,-3 0-8 0,-3-3 8 16,-3 0-8-16,0 0 8 0,0 0-8 0,-3 0 8 15,-3 3-8-15,-3 3 0 0,3-1 9 0,-3 3-9 16,-3 3 8-16,1 2-8 0,-4 3 10 0,-3 3-10 15,3-1 32-15,-6 4 0 0,-3 2 0 0,3 2 0 16,1 4-11-16,-1 1-1 0,-3 1-1 0,6 0 0 16,3 0-4-16,0 3-1 0,3-4 0 0,1 4 0 15,5-1-14-15,3 4 8 0,3-6-8 0,0-1 0 16,6-1 8-16,0-1-8 0,5-5 0 0,4 0 0 16,0-3 0-16,6-5-20 0,-3 0 4 0,6-3 0 15,0-2-40 1,-4 0-7-16,1-3-1 0,0 0-1 0,-3-3-23 0,3 3-4 15,-6-2 0-15,2 2-1 0,-2-3 32 16,-3 1 6-16,-3 4 2 0,-3-2 0 0,-6 8 42 0,0 0 11 16,0 0 0-16,-6 8 0 0,-3-2 48 0,0 7 12 0,-6 0 3 0,4 0 0 0,-1 6 13 15,-3-1 4-15,0 1 0 0,0 2 0 0,0 0-27 16,0 3-5-16,0 0 0 0,0 5-1 0,-2 0-34 16,-1 3-13-16,0 0 11 0,3 5-11 15,-3-3 0-15,3 6 8 0,0-3-8 0,3 0 0 0,1-3 0 16,-1 1 9-16,-3-4-9 0,3-2 8 0,3 1-8 0,-3-1 0 15,3-3 0-15,0-7 0 0,0-3 0 0,3 2 8 16,-3 1-8-16,-3-1 8 0,4 1-8 0,-1-4 0 16,0-1 0-16,0 2 0 0,0-6 0 0,0 1 0 15,0-6 9-15,0-2-9 0,3-6 16 0,-3-2-2 0,3-1 0 16,0-4 0-16,-3-6 10 0,3 3 3 16,0 0 0-16,3-6 0 0,0-5-27 0,0 0 0 0,3-2 0 15,0-1 0-15,0 1 0 0,3-11 0 0,3 3 0 16,-3 2 0-16,3-3 0 0,0 6 0 0,0 3 0 15,3-1 0-15,-6 6 0 0,6 0 0 0,3 5-12 16,-3 3 12-16,3 0 0 0,0 0 0 0,3-1 0 0,-1 4 12 31,7-4-92-31,3 1-19 0,-3 3-3 0,3-4-709 0,6-1-141 16</inkml:trace>
  <inkml:trace contextRef="#ctx0" brushRef="#br0" timeOffset="-158352.15">13120 17399 2170 0,'0'0'48'0,"0"0"9"0,0 0 3 0,0 0 1 0,0 0-49 0,0 0-12 0,0 0 0 0,0 0 0 0,-6 0 48 0,3 5 6 16,-3 1 2-16,0 2 0 0,0 2 6 0,0 3 2 16,-6 3 0-16,0 3 0 0,0-1-22 0,0 3-4 15,0-2-1-15,3-1 0 0,0 4-19 0,6-6-4 16,0-1-1-16,3 1 0 0,6-3-13 0,3-2 0 15,-3-3 8-15,6 0-8 0,0-3 9 0,3-2-1 16,0-3 0-16,3-3 0 16,0 1-47-16,5-4-9 0,-2-2-3 0,3 0 0 15,-3 0-30-15,-3 1-7 0,0-1 0 0,-1-3-1 16,-2 0 37-16,-3 1 8 0,3-1 2 0,-3 1 0 0,0 2 31 0,-3 0 11 0,0-3 0 0,-3 6-9 16,3 2 9-16,-6 1 14 0,-3 2-3 0,0 0-1 15,0 0 46-15,0 0 8 0,0 0 3 16,6 5 0-16,-3 0-7 0,0 3-2 0,0 3 0 15,-3-3 0-15,3 2-29 0,-3 1-5 0,3-1-2 0,2-2 0 16,-2 0-14-16,3 0-8 0,0-2 10 0,3-1-10 16,0-3 12-16,3 1-4 0,0-3-8 0,3-3 12 15,-3 1-12-15,0-1 0 0,3-2 0 0,-3 0 0 16,-1-1-111 0,4 4-25-16,0-4-4 0,-3 1-945 0</inkml:trace>
  <inkml:trace contextRef="#ctx0" brushRef="#br0" timeOffset="-157677.72">13748 17632 1875 0,'0'0'83'0,"0"0"17"0,-3 5-80 0,3-5-20 16,0 0 0-16,0 0 0 0,0 0 31 0,0 0 1 16,9 3 1-16,-3-1 0 0,2 1 27 0,-2-3 4 15,6-3 2-15,3 1 0 0,-3-1-30 0,0-2-7 16,3-3-1-16,3 3 0 0,-3-6-18 0,2 3-10 15,1-2 10-15,0-1-10 0,-3 0 14 0,0 1-3 16,0-1-1-16,0 1 0 0,0-1-10 0,-3 0 0 16,-4 1 0-16,-2-1-11 0,3-2 11 0,-3 0 0 15,-3 0 10-15,-3-1-10 0,-3 1 28 0,0 3-1 0,-3-4 0 16,-3 6 0-16,-2 0 32 0,-4 3 6 0,0 2 2 0,-6 3 0 16,-6 3-16-16,3 5-3 0,-2-3-1 0,-1 9 0 15,0-1-22-15,3 3-4 0,-3 0-1 0,7 2 0 16,-1 1-3-16,3 2-1 0,0 0 0 0,6 5 0 15,3-2-16-15,3-3 0 0,3 1 0 0,6-4 0 16,3 1 8-16,0-4-8 0,6 1 9 0,0-5-9 16,3-3 0-16,3 0-20 0,0-8 4 0,2 2 0 15,1-2-128 1,3-2-26-16,-3-3-5 0,3 2-1 0,-4-5-34 0,-2 0-7 16,-3 0-2-16,3 0 0 0,-6 0 124 0,-3-2 25 15,0 2 5-15,-3 0 1 0,0 2 64 0,0-2 19 0,-6 3 1 0,0 5 0 16,0-5 98-16,-6 2 20 0,0 3 4 0,-3 3 1 15,0 5-13-15,-3 5-2 0,-3-2-1 0,0 5 0 0,-3 2-57 16,1 3-11-16,-1 0-3 0,3 6 0 16,-3 2-30-16,3 0-6 0,-3 3-2 0,0 2 0 15,0 3-9-15,1 6-1 0,-1-1-8 0,0 0 12 0,3-2-4 0,-3-3-8 16,3 0 11-16,3 0-11 0,-3-3 19 0,7-10-3 16,-1 5-1-16,0-2 0 0,-3 2-15 0,3 0-18 15,0 0 4-15,0-2 1 0,0-6 13 0,-3 8 0 16,-3-8 0-16,3-2 0 0,0-6 0 0,1-3 0 15,-1-2 0-15,0-2-9 0,0-1 9 0,-3-5 0 16,3-5 8-16,0-1-8 0,0-2 16 0,0-2-2 16,0-3 0-16,1-3 0 0,2-5 15 0,0 2 3 0,3-5 1 15,-3 3 0-15,3-3-8 0,0 0-1 0,0 1-1 0,3-1 0 16,0 0 8-16,0-3 1 16,3 1 1-16,0 5 0 0,3 5-16 0,0-3-3 0,6 4-1 15,0-1 0-15,3-3-13 0,6 1 0 0,2-6 0 0,7 3 0 16,0-6 0-16,6 3 0 0,-1-2-11 0,7 2 11 31,3-2-146-31,0-3-22 0,-1 2-4 0</inkml:trace>
  <inkml:trace contextRef="#ctx0" brushRef="#br0" timeOffset="-157052.02">14242 17563 2512 0,'-6'-11'56'0,"6"11"11"16,-6-2 2-16,6 2 1 0,0 0-56 0,0 0-14 0,0 0 0 0,0 0 0 15,0 0 0-15,6-3 0 0,3 1 0 0,-3-4 0 0,3 1 0 0,2 0 11 16,4-3-11-16,-3 2 10 0,0-2-10 0,3 3 0 16,0-3 9-16,0 3-9 0,-3-3 0 0,0-3 0 15,-3 4 0-15,2-4 0 0,-2 0 0 0,-3 3 0 16,0-2 0-16,0-3 0 0,-3 2 0 0,-3 3 0 15,0-3 0-15,0 4 0 0,-3 1 0 0,3 6 0 16,-9-2 0-16,-3 2 0 0,-2 2 10 0,-1 4 7 16,0 4 2-16,-6 1 0 0,3 5 28 0,0-3 5 15,0 5 2-15,1 1 0 0,2-1-11 0,0 4-3 0,3-1 0 16,3 0 0-16,3-3-24 0,3 1-4 0,3-3-2 16,3-3 0-16,3-2-10 0,3-1 8 0,0-2-8 0,6-5 8 15,0-1 2-15,5-2 0 0,1-5 0 0,0 0 0 16,6-3-20-16,-3 0-4 0,-1-5-1 0,4 2 0 31,-3-2-30-31,3 0-7 0,-3-1 0 0,2 1-1 16,-2 0 3-16,-3 2 1 0,-3 1 0 0,0-1 0 0,-6 3 49 0,0 0 0 0,-3 0 9 0,-1 3-1 15,-8 5-8-15,0 0 8 0,0 0-8 0,0 0 8 16,0 0 29-16,3 8 6 0,-3-3 1 0,-3 6 0 16,1-3 1-16,-4 2 1 0,0 1 0 0,0 0 0 15,0 2-20-15,3-3-4 0,0-2-1 0,3 3 0 16,0-3-21-16,0-8 8 0,6 8-8 0,3-3 0 15,0-5 8-15,2 0-8 0,4-5 10 0,3 2-10 16,0-5 0-16,0 0-16 0,9 0 1 0,-3-2 1 16,-1-1-26-16,1 1-6 0,-3 2-1 0,3 2 0 15,-3 1 15-15,-1 0 4 0,-2 2 0 0,-3 1 0 0,0-1 28 0,-6 0 0 16,-3 3 0-16,-6 0 0 0,0 0 45 0,0 11 6 16,0-1 1-16,-3-2 0 0,3 3-25 0,-3 2-5 15,3-2-1-15,-3-1 0 0,6 1-7 0,0 0-2 16,3-4 0-16,6 1 0 0,0 0-12 0,3-2 0 15,0-1 8-15,5-2-917 16,-2-1-183-16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31:22.221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1606 365 460 0,'0'0'20'15,"0"0"5"-15,0 0-25 0,0 0 0 0,0 0 0 0,0 0 0 0,9 0 216 0,-9 0 37 16,0 0 8-16,0 0 2 0,0 0-126 0,0 0-25 15,0 0-4-15,0 0-2 0,0 0-34 0,0 0-6 16,0 0-2-16,-6 5 0 0,6 3 2 0,0 3 0 16,-3 2 0-16,-3-5 0 0,0 5-34 0,-3 6-6 15,9 2-2-15,-6 3 0 0,3 2 3 0,-5 9 0 16,-1-4 0-16,0 1 0 0,3 3-7 0,-3-4 0 16,0-4-1-16,0-1 0 0,0-2-19 0,6-3 0 15,-6-2 8-15,6 2-8 0,-6-8 0 0,0 6 0 16,9-6 0-16,-9 5 0 0,6-4 0 0,-3-1 0 15,3 0 0-15,3 0 0 0,0 1 0 0,-6-1 0 16,6-5 0-16,-3 2 0 0,3-2 9 0,0-2-9 16,0-6 0-16,0 0 9 0,0 0-9 0,0 0 0 15,0 0 0-15,0 0 8 0,0 0-8 0,3 2 10 16,3 3-10-16,3-5 10 0,-6-7-10 0,6-4 12 16,-6 3-12-16,6 0 12 0,-3-2-12 0,9-4 0 0,-3-4 9 0,3 2-9 15,-3-3 0-15,6 6 0 0,-7 0 0 0,1 0 0 16,6-1 0-16,-6 1 0 0,6 0 0 0,-6 0 0 15,6 0 0-15,-3 7 0 0,0-2 0 0,-4 3-8 16,1 0 8-16,6-3 0 0,-6 8 0 0,-3 0 0 16,0 0 0-16,3 0 0 0,0 8 0 0,0-3-12 15,-3-5 12-15,0 5 0 0,-1 3 8 0,1-2-8 16,3 1 0-16,-9-1 0 0,3 7 0 0,3-5 0 16,-6-3 0-16,0 8 0 0,3-5 0 0,-6 6 0 0,0-4 0 15,0 3 0-15,0-5 0 0,0 6 0 16,0-1 0-16,-6 0 0 0,3 0 10 0,0-2-10 0,-6 2 9 15,3-5-9-15,3 5 8 0,-6 0-8 0,0 1 20 16,-2-1-2-16,-1-5 0 0,3 2 0 0,-3 4-6 0,-6-1 0 16,0 0-1-16,3-5 0 0,-6 3-3 15,3 2 0-15,-2-5 0 0,-7 5 0 0,6-8 3 0,6 1 0 16,-6-6 0-16,3 0 0 0,1 0 3 0,2 0 1 16,0-6 0-16,3 1 0 0,0-3 0 0,3 3 0 15,6-3 0-15,-6-5 0 0,3 7 1 0,3-2 0 16,3-5 0-16,0 8 0 0,0-8-29 0,3 5-6 15,3 2-1-15,3 1 0 16,-3-8-165-16,3 0-34 0</inkml:trace>
  <inkml:trace contextRef="#ctx0" brushRef="#br0" timeOffset="428.75">2047 606 1497 0,'0'0'66'0,"0"0"14"16,0 0-64-16,0 0-16 0,0 0 0 0,0 0 0 15,6-5 92-15,-6 5 16 0,0 0 2 0,9-3 1 0,-6 3-10 0,3 0-1 16,0 0-1-16,2 0 0 0,-2 3-59 0,6 2-12 15,-3 0-3-15,0 3 0 0,3 0 17 0,-3 3 3 16,3-3 1-16,-3 5 0 0,0-3-22 0,3 4-5 16,-3 2-1-16,-3-3 0 0,2 0 0 0,1 3 0 15,0 0 0-15,0-3 0 0,-6 5 3 0,3-4 1 16,0-1 0-16,-6 5 0 0,6 1-22 0,-12-3 0 16,0 8 0-16,6-3 0 0,-9-3 14 0,3 9-2 15,-6-9 0-15,1 3 0 0,-1 1-2 0,-3 1-1 16,0 4 0-16,-6-1 0 0,0 1-1 0,-6-3-8 15,4 2 12-15,5-5-4 0,-9-2-8 0,6 2 10 16,-3-3-10-16,3-4 10 0,1-1-1 0,-1-5 0 16,3 2 0-16,0-7 0 0,3 2-18 0,6-5-4 15,0 0-1-15,0 0 0 16,6 0-165-16,3-8-33 0,-6-10-6 0,12 5-2 0</inkml:trace>
  <inkml:trace contextRef="#ctx0" brushRef="#br0" timeOffset="6721.45">3440 881 403 0,'0'0'36'0,"0"0"-36"16,0 0 0-16,0 0 0 0,0 0 163 0,0 0 25 16,0 0 6-16,0 0 1 0,0 0-110 0,0 0-21 15,0 0-5-15,3 0-1 0,3-3-14 0,-6-2-4 16,6 5 0-16,0-5 0 0,-3 2-4 0,3-2 0 16,-3 5-1-16,0-5 0 0,-1 2-7 0,1-2 0 15,0-1-1-15,-3 6 0 0,6-8 13 0,-6 8 4 16,0-5 0-16,0-3 0 0,0 3 5 0,0 0 2 15,0-3 0-15,0 2 0 0,-6 4-27 0,3-4-6 16,-2 1-1-16,2-3 0 0,0 3 7 0,-9 2 2 16,3-2 0-16,3 0 0 0,-3-3 6 0,0 2 2 15,-3 6 0-15,3-2 0 0,-6 2-2 0,3 2 0 16,3-2 0-16,-9 6 0 0,7-6 1 0,-4 8 0 16,-3-3 0-16,3 3 0 0,3 3-6 0,-6-4-2 15,3 1 0-15,-6 3 0 0,4 2-1 0,5-5-1 0,-9 5 0 16,3-2 0-16,0-3-7 0,3 5 0 0,0 0-1 0,6-5 0 15,-2 6-7-15,2-4 0 0,3 3-8 0,0 1 12 16,-3-1-12-16,3 0 0 0,3 6 0 0,0-12 0 16,3 7 0-16,0-9 0 0,3 8 0 0,0-5 0 15,3 3 0-15,0-3 0 0,-3-3 0 0,9-2 0 16,3 2 0-16,-4 0 0 0,1-2 0 0,6-3 0 16,-6-3 10-16,6 3-10 0,-3-5 10 0,3 0-10 15,0-3 8-15,2 0-8 0,-5 2 0 0,6-7 9 0,-3 0-9 16,0 0 0-16,0 0 0 0,3-1 0 0,-7-4-20 0,1 5 3 15,0-1 1-15,0 1 0 0,3 0 16 0,-3 0-8 16,-6-1 8-16,0 1 0 0,3 3-16 0,-4-4 4 16,4 1 1-16,-9 0 0 15,3 0 11-15,-3 5 0 0,0-3 0 0,3 3 0 0,-6 0 0 16,0 3 8-16,0 0-8 0,0 5 8 0,0 0-8 0,0 0 0 16,0 0-8-16,0 0 8 0,0 0 0 0,0 0 0 15,-6 10 0-15,0-2 0 0,-3 5 8 0,-3-5-8 16,4 6 10-16,-1-1-10 0,-3-3 12 0,3 4-3 15,0-1-1-15,-3 0 0 0,0 6 4 0,3-3 0 16,3 2 0-16,3 1 0 0,-9-1-4 0,6-2 0 16,3 2 0-16,3-4 0 0,0-1 4 0,0 0 1 15,0-2 0-15,3-3 0 0,3 5 2 0,0-8 0 16,3-2 0-16,-3 2 0 0,9-5-15 0,-3 5 11 16,3-10-11-16,-3 5 10 0,6-8-10 0,-7 8 10 0,7-10-10 15,-6 7 10-15,6-8-28 0,-3 3-6 0,3 3 0 16,-3-8-1-16,9 0 25 0,-10-1 0 0,1 1 0 0,6 0 0 31,-9-5-34-31,3 4-2 0,0 1 0 0,-6-5 0 0,6 2 8 0,-3 2 2 16,-4 1 0-16,4 0 0 0,-3-6 10 0,6 9 3 0,-12 2 0 0,6-5 0 15,0 5 13-15,-6-5 0 0,0 7 0 0,3-2-9 16,-3 3 9-16,3 5 0 0,-6 0 0 0,0 0 0 16,0 0 0-16,0 0 0 0,0 0 0 0,0 0 0 15,-9 5 16-15,6 3 6 0,-3 0 1 0,3 3 0 16,-3-3 1-16,0 5 1 0,0-5 0 0,3 2 0 15,-6 4-2-15,-3-1-1 0,6 5 0 0,-3-4 0 16,1-1-2-16,2 0-1 0,-3 3 0 0,3 3 0 16,-3-6-3-16,6 0 0 0,0 0 0 0,-3 0 0 0,6 6-8 0,0-11-8 15,6 2 9-15,-6-4-9 0,6 2 11 0,-3-3-11 16,-3-5 12-16,12 0-12 0,-3 0 0 0,-1 0 0 16,4 0 0-16,-3-5 0 0,6-3 8 0,-3 2-8 15,3-7 0-15,-3 3 0 0,6-6 0 0,-9 3-11 16,9-1 0-16,-4 1 0 0,-2-5 0 0,6 4 0 15,-3 1 0-15,0-5 0 16,-6 4-21-16,6-7-5 0,-3 11-1 0,3-9 0 0,-9 6 17 0,8 0 3 16,-11 5 1-16,6-6 0 0,0 7 17 0,0 1-10 15,-9-2 10-15,3 8-8 0,-3 0 8 0,0 0 0 16,0 0 0-16,0 0 8 0,0 0-8 0,0 0 8 16,-3 8-8-16,-3-2 8 0,-3 1 5 0,3 7 2 0,0-9 0 15,3 8 0-15,-6 0 17 0,4-5 4 16,-1 6 1-16,0-4 0 0,3 3-23 0,-6 1-5 15,6 2-1-15,0-3 0 0,-3 0 7 0,6 3 1 0,-6-3 0 0,3 0 0 16,0-5-4-16,0 0 0 0,3 3 0 0,0 2 0 16,3-5-4-16,3 0 0 0,0 2-8 0,-3-4 12 15,3 2-12-15,0-3 0 0,3-5 8 0,0 0-8 16,-1 0 0-16,4-5 0 0,0 5 0 0,3-8 0 16,-3 8 0-16,3-6 0 0,0 1 0 0,0-3 0 15,0-5-92-15,-1 8-20 0,1-9-5 16</inkml:trace>
  <inkml:trace contextRef="#ctx0" brushRef="#br0" timeOffset="7303.66">4431 736 1717 0,'0'0'37'0,"0"0"8"0,0 0 2 0,0 0 2 0,12-6-39 16,-12 6-10-16,0 0 0 0,3 0 0 0,3 0 88 0,-6 0 15 0,0 0 3 0,3-5 1 16,-3 5-55-16,3-3-10 0,-3 3-2 0,0 0-1 15,6-5-11-15,-6 5-1 0,0 0-1 0,0 0 0 16,0 0 5-16,-6 0 1 0,0-5 0 0,0 5 0 15,3-3 9-15,-9 3 3 0,3 0 0 0,0 3 0 16,3 2 4-16,-6-5 2 0,3 5 0 0,-3 3 0 16,3-2-5-16,-2-1-1 0,2-3 0 0,-3 4 0 15,3 2-12-15,0-3-4 0,0 3 0 0,3 3 0 16,0-9-11-16,-3 3-2 0,6 3-1 0,0-2 0 16,0 2-14-16,3-3 0 0,0 3 8 0,3 2-8 15,0-2 0-15,3-2 0 0,-3 2 0 0,6 2 0 16,-3-2 0-16,3-3 0 0,3 3 0 0,0 0 0 15,0-2 0-15,2-1 0 0,-2 3 0 0,-3-8 0 16,6 5 0-16,-6-2 8 0,3 2-8 0,0 0 0 0,0 3 0 0,-3-2 0 16,0 2 0-16,0 2 0 0,0-2 0 0,-3-3 0 15,-1 3 0-15,-2-2 0 0,3 1 0 0,-6 7 0 16,-6-6 0-16,3 2 0 0,-2 3 0 0,-1 1 0 16,-3-6 0-16,3 2 0 0,-6 3 0 0,3-5 0 15,6 0 0-15,-12 3 0 0,9-3 0 0,-9 5 8 16,3-8-8-16,-3 1 0 0,0-4 0 0,1 4 8 15,-1-1-8-15,0-5 0 0,0 0 15 0,-3 0-3 16,6 0-1-16,-3-5 0 0,3 5-11 0,1-8 0 16,2 2-12-16,0-4 12 0,0 2-8 0,3 0 8 15,0 3 0-15,6-3 0 16,-6-6-41-16,6 4-4 0,0 2-1 0</inkml:trace>
  <inkml:trace contextRef="#ctx0" brushRef="#br0" timeOffset="8690.44">5303 905 518 0,'0'0'46'0,"0"0"-37"0,0 0-9 0,0 0 0 0,0 0 192 0,0 0 37 0,0 0 7 0,0 0 2 16,0 0-91-16,3 0-19 0,3 0-3 0,-6 0-1 16,0 0-48-16,6 0-9 0,0-5-3 0,0 5 0 15,-3-8-28-15,3 2-7 0,3 1-1 0,-3-3 0 16,0 3-12-16,0-3-4 0,3 3 0 0,-3-3 0 16,2-3-3-16,-5 3-1 0,3 0 0 0,0-2 0 15,-6 2 4-15,3-6 1 0,0 1 0 0,-6 0 0 16,0 5 4-16,3-10 1 0,-9 4 0 0,3-4 0 15,-2 10-7-15,-4-5-2 0,3-1 0 0,-3 4 0 16,-6 7 24-16,6-2 5 0,-3 10 1 0,-6-2 0 16,0 7 17-16,1-2 3 0,-1 6 1 0,3 4 0 0,0-2-24 15,0 2-4-15,3 1 0 0,-3 0-1 0,4 2-8 16,2-3-2-16,-3-2 0 0,3 8 0 0,3-6-3 16,-3 4-1-16,6-4 0 0,3 3 0 0,-6-2-6 15,9-1-2-15,-3-4 0 0,6 7 0 0,0-8-9 0,3 0 0 16,0 0 0-16,3 1 8 0,0-4-8 0,0-2 0 15,3-3 9-15,0-10-9 0,3 5 0 16,2-8 8-16,4 3-8 0,6-8 0 0,3-6 8 16,0-2-8-16,2 2 8 0,-2-2-8 15,6-2-17-15,-6-4-8 0,-1 1-2 0,1-1 0 16,-3 1-22-16,-3-6-5 0,-1-2-1 0,-2 2 0 16,0 0-5-16,-6 6 0 0,-3-1-1 0,6-10 0 15,-6 3 24-15,9-6 5 0,-7 8 0 0,1-2 1 0,0 2 21 0,3-8 10 0,0 3-10 16,3 3 10-16,-12 2-12 0,6 6 3 0,-6-1 1 15,-1 9 0-15,1-3 32 0,0 7 6 0,-6 4 2 16,0 2 0-16,3 3-14 0,-3 5-2 0,-3 0-1 0,0 0 0 16,-3 5 27-16,0 8 6 0,-3 0 0 0,3 1 1 15,-3-1-20-15,3 5-4 0,-6 3-1 0,-2-2 0 16,-4 0 4-16,0 7 0 0,-3-5 0 16,0 11 0-16,-6-6-2 0,6 11 0 0,-2 3 0 0,2 5 0 15,0-3-7-15,0 3-2 0,0-5 0 16,0-3 0-16,-3 3 8 0,7-14 2 0,-7 6 0 0,3-6 0 15,6 1-12-15,0-1-3 0,3 1 0 0,3-1 0 16,3-2-12-16,3-3-8 0,0-2 8 0,3-3-13 16,3 2 13-16,0-7 0 0,3-3 0 0,0 0 0 15,9-3-20 1,-9-5-5-16,6-5-1 0,-4-3 0 0,4 0-139 0,0-3-28 16,3-7-6-16</inkml:trace>
  <inkml:trace contextRef="#ctx0" brushRef="#br0" timeOffset="9238.19">5788 823 403 0,'0'0'36'0,"0"5"-36"0,0 3 0 0,-3-3 0 0,3 6 301 0,0-8 54 15,0 2 10-15,0-5 3 0,0 0-200 0,0 8-40 16,0-8-8-16,3 5-2 0,0 3-46 0,0-3-8 16,-3-5-3-16,0 0 0 0,6 6 13 0,-6-6 2 15,6 0 1-15,0-6 0 0,-6 6-77 0,6 0-10 16,6-5-5-16,-6 2-1 0,6-10 16 0,-6 8 10 15,0 0-2-15,3-3 0 0,-3-3-8 0,0 3 0 0,0-5 9 0,-1 5-9 16,-2-5 8-16,0 2-8 0,-3 3 8 0,0 0-8 16,-3-2 0-16,0-4 0 0,-2 7 0 0,-1 1 8 15,0-2-8-15,-3 8 0 0,-3-5 8 0,0 10-8 16,0-5 27-16,3 3 1 0,-3 8 0 0,0-4 0 16,0-1 0-16,-3 7 0 0,4-5 0 0,-1 3 0 15,-3 2-13-15,3 0-3 0,3 0 0 0,0 0 0 16,3 1-12-16,-3-1 0 0,6 0 0 0,3 6 0 15,0-6 0-15,3 0 0 0,-3 0 0 0,6 1 0 16,3-6 0-16,3-3 0 0,-3 3 0 0,6 2 0 16,0-10 0-16,2 8 9 0,1-8-9 0,3 0 8 15,3-5 0-15,0 2-8 0,0-2 12 0,-1-3-4 16,4 8-8-16,-9-5 0 0,6 0 0 0,-6 5 0 0,-3-3 0 16,-1-2-16-16,-2 5 4 0,-3 5 1 0,0-2 11 15,-9-3 0-15,6 0 0 0,0 5 0 0,-3 8 0 0,-3-5 0 16,0 3 0-16,-3 2 0 0,3-5 0 0,-3 0 0 15,-3 2 0-15,3-2 0 0,0-3 0 0,3-5 0 16,0 0 0-16,0 0 0 0,0 0 0 0,0 0-10 16,0 0 1-16,0 0 0 0,0-10 29 0,3 2 7 15,0 0 1-15,3-3 0 0,-3 3-20 0,6-5-8 16,0 5 0-16,0-5 8 0,0 0-8 0,3 2 0 16,-3-2 0-16,6 5 0 0,-1-5 0 0,-2 0 0 15,3-1 0-15,0 4 0 0,0 2 0 0,0-5 0 16,-3 2 0-16,6 3 0 15,0-5-107-15,-4 5-20 0,4-3-4 0</inkml:trace>
  <inkml:trace contextRef="#ctx0" brushRef="#br0" timeOffset="10126.79">7169 757 460 0,'0'0'41'15,"0"0"-33"-15,0 0-8 0,0 0 0 16,6-3 222-16,-6 3 42 0,0 0 9 0,0 0 2 16,0 0-107-16,0 0-20 0,0 0-5 0,-3 0-1 0,-9 3-34 15,7 2-6-15,2 0-2 0,-3 3 0 16,-3 0-25-16,0 3-6 0,-3 2-1 0,0 0 0 0,0 0-14 16,-3 1-3-16,0 4-1 0,3-2 0 0,-3 3-29 0,7-6-5 15,-4 5-2-15,0 4 0 16,3-4-3-16,6 1-1 0,-3 2 0 0,3-8 0 0,0 0-10 15,6 0 0-15,0-2 0 0,6 2 0 0,-3-10 0 0,6 2 0 16,6-5 0-16,-4 0 8 16,4-5-8-16,0 2 0 0,-3-7 0 0,6 2 8 0,-3-6-8 0,3 1 0 15,2 0 0-15,7-11 0 0,-3 3-20 0,-3 3-2 16,0-1-1-16,-4 3 0 16,1 3-10-16,-3-6-3 0,-3 6 0 0,0 0 0 0,0 0 12 0,-3-1 3 15,-3 1 0-15,-1 0 0 0,-2 2 21 0,0 3 0 16,0 1 0-16,-3 1 0 0,0 1 0 0,0 2 0 15,3-2 0-15,-6 5 0 0,0 0 28 0,0 0 1 16,0 0 0-16,0 0 0 0,0 0-1 0,-6 8 0 16,0 3 0-16,0-4 0 0,0 7-9 0,0-1-3 15,0 0 0-15,1 6 0 0,-4-6-5 0,3 0-2 16,-3 6 0-16,3-3 0 0,0 2 3 0,0-5 0 0,0 6 0 16,0-6 0-16,3 0 7 0,0 0 1 0,3 1 1 15,0-6 0-15,3 2-13 0,3-2-8 0,0-3 10 16,3-5-10-16,0 6 31 0,0-6 0 0,6-6 0 15,-4 6 0 1,1-5-56-16,3-3-11 0,3-5-3 0</inkml:trace>
  <inkml:trace contextRef="#ctx0" brushRef="#br0" timeOffset="10588.44">7777 762 172 0,'0'0'8'0,"0"0"1"16,0 0-9-16,0 0 0 0,-3 0 0 0,0 0 0 0,0 0 407 16,0 0 79-16,0 0 16 0,0 5 3 0,0-5-309 0,0 3-61 15,-3 2-13-15,0 1-2 0,0 1-48 0,-3-1-10 16,0 7-2-16,0-5 0 0,-3 5-14 0,0 0-3 16,0 1-1-16,1 4 0 0,-1-5 2 0,0 6 0 15,0-3 0-15,0 2 0 0,9 1-30 0,-3-6-6 16,3 0 0-16,0-7-8 15,0 7-14-15,0-5-10 0,3 0-1 0,0-3-1 0,0-5 26 0,6 5 0 16,3-5 0-16,3 0 0 0,0 0 20 0,3-5 8 16,3-3 3-16,-1-5 0 0,1 0-31 0,3-1 0 0,0 1 0 15,0-5 0-15,-3-1-13 0,-1 1-9 0,1 2-2 0,0-3 0 16,3 6 1-16,-3 0 0 0,-3-1 0 0,3 1 0 16,-1 0 12-16,-2 8 3 0,-6-3 0 0,3-3 0 15,3 9 8-15,-3 2 0 0,-6 0 0 0,3 0 0 16,-3 0 0-16,0 7 0 0,0-1 0 0,-6 2 0 15,0-3 12-15,3 3-3 0,0 5 0 0,-3 0 0 16,-6-2-9-16,3 2 0 0,-3 0 0 0,0 9 0 16,0-9 22-16,0 5 9 0,-3-4 1 0,3 4 1 15,3-5-33-15,0 1 0 0,0-1-10 0,0 0 10 16,3-5 0-16,0 0 0 0,3 2 14 0,0-4-4 16,3 2-10-16,0-8 10 0,3 5-10 0,3-10 10 15,-3-1-10-15,6 4 0 0,3-4-12 0</inkml:trace>
  <inkml:trace contextRef="#ctx0" brushRef="#br0" timeOffset="11539.91">8732 423 1710 0,'0'0'37'0,"0"0"8"0,0 0 2 15,0 0 1-15,0 0-38 0,0 0-10 0,0 0 0 0,0 0 0 0,6 0 77 16,0 0 14-16,0 0 2 0,0 0 1 0,-6 0-29 0,9 0-5 16,-3 0-2-16,6 0 0 0,-3-5-26 0,3 2-4 15,-4-2-2-15,7 0 0 0,3 2-8 0,0-2-2 16,-3-3 0-16,6-3 0 0,0 9 4 0,-4-9 1 16,4 3 0-16,-3-5 0 0,-3 8-21 0,3-9 0 15,-6 7 0-15,0-7 8 0,0 9-8 0,-6-8 0 16,3 5 0-16,-6-3 0 0,-3 3 0 0,0-5 0 15,-3 2 0-15,-6 4 0 0,0-1 8 0,0-3 0 16,-6 8 0-16,0-2 0 0,0 5 16 0,-6 0 3 16,-9 5 1-16,7 3 0 0,2 0 6 0,0 5 2 0,-3 6 0 15,0-6 0-15,4 6 0 0,-1-1 0 0,-6-2 0 16,-3 3 0-16,6-1-8 0,-5 3 0 0,-1 3-1 0,3 3 0 16,3 7-11-16,0-2-3 0,1 7 0 15,2-1 0-15,3 1-13 0,0-7 0 0,0-3 8 0,6 3-8 16,0-6 0-16,0 1 0 0,4-3 8 0,2-9-8 15,-3 9 0-15,6-11 9 0,-3 1-9 16,3-1 8-16,-3 0-8 0,6-5 0 0,-3 3-12 16,3-3 12-16,0-8 0 0,0 0 0 0,0 0 0 0,0 0 12 15,0 0-12-15,0 0 12 0,0 0-12 0,0 0 12 16,3-6-12-16,6-2 0 0,-3 0 0 0,3 3 0 16,3-8 0-16,-1 8 0 0,1-9 0 0,3 6 0 15,0-5-9-15,0 8 9 0,-3-3-12 0,3 3 12 16,0-3-12-16,2 2 4 0,1 1 8 0,0 3-13 0,-3-4-5 0,3 6-1 15,-3-5 0-15,-3 10 0 0,0-5 19 0,-3 0 0 16,-6 0-8-16,3 6 8 0,-6-6 0 0,0 7 0 16,-3 7 0-16,-3-9 0 0,-3 8 0 0,0 0 0 15,-3-5 0-15,0 6 0 0,-3-4 0 0,3-2 0 16,0 5 0-16,0 1 0 0,3-1 0 0,0-5 0 16,-2 10 0-16,2-7 0 0,0-3 16 0,6 0 0 15,0 2 0-15,0-2 0 0,0 0-5 0,3 3-1 16,6-3 0-16,3-3 0 0,-3-5-10 0,3 0 0 15,5 0 0-15,4 0-11 0,6-5 11 0,0-3 0 16,0 2 0-16,-3-7 0 0,2 5 0 0,1-5 0 16,-3 3 0-16,3-4-8 15,0 1-157-15,-1-5-31 0,-2 2-7 0,3 2-1 0</inkml:trace>
  <inkml:trace contextRef="#ctx0" brushRef="#br0" timeOffset="11842.09">9354 143 2354 0,'-6'0'52'0,"6"0"10"16,0 0 2-16,0 0 3 0,-3 0-54 0,0 0-13 0,0 0 0 0,-3 5 0 15,6 3 84-15,-6 5 13 0,0 1 3 0,-2 4 1 0,-10 27-20 16,3-24-49-16,0 3 0 0,0 3 5 15,-3-1 1-15,0 0 0 0,-3 6 0 0,-2 8-20 0,-1 0-4 16,-3 5-1-16,0 0 0 0,3-3-13 0,4-5 0 16,2 3 8-16,-3-9-8 15,0-4 0-15,6-1 0 0,3 1 0 0,3-9 0 0,0 9 9 0,3-9-9 16,9-2 8-16,0 3-8 0,3-6 0 0,3 0 0 16,3-5 0-16,0 3-11 15,3-11-92-15,6 0-18 0,0 0-4 16</inkml:trace>
  <inkml:trace contextRef="#ctx0" brushRef="#br0" timeOffset="12351.29">9351 860 921 0,'0'0'82'0,"0"0"-66"0,0 0-16 0,0 0 0 0,-3 5 227 0,3-5 41 0,0 0 9 0,0 0 2 16,0 0-150-16,0 0-29 0,6 8-7 0,0-8-1 15,-6 0-22-15,9 0-5 0,3-5-1 0,0 2 0 16,0-2-51-16,0 0-13 0,0 2 0 0,0-8 0 16,-1 3 9-16,-2 3-1 0,3-8 0 0,0 5 0 15,-3-5-8-15,-3 2 0 0,0-2 0 0,0 5 0 16,-3-5 0-16,-3 0 8 0,-3-1-8 0,-3 4 8 16,0-3-31-16,0 5-6 0,-3-6-2 0,-3 6 0 15,0 3 58-15,0 5 11 0,-5 5 2 0,-1-2 1 16,-3 8 23-16,-3-3 4 0,0 10 0 0,-3-2 1 15,4 2-23-15,2 1-5 0,-3 0-1 0,6 2 0 0,0-8-12 16,3 5-4-16,4 1 0 0,2-3 0 0,0 2-14 16,6-4-10-16,0-1 12 0,3-5-12 0,3 2 0 0,0 4 0 15,6-9 0-15,-3-2 0 0,5 2 8 0,1 0-8 16,0-5 0-16,6 0 0 0,0-5 0 16,3 0 0-16,3-3 8 0,2-6-8 0,1 4 0 15,-3-3-9-15,-3-1 1 0,0-2 0 0,0 3-11 16,-1 0-1-16,1-3-1 0,-6 8 0 0,0 0 8 0,-3 3 1 15,-3-3 1-15,-3 3 0 0,-6 5 11 0,0 0 0 16,0 0 0-16,0 0 8 0,-3 13 0 0,-3-5 1 16,0 2 0-16,-3 4 0 0,0-1 7 0,0 0 2 15,0 0 0-15,3 1 0 0,0-1-6 0,3 0-2 16,0 0 0-16,0 1 0 0,3-4-2 0,3-2 0 16,3 0 0-16,0 3 0 0,0-9-8 0,6 3 0 15,0-5 0-15,3 0 0 16,3-7-82-16,-3 7-9 0,2-11-1 0</inkml:trace>
  <inkml:trace contextRef="#ctx0" brushRef="#br0" timeOffset="13142.16">10104 730 403 0,'0'0'36'0,"6"-5"-36"0,-6 5 0 0,6-3 0 16,0-2 120-16,-6 5 16 15,0 0 4-15,0 0 1 0,0 0 12 0,0 0 3 0,0 0 0 0,0 0 0 16,0 0-24-16,0 0-5 0,0 0-1 0,0 0 0 16,0 0-23-16,-3 0-5 0,-3-8-1 0,3 3 0 15,-3 5-22-15,0 0-5 0,0-5-1 0,-3 2 0 16,1 6-17-16,-1-3-3 0,0 5-1 0,-3-5 0 0,3 0-13 0,-3 5-3 15,-3-2-1-15,0 2 0 0,0 0 6 0,-3 3 2 16,1-2 0-16,2 1 0 0,0-1-39 0,0 2 0 16,3 2 0-16,-3-2 0 0,6 0 8 0,-3 3-8 15,3-3 8-15,0-3-8 0,3 3 8 0,4-3-8 16,-1-2 8-16,3-3-8 0,0 5 0 0,3 3 0 16,2-3 0-16,4 1 0 0,-3-1 0 0,3-2 0 15,3 2 0-15,0 0 0 0,3-2 0 0,0 2 0 16,3 0 0-16,0-5 0 0,-4 8 0 0,-2-2 0 15,0-4 0-15,-3 9-12 0,0-8 12 0,0 7 0 16,-6-2 0-16,0-3-8 0,-3 9 8 0,-3-6-10 16,0 2 10-16,-3-2-10 0,-3-3 10 0,-3 3 0 15,0 5-9-15,-3-7 9 0,1 2 0 0,-1-3 8 16,-3 3 0-16,-3-3 0 0,0 3-8 0,0-3 0 16,-2 1-10-16,2-4 10 0,-3 4 0 0,3-6 0 15,3 0 0-15,-3 0 10 0,3-6-10 0,4 4 0 0,-1 2 0 16,3-6 0-16,0 1 0 0,3 0 0 0,3 2 0 0,3-2 0 15,0-3 0-15,6 3 0 0,-3-3-9 16,6 2 9-16,3-1-67 16,3-4-9-16,0 3-3 0</inkml:trace>
  <inkml:trace contextRef="#ctx0" brushRef="#br0" timeOffset="13693.61">10405 730 1796 0,'0'0'40'0,"0"0"8"0,3-8 1 0,3 3 1 0,0-3-40 16,0 3-10-16,0-3 0 0,0 8 0 0,-6 0 34 0,6-5 5 15,0-3 1-15,0 2 0 0,-6 6-8 0,3-8 0 16,-1 3-1-16,-2 5 0 0,0 0 7 0,0 0 2 15,-2 0 0-15,-4-5 0 0,0 2 4 0,-3-2 2 16,-3 5 0-16,-3 0 0 0,0 0 6 0,0 0 2 16,-3 8 0-16,0-3 0 0,1 0 2 0,-4 9 1 15,0-6 0-15,0 0 0 0,3 2-6 0,0-2-2 16,0 5 0-16,4-2 0 0,2-3-30 0,0 0-7 16,0 2 0-16,6-2-1 0,-3 0-11 0,6-3 8 0,0 3-8 15,6-2 8-15,-3 2-8 0,3 2 0 0,6-7 0 16,-3 2 0-16,0 0 0 0,6 3 0 0,0-2 0 15,0-1 0-15,2 3 0 0,1-3 0 0,3-2 0 16,0 2 0-16,0 3 0 0,-6-3 0 0,0 3 0 16,0-2 0-16,0-1 0 0,-4 3 0 0,1-3 0 0,-3 3 0 15,0-3 0-15,-3 3 0 0,-3 3 0 0,0-3-11 16,-3 0 11-16,3 2 0 0,-6-2 0 0,-3-2 0 16,-3 1 0-16,1 7 0 0,-1-9 0 0,-6 3 0 15,0-3 0-15,0-2 0 0,0 2 0 0,-6 0 0 16,4 3 0-16,-1-2-13 0,0-6 3 15,0 0 1-15,0 0 22 0,0 0 5 0,4-8 1 0,2 8 0 16,-3-6-19-16,6 6 0 0,3-5 0 0,3-3 0 16,3 3 0-16,0-3 0 0,6-5 0 0,6 2 0 15,0 3-12-15,6 0 3 0,0-5 1 0,3 3 0 16,2 2-183-16,4-3-36 16,18-10-7-16,-3 2-2 0</inkml:trace>
  <inkml:trace contextRef="#ctx0" brushRef="#br0" timeOffset="13890.77">10703 775 2332 0,'0'0'104'0,"-6"6"20"0,0 1-99 0,-3 1-25 16,3 3 0-16,-3 2 0 0,0-5 38 0,-3 5 2 16,3 1 1-16,-3-1 0 0,0 5 16 0,3 1 3 15,-3-6 1-15,4 3 0 0,-4 0-33 0,3-3-6 0,0 0-2 0,0 1 0 16,3 1-12-16,0-4-8 0,0 2 8 0,6-5-8 15,-3 3 0-15,6-3 0 0,0-3 0 0,-3-5-8 32,0 0-133-32,12 0-27 0,0 0-4 0</inkml:trace>
  <inkml:trace contextRef="#ctx0" brushRef="#br0" timeOffset="14045">10973 376 288 0,'-11'-6'25'0,"2"6"-25"0,-3 0 0 0,0 0 0 16,0 0 496-16,3 0 93 0,-3 0 19 0,3 0 4 16,0 0-484-16,0 6-98 0,0-4-19 0,3 4-11 0,6-6 0 15,0 0 0-15,0 0 0 0</inkml:trace>
  <inkml:trace contextRef="#ctx0" brushRef="#br0" timeOffset="14827.84">11000 833 1598 0,'0'0'71'0,"0"0"14"16,0 0-68-16,0 0-17 0,0 0 0 0,0 0 0 0,0 0 80 0,0 8 12 15,0-8 2-15,0 6 1 0,0-6-31 0,0 0-5 16,0 0-2-16,0 0 0 0,6 5-34 0,0-2-7 16,0-3-2-16,0 0 0 0,3-3 9 0,0-2 1 15,0-1 1-15,0 1 0 0,3 2-5 0,0-7 0 16,0 2-1-16,-1-5 0 0,-2 5-19 0,0-3 8 15,3 3-8-15,-6-5 0 0,-3 5 10 0,0-3-10 16,0 4 8-16,-3-4-8 0,-3 8 8 0,0-7-8 16,-6 7 8-16,0-2-8 0,-3 5 14 0,0 5-2 15,-5-5-1-15,-1 8 0 0,0-3 18 0,0 3 4 16,-3 5 1-16,0 1 0 0,-2-4 15 0,-1 4 3 16,3-1 1-16,0 3 0 0,0 2-33 0,3 6-6 15,3-3-2-15,1-2 0 0,2 2-12 0,3 5 9 16,3-7-9-16,3-1 8 0,3-2-8 0,6 3 0 15,0-6 0-15,6-5 0 0,0 2 0 0,8-4 0 16,1 2 0-16,0-8 0 0,3 0 8 0,3 0 0 16,-4-8 0-16,4-3 0 0,3 3-8 0,0-5 0 15,-3 0 0-15,2 0 0 0,1-6-20 0,-3 6-2 16,-3 5-1-16,-3-8 0 0,-1 8 12 0,-2 0 3 0,-6 3 0 16,0-3 0-16,-3 8 8 0,-3 0 0 0,-6 0 0 15,0 0 0-15,0 0 0 0,0 0 0 0,-6 8 0 0,-3 0 0 16,0 2 0-16,3 4 11 0,-3-6-3 0,6 2 0 15,-3 3 7-15,0-5 1 0,3-2 0 0,3-6 0 16,0 0-7-16,0 0-1 0,0 0 0 0,0 0 0 16,0 0-8-16,6 0 0 0,0 0 0 0,6 0 0 15,0-11 0-15,3 3 0 0,0-5 0 0,3 5 0 16,0-11 0-16,-1 6 0 0,-5 3 0 0,3-4 0 16,0-2-60-16,0 3-13 15,0-5-3-15</inkml:trace>
  <inkml:trace contextRef="#ctx0" brushRef="#br0" timeOffset="15127.03">12045 58 2390 0,'-9'0'106'0,"3"0"22"0,3 6-103 16,-6 1-25-16,3 7 0 0,0-4 0 0,-6 3 33 0,3 9 2 15,-5 1 0-15,-1-1 0 0,0 4 17 0,-3 1 3 0,0-1 1 0,-6 0 0 16,3 1-20-16,-2-1-3 0,-4 11-1 0,9-10 0 16,0 13 0-16,-3 5 0 15,0 0 0-15,-2-6 0 0,5 6-32 0,-3 0-9 0,0-5-1 0,-3 7 0 16,6-2 10-16,4-5 14 0,-1-8-3 0,6 0-1 16,0-11-10-16,3 0 0 0,0-2 0 0,3-6 0 15,0-3-24 1,3-2-6-16,3-2-2 0,-3-6 0 0,0 0 0 0,6-6 0 0,3-2 0 15,0-2 0-15,-3 2-151 0,0-5-30 16,0-1-7-16</inkml:trace>
  <inkml:trace contextRef="#ctx0" brushRef="#br0" timeOffset="15275.7">11554 691 2343 0,'-3'0'52'0,"-3"-6"10"0,0 4 2 0,-3 2 2 0,3 0-53 16,0 0-13-16,-3 0 0 0,3 2 0 15,0-2 96-15,3 6 16 0,-3-6 3 0,6 0 1 0,0 0-45 0,0 0-9 16,0 0-2-16,0 0 0 0,9 8-41 0,0-3-9 15,0-5-2-15,6 5 0 0,0-5-8 0,3 0 0 16,0-5 0-16,3 5 8 16,2-5-48-16,1 2-11 0,-3 3-1 0</inkml:trace>
  <inkml:trace contextRef="#ctx0" brushRef="#br0" timeOffset="15979.93">11881 815 2131 0,'0'0'94'0,"0"0"20"15,0 0-91-15,0 0-23 0,-6 5 0 0,6-5 0 0,0 0 90 0,0 0 14 0,0 0 2 0,0 0 1 16,0 0-41-16,0 0-8 0,0 0-2 0,0 0 0 16,3-5-38-16,3 5-8 0,3-5-2 15,-3 2 0-15,3 3-8 0,0-5 8 0,0 5-8 0,0-8 8 16,3 2-8-16,-3 6 0 0,3-7 0 15,-3 1 0-15,-1-2 0 0,1-2 0 0,3 2 0 0,-3 2 0 16,-6-1 0-16,6-7 0 0,-6 9 0 0,0-3 0 16,0 3 0-16,-3-3 8 0,-3-5-8 0,0 7 8 15,0 1-8-15,-3 2 0 0,0-2 9 0,-3 10-9 16,0-5 15-16,-3 8-2 0,-2-2 0 0,2 2 0 0,-3 5 31 16,-3-5 7-16,0 5 1 0,0 3 0 15,0 0-33-15,1-6-7 0,2 6 0 0,3 3-1 0,0-6 17 16,6 5 3-16,0-4 1 0,3-1 0 0,3 0-32 15,3-5 0-15,0 3 0 0,3 2 0 16,3-5 0-16,3-3 0 0,0 3 0 0,0-8 0 0,2 5 0 16,1-10 0-16,3 0 0 0,-3 2 0 0,3-7 0 15,0 2 0-15,3 0 0 0,-1-6 0 16,-2 1-38-16,3 3-10 0,3-4-3 0,-3 1 0 16,-3 5 32-16,-1-2 7 0,-2 2 0 0,0 0 1 15,-3 2-17-15,-3-1-3 0,-3 7-1 16,0 0 0-16,-6 0 32 0,0 0 0 0,0 0 0 0,0 7 0 0,-6 1 0 0,3 3 0 15,-3 2 0-15,0 0 0 0,-3 1 28 0,3-6 12 16,0 5 3-16,0-3 0 0,0 4-15 0,3-6-4 0,0 0 0 16,3 2 0-16,0-2-13 0,3-3-3 15,0-2-8-15,3 2 12 0,0-5-12 0,3 0 8 0,-3 0-8 16,6-8 0-16,3 3 19 0,-3-3-3 0,6 3 0 16,0-8 0-16,-1 5-16 0,4-6 8 0,0 4-8 0,-3 2 0 31,3-5-20-31,-6 2-10 0,3 3-2 0,-4 0-1 0,-5-5 33 15,0 8-8-15,3-1 8 0,-6 4 0 0,0-4 0 0,-6 6 0 0,0 0 0 16,0 0 0-16,0 0 0 0,0 0 0 0,3 14 0 0,0-9 0 16,-3 8 0-16,-3-5 0 0,0 0 0 0,0 3 0 15,-3 2 13-15,6 0 7 0,-3 0 0 0,0 1 1 16,-3-1-10-16,3 0-3 0,3 0 0 0,0 1 0 16,-3-4-8-16,3-2 0 0,3 0 0 0,-3-3 0 15,0-5 0-15,3 6 0 0,3 1 0 0,-3-1 0 16,-3-6-187-16,9 0-36 0</inkml:trace>
  <inkml:trace contextRef="#ctx0" brushRef="#br0" timeOffset="16799.72">13426 352 460 0,'0'0'20'0,"0"0"5"0,0-8-25 0,3 3 0 0,-3 5 0 0,0 0 0 15,0 0 308-15,0 0 56 0,0 0 11 0,0 0 2 16,0 0-207-16,-9 0-42 0,0 10-8 0,0-2-1 0,-3 0-54 0,1 5-10 16,-1 6-3-16,0-1 0 15,0 9-8-15,-3 5-3 0,0 2 0 0,-3 6 0 0,-3-3-2 16,3 2-1-16,-5 1 0 0,2-8 0 0,0 2-21 0,0-7-4 15,6 4-1-15,0-4 0 16,-2-1-12-16,5-7 0 0,0 7 0 0,3-7 0 0,3 2 0 0,3-8-15 16,3 1 3-16,3-4 1 15,0-2-44-15,-3-8-9 0,6-5-1 0</inkml:trace>
  <inkml:trace contextRef="#ctx0" brushRef="#br0" timeOffset="17053.09">13768 201 1785 0,'0'0'159'0,"0"0"-127"0,0 0-32 0,0 0 0 0,0 0 18 0,0 0-2 0,0 8-1 0,-5 3 0 16,2 2 72-16,-3 5 14 15,0-2 3-15,-3 3 1 0,-3 2-38 0,0 3-8 0,-3-3-2 0,0 3 0 16,-3 2-6-16,0 3-2 0,-5 14 0 0,2-4 0 15,0 9-14-15,3-8-3 0,-3 5-1 0,0-8 0 16,4-3-31-16,-1-2 0 0,3-6 0 0,0 1 0 16,6-1 0-16,0-7 8 0,3-1-8 0,0 3 0 15,6-7-99-15,-3-1-25 16,3 0-6-16</inkml:trace>
  <inkml:trace contextRef="#ctx0" brushRef="#br0" timeOffset="17259.59">13245 730 2113 0,'0'0'93'0,"-3"0"20"0,0-5-90 15,3 5-23-15,0-3 0 0,0 3 0 0,0 0 86 0,0 0 13 16,0 0 2-16,6-5 1 0,0-3-29 0,5 8-5 16,-2 0-2-16,3-5 0 0,0 0-41 0,3 2-8 15,3 3-1-15,3-5-1 0,-3-1-5 0,2 4-1 16,4-4 0-16,-3 6 0 0,-3-5-9 0,3 2 0 15,0-2 0-15,-4 0 0 16,1 5-50-16,0 0-12 0,-3 0-2 0</inkml:trace>
  <inkml:trace contextRef="#ctx0" brushRef="#br0" timeOffset="18226.64">13882 781 1728 0,'0'0'153'0,"0"0"-122"0,0 0-31 0,0 0 0 16,0 0 47-16,0 0 3 0,0 0 1 0,6-6 0 15,-1 6 5-15,1-8 2 0,0 8 0 0,0-5 0 16,3-3-43-16,-3 3-15 0,6-3 9 0,-3-3-9 0,-3 3 0 0,3-2 0 15,0 2 8-15,-6 0-8 0,0-5 0 0,0-1 0 16,0 9 0-16,0-8 0 0,-6 0 0 0,3 7 10 16,-6-7-10-16,3 5 10 15,0 3 13-15,-3-8 2 0,0 5 1 0,-3 2 0 0,0-1 32 0,-6 7 6 16,0 7 2-16,-6-1 0 0,1 7-13 0,-1 0-2 16,-3 0-1-16,3 6 0 0,0-3-13 0,1 2-2 15,2 1-1-15,-3 2 0 0,6-2-18 0,0-6-3 16,0 5-1-16,3-2 0 0,3-3-12 0,0 1 11 15,3-1-11-15,3 0 10 0,3 3-10 0,3-8 0 16,3 5 0-16,3-5 0 0,3 3 0 0,0-3 0 16,3-3 0-16,3-2 0 0,0 2 8 0,0-5-8 15,-1-5 0-15,4 2 8 0,0-2-8 0,0-3 0 0,0 2 9 16,3-7-9-16,-1 5 0 0,-2-2 0 16,0-4 0-16,-3 6 0 0,3-5-14 0,0 0-4 0,-4 0-1 15,4-6 0-15,-3 6 9 0,-3-6 2 0,0 6 0 16,-3 0 0-16,0 0 8 0,-6 5 0 15,0-5 0-15,-6 13 0 0,0 0 0 0,-6 0 0 0,-3 2 0 0,-3 4 0 16,0 7 0-16,-6-5 0 0,3 2 10 0,-3 9-10 16,3-3 15-16,1-6-3 0,5 6-1 0,0 3 0 15,0-1 1-15,6-5 0 0,-3 1 0 0,3 4 0 16,3-5-12-16,0 1 0 0,0-1 0 0,6-5 0 16,-3 0 0-16,0 2-17 0,6-2 4 0,3-2 1 15,3-6 35-15,-1 0 7 0,4-6 2 0,0 1 0 0,0 2-40 16,0-7-8-16,0 7-2 0,3-10 0 0,-4 0 6 15,4 2 0-15,-3-5 1 0,3 6 0 16,-3-12-17-16,0 9-4 0,0 0-1 16,-1-6 0-16,-2 1 3 0,0 5 1 0,0-3 0 0,0-3 0 15,-3 6 11-15,-3 3 2 0,-3 2 1 0,0 0 0 0,-3 8 15 0,-3 0 0 16,0 0 0-16,0 0 0 0,-6 8 12 0,0-3 4 16,-3 8 2-16,-3 0 0 0,3 1 15 0,-3-1 3 15,3 0 1-15,0 6 0 0,0-6-13 0,0 0-4 16,3 3 0-16,0-3 0 0,0 3-9 0,1-3-3 15,2-5 0-15,3 5 0 0,0-5-8 0,0 3 0 16,3-3 0-16,2-3 0 0,1 3 8 0,0-8-8 16,6 0 0-16,-3 0 8 0,3-5-8 0,6 2 0 15,-3-7 0-15,3 2 8 0,0 0-8 0,2-6 0 16,-5 1 0-16,6 3 0 0,-3-9-13 0,3 6-8 16,0-3-2-16,0 3 0 0,-4-6-1 0,1 6-1 0,0 0 0 0,-3 0 0 15,-3-1 6-15,0 4 2 0,-3 2 0 0,0 3 0 16,-3 2 17-16,-6 3-8 0,0 0 8 0,0 0 0 15,0 0 0-15,0 8 0 0,-6-3 0 0,-3 8 0 16,-6 1 9-16,3 4 9 0,0-5 2 0,0 3 0 16,-3 3 3-16,3-6 1 0,3 5 0 0,0-4 0 15,4-1-13-15,2 0-3 0,0 0 0 0,6 1 0 16,0-6-8-16,2-3 0 0,7 0 9 0,-3-2-9 16,6 2 0-16,0-5 8 0,0 0-8 0,0-8 0 15,0 3 0-15,0-3-12 0,-1 3 2 0,-2-9 0 16,0 1-163-16,3 0-33 15</inkml:trace>
  <inkml:trace contextRef="#ctx0" brushRef="#br0" timeOffset="18428.09">13992 352 2602 0,'0'0'57'0,"0"0"12"0,0 0 3 0,0 0 1 0,0 0-58 0,0 0-15 16,0 0 0-16,6 0 0 0,6 0 0 0,-1 0 0 15,7 5 0-15,6 0 0 0,0-2 0 0,3-3 9 16,3 5-9-16</inkml:trace>
  <inkml:trace contextRef="#ctx0" brushRef="#br0" timeOffset="19277.73">15060 455 288 0,'0'0'25'0,"0"0"-25"15,0 0 0-15,0 0 0 0,0 0 206 0,0 0 36 16,0 0 7-16,6 0 2 0,3 0-86 0,-3 0-17 16,0-5-3-16,3 5-1 0,-3 0-48 0,3-3-9 0,3-2-3 0,0 0 0 15,3-1-43-15,-1-2-9 0,1 0-1 0,3-2-1 16,3 2-19-16,3-5-11 0,0 5 12 0,-1-3-12 15,4-2 10-15,0-6-10 0,-3 6 8 0,0-3-8 16,-1 3 10-16,-2-5-10 0,-3 4 12 0,0-4-12 16,-6-3 11-16,-3-3-11 0,-3 3 10 0,-3-6-10 15,-3 9 11-15,0-4-11 0,-6-1 12 0,-6 9-12 16,-3 1 22-16,-3 11-2 0,-6-4-1 0,-2 14 0 16,-4-2 37-16,-3 7 7 0,0 8 1 0,-2 3 1 15,5 7-6-15,-6-1-2 0,3 1 0 0,-2 1 0 16,-4-5-21-16,0 4-5 0,4 4-1 0,-1 2 0 15,3 2 2-15,3 14 0 0,4 6 0 0,-1-1 0 16,3-5-32-16,0 0-8 0,6-3-1 0,0 3 0 16,4 5 9-16,2-5 0 0,3 8 0 0,0-3 0 0,0-5 0 15,3-3 0-15,0-10 0 0,0 0 0 16,0-3 0-16,0-3 0 0,3-2 0 0,-3-1 0 16,3-1-23-16,-3 1 1 0,3-4 0 0,-3-1 0 15,0-2-10-15,0-3-1 16,0-8-1-16,-2 6 0 0,2-11 11 0,-3 2 3 0,0-7 0 0,-3 2 0 15,3-5 20-15,-3 0 0 0,0-8 0 0,0 3 0 0,3-8 0 16,0 0 0-16,3-1 0 0,0-4 0 0,0-1 0 16,3-2 0-16,3 3-9 0,-3-3 9 0,3-3 0 15,3 3 0-15,0-6-8 0,0 9 8 0,0-4 0 0,0 4 0 16,-3 5 0-16,6-1 0 0,-3 1 17 0,3 0-2 16,0 2-1-16,3 4 0 0,0-7-6 0,0 6 0 15,0-5-8-15,3 3 12 0,3 2-12 0,0 0 0 16,-4-3 0-16,1 3 0 0,0-2 0 0,3 2 0 15,-3-6 0-15,6 1 0 0,0 5 0 0,3-2-16 0,-3-4 3 16,5 1 1 0,-2 0-231-16,0 5-45 0,15-16-10 0,-9 8-2 15</inkml:trace>
  <inkml:trace contextRef="#ctx0" brushRef="#br0" timeOffset="19472.21">15153 767 1821 0,'0'0'40'0,"3"-5"8"0,0 0 1 0,-1-3 3 0,4 8-41 0,-3-6-11 0,-3 6 0 0,0 0 0 0,0 0 96 0,0 0 16 16,0 0 4-16,-3 6 1 0,3 2-33 0,-3 2-8 16,0 4 0-16,-2-1-1 15,-1 3-28-15,-3-3-6 0,3 0-1 0,0 3 0 0,-3-3-18 0,3 0-4 16,3 1-1-16,-3-1 0 16,3-5-7-16,0-3-2 0,3 3 0 0,0-8 0 15,0 0-33-15,0 0-7 0,6 0-2 0,6-8 0 16,-3 3-199-16,3-3-40 0</inkml:trace>
  <inkml:trace contextRef="#ctx0" brushRef="#br0" timeOffset="19596.86">15334 442 1612 0,'0'0'144'0,"0"0"-116"16,0 0-28-16,-6 8 0 0,3-3 98 0,-3 3 14 0,0-3 2 0,0 3 1 15,0 3-87-15,3 2-18 16,0 0-10-16</inkml:trace>
  <inkml:trace contextRef="#ctx0" brushRef="#br0" timeOffset="20246.05">15432 873 1908 0,'0'0'84'0,"0"0"18"16,0 0-82-16,0 0-20 0,3-5 0 0,0 2 0 15,3-2 59-15,0 5 7 0,0-5 2 0,3-3 0 16,0-3-27-16,0 3-5 0,3 0 0 0,0-5-1 16,0 2-24-16,0 3-11 0,-1-10 10 0,1 5-10 15,-3-1 8-15,0 1-8 0,0 0 0 0,0 0 0 0,-3-8 8 0,0 7-8 16,-6 4 0-16,0-3 9 0,0-6-9 0,-3 11 12 16,-3 0-12-16,3 3 12 0,-6 5 22 0,0 0 5 15,-3 0 1-15,-3 5 0 0,1 3 20 0,-7 5 5 16,3 1 1-16,-3-1 0 0,-6 5-34 0,6-4-6 15,1 4-2-15,-1-2 0 0,9 2-12 0,-3 1-4 16,6 0 0-16,0-6 0 0,6 3-8 0,0 2 0 16,6-5 0-16,0-2 0 0,3-3 0 0,0-3 8 15,6 3-8-15,6-8 8 0,-3 5-25 0,3-5-6 16,-1-5-1-16,4 5 0 16,0-8-31-16,-3 3-6 0,0 0-2 0,0-3 0 15,-3 2-4-15,-1-2-1 0,-2 3 0 0,-3-3 0 0,0 3 35 0,0-3 6 16,-3 8 2-16,-6 0 0 0,0 0 25 0,0 0 0 15,0 0 0-15,0 0 0 0,-6 8 20 0,0 0 10 16,-3 5 2-16,0 6 0 0,-3-1 12 0,0 1 2 0,-2 7 1 16,-4 1 0-16,-3-1-22 0,0 6-4 0,0 2-1 15,0-2 0-15,4 8-10 0,-4-3-2 0,3 2-8 0,3 1 12 16,-3 0-1-16,0-1-1 0,0-2 0 16,3 3 0-16,-2 0-10 0,2 0 0 0,0-1 0 0,0-2 0 15,0-2 0-15,6-1 0 0,0-5 0 0,0 6 8 16,0-14-8-16,0 3 0 0,1-6 0 0,-1 3 8 15,0-8-8-15,0 6 8 0,0-6-8 0,3 0 8 16,-3-7 8-16,0 2 0 0,0-8 1 0,0 0 0 16,-3-6 11-16,3 4 3 0,0-4 0 0,-3-7 0 15,4 0-10-15,-4-6-1 0,3-2-1 0,3-8 0 16,0 0-2-16,3-11 0 0,3-5 0 0,3 0 0 16,6 6-7-16,3-6-2 0,0 5 0 0,2 0 0 0,1 9-8 15,0-1-11-15,0 0 3 0,-3 6 0 0,6 4 8 0,-3-1 0 16,3 2 0-16,5-1 0 15,-2 4-47-15,6-3-13 0,3 2-4 0,-3 1 0 16</inkml:trace>
  <inkml:trace contextRef="#ctx0" brushRef="#br0" timeOffset="21298.12">16111 378 1846 0,'0'0'82'0,"0"0"17"0,0 0-79 0,0 0-20 0,6 0 0 0,0-2 0 15,-6 2 0-15,9 0 0 0,0 0-13 0,-3-6 5 0,3 6 8 0,-3 0 0 16,0-5 0-16,2 2 0 0,4-2 0 0,0 5 16 16,-3-8-4-16,3-2-1 0,3 4 21 0,3-2 5 15,-6 1 1-15,6-7 0 0,0 4-14 0,2 2-4 16,-5-5 0-16,3-1 0 0,-3 1-20 0,0 0 8 15,-3-6-8-15,0 6 0 0,-3-5 0 0,0-4 8 16,-4 4-8-16,-2 5 0 16,-3-9 10-16,-3 9-2 0,-2 0 4 0,2 2 24 0,-6-2 4 15,-3 11 0-15,-6-4 1 0,0 12 19 0,-6-4 3 16,0 11 1-16,-2 1 0 0,-1 9-26 0,-3-1-5 16,0 4-1-16,3 6 0 0,1-6 0 0,-1 1 0 15,3 5 0-15,-3-6 0 0,1 0-9 0,-1 6-3 0,-3 0 0 16,9-6 0-16,-3 9-20 0,3-3 0 15,4-1 0-15,-1 4 0 0,3-4 0 0,0 1 0 16,6-5 0-16,-3 4 0 0,9-1 0 0,-3-7 0 0,6-2 0 0,0-7 0 16,6-4 0-16,0-2 0 0,6 0 0 0,0-3 0 15,6-5 0-15,3 0 0 0,-1 0 0 0,1-5 0 16,0-3 0-16,3 0-8 0,-3 3 0 0,-3 0 0 16,2-3 8-16,-2 2-8 0,-3-1 8 0,3 1-8 15,-3 1 8-15,-3 2 0 0,3 3-9 0,-6 3 9 16,0 2 0-16,-6 1 0 0,3 1 0 0,-3-1 0 15,-3 2 0-15,2 2 0 0,-4-2 0 0,2-2 0 16,2 1 0-16,1 1 0 0,0 3 0 0,0-8 0 16,3 2 0-16,3 0 0 0,0-5-9 0,0 0 9 0,3 0 0 15,0 0 0-15,0 0 8 0,0-5-8 16,0 0 0-16,3 2 0 0,-1 3 0 0,4-5 0 16,-6-3 9-16,6 2-9 0,-3-1 8 0,0 1-8 15,0-2 0-15,-3-2 0 0,0 2 0 0,-4-5 0 0,4 2 0 0,-6-2 0 16,0-3 0-16,0 3 0 0,-3-1 0 0,0 4 0 15,-3-3 0-15,0-1 0 0,-6 6 0 0,0-2 0 16,3 2 0-16,-6 8 0 0,-3-8 0 0,-2 11 0 16,-4 7 0-16,0-2 0 0,-6 0 0 0,3 8 12 15,3-3 0-15,1 0 0 0,2 9 0 0,0-4 0 16,3-2 0-16,3 2 0 0,3 1-12 0,0 0 0 16,3-4 0-16,3 4 0 0,6-6 0 0,0 6 0 15,0-6 0-15,6-5 0 0,3-3 0 0,0 0 0 0,-1-2 0 16,7-3 0-16,0 0 0 0,0-3 0 0,0-2 0 0,0-3 0 31,-1 3-24-31,1-8-6 0,-3-1-2 0,3 1 0 16,-3 0-28-16,3 0-7 0,0-6-1 0,-1 6 0 15,-2-6 28-15,0 1 6 0,3-3 1 0,-6 8 0 0,-3-1 16 0,0 1 3 0,0-5 1 0,-4 10 0 16,-2 2 13-16,-6 6 0 0,0 0 0 16,0 0 10-16,0 0 30 0,-9 6 7 0,1 7 1 15,-4-5 0-15,0 5 9 0,0 0 3 0,-3 6 0 16,3-1 0-16,-3 1-34 0,3-3-6 0,0 2-2 0,3-5 0 15,3 6-18-15,0-6 10 0,4 0-10 0,-1 1 8 16,3-6-8-16,0 2 8 0,3-2-8 0,-1-3 8 16,-2-5-8-16,9 0-17 0,0 0 4 0,6-5 1 15,0-3-161-15,3 3-32 16,0-8-7-16,0-1 0 0</inkml:trace>
  <inkml:trace contextRef="#ctx0" brushRef="#br0" timeOffset="21430.76">16930 294 2188 0,'-6'0'195'0,"-3"5"-156"16,0-5-31-16,-3 0-8 0,6 5 0 0,-3-5 0 15,0 3 0-15,3 2 8 0,6-5-18 0,0 0-3 16,0 0-1-16</inkml:trace>
  <inkml:trace contextRef="#ctx0" brushRef="#br0" timeOffset="21667.12">17290 0 2487 0,'0'0'55'0,"-48"5"11"0,39 9 2 0,-3 4 2 0,-6 9-56 15,-2-1-14-15,-1 6 0 0,0 2 0 0,0-2 68 0,0 8 10 0,-3-9 2 0,4 4 1 16,-1 2-53-16,6-6-10 0,-3 9-2 0,0 0-1 15,0 5-15-15,0-5 0 0,1-1 0 0,-1 1 0 16,3 0 28-16,-3 5 4 0,6-6 0 0,0-7 0 16,0-6-52-1,6 1-9-15,3-9-3 0,3 1 0 0,-3-6-79 16,6-5-16-16,3-3-3 0</inkml:trace>
  <inkml:trace contextRef="#ctx0" brushRef="#br0" timeOffset="21864.6">16831 611 2383 0,'-18'-10'52'0,"16"7"12"0,-4 3 1 0,0 0 2 0,-3 3-54 16,0-3-13-16,3 5 0 0,0-5 0 0,3 5 82 0,0-2 14 15,3-3 2-15,0 0 1 0,6 5-65 0,0 0-13 16,0 3-2-16,3-8-1 0,6 0-8 0,2 6-2 16,1-6 0-16,0 0 0 0,6 0 20 0,-3-6 3 15,0 6 1-15,-1 0 0 0,4-5-43 0,0 2-8 16,0-2-1-16,-3 5-1 15,0 0-120-15,-1 0-24 0,4-8-5 0,-6 8-1 0</inkml:trace>
  <inkml:trace contextRef="#ctx0" brushRef="#br0" timeOffset="22298.44">17331 659 1335 0,'0'0'29'0,"0"0"7"0,6 0 0 0,3-8 2 0,-3 8-30 0,0-5-8 0,0-3 0 0,0 2 0 16,0-2 51-16,3 3 9 0,-9 5 1 0,3-5 1 16,6-3 2-16,-9 8 1 0,0 0 0 0,0-5 0 15,3 2 6-15,-3-8 1 0,-3 3 0 0,3 1 0 16,-6 1 3-16,0 1 1 0,-3 2 0 0,0 6 0 0,-9 2 2 0,3 1 1 16,3-4 0-16,-2 3 0 0,-4 1 12 0,-3 2 2 15,6-3 1-15,-6 3 0 16,6 0-52-16,0 2-10 0,1 4-3 0,-1-6 0 0,6-3-9 0,0 3-1 15,-3 2-1-15,6 4 0 0,3-6-18 16,3-3 8-16,3 3-8 0,3 0 0 0,-3 2 0 0,6-2 0 16,0-2 0-16,0 1 0 0,0-1 0 0,5 2 0 15,4-3 0-15,-3 0 0 0,-3 3-12 16,3-2-4-16,0 1 0 0,0-1 0 16,-6 2-12-16,0 0-4 0,-3 2 0 0,2-7 0 0,-5 7 32 0,0-2 0 15,-6-2 0-15,0 2 0 0,3-3-22 0,-5 0 2 16,-1-2 0-16,-3 2 0 0,-3 0 32 0,-3 3 6 15,0-8 2-15,-3 6 0 0,-3-6-20 0,3 2-9 16,4-2 1-16,-4 6 0 0,-6-6 16 0,3 0 4 16,3-6 1-16,0 4 0 0,0 2-13 0,1 0 0 0,2-6 8 0,0 6-8 15,0-5 0-15,3 2-8 0,3-2 8 0</inkml:trace>
  <inkml:trace contextRef="#ctx0" brushRef="#br0" timeOffset="23231.53">17942 0 1324 0,'0'0'118'15,"0"0"-94"-15,0 0-24 0,0 0 0 0,0 0 128 0,0 0 22 0,0 0 4 0,0 0 1 16,0 0-34-16,0 0-6 0,20 11-2 0,-28 18 0 15,-7 2-39-15,0 6-8 0,3-2-2 0,-6 5 0 16,-3-3-22-16,-3-3-5 0,-2-2-1 0,-4 7 0 16,0 1-7-16,9-8-1 0,-3 8-1 0,1 5 0 15,-4 0-27-15,3 0 0 0,0-6 0 0,6 1 0 16,-3 0 0-16,1-1 0 0,8 1 0 0,0-3 0 16,3-3 0-16,0-10 0 0,6-3 0 0,0-2 0 15,6 2-23-15,0-8-9 0,-3-7-3 16,6 2 0-16,6-8-127 0,-6-3-26 0,-6 3-4 0,12-11-2 0</inkml:trace>
  <inkml:trace contextRef="#ctx0" brushRef="#br0" timeOffset="23413.68">17537 638 691 0,'-15'-11'30'0,"9"8"7"0,3-2-29 0,0 0-8 16,0 2 0-16,3 3 0 0,0 0 368 0,0 0 72 15,0 0 14-15,0 0 3 0,0 0-310 0,0 0-63 16,0 0-12-16,6 0-2 0,0 0-43 0,6 0-9 15,3 0-2-15,0 0 0 0,-1 0 4 0,7 0 0 16,6-5 0-16,3 5 0 0,-3 0-20 0,2 0 0 16,1-8 0-16,-3 8 0 15,-3 0-125-15,-3 0-29 0,-1 8-6 0,-2-8 0 0</inkml:trace>
  <inkml:trace contextRef="#ctx0" brushRef="#br0" timeOffset="23916.16">18016 802 230 0,'-6'0'20'0,"3"0"-20"0,3 0 0 0,0 0 0 16,0 0 422-16,0 0 80 0,0 0 16 0,0 0 3 16,0 0-365-16,0 0-74 0,0 0-14 0,0 0-4 15,6-6-39-15,3 4-8 0,0-9-1 0,0 3-1 16,3 0-15-16,0 3 0 0,0-3-12 0,-1-3 12 0,-2-2-8 0,0 5 8 15,-3-5 0-15,0 0 0 16,-3 2 20-16,0-2 12 0,0 5 1 0,-6-5 1 0,0-6-34 0,0 11 0 16,-6-5 0-16,6 8 0 15,-6-3 0-15,-3 3 0 0,-2-3 0 0,2 8 0 0,-3 0 20 0,0 8 4 16,-3-3 1-16,-3 8 0 0,0 3 19 0,4 3 4 16,-1-6 1-16,-3 5 0 0,6-4-29 0,0 4-7 15,3-5-1-15,3 6 0 0,-3-3-12 0,6-6 9 16,3 4-9-16,0-1 8 0,6-5-8 0,0 5 0 15,6-8 0-15,0 3 0 0,0-3 0 0,3-2 0 16,0 2 0-16,3-5 0 0,0 0 0 0,3-5 0 16,-4 2 0-16,4-2 0 0,3-3 0 0,-3 3 0 15,0-3-12-15,0-3 12 0,0 3-12 0,-4 1 12 16,-2 1-12-16,-3-2 12 0,0 3-11 0,-6 5 11 16,3-5-8-16,-6 5 8 0,0 0 0 0,0 0 0 15,-3 5 0-15,0 8 0 0,-3-7 0 0,-3 7 0 16,0 3 0-16,-2 2 0 0,2-5 0 0,0 1 0 15,6-1 0-15,0 5 8 0,0-4-8 0,6-6 0 16,0 2 0-16,3-2 0 0,3 0 0 0,2-3 0 0,-2-5 0 16,3 0 0-1,3-8-92-15,6 3-19 0,3-8-4 0</inkml:trace>
  <inkml:trace contextRef="#ctx0" brushRef="#br0" timeOffset="24383.9">18793 11 403 0,'3'-6'36'16,"-3"1"-36"-16,0 5 0 0,0 0 0 0,0 0 425 0,0 0 79 16,0 0 15-16,0 0 3 0,0 0-347 0,0 0-70 15,0 0-13-15,-57 0-4 0,42 11-25 0,-2 10-6 16,-1 5-1-16,3-2 0 0,-3 2-12 0,0 9-4 16,0-9 0-16,0 6 0 0,1 0-32 0,-4 0-8 15,3-6 0-15,0 1 0 0,0-1 0 0,0 6 12 16,3-6-12-16,3 1 12 0,4-1-30 0,-1 6-6 15,0-6 0-15,3-5-1 0,3 3 41 0,-3-8 9 16,0 3 2-16,3 2 0 0,3-3-27 0,0-4 0 16,0-4 0-16,3-2 0 0,3-3 0 0,0-5 8 15,0 3-8-15,6-3 0 0,2-3 0 0,1-2 0 16,3 5 0-16,0-5 0 0,3 2-13 0,-3-2 5 16,3 5 8-16,-1-5-13 15,1 10-15-15,0-5-2 0,0 0-1 0,-3 5 0 0,-3-2 19 0,0 7 3 0,-1-7 1 16,-5 8 0-16,0-3 8 0,-6 0 0 0,3 2 0 0,-3-2 0 15,-3 5 0-15,0-7 0 0,-3 7 0 0,-3-5 0 16,0 2 0-16,-3 4 0 0,-2-7 0 0,-4 7 0 16,0-6 0-16,-3 2 0 0,-3 3 0 0,0 1 0 15,3-6 0-15,-2 2 9 0,-1 3-1 0,0-5-8 16,0-2 33-16,0 2 0 0,3-8 0 0,-3 5 0 16,7-5-17-16,-1-5-3 0,0 5-1 0,3-8 0 15,3 2-3-15,3-2-1 0,-3 3 0 0,6-3 0 16,0-2-8-16,3-4 0 0,0 6 9 0,6-2-9 15,0 2-9-15,3-5-7 0,0 5 0 0,3-5-1 16,0 7-243-16,3-7-49 16,20-8-10-16,-8 5-1 0</inkml:trace>
  <inkml:trace contextRef="#ctx0" brushRef="#br0" timeOffset="24757.55">18858 749 1843 0,'0'0'164'0,"0"0"-132"16,-3 5-32-16,3-5 0 0,0 0 82 0,0 0 10 16,0 0 1-16,0 0 1 0,0 0-20 0,0 0-4 15,0 0-1-15,0 0 0 0,9-5-29 0,0-1-7 16,0-1-1-16,3 1 0 0,0-2-20 0,3-2-12 0,0 2 12 0,0-5-12 16,-3 5 0-16,2-3 0 0,-2-2 0 0,0 5 0 15,0-5 0-15,-6 2 8 16,-3 3-8-16,3-5 0 0,-3-8 13 0,-3 8-4 0,0 2-1 0,0-2 0 15,-3 5-8-15,-6 2 0 0,0 1 0 0,-3 10 0 16,-3 1 34-16,-2 7 5 0,-4 6 1 16,3 2 0-16,-3-3-13 0,3 3-3 0,-3 3 0 15,0 5 0-15,-2 3 12 0,5-6 1 0,3-2 1 0,3 3 0 16,3-1-29-16,3-5-9 0,3-2 0 0,3-1 0 16,3 4 0-16,3-9 0 0,0 0 0 0,6-5 0 15,0 3 0-15,3-11 0 0,0 0 0 0,5-6 0 16,4-2-88-1,3-5-19-15,3 0-3 0,0-6-1 0,-1 1-109 16,4-3-21-16,-3-6-5 0,0 3-1 0</inkml:trace>
  <inkml:trace contextRef="#ctx0" brushRef="#br0" timeOffset="25283.44">19608 71 172 0,'3'-21'16'16,"0"16"-16"-16,3-3 0 0,-6 3 0 0,0-1 412 0,0 6 80 15,0 0 16-15,-6 0 4 0,-3 6-299 0,1-1-59 16,-1 3-12-16,-3 5-2 0,0 0-58 0,-3 11-11 15,-3 3-3-15,0-1 0 0,-3 9-12 0,-2-4-4 16,-1-4 0-16,-3 5 0 0,-3-1-26 0,3 4-6 16,7 2 0-16,2-8-1 0,0 13-5 0,0-2-1 15,3 0 0-15,-3-6 0 0,0 3-13 0,4-3 0 16,2-2 0-16,-3 8 0 0,0-8 0 0,6-6 17 16,0 0-3-16,6-7-1 0,0-3-13 0,6 2-12 15,0-7 3-15,6-3 0 16,0-3-20-16,3-5-4 0,0 0-1 0,3 0 0 15,-4-5-48-15,4-8-10 0,0 7-1 0,0-7-1 16,3 0-6-16,3 0 0 0,6-8-1 0,-1-3 0 16,4 3-20-16,0-6-4 0,-3 1-1 0,-6 2 0 15,-1-11 22-15,4 4 4 0,6-1 0 0,-3-2 1 16,-3 2 31-16,-4 0 7 0,4-2 1 0,6-6 0 16,0-5-13-16,-3 5-3 0,-4 3 0 0,1-2 0 0,0 4 203 0,-6 9 40 15,-6-3 8-15,-3 7 1 0,0 4 8 0,-6 5 2 0,5-1 0 16,-5 7 0-16,-6 1-55 0,1 4-11 0,-4-4-3 0,0 14 0 15,0-2-41-15,-3 1-8 0,-6 12-1 0,6-1-1 16,0 4-19-16,-3 1-4 0,-3 4-1 0,3-1 0 16,3-4-8-16,-3 9-2 0,1-4 0 0,-1-1 0 15,-3 1-19-15,-6-1-4 0,3 6-1 0,3 0 0 16,0 2-8-16,-3 3 8 0,1-3-8 0,-1 4 8 0,0 1-8 16,3-4 0-16,-3-4 0 0,3 9 0 15,0-8 0-15,6 0 0 0,3-6 0 0,3-5 0 0,3-2 0 16,3-1 0-16,0-5 0 0,0 1 0 0,0-6 0 15,3-8 0-15,3 5-11 0,3-5 11 16,0 0-33-16,3-5-2 0,0 5 0 16,3-8 0-16,-3-6-155 0,2 4-31 0,-2 2-7 15</inkml:trace>
  <inkml:trace contextRef="#ctx0" brushRef="#br0" timeOffset="25640.83">19760 762 2286 0,'0'0'101'0,"0"0"21"0,0 0-98 15,0 0-24-15,0 0 0 0,0 0 0 0,0 0 44 0,0 0 3 0,0 0 1 0,0 0 0 16,12 0 9-16,-3-5 3 0,0 2 0 0,3-2 0 16,3-1-32-16,0-1-5 0,3 1-2 0,-4-7 0 15,4 5-21-15,0-5 0 0,0 2 0 0,0 3 8 16,0-5-8-16,-3 5 0 0,-3-5 0 0,-4 2 8 15,-2-2-8-15,3-5 0 0,-3 2 0 0,0-3 0 16,-3 6 8-16,0 0 0 0,0 0 0 0,-3-6 0 0,-3 11 6 16,-6-3 2-16,3 9 0 0,-6 2 0 0,-5 0 25 15,-1 8 6-15,-6 0 1 0,6 5 0 0,-3 5-8 16,-3 6-2-16,4-3 0 0,-1 1 0 0,0 1-10 0,6 4-1 16,-3-6-1-16,0 11 0 0,3 0-18 0,3-6-8 15,4-5 0-15,-1 3 8 0,3-3-8 0,3-2 0 16,3-1 0-16,3-5 0 0,0 1 9 0,3-1-9 15,3-5 10-15,5-3-10 0,7-5-13 0,0 3-9 16,3 2-2-16,-3-10 0 16,3 2-128-16,2-2-27 0,1-3-5 0</inkml:trace>
  <inkml:trace contextRef="#ctx0" brushRef="#br0" timeOffset="25845.3">20266 503 2491 0,'0'0'55'0,"0"0"11"0,0 0 2 0,0 0 2 0,-3 5-56 0,-3 0-14 0,0 3 0 0,3-2 0 16,3-4 55-16,0 9 8 0,0-3 1 0,0-3 1 15,0-5-47-15,0 8-10 0,3-3-8 0</inkml:trace>
  <inkml:trace contextRef="#ctx0" brushRef="#br0" timeOffset="25984.91">20144 918 2574 0,'0'0'56'0,"0"0"12"0,-3 8 3 0,-3-3 1 0,6-5-57 16,-6 0-15-16,6 0 0 0,0 0 0 15,0 0-98-15,0 0-22 0</inkml:trace>
  <inkml:trace contextRef="#ctx0" brushRef="#br0" timeOffset="28345.39">1648 1617 1422 0,'-3'-6'63'0,"3"6"13"0,-6 0-61 0,6 0-15 16,0 0 0-16,0 0 0 0,0 0 44 0,0 0 7 0,0 0 1 0,0 0 0 15,0 6-31-15,9 2-5 0,0 2-2 0,0-2 0 16,-3 0 10-16,3-3 1 0,8 1 1 0,4 2 0 16,9-8-12-16,-6 0-2 0,12-6-1 0,-4 4 0 15,7-4 0-15,0-7 0 0,5 0 0 0,4 0 0 16,6-6-11-16,2-2 12 0,1-3-12 0,2 3 12 16,-2 2-12-16,5-7 0 0,-2 5 0 0,2-6 8 15,1 4-8-15,-4 4 0 0,1 3-12 0,-6 3 12 16,-7 8 0-16,-5-1 0 0,-1 12 0 0,-2-1 0 15,0 8 68-15,-3-5 14 0,-1 11 3 0,-2 2 1 16,0 3-10-16,3 2-1 0,-7 3-1 0,4 0 0 16,6-2-44-16,-4-1-9 0,4-5-1 0,9-7-1 15,8-1-6-15,1-3-1 0,2-2 0 0,4-8 0 16,-1 0-4-16,1-8-8 0,5-2 11 0,1 2-11 0,2-11-8 16,1 1-9-16,-1 2-2 0,1-3 0 15,-1-7-9-15,0 7-1 0,1-2-1 0,-4 3 0 0,1 5 20 0,2-6 10 16,-11 11-10-16,2-3 10 0,-5 4 0 0,-1 7 0 15,1 0 0-15,0 5 0 0,-1-3 28 0,-5 9 8 16,-7-3 1-16,4 3 1 0,3 2-6 16,5 0 0-16,-2-5-1 0,8 5 0 0,1 0-23 0,5-7-8 15,-5 2 0-15,5-3 9 0,10-5 12 16,-1-5 3-16,6 2 0 0,-2-2 0 0,-1-1-24 16,6-7-18-16,4 0 3 0,-4 0 1 0,-3 0-7 0,4-1-2 15,-1 1 0-15,0-5 0 0,1 4 8 0,-4 6 2 16,-6-5 0-16,-2 8 0 0,-4-3 13 0,4 3 0 15,2-1 0-15,-6 6 0 0,-8 6 0 0,-4-6 0 16,1 8-10-16,2 2 10 0,-2-2 17 0,2 5 8 0,1 1 2 16,2-7 0-16,-2 4-9 0,5-3-2 0,-2 3 0 15,11-3 0-15,4-3-4 0,-1-3 0 0,3 4-1 16,1-6 0-16,5-8-3 0,3 3 0 0,-2 5 0 16,5-8 0-1,0-3-38-15,0 3-8 0,-2-3-2 0,-1 4 0 16,0-7 14-16,-3 6 2 0,4-5 1 0,-4 3 0 15,-9 2 12-15,1 0 3 0,-4 2 0 0,-2 6 0 0,-4 0 8 16,0 0 11-16,-2 6-3 0,-4 2 0 0,1-3 16 0,-4 8 4 0,1 0 0 16,8 1 0-16,7-6-13 0,2-1-3 0,0 4 0 0,7-6 0 15,2-2-4-15,3 2-8 0,4-5 11 16,2 0-11-16,3-5 0 0,3-3 0 0,0 3 0 0,4-8 0 16,-1-6-36-1,3 3 0-15,0 3-1 0,-3 0 0 0,0-6 16 0,0 6 3 0,-2 0 1 16,-13 2 0-16,-9 3 17 0,1 0 0 0,-4 3 0 15,0 5 0-15,-5 5 17 0,-7-2 11 0,-2 2 1 0,-4 8 1 16,1 1 14-16,5-1 2 0,-2-3 1 0,2 4 0 0,1-1-28 16,2-5-6-16,0 5-1 0,7-8 0 0,8 3-12 0,3-2 9 15,4-6-9-15,2-6 8 0,9 6-17 0,3-8-4 16,3-5-1-16,1 3 0 16,5-4-37-16,-6 1-7 0,-6 0-2 15,0 0 0-15,3-9 29 0,-3 9 6 0,-5 0 1 0,-4 2 0 16,-12 3 24-16,1 1 0 0,-4 1 0 0,-6 6 0 0,-5 0 23 15,-4 6 9-15,-8 1 3 0,-3-1 0 0,-1 7 13 0,4-5 2 16,-4 5 1-16,1 0 0 0,5 6-35 0,1-6-6 16,-4-5-2-16,10 3 0 0,5 2-8 0,4-5 0 15,5-3 0-15,3-2 0 0,-2 2 0 0,2-5-9 16,9-5 0-16,1 2 0 16,-4-2-28-16,-3-3-6 0,-2-3-1 15,5 3 0-15,3 0 32 0,-8-2 12 0,-10 2-8 0,-3 3 8 0,1-3-10 16,-1 2 10-16,-2-2-12 0,-4 8 12 0,-2 0 8 0,-4 0 8 0,-2 0 1 15,-7 3 1-15,1 2 17 0,0 1 3 0,2-4 1 16,4 4 0-16,5-1-21 0,-5-2-4 0,2 2-1 16,7-5 0-16,2 0-13 0,7 0 0 0,5 0 0 0,-2-8 0 15,-1 8 0-15,3-11-12 0,1 3 3 0,5 0 0 16,-3-2-16 0,-2 2-3-16,-4 0-1 0,-3-3 0 0,1 3 18 0,-4 1 11 15,-5 1-12-15,-4 1 12 0,-8 5 0 0,-9 0 0 0,-4 0 10 16,-5 5-2-16,-3 1 14 0,2-4 3 0,1 9 1 0,3-3 0 15,0-3-6-15,2 8 0 0,1-5-1 0,0 5 0 0,5-7-11 16,1 2-8-16,2 0 9 0,4-3-9 16,5 0 0-16,4-5-21 0,-1 0 3 0,4 0 1 15,-6-5-111-15,5 0-23 16,-2 2-4-16,2-8-1 0,-3 3 76 0,1 0 16 0,-9-2 2 16,-1 2 1-16,-5 0 13 0,-10 3 2 0,1-3 1 0,-6 2 0 15,-6-1 36-15,-1 1 9 0,-5 6 0 0,-3-5-553 16,0 10-109-16</inkml:trace>
  <inkml:trace contextRef="#ctx0" brushRef="#br0" timeOffset="31337.46">1972 2445 1144 0,'0'0'51'0,"0"0"10"0,0 0-49 0,0 0-12 0,0 0 0 0,0 0 0 16,0 0 125-16,0 0 23 0,0 0 4 0,-3 2 0 15,-6 4-50-15,3 2-10 0,4 2-3 0,-7 3 0 16,0 1-40-16,0 2-8 0,3-1-1 0,-3 7-1 16,0-4 1-16,-3 9 0 0,3-9 0 0,-9 9 0 0,6-1-24 15,-6 3-5-15,4 0-1 0,-1-2 0 16,0-1-2-16,0 3-8 0,0-5 12 0,6 3-4 16,0-6-23-16,0-3-5 0,0 1 0 0,6-6-1 15,3-5-135-15,0 2-26 0,0-10-6 0,0 0 0 0</inkml:trace>
  <inkml:trace contextRef="#ctx0" brushRef="#br0" timeOffset="31821.17">2041 2204 979 0,'0'0'43'0,"0"0"9"0,0 0-41 0,0 0-11 15,0 0 0-15,0 0 0 0,0 0 198 0,0 0 38 16,-9 5 7-16,9 3 1 0,-6 0-133 0,3 3-27 0,0 2-6 0,-3 0-1 16,-3 8-19-16,6-2-4 15,-9 2-1-15,3 6 0 0,-3-1-15 0,3 0-3 0,3 4-1 0,-2-4 0 16,2 3-9-16,0-5-1 0,3 2-1 0,-6 1 0 16,6-9-12-16,3 1-3 0,0 2 0 0,6-8 0 15,0-7-8-15,3 1 0 0,3-1 0 0,-1-6 0 16,7 0 10-16,-6-6-10 0,6-1 12 0,3 1-12 31,0-7-16-31,0-5-11 0,2 2-1 0,1-3-1 0,9-5-25 0,-9 3-5 0,3 0-1 16,-4-5 0-16,4 2 8 0,-9-3 0 0,3 6 1 0,0-3 0 15,-6 3 21-15,-1-3 4 0,-2 8 1 0,0 3 0 16,0 3 25-16,-6 2-8 0,3 2 8 0,-9 6 0 0,0 0 26 0,0 0 10 16,0 6 3-16,0 7 0 0,-6-5 21 0,3 5 5 15,-3 6 1-15,0-6 0 0,0 5-29 0,-3 3-5 16,0-2-2-16,3 7 0 15,-3-7-6-15,-2 7-2 0,2-4 0 0,-6 4 0 0,3-2-2 16,-3 2-1-16,0 6 0 0,0-3 0 0,-6 0-7 16,6 6-2-16,1-9 0 0,-1 1 0 0,0-1-10 0,6 1 0 15,0-4 9-15,6-1-9 0,3-4 16 0,-6-2-2 16,6-6 0-16,6 4 0 16,-3-9-98-16,6 3-20 0,0-8-4 0,0-8-992 0</inkml:trace>
  <inkml:trace contextRef="#ctx0" brushRef="#br0" timeOffset="32274.03">2502 2799 633 0,'0'0'56'0,"0"0"-44"0,0 0-12 0,0 0 0 15,0 0 223-15,0 0 42 0,0 0 9 0,0 0 2 16,0 0-144-16,9 0-29 0,-3-2-6 0,0-1-1 16,0 0-59-16,3-2-12 0,0-3-2 0,-6 3-1 15,6-3-14-15,0 3-8 0,-6-3 10 0,6-3-10 16,-1 3 8-16,1 0-8 0,-3-5 0 0,0 8 0 16,-6-9 8-16,0 4-8 0,0-1 0 0,-6 1 9 0,6 2-9 0,0-5 0 15,6 2 0-15,-6 3 8 16,-6 0 5-16,0 3 1 0,0-3 0 0,-2 5 0 0,-1 1 33 0,3 2 6 15,-9 0 2-15,0 5 0 0,0 3-7 0,0-6-2 16,-3 9 0-16,0 2 0 0,4 0-24 0,-4 1-5 16,0-1-1-16,3 5 0 0,-3-4 6 15,0 4 1-15,3 3 0 0,-3-2 0 0,4-6-6 0,5 6-1 16,0-3 0-16,-3 2 0 0,6 1-16 0,6-6 10 16,0 0-10-16,0 0 8 0,6 0-8 0,-6-5 0 15,12-2 9-15,-3-1-9 0,0 3 8 0,2-8-8 16,1 0 10-16,6-5-10 0,-6 2 12 0,6-8-4 15,-3 3-8-15,3-2 12 0,0-3-22 0,2 2-5 16,-5 1-1-16,0-4 0 16,6 1-36-16,-12 0-8 0,12 0-2 0,-9 5-706 15,-3-3-142-15</inkml:trace>
  <inkml:trace contextRef="#ctx0" brushRef="#br0" timeOffset="32688.17">2719 2604 518 0,'0'0'46'0,"0"0"-37"16,0 0-9-16,0-3 0 0,-5 3 234 0,5 0 45 15,0 0 9-15,0 0 1 0,-3 0-128 0,3 3-25 16,-6 2-6-16,3-3-1 0,0 9-65 0,-3-6-12 16,3 3-4-16,-6 0 0 0,3 3 0 0,3 2 0 15,-6-5 0-15,6 3 0 0,-6 2 4 0,6-3 0 16,-6 6 0-16,0-8 0 0,0 5-32 0,0 1-7 16,6-6-1-16,-3 5 0 0,0-3 16 0,6-4 4 15,-6 4 0-15,3 1 0 0,3-3-20 0,0 2-3 16,0-2-1-16,0-2 0 0,0 2-8 0,3-1 0 15,3-4 0-15,-3 5 0 0,6-5 0 0,-6-1 8 16,6-2-8-16,0 0 8 0,3 3-8 0,0-6 0 16,-3 3 0-16,3-2 0 0,3-1-10 0,-6-5-1 15,3 5 0-15,-4 1 0 16,4-3-49-16,0-3-11 0,-3 2-1 0,0-2-1 16,0-2-130-16,-3 2-25 0</inkml:trace>
  <inkml:trace contextRef="#ctx0" brushRef="#br0" timeOffset="33283.64">2952 2614 1821 0,'0'0'40'0,"0"0"8"0,0 0 1 0,0 0 3 0,0 0-41 0,0 0-11 16,0 0 0-16,0 0 0 0,0 0 73 0,-3 8 13 15,0-3 2-15,0 3 1 0,-3 5-29 0,3-7-5 16,-6 7-2-16,6 0 0 0,-6 0-2 0,3 1-1 15,0-1 0-15,3 0 0 0,-3 0 6 0,0 6 0 16,3-6 1-16,-3 0 0 0,0 3-41 0,6 0-16 16,-6-3 11-16,6-5-11 0,0 6 10 0,0-4-10 0,0 1 10 15,0-6-10-15,0-5 8 0,0 0-8 16,0 0 0-16,9 0 0 0,0-5 10 0,0-3-10 0,3 0 10 0,6-5-10 16,-6-1 0-16,3 1-21 15,3-5 3-15,2 4 1 16,-2 1-38-16,0 0-7 0,3-6-2 0,0 6 0 15,-6 0 16-15,2 0 4 0,1-1 0 0,-3 4 0 0,0-1 25 0,-6 6 6 0,3 0 1 0,0-3 0 16,-3 8 12-16,0 0 0 0,-9 0 0 0,3 0 0 16,-3 0 0-16,0 0 13 0,0 0-2 0,6 8-1 15,-3-3 29-15,0 3 5 0,-3 0 2 0,-3 2 0 16,0-4-21-16,3 4-4 0,-6 1-1 0,3 2 0 0,-3-8-6 16,3 9-2-16,-6-6 0 0,6 0 0 15,-6 5 16-15,3-3 4 0,0 4 0 0,3-6 0 0,-3 5-10 0,0-3-2 16,3 4 0-16,3-6 0 0,0-1-6 0,-6 4-2 15,12-6 0-15,-6 3 0 0,0-8-12 16,9 6 8-16,0 1-8 0,3-7 0 0,-3 0 0 0,3 0 0 16,-3-5 0-16,6 3-836 15,-4-4-174-15</inkml:trace>
  <inkml:trace contextRef="#ctx0" brushRef="#br0" timeOffset="34138.6">4083 2614 345 0,'0'0'15'0,"0"0"4"0,0 0-19 0,0 0 0 16,0 0 0-16,0 0 0 0,0 0 198 0,0 0 36 16,0 0 7-16,0 0 2 0,3-5-143 0,-3 5-29 15,6-5-6-15,0 2-1 0,-6 3-16 0,0-5-4 16,0-3-1-16,0 5 0 0,0 3 4 0,0-3 1 16,0-5 0-16,-6 3 0 0,3 5 16 0,0 0 3 15,-6-5 1-15,3 5 0 0,-3 0-12 0,0 0-3 0,-3 0 0 0,0 0 0 16,0 5-5-16,-3-5 0 0,0 5-1 0,4-2 0 15,-7 2-7-15,6 1 0 0,-6 2-1 0,6-3 0 16,-6 3-19-16,6-3-4 0,0 3-1 0,3-3 0 16,1 3-15-16,-1-2 11 0,6-4-11 0,-6 3 10 15,6 3-10-15,3-8 8 0,0 0-8 0,0 11 8 16,0-6-8-16,6 3 0 0,0-2 0 0,0 1 0 16,2-1 0-16,7 2 0 0,-9-3 0 0,9 3 0 15,-6-3 0-15,3-2 0 0,0 2 0 0,0 0 0 0,-3 3 0 16,3-2-17-16,-3 2 4 0,-3-3 1 0,0 0-2 0,-1 3 0 15,4 5 0-15,-9-7 0 0,0 4 14 16,0 6 0-16,0-8 0 0,-6 5 0 0,0 1 0 0,1-4 0 16,2 3 0-16,-3 1 0 0,-3-1 0 15,-3 0 0-15,3-5 0 0,0 5 0 0,-3-8 0 16,3 1 0-16,-3 2 0 0,-3-8 0 0,6 2 0 16,-8-2 0-16,5 3 0 0,-3-3-9 0,0-3 9 0,0 1 0 15,0-4 0-15,3 4-8 0,-3-4 8 0,0 1 0 16,3-3 0-16,-2 3 0 0,2-3 0 0,3 3 0 15,0-9 0-15,3 7 0 16,-3-4-24-16,9 3-8 0,0-5-3 0,6 0-687 16,-3-1-138-16</inkml:trace>
  <inkml:trace contextRef="#ctx0" brushRef="#br0" timeOffset="34721.94">4377 2752 748 0,'0'0'67'0,"0"0"-54"0,0 0-13 0,0 0 0 16,0 0 152-16,0 0 28 0,0 0 6 0,0 0 1 15,9 0-67-15,-3-6-14 0,3 1-2 0,-6 2-1 0,0-2-60 0,3-3-12 16,-3 3-3-16,3-3 0 0,-3 3-12 0,3-6-2 16,-3 1-1-16,6 4 0 0,-9-4 9 0,3 2 2 15,-3 0 0-15,0 2 0 0,0-1 14 0,-3-4 3 16,-3 3 1-16,3 0 0 0,0 3 3 0,-3-3 1 16,-3 3 0-16,0-3 0 0,3 2 0 0,-9 6 0 15,0 0 0-15,1 3 0 0,-4 0-16 0,0 5-3 16,-3-3-1-16,0 5 0 0,0 1 3 0,3 2 1 15,-2 0 0-15,-1 1 0 0,0-1-16 0,3 5-3 16,0-4-1-16,3 4 0 0,-2-5-10 0,8 9 8 16,0-12-8-16,3 6 8 0,-3 3-8 0,9-6 0 15,3 5 0-15,3-4 0 0,0-1 0 0,3 0 0 16,2 0 0-16,4-7 0 0,0 1 0 0,3-1 10 16,0-4-10-16,3-4 10 0,-6 2-2 0,6-6-8 15,-1-1 12-15,1 1-4 0,-3-7-8 0,3 0 0 0,-3 0 0 16,0-1 0-16,-4 4 8 0,-2 2 0 0,3-5 0 0,0-1 0 15,-6 1-8-15,0 0 0 0,-6 0 0 0,3-1 0 16,-6 4 0-16,0 2 0 0,-3-5 0 0,0 5 0 16,-3-3 0-16,0 3 0 0,-3 0 0 0,3 3 0 15,-3 0 0-15,3-3 0 0,-3 2 0 0,3 1 0 16,-8 3 0-16,8 2 0 0,-6 0 0 0,12 0 0 16,-9 0 0-16,9 0 0 0,0 0 0 0,0 0 0 15,0 0-32-15,0 0-6 0,0 0-1 0,0 2-776 16,3 9-155-16</inkml:trace>
  <inkml:trace contextRef="#ctx0" brushRef="#br0" timeOffset="35046.87">4639 2609 1764 0,'0'0'78'0,"0"0"16"0,0 0-75 0,0 0-19 16,0 0 0-16,0 5 0 0,-3 3 73 0,0-3 11 15,3 3 3-15,0-2 0 0,0 1-27 0,-3 1-6 16,3 3-1-16,0-3 0 0,-6 3-27 0,6 2-6 16,-5-3 0-16,2 6-1 0,-3-3-1 0,0 1 0 15,-3-1 0-15,3 0 0 0,0 0 11 0,0 1 3 16,-3-6 0-16,3 2 0 0,3-2-8 0,0-3 0 0,0-2-1 0,3 2 0 16,0-5 8-16,0 0 1 0,0 0 1 0,0 0 0 15,0 0-20-15,3-8-4 0,9 3-1 0,-3-8 0 16,3 2-8-16,-3 1 0 0,3-1 0 0,2-2 0 15,-8 0 0-15,9-1 0 0,-9 1 0 0,6 0 0 16,0 2 0-16,-6-2 0 0,9 3 0 16,-9-4 0-16,0 9-13 0,0-8 5 0,6 2 8 0,-6 3-13 31,0 0-110-31,2 3-21 0,-2-8-5 0</inkml:trace>
  <inkml:trace contextRef="#ctx0" brushRef="#br0" timeOffset="35373.04">5303 1897 2149 0,'0'0'47'0,"0"0"9"0,0 0 3 0,0 0 2 0,0 0-49 15,0 0-12-15,0 0 0 0,0 0 0 0,0 0 78 0,-9 8 13 16,3 3 2-16,-3 10 1 0,-3 0-40 0,0 5-8 16,-5 3-2-16,-1 1 0 0,0 7 0 0,0-3-1 15,-3 11 0-15,0 0 0 0,-5 0-2 0,-1 8 0 16,-6 5 0-16,6-2 0 0,-8-1-33 0,5-2-8 16,6-3 0-16,3 3 0 0,0-8 0 0,3 8 0 15,4-10 0-15,2 2 0 0,6 0 0 0,-3-11 0 16,9-2 0-16,3-6 0 15,3-2-33-15,-3-11-9 0,3 0-2 0,6-10 0 16,-1-6-128-16,1-2-27 0,3-3-5 0</inkml:trace>
  <inkml:trace contextRef="#ctx0" brushRef="#br0" timeOffset="35752.32">4848 2516 403 0,'-9'0'36'15,"0"0"-36"-15,0 0 0 0,3 0 0 16,0 3 418-16,0-3 77 0,3 0 15 0,3 0 3 15,0 0-358-15,0 0-72 0,0 0-15 0,0 0-2 0,6 5-40 16,3-5-8-16,3 5-2 0,0-5 0 16,6 8 4-16,2-8 0 0,-8 0 0 0,6 0 0 0,3 0-20 0,3 0 0 15,-3-5 0-15,6 2 0 0,-10 3 0 0,1 0 0 16,3-5 0-16,-3 5 0 16,-3-5-23-16,3 2-11 0,-6-2-2 0,-1 0-1 15,1 2-47-15,0-2-8 0,-3-1-3 0,3 4 0 16,0-1 10-16,-3 0 1 0,-9 3 1 0,0 0 0 0,9 0 61 0,-9 0 12 15,6 6 10-15,0 2-13 0,-3-3 54 0,0 3 11 16,0 5 3-16,-3-8 0 0,0 9 15 0,0-1 3 16,-3-5 1-16,3 5 0 0,-3 0-6 0,0 1-2 15,-3-4 0-15,3 3 0 0,0 3-10 0,0 3-1 16,-6-6-1-16,3 5 0 0,0-4-27 0,0 4-6 16,0-2-1-16,-3 3 0 0,6-9 20 0,-3 6 3 15,0 3 1-15,0-6 0 0,3 0-36 0,0 0-8 16,0-5 0-16,0 3 0 0,3-6 0 0,0-5 0 0,0 0 0 15,0 0 0 1,9-5-116-16,6 0-26 0,-9-9-5 0,6-7-1015 0</inkml:trace>
  <inkml:trace contextRef="#ctx0" brushRef="#br0" timeOffset="35904.91">5404 2236 2134 0,'0'-6'47'0,"-9"6"9"0,3 0 3 0,3-5 1 0,3 5-48 0,-5-2-12 0,2-4 0 0,3 6 0 16,0 0 0-16,0 0 0 0,0 0 0 0,0 0 0 16,0 0-63-16,0 0-15 0,-3 13-3 0,-3-7-1 0</inkml:trace>
  <inkml:trace contextRef="#ctx0" brushRef="#br0" timeOffset="36494.33">5437 2635 1893 0,'0'0'41'0,"0"0"9"0,0 0 2 0,0 0 2 0,0 0-43 0,0 0-11 0,0 0 0 0,0 0 0 16,3 8 60-16,-3-8 9 0,3 5 3 0,3 1 0 16,-6-6-40-16,9 8-7 0,0-8-1 0,0 0-1 15,0 0-3-15,3 0 0 0,-1-6 0 0,1 4 0 0,0-4-3 0,3-1-1 16,-3 1 0-16,6-2 0 0,-9-5-3 0,3 3-1 16,3 2 0-16,0-6 0 0,-7 6-12 0,1-2 8 15,3-9-8-15,-9 17 12 0,-3-4-3 16,-3-2-1-16,0 3 0 0,-3-3 24 0,-3 8 4 15,-2-2 0-15,-1-1 1 0,-3 3-13 0,-3 5-2 16,-3-2-1-16,0 7 0 0,-3-2 3 0,-2 0 1 16,-1 3 0-16,0 5 0 0,0-3-10 0,6 3-3 15,1 0 0-15,5 2 0 0,0 1 0 0,3-1-1 16,3 3 0-16,3-2 0 0,0 2-11 0,9-2 0 16,0-6 0-16,3 0 0 0,0 3 0 0,3-3 0 0,6-2 0 15,0-6 0-15,5 3 28 0,4-3 4 0,3-5 1 16,-3 0 0-16,0-5-33 0,0 5 0 0,-4-8 0 15,1 3 0 1,-3-6-166-16,3 1-40 0</inkml:trace>
  <inkml:trace contextRef="#ctx0" brushRef="#br0" timeOffset="36934.68">5767 2556 1094 0,'0'0'97'0,"0"0"-77"0,0 0-20 0,6 0 0 0,3 0 73 0,0 0 11 15,-9 0 3-15,0 0 0 0,0 0 31 0,0 0 6 16,6 3 2-16,0 2 0 0,-3 0-39 0,0 3-8 15,-3 0-2-15,-3 3 0 0,3-3-11 0,-3 2-2 16,0 3-1-16,0 1 0 0,-3-1-11 0,0 0-3 16,0 0 0-16,6-5 0 0,-9 3-22 0,6-1-5 15,0-4-1-15,1 4 0 0,-1-7 4 0,3 2 1 16,0-5 0-16,3 5 0 0,-3-5-26 0,2 8 0 16,-2-8 0-16,9 0 0 0,-3 0 0 0,0 0 15 15,0 0-4-15,0-5-1 0,0 2-10 0,0 3 0 16,0-5 0-16,-3 0 8 0,3 2-8 0,0-2 0 0,0-3 9 0,0 3-9 15,0-9 0-15,0 7 0 0,0 1 0 0,0-4 0 16,0 2 0-16,3 0 0 0,-6-3 0 16,2 3 0-16,4 0 0 0,-3-2 0 0,3 2 0 15,-3 0 0 1,6 3-38-16,-6-6-2 0,6 0-1 0,-3 6-748 0,0-8-150 16</inkml:trace>
  <inkml:trace contextRef="#ctx0" brushRef="#br0" timeOffset="37270.43">6509 1807 1954 0,'-6'-8'87'0,"6"8"17"0,6-5-83 0,-6-3-21 16,0 3 0-16,0-1 0 0,0 4 71 0,0 2 9 15,0 0 3-15,0 0 0 0,-6 0-7 0,0 8-2 16,0 5 0-16,-3 5 0 0,0 4-11 0,-6 4-3 16,-3 0 0-16,0 6 0 0,-6 8-16 0,1 0-4 15,-1 2-1-15,-3 0 0 0,3 3-13 0,-3 6-2 16,4-4-1-16,-1 6 0 0,0 3-12 0,3-1-3 16,-3 1 0-16,7-11 0 0,-1 2-8 0,3-7 10 15,0 0-10-15,6-3 10 0,-3-3-10 0,6-2 0 16,0 0 9-16,3-11-9 0,0 0 0 0,3-5 0 15,3 0 0-15,0-6 0 16,0-7-40-16,-3-3-8 0,12-3-3 0,-3-10 0 16,0 8-160-16,0-8-32 0,9-24-6 0,-9 7-2 0</inkml:trace>
  <inkml:trace contextRef="#ctx0" brushRef="#br0" timeOffset="37432.33">6044 2439 2178 0,'-6'-7'96'0,"6"7"20"0,-6 0-92 0,0-6-24 0,0 6 0 0,6 0 0 16,-5 0 124-16,5 0 21 0,0 0 4 0,0 0 1 15,0 0-69-15,0 0-13 0,0 0-4 0,5-5 0 16,7 0-34-16,0 2-7 0,3-2-2 0,3-1 0 16,3 4-8-16,3-9-1 0,-1 9-1 0,4-4 0 0,-3-2-11 0,3 3 8 15,0 5-8-15,-1-8 8 16,4 8-92-16,-6-5-18 0,3-3-4 0,-9 3-1 0</inkml:trace>
  <inkml:trace contextRef="#ctx0" brushRef="#br0" timeOffset="38143.89">6812 2511 1465 0,'0'0'64'0,"0"0"15"16,0 0-63-16,0 0-16 0,0 0 0 0,0 0 0 16,0 0 102-16,0 0 141 0,0 0-119 0,0 5-24 0,0 3-4 15,-6 5 0-15,3 1-1 0,-3 4-24 0,-3-5-5 16,0 9-1-16,1 1 0 0,-1-2-26 0,0 3-6 15,0-3-1-15,3 1 0 0,-3 1 0 0,6-7 0 16,-3 0 0-16,6-3 0 0,0-2-19 0,0 0-4 16,6-6-1-16,0-2 0 0,3-6-8 0,6 0 8 15,0 1-8-15,-1-12 8 0,7 1 0 0,-3 0-8 16,0-6 12-16,0 1-4 0,0-1-8 0,3 3 0 16,-7-5 0-16,4 5-11 0,-6 1 11 0,3 1 0 15,-3 4 8-15,0 2-8 0,-3-3 0 0,0 9 0 16,-6-6 0-16,-3 8 0 0,0 0-8 0,0 0 0 15,-3 10 0-15,0 1 0 0,-3-3 8 0,0 10 0 16,-3-5 0-16,3 6 8 0,-3 0-8 0,3 2 0 16,0-3 0-16,0 3 0 0,0-2 0 0,3-6 11 0,3 3-3 15,0 0 0-15,0-3-8 0,3-5 0 16,0-3 0-16,3 3 0 0,0-2 0 0,3-12 0 0,3-2 0 0,3-2 0 16,0 2 12-16,3-5-4 0,2-1 0 0,1-4 0 15,0-1-8-15,0 3 8 0,-3-2-8 0,3-6 8 16,-4 8-8-16,4-2 0 0,-6-3 0 0,3 7 0 15,0-4-12-15,-6 5-2 0,-3-1 0 0,3 4 0 16,-3 2-94-16,-3 0-20 0,0 3-3 0,-1-3-613 16,-5 8-122-16</inkml:trace>
  <inkml:trace contextRef="#ctx0" brushRef="#br0" timeOffset="38375.75">7461 2543 748 0,'0'0'67'0,"0"0"-54"16,-3 0-13-16,0 8 0 0,0-3 332 0,-3 3 64 15,0 0 13-15,0 2 3 0,-3 4-256 0,3-1-52 16,-2 0-9-16,-1 0-3 0,0 0-43 0,0 6-9 16,-3-6-1-16,3 6-1 0,0 2-17 0,0-8-3 15,0 6-1-15,6-6 0 0,-3 3-17 0,6-6 8 16,0 4-8-16,0-12 0 0,3 4 0 0,-3-6-17 15,9-3 1-15,0-2 1 16,3-3-210-16,0-6-43 0</inkml:trace>
  <inkml:trace contextRef="#ctx0" brushRef="#br0" timeOffset="38525.37">7649 2230 2257 0,'-12'0'49'0,"3"8"11"0,0 3 1 0,0-3 3 0,0 0-51 16,-3 2-13-16,3 4 0 0,3-1 0 0,0-5 0 0,6 5 0 0,-6 6 0 0,9-6 0 16,0 0-82-1,3 0-19-15,0 0-4 0</inkml:trace>
  <inkml:trace contextRef="#ctx0" brushRef="#br0" timeOffset="38844.51">7684 2648 2390 0,'0'0'52'0,"0"0"12"0,0 0 1 0,0 0 3 0,0 0-55 0,0 0-13 16,0 0 0-16,0 0 0 0,0 0 54 0,9-5 8 15,0 3 2-15,3-4 0 0,0-2-37 0,0 3-7 16,0-6-2-16,0 1 0 0,0-3-9 0,0 2-1 16,-4-2-8-16,4 0 12 0,-3-1-12 0,-3 1 0 15,0 0 8-15,-3 0-8 0,0-1 0 0,-3 1 11 16,-3 0-11-16,0 2 10 0,-3 3 0 0,-3 1 0 15,3 7 0-15,-6-6 0 0,1 12 31 0,-7 1 7 16,-3-1 0-16,0 7 1 0,-6 6-23 0,3 2-5 16,4-5-1-16,-1 2 0 0,3 6-3 0,0-6-1 0,3 4 0 15,6-4 0-15,3 3-16 0,0-2 8 16,3-1-8-16,3 3 0 0,6-7 0 0,0 4 0 0,3-5 0 16,3-5 0-16,-3 6 0 0,6-9 0 0,3 0-15 15,6-5 5 1,2 0-58-16,-2-5-11 0,3 0-2 0,0-3-1195 0</inkml:trace>
  <inkml:trace contextRef="#ctx0" brushRef="#br0" timeOffset="39250.44">8065 2585 1612 0,'-6'11'144'0,"0"-6"-116"0,1-2-28 0,-1 4 0 0,0-1 165 0,6 4 27 16,-3-10 6-16,3 8 1 0,0-2-96 0,3-6-19 15,0 2-4-15,0 3-1 0,5-10-34 0,-2 5-6 16,-6 0-2-16,0 0 0 0,18-8-20 0,-6 3-4 16,0-3-1-16,3 0 0 0,0-2-12 0,0 2 0 15,-3-6 0-15,0 4 0 0,-1-3 0 0,-2-1 11 16,-3 1-11-16,0 0 10 0,-6 0-10 0,0-1 8 16,0-1-8-16,-3 4 8 0,-6-8-8 0,0 4 0 15,-2 1 9-15,-4 4-9 0,0 2 29 0,-3 0 2 16,0 8 0-16,0 0 0 0,0 8-2 0,-5-3 0 15,-1 8 0-15,0 8 0 0,0-2-2 0,3 0-1 16,3 2 0-16,-2 0 0 0,2 3-11 0,3-3-3 16,0-3 0-16,6 9 0 0,0-6-4 0,0 3 0 0,3-6-8 15,3 6 12-15,6 0-12 0,-3-6 0 0,3-2 0 16,0-2 0-16,6-1 8 0,0-3-8 0,3-4 0 0,6-4 0 16,0-4 0-16,5-4 0 15,4-4-13-15,3-3 4 16,3-3-42-16,0-3-8 0,-1-5-1 0,4 1-1 15,-3-1-106-15,-4-3-21 0,1 1-4 0,0-9 0 16,-3 4 78-16,0-6 16 0,-4 2 3 0,1-4-524 0,-3-4-105 0</inkml:trace>
  <inkml:trace contextRef="#ctx0" brushRef="#br0" timeOffset="39481.18">8753 1709 864 0,'3'-13'38'0,"-3"13"8"16,3-5-37-16,-3 5-9 0,0 0 0 0,0 0 0 0,0 0 385 0,0 0 75 15,-6 5 16-15,0-5 2 0,-3 8-302 0,-3 3-61 16,0 2-12-16,-3 5-3 0,-5 3-61 0,-1 6-13 15,-3-1-2-15,-3 6-1 0,0 2 9 0,1 9 1 16,-4 4 1-16,3-2 0 0,0 0-16 0,-3 8-3 16,4 0-1-16,-4-2 0 0,0 4-14 0,3 1 9 15,1-3-9-15,2-1 8 0,0-7-8 0,6-5 8 16,0 0-8-16,3-3 8 0,6-3-8 0,3-2 0 16,3-6 0-16,3-7 8 0,6 2-8 0,0-2 0 15,3-6 0-15,6-8 8 16,0 3-72-16,0-8-16 0,3-8-2 0,0 3-1 15,2-8-159-15,-2-1-32 0</inkml:trace>
  <inkml:trace contextRef="#ctx0" brushRef="#br0" timeOffset="40045.98">8530 2585 460 0,'0'0'41'0,"0"0"-33"0,0 0-8 16,0 0 0-16,0 0 297 0,0 0 58 0,0 0 11 0,3 11 2 15,-3-11-192-15,3 2-38 0,-3-2-8 0,3 6-2 16,3-1-33-16,-6-5-7 0,0 0-2 0,0 0 0 15,6 5-29-15,2-2-5 0,-8-3-2 0,6 0 0 16,6 0-26-16,-3-3-4 0,3-2-2 0,0-3 0 16,0 3-8-16,0-6-2 0,0 0 0 0,3 1 0 15,-3 2-8-15,-1-5 0 0,-2-1 0 0,0-4 0 16,0 5 8-16,-3-1 0 0,0 1 0 0,-6 0 0 16,3-6-8-16,-3 1-11 0,-3 2 3 0,0 3 0 15,-3 2 32-15,-3 3 6 0,3 8 2 0,-6-5 0 16,-2 5-10-16,-1 5-2 0,-6 3 0 0,3 0 0 0,-3 5 18 15,3 3 3-15,0 5 1 0,-2-2 0 16,-1 2-19-16,3 3-4 0,3-3-1 0,6-2 0 0,-3 2-8 16,6-3-2-16,0-2 0 0,3 0 0 0,3 5-8 0,6-8 0 15,0-5 0-15,9 3 0 0,-3-8 0 0,6-1 8 16,-3 1-8-16,3-6 0 0,5 3 0 0,-2-5-11 16,3 0 1-16,0-1 0 15,-6 4-14-15,0-9-4 0,-4 9 0 0,1-4 0 0,-3 6 4 0,-3-5 1 16,-3 2 0-16,-6 3 0 0,6 8 23 0,-6-8 0 15,3 6 0-15,0 1 0 0,-3 7 0 0,-3-4 0 0,0 4 0 0,-3-1 0 16,-3 3 14-16,6-3 10 16,-3 5 3-16,0-10 0 0,0 3-6 0,0 2-1 0,6-8 0 15,-3 3 0-15,3-8-4 0,0 0 0 0,0 0-1 0,0 0 0 16,0 0-15-16,9-5 0 0,0-3 0 16,0 0 0-16,0 3 0 0,3-8 11 15,0 2-11-15,-3 3 10 0,0-5-10 0,3 0 0 0,-3-1 0 0,3 1 0 16,0 3 0-16,-1 2 0 0,4-6 0 15,-3 1 0-15,3 5 0 0,0-5 0 0,3 8 0 16,-3-8 0-16,6-1 0 0,-4 4 0 0,1 2 0 0,0 0 0 16,-3-5 0-16,3 2 0 0,0 3 0 0,-6 0 0 15,3-2-65 1,-4 2-12-16,1 0-3 0,0 2-847 0,-3 1-169 0</inkml:trace>
  <inkml:trace contextRef="#ctx0" brushRef="#br0" timeOffset="41281.85">9694 2720 1659 0,'0'0'73'0,"0"0"16"0,0 0-71 0,0 0-18 0,0 0 0 0,0 0 0 15,0 0 84-15,0 0 14 16,0 0 2-16,0 0 1 0,3-5-29 0,-1-1-5 0,4-2-2 0,-3 3 0 16,3 2-39-16,-3-7-8 0,3 2-2 0,0 0 0 15,0 3 2-15,0-3 0 0,0-3 0 0,3 3 0 16,-3 0-6-16,0-5-2 0,-3 0 0 0,0 0 0 16,0 2 14-16,-3 3 4 0,0-5 0 0,-3 0 0 15,0-1 6-15,-3-1 2 0,-3-1 0 0,3 5 0 16,-3-2-7-16,-3 5-1 0,3 0 0 0,-6 8 0 15,4-5-9-15,-4 10-3 0,0-5 0 0,0 8 0 0,-3 0 20 16,0 2 3-16,-3 4 1 0,3-1 0 0,-5 5-32 16,2 4-8-16,3-9 0 0,0 5 0 0,3 4 8 0,0 1 0 15,3-2 0-15,4-2 0 0,-1 0-8 16,3 2 0-16,0 0 0 0,6-3 0 0,0 1 0 16,3-6 0-16,0 0 0 0,6-5 0 0,2 0 0 15,4-5 0-15,3 0 0 0,3-6 0 0,0 0 0 16,-3 1 0-16,6-12 0 0,-4 4 0 0,1-3 0 0,3-3 0 15,0-3 8-15,0 1-8 16,2-1-20-16,-2-2-8 0,6 0-1 0,-3-6-1 16,-6 1-12-16,2-1-2 0,1-2-1 0,0 0 0 15,0-3-35-15,3-5-6 0,-3 3-2 0,-1 2 0 16,1-7 10-16,-3-1 2 0,0 0 0 0,0 1 0 16,-1-6 19-16,1 5 4 0,3-10 1 0,-3 2 0 0,3 6 28 0,0 2 7 0,-1 6 1 0,-2-4 0 15,3 9 44-15,-6 3 10 16,-3 2 2-16,0 3 0 0,-3 8 19 0,-1-1 4 15,-2 1 1-15,0 8 0 0,-3-3 6 0,0 3 2 0,0 5 0 16,-6 0 0-16,0 0-39 0,0 0-7 0,-3 8-2 16,-3 10 0-16,-3-5 23 0,0 6 4 0,-2 7 1 15,-4 1 0-15,-6 5-17 0,3 7-3 0,-3 1-1 16,-3 5 0-16,-5 0-3 0,5-3-1 0,-9 3 0 16,0 6 0-16,-3-4-11 0,1 3-1 0,-7 3-1 15,6-5 0-15,7 2-5 0,2-5-1 0,3-2 0 16,0-1 0-16,6-10-8 0,6 2 12 0,1-2-12 0,5-6 12 15,3-5-12-15,6-2 0 0,0-1 0 0,5-4 8 16,4-6-8-16,3-8-14 0,-3 0 3 0,6 0 1 16,3-8-149-16,0-3-29 15,3-2-7-15</inkml:trace>
  <inkml:trace contextRef="#ctx0" brushRef="#br0" timeOffset="41493.28">10203 2543 1670 0,'0'0'74'0,"0"0"15"0,0 0-71 0,-6 0-18 16,3 2 0-16,3-2 0 0,-3 6 217 0,-3-1 40 15,0-2 8-15,0 7 2 0,3-5-143 0,-3 3-29 16,0 6-6-16,0-6-1 0,0-1-60 0,0 4-13 16,0 2-3-16,3 0 0 0,-3-5 0 0,3 3-1 15,0-6 0-15,0 9 0 0,3-7-11 0,-3 7 0 16,3-12 0-16,3 9 0 15,0-6-70-15,-3-5-13 0,0 0-2 0,0 0-760 0,9-5-152 0</inkml:trace>
  <inkml:trace contextRef="#ctx0" brushRef="#br0" timeOffset="41645.87">10453 2172 2253 0,'-6'0'49'15,"0"0"11"-15,0 0 1 0,-3 0 3 0,0 0-51 0,-3 0-13 0,3 6 0 0,0 1 0 16,3-7 16-16,0 6 1 0,0 2 0 0,0 2-695 16,3-2-139-16</inkml:trace>
  <inkml:trace contextRef="#ctx0" brushRef="#br0" timeOffset="41980.97">10414 2609 1566 0,'0'0'69'0,"0"0"15"0,0 0-68 0,0 0-16 16,6 0 0-16,0 0 0 0,3-5 83 0,-3 2 13 15,3-2 2-15,0 5 1 0,2-8-41 0,-2 2-8 16,0 1-2-16,0-3 0 0,0 3-27 0,0-3-5 16,0 3-2-16,0-9 0 0,-3 6 14 0,0 3 2 15,0-8 1-15,0 5 0 0,-3 3-7 0,3-9-2 0,-3 4 0 0,-3 2 0 16,3 0 30-16,-3-3 7 0,-3 3 1 15,0 1 0-15,-3 7-5 0,-3 0-1 0,-3 0 0 0,3 2 0 16,6 3 8-16,-15 9 2 0,-6-9 0 0,-5 11 0 16,2 0-27-16,3 0-5 0,-6 2 0 15,12 3-1-15,0-2-9 0,7 2-2 0,-1 3 0 0,3-6 0 16,0 3-7-16,6-7-1 0,0 4-1 0,3-2 0 16,3 0-11-16,6-3-11 0,0 0 3 15,3 1 0-15,5-6 8 0,4-8 12 0,6 5-2 0,0-5-1 16,6 0-76-1,-4-5-15-15,1-3-3 0,-3-3-1253 0</inkml:trace>
  <inkml:trace contextRef="#ctx0" brushRef="#br0" timeOffset="42629.24">11149 2514 1152 0,'0'0'102'0,"0"0"-82"0,0 0-20 0,0 0 0 0,0 0 160 0,0 10 28 16,0-5 6-16,0 3 1 15,0 6-70-15,0-6-13 0,-3 2-4 0,0 3 0 0,-3 1-49 0,3-1-11 16,-3 5-1-16,3-4-1 0,0 1-10 0,0 1-1 15,0 5-1-15,0-7 0 0,3-1-14 0,0 0-2 16,0 0-1-16,3-7 0 0,0 2-9 0,0-3-8 16,0 0 9-16,3-2-9 0,0-3 9 0,3 0-9 15,0-3 8-15,3-2-8 0,3 0 25 0,0-9 0 16,3 6 0-16,-7-2 0 0,4-3-25 0,0-3 0 16,-3 3 0-16,6-3 0 0,-3 0 0 0,3 3-16 15,0-6 4-15,-1 1 1 0,1 2 11 0,-3-3 0 16,-3 1 0-16,0 4 0 0,0-7 0 0,0 8 0 15,-3 0 0-15,-3 2 0 16,3 3-83-16,-6-5-14 0,3 8-3 0,-3-3-987 0</inkml:trace>
  <inkml:trace contextRef="#ctx0" brushRef="#br0" timeOffset="43181.52">11646 2564 633 0,'0'0'28'0,"0"0"6"0,0 0-34 0,0 0 0 0,0 0 0 0,0 0 0 16,0 0 315-16,0 0 56 0,0 0 11 0,3-5 2 15,0 2-249-15,3-8-51 0,0 3-9 0,3 0-3 16,0-2-43-16,-3 2-9 0,6-13 17 0,-3 10-29 0,0 3-8 16,-3-5 9-16,0 0-9 0,-1 0 0 0,1 2 8 15,-6 3-8-15,0-5 0 0,0 2 8 0,-3 3 0 16,-3 0-8-16,1 3 12 0,-1 0 12 0,-3 2 1 15,-3 3 1-15,-3 3 0 0,0 2-10 0,-3 8-3 16,-3-2 0-16,0 5 0 0,4 2 15 0,-1 1 4 16,0 2 0-16,3 0 0 0,0 3-10 0,3-6-2 15,0 4 0-15,6-4 0 0,0 1-12 0,3-3-8 16,0 2 8-16,3-5-8 0,3 0 0 0,3 1 0 16,0-6 0-16,6-3 8 0,0 3-8 0,6-5 0 15,0-3 8-15,3-3-8 0,5 0 0 0,1-5 0 16,-3 3 0-16,0 0 8 0,3-3-8 0,-1-5-13 15,1 2 3-15,-3 3 1 0,-3 0-11 0,-3 3-3 16,-3-3 0-16,-3 5 0 0,-1 1 23 0,-11 2-11 16,0 0 11-16,0 0-8 0,0 0 8 0,0 0 0 0,-5 8 0 0,2-1-8 15,-6 4 8-15,-3-3 14 0,3 3-3 0,-3-4-1 16,3 1 13-16,0 3 2 0,3-8 1 0,3 2 0 16,3-5-13-16,0 0-2 0,0 0-1 0,0 0 0 15,0 0-2-15,12-5-8 0,-3 2 12 0,3-8-4 16,0 9-8-16,0-9 0 0,0 3 9 0,-4 0-9 15,4-2 0-15,-3 2 0 0,3-5 0 0,0-1 8 16,-3 1-8-16,0 0 0 0,3 0 0 0,-3-1 0 16,0-1-11-16,3 1 0 0,-6 1 0 15,3 3 0-15,-4-1-35 0,4-2-7 0,0 5-2 16,-3 2 0-16,3-7-87 0,-3 8-18 16,3-3-3-16,-3 8-818 0</inkml:trace>
  <inkml:trace contextRef="#ctx0" brushRef="#br0" timeOffset="43687.17">12390 2413 1796 0,'0'0'40'0,"0"0"8"0,0-5 1 0,0 5 1 0,0 0-40 0,0-6-10 15,3-2 0-15,-3 1 0 0,0 7 56 0,3-6 8 16,-3 6 3-16,0-5 0 0,0 2-19 0,0 3-3 0,0 0-1 0,0 0 0 16,-3-5 6-16,0-3 1 0,0 8 0 0,-3-5 0 15,3 5 0-15,-3-5 0 0,-2 2 0 0,-1 3 0 16,-3-5-7-16,0 5 0 0,0 5-1 0,0-5 0 16,-3 3-15-16,-3 2-4 0,3 0 0 0,0-5 0 15,1 8 13-15,2-3 3 0,-3 3 0 0,6-2 0 16,3-1-32-16,0 3-8 0,3 0 0 0,0 2 0 15,0-2 0-15,9 5 0 0,0-7 0 0,0 2 0 16,3 0 0-16,3 2 0 0,0-2 0 0,0 3 0 16,-1-3 0-16,4 0 0 0,-3 0 0 0,0 2 0 15,0-5-24-15,-3 3-7 0,3-2-1 0,-6 2 0 16,0-3 16-16,0 3 4 0,-6-8 0 0,3 5 0 16,-3 3 3-16,0 0 1 0,-3-3 0 0,-3 3 0 0,0-2 8 0,-3-1 0 15,-3 0 0-15,0 3 0 0,0-3 0 0,-3-2 0 16,-3 2 0-16,1 1 0 0,-4-6 0 0,0 7 11 15,3-7-3-15,0 0 0 0,-3 6 4 0,1-6 0 16,-1 0 0-16,3 0 0 0,0 0 4 0,6 0 2 16,-3-6 0-16,6 6 0 0,0-7-3 0,3 7-1 15,6 0 0-15,0 0 0 0,0-6-14 0,3-2 0 16,6 3 0-16,-3-3 0 16,9 3-144-16,0-6-31 0,6 1-6 0</inkml:trace>
  <inkml:trace contextRef="#ctx0" brushRef="#br0" timeOffset="44062.98">12664 2439 2329 0,'0'0'103'0,"0"0"21"0,0 0-99 0,0 0-25 0,3-7 0 0,0 1 0 16,0-2 40-16,0 3 4 0,3 0 0 0,0-3 0 15,3 0-18-15,-3 3-3 0,3-1-1 0,0-2 0 16,-3-2-13-16,0 2-9 0,0 0 12 0,0 3-12 16,-4-3 8-16,-2 2-8 0,0-2 0 0,-2 3 0 15,-4-3 34-15,-3 3 0 0,0 0 0 0,-3 2 0 16,-3 0-11-16,-3 6-3 0,0 0 0 0,0 2 0 16,3-2 26-16,-5 7 5 0,-1 3 1 0,0 1 0 15,3-1 3-15,0 5 1 0,-3 3 0 0,7 3 0 0,-1-3-37 16,3 6-7-16,0-9-2 0,6 4 0 15,0 1 0-15,0-1 0 0,3-4 0 0,3-5 0 0,-3 3-10 0,6-3 0 16,6 3 0-16,-3-2 0 0,6-7 0 0,0 7 0 16,3-9 0-16,5-2 0 0,1-1 0 0,6-2 0 15,-3-2 0-15,6-1 0 16,2-2-71-16,1-9-9 0,0 1-3 0,-3 5-828 16,-1-10-165-16</inkml:trace>
  <inkml:trace contextRef="#ctx0" brushRef="#br0" timeOffset="44906.78">13334 2027 1407 0,'0'0'31'0,"0"0"6"0,0 0 2 0,0 0 1 0,0 0-32 0,0 0-8 15,0 0 0-15,0 0 0 0,0 0 88 0,0 0 16 16,0 0 3-16,0 0 1 0,6-6-56 0,3-2-12 15,0 3-1-15,0-3-1 0,3 3 2 0,-1-6 0 16,4 3 0-16,3-5 0 0,0 5-9 0,0-5-2 16,0 0 0-16,0-3 0 0,2 3 0 0,1-1 0 15,0-1 0-15,3 1 0 0,-3-4-17 0,0 5-3 16,-4-6-1-16,1 6 0 0,-3-6 5 0,0 3 1 0,-6-2 0 0,0-1 0 16,-3 6-3-16,-3-8-1 0,0 3 0 0,-3 4 0 15,-6-7-1-15,0 5 0 0,-3 3 0 16,0 0 0-16,-9 5 20 0,0 3 4 0,-5 2 1 15,-4 11 0-15,-3-3 15 0,-3 11 3 0,-2 0 1 16,-1 5 0-16,3 0-25 0,0 6-6 0,-2-1-1 0,-1 6 0 16,0 0 11-16,-3 5 1 0,-2 2 1 0,2 9 0 15,0-3-34-15,4 0 0 0,-4 3 0 0,3 2 0 16,7-3 0-16,-1 4-11 0,6-6 11 0,3 8-10 16,6-8 10-16,3-3 11 0,3 0-3 0,6-2 0 15,0-14-8-15,3 1-11 0,6-1 3 0,3-7 0 0,3-3 8 16,0-6-8-16,6-2 8 0,3-2-8 15,3-6 8-15,2-8-8 0,-5 2 8 0,3-4-8 0,3-3-6 0,0-3-1 16,-1 2 0-16,1-1 0 0,-6-1 15 0,0 2 0 16,-3 1 0-16,-3 0 0 0,0 2 0 0,-4 3 0 15,-2 1 0-15,-3 1 0 0,-6 6 0 0,0 0-9 16,0 0 9-16,0 0 0 0,0 0 0 0,3 6 0 16,-3 1 0-16,0 7 0 0,-3-6 0 0,3 5 12 15,-3-3-4-15,3 4 0 0,-3-1-8 0,3 0 11 16,0-5-11-16,3 3 12 0,-3 2 6 0,3-5 2 15,0-3 0-15,0 0 0 0,-3-5-35 0,9 8-6 16,0-8-2-16,3 0 0 16,-3 0-108-16,3-8-21 0,3 3-5 0,0-5-959 15</inkml:trace>
  <inkml:trace contextRef="#ctx0" brushRef="#br0" timeOffset="45052.41">13608 2336 2044 0,'-9'11'91'0,"6"-8"18"0,-3 2-87 0,0 3-22 0,0 2 0 0,-3-2 0 15,-3 3 100-15,0 2 15 0,3 3 3 0,0 2 1 16,-3 1-43-16,4 0-8 0,-1-4-1 0,-3 4-1 16,3-1-46-16,3-4-8 0,0-1-3 0,3 0 0 15,0 0-9-15,0-5 8 0,6 0-8 0,0-5 8 16,3 5-120-16,3-8-24 0,3 0-4 0</inkml:trace>
  <inkml:trace contextRef="#ctx0" brushRef="#br0" timeOffset="45204">13765 2114 2134 0,'-14'11'95'0,"8"-11"19"0,-3 8-91 0,-3-3-23 16,3 3 0-16,-3-3 0 0,3 8 0 0,0-5 9 16,-3 5-9-16,9-5 0 15,0 3-135-15,3-3-33 0</inkml:trace>
  <inkml:trace contextRef="#ctx0" brushRef="#br0" timeOffset="45549.36">13882 2432 1209 0,'0'0'108'16,"-3"7"-87"-16,3-7-21 0,0 0 0 0,0 6 184 0,0-6 33 0,0 0 7 0,0 0 0 15,0 0-112-15,0 0-22 0,6 8-5 0,2-14-1 16,1 4-31-16,0-4-6 0,3-1-2 15,0-7 0-15,0 4-30 0,-3 2-7 0,3-5 0 16,-3-1-8-16,3 4 12 0,0 2-12 0,-6-5 12 16,0-1-12-16,-1 1 0 0,-5 3 0 0,0-4 0 0,-5 6 0 15,-1-5 16-15,0 5-4 0,-3-5-1 0,0 2 0 16,-3 9-2-16,0-4 0 0,-3 6 0 0,3 6 0 16,-6 2 34-16,0-3 6 0,1 8 2 0,-1 0 0 15,-3 6-11-15,3 7-1 0,0 1-1 0,3-1 0 16,-3 1-20-16,7-1-4 0,-1 1-1 0,6-1 0 15,-3-2-13-15,6 2 0 0,3-4 0 0,0-4 0 16,3-2 0-16,3 0 8 0,3 0-8 0,-3-6 0 16,8-2 0-16,-2-2 0 0,9 1 0 0,0-7 0 15,0-7-104-15,6 1-16 16,-1 1-4-16,1-3-1072 0</inkml:trace>
  <inkml:trace contextRef="#ctx0" brushRef="#br0" timeOffset="46147.08">14257 2498 2156 0,'0'0'48'0,"0"0"9"0,0 0 3 0,0 0 0 0,0 0-48 0,0 0-12 16,0 0 0-16,0 0 0 0,0 0 63 0,0 0 10 0,9 0 3 0,-4 0 0 15,4-8-49-15,3 2-10 16,-3-1-1-16,6-4-1 0,-6 3-7 0,6-5 0 0,-3 0-8 0,3-6 12 15,0 6-12-15,-3 0 0 0,-4-6 8 0,-2 6-8 16,3 0 0-16,-6-9 8 0,3 4-8 0,-6-1 0 16,0-2 0-16,-6 8 8 0,3-6-8 0,-3 12 0 15,-3-7 14-15,1 9 0 0,-7-3 0 0,3 8 0 16,-6 0 42-16,-3 8 8 0,3-3 1 0,-6 9 1 16,1-1-14-16,-1 8-4 0,-3-3 0 0,0 1 0 15,0 7-31-15,4 1-6 0,-1-1-2 0,3 1 0 16,6-1-9-16,0 1 0 0,3-3 0 0,6 2 0 0,3 0 8 0,3-4-8 15,0-4 0-15,6-5 8 0,3 3-8 16,6-5 0-16,3 2 0 0,0-8 0 0,3-5-16 16,2 0 5-16,1-5 1 0,0 0 0 15,3-3-121-15,0-5-24 0,2-6-5 16,4-2 0-16,0-6-28 0,3-2-6 0,-1-5-1 0,1 0 0 16,3 2 97-16,-4-5 19 0,-5-3 4 0,0 0 1 0,-3 1 51 0,0-6 11 15,-4-3 1-15,1-5 1 16,3-2-14-16,3 2-4 0,3-8 0 0,-4 11 0 15,4-3-48-15,-3 8-9 0,-3 5-3 0,-4 0 0 0,-2 9 224 0,-3 4 45 16,-3 6 9-16,-3 2 2 0,-3 6-16 0,-6 3-2 16,-3 7-1-16,0-2 0 0,-3 5-46 0,-6 0-10 15,0 5-1-15,-6 8-1 0,-3 0-43 0,-3 3-8 16,4 8-1-16,-4-3-1 0,0 6-35 0,0 2-7 16,-3 5-2-16,0 6 0 0,4-3 4 0,-1 11 1 0,0 2 0 15,-3 3 0-15,-3 0 0 0,0-6 0 0,-2 9 0 0,-1-3 0 16,0-8-23-16,3 8 0 0,-2-8 0 0,8 2 0 15,9-7 0-15,0-3 0 0,6-5 0 16,0-6 8-16,0-5-68 16,6 1-14-16,6-7-2 0,3-4-819 0,0 0-163 0</inkml:trace>
  <inkml:trace contextRef="#ctx0" brushRef="#br0" timeOffset="47081.73">14786 2400 230 0,'0'0'20'0,"0"0"-20"0,0 0 0 0,0 0 0 16,0 0 172-16,0 0 29 0,0 0 7 0,0 0 0 16,0 0-12-16,0 0-4 0,0 0 0 0,0 0 0 15,0 8-56-15,0-8-11 0,0 0-2 0,3 8-1 16,3-3-56-16,0 0-11 0,0 1-3 0,3-6 0 16,0 0-27-16,3 0-5 0,-3 0-2 0,6-6 0 15,-3-2-18-15,0 3 0 0,0-6 0 0,2 1 0 16,1 5 33-16,0-9 0 0,0 4 0 0,0 2 0 0,-3-5-33 0,0-1 0 15,-6 6 0-15,0-5 0 16,-6 8 16-16,3-8-3 0,-6 2-1 0,-3 3 0 16,0 0 7-16,-6 3 1 0,0-3 0 0,-3 8 0 0,-3-5 9 15,-3 10 3-15,4-5 0 0,-7 8 0 0,3-3-11 0,-6 8-1 16,3 3-1-16,0 3 0 0,4-1-5 16,2 1-1-16,0 7 0 0,3-5 0 0,0 3 15 0,6-3 4 15,-3 1 0-15,6 1 0 0,0-4-32 0,3 2 0 16,3-2 0-16,3-6 0 0,0 0 0 0,3-8 0 15,6 3 0-15,0-5 0 0,6-3 0 0,6-3 0 16,3 3 0-16,-1-10 0 0,1 2 0 0,6 0 0 16,-3-5 0-16,5-1 0 0,-5-4 0 0,3-1 0 15,-3 1 0-15,-4 2 0 0,-2-3 0 0,-3 1 0 16,0 2 0-16,-6 5 0 0,-3 4 0 0,0-4 0 16,-3 3 0-16,-6 8 0 0,-3 0 0 0,0 0 0 15,0 0 0-15,0 0 0 0,-3 5 0 0,3 3 0 0,-6 0 0 16,3 3 0-16,-3 5 12 0,0 0-3 0,0-3-1 0,-3 0 0 15,6 0-8-15,-3 0 8 0,0-5-8 16,3 3 8-16,0-3-8 0,3-8 0 0,0 8 0 16,0-8 0-16,0 0 0 0,0 0 0 0,9 5 0 0,-3 0 0 15,0-10 8-15,3 5 0 0,0-5 0 16,3 0 0-16,-3-3-8 0,2 0-11 0,1-3 3 0,0 1 0 16,0-1 8-16,3-2-12 0,3-1 12 0,3 1-12 15,-3 0 3-15,-3 0 0 0,-1 2 0 0,1 3 0 16,0 0 9-16,-3 3 0 0,0 5 0 0,-6-5 0 15,0 5-20-15,-6 0-9 0,0 10-2 0,-3-2 0 16,0 3 31-16,-3 2 0 0,3 0 0 0,-6 3 0 0,3 3 19 16,-6-1 9-16,3-5 3 0,0 6 0 15,3-6-31-15,3 3 0 0,0-5 0 0,3 2 0 16,-3-5 0-16,6 2 0 0,0-2 0 0,3-5 0 0,3 2 0 16,-3 1 0-16,6-6 0 0,3 0 0 15,-6 0-172-15,6-8-41 0</inkml:trace>
  <inkml:trace contextRef="#ctx0" brushRef="#br0" timeOffset="47498.61">15623 2466 2372 0,'0'0'52'0,"-6"0"12"0,0 5 1 0,0 1 1 0,6-6-53 0,0 0-13 16,0 0 0-16,0 0 0 0,-3 2 54 0,3-2 8 0,0 0 2 0,0 0 0 15,0 0-31-15,6 5-5 0,3-5-2 0,0 0 0 16,0-5-9-16,3 3-1 0,0-4-1 0,2 1 0 16,1-3-15-16,0-5 9 0,0 2-9 0,0 3 8 15,0-2-8-15,0-1 0 0,0-2 9 0,-6 2-9 16,-1 3 8-16,-2-2-8 0,0-3 8 0,-3 5-8 16,-3 0 0-16,3-6 8 0,-6 9-8 0,0-8 0 15,-3 5 0-15,-2 3 8 0,-4-1-8 0,-3 1 0 16,0 5 19-16,-3 5-1 0,0-5 0 0,-3 8 0 15,3 3 19-15,-2 2 4 0,-1 6 1 0,0-6 0 16,-3 8 1-16,6-2 0 0,0-1 0 0,1 3 0 16,2-2-34-16,3 2-9 0,3-3 0 0,3 1 0 0,6 2 0 15,0-8 0-15,6 6 0 0,-3-6 0 16,6 3 0-16,0-5 0 0,3 2 0 0,-1-5 0 0,1 2 0 16,3-7 0-16,0 2 0 0,3-5 0 0,3 6-14 0,0-12-1 15,0 1 0-15,2 2 0 16,1-7-21-16,0 2-5 0,-6 0-1 0,3-3 0 15,-1 3-22-15,1-5-4 0,-3 3 0 0,0 2-1 16,-3-6-150-16,3 1-29 0</inkml:trace>
  <inkml:trace contextRef="#ctx0" brushRef="#br0" timeOffset="48031.07">16075 2342 2412 0,'0'0'53'0,"0"0"11"0,0 0 3 0,0 0 0 0,0 0-54 0,0 0-13 0,0 0 0 0,-6 0 0 16,0 5 87-16,3-2 14 0,-3 2 3 0,1 3 1 15,-4 2-33-15,0 4-6 0,0-1-2 0,0 0 0 16,0 0-41-16,0 6-9 0,-3-6-2 0,6 0 0 15,-6 3 15-15,3 0 2 0,-3-3 1 0,6 0 0 16,-3 1-16-16,3-1-3 0,4 0-1 0,-4 0 0 0,3-5-10 0,3 0 0 16,3 3 0-16,3-9 0 0,-6-2 0 0,5 6 0 15,4-1 0-15,0-5 0 0,3 0 0 0,0 0 0 16,0-8 0-16,0 3 0 0,6-3-19 0,-3-3 4 16,0-2 1-16,-1 5 0 15,4-5-26-15,0 0-6 0,0-6-1 16,3 1 0-16,-6 2 16 0,3 0 3 0,2 0 1 15,-5 3 0-15,0 2 11 0,0 3 3 0,-6 0 0 0,0 3 0 0,0-3 13 0,-3 5 0 16,0 1 0-16,-6 2 0 0,3 0 22 0,-3 0 7 16,0 0 2-16,3 2 0 0,-3-2-13 0,3 11-2 15,-6-6-1-15,3 3 0 0,0 0 1 0,-3 3 1 16,0 2 0-16,-3-5 0 0,0 5 5 0,0 0 1 16,0 1 0-16,-3-1 0 0,0 0-9 0,3 6-2 15,0-11 0-15,0 5 0 0,3-3-12 0,0 4 9 16,0-6-9-16,3 2 8 0,0-2-8 0,3-3 0 0,0 3 0 0,3-2 0 15,0-4 0-15,3 3 0 0,0-5 0 0,0 6 0 16,3-12 0-16,0 6-20 0,0 0 3 0,0-5 1 31,0 3-134-31,2-4-26 0,-2 6-6 0</inkml:trace>
  <inkml:trace contextRef="#ctx0" brushRef="#br0" timeOffset="48894.53">17317 1910 1681 0,'0'0'36'0,"0"0"8"0,0 0 2 0,0 0 2 0,0 0-38 0,0 0-10 0,0 0 0 0,0 0 0 15,-6 0 105-15,0 6 19 0,-3 7 4 0,-3 3 1 16,-6 8-33-16,-3-3-8 0,0 10 0 0,3 1-1 16,1-3-28-16,-4 3-6 0,0 5-1 0,0-3 0 15,3 4-19-15,3-4-4 0,-6 6-1 0,7-1 0 16,-1-2-28-16,3-5 8 0,3-3-8 0,0-2 0 15,0-4 0-15,6-1 0 0,0-4-9 0,0-10 9 16,3 3-112 0,3-3-17-16,3-3-3 0,0-5-598 0,0-5-119 0</inkml:trace>
  <inkml:trace contextRef="#ctx0" brushRef="#br0" timeOffset="49317.4">17477 1670 1980 0,'0'0'88'0,"0"0"17"0,0 0-84 0,0 0-21 16,-6 0 0-16,-3 5 0 0,6-3 122 0,-6 4 20 15,1 7 4-15,-1-5 1 0,0 8-76 0,-3 5-15 16,0 0-4-16,0 6 0 0,0 2-20 0,-3 5-5 16,3-2-1-16,-3 0 0 0,0 7-10 0,4-4-3 15,-7 2 0-15,6-3 0 0,-6-2-13 0,3 0 0 16,9 2 0-16,0-8 0 0,0-2 0 0,6-3 0 15,3-2 0-15,6 2 0 0,0-8 0 0,3-7 14 16,6-1-4-16,0-5-1 0,3-3-9 0,2-5 0 16,-2-5 0-16,6 0-11 0,0-8-7 0,3 2-2 15,-4-2 0-15,4-3 0 0,3-2 3 0,3-6 0 16,-4 0 0-16,1 3 0 0,0-3 4 0,-3 1 1 16,-4 4 0-16,1 6 0 0,-6-5 12 0,-3 7 0 0,-3 1 0 0,-3 4 0 15,-3 6 0-15,-4-2 0 0,-5 10 9 0,0 0-9 16,-3 5 31-16,-5 3 0 0,-4 5 0 0,-3 6 0 15,-6-1 7-15,0 3 2 0,-3 6 0 0,0-1 0 16,7 3-20-16,-4 1-4 0,-3 1-1 0,3 1 0 16,3 0-15-16,0-3 11 0,4 8-11 0,-1-5 10 15,0 2-10-15,3-2 0 0,3 2 0 0,-3 3 0 16,3-8 0-16,3 1 0 0,6-4 0 0,0-5-11 16,0-2-157-16,6-3-32 0,0-6-7 15</inkml:trace>
  <inkml:trace contextRef="#ctx0" brushRef="#br0" timeOffset="49700.93">17796 2445 1839 0,'0'0'81'0,"-3"2"18"0,3 4-79 0,0-6-20 16,-6 5 0-16,6 3 0 0,-3-3 111 0,3-5 18 15,0 0 4-15,3 6 1 0,-3-6-58 0,0 0-12 16,6 2-3-16,0-2 0 0,0 0-25 0,3 0-4 15,0-5-2-15,2 2 0 0,1-7-16 0,-3 2-3 16,0 0-1-16,0-5 0 0,3 2-10 0,-3-2 0 16,0-1 0-16,-3 7 8 0,-3-7-8 0,0 1 0 0,3 0 0 0,-3 0 8 15,-3-1 4-15,0 1 1 0,-3 0 0 0,0 2 0 16,0 3-13-16,-3-5 0 0,0 8 0 16,-3 0 0-16,0 2 36 0,0 3 0 0,-6 8 1 0,0-3 0 15,-5 3-1-15,-1 5 0 0,-6 6 0 16,0-1 0-16,0-2-16 0,3 3-3 0,4 7-1 0,2-5 0 15,0 3-16-15,6 3 0 0,0-6 8 0,6 3-8 16,9-6 0-16,0 3 0 0,0-2 0 0,9-6 0 16,6 0 0-16,3-7 0 0,0 2 0 0,-1-3 0 15,7-2-13-15,-3-3-3 0,6-3-1 0,-3-2 0 16,-1-6-109-16,1 0-22 0,-3-4-4 16,3 1 0-16,0-2-100 0,-4-2-20 0,25-19-4 0,-15 8-1 15</inkml:trace>
  <inkml:trace contextRef="#ctx0" brushRef="#br0" timeOffset="49971.18">18111 2328 633 0,'0'0'56'0,"0"0"-44"15,0 0-12-15,0 0 0 0,0 0 289 0,-9 0 56 16,0 6 11-16,3-6 3 0,-2 8-182 0,5-3-36 16,-3 3-7-16,3 5-2 0,0 0-62 0,-3-2-13 15,3 2-2-15,-3 3-1 0,3 2-17 0,-3-4-3 16,6-1-1-16,-3 5 0 0,3-10-19 0,-3 6-4 16,3-1-1-16,0-3 0 0,-3 4-9 0,3-6 8 15,0-3-8-15,3 3 8 0,-3-8 0 0,0 5 0 16,3-5 0-16,3 0 0 0,-3-5 3 0,3 5 0 15,3-8 0-15,-3 3 0 0,3-3-11 0,-1-3 0 16,1 3 0-16,3-2 0 0,0-1 0 0,0-2 0 16,-3-3 0-16,6 0 0 0,0 3 0 0,3 0 0 15,-9-6 0-15,3 6 0 0,-1 0 0 0,-2-1 0 16,3 1 0-16,-3 3 0 0,0-4 0 0,-3 6 0 0,3 0 0 16,-3-2 0-16,0 2 0 0,0 0 0 0,0 3 0 15,-3-6 0 1,6 3-128-16,-3 3-30 0,3-3-6 0</inkml:trace>
  <inkml:trace contextRef="#ctx0" brushRef="#br0" timeOffset="50616.73">18829 1976 1324 0,'0'0'118'0,"0"0"-94"15,0 0-24-15,9-7 0 0,-1-7 192 0,1 4 35 16,-3 2 6-16,6 0 2 0,3 3-155 0,6-9-30 16,0 4-6-16,0 2-2 0,2-5-30 0,1 5-12 15,0-6 11-15,3 1-11 0,-3 0 12 0,-3 0-4 16,2 2-8-16,-2-2 12 0,-3 5-12 0,-3-5 9 16,-3 2-9-16,0 3 8 0,-3-5-8 0,0 0 0 15,-3 0 0-15,-1-1 0 0,-2 1 8 0,-3 0 0 16,0 0 0-16,0-1 0 0,-3-4 18 0,-2 5 3 15,-1-6 1-15,-3 11 0 0,-3-5-5 0,0 8-1 16,-6-3 0-16,-6 8 0 0,-6 0 25 0,-5 8 5 16,2 0 1-16,-6 10 0 0,1-5-6 0,2 11-1 0,-3-3 0 15,6 6 0-15,-2-1-18 0,-1 6-4 16,-6 0-1-16,4 7 0 0,2-7 5 0,0 8 1 0,3 0 0 16,1 5 0-16,5-3-20 0,3 0-11 0,3-2 12 15,6-6-12-15,3-2 9 0,4 0-9 16,2 0 0-16,3-6 9 0,3 0-9 0,3-10 0 0,-3 0 0 15,6-3 0-15,5 1 0 0,1-6 0 0,0-3 0 16,3-2 0-16,0-3 0 0,0 0 0 0,3-3 0 0,0-2 0 16,2-3 0-16,1 2 0 0,-3-7 0 0,3 3 0 15,-3-1-10-15,3 6 10 0,-6-6-13 0,-4 8 5 16,4-2-19-16,-3 0-3 16,-3 5-1-16,0 0 0 0,0 0 31 0,-9 0 0 0,3 5-8 0,3 3 8 15,-3 3 0-15,0-6 0 0,-6 3 0 0,3 5-9 0,-3-8 9 16,-3 3 0-16,0 6 0 0,0-9 0 0,-3 8 0 0,0-5 0 15,-3 0 0-15,3 3 0 0,-2-4 0 0,2 1 0 16,-6 3 0-16,3-3 0 0,0 3 0 0,3-4 0 16,-3 1 0-16,3 3 0 0,6-3 26 0,-3 3 4 15,3-1 1-15,3 1 0 0,-3-6-23 0,3 3-8 16,0 0 0-16,6 2 0 0,-6-10 0 0,9 8 0 16,3-8 0-16,0 6 0 0,0-6 0 0,3 2 8 15,0-4-8-15,-1 2 0 16,1-6-24-16,0 6-7 0,3-8-1 0,-3 3-1 15,0-5-91-15,3-1-17 0,0 6-4 0,-1-9-1 0</inkml:trace>
  <inkml:trace contextRef="#ctx0" brushRef="#br0" timeOffset="51451.71">19082 2302 1220 0,'0'0'27'0,"0"0"5"0,6-5 2 0,-3-1 0 0,3 4-34 0,-4-4 0 15,4-2 0-15,0 3 0 0,0 0 144 0,-3 2 23 16,3-2 4-16,-3-3 1 0,6 8-45 0,-9 0-9 16,0 0-2-16,0 0 0 0,0 0-41 0,0 8-9 15,-3 5-2-15,0 0 0 0,-6 1-25 0,0 4-6 16,-6 1-1-16,4 7 0 0,-7 1 7 0,3-1 1 0,0 0 0 0,0-4 0 16,6 1-29-16,0-1-11 0,-3-4 8 15,6 1-8-15,3-6 12 0,0 0-4 0,3-8 0 16,3 3 0-16,-3-2-8 0,6-4 0 0,3-2 0 0,9-2 0 15,3-4 0-15,0-4 8 0,0 2-8 16,2-5 8-16,1-1-8 0,-3-7 0 0,0 3 0 16,3-3 0-16,0 2 0 0,-4-7 0 0,1 7 0 0,0-5 0 15,6 8 0-15,-3-2 0 0,-1 10 0 0,-5-5 0 16,0-1 0-16,-6 9 0 0,0 5 0 0,-3-5 0 16,-6 5 0-16,3 5 0 0,-6-5-8 0,-6 5 8 15,3 9 0-15,-6-6 0 0,0 5 0 0,-3 5 0 0,0-2 0 16,0 3 0-16,3-1 0 0,3 1 0 15,1-3 10-15,-1 0-10 0,6-3 12 0,0 0-12 0,3-5 8 0,0 5-8 16,-1-8 0-16,1-2 0 0,6 2 0 0,-3-5 0 16,3 0 0-16,3 0 0 0,0-8 0 0,3 3 0 15,0-3 8-15,3-5-8 0,3 2 0 0,2-2 0 16,-2 0 0-16,0 0 0 0,6-8 0 0,-6 2-11 16,-1 6 11-16,-5 0-13 0,0-6 13 0,0 6-9 15,-3 0 9-15,3 5-8 0,-6-3 0 0,-3 8 0 16,-6 3 0-16,0 0 0 0,9-5 8 0,-9 5 0 15,0 0 0-15,-3 8 0 0,3 3 0 0,0-3 0 16,-6 5 0-16,3 5 0 0,0 1 0 0,-6 2 11 16,3-2-3-16,3-4 0 0,-6 4-8 0,6-1 8 15,-3-4-8-15,6-1 8 0,0-8-8 0,0 3 0 16,3 5 0-16,-3-13 0 0,0 0 0 0,9 0 0 16,0 6 0-16,3-12 0 15,3 6-108-15,-3-8-24 0,-3 3-5 0</inkml:trace>
  <inkml:trace contextRef="#ctx0" brushRef="#br0" timeOffset="51983.57">20049 2445 2026 0,'0'0'44'0,"0"0"10"0,-6 2 2 0,6-2 1 0,-3 6-45 0,3-6-12 0,0 0 0 0,0 0 0 16,0 0 60-16,0 0 9 0,0 0 3 0,0 0 0 15,6 5-13-15,0-10-3 0,3 5 0 0,0-8 0 0,0 2-38 16,3-1-8-16,0 1-2 0,-3-7 0 0,2 5-8 0,-2 3 0 16,3-8 0-16,-3 2 0 0,3 3 0 0,-3-5 8 15,-6 5-8-15,6-3 8 0,-3 3-8 0,-3-5 0 16,-6 3 0-16,3-1 0 0,-6 0 9 0,3 3 0 16,-3-5 0-16,-3 8 0 0,0-3 27 0,-3 3 6 15,-3 5 1-15,-3 0 0 0,1 5-15 0,-4-2-4 16,-3 7 0-16,-3-2 0 0,6 5 13 0,1-2 3 15,-1 2 0-15,0 0 0 0,0 1-23 0,3-1-4 16,3 0-1-16,0 8 0 0,6-2-12 0,4-6 0 16,-1 6 0-16,6-6 0 0,3 3 0 0,2-3 0 15,10-3 0-15,-3 4 0 0,0-12 0 0,3 4 0 16,6-6 0-16,0 0 0 0,3-3 0 0,-4-2 0 16,4-1 0-16,-6-2 0 0,3-5 0 0,0 3-18 15,-3 2 4-15,-7-6 1 0,1-4-8 0,0 5-2 16,6 5 0-16,-6-3 0 0,0 3 13 0,-6 0 10 0,0 3-13 15,-6 5 5-15,0 0 8 0,0 0 0 0,-3 5 0 0,-3 9 0 16,-3-1 0-16,0 0 0 0,-3 6 0 16,0-6 0-16,3 8 20 0,0-8 10 0,0 6 2 0,4-6 0 15,2 0-32-15,3 0 0 0,0-5 0 0,3 3 0 16,2-3 0-16,1-3 0 0,-6-5 0 0,9 0 0 16,3 0-10-16,3 0-2 0,-3-5 0 0,6-3 0 15,0-5-73 1,3 2-15-16,-1-2-4 0,1-3 0 0,3 0-60 0,0 0-13 0,0-8-3 0,-3 3-761 15</inkml:trace>
  <inkml:trace contextRef="#ctx0" brushRef="#br0" timeOffset="52267.78">21031 1519 2361 0,'3'-14'52'0,"0"9"10"0,-6 0 2 0,3 5 4 0,-3-3-55 0,-3 3-13 16,0-5 0-16,-3 10 0 0,-2-2 82 0,-4 7 14 15,-3 4 2-15,0 4 1 0,-3 3-28 0,-3 1-6 16,-3 9-1-16,-2 1 0 0,-4 0-28 0,3 8-7 16,0-1-1-16,4 6 0 0,-1 3 6 0,0 5 1 15,0 2 0-15,-2-2 0 0,2-8-35 0,0 8 0 16,0-5 0-16,0-3 0 0,1 0 0 0,5-6 0 0,6-2 0 16,3 3 0-16,-3-11 8 0,3 3-8 0,9-6 0 0,-3-2 0 15,3-3 0-15,3-2 0 0,0-6 0 0,3-5 0 16,3 3 0-16,3-11 0 15,3 0 0-15,0 0 0 16,6-6-36-16,0-2-5 0,-3-2-1 0,5 2 0 16,-2-3-85-16,0-2-17 0,-3 3-3 0,3-1-1047 0</inkml:trace>
  <inkml:trace contextRef="#ctx0" brushRef="#br0" timeOffset="52835.04">20999 2262 288 0,'0'0'12'0,"0"0"4"0,0 0-16 0,0 0 0 16,5-5 0-16,1-3 0 0,-3 3 296 0,3-3 57 16,-6 8 11-16,6-6 3 0,-3 6-251 0,0-7-51 15,3 1-9-15,0 6-3 0,-3-8-9 0,3 3-3 16,-3 0 0-16,0 2 0 0,0-2 35 0,-3 5 6 0,0 0 2 0,0 0 0 16,0-6-20-16,-3 6-4 0,3 0-1 15,-6-5 0-15,-3 5 9 0,0 0 3 16,-6 5 0-16,3-5 0 0,-5 6-31 0,-4-1-7 0,0 3-1 0,3-3 0 15,0 3 21-15,0 0 4 0,0 3 1 16,4-3 0-16,-4-3-30 0,3 8-7 16,3-5-1-16,0 0 0 0,3-3-12 0,3 6-8 0,0-3 8 0,3 5-8 15,6-8 0-15,0 3 0 0,3-2 0 0,3 2 0 16,3 0 0-16,-3 2 0 0,3-2 0 0,0-3 0 16,3 9 0-16,-3-1 0 0,2-8 0 0,1 8 0 15,0 1 0-15,0-7-12 0,-3 7 4 0,0-9 0 16,-3 8-11-16,0-5-1 0,-3 3-1 0,-3-3 0 15,3 0 10-15,-6 2 3 0,-3-2 0 0,-3 0 0 0,0-3 8 0,-3 1 0 16,-3 2 0-16,0-3 0 0,-6 3 0 16,0-3 0-16,-3-5-9 0,1 5 9 0,2-5 0 0,0 3 0 15,0-3 0-15,-3-3 8 0,0 3-8 0,0 0 0 16,4-2 9-16,-1-1-9 0,-3 3 0 0,3-5 0 16,3-3 0-16,0 3 0 15,0-3-104-15,4-3-24 0,-1 3-6 16</inkml:trace>
  <inkml:trace contextRef="#ctx0" brushRef="#br0" timeOffset="54149.46">21362 2453 1450 0,'0'0'32'0,"0"0"6"0,0 0 2 0,0 0 1 0,0 0-33 0,0 0-8 16,0 0 0-16,0 0 0 0,0 0 85 0,0 0 15 16,0 0 4-16,9 0 0 0,0-8-56 0,-1 2-12 0,4 1-1 0,0-3-1 15,-3 0-10-15,3-2-1 0,0 2-1 0,3-5 0 16,-3 2-11-16,-3-2-3 0,3 5 0 0,-3-5 0 16,-3-1 3-16,-1-4 0 0,1 2 0 0,0 0 0 15,-3 0 6-15,0-2 2 0,-3-1 0 0,0 3 0 16,-3-2 5-16,0 5 2 0,0 2 0 0,-6 3 0 15,-2 0 30-15,-1 3 7 0,-6-1 1 0,-3 6 0 16,-9 6-26-16,0-1-5 0,-5 8-1 0,2-5 0 16,0 5 9-16,3 1 2 0,-2 4 0 0,2 1 0 15,3-6-24-15,3 8-5 0,4-2-1 0,2 2 0 0,3 3-13 16,3-3 0-16,0 0 0 0,6 3 0 0,0-3 9 0,6 3-1 16,0-8 0-16,6 0 0 15,0-1-8-15,6-4 0 0,0 0 0 0,6-1 0 0,5-10 0 16,1 5 8-16,3-5-8 0,0-5 8 0,6 0-8 15,2-3 0-15,1 0-12 0,0-5 12 0,-4 2 0 0,-2-2 0 16,-3 0 0-16,0-8 0 0,-6 2 0 0,-1 0 0 16,-5 6 0-16,0-5 0 0,-3 2 0 0,-3-3 0 15,-3 6 0-15,0 0 0 0,-6 0 0 0,0 7 0 16,0-2 0-16,-3 3 0 0,3 5 0 0,-9-5 0 16,0 10 0-16,0 0 0 0,-3-2 24 0,0 8 7 15,1-3 1-15,-4 5 0 0,3 5-20 0,-3 1-3 16,3-3-1-16,0 8 0 0,6-6-8 0,0 3 0 0,-3 6 0 15,9-9 0-15,3 1 0 0,0-3 0 0,3 2 0 16,3-5 0-16,0 1 0 0,3-9 0 0,0 3 0 16,0-3 0-16,6-5 0 0,-4 0-11 0,4-5 3 15,3-3 0 1,3 3-35-16,0-9-6 0,3 1-2 0,-1 0 0 16,1 0-5-16,-3-8-2 0,0 2 0 0,0 6 0 15,-4-6 38-15,-2 1 7 0,0 2 1 0,-6 0 1 0,0 0 11 0,-3 3 0 16,-3 2 0-16,-3 3 0 0,-3 0 8 0,0 3 3 0,-3-3 1 0,-3 8 0 15,-3 3 32-15,0 2 6 0,-3 3 2 0,-3 3 0 16,0 2-23-16,3 0-4 0,-2 3-1 0,-1 0 0 16,3 5-12-16,0-2-4 0,3 2 0 0,0-3 0 15,3-5-8-15,6 3-16 0,3-2 4 0,3 1 1 0,0-7 11 16,3 0 0-16,-3-2 0 0,9-1 0 0,0-5 0 0,-1 0 0 16,4-5 0-16,0-3 8 15,3 2-8-15,-3-2 0 0,3-5 0 0,-6 3 0 16,2-6-15-16,-2 0-4 0,-3 0-1 0,3 3 0 0,0-6 7 15,0 6 1-15,-3-6 0 0,0 6 0 16,0 0 12-16,-1 0 0 0,-5 0 0 0,3 5 0 16,-3 2-10-16,-3-2 1 0,-3 8 0 0,0 0 0 0,0 0 25 0,0 0 4 15,-6 8 2-15,0 0 0 0,-3 3 23 0,4 2 5 16,-4 0 1-16,3 1 0 0,0 1-35 0,-3 4-6 16,3-1-2-16,0 1 0 0,3-3-8 0,0 0 0 15,0 0 0-15,0 2 0 0,3-5 0 0,3-5 0 16,-3 3 0-16,6-3 0 0,0 0 0 0,3 2 0 15,0-10 0-15,3 3 0 0,-1-3-9 0,7 0 9 16,3-3-12-16,0-2 12 16,3 0-154-16,-3 2-24 0,14-15-5 0,-5-4-1 15</inkml:trace>
  <inkml:trace contextRef="#ctx0" brushRef="#br0" timeOffset="54663.08">22496 2262 1911 0,'0'0'42'0,"0"0"9"15,0 0 1-15,0 0 2 0,0 0-43 0,0 0-11 0,6-5 0 0,0 0 0 0,0 2 16 0,3-2 2 16,-6-1 0-16,5 4 0 0,-2-4-4 0,0 6-1 15,3-5 0-15,-6 3 0 0,3-4 3 0,-6 6 1 16,0 0 0-16,0 0 0 0,0 0 38 0,0 0 7 16,-6 0 2-16,0 0 0 0,-6 0-1 0,0 0 0 15,1 0 0-15,-1 0 0 0,-3 6 5 0,0 1 0 16,0-7 1-16,0 6 0 0,-3 2-10 0,3-3-3 16,1 3 0-16,-1-3 0 0,-3 3-5 0,3 0-2 15,3 3 0-15,-3 2 0 0,6-8-38 0,0 3-11 16,6 0 0-16,0 3 0 0,6-3 0 0,0 5 0 0,6 0 0 0,0 0 0 15,3-5 0-15,0 3 0 0,3 2 0 16,0 0 8 0,-3-5-38-16,-3 3-7 0,5-3-2 0,-2 5 0 15,-3-5-13-15,0 2-4 0,-3-4 0 0,0 2 0 16,0 0 20-16,-3 2 3 0,-3-2 1 0,-3-3 0 16,0 3 32-16,-3-2 0 0,-3 2 0 0,3-3 0 0,-6-2 0 15,3 2 0-15,-3-5 12 0,-2 5-3 0,-1-5 6 0,-3 0 1 16,-3 0 0-16,0 0 0 0,3 0 19 0,-3 0 4 0,1 0 1 15,5 0 0-15,0 0-40 0,3-5 0 0,3 5 0 16,3-5 0-16,0 5 0 0,3-3 0 0,3 3 0 0,0 0 0 16,0 0-102-16,0 0-18 15,3-5-4-15,3-1-1 0</inkml:trace>
  <inkml:trace contextRef="#ctx0" brushRef="#br0" timeOffset="54954.3">22796 2368 2602 0,'0'0'57'0,"0"0"12"0,0 0 3 0,0 0 1 0,6 0-58 0,3 0-15 0,-3 0 0 0,3-5 0 15,0 5 28-15,3-3 4 0,-3 3 0 0,3-5 0 16,0 5-20-16,0 0-3 0,0-5-1 0,2 2 0 31,1 3-54-31,3 0-11 0,-6 0-3 0,6 0 0 0</inkml:trace>
  <inkml:trace contextRef="#ctx0" brushRef="#br0" timeOffset="56153.74">22674 2294 1209 0,'0'0'108'0,"-6"0"-87"0,-3 8-21 0,1-5 0 15,2 7 148-15,-6 3 24 0,-6 1 6 0,3 4 1 16,-6 9-83-16,3-1-16 0,-3 0-3 0,1 1-1 16,-1 5-8-16,3-1-1 0,0-4-1 0,0 2 0 15,6 3-16-15,-3-1-3 0,0 1-1 0,4 0 0 16,-4-3-30-16,6 0-7 0,-6 0-1 0,6 3 0 15,0-5-8-15,3-4 0 0,0-2 0 0,0 1 0 16,3-4 0-16,0-5 0 0,3-2 0 0,0 0 0 16,0-6 0-16,0 0 0 0,0-5 0 0,0 0 0 15,0 0 0-15,0 0 0 0,0 0 0 0,6-5 0 16,-3-3 0-16,3-3 0 0,0 1 0 0,0-1 0 16,0-7 0-16,0-1 8 0,0 3-8 0,0-8 8 15,3 3-8-15,-3 0 0 0,3-8 0 0,-3 3 0 0,2 4 8 16,1-4 0-16,0-1 0 0,0 4 0 15,3 1 20-15,-3 1 3 0,0-2 1 0,6 1 0 0,-3-1-20 0,3 1-3 16,3-1-1-16,-1-4 0 0,7 1-8 0,-3 4 0 16,3-4 0-16,0 2 0 0,2 3 0 0,4-5 0 15,-3-1 0-15,3 6 0 0,-3-3 0 0,-4 3 0 16,4 8 0-16,-6-6 0 0,0 6 0 0,0 0 0 16,3 0 0-16,-4-1 0 0,4 9 0 0,-3-3 0 15,-3 3 0-15,0-1 0 0,-3 6 0 0,-1 0 0 16,1 0 0-16,-3 6 0 0,0-1 0 0,-3 3 0 15,0-3-8-15,-6 9 8 0,3-7 0 0,-6 7 0 16,0 4 0-16,-6-5 0 0,0 6 8 0,-3-6-8 16,-3 8 8-16,-3-7-8 0,0 4 12 0,1 1-2 15,-4-3-1-15,3 2 0 0,0 1 3 0,0-6 0 16,3 3 0-16,-3 0 0 0,3-3 16 0,-5-5 3 0,2 5 1 16,-3-8 0-16,-3 3-32 0,0-3 0 15,-6 1 0-15,4 2 0 0,-1-8 0 0,3 0 0 0,0 0 0 0,0 0 0 16,3-6 0-16,3 4 0 0,1-4 8 0,5 1-8 15,-3 0 0-15,3-3 11 0,3 0-11 0,6 3 10 16,3-9-23-16,6 7-5 0,3-4-1 0,3 3 0 16,2 0-121-1,1 3-24-15,6-6-4 0,0 3-952 0</inkml:trace>
  <inkml:trace contextRef="#ctx0" brushRef="#br0" timeOffset="56604.53">23213 2252 1335 0,'6'-3'29'0,"0"-2"7"0,3 5 0 0,-3-8 2 0,0 8-30 0,3-6-8 16,-6-1 0-16,3 7 0 0,0-6 113 0,-6 6 22 16,0 0 4-16,0 0 1 0,0 0-20 0,0 0-3 15,-3 6-1-15,0 7 0 0,-6 0-32 0,3 0-6 16,-6 0-2-16,3 1 0 0,-3 2-44 0,-3 2-10 0,0 1-2 0,3-6 0 16,-2 5 10-16,2 1 2 0,3-3 0 0,3 2 0 15,0-5-21-15,3 1-11 0,0-1 12 0,3-2-12 16,0-4 8-16,0-7-8 0,6 3 0 0,0 0 0 15,3-3 9-15,3-3-9 0,2 0 0 0,4-4 9 16,-3 1-9-16,3-7 0 0,0 2 0 0,-3 3 0 16,0-10 0-16,0 2 0 0,-4 0 0 0,4 0 0 15,-3-2 0-15,0-1 0 0,0 3 0 0,0-2 0 16,0 5 0-16,0-1 0 0,3 1 0 0,-3 0 0 16,-1 2 0-16,-2 9 0 0,0-4 0 0,0 1 0 15,-3 5-22-15,3 0-10 0,-3 5-1 16,0-5-1-16,0 6-198 0,0-6-39 0,3 8-8 15,0-3-1-15</inkml:trace>
  <inkml:trace contextRef="#ctx0" brushRef="#br0" timeOffset="57104.73">23651 2376 1922 0,'0'0'42'0,"0"0"9"0,0 0 1 0,0 0 3 0,0 0-44 0,0 0-11 16,0 0 0-16,6 0 0 0,0-3 83 0,2 3 14 0,-2-5 3 0,3 5 1 16,0-8-59-16,0-2-12 15,0 7-2-15,0-8-1 0,0 3 0 0,0-5 0 16,-3 5 0-16,3 3 0 0,-3-8-11 0,3 2-1 16,-3-2-1-16,-3 5 0 0,3-5 5 0,-3-1 1 15,0 1 0-15,0 3 0 0,-6-1 9 0,3 0 3 0,0 4 0 0,-6 1 0 16,0 1-10-16,-3 2-2 0,0 3 0 0,-6 0 0 15,0 0 20-15,-6 8 3 0,-3 0 1 0,1 3 0 16,2 2-26-16,-3 0-5 0,0 0-1 0,0 6 0 16,3-6-12-16,4 8 8 0,2-7-8 0,3 4 0 15,3 1 10-15,3-6-10 0,3 8 10 0,3-8-10 16,0 0 0-16,3 1 8 0,6-4-8 0,0-2 0 16,3-2 0-16,6-4 0 0,-1-2 0 0,4-2 0 15,0 2-10-15,3-11-2 0,3 3 0 0,-4 0 0 16,-2-5-41-16,3 8-9 0,-6-9-2 0,3 1 0 15,-6 0 16-15,0 0 2 0,-1 2 1 16,-2 3 0-16,-3 0 31 0,0 3 14 0,-6-3-12 0,-3 8 12 16,0 0 0-16,0 0 0 0,0 0 0 0,-6 3 8 0,0 2 31 0,-3 3 5 15,3 2 2-15,-3-2 0 0,4 6-18 16,-4-1-3-16,3 0-1 0,-3 0 0 0,3 0-24 16,3 6 0-16,0-6 0 0,3-5 0 0,3 3 0 0,0-3 0 15,3-3 0-15,-6-5 0 16,9 0-53-16,3 0-16 0,-1 0-3 0,1-5-724 15,0-3-144-15</inkml:trace>
  <inkml:trace contextRef="#ctx0" brushRef="#br0" timeOffset="57284.25">23966 1831 2343 0,'0'0'104'0,"0"0"21"0,0 0-100 0,0 0-25 0,0 0 0 0,0 0 0 15,3-5 13-15,3-1-2 16,3 4-1-16,3-1 0 0,3 0-10 0,-3-2 0 0,3 5 0 0,-1-5 0 16,-2 2 0-16,3 3 0 0,3 0 0 0,0 0-1060 15</inkml:trace>
  <inkml:trace contextRef="#ctx0" brushRef="#br0" timeOffset="58184.24">23996 2445 633 0,'0'0'56'0,"0"0"-44"16,0 0-12-16,0 0 0 0,0 0 104 0,0 0 18 0,0 0 4 0,0 0 1 15,6-6 1-15,-3 6 1 0,6-5 0 0,-3 3 0 16,0-4-44-16,3 6-9 0,0-8-1 0,-3 3-1 16,2 5-14-16,-2-8-2 15,3 5-1-15,0 1 0 0,3-6-36 0,-3 3-7 16,0-1-2-16,0-2 0 0,0 3-12 0,0-3 0 0,0 3 0 0,-3-3 0 16,0-5 43-16,-3 2 5 0,0 3 2 0,-3-5 0 15,0 0-13-15,-3-1-2 0,-3 1-1 0,3 0 0 16,-3 0 5-16,0 0 1 0,-3 7 0 0,3-7 0 15,-6 8-13-15,0 2-3 0,0 3 0 0,0 0 0 16,-3 8 7-16,3-3 1 0,-5 3 0 0,-1 5 0 16,3 1-23-16,-3-1-9 0,0 5 8 15,3-2-8-15,0 0 0 0,3 0 0 0,4 3-9 0,-1-1 9 0,3-5 0 16,3 1 9-16,3-7 1 16,3 7 0-16,0-4-10 0,3-2-11 0,3-2 3 0,2-4 0 15,7-2-27-15,0-2-5 0,0-4 0 0,0-2-1 16,3 3-11-16,-3-6-3 0,-1 3 0 0,-2 1 0 0,0 1 28 0,0-2 6 15,-3 3 1-15,0-3 0 0,-3 3 20 0,0-3-11 16,-3 3 11-16,-6 5-8 0,0 0 8 0,0 0 0 16,0 0 8-16,0 0-8 15,-3 0 14-15,-6 5-2 0,3-5 0 0,-3 8 0 0,-6 0 29 0,6 5 6 0,-3 5 1 16,-3 4 0-16,0 1-20 16,1 4-3-16,-1-6-1 0,-3 6 0 0,0 2-9 0,0 2-3 15,0-1 0-15,3 7 0 0,-5-3-12 0,2 0 0 16,3 3 0-16,0-2 0 0,3 2 9 0,0-3-1 0,0-2 0 0,3 0 0 15,0-1-8-15,3-1 0 0,-3-7 0 16,3 4 0-16,-2-3 0 0,2-3 0 0,-3 0 0 0,-3 3 0 16,6-8 0-16,-3 0 0 0,0-3 0 0,0 0 0 15,0-2 12-15,0-1 0 0,0-7 0 16,0-1 0-16,-3-2-4 0,0 0 0 0,1-5 0 16,2-3 0-16,-3-2-8 0,0 2 0 0,0-6 9 0,3-4-9 15,0-3 12-15,0 2-3 0,3-7 0 0,3 2 0 16,0-5 6-16,6-3 1 0,-3 0 0 0,3 1 0 15,3-1 8-15,3 3 3 0,-3 2 0 0,9 1 0 16,-3-1-27-16,3 9 0 0,0-6 8 0,-1 3-8 0,1 2 0 16,-3 1 0-16,3 2 0 0,0 3 0 15,0 0-49-15,0-1-12 0,0-4-3 0,3 5 0 16,-1-6-147-16,4 6-29 0,21-22-7 0,0 4-1 0</inkml:trace>
  <inkml:trace contextRef="#ctx0" brushRef="#br0" timeOffset="58554.24">24264 2209 2062 0,'0'0'45'0,"0"0"10"0,0 0 1 0,0 0 3 0,0 0-47 0,0 0-12 0,-6 8 0 0,0-8 0 16,6 0 44-16,-3 8 8 15,-3 3 0-15,0-3 1 0,3 0-22 0,-3 5-5 16,3-3-1-16,-3 4 0 0,3 2 11 0,0-6 3 0,0 3 0 0,3 1 0 15,0-1-31-15,0-8-8 0,0 3 0 0,6 0 0 16,-6-8 0-16,9 5 0 0,-3 1 0 0,3-6 0 31,0 0-19-31,0-6-8 0,3-2-1 0,0 3-1 16,3-3-18-16,-4 3-3 0,7-3-1 0,-6 3 0 16,3-9 19-16,0 6 3 0,0 3 1 0,-3-5 0 0,-3 2 16 0,0 2 3 0,-3 4 1 0,0-4 0 15,-6 6 8-15,0 0 11 0,0 0-3 0,0 0 0 16,0 0 36-16,-6 6 8 0,-3 2 0 0,3 2 1 15,0-2 1-15,0 5 0 0,3-7 0 0,0 7 0 0,0-5-33 16,6-3-6-16,0 3-2 0,3 0 0 16,0-3-13-16,3 1 8 0,3-6-8 0,-3 2 0 15,5-2 0-15,1 0 0 0,-3-2 0 0,0 2 0 16,3-6-112-16,0 1-28 0,0 2-5 16</inkml:trace>
  <inkml:trace contextRef="#ctx0" brushRef="#br0" timeOffset="59111.85">24579 2416 1587 0,'0'0'70'0,"0"0"15"0,0 0-68 0,0 5-17 15,0-5 0-15,0 11 0 0,0-9 21 0,0-2 1 0,0 0 0 0,0 0 0 16,6 5 17-16,0-5 3 0,3 0 1 0,-3 0 0 16,3-7 11-16,3 7 2 0,-3-6 1 0,0-2 0 15,3 3-17-15,-3-6-3 0,0 3-1 0,0 1 0 16,-1 1-4-16,1-2 0 0,-3-2-1 0,0 2 0 15,0 0-7-15,0-3 0 0,-3 3-1 0,3-5 0 16,-3 5 5-16,0-2 2 0,-3 2 0 0,0-6 0 16,0 9-8-16,0-3-2 0,-3-2 0 0,3 7 0 15,-3-2 26-15,3 5 5 0,-6-6 1 0,0 4 0 16,0 2-23-16,-3 0-4 0,3 8-1 0,-6-3 0 16,1-2-3-16,-1 7-1 0,0-2 0 0,0 5 0 15,-3-2-20-15,3 5 0 0,0 2 0 0,0-4 0 16,0 4 0-16,3 3 0 0,0-2 0 0,1-1 0 15,-1 9 0-15,6-6 0 0,-3-3 0 0,3 1 0 16,0 2 0-16,3-2-15 0,3 2 3 0,-3-3 0 16,3-2 12-16,-3 3 16 0,0-1-3 0,3 1-1 0,0-3-12 15,-3 2 9-15,0 1-9 0,-3-1 8 0,0-2 7 0,0 3 1 16,-3-1 0-16,0 1 0 0,-3 2-16 0,3-3 0 16,0 4 0-16,0-4 0 0,-6 1-8 0,3 2-5 15,0-3-1-15,-3 1 0 0,-3 2 14 0,1-8 0 16,2 3 0-16,0 0-9 0,-3-3 9 0,3-5 0 15,0 0 0-15,0 3-8 0,3-9 8 0,0 1 0 16,0 5 0-16,0-8 8 0,1 0-8 0,2 0 12 16,0-8-4-16,-3 3 0 0,6-3-8 0,-3-3 11 15,0-2-11-15,3 0 12 0,0-9-12 0,3 4 0 16,-3-9 9-16,6 1-9 0,-3 0 10 0,3-1-2 16,3 3-8-16,0-2 12 0,0 2-12 0,0 8-10 15,3-8 2-15,2 8 0 16,-2-2-36-16,3 5-6 0,0-6-2 0,0 3-790 15,3 6-158-15</inkml:trace>
  <inkml:trace contextRef="#ctx0" brushRef="#br0" timeOffset="59637.64">24803 2336 2152 0,'0'0'48'0,"0"0"9"0,0 0 3 0,0 0 0 0,0 0-48 0,0 0-12 0,0 0 0 0,0 0 0 16,0 0 32-16,0 0 4 0,0 0 0 0,0 0 1 16,0 0-26-16,0 0-11 0,0 0 8 0,6-2-8 0,2 2 8 0,4-6-8 15,3-2 8-15,-3 3-8 0,0-3 0 0,0 3 8 16,0-3-8-16,0 3 0 0,0-6 0 0,-3 3 0 16,-6 3 8-16,3-3-8 0,-1 3 8 0,-5 2-8 15,-2-2 12-15,-1-3-4 0,3 8 2 0,-6 0 0 16,-3 0 0-16,-3 0 0 0,-3 2 18 0,0 4 3 15,0-1 1-15,0 3 0 0,0 5-2 0,0-8 0 16,4 9 0-16,-1-6 0 0,3 5-30 0,3 0 0 16,0-2 0-16,3 2 0 0,3-5 0 0,-3 5 0 15,6-8 0-15,0 3 0 0,6 0 0 0,0-3 0 16,3 1 0-16,-1-1 0 0,10-2 0 0,-3 2 8 16,0-5-8-16,6 0 0 0,-3 0 0 0,2 0 0 0,-2 0 0 15,0 0 0-15,3 0 0 0,-3 0 0 0,0 0 0 16,-3 0-10-16,-4 0 2 0,1 0 0 0,-6 0 0 15,0 0 0-15,-9 0 8 0,0 0 0 0,0 0 0 0,0 0 0 16,0 0 0-16,3 5 0 0,-3 3 0 16,-3 5 8-16,-3-7 12 0,0 2 4 0,0 0 0 15,0 2 0-15,0-2 1 0,3 0 1 0,0-3 0 0,3-5 0 16,0 0-14-16,0 0-4 0,0 0 0 0,9 6 0 16,-3-1-8-16,3 3 0 0,0-8 0 0,0 0 0 15,3 0 0-15,-3 0 0 0,3 0 0 0,-3-5 0 16,0 5 0-16,3 0 0 0,-3 0 0 0,-1 0 0 15,1 0 0-15,-3 0 0 0,3 5 0 0,-3-2 0 16,-6-3-27 0,6 5-7-16,0 0-2 0,-6-5-768 0,0 0-155 0</inkml:trace>
  <inkml:trace contextRef="#ctx0" brushRef="#br0" timeOffset="62028.08">1922 3945 172 0,'0'0'16'0,"0"0"-16"15,0 0 0-15,0 0 0 0,0 0 232 0,0 0 44 16,0 0 9-16,0 0 2 0,0 0-144 0,0 0-29 15,0 0-6-15,0 0 0 0,0 0-45 0,0 0-9 16,0 0-2-16,0 0 0 0,0 0 12 0,0 0 3 16,9 0 0-16,-9 0 0 0,3-3-44 0,3 1-9 15,-3-4-2-15,6 4 0 0,-1-4 4 0,-5 1 0 16,3-3 0-16,0 0 0 0,0 3-16 0,3-6 11 16,-3 3-11-16,3-5 10 0,0 0-10 0,-3 0 10 15,-3 2-10-15,0 1 10 0,3-1-10 0,-6-2 0 0,0 0-12 16,0-1 12-16,-6 4 22 0,0-1 12 0,0-2 2 0,-3 8 1 15,6-3-13-15,-9 2-2 0,3 1-1 0,-3 5 0 16,3 0 0-16,-5 5 0 0,2 1 0 0,-3 4 0 16,-9 6 7-16,9 0 0 0,-6 3 1 0,3-1 0 15,-5 3-4-15,5 3-1 0,-3-3 0 0,0 6 0 16,9-4 4-16,-3 1 0 0,6 3 0 0,3-1 0 16,-3 3-17-16,3-10-3 0,6 5-8 0,0-1 12 15,0-12-12-15,6 2 8 0,3-2-8 0,3-6 0 16,6 0 0-16,-3-5 0 0,6 0 0 0,6 0 0 15,-7-10 9-15,4-1-9 0,3-5 8 0,-3 1-8 16,6-4-24-16,-4-2-9 0,4-6-3 16,0 4 0-16,-3-4-108 0,3 1-23 0,-1-9-4 0,1 4-505 15,6-1-102-15</inkml:trace>
  <inkml:trace contextRef="#ctx0" brushRef="#br0" timeOffset="62276.42">2517 3268 1036 0,'0'0'92'0,"-6"0"-73"15,3 0-19-15,-3 0 0 0,0 5 176 0,0 3 32 16,-3-6 7-16,0 9 1 0,3 2-76 0,-2 1-16 16,-4 4-2-16,-3 1-1 0,3 4-50 0,0 1-11 15,-6 0-1-15,3 5-1 0,-3 3-17 0,0 0-3 16,-5-1-1-16,2 6 0 0,-9 6 3 0,9-4 0 0,0 1 0 16,-5 5 0-16,2 0-16 0,0-3-2 0,0 1-1 0,3-4 0 15,3 1-13-15,4-3-8 16,-1-2 10-16,6-4-10 0,3-7 10 0,0 0-10 0,6-6 10 15,0-2-10-15,6-5 0 0,0-6 0 0,3 3 0 16,6-8 0-16,5-8 0 0,-5 3-20 0,6-6 4 16,6-2 0-1,-3-3-176-15,5 3-36 0,-2-6-6 0</inkml:trace>
  <inkml:trace contextRef="#ctx0" brushRef="#br0" timeOffset="62760.13">2398 3979 1299 0,'-3'8'57'0,"3"-2"13"16,-6-1-56-16,3-2-14 0,-3 2 0 0,6 0 0 0,-6 0 121 0,6 3 22 15,-3-5 4-15,3 2 1 0,0-5-55 0,0 0-10 16,0 0-3-16,0 0 0 0,0 0-34 0,6 0-7 16,3-2-2-16,0-1 0 0,3 0-37 0,0-5-8 15,-3 3-2-15,3-8 0 0,0 2 10 0,2 3 11 16,-8-5-3-16,9 0 0 0,-6 0-8 0,-6 2 0 16,6-2 0-16,-6 2 0 0,3 1 0 0,-6-4 0 15,-6 1 0-15,3 0 0 0,-3 0 12 0,0 2-4 16,-3 3 0-16,0 0 0 0,0 8-8 0,-2-5 0 15,-1 5 0-15,-3 5 0 0,3 1 26 0,-6 2 13 16,3 5 2-16,0 0 1 0,0 0 5 0,-6 0 1 16,7 6 0-16,2-6 0 0,0 6-12 0,3 2-1 15,6-5-1-15,-6 0 0 0,9 2-34 0,0-2-14 16,9 3 1-16,-6-6 0 0,9 0 13 0,3-5 0 16,-3-3 0-16,5 1 0 0,-2-6 0 0,6 0 0 0,6-3 0 0,-3 0 10 15,3-7-10-15,2 2 0 0,1 0 0 0,-6 0 0 16,-3 3-16-16,0-3 0 0,-4 2 1 0,1 1 0 15,-3 2 15-15,0 1-12 0,-3 2 12 0,-3 0-12 16,-3-3 12-16,-6 3 0 0,0 0 0 0,0 0 0 16,0 0 0-16,0 0 0 0,-3 8 0 0,0 0 0 15,3 3 0-15,-6-9 8 0,3 3-8 0,-3 1 10 16,6-6 3-16,0 0 1 0,0 0 0 0,0 0 0 16,0 0 4-16,0 0 1 0,0 0 0 0,0 0 0 15,0 0-19-15,6-6 0 0,3 1 0 0,-6 3 0 16,6-9 0-16,0 8 0 0,0-5-11 0,3 3 11 15,-4-3 0-15,4 3 0 0,-3 0 12 0,0-3-3 16,3 2-75-16,-3 1-15 16,3-3-3-16</inkml:trace>
  <inkml:trace contextRef="#ctx0" brushRef="#br0" timeOffset="63919.67">3949 3575 1558 0,'0'0'34'0,"0"0"7"0,0 0 2 0,0 0 1 0,0 0-35 0,3-6-9 16,0 1 0-16,3 2 0 0,0-5 59 0,3 3 9 15,-9 0 3-15,6-1 0 0,2-1-41 0,1-1-8 0,-3 2-2 0,6-2 0 16,-3 3-9-16,-3-3-3 0,0 3 0 0,3 0 0 15,-6-1 16-15,3-2 4 0,-6 3 0 0,0 2 0 16,-3-5 6-16,0 3 2 0,-6-3 0 0,0 3 0 16,-3 0 4-16,0 2 0 0,0-2 1 0,-2-1 0 15,-1 6-6-15,-6 0-2 0,0 0 0 0,-3 6 0 16,0-1 1-16,-2 6 0 0,-1-1 0 0,-3 3 0 16,-6 1-4-16,1 4-1 0,-4 9 0 0,0-6 0 15,0 3-9-15,4 5-3 0,-10 2 0 0,9 4 0 16,-5 2-6-16,-1 0-2 0,6 3 0 0,7-1 0 15,-1 1-9-15,6 0 0 0,-3-1 9 0,12-2-9 16,0 3 8-16,9-8-8 0,3-3 8 0,6-3-8 16,3-2 0-16,9-5 8 0,0-6-8 0,6-2 0 15,3-6 9-15,9 0-9 0,-1-10 12 0,4 0-12 0,6-3 11 0,-7-6-11 16,4 1 10-16,0-3-10 0,0-5 0 0,-10 5 8 16,4-5-8-16,-3 5 0 0,-9 0 0 0,-4 3 0 15,-2-5 0-15,-3 4-10 0,-6 4 10 0,-3-1 0 16,-3 6 8-16,-3-6-8 0,-6 9 0 0,0-4 9 15,-6 4-9-15,1 2 0 0,-7 2 8 0,-3 4-8 16,3-1 0-16,-9 3 0 0,10-3 0 0,-7 3 8 16,6 5-8-16,3-5 0 0,3 6 25 0,-6-4-1 15,12 3-1-15,-5 1 0 0,8-7-11 0,6 1-3 16,0 3 0-16,3-3 0 0,2-3-9 0,7 1 0 16,-3-4 0-16,12-2-11 0,0-2 11 0,0-1 0 15,3 0 8-15,2-7-8 0,4 2 0 0,0 0-12 16,-6-3 2-16,3 1 0 15,-4 4-16-15,4-7-3 0,-6 5-1 0,0-2 0 16,-3 2-5-16,3 2-1 0,-7-7 0 0,1 8 0 0,0 2 18 0,-9 1 3 0,6-1 1 16,-12 3 0-16,0 0 14 0,0 0 0 0,0 0 0 0,-6 13 10 15,0-8-10-15,3 9 0 0,-3-4 0 0,0 1 8 16,0-1 6-16,0 4 1 0,3-1 0 0,-3 0 0 16,-3 0-1-16,4 1 0 0,2 1 0 0,0 1 0 15,0-2-14-15,-3-1 9 0,0 0-9 0,3 3 8 16,-3 2-8-16,6-4 8 0,-9 4-8 0,3-5 8 15,0 3-8-15,0 0 8 0,3-3-8 0,-6-2 8 16,3 5-8-16,0-8 10 0,0 0-10 0,3 2 10 16,-6-4-10-16,3-4 0 0,3 3-10 0,0-5 10 15,3 0-160-15,0 0-25 16,0-5-6-16</inkml:trace>
  <inkml:trace contextRef="#ctx0" brushRef="#br0" timeOffset="64245.8">4041 3889 1605 0,'-6'-5'71'0,"6"5"15"0,0 0-69 0,0 0-17 16,0 0 0-16,0 0 0 0,0 0 104 0,0 0 16 15,-3 3 4-15,3-1 1 0,-3 4-46 0,0-1-10 0,3 0-1 0,-6 3-1 16,3 0-11-16,3 0-3 0,-6 3 0 0,3-6 0 15,0 6-26-15,0-1-6 0,0 3-1 0,0 1 0 16,-3-4-8-16,0 1-1 0,4-1-1 0,2-2 0 16,-3 0 19-16,3 3 4 0,0-9 1 0,0-2 0 15,3 6-34-15,-3-6 0 0,0 0 0 0,14-3 0 16,-5-2 13-16,3-3-4 0,3 3-1 0,0-3 0 16,0-3-8-16,0 3 8 0,0-2-8 15,0 2 8-15,-4-3-8 0,4 0 0 0,0-2 0 0,-3 3 0 16,0 2 0-16,0-6-17 0,3 1 4 0,-9 3 1 15,9 2-149 1,-9-3-30-16,6 3-5 0</inkml:trace>
  <inkml:trace contextRef="#ctx0" brushRef="#br0" timeOffset="64645.74">4407 3966 1681 0,'0'0'36'0,"3"0"8"0,-3 0 2 0,0 0 2 0,0 3-38 0,0-3-10 16,0 0 0-16,6 2 0 0,0-2 85 0,3 0 15 15,-3 0 4-15,3-2 0 0,3-1-66 0,-3-5-13 16,3 3-2-16,2 0-1 0,-5-3-13 0,3 2-9 16,0-2 12-16,-3 3-12 0,3-3 10 0,-6 0-10 15,3 3 8-15,-3 0-8 0,0-6 8 0,-6 3-8 16,0 0 0-16,0 0 8 0,-6 3 12 0,3-3 1 15,-3 3 1-15,0-3 0 0,-9 3 16 0,3-3 3 16,0 2 1-16,0 6 0 0,-8 0-1 0,-1 3 0 0,6 0 0 16,-3 5 0-16,-3 5 9 0,3-5 2 0,0 5 0 15,-2 5 0-15,2-4-28 0,6-1-4 0,-9 5-2 0,12-4 0 16,0 2-6-16,3-1-2 0,3 1 0 0,0 0 0 16,3 5-10-16,6-7 8 0,-3 1-8 0,6-4 8 15,3 2-8-15,3-5 8 0,-3 0-8 0,6-5 8 16,2-1 10-16,1-2 2 0,-3-5 0 0,3 2 0 15,0-10-48-15,-3 5-10 16,3-2-2-16,-1-4 0 0,-2-1-22 0,3-1-5 0,-9 0-1 16,0 0 0-16,0 0-144 0,-3 3-28 0,-3-6-7 15</inkml:trace>
  <inkml:trace contextRef="#ctx0" brushRef="#br0" timeOffset="64812.06">4493 3564 2026 0,'-8'0'44'0,"5"0"10"0,-3 3 2 0,3-3 1 0,3 0-45 0,0 0-12 16,0 8 0-16,0-8 0 0,0 0 28 0,0 0 4 15,6 0 1-15,3 2 0 0,5 1-2 0,7-3-1 16,-6 0 0-16,3-3 0 0,3 3-44 0,0-2-9 16,0 2-1-16</inkml:trace>
  <inkml:trace contextRef="#ctx0" brushRef="#br0" timeOffset="65480.74">4416 4625 518 0,'0'0'23'0,"0"-8"5"0,6-3-28 0,-3-2 0 0,3 0 0 0,6-6 0 15,-3-2 187-15,0 0 32 0,6 3 6 0,2-9 2 0,-5 1-103 0,6-1-21 16,3-5-4-16,-6 1-1 0,6-9-26 0,3-2-4 16,2-1-2-16,-2-2 0 0,6-2-21 0,0-1-4 15,2 0-1-15,-2-2 0 0,0 0-6 0,3 0-2 16,5-1 0-16,-5 4 0 0,6-6-32 0,-9 8 0 15,2 5 0-15,-2 1 0 0,-6-1 0 0,0 8 0 16,-3 0 0-16,-1 6 0 0,1-1 0 0,-6 4 0 16,0 1 0-16,6 1 0 0,-9 3 17 0,6-3 3 15,-3 5 1-15,2 0 0 0,1 3-21 0,-6-1 0 16,-3 4 0-16,3 2 8 0,0 0-8 0,-3 3 0 16,0-1 0-16,0 4 0 0,0 4-8 0,-3 4-4 15,0-4 0-15,-3 4 0 0,-3 4 20 0,0 1 3 16,-3 5 1-16,3-1 0 0,-12 4 0 0,3 0 0 15,0 2 0-15,-3 2 0 0,-3-4 38 0,0 5 8 16,-3 0 2-16,0-6 0 0,4 3-15 0,-1 3-2 16,3-3-1-16,3-2 0 0,3 2-10 0,0-2-1 15,3-1-1-15,-3 3 0 0,3-8-18 0,3 3-3 0,-3 0-1 0,3-3 0 16,3 3-8-16,0-2 0 0,3 1 0 0,-6-1 0 16,3-4 0-16,3 1 0 0,0 2 0 0,0-5 0 15,0 3-13-15,-3 2-2 0,3-5 0 16,0 0 0-16,-3 2-4 0,3 3-1 0,-6-7 0 15,0 7 0-15,-6-8 20 0,0 6 0 0,0-1 0 0,0 4 0 16,-3-6 0-16,3 2 16 0,-3 3-4 0,0-2 0 16,-3 2-12-16,0 3 0 0,0-8 0 0,3 5 0 15,-12-2 12-15,7 2 0 0,-1-5 0 0,-3 5 0 0,3-7 7 16,-3-4 1-16,0 3 0 0,3-5 0 16,3 0 16-16,-2 0 3 0,2 0 1 0,3-7 0 15,0 1-32-15,3-2-8 0,6 3 0 0,3-8 0 16,3 0 0-16,3-1-10 0,0 4 1 0,9-3-869 15,-10 5-174-15</inkml:trace>
  <inkml:trace contextRef="#ctx0" brushRef="#br0" timeOffset="65840.8">5360 3945 2023 0,'0'0'89'0,"0"0"19"0,0 0-86 0,0 0-22 15,0 0 0-15,0 0 0 0,6 8 56 0,3-5 8 0,-6-1 0 16,8-2 1-16,4 0-1 0,-6 0 0 16,6-5 0-16,0 5 0 0,6-8-44 0,-3 3-10 0,-3-6-2 0,-1 3 0 15,1 0-8-15,-3 0 0 0,0-2 0 0,0 2 0 16,-6-3 0-16,3 3 8 0,-6-5-8 0,0 2 8 16,0 1 0-16,-3-3 0 0,0 2 0 0,-3-2 0 15,0 0 4-15,0 5 0 0,-3 2 0 0,0-2 0 16,0 6 35-16,-3 4 7 0,-6 6 2 0,0-5 0 15,1 8-7-15,-7 2-1 0,-3 5 0 0,3 1 0 16,-3 2-16-16,6-5-3 0,3 8-1 0,7-6 0 16,-7 1 0-16,9 2-1 0,-3-3 0 0,3 4 0 15,6-4-15-15,-3-5-4 0,0 1 0 0,6-1 0 16,6 3-8-16,0-6 0 0,6-4 0 0,-1 1 0 0,7-7 0 16,0 0-9-16,-3 0 9 0,6-7-13 15,-3 1-195-15,2-7-38 0,16-19-8 0,-12 11-2 0</inkml:trace>
  <inkml:trace contextRef="#ctx0" brushRef="#br0" timeOffset="66667.57">6083 4003 1760 0,'0'0'39'0,"0"0"8"0,0 0 1 0,0 0 1 0,-3-5-39 16,3 5-10-16,-3-3 0 0,3 3 0 0,-3-2 79 0,3 2 13 16,0-8 4-16,3 2 0 0,0-4-36 0,0 2-6 15,6 0-2-15,0-3 0 0,3-2-25 0,3 2-6 16,5-2-1-16,1-3 0 0,0 1 16 0,0 1 4 15,0 1 0-15,3 0 0 0,-4 0-27 0,4 2-5 16,-3 3 0-16,-3 3-8 0,0-3 0 0,0 3 0 16,-6 5 0-16,-1 0 0 0,-2 0 11 0,-9 0-11 0,6 7 10 15,-3 4-10-15,-3 2 19 0,-3 1-3 0,-3-1 0 16,0 0 0-16,-2 3 7 0,-4 0 1 0,-3 0 0 16,6-1 0-16,-9 1-5 0,3 3-1 0,3-6 0 15,0 0 0-15,-3-5-8 0,9 3-2 0,0-6 0 16,3 3 0-16,-2-5 0 0,5-3 0 0,0 0 0 15,0 0 0-15,8-3-8 0,4-2 0 0,0-3 0 0,6-3 0 16,3 3 0-16,0-5 8 0,-3 0-8 0,3 0 0 16,-1-1 0-16,1 1 0 0,0 0 0 0,3-3 0 15,-3 0 0-15,0 3 0 0,-4 2-8 0,1-2 8 16,0 3 0-16,-3 4 0 0,0 1-9 0,-3 5 9 16,0 0 0-16,-6 5-10 0,0 1 10 0,0 2-8 15,-6 5 8-15,0-5 0 0,-3 2 0 0,0 4 0 0,-3 1 0 16,0 1 0-16,-3-3 8 0,0 9-8 0,3-9 8 0,-3 5-8 15,3-4 8-15,0 2-8 0,0-3 8 0,0 0-8 16,3-2 8-16,0-4-8 0,3 1 0 0,6-2 0 16,-3-1 0-16,6-5 8 0,0 0-8 0,6-8 0 15,6 3 0-15,-3-3-841 16,2-3-167-16</inkml:trace>
  <inkml:trace contextRef="#ctx0" brushRef="#br0" timeOffset="67189.25">6970 3929 345 0,'0'0'31'0,"0"0"-31"16,-6 5 0-16,6-5 0 0,0 0 332 0,0 0 61 0,0 0 12 0,0 0 3 16,0 0-273-16,0 0-55 0,0 0-10 0,9 0-2 15,-3 0-19-15,0-2-3 0,3-4-1 0,-3-2 0 16,3 3-30-16,0 0-7 0,3-3 0 0,-7 3-8 15,1-6 16-15,3 1-4 0,-3 4-1 0,0-7 0 16,-3 5-11-16,0-3 0 0,0 4 0 0,0-4-11 16,-6 3 11-16,0-5 0 0,-3 5 10 0,0-5-10 15,0 7 24-15,-3-4 0 0,-2 2-1 0,-1 3 0 16,-3 2 14-16,3 3 3 0,-6 0 1 0,3 3 0 16,-3 7-13-16,0-2-4 0,-2 3 0 0,2 2 0 15,-3 0 16-15,3 0 4 0,0 3 0 0,3 0 0 16,3-3-29-16,0 1-6 0,3 1-1 0,1-1 0 0,5-1-8 15,3 0 8-15,0 0-8 0,3-2 8 16,3 2-8-16,2-8 0 0,4 3 0 0,0-5 0 0,0 0 0 0,6 5 0 16,-3-14 0-16,0 4 0 0,6-1 0 0,-4 0 0 15,-2-7 0-15,3 2 0 0,0 0 0 0,-3-3-9 16,3 1 9-16,-3-1-13 0,0 3 1 0,-1-5 1 16,1 0 0-16,-3 7 0 0,-3-7 11 0,-3 5-12 15,0 3 12-15,-3 0-12 0,-3 5 3 0,0 0 0 16,0 0 0-16,0 0 0 0,-6 8 18 0,-3 2 4 15,0-2 1-15,0 3 0 0,0 2 14 0,0 0 4 16,4 0 0-16,2 1 0 0,0-6-4 0,3 5-1 16,3-3 0-16,0 1 0 0,-1 0-27 0,1-3 0 15,6 2-14-15,-3-5 5 0,0 3 9 0,3-2 0 16,3 2 10-16,0-8-10 16,0 0-79-16,0 0-21 0,6 0-5 0,0-11-1 0</inkml:trace>
  <inkml:trace contextRef="#ctx0" brushRef="#br0" timeOffset="67568.28">7405 3847 403 0,'0'0'36'16,"0"0"-36"-16,0 0 0 0,0 0 0 15,0 0 322-15,0 0 58 0,0 0 11 0,0 0 2 0,0 0-238 16,0 0-48-16,3-3-10 0,0 1-1 0,-3 2-41 0,8 0-8 15,-2-8-2-15,-3 3 0 0,3-1-23 0,0 1-5 16,-3 2-1-16,3-7 0 0,0 7-4 0,-3-8-2 16,0 4 0-16,-3-1 0 0,3-6 26 15,-3 9-17-15,-3-3 0 0,0 3 13 0,-3-3 2 16,3 5 1-16,-3 1 0 0,0 2 5 0,-3 0 0 16,-3 0 1-16,1 5 0 0,-4 3 9 0,0-3 2 15,-3 6 0-15,-3 2 0 0,0 0-36 0,0 3-6 16,-2 3-2-16,2 2 0 0,-3-5 8 0,6 0 2 15,6 5 0-15,3-3 0 0,0-5-9 0,3 3-1 16,6 0-8-16,-3-3 12 0,3 1-12 0,3-4 0 16,6 1 0-16,3-6 0 0,3 0 0 0,6 3 0 15,-3-8 0-15,3 0 9 16,5-5-99-16,-5-3-20 0,0 0-4 16,0-2-1138-16</inkml:trace>
  <inkml:trace contextRef="#ctx0" brushRef="#br0" timeOffset="68082.89">7714 3577 2062 0,'0'0'92'0,"-9"3"18"0,3 5-88 0,-3-6-22 0,3 4 0 0,6-6 0 16,0 0 47-16,0 0 5 0,0 0 0 0,0 0 1 15,6 5-16-15,3 0-3 0,0-5-1 0,6 0 0 16,0-5-1-16,3 5 0 0,0-8 0 0,-3 3 0 0,2-3-19 0,-2 3-4 15,0-6-1-15,3 0 0 16,0 1-8-16,-6 2 0 0,3-5 0 0,-3-1 0 0,2 1 0 0,-2 0 0 16,3 0 0-16,-6-3 0 0,0 3 0 0,3-1 0 15,-3-2 0-15,-3 3 8 0,-3-3-8 0,0 1 0 16,-6 1 0-16,3 1 8 0,0 0-8 0,-3 0 0 16,-6 7 9-16,3 6-9 0,-6 0 10 0,3 0-2 15,-6 8-8-15,0 3 12 0,-2 2 31 0,-1 3 5 16,-6 2 2-16,0 4 0 0,-3 1-21 0,-2-1-4 15,-1 4-1-15,-3 3 0 0,3 0 21 0,3 8 4 16,7-5 1-16,2 2 0 0,-3 1-32 0,6 2-6 16,0-5-2-16,3-3 0 0,6 0-10 0,0-3 0 15,6-7 0-15,0 2 8 0,0-8-8 0,6 0 8 16,0 1-8-16,3-4 8 0,0-2-8 0,0-5 0 16,0-3 0-16,0 0 0 0,9-3 0 0,-3 3 0 15,3-10-12-15,-1 2 12 0,1 0-23 0,3 2 3 0,-6-1 1 16,0 1 0-16,-6 1 19 0,0 2 0 15,-9 3-8-15,0 0 8 0,9 8 0 0,-6-2 0 0,-3 1 0 0,-3 7 0 16,-6-4 0-16,3 3 0 0,-3 1 9 0,3-1-9 16,0 3 16-16,0-3-1 0,3 6-1 0,3-11 0 15,0 2-5-15,3 3-1 0,0-7 0 0,3 2 0 16,0-3-8-16,3 3 0 0,0-8 0 0,0 0 0 16,0-6 0-16,2 4 0 0,-2-3 0 0,3-3-11 15,-3 2-108-15,0-7-21 0,0 3-5 16</inkml:trace>
  <inkml:trace contextRef="#ctx0" brushRef="#br0" timeOffset="70388.67">8503 3810 403 0,'0'0'36'0,"0"0"-36"0,0 0 0 0,0 0 0 16,0 0 280-16,0 0 50 0,0 0 10 0,0 0 1 16,6 0-176-16,0-5-35 0,-6 5-7 0,9 0-2 15,-3-3-40-15,3 3-8 0,-3-5-1 0,3 5-1 16,-1 0-15-16,4-6-2 0,3 6-1 0,0-2 0 16,6 2-30-16,-3 0-7 0,0 0 0 0,-3 0-1 15,2 0-5-15,1 0-1 0,-3 0 0 0,3 0 0 16,3-3-9-16,-3 1 0 0,0 2 0 0,5 0 8 15,-2-6-8-15,0 4 0 0,0-1 0 0,0 3 0 16,0 0-96 0,-4 0-20-16,-2 3-5 0,-3-3-917 0</inkml:trace>
  <inkml:trace contextRef="#ctx0" brushRef="#br0" timeOffset="70661.92">8530 3993 288 0,'-15'0'25'0,"12"2"-25"15,-6-2 0-15,6 3 0 0,0-3 318 0,3 0 58 16,-6 0 12-16,6 0 3 0,0 0-230 0,0 0-45 16,0 0-10-16,0 0-2 0,9-3-31 0,0 1-6 15,-3 2-2-15,9-8 0 0,6 5-11 0,-1 0-2 16,4 3-1-16,0-8 0 0,3 8-35 0,-6-2-6 15,2-1-2-15,-2 3 0 0,-3-5-8 0,0 5-9 16,3-3 9-16,-3 3-13 0,0 0 13 0,-4-2 0 0,4 2 9 0,0 0-9 16,0 0-9-16,-3 0-8 15,-3 0-2-15,3 0-1077 0</inkml:trace>
  <inkml:trace contextRef="#ctx0" brushRef="#br0" timeOffset="71034.86">9060 3699 2257 0,'-6'-8'49'0,"3"5"11"0,0 1 1 0,3 2 3 0,0 0-51 0,0 0-13 16,0 0 0-16,0 0 0 0,0 0 54 0,0 0 8 15,0 0 2-15,9 5 0 0,2-2-39 0,1 2-7 16,0 0-2-16,3-5 0 0,-3 8-5 0,3-3-2 15,0-2 0-15,3 8 0 0,0-9-9 0,-1 9 0 16,1-8 0-16,-3 7 0 0,3-7 0 0,0 7 0 16,-3-7 11-16,0 8-11 0,-3-9 0 0,-1 9 0 15,4-6 0-15,-6 3 0 0,-3-3 8 0,0 3-8 16,-3 0 0-16,0 3 0 0,0-6 0 0,-6 3 8 16,0 5-8-16,-3-7 0 0,-3 4 0 0,0 1 0 15,-6-1 0-15,4-2 0 0,-4 5 14 0,0-5 10 16,-3 0 1-16,0 3 1 0,3-3-5 0,-3 2-1 15,-3-2 0-15,4 6 0 0,-4-9-8 0,0 3-3 16,0 0 0-16,3-3 0 0,0 0-9 0,6 1 0 0,-2-4 0 16,2 4 0-16,0-6 0 0,3 2-11 0,3 3 3 15,3 1-814-15,0-6-162 0</inkml:trace>
  <inkml:trace contextRef="#ctx0" brushRef="#br0" timeOffset="71606.42">10351 3569 748 0,'0'0'67'0,"0"0"-54"0,0 0-13 0,0 0 0 16,-3 8 189-16,-3 3 35 0,0 2 8 0,1-5 0 16,-7 8-88-16,3 0-19 0,-3 2-3 0,0 1-1 15,-3 2-47-15,0 3-10 0,3 2-1 0,-3-2-1 16,3 5-20-16,-2-8-4 0,2 3-1 0,-3 0 0 16,6 0-18-16,-3-6-4 0,0 1-1 0,0 2 0 0,3-5-14 0,0 0 8 15,3 0-8-15,0-3 0 16,3-3-64-16,0-2-18 0,3 0-4 0,0-8-912 15</inkml:trace>
  <inkml:trace contextRef="#ctx0" brushRef="#br0" timeOffset="72252.69">10027 3508 1926 0,'-15'-10'85'0,"15"10"18"0,0 0-83 0,-9-3-20 16,9 3 0-16,-6-5 0 0,6 5 42 0,-3-5 4 16,3-1 1-16,0 4 0 0,6-9-7 0,3 3-2 15,6 0 0-15,0 0 0 0,6 3-20 0,2-8-4 0,-2 2-1 0,9 3 0 16,-3-5-2-16,6 0-1 0,2 0 0 0,4-1 0 16,0 1-10-16,-1 0 0 0,7 2 9 0,-3 3-9 15,-4 3 0-15,1 0 0 0,-6 2 0 0,-3 3 0 16,-1-5 0-16,-2 5 0 0,-3 0 0 0,-3 5 0 15,0-5 0-15,-3 5 0 0,-4 3 0 0,-2-2 0 16,0 2 0-16,-9-1 0 0,3 4 0 0,-6-3 0 16,0 3 8-16,0 2-8 0,-6-3 10 0,0 4-10 15,-3-4 11-15,-3 3-11 0,3 1 12 0,-2-1-12 16,-4 0 28-16,3 0-2 0,-3 1 0 0,0-1 0 16,0-3-10-16,0 4-3 0,-3-1 0 0,1 3 0 15,-7-3-13-15,3-2 0 0,-3 4 0 0,0 1 0 16,0-2 0-16,4-1 9 0,-1 0-9 0,0 0 12 0,6-8-12 15,3 3 0-15,0 0 0 0,3 0 0 0,6-5 0 0,0 5 0 16,3-8 0-16,3 5 8 0,0-2-8 0,6 2 0 16,3 0 0-16,3 1 0 0,3 2 0 0,0-6 0 15,-3 9 0-15,0-6 0 0,2 3 0 0,-5 0 0 16,3 3-12-16,-3-1 12 0,0 1-9 0,-6 2 9 16,3-2 0-16,-3-1 0 0,-3 3-12 0,-3 1 12 15,0-1-12-15,0 0 12 0,-6 3-12 0,-3-3 12 16,0 0-12-16,-6 1 12 0,-3-1-8 0,0 0 8 15,-2 0 0-15,-1 1 0 0,-3-1 0 0,0 0 9 16,0 0 1-16,0-2 0 0,4 2-10 0,-4-2 0 16,0-1 0-16,0-4 0 0,3 4 0 0,-2-2 0 15,2 0 0-15,-3-3 0 0,0 3 9 0,3-5-9 16,-3 0 10-16,-2-3-10 0,2-3 12 0,-3 0-4 16,3 3-8-16,0-8 12 0,7 3-4 0,-1-8 0 0,3 7-8 15,6-7 12-15,0 0-12 0,3 0 0 0,3 0 0 16,3-1 0-16,0-4 0 0,3 5 0 0,6-6 0 15,3 3-10 1,3 3-89-16,6-3-17 0,-1 0-4 0,4 3-891 0</inkml:trace>
  <inkml:trace contextRef="#ctx0" brushRef="#br0" timeOffset="72667.58">10676 3860 1839 0,'0'0'40'0,"0"0"9"0,0 0 2 0,0 0 1 0,0 0-42 0,0 0-10 16,0 0 0-16,9 8 0 0,-3-8 63 0,3 3 10 16,0-3 3-16,2-3 0 0,-2 3-48 0,0 0-10 15,3 0-2-15,3-8 0 0,0 6-8 0,-6-1-8 16,3-5 9-16,-3 3-9 0,3-3 21 0,0 3-1 15,-1-9-1-15,1 4 0 0,-3 2-19 0,0-3 0 16,-3 1 0-16,-3-4 0 0,0 9 0 0,-3-8 0 16,-3 2 0-16,0 1 0 0,-3 4 19 0,-3 1 3 15,0-3 1-15,-3 3 0 0,-2 5 15 0,-1 0 3 0,3 0 1 0,-6 0 0 16,0 5-22-16,3 3-4 0,-3 3 0 16,3-1-1-16,-2 6 6 0,2 5 2 0,3-5 0 15,0 3 0-15,0-1 2 0,6 1 1 0,0-1 0 16,0 3 0-16,3-2-26 0,3-6 0 0,0 0 0 0,3 3 0 15,0-2 12-15,3-1-4 0,0-3 0 16,3-4 0-16,0 2-8 0,0-3 0 0,3 0 0 0,3-5 0 16,-3 0-32-1,2 0-8-15,7-5-1 0,-3 0-1 16,-3-1-186-16,3-2-38 0,21-15-7 0,-10 1-2 0</inkml:trace>
  <inkml:trace contextRef="#ctx0" brushRef="#br0" timeOffset="72968.27">11006 3749 1681 0,'0'0'74'0,"0"0"16"0,0 0-72 0,0 0-18 16,-3 8 0-16,-3-3 0 0,3 3 112 0,0-2 20 16,0 2 3-16,0-3 1 0,0 3-39 0,0 0-7 15,0 2-2-15,3-4 0 0,0 2-54 0,-3-3-11 16,3 3-3-16,-3 0 0 0,1 0-6 0,-1 2-2 16,0-2 0-16,0 3 0 0,0-3 23 0,0-3 4 15,0 0 1-15,0 3 0 0,3-3-23 0,0-5-4 16,0 0-1-16,0 0 0 0,0 0-12 0,0 0 0 15,6 0 0-15,3 0 0 0,-3 0 0 0,-1-5 9 16,4 5-9-16,-3-8 8 0,3 3-8 0,0 0 0 16,0-9 0-16,0 7 0 0,0-4 8 0,0 3 0 15,0-5 0-15,0 2 0 0,0-2-8 0,0 5-11 16,0-5 3-16,2 5 0 0,-2-5 8 0,0 7-10 16,-3-7 10-16,0 5-10 15,3 3-26-15,0 0-6 0,-3-1-1 0,3 4 0 16,-3 2-132-16,0-6-26 0,3 4-6 0,0 2-1 0</inkml:trace>
  <inkml:trace contextRef="#ctx0" brushRef="#br0" timeOffset="73363.61">11340 3765 748 0,'0'0'33'16,"0"0"7"-16,0 0-32 0,0 0-8 0,0 0 0 0,6 5 0 15,-1-5 208-15,1 0 39 0,0 0 8 0,0 0 1 16,0 0-128-16,0 3-25 0,0 0-6 0,0-3-1 0,3 0-48 16,-9 0-11-16,0 0-1 0,9-3-1 0,0 0-9 0,0 3-2 15,0-8 0-15,-6 3 0 0,3 5-8 0,0-8-3 16,-3 3 0-16,3-3 0 0,-3 3-5 0,0-3 0 16,0 2-8-16,0 1 12 0,-3 5 4 0,3-8 0 15,-3-2 0-15,0 2 0 0,-3 2 22 0,0-2 5 16,0 0 1-16,-3 3 0 0,0 0-8 0,-3 2 0 15,0 3-1-15,-3 3 0 0,0 2-3 0,-6 0 0 16,0 6 0-16,-3 0 0 0,4-3-9 0,-4 2-3 16,3 6 0-16,3 0 0 0,-3 5 16 0,0-5 2 15,0 8 1-15,7-6 0 0,-1 1-20 0,3 2-4 16,6-2-1-16,0-4 0 0,3 1-14 0,6-3 11 16,0 1-11-16,6-4 10 0,-4 1-10 0,4-3 0 0,0 0 0 15,3-3 0-15,0 0 0 0,3-5 0 16,3 0-12-16,0 0 12 15,-1 0-114-15,1-8-15 0,0 3-3 0,0-3-1078 0</inkml:trace>
  <inkml:trace contextRef="#ctx0" brushRef="#br0" timeOffset="73738.38">11741 3784 1652 0,'0'0'36'0,"0"0"8"16,0 0 2-16,0 0 0 0,6 0-37 0,0-8-9 0,-3 5 0 0,0 0 0 0,0-2 60 0,0 0 9 15,3 2 3-15,-3-2 0 0,3 0-8 0,0 2 0 16,0-5-1-16,-3 3 0 0,6-1-24 0,-6 4-5 16,-3-4-1-16,0 6 0 0,0 0-9 0,3-5-3 15,-3-8 0-15,-3 8 0 0,0-3 27 0,-3-3 6 16,-3 3 1-16,0 0 0 0,0 3-3 0,-3 0 0 15,-3 2 0-15,3 3 0 0,-2 0-6 0,-1 3-2 16,-6 2 0-16,3 3 0 0,-3 2 4 0,3 4 0 16,-3-1 0-16,4 0 0 0,2 0-11 0,0 6-1 15,3-6-1-15,0 6 0 0,3-4-19 0,3 4-4 16,0 0-1-16,3-4 0 0,0 1-1 0,3 0 0 16,0 3 0-16,3-6 0 0,0 0-10 0,0-2 0 15,3-1 0-15,3 1 0 0,3-6-9 0,3 3 9 0,0-8-12 16,6 0 12-1,5 0-90-15,1-8-11 0,0 3-3 0,0-6-788 0,5 3-157 0</inkml:trace>
  <inkml:trace contextRef="#ctx0" brushRef="#br0" timeOffset="74650.7">12197 3405 1177 0,'0'0'52'0,"0"0"11"0,0 0-51 0,0 0-12 0,0 0 0 0,0 0 0 15,0 0 60-15,0 0 10 0,6 0 2 0,0 0 0 16,3 0 3-16,3 0 1 0,-3-5 0 0,2 2 0 15,1 1-22-15,0-1-4 0,3-2-1 0,0 2 0 0,-3-2-9 0,3-6-1 16,-3 3-1-16,3 0 0 0,-1-5-24 0,-2 0-5 16,0 0-1-16,3-1 0 0,0 1 0 0,0-3-8 15,0 3 12-15,0-3-4 0,0 3-8 0,2-6 12 16,-2 1-12-16,-3 2 12 0,0-3-12 0,-3 6 0 16,-3-5 0-16,0-1 8 0,-3 3 25 0,-3 3 5 15,-6 0 1-15,0 0 0 0,-3 2-27 0,-3 3-4 16,0 3-8-16,-3 5 11 0,1 0 36 0,-7 5 7 15,3 3 2-15,-6 3 0 0,0 2-16 16,-6 8-2-16,-5-2-1 0,-1 7 0 0,3 0-4 0,1 1-1 16,-1 5 0-16,0-1 0 0,0 9-16 0,4 0-4 15,2 0-1-15,3-6 0 0,3 6 1 0,0-1 1 16,0 4 0-16,4-4 0 0,2 1-13 0,0 0 0 16,3-1 0-16,0-2 0 0,3 3 0 0,3-11 0 15,0 0 0-15,6-2 0 0,-3-6 9 0,6-3-1 0,-3 1 0 16,6-11 0-16,0-3-8 0,3 0 0 0,0-2 0 0,0-3 0 15,3-5-8-15,0 2 8 0,5-10 0 0,4 2 0 16,0-2-10-16,0-3 10 0,3 0-13 0,-3 1 5 16,-3-4 8-16,-1 6 0 0,1-6 0 0,0 11 0 15,-3-5-12-15,-3 3 4 0,0 2 0 0,-3 5 0 16,0 3 8-16,-9 0 0 0,0 0 0 0,3 8 0 16,-3 5 0-16,-3 0 0 0,0 1 0 0,-3-1 0 15,0 5 0-15,0-4 11 0,3-1-3 0,3 0 0 16,0-5-8-16,0 3 0 0,-3-4 0 0,6-1 0 15,3 2 0-15,0-3 0 0,3 0 0 0,-3-5 0 16,6 3 0-16,-1-3 0 0,1 0 0 0,0-3 0 16,0 1-57-16,0-1-14 0,0-2-2 15,0-3-1093-15</inkml:trace>
  <inkml:trace contextRef="#ctx0" brushRef="#br0" timeOffset="75101.28">12509 3686 1908 0,'0'0'84'0,"0"0"18"0,0 0-82 0,0 0-20 15,0 0 0-15,-3 2 0 0,0 4 56 0,0-1 8 16,3-5 0-16,-3 5 1 0,3-5-2 0,0 8-1 16,-3 0 0-16,1 3 0 0,2-3-10 0,-3 2-1 15,0 1-1-15,0-1 0 0,0 4-29 0,0-7-5 16,0 4-2-16,0 2 0 0,-3-7 16 0,6 2 3 0,-3-1 1 15,3-7 0-15,-3 6-22 0,3-6-12 0,0 0 12 16,0 0-12-16,0 0 9 0,0 0-9 0,0 0 0 0,9 2 9 16,0-4-9-16,0 2 0 0,-1-8 9 0,4 3-9 15,-3-3 0-15,3-3 0 0,0 3 0 0,3-5 0 16,0 2 0-16,-3-2-8 0,3 0 8 0,-3 5 0 16,2-5 0-16,1 5 0 0,-3-3 0 0,3 3 0 15,-3-2 0-15,0 4 0 0,-3 4 0 0,0-6 0 16,0 5 0-16,-9 3 0 0,0 0 0 0,0 0 0 15,0 0 0-15,0 0 0 0,3 11 0 0,0-6 0 0,-6 3 0 16,0-3 0-16,0 8 0 0,-3-7 0 0,0 7 0 16,0-2 0-16,-3 2 0 0,3 0 0 15,0-2 0-15,3 2 0 0,-3-5 8 0,3 2-8 16,0 4 11-16,6-9-3 0,-3 3 0 0,3 0 0 0,0-3-8 16,-3-5 0-16,0 0 0 0,0 0 0 0,9 5 0 0,-9-5 0 15,15 3 0-15,0-3 0 16,-3-3-57-16,3 3-14 0,-3-5-2 0,-1-3-1093 15</inkml:trace>
  <inkml:trace contextRef="#ctx0" brushRef="#br0" timeOffset="75687.39">12959 3651 403 0,'0'0'36'0,"3"-5"-36"0,0 5 0 0,-3 0 0 15,3-8 220-15,-3 8 36 0,0-5 8 0,0 5 2 16,0 0-111-16,0 0-23 0,0 0-4 0,0 0 0 16,0 0-39-16,-3 8-7 0,-3 0-2 0,0 2 0 15,0 3 20-15,-3 1 3 0,0-1 1 0,0 0 0 16,0 0-57-16,3 1-11 0,-3 4-3 0,3-5 0 15,0 1 5-15,0-1 1 0,1 0 0 0,5-2 0 16,-3-1-27-16,3 1-4 0,0-3-8 0,0-8 11 16,0 0-11-16,8 8 0 0,1-6 0 0,3 6 0 0,0-8 0 0,3-5 0 15,3 2 0-15,0-2 0 16,0-6-31-16,3 1-11 0,-1-1-2 0,-2 3-1 16,-3-5-43-16,3-5-8 0,-3-1-1 0,3 3-1 15,0 3-5-15,-1 0-1 0,-2-3 0 0,3 0 0 0,-6 5 70 0,0 3 14 16,-3-5 2-16,0 8 1 0,-3 0 41 0,-6 5 9 15,0 0 2-15,0 0 0 0,3 5 59 0,-6 3 12 16,-3 2 2-16,3 4 1 0,-6-6-25 0,0 2-4 16,-3 6-2-16,3 0 0 0,0-3-30 15,3 3-5-15,-3-3-2 0,3 6 0 0,0-6-25 16,3-5-6-16,0 3-1 0,0 2 0 0,6-8-9 0,-3-5 0 16,6 8 9-16,3-5-9 0,0-1 0 0,0-4 0 15,3-1 0-15,3-5 8 0,-3 3-8 0,3-6-13 16,0 1 3-16,0-1 1 15,-1-2-36-15,1 0-7 0,-3-1-2 0,3 1 0 16,-3 0-1-16,0 0 0 0,0 5 0 0,-3-3 0 16,3 3 21-16,-6 3 4 0,3 5 1 0,-6 0 0 0,-3 0 7 0,5 0 2 0,-5 0 0 0,0 8 0 15,-2 2 20-15,-1-4 18 0,3 4-3 0,-3 1-1 16,0 2-14-16,0-5 0 0,3 3 0 0,-3-3-671 16,3-8-129-16</inkml:trace>
  <inkml:trace contextRef="#ctx0" brushRef="#br0" timeOffset="76427.16">13593 3815 2282 0,'0'0'50'0,"0"0"10"0,0 0 3 0,0 0 1 16,0 0-51-16,0 0-13 0,0 0 0 0,0 0 0 0,0 0 48 0,6 0 8 15,0 0 0-15,0 0 1 0,3-5-26 0,3 5-6 16,-4-8-1-16,4 3 0 0,3-1-12 0,-3-1-4 16,0-1 0-16,0 2 0 0,0-7-8 0,0 5 0 15,-3-2 0-15,0 2 0 0,0 0 0 0,0-3 0 16,-4 3 0-16,-2-5 0 0,0 0 0 0,0-1 0 16,0 4 0-16,0-3 0 0,-3 5 28 0,0-3 3 15,-3 3 1-15,0 0 0 0,3 8 25 0,-9 0 6 16,1 0 1-16,-1 0 0 0,-6 8-27 0,0 3-5 0,-6-3 0 0,3 5-1 15,-3 0-1-15,0 3 0 0,4-3 0 0,-1 3 0 16,3 0-22-16,3 3-8 0,3-1 0 0,0-2 0 16,6 0 0-16,0 0 0 0,6 0 0 0,3-6 0 31,0 3-23-31,3-2-7 0,0-6-2 0,3-2 0 16,3 2-94-16,0-5-19 0,-1-5-4 0,1 2-1 15,0-2-72-15,3-6-14 0,-6-2-4 0,3 3 0 16,0-1-23-16,-3-2-5 0,-3 0 0 0,2-1-1 15,-2 1 254-15,-3 5 51 0,0 3 11 0,0-6 1 0,-3 9 118 0,-3 2 23 0,0 0 5 0,0 0 1 16,-6 5-4-16,0 3-1 0,-3 5 0 0,0 0 0 16,-2 3-73-16,-1 3-14 0,-3 5-3 0,0-6-1 15,0 6-35-15,0 5-6 0,-3-3-2 0,3 1 0 16,-2 7-38-16,2 3-8 0,-3-5-2 0,3 5 0 0,3 5-8 16,0-2 0-16,-3 0 0 0,0 0 0 0,3-3 0 0,-2 2 0 15,-1 1 0-15,0-3 0 0,3 0 0 0,-3 0 0 16,0 0 0-16,0-3 0 0,3 4 0 0,-3-4 0 15,4-5 0-15,-4 0 0 0,0-2 0 0,3-1-11 16,-3-5 3-16,3-2 0 0,-3-1 8 0,3-2 0 16,-3-3 0-16,1-2 0 0,-1-3 0 0,0-3 0 15,0 0 0-15,0-5 0 0,3-2 0 0,0-1 0 16,3-5 0-16,3-2 0 0,0 2 0 0,0-11 11 16,3 3-3-16,3-5 0 0,0 5 24 0,0-5 5 15,3 3 1-15,0-6 0 0,3 3-10 0,-3 2-1 16,3 3-1-16,0 0 0 0,3 0 10 0,0-2 3 15,3 5 0-15,0-1 0 0,0-7-27 0,3 5-12 16,0 1 10-16,-1-7-10 0,4 7 0 0,3-4 0 16,-3 3 0-16,0-2 0 0,3-1 0 0,-3 1 0 0,5 2 0 15,-2-5 0 1,3 2-141-16,-3-2-22 0,-9 2-4 0,3 1-1090 0</inkml:trace>
  <inkml:trace contextRef="#ctx0" brushRef="#br0" timeOffset="77572.45">14542 3707 1479 0,'-6'5'65'0,"3"-5"15"0,0 5-64 0,0-2-16 16,1 0 0-16,-1 5 0 0,0-8 77 0,0 5 13 15,0-2 2-15,3-3 1 0,0 0-32 0,0 0-6 16,0 0-2-16,0 0 0 0,0 0-17 0,0 0-3 15,9-6-1-15,-4 4 0 0,4-6-8 0,-3 2-1 16,0-4-1-16,0 2 0 0,0-3-12 0,3 1-2 16,-6-4-8-16,3 1 12 0,-6 0 5 0,3 0 1 15,-3 2 0-15,-3-2 0 0,0 0 6 0,-3-6 2 16,0 3 0-16,-3 3 0 0,0 0-3 0,-3 2-1 0,1-2 0 0,-1 5 0 16,-6 3 6-16,3 0 2 0,0 5 0 0,0 5 0 15,-3-5 15-15,-3 5 3 0,4 8 1 0,-1-5 0 16,0 11-32-16,0-6-6 0,3 3-2 0,0 8 0 15,3-6 2-15,-3 3 0 0,4 6 0 0,2-1 0 16,-3 1-11-16,6-1 0 0,0-2 9 0,3 3-9 16,3-9 0-16,3 1 0 0,3-6 0 0,0 0 0 15,3-2 0-15,3-1 0 0,-1-4 0 16,7-6 0-16,0 0 0 0,0-6 0 0,6-4 0 0,0-4 0 16,2-1 0-16,1-4 0 0,3-2 0 0,0-6 8 15,0 4-8-15,-1 1 9 0,-2-9-9 0,-3-4 10 16,3 6-10-16,-7 0 0 0,-2 3 0 0,3-6 0 15,0 0-9-15,0-5 9 0,-3 0-12 0,3 0 12 16,-1-3-14-16,-2 3 4 0,0-2 1 0,0 4 0 0,3-5 9 0,0 9 0 16,-3-1 0-16,-1 6 0 0,-2-1 0 0,0 6 0 15,-6 2 0-15,0 6 0 0,-3 0 0 0,-3 8 0 16,0-3 0-16,-3 8 0 0,0 0 0 0,-6 0 0 16,3 8 8-16,-6 5-8 0,0 0 11 0,-3 0-3 15,0 6 0-15,0 2 0 0,0 5-8 0,1 1 0 16,-4 2 0-16,0 5 0 0,0 1 10 0,0 2 0 15,-3 3 0-15,0 5 0 0,-5-6-2 0,8 1-8 16,-3 5 12-16,3-5-4 0,0 5 0 0,0-6 0 16,0-2 0-16,3 0 0 0,0-2-8 0,3-1 10 15,1-5-10-15,-1 0 10 0,3-8-10 0,3-2 8 0,3 0-8 16,3-6 8-16,0 0-8 0,3-8 0 16,0-2 0-16,5 2 0 15,-2-5-132-15,0-8-23 0,3 3-4 0</inkml:trace>
  <inkml:trace contextRef="#ctx0" brushRef="#br0" timeOffset="78119.45">14891 3757 1440 0,'0'0'64'16,"0"0"12"-16,0 0-60 0,0 0-16 0,-3 5 0 0,3-5 0 0,0 0 183 15,0 0 33-15,0 0 8 0,0 0 0 0,0 0-152 0,6 0-30 16,0-5-6-16,2 5-2 0,1-8-2 0,3 3 0 15,0-6 0-15,0 3 0 0,0 0-32 0,-3 3-17 16,3-8 1-16,0 0 1 0,-3 2 15 0,0-2 0 16,-3 0 0-16,-3-1 10 0,0 4-10 0,-3-1 0 15,0-2 9-15,-3 0-9 0,0 0 10 0,-3-1-2 16,-3 6-8-16,0 3 12 0,-3-3 20 0,0 3 3 16,-6 5 1-16,6 2 0 0,-3 1 10 0,3 5 2 15,-2 5 1-15,-4-5 0 0,0 5-5 0,0 6 0 16,3 0-1-16,3-1 0 0,0 3-34 0,3-5-9 15,0 3 0-15,3 4 0 0,3-7 0 0,0 3-15 16,3-1 3-16,3 1 0 0,6-6 12 0,0 0 0 16,6-5 0-16,-3 0 0 0,6-3 0 0,0 1 16 15,3-6-3-15,2-6-1 0,7 4-12 0,-3-1 0 16,0-5 0-16,0 3 0 0,-4 2-13 0,-2-2-6 0,-3-3-1 0,0 3 0 16,-6 5 7-16,0 0 1 0,-3 0 0 15,-9 0 0-15,6 5 12 0,-3 3 0 0,-3 0 0 0,-3 3 0 16,0 2 0-16,0-5 0 0,0 5 0 0,-3-2 0 15,0-1 0-15,3 1 0 0,-3-6 0 0,3 0 0 16,0 3 15-16,3-8-4 0,0 0-1 0,0 0 0 16,0 0-2-16,0 0-8 0,0 0 12 0,0 0-4 15,0 0-8-15,6-8 8 0,0 3-8 0,0-6 8 16,3 3-8-16,0-5 0 0,0 3 0 0,3-6 0 16,2 3 0-16,1-6 0 0,0-2 0 0,9 5 0 15,-3 0 11-15,0-5-3 0,2 5-8 0,-2 0 12 16,6-2-35-16,0-4-7 0,0 7-2 15,-1-1 0-15,-2 3-153 0,0-1-31 0</inkml:trace>
  <inkml:trace contextRef="#ctx0" brushRef="#br0" timeOffset="78907.09">16016 3770 1224 0,'0'0'54'0,"0"0"11"0,0 0-52 16,3 6-13-16,-3-6 0 0,0 0 0 0,0 0 104 0,3 2 19 15,-3-2 3-15,6 0 1 0,0-2-47 0,0-1-10 16,-3 0-2-16,3-2 0 0,-1 0-29 0,-2-3-7 16,3 0 0-16,0-5-1 0,-3 5-3 0,3-3-1 15,0 3 0-15,0-5 0 0,0 8 0 0,0-9 0 16,-3 1 0-16,-3 0 0 0,3 2-10 0,-3-2-1 15,-3 0-1-15,3-3 0 0,-3 3-4 0,0 2-1 16,-3 3 0-16,0-2 0 0,0 2 26 0,0 5 6 16,-3 0 1-16,-3 6 0 0,1 0-7 0,-4 5 0 15,0 2-1-15,0-2 0 0,-3 5-7 0,-3 6 0 16,0 0-1-16,1-1 0 0,-1 3-10 0,3-2-1 16,3-3-1-16,0 2 0 0,3 1-15 0,3-1 0 0,0-5 8 15,3 3-8-15,6-3 0 0,3-2 0 0,0-3 0 16,6-3 0-16,3-5 0 0,3 0 0 0,3 0 0 0,0-5 0 15,6-3 0-15,-4-3 0 0,4-2 0 16,0 0 0-16,-3-3 0 0,0 0 0 0,0 0 0 16,-4 3 0-16,4-3 0 0,-3 3 0 0,-3 2 8 15,0 1-8-15,-3 2 0 0,-3 0 0 0,-3 5 0 0,-6 3 0 16,0 0 0-16,0 0 0 0,-6 11 0 0,3-3 0 16,-6 10 0-16,-3-4 0 0,3-1 0 0,-3 5 0 15,3 4 20-15,0-1-3 0,0 3 0 0,0-6 0 16,3 1 2-16,0-4 0 0,3 4 0 0,0-6 0 15,6 0-11-15,0-7-8 0,0 2 12 0,6-3-12 16,0-2 9-16,3-6-9 0,0-2 0 0,9-3 9 0,3-3-9 0,0-5-12 16,2-2 2-16,4-3 1 15,0-3-145-15,0 3-29 0,-1-3-5 0</inkml:trace>
  <inkml:trace contextRef="#ctx0" brushRef="#br0" timeOffset="79372.52">16864 2895 2307 0,'0'0'51'0,"0"0"10"0,-3 7 3 0,-3 1 0 0,-9 3-51 0,3 2-13 16,-3 3 0-16,1 8 0 0,-7-6 57 0,3 12 9 15,3-1 2-15,-3 5 0 0,-3-2-18 0,-2 2-3 0,-1 6-1 16,3 0 0-16,-3 5-25 0,3 0-5 0,0-8 0 15,4 2-1-15,-4 1-6 0,6 0-1 0,-3-9 0 0,3 4 0 16,0-3-8-16,3-1 0 0,0-4 0 0,3-1 8 16,1-5-8-16,2-2 0 0,0-1 0 0,6-2 8 15,-3-5-8-15,6 2 0 0,0-10 0 0,-3-3 0 16,6 0 8-16,5-3-8 0,-2-7 8 0,6-1-8 16,0-2 8-16,3 2-8 0,3-10 8 0,3 2-8 15,-1 6 0-15,4-5 0 0,0 2 0 0,3 5 0 16,0-2 0-16,-7 0 0 0,1 7 0 0,-6 1 0 0,0 5 0 15,0 3 0-15,-3-1 0 0,0 6 0 0,-10 3-16 16,1-6 4-16,-3 9 0 0,-3-1 1 0,-3 3 11 0,-3-1-10 16,4 1 10-16,-4 3-10 0,-3-6 10 15,-3 0 0-15,0 6 8 0,3-6-8 0,3 3 0 16,-3 0 0-16,-9-3 0 0,3 3 0 0,0-3 0 0,-2-2 0 16,-1 2 0-16,-3-8 0 0,3 6 8 0,0-6 1 15,0 0 0-15,3-5 0 0,0 3 3 0,1-6 0 16,2 3 0-16,3-5 0 0,0-3-12 0,0 0 0 15,0-8 0-15,6 1 0 16,0-9-152-16,3 3-36 0</inkml:trace>
  <inkml:trace contextRef="#ctx0" brushRef="#br0" timeOffset="80138.55">17319 3522 633 0,'0'0'56'0,"0"0"-44"16,0 0-12-16,0 0 0 0,0 0 157 0,0 0 30 15,0 0 5-15,0 0 2 0,6 0-109 0,-6 0-21 16,9-6-5-16,0 6-1 0,0 0-18 0,-9 0-4 16,6-5-1-16,-6 5 0 0,9-3 0 0,-9 3 0 15,0 0 0-15,0 0 0 0,0 0 23 0,0 0 5 16,0-5 1-16,0 5 0 0,-6 0-17 0,3-8-3 15,-6 8-1-15,0-2 0 0,-23-1 45 0,14 6-44 0,-3-1 0 16,-3 1 4-16,3 2 2 0,6 0 0 0,0-2 0 16,-2 2-19-16,-1 3-4 0,0-2-1 0,3 1 0 15,6-1-7-15,-3-1-2 0,3 0 0 0,6 3 0 16,0 6-17-16,3-9 0 0,-3 3-11 0,3 0 11 16,6 2 0-16,-3 4 0 0,6-9 0 0,-3 5 0 15,6 1 17-15,0 2-2 0,0-5-1 0,0 3 0 16,0-3-36-16,0 0-7 0,5 2-2 0,1-2 0 15,-3 0 31-15,-3 3 10 0,0 2 0 0,0-8 0 16,-3 6-10-16,-3-1-16 0,-3 4 4 0,0-7 1 0,-3 4-1 0,0 2 0 16,-9-5 0-16,0 3 0 0,-3-3 12 15,0-3 0-15,-3 3 0 0,-3-3 0 0,0 3 0 16,1-2 0-16,2-4 0 0,-3 3 0 0,-3-5 0 16,3 0 8-16,-3 0-8 0,3 0 0 15,1-5 13-15,-1 3-1 0,0-4-1 0,3 1 0 0,0-3-3 16,3 3-8-16,0-3 12 0,0-3-4 0,3 1-8 15,1-1 0-15,2 3 0 0,0-3 0 0,6 4-14 0,0-7-5 16,3 6-1-16,3-2 0 16,2 2-195-16,4-5-39 0</inkml:trace>
  <inkml:trace contextRef="#ctx0" brushRef="#br0" timeOffset="80656.64">17584 3704 403 0,'0'0'17'0,"0"0"5"0,0 0-22 0,-6 0 0 0,6 0 0 0,0 0 0 16,0 0 386-16,0 0 73 0,0 0 14 0,0 0 3 16,0 0-335-16,0 0-67 0,0-5-14 0,3 0-2 15,6-3-38-15,-3 0-7 0,0 2-1 0,3-7-1 16,0 3-11-16,3-1 0 0,0-2 0 0,0 2 0 15,-3 3 0-15,3-8 0 0,-3 6 0 0,0-3 8 16,-6-1-8-16,-1 4 0 0,1-3 0 0,-6-1 0 16,-2 1 0-16,-4 0 0 0,0 2 0 0,0 1 0 0,0 4 27 0,-6-2 3 15,0 3 1-15,-3 5 0 0,3 3-1 0,-6-1 0 16,-2 6 0-16,-1 6 0 0,0-1 10 16,3 0 3-16,-6 6 0 0,7-1 0 0,-4 3-25 0,3 0-5 15,0 6-1-15,6-3 0 0,-3 2-12 0,6 1 0 16,6-1 0-16,6-5 0 0,0 3 0 0,6-5 0 15,6-4 0-15,3 4 0 0,0-8 0 0,3-3 0 16,0-3 0-16,6 3 0 0,-1-8 0 0,1-8 0 16,0 3 0-16,0-3 0 0,3-3 0 0,-1-2-16 15,-2-6 3-15,0 3 1 0,3 3 3 0,-3-3 1 16,-6 0 0-16,-7-2 0 0,1 5 8 0,-6-6 0 16,0 1 0-16,-9 2 0 0,0-3 0 0,-6 6 0 15,3-8 0-15,-5 5 0 0,-4 0 0 0,0 3 0 16,0-6 0-16,3 11 0 0,0-2 0 0,-3 2 0 15,-3 8 0-15,6-5 0 0,1 5 0 0,-1 5 0 16,-6 0 0-16,3 3 0 16,6-3-28-16,-3 9-3 0,0-6-1 0,3 5 0 15,3-3-132-15,0 4-26 0,0 7-6 0,3-8 0 0</inkml:trace>
  <inkml:trace contextRef="#ctx0" brushRef="#br0" timeOffset="81004.89">18326 2823 2289 0,'-9'-13'101'0,"6"10"22"0,0 1-99 0,-3 2-24 15,0 0 0-15,3 0 0 0,-3 2 28 0,3 1 0 16,-3-6 0-16,0 6 0 0,3 5 5 0,-3 0 2 15,0 5 0-15,3 6 0 0,-6-1-24 0,0 8-11 16,0 1 10-16,-3-1-10 0,-2 9 28 0,-4 2-1 16,-6 8 0-16,3-5 0 0,0-1-3 0,0 6 0 15,-2 3 0-15,-4 2 0 0,3 0-24 0,0-2 0 16,3-3 0-16,0-5 0 0,4-1 12 0,2-2-4 16,3 0 0-16,0-2 0 0,3-1-8 0,3-7 8 15,0-1-8-15,6-5 8 0,0 3-8 0,3-11 0 0,3 1 0 16,0-7 0-16,3-1 0 0,3-1 0 0,0-5 0 15,3-5 0 1,2-3-65-16,4-3-15 0,0-2-4 0,3 0-684 0,-3 0-136 0</inkml:trace>
  <inkml:trace contextRef="#ctx0" brushRef="#br0" timeOffset="81375.98">18236 3503 1796 0,'0'0'80'0,"0"0"16"0,0 0-77 0,0 0-19 0,0 0 0 0,0 0 0 15,-6 0 76-15,3 5 11 0,-3 3 2 0,3 3 1 16,-3-3-12-16,1 5-2 0,-1 0-1 0,0 1 0 16,-3 1-23-16,0 1-4 0,0 0 0 0,3 0-1 0,-3 0-28 0,3 2-6 15,0-4-1-15,6-1 0 0,0 0 16 0,0-5 4 16,6 3 0-16,-3-6 0 0,6 3-32 0,0-8 0 16,0 0 0-16,3-8 0 0,3 5 0 0,2 1 0 15,-2-6 0-15,0 2 0 16,3-7-20-16,-3 0-9 0,3 0-3 0,-3-1 0 15,5-1-16-15,-5-1-4 0,3 3-1 0,-3-6 0 16,3 6 18-16,0-6 4 0,-3 3 1 0,0 3 0 0,-4 0 30 0,-2 8-9 16,0-1 9-16,-6-2 0 0,-3 8 36 0,0 0 12 15,0 0 2-15,-12 8 1 0,1 3 12 0,-4-1 2 16,3 4 1-16,0 2 0 0,-3 5-27 0,3-3-6 16,6-2-1-16,-3 3 0 0,3-1 0 0,0-2 0 15,3 0 0-15,0-3 0 0,6 3-32 0,-3-3 0 16,6 1 0-16,0-4 0 0,6-5 0 0,-3 3 0 15,3-8 0-15,0 0 0 16,6 0-81-16,3-8-23 0,-1 3-5 0,1-5-1 0</inkml:trace>
  <inkml:trace contextRef="#ctx0" brushRef="#br0" timeOffset="81905.57">19031 2881 1566 0,'0'0'69'0,"6"-5"15"0,-6 5-68 0,6-11-16 16,3 4 0-16,-9 7 0 0,0 0 64 0,0 0 10 0,0 0 2 0,0 0 0 15,9 0-7-15,-6 5-1 16,-3 8 0-16,0 3 0 0,-6 8 0 0,-3 2-1 0,-3 6 0 0,-3 0 0 16,-3 7-8-16,0 1-2 0,-5 5 0 0,-1 0 0 15,3 3-4-15,-3-3-1 0,0 0 0 0,3 8 0 16,-2-9-41-16,2 4-11 0,0-3 0 0,3 0 0 15,-3-5 0-15,3-1 0 0,4-4 0 0,5-3 0 16,0-3 0-16,3-3 0 0,6-5 0 0,0 0 0 16,6-7-75-16,3-4-17 0,0-2-3 0,-1-2-653 15,4-6-130-15</inkml:trace>
  <inkml:trace contextRef="#ctx0" brushRef="#br0" timeOffset="82107.03">18701 3493 2394 0,'-6'-3'52'0,"0"-2"12"0,-3 2 1 0,-3 0 3 0,6 3-55 0,-3 0-13 16,3 0 0-16,-3 0 0 0,6 0 49 0,0 0 7 15,3 0 2-15,0 0 0 0,0 0-14 0,9 3-4 16,6-3 0-16,0 3 0 0,0 2-22 0,3-5-5 16,2 0-1-16,-2 0 0 0,6 0-12 0,-3 0 0 15,3 0 0-15,0 0 0 0,-1-5 0 0,1 5 0 16,0 0-10-16,0 5 10 15,-6-5-164-15,0 0-28 0,-4 0-6 0</inkml:trace>
  <inkml:trace contextRef="#ctx0" brushRef="#br0" timeOffset="82756.75">19073 3577 1796 0,'0'0'40'0,"0"0"8"0,0 11 1 0,0-11 1 0,0 0-40 0,3 5-10 0,-3-5 0 0,0 0 0 16,6 8 78-16,-6-8 14 0,0 0 2 0,9 5 1 15,-1-5-15-15,1 3-4 0,0-3 0 0,0-3 0 16,0 3-21-16,0 0-5 0,0-5-1 0,0-3 0 16,3 3-10-16,-3-1-3 0,0 1 0 0,0-3 0 15,0 3-22-15,0-3-5 0,-1 0-1 0,1 0 0 16,-3 3-8-16,3-6 8 0,-3 3-8 0,0 0 8 16,-3 3-8-16,0-5 0 0,-3-1 0 0,3 6 0 0,-3-6 0 15,0 3 0-15,-3 0 9 0,-3 0-9 0,3 3 12 0,-3 5-3 16,0 0 0-16,-3-5 0 0,0 10 25 0,1-2 5 15,-7 2 1-15,0 5 0 0,-3-2-15 0,-3 6-2 16,0-1-1-16,3 5 0 0,3-4-11 0,1 4-3 16,-1-2 0-16,3 3 0 0,3-1-8 0,3 3 0 15,3-2 0-15,3-6 0 0,3 0 0 0,6 0 0 16,0 1 0-16,3-9 0 0,6 3 0 0,-1-8 0 16,4 0 0-16,0 0 0 0,3-5 0 0,-3-3 0 15,-3 0 0-15,8-6 0 0,4 1-16 0,0-3-6 16,0 1-1-16,-1 1 0 15,-2-2-13-15,3 1-2 0,-9 1-1 0,6 1 0 0,-7 0 39 0,-2 5 0 16,-6 3 0-16,0-1 0 0,-3 6 0 0,-9 0 0 16,0 0 0-16,-6 6 0 0,-3 2 18 0,0 2 11 0,-3 1 3 15,0 5 0-15,-5-3-8 0,2 8-2 16,-3-2 0-16,3-6 0 0,3 5 8 0,-3-2 2 16,3-3 0-16,6 1 0 0,3-4-20 0,0 3-4 0,3-7-8 15,3 2 12-15,3-3-2 0,3-2-1 0,3-3 0 0,3-3 0 16,6 0-9-16,-3-5-11 0,0 0 3 0,2 3 0 15,4-8-19 1,0 0-3-16,0-1-1 0,-3-4 0 0,-3 5 15 0,-1-3 2 0,-2 5 1 0,-3-2 0 16,3 0 13-16,-6 2-12 0,0 3 12 0,-3 3-12 15,3 2 0-15,0 3 0 0,-9 0 0 0,0 0 0 0,0 0 12 16,3 6 16-16,-3 2-3 0,0-1-1 0,0 4-4 0,0 2-8 16,-3-5 11-16,0 3-11 0,0 2 8 15,3 0-8-15,-3 0 0 0,0-5 0 0,3 6 16 0,0-9-3 16,0 3-1-16,0 5 0 0,0-8-12 0,3 1-16 15,-3 2 3-15,0-3 1 16,3 3-94-16,0-3-18 0,-6-2-4 16</inkml:trace>
  <inkml:trace contextRef="#ctx0" brushRef="#br0" timeOffset="83792.42">20487 3257 1814 0,'0'0'40'0,"0"-3"8"0,0 3 1 0,0 0 3 0,0 0-42 0,0 0-10 16,0 0 0-16,0 0 0 0,6-5 47 0,2 2 7 0,-2-2 2 0,0 0 0 15,3-3-29-15,3 3-6 16,3-9-1-16,0 6 0 0,3-2 0 0,0 2-1 16,0-5 0-16,2-1 0 0,4 1-19 0,-3 0 0 15,3 0 0-15,0-3-9 0,-4 3 9 0,-2-1 0 0,0-1 0 0,-3 1-8 16,0 1 33-16,-6-5 7 16,0 4 2-16,-3 1 0 0,-6-8-34 0,0 5 0 0,0 0 0 15,-6 3 0-15,-3-3 12 0,-3 3-4 0,-3 0 0 0,-3 5-8 16,0 2 52-16,-2 4 4 0,-4 4 1 0,0 4 0 15,-3 4-15-15,0 1-3 0,1 2-1 0,-7 3 0 16,0 5 0-16,0 0 0 0,-2 3 0 0,2 3 0 16,0 4-26-16,-3 1-12 0,4 3 10 0,-1 2-10 15,6 0 8-15,3 0-8 0,1 0 0 0,2 0 9 16,0 0-9-16,6-5 0 0,3-1 0 0,3 1 0 16,0 2 0-16,0-7 0 0,0-1 0 0,3 1 0 0,3-1 0 0,0-2 8 15,0-3-8-15,3 0 0 0,3-5 0 0,0-3 0 16,-3-2 8-16,6 0-8 0,3-9 0 15,-3 4 0-15,3-1 0 0,0-5 0 0,0-8 0 16,6 3 0-16,0-9 9 0,3 1-9 0,2 0 0 0,4-6 0 16,3 1 0-16,0-1 0 0,0 4 0 15,-1-4 0-15,1 3 0 0,0 0 0 0,-3 0 0 16,0 6 0-16,-4 2 0 0,1 3 0 0,-9 2 0 0,0 3 0 16,-3 3 0-16,-9-3 0 0,6 5-11 0,-3 3 11 15,-3 2-13-15,-6-2 5 0,3 3 8 0,-6 2 0 16,0-2 0-16,-3 2 8 0,-3-2-8 0,1 2 0 15,-4 0 0-15,6 0 0 0,-6-2 0 0,6-3 0 0,-3-3 0 16,0 3 0-16,0-3 0 0,0 3 0 0,4-5 0 0,-1-3 0 16,3 2 0-16,0-2 0 0,0-2 0 0,3 2 0 15,3-3 0-15,0 3 9 16,3 0-9-16,0 0 0 0,0 0 0 0,0 0 0 16,9 0 0-16,0-5 0 0,-3 5 0 0,3 0 0 0,0 5 0 15,-3 0-9-15,3 3 9 0,-7-2 0 0,4 2 0 16,0 0 0-16,3 2 0 0,0-2 0 0,-3-3 0 0,3 1 0 15,0 2 0-15,3 0 0 0,0-3 0 0,0 0 0 16,0-2 0-16,3-3 0 0,-4 0 0 0,4-3 0 16,0 1 0-16,0-1-12 0,0-5 4 15,-3 3 0-15,3-3-136 16,0 2-28-16,0 1-4 0</inkml:trace>
  <inkml:trace contextRef="#ctx0" brushRef="#br0" timeOffset="84240.7">20859 3442 2055 0,'0'0'45'0,"0"0"10"0,0 0 1 0,0 0 2 0,0 0-46 0,0 0-12 16,0 0 0-16,0 0 0 0,3 8 96 0,-6-3 18 16,0 3 3-16,-3 0 1 0,0 3-67 0,3 2-14 15,-6 0-2-15,3 1-1 0,-6-1 3 0,3 3 1 16,-3-3 0-16,3 3 0 0,3 0-19 0,0 2-4 15,0-7-1-15,3 5 0 0,3-3-14 0,3-3 9 16,0 1-9-16,3 0 8 0,0-9 0 0,3 4-8 16,3-1 12-16,0-5-4 0,-3 5-8 0,3-5 0 15,0 0 0-15,3-5 0 0,2-3 0 0,1 3 0 16,3-6 0-16,-3 0 0 0,0 1 0 0,-3-3-14 0,3-1 2 16,-1 1 0-16,-2 0-7 0,3-6-1 15,-3 4 0-15,0 1 0 16,0-2-9-16,0 1-3 0,-3 1 0 0,0-1 0 0,-1 4 32 0,-2 6 0 0,-3-3 0 0,-6 2 0 15,0 6 0-15,0 0 8 0,0 0 1 0,-6 8 0 16,-3 3 27-16,-2 2 6 0,2 0 1 0,0 1 0 16,0 1-25-16,0 1-5 0,0 0-1 0,0 3 0 15,6-1 23-15,0-2 4 0,0 3 1 0,0-1 0 16,3-5-32-16,0 1-8 0,0-6 0 0,3 2 0 16,3-2 0-16,-3-3 0 0,-3-5 0 0,9 6 0 15,3-4 0-15,0-2 0 0,0-2 8 0,0-1-8 16,-1 0 0-16,4-2-15 0,0 0 3 0,3-3-867 15,0 0-173-15</inkml:trace>
  <inkml:trace contextRef="#ctx0" brushRef="#br0" timeOffset="85107.17">21442 3490 1450 0,'0'0'32'0,"0"0"6"16,3-8 2-16,0 3 1 0,-3 5-33 0,6 0-8 0,-3-8 0 0,-3 8 0 16,0 0 90-16,6-3 16 0,-6 3 3 0,0 0 1 0,0 0-29 0,0 0-5 15,0 0-2-15,0 0 0 0,0 11 24 0,-3 2 5 16,-3 0 1-16,3 0 0 0,-6 6-32 0,-3-1-7 16,0 4-1-16,0-1 0 0,0 3-41 0,1-6-9 15,-4 3-2-15,0-2 0 0,6 2-3 0,0-8-1 16,0 6 0-16,3-11 0 0,6 2-8 0,0-2 8 15,0-3-8-15,0-5 8 0,6 8-8 0,-6-8 0 16,12-8 0-16,0 3 0 0,6 0 0 0,-3-3 0 16,5-5 0-16,-2 2 0 0,3-2 0 0,-3 0 0 15,0-3 0-15,0-3 0 0,-4 1 0 0,1-1 0 16,3 3 0-16,-3 0 0 0,0 1 0 0,0 1 0 16,0 6 0-16,-3-2 0 0,0 2 0 0,-1 3 0 15,-2 2 0-15,-3 0 0 0,-3 3 0 0,-3 0 0 0,3 3 0 16,0 5 0-16,0 0 0 0,-3 2 0 0,-3 1 0 0,0 0 0 15,0 2 0-15,0 0 0 0,0 0 0 0,0-2 0 16,0 5 0-16,0 2 0 0,-2-10 12 0,2 3-4 16,0 2-8-16,0 0 0 0,3-5 9 0,0 0-9 15,0-3 0-15,3 3 0 0,-3-8 0 0,0 0 0 16,6 0 11-16,2-2-3 0,4 2 0 0,3-8 0 16,0 2-8-16,0 1-12 0,0-8 2 0,3 0 1 15,3-1 9-15,-1 1 0 0,1 0 0 0,0-6 0 16,0 6 0-16,-3-5 0 0,3 2 0 0,-4 3 0 15,-2-1 0-15,0 4 0 0,-3 2 0 0,-3-3 0 0,-3 9 0 16,-6 2 0-16,0 0 0 0,0 0 0 0,0 0 0 16,0 2-12-16,0 9 4 0,-3 2 0 15,0 0 8-15,-6 1 11 0,0 4-3 0,0 3 0 0,0-2-8 16,0-1 0-16,0 3 0 0,1-5 0 0,2 0 0 0,0 0 0 16,3 0 0-16,0-5 0 0,3-1 0 0,3 3 0 15,0-10 0-15,6 8 0 16,-9-11-59-16,6 0-13 0,2 0-4 0,1-6-717 15,0 1-144-15</inkml:trace>
  <inkml:trace contextRef="#ctx0" brushRef="#br0" timeOffset="86879.89">22198 3477 1148 0,'0'0'51'0,"0"0"10"0,0 0-49 0,0 0-12 0,0 0 0 0,0 0 0 0,0 0 147 15,0 0 26-15,0 0 6 0,0 0 1 16,0 0-87-16,0 0-17 0,0 0-3 0,0 0-1 0,0 0-14 0,-6 5-3 16,3 3-1-16,-3-3 0 0,-3 3-30 0,3 5-5 15,-3-2-2-15,0 10 0 0,-2-5 23 0,-1 8 5 16,-3 2 1-16,0-5 0 0,0 6-30 0,3-1-7 15,0 3-1-15,0-2 0 0,0-1-8 0,0 1 0 16,7-6 0-16,-1 3 0 0,3-11 0 0,-3 0 0 16,6 0 8-16,0-5-8 0,6-2 0 0,-6-6 0 15,9 5 0-15,-1-10 0 0,7-1-10 0,3-2-1 16,3-2 0-16,0-3 0 16,3-3-24-16,-6 3-5 0,2-6 0 0,-2-2-1 0,0 2 17 0,-3-2 3 15,3 3 1-15,-3-1 0 0,0-2 12 0,-4 2 8 16,1 1-10-16,-3 2 10 0,0 3 0 0,-3 2 0 15,-3 3 0-15,0-2 0 0,0 2 0 0,0 2 0 16,-3 6 8-16,0 0-8 0,0 0 32 0,0 0-1 0,-6 6 0 0,3-6 0 16,-3 5-2-16,3 3 0 0,-3 5 0 15,0-5 0-15,0 5-9 0,3 3-1 0,-3 0-1 0,1 3 0 16,2-6-7-16,0 5-2 0,-3-4 0 0,3 2 0 16,3-1-9-16,-3-1 12 0,3-1-12 0,0 0 12 15,0 0-12-15,3-5 8 0,0-2-8 0,3 1 8 16,2-1-8-16,-2-6 10 0,6 0-10 0,0-8 10 15,0 3-10-15,3-3 0 0,0-3 0 0,0 3 0 16,0-8-169-16,3 0-27 0,-7-2-4 16</inkml:trace>
  <inkml:trace contextRef="#ctx0" brushRef="#br0" timeOffset="87217.99">22909 2863 288 0,'0'0'25'0,"0"0"-25"16,3-5 0-16,0-1 0 0,0 4 238 0,-3 2 42 16,0-6 9-16,0 6 2 0,0 0-131 0,0 0-25 15,0 0-6-15,0 0-1 0,0 0-38 0,-3 8-8 16,-3 3-2-16,1 5 0 0,-1 2-12 0,-3 6-4 0,-3-3 0 0,0 11 0 15,-3 0-3-15,-3 2-1 0,-3 6 0 0,-3 5 0 16,-2-6-6-16,-4 12-2 0,3-6 0 0,-3 8 0 16,1-8-35-16,-1-3-7 0,6 0-2 15,0 1 0-15,3-4-8 0,3-2 0 0,4-5 0 0,5 0 0 16,0-6 0-16,6-5 0 0,3-2 0 0,6-6 0 16,0 0 0-16,3-10 0 0,3 0 0 0,5-3 0 15,-2 0-131 1,6-6-28-16,-3 6-5 0,3-5-2 0</inkml:trace>
  <inkml:trace contextRef="#ctx0" brushRef="#br0" timeOffset="87460.34">22883 3508 2142 0,'0'0'47'0,"0"0"9"0,0 0 3 0,0 0 1 0,0 0-48 0,0 0-12 15,0 0 0-15,-6 3 0 0,6-3 89 0,-3 5 15 16,0 1 4-16,0 2 0 0,0 2-77 0,0 1-15 16,-3-1-4-16,3 6 0 0,-3 0-3 0,0 5-1 15,-3-2 0-15,3-6 0 0,0 3-8 0,0-3 0 16,0 3 0-16,3-3 0 0,0 0 0 0,3-7-11 16,0 2 3-16,0-8 0 15,0 0-116-15,0 0-22 0,0 0-5 0,9-6-520 0,0 1-104 16</inkml:trace>
  <inkml:trace contextRef="#ctx0" brushRef="#br0" timeOffset="87593.98">23049 3302 403 0,'0'0'36'0,"-6"0"-36"0,3 5 0 0,-5-5 0 16,2 6 275-16,0 2 48 0,-6-3 9 0,6 8 3 15,-3-5-239-15,6 3-48 0,-3-1-10 0,3 1-789 16</inkml:trace>
  <inkml:trace contextRef="#ctx0" brushRef="#br0" timeOffset="87940.62">23040 3649 345 0,'0'0'31'0,"0"0"-31"16,0 0 0-16,0 0 0 0,0 0 344 0,0 0 64 15,0 0 12-15,0 0 2 0,0 0-253 0,9-3-50 16,-3-5-11-16,3 3-1 0,3-1-55 0,-3 1-12 15,0-3-1-15,0 0-1 0,3 3-24 0,-3-6-5 16,6 1-1-16,-3 5 0 0,-1-9-8 0,-2 4 0 16,0-1 0-16,0 1 0 0,-3 2 0 0,0-6 0 15,0 4 0-15,-6 2 0 0,3-5 8 0,-3-1-8 16,-3 6 0-16,0 3 8 0,0-3 12 0,-3 6 1 16,0 2 1-16,0 2 0 0,-3 1 3 0,0 2 1 15,-2 3 0-15,2 0 0 0,0 3 3 0,0 2 1 16,0 0 0-16,0 0 0 0,0 1-22 0,0 4-8 15,0-5 0-15,3 6 9 0,6-3-9 0,-3 2 0 0,3-7 0 16,3 2 0-16,0 0 0 0,3 0 0 0,0-5 0 16,6-5 0-16,0 0 0 0,3-1 0 0,0-4 0 0,2-1-11 31,1 0-41-31,0-5-8 0,0 3-1 0,0-8-1 16,-3 5-127-16,3 3-26 0,-3-8-5 0,-4 2-663 0</inkml:trace>
  <inkml:trace contextRef="#ctx0" brushRef="#br0" timeOffset="89036.19">23850 2720 2062 0,'0'0'92'0,"-3"-5"18"15,0-1-88-15,3 6-22 0,-6-2 0 0,6 2 0 0,-6 0 64 0,0 2 9 16,0 4 2-16,-3 4 0 0,0 6-7 0,1 3 0 16,-4-1-1-16,0 9 0 0,0 4-15 0,-3 1-4 15,0 8 0-15,-3-1 0 0,0 1-19 0,-3 5-4 16,-2 0-1-16,-4 8 0 0,6-8 6 0,-3 8 1 16,-3 0 0-16,7-8 0 0,-1 0-31 0,0-3-12 15,6-5 1-15,0 3 0 0,3-8 19 0,3-6 3 16,0 1 1-16,6-1 0 0,-3-5-12 0,3-5 0 15,3 0 0-15,-2-6 0 16,2-2-24-16,2-2-6 0,-2-6-2 0,0 0 0 16,3-3-24-16,3 0-4 0,-3-5-2 0,3-2 0 15,-3 2-19-15,0-5-4 0,-3 0-1 0,0-1 0 16,0-2 18-16,-3 1 3 0,3-7 1 0,-3 4 0 0,0-1 41 0,0-4 9 0,0 1 2 0,-3 1 0 16,3 0 12-16,3 5 0 0,-5 0 12 0,2 0-12 15,0 6 64-15,0 5 7 0,0-6 1 0,0 8 0 16,3-5 12-16,-3 3 2 0,3 5 1 0,0 0 0 15,0 0-32-15,0 0-7 0,0 0 0 0,0 0-1 16,0 0-28-16,6 13-6 0,3-7-1 0,-1 2 0 16,4-3-3-16,0 3-1 0,3-8 0 0,3 5 0 15,3 3-8-15,3-8 0 0,0 5 0 0,-4-2 0 16,7 2-11-16,-3-5-4 0,-3 5-1 0,0-2 0 16,-1 2-51-16,-2 1-10 15,0-6-3-15,-6 5 0 0,3-2-11 16,-3 2-2-16,-3-5-1 0,0 3 0 0,-9-3 51 0,6 5 11 0,0 0 1 0,-3 0 1 15,3 3 30-15,-6-2 0 0,0 2 0 0,3-6 0 0,-3-2 15 0,0 6 9 16,0-1 1-16,3 0 1 0,-3 3 21 16,0-8 4-16,2 5 1 0,-2-5 0 0,3 8-5 0,-3-8-1 15,0 0 0-15,0 0 0 0,0 0-24 0,6 0-5 16,3-5-1-16,0 2 0 0,0 3-16 0,-3-5 10 16,3-3-10-16,0 3 8 0,0-3 0 0,0 3-8 15,-3-9 12-15,0 6-4 0,0-5 17 0,-3 3 3 16,3-4 1-16,-3 1 0 0,0 0-29 0,-3-6 0 15,0 12 0-15,0-7 0 0,3 6 16 0,-6 3-4 16,0 5 0-16,-6 0 0 0,0 3 7 0,-3 7 1 0,0-2 0 16,-3 3 0-16,3 5 9 0,-3 2 3 15,0 1 0-15,4-6 0 0,-4 5-20 0,3 4-3 0,0-1-1 16,3 3 0-16,0-6-8 0,0 3 8 0,6-2-8 16,0-3 8-16,3 2 0 0,3-5 0 0,3 1 0 15,3-4 0-15,-3-2-8 0,3-3 0 0,3-2 0 16,0 2 0-16,3-5 0 0,-1-8 0 0,1 3 0 0,6-3 0 15,0-2 0-15,0 2 0 0,9-11-12 0,-4 6 12 16,-2 0-13-16,0 0 5 0,-3-1 8 0,0 1-13 16,-3 0 5-16,-1 0 8 0,-2 2-13 0,0 8 5 15,-3-2 8-15,-3-3 0 0,-3 8 0 0,-6 0 0 16,0 0 0-16,0 0 0 0,-6 8 0 0,0 0 0 16,-3 3 0-16,0 2 0 0,-3-5 10 0,3 2-10 0,0 4 17 15,3-1-2-15,0-3-1 16,1 6 0-16,-1-8-2 0,6 3-1 0,0-3 0 0,0-8 0 0,0 5-11 0,3 3 8 15,5-8-8-15,-2 0 8 0,6 0-8 0,-3 0 0 16,6-8 0-16,0 3 8 0,0-1-8 0,0 1 0 16,0 3 0-16,0-4 0 0,-1-2-11 0,1 3 3 15,-3-3 0-15,0 3 0 0,-3 5 8 0,0-8-12 16,0 8 12-16,-9 0-12 0,0 0 12 0,3 2 0 16,-3-2 0-16,3 6-8 0,-3 2 8 15,-3 2 0-15,0 4 0 0,0-7 0 0,-3 7 8 16,-3-1-8-16,3 5 8 0,-3-4-8 0,3-1 19 0,-3 0-1 15,3 0 0-15,-3 1 0 0,3-4-18 0,3 3-12 16,1-2 1-16,-1 0 1 0,3-4 10 0,3 4 14 16,-3-11-3-16,2 3-1 15,-2-3-83-15,9 5-17 0,0-5-3 0,0 0-1 0</inkml:trace>
  <inkml:trace contextRef="#ctx0" brushRef="#br0" timeOffset="90561.36">1758 4927 1378 0,'0'0'61'0,"0"0"13"0,0 0-59 0,0 0-15 15,0 0 0-15,0 0 0 0,-6 7 96 0,3 4 16 16,3 0 3-16,-9 5 1 0,6 2-28 0,-6 1-6 15,0 2-1-15,0 8 0 0,-3 0-19 0,4 3-4 16,-4-1-1-16,0 4 0 0,-3-3-4 0,9-1-1 16,-9 4 0-16,3-1 0 0,0-2-33 0,0 0-7 15,6-6-2-15,-6 3 0 0,4-5-10 0,-1-3 0 16,6-2 0-16,-3-1 0 16,3-2-186-16,0-5-36 0</inkml:trace>
  <inkml:trace contextRef="#ctx0" brushRef="#br0" timeOffset="92245.45">2246 4866 1335 0,'0'0'29'0,"3"-3"7"0,-3-2 0 0,0 5 2 0,0 0-30 0,0-6-8 15,0 6 0-15,0 0 0 0,0 0 102 0,0 0 19 0,0 0 4 0,0 0 1 16,0 0-40-16,-3 11-8 0,0 0-2 0,3 2 0 16,-9 5-7-16,3-2-1 0,0 8-1 0,0-5 0 15,-3 7-13-15,1 1-2 0,2-1-1 16,-9 0 0-16,3 9-25 0,3-3-5 0,0-1-1 0,3 1 0 16,-9 0-20-16,9-3 0 0,-3 0 0 15,0 0 8-15,3-5-8 0,0 0 0 0,0 0 0 0,3-1 0 16,-2-4 0-16,-1-3 0 0,6-3 0 0,0-2 0 15,0-3-200-15,-6-1-34 16</inkml:trace>
  <inkml:trace contextRef="#ctx0" brushRef="#br0" timeOffset="92529.67">1821 5241 1612 0,'0'0'72'0,"0"0"14"0,-9 0-69 0,-3 0-17 16,6 0 0-16,0 0 0 0,-3 0 76 0,9 0 12 15,-12-2 3-15,12 2 0 0,-6 0-4 0,6 0-1 16,0 0 0-16,0 0 0 0,0 0-20 0,0 0-4 16,0 0-1-16,0 0 0 0,6 0-19 0,-3-6-4 15,6 4-1-15,0-1 0 0,3 1 0 0,-3 2 0 16,0-8 0-16,2 5 0 0,1 0-18 0,6 3-4 15,-6-8-1-15,6 6 0 0,-6-1-14 0,6-2 9 16,-3-1-9-16,3 4 8 0,-1-6-8 0,4 5 8 16,-6-2-8-16,3 5 8 15,0-3-106-15,-3 3-22 0,0 3-4 0</inkml:trace>
  <inkml:trace contextRef="#ctx0" brushRef="#br0" timeOffset="93548.34">2446 5323 518 0,'0'0'46'15,"0"0"-37"-15,0 0-9 0,0 0 0 0,0 0 172 0,0 0 33 16,0 0 7-16,0 0 0 0,0 0-83 0,0 0-17 16,0 0-3-16,0 0-1 0,0 0-31 0,0 0-6 15,0 0-2-15,0 0 0 0,6-8-18 0,0 3-4 16,-6 5-1-16,0-5 0 0,8 0-14 0,-8 2-4 16,3-5 0-16,0 3 0 0,0-1-8 0,0-1-3 15,0-1 0-15,3 0 0 0,-6 2-8 0,0-2-1 16,0-2-8-16,0 5 12 0,0-6-12 0,-6 0 9 15,6 1-9-15,-6 2 8 0,0-3 2 0,3 1 0 16,-5 2 0-16,-1 2 0 0,0 1 6 0,0 5 2 0,0 0 0 16,-3 3 0-16,0-1 14 0,0 6 4 15,-3 0 0-15,0 3 0 0,-3 2-8 0,1 0-2 0,2 1 0 16,-3 1 0-16,-3 4-2 0,9-3-1 0,-9 5 0 16,9 0 0-16,-3-5-5 0,7 0-1 0,2 2 0 15,-3 4 0-15,9-6-9 0,0-1-8 0,-6-1 12 0,6-1-12 16,9-5 8-16,-3 0-8 0,6-3 0 0,-1 0 0 15,7-5 10-15,-3-2-10 0,3-1 8 0,0-2-8 16,3-3 9-16,-6-3-9 0,2-2 10 0,4 2-10 16,-6-2 8-16,6 0-8 0,-6 0 0 0,0-3 9 15,0 3-9-15,-3-1 0 0,2 6 0 0,-8-5 0 0,3 0 0 16,-3 2 0-16,3 1 0 0,-9 2 0 0,3 3 0 16,-3-3 0-16,0 8 0 0,0 0 0 0,0 0 0 0,0 0 0 15,0 0 0-15,0 0 0 0,0 0-8 0,-3 8 8 16,-3 2-10-16,3 1 10 15,-3 2 0-15,0 0 0 0,3 0 0 0,0 3 0 0,0 0 0 16,-3 0 0-16,4 0 0 0,-4 5 0 0,3-8 0 16,0 1 0-16,3-1 0 0,0-3 0 15,0 4 0-15,3-6 0 0,6-3 0 0,-1-3 10 0,-5 4-10 0,6-6 0 16,9 0 0-16,-6-8 8 0,6 3-8 0,3-6 0 16,-6 0 0-16,6 1 0 0,5-6 0 0,-2 0 0 15,3 0-14-15,-6 0 5 16,3 0-23-16,-4 1-5 0,1 1-1 0,-3 1 0 15,0 0-2-15,-6 2 0 0,-3 1 0 0,0 2 0 0,0 0 25 0,-6 5 5 16,-3 3 1-16,0 0 0 0,0 0 9 0,0 0 0 0,0 0 0 16,0 0 0-16,-3 5 0 0,-3 3 16 0,3 3-4 15,-9-3-1-15,3 2 17 0,0 4 4 0,3-4 1 0,0 4 0 16,-3-1-10-16,-3 3-3 0,9-3 0 0,-3 0 0 16,-3 0-9-16,9 1-3 0,-6-1 0 0,6-3 0 15,6-2-8-15,-6 0 0 0,3 0 9 0,6-3-9 16,0 1 0-16,3-6 0 0,0 0 0 0,3-6 8 15,-3 1-8-15,6-3 8 0,-3 0-8 0,-1-2 8 16,1-4-8-16,6-1 0 0,-3-1 0 0,3 0-8 16,0 3-16-16,-3-6-2 15,2 1-1-15,-2 2 0 0,-3 0 0 16,-3 3 0-16,6-3 0 0,-9 5 0 0,3 1 17 0,-6-1 10 16,0 0-12-16,0 9 12 0,-6 2 0 0,0 0 0 0,0 0 0 0,0 0 0 15,-9 0 0-15,6 8 0 0,-6 2 0 0,-3 1 0 16,3 5 36-16,0-3 0 0,-3 5 1 0,3-2 0 0,0 0-11 0,6 3-2 15,0-3-1-15,0 0 0 0,3-1-14 0,6-1-9 16,0-4 12-16,0 1-12 0,3-1 0 0,3-4 0 16,0-1 0-16,0-2 0 0,3-1 0 0,0-4 0 15,-1-1 0-15,7-2 0 16,0-3-56-16,-6-3-19 0,0 1-3 0</inkml:trace>
  <inkml:trace contextRef="#ctx0" brushRef="#br0" timeOffset="93999.14">2538 4823 1994 0,'0'0'44'0,"0"0"8"0,0 6 3 0,-9-1 1 0,6 0-44 0,0 3-12 16,0-3 0-16,3 1 0 0,0-6 76 0,-3 5 12 16,3-5 4-16,0 0 0 0,0 0-57 0,6 3-11 15,3-3-3-15,0 0 0 0,-3-3 3 0,6 0 0 16,3 1 0-16,-1-4 0 0,-5 1-24 0,-3 0-16 16,3 2 2-16,3-2 1 0,3 5 13 0,-6 0 0 15,-3 3 0-15,0-1-9 0,3 6 9 0,-9-3-8 16,3 3 8-16,-3 3-8 0,3 2 8 0,3 3 0 15,-12-3 0-15,12 6-8 16,-6-6-56-16,9-2-10 0,-6-1-2 0</inkml:trace>
  <inkml:trace contextRef="#ctx0" brushRef="#br0" timeOffset="94650.76">3621 4908 1335 0,'0'0'59'0,"9"-3"13"16,-3 3-58-16,3-5-14 0,0 0 0 0,0 2 0 15,0-5 35-15,3 3 4 0,0 0 1 0,0-1 0 0,3-2 14 0,-7 0 3 16,7-2 1-16,-3 2 0 0,3-5-38 0,-3 2-8 16,3-2-2-16,0-3 0 0,-6 0 6 0,3 3 2 15,0-3 0-15,-1 3 0 0,-2-8-18 0,0 2 0 16,0 1 8-16,0 4-8 0,-9-4 11 0,3 2-2 16,-3 0 0-16,0 0 0 0,0 0 31 0,-3 3 5 15,-9-3 2-15,6 8 0 0,-3-2 9 0,-2 2 1 16,-1 8 1-16,-6 0 0 0,0 2 14 0,-3 9 4 15,-3 2 0-15,3 3 0 0,-8 3-8 0,-4 4-2 16,-3 4 0-16,3 5 0 0,1 2-34 0,2 6-6 16,0-1-2-16,-6 6 0 0,4 3-5 0,-1 8-2 15,3 2 0-15,3 3 0 0,4-3 5 0,2 3 1 16,0 0 0-16,3-1 0 0,6 1-23 0,-3 0 0 0,3 0 0 16,9-3 0-16,-9-2 0 0,9-6 0 15,-2-2 0-15,-1-3 0 0,0 0 0 0,3-3 0 0,-3-5 0 16,6 0 0-16,-6-5 0 0,3-3 0 0,-9 0 0 15,6-3 0-15,3-7 0 0,-9 2 0 0,-3-2 0 0,3-3 0 16,0-3 10-16,-6 0-2 0,7-5-8 0,-1 0 12 16,-9-3-12-16,3 0 0 0,0-5 0 0,3-2 0 15,0-3 0-15,0-3 0 0,1-3 0 0,2 0 0 16,0-2 0-16,0-3 0 0,3-2 0 0,0 2 0 16,3-5 0-16,3 5 0 0,0 3 0 0,3-3 0 0,0 0 0 15,0-3-12-15,6 4 12 0,3-1-13 0,0-3 5 16,9 1 8-16,0-1-13 0,2 1 5 0,7 2 8 15,3-8 11-15,0 5-3 0,0 1 0 0,5 2-8 16,-8 0 0-16,3 0 0 0,-3 0 0 16,2 0-33-16,1 1-9 0,-6-4-2 15,3 3-803-15,3-2-161 0</inkml:trace>
  <inkml:trace contextRef="#ctx0" brushRef="#br0" timeOffset="94864.22">3705 5334 2253 0,'0'0'49'0,"-6"0"11"0,3 3 1 0,0-1 3 0,-3 1-51 0,3 0-13 0,-3 2 0 0,0 3 0 16,-3 0 52-16,3 2 7 0,0 1 1 0,0 2 1 16,-3 0-36-16,3 3-7 0,0-3-2 0,3 1 0 15,-3-1-16-15,3-2 0 0,3-4 0 0,0 1 0 31,0-8-44-31,0 0-16 0,12 0-4 0,-3-2-998 0</inkml:trace>
  <inkml:trace contextRef="#ctx0" brushRef="#br0" timeOffset="94998.83">3907 4937 1440 0,'0'0'128'15,"-3"-3"-103"-15,0 1-25 0,0-3 0 16,3 5 104-16,-3-3 15 0,-3 0 3 0,0 1 1 0,6 2-77 0,0 0-15 15,0 0-3-15,0 0-602 16,0 0-120-16</inkml:trace>
  <inkml:trace contextRef="#ctx0" brushRef="#br0" timeOffset="95945.58">4026 5395 1724 0,'0'0'38'0,"0"0"8"0,0 0 2 0,0 0 0 0,0 0-39 15,0 0-9-15,0 5 0 0,0-5 0 0,3 0 72 16,3 8 12-16,-3-8 2 0,6 3 1 0,-6-3-32 0,3 0-7 16,0 0 0-16,0-3-1 0,3 3-18 0,-3-5-3 15,3 0-1-15,0 2 0 0,0-8-5 0,-1 3-2 16,1-2 0-16,3 2 0 0,-3 0-10 0,0-3-8 16,-3 3 12-16,3 0-12 0,-6 0 0 0,0 3 0 15,0-5 0-15,-3 2-9 0,0 2 25 0,-3 4 6 16,-3-6 1-16,3 3 0 0,-9 2-14 0,-3 0-9 15,0 1 12-15,0 4-12 0,-5 1 17 0,-1 2-3 16,0 6-1-16,-3-3 0 0,3 5-13 0,-2 0 0 16,2 3 8-16,0 3-8 0,6-4 12 0,-6 4 0 15,6 2 0-15,0-5 0 0,6-3-12 0,3 3 0 16,1 0 0-16,2-3 0 0,3-2 0 0,6-3 0 16,2-3 0-16,1 0 0 0,6-2 0 0,0-3 0 0,6-5 0 15,3 2 0-15,3-5 0 0,-1-3 0 0,4-4 0 16,6 1 0-16,-6 1 0 0,-7 0 0 0,4-3 0 15,-3 3 0-15,-3 0 0 0,-6 5-15 0,0-6 5 16,-3 9 1-16,-7 2 9 0,-5 3-12 16,0 0 12-16,0 0-12 0,-2 3 12 0,-1 5 0 0,-6 3 0 0,-3 2 0 15,-3 3 0-15,0 2 0 0,0 3 0 16,-3 1 0-16,-3-1 16 0,1 5 3 0,2-2 0 0,3 2 0 16,-6 1-11-16,6-1-8 0,0-2 12 0,6 3-12 15,3 2 32-15,0-5 0 0,3 2 0 0,0-2 0 16,3 0-32-16,0-1 0 0,0 7 0 0,3-7 0 15,-3 1 0-15,3 0 0 0,0 0 0 0,0 2 0 0,3-5 0 16,-6 3 0-16,0-3 0 0,0 1 0 0,-6-4 0 0,0 3 0 16,0-2 0-16,-3-1 0 0,1 1 0 0,2 2 0 15,-3-5 0-15,-3 2 0 0,3-2 0 0,-6 0 0 16,0 0 0-16,-3 0 0 0,3-5 0 0,-3 2-19 16,1-5 3-16,-1 0 0 0,3-3 24 15,-3 0 4-15,0-2 2 0,3-6 0 0,-3 1 0 16,3-6 0-16,1 0 0 0,-1-6 0 0,6 1 2 15,-3-5 1-15,3-1 0 0,9-5 0 0,-6 3-3 0,6-5-1 16,6-3 0-16,0-3 0 0,3 0 7 0,3 0 2 16,3 3 0-16,0-5 0 0,-1 2-22 0,7 0 0 15,-3 3 0-15,9-2 0 0,0 1 0 0,2 1 0 16,1-2 0-16,0-1 0 16,6 0-80-16,-1-2-10 0,-2 2-2 0,6 0-1121 0</inkml:trace>
  <inkml:trace contextRef="#ctx0" brushRef="#br0" timeOffset="96498.4">4726 4953 1926 0,'0'0'85'0,"0"0"18"0,0 0-83 0,0 0-20 0,6-3 0 0,3-2 0 16,-4 5 20-16,4-8 0 0,3 3 0 0,3 0 0 15,0-3 6-15,3 0 1 0,0-3 0 0,0 3 0 16,3-8-19-16,-1 3-8 0,1 0 0 0,3 0 8 16,0-3-8-16,0 2 12 0,-4-4-12 0,4 2 12 0,-9 0-12 0,0-2 0 15,0 2 0-15,-3 3 8 0,-6-9-8 0,3 7 0 16,-6-1 0-16,3 2 0 0,-6 1 11 0,-3-3-3 16,-3-13 4-16,-6 16 9 0,3 2 2 15,-6 3 0-15,0 1 0 0,-3 1-2 0,-6 9 0 16,-2 7 0-16,-1-2 0 0,0 3 30 0,-9 8 5 15,1 4 2-15,5 6 0 0,-12 3-18 0,6 3-3 16,1 4-1-16,-4-2 0 0,3 6-9 0,1 2-3 16,-10 0 0-16,9 2 0 0,6 4-16 0,1-4-8 15,2 3 8-15,6-7-8 0,6-1 12 0,0-2-4 16,3-6 0-16,9-2 0 0,-8-6-8 0,11 1 0 16,0-3 0-16,5-6 0 0,4-2 0 0,3-5 8 0,3-3-8 15,-3-6 8-15,9-2-8 0,3-5 0 0,6-3 0 16,-4-5 0-16,4 0 0 0,0-3 0 0,0 0 0 15,-10-3-11 1,7 3-34-16,-3 3-7 0,-3 0-2 0,-6 5 0 0,0-3 37 0,0 9 7 0,-7-6 2 0,-2 8 0 16,0 8 8-16,-3-6 0 0,-3 9 0 0,-3 2 0 15,-3-5 11-15,0 8 4 0,3-3 1 16,-8 6 0-16,5-3 20 0,3-3 4 0,-3 3 0 0,0 0 1 16,6-6-19-16,0 3-4 0,3-5-1 0,6 0 0 15,-6-2-17-15,9 2 10 0,-1-8-10 0,4 0 8 16,0-8-8-16,3 2 0 0,0-2-10 0,3 0 10 15,-3-5-200-15,2 3-35 0</inkml:trace>
  <inkml:trace contextRef="#ctx0" brushRef="#br0" timeOffset="96848.86">5080 5286 2095 0,'-15'11'92'0,"12"-3"20"16,-3 2-89-16,3 1-23 0,0 0 0 0,-3-1 0 0,3-2 60 0,0 0 7 15,3 0 1-15,0 3 1 0,0-11-13 0,0 0-2 16,0 0-1-16,12 0 0 0,-6-6-32 0,6 1-6 16,0 0-2-16,-3-3 0 0,3-3-5 0,0 1-8 15,0-1 11-15,-1-2-11 0,4 0 0 0,-6-3 0 16,0 3 0-16,0-3 0 0,3 2 0 0,-6-1 0 0,0 1 0 16,-3 1 0-16,0-5 8 0,-3 2-8 15,0 2 0-15,0 4 0 0,-3-1 9 0,0 3-9 16,-3 6 0-16,-3 2 9 0,0 8 3 0,0-6 1 0,-6 9 0 15,3 2 0-15,-3 3 24 0,-2 2 5 0,2 6 1 16,0-5 0-16,-6 5-11 0,6-3-1 0,0 5-1 0,0-5 0 16,3 3-10-16,10-5-3 0,-4 2 0 0,3 0 0 15,6-8-17-15,3 1 0 0,-1-1-8 0,4-3 8 16,0-4 0-16,3-1 0 0,3-2 0 0,-3-1 0 16,6-4-12-16,-9-1 1 0,6-2 0 0,0-3 0 15,2-3-153 1,4-2-32-16,-3-3-5 0,0 0-902 0</inkml:trace>
  <inkml:trace contextRef="#ctx0" brushRef="#br0" timeOffset="97008.33">5404 5170 403 0,'0'0'36'0,"0"0"-36"0,0 0 0 0,0 0 0 0,0 0 329 0,0 11 59 15,-9-1 12-15,3 1 3 0,0-1-203 0,-2 6-41 16,-4-3-8-16,3 3-2 0,3 0-72 0,-3 3-14 16,3-1-3-16,0 1-1 0,0-3-22 0,3-1-4 15,-3 7-1-15,6-9 0 0,-3 0-32 0,3 0 0 16,3-5 0-16,3 0 0 0,0 0 0 0,-3-3 0 15,3-5 0-15,0 0 0 16,0 0-175-16,3-5-38 0,6-13-8 0,-1 4-2 0</inkml:trace>
  <inkml:trace contextRef="#ctx0" brushRef="#br0" timeOffset="97316.5">6026 4339 2016 0,'0'0'179'0,"0"0"-143"16,0 0-36-16,0 0 0 0,0 0 69 0,-3 5 7 0,-3 3 2 0,1 3 0 16,-1 2-10-16,-3 3-3 0,-3 8 0 0,0-3 0 15,-3 11-10-15,-6 0-3 0,3 7 0 0,-3 4 0 16,-2 4-32-16,-4 6-6 0,3 0-2 0,-3 5 0 15,0-2-3-15,1 5-1 0,-1 0 0 0,3-3 0 0,-3 0-8 16,6-5 8-16,4 0-8 0,2-6 8 0,0 1-8 16,3-8 8-16,3-1-8 0,-3 1 8 0,6-11-8 15,3-2 8-15,3-4-8 0,0-1 8 0,0-6-8 0,0-6-9 16,3 1 9-16,-3-11-13 16,0 0-183-16,9-3-36 0</inkml:trace>
  <inkml:trace contextRef="#ctx0" brushRef="#br0" timeOffset="97513.93">5520 5165 2556 0,'0'0'56'0,"0"0"12"0,0 0 3 0,0 0 0 0,-3 5-57 16,0 3-14-16,3-8 0 0,3 8 0 0,0-3 61 0,6-2 10 15,-3 2 1-15,6-5 1 0,0 3-37 0,6-3-8 16,-3-3-2-16,3 3 0 0,0-8-16 0,2 3-10 0,4 0 12 0,-3-1-12 15,3-2 0-15,-6 0 0 0,0 0 0 0,-4 1-9 32,4-1-139-32,-6 0-28 0,-3 0-6 0</inkml:trace>
  <inkml:trace contextRef="#ctx0" brushRef="#br0" timeOffset="97684.47">5506 4932 2023 0,'0'0'89'0,"0"0"19"0,0 0-86 0,0 0-22 0,0 0 0 0,0 0 0 15,0 0 0-15,2-5 0 0,4-1 0 0,0 4 0 16,0-4-66-16,3 1-14 0,3-6-4 16,-3 6-729-16</inkml:trace>
  <inkml:trace contextRef="#ctx0" brushRef="#br0" timeOffset="98994.37">6803 4821 345 0,'0'0'31'0,"0"0"-31"0,0 0 0 0,0 0 0 0,0 0 252 0,0 0 44 15,0 0 8-15,0 0 3 0,0 0-153 16,0 0-30-16,0 0-7 0,0 0-1 0,0 0-32 0,0 0-8 15,0 0 0-15,3 13-1 0,-3-8 7 0,0 8 2 16,-6 1 0-16,3 4 0 0,-6 3-8 0,-2 6 0 16,-4-1-1-16,0 6 0 0,-3-5-23 0,3 4-5 15,-3 9-1-15,-3 0 0 0,0-1-14 0,4 1-2 16,-4 2-1-16,3-2 0 0,0 0-15 16,3-6-3-16,0 3-1 0,3-2 0 0,3-6-10 15,4 0 0-15,-1-3 0 0,3-2 8 0,-3-5-8 16,6-1 0-16,0-5 9 0,0-2-9 15,0-3-81-15,6-3-21 0,-6-5-4 0,3 0-729 16,-3 0-145-16</inkml:trace>
  <inkml:trace contextRef="#ctx0" brushRef="#br0" timeOffset="100776.43">7309 4784 576 0,'0'0'51'0,"0"0"-41"0,0 0-10 0,0 0 0 15,0 0 257-15,0 0 50 0,0 0 9 0,0 0 3 16,0 0-155-16,0 0-30 0,0 0-6 0,0 0-2 16,0 2-45-16,-3 6-9 0,0-2-1 0,0 7-1 15,-3 0-5-15,-2 3-1 0,-1 2 0 0,0 6 0 16,-3 0-6-16,0 2-2 0,-6 4 0 0,3 1 0 16,0 6-11-16,3 0-2 0,-3 8-1 0,1-8 0 15,-4 3-19-15,6 0-4 0,-3-3-1 0,0 5 0 16,0-5-18-16,3-10 0 0,0-1 8 15,6 3-8-15,-3 0 0 0,3-2 8 0,1-3-8 0,2-1 0 0,0-4 0 0,-3 5 0 16,0-3 0-16,3-5-9 16,3-6-42-16,0 1-8 0,-3-3-1 0,3-5-816 15,0-3-162-15</inkml:trace>
  <inkml:trace contextRef="#ctx0" brushRef="#br0" timeOffset="101122.85">6711 5318 1350 0,'0'0'60'0,"-3"-3"12"0,-3 1-58 0,6 2-14 16,0 0 0-16,-3-3 0 0,-3 3 112 0,6 0 19 0,-3-5 4 0,3 5 1 15,0 0-44-15,0 0-8 0,0 0-1 0,0 0-1 16,-3-3-2-16,3 3-1 0,-3-2 0 0,3 2 0 15,-3-3-12-15,3 3-3 0,0-5 0 0,0 5 0 16,0 0 0-16,0 0 0 0,0 0 0 0,0 0 0 16,9-3-13-16,0 3-3 0,-9 0-1 0,0 0 0 15,0 0-24-15,21 0-5 0,0 0-1 0,0 0 0 16,2 0 3-16,-2 0 1 0,3 3 0 0,-3-3 0 16,0-3-10-16,0 3-3 0,-4 0 0 0,4-3 0 15,0 3-8-15,0-2 0 0,-3 2 0 0,3-6 0 16,-3 4 0-16,-1-1 0 0,1 3 0 0,-3-2 0 15,-3 2-60-15,0 0-10 0,0 2-2 16,-6 1-836-16,-6-3-166 0</inkml:trace>
  <inkml:trace contextRef="#ctx0" brushRef="#br0" timeOffset="101716.17">7357 5715 2188 0,'0'0'48'0,"0"0"11"0,0 5 1 0,-3 3 1 0,3 0-49 0,-6 0-12 0,3 3 0 0,3 2 0 15,-3 0 92-15,0-2 15 0,0-1 3 0,3 1 1 16,0 5-75-16,-3 0-16 0,0 7-2 0,0-1-1 16,0-1 38-16,0 3 7 0,0 2 2 0,-3 1 0 15,0-1-52-15,3-2-12 0,-3 2 0 0,-3-5 0 16,7 1 0-16,-1-7 0 15,-3 1 0-15,-3 3 0 0,3-3 0 0,0 2 0 0,-3-2 0 0,0 3 0 16,3 2 0-16,-3 3 0 0,-6-1 0 0,3 1 0 16,3-5 54-16,0-1 8 0,-3 1 2 0,4-3 0 0,-4-3-52 0,3-2-12 15,-3-4 0-15,0-1 0 0,0-4 0 0,0-2 0 16,3-2 0-16,0-4 0 0,0-1 54 0,0-4 8 16,3-2 2-16,0-1 0 0,3-1-52 0,0-1-12 15,3-3 0-15,0 3 0 0,0-2 16 0,3 2 1 16,0-5 0-16,0 2 0 0,6 1-27 0,0 2-6 15,0-3 0-15,0-2-1 0,3 3 41 0,0-1 9 16,0-2 2-16,3 0 0 0,0-3-25 0,2 0-10 16,4-2 8-16,3-1-8 0,-3 1 0 0,0-1 0 15,0 4 0-15,2 1 0 0,-5 1 0 0,3 0 0 16,-6 5 0-16,0 6 0 0,0-1 0 0,-3 6 0 16,0-9 0-16,-1 4 0 15,1-1-100-15,0 1-12 0,-3-1-2 16,0-2-844-16,3 0-169 0</inkml:trace>
  <inkml:trace contextRef="#ctx0" brushRef="#br0" timeOffset="101897.22">7533 5212 2577 0,'0'0'114'0,"-3"-5"24"15,0 0-110-15,-3 2-28 0,6-2 0 0,0-1 0 16,-3 4 96-16,3-6 15 0,0 3 2 0,0 5 1 15,3-6-59-15,3 4-12 0,-3-4-3 0,3 4 0 16,-1-4-29-16,1 6-11 0,-6 0 0 0,9-2 9 16,-3 2-43-16,0 0-9 0,-6 0-1 0</inkml:trace>
  <inkml:trace contextRef="#ctx0" brushRef="#br0" timeOffset="102852.6">8676 4728 1238 0,'0'0'55'0,"0"0"11"0,0 0-53 0,0 0-13 16,0 0 0-16,0 0 0 0,0 0 123 0,0 0 21 16,0 0 5-16,0 0 1 0,3 8-37 0,-6 5-7 15,0 1-2-15,-3 1 0 0,0 4-8 0,-3 5-3 16,0 2 0-16,-3-2 0 0,-3 10-27 0,0-2-6 0,0 8 0 0,0 2-1 15,3 0-18-15,-2 3-3 0,-1 0-1 0,-3 3 0 16,3-6-21-16,0 1-5 0,0-4-1 16,0-2 0-16,3-2-10 0,1-6 0 0,2 0 0 0,0 0 0 15,3-2 0-15,0-6 0 0,3 0 0 0,0-3 0 16,0-4 0-16,3-6 0 0,0 0 9 0,0-8-9 16,0 0 0-16,0 0 0 0,6-3 0 0,0-2 8 15,3-11-8-15,0 3 0 0,0-3 8 0,5-5-8 16,1 2 16-16,-3-5 0 0,3 0-1 0,3-2 0 15,6-6-15-15,0 6 0 0,-1-1 0 0,1 3 0 16,-3 1-11-16,0 7-5 0,0-5 0 0,-3 7-1 16,-4 4 17-16,1 2 0 0,-3 5 0 0,0 1 0 15,-12 2-8-15,6 5 8 0,6 3 0 0,-6 2 0 0,0 1 0 0,-3 0 0 16,3 2 0-16,-3 3 0 0,0-1 8 0,-3 1 8 16,0 3 1-16,0-3 1 0,0 0-27 0,0 0-6 15,-3 2-1-15,0 1 0 0,0-4 16 0,-3-1 0 16,0 2 0-16,3-3 0 0,-6 0 0 0,0 0 0 15,0-5 0-15,-3 3 0 0,3-3 0 0,-3 0 0 16,1 0 0-16,-4-3 0 0,-3 0 8 0,0-2-8 16,0 5 0-16,-3-6 0 0,3-2 0 0,0 0 0 15,1 0-8-15,2 0 8 0,0-2 0 0,0-1 0 16,3-2 0-16,0-1 0 0,0 1 8 0,3 0 8 16,0 0 2-16,3-1 0 0,3 1-18 0,3 0-11 15,0-3 2-15,6 0 0 16,0 5-83-16,3-7-16 0,3 2-3 0,3 0-1071 0</inkml:trace>
  <inkml:trace contextRef="#ctx0" brushRef="#br0" timeOffset="103084.95">9042 5204 1670 0,'0'0'148'0,"-3"8"-118"0,0-2-30 0,-3 2 0 15,0-1 128-15,0 4 19 0,0 0 4 0,3 2 1 16,0 3-29-16,-6 0-6 0,0 2-1 0,0 3 0 0,3-5-58 0,-3 3-12 16,0 2-2-16,0-3-1 0,3 1-23 15,1-6-4-15,-1 0 0 0,3-2-1 16,0 0-15-16,3-6 11 0,0 3-11 0,0-3 10 0,0-2-10 0,0-3 0 16,6 5 0-16,0-5-11 15,-1 0-209-15,4-8-41 0</inkml:trace>
  <inkml:trace contextRef="#ctx0" brushRef="#br0" timeOffset="103250.87">9110 4995 2156 0,'0'0'96'0,"0"0"19"0,0 0-92 0,0 0-23 15,-6 0 0-15,6 0 0 0,0 0 68 0,0 0 8 16,-3-2 3-16,3 2 0 0,0 0-48 0,0 0-10 15,0 0-1-15,0 0-1 16,9 5-99-16,-3 0-19 0,0 1-4 0</inkml:trace>
  <inkml:trace contextRef="#ctx0" brushRef="#br0" timeOffset="103754.11">9446 5186 1634 0,'0'0'36'0,"0"0"7"0,0 0 1 16,0 0 3-16,0 0-38 0,0 0-9 0,0 0 0 0,0 0 0 0,0 0 96 0,0-8 16 16,0 8 4-16,0 0 1 0,0-5-41 0,0 5-8 15,0 0-1-15,-2-3-1 0,2 3 4 0,-6-5 1 16,0 2 0-16,-3 3 0 0,0 0-13 0,0 0-2 15,-3 3-1-15,3-1 0 0,-6 1 1 0,3 2 0 16,0-2 0-16,-3 5 0 0,6-8-20 0,-2 5-3 16,-1 3-1-16,3 0 0 0,-3 0-2 0,0 3-1 15,6-6 0-15,-3 3 0 0,3 0-11 0,3 0-2 16,3 2-1-16,-3-2 0 0,0 3-7 0,3-6-8 16,6 3 11-16,-3 0-11 0,6 0 0 0,-3 2 0 15,6-7 0-15,0 5 0 0,0-3 0 0,3 3 0 16,-4-2 0-16,4-1 0 0,-3 0 0 0,3 3 0 15,-6 3-8-15,3-6 8 0,0 3 0 0,-6-3 0 16,3 6 0-16,-6-1 0 0,0-4 0 0,-3 4-9 0,-3 1 9 16,-3-1 0-16,0-2 0 0,-3 6 0 0,0-9 0 0,-6 5-8 15,0 1 8-15,0-3 0 0,0 0 0 0,4 2 0 16,-1-2 0-16,-3 0 0 0,-3 0 0 0,3 0 0 16,0-3 0-16,-3-2 0 0,0 0 0 0,1-3 0 15,-1 0 0-15,0 0 0 0,0-6 0 0,0 4 8 16,3-6-8-16,0 0 9 0,0 0-9 0,4 0 10 15,2-5-55-15,3 2-11 0,3-2-3 16,0 0 0-16,6-3-73 0,3-3-14 0,0 1-3 0</inkml:trace>
  <inkml:trace contextRef="#ctx0" brushRef="#br0" timeOffset="105777.49">10339 5403 403 0,'0'0'17'0,"0"0"5"0,0 0-22 0,0 0 0 0,0 0 0 0,0 0 0 16,0 0 314-16,0 0 58 0,0 0 12 0,0 0 3 15,0 0-260-15,0 0-52 0,0 0-11 0,0 0-1 16,6-5-54-16,3 2-9 0,0-5 0 0,-3 3 0 16,0-9 0-16,3 4 0 0,-3-1 0 0,3 1 0 15,-3-1 25-15,-3-5 0 0,0 3 0 0,-3 0 0 16,-3 0 23-16,3-1 5 0,-9-2 1 0,3 1 0 15,-3 1 1-15,0-7 0 0,-3 5 0 0,3 0 0 0,-6 1 1 16,4 4 1-16,-4-2 0 0,-3 7 0 0,0 6-27 16,0 3-6-16,0 2 0 0,0 6-1 0,1 0 9 0,2 4 1 15,-3 4 1-15,0 2 0 0,0-5-10 0,0 8-3 16,0-3 0-16,0 3 0 0,1 2-10 0,2-2-3 16,3 2 0-16,3 1 0 0,3-3-8 0,3-3 0 15,3-3 0-15,3 4 8 0,6-1-8 0,0-5 0 16,0-3 0-16,6-3 0 0,-1 1 0 0,1-8 0 15,3-1 0-15,3-4 0 0,-3-4 9 0,0-2-9 16,6-5 10-16,-1 0-10 0,1 2 8 0,-3-2-8 16,3-5 0-16,-3-6 9 0,6 0-9 0,-4 3 0 15,7-11 0-15,-3 3 8 0,-3 0-8 0,2-5 0 16,-2 2 0-16,0-5-11 0,-3-3 11 0,0 0 0 16,0-2 0-16,-1 0 0 0,-5-3-9 0,3 2 9 15,3-2-10-15,-3-2 10 0,-3-1-9 0,3 3 9 16,5 3-8-16,-5-1 8 0,-3 4 0 0,0 10-8 0,0-3 8 0,-3 5 0 15,0 6 0-15,-6 5 0 0,0 6 0 0,0-1 0 16,-3 3 0-16,-3 8 0 0,0 0 0 0,0 0 0 16,-6 8 0-16,-3 6 0 0,0 4 0 0,0 1 0 15,0 4 11-15,-6 6-3 0,3 6 0 0,-6 2 0 16,3 3 2-16,-2-1 0 0,-1 6 0 0,3-2 0 16,-3 2 2-16,0 0 1 0,0 5 0 0,0 3 0 0,3-8-3 15,-2-3-1-15,-1 3 0 0,0-3 0 0,0-2-9 0,3 0 10 16,0-9-10-16,3 1 10 0,3 3-10 0,0-9 0 15,7-5 0-15,-1 0 8 0,3-2-8 0,0-3 0 16,5 0 0-16,1-3 8 16,3-5-71-16,0 0-14 15,3-3-3-15,0-2-1259 0</inkml:trace>
  <inkml:trace contextRef="#ctx0" brushRef="#br0" timeOffset="106322.25">10816 5390 2268 0,'0'0'50'0,"0"0"10"0,0 0 3 0,0 0 0 0,0 0-51 0,0 0-12 0,0 0 0 0,0 0 0 16,0 0 58-16,9-3 9 0,-3 0 1 0,3 1 1 15,-4-6-53-15,7 2-16 0,-3-2 0 16,3 1 8-16,0-4-8 0,-3 3 0 0,0-3 8 0,0 1-8 15,0-1 0-15,-3-2 9 0,0 2-9 0,-3-2 0 16,-3 3 9-16,0-4-9 0,0 4 0 0,-3-1 9 16,-3 3-9-16,0-5 8 0,-3 0-8 0,3 2 8 15,-6 3 1-15,0 3 0 0,-3 0 0 0,3 5 0 16,-6 0 35-16,4 2 6 0,-4 6 2 0,-3 3 0 16,3 2-9-16,-3 0-2 0,0 3 0 0,4 3 0 15,-1-3-24-15,3 0-5 0,0 2 0 0,3 3-1 16,0-5 5-16,3 5 0 0,0-2 1 0,3-1 0 15,3 1-17-15,0-1 10 0,3-2-10 0,6-3 8 0,-3-2-8 16,3 0 0-16,0-3 0 0,3-3 0 0,6-5 8 0,0 2-8 16,3-4 8-16,0-1-8 0,5-5 0 0,-2 0 0 15,3 0 0-15,-3-5 0 0,3-3 0 16,-3 0 0-16,-1 1-8 0,-2-1 8 16,0 0 0-16,-6 3 0 0,0-1 0 0,0 1 0 0,-6 2 0 0,0 6 0 15,-6-3 0-15,3 3 0 0,-3 5 0 0,0 0 0 16,-3 0 0-16,-3 0 0 0,0 5 0 0,-3 3 0 15,0-3 0-15,0 9 0 0,0-4 31 0,0 6 1 16,0 3 0-16,3 2 0 0,0-5-20 0,3 0-3 16,0 2-1-16,3-5 0 15,0-2-28-15,3 0-5 0,0 2-2 0,6 0 0 0,-3-13 27 0,6 3 0 16,-3-3 0-16,3 0 0 16,3-3-56-16,-3-2-7 0,3-1-1 0,-1-2-819 15,1 1-164-15</inkml:trace>
  <inkml:trace contextRef="#ctx0" brushRef="#br0" timeOffset="106843.28">11411 5159 1702 0,'0'0'76'15,"0"0"15"-15,0 0-73 0,0 0-18 0,0 0 0 0,0 0 0 16,6-5 91-16,-6 5 14 0,0 0 3 0,3-5 1 0,0 0-48 0,-3 5-9 16,0 0-3-16,0 0 0 0,0-3-13 0,0 3-2 15,0 0-1-15,-3-8 0 0,0 5 8 0,-3 1 2 16,3 2 0-16,-6-6 0 0,0 6 13 0,-3 6 2 16,0-6 1-16,-3 0 0 0,4 2 1 0,-7 1 0 15,3 0 0-15,0 2 0 0,0 0-4 0,3 3 0 16,0-3 0-16,-3 3 0 0,3 0-36 0,1 3-8 15,-1-6-2-15,3 3 0 0,0 5-10 0,6-7 12 16,0 2-12-16,6 5 12 0,0-8-12 0,3 6 0 16,0-3 0-16,3 2 0 0,0 1 0 0,2-3 0 15,-2 2 0-15,6-2 0 0,0-3 0 0,6 3 0 16,-6 3 0-16,3 0 0 0,0-3 0 0,-6 2 0 0,2-2-8 16,-5 3 8-16,0-3-17 0,0 2 1 0,-6 1 0 0,3-1 0 15,-3-2 4-15,-3 3 2 0,-6-3 0 16,0 0 0-16,-3 2 10 0,-3 4 0 0,-3-14 0 15,1 5 0-15,-1 3 0 0,-3 0 0 0,0-3 0 16,-3 3 0-16,6-3 14 0,-3-2-2 0,-2 2 0 16,2-2 0-16,-3-3-12 0,0 0 0 0,0 0 0 0,3 0 0 15,0-3 12-15,7-2-1 0,-4 2 0 0,6-5 0 16,-3 3-11-16,6-3 0 0,0 3 9 0,0-6-9 16,6 1 0-16,0 2 0 0,0-3 0 0,3 0 0 15,3 1-78-15,0 2-17 16,3-3-3-16,3 1-1235 0</inkml:trace>
  <inkml:trace contextRef="#ctx0" brushRef="#br0" timeOffset="110124.79">20442 9538 2432 0,'0'0'0'0</inkml:trace>
  <inkml:trace contextRef="#ctx0" brushRef="#br0" timeOffset="110825.9">12137 5302 1591 0,'0'0'35'0,"0"0"7"0,0 0 2 0,0 0 0 0,0 0-35 0,0 0-9 16,0 0 0-16,0 0 0 0,-6 3 101 0,6-3 19 0,0 0 3 0,0 0 1 16,-3 5-40-16,3-5-7 0,0 0-1 0,0 0-1 15,3 5-14-15,-3-5-2 0,6 8-1 0,3-8 0 16,-3 3-28-16,0-3-6 0,-6 0 0 0,6 0-1 15,3-3 8-15,6-2 1 0,-3 0 1 0,3 2 0 16,-3-5-33-16,2 3 0 0,4-8 0 0,-6 5 0 16,6-3 0-16,-6 1-14 0,0 2 1 0,-3 0 0 15,0 0 13-15,-3-3 0 0,-3 3 0 0,0 0 0 16,0 3 0-16,-3-3 0 0,-3 3 8 0,0-3-8 16,-6 0 10-16,0 3-2 0,-3 2 0 0,0 0 0 15,-6 1-8-15,0 2 0 0,-3 0 0 0,4 5 0 16,2 0 21-16,-3 6-1 0,-3-1 0 0,0 4 0 15,-3 2 0-15,4-3 0 0,-4 5 0 0,6-2 0 0,0 5 4 16,0-2 0-16,3-1 0 0,3 4 0 0,3-1-4 16,1 0 0-16,2 0 0 0,3-2 0 0,3-1-11 15,3-2-9-15,3-3 12 0,2 0-12 0,1-2 0 0,6 0 0 16,3-6 0-16,3-5 0 16,3-3-60-16,0 1-18 0,-1-1-4 0,1-5-770 15,0-3-153-15</inkml:trace>
  <inkml:trace contextRef="#ctx0" brushRef="#br0" timeOffset="111155.04">12414 5233 576 0,'3'-7'25'0,"-3"7"6"0,3-6-31 0,0 1 0 15,0 2 0-15,0-2 0 0,0 2 285 0,0 3 51 0,-3 0 11 0,6 0 1 16,-3-2-210-16,0 4-42 0,3 1-9 0,-3 2-2 16,0-2-32-16,0 2-6 0,0 3-2 0,3 3 0 15,-6-6-20-15,0 3-4 0,0 5-1 0,0-2 0 16,-3 2 26-16,0 0 5 0,0 0 1 15,0 3 0-15,-3-2-7 0,0-1-1 0,3 0 0 0,0 3 0 16,0-3-16-16,0 0-3 0,0-2-1 0,3 0 0 16,0-1-12-16,0-5-4 0,0 1 0 0,0-1 0 15,0-5-8-15,0 0 0 0,0 0 0 0,0 0 0 16,0 0 25-16,9-3 3 0,-3-7 1 0,3 2 0 16,-3 0-29-16,0-3 8 0,0-2-8 0,3 3 0 15,-6-1 0-15,5-2 0 0,1-3 0 0,-3 3 0 0,3-1 0 16,-3 1 0-16,3 0 0 0,0 0 0 0,0-1 0 0,0 4 0 15,-3-3 8-15,6 2-8 0,-3 0 0 0,0 4 0 16,0-7 0-16,3 6 0 16,-4 3-23-16,1-3-7 0,0 3-2 0,0-3-822 15,0 5-165-15</inkml:trace>
  <inkml:trace contextRef="#ctx0" brushRef="#br0" timeOffset="111730.04">12974 5218 230 0,'0'0'20'0,"0"0"-20"0,0 0 0 0,0 0 0 15,0 0 352-15,0-6 65 0,3 1 14 0,-3 5 2 16,0 0-286-16,3-3-58 0,0-2-11 0,3 0-2 15,-3-1-55-15,0 4-10 0,0-3-3 0,2-1 0 16,-2 1-8-16,0 0 0 0,0-1 0 0,-3 1 8 16,3 0-8-16,-3 0 8 0,-3 2-8 0,3-5 8 15,-3 5 33-15,-3 1 7 0,1-4 0 0,-4 6 1 16,3-2 15-16,-6 4 2 0,0 4 1 0,-3-4 0 16,0 4 1-16,3-1 1 0,-3 0 0 0,0 3 0 15,1 0-21-15,2 0-4 0,-3 0 0 0,6 2-1 16,-3 1-14-16,0-6-2 0,3 3-1 0,0 6 0 15,3-7-13-15,0 1-2 0,3 3-1 0,0 0 0 16,3-1-10-16,0 1 0 0,3-3 0 0,6 2 0 16,-3-2 0-16,6-3 0 0,-3 3 0 0,3-2 0 0,3-1 0 15,-3 0 0-15,3 1 0 0,2-4 0 0,-2 4-12 16,3-4-4-16,0 3 0 0,-3 1-1 0,0-4 0 16,-3 1 0-16,0 2 0 0,-3 1 0 15,-4 2-9-15,1 0-2 16,-3 2 0-16,-6-2 0 0,3 3 28 0,-6-1-8 0,1 1 8 0,-7-1 0 15,3 4 0-15,-3-4 0 0,-3 1 0 0,3 2 0 0,-3-5 0 16,0 3 0-16,0-1 0 0,-3 1 0 0,4-3 0 0,-4 0 0 16,0-1-8-16,0-1 8 0,-3-1 12 0,0-2 8 15,0-1 2-15,1-4 0 0,-1-1-2 0,3-2 0 16,-3-1 0-16,6-1 0 0,0-1-9 0,3-3-3 16,7-2 0-16,-1-3 0 0,0 0-8 0,6 0 0 15,3-2 9-15,3-4-9 16,5 1-90-16,4-5-22 0,6-1-5 0</inkml:trace>
  <inkml:trace contextRef="#ctx0" brushRef="#br0" timeOffset="112022.84">13596 4469 1785 0,'0'0'79'0,"0"0"17"0,0 0-77 0,0 0-19 16,0 0 0-16,-9 2 0 0,0 1 164 0,0 2 30 16,0 1 6-16,0 10 0 0,-3 2-104 0,3 3-20 15,0 6-5-15,-3 4-1 0,1 4-14 0,-1 2-4 16,-6 3 0-16,3 5 0 0,0 0-32 0,-3 2-6 16,3 3-2-16,-3 3 0 0,1 0-4 0,2-2 0 15,-3 1-8-15,3-1 12 0,0-4-12 0,3-4 0 16,-3-1 8-16,6-2-8 0,0-3 0 0,1-3 8 15,-1-5-8-15,6-2 0 0,0-3 0 0,0-6-10 16,0-2 0-16,3 0 0 16,-3-8-131-16,3 0-27 0,3 0-4 0,-3-8-987 0</inkml:trace>
  <inkml:trace contextRef="#ctx0" brushRef="#br0" timeOffset="112215.31">13123 5265 1868 0,'-6'-16'83'0,"3"11"17"0,0 0-80 0,3-1-20 0,-6-1 0 0,6 1 0 15,0 1 158-15,0 2 28 0,3-5 6 0,0 3 0 16,0 0-68-16,3 2-13 0,2-2-3 0,1 5-1 16,3 0-75-16,3 0-14 0,0 0-3 0,3-5-1 15,0 5-2-15,0-3-1 0,0 3 0 0,2 0 0 16,-5 0-11-16,3-3 0 0,0 1 0 0,0-1 8 16,-3 3-8-16,3-3 0 0,-4 3 0 0,-2 0 0 15,3 0-116-15,-3 0-23 0,-3 0-4 16,3 0-1065-16</inkml:trace>
  <inkml:trace contextRef="#ctx0" brushRef="#br0" timeOffset="112586.32">13554 5249 633 0,'-6'8'56'0,"6"-8"-44"0,0 8-12 0,0-8 0 0,0 8 312 0,0-8 60 16,0 5 12-16,0-5 2 0,0 0-194 0,3 6-40 15,0-1-7-15,-3-5-1 0,9 3-56 0,3 2-10 16,-6-5-2-16,6 0-1 0,0-5-23 0,0 2-5 15,3 0-1-15,-1 1 0 0,-2-4-26 0,0 4-6 16,0-6-1-16,0 3 0 0,0-3-3 0,0 0-1 16,-6 0 0-16,3-5 0 0,0 5-9 0,0-3 12 15,-6 3-12-15,3-5 12 0,-3 2-4 0,-1 1-8 16,-2-4 12-16,0 4-4 0,-2-3 0 0,-1 2 0 16,0 0 0-16,-3 6 0 0,-3 0 9 0,0 2 2 0,-3 3 0 15,0 3 0-15,-6 5 5 0,-3 2 2 16,0 4 0-16,-2-1 0 0,-1 0-3 0,3 3-1 15,6 5 0-15,0 0 0 0,0-5-8 0,0 5-2 0,6-2 0 16,1 5 0-16,2-6-4 0,3 1-8 16,0-3 11-16,6 2-11 0,-3 1 0 0,3-3 0 0,3-1 0 0,-1 1 0 15,1-5 0-15,0-1 0 0,3 1 0 0,6-3 0 16,-3-5 0-16,3-1 0 0,3 4 0 0,0-6 0 16,3 0-36-16,-1-6-13 15,1-2-3-15,-3 3-1 0,3-3-91 0,-3 0-17 0,0-5-4 16</inkml:trace>
  <inkml:trace contextRef="#ctx0" brushRef="#br0" timeOffset="113395.28">14667 4807 576 0,'0'0'25'0,"0"0"6"0,0 0-31 0,0 0 0 0,0 0 0 0,0 0 0 15,-3 0 314-15,0 6 57 0,-3 2 11 0,1 5 2 16,-1 0-213-16,-3 6-43 0,-3 2-9 0,-3 5-2 16,0 6-50-16,0-3-11 0,-9 3-1 0,3 5-1 15,1 0-12-15,2-3-2 0,0 6-1 0,-3-3 0 16,3 0-27-16,0-5-12 0,3 5 10 0,1-11-10 15,5-2 8-15,0 3-8 0,3-6 0 0,0-5 9 0,3-3-9 16,3 0-14-16,3-2 3 0,3-3 1 16,0-8-191-16,3-3-39 0</inkml:trace>
  <inkml:trace contextRef="#ctx0" brushRef="#br0" timeOffset="113896.5">14715 4532 1828 0,'3'-16'81'0,"0"14"17"0,-3-6-78 0,3 3-20 15,-3-1 0-15,0 6 0 0,3-2 112 0,-3 2 18 16,0 0 4-16,0 0 1 0,0 0-51 0,0 0-11 16,0 0-1-16,0 0-1 0,6 8-34 0,-3-3-6 15,-3 8-2-15,0 3 0 0,0 2-3 0,-3 1-1 0,0 7 0 0,0 6 0 16,-3-5-5-16,0 4-2 0,3 4 0 0,0-9 0 15,0 3-9-15,0 0-1 0,0 1-8 0,0-4 12 16,0 3-12-16,3-2 8 0,0-6-8 0,3 0 0 16,0-8 0-16,3 3 8 0,0-3-8 0,3-5 0 15,3-2 0-15,0-4 0 0,0 1 0 16,6-8 0-16,2-1 0 0,-2 1-8 0,3-6 8 0,3-2-10 16,0-3-11-16,0 0-3 0,-1-2 0 0,4-1 0 15,-3-2-12 1,0 3-2-16,-6-4-1 0,2 4 0 0,-5-9 9 15,3 6 2-15,-3 0 0 0,-3 0 0 0,3 0 12 0,-6 2 2 0,0 3 1 0,-3 6 0 16,0-1 13-16,-3 3 15 0,0 6-3 0,-3 2-1 16,0 0 8-16,0 0 1 0,0 0 1 0,0 10 0 15,-6 6 19-15,0 3 4 0,0 2 1 0,0-3 0 0,-6 4-11 16,3 1-2-16,-3 1-1 0,3 5 0 0,-3-2-9 0,-3 2-2 16,0 8 0-16,-2-5 0 0,-1 2-11 0,0-2-9 15,0 5 12-15,0 0-12 0,3 0 11 0,0-8-11 16,3 3 10-16,1-3-10 0,5-3 0 15,0 1 0-15,3-6 0 0,0-3 0 16,6-2-121-16,3-2-31 16,-3-4-5-16</inkml:trace>
  <inkml:trace contextRef="#ctx0" brushRef="#br0" timeOffset="114430.11">15221 5345 1728 0,'0'0'153'15,"0"0"-122"-15,0 0-31 0,0 0 0 0,0 0 108 0,0 0 16 0,0 0 4 0,0 0 0 16,0 0-52-16,0 0-9 0,9-3-3 0,0 0 0 16,0 3 0-16,3-5 0 0,-3 0 0 0,3-1 0 15,-4-2-51-15,4 3-13 0,0-8 0 0,-3 2 0 16,0 1 0-16,0-3 0 0,-6-1 0 0,0 4 0 15,0-3 0-15,-3-1 0 0,3-4 0 0,-3 2 0 16,0-3 0-16,-3 1 0 0,-6 5 0 0,3-9 0 16,-3 9 0-16,-3 0 0 0,0 5 0 0,0 0 0 0,-2 3 54 15,-1 5 8-15,-3 0 2 0,3 2 0 0,0 4-31 16,0 2-5-16,-3 5-2 0,0 0 0 0,4 3-9 16,-4 0-1-16,3 2-1 0,-3 4 0 0,3 4-15 15,0-5 9-15,0 0-9 0,3 6 8 0,4-6-8 16,2 3 0-16,3-3 0 0,3-2 0 0,3-4 0 15,0-1 0-15,5-1 0 0,4-8 0 0,-3 3 0 0,6-5 0 16,-3-3 0-16,3-3 0 0,3-2 0 0,-3-3 0 16,3 0-8-16,-1 3 8 0,4-11-9 0,-3 3 9 15,3-1-12-15,0-2 12 0,0-2-14 0,-1 2 4 16,-5-2 1-16,3 2 0 16,-6 0-14-16,-3 3-2 0,3 2-1 0,-3 0 0 0,-3 6 26 0,0-3 0 15,-6 8 0-15,0 0 0 0,0 0 0 0,0 0 0 0,-6 8 0 0,3 0 0 16,-3 3 0-16,0 4 0 15,3 1 0-15,0 0 0 0,0 3 23 0,0-3 9 0,0 2 3 16,3 1 0-16,0-3-35 0,-3-3 0 0,3 3 0 0,3-8 0 16,3 0 0-16,0 2 0 0,3-7 0 15,3-1 0 1,-3-4-24-16,6-1-8 0,0-2-1 0,5-3-1 0,-2 0-177 16,-3-5-35-16,3 2-7 0</inkml:trace>
  <inkml:trace contextRef="#ctx0" brushRef="#br0" timeOffset="114752.29">16156 4260 2444 0,'0'0'54'0,"0"0"11"0,-6 0 3 0,6 0 0 0,-6-5-55 0,3 10-13 15,-3-5 0-15,0 5 0 0,0 3 80 0,-3 5 12 16,0-2 4-16,3 10 0 0,-3-2-42 0,0 7-8 15,-3 6-2-15,-3 2 0 0,1 1-18 0,-1 7-4 16,-3 0-1-16,-6 8 0 0,0 3-5 0,0-5 0 16,-5 2-1-16,2 3 0 0,3 0-6 0,0 3-1 15,-3-1 0-15,4-2 0 0,-1-3-8 0,3-5 0 16,3-2 0-16,0-1 0 0,3-13 0 0,6 0 0 16,1 3 0-16,-1-3 8 0,6 3-8 0,0-8 0 15,0-3 0-15,3-3 0 0,3 1 0 0,0-6 0 16,3-2 0-16,0-3 0 0,2-6 0 0,4 1 0 15,0-6 0-15,3 1 0 16,0-12-110-16,0 6-21 0,0 3-4 0,0-5-1 0</inkml:trace>
  <inkml:trace contextRef="#ctx0" brushRef="#br0" timeOffset="116146.58">17180 4503 1314 0,'0'0'58'0,"6"-2"12"0,-6 2-56 0,0 0-14 16,0 0 0-16,0 0 0 0,0 0 134 0,0 0 24 0,-9 8 5 0,9 2 1 16,3 6-47-16,-3 2-9 0,-9 1-1 0,3 7-1 15,0 1-34-15,0 5-6 0,-9 7-2 0,3-4 0 16,0 2-6-16,-3 2-2 0,0 9 0 0,0 2 0 0,-2-7-28 0,2 4-7 16,0 4-1-16,0-4 0 0,0 1-9 15,3-11-3-15,-3 5 0 0,3-5 0 0,0-2-8 16,1-1 0-16,5-5 0 0,-3 3-11 15,3-8 11-15,0 0 11 0,3-9-3 0,-3 1 0 16,9-2-47 0,-3-1-9-16,0-8-3 0,3 3-757 0,-3-8-152 0</inkml:trace>
  <inkml:trace contextRef="#ctx0" brushRef="#br0" timeOffset="116466.31">17614 4461 1918 0,'0'0'42'0,"0"0"9"0,0 0 1 0,0 0 3 0,9 3-44 0,-9-3-11 0,0 0 0 0,-3 5 0 15,9 0 84-15,-3 3 14 0,-9 3 3 0,0 5 1 16,0 2-38-16,0 3-7 0,-3 6-1 0,-3 2-1 15,1 5-19-15,-1 1-3 0,0 2-1 0,-3 5 0 16,0 0 7-16,3 3 1 0,-3 8 0 0,0-5 0 16,0 2-16-16,3-5-2 0,1 0-1 0,-1 3 0 15,6-11-13-15,-3 2-8 0,3-4 10 0,0-1-10 16,3-2 8-16,0-3-8 0,0 0 0 0,0-2 0 16,0-4-9-16,3-1-8 0,0-1-2 0,-3-5 0 15,0-3-125-15,3 0-26 0,0-5-5 16,-3 5-882-16</inkml:trace>
  <inkml:trace contextRef="#ctx0" brushRef="#br0" timeOffset="116733.59">17037 5231 1497 0,'-3'-3'133'0,"0"1"-106"16,3 2-27-16,0 0 0 0,0 0 221 0,0 0 39 15,0 0 8-15,0 0 2 0,3-6-147 0,6 1-30 16,-3 2-5-16,9-2-2 0,-1 0-38 0,4 2-7 16,0-2-1-16,3-1-1 0,-3 4-9 0,3-6-2 15,2 5 0-15,4 1 0 0,-6-1-19 0,3 0-9 16,0 1 8-16,-3-1-8 0,-1 0 8 0,-2 1-8 16,-3 2 8-16,3 0-8 0,-6 0 0 0,0 0 0 0,0 0 0 0,0 0 0 15,0 2 0-15,-4 4-11 0,1-4 3 16,0 1 0-1,3 0-131-15,-3 2-25 0,0-5-6 0</inkml:trace>
  <inkml:trace contextRef="#ctx0" brushRef="#br0" timeOffset="117295.95">17861 5461 748 0,'0'0'67'16,"0"0"-54"-16,-6 3-13 0,3 5 0 0,-3 0 352 0,3-3 68 15,-3 3 14-15,0 5 2 0,1 0-264 0,-1-2-54 16,0 2-10-16,0 0-3 0,0 3-51 0,0 3-10 15,-3-1-3-15,3 1 0 0,-3-1-10 0,3 3-3 16,-3 1 0-16,3-4 0 0,-3 6-28 0,0-3 0 16,0 3 0-16,-3 5 0 0,6-3 0 0,-5 1 0 15,-4-1 0-15,3 3 0 0,6 1-9 0,-3-4-8 16,-3 3-2-16,3 0 0 0,0 0 19 0,0-10 0 16,0 2 0-16,-3 0 0 0,-3-2 0 0,4 2 8 0,2 0-8 15,-3-5 12-15,0 2-12 0,-3 6 0 0,6 0 0 0,-3 0 0 16,3-3 8-16,0 0 0 0,0-2-8 0,3-3 12 15,3-3-3-15,-3 0-1 0,0-2 0 0,3-6 0 16,3-5-8-16,0 0 12 0,0 0-12 0,-5-8 12 16,5-3-1-16,-3-4 0 0,0-4 0 0,0-5 0 15,3 3-3-15,0-3 0 0,0-2 0 0,0-1 0 16,3 1 8-16,-3 2 2 0,6-5 0 0,-1 2 0 16,-2 1 18-16,0 0 3 0,0 2 1 0,0-3 0 15,3 6-1-15,-3 0 0 0,3 0 0 0,0 2 0 16,3 3-19-16,0-2-4 0,-3 2-1 0,6 0 0 15,6 0-15-15,-6 6 0 0,0 2 8 0,3 0-8 0,2-3 0 16,4 1 0-16,0-4 0 0,3-1 0 0,0 1 0 0,8-7 0 16,-5 3 0-16,0-1 0 15,-3 3-61-15,-3 0-9 0,-6 0-2 0,-4 6-908 16,-2-6-181-16</inkml:trace>
  <inkml:trace contextRef="#ctx0" brushRef="#br0" timeOffset="117477.47">17995 5114 2361 0,'-3'0'210'0,"0"-8"-168"16,3 3-34-16,-3-3-8 0,0 6 80 0,3-1 13 15,0-5 3-15,0 3 1 0,0 5-53 0,0-3-12 16,6 0-1-16,0 1-852 0,-3-1-171 0</inkml:trace>
  <inkml:trace contextRef="#ctx0" brushRef="#br0" timeOffset="118297.63">18561 4725 1364 0,'0'0'60'0,"0"0"13"0,0 0-58 0,0 0-15 0,0 0 0 0,0 0 0 16,0 0 116-16,0 0 21 0,0 0 4 0,0 0 1 16,0 0-24-16,0 0-5 0,0 0-1 0,0 0 0 15,0 0-27-15,0 0-5 0,0 0-2 0,0 0 0 16,0 0-22-16,0 0-5 0,0 0-1 0,6 11 0 15,3-8-19-15,3 2-4 0,2 0-1 0,1 1 0 0,6 2 5 0,-3-6 1 16,-3 6 0-16,0-3 0 0,3 3-32 0,-4 0 0 16,1 0 0-16,0 0 0 0,0 3 11 0,-3-6-11 15,-3 3 12-15,3 0-12 0,3 2 8 16,-3-2-8-16,0 3 0 0,-4-3 0 16,1 0 0-16,3 0 0 0,-3 2-12 15,0-4 3-15,0 2 9 0,0-6 0 0,3 4 0 0,0-1 0 0,-6-5 0 16,3 5 0-16,0-2 0 0,0 2 0 0,-3-2 0 0,0-1 0 15,-4 1 0-15,-2-3-8 0,6 3 8 0,-6-3 0 16,0 0 0-16,0 0 0 0,0 5 0 0,0-5 0 16,0 0 0-16,-3 8 0 0,-2 0 0 0,-1-3 0 15,0 3 0-15,-3-8 0 0,0 5 0 0,0 3 0 16,-3-2 0-16,-3 2 0 0,0-6 0 0,0 3 0 16,0 6 0-16,0-3 0 0,1 0 0 0,-1 0 0 15,-3 0 0-15,0 0 0 0,3-3 0 0,-3 3 0 16,0-3 0-16,1 3 0 0,-4-3 0 0,6 3 0 15,-3-5 0-15,3 2 0 0,-3 1 0 0,3-1 0 0,0-2 0 0,4 2 0 16,2-2 0-16,3-1 0 0,0 1 0 0,0-1 0 31,0 1-36-31,0 0-4 0,3 2-2 0,3-5 0 0,-3 5-174 0,3-5-36 16,0 0-6-16,0 0-2 0</inkml:trace>
  <inkml:trace contextRef="#ctx0" brushRef="#br0" timeOffset="118702.7">19085 5146 1400 0,'0'0'31'0,"0"0"6"0,0 0 2 0,0 0 0 0,-6 0-31 0,0 0-8 16,-3 0 0-16,6 0 0 0,-6 0 108 0,3 0 21 16,-3 3 4-16,0-1 1 0,3-2-34 0,-3 3-6 15,-3 0-2-15,-3 2 0 0,0 0-15 0,1 1-3 0,-4-1-1 0,0 3 0 16,-3 0-32-16,0 2-6 0,3-2-2 0,-2 6 0 15,-1-1 11-15,0-3 1 16,-3 1 1-16,-3 2 0 0,-3 3-37 0,4-3-9 0,-4 0 0 16,3 1 0-16,3-4 8 0,6 1 0 0,4-1 0 15,2-2 0-15,0-2-8 0,3 2 0 0,6-3 0 0,3-5 0 16,0 0 0-16,0 0 0 0,0 0 0 0,6-3-11 16,6 1 3-16,0-6 0 0,3 2 0 0,2 1-810 15,1-5-162-15</inkml:trace>
  <inkml:trace contextRef="#ctx0" brushRef="#br0" timeOffset="119740.89">19531 4617 990 0,'0'0'21'16,"0"0"5"-16,0 0 1 0,0 0 1 0,0 0-28 0,0 0 0 0,0 0 0 0,9-3 0 0,-9 3 102 0,6-2 14 15,-6 2 4-15,9 0 0 0,-3-8-13 0,0 5-3 16,0 0 0-16,0 3 0 0,-3-7-32 0,3 1-6 16,0 1-2-16,0-3 0 0,-1 3 0 0,-2-6-1 15,3 3 0-15,0 0 0 0,0-5-15 0,-3 5-2 16,3-2-1-16,3 2 0 0,-3-8-4 0,0 5-1 16,0-2 0-16,0 8 0 15,0-9-23-15,3 1-5 0,0 3 0 0,-3-1-1 0,3 0-11 0,0 1 8 0,0-1-8 16,2-2 8-16,-2 2-8 0,0 3 0 0,0 1-12 0,0 1 12 15,-3 1 0-15,3 2 10 0,-3 1 1 0,0-1 0 16,0 3 10-16,-6 0 3 0,6 5 0 0,0 3 0 16,-6-8-24-16,3 6 0 0,0 1 0 15,-3 7 0-15,0-1 9 0,-3-2 4 0,3 2 1 16,-6 0 0-16,-6 8 2 0,3-2 0 0,0 2 0 0,3-3 0 16,0 1-4-16,0 2 0 0,0-8 0 0,0 0 0 15,3-5-12-15,0 3 0 0,-6-3 8 0,6-3-8 16,6 1 20-16,-3-6 2 0,0 0 0 0,0 0 0 15,3 2-22-15,3-2 0 0,3-2 0 0,-3-1 0 16,0-2 0-16,3-1 0 0,3-2 0 0,0-2 0 0,3-3 0 16,3-1 0-16,-3 1 0 0,2 0 8 0,1 0-8 15,0-1 0-15,0-1 8 0,0 1-8 0,0-2 0 16,0 3 9-16,-1 0-9 0,1 2 0 0,-6 1 8 16,0-1-8-16,3 6 0 0,-3 0 0 0,-3-1 0 0,0 4-9 15,-3 2 1-15,3 0 0 0,-3 0 8 0,-6 0 0 16,0 0 0-16,9 0 0 0,-9 0 0 0,5 5 0 15,-5-5 0-15,6 8 0 0,-3-3 0 0,0 3-10 16,0 0 10-16,0 3-10 0,-3-3 10 0,0 2 0 16,-3 1 10-16,0 2-10 0,0 0 0 0,-3 3 0 15,1 0 0-15,-1 0 0 0,-3 5 12 0,3-2-3 16,-3 2-1-16,3-8 0 0,0 5 4 0,0-2 0 16,3 0 0-16,-3-3 0 0,6 1-4 0,0-1 0 15,3-3 0-15,0-2 0 0,3 0-8 0,-6-8 0 16,0 0 0-16,9 3 0 15,0-3-47-15,3-3-11 0,-3 3-2 0,2-8-807 0,1 3-161 16</inkml:trace>
  <inkml:trace contextRef="#ctx0" brushRef="#br0" timeOffset="120084.04">19460 4966 1670 0,'0'0'148'0,"3"-2"-118"0,-3 2-30 0,0-3 0 16,0 3 92-16,0 0 13 0,6-5 3 0,3-3 0 15,-1 5-11-15,4-2-1 0,6-1-1 0,0 4 0 0,-3-6-22 0,6 5-4 16,-3 1-1-16,-1-4 0 0,4 1-16 0,0 2-3 15,0 3-1-15,3-8 0 0,6 3-9 0,-1 0-3 16,7 0 0-16,0 2 0 0,0-2-20 0,-4 2-4 16,4-5 0-16,-3 5-1 0,-1 1-11 0,-2-1 0 15,0 0 0-15,-6 1 0 0,0-1 0 0,-4 3 0 16,1-5 0-16,0 2 0 0,-3 3 0 0,-3-2 0 16,3 2 0-16,-6-3 0 15,0 3-115-15,-4 0-15 0,1 0-3 0,0 3-669 0,-6-1-134 16</inkml:trace>
  <inkml:trace contextRef="#ctx0" brushRef="#br0" timeOffset="120752.12">19644 5360 1796 0,'0'0'40'0,"0"0"8"0,0 0 1 0,0-5 1 0,-3 0-40 0,3 5-10 0,0-5 0 0,0-1 0 0,0 1 104 0,0 0 18 16,3-1 4-16,-3-2 1 0,3 3-43 0,-3 0-9 16,3 0-2-16,3 2 0 0,0-5-13 0,0 3-4 15,0-3 0-15,3 0 0 0,0 3-19 0,0-3-4 16,0 2-1-16,0-2 0 0,3 6 5 0,-1-9 1 16,1 9 0-16,3-6 0 0,0 2-23 0,0 1-5 15,0 2-1-15,0-2 0 0,0 5 4 0,0 0 1 16,-1 0 0-16,-2 0 0 0,-3 0-14 0,0 5 0 0,0 3 0 15,-3-2 0-15,0 2 0 0,-6-3 0 16,3 3 8-16,0 0-8 0,-3 2 28 0,-3 1 2 0,-3-3 1 16,0 2 0-16,3 1-31 0,-6 2 0 0,0 0 0 15,-3-2 0-15,-6 2 0 0,4 0 0 16,-1 9 8-16,0-9-8 0,-3 5 0 0,3-2 0 16,-3 3 0-16,0-3 0 0,3 2 0 0,4-2 0 0,-1 5 0 15,-3-8 0-15,3 3 0 0,0-2 0 16,3 1 0-16,3 1 0 0,-3 0 0 0,0-5 0 0,6 2 0 15,0-2 0-15,3-1 0 0,-3-2 0 0,6 0 0 16,-3 0 0-16,0-8 11 0,6 11-11 0,3-9 12 0,-9-2-12 16,9 3 15-16,3-3-4 0,0 0-1 0,6-3 0 15,0 1-2-15,2-4 0 0,7-2 0 0,0 3 0 16,3-3 4-16,0 0 1 0,-1-2 0 0,-2-1 0 16,0 0 10-16,0 1 1 0,-4 2 1 0,1-5 0 15,-3 5-25-15,0-3 0 0,-3 1 0 0,-3 2 0 0,0 0 0 16,-1 2 8-16,-5 1-8 0,0 0 0 15,-9 5-40-15,0 0-12 0,0 0-4 0,0 0-920 16,0 5-185-16</inkml:trace>
  <inkml:trace contextRef="#ctx0" brushRef="#br0" timeOffset="125767.17">2106 6154 403 0,'0'0'17'0,"0"0"5"0,0 0-22 0,0 0 0 0,0 0 0 0,0 0 0 15,0 0 210-15,0 0 38 0,-3-5 7 0,3 5 1 16,0 0-124-16,-6 0-26 0,3-3-5 0,-6 3-1 15,6 3-5-15,-8 0-2 0,5 2 0 0,-3 0 0 16,0 6-25-16,-3 2-4 0,-3 3-2 0,0 5 0 16,0 5-2-16,-6 1-1 0,-2 2 0 0,-4 5 0 15,0 9-13-15,-3-4-2 0,-3 6-1 0,4 0 0 16,-4 0-9-16,3 0-2 0,0 6 0 0,4-4 0 0,2 4-12 16,3-6-2-16,0 2-1 0,0-2 0 0,12-3-6 0,-5-5-2 15,8 1 0-15,0-4 0 0,3-2-9 0,3-1 12 16,9-4-12-16,-6-1 12 0,5-4-12 0,4-4 10 15,0-2-10-15,3 0 10 0,0-6-10 0,3 1-11 16,0 0 3-16,3-6-836 16,-1-3-166-16</inkml:trace>
  <inkml:trace contextRef="#ctx0" brushRef="#br0" timeOffset="132229.74">2145 6961 403 0,'0'0'36'0,"0"0"-36"0,0 0 0 0,0 0 0 0,0 0 182 0,0 0 30 15,0 0 5-15,0 0 2 0,0 0-94 0,0 0-18 16,0 0-4-16,0 0-1 0,0 0-54 0,0 0-12 16,3-2-1-16,-3 2-1 0,6-3 8 0,-6 3 2 15,3-3 0-15,3 1 0 0,-6 2-22 0,9-3-4 16,-6-2-1-16,6 2 0 0,-9-2-8 0,3 2-1 16,3 0-8-16,-3 1 12 0,6-3-12 0,-9-1 9 15,2 1-9-15,4 0 8 0,-3-1-8 0,3-2 12 16,-6 0-12-16,0 1 12 0,6 1-12 0,-6-2 0 15,0-2 9-15,0 2-9 0,0 0 15 0,-3 0-2 16,0-3 0-16,-3 1 0 0,3-1-5 0,-5 3 0 16,2-2-8-16,0 4 12 0,-3 1 4 0,-3 0 0 15,3 5 0-15,0-3 0 0,-3 6 20 0,3-3 4 16,-9 5 0-16,6 3 1 0,0 0-12 0,-5 0-2 0,-1 2-1 16,3 1 0-16,0 0 5 0,0 4 1 0,-3 1 0 15,6 3 0-15,-6-6-3 0,7 6 0 0,-1-3 0 16,-3-1 0-16,3 1-7 0,3-3-2 0,0 3 0 15,3-2 0-15,-3-1-8 0,9 0-1 0,-6 0-1 0,3-2 0 16,3-1-10-16,0-2 8 0,3 0-8 0,3 0 8 16,-3 0-8-16,6-3 8 0,0 1-8 0,0-4 8 15,0-2 2-15,-3 0 0 0,9 3 0 0,-3-6 0 16,-4 1-10-16,7-4 0 0,0 1 0 0,0 0 8 16,0-3-8-16,-3 0 0 0,9 3 9 0,-3-3-9 15,-4-3 0-15,4 3 8 0,-6 0-8 0,0-2 0 16,3 2-58-16,-3 0-16 15,0 3-3-15</inkml:trace>
  <inkml:trace contextRef="#ctx0" brushRef="#br0" timeOffset="132687.84">2237 6842 1080 0,'0'0'48'0,"0"0"9"0,0 0-45 0,0 0-12 0,-3 5 0 0,-6 3 0 15,6 0 104-15,-3 3 20 0,-3-6 3 0,7 6 1 16,-7-3-33-16,0 0-7 0,0 2 0 0,3 1-1 16,0-1-22-16,-3 1-4 0,6 0-1 0,-6-1 0 15,6 1 0-15,-3-1 0 0,3 4 0 0,-3-4 0 0,6 1-5 0,-6-1-2 16,6 1 0-16,-6-1 0 0,6-4-17 0,0 2-3 15,0 2-1-15,0-2 0 0,6 0-8 0,-3-3-1 16,6-2-1-16,-6 0 0 0,6-1-7 0,3-2-2 16,3 0 0-16,6-2 0 0,-7-4-13 0,4 6 0 15,0-5-12-15,3 0 12 16,-6 0-70-16,3-1-7 0,0-2-2 0,-3 0-673 16,-1 3-134-16</inkml:trace>
  <inkml:trace contextRef="#ctx0" brushRef="#br0" timeOffset="133195.43">2538 6818 1494 0,'0'0'66'0,"0"0"14"0,0 0-64 0,0 0-16 0,0 0 0 0,0 0 0 16,0 0 120-16,0 0 20 0,0 0 5 0,-6 6 1 15,3-1-66-15,0 3-14 0,-3 2-2 0,3 1-1 16,-3 2-22-16,3 0-4 0,-6 3-1 0,0-2 0 16,0-1 3-16,0 0 0 0,3 3 0 0,-2 0 0 15,-1-3-19-15,6 0-4 0,-6 0-1 0,3 1 0 16,3-4 5-16,-3-2 0 0,3 0 1 0,0 0 0 0,3 0-1 0,0-8 0 16,0 0 0-16,0 0 0 15,0 0-20-15,0 0 0 0,6-3 0 0,9 1 0 0,-6-4 8 0,3 1 1 16,-1-3 0-16,7-2 0 0,-9-1-9 0,6 0 0 15,3-2 0-15,0-3 0 16,3 3 0-16,-6 0 0 0,-1-3 0 0,-2 3 0 0,3 0 0 16,3-1 0-16,0 1 0 0,-6 3 0 0,6 2 0 0,-9 0-11 15,6 2 3-15,-4 1 0 0,4 5 8 0,-9-3 0 16,3 3 0-16,-9 0 0 0,0 0 0 0,9 6 0 16,-3-1 0-16,0 3 0 0,0 0 0 0,-6-3 0 15,3 6 0-15,-3-1 0 0,0 1-10 0,-3-3 0 16,3 5 0-16,-6-2 0 0,6-3 10 0,-6 2 14 15,0 3-3-15,3-2-1 0,-3 2-10 0,-3-5 0 16,3 3 0-16,-3-1 0 0,3 1 8 0,0 0 0 16,1-4 0-16,2-1 0 0,-3 2-8 0,6-3 8 15,0-5-8-15,6 8 8 0,-3-3-8 0,2-2 0 16,1-1 0-16,3-2 0 0,3 0 8 0,3 0-8 0,-6-2 0 16,3-3 8-1,3-1-163-15,0 1-33 0</inkml:trace>
  <inkml:trace contextRef="#ctx0" brushRef="#br0" timeOffset="133871.09">3074 7004 691 0,'0'0'61'0,"0"0"-49"15,0 0-12-15,0 0 0 0,0 0 124 0,0 0 21 16,0 0 5-16,0 0 1 0,12-3-47 0,-3-2-10 16,-9-1-2-16,5 4 0 0,-2-1-64 0,3-2-12 15,0 2-4-15,-3-2 0 0,3-1 5 0,-6 1 1 16,6-3 0-16,0 3 0 0,-6 0 2 0,3-1 0 16,3-2 0-16,-6 1 0 0,3-1 3 0,0 0 1 15,-3-3 0-15,0 0 0 0,3 1-1 0,0 2 0 16,-3-5 0-16,0 2 0 0,3 1-8 0,-3-1-2 15,-3-2 0-15,3 2 0 0,0 1 3 0,-3-1 0 16,-3 0 0-16,3 3 0 0,-3 3 37 0,-3 3 8 16,-3 2 2-16,0 0 0 0,1 0 8 0,-4 5 1 15,0 3 1-15,-3 2 0 0,0 4-12 0,3-1-2 16,-6 3-1-16,6-3 0 0,1 3-37 0,-4-3-7 16,6 3-2-16,0 2 0 0,3 1-2 0,-3-3-1 0,6-3 0 15,3 0 0-15,-6 0-9 0,9 3 8 0,-6-2-8 16,3-4 8-16,0 3-8 0,3-2 0 0,3-3 9 0,0 3-9 15,3-4 0-15,-3 1 0 0,6-2 0 0,0-1 8 16,3 0-8-16,0-2 0 0,3-3 8 0,-6 0-8 16,6 0 11-16,2-5-3 0,-2-1 0 0,3 1 0 15,0 0-8-15,-3-3 8 0,3-3-8 0,0 1 8 16,-7-1-8-16,7 0 0 0,-6-2 0 0,6 0 0 16,-9 2 0-16,3-2 0 0,-3-3 0 0,3 3 0 15,-3 0-10-15,-9 2 10 0,6-2 0 0,-3 5-9 0,-3 0 9 0,0 3 0 16,0 0 0-16,0 2 0 15,-3 3 0-15,-3 0 0 0,6 3 0 0,-9 2 0 0,3-2 0 16,0 4 0-16,6 1 0 0,-9 3-8 0,0 0 8 16,3-1 0-16,0 3 0 0,-3-2 0 0,9 0 0 15,-9 2 0-15,6-3 0 0,-3 1 0 0,3 0 0 0,3-4 0 16,0 4 0-16,0-3 0 0,0 0 0 0,3 3 0 16,-3-6 0-16,6 3 0 0,-6-8 0 0,3 5 8 15,6-2-8-15,0 2 0 0,-3-2 0 0,9-3 8 16,-6-3-8-16,6 3 0 0,-3-3 0 0,3-2 0 15,-1-3-12-15,4 0-836 16,0-2-166-16</inkml:trace>
  <inkml:trace contextRef="#ctx0" brushRef="#br0" timeOffset="134226.17">3827 6178 864 0,'0'0'76'0,"0"0"-60"0,0 0-16 0,3 0 0 16,-3 0 174-16,0 0 32 0,0-8 6 0,0 8 2 16,0 0-75-16,0 0-15 0,-3 3-4 0,0 5 0 15,-3 2-47-15,-3 3-9 0,0 3-3 0,-3 6 0 16,-3-1 3-16,6 3 0 0,-12 2 0 0,4 6 0 0,-4 2-7 0,0 1-1 15,0 4 0-15,-6-2 0 0,3 3-25 0,-2 2-6 16,5-2-1-16,-3 2 0 0,6 1 13 16,-3-4 3-16,0-2 0 0,4-2 0 0,2 2-27 0,6-5-5 15,-6-3 0-15,9 0-8 0,6-5 10 16,0-1-10-16,0-4 8 0,3-3-8 16,0-3 8-16,12-5-8 0,-6 3 0 0,3-6 8 0,3-3-8 0,-1-2 0 15,1 0 0-15,0-5 8 16,0 0-96-16,6-3-20 0,-3 0-4 0,3-3-1112 15</inkml:trace>
  <inkml:trace contextRef="#ctx0" brushRef="#br0" timeOffset="134794.07">3815 6951 345 0,'0'0'31'0,"0"0"-31"0,0 0 0 0,0 0 0 16,9 0 276-16,-9 0 50 0,6-3 10 0,0 3 1 16,3-3-177-16,-6 1-35 0,3-1-7 0,-1 0-2 15,4-2-63-15,-3 2-13 0,3-2-2 0,3-3-1 16,-9 3-20-16,3 0-4 0,6-3-1 0,-9 2 0 16,3-2-12-16,-3 3 9 0,3-5-9 0,0 2 8 15,0 2-8-15,-6-2 0 0,3 0 0 0,-3-2 0 16,0 2 19-16,0 0 1 0,-3-3 1 0,3 1 0 15,0-1 3-15,-9 3 0 0,6-2 0 0,-3 2 0 0,3 0 0 16,-6 5 1-16,-3 1 0 0,3 2 0 16,-6 2 25-16,0 1 5 0,1 5 1 0,-1 0 0 0,-3 5-1 15,0 0 0-15,0 0 0 0,0 3 0 16,0 3-15-16,1-1-4 0,2 1 0 0,-6 2 0 0,3-2-17 0,6-1-4 16,0 1-1-16,6-4 0 0,3 4-14 0,-3-3 8 15,6 0-8-15,6-3 0 0,-6 0 0 0,9 0 8 16,-3-2-8-16,3 0 0 0,0-3 0 0,3-3 0 15,0-3 8-15,3 1-8 0,-3-3 0 0,5 0 9 16,-2-5-9-16,0-3 8 0,6 0-8 0,-6-5 8 16,0 2-8-16,6-2 8 0,-7 0-8 0,1-6 0 15,6 1 0-15,-9-1 0 0,6-2 0 0,-12 2 8 0,9-2-8 16,-9 3 0-16,3-1 0 0,-3 3 0 16,-3-5 0-16,3 5 0 0,-6-2 0 0,0 2 0 15,0 0 8-15,0 0-8 0,-6 6 0 0,3-1 0 16,-9 3 0-16,3 3 0 0,-3-1 0 0,3 6 0 0,-12 3 0 15,3 2 0-15,0 6 0 0,1 2 0 0,-4 0 0 16,6 6 0-16,0-6 0 0,3 0 0 0,0 3 0 16,3 0 0-16,6 0 0 0,-3 0 0 0,0-3 0 0,9-2 0 31,0 2-80-31,3-2-14 0,3-6-3 0,0 3-1167 0</inkml:trace>
  <inkml:trace contextRef="#ctx0" brushRef="#br0" timeOffset="135581.6">4226 6884 1753 0,'0'0'77'0,"0"0"17"0,0 0-75 0,0 0-19 15,6 3 0-15,-6-3 0 0,6-3 89 0,-1 3 15 16,1 3 2-16,0 0 1 0,3-6-30 0,12 0 65 15,-12 1-72-15,3-1-34 0,-3-2-8 16,0 2 0-16,0-2-1 0,0-3-27 0,0 3 0 16,-3-3 0-16,2 0 0 0,1 3 10 0,-6-3-10 15,0 0 12-15,0-3-12 0,0 1 8 0,-3 2-8 16,0-6 0-16,-3 4 0 0,0 2 8 0,-3-3-8 16,3 3 0-16,-5 0 0 0,-1 3 20 0,-3 0 0 0,0 5 0 15,-3 0 0-15,0 2 28 0,0 4 5 0,0 4 2 16,-6 1 0-16,-2 2-3 0,-1 3 0 0,0 3 0 15,3-4 0-15,3 4-32 0,0-1-8 0,-2 4 0 0,5-1-1 16,0 0 0-16,6-3 0 0,0-2 0 0,6 3 0 16,0-6-11-16,3 3 0 15,3-3 0-15,6-2 0 0,0-1 0 0,0 1 0 0,6-6 0 16,0 1 0-16,-4-4 0 0,7-2 0 0,0-2 0 0,3-1 8 16,-3-5-73-16,3 0-15 15,-3-3-4-15,2 1 0 0,1-6 5 16,-6 3 1-16,3-3 0 0,-3 3 0 0,-6 2-10 15,3 0-1-15,-3 4-1 0,-6-1 0 0,0 2 75 0,-3 6 15 0,0 0 0 0,0 0 0 16,-6 6 77-16,-6-1 9 0,3 5 2 0,0 4 0 0,-6-1-12 16,-3 3-3-16,3 0 0 0,0 2 0 15,0 1-14-15,1 5-3 0,5-1-1 0,-9 6 0 16,3 3-39-16,0 0-7 0,3 2-1 0,0 3-8 0,0 0 10 0,3 3-10 16,-6 0 8-16,7-1-8 0,-4-1 0 0,3-1 0 15,-3 2 0-15,0 1 0 0,0 2 9 0,0 1-9 16,3-6 10-16,-6 2-10 0,3-4 0 0,0-1 0 15,4-2 0-15,-1-6 0 0,0 3 0 0,-3-5 0 16,-3 3 0-16,6-6 0 0,-9 0 0 0,6-2 0 16,-9-1 0-16,6-2 0 0,1 2 8 0,-4-2-8 15,6-2 0-15,-9-4 9 0,3 1-9 0,0-6 0 16,3-2 9-16,1-6-9 0,2 0 11 0,-3-5-3 16,0-5 0-16,3-3 0 0,0-2-8 0,3-3 0 15,6-1 0-15,-3-1 0 0,3-6 0 0,3 2 0 16,9-2 0-16,-9 0 0 0,6 0 30 0,0 2 1 15,3 1 0-15,-6-1 0 0,6 4-18 0,0-4-3 16,3 3-1-16,0 3 0 0,2-3-9 0,4 3 8 16,-3-3-8-16,6 3 8 0,3 0-8 0,0 0 0 0,0 0 0 15,-1 0 0-15,-2 2 0 0,3-2 0 0,0 2 0 16,3 1 0 0,-7 2-54-16,4 0-10 0,-3 5-1 0,-3 1-1298 0</inkml:trace>
  <inkml:trace contextRef="#ctx0" brushRef="#br0" timeOffset="138212.57">5806 6776 2556 0,'-9'0'113'0,"6"-3"23"0,0 3-108 0,0-2-28 16,-3-1 0-16,3-2 0 0,3 2 76 0,0 3 11 16,0-3 1-16,0 3 1 0,0 0-55 0,6-7-11 0,3 1-3 0,0 4 0 31,-3 2-57-31,3-3-12 0,3 3-3 0</inkml:trace>
  <inkml:trace contextRef="#ctx0" brushRef="#br0" timeOffset="139172.53">6708 6199 1825 0,'0'0'40'0,"0"0"8"0,0 0 1 16,0 0 3-16,0 0-41 0,0 0-11 0,0 0 0 0,0 0 0 15,0 0 98-15,0 0 18 0,-6 8 3 0,3 3 1 0,0 2-45 16,-3 3-9-16,-6 5-2 0,3 0 0 0,0 8-25 0,-2 0-6 16,-1 3-1-16,-3 0 0 0,0 2 7 0,3 3 1 15,-3 0 0-15,0-2 0 0,-3-1-23 0,3 3-4 16,1 0-1-16,-1-2 0 0,-3-1 0 0,3-2 0 16,3 0 0-16,-9-3 0 0,9-3-12 0,0-2 0 15,0 0 0-15,4-3 0 0,-1-5 0 0,0-3 0 16,6 0 0-16,0-2 0 0,0-3 28 0,3-3 4 15,0-5 0-15,0 0 0 0,0 0-32 0,12-3 0 16,0-2 0-16,5-3 0 0,-8 0 0 0,6-5 0 16,0-3 0-16,0-2 0 0,0-1 12 0,3 3-3 15,0-2-1-15,-1-1 0 0,1-2-8 0,3 5 0 0,3 0 0 16,-3 3 0-16,-3 2 0 0,0 3 0 16,-1 3 0-16,-5 3 0 0,6-1 0 0,-6 6-11 15,0 4 3-15,0-1 0 0,-3-1 8 0,0 6 0 0,3-1 0 16,-3 1 0-16,-3-1 0 0,-1 1 0 15,-2-3 0-15,3 5 0 0,0-2 0 0,-3-1 0 0,0 4 0 0,0-1 0 16,-3 0 0-16,0-2 0 0,-6 2 0 16,6 0 0-16,-6-2 0 0,3 2 11 0,-6-5-3 0,4 5 0 15,-4-2-8-15,-3-1 0 0,-3 1 0 0,3-3 0 16,0 2 0-16,0-2 0 0,-6 0 0 16,0 0 0-16,3 0 0 0,-2 0 0 0,-1-3 9 0,-3 1-9 15,3-4 16-15,3 1 0 0,-3-1-1 0,0-2 0 16,1-2-15-16,2-1 9 0,-3-2-9 0,3-3 8 15,3 3 21-15,0-1 4 0,3 1 1 0,0 0 0 16,0 0-34-16,3-1 0 0,0 1 0 0,6-3 0 16,0 5 0-16,6-2 0 0,-3 0 0 0,3 2 0 15,3 0-70-15,0-4-21 0,3 1-4 16,0 1-1221-16</inkml:trace>
  <inkml:trace contextRef="#ctx0" brushRef="#br0" timeOffset="139436.46">7030 6795 1998 0,'0'0'88'0,"0"0"19"0,-3 7-86 0,0 1-21 15,0-2 0-15,0 2 0 0,-3 2 92 0,0 3 13 0,0 1 3 0,-3 2 1 16,0-1-14-16,3 4-3 0,-3-3-1 0,0 0 0 15,0 0-57-15,0-1-11 0,0-1-3 0,0 2 0 16,3-3-6-16,-3-3-2 0,4 1 0 0,2 0 0 16,-3-4-12-16,6 1 0 0,0-8 0 0,0 0 0 15,0 0 0-15,0 0 0 0,0 0 0 0,9 0 0 32,-1-2-178-32,4-1-35 0,-3-5-7 0,3-2-2 0</inkml:trace>
  <inkml:trace contextRef="#ctx0" brushRef="#br0" timeOffset="139596.07">7175 6585 288 0,'-12'-2'25'0,"7"-1"-25"0,-1 3 0 0,6 0 0 0,0 0 360 0,0 0 66 16,0 0 14-16,0 0 2 0,0 0-297 0,0 0-59 16,0 0-12-16,0 0-2 0,0 0-32 0,0 0-5 15,-3 3-2-15,3-3 0 16,3 8-100-16,-3-8-20 0,0 5-4 0</inkml:trace>
  <inkml:trace contextRef="#ctx0" brushRef="#br0" timeOffset="140163.54">7434 6808 990 0,'0'0'44'0,"0"0"8"0,0 0-41 0,0 0-11 0,0 0 0 0,0 0 0 15,0 0 85-15,0 0 15 0,0 0 4 0,0 0 0 16,0 0-18-16,6 5-3 0,-6-5-1 0,0 0 0 16,0 0 4-16,0 0 1 0,0 0 0 0,0 0 0 15,0 0-11-15,0 0-3 0,0 0 0 0,0 0 0 0,-6-3-9 0,3 1-3 16,-3-1 0-16,6 3 0 15,-6 0-16-15,3 0-3 0,-2-3-1 0,-1 3 0 0,-3 0 9 0,0 0 2 16,0 3 0-16,0 0 0 0,-3-1-7 0,3 1-1 16,-3 0 0-16,-3-1 0 15,3 4-19-15,-3-1-4 0,4 0-1 0,-4 0 0 0,3-2-6 0,3 5-2 16,0 0 0-16,3-3 0 0,0-2-12 0,3 2 0 16,3-5 0-16,0 8 0 0,0 0 0 15,6-3 0-15,-6-5 0 0,9 8 0 0,0 3 0 0,3-3 0 16,0 0 0-16,0-3 0 0,-4 3 0 0,4 3 0 15,-3-3 0-15,0-3 0 0,0 3 0 0,-3 0 0 16,3 2 0-16,-6-2 0 0,3 0 0 0,-3 0 0 16,-3 3 0-16,0-3 0 0,0 2 0 0,-3-2 0 15,0 0 0-15,-3 3 0 0,0-3 0 0,0 2 0 16,-3-2 0-16,0 0 0 0,0 0 0 0,0 0 0 16,-2 0 0-16,-1-3 0 0,0 0 0 0,0 1 0 0,-3-4 0 15,3 1 0-15,0-3 0 0,0 3 0 0,0-1 0 16,3-2 0-16,0-5 0 0,3 2 0 0,-2 1 0 0,-1-4 0 15,0-1 0-15,3-1 0 0,0-6 0 0,3 4 0 16,-3-1 0-16,0-2 0 0,6 0 0 0,0 0 0 16,3-1-10-16,-3 1-5 0,6 2-1 0,0-2-882 15,0 0-177-15</inkml:trace>
  <inkml:trace contextRef="#ctx0" brushRef="#br0" timeOffset="142063.54">8777 7120 1450 0,'0'0'64'0,"0"0"14"0,0 0-62 0,-3 5-16 0,3 1 0 0,-3-1 0 16,0 3 88-16,0 0 14 0,3 0 3 0,-3 5 1 16,-3 0-4-16,3 3-1 0,-3 0 0 0,0 0 0 0,0 5-37 0,-3 0-7 15,3 3-1-15,-3 0-1 0,-6 2-7 0,6-5 0 16,1 3-1-16,-4-3 0 0,0 0-21 0,0 3-4 16,0-5-1-16,-3 7 0 0,3-2 1 0,3 0 0 15,-3 0 0-15,0 2 0 0,3 3-8 16,-2 0-2-16,2-5 0 0,3 3 0 0,-3-1-4 0,0-2 0 15,0 0-8-15,0-3 12 0,0 0-12 0,-3-2 11 16,3-1-11-16,-3-5 10 0,3 1 8 0,0-4 2 16,0 1 0-16,1-6 0 0,-1 0 2 0,3 1 1 15,0-4 0-15,-3-2 0 0,3-2-2 0,-3-4 0 16,3 1 0-16,0-3 0 0,0-5-3 0,3 0-1 16,-3-6 0-16,6-2 0 0,-3 2 3 0,3-4 1 15,0-4 0-15,3 3 0 0,0 0-3 0,3 3-1 16,-3-2 0-16,6-1 0 0,0 3-7 0,0-1-2 15,3 4 0-15,3-1 0 0,-1-2-8 0,1 3 0 16,3-1 0-16,0 1 0 0,0-1 0 0,0 1 0 0,3-1 0 16,-4-2 0-16,1 2 0 0,3 1 0 15,0-1 0-15,0 1-11 16,-3 2-130-16,-3 3-27 0,-3-1-4 0</inkml:trace>
  <inkml:trace contextRef="#ctx0" brushRef="#br0" timeOffset="142231.07">8905 6789 2487 0,'-6'-10'110'16,"6"10"23"-16,0 0-106 0,-3-8-27 0,0 0 0 0,0 2 0 0,3 6 12 0,0 0-2 15,-3-5-1-15,3 5 0 0,0 0-1 0,0 0-8 16,0 0 12-16,0 0-761 15,6 5-153-15</inkml:trace>
  <inkml:trace contextRef="#ctx0" brushRef="#br0" timeOffset="144747.5">10560 6630 518 0,'0'0'46'0,"0"0"-37"16,0 0-9-16,0 0 0 0,0 0 198 0,0 0 38 15,0-5 7-15,0 5 1 0,3-5-111 0,0 0-22 16,0-3-5-16,0 2-1 0,3-2-35 0,-3 3-7 16,3-3-2-16,-4 3 0 0,1 0-18 0,3-6-4 15,-3 3-1-15,3 0 0 0,0 0-3 0,-3-2-1 16,0-1 0-16,0 0 0 0,3 1-3 0,-3-1-1 0,-3 1 0 0,3-1 0 16,0 1 6-16,-3-4 2 0,0 1 0 0,-3 3 0 15,0-4-10-15,0 4-3 0,-3 2 0 16,0 0 0-16,-3-5-1 0,0 2-1 0,-2 0 0 0,-4 6 0 15,0 2 0-15,-3 3 0 0,-3 0 0 0,0 3 0 16,-6 5-8-16,4 0-2 0,-4-3 0 0,3 6 0 16,-3-3 8-16,3 5 2 0,1 0 0 15,-1 6 0-15,0 2-1 0,0 0 0 0,0 0 0 0,4 3 0 16,-1 0-6-16,0 0 0 0,3 2-1 16,0 1 0-16,3-1-15 0,0 3 9 0,0 0-9 0,4 3 8 15,-1 0 0-15,6 0 0 0,0-1 0 0,3 1 0 16,0 0-8-16,3 0 0 0,0-6 0 0,3 0 0 15,0 1 0-15,3-3 0 0,0-3 0 0,0-3 0 16,3 1 0-16,-1-6 8 0,4 0-8 0,3-2 12 16,-3-6-12-16,3 1 10 0,0-1-10 0,3-2 10 15,3-6 8-15,-1 0 2 0,-2-2 0 0,3-3 0 0,0-3-20 16,3-2 0-16,0 0 0 0,-1 0 0 0,1-3 0 0,3-3 0 16,-3-2 0-16,0 0 0 0,-1-3 0 0,-5 0 0 15,3-5 0-15,-6 3 0 0,3-1 0 0,-6 1 0 16,0-6 0-16,-3 3 0 0,3-3 0 15,-6 3 8-15,2 0-8 0,-2-3 0 0,0-2 9 0,0 2-9 16,-3-2 0-16,-3-1 9 0,3 1-9 0,-3 0 0 16,-3 5 0-16,-3-1 0 0,0 7 0 0,0 4 8 15,-3 3-8-15,-5 6 0 0,-1-1 0 0,-6 6 0 16,0 5 0-16,-6 0 0 0,-3 5 0 0,1 6 0 16,-4-1 0-16,3 3 0 0,0 6 0 0,4 2 0 15,-1 3 0-15,3 0 0 0,3 0 0 0,0-1 0 16,7 4 0-16,2-3 0 15,3-1-105-15,6 1-17 0,-3 3-3 0,6-6-1168 0</inkml:trace>
  <inkml:trace contextRef="#ctx0" brushRef="#br0" timeOffset="145067.44">10658 7178 2037 0,'0'0'90'0,"0"3"19"0,0-3-87 0,-3 5-22 16,0 3 0-16,0-3 0 0,-3 6 87 0,0-1 13 15,0 4 2-15,0 4 1 0,-3 1-39 0,0-1-8 16,0 3-2-16,-2-2 0 0,2 2-18 0,0-2-3 16,-3 2-1-16,0-5 0 0,3 2-16 0,-3-2-3 15,6-3-1-15,-3 1 0 0,0-4-12 0,3-2 0 16,0 0 0-16,6 0 0 16,-3-5-98-16,3-3-22 0,0 0-5 0</inkml:trace>
  <inkml:trace contextRef="#ctx0" brushRef="#br0" timeOffset="145524.23">11134 6498 403 0,'3'-16'17'0,"-3"11"5"0,-3 0-22 0,3 5 0 0,-3-8 0 0,3 5 0 16,0 3 468-16,0 0 88 0,0 0 19 0,0 0 3 0,-6 5-405 0,0 3-81 15,0 6-16-15,0-1-3 0,-3 0-42 0,4 3-9 16,-4 0-2-16,0 2 0 0,0 1 13 0,0-1 3 16,0 4 0-16,3-1 0 0,-3-5-23 0,0 2-4 15,3-5-1-15,3 3 0 0,0 0-8 0,3-3 0 16,0 1 9-16,0-7-9 0,3 4 0 0,0-3 0 16,3-3 0-16,3 1 0 0,0-4 0 0,0 1 0 15,6 0 0-15,3-1 0 0,-1-2 0 0,1 3 0 16,0-1 0-16,6 4 0 0,-3-6 0 0,0 2 0 15,-9 4 0-15,2-1 0 0,1 3 0 0,-6-3 0 16,3 3 0-16,-6 3 0 0,0-3-12 0,-3 5 4 16,-3 0 0-16,-3 0 0 0,-3 3 8 0,0-3 0 15,3 3 0-15,-3 0 0 0,-3 0 0 0,-3-3 0 16,0 3 0-16,-2 0 0 0,2-3 0 0,-3-2 0 16,-3 2 0-16,3 0 0 0,0 1 0 0,-3-4 0 15,0 3 0-15,1-2 0 0,-4-3 9 0,3 2 1 0,0-4 0 16,-3-1 0-16,0-2-1 0,-2-3 0 0,2-3 0 15,0 0 0-15,-3 1-9 0,6-6 0 0,-3 0 0 0,7-3 0 16,-1-2 0-16,3 0 0 0,3-6-10 0,6 1 10 31,0-6-153-31,6-2-25 0,0-4-5 0</inkml:trace>
  <inkml:trace contextRef="#ctx0" brushRef="#br0" timeOffset="145732.67">11104 6411 2718 0,'0'0'60'0,"0"0"12"0,0 0 2 0,3-3 2 0,3 1-60 0,0-1-16 16,3 0 0-16,0 1 0 0,9-1 83 0,-3-2 13 15,3-1 4-15,0 1 0 0,2 2-42 0,1 1-8 16,3-3-2-16,3 2 0 0,0-5-30 0,-1 3-6 16,4-3-2-16,-3 2 0 0,-3-2-10 0,0-2 0 15,2 2 0-15,-5 0 0 0,0 3 0 0,0-3 0 16,3 3 0-16,-6 2-971 15,-1 3-197-15</inkml:trace>
  <inkml:trace contextRef="#ctx0" brushRef="#br0" timeOffset="149267.64">12060 5927 1612 0,'0'0'144'16,"0"0"-116"-16,0 5-28 0,0 0 0 16,0 6 29-16,0-3 0 0,0 0 0 0,3 2 0 15,0 4 51-15,3-1 11 0,0 0 1 0,0 3 1 0,6 0-8 0,0 2-1 16,-1 3-1-16,1-2 0 0,3 5-36 0,-3 0-7 15,-9 2-2-15,3 3 0 0,6 0-13 0,-6 3-2 16,-3 0-1-16,0 2 0 0,3 6 16 0,-6-8 3 16,0 5 1-16,0 0 0 0,-6 0-14 0,0 0-4 15,0 0 0-15,-3 2 0 0,-3 4-12 0,0 2-4 16,-6-3 0-16,1 0 0 0,-4 3 6 0,0-2 1 16,0-1 0-16,-3-2 0 0,0-3-7 0,1 3 0 15,-4-3-8-15,-3 5 12 0,-6-2-1 0,1 5-1 16,-1-3 0-16,-3 0 0 0,-8-2-10 0,5-3 0 15,0 0 0-15,1 0-11 0,2-5 11 0,-3 2 0 16,0-5-9-16,1-2 9 16,-1-3-109-16,12-9-18 0,7-1-3 0</inkml:trace>
  <inkml:trace contextRef="#ctx0" brushRef="#br0" timeOffset="192118.71">3160 7763 403 0,'0'0'17'0,"0"0"5"0,0 0-22 0,0 0 0 15,6-3 0-15,-6 3 0 0,9-5 167 0,-9 5 29 16,3-5 5-16,-3 5 2 0,0 0-100 0,0 0-20 15,0 0-4-15,0 0-1 0,0 0-23 0,0 0-5 16,0 0-1-16,9 8 0 0,-9 0-13 0,3-3-2 16,-3 3-1-16,-3 0 0 0,3 0 3 0,-6 2 0 15,0 3 0-15,6 1 0 0,-9-1-4 0,-3 0 0 16,3 6 0-16,0-3 0 0,-3 5-6 0,-6-3-2 16,1 6 0-16,2-3 0 0,-9 3-3 0,9 5-1 15,-12 3 0-15,6 0 0 0,-2-1-4 0,2 4-2 16,-6-3 0-16,6-1 0 0,-3 4-14 0,-3-6 11 15,-2 0-11-15,5 0 10 0,-12-3-10 0,6 1 8 16,4-1-8-16,-4 3 8 0,3 1 6 0,3-4 1 16,3-2 0-16,-5 2 0 0,8 1-15 0,3-3 0 0,-3-6-9 15,6 3 9-15,0-2 0 0,6-3 15 0,3-3-2 16,-3-3 0-16,3 1 3 0,0-3 0 0,6 0 0 16,-3-3 0-16,3 0-1 0,3-2 0 0,3-3 0 0,6 0 0 15,-3 0 7-15,3-3 2 0,6-2 0 0,-6 0 0 16,-1-3-24-16,7 3 0 0,9-1 0 0,-6 1 0 15,3 0 0-15,2 0 14 0,-2-1-3 0,0-2-1 16,-3 3-10-16,3 0 0 0,-4-3 0 0,1 2 0 16,6-1 0-16,3 4 0 0,-9-2 0 0,5-1 0 0,1 4 0 15,-3-1 8-15,3 3-8 0,-7 0 0 0,4 0 0 16,-6 0 0-16,0 0 0 0,0 3 0 0,-3-1 0 0,2-2 0 16,-5 3 0-16,0 0 8 0,3-1-8 15,-3 4 0-15,-6-6 0 0,6 2 0 0,-3 1-12 0,3-1-4 16,-6-2 0-16,-1-2-1 15,7 2-33-15,-3-3-6 16,-3 1-2-16,0 2-636 0,3 0-127 0</inkml:trace>
  <inkml:trace contextRef="#ctx0" brushRef="#br0" timeOffset="192668.49">3541 8493 1558 0,'0'0'69'0,"0"0"15"0,0 0-68 0,0 0-16 0,0 0 0 0,0 0 0 15,0 0 68-15,0 0 9 0,0 0 3 0,0 0 0 16,0 0-12-16,0 0-1 0,0 0-1 0,9 3 0 15,-3-3-27-15,0 2-6 0,3-2-1 0,0 0 0 16,-3 3-10-16,9 0-2 0,-4-1-1 0,-2 1 0 16,0 0-8-16,3-3-2 0,3 0 0 0,0 0 0 15,-3 0-9-15,0 2 0 0,0 1 0 0,3 0 0 16,-4-1 0-16,1 1 0 0,0 2 0 0,-3-2 0 0,3-1 0 16,3 4 0-16,-9-1 0 0,3 0 0 15,0 1-10-15,0-4 10 0,0 4 0 0,0-1-9 0,-3-2 9 16,2 2 0-16,-2 0 0 0,-3 0 0 0,3-2 0 0,0 2-13 15,-3 1 3-15,-3-1 1 0,0 3 9 0,0-3 12 16,0 3-2-16,-3 0-1 0,3-3-9 0,-6 3 0 16,6 0 0-16,-9 3 0 0,3-3 0 0,1 2 0 15,-1 1 0-15,-3-1 0 0,3 1 0 0,-3 0 0 16,0-1 0-16,-3 1 0 0,3-1 14 0,-6-2-2 16,3 3-1-16,-3-6 0 0,6 3 14 0,-11 0 3 15,5 0 1-15,0-3 0 0,-6 1 4 0,3-4 1 16,-3 1 0-16,3 0 0 0,4 2-12 0,-4-3-2 15,6 1-1-15,-9 0 0 0,12-3 5 0,-9 0 2 0,6 2 0 16,3-2 0-16,0 3-26 0,0-3-12 16,3 0 0-16,6 0 1 0,0 0 11 0,0 0 16 15,0 0-4-15,0 0-1 16,0 0-136-16,12 3-27 0,-9-1-6 0</inkml:trace>
  <inkml:trace contextRef="#ctx0" brushRef="#br0" timeOffset="194597.56">4371 8623 403 0,'0'0'36'0,"0"0"-36"15,0 0 0-15,0 0 0 0,0 0 230 0,0 0 39 16,0 0 8-16,0 0 2 0,0 0-131 0,0 0-27 16,0 8-5-16,0 2 0 0,-6 1-38 0,1-1-7 0,2 4-2 0,0 2 0 15,0-1-15-15,-3 1-3 0,0 0-1 0,0 5 0 16,0-2-14-16,3-1-2 0,0-2-1 0,-6 0 0 15,6 3-6-15,0-3-2 0,-3-3 0 0,6 0 0 16,0 0-13-16,0-2-4 0,0-1 0 0,0-2 0 16,0-2-8-16,6-1 0 0,-3 3 0 0,3-5-11 15,3-3 19-15,-3-3 3 0,3 0 1 0,-3 1 0 16,3-1-12-16,-3-5 0 0,5 3 0 0,-2-3 0 16,0-5 0-16,3 2 8 0,0 0-8 0,0-2 8 15,0 0-8-15,3 0 0 0,-6-3 0 0,6 0-11 0,-3-3 11 16,2 6-13-16,-2 0 5 0,0 2 8 15,0 1-10-15,-6 2 10 0,3 0 0 0,-3 5-9 16,-6 3 9-16,0 0 0 0,0 0 0 0,0 0-8 0,0 0 8 0,0 8 0 16,0 0 0-16,-6 5 0 0,6-2 0 15,-6 0 0-15,-3-1 0 0,3 3 0 0,-3 1 0 0,3-1 0 16,-3 3 0-16,3-3 0 0,-3 0 0 0,4 0 0 16,2-2 0-16,-3 0 0 0,6-4 8 0,-3-1-8 15,3 2 8-15,0-8-8 0,0 0 11 0,0 0-3 16,6 2 0-16,5-2 0 0,-2-2 3 0,3-4 0 15,3 1 0-15,3-3 0 0,-3 0-11 0,3-2 0 16,0-4 0-16,0 4 8 0,-1-3-8 0,1-1 0 16,6-1 0-16,-9-1 8 0,6 0-8 0,0 0 0 15,-7 3 0-15,4-3 0 0,0 3 0 0,-3-1 0 16,0 4 0-16,0-1 0 0,-6 3 0 0,-3 0 0 0,0 0-9 16,0 3 9-16,-3 2-20 0,3 3-1 0,-6 0 0 15,0 0 0 1,0 0-179-16,0 0-36 0,0 0-8 0,0 0 0 0</inkml:trace>
  <inkml:trace contextRef="#ctx0" brushRef="#br0" timeOffset="194852.75">4985 8668 1450 0,'0'0'64'0,"0"0"14"0,0 5-62 0,-6 0-16 16,0 1 0-16,3-1 0 0,0 3 77 0,-3 0 13 16,0 0 2-16,0 2 1 0,0 1-8 0,-3-1-1 15,3 1-1-15,-3 2 0 0,-3 1-38 0,3-4-7 16,0 3-2-16,3 1 0 0,0-1-12 0,1 0-4 16,5-5 0-16,0 0 0 0,-6 2-20 0,6-2 9 15,0-2-9-15,0-1 0 0,0-5 0 0,0 5-11 16,0-5 0-16,11 0-999 0</inkml:trace>
  <inkml:trace contextRef="#ctx0" brushRef="#br0" timeOffset="195025.29">5145 8467 691 0,'-6'-8'30'0,"6"8"7"0,0 0-29 0,-3 0-8 0,-3 0 0 0,6 0 0 15,0 0 275-15,0 0 53 0,-3 0 12 0,3 0 1 16,0 0-249-16,0 0-49 0,0 0-11 0,0 0-1 16,0 8-107-16,0-3-22 0</inkml:trace>
  <inkml:trace contextRef="#ctx0" brushRef="#br0" timeOffset="195409.27">5163 8670 1515 0,'0'0'33'0,"0"0"7"0,0 0 2 0,0 0 1 0,0 0-35 15,-3 8-8-15,3 0 0 0,-3-2 0 0,0 2 88 0,0-1 15 16,3 4 3-16,-6 0 1 0,0-1-35 0,3 3-8 15,-3 1 0-15,1-1-1 0,-1-3-7 0,3 1 0 16,-3 0-1-16,0 2 0 0,3-5-7 0,3 2-2 16,-6-2 0-16,0 0 0 0,6 0-13 0,-3 0-2 15,3-5-1-15,0-3 0 0,0 0 2 0,0 0 1 16,0 0 0-16,0 0 0 0,0 0-33 0,9-6 0 16,-3 1 0-16,3-3 0 0,0 0 0 0,-1 0 0 0,-2-2 0 0,3-1-12 15,0-2 12-15,3 0 0 16,-3-3 0-16,3 3 0 0,0-1 16 0,-3 1-4 15,3 0-1-15,0 0 0 0,0 0-11 0,0-1 0 0,-4 4 0 16,1 2 0-16,3 0 0 0,-3 3 0 0,-3-1 0 16,3 1 0-16,0 2 0 0,-3 3-11 0,0-2 3 0,-3 2-801 15,3 0-160-15</inkml:trace>
  <inkml:trace contextRef="#ctx0" brushRef="#br0" timeOffset="195859.61">5583 8726 1443 0,'0'0'32'0,"0"0"6"0,0 0 2 0,0 0 0 0,3-3-32 0,3-2-8 15,-3 0 0-15,3-1 0 0,-3-1 69 0,0 1 12 16,6-2 3-16,-3 3 0 0,0-3-49 0,-3 3-10 16,0-1-1-16,-1-1-1 0,4 1-10 0,-3-2-1 15,-3 3-1-15,3-3 0 0,0 0 1 0,0 0 0 16,-3 3 0-16,0-3 0 0,-3 3 21 0,0-3 5 16,0 5 1-16,3 3 0 0,-6-5 3 0,1 2 1 15,-1 3 0-15,-3 0 0 0,0 5 10 0,0 1 3 0,0-4 0 0,-3 6 0 16,0 0-10-16,0 3-2 0,-3-3 0 0,0 5 0 15,0 0 5-15,1 0 1 0,-4 1 0 0,3 2 0 16,0-3-34-16,3 3-6 0,0 0-2 0,0-1 0 16,3-1 0-16,3-1 0 0,-3 0 0 0,3 3 0 15,6 0 0-15,-2-3 0 0,2-2 0 0,2-1 0 16,1 1-8-16,3-3 0 0,-3-3 0 0,6 0 0 16,0 1 0-16,6-4 0 0,-3-4 0 0,3-1 0 15,-6-2 0-15,6-1 0 0,0-2 0 0,-1-2 0 16,4-1-96-1,-3-2-22-15,0-3-4 0,6-2-643 0,-6-3-129 0</inkml:trace>
  <inkml:trace contextRef="#ctx0" brushRef="#br0" timeOffset="196197.31">6080 8062 2052 0,'0'0'45'0,"0"0"10"0,-3-3 1 0,3 3 1 0,-9 3-45 0,3-3-12 16,3 5 0-16,-3-2 0 0,0 2 84 0,-3 3 16 16,3 0 2-16,-6 5 1 0,4 3-43 0,-4 0-8 15,0 2-1-15,0 6-1 0,-6 0-5 0,0 0-1 16,-18 34 44-16,19-31-63 0,-4 4-4 16,0 1-1-16,6 0 0 0,-9 2 10 0,6 1 2 15,0-1 0-15,1 0 0 0,-4-2-15 0,6 3-2 16,3-4-1-16,0 1 0 0,3-3-6 0,3 0 0 0,-3-5-8 15,6 0 12-15,0-6-4 0,0 1-8 16,3-3 11-16,3 0-11 0,0-3 8 0,0 0-8 16,6-5 0-16,-3 3 0 0,3-6 0 0,3 0 0 0,0-5 0 15,3 3 0-15,3-3-12 0,-4-3-10 0,1-2-2 0,-3 2 0 32,3-5-148-32,0 0-29 0,0 0-7 0</inkml:trace>
  <inkml:trace contextRef="#ctx0" brushRef="#br0" timeOffset="197483.4">6657 8718 403 0,'0'0'36'0,"0"0"-36"16,0 0 0-16,0 0 0 0,0 0 172 0,0 0 27 16,0 0 5-16,0 0 2 0,0 0-98 0,0 0-20 15,0 0-4-15,0 0-1 0,0 0-14 0,0 0-2 0,6 0-1 0,-6 0 0 16,0 0-7-16,6-5-2 0,3 2 0 0,-3 0 0 16,0-2-16-16,0 0-3 0,-3-3-1 0,3 0 0 15,0 0-37-15,-3-3 0 0,0 4 0 0,0-4 0 16,3 0 8-16,-3 1 1 0,-3-3 0 0,0-1 0 15,0 1 2-15,0 0 0 0,-3 2 0 0,0-2 0 16,-3 0-47-16,0 2-8 16,0 1-3-16,-6 4 0 0,-3 1 120 0,3 2 24 0,0 3 5 0,-2 6 1 0,-4-1-39 15,0 3-7-15,0 3-1 0,-3 2-1 0,3 3-15 0,0-3-4 16,-2 3 0-16,-1 0 0 16,0 2 0-16,3 1-1 0,-3-1 0 0,3 1 0 15,1-1-23-15,2 3-12 0,-3 1 12 0,3-4-12 16,6 3 10-16,0-5-10 0,0 3 8 0,6-3-8 0,3-1 0 15,0-1 0-15,6-1 8 0,0-3-8 0,3 1 0 16,3-6 0-16,0 1 0 0,3-4 0 0,3-2 0 16,-4-5 0-16,7 0 0 0,-3-3 8 0,3 0-8 15,3-5 8-15,0-1-8 0,2-2 8 0,1-2-8 0,3-3 0 16,-3-3 0-16,2 0 0 0,-2-2 0 16,0-1 0-16,3-2 0 0,-3 0-11 0,-1-3 0 15,-2 3 0-15,3-3 0 0,-6 1 0 0,0 2 0 0,0-3 0 16,2 0 0-16,-2 0 0 15,-3 1-35-15,6-4-7 0,-3-2-2 0,2 3 0 16,4-1 23-16,0 1 5 0,-6 2 1 0,0 3 0 0,-3 3 11 0,-4 2 3 16,4 3 0-16,-6 5 0 0,0 0 12 0,-3 5 0 15,-6 1 0-15,3 4 0 0,-3 1 0 0,-3 5 0 0,0 0 9 16,0 0-9-16,0 0 25 0,-6 3-1 0,0 2 0 0,-6 3 0 16,0 0-8-16,0 3-3 15,0 4 0-15,1 4 0 0,-7 2 6 0,0 6 1 0,-3 2 0 16,0 2 0-16,-3 4 11 0,3-1 2 0,-5 1 1 15,2 2 0-15,-6 0-18 0,3 0-3 0,-5 8-1 0,2-3 0 16,-3 0-12-16,3 1 11 0,4-1-11 0,-1-2 10 16,3-3-10-16,6 0 10 0,0-5-10 0,6-3 10 15,0-3 0-15,6 1 0 0,3-9 0 0,6 1 0 16,0-1-10-16,6-5 0 0,0-5 0 0,3 0 0 16,3-5 0-16,3 0 0 0,3-6 0 0,0 0 0 15,2-2-66-15,-2 0-18 16,0-6-4-16,0 3-700 0,0-2-139 0</inkml:trace>
  <inkml:trace contextRef="#ctx0" brushRef="#br0" timeOffset="198034.18">7056 8726 633 0,'0'0'56'0,"0"0"-44"16,-3 8-12-16,0-3 0 0,3-5 206 0,0 0 39 15,0 0 8-15,0 8 2 0,0-8-111 16,0 0-23-16,0 0-4 0,0 0-1 0,0 0-29 0,0 0-7 15,9-3 0-15,0 1-1 0,0-1-39 0,0 1-7 16,3-6-1-16,0 0-1 0,0 0 1 0,0-3 1 0,-3 1 0 0,0-4 0 16,2 1-33-16,1 0 0 0,-3 0-15 0,-3 2 5 15,0-2 10-15,0 2 0 0,-6-2 0 0,3 2 8 16,-3 1-8-16,-3 5 11 0,-6-3-11 0,0 5 12 16,3 3 4-16,-6 0 0 0,-2 5 1 0,-7 3 0 15,-6 0 15-15,6 5 4 0,0 1 0 0,0-1 0 16,1 5-1-16,-1 1 0 0,3-1 0 0,0 4 0 15,3-4-15-15,3-2-2 0,3 2-1 0,3 1 0 16,0-3-17-16,3 0 8 0,0 0-8 0,6 0 0 16,0-1 0-16,3-1 0 0,3-4 0 0,3 1 0 0,0-3 0 15,3-3 0-15,6-2 0 0,0-1 0 0,-1-2 0 0,4-2 0 16,3-1 8 0,-6-2-8-16,3-1 0 0,0 1 0 0,-4-3 0 0,4 3 0 15,-3 0 0-15,-3-1 0 0,0 1 0 0,-3 0-9 16,0 2 9-16,-7 0 0 0,-2 1 0 0,-6 2-8 15,0 0 8-15,0 0 0 0,0 0 0 0,0 8 0 0,0 0 0 16,-6 0 0-16,1 0 0 0,-1-1 0 0,0 1 0 16,-3 3 9-16,0-6-1 0,3 3-8 0,0-2 22 15,3-4-2-15,3-2-1 0,0 0 0 0,0 0-4 0,0 0-1 16,0 0 0-16,0 0 0 0,0 0-14 0,9-2 9 16,0-6-9-16,3 2 8 0,0-2-8 0,-1 0 0 15,1 0 0-15,0 1 8 0,3-7-8 0,-3 6 0 16,0-2 0-16,0-1 0 0,0 1 0 0,0-4 0 15,0 4 0-15,2-1 0 0,1-2 0 0,0 2 0 16,-3-2 0-16,3 0 0 0,0 0 0 0,0 0-16 16,0 2 3-16,0 0 0 15,-4 1-150-15,1-1-29 0</inkml:trace>
  <inkml:trace contextRef="#ctx0" brushRef="#br0" timeOffset="199747.47">8324 8094 518 0,'3'-8'46'0,"-3"2"-37"0,3 4-9 0,-3-1 0 15,0 3 240-15,0-5 47 0,0 2 9 0,0 3 1 16,0 0-127-16,0 0-26 0,0 0-4 0,0 0-2 15,0 0-49-15,-3 8-9 0,3 0-3 0,-6 3 0 16,0 7-17-16,0 1-4 0,-2-1-1 0,2 6 0 16,-3 2-17-16,0-2-3 0,0 3-1 0,3-1 0 15,-3 3-14-15,3-2-4 0,-3 2 0 0,0-3 0 16,0 3-16-16,0 1 10 0,0-1-10 0,3 0 8 16,-3 0-8-16,3-3 0 0,0-2 0 0,1 3 8 15,2-4-8-15,-3-1 0 0,3-4 9 0,3-2-9 16,0 2 0-16,0-4 0 0,0-4 0 0,3 1 8 15,0-1-8-15,-3-10 0 0,6 6 0 0,-6-6 8 16,0 0-8-16,11 2 0 0,-2-4 0 0,3-1 0 0,-3-2-8 0,3-3 8 16,0-3-8-16,-3-2 8 0,3-5-17 0,0-1 1 15,0-2 1-15,0-3 0 16,2-2-17-16,-5-4-3 0,3 4-1 0,3-3 0 16,0 2-2-16,0 4-1 0,0 1 0 0,3 1 0 0,-3 3 24 0,-1 2 5 15,-2 5 1-15,0 1 0 0,-3 4 9 0,-3 1 0 16,0 2 0-16,-3 3 0 0,-3 0 16 0,0 6 4 15,0 2 2-15,-3 2 0 0,3 4-22 0,-6-1 0 16,3 5 0-16,-3 1 0 0,0 5 9 0,0-1-9 16,-3 4 12-16,3-1-12 0,0 1 16 0,1 2-4 15,-1 0-1-15,0 0 0 0,3-2-11 0,0-1 0 16,0-2 0-16,3-3 0 0,0-5 0 0,3 0 0 16,0-3 0-16,0-2 0 0,3-3 0 0,5-3 0 15,-2-5 8-15,6 0-8 0,0-5 0 0,0-1 10 16,0-4-10-16,3-1 10 0,0-5-10 0,5 0 8 0,-2-2-8 15,0-3 8-15,0-1-8 0,0-1 0 0,0-1 0 16,-1 0 0-16,-2-5 0 0,-3 0 8 0,3 0-8 16,0-3 0-16,0 3 0 0,0-3 0 0,3 3 0 0,-1 0 0 15,4 0 0-15,0-3 0 0,0 3 0 16,-3 0 0-16,-7 2 0 0,4 6 0 0,0-3 0 16,-3 3 8-16,-3 0-8 0,0 3 0 0,3 2 0 0,-6 0 0 15,3 3 0-15,-3-1 0 0,2 6 0 0,-2-2 0 16,0 2-29-16,-3 0 1 15,3 5 1-15,-9 3-725 0,0 0-144 0</inkml:trace>
  <inkml:trace contextRef="#ctx0" brushRef="#br0" timeOffset="200303.08">8863 8655 1443 0,'0'0'64'0,"0"0"13"0,0 0-61 0,0 0-16 15,0 0 0-15,0 0 0 0,0 0 97 0,6-6 17 0,0 1 3 0,-3-3 1 16,3 3-40-16,0-1-8 0,0-2-2 0,3 3 0 16,-3 0-32-16,3 0-6 0,0 2-2 15,-1-5 0-15,4 0-7 0,-3 0-1 0,-3-2-1 0,0 2 0 16,3-3-19-16,0 3 8 0,0-5-8 0,0 5 0 15,-3-5 0-15,0 2 0 0,-6 6 0 0,3-3 0 16,-3 8 0-16,0-5 0 0,-3 2 8 0,-3 0-8 16,-3 6 0-16,0 2 8 0,-3 3-8 0,-6 5 0 15,-3 1 24-15,1 2-3 0,-1-1 0 0,3 7 0 16,0-4 11-16,0 1 3 0,3 2 0 0,3 0 0 16,3-3-23-16,1 1-4 0,2-3 0 0,3 0-8 15,3-3 14-15,3 0-4 0,0-2-1 0,3-3 0 16,2-3-9-16,7 0 0 0,0-2 0 0,3-3 0 15,3-3 0-15,3-2 0 0,0 0 0 0,-1-3 0 16,4-3 0-16,-3 3-16 0,0-5 3 0,0 2 0 16,-4-2-23-16,-2 3-5 0,0-1-1 0,-3 3 0 0,-3 0 25 0,-3 3 5 15,-9 5 0-15,0 0 1 0,0 0 11 0,0 0 0 16,0 0 0-16,0 0 0 0,3 8 20 0,-3 2 2 16,-6 1 1-16,3 2 0 0,-3 0 15 15,0-2 3-15,0 0 1 0,0-1 0 0,3-2-14 16,0-3-4-16,0 3 0 0,3-8 0 0,0 0-15 0,0 0-9 15,12 0 10-15,-3-2-10 0,3-4 8 0,-3 1-8 16,6-3 0-16,0-2 9 0,-3-1-9 0,5-2-9 16,-5-3 9-16,6 0-13 15,3-2-55-15,-3-1-10 0,3-2-2 0,2-3-660 16,1 0-131-16</inkml:trace>
  <inkml:trace contextRef="#ctx0" brushRef="#br0" timeOffset="200570.36">9893 7837 1933 0,'0'0'85'0,"0"0"19"0,0 0-84 0,0 0-20 0,-3 5 0 0,-6 3 0 16,0 0 88-16,-3 3 14 0,0 2 2 0,-3 3 1 16,-2 2-20-16,-1 4-4 0,0 4-1 0,-3 3 0 15,3 5-28-15,-3 4-7 0,0 4-1 0,1 0 0 16,-1 1-15-16,-3 1-3 0,-3-4-1 0,3 5 0 15,1-5-25-15,2 2 0 0,0-2 0 0,3 0 0 0,6-1 18 0,0-2 11 16,0-2 3-16,0-4 0 0,4-1-32 0,2-7 0 16,3-1 0-16,0-7 0 15,-3 1-16-15,6-3-10 0,0-5-2 16,0 0 0-16,0-8-80 0,0 0-16 0,0 0-3 0,0 0-1 16,0 0-122-16,3-5-25 0,0-11-5 0,-3 0 0 0</inkml:trace>
  <inkml:trace contextRef="#ctx0" brushRef="#br0" timeOffset="200757.84">9372 8472 806 0,'-6'0'72'0,"3"-3"-58"16,-3 1-14-16,0-1 0 0,-3 3 332 0,3 0 63 16,6 0 13-16,-6 0 2 0,0 0-228 0,6 0-46 15,0 0-8-15,0 0-3 0,0 0-59 0,9 5-12 16,0-2-2-16,6 0-1 0,3-1-17 0,3-2-3 0,-3 0-1 0,3-2 0 16,2-1-10-16,1 3-3 0,0-3 0 0,0 1 0 15,-3-1-17-15,0 0 10 0,-4 1-10 0,1 2 8 16,-3-3-8-16,0 0 0 0,-3 1 0 0,0 2 8 15,-3-3-8-15,-3 1 0 0,-6 2 0 16,9-3 0-16,-3 0-83 16,-6 3-21-16,0 0-5 0</inkml:trace>
  <inkml:trace contextRef="#ctx0" brushRef="#br0" timeOffset="202155.31">10533 7919 979 0,'0'0'87'0,"0"0"-70"0,0 0-17 0,0 0 0 16,0 0 148-16,0 0 25 0,0 0 6 0,0 0 1 16,-3 5-48-16,-3 3-10 0,0 0-2 0,-3 3 0 0,0 2-40 0,0 3-9 15,-3 0-2-15,0 2 0 16,-2 6-10-16,-1 3-3 0,-3 2 0 0,3 0 0 0,-3 0-21 0,0 3-5 16,3 2-1-16,0 0 0 0,1 1-1 0,-4-1 0 15,3 1 0-15,-3 2 0 0,0 0-28 0,3 0 0 16,0 0 0-16,3-3 0 0,4-2 0 0,-1-3 8 15,3 0-8-15,0-5 0 0,0-3 0 0,6-5 0 16,-3 0 0-16,6-3 0 16,0-2-23-16,0-3-10 0,3-3-3 0,-3 0-748 15,3-5-151-15</inkml:trace>
  <inkml:trace contextRef="#ctx0" brushRef="#br0" timeOffset="202438.17">10848 7959 633 0,'0'0'56'0,"0"0"-44"0,0 0-12 0,0 0 0 16,0 0 280-16,-6 8 53 0,-2 2 11 0,-1-2 3 15,0 5-222-15,0 1-44 0,-3 4-9 0,0 3-1 16,0 6-6-16,0-1-1 0,-3 3 0 0,0 3 0 15,1 2-19-15,-4 3-4 0,0-2-1 0,3 2 0 16,0 0-24-16,-3-3-6 0,3 6-1 0,-3-6 0 16,1 3-9-16,5-2 8 0,-3-3-8 0,3-1 8 0,0 1-8 15,3-5 0-15,0-4 0 0,3 1 0 16,-3-5-80-16,3-6-17 0,3 0-4 0,0-2-595 16,3-3-120-16</inkml:trace>
  <inkml:trace contextRef="#ctx0" brushRef="#br0" timeOffset="202671.54">10286 8485 460 0,'-12'0'41'0,"12"0"-33"16,-9 0-8-16,6 0 0 0,3 0 356 0,0 0 70 16,0 0 14-16,0 0 2 0,0 0-293 0,0 0-58 15,6 0-12-15,6 0-3 0,3 0-12 0,-3 0-4 16,0 0 0-16,5-2 0 0,4-1-9 0,6 0-3 15,3 3 0-15,-3 0 0 0,-1 0-28 0,1 0-7 0,-3-2-1 0,0 2 0 16,0 0-12-16,-3 0 0 0,-4 0 0 0,1 0 0 16,0 0 0-16,0 0 0 0,-3 0-12 0,0 0 12 15,0 2-189-15,-1-2-31 16,10 0-7-16,-3 0-1 0</inkml:trace>
  <inkml:trace contextRef="#ctx0" brushRef="#br0" timeOffset="203139.29">10890 8763 2188 0,'0'0'48'0,"0"0"11"0,0 8 1 0,-3 0 1 0,0 0-49 0,3 2-12 15,0-2 0-15,-3 3 0 0,3 0 55 0,0-1 8 16,0 3 1-16,-3 1 1 0,0 1-32 0,0 1-6 16,-3 0-2-16,3 5 0 0,-6-2 4 0,3 5 1 15,0-3 0-15,-2 0 0 0,-4 3-4 0,3 0-1 16,0-1 0-16,0 4 0 0,0-3-9 0,3 0-3 16,-3-3 0-16,0 3 0 0,3-3 2 0,0-3 0 15,0 3 0-15,0-2 0 0,-3-1-15 0,0 1 11 16,6-3-11-16,-2 0 10 0,-1 0-2 0,0-3-8 0,-3 0 12 0,6-2-4 15,-3-1 3-15,-3 1 0 0,3-3 0 0,0-3 0 16,-3-2 4-16,3-1 1 0,0-4 0 16,-3-1 0-16,3-5 7 0,0 0 1 0,-3-8 1 15,6 3 0-15,0-3-10 0,3-2-3 0,3-4 0 16,-3 1 0-16,6-3-12 0,0 1 11 16,3 1-11-16,0 1 10 0,0-2 2 0,3-1 0 0,3 3 0 15,0-3 0-15,0 0-4 0,2 3-8 0,-2 0 12 0,3-1-4 16,0 1-8-16,0 0 0 0,0 0 0 0,0-3 0 15,2 3 0-15,1-3 0 0,3 0 0 0,-6 0 0 16,3 1-116-16,-3-4-23 0,0 1-4 0,-4 2-1121 16</inkml:trace>
  <inkml:trace contextRef="#ctx0" brushRef="#br0" timeOffset="203297.87">11087 8363 2394 0,'-3'-7'106'0,"3"7"22"0,0 0-103 0,-3-6-25 16,0 1 0-16,3 0 0 0,-3-1 20 0,3 4 0 15,0 2-1-15,0-6 0 16,3 1-46-16,-3 5-9 0,0 0-1 0</inkml:trace>
  <inkml:trace contextRef="#ctx0" brushRef="#br0" timeOffset="203844.91">11679 8305 1548 0,'0'0'34'0,"0"0"7"0,0 0 2 0,6 0 0 0,0-2-35 0,0 2-8 16,0 0 0-16,-6 0 0 0,3-3 117 0,-3 3 22 16,0 0 4-16,0 0 1 0,15-3-59 0,-1 1-11 15,-2-4-2-15,3 6-1 0,0-2-20 0,0-1-4 16,3 3-1-16,0-3 0 0,-3 3-30 0,2-2-7 0,-2-1-1 0,0 1 0 16,3 2-8-16,-6-3 8 0,3 3-8 0,-3 0 8 31,0 0-134-31,-3-3-27 0,8 1-6 0,-17 2-1 0</inkml:trace>
  <inkml:trace contextRef="#ctx0" brushRef="#br0" timeOffset="204063.23">11676 8419 1670 0,'0'0'148'0,"0"0"-118"0,0 0-30 0,0 0 0 0,0 0 79 0,9-5 9 15,-3-1 3-15,0 4 0 0,3-3 18 0,0 2 4 16,3 0 1-16,-4 1 0 0,7-1-58 0,0 3-11 16,0-3-2-16,3 3-1 0,-3 0-24 0,6 0-5 15,-6 0-1-15,2 0 0 0,1 0-12 0,-3 0 0 16,0 0 8-16,-3 3-8 16,0-3-143-16,3 0-31 0</inkml:trace>
  <inkml:trace contextRef="#ctx0" brushRef="#br0" timeOffset="205029.56">12399 8083 403 0,'0'0'17'0,"0"0"5"0,0 0-22 0,0 0 0 0,0 0 0 0,0 0 0 16,0 0 228-16,0-5 40 0,0-1 9 0,0 6 2 16,0 0-150-16,3-5-29 15,0-3-7-15,0 0-1 0,0 3-25 0,0-3-6 0,3 0-1 0,0 0 0 16,0 0-24-16,3-2-6 0,0 2-1 0,0-3 0 15,3 1-17-15,0-1-3 0,-1-2-1 0,1 0 0 16,6-1 0-16,-3 1-8 0,3 0 12 0,-3 2-4 16,-3-2-8-16,3 2 0 0,0 1 0 0,-1-1 0 15,-2 1 15-15,0 4 1 0,-3 1 0 0,0 2 0 16,0 1 13-16,-9 2 3 0,0 0 1 0,0 0 0 16,6 5-8-16,-6-5-1 0,3 8-1 0,-3 3 0 0,3-3 1 15,-6 2 0-15,-3 3 0 0,0 1 0 0,0-1-4 0,0 0-1 16,-3 0 0-16,0 6 0 0,0-3-7 15,0 0-2-15,1-1 0 0,-1 1 0 0,-3 0 1 16,6-3 0-16,-3 3 0 0,3-2 0 0,3-4 17 0,0 1 3 16,0-3 1-16,3 0 0 0,3-1-32 15,-3-7 0-15,0 0 0 0,6 0 0 0,3-2 11 16,0-1-11-16,3-2 12 0,0-6-12 0,2 1 8 0,1-1-8 16,0-2 0-16,3 0 0 0,0-3 0 0,0 0 0 15,0 0 0-15,-1 0 0 0,-2 0 0 0,3 0 0 16,-6 1 0-16,3-1 0 0,-3 0 0 0,3 3 0 15,0-1 0-15,-3 1 0 0,-4 5 0 0,1 0 0 16,-3 0 0-16,3 6 0 0,-3-1 0 0,-6 3 0 16,0 0 0-16,0 0 0 0,3 8-11 0,0 0 11 0,-3 0-12 0,0 2 12 15,-3-2 0-15,3 3 0 0,0 0 0 16,-6-1 0-16,3 1 0 0,0-1 0 0,0 4 0 16,0-4 0-16,-3 6 0 0,0-3 11 0,1-2-3 0,2 2-8 15,-3 3 23-15,3 0-3 0,-3-3 0 16,3 0 0-16,-3 0-12 0,0 3-8 0,3-2 10 0,0-1-10 15,0-3 14-15,3 1-3 0,0-11-1 0,0 0 0 16,0 0-10-16,0 0-14 0,0 0 3 0,9 3 1 16,3 2-85-1,-3-5-17-15,0 0-3 0,2-3-1028 0</inkml:trace>
  <inkml:trace contextRef="#ctx0" brushRef="#br0" timeOffset="205345.72">12307 8358 2062 0,'0'0'45'0,"0"0"10"0,0 0 1 0,0 0 3 0,0 0-47 0,0 0-12 15,0 0 0-15,0 0 0 0,6 3 66 0,3-3 11 16,3 0 3-16,0 0 0 0,3-3-20 0,2 3-3 15,1-2-1-15,0-1 0 0,6 0-17 0,3 1-4 16,2-1-1-16,1-2 0 0,3-1-11 0,3 4-3 16,-4-4 0-16,4 1 0 0,-3 3-12 0,0-4-8 15,-4 4 8-15,1-1-8 0,0-2 0 0,-6 2 0 0,3 0 0 16,-4 1 0-16,-2-1 0 0,3 0 0 16,-6 3 0-16,3 0 8 0,-3 0-19 0,-4 0-3 15,1 0-1-15,-6 3 0 16,3 0-64-16,-6-1-13 0,0-2-2 0,-6 0-652 0,0 0-130 0</inkml:trace>
  <inkml:trace contextRef="#ctx0" brushRef="#br0" timeOffset="205923.86">12539 8723 1969 0,'0'0'43'0,"0"0"9"16,0 0 1-16,0 0 3 0,-3-5-44 0,3 5-12 0,0-5 0 0,3-1 0 0,0-1 115 0,0 1 21 15,0 1 4-15,6 0 0 0,0-1-68 0,-3 1-15 16,3 0-2-16,3-1-1 0,0 1-17 0,0 0-3 15,2 2-1-15,1-2 0 0,0 0-23 0,0 2-10 16,3 0 8-16,-3 3-8 0,0 0 12 0,0 0-4 16,-4-2 0-16,4 2 0 0,-3 0-8 0,0 2 0 15,-3 1 0-15,-3 2 0 0,3 1 0 0,-9-6 0 0,6 5 0 0,-3 3 0 16,-3 0 0-16,0 0 0 0,0 10 0 16,-6-5 0-16,0-2 0 0,0 0 0 0,-3 2 0 15,-3-3 0-15,0 6 0 0,-3-2 0 0,-2-1 0 16,-1 3 27-16,0 2 3 0,0-2 1 0,-6 3 0 15,3-1-23-15,-2 1-8 0,2-1 0 16,0 1 9-16,0 2 11 0,3-3 1 0,3 1 1 0,3-3 0 16,0-3 0-16,4 3 0 0,-1-3 0 15,3 0 0-15,3-2-4 0,0 2-1 0,0-5 0 0,3 3 0 16,6-6-17-16,-3 0 0 0,0 0 0 0,6-2 0 16,2 0 12-16,1-3-4 0,3-3 0 0,3 0-8 15,0-4 0-15,0 1 0 0,3 4 0 0,-3-4 0 16,2-2 11-16,-2 0-11 0,0 1 10 0,0 1-10 0,0 1 0 15,0 0 0-15,-6-1 0 0,2 4 0 0,-2-4 0 16,0 4 0-16,-3-1 0 0,0 0 0 0,-3 3 0 0,-6 0 0 16,6-2 0-16,-6 2 0 0,0 0 0 0,0 0-15 15,0 0 2-15,0 0 0 16,0 0-138-16,0 5-27 0,0 0-6 0</inkml:trace>
  <inkml:trace contextRef="#ctx0" brushRef="#br0" timeOffset="207280.46">13911 8453 1375 0,'0'0'60'0,"0"0"14"0,0 0-59 0,0 0-15 0,0 0 0 0,0 0 0 0,0 6 80 0,0-6 14 16,0 0 2-16,0 0 1 0,0 0-4 0,0 0-1 15,0 0 0-15,0 0 0 0,6-3-44 0,0 0-10 16,0-4-2-16,0 1 0 0,3-2-6 0,0 0-2 16,0-2 0-16,-3 2 0 0,3-3-20 0,-3 1-8 15,-3-1 0-15,3 0 0 0,-3 1 9 0,3-3-9 16,-6 2 8-16,-3-2-8 0,0-3 9 0,0 3-9 15,0-3 10-15,-3 3-10 0,0 5 8 0,-3 0-8 16,-3 0 0-16,0 3 9 0,-3 2 31 0,0 3 7 16,-3 3 1-16,1 2 0 0,-1 3-19 0,-3 2-3 15,3 1-1-15,-3 0 0 0,3 2-3 0,0 0-1 16,1 0 0-16,2 0 0 0,-3 1-9 0,0-1-1 16,3 0-1-16,6 0 0 0,0-2-10 0,0 2 0 15,3-2 0-15,6 2 8 0,3-2-8 0,3 2 0 0,0-3 0 16,6 1 0-16,0-3 0 0,3-3 0 0,6 0 0 0,-3-5 0 15,3 3 0-15,2-3 0 0,1-5 0 0,3 0 0 16,0-1 0-16,-1-4 12 0,-2 2-12 0,0-5 12 16,3 2-12-16,0 3 0 0,-6-3-12 0,-4 1 12 15,-2-1-19-15,-3 3 4 0,-3 3 1 0,-3 0 0 16,-6-1 14-16,0 6 0 0,-6-2-10 0,0 2 10 16,-3 2 8-16,-3 1 5 0,-3 0 2 15,1 5 0-15,-1 0-15 0,0 0 0 0,0 5 8 16,3 0-8-16,-6 0 0 0,6 6 0 0,0-1 8 0,0 1-8 15,1 2 8-15,2 0-8 0,0 6 11 0,0-1-11 16,0 3 9-16,0 0-9 0,3 3 0 0,0-3 9 16,-3 0-9-16,3 0 0 0,3 0 0 0,-3 3 0 0,3 0 0 15,0 0 0-15,-3 5 0 0,0 0 0 16,3-3 0-16,-3 3 0 0,0 0 0 0,3 3 0 0,-3-6 0 16,1 1 0-16,-1-1 0 0,0-2 0 0,-3-3 0 15,3 0 0-15,-6 0 0 0,3-2 0 0,-3 2 0 0,0-3 0 16,-6 1 8-16,3-1-8 0,-3-2 0 0,1 2 0 15,-4-4 0-15,3-1 8 0,-3-3-8 0,6-2 10 16,-3-3-10-16,3-5 10 0,1 0 2 0,-4-3 0 16,3-5 0-16,-3-2 0 0,3-3 2 0,0-9 1 15,3-2 0-15,0-5 0 0,3-8 4 0,1 0 1 16,5-3 0-16,6-2 0 0,-3 0-3 0,6-4 0 16,-1 4 0-16,7 0 0 0,-3-1-1 0,3 4 0 15,3-1 0-15,-3 3 0 0,0 5-5 0,0-3-2 0,-3 6 0 16,6-3 0-16,-1 3-9 0,1 0 0 15,0 3 0-15,3-1 0 0,3-2 0 0,-3 5 0 16,3 0 0-16,-3 0-11 16,-1 0-99-16,4 3-20 0,-3 0-4 0,0 0-702 0,3-1-141 15</inkml:trace>
  <inkml:trace contextRef="#ctx0" brushRef="#br0" timeOffset="208060.24">14239 8416 1566 0,'0'0'34'0,"0"0"7"0,0 0 2 0,0 0 1 15,0 0-35-15,0 0-9 0,0 0 0 0,6-2 0 0,0 2 82 0,0-3 14 16,3-2 4-16,-1 5 0 0,-5-3-39 0,6 1-7 15,0-1-2-15,-3-2 0 0,6 2-10 0,0 0-2 16,-3-2-1-16,3 0 0 0,-3-3-13 0,6 2-2 16,-6 1-1-16,6 0 0 0,-4-6-11 0,1 3-1 15,-3 3-1-15,-3-5 0 0,3 2 18 0,3 0 3 16,-3-3 1-16,0 0 0 0,-3 1-32 0,0-1 0 16,0 1 0-16,0-4 0 0,-6 7 0 0,0-4 0 15,-3 0 0-15,0 6 0 0,-6 0 0 0,3 2 0 0,-6 1 0 16,3 7 0-16,-3 0 12 0,0 3-3 0,-6 3-1 15,1 2 0-15,-1 3 11 0,0-3 1 0,-6 5 1 16,6 1 0-16,-3-3 11 0,3 2 3 0,4-2 0 0,-1 0 0 16,3-3-19-16,0 3-3 0,3 3-1 0,3-3 0 15,3 2-3-15,3-2-1 0,0 0 0 0,6 0 0 16,0-3-8-16,3-2 0 0,3-1 0 0,3-5 0 16,0 1 0-16,5-6 0 0,1 0 0 0,3-6 0 15,0 1 0-15,0-3 0 0,2-2 0 0,-2-1 0 16,3-2 0-16,3 0 0 0,0-3 0 0,-4 3 0 15,-2-3 0-15,0 2 0 0,-3-1 0 0,0 1 0 16,-4-2 0-16,-5 6-11 0,3-1 3 0,-3 3 0 16,-3 0 8-16,-3 3 0 0,0 5 0 0,-6 0 0 0,0 0 0 15,0 0 0-15,0 0 0 0,0 11 0 16,-6-1 0-16,3 3 0 0,-6 1 0 0,3 2 0 0,-3-3 0 0,0 3 11 16,0-3-3-16,3 0 0 0,-2 0-8 0,2-2 8 15,0 2-8-15,3-5 8 0,0 3 0 0,3-6 0 16,0 3 0-16,0-8 0 0,0 0-8 0,0 0 0 15,9-3 0-15,3 1 0 0,-7-1 0 0,7-2 0 16,0-3 0-16,0 0 0 0,0-3 0 0,3 3 12 16,3-5-12-16,0 3 12 0,0-4-21 0,-1 4-4 15,1-1-1-15,0 1 0 0,-3 2 6 0,-3-3 8 16,0 3-13-16,3 3 5 0,-3-3 8 0,-3 5 0 16,-1 3 0-16,-2 0 8 0,-6 0-8 0,0 0 0 15,0 8 0-15,0 0 0 0,-6 3 0 0,4-1 0 16,-1 1 0-16,-3 2 0 0,-3 0 11 0,3 1 1 15,0-1 0-15,0 0 0 0,-3 3 0 0,3-3 0 16,3-2 0-16,3 2 0 0,0 0-4 0,3-5 0 16,-3 3 0-16,6-3 0 0,0-3 3 0,0 0 0 0,-3-2 0 15,6 2 0-15,0-5-11 0,3-3 0 0,-1 3 0 0,1-2 0 32,3-1-167-32,0-2-35 0,3-3-7 0</inkml:trace>
  <inkml:trace contextRef="#ctx0" brushRef="#br0" timeOffset="209073.98">15188 8461 1627 0,'0'0'72'0,"0"0"15"0,0 0-70 15,0 0-17-15,9 6 0 0,-3-6 0 0,0 0 82 0,0 0 13 16,0-3 2-16,3 0 1 0,0 1-19 0,-3-4-4 15,3 1-1-15,0 3 0 0,0-4-39 0,3 1-8 16,-1-3-2-16,1 3 0 0,-3-3-13 0,0 0-4 16,3 0 0-16,-6 0 0 0,0 0 20 0,-3 0 4 15,3-3 1-15,-3 1 0 0,3-1-25 0,-3 1-8 16,-3-3 0-16,0-1 0 0,-3 4 23 0,0-1 1 16,0-5 0-16,-3 3 0 0,3 2-6 0,-3-2-1 15,-3 5 0-15,0 3 0 0,-3 0-5 0,-3 2-2 16,-2 3 0-16,2 3 0 0,-6 5 21 0,3 2 4 0,0 1 1 0,-3 2 0 15,6 0-2-15,-2 3 0 0,-1 0 0 16,3 0 0-16,0 0-13 0,0 0-2 0,3 2-1 16,3-2 0-16,0 0-10 0,3 0-8 0,0 0 9 0,6 0-9 15,0-1 8-15,3-1-8 0,0-1 0 16,6-3 0-16,0 4 0 0,0-9 8 0,3 3-8 0,3-5 0 16,0-1 0-16,0-2 0 0,0-5 0 0,2 2 0 15,1-2 0-15,0-3 0 0,3-3 0 0,0 1 0 16,0-1 0-16,-4 1-10 0,1-4 2 15,0 1 0-15,0 0 8 0,0 0-8 0,-3-3 8 0,0 3-8 16,0-3 8-16,-1 3 0 0,-2-1 0 0,3 4 0 16,-9-1 0-16,3 3 0 0,-3 0 0 0,-3 3 0 15,-3 5 0-15,0 0 0 0,-6 3 0 0,-3-1 0 16,0 4 0-16,0 2 0 0,-6 2 0 0,1 3 0 0,2 1 0 16,-3-1 0-16,3 0 8 0,3 6-8 0,-3-4 15 0,3 4-2 15,3-3 0-15,0 0 0 0,0 0-13 0,3-3 11 16,3 0-11-16,0 0 10 0,3 0-10 0,3-2 0 15,0-3 0-15,0 0 0 0,0-3 0 0,3-2 8 16,3-3-8-16,0-5 0 0,3-1 0 0,0-2 0 16,2 0 8-16,1-2-8 0,-3-1 0 0,3-2 0 15,-3 0 0-15,3-3 0 0,-3 3-17 0,-1-3 4 16,1 0 1-16,0 0 0 0,0 0 0 0,-3 0 1 16,3 0 0-16,-3 3 0 0,0 0 11 0,0 0-8 15,-3 2 8-15,0 1-8 0,-4 2 8 0,1 2 0 16,0 4 0-16,-6 2 0 0,0 0 0 0,0 0 0 0,0 0 0 15,-9 8 0-15,3 0 0 0,-2 2 0 0,-1 1 0 16,0 2 8-16,0 3-8 0,0-3 9 0,0 0-9 16,3 1 10-16,-3-1-2 0,3 0-8 0,0 3 12 0,0-3-4 15,3 0-8-15,0 1 8 0,3-1-8 16,-3-3 8-16,3 1-8 0,3 0 0 0,0-4 9 0,3-1-9 16,-6-6 0-16,6 2 0 0,3 1 0 0,3-3 8 15,0-5-8-15,0-1 0 0,3-1 0 0,0-1 0 16,-4 0 0-16,7-3 0 0,0 0 0 0,0-2 0 15,0 3 0-15,-3-4 0 0,-3 4 0 0,3-3 0 16,-4 2-9-16,1-2 0 0,3 2 0 0,0 3 0 16,-3-5 9-16,-3 2-13 0,3 4 5 0,-3-1 8 15,-3 0-8-15,0 2 8 0,0 1 0 0,-3 0 0 0,-3 0 0 16,0 5 0-16,0 0 0 0,0 0 8 0,0 0-8 16,-6 7 0-16,-3-1 0 0,0 2 0 0,0 2 0 15,0 1 0-15,0-3 8 0,0 5-8 0,0 0 10 0,3 0-10 16,3 3 12-16,0-2-12 0,-3 1 18 15,3 1-3-15,0 0-1 0,3-3 0 0,0 3-6 16,0-2-8-16,0-1 11 0,3-3-11 0,3 1 8 0,0-3-8 16,6-3 0-16,3 0 0 0,-3-2 21 0,6-3-2 15,0-5-1-15,2 2 0 16,-2-2-39-16,0-6-8 0,0 1-2 0,3-4 0 16,-3 4-47-16,0-3-10 0,-4-1-1 0,4-1-1179 0</inkml:trace>
  <inkml:trace contextRef="#ctx0" brushRef="#br0" timeOffset="210000.79">16575 8363 576 0,'0'0'25'0,"0"0"6"0,0 0-31 0,0 0 0 0,0 0 0 0,0 0 0 0,0 0 236 16,0 0 42-16,0 0 8 0,0 0 2 0,0 0-151 15,0 0-29-15,0 0-7 0,0 0-1 0,0 0-39 16,6 3-8-16,6-3-1 0,-3-3-1 0,0 1-11 0,0 2-3 15,3-5 0-15,3 2 0 0,-3-2-6 0,0-1-2 16,0 1 0-16,2-3 0 0,-2 3-4 0,0-3-1 16,-3 0 0-16,3 0 0 0,-3-3-24 0,0 3 0 15,-6 1 0-15,-3-4 0 0,6 3 0 0,-9 0 0 16,0 0-14-16,0 0 5 0,-9 0 9 0,6 0 14 16,0 3-3-16,-3-3-1 0,-6 3-10 0,0 2 10 15,1 3-10-15,-7 3 10 0,0-1 0 0,0 4 0 16,0 2 0-16,0 2 0 0,0 3 21 0,4 3 4 15,-4 0 1-15,3 0 0 0,0 0-12 0,6 0-1 16,0 0-1-16,0 0 0 0,6 2-12 0,0-2-2 16,3 0-8-16,1 0 12 0,-1 2-12 0,8 1 8 0,-2-3-8 15,6 0 0-15,0-3 0 0,3-3 0 0,3 1 0 16,0-3 0-16,6-5 8 0,0-1-8 0,-1-2 0 16,7-5 0-16,-3 2 8 0,0-2-8 0,3-6 0 15,-3 3 9-15,-4-2-21 0,4-1-5 0,-6-2-1 16,3 0 0-16,0 2-110 15,0-2-21-15,-7 0-5 0,-2 0-1 16,3 2-53-16,-3-2-12 0,-3 2-1 0,-3 1-1 0</inkml:trace>
  <inkml:trace contextRef="#ctx0" brushRef="#br0" timeOffset="210363.72">16977 8234 518 0,'0'0'46'0,"0"0"-37"15,0 0-9-15,6-5 0 0,-6 5 233 0,0 0 45 16,3-6 9-16,-3 6 1 0,0 0-120 0,0 0-25 16,0 0-5-16,0 0-1 0,0 0-14 0,0 0-3 15,0 0-1-15,3 8 0 0,-3-3-42 0,0 6-8 16,-3 0-1-16,0 2-1 0,0 0-21 0,-3-2-4 16,3 2-1-16,-3 0 0 0,0 0-12 0,0-2-2 15,3 2-1-15,-3 0 0 0,0-2-14 0,1 2-4 16,2-2 0-16,0-1 0 0,0 1 0 0,0 0 0 15,3-3 0-15,0-1 0 0,0-1-8 0,0-1 0 16,0-5-12-16,0 0 12 0,0 0 0 0,6 0 0 16,-6 0 0-16,9-5 0 0,-1-1 0 0,1 1 0 15,0-3 0-15,0 3 0 0,0-3 0 0,0-3 0 16,-3 1 0-16,6-3 0 0,-3 2 0 0,0 0 0 0,3 1 0 0,-3 2 0 16,0-3-14-16,-3 3 2 15,5 0 0-15,-5 3 0 16,-3-3-27-16,0 3-5 0,6 0 0 0,-6 2-1 15,3-2-129-15,-3-1-26 0,0 1-4 0,6 2-2 0</inkml:trace>
  <inkml:trace contextRef="#ctx0" brushRef="#br0" timeOffset="210793.49">17251 8226 1886 0,'0'0'41'0,"0"0"9"0,0 0 2 16,0 0 1-16,0 0-42 0,0 0-11 0,0 0 0 0,0 0 0 0,0 0 69 0,0 0 12 15,0 0 3-15,0 0 0 0,0 0-37 0,0 8-7 16,3 0-2-16,-6 0 0 0,0 5 6 0,-3 0 0 16,-3-2 1-16,3 2 0 0,3 3-13 0,-3-3-4 15,-3 0 0-15,3 1 0 0,6-1-11 0,-6 0-2 16,1-2-1-16,-1-1 0 0,3-2-14 0,3 0-15 15,-3 3 3-15,0-6 1 0,3 0 35 0,0-5 8 16,3 6 0-16,-3-6 1 0,0 0-33 0,0 0-12 0,6 0 0 0,0-3 0 16,-6 3 12-16,5-3 16 0,4-2-3 0,0 0-1 15,0 2-12-15,0-5 0 0,-3 0 0 0,3-2 0 16,6 2 0-16,-3-3 0 16,-3 0 0-16,3 1 0 0,0 2 0 0,-1-3 0 0,-5 1 0 15,3-1 0-15,0 3 0 0,0 0 0 0,0-2 0 16,0 2 0-16,0-3 0 0,-3 6 0 0,3-6 0 15,0 6 0-15,-3 0 0 0,0-3-12 0,3 2 3 0,0 1 0 16,-3 0 9-16,2 0 0 0,-2 2 0 0,3-5 0 16,0 5-32-1,0 1 0-15,-6-4-1 0,6 4 0 0,3-3-139 0,-6 2-27 16,-3 0-5-16</inkml:trace>
  <inkml:trace contextRef="#ctx0" brushRef="#br0" timeOffset="211376.89">17629 8250 1890 0,'-12'2'84'0,"12"-2"16"0,0 0-80 0,0 0-20 16,0 0 0-16,0 0 0 0,0 0 86 0,0 0 13 16,6 3 2-16,-6-3 1 0,0 0-30 0,6 3-7 15,6-6-1-15,0 0 0 0,3 1-38 0,0-1-8 16,0-2-2-16,-1-1 0 0,4 1-5 0,0-3-2 15,-3 0 0-15,3 0 0 0,-3 0-9 0,0 1 0 16,-3-1 0-16,-1-3 0 0,-2 3 0 0,3-3 8 16,-3 4-8-16,-3-4 0 0,0 0 13 0,0 1-2 15,-3-1-1-15,-3 1 0 0,0 2 22 0,-3-3 5 16,-3 6 1-16,0 0 0 0,-3 2-21 0,-6 3-4 0,0 0-1 0,-5 5 0 16,-4 0 23-16,0 6 4 0,-3 2 1 0,0 3 0 15,1 0-16-15,5 3-2 0,0-4-1 0,6 7 0 16,3-4-8-16,-3 3-1 0,3 0-1 0,0 1 0 15,4-1-11-15,-1 18 0 0,3-23 8 16,0 3-8-16,3-3 0 0,6 0 0 0,0-1 0 16,-3 1 0-16,6-5 0 0,3 0 0 0,5-6 0 15,-2 0 0-15,-3-2 0 0,3-3 0 0,3-3 0 16,6-2-9-16,3 0-4 0,-3-6-1 0,-1 0 0 16,7-2-46-1,-3 0-10-15,0 0-2 0,-3-3 0 0,-1 3-6 16,1-3-2-16,-3-3 0 0,0 1 0 0,3 2 20 0,-3 0 4 0,-3-3 1 15,0 3 0-15,-1 3 21 0,-2 0 4 0,0 2 1 0,0 4 0 16,-3 1 29-16,-3 1-9 0,-6 5 9 0,0 0 0 0,0 0 11 0,0 0 7 16,0 8 2-16,-3 2 0 0,-3 1 36 0,0 2 8 15,0 0 2-15,-3 6 0 0,-3-3-3 0,3 0-1 16,0 0 0-16,1 2 0 0,-1-5-23 0,0 3-5 16,3 0-1-16,3-3 0 0,0 1-16 0,0-1-3 15,0 0-1-15,0-5 0 0,6 3-13 0,-3-3 0 16,3-3 0-16,-3-5 0 0,6 2 0 0,3-2 0 15,-3 0 0-15,0-2 0 16,5-3-133-16,-2-3-23 0,3-3-5 0</inkml:trace>
  <inkml:trace contextRef="#ctx0" brushRef="#br0" timeOffset="211527.5">18314 7750 2217 0,'-12'-6'98'0,"9"4"21"0,-3 2-95 0,0 2-24 0,0-4 0 0,0 2 0 16,0 0 12-16,0 2-3 0,3-4 0 0,3 2 0 16,0 0-61-16,0 0-13 0</inkml:trace>
  <inkml:trace contextRef="#ctx0" brushRef="#br0" timeOffset="212195.97">18424 8162 1328 0,'0'0'59'0,"0"0"12"0,0 0-57 0,0 0-14 0,-3 6 0 0,0-1 0 16,3-5 68-16,0 0 10 0,0 0 2 0,-3 5 1 15,-3-2-16-15,6-3-3 0,0 0-1 0,0 0 0 16,0 0-8-16,6 3-1 0,-6-3-1 0,6 2 0 15,6-4-26-15,-6 2-5 0,0-6 0 0,3 4-1 0,-1-1-4 0,1-2-1 16,-3-1 0-16,0 1 0 0,0 0 13 0,0-3 2 16,0 0 1-16,-6 0 0 0,0 0-18 0,0 0-3 15,-3 0-1-15,-3 0 0 0,-3 0 21 0,0 3 4 16,-3 2 1-16,1 1 0 0,-7-1-3 0,3 6-1 16,0-1 0-16,0 6 0 0,-3-2-3 0,0 7-1 15,3-3 0-15,-2 4 0 0,-1-1 9 0,0 3 1 16,0 0 1-16,0 0 0 0,0 2-13 0,3 3-4 15,1-2 0-15,2-1 0 0,3 3-10 0,0-2-2 16,3-1-8-16,3 1 12 0,3-3-12 0,3 0 0 16,3-3 0-16,3-2 0 0,6-1 0 0,2-5 8 15,1 1-8-15,3-1 0 0,-3-5 0 0,6-3 0 16,3-2 0-16,-1 0 0 16,7-6-97-16,3 1-19 0,3-4-4 0,-7 1-1020 0</inkml:trace>
  <inkml:trace contextRef="#ctx0" brushRef="#br0" timeOffset="212813.09">18948 7837 2023 0,'0'0'89'0,"0"0"19"0,0 0-86 0,0 0-22 0,9 0 0 0,-3-3 0 15,0 3 0-15,2 0 0 0,1-2 0 0,0-1 8 0,3 0 12 0,-3-2 4 16,6 0 0-16,-3-3 0 0,3 0-10 0,3 0-2 16,0-3 0-16,2 1 0 0,-2-3-12 0,0 2 9 15,-3 0-9-15,3 1 8 0,-3-6-8 16,-3 3 0-16,0-3 0 0,2 0 8 0,-2-3-8 0,-3 4 0 16,-3-4 0-16,0 3 0 0,-6-2 9 0,3-1-9 15,0 1 10-15,3-1-10 0,-6 1 16 16,-3 2-2-16,0 2-1 0,0 1 0 0,-3 3 5 0,-3 2 1 15,-3 5 0-15,-3 3 0 0,-2 3 36 0,-7 2 7 16,-6 3 2-16,0 3 0 0,-2 4-7 0,-4 4-1 16,3 5 0-16,-6 5 0 0,7 3-28 0,-1 2-5 15,0 0-2-15,6 6 0 0,1 0 11 0,2 2 3 16,-3 0 0-16,6 1 0 0,0-1-22 0,0 3-4 16,1 3-1-16,-1-1 0 0,3-2-8 0,3 0 0 0,3-5 0 15,6-3 0-15,3-5 0 0,0-6 0 0,6-2 0 16,0-3 0-16,3-5 0 0,3-3 0 15,6 1 0-15,-3-9 0 0,0 3 0 0,3-8-11 0,0 0 3 16,-4 0 0-16,4-6-8 0,0 1-2 16,3-5 0-16,-3-1 0 0,0-2-3 0,0 0-1 0,0 2 0 15,-1-2 0-15,4 0 10 0,-6 2 3 0,0 3 0 16,0 0 0-16,-3 5 9 0,0 1 0 0,-6 4 0 16,0 4 0-16,-3 2 0 0,0 0 0 0,-3 5 0 15,0 0-12-15,0 3 12 0,-3 2 9 0,3-2-1 0,0 0-8 16,-3 0 8-16,3 0-8 0,3 0 0 0,0-3 0 15,3-2 0-15,3-1 0 0,0-2 0 0,0-3 0 16,3 1 0-16,0-4 0 0,3-2 0 0,0-2 0 16,2-1 0-16,1 0 0 0,-3-4 0 0,0 1 0 15,3 1-46-15,0-3-3 16,3 0-1-16,0 0 0 0,-6 0-121 0,2-2-24 0,4-1-5 16,0-2-754-16</inkml:trace>
  <inkml:trace contextRef="#ctx0" brushRef="#br0" timeOffset="213271.86">19650 7498 2253 0,'-3'0'49'0,"-6"3"11"0,0 0 1 0,-3 2 3 0,3 3-51 0,1 0-13 15,-4 0 0-15,-3 2 0 0,3 4 55 0,0 1 8 0,-3 9 1 0,3 0 1 16,0 5-1-16,0 3 0 0,0 2 0 0,-5 3 0 15,2 3-16-15,-6 0-4 0,0 2-1 0,-3 0 0 16,3 1-25-16,4 2-5 0,-1 0-1 0,0-3 0 16,0 0-12-16,6-2 9 0,-6-6-9 0,6-2 8 15,3 0-8-15,-3-8 0 0,3-3 0 16,1 0 0-16,2-2-19 0,0-6 4 0,0 0 1 16,0-2 0-16,3-3-6 0,0-6 0 0,-3 1-1 15,3-1 0-15,0-2-3 0,0-2 0 0,0-1 0 0,0-5 0 16,0 0-4-1,0 0-2-15,3-2 0 0,-3-3 0 0,0-3 14 0,0 0 4 16,3 0 0-16,0-3 0 0,0 4 0 0,0-1 0 0,0 2 0 16,-3 4 0-16,3-1 12 0,0 3 10 0,0 3-2 0,-3 0 0 15,3 5 33-15,0 0 7 0,0 0 0 0,0 0 1 16,0 0-25-16,0 0-6 0,0 0-1 0,0 0 0 0,0 0 8 16,9 2 2-16,0 1 0 0,0-3 0 15,3 3-7-15,0-3 0 0,0-3-1 0,0 0 0 0,2 3-19 16,4-2 0-16,-3-6 8 0,3 3-8 0,3-1 0 15,-3 1 0-15,3 0 0 0,-4 2 0 16,4-2-48-16,-6-1-16 0,0 4-3 16,0-4-768-16,-6 4-153 0</inkml:trace>
  <inkml:trace contextRef="#ctx0" brushRef="#br0" timeOffset="213892.24">19662 8596 921 0,'-3'3'82'0,"3"0"-66"0,-3-3-16 0,3 2 0 16,0 4 196-16,0-1 36 0,-3 0 8 0,0 3 0 16,0 3-100-16,-3 2-21 0,0 0-4 0,0 3-1 15,-3 3-40-15,-3-1-8 0,1 1-2 0,-1-4 0 16,3 4-25-16,0-1-6 0,-3-2-1 0,0 0 0 15,3-3-20-15,3 1-12 0,-3-4 12 0,6 3-12 16,0-5 0-16,3-8 0 0,0 0 0 0,6 6-760 16,3-4-150-16</inkml:trace>
  <inkml:trace contextRef="#ctx0" brushRef="#br0" timeOffset="214459.77">20359 8120 1134 0,'0'0'50'0,"6"-5"10"0,-4 2-48 0,7 0-12 0,-6-2 0 16,3 0 0-16,-6 5 76 0,6-3 13 0,0 1 3 0,0-4 0 15,-6 6-23-15,0 0-4 0,6-2-1 0,-6 2 0 16,0 0 7-16,0 0 1 0,0 0 0 0,0 0 0 16,-6-3-13-16,6 3-3 15,-6 0 0-15,0 0 0 0,-6-3-11 0,3 3-2 0,1-2-1 0,-4 2 0 16,0-3 4-16,-3 6 1 0,0-1 0 0,0-2 0 16,0 3-18-16,3 0-3 0,-3-1-1 0,1 4 0 15,2-4 1-15,0 1 0 0,-3 2 0 0,3 0 0 16,3 3-5-16,0-2-1 0,3 2 0 0,0-3 0 15,0 3-12-15,3-3-8 0,3 0 8 0,0 3-8 16,3 0 0-16,0 0 0 0,3 0 0 0,3 3 0 16,-3-3 0-16,3 2 0 0,3 1 0 0,0-1 0 15,0-2 0-15,0 3 9 0,-1 0-9 0,4-1 10 0,-3 1-10 16,0-1-9-16,-6 1 9 0,3 0-13 0,-3-1 13 16,0 1-11-16,-6-1 11 0,0 1-10 0,0-3 10 0,-6 2 0 15,3 1 0-15,-3-3-8 0,0 0 8 0,-3 0 0 16,0-3 0-16,0 3 0 0,-3-5 0 0,1 2 0 15,2-2 0-15,-3-1 0 0,-3-2 0 0,0 0 0 16,0 3 0-16,0-3 0 0,0-3 0 0,-3 1 0 16,1 2 0-16,-4-6 0 0,3 4 0 0,3-4 0 15,0 1 0-15,0 0 0 0,6-3 0 0,0 0 0 16,3 0 0-16,3 0 0 16,6 0-21-16,3-3-9 0,3 4-2 0,3-1 0 15,0 0-140-15,3-3-29 0,0 3-6 0,6 3-1 0</inkml:trace>
  <inkml:trace contextRef="#ctx0" brushRef="#br0" timeOffset="-214519.23">20674 8260 1868 0,'0'0'41'0,"0"0"9"0,0 0 2 0,0 0 0 0,0 0-42 0,0 0-10 0,6-2 0 0,-3-4 0 16,6 1 21-16,0-3 3 0,3 0 0 0,-3 0 0 15,0 3-4-15,3-3-1 0,2 0 0 0,-2-2 0 16,0 2-19-16,-3-3 0 0,3 0 0 0,0 1 0 16,-3-3 0-16,-3 2 0 0,0 0 0 0,-3-2 0 0,-6 3 14 0,0-4-1 15,-3 4 0-15,-3 2 0 0,-3 0 42 0,-3 3 8 16,-3-1 1-16,0 4 1 0,1 2 11 0,-1 0 3 15,-3 2 0-15,0 4 0 0,3 4-16 0,-3-2-3 16,1 3-1-16,2-1 0 0,0 4-15 0,3-1-2 16,0 3-1-16,3 0 0 0,0-1-33 0,0 4-8 15,3-1 0-15,6 1 0 0,0-1 0 0,3 1 0 16,3 0 0-16,3-1 0 0,0-2 0 0,3 0 0 16,3-6 0-16,0 4 0 0,3-6 0 0,0-1 0 15,0-1 0-15,3-1 0 0,-1-2-12 0,-2-6-4 16,3 0 0-16,0 1-1 0,-3-4 3 0,6 1 1 15,-6-5 0-15,2-4 0 0,-2 4 13 0,0-3 0 0,0-1 0 16,-3 1 0-16,0 0 0 0,-3 0 0 16,-3-6 0-16,-6 3 0 0,-3 3 0 0,0-3 0 15,-6 0 0-15,0-2 0 0,-3-1 0 0,3 1 0 0,-3 2-11 0,0 3 11 16,-3-3 0-16,1 5 0 0,-1 6 8 16,-3 0-8-16,6 2 0 0,-6 3 0 0,3 3 0 15,0 2 0 1,-3-2-48-16,7 4-10 0,-4 4-2 0,6 0-745 0,0-1-150 0</inkml:trace>
  <inkml:trace contextRef="#ctx0" brushRef="#br0" timeOffset="-214013.66">21332 8099 1796 0,'0'0'40'0,"0"0"8"0,0 0 1 0,0 0 1 0,0 0-40 0,0 0-10 0,0 0 0 0,0 0 0 16,-6 8 76-16,-3-3 12 0,0 8 4 0,0-2 0 16,3 0-21-16,-3 2-4 0,0 3-1 0,0 0 0 15,-2-1-14-15,2 1-2 0,-3 5-1 0,3-2 0 16,0-3-25-16,0 0-6 0,0-3-1 0,3 0 0 16,3 0-17-16,0-2 8 0,3 0-8 0,0-4 0 0,0-1 0 0,3-1 0 15,-3-5 0-15,6 3 0 16,0-3-70-16,3-3-21 0,3-2-4 0,3-1-621 15,-3-4-125-15</inkml:trace>
  <inkml:trace contextRef="#ctx0" brushRef="#br0" timeOffset="-213850.22">21460 7893 2026 0,'0'0'44'0,"0"0"10"0,-3 0 2 0,3 0 1 0,0 0-45 0,0 0-12 16,-6-3 0-16,0 3 0 0,3 0 12 0,3 0 0 15,0 0 0-15,0 0 0 0,0 0-12 0,-3 5 0 0,6 0 0 16,0 1 0 0,-3-6-84-16,6 5-20 0,9 6-3 0,-6-3-1 0</inkml:trace>
  <inkml:trace contextRef="#ctx0" brushRef="#br0" timeOffset="-213347.56">21713 8120 1634 0,'0'0'72'16,"0"-5"16"-16,0 5-71 0,0-6-17 0,0 1 0 0,0 0 0 0,0 5 51 0,0-5 6 16,0-1 2-16,3 1 0 0,-3-3 9 15,0 8 1-15,-3-5 1 0,3 5 0 0,0-5-15 0,0 5-3 16,0-6-1-16,0 6 0 0,-6-2-22 0,0-1-4 15,0 3-1-15,0 0 0 0,-3 0 13 0,3 0 3 16,-3 3 0-16,0-1 0 0,-3 1-15 0,4 2-2 16,-1-5-1-16,0 5 0 0,3 1 17 0,-3-1 3 15,3 0 1-15,0 3 0 0,0 3-25 0,0-3-5 16,0 0-1-16,3 2 0 0,-3-2-12 0,3 3 9 16,0-1-9-16,0 1 8 0,3 2-8 0,-3-5 0 15,6 5 0-15,-3-2 0 0,3 0 0 0,3-4 0 16,0 4 0-16,-3 0 0 0,3-3 0 0,0 2 0 15,0-2 0-15,0 3 0 0,0-3 0 0,-3 0 0 16,3 0 0-16,-3 2-11 0,0-5 3 0,0 3 0 16,-6 0 0-16,0 0 0 0,3 3 8 0,-3-6-8 0,-3 0 8 0,0 3-8 15,0-2 8-15,0 2 0 0,-3-3 0 0,0-3 0 16,0 4 0-16,-3-1 0 16,3-2 0-16,-3-1 0 0,-3-2 0 0,4 3 0 15,-7-3 0-15,6 0 0 0,-3 0 0 0,0 0 0 0,-3 0 0 16,3-3 0-16,-3 1 0 0,7-1 0 0,-7 3 8 0,6-5-8 15,0 5 0-15,0-6 0 0,6 4 0 0,3-1 0 16,0 1-56-16,0-6-16 16,6 2-4-16,3-4-696 0,3 2-140 15</inkml:trace>
  <inkml:trace contextRef="#ctx0" brushRef="#br0" timeOffset="-213028.56">22109 7551 2019 0,'0'0'89'0,"0"0"19"0,0 0-86 0,0 0-22 16,-3-2 0-16,3 2 0 0,0 0 63 0,0 0 8 16,-6 0 1-16,0 5 1 0,0 5-6 0,0 4-2 15,-3 2 0-15,-3 5 0 0,3 0-7 0,0 5-2 16,-3 9 0-16,0-4 0 0,1 4-28 0,-4-1-7 15,0 3-1-15,3 0 0 0,-6-2-12 0,3-1-8 16,-3 3 8-16,0 0-8 0,-2 0 0 0,2-2 0 16,-3-1 0-16,3-2 0 0,3 0 0 0,-3-6 0 15,3 0 0-15,1 1 0 0,-1-6 9 0,6-2-9 16,0-3 12-16,0-3-12 0,0 0 0 0,6-5 0 16,-3 0 0-16,3 0-12 15,0-6-37-15,3-2-7 0,0 0-2 0,0 0 0 16,0 0-152-16,0 0-30 0,-3-5-7 0,0-5-658 0</inkml:trace>
  <inkml:trace contextRef="#ctx0" brushRef="#br0" timeOffset="-212845.48">21674 8112 230 0,'0'0'20'0,"0"-10"-20"0,-3 2 0 0,3 2 0 15,0 6 340-15,0 0 63 0,0 0 13 0,0 0 2 16,0 0-237-16,0 0-47 0,6-5-10 0,0 2-1 16,3 3-31-16,3 0-7 0,6 0-1 0,0 0 0 15,0 0-42-15,2 0-9 0,4 0-1 0,0 0-1 0,-3 0-31 0,3 0 8 16,-4 3-8-16,-2 0 0 0,3-1 0 0,-6 1 0 15,0 0 8-15,0-1-8 0,0-2 0 0,-3 0 0 16,0 3 0-16,-1 0 0 16,1-3-70-16,-3 0-17 0,3-3-3 0,-12 3-976 15</inkml:trace>
  <inkml:trace contextRef="#ctx0" brushRef="#br0" timeOffset="-211137.88">2547 9615 403 0,'0'0'36'0,"0"0"-36"15,0 0 0-15,0 0 0 0,0 0 220 0,0 0 38 16,0 0 7-16,0 0 2 0,0 0-122 0,0 0-24 16,0-3-5-16,0 3 0 0,0 0-32 0,0 0-5 15,0-5-2-15,0 5 0 0,0 0-33 0,6-3-6 16,3-2-2-16,0 2 0 0,0 1-3 0,2-3-1 16,-2 2 0-16,0-2 0 0,3-1-10 0,6 1-2 15,-3 0-1-15,3 2 0 0,3-2-19 0,0 2 0 16,-1 0 0-16,1 1 0 0,0-1 0 0,-3 1 0 0,0 2 0 0,3 0 0 15,-7 0 10-15,1 0-10 0,-3 2 8 0,6 1-8 16,-9 2 0-16,6 0 0 0,-6 1 0 16,3 2-11-16,-3 0 19 0,-3 0 3 0,6-3 1 15,-4 5 0-15,-5-2-12 0,6 0 0 0,-9 0 0 16,3 0 0-16,3 0 0 0,-6 0 0 0,0 0 0 0,0-3 0 16,0 3 0-16,-6 0 0 0,3 0 0 0,-3 0 0 15,0 0 21-15,-2 3-1 0,-1-4 0 0,0 4 0 16,0 5-20-16,-3-3 0 0,0-2 0 0,-3 5 0 15,3-3 20-15,-3 3 0 0,-3 0 0 0,-2 5 0 16,2 0-20-16,-6-3 8 0,-6-2-8 0,0 3 0 16,-2 2 0-16,5-2 9 0,3 4-9 0,-6-2 0 15,3 1 12-15,4-1-4 0,-7 0 0 0,0 0-8 16,9-2 16-16,-6-1-3 0,7 1-1 0,-4 2 0 0,3-3 7 16,3 1 1-16,0-1 0 0,3-2 0 0,6 0-10 15,-2-3-2-15,2 3 0 0,3-2 0 0,6-4-8 0,0 3 8 16,6-5-8-16,-6 0 8 0,6 0-8 15,3-3 0-15,5 1 0 0,-2-6 0 0,-3 0 0 16,6 0 10-16,3-3-10 0,3 0 10 0,6-2-10 0,-4-3 0 16,4 3 9-16,-3-3-9 0,3 0 0 15,-3 3 0-15,2-1 0 0,-5 1 0 0,9 0 0 0,-9 0 0 16,0 2 0-16,0 0 0 0,-1 1 0 0,-5-1 0 16,0 3 0-16,0 3 8 0,0-3-8 0,-6 2 0 15,3-2 0-15,-9 3 8 16,3 0-98-16,-6-3-19 0,12 2-4 0,-12-2-648 15,0 0-130-15</inkml:trace>
  <inkml:trace contextRef="#ctx0" brushRef="#br0" timeOffset="-210797.41">2416 10041 1472 0,'0'0'65'0,"0"0"14"0,0 0-63 0,0 0-16 15,0 0 0-15,0 0 0 0,0 0 98 0,6 0 17 16,9-3 3-16,-6 1 1 0,3-1-30 0,-4 0-5 15,4 1-2-15,6-4 0 0,-6 1-28 0,3 0-6 16,3 0 0-16,0-1-1 0,-3 4-4 0,-1-4-1 16,1 1 0-16,3 2 0 0,0 1-32 0,3-1-10 15,-6 0 0-15,3 3 0 0,0-2 11 0,-7 4-11 16,7 1 10-16,-6 0-10 16,0-1-46-16,-6 1-15 0,6 2-3 0,-3-2-1001 0</inkml:trace>
  <inkml:trace contextRef="#ctx0" brushRef="#br0" timeOffset="-209026.26">3592 10274 1184 0,'0'0'52'0,"0"0"12"0,0 0-52 0,0 0-12 0,0 0 0 0,0 0 0 15,0 0 91-15,0 0 15 0,0 0 3 0,0 0 1 16,0 0-34-16,9-3-8 0,-9 3 0 0,5-5-1 16,1 2-26-16,3 1-5 0,-9 2 0 0,3-8-1 15,3 2-12-15,0 1-3 0,0-3 0 0,3 0 0 16,-9 3-7-16,6-6-1 0,9-5 10 15,-15 8-22-15,6-2 10 0,-3 2-10 0,0-3 10 16,0 1-2-16,-3-1-8 0,0-2 12 0,0 0-4 16,0 2 1-16,-3-5 0 0,0 3 0 0,-3-3 0 15,3 0-9-15,-6 3 12 0,-3 2-12 0,3 1 12 0,-6 2-4 0,3 3-8 16,0-1 12-16,1 6-4 0,-4 0 33 16,0 6 7-16,3 2 0 0,3 2 1 0,-12 1-20 15,3 2-4-15,6 3-1 0,-8 0 0 0,5 2-4 16,0 1-2-16,-3-1 0 0,3 1 0 0,0-1-9 0,0 4-1 15,6-1-8-15,-3 0 12 0,6-3-3 16,4 1-1-16,2-1 0 0,-6 1 0 0,6-3-8 16,0 0 0-16,6 0 0 0,2-6 0 0,4 1 11 0,0-3-3 15,6-6-8-15,3 1 12 0,0-3-12 0,-3-5 0 16,2-1 0-16,4-4 0 0,0-3 12 0,0-6-3 16,3 1-1-16,2-1 0 0,-5-2-8 0,0 0 0 15,3-6 9-15,0 1-9 0,-4-1 0 0,4-2 0 16,-3-5 0-16,-3 2 8 0,3-2-8 0,-3-1 0 15,-1 1-8-15,1-1 8 0,-6-2-8 0,6 6 8 16,-6-4-8-16,0 4 8 0,0-1-10 0,-1-3 10 0,1 4-12 16,-3-4 12-16,3 6-8 0,-3 0 8 0,0 3 0 15,-6 7 0-15,0 1 0 0,0 4 0 0,-6 1 0 16,3 2 0-16,-3 4 0 0,0-1 0 0,0 8 0 16,0 0 0-16,0 0 0 0,-3 2 0 0,-3 1 0 0,0 0 9 15,0 4-9-15,-3 4 0 0,3 2 0 16,-3 6 0-16,-6-1 24 0,3 6 8 15,3 0 3-15,-5 2 0 0,-1 4-22 0,0-1-4 0,-6 5-1 16,6 0 0-16,0 3 4 0,-6 1 0 0,1 4 0 0,2 0 0 16,0 3 0-16,3-8 1 0,0 0 0 0,3-2 0 15,3-4 3-15,0-2 0 0,3-2 0 0,3-1 0 16,0-4-7-16,3-1-1 0,0-3 0 0,3-2 0 16,6-5-8-16,-3-1 12 0,3 1-12 0,0-3 12 0,3-6-12 15,-3 1 0-15,6-3 0 0,0-3-11 16,0-2-114-16,2-3-23 0,1 0-5 0</inkml:trace>
  <inkml:trace contextRef="#ctx0" brushRef="#br0" timeOffset="-208446">4053 10237 1839 0,'0'0'81'0,"0"0"18"0,0 0-79 0,0 0-20 16,0 0 0-16,0 0 0 0,0 0 52 0,0 0 8 16,0 0 0-16,0 0 1 0,6-6 0 0,-3 1 0 15,3-3 0-15,-3 3 0 0,6-3-39 0,-3 0-8 0,0 0-2 0,0-2 0 16,-3 2-12-16,3-3 8 0,5 0-8 0,-11 3 0 16,9-5 0-16,-9 5 8 0,0-2-8 0,0-1 0 15,0 1 0-15,0-1 11 0,-6-2-11 0,3 2 10 16,-5-2-10-16,2 2 0 0,0-2 9 0,-6 8-9 15,3-3 15-15,-6 8-2 0,0 0 0 0,-3 3 0 16,6 4 29-16,-6 4 6 0,1 2 0 0,2 1 1 16,-3 1-3-16,3 1-1 0,6 3 0 15,-9-1 0-15,6 1-21 0,0-3-4 0,3 0 0 16,0-1-1-16,3 1-19 0,4 0 8 0,-1-3-8 16,3 1 0-16,3-4 0 0,-1 1 0 0,7-1 0 0,-3-2 0 15,3-2 8-15,3-1-8 0,-3-2 0 0,6-3 0 16,0 0 0-16,0-6 10 0,3-2-10 0,2 3 8 15,4-6-8-15,-3-2 0 0,0 0 0 0,3 0-11 0,-9-3 11 0,5 3 0 16,-5-1 8-16,0-1-8 16,-3 1 0-16,3 1 0 0,-6 3 0 0,-3-1-12 0,0 3 12 15,-3 3 0-15,-3 5 0 0,0 0 0 0,0 0 0 16,0 0 0-16,-6 2 0 0,0 6 0 0,0 0 0 0,0 0 11 16,-6 5-11-16,3 1 12 0,3-1 5 0,-3 0 2 15,3 3 0-15,-3-3 0 0,9 0-7 0,-6-2-2 16,4 2 0-16,2-2 0 0,0-3-10 0,2-3 0 15,4 3 0-15,-3-3 8 0,-3-5-8 0,9 6 0 16,-3-4 0-16,6 1 0 0,-3-3 0 0,3-3 0 16,-3 1-9-16,0-4 9 15,3 4-150-15,0-6-23 0,0 0-5 0</inkml:trace>
  <inkml:trace contextRef="#ctx0" brushRef="#br0" timeOffset="-207975.64">4523 10038 1540 0,'0'0'68'0,"0"0"15"16,0 0-67-16,0 0-16 0,0 0 0 0,0 0 0 16,0 0 56-16,0 0 8 0,0 0 2 0,3-5 0 0,0 0-6 15,-3 5-2-15,0 0 0 0,0 0 0 0,3-6-14 0,-3 1-2 16,-3 0-1-16,3 5 0 0,0 0 11 0,-3-3 3 15,0-2 0-15,-9 5 0 0,6-3 0 0,3 3 0 16,-6 0 0-16,-5 3 0 0,8 0-7 0,-6 2 0 16,3-5-1-16,-6 5 0 0,6 0-8 0,-3 3-2 15,6 0 0-15,-3-2 0 0,3 2-4 0,-3-3-1 16,3 3 0-16,3-3 0 0,0 3-32 0,3-3 0 16,0-5-12-16,0 8 3 0,3 0 9 0,0 0 11 15,0-3-3-15,3 1 0 0,0-1-8 0,0 0-11 16,-3 1 3-16,3-1 0 0,6 3 8 0,-9 0 11 15,6 0-3-15,0-3 0 0,-6 3-8 0,3-3-14 16,3 3 3-16,-3 3 1 0,0-3 10 0,-3-3 0 16,0 6 0-16,0-4 0 0,-3 1 0 0,0 3 0 15,0 0 0-15,0-4-8 0,-3 4 8 0,0-6 0 16,-6 3 0-16,3 3 0 0,0-6 0 0,3 3 0 0,-6 0 0 0,-3-3 0 16,6 1 12-16,-3-1-1 0,-3 3-1 0,0-5 0 15,0 2-10-15,3 0-11 0,-8-2 3 0,5-1 0 16,-3 1 8-16,3-3 0 0,0 0 0 0,3 0 8 15,-3-3-8-15,3 1 0 0,0-1 0 0,3-2 0 16,-3 0 0-16,9-1 0 0,-6-2 0 0,6 3 0 16,0-3-116-16,0 3-19 15,0-6-3-15</inkml:trace>
  <inkml:trace contextRef="#ctx0" brushRef="#br0" timeOffset="-206985.73">5166 10234 1191 0,'0'0'52'0,"0"0"12"15,0 0-51-15,0 0-13 0,0 0 0 0,-3 5 0 0,0-2 96 0,3-3 17 16,0 0 3-16,0 0 1 0,0 0-29 0,0 0-7 16,0 0-1-16,0 0 0 0,0 0-28 0,0 0-7 15,6-5-1-15,0-1 0 0,0 1-15 0,0-3-3 16,-3 0-1-16,3 0 0 0,3 0-13 0,-6 0-2 16,0-2-1-16,3 2 0 0,0-3 8 0,-3 3 2 15,0-5 0-15,0 3 0 0,-6-1-7 0,3 0-2 16,0 1 0-16,-3-1 0 0,-3-2 7 0,0 0 2 15,3 2 0-15,-3 1 0 0,0-1-3 0,-3 0 0 16,0 1 0-16,0-1 0 0,0 6 3 0,0 0 0 16,0-1 0-16,-3 4 0 0,1 2 9 0,-1 5 3 15,-3 0 0-15,3 3 0 0,-12 3-2 0,6 2 0 16,-3 3 0-16,4 3 0 0,-4-1-13 0,0 1-2 16,3 2-1-16,0-3 0 0,6 3-4 0,0 1-1 0,3-4 0 15,0 3 0-15,6-2-8 0,-5-1 10 0,8-2-10 0,0 0 10 16,0-3-10-16,3 1 0 0,2-1 0 0,1-3 0 15,9-2 0-15,-6 0 0 16,12-2 0-16,0-6 0 0,-3 0 0 0,3-3 0 0,-1 0 0 16,1-2 0-16,0-3 0 0,-6 0 0 0,6 0 0 15,-6-2 0-15,0-1 0 0,-1 0 0 0,7 1 9 16,-9-1-9-16,0 1 0 0,0-4 0 0,3 1 0 16,-3 0 0-16,0 0 0 0,-3-1 0 0,3 1 0 0,-6 0 0 15,2 2 0-15,-2-2 0 0,-3 5 0 0,-3-2 0 16,3 2 0-16,-3 2 0 0,-3 1 0 0,3 5 0 15,0 0 0-15,0 0 0 0,-12 3 8 0,7 5-8 16,-7-3 0-16,6 3 0 0,-3 0 0 0,3 0 0 16,-3 2 0-16,6 1 12 0,-3 0-2 0,6-1-1 0,-9 1-1 15,3-3 0-15,6 2 0 0,-3 1 0 0,3 2-8 16,3-2 0-16,-3 2 0 0,3-3 0 0,3 1 0 16,0-3 0-16,-3 3 8 0,3-1-8 0,3-2 0 15,0 0 0-15,-3 0 0 0,6-3 8 0,-1-2-8 0,1 0 0 16,0-3 9-16,3 0-9 0,0-3-11 0,-3 0-6 15,3-2-2-15,0-6 0 16,6 3-197-16,-7-5-40 0,1 0-8 16</inkml:trace>
  <inkml:trace contextRef="#ctx0" brushRef="#br0" timeOffset="-206673.69">5511 10049 230 0,'0'-3'20'0,"0"3"-20"16,0 0 0-16,0 0 0 0,0 0 352 0,0 0 67 15,0 0 13-15,0 0 2 0,0 0-247 0,0 0-50 0,0 0-9 16,0 0-3-16,0 0-58 0,0 8-12 0,-3 3-3 0,3-3 0 15,0 2-19-15,0 1-4 0,0-1-1 0,-2 4 0 16,2-1 0-16,0 0 0 0,-6 3 0 0,0 0 0 16,3-3 0-16,-3 3 0 0,0 0 0 0,3 0 0 15,-9 0-4-15,3-1-2 0,3-1 0 0,0-4 0 16,3 4-2-16,-3-7 0 0,3 1 0 0,0-2 0 16,3-6-2-16,0 0-1 0,0 0 0 0,9-3 0 15,0 0-9-15,0-5-8 0,0 1 12 0,3-1-12 16,-3-6 8-16,6 4-8 0,-4-6 0 0,4 0 0 0,-6 0 0 15,6 0 0-15,-6 0 0 0,3 3 0 0,0-3 8 16,0 3-8-16,-3 0 0 0,0 2 0 0,6-2 0 16,-12 5 0-16,2 3 0 0,4 0 0 0,-3-1 0 15,-3 1 0-15,0 2 0 0,3 3 0 0,-6 0-19 16,3-2-1-16,3 2 0 0,-6 0 0 16,0 0-121-16,6 2-25 0,0 1-5 0,0-3-946 15</inkml:trace>
  <inkml:trace contextRef="#ctx0" brushRef="#br0" timeOffset="-206442.3">5830 10012 2106 0,'0'0'46'0,"0"0"10"0,0 8 1 0,-6 0 3 0,3 2-48 0,0-2-12 0,0 3 0 16,-3 2 0-16,0 0 87 0,3 3 15 0,-6 0 3 0,0-3 1 15,6 3-51-15,-6 3-11 0,6-3-1 0,-2-1-1 16,-1 1-16-16,-3 0-3 0,6-3-1 0,0 3 0 16,0-5-11-16,3 2-3 0,0-2 0 0,3-3 0 15,0-3-8-15,3-2 0 0,0-3 0 0,0 0 0 16,2-3-100 0,1-2-23-16,0-6-4 0</inkml:trace>
  <inkml:trace contextRef="#ctx0" brushRef="#br0" timeOffset="-206274.75">6003 9668 2134 0,'0'0'47'0,"0"0"9"0,-3-3 3 0,3 3 1 0,-3-5-48 0,3 5-12 16,-6-3 0-16,6 3 0 0,-3-2 0 0,3 2 0 15,0 0 0-15,0 0 0 0,0 0 0 0,0 0 0 16,6-3-12-16</inkml:trace>
  <inkml:trace contextRef="#ctx0" brushRef="#br0" timeOffset="-205668.84">6407 9379 172 0,'6'-7'16'0,"-3"1"-16"16,-3 6 0-16,3-2 0 0,0-4 276 0,-3 6 52 15,0 0 10-15,0 0 2 0,0 0-165 0,0 0-34 16,0 0-6-16,0 0-2 0,-3 6-25 0,-3 2-4 16,3 5-2-16,0 3 0 0,-11 2-54 0,5 1-12 15,-6 7-1-15,3 3-1 0,-3 0 18 0,-3 3 3 0,0 8 1 0,0-3 0 16,3 5-12-16,-2-2-3 0,2 2 0 0,-3 6 0 15,-3-3-33-15,3 2-8 0,0-2 0 0,0 6 0 16,4-6 0-16,2-3 0 0,-3-5-10 16,6-3 10-16,0-4 0 0,3-1 0 0,3-6 11 15,0 1-3-15,6-5-8 0,-3-3-8 0,3-3 8 16,3-5-12 0,-3 0-39-16,3-6-8 0,3-4-1 0,-3 2-1 0,3-8-179 15,0 3-36-15,5-17-8 0,-2 4 0 0</inkml:trace>
  <inkml:trace contextRef="#ctx0" brushRef="#br0" timeOffset="-205461.5">6017 10036 403 0,'0'0'36'0,"-2"-3"-36"16,-4 0 0-16,6 3 0 0,-3 0 338 0,3 0 61 16,0 0 12-16,0 0 2 0,0 0-233 0,0 0-46 15,0 0-10-15,0 0-1 0,6-5-57 0,2 2-11 16,4 1-3-16,-3-4 0 0,3 1-25 0,6 0-6 15,0-3-1-15,0 0 0 0,3 3 12 0,-1-1 3 16,1-1 0-16,0 1 0 0,-3 1-35 0,-3 0 0 16,6-3 0-16,-3 2 0 15,-1 4-83-15,1-1-17 0,-3 0-3 0</inkml:trace>
  <inkml:trace contextRef="#ctx0" brushRef="#br0" timeOffset="-204768.39">6577 9655 806 0,'-6'0'72'15,"6"0"-58"-15,0 0-14 0,0 0 0 16,0 0 191-16,0 0 35 0,0 0 7 0,0 0 2 0,0 0-131 16,0 0-25-16,6-3-6 0,0-2-1 0,3-1-38 0,0 1-8 15,0 0-2-15,3 0 0 16,3-6-7-16,-1 3-1 0,-2 0-1 0,3-2 0 0,3-1-15 0,-3-2 11 16,0-3-11-16,3 3 10 0,-3 2-10 0,3 0 0 15,-4-2 0-15,-2 3 8 0,0-4-8 0,0 1 0 16,-6 0 0-16,3 0 8 0,-3 2-8 0,-3 1 0 15,0-1 9-15,0 0-9 0,-3 1 13 0,-3 4-1 16,0-4-1-16,0-1 0 0,-3 3 5 0,-3 0 2 16,0 3 0-16,-3 0 0 0,-3 0 4 0,0 5 1 15,-2 5 0-15,-4 0 0 0,0 0 1 0,-3 6 1 16,3 2 0-16,-6 6 0 0,4 2 7 0,-1 3 2 16,-3 0 0-16,6 5 0 0,0 0-6 0,-2 5-2 15,2 1 0-15,3-1 0 0,-3 0-10 0,3 1-1 16,0-1-1-16,-2 6 0 0,2 2 6 0,3-2 2 15,0-3 0-15,3 3 0 0,3-3-22 0,0 0-15 16,3-3 3-16,0-2 0 0,6 0 12 0,0-9 0 16,0 1 0-16,0-5 0 0,6-1 0 0,0-5 0 15,0-2 0-15,3-3 0 0,0-3 0 0,6-2 0 0,-6-6-8 16,3 1 8-16,0-6 0 0,5 0 15 0,-8 0-3 16,6-3-1-1,0 1-37-15,0-4-7 0,-3 1-2 0,3 0 0 0,0 0 11 0,-3 2 3 0,-1-2 0 0,-2 5 0 16,0 0 12-16,3 3 9 0,-6-1-12 0,0 4 12 15,0 2 0-15,-6 0 0 0,3 5 0 0,-3 3 0 16,0 0 0-16,0 3 0 0,0-1 10 0,-3 3-2 16,0 3 4-16,0-3 0 0,3 3 1 0,-3 0 0 15,6-3 23-15,-3 1 5 0,3-1 1 0,0 0 0 16,0-2-33-16,0-3-9 0,3 0 0 0,0 0 0 16,0-6 0-16,3 1 8 0,0-3-8 0,3 0 0 15,0 0 0-15,-1-5 0 0,4 2 0 0,-3-2 0 16,0-3-176-16,0-3-39 0</inkml:trace>
  <inkml:trace contextRef="#ctx0" brushRef="#br0" timeOffset="-204132.44">6869 10014 633 0,'0'0'56'0,"-3"3"-44"16,0 5-12-16,0-3 0 0,0 3 275 0,-3-2 53 15,3 2 10-15,-3-1 2 0,3 4-184 0,0-3-36 0,0 0-8 16,0 3-2-16,0-1-64 0,0-2-13 0,0 0-2 0,3 3-1 16,0-1 10-16,0 1 1 0,-3-3 1 0,0 2 0 15,3-2-19-15,-3 3-4 0,3-3-1 0,0-3 0 16,0 3-10-16,0-3-8 0,0-5 9 0,0 0-9 16,0 0 0-16,0 0 0 0,0 0 0 0,9 0 0 15,-9 0 12-15,6 0 0 0,3-5 0 0,0 0 0 16,0-3 6-16,0 2 1 0,0-4 0 0,0-1 0 15,3 1-40-15,-3-4-8 0,2 1-2 0,4 0 0 16,0-3 31-16,0 3 0 0,0-3 0 0,0 3 0 16,0 0 0-16,0 5 13 0,-3-3-1 0,-4 6 0 15,1-1-12-15,0 4-10 0,-3 2 2 0,3 0 0 16,-6 5 8-16,0 0 0 0,0 1 0 0,0 2 0 16,-3 2 0-16,-3 1 11 0,0-1-3 0,-3 4 0 15,6-1-8-15,-6 0 0 0,0 0 0 0,3 0 8 0,-3 3 12 16,3-2 1-16,0-4 1 0,-3 3 0 0,3-2-3 15,3-3-1-15,-3 3 0 0,3-6 0 0,0 3-18 0,3-6 0 16,0 4 0-16,-3-6 0 0,0 0 0 0,6-3 0 16,3 0 0-16,3-2 0 0,-3-3 0 15,3 0 0-15,3-2 0 0,0-1 0 0,0 0 0 0,-3 1 0 16,3-3-8-16,-1-1 8 0,-2 4-17 0,3-1 2 16,-3-2 1-16,3 5 0 0,-3 0 14 0,0 0-9 15,-3 0 9-15,0 3-8 0,0 2 8 0,-3 1 0 16,-1-1 0-16,-5 3-8 0,0 0 8 0,9 0 0 15,-9 0 0-15,0 0 0 0,0 0 0 0,0 0 0 16,9 8 0-16,-6 0 0 0,3 0 0 0,-6 0 0 16,0 2 0-16,0 1 8 0,-3-3 4 0,0 2 2 15,0 1 0-15,0 0 0 0,-3 2 10 0,3 0 1 16,0 0 1-16,0 1 0 0,3-4-6 0,0 1 0 16,-2-1-1-16,4-2 0 0,4 3-19 0,-3-3 10 0,3-3-10 15,-3 0 8-15,3 3-8 0,0-5 0 0,0 0 0 16,3 2 0-1,-9-5-96-15,6-3-22 0,3 1-4 0</inkml:trace>
  <inkml:trace contextRef="#ctx0" brushRef="#br0" timeOffset="-203406.62">7598 10104 1821 0,'0'0'80'0,"0"0"18"0,0 0-78 0,0 0-20 0,0 6 0 0,0-1 0 16,0-5 30-16,3 8 2 0,-3-8 1 0,6 5 0 0,-3-2 27 0,-3-3 4 16,0 3 2-16,0-3 0 0,0 0-13 15,0 0-2-15,0 0-1 0,15-6 0 0,-6 4-5 0,3-1-1 16,0-5 0-16,-1 3 0 0,-2-1-25 0,0 1-6 15,0 0-1-15,0-3 0 0,0 0-12 0,0 3 0 16,-3-3 0-16,0 0 0 0,-3 0 0 0,0-3 8 16,0 3-8-16,-3 0 9 0,0 0-9 0,0 1 8 15,-3-1-8-15,-3 2 8 0,0 1 0 0,-6 0 0 16,3 2 0-16,-3-2 0 0,0 2-8 0,-3 6 0 16,1-1-10-16,2 1 10 0,-3 8 0 0,0-3 0 15,0 5 0-15,0 0 0 0,-3 3 28 0,0 0 9 16,7 0 2-16,-4 2 0 0,3-2-19 15,0 0-4-15,3-3-1 0,0 3 0 0,6 0-1 0,-3-3 0 16,0 3 0-16,3 0 0 0,3 2-14 0,6-2 9 16,-6-2-9-16,9 1 8 0,-3-1-8 0,9-1 0 15,-3-3 0-15,3 1 8 0,2-6 12 0,4 1 1 16,-3-4 1-16,3-2 0 0,3-5-22 0,3 0 0 16,-1-3 0-16,1-3 0 15,0-2-95-15,0-3-20 0,0 0-4 0,-4-5-1069 0</inkml:trace>
  <inkml:trace contextRef="#ctx0" brushRef="#br0" timeOffset="-203118.44">8280 9319 2023 0,'0'-6'44'0,"0"6"10"0,0 0 2 15,0 0 0-15,0 0-44 0,0 0-12 0,0 0 0 0,0 0 0 0,0 0 64 0,0 0 10 16,-3 8 2-16,0 6 1 0,-3-1-20 0,0 5-4 16,-3 3-1-16,-3 3 0 0,-3 5-14 0,0 6-3 15,-3 4-1-15,-2 1 0 0,-4 0-3 0,0 5-1 16,3 2 0-16,0 1 0 0,-3 2-18 0,4-2-3 16,-1 2-1-16,0 0 0 0,6-5-8 0,-3-2 0 15,6-6 9-15,-3-3-9 0,9-2 0 0,0-6 0 16,3-2 0-16,1-5 8 0,2-3-8 0,2-6-10 15,1-2 10-15,3-5-13 16,0-1-138-16,3-4-27 0,0-6-6 0,0 0 0 0</inkml:trace>
  <inkml:trace contextRef="#ctx0" brushRef="#br0" timeOffset="-202793.31">7925 9914 2016 0,'-11'-3'44'0,"8"3"10"0,-6 0 2 0,3 3 0 0,-3-3-45 0,3 0-11 0,-3 3 0 0,3-1 0 16,3-2 91-16,3 0 16 0,0 0 3 0,0 0 1 15,0 0-52-15,0 0-11 0,0 0-1 0,12 0-1 16,0 0-6-16,3-5-2 0,3 0 0 0,-1-1 0 16,10-2-30-16,0 0-8 0,0 1 0 0,3-4 0 15,2 3 8-15,-2 3 0 0,3-3 0 0,-6 3 0 16,-1 2-8-16,-2 0 0 0,-6 1 0 0,3 2 0 16,-9 5 0-16,3-2 0 0,-3 2 0 0,-4 0 0 15,1 3 0-15,-3 0-12 0,0 3 4 0,-3-4 0 16,-3 4 8-16,0-3 11 0,0 5-3 0,-3-2 0 15,-3 5-8-15,3 0 0 0,-3-1 0 0,0 4 0 0,1-1 0 0,-4-2 0 16,3 3 0-16,-3-3 0 0,-3 2 0 0,3-2 0 16,0 0 0-16,0-3 0 0,6 0 0 0,-3-2 0 15,0 0 0-15,3-3 0 0,3-3 0 16,0-5 0-16,0 0 0 0,0 0 0 16,0 0-49-16,9-3-12 0,0-5-3 15,3 0-711-15,-3-2-142 0</inkml:trace>
  <inkml:trace contextRef="#ctx0" brushRef="#br0" timeOffset="-202651.69">8542 9626 748 0,'0'0'33'0,"-6"0"7"0,0 2-32 0,-3 3-8 0,0 1 0 16,3-4 0-16,0 4 244 0,0-1 46 0,3 3 10 15,-3-3 1-15,6 1-238 0,0 1-48 0,0-1-15 0,6 2-815 16</inkml:trace>
  <inkml:trace contextRef="#ctx0" brushRef="#br0" timeOffset="-202169.9">8679 9903 1785 0,'0'0'159'0,"0"0"-127"0,0 0-32 0,-3 0 0 0,3-2 0 0,0-1 0 15,3 0 0-15,-3-2 0 0,0 2 76 0,3-2 15 16,-3-3 3-16,2 3 1 0,-2-3-47 16,0 3-10-16,3-3-2 0,-3 3 0 0,-3-3 4 15,1 2 0-15,-4-2 0 0,3 6 0 16,-3-1 16-16,0 0 4 0,-3 1 1 0,-3 2 0 0,3 0-1 16,-3 2 0-16,-3 1 0 0,3 0 0 0,0 2-12 0,-3 3-4 15,1 0 0-15,-1 0 0 0,6 0-13 0,-3 2-3 16,6-2-1-16,-3 5 0 0,3-2-7 0,0 0-2 15,3-1 0-15,0 1 0 0,3 2-18 0,0-2 10 16,3-3-10-16,3 0 8 0,3-1-8 0,0 1 0 16,-6 0 0-16,9-2 0 0,0-1 0 0,0-2 8 0,2 2-8 15,-2 0 8-15,0 0-8 0,3 1 0 16,-3-1-10-16,0 0 10 0,-3 1-12 0,0-4 3 16,-3 6 1-16,0-3 0 0,-6-5 0 0,6 8 0 0,-6-8 0 15,3 8 0-15,-3 0 8 0,-3 0 0 0,-3 0 0 16,3 3-8-16,-6-6 8 0,0 6 0 0,-3-3 0 15,0-1 0-15,-3 1-8 0,0 0-4 0,-3 0 0 0,4 0 0 16,-1 0 20-16,0-3 4 0,0 3 1 0,-3-2 0 16,-3-4-13-16,6 4 0 0,-3-4 0 0,1-2 0 15,2 0 0-15,0-2 8 0,3-1-8 0,0-2 0 16,0 2 0-16,3-2 0 0,0-1 0 0,3 1 0 16,3 0-33-16,0-3-10 15,0 3-1-15,3-3-851 0,3 2-169 0</inkml:trace>
  <inkml:trace contextRef="#ctx0" brushRef="#br0" timeOffset="-201539.56">8985 9906 1407 0,'0'0'62'0,"0"0"14"15,0 0-61-15,0 0-15 0,0 0 0 0,0 0 0 0,0 0 70 16,0 0 11-16,0 0 3 0,0 0 0 15,0 0-16-15,3-5-4 0,0-1 0 0,3 1 0 0,-3 0-38 0,6 0-8 16,-3-3-2-16,3 0 0 0,0 0-4 0,0 0 0 16,-3 0-1-16,3-3 0 0,-1 3-11 0,-2-2 12 15,0 2-12-15,-3-3 12 0,0 3 0 0,-3 0 0 16,-3 0 0-16,0 3 0 0,-3-3 20 0,0 3 4 16,-2 2 0-16,-4 1 1 0,-3-1-9 0,3 3-3 15,-6 0 0-15,3 3 0 0,-6 2 15 0,-3 3 4 16,1 0 0-16,-1 2 0 0,3 4-5 0,3-1-1 15,-3 3 0-15,3 0 0 0,4 2-2 0,-1 1-1 16,6-1 0-16,-3 6 0 0,6 0-24 0,0 2-11 16,0 1 10-16,3-1-10 0,0 1 12 0,3-6-3 15,3 3-1-15,3-6 0 0,3-2-8 0,3-3 0 0,3 0 9 16,3-5-9-16,5-2 0 0,4-6 0 0,3-6 0 16,0 1 0-1,5-6-90-15,1-4-22 0,-3-4-5 0,0-2-1011 0</inkml:trace>
  <inkml:trace contextRef="#ctx0" brushRef="#br0" timeOffset="-200971.08">9595 9260 2253 0,'0'0'49'0,"-3"0"11"0,-3 6 1 0,3-4 3 0,-3 1-51 0,6-3-13 0,0 5 0 0,0-5 0 0,0 0 14 0,0 0 0 16,6 6 0-16,0-4 0 0,6-4 6 0,0 2 0 16,0-6 1-16,3 1 0 0,0 0-10 0,3-3-3 15,0-3 0-15,-1 1 0 0,1-4-8 0,3 1 0 16,-3 0 0-16,0-6 0 0,0 4 22 0,0-1-1 16,-7 0 0-16,1 3 0 0,-3-1-21 0,0 4 0 15,-9-1 0-15,0 1 0 0,-3 2 0 0,-3-3 0 16,-3 0 0-16,-3 4 0 0,1-1 0 0,-4 2 0 15,-3 6 0-15,0 3 0 0,-3 0 0 0,-3 5 0 16,-2 7 0-16,-1 1-12 0,-6 5 39 0,0 3 7 16,-5 3 2-16,-1 4 0 0,0 1 6 0,-3 3 2 15,4 2 0-15,2 5 0 0,-3 6-11 0,4-1-1 16,5 4-1-16,0-1 0 0,6 0-1 0,3 0 0 16,1-2 0-16,5-3 0 0,3 0-30 0,3-5 0 15,3-1 0-15,6-4 0 0,0-6 0 0,9-3 0 16,-3-5 0-16,6-2 0 0,3-6 0 0,0-5 0 0,2-3 0 0,1-5 0 15,6-2 0-15,3-4 0 0,0-4-13 0,2-3 4 32,-5-1-20-32,3 1-4 0,-6 0-1 0,-6 0 0 0,3 5 18 0,-7 0 4 0,1 0 1 0,-3 5 0 15,-3 3 11-15,-6 0 0 0,0 0 0 0,3 8 0 16,-6 0 0-16,3 5 0 0,-6 1 0 0,0 1 0 16,0-1 11-16,3 4 1 0,3-2 0 0,0 3 0 15,0-4 15-15,0 1 3 0,-3-2 1 0,3-1 0 16,3-3-31-16,3-2 0 0,0 0 0 0,0-5 0 0,3 2 0 15,3-5 0-15,0 0 0 0,0-5 0 16,3 0 0-16,0-3 0 0,-3 0 0 0,5-3 0 16,-5 1-96-16,3-4-26 0,0 1-5 15,-3 0-669-15,3 0-133 0</inkml:trace>
  <inkml:trace contextRef="#ctx0" brushRef="#br0" timeOffset="-200624.01">9813 9914 2098 0,'-6'11'46'0,"6"-11"10"0,-6 5 1 0,3 3 3 0,3 0-48 0,-6 2-12 16,3-4 0-16,0 2 0 0,3-1 78 0,0-7 14 16,0 0 2-16,0 0 1 0,3 6-41 0,-3-6-8 0,0 0-2 0,9 2 0 15,0-2-10-15,3-5-2 16,-1-3-1-16,1 3 0 0,3-3-17 0,-3 0-3 16,-3-5-1-16,0 2 0 0,3-2-10 0,-3 2 8 15,6-5-8-15,-3 3 8 0,0-3-8 0,-1 1 0 0,1 1 0 0,-6-2 0 16,0 3 0-16,0 0 0 0,-6-3 0 15,0 5 0-15,-3 1 8 0,0 2 0 0,-3 0 0 0,-3 3 0 16,0 5-8-16,-5 0 0 0,2 5 0 0,0 6 0 16,-6-1 42-16,-3 6 6 0,0 0 2 0,0 5 0 15,1 3-4-15,2 0-1 0,3 2 0 16,0-2 0-16,3 5-17 0,0-2-4 0,6-1-1 0,0 0 0 16,3-2-14-16,0 0-9 0,3-5 12 0,6-1-12 15,-3-2 8-15,3-3-8 0,6-2 0 0,0-1 0 16,6-4 0-16,0-4 0 0,0-2 0 0,2-2 0 15,1-4-105-15,0-2-22 0,3-5-4 0,-3 0-1 16</inkml:trace>
  <inkml:trace contextRef="#ctx0" brushRef="#br0" timeOffset="-200022.88">10783 9372 1486 0,'9'-14'66'0,"-6"9"14"0,0 0-64 0,3 2-16 15,0-2 0-15,-3 2 0 0,0-2 71 0,-3 5 11 16,0 0 2-16,0 0 1 0,0 10-3 0,-3 1-1 15,-3 5 0-15,0 5 0 0,-3 3-20 0,-3 5-4 16,0 5-1-16,-3 1 0 0,-3 2 0 0,0 3-1 16,1 2 0-16,-1-2 0 0,0 2-26 0,-3 0-5 15,6 1 0-15,-3-1-1 0,0 0-14 0,4-5-9 16,-1-2 12-16,3-4-12 0,0-2 8 0,3-5-8 16,6-5 0-16,0-6 0 0,3 0 0 0,3-5 0 15,-3-8-13-15,12 0 5 16,-3-5-99-16,6-3-19 0,0-8-4 0,-1-2-552 0,4-6-110 15</inkml:trace>
  <inkml:trace contextRef="#ctx0" brushRef="#br0" timeOffset="-199581.41">10982 9118 1882 0,'0'0'84'0,"0"0"16"0,0 0-80 0,0 0-20 0,-6 7 0 0,3 1 0 15,-5 0 63-15,2 6 8 0,-3-1 1 0,0 5 1 16,-3 1-1-16,-3 2-1 0,3 3 0 0,0 0 0 0,3 5-26 0,-3 3-5 16,3-1 0-16,0 4-1 0,0-6 8 0,4 3 1 15,-1-1 1-15,0-2 0 0,3 0-39 0,3-2-10 16,3-3 0-16,3-6 0 0,0 1 8 0,2-6 0 16,7-5 0-16,-3 0 0 0,6-3-8 0,0-5 0 15,0-5 0-15,0 0 0 0,3-6 0 0,-1-2-11 16,1-3 3-16,3-3 0 15,0-2-23-15,3 0-4 0,-1 0-1 0,1-3 0 16,3 0 6-16,-6 0 1 0,-6 3 0 0,-1 3 0 16,4-1-2-16,-3 1 0 0,-6 4 0 0,0 1 0 0,-6 5 31 0,0 3-9 15,-6 5 9-15,0 0 0 0,0 0 8 0,-6 3 6 16,0 7 2-16,-3 1 0 0,0 5 22 0,-3 2 5 16,0 9 1-16,-6-1 0 0,1 1-8 0,2 4 0 15,-6-2-1-15,6 3 0 0,0 0-19 0,-3-3-4 16,3-2-1-16,1-1 0 0,5-2-11 0,-3 2 0 0,3-2 0 15,3-3 0-15,0-2 0 0,6 2 0 0,0-5 0 0,0 2 0 16,3-4 0-16,0-4 0 0,3 1 0 0,3-6 0 31,3-2-139-31,-1-3-20 0,7-8-4 0,0 2-1 0</inkml:trace>
  <inkml:trace contextRef="#ctx0" brushRef="#br0" timeOffset="-199406.87">11375 9716 1753 0,'-9'10'77'0,"3"-5"17"0,-3 3-75 0,4 3-19 0,-4-3 0 0,3 5 0 16,-3-2 92-16,3-1 16 0,-3 1 2 0,0 2 1 16,0 0-27-16,0 1-6 0,3-1-1 0,0 0 0 15,0-2-34-15,0-1-7 0,6 1-2 0,0-3 0 0,-3 2-16 16,0-2-3-16,0-3-1 0,0 1 0 0,3-6-14 0,0 0 0 16,0 0 0-16,9 0 0 15,0-3-108-15,0 0-22 0,3-2-4 0,0-3-886 16</inkml:trace>
  <inkml:trace contextRef="#ctx0" brushRef="#br0" timeOffset="-199115.61">11971 9036 2127 0,'0'0'94'0,"0"0"20"0,0 0-91 0,0 7-23 0,-6 1 0 0,3 6 0 16,-3-1 72-16,-3 3 11 16,-3 5 1-16,0 5 1 0,-3 1-7 0,0 5-2 0,-9-3 0 0,4 8 0 15,-4 2-33-15,0 4-7 0,0 2-2 0,0 5 0 16,-2 0-1-16,2 1 0 0,-3-1 0 0,3-5 0 16,3 2-33-16,0-4-17 0,4-4 1 0,-1-2 1 15,6 1 15-15,3-9 0 0,3-3 0 0,3-5 0 16,3 3 0-16,0-8 0 0,0-3-9 0,6-2 9 15,-3-6-86-15,6-5-12 0,3-5-2 0,3-3-1081 16</inkml:trace>
  <inkml:trace contextRef="#ctx0" brushRef="#br0" timeOffset="-198689.83">12244 9070 2530 0,'-5'8'56'0,"-4"2"11"0,-6 4 2 0,0 4 3 0,-3 1-58 0,3 5-14 16,-9 2 0-16,3 3 0 0,-2 0 61 0,-1 6 10 15,3-1 1-15,0 3 1 0,3 3-35 0,0-1-7 16,1 1-2-16,2 2 0 0,-3-2-17 0,6 0-4 16,-3-6-8-16,3 1 12 0,3-6-12 0,3 0 8 15,-3 0-8-15,3-3 0 16,-3-2-16-16,6-3-8 0,-3 1-3 0,1-7 0 15,-1 1-132-15,0-3-26 0,0-5-6 0,0-2-1 16,0-4-19-16,-3-2-4 0,-3-2-1 0,0-4 0 16,-3 1 131-16,0-3 25 0,-6 0 6 0,4-5 1 0,-4 2 53 0,0-4 0 0,0-1 8 0,-3-3 0 15,6 1 117-15,-2-4 23 0,2 4 5 0,6-1 1 16,-3 1 15-16,6 5 3 0,0-1 1 0,3 1 0 16,-3 3-52-16,6 2-10 0,-3 0-3 0,3 5 0 15,3 3-40-15,0 0-9 0,0-3-2 0,3-2 0 16,6 5-26-16,0-2-6 0,3 2-1 0,0 0 0 15,9-6-14-15,0 4-10 0,5-1 12 0,4-2-12 16,-3 2 8-16,6 0-8 0,-1-2 0 0,4 2 0 16,-3 1 0-16,0-1 0 0,-4 1 0 0,-2-4 0 15,0 4-76-15,-6-1-18 0,0 0-4 16,2 3-1-16,-8 0-117 0,3 0-24 0,-3 3-5 0,0-3-723 16</inkml:trace>
  <inkml:trace contextRef="#ctx0" brushRef="#br0" timeOffset="-198321.7">12191 9678 1436 0,'0'11'64'0,"0"-11"12"0,0 0-60 0,0 5-16 16,0 1 0-16,3-1 0 0,-3 3 100 0,0-8 18 15,-3 5 3-15,0 0 1 0,0 1-16 0,3-4-3 16,0-2-1-16,0 0 0 0,0 0-28 0,0 0-6 16,0 0 0-16,12 0-1 0,-3 0-17 0,3 0-3 15,-3-2-1-15,0-4 0 0,-1 4-18 0,4-6-3 16,-3 0-1-16,0 0 0 0,0 0-13 0,0-3-3 15,3 4-8-15,-6-4 12 0,3-2-12 0,-3 2 8 0,0-2-8 0,-3 2 0 16,0-2 9-16,0 3-9 16,-6-4 8-16,0 4-8 0,3-1 0 0,-6 6 8 0,-3 0-8 15,0 5 0-15,-6 2 40 0,0 3 2 0,-3 3 1 0,-3 0 0 16,4 6-8-16,-4 1-2 0,0 4 0 0,6-3 0 16,-3 2-1-16,0 1 0 0,3-1 0 0,4 1 0 15,2-1-15-15,0 4-3 0,0-4-1 0,3 3 0 16,3 3-13-16,0-3 9 0,3-2-9 0,3-1 8 15,0-2-8-15,3-3 0 0,3-2 9 0,3-3-9 16,0 0 0-16,-1-3 0 0,4-2 0 0,-3-3 0 16,6-3-58-16,3-2-16 0,0-3-3 0,0-3-1 15,2-2-82-15,4-3-16 16,-6 0-3-16,0-2-962 0</inkml:trace>
  <inkml:trace contextRef="#ctx0" brushRef="#br0" timeOffset="-198013.52">12923 9036 2487 0,'-3'-3'55'0,"0"-2"11"0,-3 5 2 0,0 0 2 0,0 0-56 0,-3 5-14 16,0 0 0-16,1 3 0 0,-4 0 64 0,0 5 9 15,-3 3 3-15,0 3 0 0,-3 4-20 0,-3 1-3 16,0 3-1-16,4 5 0 0,-7-3-22 0,3 2-5 0,0 1-1 0,0 3 0 15,3 2-14-15,-2 0-10 0,-1-3 12 0,3 3-12 16,3 3 32-16,0-6 0 0,0 3 0 16,3-5 0-16,0-3-19 0,3-3-4 0,3 1-1 0,1-6 0 15,-1 0-8-15,6-2 0 0,0-3 0 0,0-3 0 16,0 0 0-16,3 0 0 0,3-5 0 16,-1 3 0-16,4-6 0 0,3 0 0 0,0 1 0 0,0-6 0 15,3 2 0-15,0-4 0 0,0 2-14 0,3-3 5 31,-3-2-147-31,-1 0-30 0,1-1-6 0,0-2 0 0</inkml:trace>
  <inkml:trace contextRef="#ctx0" brushRef="#br0" timeOffset="-196518.05">13334 9800 230 0,'0'0'20'0,"0"0"-20"16,0 0 0-16,0 0 0 0,0 0 310 0,0 0 58 15,0 0 11-15,0 0 2 0,0 0-218 0,0 0-44 16,0 0-9-16,0 0-2 0,0 0-53 0,0 0-11 15,0 0-3-15,0 0 0 0,0 0 2 0,3-2 0 16,3-6 0-16,0 2 0 0,0-2-26 0,-3-2-5 16,3 2 0-16,0 0-1 0,0-3-1 0,0 1 0 15,-1-1 0-15,1-2 0 0,0 0-10 0,-3-1 0 16,3-1 0-16,-3-1 0 0,-3-16 55 16,-3 11-25-16,3 2 0 0,-3 1-9 0,-3 2-1 15,0-3-1-15,-3 3 0 0,1 3 1 0,-1 3 0 0,0 4 0 0,-3 1 0 16,0 5 16-16,0 3 3 0,-3 5 1 0,0 2 0 15,-3 3-15-15,-2 6-2 0,-1 2-1 0,0 3 0 16,-3 2-9-16,3-2-1 0,0 3-1 0,6 2 0 16,-2 0 5-16,5-3 0 0,0 3 1 0,3 3 0 15,-3-3-6-15,6-2-2 0,3-1 0 0,3-5 0 16,3 1-9-16,3-4 0 0,-3-2-10 0,3-8 10 16,6 0 0-16,6-8 0 0,5-3 0 0,1-5 0 15,3-2 0-15,0-4 0 0,3-1 0 0,-1-7 0 16,1-4 8-16,0 0-8 0,0-1 0 0,-1-2 0 0,4 0 8 15,-3-6-8-15,0 4 0 0,-1-6 0 0,4 2 0 16,-6-2-11-16,3-2 0 0,-3-1 0 0,-4 0-10 16,1 6-3-16,-3-3 0 0,0-3 0 0,-3 6 6 15,0-3 1-15,2-3 0 0,-2 3 0 0,0 2 17 0,0 4-8 16,-3 2 8-16,0 2 0 0,0 3 0 0,-6 6 0 16,0-1 0-16,-4 6 0 0,1 2 0 0,-3 4 0 15,0 4 12-15,-3 3-3 0,0 0 4 0,0 0 1 16,-6 5 0-16,-3 3 0 0,1 5-5 0,-1 6-1 15,-6-1 0-15,3 4 0 0,0 4-8 0,-3 3 12 16,-3 0-12-16,0 6 12 0,0-1-12 0,-2 6 10 16,-7-1-10-16,0 4 10 0,-3 2-10 0,4-6 10 15,-4 6-10-15,3 0 10 0,6-2-2 0,3-6-8 16,3-3 12-16,3 3-4 0,1-5-8 0,2-3 10 0,6-3-10 16,0 1 10-16,0-6-10 0,6 0 0 15,0-7 0-15,3-1 0 0,0 0 0 0,5-8 0 0,1 1-14 16,9-6 5-1,0-3-188-15,0-5-38 0</inkml:trace>
  <inkml:trace contextRef="#ctx0" brushRef="#br0" timeOffset="-195970.78">13780 9678 1152 0,'0'0'51'0,"-3"8"10"15,0-2-49-15,0 2-12 0,0-3 0 0,0 0 0 0,1 1 210 16,2 1 39-16,0-4 8 0,2 2 2 0,-2-5-159 0,3 3-31 15,-3-3-6-15,0 0-2 0,6 3-36 0,3-6-7 16,0 3-2-16,-3-3 0 0,3-2-8 0,-3 0-8 16,3 0 12-16,0-3-12 0,0 0 12 0,-3-3-4 15,0 0 0-15,0 4-8 0,0-4 0 0,0-2 0 16,-3-1 0-16,0 1 0 0,-3 3 0 0,0-4 8 16,-3 1-8-16,0 0 10 0,0 2-10 0,-3 1 0 15,3-1 9-15,-3 1-9 0,0 4 0 0,0 1 0 16,0 2 0-16,-3 6 0 0,3 2 42 0,-3 1 14 15,0 4 2-15,-3 1 1 0,3 2-39 0,3 3-7 16,-5 0-1-16,5 0-1 0,-3 0-11 0,6 2 0 16,-3-2 0-16,3 0 0 0,0 0 0 0,6 2 0 15,0-2 0-15,0-3 0 0,6 1 0 0,0-4 0 16,-1-2 0-16,1 0 0 0,3-3 0 0,3-2 0 16,0 0 0-16,0-1 0 15,3-4-26-15,-3 2-4 0,3 0-1 0,-4-3 0 16,4 0 15-16,-3 3 4 0,-3-5 0 0,0 2 0 0,-3 3 3 0,-3-2 1 0,0 2 0 0,3-3 0 15,-3 3 8-15,-6 0 0 0,0 0 0 0,0 0 0 16,0 0 0-16,0 8 0 0,0-3 0 0,0 3 0 16,-3 0 13-16,0-3-1 0,-6 3-1 0,6-2 0 15,0 2 32-15,3-3 6 0,-3 0 2 0,3-5 0 16,0 0-31-16,0 0-5 0,0 0-2 0,0 0 0 16,0 0-4-16,0 0-1 0,0 0 0 0,9-5 0 15,-3 0-8-15,6-3 10 0,0 0-10 0,-1 0 10 16,4-5-10-16,3 2 0 0,-3 0 0 0,3-2 8 15,0 3-8-15,0-4 0 0,0 1 0 0,-1 0 0 16,1-3 0-16,-3 3 0 0,3 2 0 0,-3-5 0 16,3 3-75-16,-3-3-10 0,2 3-3 0,-2 0-1072 15</inkml:trace>
  <inkml:trace contextRef="#ctx0" brushRef="#br0" timeOffset="-195250.69">14745 9596 345 0,'0'0'31'0,"0"0"-31"15,0 0 0-15,0 0 0 0,-3 6 304 0,3-6 56 16,0 0 10-16,0 0 2 0,0 0-209 0,0 0-43 15,0 0-8-15,0 5-1 0,0-5-55 0,0 0-12 16,0 0-1-16,0 0-1 0,9 0-14 0,0 0-2 16,0-3-1-16,2 1 0 0,1-4-12 0,3-1-2 15,0-1-1-15,0-6 0 0,0 4-10 0,-3 2 10 16,0-5-10-16,0 5 10 0,0 0-10 0,-6 0 0 16,2-3 9-16,-2 1-9 0,-3 2 0 0,0-3 0 15,-3 3 0-15,0 0 8 0,-3 0-8 0,-3 3 12 0,-5 0-4 16,5 2 0-16,0-2 8 0,-3 5 3 0,-3 0 0 15,0 2 0-15,-3 1-10 0,0 0-1 0,0 5-8 0,-3 2 12 16,3 1 6-16,1-1 1 0,-1 9 0 0,0-3 0 16,0 2-8-16,3 1-2 0,0 2 0 0,3 0 0 15,0 0-9-15,0 0 12 0,3-2-12 0,3 0 12 16,0-4-12-16,0 1 0 0,6 0 9 0,0-3-9 16,3-2 0-16,0-3 0 0,6-3 0 0,0 0 0 15,3-2 0-15,3 0 0 0,3-6 0 0,0 3 0 16,-1-5-31-1,4 0-4-15,0-3-1 0,-3-3 0 0,3 0-180 0,-4 1-37 16,28-17-7-16,-15 6-593 0</inkml:trace>
  <inkml:trace contextRef="#ctx0" brushRef="#br0" timeOffset="-194964.79">15123 9496 1450 0,'0'0'64'0,"0"0"14"0,0 0-62 0,0 0-16 16,0 0 0-16,0 0 0 0,0 0 99 0,0 0 17 15,0 0 3-15,6 5 1 0,-3 3-40 0,0 0-7 16,0 3-1-16,-3-1-1 0,-3 3-10 0,3 1-1 15,-3-4-1-15,0 4 0 0,0-1-14 0,0 0-2 16,0-2-1-16,-3 2 0 0,0-3 5 0,0 1 1 16,3 0 0-16,-3-4 0 0,0 4-13 0,3-3-3 15,0-3 0-15,3-5 0 0,0 0-11 0,0 0-2 16,0 0-1-16,0 0 0 0,0 0-18 0,0 0 0 16,0 0-11-16,0 0 11 0,9-2 19 0,0-4 10 15,-3 1 3-15,3-3 0 0,0 0-32 0,-3-2 0 16,3-1 0-16,0-2 0 0,-3 2-12 0,2-2-6 15,1 0-1-15,0 2 0 0,0-2 3 0,0 2 0 0,-6 3 0 16,6 0 0 0,-3 1-32-16,0-1-7 0,-6 2-1 0,6-2 0 15,0 3-186-15,0 0-38 0,0-3-7 0,0 0-1 0</inkml:trace>
  <inkml:trace contextRef="#ctx0" brushRef="#br0" timeOffset="-194536.41">15364 9469 1364 0,'6'-5'60'0,"-3"3"13"0,3-1-58 0,-3 0-15 16,0 3 0-16,3-2 0 0,-3-1 98 0,-3 3 17 15,0 0 3-15,0 0 1 0,0 5-15 0,0 1-2 16,-3-4-1-16,0 6 0 0,0-3-30 0,-3 3-7 15,-3 3 0-15,3 2-1 0,-3 3-11 0,3 0-3 16,0-3 0-16,-3 3 0 0,3 0-4 0,-3 0-1 16,0 2 0-16,0-2 0 0,3 0-36 0,0-3-8 15,4-2 0-15,-1-1 0 0,0 9 8 16,3-14-8-16,0-5 9 0,3 6-9 0,2-4 0 16,1-2 0-16,0 0 8 0,3-2-8 0,-3-1 0 15,0-5 0-15,3 3 8 0,0-3-8 0,0 0 8 16,3 0-8-16,-3-3 8 0,0 1-8 0,-3-1 0 0,6 0 0 15,-3-2-11-15,-1 0 11 0,4 2 0 0,-3 4 8 0,0-4-8 16,3 0 0-16,-3-2 0 0,-3 3 0 16,3 2 0-16,0 0 0 0,0 0 0 0,-3 5 0 0,3-5 0 15,-3 0 0-15,0 3 0 0,3 0 0 0,-3-1-8 16,-1 4 0-16,1-4 0 0,0 4 0 0,3-4 0 31,-9 6-105-31,6-2-21 0,0-1-4 0,3 1-584 0,-3-4-117 16</inkml:trace>
  <inkml:trace contextRef="#ctx0" brushRef="#br0" timeOffset="-193956.8">15724 9501 1209 0,'0'0'53'0,"0"0"12"0,0 0-52 0,0 0-13 16,0 0 0-16,0 0 0 0,0 0 197 0,0 0 37 15,3 8 7-15,0 0 2 0,-3-8-142 0,6 5-28 16,3-2-5-16,-3-3-2 0,3 0-43 0,3-3-9 16,0-2-2-16,-1 2 0 0,-5-2 16 0,3 0 4 15,3-3 0-15,0 0 0 0,0 0-32 0,3-3 0 16,-3 4-13-16,0-1 4 0,0-3 9 0,0 3 0 16,-3-3 0-16,-1-2 0 0,-2 3 0 0,0-1 0 15,-3 0 0-15,0 1 8 0,-3-1-8 0,0 1 9 16,-3 2-9-16,0 0 10 0,-3 3-2 0,-3-1 0 15,-2 4 0-15,-1 2 0 0,-3 2 40 0,0 4 8 16,-3-1 2-16,-3 5 0 0,0 1-30 0,-2 5-7 16,-1 0-1-16,0 2 0 0,3 3 6 0,0 3 1 0,3-3 0 0,4 1 0 15,-1 1-7-15,6 4 0 0,0-3-1 16,3 0 0-16,3-3-19 0,0 0 10 0,6-5-10 0,-3 2 8 16,6-2-8-16,3-3 0 0,0-2 0 0,0 0 0 15,3-4 0-15,2 1 0 0,1-5 0 0,3-3 0 16,3-3-40-16,0 1-4 0,-3-4-1 15,0-1 0-15,5-7-40 0,1 1-8 16,0-3-2-16,0 0 0 0,0-5-20 0,-4 3-4 0,1-4-1 0,0 1 0 16,-3 3 32-16,-3-1 7 0,0 1 1 15,-3 2 0-15,3 3 60 0,-7-1 20 0,-2 1-10 0,3 3 10 0,-3 2 43 16,-3 0 13-16,-3 8 4 0,0 0 0 0,0 0 28 16,0 0 7-16,0 0 1 0,0 0 0 0,0 10-23 0,0 1-4 15,-3-1-1-15,-3 1 0 0,3 5-30 16,-3 0-6-16,3 2-2 0,-3 1 0 0,1-1-6 15,-1-2 0-15,0 0-1 0,3 0 0 0,-3 0-7 0,3-3-2 16,0 3 0-16,0-3 0 0,-3 0-14 0,3-2 0 16,3-3 8-16,0 0-8 0,0-8 0 0,0 0-16 15,0 0 3-15,0 0-803 16,9 3-161-16</inkml:trace>
  <inkml:trace contextRef="#ctx0" brushRef="#br0" timeOffset="-193790.25">16284 9049 2329 0,'0'0'51'0,"-6"-3"10"0,0 6 3 0,0-1 2 0,6-2-53 0,-6 0-13 0,0-2 0 0,6 2 0 16,0 0 0-16,0 0 0 0,0 0-9 0,0 0-679 15,0 0-136-15</inkml:trace>
  <inkml:trace contextRef="#ctx0" brushRef="#br0" timeOffset="-193171.1">16462 9477 1364 0,'0'0'30'0,"0"0"6"0,0 0 2 0,0 0 0 0,0 0-30 0,0 0-8 0,0 0 0 0,0 0 0 15,0 0 104-15,0 0 19 0,0 0 4 0,0 0 1 16,0 0-39-16,0 0-7 0,0 0-2 0,0 0 0 15,0 0-9-15,6-5-3 0,-6 5 0 0,3-3 0 16,0-2-22-16,-3-3-5 0,0 3-1 0,3 0 0 16,-3-1-16-16,0 4-3 0,0 2-1 0,-3-8 0 15,0 2 23-15,0 1 4 0,0-5 1 0,-3 4 0 16,0 1-33-16,-3 0-7 0,0-1 0 0,1 1-8 16,-4 2 14-16,0 1-4 0,-6 2-1 0,3 2 0 0,0 1-1 15,-3 2 0-15,0 6 0 0,1 0 0 0,2-1 19 16,-3 9 3-16,3-3 1 0,-3 5 0 0,6-3-31 15,0 3 0-15,0 3 0 0,3 3 0 0,3-3 0 0,0-3 0 16,3 0 0-16,1 0 0 0,4-2 11 0,4-1-1 16,0-5 0-16,6 1 0 0,0-4-10 0,0-2 0 15,9-3 0-15,0-2 0 0,3-3 0 0,2-3 0 16,4-5 0-16,-3-2 0 16,3-1-107-16,-3-5-23 0,2-2-5 0,-2-3-1052 0</inkml:trace>
  <inkml:trace contextRef="#ctx0" brushRef="#br0" timeOffset="-192586.66">16936 9059 2116 0,'0'0'47'0,"0"0"9"0,-6 3 3 0,6-3 0 0,0 0-47 0,0 0-12 0,0 0 0 0,0 0 0 15,0 0 9-15,0 0 0 0,6 8 0 0,2-5 0 16,4-3 7-16,0-6 2 0,3 4 0 0,0-1 0 16,0-5-10-16,3 0-8 0,6-2 9 0,-1-1-9 15,-5-2 0-15,3-3 8 0,0 0-8 0,0 3 0 0,-3-3 0 0,-1 3 11 16,1-1-11-16,-3-1 10 0,0 1-10 0,-6 4 0 16,-6-4 0-16,0 4 0 15,0-1 0-15,-6-2 0 0,-6 3 0 0,0 2 0 0,-3-6 12 0,0 6-4 16,-3 3 0-16,1 0 0 0,-7 2 39 0,-3 3 7 15,-3 8 2-15,0 0 0 0,1 0-26 0,-1 5-5 16,-3 3-1-16,0 3 0 0,-3 4 20 16,1 4 3-16,-4 2 1 0,0 3 0 0,1 7-20 0,-4 1-3 15,9 2-1-15,0 3 0 0,4-2 3 0,-1 2 0 16,0 2 0-16,3-2 0 0,6 3-12 0,0-3-3 16,4-3 0-16,5-2 0 0,0-3-12 0,6-5 0 15,3 0 0-15,6-9 0 0,0-4 0 0,6-6 0 16,2-2 0-16,4-3 0 0,0-6 0 0,6-2 0 15,3-5 0-15,0-3 0 0,-4-5 0 0,4-3 0 16,0 0-13-16,0-5 4 16,0 2-28-16,-7-2-6 0,1 3-1 0,-3-1 0 0,0 3 36 0,-3 6 8 0,-9 2 0 0,0 2 0 15,-6 6 0-15,0 0 0 0,0 0 0 0,0 6 0 16,0 2 0-16,-3 5 0 0,-6 0 8 0,0 6-8 16,-3-1 36-16,3 3 4 0,3 1 0 0,0-1 0 15,-3 2-32-15,3-4-8 0,3 0 0 0,0-4 0 16,3-1 0-16,3-1 0 0,6-5 0 0,0 2 0 15,0-4 0-15,3-4 0 0,0 1 0 0,6-3 0 16,-3-5-21-16,2-3-6 0,1-3-1 0,3 1 0 16,3-6-154-1,0-3-31-15,0 1-7 0,2-9-824 0</inkml:trace>
  <inkml:trace contextRef="#ctx0" brushRef="#br0" timeOffset="-191512.22">17659 8787 2214 0,'6'-3'48'0,"-6"3"11"0,-6-2 1 0,6 2 3 0,0 0-51 0,-9 2-12 16,-3 1 0-16,-3 2 0 0,3 3 79 0,-3 3 13 16,-3 2 2-16,4 0 1 0,-7 3-25 0,6 5-5 15,-3 0-1-15,3 8 0 0,0 1-8 0,0 7-3 16,0-3 0-16,-2 6 0 0,-1-1-33 0,-3 4-6 16,-3 2-2-16,3-3 0 0,0 0-12 0,-2 6 0 15,-4-3 8-15,3 3-8 0,9-3 0 0,0-3 0 16,0-2 0-16,6-3 0 0,1-6-8 0,2-2-2 15,0-2 0-15,0-3 0 16,0-3-36-16,3-8-7 0,6-2-2 0,-3-1 0 0,0-2 28 0,0-5 6 16,6-1 1-16,-6-2 0 15,0 0-18-15,0-10-3 0,0-3-1 0,0-1 0 0,-3 1 26 0,3-3 4 16,0-2 2-16,3-6 0 0,-6 3 10 0,0-6 0 0,-6 4 0 16,6-4-8-16,3 3 8 0,-3 3 0 0,-3 5 0 15,-3 0 0-15,3 3 46 0,0 3 5 0,0 4 1 16,0 1 0-16,-3-3 8 0,0 3 1 0,9 5 1 0,0 0 0 15,0 0-31-15,0 0-7 0,0 0 0 0,0 0-1 16,0 0-23-16,6 5 8 0,0-2-8 0,3 2 0 16,6-5 0-16,-3 3 0 0,-3-1 0 0,6 1 0 15,6-6 0-15,2 3 0 0,-2 0 0 0,0 0 0 16,3-2 0-16,-3 2 0 0,-1-3 0 0,-2 3 8 0,-3-3-16 16,3 3-4-16,-3 3 0 0,-3-3 0 15,-3 0-41-15,3 0-9 0,-3 3-2 0,0 2 0 16,-9-5 14-16,6 0 2 0,2 3 1 0,-8-3 0 0,6 5 32 0,-3 0 7 15,3 0 8-15,0 1-13 0,0-1 13 0,0 0 0 16,-3 1 0-16,0 2 0 0,3-1 0 0,-3 1 0 16,-3-8 0-16,3 8 0 0,0 3 0 0,0-3 0 15,0 2 0-15,0-2 0 0,3 0 0 0,-3 0 0 16,3-2 0-16,3-1 0 0,-6-2 16 0,6 2-4 16,0-5-1-16,0 0 0 0,-1 0-11 0,1 0 12 15,3-5-12-15,0 2 12 0,-3-5-12 0,0 3 0 16,0-3 0-16,6 0 8 0,-3 0 10 0,0-3 2 15,0 3 0-15,-3-2 0 0,5-4-20 0,-2 1 0 16,-3 0 0-16,0-3 0 0,0 0 0 0,-3 3 0 16,-3 2 0-16,-3 1 0 0,-3 2 0 0,0 0 0 15,-3 3 0-15,-3 2 0 0,-3 3 29 0,-3 3 3 0,-2 2 0 0,2 3 0 16,-3 5 16-16,0 3 3 0,-3 0 1 0,3 0 0 16,3 5-19-16,1 0-3 0,-4 0-1 0,6 0 0 15,0 3-13-15,3-3-4 0,0 3 0 0,3-5 0 16,0 2-12-16,6-3 0 0,-3-4 8 0,3-1-8 15,3 0 0-15,3-2 0 0,0-1 0 0,0-2 0 16,0-2 0-16,6-1 0 0,3-5 0 0,-3 0 0 16,-3-3 0-16,5-2 0 0,1 0 0 0,3-3 0 15,0-3-20-15,3 1 4 0,3-4 0 0,-4-2 0 16,7 3-8-16,-3-3 0 0,-3-2-1 0,0 2 0 16,-3 0 10-16,-1 3 3 0,-2-3 0 0,0 5 0 15,-6 3 12-15,0 3 0 0,-3 0 0 0,0 0 0 16,-6 5 0-16,0 0 0 0,0 0 0 0,0 0 0 15,3 10 13-15,0 1 3 0,-3-3 0 0,-3 2 0 0,3 3-16 0,-6-2 11 16,3 0-11-16,0-1 10 0,0 1-2 0,0 2-8 16,3-2 12-16,-3-1-4 0,0-5-8 0,3 3 0 15,0 0 0-15,0-8-11 0,0 0 11 0,0 0 12 16,9 3-2-16,0-3-1 0,0 0-9 0,0-5 0 16,3-1 0-16,0-2 0 0,3-2 0 0,-1-1 0 15,4-2-9-15,0 0 9 0,3 0-26 0,-3-3 2 16,3 3 0-16,0-3 0 0,-4 5 9 0,-2 3 3 15,-3 0 0-15,-3 3 0 0,0 2 12 0,0 1 0 16,-3-1 0-16,-6 3 0 0,0 0 0 0,3 8 0 16,-3 0 0-16,-3 2 0 0,-3 1 0 0,0 0 12 0,3 2-3 15,-6 0 0-15,6 0 3 0,-3 3 1 16,0-3 0-16,3 1 0 0,-3-1 2 0,6 0 0 16,-3 0 0-16,0-2 0 0,3-1-7 0,0-2-8 0,3 3 11 15,0-6-11-15,0 1 0 0,3-1 0 16,-6-5 0-16,3 2 0 15,-3-2-78-15,9 0-19 0,-3 0-4 0,3-2-1 0</inkml:trace>
  <inkml:trace contextRef="#ctx0" brushRef="#br0" timeOffset="-190651.85">18829 9157 1645 0,'0'0'36'0,"0"0"7"0,6-2 1 0,-6 2 4 0,3-3-39 0,-3 3-9 0,0 0 0 0,0 0 0 15,0 0 98-15,0 0 18 0,0 0 3 0,0 11 1 16,-3 2-41-16,0 3-8 0,-3 2-2 0,0 1 0 16,-3 4-22-16,0 1-5 0,-3 5-1 0,-3 1 0 15,0 4-14-15,0-2-3 0,-3-1-1 0,-2 4 0 16,-4-3-13-16,3-3-2 0,3 2-8 0,-3-1 12 16,6-4-12-16,0-5 0 0,4-2 0 0,2-3-10 15,0-1-10-15,6-7-1 0,3 0-1 0,0-8-726 16,0 0-144-16</inkml:trace>
  <inkml:trace contextRef="#ctx0" brushRef="#br0" timeOffset="-190213.78">18989 8848 172 0,'0'0'16'0,"0"0"-16"16,0 0 0-16,0 0 0 0,0 0 414 0,0 0 80 15,0 0 16-15,0 0 3 0,-3 2-339 0,-6 6-68 16,1 3-14-16,-1 2-2 0,3 0-36 0,-3 6-7 16,3 5-2-16,-3-1 0 0,0 4-25 0,3 2-4 15,-3 0-2-15,0 0 0 0,3 0-6 0,0 0-8 16,3-2 11-16,3-3-11 0,0-6 8 0,3-2-8 16,3 0 0-16,6-3 0 0,0-5 0 0,3-3 0 0,3 1 0 0,-3-6 0 15,5-6 0-15,-2 1-12 0,6-3 1 0,0 0 1 31,0-2-31-31,0-4-7 0,-1 1 0 0,1-3-1 0,-3 0 29 0,0-2 5 0,-3-1 2 0,0 1 0 16,-1-1 3-16,1 1 1 0,-3-1 0 0,3 1 0 16,-3 5 9-16,-3-1 0 0,-3 6 0 0,0 0 0 15,-6 3 15-15,-3 5 5 0,0 0 0 0,-3 8 1 16,-3 3 25-16,-3 5 5 0,0-1 1 0,0 4 0 16,-3 5-4-16,-3 2-1 0,0 3 0 0,-3 0 0 15,3 3-16-15,-2-3-3 0,-1 0-1 0,-3 3 0 16,3 0-12-16,-3 0-3 0,3 2 0 0,3-2 0 15,4-3-12-15,-1-5 9 0,3-3-9 0,6 0 8 16,0 0-8-16,6-5-17 0,0-3 4 0,3 1 1 16,6-6-72-16,-3-3-13 15,2 0-3-15,1-2-1059 0</inkml:trace>
  <inkml:trace contextRef="#ctx0" brushRef="#br0" timeOffset="-189626.78">19308 9485 1785 0,'-12'8'159'0,"9"-2"-127"16,0-1-32-16,0 0 0 0,3 6 53 0,-3-6 5 16,3-5 1-16,0 0 0 0,0 0 3 0,0 0 1 15,0 0 0-15,0 0 0 0,12 3-15 0,-3-3-4 16,0-6 0-16,0 1 0 0,9-3-20 0,-4 3-4 16,-2 2 0-16,6-2-1 0,0-3-8 0,-3 0-2 0,0-3 0 0,0 1 0 15,0-3-9-15,0-1 0 0,-4 1 0 0,-2 0 0 16,3 0 0-16,-6-3 0 0,0 3 0 0,-3-1 0 15,-3 1 8-15,0 3 0 0,-3-1 0 0,-3 3 0 16,0 3 16-16,-3-1 2 0,3 6 1 0,-6 3 0 16,-5 0 9-16,2 5 1 0,-6 2 1 0,3 1 0 15,-3 2-8-15,3 0-2 0,-3 8 0 0,4-2 0 16,5 5-9-16,0-3-3 0,3-2 0 0,0 2 0 16,3 0-16-16,3 3 0 0,3-3 0 0,-3-3 0 15,-3-4 0-15,6 1 0 0,6-1 0 0,6-4 0 16,0-4 0-16,0-1 0 0,3-3 0 0,3-2 0 0,5-5 0 15,1-3 0-15,-3 3 0 0,3-6-9 16,0-2-22-16,-1 0-4 16,4 0-1-16,-3 2 0 0,-6 1 2 0,0-1 0 15,-3 0 0-15,-1 6 0 0,-5 2 34 0,-9 3-8 0,0 0 8 0,0 0 0 0,0 0 0 0,0 0 0 16,3 6 0-16,3 2 0 0,-6 0 0 16,-3 0 0-16,0-1 11 0,0 4-11 0,-3 0 16 0,1-1-3 15,-1 1-1-15,3-3 0 0,-3-3 4 0,3 3 1 16,3-3 0-16,-3 1 0 0,3-6-9 0,0 0-8 15,0 0 9-15,0 0-9 0,0 0 8 0,0 0-8 16,0 0 0-16,0 0 0 0,0 0 8 0,0 0-8 16,0 0 0-16,9-6 0 0,0-4 0 0,-1-1 0 15,-2-2 0-15,0 2 0 0,3-2 0 0,-3 0 0 16,0 2 0-16,3-2 0 0,0 2 0 0,0-4 0 16,0 1 0-16,3 1 0 0,0 0 0 0,3 2 0 0,-3 1 0 15,-1-4 0-15,4 1-11 0,0 3 11 0,3 2-10 16,-3-3 10-1,0 1-68-15,0-4-7 0,0 4-1 0,-3-1-1075 0</inkml:trace>
  <inkml:trace contextRef="#ctx0" brushRef="#br0" timeOffset="-188732.79">20216 9041 1634 0,'0'0'36'0,"0"0"7"0,0 0 1 0,6 0 3 0,0-3-38 0,0 1-9 0,0-1 0 0,2 3 0 15,1-5 57-15,0-1 10 0,0 4 1 0,3-4 1 16,3 1-29-16,0-3-7 0,3 3-1 0,0-3 0 16,-4 0-3-16,4-3-1 0,0 3 0 0,0-2 0 15,3-1-19-15,0-2-9 0,-3 2 8 0,-1-2-8 16,-2 3 0-16,0-1 8 0,0-2-8 0,-3 2 0 16,0 1 0-16,-3-1 0 0,-3 1 0 0,3-1 0 15,-6 0 13-15,0-2 4 0,-3 3 1 0,-3-1 0 16,0-2 18-16,0 2 4 0,-3-2 1 0,-3 5 0 15,0-5 10-15,-3 5 1 0,0 3 1 0,0 2 0 16,-6 0-23-16,3 3-5 0,-8 6-1 0,2-1 0 16,3 0 7-16,-3 6 1 0,-3-1 0 0,1 6 0 0,-4 0-19 15,6 0-3-15,-3 0-1 0,3 2 0 0,3 1 2 16,1 2 0-16,-1 0 0 0,0 3 0 0,0 5-11 16,3-2 0-16,-3-1 0 0,3 3 0 0,-3 3 0 0,4-3 8 15,-1 0-8-15,0-3 8 0,0 1-8 0,3-3 0 16,-3-3 0-16,6 0 0 0,0-2 0 0,0-1 0 15,0-5 0-15,3 1 0 0,3-1 0 0,1-3 0 16,-1-2 0-16,3-2 0 0,0-6 0 0,0 0 0 16,0 0 0-16,8 2 0 0,4-2 0 0,-3-2 0 15,3-4 0-15,0 6 0 0,3-5 0 0,0 0 0 16,-3 2 0-16,3-2 0 0,-3 0 0 0,2 2 0 16,-2 0 0-16,3 1-11 0,-3-4 3 0,0 4 0 15,3 2 0-15,-6-3 0 0,-3 0-4 0,0 3 0 0,3 0 0 16,-3 0 0-16,-6 0 0 0,0 0-1 0,6 0 0 0,-6 0 0 15,0 0 21-15,-3 6 4 0,0 2 0 16,-3 0 1-16,0 2-13 0,-3-2 0 0,3 3 0 16,-6-1 0-16,3 1 0 0,3 2 0 0,-3 0 0 15,0 0 0-15,3 1 12 0,-3-1 0 0,3 0 0 0,3 0 0 16,-3-2-3-16,6 0-1 0,-3-1 0 0,3-2 0 16,3-3-8-16,0 3 0 0,0 0 0 0,3-2 0 15,0-4 0-15,3 1 0 0,0-1 0 0,3-2 0 16,0-2 0-16,3-3 0 0,0 2 0 0,0-2 0 15,3-1-59 1,-1 1-13-16,1-6-4 0,0 4-704 0,0-4-142 0</inkml:trace>
  <inkml:trace contextRef="#ctx0" brushRef="#br0" timeOffset="-188149.81">20522 9250 2206 0,'0'0'48'0,"0"0"11"0,0 0 1 0,0 0 3 0,0 0-51 0,-3 8-12 16,0-3 0-16,0 3 0 0,-3-3 72 0,3 3 11 15,-3 0 2-15,-2 3 1 0,2-1-50 0,0 1-9 16,-3 2-3-16,-3 0 0 0,3 1 7 0,0 1 1 16,0 1 0-16,3 0 0 0,-3-3-20 0,6 1-3 15,0 2-1-15,3-6 0 0,-3 1-8 0,3-3 8 16,0-3-8-16,0-5 8 0,9 5-8 0,0-5 0 15,0 0 0-15,3 0 0 0,3-2 0 0,0-4 0 0,0-2 0 0,-1-2 0 16,1-1 0-16,3-2 0 0,0 0 0 0,0 0-11 31,0-3-21-31,3 0-4 0,-4 3 0 0,1-3-1 0,3 2 23 0,-6 1 5 0,0 5 1 0,-3-2 0 16,0 2 8-16,0 2 0 0,0 4 0 0,-7-1 0 16,1 1 0-16,-3 4 0 0,0 1 0 0,-3-3 0 15,-6 5 16-15,0 6 8 0,1-1 1 0,-7 4 1 16,0-1-5-16,3 3-1 0,3-1 0 0,0 1 0 15,-3-2-1-15,0-1-1 0,3 0 0 0,0-2 0 16,3 2-10-16,3-3-8 0,-3-2 12 0,3-2-12 16,3 2 0-16,-3-8 0 0,0 0 0 0,9 0 0 0,3 0 0 15,0-3 0-15,0-2 0 0,3-1 0 16,0-2 0-16,5-2 0 0,-2-1-10 0,0 1 10 16,0-4-25-16,0 1-1 0,0 0 0 0,3 0 0 15,-4 0-2-15,1 2-1 0,-3 0 0 0,0 3 0 0,0 1 29 0,-6 1 0 16,-3 4-8-16,-6 2 8 0,0 0 0 0,0 0 0 15,0 0 0-15,0 5 0 0,-3 3 14 0,0 5 2 16,-6-2 1-16,0-1 0 0,-3 1 6 0,6 2 1 16,-3 0 0-16,3 0 0 0,-3 3-10 0,3-5-2 15,0 0 0-15,3-1 0 0,3 1-12 0,0 2 0 16,-3-5 0-16,3 0 0 0,6 0 0 0,-3-3 8 16,-3-5-8-16,9 5 0 0,0 1 0 0,0-6-18 15,3 0 2-15,-3 0 1 16,3-3-174-16,0 0-35 0,-3-2-8 0</inkml:trace>
  <inkml:trace contextRef="#ctx0" brushRef="#br0" timeOffset="-187646.36">21156 9435 748 0,'0'0'33'0,"0"0"7"0,0 0-32 0,0 8-8 0,0 0 0 0,-3 3 0 16,0-6 232-16,3-5 45 0,0 8 9 0,0-8 2 15,0 0-179-15,0 0-35 0,3 5-7 0,3-2-2 16,0-1-20-16,3-2-4 0,-3 0-1 0,3-2 0 15,0-1-11-15,0-2-2 0,3-1-1 0,0-1 0 16,3 1-14-16,-6-2-4 0,-4-2 0 0,4 2 0 16,-3-3 2-16,0 3 0 0,0 0 0 0,-3-2 0 0,3-1 11 0,-3 1 3 15,0 4 0-15,-3-4 0 0,0-1 4 0,0 3 2 16,-3-2 0-16,0 4 0 0,0-4-14 16,0 2-2-16,0 5-1 0,-3 0 0 0,3 1 34 0,-6 2 6 15,0 0 2-15,-2 2 0 0,-1 1-25 0,-3 5-5 16,3 0-1-16,-3 3 0 0,0-1 2 0,0 1 0 15,3 2 0-15,0 0 0 0,0 0-26 0,1 6 0 16,-1-1-14-16,6 1 5 0,-3-6 9 0,6 6 0 16,-3-3 0-16,3-3 0 0,3 3 0 0,3-8 0 15,0 0 0-15,0 0 0 0,3-3 0 0,0 0 0 16,3-5 0-16,3-3 0 0,-4 1 0 0,7-9-8 16,0 1 0-16,3-1 0 15,0 0-18-15,3 1-3 0,-6-3-1 0,3-1 0 0,-7 1 10 0,4 0 1 16,0 0 1-16,-3 0 0 0,3 2 18 0,-3-2 0 15,0 5 0-15,-3-3 0 0,-3 3 0 0,0 3 0 0,-6 5 0 16,0 0 0-16,-3 0 0 0,-6 3 14 0,3 2-2 0,-3 0-1 16,0 6 17-16,0-3 4 0,-3 5 1 0,6-2 0 15,3 2-10-15,0 0-3 0,-3 0 0 0,3 0 0 16,0-2-9-16,3 0-3 0,0 2 0 0,0-3 0 16,-3 1-8-16,6-3-11 0,0 0 3 0,3-3 0 15,3-2 8-15,3 2 0 0,0-5 0 0,3-3 0 16,0 1-168-1,6-6-32-15</inkml:trace>
  <inkml:trace contextRef="#ctx0" brushRef="#br0" timeOffset="-187029.19">21975 8718 1591 0,'6'-8'35'0,"0"-2"7"0,-3 2 2 0,0-3 0 0,0 0-35 0,3 3-9 0,-6 3 0 0,3 0 0 16,-3 0 96-16,0 5 16 0,0 0 4 0,0 0 1 0,-6 5-26 0,0 5-6 16,0 1-1-16,-3 2 0 0,0 1-16 0,0 1-4 15,-3 4-1-15,3 2 0 0,-3 0-11 0,0 3-3 16,0 0 0-16,-2 5 0 0,-4 0-29 0,0 0-7 15,0 6-1-15,-3-1 0 0,0 0 7 0,-3 1 1 16,4 2 0-16,-1-5 0 0,3-1-20 0,0 1 0 16,0-3 0-16,0 0 0 0,6-2 0 0,1-3 15 15,2-1-3-15,0-1-1 0,0-4-11 0,6 1-12 16,6-4 2-16,-3-1 1 0,3-4 9 0,3 1 0 16,6-6 0-16,-3 0 0 0,5-5-11 0,4 3 0 15,3-6 0-15,-3 1 0 16,0-4-133-16,3 1-26 0,-1-3-6 0</inkml:trace>
  <inkml:trace contextRef="#ctx0" brushRef="#br0" timeOffset="-186510.86">22017 9260 1605 0,'0'0'35'0,"0"0"7"0,2-5 2 0,4 0 2 0,0 2-37 0,-3-2-9 0,3 2 0 0,-3-2 0 15,3 0 9-15,-3 2 0 0,3-2 0 0,-3-1 0 16,-3 4-9-16,6-3 12 0,-3-1-12 0,3 1 12 16,-3-3 4-16,0 5 2 0,3-2 0 0,-6 0 0 0,0-1 25 0,0-1 5 15,0 1 0-15,0 1 1 0,0 5 5 0,-6-3 1 16,-3-2 0-16,3 5 0 0,0 3 8 0,-3-1 1 15,-3-2 1-15,3 6 0 0,-3-1-8 0,4 3-1 16,-4 0-1-16,3 0 0 0,-3-3-28 0,3 3-6 16,0-3-1-16,0 3 0 0,0 0-20 0,3 0 0 15,-3 3 0-15,6-3 0 0,-3-1 30 0,6 1 2 16,-3 3 0-16,3-3 0 0,0 0-32 0,3 0 0 16,0 0 0-16,3 2 0 0,0-2 0 0,3 0 0 15,-3 0 0-15,3 0 0 0,3 0-11 0,-3-3-8 16,0 3-1-16,0-2-1 15,0 1-14-15,0-1-2 0,-4 2-1 0,1 0 0 16,0-3 4-16,-6 6 1 0,0-4 0 0,0 1 0 0,-6 0 15 0,0 3 3 16,1-3 1-16,-4 0 0 0,0 0 14 0,0 0 0 15,-3-3 0-15,0 0 0 0,0 1 0 0,0-1 0 0,0 0 8 16,-3-2-8-16,0-1 11 0,1-2-2 0,-1 0 0 0,0-2 0 16,0 2 16-16,3-3 3 0,-3-2 1 0,6 0 0 15,0-1-18-15,3 1-11 0,3 0 12 0,0-6-12 16,3 3 8-16,3 0-8 0,3-2 0 0,3 2-740 15,6 0-152-15</inkml:trace>
  <inkml:trace contextRef="#ctx0" brushRef="#br0" timeOffset="-185559.41">22335 9353 1958 0,'-3'0'87'0,"0"0"17"0,0 0-83 0,3 0-21 15,0 0 0-15,0 0 0 0,0 0 71 0,0 0 9 16,0 0 3-16,6-5 0 0,0-1-57 0,3 1-11 16,0 0-3-16,0 0 0 0,0-1-12 0,3-2 0 15,-3 0 0-15,-1 0 0 0,1 1 0 0,-3-1 0 16,0-3 0-16,0 0 0 0,0 3 0 0,-6-2 8 15,0-1-8-15,0 3 0 0,0-5 0 0,-3 3 9 16,-3-1-9-16,0-2 8 0,-3 5 3 0,0 0 0 16,1 3 0-16,-4-1 0 0,0 4 25 0,-3 2 6 0,-3 2 1 0,0 1 0 15,0 2-22-15,0 3-4 0,-2 3-1 0,2-1 0 16,6 1-6-16,0 2-2 0,0 0 0 0,0 3 0 16,0 0 20-16,3 0 3 0,0 0 1 0,3 0 0 15,3 2-32-15,-3-2-13 0,6 0 1 0,0 3 0 16,6-6 12-16,-3 3 16 0,6-3-3 15,0-3-1-15,0 1-12 0,3-6 0 0,3 1 0 0,0-4 0 16,6-4 0-16,-1-1 0 0,1 0 0 0,0-2 0 31,0-6-32-31,0 1-8 0,-3-1-3 0,0-2 0 0,-4 2-4 0,4-2-1 16,-6 0 0-16,3 0 0 0,-3 0 28 0,-3-1 6 0,-3 1 1 0,3 0 0 16,-3 0 13-16,-3 2 0 0,-3 0 0 0,0 4 0 0,-3 1 8 15,0 1-8-15,0 2 12 0,-3 3-12 0,0 3 39 0,-3 0 1 16,3 2 0-16,-3 0 0 0,3 3-11 0,-3 0-1 15,0 3-1-15,3-1 0 0,0 1 1 16,0 2 1-16,3 0 0 0,-3 1 0 0,4 1-29 16,2-1 0-16,-3-1 0 0,6 0 0 15,-3 0 0-15,2 1 0 0,1-7 0 0,0 1 0 0,3 0 0 0,0-5-13 16,-6-3 1-16,9 0 0 0,3-3 3 0,3 1 1 16,-3-4 0-16,3-2 0 15,0 3-20-15,3-3-3 0,-4-2-1 16,4 2 0-16,0-6-14 0,3 4-3 0,-3-1-1 0,0-2 0 0,-6 0 26 15,0 2 4-15,2-2 2 0,1 2 0 0,-3 1 7 0,0-1 2 16,-3 3 0-16,0-2 0 0,-3 4 9 0,0 1 0 16,-6 5 0-16,0 0 0 0,0 0 15 0,0 0 5 15,-9 3 0-15,3 2 1 0,-3 3 15 0,0 3 4 16,-3-1 0-16,0 1 0 0,-3 2-12 0,4 3-1 16,-1 0-1-16,3 0 0 0,-3 0-10 0,3-1-1 15,6 1-1-15,-3 0 0 0,3-5-5 0,0 2-1 0,6-2 0 16,0-1 0-16,3-5-8 0,3 1 0 0,3-4 0 15,0-2 0-15,0 0 0 0,2-5-17 0,4 0 4 16,0 0 1-16,3-3 12 0,0 0-9 0,-3-3 9 16,0-2-8-1,-1 2-16-15,1-2-4 0,-3 0 0 0,0 2 0 16,-3-2-5-16,0 2-2 0,0 1 0 0,0-3 0 0,-3 5 26 0,0-3 9 16,-4 6 0-16,1-1-9 0,-3 1 9 0,-3 5 0 0,0 0 0 0,0 0 8 15,0 0 28-15,-3 5 5 0,-3 3 2 0,-2 0 0 16,-1 0-15-16,3 6-4 0,-3-1 0 0,3 0 0 15,0 3 13-15,0 0 3 0,0 0 0 0,3-3 0 16,0 3-29-16,0-3-11 0,0 0 8 0,3-2-8 0,0-3 12 16,6 0-4-16,-3 0 0 0,0-3 0 0,3 0-8 0,0 3 0 15,0-8 0-15,3 3 0 0,0-3 0 0,0 0-11 16,0-3 3-16,2-2 0 16,4-1-119-16,-3 4-23 0,3-3-5 0</inkml:trace>
  <inkml:trace contextRef="#ctx0" brushRef="#br0" timeOffset="-184769.15">23389 9295 403 0,'0'0'17'0,"0"0"5"0,0 0-22 0,0 0 0 16,0-3 0-16,0 3 0 0,0-5 263 0,0 5 48 16,-3-3 9-16,-3 1 3 0,0-4-159 0,3 4-31 15,0 2-6-15,0-6-2 0,-3 6-61 0,3-2-13 16,0-1-3-16,0 0 0 0,0 1-5 0,0 2-2 0,-3-3 0 0,3 3 0 16,-3-3 1-16,3 3 0 0,-3 0 0 0,0 0 0 15,0 3-27-15,3-3-6 0,-6 3-1 0,3-1 0 16,1-2-8-16,-4 3 0 0,3 2 0 0,-3-2 0 15,0 2 0-15,3 1 0 0,0-1 0 0,0 0 0 16,-3-2 0-16,6 2 0 0,-3 3 0 0,3-3 0 16,0 1 0-16,3-6 0 0,0 0 0 0,0 0 0 15,9 2 0-15,0 4 0 0,0-1 0 0,3-2 0 16,-3-1 0-16,3 1 0 0,-3-1 0 0,0 4 0 16,2-1-15-16,-2-2-5 0,-3 2 0 0,3 0-1 15,-6 1-3-15,3-4 0 0,-6-2 0 0,3 8 0 16,0-3 9-16,-3-5 2 0,0 0 0 0,0 0 0 15,-3 8 13-15,-6-2 0 0,3-1 0 0,-3 0 0 0,0 3 0 16,-3-5 0-16,1-1 0 0,-4 1 0 0,0 0 0 16,0-3 8-16,0 2 0 0,0 1-8 0,-3-3 20 15,0 3-4-15,4-3 0 0,-1 0 0 0,3 0 9 0,0 0 2 16,0 0 0-16,0 0 0 0,3 2-27 0,0-2 0 16,0 0 0-16,3-2 0 0,0 2 0 0,6 0 0 15,0 0 0-15,0 0 0 16,0 0-40-16,0 0-12 0,9-3-4 0,0 0-993 0</inkml:trace>
  <inkml:trace contextRef="#ctx0" brushRef="#br0" timeOffset="-184179.77">23511 9377 2005 0,'-15'2'88'0,"6"4"20"0,0 2-87 0,0 5-21 0,-3 0 0 0,0 3 0 16,-3 3 49-16,0 2 6 0,1 0 1 0,-1 5 0 15,0 1-6-15,-3 2-1 0,0-3 0 0,0 3 0 16,-3 1-17-16,4-1-3 0,-4 0-1 0,0 0 0 16,0 0-28-16,0 0 0 0,3 3 0 0,1-3 0 15,2-5 0-15,3 2 0 0,-6 1 0 0,6 2 0 0,-3-5 0 16,0 2 0-16,3-7 0 0,3-1 0 15,0-2-26-15,0-3-5 0,7-2-1 0,-4-3 0 0,3-3 32 16,3-5 0-16,0 0 0 0,0 0 0 0,0-5 0 0,6-3 0 16,-1-3 0-16,1-7 0 0,6-1 0 0,0-5 0 15,0-2 0-15,3-3 0 0,-3 0 0 0,0-3 0 16,6-2 0-16,0-3 0 0,2-3 0 0,4-3 0 16,-3 1 0-16,3 2 0 0,3-5 12 0,-1 6 0 15,1-6-1-15,3 2 0 0,3 4 24 0,5 2 5 16,1 0 0-16,0 5 1 0,0 3-24 0,-1 2-5 15,1 4 0-15,-3 1-1 0,-7 4-11 0,1-1 0 16,-6 4 0-16,3 1 0 0,-3 1 31 0,-4 2 1 16,1 4 0-16,0-1 0 0,-3 2-32 0,3 4 0 15,-6-1 0-15,-3 8 0 0,-1-2 0 0,-2 8 0 16,-3-4 0-16,-3 7 0 0,-6-1 0 0,-3 3 0 0,-3 2 0 16,-2 1 0-16,-4-1 0 0,-3 1 0 0,0 2 0 15,0 3 0-15,-3-3 12 0,3 3-3 0,-2-3-1 0,2-2 0 16,-3-1 7-16,0-2 1 0,0-3 0 0,-3 0 0 15,4-2-7-15,-1-3-1 0,3 0 0 0,0-6 0 16,3 4 20-16,3-6 3 0,0 0 1 0,0 0 0 16,3 0-32-16,4-3 0 0,-4 0 0 0,6 1 0 15,-3-6 0-15,6 0 0 0,0-3 0 0,6 1 0 16,0-1-96 0,3-5-26-16,2 0-5 0,4 1-669 0,0-1-135 0</inkml:trace>
  <inkml:trace contextRef="#ctx0" brushRef="#br0" timeOffset="-183853.64">24026 9210 1440 0,'0'0'128'0,"-9"3"-103"16,3 2-25-16,0 0 0 0,-3 1 132 0,3-1 22 15,-3 3 4-15,3 0 1 0,-3 2-55 0,0 1-12 16,3 0-1-16,-3 2-1 0,3 0-39 0,3 0-8 15,-3-2-2-15,3-1 0 0,-2 4-24 0,2-4-5 16,0 3 0-16,-3-2-1 0,3 0-11 0,3-1 12 16,-3-2-12-16,3 0 12 0,-3-3-12 0,0 1 10 15,3-6-10-15,0 0 10 0,0 0-10 0,0 0 8 0,0 0-8 0,0 0 8 16,6-6-8-16,0 1 8 0,3 0-8 0,2-3 8 16,1-3-8-16,0 1 0 15,0-4 0-15,3 4 8 0,0-6-8 0,0 3 0 0,-3 2 0 16,3-2 0-16,-3 2 0 0,-1 1 0 0,1-1 0 0,0 1 0 15,0 2 0-15,-3 0-9 0,6 0 9 16,-6 0-13 0,0 3-37-16,0-1-7 0,0 1-2 0,0 0-668 0,-3-1-133 0</inkml:trace>
  <inkml:trace contextRef="#ctx0" brushRef="#br0" timeOffset="-183345.08">24294 9337 1609 0,'0'0'35'0,"0"0"7"0,0 0 2 0,0 0 2 0,0 0-37 0,0 0-9 16,0 0 0-16,0 0 0 0,0 0 81 0,6 3 15 16,-1-1 2-16,1-2 1 0,0-2-47 0,0 2-8 15,3-3-3-15,-3 1 0 0,0-4-23 0,0 1-5 16,6 0-1-16,-6-3 0 0,3 2-4 0,-3-2-8 15,0-2 11-15,0 2-11 0,-3-3 24 0,0-2-1 16,-3 3-1-16,3-1 0 0,-3-5-14 0,0 3-8 16,0-3 10-16,-3 5-10 0,-3 1 8 0,0 2-8 15,-6 3 0-15,3 2 9 0,-6 3 23 0,3 5 4 16,-3 1 0-16,3 1 1 0,-2 4-2 0,-1 0-1 16,3 2 0-16,0 0 0 0,0 0-16 0,0 1-3 0,3 1-1 0,0-1 0 15,0 4-14-15,3-2 11 0,0-3-11 0,3 3 10 16,0 0-10-16,0-3 0 0,6 3 0 0,0-5 0 15,0-1 0-15,3-2 0 0,3-5 0 0,0 2 0 16,0-5 0-16,3 0 0 0,0 0 0 0,0-5 0 16,0 0 0-16,0-3 0 0,2 2-9 0,4-2 9 15,-3 0-27-15,0 1 2 0,3-4 0 0,-3 3 0 16,3 0 14-16,-3 0 11 0,-3 0-13 0,-1 6 5 16,-2-4 8-16,-6 6 0 0,-3 0 0 0,0 0 0 15,0 0 0-15,-3 8 0 0,-3 3 0 0,-3-1 0 16,4 1 12-16,-1 0-1 0,0 2-1 0,0 0 0 15,-3 0-10-15,6-5 8 0,6 3-8 0,-3-3 8 16,3-3-8-16,3-2 0 0,0-1 0 0,3-2 0 16,2-5-112-16,-2 2-14 0,3-2-3 15,0 0-1-15</inkml:trace>
  <inkml:trace contextRef="#ctx0" brushRef="#br0" timeOffset="-183161.53">24591 8861 921 0,'-15'-5'82'0,"9"2"-66"16,0 3-16-16,0 3 0 0,1-3 276 0,2 0 51 15,-3 2 10-15,6-2 3 0,0 0-248 0,0 0-48 0,0 0-11 0,6 8-1 16,-3 0-21-16,5 0-11 16,-2 3 12-16,3-1-12 0,0 3 8 0,3 1-8 0,0-1 0 15,0 3-672 1,-3 0-139-16</inkml:trace>
  <inkml:trace contextRef="#ctx0" brushRef="#br0" timeOffset="-182502.28">24651 9483 2030 0,'0'0'44'0,"0"0"10"0,0 0 2 0,0 0 1 0,0 0-45 0,0 0-12 0,0 0 0 0,0 0 0 16,0 0 76-16,0 0 14 0,0 0 2 0,9-6 1 15,0 1-53-15,0-3-12 0,-1 0-1 0,1-2-1 16,0-1-7-16,3 0-2 0,-3-2 0 0,0 3 0 16,0-4-6-16,0-1-2 0,-3-1 0 0,0 0 0 0,3 3-9 0,-6-3 8 15,-3 2-8-15,0 1 8 0,0 3 3 0,-3-1 0 16,-3 6 0-16,0-3 0 0,0 3 19 0,-3 2 4 16,0 0 1-16,-3 3 0 0,3 3-6 0,-3 0-1 15,0-1 0-15,1 6 0 0,-4 0 4 0,3 0 0 16,-6 3 0-16,3-1 0 0,0 1-19 15,3 2-3-15,0 0-1 0,0 0 0 0,6 1-9 0,0-1 0 16,4 0 9-16,-1 0-9 0,3-2 0 0,3 0 0 16,2-4 0-16,4 1 0 0,3 0-10 0,0-2 0 15,0-1 0-15,3-2 0 16,0-3-100-16,0-3-20 0,0 3-4 0,0-5-1 16,-1-1 45-16,-2 1 9 0,-3 0 1 0,3-3 1 15,-3 3 11-15,0-1 1 0,-3 1 1 0,-6 5 0 0,0 0 54 0,0 0 12 0,0 0 0 0,0 0 0 16,-9 3 63-16,0 2 9 0,0 5 3 0,-3 4 0 15,-6-1 12-15,1 0 2 0,-1 3 1 0,-3 0 0 16,-3 2-24-16,3 1-5 0,-3 2-1 0,4 6 0 16,2-4-15-16,0 4-3 0,-3-1-1 0,0 3 0 15,0 1-22-15,3 1-5 0,1 4-1 0,-1-1 0 16,0-2-5-16,6 5 0 0,-3-3-8 0,6 3 12 16,-3-2-12-16,3-6 0 0,0 0 0 0,3-3 0 15,-2 1-10-15,-1-6-5 0,0 3-1 0,3-6 0 16,0-2-3-16,-3 3-1 0,0-6 0 0,3 0 0 15,0-2 20-15,-3-3 0 0,0-3 0 0,3 0 0 16,-3-2 0-16,0 0 0 0,0-9 0 0,0 1 0 16,4-3 0-16,-1 0 0 0,-3-5 0 0,0 0 9 15,6-6 11-15,0 1 3 0,-3-6 0 0,6-3 0 0,0-2-11 16,6-5-3-16,0 2 0 0,0 0 0 0,6 1-9 0,-1-1 0 16,1 5 0-16,0-2 0 0,0 3 0 15,3 2 0-15,-3 3 0 0,3 5 0 0,-3 0 0 0,3 0 0 16,3 0 0-16,-1 0 0 15,4 3-68-15,0-5-8 0,6 4-3 0,-3-4-753 16,2 5-152-16</inkml:trace>
  <inkml:trace contextRef="#ctx0" brushRef="#br0" timeOffset="-181766.25">24898 9319 2142 0,'0'0'95'0,"-6"-3"19"0,6 3-91 0,-6 5-23 0,0-5 0 16,-3 6 0-16,3-4 81 0,0 4 12 0,0-1 3 0,3 0 0 16,-3 0-52-16,3 1-9 0,3-1-3 0,0 3 0 15,0-3-1-15,0 3-1 0,3-3 0 0,3 1 0 16,3-1-30-16,0 0 0 0,0 1 0 0,3 2 0 16,0-6 0-16,0 1 0 0,-3-1 0 0,3 1 0 15,2 0-20-15,4-3 2 0,-3-3 1 0,3 3 0 16,-3-3-32-16,0 3-7 0,0-5 0 15,0 5-1-15,-4-5-12 0,1 0-3 16,-3 2 0-16,0-2 0 0,0 2 24 0,-9 3 5 0,0 0 1 0,0 0 0 0,0 0 50 16,0 0 11-16,-3 8 1 0,0-3 1 0,-3 6 30 0,0-1 5 15,-3 4 2-15,3-4 0 0,-3 3-16 16,1-2-3-16,2-3-1 0,0 0 0 0,3 2-10 16,0 1-1-16,3-6-1 0,0 1 0 0,3 2-6 0,-3-8-2 15,0 0 0-15,12 5 0 0,-6-2-6 16,5-1 0-16,1-2-1 0,3 0 0 15,-3-2-11-15,3-1 0 0,-3 3 9 0,0-5-9 0,0-3 0 16,0 0 0-16,-3 2 0 0,2 1 0 0,-2 0 0 16,-3-3 8-16,3-3-8 0,-3 3 0 0,0 3 0 0,-3-3 0 15,0 3 0-15,-3 5 0 0,0 0 0 0,0 0 9 16,-3-5-9-16,-3 5 0 0,-3 2 30 0,0 4-1 16,0-4 0-16,-2 3 0 0,-1 3 10 0,-3-2 1 15,-3 4 1-15,3 1 0 0,-6-1 0 0,3 4 0 16,-3-1 0-16,4 5 0 0,-1-2-20 0,0 3-4 0,3-1-1 15,0 1 0-15,6-1-5 0,0 1-2 0,-3 2 0 16,3 0 0-16,6 0-9 0,-3-2 0 0,4 2 0 0,2 0 8 16,0 3-8-16,0-3 0 0,0 0 0 0,-3 1 0 15,0-1 0-15,3-3 0 0,-3 1 0 0,0 2 0 16,-3-3 0-16,3-2 0 0,-3 3 0 0,3-3 8 16,-6 0-19-16,-3-3-4 0,3 0-1 15,0 0 0-15,0-2 16 0,0-3 0 0,-3 0 0 0,0-3 0 16,0 0 0-16,4-2 0 0,-4-3 0 0,3-3 0 15,0 1 0-15,0-4 0 0,0 1 0 0,3-5 0 16,-3-1 0-16,3 0 0 0,3-5 0 0,0 1 0 16,0-4 16-16,3-2-3 0,3 2-1 0,3 1 0 15,-3-1-12-15,6 1 0 0,0 2 8 0,3 0-8 16,3 0-12-16,3 3-4 0,-1 2-2 0,4-2 0 16,3 3 6-16,0-4 2 0,-6 6 0 0,6-2 0 15,2-1-71 1,1 3-15-16,-3 0-2 0,0 0-754 0,0 0-150 0</inkml:trace>
  <inkml:trace contextRef="#ctx0" brushRef="#br0" timeOffset="-179728.06">2449 11213 1047 0,'0'0'46'0,"0"0"10"0,0 0-44 0,0 0-12 0,0 0 0 0,-3 5 0 15,-3 1 130-15,3-1 24 0,-6 3 5 0,3-3 1 0,0 3-40 0,-3 0-7 16,3-3-1-16,0 6-1 15,-3-1-47-15,-6 4-8 0,9 2-3 0,-9-3 0 0,9 3-9 0,-3 0-3 16,-2-1 0-16,2 1 0 0,3 0-5 0,3 0 0 16,-9-3-1-16,12 1 0 0,-6 1-35 0,6-4 0 15,-3 0 0-15,3-1 0 0,0 1 0 0,3-1 0 16,3-2 0-16,-3 0 0 0,-3-8 0 0,9 5 0 16,0 1 0-16,0-4 0 0,2 1 8 0,-2 0 0 15,3-6 1-15,3 0 0 0,0 1-9 0,-6-4 0 16,6 1 0-16,0-3 0 0,6 0 0 0,-9-2 0 15,5-1-11-15,-2 1 11 16,3-4-32-16,-3 1-2 0,0 0 0 0,0 2 0 16,0 1-146-16,-3-1-30 0</inkml:trace>
  <inkml:trace contextRef="#ctx0" brushRef="#br0" timeOffset="-179291.22">2746 11213 1555 0,'0'0'138'0,"0"0"-110"0,0 0-28 0,0 0 0 0,0 0 0 0,0 0-12 15,-6 5 0-15,0 1 1 0,6-6 108 16,-3 5 22-16,-9 3 4 0,4-3 1 0,-4 3-49 0,6 0-10 16,-6 0-1-16,0 0-1 0,3 0-20 0,-3 2-4 15,3 1-1-15,0 0 0 0,-3 2-5 0,6 0-1 16,3-2 0-16,3 2 0 0,-12 0-5 0,6 0-2 15,3 1 0-15,-2 1 0 0,2-1-9 0,3-1-1 16,0-3-1-16,0 1 0 0,0 0-14 0,8-3 11 16,-8 2-11-16,9-5 10 0,-9 1-2 0,6-4-8 15,3 1 12-15,3-3-4 0,3-3-8 0,0 1 8 16,3-4-8-16,3 1 8 0,-3-3-8 0,-4 3 0 16,4-3 9-16,0 0-9 15,-3 0-85-15,0 0-22 0,-6 0-4 0</inkml:trace>
  <inkml:trace contextRef="#ctx0" brushRef="#br0" timeOffset="-178741.33">2964 11224 576 0,'0'0'51'0,"0"0"-41"0,0 0-10 0,0 0 0 0,0 0 220 0,0 0 43 16,0 0 8-16,0 0 1 0,0 0-138 0,0 0-28 15,-6 5-6-15,3-2 0 0,-3 2-30 0,3 3-6 16,0 2 0-16,-3-2-1 0,3 3-11 0,-3-1-1 16,0 4-1-16,0-1 0 0,-3 3-9 0,0 0-1 15,3 2-1-15,0-2 0 0,-3 0-9 0,3 0-2 16,0 0 0-16,3 0 0 0,-9-3-12 0,9-3-2 15,0-2-1-15,0 3 0 0,3-6-13 0,0 1 0 16,0-6 0-16,0 0-10 0,0 0 10 0,0 0 14 16,6 2-3-16,3-4-1 0,0-1-10 0,0-2 8 15,3-1-8-15,-3-2 8 0,3 0-8 0,3 0-17 16,-3-2 4-16,-3-3 1 0,6 2 12 0,-1-2 0 16,-2 0 0-16,3-1 0 0,0 4 0 0,0-3-20 15,0-1 2-15,-6 1 1 0,3 5 5 0,-3-2 0 16,6 2 1-16,-7 0 0 0,-2 2 11 0,6 1 0 15,-3 2 10-15,-3 3-10 0,3-2 0 0,-9 2 0 0,6 2 0 0,-6-2 0 16,6 0-10-16,-6 0 10 0,0 0-8 0,6 8 8 16,3 0 0-16,-9-2 0 0,0 4 0 15,0-2 8-15,0 3-8 0,-9-1 0 0,3 1 0 0,0 0 0 16,6 2 0-16,-9-3 0 0,0 4 0 0,6-4 0 16,-3 1 9-16,3-3-9 0,-3 2 12 0,3 1-12 15,0-6 12-15,0 3-4 0,6-3 0 16,-3-5-8-16,0 0 8 0,0 8-8 0,0-8 0 0,12 6 0 15,-3-4 0-15,-6 1 0 0,6-3 0 0,0-3 0 16,3 1-174-16,-3-1-38 0</inkml:trace>
  <inkml:trace contextRef="#ctx0" brushRef="#br0" timeOffset="-178291.26">3490 11377 1440 0,'0'0'128'0,"0"0"-103"15,0 0-25-15,0 0 0 0,0 0 42 0,0 0 3 16,0 0 1-16,0 0 0 0,0 0 18 0,0 0 4 16,0 0 1-16,0 0 0 0,0 0-26 0,9-3-6 15,-9 3-1-15,6-5 0 0,3-3-25 0,-3 3-11 0,-3-3 8 0,0 0-8 16,-3 0 0-16,6 0 0 0,3 0 0 0,-6-2 0 15,3-1 0-15,-6 0 8 0,6-2-8 0,0 0 0 16,-6 2 10-16,0 1-10 0,0-3 12 0,0 2-12 16,-6 0 20-16,3 1-2 0,0-3-1 0,-3 5 0 15,6-3 9-15,-3 3 2 0,-3 3 0 16,-3 2 0-16,3 1 12 0,-9 2 2 0,3 0 1 16,-3 2 0-16,-2 6 4 0,-1 0 1 0,3 0 0 0,0 5 0 15,0 3-27-15,-6 0-5 0,6 3 0 0,1-1-1 16,-1 3-5-16,0 0-1 0,3 1 0 0,3-1 0 15,-6 0-1-15,6-3 0 0,6 4 0 0,0-4 0 16,-3 1-8-16,6-6 8 0,6 3-8 0,-3-3 8 0,3-2-8 0,6-3 0 16,-3-3 9-16,0 0-9 0,3-2 18 0,3-3-1 15,5-3 0-15,1-2 0 16,3-3-41-16,-3-3-8 16,3 1-1-16,3-6-1 0,-7 0-117 0,1-8-23 0,-3 3-5 15,9-5-794-15</inkml:trace>
  <inkml:trace contextRef="#ctx0" brushRef="#br0" timeOffset="-178025.97">3961 10618 345 0,'0'0'31'0,"0"0"-31"0,0 0 0 16,0 0 0-16,0 0 341 0,0 0 63 16,0 0 12-16,0 0 2 0,-6 2-228 0,0 4-46 15,3 4-8-15,-9-2-3 0,6 5-59 0,-3 3-12 0,0 3-2 0,-3 7-1 16,-3 1-11-16,0 2-1 15,1 5-1-15,-4 1 0 0,0 4-6 0,0-2-2 0,0-2 0 0,0 4 0 16,-3 1-6-16,1 0-2 0,-7 2 0 0,3 3 0 16,3 0-16-16,0-5-3 0,3-1-1 0,7-1 0 15,-7-4-10-15,12-2 0 0,0-6 0 0,6-2 8 16,0-3-8-16,0-2 0 0,3-3 0 0,3-3 0 16,6-3 0-16,-3-4 0 0,11-4 0 0,-5-2 0 15,3-2-54-15,0-4-16 16,3-2-3-16,0-2-1187 0</inkml:trace>
  <inkml:trace contextRef="#ctx0" brushRef="#br0" timeOffset="-177272.37">4220 11414 518 0,'0'0'46'0,"0"0"-37"0,0 0-9 0,0 0 0 0,0 0 216 0,0 0 40 15,0 0 9-15,0 0 2 0,0 0-136 0,0 0-27 16,0 0-6-16,0 0-1 0,0 0-47 0,0 0-10 16,0 0-1-16,0 0-1 0,0 0-7 0,0 0-2 15,3-3 0-15,3-2 0 0,3-3-10 0,-4 3-3 16,1-3 0-16,-6-3 0 0,6 4-7 0,-3-4-1 15,3 0-8-15,0 1 12 0,-6 2-2 0,3-3-1 16,-3 1 0-16,0 2 0 0,0-3 3 0,-3 1 1 16,3-1 0-16,-6 0 0 0,0 1 8 0,3-1 2 15,-3 1 0-15,-3 2 0 0,1 0-4 0,-4 2-1 16,0 1 0-16,3 3 0 0,-6 4 1 0,0 1 0 16,-3 2 0-16,0 3 0 0,3 3 5 0,-2 2 2 15,-4 0 0-15,3 3 0 0,3 2-7 0,-3 1-2 16,0 0 0-16,6 2 0 0,3 3 11 0,3-3 3 15,-2 0 0-15,8 0 0 0,-9 0-31 0,9-5 0 16,0 3 0-16,0-6 0 0,0 0 0 0,3-2 8 0,3-3-8 16,2-1 0-16,4-4 0 0,3-3 0 0,3 0 0 0,3-3 0 15,0-4 0-15,6-1 0 0,-4-6-10 0,4 1 10 16,-6-3-9-16,0 0 9 0,0-5-10 0,3 0 10 16,-4-5-49-1,4 2-4-15,0-3-1 0,0 1 0 0,0-3-61 0,-4 0-12 0,-2 0-2 16,0-1-1-16,3 1-89 0,-3 3-17 15</inkml:trace>
  <inkml:trace contextRef="#ctx0" brushRef="#br0" timeOffset="-177007.05">4809 10586 1360 0,'0'0'60'0,"0"0"13"0,0 0-58 0,-6 5-15 16,3-2 0-16,0 5 0 15,-9 0 126-15,3 0 22 0,0 5 5 0,-3 0 1 0,3 3-41 0,-5 3-8 16,-1 2-1-16,-3 5-1 0,0 1-33 0,-3 4-6 15,-3 6-2-15,1 3 0 0,-4-3-8 0,0 3-2 16,-3 0 0-16,3-1 0 0,4 1-15 0,-1 2-3 16,0 1-1-16,0 2 0 0,3-3 3 0,6-5 1 15,-5 3 0-15,5-3 0 0,3-6-29 0,3-4-8 16,0-1 0-16,3-2 0 0,0-3 0 0,6-5 0 16,0 0 0-16,6-3 0 0,-6-5 0 0,9 0 8 15,3-3 0-15,0-5 0 0,6-2-8 0,2-3-13 16,-5-6 3-16,6 0 1 15,3-2-151-15,3 0-31 0,-3-3-5 0,2 0-912 0</inkml:trace>
  <inkml:trace contextRef="#ctx0" brushRef="#br0" timeOffset="-176521.37">4651 11353 1479 0,'0'0'65'0,"-3"6"15"0,0 2-64 0,3-3-16 0,0 3 0 0,-6-3 0 16,0 3 120-16,6-3 20 0,-3 1 5 0,3-6 1 15,0 0-55-15,0 0-11 0,0 0-3 0,0 0 0 16,0 0-45-16,9 0-10 0,0 0-2 0,-3-3 0 15,3-2-5-15,3-1-2 0,-6-2 0 0,3-2 0 16,-3-1-13-16,3-2 11 0,0 0-11 0,3 2 10 16,-9-2-10-16,3 0 0 0,0 2 9 0,-1-2-9 0,-2 2 15 15,-3-2-2-15,0 0 0 0,-3 2 0 0,3-2-13 0,-8 5-8 16,2 0 8-16,0 3-13 0,-6 2 13 0,3 1 10 16,0 4-2-16,-6 4 0 0,3 1 24 0,-3 4 4 15,0 2 0-15,0 3 1 0,1 0 0 0,-1 0 0 16,3 0 0-16,3 2 0 0,-3 1-29 0,6-1-8 15,3-2 0-15,3 0 0 0,0 0 0 0,0-3 0 16,6 0 0-16,3-2 0 0,0 0 0 0,3-6 0 16,3 0 0-16,0-2 0 0,-1-1 0 0,4-2 0 15,0 0 0-15,-3-2 0 0,6-1 0 0,0 1-15 16,-1-1 4-16,-5-2 1 16,3 2-22-16,0 0-4 0,-3 1 0 0,0 2-1 0,-9 0 18 0,3 2 4 15,0 1 1-15,-6 0 0 0,-3-3 14 0,3 2 0 16,-3-2 0-16,0 8 0 0,-3 0 0 0,0 0 0 15,3-3 0-15,-3 6-9 0,-3 0 17 0,0-1 4 0,3-2 1 0,3 0 0 16,-3-3 12-16,3-5 3 0,0 0 0 0,3 3 0 16,3 0-13-16,3-6-3 0,0 0 0 0,0-2 0 15,2-3-1-15,-5-3-1 0,9 4 0 0,-6-7 0 16,6 1-10-16,-3 0 0 0,6-3 0 0,-3 0 0 16,0-2 0-16,3 2 0 0,-10-3 0 0,4 3 0 15,0-2 0-15,0 5-11 0,0-3 3 0,-3 2 0 16,0 1-120-16,0 0-23 15,0 0-5-15</inkml:trace>
  <inkml:trace contextRef="#ctx0" brushRef="#br0" timeOffset="-175992.78">5845 10853 1861 0,'0'0'40'0,"0"0"9"0,0 0 2 0,-6 6 2 0,0-1-42 0,3 3-11 0,-9 0 0 0,0 5 0 15,3 5 63-15,-3 1 10 0,-3 2 3 0,-2 3 0 0,-1 2-30 0,0 1-6 16,-3 2 0-16,3 3-1 0,-3 5-8 0,0-3-2 16,4 3 0-16,-1 0 0 0,0 3-13 0,0-6-4 15,-3 1 0-15,6-1 0 0,-3-5-12 0,1-2 0 16,2-6 8-16,3 0-8 15,0-5-36-15,12-3-11 16,-6-5-1-16,6-3-1 0,0-5-161 0,6-2-32 0</inkml:trace>
  <inkml:trace contextRef="#ctx0" brushRef="#br0" timeOffset="-175605.19">5892 10702 1789 0,'-3'-8'79'0,"1"6"17"0,2-1-77 0,-6 3-19 16,6-2 0-16,-6 2 0 0,0 0 70 0,0 2 10 0,0 3 3 0,3 1 0 16,0 4-30-16,0 4-5 0,0-1-2 0,0 5 0 15,0 6-12-15,0-3-2 0,-3 6-1 0,6 5 0 16,-6-3 15-16,6 5 3 0,-6 0 1 0,6 3 0 16,-3-2-2-16,0 2 0 0,0 3 0 0,0 2 0 15,3-2-39-15,-3-1-9 0,0 35 0 16,6-42 0-16,0-3 12 0,0-5-3 0,3-3-1 15,0-5-8-15,3-3 0 0,0-2 0 0,3-3 0 16,-3-6 0-16,6-2 0 0,-3-2 0 16,-1-3 0-16,4-3 0 0,3-3 0 0,-9-2 0 0,6-3 0 15,0-3 8-15,0-2-8 0,0-3 0 0,-3 1 8 16,2-7-8-16,1 1 0 0,-3 0 0 0,3-2 0 16,3 1 0-16,-3-1 0 0,3-4 0 0,-3 1 0 15,2-3 0-15,1 0 0 0,3 2 0 0,-3 1 0 0,-3 0 0 0,-3 2 0 16,3 3 0-16,0 2 0 0,-4 6-8 0,1 3-4 15,0-1-1-15,-6 6 0 16,3 2-30-16,0 6-5 0,-3 0-2 0,-3 2 0 16,-3 3-166-16,0 0-32 0</inkml:trace>
  <inkml:trace contextRef="#ctx0" brushRef="#br0" timeOffset="-175017.49">6324 11380 1616 0,'0'0'36'0,"0"0"7"0,0 0 1 0,0 0 1 0,0 0-36 0,0-6-9 0,0 1 0 0,3 0 0 15,0 0 74-15,0-1 13 0,0 1 2 0,3 0 1 16,-3-3-39-16,3 0-8 0,0 0-2 0,-6 0 0 16,6-3-17-16,-3 3-4 0,3 0-1 0,-3-2 0 15,0-1 2-15,0 3 1 0,-3-2 0 0,3 2 0 0,-6 0 2 0,3-3 0 16,-3 1 0-16,0-1 0 0,-3 1-6 0,-3 2-1 16,6-3 0-16,-9 3 0 0,3 3 7 0,-3 0 0 15,-3 2 1-15,3 3 0 0,-3 3 7 0,3 2 0 16,-2 0 1-16,-4 6 0 0,3 2 8 0,-3 3 2 15,3-3 0-15,-3 6 0 0,0-4-25 16,4 7-5-16,2-1-1 0,3 0 0 0,0 0-12 16,0 0 8-16,6-2-8 0,0-1 0 0,6 1 12 0,0-3-3 15,0 0-1-15,3-6 0 0,6 1-8 0,-3-1 0 16,3-4 0-16,2-1 0 0,1-2 0 0,0-3 0 16,0 0 0-16,-3-6 0 0,6 1 0 15,0-3 0-15,0 0 0 0,-1-5 0 0,4 2 0 0,-6-5-16 16,0 1 4-16,0-1 1 0,-3 0-1 0,0 0 0 15,-3 3 0-15,0-1 0 0,-1 7 12 0,-2-4 0 16,-6 3 0-16,0 3 0 0,0 5 0 0,0 0 0 16,0 0 0-16,-6 5 0 0,1 0 0 0,2 3 0 15,-3 0 8-15,3 3-8 0,0 2 14 0,-3-2-2 16,6-1 0-16,3 3 0 0,-3-2-12 0,3-3 0 16,3 2 0-16,0-4 0 0,-3-1 0 0,8 0 0 0,-5-2 0 15,0-3 0-15,3-3-10 0,-3-2-5 0,3 0-1 16,0-3-805-16,0-3-162 15</inkml:trace>
  <inkml:trace contextRef="#ctx0" brushRef="#br0" timeOffset="-174842.95">6476 10869 2138 0,'0'0'95'0,"0"0"19"0,0 0-91 0,0 0-23 0,0 0 0 0,0 0 0 0,0 0 31 0,0 0 1 15,0 0 1-15,3 8 0 0,3 0-21 0,3 0-4 16,0-3 0-16,3 3-8 0,-1-3 0 0,4 3 0 16,0-2-10-16,-3-1 10 0</inkml:trace>
  <inkml:trace contextRef="#ctx0" brushRef="#br0" timeOffset="-174470.95">6747 11284 1594 0,'0'0'71'0,"0"0"14"0,3 0-68 0,3-2-17 16,-3-3 0-16,3 2 0 0,0-5 23 0,0 3 1 0,-1-3 0 0,1 0 0 15,0 0 12-15,0-3 2 0,0 3 1 0,0-2 0 16,0-1-24-16,-3 1-5 0,0-1-1 0,0 0 0 15,-3 3 38-15,0 1 7 0,-3-1 2 0,0-3 0 16,-3 3 0-16,-3 0 0 0,0 0 0 0,0 0 0 16,-2 3 6-16,-1 0 2 0,0 2 0 0,0 0 0 15,0 6 0-15,-3 0 0 0,0 2 0 0,-3 3 0 16,0 0-37-16,1 2-7 0,-4 4-2 0,3 2 0 16,3-1-6-16,0 7-2 0,3-4 0 0,0 6 0 15,0-3-10-15,3 3 8 0,3 0-8 0,1-3 8 0,2 3-8 16,3-6 0-16,3 3 0 0,2-2 0 0,-2-3 0 15,6-3 0-15,3-2 0 0,3-3 0 0,6-3 0 16,0-3 8-16,0-2-8 0,5-2 8 16,1-6-123-16,0 0-25 0,0-3-4 0,0-5-2 0</inkml:trace>
  <inkml:trace contextRef="#ctx0" brushRef="#br0" timeOffset="-173921.77">7187 10866 2253 0,'-9'6'100'0,"9"-6"20"0,0 0-96 0,0 8-24 0,0-8 0 0,0 0 0 16,0 0 20-16,0 0 0 0,0 0-1 0,9-3 0 16,3-2 21-16,3-3 5 0,3-3 1 0,3-2 0 15,0 0-37-15,-1-6-9 0,1 3 0 0,0-2 0 16,-3-3 0-16,3 2 0 0,-3 1 0 0,-3-1 0 15,2 1 0-15,-2-1 0 0,-3 1 0 0,-3-1 0 16,3 1 0-16,-3-1 0 0,0 0 0 0,-6-2 0 16,-3-3 0-16,0 3 0 0,0-2 0 0,0 4 0 15,-6 3 0-15,0 3 0 0,-3 2 0 0,-3 9 0 16,0-1 8-16,-6 8 0 0,0 6 0 0,-5 5 0 16,-7 5 39-16,0 3 7 0,-6 2 2 0,1 6 0 15,-1 2-16-15,-3 6-4 0,1 5 0 0,-1 3 0 0,3 2-6 0,0 0-2 16,1 3 0-16,5-3 0 0,0 1-12 0,6-4-4 15,1 1 0-15,8-3 0 16,0-3-12-16,6-2 0 0,3-6 0 0,6-2 0 16,3-8 0-16,0-3 0 0,6-2 0 0,-3-6 0 0,6 0 0 15,0-8 0-15,-3-2 0 0,8-3-10 16,-2-5-24-16,3-1-5 16,0-4-1-16,0 2 0 0,6-3 20 0,-6 1 4 15,2-1 1-15,-5 3 0 0,6 0 15 0,-6 3-11 0,0 2 11 0,0 1-10 16,-3 4 10-16,-3 6 0 0,-3-3 0 0,-4 6 0 0,1 2 0 0,-3 3 0 15,0 0 0-15,-3 3 0 0,1 2 8 0,2-3 3 16,0-2 1-16,0 3 0 0,-3-3-4 0,3-1-8 16,5-4 12-16,-2-3-4 0,0 0-8 0,3 0 0 15,-3-6 0-15,6 1 0 0,3-6 0 0,3 1 0 16,-3-1 0-16,3-5 0 16,0 0-148-16,0-2-32 0</inkml:trace>
  <inkml:trace contextRef="#ctx0" brushRef="#br0" timeOffset="-173442.06">7562 11232 460 0,'0'0'41'0,"0"0"-33"0,0 0-8 0,0 0 0 15,0 0 303-15,0 0 58 0,6-3 12 0,-3-2 3 16,0-1-255-16,3 1-50 0,-3 0-11 0,3-1-1 0,0-1-41 0,0-1-8 15,0 2-2-15,0 4 0 0,-6-4 4 0,0 4 0 16,0-4 0-16,0 6 0 0,0 0 33 16,-3-5 7-16,-3 2 2 0,-3 1 0 0,3-1 6 0,-3 3 0 15,0 0 1-15,-3 0 0 0,0 0 1 0,1 3 0 16,2-1 0-16,0 1 0 0,0 2-9 0,-3 3-1 16,3 0-1-16,0 0 0 0,0 0-19 0,0 0-4 15,3 3-1-15,-3 2 0 0,3-2-15 0,3 2-2 16,-3-3-1-16,3 1 0 0,3 2-9 0,0-2 0 15,3-1 0-15,0 1 0 0,0-1 0 0,6-2 0 16,-6-2 0-16,6-1 0 0,-9-5 0 0,9 8-12 16,0-3 4-16,-3 3 8 0,3-3-23 0,0 1 3 15,-3-1 1-15,0 0 0 0,-6-5-1 0,6 8 0 0,-3-2 0 16,-3-6 0-16,0 0 4 0,3 10 1 0,-3-10 0 0,0 8 0 16,0-8 23-16,-3 8 4 0,-3 0 0 15,0-3 1-15,3 1-13 0,-6-1 0 16,0 0 8-16,0 0-8 0,-3-2 0 0,3 0 0 15,-3-1 0-15,0 1 0 0,-3 0 8 0,4-1-8 16,-4-2 0-16,0 0 0 0,-6 0 8 0,3-2-8 0,0-4 0 16,0 1 0-16,3-3 0 0,4 3-12 0,-1-3 1 0,0-3 0 15,3 3-182 1,0-2-37-16</inkml:trace>
  <inkml:trace contextRef="#ctx0" brushRef="#br0" timeOffset="-172802.77">8050 10567 518 0,'0'0'46'0,"6"-7"-37"0,0 1-9 0,0-2 0 15,0 3 193-15,-3 0 37 0,3-1 7 0,-6 6 2 0,0 0-79 0,0 0-15 16,0 0-3-16,0 0-1 0,0 0-33 0,-6 3-8 16,3 5 0-16,-3 3-1 0,-3-1-26 0,3 3-5 15,-5 6 0-15,2 2-1 0,-6 3-30 0,3 5-5 16,-6 5-2-16,3 6 0 0,-3 2 13 0,3 1 2 15,-3 2 1-15,4 0 0 0,-4 0-23 0,3-3-5 16,0 3-1-16,-6 0 0 0,6 0-17 0,0-3 8 16,-2-2-8-16,5-3 0 0,3-3 8 0,0-4-8 15,3-4 0-15,3-2 0 0,3-6 0 0,3-2 0 16,3-3 0-16,0-5-9 16,0-2-103-16,3-4-20 0,0-2-4 0,-1-2-616 15,1-4-124-15</inkml:trace>
  <inkml:trace contextRef="#ctx0" brushRef="#br0" timeOffset="-172588.34">7744 11065 2156 0,'-15'0'96'0,"12"0"19"0,-3 0-92 0,0 3-23 0,0-3 0 0,6 0 0 16,-3 0 69-16,3 0 10 0,0 0 1 0,0 0 1 15,0 0-28-15,0 0-5 0,9 2-2 0,3-2 0 16,0 0-24-16,3 0-5 0,3-2-1 0,0-1 0 15,20-8 8-15,-20 6-13 0,3 0 0 0,6-3-3 0,0 2 0 16,-1-1 0-16,-2 4 0 16,0-2-56-16,-3-1-11 0,3 1-2 0,-4 2-1095 15</inkml:trace>
  <inkml:trace contextRef="#ctx0" brushRef="#br0" timeOffset="-171954.35">8303 10901 1652 0,'0'0'36'0,"6"-5"8"0,-3-1 2 0,3-2 0 0,3 3-37 0,-3-3-9 16,3 3 0-16,0-3 0 0,3 0 71 0,0 0 12 16,0 0 2-16,3 0 1 0,0-2-38 0,-1 2-8 0,4-3-2 0,-3-2 0 15,3 0-24-15,0-1-5 0,-6 1-1 0,3 0 0 16,3 0-8-16,-4-3 0 0,4 0 0 0,0 3 0 15,-3-1 0-15,-3-1 0 0,0 1 0 0,-3-2 8 16,0 3-8-16,-3-3 10 0,-3 0-10 0,0 1 10 16,-6-1 10-16,3 0 1 0,-6-3 1 0,0 3 0 15,-3-2-1-15,-3 5 0 0,0-1 0 0,-3 4 0 16,-3 2 23-16,3 3 5 0,-2 2 1 0,-1 6 0 16,-6-1-17-16,-3 9-3 0,3 2-1 0,-5 6 0 15,2-1 7-15,0 6 0 0,-3 0 1 0,3 2 0 16,-2 3-12-16,-1 3-2 0,0 5-1 0,0 3 0 15,1 5-11-15,2 0-3 0,0 5 0 0,6 0 0 16,3-2-8-16,3 0 0 0,1-1 0 0,2 3 0 16,0 3 22-16,3-2 9 0,0 2 1 0,0-3 1 15,3 0-33-15,-3-2-19 0,3-1 3 0,-3-4 0 0,0-1 16 16,6 3 0-16,-3-3 0 0,0-2 0 0,-3 0 0 0,6-6 0 16,-6 3 0-16,4-5 0 0,-4-3 0 0,3-3 0 15,-3-2 0-15,0 0 0 0,0-5 0 0,0-1 0 16,0-2 0-16,0-3 0 0,3-2 0 0,-3-3 0 15,0-3 0-15,0-2 0 0,3-6 10 16,-3 0 6-16,3-2 0 0,-2-3 1 0,5-2-17 16,-3-1 0-16,0-5 0 0,0-2 0 0,0-4 0 0,0-4 0 15,3 0 0-15,0-4 0 16,0-1-22-16,3-1-8 0,0 3-2 0,6 0 0 16,-3 5 32-16,0 5 0 0,0 1 0 0,-3 2 0 0,3 3 25 15,0 0 11-15,0 2 3 0,3 0 0 0,-3 3-23 0,3 0-4 16,3 1 0-16,-1 1-1 0,1 1-11 0,0-3 0 15,3-3 0-15,3 4 8 0,3-1-8 0,0-3 0 16,3 3 0-16,2-3 0 0,-2 4 0 0,6-4 0 16,-6 0 0-16,6 3 0 15,0-2-59-15,-1 2-13 0,1-3-4 0,-3 3-1190 0</inkml:trace>
  <inkml:trace contextRef="#ctx0" brushRef="#br0" timeOffset="-171483.62">8458 11274 1605 0,'0'0'71'0,"0"0"15"0,0 0-69 0,0 0-17 0,6-5 0 0,-3-1 0 0,0 1 50 0,3 0 6 16,0-3 2-16,0-3 0 0,3 3-6 0,0-2 0 16,0-1-1-16,0 1 0 0,0-1-28 0,-3 0-6 15,-3 1-1-15,0-1 0 0,3 1-16 0,-3 2 0 16,2-6 0-16,-5 4 0 0,-3 2 9 0,1-3 8 15,2 3 2-15,-3 0 0 0,-3-2 22 0,3 5 5 16,-9-3 1-16,3 2 0 0,-3 1-19 0,-3 2-3 16,0 3-1-16,0 0 0 0,-3 6 38 0,1-1 7 15,-4 0 2-15,3 6 0 0,-3-1-27 0,0 4-4 16,0 2-2-16,3-1 0 0,1 4-21 0,-1-1-4 16,3 4-1-16,6-1 0 0,0 0-3 0,3 3-1 15,3-6 0-15,3 3 0 0,3-2-8 0,3-3 0 16,3-3 0-16,3-2 0 0,3-6 0 0,0 0 0 0,2-2 0 15,1-6 0-15,6-2 0 0,-3 0 10 0,3-6-10 0,0 3 10 16,-1-5-10-16,1 0 0 0,-6-8-10 16,0 5 10-16,0-3-22 0,-3 3 2 0,0-5 0 0,-4 5 0 15,-2 0 6-15,-6 0 2 0,0 3 0 0,-3-3 0 16,-6 3 12-16,0 0 0 0,-5-3 0 16,2 5 0-16,0 1 0 0,-3 2 10 0,0 0-2 0,-6 5 0 15,3 1-8-15,-6 2 0 0,0 0 0 0,4 5 0 16,-1 0 0-16,3 3 0 0,0 0 0 0,3 0 0 15,3 0 0-15,3 0 8 0,3 0-8 0,0-3 8 16,6 1-8-16,3-4-17 0,3 3 4 0,3-2-799 16,0-3-159-16</inkml:trace>
  <inkml:trace contextRef="#ctx0" brushRef="#br0" timeOffset="-171167.46">9101 10440 2336 0,'-3'-2'52'0,"0"-1"10"0,-3 3 2 0,3 0 1 0,3 0-52 0,-9 3-13 16,3 2 0-16,-2 0 0 0,-4 3 52 0,3 3 8 16,-6 2 2-16,3 6 0 0,3 2-14 0,-3 0-4 0,-6 3 0 0,0 2 0 15,0 3-4-15,-2 6 0 16,2 2-1-16,-3 5 0 0,0 0-7 0,0 6 0 0,6-3-1 0,-2-3 0 15,2 3-20-15,0-2-11 16,0-4 12-16,0 1-12 0,3 2 9 0,0-5-9 16,3-2 0-16,0-3 9 0,3-6-9 0,6 1 0 0,0-4 9 0,6-4-9 15,-3-3 0-15,3-3 0 0,3-2 0 0,3-6 0 16,0-5 0-16,3-3-8 0,3-2 8 0,0-8-8 16,8-1-101-1,1 1-20-15,0-5-4 0,0-1-1063 0</inkml:trace>
  <inkml:trace contextRef="#ctx0" brushRef="#br0" timeOffset="-170183.68">9021 11202 1364 0,'0'0'30'0,"-3"6"6"0,-3 2 2 0,3 0 0 0,3-3-30 0,0-5-8 0,0 0 0 0,-3 8 0 15,3 0 51-15,0-8 9 0,0 0 1 0,0 0 1 16,0 0-26-16,12 0-4 0,0 0-2 0,3-5 0 16,-3-3-7-16,2 2-2 0,1-2 0 0,0 0 0 15,0-2-21-15,0-3 8 0,-3 2-8 0,3 0 0 16,-3 1 0-16,0 2 8 0,-3-3-8 0,-4 3 0 0,1-2 11 0,0 2-3 16,-3 0 0-16,-3 0 0 0,-3 0-8 0,-3-3 0 15,0 4 0-15,1 1-11 0,-4-2 11 0,-3 3 12 16,-3-3-2-16,-3 3-1 0,0-1 26 0,-3 6 5 15,0 0 0-15,1 0 1 0,-4 6 14 0,0-1 2 16,3 3 1-16,0 0 0 0,3 3-18 0,1 2-4 16,-1-3-1-16,3 6 0 0,6 0-23 0,-3 0-12 15,6 0 12-15,0 2-12 0,6 1 0 0,3-1 0 16,0 1 0-16,6-3 0 0,3-3 0 0,3 0 0 16,6-2 0-16,-4-6 0 0,7 0 0 0,0-2 0 15,3-3 0-15,0-5 0 0,-4-1 0 0,1 1 0 16,0-3-15-16,-3-2 5 15,0-4-27-15,-3 4-6 0,-4-1-1 0,1 1 0 16,0-1 12-16,-6 1 1 0,-3 2 1 0,-3 2 0 0,-3 6 30 0,0 0 0 16,0 0 0-16,0 0 0 0,-6-2 22 0,-3 2-2 0,-3 5-1 15,0 3 0-15,1 0 29 0,-4 5 7 0,0 0 1 16,0 1 0-16,0 4-7 0,-3 3-1 0,3 3 0 0,-3-3 0 16,1 6-10-16,2 2-2 0,-3-3-1 0,3 1 0 15,6 2-7-15,-6 3 0 0,3-1-1 0,0 1 0 16,3 5-27-16,0-3 0 0,-3 6 0 0,7-3 0 15,-1-2 0-15,0-1 0 0,3 0 0 0,-3-5 0 16,3 1 0-16,0-4 0 0,0-2 0 0,0 0 0 16,-3-1 0-16,0-1 12 0,0-4-12 0,0 1 12 15,-3-1-12-15,0-2 0 0,3 0 9 0,0 0-9 16,-3-3 10-16,0-2-2 0,0-3-8 0,1 0 12 16,-1-6 14-16,0-2 2 0,0-2 1 0,0-1 0 15,-3-2-6-15,0-3-2 0,0-3 0 0,0-2 0 0,0-3-5 16,3-3 0-16,0 1-1 0,0-3 0 0,4-3-15 15,-1 0 11-15,3-2-11 0,3-1 10 0,3-2-10 16,0 3 0-16,2-1 0 0,1 1 0 0,3 2 0 0,3-3 0 16,-3 1 0-16,3 2 0 0,0 0 0 0,3 1 0 15,0 1 0-15,6 4 0 0,-1-3-10 0,7 0-1 16,0-1 0-16,0 1 0 16,-3 3-173-16,5-1-34 0,-2 1-7 0</inkml:trace>
  <inkml:trace contextRef="#ctx0" brushRef="#br0" timeOffset="-169526.44">9345 11274 1612 0,'0'0'144'0,"0"0"-116"0,0 0-28 0,0 0 0 16,-6 3 95-16,6-3 13 0,0 0 2 0,0 0 1 15,0 0-28-15,0 0-6 0,6 0-1 16,3 0 0-16,0 0-45 0,3-3-10 0,-3-2-1 0,3-1-1 15,3-2-11-15,-3 0-8 0,0 1 9 0,-3-4-9 16,2 0 10-16,1 1-10 0,-3 2 10 0,0-3-10 16,0-2 0-16,-3 2 8 0,0 3-8 0,-3 1 0 15,0-1 0-15,-6-3 11 0,0 3-11 0,0 0 10 16,-6 0 6-16,3 3 2 0,-3 0 0 0,0 2 0 16,-3 0 4-16,0 6 1 0,-2-3 0 0,-1 5 0 0,-3 3 16 15,0 0 3-15,0 5 1 0,0 1 0 0,3-1-18 16,1 5-3-16,-1-2-1 0,3 3 0 0,3-1-9 0,3 3-3 15,-3-2 0-15,6-1 0 0,3 1-9 0,3 0 8 16,0-6-8-16,3 0 8 0,6-2-8 0,0-3 0 16,3-3 0-16,2-3 0 0,7-4 0 0,-3-3 0 15,6-1 0-15,-3-4 0 0,2 2 0 0,-2-6 0 16,3 4 0-16,0-3 0 0,-3-1 0 0,-4 1 0 16,1 3 0-16,0-1 0 0,-6 0-13 15,0 1 1-15,-3 5 1 0,0 2 0 0,-3 0 11 0,-9 3 0 16,0 0 0-16,6 6 0 0,-3 2 0 0,0 2-8 15,-3-2 8-15,-3 5 0 0,0-2 0 0,-3-1 0 16,3 4 0-16,-3-1 8 0,3 0 4 0,3-2 2 16,-3 2 0-16,0-5 0 0,3 0-2 0,-3-3-1 15,3-5 0-15,0 0 0 0,0 0-11 0,0 0 0 0,0 0 9 16,12 0-9-16,-3-3 0 0,3-2 8 0,-4-3-8 0,7 0 0 16,0-5 0-16,0 0 0 0,0 0 0 0,3-3 0 15,-3 0 0-15,3 0 0 0,-1 3 0 0,1 0 0 16,0-1-18-16,-6 4 2 0,-6-1 0 15,0 6 0-15,0 0 16 0,-3 2 0 0,3 0 0 0,-6 3 9 16,3 3-9-16,0 5 0 0,-3-3 0 0,0 3 0 16,0 3 0-16,0-1 0 0,-3 1 0 15,3 2-11-15,-3-2 19 0,3-1 3 0,0-2 1 16,3 3 0-16,-3-3-12 0,3 2-17 0,0-2 4 0,0 0 1 16,-3-8 12-16,6 5 0 0,-3 3 0 0,-3-8 0 15,9 6-28-15,-9-6-4 16,9 2 0-16,-9-2-1195 0</inkml:trace>
  <inkml:trace contextRef="#ctx0" brushRef="#br0" timeOffset="-168654.01">10247 11232 1036 0,'0'0'92'0,"0"0"-73"15,3 5-19-15,0 3 0 0,0-3 70 0,-3-5 10 16,0 0 3-16,0 0 0 0,6 5-11 0,0-2-1 15,0-6-1-15,3 3 0 0,-3-2-11 0,0-1-3 16,3-2 0-16,0-3 0 0,-3 3-35 0,3-6-7 16,-6 3-2-16,2-3 0 0,1 1 8 0,0 2 0 15,-3-3 1-15,3 3 0 0,0 0 16 0,-6-2 3 16,0 2 1-16,-3 0 0 0,0 3-9 0,0-3-1 16,-3 0-1-16,-3 0 0 0,4 0 6 0,-7 3 0 15,0-3 1-15,0 2 0 0,-3 4-14 0,-3-1-3 16,3 3-1-16,0 5 0 0,-3-2 29 0,4 2 5 15,-4 3 2-15,0 3 0 0,3 2-11 0,0 0-1 16,-3 1-1-16,3 1 0 0,0 4-34 0,4 2-8 16,-1 0 0-16,3 3 0 0,0-3 0 0,3 3 0 15,3-3 0-15,3 0 0 0,3-2 0 0,0 0 0 16,6-6 0-16,3-3 0 0,5-4 0 0,1-4 0 0,0-4 8 0,6-4-8 16,0-4 0-16,6-3 12 0,2-6-12 0,1-2 12 15,-3-3-12-15,6-2 0 0,-1-6 0 0,1 3 0 31,3 0-27-31,-7-1-10 0,1 1-3 0,-6 0 0 0,0-2-1 16,0-1-1-16,-4-5 0 0,-2 0 0 0,0 0 7 0,0-3 2 16,-3-5 0-16,3 3 0 0,-4-1-16 0,1-2-3 15,-6 0-1-15,3 0 0 0,3 0 23 0,-3 6 5 0,0 2 1 0,0 2 0 16,-1 6 24-16,-2 3 0 0,0-1 0 0,0 9 8 16,-6 5 54-16,0 2 11 0,-3 3 3 0,-3 8 0 15,0 0-20-15,-6 5-3 0,0 6-1 0,0-1 0 16,-6 4 0-16,0 2 0 0,0 2 0 0,1 6 0 15,2 2-27-15,-3 3-5 0,-6 1-2 0,3 1 0 16,-3 4 6-16,3 2 2 0,-3 8 0 0,1 2 0 0,-4 4-8 0,0-1-2 16,0 3 0-16,-3-3 0 0,-3 0-3 0,4 1-1 15,-1-4 0-15,0-2 0 0,0 0-12 0,6 0 0 16,0-5 0-16,7-3 0 0,2-5 0 0,6-6 0 16,3 1 0-16,3-6 0 0,6-5 0 0,2-3 0 15,1-3 0-15,6-4-880 16,0-6-178-16</inkml:trace>
  <inkml:trace contextRef="#ctx0" brushRef="#br0" timeOffset="-167953.84">10801 11168 1440 0,'-9'5'64'0,"6"1"12"0,0 2-60 0,0 2-16 0,0-2 0 0,0 0 0 16,0 3 149-16,3-3 27 0,3-3 6 0,0 3 1 15,-3-3-103-15,6 3-20 0,3-3-4 0,-3-2 0 16,3 0-16-16,-3-3-4 0,3-3 0 0,0 0 0 16,2-2-8-16,-2 2-3 0,6-5 0 0,-3 1 0 15,0-4-25-15,0 0 0 0,0-2 8 0,3 3-8 16,-3-4 0-16,-3 4 8 0,0-4-8 0,-3 1 8 16,-1 3-8-16,-2-4 0 0,-3 1 9 0,0 3-9 15,0-1 9-15,-3 0-9 0,-2-2 12 0,-1 5-12 0,-3-2 12 16,0 4-4-16,-3 1 0 0,0 2-8 0,-3 3 33 0,-3 3 0 15,-3 2 0-15,0 6 0 0,4 0-2 0,-1 4-1 16,-3 1 0-16,3 3 0 0,-3 2 4 16,6 0 1-16,0 6 0 0,4-4 0 0,2 4-18 15,3-6-3-15,0 3-1 0,3 0 0 0,0-6-13 0,3 1 0 16,6-3 8-16,0-3-8 0,3-3 0 0,3-2 0 16,5-5 8-16,1-3-8 0,0-3 0 0,6-2 9 15,0-3-9-15,2-5 8 0,4 0-8 0,0-3 0 16,0 0 0-16,-3-3-11 15,-4-2-13-15,1 3-4 0,-3-1 0 0,0 3 0 0,-3 0 12 0,3 1 1 16,-7 1 1-16,1 4 0 0,-3 2 14 0,0 3 0 16,-3-1 0-16,-3 6-9 0,-6 0 9 0,0 0 0 15,0 6 0-15,0 4 0 0,-6 1 0 0,0 5 8 0,0-3-8 16,-3 3 11-16,0 0 7 0,3 2 2 0,0-2 0 16,0 0 0-16,1 0-4 0,2-3 0 0,0 0 0 15,0-2 0-15,3-1-16 0,0-2 0 0,0-8 8 0,0 0-8 16,9 3 0-16,-1-3 0 0,1-3 8 0,3-2-8 15,3 0 0-15,0-3 0 0,0-5 0 0,0 2 0 16,3 0 0-16,0-2-12 0,-4-3 1 0,-2 0 1 31,3 1-24-31,0 1-5 0,3 1-1 0,-3 0 0 0,-3 2 26 0,3 1 5 0,-3 4 1 0,-4-2 0 16,-2 8 8-16,-6 0 0 0,0 0 0 0,0 0 0 16,6 6 0-16,-6 2 0 0,0 0 0 0,-3 2 0 15,0 1 32-15,-3 2 6 0,0 3 1 0,1-3 0 16,-1 3-25-16,-3 0-5 0,3 0-1 0,0 0 0 15,-3 2 0-15,6-2 0 0,-6 0 0 0,3 0 0 16,0 0-8-16,0-3 8 0,3 0-8 0,3-2 8 16,0-1-8-16,0-2 0 0,3 0 0 0,0 0 8 15,-3-8-45-15,6 5-10 0,-6-5-1 0,6 3-1249 16</inkml:trace>
  <inkml:trace contextRef="#ctx0" brushRef="#br0" timeOffset="-153407.84">2752 11964 878 0,'0'0'39'0,"0"0"8"16,0 0-38-16,0 0-9 0,0 0 0 0,0 0 0 0,0 0 111 0,0 0 20 15,0 0 4-15,0 0 1 0,0 0-43 0,0 0-8 16,0 0-1-16,0 0-1 0,0 0-22 0,0 0-4 15,0 8-1-15,0 3 0 0,-3-3-4 0,0 3 0 16,0-1-1-16,-6 3 0 0,6 1-9 0,-9-1-2 16,4 3 0-16,-4 2 0 0,-3 3-1 0,0 3-1 15,-3 0 0-15,6 2 0 0,-6 4-13 0,0-4-2 16,3 6-1-16,-5-1 0 0,-1-1-3 0,3 1-1 16,0 1 0-16,-3 0 0 0,3 2-2 0,4-2 0 15,-7 0 0-15,0 2 0 0,3-2 0 0,6 0-1 16,-9-3 0-16,6 0 0 0,3-3-7 0,-2 1 0 15,-1-3-8-15,3-1 12 0,0-1-12 0,3-1 11 16,-3-5-11-16,3-1 10 0,3 1-2 0,0-2 0 0,-3-1 0 0,9-3 0 16,-9-2-8-16,9 3 0 0,0-3 9 0,0-3-9 15,0-5 0-15,0 0 9 0,9 8-9 0,-6-5 0 16,3 2 8-16,0-5-8 0,3 3 0 0,3-3 0 16,3 0 8-16,-6 0-8 0,6-3 12 0,-3 3-12 15,5-3 11-15,1 3-11 0,-6-2 10 0,9 2-10 16,0-3 11-16,0-2-11 0,6 2 12 0,-4 0-12 15,7-2 16-15,0 3-4 0,0-1-1 0,-4-2 0 16,10-1-11-16,-6 1 0 0,6 0 0 0,-10 2 0 16,1-2 0-16,-3 2 0 0,0 1 0 15,0-1 8-15,-1 3-8 0,1-3 0 0,-9 3 0 0,6 3 0 16,-6-3 0-16,6 0 0 0,-9 0 0 0,5 3 0 16,-5-1-18-16,-3 1-2 0,-3-3-1 0,3 2 0 15,0 1-63-15,-3-3-13 0,0 0-3 0,-6 0-1006 16</inkml:trace>
  <inkml:trace contextRef="#ctx0" brushRef="#br0" timeOffset="-152920.52">3074 12703 2084 0,'-6'0'46'0,"6"0"10"0,-3-3 1 0,3 3 1 0,-6-3-46 0,6 3-12 16,0 0 0-16,0 0 0 0,0 0 58 0,0 0 10 0,15 0 1 0,-9 0 1 16,3 0-22-16,-1 0-5 15,4 3-1-15,3-3 0 0,0 3-26 0,0-1-4 0,0 1-2 0,3 2 0 16,-6-5-10-16,6 6 12 0,-4-4-12 0,1 3 12 15,0 1-12-15,0-4 0 0,6 4 0 0,-12-1 0 16,6-2 0-16,3-1 0 0,-9 4 0 0,5-4 8 16,-2 4-8-16,-3-4 0 0,0 3 0 0,0-2 0 15,0 2 0-15,0 1 0 0,-6-1 0 0,3 0 0 16,-3-2 0-16,0 2 0 0,-3 0 0 0,6 3 0 16,-6-2 0-16,0 2 0 0,-6 0 0 0,0 2 0 0,0-2 0 15,-3 5 0-15,0-2 0 0,-3 5 0 0,-3-3 0 0,6 3 0 16,-9 0 0-16,7 2 0 0,-10 1 0 0,3-1 0 15,0 1 0-15,-3-1 0 0,0 1 0 16,-2-3 0-16,2 0 0 0,0 0 0 0,-6-1 8 0,6 1 0 16,3-5 0-16,-2 2 0 0,-1-2 12 0,3-1 3 15,3-2 0-15,-3 0 0 0,6-3-7 0,0 1 0 16,3-1-1-16,3-5 0 0,0 3-25 0,6-3-5 16,0 0-1-16,0 0 0 15,0-6-144-15,0 1-28 0</inkml:trace>
  <inkml:trace contextRef="#ctx0" brushRef="#br0" timeOffset="-150866.65">4142 12893 1389 0,'0'0'61'0,"0"0"14"0,0 0-60 16,0 0-15-16,0 0 0 0,0 0 0 0,0 0 103 0,0 0 17 16,0 0 4-16,0 0 1 0,-6 5-41 0,3 1-9 15,0-1-2-15,0 0 0 0,3 9-17 0,0-1-4 0,-6 3-1 0,3 2 0 16,3 1-9-16,-6-1-2 0,4 3 0 0,-1 3 0 15,0 3-12-15,0-4-2 0,3 4-1 0,-3-3 0 16,3 0-10-16,0-3-3 0,0-3 0 0,0-2 0 16,0-3-12-16,3-2 0 15,-3-3 0-15,3 2 0 0,0-2 0 0,2 0 8 0,1-2-8 0,-3-1 0 16,3-5 0-16,3 3 0 0,-3-3 8 0,0-3-8 16,3 0 0-16,3-5 8 0,-6 0-8 0,3 0 0 15,0-5 0-15,0 0 0 0,3 0 0 0,-3-3 0 16,0 0 0-16,-1-3 0 0,1-2 0 0,3-5 0 0,-3 2 0 15,0 0 0-15,3 0 0 0,-3 1 0 0,-3 1 0 16,3 7-15-16,-3-1 3 0,0 5 1 0,3 3 11 16,-6 0 0-16,0 3 0 0,-3 5 8 0,0 0-8 0,0 0-13 15,0 0 3-15,3 11 1 0,3-1 9 0,-6 3 0 16,-6 6 0-16,6-3 0 0,-3 0 31 0,3 2 1 16,-3-2 1-16,3 0 0 15,-3 2-33-15,3 1 0 0,0-3 0 0,0 0 0 0,0 0-13 0,3-3-10 16,-3-3-1-16,3 4-1 0,0-4 40 0,3-5 8 15,-6 3 1-15,6 0 1 0,2-2-33 0,-2-4-8 16,-6-2 0-16,3 3-1 0,3-3 17 0,3-3 0 16,-3 1 0-16,0-1 0 0,0-2 17 0,3-3-2 15,3 0-1-15,3-3 0 0,-6 1-14 0,3-4-10 16,0-1 2-16,5-4 0 0,-2-2 8 0,0-3 0 16,0 3 0-16,0-3 0 0,-3 3 0 0,0 0 0 15,0 2 0-15,3 3 0 0,-9 0 0 0,0 9 0 0,2 4 0 16,-5-2 0-16,3-3 0 0,0 2-10 0,0 4 10 15,-3-1-13 1,0-2-27-16,0 2-4 0,-3 3-2 0,0 0-697 0,0 0-139 0</inkml:trace>
  <inkml:trace contextRef="#ctx0" brushRef="#br0" timeOffset="-150583.4">4883 12896 1267 0,'-6'0'56'0,"6"0"12"0,0 0-55 0,0 0-13 16,0 2 0-16,0-2 0 0,0 0 148 0,0 0 28 16,0 6 4-16,0 2 2 0,-8 2-64 0,2 6-13 15,0 3-2-15,-3 2-1 0,-3-5-53 0,3 2-10 16,0 3-3-16,-3 1 0 0,3-4 2 0,3 3 0 15,-3 3 0-15,3-3 0 0,-3-2-10 0,3-3-1 16,0-3-1-16,3-3 0 0,3 1-26 0,-3-3 0 16,3 0 0-16,0-8 0 15,0 0-128-15,0 0-30 0,0 0-6 0,0 0-848 0</inkml:trace>
  <inkml:trace contextRef="#ctx0" brushRef="#br0" timeOffset="-150419.84">4955 12639 1947 0,'0'0'43'0,"0"0"9"0,0 0 1 0,-3 0 2 0,0 0-44 0,-6 3-11 0,3-3 0 0,0 2 0 16,0 1 60-16,3 5 9 0,0-3 3 0,0 3 0 16,0 0-54-16,0 3-10 0,3-1-8 0,0 4-652 15,0-4-136-15</inkml:trace>
  <inkml:trace contextRef="#ctx0" brushRef="#br0" timeOffset="-150020.72">5008 12946 1900 0,'0'0'42'0,"0"0"9"0,0 0 1 0,0 0 1 0,0 0-42 0,0 0-11 16,0 0 0-16,0 0 0 0,0 0 80 0,0 8 13 15,0 0 3-15,0 3 1 0,-3-4-28 0,3 4-5 16,-3 2-2-16,1-2 0 0,-4 2-14 0,0 0-4 16,0 3 0-16,3-3 0 0,-3 1-31 0,0-4-13 15,3 1 11-15,3-1-11 0,-3 1 41 0,0 0 3 0,3-6 0 0,0 3 0 16,0-3-24-16,0-5-4 0,0 0 0 15,0 0-1-15,0 0-15 0,9-5 11 0,3-3-11 0,-3-3 10 16,3 1-10-16,-7-4 0 0,7-1 0 0,0-4 0 16,-3 3 0-16,3-2 0 0,-6 2 0 0,6 0 0 15,0 3 0-15,-6-1 0 0,3 1 0 0,-3 0 0 16,3 5 0-16,0-3 0 0,-3 4 0 0,-1 1 0 16,1-2 0-16,0 3 10 0,3 0-10 0,-6 2 10 15,-3 3-10-15,6-3 0 0,0 1-10 0,3 2 10 16,-6 0-236-16,3 2-40 15</inkml:trace>
  <inkml:trace contextRef="#ctx0" brushRef="#br0" timeOffset="-149308.95">5446 13018 1821 0,'0'0'40'0,"0"0"8"0,0 0 1 0,3-6 3 0,3 1-41 0,-6 2-11 15,0-2 0-15,6 0 0 0,-3-1 63 0,3-2 10 16,0-5 3-16,0 0 0 0,-3 5-40 0,6 0-8 0,-3-2-2 0,0 4 0 16,-1 4-26-16,1-6 0 15,3 0 0-15,-6 2 0 16,3-1 0-16,-3 1 0 0,0-2 0 0,0 3 0 0,0-3 0 0,0 0 0 15,-3 3 0-15,0-6 0 0,0 1 0 0,-3-1 0 0,0 3 0 0,0 0 0 16,-6 0 41-16,3 3 3 0,-3 2 1 0,-2 3 0 16,-1 0 4-16,-3 3 1 0,-6 5 0 0,3 0 0 15,-3 2-14-15,6 1-2 0,-6 2-1 0,7 3 0 16,-1 0 25-16,-6 5 5 0,3 3 1 0,6 0 0 16,-6 0-43-16,0 5-8 0,4 0-1 0,2-3-1 15,3 3-11-15,3-2 0 0,3-1 9 0,3-2-9 16,0-3 0-16,6-5 0 0,6-3 0 0,0-2 8 15,2-3-8-15,1-3 0 0,0-5 0 0,6 0 0 0,0-5-11 16,3-6-3-16,5-7-1 0,-2-3 0 16,0-6-32-16,3-5-6 0,-6-2-2 0,-4 8 0 15,1-4-84-15,3 1-17 0,-3 0-3 0,3-3-1 16,0-2 44-16,-1-6 9 0,4-2 2 0,3-21 0 16,-3-1-19-16,-4 6-3 0,1 8-1 15,3-1 0-15,-3 4 28 0,0 2 4 16,0-3 2-16,-4 0 0 0,4 3 111 0,-9 3 23 0,0 2 4 0,0 9 0 0,-3 2 80 15,-6 15 15-15,0 4 3 0,0 2 1 0,-3 3-4 0,-3 5-1 16,0 0 0-16,0 0 0 0,0 0-29 0,0 0-5 16,-3 5-2-16,-3 5 0 0,0 4-27 0,0 2-6 15,0-1-1-15,-6 7 0 0,3 1-24 0,-3 4-6 16,0 5-1-16,-6-1 0 0,3 1-1 0,-5 5-1 16,-4 5 0-16,3 3 0 0,3 6-4 0,-3-4-1 15,0 1 0-15,1 2 0 0,-1-2-8 0,0-6-2 16,0 3 0-16,3-2 0 0,3-4-12 0,3 1-8 15,0 2 8-15,1-2-8 0,5-8-8 0,3-3-7 0,0-3-1 0,3-2 0 16,3-3 27-16,0-5 5 0,3 3 0 0,0-6 1 16,-1 0-17-16,4-5 0 0,6 0 0 0,0-5 0 31,-6-3-29-31,9-3-3 0,0-2-1 0,-3-1 0 0,0 1-113 16,-4-3-22-16,4 0-5 0,-6 0-1 0</inkml:trace>
  <inkml:trace contextRef="#ctx0" brushRef="#br0" timeOffset="-148223.83">6467 13092 1429 0,'0'0'31'0,"0"0"6"0,0 0 2 16,0 0 2-16,3 2-33 0,-3-2-8 0,0 3 0 0,0-3 0 0,0 0 80 0,0 0 13 16,0 0 3-16,0 0 1 0,0 0-37 0,0 0-8 15,0 0-2-15,0 0 0 0,0 0 7 0,0 0 2 16,9-5 0-16,-3-3 0 0,0 2-43 0,-3-4-16 15,3-1 11-15,3 3-11 0,-9-2 0 0,6-4 0 16,-3 1 0-16,0 3 0 0,0-4 36 0,-1 6 0 16,-2-2 1-16,3-1 0 0,-3 6-8 0,0-3-1 15,0 0-1-15,-3-2 0 0,3-1-27 0,-2-5 0 16,-4 3 0-16,0 0 0 0,3-1 0 0,-6 1 0 16,0 3 0-16,0 2 0 0,0 0 38 0,-6 2 2 15,3 6 1-15,-3 0 0 0,0 6-14 0,-3-1-3 16,1 6-1-16,-4-1 0 0,0-2-23 0,3 5 0 15,-3 3 0-15,3 3 0 0,4-1 40 0,2 3 3 16,0 6 1-16,3-1 0 0,0-2-27 0,0 0-5 0,3 2 0 16,0 1-1-16,3-1-3 0,3-2 0 0,0-3 0 15,3 0 0-15,6-2-8 0,-3-6 0 16,-3 0 0-16,9-2 0 0,3-6 0 0,-3-2 0 16,5-3 0-16,1 0 0 0,0-5 0 0,6-3 0 0,-3 0 0 0,3-5 0 15,-1-3 0-15,4-11 0 0,3-4 0 0,-3-4 0 16,-3 1 0-16,-1-1-16 0,4 1 3 0,0 2 0 15,-3 6 21-15,0-3 4 0,-4 2 0 0,1-2 1 16,-3 0-61 0,0-3-13-16,0-2-3 0,-3 7 0 0,-3 1 52 0,5-6 12 0,-2-5 0 0,0 3 0 15,-3-1-16-15,3 1 0 0,0 0 0 0,3-9 0 16,0 6 16-16,-3 3 0 0,-1 2-10 0,1 3 10 16,-3 2 11-16,0 4 6 0,-3 4 2 0,0 3 0 0,0 0-19 0,0 6 0 15,-6 2 0-15,6 3 0 0,-3-3-12 0,-3 5-7 16,-3 3-1-16,0 0 0 0,0 0 28 0,0 0 6 15,-3 8 1-15,0 2 0 0,0 4-15 0,-3 2 11 16,0 2-11-16,-6 3 10 0,0 3 30 0,-3 3 7 16,0-1 1-16,-3 6 0 0,-5 5-15 0,-1 2-2 15,-9 9-1-15,3 0 0 0,0 2 16 0,-2-2 3 16,2-1 1-16,0-2 0 0,3 0-38 0,1-5-12 16,2 5 8-16,3-3-8 0,6-5 8 0,0 0-8 15,6-2 12-15,0 4-12 0,3-7 8 0,6-5-8 16,0-4 0-16,0-4 0 0,6-3 0 0,0 0 0 15,3-3 0-15,3-3 0 0,0-4 0 0,3-1-12 16,0-2 1-16,3-3 1 16,0-3-146-16,-1-2-28 0,1-1-7 0,-3-1-999 0</inkml:trace>
  <inkml:trace contextRef="#ctx0" brushRef="#br0" timeOffset="-147623.85">6893 13044 691 0,'0'0'61'0,"0"0"-49"0,0 0-12 0,0 5 0 16,-3 1 231-16,3-1 43 0,0 3 9 0,0 2 1 16,0-4-133-16,0 2-27 0,0-3-6 0,3 0-1 15,-3-5-44-15,0 0-9 0,0 0-1 0,0 0-1 16,9-2-22-16,-1-1-5 0,-2-5-1 0,0 0 0 0,3-3-14 0,0-2-2 16,0 0-1-16,3 0 0 0,-3-3-9 15,0 0-8-15,0 0 12 0,0 3-12 16,-3-3 8-16,0 3-8 0,3 0 0 0,-3-1 0 0,0 1 0 15,-6 3 8-15,0-1-8 0,0 0 0 0,0 3 9 16,-6-2-9-16,0 2 0 0,0 3 9 0,0 2 6 0,0 3 1 16,-6 3 0-16,0 2 0 0,0 3 38 0,0-3 8 15,-3 6 2-15,0-1 0 0,3 1-56 0,1-1-8 16,-4 4 0-16,6-1-10 0,0 8 10 0,3-5 0 16,-3-3 10-16,3 0-10 0,3 3 14 0,0-2-3 15,0-1-1-15,6 3 0 0,-3-1-10 0,3 1 0 0,0-2 0 16,6-4 0-16,-3 1 0 0,6-1-14 0,0-2 3 0,3-2 1 15,-1-4 10-15,4 1 14 16,-3-3-3-16,0 0-1 0,6 0-10 0,-3 0 0 16,-3-3 0-16,0 3 0 0,-4 0 0 15,1 0 0-15,0 0-14 0,-12 0 5 0,6-2 9 0,-6 2 0 0,0 0-9 0,0 0 9 16,0 8 0-16,3-1 0 0,-3 4 0 16,-3-6 0-16,-3 9 0 0,0-1 0 0,0-3 0 15,0 1 0-15,0 0 17 0,-3-4-1 0,4-1-1 0,2 2 0 16,3-8 8-16,0 0 1 0,0 0 1 0,0 0 0 15,0 0-11-15,0 0-2 0,3-8-1 0,0 2 0 16,2 1-11-16,4-3 0 0,0-5 0 0,3 0 8 16,0-6-8-16,3 3 0 0,0 1 0 0,-3 1 0 15,0-4 0-15,-3 2 0 0,6 0 0 0,-4 0 0 16,4 0 0-16,-3 0 0 0,3 1 0 0,0 4 0 16,-3 3 0-16,0 0 0 0,0 0 0 0,-3 0 0 0,3-2 0 15,-4-1 0-15,1 6 0 0,0-1 0 0,3 1 0 16,-6 2 0-16,0-2 0 0,0 3 0 15,0-1-30-15,0 0-2 0,0 1 0 0,-3-1-860 16,3 0-172-16</inkml:trace>
  <inkml:trace contextRef="#ctx0" brushRef="#br0" timeOffset="-145134.48">7991 12338 1497 0,'0'0'66'0,"0"0"14"0,0 0-64 0,0 0-16 16,0-6 0-16,3 1 0 0,-3 5 100 0,0 0 17 15,0 0 3-15,0 0 1 0,0 0-40 0,0 0-8 16,0 0-1-16,0 0-1 0,0 8-6 0,0 5-1 16,0 3 0-16,-6 3 0 0,3-1 0 0,3 6 0 15,-3 2 0-15,-3 6 0 0,0 2-27 0,0-4-5 16,-3 4-2-16,6 0 0 0,-3 6-7 0,-3 0-2 16,3-3 0-16,-3 0 0 0,4 0-6 0,-4 13-2 0,3-2 0 15,0-1 0-15,0-4-13 0,3-4 0 0,0-7-9 16,3 0 9-16,0-6 0 0,0-7 0 0,0-1 0 0,3-4 0 15,3-1 0-15,-3-5 0 16,6-3 0-16,-3-2 0 0,-6-3 8 0,9 0-8 0,-1-6 0 0,1-2 0 16,0 1-10-16,0-7-6 0,0-2 0 0,3-2-1 15,0-6-24 1,0-2-5-16,-3-6-1 0,3 3 0 0,0-3 38 0,-3 3 9 0,-1 2 0 0,7 1 0 16,0 5-20-16,0 0-3 0,-3 0 0 0,-3 5 0 15,0 2 23-15,0 4-11 0,-3 2 11 0,-6 8-8 16,0 0 8-16,0 0 0 0,0 0 0 0,-3 5 0 0,0 0 17 15,0 6 6-15,-6 5 1 0,0 5 0 0,0-2-4 16,0 4-1-16,3 1 0 0,-3 11 0 0,0-1-28 16,0 0-6-16,6 3-1 0,0-5 0 0,3-5 16 0,0-9 0 15,3-2 0 1,3 3 0-16,0-4 0 0,0-1 0 0,3-1 0 0,3-2 0 0,0-6 24 0,6-3 8 16,3-2 2-16,-3-2 0 0,2-3-24 0,1-6-10 15,0 0 8-15,3-5-8 0,-3-10 0 16,3 0 8-16,-4-6-8 0,4-5 0 0,3 0 8 0,0 0-8 15,0 0 0-15,-7 10 8 0,1-2 11 0,0-3 1 16,6-5 1-16,0-5 0 0,2 0-33 0,-2 2-8 16,0 3 0-16,6-11-1 0,-4 6 21 0,-2 5 0 15,-6 0 0-15,0 5 0 0,-6 8 0 0,0 3 0 16,0 3 0-16,-3-1 0 0,-7 3 0 0,4 3 0 16,0 2 0-16,-3 3 0 0,-3 1 0 0,0 1 0 15,3 1 0-15,0 0 0 16,-6 5-36-16,0 0-7 0,0 0-1 0,0 0 0 15,0 0-80-15,0 0-17 0,-6 13-3 0,3-3-1 0</inkml:trace>
  <inkml:trace contextRef="#ctx0" brushRef="#br0" timeOffset="-144579.95">8527 13137 806 0,'0'0'72'0,"0"0"-58"15,0 0-14-15,6-11 0 0,-3-5 231 0,3-2 43 16,-3-1 9-16,6 3 1 0,-1 6-181 0,1-6-37 16,0 0-7-16,3 0-2 0,0 3-38 0,0 0-8 15,-3 5-2-15,0 2 0 16,0-4-32-16,0-1-6 0,0-2-2 0,-3 0 0 0,0 2 55 0,0-2 12 15,-1 0 1-15,-2-1 1 0,0 6-29 0,-3-2-9 16,-3 5 0-16,0 2 0 0,-5 0 38 0,2 6 1 16,-3 2 0-16,-6 3 0 0,0-3 22 0,-6 3 5 15,0 6 1-15,3-1 0 0,1 0-17 0,2 8-3 16,-6 0-1-16,9-2 0 0,-3 5-37 0,3 0-9 16,3-3 0-16,0 0 0 0,3 0 30 0,3-2 4 0,3-1 1 15,3 3 0-15,3-2-25 0,3-6-10 0,3-5 8 16,3-3-8-16,6-5 0 0,3-5 0 0,-1-3 0 15,4-3 0-15,3-2-24 0,-6 0 0 16,3-6 0-16,-4 1 0 16,4-1-40-16,-3 1-9 0,-3-1-2 0,0 1 0 15,2 2 38-15,-5 0 7 0,-3 6 2 0,-3 4 0 0,0 1 28 0,-3 2-9 0,-3 3 9 0,-6 0 0 16,0 0 18-16,0 0 9 0,-3 8 1 0,0 3 1 16,-6-1-1-16,3 6 0 0,0 0 0 0,3-3 0 15,-3 3 8-15,3-3 2 0,0-2 0 0,0 0 0 16,6-1-38-16,0-2 0 0,0-5 0 0,6 2 0 15,0-5 17-15,3 0 3 0,-3-5 0 0,3 0 0 0,3-3-12 16,0 2-8-16,-4-2 9 0,1 0-9 16,0-5-35-16,3 3-13 0,-3-4-2 0,6-1-1 15,0-1-136-15,-3 0-27 16,3-3-6-16,-1 3-695 0</inkml:trace>
  <inkml:trace contextRef="#ctx0" brushRef="#br0" timeOffset="-144076.75">9705 11951 1612 0,'0'0'72'0,"0"0"14"0,-6 6-69 0,1-1-17 16,-4 0 0-16,3 3 0 0,-3 0 182 0,-3 5 33 15,0 0 6-15,-3 6 2 0,0 7-95 0,-6 6-20 0,0 3-3 0,1 2-1 16,-7 2-43-16,0 6-9 0,3-2-1 0,0 7-1 15,-5-2-19-15,2 4-4 0,3 4-1 0,-3-3 0 16,3 2-10-16,4-2-3 0,2-2 0 0,0-4 0 16,6-4 3-16,0-4 1 0,-3-4 0 0,6-1 0 15,3 0-17-15,0-2 0 0,3-8 0 0,0-3 0 16,-3-2-25 0,4 2-6-16,2-3-1 0,0-2 0 0,0-8-5 15,0 0-2-15,0-3 0 0,0-5 0 16,0 0-25-16,0 0-4 0,-3-10-2 0,0 5 0 0,3-1-8 15,-3-2-2-15,0-13 0 0,-3 5 0 0,0 3 32 0,0-3 5 16,0-2 2-16,0-1 0 0,0 1 19 0,0-1 4 0,0 1 1 0,0 2 0 16,3 8 37-16,0-3 8 0,0 1 2 0,0-1 0 15,-3 3 56-15,3 3 11 0,0 0 3 0,0 2 0 0,3 3-10 0,0 0-2 16,0 0 0-16,0 0 0 0,0 0-44 0,0 0-10 16,0 0-2-16,9-3 0 0,0 3 10 0,3 0 2 15,0-2 0-15,0-1 0 0,0 0-27 0,3 1-5 16,-1-1 0-16,4 0-1 0,0-2-11 0,0 0 0 15,0-1 9-15,3 1-9 0,3 0 0 0,-4-3 8 16,1 3-8-16,-3-1 0 0,3-2 0 0,-3 1 0 16,-9 1 0-16,3 1 0 0,0 0-16 0,-4 2-4 15,1-2 0-15,-3 5-1 16,0-6-195-16,0 6-38 0</inkml:trace>
  <inkml:trace contextRef="#ctx0" brushRef="#br0" timeOffset="-143205.08">10345 12107 1796 0,'0'0'40'0,"0"0"8"0,0 0 1 0,0 0 1 0,0 0-40 0,0 0-10 16,0 0 0-16,3 6 0 0,-3 2 60 0,0 2 11 15,-3 3 1-15,0 3 1 0,0 3 0 0,0 5 0 16,1 5 0-16,-4 2 0 0,0 6-9 0,-3 3-1 16,-3 5-1-16,-3 3 0 0,3 5-13 0,-3 0-2 15,-3 2-1-15,-3 3 0 0,4-5-25 0,-1 0-5 0,0-3 0 16,0-2-1-16,0-3-15 0,3-3 9 15,0 3-9-15,0-2 8 0,1-6-8 0,2-3 0 16,-3-5 0-16,9-2 8 0,-3-6-8 0,6 0 0 16,-3-5 0-16,6-3 0 15,0 0-24-15,0-5-6 0,3-2-2 0,-3-6 0 16,0 0-197-16,9-3-40 0</inkml:trace>
  <inkml:trace contextRef="#ctx0" brushRef="#br0" timeOffset="-142918.83">10789 12097 518 0,'0'0'23'0,"0"0"5"0,0 0-28 16,0 0 0-16,0 0 0 0,0 0 0 15,-6 8 320-15,0 5 58 0,0 0 12 0,-6 8 2 0,3-2-235 0,-3 5-47 16,-3 5-10-16,4 3-1 0,-4 5-35 0,3 2-6 15,-6 4-2-15,0 2 0 0,3 0-20 0,-3 2-4 16,0 3 0-16,-2 3-1 0,2-8-11 0,0-2-3 16,3 2 0-16,-3-6 0 0,3-2-17 0,0 3 10 15,3 5-10-15,1 5 0 16,-1-10 0-16,3-6-8 0,3-5 8 16,0-7-39-16,3-6 0 0,0-1 0 0,0-4 0 15,3-3-202-15</inkml:trace>
  <inkml:trace contextRef="#ctx0" brushRef="#br0" timeOffset="-142685.87">10226 12848 1382 0,'0'0'123'0,"0"0"-99"0,-6 3-24 0,3 2 0 16,-3-5 185-16,3 3 32 0,-2-1 7 0,5-2 0 16,0 0-86-16,0 0-18 0,0 0-3 0,0 0-1 15,0 0-49-15,0 0-11 0,11 0-1 0,1 0-1 16,0 0-9-16,3 0-1 0,3-2-1 0,0-1 0 15,0-2-17-15,3 0-3 0,5-1-1 0,4 4 0 16,-3-4-22-16,0 1 9 0,-1 2-9 0,-2 3 0 16,0 0 8-16,-3-2-8 0,-3 2 0 0,3 0 0 15,-6 2 0-15,-1 4-14 0,1-4 2 0,-3 4 1 16,3 2-191-16,-6-1-38 0,9 4-8 0,-6 5-2 0</inkml:trace>
  <inkml:trace contextRef="#ctx0" brushRef="#br0" timeOffset="-142166.06">10893 13100 2343 0,'0'0'104'0,"0"0"21"0,0 0-100 0,0 0-25 16,-6 7 0-16,0 1 0 0,6-8 64 0,-9 11 8 15,3 5 2-15,0-3 0 0,0 0-10 0,3-2-3 16,-3-1 0-16,1 4 0 0,5-1-26 0,-3 0-6 16,0 0-1-16,0 3 0 0,-3 3-9 0,3 2-3 0,0 3 0 0,0-3 0 15,-3-5-8-15,3 0-8 16,-3 5 9-16,3 5-9 0,-3 6 9 0,3 0-9 0,-6 2 8 16,3-2-8-16,0 2 10 0,-3 3-10 0,0-2 12 0,0-6-12 15,0-5 17-15,3 0-3 0,0-3-1 0,-2 5 0 16,-1 1 2-16,3-1 0 0,0 1 0 0,3-1 0 15,-6-2-1-15,3 2 0 0,0-2 0 0,0 0 0 16,0-3-6-16,0-5 0 0,0 0-8 0,0 0 12 16,-3-6-3-16,3 1-1 0,0-3 0 0,0-3 0 15,0-5 0-15,3 0 0 0,-3-3 0 0,0-2 0 16,1-5 1-16,2-9 0 0,-3-2 0 0,3-3 0 16,0-2 2-16,3-6 0 0,-3 3 0 0,6-3 0 15,0-2 4-15,3 4 1 0,-3 1 0 0,3 6 0 16,-1-4 6-16,4 6 2 0,-3 2 0 0,3 4 0 0,0-7-8 0,3 1 0 15,0 0-1-15,0 5 0 0,0 6-7 16,3-6 0-16,3-3-8 0,-1-2 12 0,1 0-12 16,0 0 0-16,3 2 0 0,-3 1 0 0,3-1 0 0,-3 3 0 15,-1 11 0-15,4-8-10 16,-3 0-2-16,-6-1-1 0,0 4 0 0,0-1 0 16,-3 3-109-16,0 0-22 0,0-2-4 0,-3 2-802 15,0-3-161-15</inkml:trace>
  <inkml:trace contextRef="#ctx0" brushRef="#br0" timeOffset="-141997.52">11093 12729 2638 0,'-6'-5'58'0,"3"0"12"0,-3 5 2 0,3-3 3 0,0-2-60 0,0-1-15 0,3-2 0 15,0 0 0-15,0 3 56 0,0-3 9 0,3 3 2 0,0 0 0 16,0-1-54-16,3 1-13 0,-6 5 0 0,9-3 0 15,-4 1 22-15,1-1 2 0,0 6 0 0,0-1-1328 16</inkml:trace>
  <inkml:trace contextRef="#ctx0" brushRef="#br0" timeOffset="-140990.31">11825 12388 864 0,'0'0'76'0,"0"0"-60"0,0 0-16 0,3-5 0 0,-3-1 184 0,0 1 35 16,0 5 6-16,0-5 2 0,0-1-55 0,0 6-12 15,0 0-1-15,0 0-1 0,0 0-53 0,0 0-10 16,0 0-3-16,0 0 0 0,0 0-31 0,0 0-6 15,0 0-2-15,0 0 0 0,9 0-18 0,-3 0-4 16,3 3-1-16,-1 0 0 0,1-3-9 0,0 2-1 16,3 1-1-16,0 0 0 0,0-3-11 0,0 2-8 15,0 1 9-15,3 2-9 0,0-2 0 0,2-1 8 16,1 1-8-16,3 2 0 0,3 1 0 0,-3-1 0 16,6 3 0-16,-7 0 0 0,1 0 0 0,-3-3 0 15,6 6 8-15,-6-1-8 0,3-2 0 0,-6 3 0 0,2-1 0 0,1 1 0 16,-3-3 0-16,-3 2 0 0,3-2 0 0,-3 0 0 15,-3-2-10-15,0 2 10 0,-3-3-8 0,3 0 8 16,-3 0-9-16,-3 1 9 0,-3-6-10 0,0 0 10 16,5 5 0-16,-2 0 0 0,-3-5 0 0,0 0 0 15,0 6 0-15,0-6 0 0,0 8 0 0,-3-3 0 16,0 0 0-16,1 0 0 0,-1 3 0 0,-3-2 0 16,0-1 0-16,-3 0 0 0,0 1 0 0,-3-1 0 15,0 3 0-15,-3-3 0 0,3 6 0 0,-6-3 0 16,0-3 0-16,4 3 0 0,-4 0 0 0,0 2 0 15,0-4 0-15,0 2 0 0,0 2 0 0,-3-2 0 16,-2 0 0-16,-1 3 0 0,3-3 0 0,-3 2 0 16,0 1 0-16,1 2 0 0,-4-3 0 0,0 4 0 15,-3-1 0-15,0-2 0 0,-2-1 8 0,2 3-8 0,3 1 0 16,6-4 8-16,0-2-8 0,1 3 0 0,5-3 8 16,0-3-8-16,0 3 0 0,6-3 0 0,-3 0 0 15,3-2 0-15,9-3 0 0,0 0 0 0,0 0 0 0,0 0 0 16,0 0 8-16,0 0-8 15,3 3-44-15,3 2-12 0,0-2-2 0,0-3-787 16,3 0-158-16</inkml:trace>
  <inkml:trace contextRef="#ctx0" brushRef="#br0" timeOffset="-139827.62">12801 12298 806 0,'0'0'72'0,"0"0"-58"15,-3-3-14-15,3 3 0 0,0 0 177 0,0-8 33 16,0 3 6-16,3-3 2 0,-3 0-80 0,3 0-16 16,3-2-3-16,0-1-1 0,0 3-42 0,0-5-8 15,3 2-1-15,0 1-1 0,3-6-3 0,0 3-1 16,2-3 0-16,1-3 0 0,0 3-30 0,3 0-5 15,0-2-2-15,3 2 0 0,0-3-12 0,-1 1-2 16,-5 2-1-16,3 0 0 0,-3 3 16 0,6 0 3 16,-3 2 1-16,3 1 0 0,-7 2-30 0,4 2 0 15,-3-2 0-15,0 3 0 0,-3 2 0 0,0 1 0 16,-3 2 0-16,0 0 0 0,-3 2 0 0,0 1 0 16,-6-3 0-16,6 5 0 0,-3 1 8 0,0 2-8 0,-3 0 0 15,0 2 0-15,0 1 13 0,-3 2-3 0,-3-2-1 16,0 4 0-16,0 1 6 0,-3 3 1 0,-3 2 0 0,3-2 0 15,-3 2-3-15,3-3 0 0,-3 3 0 0,3-5 0 16,0 3-3-16,3-6-1 0,-3 0 0 16,4 0 0-16,2-2 7 0,3-3 0 0,0-3 1 15,0-5 0-15,0 0-17 0,5 0-16 0,4 0 4 0,0-2 0 16,0-4 12-16,0-2 0 0,3-2 9 0,3 2-9 16,-3-5 8-16,0-1-8 0,3-1 0 0,0-1 9 15,-4-3-9-15,4 1 0 0,0-1 0 0,3 1 0 16,-3 2 0-16,0 0 0 0,0 0 0 0,0 3 0 15,0 0 0-15,-1 2 0 0,1 0 0 0,0 3 0 0,0 3 0 16,-3 0 0-16,0 2 0 0,-3 1 0 0,0 2 0 16,0 0 0-16,-3 0 0 0,0 2 0 0,0 1 0 0,-4-1 0 15,-2-2-11-15,3 6 11 0,0-1 0 0,-3 3 8 16,0 3 0-16,3-1 0 0,-3 1-8 0,3 2 0 16,-6 0 0-16,-3 3 0 0,1 3 0 0,-1-1 0 15,3 1-8-15,-3-1 8 0,-3 1 9 0,3-3 7 16,-3 2 2-16,0 1 0 0,3-4 1 0,0 4 0 15,0-3 0-15,3-3 0 0,0 0-6 0,0 1-1 16,3-4 0-16,3-2 0 0,0-3-12 0,0 1 0 16,3-1 8-16,0-5-8 0,3 3 0 0,-3-3 0 15,0-3 0-15,3 0 0 16,0-2-195-16,0 0-32 0</inkml:trace>
  <inkml:trace contextRef="#ctx0" brushRef="#br0" timeOffset="-139467.25">12852 12623 2098 0,'3'-8'46'0,"0"3"10"0,-3 0 1 0,3 2 3 0,0-2-48 0,0 2-12 0,0-5 0 0,2 3 0 16,-2 0 72-16,6-1 12 0,3-2 2 0,-3 6 1 16,3-4-19-16,0 4-4 0,6-1-1 0,0 3 0 0,0 0-7 15,2 0-2-15,4 0 0 0,-3 0 0 0,0-2-14 0,3 2-4 16,3 0 0-16,-1 0 0 0,7-3-22 16,-3-2-5-16,3 2-1 0,-1-2 0 0,1-1-8 0,3-2 0 15,-3 1 0-15,-1 1 0 0,1-2 0 0,-3 3 0 16,3-3 8-16,-4 0-8 0,1 3 0 0,0 0 0 15,-6-1 0-15,-4 6 8 0,-2 0-8 0,0 0 0 16,-6 0 0-16,-3 0-11 16,-3 6-33-16,0 1-6 0,-6 1-2 0,-3 3-803 15,-3-3-161-15</inkml:trace>
  <inkml:trace contextRef="#ctx0" brushRef="#br0" timeOffset="-138863.15">13048 13044 1854 0,'0'0'40'0,"0"0"9"0,-3-5 2 0,3 5 1 0,0-6-41 0,-3 1-11 0,3 0 0 0,0 0 0 16,0-3 113-16,0 2 21 0,3 1 4 0,0-3 1 16,3 3-40-16,0-3-8 0,0 3-2 0,0-3 0 0,-3 0-36 0,3 0-7 15,3 0-2-15,3 0 0 0,0 3-3 0,0-3-1 16,5 2 0-16,-2 1 0 0,3-3-20 0,0 3-5 16,0 0-1-16,-3 2 0 0,0 0-14 0,-1 3 0 15,1 0 0-15,-3 3 0 0,0-3 12 0,0 0-3 16,-3 5-1-16,0 0 0 0,-3 1-8 0,0-1 0 15,3 3 0-15,-6 0 0 0,0 0 0 0,0 0 0 16,-3 2 0-16,0 4 0 0,0-1 0 0,-6 0 0 16,3 3 0-16,-3 0 8 0,0-3-8 0,-3 3 0 15,0 0 0-15,0 2 8 0,-3 1-8 0,-3-1 0 16,0 4 9-16,1-4-9 0,-4 1 11 0,0-1-3 16,-3 1 0-16,0-4 0 0,0 4 13 0,6-6 3 15,1 3 0-15,2-3 0 0,-3-2-8 0,3 2-2 16,3-5 0-16,3 3 0 0,0-3-2 0,3 0 0 0,0-1 0 15,3 1 0-15,3 0-12 0,3-2 0 0,3-1 0 0,-3 0 0 16,0-2 0-16,0 0 12 0,6-1-1 0,0 1-1 16,2-3-10-16,1 0 0 0,3-3 0 0,-3 1 8 15,0-1-8-15,3 0 0 0,-3 3 0 0,-3-2 0 16,3-1 0-16,-4 0 0 0,1-2 8 0,-3 2-8 16,3 1 0-16,0-1 0 0,0-2 0 0,-3-1 0 15,3 4 0-15,-3-1 0 0,3-2 8 0,-3 2-8 16,-3 1 0-16,2-4 0 0,4 4 0 0,-3-1 0 15,-3 0 0-15,3 3-14 0,-9 0 3 0,0 0 1 16,3 0-149-16,-3 0-29 16,0 0-7-16</inkml:trace>
  <inkml:trace contextRef="#ctx0" brushRef="#br0" timeOffset="-137494.43">14295 12674 288 0,'0'0'25'0,"0"0"-25"0,0 0 0 0,0 0 0 16,0 0 313-16,0 0 58 0,0 0 11 0,0 0 2 15,0 0-217-15,0 0-44 0,0 0-9 0,0 0-2 16,0 0-51-16,0 0-10 0,6 5-3 0,3 0 0 15,0-2-10-15,-3-3-2 0,3-3-1 0,3 0 0 16,0 1-19-16,0-1-3 0,6 1-1 0,-7-6 0 16,1 2-12-16,0 1 0 0,-3-3 0 0,6 5 0 15,-3-4 19-15,0-1 1 0,0 0 0 0,-3 0 0 0,3 2-20 0,-3-2 8 16,0 1-8-16,-4-4 0 0,1 0 8 0,-3 3-8 16,-3 0 0-16,-3 1 0 0,3-4 10 15,-3 6-10-15,-5-1 8 0,2 1-8 0,-3-3 9 16,0 3-9-16,-6 2 10 0,3-2-10 0,0 2 24 15,-6 1-2-15,3 2 0 0,-3 2 0 0,1 1 0 0,-4 2 0 16,0 3 0-16,0 3 0 0,0 2 0 16,0 3 0-16,4 2 0 0,-4 1 0 0,0-3-6 0,3 0 0 15,0 2-1-15,3 1 0 0,3 2-6 0,0 0-1 16,4-2 0-16,2 2 0 0,3-3-8 0,0 1 8 16,6 2-8-16,3-3 8 0,-1 1-8 0,7-3 0 15,0 2 0-15,0-4 0 0,3-4 0 0,0 1 0 16,0 2 0-16,6-2 0 0,-3-6-9 0,5 0-7 15,-2-5-2-15,0 0 0 16,3-3-144-16,-3 1-29 0,0-6-5 0</inkml:trace>
  <inkml:trace contextRef="#ctx0" brushRef="#br0" timeOffset="-137174.97">14673 12578 1548 0,'0'0'68'0,"0"0"15"0,0 0-67 0,0 0-16 0,0 0 0 0,0 0 0 15,0 0 123-15,0 0 21 0,0 0 4 0,3 6 0 16,-3-6-52-16,6 10-12 0,-3 1-1 0,-3-1-1 16,0 1-24-16,0 5-5 0,-3-3-1 0,3 6 0 15,-3-4-8-15,0 1-1 0,0 0-1 0,0 3 0 16,-3-6-14-16,3 0-2 0,0 0-1 0,0 1 0 16,0-4-10-16,1 1-3 0,2-3 0 0,0-3 0 0,0-5-12 0,0 0 11 15,0 0-11-15,0 0 10 0,0 0-2 0,0 0-8 16,0 0 12-16,5-5-4 0,1-1-8 0,0-2 10 15,0-2-10-15,3 2 10 0,-3-5-10 0,0 0 0 16,3 2 0-16,-3-5 0 0,6 3 0 0,-6 0 0 16,3-1 8-16,-3 1-8 0,3-3 0 0,0 3 0 15,-3 5 0-15,0 0 0 0,0 0 8 0,-1 3-8 16,1-3 12-16,0 3-4 16,0-1-87-16,0 1-17 0,0 5-4 0,0 0-712 15,-3-3-143-15</inkml:trace>
  <inkml:trace contextRef="#ctx0" brushRef="#br0" timeOffset="-136757.09">14950 12552 1324 0,'0'0'59'0,"0"0"12"0,0 0-57 0,0 0-14 0,0 0 0 0,3-3 0 16,0-2 156-16,0 2 28 0,-3 3 5 0,0 0 2 15,6-2-99-15,-6 2-20 0,3 0-4 0,-3 0-1 16,0 0-21-16,0 0-4 0,0 0-1 0,3 5 0 16,0 5 3-16,-3 4 1 0,-3-1 0 0,0 0 0 15,-3 0-17-15,0 1-3 0,0 2-1 0,0-1 0 16,0 1-24-16,-3 0 0 0,3 3 0 0,0-3 0 0,0-1 56 0,3 1 7 16,1-2 1-16,2-1 0 15,2-3-52-15,-2 1-12 0,0-6 0 0,0 3 0 16,6-3 0-16,-3 1 0 0,3-4 0 0,-3 1 0 0,6-6 0 0,-3 3 0 15,0-5 0-15,3 0 0 0,-3-3 0 16,3 0 0-16,-3-3 0 0,3 1 0 0,0-3 0 16,0-1 0-16,0-2 0 0,3-2 0 0,-4 2 0 0,1-3 0 15,3 1 0-15,-6 2 0 0,6 3 24 0,-3-3 3 16,0 3 0-16,0 2 0 0,0-2-27 0,0 5 0 16,-3 3 0-16,0-1 0 0,0 1 0 0,0 2-12 15,-6 3 0-15,6 0 1 0,-6 0 11 0,6 0 0 16,0 0 0-16,-1 3 0 15,-2 0-189-15,6-1-39 0,-3-2-8 0,0 0-2 0</inkml:trace>
  <inkml:trace contextRef="#ctx0" brushRef="#br0" timeOffset="-136151.37">15382 12557 288 0,'0'0'25'0,"0"0"-25"0,0 8 0 0,-3-3 0 16,3-5 365-16,0 6 68 0,0-6 14 0,0 5 2 16,3 0-276-16,-3-5-55 0,0 0-11 0,6 6-3 15,0-4-37-15,0 1-8 0,0-3-2 0,2 0 0 16,1-3-36-16,0 3-7 0,0 0-2 0,0-2 0 16,3-4-12-16,-3 1 8 0,0 0-8 0,-3-3 0 15,3 0 0-15,0 0 8 0,0 0-8 0,-3-3 0 0,0 3 0 0,0 0 0 16,0-5 8-16,-1 5-8 0,-2-2 0 0,-3-1 9 15,3 1-9-15,-3 2 8 0,-3-3 8 0,0 3 2 16,1 0 0-16,-4 3 0 0,0 0 14 0,-6 5 4 16,0 0 0-16,0 0 0 0,-6 5-13 0,0 0-3 15,-3 3 0-15,0 5 0 0,1-2 24 0,2 5 5 16,0 0 1-16,0 5 0 0,0 0-29 0,0 3-5 16,-2 0-2-16,5 2 0 0,6-2 0 0,0 0 0 15,-3-1 0-15,6 1 0 0,3 0-14 0,3 0 11 16,-3-6-11-16,3 4 10 0,6-4-10 0,0-5 0 15,3 3-12-15,0-5 12 0,3-1 0 0,3-4 0 16,-1-1 0-16,4-2 0 0,0-3 0 0,0-3 0 16,6-2 0-16,3-1 0 15,-4-2-59-15,4-5-4 0,-6-3-1 0,6-2 0 16,-6-1-16-16,-1-2-3 0,1-3-1 0,0 1 0 16,0-4-8-16,-3 3-3 0,3 0 0 0,-3 1 0 15,2-1 27-15,-2 3 4 0,0 2 2 0,-3 1 0 0,-3-1 62 0,0 6 0 0,-3 2 16 0,0 1-3 16,-6 4 47-16,0 1 10 0,-3 2 2 0,0 3 0 15,0 0 4-15,0 0 2 0,-3 11 0 0,-6 0 0 16,0 5-16-16,3-3-3 0,-3 8-1 16,0-5 0-16,3 2-16 0,0-2-3 0,-3 3-1 15,3-1 0-15,0 3-38 0,0-5-20 0,3 3 3 0,0-3 0 16,3-3 17-16,-3 0 0 0,3 0 0 16,0-2 0-16,0-6 0 0,3 3 0 0,0-3 0 0,-3-5 0 15,0 0-221 1,9 0-41-16,9-7-8 0,-3-1-2 0</inkml:trace>
  <inkml:trace contextRef="#ctx0" brushRef="#br0" timeOffset="-135981.83">16004 12041 1382 0,'-9'-10'61'0,"9"10"13"0,-6-6-59 0,0 4-15 16,6 2 0-16,-6-3 0 0,0-2 208 0,6 5 38 15,0 0 8-15,0 0 2 0,0 0-217 0,0 0-39 16,0 0-16-16,0 0-994 0</inkml:trace>
  <inkml:trace contextRef="#ctx0" brushRef="#br0" timeOffset="-135329.81">16114 12568 345 0,'0'0'31'0,"0"0"-31"16,0 0 0-16,6-3 0 0,-6 3 194 0,0 0 33 16,0 0 6-16,0 0 2 0,9 0-67 0,-9 0-12 15,0 0-4-15,0 0 0 0,0 0-44 0,0 0-8 16,0 0-3-16,0 0 0 0,0 0-30 0,0 0-7 16,0 0 0-16,0 0-1 0,3-5-6 0,-3 5-1 0,3-3 0 0,0-5 0 15,0 3-40-15,0 0-12 0,0-3 0 0,0 0 8 16,3 0-8-16,0 0 11 0,-3 0-11 0,0 0 12 15,0-3-12-15,-3 1 8 0,0-1-8 0,0 1 8 16,0-1 5-16,0-2 1 0,-6 2 0 0,-3 1 0 16,6-1 18-16,-6 6 4 0,0 2 1 0,0 3 0 15,-3 3-4-15,0 2-1 0,-3 3 0 0,0 3 0 16,-3 2 0-16,1 5-1 0,-1 1 0 0,-3 2 0 16,3 0-17-16,0 6-3 0,-3-4-1 0,6 1 0 15,1 0-10-15,2 0 0 0,3-3 0 0,0 0 0 16,3 3 0-16,3-5 0 0,0 2 0 0,6-3 0 15,3-4 0-15,3 1 0 0,3-4 0 0,0 2 0 0,2-5 0 16,1-3 0-16,3 1 0 0,0-4 0 0,-3-4 0 16,6-1 0-16,-3-2 0 0,2-6 0 15,1-2-158-15,0 0-34 0,30-24-6 0,-10 2-2 0</inkml:trace>
  <inkml:trace contextRef="#ctx0" brushRef="#br0" timeOffset="-134741.47">16596 12097 2098 0,'0'0'93'0,"0"0"19"0,0 0-89 0,0 0-23 0,0 0 0 16,0 0 0-16,0 0 73 0,9 2 11 0,-6 4 1 0,6-6 1 15,3 0-46-15,0 0-10 0,0 0-2 16,6-6 0-16,2 4-13 0,-2-6-3 0,0 0-1 0,-3 0 0 15,0-3-11-15,6-2 0 0,3 0 0 0,-4-3 0 16,-5 3 0-16,3-3 0 0,0 0 0 0,0 0 0 16,-9 0 0-16,3-2 0 0,-3 2 0 0,0-3 0 15,-3 1 0-15,-4 2 0 0,1-3 0 0,-6 1 0 16,1-1 0-16,-4 4 0 0,0-4 0 0,-6 3 0 16,0 0 0-16,-3 6 0 0,-3 2 0 0,-3 5 8 15,-3 6 4-15,1 2 1 0,-7 6 0 0,-3 2 0 16,-3 5 31-16,4 4 7 0,-4 4 1 0,3 3 0 0,0 3-14 15,1 2-2-15,-1 9-1 0,0-1 0 0,0 6-11 0,1-1-1 16,2 6-1-16,3 0 0 0,3 3-10 0,6-9-1 16,1 6-1-16,5-3 0 0,0-2-10 15,3-6 0-15,6 1 0 0,0-4 0 0,6-2 0 0,0-7 0 16,0-4 0-16,6-2 0 0,0-6 22 0,0 1-1 16,3-6 0-16,-1-5 0 15,4-5-68-15,0-3-13 0,0-3-4 16,0 0 0-16,0-2 46 0,0-3 9 0,0-2 9 0,0-4-13 15,2-4-7-15,1-3 0 0,0-1-1 0,-3 1 0 0,0 3 21 0,0 2 0 16,-3 3-9-16,0 5 9 0,-1 0 0 0,-11 8 0 16,0 0 0-16,0 0 0 0,0 0 0 0,9 8 9 15,-3 2-9-15,-3 4 8 0,-3-1 10 0,0 3 2 16,0 2 0-16,3-2 0 0,-3 3-12 0,0-6-8 16,6 0 12-16,0 6-12 0,0-6 0 0,3 0 0 15,3-5 0-15,-3-3 0 0,3 1 0 0,3-6 0 16,0-3 0-16,2-2 0 15,-2-1-125-15,-3-2-26 0,0-2-5 0,3 2 0 16,3-5-20-16,-3-1-3 0,-6 1-1 0,6 0-668 0</inkml:trace>
  <inkml:trace contextRef="#ctx0" brushRef="#br0" timeOffset="-134339.55">17334 11665 1785 0,'0'0'159'0,"0"0"-127"0,-9 0-32 0,-2 3 0 16,-4 5 122-16,3-3 18 0,0 9 4 0,-6-4 1 0,-3 6-9 0,3 3-3 16,9 2 0-16,-3 8 0 0,-5 0-67 0,-1 3-14 15,0 5-2-15,0 0-1 0,3 0-18 0,0 8-4 16,-3 2-1-16,1 4 0 0,5-1-14 0,0-2-2 16,-3 5-1-16,0-3 0 0,3-3-9 0,0-2 0 15,0 3 9-15,3-14-9 16,0 1 0-16,0 2-12 0,1-3 2 0,-1 1 0 15,-3-6-19-15,6 0-4 0,0-5-1 0,-6 5 0 16,0-5 3-16,-3-6 1 0,6-2 0 0,-3-5 0 0,-3-1 30 16,0-2 0-16,4-3-8 0,2-5 8 0,-6 0 0 0,6-5 0 0,0 0 0 15,0-6 10-15,6 1 0 0,3-4 0 16,-6 1 0-16,6-5 0 0,0-4-10 0,3 1 0 16,-3 0-10-16,3 0 10 0,3 0-12 0,3-6 3 15,0 4 1-15,-3 4 0 0,-3 6 16 0,3 2 3 16,3 3 1-16,0 0 0 0,-3 0 5 0,-1 3 2 0,7 2 0 0,-3-2 0 15,3 3-9-15,-3-1-2 0,3 3 0 16,-3 0 0-16,3 0-8 0,0-3 0 0,0 6 0 0,0-3 0 16,-1 3-11-16,1-1-7 0,0 1-2 0,0-1-850 15,0 1-170-15</inkml:trace>
  <inkml:trace contextRef="#ctx0" brushRef="#br0" timeOffset="-134076.89">17114 12922 1612 0,'0'0'144'0,"-3"6"-116"15,0 7-28-15,0-3 0 0,3 1 148 0,-3-3 23 16,-3-3 5-16,0 0 0 0,0 3-52 0,0 0-10 15,-3 0-2-15,-2 8-1 0,2 3-38 0,-3 4-7 16,0 1-2-16,0 3 0 0,-3 5-51 0,0-1-13 16,0-4 0-16,0-3 0 0,-2-1 0 0,5 1 0 15,-3 0 0-15,0-6 0 16,-3-7-105-16,6 5-24 0,0 5-5 0</inkml:trace>
  <inkml:trace contextRef="#ctx0" brushRef="#br0" timeOffset="-133181.22">17912 12409 1090 0,'0'0'48'0,"0"0"11"0,3-3-47 0,3-2-12 0,-3 2 0 0,3-2 0 15,-3 2 114-15,0 1 21 0,-3 2 4 0,0 0 1 16,3-3-39-16,-3 3-7 0,0 0-2 0,0 0 0 16,0 0-38-16,0 0-8 0,0 0-2 0,0 0 0 15,0 0-13-15,0 0-3 0,0 0-1 0,0 0 0 16,0 0 10-16,0 0 3 0,0 0 0 0,0 0 0 15,-3-2 4-15,-3-1 0 0,0 3 1 0,0-5 0 16,3 5-21-16,-6 0-4 0,3-3 0 0,-3 3-1 0,0 0 21 0,0 0 4 16,-3 3 0-16,-3 2 1 0,0 0-17 0,-2 0-3 15,-1 1-1-15,0 2 0 0,0 0 13 16,0 2 3-16,-6 1 0 0,6-1 0 0,4 1-40 0,2 0 0 16,-6 2 0-16,3 0 0 0,6 0 11 15,0 0-3-15,9 1 0 0,0-4 0 0,6 3-8 0,-6-5 0 16,0 3 0-16,3-3 0 0,3 0 0 15,6 0 0-15,6-3 0 0,0-2 0 0,-1-1 0 0,4 4 0 16,3-4 0-16,-3 4 0 0,0 2 0 0,-3-3 0 16,-3 3 0-16,-1-3 0 0,-5 3 0 0,3 0-11 15,-3 0 11-15,0 0-12 16,-6 0-19-16,0 0-4 0,0 2-1 0,-3-2 0 0,-3-2 26 0,0 1 10 16,0 1-8-16,-3 0 8 0,-3-2-8 0,0-1 8 15,-3 0-8-15,-2-2 8 0,-1 2 0 0,-3-2 0 0,0-1 0 16,3-2 0-16,-3 3 0 0,0-3 0 0,-6 0 0 15,4 0 0-15,2 0 0 0,3 0 0 0,-3-3 0 0,3 1 0 16,3 2 0-16,0-3 0 0,0-2 0 16,1 2 8-16,5-2-8 0,3 0 0 0,-6-1 0 0,6 1 8 15,0 0-8-15,3-1-8 0,0-1 8 16,0 1-12 0,3-2-161-16,3 3-33 0,6 0-6 0,-3-1-2 0</inkml:trace>
  <inkml:trace contextRef="#ctx0" brushRef="#br0" timeOffset="-132570.35">18230 12581 1209 0,'0'0'108'16,"0"0"-87"-16,0-3-21 0,0-2 0 0,0 5 106 0,3-3 17 16,0-2 3-16,0 0 1 0,0-1-50 0,3 1-9 15,-3 0-3-15,3 0 0 0,-3-3-38 0,0 0-8 16,3 0-2-16,0-3 0 0,-3 3-1 0,3 0 0 16,-3-2 0-16,3-1 0 0,0 1 21 0,-3 2 4 15,0-3 1-15,0 3 0 0,-3-2 13 0,0-4 2 16,-3 4 1-16,0-1 0 0,0 1-5 0,-3 2-1 15,0-3 0-15,0 3 0 0,-3 0-7 0,0 3-1 16,-3 2-1-16,0 1 0 0,0-1-9 0,-3 6-2 0,-5-1 0 16,2 4 0-16,-3 1 0 0,3 1-1 0,0 3 0 15,0 0 0-15,0-1-23 0,1 3-8 0,2 1 0 0,0 1 9 16,0 1-9-16,3 3 10 0,3-3-10 0,3 2 10 16,0 1-10-16,0 2 0 0,3-3 0 0,3 4 0 15,0-6 0-15,0-1 0 0,0 4 0 0,6-3 0 16,0 2 0-16,-3-4 0 0,3 1 0 0,3-1 0 15,3-4 0-15,0 1 0 0,0-3 0 0,0 0 0 16,0-3 0-16,0-2 0 0,5-3 11 0,-2-3-11 16,3-2 8-16,-3 2-8 0,6-2 0 0,-3-1 9 15,-3-7-9-15,2 0 8 0,-2 0-8 0,0-3 8 16,0 0-8-16,-3 0 0 0,3-5 0 0,-6 2 0 16,0-2 0-16,0 0 0 0,-3 0 8 0,-3 2-8 0,3 1 0 15,-6-3 0-15,0 2 0 0,0 1 0 0,-6-3 0 16,3 5 8-16,-3 0-8 0,0 3 0 0,-3-1 0 15,0 6 0-15,-3 0 8 0,0 3-8 0,-3 0 0 0,0 5 0 16,-3 0 0-16,1 3 0 0,-4 2 0 0,0 3 0 16,3 0 0-16,3 0 0 0,0 0 0 0,3 0-9 15,0 2 9-15,4 1-10 16,-1 2-149-16,3-3-29 0,0 4-7 0,3-4-1 0</inkml:trace>
  <inkml:trace contextRef="#ctx0" brushRef="#br0" timeOffset="-131643.12">18963 12417 1724 0,'0'0'76'0,"0"0"16"0,0 0-73 0,-6 5-19 0,0 0 0 0,-3 3 0 16,3 3 95-16,-3-3 15 0,0 5 3 0,0 3 1 15,0-3-34-15,0 8-8 0,0 1 0 0,0-1-1 16,0 0-28-16,0-3-6 0,0 1-1 0,1 2 0 16,-1-2-21-16,3-1-5 0,0-2-1 0,3-3 0 15,0 1-9-15,0-4 0 0,3-5 0 0,0-5 0 31,3 6-146-31,-3-6-34 0,0 0-8 0</inkml:trace>
  <inkml:trace contextRef="#ctx0" brushRef="#br0" timeOffset="-131471.36">19120 12113 2044 0,'0'0'91'0,"-6"0"18"0,3 0-87 0,0 0-22 15,3 0 0-15,-6 0 0 0,1 2 58 0,-1 1 7 16,3 2 2-16,0 1 0 0,0 1-50 0,0 1-9 16,3-8-8-16,3 8-676 15,0 3-141-15</inkml:trace>
  <inkml:trace contextRef="#ctx0" brushRef="#br0" timeOffset="-130927.02">19335 12414 1785 0,'0'0'79'0,"0"-5"17"0,0 0-77 0,0-1-19 0,0-2 0 0,3 3 0 16,0-3 64-16,-3 3 8 0,0-3 3 0,0 3 0 15,0-3-18-15,3 2-3 0,-3 1-1 0,-3 0 0 16,-3-3 11-16,3 5 3 0,3 3 0 0,0-5 64 16,-6 2-67-16,0 3 0 0,0 0 0 15,3-2-32-15,-3 4-6 0,-3-2-2 0,0 3 0 16,3 0 13-16,0-1 3 0,-3 4 0 0,0-1 0 16,3 0-30-16,-3 0-10 0,3 3 0 0,0 0 9 15,-2-2 0-15,2 2 0 0,3 0 0 0,0-1 0 0,0 4-9 0,0 0 0 16,3-3 0-16,0 5 0 15,3-3 0-15,0 1 0 0,0 0 0 0,3-1 0 0,-1-2 0 0,1 5 0 16,-3-2 0-16,3-1 0 0,0 1 0 0,3-3 0 16,-3 5 0-16,0-2 0 0,3-1-11 0,-3-2-1 15,-3 3 0-15,3-1 0 16,-3-2-18-16,0 0-4 0,3 0-1 0,-6 0 0 0,0-8 13 0,0 6 2 16,-6 1 1-16,3 1 0 0,-3-5 19 0,0 0 0 15,0 2 0-15,0 0 0 0,-3-2 0 0,3 2 0 16,-3-2 0-16,-3-1 0 0,3 1 16 0,-2 0-4 15,-4-3 0-15,0 2 0 0,0-2-12 0,-3 0 0 0,0 0 0 16,-3 0-10-16,1 0 10 0,2 3 0 16,3-3 0-16,-3 0 0 0,0-3 0 0,6 3 0 15,-3 0 0-15,6-2 0 0,0-1 0 0,1 0 0 16,5-2 0-16,0-3 0 16,6 0-47-16,0 0-13 0,8-2-4 0,-2-1-726 0,3-5-146 15</inkml:trace>
  <inkml:trace contextRef="#ctx0" brushRef="#br0" timeOffset="-130439.46">19966 11565 1555 0,'-3'-3'138'0,"3"3"-110"16,-6-2-28-16,6 2 0 15,-12 2 172-15,3 4 28 0,-3 2 7 0,3 2 1 0,0 9-100 0,-6-1-20 16,3 9-4-16,-6 2-1 0,1 5-32 0,-1 1-7 16,-3 4 0-16,0 4-1 0,3-1-15 0,0 0-4 15,3 6 0-15,1-1 0 0,2 4-13 0,-3 2-3 16,0 2-8-16,0-2 12 0,0-5-12 0,0-1 9 16,3-2-9-16,-3 0 8 0,1-2 8 0,2-6 2 15,0-3 0-15,3-2 0 0,0-8-30 0,3-1-5 16,-3 1-2-16,6-5 0 15,0-6-9-15,0-2-1 0,-3-1-1 0,3-2 0 16,3-3-38-16,0-5-8 0,-6 0-2 0,3-2 0 16,0-4-24-16,-3-1-5 0,3-1-1 0,-3-3 0 15,3-2 36-15,-3 0 8 0,1-6 0 0,-1 1 1 0,0-1 47 0,3-2 16 0,0 0-9 0,3-3 9 16,-3 0 30-16,3 6 11 0,0-4 3 0,0 4 0 16,3 2 28-16,-3 0 7 0,3 3 1 0,0 2 0 15,-6 3 0-15,3-2 1 0,-3 2 0 0,6 3 0 16,3-1-19-16,0 1-4 0,8 0-1 0,-2 2 0 15,0 0-13-15,3 1-4 0,3-4 0 16,0 6 0-16,0-2-30 0,0-4-10 0,-1 6 0 0,4-2 0 16,0-1 8-16,-3 1-8 0,-3-1 0 0,6 0 0 15,-3-2 0-15,-1 2 0 0,-2 1 0 0,3-1 0 16,-3 0-128 0,0 1-30-16,0 2-6 0,0 0 0 0</inkml:trace>
  <inkml:trace contextRef="#ctx0" brushRef="#br0" timeOffset="-128922.27">4755 14401 633 0,'0'0'56'0,"0"0"-44"0,0 0-12 0,0 0 0 15,-3-8 235-15,0 0 45 0,3 8 8 0,0-8 3 16,-3 1-141-16,3-1-28 0,0 8-6 0,0-6 0 16,0-2-29-16,3 0-6 0,-3 3-1 0,3 0 0 15,0 0-13-15,3-3-3 0,-3 2-1 0,3 1 0 16,0 2-13-16,0-2-2 0,0 0-1 0,3 0 0 16,0-1-19-16,3 4-4 0,-3-4-1 0,3 4 0 15,0-4-9-15,3 4-2 0,5-4 0 0,4 1 0 16,6-3-3-16,-3 3-1 0,6 0 0 0,-10 2 0 0,4 0-8 15,3 1 8-15,-9-1-8 0,3 3 8 0,-4 0-8 16,4 0 0-16,3 3 0 0,-3-3 0 0,0 2 8 16,-1 1-8-16,-5 0 0 0,0 2 8 0,-3 0-8 15,0 0 8-15,-6 1-8 0,3 2 8 0,-6-3-8 16,3 3 0-16,-3 0-12 0,-6 0 12 0,-6 2 0 16,3 1 0-16,-3 0 0 0,0 4 0 0,-6-1 0 0,3 2 0 15,-3-1 0-15,-3 4 0 0,-3 2 0 0,-3 0 0 16,1 3 0-16,-1 0 8 0,0-3-8 0,0 3 0 15,-3 0 0-15,0-1 0 0,-2 4 0 0,-4-1 0 16,-6 4 0-16,0-1 0 0,7 2 0 0,-7-4 0 16,3 2 0-16,0 0 0 0,7 0 0 0,-4 0 0 15,6-5 0-15,-9 3 0 0,10-4 0 0,-1-2 0 16,3 1 0-16,3-4 0 0,0-2 0 0,3 0 0 16,3-3 0-16,3 0 0 0,4 1 8 0,-1-6-8 15,3 2 8-15,3-2-8 0,0-3 8 0,3 1-8 16,8-1 0-16,-5 0 8 0,9-2-8 0,-6 0 0 15,6-3 9-15,6-3-9 0,0 0 0 0,0-2 9 0,2 2-9 0,4-2 0 16,-3 0 9-16,3-1-9 0,0 1 0 16,2 0 9-16,1 0-9 0,0-1 0 0,0 1 0 0,-4 0 0 15,-2-1 0-15,-3 1 0 0,0 2 0 0,-3-2 0 16,0 0 0-16,-3 0 0 0,-1 2 8 0,1 0-8 31,-6 3-60-31,0 0-13 0,-3 0-3 0,-6 0-780 0,6 0-155 0</inkml:trace>
  <inkml:trace contextRef="#ctx0" brushRef="#br0" timeOffset="-128620.02">4800 14817 864 0,'-12'0'76'0,"12"0"-60"16,-3-3-16-16,3 3 0 0,-3 0 228 0,3 0 42 16,0 0 9-16,0 0 1 0,3-3-144 0,0-2-28 15,0-3-7-15,3 3-1 0,-3 2-39 0,6 1-8 16,3 2-1-16,0-6-1 0,3 4 10 0,0-1 3 16,-1-2 0-16,1 2 0 0,0-2-23 0,6 2-4 15,0 0-1-15,0-2 0 0,0 0-22 0,-1 2-5 16,-2 3-1-16,3 0 0 0,-6-2-8 0,0-1 0 0,0 0 9 15,-3 3-9 1,0 6-64-16,-4-1-18 0,1 0-3 0,0-2-1082 0</inkml:trace>
  <inkml:trace contextRef="#ctx0" brushRef="#br0" timeOffset="-126615.16">6068 14880 1497 0,'0'0'32'0,"0"0"8"0,0 0 0 0,0 0 4 0,0 0-36 0,0 0-8 16,0 0 0-16,0 0 0 15,0 0 104-15,0 0 20 0,0 0 3 0,0 0 1 0,0 0-103 0,0 0-25 0,3-5 0 0,0-3 0 16,0 0 0-16,0-3 0 0,0 3 0 0,3-2 0 16,-3-1 0-16,0-2 0 0,0 0 0 0,0 2 0 15,3-2 36-15,-3 0 3 0,0 0 0 0,-3-1 0 16,0 1-11-16,0 3-3 0,-3-1 0 0,-3 0 0 16,3 3 6-16,-3-5 1 0,0 0 0 0,-3 0 0 15,0 5 0-15,0-3 0 0,-3 3 0 0,3 3 0 16,0-3-32-16,-6 5 0 0,4 1 0 0,-4 2 0 15,0 5 54-15,-3 3 5 0,3-3 1 0,-3 6 0 16,0-1-45-16,3 1-15 0,-2 2 9 0,2 1-9 16,3 4 0-16,0 1 0 0,0 4 0 0,3-1 0 15,3 7 56-15,0-3 7 0,-3 1 1 0,0 2 0 0,3-3-52 16,6 1-12-16,-6-4 0 0,6 9 0 16,6-8-12-16,-6 0-4 0,0-6-2 0,6-7 0 15,3-1 29-15,0-2 5 0,6-5 2 0,0-3 0 0,6-3-18 0,-3-2-16 16,2-3 4-16,10-5 0 0,-3-6 12 0,0-2 16 15,-3-5-3-15,2-6-1 0,1-5-12 0,0-3-15 16,0 1 3-16,0-1 1 16,-1 3-33-16,-2 2-8 0,-3 4 0 0,0-6-1 15,0 0 14-15,0-3 3 0,-4-2 1 0,4-6 0 16,0-2 5-16,-3 7 1 0,0 1 0 0,0 5 0 0,-6 3 29 16,2 2 0-16,-2-3 0 0,0 6 0 0,0 0 0 0,-3 3 0 15,0-1 0-15,-3 6 0 0,3 0 45 0,-3 10 15 16,-6 1 4-16,3 5 0 0,-3 5-52 0,0 0-12 15,0 0 0-15,-3 0 0 0,3 5 0 0,-3 5 0 16,0 6 0-16,-3 0 0 0,0 3 27 0,0 2 2 16,-3 3 1-16,0 2 0 0,-3 3 3 0,-3 6 1 15,-2 7 0-15,-4 6 0 0,-3-3-34 0,3 2 0 16,-3 3 0-16,-3-2 0 0,13 0 20 0,-4-9-4 0,0-2 0 16,0 6 0-16,3 4-25 0,3-4-6 0,-3-4-1 0,6-2 0 15,3 1 40-15,3-9 7 0,3-6 1 0,0-1 1 16,3-1-21-16,0-3-12 0,6-4 12 0,0-7-12 15,6-4-76-15,-3 0-21 16,-3-1-5-16,6-2-731 0,0-8-147 0</inkml:trace>
  <inkml:trace contextRef="#ctx0" brushRef="#br0" timeOffset="-126423.68">6515 14669 1036 0,'0'7'92'0,"0"1"-73"16,-3-2-19-16,0 4 0 0,3-2 260 0,0 0 48 15,-6-3 9-15,0 3 3 0,0 8-163 0,0 5-32 16,3 6-6-16,-6-1-2 0,0 1-33 0,3-1-8 16,0-5 0-16,-3-2-1 0,3-8-60 0,3 4-15 15,0 1 0-15,0 0 0 0,3-3 0 0,0-7 0 16,0-6 0-16,0 0 0 16,0 0-100-16,0 0-22 0,9-8-5 0,3-3-649 15,-3-7-131-15</inkml:trace>
  <inkml:trace contextRef="#ctx0" brushRef="#br0" timeOffset="-126290.28">6651 14404 691 0,'0'0'30'0,"-5"5"7"0,-1-5-29 0,-3 3-8 0,6 5 0 0,-6 0 0 16,3 2 283-16,0 1 55 0,0-1 11 0,3 1 3 16,0 2-232-16,0 1-45 0,0-4-10 0,3 3-998 15</inkml:trace>
  <inkml:trace contextRef="#ctx0" brushRef="#br0" timeOffset="-125947.2">6699 14851 2196 0,'0'0'48'0,"0"0"11"0,0-3 1 0,0 3 1 0,0 0-49 0,0 0-12 16,0 0 0-16,3-2 0 0,0-4 52 0,0 1 8 15,3-3 2-15,0 0 0 0,0-5-27 0,3 3-6 16,0-4-1-16,3-2 0 0,0-2-20 0,-1 5-8 16,-2-1 0-16,0 1 9 0,-3 3-9 0,0-4 0 15,-3 1 0-15,-3 3 0 0,3-1 9 0,-6 6-9 16,0-3 10-16,0 2-10 0,0 6 28 0,-3 0-1 16,-6 0 0-16,1 6 0 0,-1-1 29 0,-3 3 7 15,0 3 1-15,0 2 0 0,-3 5 0 0,0 3 0 16,0 3 0-16,1 5 0 0,-1 3-52 0,6 0-12 15,3 2 0-15,3-2 0 0,-3-3 0 0,6-2 0 16,3-6 0-16,6 0 0 0,0-3 0 0,3-2 0 16,6-2 0-16,0-4 0 0,-1-2 22 0,1-3 2 15,3-5 0-15,3 3 0 16,3-6-109-16,3-2-22 0,-4 0-4 0,1-3-1197 0</inkml:trace>
  <inkml:trace contextRef="#ctx0" brushRef="#br0" timeOffset="-125223.52">7592 14798 1440 0,'0'0'128'0,"0"0"-103"0,0 0-25 0,0 0 0 16,3-5 152-16,-3 5 26 0,0 0 5 0,6 5 1 15,-6-5-76-15,6 5-16 0,0-2-2 0,-6-3-1 16,0 0-29-16,0 0-7 0,9 8-1 0,3-5 0 16,0-1-23-16,3-2-5 0,-4-8 0 0,7 0-1 15,-3 1-13-15,3-1-2 0,0 5-8 0,-3-2 12 16,0 2-12-16,0-5 11 0,-1-5-11 0,-2 0 10 16,-3 2-10-16,0 3 0 0,-3 0 9 0,3 0-9 0,-3 3 8 0,0-3-8 15,-3 0 8-15,0 0-8 0,0 0 8 0,-3 0-8 16,0 3 8-16,-3 0-8 0,0 2 8 0,-3-2-8 15,0-1 8-15,0 4-8 0,-3-1 0 0,-3 0 0 16,3 3 0-16,-6 3 8 0,1 0-8 0,-4-1 0 16,-3 4 8-16,3 2-8 0,-3 0 20 0,0 2 0 15,1 3 0-15,-1 3 0 0,9 0-20 16,-3 3 0-16,0 2 0 0,3 5 8 0,0 1-8 16,3 2 0-16,0 0 0 0,0 0 0 0,3-5 29 0,3 0 5 15,6-6 1-15,3 1 0 16,0-3-56-16,0-3-11 0,3-3-3 0,3-2 0 0,3 0 59 0,3-2 12 15,6-4 3-15,-6 1 0 0,2-3-39 0,1-3 0 16,3 1-12-16,-3-4 4 16,3-2-221-16,-3 0-44 0,26-21-9 0,-8 0-2 0</inkml:trace>
  <inkml:trace contextRef="#ctx0" brushRef="#br0" timeOffset="-124935.28">8071 14706 2005 0,'0'0'88'0,"0"0"20"0,0 0-87 0,0 0-21 0,-6 2 0 0,3 3 0 16,0 1 96-16,3-6 16 0,0 0 2 0,-6 5 1 16,3 6-41-16,1-1-8 0,-1 1-2 0,-3 2 0 15,-3 0-10-15,3 3-2 0,3 0-1 0,0 3 0 16,-6-4-31-16,3 1-5 0,-3 3-2 0,3-6 0 16,3-2 10-16,0 5 1 0,-6-1 1 0,6 1 0 0,0-8-16 15,0 0-9-15,0 3 10 0,0-3-10 0,3-8 8 16,0 0-8-16,0 0 0 0,0 0 0 0,0 0 10 0,6-8-10 15,0 0 10-15,-3-3-10 0,0-2 8 0,3 2-8 16,3 3 0-16,0-5 9 0,-3-5-9 0,3-1 0 16,-3 3 0-16,3 0 0 15,0 6-37-15,-3-6 0 0,-1-5 0 0,1 2 0 16,0 11-12-16,0 0-3 0,0-2 0 0,0-1 0 16,-6 11-138-16,0 0-28 0</inkml:trace>
  <inkml:trace contextRef="#ctx0" brushRef="#br0" timeOffset="-124455.68">8244 14674 1267 0,'0'0'28'0,"0"0"5"0,3-5 2 0,0 2 1 0,-3 0-36 0,3-2 0 0,0 2 0 0,0 1 0 16,0-6 272-16,0 5-123 0,-3 3 1 15,0 0-34-15,0 0-6 0,0 0-2 0,0 0 0 16,0 0-36-16,0 0-8 0,0 0-2 0,0 0 0 16,3 5 2-16,0 1 0 0,0 2 0 0,-3 0 0 15,-3-3-8-15,3 5-2 0,-3 1 0 0,3 5 0 0,-3-3-35 0,-3 6-7 16,3 2-2-16,0 0 0 0,0 0-10 0,0 3 0 15,0-3 0-15,0-2 0 0,3-4 0 0,0 1 0 16,-3-5 0-16,6 2 0 0,-3-2 0 0,0-3 0 16,0-8 0-16,6 2 0 0,-6-2 27 0,3 6 3 15,-3-6 1-15,6 0 0 0,0-6-31 0,0 1 8 16,3-3-8-16,-6 0 0 0,3-5 28 0,3 0 4 16,-1-6 0-16,-2 3 0 0,3-2-32 0,0 2 0 15,0 0 0-15,0-2 0 0,0 2 0 0,0 2 0 16,0-1 0-16,0 1 0 0,0 1 0 0,0 2 0 15,3 1 0-15,-3 2 0 16,0-3-17-16,-4 3-10 0,10 1-1 0,-6-1-1 16,3 0-5-16,0 2-1 0,-3 1 0 0,0 0 0 15,3-1-54-15,-6 1-11 0,0 0-3 0,0 2-1074 0</inkml:trace>
  <inkml:trace contextRef="#ctx0" brushRef="#br0" timeOffset="-123568.5">8726 14740 403 0,'0'0'36'0,"0"0"-36"15,0-5 0-15,0 5 0 0,0 0 228 0,0 0 40 16,0 0 7-16,0 0 1 0,0 0-140 0,0 0-29 0,0 0-6 0,0 0-1 16,0 0-34-16,0 0-7 0,0 0-2 0,9 2 0 15,-6 4-8-15,-3-6-1 16,0 0-1-16,9 0 0 0,-3 2-11 0,-3-2-3 0,3-5 0 0,0 0 0 15,0-1-10-15,0-2-3 0,0 6 0 0,-3-1 0 16,3-2-12-16,0 0-8 0,0-3 10 0,-1 0-10 16,-2 0 8-16,0 2-8 0,3-1 0 0,0-1 9 15,-3 0-9-15,-3 2 0 0,3-4 0 0,-3 2 8 16,-6 0-8-16,6 0 0 0,0 3 0 0,-3-1 0 16,3 1 9-16,-3 2-9 0,-6-2 10 0,4 2-10 15,-1 3 19-15,0 0-3 0,-3 3 0 0,-3 0 0 0,3 2 23 16,-3 3 4-16,0 0 1 0,0 3 0 0,-3-1-11 15,0 3-1-15,3 1-1 0,-2 4 0 0,-1 3-13 16,0 0-2-16,3-2-1 0,-3 5 0 0,3 0-3 0,3 2-1 16,3-7 0-16,0 4 0 0,0-4 1 0,6-1 0 15,0 4 0-15,3-4 0 0,0-5-12 16,6 1 8-16,0-4-8 0,3 1 8 0,0-3-8 0,3-6 8 16,3-4-8-16,-3 2 8 0,2-6-8 15,1-2 0-15,-3-2 0 0,3-3 0 16,0-3-27-16,0-3-10 0,6-5-3 0,-4 3 0 15,1 3-49-15,0-6-11 0,3-3-1 0,-3 4-1 16,-3 4 2-16,-1-2 1 0,-2 2 0 0,0 1 0 16,-3-3 51-16,0 2 11 0,-3 6 1 0,0 2 1 15,0 3 35-15,-6 1 14 0,3 1-1 0,-6 6 0 16,3-5 48-16,-3 5 10 0,0 0 1 0,0 0 1 0,0 0-9 0,-6 8-1 16,0 2-1-16,0 1 0 0,0 2 2 0,0 3 0 15,-3 3 0-15,3-1 0 0,0 3-52 0,-3 3-12 16,3-3 0-16,0 3 0 0,0-3 54 0,0 0 8 0,3-7 2 15,0 4 0-15,3-2-52 0,0 0-12 16,6-3 0-16,-6-2 0 0,3-3 0 0,3-3 0 0,-3 0 0 16,0 1 0-16,3-6 0 0,3 0 0 0,0-8 0 15,0 0 0 1,3-3-225-16,0-7-48 0</inkml:trace>
  <inkml:trace contextRef="#ctx0" brushRef="#br0" timeOffset="-123417.91">9205 14293 1821 0,'-6'2'40'0,"3"1"8"0,0 2 1 0,1 3 3 0,-4-2-41 0,0-1-11 0,3 3 0 0,0 2 0 0,0 1 21 0,3-3 3 16,0 3 0-16,0-4-579 16,0-7-115-16</inkml:trace>
  <inkml:trace contextRef="#ctx0" brushRef="#br0" timeOffset="-123048.95">9387 14721 1688 0,'0'0'75'0,"0"0"15"16,3-5-72-16,0-3-18 0,0 0 0 0,3 0 0 0,-3-2 58 0,6 2 8 0,-3-3 2 15,3 3 0-15,0-5-12 0,-3 2-1 0,-6-2-1 0,0 5 0 16,2-2 0-16,-2 2 0 0,6 0 0 0,-6 0 0 16,0 0-12-16,-6 3-2 0,4-3-1 0,-7 2 0 15,0 4 10-15,0-1 3 0,-3 3 0 0,-3 0 0 16,0 3-42-16,3 2-10 0,0 3 0 0,-3 0 0 16,-3 0 55-16,4 0 9 0,-4 8 1 0,3-3 1 15,0 3-25-15,-6 5-5 0,6 0 0 0,-3 3-1 16,7 2-20-16,-1-4-4 0,3-1-1 0,0 3 0 0,3-1-10 15,0-1 0-15,6-1 0 0,0 0 0 0,3-3 0 16,3 1 0-16,0-3 0 0,3 0 0 16,6-6 0-16,-4-2 0 0,4 0 0 0,6-5 0 15,0-6 0-15,3-2-19 0,3-3 3 0,-1-5 1 16,4-6-138 0,-3 1-28-16,0-4-6 0,2-4-957 0</inkml:trace>
  <inkml:trace contextRef="#ctx0" brushRef="#br0" timeOffset="-122476.47">9887 14073 2138 0,'0'0'95'0,"-9"11"19"0,3-3-91 0,3 0-23 16,3 0 0-16,0 0 0 0,0-1 63 0,0 1 8 15,0 0 1-15,0 0 1 0,0-8-38 0,3 6-8 0,3-4-2 0,3-2 0 16,6-5-9-16,-3 0-1 0,6-3-1 0,3 0 0 15,-4-3-6-15,4-2 0 0,-3-3-8 0,0 0 12 16,0-2-12-16,0-3 8 0,-3 2-8 0,-1-2 0 16,-2 0 0-16,0-3 0 0,-3 5 0 0,0 1 0 15,0 2 0-15,-6-3 0 0,3 1 0 0,-6-1 0 16,0 3 0-16,-3 3 8 0,-3 0-8 0,0 2 0 16,0 6 0-16,-3 3 0 0,-3-1 8 0,-6 8-8 15,1 3 29-15,-7 5 3 0,-6 8 1 0,-3 6 0 16,3-1 2-16,1 9 0 0,-7 4 0 0,0 6 0 15,1 0 5-15,2 0 0 0,3 3 1 0,3 10 0 16,-3-2-6-16,7-1-2 0,-7 6 0 0,6-5 0 0,3-3-22 16,3-6-11-16,1-2 10 0,5 0-10 15,3 3 0-15,3-6 8 0,3-2-8 0,6 0 0 0,0-3 0 16,3-6 0-16,3-4 0 0,3-6 0 0,-1-8-12 0,4-2-3 16,0-1 0-16,0-4 0 15,3-14-20-15,3-3-4 0,-3 1-1 0,-1-4 0 16,1-4 8-16,0 2 0 0,-3 0 1 0,3-2 0 0,3-4 41 0,-6 4 8 15,0 5 2-15,-7 2 0 16,4 3-20-16,-3 0 0 0,0-2 0 0,0 4 0 0,-6-2-10 0,3 6-6 16,-3 4 0-16,3 4-1 0,-6 4 27 0,-3 4 6 15,0 1 0-15,3 7 1 0,0-1 7 0,0 3 2 16,0-1 0-16,6-1 0 16,-3-4-42-16,-3-2-8 0,0-3-1 0,3-2-1 0,-3-1 26 0,6-4 0 0,3-1 0 15,3-2 0-15,0-6 20 0,3-5 8 0,-1 0 3 16,4-5 0-16,0-3-31 0,0 0-21 0,0-5 3 15,0 0 1 1,0-3-109-16,-4 8-22 0,1 0-4 0,0 0 0 16,3-2-120-16,-3-3-24 0,24-40-5 0,-4 10-455 0</inkml:trace>
  <inkml:trace contextRef="#ctx0" brushRef="#br0" timeOffset="-122070.48">10649 13761 1785 0,'-6'3'159'0,"-3"5"-127"0,-3 2-32 0,0 1 0 15,-3 2 188-15,1 3 31 0,-1 2 6 0,-6 4 2 16,0 4-87-16,0 0-18 0,-6 6-3 0,7 0-1 16,-4 5-59-16,3-3-12 0,0 3-3 0,3 3 0 0,0 0-15 0,0 2-3 15,1 3-1-15,2 5 0 16,-3 6-14-16,0 0-3 0,6-4-8 0,-3-1 12 0,3-9-12 16,0 0 0-16,3 3 0 0,4-2 0 15,-4-4-20-15,6-2-8 0,-3-2 0 0,0-3-1 16,3-9-35-16,0-4-6 0,0-3-2 0,0-3 0 15,0-5 16-15,0-3 4 0,0 1 0 0,3-6 0 0,-6 0 21 0,0-6 5 16,0-4 1-16,0-1 0 0,0 0 12 0,0-10 2 16,-3-3 1-16,3 1 0 0,-3 2 10 0,3-1 0 15,3-4 0-15,-3-1 0 0,6 6 0 0,-3 3 12 16,3 2-2-16,0 0-1 0,0 0 32 0,3 3 7 16,-3 5 0-16,0 3 1 0,3-3-1 0,0 2-1 15,-3 6 0-15,0 0 0 0,0 0-12 0,0 0-3 16,6-2 0-16,3 2 0 0,0-3-19 0,0 3-4 15,3 0-1-15,-3-3 0 0,3 1-8 0,3-1 0 0,0 1 0 0,0 2 0 16,-1 0 0-16,4-6 0 0,3 4-12 0,-6 2 12 31,3 0-93-31,-3 0-11 0,-3 0-3 0,0 2 0 0,-1-2-59 0,1 3-12 16,0-3-2-16,0 3-524 0,0-3-104 0</inkml:trace>
  <inkml:trace contextRef="#ctx0" brushRef="#br0" timeOffset="-121735.48">10473 14600 288 0,'0'0'25'0,"0"0"-25"0,9 5 0 0,-3 3 0 16,0 0 232-16,0-3 40 0,0 3 9 0,-3 0 2 15,3 0-91-15,-3 0-19 0,0 0-3 0,0 0-1 16,0 0-20-16,3-3-4 0,0-2-1 0,-3 2 0 0,-3-5-41 0,9 0-9 16,-9 0-2-16,9 0 0 15,3-3-31-15,-3 1-6 0,-1-6-2 0,4 2 0 0,-3-1-15 0,0-1-3 16,3-6-1-16,-3 4 0 0,0-3-14 0,0-1-2 16,3-2-1-16,-3 3 0 0,0-3-17 0,0 3 8 15,-3-3-8-15,0 0 0 0,-3 0 8 0,2 1-8 16,-5 1 0-16,-2 4 0 0,-1-1 8 0,0 6-8 15,-3-3 0-15,-3 8 0 0,3 0 13 0,-6 5-4 16,0 3-1-16,0 5 0 0,-3 3 22 0,0 0 4 16,0 5 1-16,-3 1 0 0,4-1-7 0,-1 0-2 15,-3 0 0-15,6 3 0 0,0-3-13 16,0 3-2-16,6-3-1 0,0 3 0 0,3 0-10 0,0-1 0 16,3-4 9-16,3-1-9 0,0 1 0 0,3-1 0 15,3-4 0-15,3-1 8 0,-3-2-8 0,3-4 0 16,3 1 0-16,0-5 0 0,-3-3 0 0,2-3 0 15,1 1-8-15,0-4 8 16,0-1-68-16,0-4-9 0,0 0-2 0,3 1 0 16,-6-3-89-16,5-1-19 0,-2-4-3 0</inkml:trace>
  <inkml:trace contextRef="#ctx0" brushRef="#br0" timeOffset="-120699.93">11667 14139 1440 0,'0'0'64'16,"0"0"12"-16,-3-2-60 0,3 2-16 0,0 0 0 0,0 0 0 0,0 0 152 0,-6 2 28 16,0 1 6-16,0 8 1 15,0-1-100-15,-3 3-20 0,-3 3-4 0,3 5-1 0,-2 9-20 0,-1 1-4 16,-3 4-1-16,-3 7 0 15,3-2-1-15,3-6 0 0,-3 0 0 0,3 1 0 0,-6-3-16 0,4 2-3 16,-4-2-1-16,0 0 0 0,3-1-16 0,-3 9 10 16,0 0-10-16,6-6 8 15,3-5-35-15,6-5-7 0,-3-3-2 0,6-8 0 16,6-5-195-16,-6-8-39 0</inkml:trace>
  <inkml:trace contextRef="#ctx0" brushRef="#br0" timeOffset="-120281.81">11715 13867 1807 0,'0'0'80'0,"0"0"16"0,0 0-76 0,0 0-20 16,0 0 0-16,-3 5 0 0,-3 0 103 0,0 6 17 0,0 2 3 0,3 3 1 16,-6 3-63-16,0 2-12 0,0 3-2 0,3 2-1 15,-3 3-37-15,3 0-9 0,0 3 0 0,3 0 0 16,-6-3 53-16,6 3 9 0,0 2 2 0,3-2 0 15,0 0-64-15,0-9 0 16,3-2-14-16,0-2 2 0,3 0 12 0,3-1 0 0,3-5 8 0,0-2-8 16,0-3 9-16,9-6-9 0,0-4 12 0,2-6-12 15,1-3 0-15,0-2 0 0,0-5 0 0,3-1 0 16,-4-2-28-16,1 2-4 0,0-2 0 0,0 0 0 0,0 0 16 16,-3 0 2-16,2-1 1 0,-5 7 0 0,0-4 13 0,3 3 0 15,-3 0 0-15,-3 0 0 0,-6 3-15 16,-3 3 0-16,2 2 0 0,-2 2 0 0,0 4 37 0,-6 2 7 15,3 5 2-15,0 3 0 0,-6 5 1 0,-6 6 1 16,-2 5 0-16,-1 2 0 0,-3-2 24 0,0 8 5 16,-3 5 1-16,-3 5 0 0,3-2-32 0,0-1-7 15,1 4 0-15,-1-1-1 0,3-2-12 0,0-6-3 16,0-2 0-16,3 0 0 0,3 2-8 0,3-8 0 16,0-10 0-16,3 0 0 0,0 5 0 0,6-2 0 15,3 5 0-15,0-8-11 16,0-6-120-16,3-7-24 0,3-11-5 0</inkml:trace>
  <inkml:trace contextRef="#ctx0" brushRef="#br0" timeOffset="-119718.31">12194 14676 1728 0,'0'0'153'0,"0"0"-122"0,0 0-31 0,0 0 0 15,0 0 93-15,6-2 13 0,-6 2 2 0,3 0 1 16,3-3-29-16,3 3-5 0,-3-2-2 0,3 2 0 16,-1-6-43-16,4 1-9 0,0 0-1 0,0-3-1 15,-3 2-11-15,3-2-8 0,-3 1 12 0,3-4-12 16,-3 0 8-16,0 1-8 0,-3-3 0 0,-3-1 0 16,3 1 8-16,-6 5-8 0,3-2 0 0,-6-4 0 15,3 4 8-15,-6-3-8 0,3 2 9 0,-6 3-9 0,3 3 28 16,-6-3-1-16,-3 5 0 0,0 3 0 0,-3 0 15 15,0 8 3-15,-2 5 1 0,8 3 0 0,0 3-11 0,0-3-3 16,0 5 0-16,0 3 0 0,3-6-32 0,0 3 0 16,6 0 0-16,0 1 0 0,6-4 0 0,-3 3 0 15,6-2 0-15,0-1 0 0,0-4 0 0,0-1 0 16,9-3 0-16,3-4 0 0,3-1 16 0,2-5-4 16,1 0-1-16,3-5 0 0,0-3-11 0,-3 0-17 15,-1-3 4-15,4 1 1 16,-9-4-41-16,3 4-8 0,3-6-2 0,-3 8 0 0,-7 0 51 15,-2 3 12-15,0-1 0 0,-3 4 0 0,0 2 0 0,-3 2 0 16,-6-2 0-16,3 6 0 0,0 2 0 0,-6-3 0 16,3-5 0-16,-6 11 0 0,0 4 0 0,0 4 0 0,0-3 0 15,0-3 0-15,0-2 48 0,3 2 13 16,0-5 3-16,0-3 0 0,3-5-52 0,0 0-12 0,0 0 0 16,0 0 0-16,0 0 0 0,6-3 0 0,3 1 0 15,0-6 0-15,0 3 0 0,0-3 0 0,3-3 0 16,0 3 0-16,-3 3 0 0,3-3 0 0,-3-3 0 0,3 3 0 15,-1 0 0-15,1-2 0 0,0-1 0 0,0 1 0 16,3-4-25 0,-3 4-5-16,3-1-1 0,0 1 0 0,0-1-84 0,-1 1-17 15,-2-1-3-15,3 0-957 0</inkml:trace>
  <inkml:trace contextRef="#ctx0" brushRef="#br0" timeOffset="-118750.6">13170 14155 518 0,'0'0'46'0,"0"0"-37"0,0 0-9 0,9 0 0 16,0 0 252-16,-3 0 49 0,3 0 10 0,0 0 1 15,0 0-175-15,0-2-35 0,0-1-7 0,3 0-2 0,-1-2-37 16,-2-3-8-16,3 3-2 0,0-6 0 15,3 3-17-15,0-2-3 0,-3-4-1 0,6 1 0 0,0-3-13 0,-1-2-2 16,1-1-1-16,0 3 0 0,3-2-9 0,-3-1 0 16,-6 3 9-16,3-2-9 0,0-3 9 0,2 2-9 15,-5 1 12-15,0-3-12 0,-3-3 0 0,0 3 0 16,-3-1 0-16,0-1 0 0,-6 1 8 0,3 1-8 16,-6-3 9-16,3 3-9 0,-3 3 16 0,-6-1-2 15,-3 6-1-15,3 2 0 0,-3 4 37 0,0 4 7 16,-2 0 2-16,-4 9 0 0,-3-1-10 0,3 8-1 15,-6 0-1-15,3 3 0 0,0 3-25 0,-2-1-5 16,-1 3-1-16,3 3 0 0,-3 3-5 0,0-1-2 16,1 3 0-16,-1 6 0 0,0-4-9 0,0 4 0 15,0 4 0-15,3 1 0 0,4-3 0 0,-1 3 0 16,-3-3 0-16,0 5 0 0,3-5 26 0,0 3 3 16,1 0 1-16,-1-1 0 0,0-4-30 0,6-1 0 0,0-2 0 15,3-3 0-15,0-3 0 0,3 1-12 16,0-9 1-16,3-2 0 0,3-2 11 0,0-4 16 0,3-2-4 15,0-3-1-15,-3-5-11 0,6 0 0 0,3-2 0 0,3-4 8 16,0-2-8-16,3-5 12 0,6-3-12 0,-1 0 12 16,-2-2-12-16,3 2 0 0,-3 0 0 0,0-2 0 15,3 2 0-15,0 0 0 0,-4 5 8 0,4 1-8 16,-3 2 0-16,0 3 0 0,-3 5 0 0,-3 0 0 16,0 5 0-16,-3-3-12 0,0 4 4 0,-4-1 8 15,-2 3-23-15,0 0 3 0,0 3 1 0,0-1 0 0,-6 1 19 16,0-1 0-16,3-2 0 0,-3 5 0 0,-3-2 0 15,1-3 0-15,-1 3 0 0,0-4 0 0,0 1 0 0,-3 3 0 16,3-3 0-16,-3 0 0 0,0 0 12 0,0 2 5 16,0-2 2-16,0 0 0 0,0 3-19 0,3-1 0 15,-3 1 0-15,0-3 0 0,3 3 0 16,3-4 0-16,0-1 0 0,1 2 0 0,2-3 0 0,2 3 0 16,-2-8 0-16,6 5 0 0,3 1 0 0,3-1 0 15,0-5 0-15,3 0 0 0,-3 0 0 0,3-3 0 16,0 1 0-16,0-1 0 15,-3 0-81-15,2 3-20 0,-2-2-4 0,3-1-1099 0</inkml:trace>
  <inkml:trace contextRef="#ctx0" brushRef="#br0" timeOffset="-118182.83">13507 14388 2120 0,'0'0'47'0,"0"0"9"0,0 0 3 0,0 0 0 0,0 0-47 0,0 0-12 0,0 0 0 0,0 0 0 16,-3 3 53-16,0 2 9 0,3 3 2 0,-3 0 0 15,-6 2-36-15,6 4-8 0,-3 2 0 0,0 2-1 16,0-2 28-16,0 5 5 0,0-2 2 0,0-1 0 16,0 3-10-16,0-5-1 0,3-3-1 0,-3 3 0 15,3 0-21-15,3 0-4 0,-3-5-1 0,3-1 0 16,3-7-8-16,0 0-8 0,6 2 12 0,-3-5-12 15,3 0 12-15,3-5-12 0,6 2 12 0,-3-5-12 0,-4-5 0 0,7-1 0 16,0-1-15-16,3-1 5 0,3-3 10 16,-3 1 0-16,5-6-9 0,-5 3 9 0,0-3-16 0,3 5 2 15,-6-2 0-15,0 3 0 0,-3 4 14 0,-1 4 0 16,-5 2 0-16,0 3-9 0,0 2 9 0,-9 3 0 16,0 0 0-16,0 0 0 0,0 8 0 0,-3 3 0 15,0 2 0-15,-3 3 0 0,0-1 0 0,0 1 0 16,-2 3 12-16,-1-1-4 0,-3 1 4 0,6-3 0 15,0 0 1-15,0 0 0 0,0-6-13 0,3 1 8 16,0-1-8-16,3-2 0 0,3-2 8 0,-3-6-8 16,9 0 0-16,0 0 9 0,0 0-9 0,0-6 8 15,3-2-8-15,2 3 8 0,1-6-8 0,3-2 0 16,0 0 0-16,3-3 0 0,3-2-19 0,-4 2-2 16,-2-3-1-16,0 3 0 0,0 0 9 0,0 3 1 15,0 0 1-15,-3 8 0 0,-3-3 11 0,-1 8-8 0,-5 0 8 16,-6 0-8-16,6 5 8 0,-3 3 0 0,-6 5-9 15,0 0 9-15,-3 1 0 0,0 2 13 0,-2-1-1 0,2 4-1 16,0-3 9-16,0 0 3 0,-3 0 0 0,3-1 0 16,3-4 5-16,3 2 0 0,0-2 1 0,3-3 0 15,3 2-29-15,0-2 0 0,0-2 0 0,0-1 0 16,0 0 0-16,0 0 0 0,2-2 0 0,4 0-868 16,-3-3-179-16</inkml:trace>
  <inkml:trace contextRef="#ctx0" brushRef="#br0" timeOffset="-117331.77">14358 14520 518 0,'0'0'23'16,"0"0"5"-16,0 0-28 0,0 0 0 0,0 0 0 0,0 0 0 15,3 6 245-15,-3-6 44 0,3 5 9 0,-3-5 2 0,3 5-166 16,-3-5-33-16,6 3-6 0,0 0-2 0,3-3-27 0,-3 0-6 16,-1-3 0-16,1 3-1 0,0-5-24 0,3 2-5 15,-3-5-1-15,0 3 0 0,-3-3-13 0,0-3-2 16,0 1-1-16,3-4 0 0,0 4-4 0,0-1-1 16,-3-2 0-16,3 0 0 0,-3 0 0 0,3-3-8 15,-3-3 12-15,0 1-4 0,-3-1 3 0,0 1 0 16,-3-1 0-16,0 3 0 0,-6 0 11 0,3 3 2 15,0 2 1-15,0 1 0 0,-6 2 5 0,0 3 1 16,-3 5 0-16,-2 2 0 0,-1 4 10 0,0 2 3 16,-3 2 0-16,3 6 0 0,0 0-26 0,-3 2-5 15,7 6-1-15,-4 0 0 0,0-3-12 0,3 3 8 16,0 2-8-16,3-2 0 0,0 0 9 0,3 0-9 16,3-3 8-16,0-2-8 0,6-1 0 0,0 1 0 15,3-6 8-15,0 0-8 0,3-2 0 0,3-6 0 16,3 0 9-16,0 1-9 0,0-6 8 0,3-3-8 0,3-2 8 15,0-3-8-15,2-3 8 0,-2 0-8 0,6-4 8 0,-3-1-8 16,3 0 0-16,-6-3 9 0,-1 1-9 0,-2-1 0 16,3 1 0-16,-3-1 0 0,0 1 0 0,-3 5 0 15,-3-1 0-15,-3 6 0 0,-3 0 8 0,3 3-8 16,-6 5 0-16,0 0 0 0,0 0 0 0,0 0 0 16,-6 8 0-16,0 0 0 0,0 3 0 0,0 4 0 15,-3 4 0-15,0-1 0 0,0 4 0 0,3-1 0 16,0 0 24-16,3-2-1 0,3-1-1 0,0-5 0 15,0 0-35-15,0-2-7 0,0 2-2 16,0-5 0-16,0 3 22 0,6-3 0 0,0-3 0 0,6-2 0 0,0-1 0 16,3-2 15-16,3-5-3 0,2-3 0 15,1-2-154-15,0-6-31 0,0 0-7 16,0-8-938-16</inkml:trace>
  <inkml:trace contextRef="#ctx0" brushRef="#br0" timeOffset="-117048.71">15304 13348 2023 0,'0'0'89'0,"0"0"19"0,0 0-86 0,-3 0-22 15,-6 0 0-15,1 3 0 0,-1 2 78 0,-3 3 11 16,0 3 3-16,0 5 0 0,-3 5-17 0,0 3-3 16,0 2-1-16,0 8 0 0,0 3-20 0,1 3-4 15,-4 2-1-15,0 6 0 0,-3 0-14 0,0-1-4 0,-6 9 0 16,1-1 0-16,-1 1-28 0,0 2 8 0,6-5-8 0,-3 3 0 15,4-6 14-15,-1 0 0 0,0 3 0 16,3 0 0-16,3-8-14 0,3-5 0 0,0-1 0 16,3-2 0-16,3-7 9 0,0-4-9 0,4-2 8 15,4-3-8-15,1-8 0 0,0-2 8 0,3-3-8 0,3-3 0 16,0-2-12-16,3-1-7 0,3-4-1 0,0-1-1 31,-3-2-137-31,0-6-27 0,9-5-6 0</inkml:trace>
  <inkml:trace contextRef="#ctx0" brushRef="#br0" timeOffset="-116536.54">15400 14229 2059 0,'0'0'45'0,"0"-2"10"0,3-1 1 0,0-2 2 0,0-1-46 16,0 1-12-16,2 0 0 0,-2 0 0 0,3-1 73 0,-3 1 13 16,3 0 2-16,-3-1 1 0,0-2-62 0,0 3-13 15,-3 0-2-15,0 5-1 0,-3-5 36 0,-3 2 7 16,3 0 2-16,-6 1 0 0,0 2-39 0,1 0-7 16,-4 0-2-16,0 0 0 0,3 0 45 0,-6 2 9 15,0 6 2-15,-3-2 0 0,0 1-38 0,0-1-7 16,-2-1-2-16,2 3 0 0,0 3 8 0,6-4 2 15,-3 1 0-15,3 3 0 0,0-3-9 0,3 0-2 0,0 5 0 0,4-5 0 16,2-3-16-16,3 3 0 0,0 6 8 0,3-1-8 16,2-3 0-16,1-2 0 0,3 3 0 0,3 2 0 15,6-2 0-15,0 2 0 0,0-3 0 0,0 1 0 16,6 0 0-16,-7-1-16 0,-2 1 4 0,0-1 0 16,0 1 20-16,-3 0 5 0,0-1 1 0,-3 3 0 15,-3-2-62-15,0 2-13 16,-6-5-3-16,0 3 0 0,-6-3 51 0,0 0 13 0,0 0 0 0,-3-3 0 15,-3 3 0-15,0-3 0 0,-3 0 0 0,-3 1 0 16,-3 2 0-16,-2-3 8 0,-1 0-8 0,0 0 11 16,-3-2-11-16,3 2 8 0,-2-2-8 0,-1-3 8 15,-3-3-8-15,3-2 0 0,-5 2 0 0,5 1 8 0,-3-6 0 16,9 0-8-16,3 0 12 0,3-3-4 0,1 1-8 16,5-3 0-16,3-3 0 0,0-3 0 15,6 1-237-15,3-1-47 0</inkml:trace>
  <inkml:trace contextRef="#ctx0" brushRef="#br0" timeOffset="-115262.42">15813 14396 403 0,'0'0'36'0,"0"0"-36"16,0 0 0-16,0 0 0 0,0 0 224 0,0 0 37 15,0 0 8-15,0 0 2 0,6 0-124 0,-6 0-25 16,0 0-5-16,0 0-1 0,0 0-44 0,0 0-10 16,0 0-2-16,6-3 0 0,-3-2-3 0,6 0-1 15,-3-1 0-15,0 1 0 0,3-5-14 0,0-1-3 16,3-2-1-16,0 0 0 0,0-3-12 0,0 0-2 15,-1 0-1-15,-2-3 0 0,3 1-2 0,-6 2 0 0,3-3 0 0,-3 4 0 16,-3-4-9-16,3 3-1 0,-6-2-1 0,-3-1 0 16,0-2 7-16,-3 5 2 0,0-2 0 0,-3-1 0 15,-3 3-3-15,0 3-1 0,-5 2 0 0,-1 6 0 16,3-3 9-16,0 8 1 0,0 0 1 0,-3 8 0 16,-3 5-5-16,1 1-1 0,-1 1 0 0,0 4 0 15,0 2-4-15,3 0 0 0,-3 0-1 0,4 3 0 16,2 3-15-16,-3-1 0 0,6 3 8 0,-3 6-8 15,9-1 15-15,-3-2 0 0,3 0 0 0,3-1 0 16,6-2-15-16,0-5 0 0,3 0 0 0,6-5 0 16,0-1-8-16,3-5-5 0,6-5-1 0,-1 0 0 15,7-5 22-15,0-3 5 0,0-5 1 0,3-3 0 16,-4-3-14-16,4-2 0 0,-3-3 0 0,3-3 0 16,-4-2 0-16,-2 0 0 0,-3-3 0 0,0 0 0 15,-3 6 0-15,-6-3 0 0,0 2 0 0,0 1 0 0,-4 2 0 0,-2 0-12 16,-3 0 3-16,-3 6 0 0,3-1 9 0,-3 3 0 15,-3 0 0-15,0 3 0 0,3 5 8 0,-6 0 0 16,1 2 0-16,-4 1 0 0,0 5-8 0,0 0 0 16,-3 3 0-16,3 2 0 0,-3 3 0 0,3 0 0 15,0 2 0-15,0 1 0 0,0-1 0 0,3 3 0 16,3-5 0-16,3 0 0 0,-3 0 0 0,9-3 0 16,-3-2 0-16,3 2 0 0,3-5 0 0,0 0 0 15,0-6 0-15,6 1 0 0,-3-6 0 0,3 1 0 16,0-6 0-16,2 0 0 0,4-3 0 0,-3 1-10 15,6-6 10-15,-3 0-13 0,3 0-10 0,-1-2-1 16,1-4-1-16,-3 4 0 0,0-1 13 0,0 4 4 0,-3-1 0 16,-1-3 0-16,-2 6 8 0,-3 0 0 15,3-1 0-15,-6 4 0 0,-3 2 0 0,0 0-8 0,-6 3 8 16,0 5-8-16,0 0 8 0,0 0 0 16,0 0 0-16,-6 5 0 0,0 3 0 0,0 2 0 0,-6 4 8 0,3-1-8 15,-3 5 11-15,0 1-3 0,4 0 0 0,-1 4 0 16,0-2 18-16,3 3 3 0,0-3 1 0,0-2 0 15,0 0-30-15,3-1-21 0,6-2 3 0,0-3 1 16,3 0 17-16,3-5 0 0,0-2 0 0,6-1 0 16,-1-5 0-16,7 0 0 0,-3-8 0 0,3 0 0 0,0-3 0 15,0-2 0-15,-1-3 0 0,1 0 0 0,3-2 12 16,0-3 5-16,0 0 2 0,2-3 0 16,4 3-43-1,-6-3-8-15,-3 3-1 0,-3-1-1 0,-3 4 34 0,0-1 0 16,-1 4 0-16,-2-1 0 0,-9 2 0 0,3 7 0 0,0-1 0 15,-6 0 0-15,-6 5 0 0,6 3 0 0,0 0 0 0,-6 8 0 0,-6 0 20 0,0 2 10 16,4 4 2-16,-4-1 1 0,3 5-13 0,-6 1-2 16,3-1-1-16,3 4 0 0,0-1-3 0,3-3-1 15,3-2 0-15,0 0 0 0,0 0-13 0,3 0 8 16,3 0-8-16,3-3 0 0,0 0 16 0,9 0-2 16,0-2-1-16,0-3 0 0,0-3-13 0,2-5 0 15,-2 0 0-15,0-2 0 0,0-4 0 0,0-2 0 0,6-2 0 16,0-1 0-1,-3-2-196-15,-4-3-43 0</inkml:trace>
  <inkml:trace contextRef="#ctx0" brushRef="#br0" timeOffset="-114777.03">17174 14139 1440 0,'0'0'64'0,"0"0"12"16,-3-5-60-16,3 5-16 0,9-5 0 0,-3-3 0 15,-6 3 123-15,3-3 21 0,2 2 5 0,1 1 1 16,-3 0-58-16,-3-1-11 0,0 1-2 0,0 5-1 0,0-8-18 0,0 3-3 16,-9 0-1-16,4 2 0 15,2-2-3-15,0-1-1 0,-6 4 0 0,-3-1 0 0,3 3 10 0,-3 3 2 16,0-3 0-16,-3 2 0 0,-3 1-14 0,3 0-2 15,-2 2-1-15,2 0 0 0,0 3-9 0,-3 3-2 16,6-3 0-16,0 2 0 0,0-2-20 0,3 3-4 16,3-1 0-16,3 1-1 0,0-3-11 0,3 3 0 15,0-1 0-15,6 1 0 0,3-3 0 0,0 2 0 16,3-2 0-16,0 0 0 0,6 3 0 0,0-3 0 16,-3 2 0-16,-1-2 0 0,-2 3 0 0,6-1-9 15,-6 1 9-15,0 2-13 16,-3 0-13-16,0 1-2 0,3-1-1 0,-9 0 0 0,-3-2 14 0,3-3 3 15,-3 2 1-15,-6 1 0 0,-3-3 11 0,0 2-13 16,0-2 5-16,-3 3 8 0,0-3 12 0,-3-3 9 16,0 3 3-16,1-5 0 0,2 2-36 0,-3 0-8 0,-3-2 0 15,0-1-1-15,3 1 21 0,-3-3 0 0,-3 3 0 16,4-3 0-16,-1-3 0 0,-3 0 8 0,-3 1 0 16,3-4 0-16,0-1-8 0,4-1 0 0,5 2 0 0,-3-4 0 31,0-3-107-31,3 2-23 0,6-2-5 0,3-1-691 0,3 1-138 0</inkml:trace>
  <inkml:trace contextRef="#ctx0" brushRef="#br0" timeOffset="-114002.06">17430 14208 633 0,'0'0'56'0,"0"0"-44"0,0 0-12 0,0 0 0 16,3 5 311-16,-3 3 60 0,-3 0 12 0,0 6 2 15,-3-1-292-15,-3 5-58 0,3 3-12 0,-6 3-3 16,-3 5 11-16,0 3 1 0,0 3 1 0,-3 2 0 15,-5-3 4-15,2 3 1 0,3 0 0 0,-3 0 0 16,0 3-17-16,0 2-3 0,4 0-1 0,-4 3 0 16,3 0 3-16,0-5 1 0,-3 0 0 0,6-3 0 15,0-3-21-15,6-5-20 0,1-5 4 0,-1-3 1 16,6-2 15-16,0-6 16 0,0-2-3 0,6-6-1 16,0 0-12-16,-3-5 0 0,6-2-9 0,2-6 9 15,-2 0 0-15,0-6 16 0,6-1-1 0,0-4-1 0,-3-2-14 16,3-6 0-16,3-4 8 0,-3-4-8 0,-3-4 13 0,6-1 0 15,5-5 0-15,4-3 0 0,-3 3-4 0,6-5-1 16,-3-3 0-16,8-8 0 0,-2 6-8 0,3 2 10 16,-3 0-10-16,11 3 10 0,1 2 16 0,0 3 3 15,-7 3 1-15,7 2 0 0,0 3-30 0,-1 3 0 16,-2 4 0-16,0 4 0 0,-3 7 12 0,-4 1-3 16,-8 5-1-16,0 2 0 0,-3 3-8 0,0 6-11 15,-6 2 3-15,-1 2 0 0,-2 3 8 0,-3 3 0 16,-3 6 0-16,-3-1 0 0,0 5 0 0,-6 4 11 15,-3-1-3-15,0 3 0 0,-6-1-8 0,0 1 8 16,-2 0-8-16,-1 0 8 0,-3 0 0 0,0-1 0 16,-3-1 0-16,0 1 0 0,-3-1 4 0,1-1 0 15,-7-3 0-15,-3 1 0 0,3-3-12 0,4-3 0 16,8-3 0-16,-3-4 0 0,-3 2 0 0,0-6 18 16,9 1-3-16,1-3-1 0,-4-3-14 0,3-2-16 0,6 0 3 15,0-3 1-15,6-3 0 0,0-2 0 0,3-3 0 16,3 3 0-1,6-6-128-15,3 4-26 0,0-4-5 0,6 0-897 16</inkml:trace>
  <inkml:trace contextRef="#ctx0" brushRef="#br0" timeOffset="-113712.84">18180 14057 2350 0,'-3'6'52'0,"-3"4"10"0,0 3 2 0,0 1 3 0,-3-1-54 0,3 3-13 0,-6-3 0 0,3 3 0 0,0 0 84 0,0 0 15 16,0-1 2-16,3 1 1 0,-3-2-66 0,1 1-14 16,-1 1-2-16,3-2-1 0,-3-4-7 0,6 1 0 15,0-1-1-15,0-4 0 0,3-6 18 0,0 0 4 16,6 5 1-16,0-5 0 0,3-5-21 0,-3-1-4 16,6-2-1-16,-4-2 0 0,7-1-8 0,0-2 0 15,0-3 0-15,3 0 0 0,0 0 0 0,3 0 0 16,-3-2 0-16,-1-1 0 0,1-2 0 0,-3 5 0 15,3-2 0-15,-3-1 0 0,-3 6 0 0,3-3 0 16,0 3 0-16,-4 2 0 16,1 1-23-16,-3 5-3 0,3-1-1 0,-3 4 0 15,-3 2-111-15,0 2-22 0,-6-2-5 0,6 8-1 0</inkml:trace>
  <inkml:trace contextRef="#ctx0" brushRef="#br0" timeOffset="-113184.78">18573 14240 864 0,'0'0'76'0,"0"0"-60"0,0 0-16 0,0 0 0 16,0 0 267-16,9-3 50 0,-1-2 11 0,1 2 1 16,3-2-211-16,0 0-42 0,0-3-9 0,0 0-2 15,0 0-28-15,3 0-5 0,-3-5-2 0,0 2 0 0,0-2-3 0,-1 2-1 16,1-2 0-16,-3 0 0 0,0 0-11 0,0-3-3 15,-3-5 0-15,0 2 0 0,0 3 0 0,-3-2 0 16,0-1 0-16,-3 3 0 0,-3 0 23 0,0 3 4 16,-3 0 1-16,0 2 0 0,-3 3 17 0,-3 6 4 15,-6 4 1-15,-2 4 0 0,-4 2-24 0,-6 2-5 16,0 3-1-16,3 3 0 0,4 3 1 16,-4 2 0-16,3 3 0 0,3 0 0 0,6-3-20 15,0 0-4-15,6 3-1 0,1-3 0 0,5-2-8 0,3 2 0 16,0-3 0-16,3 1 0 0,5-6 0 0,1 0 0 15,3 0 0-15,3-5 0 0,-3 3 0 0,3-6 0 16,3-2 0-16,0-8 0 0,3 2 0 0,-1-5-20 16,1 0 3-16,3 0 1 15,-3-5-14-15,0 0-2 0,0-1-1 0,-4-1 0 0,4-1 8 0,-3 0 1 0,-6 0 1 16,0 0 0-16,3 0 23 0,-3 3 0 16,-3-3 0-16,0 5 0 0,-3 4 0 0,-1 4 0 0,-5 3 0 15,0 0 0-15,0 0 0 0,-3 8 0 0,-2 0 0 16,-1 5 0-16,0-2 10 0,0 4 6 0,3-1 2 0,-3 2 0 15,3-3-18-15,0 0 10 0,3 0-10 0,3 0 8 16,0-5-8-16,0 3 12 0,3-6-12 0,3 3 12 16,0-2-12-16,-4-4 0 0,4 1-12 0,0-3 12 15,3-3-9-15,0-2 9 0,-3 0 0 0,3-3 0 16,0-3-215-16,0 0-36 16,0-2-7-16,0 3-2 0</inkml:trace>
  <inkml:trace contextRef="#ctx0" brushRef="#br0" timeOffset="-113016.61">18942 13496 2574 0,'-15'0'114'0,"6"0"23"0,3 0-109 0,0 3-28 16,6-3 0-16,0 0 0 0,0 0 0 0,0 0 0 16,0 0 0-16,9 0 0 0,-3 0 8 0,6 0 0 15,3 0 0-15,0 0 0 0,-1 0-8 0,1 3 0 16,3-1 0-16,0 1-773 15,0 0-150-15</inkml:trace>
  <inkml:trace contextRef="#ctx0" brushRef="#br0" timeOffset="-112164.29">19180 14293 2113 0,'3'-5'46'0,"-3"-1"10"0,3 4 1 0,0-4 3 0,3-2-48 0,-3 3-12 15,3 0 0-15,0-1 0 0,0-1 41 0,0 1 6 16,-4 1 1-16,4 0 0 0,0-3-17 0,0 2-3 16,-3-2-1-16,3 3 0 0,3-3-7 0,-3-2-2 15,0 2 0-15,3-3 0 0,0-2-9 0,0 0-1 16,3-3-8-16,-3 0 12 0,3-3-12 0,-3-2 11 15,2 0-11-15,1 0 10 0,-6 2-10 0,0 1 0 16,-3-3 0-16,-3-3 0 0,0 3 8 0,-3 5-8 16,-6 3 8-16,0 2-8 0,1 6 13 0,-7 2-2 15,-3 6-1-15,0 5 0 0,0 2 30 0,-3 4 7 16,-3 4 1-16,1 3 0 0,-4 0-39 0,3 3-9 16,0 3 0-16,0-1 0 0,7-2 0 0,2 0 0 0,0 2 0 0,6-2 0 15,3-3 0-15,3-2 0 0,6-1 0 0,3 1 0 16,0-6 8-16,6-2 0 0,3-4 0 0,2-1 0 15,1-4-8-15,3-2 0 0,0 0 0 0,0-5 0 16,0-3 0-16,2 0-11 0,-2-2 3 0,3-4 0 16,3 1-21-1,-6 0-4-15,3 0-1 0,-4 2 0 0,-2 3 18 0,-3-2 4 0,-3 2 1 0,-3 5 0 16,-3 0 11-16,-6 3-13 0,0 0 5 0,-9 11 8 16,-3 0 0-16,-3 4 15 0,-3 1-1 15,0 5 0-15,1 6 8 0,-1-1 2 0,0 6 0 0,-3 8 0 16,3-3 1-16,0 0 1 0,-3 5 0 0,1 1 0 15,-1-4-14-15,0 4-4 0,0 2 0 0,0 2 0 0,0 1-8 16,1-1 0-16,-1 4 0 0,3 2 0 0,6-8 0 16,0-3 0-16,0-2 0 0,0-6 0 0,3 3 0 0,-3-5 0 15,1 2 0-15,-1-2 0 0,3-3 0 0,0 0 0 16,0-2 0-16,0 2 0 0,0-5 0 0,-3-1 0 16,3-4 0-16,0-9 0 0,0-4 24 0,0-1 0 15,-3-2 0-15,4-6 0 0,-1-8-24 0,0-2 0 16,-3-5 0-16,3-3 0 0,-3 2 0 0,6-5 0 15,-3-5 0-15,3-3 0 0,3-2 0 0,0-6 0 16,3 1 0-16,3-12 0 0,3 1 33 0,0 0 2 16,6 2 0-16,0 8 0 0,0 1-23 0,3 2-12 15,0 8 12-15,2 0-12 0,1 5 0 0,3 0 0 16,3 3 0-16,0-3 0 0,-3 3 0 0,5 0-12 16,4-1 1-16,3 1 1 15,0 0-178-15,-1 3-35 0,-2-4-7 0,3 1-2 0</inkml:trace>
  <inkml:trace contextRef="#ctx0" brushRef="#br0" timeOffset="-111820.2">19683 14020 2588 0,'0'0'57'0,"-6"-2"12"0,0 4 3 0,0-2 0 0,0 3-58 0,-3 0-14 0,3 2 0 0,-3 3 0 16,3 2 51-16,0 1 7 0,-3 2 2 0,3 0 0 15,-2 1-42-15,5-1-8 0,0 0-2 0,3-2 0 16,3 2-8-16,3-2 0 0,2-1 0 0,1-5 0 0,6 1 0 0,-3-1 0 16,3-5 0-16,3 0 0 15,3-3-20-15,6-2-7 0,-4-3-1 0,7 0 0 16,3-2-118-16,-3-1-24 0,-4-2-5 0,-2 0-1 16,6 2-28-16,-9-2-7 0,0 2-1 0,-3 1 0 15,-7 2-25-15,4 2-6 0,-6-2-1 0,0 8 0 16,-9 0 196-16,0 0 40 0,0 0 8 0,-3 8 0 15,0 0-39-15,-3 3-7 0,0 2-2 0,-3-2 0 0,0 2 278 0,3 0 55 16,1 0 11-16,-1 1 3 0,0-4-188 0,3 1-38 16,0 2-7-16,6-5-2 0,-3 2-64 0,6-4 0 15,-6-6 0-15,9 5-12 16,-1-2-77-16,4-3-15 0,0 2-4 0,-3-2 0 0</inkml:trace>
  <inkml:trace contextRef="#ctx0" brushRef="#br0" timeOffset="-111256.84">20192 14227 403 0,'0'0'36'0,"0"0"-36"0,0 0 0 0,6 5 0 15,0 0 284-15,-6-5 51 0,6 6 9 0,-3-4 3 16,-3-2-168-16,0 0-34 0,0 0-6 0,0 0-2 16,0 0-29-16,6 3-5 0,3-3-2 0,-3-3 0 15,-3 3-34-15,2-5-7 0,-2-3-2 0,6 3 0 16,0-6-30-16,-3 0-7 0,0 1-1 0,3-1 0 16,-3-5-8-16,3 3-1 0,-3-3-1 0,3-5 0 15,-6 0 18-15,6 0 3 0,0-6 1 0,0 1 0 16,0 7-32-16,-3-2 8 0,2 3-8 0,-5 2 0 15,-6 3 28-15,1 2 4 0,-4 6 0 0,-6 5 0 16,-6 0 13-16,0 5 3 0,3 3 1 0,-3 3 0 16,-3 2-25-16,4 3-6 0,-1 2-1 0,0 3 0 15,0 1-17-15,3 1 0 0,3 1 8 0,-3-3-8 0,6 3 0 16,0 0 0-16,0 0 0 0,4 0 0 0,-1 2 8 0,6 0-8 16,-3 4 0-16,3-4 0 0,0 3 0 0,0-2 0 15,0-1 0-15,3 3 0 0,0-2 0 0,0-1 0 16,-1 1 0-16,1-4 0 0,-3 1 0 0,3-3 0 15,-3 0 0-15,0 1 0 0,0-1 0 0,-3 0 0 16,3 0 0-16,-3 6 0 0,-5-4 0 0,2 7 0 16,0-4 0-16,-3 3 0 0,-3-2 0 0,0 2 0 15,0 0 0-15,-3 3 0 0,3-3 0 0,-6-3 0 16,6 3 0-16,-2-2 0 0,-1-4-12 0,0 1 0 0,0 0 0 16,3-3 0-16,0 0 12 0,0-5 0 0,-3-2 0 15,0-1 0-15,1 3 0 0,2-6 0 16,-3-2 0-16,3-3 0 0,0-2 0 0,0 0 0 15,0-6 0-15,0-2 0 0,6-3 0 0,-3-3 0 16,3-2 8-16,0-3-8 0,6-2 0 0,-3-4 0 0,3 1 0 0,0-3 0 16,6-2 8-16,3 0-8 0,-3-6 0 0,3 3 0 15,3 0 12-15,0 2-2 0,3 1 0 0,0-1 0 16,3 3-1-16,0 3 0 0,2 3 0 0,4-3 0 16,-3-1-9-16,6 4 0 0,0-1 9 0,2-2-9 15,-2 3 0-15,3-3 0 0,-3-1 0 0,-1 1 0 16,4-3-34-16,0 1-11 0,-3-4-3 0,0 3 0 15,-4-2-147-15,1 2-29 0</inkml:trace>
  <inkml:trace contextRef="#ctx0" brushRef="#br0" timeOffset="-56115.18">9393 6384 460 0,'0'0'41'0,"0"0"-33"16,0 0-8-16,0 0 0 15,0 0 199-15,0 0 37 0,0 0 8 0,0 0 2 0,0 0-99 0,0 0-20 16,0 0-4-16,0 0-1 0,0 0-30 0,0 0-5 15,0 0-2-15,0 0 0 0,0 0-15 0,0 0-3 16,0 0-1-16,0 0 0 0,0 0-18 0,0 0-3 16,0 0-1-16,0 0 0 0,0 6-16 0,0-6-4 15,3 8-1-15,-3-8 0 0,3 8-2 0,0 0 0 16,0-1 0-16,3-1 0 0,-6-6 6 0,3 8 1 16,3 0 0-16,0-3 0 0,-6-5-20 0,6 8-8 15,3 0 0-15,-4 0 8 0,-5-8 4 0,6 8 1 16,0 0 0-16,0 0 0 0,3-1-4 0,0-1-1 0,-3 2 0 15,3-3 0-15,0 0-8 0,0 3 0 16,3-5 0-16,-3 2 0 0,0 0 0 0,0 1 0 16,-9-6 0-16,12 10 0 0,-4-2 0 0,1 0 0 15,0-3 9-15,-3 3-9 0,0 0 0 0,-6-8 0 0,9 8 0 16,-3 0 8-16,0 0-8 0,-3 0 0 0,3 0 0 0,0 0 0 16,-3 0 0-16,0-3 0 0,0 1 0 0,3 1 0 15,-6-1 0-15,3-1 0 0,-3-5 0 0,6 8 0 16,-3-3 0-16,-3-5 0 0,0 0 0 0,3 6 8 15,0-1-8-15,-3-5 0 0,0 0 0 0,3 8 0 16,-3-8 0-16,0 2 0 0,0-2 0 0,0 0 0 0,0 0 0 0,0 0 0 16,3 8 0-16,-3-2 0 0,0-6 0 15,0 0 0-15,0 5 0 0,0-5 0 0,0 0 0 0,-3 5-12 16,3 1 4-16,-6-1 0 0,6-5 8 0,-3 2 14 16,-6-2-3-16,3 6-1 0,0-4-10 15,-3 1 0-15,0 0 0 0,3-1 0 0,-3 6 0 16,0-5 0-16,-3 0 0 0,3 2 0 0,-5 3 0 15,2 0 0-15,0-3 0 0,-3 3 0 0,0-3 0 16,0 1 8-16,3 4-8 0,-3-5 8 0,-6 3-8 16,4 0-17-16,-4 3 4 0,0-6 1 0,-6 3 12 0,6 0 0 15,0 0 0-15,7 0 0 0,-4-3 0 0,3 1 12 16,0-1-3-16,3 0 0 0,0 0-9 0,3-2 0 16,-3 2 0-16,6-2 0 0,0 0 0 0,6-3 0 15,-6 2 0-15,6-2 0 0,0 0 0 0,0 0 0 16,0 0 0-16,0 0 0 0,0 0-12 0,0 0 12 15,0 0-12-15,0 0 12 16,0 0-179-16,6 6-28 0,3-4-5 0</inkml:trace>
  <inkml:trace contextRef="#ctx0" brushRef="#br0" timeOffset="-55322.82">9134 7120 345 0,'0'0'15'0,"0"0"4"15,0 0-19-15,0 0 0 0,0 0 0 0,6-3 0 0,-3 1 198 0,-3 2 36 16,0 0 7-16,3 0 2 0,-3 0-104 0,6-3-21 16,0 0-4-16,-3 3-1 0,3 0-19 0,0-2-4 15,0-1-1-15,0 0 0 0,0 3-21 0,-1 0-5 16,7-2-1-16,-3-1 0 0,0 0-15 0,3 1-3 15,0-1-1-15,0 1 0 0,3-1-25 0,0-2-5 16,-3 2-1-16,5 0 0 0,1-2 16 0,3 0 4 16,0 2 0-16,0-2 0 0,-6 0-32 0,0-1 8 15,-1 1-8-15,4-3 0 0,0 3 0 0,3-3-8 16,-3 0 8-16,0 3-13 0,-3-6 13 0,-3 6 0 16,2-1 0-16,-5 1 0 0,3 0 0 0,-3-1 0 15,-3 1 0-15,3 0 0 0,-3 0 8 0,-6 5-8 16,6 0 0-16,-6 0 0 0,9-3 0 0,-9 3 0 15,0 0 0-15,0 0 0 0,6-3 0 0,-6 3 0 0,0 0 0 0,0 0 0 16,0 0 0-16,0 0 0 0,0 0 0 0,0 0 0 16,0 0 8-16,0 0-8 0,0 0 0 0,0 0 0 15,0 0 0-15,0 0-11 0,0 0 2 0,0 0-722 16,0 0-144-16</inkml:trace>
  <inkml:trace contextRef="#ctx0" brushRef="#br0" timeOffset="152571.81">5297 6228 1335 0,'0'0'59'0,"0"0"13"0,0 0-58 0,0 0-14 0,0 0 0 0,-3 8 0 16,0-2 104-16,0-1 19 0,0 0 3 0,0 3 1 0,-3 0-34 16,0 0-6-16,3-3-2 0,-3 8 0 0,0-2-21 0,4 2-5 15,-7 0-1-15,3 3 0 0,-3 3 2 16,0-1 0-16,-3 1 0 0,6 5 0 0,-6 0-15 0,0-1-2 16,0 1-1-16,-3 0 0 0,3 2-14 0,-2-2-4 15,-1 3 0-15,0-1 0 0,0-2-9 0,-3 2-3 16,6-2 0-16,-6 3 0 0,3-3 0 0,0-3-1 15,4 0 0-15,-1 0 0 0,3-5 14 16,0 0 3-16,0 0 1 0,6-3 0 0,-9 0-29 0,6-2 0 16,3-3 0-16,3 2 0 0,-6-4 8 0,3-1-8 15,0 0 0-15,3-5 9 0,0 0-9 0,0 0 0 16,0 0 0-16,0 0 0 16,0 0-88-16,0-5-22 0,0-3-5 0,3 0-693 0,6-3-138 15</inkml:trace>
  <inkml:trace contextRef="#ctx0" brushRef="#br0" timeOffset="153140.31">4839 6191 1119 0,'0'0'49'0,"0"0"11"0,0 0-48 0,0 0-12 15,-3 3 0-15,-3 0 0 0,3 2 113 0,-3-5 20 16,6 0 4-16,-6 2 1 0,0 1-10 0,6-3-3 16,0 0 0-16,0 0 0 0,-3 5-33 0,3-5-8 15,0 0 0-15,0 0-1 0,0 0 10 0,0 0 3 16,0 0 0-16,0 0 0 0,0 0-50 0,6 3-10 16,3-3-1-16,3 0-1 0,3-3 7 0,-3 1 2 15,0-1 0-15,2-2 0 0,1 2-18 0,6-2-3 16,0 2-1-16,0-5 0 0,3 3 9 0,2 0 2 0,-2-1 0 0,0-1 0 15,3 1-23-15,3-2-9 0,2-2 8 0,1 2-8 16,3 0 12-16,-3 0-4 0,2 3 0 0,1-3 0 16,-3 5-8-16,-1 0 0 0,4 3 0 0,-6 0 8 15,-3-5-8-15,-3 10 0 0,-1-5 0 0,4 0 0 16,-6 0 0-16,-3 0 0 0,0 0 0 0,0 0 0 16,-1 3 9-16,1-3-9 0,0 3 10 0,-6-1-10 15,0 1 0-15,0-3 0 0,-3 3 0 0,0-1 0 16,0 1 0-16,-3 0 0 0,-3-1 0 0,5 1 0 15,-5-1 0-15,-3-2 0 0,0 0 0 0,0 0 0 16,0 0-66-16,0 0-13 0,0 0-2 0,0 0-831 16,0 0-165-16</inkml:trace>
  <inkml:trace contextRef="#ctx0" brushRef="#br0" timeOffset="153536.57">4809 6657 1094 0,'0'0'97'0,"0"0"-77"15,0 0-20-15,0 0 0 0,6-5 167 0,-3 2 29 16,0 0 7-16,-3 3 1 0,6-5-57 0,-3 2-11 0,3-2-3 0,0 5 0 16,0-3-47-16,0 1-10 15,3 2-1-15,0-3-1 0,-4 3-18 0,1 0-3 0,3 0-1 0,3 0 0 16,0 0-20-16,3 0-5 0,3 0-1 0,-6 0 0 16,6 0-4-16,3 0-1 0,-7 0 0 0,1 0 0 15,6 0-5-15,-9 0-2 0,6-2 0 0,-3 2 0 16,0 0-6-16,0 0-8 0,2-3 11 0,-2 3-11 0,3-3 9 15,0 1-9-15,3-1 0 0,0 3 9 0,-3-3-9 16,2 1 0-16,-5-1 0 0,0 0 8 16,0 3-57-16,0-2-12 0,0 2-3 0,-6 2-792 15,-9-2-160-15</inkml:trace>
  <inkml:trace contextRef="#ctx0" brushRef="#br0" timeOffset="154342.37">5476 7056 1389 0,'0'0'61'0,"0"0"14"16,0 0-60-16,0 0-15 0,0 0 0 0,0 0 0 15,0 0 114-15,0 0 20 0,0 0 4 0,0 0 1 16,0 0-30-16,0 0-5 0,0 0-2 0,-6 3 0 0,3 0-40 0,-3 2-8 16,0 0-2-16,6 1 0 0,-9-1-4 0,3 5 0 15,0 1-1-15,0 0 0 0,-3 5-5 0,-3-1-1 16,3 1 0-16,-3 3 0 0,1 2-17 0,-4 0-3 15,9 0-1-15,-9 0 0 0,6 6 10 0,0-6 2 16,-3 3 0-16,0-3 0 0,3 3-20 0,0-3-3 16,-3-2-1-16,3-1 0 0,4 3-8 0,-7-2 0 15,3-1 9-15,0 1-9 0,0-1 8 0,0 1-8 16,0-1 8-16,0 1-8 0,0-1 8 0,0 1-8 16,0-3 10-16,0 0-10 0,-3-3 12 0,0 3-3 15,1-6-1-15,-1 4 0 0,-3-1 4 0,6-5 1 16,-12 2 0-16,3-2 0 0,0 0-5 0,-3-5 0 15,4 0-8-15,-1-3 12 0,0-3-4 0,0-2-8 16,3-6 11-16,6 3-11 0,3-5 11 0,3 0-11 16,-6-6 10-16,6 1-10 0,0-1 8 0,3-2-8 0,0 2 0 15,0 1 0-15,3-1 15 0,0 3-3 16,6-2-1-16,-3 2 0 0,3 0 3 0,6 0 1 0,-6 3 0 0,9-3 0 16,0 0-6-16,3 0-1 0,-4 1 0 0,4-1 0 15,0-3-8-15,-3 1 10 0,0 2-10 0,3 0 10 16,2-3-10-16,1 6 10 0,0-3-10 0,3 0 10 15,3 1-10-15,-4 1 0 0,1 1 0 0,-3 0 8 16,3 2-8-16,0 1 0 0,-1-1 0 0,4 3 0 16,-12 0 0-16,6 0 0 0,-3 0 0 0,-3 0 0 0,2 0 0 15,-2 1-14-15,0-1 2 0,-3 0 0 0,3 0 20 16,-3 0 4-16,3-3 0 0,-4 3 1 0,1 3-13 0,6-3 9 16,-9 0-9-16,3 0 8 15,-3 0-29-15,3 3-7 0,-3-3 0 0,0 3-949 16,-1-1-190-16</inkml:trace>
  <inkml:trace contextRef="#ctx0" brushRef="#br0" timeOffset="155497.7">8464 6276 691 0,'0'0'61'0,"0"0"-49"0,0 0-12 0,0 0 0 16,0 0 197-16,0 0 37 0,0 0 7 0,0 8 2 15,0 0-88-15,-3 0-18 0,-3 2-3 0,0 1-1 16,0 2-38-16,-3 3-8 0,4 3-2 15,-7 2 0-15,3 3-21 0,-3 2-4 0,-3 0 0 0,3 4-1 16,-3-1-13-16,-3 0-2 0,0 2-1 0,-2 4 0 16,-1 2-18-16,0-3-3 0,0 1-1 0,-3-4 0 15,3 1-12-15,1-5-9 0,2 2 12 0,0-3-12 16,0-2 11-16,3 0-11 0,3-6 10 0,0-2-10 16,0 0 0-16,6-5 0 0,3-1 0 0,0-2 0 15,3-8 0-15,0 0 0 0,0 0 0 0,0 0 0 16,0 0 0-16,0 0-18 0,0 0 2 0,3-5 1 15,0-3-206-15,0-5-42 16</inkml:trace>
  <inkml:trace contextRef="#ctx0" brushRef="#br0" timeOffset="155924">8116 6144 518 0,'-12'-3'23'0,"6"3"5"0,3 0-28 0,0 0 0 0,-3 0 0 0,3 0 0 16,-3 0 289-16,3 0 53 0,-3 0 10 0,3 3 3 15,-3-3-183-15,3 2-37 0,3-2-7 0,0 0-2 16,0 0-38-16,0 0-7 0,0 0-1 0,0 0-1 15,6 3-8-15,3 2-2 0,0-2 0 0,3-3 0 16,3 0-18-16,3 0-4 0,0 0-1 0,3 0 0 16,-1 0-14-16,4-3-2 0,0 1-1 0,0-1 0 15,0-2 0-15,5-3 0 0,1 2 0 0,3-2 0 16,0 3-13-16,2-3-4 0,7-2 0 0,0 4 0 0,2-4 0 16,-5 7-1-16,-6-5 0 0,0 6 0 15,-10-1-11-15,4 0 0 0,-3 1 0 0,0 2 8 0,3-3-8 16,-4 3 0-16,-2 0 0 0,3 3 0 0,-3-1 0 15,0 1 0-15,-3 2 8 0,-7-2-8 0,-2 2 0 16,0 0 0-16,-3 3 0 0,0-5 0 16,-6 5-30-16,3-3-2 0,-3 3 0 0,0 0 0 15,-6 0-112-15,0 0-24 0,6-8-4 16,-3 5 0-16</inkml:trace>
  <inkml:trace contextRef="#ctx0" brushRef="#br0" timeOffset="156209.21">7961 6712 1324 0,'0'0'118'0,"0"0"-94"0,3-2-24 0,-3 2 0 16,0 0 128-16,6 0 22 0,3-3 4 0,0 3 1 15,-3-2 8-15,6 2 1 0,0-3 1 0,3-2 0 16,0 2-70-16,2 0-15 0,7-2-2 0,0 0-1 16,3 2-18-16,3-2-4 0,-1 0-1 0,4-3 0 15,-3 2-26-15,0 1-6 0,-1 0-1 0,4-3 0 16,-3 2-21-16,0 1 9 0,-1 3-9 0,1-1 0 0,-3-2 11 0,-3 2-11 16,0 3 10-16,-1 0-10 15,-2 0-68-15,-3 3-20 0,-3-1-4 0</inkml:trace>
  <inkml:trace contextRef="#ctx0" brushRef="#br1" timeOffset="164454.84">5622 5805 403 0,'0'0'17'0,"0"0"5"0,-3-3-22 0,0 1 0 15,0-6 0-15,0 2 0 16,0 1 160-16,0 3 27 0,0-6 5 0,0 5 2 16,0-5-116-16,0 5-23 0,3-2-5 0,-6 2-1 0,3-2 3 0,-3 2 0 15,6 1 0-15,-6-3 0 0,0 2-10 0,-3 0-2 16,9 1 0-16,-12-1 0 0,3-2-24 0,0 5-4 16,0-3-2-16,-2 3 0 0,-4 0 5 0,0-5 1 15,-3 5 0-15,0 0 0 0,3 0 5 0,-6-3 2 16,-2 3 0-16,5 3 0 0,-3 2 14 0,0-5 3 15,3 3 1-15,-6-3 0 0,3 5 3 0,1-2 0 16,2 2 0-16,0 0 0 0,0-2-12 0,3 5-1 16,-3 0-1-16,3 0 0 0,-2-3-5 0,2 3-1 0,-3 2 0 15,0-2 0-15,0 3-6 0,0 0-2 0,-3 2 0 16,4 3 0-16,-7-3-8 0,6 3-8 0,-3-3 9 0,6 3-9 16,-3-3 0-16,0 6 8 0,4-1-8 0,-4 1 0 15,0-1 0-15,0 3 9 0,-3 1-9 0,6-1 8 16,-3 5 1-16,1-7 0 0,2 2 0 15,-6 0 0-15,3 3 11 0,0 2 1 0,0-7 1 16,0 5 0-16,1 2-6 0,-4-2 0 0,3 2-1 0,0 1 0 16,3 2-5-16,-6 0-1 0,3 0 0 0,6-2 0 15,-2 2-9-15,-1 0 8 0,3-3-8 0,-6 1 8 16,6-1-8-16,3 1 0 0,0-1 9 0,6 1-9 16,-9 2 14-16,6-3-2 0,0 1 0 0,0 2 0 15,0 2-12-15,1 1 0 0,2 0 0 0,-3-3-10 0,6 0 10 16,0 3 9-16,0-6-1 0,-6 1-8 0,6 2 9 15,0 0-9-15,0-3 0 0,0 4 9 0,0-1 3 16,0 2 1-16,0-2 0 0,6 1 0 0,-3-4-13 16,3 1 0-16,5-1 0 0,-5-2 0 15,0 0 0-15,3-3-10 0,0 0 0 0,0 0 0 0,3-2 10 16,3-4 14-16,0 4-3 0,-6-3-1 0,6 0-10 16,2 2 0-16,-2-2-12 0,3 3 12 0,0-6 0 15,0 5 0-15,0-4 9 0,0 4-1 0,3-2 0 16,-4 0 0-16,4 0 0 0,0-3 0 0,0 3-8 0,0-3 11 15,5-2-11-15,-2-1 12 0,3-2-12 0,-3 3 10 16,3-1-10-16,2-2 10 0,-2 0-10 0,3-2 8 16,0-1-8-16,0 0 8 0,-7 0-8 0,4-2 10 15,-6-3-10-15,3 0 10 0,0 0-10 0,-4 0 8 16,1-3-8-16,3 1 8 0,0-1 0 0,-3-2-8 16,3 0 12-16,-1-1-4 0,-2-2 0 0,3 0 0 0,0 0 0 15,0 1 0-15,2-9-8 0,-2 5 0 0,0 0 9 16,0 4-9-16,-3-9 8 0,3 0-8 0,-10 3 8 15,4-1-8-15,0-4 0 0,-3 2 8 0,0 3-8 0,3-3 0 16,-6-5 10-16,3 2-2 0,-1 3-8 16,-2-5 12-16,3 0-4 0,0 0 0 0,-3-3-8 15,0-2 12-15,0-1-12 0,-3-2 0 0,0-3 8 16,3 0-8-16,-3-2 8 0,-1 0-8 0,1-1 11 16,-9 4-11-16,6-4 0 0,-3 3 0 0,0-2 0 0,0 2 0 15,-3-5 9-15,3-3-9 0,-3 3 0 0,3 0 9 16,-3 3-1-16,3-3 0 0,-3-3 0 0,3 3 0 15,0 0-8-15,-3 0 12 0,3 0-12 0,-3-3 12 16,3 3-12-16,-3 0 0 0,3-2 0 0,-3 2 8 16,0 0-8-16,0 5 0 0,0-5 0 0,0 2 0 15,-3 4 0-15,0-1 0 0,-3 0 0 0,0 3 0 0,0 0 0 16,-3 2 0-16,3 1 8 0,-6-6-8 0,-2 3 0 16,-1 3 0-16,0 5 0 0,0-3 0 0,0 0 0 15,-6 0 8-15,3 6-8 0,-2-4 0 0,-1 1 0 0,3 3-11 16,0 2 1-16,-9 0 0 0,-3 0 18 0,4 3 3 15,-7 0 1-15,3 2 0 0,-3 0-12 0,1 4 0 16,-1 1 0-16,3 1 0 0,-3 2 0 0,7 3 0 16,-1 0 0-16,3 3 0 0,0 0 0 0,6 5 0 15,-8-1 0-15,2 4 0 16,3 2-29-16,-3 3 1 0,0 3 1 16,0 2 0-16,4 3-175 0,-1-1-35 0</inkml:trace>
  <inkml:trace contextRef="#ctx0" brushRef="#br1" timeOffset="165697.41">8833 5998 288 0,'-9'-16'12'0,"3"6"4"0,3 2-16 0,-5-3 0 0,2 1 0 0,-3 2 0 15,0 0 299-15,0 0 57 0,0 0 11 0,0 0 2 16,0 3-270-16,0-3-55 0,-3 2-10 0,3-2-2 16,-3 0-16-16,0 3-2 0,1-3-1 0,-4 6 0 15,3-6-13-15,-6 2 0 0,0 4 8 0,0-4-8 16,0 4 9-16,0-4-1 0,1 4 0 0,-1-1 0 15,-3 1 25-15,-3 2 5 0,3 0 1 0,0 0 0 16,-2 0 18-16,-4 2 4 0,3 3 1 0,0 1 0 16,0 2-13-16,-2 0-2 0,-1 0-1 0,-3 2 0 15,0 3-14-15,0 1-2 0,7-1-1 0,-7 3 0 16,0 0-13-16,3 5-2 0,4 5-1 0,2-7 0 0,-6 5-13 0,6-1 9 16,0 4-9-16,0-3 8 0,4-1-8 0,-4 1 0 15,3 0 0-15,0 3 0 0,3-1 0 0,0 0 0 16,-6 4 0-16,1-1 0 0,2 0 0 0,0 0 0 15,0 0 0-15,0 3 0 0,0 2 0 0,3-2 8 16,3 0-8-16,-2-1 8 0,-1 4 8 0,3-1 2 16,6 1 0-16,-3-1 0 0,-3 3-18 0,0 0 10 15,3 3-10-15,3-3 8 0,-3 2 4 0,0 1 0 16,0-3 0-16,3 0 0 0,3-2-4 0,1 4-8 0,-4 1 12 16,3 2-4-16,6-2-8 0,-3 2 12 0,0-2-12 15,6-3 12-15,-4 0 0 0,7-2 0 0,-3-1 0 16,0 0 0-16,3-2-12 0,0 0 0 0,3 0 0 15,0-3 0-15,-6-3 0 0,3 1 0 0,9 2 0 0,0-3 0 16,-1-2 0-16,1 0 8 0,6-3-8 0,-3-3 0 16,3 4 12-16,0-6-2 0,-7-1-1 0,7-1 0 15,-3-1 4-15,6 0 1 0,-6-2 0 0,6-1 0 16,5-2-2-16,-2 0-1 0,-9 0 0 0,6-3 0 16,2 1-3-16,4 2-8 0,0-6 12 0,0 4-4 15,-1-6-8-15,1 2 12 0,0 1-12 0,0-3 12 16,-1-3-12-16,4 1 10 0,-3-4-10 0,0 1 10 15,-1-3-10-15,1 0 10 0,0 0-10 0,0-2 10 16,-1-4-10-16,-2 4 10 0,0-4-10 0,0-1 10 0,-7-1-10 16,1-5 0-16,-3-1 9 0,0 1-9 0,3 0 9 15,-3-3-9-15,-4 0 12 0,4 1-12 0,0 1 9 16,0-1-9-16,-3-1 0 0,0-3 9 0,-4 4-9 0,4-7 12 16,-3 1-12-16,0 0 12 0,0-2-12 15,0-1 0-15,-3-5 0 0,0 0 8 0,0 2-8 0,-3-2 8 16,2 3-8-16,-2-3 8 0,-3 2-8 0,3 1 8 15,-3 0-8-15,0-1 8 0,-3-2-8 0,0 0 0 16,-3-5 0-16,3-1 8 0,-3 6-8 0,0-2 0 16,0-1 0-16,-3 0 8 0,0 3-8 0,0 0 0 15,0-2 0-15,-6-4 0 0,3 4 0 0,-3-4 8 16,-3 6-8-16,1-2 0 0,-1-1 0 0,-3 5 0 16,-3-2 8-16,0 6-8 0,3-1 0 0,-3 3 0 0,-6 0 0 15,4 2 8-15,-1-2-8 0,-3 3 0 0,0-1 0 0,0 1 8 16,4 2-8-16,-4 0 8 0,0 3-8 0,0 2 8 15,-6 1 3-15,4 2 0 0,-4 0 0 0,0 6 0 16,6-4-11-16,0-2 0 0,1 3 9 0,-1 5-9 16,0 0 0-16,0 0 0 0,0 0 0 0,1 6 0 15,-1-1 0-15,3 3 0 0,-3 3 0 0,0 2-8 16,-3 6-12-16,1-1-3 0,-4 6 0 0,0 5 0 16,0-2-173-1,-2 5-36-15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40:06.682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2112 677 403 0,'0'0'36'0,"0"0"-36"15,0 0 0-15,0 0 0 0,0-5 163 0,0 5 25 16,0 0 6-16,0 0 1 0,0-3-89 0,0-2-18 0,0 5-3 0,0 0-1 16,0-5-16-16,0 5-3 0,0-8-1 0,0 8 0 15,0 0 7-15,0-5 1 0,0 2 0 0,-6-2 0 16,3 5-16-16,-6-6-4 0,9 6 0 0,0 0 0 16,-3 0 4-16,-3 0 0 0,3 0 0 0,-8 0 0 15,5 0 0-15,-3 6 0 0,0-6 0 0,-3 5 0 16,0-2-30-16,0 2-6 0,3 0 0 0,-9 3-1 15,3-3 20-15,0 3 4 0,1 6 1 0,-7-9 0 16,-3 3-25-16,0 5-5 0,-3-5-1 0,1 3 0 16,2 2-1-16,-3 5 0 0,-3-4 0 0,0 1 0 15,1 4 22-15,2-1 4 0,3-4 1 0,3 4 0 16,3-5-24-16,-2 3-5 0,2 3-1 0,3-1 0 0,0-4-9 16,3-1 12-16,3 0-12 0,3 6 12 0,-3-6-12 0,3 0 10 15,3 0-10-15,3 0 10 0,0 6-10 0,3-6 0 16,3-5 0-16,-3 0 8 0,3 3-8 0,6-3 0 15,0-3 9-15,0-2-9 0,3 2 0 0,0-5 9 16,5 0-9-16,7 0 0 0,-6-5 9 0,0 2-9 16,9-2 0-16,-7-3 9 0,4 2-9 0,-3 1 8 15,6 2-8-15,-3-2 8 0,-4-3-8 0,-2 3 0 16,0-3 0-16,0 3 0 16,-3-3-25-16,0 2-7 0,-9 6-2 0,3 0 0 15,-1-5-178-15,-5 0-36 0,6 2-8 0,-12 3 0 0</inkml:trace>
  <inkml:trace contextRef="#ctx0" brushRef="#br0" timeOffset="400.39">2306 749 345 0,'0'0'15'16,"0"0"4"-16,0 0-19 0,0 0 0 0,0 0 0 0,0 0 0 15,0 0 332-15,0 0 62 0,0 0 13 0,9-6 2 0,-9 6-241 16,0 0-49-16,0 0-10 0,0 0-1 16,9 0-45-16,2 6-9 0,-2-1-2 0,3-2 0 15,-3 2-4-15,0 0 0 0,3-2-1 0,-3 8 0 16,-3-4-17-16,3-1-3 0,0 7-1 0,-3 0 0 0,6 0-11 0,-9 1-3 15,3 4 0-15,0-5 0 0,0 9-4 0,-6-4 0 16,0-2-8-16,0 3 12 0,0-1-12 0,0 3 11 16,-6 3-11-16,6-3 10 0,-6-2-10 0,0 2 8 15,-3 3-8-15,3-3 8 0,-3-3-8 0,0 1 10 16,-3 7-10-16,-9-10 10 0,3 3-2 0,-3-1-8 16,1 1 12-16,-10-3-4 0,0 2-8 0,0-5 8 15,1 6-8-15,-1-6 8 0,6 0-8 0,-6 1-9 16,9-6 9-16,-5-3-13 15,5 3-143-15,3-3-28 0,3-10-5 0</inkml:trace>
  <inkml:trace contextRef="#ctx0" brushRef="#br0" timeOffset="1997.62">3583 963 230 0,'0'0'20'0,"0"0"-20"0,0 0 0 0,0 0 0 16,0 0 173-16,0 0 31 0,0 0 5 0,0 0 2 0,0 0-107 0,0 0-20 15,0 0-5-15,3-5-1 0,3 0-22 16,-6 5-5-16,0 0-1 0,9-8 0 0,-9 2-2 0,2-2-1 16,7 3 0-16,-6 0 0 0,3-3-16 0,-3 3-3 15,0-3-1-15,3 2 0 0,-3-2-2 0,3 3 0 16,-3-3 0-16,3 0 0 0,-3 3-8 0,0 0-1 16,-3-3-1-16,6-3 0 0,-6 3-3 0,0-5-1 15,0 5 0-15,0-5 0 0,0 2 0 0,-6 3 0 16,3-5 0-16,0-6 0 0,-3 6-11 0,-3 5 12 15,3-5-12-15,-3 3 12 0,-6 2 7 0,4 2 1 16,-4 4 1-16,6-4 0 0,-9 6 13 0,6 6 2 16,-9 2 1-16,3-3 0 0,0 8-1 0,4-5-1 0,-7 5 0 0,-3 6 0 15,-3-6-5-15,6 0-1 16,6 6 0-16,1-6 0 0,-7 8-14 0,6-2-3 0,0-6-1 16,6 5 0-16,-3 4-11 0,6-4 0 15,-3-2 9-15,0 3-9 0,3-1 0 0,6 1 0 0,-6-4 0 16,3 4 0-16,3-1 0 0,0 1 0 0,0-6 0 15,3 0 0-15,3 1 0 0,-6-1 8 0,6-5-8 0,3-3 0 16,-3 3 0-16,3-3 0 0,3-5 0 0,0 0 8 16,0-5 4-16,3 5 0 0,6-13 1 0,-1 5 0 15,1-5-13-15,0-1 0 0,9 1 8 16,-6 0-8-16,-4-6 0 0,1 1 0 0,0 5 0 0,3-8 0 16,-3 2 0-16,0 1 0 0,-7 4 0 0,4-7 0 15,0 8-9-15,-3-6 9 0,0 6-13 0,-6 0 5 16,3 0 8-16,-3-1 0 0,-3 4-9 0,0 2 9 0,-3 3 0 0,3 2 0 15,-6 3 0-15,0 0 0 0,0 0 0 0,0 0 0 16,-9 0-9-16,0 8 9 0,0-3 0 0,0 3 0 16,0 0 0-16,-3 3 0 0,0-3 9 0,0 2-1 15,0 3 0-15,3 1 0 0,0-1-8 0,-2 3 12 16,2-3-12-16,0 6 12 0,3-6-12 0,0 5 0 16,0-5 0-16,3 1 8 0,3-1-8 0,0 0 0 15,0-2 0-15,0-3 0 0,3 0 0 0,3 2 8 16,3-7-8-16,3 2 0 0,-3-5 0 0,2 0 0 15,-2 0 8-15,6 0-8 0,0-5 0 0,-3 2 0 16,0-2 0-16,6-3 8 0,-9 3-8 0,6-3 0 16,-1-3 0-16,1-2 0 0,3 5 0 0,-6-5-11 15,6 0 3-15,-6-6 0 0,6 6-2 0,-9 0 0 16,6-1 0-16,-4 1 0 0,4 0 10 0,-3-6 0 0,0 6 0 16,-6 5 0-16,9-2-10 0,-9-4 0 0,0 6 0 0,0 3 0 15,3-3 10-15,-9 8 12 0,3-5-2 0,-3-3-1 16,0 8-9-16,0 0 0 0,3 0 0 0,-3 0 0 15,0 0 0-15,0 0 0 0,0 0-8 0,0 8 8 16,-6 0 8-16,6 2 7 0,-9 4 1 0,3-1 0 16,0 0-8-16,0 0 0 0,3 1-8 0,-9-1 12 15,6 0 0-15,-3 6-1 0,3-6 0 0,0 0 0 16,3 6 1-16,-6-12 0 0,9 7 0 0,0-9 0 16,0 3-2-16,0 0 0 0,0 2 0 0,0-10 0 15,0 0-10-15,3 0 0 0,6 6 0 0,-3-6 0 16,6 0 0-16,-3 0 0 0,3-6 0 0,0 1 0 15,0-3 9-15,0-2 3 0,3 2 1 0,-3-6 0 16,5 1-13-16,-2 0 0 0,3 0-9 0,0 0 9 16,-3-1 0-16,3-4 0 0,0 5-8 0,-4-1 8 0,1-4 0 0,-3 5-12 15,0-1 12-15,0 6-12 0,-3-5 12 0,0 8 0 16,-3-3-10-16,0 8 10 0,-6 0 0 0,0 0 0 16,0 0 0-16,0 0 0 0,0 0-9 0,0 0 9 15,0 0 0-15,0 8 0 0,-3-3 0 0,-3 8 0 16,0-5 10-16,0 6-2 0,3-1 10 0,-9 5 2 15,6-4 1-15,-3-1 0 0,3 0-2 0,0 6-1 16,3-6 0-16,-6 0 0 0,1 0-6 0,5 0 0 16,0 1-1-16,0-1 0 0,3-8-11 0,0 3 8 0,3 3-8 15,0-3 8-15,-3-8-8 0,11 5 0 16,-2-5 0-16,-3 8 8 0,3-8 8 0,3 0 2 16,3 0 0-16,-6-5 0 15,6 2-38-15,-3-2-8 0,3-9-2 0</inkml:trace>
  <inkml:trace contextRef="#ctx0" brushRef="#br0" timeOffset="2565.73">4669 770 1198 0,'0'0'53'0,"0"0"11"0,0 0-51 15,0 0-13-15,0 0 0 0,0 0 0 0,0 0 87 16,0 0 14-16,0 0 3 0,0 0 1 0,6-3-22 0,-6 3-5 16,0 0-1-16,0 0 0 0,0 0-23 0,0 0-5 15,0 0-1-15,0-5 0 0,0 0 8 0,0 5 2 16,0 0 0-16,0 0 0 0,-6-3-14 0,0-2-2 15,3 5-1-15,-3 0 0 0,0 0-4 0,-3 5-1 16,-3-2 0-16,4-3 0 0,-7 5 4 0,6 0 1 16,-6-2 0-16,0 2 0 0,3 1-5 0,-6 1 0 15,6-1-1-15,-3 2 0 0,3-3-8 0,1 3-2 16,-1-3 0-16,-3 3 0 0,9-3-4 0,-3 3-1 16,3-2 0-16,3 2 0 0,0-3-20 0,3 3 0 15,0-8 0-15,3 5 0 0,6 3 0 0,0 3 0 0,-3-11 0 0,9 8 0 16,-6-8 0-16,5 5 0 0,-2-2 0 0,3 2 0 15,0 0 0-15,0-5-12 0,-6 8 2 0,6-3 0 16,-6-5 10-16,3 8 0 0,-3-2-9 0,-3-1 9 16,0-2-8-16,-1 7 8 0,-5-2-10 0,0 5 10 15,0-7 0-15,0 7 0 0,-5-5-8 16,-1 5 8-16,0 0 0 0,3-2 0 0,-12-3 0 0,6 5 0 16,-3-8 0-16,-3 8 0 0,6-5 0 15,-12-2 0-15,3-4 0 0,6 4 0 0,-8-6 0 0,-1 5 0 16,3-5 13-16,6 0 3 0,-9 0 0 0,6 0 0 15,0-5-16-15,1-3-16 0,2 8 3 0,-3-11 1 16,6 3 12-16,3 0 0 0,0 3 0 0,3-8 0 16,3-1-20-16,3 4 3 0,3 2 0 0</inkml:trace>
  <inkml:trace contextRef="#ctx0" brushRef="#br0" timeOffset="3526.71">5238 979 518 0,'0'0'46'0,"0"0"-37"0,0 0-9 0,0 0 0 0,0 0 219 0,0 0 41 15,0 0 9-15,0 0 2 0,0 0-122 0,0 0-24 16,0 0-5-16,0 0 0 0,0 0-44 0,0 0-9 16,0 0-2-16,0 0 0 0,0 0-17 0,0 0 41 15,0 0-45-15,0 0 3 0,0 0 0 16,0 0 0-16,0 0 0 0,3-3-31 0,3 3-5 15,0-5-2-15,-1 0 0 0,-2 2 3 0,3-2 0 16,0 0 0-16,0-3 0 0,-3 2-12 0,3-2 8 16,0-2-8-16,3 2 8 0,-9 0-8 0,6-5 0 15,-3 2 0-15,0 3 0 0,0 0 0 0,-6-2 0 16,-3-4 12-16,3 6-4 0,0-2 0 0,-3 2-8 0,0 0 12 16,-3-3-4-16,0 9-8 0,0-4-9 0,-2 6 9 15,-4 0-13-15,3 6 42 0,-3-6 9 0,0 8 2 16,0 0 0-16,0 2-11 0,0 3-1 0,3 1-1 15,-2-1 0-15,-4 0 4 0,3 6 1 0,3-3 0 0,-9 2 0 16,6 1-32-16,3 2 0 0,3 3 0 0,0-9 0 16,3 4 0-16,3-6 0 0,0 6 0 15,6-6 0-15,0 5 0 0,0-10 0 0,3 6 0 0,6-9 0 16,-3-2 0-16,6 2 0 0,-3-10 0 16,3 2 0-16,0-2 0 0,0-3 8 0,2-6-8 0,1 1 0 15,3 0 0-15,0-6 0 0,6 1-9 0,0-3 9 16,-4-6-30-16,1 4 0 15,3-4 0-15,0 1 0 0,6-1 12 0,-10 1 2 0,4-6 1 0,-3 5 0 16,-3-4 0-16,0-1 0 0,-1-2 0 0,-5 7 0 16,3 1-13-16,-3-6-4 0,3-2 0 0,-3 7 0 0,3-2 21 0,0 8 11 15,-7 0-12-15,7-3 12 0,-3 3-10 0,0 7 10 16,-6 1-8-16,3 0 8 0,-6 8 0 16,0-1 9-16,-3 4 0 0,-3 2 0 0,0 0 26 0,0 0 5 15,0 0 0-15,0 0 1 0,-6 8-13 0,0-3-4 16,-3 8 0-16,0-5 0 0,0 11 5 0,-3-1 1 15,-6 3 0-15,6-2 0 0,-2 15-17 0,2-2-3 16,-6 0-1-16,0-3 0 0,-3 3 6 0,-3-1 1 16,-3 4 0-16,-5 10 0 0,-1-8-7 0,6 2-1 15,0-7 0-15,7 3 0 0,-4-4 20 0,9-4 3 16,3-1 1-16,6-5 0 0,0 3-32 0,3-5 0 16,6-6 0-16,0 0 0 0,3 0 0 0,0-5 0 15,3-2 0-15,3-6 0 0,9 2-20 0,-3-2-3 16,5-2-1-16,-2-4 0 15,3 1-111-15,-3-3-22 0,3-5-5 0</inkml:trace>
  <inkml:trace contextRef="#ctx0" brushRef="#br0" timeOffset="4040.23">5711 926 1807 0,'-15'13'80'0,"12"-7"16"0,-3 2-76 0,3-3-20 15,-3 0 0-15,0 3 0 0,0-3 92 0,3 3 16 0,0-2 2 0,0-4 1 16,3 3-27-16,0-5-6 0,0 0-1 0,0 0 0 15,0 0-46-15,0 0-10 0,9 0-1 0,3-7-1 16,-6 1-5-16,6-2-1 0,-3 3 0 0,3-8 0 0,0 5-13 0,3-3 0 16,-3-2 0-16,-1 5 0 0,1-5 27 15,-3 0 5-15,0-1 2 0,0 1 0 0,-6 3-34 0,3 2 0 16,-3-6 0-16,-3 9 0 0,-3-3 0 0,0-2 0 16,0 7 0-16,0-2 0 0,-9 5 0 0,3 0 0 15,-3 5 0-15,1-2 0 0,-4 2 16 16,-3 3-3-16,6 2-1 0,-3 4 0 0,0-1 15 0,6 0 2 15,-6 0 1-15,6 1 0 0,3-1-8 0,0 0-2 16,0 0 0-16,4 1 0 0,2-1-20 0,2-3 0 16,1 4 0-16,0-7 0 0,6 1 0 0,-3 3 0 15,9-8 0-15,-3 2 0 0,6-5 0 0,0 0 8 16,3 5-8-16,0-5 0 16,-1 0-21-16,-2 0-9 0,0 0-2 0,3-5 0 0,-3-3 20 0,0 8 3 15,-4 0 1-15,1 0 0 0,-3 0 8 0,3 3-8 16,-12 2 8-16,3 0-8 0,-3 3 8 0,0-3 0 0,-3 3 0 15,0 3 0-15,-6-3 0 0,3-3 0 0,-3 3 0 16,0 0 0-16,0 3 0 0,-3-3 0 0,6-3 0 16,-3-2 0-16,3 2 38 0,0 0 3 0,3-5 1 0,0 0 0 15,0 0-34-15,0 0-8 0,0 0 0 0,6-5 0 16,3-3 8-16,0 3-8 0,3-3 12 16,-3-6-4-16,6 1-8 0,-3 0 0 0,3 0 0 0,0-6 0 15,0 6 0-15,5 0 0 0,-5-6 0 0,0 6 0 16,3-5 0-16,3 4 0 0,-3 1 0 0,3 0 0 15,-1 0-92-15,-2-1-18 16,0 1-3-16</inkml:trace>
  <inkml:trace contextRef="#ctx0" brushRef="#br0" timeOffset="5041.79">7193 691 979 0,'0'0'87'0,"0"0"-70"0,0 0-17 16,0 0 0-16,0 0 120 0,0 0 20 0,0 0 4 0,9-6 0 0,0 4-21 0,0-4-5 16,0 1-1-16,0 2 0 0,3 3-52 0,-3-5-10 15,3-3-3-15,0 3 0 0,-1 0-18 0,1-3-4 16,3-6-1-16,-3 4 0 15,0 2-6-15,0-5-2 0,3-6 0 0,0 6 0 0,-3 0-9 0,0-1-3 16,2 1 0-16,4-8 0 0,-3 8-9 0,-3 2 0 16,3-2 0-16,-6 0 0 0,0 5 8 0,-6-3-8 15,0 3 0-15,-3 0 8 0,0 3 1 0,-3-3 0 16,-3 3 0-16,-3-3 0 0,0 8-9 0,0-5 12 16,-6 5-12-16,0 0 12 0,0 5 16 0,-2-5 4 15,-4 8 1-15,0-3 0 0,-3 3-1 0,-3-3-1 16,0 9 0-16,1-1 0 0,-1 0 4 0,6 8 1 15,0-2 0-15,-3 7 0 0,1 1-12 0,-1-3-3 16,0 2 0-16,0 3 0 0,3 3-13 0,-8 5-8 16,5-3 10-16,0-2-10 0,6 0 9 0,0-6-9 15,0 1 8-15,0-1-8 0,4 1 0 0,-1-1-11 0,0 1 1 16,0-4 0-16,0-2 10 0,6-2 16 0,-3-6-4 16,0 0-1-16,3 1-11 0,0-1 0 0,1-8 0 15,2 8 0-15,0-10 8 0,0 2-8 0,0 1 0 0,3-4 8 16,3-2-8-16,0 0 0 0,0 0 9 0,0 0-9 15,6-2 16-15,0-12-2 0,3 4 0 0,0 2 0 16,2-5-25-16,1-1-5 0,6 1 0 0,-3 0-1 16,3-6 9-16,0 6 8 0,3 0-12 0,-4 0 12 0,1 0-8 15,3-1 8-15,-3 4 0 0,3 2 0 16,-3 3-10-16,0 2 10 0,-1 3-8 0,-2-5 8 0,0 5 0 0,-3 0 0 16,0 0 0-16,-3 5 8 0,-3-5-8 0,3 3 0 15,-3 2 0-15,-3 0 0 0,-3-5 0 0,0 8 0 16,-3-3 0-16,-3 3 0 0,3 3 0 0,-3-3 0 15,-6-3-8-15,3 8 8 0,-3 1 0 0,3-7 0 16,-6-1 0-16,3 2 0 0,1 5 0 16,-1 0 0-16,0-2 0 0,3-3 0 0,0-3 0 0,3 3 0 15,0 0 0-15,0 2 0 0,3-7 0 0,3-3 0 16,-3 5 0-16,3-5 0 0,3 8 0 0,-3-8 0 16,6 6 0-16,0-1 0 0,3-2 0 0,3 2 0 15,3-10 0-15,-3 5 0 0,5-3 0 0,1 3 0 16,-3-5 0-16,6-3 8 0,0 8-8 0,-3-6 0 15,-3-2-8-15,2 3 8 16,1 0-52-16,3 2-4 0,0-2-2 0</inkml:trace>
  <inkml:trace contextRef="#ctx0" brushRef="#br0" timeOffset="5350.56">7881 352 1908 0,'0'0'84'0,"0"0"18"16,0 0-82-16,0 0-20 0,0 0 0 15,-6 0 0-15,3 5 97 0,-6-5 15 0,3 5 4 0,-3-2 0 16,-3 8-39-16,0-3-7 0,-3 5-2 0,-2 0 0 16,-4 6-23-16,3-1-5 0,-3 9 0 0,0-1-1 15,-6 3-11-15,4 3-1 0,-1 5-1 0,-3-3 0 16,0-2-2-16,-6 13-1 0,4-5 0 0,2-1 0 0,3 1-11 0,0-8-1 15,6 0-1-15,1-6 0 0,2 9-10 0,6-12 0 16,-3 4 9-16,6-6-9 0,3 3 0 0,3-8 0 16,3 2 0-16,0-5 0 0,3 1 0 0,3-9 0 15,0 3 0-15,3-3 8 16,2-5-58-16,1 0-11 0,3 0-3 0,-3-10-768 16,3 2-153-16</inkml:trace>
  <inkml:trace contextRef="#ctx0" brushRef="#br0" timeOffset="5886.35">7732 1037 1695 0,'0'0'75'0,"0"0"16"0,0 0-73 0,0 0-18 15,0 0 0-15,0 0 0 0,0 0 45 0,0 0 6 0,0 0 1 0,0 0 0 16,0 0 8-16,9-8 3 0,0 3 0 0,-3-3 0 15,3 3-31-15,0-3-7 0,0 2-1 0,0-1 0 16,-1-4-15-16,4 3-9 0,-3 0 10 0,0-2-10 16,0 2 8-16,-3 2-8 0,3-7 0 0,0 5 9 15,0-2-9-15,-6 2 0 0,3 0 0 0,-6-6 8 16,0 9-8-16,0-8 0 0,-3 8 9 0,-3-3-9 0,3 2 8 0,-3 6-8 16,-3-5 10-16,0 5-10 0,-6 5 22 0,-3 1-2 15,-2 2 0-15,-7 2 0 0,0 3 29 16,0 1 6-16,0-1 1 0,1 0 0 0,-1 0 2 0,3 6 1 15,6-6 0-15,0 3 0 0,0-3-41 0,6 0-8 16,1-2-2-16,2 2 0 0,6 0-8 0,0 1 0 16,3-1 9-16,6-8-9 0,0 3 0 0,3-3 0 15,2 3 0-15,4-8 0 0,3 0 8 0,0 0-8 16,0-5 10-16,6 2-10 0,0-2 0 0,5-3 0 16,-5 3 0-16,3-8 0 15,0-1-31-15,-6 1-2 0,-1 0-1 0,1 0 0 16,-3 0-4-16,-3 2-1 0,3 3 0 0,-6 0 0 0,-3 3 25 0,-3 0 5 15,-3 5 1-15,-3 0 0 0,0 0 8 0,0 5 0 16,-9 3 0-16,3 2-8 0,0 4 22 0,-3-1 5 0,0 0 1 16,0 8 0-16,-3-10 17 0,3 5 4 0,0 2 1 15,3-5 0-15,0-5-24 0,3 3-5 0,3 2-1 16,-3-5 0-16,6 3-12 0,-3-11 0 0,3 8 0 0,-3-8 0 16,9 5 0-16,0-5 0 0,3 0 0 0,0 0 0 31,3-5-145-31,0-3-32 0,17-3-7 0,-2-2 0 0</inkml:trace>
  <inkml:trace contextRef="#ctx0" brushRef="#br0" timeOffset="6407.62">8372 878 518 0,'0'0'46'0,"0"0"-37"16,0 0-9-16,0 0 0 0,6 0 109 0,-3-5 20 16,3 0 4-16,0 2 1 0,-6 3-31 0,0 0-7 15,0 0 0-15,3-5-1 0,-3 5-11 0,3-5-3 16,-3 5 0-16,0 0 0 0,0 0 9 0,0 0 2 16,-9-3 0-16,3 3 0 0,0 0-12 0,-3 0-1 15,0 3-1-15,0-3 0 0,-3 5-9 0,0 0-1 16,-3-5-1-16,4 8 0 0,-4-3-27 0,0-2-4 15,0 2-2-15,0 3 0 0,3-2 3 0,-3-1 1 16,0 3 0-16,3-3 0 0,3 3-21 0,1-8-4 16,2 5-1-16,0 3 0 0,3-2-12 0,0-1 0 15,3-5 0-15,3 8 0 0,3-3 0 0,3-2 0 16,-1 2 0-16,1 0 0 0,3 3 0 0,0-2 0 0,0-4 0 16,0 3 0-16,0 1 0 0,-3 2-12 0,3-3 12 15,-3-2-13-15,0 2 1 0,0 0 0 0,-3 3 0 16,-1-3 0-1,-2 1-17-15,0 2-3 0,-3 5-1 0,0-8 0 0,0 3 24 0,-3 0 9 0,0 3 0 0,0-9-9 16,-2 9 9-16,-1-8 0 0,0 2 0 0,-3 0 0 16,-3 3 0-16,3-3 0 0,-6-5 0 0,3 6 0 15,-3-6 0-15,0 0 0 0,-6 0 8 0,1 2-8 16,-1 4 30-16,3-6 2 0,-3 0 0 0,0 5 0 16,0-2-22-16,1 2-10 0,2-5 10 0,3 5-10 0,-3-2 11 15,6 2-11-15,3-5 12 0,3 0-12 0,6 0 8 16,0 0-8-16,0 0 0 0,0 0 0 15,6-5-57-15,3 2-15 0,3-10-4 16,3 8-1075-16</inkml:trace>
  <inkml:trace contextRef="#ctx0" brushRef="#br0" timeOffset="6966.75">8714 886 403 0,'0'0'36'0,"0"0"-36"0,0 0 0 16,0 0 0-16,0 0 265 0,0 0 47 0,0 0 8 0,0 0 3 16,0 0-183-16,0 0-37 0,0 0-7 0,0 0-2 15,0 0-29-15,0 0-5 0,0 0-2 0,0 0 0 16,0 0-14-16,0 0-4 0,0 0 0 0,0 0 0 15,0 0 2-15,-3-5 0 0,-3 5 0 0,-3-3 0 16,-8 3 49-16,5 0-45 0,0 0 0 16,-3 0 6-16,0 3 0 0,3 2 1 0,-3-5 0 15,3 0-1-15,-3 0-1 0,0 6 0 0,4-6 0 16,-1 0-31-16,3 0-7 0,3 2-1 0,-3 4 0 16,0-6-3-16,3 5-1 0,6-5 0 0,-3 3 0 15,0 2-8-15,3-5 0 0,0 0 0 0,3 8 0 16,3-3 0-16,0 3 0 0,0-3 0 0,3 6 0 0,0-8 0 15,0 2 0-15,3 0 0 0,-1 3 0 0,1-3 0 0,0 3 0 16,0 5 0-16,0-7 0 0,-3 2-10 0,0-3-4 16,0-2-1-16,-3 7 0 0,0-2 15 0,0-3-11 15,-3 9 11-15,-3-9-10 0,0 8 10 0,-3-5 0 16,3 5 0-16,-6-7 0 0,0 7 0 0,-3-5 0 16,0 5 0-16,0-2 0 0,-3-3 0 0,-3-3 0 15,3 3 0-15,0-3 0 0,-2 3 0 0,-1-3 0 16,3 3 0-16,-3-2 0 0,0-6 0 0,0 8 0 15,0-8 12-15,0 5-4 0,0-5-8 0,4-5 0 16,-4 5 0-16,0 0 0 0,6-6 8 0,0 4-8 16,0-4 8-16,3-2-8 15,0-2-42-15,0 2-13 0,6-5-2 0,0-1-794 16,3 1-158-16</inkml:trace>
  <inkml:trace contextRef="#ctx0" brushRef="#br0" timeOffset="7445.8">8979 931 1152 0,'6'-5'102'0,"-6"5"-82"15,0 0-20-15,3 0 0 0,-3 0 95 0,0 0 14 16,0 0 3-16,0 0 1 0,0 0-5 0,0 0-2 0,-3 5 0 0,-3 3 0 16,-3 6-9-16,3-4-1 0,0 3-1 0,-3 1 0 15,0-1-27-15,1 0-6 0,-4 0-1 0,3 0 0 16,0 6-34-16,-3 2-7 0,3-8-2 0,-3 6 0 15,6-6-10-15,0 0-8 0,-3-5 12 0,6 3-12 16,0-3 0-16,3-3 0 0,0-5 0 0,0 0 0 31,0 0-128-31,9 0-33 0,3-5-7 0,0-3 0 0</inkml:trace>
  <inkml:trace contextRef="#ctx0" brushRef="#br0" timeOffset="7606.37">9098 757 1785 0,'-6'-14'159'0,"3"14"-127"0,0 0-32 0,0-2 0 0,0-3 49 0,0 5 4 16,-3-6 1-16,6 6 0 0,-3-5 7 0,3 5 2 15,0 0 0-15,0 0 0 0,0 0-48 0,0 0-15 16,0 0 8-16,6 5-8 16,3 1-109-16,-3 1-26 0</inkml:trace>
  <inkml:trace contextRef="#ctx0" brushRef="#br0" timeOffset="8108.03">9167 997 1731 0,'-3'14'76'0,"3"-14"17"0,0 0-74 16,0 0-19-16,0 0 0 0,0 0 0 0,0 0 31 0,0 5 2 15,0-5 1-15,0 0 0 0,0 0 10 0,9 0 1 0,0 0 1 0,0-5 0 16,2-1-16-16,-2 4-3 0,3-9-1 0,3 3 0 15,0 0-14-15,-3 3-4 0,3-3 0 0,-3-2 0 16,3 2-8-16,-4-6 0 0,-2 4 9 0,0 2-9 16,0 0 0-16,-3-5 0 0,-3 2 0 0,0 3 8 15,-3 3 14-15,-3 2 3 0,-3-2 1 0,-3 5 0 16,0 0-2-16,-5 0 0 0,2 5 0 0,-3 3 0 16,-3-3 6-16,0 9 1 0,3-1 0 0,0 0 0 15,0 0-15-15,0 1-2 0,1-1-1 0,2 5 0 16,3-2-5-16,-3 3 0 0,6-6-8 0,-3 0 12 15,6 6-12-15,0-1 0 0,3-5 0 0,3 3 0 0,0-2 8 16,3-1-8-16,3-3 0 0,0-4 0 16,3 2 0-16,3-3 0 0,-1-2 0 0,1-3-10 15,3-3-28-15,3-2-6 0,3-3 0 16,3-3-1-16,-1-2-54 0,1 5-10 0,-6-5-3 0,3-1 0 16,-6 4 5-16,0 2 1 0,-1 0 0 0,-5 3 0 0,0 5 67 0,-3-6 14 15,-3 4 2-15,-6 2 1 0,0 0 72 0,0 0 14 16,-3 8 4-16,0 5 0 0,-3-5 36 0,-3 2 7 15,3 4 1-15,3-6 1 0,-3 5-43 0,3-5-9 16,-3 2-1-16,4-4-1 0,2 2-41 0,0-8-8 16,0 0-2-16,8 0 0 0,-8 0 0 0,12 0 0 15,3 0 0-15,0-8 0 0,3 2-18 0,-3-4-4 16,3 2-1-16,0-5 0 16,-1-1-182-16,1 1-37 0</inkml:trace>
  <inkml:trace contextRef="#ctx0" brushRef="#br0" timeOffset="8388.43">10220 339 2289 0,'0'0'101'0,"-6"0"22"0,6 0-99 15,-6 5-24-15,4-5 0 0,-7 0 0 0,3 5 64 0,-3-2 8 0,0 2 2 0,3 3 0 16,-3 5-19-16,0-2-4 0,-6 2-1 0,3 0 0 0,-3 9-18 15,3-4-4-15,-3 9-1 0,-2-1 0 0,-1 6 4 0,-3 7 1 16,3-7 0-16,0 3 0 0,0 2-32 0,-5 10 0 16,-1-7 0-16,3 0 0 0,0-3 0 0,3-6 0 15,3 4 0-15,3-9 0 0,1-2 0 0,2 3-10 16,3-6 0-16,0-3 0 0,0-5-9 0,6 1-1 16,0-1-1-16,3-8 0 15,-3-5-43-15,0 0-9 0,0 0-2 0,6-5 0 16,3 5-140-16,-3-8-28 0,2-5-5 0</inkml:trace>
  <inkml:trace contextRef="#ctx0" brushRef="#br0" timeOffset="8554.98">9804 820 806 0,'-6'-5'72'15,"-3"5"-58"-15,0 0-14 0,-3-5 0 0,0 2 338 0,0 3 65 16,3 3 13-16,-3-3 2 0,3 0-230 0,3 5-45 16,-3-5-10-16,7 0-1 0,-4 0-63 0,6 0-12 15,0 0-2-15,0 0-1 0,0 0-38 0,11 5-7 16,1-5-1-16,6 0-8 0,3 0 11 0,3-5-11 0,3 5 10 0,-1-5-10 15,1 2 0-15,-3 3 0 0,3-5-8 0,0 5 8 32,-1-6-107-32,-2 4-14 0,-3 2-3 0</inkml:trace>
  <inkml:trace contextRef="#ctx0" brushRef="#br0" timeOffset="9236.15">10152 865 691 0,'0'0'61'16,"-3"3"-49"-16,3-3-12 0,0 10 0 15,-3-7 266-15,3 2 50 0,0-5 11 0,0 8 1 16,0-8-167-16,0 6-33 0,0-6-8 0,0 0 0 0,6 8-52 0,-3-3-11 16,-3-5-1-16,6 0-1 0,0 5-17 0,0-5-3 15,3 0-1-15,-3-5 0 16,3 5-18-16,0 0-3 0,-1-5-1 0,1 2 0 0,0-2 1 0,-3-1 0 16,3 4 0-16,0-4 0 0,-3-2-13 0,3 3 0 15,-3-3 0-15,3 3 0 0,-3-3 0 0,0-3 11 16,0 3-3-16,-3 3-8 0,-3-3 9 0,0-2-9 15,0 2 0-15,-3 2 9 0,0 4-9 0,-3-4 0 16,-3 6 0-16,0 0 0 0,-3 6 8 0,0-6 5 16,0 8 2-16,-6 0 0 0,3 2 27 0,1 3 6 15,-4-5 0-15,3 6 1 0,0-4-29 0,0 6-5 16,3-3-2-16,3 6 0 0,0-6-4 0,0 6-1 16,3-1 0-16,3 3 0 0,0-8-8 0,3 1 0 15,0-1 0-15,6 0 0 0,-3 0 0 0,3-2 0 0,3-3 0 16,0-3 0-16,3-2 0 0,0-3 0 15,3-3 8-15,6-2-8 16,0 0-19-16,-1-3-5 0,4 0-2 0,0-3 0 16,-3-2-24-16,3 0-5 0,0-1-1 0,-1 1 0 15,1 5-9-15,-3-5-3 0,0 3 0 0,0 2 0 0,-3-6 48 0,-4 9 10 0,-5-3 2 0,-3 8 0 16,0-5 8-16,-6 5 9 0,0 0-1 0,0 0-8 16,0 0 46-16,-3 5 2 0,0 3 1 0,-3 0 0 15,-3 3-6-15,3-3-2 0,-2 2 0 0,-4-2 0 16,6 5-7-16,0-7-2 0,0 7 0 0,0-5 0 15,6-8-32-15,0 0 0 0,0 5 0 0,0-5 0 0,6 8 13 16,0-8-4-16,3 0-1 0,3 0 0 16,2 0-8-16,1-5-11 0,0 2 3 0,0-8 0 15,0 3-27-15,3-5-5 0,-3 5 0 0,0-5-1 16,-1 3 6-16,1 2 2 0,0-3 0 0,0 3 0 0,0 0 33 16,-3-2 8-16,0 7 0 0,0-2 1 0,-3-3-9 0,0 2 0 15,-3 6 0-15,-1 0 0 0,-5 0 0 0,0 0 0 16,3 6 0-16,-3-6 0 0,0 2 36 0,0 9 6 15,0-3 1-15,0 5 0 0,-3-5-12 0,-2 3-3 16,2 2 0-16,0 5 0 0,-3-4-8 0,0-1-1 16,3 0-1-16,0 0 0 0,3 0-6 0,-3 1 0 15,3-6-1-15,0 2 0 0,3 3-11 0,0-5 0 16,0-2 0-16,3-4 8 16,3 4-36-16,-1-6-7 0,1 0-1 0,3-6-1297 0</inkml:trace>
  <inkml:trace contextRef="#ctx0" brushRef="#br0" timeOffset="10475">11706 450 518 0,'6'-13'23'0,"-6"13"5"0,3-6-28 0,0-2 0 16,0 3 0-16,-3 5 0 0,3-3 216 0,-3 3 37 15,3-5 8-15,-3 5 2 0,0 0-118 0,0 0-23 16,0 0-5-16,0 0-1 0,0 0-51 0,-6 5-10 16,3 3-3-16,-3 6 0 0,-6-1 7 0,3 5 1 15,0 9 0-15,-3-1 0 0,0 1-27 0,-3 4-5 16,0 1 0-16,0 3-1 0,4-4 5 0,-10 14 0 15,0-5 1-15,0 5 0 0,3-5-15 0,0-6-3 16,0 3-1-16,1-2 0 0,2-4-14 0,0-10 9 16,6 3-9-16,-3-3 8 0,3-2-8 0,3-1 0 15,3-2 0-15,0-2 0 16,3-4-34-16,3-7-12 0,0 2-2 0,3 0-684 16,3-5-137-16</inkml:trace>
  <inkml:trace contextRef="#ctx0" brushRef="#br0" timeOffset="10723.17">12096 357 1652 0,'0'0'73'16,"0"0"15"-16,0 0-70 0,-6 5-18 0,-3-2 0 0,6-3 0 0,-3 5 103 15,0 3 17-15,-3-2 3 0,0 7 1 0,0 0-40 0,0 6-8 16,0 2-2-16,0 5 0 0,-3-2-31 0,0 10-7 15,1-2 0-15,-7 8-1 0,3-8-14 0,-3 7-2 16,0 1-1-16,-9 10 0 0,1-2-10 0,5-8-8 16,-3 5 12-16,6-6-12 0,3 1-13 0,6-3-10 15,-3-5-1-15,9-6-1 16,0 1-107-16,3-6-22 0,-3-8-4 0,6 0-483 16,-3 1-97-16</inkml:trace>
  <inkml:trace contextRef="#ctx0" brushRef="#br0" timeOffset="10914.68">11518 913 2156 0,'0'0'48'0,"0"0"9"0,0 0 3 0,0 0 0 0,0 0-48 0,0 0-12 0,0 0 0 0,0 0 0 16,0 0 54-16,9 0 9 0,0 0 1 0,3-5 1 15,3 2-30-15,6 3-7 0,-1-5 0 0,7-1-1 16,-3 4-27-16,0 2 0 0,3-6 0 0,2 1 0 15,-2 2 0-15,0-2 0 0,-3 5 0 0</inkml:trace>
  <inkml:trace contextRef="#ctx0" brushRef="#br0" timeOffset="11884.69">12149 939 1717 0,'0'0'76'0,"0"0"16"0,0 0-74 16,0 0-18-16,6 6 0 0,-6-6 0 0,6-6 48 0,0 6 5 16,0-5 2-16,0 2 0 0,3 3-19 0,-3-5-4 15,3 0-1-15,0 2 0 0,0-2-23 0,0-3-8 16,0 3 0-16,2-1 9 0,-2-2-9 0,-3 0 0 15,3 3 0-15,-3-8 8 0,-3 8-8 0,0-9 0 16,-3 6 0-16,0-2 8 0,-3 2-8 0,0-5 10 16,-3 5-10-16,0 2 10 0,-6-1 7 0,0 1 2 15,-2-2 0-15,-1 8 0 0,-21 3 103 16,21 2-55-16,-3 1 0 0,-3 1-15 0,4-1-2 0,-4 7-1 16,3-5 0-16,0 5-21 0,0 0-4 0,3 1 0 0,0 4-1 15,0-5-3-15,4 6 0 0,2-3 0 16,0 2 0-16,0 1-20 0,6-1 8 0,-3-2-8 15,3 3 0-15,3-1 0 0,0-5 0 0,3 1 0 0,3-6 0 16,-3 2 0-16,6-2-16 0,0-3 2 0,0-2 1 16,5 2 13-16,1-10 13 0,0 2-2 0,9-2-1 15,-3-3-10-15,0 3 0 0,3-8 0 0,-4 5 0 16,7-3-24 0,-3-2-3-16,0 0-1 0,0-1 0 0,-4-4 2 15,-2 2 0-15,0 3 0 0,-3-3 0 0,-3 3 14 0,0 5 4 0,-6-5 0 16,0 5 0-16,-3 2 8 0,-3 6 0 0,0 0 0 0,0 0-8 15,-6 0 8-15,3 0 0 0,-3 0 0 0,-3 6 0 0,0 2 21 16,-3-3 0-16,3 8 0 0,-6 0 0 0,3 1 19 16,-3-1 4-16,4 5 1 0,-1 3 0 0,3-7-36 15,0-6-9-15,3 10 0 0,0-7 0 0,6 2 0 0,0-5 0 16,0 5 0-16,6-8 0 0,0 3 8 0,6-2 0 16,0-6 0-16,2 0 0 0,4 0-8 0,-3 0 0 15,6-6 0-15,-3 6 0 0,0-8 0 16,0-5-11-16,-1 8 3 0,1-8 0 15,3-1-39-15,-3 1-7 0,0 0-2 16,0 0 0-16,0 0-6 0,2-1-2 0,-2-4 0 0,0 5 0 16,0-1 16-16,-3 4 4 0,-3 2 0 15,-3-5 0-15,-3 5 32 0,0 2 12 0,0 1-9 0,-6 5 9 16,0 0 32-16,0 0 11 0,-9 5 2 0,0 3 1 0,-3 3 10 0,3-3 1 16,-3 5 1-16,3 0 0 0,-3 1-21 0,3-1-4 15,0 5-1-15,0-5 0 0,3 1 0 0,0 4 0 16,1-5 0-16,2 1 0 0,0-1-32 0,0 0 0 0,6 0 0 15,-3 1 0-15,0-9 0 0,3 8 0 0,3-10-9 16,2 2 9-16,4-5 0 0,0 0 11 0,3-5-1 0,3 2 0 16,0-7-10-16,3 2 8 0,0 0-8 0,-1-3 8 15,1-2-44 1,0 0-10-16,3-3-2 0,0 0 0 0,-4 0-16 16,-2-3-4-16,-3 6-1 0,3 0 0 0,-3-5 16 0,0 4 3 15,-3 1 1-15,-3 0 0 0,-3 5 25 0,0 3 6 16,0-3 1-16,-3 2 0 0,-3 6 29 0,0 0 5 0,0 0 2 0,-3 6 0 15,-6-6 32-15,3 8 6 0,-3 5 2 0,-3 0 0 16,3-5 5-16,-3 8 0 0,3-3 1 0,-3 3 0 16,6 2-20-16,-3-4-4 0,3-1-1 0,3 5 0 0,-3-4-28 15,6-1-12-15,0-5 8 0,0 2-8 0,6 4 0 16,0-6 0-16,3-3 0 0,0 3 0 0,3-8 0 16,-3 5 0-16,3-10 0 0,3 5 0 15,-3-8-152-15,3 3-22 0,11-17-5 16,-5 9-1-16</inkml:trace>
  <inkml:trace contextRef="#ctx0" brushRef="#br0" timeOffset="12074.18">12253 619 2260 0,'-12'-13'50'0,"12"5"10"0,-2-3 3 0,4 3 0 0,1-5-51 0,3 0-12 0,3 0 0 0,0 2 0 16,0 3 0-16,6-5-10 0,3 5 2 0,0 3 0 16,0-3 8-16,0 3 0 0,2-1 0 0</inkml:trace>
  <inkml:trace contextRef="#ctx0" brushRef="#br0" timeOffset="12923.74">13280 691 1724 0,'0'0'38'0,"0"0"8"0,0 0 2 0,0 0 0 0,0 0-39 0,6 5-9 0,0-5 0 0,3 0 0 16,0-5 19-16,6-1 1 0,-3-2 1 0,6 0 0 0,3-2-1 15,-1-3-1-15,1-6 0 0,-3 6 0 16,3-3-19-16,0-3 8 0,0-2-8 0,2-3 0 0,1 3 13 0,0 3-4 15,0-1-1-15,3-2 0 0,-1 3-8 0,-8 4 0 16,0-4 0-16,-6 2 0 0,0 3 0 0,-6-6 8 16,0 6-8-16,-6-6 8 0,0 6 5 0,-6 0 1 15,-3 5 0-15,-6 3 0 0,-3-1 39 0,-3 6 8 16,-5 6 2-16,-4-1 0 0,3 3-14 0,-6 5-2 16,-2 6-1-16,-1 2 0 0,3-3 10 0,-3 1 1 15,1 7 1-15,8 1 0 0,0 7-14 0,-3 3-4 16,-2-2 0-16,2 4 0 0,3 6-25 0,0 0-6 15,0 0-1-15,-5 21 0 0,2-7-8 0,3 7 0 16,6-8 0-16,3 0 8 0,1 0-8 0,2-5 0 16,3 0 0-16,3-2 8 0,0-4-8 0,0 3 8 15,0-7-8-15,3 2 8 0,0 0-8 0,3-6 0 16,0-7 0-16,0 3-11 0,0 2-5 0,3-11-2 0,-6 6 0 16,3-11 0-1,-3 3-14-15,0-3-2 0,1-3-1 0,-1 4 0 0,0-9 24 0,-3 0 11 0,3-5-10 0,-3 3 10 16,-3-6 0-16,3-2 0 0,0 2 0 0,-3-5 0 15,0-8-10-15,0 3 10 0,0-6-10 0,3 3 10 16,1-5-9-16,-4 0 9 0,3-9-8 0,0 9 8 16,0-5 0-16,3 5 0 0,0-6 0 0,0-2 0 15,3 2 10-15,3 6 4 0,0-8 1 0,0 2 0 16,3 1-2-16,3-3 0 0,0 2 0 0,3-5 0 16,0 8-5-16,0-2-8 0,3 5 11 15,-1-8-11-15,-2 7 0 0,3-2 0 0,3 1 0 0,0 1 0 16,0 1 0-16,3 0 0 0,0 0 0 0,0-1 0 15,-1 4-92-15,4-3-15 16,-3 5-3-16,6-6-950 0</inkml:trace>
  <inkml:trace contextRef="#ctx0" brushRef="#br0" timeOffset="13109.19">13384 953 1846 0,'0'0'82'0,"0"0"17"0,0 0-79 0,0 0-20 15,0 0 0-15,0 0 0 0,0 0 98 0,0 0 16 16,0 0 3-16,0 0 1 0,0 0-41 0,-5 10-8 16,-1-2-1-16,0 5-1 0,0 0-37 0,0 1-7 0,0-1-2 0,0 5 0 15,3-4-12-15,0-1-9 16,0 0 12-16,3 0-12 0,0 1-11 0,0-6-9 16,3 2-1-16,-3-10-739 15,0 0-148-15</inkml:trace>
  <inkml:trace contextRef="#ctx0" brushRef="#br0" timeOffset="13246.82">13551 709 2019 0,'0'0'44'0,"-9"0"10"0,-3 3 2 0,6 2 0 0,-3 0-44 0,3-5-12 0,1 8 0 0,5-8 0 15,-6 6-40-15,6 1-11 0,0-1-1 0</inkml:trace>
  <inkml:trace contextRef="#ctx0" brushRef="#br0" timeOffset="13578.46">13694 1095 1209 0,'0'0'108'0,"-3"0"-87"15,-3 0-21-15,3 6 0 0,0-12 204 0,-3 6 37 16,6 0 7-16,0 0 2 0,0 0-150 0,0 0-31 15,3-8-5-15,0-2-2 0,6 2-39 0,0 0-8 16,0-11-2-16,3 6 0 0,0 3-13 0,0-4 0 16,0 1 0-16,-1 0 0 0,1-3 0 0,-3 3 0 15,3-6-8-15,-6 6 8 16,3-5-30-16,-6-1 1 0,3 3 0 0,-6 6 0 0,0-4 5 0,0 1 2 16,-6 5 0-16,0 8 0 0,-3-5 35 0,0 10 7 0,-6-5 2 0,1 8 0 15,-7 0-2-15,3 3-1 0,-3 2 0 0,0 0 0 16,-3 6 10-16,3-6 3 0,1 3 0 0,2 2 0 15,3-4-16-15,0 4-4 0,3-5 0 0,6 0 0 16,3 1-12-16,0-1 0 0,3 0 0 0,6 0 0 16,3-2-15-1,0-3-9-15,6-3-1 0,3 3-1 16,0-8-169-16,2 0-33 0</inkml:trace>
  <inkml:trace contextRef="#ctx0" brushRef="#br0" timeOffset="13926.53">13908 966 1612 0,'-15'10'72'0,"10"-2"14"15,-7 5-69-15,0 1-17 0,-3 4 0 0,-3 1 0 16,0 2 124-16,3 0 20 0,-6 3 5 0,4 2 1 16,-4 1-44-16,3-1-9 0,-3 1-1 0,0-1-1 0,0 6-38 0,0 0-7 15,4 2-2-15,-1 3 0 0,3-2-27 0,0 2-5 16,0 5-2-16,6 0 0 0,-3-2-14 0,6 0 0 16,0-1-9-16,0 1 9 0,0-3 0 0,3 3 0 15,-2-6 0-15,-1 3 0 16,0-2-37-16,0-9-11 0,-3 6-3 0,0 0 0 0,0-6 38 0,0 0 13 15,-3-7-9-15,3 2 9 0,-3-8 0 0,0 1 0 16,0-1 0-16,1-3 0 0,-1-2 28 0,0-8 2 16,3 6 0-16,-3-12 0 0,3 6 8 0,-3-13 2 15,3 3 0-15,-3-6 0 0,3-3 0 0,3-7 1 16,0-9 0-16,3 4 0 0,0-9-18 0,6-3-4 16,0 1-1-16,6 0 0 0,0 2-9 0,-3 0-1 15,6 1-8-15,0-1 12 0,3 3-12 0,0 3 0 16,0-1 0-16,5 3 0 0,-2 6 0 0,6 0 0 15,0 2 0-15,0-3 0 0,0 6-11 0,2-3 2 16,4 3 0-16,0-3 0 16,3 3-139-16,-1 0-28 0,4-5-6 0</inkml:trace>
  <inkml:trace contextRef="#ctx0" brushRef="#br0" timeOffset="14501.18">14349 643 691 0,'0'0'61'0,"0"0"-49"16,0 0-12-16,6-11 0 0,0 3 309 0,3 3 59 15,0-3 12-15,0 3 3 16,0-8-307-16,2 5-60 0,4-11-16 0,3 6 0 0,3 0 0 0,0 0 0 16,6-1 0-16,5-4 0 0,-5-1 0 0,0 6 0 15,-3 0 0-15,0 0 0 0,-4-1 0 0,-2 1 0 16,-3 0 0-16,0 0 0 0,-3-6 0 0,-3 6 0 15,3-6 0-15,-6 4 0 0,-3-4 0 0,-3 0 0 16,3-2 8-16,-3 3-8 0,-6-3 14 0,0 7 0 16,3 1 0-16,-6 3 0 0,0 2 58 0,-3 8 12 15,-3 5 3-15,-6 3 0 0,-3 5-18 0,-5 0-3 16,-4 6-1-16,-3 2 0 0,1 5-26 0,-1-2-6 16,0 3-1-16,0-1 0 0,4 1-15 0,2 4-3 0,0 4-1 0,3 2 0 15,1 5-4-15,-1 1-1 0,3-1 0 0,3 0 0 16,0-7-8-16,0-1 0 0,1-2 0 0,2-8 0 15,3 2 0-15,0-5 8 0,6-2-8 0,3-1 0 16,0 3 21-16,6-7-1 0,0 4 0 0,3-5 0 16,3-5-32-16,0 6-6 0,6-9-2 15,3-5 0 1,3 0-5-16,0-5-2 0,2-3 0 0,1 2 0 16,3-2-2-16,-3-2-1 0,0 2 0 0,2 0 0 15,-2-5 0-15,0 7 0 0,0-2 0 0,-6 3 0 0,-3 5 13 16,3 0 2-16,-3 0 1 0,-3 5 0 0,-1-5 6 0,-2 8 8 0,0-2-13 0,0 2 5 15,-6 5 16-15,0 0 3 0,-6 0 1 0,3 1 0 16,-3 4 14-16,0-5 3 0,3 0 1 0,-2 1 0 16,2-1-19-16,3-5-11 0,0 2 12 0,0-2-12 0,6-2 18 15,-4-1-3-15,7 3-1 0,0-8 0 0,0 0-14 0,3 0 0 16,0 0 0-16,3 0 0 16,3-8-24-16,0 3-10 0,0-1-2 0,2 4-1 15,-2-9-125-15,0 3-25 0,0-2-5 0</inkml:trace>
  <inkml:trace contextRef="#ctx0" brushRef="#br0" timeOffset="15025.16">14709 892 518 0,'0'0'46'0,"0"0"-37"0,-3 2-9 0,-3 4 0 0,0-1 288 0,0-2 56 15,0 7 12-15,0-2 1 0,0-3-177 0,0 3-35 16,0 6-7-16,3-9-2 0,-2 3-51 0,2 2-10 16,3-2-3-16,0-2 0 0,3 1-37 0,-3-7-8 15,0 0-2-15,5 0 0 0,1 0-9 0,3 0-3 16,0-5 0-16,3-3 0 0,-3 0-5 0,0 3 0 15,3-3-8-15,-3 3 12 0,3-3-12 0,-3-3 0 16,3-2 0-16,0 5 0 0,-4-5 0 0,1 2 0 0,0 3 0 16,3-5 0-16,-6 5 0 0,3-2 0 0,-3-4 0 0,0 6 0 15,-3-5 0-15,0 8 0 0,-6-3 0 0,0 8 0 16,3 0 0-16,-6-5 0 0,-3 5 0 0,-3 0 0 16,0 0 20-16,0 5 5 0,-2 3 1 0,2 0 0 15,-3 2 4-15,0 4 1 0,3-1 0 0,-3 0 0 16,3 0-8-16,0 6-2 0,3-3 0 15,0 2 0-15,0 1-11 0,4-1-2 0,-1-4-8 16,3-1 12-16,3 0-12 0,0 0 0 0,3-5 0 0,0 3 0 16,0 2 0-16,2-10 8 0,4 2-8 0,0 0 0 0,0-5 0 15,3 0 0-15,0-5 0 0,3 5 0 16,0-8-44-16,6 3-3 16,-3-3 0-16,2-3 0 0,1 3-37 0,-3-5-8 0,0 2-2 0,-3 3 0 15,6-5-30-15,-3 0-5 0,-4 0-2 0,4 0 0 16,-3 2 0-16,0-2 0 0,0 5 0 0,-3-5 0 15,0 5 28-15,-3-6 6 0,-3 9 1 0,0-3 0 0,-1 3 136 0,-2 0 27 16,-3 5 5-16,0 0 2 0,0 0 74 0,0 0 14 16,-5 0 3-16,-1 5 1 0,-3 0-45 0,0 3-9 15,0 0-1-15,-3 3-1 0,3 2-35 0,-6 0-7 16,3 0-2-16,0 9 0 0,-3-9-43 0,6 5-9 0,3-5-2 16,1 6 0-16,-1-6 0 0,3 0 0 0,3-5 0 0,0 3 0 15,6 2-12-15,0-10 0 16,2 2 0-16,1-5 0 15,6 0-116-15,3 0-25 0,0-8-6 0</inkml:trace>
  <inkml:trace contextRef="#ctx0" brushRef="#br0" timeOffset="15200.69">15414 339 2142 0,'0'0'47'0,"-2"-6"9"0,-4 4 3 0,3-4 1 0,3-1-48 0,0 1-12 0,0 1 0 0,3 2 0 16,5-7 11-16,1 2-1 0,0 2 0 0,3-1 0 16,3 1-32-16,0-2-6 0,3 3-2 0</inkml:trace>
  <inkml:trace contextRef="#ctx0" brushRef="#br0" timeOffset="15436.07">15644 193 1335 0,'0'13'59'0,"-3"-10"13"0,0 2-58 15,-3 9-14-15,0-7 0 0,-3 9 0 0,0 0 163 0,-3-3 29 16,-3 6 7-16,-3 0 1 0,-3 2-48 0,-2 2-10 16,-1-1-2-16,6 4 0 0,-3 11-60 0,0-2-13 15,-2 4-3-15,2 1 0 0,0-3-50 0,-3 8-14 16,3-11 0-16,-6 19 0 0,7-16 12 0,2 3-4 16,0 5 0-16,6-11 0 0,0-2-8 0,3-5 0 15,3 4 9-15,0-4-9 0,3-1 0 0,0-7 0 16,3 7 0-16,0-10 0 0,0 3 12 0,0-6-1 15,3 0-1-15,0-8 0 0,-3 9-22 0,3-9-5 16,-3-2-1-16,6 2 0 16,-6-5-36-16,0 0-7 0,0 0-2 0,6 0-730 0,3-5-147 0</inkml:trace>
  <inkml:trace contextRef="#ctx0" brushRef="#br0" timeOffset="15664.45">15138 855 2145 0,'0'0'47'0,"-3"-3"9"0,0-2 3 0,0-1 2 0,0 6-49 0,-3-8-12 0,3 8 0 0,3 0 0 15,0-5 88-15,0 5 16 0,0 0 2 0,6-5 1 0,0 2-44 0,3-2-9 16,0 0-2-16,3 2 0 0,2 3-21 0,4-5-5 16,0-1-1-16,0 4 0 0,6-4-15 0,-9 6-10 15,3 0 12-15,-1-5-12 16,-2 3 8-16,0 2-8 0,3-6 0 0,-3 6 0 0,3 0 0 0,-3 0 0 15,0-5 0-15,-1 5 0 16,-2 0-163-16,-6 0-36 0</inkml:trace>
  <inkml:trace contextRef="#ctx0" brushRef="#br0" timeOffset="16408.96">15653 905 345 0,'0'0'31'0,"0"0"-31"16,0 0 0-16,6 0 0 0,0-5 188 0,-1 5 31 15,1-6 6-15,3 4 2 0,-3 2-143 0,3-6-29 16,-9 6-6-16,6 0-1 0,0-8 8 0,0 8 0 16,0-5 1-16,-6 5 0 0,3 0 31 0,-3 0 5 15,0 0 2-15,0 0 0 0,0 0-14 0,0 0-2 16,0 0-1-16,-6-5 0 0,0 2-22 0,0 3-5 15,-3-5-1-15,-3 5 0 0,0 0-2 0,1 0-1 16,2 5 0-16,-3-5 0 0,-6 0-3 0,6 8 0 0,-3-8 0 0,0 5 0 16,0 3-14-16,0 0-3 0,-2 3-1 0,5-8 0 15,0 7-12-15,0-7-2 0,0 7-1 0,6-7 0 16,-3 8-11-16,6-3 0 0,0-3 0 0,3 8 0 16,3-8 0-16,6 3 0 0,-3 5 0 0,6-7 0 15,-3 2 0-15,6-3 0 0,-3 3 0 0,2 0 0 16,1-3 0-16,-3 6 0 0,0-9 0 0,0 4 0 15,-3 2-10-15,3 2-1 0,-3-2 0 0,0 0 0 16,-3 3 11-16,-3-3-13 0,0-3 5 0,-3 3 8 16,0 0-8-16,-3-3 8 0,-3 6 0 0,0-3 0 15,-3-3 0-15,0 3 0 0,-3-3 0 0,-3-5 0 16,0 3 0-16,-3 2 0 0,-2-5 0 0,-1 0 8 16,-3-5 0-16,-3 5-8 0,0-3 12 0,3 3-4 15,1-5-8-15,2 0 0 0,0 2 0 0,3-2 8 16,0-3-8-16,3 2 0 0,6-4 9 0,4 2-9 15,2-5-108-15,3-1-27 0,8 1-5 0,1 5 0 0</inkml:trace>
  <inkml:trace contextRef="#ctx0" brushRef="#br0" timeOffset="16877.71">16310 246 2181 0,'-6'0'48'0,"-2"0"9"16,-1 5 3-16,0-2 2 0,-3 2-50 0,0 1-12 0,0 2 0 0,0-1 0 0,-6 7 52 0,3 4 7 15,0-5 1-15,1 11 1 0,-1-8 1 0,3 8 0 16,-3 5 0-16,6 0 0 0,-3 6-19 0,3 4-4 16,-3-2-1-16,-3 3 0 0,3 0-21 0,-2 5-4 15,2-6-1-15,-9 20 0 0,3-7-12 0,-3-4 0 16,3-3 0-16,3-5 0 0,0-1 0 0,7-2 0 16,-1-5 0-16,6-5-10 15,0-1-95-15,3-7-19 0,6 2-4 0,-3-13-621 16,0 2-124-16</inkml:trace>
  <inkml:trace contextRef="#ctx0" brushRef="#br0" timeOffset="17063.4">15822 913 2055 0,'-18'-8'91'0,"9"8"19"0,-5-5-88 0,5-1-22 0,-3 4 0 0,3 2 0 16,0 0 103-16,3-6 16 0,0 6 3 0,6 0 1 15,0 0-43-15,0 0-9 0,6-5-2 0,3 2 0 16,6-2-45-16,3 5-10 0,2-8-2 0,4 3 0 15,6 0-12-15,0 2 9 0,6-2-9 0,-7-1 8 16,4-2-16-16,-3 3-4 0,-3 0-1 0,-1 2 0 31,1-2-184-31,-3 5-37 0</inkml:trace>
  <inkml:trace contextRef="#ctx0" brushRef="#br0" timeOffset="17581.02">16260 1042 633 0,'0'0'56'16,"0"0"-44"-16,0 0-12 0,0 0 0 0,0 0 209 0,0 0 40 15,0 0 8-15,0 0 2 0,0 0-127 0,6 6-26 16,-6-6-5-16,9 0-1 0,0 0-8 0,-3-6-1 16,0 6-1-16,2-5 0 0,1 0-61 0,3-3-12 15,-3 0-2-15,0 3-1 0,3-3-14 0,0 2 0 16,-3-7 0-16,0 5 0 0,0-2 0 0,-3 2 8 15,0 0-8-15,-3-3 0 0,0-2 0 0,0 0 9 0,-6 0-9 0,0-1 8 16,-3 1-8-16,0 5 8 0,-3-5-8 16,-3 2 8-16,-6 3 0 0,0 3-8 15,-3 0 12-15,-2 5-4 0,-1 5 32 0,0-5 5 16,-6 8 2-16,3 3 0 0,4-3-2 0,-1 2 0 0,0 3 0 16,3 1 0-16,3 2-14 0,3-3-3 0,3 0-1 15,4 6 0-15,-1-6-18 0,3 5-9 0,6-5 10 0,0 1-10 16,3-1 0-16,3 0 0 0,3-2 0 0,-1-3 0 15,4-3 8-15,3-2-8 0,3-3 0 0,3-3 9 16,6 3-29 0,-3-5-5-16,-4-3-2 0,7-3 0 0,0-2-21 0,0 0-4 15,-3-1 0-15,-1 1-1 0,-2 0-4 0,0 0-1 0,-3 0 0 16,-6-1 0-16,0 9 39 0,-6-3 8 0,-6 8 2 0,0 0 0 16,0 0 21-16,0 0 5 0,-6 0 1 0,0 8 0 0,-6 0 35 15,-3 3 7-15,0 2 2 0,0 0 0 0,-3 6-9 16,6-6-1-16,1 3-1 0,-1 2 0 0,6-5-35 0,-3 6-6 15,6-6-2-15,3 0 0 0,6 1-8 0,0-9 0 16,0 3 0-16,3-3 0 0,5-2 0 16,-2 2-11-16,3-10 3 0,3 2 0 15,-3 3-93-15,3-10-19 0,0 2-3 0,0 0-621 16,-1-11-124-16</inkml:trace>
  <inkml:trace contextRef="#ctx0" brushRef="#br0" timeOffset="18061.25">17099 201 2062 0,'-9'-8'92'0,"9"8"18"0,-6-5-88 0,3 5-22 15,-3 0 0-15,-3 0 0 0,-2 5 98 0,2-5 15 0,0 8 3 0,-3-3 1 16,3 3-25-16,0 6-4 0,-3-7-2 0,0 9 0 16,0 0-34-16,0 3-8 0,3-1 0 0,-5 3-1 15,2-2-28-15,-3 2-6 0,-6 3-1 0,6 2 0 16,-3 9-8-16,3 2 0 0,-6 3 0 0,4 5 0 15,-4-6 0-15,3 1 0 0,0 0 0 0,-6 10 0 16,3-10 0-16,4-6 0 0,2 3 0 0,6-11 0 16,-3 1 0-16,6-1 0 0,3-4 0 15,0-4 0-15,3-5 0 0,3 0 0 0,3-5 0 0,0-2 0 16,6-6-24-16,0 0 4 0,2-8 0 0,4 8 0 16,3-13-8-16,0 7 0 0,0-7-1 15,0 0 0-15,5 5 7 0,-2-3 2 0,-3 3 0 0,0 3 0 16,0-3-5-16,-3 3-1 0,-1 5 0 0,-2 0 0 15,-6 0 18-15,0 0 8 0,0 0-8 0,-6 5 8 0,0 3 0 0,-3 5 0 16,3-7 0-16,-6 7 0 0,0-5 9 0,0 2 7 16,-3 4 2-16,-3-1 0 0,3 0 7 0,-3 0 2 15,0 0 0-15,-2 1 0 0,-1-1-8 0,-3-5-2 16,3 5 0-16,-3-2 0 0,3 2 12 0,0-5 3 16,0-3 0-16,-6 3 0 0,4-3-20 0,-1 1-3 15,3-4-1-15,-6 4 0 0,0-6-8 0,0 0 0 16,0-6 0-16,3 4 0 0,-2 2 0 0,-1-6 0 15,6-7 0-15,0 3 0 0,0 2 0 0,3-6 0 16,3-4 0-16,0 2 0 16,6-3-33-16,0 1-9 0,3-1-2 0</inkml:trace>
  <inkml:trace contextRef="#ctx0" brushRef="#br0" timeOffset="18720.37">17174 931 1897 0,'0'0'41'0,"0"0"9"0,0 0 2 0,-3 8 2 0,-6 3-43 16,6-8-11-16,3-3 0 0,0 0 0 0,-6 10 82 0,6-2 14 16,0-8 4-16,3 5 0 0,0 3-65 0,-3-8-13 15,6 6-2-15,3-6-1 0,3 0 5 0,-4 0 0 16,-2 0 1-16,6-6 0 0,6 6-4 0,-3-8-1 0,-6 3 0 0,6-8 0 16,-3 8-20-16,0-9 0 0,0 6 0 0,-6 3 0 15,2-8 0-15,1 5 0 0,-3-5 0 0,-3 2 0 16,-3 3 11-16,-3 0-3 0,3-2 0 0,-3-4 0 15,-6 6-8-15,-2 3 0 0,2-3 0 0,-3 3 0 16,-3 5 0-16,0 0 0 0,-6 0 0 16,3 5 8-16,6 3 21 0,-3-3 4 0,-5 3 1 15,2 6 0-15,3-4-2 0,0 3-1 0,0 9 0 16,0-4 0-16,0-5-11 0,6 9-3 0,1 1 0 0,-1-2 0 16,0-2-17-16,3-3 0 0,6 0 8 0,0-3-8 15,3 0 0-15,3 0 0 0,3-5 8 0,-1-2-8 16,4-4 0-16,6 4 0 0,3-14 0 0,0 2 0 15,3 6 0-15,0-8 0 0,2 3 0 0,4-8 0 16,0 0-22-16,0-1-8 0,-7-4-2 0,1-1 0 16,0 4-25-16,0-4-6 0,-9 1-1 0,6-4 0 15,-1 4-28-15,-2-3-7 0,3 2-1 0,-3-7 0 16,-3-1-144-16,3 1-28 0,9-6-7 0,-10 0-1 0</inkml:trace>
  <inkml:trace contextRef="#ctx0" brushRef="#br0" timeOffset="18977.68">17846 344 1220 0,'18'-13'54'0,"-12"2"11"0,0 3-52 0,0-5-13 15,0 5 0-15,0 3 0 0,-3-3 131 0,-3-3 23 16,6 11 5-16,-6 0 1 0,0 0-20 0,0 0-3 16,0 0-1-16,0 0 0 0,0 0-54 0,0 0-11 15,-6 0-3-15,0 11 0 0,0 2-12 0,-6 0-4 16,0 1 0-16,-6-1 0 0,-2 5-21 0,-7 3-5 0,-3-2-1 0,9 7 0 16,0 9 11-16,-3 4 3 0,-5 1 0 15,-1 3 0-15,6 4-22 0,0-7-4 0,-2 5-1 16,-4 8 0-16,6-3-12 0,3-10 0 0,6-1 0 0,3 1 0 15,3-8 0-15,3-6 0 0,3 1 0 0,3-9 0 16,3 3 8-16,3-2-8 0,-3-11 11 0,6 2-11 16,0-2-8-16,6-8-9 0,0-8-2 0,3 3 0 15,6-3-86 1,2-5-18-16,-2 0-3 0,6-6-1 0,3 1-129 16,0-3-25-16,-4-3-6 0,1 3-1 0</inkml:trace>
  <inkml:trace contextRef="#ctx0" brushRef="#br0" timeOffset="19214.05">18218 291 2296 0,'-9'0'51'0,"-2"0"10"0,2 8 3 0,-3-3 0 0,-3-5-52 0,0 8-12 16,3-2 0-16,-6 7 0 0,0-5 68 0,-2 5 12 16,2 0 1-16,0 6 1 0,3-1-18 0,-3 9-4 15,0-1-1-15,3 1 0 0,3 4-15 0,-2 4-4 16,-1-4 0-16,-3 9 0 0,3-8-25 0,-3 2-6 15,3 3-1-15,-3 3 0 0,3 0-8 0,4-6 0 16,-1 3 0-16,6-10 8 0,0-1-8 0,3-2 0 16,0-8 0-16,3 2-11 0,3 1 11 0,3-6 0 15,0 0 0-15,0-5 0 16,3-3-79-16,2 1-20 0,-2-6-4 0,6-6-1116 0</inkml:trace>
  <inkml:trace contextRef="#ctx0" brushRef="#br0" timeOffset="19583.18">18070 953 2390 0,'0'0'52'0,"0"0"12"0,-6 5 1 0,6-5 3 0,0 0-55 0,-6 5-13 0,0-2 0 0,6-3 0 16,0 0 50-16,0 0 7 0,0 0 2 0,0 0 0 16,0 0-13-16,9 5-2 0,3-5-1 0,2-5 0 15,1 2-18-15,0-2-3 0,6 0-1 0,-3-3 0 16,0-3-21-16,0 3 0 0,-3 0 0 0,-1 3 0 15,1-8 0-15,-3 5 0 0,-3-3 0 0,-3 3 0 0,3 0 30 0,-3-2 2 16,-6 2 0-16,3-3 0 0,-3 3-32 0,-3 0 0 16,0 3 0-16,-3-3 0 0,-3 3 16 0,-3 5-4 15,0 0 0-15,-6 0 0 0,1 5 30 0,-4-2 6 16,0 7 0-16,0-2 1 0,0 5-23 0,0 1-5 16,4 4-1-16,-1-5 0 0,0 1-8 0,0 4-1 15,6-2-1-15,3 3 0 0,0-1-10 0,3 1 10 16,3 2-10-16,0-3 10 0,3 1-10 0,0-3 0 15,6 2 0-15,0-5 0 0,3 1 0 0,3-6 0 16,0 2 0-16,3-2 0 0,0-3 0 0,3 1 0 16,-1-6 10-16,1 0-10 0,3 0-8 0,-3-6-9 15,3 6-2-15,0-5 0 16,-1-3-142-16,-2 3-29 0</inkml:trace>
  <inkml:trace contextRef="#ctx0" brushRef="#br0" timeOffset="88126.06">2121 2453 288 0,'0'0'12'0,"0"0"4"16,0 0-16-16,0 0 0 0,0 0 0 0,0 0 0 0,0 0 250 0,0 0 47 15,0 0 10-15,0 0 1 0,0 0-158 0,0 0-32 16,0 0-6-16,0-8-2 0,0 8-38 0,0-6-8 16,0-1-2-16,0 7 0 0,0-11-26 0,6 3-4 15,0 0-2-15,3 3 0 0,-9-6-6 0,6 3-2 16,3 0 0-16,0-2 0 0,0 2-6 0,3-5-2 16,6-1 0-16,-7 1 0 0,7-5-6 0,-3 4-8 15,0-4 11-15,0 2-11 0,0 3 0 0,0-6 0 16,-3 6 0-16,2-6 0 0,-5 6 0 0,3 0 0 15,-9 0 0-15,6 0 0 0,-3-1 8 0,-3 4-8 16,0-1 0-16,3 6 0 0,-12 0 0 0,6-3 0 0,0 8 0 16,-3-6 0-16,-3 6 13 0,0 6-4 0,0-6-1 15,-6 2 0-15,3 4 5 0,-5 2 1 0,5-3 0 16,-6 3 0-16,3 2-5 0,-3-2-1 0,0 3 0 16,3-3 0-16,0 5-8 0,0-5 10 0,-3 5-10 15,1-2 10-15,5 2-10 0,-3 0 0 0,6-5 9 16,3 3-9-16,-6 2 0 0,9-5 8 0,0-3-8 0,0 3 0 15,0 0 8-15,0-8-8 0,9 5 8 0,0 1-8 16,3-4 13-16,3 1-1 0,-1-6-1 0,7 1 0 16,0-4-11-16,-3-2 0 0,3 3 0 0,0-3 0 15,-1 3 0-15,1-3 0 0,0-3 0 0,0 3 0 16,0 1 0-16,0 1 0 0,-1-4 0 0,1 7 0 0,0-2 0 0,-3 2 0 16,0 3 0-16,-6 0 0 0,-3 0 0 0,0 8 0 15,-3-8 0-15,0 8 0 0,-6 3 0 0,0-4 0 16,-6 7 0-16,0-1 0 0,0 0 0 0,-3 0 0 15,-3 6-14-15,0-1 5 0,0 4 9 0,-3-4 11 16,0 9-3-16,-3-6 0 0,7 5-8 0,-10-2-11 16,3 2 3-16,-3 1 0 0,-3-1 8 0,6 1 0 15,-14-3 8-15,2 2-8 0,0 1 0 0,0-1 8 16,3 0-8-16,-2 1 0 0,5-6 10 0,-9 3-2 16,9 2-8-16,1-7 12 0,5 2-12 0,-3-8 0 15,6 6 0-15,-3-6 0 0,0-5 0 0,3 0 0 16,0 2 8-16,7-10-8 0,2 3 0 0,-3-3 8 15,-3-3-8-15,6 3 0 0,3-7 0 0,3 1 9 16,-6-7-9-16,6 0 8 0,0 0-8 0,6-1 0 16,-6 1 0-16,3-5 8 0,3-1-8 0,0 1 0 15,0 2-10-15,3 2 10 0,-3 4-12 0,2 2 3 0,1-5 1 0,-3 5 0 16,0 2 8-16,0-1-8 0,3 1 8 0,-6 6-8 16,-3 0 8-16,9 0 0 0,-9 0 0 0,3 0 0 15,3 6 0-15,-6 1 0 0,9-4 0 0,-9 8-12 16,3-6 12-16,0 8 0 0,3-5 0 0,-3-3 0 15,3 3 0-15,0 6 16 0,0-6-4 16,3 2-1-16,-6-5-3 0,6 3 0 0,-1-2 0 16,4 2 0-16,-3-6 0 0,3 4 0 0,-3-1 0 15,9-5 0-15,-6 0-8 0,0 5 12 0,6-5-12 0,-3 0 12 16,2-5-12-16,4 5 8 0,-3-5-8 0,0 2 8 16,3-2-35-16,0-1-7 0,-9 1-2 15,5-3 0-15,-5 3-190 0,0-3-38 0</inkml:trace>
  <inkml:trace contextRef="#ctx0" brushRef="#br0" timeOffset="88666.79">2583 2604 1234 0,'0'0'55'0,"0"0"11"0,0 0-53 16,0 0-13-16,0 0 0 0,0 0 0 0,0 0 92 0,0 0 16 15,0 0 4-15,0 0 0 0,0 0 2 0,-3 5 1 16,-6-3 0-16,0 1 0 0,0 5-49 0,3-3-10 16,-3 3-1-16,-3-2-1 0,3 1-15 0,0 7-3 15,-3-9-1-15,6 8 0 0,-3-5-6 0,0 3-1 16,3-1 0-16,-2 6 0 0,-1-3-9 0,6-5-3 16,-6 6 0-16,3-6 0 0,3 2-16 0,0 3 10 0,3-7-10 0,3 2 8 15,-3-3-8-15,0-5 0 0,0 0 0 0,9 3 8 16,-9-3-8-16,9 0 0 0,5 0 9 0,-2-3-9 15,3-2 8-15,-3-1-8 0,6-2 8 0,3 0-8 16,0-2 0-16,-6 2 9 0,2-5-9 0,1-1 0 16,-3 4 0-16,3-3 0 0,0 5 0 0,-3-6-9 15,3 1-2-15,0 0 0 0,-7 2 0 0,7 3 0 16,-9 1 11-16,3 1-12 0,-3-2 12 0,-6 8-12 0,-3 0 12 16,0 0-10-16,0 0 10 0,0 0-10 15,0 0 10-15,0 0 0 0,-3 3 0 0,3 2-8 16,-6 3 8-16,3 3 0 0,-9-9 0 0,3 9 0 15,0-3 18-15,-3 3-1 0,4-1 0 0,-4 1 0 0,3-3-5 16,0 2 0-16,0 3-1 0,6-5 0 0,-6 0 17 0,-3 3 4 16,12-6 1-16,-6 3 0 0,3 0-15 0,3 0-3 15,0-8-1-15,0 5 0 0,3 3-14 0,3-5 0 16,-6-3 0-16,12 8 0 0,-12-8 0 16,12 0 0-16,0 0 0 0,3-5 0 0,5 2 8 0,-8 0-8 15,3 1 0-15,0 2 9 16,0-8-31-16,0 2-6 0,-3-2-2 0,6 3 0 15,-6-5-152-15,-4 2-30 0,4 0-7 0,-3 2-1 16</inkml:trace>
  <inkml:trace contextRef="#ctx0" brushRef="#br0" timeOffset="89103.29">2972 2693 288 0,'0'0'12'0,"0"0"4"0,0 0-16 0,0 0 0 0,0 0 0 0,0 0 0 15,0 0 284-15,0 0 55 0,0 0 10 0,0 0 3 16,0 0-200-16,0 0-39 0,0 0-8 0,0 0-1 16,6 0-42-16,0 0-8 0,3-5-2 0,-9 5 0 15,0 0-10-15,3 0-2 0,3-2-1 0,6 2 0 16,-12 0-16-16,3 0-3 0,6-3-1 0,0 0 0 16,-6 3-9-16,6-5-2 0,-6 2 0 0,6-2 0 15,-3 5-8-15,3-5 12 0,-9-3-12 0,12 2 12 0,-9-1-12 0,3 1 10 16,-1-2-10-16,1 3 10 15,-3-6-10-15,3 4 0 0,-6-1 9 0,3 0-9 0,-3 2 0 0,0-2 9 16,-3 3-9-16,-3 0 0 0,0 0 9 0,3 2-9 16,-2-2 0-16,-4 5 9 0,-3 0-9 0,3 5 0 15,-6-5 0-15,3 8 8 0,-3 0 7 0,-6 2 1 16,3-2 0-16,6 6 0 0,-2-1 4 0,-1 0 0 16,0 0 1-16,3 0 0 0,3 3 8 0,-3-2 2 15,9 1 0-15,-6-1 0 0,0-1-20 0,6 0-11 16,3 0 12-16,0 1-12 0,0-4 18 0,3-2-3 15,0 3-1-15,3-3 0 0,3 0-14 0,-6 2 0 16,6-10-12-16,3 8 12 0,0-8 0 0,3 0 0 16,-6-5 0-16,6 2 0 15,2 3-29-15,-2-5-12 0,3-6-3 0,3 3 0 16,0 0-119-16,0 0-24 0,-6-5-5 0,5 3-456 16,-5-4-92-16</inkml:trace>
  <inkml:trace contextRef="#ctx0" brushRef="#br0" timeOffset="89391.58">3258 2622 403 0,'0'0'17'0,"0"0"5"0,0 0-22 0,0 0 0 0,0 0 0 0,0 0 0 16,0 0 301-16,0 0 56 0,0 0 11 0,-3 8 3 16,3-3-203-16,0 1-40 0,-3 1-8 0,3-7-1 15,-3 6-51-15,0 2-11 0,3-3-1 0,0 0-1 16,-6 3-15-16,3 0-2 0,-3 3-1 0,0-3 0 16,1 5-10-16,2-5-3 0,-9 2 0 0,6 4 0 0,3-6-4 0,-6 2 0 15,3-2-1-15,3 0 0 0,0 0-2 0,3-3 0 16,0-5 0-16,0 6 0 0,0-6-9 0,0 0-8 15,0 0 12-15,0 0-12 0,6 0 12 0,3-6-4 16,0 4 0-16,0-4-8 0,3-7 12 0,-4 5-12 16,1-2 12-16,0 2-12 0,0-6 0 0,3 4 0 15,-6-3 0-15,3 5 0 0,0-6 0 0,0 4 0 16,0-1-15-16,0 6 5 0,-3-6-4 16,3 3-1-16,-3 1 0 0,3 1 0 15,-7-2-26-15,4 3-6 0,6 5-1 0,-9-8 0 16,0 8-92-16,6-3-18 0,-3 1-4 0,-3 2-795 0</inkml:trace>
  <inkml:trace contextRef="#ctx0" brushRef="#br0" timeOffset="89986.07">3624 2569 1220 0,'0'0'27'0,"0"0"5"0,0 0 2 0,0 0 0 0,0 0-34 0,0 0 0 0,0 0 0 0,3 0 0 16,0 0 93-16,-3 0 12 0,6 0 3 0,-6 0 0 16,0 0-45-16,0 0-9 0,0 0-2 0,6-5 0 15,-6 5-35-15,3 0-7 0,3-5-2 0,-6 5 0 16,0 0 16-16,0 0 2 0,0-3 1 0,0 3 0 15,-6-5 9-15,6 5 3 0,-3-8 0 0,-3 2 0 0,0 6 11 0,0 0 2 16,3-5 1-16,-6 2 0 0,-2 3-14 0,2 3-3 16,-3 2-1-16,3-5 0 0,0 6 2 0,0-6 1 15,0 8 0-15,0-3 0 0,3-2-20 0,0 7-4 16,-6-7-1-16,3 7 0 0,0-7-1 0,6 2-1 16,3 1 0-16,-6-1 0 0,0 3-11 0,6-8 0 15,3 5 0-15,0 3 0 0,3-3 0 0,3-2 0 16,-3 2 0-16,3-5 0 0,0 6 0 0,-3-6 0 15,6 2 0-15,-3 3 0 0,3 1 28 0,-3-6 3 16,0 0 1-16,3 2 0 0,-1 4-32 0,-2-6 0 16,0 0 0-16,0 5 0 0,-3-2 0 0,0-1 0 15,-6-2 0-15,3 8 0 0,3-5 0 0,-6 7 0 16,0-7 0-16,0 2 0 0,-9 1 0 0,3 7 0 16,0-8 0-16,0 3 0 0,-3 0 0 0,0 3 0 15,4-3 0-15,-10-3 0 0,6 8 0 0,-3-5 0 16,3-3 0-16,3 3 0 0,-3 0 0 0,-6-2 0 0,0-1 0 0,-3 0 0 15,1-5 0-15,2 0 0 0,3 3 0 16,-6-3 0-16,6-3 0 0,-6 3 0 0,6-5 0 16,-3 0-10-16,9 2 18 0,-6-2 4 0,4-3 1 15,8 2 0-15,-9-2-13 0,3 3 0 0,3-3 0 16,0-2 0 0,6 2-95-16,0 2-21 0,3-7-5 0,3 5-978 0</inkml:trace>
  <inkml:trace contextRef="#ctx0" brushRef="#br0" timeOffset="90333.09">4118 1844 2026 0,'-6'-10'90'0,"6"10"18"0,0 0-86 0,0 0-22 16,-2 5 0-16,-1-5 0 0,0 8 18 0,0 2-1 16,0-2 0-16,-6 6 0 0,0-1 57 0,0 0 11 15,0 11 3-15,0-3 0 0,-6 0-36 0,3 6-8 0,-3 4 0 0,0 1-1 16,-2 3 1-16,-1 2 0 0,3 2 0 0,-6 1 0 16,3 5-18-16,0 0-3 0,3 0-1 0,-5 0 0 15,2 2-6-15,6-7-2 0,-6-3 0 0,6 3 0 16,0-6-14-16,3 3 0 0,0-10 0 0,0 2-10 15,3-3 10-15,0-2 0 0,6-5 0 16,-6-1 0-16,6-2 24 0,-3-3 6 0,3 1 2 0,0-4 0 31,0-2-58-31,0-8-11 0,0 0-3 0,0 0 0 16,0 0-90-16,0 0-18 0,9-8-4 0,-9-5-942 0</inkml:trace>
  <inkml:trace contextRef="#ctx0" brushRef="#br0" timeOffset="90559.93">3699 2545 2127 0,'0'0'47'0,"0"0"9"0,0 0 3 0,0 0 1 0,0 0-48 0,0 0-12 16,0 0 0-16,0 0 0 0,0-2 92 0,0 2 17 15,0-6 3-15,6-2 1 0,3 8-43 0,-6-5-9 16,6 0-1-16,-1 2-1 0,1 1-28 0,0-1-6 16,3-2-1-16,-3-1 0 0,3 4 0 0,0-4 0 15,0 4 0-15,3-1 0 0,-3 0-16 0,0-2-8 16,-3 3 8-16,2 2-8 0,-2-3 12 0,0 0-2 15,0 3-1-15,-3 3 0 0,3 0-9 0,0-3 0 16,-3 2-12-16,-3 3 12 16,-3-5-140-16,6 0-20 0,0 3-4 0,-6-3 0 0</inkml:trace>
  <inkml:trace contextRef="#ctx0" brushRef="#br0" timeOffset="91754.79">4785 2413 460 0,'0'0'41'0,"0"0"-33"16,0 0-8-16,0 0 0 0,0 0 170 0,0 0 32 15,0 0 6-15,-3 5 2 0,0 3-90 0,0 5-17 16,-3-5-4-16,0 11-1 0,-3-6-21 0,3 6-4 16,-2-3-1-16,-1 7 0 0,3-4-13 0,-6-1-3 15,0 4-1-15,6 4 0 0,-9-7-27 0,3 2-6 16,0 3-1-16,0-3 0 0,0 0-13 0,3-3-8 16,-2-4 10-16,2 4-10 0,3-5 8 0,3 1-8 0,-6-6 0 0,6 2 0 31,0-7-87-31,3 2-23 0,0-5-5 0</inkml:trace>
  <inkml:trace contextRef="#ctx0" brushRef="#br0" timeOffset="92379.7">4476 2373 1152 0,'0'0'102'0,"0"0"-82"0,0 0-20 0,-3-5 0 0,-3 0 94 0,3-3 14 0,0 3 4 0,3-3 0 16,0 2-24-16,6-2-4 0,0 0 0 0,-3-2-1 0,6 2-24 0,2-5-5 16,1 2-1-16,3 3 0 0,6-5-14 0,-6 0-3 15,6-1-1-15,3 1 0 0,-4-5-11 0,7 4-1 16,3-7-1-16,0 3 0 0,5-3-11 0,1 2-3 16,3 1 0-16,-3-1 0 0,5 3-8 0,-8 3 0 15,3 2 9-15,-3 3-9 0,-4 0 0 0,-5 3 0 16,-3 5 0-16,0 0 0 0,-3 3 0 0,-4 2 0 15,-2 6 0-15,0-3 0 0,-6 5 0 0,0 0 0 16,-3 0 0-16,-3 6 0 0,-3-6 0 0,0 6 16 16,0 2-3-16,-3-3 0 0,0 3 11 0,-6-2 1 15,4 2 1-15,-7 3 0 0,0-3-5 0,0 3-1 16,-6 2 0-16,0-4 0 0,0-1-8 0,4 3-3 16,-10 2 0-16,6-7 0 0,3 2 2 0,-3-3 0 15,6 1 0-15,-6-3 0 0,7-3-11 0,2 0 0 16,0 0 9-16,3-2-9 0,0-3 8 0,3 0-8 15,3 2 8-15,0-4-8 0,3-6 0 0,3 8 0 0,0 0 0 0,3-3 0 16,3 3 0-16,0-3 0 0,0 0 0 0,0-2-8 16,6 2 8-16,-1 1 9 0,1-6-1 15,3 2-8-15,-3 3 0 0,3 1 0 0,-6 2 0 16,3-3 0-16,-9 0-8 0,0 3-3 0,-3 5 0 16,3 1 0-16,-12-6 3 0,3 5 0 0,-3 0 0 0,0 6 0 15,-9-9 8-15,0 6 0 0,0 3 0 0,0-1 0 16,0-2 0-16,-3 3 0 0,1-1 0 0,-4 1 0 15,-6 2 0-15,3-8 0 0,-3 0 0 0,-2 0 0 16,-1 1 0-16,0-4 0 0,-3-2 0 0,1-3 8 16,-1-2 0-16,3-3 0 0,-9 0 0 0,10-3 0 15,2-2 1-15,0-3 1 0,6-2 0 0,3 2 0 0,3-6-10 16,3 1 0-16,1-5 0 0,8-1 0 0,3 1 8 16,0-3-8-16,6-1 8 0,2 4-8 0,4-3-11 0,0 2-7 15,6 1-2-15,3-1-743 16,3 3-149-16</inkml:trace>
  <inkml:trace contextRef="#ctx0" brushRef="#br0" timeOffset="93354.14">5107 2670 1443 0,'0'0'64'0,"0"0"13"0,0 0-61 0,0 0-16 16,0 0 0-16,0 0 0 0,0 0 36 0,0 0 4 0,6 5 0 0,-3 0 1 16,3-2 6-16,-1 0 1 0,-2-3 0 0,3 2 0 15,3-4-24-15,-3 2-4 0,3-6 0 0,0 6-1 16,0-5-2-16,0 0 0 0,0-3 0 0,0 2 0 15,-3-2-6-15,3 1-2 0,3 1 0 0,-3-2 0 16,3-2-9-16,-10 2 8 0,4-3-8 0,-3 1 8 0,0-1 13 0,0 3 3 16,-6-5 0-16,3 2 0 0,-6 3-24 0,3 0 0 15,-2 3 0-15,-1-3 0 16,-3 6 0-16,0 4 0 0,-3 6 0 0,0-3 0 0,0-2 36 0,-3 8 7 16,3 2 1-16,-3 0 0 0,6 0 4 0,-3 1 2 15,1-1 0-15,5 5 0 0,0-4-24 0,0-1-5 16,0 3-1-16,6-3 0 0,0 5-20 0,6-4 8 15,-6-1-8-15,6-3 0 0,0 4 0 0,0-1 8 16,5-5-8-16,-2-3 0 0,6 0 0 0,-3-2 9 16,3 2-9-16,6-5 0 0,-6-5 13 15,6 2-4-15,-4 1-1 0,4-1 0 16,-3-2-38-16,0 0-8 0,-3 2-2 0,0-2 0 0,0 5 20 0,-3-6 4 16,0 4 1-16,-4 2 0 0,-2 0 15 0,3 0 0 15,-9 0-10-15,0 0 10 0,0 13 0 0,0-8 0 16,-6 3 0-16,6 0 0 0,-6 0 17 0,3 3 2 15,3-9 0-15,-3 4 0 0,0-1 0 0,3-5 0 0,0 0 0 16,0 0 0-16,0 0-9 0,0 0-2 0,0 0 0 0,0 0 0 16,0 0 1-16,9 0 0 0,-3-8 0 0,0 3 0 15,3-3 0-15,3-3 0 0,-9 3 0 0,3-5 0 16,3 0-9-16,-3-1 0 0,0 1 0 0,3 0 0 16,-3 0 0-16,0 2 0 0,0 3-9 0,-3-5 9 15,3 2 0-15,-3 3 0 0,3 1-8 0,-6 1 8 16,0 1 0-16,0 5 0 0,0 0 11 0,0 0-11 15,0 0 0-15,0 0 0 0,0 0-12 0,0 0 3 16,0 0 9-16,0 11 0 0,0-4 0 0,0 1 0 16,6 3 0-16,-6-6 0 0,0 3 0 0,5-2 0 15,-2 1 0-15,3-1 0 0,-6-6 0 0,9 2 0 16,0 4 0-16,0-4 0 0,0-4 0 0,0 2 0 16,3 0 0-16,-3 0 0 0,3-6 0 0,-3 1 0 0,6 2 0 0,-1-4 0 15,1 1 0-15,-3-2 0 0,3 3 0 0,0 0 0 16,0-3 0-16,0-3 0 15,0 3-28-15,-3 0-3 0,2-5-1 0,1 8 0 0,-6-8 24 0,3-1 8 16,0 4 0-16,-3 2-9 0,0-5 0 0,0 5 0 16,-3-6 0-16,0 4 0 0,-3 2 9 0,0 0 0 15,-6 3 0-15,0-3 0 0,0 2 0 0,-6 6 0 16,0 0 0-16,-3 3 0 0,0 2 31 0,0 1 11 16,-3 7 2-16,-5-5 1 0,2 5-7 0,0 0-2 15,0 6 0-15,0-9 0 0,3 12-6 0,0-9-2 16,3 0 0-16,3 6 0 0,1-6-12 0,8 0-4 15,-6 3 0-15,6-3 0 0,0 3-4 0,6-3-8 16,-6 0 11-16,6 1-11 0,2-6 8 0,1 2-8 16,0-2 0-16,3-3 0 0,0 3 0 0,3-5 0 0,0 0 0 15,0-3 0 1,3 0-59-16,-1 0-12 0,-2 0-2 0,3 0-1 16,0-6-136-16,3-2-27 0,15-10-6 0,-10 5-1 0</inkml:trace>
  <inkml:trace contextRef="#ctx0" brushRef="#br0" timeOffset="93769.13">6160 2604 1360 0,'0'0'60'0,"0"0"13"0,0 0-58 0,0 0-15 16,0 0 0-16,0 0 0 0,0 0 100 0,6-3 16 16,0-2 4-16,0 5 1 0,-6 0-46 0,3-8-10 15,3 2-1-15,0 1-1 0,-3 0-42 0,-3 5-8 16,3-3-1-16,-3-2-1 0,0-3 12 0,0 3 2 16,-3-3 1-16,0 2 0 0,0-2 11 0,-3 8 3 15,0-5 0-15,-3 0 0 0,0 2-8 0,0 3 0 16,1 0-1-16,-4 0 0 0,0 8 7 0,-3-3 2 15,3-2 0-15,-3 8 0 0,0-3-2 0,0 0 0 16,0 2 0-16,3 3 0 0,-2 1 1 0,-1-1 0 0,6-5 0 0,-6 5 0 16,3 5-6-16,0-4-1 0,3 4 0 15,6-5 0-15,-9 3-20 0,9 0-12 0,3-3 12 0,3 3-12 16,3-5 10-16,0 2-10 0,0 0 8 16,3-7-8-16,3 2 0 0,0-3 8 0,3-5-8 15,0 3 0-15,2-9 0 0,1 4 0 16,3-4 0-16,0-2-888 0,3 0-172 15</inkml:trace>
  <inkml:trace contextRef="#ctx0" brushRef="#br0" timeOffset="94615.19">6669 2257 518 0,'0'0'46'0,"0"0"-37"0,0 0-9 0,0 0 0 15,0 0 254-15,0 0 49 0,0 0 9 0,0 0 3 16,0 0-170-16,0 0-33 0,0 0-8 0,0 0 0 16,6 0-57-16,0 0-11 0,6 0-3 0,-3 0 0 15,3-8 5-15,3 3 1 0,0-1 0 0,3-2 0 16,-1 1-11-16,4-4-3 0,0-2 0 0,0 5 0 16,-3-5 3-16,3-1 1 0,0 1 0 0,-4-5 0 0,1 4-21 0,0-4-8 15,-3 5 0-15,0-1 9 16,-3-7-1-16,0 8 0 0,0-6 0 0,-3 1 0 0,-4 5 4 0,-2-1 0 15,-6 1 0-15,0 0 0 0,1 0 0 0,-7 5 0 16,-3 3 0-16,-3-3 0 0,0 2 15 16,-3 6 3-16,-3 3 1 0,-6 2 0 0,1 6-8 15,-7 2-2-15,-6 8 0 0,-2 0 0 0,-1 3 17 0,3 8 3 16,0-6 1-16,1 6 0 0,2-3-27 0,0 3-6 16,4 0-1-16,-1 2 0 0,-3 3-8 0,3 3 0 15,1 0 0-15,-1 5 8 0,3-6-8 0,9 6 8 16,3-5-8-16,4 0 8 0,-1-6-8 0,3 3 0 15,3-5 0-15,6-3 0 0,0 0 0 0,3-3 0 16,3-10 0-16,3 0 8 0,0 0-8 0,6-5 0 0,-3-1 0 16,8-4 0-16,4-1 0 0,0-5 0 0,0-8 0 15,6 3 0-15,-6-6 0 0,2-2 0 0,1 0 0 0,-3-1 0 16,0 1-16-16,0 0-1 0,0-3-1 0,-4 0 0 16,4 6 6-16,-6-1 0 0,-3 3 1 15,3 3 0-15,-6-1 11 0,0 6-8 16,-9 0 8-16,0 0-8 0,3 6 8 0,-3 4 0 0,-6 1 0 15,3 2 0-15,-3 0 0 0,3 3 9 0,-6-3-1 16,6 3-8-16,0 0 20 0,0 0-4 0,0-3 0 16,3 1 0-16,0 4-16 0,0-10 10 0,3 3-10 0,3-3 8 15,0-3-8-15,3 0 0 0,0 3 0 0,0-8 0 16,3-5 0-16,3-1 0 0,-1 4-9 0,4-3 9 16,-6-9-103-16,6 6-17 0,-3 3-3 0,3-3-679 15,3-8-136-15</inkml:trace>
  <inkml:trace contextRef="#ctx0" brushRef="#br0" timeOffset="95032.09">6970 2604 1900 0,'-9'5'84'0,"6"-5"18"0,0 5-82 0,0-2-20 16,0 2 0-16,-3 3 0 0,0-3 57 0,0 1 7 15,3 1 2-15,-3-1 0 0,3 2-1 0,-3 0 0 16,0 2 0-16,1-2 0 0,2 3-4 0,0-3-1 15,-3 5 0-15,0-5 0 0,3 2-21 0,0 4-5 16,-3-1-1-16,3-8 0 0,0 3-14 0,0 0-3 16,3-3-1-16,0 1 0 0,0 2-15 0,0-8 0 15,0 0 0-15,0 0 0 0,9 0 13 0,0 0-3 16,0-8-1-16,0 2 0 0,2-2-1 0,-2 3-8 0,6-8 12 0,-3 2-4 16,0 3-8-16,3-5 0 15,0 0 0-15,3 0 0 0,0-1-19 0,-1 1 4 0,-2 0 1 0,3 0 0 16,3 2 14-16,-6 3 0 0,-3 0 0 0,0 3 0 15,-3 5 0-15,0-5-11 0,-3 5 11 0,-4 5-10 16,4-5 10-16,-6 0 0 0,0 0-9 0,3 5 9 16,-3 9 0-16,-3-1 10 0,3-5-1 0,-6 5 0 15,1 5 8-15,-1-4 2 0,0-1 0 0,0 0 0 16,0 0-3-16,0 1 0 0,3-6 0 0,0 2 0 16,0-2 0-16,3 3 0 0,0-3 0 0,6-3 0 0,-6 3-16 0,3-3 0 15,3-2-8-15,0 2 8 0,6-5 0 16,-3 0 0-16,-9 0 0 0,5 0 0 15,7 0-141-15,0-5-35 0</inkml:trace>
  <inkml:trace contextRef="#ctx0" brushRef="#br0" timeOffset="95756.77">7476 2596 979 0,'0'0'43'0,"0"0"9"0,0 0-41 16,0 0-11-16,0 0 0 0,0 0 0 0,0 0 135 0,0 0 25 16,-6 5 4-16,3-2 2 0,-3 2-73 0,0 0-14 15,0-2-3-15,3 2-1 0,-3 0-9 0,0 3-2 16,0-2 0-16,0 1 0 0,0 1-2 0,-2 3-1 16,2 2 0-16,0-5 0 0,0 5-6 0,-3 1-2 15,3-1 0-15,-3 0 0 0,3 6-41 0,0-9-12 16,0 3 0-16,3 1 0 0,3-1 9 0,0 0-9 15,0-5 12-15,3 0-12 0,3 3 8 0,0-3-8 16,3-8 0-16,0 0 0 0,3 0 12 0,0-6-4 16,5-2 0-16,1 0-8 0,-3 3 11 0,3-8-11 15,9 2 10-15,-6 1-10 0,-6-4 0 0,5 1-8 16,4 3-1-16,-3-9 0 16,0 3-19-16,-3 3-4 0,3 0-1 0,-7 0 0 0,4-1 16 0,-6 4 3 0,-3 2 1 0,0 2 0 15,-6-1 13-15,-3 7 0 0,0 0 0 0,0 0 0 16,0 0 20-16,-3 7 9 0,-6-1 3 0,-3 2 0 15,0 0-7-15,0 2-1 0,1 3 0 0,-4 1 0 16,-3-1 16-16,6 0 4 0,6 0 0 0,3 1 0 16,-6-4-20-16,6 1-4 0,0-1-1 0,3-4 0 15,3 4-19-15,0-4 0 0,-3-6 0 0,0 0 0 16,12 5 0-16,0 0 0 0,0-5 0 0,3 0 0 16,2-5 8-16,1 5-8 0,-3-5 0 0,3-1 0 15,-3 4-64-15,3-9-19 16,-3 3-4-16,0 0-689 0,-1 0-139 0</inkml:trace>
  <inkml:trace contextRef="#ctx0" brushRef="#br0" timeOffset="96218.53">7985 2569 1036 0,'0'0'92'0,"0"0"-73"15,0 0-19-15,0 0 0 0,0 0 180 0,0 0 32 16,-6 0 6-16,3 5 2 0,3-5-81 0,-3 8-16 16,-3 0-3-16,0 0-1 0,6 3-50 0,-3-3-9 0,-3 2-3 0,-3-2 0 15,3 5-7-15,0 1-2 16,0-6 0-16,-2 5 0 0,2-3-20 0,0 4-4 0,3-1 0 0,-3 0-1 16,0-5-13-16,3 3-2 0,0-3-8 0,3 0 12 15,0 2-12-15,0-7 0 0,0-1 0 0,0-2 0 16,0 0 0-16,0 0 8 0,0 0-8 15,9 0 0-15,-3-2 0 0,3-1 9 0,0-5-9 0,2 3 8 16,1-6-16-16,3 3-4 0,0-5-1 0,0 0 0 31,3 2-17-31,0-2-3 0,0-3-1 0,2 3 0 0,-2 2 16 0,0 3 3 0,-3 1 1 0,0-4 0 16,0 8 14-16,-6-2-9 0,3 0 9 0,-3 2-8 16,-9 3 8-16,0 0 0 0,0 0 0 0,0 0 0 15,5 8 16-15,1 0 4 0,-6 3 2 0,0-4 0 0,0-1 6 16,-3 2 2-16,-2 2 0 0,-1 1 0 0,3-1-18 15,-3 4-3-15,0-1-1 0,0-5 0 0,0 5-8 16,0-2 8-16,0 2-8 0,3-8 8 0,-3 6-8 0,6-6 0 16,0-5 0-16,0 0 0 0,0 0 0 0,6 8 0 15,3-3 0-15,-3 1 0 16,6-6-49-16,-3 0-15 0,5-6-4 0,-2 1-1092 16</inkml:trace>
  <inkml:trace contextRef="#ctx0" brushRef="#br0" timeOffset="96991.12">8494 2715 1562 0,'0'0'69'0,"0"0"15"0,0 0-68 0,0 0-16 0,6-3 0 0,3 0 0 15,-3 1 61-15,0-4 9 0,3 4 2 0,-6-4 0 16,3 1-25-16,0 0-5 0,3-3-1 0,-4 3 0 16,4-3-13-16,0 0-4 0,0 2 0 0,-3-1 0 15,3 1-16-15,-3-2-8 0,0 3 8 0,-3-6-8 16,3 4 24-16,-3-1-1 0,-3 0 0 0,0 2 0 16,0 1 21-16,-3 0 5 0,-3-3 1 0,0 3 0 15,0 2 1-15,-6-2 0 0,3-1 0 0,-3 4 0 16,3 2-22-16,-2 0-4 0,-7 8-1 0,3-3 0 15,-3 3 16-15,0-3 2 0,-3 8 1 0,3 1 0 16,-2-1-27-16,-1 0-6 0,0 6-1 0,3-6 0 16,3 5-9-16,3 3 0 0,0-7 0 0,3 4 0 15,6 3 0-15,0-2 0 0,0-6 0 0,3 0 0 16,3 3 0-16,3 0 0 0,0-8 0 0,3-3 0 0,3 3-10 0,3-2-4 16,0-6-1-16,0-6 0 15,3-2-94-15,0 3-19 0,2-8-4 0,-2 0-1 16,3 2-83-16,-3 0-16 0,-3-2-3 0,0 3-1 15,-3-4 122-15,2 1 24 0,-5 0 5 0,0 2 1 0,0 3 73 0,-3 3 11 16,-3 2 11-16,-3 3-3 0,0 0 141 0,0 0 28 16,-6 0 6-16,3 0 1 0,-6 6-39 0,0 2-7 15,-2 5-2-15,-1 0 0 0,3 0-40 0,0 6-8 16,-3-1-1-16,0 6-1 0,0 5-26 0,0-2-6 16,0 2-1-16,0 0 0 0,0 5-29 0,3-2-5 0,1 3-2 15,-1 2 0-15,0-3-17 0,-3 3 0 0,6 3 0 16,-3-6 0-16,3 3 9 0,-3 3-9 15,3-6 0-15,0 3 9 0,0-10-9 0,-3 4 0 0,3-9 0 16,-3 4 0-16,0-2 0 0,0 2-9 0,-2-7 0 0,2 2 0 16,-3-2 9-16,0 2 0 0,-3-3 0 0,0-2 0 15,0 0 0-15,-3 0 0 0,0-6 0 16,1 1 0-16,-4 0 24 0,3-6 6 0,3 3 2 0,-3-8 0 16,3 0-22-16,0 0-10 0,4-8 10 0,-1 3-10 15,0-9 13-15,3 1-3 0,0-5-1 0,6 4 0 16,0 1 3-16,3-5 1 0,0 2 0 0,0 3 0 0,6-3-3 15,-3 0-1-15,0 3 0 0,3-1 0 16,0-4 14-16,3 5 2 0,-3-6 1 0,3 1 0 16,-1 2-26-16,4-3 8 0,-3-2-8 0,3 3 0 15,6-6 0-15,3 8 0 0,-3-3 0 0,3-2 0 16,-4 3-72-16,1-1-19 16,0 6-4-16,0-6-789 0,0 11-157 0</inkml:trace>
  <inkml:trace contextRef="#ctx0" brushRef="#br0" timeOffset="98221.35">9316 2656 986 0,'0'0'44'0,"0"0"8"16,0 0-41-16,0 0-11 0,0 0 0 0,5 0 0 0,-5 0 92 15,0 0 16-15,0 0 3 0,0 0 1 0,0 0-30 0,0 0-6 16,0 0 0-16,6-2-1 0,0 2-26 16,0-6-5-16,-3 1 0 0,3 3-1 0,-3-4-31 0,3-2-12 15,0 3 8-15,0 0-8 0,0-1 8 0,-3 4-8 16,3-11 0-16,-3 5 8 0,0 2-8 0,0-2 8 15,0-2-8-15,-3 2 8 0,0-3-8 0,0 3 0 16,-3-5 0-16,-3 0 0 0,0 0 0 0,-3 2 0 16,-3-2 0-16,0 5 8 0,-3-5-8 0,0 5 8 15,-2 2-8-15,2 1 8 0,0 5 1 0,-3 5 0 16,3 1 0-16,-6 2 0 0,3 5 40 0,-2 5 8 16,-4-4 2-16,0 4 0 0,-3 3-15 0,3 1-2 15,1 1-1-15,5-1 0 0,0 4-18 0,3-2-4 16,3-3-1-16,3 0 0 0,3 3-8 0,3-6-2 15,6-4 0-15,0-1 0 0,3 0-8 0,6-8 0 16,3 3 0-16,3-2 0 0,3-6 11 0,-1 0-3 16,1 0-8-16,3-6 12 0,3-2-3 0,-3-5-1 0,2 3 0 15,1-4 0-15,0 1-8 0,6-5-11 0,0-1 3 16,-4-2 0 0,1 0-17-16,0-6-3 0,3 1-1 0,-4-6 0 15,1 6-6-15,0-11-1 0,-3 2 0 0,-1-4 0 16,-2-1 6-16,0 3 1 0,0 2 0 0,0-7 0 15,-1 2-26-15,4-2-5 0,-3 5 0 0,0-3-1 0,3 1 25 16,-6 2 4-16,-7 5 2 0,1 3 0 0,-3 5 39 0,-3 3 8 16,0 8 2-16,-6-1 0 0,-3 1 42 0,0 8 9 0,-3-1 2 15,0 4 0-15,0 10-12 0,-6-8-3 0,0 5 0 0,0 3 0 16,-6 3-26-16,1 4-6 0,2 4-1 0,-3 7 0 16,0-4-1-16,0 7-1 0,-3-3 0 0,0 1 0 15,3 2-2-15,-2 8 0 0,-4-3 0 0,3 3 0 0,-3 3 3 16,0 0 0-16,-3 5 0 0,1 0 0 0,-4-6-9 0,6 1-2 15,-3 0 0-15,6-3 0 0,3-3 10 0,0-2 2 16,7 0 0-16,-4-6 0 0,3 0-24 0,6-7 9 16,3 2-9-16,3-8 0 0,3 6 0 15,0-11 0-15,0 2 0 0,0-2 0 16,5-8-37-16,1 0-8 0,6 0-2 0,-3 0-728 16,3-8-145-16</inkml:trace>
  <inkml:trace contextRef="#ctx0" brushRef="#br0" timeOffset="98777.27">9735 2635 288 0,'0'0'25'0,"0"0"-25"0,0 6 0 0,0-6 0 15,0 0 321-15,-3 7 59 0,3-1 12 0,0-6 3 16,0 0-283-16,0 0-56 0,0 0-11 0,6 0-2 16,-6 0 21-16,9 0 5 0,-3 0 1 0,3-6 0 15,-3 1-26-15,3 3-4 0,0-4-2 0,0-2 0 16,0-2-22-16,3 2-5 0,-6 0-1 0,2-3 0 15,4 3-10-15,-6-5 0 0,-3 0 0 0,0 8 0 16,0-9 8-16,-3 6-8 0,0-5 8 0,-3 0-8 16,-3 2 9-16,0 3-9 0,0-2 10 0,-3 7-10 15,1-2 0-15,-4 0 8 0,0 5-8 0,0 5 0 16,-3 0 21-16,-3 1 2 0,6 7 0 0,-3 0 0 16,0 0 9-16,1 8 3 0,-1-7 0 0,6 4 0 15,-3-5-21-15,3 3-4 0,0 0-1 0,6 0 0 16,3 2-9-16,0-4 0 0,0 4 0 0,3-5 0 0,3 1 0 15,3-1 0-15,0-8 0 0,3 3 0 0,3-3 8 0,2-5-8 16,1 0 0-16,0 0 8 0,3 0-8 16,3-5-16-16,0 5 4 0,-4-5 1 15,-2 2-12-15,3-2-2 0,-3 0-1 16,0 2 0-16,0 0 12 0,-3 3 2 0,-1-2 1 0,-5 2 0 16,0 2 11-16,0 1 0 0,-9-3 0 0,3 8-8 0,-3-8 8 0,3 5 0 15,-3 3 0-15,-3 5 0 0,0-7 25 0,0 2 1 16,-3-3 0-16,6 0 0 0,-3 3 4 0,3-8 1 15,-6 3 0-15,6-3 0 0,0 0 1 0,0 0 1 16,0 0 0-16,0 0 0 0,0 0-13 0,9-3-4 16,-3-7 0-16,0 7 0 0,0-8-7 0,3 3-1 15,0 0-8-15,-3-2 12 0,3 2-12 0,0-5 9 16,3 2-9-16,0 1 8 0,-3-4-8 0,3 4 0 16,-1 2 0-16,1-5 8 0,0 2-8 0,0 3 0 0,0-5 0 15,3 2 0-15,-3 1 0 0,3-1 0 0,-3 3 0 16,0 3 0-1,-1-3-132-15,-2 3-28 0</inkml:trace>
  <inkml:trace contextRef="#ctx0" brushRef="#br0" timeOffset="99656.56">11012 2752 1364 0,'0'0'30'0,"0"0"6"16,0 0 2-16,0 0 0 0,0 0-30 0,0 0-8 0,0 0 0 0,0 0 0 15,0 0 36-15,0 0 7 0,6 0 1 0,0 0 0 16,0-6 4-16,3 1 2 0,-3-3 0 0,3 3 0 0,-3-3-18 15,3 0-4-15,-3 3-1 0,3-9 0 0,-6 4-15 0,3 2-2 16,-1 0-1-16,-2-3 0 0,0 3 5 0,-3 1 1 16,0-4 0-16,0 3 0 0,-3-3 9 0,0 4 1 15,-2-1 1-15,-4 0 0 0,0-3 5 0,0 3 1 16,-3 3 0-16,0 0 0 0,0 2-5 0,-3-2-1 16,-3 5 0-16,-3 0 0 0,1 5 7 0,-1 3 2 15,-3-3 0-15,0 3 0 0,-3 3 10 0,7-1 3 16,-4 1 0-16,3 2 0 0,0 6-27 0,3-6-5 15,0 0 0-15,0 0-1 0,7 6-5 0,2-6-1 16,-3 3 0-16,6 2 0 0,0-4-1 0,3-4 0 0,3 3 0 16,0-2 0-16,9 0-8 0,0-6 0 0,0 3 0 15,3-8 8-15,2 0-8 0,4 0 0 0,0-5 0 16,6-1 0-16,0 4 21 0,0-9 9 0,-1 0 2 16,1 1 0-16,0 2-32 0,0-5 0 0,-3-1 0 15,-3-4 0-15,-1 7 0 0,1 1-13 0,-6-3 1 16,0 2 0-16,-3 6 12 0,0 2 13 0,-6-2-2 0,-3 5-1 15,0 0-10-15,0 0-9 0,0 0 9 0,0 0-13 16,0 0 13-16,-6 5 0 0,0 8 0 0,-3 0 0 16,0 1 0-16,3-1 12 0,-3 0-1 0,0 0 0 15,3 6 0-15,0-3 0 0,0 0 0 0,0 0 0 16,4 2-11-16,-1-5 0 0,3-5 0 0,0 3 0 16,0 2 0-16,3-8 0 0,-3-5 0 0,8 8 0 0,1-8 0 0,3 0 8 15,-3-5-8-15,6-3 0 16,0 0-30-16,6-2-11 0,-3-9-3 0,3 3 0 15,-1-2-192-15,4-1-38 0,21-21-8 0,-9 3-2 0</inkml:trace>
  <inkml:trace contextRef="#ctx0" brushRef="#br0" timeOffset="100149.24">11697 1852 633 0,'-9'0'28'0,"9"0"6"0,0 0-34 0,0 0 0 15,-12 5 0-15,6-2 0 0,-3 2 358 0,-3 1 65 16,0 2 13-16,0 5 2 0,-3 0-283 0,4 6-57 16,-4-1-11-16,3 3-3 0,0 6-41 0,-3-4-9 0,0 12-2 0,3-9 0 15,-3 6-2-15,3 0-1 0,-2 8 0 0,-4-6 0 16,0 3-11-16,0 5-2 0,-3 1-1 0,0-4 0 16,-3 1-15-16,4 0 0 0,2-3 0 0,-3-3 0 15,3-2 0-15,6-6 0 0,3 1 0 0,3-9 0 16,-3 9 0-16,6-11 0 0,0-3 0 0,0 0 0 15,6-2 0-15,-3-3 0 0,0-3 0 0,0-5 0 16,9 0 0-16,3-8 9 0,3 3-9 0,3-3 8 16,6-5 1-16,0-1 0 0,-1 4 0 0,1-4 0 15,3 1-9-15,-3 0 0 0,0 0 0 0,-4 0 0 16,1 2 0-16,3 3 0 0,0 0 0 0,-6 3 0 16,3 5-12-16,-7 0 1 0,4 0 1 0,0 0 0 15,-6 5 10-15,-3 0 0 0,0 3 0 0,-6 0 0 0,0 3 0 16,-3 2 0-16,-6 0 0 0,0 1 8 15,0 1-8-15,-3 1 0 0,-6 5 0 0,3-5-8 0,0 3 8 0,1-1 0 16,-4 1 0-16,3-1 0 0,-6 4 0 0,3-4 0 16,0 3 0-16,-3-2 8 0,0-6 0 0,1 0 0 15,-1-5 0-15,-3 0 0 0,0-3 19 0,0 1 4 16,0-6 1-16,3 0 0 0,-2 0-32 0,5-8 0 16,-3 2 0-16,6-7 0 0,0 0 0 0,3 0 0 15,0-6 0-15,6 1 0 16,3 2-22-16,0-3-7 0,3-7-2 0,3 7 0 15,3-2-168-15,6 5-33 0</inkml:trace>
  <inkml:trace contextRef="#ctx0" brushRef="#br0" timeOffset="100936.14">12096 2498 1134 0,'0'0'50'0,"0"0"10"0,0 0-48 0,0 0-12 15,0 0 0-15,0 0 0 0,0 0 48 0,0 0 6 16,0 0 2-16,0 0 0 0,0 0 13 0,0 0 3 0,0 0 1 0,0 0 0 16,0 0-9-16,0 0-1 0,0 0-1 0,0 0 0 15,0 0 17-15,0 0 3 0,0 0 1 0,0 0 0 16,0 0-34-16,-3 0-6 0,-6 0-2 0,0 0 0 15,0 0-11-15,-3 2-2 0,0 1-1 0,-3 5 0 16,3-5 17-16,-3 7 4 0,0-5 1 0,1 3 0 16,-1 0-17-16,-3 3-4 0,3-3-1 0,0 0 0 15,0 2-4-15,0-4-1 0,3 2 0 0,4-3 0 16,-1 3-22-16,3-3 0 0,3-2-12 0,0 2 4 16,3-5 8-16,6 5 8 0,0 3-8 0,3-8 11 15,2 6-11-15,1-4 0 0,3 3 0 0,-3-5 0 16,3 6 0-16,0-6 0 0,-3 8-10 0,3-3 10 15,-3 0 0-15,-1 3 0 0,-2-2 0 0,0 1 0 0,-3 7 0 16,0-9 0-16,-3 3 9 0,-3 5-9 0,0-5 0 0,-3 5 0 16,0-2 0-16,0-3 0 0,-3 2 0 0,-3 1 0 15,0 0-8-15,1-6 8 0,-4 8-8 0,0-5 8 16,-3-3 0-16,0 3 0 0,-3-2 0 0,3-6 0 16,-6 8 10-16,4-8-2 0,-7 0-8 0,0 0-8 15,0 0 8-15,3 0-12 0,0 0 12 0,4 0 9 16,5-8-1-16,3 2-8 0,-3 1 0 0,6-3 0 15,3-5 0-15,3 2 0 16,3-2-40-16,0-3-14 0,3 3-3 0,3 0-1 16,6-6-112-16,-1 1-22 0</inkml:trace>
  <inkml:trace contextRef="#ctx0" brushRef="#br0" timeOffset="101492.38">12352 2627 1681 0,'0'0'36'0,"0"0"8"0,0 0 2 0,0 0 2 0,0 0-38 0,0 0-10 0,0 0 0 0,0 0 0 0,0 0 56 16,6 0 8-16,0-5 3 0,-1-3 0 0,1 3-37 0,3 0-7 15,-3-1-2-15,0-2 0 0,3 0-4 0,0 0-1 16,-3 3 0-16,0-5 0 0,0 2-16 0,3 0 0 16,-6-3 0-16,3 3 0 15,-3 0 0-15,-3-2 8 0,0 2-8 0,-3 0 10 0,-3 2 7 0,0-1 2 16,0 1 0-16,-3 6 0 0,-3-5 25 0,-3 10 6 16,0-5 1-16,-5 6 0 0,-4 1-7 0,-3 7-2 15,-6-6 0-15,3 5 0 0,7 0-5 0,-4 6-1 16,3-6 0-16,3 5 0 0,-3-4 3 0,7 1 0 15,2 1 0-15,3 5 0 0,0-2-39 0,3-3 0 16,3 2 0-16,3 1 0 0,3 7 0 0,3-7 0 16,6-6 0-16,0 0 0 0,6 3 0 0,-3-5 0 15,5-3 8-15,1-3-8 0,3 0 8 0,3-5-8 0,6-5 8 16,-3 5-8-16,-4-8 0 0,4 3 0 16,-3-6 0-16,-3-2-8 0,0 0 8 0,-4 0 0 15,-2-3 0-15,0 2 0 0,-6-4 0 0,0 5 0 16,-3-1 0-16,0 1 0 0,-6 0 0 0,0 0 0 0,0 0 0 15,-6-1 0-15,3 4 0 0,-3-3 0 0,0 5 0 16,-3-6 8-16,0 6-8 0,0-2 0 0,-3 2 0 0,1 3 0 16,-7-1 0-16,0 4 0 0,0 2 0 15,0 0 0-15,-3 0 0 0,0 8 0 0,4-3 0 16,-1 3 0-16,6-3 0 0,0 0 0 0,0 3 0 0,3-2 0 31,3 4-84-31,3 1-14 0,-3-6-3 0,6 8-654 0,3-5-130 0</inkml:trace>
  <inkml:trace contextRef="#ctx0" brushRef="#br0" timeOffset="102213.43">12962 1802 1890 0,'0'-16'84'0,"0"11"16"0,0-1-80 0,3-2-20 16,0 3 0-16,-3 2 0 0,-3-2 41 0,3 5 4 16,0 0 1-16,0 0 0 0,-6 0 16 0,0 0 3 15,0 5 1-15,0 3 0 0,-3 6-10 0,3 4-1 16,-3-2-1-16,-3 8 0 0,0 2-24 0,0 6-5 16,1 8-1-16,-7-1 0 0,0-2 4 0,0 6 0 0,-6 2 0 0,0 5 0 15,-2-5-16-15,2 8-2 16,-6 0-1-16,3 5 0 0,3-5 2 0,1-5 0 0,-1 2 0 15,3-5 0-15,3-5-11 0,3-1 0 0,6-7 9 16,3 0-9-16,0-3 0 0,3 3 0 0,6-14 0 16,3 1 0-16,-3-6 0 0,9 0 0 0,-3 0 0 0,6-10 0 15,0 2 0-15,3-10-16 0,-3 2 4 0,5-2 0 16,1-8-32-16,0 2-8 16,3-5 0-16,-3 3-1 0,0-5-39 0,-4-4-8 15,1 4-2-15,0-3 0 0,-3 2 18 0,0 1 3 0,-3-1 1 0,0 3 0 16,-6 0 57-16,3 3 12 0,0 3 3 0,-6-4 0 0,0 9 20 15,-1 0 5-15,-2 0 1 0,0 5 0 0,0 0 74 16,0 0 14-16,0 0 3 0,0 0 1 0,0 0-40 0,-2 5-8 16,-4 0-2-16,0 8 0 0,3-7-35 15,-3 7-7-15,0 0-2 0,0 0 0 0,0 1-6 16,0 1-2-16,0 1 0 0,0 0 0 0,3 3 20 16,-3-6 3-16,0 0 1 0,6 0 0 0,-3 1-32 15,3-4 0-15,3-2 0 0,-3 0 0 0,6-3 0 0,0 1 0 16,0-4 0-16,6 4 0 0,-3-12 0 0,6 4 0 15,0-1 0-15,-1-5 0 0,4-5 0 0,3 0 0 16,-3-1 0-16,3 1 0 16,0-5-23-16,-1 2-10 0,-2-3-3 0,0 6 0 0,0-6 12 0,-3 6 1 15,0-5 1-15,-3 5 0 0,0 5 22 0,-3-6 0 16,-3 6 0-16,-1 6 0 0,-5 2 0 0,0 0 0 16,0 0 0-16,-5 2 0 0,-4 6 44 0,3 6 11 0,0-1 1 15,0 0 1-15,-6 0-29 0,3 0-7 16,0 6-1-16,0-3 0 0,0 0-6 0,6 0-2 15,0 2 0-15,0 1 0 0,0-6 16 0,3 0 2 0,3-8 1 16,3 6 0-16,0 0-31 0,3-6 8 16,-3-2-8-16,3 2 0 0,3-5 0 0,0 0 0 15,3 0 0-15,2-8 0 16,1 5-183-16,0-5-39 0</inkml:trace>
  <inkml:trace contextRef="#ctx0" brushRef="#br0" timeOffset="102787.12">13890 1715 1893 0,'0'0'41'0,"0"0"9"0,-5 0 2 0,-4 2 2 0,3 1-43 0,0 5-11 0,-3 0 0 0,0 2 0 16,-3-2 43-16,0 11 6 0,-3 2 2 0,-3 3 0 15,0 5 9-15,1 8 3 0,-4 3 0 0,-3-1 0 16,-3 6 0-16,3 3 0 0,-5 2 0 0,2 3 0 16,0-3-35-16,-3 6-6 0,3 2-2 0,4 0 0 0,-1-5 8 15,0-3 2-15,6-2 0 0,0-3 0 0,3 5-30 16,3-10-12-16,4-8 1 0,-1 2 0 0,6-2 19 16,0 0 4-16,3-6 1 0,3 1 0 0,0-12-13 15,3 1 0-15,0-2 0 0,-1-1 0 16,4-11-32-16,3 4-8 0,-3-6-3 0,0-6 0 15,3-2-92-15,-3 1-18 0,0-7-4 0,0 4-507 16,-3-3-102-16</inkml:trace>
  <inkml:trace contextRef="#ctx0" brushRef="#br0" timeOffset="103631.51">13334 2627 1846 0,'-15'-5'82'0,"9"0"17"0,-3-1-79 0,0 4-20 16,0-6 0-16,0 5 0 0,3 1 124 0,0-6 20 15,0 5 5-15,3 0 1 0,1 3-72 0,2 0-14 0,0-8-4 0,0 8 0 16,2-5-13-16,4 5-3 0,3-10-1 0,3 7 0 15,-3-2-27-15,6-3-4 0,0 8-2 0,0-6 0 16,3-2-2-16,3 3-8 0,-1 0 12 0,1 0-4 16,3 2-8-16,0-2 0 0,-6 2 0 0,0 3 0 15,2-3 0-15,-2 3 8 0,0 0-8 16,-3 3 8-16,0 0-22 0,0 2-5 0,-3-5-1 16,0 5 0-16,-6-2-96 15,5 2-20-15,-2-5-4 0,0 5-1 0,0-5 11 16,0 0 2-16,0 3 1 0,-9-3 0 0,9 5-33 0,-9-5-6 15,6 0-2-15,-6 0 0 0,9 0 72 0,-9 0 15 0,0 0 2 16,9 6 1-16,-9-6 157 0,3 8 31 0,0 0 6 0,0 2 2 0,0-7 14 16,-3 7 2-16,0-4 1 0,3 2 0 0,-3-3-34 0,3 3-6 15,0-3-2-15,-3-5 0 0,0 0-37 0,6 3-8 16,0 2-2-16,3 0 0 0,-9-5-10 0,8-5-1 16,1 5-1-16,3-5 0 0,-3 2-3 0,0-2-1 15,3 0 0-15,0-3 0 0,-3 0-10 0,3-3-1 16,0 3-1-16,-3-5 0 0,3 2-18 0,-4 3 0 15,1-5 0-15,-3 0 0 0,0 0 10 0,0-1-2 16,-6 4 0-16,0 2 0 0,-3 0-8 0,-3 3 0 16,6 5 0-16,-9 0 0 0,-3 5 28 0,-2-2 4 15,-1 2 1-15,0 6 0 0,-3 4 12 0,3 4 3 16,-3-6 0-16,0 0 0 0,1 6-28 0,2-1-4 16,-3 4-2-16,3-4 0 0,0 3-2 0,3-2-1 15,6-1 0-15,-3 3 0 0,6-7-11 0,0 4 0 16,3-2 0-16,3 3 8 0,0-11-8 0,3 2 0 15,3-2 0-15,3-3 8 0,0-2-8 0,0 0 12 16,3-6-12-16,3 0 12 0,-4-2-12 0,4-3 8 0,3-5-8 16,0 0 8-16,0 2-17 0,0-5-4 0,-1 3-1 15,1-3 0-15,-3 3 2 0,3 0 0 0,0-3 0 16,-3 3 0-16,3-1 12 0,-7 4 0 0,1 2 0 16,0-3 0-16,-6 9 0 0,0-6-9 0,-3 5 9 0,-6 3 0 15,0 0-9-15,0 0 9 0,0 0-10 0,-3 11 10 16,0-3 0-16,-3 5 12 0,-6-3-1 0,3 4 0 15,-3 1 6-15,3-1 2 0,0 2 0 0,4-3 0 16,-1 3-7-16,0 2-2 0,3-10 0 0,0 3 0 16,3 2-10-16,0-8-17 0,0 3 4 0,3-3 1 15,-3-5 12-15,6 8 0 0,-6-8 0 0,12-5 0 16,-1 2 11-16,4-2 1 0,0-3 1 0,0 3 0 16,3-8-13-16,0 2 0 0,0-2-9 0,-3 0 9 0,2-1-22 15,1-1 2-15,0 1 0 0,0-2 0 0,-3 8 10 16,0-5 10-16,0 0-13 0,-1 0 5 0,-2 5 8 15,0 3-10-15,-6 5 10 0,3-6-10 0,-3 6 10 16,-3 6 0-16,-3-6 0 0,0 0-8 0,-3 5 8 0,0 3 8 16,-3 5-8-16,0 0 11 0,0 0-1 0,-3 1 0 15,6-4 0-15,-3 4 0 0,0-1-10 16,4 0 0-16,-4 0 0 0,3-5 0 0,0 5 0 16,0 1 0-16,3-9 8 0,0 8-8 15,0-8-68-15,3 3-16 0,-3-5-4 0,0-3-1171 16</inkml:trace>
  <inkml:trace contextRef="#ctx0" brushRef="#br0" timeOffset="105272.2">15516 1715 1796 0,'0'0'40'0,"0"0"8"0,-3 0 1 0,-3 0 1 0,0 0-40 0,-3 2-10 16,-3 9 0-16,0-6 0 0,-3 8 87 0,-3 0 15 15,0 3 3-15,-2 3 1 0,2 2-42 0,-6 3-8 16,0 2-1-16,3 1-1 0,0 5-2 0,1-1-1 16,-4 4 0-16,3 2 0 0,0-3-20 0,0 3-4 0,3 3-1 0,1 2 0 15,-4 8-5-15,3-5-1 16,-3 8 0-16,0-5 0 0,-3 2-9 0,4 1-3 16,2-4 0-16,0-2 0 0,0-3-8 0,6 1 0 0,3-4 9 0,0-7-9 15,6 3 0-15,3-1 0 0,0-2 0 0,6 0 8 16,0-9-86-16,6 4-17 15,-3-6-3-15,6-8-1032 0</inkml:trace>
  <inkml:trace contextRef="#ctx0" brushRef="#br0" timeOffset="106041.3">15745 1950 1922 0,'0'0'85'0,"0"0"18"0,0 0-83 0,-6 8-20 0,0 3 0 0,0-4 0 16,-3 7 28-16,0-1 2 0,0 11 0 0,-6-3 0 16,0 5 7-16,1 6 2 0,-4 0 0 0,0 8 0 15,-3-1-2-15,0 1 0 0,-3 5 0 0,4 3 0 16,-4 2-4-16,-3-5-1 0,0 0 0 0,3 2 0 16,-2-7-18-16,5 0-4 0,0-3-1 0,6-3 0 15,0-2 0-15,3-6 0 0,3-2 0 0,0-3 0 0,9-5-9 16,0 0 0-16,0-8 0 0,3-3 0 0,3-5 12 0,3 0-4 15,0-10 0-15,3 2 0 0,6-5-8 0,0-9 8 16,6 4-8-16,-1-6 8 0,1 3-8 0,3-6 0 16,-3 1 0-16,3 0 0 0,-4-1 0 0,4 3 0 15,0-2 0-15,3 5 0 0,-3-3 0 0,-1 8 0 16,-2-3 0-16,-6 9 0 0,0 2 0 0,-6 3 0 16,3 5 0-16,-6 5 0 0,0 0-8 0,-4 3-1 15,-2 3 0-15,0 2 0 0,0 3 9 0,-6 2 0 16,0-4 8-16,-3 4-8 0,4-2 8 0,-1 3-8 15,-3-1 8-15,-3 1-8 0,0 2 0 0,0-3 0 16,0-5 0-16,-3 6 0 0,3 2 8 0,-6-2-8 16,3-6 10-16,-3 5-10 0,0-2 12 0,4 3-4 15,-4-6-8-15,3 0 12 0,0 1-4 0,0-7-8 16,0 4 11-16,0-8-11 0,0 2 12 0,-3 0-12 16,0-5 12-16,4 0-12 0,-1-8 9 0,0 3-9 0,-3-3 0 15,3 3 9-15,0-8-9 0,0-1 0 0,3 1 9 0,0-5-9 16,3 4 0-16,3 1-13 0,-3 0 1 0,3-6 1 31,3 11-49-31,3-5-9 0,3 0-3 0,0 2-652 0,0 3-132 0</inkml:trace>
  <inkml:trace contextRef="#ctx0" brushRef="#br0" timeOffset="106503.96">15962 2511 2332 0,'0'0'104'0,"0"0"20"0,-6-5-99 0,6 5-25 16,-6-3 0-16,0-2 0 0,3 5 48 0,3 0 4 16,-3-6 0-16,3 6 1 0,0 0-7 0,3-5-2 15,3 2 0-15,0-2 0 0,3 0-23 0,0 2-5 16,0-2 0-16,3 5-1 0,3-8-15 0,0 8 8 15,-3 0-8-15,3-5 0 0,2-1 0 0,-2 4 0 16,3 2 0-16,-3 2 0 0,0 4 0 0,-3-1 0 0,0-5 0 0,-3 8 0 16,-3-3 9-16,0 1-9 15,-4 1 8-15,-2 1-8 0,-2 3 0 0,-4 2 0 0,0 0 0 0,-3-5 0 16,0 6 0-16,-3-1 0 0,-3-3 0 16,0 6 8-16,0-2-8 0,0 4 0 0,-3-5 9 15,1 0-9-15,-1 1 0 0,-3-1 9 0,0 5-9 0,3-4 0 16,0-6 17-16,0 2-3 0,1 3-1 15,2 1 0-15,3-1 5 0,0-8 1 0,6 3 0 0,0 5 0 16,0-7-5-16,6 2-1 0,3-6 0 0,0 9 0 16,3-6-13-16,6-2-18 0,0 2 4 0,0 0 1 15,3-5 13-15,-1 8 0 0,1-8 0 0,0 0 0 16,0 0 0-16,-3 0 0 0,3-5 0 0,0 2 0 16,0-2-52-16,0 5-4 15,2-8 0-15,-5 3-1 0,6 0-179 0,-3-3-36 0</inkml:trace>
  <inkml:trace contextRef="#ctx0" brushRef="#br0" timeOffset="107045.53">16376 2529 403 0,'0'0'36'0,"0"0"-36"16,0 0 0-16,-9 0 0 0,3 3 372 0,-3 2 67 16,3 1 13-16,-3 2 4 0,-3 0-281 0,0 2-56 15,1-2-11-15,-4 5-3 0,3 6-40 0,-3-6-8 16,3 6-1-16,0-4-1 0,3 1-15 0,-3 5-4 15,0-5 0-15,3 0 0 0,3 5-16 0,0-7-4 16,3-1-1-16,3 0 0 0,0 0-6 0,6-2-1 16,0 2 0-16,3-5 0 0,3-8-8 0,0 5 0 15,0-10 0-15,3 5 0 0,0-5 0 0,6 2 0 16,-1-2 0-16,-2-3 0 0,3-3-14 0,-3-2-5 0,0 5-1 0,-3-10 0 31,3 4-17-31,-3-4-4 0,-1 2-1 0,1 3 0 0,-6-3 19 0,3 0 4 0,-3 3 1 0,3 2 0 16,-6 3 18-16,0 0 0 0,0 3 0 0,-6 5 0 15,0 0 11-15,0 0 5 0,0 0 2 0,-6 8 0 16,0 3 17-16,0 2 3 0,0 0 1 16,-3 0 0-16,0 6-12 0,3 2-3 0,0-3 0 0,0 4 0 15,3-4-9-15,0 1-3 0,3 2 0 0,3-3 0 16,0 4-12-16,0-4 0 0,3-5 8 0,0 0-8 16,3 1 0-16,0-9 0 0,3 3 8 0,0-8-8 15,0-8 0-15,6 3 11 0,-4-3-11 0,4-5 10 16,3-3-1-16,0 0 0 0,-3-3 0 0,3-2 0 15,-3-3-9-15,-1 3-11 0,-2-5 3 0,-3 7 0 16,3-7 8-16,-3 2 11 0,-3 3-3 0,-3 0 0 0,-6-3-8 16,6 3 0-16,-3-1 0 0,-3 4 0 0,-9 5 0 15,6-6 0-15,0 6 0 0,-6 2 0 0,0 3 0 0,-3 6 0 16,6-1 0-16,-3 6 0 0,-3 5 0 0,0-6 0 16,1 9 0-16,-1-3 0 0,3 2 0 0,0-2 0 15,0 0 0-15,0 3 0 0,6 2 9 0,0-8-9 16,3 6 10-16,0 0-10 15,3-3-88-15,-3 2-23 0,6-2-5 16,-3 0-1085-16</inkml:trace>
  <inkml:trace contextRef="#ctx0" brushRef="#br0" timeOffset="107242.3">16799 2921 2181 0,'0'0'48'0,"0"0"9"0,0 0 3 0,0 0 2 0,0 0-50 0,0 0-12 0,0 0 0 0,0 0 0 15,0 0 96-15,0 0 17 0,0 0 3 0,0 0 1 16,0 0-68-16,0 0-13 0,0 0-4 0,0 0 0 16,0 0-121-16,0 0-25 0,12-19-5 15,-12 19-1-15</inkml:trace>
  <inkml:trace contextRef="#ctx0" brushRef="#br0" timeOffset="108325.96">17150 2752 288 0,'0'0'12'0,"0"0"4"0,-6 0-16 0,6 0 0 0,0 0 0 16,0 0 303-16,0 0 57 0,0 0 12 0,0 0 3 0,-6-6-204 0,6 6-41 16,0 0-8-16,0 0-2 0,0 0-54 0,0 0-11 15,3-8-3-15,0 3 0 0,6-3-31 0,0 3-6 16,-3-3-2-16,9 3 0 0,-1-6 3 0,1 3 0 16,3 0 0-16,0 0 0 0,3-2-6 0,-3 2-1 15,3 2 0-15,-4-1 0 0,-2-4-9 0,0 8 0 16,0-2 0-16,0 5 0 0,-6 0 0 0,-3 0 0 15,0 5 0-15,0-2 0 0,-3 8 0 0,0-4 8 16,-9 1-8-16,3 6 8 0,0 2 16 0,-6-1 4 16,0 4 0-16,-3-1 0 0,-3 4-12 0,3-4-3 15,-3-2 0-15,0 0 0 0,1 5-3 0,5-8-1 16,0-5 0-16,0 3 0 0,-3-3 0 0,6-3 0 16,6-5 0-16,0 0 0 0,0 0-9 0,0 0 8 15,12-5-8-15,0-3 8 0,3-3-8 0,-3-2 8 0,2 5-8 16,1-5 8-16,3-8-8 0,-3 5 0 0,0 0 0 0,0-3 0 15,0 1-11-15,-3-1-4 0,0 3-1 0,-4-2 0 16,7 5 0-16,-6-1 0 0,-3 1 0 0,-3 5 0 16,-3 3 16-16,0-3 0 0,0 3 0 0,0 5 0 15,0 0 0-15,0 0 0 0,0 0 0 0,-6 5 0 16,-3 3 0-16,0-3 12 0,9-5-3 0,-6 8 0 16,0-2 1-16,4 1 0 0,-1 1 0 0,3 3 0 15,0-6-10-15,5 3 0 0,-5-2 0 0,6 1 0 16,3 1 0-16,0-2 0 0,0-1 0 0,3-2 8 15,3 2-8-15,0-5 0 0,0 0 9 0,3 0-9 16,-3 0 0-16,2 0-8 0,4-8 0 0,0 3 0 16,0-3 19-16,3 2 4 0,2-1 1 0,-5-4 0 15,3 3-16-15,-6-3 0 0,0 3 8 0,-3 1-8 0,3-7 0 16,-6 9 0-16,-1-6 0 0,-2 4 0 0,0-1 0 16,-3 0 0-16,3 2 0 0,-6-4 0 0,-3 7 8 15,0-2-8-15,0-3 0 0,0 3 0 0,-3-1 0 16,0 4 8-16,-3 2-8 0,0 0 0 0,0-6 0 0,0 12 9 15,-3-6-9-15,1 0 8 0,-4 0 5 0,0 2 1 16,3 4 0-16,-3-6 0 0,0 0 0 0,3 5 0 16,-3-5 0-16,3 3 0 0,0-3-14 0,0 5 11 15,0-5-11-15,0 5 10 0,4-5-10 0,-1 3 0 16,-6-1 0-16,6 1 0 0,0 2 0 0,0 1 0 16,0-4 0-16,0 6 0 0,-3-2 0 0,0 1 0 15,0-1 0-15,0 4 0 0,0-2 0 0,3-2 0 16,-3 7 8-16,0-5-8 0,-2 0 0 0,2 2 0 15,9-4 0-15,-3 4 8 0,-3 1-8 0,3-9 0 0,3 9 0 16,0-6 0-16,6-2 0 0,-3 2 0 0,-3-5 0 16,6 0 0-1,3 5-155-15,2-5-26 0</inkml:trace>
  <inkml:trace contextRef="#ctx0" brushRef="#br0" timeOffset="109440.8">17602 2699 979 0,'-12'0'87'15,"12"0"-70"-15,0 0-17 0,0 0 0 0,0 0 185 0,0 0 34 16,0 0 6-16,-3 8 2 0,0-8-105 0,0 5-21 16,0 3-4-16,0-3-1 0,3 3-28 0,-2-3-7 15,-4 3-1-15,3-2 0 0,0 2-12 0,0-3-4 16,0 8 0-16,3-5 0 0,0 3-6 0,0 2-2 16,3 0 0-16,-3-5 0 0,-3 5-9 0,6 1-3 15,0-1 0-15,3-3 0 0,-3-2-13 0,2 0-3 16,4 3-8-16,3-3 12 0,-3-3-4 0,0-5-8 15,0 0 11-15,6 0-11 0,6 0 0 0,0-5 0 16,-1-3 0-16,1-3 0 16,6 3-22-16,0-5-8 0,-3 0-2 0,0 0-771 0,-1-6-154 15</inkml:trace>
  <inkml:trace contextRef="#ctx0" brushRef="#br0" timeOffset="109814.22">18412 1892 288 0,'0'0'12'0,"6"-6"4"0,-6 6-16 0,0 0 0 15,0 0 0-15,0 0 0 0,0 0 292 0,0 0 56 16,-3 6 12-16,-3-1 1 0,0 3-186 0,-3 3-38 16,3 4-7-16,-3 4-2 0,-6 2-49 0,6 3-11 15,-6 2-1-15,4 1-1 0,-4 5 6 0,-3-6 2 16,-3 6 0-16,-3 2 0 0,0 1-17 0,1 2-3 16,-1-3-1-16,0 8 0 0,0-2-29 0,3 0-7 15,0 5-1-15,1-6 0 0,-1-4-7 0,6 2-1 16,0-8-8-16,6 3 12 0,3-1-12 0,0 1 0 15,0-5 0-15,3-1 0 0,3-7-10 0,0 2 2 0,3 0 0 16,3 3 0-16,3-11-12 0,0 0-1 16,0-5-1-16,3 3 0 15,0-11-138-15,0 2-28 0,3-4-6 0</inkml:trace>
  <inkml:trace contextRef="#ctx0" brushRef="#br0" timeOffset="110393.7">18364 2720 1886 0,'0'0'41'0,"0"0"9"16,0 0 2-16,0 0 1 0,0 0-42 0,0 0-11 0,0 0 0 0,0 0 0 0,0 0 28 0,0 0 4 16,0 0 1-16,6 0 0 0,3-5-2 0,-3 2-1 15,0 0 0-15,3 1 0 0,3-4-17 0,-3 1-3 16,-3-3-1-16,6 3 0 0,0-3-9 0,-1 0 0 15,-2 3 0-15,3-3 8 0,0-3-8 0,-3 3 0 16,3 0 0-16,-3 3 0 0,-3-8 0 0,0 5 0 16,0-3 0-16,-3 3 0 0,0-5 18 0,-3 3 11 15,-3 2 3-15,0-6 0 0,-3 6-5 0,0-5-1 16,-3 8 0-16,-3 0 0 0,0-1 10 0,-3 6 1 16,-3 3 1-16,1 0 0 0,2 2-1 0,0 0 0 15,-3 3 0-15,0 5 0 0,6-5 2 0,-6 6 0 16,3-4 0-16,1 3 0 0,-1 3-22 0,0 0-4 15,0 0-1-15,3 2 0 0,0 1-3 0,0-3-1 16,3 2 0-16,3 1 0 0,0-1-8 0,3-4 0 16,0-1 0-16,6 0 0 0,0-8 0 0,3 3 0 0,0-2 0 0,3-4 0 15,0 4 0-15,3-12 0 0,0 4 0 0,3-4 0 16,0-2 0-16,0-2 0 0,2-3 0 0,1-1 0 16,3 6-17-16,-3-5-6 0,0 0-1 0,3 0 0 15,-3 0 13-15,-4 2 3 0,4 3 0 0,-3-5 0 16,-3 7 8-16,0-1 0 0,-6 1 0 0,0 6 0 15,-6 0 0-15,0 0 0 0,0 0 0 0,-6 6 0 16,-3 1 0-16,0 7 11 0,-6-1-3 0,3 5 0 16,0-4 12-16,1 4 3 0,-1-2 0 0,3 3 0 15,3-1 6-15,0-5 2 0,-3 1 0 0,6 4 0 16,3-5-23-16,6 1-8 0,-3-6 0 0,6-3 0 16,0 3 0-16,3-3 0 0,-1-10 0 0,4-1 0 15,3 4-28-15,0-3-9 0,-3-3-2 16,3-6 0-16,3 1-123 0,-1 3-25 0,4-6-5 0,-3-3-861 15</inkml:trace>
  <inkml:trace contextRef="#ctx0" brushRef="#br0" timeOffset="111020.06">19245 1773 2109 0,'0'0'93'0,"0"0"20"0,0 0-90 0,-3 0-23 15,0-6 0-15,3 6 0 0,0 0 90 0,-6 0 14 16,3 0 2-16,-3 6 1 0,1 2-23 0,-1-3-4 16,-3 8 0-16,0 0-1 0,-3 9-26 0,-3 1-5 0,-3 4 0 0,0 5-1 15,-6 2-28-15,4 6-6 0,-7 5-1 0,0 0 0 16,0-6-3-16,-3 6-1 0,1 8 0 0,2 0 0 16,3 0-8-16,3-3 0 0,-3 3 0 15,7-8 0-15,-1 0 0 0,3-5 0 0,3-6 0 16,0 3 0-16,3-8 0 0,3 1 0 0,0-4 0 15,3-5-11-15,0-2-9 0,3-3-3 0,-3-6 0 0,6-5 0 16,0-2-42 0,-3 2-9-16,3-2-2 0,-3-3 0 0,0 0 2 0,6-3 0 0,0-5 0 0,0-2 0 15,0 2-63-15,-3-5-13 0,0-1-2 16,-3 1-1-16,0 0 39 0,-3 0 8 0,0 0 2 0,0-1 0 0,-6 4 81 16,3-4 23-16,-3 1 0 0,0 5-9 0,-3-5 77 0,6 8 15 15,-3-3 3-15,1 3 1 0,-1-1 68 16,0 4 13-16,0-4 4 0,0 6 0 0,0 0-74 0,0-5-14 15,0 5-4-15,6 0 0 0,3 0-31 0,0 0-6 16,0 0-2-16,6-5 0 0,3 2-22 0,3-7-5 16,3 7-1-16,3-8 0 0,-1 3-13 0,4 0 8 15,0 3-8-15,0-8 0 0,3 5 8 0,6 3-8 16,-4-6 0-16,4 3 9 0,0 3-9 0,-3 2 0 16,-4-2 0-16,1 0 0 0,-3 5-26 0,3 0 2 15,-6 0 1-15,-3 5 0 0,0-5-1 0,-1 5 0 16,-5-2 0-16,0 7 0 0,0-7 24 0,-3 8-11 15,-3-6 11-15,-3 3-8 0,-3 0 8 0,3 2 0 16,-6 4 0-16,3-6 0 0,-6 5 12 0,0 0-3 16,-3-2 0-16,1 2 0 0,-1 8 20 0,-3-8 4 15,3 6 1-15,3-6 0 0,0 8-13 0,0-2-2 0,-3-1-1 16,3-2 0-16,0 3-18 0,3-9 8 16,0 3-8-16,6-2 0 0,0 0 0 0,0-3 0 0,3 2 0 0,-3-10 0 31,0 0-81-31,3 0-14 0,3-5-2 0,0 0-709 0,3-1-142 15</inkml:trace>
  <inkml:trace contextRef="#ctx0" brushRef="#br0" timeOffset="111160.69">19275 2289 403 0,'-9'-6'17'0,"9"6"5"15,0-5-22-15,-3 2 0 0,0 3 0 0,3 0 0 16,0 0 371-16,-6 0 69 0,3 0 15 0,3 0 2 0,0 0-370 0,0 0-75 15,0 0-12-15,0 0-907 16</inkml:trace>
  <inkml:trace contextRef="#ctx0" brushRef="#br0" timeOffset="111713.2">19352 2529 403 0,'0'0'36'16,"0"0"-36"-16,0 0 0 0,0 0 0 15,0 0 269-15,0 0 47 0,0 0 10 0,0 0 2 0,3 8-155 0,-6-2-30 16,1 2-7-16,-1-3 0 0,3 8-44 0,0 0-9 15,-3-5-2-15,0 6 0 0,-3-1-21 0,3 5-5 16,-6-5-1-16,6 6 0 0,-3-3-18 0,3 0-4 16,-3 5-1-16,3-3 0 0,-3 4-10 0,3-9-1 15,0 0-1-15,3-2 0 0,-9 2-19 0,9-5 0 16,3-3 0-16,0 3 0 0,-3-8 9 0,0 0-1 16,6 0-8-16,3 0 12 0,0-8-3 0,0 8-1 15,-3-5 0-15,3-3 0 0,6 3-8 0,-1-9 8 16,-2 1-8-16,3 0 8 0,-3 0-8 0,3-1 8 15,3-4-8-15,-3 5 8 0,-3-1-8 0,3-4 0 16,-1 5 0-16,1-6 0 0,6 6 0 0,-6-3 0 16,0 3-10-16,0 0 10 15,-3-1-28-15,3 4 0 0,-7 2 0 0,4-5 0 16,-3 7-33-16,0-2-7 0,-3 3 0 0,0 0-691 0,-6 5-137 0</inkml:trace>
  <inkml:trace contextRef="#ctx0" brushRef="#br0" timeOffset="112411.4">19710 2686 2037 0,'0'0'44'0,"0"0"10"0,0 0 2 0,0 0 2 0,0 0-46 0,0 0-12 0,0 0 0 0,0 0 0 16,6-6 35-16,0 6 5 0,0-8 0 0,-1 3 1 15,4-6-17-15,0 3-3 0,0 1-1 0,3-4 0 16,3 3-9-16,0-3-3 0,0 1 0 0,-3-1 0 0,0 3-8 0,0-5 0 16,-1 3 0-16,-2 2 0 0,-3 0 0 0,0-6 0 15,-3 4 0-15,0 2 0 0,-6-3 0 0,-3 3 8 16,3 3-8-16,-6 2 8 0,-2 3 36 0,-7 0 6 16,3 3 2-16,-3 2 0 0,-18 19 16 15,21-11-36-15,-3 1 0 0,4 2 10 0,-1 2 2 16,-3 1 0-16,3 2 0 0,-3 3-26 0,6-3-5 15,0 0-1-15,0 3 0 0,3-6-12 0,3 3 0 16,3 1 0-16,3-4-10 0,3 1 10 0,3-6 0 16,3-5 0-16,0 2 0 0,3-2-12 0,3-8 0 15,-3 0 0-15,6-5 0 16,0-3-41-16,3 0-9 0,2-2-2 0,7 2 0 16,0-6-41-16,-3-4-9 0,-1-1-2 0,1 3 0 15,-3-2 26-15,0 5 5 0,0-6 1 0,-6 6 0 16,-1 5 44-16,-2-5 10 0,-3 7 2 0,0-1 0 0,-6 1 62 0,-6 6 13 0,0 0 2 15,0 0 1-15,0 0 71 0,-3 6 15 0,-3 1 2 0,0 7 1 16,-6-6-29-16,3 2-6 0,-6 3 0 0,4 3-1 16,-4 0-38-16,6-3-7 0,0 1-2 0,3-6 0 15,3 5-45-15,-3-3-11 0,6-2 0 0,-3-2 0 16,3-6 0-16,0 0 0 0,9 8 0 0,-3-6 0 16,6-2 0-16,3-2 0 0,-1 2-10 0,4-6 10 15,0-2-26-15,0-2 0 0,0-3 0 0,0-1 0 16,3 1-24-16,-1 0-5 0,-2-3-1 15,-3 3 0-15,0 2 16 0,3 3 2 0,-3-5 1 16,-3 8 0-16,-3-3 37 0,3 2 0 0,-1 1 0 0,-5 3 0 0,3 2 0 0,-3 0 0 16,-6 0 0-16,0 7 0 0,0-1 54 15,-3 7 9-15,-6-5 1 0,3 5 1 0,1 6-36 16,-1-6-7-16,-3 5-2 0,0-4 0 0,6 2-12 16,3-1-8-16,-6 1 8 0,3 3-8 0,3-6 0 0,0 6 0 15,3-6 0-15,3-5 0 16,-3 0-40-16,0-3-13 0,6 0-3 0,0-2 0 15,-4-6-144-15,1 3-30 0,6-8-6 0,3 3 0 16</inkml:trace>
  <inkml:trace contextRef="#ctx0" brushRef="#br0" timeOffset="112777.15">20781 1865 2383 0,'0'0'52'0,"0"0"12"0,0-8 1 0,0 8 2 0,0-5-54 0,0 5-13 0,0 0 0 0,3-5 0 15,3 2 55-15,-6 3 8 0,6 0 1 0,0 0 1 16,6 3-13-16,-3 2-4 0,-3 3 0 0,0 3 0 16,0 2-4-16,0 0 0 0,0 3-1 0,-3 8 0 15,3-3-18-15,0 5-3 0,-3 3-1 0,-3 6 0 16,-3-9-7-16,3 6-2 0,-3 2 0 0,-3 4 0 0,0 1-12 15,0 1 0-15,-3-3 8 0,-3 11-8 16,0-1 0-16,-6-2 0 0,-3 5 8 0,3-2-8 0,-5 2 0 16,5-5 0-16,-3 3-9 0,0 2 9 0,0 3 0 0,0-8 16 15,-2 3-1-15,5-14-1 16,0 3-14-16,0-5 0 0,0-6 0 0,-3 6 0 0,0-3 0 0,4 3 0 16,2 0 0-16,-9 5 0 0,3 0 0 0,-3-8-12 15,0 0 3-15,4-5 0 16,-1-3-17-16,0-2-3 0,0-6-1 0,0-3 0 15,3-2-151-15,1-2-31 0,2-4-5 0</inkml:trace>
  <inkml:trace contextRef="#ctx0" brushRef="#br0" timeOffset="114265.32">21249 2453 1634 0,'0'0'72'0,"0"0"16"0,0 0-71 0,0 0-17 0,0 0 0 15,0 0 0-15,0 0 64 0,3 0 10 0,2-8 2 0,-2 2 0 16,0 1-25-16,3-3-5 0,0 0-1 0,3 3 0 15,3-3-12-15,3 3-2 0,0-3-1 0,3-3 0 16,0 3-7-16,0-2-2 0,-4 2 0 0,4-5 0 16,0-1-11-16,-3 6-2 0,-3-7-8 0,0 4 12 15,3 0-12-15,-6-2 0 0,3 0 8 0,-4 0-8 16,4-1 0-16,-3-4 8 0,-3 10-8 0,0-11 0 16,3 6 10-16,-3 0-10 0,-3-6 10 0,-3 6-10 15,3-3 16-15,-3 3-2 0,-3 3-1 0,0-4 0 16,0 1 11-16,-3 5 3 0,-3 3 0 0,3-3 0 15,-6 8 10-15,0 0 3 0,-2 0 0 0,-4 8 0 0,-3-3 12 16,-3 3 2-16,-3 5 1 0,-2 1 0 16,-4 4-11-16,3 1-3 0,3 2 0 0,-3 0 0 15,4 5-27-15,-1 4-6 0,0 4 0 0,3 3-8 16,0 5 16-16,7 3-3 0,-4-8-1 0,3 6 0 0,3-4-4 16,0-2-8-16,0 0 11 0,3 0-11 0,-3 0 8 15,4-5-8-15,-1 0 0 0,0-3 0 0,3 0 0 0,0-2 0 16,0-1 8-16,0 1-8 0,0-9 0 0,3 3 0 15,0-2 0-15,0-6 0 0,3 0 0 0,3-5 0 16,-3 0 0-16,0-5 0 0,0 5 8 0,3-8-8 16,0 0 0-16,0 0 0 0,0 0 0 0,6-14 8 15,0 1-8-15,3 0 0 0,3-6 0 0,-3 6 0 16,6-8 0-16,-3 3 0 0,0 4 0 0,3 1 0 16,-3 0 0-16,2 2-9 0,1-2 9 0,-3 0 0 0,3 5 0 0,-3-3-8 15,3 3 8-15,-3 8 0 16,3 0 0-16,0 0-8 0,-1 0-1 0,-2 6 0 15,3-4 0-15,-6 4 0 0,3-1 9 0,-3 0-13 16,0 3 5-16,0 0 8 0,-6-3-24 0,6-2 2 0,-6 2 1 0,3 1 0 16,-6-1 21-16,-3 3 16 0,3-8-2 15,-6 8-1-15,-3 2-13 0,-3-2 0 0,3 0 0 0,-3 3 0 16,-3 2 0-16,0-5-16 0,3 3 3 16,-3-1 1-16,4 1 12 0,-1-3 0 0,0 2 0 0,3-2 0 15,0-3 0-15,3 1 0 0,-3 2 0 0,3-6 0 16,3 1 0-16,3-3 0 0,-6 3 0 0,6-3 0 15,0 0 0-15,0 0 0 0,0 0 0 0,0 0 0 16,0 8 0-16,0-8 0 0,0 0 0 0,6 10 0 16,0-7 0-16,-6-3 0 0,6 5 0 0,3 0-9 0,-3-5 9 15,6 3 0-15,-3-3 0 0,6 0 0 0,-6 0 0 0,2-3 0 16,4 3 0-16,0-5 0 0,3 2 9 0,0 1 4 16,0-1 1-16,0 3 0 15,-6-8-34-15,-4 6-6 0,4-1-2 0,0 3 0 16,-3-5-146-16,3 2-30 0,-3 0-5 0</inkml:trace>
  <inkml:trace contextRef="#ctx0" brushRef="#br0" timeOffset="114779.26">21546 2738 1674 0,'0'0'74'0,"0"0"15"0,0-5-71 0,3 0-18 0,-3 5 0 16,0 0 0-16,3-3 116 0,-3 3 19 0,0 0 4 0,0 0 1 16,0 0-53-16,0 0-11 0,0 0-1 0,-9 0-1 15,3 8-20-15,0-8-4 0,-3 8-1 0,0 3 0 16,1 2-4-16,-4 0-1 0,0 0 0 0,0 1 0 16,0 4-11-16,0-2-2 0,0 3-1 0,3-1 0 15,0 1-6-15,0 2-2 0,0-3 0 0,3-5 0 16,6 3-22-16,0-5 0 0,0 2 0 0,3-5 0 15,3 3 0-15,3-3 0 0,0-3 0 0,0-5 0 16,3 3 0-16,0-3 0 0,0-3 0 0,3 3 8 16,0-5-18-16,0-3-3 0,-1-3-1 0,1 3 0 15,3-5-26 1,-3 0-6-16,3-6-1 0,0 6 0 0,0 0 15 0,-1-6 2 0,-2 3 1 16,3 0 0-16,0 9 17 0,-6-7 3 0,-3 6 1 0,0-2 0 15,-3 7 8-15,3-7-8 0,-6 7 8 0,-3 3-8 0,0 0 34 0,0 0 7 16,0 0 2-16,-3 8 0 0,-6-3-2 15,3 3 0-15,-3-3 0 0,0 9 0 0,-3-1 6 16,3 3 1-16,3-3 0 0,-3 3 0 0,3 0-25 0,0 2-5 16,3-7-1-16,-3 2 0 0,6 0-9 0,-3 0 0 15,6-5 9-15,3 6-9 0,-3-9 0 0,3 3 0 16,0-8 0-16,6 5 0 0,3-2 0 0,-3 2 0 16,3-5 0-16,-3 0 0 0,0-5-9 0,3 2-7 15,-1-2 0-15,4-3-1 16,-3 3-43-16,3-6-9 0,0 0-2 0,-3 1 0 15,0 2-90-15,0-5-19 0,-4-1-3 0,4 1-512 0,-6 0-102 16</inkml:trace>
  <inkml:trace contextRef="#ctx0" brushRef="#br0" timeOffset="115351.73">21984 2791 1954 0,'0'0'43'0,"0"0"9"0,0 0 1 0,0 0 3 0,-3 6-45 0,0 2-11 0,3-8 0 0,-3 2 0 15,0 9 96-15,0-6 18 0,0-2 3 0,0 7 1 16,0-2-47-16,0 6-10 0,-3-9-1 0,3 3-1 15,0 5-10-15,0-2-1 0,0 2-1 0,0 0 0 16,-3-5-12-16,3 5-3 0,-6 8 32 16,6-10-41-16,0-3-3 0,0 0 0 0,0 2 0 0,3-4-5 0,0-6-2 15,0 0 0-15,0 0 0 0,0 0-13 0,0 0 0 16,3 8 0-16,-3-8 0 0,9 0 0 0,3 0 8 16,-3-8-8-16,0 2 0 0,3 1 0 0,0-3-12 15,0-2 3-15,3-1 0 0,3-5-10 0,-4 3-1 16,1-3-1-16,6 3 0 0,0-3 4 0,-3 3 1 15,0 2 0-15,0 1 0 0,-7 2 16 0,-2 2-12 16,3-2 12-16,-3 8-10 0,0-5 10 16,-3 5 0-16,-6 0 0 0,0 0 0 0,3 5 0 0,-3 3 0 15,-3-2 8-15,-3 7-8 0,0-5 35 0,3 5 2 16,3 0 1-16,-3 0 0 0,0 1-21 0,-3-1-4 16,0 0-1-16,0 0 0 0,0-2 0 0,3 2 0 15,0 0 0-15,1-5 0 0,-1 3-12 0,0-3 11 16,3 0-11-16,0-8 10 0,0 0-10 0,6 5 0 15,-1 0 0-15,4-5 0 0,0 0 0 0,0-5 0 16,0-3 0-16,3 3 0 0,3-8-14 0,3-1 5 16,0 1 1-16,0 0 0 0,-1 0-8 0,4-6-2 0,-3 1 0 15,0 2 0-15,-3 0 10 0,0 3 8 16,-3 2-12-16,0 1 12 0,-4 2 0 0,1 2 0 0,-6 1 0 16,-3 5 0-16,0 0 0 0,0 0 0 0,0 0 0 0,0 0 0 15,0 11 0-15,0 2 12 0,0-5 0 16,-3 2 0-16,0 4 0 0,0-1 0 0,-3 0 0 15,4 0 0-15,-1 3-4 0,0-3-8 0,0 1 11 16,0-1-11-16,0-3 33 0,3 4 0 16,-3-9 0-16,3 3 0 0,0-3-33 0,0-5 0 0,0 0 0 0,0 0 0 15,6 8-22-15,3-8-8 16,-1 0-2-16,-2 0 0 0,3 0-161 0,-3-8-33 16</inkml:trace>
  <inkml:trace contextRef="#ctx0" brushRef="#br0" timeOffset="116090.67">22674 2865 345 0,'0'0'31'0,"0"0"-31"0,6-2 0 0,-6 2 0 15,0 0 226-15,6-5 39 0,-3-1 8 0,3 4 2 16,-6 2-143-16,0 0-29 0,0 0-6 0,0 0-1 0,0 0 19 0,0 0 3 16,0 0 1-16,0 0 0 0,-3 0-11 0,-3 0-3 15,0 8 0-15,0-3 0 0,0 0-58 0,0 3-12 16,0 5-3-16,1 0 0 0,-4 1 7 0,0-1 1 15,3 0 0-15,-3 0 0 0,0 6-16 0,3-6-4 16,0 0 0-16,3 1 0 0,0-1-20 0,0 0 9 16,0-2-9-16,3-3 0 0,0 0 8 0,6-3-8 15,-3 0 0-15,6 3 0 0,-3-8 0 0,3 0 0 16,-3 0 0-16,0 0 0 0,6-5 0 0,-3 2 0 16,5-2 0-16,1-3 0 0,0-3 0 0,0 3-12 15,3-2 12-15,0 2-12 0,-3-5-4 0,0-1 0 16,-1 1 0-16,-2 3 0 0,0-4 7 0,0 4 1 15,0-1 0-15,-3-2 0 0,0 5 8 0,0-3 0 16,-3 3 0-16,-3 1 0 0,3 4 0 0,-6 3 0 0,0 0 0 0,0 0 0 16,0 0 0-16,0 0 11 0,0 0-3 0,0 5 0 15,0 3 13-15,-3 3 3 0,0-6 0 0,0 8 0 16,0-5 12-16,0 3 4 0,0 2 0 0,0-2 0 16,0 2-30-16,0 0-10 0,0-2 0 0,3 2 9 15,0-5-1-15,3 2-8 0,-3-4 12 0,3 2-4 16,3-3-8-16,-6-5 0 0,0 0 0 0,9 3-11 15,0 2 11-15,0-10 0 0,0 2-9 0,2 0 9 16,4-5-31 0,-3 0-1-16,3 3-1 0,3-8 0 0,-3 0-79 15,6 2-15-15,0-2-3 0,-4 0-1 0,-2-3-74 16,-3 2-15-16,12-23-4 0,-3 16 0 0</inkml:trace>
  <inkml:trace contextRef="#ctx0" brushRef="#br0" timeOffset="116460.16">23561 2053 1911 0,'0'0'42'0,"0"0"9"0,3-5 1 0,-3 5 2 0,3-5-43 0,-3 5-11 16,-3-3 0-16,3 3 0 0,-6 0 103 0,0 0 18 15,3 0 4-15,-5 8 1 0,-4 0-48 0,0 2-10 16,-3 4-1-16,0 4-1 0,0 3-18 0,-3 0-4 16,3 3-1-16,0 3 0 0,-2-1-7 0,2 6 0 15,0 2-1-15,-3 3 0 0,3 3-2 0,-3 0 0 16,3-1 0-16,-3-1 0 0,4-1-16 0,-1 0-3 16,0-3-1-16,0 3 0 0,0 3-13 0,0-9 0 0,0 4 8 15,3 2-8-15,3-5 0 0,1 2 0 0,-1-2 8 0,3-6-8 16,3 1 0-16,3-6 0 0,0-3-9 0,3 1 9 15,0-3-24-15,0-3 2 0,0-2 0 0,3 2 0 16,-1-8-27-16,4 3-6 16,-3-3-1-16,0-5 0 0,0 0-16 0,0 0-4 0,3 0-1 0,-3 0 0 15,0-5-134-15,3 5-26 0,6-13-6 16,-6 5-1-16</inkml:trace>
  <inkml:trace contextRef="#ctx0" brushRef="#br0" timeOffset="116782.28">23433 2823 403 0,'0'0'17'0,"0"0"5"0,0-5-22 0,0-3 0 15,0 8 0-15,3-5 0 0,-3-1 321 0,0 6 60 0,0 0 12 0,0 0 3 16,0 0-238-16,0 0-47 0,0 0-10 16,0 0-1-16,0 0-32 0,-3 8-7 0,0 3-1 0,0-3 0 15,-3 10-8-15,0-4-3 0,1 4 0 0,-4-2 0 16,6 2-5-16,-6 1 0 0,0-1-1 0,6 1 0 16,-3-6-21-16,3 3-4 0,0-3-1 0,-3-2 0 15,6 2-17-15,0-5 8 0,0-3-8 0,0-5 0 16,0 0-8-16,0 0-9 0,9 0-2 0,-3 0 0 31,3-5-160-31,0-3-32 0,3 3-6 0</inkml:trace>
  <inkml:trace contextRef="#ctx0" brushRef="#br0" timeOffset="116954.82">23642 2564 1728 0,'0'0'153'0,"0"0"-122"0,0 0-31 0,0 0 0 0,0-5 123 0,0 5 18 16,-3-3 4-16,0-2 1 0,0-1-116 0,3 6-30 16,0 0 8-16,3-2-8 15,3-4-27-15,0 1-7 0,-3 2-2 0,3 3-931 0</inkml:trace>
  <inkml:trace contextRef="#ctx0" brushRef="#br0" timeOffset="117716.99">23549 2929 633 0,'0'0'56'0,"0"0"-44"0,0 0-12 0,0 0 0 0,0 0 228 0,0 0 44 15,0 0 9-15,6 5 2 16,-6-5-127-16,6 3-24 0,-6-3-6 0,6 5-1 0,-6-5-49 0,6 5-11 16,0-5-1-1,-6 0-1-15,9 3-15 0,0 0-4 0,6-9 44 0,-6 6-72 0,3-5-7 16,-3 0-1-16,3-3 0 0,-3 0-8 0,2 3 8 16,1-3-8-16,0 2 8 15,-3-4-8-15,3 2 0 0,-6 0 0 0,3-5 0 0,0 0 0 0,-3 2 0 16,0 3 0-16,0 0 0 0,-6-2 0 0,3 4 0 15,-3-2 0-15,0 0 0 0,0 0 0 0,0 3 0 16,-3-5 9-16,-3 7-9 16,0-2 17-16,0 5-1 0,-3 0 0 0,0 0 0 0,-3 5 24 0,0 3 4 0,-6 0 0 15,4 2 1-15,-1-4-17 0,0 4-3 16,0 1-1-16,0 2 0 0,3 0-12 0,3 6-4 16,-3-6 0-16,6 6 0 0,-3 2-8 0,3-3 0 0,0-2 0 0,3 3 0 15,3-1 0-15,0-5 0 0,6 1 0 16,3-1 0-16,0 0 0 0,3-8 0 15,3 1 0-15,0 2 0 0,0-8 0 0,3 0-17 0,-3 0 4 0,-1-6 1 32,4 1-16-32,0 2-4 0,-3-7 0 0,3 2 0 15,-3 0-16-15,0-3-3 0,0 3-1 0,-1-2 0 0,1-1 32 0,0 6 7 0,-3-3 1 0,0 3 0 16,-3-1 12-16,-3 4 0 0,3 2 0 0,-3 0 0 16,0 2 0-16,-6-2 13 0,0 8-2 0,-3 3-1 15,-3-6 32-15,3 3 6 0,-3 5 2 0,3-7 0 16,3 2-18-16,0 0-3 0,-3-3-1 0,3-5 0 15,0 0-18-15,0 0-10 0,0 0 10 0,6 5-10 16,0-2 8-16,0-3-8 0,6-3 0 0,-3 3 9 16,3-5-9-16,-1-3 0 0,4 3 0 0,0-6-11 15,-3 3-13-15,0 0-4 0,-3-2 0 0,3-1 0 16,-6 0-121-16,3 3-25 0,3-5-5 16,-3 0-849-16</inkml:trace>
  <inkml:trace contextRef="#ctx0" brushRef="#br0" timeOffset="118239.99">24544 2053 2026 0,'0'0'44'0,"0"0"10"0,0 0 2 0,0 0 1 0,0 0-45 0,-6 0-12 0,-3 0 0 0,-3 0 0 15,3 3 79-15,0 7 13 0,-6-2 4 0,3 6 0 16,0-1 0-16,0 5 0 0,0 1 0 0,-2 7 0 15,-4 1-48-15,3-1-10 0,-3 1-2 0,3 7 0 16,0 3-6-16,0 3-2 0,0-1 0 0,1 6 0 16,2-7-16-16,0 1-3 0,-3 1-1 0,3-6 0 15,-3 3-8-15,6 3 0 0,-3-8 0 0,0 7 8 16,3-9-8-16,3 7 0 0,-2-11 0 0,2 6 8 16,-3-6-8-16,3-5 0 0,0 3-10 0,3-11 10 15,-3 3-12-15,6 0 12 0,-3-5-13 0,3-1 5 31,-3-2-36-31,3-2-6 0,0 2-2 0,0-8 0 0,0 0-12 0,0 0-4 0,0 0 0 16,0 0 0-16,-3-3-26 0,3-2-6 16,-3-1 0-16,0-2-1 0,0 0 53 0,0-2 10 0,-3 2 2 15,0-5 1-15,3-6 5 0,0 6 1 16,0-8 0-16,0 8 0 0,0-3 46 0,0 0 10 16,0 3 1-16,0 2 1 0,0 8 38 0,-3-2 7 0,3-8 2 0,-3 8 0 0,3-1 6 15,0 4 2-15,3-6 0 0,0 2 0 0,0 6-23 0,-3-8-4 16,3 3-1-16,3 5 0 0,-3-8-13 15,0 8-3-15,0 0-1 0,6-5 0 0,0 0-26 0,3-3-5 16,-3 2 0-16,3 6-8 0,3-8 8 0,0 8-8 16,-3 0 0-16,3-5 0 0,0 5 0 0,0 0 0 15,0 0 0-15,-1 0 0 16,1 5-53-16,3-5-15 0,-3-5-2 0,3 10-1 16,-3-5-135-16,0 3-27 0,0 2-6 0,0-5-1 15</inkml:trace>
  <inkml:trace contextRef="#ctx0" brushRef="#br0" timeOffset="118877.82">24398 2916 2012 0,'-9'8'44'0,"6"-3"10"0,0 0 2 0,0-2 0 0,0 2-45 0,3-5-11 0,0 0 0 0,0 0 0 16,0 5 80-16,0-5 15 0,0 0 2 0,6 6 1 16,0-4-54-16,3-2-12 0,-3 0-1 0,3-2-1 15,0-1-2-15,2 0 0 0,1-2 0 0,0-3 0 16,0 3 8-16,0-3 2 0,0-3 0 0,3 3 0 0,0-5-29 0,0 0-9 15,0 2 0-15,-1 4 0 0,-2-1 0 0,0-6 0 16,0 1 0-16,-6 0 0 0,0 2 0 0,0 3 0 16,-3-5 0-16,-3 5 0 0,-3 3 23 0,-3 0-3 15,0-3 0-15,-3 8 0 0,-6 0 26 0,0 0 5 16,-5 8 1-16,2-3 0 0,0 3-24 0,0 2-5 16,-3-2-1-16,3 6 0 0,0 4 9 0,1-2 1 15,2 3 1-15,3-1 0 0,0 1-33 0,0 2 0 16,6-3 0-16,3-2 0 0,0 0 0 0,0-3 0 15,3 0 8-15,3 1-8 0,0-1 0 0,3-5 0 16,3-3 0-16,3 3-9 0,0-3 9 0,0-5 0 16,6 0 8-16,-1 0-8 0,-2 0 0 0,0-5 0 15,3-3 0-15,0 3 0 16,3-3-31-16,-3-3-7 0,-1 3-2 0,-2 0 0 0,3 3 24 0,-3-8 4 16,-3 5 0-16,0-3 1 0,0 3 11 0,-3 3-8 0,0-3 8 0,-6 3-8 15,-3 5 0-15,0 0 0 0,0 0 0 0,0 0 0 16,0 0 8-16,0 0 11 0,-3 5-3 0,-3 3 0 15,0 3 6-15,-3-1 1 0,0 4 0 0,0-4 0 16,0 3-5-16,3-7-1 0,0 7 0 0,3-5 0 16,-3 0 18-16,3 2 3 0,3-7 1 0,0-3 0 15,0 11-31-15,0-11 8 0,0 0-8 0,0 0 0 16,9 0 0-16,0 0 0 0,0 0 0 0,3-8 0 16,0 5 0-16,0 0 0 0,0-7 0 0,-1 2 0 15,4 0-29 1,-3-3-3-16,0 3 0 0,0 0 0 0,3-5 18 0,-3 8 3 15,0-8 1-15,0 5 0 0,-3 2 1 0,-3 1 0 0,0 0 0 0,-6 5 0 16,0 0 9-16,0 0 0 0,0 10 0 0,-3-4 0 16,-3 4 8-16,0 4 4 0,0-1 1 0,-3 3 0 0,3-3-5 15,-3 3-8-15,0 0 11 0,0 5-11 0,3-8 0 16,0 3 0-16,3 0 0 0,0 0 0 0,0-6 8 0,3 3-8 16,0-5 0-16,3 3 0 15,0-3-111-15,3-3-25 0,0 3-6 16</inkml:trace>
  <inkml:trace contextRef="#ctx0" brushRef="#br0" timeOffset="120249.21">2082 3699 1173 0,'0'0'52'0,"0"5"11"0,0-2-51 0,-5 7-12 16,5-4 0-16,0 2 0 0,-3 5 94 0,0 0 16 0,3 0 3 0,-9 1 1 15,0 4-14-15,3 3-2 0,0 0-1 0,-3 3 0 16,-3 3-33-16,3-4-6 0,0 7-2 0,-3 1 0 16,3 1-13-16,-3-3-3 0,-3 3-1 0,4 5 0 15,-1-5-19-15,0 2-3 0,3-2-1 0,-6-6 0 16,3 1-8-16,3-1-8 0,-3-2 12 0,3-3-12 16,0-2 9-16,6-6-9 0,0 0 0 0,3-2 9 15,0-1-153 1,0-10-30-16</inkml:trace>
  <inkml:trace contextRef="#ctx0" brushRef="#br0" timeOffset="120536.79">2597 3516 1612 0,'0'0'72'0,"0"0"14"16,-6 8-69-16,-2 3-17 0,5-3 0 0,-6 5 0 0,-3 6 57 0,0-1 8 16,-3 9 2-16,3-1 0 0,-6 0 15 0,3 6 3 15,-3 3 1-15,1 2 0 0,2 2-38 0,-6 1-7 16,0 5-1-16,3-5-1 0,-3 5-27 0,0 0-4 16,1-3-8-16,-1 0 11 0,0 6-11 0,3-8 10 15,0-3-10-15,3-3 10 0,0-2-10 0,7-6-11 16,2 1 3-16,0-9 0 15,3-2-65-15,3-5-13 0,-6 2-2 0,6-8-852 0</inkml:trace>
  <inkml:trace contextRef="#ctx0" brushRef="#br0" timeOffset="120754.71">1990 4175 864 0,'-9'-8'76'0,"9"6"-60"0,-6-1-16 0,6 3 0 15,0 0 229-15,0 0 43 0,-6-5 9 0,6 2 2 16,0 3-138-16,0 0-27 0,0 0-6 0,0 0 0 16,0-5-60-16,12-1-11 0,-3 1-2 0,3 2-1 0,0-2-8 0,6 0-2 15,-3 2 0-15,9 3 0 0,-10-5-13 0,7 2-3 16,0 3-1-16,6-2 0 0,-6 2-11 0,3 2 0 16,-1-2 0-16,1 0 0 0,0 0-13 0,0 0-2 15,-9 8 0-15,3-8-1106 16</inkml:trace>
  <inkml:trace contextRef="#ctx0" brushRef="#br0" timeOffset="121783.42">2612 4157 1220 0,'0'0'54'0,"0"0"11"0,0 0-52 0,0 0-13 0,0 0 0 0,0 0 0 15,9 5 80-15,-9-5 12 16,0 0 4-16,0 0 0 0,0 0-26 0,9 0-5 0,-9 0-1 0,3-8 0 16,6 3-53-16,-3-3-11 0,6 2 0 0,-9-1 0 15,6 1 0-15,0-4 8 0,-6 2 0 0,3-3 0 16,-3 3-8-16,3 0 0 0,-6 0 0 0,3 3 0 15,-3-8 0-15,-3 5 16 0,3 3-3 0,-6-9 0 16,3 6 5-16,-3 3 1 0,3-8 0 0,-6 8 0 16,6-3 3-16,-6 2 1 0,-3 6 0 0,3 0 0 15,0 0 36-15,-3 0 7 0,-3 6 2 0,0 2 0 16,-5 0-26-16,5 2-5 0,0 6-1 0,-6 0 0 16,0 0 0-16,6 2 0 0,0-2 0 0,-5 3 0 0,11-1-12 0,-6 1-4 15,3 2 0-15,3-3 0 16,3 4 0-16,-3-4-1 0,9 1 0 0,-6-1 0 0,6-2-11 15,0 0-8-15,6-3 12 0,-6-2-12 0,9-1 9 0,-6-2-9 16,6-3 0-16,3 1 9 0,0-6 0 0,3 0 0 16,5-6 0-16,1-1 0 0,0 1-9 0,-3-7 0 15,3 0 0-15,0-3 8 0,-1 0-20 0,-5-2-4 16,6-1 0-16,3 3-1 16,-9-2-11-16,3 4-1 0,0-7-1 15,-3 5 0-15,-4 0 10 0,-2 3 3 0,0 3 0 0,-3-1 0 0,0 3 17 16,-6 5 0-16,0 3-8 0,0 0 8 0,0 0 0 0,-6 0 0 15,0 0 11-15,-6 6-11 0,3-1 23 0,1 6-3 16,-7-1 0-16,0-2 0 0,3 5 10 0,0 1 2 16,0 4 0-16,3-5 0 0,0 6-11 0,0-6-1 15,6 3-1-15,-3 0 0 0,3-3-19 0,3 3 0 0,0-5 0 16,0 2 0-16,3-8 8 0,3 3-8 0,0-3 0 16,3 3 0-16,6-8 10 0,-3 0-10 0,3 0 8 15,3-8-8-15,0 3 0 0,2-3 0 0,-5-5 0 16,3 2 0-1,0-2-45-15,-3 0-5 0,3-6-1 0,0 1 0 16,-7 2-9-16,7-3-1 0,-9 6-1 0,6 0 0 0,-3 0 31 0,-3-1 7 16,0 4 0-16,-3-1 1 0,6 6 23 0,-9-6 0 0,3 6 0 0,-3 2 0 15,-3 3 0-15,0 0 0 0,0 0 0 0,0 0 0 16,0 0 16-16,-3 6 8 0,-3 2 2 0,-3 2 0 16,3 1 16-16,-3-1 3 0,9 6 1 0,-12-2 0 15,6 1 1-15,3 1 0 0,-6 0 0 0,9 0 0 16,-6 3-32-16,0-6-7 0,6 0 0 0,0 0-8 15,0-2 11-15,0-1-11 0,0 1 10 0,0-6-10 0,0-5 0 16,12 8 0-16,-9-8 0 0,6 3 0 0,-3-3 0 16,6-3 0-16,0-2 0 0,6 0 0 0,-9-6 0 0,11 6 8 15,-8-11-8-15,6 3 0 16,3-3-38-16,0 3-10 0,-6-9-3 16,6 9 0-16,-4-3-9 0,1 0-3 0,-6 1 0 15,6 1 0-15,-9 1 24 0,3 0 5 0,-3 2 1 0,3-2 0 16,-3 5 33-16,-9 0 0 0,6 0 10 0,-6 8-2 15,0 0-8-15,0 0-10 0,0 0 10 0,0 0-13 0,-6 6 44 0,0 1 9 16,-3-1 1-16,3 7 1 0,-3-5 10 0,-3 5 1 16,3 0 1-16,0 1 0 0,-3 4-12 0,6-5-2 15,-3 1-1-15,3 4 0 0,3-5-24 0,0 1-5 0,3-1-1 16,3 0 0-16,0 0-9 0,3-7 0 16,0-1 0-16,3 3 8 0,3-6-8 0,0 1 0 15,0-3 0-15,3 0 8 0,0-3-8 0,-3 1-16 0,3-6 4 16,-1 3 1-1,1-1-137-15,-3-7-27 0,3 2-5 0,0-2-2 0</inkml:trace>
  <inkml:trace contextRef="#ctx0" brushRef="#br0" timeOffset="121984.88">2740 3712 2199 0,'0'0'48'0,"0"0"11"0,0 0 1 0,6 0 2 0,-3-8-50 0,3 8-12 15,0-5 0-15,3-3 0 0,3 3 0 0,-3-1 0 16,3 4 8-16,0-1-8 0,6 0 0 0,-7 3 0 16,7 0 0-16,-3 0 0 0</inkml:trace>
  <inkml:trace contextRef="#ctx0" brushRef="#br0" timeOffset="122786.74">3752 3752 1400 0,'0'0'62'0,"0"0"13"0,0 0-60 0,0 0-15 16,6-3 0-16,3 1 0 0,-3-1 34 0,3-5 4 15,3 3 1-15,-3-3 0 0,3 2 0 0,3-7 0 16,0 8 0-16,5-8 0 0,-2 2-6 0,3-2-1 15,0-3 0-15,0 3 0 0,0 0-32 0,-1-6 0 16,10 0 0-16,-12 4 0 0,3-4 0 0,0 6 0 16,0 0 0-16,-7-6-9 0,1 6 9 0,-6 0 14 15,3-1-3-15,-6-4-1 0,-3 2 10 0,-3 5 1 0,0-2 1 0,-3 0 0 16,-3 0 2-16,-3 0 0 16,-3 2 0-16,-5 3 0 0,-1 0-1 0,3 8 0 15,-15 0 0-15,9 3 0 0,-6 7 25 0,4-2 4 0,-7 11 2 16,0-1 0-16,0 3 6 0,-2 6 0 0,2-1 1 15,0 6 0-15,-9 2-32 0,7 6-6 0,-13 3-2 0,9 1 0 16,-3 9-1-16,7 0-1 0,-7 6 0 0,6-1 0 16,4 3 5-16,-7 2 0 0,9 3 1 0,0-2 0 15,6 2-25-15,4-8 0 0,-1-2 0 0,3-1 0 16,3-2 0-16,3 0 0 0,-3-3 9 0,6 1-9 16,3-6 0-16,-3-3 8 0,3-2-8 0,-3-9 0 0,6-2 0 15,-3 1 8-15,0-1-8 0,3-6 0 0,-6-1 0 16,3 1 0-16,-3-1 0 0,3-7 0 0,0 1-19 0,-2-2 2 15,2-4 0-15,-6 1 0 0,0-3-3 0,0-3 0 16,0 0 0-16,3-5 0 16,-3 0-15-16,-6 0-3 0,3-8-1 15,0 3 0-15,0-3 7 0,0-2 0 0,4-4 1 0,-7 1 0 16,9 0 14-16,0-8 2 0,3 2 1 0,-6 1 0 0,9 2 3 0,0-3 1 16,0 1 0-16,3 4 0 0,-3-7 10 0,6 8-13 15,-3-3 5-15,3 0 8 0,-6 3-14 0,3-3 5 16,6 3 1-16,-6-3 0 15,5 6-38-15,-2-4-7 0,6 6-2 0,-3-5-866 16</inkml:trace>
  <inkml:trace contextRef="#ctx0" brushRef="#br0" timeOffset="123046.04">3603 4212 1605 0,'0'0'71'0,"0"0"15"0,0 0-69 0,0 0-17 0,3-5 0 0,-3 5 0 16,0 0 98-16,0 0 16 0,0 0 3 0,0 0 1 15,0 0-14-15,0 0-2 0,0 0-1 0,0 0 0 16,0 0-59-16,0 0-12 0,0 0-2 0,0 0-1 16,0 0-18-16,6 3-9 0,-3-1 10 0,3 6-10 15,-3-3 9-15,0 3-9 0,-3-2 8 0,3 2-8 16,-3-3 9-16,3 3-9 0,-3-8 10 0,0 0-10 15,3 5 0-15,3 3-10 0,-3-5 0 0,3-3 0 16,0 0-206-16,0-3-42 0</inkml:trace>
  <inkml:trace contextRef="#ctx0" brushRef="#br0" timeOffset="123592.93">3785 3918 518 0,'0'0'46'0,"-3"0"-37"15,-3 0-9-15,3-2 0 0,-3-1 222 0,3 3 42 16,3 0 9-16,-6 0 2 0,0 0-107 0,6 0-22 16,0 0-4-16,0 0-1 0,0 0-69 0,0 0-13 15,0 0-3-15,0 0-1 0,0 0-35 0,0 0-8 16,0 0 0-16,0 0-675 0,0 0-134 16</inkml:trace>
  <inkml:trace contextRef="#ctx0" brushRef="#br0" timeOffset="124466.6">4071 4114 1486 0,'0'0'32'0,"0"0"8"0,0 0 0 0,0 0 3 0,0 0-35 0,0 0-8 15,0 0 0-15,0 0 0 0,0 0 45 0,0 0 7 16,0 0 2-16,0 0 0 0,6-2-22 0,-3-1-4 16,-3 3 0-16,6-5-1 0,0-1-12 0,0 1-3 15,-3-3 0-15,0 3 0 0,0 2-12 0,0-5 0 16,-3 3 0-16,2-3 0 0,-2 3 0 0,-2-3 8 16,-1 3-8-16,3-3 12 0,-3 2 12 0,-3-2 1 15,0 3 1-15,0 0 0 0,0 0-3 0,-3 2-1 16,-3 0 0-16,0 6 0 0,-6-3 14 0,6 5 2 0,-6 3 1 15,1 5 0-15,2-5 0 0,-6 5 0 0,3 1 0 0,6 4 0 16,-9-5-14-16,6 1-2 0,0 4-1 0,4-5 0 16,2 3-9-16,0-2-1 0,3-1-1 0,0 0 0 15,6 3 6-15,0-3 2 0,6-8 0 0,0 3 0 16,3 0-19-16,3-2-19 0,-1-6 4 0,4 0 1 16,6 0-3-16,0-8-1 0,-9 2 0 0,9-2 0 15,3 3-36-15,-4-8-7 16,4 5-2-16,0-3 0 0,-3-2-65 0,0 3-12 15,-3-1-4-15,-1 0 0 0,-8 3 24 16,3-2 4-16,-6 7 0 0,-3-5 1 0,-3 8 115 0,0 0 19 0,0 0 5 0,-3 8 2 0,-3-5 72 0,-9 7 14 16,3-4 4-16,-5 4 0 0,2 6-5 15,-3 0-1-15,0 0 0 0,0 5 0 0,0 6-29 16,-3-6-5-16,7 3-2 0,-1 2 0 0,0 0-24 16,3 1-5-16,-3-3-1 0,6 2 0 0,-6 3-29 15,9 3-7-15,-6 0 0 0,3 0-8 0,3-3 11 16,3 2-11-16,-5 4 10 0,2-3-10 0,3-1 0 15,0 1 0-15,-3-5 0 0,3-1 0 0,0 0 0 0,0-2 0 16,-3 3 0-16,6-1 0 0,-6-7 0 0,3 2 0 16,-6-3-13-16,3 1 4 0,0-3 9 0,0-3 0 15,-3 0 0-15,3 0-8 0,-3-5 8 0,-6 3 0 16,9-6 0-16,-8 1 0 0,2-6 0 0,-3 0 9 16,6 0-9-16,-9-3 0 0,6-2 13 0,-9 2-4 0,6-2-1 15,0-3 0-15,4-5 9 0,-4-1 2 0,3 1 0 0,3-8 0 16,6 2 3-16,-3 1 1 0,0-9 0 0,6 6 0 15,3-3-11-15,0 1-1 0,3-1-1 0,-3 0 0 16,6 0-10-16,0 0 0 0,9 1 0 16,-7 1 8-16,1-1-8 0,6 1 0 0,3-1 0 15,3 1 0-15,-3 1-17 0,0 3-6 0,2-1-1 0,1 1-787 16,0 2-157-16</inkml:trace>
  <inkml:trace contextRef="#ctx0" brushRef="#br0" timeOffset="125335.88">4544 3784 1422 0,'0'0'31'0,"0"0"6"0,3 2 2 0,3 1 1 0,3-3-32 0,3 2-8 0,-6-2 0 0,9-2 0 16,-6 2 49-16,6-5 8 0,2-1 2 0,1-2 0 15,3-2-37-15,0-1-7 0,0-2-2 0,3 0 0 16,-1-3-4-16,-2 3-1 0,0-3 0 0,0 0 0 15,3 0-8-15,-3 3-11 0,-1 0 3 0,1-6 0 16,-6 6 32-16,6 0 6 0,-12-1 2 0,3 1 0 0,-3 0-32 0,-3 0 0 16,-3 2 0-16,0 3 0 0,-6-5 0 15,0 2 0-15,-3 1 0 0,-6-1 0 0,-3 3 31 16,0-2 0-16,0-1 0 0,0 6 0 0,0-1 10 16,0 1 3-16,-5 2 0 0,2 6 0 0,-6 2 13 15,6 3 3-15,-9 3 1 0,3 2 0 0,4 0-4 16,-10 6-1-16,3 2 0 0,3 0 0 0,-8 3-30 0,2 5-6 15,0 0-2-15,0 3 0 0,0 2-4 0,1 1-1 16,2 2 0-16,6 3 0 0,0-9 16 0,0 4 3 16,4-4 1-16,-1 1 0 0,3 0-33 0,3 2 0 15,0-10 0-15,0 3 0 0,3-1 0 0,3-2 8 16,3-8-8-16,-3 2 0 0,6-4 12 0,0-4-12 16,6 1 12-16,-6-6-12 0,6 3 8 0,3-13-8 15,0 2 0-15,6-2 0 0,3-6 14 0,0-2-4 0,0 0-1 16,5-1 0-16,1-1-9 0,3-1-9 0,0 0 9 15,2 3-13-15,-5-1 13 0,3 1-11 0,-6 3 11 16,3 2-10-16,-6 2 10 0,-1 4-13 0,-5 2 5 16,0 0 8-16,0 2 0 0,-6 4 0 0,3-1 0 0,-9 0 0 15,0 3 0-15,0 0 0 0,-6 3 0 16,0-1 0-16,-3 1 0 0,0 2 0 0,-3 0 0 16,3 0 0-16,-2 1-8 0,-4-4 8 0,0 4 0 0,0-4 0 15,0 1 0-15,6 2 0 0,-9 0 0 0,6-5 0 16,0 3 0-16,3 2 0 0,1-8 0 0,2 8 0 15,3-5 0-15,0 6 12 0,3-9-4 0,0-5 0 16,6 8-8-16,3-6 0 0,5 1 0 0,-5 0 0 16,6-3 0-16,3-3 0 0,-3 3-8 0,3-5 8 0,0 0 0 15,3-3-11-15,-4 0 11 0,4 2-812 16,0-7-156-16</inkml:trace>
  <inkml:trace contextRef="#ctx0" brushRef="#br0" timeOffset="125721.97">4869 4117 2138 0,'0'0'47'0,"0"0"9"0,0 0 3 0,0 0 1 0,0 0-48 0,0 0-12 16,0 0 0-16,0 0 0 0,0 0 80 0,0 0 14 15,0 0 2-15,8-3 1 0,-2-2-62 0,3-6-13 16,3 3-2-16,-3 1-1 0,6 1-11 0,-9-4-8 15,9-1 12-15,-6 0-12 0,0 4 8 0,3-1-8 0,-3-3 0 0,3 3 0 16,-10 0 0-16,4 0 0 0,-3 0 8 0,3 0-8 16,-3 0 0-16,-3 3 8 0,-3-3-8 0,3 3 0 15,-3-3 8-15,-3 3-8 0,-2-1 0 0,-1 4 0 16,0 2 0-16,-3 2 0 0,-3 4 0 0,-3-1 0 16,3 6 0-16,-6 2 0 0,3 0 0 0,1 6 0 15,-1-1 27-15,3 3 5 0,0 3 0 0,0-5 1 16,0 2-17-16,6 0-4 0,0 3-1 0,3-8 0 15,0 7-11-15,3-4 0 0,9-6 0 0,-3 0 0 16,9 1 9-16,-6-9-9 0,9 3 10 0,-3-3-10 16,6-5 0-16,3 0 8 0,0-5-8 0,2 5 0 15,4-8-80-15,3-3-20 16,0 3-3-16,-7-5-1 0,4 0-145 0,-6-6-30 16,3 6-5-16,-3-8-2 0</inkml:trace>
  <inkml:trace contextRef="#ctx0" brushRef="#br0" timeOffset="125888.52">5270 3993 633 0,'0'0'28'0,"0"0"6"0,0 0-34 0,0 0 0 15,-6 2 0-15,0 4 0 0,1 4 332 0,-7-2 60 16,3 3 12-16,-3-1 3 0,3 6-214 0,0 0-42 16,-3 2-9-16,0 1-2 0,3-6-67 0,3 3-13 15,0 0-4-15,0 0 0 0,0 2-37 0,0-7-8 16,3 2-2-16,3-2 0 0,0-1-9 0,0-4 0 16,0-6 9-16,0 0-9 0,0 0 0 0,0 0-8 15,15-3 0-15,-9 0 0 16,6-5-199-16,0 3-39 0,12-27-8 0,-3 9-2 0</inkml:trace>
  <inkml:trace contextRef="#ctx0" brushRef="#br0" timeOffset="126271.63">5770 3273 1882 0,'3'8'41'0,"-6"-6"9"0,3 9 2 15,0 2 1-15,-3 1-42 0,-2 4-11 0,-1-2 0 0,-6 8 0 0,0-6 143 0,0 3 26 16,0 3 6-16,-3 0 1 0,0 3-76 0,0 2-14 15,-3 0-3-15,7 2-1 0,-7 7-29 0,3-4-5 16,-3 3-2-16,0 3 0 0,0-1-34 0,-3 1-12 16,1-3 9-16,-1-3-9 0,0 1 12 0,0 2-4 15,-3-3 0-15,9 3 0 0,-8-8-8 0,8 1 0 16,3-1 0-16,3-6 0 0,3 4 0 0,0-11 0 16,3 2 0-16,3-2 0 0,-3 0 0 0,6-5 0 15,-3-3 0-15,3-3 0 16,-3-5-65-16,12 0-15 0,0-3-4 0,6 1-1174 0</inkml:trace>
  <inkml:trace contextRef="#ctx0" brushRef="#br0" timeOffset="126474.95">5327 3895 2516 0,'0'0'56'0,"0"0"11"0,0 0 2 0,0 0 1 0,0 0-56 0,0 0-14 0,0 0 0 0,0 0 0 15,0 0 57-15,0 0 9 0,0 0 2 0,0 0 0 16,12 0-39-16,3 0-7 0,0 0-2 0,-1 0 0 16,7 0-20-16,-6 0 0 0,3 0 0 0,0 0 0 15,-3 0 0-15,0 0 0 0,0 0 0 0,-4 0 0 16,4 0-53-16,-6 0-15 0,3 0-4 0,-3 0-724 16,-9 0-144-16</inkml:trace>
  <inkml:trace contextRef="#ctx0" brushRef="#br0" timeOffset="126651.9">5342 3651 2286 0,'0'0'50'0,"0"0"10"0,0 0 3 0,0 0 1 0,0 0-51 0,0 0-13 16,0-5 0-16,0 5 0 15,3-5-55-15,6-1-13 0,-3 4-4 0</inkml:trace>
  <inkml:trace contextRef="#ctx0" brushRef="#br0" timeOffset="127875.45">6509 3495 1238 0,'0'0'27'0,"0"0"5"0,0 0 2 0,0 0 2 0,3-5-36 0,-3 5 0 16,0 0 0-16,0 0 0 0,0 0 95 0,0 0 12 15,0 0 2-15,-3 8 1 0,3 2-38 0,-6-2-7 0,0 6-1 0,3 4-1 16,-6 1 1-16,3 2 1 0,-3-3 0 16,0 9 0-16,-3-6-1 0,0 11-1 0,0-6 0 0,-3 6 0 15,1 0-18-15,2 2-3 0,-6-2-1 0,3-3 0 16,0 0-21-16,0 3-5 0,0-3-1 0,0 3 0 15,3-9-2-15,1 4-1 0,2-6 0 0,6 0 0 16,-3-2-11-16,0-1 0 0,0-5 0 0,0-5 0 16,3 3 0-16,0-3 0 0,0-3 0 0,3-5 0 15,-6 3 0-15,6-3 0 0,0 0 11 0,0 0-11 16,0 0 16-16,0 0-4 0,3-8 0 0,0 0 0 0,3-3-12 16,-3 3 0-16,0-5 0 0,6 0-10 0,3-3 10 15,0 0 0-15,2 3 0 0,4 0 0 0,3-6 0 16,-3 6 0-16,3-3 0 0,3 6 0 0,-1-4 0 0,-5 6 0 15,3 3 0-15,0-3 0 0,0 3 0 16,0 5 0-16,-4-5 0 0,4 5 0 0,-3 0 0 16,3 5 0-16,-3-5 0 0,-3 5 0 0,0-2 0 15,-3 5 0-15,-1 2 0 0,-2-4 0 0,0 2 0 16,-3 2 0-16,0 3 0 0,-6 1 0 0,0-1 0 0,-6 8 0 16,0-2 0-16,-6-1 0 0,3-2 0 0,-2 2 0 15,-4 1 0-15,-3 2 0 0,3-5 0 0,-3 3 0 16,3-4 0-16,0 1 0 0,-3 3 16 0,4-6 4 15,-4 0 2-15,3-5 0 0,-3 3-3 0,0-9-1 16,-3 4 0-16,3-1 0 0,-5-5-18 0,-1-5 10 16,0 2-10-16,3 0 8 0,6 1-8 0,-3-6 8 15,1 3-8-15,2-1 8 0,-3-4-8 0,6-1 8 0,-3 1-8 16,6 2 8-16,3-6-8 0,0 1 0 0,0 0 0 0,6 0 0 16,0 2-16-16,3 3-4 0,3 0-2 0,3-2 0 31,3 2-166-31,3 0-34 0</inkml:trace>
  <inkml:trace contextRef="#ctx0" brushRef="#br0" timeOffset="128155.98">6925 4016 1382 0,'3'-5'123'0,"-3"5"-99"0,0 0-24 0,0 0 0 0,0 0 96 0,0 0 13 16,0 0 3-16,-6 5 1 0,-3 6-69 0,3 0-15 15,-2 2-2-15,-1 0-1 0,0 0 17 0,-3 3 3 16,3 0 1-16,-3 0 0 0,-3 2-13 0,3 1-2 16,-3 2-1-16,0-2 0 0,3 2-7 0,1-3 0 15,2 1-1-15,6-6 0 0,-3 0-23 0,3-2 0 16,0 2 0-16,6-5 8 0,3-3-26 0,3-2-5 15,0 2-1-15,-1-13-952 0</inkml:trace>
  <inkml:trace contextRef="#ctx0" brushRef="#br0" timeOffset="128321.45">7077 3855 1717 0,'0'0'76'0,"0"0"16"0,-3 3-74 0,3-3-18 0,0 0 0 0,0 0 0 16,-9 5 21-16,6 0 1 0,3-5 0 0,0 8 0 16,0-3-43-16,3 3-9 0,3-2-2 15,0-1 0-15</inkml:trace>
  <inkml:trace contextRef="#ctx0" brushRef="#br0" timeOffset="128824.93">7306 4056 1555 0,'0'0'68'0,"0"0"16"0,0 0-68 0,0 0-16 16,0 0 0-16,3-3 0 0,-3 1 33 0,3-6 3 15,0 3 1-15,0-3 0 0,-3 2 2 0,0 1 0 16,-3 2 0-16,3 3 0 0,-6-5-2 0,6 5 0 15,-3 0 0-15,0-5 0 0,-6 5 13 0,3 0 2 16,-2 5 1-16,-4-5 0 0,0 3-10 0,0-1-3 16,-3 1 0-16,0 2 0 0,0-2 9 0,3 2 2 15,-3 1 0-15,-2-1 0 0,2 3-12 0,0-3-3 0,0 3 0 0,0-8 0 16,0 8-1-16,3 0-1 0,0-3 0 16,6 3 0-16,-6 0-24 0,6 0-10 0,1-3 8 15,2 3-8-15,3 0 0 0,0 3 0 0,0-3 0 0,6 0 0 16,-1-3 0-16,4 3 0 0,-3-3 0 15,3 3 0-15,3-3 0 0,0 3 8 0,0 3-8 0,0-6 0 16,3 3 0-16,-3-3 0 0,-3 3 0 0,-3 0 0 16,-3 0 0-16,0 3 0 0,5-6-14 15,-8 3 5-15,-3 5 9 0,3-7 0 0,3 7 8 0,-3-8-8 16,-3 3 0-16,-2 0 0 0,-1 3 0 0,-6-4 0 16,3-1 0-16,-3 2 0 0,0-6 0 0,-3 4-8 15,3-1 8-15,-3-2 0 0,-3-1 0 0,4 1 0 16,-4 0 0-16,3-3-8 0,-3 0 8 0,0 2-8 15,0 1 8-15,-3-3 0 0,6 0 0 0,-2 0 0 0,-1 0 0 0,3-3 0 16,-3 3 0-16,3-2 0 0,0 2 0 0,3-3 0 16,6 0 0-16,-3 1 0 15,6-1-116-15,1-2-27 0,4-1-5 0</inkml:trace>
  <inkml:trace contextRef="#ctx0" brushRef="#br0" timeOffset="133789.01">7765 4262 1278 0,'0'0'56'0,"0"0"12"0,0 0-54 0,0 0-14 16,0 0 0-16,0 0 0 0,0 0 92 0,0 0 16 15,0 0 4-15,0 0 0 0,-3-2-40 0,3-3-7 16,0-1-1-16,3-2-1 0,0 3-35 0,3-3-6 0,0 0-2 0,0-5 0 16,0 2-7-16,2-2-1 0,1 5-1 0,-3-5 0 15,3 0 0-15,0-1 0 0,0-4 0 0,0 2 0 16,0 0-3-16,0 0-8 0,-3 3 12 0,3-3-4 15,0 6-8-15,-3-4 0 0,0 1 9 0,3 3-9 16,-6-1 0-16,2 0 8 0,-2 6-8 0,-3-3 0 16,3 6 24-16,-3 2 1 0,0 0 0 0,0 0 0 15,0 0 11-15,-6 0 3 0,-2 2 0 0,-1 6 0 16,-3-5-23-16,6 2-4 0,0 3 0 0,-3-3-1 16,3 6 15-16,0-3 3 0,0 0 1 0,0 2 0 15,0 4-22-15,3-7-8 0,0 4 0 0,0 0 9 16,3-1-9-16,0-2 10 0,0 0-10 0,3 0 10 0,3 0-10 15,-3-5 0-15,3 2 0 0,3 0 0 0,0-5 8 16,3 0-8-16,0 0 0 0,3-5 8 16,2 0-8-16,1 2 10 0,3-5-10 0,0 0 10 0,0 0-10 0,0 0 0 15,0 3 9-15,-1 0-9 0,1 2 0 0,-3 3 0 16,0-5 0-16,-6 2 0 0,0 3 0 0,-3 8 0 16,0-5 0-16,-3 2 0 0,-4 3 0 0,-2 2-8 15,0 4 8-15,-5-1 0 0,-4 0 0 0,0 0 0 16,-3 6 0-16,-3-3 0 0,3 2 0 0,-3 1 0 15,-3-1 0-15,0 4 0 0,-2-1 0 0,2-3 0 16,0 6 0-16,0-11 0 0,-3 6 0 0,3-3 0 16,3 2 0-16,1-5 0 0,-1 1 0 0,0-4 8 15,0 1-8-15,3-1 0 0,3-4 0 0,-3 2 9 0,3-8-9 0,0 2 0 16,3 1 8-16,0-3-8 0,3-3 0 16,-3 1 0-16,6 2 8 0,0-8-8 15,3 2 0-15,0-7 0 0,3 5 0 0,0-5 0 0,0 2 0 16,3-2 0-16,0 3 0 0,0-4 0 0,0 4-9 15,0-1 9-15,0 3 0 0,-3 0-10 0,3 3 10 16,-3 0 0-16,0 5-9 0,-6 0 9 0,6 5 0 0,0-5-9 16,-1 5 9-16,-2 3 0 0,-3-8 0 0,6 6 0 15,-3 4 0-15,3 1 0 0,-6-6 0 0,3 3 0 16,3-3 0-16,0 1 0 0,-3 1 0 0,3-1 0 16,3 2 0-16,0-8 0 0,0 2 0 0,3 1 0 0,-3-3 0 0,3 0 0 15,0-3 0-15,2 1 8 16,1-4-8-16,3 4-10 0,0-6 10 0,3 3-13 15,0-3-55-15,0 0-12 0,-4 0-1 0,4-3-957 16</inkml:trace>
  <inkml:trace contextRef="#ctx0" brushRef="#br0" timeOffset="134259.1">8452 4083 288 0,'0'0'25'0,"0"0"-25"16,0 0 0-16,0 0 0 0,0 0 320 0,0 0 58 15,-3 2 12-15,-3 3 2 0,0-5-220 0,0 3-45 16,4 5-9-16,-4 0-2 0,0 0-51 0,0 3-10 16,-3-1-3-16,0 1 0 0,0 2-13 0,0 0-3 15,0 0-1-15,0 6 0 0,0-3-9 0,0 0-2 16,0 0 0-16,0 2 0 0,0-5-6 0,3 0-2 0,1 1 0 16,2-4 0-16,-3 4-4 0,6-7-2 0,0 7 0 0,0-14 0 15,0 0-10-15,9 2 0 0,-1 4 9 0,1-1-9 16,3-5 12-16,0 0-1 0,0-8-1 0,3 3 0 15,0-3 3-15,3 2 1 0,3-7 0 0,-1 0 0 16,1 0-42 0,0-3-8-16,0 0-1 0,-3 3-1 0,0-8 13 0,-1 5 2 0,1 0 1 0,0 0 0 15,-3 5 10-15,0-2 1 0,-3 0 1 0,-3 2 0 16,0 3 10-16,-3 1 0 0,3 1 0 0,-9 6 0 16,0 0 0-16,0 0 0 0,0 0 0 0,0 0 0 15,0 0 8-15,-3 3 3 0,-3 2 1 0,-3 0 0 16,3 1 9-16,-3 2 3 0,0 0 0 0,-3 2 0 0,6 3 8 15,-3-2 1-15,-3 5 1 0,-3 0 0 16,3 0-19-16,1 0-4 0,2 2-1 0,0-5 0 16,3 0 2-16,0 6 0 0,0-11 0 0,0 3 0 0,6-1-12 0,3 1 0 15,-3-11 0-15,9 2 8 0,0 4-8 16,6-1 10-16,-4-5-10 0,7-5 10 0,0 2-1 16,3-2 0-16,-3-1 0 0,0-2 0 0,0 1-21 0,-1-4-4 15,1 3 0-15,-3-5-1 16,0 0-187-16,0-1-36 0</inkml:trace>
  <inkml:trace contextRef="#ctx0" brushRef="#br0" timeOffset="134990.16">8991 4043 921 0,'-3'0'40'0,"3"0"10"0,0-3-40 0,0 3-10 0,-3 0 0 0,0 3 0 16,0-3 232-16,-3 2 44 0,3 4 8 0,-3-1 3 15,0 3-135-15,-3-3-26 0,0 6-6 0,1-1 0 16,-4 4-48-16,0-1-10 0,3 0-2 0,-3 6 0 16,0-6-16-16,0 0-4 0,0 3-1 0,3 3 0 15,0-1-21-15,3 1-4 0,-3-4-1 0,3 1 0 16,1-5-5-16,2 5-8 0,-3-8 11 0,6 2-11 0,-3-2 9 0,3 0-9 15,0-8 0-15,0 0 9 0,3 8-9 0,3-5 0 16,-3-1 0-16,5-2 0 0,-2-2 14 0,6-4-2 16,3-1-1-16,3 1 0 0,0-7-11 0,3 2 0 15,0-4 0-15,-1 1-11 0,1-2-4 0,0 1-1 16,0 1 0-16,0-4 0 0,-3 2 3 0,2 0 0 16,-2 3 0-16,0 5 0 0,-3-5 13 0,-3 2-12 15,0 3 12-15,-3 0-12 0,0 0 12 0,0 6 0 16,-9 2-10-16,0 0 10 0,0 0 0 0,0 0 8 15,6 0 0-15,-6 0 0 0,0 0-8 0,3 10 0 16,0-7 0-16,-3 2 8 0,0 6-8 0,0-3 0 16,-6 5 9-16,3 0-9 0,-3 0 12 0,3 1-3 15,-3-1 0-15,0 0 0 0,-3 0-1 0,3-2 0 16,0 2 0-16,-3-5 0 0,6 0-8 0,-3 0 10 16,3 0-10-16,0 0 10 0,3-8-10 0,0 0 0 0,0 0 9 0,0 0-9 15,0 0 8-15,0 0-8 0,12-6 8 0,-3 1-8 16,0 0 8-16,3-3-8 0,0 0 10 0,0-3-10 15,3 1 0-15,-1-3 0 0,1-3 0 0,3 0 0 16,3 0-12-16,0 3 2 0,0 0 0 0,-1-1 0 16,1 4 10-16,-3-1 0 0,0 3 8 0,-3-2-8 15,-3 2 0-15,-3 2 0 0,0 1 0 0,-3 2 0 16,0 3 0-16,0 0-15 0,0 0 3 0,-6 0 0 16,2 0 12-16,-2 0 0 0,6 6 0 0,-6 2 0 15,0 0 0-15,0 2 10 0,-3-4-2 0,-2 4 0 16,5 1 20-16,-3 2 3 0,-3 0 1 0,-3 0 0 15,0 6-32-15,3-6 0 0,-3 3 0 0,3-3 0 16,3 3 12-16,-3-3-4 0,0-2-8 0,6-1 12 0,0 1-12 16,0-3 9-16,3 0-9 0,0 0 8 0,0-3-8 15,3 0 0-15,3 1 0 0,0-4 0 0,0 4 0 0,0-6 0 16,-3 0 0-16,2-6 8 16,1 4-61-16,3-4-13 0,3 6-2 0,-3-10-1195 0</inkml:trace>
  <inkml:trace contextRef="#ctx0" brushRef="#br0" timeOffset="135709.41">10033 4210 1778 0,'0'0'39'0,"0"0"8"0,0 0 1 0,0 0 3 0,0 0-41 0,0 0-10 16,0 0 0-16,0 0 0 0,0 0 64 0,6 5 12 16,-6-5 1-16,6 5 1 0,0-2-34 0,3-1-6 15,-3 6-2-15,0-8 0 0,11 6 12 16,-8-4-26-16,3-4 0 0,-3 2-9 0,3 0-1 16,0-6-1-16,3 1 0 0,-3-3-3 0,3 0-8 15,3 3 12-15,-1-8-4 0,-2 2-8 0,3 3 10 0,-3-2-10 0,0-1 10 16,-3 0-10-16,0 3 8 0,-3-5-8 0,0 3 8 15,-3-1-8-15,-3 3 0 0,-3 0 0 0,0 0 8 16,-3 3-8-16,0 0 0 0,0 2 9 0,-3-5-9 16,0 8 0-16,-6-3 0 0,-3 1 0 15,3 2 0-15,-6 2 0 0,3 1 0 0,0-3 0 16,-3 8 0-16,1 0 12 0,-1 3 8 0,0-4 2 16,3 4 0-16,-6 2 1 0,3 3 0 0,0 3 0 15,1-6 0-15,2 5-14 0,-3 1-9 0,3 2 12 0,6-2-12 16,0 2 0-16,0-8 0 0,6 6 0 0,3-1 0 15,3-2 0-15,6 2 0 0,-3-4 0 0,3-6 0 16,6 2 8-16,0-2-8 0,0-5 0 0,0 2 0 16,5-5-11-16,-2 0-9 0,3 0-1 0,0-3-1 15,0 1-106-15,0-6-22 0,2 0-4 0,1-5-489 16,-6 2-97-16</inkml:trace>
  <inkml:trace contextRef="#ctx0" brushRef="#br0" timeOffset="136025.04">10497 4135 288 0,'0'0'25'0,"0"0"-25"15,0 0 0-15,0 0 0 0,0 0 310 0,0 0 57 16,0 0 11-16,0 0 2 0,0 3-209 0,0 8-43 16,0 2-8-16,-3 0-1 0,0 0-54 0,3-2-10 15,-3 5-3-15,0 2 0 0,0-4-23 0,-3-1-5 16,0 0 0-16,3 0-1 0,-5 6 2 0,2-6 1 16,0-5 0-16,0 3 0 0,0 2-5 0,3-5-1 15,-3-3 0-15,6-5 0 0,0 0-2 0,0 0-1 16,0 0 0-16,0 0 0 0,0 0 3 0,12-3 1 0,0 1 0 0,-1-12 0 15,-2 7-11-15,6-7-2 16,-3 4-8-16,0-4 12 0,-3 1-12 0,3-5 0 0,0 2 0 0,0 0 0 16,0 0 0-16,0 3 0 0,-3-6 0 0,2 6 0 15,-2-5 0-15,0 2 0 0,0 3 0 0,-3 2 0 16,0 3 0-16,-3 0 0 0,6 3 0 0,-6 2-10 16,-3 3-2-16,0 0-1 0,6-3 0 0,0 6 0 15,0-3-20-15,-3 3-4 0,3-1-1 16,0 1 0-16,0 0-190 0,3 2-37 0,0-5-8 15,-1 0-556-15</inkml:trace>
  <inkml:trace contextRef="#ctx0" brushRef="#br0" timeOffset="136561.6">11009 4090 518 0,'0'0'46'0,"0"0"-37"16,0 0-9-16,0 0 0 0,0 0 174 0,0 0 33 15,6-7 6-15,-6 7 2 0,3-6-96 0,3-2-19 16,-6 8-4-16,3-2-1 0,0-6-43 0,-3 8-8 16,3-6-1-16,-3 6-1 0,0-2-15 0,0 2-3 15,0-8-1-15,0 8 0 0,0-5 15 0,-3-1 3 0,0 4 1 0,-3-1 0 16,0 0 2-16,3 3 0 0,-6 0 0 0,3 0 0 15,-3 0 8-15,-3 0 1 0,1 3 1 0,-1 0 0 16,-3-1-13-16,3 4-2 0,-3-1-1 0,0 3 0 16,3-8-10-16,0 5-1 0,-3 3-1 0,6-5 0 15,1 7 5-15,2-7 1 0,0 2 0 16,3 3 0-16,0 0-32 0,3 0 0 0,3-3 0 0,0 3 0 16,3-2-9-16,2 1-2 0,1-1 0 0,3 2 0 15,0-3 11-15,3 3 0 0,-3-3 0 0,0 3 0 16,3-3 0-16,-3 3 0 0,0-2 0 0,-3 2 0 15,-3 0 0-15,-1 2-13 0,1-5 5 0,0 9 8 16,-3-6-15-16,0 5 5 0,-6-5 1 0,0 2 0 16,-3-2 9-16,0 3 0 0,1-3 0 0,-4 5 0 0,-3-5 0 15,0 3 0-15,-3-4 0 0,0 1 0 0,0 0 0 0,0 3 0 16,-3-8 0-16,1 5 0 16,-4-3 0-16,3 0 0 0,0 0 0 0,-3 1-12 15,3-6 34-15,0 0 6 0,1 0 2 0,-1 0 0 16,6-6-19-16,-3 1-11 0,3 0 12 0,0 0-12 0,3-6 10 15,3 0-10-15,3-2 8 0,0 0-8 0,6 0 0 0,-3-3-9 16,6-3 0-16,3 1 0 16,0-3-187-16,3-1-38 0</inkml:trace>
  <inkml:trace contextRef="#ctx0" brushRef="#br0" timeOffset="136861.84">11512 3405 2188 0,'0'0'97'0,"0"0"20"0,-3 5-93 0,-3 3-24 0,3 0 0 0,-3 3 0 16,0 2 23-16,0 3 0 0,-2 3 0 0,2 4 0 15,-9 4 40-15,3-1 8 0,-3 9 1 0,-3 2 1 16,0 5-17-16,-3 0-4 0,-2 3-1 0,-1 3 0 15,3 0-35-15,0-1-6 0,0 6-2 0,-3 0 0 16,4-8-8-16,2 0 0 0,0 3 0 0,6-6 0 16,0-5 0-16,3-5 0 0,0-3 0 0,0 0 12 15,6-10-12-15,0 2 0 0,0-5 0 0,3-3 8 0,6-3-8 16,-3-2 0-16,3-5 0 0,0 0 0 16,3-6-89-16,3-2-20 0,-3-3-4 0,3-3-638 15,-3 1-127-15</inkml:trace>
  <inkml:trace contextRef="#ctx0" brushRef="#br0" timeOffset="137037.49">11146 4024 2134 0,'-18'-10'95'0,"12"10"19"0,0 2-91 0,0 1-23 15,0 2 0-15,-2-5 0 0,5 0 88 0,-3 3 12 16,3 0 4-16,-3-1 0 0,6-2-37 0,0 0-7 16,0 0-2-16,0 0 0 0,6 6-58 0,6-4 0 15,-1 1-10-15,4-1 1 0,0 4 20 0,6-6 4 16,-3 0 1-16,3 0 0 15,0 0-44-15,-4-6-9 0,4 4-2 0,3 2 0 16,-3-3-178-16,3 1-36 0</inkml:trace>
  <inkml:trace contextRef="#ctx0" brushRef="#br0" timeOffset="137679.57">11479 4117 1566 0,'0'0'69'0,"0"0"15"0,-2 8-68 0,-1 2-16 0,3-4 0 0,-3 2 0 16,0-3 115-16,3-5 19 0,0 8 4 0,0-8 1 15,0 0-48-15,0 0-10 0,0 0-1 0,0 0-1 16,0 0-27-16,0 0 42 0,0 0-48 16,6 0-22-16,2 0-5 0,-2-5-1 0,0 2 0 15,0-2-10-15,0-1-8 0,0 1 12 0,0-3-12 0,0 0 9 0,-3-2-9 16,0-1 0-16,3 3 9 0,-3-2-9 0,-3-1 0 16,0-2 0-16,0-1 8 0,0 7-8 0,-3-4 0 15,0 3 0-15,0 3 0 0,-3 2 0 0,0 3 8 16,-3 0-8-16,3 5 0 0,-6 3 31 0,0 6 1 15,-2-1 0-15,-4 3 0 0,0 7-7 16,-3-4-1-16,0 0 0 0,0 2 0 0,4 5 7 16,2-7 1-16,3 7 0 0,3-5 0 0,3 0-32 0,-3 3 0 15,6-5 0-15,3-3 0 0,3 0 0 0,3-3 0 16,0-5 0-16,6 0 0 0,3-3 0 0,-3 0 0 16,5-5 0-16,-2 0 0 15,3-2-22-15,0-1-7 0,0-10-2 0,0 2 0 16,0 1-13-16,-1-6-4 0,4 0 0 0,-3-3 0 15,3 1 6-15,0-1 1 0,0 3 0 0,-1-2 0 0,1 2 41 0,-6 5 0 0,-3 3 0 16,0 3 0-16,-3-3 0 0,-3 6 0 0,0-1 0 0,-3 6 0 16,-3-3 13-16,3 5 8 0,-3 3 2 0,0 2 0 15,-3-2 14-15,0 6 3 0,-3-1 1 0,3-3 0 16,-3 4-21-16,0-1-5 0,3 0-1 0,-3 0 0 16,3-7 1-16,3 1 0 0,3 1 0 0,0-2 0 15,0-1-15-15,3-2-10 0,0-1 2 0,3-2 0 16,0-2 34-16,0-1 7 0,0-5 2 0,0 3 0 15,2-6-54-15,4 3-10 16,-3 0-3-16,0-2 0 0,3 2 20 0,0-5 3 0,-3-1 1 0,3 4 0 16,-3-1-4-16,0 6 0 0,-1-6 0 0,-2 3 0 15,0 3 12-15,0 0 0 0,-9 5 0 0,0 0 0 16,6-3 0-16,-6 3 0 0,0 0 0 0,0 0 0 16,6 13 0-16,-6-5 11 0,0 3-3 0,0 2 0 15,-3 0 4-15,0 1 0 0,0-1 0 0,0 0 0 0,-3 0 16 16,3-2 3-16,3 2 1 0,-3-2 0 0,3-1-32 0,0-2 0 15,3 3 0-15,-3-3 0 0,3-3 0 0,-3-5 0 16,0 0 0-16,9 8 0 16,-3-8-171-16,3 0-40 0</inkml:trace>
  <inkml:trace contextRef="#ctx0" brushRef="#br0" timeOffset="138244.69">12747 3590 1796 0,'0'0'40'0,"0"0"8"0,-2 3 1 0,-4 5 1 0,-3-3-40 0,0 3-10 16,-3 3 0-16,-3 2 0 0,0 3 77 0,0 5 14 15,-3 8 2-15,0-2 1 0,4 4-30 0,-7 4-5 16,3-3-2-16,-3 2 0 0,0 3-6 0,3 3-2 16,0-1 0-16,4 1 0 0,-1-3-29 0,0 5-7 0,3-2-1 15,3-3 0-15,0-2-12 0,0-6 0 0,3-3 0 0,0-2 0 32,3-3-44-32,0 0-4 0,3-8-2 0,-3-5 0 15,6-2-56-15,-3-6-11 0,0 0-3 0,0 0-814 0</inkml:trace>
  <inkml:trace contextRef="#ctx0" brushRef="#br0" timeOffset="138678.53">12789 3482 1890 0,'0'-5'41'0,"0"5"9"15,0-8 2-15,0 8 1 0,0 0-42 0,0 0-11 0,0 0 0 0,-6 0 0 16,0 0 92-16,0 2 17 0,-3 4 3 0,3-1 1 0,0 3-38 0,1 5-8 15,-4 0-2-15,0-2 0 0,0 10-42 0,0-2-9 16,0 2-2-16,0 5 0 0,0-2 23 0,0 2 4 16,0 1 1-16,3 5 0 0,-3-3-32 0,3 3-8 15,0-1 0-15,3-4 0 0,3-6 8 0,0 0 0 16,0-2 0-16,3-4 0 0,6-1-8 0,3-4 0 16,3-4 0-16,0-1 0 0,6-5 0 0,-3 0 0 15,2-5 0-15,1-3 0 16,0 0-28-16,0 2-11 0,0-7-1 0,3-5-1 0,2 4 19 0,-5-4 4 15,3 2 1-15,0-2 0 0,3-1 0 0,-6-2 0 16,-4 5 0-16,1 0 0 0,0 3-2 0,0 0 0 16,-6 5 0-16,0 2 0 0,-6 1 19 0,0 5 0 15,0-5 0-15,-6 5 0 0,0 0 12 0,-6 10 5 16,0 4 2-16,0-1 0 0,0 5 12 0,-6 4 2 0,0-1 1 16,0 3 0-16,-6 2 14 0,3 0 4 0,0-2 0 15,-2 0 0-15,2 5-29 0,3-2-6 0,-3 2-1 0,3 0 0 16,3-3-7-16,3 1-1 0,0 2-8 0,0-5 12 15,3-3-12-15,3 0 0 0,3-2 0 0,0-4 0 16,0 1-76-16,3-5-11 16,3-1-2-16,0 1-1095 0</inkml:trace>
  <inkml:trace contextRef="#ctx0" brushRef="#br0" timeOffset="139233.91">13200 4297 1947 0,'0'0'43'0,"0"0"9"0,0 0 1 0,0 0 2 0,0 0-44 0,9-3-11 16,-3 1 0-16,3-1 0 0,0 0 52 0,0-5 8 16,-3-2 1-16,2 2 1 0,1 0-40 0,0 3-8 15,0-9-2-15,-3 4 0 0,3-1-12 0,-3 1 8 16,3-4-8-16,-3 4 0 0,0-1 8 0,-3 1-8 15,3 2 0-15,-3-6 9 0,-3-4-1 0,0 5-8 16,3-1 12-16,-6-4-4 0,3 5-8 0,-3-3 10 16,0 5-10-16,0 3 10 0,-3-5 19 0,0 8 4 15,-6 0 1-15,3 2 0 0,-3 3 43 0,-3 3 9 0,-2 2 2 0,-1 0 0 16,0 8-46-16,-3-7-9 0,0 7-1 16,3 3-1-16,-3 2-1 0,7-5 0 0,2 6 0 0,3-6 0 15,0 6-22-15,3 2-8 0,0-3 0 0,3 1 9 16,0 2-9-16,6-8 0 0,0 1 0 0,0 1 0 15,0-1 0-15,3-4 10 0,3 1-10 16,3-3 10-16,0-6-10 0,2 1 0 0,1-3 0 16,3-3 0-16,0 1 0 0,-3-4 0 0,3-1-9 15,-3 1 9 1,-3-7-39-16,2 2-1 0,1-2 0 0,-3 3 0 0,0-4 23 16,-3 4 4-16,3-3 1 0,-6 2 0 0,0 8 12 0,0-5-9 15,-6 8 9-15,0 0-8 0,0 0 8 0,0 0 0 0,-3 8 0 0,0 0 0 16,0 3 8-16,-3 2 3 0,0 0 1 0,0 3 0 15,3 0 0-15,0-3 0 0,0 1 0 0,3-1 0 16,3-5 16-16,-3 0 3 0,6 2 1 0,-3-4 0 16,3-4-32-16,0 3 0 0,3-5 0 0,0 0 0 15,0 0-20-15,3-5-9 0,0 0-3 16,2-3 0-16,1 0-51 0,0-3-10 16,0-2-3-16,3-3-685 0,0 0-138 0</inkml:trace>
  <inkml:trace contextRef="#ctx0" brushRef="#br0" timeOffset="139546.09">14018 3307 2138 0,'-11'0'95'0,"8"0"19"0,0 0-91 0,-3 6-23 0,-3-6 0 0,3 0 0 15,0 8 92-15,0 5 13 0,-6-5 3 0,3 8 1 16,0-1-36-16,-3 4-7 0,0 7-2 0,-3-2 0 15,1 3-28-15,-1 7-5 0,0-2-2 0,0 8 0 16,-3-1 2-16,0 6 0 0,3 0 0 0,-3-2 0 16,1 1-31-16,2-1 0 0,0-1 0 0,0-2 0 15,-3-3 8-15,6 3-8 0,0-3 0 0,0 0 9 16,3-6-9-16,0 1 0 0,4 0 0 0,2-6 0 16,0-2 0-16,3 3 0 0,0-6 0 0,3-3 0 0,0-2 0 15,0-3 0-15,2-2 8 0,1-3-8 16,0 0 0-16,3-5 0 0,0 4-10 0,0-7 10 15,0-7-38-15,3 4-2 0,0 0 0 16,-3-2 0-16,0 0-130 0,3-3-26 16</inkml:trace>
  <inkml:trace contextRef="#ctx0" brushRef="#br0" timeOffset="141132.69">14685 3590 1605 0,'0'0'35'0,"0"0"7"0,0 0 2 0,0 0 2 0,0 0-37 0,0 0-9 0,0 0 0 0,0 0 0 16,0 0 76-16,0 0 14 0,0 0 2 0,0 0 1 15,-3 11 1-15,3 2 0 0,-3 6 0 0,0 2 0 16,-3 3-24-16,0 2-5 0,-3 6-1 0,1 2 0 16,-4 1-22-16,-3 2-5 0,0-3-1 0,0 6 0 0,-3 0-2 0,0-3-1 15,0 2 0-15,1 1 0 0,-1-3-20 16,3 3-4-16,-3-6-1 0,6 3 0 0,3-10-8 0,0-1 0 16,3-5 9-16,0 3-9 0,3-11 0 0,0 0-18 15,3-5 3-15,3 0 1 16,-3-2-149-16,0-6-29 0,0 0-7 0</inkml:trace>
  <inkml:trace contextRef="#ctx0" brushRef="#br0" timeOffset="141445.44">15111 3508 1152 0,'-6'3'102'0,"3"2"-82"0,0-5-20 0,0 8 0 15,-3 3 156-15,-3-3 26 0,0 5 6 0,0 6 0 16,-3-1-79-16,0 3-16 0,1 0-3 0,-4 3-1 16,0 3-37-16,0 4-7 0,0-1-1 0,0 1-1 15,0 6-12-15,0-5-3 0,0 2 0 0,1 3 0 16,-1 3-4-16,-3-5-2 0,3 2 0 0,0 0 0 15,0 0-33-15,3-3-6 0,-3 3-2 0,6-5 0 16,1-3 19-16,2-5 0 0,-3-3 0 0,3-3 0 16,0 1-201-1,3-6-47-15,0-5-8 0</inkml:trace>
  <inkml:trace contextRef="#ctx0" brushRef="#br0" timeOffset="141691.62">14560 4199 1728 0,'-9'-5'153'0,"9"2"-122"16,0 3-31-16,3-3 0 0,-3 3 111 0,6-5 16 16,-3 0 3-16,3 2 1 0,3-5-38 0,-3 3-7 15,3 5-2-15,0-5 0 0,0 5-38 0,3-3-8 16,-3 3-2-16,0-3 0 0,0 1-20 0,2 2-4 0,-2 0 0 0,0-6-1 15,3 6-11-15,0 0 0 0,0 6 0 0,0-6 0 16,0 0 15-16,0 2-3 0,-6 1 0 0,6 0 0 31,-1-3-144-31,1 5-28 0,-3-5-7 0</inkml:trace>
  <inkml:trace contextRef="#ctx0" brushRef="#br0" timeOffset="142224.19">15159 4321 1958 0,'0'0'43'0,"0"0"9"0,0 0 1 0,-3 10 3 0,0-4-45 0,0 1-11 16,0 7 0-16,-3-6 0 0,3 2 53 0,-3 1 9 15,3 5 2-15,-3 0 0 0,-3-3 0 0,3 5 0 16,0 11 0-16,0-2 0 0,0 2-52 0,0-5-12 16,0 0 0-16,0 5 0 0,0 2 54 0,0-1 8 15,0-1 2-15,-3 0 0 0,0 3-64 0,1-1-24 0,-4-2 0 0,3 3 1 16,-3 0 23-16,3 0 0 15,0-1 0-15,-3 1 8 0,3 3-8 0,-3-9 0 0,3 0 0 16,0 1 0-16,-3-3 0 0,4-3 8 0,5-8-8 0,-3 3 8 16,-3 0 6-16,-3-8 1 0,3 2 0 15,0 1 0-15,-3 0 12 0,0-9 2 0,0 1 1 0,-3-3 0 16,6-3-4-16,-3 1-1 0,1 2 0 0,-1-8 0 16,3-3 3-16,0-5 0 0,3 3 0 0,0-8 0 15,3 0-7-15,0-6-1 0,3-2 0 0,0 3 0 16,0-4 1-16,3 4 0 0,3 2 0 0,0 0 0 15,3 6-4-15,-3-3-1 0,3 2 0 0,3 3 0 16,2-2-16-16,1-1-16 0,0 3 4 0,0 0 0 16,-3-2 12-16,3 2 0 0,3-2 0 0,3-1 0 0,-4 1 0 15,4-4 0-15,0 1 0 0,-3-3 0 16,3 3-128-16,-3 3-24 0,-1-6-4 0,-2 3-1069 16</inkml:trace>
  <inkml:trace contextRef="#ctx0" brushRef="#br0" timeOffset="142417.19">15242 3953 2383 0,'0'0'105'0,"-3"-5"23"0,0 2-103 0,-3-2-25 15,3-1 0-15,0 4 0 0,0-4 64 0,0 1 7 16,0 0 1-16,3 5 1 0,0 0-36 0,0 0-7 15,0 0-2-15,0 0 0 0,6-3-28 0,0 3 0 16,0 0-13-16,0 0-1201 0</inkml:trace>
  <inkml:trace contextRef="#ctx0" brushRef="#br0" timeOffset="143210.31">15781 3815 864 0,'0'0'76'0,"0"0"-60"0,0 0-16 0,0 0 0 15,0 0 157-15,0 0 29 0,0 0 6 16,0 0 0-16,0 0-65 0,0 0-14 0,0 0-2 0,0 0-1 16,0 0-26-16,0 0-6 0,0 0-1 0,0 0 0 15,0 0-5-15,0 0 0 0,0 0-1 0,6 6 0 16,2-4-31-16,-5 4-7 0,-3-6-1 0,6 5 0 15,3 3 0-15,0-8 0 0,-3 5 0 0,6-2 0 16,3 2-19-16,-3 0-4 0,3-2-1 0,0 2 0 16,-3 1-8-16,2 1 0 0,4-4 0 0,-3 2 0 15,-3 1 0-15,3-1 8 0,-3 0-8 0,3-2 8 0,-3 2-8 0,0 0 0 16,0-2 0-16,-1 2 0 0,1 1 0 16,-3-4 0-16,-3 4 0 0,3-4 0 0,-3 1 0 15,-3 5 0-15,-3-8 0 0,3 5 0 0,0 3 0 16,0-3 0-16,-6 3 0 0,0-2 0 0,0 2 0 15,0-3 0-15,0 0 12 0,-3 3-4 0,0-8-8 0,3 5 0 16,-3-2 0-16,0 2 0 0,0-2 0 16,-3 0 0-16,4-1 8 0,-1 4-8 0,-3-4 0 0,3 1 0 15,-3-1 0-15,0 4 0 0,-3-6 0 0,0 5 8 16,3-2-8-16,-6 2 0 0,0-2 0 0,0-1 8 16,-5 6-8-16,5-2 0 0,-6 1 0 0,3-4 0 15,0 5 0-15,0 0 0 0,0-5 8 0,-2 7-8 16,2-7 8-16,0 7-8 0,-3-7 0 0,3 0 0 15,3-1 0-15,3 4 0 0,0-6 0 0,4 5 0 16,-1 3 0-16,3-8 0 0,0 3 0 0,6-3 0 16,0 0 0-16,0 0 0 15,0 0-24-15,0 0-3 0,0 0-1 0,0 0 0 16,0 0-171-16,9-3-34 0</inkml:trace>
  <inkml:trace contextRef="#ctx0" brushRef="#br0" timeOffset="143650.79">16171 4135 910 0,'0'0'40'0,"0"0"9"0,0 0-39 0,0 0-10 16,0 0 0-16,0 0 0 0,-6 3 104 0,6-3 20 15,-3 0 3-15,-3 0 1 0,0 3-24 0,0-1-5 16,3 4-1-16,0-6 0 0,0 5-6 0,-3-5 0 16,0 3-1-16,3 2 0 0,-6-5-25 0,3 3-5 15,-3-1-1-15,3 1 0 0,-3 2 1 0,0-2 0 16,-3-1 0-16,3 6 0 0,-2-8-24 0,-1 3-5 15,-3 2 0-15,0-2-1 0,0 5 1 0,-3-5 1 16,0-1 0-16,-3 6 0 0,-2-3-33 0,2 3 0 16,3-2 0-16,-3 2 0 0,-3 0 13 0,3-1-4 15,-2 4-1-15,2 2 0 0,0-7-8 0,3 1 0 16,0 4 9-16,3-3-9 0,6-5 0 0,1 2 0 0,-1 0 0 16,6-2 0-16,3-3 0 0,0 0 0 0,0 0 0 0,0 0 8 15,0 0-8-15,9-3 0 0,2 3 0 0,1-8 0 16,3 3-97-1,3-3-18-15,3 3-3 0,-6-3-1 0</inkml:trace>
  <inkml:trace contextRef="#ctx0" brushRef="#br0" timeOffset="144770.44">16424 3842 460 0,'0'0'41'0,"0"0"-33"16,0 0-8-16,0 0 0 0,0 0 220 0,0 0 43 16,3-8 8-16,0 5 1 0,-1 1-150 0,-2-6-30 15,3 2-7-15,0 1-1 0,0 0-12 0,0-3-2 16,0 0-1-16,0 3 0 0,3-3-19 0,-3 2-4 15,3-4-1-15,0-1 0 0,3 1-7 0,-3 2-2 16,3-6 0-16,0 1 0 0,3 0-20 0,0 0-4 16,0-1 0-16,3 1-1 0,-4 0-1 0,4 0 0 15,0 2 0-15,0-2 0 0,3 0-1 0,-3 2 0 16,-3 3 0-16,0 0 0 0,5 0 11 0,-5 3 3 0,-6 0 0 16,0-1 0-16,3 4-10 0,-3-3-1 0,0 2-1 0,-3 3 0 15,-3 0-3-15,0 0-8 0,9 0 12 0,-9 0-4 16,0 0-8-16,0 0 12 0,9 8-12 0,-6-3 12 15,-6 6-1-15,3-1 0 0,-3 4 0 0,-3-7 0 16,3 12 15-16,-3-6 3 0,0 6 1 0,-3-3 0 16,3 2-19-16,-6 1-11 0,0-1 12 0,1 3-12 15,-1-2 13-15,0-1-4 0,0 4-1 0,3-4 0 16,3-5 0-16,-3 1 0 0,3-7 0 0,3 4 0 16,0-3-8-16,3-8 8 0,0 0-8 0,0 0 8 15,0 0 0-15,6 0 0 0,6-5 0 0,0-1 0 16,0-2 2-16,0 1 0 0,3-7 0 0,-1 4 0 15,4-4-10-15,-6-1-14 0,-3-4 3 0,3 6 1 0,9-6 10 16,-3 6 0-16,-6-5 0 0,3 2 0 16,2 0 0-16,-2 0 0 0,-3 3 8 0,0 2-8 0,0 3 0 0,-3 0 0 15,3-2 0-15,-3 4 0 0,-9 6 0 0,6-2-8 16,-6 2 8-16,9 0-12 0,-9 0 12 0,0 0 0 16,9 2 0-16,-9-2 8 0,6 3-8 0,-6-3 8 15,5 3-8-15,1 2 8 0,-3 3-8 0,0 3 0 16,-3-6-11-16,0 5 11 0,0 1 0 0,0-3 0 15,-6 2 0-15,3 4 0 0,0 2 16 0,-2-3-3 16,-1 3-1-16,-3-3 0 0,0 8 11 0,0-8 1 16,0 6 1-16,0-6 0 0,-6 3-17 0,6-3-8 15,3 3 8-15,0-5-8 0,0 2 8 0,0-3-8 16,3 4 8-16,6-9-8 0,-3-5 0 0,3 5 0 0,-3-5 0 16,9 8 0-16,0-5 0 0,0-3 8 15,3 0-8-15,0-3 0 16,0 3-74-16,3-8-20 0,-3 3-4 0,-1 0-735 0,-2-1-147 15</inkml:trace>
  <inkml:trace contextRef="#ctx0" brushRef="#br0" timeOffset="145068.6">16409 4077 2156 0,'0'0'48'0,"0"0"9"0,6-8 3 0,0 6 0 0,0-1-48 15,2 3-12-15,-2-8 0 0,3 3 0 0,3 5 59 0,0-8 9 16,3 5 3-16,6 1 0 0,-3-4-29 0,6 1-6 16,2 2 0-16,1-2-1 0,-3 0-14 0,0 2-2 15,6-2-1-15,-4 2 0 0,-2 1 11 0,3-1 3 16,0 0 0-16,-1 1 0 0,-5 2-32 0,0-6 0 15,-3 4 0-15,0 2 0 0,0-3-12 0,-3 0-9 16,-3 3-2-16,-1 0 0 16,1 0-94-16,-3 0-19 0,-3 0-4 0,0 0-891 0</inkml:trace>
  <inkml:trace contextRef="#ctx0" brushRef="#br0" timeOffset="145720.15">16546 4382 2156 0,'0'0'48'0,"0"0"9"0,0 0 3 0,0 0 0 0,0 0-48 0,0 0-12 16,0-6 0-16,3 1 0 0,-3 0 85 0,6-1 15 15,-4-2 4-15,1 3 0 0,3-3-36 0,0 3-6 16,3-3-2-16,0 0 0 0,0 3-32 0,0-1-6 15,3 4-2-15,0-6 0 0,-3 0-6 0,6 5-2 16,0-2 0-16,-1 2 0 0,-2 1-12 0,0 2 9 16,0 0-9-16,3 0 8 0,-3 5-16 0,0 0-4 15,0-2-1-15,-3 2 0 0,3 0 13 0,-3 1 16 16,-3-1-3-16,-3 3-1 0,2 0-12 0,-2 0-15 0,-3 2 3 16,-6-4 1-16,6 2 35 0,-2 0 6 15,-4 2 2-15,0-2 0 0,-9 0-32 0,6 3 0 0,3 2 0 16,-3 0 0-16,-6 0 16 0,0 1-4 0,3-1 0 15,-3-3 0-15,0 6-12 0,-2 3 0 0,-4-1 8 16,3-4-8-16,0 1 12 0,3-1 0 0,-3-1 0 0,3 0 0 16,1 0-4-16,2 1-8 0,3-1 11 0,3-3-11 15,-3 4 31-15,3-4-1 0,3 1 0 0,0-1 0 16,3-2-30-16,0 0 8 0,0 3-8 0,3-6 0 16,-3-5 0-16,9 8 0 0,0-8 0 0,3 0 0 15,0 0 8-15,2 0-8 0,4-8 11 0,0 3-11 16,3 0 8-16,-3-3-8 0,0 0 0 0,3 2 0 0,-4-2 0 15,1 0 0-15,-3 1 0 0,0-1 0 0,3 0 8 16,0 2-8-16,-6 1 0 0,3 0 0 0,-4 2 0 0,1-2 0 16,-3 2 0-16,0 3 0 0,-9 0 0 0,6 0-9 15,3 0 1-15,-9 0 0 16,0 0-122-16,0 0-24 0,0 0-5 0,0 0-1093 16</inkml:trace>
  <inkml:trace contextRef="#ctx0" brushRef="#br0" timeOffset="146771.51">18034 3371 864 0,'0'0'38'0,"-3"-5"8"0,0-1-37 0,3 6-9 16,-3-2 0-16,-3-1 0 0,0 0 196 0,-3 6 38 16,0 0 7-16,-3 5 2 0,3-3-123 0,-6 3-24 15,4 5-4-15,-4 0-2 0,3 0-22 0,-3 6-4 0,-3-1 0 0,-6 6-1 16,3 5 3-16,-2-2 1 0,-4 13 0 0,0-6 0 15,3 3-30-15,-3 3-5 0,-5 5-2 0,8 0 0 16,6 0 0-16,0 2 0 0,-6-2 0 0,3 0 0 16,7 3-30-16,-1 2 0 0,0-2 0 0,0-1 0 15,3-2 0-15,3-2 0 0,3-4 0 0,0 1 0 16,0-8 0-16,0 0 0 0,6 2 0 0,0-2 0 16,3-6 0-16,0 1-8 0,3-1 8 0,3-7-13 15,3 2-90 1,-3-5-17-16,3 2-4 0,0-7-1 0,6 2-98 0,-3-10-19 15,2 7-4-15,4-10-515 0</inkml:trace>
  <inkml:trace contextRef="#ctx0" brushRef="#br0" timeOffset="147385.68">18239 3551 288 0,'0'0'12'0,"3"-3"4"0,-3 3-16 0,0 0 0 16,0 0 0-16,0 0 0 0,0 0 361 0,-6 0 70 16,0 8 13-16,0 3 4 0,-3-1-284 0,-2 6-57 15,-4 5-11-15,3 3-3 0,-3-3-18 0,0 8-4 16,-3 3-1-16,3 0 0 0,3 0-38 0,-3-1-8 15,1 4-2-15,-4-4 0 0,3 4-10 0,0-3-1 0,0 2-1 0,0 0 0 16,0 1 2-16,3-6 0 0,0 0 0 0,1 3 0 16,-1-3-12-16,6-5 0 0,-3 2 9 0,3-7-9 15,0 2 0-15,0-8 0 0,3 0 0 0,0-5 8 16,3 3-8-16,0-3 8 0,0-8-8 0,0 0 8 16,0 0 0-16,3-3 1 0,3-2 0 0,3-3 0 15,0-3-9-15,3-2 0 0,-3-5 0 0,3 2 0 16,5-3-18-16,1 6 4 0,0-6 1 0,3 6 0 15,0 0-2-15,0 0 0 0,-1-1 0 0,1 4 0 16,0 2 15-16,3 0 0 0,-3 3 0 0,0 2 10 0,-7 3-10 16,1 0 0-16,0 0 0 0,0 3 0 0,-3 2-14 0,-3 3 5 15,0 3 1-15,-3-4 0 16,0 1-11-16,-6 3-1 0,0 2-1 0,0 0 0 0,-3 3 12 16,0 3 9-16,-3-1-12 0,0-2 12 0,0 0 0 0,-3-3 0 15,0 1 0-15,-3 1 0 0,0-1 0 0,0-1 11 16,0-3 0-16,-2 4 0 0,-1-6 4 15,3 0 1-15,-6 0 0 0,6-3 0 0,0 0-4 0,-3 0 0 16,3 1 0-16,-3-6 0 0,1 2-2 0,-4 1-1 16,3-3 0-16,-3 3 0 0,3-3 7 0,-3 0 0 15,3 5 1-15,0-5 0 0,1-5-17 0,2 5-19 16,0-3 4-16,0 3 1 0,0-3 14 0,3 1 0 16,0 2 0-16,0-6 0 0,6 1 0 0,0 0 0 15,3 0 0-15,3-3 0 16,-3 0-25-16,9 0-6 0,0 0-1 0,0 2-1118 0</inkml:trace>
  <inkml:trace contextRef="#ctx0" brushRef="#br0" timeOffset="147852.57">18448 4077 633 0,'0'0'28'0,"-6"0"6"0,0-5-34 0,0 2 0 0,0 3 0 0,3-5 0 16,3 5 374-16,0 0 68 0,-6 0 14 0,6 0 2 15,0 0-323-15,3-8-65 0,-3 8-13 0,6-5-2 0,3-1-30 0,3 4-5 16,-3-3-2-16,5 5 0 0,1 0-10 0,0-6-8 16,0 6 12-16,3 0-12 0,-9 0 8 0,3 0-8 15,0 0 0-15,0 6 0 0,2-4 0 0,-2 1 0 16,0-1 0-16,-3 4 0 0,0-4 0 0,-3 4 0 15,-6-6 8-15,0 0-8 0,3 5 0 0,-3-5 0 16,3 8 0-16,-3-3 0 0,-6 3 0 0,0-3 10 16,-3 3-10-16,0 3 8 0,0-6 4 0,0 3 1 15,-2 0 0-15,2 3 0 0,-6-3 8 0,-3 5 2 16,0 0 0-16,0 0 0 0,-3-2-10 0,3 5-1 16,1 2-1-16,-4-4 0 0,3-1 0 0,3 0 0 15,3 3 0-15,0 0 0 0,3-3 1 0,0-5 0 16,3 3 0-16,0-1 0 0,3 1-12 0,3-3 12 15,-3 2-12-15,3-4 12 0,3 1-12 0,0 1 0 16,3-2 0-16,0-1 0 0,0 3 0 0,3-5 0 0,-3-1 0 0,3 6 0 16,0-8 0-16,6 3 0 0,-3-3 9 0,0 0-9 15,3-3 0-15,-1 3-8 0,7-5 0 0,-3 0 0 16,-3-3-119 0,0 2-23-16,3-4-5 0,0-1-954 0</inkml:trace>
  <inkml:trace contextRef="#ctx0" brushRef="#br0" timeOffset="148392.76">18790 4125 460 0,'0'0'41'0,"-3"3"-33"15,-3 4-8-15,0-1 0 0,-3 2 368 0,3 0 72 16,0 2 15-16,-6 3 2 16,3 1-282-16,-3-1-57 0,4 5-11 0,-4 4-3 0,3-9-42 0,0 3-9 15,0-3-1-15,3 3-1 0,0-3-18 0,0 0-3 16,3 0-1-16,6 1 0 0,-3-1-20 0,6-2-9 15,-6-1 8-15,3 1-8 0,6-9 0 0,-3 4 0 16,0-1 8-16,3-5-8 0,0 3 0 0,0-3 0 16,2-3 0-16,-2 3 0 0,3-8-15 0,0 3-1 15,0-3-1-15,0 0 0 0,0 0 1 0,0 0 0 16,0-5 0-16,3 2 0 0,-4 1-8 0,1-4 0 16,3 1-1-16,0 0 0 0,-3-3 13 0,0 3 2 0,-3 5 1 15,0-5 0-15,0 2 9 0,-3 8 0 16,0-5 0-16,-3 8 0 0,-3 0 0 0,0 0 0 15,-3 8 0-15,0-2 8 0,-3 4 20 0,-3 3 4 0,0-2 0 0,0 2 1 16,0 6-5-16,3-6 0 0,-3 0-1 16,3 0 0-16,0 3-7 0,3 0 0 0,0-5-1 0,0 5 0 15,3-3-19-15,3 0 10 0,0-5-10 16,0 3 8-16,3-3-8 0,3-3 12 0,0 3-12 0,3-8 12 16,0 0-12-16,3 0-17 0,-3 0 4 15,3-8 1-15,-7 3 35 0,4-9 7 0,0 4 2 0,0-1 0 16,0-2-32-16,0-3 0 0,3 0 0 0,0 3 0 15,0-6-12-15,0 1-8 0,-4-3-1 0,1 2-1 16,0-7 22-16,-3 5 0 0,0-3 0 0,-3 3 0 16,0 2 0-16,0-7 0 0,-6 5 0 0,3 2 0 15,-3 3 0-15,-3 3 0 0,0 2 0 0,0 1 0 0,-3 4 0 16,-3 4 0-16,0-4 0 0,-3 6 0 0,0 0 18 16,3 6 2-16,-2-6 0 0,-1 5 0 0,-3 3-20 0,3-3 0 15,3 3 0-15,3-5 0 16,0 2-32-16,6-5-9 0,0 0-3 0,3 8-803 15,-3-8-161-15</inkml:trace>
  <inkml:trace contextRef="#ctx0" brushRef="#br0" timeOffset="148618.5">19254 4461 2563 0,'0'0'56'0,"-6"3"12"0,3 2 3 0,0-3 1 0,-3 1-58 0,3 2-14 15,0-2 0-15,0 0 0 0,-2-3 88 0,5 0 16 0,-3 0 2 0,3 0 1 16,0 0-86-16,0 0-21 0,0 0 0 0,0 0 0 31,0 0-76-31,3-6-19 0,-1-2-4 0,4 6-1 0</inkml:trace>
  <inkml:trace contextRef="#ctx0" brushRef="#br0" timeOffset="149554.99">20043 3834 460 0,'9'-5'20'0,"-6"-3"5"0,0 2-25 0,0 6 0 0,0-5 0 0,0-3 0 15,0 3 267-15,0 5 48 0,-3 0 9 0,0 0 3 16,0 0-173-16,0 0-34 0,0 0-8 0,0 0 0 15,0 0-35-15,0 0-6 0,0 0-2 0,0 5 0 16,0 3-13-16,-3 0-4 0,0 3 0 0,-3 4 0 16,0 1-4-16,-3 0-2 0,0 3 0 0,0 2 0 15,-3 3-7-15,-3 2-2 0,-2 1 0 0,-4 4 0 16,0 1-15-16,0 2-3 0,0 4-1 0,0-1 0 16,3 0-6-16,1-3 0 0,-4 3-1 0,0-5 0 0,6-6-3 15,0-5-8-15,3 6 12 0,3-3-4 0,3-6-8 16,0-2 0-16,0-3 0 0,4 1 0 15,2-4 0-15,0 1 0 0,-3-6 0 0,3 6 0 0,0-11-8 0,0 0-8 16,0 0 0-16,0 0-1 16,0 0-142-16,3-8-28 0,2 0-5 0</inkml:trace>
  <inkml:trace contextRef="#ctx0" brushRef="#br0" timeOffset="150000.69">19716 3686 403 0,'0'0'36'0,"0"0"-36"0,0 0 0 0,0 0 0 15,0 0 220-15,0 0 38 0,-3 0 7 0,3 0 2 16,0 0-108-16,0 0-22 0,-6-6-4 0,6 6-1 16,0 0-38-16,0 0-8 0,0 0-2 0,0 0 0 15,9-2 10-15,-3-1 2 0,-6 3 0 0,9 0 0 16,-1-3-42-16,1 3-8 0,0 0-2 0,3 0 0 0,3 0-1 16,3 0-1-16,6 0 0 0,0 0 0 0,2-5 0 0,1 2 0 15,6-2 0-15,-3 0 0 0,2 2-23 16,1 1-5-16,-3-1-1 0,3-2 0 0,-1 2-5 0,1 0 0 15,0 1-8-15,3-4 12 0,-1 1-3 0,1 3-1 16,-6-4 0-16,0 6 0 0,-1-5-8 0,-5 5 0 16,0 0 0-16,-3 0 0 0,0-3 0 0,-6 3 0 15,-1 3 0-15,-2-3-11 0,-12 0 11 16,9 5 0-16,-9-5 0 0,0 0 0 0,0 0-19 0,0 0-5 16,0 0 0-16,0 0-1 15,3 6-134-15,-3-6-26 0,-3 2-6 0,0 3-1 0</inkml:trace>
  <inkml:trace contextRef="#ctx0" brushRef="#br0" timeOffset="150291.01">19653 4233 2019 0,'0'0'89'0,"0"0"19"0,0 0-86 0,0 0-22 0,6 0 0 0,0 0 0 16,0-5 52-16,-3 5 7 0,0-3 1 0,3-2 0 15,6 5 13-15,3-8 3 0,-6 6 1 0,8-1 0 16,1-2-21-16,3 2-5 0,0-2-1 0,3-1 0 16,0 1-20-16,-4 2-4 0,7 1-1 0,-3-1 0 15,3-5-17-15,0 3-8 0,-1-3 0 0,-2 3 8 16,-3-1-8-16,3 1 0 0,-3-3 0 0,0 3 8 15,-4 2-28-15,-2 3-7 0,-3 0-1 0,0 0 0 16,0 6-156-16,-3-4-32 0,-9-2-7 0</inkml:trace>
  <inkml:trace contextRef="#ctx0" brushRef="#br0" timeOffset="150922.12">20237 4556 1324 0,'0'0'118'0,"0"0"-94"0,0 0-24 0,0 0 0 16,0 0 131-16,0 0 21 0,-6 3 5 0,0-1 1 16,-3 4-45-16,6-1-9 0,3-5-1 0,-3 5-1 15,0 3-49-15,0 0-9 0,3 0-3 0,-6 3 0 16,3 2-10-16,-3 3-3 0,0 0 0 0,0 0 0 16,0 2-4-16,0 1 0 0,-3-1-1 0,0 3 0 0,0-2-7 15,0-1 0-15,-3 3-1 0,7 1 0 0,-7 1-15 0,3-1 8 16,-3-1-8-16,3 3 0 15,0-6 0-15,3 1 8 0,0-1-8 0,-3 3 0 16,0 1 0-16,0-4 9 0,-3 6-9 0,0-3 8 0,3 0 1 16,-5 6 0-16,5-4 0 0,-3-1 0 0,3-1-20 15,0-3-4-15,-3 1-1 0,3-3 0 0,-3 0 16 16,0-1 0-16,0-1 0 0,-3-1 0 0,4-3 28 16,-4 1 9-16,3 0 2 0,0-3 0 0,0 0-14 0,3-6-2 15,-3 3-1-15,3-5 0 0,-3 0-1 0,3-2 0 16,0-3 0-16,6-3 0 0,-3 2-1 0,4-4-1 15,-1-4 0-15,0 4 0 0,6-6 0 0,0-5 0 16,-1-3 0-16,4 6 0 0,3-9 8 0,3 6 1 16,-3-3 1-16,6 0 0 0,0 0 1 0,3 6 0 15,0-3 0-15,0 2 0 0,-1 1-30 0,1-1 0 16,3 3 0-16,3 0 0 0,0-5 17 0,0 3-2 16,-1 2-1-16,1-3 0 0,-3 6-14 0,0-5 0 0,0 4 0 15,0 1 0-15,-7 0 0 0,1 0-8 16,0-6 8-16,0 6-13 15,-3 2-75-15,0-2-14 0,-6 3-3 0,0 4-1 16,3-7-118-16,-6 5-23 0,0-10-5 0,0 4 0 0</inkml:trace>
  <inkml:trace contextRef="#ctx0" brushRef="#br0" timeOffset="151085.87">20370 4344 2556 0,'0'0'113'0,"0"0"23"0,-5-7-108 0,2 1-28 16,0 1 0-16,3 0 0 0,0-3 13 0,6 2-2 16,-4 4-1-16,1-4 0 0,3 1-10 0,3 0 0 15,-6 2 0-15,3 3-1149 16</inkml:trace>
  <inkml:trace contextRef="#ctx0" brushRef="#br0" timeOffset="152004.76">20963 4006 1659 0,'0'0'73'0,"0"0"16"0,0 0-71 0,0 0-18 0,0 0 0 0,0 0 0 15,0 0 100-15,0 0 17 0,0 0 3 0,0 0 1 16,0 0-26-16,0 0-6 0,-3-3-1 0,3 3 0 16,0 0-25-16,0 0-6 0,0 0-1 0,0 0 0 15,0 0-24-15,0 0-4 0,0 0-2 0,0 0 0 16,9 0-9-16,-3 0-1 0,6 0-1 0,-3 0 0 16,-1 3-7-16,4-3 0 0,0 5-8 0,0-5 12 15,3 5-12-15,-3 3 0 0,3-5 8 0,0 8-8 16,0-9 0-16,-3 3 0 0,2 3 8 0,4 3-8 15,-6-6 0-15,6 3 9 0,-3-2-9 0,0 1 8 0,-3-1-8 16,0 2 0-16,0 0 0 0,-7 2 0 0,-2-4 0 0,-3 1 0 16,3-7 0-16,0 6 0 0,-3 2 0 0,0-8 0 15,3 0 0-15,-3 8 0 0,3-3 0 0,-3-5 0 16,0 0 0-16,-3 5 0 0,0 3 0 0,-3 0 0 16,-2-3 0-16,-1-2 0 0,-3 5 0 0,3 0 0 15,0-3-9-15,0 3 9 0,0-3 0 0,-3 3 0 16,0-2 0-16,0 2 0 0,0-3 0 0,0 3 0 15,-2-6 0-15,2 4 0 0,-3-1 0 0,0 0 0 16,0 3 8-16,0-5-8 0,-6 2 0 0,3 0 0 16,1 1 0-16,-7-4 0 0,0 4 0 0,3-1 8 15,-3-2-8-15,3 2 0 0,7 0 0 0,-1-2 11 16,0 2-11-16,3 0 10 0,0 1-10 0,3-4 0 16,0 4 0-16,3-4 0 0,6-2-10 0,0 0 10 15,0 0 0-15,0 0-9 16,9 3-150-16,0-3-29 0</inkml:trace>
  <inkml:trace contextRef="#ctx0" brushRef="#br0" timeOffset="152352.46">21266 4363 1612 0,'0'0'36'0,"0"0"7"0,0 0 1 0,0 0 1 0,0 0-36 0,0 0-9 0,0 0 0 0,0 0 0 0,0 0 93 15,0 0 17-15,0 0 3 0,0 0 1 0,-6 3-35 0,-2 2-7 16,2-2-2-16,-6 2 0 0,3-2-14 16,-3 2-4-16,0 0 0 0,0 0 0 0,0 3-8 0,0 3-1 15,-3-8-1-15,0 7 0 0,1-7-12 0,2 7-2 16,-3-7-1-16,-3 2 0 0,6 1-14 0,-6-1-2 15,3-2-1-15,-3 2 0 0,1-3-10 0,-1 1 0 16,-3 0 9-16,3-3-9 0,3 2 0 0,0-2 0 16,0 0 0-16,3 3 8 0,1 0-8 0,5-3 0 15,3 0 0-15,3 0 0 0,0 0-8 0,0 0-4 0,0 0 0 16,9 0 0 0,2-3-113-16,1 3-23 0,3 0-5 0</inkml:trace>
  <inkml:trace contextRef="#ctx0" brushRef="#br0" timeOffset="153122.43">21936 4077 1105 0,'0'0'48'0,"0"0"12"0,0 0-48 0,0 0-12 16,0 0 0-16,3-5 0 0,0 0 104 0,-3 5 20 15,3-3 3-15,0-5 1 0,0 3-42 0,0-1-8 16,0 1-2-16,0 3 0 0,3-9-19 0,-3 8-4 16,0-5-1-16,3 3 0 0,-3-3-26 0,3 3-6 15,-6 0 0-15,3-3-1 0,0 2 21 0,-3-2 4 16,0 3 0-16,0-5 1 0,-3 2-12 0,3 0-2 16,-3 0-1-16,-3 2 0 0,3-2 20 0,-3 3 4 15,0-3 1-15,-3 3 0 0,0 0-10 0,0-1-1 0,-3 4-1 0,-6 2 0 16,0 0-19-16,-2 2-3 0,-4 4-1 0,-3-1 0 15,3 0 20-15,-3 3 3 16,-2 5 1-16,-1 1 0 0,3-1-29 0,0-5-6 0,7 10-1 16,-1-4 0-16,0 4 4 0,6-2 0 0,-3 8 0 15,3-6 0-15,0 3-12 0,3 1 0 0,1 1 9 16,-1 7-9-16,3-4 10 0,0-2-2 0,0 2-8 0,3 1 12 16,3-3-12-16,3 2 0 0,0-7 0 0,3 2 0 15,3-3 0-15,0-2 0 0,0 0 8 0,3-3-8 16,3 0 0-16,-4-2 0 0,4 0 0 0,3-9 0 15,0 9 0-15,0-11 0 0,3 0 0 0,3 0 0 16,0 0 0-16,2-8 0 0,-2 3 0 0,3-6 0 16,0 3 0-16,0 0 0 0,-3-5 0 0,-1 2 0 15,4-2 0-15,-6-3 0 0,3 3 0 0,-6-3 0 0,3 0 0 16,-4 3 0-16,-2-8 0 0,-3 2 0 16,3 1 0-16,-3-3 0 0,-3 2 0 0,0-7 0 0,3 7 0 0,0-5 0 15,-6 1 0-15,0 4 0 0,3-7 26 0,-6 7 2 16,0-7 1-16,0 4 0 0,-3 4-29 0,0-1 8 15,0 1-8-15,0 2 0 0,-3 3 0 0,-3-3 0 16,3 5 0-16,-3 1 0 0,0 2 0 0,0 2 0 16,-3-1 0-16,-3 7 0 0,-2 0 0 0,-4 7 0 15,0-7 0-15,3 8 0 16,-3 3-24-16,0-3-5 0,-2 2-1 16,5 1 0-16,0 2-40 0,3 3-8 0,0-3-2 0,6 3 0 15,0 0-92-15,0 5-18 0,3-2-4 0,3 2-843 0</inkml:trace>
  <inkml:trace contextRef="#ctx0" brushRef="#br0" timeOffset="153422.57">21865 4612 2188 0,'0'0'48'0,"0"0"11"0,0 0 1 0,0 0 1 15,0 0-49-15,0 0-12 0,0 0 0 0,0 0 0 0,-3 5 95 0,0 3 16 16,0 5 3-16,-6-8 1 0,3 6-51 0,-3 0-9 16,0 2-3-16,0 0 0 0,-3 0-32 0,0 6-6 15,-3-6-2-15,4 0 0 0,2 1-12 0,3-7 0 16,-3 4 0-16,3-3 0 0,3 0 0 0,0 2 0 15,3-10 0-15,0 0 0 16,6 3-63-16,-6-3-5 0,0 0-2 0,9 0-724 16,0-3-145-16</inkml:trace>
  <inkml:trace contextRef="#ctx0" brushRef="#br0" timeOffset="153888.34">22374 4043 2170 0,'3'-13'48'0,"0"7"9"0,0 1 3 0,-3-3 1 0,3 3-49 0,0 0-12 0,0-1 0 0,-3 6 0 16,0 0 83-16,0 0 13 0,0 0 4 0,0 0 0 16,0 0-29-16,0 0-6 0,-6 8-1 0,3 5 0 15,-3-2-35-15,-3 5-7 0,-3 0-2 0,-3 2 0 16,0-2 16-16,0 3 4 0,0-3 0 0,0-3 0 15,4 3-32-15,-1 2-8 0,3-5 0 0,3-2 0 16,0 2 0-16,3-2 0 0,3-1 8 0,0-4-8 16,6 2 0-16,0-3 0 0,3-2 0 0,6 2 8 15,-4-5-8-15,4 2 0 0,0 1 0 0,0 0 0 16,0 2 0-16,0-5 0 0,0 3 0 0,-3-1 0 16,-3-2 0-16,2 3-8 0,-2 2 8 0,-3-2-8 0,0 0 8 0,0 2-13 15,0 3 5-15,-3-3 8 0,-3-5 0 0,3 8 0 16,-6 0 0-16,3 3 0 0,-3 2 0 0,0-3 0 15,-3 1 0-15,0 0 0 0,0-1 0 0,0 3 0 16,-3-2 0-16,1 2 0 0,-4-5 0 0,0 5 0 16,-3 1 9-16,0-1-1 0,0 0 2 0,-6 0 1 15,3 0 0-15,-2 1 0 0,2-4-11 0,0 3 0 16,0-5 0-16,0-2 0 0,-3-1 0 0,3 0 0 16,4 1 0-16,-4-6 0 0,0 0-17 0,6-6 1 15,0-2 0-15,0 0 0 16,3 0-118-16,3-5-23 0,3 0-5 0,0-5-986 0</inkml:trace>
  <inkml:trace contextRef="#ctx0" brushRef="#br0" timeOffset="154127.15">22403 3979 2257 0,'0'0'100'0,"0"0"20"0,0 0-96 0,0 0-24 0,3-8 0 0,3 6 0 16,-6 2 117-16,6-3 19 0,-6 3 3 0,6-5 1 15,3 2-47-15,0-2-9 0,0 5-1 0,3 0-1 16,0-5-19-16,0 2-4 0,3 0-1 0,3 1 0 16,-1 2-34-16,1-6-6 0,3 4-2 0,0-1 0 0,-3 0-16 0,-3 3 8 15,6-8-8-15,-4 8 0 0,1-2 8 0,0-1-8 16,0 3 0-16,-3 0 0 16,-3-5-83-16,3 2-20 0,-6 3-4 0,-1 0-1 15,1 3-112-15,-9-3-22 0</inkml:trace>
  <inkml:trace contextRef="#ctx0" brushRef="#br0" timeOffset="154543.44">22990 3582 2631 0,'-3'-7'58'0,"3"7"12"0,0 0 2 0,0 0 2 0,3-8-59 0,0 2-15 0,-3 6 0 16,9 0 0-16,-3-5 72 0,3 5 12 0,0 5 3 0,-1-2 0 15,1 8-35-15,3-6-6 0,3 5-2 0,-3 6 0 16,-3-2-4-16,0-1 0 0,-3 3-1 0,3-1 0 16,-3 1-11-16,0 3-1 0,0-1-1 0,-3 4 0 15,3 1-5-15,-6-1-1 0,3 4 0 0,-3-5 0 16,3 3-20-16,-6 2 0 0,0-4 0 0,-3 4 0 15,0 3 10-15,0 0-2 0,-3 3-8 0,0 0 12 16,-6 2-12-16,-3 3 9 0,-3 3-9 0,1-3 8 16,-1 3-8-16,0-1 0 0,-3 1 0 0,0 0 0 15,-3 5 21-15,1-6-1 0,-4-2 0 0,-3 6 0 16,-3 2-20-16,1-6-15 0,-1 6 3 0,3-10 0 16,0 2 12-16,1-5-9 0,2-6 9 0,3 3-8 0,0-2 8 15,7-4-8-15,-4 1 8 0,3-3-8 0,3-2-4 16,0-3 0-16,0 0 0 0,3-3 0 15,1-5-128-15,2-3-25 16,0 3-6-16,-3-8-1172 0</inkml:trace>
  <inkml:trace contextRef="#ctx0" brushRef="#br0" timeOffset="173469.79">1838 5800 403 0,'0'0'36'0,"0"0"-36"16,0 0 0-16,0 0 0 0,0 0 179 0,0 0 29 16,0 0 5-16,0 0 2 0,0 0-87 0,0 0-16 15,12 0-4-15,-12 0-1 0,0 0-11 0,9 0-1 16,0 0-1-16,3-6 0 0,-3 6-10 0,3 0-1 16,-3 0-1-16,0 0 0 0,3 0-25 0,-3-2-5 15,3 2 0-15,-1-3-1 0,1 3-16 0,6-3-3 16,0 3-1-16,3 0 0 0,-6 0-16 0,9-5-3 15,-4 3-1-15,1 2 0 0,0 0-3 0,0 0 0 16,-3 0 0-16,3 0 0 0,-1-3-8 0,-5 3 0 16,6 0 0-16,-3-3-11 0,-6 3 11 0,3-2 0 15,-3 2 0-15,0 0 0 16,0 0-49-16,-4 2-5 0,1 1-1 0,0 0-665 16,-9-3-132-16</inkml:trace>
  <inkml:trace contextRef="#ctx0" brushRef="#br0" timeOffset="173867.31">1761 5969 1407 0,'0'0'62'0,"0"0"14"0,0 0-61 0,0 0-15 15,0 0 0-15,0 0 0 0,0 0 114 0,0 0 20 16,6 0 4-16,0-3 1 0,3 3-49 0,0 0-10 16,3-2-1-16,3 2-1 0,-4-3-20 0,1 0-4 15,6 1-1-15,-3-1 0 0,0 3-15 0,0-5-3 16,0 2-1-16,6-2 0 0,-7 5-13 0,4 0-2 15,0-3-1-15,-3 1 0 0,0 2-10 0,6 0-8 16,0-3 12-16,-6 0-12 0,2 6 9 0,1-3-9 16,-6 0 0-16,6 3 9 0,-6-3-9 0,6 0 0 15,-3 0 0-15,3 2 0 0,-7-2 0 0,7-2 0 16,-6 2 0-16,6 0 0 0,-9 0-11 0,3 0-7 16,-3 2-2-16,-3-2 0 15,3 0-192-15,-3 0-38 0</inkml:trace>
  <inkml:trace contextRef="#ctx0" brushRef="#br0" timeOffset="175304.13">1868 5607 1026 0,'0'0'45'0,"0"0"10"0,0 0-44 0,0 0-11 0,0 0 0 0,0 0 0 16,0 0 92-16,0 0 16 0,0 0 3 0,0 0 1 16,0-3-28-16,0 3-4 0,6 0-2 0,-6 0 0 15,6-8-20-15,3 5-4 0,-9 3-1 0,3-2 0 16,6-4-1-16,-9 4-1 0,0 2 0 0,0 0 0 15,9-6-6-15,-9 6-1 0,3-2 0 0,-3 2 0 16,6-6-8-16,-6 4-1 0,0 2-1 0,6-5 0 0,0 2-12 0,-6 3-2 16,3-3-1-16,3-2 0 0,-3 2-7 0,-3 3-2 15,0 0 0-15,9-5 0 0,-9 2-10 0,0 3 8 16,0 0-8-16,2-2 8 0,4-4 0 0,-6 6-8 16,0 0 12-16,0 0-4 0,0 0-8 0,0 0 8 15,0 0-8-15,0 0 8 0,0 0 3 0,0 0 0 16,3-2 0-16,-3 2 0 0,0 0-11 0,0 0 10 15,0 0-10-15,0 0 10 0,0 0-10 0,6-3 10 16,-6 3-10-16,0-2 10 0,0 2-10 0,3-3 0 16,-3 3 0-16,9 0 0 0,-9 0 0 0,0 0 0 15,0 0 0-15,0-3 0 0,0 3 0 0,0 0 8 16,0 0-8-16,0 0 0 0,0 0 8 0,0 0-8 16,3 0 8-16,-3 0-8 0,6-8 11 0,-6 8-3 0,0 0-8 0,0 0 12 15,0-2-12-15,0 2 8 0,0 0-8 0,0 0 0 16,0 0 8-16,0 0-8 0,0 0 0 0,0 0 9 15,0 0 3-15,0 0 1 0,0-3 0 0,0 3 0 16,0 0-13-16,0 0-13 0,0 0 2 0,0 0 1 16,0 0 10-16,0 0 0 0,3 0 0 0,-3 0 0 15,0 0 0-15,0 0 0 0,0 0 0 0,0 0 0 16,0 0 0-16,0 0 0 0,0 0 0 0,0 0 0 16,0 0 0-16,0 0 0 0,0 0 0 0,0 0 0 15,0 0 0-15,0 0 12 0,0 0-2 0,0 0-1 16,0 0-9-16,0 0-11 0,0 0 3 0,0 0 0 15,0 0 8-15,0 0 0 0,0 0 0 0,0 0 0 16,0 0 0-16,0 0 11 0,0 0-3 0,0 0 0 16,0 0-8-16,0 0-12 0,0 0 2 0,0 0 1 0,0 0 9 0,0 0 12 15,0 0 7-15,0 0-19 0,0 0-11 16,0 0 3-16,0 0 0 0,3-8 8 0,-3 8 0 16,0 0 0-16,0 0 0 0,0 0 0 0,0 0 11 15,0 0-3-15,0 0 0 0,0 0-8 0,0 0-11 16,0 0 3-16,0 0 0 0,0 0 8 0,0 0 0 15,0 0 8-15,0 0-8 0,0 0 8 0,0-3-8 16,6 1 10-16,-6 2-10 0,0 0 0 0,3-6 8 16,3 1-8-16,-6 3 0 0,9 2 0 0,-9 0 11 15,3-8-11-15,6 2 10 0,-6 4-10 0,3-4 0 16,0 1 0-16,0 0 0 0,3-1 0 0,0 1 0 16,-3-3 0-16,8 3 0 0,-2-3 0 0,0 0 0 15,-3 0 0-15,3 3 8 0,-3-3-8 0,0 3 0 16,3-6 0-16,-3 3 0 0,3 0 0 0,-3 0 0 0,2 0 0 0,-2 3 8 15,0-3-8-15,0 5 0 0,0-7 0 0,-3 7 8 16,3-7-8-16,-3 7 0 0,0-5 0 0,0 5 0 16,3 1 0-16,-6-6 0 0,3 3 0 0,-3 2 0 15,-3 3 0-15,0 0-9 0,9-5 9 0,-9 5-13 16,0-6 13-16,0 6 0 0,0 0 0 0,0 0 0 16,0 0 0-16,0 0 0 0,0 0 0 0,0 0 0 15,0 0 0-15,0 0 0 0,0 0 0 0,0 0 0 16,0 0 0-16,0 0 0 0,0 0 0 0,0 6 0 15,-6-1 0-15,0 3 0 0,6 0 0 0,0-3 0 16,0 3 0-16,-6-3 8 0,3 6 1 0,3-1 0 0,0 1 4 16,0 0 1-16,-6 2 0 0,3-3 0 15,3 4-3-15,0-1-1 0,-3 3 0 0,3-3 0 0,-3-2-10 16,3-1 0-16,0 3-10 0,0 1 10 0,0-6 0 16,0-1 15-16,0 1-2 0,3 3 0 15,-3-6 5-15,0-5 1 0,3 8 0 0,0-2 0 0,-3-1-19 0,0-5 0 16,0 0 0-16,6 8 0 0,-3 0-15 0,-3-8 3 15,0 0 1-15,0 5 0 0,6 3-6 0,-6-8-2 16,0 5 0-16,-6 0-828 16,6-5-165-16</inkml:trace>
  <inkml:trace contextRef="#ctx0" brushRef="#br0" timeOffset="175740.9">12146 10507 2432 0,'-27'2'0'0</inkml:trace>
  <inkml:trace contextRef="#ctx0" brushRef="#br0" timeOffset="177388.03">3651 5469 403 0,'0'0'36'0,"0"3"-36"0,0-6 0 0,3 3 0 0,-3 0 131 0,0 0 19 15,0 0 4-15,0 0 1 0,0 0-35 0,0 0-6 16,0 0-2-16,0 0 0 0,0 0-46 0,0 0-10 16,0 0-1-16,0 0-1 0,0 0-18 0,0 0-3 15,0 0-1-15,0 0 0 0,0 0 3 0,0 0 0 16,-3-5 0-16,-6 2 0 0,3 0 3 0,0 1 1 16,0-4 0-16,-3 4 0 0,6-1-8 0,-8 3-2 15,2-3 0-15,-3 3 0 0,6-2-8 0,-3 2-1 0,9 0-1 16,-12 0 0-16,0 0 17 0,-3 0 3 0,0 0 1 0,3 2 0 15,-6 1-26-15,7-3-5 16,-4 3-1-16,3-1 0 0,-3 1 7 0,6 2 1 0,-6-2 0 16,3 2 0-16,0 1-4 0,3 2-1 15,-3-8 0-15,3 5 0 0,1 3-11 0,5-3 10 0,-9 3-10 16,3-3 10-16,0 3-10 0,3 0 0 0,0 0 0 0,0 0 0 16,3 0 0-16,-9 3 0 0,9-6 0 0,-3 3 0 15,6 0 0-15,-6 0 0 0,0-3 0 0,3 3 8 16,3-3-8-16,0-5 0 0,0 8 0 0,0-8 0 15,3 5 0-15,-3-5 0 0,0 0 0 0,12 6 0 16,-3-1 0-16,3-2 0 0,-3-1 0 0,0 1 0 16,3 0 0-16,-3-1 0 0,3-2 0 0,-3 3 0 15,-1-3 0-15,4 0 0 0,-9 0 0 0,-3 0 0 16,0 0 0-16,0 0-17 0,0 0 4 0,0 0 1 16,0 0 4-16,0 0 8 0,0 0-13 0,-3 8 5 0,-3 0 8 15,0-3 0-15,-2-2 8 0,-1 5-8 0,0 0 0 0,-3-3 0 16,0 3 0-16,3-6 0 0,-12 4 0 15,12-1 0-15,-12 0 0 0,6 1 0 0,1-1 0 16,-7 3 9-16,3-3-9 0,0 0 0 0,3 3 13 16,-3-2-4-16,0 2-1 0,4 0 0 15,-1-1 15-15,3-1 2 0,-3 2 1 0,0 0 0 0,0 0-26 0,0-1 0 16,3 1 0-16,0 0 0 0,0 6 10 0,4-4-10 16,-4 1 12-16,6-1-12 0,-3 4 0 0,0-9 0 15,3 5 0-15,-3 1 0 0,3 0 8 0,-3-1-8 16,3 1 0-16,6-1 0 0,-9 1 0 0,9 0 0 15,-6 2 8-15,6-3-8 0,-3 1 0 0,0-3 0 16,3 0 0-16,0 2 0 0,0 1 0 0,0-6 0 16,0-5 0-16,0 11 0 0,3-3 11 0,6-3-2 0,-6 0 0 15,3 1 0-15,3-1-1 0,3-2 0 0,-3-1 0 16,3 1 0-16,3 0-8 0,3-3 10 0,2-3-10 16,1 0 10-16,0 1-10 0,0-4 8 0,3 1-8 0,-1 2 8 15,4-5-8-15,-3 3-9 0,3-3 9 0,-6 0-776 16,0 3-148-16</inkml:trace>
  <inkml:trace contextRef="#ctx0" brushRef="#br0" timeOffset="177672.26">3672 5845 1897 0,'0'0'41'0,"0"0"9"0,-6 5 2 0,3 0 2 0,-6 1-43 0,0 1-11 16,0 4 0-16,0 0 0 0,3-1 80 0,-3 1 15 16,-2-3 2-16,2 2 1 0,-3 4-70 0,3-4-15 15,0 3-2-15,0 3-1 0,0-3 2 0,6 1 1 16,-9 2 0-16,6-3 0 0,-3-3-13 0,0 1 11 15,6 0-11-15,0-1 10 0,3-5-10 0,0-5-9 16,0 0 9-16,0 8-699 16,6-8-132-16</inkml:trace>
  <inkml:trace contextRef="#ctx0" brushRef="#br0" timeOffset="177854.09">3874 5617 864 0,'0'0'76'0,"-6"0"-60"0,3 0-16 0,-3 3 0 15,1-3 108-15,-1 2 18 0,3 4 4 0,-3-4 1 16,3 4-111-16,0-1-20 0,-6 6-9 16,3-1 1-16</inkml:trace>
  <inkml:trace contextRef="#ctx0" brushRef="#br0" timeOffset="178441.53">3868 5863 403 0,'0'0'36'0,"0"0"-36"15,0 0 0-15,6-2 0 0,-6 2 182 0,6-3 30 0,-6 3 5 0,0 0 2 16,0 0-80-16,3 5-16 0,-3-5-3 16,6 5-1-16,-6 3-35 0,0 3-6 0,0 0-2 0,-6-1 0 15,3-2-21-15,-3 3-5 0,6 2-1 16,-9-3 0-16,1 4-3 0,-1 4-1 15,0-5 0-15,0 1 0 0,3-1-1 0,-3-2 0 16,-3 2 0-16,3-5 0 0,3 2-4 0,0-2 0 0,0 0-1 16,3-5 0-16,3 2-16 0,0-5-3 0,0 0-1 0,0 0 0 15,0 0-11-15,0 0-8 0,6-3 12 0,9-2-12 16,-3-3 10-16,6 0-10 0,-3-5 8 0,5 0-8 16,-2 0 0-16,3-3 8 0,-3 2-8 0,3-4 0 15,3 5 0-15,-1 2-12 0,1-2 0 0,0 0 1 16,0 2 11-16,-3 3 0 0,-6-2-9 0,0 4 9 15,-1-2-9-15,-2 8 9 0,3-5-12 0,-12 2 12 16,-3 3 0-16,0 0-8 0,6 8 8 0,0-5 0 16,-6-3 0-16,-3 5 0 0,0 1 0 0,0 2 0 0,0-1 0 15,0 4 0-15,-9-3 0 0,3 3 0 0,3 2 14 16,-3-3-3-16,1 1-1 0,2 0 0 0,-6-1 4 16,3 1 1-16,3-3 0 0,3 2 0 0,-6 1 5 15,6-1 2-15,0-4 0 0,3 2 0 0,-3 0-14 16,3-8-8-16,6 10 8 0,0-7-8 0,3 2 0 0,0 0 0 15,3-5 0-15,0 0 0 0,2 0 0 0,1 0 0 16,3-5 0-16,0 0 0 16,0 2-162-16,0-7-27 0,20-12-6 0,-8-1-1 15</inkml:trace>
  <inkml:trace contextRef="#ctx0" brushRef="#br0" timeOffset="179093.36">4767 5625 1666 0,'0'0'74'0,"0"0"15"0,0 0-71 0,9 0-18 0,-9 0 0 0,6-5 0 16,3 2 24-16,0 3 2 0,0-5 0 0,0 2 0 15,3-2 12-15,6 0 2 0,-6-1 1 0,5 4 0 16,-5-9-9-16,3 3-1 0,9 3-1 0,-9-3 0 15,6-3-30-15,0 3 0 0,-4-2-8 0,-2-1 8 16,3 3 0-16,-3-5 0 0,0 2 0 0,0-2 0 0,-6 0 0 0,3 0 0 16,-6-3 0-16,0 5 0 0,0-2 0 0,0 0 9 15,-4-6-9-15,1 6 8 0,-3 0 0 0,3-3-8 16,-6 5 12-16,3-2-4 0,-3 0 12 0,1 2 3 16,-4 1 0-16,3-1 0 0,-3 3 13 0,-3 0 4 15,-3 3 0-15,3 5 0 0,-6 0 15 0,0 5 3 16,-6-2 1-16,-6 5 0 0,4 0 4 0,-4 8 1 15,3 2 0-15,-3 6 0 0,-2-3-23 0,5 6-4 16,-9 7-1-16,3-5 0 0,3 6-4 0,4 2 0 16,-4 0-1-16,0 2 0 0,-3 4-11 0,3-1-1 15,-2 6-1-15,-4-1 0 0,0 4-10 0,6 1-8 0,-2 7 12 0,-1-4-12 16,0 1 8-16,3 2-8 0,1 3 0 16,-1-3 0-16,3 3 0 0,3-3 0 0,3-2 0 15,3-6 0-15,-2-5 0 0,2-3 0 0,3 1 0 16,0-12 0-16,0 1 0 0,0-3-9 0,6-5 9 15,-6 0-12-15,3-3 12 0,-3 0-12 0,3-8 12 16,-6 1-12-16,4-1 12 0,-4-5 0 0,-3-3 0 16,3-5 0-16,0-3 0 0,3 1-13 0,-3-9 5 0,6-2 8 15,-3-3-11-15,6-2 11 0,1-4-8 0,2-1 8 16,-3-4-11-16,3 1 11 0,3 2-13 0,0-3 5 16,0 4 8-16,0-6 0 0,0 7 0 0,3 1 8 15,3 3-8-15,-6-1 0 0,3 3 0 0,2 0 0 16,1 3 11-16,0 0-3 0,3 2 0 0,6 1 0 15,-3 2-8-15,6-5 8 0,3-1-8 0,0 4 8 0,-1-1-8 16,4 1 0-16,0-1 0 0,3 3 0 0,-3-2 0 0,3 2 0 16,-1 0 0-16,1 0 0 0,3 0 0 0,-9 2 0 15,8-1 0-15,1 1 0 16,-9 4-88-16,9-4-16 0,-9 1-3 0</inkml:trace>
  <inkml:trace contextRef="#ctx0" brushRef="#br0" timeOffset="179969.01">4877 6019 345 0,'0'0'15'0,"0"0"4"0,0 0-19 0,0 0 0 16,0 0 0-16,0 0 0 0,0 0 249 0,0 0 47 15,0 0 8-15,0 0 3 0,0 0-163 0,0 6-33 16,0-6-7-16,0 0 0 0,0 0-32 0,3 8-5 16,3-3-2-16,-6-5 0 0,0 0-28 0,6 0-5 15,3 0-2-15,-3 0 0 0,3-3 3 0,-3 1 1 16,3-1 0-16,0-2 0 0,0-3-34 0,0 2 0 16,0-2 0-16,3 0 0 0,-6 3 10 0,3-3-10 15,-3-2 8-15,-1-1-8 0,-2 3 0 0,-3 3 0 16,3-6 0-16,-3 3 0 0,-3-2 0 0,0-1 8 15,0 1-8-15,1 2 0 0,-10 2 0 0,3 1 8 16,-3 0-8-16,-3 2 0 0,-3 6 18 0,3-1-2 0,0 6 0 16,-3-2 0-16,-2 2 36 0,2 0 6 0,-3 2 2 0,3 1 0 15,0 2-20-15,3 3-3 0,-3 0-1 0,6 0 0 16,-5-3-21-16,5 3-5 0,3 0-1 0,0-3 0 16,6 0-9-16,-3 0 0 0,0-2 9 15,6-1-9-15,3-2 8 0,0 0-8 0,3 0 10 0,3-3-10 16,0-5 8-16,3 3-8 0,3-3 0 0,-4-3 0 15,4 3 0-15,0-5 0 0,6 0 0 0,-3-3 0 0,0 0 0 16,0 0 0-16,2 0 8 0,1-8-8 0,-6 3 0 0,6 0 0 16,-3 2 0-16,-3-2 0 0,3 2 0 0,-3 3 0 15,-7-2 0-15,4 2 0 0,-3 0 0 0,-3 3 0 16,-6 5 0-16,0 0 0 0,0 0 0 0,0 0 0 16,0 0 0-16,0 0 0 0,-3 8 0 0,0 2 0 15,-6-2 0-15,0 3 0 0,0 2 0 0,1 0 0 16,-4 0 0-16,3 1 0 0,0-1 15 0,3 0-3 15,3 0-1-15,0-5 0 0,3 3-11 16,0-3 0-16,6-3 0 0,3 0 0 0,3 1 0 0,0-6 0 16,2 0 0-16,4-3 0 0,0 0 0 0,3-5-11 15,-3-2 3-15,3-1 0 16,3 3-178-16,-4-10-35 0,25-17-7 0,-6 6-2 0</inkml:trace>
  <inkml:trace contextRef="#ctx0" brushRef="#br0" timeOffset="180298.13">5753 5337 403 0,'0'0'17'0,"0"0"5"0,0 0-22 0,0 0 0 0,0 0 0 0,-6 2 0 16,3-2 304-16,-6 6 57 0,3 2 11 0,-3-1 3 15,0 4-214-15,0 0-42 0,-3 5-9 0,0-1-2 16,-3 4-36-16,3 2-7 0,-5 6-1 0,-1-1-1 0,0-2 1 16,-3 5 1-16,0 3 0 0,-6-3 0 0,-2 0-10 15,5 3-3-15,-9 2 0 0,6-5 0 16,0 6-6-16,7-6-2 0,-4 5 0 0,3-2 0 0,6-6-36 0,0 1-8 16,3 2 0-16,0-3 0 0,6-5 0 0,3 1 12 15,0-4-3-15,3-2-1 0,6-3-8 0,0 0 0 16,6-5 0-16,3-2 0 0,-6-1 0 0,6-2 0 15,6-6 0-15,6 0 0 16,-4-2-88-16,10-3-22 0,-9 0-5 0,3-8-697 16,3 0-140-16</inkml:trace>
  <inkml:trace contextRef="#ctx0" brushRef="#br0" timeOffset="180591.34">6092 5337 2196 0,'0'0'48'0,"0"0"11"0,0 0 1 0,-6 5 1 0,0 0-49 0,-3 3-12 15,-3 3 0-15,0-1 0 0,0 9 92 0,-3-6 15 0,-2 8 3 0,-1 0 1 16,-6 1-46-16,3 1-9 0,0 4-1 0,-6-1-1 16,1 6-8-16,2-3-2 0,0 3 0 0,3 2 0 15,3-2-24-15,-5-3-4 0,2 3-2 0,3 0 0 16,0-1-3-16,3-1-1 0,3-4 0 0,3 0 0 15,-3 4-10-15,6-7 8 0,-3-1-8 0,7-1 8 16,-1-3-8-16,0-2 0 0,3 0 0 0,0-5 0 0,0-1 8 16,0-2-8-16,6-3 0 0,-1 1 8 15,-5-6-23-15,12 2-5 0,0-4 0 0,3-1-1 16,3 0-137-16,0-5-27 0,3 3-6 0</inkml:trace>
  <inkml:trace contextRef="#ctx0" brushRef="#br0" timeOffset="181124.54">6226 5816 288 0,'0'0'25'0,"0"0"-25"0,0 0 0 0,0 0 0 16,0 0 161-16,0 0 27 0,3-6 6 0,-3 6 1 16,0 0-21-16,0 0-4 0,0 0-1 0,0-5 0 15,-3 0-41-15,0 5-8 0,-6 0-1 0,3-6-1 16,0 6-44-16,-3 0-9 0,0 0-1 0,0 0-1 16,0 6 1-16,0-6 0 0,0 0 0 0,-2 2 0 15,2 1-25-15,0 2-5 0,0-5-1 0,0 6 0 16,0-4 5-16,-3 6 1 0,6-5 0 0,-3 2 0 15,3 0-20-15,0-2-4 0,3 5-1 0,0-5 0 16,-3-1-14-16,6 6 0 0,-3-3 0 0,3 3 0 16,0 0 0-16,3-2 0 0,3 2 0 0,-3-3 0 0,6 0 8 15,-3 0-8-15,0 1 11 0,3-1-11 16,-3 0 0-16,0 1 0 0,6-1 0 0,-3 3-9 0,-3-3 9 0,0 3 0 16,0-3 0-16,3 1 0 0,-6 4 0 0,-3-10 0 15,0 0 0-15,2 6-8 0,1 4 8 0,-6 1 0 16,1-1 0-16,-1 1 0 0,-3-3 0 15,3 2 0-15,-6 1 0 0,0-3 0 0,0 5 0 0,-3-10 0 16,3 7 0-16,-3-7 0 0,0 5 0 16,0-3 0-16,0 1 0 0,0-4 0 0,1 1 0 15,-1-3 8-15,-3 0-8 0,0-3 11 0,0 3-11 0,0-5 0 16,0 2 0-16,0-2 0 0,0-3 0 0,1 0 0 16,2 0 0-16,0 0 0 0,3-5-10 0,-3 5 10 15,6-3 0-15,0 4-833 0,0-7-160 16</inkml:trace>
  <inkml:trace contextRef="#ctx0" brushRef="#br0" timeOffset="182173.74">6800 5506 1450 0,'3'0'64'0,"-3"0"14"0,6 0-62 0,-3 0-16 0,0 0 0 0,3-5 0 16,0 2 74-16,0 3 12 0,3-3 2 0,0 1 1 16,3-6-14-16,3 3-3 0,0-1-1 0,2-2 0 15,1-2-38-15,3-1-7 0,-3 3-2 0,6-2 0 16,-3-4-9-16,2 1-3 0,1 0 0 0,0 0 0 15,0-1-12-15,-3 1 0 0,-3 0 8 0,-1 2-8 16,4-2 0-16,-6 0 0 0,0 0 8 0,-3 0-8 16,-3-1 0-16,0 4 8 0,-6 2-8 0,0-5 0 15,-9-1 13-15,0 4-3 0,0-1-1 0,-3 6 0 16,-6-3 14-16,0 3 2 0,-3 5 1 0,-2 2 0 0,-4 4 17 16,-3 1 3-16,-6 4 1 0,3 2 0 0,1 3-12 0,-1 0-3 15,-3 0 0-15,3 8 0 0,-2-6 9 0,2 9 2 16,0-3 0-16,0 5 0 0,1 0-25 0,-1 2-5 15,0 7-1-15,3-7 0 0,0 6-4 0,1-2-8 16,5 2 11-16,0-3-11 0,6 1 8 0,0-6-8 16,0 0 0-16,0 3 0 0,4-3 9 0,-1-3-9 15,0-2 0-15,3 2 9 0,-6-4-9 0,6-4 0 16,3 1 0-16,0-4 0 0,-3 1 0 0,3-5 0 16,0-1 8-16,3-2-8 0,0-5 0 0,0 2 8 15,3-5-8-15,0 0 8 0,0 0-8 0,6-8 0 16,0 0-10-16,0-5 10 0,3 5 0 0,6-5 0 15,-9-3 0-15,6 0 0 0,3 0 0 0,3 3 8 16,-3-3 1-16,2 0 0 0,1 6-9 0,0-1-12 16,0 1 2-16,-3 2 1 0,0 2 1 0,0 1 0 0,-6 3 0 0,-1 2 0 15,1 0 0-15,0 2 0 0,-9 3 0 0,3 1 0 16,-6 2 8-16,3 0 0 0,-6 0 0 0,0 2 0 16,-3 3 0-16,1-2 0 0,2 0 0 0,-3-1 0 15,-3-2 0-15,3 0 0 0,-3 3-9 0,3-3 9 16,0-1 0-16,0 1 0 0,3-2 0 0,-3 2 0 15,3-3 0-15,0 0 0 0,6-5 0 0,0 0 0 16,-3 6 0-16,3-6 0 0,0 0 0 0,0 0 0 16,0 0 0-16,0 0 0 0,0 0 0 0,0 0 0 15,0 0 0-15,0 0 0 0,3 7 0 0,-3-7 0 0,0 0 0 16,6 6 0-16,0-1 0 0,3 0 0 16,-3 1 0-16,3-1 0 0,0-2 0 0,0 2 0 0,3 0 0 15,0 0 0-15,-3-2 0 0,6-3 0 0,-1 3 0 16,1-1 0-16,0-4 0 0,3 2 0 0,3 0 8 15,0-6-8-15,0 4 8 0,2-3-8 16,-2-3-162-16,3 0-38 0,18-14-7 0,-7 1-1 0</inkml:trace>
  <inkml:trace contextRef="#ctx0" brushRef="#br0" timeOffset="182480.44">7530 5233 1209 0,'0'0'108'0,"0"0"-87"0,0 0-21 0,0 0 0 15,0 0 154-15,0 0 26 0,-9 0 6 0,0 6 1 16,3-4-62-16,-6 9-12 0,0 0-2 0,0 2-1 16,0 8-41-16,-3-3-8 0,-3 4-1 0,1 4-1 15,-4 1 3-15,0 4 1 0,-6-2 0 0,3 6 0 16,-5-1-35-16,5 3-6 0,-3 0-2 0,0-2 0 15,-3 4 0-15,4-4 0 0,-1-1 0 0,3 1 0 16,-18 25-12-16,27-28 0 0,3-5-8 16,4-4 0-16,-1 1 9 0,6-3-9 0,0 3 0 15,3-8 9-15,3-3-9 0,0 1 0 0,9-4 9 16,-1-2-9-16,4-3 0 0,0-2 0 0,6-3 0 16,-3-3-87-16,6 1-22 0,-3-6-5 0</inkml:trace>
  <inkml:trace contextRef="#ctx0" brushRef="#br0" timeOffset="183027.09">7419 5948 1598 0,'0'0'71'0,"0"0"14"0,0 0-68 0,0 0-17 15,0 0 0-15,0 0 0 0,0 0 65 0,0 0 10 16,9 5 1-16,-3-5 1 0,0 0 1 0,0 0 0 15,3-3 0-15,-3 1 0 0,3 2-34 0,0-5-6 16,0-1-2-16,-3 1 0 0,3 0-17 0,-3-1-4 16,3-2-1-16,0-2 0 0,0 5-14 0,-4-6 0 0,4 0 0 0,-3 1 0 15,0-1 13-15,-3 3-3 0,3-2-1 0,-3-1 0 16,-3 1-9-16,0-1 0 0,-3 0 0 0,0 3 0 16,0 1 21-16,-3-1 9 0,-6 5 2 0,1 0 0 15,-1 3 27-15,-3 0 5 0,-3 6 2 0,-3-1 0 16,0 0-30-16,3 3-7 0,-2 3-1 0,-4-3 0 15,0 2 8-15,0 1 0 0,3 2 1 0,-3 0 0 16,1 0-16-16,5 3-3 0,0-2-1 0,6-4 0 16,0 3-17-16,3 1 10 0,3-1-10 0,3 0 8 15,0 0-8-15,6 1 0 0,0-1 0 0,3-3 0 16,0 4 0-16,6-6 12 0,3-3-12 0,0 3 12 16,0-6-12-16,3 1 0 0,-1-3 0 0,1-3 0 15,0-2 0-15,3 0 0 0,-3 0 0 0,0-6 0 16,0 0 0-16,2-2 0 0,-2 3-8 0,0-1 8 0,-6-2-12 15,3 2 3-15,0 3 0 0,-3 0 0 16,-3 0 9-16,0 6 0 0,-1-4 0 0,-5 4-8 0,-3 2 8 0,0 0 0 16,0 0 0-16,0 0 0 0,-3 8 0 0,-3-3 0 15,-2 3 0-15,2 0 8 0,0 5 4 0,0-2 2 16,-3-1 0-16,3 3 0 0,3 1-5 0,-3-1-1 16,6-2 0-16,-3-4 0 0,3 4-8 0,3-3 0 15,0-3 0-15,3 1 0 0,3-1 0 0,0 0 8 16,0-5-8-16,5 0 0 15,4-8-60-15,-3 3-16 0,0-3-4 0,6-5-1 0</inkml:trace>
  <inkml:trace contextRef="#ctx0" brushRef="#br0" timeOffset="183873.29">8050 5792 1062 0,'0'0'47'0,"0"0"9"0,0 0-44 0,0 0-12 0,0 0 0 0,0 0 0 15,0 0 98-15,0 0 18 0,0 0 3 0,0 0 1 16,6-6-30-16,-3 6-6 0,3-7 0 0,0 4-1 15,0-2-15-15,-3-1-2 0,-3 6-1 0,3-5 0 16,0 2-1-16,-3 3 0 0,0-5 0 0,0 5 0 16,-6-8-19-16,3 5-4 0,3 3-1 0,-9-2 0 15,0 2-8-15,-2 0-1 0,-4 2-1 0,-3 1 0 16,3 5-5-16,0-3-1 0,-6 1 0 0,3-1 0 16,3 3 16-16,-2 2 2 0,-1-7 1 0,3 8 0 15,0-6-19-15,3 3-3 0,-3 0-1 0,3-3 0 16,0 3-10-16,3 0-2 0,3 0-8 0,0-3 12 15,4 3-12-15,2-3 0 0,2 3 0 0,1 0-10 16,3-2 10-16,3 2 0 0,3-6 0 0,3 1 0 16,0 2 0-16,0 0 0 0,3-2 8 0,-3 2-8 0,3-2 0 15,-1 2 0-15,4 1 0 0,-3-4 0 0,0 4 0 0,-6-1 0 16,0-3 0-16,-3 4 0 0,3 2 0 0,-3 0 0 16,-7 2 0-16,1-4-8 0,0 1 8 0,-6 4 0 15,-2 0 0-15,-1-3 0 0,0 2 0 0,-6 1 0 16,-3-3 0-16,0 2-8 0,3-2 8 0,-6 0 0 15,3-3 0-15,-3 3 0 0,4-5 0 0,-1 2 0 16,-6-2 0-16,3 0 0 0,0-3 0 0,-3 0 0 16,-3 0 0-16,4-3 0 0,-7 0 0 0,6-2 0 15,0 2 0-15,3 3 0 0,0-10 0 0,7 7 0 16,-1-7 0-16,3-1 0 0,9 3 0 0,0 0 0 16,0 0 0-16,6 0 0 15,3 0-72-15,2 0-20 0,1 0-3 0,6 0-1068 0</inkml:trace>
  <inkml:trace contextRef="#ctx0" brushRef="#br0" timeOffset="184446.76">8512 5800 345 0,'0'0'15'0,"0"0"4"0,9-6-19 0,-9 6 0 16,3-2 0-16,-3 2 0 0,6-6 233 0,-6 6 43 15,3 0 9-15,-3 0 2 0,0 0-139 0,0 0-28 16,3-7-6-16,-3 7-1 0,0 0-21 0,0 0-4 16,0 0 0-16,-6-6-1 0,0 4-15 0,3-4-4 15,0 4 0-15,3 2 0 0,-6-6-9 0,0 6-3 16,-3-2 0-16,0-1 0 0,0 0-10 0,0 3-2 15,-3 3-1-15,0-3 0 0,0 0-11 0,-2 0-3 16,2 5 0-16,-3-2 0 0,0 0-12 0,0-1-2 16,0 4-1-16,3-4 0 0,0 4 10 0,-3 1 1 15,7-4 1-15,-4 2 0 0,3 1-26 0,0-1 0 16,0 0 0-16,6 1 0 0,0-1 0 0,3 0 0 16,0-5 0-16,3 8 0 0,3 3 0 0,0-3 0 0,3 0 0 15,3-1 0-15,-3 1 0 0,2 0-11 0,4 0 1 0,-3 0 0 16,0-2 10-16,3 1 0 0,-3 1 0 0,0-2 0 15,-3 2 0-15,0-3 0 0,0 0 0 0,-3 0 0 16,0 3 0-16,-6-2-8 0,2-1 8 0,-4 3-8 16,2-3 8-16,-6 3 0 0,0-3 0 0,0 3 0 15,-3 0 0-15,0-2 0 0,-3-1 0 0,0 3 0 16,-3 0 0-16,0 0 0 0,0-3 0 0,-3 3 0 16,-2-3 9-16,-1 1 4 0,-3-4 1 0,3 6 0 15,-3-8-14-15,3 3 0 0,-5-3 0 0,2 2 0 16,6-2 0-16,3-2 0 0,3 2 0 0,-3-3 0 15,3 3 0-15,1-8 0 0,2 6 0 0,3-4 0 16,3 4 0-16,3-6 0 0,0 2 0 0,3-2 0 16,3 1-23-16,0-1-7 0,0-3-2 0,5 3 0 15,4 0-120-15,0 0-24 0,3 0-4 0</inkml:trace>
  <inkml:trace contextRef="#ctx0" brushRef="#br0" timeOffset="184908.01">8637 5927 1893 0,'0'0'84'0,"0"0"17"0,0 0-81 16,0 0-20-16,12 0 0 0,-3 0 0 0,0-3 44 0,3 0 4 15,-4 1 0-15,4-4 1 0,0 6 9 0,-3-2 2 0,3-1 0 0,-3-2 0 16,3 2-27-16,-3 1-5 0,0-4 0 0,3 4-1 15,0-4 1-15,-3-2 1 0,-1 3 0 0,4 2 0 16,3-2-18-16,0-3-11 0,-6 3 12 0,3-3-12 16,0 0 8-16,-3 3-8 0,0-1 0 0,0-1 0 15,-3-1 11-15,0 0-11 0,-3 0 10 0,-3 2-10 16,-3-1 21-16,3-1-1 0,-6 2-1 0,0 1 0 16,-3 0 26-16,0 2 6 0,-3-2 1 0,-3 5 0 15,3 2-8-15,-3 1 0 0,-3 0-1 0,4 2 0 16,-4 0-8-16,0 6-2 0,3-1 0 0,-6-2 0 0,0 6-1 15,0-1 0-15,4 3 0 0,-1 0 0 16,0-1-16-16,3 1-4 0,0 0-1 0,6 0 0 0,3 3-11 0,0-1 10 16,3-2-10-16,0 0 10 0,6 0-10 15,3 0 0-15,0-3 0 0,3 3 0 0,6-3 8 16,-3-2-8-16,6-6 0 0,0 0 8 0,-7 0-8 0,4-2 8 16,0 2-8-16,3-5 8 0,0-5-8 15,0 2 8-15,0-2-8 0,0-3 8 0,5 0-23 0,1-2-5 16,0-1 0-16,-3-2-1 15,3 0-117-15,-4-1-23 0,-2 1-5 0,3 5-1091 0</inkml:trace>
  <inkml:trace contextRef="#ctx0" brushRef="#br0" timeOffset="185730.79">9524 5826 1594 0,'0'0'71'0,"0"0"14"0,0 0-68 0,0 0-17 16,0 0 0-16,0 0 0 0,0 0 55 0,-6 11 7 0,0-1 2 0,0 1 0 15,-3 2 21-15,0 6 5 0,0-3 1 0,0 2 0 16,0 3 1-16,0 0 1 15,1 8 0-15,-4-5 0 0,-3 3-23 0,3-1-5 0,0 3-1 0,0 0 0 16,-3 1-40-16,3 1-9 0,3-4-2 0,0 2 0 16,-3 3-1-16,4 2 0 0,-4-2 0 0,3 2 0 15,-3 1-4-15,3 2 0 0,-3-6-8 0,3 1 12 16,3 0-4-16,-3 0-8 0,-3 2 11 0,-3 0-11 16,6 1 10-16,-2-1-10 0,-1 1 8 0,-3-6-8 15,3 2 23-15,0 1-1 0,3-5 0 0,-6-1 0 16,0 1-22-16,3-4 0 0,-6-2 0 0,4-2 0 15,-1 2 0-15,0-2 0 0,0-3 0 0,0-3 0 16,-3 0 0-16,3-2 0 0,-3-1 0 0,1-2 0 0,-1-3 16 16,3-2 3-16,-3-3 0 0,3-5 0 0,0-3 1 15,3 0 0-15,0-5 0 0,0-3 0 0,7-3 1 16,-1-5 1-16,0-7 0 0,0-4 0 0,6-2-6 0,0 0 0 16,6 0-1-16,0 0 0 0,0 3 7 15,2-1 2-15,4 4 0 0,3 4 0 0,0-2-4 0,0 5 0 16,3 0 0-16,3 1 0 0,3-4-11 0,-4 3-9 15,10 1 12-15,-3-1-12 0,3 0 0 0,-1 0 0 16,1-2 0-16,0 2 0 0,0 0 0 0,2 0 0 16,1-2 0-16,0 5 0 0,3-1 0 0,-1 4 0 15,-2-1 0-15,-6 3 0 0,0 3 0 0,0 0 0 16,-7 0 0-16,-2 5-12 16,-3 0-86-16,0 3-17 0,-6-3-3 0,0 2-811 0,-3 1-163 0</inkml:trace>
  <inkml:trace contextRef="#ctx0" brushRef="#br0" timeOffset="185928.26">9667 5472 2646 0,'-3'-22'58'0,"0"17"12"0,-3 0 2 0,3 0 3 0,0-1-60 0,3 6-15 0,-3-5 0 0,3 5 0 15,0-3 24-15,0 3 3 0,0 0 0 0,0 0 0 16,0 0-17-16,0 0-10 0,0 0 12 0,0 0-828 16,0 0-164-16</inkml:trace>
  <inkml:trace contextRef="#ctx0" brushRef="#br0" timeOffset="188194.74">11125 4953 806 0,'0'0'72'0,"-3"3"-58"15,-6-1-14-15,0 4 0 0,1-1 170 0,-1 0 31 16,-3 3 7-16,3 3 0 0,-6 2-88 0,0 3-17 0,-3 0-4 16,0 5-1-16,-6 3-10 0,1 7-3 0,-1-4 0 15,-3 7 0-15,0 3-33 0,-3-2-8 0,-2 7 0 16,2 3-1-16,3-3 3 0,0 6 1 0,1 2 0 0,-1 1 0 16,0-1-22-16,6-5-4 0,-6 2-1 0,7 1 0 15,-4-3-8-15,6-3-3 0,0-2 0 16,6 2 0-16,0-5 1 0,6-5 0 0,0 0 0 0,6-6 0 15,3-2 0-15,0 0 0 0,3-3 0 0,0-8 0 16,3-2-34 0,0 2-6-16,3-8-2 0,0 3 0 0,0-2-147 0,0-4-29 15,8-2-7-15,-2-2-1 0</inkml:trace>
  <inkml:trace contextRef="#ctx0" brushRef="#br0" timeOffset="188562.75">11093 5768 864 0,'0'0'76'0,"0"0"-60"0,0 0-16 0,0 0 0 15,0 0 172-15,0 0 32 0,0 0 7 0,-3 8 1 16,3-3-83-16,-3 0-16 0,0 9-3 0,0-9-1 16,0 6-35-16,-3-1-7 0,0 3-2 15,0 1 0-15,3 1-34 0,-3 1-7 16,0-2-2-16,-3-4 0 0,3 1-10 0,0-1-3 0,0 1 0 0,0-1 0 15,0 4-9-15,3-4 0 0,0-2 0 0,0 0 8 32,0-3-89-32,3-5-19 0,0 0-3 0,0 0-847 0</inkml:trace>
  <inkml:trace contextRef="#ctx0" brushRef="#br0" timeOffset="188737.91">11238 5480 1594 0,'0'0'71'0,"0"0"14"0,0 0-68 0,0 0-17 15,0 0 0-15,0 0 0 0,0 0 54 0,0 0 7 16,0 0 2-16,0 0 0 0,0 0-49 0,-3 5-14 16,0 3 0-16,0 0-806 0</inkml:trace>
  <inkml:trace contextRef="#ctx0" brushRef="#br0" timeOffset="189302.92">11277 5773 1494 0,'3'-8'32'0,"-3"8"8"0,0 0 0 0,0 0 3 16,6-2-35-16,0-4-8 0,-6 6 0 0,0 0 0 16,0 0 88-16,0 0 16 0,0 0 4 0,0 0 0 0,0 0-45 15,0 0-9-15,3 8-2 0,-3 3 0 0,-3-1-13 0,0 4-3 16,0-4-1-16,-3 3 0 0,0 1-4 0,0-1-1 15,-3 5 0-15,3 1 0 0,-3-6 0 16,0 0 0-16,0 6 0 0,1-3 0 0,2-3 2 0,-3-2 1 16,3 2 0-16,0-3 0 0,3-4-12 0,0-1-2 15,3-5-1-15,3 5 0 0,-3-5-18 0,6 0 0 16,3 0 0-16,0-2 0 0,0-6 26 0,2 2 5 16,1-7 1-16,6 3 0 0,0-1-32 0,3-5-15 15,-3 3 2-15,3-3 0 0,-1 0 23 0,1 3 5 16,-3-3 1-16,0 0 0 0,0 6-29 0,-3-4-6 15,0 4-1-15,-3-1 0 0,-1 3 20 0,1 0-8 16,0 3 8-16,-3 2 0 0,0 3 0 0,0 0-8 0,-9 0 8 16,3 0 0-16,0 6 0 0,0 2 0 15,-3 0-8-15,0 0 8 0,-3 2 0 0,-3 3 0 16,0 1 0-16,3 1 0 0,0 1 0 0,-3-2 9 0,0-4-9 16,0 6 8-16,0-3 0 0,0 0 0 0,0 1 0 0,3-4 0 15,-3 4 4-15,3-7 1 0,1 4 0 0,-1-6 0 16,3 3-13-16,0-8 9 0,-3 6-9 0,3-6 8 15,0 0-8-15,0 0 0 0,0 0 9 0,0 0-9 32,11 0-59-32,-2-6-16 0,0 4-3 0,0-4-1064 0</inkml:trace>
  <inkml:trace contextRef="#ctx0" brushRef="#br0" timeOffset="189829.51">11837 5744 1036 0,'0'0'92'0,"0"0"-73"16,0 0-19-16,0 0 0 0,0 0 133 0,0 0 23 15,0 0 5-15,-3 3 1 0,3 2-46 0,-6 0-10 16,3 1-2-16,-6 2 0 0,3 0-38 0,0 2-8 15,-3 1-2-15,0-1 0 0,0 3-3 0,0 1-1 16,-3-1 0-16,3 5 0 0,-3-2-3 0,4-2-1 16,-4-4 0-16,6 3 0 0,0 1-2 0,3-4-1 15,0 1 0-15,0-1 0 0,0-2-31 0,3 0-6 16,0-2-8-16,0-6 11 0,0 7-11 0,0-7 10 0,0 0-10 0,9 0 10 16,3 0-10-16,0-5 0 0,2-3 0 0,4 0 0 15,0-2 0-15,0-1 0 0,3 1 0 16,-3-4 0-1,0-2-29-15,-1 3 1 0,1 0 1 0,-3-3 0 0,0 3 4 0,0 2 1 0,-3 1 0 0,3-1 0 16,-6 3 22-16,3 3-11 0,-1 0 11 0,-2-1-8 16,0 6 8-16,-3-2 0 0,-3 2-9 0,3 2 9 15,0 1 0-15,-3 0 0 0,-3-3 0 0,0 8 0 16,6-1 0-16,-6 1 0 0,0 3 8 0,-3-3-8 16,0 3 14-16,3-1-2 0,-3 3-1 0,-3 1 0 15,3-4 3-15,0 1 1 0,-3-1 0 0,3 1 0 16,-3-1 3-16,3 1 1 0,0 0 0 0,0-1 0 15,0-2-3-15,3 0-1 0,-3 0 0 0,6 0 0 16,-3-8-15-16,0 0 9 0,0 0-9 0,6 5 8 0,0 1-8 16,0-4 0-16,0-4 9 0,0 2-9 15,6 0-60-15,0-6-17 0,-3 4-3 0,6-4-1086 16</inkml:trace>
  <inkml:trace contextRef="#ctx0" brushRef="#br0" timeOffset="190447.84">12301 5906 1796 0,'0'0'40'0,"0"0"8"0,0 0 1 0,0 0 1 0,0 0-40 0,0 0-10 0,0 0 0 0,9 5 0 15,-9-5 52-15,9 2 8 0,0 1 1 0,3-3 1 16,-6 0-31-16,3 0-7 0,0-3 0 0,-1 1-1 15,-2-3-13-15,3 2-2 0,-3-2-8 0,3-3 12 16,0 2-12-16,0-4 11 0,-3 4-11 0,0-1 10 16,3-4-10-16,-3 3 0 0,0 0 9 0,-3 0-9 15,3-2 0-15,-3 2 8 0,0 0-8 0,-3 0 0 16,0-3 0-16,0 3 0 0,-3 0-12 0,0 3 4 16,0 0 43-16,0-1 9 0,-3 1 1 0,6 5 1 15,-6 0 10-15,-6 0 1 0,3 5 1 0,-3 1 0 16,-3 4-10-16,0 1-3 0,-2-1 0 0,-4 6 0 15,3-2-9-15,-3 4-3 0,0 1 0 0,3-4 0 0,3 1-17 0,1 3-4 16,2-3-1-16,6 2 0 0,0-2 17 0,3 0 3 16,3-3 1-16,3 0 0 15,3-2-32-15,0-3 0 0,3 0 0 0,5 0 0 0,1-5 0 16,3-1 0-16,3-2 0 0,-3-2 0 0,0-1 0 16,0-2-21-16,-1-1 3 0,1-2 1 0,-3 0-4 0,3 0-1 15,-6-2 0-15,3-1 0 0,-3 3 3 0,3 3 1 16,-3-3 0-16,-4 3 0 0,4 5 18 0,-3-3 0 15,0 1-8-15,-3 4 8 0,0 1 0 0,-3 2 0 16,-3-5 0-16,0 8 0 0,0 0 0 0,-3 5 0 16,-3-7 0-16,0 4 0 0,6 1 0 0,-3-1 8 15,0-4-8-15,0 2 9 0,0-1 10 0,3-7 1 16,0 6 1-16,0-6 0 0,0 0-21 0,0 0 0 16,3 2 0-16,3-2 0 0,0-2 0 0,0-1 0 15,0-2 0-15,0 0 0 0,0-6 25 0,3 0 7 0,0 3 2 16,3 0 0-16,0-5-34 0,-3 5 0 0,3-2 0 0,-4-1 0 15,4 1 0-15,0 2 0 0,0-6 0 0,0 6 0 16,0-2 0-16,3 5 0 0,-3-9 0 0,3 6 0 31,0-2-19-31,-1 2-10 0,-2 0-3 0,3 0-822 0,0 3-165 0</inkml:trace>
  <inkml:trace contextRef="#ctx0" brushRef="#br0" timeOffset="191329">13224 5456 1566 0,'0'0'69'0,"0"0"15"0,0 0-68 0,3 0-16 0,3 2 0 0,0-4 0 16,0-1 13-16,0 0-1 0,-1 3 0 0,4-2 0 15,0-1-1-15,3 0-1 0,0-2 0 0,3-3 0 0,0 0 0 0,3 0 0 16,0-2 0-16,0 2 0 0,2-5 23 0,1-3 5 16,3 3 1-16,-3-1 0 0,0 1-21 0,-1 0-4 15,4-3-1-15,-3 3 0 0,0-3-13 0,-3 3 9 16,0-3-9-16,-3 3 8 0,-1-6 26 0,-2 3 5 16,-3 0 1-16,0 0 0 0,-6 1-13 0,0-1-3 15,0 2 0-15,-9 1 0 0,3-5 12 0,-6 7 3 16,0 0 0-16,-6 6 0 0,-2 3-5 0,-1-1-1 15,-3 6 0-15,-3 2 0 0,3 0 19 0,-6 6 3 16,4 5 1-16,-7-1 0 0,0 7-13 0,3-1-3 16,-2 0 0-16,-1 8 0 0,-3-2-32 0,0-1-8 15,1 6 0-15,-4 7 0 0,6-2 8 0,3 3-8 16,-2 2 12-16,-1 1-4 0,3-3-8 0,0 2 0 16,6-2 0-16,4-3 0 0,-1-3 0 0,6 3 0 15,-3-13 11-15,6 5-11 0,3-3 0 0,0-2 0 16,3 0 0-16,3-3 0 0,0-8 0 0,6 1 0 0,6-6 0 15,-3-3 9-15,3-2-9 0,3-1 0 0,5-4 0 0,-2-4 8 16,0-2-8-16,0 0 12 0,3-2-12 0,3-1 12 16,0 1-12-16,-1-1-11 0,-2 0 3 0,-3 1 0 15,0-1-11-15,-3 6-1 0,0 0-1 0,-3-1 0 16,-4 4 21-16,1 2-11 0,-9 0 11 0,0 0-8 16,3 8 8-16,-3-3 0 0,-3 6 0 0,0 2 0 15,-5 3 0-15,2 0 17 0,-3-1-2 0,0 1-1 16,3 0-14-16,-3-3 0 0,6 1 0 0,-3-1 0 15,6-3 12-15,0 1 0 0,0-3 0 0,6 0 0 16,-3-3-12-16,6 0 0 0,3-5 0 0,-3 0 0 16,2 0 0-16,4 0 0 0,-3-7 0 0,3 1 0 15,0-2-192-15,3 0-42 0</inkml:trace>
  <inkml:trace contextRef="#ctx0" brushRef="#br0" timeOffset="191865.5">13545 5906 1587 0,'0'0'70'0,"0"0"15"0,0 0-68 0,0 0-17 16,0 0 0-16,0 0 0 0,0 5 72 0,0-5 10 0,0 0 2 0,3 0 1 16,3 0-20-16,0 2-4 15,0-2-1-15,3-2 0 0,0-3-34 0,0 2-7 0,0-2-2 16,0-3 0-16,0 2 5 0,3-4 1 15,-4 4 0-15,1-1 0 0,0-4-23 0,-3 3-20 0,3 3 4 16,-3-6 1-16,-3 3 15 0,0 0 0 16,0-2 0-16,-3-1 10 0,0 3-1 0,-3-2 0 0,0-1 0 0,0 0 0 15,-3 1-9-15,3 2 0 0,-6 3 0 0,3-1 0 16,-3 4 11-16,-5 2 3 0,-1 2 1 0,-3 4 0 16,0-4 29-16,-3 9 7 0,3-3 1 0,0 2 0 15,1 4-16-15,2 1-4 0,-3 4 0 0,3-3 0 16,0-3-9-16,6 3-3 0,-3 5 0 0,3-2 0 15,3-6-8-15,3 3-1 0,0 0-1 0,3-1 0 16,0-1 1-16,3-4 0 0,3-2 0 0,6-2 0 16,-3-4-11-16,3 3 0 0,6-10-12 0,-3 3 12 15,3-4 0-15,-4 1 0 0,7-3 12 0,0 0-4 0,0 0-16 0,3-2-4 16,-3-4-1-16,-1 1 0 16,-2 3-13-16,-3-4-2 15,3 6-1-15,-6-5 0 0,0 5 14 0,-3 0 3 0,0 3 1 0,-9 5 0 0,3-5 11 0,-3 5-10 16,0 0 10-16,0 0-10 0,-3 2 10 0,-3 4 9 15,0 2-1-15,-3-1-8 0,3 4 32 16,0 2-1-16,-3-2 0 0,3-1 0 0,-3 1-13 0,6 0-2 16,0-3-1-16,0 2 0 0,3-2-15 0,3 0 8 15,-3-8-8-15,6 5 0 0,-6-5 0 0,9 8 0 16,0-8 0-16,3 0 0 0,0 0 0 0,-3 0-21 16,3-5 3-16,0 0 1 15,0-3-164-15,-1 0-33 0,4 0-6 0</inkml:trace>
  <inkml:trace contextRef="#ctx0" brushRef="#br0" timeOffset="192204.9">14361 5109 748 0,'0'-8'67'0,"0"3"-54"0,-3 0-13 0,0 2 0 15,0-2 286-15,3 2 54 0,-3-2 12 0,3 5 1 16,-3 0-230-16,-3 2-47 0,0 1-8 0,0 5-3 16,0 5-1-16,0-5 0 0,-3 11 0 0,0-3 0 15,-3 2-28-15,0 6-5 0,-2 2-2 0,-1 1 0 16,-3 5 11-16,-3-1 1 0,-3 6 1 0,-3 6 0 0,1-4-14 0,-4 1-4 16,0 5 0-16,3-5 0 0,1 5 8 0,5-8 0 15,-3 0 1-15,3 0 0 0,6-8-33 0,0 3 0 16,3-1 0-16,3-4-9 0,3-3 9 0,3-3 0 15,3-3 10-15,0-4-10 0,3-1 9 0,0-3-9 16,6-2 8-16,0-2-8 0,3-1 8 0,0-5-8 16,0 0 8-16,3 0-8 15,3 0-43-15,3-5-13 0,-1-1-4 0,1-2-786 16,3 3-158-16</inkml:trace>
  <inkml:trace contextRef="#ctx0" brushRef="#br0" timeOffset="192817.28">14652 5114 864 0,'0'0'76'0,"0"0"-60"0,-5 0-16 0,-4 6 0 16,0 2 239-16,0-3 45 0,-3 6 8 0,0 4 3 0,-6 1-158 0,0 8-31 15,-6-5-6-15,4 7-2 0,2 3-13 0,-6 3-2 16,3 2-1-16,0 9 0 0,-3-9-27 0,1 8-6 16,2 1-1-16,-3-1 0 0,3 0-28 0,3-2-5 15,0-6-2-15,4 1 0 0,-1-3-5 0,3-3-8 16,3 2 11-16,3-9-11 0,-3 1 8 0,3 1-8 15,3-3 0-15,0-5 0 0,-3 0 8 16,6-3-8-16,3-2 0 0,-3 0 0 0,0-4 10 0,3 1-10 16,-3-8 8-16,0 0-8 0,0 0 9 0,12-2-9 15,0-1 10-15,0-2-10 0,0-3 8 0,5 0-8 16,4-3 0-16,3-2 0 0,0 3 8 0,6-9-8 16,-3 3 0-16,5 3 0 0,1-3 0 0,0 3-13 15,-1 2 1-15,-5 1 0 0,-3 2 12 0,-3 2 0 16,-3 6 0-16,-3-5 0 0,-3 10 0 0,-4-5 0 15,-2 3 12-15,0 2-12 0,0 6 0 0,-6 0 0 0,0-1 0 16,-3 3 0-16,0 3 28 0,0-3-2 0,-3 3 0 0,3 0 0 16,-2-3-26-16,-4 6 0 0,-3-1 0 15,0 1 0-15,0 0 15 0,0-1-3 0,-3 1 0 0,0-4 0 16,0 4-12-16,0-3 8 0,1-3-8 16,-1 3 0-16,-3-3 20 0,3-2-3 0,0-1 0 15,3 1 0-15,-3-3 11 0,0 0 1 0,-2 0 1 0,2-3 0 16,0 0-30-16,0-5 0 0,-3 0 0 0,3 0 0 15,0 0 0-15,3-5 0 0,-3-3 0 0,1 3 0 16,2-3 0-16,-3 0 0 0,3-5 0 0,3 2 0 16,0 1-104-16,0-1-16 15,0 0-4-15,0-2-1156 0</inkml:trace>
  <inkml:trace contextRef="#ctx0" brushRef="#br0" timeOffset="194232.98">15352 5995 1105 0,'0'0'48'0,"0"0"12"0,0 0-48 0,0 0-12 0,0 0 0 0,0 0 0 16,0 0 109-16,0 0 20 0,0 0 4 0,0 0 1 15,0 0-48-15,0 0-10 0,6 0-1 0,0-7-1 16,3 4-27-16,-3 0-6 0,0-5-1 0,0 3 0 16,-3 0-14-16,3-1-3 0,0 1-1 0,0 2 0 15,-1-2-5-15,-2-3-1 0,0 3 0 0,3-6 0 0,-3 3 0 16,0 1-1-16,-3-1 0 0,3-3 0 0,-3 3 4 0,-3-3 1 15,3 4 0-15,-3-4 0 0,0 0 12 0,-3 1 4 16,-3-1 0-16,1 3 0 0,-1 0-9 0,0 0-2 16,0 0 0-16,-6 3 0 0,0 3 10 0,0-1 1 15,-3 0 1-15,0 6 0 0,-2 0 0 0,-1 4 0 16,3-1 0-16,-3 4 0 0,3 4-13 0,0-1-4 16,0 0 0-16,4 3 0 0,-4 2 7 0,3-2 1 15,-3 5 0-15,3-2 0 0,0 2-5 0,3 0-1 16,0 0 0-16,3 1 0 0,4-1-9 0,2 0-1 15,0 0-1-15,6-8 0 0,0 3-11 0,2 0 0 16,1-5 0-16,6-1 0 0,0 1 0 0,0-6 0 16,0 0 0-16,3-2 0 0,3 0 0 0,-3-6 0 15,6 0 11-15,-1-4-11 0,1-1 0 0,3-3 0 16,3-2-13-16,0-3 4 16,-1-3-92-16,-2 1-19 0,3-3-3 0,3 0-698 0,-6-3-140 15</inkml:trace>
  <inkml:trace contextRef="#ctx0" brushRef="#br0" timeOffset="194520.58">15941 5199 2070 0,'0'0'45'0,"0"0"10"0,-6 0 1 0,3 5 3 0,-3 3-47 0,1-2-12 15,-4 2 0-15,3 5 0 0,-9 0 100 16,3 3 19-16,-3 8 3 0,0-1 1 0,3-1-43 0,-6 7-9 15,3 5-2-15,-5 1 0 0,-1-1-13 0,0 3-4 16,0-5 0-16,0 7 0 0,0 1-24 0,1-5-4 16,-1 2-2-16,3 0 0 0,-3-3-11 0,6 0-3 15,-3-2 0-15,3 0 0 0,1 0-8 0,2-3 0 16,0-3 9-16,3 1-9 0,0-1 0 0,3-5 8 16,0-2-8-16,3-1 0 0,0-2 0 15,3-3 0-15,3-2 0 0,3-3 0 16,0 0-52-16,3-3-14 0,-9-5-3 0,9 0-1 15,3-2-170-15,0-4-33 0</inkml:trace>
  <inkml:trace contextRef="#ctx0" brushRef="#br0" timeOffset="194730.02">15775 5929 460 0,'0'0'41'0,"0"0"-33"0,0 0-8 0,-6 6 0 16,0 2 369-16,0-1 72 0,-3 1 15 0,0 0 2 15,3 8-260-15,-3-8-52 0,0 3-10 0,0 2-3 16,3-2-69-16,0 2-15 0,-3-3-2 0,3 4-1 16,3-4-27-16,0 1-6 0,-2-1-1 0,5-2 0 15,-3 0-12-15,3-2 0 0,0-6 8 0,0 0-8 16,0 0-70-16,8 2-17 0,-2-2-3 0,3-2-687 16,3-4-138-16</inkml:trace>
  <inkml:trace contextRef="#ctx0" brushRef="#br0" timeOffset="194894.59">15944 5662 2138 0,'0'0'47'0,"0"0"9"0,0 0 3 0,0 0 1 0,0 0-48 0,0 0-12 15,0 0 0-15,-3 5 0 0,3 1 16 0,-3 2 0 16,3 0 0-16,0-3-983 0</inkml:trace>
  <inkml:trace contextRef="#ctx0" brushRef="#br0" timeOffset="195248.99">15992 5990 1940 0,'0'0'43'0,"0"0"9"0,0 0 1 0,0 0 1 0,0 0-43 0,0 0-11 0,0 0 0 0,9-2 0 16,0-4 49-16,-3-2 8 0,3 3 2 0,0-3 0 16,0 0-41-16,-3-2-8 0,2 4-2 0,1-4 0 15,3 2-8-15,-6-3 0 0,3 3 0 0,-3 0 8 16,0 0 9-16,-3-5 2 0,3 5 0 0,-6-2 0 16,0 2-19-16,0 0 0 0,0 0-11 0,-3 0 11 15,3 8 32-15,0 0 12 0,-9-3 4 0,0 6 0 16,-3-1 20-16,0 4 5 0,-3 2 1 0,1 2 0 0,-4 4-17 15,0 1-3-15,-3-1-1 0,3 2 0 0,0-1-14 0,-3 4-3 16,4-3-1-16,5 0 0 0,-3 2-19 16,6 1-4-16,0-1-1 0,3 1 0 0,3-3-11 0,3 2 0 15,0-5 0-15,6 1 0 0,3-4 9 16,3-2-9-16,3 0 10 0,0-3-10 0,5 1 0 0,4-6 0 16,-3-3 0-16,0 0 0 15,0-2-154-15,3 0-27 0,2-6-6 0</inkml:trace>
  <inkml:trace contextRef="#ctx0" brushRef="#br0" timeOffset="195752.83">16459 5890 1335 0,'0'0'59'0,"6"-3"13"0,-3 0-58 0,3 3-14 0,0-8 0 0,0 6 0 16,-3-4 81-16,3 4 14 0,-3-3 2 0,3-1 1 16,-3 1-14-16,0 0-2 0,0-1-1 0,0 4 0 15,-3-6-8-15,0 2-1 0,0 6-1 0,-3-2 0 16,0-3-2-16,-3 2 0 0,0 3 0 0,0 0 0 16,-3-3 3-16,0 6 1 0,-3 0 0 0,0-3 0 15,0 5-13-15,-2-3-4 0,-4 1 0 0,6 2 0 16,-6 3-28-16,3-2-7 0,0-4-1 0,3 4 0 0,-3 2-8 15,0-1-1-15,7 1-1 0,-1 0 0 16,3 0-10-16,-3 3 12 0,3-3-12 0,3 0 12 0,0 0-12 0,0 0 0 16,9 0-10-16,-3 2 10 0,6-2 0 0,0-3 0 15,3 6 0-15,-1 0 0 0,4-4 0 0,0-1 0 16,0 4 0-16,0-2-12 0,0-2-8 0,-3 2 0 16,0-1-1-16,-3 1 0 15,0 0-29-15,-1 0-6 0,-5-2 0 0,3 4-1 16,-3-5 21-16,-3 3 4 0,0-2 0 0,-3 2 1 0,-3 0 17 0,1-1 3 15,-4-1 1-15,0 2 0 0,-3 0 10 0,0-3 0 16,-3 3 0-16,-3-3 0 0,0 0 19 0,0 1 5 0,1-1 2 16,-1-5 0-16,0 3-5 0,3-1-1 15,-6-2 0-15,3 0 0 0,0 0 4 0,3-5 0 16,4 5 0-16,-1-8 0 0,0 0-14 0,0 0-2 0,6 0-8 16,0 0 12-16,6 0-12 0,-3 0 0 0,3 3-12 15,6-3 12 1,0 0-132-16,0 0-20 0,3 0-4 0</inkml:trace>
  <inkml:trace contextRef="#ctx0" brushRef="#br0" timeOffset="196350.67">16724 5982 691 0,'0'0'61'0,"0"0"-49"0,0 0-12 0,0 0 0 0,9 0 400 16,-3-5 76-16,0 2 16 0,-6 3 4 0,0-8-385 0,3 3-77 16,6 0-15-16,-3 2-3 0,0-2 3 0,3-3 1 15,0 3 0-15,3-3 0 0,-3 0-20 16,-1 0 0-16,1 0 0 0,0 3 0 0,0-6 0 0,-6 0 0 16,0 3 0-16,-3 3 0 0,0-3 0 0,0 3 0 15,-6-3 0-15,0 3 0 0,0-3 36 0,0 2 3 16,-6 1 1-16,1 3 0 0,2-4-13 0,-3 6-3 15,3 3 0-15,-6 2 0 0,-6 0 24 0,3 6 5 16,-3-3 1-16,1 8 0 0,-1 2-26 0,0-2-6 16,3 0-1-16,0 3 0 0,6 2-1 0,3-3-1 15,0 1 0-15,6 2 0 0,0-2-19 0,3-1 0 16,3-2 8-16,3 0-8 0,3-3 0 0,6-2 0 0,0-1 0 0,6-2 0 31,3-3-20-31,0-2-7 0,-4 0-1 0,1-1-1 16,9-2-83-16,-3 3-17 0,-3-3-3 0,-4 0-1 0,1 0 101 0,-3 0 21 0,0 0 11 0,-6 0-12 15,0 0 12-15,-3 0 0 0,0 0 0 0,-9 0 0 16,0 0 0-16,0 0 11 0,3 3-3 0,-3-3 0 16,0 8 45-16,0-3 9 0,-3 3 2 0,0-3 0 15,0 3-7-15,3-8-1 0,-6 3 0 0,6-3 0 16,0 0-6-16,0 0-2 0,0 0 0 0,0 0 0 16,0 0-38-16,0 0-10 0,0 0 0 0,3-6 0 15,0-1 0-15,3-1 0 0,3 0 0 0,-3 0 8 16,2-6-8-16,-2 7 0 0,3-4 0 0,3 0 8 15,-3 1-8-15,3-3 0 0,-3-1 0 0,3 1 0 0,0 0 0 16,0 0 0-16,3-3 0 0,-1 3 0 16,7-1 0-16,-3 1 0 0,-3 0 0 0,3 2 0 0,0 1 0 0,0 4 0 15,-3-4-9-15,-1-1 9 16,4 1-61-16,0 4-9 0,0-4-2 0,0 2-835 16,-6-3-167-16</inkml:trace>
  <inkml:trace contextRef="#ctx0" brushRef="#br0" timeOffset="197269.51">18123 5498 1072 0,'0'0'24'0,"0"0"4"0,9 0 2 0,0 0 0 0,-9 0-30 0,6-3 0 16,3 1 0-16,0 2 0 0,-3-8 80 0,3 8 11 15,0-5 1-15,-3 5 1 0,-6 0-20 0,6-6-4 16,2 1-1-16,-5 0 0 0,-3 5 4 0,6 0 1 0,0-6 0 0,0-2 0 16,0 3-14-16,-3 2-3 15,-3 3-1-15,0 0 0 0,0-5-3 0,-3 0 0 0,0 0 0 0,-3-1 0 16,-3 1 0-16,0 0 0 0,-2 2 0 0,-1-5 0 15,-3 6-16-15,-3-1-3 0,0 3-1 0,-3 0 0 16,3 0 19-16,-5 0 3 0,2 3 1 16,-3 2 0-16,3 0-13 0,0 3-2 0,0-3-1 0,1 3 0 15,-1 5-23-15,0-5-5 0,-3 0-1 0,0 3 0 16,3 0-10-16,1-4 0 0,-1 4 0 0,0 0 0 16,0-1 0-16,6 1 0 0,3 2 0 0,6-2 0 15,3 2 0-15,3-5 0 0,0 8 0 0,9-8 0 16,3 2 0-16,3 1 0 0,0-3 0 0,0 0 0 15,3-3 0-15,-3 0-11 0,5 1 3 0,-2-1 0 16,-3-3-20-16,0 4-3 0,-3-4-1 16,0 1 0-16,-3 0 10 0,0-1 2 0,-9-2 0 0,0 0 0 0,0 0 20 15,0 6-11-15,-6 2 11 0,0-3-8 0,-3 3 8 0,-6-8 0 16,3 5 0-16,-6 3 0 0,-6-5 0 0,1 5 0 16,-7-3 0-16,0 3 0 0,0 0 0 0,1 2 0 15,-4 1 8-15,3 0-8 0,3-1 20 0,0 1-1 16,4-1 0-16,-4 3 0 0,6 1 11 0,0-1 2 15,6 0 1-15,0 0 0 0,1-2-33 0,2 2 0 16,6 0 0-16,0 1 0 0,3-1 0 0,0-3 0 16,3 6 0-16,3 0 0 0,3-8 0 0,-3 5 0 15,6-2 0-15,-3 0 0 0,3-3 0 0,2 2 0 16,-2-2 0-16,6 0 0 0,0-3 0 0,3 3 0 16,0-5 0-16,0 2 0 0,3-2 0 0,-4-1 0 15,1 1 0-15,0 2 0 16,3-5-32-16,6-5 0 0,0 2 0 0,5-2 0 15,-2 0-131-15,-3-3-26 0,0-3-6 0</inkml:trace>
  <inkml:trace contextRef="#ctx0" brushRef="#br0" timeOffset="197475.83">18183 5823 1324 0,'0'0'118'0,"-3"3"-94"0,0 0-24 0,-3-1 0 15,0 1 132-15,0 0 23 0,-3 2 4 0,-3 0 1 16,3 3-22-16,-3 0-4 0,3 3-1 0,-3 2 0 15,0 0-57-15,1-2-12 0,-1 2-3 0,3 3 0 16,-3 0-24-16,3 0-5 0,0 0 0 0,3-3-1 0,-3 3-31 0,6 0 0 16,0-6 0-16,0 1 0 15,3-1 0-15,3-2 0 0,3 0 0 0,0-5 0 16,3-1-90-16,3-2-11 0,3 0-3 0,0-5-632 16,0-3-128-16</inkml:trace>
  <inkml:trace contextRef="#ctx0" brushRef="#br0" timeOffset="197636.51">18415 5538 2077 0,'0'0'92'0,"-3"-3"19"0,-6 3-89 0,6-3-22 16,3 3 0-16,-6 3 0 0,3-3 60 0,-3 0 7 0,0 5 1 16,3 1 1-16,3-6-36 0,-3 8-7 15,-3 0-2-15,3 2 0 0,3 1-24 0,0 2 0 0,-3-2 0 0,0 2-1073 16</inkml:trace>
  <inkml:trace contextRef="#ctx0" brushRef="#br0" timeOffset="198102.16">18317 5943 288 0,'6'-6'25'0,"3"1"-25"0,-4 0 0 0,1-1 0 0,3-2 298 15,-3 3 54-15,-6 5 12 0,3-2 1 0,3-1-176 0,-6 3-35 16,0 0-7-16,3 5-2 0,-3 0-44 0,0 3-9 16,-3 0-1-16,0 3-1 0,0 2-30 0,-3 0-7 15,0 3-1-15,3-3 0 0,-3 3-17 0,1-2-4 16,2-1-1-16,0 3 0 0,-3-3-11 0,3 0-3 15,3-5 0-15,0 0 0 0,0 0-7 0,0-8-1 16,0 0-8-16,6 8 12 0,0-3-4 0,2-5-8 16,1 0 11-16,0-2-11 0,3-4 10 0,6-2-10 15,-3 0 8-15,3 0-8 0,3-5 0 0,-1 0 0 16,-2 0 0-16,3 0 0 0,0-3-16 0,0 2-3 16,-3 1 0-16,0 5 0 0,-4 0 6 0,-2 0 1 15,0 3 0-15,-3 0 0 0,-9 5 12 0,0 0 0 16,0 0 0-16,0 0 0 0,0 0 0 0,-3 8 0 15,3 0 0-15,-6 2 0 0,0-2 21 0,0 3 1 16,0-1 0-16,0 4 0 0,1-1-22 0,2-3 0 0,0 1 0 16,0 0 0-16,3-1 11 0,3 3-3 0,-3-7 0 0,3 4 0 15,2-2-8-15,4-3-11 0,0 1 3 16,0-4 0-16,6 1-140 16,0 0-27-16</inkml:trace>
  <inkml:trace contextRef="#ctx0" brushRef="#br0" timeOffset="199013.78">19010 5707 518 0,'0'0'46'16,"0"0"-37"-16,3-3-9 0,-3 3 0 0,0-2 235 0,0 2 45 0,0-8 8 0,3 3 3 16,3-1-150-16,0 4-29 0,-3-1-7 0,3-2-1 15,3 2-39-15,3 0-8 0,0-2-1 0,3 2-1 16,-1-2-27-16,4-3-4 0,0 6-2 0,0-6 0 15,-3 0-4-15,0 0-1 0,3-3 0 0,-3 1 0 16,2-4-3-16,-2 1-1 0,3-3 0 0,-3 0 0 16,0 1-1-16,0 1 0 0,0 1 0 0,0-3 0 15,-4-2 25-15,1-1 5 0,0 1 1 0,-3-1 0 0,0-2-19 16,-6 2-4-16,0 1-1 0,-3-1 0 0,0 1-9 16,-3 2-2-16,0-5 0 0,-3 8 0 0,-3-1 16 0,-3 4 2 15,0 2 1-15,1 3 0 0,2 5-6 0,-3 0-1 16,-3 0 0-16,0 5 0 0,0 5-1 0,0 1-1 15,-3 5 0-15,-3 5 0 0,-2 0 6 0,-1 6 2 16,-3 4 0-16,-3 4 0 0,4 4-26 16,2 1 0-16,-9 3 0 0,3 7 0 0,-3 0 0 15,4-2 0-15,-1 5-14 0,6 2 5 0,6 1 9 0,-3 5 11 16,4-3-3-16,-1 0 0 0,0-2-8 0,3-1-12 16,0 3 2-16,-3 1 1 0,0-4 9 0,1 1 0 15,-4 2 0-15,3-5 0 0,-3-6 0 0,0-4 12 16,0-1-2-16,3-2-1 0,4-3-9 0,2-3 0 15,0-2 0-15,0 0 0 0,0-6-16 0,0 1-4 16,3-4-2-16,-3-1 0 0,3 1-1 0,0-4 0 16,0-6 0-16,3 0 0 15,0-5-10-15,1-2-3 0,-4-1 0 0,9-5 0 0,0 0 28 0,-6-8 8 0,-3-3 0 0,6-2 0 32,0-5-58-32,0-1-5 0,0-2-1 0,-3 0 0 0,6-3 64 0,0 0 15 0,0-2 1 0,0 5 1 15,0-1-7-15,3 4-2 0,-3-1 0 0,0 1 0 16,-6 5 23-16,3-3 4 0,6 0 1 0,3 0 0 15,-3 5 2-15,0-2 1 0,3 3 0 0,0-4 0 16,3 4-16-16,0-3-3 0,-1-1-1 0,4 1 0 16,6 0-9-16,-6 0-2 0,3-3 0 0,3 0 0 15,0 0-8-15,0 3-17 0,2 0 4 0,1-1 1 16,3 4 12-16,0-1 12 0,-3-2-3 0,-3 5 0 16,-1-3-9-16,1 3 0 0,-6 0 0 0,3 1-11 15,0-1-146-15,-3 0-30 16,3 0-5-16,0-3-2 0</inkml:trace>
  <inkml:trace contextRef="#ctx0" brushRef="#br0" timeOffset="199543.81">19210 6080 230 0,'0'0'20'0,"0"0"-20"16,0 0 0-16,0 0 0 0,0 0 406 0,0 0 77 15,0 0 15-15,0 0 3 0,0 0-341 0,0 0-68 16,0-5-13-16,0 5-3 0,3-3-45 0,-3-2-9 16,6 2-2-16,-6-2 0 0,0 0-8 0,3 2-3 15,-1-2 0-15,4-1 0 0,-3 1-9 0,3-3 12 16,-6 0-12-16,6 0 12 0,0 3-12 0,-3-3 8 0,-6-2-8 0,3 4 8 16,6-4 3-16,0 2 0 0,-6-3 0 0,0 3 0 15,0 0 5-15,0-2 2 0,-3 2 0 0,-3-3 0 16,0 6 4-16,0 0 1 0,-3-1 0 0,-2 6 0 15,2 6 5-15,-3-1 2 0,-3 0 0 0,0 6 0 16,-3-1-4-16,0 1-1 0,-3 5 0 0,1 0 0 16,-1 0 5-16,3 2 1 0,0 1 0 0,3 2 0 15,3-3-31-15,3-2 8 0,0 3-8 0,3-3 0 16,0-1 0-16,3-1 9 0,3-6-9 0,3 2 8 16,0-2-8-16,0 0 0 0,3-3 0 0,3-5 0 0,6 0 0 0,3 0 0 15,0-5 11-15,3 0-11 0,0-3 9 0,-1 0-9 16,-2-3 8-16,0 1-8 0,-3 2 0 0,0-5 0 15,-3-1 0-15,0 6 0 16,0-5-11-16,-1 5 3 0,-5-5 0 0,0 5 0 0,3 0 8 0,-3 3-8 16,-6-3 8-16,0 8-8 0,0 0 8 0,0 0 0 15,0 0 0-15,0 0 0 0,0 0-8 0,0 8 8 16,-3 0-8-16,3 0 8 0,-6 0 0 0,3 2 0 16,0 3 0-16,3-2 0 0,-6 0 0 0,6-1 0 15,-3 1 0-15,6-3 0 0,-3 0 0 0,0 0 0 16,6-3 0-16,0 0 0 15,0-2-28-15,0-1-1 0,0-4 0 0,3-1 0 16,6 1-153-16,-3-1-30 0,3-8-7 0,0 3-812 0</inkml:trace>
  <inkml:trace contextRef="#ctx0" brushRef="#br0" timeOffset="200120.42">19888 5334 2214 0,'0'0'48'0,"3"-5"11"0,0-1 1 0,-3-2 3 0,3 3-51 0,0 0-12 0,-3 5 0 0,3-5 0 16,-3 5 83-16,0 0 13 0,0 0 4 0,0 0 0 15,0 0-42-15,0 0-8 0,-3 10-2 0,-6-2 0 16,0 5-25-16,-3 6-6 0,-5-1-1 0,2 9 0 16,-3-1 20-16,-3 1 3 0,-3 7 1 0,3 3 0 15,3 0-16-15,4 3-4 0,-4-3 0 0,0 3 0 16,0 2-7-16,-3-5-1 0,3 5-1 0,-3-2 0 0,1-6-11 0,2 1 0 15,3 2 0-15,0-3 0 0,9-2 0 0,-3-5 0 16,-3-4 0-16,6 1 0 0,6-5 0 0,0-1 0 16,3-5 0-16,3 1 0 0,0-4 0 0,3-2 0 15,3-3 0-15,0-2 0 16,0-3-28-16,3-3 0 0,-3-2-1 0,2-3 0 16,1-2-122-16,0-4-24 0,-3 1-5 0,6-5 0 15,-3-1-5-15,3-5-1 0,0-2 0 0,2-1 0 16,1-2 82-16,0-2 17 0,6-1 3 0,-3-5 1 15,3-3-69-15,-4 0-15 0,1-2-2 0,3-3-1 16,0 3 69-16,-1-1 13 0,1 4 4 0,-3 2 0 0,-3 5 188 0,-3 5 39 16,-3 4 7-16,-3 4 2 0,-3 1 81 0,-4 4 17 15,1 4 3-15,-3 2 1 0,3 0-99 0,-3 3-20 16,-3 5-4-16,0 0-1 0,0 0-21 0,0 0-4 16,-9 5-1-16,3 3 0 0,0 5-32 0,-2-5-6 15,-4 11-2-15,3 2 0 0,-6 3-25 0,0-3-6 0,-6 5-1 0,0 3 0 16,0 6 5-16,4-9 1 0,-4 6 0 0,3 2 0 15,-3 1-18-15,-3 2-4 0,-6 0-1 0,10 0 0 16,2 0-3-16,3 0 0 0,0-3 0 0,3 1 0 16,3-4-12-16,3-4 0 0,0 2 0 0,3-5 0 15,0-3 0-15,0-3 0 0,6-4 0 0,0-1 0 16,0-2 0-16,0-4 0 16,3-1-11-16,0-1 11 0,3-5-106 0,0 0-14 0,3-8-2 15,0 5-774-15,3-4-156 0</inkml:trace>
  <inkml:trace contextRef="#ctx0" brushRef="#br0" timeOffset="200587.17">20237 5921 1882 0,'0'0'84'0,"0"0"16"0,0 0-80 0,0 0-20 15,3-5 0-15,-3 5 0 0,0 0 83 0,0 0 12 16,2-5 2-16,-2 5 1 0,0 0-48 0,0 0-10 16,0-5-1-16,0-1-1 0,0 6-8 0,0 0-2 15,0 0 0-15,0 0 0 0,-5-2 12 0,5 2 1 0,-9-8 1 0,3 8 0 16,-3-3 1-16,0 3 0 0,-3 3 0 0,3-1 0 16,-3 4-5-16,3-6-1 0,-6 5 0 0,3 0 0 15,0 0-10-15,3 1-3 0,-2-4 0 0,-1 4 0 16,3 2-11-16,0-3-2 0,3 3-1 0,3-3 0 15,0 6-10-15,3-1 12 0,0-2-12 0,0 5 12 16,6-5-12-16,0 3 0 0,0-3 0 0,0 0 0 16,6 0 0-16,-3 2 0 0,-1-2 0 15,4 0 0-15,0 0-13 0,-3 0-5 0,0 0-1 0,-3 0 0 16,0 0-9 0,0-3-3-16,-3 3 0 0,-3 0 0 0,0-3 18 0,0-5 3 0,-3 8 1 0,-3-2 0 15,0 2 9-15,-6 0 0 0,3-6 0 0,-3 6 0 16,0-5 0-16,-2 2 16 0,-4-5-4 0,0 0-1 0,0 0 21 0,0 0 5 15,-3 0 1-15,0 0 0 0,1 0-18 16,2 0-4-16,0-5-1 0,3 2 0 0,0-2-15 0,0 2 9 16,3-2-9-16,3-3 8 15,1 3-37-15,2-1-8 0,3 1-2 0,3-3 0 16,3 3-164-16,3-3-33 0</inkml:trace>
  <inkml:trace contextRef="#ctx0" brushRef="#br0" timeOffset="201468.62">20704 5654 1627 0,'0'0'36'0,"0"0"7"0,0 0 1 0,6-2 2 0,-3-4-37 0,6 4-9 15,-6-1 0-15,3-2 0 0,3 2 70 0,-1-2 12 16,1-1 2-16,3 1 1 0,-3-3-32 0,6 3-6 16,3-3-2-16,-3 3 0 0,0-6-25 0,-3 3-6 15,6 0-1-15,2 0 0 0,1-2 22 0,3-1 4 16,-6 1 1-16,3-1 0 0,0 3-24 0,-4-5-5 15,1 0-1-15,0-3 0 0,0 2-2 0,-3-1 0 16,-3 1 0-16,0 1 0 0,3-5 8 0,-4 2 0 16,-2 0 1-16,-3 0 0 0,3 0 19 0,-6 0 4 15,-3 3 1-15,0-6 0 0,0 4-7 0,-3-1-2 16,-3 0 0-16,0 3 0 0,-3 2 4 0,1 3 0 0,-4-3 0 16,-3 9 0-16,0-6 9 0,-3 8 3 0,-3 0 0 0,0 0 0 15,-5 8-21-15,2-3-4 0,-9 3-1 16,6 5 0-16,-3 1 14 0,4-1 4 0,-7 8 0 15,3 3 0-15,6-6-31 0,0 6-9 0,1 3 0 0,2 2 0 16,3 2 0-16,0 1 0 0,0 3 0 16,-3 4 0-16,7-4 0 0,-4 2 0 0,3-6 0 15,0 6 0-15,0-2 0 0,3-3 0 0,-6-1 0 0,6-2 0 16,0 1 0-16,1-4 0 0,2-5 0 0,0 0 0 16,0 1 0-16,6-7 0 0,0-1 0 0,0-1 0 15,3-5 0-15,0 0 0 0,6 0 0 0,3-6 0 16,3-2 10-16,0-2-10 0,-1-1 8 0,7-2-8 15,3-3 0-15,0 0 0 0,0 0 0 0,3-5 0 0,-4 2-26 0,1 1 2 16,3 2 1-16,-6 0 0 16,0-3-8-16,-3 6-1 0,3-1-1 0,-7 6 0 15,1-2 4-15,-3-1 1 0,-6 6 0 0,-3-3 0 0,3 5 28 0,-6 0-9 16,-6 3 9-16,3 6 0 0,-3-9 0 0,-2 5 17 16,-4-2-2-16,0 3-1 0,6 2-14 0,-3 0 0 15,3 1 0-15,-3-1 0 0,6 0 12 0,0 0 10 16,0 1 2-16,0-4 0 0,6 1-13 0,0-3-3 15,0 0 0-15,6 0 0 0,-6-3-8 0,9 0 0 16,0 0 9-16,6-2-9 0,-3 2 0 0,3-5 8 16,3 0-8-16,0-5 0 15,2 2-26-15,-2-2-10 0,0-8-1 0,0 5-1 16,3-3-150-16,-3 1-31 0,5-6-5 0,1 0-854 0</inkml:trace>
  <inkml:trace contextRef="#ctx0" brushRef="#br0" timeOffset="201737.25">21493 5263 288 0,'0'0'25'0,"-3"-6"-25"0,3 6 0 0,-3-2 0 15,-6-4 400-15,3 6 74 0,-3 0 15 0,0 0 3 16,-3 3-273-16,-3 0-55 0,0 5-12 0,-3 0-1 16,1 5-44-16,-4 0-9 0,-6 5-2 0,6 6 0 15,3 3-52-15,-3 2-12 0,4-3-1 0,-4 3-1 16,0 6-5-16,3 2-1 0,-3 3 0 0,0 2 0 0,3-8-14 0,4 3-10 15,-1 3 12-15,0-3-12 16,0 0 8-16,6-3-8 0,-3-2 0 0,3 3 0 0,3-6 0 16,0-3 0-16,3-2 0 0,6 2 0 0,6-10-10 15,-6 3-9-15,-6-3-1 0,0-6-1 16,6 1-20-16,0-3-4 0,3-3-1 0,-6-5 0 16,6 3-116-16,6-3-23 0,0-3-5 0,0 3-922 15</inkml:trace>
  <inkml:trace contextRef="#ctx0" brushRef="#br0" timeOffset="202239.48">21380 5950 2260 0,'-3'3'50'0,"-3"2"10"0,-3 1 3 0,3-1 0 0,-3 0-51 0,3 3-12 0,0-5 0 0,0 2 0 16,3 0 72-16,3-5 12 0,0 0 3 0,0 0 0 15,0 0-39-15,9-5-7 0,0 3-1 0,6-4-1 16,-3 6-31-16,0-8-8 0,-1 0 0 0,4-2 0 15,0 2 0-15,0 0-10 0,-3-3 1 16,0 1 0-16,-3-3 9 0,0-1 0 0,0 1 0 0,-6-3 0 16,3-2 0-16,-3 2 8 0,-3 0-8 0,3 3 0 15,-3-8 0-15,0 2 9 0,-3 3-9 0,0 3 0 16,-3 0 18-16,0 5-3 0,-6 5-1 0,0-2 0 16,-6 5 37-16,-3 2 7 0,-3 9 2 0,-2-3 0 15,2 3-21-15,-3 4-4 0,3 1-1 0,-3 5 0 16,1-2-13-16,5-1-2 0,3 1-1 0,3 5 0 15,0 0-18-15,6-6 10 0,3 1-10 0,3 2 8 0,0 0-8 16,6-5 0-16,-3-3 0 0,9 0 0 0,3-2 0 16,3-3 0-16,0-5 0 0,3-1 8 0,0-2-8 15,2-2-9-15,4-6 9 0,3 2-13 16,0-4-21-16,0-1-4 16,-4-2-1-16,1 2 0 0,-3-2 15 0,0 2 4 0,-6 1 0 0,0-1 0 0,-3 3 1 0,-4 0 1 15,1 1 0-15,-6 4 0 0,-3 3 29 0,0 0 5 16,0 0 2-16,-3 5 0 0,-3 0-2 0,3 3 0 15,-5 0 0-15,2 3 0 0,-3 5 9 0,3 0 2 16,0-3 0-16,0 0 0 0,0 3-5 0,6-3-1 16,0 0 0-16,0-2 0 0,6 0-21 0,0-3-18 15,0 2 3-15,3-10 1 0,0 5 14 0,0-5 0 16,2-2 0-16,1-1-9 16,0 3-94-16,0-8-18 0,6 0-4 0,0 0-724 15,-3-5-145-15</inkml:trace>
  <inkml:trace contextRef="#ctx0" brushRef="#br0" timeOffset="202709.45">21894 5781 1555 0,'0'0'68'0,"0"0"16"0,0 0-68 0,0 0-16 0,0 0 0 0,0 0 0 16,0 0 180-16,0 0 33 0,0 0 7 0,0 0 0 15,0 0-123-15,0 0-25 0,0 0-4 0,0 0-2 16,0 0-43-16,0-2-9 0,3 2-2 0,0-3 0 15,0 0-12-15,3 1-10 0,-6-1 2 0,6-2 0 16,-3-1 16-16,-3 4 4 0,0-4 1 0,0 1 0 16,0 5 5-16,0 0 1 0,0 0 0 0,-9-3 0 15,0 1 10-15,-2-1 3 0,-1 1 0 0,-6 4 0 16,0 1 23-16,0-1 5 0,-3 1 0 0,0 0 1 16,4 2-13-16,-4 0-2 0,0 3-1 0,3 0 0 0,0 0-17 0,3 0-3 15,3 3-1-15,0-6 0 0,3 3-12 0,4 2-4 16,2-2 0-16,0 3 0 0,0-3-8 0,6 3 0 15,3-4 0-15,5 1 0 0,1 0 0 0,3 0 0 16,0 0 0-16,3-2 0 0,3-1 0 0,0 0 0 16,-1 0 0-16,-2 3 0 0,0 0 0 0,-3 0-14 15,0 0 3-15,-3 0 1 16,0 0-14-16,-3 5-2 0,-3-7-1 0,0 4 0 0,-6 1 15 0,0-1 4 16,-3 1 0-16,-3-1 0 0,-3 1 8 0,0-3 0 15,-3 3 0-15,-3-1 0 0,0-2 0 0,-3 0 0 0,3-3 0 16,-5 3 0-16,2-2 0 0,-3-1 0 15,3-3-9-15,-3 4 9 0,3-4 0 0,0-2 0 0,4 0 0 16,-1 0 0-16,0-2 0 0,3-1 8 0,0 0-8 16,3 1 8-16,0-1-8 0,0-2 0 0,3 0 0 0,0 2 0 31,0-2-104-31,3-1-24 0,3 1-4 0,0 5-1148 0</inkml:trace>
  <inkml:trace contextRef="#ctx0" brushRef="#br0" timeOffset="203439.87">22240 5749 1364 0,'0'0'60'0,"6"-2"13"0,0 2-58 0,-3-3-15 0,3 3 0 0,-3-3 0 15,-3 3 98-15,0 0 17 0,0 0 3 0,0 0 1 16,0 0-32-16,0 0-7 0,0-2 0 0,0 2-1 16,0 0-14-16,0 0-2 0,0 0-1 0,-3-5 0 15,-3-1-2-15,3 4 0 0,-3-4 0 0,0 4 0 16,0-1-3-16,0 3-1 0,-3-5 0 0,0 5 0 15,0-3-25-15,0 3-6 0,-6 0-1 0,0 3 0 16,-5-3 7-16,2 5 1 0,0-5 0 0,0 5 0 16,3 1-3-16,-3-4 0 0,3 4 0 0,3-1 0 15,1 3-16-15,2-3-3 0,-3 3-1 0,6 0 0 16,0 0-9-16,3 2 0 0,0-2 0 0,0 3 0 16,3 0 0-16,3-4 0 0,3 4 0 0,0 0 8 0,3-1-8 15,3 1 0-15,-1-3 0 0,7 2 0 0,3 4 0 0,3-9 0 16,-3 3 0-16,0 2 8 0,-3-2-8 0,-4 3 0 15,1-3 0-15,0 0 0 0,-3 2-13 0,0 6 1 16,-3-8 1-16,-3 3 0 0,-3-1-1 0,-6 1-1 16,-3 0 0-16,3 2 0 0,-3-3 13 0,-6-2 0 15,-3 3 0-15,-3-3 0 0,-3 2 0 0,-2-7 0 16,-1 5 0-16,0-3 0 0,3 1 0 0,3-1 0 16,-2-3 0-16,-1 1 10 0,3 0 2 0,-3-1 0 15,3-4 0-15,-3 2 0 0,-3-3-12 0,7 0 10 16,-1 1-10-16,3-1 10 0,3 1 18 0,0-4 4 0,6 4 1 15,0-4 0-15,3 1-25 0,6 2-8 16,3-2 0-16,3 0 0 16,3 2-80-16,3-5-22 0,0 0-5 0,6 3-1 15,-4 0-105-15,4-3-22 0</inkml:trace>
  <inkml:trace contextRef="#ctx0" brushRef="#br0" timeOffset="203870.73">22427 5924 2487 0,'0'0'55'15,"0"0"11"-15,0 0 2 0,0 0 2 0,0 0-56 0,0 0-14 0,0 0 0 0,0 0 0 0,0 0 54 0,0 0 8 16,0 0 2-16,6-3 0 0,3 1-42 0,-3-1-8 16,6-2-2-16,0 2 0 0,3 1-3 0,3-1-1 15,0-2 0-15,2-3 0 0,4 2-8 0,-3-2 0 16,-3 3 0-16,0-3 0 0,3 0 0 0,-4 0 8 15,-2 0-8-15,3 0 8 0,-9 0-8 0,3-2 0 16,-6 2 0-16,0 3 0 0,-3-9 8 0,0 4 0 16,-6-1 0-16,0 1 0 0,0-1 20 0,-3 1 3 15,-6 2 1-15,0 2 0 0,-3 1-7 0,-3 5-1 16,-2 0 0-16,-4 0 0 0,-6 5 18 0,6 1 3 16,0-1 1-16,1 3 0 0,2 5-16 0,0-2-3 15,0 2-1-15,0 3 0 0,3 2 5 0,-2 1 1 16,2 5 0-16,0-3 0 0,3 3-20 0,0-6-3 0,6 6-1 15,0 0 0-15,6 0-8 0,3-1 0 0,3 1 0 16,0-3 8-16,6 3-8 0,3-8-14 0,0 3 3 16,0-4 1-16,6 1 18 0,0-2 3 0,2-4 1 0,4-2 0 15,0-5-12-15,6-1 0 0,5 1 0 0,-2-6 0 32,-3 1-31-32,0-1-1 0,0-5-1 0,-1 0 0 0,-2-2-93 15,-3 2-18-15,-3-6-4 0,0 4-1182 0</inkml:trace>
  <inkml:trace contextRef="#ctx0" brushRef="#br0" timeOffset="205060.8">11259 6390 1695 0,'0'0'37'0,"0"0"8"0,0 0 2 0,0 0 1 0,0 0-39 0,0 0-9 16,0 0 0-16,0 0 0 0,-3 8 92 0,3-3 16 15,-9 6 3-15,0 2 1 0,0 0-33 0,-2 0-7 16,-1 6 0-16,-3-6-1 0,3 5-10 0,-3 1-1 15,-3 0-1-15,0 4 0 0,0 1-4 0,-2 0-1 16,-1 0 0-16,-3 8 0 0,0-6-27 0,-3 6-6 16,-2 2-1-16,-1-2 0 0,-3 0 10 0,6-1 2 15,-3 1 0-15,7-3 0 0,2 0-22 0,0-2-10 16,3-3 10-16,3-3-10 0,6 0 9 0,0-5-9 0,6 2 8 16,0-2-8-16,6-3 8 0,0-5-8 0,6 3 0 0,-3-3 8 15,6 0-8-15,0-6 0 0,0 1 9 0,3 2-9 16,3-5 8-16,3 0-8 0,-1-2 8 0,1 2-8 15,6-3 0-15,-6 3 0 0,0-8 0 0,-3 3 8 16,2 2-23-16,-5-5-4 0,3 0-1 0,0 3 0 16,0-3-124-16,0 0-26 15,0-2-5-15</inkml:trace>
  <inkml:trace contextRef="#ctx0" brushRef="#br0" timeOffset="205297.18">11366 6863 864 0,'0'0'76'0,"0"0"-60"0,0 0-16 0,0 0 0 0,-6 3 272 0,-3 2 52 16,1 1 11-16,-4 1 1 0,3 1-152 0,-3 0-32 16,0 6-5-16,0-1-2 0,-3 0-67 0,6 0-14 15,0 3-2-15,0 0-1 0,3 0-20 0,-3-3-4 16,1 3-1-16,-1-3 0 0,3 0-36 0,0-2 0 15,6 0 0-15,0-3 0 16,3-1-48-16,3-4-15 0,0 2-2 0,0-2-768 16,-1-6-154-16</inkml:trace>
  <inkml:trace contextRef="#ctx0" brushRef="#br0" timeOffset="205476.69">11506 6670 1846 0,'0'0'82'0,"0"0"17"0,0 0-79 0,0 0-20 0,0 0 0 0,0 0 0 15,0 0 63-15,0 0 9 0,0 0 1 0,0 0 1 16,0 0-48-16,-3 5-10 0,3 3-1 0,0-2-650 16,-3 2-129-16</inkml:trace>
  <inkml:trace contextRef="#ctx0" brushRef="#br0" timeOffset="205879.23">11545 6966 1789 0,'0'0'79'0,"0"0"17"0,0 0-77 0,0 0-19 15,0 0 0-15,0 0 0 0,0 0 104 0,0 0 18 16,0 0 3-16,0 0 1 0,0 0-63 0,6-2-13 15,0-1-2-15,3 1-1 0,0-4-22 0,0 1-4 16,0 0-1-16,0-1 0 0,-1-2-20 0,4 1 0 16,-3-1 0-16,0 0 8 0,3 0-8 0,-6-3 0 15,3 3 0-15,-3 0 0 0,0 0 0 0,-3 0 0 0,-3 3 0 0,0-3 0 16,0 0 12-16,-3 3 0 0,3 5 1 0,-6-5 0 16,0-1 31-16,-3 4 5 0,0 2 2 0,0 0 0 15,-6 5-19-15,0 0-4 0,1 1-1 0,-1 4 0 16,0 3 8-16,0-2 1 0,3 2 1 0,-3 0 0 15,0 3-12-15,0 0-2 0,3 0-1 0,1-3 0 16,-1 3-12-16,0 0-2 0,3 0-8 0,3 2 12 16,0-2-12-16,0-2 8 0,3-1-8 0,6 0 0 15,3 0 30-15,0 0 0 0,0-5 0 0,3 3 0 16,3-6-30-16,0 1 8 0,-1-4-8 0,4 1 0 16,0-3-30-16,3-3-9 15,3 1-1-15,0-4-1 0,3 1-161 16,-1-6-32-16,16-7-6 0,-6 2-2 0</inkml:trace>
  <inkml:trace contextRef="#ctx0" brushRef="#br0" timeOffset="206590.64">11884 6972 403 0,'0'0'17'0,"0"0"5"0,-3 2-22 0,3-2 0 15,0 0 0-15,0 0 0 0,0 0 325 0,0 0 61 16,6 6 12-16,0-1 2 0,-6-5-253 0,6 3-51 15,3-1-11-15,0-2-1 0,0 0-52 0,-3 0-11 16,3-2-1-16,0-1-1 0,0 0-11 0,-3-2-8 16,3 0 12-16,0-3-12 0,-1 3 11 0,-2-3-11 15,3 2 10-15,-3-4-10 0,0 2 8 0,-3-3-8 0,3 1 0 0,-6 2 0 16,3-3 10-16,-3 1-10 0,0-1 10 0,-3 0-10 16,0-2 27-16,0 0-1 15,0 5 0-15,-6-3 0 0,3 6 4 0,-3 0 1 0,0 2 0 16,1 3 0-16,-4 5 16 0,-3 1 3 15,-3 2 1-15,-3 2 0 0,-6 3-16 0,1 1-3 0,-1 2-1 16,0-1 0-16,0 7-13 0,6-4-2 0,6 1-1 0,1-3 0 16,5 2-3-16,3 1 0 0,-3-1 0 0,9-2 0 15,0-5-12-15,3 2 0 0,0-5 0 0,6 2 0 16,5-2-12-16,1 0 2 0,3-5 0 0,3-1 0 16,0-2-4-16,6 0-1 0,-6-5 0 0,2 0 0 15,-2-3-61-15,0-3-13 0,0 1-3 0,0-3 0 16,-3-1-4-16,-1-2-2 0,1 3 0 0,0 0 0 0,-3 0 67 0,-3 2 14 15,-3 1 2-15,0-1 1 0,0 3 57 16,-6 3 11-16,-3 5 2 0,0 0 1 0,0 0 13 0,0 0 2 16,-12 8 1-16,0 2 0 0,-6 4-4 0,6-1-1 15,-6 3 0-15,0 2 0 0,3 3-17 0,-2 1-4 16,2 1-1-16,-3 6 0 0,3 3-21 0,0 3-4 16,-3-1-1-16,0 3 0 0,1 3-10 0,-1-1-2 15,0-2-8-15,0 3 12 0,3-5-12 0,-3 2 0 16,0 2 0-16,1-4 0 0,5-1 0 0,-3 0 0 15,0 1 0-15,-3-6 0 0,3 0 0 0,0 0 8 16,-3-2-8-16,0-4 0 0,1 1 0 0,2-3 9 16,-3-5-9-16,3 0 8 0,-3-3-8 0,3-5 0 15,-3 0 9-15,4-2-9 0,-1-4 12 0,0-4-3 16,3-4 0-16,0 1 0 0,-3-3 8 0,3-5 2 16,6-6 0-16,-3-2 0 0,3 0-6 0,3-6-1 0,3-2 0 15,3-5 0-15,3 0-12 0,3 2 9 0,0 0-9 16,3-2 8-16,3 5-8 0,0-1 0 0,-3 4 9 0,6 0-9 15,-4-1 0-15,4 3 0 0,0-2 0 0,6-1 8 16,0 4-8-16,0 1 0 0,2-4 0 0,4 5 0 16,6-3 0-16,0 0-10 0,-1 3 10 0,1 0-10 15,-3-3-119-15,0 3-24 0,-4 0-5 16,4-3-696-16,-3 0-139 0</inkml:trace>
  <inkml:trace contextRef="#ctx0" brushRef="#br0" timeOffset="207026.7">12622 6260 2473 0,'0'0'54'0,"0"0"11"0,0 0 3 0,0 0 2 0,0 0-56 0,0 0-14 16,-5 8 0-16,-1 0 0 0,-3 3 76 0,3 4 13 15,-6 1 3-15,0 3 0 0,-3 2-32 0,0 5-7 16,0 1-1-16,0 5 0 0,-3 2 0 0,1 3 0 15,-1-3 0-15,0 6 0 0,-3 2-35 0,-3-2-7 16,3 2-2-16,-5 3 0 0,-1-2-8 0,3-1 8 16,-3-2-8-16,6-3 8 0,1-5-8 0,2-3 0 15,3-5 0-15,3 2 0 0,9-5 0 0,3-2 0 0,-3-1 8 16,3-5-8-16,0-2-9 0,0 0-4 16,-6-6-1-16,6-5 0 15,0 0-123-15,0 0-25 0,6-8-5 0,-3-3-1 16,6 3-38-16,-3-5-8 0,0 0-2 0,0-3 0 15,-3-2 96-15,-3-1 20 0,0 1 3 0,3-4 1 0,-3 1 70 0,0 0 14 0,3 0 4 16,-3-3 0-16,3 3 88 0,0 5 19 0,-3 0 3 0,3 3 1 16,-3 0 72-16,0 5 14 0,0-3 3 0,0 3 1 15,0 3-77-15,0 5-16 0,0 0-4 0,6-5 0 16,-6 5-34-16,8-3-7 0,4-2-2 0,0 2 0 16,3 0-35-16,3 1-7 0,0-1-2 0,0 0 0 15,-6-2-9-15,6 3 0 0,-7 2 0 0,4 0 0 16,0-3 0-16,-3 0 0 0,0 3 0 0,-3 0-905 15,0 0-181-15</inkml:trace>
  <inkml:trace contextRef="#ctx0" brushRef="#br0" timeOffset="207947.01">12947 6996 345 0,'0'0'31'0,"0"0"-31"0,0 0 0 0,0 0 0 16,0 0 276-16,0 0 50 0,0 0 10 0,0 0 1 16,0 0-158-16,0 0-32 0,0 5-7 0,0-5 0 0,-6 5-54 0,6-5-10 15,0 0-3-15,0 0 0 0,0 5-22 0,0-5-5 16,0 0-1-16,0 0 0 0,0 0-23 0,9-2-5 16,0-3-1-16,0-1 0 0,-3-2-6 0,3 3-2 15,0-3 0-15,0-3 0 0,-1 4-8 0,-2-4 0 16,0 0 0-16,-3-2 0 0,3 0 8 0,-6 0 0 15,3-1 0-15,-6 1 0 0,0-3-8 0,0 3 8 16,0 0-8-16,-6 0 8 0,0-1-8 0,1 4 0 16,-1 2 0-16,-3 5-11 0,0-2 11 0,-3 5 0 15,3 3 0-15,-3 5 0 0,-3-3 33 0,0 5 9 16,1 4 2-16,-4 2 0 0,0-1-20 0,0 4-3 16,-3 2-1-16,3 0 0 0,1 3 9 0,5-5 2 15,-3 2 0-15,6 0 0 0,3-3-18 0,0-2-3 16,6 0-1-16,3-3 0 0,3 1-9 0,3-6 0 15,6 0 0-15,3-6 0 0,3 1 0 0,2-6 8 16,4-2-8-16,3 0 8 0,0-6 0 0,0-2 0 0,5-3 0 16,4-5 0-16,0 2-8 0,-3-5 0 0,-1 1 0 0,1-6 0 15,3-1-8-15,-3 4-4 0,-1-6-1 0,4 0 0 16,-6-2 4-16,-3 2 1 0,-1 1 0 0,-2-4 0 16,3 3 8-16,-3-5 0 0,0 6 0 0,-4-6 0 15,1 2 0-15,0 3 0 0,-6 1 0 0,3 4 0 16,-3 6 0-16,-6 3 0 0,-3-1 0 0,-3 6 0 15,0 5 0-15,2 0 0 0,1 0 0 0,0 0-8 16,-6 8 17-16,0 0 4 0,0 0 1 16,0 0 0-16,-6 11-1 0,-2-1 0 0,-1 3 0 0,0 6 0 15,-3 2-13-15,-6 3 11 0,0 5-11 0,0 0 10 16,-3 0 20-16,1 3 4 0,-1 2 1 0,-3 3 0 16,-3-2-22-16,0 5-4 0,-5-1-1 0,2 1 0 15,0-3 0-15,6-3 0 0,3 3 0 0,1 0 0 0,5-7-8 16,0-1 8-16,3-3-8 0,6-5 8 0,0 0-8 15,6-2 0-15,0-1 0 0,3-4 0 0,6-4 0 0,-3-2 0 16,3 0-14-16,3-5 5 16,3-3-96-16,2-3-19 0,4 0-4 15,0-4-1177-15</inkml:trace>
  <inkml:trace contextRef="#ctx0" brushRef="#br0" timeOffset="208494.56">13414 6993 1152 0,'0'0'51'0,"0"0"10"0,0 0-49 0,0 0-12 0,0 0 0 0,0 0 0 16,0 0 229-16,0 0 43 0,0 8 9 0,0-8 2 15,0 0-151-15,0 0-31 0,6 3-5 0,0-3-2 16,3 0-54-16,-3 0-12 0,0 0-1 0,0-3-1 16,3 0 5-16,0 1 1 0,0-4 0 0,0 1 0 15,0 0-20-15,0-3-3 0,-1 0-1 0,-2 0 0 16,-3 0-8-16,0 0 0 0,3-3 0 0,-3 1 0 15,0 2 0-15,0-3 8 0,-3 1-8 0,0-3 8 16,-3 2-8-16,0 0 0 0,3 1 0 0,-6-1 0 16,3 3 0-16,-6 0 8 0,3 0-8 0,-2 3 8 0,-1 5 0 15,-6 0 0-15,3 0 0 0,-3 3 0 0,0 5 26 0,-3 0 5 16,-3 2 1-16,4 3 0 0,-1 1-23 0,-3-1-4 16,3 3-1-16,0 0 0 0,0 0 0 0,3-3 0 15,-3 3 0-15,7-1 0 0,2-1-12 0,0 2 0 16,0-3 0-16,6 0 0 0,3 0 0 0,0 1 0 15,6-4 0-15,-3 1 0 0,6-1 8 0,3-4 0 16,-1-4-8-16,4 3 12 0,3-2-12 0,0-6 0 16,0 1 0-16,3-3 0 0,3-3 0 0,-1 0 0 15,1-3 0-15,0 1 0 0,0-4 0 0,-3 1-8 16,-3-3 8-16,2 0-13 0,-2 3 1 0,0 2 1 16,-3 4 0-16,-3-4 0 0,-3 3 11 0,-6 3 0 15,0-1 0-15,-3 6 0 0,0 0 0 0,-6 0 0 16,0 3 0-16,-6 2 0 0,3-2-8 0,0 5 8 15,0 0-8-15,0 0 8 0,0 2 8 0,0 1 6 16,-3 0 2-16,4-1 0 0,2 1-7 0,0-1-1 0,3-2 0 16,0 0 0-16,0 3 0 0,6-3-8 0,-3 0 12 0,0 0-4 15,6 0-8-15,0-3 0 0,-3 0 0 0,5-2 8 16,-5-1-8-16,6 1 0 0,3-3 0 0,0-3 0 16,3 3-82-1,0-5-18-15,3 0-4 0,0-3-1168 0</inkml:trace>
  <inkml:trace contextRef="#ctx0" brushRef="#br0" timeOffset="208959.56">13861 6884 1267 0,'0'0'112'0,"0"0"-89"16,0 0-23-16,0 0 0 0,0 0 224 0,0 0 40 15,-6-5 8-15,6 5 1 0,0 0-133 0,0 0-26 16,-3 5-6-16,-3 1 0 0,0-1-56 0,0 3-10 15,3 3-2-15,-6-3-1 0,3 2-6 0,0 1-1 16,-3-1 0-16,0 1 0 0,3 2-6 0,-6-2-2 16,6 2 0-16,-2 0 0 0,-1-2-4 0,0-1-2 15,6 4 0-15,-3-7 0 0,3 4-18 0,0-3 8 16,0 0-8-16,6-3 0 0,0 0 12 0,-3-5-12 16,6 3 12-16,0 0-12 0,3-3 11 0,3-3-11 15,-1-2 10-15,4 0-10 0,-3-1 0 0,6-2 8 16,0-2-8-16,0 2 0 15,0-3-20-15,-1-2-6 0,1 0-2 0,0 2 0 0,-3 1 12 0,0-1 1 0,0 0 1 16,0 1 0-16,3 2 14 0,-4 0 0 0,-2 0 0 16,0 5 0-16,-3-2 0 0,0 2 0 0,-3 1 0 15,-6 2 0-15,0 0 0 0,0 0 0 16,9 5 0-16,-9-5 0 0,0 0 0 0,0 8 0 0,0 3 0 16,-3-3 0-16,0 2 0 0,-3-2 15 0,-3 3-3 15,0-1-1-15,0 1 5 0,0-1 0 0,-2 1 1 0,2 0 0 16,-3-1-2-16,6 1-1 0,0-3 0 0,3 0 0 15,0-3-6-15,0 0-8 0,3 3 11 0,0-8-11 16,0 0 8-16,0 0-8 0,0 5 0 0,0-5 0 16,6 0 0-16,0 3 0 0,3-3 0 0,3-3 0 15,-1 3-87-15,1-5-21 0,0 0-4 0,0 0-1164 16</inkml:trace>
  <inkml:trace contextRef="#ctx0" brushRef="#br0" timeOffset="209446.11">14352 6903 1555 0,'0'0'138'0,"0"0"-110"16,0 0-28-16,0 0 0 0,0 0 150 0,0 0 25 16,0 0 5-16,0 0 0 0,0 0-61 0,-3 5-13 15,0 1-2-15,0-1-1 0,0 0-48 0,0 3-10 16,-3-3-1-16,3 3-1 0,0 0-6 0,-6 3-1 15,3-1 0-15,-3 1 0 0,0 2 0 0,0-2-1 16,0 2 0-16,1 0 0 0,2-2-14 0,-3-1-2 0,3 1-1 0,0 0 0 16,3-3-9-16,0-1-1 0,3-1-8 0,0-6 12 15,0 0-12-15,0 0 8 0,9 0-8 0,0 0 0 16,0-3 10-16,2 0-10 0,4-2 10 0,0-5-10 16,3 2 0-16,0 0 0 0,0-5 0 0,3 2 0 15,0 0-25 1,-4 1-2-16,1-1 0 0,-3 1 0 0,6-1 17 0,-6 3 10 0,3 0-12 0,0-2 12 15,-4 2 0-15,1 2 0 0,-3 1 0 0,0 2 0 16,-3-2 0-16,3 0 0 0,-3 5 0 0,-9 0 0 16,0 0 0-16,9 0 0 0,0 2 0 0,-9-2 0 15,0 0 0-15,0 0 0 0,3 8 0 0,0 0 0 16,-6 0 0-16,0 3 12 0,3-3 0 0,-3 0 0 16,0 2 1-16,-3-2 0 0,0 0 0 0,0 3 0 0,0-1 13 15,-3 1 2-15,3-3 1 0,0 2 0 0,-3 1-17 16,3-3-3-16,-3 3-1 0,3-1 0 0,0-5-8 0,3 3 0 15,3 0 9-15,-3-2-9 0,3-6 0 0,3 5 0 16,-3-5 0-16,0 0 8 0,6 3-8 0,0-1 0 16,3 1 0-16,0-3 0 15,0 0-108-15,0 0-16 0,3-5-3 0</inkml:trace>
  <inkml:trace contextRef="#ctx0" brushRef="#br0" timeOffset="212093.87">15551 6506 576 0,'0'0'25'0,"0"0"6"0,0 0-31 0,0 0 0 0,0-5 0 0,0 0 0 16,0 5 306-16,0-8 55 0,0 2 11 0,0 6 3 15,0 0-224-15,6-2-45 0,0-4-9 0,0 4-1 0,0-4-39 16,3 4-7-16,3-4-2 0,0 4 0 15,0-3-10-15,0 2-2 0,3 0-1 0,3 1 0 0,2 2-20 0,-2-3-4 16,3 3-1-16,-3 3 0 0,0-3-10 0,0 2 0 16,-3 1 0-16,2 0 0 0,4 2 28 0,0-3 3 15,0 4 1-15,-3-4 0 0,3 4-41 0,-7-4-8 16,1 4-2-16,0-4 0 0,0 4 19 0,-3-4 0 16,-3 1 0-16,0 0 0 0,0-1 0 0,-3 1 0 15,0-3 0-15,-6 0 0 0,6 5 0 0,-6-5 0 16,0 0 0-16,3 5 0 0,-3-5 19 0,0 0-3 15,3 8 0-15,-3-2 0 0,0-6-16 0,0 8 0 16,-3 0 0-16,0-1 0 0,-6-1 0 0,3 2 0 16,0 2 0-16,0-2 0 0,-3 0 0 0,-3 3 0 15,0-1 0-15,-6 1 0 0,0 2 10 0,1 0-2 16,-7 1 0-16,3 4 0 0,0 1 4 0,-3-1 0 16,-6 3 0-16,4 0 0 0,-4 1 6 0,0 1 2 15,0 4 0-15,-2-1 0 0,-1 1-1 0,0-3 0 16,-6 2 0-16,1-2 0 0,-4 0-5 0,6-3-1 0,-2 3 0 15,2 0 0-15,-3-1-5 0,10-2-8 0,2 1 11 0,3-4-11 16,6-2 12-16,0 3-12 0,6-6 12 0,0 3-12 16,3-6 10-16,4-2-10 0,2 3 8 0,3-6-8 15,3 0 0-15,-3-5 0 0,5 6 8 0,4-6-8 16,6-3 8-16,3 0 0 0,3 1 0 0,3-4 0 16,0-2-8-16,2 1 12 0,7 1-12 0,3-2 12 15,-3-2-12-15,-1 2-12 0,-2 3 2 0,0-1 1 16,-3-2 18-16,-1 3 4 0,-2 2 1 0,-3-2 0 0,0 2-14 15,0-2 0-15,3 2 0 0,-7 1 0 16,4-1 0-16,-6-2 0 0,3 5 8 0,-3-3-8 16,-3 1 0-16,0 2 0 0,0 0 0 0,-3 0 0 0,-6-3 0 15,2 3-12-15,1 0 1 0,0 0 0 16,-3 0-211-16,3 0-42 0</inkml:trace>
  <inkml:trace contextRef="#ctx0" brushRef="#br0" timeOffset="212411.95">15361 6834 1861 0,'0'0'82'0,"0"0"18"0,0 0-80 0,0 0-20 16,0 0 0-16,0 0 0 0,0 0 111 0,9 3 18 0,3-1 4 0,0 1 1 16,3-3-24-16,2 3-5 0,1-3-1 0,3 0 0 15,3 2-57-15,-3 1-12 0,0 0-3 16,-1-3 0-16,4 0 7 0,-3 0 1 0,6-3 0 0,-3 3 0 16,2-3-40-16,1 3 0 0,-3-2 0 0,0 2 0 15,-6-3 0-15,3 3 0 0,-1 0 0 0,1 0 0 16,-3 0 0-16,-3-3 9 0,3 3-9 0,-6 0 0 15,3 0-94-15,-6 3-26 0,-1-3-4 0,1 0-1076 16</inkml:trace>
  <inkml:trace contextRef="#ctx0" brushRef="#br0" timeOffset="212888.68">16385 6429 1886 0,'0'0'84'0,"0"0"16"0,0 0-80 0,0 0-20 0,3-8 0 0,3 3 0 16,-6 5 98-16,6 0 15 0,0 0 3 0,3 0 1 16,-3 3-44-16,0 2-9 0,-1 0-1 0,1 3-1 15,0 0-31-15,0 3-7 0,0 5 0 0,-3-6-1 16,3 9 14-16,-6-1 3 0,0-2 1 0,3 5 0 16,-6 3 9-16,3 0 2 0,-6 0 0 0,3 2 0 15,0 3-26-15,-3 0-5 0,0 1-1 0,0 1 0 16,-2 1-8-16,-1-3-1 0,-3 3-1 0,0 2 0 15,0-2-10-15,-3-3 0 0,-3 3 0 0,0 0 0 16,0-3 17-16,-2 0 2 0,-1 3 0 0,0-1 0 16,0 1-9-16,0-3-2 0,-3 3 0 0,1-3 0 15,2 0-8-15,0-2 8 0,0-1-8 0,-3-2 8 16,3-3-8-16,1 0 0 0,-1 0 9 0,-3-5-9 0,6 0 0 16,-3-5 0-16,3 2 0 0,4-5-8 15,2 0-87-15,0-3-17 0,0 0-3 0,6 1-1 16,0-6-156-16,3 0-31 0</inkml:trace>
  <inkml:trace contextRef="#ctx0" brushRef="#br0" timeOffset="-190448.79">2324 8488 968 0,'0'0'43'0,"0"0"9"0,0 0-42 0,0 0-10 0,0 0 0 0,0 0 0 16,0 0 94-16,0 0 17 0,0 0 3 0,0 0 1 15,0 0-21-15,6 5-4 0,-1 0-1 0,4-2 0 0,-3-3-25 0,3 0-4 16,0 0-2-16,-3 0 0 0,6-3 4 0,-3 3 1 15,6 0 0-15,-6 0 0 0,3 0-26 0,3-2-5 16,-1-1 0-16,7 0-1 0,-3 1-9 0,3-1-2 16,0 1 0-16,0-1 0 0,-3 0-20 0,-1 3 0 15,4-2 0-15,-6 2 8 0,6-3-8 0,-3 3 0 16,3-3 0-16,-3 3 8 0,2-2-8 0,-8 2 0 16,6 0 0-16,-3 0 0 0,0 0 0 0,-3 0 0 15,0 2 0-15,0-2 0 0,-3 3 0 0,2-3 8 16,-2 0-8-16,-3 3 0 0,3-1-8 0,-6-2-7 15,6 0-1-15,-9 0 0 16,0 0-116-16,3 3-24 0,-3-3-5 0</inkml:trace>
  <inkml:trace contextRef="#ctx0" brushRef="#br0" timeOffset="-189954.25">2958 8366 806 0,'0'0'72'0,"0"0"-58"0,0 0-14 0,0 0 0 16,0 0 130-16,0 0 23 0,6-5 5 0,-6 5 1 0,0 0-31 15,0 0-5-15,0 0-2 0,8 0 0 16,-5-3-49-16,6 3-11 0,0 0-1 0,-3 3-1 15,0-3-20-15,3 2-4 0,0-2-1 0,3 0 0 0,3 0-3 0,0 0-1 16,-3 3 0-16,6-3 0 0,2 0-30 0,-5 0 0 16,3-3-8-16,0 3 8 0,3 0 0 0,-6 0 0 15,3 0 0-15,-1 0 0 0,-5 3 0 0,6-3 8 16,-9 0-8-16,6 0 0 0,-3 3 0 0,-3-3 0 16,0 2 8-16,0 1-8 0,0-3 0 0,-9 0 9 15,0 0-9-15,0 0 8 0,9 5-8 0,-9-5 0 16,0 0 0-16,0 8-11 0,2-2 11 0,-2 2 0 15,-2-1 0-15,2 1 0 0,-6 0 0 0,3 0 0 16,-3 0 8-16,-3 3-8 0,3-1 0 0,-6 1 0 16,3-3 0-16,0 2 0 0,-6 4 0 0,0-4 0 15,3 4 0-15,-9-1 8 0,4-3-8 0,-1 4 9 16,-3-4-9-16,3-2 10 0,-3 3 5 0,6-3 1 0,-3 0 0 16,1-3 0-16,2 0 16 0,-3-2 3 0,0 2 1 15,6-2 0-15,0-1-24 0,0 1-4 0,3-3 0 16,-3 0-8-16,4-3 0 0,-4 3 0 15,6 0 0-15,6 0 0 0,0 0 0 0,0 0-9 0,0 0 1 0,0 0-730 16,0 0-146-16</inkml:trace>
  <inkml:trace contextRef="#ctx0" brushRef="#br0" timeOffset="-189308.98">3976 8321 230 0,'0'0'20'0,"0"0"-20"0,0 0 0 0,0 0 0 16,0 0 183-16,6 5 32 0,-6-5 6 0,0 8 2 0,0 0-95 0,0 0-20 15,0 3-3-15,0-1-1 0,0 4 4 0,-3-1 0 16,0 3 0-16,-3 0 0 0,3 0-56 0,-3 2-12 16,-3 1-1-16,3 2-1 0,-6 0 6 0,3 0 2 15,0 0 0-15,-6 0 0 0,3 1-22 0,3-4-5 16,-3 1-1-16,3-1 0 0,-2 1-18 0,2-3 10 15,3-1-10-15,-3-1 8 0,3-1-8 0,-3-3 0 16,6-2 0-16,-3-2 0 16,3-1-31-16,3-5-11 0,0 0-2 0,0 0-576 15,0 0-114-15</inkml:trace>
  <inkml:trace contextRef="#ctx0" brushRef="#br0" timeOffset="-188639.94">3746 8255 1695 0,'0'0'37'0,"-3"-5"8"0,3-1 2 0,-9 1 1 0,6-3-39 0,1 0-9 0,-4-2 0 0,6 2 0 16,0 0 76-16,0 0 12 0,0-3 4 0,0 3 0 16,6-2-39-16,-4 2-7 0,10 0-2 0,-3-3 0 15,3-2-12-15,3 0-4 0,3 0 0 0,9-1 0 16,-6 1-7-16,8 0-1 0,1 0-1 0,6-1 0 15,0-1-11-15,5 4-8 0,-2 0 9 0,3 3-9 0,-4 3 8 0,1-3-8 16,-3 6 0-16,2 2 0 0,-8-3 0 16,3 3 8-16,-9 3-8 0,0-1 0 0,2 4 0 15,-5-1 0-15,-3 0 0 0,0 3-10 0,-6 3 10 0,0-1 0 16,-6 1 8-16,-3 2-8 0,0 3 0 16,-3 0 0-16,-3 0 0 0,0 0 0 0,-9 2 0 15,3 1 0-15,0-4 0 0,-3 7-8 0,3-1 8 0,-6 0 0 16,3-3 0-16,-6 4 0 0,4-1 27 0,-4-3 4 15,3 1 1-15,-3-1 0 0,0-2-17 0,3 0-3 16,0-3-1-16,0 1 0 0,1-1-2 0,2 0 0 16,-3-2 0-16,6 2 0 0,-3-3-9 0,3-2 0 15,3 0 0-15,3 0-11 0,-3 3 11 0,3-1 0 16,3-2 8-16,3 3-8 0,-3-3 0 0,6 2 0 16,-3-2 0-16,3 0-8 0,3 0 8 0,3 0 0 15,-6 0 0-15,3 0 0 0,0 0 0 0,-3 3 0 0,3-3 0 16,2 2 0-16,-8 1 0 0,3-3 0 0,0 2 0 0,0 1 0 15,-6 2 0-15,0 0 0 16,0-2 0-16,0 2 0 0,-6 0 0 0,0 1 0 0,-3-4 0 16,3 3 0-16,-2 1 0 0,-4-1 0 0,0 0 0 15,0 0 0-15,-6 1 0 0,0-1 0 0,-3 0 0 16,0 0 0-16,-2 0 0 0,-7 3 0 0,0-2 0 0,3-1 0 16,0 0 0-16,-2-2 0 0,2-3 0 15,0-1 0-15,0 1 0 0,-2-2 0 0,2-1 0 0,3 0 8 16,-6-5-8-16,9-2 8 0,-5-1-8 0,2-2 8 15,3-3 2-15,-6 0 1 0,9 0 0 0,6-3 0 16,-2-2 15-16,8 0 3 0,-3-3 1 0,9 0 0 16,6-2-30-16,-3-1 0 0,3 1 0 0,5-1 0 15,4 0-11-15,0 1-8 0,6-3-1 0,-6 2-1 16,6 1-106-16,3-3-21 16,-4 2-4-16,1 1 0 0</inkml:trace>
  <inkml:trace contextRef="#ctx0" brushRef="#br0" timeOffset="-188135.28">4428 8610 864 0,'0'0'76'0,"0"0"-60"0,0 0-16 0,0 0 0 16,0 0 127-16,0 0 22 0,0 0 5 0,0 0 1 15,0 0-67-15,0 0-12 0,0 0-4 0,9 2 0 16,-3 1 4-16,3-1 0 0,-3 1 0 0,3-3 0 16,0 0-36-16,0 0-6 0,-1-3-2 0,1 3 0 15,0-2-14-15,3 2-3 0,-3-3-1 0,3 1 0 16,-3-1-3-16,-3-2-1 0,9 2 0 0,-9 0 0 15,3 1-2-15,0-4 0 0,0 1 0 0,0 0 0 0,-1 2-8 16,-5-2 0-16,3-3 0 0,-3 0 0 0,0 3 11 0,3-3 6 16,-12 2 2-16,6 6 0 0,-3-5-19 0,-3 0 0 15,0 2 0-15,-5 1 0 0,2 2 12 0,-6 5-4 16,0-2 0-16,-6 4-8 0,0 1 54 0,-3 6 4 16,-2-1 1-16,2 3 0 0,0 0-31 0,3 2-5 15,0 1-2-15,0-1 0 0,1 3 24 0,5-2 5 16,0-1 1-16,3 1 0 0,3-3-36 0,3 0-7 15,3-3-8-15,3 0 11 0,3 0-11 16,3-2 8-16,0 0-8 0,3-1 8 0,3-2-8 0,3 0 0 16,3 0 0-16,-4-5 8 0,4 2-8 0,0-5 0 15,3 2 0-15,0-2 8 0,0-2-17 0,2 2-4 16,-2-5-1-16,0 2 0 16,0-2-143-16,0-3-29 0,-3 2-6 0,-3-2-836 0</inkml:trace>
  <inkml:trace contextRef="#ctx0" brushRef="#br0" timeOffset="-187575.23">4979 8509 1220 0,'6'-3'27'16,"-6"3"5"-16,0 0 2 0,3-2 0 0,-3 2-34 0,6-3 0 0,-6 3 0 0,0 0 0 16,0 0 58-16,0 0 5 0,6-3 1 0,-6 3 0 15,0 0-7-15,0 0-1 0,0 0 0 0,0 0 0 16,0 0 4-16,0 0 0 0,0 0 0 0,-12 0 0 0,3-2 1 0,3 2 1 16,0 0 0-16,-3 0 0 0,3 0 0 0,-3 2 0 15,-3 1 0-15,3 0 0 0,0-3-5 0,0 2-1 16,3 1 0-16,-6 0 0 0,3 2-25 0,4-2-6 15,-4 2-1-15,0-2 0 0,3 2 7 0,0 3 1 16,6-8 0-16,-6 8 0 0,0 0-32 0,3 0 0 16,3-3 0-16,0 3 0 0,0 2 0 0,0-2 0 15,6-2 0-15,-3 2 0 0,9-3 0 0,-3 3 0 16,0 0 0-16,2 0 0 0,-2-3 0 0,3 3 0 16,-3 0 0-16,3 0 0 0,0 0 0 0,0 0 0 15,0-3 0-15,0 3 0 0,0 0 0 0,-6 0 0 16,3 0 0-16,-1 0 0 0,-2 0 0 0,0-1 0 15,-6 1 0-15,0 0 0 0,3-2 0 0,-6 2 0 16,0 0 0-16,-3-3 0 0,1 3 0 0,-4 0 0 16,0 0 0-16,-3-3 0 0,3 3 0 0,-3 0 0 0,-6-3 0 15,3 3 0-15,3-3 0 0,-3 1 0 0,-2 2 0 16,-1-3 0-16,-3 0 18 0,3 0-2 0,0-2-1 16,-3-3 0-16,3 0 8 0,1-3 1 0,2 1 1 0,-3-4 0 15,6 1-1-15,-3 0 0 0,3-3 0 0,3 0 0 16,0 0-24-16,3 0 0 0,-3-2 0 15,6 2 0-15,0-3-20 16,3 3-10-16,3-2-2 0,0-1-822 0,6 3-165 0</inkml:trace>
  <inkml:trace contextRef="#ctx0" brushRef="#br0" timeOffset="-186980.82">5663 7850 403 0,'0'0'17'0,"0"0"5"16,-6 3-22-16,3-3 0 0,-3 5 0 0,0 0 0 0,-2 3 282 0,2 0 52 15,-3 6 10-15,0-1 3 0,0 5-183 0,-3 1-37 16,0 5-7-16,-3 5-2 0,-3 0-40 0,3 3-8 15,-3 5-2-15,-2 2 0 0,-1 1-20 0,0 2-4 16,0 1 0-16,0-1-1 0,6 3-20 0,-2-3-4 16,-4 1-1-16,0 2 0 0,6 0-9 0,0 0-1 15,-6-6-8-15,6-2 12 0,1 0-12 0,2-5 8 16,0-3-8-16,3-2 0 0,-3-6 0 0,6 0 8 16,6-2-8-16,-6-4 0 0,3-1 0 0,3-6 0 15,0 2 0-15,3-5 0 16,-3-5-94-16,0 0-12 0,6-2-2 0,3-1-588 15,0-2-118-15</inkml:trace>
  <inkml:trace contextRef="#ctx0" brushRef="#br0" timeOffset="-186594.7">5175 8493 1152 0,'-9'-5'51'0,"9"5"10"0,-6-3-49 0,3 1-12 0,-3-1 0 0,0 0 0 15,6 3 232-15,-3-2 43 0,0-1 9 0,0 3 1 16,3 0-159-16,0 0-32 0,0 0-6 0,0 0-2 15,0 0-44-15,9-3-9 0,0 1-1 0,3-1-1 16,0 3 0-16,0-3 0 0,6 3 0 0,3-2 0 16,3 2-19-16,-7-3-4 0,7 0-8 0,0-2 12 15,0 3-12-15,3-1 0 0,-1 0 8 0,4 1-8 16,-9-4 0-16,3 6 0 0,-3-2 0 0,-1-1 0 16,1 0 0-16,-6 3-12 0,0-2 12 0,0 2-10 15,0 0 10-15,-6 2 0 0,-3 1 0 0,3 0-8 0,-3-1 8 16,0 4 0-16,0-1 0 0,-6 3 0 0,0 0 0 0,0 2 0 15,0-2 0-15,-3 5 0 0,0 1 0 16,-3-1 0-16,3 0 0 0,0 3 0 0,-3 0 0 0,0 0 0 16,0-3 0-16,0 3 0 0,-3 0 0 0,3 0 0 15,0 0 0-15,0-1 0 0,-3-1 0 0,3-1 11 16,0 0-1-16,3-2 0 0,-3-1-10 0,0-2 0 16,3 3 0-16,-3-3-11 0,3 0 11 0,3-3 0 15,0-5 0-15,0 0 0 0,0 0 0 0,0 0-12 16,0 0 12-16,0 0-12 15,0 0-123-15,9 0-25 0,-3-3-4 0,3 1-875 0</inkml:trace>
  <inkml:trace contextRef="#ctx0" brushRef="#br0" timeOffset="-186443.83">5750 8244 1821 0,'0'0'40'0,"0"0"8"0,0 0 1 0,0 0 3 0,0 0-41 0,0 0-11 0,0 0 0 0,0 0 0 16,0 0 0-16,0 0 0 0,0 0 0 0,3 8-807 16</inkml:trace>
  <inkml:trace contextRef="#ctx0" brushRef="#br0" timeOffset="-185608.4">5800 8530 403 0,'0'0'36'0,"0"0"-36"15,3-2 0-15,-3 2 0 0,0 0 214 0,0 0 36 16,6-6 7-16,0 1 2 0,-6 5-131 0,6-3-25 16,3 1-6-16,-9 2-1 0,0 0-25 0,3 0-6 15,-3 0-1-15,0 0 0 0,0 0 21 0,0 0 4 0,0 0 1 0,6 5 0 16,-6 3-16-16,0 2-3 0,-3-2-1 0,0 6 0 16,0-4-30-16,-3 3-7 0,-3-2-1 0,3 2 0 15,3 0 16-15,-3-2 4 0,3 2 0 0,-3 1 0 16,-3-1-33-16,6-3-7 0,-3-2 0 0,3 3-1 15,0-3-11-15,3-8 0 0,0 0 0 0,0 0 0 16,6 5 24-16,-6-5 7 0,0 0 1 0,6 3 0 16,6-6-32-16,0 0 0 0,0-2 0 0,3 0 0 15,-3-6 8-15,3 1-8 0,0-1 0 0,2-2 0 16,1-3-20-16,0 0-9 16,0 0-3-16,0 0 0 0,-3 3 32 0,3 0 0 0,-3 0 0 0,-1 2 0 15,-5 3 0-15,6 0 0 0,-3 0-8 0,-3 3 8 16,0 2 0-16,-3 3 0 0,3 0 0 0,-3 3 0 15,0 0 0-15,0 2 0 0,-3 3 0 0,0 0 0 0,0 0 0 16,-3 2 0-16,-3 4 0 0,3-4 0 0,-3 1 0 16,-3-1 0-16,3 4 0 0,-3-1 0 0,3 0 26 15,-3 0 5-15,0 0 1 0,3 3 0 0,-3-5-32 16,0 0 0-16,6-1 0 0,-3-2 0 0,0 0 12 0,3-8-3 16,0 0-1-16,0 0 0 0,3 8-8 0,-3-8 0 15,0 0 0-15,6 0 0 0,3 0 0 0,0-3 0 16,3-2 0-16,0-6 0 0,6-2 0 0,-1 0 8 15,1-3-8-15,0 3 8 0,3-6-8 0,0 1-17 16,-3-1 4-16,0 3 1 16,-1-2-23-16,1 2-4 0,0 0-1 0,-3 3 0 0,3 5 23 15,-6-3 4-15,0 3 1 0,-3 3 0 0,3 0 12 0,-4 2 0 16,-8 3 0-16,0 0 0 0,0 0 0 0,6 3 0 16,0-1 0-16,-6-2 0 0,0 0 0 0,6 6 0 15,-3 2 0-15,0 0 0 0,0-3 0 0,-3 3 10 16,0 2-2-16,0 1 0 0,0-3 4 0,-3 3 0 15,0-1 0-15,0 1 0 0,0 2 16 0,0-2 3 0,-3 2 1 0,6 0 0 16,-9 0-21-16,4-2-11 0,2-1 12 0,0 1-12 16,3 0 12-16,-3-3-12 0,3 2 12 0,0-2-12 15,0-8 0-15,0 8 0 0,0-8 0 0,0 0 0 16,0 0 0-16,6 8 0 0,-6-8 0 0,6 3 0 16,-6-3 0-16,11 2 0 0,-11-2 0 0,6 3 0 15,3-6-200 1,-3 3-48-16</inkml:trace>
  <inkml:trace contextRef="#ctx0" brushRef="#br0" timeOffset="-184568">6708 8475 1458 0,'0'0'64'0,"0"0"14"0,0 0-62 0,0 0-16 15,0 0 0-15,0 0 0 0,0 0 84 0,0 0 13 16,0 0 3-16,0 0 1 0,0 0-6 0,0 0-2 15,0 0 0-15,0 0 0 0,0 10-29 0,-3-2-5 16,-3 3-2-16,3 2 0 0,-3 0-7 0,-3 3-2 16,0 0 0-16,-3 2 0 0,6 1 3 0,-2-1 0 15,-1 1 0-15,0 0 0 0,0-1-32 0,0 1-7 16,3-6 0-16,0 3-1 0,0-6-11 0,3 1 12 16,0-1-12-16,3-2 12 0,0-8-12 0,0 0 0 0,0 0 9 15,0 0-9-15,0 0 10 0,9 3-2 0,3-6-8 0,3-2 12 16,-3 0-12-16,3-6 0 0,2 1-9 0,1-4 9 15,-3-1 0-15,6-1 0 0,-3-3 0 0,3 3 0 16,-1-2 0-16,4 2 0 0,-6-3 0 0,3 6 0 16,-3-3 0-16,0 6 0 0,-3-4 0 0,-3 6-9 15,-1-2 9-15,1 5 0 0,0-3 0 0,-3 5 0 16,-9 3 0-16,9-3 0 0,0 1 8 0,-9 2-8 16,0 0 0-16,6 5 0 0,-3 0 0 0,3 3 0 15,-6 0 0-15,0 3 0 0,-3-1 0 0,0 4 0 0,0-4 0 16,0 3 0-16,-3 3 0 0,0 0 0 0,-3 0 12 15,0-3 2-15,0 3 0 0,0-3 0 0,0 1 8 0,6-4 2 16,-2 1 0-16,-1-3 0 0,3 0-24 0,0-3 0 16,3-5 0-16,0 0 8 0,0 0-8 0,0 0 0 15,0 0-8-15,9-3 8 0,-1-2 0 0,4 0 0 16,0-3 0-16,3 0 11 0,0-5-11 0,3-3 0 16,0 2 0-16,3-1 0 0,2-1 0 15,1 0 0-15,-6 0-11 0,3 3 11 0,0 0-11 0,-3 2 11 16,-4 0-13-16,1 3 5 0,-3 0 0 0,3 3 0 15,-6 0 0-15,0 0 0 0,-3 5 8 0,-6 0 0 16,0 0 0-16,0 0-8 0,0 5 8 0,0 3 0 16,-3 2 0-16,-3 1 0 0,0 0 16 0,-3 2 4 15,3-3 2-15,0 4 0 0,0-1-22 0,0 0-16 16,0 3 2-16,0-3 1 0,-2 3 13 0,2-3 10 16,0 1-2-16,3-1 0 0,-3 0 1 0,3-2 0 15,3-1 0-15,0 1 0 0,3-3-9 0,0 0 0 0,0 0 0 16,3-1 0-16,0-1 0 0,-1-1 0 0,7-2 0 15,0-3 0-15,-3 0-21 0,3-6-3 16,6 1-1-16,0 0 0 16,0-3-191-16,0-5-37 0,2-1-8 0</inkml:trace>
  <inkml:trace contextRef="#ctx0" brushRef="#br0" timeOffset="-184112.63">7536 8477 1717 0,'0'0'76'0,"0"0"16"0,0 0-74 0,-3 6-18 0,-3-4 0 0,0 3 0 0,0 1 100 0,0 2 17 16,-3 0 3-16,0 2 1 0,3 1-17 0,-3 2-4 16,0 3-1-16,0-3 0 0,0 6-51 0,0-3-11 15,3 2-1-15,-3-2-1 0,0 0-9 0,1 2-2 16,-1-2 0-16,3 0 0 0,0 0-11 0,3-3-2 16,0 0-1-16,3-5 0 0,0 3-10 0,3-3 0 15,-3-8 0-15,0 0 8 0,6 8-8 0,3-3 0 16,0-5 0-16,-1 0 0 0,4 0 0 0,-3-5 0 15,3-3 0-15,3 0 0 0,0-3-23 0,0-2 0 16,3-3 0-16,-3-2 0 16,-1 2-7-16,1 0-2 0,-3-3 0 0,0 1 0 0,6-1 15 0,-3 1 2 15,-3 2 1-15,0 0 0 0,3 3 14 0,-3 0-11 16,-1 2 11-16,1 1-10 0,-3-1 10 0,-3 6 0 16,0-1 0-16,-6 6 0 0,0 0 15 0,0 0 1 15,0 0 1-15,0 0 0 0,-3 8 21 0,-3 0 4 0,-3 3 1 16,0 2 0-16,0 0-7 0,1 3-2 15,-4-3 0-15,3 1 0 0,3 4-2 0,0-2 0 0,3-3 0 0,-3 6 0 16,0-6-19-16,0 3-4 0,6-3-1 0,0-2 0 16,-3-1-8-16,3-2 0 0,0 0 9 0,6 0-9 15,-6-8 0-15,6 8 0 0,3-3 0 0,0-2 8 16,3 0-8-16,0-1 0 0,-1-2 8 0,1-2-8 16,3-1 0-16,-3-2-20 0,3 2 4 0,-3-2 1 15,0-3-105-15,3 0-20 16,-6-3-5-16,3 1-641 0,-1 2-128 0</inkml:trace>
  <inkml:trace contextRef="#ctx0" brushRef="#br0" timeOffset="-183628.72">7955 8557 1440 0,'0'0'64'0,"0"0"12"0,0 0-60 0,0 0-16 15,0 0 0-15,0 0 0 0,0 0 219 0,0 0 41 16,0 0 8-16,0 0 1 0,0 0-157 0,0 0-32 16,-3 5-7-16,3 3-1 0,0-3-33 0,-3 3-7 15,0 0-2-15,0 0 0 0,0 3-2 0,0 2-1 16,-3-3 0-16,3 4 0 0,-3-1-6 0,1 0-1 0,2 0 0 0,0-2 0 16,-3 2-4-16,3 0 0 0,-3-2-1 15,3-3 0-15,3 2-15 0,-3-4 8 0,3-6-8 0,0 0 0 16,0 0 0-16,0 0 8 0,0 0-8 0,9 5 0 15,3-5 0-15,-3-3 0 0,-1 1 0 0,1-4 0 16,6-4 0-16,0-1-16 0,0-2 3 0,0 0 1 16,3 0-23-1,-3-3-4-15,-6 2-1 0,5 1 0 0,-2 3 24 0,3-1 4 0,-6 3 0 0,3 0 1 16,-6 3 11-16,3 0 0 0,0 2 0 0,-3 0 0 16,-6 3 0-16,0 0 0 0,6 0 0 0,-6 0 0 15,0 0 0-15,0 0 16 0,0 0-3 0,6 6 0 16,-3 2 15-16,0-3 4 0,-6 3 0 0,3 0 0 15,-3 2-14-15,0 1-2 0,0-1-1 0,-3 1 0 16,0 2-7-16,3 1-8 0,0-7 11 0,0 4-11 0,-3 0 10 16,6-1-10-16,0-2 8 0,0-3-8 0,3 3 0 0,-3-8 8 15,6 6-8-15,0-1 0 0,3-5 0 0,3 3 0 16,-3-3-12-16,3-3 12 16,-1 0-105-16,1 1-14 0,0-4-2 0,0 1-701 15,0 0-140-15</inkml:trace>
  <inkml:trace contextRef="#ctx0" brushRef="#br0" timeOffset="-182891.58">8455 8689 2343 0,'0'0'104'0,"-3"5"21"0,0 3-100 0,3 0-25 15,0-3 0-15,0 1 0 0,0-6 50 0,3 5 5 16,3 0 1-16,-3 1 0 0,3-4-5 0,0 1-1 15,3-1 0-15,3 1 0 0,-3-3-34 0,0-3-8 0,3 1 0 0,-3-1-8 16,0-2 9-16,0 0-9 0,-1-1 0 0,4-2 9 16,-3 0-1-16,3-2 0 0,-3-1 0 0,0-2 0 15,3 2-8-15,-3 1 0 0,-3-3 0 0,0-1 0 16,3-1 0-16,-3-1 0 0,0-3 0 0,0 1 0 16,0-1 0-16,0 3 0 0,-6 3 0 0,2 0 0 15,-4 5 36-15,-1 0 6 0,-6 3 1 0,0 5 0 16,-3-3 23-16,-3 6 5 0,-3 2 1 0,0 0 0 15,6 3-40-15,-3 3-8 0,-2 7-2 0,-1-2 0 0,-3 0-2 16,6 5 0-16,0-2 0 0,0 2 0 16,0 0-20-16,3 0 0 0,0 0 0 0,1 1 0 15,2 1 0-15,3 1 0 0,0-5 0 0,0-1 0 0,3 1 0 16,3-1 0-16,0-5 0 0,3 3 0 0,0-2 0 16,0-1 0-16,3-5 0 0,0 2-8 0,0-4-12 15,3-1-1-15,-4-2-1 0,4 2 0 16,3-5-14-16,-3 0-4 0,0 0 0 0,-3-3 0 15,3 1 11-15,0 2 1 0,-3 0 1 0,0 0 0 0,-6 0 17 0,6 2 10 16,-6-2-12-16,3 5 12 0,-3 1 0 0,0 2 0 16,0 2 0-16,-3 1 0 0,-6 2 0 0,3 3 0 15,0 5 11-15,0 0-11 0,-3 0 17 0,-3 3-3 16,3 8-1-16,-3-3 0 0,0 3-3 0,-2 0-1 16,2-1 0-16,0 1 0 0,0 0-9 0,3 2 0 0,-6 1 9 15,3 2-9-15,0-6 0 0,0 4 0 16,0-3 0-16,1-1 8 0,-1 1-8 0,0-3 0 0,-3-2 0 15,3-1 0-15,0 1 13 0,-3-6 2 0,-3 0 0 0,3 0 0 16,-2 3-15-16,-1-6 0 0,0 4 8 16,0-4-8-16,0 3 12 0,-3-2-1 0,3-3 0 15,1 0 0-15,-1-6 5 0,0 1 2 0,3-6 0 16,0-5 0-16,3 0-3 0,0-5-1 0,-3-3 0 16,9-5 0-16,-3-3-6 0,4-3-8 0,2 3 11 15,0-5-11-15,3 3 14 0,0-1-4 0,0-2-1 0,0 2 0 16,0 4 10-16,0-1 1 0,3 0 1 0,-3 0 0 15,3 0-5-15,2-3 0 0,-2 1-1 0,6-1 0 16,0 1-15-16,3-1 0 0,6 1 8 0,-3-3-8 16,6-3 0-16,-3 5 9 0,3-4-9 0,-1-1 8 15,7 0-30-15,-3 3-6 16,-3 0-2-16,3 2 0 0,-4 1-102 0,-2 4-20 16,-3 1-4-16,-3 0-1212 0</inkml:trace>
  <inkml:trace contextRef="#ctx0" brushRef="#br0" timeOffset="-182177.79">9253 8625 1267 0,'0'0'56'0,"0"0"12"0,0 0-55 0,0 0-13 16,0 0 0-16,0 0 0 0,0 0 138 0,0 0 25 15,-3 6 5-15,0-1 0 0,0 8-58 0,0-2-12 16,-3 2-2-16,3 0-1 0,0 3-38 0,-3 3-7 0,3-1-2 0,0-2 0 15,0 3-17-15,0-1-4 0,0-2-1 0,0 0 0 16,3 0-8-16,-3-3-2 16,3-2 0-16,-3 10 8 0,6-11-24 0,-3-4 12 0,3-1-12 15,-3-5 18-15,0 0-3 0,9-3-1 0,0 1 0 16,-3-4 11-16,6-2 3 0,0-2 0 0,0-1 0 16,0-2-28-16,3 2 0 0,0-7-14 0,-1 5 5 15,4-6 9-15,-3 3 8 0,3-2-8 0,0-1 11 16,0 3-11-16,-6 0 0 0,-3 1 0 0,0 1 0 15,2 4 0-15,-2-1 8 0,0 3-8 0,-3 0 0 16,3 0 0-16,-6 3 0 0,3 2 0 0,0 1 0 16,0-4-107-16,0 4-26 0,-6 2-6 0,6 0-929 15</inkml:trace>
  <inkml:trace contextRef="#ctx0" brushRef="#br0" timeOffset="-181607.18">9747 8713 1821 0,'0'0'80'0,"0"0"18"0,0 0-78 0,-3 5-20 16,3-5 0-16,0 0 0 0,0 0 30 0,0 0 2 15,0 0 1-15,0 0 0 0,0 0 14 0,0 0 2 16,6 3 1-16,0-3 0 0,0 0-32 0,0-3-6 15,3 0-2-15,-3 1 0 0,0-4-10 0,0 1 8 16,3 0-8-16,-3-3 8 0,3 0-8 0,-3 0-14 0,-1 3 3 0,4-3 1 16,-3-3 19-16,0 3 4 0,-3-2 1 0,3-1 0 15,-6 3 10-15,3-2 1 0,-3 2 1 0,-3 0 0 16,3-3 0-16,-3 3 0 0,-3-2 0 0,0 4 0 16,0-2 10-16,-3 3 1 0,-2 2 1 0,2 1 0 15,-3 2-3-15,-3 5-1 0,0-5 0 0,3 8 0 16,-6 0 2-16,3 3 1 0,0-3 0 0,1 2 0 15,-4 3-13-15,3 3-4 0,0 0 0 0,-3-3 0 16,3 6 9-16,-3-3 2 0,3 2 0 0,1 1 0 16,-1-1-31-16,3 1 0 0,3 2 0 0,3-3 0 15,-3-2 0-15,6 3 0 0,3-3 0 0,3 0 0 16,0-3 0-16,3 0 0 0,6-2 0 0,-3-3 0 0,3 0 0 16,0-3 0-16,2-3 0 0,-2-2 0 15,6 0 0-15,-3-2 0 0,0-3 0 0,0-1 0 0,3 1 0 16,-3-3 0-16,2-5 0 0,1 2 0 0,-3-5 0 15,0 3-12-15,-3 0 12 0,0 0-13 0,-3-3 13 16,0 0 0-16,-3 0-10 0,0 0 10 0,-6 0 0 0,3 0 0 16,-3 1-9-16,-3 1 9 0,0-2 0 0,-3 6 0 15,0-1 0-15,-3 3 0 0,3 3 0 0,-3-3 0 16,-3 5 0-16,3-2 0 0,0 5 8 0,-3 0 3 16,3 0 0-16,3 3 0 0,-6-1-23 0,7 1-4 15,-4 0 0-15,6 2-1 16,-3 0-63-16,6-5-13 0,0 0-3 0,0 6-700 15,0-6-140-15</inkml:trace>
  <inkml:trace contextRef="#ctx0" brushRef="#br0" timeOffset="-181156.03">9955 8565 2138 0,'0'0'95'15,"-2"-3"19"-15,2 3-91 0,0 0-23 0,0 0 0 0,0 0 0 16,0 0 60-16,0 0 8 0,0 0 2 0,0 0 0 16,-3 3-11-16,-3 5-3 0,6 2 0 0,-3-2 0 0,0 3-16 15,-3 2-4-15,3 0-1 0,-6 0 0 16,3 3-22-16,0 3-4 0,0-1-1 0,0 1 0 0,0-1 4 0,3-2 0 16,-3 3 0-16,3-3 0 0,-3-3-12 0,3 0 0 15,0-2 0-15,0-1 0 0,3-2 8 0,3 0 0 16,3-5 0-16,-6-3 0 0,0 0-8 0,9-3 0 15,3 0 0-15,3-2 0 0,0-3 0 0,6-2 0 16,-1-1 0-16,1-2 0 0,3-3-12 0,-3 0-4 16,0 0 0-16,-3-2-1 15,2 2-11-15,-5-3-3 0,3 3 0 0,-6 0 0 0,0 3 20 0,0 3 11 16,-3-1-12-16,-3 6 12 0,0-1 0 0,-6 6 0 16,0 0 0-16,0 0 0 0,0 0 23 0,0 8 1 15,3 3 1-15,-6 0 0 0,0 2 7 0,0 0 2 16,-3 0 0-16,3 3 0 0,-3-3-2 0,0 3-1 15,0 0 0-15,3-3 0 0,0 1-7 0,0-1 0 16,0 0-1-16,3 0 0 0,0-2-14 0,0 2-9 16,0-5 12-16,3 3-12 0,0-3 8 0,3 2-8 15,-3-5 0-15,3 1 0 16,0-1-45-16,-3 0-13 0,3-2-2 0,0 0-812 0,3-3-163 0</inkml:trace>
  <inkml:trace contextRef="#ctx0" brushRef="#br0" timeOffset="-180247.54">11221 8141 979 0,'0'0'87'0,"0"0"-70"0,8-5-17 0,-2 2 0 0,0-2 184 0,0 0 34 15,3 2 6-15,-3-2 2 0,0-1-100 0,3 1-20 16,0-3-4-16,6 6-1 0,3-4-41 0,0-2-9 15,2 6-2-15,1-4 0 0,0 1-15 0,0 5-3 16,0-2-1-16,-3-1 0 0,0 3-17 0,-1-3-3 16,1 3-1-16,0 3 0 0,-3-3 1 0,-3 3 0 15,3-1 0-15,-3 3 0 0,0 3-10 0,-6 0 0 16,-1 3 0-16,1 2 8 0,-6 0 8 0,3 1 0 16,-6 1 1-16,-3 4 0 0,1 0 4 0,-1-1 1 15,-6 3 0-15,3-2 0 0,0 2-6 0,-3-3 0 16,0 1-1-16,-3-1 0 0,0 1 5 0,-3-3 2 15,1 2 0-15,-1 4 0 0,-3-4-14 0,-3-2-8 0,0 2 8 0,-3 1-8 16,-2 2 11-16,-1 0-3 0,3 0 0 16,0 1 0-16,0 1-8 0,-2-1 0 0,2 4 0 15,0-2 0-15,0-3 0 0,4 3 0 0,-1 0 0 0,0-6 0 16,3 3 0-16,0-2 0 0,0 2 0 0,7-2 0 16,-1-1 28-16,3-2 3 15,0 0 1-15,6 0 0 0,0 0-32 0,3-6 0 0,6 3 0 16,0-2 0-16,3-3 12 0,3 0-3 0,3-3-1 15,0-2 0-15,2-3 4 0,4-3 0 0,0 1 0 16,3-4 0-16,3 1-12 0,3 0 0 0,-1-3 0 16,1 0 8-16,3 0-8 0,-3-3 0 0,0 3 0 0,-4-2 8 15,4-1-8-15,0 1 10 0,0 2-10 0,-3-3 10 16,-7 3-10-16,1 0-9 0,-3 3 9 0,-3 0-13 16,-3-3-87-16,-3 5-18 15,-6 3-3-15,0 0-1103 0</inkml:trace>
  <inkml:trace contextRef="#ctx0" brushRef="#br0" timeOffset="-179960.53">11063 8549 2332 0,'0'0'52'0,"0"0"10"0,0 0 2 0,0 0 1 0,0 0-52 0,3-3-13 16,3 0 0-16,0 1 0 0,3-1 73 0,2 3 12 15,1-3 3-15,6 1 0 0,0 2-32 0,3-3-7 0,6 1-1 0,-3-1 0 16,-4 0-5-16,4 1-2 0,3 2 0 0,3-3 0 16,-3 0-26-16,-4 1-6 0,4-1-1 0,-6 0 0 15,0 1-8-15,-3 2 0 0,-3 0 0 0,-4 0 8 16,1 2-8-16,0 4-11 0,-6-4 3 0,0 4 0 15,0 2-169 1,-3-3-34-16,-3-5-6 0</inkml:trace>
  <inkml:trace contextRef="#ctx0" brushRef="#br0" timeOffset="-178645.83">12289 8662 403 0,'0'0'36'0,"0"0"-36"0,0 0 0 0,0 0 0 15,0 0 276-15,0 0 48 0,0 0 9 0,0 0 3 16,-3 8-171-16,-3 0-33 0,0 0-8 0,-3 6 0 0,0-1-64 0,0 0-13 15,-5 0-3-15,2 0 0 0,3 3-19 0,-3 0-4 16,0-3-1-16,3 3 0 0,-3 0-9 0,6 0-3 16,3-5 0-16,-3 2 0 0,6 0-8 0,-3-2 0 15,3-1 0-15,0-4 8 16,0-6-72-16,0 0-16 0,0 0-2 0,0 0-867 16</inkml:trace>
  <inkml:trace contextRef="#ctx0" brushRef="#br0" timeOffset="-178490.5">12429 8438 1627 0,'0'0'72'0,"0"0"15"0,0 0-70 0,0 0-17 16,0 0 0-16,0 0 0 0,0 0 16 0,-6 2-1 15,6-2 0-15,-3 6 0 16,0 1-63-16,0-1-13 0</inkml:trace>
  <inkml:trace contextRef="#ctx0" brushRef="#br0" timeOffset="-177953.73">12489 8678 1335 0,'0'0'59'0,"0"0"13"0,5-5-58 16,-2 2-14-16,3-2 0 0,-6 5 0 0,0 0 109 0,0 0 19 15,0 0 4-15,0 0 1 0,0 0-49 0,0 0-11 16,0 8-1-16,0 0-1 0,-3 3-9 0,-3 2-2 15,4 0 0-15,-4 0 0 0,3 3-30 0,-6 0-6 16,3 0-2-16,0 0 0 0,-3-3 24 0,3 3 5 16,0-3 1-16,0 0 0 0,3 1-24 0,-3-1-5 15,3-5-1-15,3 0 0 0,0 0-9 0,0-3-1 16,0-5-1-16,0 0 0 0,0 0 1 0,6 0 1 16,3-3 0-16,0 1 0 0,0-4-13 0,3-4 0 15,6 2 0-15,-1-5 0 0,4-1 0 0,0 1 0 0,-3-5 0 16,3 2 0-1,0 0-23-15,-1 3-7 0,-2-3-2 0,-3 2 0 0,3 4 20 0,0 2 3 0,-6-3 1 16,-3 6 0-16,0 2 8 0,-9 3 0 0,0 0-9 0,0 0 9 16,0 0 0-16,0 0 0 15,0 8 0-15,0 3 0 0,-6 0 11 0,3 2 3 0,-6 0 1 0,0 0 0 16,0 0 9-16,3 1 3 0,-3-1 0 0,3-2 0 16,-3-1-27-16,3 3 0 0,3-5 0 0,0 3 0 15,3-3 0-15,-3-3 0 0,3 3 0 0,0-3 0 16,0-5 0-16,6 3 0 0,-6-3 0 0,9 3 0 15,3-3-78-15,0 0-21 0,0-6-4 0,0 4-1001 16</inkml:trace>
  <inkml:trace contextRef="#ctx0" brushRef="#br0" timeOffset="-177454.37">13003 8662 1267 0,'0'0'112'0,"0"0"-89"16,0 0-23-16,0 0 0 0,0 0 150 0,0 0 26 15,0 0 4-15,0 0 2 0,-2 6-62 0,-1-1-12 16,-3 3-2-16,3 0-1 0,-3 3-45 0,0-1-8 16,-3 1-3-16,3-1 0 0,-3 3-19 0,0 1-4 15,0-1-1-15,0 0 0 0,0 3 12 0,0-3 3 16,0 1 0-16,3-1 0 0,0 3-20 0,0-6-4 0,0 1-1 0,4 2 0 15,-1-5-7-15,0 0 0 0,0 0-8 0,3-3 12 16,0-5-12-16,3 3 8 0,0 2-8 0,-3-5 0 16,0 0 8-16,8-3-8 0,1-2 0 0,3 0 9 15,0-3-9-15,6 0 0 0,-3-5 0 0,3-1 8 16,3 1-8-16,-3-3-11 0,5 1 3 0,-2-4 0 16,-3 3 0-16,3-2 0 0,3-1 0 0,-4 3 0 15,1 3-8-15,-6 5 0 0,3-3-1 0,-6 4 0 16,0 1 17-16,-3 1 0 0,0 2-8 0,-9 3 8 15,0 0 0-15,0 0 0 0,6 8 0 0,0-2 0 16,-3 4 0-16,-3 1 11 0,0-1-3 0,-3 1-8 16,0-1 16-16,-3 4-4 0,0-4-1 0,-3 3 0 15,3-2 1-15,-3 2 1 0,3-2 0 0,-3 2 0 16,3-2 21-16,0-1 4 0,-3 1 1 0,6-3 0 0,-3 5-39 0,6-5 0 16,-3-3 0-16,3 3 0 0,0-3 12 0,3 3-3 15,-3-8 0-15,6 6 0 0,0-6-9 0,0 2 0 16,0-2 0-16,3 0 0 0,3-2-13 0,-3-1-2 15,3-2 0-15,3-3 0 16,-6 3-148-16,3-3-29 0,-1 2-7 0</inkml:trace>
  <inkml:trace contextRef="#ctx0" brushRef="#br0" timeOffset="-176261.89">13539 8662 345 0,'0'0'15'0,"0"0"4"0,0 0-19 0,0 0 0 16,0 0 0-16,0 0 0 0,0 0 224 0,0 0 40 0,0 0 9 0,0 0 2 16,0 0-153-16,0 0-30 0,0 0-7 0,0 0-1 15,0 0 2-15,0 0 0 0,0 0 0 0,0 0 0 16,0 0-18-16,3 6-3 0,-3-6-1 0,6 2 0 0,0 1-16 0,-6-3-4 16,9 3-1-16,-3-1 0 0,3 1-7 0,0-3 0 15,-9 0-1-15,9 0 0 0,0 3-17 0,0-6-3 16,0 3-1-16,3-5 0 0,-1 2-6 0,1 3-8 15,-3-5 11-15,-3-1-11 0,6 1 8 0,-3-3-8 16,0 3 0-16,0-3 0 0,0 0 0 0,-3-3 8 16,0 4-8-16,3-1 0 0,-3-3 8 0,-3 3-8 15,0-2 0-15,0 2 0 0,0-3 9 0,-3 0-9 16,0 3 0-16,0-2 9 0,-6 2-9 0,6 0 0 16,-3 0 0-16,-3 5 8 0,0-2-8 0,0 2 0 15,-3 3 9-15,0 0-9 0,0 3 12 0,0 2-3 16,-6 1 0-16,0 2 0 0,-3 5 16 0,4 0 3 15,-1-2 1-15,-3 2 0 0,6 0-13 0,-3 0-4 16,3 3 0-16,0 0 0 0,6 0-4 0,0 0-8 0,-3 0 11 16,6 0-11-16,3 0 8 0,0-3-8 15,0 0 0-15,3 0 0 0,3-5 0 0,0 0 0 0,3-3 0 16,6 1 0-16,0-4 0 0,3-2 0 0,0 0 0 0,0-5 0 16,2 2 0-16,-2-2 0 0,3 2 0 0,-3-2 0 15,0 0 0-15,-3 0-9 0,0 2 9 0,-4 0-8 16,1 1 8-16,-3 2-10 0,0 0 10 0,-3 2-10 15,-6-2 10-15,0 0 0 0,0 0 0 0,3 8 0 16,-3 0 0-16,-3 0 0 0,0 0 0 0,-3 0 0 16,0 3 0-16,0-4 0 0,0 1 0 0,0 0 0 15,3-2 10-15,3-6 1 0,0 0 0 0,0 0 0 16,0 0 1-16,0 0 0 0,0 0 0 0,0 0 0 16,0 0-12-16,0 0 10 0,6-3-10 0,0 0 10 0,3-5-10 15,0 3 0-15,0-3 0 0,0-2 0 0,3 2 8 16,0 0-8-16,-3-3 0 0,3 3 8 0,0-2-8 15,0-1 0-15,-1-2 0 0,1 2 0 0,3-2 0 16,-6 2 8-16,3 3-8 0,0-5 0 0,3 3 0 16,-3-1-14-16,6 3 2 0,-1-2 0 0,-2-1-10 0,3 0-2 15,0 3 0-15,-3 1 0 16,0-1-168-16,0 0-35 16,-3 2-6-16</inkml:trace>
  <inkml:trace contextRef="#ctx0" brushRef="#br0" timeOffset="-175403.59">14596 8268 1346 0,'0'0'60'0,"0"0"12"0,3-5-58 0,3 0-14 16,0-1 0-16,0-2 0 0,0 3 57 0,0 0 9 15,0-3 2-15,3 3 0 0,-3-1-12 0,2-2-1 16,4-2-1-16,-3 2 0 0,3 0-16 0,0 0-3 16,3 0-1-16,3-3 0 0,0 1-22 0,0-1-4 0,2 1 0 0,-2-1-8 15,0-2 8-15,-3 2-8 0,0-2 0 0,0 0 0 16,-3 2 8-16,3 1-8 0,-7-1 0 0,1 1 0 16,0-1 11-16,-6-2-11 0,0 2 10 0,-6 1-10 15,0-4 29-15,-3 4 0 0,-6-1 0 0,4 1 0 16,-4-4-7-16,0 6-2 0,-6 0 0 0,3 3 0 15,-6 3 26-15,3-1 5 0,-3 3 1 0,1 3 0 16,2 2-2-16,-3 3 0 0,0 2 0 0,0 4 0 16,-6 4-18-16,4 1-3 0,-7 4-1 0,0 4 0 15,-3 5-16-15,4-1-3 0,2 4-1 0,0 7 0 16,3-2 9-16,0-1 2 0,4 1 0 0,-4 3 0 16,3-4-29-16,3-2-6 0,0 3 0 0,3 2-1 0,-3-2 17 15,4-6 0-15,2 1 0 0,0-4 0 0,0 1 0 16,3-8 0-16,3 0 0 0,0-3 0 0,3-2 0 15,0-4 0-15,3-1 0 0,0-4 0 0,3-2 0 16,-3-8 0-16,9 3 0 0,-3-3 0 0,6-3 0 0,-3-2 0 16,6-3-8-16,0 0 8 0,2-3-9 0,1-2 9 15,0 0-13-15,3 0 5 0,-3 0 8 0,0-1-13 16,-3 9 5-16,-4-3 8 0,1 3-11 0,-3 2 11 16,-3 0-8-16,-6 3 8 0,0 0 0 0,0 0 0 15,0 6 0-15,3 2 0 0,3 2 0 0,-6 4 8 16,0-4-8-16,-3 3 11 0,0-2 7 0,3 2 2 15,0-2 0-15,-3-1 0 0,3 1-1 0,3-1 0 16,0-2 0-16,0 0 0 0,0 0-19 0,0-2 8 16,3-1-8-16,0-2 0 0,6-3 0 0,0 0 0 15,0 0 0-15,3-3 0 16,0 0-110-16,-1-2-26 0,1 0-4 0</inkml:trace>
  <inkml:trace contextRef="#ctx0" brushRef="#br0" timeOffset="-174868.94">14783 8758 1828 0,'0'0'81'0,"0"0"17"0,0 0-78 0,0 0-20 0,0 0 0 0,0 0 0 15,0 0 73-15,0 0 11 0,3-6 3 0,3 1 0 0,0 0-33 0,3-3-6 16,0 0-2-16,0 3 0 0,3-3-34 0,-3-3-12 15,3 1 9-15,0-1-9 0,-6 0 0 0,0 1 0 16,3-1 8-16,0 1-8 0,-1-1 0 0,1 0 0 16,-3 1 0-16,0-1 8 0,-3-5-8 0,0 3 0 15,-3 0 0-15,-3 0 0 0,0 0 0 0,-3-1 0 16,-3 4 0-16,1 4 0 0,-1-2 13 0,0 8-2 16,-6 3-1-16,-3 2 0 0,-3 3 69 0,-3 3 13 15,3 5 4-15,-2 0 0 0,2 2-57 0,0-2-11 16,0 3-3-16,3 2 0 0,3-3 3 0,0 3 1 15,4-2 0-15,-1 0 0 0,6 2-17 0,0-5-4 16,0 2-8-16,6-2 12 0,0-3-12 0,3 0 0 16,3 1 0-16,3-4 0 0,0-2 0 0,0-3 0 15,2 1 0-15,1-4 0 0,0-4 0 0,3-1 0 0,0 0 0 16,0-2 0-16,3-3 0 0,0-2 0 0,2 2-9 16,1-3 9-1,0-2-27-15,-3 2 1 0,-6 1 0 0,0 2 0 0,-3 0 26 0,0 0 0 0,-3 3 0 0,-3 2 0 16,-3 3 0-16,0 0 0 0,0 0 0 0,0 8 0 15,-3-3 11-15,0 6 1 0,0-1 0 0,0 1 0 16,3 0 6-16,-3 2 2 0,3-3 0 0,-3 4 0 16,3-6-20-16,3 2 0 0,-3-2 0 0,3-3 0 15,6-2 0-15,0 0 0 0,-1-1 0 0,7-4 0 16,-3 2 0-16,6-6 0 0,-3 1 0 0,3-3 0 16,0 0-59-1,3-2-15-15,-4-1-3 0,1-2-1 0,0-3-122 0,0 3-24 16,-3-6-4-16,3 1-728 0</inkml:trace>
  <inkml:trace contextRef="#ctx0" brushRef="#br0" timeOffset="-174576.91">15745 7906 518 0,'0'0'23'0,"-6"-3"5"0,3 0-28 0,-3 1 0 15,0 2 0-15,-3-3 0 0,3 3 368 0,0 0 69 16,-3 3 14-16,0 2 2 0,0 0-270 0,-2 3-55 15,-4 6-10-15,0 1-2 0,0 4-44 0,-3 2-8 16,-3 3-1-16,0 2-1 0,-2 6-14 0,-1 5-4 16,-6 0 0-16,3 6 0 0,0-4-23 0,-2 1-5 0,5 2 0 0,-3 1-1 15,6-4-15-15,-3 4 11 16,1-1-11-16,5 0 10 0,3-5-10 0,0 0 0 0,3 0 0 16,3 0 0-16,3-5 0 0,3-5 0 0,-3-1 0 15,3-5 0-15,3-2 0 0,3-1 0 0,0-4 0 16,0-4 0-1,6-2-24-15,0 0-4 0,0-5-1 0,3-3 0 16,3-3-99-16,0-5-19 0,5 0-4 0,-2-2-621 0,0-6-124 0</inkml:trace>
  <inkml:trace contextRef="#ctx0" brushRef="#br0" timeOffset="-174035.1">16010 7885 2473 0,'-12'-3'109'0,"6"3"23"0,0 3-105 0,-3-1-27 16,0-2 0-16,3 3 0 0,-6 0 66 0,3 2 8 15,-3 3 2-15,1 0 0 0,-4 2-10 0,3 6-2 16,0 0 0-16,-3 5 0 0,0 0-40 0,-3 6-8 16,6 2-1-16,0 5-1 0,-5 1-1 0,2 2 0 15,-3 0 0-15,-3-3 0 0,3 3-13 0,3-2 8 16,-3-4-8-16,1 4 0 0,2-3 0 0,0-3 8 15,0 0-8-15,3 0 0 0,3-3 0 0,0-2 0 16,0-3 0-16,3-2 0 0,3 2 0 0,0-5 0 16,3-3 0-16,0 0 0 0,0-5 0 0,6 0 0 15,-6-8 0-15,9 3 0 0,6-6 0 0,0 1 0 16,3-4 0-16,3-2 0 0,2 0-12 0,4-2-1 0,3 2-1 16,-6 3 0-16,0-3-2 0,-1 2 0 0,1 1 0 0,0 0 0 15,0 2 7-15,0 0 1 0,-4-2 0 0,-2 5 0 31,-6 3-20-31,0 2-3 0,0-2-1 0,-3 2 0 0,-3 0 32 0,0 3 0 0,-3 0 0 0,-3 3 0 16,3-3 20-16,-3 2 9 0,-3 4 3 0,0 1 0 16,-3-1-10-16,-3 2-2 0,0-1 0 0,-3 4 0 15,3-3-8-15,-3 0-3 0,-3 2 0 0,1-2 0 16,-1 0-9-16,0 0 0 0,0-3 0 0,3 3 0 16,3 0 0-16,-3-3 10 0,3 0-10 0,-3 0 10 15,0-2-10-15,-2 0 0 0,2-3 9 0,-6 0-9 0,3-6 12 16,0 3-1-16,0-2-1 0,0-6 0 15,0 1-2-15,1-3 0 0,-1-1 0 0,3-7 0 0,-3 0-8 16,3 0 0-16,3-1 0 0,-3 1 8 16,6-5-8-16,0 4 0 0,0 1 0 0,3 0 0 15,0 0-28-15,0-1-5 0,0 6-1 0,3-2 0 16,3 2-165-16,-3-3-33 0</inkml:trace>
  <inkml:trace contextRef="#ctx0" brushRef="#br0" timeOffset="-173003.66">16590 8596 1292 0,'0'0'57'0,"0"0"12"0,0 0-55 0,6 6-14 16,0 2 0-16,0-1 0 0,-6-7 119 0,0 0 21 15,3 8 4-15,0 0 0 0,-3-8-47 0,3 8-9 16,-3-8-3-16,3 8 0 0,3-2-31 0,-6-6-6 0,0 0-2 0,0 0 0 16,6 0-19-16,3-3-4 0,-3 0-1 0,3-2 0 15,-3-3-22-15,3-3 0 0,0 3 0 0,2-2 0 16,-2-1 31-16,-3-2 1 0,3 0 1 0,-3 0 0 15,-6-1-21-15,3-1-4 0,3-4 0 0,-6 0-8 16,0 6 18-16,-3-5-3 0,3 2-1 16,0 0 0-16,-6 0-14 0,-3 3 9 0,3 2-9 0,0 3 8 15,-3 3 24-15,1 2 4 0,-7 1 0 0,0 7 1 16,0 0-7-16,0 3-2 0,-3 3 0 0,0 2 0 16,0 3-14-16,1 3-3 0,-1-1-1 0,3 3 0 15,-3 3-10-15,3-3 10 0,-3 6-10 0,3-1 10 16,0 1-10-16,7-1 0 0,-4 0 0 0,6 1 0 15,0-1 0-15,3-4 0 0,3-4 8 0,0 1-8 16,3-6 0-16,3-3 0 0,0 1 0 0,3-3 0 16,-1-3 0-16,4-5 0 0,3 0 0 0,0-5 0 0,6-6 0 0,0 1 0 15,0-6 0-15,5-5 8 0,7-6-8 0,-3 1-17 16,0-1 4-16,2-2 1 0,-5-3 3 0,3-2 1 16,3 2 0-16,-1-2 0 0,-5-3-10 0,0 3-2 15,0-4 0-15,0-4 0 16,-4-3-6-16,1-2-2 0,3-4 0 0,3 1 0 0,0 0 8 15,-4 5 2-15,-8 2 0 0,9-2 0 0,3 3 18 0,-3 5-8 16,-7 3 8-16,1-1 0 0,0 6 0 0,-6 5 0 16,-3 6 0-16,0 5 0 0,-6 2 26 0,0 3-1 15,-3 0 0-15,-3 3 0 0,-3 2 3 0,3 3 0 16,-6 5 0-16,-3 1 0 0,-3 4-16 0,0 4-4 16,0-1 0-16,0 5 0 0,-3 4 4 0,0 1 0 15,1 4 0-15,-1 2 0 0,-6 5 14 0,0 1 3 0,-3 4 1 16,3 4 0-16,0 4-30 0,-2-4 0 0,-1 2-13 15,0 2 4-15,3-4 17 0,0-4 4 16,1 4 1-16,-4-4 0 0,0 1-3 0,3-3-1 0,6-3 0 0,0 1 0 16,0-6-9-16,4-3 0 0,8-2 9 0,0-3-9 15,3 1 0-15,3-9 0 0,3 0 0 0,2 0 0 16,4-2-15-16,0-3 3 0,0-6 0 0,0 1 0 16,3 0-90-16,0-6-18 15,0 0-3-15,-3 1-676 0,2-4-135 0</inkml:trace>
  <inkml:trace contextRef="#ctx0" brushRef="#br0" timeOffset="-172469.08">17105 8583 460 0,'0'0'41'0,"0"0"-33"15,0 0-8-15,0 0 0 0,0 0 255 0,3 8 49 16,-6-3 9-16,3-5 3 0,9 8-179 0,-6 0-35 16,-3-8-7-16,9 5-2 0,-3 1-41 0,0-4-8 15,-6-2-1-15,6 0-1 0,-6 0-10 0,9-2-3 16,6-6 0-16,-9 3 0 0,-6-1 9 0,3-2 2 15,9 0 0-15,-1 0 0 0,-2-2-24 0,0-3-4 16,3 2 0-16,-3-2-1 0,3 0-11 0,-3 2 0 16,-3-2 0-16,0 0 0 0,0-1 0 0,-3 1 13 15,-3 3-3-15,0-4-1 0,0 6-9 0,-3 0 12 16,-3 0-12-16,0 6 12 0,-6 2 20 0,0 0 4 16,0 5 0-16,-6 3 1 0,0 3-4 0,-2-1-1 0,2 6 0 0,0 3 0 15,-6 4-1-15,3-1-1 0,6 1 0 16,1 4 0-16,-1-3-14 0,6-1-4 0,3 1 0 15,0-3 0-15,6 1-12 0,0-4 8 0,3 1-8 16,3-6 0-16,3 0 0 0,3-5 0 0,-1 3 0 0,7-6 0 16,3-2 0-16,0-3 0 0,-3 0 0 0,3-3 0 15,3 0-29 1,-1-2 1-16,4 0 0 0,-3-1 0 0,-3-2-1 16,0 3 0-16,-4 0 0 0,1 0 0 0,-6 2 21 0,0 0 8 0,-3 1 0 0,-9 2-9 15,0 0 9-15,0 0 0 0,0 0 0 0,0 10 0 16,0-2 30-16,0 3 2 0,-9-3 0 0,6 0 0 15,0 0 2-15,0 0 1 0,-3-3 0 0,0 0 0 16,6-5 0-16,0 0 0 0,0 0 0 0,0 0 0 16,0 0-26-16,0 0-9 0,9-3 0 0,-3-4 9 0,3-1-9 15,0-3 8-15,6-2-8 0,-3-3 8 0,0 0-8 0,6-2 0 16,-4-1 0-16,4 0 0 0,0-2 0 0,3 3 0 16,-3-3 0-16,6 2 0 0,-3 3 0 0,-1 0 0 15,1-2 0-15,0 2 0 0,6 3 0 0,0-3 0 16,-4 3 0-16,-2 2-11 15,-3 0-101-15,0 4-21 0,-3-4-4 0</inkml:trace>
  <inkml:trace contextRef="#ctx0" brushRef="#br0" timeOffset="-171607.76">18823 7993 1245 0,'0'0'55'0,"0"0"12"0,0 0-54 0,0 0-13 16,6 0 0-16,-6 0 0 0,0 0 172 15,6-3-76-15,-6 3 0 0,0 0-10 0,0 0-2 16,6-2 0-16,-1-4 0 0,-2 1-19 0,-3 5-4 16,0 0-1-16,6-2 0 0,-3-4-14 0,-3 6-3 15,0 0-1-15,0-2 0 0,3-4-6 0,-3 6-2 0,-3-5 0 16,0 0 0-16,-3-1 4 0,3 4 1 0,-5-1 0 0,-1 1 0 15,0 2 4-15,-6 0 1 0,0 0 0 0,0 2 0 16,-6 1-8-16,0-1-2 16,-5 4 0-16,-4 2 0 0,0 0-11 0,3 0-3 0,0 2 0 15,1 1 0-15,-1 2 0 0,0-2 0 0,0 2 0 0,6 0 0 16,4 0-20-16,2 3-15 0,-3-3 3 16,6 3 0-16,3 0 12 0,3 0 0 0,-3-3 0 15,6 0-9-15,3 3 9 0,3-2 0 0,0-4 0 0,0 1 0 16,3-1 0-16,-3 1-8 0,6-1 8 0,-6 1 0 15,-3-3-8-15,6 0 8 0,3 0-8 0,-3 0 8 16,-3-3-17-16,-3 3 1 0,6 0 1 0,-3 0 0 16,-3-3 6-16,-3 3 1 0,0 0 0 0,-3 0 0 0,0 3 8 15,-3-4 0-15,-6 1 0 0,3 0 0 0,0 3 0 0,0 0 0 16,0-4 0-16,-5 4 0 0,-1-3 0 0,0 3 0 16,-3-1 0-16,-3 1 0 0,0-1 0 0,4 1 0 15,-4 2 0-15,3-2 11 0,3 2-3 0,0 0 0 16,0 3 0-16,3-3 0 0,1-2 20 0,2 2 3 15,3-2 1-15,-3 2 0 0,6-3-32 0,0 1-13 16,3 2 1-16,0 3 0 0,3-3 12 0,3 1 0 16,3-1 0-16,3-3 10 0,3 4-10 0,0-6 0 15,-3 0 0-15,5-1 0 0,4 1 8 0,3-2 0 16,3-1 0-16,-3-2 0 0,3-3-8 0,-1 2 0 16,-2-4 0-16,0 2-11 0,0-6 1 0,0-2 0 15,0 3 0-15,2-3 0 16,1-2-131-16,3-4-27 0,-3 1-4 0,3-3-942 0</inkml:trace>
  <inkml:trace contextRef="#ctx0" brushRef="#br0" timeOffset="-171411.29">18778 8390 1497 0,'0'0'133'0,"-3"3"-106"0,-3 2-27 0,0 0 0 15,0 0 141-15,-3 1 23 0,0 2 5 0,-3 2 1 16,1-2-61-16,-1 5-12 0,0 3-2 0,-3 0-1 15,0-3-46-15,-3 6-8 0,3 2-3 0,0-2 0 16,0-1-15-16,4 1-3 0,2 2-1 0,3-3 0 16,-3 1 2-16,3-3 0 0,3-3 0 0,0 0 0 15,0-2-46-15,3-3-9 0,3 0-1 0,3-3-748 16,3-5-148-16</inkml:trace>
  <inkml:trace contextRef="#ctx0" brushRef="#br0" timeOffset="-171252.7">18963 8210 460 0,'-3'0'41'0,"-3"-3"-33"15,-6 3-8-15,6-2 0 0,-3 4 356 0,0 1 68 16,0 0 15-16,0-1 2 0,0 4-353 0,6-4-70 16,0 4-18-16,-3-1 0 15,6 3-172-15,0-8-37 0</inkml:trace>
  <inkml:trace contextRef="#ctx0" brushRef="#br0" timeOffset="-170825.85">18897 8496 1839 0,'0'0'40'0,"3"-6"9"0,3 1 2 0,0-3 1 0,3 3-42 0,-3 0-10 0,3-3 0 0,-6 2 0 16,-3 6 102-16,3 0 18 0,-3 0 4 0,0 0 1 16,0 0-49-16,3 6 55 0,-3 2-67 0,-3 2-34 15,-3 3-7-15,0 1-2 0,-3-1 0 0,-3 5 17 0,0 1 3 16,3-3 1-16,3 2 0 0,-3-2-24 0,3-3-5 16,3 1-1-16,0-4 0 0,3 4-12 0,0-7 9 15,3 1-9-15,-3-8 8 0,6 3-8 0,3 0 8 16,0-6-8-16,6 0 8 0,3-2-8 0,0-3 8 15,0 0-8-15,2-2 8 0,4-4-8 0,-3 4-17 16,3-3 4-16,-3-1 1 0,0 1 0 0,-4 3 0 16,1-1 0-16,0 0 0 0,-6 6 3 0,0 2 1 15,-12 3 0-15,0 0 0 0,0 0 8 0,0 0 11 16,0 6-3-16,0 2 0 0,0 2 7 0,-3 4 1 16,0-4 0-16,-3 1 0 0,3 2 19 0,-3 0 4 15,3-2 1-15,0-1 0 0,0 4-32 0,3-1-8 16,3-5 0-16,0 2 0 0,3-2 0 0,0-2 0 15,3-1 0-15,0-3 0 16,0 1-20-16,0-3-6 0,3 0-1 0,-3-3-830 0,0-2-167 16</inkml:trace>
  <inkml:trace contextRef="#ctx0" brushRef="#br0" timeOffset="-170011.04">19695 8266 633 0,'0'0'56'0,"0"0"-44"16,0 0-12-16,0 0 0 0,9 0 310 0,-9 0 60 15,0 0 12-15,6 0 2 0,3-3-305 0,0 3-62 16,2-3-17-16,4 1 0 0,3-4 23 0,0 4-3 0,0-4 0 15,-3 1 0-15,6 0 26 0,-1-3 5 0,-2 0 1 0,3 0 0 16,0-5-14-16,0 2-2 0,3-2-1 0,-1 0 0 16,1-3-17-16,0-3-3 0,0 1-1 0,-3 2 0 15,-6-3-14-15,2 1 8 16,1-1-8-16,0-2 0 0,-3 3 10 0,-3-1-10 0,0 1 10 16,-6-3-10-16,3-1 15 0,-6-1-3 0,-6 1-1 15,3-1 0-15,-3-4-2 0,-6 1 0 0,-3 4 0 0,-3 4 0 16,0 2 4-16,-3 5 1 0,-5 4 0 0,-4 1 0 15,-3 1 28-15,0 5 6 0,-3 5 0 0,-5 1 1 16,-7 4-20-16,6 3-4 0,1 6-1 0,5 2 0 16,3 3-13-16,0 5-3 0,7-3-8 0,-7 6 12 15,3 3 1-15,0 4 0 0,0 4 0 0,1 7 0 0,-4 3-13 16,9-3 0-16,6 8 0 0,0-2 0 16,-3-1 0-16,4 1 0 0,-1 2-9 15,-3 8 9-15,3 0 0 0,0-5 0 0,0 3 0 16,-3-3 0-16,0 2 0 0,4-7 0 0,-1 2 0 0,-3-3 0 15,0-2 0-15,3-5 0 0,6 2-10 0,0-7 10 0,-3-1-20 16,0-5 1-16,1 3 0 0,-4-3 0 0,3 0 1 16,0-8 0-16,0-5 0 0,0-6 0 0,0 3 18 15,3-2-8-15,3-9 8 0,-3 1 0 0,0-8 0 16,0-1 0-16,1-4 0 0,2-1 0 0,-3-5-14 0,3-2 4 16,-3-4 1-16,3-4 0 0,-3-3-1 0,3-1 0 15,0-1 0-15,0-4 0 0,0 1 10 0,0 2 0 16,0-3 0-16,0 4 0 0,6-4 0 0,-3 6 0 15,-3 3 0-15,3-1 0 0,0 0 12 0,3 1 0 16,0 5 1-16,0-1 0 0,0 1 9 0,0 3 2 16,6-1 0-16,-3 1 0 0,6-4-24 0,6-2 0 0,6 3 0 15,3-3-12-15,3 0 12 0,-1-2 0 0,4-1 0 0,3 1 0 16,-3-3 0-16,5 2 0 0,10-2 0 0,0 2 0 31,-1 1-112-31,-5-1-24 0,0 4-5 0</inkml:trace>
  <inkml:trace contextRef="#ctx0" brushRef="#br0" timeOffset="-169441.56">19733 8649 2257 0,'0'0'49'0,"0"0"11"0,0 0 1 0,0 0 3 0,0 0-51 0,0 0-13 0,0 0 0 0,0 0 0 0,0 0 17 0,6 0 1 16,0 0 0-16,-3-2 0 0,0-4-18 0,6 1 8 16,9-3-8-16,-6 3 0 0,-3-1 8 0,3-1-8 15,0-1 0-15,3-6 0 0,-3 6 0 0,-1-2 0 16,-2-1 8-16,0 1-8 0,-3-1 0 0,-3-2 0 16,-3 2 0-16,0 1 0 0,0-4 0 0,-6 1 0 15,3 0 9-15,0 2-9 0,-6 1 9 0,1 2-9 16,-4 5 8-16,-3 1-8 0,0 2 38 0,-6 5 2 15,3 3 1-15,0 2 0 0,-3 6 12 0,1 0 3 16,-1 3 0-16,0 2 0 0,0 0-29 0,3 3-6 16,-3 2-1-16,1 1 0 0,2-3-6 0,3-1-2 15,6 1 0-15,3-3 0 0,0-2-12 0,6-3 0 0,3 0 0 16,6-6 0-16,-3-2 0 0,6-3 0 16,0-2 0-16,3 0 0 0,-1-6 0 0,1-2 9 0,0 0-9 15,0-6 8-15,3 3-8 0,-3-5-11 0,3 0 3 16,-3-3 0-16,-1 0-7 0,1 0-1 0,3 0 0 0,-6 3 0 15,0 0 16-15,-3 2 0 0,0 0 0 0,-3 3 0 16,-3 3 0-16,-3 5 0 0,0 0 0 0,0 0 0 16,0 0 0-16,0 0 0 0,-9 3 0 0,9-3 0 15,-9 2 0-15,3 6 0 0,0 0 12 0,0 0-12 16,3 0 8-16,-3 0-8 0,6 3 0 0,-6-1 0 16,6-2 0-16,0 3 0 0,6 2 0 0,3-2 0 15,-6-1 0-15,3-2 0 0,0 0 0 0,3 0 0 16,-3 0 0-16,6-3 0 0,0 1 0 0,0-4 0 15,2-2-35 1,1-2-13-16,3-1-4 0,-3-5 0 0,3 0-128 0,0-3-25 16,6-4-6-16,-1-1-733 0</inkml:trace>
  <inkml:trace contextRef="#ctx0" brushRef="#br0" timeOffset="-168901.44">20665 7832 1681 0,'12'-24'74'0,"-6"16"16"0,-3-3-72 0,0 3-18 15,-3 0 0-15,0 3 0 0,0 5 132 0,0 0 22 16,-6-5 5-16,-3 5 1 0,3 5-52 0,-3 0-11 16,0 3-1-16,-3 3-1 0,-3 5-31 0,1 0-5 15,-4 5-2-15,0 0 0 0,0 6-13 0,-3-1-4 0,-3 3 0 16,1 5 0-16,-1 6-16 0,3 0-3 0,-3 2-1 0,-3 6 0 16,1-1-9-16,2-2-3 0,-3 0 0 15,3 0 0-15,3-5-8 0,3 2 0 0,1 3 0 0,2-5 0 16,3-3 0-16,6-5 0 0,0-3 0 0,3-5 0 15,3-3-12-15,0-3 12 0,6-4-12 0,0-4 12 16,-3-4-19-16,6-4 4 0,6-2 1 0,5-5 0 16,1-3-25-1,3 0-5-15,-3-5 0 0,6-3-1 0,-6 0-12 16,-1-2-3-16,4-4 0 0,3-1 0 0,-3-1-10 16,0 0-2-16,2-5-1 0,-2 0 0 0,3 0 11 0,-3-3 2 0,3-5 1 0,2-3 0 15,-2 0 4-15,6 1 1 0,0-6 0 16,-1 0 0-16,1-3 15 0,-3 6 3 0,0-3 1 0,-4 5 0 15,4 3 35-15,-6 5 0 0,-6 6 0 0,-3 2 0 0,-3 3 60 0,-6 8 16 16,0 2 4-16,-6 3 0 0,-3 0 32 0,-3 8 6 16,-3 3 2-16,0 5 0 0,-9 5-42 0,0 0-8 15,-3 6-2-15,3 2 0 0,-5 3-12 0,2 2-4 16,-3 3 0-16,0 3 0 0,-3 5-25 0,6 0-6 16,-2 3-1-16,-1 2 0 0,0 1-8 0,3-4-1 15,3 1-1-15,3-3 0 0,-2 0-10 0,5-3 0 16,-3 1 0-16,3 2 0 0,0-5 0 0,3-1 0 15,0-2 0-15,3 1 0 0,0-7 0 0,3 1 0 16,3-5 8-16,3-1-8 0,0-2 0 0,0-5 0 16,3-1 0-16,3-2 0 0,0-2-13 0,3-6-2 15,0-3 0-15,0-2 0 16,3-1-97-16,-1-4-20 0,4-1-4 0,3-5-1064 0</inkml:trace>
  <inkml:trace contextRef="#ctx0" brushRef="#br0" timeOffset="-168450.27">21043 8379 2070 0,'0'0'45'0,"0"0"10"0,0 0 1 0,0 0 3 0,0 0-47 0,0 0-12 0,0 0 0 0,0 0 0 0,0 0 60 0,0 0 11 15,0 0 1-15,6-2 1 0,0-1-24 16,-6 3-5-16,3-5 0 0,3 2-1 0,-6 3-28 0,0 0-6 15,0 0-1-15,0 0 0 0,0-5 13 0,0 5 3 16,0 0 0-16,-6-3 0 0,-3 3 25 0,0 0 6 16,-3 3 1-16,-3-1 0 0,1 1-4 0,-1 0 0 15,-3 2 0-15,0 0 0 0,0 3 0 16,3-2 0-16,0-1 0 0,3 0 0 0,0 3-36 0,4 0-8 16,2-3-8-16,3 3 11 0,-3 0-11 0,3 0 0 15,6 0 0-15,-3 0 0 0,0 3 0 0,0-1 0 16,0 1 0-16,6-1 0 0,3 1 0 0,-1 0 0 15,1-1 0-15,3 1 8 16,-3-1-38-16,3 1-8 0,3-3-2 0,-6 2 0 16,0 1-19-16,0 0-4 0,-3-4-1 0,0 4 0 15,-3-3 26-15,0 0 5 0,-3 0 1 0,-3 2 0 0,0-2 32 0,-3 0 0 0,3 0 0 0,-6-2 0 16,0-1 0-16,0 0 0 0,-6 0 0 16,3-2 0-16,-3 0 9 0,3 2 9 0,-2-2 2 15,-4-3 0-15,0 0 5 0,0-3 2 0,-3 0 0 0,3 1 0 16,0-1-12-16,1-2-3 0,-1-3 0 0,0 0 0 15,6 0-44 1,0-3-8-16,-3-2-3 0,3 0-799 0,3 0-160 0</inkml:trace>
  <inkml:trace contextRef="#ctx0" brushRef="#br0" timeOffset="-167585.42">21582 8035 1566 0,'0'0'34'0,"0"0"7"0,0 0 2 0,0 0 1 0,9 0-35 0,-3-2-9 0,6 2 0 0,0-3 0 16,0 0 63-16,2 1 10 0,1-3 3 0,3 2 0 16,0 0-5-16,0-2-1 0,3 2 0 0,3-2 0 15,-1 0-13-15,1-1-2 0,0-2-1 0,0 3 0 16,0 0-40-16,-4-3-14 0,1 0 9 0,-3 3-9 16,3-3 0-16,-3-3 8 0,0 3-8 0,0-2 0 15,-4-1 0-15,1 1 8 0,-3-4-8 0,0 1 0 16,0 0 12-16,-9 0-4 0,0-6 0 0,-3 3 0 0,0-2 24 15,-6-1 5-15,0 3 1 0,-3-2 0 0,-3-3-17 16,0-1-3-16,-3 7-1 0,1-1 0 0,-1 5 26 16,-3 1 5-16,-3 2 0 0,-6 2 1 0,0 6-13 15,-5 3-4-15,-1 2 0 0,-3 6 0 16,0 2-6-16,-2 3-2 0,5 0 0 0,0 5 0 0,1 5-12 0,2 1-4 16,3 2 0-16,-3 0 0 0,6 3 0 0,-2 2 0 15,-1 3 0-15,3 3 0 0,-3 0-8 0,6-1 0 16,1 6 0-16,2-2 0 0,0-1 0 0,3-5 0 15,3 3 0-15,0-3 0 0,0-3 0 0,6-5 0 16,6 0 0-16,0-2 8 0,-3-3-8 0,-3-3 0 16,6 0 0-16,3-3 0 0,0-4 0 0,3-1 0 15,0 0 0-15,3-5 0 0,3-3 0 0,0-5 0 16,0 0 0-16,3 0 8 0,6-5-8 0,-4-3 0 16,1 0 0-16,3-2-11 0,-3 2 3 0,3-3 0 0,-3 1 0 0,0-1 0 15,-1 6-13-15,-2-3-3 0,-3 2 0 0,0 1 0 16,-6 3 14-16,0 2 10 0,-6 0-13 0,0 0 5 15,0 0 8-15,3 5 0 0,-3-5 0 0,-6 8 0 16,0 2 0-16,-3 1 0 0,3-1 0 0,-3 4 8 16,3 2 16-16,-3-3 3 0,0-3 1 15,4 4 0-15,2-4-16 0,0 1-4 0,0-1 0 0,0 1 0 16,6 0-8-16,3-6 0 0,-1 0 0 0,4 0 0 16,3-2 0-16,0-3 0 0,3-5 0 0,3 2 0 15,0-2 0-15,3-3-11 0,5-3 3 0,-2 1 0 16,-3-3-112-16,3-1-23 0,3 1-4 15,0-3-1-15,-4-2-96 0,4 2-19 0,21-21-4 0,-13 5-1 0</inkml:trace>
  <inkml:trace contextRef="#ctx0" brushRef="#br0" timeOffset="-167331.1">22383 7699 2055 0,'0'0'45'0,"0"-5"10"16,-6 0 1-16,3 0 2 0,-6-1-46 0,3 4-12 0,0-1 0 0,-6 0 0 0,3 3 104 0,-3 3 20 15,-6 5 3-15,3 0 1 0,-2 2-42 0,-1 4-8 16,0 7-2-16,-3 0 0 0,-3 5-36 0,-3 1-7 16,1 5-1-16,2-1-1 0,0 6-8 0,3 3-2 15,-3 2 0-15,3 3 0 0,4-2-13 0,-1 2-8 16,0 5 8-16,3-5-8 0,3-5 0 0,0-3 0 16,3 0 0-16,3-3 0 0,-3-2 0 0,6-3 0 15,-3 0 0-15,6-2 0 0,0-4 0 0,0-1 0 0,0-1 0 16,3-5 0-1,0-1-44-15,3-4-4 0,0 0-1 0,0-6 0 16,0 0-71-16,-6-5-15 0,9-2-2 0,0-1-971 0</inkml:trace>
  <inkml:trace contextRef="#ctx0" brushRef="#br0" timeOffset="-166863.03">22177 8475 518 0,'0'0'23'16,"0"0"5"-16,-3 8-28 0,-3-6 0 0,6-2 0 0,-3 5 0 15,0 3 360-15,3-8 66 0,0 0 14 0,3 6 2 16,0-1-286-16,3 0-58 0,-6-5-11 0,6 3-3 0,3 0-44 0,0-3-10 16,0 0-2-16,0-3 0 0,6-2-20 0,-3-1-8 15,6 1 0-15,-4 0 0 0,1-6 8 0,0 3-8 16,0 0 0-16,-3-2 0 0,0-1 12 0,-3 1-3 16,0-1-1-16,-3-2 0 0,0 0-8 0,-3-3 0 15,0 0 0-15,-6 0 0 0,3-3 0 0,-3 4 8 16,-3-1-8-16,0 5 8 0,-3 0 36 0,-6 1 6 15,-3 2 2-15,-6 8 0 0,3 0 4 0,-5 8 0 16,-1 0 1-16,0 2 0 0,0 4-17 0,1 2-3 16,2-1-1-16,3-1 0 0,3 4-12 0,3-2-2 15,3 0-1-15,3 0 0 0,3 2-21 0,0-2 0 16,3-3 0-16,6 1 0 16,0-4-23-16,6 1-5 0,0-6-2 0,6 0 0 15,6-2-17-15,0-3-3 0,0 0-1 0,-1-3 0 16,1-2-12-16,0 2-2 0,-3-5-1 0,3 1 0 15,-3-1 19-15,0 0 4 0,-1 0 1 0,-2 2 0 16,0 1 10-16,-3 0 1 0,-3 2 1 0,-3 3 0 0,-6 0 22 0,0 0 8 0,0 0 0 16,0 0-9-16,-3 6 59 0,-3 1 12 0,0 1 2 15,0 3 1-15,-3 0-7 0,0 2-2 0,0 0 0 0,3 0 0 16,0 3-12-16,3-3-4 0,0-2 0 0,3 0 0 16,3-1-32-16,0-5-8 0,6 6 0 0,-3-6 0 15,6-2 0-15,0-3 0 0,0 0 0 0,0 0-872 16,3-3-176-16</inkml:trace>
  <inkml:trace contextRef="#ctx0" brushRef="#br0" timeOffset="-166146.99">22832 8319 1378 0,'0'0'30'0,"0"0"6"16,0 0 2-16,0 0 2 0,0 0-32 0,0 0-8 0,0 0 0 0,3-6 0 15,-3 6 94-15,3-5 18 0,0 0 3 0,-3 5 1 16,0 0-38-16,3-6-7 0,-3 6-2 0,3-5 0 16,-3 5-3-16,0-5-1 0,0 5 0 0,-3-6 0 15,3 6-31-15,-3-5-6 0,-3 3-2 0,0-1 0 16,-3 0 11-16,0 1 3 0,0 2 0 0,-6 2 0 0,-2-2-13 0,-1 3-3 16,-3 2 0-16,3 3 0 0,-3-3 16 0,0 1 4 15,1-1 0-15,-1 3 0 0,3-3-21 0,0 3-4 16,3-3-1-16,6 3 0 0,-3 0 10 0,6-2 3 15,0 2 0-15,6-1 0 16,0-1-50-16,6 2-9 0,3-3-3 0,3 0 0 0,6 1 31 0,0 2 0 16,0-3 0-16,6 3 0 0,-1-3-11 0,1 3 11 15,-3 3-12-15,3-3 12 16,-6 5-59-16,0-3-5 0,-1 1 0 0,-5-1-1 16,-3 4-9-16,-3-4-2 0,0 1 0 0,-6 2 0 15,-3-2 30-15,-3-1 6 0,-3-2 0 0,-3 0 1 0,-3 3 39 0,-2-6 0 16,-7 0 0-16,3 1 0 0,-3-1 44 0,0-2 3 0,-5 2 1 15,2-3 0-15,-3 1 0 0,0-3 0 0,3 3 0 16,7-3 0-16,-4-3-22 0,6 3-4 0,3-3-1 16,0 1 0-16,3-3 11 0,0-1 3 0,6 4 0 15,3-4 0 1,0-2-49-16,6 3-10 0,0 0-1 0,6 0-1 16,0-1-173-16,9-2-34 0,12-5-7 0,3 5-2 0</inkml:trace>
  <inkml:trace contextRef="#ctx0" brushRef="#br0" timeOffset="-165633.28">23168 8371 518 0,'0'0'46'15,"-3"-2"-37"-15,0 2-9 0,3 0 0 0,0 0 299 0,0 0 57 16,6-6 12-16,-3 1 3 0,3-3-284 0,0 3-57 15,-3 0-11-15,6-1-3 0,-3 1 12 0,3-3 1 16,-3 3 1-16,0 0 0 0,0-1-16 0,0 4-3 16,-6-6-1-16,3 2 0 0,-6 1 37 0,3 0 7 15,-6-3 2-15,0 3 0 0,-3 2-21 0,-3-2-4 16,0-1-1-16,-3 4 0 0,-2-1 20 0,2 0 4 16,0 6 1-16,-3 0 0 0,0-1 13 0,-3 4 2 15,0-4 1-15,1 4 0 0,5 2-22 0,0-3-4 16,0 3-1-16,0 0 0 0,6 0-20 0,0-3-5 0,0 6-1 15,6-4 0-15,0 1-18 0,6 3 0 0,-3 0 0 16,6-4 0-16,3 1 0 0,0 3 0 0,6-3 8 0,3 0-8 16,0-3 0-16,2 3-9 0,1 0 1 0,-6 0 0 31,0 0-39-31,0-3-7 0,-3 3-2 0,0 0 0 0,-3 3-3 16,0-3-1-16,-6 2 0 0,-3-2 0 0,-3 0 32 0,0 3 7 0,0 2 1 0,-6-3 0 15,0 1 20-15,-3 0 0 0,-6-1 0 0,0-2 0 16,0 0 21-16,-2-3 6 0,-1 3 1 0,3 0 0 15,-3 0 2-15,0-3 1 0,3-2 0 0,0 2 0 16,1-2-13-16,-1 2-2 0,0-5-1 0,3-2 0 16,0-1-5-16,3 0-1 0,0-2 0 0,3 0 0 0,3 2 19 15,0 1 3-15,3-6 1 0,3 2 0 16,3-2-54-16,3 0-10 0,3 1-3 0,3-1 0 16,3 0-139-16,-3-3-28 0,6 3-6 0</inkml:trace>
  <inkml:trace contextRef="#ctx0" brushRef="#br0" timeOffset="-165255.25">23395 8438 2286 0,'0'0'50'0,"0"0"10"0,0 0 3 0,0 0 1 0,0 0-51 0,0 0-13 15,0 0 0-15,0 0 0 0,0 0 60 0,12 2 10 16,-4-4 2-16,4-1 0 0,6 0-39 0,-3 1-7 15,6-1-2-15,-3-5 0 0,6 3 0 0,-4-3 0 16,1 3 0-16,0-3 0 0,0 0-24 0,0 0 0 0,-3 0 0 0,0 0 0 16,-1-3 0-16,-5 3 0 15,-3-5 0-15,0 5 0 0,-6-5 0 0,0 2 0 0,-6-2 0 0,0 3 0 16,-3-1 24-16,-6 3 0 0,-3 0 0 0,-5 3 0 16,-4 2 26-16,-3 6 5 0,-6-1 1 0,1 9 0 15,-4 0 1-15,3 4 1 0,0-1 0 16,4 2 0-16,-1-1-29 0,6 4-5 0,3-1-2 15,0 4 0-15,3-1 8 0,1 3 2 0,2-1 0 0,6 4 0 16,3-1-32-16,3 1 0 0,9-3 0 0,0-1 0 16,6-1 0-16,3-4 0 0,-1-2 0 0,7 0 0 15,3-3 0-15,0-5 0 0,9-3 0 0,-1-2 0 16,4-6-86 0,0 1-20-16,5-4-4 0,-5 1-1 0,3 0-109 15,-6-6-23-15</inkml:trace>
  <inkml:trace contextRef="#ctx0" brushRef="#br0" timeOffset="-160266.8">2669 9721 1407 0,'0'2'62'0,"0"-2"14"0,0 0-61 0,-6 3-15 0,6 0 0 0,0 2 0 16,-3 3 117-16,3 0 21 0,0 5 4 0,-6 3 1 16,6 3-40-16,-3-1-8 0,0 6-2 0,-6 5 0 15,3 0-17-15,3 3-3 0,-6 5-1 0,6 0 0 16,-12 3-38-16,9-3-8 0,-8 2-2 0,5 1 0 15,-3 0 7-15,0-6 1 0,3 6 0 0,-3-6 0 16,3-2-41-16,6 0-8 0,-6-3-2 0,-3-3 0 16,12 1 32-16,-6-6 7 0,3-3 0 0,-3 1 1 0,0-3-33 15,3-3-8-15,3 0 0 0,-3-5-1 16,3 0-27-16,0-8-6 0,0 0-1 16,0 0 0-16,0 0-129 0,0 0-25 0</inkml:trace>
  <inkml:trace contextRef="#ctx0" brushRef="#br0" timeOffset="-159960.62">2654 9731 1760 0,'0'0'39'0,"0"0"8"0,0 0 1 0,6-2 1 0,3-6-39 0,-6 3-10 0,0 2 0 15,6-2 0-15,0 2 93 0,0-2 17 16,0 2 3-16,-9 3 1 0,8-3-31 0,4 1-7 0,-12 2 0 0,9 0-1 16,0-3-18-16,3 3-3 0,0-3-1 0,6 3 0 15,-12-2-19-15,9 2-4 0,-6-3-1 0,3 3 0 16,-1-3-11-16,7 3-2 0,-9-2-1 0,6-1 0 16,0 3-15-16,6-5 0 0,-9 2 8 0,6 1-8 15,2-1 12-15,1 0 0 0,-6 1 0 0,3-1 0 16,0 3-29-16,-6 0-7 0,6 0 0 0,-6 0-1 15,-3 3-126-15,-4 2-25 16,1-2-4-16</inkml:trace>
  <inkml:trace contextRef="#ctx0" brushRef="#br0" timeOffset="-159642.75">2449 10628 1785 0,'0'0'79'0,"0"0"17"0,0 0-77 0,0 0-19 16,0 0 0-16,0 0 0 0,0 0 132 0,0 0 24 15,0 0 4-15,0 0 0 0,0 0-44 0,0 0-8 16,9-2-3-16,-1-1 0 0,-2 0-38 0,3 1-8 15,6-4-2-15,-3 4 0 0,3-3-38 0,3-1-8 16,0 1-2-16,-3 2 0 0,-1-2-1 0,1 0-8 0,3 2 12 16,0 0-4-16,3 3-8 0,-6-2 0 0,3 2 0 0,0 2 8 15,-7-2-8-15,7 3 0 0,-9 0 0 0,6-1 0 32,-6-2-76-32,3 3-21 0,-3-3-4 0,3 3-1138 0</inkml:trace>
  <inkml:trace contextRef="#ctx0" brushRef="#br0" timeOffset="-158905.15">3220 10390 2120 0,'0'0'47'0,"0"0"9"0,0 0 3 0,0 0 0 0,0 0-47 0,0 0-12 15,0 0 0-15,0 0 0 0,0 0 48 0,5 0 7 16,-5 0 1-16,6-2 1 0,0-1-35 0,3-2-7 15,-9-1-2-15,6 1 0 0,0 0-2 0,3-1-1 16,-6-1 0-16,3-1 0 0,0-3-10 0,0 3 0 0,3 0 9 0,-9 0-9 16,6-2 12-16,-3 2-3 0,0-3 0 0,0 3 0 15,-3-2 19-15,0 2 4 0,0-3 1 16,-3 0 0-16,0 4-1 0,0-4-1 0,0 0 0 0,0 3 0 16,-3 0-5-16,3 3-1 0,-9 0 0 0,3 0 0 15,0 2 5-15,-3 3 1 0,3 0 0 0,-6 5 0 16,-2 1-3-16,-1 1-1 0,0 1 0 0,0 0 0 15,-3 3-9-15,6 2-2 0,-3 0 0 0,1 3 0 16,2 0-7-16,0 0-1 0,9 3-8 0,-9-1 12 16,9-2-12-16,-3 0 8 0,0 0-8 0,3 0 0 15,3-3 8-15,3 0-8 0,0 0 0 0,3-2 9 0,6-1-9 16,0 1 0-16,0-3 0 0,3-3 0 0,0-2 0 16,3-3 0-16,0 0 0 0,0 0 0 0,5-5 9 0,-5 2-9 15,3-5 10-15,0 0-10 0,3 0 9 0,-12-2-9 16,12-1 8-16,-10 0-8 0,1 1 8 0,0-1-8 15,3-2 0-15,-6 0 8 0,3 0-8 16,-3-1 0-16,-3 1 0 0,3 0 8 0,-3 2-8 0,0 1 0 16,3-1 0-16,-3 3 0 0,-3 3 0 0,3 0 0 15,-6 5 0-15,0 0 0 0,0 0 0 0,0 0 0 16,0 0 0-16,0 0 0 0,0 0 0 0,0 0 0 16,-6 5 0-16,6 3 0 0,-3-3 0 0,-3 6 0 15,-3-1 0-15,6 3 0 0,-6 1 0 0,3 2 0 16,-3-3 0-16,3 3 0 0,3 0 0 0,-3-1 12 15,0-1-12-15,3 2 12 0,0-3-12 0,3-3 10 16,0 4-10-16,0-4 10 0,3-2-10 0,3 0 0 16,-6-8 0-16,9 5 8 0,0 1-8 0,3-4 0 15,0-4 0-15,0 2 0 16,3 0-47-16,-1-3-14 0,1-2-3 0,0-1-842 0,0-2-168 0</inkml:trace>
  <inkml:trace contextRef="#ctx0" brushRef="#br0" timeOffset="-158385.48">3541 10488 2077 0,'-6'0'45'0,"6"5"10"0,-3-2 1 0,3-3 4 16,3 8-48-16,-3 0-12 0,0 0 0 0,-3 2 0 0,-3 1 78 0,3-3 14 15,0 0 2-15,3 0 1 16,0 0-25-16,0 2-5 0,-9 1-1 0,9 0 0 0,-9 2-51 0,6-3-13 16,-3 4 0-16,3 1 0 0,-6 4 43 0,4 2 5 15,-1 0 2-15,-6 3 0 0,3-3-18 0,3 3-3 16,3 0-1-16,-6 0 0 0,3 0-7 0,0-3-1 16,0-3-1-16,0 3 0 0,0-2-6 0,3-6-1 15,-3-2 0-15,3-1 0 0,-3 4-4 0,0-1 0 16,0 0-8-16,3 0 12 0,-6 0-12 0,3 1 11 15,1-4-11-15,-1 1 10 0,-3-3-10 0,0 2 12 16,3-4-12-16,-6 2 12 0,6-3-2 0,-3 0 0 16,-3-2 0-16,3-3 0 0,0 0 12 0,0-3 2 15,-3 1 1-15,3-4 0 0,0 1-3 0,4 0-1 16,-4-3 0-16,3 0 0 0,3-5-8 0,0 2-1 16,6-2-1-16,0-1 0 0,-3 1-11 0,3 0 12 15,0 0-12-15,6 5 12 0,-6-3-4 0,2 1-8 0,1-4 12 16,3 1-4-16,0 0-8 0,3 0 0 0,0 0 0 15,3-3 8-15,-3-3-8 0,6 3 0 0,-3 0 0 0,2-2 0 16,1-1 0-16,-3 3 0 0,0-2 0 16,6 5 0-16,-9 2 0 0,0 1 0 0,3 2 0 0,-3 0 0 15,-1-3-9-15,1 3-7 0,-3 3-2 16,0-3 0-16,0 0-60 16,-9 0-12-16,6 0-2 0,-3 3-842 0,3 2-168 0</inkml:trace>
  <inkml:trace contextRef="#ctx0" brushRef="#br0" timeOffset="-158179.75">3636 10181 2563 0,'-6'-8'56'0,"3"6"12"0,0-1 3 0,0 0 1 0,-6 1-58 0,9-1-14 16,-6-2 0-16,6 5 0 0,-5-3 88 0,5 3 16 15,0 0 2-15,0 0 1 0,0 0-79 0,11-3-16 16,-2 3-4-16,-9 0 0 0,6 0-8 0,-6 0-11 16,9 0 3-16,-9 0-870 15,9 0-174-15</inkml:trace>
  <inkml:trace contextRef="#ctx0" brushRef="#br0" timeOffset="-157584.5">3961 10560 1666 0,'0'0'74'0,"0"0"15"0,0 0-71 0,6 2-18 0,-6 3 0 0,0-5 0 15,3 8 133-15,-3 0 23 0,-3 0 5 0,3 3 1 16,3 2-64-16,-3 0-13 0,0-2-2 0,-3 2-1 16,3 3-24-16,0 0-5 0,-6-3-1 0,3 3 0 15,0-3-28-15,-3 0-7 0,3 1-1 0,3-1 0 16,-6 0-8-16,3-5-8 0,0 5 12 0,0-5-12 15,-3-2-74-15,6-1-22 0,-6-3-4 0,6-2-1048 16</inkml:trace>
  <inkml:trace contextRef="#ctx0" brushRef="#br0" timeOffset="-157417.95">4020 10290 2322 0,'0'0'51'0,"0"0"10"0,0 0 3 0,0 0 1 0,0 0-52 0,0 0-13 16,0 0 0-16,0 0 0 0,6 0 16 0,3 0 0 15,-3 0 0-15,-6 0-714 16,9 2-142-16</inkml:trace>
  <inkml:trace contextRef="#ctx0" brushRef="#br0" timeOffset="-156504.68">4708 9705 403 0,'0'0'36'0,"0"0"-36"0,0 0 0 0,0 0 0 15,0 0 256-15,0 0 44 0,0 0 8 0,0 0 3 16,0 0-136-16,0 0-27 0,0 0-6 0,-3 5-1 16,0 3-47-16,-3 5-10 0,0 1-1 0,0-1-1 15,-3 8-25-15,0 0-5 0,0 0 0 0,0 6-1 16,-6 2-15-16,6 0-4 0,-8 3 0 0,5 2 0 16,-6 1-4-16,0-1-2 0,3 0 0 0,-3-2 0 15,0 0-14-15,6-3-4 0,-2 0 0 0,5-2 0 16,-3-6-8-16,3 0 8 0,0-3-8 0,3-2 8 0,0 0 0 15,3-5 0-15,0-1 0 0,0-4 0 16,3-1 4-16,0-5 0 0,0 0 0 0,0 0 0 0,0 0 16 16,0 0 3-16,9-3 1 0,3 1 0 0,-3-1-32 15,0-2 0-15,3-1 0 0,0-4 0 0,-1 2 0 16,4-3 14-16,0 1-2 0,3 2-1 0,-3-3-11 16,0 3 0-16,0-2-10 0,3 4 10 0,-1-2 0 0,-5 3 0 15,0 0 0-15,3 2 10 0,-3 1-10 0,3 2 0 16,-3 0 0-16,-3 2 0 0,6 1 0 0,-6 2 0 15,2 0 0-15,-5 1 0 0,0-1 0 0,0 0 0 16,6 3 0-16,-12 3 0 0,6-3 0 0,-6 2-14 16,6 1 3-16,-6-1 1 0,0 1 10 0,0 0 9 15,0-1-1-15,0 1-8 0,-3-1 0 0,0 1 0 16,0 0-10-16,0-1 10 0,-3 1 0 0,0-1 0 16,-3 1 0-16,3-1 0 0,-2-2 0 0,-4 0 10 0,3 3-2 15,0-3-8-15,-3-3 37 0,0 3 1 0,0-3 0 16,-3 3 0-16,0-5-30 0,0 0-8 0,-2-1 0 15,2-2 0-15,-3 0-11 0,0 0-3 0,0-2-1 16,0-1 0-16,0 0 23 0,3-5 5 0,1 3 1 0,2-3 0 16,3 0-6-16,3 0 0 0,-3 0-8 0,3 3 12 15,0-3-1-15,6 3-1 0,3-3 0 0,0 3 0 16,3-3-27-16,3 0-6 0,0 5-1 0,3-2 0 16,3-3-205-16,-1 0-42 15,10-8-8-15,3 0-1 0</inkml:trace>
  <inkml:trace contextRef="#ctx0" brushRef="#br0" timeOffset="-155977.79">5029 10462 1940 0,'0'0'43'0,"0"0"9"0,0 0 1 0,0 8 1 0,0 0-43 0,0-1-11 16,0 1 0-16,-6 0 0 0,6 3 108 0,-3-3 20 16,0 0 4-16,0 2 1 0,-3 4-73 0,3-4-14 15,0 3-3-15,1 1-1 0,-4-1-16 0,0 0-3 16,-3-2-1-16,3 2 0 0,0 3 13 0,0 0 2 0,0-3 1 0,0 5 0 15,0 1-10-15,-3 2-1 0,3 0-1 0,-6 0 0 16,6-2-26-16,0-3 0 0,0 0 0 0,-3 0 0 16,3-1 0-16,0-1 0 15,1-1 0-15,-1 0 0 0,-3-2 0 0,3-1 0 0,-3 1 0 0,3-3 0 16,-3-3 35-16,-6 3 1 0,3 0 1 0,-3-3 0 16,6-2-15-16,-3 0-3 0,0-1-1 0,1-2 0 15,2 0-7-15,-3-2-2 0,6-4 0 0,-3 1 0 16,3 0 24-16,3-1 5 0,-3-4 1 0,6 2 0 0,0 0-11 15,6-3-3-15,-6-2 0 0,3 0 0 16,0 0-25-16,6-1 0 0,0-4-14 0,3-9 5 0,2 6 9 16,1-3 11-16,3 1-3 0,0 2 0 0,0-1-8 15,0 1 0-15,-3 5 0 0,3 0 0 0,-1 1 0 16,1-1 0-16,-3 2 0 0,-3 1 0 0,9 0-18 16,-12 0-6-16,6 5 0 0,-3-3-1 15,-3 3-11-15,-1 0-3 0,1 0 0 0,0 0 0 16,0 1-151-16,-3-1-30 0,0-3-7 0,-3 3-1 0</inkml:trace>
  <inkml:trace contextRef="#ctx0" brushRef="#br0" timeOffset="-155806.84">5116 10155 864 0,'-6'0'76'0,"6"-3"-60"0,-6 3-16 0,3-3 0 16,3 3 323-16,-6 0 61 0,6 0 13 0,-3 0 3 15,-3-2-228-15,6 2-46 0,0 0-9 0,0 0-1 16,0 0-93-16,0 0-23 16,0 0 0-16,0 0 0 15,0 0-99-15,0 0-24 0</inkml:trace>
  <inkml:trace contextRef="#ctx0" brushRef="#br0" timeOffset="-155192.31">5282 9620 1724 0,'0'0'38'0,"0"0"8"0,0 0 2 0,0 0 0 0,0 0-39 0,0 0-9 15,0 0 0-15,0 0 0 0,0 0 93 0,0 0 17 16,0 0 3-16,0 0 1 0,0 0-38 0,0 0-8 15,0 0-2-15,0 0 0 0,0 0 24 0,0 0 5 0,0 0 1 0,0 0 0 16,0 0-26-16,0 0-5 0,0 0-1 0,0 0 0 16,9 0-28-16,-9 0-7 0,0 0-1 0,0 0 0 15,6 6 6-15,-6-6 1 0,0 0 0 0,6 2 0 16,3 1-22-16,-3-1-4 0,3 4-1 0,-3-1 0 16,-3 3-8-16,3 0 0 0,0 0 0 0,3 2 8 15,0 4-8-15,3-1 10 0,-4 0-10 0,4 6 10 16,-3-1-10-16,3 3 12 0,-3-2-12 0,3 2 12 15,-6 0-12-15,3 3 0 0,0 0 0 0,-3 2 0 16,0 3 0-16,-6 1 0 0,3-1 0 0,0 0 0 16,-3 0 0-16,-3 0 0 0,0 0 0 0,3 0 8 15,-9 3-8-15,3-6 0 0,0 6 0 0,-3 0 8 0,3-3-8 16,-6 0 0-16,0-2 0 0,0 2 0 16,0-3 14-16,3 1 7 0,-5-4 2 0,2 1 0 0,3-3-23 0,-3-2 0 15,0 2 0-15,-3-2 0 0,3-1 0 0,-3-2 0 16,0 0 0-16,1-3 0 0,2 0 0 0,0-5 0 15,0 3 0-15,-3-1-12 16,6-2-49-16,3 3-11 0,-3-3-1 0,6-3-1 16,-6-2-171-16,3-1-35 0</inkml:trace>
  <inkml:trace contextRef="#ctx0" brushRef="#br0" timeOffset="-150050.03">10211 10028 1436 0,'0'0'64'0,"0"0"12"0,0 0-60 0,0 0-16 0,0 0 0 0,0 0 0 15,0 0 115-15,0 0 20 0,0 0 4 0,0 0 1 16,0 0-37-16,0 0-7 0,0 0-2 0,0 0 0 16,0 0-43-16,0 0-9 0,0 0-2 0,0 0 0 15,0 0 3-15,6-3 0 0,-6 3 0 0,6-3 0 16,-3-2 1-16,6 2 0 0,-3 1 0 0,3-1 0 15,3-2 21-15,-3 0-34 0,3 2 0 0,-3-2-3 0,3-1 0 16,-3 6 0-16,3-2 0 0,2-1-9 0,4 0-3 16,0 1 0-16,3 2 0 0,0-3-6 0,3 3-2 15,-1 0 0-15,-2 0 0 0,0 0-8 16,0 0 0-16,0 0 0 0,0 3 0 0,-3 2 0 0,-4-5 0 16,4 0 8-16,0 0-8 0,0 0 0 0,0 0 0 15,0 0 0-15,0 0 0 0,-4-3 0 0,4 1 0 16,0-1 0-16,-3 1 8 0,3-1-8 0,-3-2 0 15,3 2 0-15,-3 3 8 0,-1-3-8 0,4 1 0 16,-6-1 0-16,3 0 0 0,-3 1 0 0,0 2 0 16,0 0 0-16,-3 2 0 0,0-2 0 0,-9 0-9 15,9 0 9-15,-9 0-10 0,0 0 10 0,6 3 0 16,-6-3 0-16,8 5 0 0,-8-5 0 0,6 6 0 16,-3-1 8-16,0 0-8 0,0 3 0 0,-3 0 0 15,0 0 0-15,-3 0 0 0,0 0 0 0,3-3 0 0,-3 3 0 16,0 0 0-16,-3 3 0 0,3-3 0 0,1-3 0 0,-4 3 0 15,0 0 0-15,-3 2 0 16,3-2 0-16,-3 3 0 0,0-1 0 0,-3 1 0 0,-3 2 0 16,0 0-8-16,0 1 8 0,0-1 0 0,-2 3 10 15,-1 0-10-15,-3 5 0 0,0-3 0 0,0 3 0 16,-3 1 0-16,1-1 8 0,-1 0-8 0,-3 0 0 16,0 3 9-16,0 0-9 0,-2 0 0 0,-4-1 0 15,0 4 0-15,-3-6 0 0,4 0 0 0,5 3 0 0,0-3 0 16,-3 3 0-16,7-3 0 0,-4 3 8 0,0 0-8 15,3 2 0-15,0-2 0 0,3 5 0 0,-2-2 0 16,2-4 0-16,0 1 0 0,0 3 0 0,0 2 0 16,-2-3 0-16,-1-2 0 0,-3 0 0 0,0-3 0 0,3 0 0 15,3-2 0-15,1-1 0 0,2 1 0 0,0-3 0 16,-3 0 0-16,0 2 0 0,0-2 0 0,7-3 0 16,-4 3 0-16,3-3 0 0,-3 0 0 15,6 1 0-15,0-1 0 0,0 0 0 0,3-2 0 0,3-1 0 16,0-2 0-16,0-2 0 0,3-1 0 0,3-5 0 0,0 5 0 15,0-2 0-15,0-3 0 0,6 0 0 0,3 0 0 16,3-5 10-16,0 2-10 0,6-2 16 16,0-1-3-16,6-2-1 0,-1-2 0 0,-2-1 0 15,6 3-1-15,0-2 0 0,3 4 0 0,-1-2-11 0,1 0 0 16,0 1 0-16,-3-1 8 0,0 2-8 0,-4 1 0 16,1 0 0-16,-3-1 0 0,3 1 0 0,-3 3 0 15,-3-4 0-15,2 1 0 0,1 2 0 16,0 1 0-16,0-1 14 0,0-2-4 0,0 2-10 0,8-2-11 15,-2 2 3-15,0-2 0 0,-3 0-4 0,-3 2-1 16,-1 0 0-16,-5 1 0 16,0-4-81-16,-3 6-16 0,-3-2-3 0,0-1-1160 15</inkml:trace>
  <inkml:trace contextRef="#ctx0" brushRef="#br0" timeOffset="-149656.08">10060 10655 1861 0,'0'0'82'0,"0"0"18"0,0 0-80 0,0 0-20 16,0 0 0-16,0 0 0 0,0 0 128 0,0 0 23 15,0 0 4-15,0 0 1 0,0 0-54 0,0 0-10 16,0 0-3-16,0 0 0 0,9 0-28 0,2 0-5 16,-2 0-2-16,3 0 0 0,0 0-18 0,3 0-4 15,0 0-1-15,3-3 0 0,3 3-10 0,3 0-1 16,-4 0-1-16,4 0 0 0,3-3-3 0,-3 3-1 15,6-2 0-15,-1-1 0 0,1 3-15 0,0-2 0 0,0 2-12 16,-4 0 12-16,-2 0 0 0,-3-3 0 0,3 3 0 0,-6 3 0 16,-3-3-8-16,-1 2 8 0,1 1-12 0,-3-1 12 31,0-2-92-31,-3 3-12 0,-3-3-3 0,0 5-1178 0</inkml:trace>
  <inkml:trace contextRef="#ctx0" brushRef="#br0" timeOffset="-145660.78">11619 10560 1558 0,'0'0'69'0,"0"0"15"0,0 0-68 0,0 0-16 0,0 0 0 0,0 0 0 16,0 0 106-16,0 0 18 0,0 0 3 0,0 0 1 16,0 0-40-16,6 2-8 0,3-4-2 0,0 2 0 0,0-3-14 0,0 0-2 15,0 3-1-15,3-2 0 16,-3-4-5-16,0 4 0 0,3-1-1 0,3 0 0 0,-1 1-25 0,1-1-5 15,0-2-1-15,0 2 0 0,-3 0-12 0,3 1-2 16,-3 2-1-16,0-3 0 0,0 1-9 16,-1 2 0-16,1 0 9 0,0 0-9 0,-3 0 0 0,0 0-15 15,-9 0 3-15,9 0-825 16,-9 0-165-16</inkml:trace>
  <inkml:trace contextRef="#ctx0" brushRef="#br0" timeOffset="-145348.89">11602 10652 1152 0,'0'0'102'0,"0"0"-82"0,0 0-20 0,0 0 0 16,0 0 178-16,0 0 31 0,0 0 7 0,0 0 0 15,0 0-96-15,0 0-19 0,0 0-4 0,0 0-1 16,0 0-23-16,8 3-5 0,1-3 0 0,0 2-1 16,0 1-10-16,0-3-1 0,3 0-1 0,0 0 0 15,0-3-25-15,3 1-5 0,0-1-1 0,0 3 0 16,2-5-12-16,1 2-4 0,3 1 0 0,0-1 0 16,-3-2 20-16,0 2 3 0,0-2 1 0,-1 2 0 15,-5-2-52-15,3-1-9 0,-3 4-3 16,0-3 0-16,0-1-63 0,-3 4-13 0,0-1-2 15,-3 0-662-15,-6 3-133 0</inkml:trace>
  <inkml:trace contextRef="#ctx0" brushRef="#br0" timeOffset="-140028.97">12721 10824 961 0,'0'0'42'0,"0"0"10"0,0 0-42 0,0 0-10 16,0 0 0-16,0 0 0 0,0 0 120 0,0 0 23 15,0 0 4-15,0 0 1 0,0 0-53 0,0 0-11 16,0 0-1-16,0 0-1 0,9-5-45 0,-3 0-9 16,0-1-1-16,-1-2-1 0,1 3 10 0,0-3 3 15,0 0 0-15,-3-2 0 0,3-1-25 0,0 3-5 16,0-3-1-16,-3 1 0 0,3 2 14 0,-3-3 2 0,3 1 1 0,-3-1 0 16,0 1 11-16,-3 2 1 0,3-3 1 0,-3 0 0 15,0 1-11-15,-3-3-3 0,3 2 0 16,-3-2 0-16,3 2 11 0,-6-2 1 0,3 2 1 15,-3 1 0-15,0-1-15 0,-3 1-3 0,0 4-1 16,-3 1 0-16,3 0 20 0,-5 2 4 0,-4 1 1 16,0 4 0-16,-3 1-15 0,3 2-4 0,-3 3 0 15,1-3 0-15,-1 3-14 0,0 3-10 0,-3-1 12 0,3 1-12 16,3 2 38-16,3 1 1 0,1-1 0 0,-4 0 0 16,6 3-21-16,0 0-4 0,3-3-1 0,0 5 0 15,0 1 1-15,3 2 0 0,-3 0 0 0,3-2 0 16,3-1-14-16,3 1 8 0,-3-1-8 15,3-2 0-15,3-2 0 0,0 1 8 0,0-1-8 0,3-4 0 16,3 1 0-16,0-3 0 0,-3-3-9 0,9-2 9 16,0-3 0-16,3 0 15 0,0-6-2 0,5-2 0 15,-2 0-13-15,6-2 0 0,-6-3 0 0,6-1 0 0,-4 1-12 16,1-3 2-16,-3 0 0 0,0 1 0 0,0-1 10 16,-6 0 9-16,2 3-1 0,-2-3-8 0,-3 0 0 15,-3 3 0-15,0-1 0 0,0 1 0 0,0 0 0 16,-6 2-11-16,0 3 2 0,0-2 0 0,0 2 9 0,-3 0 0 15,0 3 0-15,-3-1 0 0,3 6 11 0,-3-2 1 16,-3-1 0-16,3 3 0 0,-3 3-12 0,0-3 0 16,0 5 0-16,0 0 0 0,-3 1 0 0,6 2 0 15,-6-1 0-15,3 1 0 0,0 6 0 0,-3-4 12 16,4 3-12-16,-1 1 12 0,-3-1-12 0,3 0 10 16,0 3-10-16,-3 3 10 0,3-1 7 0,0-5 2 15,0 3 0-15,3 0 0 0,0 0-6 0,3-3-1 16,0 3 0-16,6-3 0 0,0-2-12 0,0-3 0 15,3-3 8-15,3 0-8 0,0 1 8 0,0-4-8 0,-1 1 11 16,4-3-11-16,-3-3 0 0,3 1 0 0,0-4 0 16,0 1 0-1,0-3-61-15,0 0-19 0,-3 0-4 0,2-2-837 0,4-1-167 16</inkml:trace>
  <inkml:trace contextRef="#ctx0" brushRef="#br0" timeOffset="-139361.65">13131 10943 2026 0,'0'0'44'0,"0"-2"10"0,-3 2 2 0,3 0 1 0,-2 0-45 0,-1 2-12 15,0-2 0-15,0 3 0 0,3-3 98 0,-3 5 18 16,0 3 3-16,0 3 1 0,3-3-39 0,-3 0-7 0,0 2-2 15,3 1 0-15,-3-1-41 0,-3 3-9 0,3 1-2 0,-3 2 0 16,6-1 20-16,0 1 3 0,-3 3 1 0,-3-1 0 16,3 4-20-16,-6-1-3 0,6 0-1 0,-3 5 0 15,-3-4 0-15,0 1-1 0,3 4 0 0,-3-1 0 16,3 1-6-16,-3-1-1 0,1-2 0 0,-1 0 0 16,3-3-3-16,-3 0-1 0,3 3 0 0,-3-3 0 15,3 0-17-15,-3-2-4 0,0-1-1 0,0 1 0 16,3-1 27-16,0 9 6 0,-3 2 1 0,3-3 0 15,-3-4-20-15,0-7 8 0,3 1-8 0,-2-2 0 0,-1 4 8 0,0-2-8 16,0-3 0-16,0 0 0 0,0-5 8 0,0-2-8 16,0-1 9-16,-3 0-9 15,0-5-17-15,-3 0-10 0,-3-2-1 0,4-4-1 0,-1-4 74 0,-3-6 15 16,-3-5 4-16,9-1 0 0,0-1-52 0,3-1-12 16,3 0 0-16,3 3 0 0,3 0 54 0,0 2 8 15,0 1 2-15,6 4 0 0,-3-1-52 0,6 1-12 16,0 1 0-16,3 0 0 0,0 0 0 0,0-1 0 15,3 1 0-15,3 0 0 0,-4 0 0 0,4-3-12 16,-3 0 3-16,3 0 0 0,0-2 9 0,0-1 12 16,-3 1-2-16,3-4-1 0,-1 4-9 0,-2-1 0 15,3 1 0-15,-3-1 0 0,0 6 0 0,-3 2-16 16,-3 6 4-16,-3 0 1 0,3 0-1 0,3-1 0 16,-4-2 0-16,1 3 0 15,0-3-75-15,0 0-15 0,0-2-3 0,-3 2-865 16,-3 0-173-16</inkml:trace>
  <inkml:trace contextRef="#ctx0" brushRef="#br0" timeOffset="-139140.28">13248 10591 1209 0,'0'0'108'0,"0"0"-87"0,0 0-21 0,3-5 0 15,-3 5 210-15,0 0 38 0,-3-5 7 0,3 5 1 16,0 0-76-16,0 0-15 0,0 0-3 0,0 0-1 0,0 0-85 0,0 0-16 16,0 0-4-16,0 0-1 0,0 0-15 0,0 0-4 15,0 0 0-15,3 8 0 0,-3-8-21 0,3 5-5 16,-3-5-1-16,0 0 0 16,0 0-81-16,0 0-16 0</inkml:trace>
  <inkml:trace contextRef="#ctx0" brushRef="#br0" timeOffset="-134312.52">13697 10652 345 0,'0'0'31'0,"0"0"-31"16,0 0 0-16,0 0 0 0,0 0 253 0,0 0 45 15,0 0 9-15,0 0 1 0,0 0-139 0,0 0-28 16,0 0-5-16,0 0-2 0,0 0-40 0,0 0-8 15,0 0-2-15,0 0 0 0,0 0-11 0,0 0-2 16,0 0-1-16,9 3 0 0,-3-3-9 0,3 0-1 16,0 2-1-16,-3-2 0 0,0 0-15 0,3 0-4 15,3 0 0-15,-4 0 0 0,1 0-12 0,0-2-2 16,3 2-1-16,0 0 0 0,3 0-9 0,-3 2-1 16,-3-2-1-16,6 0 0 0,-3 3-5 0,2-3-1 0,-5 0 0 15,3 0 0-15,0-3-8 0,0 3 0 0,-3 0 0 16,0 0-11-16,3-2 11 0,0 2 0 0,0-3 0 15,0 0 0-15,-3 1 0 0,2-1-13 0,-2-2 5 16,3 5 8 0,-3-3-51-16,0 1-2 0,-3-1-1 0,0 3-797 0,-6 0-159 0</inkml:trace>
  <inkml:trace contextRef="#ctx0" brushRef="#br0" timeOffset="-133876.72">13899 10470 1242 0,'0'0'55'0,"0"0"11"0,0 0-53 0,0 0-13 16,0 0 0-16,0 0 0 0,0 0 132 0,0 0 23 16,0 0 5-16,0 0 0 0,0 0-53 0,0 0-11 15,3 8-3-15,0-1 0 0,-3 1-2 0,3 0-1 16,-6 3 0-16,3-1 0 0,6 1-38 0,-6 2-7 0,-3 3-1 0,0-3-1 15,3 3 4-15,-3-2 1 0,0 4 0 0,0 1 0 16,0-1-9-16,-2 1-2 0,2 2 0 0,-3 0 0 16,0 0-17-16,3-2-4 0,-3 2-1 0,3-8 0 15,0 0-15-15,3 0 0 0,0 1 8 16,0-4-8-16,0 1 0 0,0-3 0 0,3 0 0 0,-3 0 0 16,0-8 0-16,0 0-13 0,0 0 1 0,9 0-872 15,-3-3-173-15</inkml:trace>
  <inkml:trace contextRef="#ctx0" brushRef="#br0" timeOffset="-116925.65">14968 9927 403 0,'0'0'36'0,"0"0"-36"16,0 0 0-16,0 0 0 0,0 0 203 0,0 0 33 16,0 0 8-16,0 0 0 0,0 0-124 0,0 0-24 15,3-8-6-15,-3 8-1 0,0 0-29 0,6-5-7 16,-3 0-1-16,3-1 0 0,-3 4-8 0,3-4-3 15,-6 6 0-15,3-5 0 0,6-3-8 0,-6 3-1 16,3 0-1-16,0-1 0 0,0 1-2 0,-3 0 0 16,2-3 0-16,1 3 0 0,0-1 4 0,0-2 1 15,0 0 0-15,0 3 0 0,0-3-2 0,0 3-1 16,0-3 0-16,0 0 0 0,3 0 1 0,-3 0 1 16,0 0 0-16,0 3 0 0,0 0-19 0,0 2-4 15,0-2-1-15,0-1 0 0,0 4 1 0,0-1 0 16,0-2 0-16,-1-1 0 0,-2 6 2 0,3-2 1 0,0-1 0 15,-3 1 0-15,3-1-5 0,-3 3-8 0,3 0 11 16,0 0-11-16,0 0 20 0,0 0-2 0,0 0-1 16,0 3 0-16,0-1-17 0,-3 1 8 0,-3-3-8 15,0 0 0-15,6 5 0 0,0-2-14 0,-6-3 1 0,3 5 0 16,-3-5 13-16,0 8 15 0,0 0-3 0,3 0-1 16,-3 0-1-16,0 0 0 0,-3 0 0 0,0 0 0 15,-3 2-1-15,0-2 0 0,3 3 0 0,3-1 0 16,-6 4 8-16,3-7 2 0,-3 4 0 0,0 0 0 15,0-1-11-15,3 1-8 0,-3-1 12 0,0 1-12 16,3-3 0-16,-3 0 0 0,3 0 0 0,0 0 0 0,0 0 0 0,0-3 0 16,3 3 0-16,0-8 0 0,0 0 0 0,0 0 0 15,0 0 0-15,0 0 0 16,0 0 0-16,0 0-14 0,0 0 2 0,0 0 1 0,0 0 11 16,0 0 16-16,3-3-4 0,3-2-1 0,3 0-11 15,-6-3 0-15,3 0 9 0,0 2-9 0,0-1 0 0,3-1 0 16,-3-3 0-16,3 3 0 0,3-3 0 0,-3 1 0 15,3 2 0-15,-3-3 0 0,3 1 0 0,-1-1-18 16,1 3 3-16,-3 0 1 0,0 0 22 0,-3 0 5 16,3 1 1-16,0-1 0 0,3 2-14 0,-3-2 0 15,3 0 0-15,0 3 0 0,-3 0 0 0,2 0 0 16,1-1 0-16,-3 1 0 0,0 0 0 0,0 5 0 16,0-3 0-16,-3 3 0 0,3-3 0 0,-9 3 0 0,0 0 0 0,6 3 0 15,-6-3 0-15,0 0 0 16,9 3 0-16,-9-3 0 0,0 0 0 0,0 0 0 0,6 5 0 15,-6-5 0-15,3 8 0 0,0 0 0 0,-3 0 0 0,0 2 0 16,-3-2 0-16,0 0 0 0,-3 0 0 16,0 0 0-16,-3 5 0 0,3-2 8 0,-3 0-8 15,0 2 12-15,0-3-1 0,-3 4-1 16,6-4 0-16,-3 3 0 0,1-2 6 0,5 0 0 0,-3-4 1 16,3 1 0-16,0 0-1 0,0-2 0 0,3-6 0 0,3 8 0 15,0 0-7-15,-3-8-1 0,0 0-8 0,9 5 12 16,2 0-12-16,-2-2 8 0,0-3-8 0,3 0 0 15,0-3 0-15,0 3 8 0,-3-5-8 0,3 2 0 16,0-2 0-16,0 2 0 0,-3-2-9 0,0 0 9 16,-1-1-125-16,1 4-19 0,-3-1-4 15,0 0-1068-15</inkml:trace>
  <inkml:trace contextRef="#ctx0" brushRef="#br0" timeOffset="-116347.08">14923 10388 1443 0,'0'0'64'0,"0"0"13"16,0 0-61-16,3-3-16 0,0 0 0 0,0-2 0 0,3 2 135 0,0 1 24 15,3-4 5-15,3 1 0 0,-3 2-58 0,6-4-12 16,0 1-2-16,-3-2-1 0,3 0-16 0,2 0-3 16,1-2-1-16,-3 2 0 0,6-3-28 0,0-2-6 15,3 0-1-15,-4 0 0 0,4-1-13 0,3 1-3 16,0 0-1-16,0-3 0 0,5 0-19 0,-2 3 10 15,3-3-10-15,0 0 8 0,-4 3-8 0,-2 0 0 16,3-6 9-16,-3 3-9 0,2 0 0 0,-2 1 0 16,3-1 0-16,0-3 0 0,0 6 0 0,-1 0 0 15,-2 2 0-15,-3 1 8 0,0 2-8 0,-6 0 0 16,2 2-8-16,-2-2 8 0,0 3 0 0,0-3-10 16,-3 6 10-16,-3-4 0 15,0 1-34-15,-3 0 0 0,0-1 0 0,0 4 0 16,-4 2-92-16,-5 0-18 0,0 0-4 0,0 0-563 15,0 0-112-15</inkml:trace>
  <inkml:trace contextRef="#ctx0" brushRef="#br0" timeOffset="-115706.65">15257 10395 1807 0,'0'0'40'0,"0"0"8"0,0 0 1 0,0 0 2 0,6-2-41 0,0-3-10 16,3-1 0-16,-3 4 0 0,2-4 110 0,1 1 20 15,0 0 4-15,0-1 1 0,-3-1-53 0,6 1-10 16,0-2-3-16,3 3 0 0,0-3-16 0,-3 3-3 16,3-1-1-16,2 1 0 0,1 3-30 0,-6-1-7 15,6-2 0-15,-3 2-1 0,-3 0-3 0,3 1 0 16,-3-1 0-16,0 0 0 0,-4 3-8 0,1 0 10 16,0 0-10-16,-9 0 10 0,9 3-10 0,-9-3 0 15,0 0 0-15,9 5 0 0,-3 1 0 0,-6-6 0 16,6 5 9-16,-3 3-9 0,-3-8 0 0,3 8 9 15,-3 0-9-15,-3 2 0 0,0 1 8 0,-3-1-8 16,3 1 0-16,-6 0 0 0,0-1 0 0,0 3 0 16,-3 1 0-16,-2-1 0 0,-1 0 32 0,-6 3 0 15,3-3 0-15,-6 3 0 0,3-3-32 0,1 1 0 0,-1-1 0 0,0 0 0 16,0 0 22-16,3-2-2 0,0-1-1 0,3-2 0 16,1 3 18-16,-1-3 4 0,6 0 1 0,-3-3 0 15,3 3-22-15,3-3-4 0,6-5 0 0,0 0-1 16,0 0-7-16,0 0 0 0,3 6-8 0,0-1 12 15,6 0-12-15,-3-2 0 0,6-1 8 0,0-2-8 16,2 0 0-16,-2-2 0 0,-12 2 0 0,18-3 0 16,0 1 0-16,-3-1 8 0,6 0-8 0,-3 1 0 15,0-1 0-15,-1 0 0 0,-2 1 0 0,3 2 0 16,-3 0 0-16,-3 0 0 0,0-3 0 0,0 3 0 16,0-3 0-16,0 3 0 0,-4-2 0 15,1 2 0-15,-3 0 0 0,3 0 0 0,-3 0 0 0,3 0 0 0,0 2 0 16,-3-2 0-16,-6 0-11 0,9 3 11 15,-3-3-124-15,3 0-16 0,-9 0-4 16,6 3-1-16</inkml:trace>
  <inkml:trace contextRef="#ctx0" brushRef="#br0" timeOffset="-114377.14">16242 10115 403 0,'0'0'17'0,"0"0"5"0,0 0-22 0,0 0 0 15,0 0 0-15,0 0 0 0,0 0 355 0,0 0 66 16,0 0 14-16,0 0 2 0,6 0-260 0,-6 0-52 16,0 0-10-16,6 0-3 0,3 0-36 0,0 0-7 15,0 0-1-15,3-3-1 0,-1 3-18 0,1-2-3 16,0 2-1-16,3-3 0 0,-3 0 0 0,3 1 0 15,0 2 0-15,-3-3 0 0,0 1-45 0,3-1 0 16,2 0 0-16,-2 3 0 0,-3-2 0 0,3-1 0 16,-3 0 0-16,3 3 0 0,-3-2 0 0,3 2 8 15,-3-3-8-15,-1 3 0 0,1 0 0 0,0 0 0 16,0 0 0-16,0 0 0 0,-3 3-12 0,0-1-9 0,-3-2-2 0,3 3 0 31,0 0-146-31,-3-1-30 0,-3-2-5 0,0 6-865 0</inkml:trace>
  <inkml:trace contextRef="#ctx0" brushRef="#br0" timeOffset="-113487.85">17192 9750 403 0,'0'0'17'0,"0"0"5"0,5-5-22 0,-2 2 0 15,-3-2 0-15,0 5 0 0,3-3 271 0,-3 3 49 0,0-5 11 0,0 5 1 16,0 0-185-16,0 0-38 0,0 0-7 0,0 0-2 16,0 0-24-16,0 5-4 0,-3 3-2 0,0 0 0 15,-5 2-8-15,2 4-2 0,0 2 0 0,3-1 0 16,-3 4-9-16,0 5-3 0,0 0 0 0,0 2 0 15,-3 1-3-15,0 2-1 0,-3 0 0 0,0 2 0 16,3 1-19-16,0 0-4 0,-3-6-1 0,0 4 0 16,4-1-5-16,-1-3-2 0,0-2 0 0,0 2 0 15,0-2-13-15,3 0 8 0,0 0-8 0,0-6 0 16,3 1 0-16,0-3 0 0,3-3 0 0,0-2 0 16,-3-1 16-16,3 1 1 0,3-3 0 0,0-3 0 15,-3-5-103 1,0 0-21-16,0 0-4 0,6 5-695 0,-6-5-139 0</inkml:trace>
  <inkml:trace contextRef="#ctx0" brushRef="#br0" timeOffset="-113146.14">17489 9776 806 0,'0'0'72'0,"0"0"-58"16,0 0-14-16,0 0 0 0,0 0 196 0,0 0 36 15,0 0 7-15,0 0 1 0,0 0-86 0,-6 3-18 0,3 2-3 16,0 1-1-16,0 2-65 0,0 2-14 16,-3 3-2-16,0 1-1 0,3 4 2 0,-3 1 0 0,-2 2 0 0,2 0 0 15,-3 3-13-15,3 0-3 0,-3 2 0 0,-3 0 0 16,0 1-6-16,0-1-2 0,3 1 0 0,-3-3 0 15,0-1-13-15,3 4-3 0,0-1-1 0,3-2 0 16,-2-3-11-16,2 1 0 0,0-4 0 0,3 1 0 16,3-1 0-16,-6-2 0 0,3 3 0 0,3-6 0 15,0-3 0-15,0-2-9 0,0 0 0 0,0 0 0 16,0 0-147-16,0-8-28 0,-3 3-7 16,3-3-842-16</inkml:trace>
  <inkml:trace contextRef="#ctx0" brushRef="#br0" timeOffset="-112877.86">17078 10255 345 0,'-6'0'31'0,"6"0"-31"16,0 0 0-16,0 0 0 0,0-5 334 0,0 5 61 15,3-5 12-15,0-1 2 0,0 1-209 0,3 0-43 16,0 2-8-16,0-2-1 0,3 2-63 0,0 1-12 15,0-1-2-15,3 0-1 0,3 1-10 0,-3 2-1 16,-6-3-1-16,3 0 0 0,5 3-16 0,1-2-3 16,-6 2-1-16,3 0 0 0,0-3-24 0,0 3-5 15,3 0-1-15,-3 0 0 0,0 0-8 0,0 0 0 16,2 0 0-16,-2 0 0 0,-3 0 0 0,-3 0 0 0,6 3 0 16,-3-3 0-1,-9 0-152-15,6 0-32 0,-6 0-6 0,9 2-2 0</inkml:trace>
  <inkml:trace contextRef="#ctx0" brushRef="#br0" timeOffset="-112332.14">17504 10398 1659 0,'0'0'73'0,"0"0"16"0,0 0-71 0,0 0-18 15,0 0 0-15,0 0 0 0,6 8 100 0,-3-3 17 16,-6 3 3-16,3 0 1 0,0-8-37 0,3 8-7 16,-6 3-1-16,0-1-1 0,3 4-6 0,-3-1-1 15,0 0 0-15,-3 3 0 0,0 0-27 0,0-3-5 16,3 3-2-16,0 0 0 0,-3-3-14 0,3 0-4 15,0 3 0-15,0 0 0 0,0-3-6 0,-3 3-2 16,3 0 0-16,0-3 0 0,1 3-8 0,-1 3 8 16,-3-4-8-16,0 1 8 0,3 0 20 0,0 0 3 15,-3 0 1-15,0-3 0 0,3-2-41 0,-3 2-8 16,0-2-2-16,0 2 0 0,0-3 19 0,0 1 0 16,0-3 0-16,0 0 0 0,-3-3 48 0,3-2 12 15,0-1 4-15,3 1 0 0,-3 0-52 0,0-3-12 16,0-3 0-16,3 0 0 0,0-2 0 0,1-3 0 15,-4-2 0-15,6-1 0 0,0-2 0 0,0 0 0 16,0 2 0-16,3-2 0 0,0 0 24 0,-1-1 3 0,-2 4 0 0,0-1 0 16,3 3-3-16,0-2 0 0,-3 2 0 15,3 0 0-15,3 0-24 0,-3 0 0 0,3 3 0 16,0-3 0-16,-3 2 0 0,3-2 0 0,0 0 0 16,3-2 0-16,0 2 0 0,0 3 0 0,0-3 0 0,0 0 0 15,0 0 14-15,0 0-2 0,0 0-1 0,-3 0 0 16,5 0-67-1,-5-2-14-15,-3 4-2 0,3-2-1 0,0 3-166 16,0-3-33-16</inkml:trace>
  <inkml:trace contextRef="#ctx0" brushRef="#br0" timeOffset="-112009.75">17650 10501 460 0,'0'0'20'0,"0"0"5"0,0 0-25 0,0 0 0 15,-6 0 0-15,6 0 0 0,0 0 312 0,0 0 56 16,0 0 12-16,0 0 3 0,-9 0-214 0,9 0-42 0,0 0-9 0,0 0-2 15,0 0-41-15,0 0-9 0,0 0-2 0,0 0 0 16,0 0-21-16,0 0-5 0,0 0-1 0,9 0 0 16,3 0-1-16,-3 0-1 0,-9 0 0 0,0 0 0 15,9 0-22-15,3-2-4 0,-12 2-1 0,6 0 0 16,-6 0-8-16,11 0 0 0,-5 0 0 0,-6 0 0 16,9 0-96-16,0 0-24 15,0 0-4-15</inkml:trace>
  <inkml:trace contextRef="#ctx0" brushRef="#br0" timeOffset="-111510.13">17852 10480 403 0,'0'0'36'0,"0"0"-36"16,0 0 0-16,0 0 0 0,0 0 319 0,0 0 57 15,0 0 11-15,6-5 2 0,0 2-233 0,0 1-48 16,0 2-8-16,0-6-3 0,-3 4-41 0,6-1-8 16,-3 0-1-16,0-2-1 0,-3 2-23 0,3-2-5 15,0 0-1-15,0 0 0 0,0-3-5 0,-3 2-2 16,6-2 0-16,-3 3 0 0,-1 0 1 0,1-3 0 15,0 0 0-15,3 0 0 0,-3-3 2 0,0 3 1 0,0-2 0 0,3-1 0 16,-3 6-6-16,3-6-8 0,-3 3 11 0,-3 1-11 16,3 4 12-16,0-2-12 0,-3-1 12 0,-3 6-12 15,0 0 44-15,0 0 1 0,0 0 1 0,0 0 0 16,0 0-11-16,0 0-3 0,0 0 0 0,-3 6 0 16,0 2 0-16,0-3 0 0,3 3 0 0,-3 2 0 15,-3-2-16-15,6 3-4 0,-3-1-1 0,0 1 0 16,3 0 1-16,-3-1 1 0,-3 3 0 0,3 1 0 15,3-1-13-15,-3 0 11 0,-3 0-11 0,3 1 10 0,0-4 18 16,0 3 3-16,0 1 1 0,3-4 0 0,-3 1-32 0,3-1-15 16,0-2 2-16,0 0 0 15,0-8 21-15,0 0 4 0,0 8 0 0,0-8 1 0,0 0-13 0,0 5 0 16,0-5 0-16,3 6 0 16,3-1-111-16,-6-5-28 0,0 0-5 0,0 0-1120 15</inkml:trace>
  <inkml:trace contextRef="#ctx0" brushRef="#br0" timeOffset="-109919.7">14468 10885 601 0,'-6'0'26'0,"6"0"6"0,0 0-32 0,0 0 0 16,0 0 0-16,0 0 0 0,0 0 29 0,0 0-1 15,0 0 0-15,0 0 0 0,12 3-9 0,-3-1-3 16,0 1 0-16,0 0 0 0,0-3-16 0,0 2 0 16,-1-2 0-16,1 3 0 0,0-3 27 0,0 0 5 15,0 0 0-15,0 0 1 0,0 0 22 0,0 0 4 16,0 0 1-16,-9 0 0 0,9 0 6 0,0 0 2 16,0 2 0-16,0 1 0 0,0 0 0 0,2-1 0 15,-2-2 0-15,3 3 0 0,-3 0-34 0,6-3-6 0,0 2-2 16,0-2 0-16,6 0-11 0,3-2-3 15,5 2 0-15,7 0 0 0,-3 0-12 0,2 0 9 0,10 2-9 0,-6-2 8 16,0 3-8-16,-1-3 0 0,-2 3 0 0,6-3 8 16,5 0-8-16,1 0 0 0,2 0 0 0,1 0 0 15,6 2 11-15,-7 1 0 0,1-3 0 0,5 3 0 16,4-6 1-16,2 3 0 0,1-3 0 0,2 3 0 16,-2 3-12-16,5-6 0 0,1 1 9 0,2-1-9 15,7 0 11-15,-4-2-3 0,3 0 0 0,1 2 0 16,5-2 10-16,4 2 2 0,-4-2 0 0,-3 2 0 15,-5 1 5-15,5-1 2 0,6-2 0 0,-2 2 0 16,-1 0-6-16,0 3-1 0,-2-2 0 0,-1 2 0 16,0-3-10-16,7 3-2 0,5 3-8 0,-6-1 12 15,-2-2-12-15,-4 0 0 0,0 0 8 0,1 3-8 16,-10 0 0-16,1-1 0 0,-7 1 0 0,1 0 0 0,2-1 8 16,-5-2-8-16,-1 3 0 0,-2-3 0 0,-4 5 0 15,-5-2 0-15,-4-1 0 0,-2 1 0 0,-3 0 8 0,-1-3-8 16,1 2 0-16,-3-2 9 0,0 6-9 0,-7-4 0 15,1 1 0-15,-3 0 0 0,-3 2 0 0,-4-2 0 16,1-1 0-16,-6 4 0 0,-3-1 0 0,-3-3 0 16,0 4 0-16,-3-4 0 15,0 4-103-15,0-4-19 0,-9-2-4 0,5 6-1 0</inkml:trace>
  <inkml:trace contextRef="#ctx0" brushRef="#br0" timeOffset="-108374.59">15123 11284 860 0,'3'0'38'0,"-3"0"8"0,0 0-37 0,0 0-9 0,3-5 0 0,0 3 0 16,-3-1 107-16,0 3 19 0,0 0 4 0,0-3 1 16,0 3-37-16,0 0-7 0,0 0-2 0,0 0 0 15,0 0-17-15,0 0-3 0,0 0-1 0,0 0 0 16,0 0-3-16,0 0-1 0,0 0 0 0,-3 11 0 16,0-1 4-16,-3 4 0 0,3 2 0 0,-3-1 0 0,0 4-1 15,0 5 0-15,-3-3 0 0,-3 5 0 16,3 1-4-16,-3-3-1 0,-6 2 0 0,4 3 0 0,-4 3-13 15,0 5-2-15,-3-3-1 0,0 3 0 0,3-5-21 0,3 3-4 16,-2-4-1-16,5 1 0 0,3-3-30 16,-3-5-6-16,3 2-2 0,0-10 0 15,0 3 38-15,6-3 8 0,-6-3 2 0,6 0 0 0,-6 0-26 0,6 1 0 16,0-4 0-16,0 3 0 16,0-2-54-16,3 2-3 0,0-5-1 0,3 0 0 15,-3-3-130-15,6-2-25 0,-3 0-6 0,3-3-783 0</inkml:trace>
  <inkml:trace contextRef="#ctx0" brushRef="#br0" timeOffset="-108018.81">15492 11152 1764 0,'0'0'39'0,"0"0"8"0,0 0 1 0,0 0 1 0,0 0-39 0,0 0-10 0,3 8 0 0,-6 0 0 16,0 0 84-16,0 3 16 0,0 2 2 0,-3 3 1 0,-3 0-57 0,3 5-11 16,-3 0-3-16,-3 5 0 15,0 3-6-15,-3-2-2 0,1 2 0 0,-4 3 0 0,0 0-4 0,3-1-2 16,0 1 0-16,0 0 0 0,-3 2 5 0,6-5 1 15,1 0 0-15,-1 3 0 0,0 0-35 0,3 0-6 16,0-3-2-16,0 0 0 0,0 0 67 16,0 3 12-16,-3-6 4 0,3 1 0 0,3-9-52 15,0 3-12-15,0-5 0 0,0 0 0 16,1-3-39-16,2-2-10 0,0-1-3 0,0-2 0 16,0 0-178-16,0-5-36 0</inkml:trace>
  <inkml:trace contextRef="#ctx0" brushRef="#br0" timeOffset="-107693.6">14983 11808 806 0,'-3'-2'72'0,"0"-1"-58"0,0 0-14 0,3-2 0 15,-3 2 236-15,3 3 44 0,0 0 8 0,0-2 3 16,0 2-124-16,0 0-25 0,0-3-5 0,0 3-1 15,0-8-41-15,0 8-9 0,0 0-2 0,0 0 0 16,0 0-20-16,0 0-5 0,0 0-1 0,0 0 0 16,9 0-41-16,-9 0-8 0,9 0-1 0,0 0-8 15,3 3 49-15,-6 0 3 0,-6-3 1 0,12 2 0 16,-4-2-33-16,1 0-8 0,0 0 0 0,0 0-1 16,0 0-11-16,0-5 0 0,3 2 0 0,0-2 0 15,3-3 0-15,-3 3 0 0,0-3 0 0,3 0 0 16,-4 0 0-16,4 3 0 0,0-3 0 0,0 2 0 0,-3 1 16 15,0 5 2-15,-3-3 0 0,-9 3 0 16,9 3-158-16,-3 0-31 0,3 2-6 0,-3 0-1055 16</inkml:trace>
  <inkml:trace contextRef="#ctx0" brushRef="#br0" timeOffset="-107078.4">15486 11914 1954 0,'0'0'43'0,"0"0"9"0,0 0 1 0,0 8 3 0,0-8-45 0,0 5-11 0,0 3 0 0,0-8 0 16,0 0 99-16,0 0 17 15,-3 6 4-15,3 2 1 0,-3 2-45 0,3 1-8 0,-6-1-3 0,6 1 0 16,-3 2 5-16,0 0 1 0,-3 6 0 0,3 2 0 16,-3 0-57-16,3 3-14 0,0 3 0 0,0 2 0 15,0-3 0-15,-3 1 0 0,3-1 0 0,0-2 0 0,-3-3 0 0,3 0 0 16,-3 0 0-16,4-5 0 15,-4 0 0-15,3 3 0 0,-3-1 0 0,0 3 0 0,0 0 0 0,0-5 0 16,0 0 0-16,-3 5 0 0,-3-2 0 16,6-3 0-16,0-3 0 0,0 3 0 0,0 8 0 0,0-3 0 15,-3-3 0-15,3-7 0 0,0-3 39 0,0 2 5 16,0 1 0-16,1-6 1 0,5-5-24 0,0 0-5 16,-12 3 0-16,6-6-1 0,3-10-15 0,0 0 9 15,-3-6-9-15,3 6 8 0,3-3-8 0,-3 0 0 16,3-5 0-16,0 5 0 0,0 3 53 0,0 0 9 15,0-3 2-15,0 3 0 0,0-6-52 0,3 6-12 16,-3 0 0-16,3 2 0 0,0-2 0 0,0 0 0 16,0 2 0-16,6 3 0 0,-6-2 54 0,3-1 8 15,2 3 2-15,4-5 0 0,0-3-52 0,0 3-12 16,-6 2 0-16,6-2 0 0,3 2-15 0,0-2-5 16,0-3-2-16,0-5 0 0,2 3 35 0,-2-6 7 15,3 0 2-15,-3 8 0 0,-3 3-22 0,0 8 0 0,-3 2 0 0,0-2 0 31,-3-9-98-31,0 4-24 0,0 2-5 0,0 0-1 16,-6 8-102-16,0 0-21 0,11-5-4 0,-11 5-1 0</inkml:trace>
  <inkml:trace contextRef="#ctx0" brushRef="#br0" timeOffset="-106897.89">15644 11589 2534 0,'-3'-6'225'0,"3"6"-180"16,0 0-36-16,0 0-9 0,0 0 78 0,0-5 14 16,0 0 2-16,0 5 1 15,0-5-34-15,3 2-6 0,0 0-2 0,3 1 0 0,-3-1-45 0,0 3-8 16,3 0 0-16,-6 0-911 16,8 0-177-16</inkml:trace>
  <inkml:trace contextRef="#ctx0" brushRef="#br0" timeOffset="-106053.04">16168 11676 1634 0,'0'0'72'0,"-3"3"16"15,3-3-71-15,0 0-17 0,0 0 0 0,-3 2 0 0,-3-2 118 0,6 0 20 16,0 0 4-16,0 0 1 16,0 0-39-16,0 0-8 0,0 0-2 0,0 0 0 0,9 6-39 0,0-6-8 15,-1 2-2-15,4-2 0 0,3 0 7 0,-3-2 0 16,3-1 1-16,0 3 0 0,0-3-17 0,3 1-3 16,0-1-1-16,-4-2 0 0,7 2-10 0,-3 3-2 15,-3 0-1-15,0-3 0 0,0 1-11 0,0 2-8 16,-6-3 12-16,2 3-12 0,-2 3 8 0,-9-3-8 15,9 0 0-15,3 0 0 0,-12 0 8 0,0 0-8 16,9 2 0-16,-9-2 0 16,0 0-50-16,0 0-14 0,6 3-2 0,-6-3-1 15,0 0-169-15,0 0-33 0</inkml:trace>
  <inkml:trace contextRef="#ctx0" brushRef="#br0" timeOffset="-105624.84">17052 11229 1911 0,'3'-3'42'0,"0"-2"9"0,-3 0 1 0,0 5 2 0,0 0-43 0,0 0-11 16,0 0 0-16,0 0 0 0,0 0 114 0,0 0 21 16,0 0 4-16,-6 10 1 0,-3 1-61 0,3 2-12 15,-3 6-3-15,0-1 0 0,-3 3-16 0,3 3-3 16,-3 3-1-16,3-1 0 0,-3 3-3 0,-3 0-1 15,1 0 0-15,2 6 0 0,0-4-22 0,-6 7-5 16,0 1-1-16,0 1 0 0,0 2 17 0,3-5 3 16,-2 3 1-16,-1-6 0 0,6-2-33 0,3-3 0 15,0-2 0-15,-3-1 0 0,3-5 0 0,3-2-20 16,9-3 2-16,3-6 1 16,0-4-24-16,-3-1-5 0,3 0-1 0,0-2 0 15,0-3-161-15,3-3-32 0,0 1-6 0,6-4-2 0</inkml:trace>
  <inkml:trace contextRef="#ctx0" brushRef="#br0" timeOffset="-105337.6">17391 11205 1670 0,'0'0'148'0,"0"0"-118"0,0 0-30 0,-3 5 0 15,0 1 110-15,-3 4 16 0,3-2 3 0,0 5 1 16,-6 1-12-16,3 2-2 0,0 5-1 0,-6 3 0 0,0 2-48 0,3-2-10 16,1 2-1-16,-4 1-1 0,0-1-19 0,0 3-3 15,-6-2-1-15,9 4 0 0,0 1-13 0,3-5-3 16,0-1-1-16,0 1 0 0,0 2-15 0,-3 0 9 16,-3 0-9-16,1-3 8 0,-1 1-8 0,-3 2 8 15,3-3-8-15,0 1 8 0,0-9-8 0,3 1 0 16,3-1 0-16,-3-4 0 15,0-1-88-15,3-3-12 0,0 1-4 0,3-3-704 16,0-3-142-16</inkml:trace>
  <inkml:trace contextRef="#ctx0" brushRef="#br0" timeOffset="-105023.5">16870 11766 2502 0,'0'0'55'0,"0"0"11"0,-3-3 2 0,0-2 3 0,0 0-57 0,0 0-14 0,-3 2 0 0,6 3 0 16,0 0 87-16,0 0 14 0,0-5 3 0,0 5 1 15,0 0-33-15,3-3-6 0,0-2-2 0,0 2 0 16,3 3-51-16,0 0-13 0,3 0 0 0,0 0 0 16,-3 0 0-16,0 0 0 0,6 0 0 0,-3 0 0 15,3-3 54-15,-4 3 8 0,4 0 2 0,0 0 0 16,3 0-64-16,-3 0 0 0,3 0 0 0,0 0-10 15,0 0 10-15,0-2 0 0,-1 2 0 0,-2 2 8 16,6-2-8-16,-3 0 0 0,-3 0 0 0,0 3 8 16,-6-3-8-16,6 3 0 0,-3-3 0 0,3 0 8 15,0 0-8-15,-1-3 0 0,4 3 0 0,-3-3 0 16,-3 3-101-16,0 0-22 0,3 0-4 0,-3 0-785 16,0-2-158-16</inkml:trace>
  <inkml:trace contextRef="#ctx0" brushRef="#br0" timeOffset="-104326.36">17317 12086 1620 0,'0'-5'36'0,"0"5"7"0,0 0 1 0,0-3 1 0,0-2-36 0,0 5-9 0,0 0 0 0,0 0 0 0,0 0 96 0,0 0 18 15,0 0 3-15,0 0 1 0,0 0-26 0,5 8-6 16,-2 0-1-16,0 0 0 0,0 0-14 0,0 0-3 15,-3 2-1-15,3 3 0 0,-3 1-9 0,0 2-2 16,0-1 0-16,-3 7 0 0,0-4-10 0,0 3-2 16,-6 3-1-16,4 0 0 0,-4 0-11 0,-3 2-3 15,6-2 0-15,-3 2 0 0,-3 4-12 0,-3-1-2 16,3 0-1-16,0 0 0 0,3 0-14 0,-3-3 9 16,-2 4-9-16,5-4 8 0,9 0-8 0,-6-2 0 15,-3 0 9-15,3-5-9 0,3-4 0 0,-3-1 9 0,0 2-9 0,-3-6 0 16,3 1 8-16,0-3-8 15,0-3 0-15,0 0 0 0,-3-2 12 0,3-6-12 16,0 1 12-16,3-4-12 0,0-2 12 0,-3 0-12 0,0-5 12 0,3-3-12 16,-3-5 12-16,4-8-4 0,2-3 0 0,0 1-8 15,0-4 15-15,2 9-4 0,4-1-1 0,3 3 0 16,0 3-1-16,3 0 0 0,-3 3 0 0,6-1 0 16,3 3 6-16,-6 0 1 0,-6 3 0 0,0 0 0 15,9 0-25-15,-4 2-5 0,1 0-1 0,0-2 0 16,-3 0 15-16,6 0-12 0,-3 0 12 0,6-6-12 15,-3 3-88 1,3 0-16-16,-4 3-4 0,1 0-775 0,-6-3-154 0</inkml:trace>
  <inkml:trace contextRef="#ctx0" brushRef="#br0" timeOffset="-103988.83">17593 12060 2188 0,'0'0'97'0,"0"0"20"0,0 0-93 0,0 0-24 16,0 0 0-16,0 0 0 0,0 0 96 0,3-3 14 0,-3 3 3 0,0 0 1 16,0 0-30-16,3-3-5 0,0-2-2 15,3 2 0-15,-6 3-40 0,6-2-8 0,6-1-1 0,0 1-1 16,-3 2-15-16,0-3-4 0,3 0 0 0,0 3 0 16,0 3-8-16,-4-3 0 0,-8 0 0 0,9 3 0 15,3-3-60-15,-3 2-18 0,-9-2-3 16,0 0-760-16,6 5-152 0</inkml:trace>
  <inkml:trace contextRef="#ctx0" brushRef="#br0" timeOffset="-103470.63">17936 12009 864 0,'0'0'76'0,"0"0"-60"0,0 0-16 0,0 0 0 0,0 0 143 0,0 0 25 16,0 0 6-16,0 0 1 0,0 0-88 0,0 0-18 16,0 0-3-16,0 0-1 0,0 0-1 0,0 0 0 15,3-2 0-15,3 2 0 0,0-5 28 0,-1 2 6 16,1 0 1-16,0-2 0 0,3 0-5 0,-3-1-1 15,3-2 0-15,-3 0 0 0,6 1-74 0,0-1-19 16,0 0 0-16,0-3 0 0,3 3 0 0,0-5 0 0,-7 2 0 16,4-2 0-16,0 0 35 0,0 0 3 0,3-1 1 0,0 1 0 15,-3 0-29-15,3 0-10 0,-3-1 0 16,0 1 9-16,-1 0-9 0,1 0 0 16,-3 0 0-16,0 2 0 0,0 3 0 0,0 0 0 0,-6-2 0 0,3 2 0 15,-3 2 0-15,-3 6 0 0,0 0 8 0,0 0-8 16,0 0 18-16,0 0 2 0,0 0 0 15,0 0 0-15,0 8 13 0,-6 0 3 0,3 0 1 0,-3 5 0 16,0 1-5-16,-3 1 0 0,0 1-1 0,0 3 0 16,-3 2-3-16,7 0-1 0,-7-2 0 0,6 5 0 15,-3-3-8-15,0 0-2 0,-6 0 0 0,3 0 0 16,3 3-9-16,0 0-8 0,0-3 12 0,0-3-12 16,0-4 8-16,6 2-8 0,-3 2 0 0,3-2 0 15,0 0 12-15,-2 2-4 0,5-2 0 0,-3 0-8 16,3-3-40-16,-3-2-16 0,3-3-2 0,3 0-1 15,-3-8-150-15,0 0-31 0</inkml:trace>
  <inkml:trace contextRef="#ctx0" brushRef="#br0" timeOffset="-102288.99">19588 10978 1854 0,'0'0'40'0,"0"0"9"0,0 2 2 0,-3-2 1 0,3 3-41 0,-3-3-11 15,0 5 0-15,3-2 0 0,-3-3 101 0,0 5 19 16,3-2 3-16,-3 2 1 0,0-2-48 0,0-1-10 0,3-2-2 0,0 0 0 16,0 0-31-16,0 6-6 15,0-6-2-15,0 0 0 0,0 0 2 0,0 0 0 0,0 0 0 0,0 0 0 16,12 2-27-16,-12-2 0 0,0 0 0 0,9-2 0 16,-3-1 0-16,-6 3 0 0,6-3 0 0,0-2 0 15,-4 0 0-15,-2 5 0 0,3-6 0 0,-3 6 0 16,0 0 0-16,0 0-11 0,0 0 1 0,0 0 0 15,0-2 10-15,0 2 11 0,0 0-3 0,0 0 0 16,0 0 2-16,0 0 0 0,0 0 0 0,-3 5 0 16,-2 3-1-16,5-8 0 0,-3 5 0 0,3-5 0 15,0 0-1-15,-3 8-8 0,3-8 12 0,0 0-4 16,0 0-8-16,0 0 0 0,0 0 0 0,0 0 0 16,0 0 0-16,0 0 8 0,0 0-8 0,0 0 0 15,0 0 0-15,0 0 0 0,0 0 8 0,3-2-8 16,3-4 0-16,-6 6 0 0,5-2 0 0,-2-1 0 15,-3 3 0-15,0 0-11 0,0 0 3 0,0 0 0 0,0 0-5 0,0 0-1 16,0 0 0-16,0 0 0 16,0 0-39-16,0 0-8 0,0 0-2 0,0 0 0 15,0 0-97-15,-6 5-20 0,6-5-4 0,-5 3-748 16</inkml:trace>
  <inkml:trace contextRef="#ctx0" brushRef="#br0" timeOffset="-101203.33">20439 10290 806 0,'0'0'36'0,"-6"-3"7"0,0 3-35 0,3 0-8 16,-3-3 0-16,0 3 0 0,0 0 177 0,0 0 34 15,3 0 6-15,-3 0 2 0,0 3-110 0,0 0-21 16,0 2-5-16,-2 3-1 0,-4 0-3 0,0 2-1 16,0 1 0-16,-3 2 0 0,3 3 8 0,-3 0 2 15,-3 2 0-15,3 4 0 0,-2 1-45 0,-1 1-9 0,-3 3-2 0,0-1 0 16,3 3 10-16,0-2 2 0,-3-1 0 0,4 6 0 15,-4 2-20-15,0 1-3 16,-6 2-1-16,6 2 0 0,-3 1-20 0,7-3 0 0,-4 6 0 0,0-4 0 16,6 1 29-16,0-3 2 0,0 0 0 0,0 0 0 15,4-3-31-15,-1 1 0 0,0-3 0 0,3-1 0 16,9-4 0-16,-3-1 0 0,0 1 0 0,3-1 0 16,3-2 0-16,-3-3-13 0,6-2 1 0,-6-1 0 15,6-2 20-15,-3-3 4 0,0 1 0 0,3-4 1 16,0 1-13-16,0-1-10 0,-1-2 2 0,1 0 0 0,3-3-13 15,-3 1-3-15,0-4 0 16,0 1 0-16,0-3-172 0,0 0-34 0</inkml:trace>
  <inkml:trace contextRef="#ctx0" brushRef="#br0" timeOffset="-100416.41">20615 10417 2127 0,'0'0'47'0,"0"0"9"0,0 0 3 0,0 0 1 0,0 0-48 0,0 0-12 0,0 0 0 0,-3 5 0 16,-3 6 56-16,0-1 8 0,3 3 3 0,0 3 0 16,-6 0-11-16,3 3-3 0,-3 2 0 0,0 3 0 15,-3-3-7-15,3 3-2 0,-6 2 0 0,0 3 0 16,-2 3-19-16,2 0-4 0,-3 5-1 0,0 0 0 15,3 0-6-15,0-3-2 0,-3 1 0 0,0-4 0 16,1-2 16-16,-1 3 2 0,3-5 1 0,3-1 0 16,-3-5-17-16,3 0-3 0,3 1-1 0,0-1 0 0,-3-3 2 15,6-2 1-15,3-3 0 0,3 1 0 16,0-4-13-16,0-2 9 0,0 0-9 0,3-5 8 0,0 2-8 0,6-5 0 16,9 0 0-16,-6-3 8 0,-12 3-8 0,3-5 0 15,0-3 0-15,6 0 8 0,-3 0-8 0,3-2 0 16,3-1 0-16,0 0 8 0,3-2-8 0,-4 3 0 15,1-4 0-15,0 1 0 0,0 0 0 0,3 0 0 16,0 0 0-16,0 2 0 0,0 0 0 0,0 1 0 16,-1-3 8-16,-2 5-8 0,3 0 0 0,-3-3 0 15,0 6 0-15,-3-3 0 0,6 5 0 0,-6 1 0 16,0-4 0-16,0 6 0 0,0 0 0 0,-3 0 0 16,-6 0 0-16,8 6 0 0,-2-1 0 0,-3 0 0 15,3 3 0-15,-3-3 0 0,0 3 0 0,-3 0 0 16,0 3 0-16,0-1 0 0,-3 1 0 0,3 0 0 0,0-1 0 15,0 3-11-15,-3-2 11 0,3 2 0 0,-3 3 0 0,0 0 0 16,-3-3 0-16,1 3 0 0,-1 0 0 0,0 0 8 16,0 0-8-16,0 0 0 0,-3-6 0 0,3 3 0 15,-3 1 0-15,0-4 0 0,0 1 0 0,0-1 0 16,0 1 0-16,-3-6 8 0,3-2-8 0,-3 2 0 16,1-5 0-16,-1 3 9 0,-3-3-9 0,3 0 0 15,0 0 9-15,3-3-9 0,-3 1 0 0,0-4 9 16,0-2-9-16,0 0 0 0,0 0 0 0,4 0 0 0,-1 3 0 15,-3-3 0-15,0 3 8 0,3-3-8 16,6 3 0-16,0-1 0 0,3 1 0 0,0 5 0 0,0 0 0 0,0 0 0 16,0 0 0-16,0 0 0 15,3-2-140-15,3 2-29 0,3-3-7 16,-3 6 0-16</inkml:trace>
  <inkml:trace contextRef="#ctx0" brushRef="#br0" timeOffset="-99874.89">20728 11337 1324 0,'0'0'59'0,"0"0"12"0,0 0-57 0,0 0-14 0,0 0 0 0,0 0 0 15,0 0 152-15,0 0 27 0,6 6 5 0,-6-6 2 16,0 0-80-16,3 5-16 0,6 3-3 0,-4 0-1 16,-2 2-43-16,0-2-9 0,0 0-2 0,-3 0 0 15,3 3 26-15,0-1 5 0,-6 1 1 0,0 2 0 16,-3 0-52-16,3 1-12 0,-5-1 0 0,2 3 0 16,0 0 25-16,0 0 3 0,0 2 0 0,0-2 0 15,-3 0 2-15,6 0 1 0,-6-3 0 0,3-2 0 16,0 4-21-16,3 4-10 0,0 2 10 0,-3 3-10 15,0-3 31-15,0 0 0 0,0 0 0 0,0 3 0 16,0-5-18-16,0-1-3 0,3 1-1 0,-3-6 0 16,4 0 0-16,-4-2 0 0,0-3 0 0,0 2 0 0,3-2 0 0,-3 3 0 15,0-6 0-15,0 0 0 0,0 1-9 0,3-4 10 16,-3-2-10-16,0 0 10 0,0 3-10 0,0-3 8 16,-3-3-8-16,3-2 8 0,0-3-8 15,0 3 12-15,0-3-12 0,3-3 12 16,0 3 8-16,0-5 1 0,0 0 1 0,0-3 0 0,0 0 2 0,3-5 0 15,3 0 0-15,-3-3 0 0,3 6-8 0,3-4 0 16,0 4-1-16,0 2 0 0,0-3-15 0,3 1 8 16,0 5-8-16,3-3 0 0,0 0 0 0,0 3 0 15,3-1 0-15,-3 1 0 0,0-3 0 0,-1 6 0 16,1-6 0-16,0 3 0 16,-3 2-38-16,0-2-4 0,6 2-1 0,-6 1 0 15,0 2-141-15,0-3-28 0,-3 1-5 0,3-4-2 0</inkml:trace>
  <inkml:trace contextRef="#ctx0" brushRef="#br0" timeOffset="-99679.91">20891 10978 2419 0,'0'0'215'0,"0"0"-172"0,-3-6-35 0,0 1-8 15,3 2 44-15,0 3 8 0,0 0 0 0,3-2 1 16,0-1-17-16,0 3-3 0,0 0-1 0,3 3 0 16,3-1-164-16,-3 1-32 0,-3 0-8 0,3-1 0 0</inkml:trace>
  <inkml:trace contextRef="#ctx0" brushRef="#br0" timeOffset="-99400.65">21216 11089 2761 0,'0'0'60'0,"0"0"13"0,0 0 3 0,6 0 2 0,0-3-62 0,0 0-16 0,3 1 0 0,-3-1 0 16,0 0 60-16,2 1 10 0,1-1 2 0,6 3 0 15,-3-2-36-15,0 2-6 0,0-3-2 16,3 3 0-16,-3 0-14 0,0 0-3 0,0 0-1 0,2 0 0 16,-2 0-10-16,0 3 0 0,-3-3 0 0,3 0 0 15,-6 0 0-15,3 0-11 0,-9 0 1 0,9 0 0 32,-9 0-126-32,0 0-26 0,0 0-5 0</inkml:trace>
  <inkml:trace contextRef="#ctx0" brushRef="#br0" timeOffset="-98329.02">21877 11234 403 0,'0'0'36'0,"0"0"-36"0,0 0 0 0,0 0 0 0,0 0 240 0,0 0 40 16,0 0 9-16,0 0 2 0,0 0-150 0,0 0-29 16,0 0-7-16,0 0-1 0,0 0-38 0,0 0-8 15,0 0-2-15,0 0 0 0,6-2-19 0,-3-4-4 16,0 4-1-16,-3 2 0 0,5-6 13 0,-2 4 3 16,0-1 0-16,3-2 0 0,-3 2 0 0,0-2 0 15,-3 5 0-15,6-8 0 0,-3 3-39 0,3-3-9 16,-3 2 0-16,3-2 0 0,-3 3 8 0,-3-3 0 15,3 3 0-15,0-3 0 0,-3 0 4 0,0 0 1 0,0 0 0 0,-3 0 0 16,3 0-1-16,-3-2-1 16,0 2 0-16,0 0 0 0,-3-3 17 0,3 3 3 0,-3 0 1 15,0 0 0-15,-3 3-16 0,3 2-4 0,-5 1 0 16,-4 2 0-16,3 0 7 0,-3 2 1 0,0 1 0 16,-3 2 0-16,0 1 16 0,0 2 3 0,7 0 1 15,-4 0 0-15,0 2-32 0,3 1-8 0,-3-1 0 0,3 4 0 16,0 1 0-16,3-1 9 0,0 1-9 0,0 1 10 15,3 0-10-15,0 0 0 0,3-3 0 0,3 3 0 16,-3-5 0-16,6 2 0 0,0 0 0 0,3-2 0 16,6-3 0-16,-3 0 0 0,6-3 8 0,-3 3-8 15,-3-3 0-15,6-5 0 0,-3 0 0 0,0 0 0 0,6-2 0 16,-4-4 0-16,4 1 0 0,3 0 0 0,-6-3 0 16,0 0 8-16,-3-5-8 0,3 2 0 0,-3 0 0 0,-4-2 0 15,4 0 0-15,-3 0 0 0,0 2 0 0,-3 1 0 16,0-4 0-16,3 4 0 0,-6-1 0 0,3 3 0 15,-3-2 0-15,0 4 0 0,-3 6 0 0,0 0 0 16,0 0 0-16,0 0 0 0,0 0 8 0,0 0-8 16,0 0 0-16,0 0 8 0,0 6 1 0,-3 2 0 15,3-3 0-15,-3 5 0 0,-3 4-9 0,3-1 0 16,0 0 0-16,0 3 8 0,3 0-8 0,0-3 0 16,-3 0 0-16,3 1 0 0,-3-4 0 0,3 1 0 15,3 2 0-15,-3-2 0 0,3-3 0 0,0-1 0 16,0-1 0-16,-3-6 0 0,6 8 0 0,0-6-11 15,-6-2 3-15,9 3 0 16,-3-6-184-16,3 1-37 0,0-1-7 0,0 0-2 0</inkml:trace>
  <inkml:trace contextRef="#ctx0" brushRef="#br0" timeOffset="-97878.92">22198 11303 1555 0,'-6'5'138'0,"-3"1"-110"0,3 2-28 0,0 2 0 16,-3 1 174-16,3-1 30 0,0 4 5 0,-2-1 2 16,2 0-82-16,0 3-16 0,-3-3-3 0,3 6-1 15,0-4-80-15,0 1-16 0,-3 6-3 0,3-4-1 16,-3 1 3-16,3 2 1 0,-3 0 0 0,3 3 0 16,-3 0-13-16,3-1 9 0,-3 1-9 0,3 3 8 15,0-1 12-15,1 1 1 0,-1-1 1 0,0 0 0 16,0-2-22-16,0-3-18 0,0-2 3 0,0 2 1 0,0-2 14 0,0-4 0 15,0 1 0-15,0 0-9 0,-3-3 9 0,3 3 12 16,-3-2-2-16,-3-1-1 0,3 0 12 0,-3-2 3 16,3-3 0-16,1-3 0 0,-4 0 5 0,3 0 2 15,0-5 0-15,0 0 0 0,0-2 2 0,0-4 1 16,3-1 0-16,3-4 0 0,-3 3-19 0,3-5-4 16,0 0-1-16,3-3 0 0,0 0-10 0,0-3 8 15,3 1-8-15,0-1 8 0,3 1-8 0,-3-1 8 16,3 1-8-16,3 2 8 0,-3-3 2 0,3 3 0 15,0-5 0-15,0 5 0 0,0-2-10 0,0-1 10 16,2 1-10-16,-2-1 10 0,3 6-10 0,-3-3 0 16,0 0 0-16,3 3 0 0,0 0 0 0,0 0 0 15,0-1 0-15,3 4 0 0,-3-1 0 0,2 1-11 0,1 2 3 16,-3-3 0 0,3 3-39-16,-3 0-7 0,0 0-2 0,0 0 0 15,3 0-163-15,-3 1-33 0,-6-1-6 0,3 2-2 0</inkml:trace>
  <inkml:trace contextRef="#ctx0" brushRef="#br0" timeOffset="-97682.45">22314 10975 2602 0,'0'0'57'0,"0"0"12"0,-6 0 3 0,0 0 1 0,0 0-58 0,6 0-15 15,-3 0 0-15,3 0 0 0,0 0 38 0,0 0 5 16,0 0 1-16,0 0 0 16,0 0-80-16,0 0-16 0,6 0-4 0,0 0-1115 0</inkml:trace>
  <inkml:trace contextRef="#ctx0" brushRef="#br0" timeOffset="-97236.64">22403 10459 1731 0,'0'0'38'0,"0"0"8"0,0 0 2 0,0 0 0 0,3-5-38 0,3 2-10 0,-6 3 0 0,6-3 0 16,0 1 86-16,0-1 15 0,-6 3 3 0,9 5 1 16,-3-2-25-16,0 5-6 0,0-3-1 0,3 6 0 15,-3 2-12-15,0-2-2 0,3 2-1 0,-3 3 0 16,0-3-2-16,-3 6-1 0,3-1 0 0,0 3 0 16,0 3-9-16,0-3-2 0,-4 6 0 0,4 2 0 15,3 0-28-15,-3-3-5 0,-3 3-2 0,3 1 0 16,3-1 3-16,-3 0 1 0,0 0 0 0,0 0 0 0,0-3-2 0,-3 1-1 15,-3-1 0-15,0 3 0 0,0 1 18 0,-3 1 4 16,-3 1 1-16,0 0 0 0,-3-3-19 0,0 5-4 16,0-5-1-16,0 6 0 0,-3-6-9 0,1 0 0 15,2 0 0-15,-3 3 0 0,3-8 0 0,-3 5 0 16,0-5 0-16,3-1 0 0,-3 1-10 0,0-3 10 16,-3 3 0-16,0-5-9 15,1 2-28-15,-1-3-6 0,-3 1-1 0,0-3 0 16,0-3-126-16,0-2-26 0,0-6-4 0</inkml:trace>
  <inkml:trace contextRef="#ctx0" brushRef="#br0" timeOffset="-49533.1">9753 13372 658 0,'0'0'29'0,"0"0"7"0,0 0-36 0,0 0 0 0,0 0 0 0,0 0 0 15,-3-3 87-15,3 3 10 0,0 0 3 16,-6-2 0-16,3-1-26 0,3 3-5 0,0 0-1 0,0 0 0 15,0 0-12-15,-6 0-4 0,3 0 0 0,3 0 0 16,-6 3-8-16,6-3-1 0,-3 2-1 0,3-2 0 16,-3 3 0-16,3-3 0 0,-3 5 0 0,3-5 0 15,0 0-4-15,0 0-1 0,0 0 0 0,0 0 0 16,0 0-7-16,0 0-2 0,0 0 0 0,0 0 0 16,6 0-4-16,3 0 0 0,-3 0-1 0,3 0 0 15,3-2-6-15,-3 2-1 0,3-3 0 0,0 3 0 16,0-3-4-16,3 1-2 0,-4-1 0 0,1 3 0 15,3 0 13-15,-3-3 2 0,3 1 1 0,0 2 0 16,0 0-26-16,6 0-17 0,-3 0 2 0,2 0 1 0,1-3 14 16,0 6 0-16,0-3 0 0,0 0 0 0,0 2 0 15,-1 1 0-15,1 0 0 0,3-1 0 0,0 1 8 0,0 0-8 16,-1-1 0-16,4 1 0 0,-3 2 0 16,0-2 0-16,3 0 0 0,-1-1 0 0,4 4 14 15,0-4-4-15,0 1-1 0,-1-1 0 0,1 4-9 0,0-4 0 16,-3 1 0-16,0 0-11 0,-1-1 11 0,1 1 0 15,0-3 0-15,0 0 8 0,-3 3-8 0,2-3 9 16,-5 2-9-16,3-2 10 0,0 0-10 0,0 3 8 16,-7-3-8-16,4 3 8 0,-3-3-8 0,-3 2 8 15,0-2-8-15,0 3 8 0,-3 2-8 0,-3-2 0 16,0-1 0-16,0 4 0 0,-1-6 0 0,-2 5 0 0,-6-5 0 0,9 3 0 16,-9-3 0-16,6 5 0 0,-6-5 0 0,0 0 0 15,9 5 0-15,-9-5 0 0,0 0 0 0,3 8 0 16,3 0 0-16,-6-8 0 0,0 0 0 0,0 8 0 15,0-8 0-15,0 11 0 0,-3-3 0 0,-3 2 0 16,0-5 0-16,0 6 0 0,-3-3 0 0,0 0 0 16,1 0 0-16,-4 0 0 0,-3 2 0 0,0-2 0 15,-3 6 0-15,-3-4 0 0,3 1 0 0,-6 2 0 16,1 3 0-16,-4-3 0 0,3 6 0 16,-6-4 8-16,1 4 4 0,-1-1 1 0,-6 4 0 0,0-4 0 15,-5 6-13-15,-4-3 11 0,-6 6-11 0,1-4 10 16,5 4 2-16,-5 2 0 0,-4-3 0 0,0 4 0 15,-2-1-4-15,-1-3 0 0,-2 1 0 0,2-1 0 16,4 0 4-16,2 1 0 0,0-1 0 0,7-2 0 16,-1 0-12-16,6 0 0 0,1 0 0 0,2-3 0 0,0-3 0 15,7 3-17-15,2-2 4 0,3 0 1 0,3-1 12 0,3-2-12 16,3 2 12-16,3-4-12 0,4 2 12 16,-1-3 0-16,3-3 0 0,3 1 0 0,3 2 0 15,0-5 0-15,0 0 9 0,6-3-9 0,0 3 15 16,0-2-3-16,-3-1-1 0,5 0 0 0,-2-2-11 15,3-1 0-15,6 1 0 0,-6-3 0 0,3 3 0 0,0-3 0 16,0 0 0-16,3 0 0 0,0 0 0 0,-3 0 0 16,2-3 0-16,1 3 0 0,0 0 9 15,3-3-9-15,0 1 10 0,3-1-10 0,3-2 16 0,-1-3-4 16,7 3 0-16,0-3 0 0,0 0 0 0,-1 0 0 16,4 3 0-16,0-3 0 0,6 2-12 0,-1 4 9 15,-2-4-9-15,0 6 8 0,-4-2-8 0,1-1 0 16,3 0 9-16,-3 1-9 0,-4-1 9 0,1 3-9 0,0 0 12 15,0 3-12-15,-3-1 12 0,-1 1-4 0,1 2 0 16,-3 1-8-16,-3-1 0 0,-3 0-9 0,-1-2-1 16,-5 2 0-1,0 3-119-15,0-3-24 0,-3 3-5 0,-3-2-1 0</inkml:trace>
  <inkml:trace contextRef="#ctx0" brushRef="#br0" timeOffset="-48918.5">9708 14031 403 0,'0'0'36'0,"0"0"-36"0,0 0 0 0,0 0 0 15,0 0 147-15,6-3 22 0,-6 3 5 0,6 0 1 16,0-2-66-16,0 2-13 0,0 0-2 0,3-3-1 16,0 3-11-16,3 3-2 0,0-6-1 0,0 3 0 15,6 0-19-15,-1 0-3 0,4 0-1 0,0-3 0 16,6 1-15-16,3-1-3 0,-1 0-1 0,4-2 0 16,3 2-5-16,0-2-2 0,-1 0 0 0,4 0 0 15,-3-3-7-15,0 2-2 0,-1 4 0 0,-2-4 0 16,3 4-21-16,-1 2 9 0,-2 0-9 0,3 0 0 15,-6 2 14-15,-4 4-4 0,1-1-1 0,-6 3 0 16,-3-3-20-16,-3 3-4 0,-3 3-1 0,-3-3-630 16,0 2-126-16</inkml:trace>
  <inkml:trace contextRef="#ctx0" brushRef="#br0" timeOffset="-7543.76">11244 13996 288 0,'0'0'25'0,"0"0"-25"0,0 0 0 0,0 0 0 16,6-2 161-16,-6 2 27 0,0 0 6 0,6-3 1 15,-3-2-60-15,3 2-12 0,0 1-3 0,0-1 0 16,-6 3-41-16,6-3-9 0,0 1-2 0,3-4 0 16,-3 4-16-16,3 2-3 0,0-3-1 0,0 0 0 15,-9 3-8-15,9 0-3 0,2 0 0 0,1 0 0 16,-3 0-10-16,6 0-3 0,-3 0 0 0,-3 3 0 16,3-3-2-16,0 0-1 0,0 0 0 0,3 0 0 0,-3 0-9 15,-1 0-1-15,1 0-1 0,0 0 0 0,0 0-10 16,3 0 10-16,-3-3-10 0,3 3 10 15,-3 0-10-15,0-2 0 0,3 2 9 0,-1 0-9 0,-2 0 8 16,0 0-8-16,-3 0 10 0,0 0-10 0,0 0 0 16,0 0 0-16,-3 0 0 0,3 2 0 15,-3-2-124-15,0 3-20 0,-6-3-155 0</inkml:trace>
  <inkml:trace contextRef="#ctx0" brushRef="#br0" timeOffset="-7082.97">11244 14139 802 0,'0'0'36'0,"0"0"7"0,0 0-35 0,0 0-8 0,0 0 0 0,0 0 0 15,0 0 100-15,0 0 19 0,0 0 3 0,0 0 1 16,0 0-37-16,0 0-7 0,0-5-2 0,0 5 0 16,3-5-26-16,-3 5-6 0,3-6-1 0,-3 6 0 15,6-2 16-15,-3-3 4 0,-3 5 0 0,9 0 0 16,0-3-16-16,0 0-4 0,-9 3 0 0,9 0 0 0,3-2-10 0,0 2-2 15,3 0-1-15,0 0 0 0,-1 0-2 0,1 0 0 16,0 0 0-16,0 2 0 0,3 1-29 0,-3-3 0 16,3 0 0-16,-3 0 0 0,2 0 9 0,1 0-9 15,-3-3 8-15,3 3-8 0,-3-2 0 0,3 2 8 16,0 0-8-16,-4-3 0 0,1 3 9 16,0 0-9-16,-3-3 10 0,-3 3-10 0,3 0 12 0,-3 0-4 15,-3 0-8-15,0 0 12 0,-6 0-12 16,0 0-10-16,0 0 2 0,6 6 0 15,-6-6-125-15,6 5-25 0,-6-5-5 0,0 0-705 0</inkml:trace>
  <inkml:trace contextRef="#ctx0" brushRef="#br0" timeOffset="-5202.07">12631 14280 403 0,'0'0'36'0,"0"0"-36"15,0 0 0-15,0 0 0 0,0 0 169 0,0 0 27 16,0 0 6-16,0 0 1 0,3-3-95 0,-3 3-20 16,3-5-3-16,3-1-1 0,-6 6-22 0,3-2-5 15,0-4-1-15,-3 6 0 0,0 0-3 0,6-2-1 16,0-1 0-16,-3-2 0 0,-3 5-23 0,6-3-5 0,-3-2 0 0,3 2-1 16,-6 3 7-16,6-5 2 15,0 0 0-15,0 2 0 0,0-2-32 0,0-1 0 0,3 1 0 16,-6 0 0-16,3 0 0 0,0-1 0 0,0 1 8 0,0 0-8 15,-4-3 14-15,4 2-3 0,-3-1-1 0,3-1 0 16,-3 0-10-16,0 0 0 0,-3 0 0 0,0-3-11 16,3 1 11-16,-3 2 0 0,-3-6 10 0,3 4-10 15,-3-1 11-15,0 3-11 0,-3-5 12 0,0 5-12 16,1-2 11-16,-4 2-11 0,0 0 10 0,-3 2-10 16,3 1 30-16,-3 0 0 0,-3 2 0 0,3 1 0 15,0-1-2-15,0 3-1 0,-3 0 0 0,1 0 0 16,-1 3-9-16,3-1-2 0,-3 3 0 0,0 1 0 15,0-1-8-15,0 0-8 0,3 3 12 0,-3 0-12 16,1 0 11-16,-1 0-11 0,3 3 10 0,-3-1-10 0,3 1 8 16,0-1-8-16,0 1 0 0,-3 0 9 0,3 2-9 15,0 0 10-15,-2-2-10 0,2 2 10 0,0-3-2 16,-3 4 0-16,3-1 0 0,0 0 0 0,0 3 0 16,0-3-8-16,0 0 12 0,3 3-4 0,3-2 2 15,-2-1 0-15,2 3 0 0,3-3 0 0,0-3-10 16,0 1 12-16,3 2-12 0,0-2 12 0,0-1-12 15,3-2 10-15,3 3-10 0,-3-3 10 0,3 0-10 0,2-3 0 16,1 0 9-16,0 1-9 0,3-1 8 0,0-2-8 16,3-1 10-16,-3-2-10 0,3 0 9 0,0 0-9 15,0-2 8-15,-1-1-8 0,1-2 9 0,0-1-9 16,3-1 10-16,-3 1-10 0,6-4 10 0,0 2-10 16,-1-3 10-16,4-2-10 0,-3 0 11 0,3-1-11 0,-3 1 12 15,3 0-12-15,-1-3 17 0,-2 0-3 0,3 0-1 0,-3 0 0 16,-3 1-13-16,0-1 0 0,-4 2 0 0,-2 1 0 15,0 3 0-15,0-4 0 0,-6 7-10 0,0-4 10 16,0 3 0-16,-3 0 0 0,-3 3 0 0,0-1 8 16,0 1-8-16,0 5 0 0,-3-2 0 0,0-1 0 15,3 3 0-15,-3-3-10 0,-3 3 10 0,0 3-10 16,0 0 10-16,0-1 9 0,0 1-1 0,-3 2-8 16,3 0 0-16,0 1-9 0,-2-1-1 0,2 0 0 15,-3 3 10-15,3 0 0 0,-3 3 0 0,0-3-8 16,3 2 16-16,-3-2 3 0,0 3 1 0,0-1 0 15,0 1-12-15,3 0 0 0,-3-1 0 0,3 3 0 16,0 1 0-16,0-4 0 0,1 3 0 0,2-2 0 16,0 0 0-16,-3-1 0 0,6-2-12 0,0 3 12 15,0-1 0-15,3-4 0 0,0 1 0 0,3 1 0 0,-6-8 0 0,5 6 0 16,1-1 0-16,3-2 0 0,0-1 0 0,3-2 8 16,0 3-8-16,0-3 0 0,0-3 9 0,0 3-9 15,0 0 10-15,3-2-10 0,-4-1 11 0,4 0-11 16,0 1 12-16,-3-1-12 0,0-2 0 0,3-1 0 15,-3 4 0-15,3-1-12 16,-6-2-166-16,3 2-33 0,-1 1-6 0,1 2-780 0</inkml:trace>
  <inkml:trace contextRef="#ctx0" brushRef="#br0" timeOffset="-4553.57">13081 14399 345 0,'0'0'31'0,"0"0"-31"0,0 0 0 0,0 0 0 15,0 0 178-15,0 0 30 0,0 0 5 0,0 8 2 16,0-3-73-16,-3 0-14 0,0 0-4 0,0 1 0 16,0 2-38-16,0-3-8 0,-3 3-2 0,0-3 0 0,3 6-5 0,0-1-2 15,-3 1 0-15,0 0 0 0,0 2-16 0,-3 0-3 16,6 0-1-16,-6 3 0 16,1-3-13-16,-1 6-2 0,0-1-1 0,-3 1 0 0,3 2 3 0,-3 0 1 15,0 0 0-15,0 3 0 0,0 3-25 16,0-1-12-16,0-2 10 0,0 0-10 0,4 2 13 15,-1 1-3-15,0-4-1 0,0-1 0 0,0 1-1 0,0 1-8 16,0-5 12-16,3 2-4 0,-3-3-8 0,3-2 12 16,-3 3-12-16,3-1 12 0,0 1-12 0,-3-3 0 15,3 2 9-15,-3-2-9 0,4 0 0 0,-4 0 0 16,0-3-10-16,0 3 10 0,0 0 0 0,0-3 14 16,0 0-1-16,-3 1 0 0,3-4-13 0,-3 1 11 0,0-3-11 15,3 2 10-15,-3-4-10 0,4 2 10 0,-4-3-10 0,0 3 10 16,0-8-2-16,3 0-8 0,0 0 12 15,-3-6-4-15,3-1 5 0,3-1 1 0,-3 0 0 0,3-3 0 16,0-2-14-16,6-3 0 0,-3 0 0 0,3 0 0 16,3-2 12-16,3-1-4 0,-3 1-8 0,3-4 12 15,3 4 1-15,0-6 0 0,0 3 0 0,6-3 0 16,-3 0-13-16,3 1 0 0,-3 1 0 0,2-1 0 16,4 1 13-16,-3-1 3 0,0 4 1 0,0 1 0 15,3-1-17-15,0 0 0 0,-3 6 8 0,-1-3-8 16,1 1 14-16,0-1-1 0,0 2 0 0,0 4 0 15,0 2-13-15,0-3 0 0,0 3 0 0,-3 0 0 16,-1 0 0-16,4 3-13 0,-3 3 2 0,0-1 1 16,0-2-69-16,0 2-13 15,0 3-4-15,0-3-1102 0</inkml:trace>
  <inkml:trace contextRef="#ctx0" brushRef="#br0" timeOffset="-4318.2">13224 14110 1440 0,'-3'-5'128'0,"0"2"-103"15,0-2-25-15,0 2 0 0,0-2 104 0,3 5 16 16,0 0 4-16,0 0 0 0,0 0-34 0,0 0-6 0,6-5-2 15,-6 5 0-15,6 0-54 0,0-3-10 0,0 3-2 0,3 0-1 32,-9 0-87-32,6 5-16 0</inkml:trace>
  <inkml:trace contextRef="#ctx0" brushRef="#br0" timeOffset="118601.33">13754 14110 1267 0,'0'0'56'0,"0"0"12"0,0 0-55 0,0 0-13 16,0 0 0-16,0 0 0 0,0 0 151 0,0 0 27 15,0 0 6-15,0 0 0 0,0 0-90 0,0 0-18 16,0 0-4-16,0 0-1 0,6-2-6 0,2 2-1 0,-2 0 0 0,0-3 0 16,0 3-8-16,3 0-3 0,-3 0 0 0,3 0 0 15,6-3-33-15,-3 3-8 0,0-2 0 0,0 2-1 16,3-3 42-16,-3 3 9 0,2 0 2 0,-2-3 0 15,-3 3-52-15,0 0-12 0,6-2 0 0,0 2 0 16,-3 0 0-16,0 0 0 0,6 0 0 0,-4-3 0 16,1 3-20-16,-3-3-6 15,3 1-2-15,-3 2 0 0,0-6 2 16,0 4 0-16,-3 2 0 0,0-3 0 0,0 1-120 0,-3 2-24 16,0 0-5-16,-6 0-842 0</inkml:trace>
  <inkml:trace contextRef="#ctx0" brushRef="#br0" timeOffset="118995.28">13950 13914 518 0,'0'0'46'0,"0"0"-37"0,0 8-9 0,0 0 0 15,-3-2 336-15,3 2 64 0,-3-1 14 0,3 1 2 16,0 3-244-16,0-3-48 0,-3 5-11 0,0 0-1 15,0 3-39-15,0 0-7 0,0 3-2 0,0-3 0 16,0 2 0-16,0 1-1 0,0-4 0 0,0 4 0 16,3-3-32-16,-3 0-7 0,0 0 0 0,0-6-1 15,0 3-12-15,3-2-3 0,0 0 0 0,-3-1 0 16,3-2-8-16,0 3 0 0,-3-1 0 0,3 4 0 16,0-4-73-16,0 1-17 0,0-3-3 0,3 0-1141 15</inkml:trace>
  <inkml:trace contextRef="#ctx0" brushRef="#br0" timeOffset="122264.59">15057 13475 831 0,'0'0'36'0,"0"0"9"0,0 0-36 0,0 0-9 0,3-2 0 0,-3 2 0 15,0 0 82-15,3-3 14 0,0-2 4 0,-3 5 0 16,0 0-32-16,3-6-7 0,0 1-1 0,0 0 0 16,-3 5-12-16,3-6-2 0,0 1-1 0,-3 3 0 0,0 2-1 0,6-6-1 15,-6 1 0-15,3 0 0 0,-3 5-3 0,3-6 0 16,-3 1 0-16,0 0 0 0,3 0 2 0,-3-3 0 16,0 2 0-16,0-2 0 0,0 3 2 0,-3 0 0 15,3-1 0-15,0-1 0 0,-3-1-5 0,0 2-1 16,-3 1 0-16,3 0 0 0,0-1-5 0,-3 1-1 15,-3 0 0-15,3-3 0 0,-3 5-2 0,0-2-1 16,1 0 0-16,-1 2 0 0,-3-2 2 0,3 2 0 16,-3 0 0-16,-3 3 0 0,3 0 3 0,0 0 1 15,-3 0 0-15,0 3 0 0,4 0-7 0,-1 2 0 16,0-2-1-16,3 2 0 0,-3 3 2 0,-3-3 1 16,0 3 0-16,3 0 0 0,0-3-30 0,3 6 0 15,-3-3 0-15,1 2 0 0,2 1 9 0,-3 0-1 16,3-1 0-16,0 3 0 0,3 1-8 0,-3-1 10 15,0 0-10-15,3 0 10 0,0 3-10 0,0-3 8 0,3 1-8 16,-3-1 8-16,3 3-8 0,-3 0 0 0,0-3 0 16,3 3 0-16,0 0 0 0,3-3 13 0,-3 0-3 0,0 0-1 15,3-2-9-15,0 0 0 0,0-1 0 16,3-2 0-16,-3 0 0 0,3 0 0 0,0 0 8 0,3 0-8 16,-3-3 0-16,3 0 0 0,3 1 0 0,-3-4 0 15,0 1 0-15,3 0 0 0,0-3 9 0,0 2-9 16,3-2 0-16,0-2-8 0,0-1 0 0,2-2 0 15,1 2 17-15,3-2 4 0,-6-1 1 0,3 1 0 16,3-3-14-16,-3 0 0 0,0 0 8 0,0 0-8 16,-1-2 0-16,1 2 0 0,0-3 0 0,-3-2 0 15,3 0 0-15,-3 0 8 0,0 2-8 0,0-2 0 16,-3 0 0-16,0-1 0 0,-1 1 0 0,1 0 0 0,0 2 8 16,-3-2-8-16,0 0 0 0,0 0 0 15,0-1 0-15,-3 4 0 0,3-1 0 0,-3 1 0 0,-3-1 0 0,3-2 0 16,-3 2 0-16,0 1 0 0,-3-1 0 0,3 3 0 15,0-2 0-15,-3 2 0 0,0-3 0 0,0 3 0 16,0 0 0-16,-3 3 0 0,0-3 0 0,0 5 0 16,0 1 0-16,-3-4 0 0,-3 6 0 0,4-2 0 15,-7 2 0-15,3 2 0 0,-6 1 0 0,3 0 0 16,-3-1 0-16,0 1 0 0,3 5-20 0,-2-3 0 16,8 3 0-16,-3-3 0 15,0 3-59-15,3 3-12 0,0-3-2 0,0 2-1 16,3-2-113-16,0 0-22 0</inkml:trace>
  <inkml:trace contextRef="#ctx0" brushRef="#br0" timeOffset="122688.02">15090 13713 460 0,'0'0'20'0,"0"0"5"0,0 0-25 0,0 0 0 16,0 0 0-16,0 0 0 0,0 0 287 0,0 0 52 16,0 0 10-16,0 0 3 0,0 0-180 0,0 0-35 15,3 8-7-15,-3-8-2 0,0 0-34 0,-3 8-7 16,3 0-2-16,-3 0 0 0,-3-3-18 0,3 1-4 16,0 4-1-16,-3 1 0 0,0 2-24 0,0 0-5 15,0 1-1-15,0-1 0 0,0-3-13 0,-2 1-3 16,2 0-1-16,0 2 0 0,-3-3-15 0,6-2 9 15,-3 3-9-15,3-3 8 0,-3 0-8 0,3-3 0 16,0 0 0-16,3-5 0 16,0 0-77-16,0 0-18 0,0 0-3 0,6 3-702 0,-6-3-141 0</inkml:trace>
  <inkml:trace contextRef="#ctx0" brushRef="#br0" timeOffset="123291.53">15420 13319 1598 0,'0'-3'71'0,"0"3"14"0,0 0-68 0,0 0-17 15,0 0 0-15,0 0 0 0,0 0 123 0,-3 3 21 16,0-3 4-16,1 3 0 0,-4-1-70 0,3 1-14 15,-3 2-4-15,3 1 0 0,-6 2-18 0,6 0-4 16,-3-1-1-16,0 4 0 0,0-3-9 0,0 0-1 16,-3 3-1-16,3-1 0 0,3 1 10 0,-3-3 1 15,0 0 1-15,0 2 0 0,0 1-23 0,0 2-5 16,0-8-1-16,3 3 0 0,0 0 23 0,-3 0 4 16,6 0 0-16,-3-3 1 15,3-5-50-15,0 0-11 0,0 6-1 0,0-6-1 0,0 0 26 0,0 0 0 16,6 2 12-16,0 1-4 0,0-6-8 0,0 1 0 15,0-1 0-15,0 0 8 0,3 1-8 0,0 2 0 16,0-6 0-16,3 4-8 0,-3-1 8 0,3 0-8 16,-3-2 8-16,3 2-8 0,-1 3-1 0,-2 0 0 15,0-2 0-15,0 4 0 0,0-2-3 0,-3 3 0 16,3 0 0-16,-3-1 0 0,0 1-4 0,0 0 0 16,-6-3-1-16,6 2 0 0,-3 4 9 0,3-1 8 0,0-2-12 0,0 5 12 15,-3-3 0-15,0 0-8 0,-3-5 8 0,0 0 0 16,3 5 0-16,0 3 0 0,-3 0-8 0,0 0 8 15,0 3 0-15,0-1 11 0,-3-2-2 16,0 3 0-16,0-1 11 0,-3 1 1 0,0-3 1 0,0 3 0 16,0-3-9-16,-3 2-1 0,-3 1-1 0,3-1 0 15,-6 1-11-15,0-1 10 0,0 1-10 0,-2 0 10 16,-1-1-10-16,3-5 8 0,0 1-8 0,3-1 8 16,-6 0 0-16,3-2-8 0,0 0 12 0,1-1-4 15,2-2-8-15,0 0 0 0,-3 0 0 0,6-2 0 16,0-4 0-16,0-2 8 0,6 3-8 0,-3-3 8 15,3 3-19-15,3-3-4 0,-3 0-1 0,3 0-818 16,3-3-164-16</inkml:trace>
  <inkml:trace contextRef="#ctx0" brushRef="#br0" timeOffset="123531.88">15355 13301 288 0,'0'2'25'0,"0"-2"-25"0,0 0 0 0,0 0 0 16,0 0 424-16,0 0 79 16,0 0 16-16,0 0 3 0,9-2-325 0,0 2-65 0,0 0-12 0,0 0-4 15,3-3-51-15,-3 3-10 0,2 0-3 0,-2 0 0 16,3 0-24-16,0 0-4 0,-3 0-2 0,3 0 0 16,-3 0-12-16,0 0-2 0,3 0-8 0,-3 3 12 15,0-3-12-15,3 0 0 0,-4 0 0 0,1 0 0 31,0 2-39-31,0-2-13 0,0 0-4 0,0 3-1169 0</inkml:trace>
  <inkml:trace contextRef="#ctx0" brushRef="#br0" timeOffset="123888.92">15787 13549 1497 0,'0'0'133'0,"0"0"-106"15,0 0-27-15,0 0 0 0,3-5 147 0,-3 5 24 16,0 0 5-16,3-3 0 0,2 3-26 0,-5 0-6 15,0 0 0-15,0 0-1 0,9 0-63 0,-3 3-13 16,3-3-3-16,0 3 0 0,3-3-51 0,-3 0-13 16,3 0 0-16,0 0 0 0,0 2 0 0,0-2 0 15,0-2 0-15,2-4 0 0,-2 6 0 0,-3-5 0 0,3 2 0 16,0-2 0-16,0 0 0 0,-3 0 0 16,3 2 0-16,-3 3 0 0,3-5 28 0,0-1 2 0,-3 4 1 0,-1-4 0 15,1 6-31-15,-3-2-13 0,3-1 1 0,0 3-868 16,0 0-172-16</inkml:trace>
  <inkml:trace contextRef="#ctx0" brushRef="#br0" timeOffset="124637.45">16727 13367 1792 0,'0'0'40'0,"0"0"8"0,0 0 1 0,0 0 1 0,0 0-40 0,0 0-10 15,0 0 0-15,0 0 0 0,-6 5 104 0,0 3 20 16,3 0 3-16,3 3 1 0,-6-1-46 0,0 3-9 16,0 3-1-16,0 0-1 0,1 0-10 0,-1 0-1 15,-3 0-1-15,-3 5 0 0,6-3-28 0,-3 4-6 16,-3-1-1-16,0 3 0 0,3-6-12 0,-3 3-4 16,3-2 0-16,0-1 0 0,0 1-8 0,0-6 0 0,4 3 0 0,-4 0 8 31,3-3-80-31,0-2-16 0,0 2-3 0,0-3-1081 0</inkml:trace>
  <inkml:trace contextRef="#ctx0" brushRef="#br0" timeOffset="125034.4">16474 13234 691 0,'0'0'61'0,"0"0"-49"16,0 0-12-16,0 0 0 0,0 0 239 0,0 0 45 16,0 0 8-16,0 0 3 0,0 0-123 0,0 0-25 15,9 6-5-15,-6-1-1 0,3-2-39 0,3-1-8 16,0 1-2-16,0-3 0 0,3 0-19 0,3 0-4 15,2 0-1-15,1 0 0 0,0 0-25 0,3 0-6 16,6 0-1-16,-3-3 0 0,-10 3-17 0,7-2-4 16,6-1-1-16,3 0 0 0,-3 1-14 0,-4 2 8 15,4-6-8-15,-3 6 0 0,-3-2 8 0,0-1-8 16,0-2 0-16,-4 2 9 0,4 1-9 0,0-1 0 0,-6 0 0 0,3 1 0 16,0-1 0-16,-3 3 0 0,-3 0 0 0,-1 0 0 15,1 0 0-15,0 3 0 16,-3-1-12-16,0 1 12 15,-9-3-75-15,0 0-7 0,0 3-2 0,0-3-1172 0</inkml:trace>
  <inkml:trace contextRef="#ctx0" brushRef="#br0" timeOffset="125321.39">16412 13655 1267 0,'0'0'112'0,"0"0"-89"16,9-2-23-16,0 2 0 0,-1-3 176 0,1 0 30 16,3 1 6-16,0-4 2 0,0 4-83 0,3-4-17 15,-3 1-3-15,6-3-1 0,3 3-41 0,-4 0-8 16,4-1-1-16,3 1-1 0,3 2-26 0,-6-2-5 15,-6 2 0-15,-1 1-1 0,7-1-18 0,0 0-9 16,-3 1 10-16,-3-1-10 0,3 3-14 0,-3 0-9 16,0 3-1-16,-4-3-1 15,-2 2-195-15,3-2-40 0</inkml:trace>
  <inkml:trace contextRef="#ctx0" brushRef="#br0" timeOffset="125840.04">16870 13830 2026 0,'0'0'44'0,"0"0"10"0,0 0 2 0,0 8 1 0,0-3-45 0,0 0-12 0,0 3 0 0,0 0 0 16,-3 0 74-16,0 0 13 0,3 0 2 0,0 3 1 15,0-1-46-15,-3 1-8 0,3-1-3 0,-3 1 0 0,3-1-10 0,-3 4-3 16,0-1 0-16,-3 0 0 0,3 3-7 0,-3 0-1 16,3-3-1-16,-3 6 0 0,0-3 4 0,-3-3 1 15,4 3 0-15,-7 0 0 0,0-1-16 0,6-1 8 16,0 2-8-16,-3-1 0 0,0 1 0 0,-3 0 0 15,3 0 0-15,3-3 0 0,3-2 57 0,-3-1 6 16,0 1 1-16,0 0 0 0,0 4-52 0,0-1-12 16,-5-4 0-16,5-2 0 0,-3-5 0 0,3-3 0 15,-3 8 0-15,3-3 0 0,6-5 24 0,0 0 3 16,-9-8 0-16,3 0 0 0,0 0 8 0,3 0 1 16,0 0 1-16,3-2 0 0,0 2-28 0,3-3-9 0,0 3 0 15,0-2 0-15,3-1 0 0,0-2 0 0,3 2 0 16,0-2 0-16,3 3 0 0,0-4 0 0,-4-2 0 15,4 3 0-15,0 0 0 0,0-3 0 0,-3 0 0 0,3 0 0 16,0-2 0-16,3-1 0 0,0 1 0 0,-3 5 0 16,-3 2 0-16,-1 0 0 0,4-2 0 0,-3 5 0 31,0-2-77-31,-3 2-16 0,0-3-3 0,3 3-1190 0</inkml:trace>
  <inkml:trace contextRef="#ctx0" brushRef="#br0" timeOffset="126036.53">16918 13705 2016 0,'0'0'179'0,"0"0"-143"16,0 0-36-16,0 0 0 0,0 0 108 0,0 0 14 15,0 0 3-15,0 0 1 0,0 0-62 0,0 0-12 16,0 0-2-16,0 0-1 0,0 0-49 0,0 0 0 15,0 0 0-15,0 0-1175 0</inkml:trace>
  <inkml:trace contextRef="#ctx0" brushRef="#br0" timeOffset="126371.64">17108 13840 518 0,'0'0'23'0,"0"0"5"0,0 0-28 0,0 0 0 0,0 0 0 0,0 0 0 16,6 0 417-16,-6 0 79 0,0 0 15 0,6-2 3 15,3 2-335-15,-3 2-67 0,-6-2-14 0,0 0-2 16,9-2-25-16,0 2-5 0,-3 0-1 0,-6 0 0 16,0 0-49-16,0 0-16 0,15 0 10 0,-6 0-10 15,-9 0 8-15,9 0-8 0,5-3 0 0,-2 3 8 0,-3 0-8 0,0-3 0 16,0 3 0-16,0-2 0 0,3-1-8 0,-3 3-8 16,-9 0 0-16,9-3-1 15,3 3-193-15,-12 0-38 0</inkml:trace>
  <inkml:trace contextRef="#ctx0" brushRef="#br0" timeOffset="126852.4">17388 13798 288 0,'0'0'25'0,"0"0"-25"0,0 0 0 0,0 0 0 15,9 0 321-15,-9 0 59 0,3-3 12 0,-3 3 3 16,6-5-236-16,0 2-47 0,3-2-10 0,-3 3-2 16,-6 2-40-16,6-6-8 0,3-2-1 0,-1 3-1 15,-2-3-18-15,0 3-3 0,3-3-1 0,3-3 0 16,-6 3 6-16,3-2 1 0,3 2 0 0,-3-3 0 15,0 1-23-15,12-12 4 0,-9 9-16 16,0 3 16-16,-1-1-3 0,-5-2-1 0,3 5 0 0,3-3 4 0,-6 3 0 16,-3 3 0-16,0 0 0 0,-3 2 21 0,3-2 5 15,-3 5 1-15,0 0 0 0,-6 0-24 0,6 0-5 16,0 0-1-16,0 0 0 0,-9 5 6 0,6 3 1 16,6 0 0-16,-3 3 0 0,-6-1-10 0,3 1-2 15,-3 2 0-15,3 3 0 0,3-3 0 0,-3 0 0 16,-9 3 0-16,7 0 0 0,2 0 7 0,-3-3 1 15,-3 6 0-15,3-3 0 0,3-3-4 0,0 3 0 16,0-3 0-16,0 0 0 0,0 0-12 0,0 1 0 16,0-4 8-16,3 1-8 0,-3-3 0 0,3 2-13 15,3-2 2-15,0-2 1 16,-6-1-190-16,3-5-39 0,0 0-7 0,0 0-2 0</inkml:trace>
  <inkml:trace contextRef="#ctx0" brushRef="#br0" timeOffset="128294.32">14459 14219 172 0,'0'0'16'0,"0"0"-16"0,0 0 0 0,0 0 0 16,0 0 108-16,0 0 18 0,0 0 4 0,0 0 1 0,0 0-51 0,0 0-9 16,0 0-3-16,0 0 0 0,0 0-6 0,0 0-2 15,0 0 0-15,0 0 0 0,0 0 7 0,0 0 1 16,0-6 0-16,0 6 0 0,0 0-7 0,0 0-1 15,-3-5 0-15,3 5 0 0,0 0-32 0,0 0-8 16,0 0 0-16,0 0-1 0,6-3-5 0,3 3-1 16,-3 0 0-16,3 0 0 0,3-2 10 0,0 2 1 15,0 0 1-15,5 0 0 0,-2 0-5 0,3 0 0 16,3 0-1-16,0 0 0 0,3-3 4 0,-1 3 1 16,-2-2 0-16,9-1 0 0,0 0 0 0,6 3 0 15,8 0 0-15,7-2 0 0,2-1-7 0,1 0-1 16,-3 1 0-16,5 2 0 0,4 0-16 0,2-3 0 0,4 0 0 15,-1 3 0-15,4 0 10 0,-1-2-2 16,0 2 0-16,1 0 0 0,8 0-8 0,-2 0 0 16,2 0 0-16,1 0 0 0,2-3 0 0,3 3 0 0,4 0 0 0,2 0 0 15,-3 0 8-15,3 0 0 0,1-3 0 16,2 1 0-16,0-1-8 0,-5 3 12 0,-4-2-12 16,0 2 12-16,1-3-12 0,-4 0 0 0,-3 1 0 0,-8-4 8 15,-7 1-8-15,1 2 0 0,2 1-12 0,-2-1 12 16,-4-2 0-16,-2 2 0 0,2-2 0 0,-8 2 12 15,-3-2-12-15,-7 0 0 0,-2-1 0 16,-3 1-11-16,0 0 11 0,-4-1 0 0,1 1 0 16,0 0-8-16,-3 0 8 0,-1 2 0 0,-2-2 0 0,0 5 0 15,-3-3 0-15,-3 0 0 0,2 3 0 0,-5 0 0 16,-3-2 12-16,0 2-1 0,-3-3-1 0,-3 3 0 16,3 0-10-16,-6 0-14 0,0-3 3 0,0 3 1 15,-6 0 34-15,0 0 6 0,0 0 2 0,0 0 0 16,0 0-32-16,0 0 0 0,0 0 0 0,0 0 0 0,0 0 0 15,0 0 0-15,0 0 0 0,-9 3-663 16,3 2-138-16</inkml:trace>
  <inkml:trace contextRef="#ctx0" brushRef="#br0" timeOffset="129774.23">14998 14716 835 0,'0'0'36'0,"0"0"9"0,0 0-36 0,0 0-9 0,0 0 0 0,0 0 0 16,0 0 113-16,0 0 21 0,0 0 4 0,0 0 1 15,0 0-51-15,0 0-9 0,0 8-3 0,3 0 0 16,-6 3 1-16,-3-1 0 0,3 1 0 0,0 2 0 16,-3 0-19-16,-3 0-4 0,0 3-1 0,0 5 0 15,-3-2-12-15,0 0-2 0,0 4-1 0,1-1 0 16,2-1-26-16,-3-3-12 0,0 3 10 0,3-2-10 16,0-1 12-16,0 1-4 0,0-3-8 0,3-3 12 15,3 3-12-15,0-6 11 0,0 1-11 0,0-3 10 16,6 0-10-16,-3-8 0 0,0 0 0 0,0 0-669 15,0 0-141-15</inkml:trace>
  <inkml:trace contextRef="#ctx0" brushRef="#br0" timeOffset="130176.16">14563 14711 1148 0,'0'0'51'0,"0"0"10"0,0 0-49 0,0 0-12 15,-6 0 0-15,6 0 0 0,0 0 86 0,0 0 14 0,0 0 4 0,0 0 0 16,0 0-13-16,3-3-3 0,-3 3 0 0,9-5 0 15,0 0-26-15,0 2-6 0,3-2 0 0,0-1-1 16,0 4 5-16,0-4 0 0,3 1 1 0,2 3 0 16,1-4-13-16,3 1-4 0,3 0 0 0,3-1 0 15,-1 1-10-15,4 0-2 0,0-1-1 0,0-1 0 16,3 1-19-16,-1 1-4 0,1 0-8 0,0-1 12 16,-6 1-12-16,2 2 8 0,-2-2-8 0,3 0 0 0,-3 0 9 15,-4 2-9-15,4 0 8 0,-3 1-8 0,0-4 11 16,-3 4-3-16,-3-1-8 0,-1 3 12 0,-2 0-12 0,3-3-16 15,-9 3 3-15,0 3 1 16,-9-3-93-16,0 0-19 0,0 0-3 16,0 0-882-16</inkml:trace>
  <inkml:trace contextRef="#ctx0" brushRef="#br0" timeOffset="130455.29">14623 14997 806 0,'0'0'72'0,"0"0"-58"0,0 0-14 0,3 2 0 16,3-2 149-16,-3 0 27 0,3 0 6 0,3-2 1 15,-4 2-63-15,4 0-13 0,15-8 101 16,-9 2-154-16,3 1-10 0,3 0-3 0,3-3 0 15,2 3-21-15,-2-3-4 0,3 0 0 0,-3 2-1 16,-3 1-6-16,5 0-1 0,-2 0 0 0,-3 2 0 16,0 0-8-16,-3 1 0 0,-3-1 0 0,-3 3-616 15,-4 3-119-15</inkml:trace>
  <inkml:trace contextRef="#ctx0" brushRef="#br0" timeOffset="130973.19">15156 15171 403 0,'0'0'36'0,"0"0"-36"16,0 0 0-16,0 0 0 0,0 0 160 0,0 0 24 15,0 0 6-15,3 6 1 0,-3-6-76 0,-3 7-15 16,0 1-4-16,0 3 0 0,0-3-19 0,0 5-4 16,0-2-1-16,-3-1 0 0,3 4-22 0,-3-1-5 0,0 0-1 0,0 0 0 15,0 3 3-15,0 0 0 0,0 2 0 16,0-2 0-16,0 3-21 0,0-1-4 0,-3-2-1 0,6 3 0 16,-3-3-7-16,0 0-2 0,0-1 0 0,3 1 0 15,-3-2 16-15,3 1 4 0,-2 1 0 16,2-2 0-16,0-4-20 0,-3 3-3 0,3-5-1 0,0 3 0 15,0-3-8-15,0 0 8 0,-3-3-8 0,0 3 8 16,3-3 4-16,-3-2 0 0,0 0 0 0,3-3 0 16,0 2-4-16,-3-4 0 0,-3-1 0 0,3-2 0 15,0-1 20-15,-3 1 3 0,3-3 1 0,0 0 0 16,3 0-32-16,0-2 0 0,0-1 0 0,-3-2 0 16,6 2 0-16,-3 1 0 0,3-4 0 0,3 4 0 15,0-3 20-15,0-1-1 0,3 4-1 0,-3-3 0 16,6-1-3-16,0 4-1 0,-6-3 0 0,6-1 0 0,3 1 14 15,-3 2 4-15,0-2 0 0,3 0 0 0,0 0-32 0,0 2 0 16,-1 3 0-16,4-2 0 0,-3 2 0 0,-3-3 0 16,3 3 0-16,-3 0 0 0,3 0 0 15,-3 3 0-15,0 0 0 0,0 2 0 16,0-2-200-16,0-3-45 0,3-3-10 16,-4 3-1-16</inkml:trace>
  <inkml:trace contextRef="#ctx0" brushRef="#br0" timeOffset="131138.74">15242 14965 633 0,'6'-11'28'0,"-6"11"6"0,0 0-34 0,0-5 0 0,0 0 0 0,3-1 0 16,0-2 230-16,-3 6 39 0,0 2 8 0,0 0 2 15,6-3-186-15,-6 3-37 0,0 0-7 0,9 3-562 16,-3-1-113-16</inkml:trace>
  <inkml:trace contextRef="#ctx0" brushRef="#br0" timeOffset="131492.84">15641 14989 864 0,'0'0'76'0,"0"0"-60"15,0 0-16-15,0 0 0 0,-3-6 146 0,3 1 26 16,3 2 6-16,-3 3 1 0,0 0-60 0,3-5-12 15,3 0-3-15,0 2 0 0,3-2-38 0,-4 2-8 16,4-2-2-16,0 2 0 0,6 1-27 0,-3-4-5 0,0 4-2 16,0-1 0-16,3 0-10 0,-3 3-3 15,-3 0 0-15,0-2 0 0,2 2 7 0,1 0 0 16,3 0 1-16,-3 2 0 0,0-2-17 0,-3 6 0 0,0-4 0 0,0 1 0 31,0 0-135-31,-3 2-21 0</inkml:trace>
  <inkml:trace contextRef="#ctx0" brushRef="#br0" timeOffset="132206.74">16447 14756 1270 0,'0'0'56'0,"0"0"12"15,0 0-54-15,0 0-14 0,0 0 0 0,0 0 0 0,0 8 84 0,-3 0 13 16,-3 0 3-16,3 2 1 0,-2 1-16 0,-1 2-3 16,0 0-1-16,0 3 0 0,-3-3-35 0,3 6-7 15,-3-1-2-15,0 1 0 0,-3-1-13 0,3 4-2 16,-3-4-1-16,3 1 0 0,-3 2-10 0,0-3-3 15,-2 1 0-15,5-1 0 0,0 1-8 0,3-3 0 16,0 0-12-16,0-3 12 0,0 3 16 0,3-6 12 16,0 1 1-16,-3-3 1 15,6-3-158-15,0-5-32 0,0 0-7 0,0 0-1 0</inkml:trace>
  <inkml:trace contextRef="#ctx0" brushRef="#br0" timeOffset="132557.15">16194 14676 1152 0,'0'0'102'16,"0"0"-82"-16,0 0-20 0,0 0 0 15,0 0 71-15,0 0 9 0,3-5 3 0,3 3 0 16,3-4 26-16,0 6 6 0,3-2 1 0,3-1 0 0,-3-2-48 0,3 2-10 16,3-2-2-16,2 5 0 0,4-3-4 0,-3-2 0 15,3 5-1-15,3-3 0 16,-4 0-25-16,4 1-5 0,-3-1-1 0,3 1 0 0,0-1-8 0,2 0-1 16,-2 1-1-16,3-4 0 0,6 4-10 0,-10-1 0 15,-2 0 9-15,0 1-9 0,-3-1 0 0,0 3 9 16,0-3-9-16,-1 3 0 0,-5 0 11 0,0 3-11 15,0-3 10-15,-3-3-10 0,-3 6 0 0,0-3-15 16,0 0 2-16,-9 0 0 16,0 0-150-16,0 0-29 0</inkml:trace>
  <inkml:trace contextRef="#ctx0" brushRef="#br0" timeOffset="132868.31">16185 15023 403 0,'0'0'36'0,"0"0"-36"0,0 0 0 0,0 0 0 15,0 0 224-15,9-3 39 0,-3 1 7 0,6-1 2 16,-3 0-161-16,3 1-32 0,0-1-7 0,3-2 0 16,3 2-17-16,0 1-3 0,2-4-1 0,1 4 0 0,0-4-37 0,0 4-14 15,0-1 11-15,0 0-11 0,-1-2 11 0,-2 5-11 16,3-3 12-16,-3 1-12 16,-6-1-94-16,3 1-26 0,9-1-4 0,-10 3-2 0</inkml:trace>
  <inkml:trace contextRef="#ctx0" brushRef="#br0" timeOffset="133380.99">16540 15259 518 0,'0'0'46'0,"0"0"-37"0,-3 5-9 0,-3 0 0 16,3 0 153-16,0 3 29 0,-3 0 6 0,3 0 0 15,-6 3-84-15,6 2-18 0,-3 0-3 0,0 0-1 16,0 3-41-16,3 0-8 0,-6 0-1 0,3-3-1 16,0 6-8-16,0-3-2 0,0-3 0 0,0 3 0 15,0 0 15-15,0 2 4 0,-2 1 0 0,2-3 0 16,-3 0-26-16,3-1-5 0,0 1-1 0,-3 0 0 15,3 3 4-15,0-3 1 0,-3-1 0 0,3 1 0 16,0 0 2-16,3-3 0 0,-6 1 0 0,0-4 0 16,3-2 2-16,0 3 1 0,-3-3 0 0,3 0 0 15,-2-3 4-15,2-2 1 0,-3 2 0 0,0-5 0 16,0 5-7-16,3-5 0 0,-3 0-1 0,0 0 0 16,0-5-3-16,0 2-1 0,0-2 0 0,3 0 0 0,3-3 13 15,-3 0 4-15,0-3 0 0,3 1 0 0,0-4 12 0,3 1 2 16,3 0 1-16,0 2 0 0,0-2-3 0,0 0-1 15,3 0 0-15,3-1 0 0,0 4-3 0,0-3-1 16,3-1 0-16,0 1 0 0,3 0-22 0,3 0-4 16,2-1-1-16,-2 1 0 0,0 0-8 0,3 0-9 15,0-1 9-15,-3 1-13 0,0 0 13 0,2 0 0 16,-5-3 0-16,3 3 0 0,0 2 9 0,-3-2-9 16,3 0 0-16,-6 2 9 0,3 3-23 0,-4 0-5 15,-2 0-1-15,-3 3-780 0,0 0-157 16</inkml:trace>
  <inkml:trace contextRef="#ctx0" brushRef="#br0" timeOffset="133706.13">16751 15290 1346 0,'-12'-2'60'0,"12"2"12"0,0 0-58 0,0 0-14 16,0 0 0-16,0 0 0 0,0 0 107 0,0 0 18 16,0 0 4-16,0 0 1 0,0 0-47 0,0 0-10 15,3-3-1-15,3 0-1 0,-6 3-38 0,0 0-7 16,6-2-2-16,0-1 0 0,0-2 4 0,3 2 0 15,0 3 0-15,3-3 0 0,0 1-28 0,-4 2 0 16,-8 0 0-16,12 0 0 0,-3 0 0 0,0-3 0 16,0 3 0-16,0 0-11 15,0 0-118-15,-9 0-24 0,0 0-5 0,0 0-1 0</inkml:trace>
  <inkml:trace contextRef="#ctx0" brushRef="#br0" timeOffset="134174.84">16983 15269 1350 0,'0'0'29'0,"0"0"7"0,0 0 0 0,0 0 3 0,0 0-31 0,0 0-8 0,0 0 0 0,0 0 0 15,0 0 100-15,0 0 20 0,6 0 3 0,-6 0 1 16,0 0-77-16,6-3-15 0,3 1-4 0,-3-1 0 16,0 1 7-16,3-1 1 0,0-2 0 0,0-1 0 15,0 1-36-15,3 0 0 0,-1-1 0 0,1-2 0 16,0 1 0-16,3-1 0 0,-6 0 0 0,6 0 0 16,-3 0 0-16,0 0 0 0,-6-3 0 0,3 1 0 15,6-1 0-15,-4 1 0 0,1-1 0 0,-3 3 0 0,0-3 0 16,3 1 0-16,-3 2 0 0,0 0 0 0,-3 0 0 0,0 3 0 15,0 2 0-15,-6 3 0 0,0 0 0 0,0 0 0 16,0 0 0-16,0 0 0 0,0 0 13 0,0 0-4 16,0 0-1-16,0 0 0 0,0 0 12 0,-6 5 1 15,-3 3 1-15,3 0 0 0,3 0 10 0,-3 3 1 16,-6-1 1-16,3 4 0 0,3-1-11 0,0 3-3 16,-3 0 0-16,0 2 0 0,1 1-3 0,2-4-1 15,3 1 0-15,-6 0 0 0,3 0-6 0,0 0-2 0,0-3 0 16,3 3 0-16,-3-3-8 0,3 1 0 0,3-1 0 15,0 0 0-15,-3-2 0 0,3-1 0 0,0 1 0 16,3-3-714-16,0 0-145 16</inkml:trace>
  <inkml:trace contextRef="#ctx0" brushRef="#br0" timeOffset="138048.2">19144 13518 403 0,'0'0'17'0,"0"0"5"0,0 0-22 0,0 0 0 0,0 0 0 0,0 0 0 15,0 0 181-15,0 0 32 0,0 0 7 0,-6 0 0 0,0 2-86 16,-3 4-18-16,0-4-3 0,3 3-1 0,-5 3-36 0,2 0-8 16,-3 0-2-16,0 0 0 0,3 0-11 0,-3 3-3 15,-3 2 0-15,3 0 0 0,3 3 10 0,-6 3 2 16,-3-4 0-16,1 7 0 0,-4-1-26 0,0 3-5 16,-3-1-1-16,3 4 0 0,0-1-1 0,1 3-1 15,-1 1 0-15,0-1 0 0,3 0-6 0,-3 0-2 16,0 0 0-16,1 3 0 0,-1-6 2 0,3 3 0 15,0 0 0-15,3 0 0 0,0-2-7 16,3 2-1-16,0 0 0 0,4 3 0 0,2-3-7 0,3 0-1 16,-3-5-8-16,6 2 12 0,0-4-2 0,0 1-1 15,3-1 0-15,0-4 0 0,3 1-9 0,2-4 0 16,1 1 0-16,0-2 0 0,3-1 0 0,-3-3 10 16,3 4-10-16,0-4 10 0,0-2-10 0,-3 0 0 15,0 0 0-15,3-3 8 0,-3 1-8 0,-3-1 10 16,-1 0-10-16,4 0 10 0,-3 1-10 0,-3-1 0 0,-3-5 0 15,0 0-11 1,0 0-137-16,0 0-27 0,0 0-5 0</inkml:trace>
  <inkml:trace contextRef="#ctx0" brushRef="#br0" timeOffset="138843.78">19305 13697 460 0,'0'0'20'0,"0"0"5"0,0 0-25 0,0-5 0 16,0 0 0-16,3 0 0 0,-3 5 171 0,3-6 29 16,-3-2 5-16,0 8 2 0,3-2-82 0,-3 2-16 15,0 0-3-15,0 0-1 0,0 0-37 0,0 0-8 16,0 0-2-16,0 0 0 0,0 0-5 0,0 0-1 0,-3 8 0 0,0 2 0 16,0 1 1-16,-3 5 0 15,0-3 0-15,-3 5 0 0,0 4-5 0,0-1-2 16,-6 5 0-16,0 1 0 0,-2 2-4 0,2-3-1 0,-6 6 0 15,3-3 0-15,-3 3-17 0,0 0-4 0,3-1-1 16,1-4 0-16,-1 2-9 0,3-3-2 16,-3 1 0-16,6-3 0 0,3-3-8 0,0 3 0 0,3-3 0 15,-3 3 8-15,6-6-8 0,-3 3 0 0,3-2 0 16,0-6 0-16,0 0 0 0,3-5 0 0,-3 3 9 0,3-3-9 16,0-3 8-16,0-5-8 0,0 0 8 0,6 3-8 15,-6-3 10-15,0 0-2 0,6 2-8 0,0-4 12 16,0-1-2-16,0 0-1 0,3 1 0 0,3-4 0 15,-3-1 3-15,3-4 1 0,3 0 0 0,-3-2 0 16,6 0-13-16,-4 0-13 0,4-3 2 0,0 3 1 16,0-1 10-16,0 1-8 0,0 0 8 0,-3 0-8 15,0 2 8-15,-1 0 0 0,1 4 0 0,-3-4-8 16,3 6 8-16,-3-3 0 0,0 2 0 0,0 4 0 16,-3-3 0-16,3 5-10 0,-3-3 10 0,-1 6 0 15,1-3-9-15,-3 5 9 0,0-3 0 0,3 4-9 0,-6 2 9 16,3-3 0-16,-3 3 0 0,0 0 0 0,3 0-13 15,-6 2 2-15,3 1 1 0,0 0 0 0,-3-1 10 16,0 3 14-16,-3 1-3 0,0-4-1 0,-3 3-10 0,3-2 0 16,-6 2 0-16,3-2 0 0,0-1 0 0,0 1 0 15,-3 0 0-15,3-1 0 0,-2-2 0 0,-1 3 0 16,0-1 0-16,0-2 8 0,-3 0-8 0,0 3 10 16,0-6-10-16,3 3 10 0,-6-3-10 0,3 0 8 15,0-2-8-15,1 0 8 0,-4-1-8 0,0-2 8 16,0 0-8-16,0-2 8 0,-3-1-8 0,3 0 8 15,0-2-8-15,3 0 8 0,-2 2-8 0,2-2 0 16,0 2 9-16,3 1-9 0,3-4 12 0,-3 4-1 16,3-4-1-16,3 4 0 0,3 2-19 0,0 0-4 0,0-5-1 15,0 5 0 1,6-3-137-16,3 0-27 0</inkml:trace>
  <inkml:trace contextRef="#ctx0" brushRef="#br0" timeOffset="139547.24">19555 14518 1238 0,'0'0'55'0,"0"0"11"0,0-6-53 0,0 6-13 0,0 0 0 0,0 0 0 15,-3-5 89-15,3 5 15 0,0 0 4 0,0 0 0 16,0 0-36-16,0 0-8 0,0 0 0 0,0 0-1 16,0 0-21-16,0 8-4 0,0 3-1 0,-3-3 0 15,-3 2 11-15,0 1 3 0,-3-1 0 0,3 4 0 16,-3 1-7-16,0 1 0 0,0 3-1 0,0-1 0 15,1 4-1-15,-1-4 0 0,0 3 0 0,-3 0 0 16,0 1-28-16,0-1-6 0,3 3 0 0,-3-1-8 16,3-2 16-16,-3 3-4 0,0 0-1 0,3 0 0 15,0-3-11-15,1 0 8 0,-1 0-8 0,0-2 8 0,-3-1-8 16,6-2 0-16,0 0 0 0,-3 0 8 0,3-3-8 0,0 1 0 16,0-1 0-16,0-3 0 15,0-2 8-15,3 0-8 0,-3-5 8 0,3 2-8 0,-3-5 12 16,0 0-2-16,0-2-1 0,3-1 0 0,-3 0 5 0,-2-2 1 15,5-3 0-15,0-3 0 0,-3 3-5 16,3 1-1-16,-3-7 0 0,6 4 0 0,-3-3 4 0,0-1 1 16,3 1 0-16,0-3 0 0,3 3 2 0,-3-3 0 15,3 0 0-15,3 3 0 0,-3-6-1 0,3 6 0 16,0-5 0-16,2 2 0 0,1 0-15 0,3-3 11 16,0 4-11-16,3-1 10 0,3 0-10 0,-3 0 0 15,6 0 0-15,0 3 0 0,-1-3 18 0,1 3-2 16,0-3 0-16,0 5 0 0,-3-2-16 0,3 2 0 0,-4 1 8 15,1 2-8 1,-3 0-32-16,3 0-9 0,-6 0-3 0,0 0-803 0,3 3-161 0</inkml:trace>
  <inkml:trace contextRef="#ctx0" brushRef="#br0" timeOffset="139729.76">19757 14153 1821 0,'-6'-11'80'16,"6"11"18"-16,0 0-78 0,0-5-20 0,-3-1 0 0,3 6 0 15,0 0 46-15,0 0 6 0,0 0 0 0,0 0 1 16,0 0-28-16,0 0-5 0,6 3-2 0,-6-3-625 16,0 0-125-16</inkml:trace>
  <inkml:trace contextRef="#ctx0" brushRef="#br0" timeOffset="140268.31">19921 14295 1209 0,'0'0'53'0,"0"0"12"0,0 0-52 0,0 0-13 16,0 0 0-16,0 0 0 0,0 0 103 0,0 0 17 15,0 0 4-15,0 0 1 0,6-2-41 0,0-3-9 16,0 2-2-16,6-2 0 0,0 2-18 0,0 0-4 16,5 1-1-16,-2-1 0 0,3 0-18 0,3 3-4 15,-3-2-1-15,3-1 0 0,0 3-4 0,-1-3-1 16,-2 3 0-16,3 0 0 0,-3-2-10 0,0 2-1 16,0-3-1-16,0 3 0 0,-1 0-10 0,-2 3 10 15,-3-1-10-15,0-2 10 16,0 6-57-16,-3-4-11 0,0-2-2 0,-3 3-916 0</inkml:trace>
  <inkml:trace contextRef="#ctx0" brushRef="#br0" timeOffset="141131.01">20689 14422 345 0,'0'0'31'16,"0"0"-31"-16,0 0 0 0,0 0 0 0,0 0 172 0,0 0 28 16,0 0 5-16,0 0 2 0,0 0-84 0,0 0-17 15,0 0-3-15,0 0-1 0,0 0-38 0,0 0-8 16,3-2-2-16,3-1 0 0,0 1-18 0,0-1-4 15,0 0-1-15,0 1 0 0,0-1-10 0,0 0-1 0,-6 3-1 0,6-5 0 16,0 2-3-16,2-2-1 16,-2 2 0-16,0-2 0 0,0 0-6 0,0 0-1 0,3-1 0 0,-3-2 0 15,3 0-8-15,0-2 0 0,0 2 9 0,-3-3-9 16,0 3 11-16,-3-5-3 0,0 3 0 0,0-1 0 16,0-2 0-16,0-3 0 0,0 3 0 0,0-1 0 15,0-2 0-15,-3 3 0 0,-3 0 0 0,3 2 0 16,-3 1 6-16,0 2 1 0,-3 0 0 0,-6 0 0 15,0 3 23-15,-3 2 5 0,-3 0 1 0,3 3 0 16,-6 3-14-16,4 2-2 0,-4-2-1 0,0 5 0 16,3 0-8-16,-3 0-2 0,0 2 0 0,4 1 0 15,-1 0-2-15,3-1-1 0,-3 3 0 0,6 1 0 16,-3-1 7-16,3 5 2 0,0 4 0 0,3-4 0 16,1 1-15-16,2-1-8 0,3 1 8 0,0-3-8 15,6 2 0-15,0-2 0 0,3 0 0 0,-1-3 0 16,4 0 0-16,0 0 0 0,3-2 0 0,3-3 8 0,0 0 0 15,3-5 1-15,0-1 0 0,0-4 0 16,-1-1 1-16,4-2 0 0,0-1 0 0,0-2 0 0,3-2-10 0,-3-1 0 16,-1 1 0-16,-2-4 0 0,0 1 0 0,0 0 0 15,-3 2 0-15,0 1 0 0,0-3-13 0,-3-1 5 16,2 1 8-16,-2 0-13 0,0 2 13 0,-3-2 0 16,0 5 0-16,-3-2 10 0,0 4-10 0,-3-2 0 15,-3 8 0-15,0 0 0 0,0-5 0 0,0 5 0 16,0 0 0-16,0 0 0 0,-9 3 0 0,-3-1 0 15,3 4 0-15,-3 2 0 0,3 2 0 0,-3 3 0 0,1-2 10 0,2 2-10 16,3-2 8-16,-3 2-8 16,0 3 0-16,0-3 0 0,3 0 11 0,3 3-11 0,-3-3 10 0,3 1-10 15,0-1 0-15,3 0 0 0,3-2-13 0,0-1 4 16,0-2 9-16,0 0 0 0,3 0 0 0,0 0 8 16,3-3-8-16,0 1 9 0,0-4-9 0,3 1 10 31,2-3-198-31,1 0-40 0</inkml:trace>
  <inkml:trace contextRef="#ctx0" brushRef="#br0" timeOffset="141610.75">21064 14584 1612 0,'0'0'36'0,"0"0"7"16,0 0 1-16,0 0 1 0,0 8-36 0,0-8-9 0,0 5 0 0,0 0 0 0,-3 1 76 0,3 2 14 15,-3-3 2-15,3 3 1 0,0-3-45 0,-3 3-10 16,3 0-2-16,-3 0 0 0,0 3-1 0,0-1-1 16,-3 1 0-16,0 2 0 0,0 3-7 0,0 0-2 15,-3-3 0-15,-2 5 0 0,2-4-8 0,0 7-1 16,-3-3-1-16,-3 3 0 0,3 1-15 0,-3-4 8 15,0 3-8-15,3 1 0 0,3-1 8 0,-3 0-8 16,1-3 0-16,5 4 9 0,0-4-9 0,0-2 12 16,-3 2-12-16,0-2 12 0,3 0-12 0,-3-3 0 15,3 1 0-15,-3-4 0 0,3 3 0 0,-3-5 0 0,0-2 0 0,0-1 8 16,3 3-8-16,0-5 8 0,0-3-8 0,-2 0 8 16,5-3 12-16,-3 0 1 0,0-2 1 0,0-3 0 15,0-3-22-15,3 1 0 0,0-6 0 0,3 3-8 16,0-6 8-16,6-2 0 0,0 0 0 0,0-3 0 15,3 0 8-15,2 0 3 0,-2 1 1 0,3 4 0 16,0-2-12-16,0 2 0 0,-3 1 0 0,3 5 0 16,-3-3 0-16,0 0 0 0,3 0 0 0,0 3 0 15,3 2 0-15,-4-2-14 0,7 2 3 0,-3 1 1 16,0-1-90 0,0 1-19-16,0-1-3 0,0 3-858 0</inkml:trace>
  <inkml:trace contextRef="#ctx0" brushRef="#br0" timeOffset="141783.29">21141 14351 1152 0,'0'0'51'0,"0"0"10"0,0 0-49 0,0 0-12 16,0 0 0-16,0-8 0 0,0 8 132 0,0 0 23 16,0 0 5-16,0 0 0 0,0 0-81 0,0 0-17 15,0-8-3-15,0 8-1 0,0 0-41 0,6-5-8 16,-3 2-1-16,3 1-8 15,3 2-48-15,-3 0-17 0,9-6-3 0,-6 4-737 0</inkml:trace>
  <inkml:trace contextRef="#ctx0" brushRef="#br0" timeOffset="142166.26">21460 13703 1555 0,'0'-11'68'0,"-3"6"16"0,0 2-68 0,3-2-16 0,0 5 0 0,0 0 0 16,0 0 113-16,0 0 19 0,0 0 4 0,0 0 1 16,0 0-57-16,0 0-11 0,0 0-2 0,9 5-1 15,-3 3-31-15,3 0-7 0,0 3 0 0,3-1-1 16,-1 4 1-16,-2-1 1 0,3 0 0 0,0 3 0 0,3 5-29 0,-3-2-10 15,3 2 0-15,0 3 0 0,-3-3 10 0,0 3 12 16,-3 5-2-16,-1 0-1 0,-2-3-9 0,0 6 0 16,-6-3 0-16,0 3 0 0,-3 2 10 15,0-2-10-15,-3 2 12 0,1 1-12 0,-4-1 0 0,3 3 0 16,-6 0 0-16,0 0 0 0,0 0 0 0,-3-2 13 16,0-1-4-16,0-2-1 0,3 0 0 0,-3-1 0 15,-2-4 0-15,-1 2 0 0,0-3-8 0,0 1 8 16,-6-1-8-16,3 1 8 0,1-3-8 0,-4-3 0 15,6 3 0-15,-3-3 0 16,0 2-38-16,-3-1-10 0,-2 1-1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49:58.305"/>
    </inkml:context>
    <inkml:brush xml:id="br0">
      <inkml:brushProperty name="width" value="0.05292" units="cm"/>
      <inkml:brushProperty name="height" value="0.05292" units="cm"/>
    </inkml:brush>
    <inkml:context xml:id="ctx1">
      <inkml:inkSource xml:id="inkSrc46">
        <inkml:traceFormat>
          <inkml:channel name="X" type="integer" max="9600" units="cm"/>
          <inkml:channel name="Y" type="integer" max="7200" units="cm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T" name="resolution" value="1" units="1/dev"/>
        </inkml:channelProperties>
      </inkml:inkSource>
      <inkml:timestamp xml:id="ts1" timeString="2020-11-18T10:51:05.009"/>
    </inkml:context>
  </inkml:definitions>
  <inkml:trace contextRef="#ctx0" brushRef="#br0">1273 931 230 0,'0'0'20'0,"0"0"-20"16,0 0 0-16,0 0 0 0,0 0 210 0,0 0 38 15,0 0 7-15,0 0 1 0,0 0-140 0,0 0-29 16,0 0-6-16,0 0-1 0,0 0-9 0,9-5-3 0,-6 5 0 16,3-5 0-16,-3 2-26 0,6-2-6 15,-9 0 0-15,9 2-1 0,-9-2-21 0,5-3-4 0,1 2-1 0,-6 1 0 16,3-3 7-16,3 3 0 0,-3 2 1 0,3-2 0 16,-6 0-1-16,0-3-1 0,0 2 0 0,0-2 0 15,0 3 1-15,0-3 0 0,-9 3 0 0,3 0 0 16,3 2 7-16,-5-2 1 0,5-3 1 0,-6 2 0 15,-3 1 4-15,6 3 1 0,-6 2 0 0,0-6 0 16,-3 6 6-16,0 0 0 0,3 6 1 0,-6-4 0 16,7 3 1-16,-7 1 0 0,0 2 0 0,3 5 0 15,0-8-14-15,3 3-4 0,-6 5 0 0,6-7 0 16,0 7 1-16,1-5 0 0,2 5 0 0,-3-2 0 16,3 2-3-16,3 0-1 0,0 0 0 0,-3 1 0 0,0-1 0 15,0 5 0-15,6-4 0 0,-3 1 0 0,3-1-7 0,3-1-2 16,0-3 0-16,0 4 0 0,3-6-8 0,3 2 10 15,0-2-10-15,0 0 10 0,3-3-10 0,3 1 8 16,-3-6-8-16,0 2 8 0,6-2 0 0,2-2-8 16,-5 2 12-16,6-6-4 0,0-2-8 0,-3 3 0 15,3-3 9-15,3-2-9 0,-1 2 0 0,-2 0 0 16,3-3-10-16,-6 3 10 0,9-5 0 0,-9 8 12 16,6-9 0-16,-4 1 0 15,1 0-83-15,-3 0-17 0,-3 5-3 0</inkml:trace>
  <inkml:trace contextRef="#ctx0" brushRef="#br0" timeOffset="388.18">1838 259 403 0,'-6'0'36'0,"6"0"-36"0,0 0 0 0,-3 0 0 15,-5 6 334-15,-1-4 60 0,6 4 12 0,-6 1 2 16,-3-1-238-16,3 7-48 0,-3-5-10 0,3 5-1 16,0 0-47-16,-3 6-10 0,3-6-2 0,-9 6 0 0,4-1-16 0,-4 3-3 15,0 11-1-15,3-5 0 0,-9 12 5 0,9-7 1 16,-3 8 0-16,1-6 0 0,2 3-10 0,3-5-1 15,-6-3-1-15,0 3 0 0,3-8-5 0,-3 2-1 16,6 0 0-16,-3 1 0 0,1-6-7 16,5 3-1-16,0 2-1 0,6 1 0 0,-3-9-2 0,3 3 0 15,3-2 0-15,0-3 0 0,3 0-9 0,3-3 0 16,0 0 0-16,0-5 0 0,6-3 0 0,-6-2 0 16,5 2 12-16,-2-5-4 0,3 0-8 0,0-5 0 15,0 2 0-15,3-2-11 16,0-3-94-16,3-2-19 0,0 2-4 0</inkml:trace>
  <inkml:trace contextRef="#ctx0" brushRef="#br0" timeOffset="737.24">1841 669 921 0,'0'0'82'0,"0"0"-66"0,0 0-16 0,0 0 0 0,0 0 243 0,0 0 45 0,0-5 8 0,0 5 3 16,0 0-157-16,0 0-31 0,0 0-7 0,9 5 0 15,-6 3-47-15,3-2-9 0,3 2-1 0,-3-3-1 16,3 8-23-16,-3-5-5 0,6 5-1 0,-3 0 0 16,0 1 11-16,-6-4 3 0,6 4 0 0,0-1 0 15,3 3-31-15,-10 2-12 0,4 1 1 0,3-1 0 0,-9 3 20 0,3-2 4 16,0 2 1-16,-6 3 0 0,0 2-14 0,-3 1 0 15,3-6 0-15,-5 5 0 0,-1 6-17 0,-3-11 0 16,0 3 0-16,-3 3 0 0,-6-6 42 0,0 5 9 16,-3 1 2-16,-2-4 0 0,-7-1-23 0,6-4-4 15,3 1-1-15,-6 2 0 0,4-11-8 0,2 4 12 16,-3-1-12-16,6-5 12 0,6-3-29 0,-5-5-6 16,5 0-1-16,3 0-800 15,3-10-160-15</inkml:trace>
  <inkml:trace contextRef="#ctx0" brushRef="#br0" timeOffset="2267.88">3481 476 403 0,'0'0'17'0,"0"0"5"0,0 0-22 0,0 0 0 0,0 0 0 0,0 0 0 16,0 0 222-16,0 0 40 0,0 0 8 0,3 11 2 15,-6-3-122-15,0-3-24 0,1 8-5 0,-1 1-1 0,-6 7-29 16,3-3-7-16,0-5 0 0,-3 6-1 0,0 2-28 0,-3 6-6 16,0-9-1-16,0 9 0 0,3-6-21 0,-6 3-5 15,0-3-1-15,4 3 0 0,-7-3-1 0,-3 10 0 16,3-4 0-16,-3 5 0 0,0 2-10 0,3-7-2 16,4 4-8-16,-4-4 12 0,0-9-12 15,12 1 0-15,-3-3 0 0,-3-3 0 16,9-3-36-16,-3-2-1 0,6-2 0 0,0-6-667 15,0 0-132-15</inkml:trace>
  <inkml:trace contextRef="#ctx0" brushRef="#br0" timeOffset="2802.46">3553 365 748 0,'0'0'67'0,"0"0"-54"16,0 0-13-16,0 0 0 0,0 0 207 0,0 0 38 0,0 0 8 0,0 0 2 16,0 0-111-16,0 0-21 0,0 0-5 0,0 0-1 15,0 5-41-15,-3 3-8 0,3 3-1 0,-9 2-1 16,-3 0-12-16,3 3-2 0,0 3-1 0,-3 7 0 16,3 6-20-16,-8-6-4 0,-1 6-1 0,6 0 0 15,-3 2 1-15,6-7 0 0,-3 5 0 0,3-6 0 16,0-7-11-16,3 2-3 0,0-3 0 0,3 1 0 15,3-6-13-15,0 0 0 0,3-5 0 0,0-3 0 16,6 3 0-16,0-2 0 0,0-6 0 0,9 0 0 16,0-6 9-16,0 1-1 0,5-3 0 0,-2 0 0 0,3 3-17 15,-3-8-4-15,6-1-1 0,-1 1 0 16,1 0-18-16,-3-6-4 0,0-2-1 0,0 3 0 16,-3-3 6-16,-1 2 2 0,1-7 0 0,-6 7 0 0,3-2 8 0,0 2 1 15,-6 1 1-15,0 5 0 0,-3-1 19 0,2 7 0 16,-5-4-8-16,3 8 8 0,-9-2 0 0,6 0 0 15,-6 5 0-15,0 0 0 0,0 0 16 0,0 0 3 16,3 10 1-16,-3-2 0 0,0 5 2 0,-3 1 1 16,0-1 0-16,0 5 0 0,-3 1-7 0,3 2 0 15,-5-2-1-15,2 2 0 0,0 3 4 0,-6-3 1 16,3 0 0-16,-6 3 0 0,3-6-6 0,0 3-1 16,0 1 0-16,-6 1 0 0,6-1-4 0,-5-4-1 15,5 9 0-15,-6-1 0 0,3 1-8 0,6-4 10 16,-6 6-10-16,9-5 10 0,-3 3-10 0,0-14 0 15,6 0 9-15,0-5-9 0,3 3 0 0,3-3 0 16,0-3 0-16,6 3 0 16,0-8-134-16,3 0-31 0</inkml:trace>
  <inkml:trace contextRef="#ctx0" brushRef="#br0" timeOffset="3247.52">3958 990 1400 0,'0'0'31'0,"0"0"6"0,0 0 2 0,0 0 0 0,0 0-31 16,0 0-8-16,0 0 0 0,0 0 0 0,9-6 89 0,-9 6 17 15,9 0 3-15,-6-5 1 0,2 2-78 0,1 3-16 16,0 0-4-16,0-5 0 0,0 5 4 0,3-8 1 15,0 8 0-15,-3-5 0 0,0 0-17 0,3 2 0 16,-3-2 8-16,3-1-8 0,0-2 9 0,0 3-1 16,-3-3-8-16,6-2 12 0,-9 2-12 0,0 2 0 15,3-2 8-15,-4 0-8 0,4 3 0 0,-6-3 9 16,0-2-9-16,0 2 8 0,0 2 0 0,-6-2-8 16,1 3 12-16,2-3-4 0,-3 8 28 0,-6 0 6 0,3-5 1 0,-6 10 0 15,3-5 13-15,-3 8 4 16,6-3 0-16,-6 3 0 0,3 3-5 0,0-3-1 0,1 5 0 0,-7 0 0 15,6 1-32-15,0-1-6 0,3 0-2 0,0 6 0 16,3-6 14-16,-3 0 4 0,3 0 0 0,6 6 0 16,0-6-24-16,-6 0-8 0,6 0 0 0,6 1 0 15,-6-1 0-15,3 0-8 0,3-8-1 16,6 3 0-16,-3-2 9 0,0-6 9 0,3 0-1 16,3-6-8-1,3 6-57-15,2-8-19 0,1 3-3 0,0 0-1045 0</inkml:trace>
  <inkml:trace contextRef="#ctx0" brushRef="#br0" timeOffset="3704.79">4401 992 576 0,'0'0'51'0,"0"0"-41"15,0 0-10-15,6-2 0 0,-6 2 177 0,6 0 34 16,3 0 6-16,-9 0 2 0,3-6-122 0,3-2-24 16,-6 8-5-16,6-5 0 0,3 0-38 0,-3 2-7 15,0-2-2-15,3 0 0 0,-3-3 9 0,0-3 2 16,-3 3 0-16,3 0 0 0,-1 3-32 0,-5-8 0 16,3 5 0-16,-3 2 0 0,0-2 34 0,-3-2 4 15,3 2 1-15,-5 3 0 0,-1-9 2 0,-3 6 1 16,3-2 0-16,-3 2 0 0,3 0 5 0,-3 3 1 15,-3-1 0-15,3 4 0 0,-6 2 8 0,3 2 3 16,-3 4 0-16,0-1 0 0,1 3-18 0,-4 0-3 16,0 2-1-16,3 4 0 0,-6-1-2 0,6 0-1 0,0 0 0 15,1 6 0-15,-1-6-18 0,3 8-4 0,3-7-1 0,0 4 0 16,3-5-11-16,0 0 12 0,3 6-12 0,3-6 12 16,0 0-12-16,3 1 0 0,3-1 0 0,-3-5 0 15,9 2 0-15,-6-7 0 0,0 2 0 0,6 1 0 16,0-6 0-16,2 0 0 0,-5-6 10 0,9-2-10 15,0 3 0-15,0-3-16 0,0-5 2 0,3-6 0 16,2 6-25-16,-2-5-5 0,6-3 0 16,-6-3-1-16,0 3-31 0,3 2-7 15,-4-2-1-15,1-3 0 0,3 3-128 0,-3-3-25 16,-6 3-6-16</inkml:trace>
  <inkml:trace contextRef="#ctx0" brushRef="#br0" timeOffset="3974.61">4904 318 403 0,'0'0'36'0,"0"0"-36"15,0 0 0-15,0 0 0 0,0 0 288 0,0 0 50 16,0 0 10-16,0 0 3 0,0 0-167 0,0 0-34 16,-3 7-6-16,0-1-2 0,-9-4-39 0,3 4-8 15,4 4-2-15,-4-2 0 0,-3 5-29 0,-3 1-5 16,6-1-2-16,-9 5 0 0,6 4-23 0,-9 4-5 16,6 11-1-16,-5-3 0 0,-1 6-4 0,0 0 0 15,0 2-1-15,-3-7 0 0,0-1-11 0,1-2-3 16,-1-1 0-16,3 1 0 0,3-5-9 0,3 4 8 15,0-1-8-15,3 1 8 0,3 1 0 0,4 0 0 16,-4-6 0-16,9-5 0 0,0 3-8 0,0-8 0 0,3 3 0 16,3-6 0-16,2-8-11 0,-2 3-4 0,3-8-1 15,6 0 0 1,3 0-102-16,-6-8-21 0,6 3-4 0,3-8-635 0,-6 5-127 16</inkml:trace>
  <inkml:trace contextRef="#ctx0" brushRef="#br0" timeOffset="4167.1">4898 841 1324 0,'0'0'118'0,"0"0"-94"0,0 0-24 0,0 6 0 16,-6-1 136-16,0-2 22 0,-3 7 5 0,4-2 1 15,-4 0-32-15,0 5-7 0,3 1-1 0,-9-1 0 0,9 5-61 0,-9-4-13 16,6-1-2-16,3 5-1 0,-6-5-22 0,6 6-4 16,-3-6-1-16,3 6 0 0,3-6-12 0,-3 0-8 15,3-5 10-15,3-3-10 0,0-5 0 0,0 0 8 16,0 0-8-16,0 0 0 0,12 0-15 0,0-5-5 15,-3-3-2-15,6-2-742 16,-3-4-149-16</inkml:trace>
  <inkml:trace contextRef="#ctx0" brushRef="#br0" timeOffset="4284.76">4955 696 748 0,'-3'8'67'0,"0"-3"-54"15,-6 3-13-15</inkml:trace>
  <inkml:trace contextRef="#ctx0" brushRef="#br0" timeOffset="5372.1">5130 958 1638 0,'0'0'72'0,"0"0"16"0,0 0-71 0,0 0-17 0,0 0 0 0,0 0 0 16,6 5 76-16,-6-5 12 0,0 0 3 0,6 0 0 15,3-5-17-15,-3 5-3 0,-3-5-1 0,6 2 0 16,0-8-36-16,-3 6-7 0,3-3-2 0,0 3 0 16,0-3-13-16,-3 0-4 0,3-3 0 0,-3 3 0 0,0-5-8 0,0 5 8 15,3-2-8-15,-7-4 8 0,1 6 1 0,0-2 0 16,-3 2 0-16,0 0 0 0,-3-3 14 0,0 3 2 15,1 1 1-15,-4 1 0 16,0 6 0-16,0-5 0 0,-3 5 0 0,0 0 0 0,0 5 10 0,3 1 3 16,-9-6 0-16,3 13 0 0,-6-5-7 0,6 0-2 15,-6 2 0-15,4 3 0 0,2 1-14 0,-9-1-2 16,6-5-1-16,0 5 0 0,3 6-13 0,-3-6 11 16,3 5-11-16,1 4 10 0,2-4 6 0,0 1 2 15,0-4 0-15,6 4 0 0,3-6-18 0,-3-2 0 16,6 2 0-16,0-5 0 0,3 0 0 0,-3 2-11 15,6-2 2-15,2-2 0 0,1-6 9 0,3 0 8 16,0-6-8-16,0 1 11 0,0-3-11 0,0 0 0 0,0-5 0 16,0 0 0-1,-7 2-29-15,7-2-5 0,0 0-1 0,0-1 0 16,-3-4-13-16,0 2-2 0,0 6-1 0,3-9 0 16,0 3-1-16,0 3-1 0,-7 0 0 0,1 2 0 0,-3 3 35 0,0 0 7 0,0-2 2 15,-3 7 0-15,0-2 26 0,-3 5 6 0,0 0 1 16,0 0 0-16,0 0 16 0,0 0 3 0,-9 5 1 0,0 3 0 15,0-3 1-15,-3 3 1 0,10 5 0 0,-10-5 0 16,3 3-17-16,0 2-3 0,0 0-1 0,3 1 0 16,0-1-11-16,-3 0-2 0,6 0-1 0,0-5 0 15,0 3-3-15,0 2 0 0,3-5 0 0,0 0 0 16,0 2-8-16,3-2 10 0,-3 3-10 0,3-8 10 16,3 2-10-16,3 0 8 0,-9-5-8 0,6 0 8 0,3 3-8 0,3-6 8 15,0 3-8-15,2-5 8 0,1 5-8 0,0-8 10 16,3 3-10-16,-3-1 10 0,0 4-10 0,0-4 0 15,0-7-12-15,3 8 12 0,-1-8-22 0,-2 5 3 16,0-5 1-16,0 7 0 16,-3-7-37-16,3 5-7 0,-6-2-2 0,3-4 0 15,-3 6 24-15,-3 3 4 0,2-3 0 0,-2 3 1 0,0-3 22 0,-6 8 4 16,3-5 1-16,-3 5 0 0,0 0 8 0,0 0 0 16,0 0 0-16,0 0 0 0,3 0 0 0,-3 0 16 15,0 0-4-15,0 0-1 0,0 0 16 0,0 0 3 16,0 0 1-16,0 0 0 0,0 0-15 0,0 0-4 15,0 0 0-15,0 0 0 0,0 0 1 0,9 0 0 16,-9 0 0-16,0 0 0 0,0 0-2 0,0 0-1 16,9 5 0-16,-9-5 0 0,0 0 6 0,6 8 0 0,-6-3 1 0,0 8 0 15,0-5 3-15,-6-2 0 0,0 7 0 0,3 0 0 16,-3-8-6-16,0 9-1 0,3-7 0 0,-3-1 0 16,0 2-5-16,0 0 0 0,4 2-8 0,-4 3 12 15,6-7-12-15,-3 2 0 0,3-3 8 0,0-5-8 16,0 0 0-16,0 0 0 0,0 0 0 0,0 0 0 15,9 3 10-15,-1-6-10 0,4-2 10 0,-3-1-10 16,3-2 0-16,0-5 0 0,0 0 0 0,0 0 0 16,3 0-15-16,0 2 1 0,0-5 0 0,2 6 0 15,-2-4-6-15,3 6-2 0,0-5 0 0,0 0 0 16,-3 2 22-16,0 3 0 0,0 0 0 0,-1 3 8 16,-2-3-8-16,0 3 0 0,-3 5 0 0,-3-5 0 15,0 5 0-15,6 0 0 0,-12 0 0 0,0 5 0 0,0-5 0 16,6 5 0-16,-3 3 0 0,-3-3 0 15,-3 9 12-15,3-6 0 0,0 5 0 0,-3-8 0 0,0 8 4 0,-9 1 2 16,6-6 0-16,0 5 0 0,3 0 1 0,-3 0 0 16,3-2 0-16,-3 2 0 0,6-5-11 0,-3-3-8 15,3 3 9-15,0 3-9 0,0-3 0 0,0-8 8 16,0 5-8-16,0 3 0 0,6-3 0 0,0-5 0 16,-6 0 0-16,9 0 0 15,0 0-118-15,6 0-26 0</inkml:trace>
  <inkml:trace contextRef="#ctx0" brushRef="#br0" timeOffset="6705">6586 953 691 0,'0'0'30'0,"0"0"7"0,0 0-29 0,0 0-8 0,0 0 0 0,0 0 0 15,0 0 212-15,0 0 40 0,0 0 9 0,0 0 2 16,0 0-149-16,0 0-30 0,0 0-5 0,0 0-2 16,0 0-27-16,0 0-6 0,0 0 0 0,0 0-1 15,0 0 6-15,0 0 2 0,6-3 0 0,0-2 0 16,-3-6-40-16,3 3-11 0,0 0 0 0,0 3 0 15,0-8 11-15,0 5-3 0,-3-3 0 0,0 3 0 0,0 0 0 0,-3-2 0 16,-3 2 0-16,3-6 0 0,0 9 4 0,-6-8 1 16,0 5 0-16,0-5 0 0,0 7-13 0,0-1 0 15,-3 1 0-15,-3-2 0 0,0 8 31 0,0 0 0 16,0 0 0-16,-3 0 0 0,1 8 1 0,2-2 0 16,-6 1 0-16,3 1 0 0,-3 3 2 0,0-3 1 15,0 5 0-15,3 0 0 0,-5 1-27 0,5-4-8 16,0 6 0-16,0 3 0 0,0-6 8 0,0 5-8 15,3-4 12-15,3 4-12 0,3-2 8 0,3 2-8 16,-3-4 0-16,3-1 0 0,3 0 0 0,3-2 0 16,0-3 0-16,0 5 0 0,3-8 0 0,6 3 0 15,-6 0 0-15,9-3 0 0,0-5 16 0,0 0-4 16,0 0-1-16,3-5 0 0,-1 2-11 0,1-2 8 16,0-8-8-16,3 5 8 0,-6-5-8 0,3 2 8 15,0 3-8-15,-3-5 8 0,5-6-21 0,-5 6-5 16,0 0-1-16,0 0 0 0,0 0 19 0,0 2 0 0,-3-2-8 0,-3 5 8 15,0-5-10-15,-1 5 2 0,1-3 0 0,-6 3 0 16,0 3 8-16,0 2 0 0,-3-2 0 0,0 5 0 16,0 0 8-16,0 0 0 0,0 0 0 15,0 0 0-15,0 0-8 0,-9 5 0 0,0-2 0 0,1 7 0 16,2-2 13-16,-3 6-1 0,3-6-1 0,0 2 0 16,0 3-11-16,0 1 12 0,0-1-12 0,0 0 12 15,3 0-12-15,-3 0 0 0,6 1 0 0,-3-6 8 16,0 2-8-16,0-2 8 0,6 3-8 0,-3-3 8 0,0-8-8 0,3 5 8 15,6-5-8-15,-3 8 8 0,3-13-8 0,0 2 0 16,6-2 0-16,0-1-11 0,-1 4 19 16,4-4 3-16,-3-4 1 0,3 2 0 0,3 0 5 15,0-5 2-15,-3 2 0 0,-1 3 0 16,4-5-36-16,-3 0-7 16,-3 0-2-16,0-6 0 0,0 11 10 0,-3-5 1 0,0 2 1 15,-1 3 0-15,-5 0 14 0,0-2-12 0,3 7 12 16,-6-2-12-16,-3 5 12 0,0 0 0 0,0 0 0 0,0 0 0 0,0 0 0 15,0 0 0-15,0 0 0 0,0 0 0 0,-3 5 0 0,0-5 0 16,-3 8 0-16,3-3-9 0,-3-2 9 0,3 8 0 16,-2-9 8-16,2 9-8 0,-3-3 11 0,0 5-3 15,3-5 0-15,-3 3 0 0,3 2-8 0,-3 0 0 16,3 0 0-16,0-7 8 0,3 7 0 0,0-5-8 16,0-3 12-16,0 3-4 0,3-3-8 0,0 3 0 15,3-3 0-15,-6-5 8 0,9 6-8 0,0-6 0 16,2 2 0-16,1-2 8 0,0-2 0 0,3-4 0 0,0 1 0 15,0-8 0-15,3 5 5 0,0-3 1 16,0 3 0-16,-1-5 0 0,1 5-29 0,0-2-5 0,-6 2-2 16,3 0 0-1,-3-3-111-15,-3 3-23 0</inkml:trace>
  <inkml:trace contextRef="#ctx0" brushRef="#br0" timeOffset="7155.79">7247 794 460 0,'0'0'20'0,"0"0"5"0,-6-6-25 0,6 6 0 16,-6 0 0-16,0 0 0 0,0 0 316 0,-3 0 59 0,3 6 11 0,3-6 2 15,-3 8-235-15,3-3-47 0,0 3-10 0,0-3-1 16,0 3-44-16,0 0-9 0,-3 3-2 0,3 2 0 16,0 0-1-16,0-5-1 0,-3 3 0 0,3 2 0 15,1 3-1-15,-1-3 0 0,0 3 0 0,-3-3 0 16,0 0-6-16,0-5-2 0,3 11 0 0,-3-11 0 16,0 5-17-16,3 0-3 0,3-8-1 0,0 9 0 15,0-9-8-15,6 3 8 0,-3-8-8 0,6 5 8 16,-3-5-8-16,3 0 0 0,0 0 0 0,5-5 0 15,1 0-115-15,0 2-25 0,3-10-4 0</inkml:trace>
  <inkml:trace contextRef="#ctx0" brushRef="#br0" timeOffset="7758.62">7595 855 230 0,'0'0'10'0,"0"0"2"0,0 0-12 0,6-8 0 16,0 2 0-16,0 6 0 0,-3-8 255 0,-3 8 48 0,-3-5 9 0,6-3 3 15,3 8-182-15,-6 0-36 0,3-5-7 0,-3 5-2 16,3-8-11-16,-3 3-2 0,0 5-1 0,0 0 0 15,-3-8-8-15,3 8-2 0,0 0 0 0,-3 0 0 16,-6-6 17-16,6 6 3 0,-3 0 1 0,0 0 0 16,-6 0-44-16,0 0-9 0,3 6-1 0,-3-4-1 15,0 4 20-15,1-1 4 0,-1-2 1 0,0 2 0 16,3 0-9-16,-6-2-2 0,6 2 0 0,0 0 0 16,0-2-35-16,3 2-9 0,-3 1 0 0,6 2 0 15,0-3 8-15,-3-5 0 0,6 5 0 0,0-5 0 16,-3 8-8-16,3-8 0 0,0 0 0 0,9 5 0 15,-3-2 0-15,0 2 0 0,6 1 0 0,0-6 0 0,0 0 0 16,3 2 0-16,-3 4 0 0,3-6 0 0,0 0 0 0,-1 0 0 16,-5 5 0-16,3-5 0 0,0 8 0 0,-3-3 0 15,-6 3 0-15,3-3 0 16,3-2 0-16,-3 2 0 0,-3 6 0 0,-3-3 0 0,0-3 0 16,0 3 0-16,-3 5 0 0,0-5 0 0,0 3 0 15,-3 2 0-15,-3 0 0 0,3-5 0 0,-6 3 0 16,3 2 0-16,-3 0 0 0,3 0 0 0,-2-5 0 15,-1 6 0-15,-3-6 0 0,3 2 0 0,0-2 8 16,0-3 4-16,-3 1 0 0,3 2 0 0,0-8 0 0,0 5 1 16,-2-10 0-16,2 5 0 0,0-6 15 0,0 4 4 15,3-9 0-15,-3 3 0 0,3-5-32 0,3 2 0 16,0 3 0-16,0-5 0 16,3 5-21-16,-3-5-11 0,3 2-1 0,0 3-1 15,0 3-123-15,3-3-25 0,0-2-5 16</inkml:trace>
  <inkml:trace contextRef="#ctx0" brushRef="#br0" timeOffset="48035.06">8673 487 748 0,'0'0'33'0,"0"0"7"0,0 0-32 0,3-5-8 0,3 5 0 0,-4-6 0 16,-2 6 169-16,3-8 32 0,-3 8 7 0,0 0 0 15,0 0-81-15,0 0-17 0,0 0-3 0,0 0-1 16,0 0-30-16,0 0-7 0,0 8-1 0,0 3 0 16,0 2-11-16,0 3-2 0,0 2-1 0,-3 6 0 15,1-3-10-15,-4 6-1 0,0-1-1 0,0 1 0 16,3-1-10-16,-6 1-3 0,0 4 0 0,0-7 0 15,3 5-8-15,-3 3-1 0,0 0-1 0,0 2 0 16,3 6-5-16,3-3-1 0,-3 3 0 0,3-9 0 16,3 1-5-16,0-5 0 0,0-1-8 0,0-7 12 15,3 2-4-15,0-8 0 0,0 0-8 0,3 1 12 0,0-9 1 16,0 3 0-16,0-3 0 0,3-2 0 0,-3 2 4 16,3-10 1-16,0 5 0 0,0-3 0 0,-3-2-3 0,3-1-1 15,0-1 0-15,2-1 0 0,-2-6-4 16,0 1-1-16,-3 0 0 0,6-6 0 0,-3 1 2 15,0-1 0-15,3-2 0 0,0 0 0 0,-3-8-11 0,6-6 0 16,5 4 0-16,1-1 0 0,3-2 0 0,3-1 0 16,-3 3 0-16,2-7 0 0,1 7 0 0,-3 0 0 15,3-2 0-15,-6 2 0 0,0 6 0 0,-1-6 0 16,-2 5 0-16,0 1 0 0,3 2 0 0,-3 3 8 16,-3 2-8-16,6-2 0 0,-7 8 0 0,1-5 0 15,-3 4 0-15,-3 6 0 0,0-2 0 0,-3 7 0 16,0-2 0-16,-6 5 0 0,0 0-14 0,0 0-2 15,0 0 0-15,0 0 0 16,0 0-128-16,0 0-25 0,-3 5-6 0</inkml:trace>
  <inkml:trace contextRef="#ctx0" brushRef="#br0" timeOffset="48646.86">9027 992 1540 0,'0'0'68'0,"0"0"15"0,0 0-67 0,0 0-16 16,0 0 0-16,0 0 0 15,0 0 66-15,0 0 10 0,0 0 1 0,3 0 1 0,0-2-9 0,3 2-1 16,-3-6-1-16,3 1 0 0,0 2-31 0,0-2-7 15,-1-3-1-15,1 3 0 0,3-3-10 0,-3-3-2 16,3 3-1-16,-3 3 0 0,0-8-5 0,0 5-1 16,0 3 0-16,-3-1 0 0,0-2-1 0,0 0-8 15,-3 3 12-15,0 0-4 0,-3 2-8 0,3 3 0 16,-6-5 0-16,0 5 0 0,0 0 0 0,-3 0 0 16,-3 0 0-16,-3 5 0 0,4 3 0 0,-4 5 8 15,0-5-8-15,-3 6 0 0,6-1 9 0,-3 0-9 16,0 6 10-16,0-6-10 0,3 5 12 0,4 1-3 15,-7-6-1-15,3 8 0 0,3-8-8 0,3 6 0 0,0-6 0 16,3 0 0-16,3 6 0 0,0-11 0 16,0 5 0-16,3-2 0 0,3-3 0 0,3-3 0 0,0-2 0 0,3 2 0 15,2-5 11-15,-2 0-3 0,3-8-8 0,3 3 12 16,3-3-12-16,-3 2 0 0,3-4 0 16,0 2 0-16,-1 0 8 0,-2 3-8 0,0-3 0 0,0 2 0 15,-3-2 0-15,0-2 0 0,0 7 0 0,-4-2 0 16,-2 0 0-16,0 2 0 0,0 3 0 0,0 0 0 15,-9 0 0-15,6 8 0 0,-3-3 0 0,0 3 0 16,-3-3 0-16,0 3 0 0,-3 0 0 0,3 3 0 16,0-3 0-16,-3-3 0 0,3 3 0 0,0-8 0 15,0 0 17-15,0 0-2 0,0 0-1 0,0 0 0 16,0 0 6-16,0 0 2 0,0 0 0 0,0 0 0 16,0 0-14-16,6 0-8 0,-3-8 10 0,6 3-10 0,-3-3 0 0,3 3 0 15,3-9 0-15,-3 6 0 16,3 3-158-16,0-8-34 0,14-8-8 0,-5 2 0 0</inkml:trace>
  <inkml:trace contextRef="#ctx0" brushRef="#br0" timeOffset="48952.08">9860 331 1828 0,'0'0'81'0,"0"0"17"0,0 0-78 0,0 0-20 16,0 0 0-16,0 0 0 0,-6 8 53 0,0-3 7 15,0 3 2-15,0 2 0 0,-3-2 7 0,1 6 2 0,-1 4 0 0,-3 3 0 16,-3 6-11-16,3-3-3 0,0 2 0 0,0 8 0 16,-6 6-21-16,3-3-5 0,-2 3-1 0,-4 0 0 15,3-1-8-15,-12 12-2 0,3-4 0 0,3-2 0 16,1-5-10-16,5 0-2 0,0-3-8 0,6-3 12 15,3-2-12-15,0-1 0 0,6-4 0 0,0-6 0 16,-3-2 0-16,6-6 0 0,0 0 0 0,6-5 0 16,0 3-32-16,0-9-12 15,-6-2-2-15,9 0-1 0,-3-2-177 0,3-4-36 0</inkml:trace>
  <inkml:trace contextRef="#ctx0" brushRef="#br0" timeOffset="49136.59">9435 855 2026 0,'-12'-3'90'0,"12"3"18"0,0 0-86 0,-6 3-22 16,0-3 0-16,6 0 0 0,-9 5 62 0,3-5 8 16,0 5 2-16,6-5 0 0,0 0-14 0,-3 8-2 15,3-8-1-15,3 5 0 0,3 3-33 0,0-2-6 16,3-6-2-16,0 8 0 0,6-8-4 0,-1 5-1 16,4-5 0-16,3 0 0 0,-3 0-9 0,3 0 0 15,-3 0-12-15,3 0 12 16,-4 0-164-16,1 0-26 0,-3 0-5 0</inkml:trace>
  <inkml:trace contextRef="#ctx0" brushRef="#br0" timeOffset="49740.49">9881 984 460 0,'0'0'20'0,"0"0"5"0,0 0-25 0,0 0 0 0,0 0 0 0,3 6 0 16,-3-6 281-16,0 0 51 0,0 0 11 0,6 7 1 15,-6-7-203-15,0 0-41 0,0 6-8 0,0-6-1 16,0 0-29-16,0 0-6 0,6 8 0 0,-6-8-1 16,6 0-24-16,3 0-5 0,0 0-1 0,0-6 0 15,0 4-13-15,0-4-4 0,-1-1 0 0,1 1 0 16,0-2-8-16,0-5 0 0,-3 8 9 0,-3-3-9 16,3-3 0-16,-3 3 8 0,0-5-8 0,0 8 0 0,-3-8 8 0,-3 5-8 15,0-3 10-15,-3 3-10 0,0 3 24 0,-3 2-2 16,-3-2 0-16,-2 5 0 0,-1 0 12 0,0 5 2 15,0 3 1-15,-3-3 0 0,0 9-2 0,-3-6-1 16,3 5 0-16,1 0 0 0,-1 6-14 0,3-6-4 16,0 0 0-16,3 6 0 0,0-4-4 0,3 9-2 15,0-5 0-15,3-3 0 0,3 2-10 0,0 1 12 16,3 2-12-16,0-8 12 0,3 0-12 0,0 1 0 16,3-1 0-16,3-3 8 0,-3-2-8 0,9-2 0 15,-3 2 9-15,6-3-9 0,-3-5 0 0,0-5 0 16,-4 5 0-16,7 0 0 15,0-8-45-15,3 2-7 0,0-2-2 0,0-2 0 16,0 2-83-16,-1-5-17 0,1-1-3 0,-3 1-1 16,0 0 28-16,0-6 6 0,-3 1 0 0,0 2 1 15,-1-3-33-15,-2 1-8 0,0-1 0 0,0 4-1 16,-3-4 90-16,3 6 19 0,-3 0 3 0,-3 7 1 0,0-2 157 0,-3-2 32 0,3 7 7 16,-6 3 0-16,0 0 28 0,0 0 6 0,0 0 1 0,0 0 0 15,0 0-63-15,-6 8-12 0,0-3-2 0,0 9-1 16,3-1-24-16,-3 0-5 0,0 0 0 0,0 0-1 15,3 1-34-15,-3-1-6 0,0 5-2 16,0-4 0-16,3-1-13 0,-3 0-4 0,0 0 0 16,3-5 0-16,0 6-12 0,3-4 11 0,-3 3-11 15,3-5 10-15,3 3-10 0,-3-8 0 0,0-3 0 0,0 0 0 16,0 0 0-16,9 5 0 0,0-5-14 0,-3 0 5 16,3-8-106-16,0 3-21 15,0-3-4-15,0 2-954 0</inkml:trace>
  <inkml:trace contextRef="#ctx0" brushRef="#br0" timeOffset="50407.98">10744 143 1479 0,'0'0'65'0,"3"0"15"0,0 10-64 0,-3-7-16 15,0 8 0-15,0-3 0 0,-3 5 46 0,0 0 6 16,-3 6 2-16,0-6 0 0,0 8 35 0,-3 5 7 15,1-2 2-15,-4-3 0 0,-3 6-41 0,3 5-8 16,-3 7-1-16,-3 1-1 0,0 10-7 0,0-2 0 16,1-3-1-16,-4 0 0 0,0 0-19 0,0-5-3 15,0-1-1-15,-3 1 0 0,-2 5-7 0,5 0-1 16,3 3-8-16,0-4 12 0,3 1-12 0,6-10 8 0,3-3-8 0,0-1 0 16,3-9 0-16,-3 1 0 0,6-9 0 15,6-1 0-15,0 0 0 0,3-5 0 0,3-3 0 0,0 1 0 31,6-6-48-31,0 0-7 0,0 0-1 0,-4-6 0 16,4 1-160-16,0-3-33 0</inkml:trace>
  <inkml:trace contextRef="#ctx0" brushRef="#br0" timeOffset="50939.15">10700 958 1497 0,'0'0'133'0,"0"0"-106"15,0 0-27-15,0 0 0 16,0 5 77-16,0-5 11 0,0 0 1 0,-3 3 1 15,0 2 2-15,3 3 1 0,0 3 0 0,-3-4 0 0,3 7-26 0,-3-1-6 16,-3-5-1-16,3 8 0 0,-3-3-16 0,0 0-4 16,0 3-1-16,0 3 0 0,0-1-27 0,0-5-4 15,3 6-8-15,-3-6 11 0,3 0-11 0,3 1 0 16,3-6 9-16,0 5-9 0,0-8 0 0,3 3 8 16,0-8-8-16,6 5 0 0,0-10 8 0,3 5-8 15,0-5 8-15,2-3-8 0,4 0 0 0,0-5 0 16,-3 2 0-16,3-2 0 0,3 0 0 0,-4-3-20 15,1 5 4-15,0-7 1 0,-3 4 7 0,0 1 8 16,-3 0-13-16,0 0 5 0,-3 5 8 0,-4 0 0 16,-2 2 0-16,-6 6 0 0,0 0 0 0,0 0 0 15,0 0 0-15,3 8 0 0,-6 3 8 0,3 2 3 16,-6 0 1-16,0 3 0 0,1-2 32 0,-1 4 6 16,3-5 2-16,0 1 0 0,-3-1-36 0,3 0-6 15,3-2-2-15,3-3 0 0,0-1-8 0,0-1 0 0,-3-6 0 16,6 5 0-16,3 3 0 0,-1-8 0 0,1 0-12 15,0 0 12-15,3-8 0 0,0 3 0 0,3-3 0 16,0-5 0-16,0-1 0 0,3 1 0 0,-1-5 0 0,4-1 0 16,0 6-20-16,0-8-4 0,0 7 0 0,0-4 0 15,-6 5 7-15,-1 5 1 0,1-3 0 0,-3 3 0 16,0 3 16-16,0 5-8 0,-6 0 8 16,3 0 0-16,-9 0-8 0,0 0 8 0,0 5 0 0,0 8 0 15,-6-5 0-15,3 11 8 0,0-6 0 0,-3 0 1 0,0 6 19 0,3-6 3 16,-3 6 1-16,3-3 0 0,0-3-32 15,0-3 0-15,6 4 0 0,0-6 0 0,0-1 0 0,3 4 0 16,3-8 0-16,3 2 0 16,-3-5-68-16,6 0-20 0,0-8-4 15,0 3-1024-15</inkml:trace>
  <inkml:trace contextRef="#ctx0" brushRef="#br0" timeOffset="51670.89">11607 1056 1094 0,'-5'13'97'0,"5"-8"-77"16,-6-2-20-16,6-3 0 0,0 5 209 0,0-5 39 15,0 8 7-15,0-8 1 0,6 5-192 0,-6-5-38 16,5 6-8-16,1-6-2 0,3 0 19 0,3 0 3 16,0 0 1-16,0 0 0 0,3-6-20 0,-3 1-4 0,-3-3-1 0,3 0 0 15,-3 3-14-15,3-3 11 0,2-3-11 0,-2 3 10 16,0-2-10-16,-3-3 0 0,0-1 0 0,0 1 0 15,0 5 0-15,-3-5 0 0,0 0 9 0,-6 0-9 16,3-1 0-16,-6 1 9 0,0 0-9 0,0 0 0 16,-3 7 10-16,0-2-10 0,-3 3 8 15,-3-3-8-15,-3 8 42 0,0 3 3 0,3 2 1 16,-5 8 0-16,-4 1-18 0,0-1-4 0,0 5-1 16,0 1 0-16,3 2-1 0,-2-2 0 0,5 7 0 0,0 0 0 15,3 1-10-15,3-9-3 0,0 4 0 0,6-4 0 16,0-5-9-16,6 1 0 0,-3-1 0 0,6-5 0 15,0-3 0-15,3 0 0 0,3-5 0 0,0 0 0 16,3-5-24-16,-1 0-11 0,7-3-1 0,-3 0-1 16,-3-5-53-16,3-3-10 0,-3 3-3 0,3-1 0 15,0-2-13-15,-1 3-2 0,1 0-1 0,0-6 0 16,-3 6 50-16,-3 3 9 0,0 2 3 0,-3 0 0 0,-3-3 65 0,-6 11 12 16,0 0 4-16,-3 5 0 0,0 1 75 0,-6 7 15 15,-3 0 3-15,0 0 1 0,-6 6-25 0,3 7-5 16,-3-4 0-16,1 9-1 0,2-4-30 0,-3 5-5 15,3-3-2-15,0 8 0 0,0-6-31 0,0 4-7 16,3 2 0-16,0 5-1 0,4 1-2 0,-4-4 0 16,3 6 0-16,0-5 0 0,3 0-9 15,0-1 0-15,-3 1 0 0,3-3 8 0,0 3-8 0,-3-6 0 16,0-2 0-16,0 2 0 0,0 3 0 0,0-5 0 16,0-5 0-16,1 2 0 0,-7 0 0 0,3-3 0 15,-6-5 0-15,3 1 0 0,-3 1 8 0,-3-4-8 16,0-6 0-16,-2 0 8 0,-1-5 25 0,6 0 5 15,3-3 1-15,0-5 0 0,-3 0 4 0,3-7 1 0,1 1 0 16,-1-7 0-16,3-8-26 0,6 2-5 0,0-7-1 16,3-6 0-16,6-2-12 0,3 2 11 0,0-5-11 0,6 8 10 15,0-8-10-15,-1 5 0 0,1 3 9 0,3-3-9 16,3 6 0-16,3-1 0 0,0-2 0 16,0 3 0-16,5-3 0 0,-2 2 0 0,0 3 0 15,0-2 0-15,-3-1 0 0,3 1 0 0,-1-1 0 0,1 4 0 16,0-4-68-1,3 6-16-15,3-3-2 0,-4 3-1 0,1 0-125 16,-3 2-24-16</inkml:trace>
  <inkml:trace contextRef="#ctx0" brushRef="#br0" timeOffset="52158.94">12346 878 2044 0,'0'0'91'0,"0"0"18"0,0 0-87 0,0 0-22 0,0 0 0 16,0 0 0-16,-3-5 27 0,3 5 1 16,-3-5 0-16,3 5 0 0,-6-8 23 0,3 3 5 0,3 5 0 0,-6 0 1 15,6 0-15-15,-3-8-3 0,-6 8-1 0,6-6 0 16,-6 1-10-16,3 2-3 0,0 3 0 0,-3 0 0 15,0 0 11-15,0 0 3 0,0 0 0 0,-3 0 0 16,4 0-22-16,-4 3-4 0,3 2-1 0,0-5 0 16,3 6 7-16,-6-6 1 0,0 8 0 0,6-3 0 15,6-5 8-15,-3 5 3 0,0 3 0 0,3 0 0 16,-3 3-31-16,0-3 8 0,0 5-8 0,3-8 0 16,3 3 0-16,3 5 0 0,0-2 0 0,0-3 0 15,3 5 0-15,0 0 0 0,0 0 0 0,0-5 0 16,3 3 0-16,-3 2 0 0,2-5 0 0,-2 3 0 15,0 2-23-15,-3 0-7 0,3 0-2 16,-3 1 0-16,-3-6 32 0,0 5 0 0,-3 0 0 0,0-2 0 16,-3-3 0-16,0 5 0 0,-6-5 0 0,3 2 0 0,-3 4 0 15,-3-6 0-15,1-1 0 0,-4 4 0 0,0-3 0 0,0-3-9 16,0 1 9-16,0-6 0 0,-6 7 21 0,3-7 10 16,-2 6 1-16,2-6 1 0,0 0-17 0,0 0-3 15,3 0-1-15,0-6 0 0,0 6-12 0,3-7 8 16,4 1-8-16,-1-4 0 0,0 2 0 0,3 0-16 15,3 3 1-15,0-9-865 16,6 1-174-16</inkml:trace>
  <inkml:trace contextRef="#ctx0" brushRef="#br0" timeOffset="53005.68">12917 527 691 0,'0'0'61'0,"0"0"-49"0,0 0-12 16,0 0 0-16,0 0 229 0,0 0 43 15,0 0 9-15,0 0 2 0,0 0-203 0,0 0-41 0,6 0-8 0,0-6-2 16,6 6 24-16,-3-8 5 0,3 3 1 0,3-3 0 15,0 3-23-15,5-8-5 0,-2 7-1 0,3-7 0 16,-6 0 8-16,3 5 2 0,3-5 0 0,0 2 0 16,-1 3-22-16,1-5-4 0,0 5-1 0,0-3 0 15,-3 3-13-15,-3-5 11 0,-1 0-11 0,-2 0 10 16,-3 0-10-16,0-1 10 0,-3 1-10 0,-3 0 10 16,-3-6-2-16,-3 1 0 0,0 5 0 0,-3-9 0 15,-6 9 0-15,0 3 0 0,-2 2 0 0,-7 2 0 16,-3 6 19-16,-3 11 3 0,0-3 1 0,-2 10 0 15,-7-4 6-15,0 7 2 0,0 3 0 0,4-3 0 16,-4 5 1-16,3-5 0 0,0 3 0 0,1 8 0 16,-1 8-20-16,9-6-4 0,-3 3-1 0,4 8 0 0,-1 3-5 15,0 5-1-15,0-3 0 0,3 8 0 0,3-5-9 0,-2 26 8 16,-1-2-8-16,6-3 8 0,3-8-8 0,3-2 10 16,-3 2-10-16,6-3 10 0,-3-4-10 0,3 2 0 15,0-3 0-15,0-8 0 0,-3 3-10 0,1-5 10 16,2 2 0-16,-3 3-9 0,0-8-11 0,3-6-1 15,-3 1-1-15,0 5 0 0,0-13 1 0,0 2 0 16,0-2 0-16,3-6 0 0,-3 1 5 0,3-9 2 16,-3 4 0-16,3-9 0 15,-3 0-15-15,1-2-3 0,-1-3-1 16,3-3 0-16,-3-5-28 0,0 0-6 0,0-5-1 0,3-1 0 16,0-2 20-16,3-2 4 0,-3-1 1 0,3 1 0 15,0-9-55-15,-3 3-11 0</inkml:trace>
  <inkml:trace contextRef="#ctx0" brushRef="#br0" timeOffset="53674.93">12369 1251 403 0,'0'0'36'0,"-3"0"-36"0,1-7 0 0,2 7 0 15,0 0 256-15,0 0 44 0,0 0 8 0,0 0 3 16,0 0-207-16,0 0-42 0,0 0-8 0,0 0-2 16,0 0 10-16,5 0 2 0,4 0 0 0,0 0 0 0,3 2-12 0,0 3-1 15,0-5-1-15,0 0 0 0,6 0-21 0,0 0-4 16,0 0-1-16,2 0 0 0,4-5-12 0,3 3-4 15,-3-4 0-15,0 1 0 0,2-3-8 0,-2 3 10 16,3-3-10-16,-3-3 10 0,-3-2-10 0,2-3 0 16,-5 3 0-16,3 0 0 15,-3-6-45-15,0 6-8 0,0-6-2 0,-3 6 0 16,-1 0-21-16,1-6-4 0,-6 6 0 0,3 5-1 16,-3-5 33-16,-3 8 8 0,-3-3 0 0,0 2 1 0,-3 6 39 0,0 0 0 15,0 0 14-15,0 0-4 0,-9 6 41 0,0-4 8 16,0 9 1-16,3-8 1 0,-3 2 8 0,0 3 2 0,3 2 0 15,1-4 0-15,-1 7-9 0,0-5-2 0,3 0 0 16,-3 2 0-16,3 4-24 0,-3-1-6 0,3 0-1 16,3 0 0-16,-3-5-13 0,3 3-2 0,0 2-1 15,3 0 0-15,-3-5-13 0,3-2 0 0,3 2 8 16,0-3-8-16,0 3 0 0,3-8 8 0,-1 5-8 16,4-5 0-16,0-5 10 0,3 5-10 0,0-8 10 0,3 3-10 15,3-3 0-15,-3-6 0 0,5 1 0 0,-2 0 0 16,-6 0-12-16,3 2 0 0,0-7 1 0,0 4 0 15,-3-2-4-15,2 3-1 0,-5 0 0 0,3 2 0 16,-3 3 16-16,-3-2 0 0,-3 2 0 0,0 0 0 16,-3 3 0-16,-3 5 0 0,0 0 0 0,0 0 0 15,0 0 16-15,-3 5 7 0,-6 3 1 0,3 0 0 0,-3 2 27 16,-3-2 5-16,6 3 2 0,-3 5 0 0,0-3-34 0,4 6-6 16,2-6-2-16,-3 5 0 0,3-4 0 0,0 4 0 15,6-5 0-15,-3 1 0 0,6-1-16 0,0 0 0 16,2-5 0-16,4-3 0 0,0 1 0 0,0-4 0 15,3 3 0-15,-3-5 0 0,3 0 0 0,0-7-9 16,3 1 1-16,-4 1-827 16,4-8-165-16</inkml:trace>
  <inkml:trace contextRef="#ctx0" brushRef="#br0" timeOffset="54393.98">13462 979 633 0,'0'0'56'0,"0"0"-44"16,0 0-12-16,-3 5 0 0,-3 1 244 0,3 1 48 15,-3 7 8-15,0-6 3 0,0 5-161 0,0 3-32 16,-3 0-6-16,-3 2-2 0,3 1-50 0,-3 2-11 15,4-3-1-15,-1 1-1 0,0-3 4 0,3 2 1 0,0-4 0 0,0 4 0 16,0-5-12-16,3-5-3 0,0 3 0 0,3-3 0 16,0 0-14-16,0-8-3 0,0 0-1 0,9 5 0 15,0-5-3-15,6-8 0 0,0 3 0 0,5-3 0 16,1-5-8-16,0 2 0 16,-3-8 0-16,3 4 0 0,3-4 0 0,2 1 0 0,-2 2 0 0,3-3 0 15,-6 6 0-15,3 0-11 0,-4-1 3 0,-5 1 0 16,0 3 8-16,-3 2 0 0,-3 2 0 0,-9 6 0 15,0 0 0-15,0 0-8 0,0 0 8 0,3 11 0 16,-3-3 0-16,-6 0 0 0,0 10 0 0,-3-4 0 16,0-1 17-16,0 5-1 0,-3-4 0 0,3 4 0 15,1-5 0-15,2 1-1 0,3-1 0 0,0 0 0 0,0 0-15 16,0-5 8-16,6 3-8 0,0-3 0 0,3-3 0 0,0 3 0 16,-6-8 0-16,11 0 0 0,1 0 0 15,3 0 0-15,-3-8 0 0,6 3 0 16,-3-9-119-16,3 7-20 0,0-12-4 0,-1 6-889 15</inkml:trace>
  <inkml:trace contextRef="#ctx0" brushRef="#br0" timeOffset="54984.43">14236 709 1760 0,'0'0'39'0,"0"0"8"0,0 0 1 0,0 0 1 0,0 0-39 0,9 0-10 16,-3 0 0-16,0 0 0 0,3 0 23 0,-1 0 2 0,1 0 1 0,3-5 0 15,0 0 3-15,3 2 1 0,-3-8 0 0,3 3 0 16,0 0-3-16,0 3-1 0,3-3 0 0,-4-2 0 16,-2 2-1-16,3-6 0 0,-3 4 0 0,0 2 0 15,0-5 4-15,-3-1 1 0,3 1 0 0,0-5 0 16,-3 4-30-16,2 1-10 0,-2-5 0 0,3 2 0 15,-6-3 10-15,0 6 9 0,0 0-1 0,-3-6-8 16,0 6 12-16,-3 0-4 0,0 5 0 0,-3-3-8 16,0-2 11-16,-6 5-11 0,0 3 10 0,-6 5-10 15,-2 0 51-15,-4 5 4 0,-3 3 1 0,0 5 0 16,-6-2-20-16,1 10-3 0,-4-2-1 0,6 2 0 16,0 11 0-16,-3-1 0 0,1 1 0 0,-4 2 0 15,0-2-16-15,1 8-3 0,2 0-1 0,-9 12 0 0,9-1 0 16,3-4-1-16,4 4 0 0,2-9 0 0,6 0-11 0,3-2 0 15,0 0 0-15,6-9 0 0,0 4 10 16,6-11-10-16,0 2 12 0,3-10-12 0,3 3 0 16,0-6 0-16,3-5-12 0,3-3 3 0,3 0-1 0,0-5 0 15,3 0 0-15,2-5 0 0,1-3-2 0,3-5 0 16,-3 0 0-16,0-1 0 16,0 1-26-16,-4 0-6 0,1-6 0 0,-3 6-1 0,-3 3 33 0,0-4 12 15,-3 6-9-15,0 0 9 0,0 3 0 0,-9 5 0 16,0 0 0-16,0 0 0 0,0 8 20 0,0 3 7 0,0 2 1 15,-3 3 0-15,0 0 4 0,0 0 0 16,0 2 1-16,3-5 0 0,-3 6-21 0,6-6-12 16,-3 0 12-16,3-5-12 0,6 3 0 0,0-9 0 15,0 4 0-15,6-6 0 0,-1 0 0 0,4-6-17 16,3-2 1-16,0 1 1 16,6-9-124-16,-3 0-25 0,-1-3-4 0,4-2-876 0</inkml:trace>
  <inkml:trace contextRef="#ctx0" brushRef="#br0" timeOffset="55528.12">15033 294 345 0,'-8'-3'31'0,"2"6"-31"0,0 2 0 0,-3-5 0 16,0 5 416-16,-3 3 76 0,-3-2 16 0,3 1 4 0,-3 7-344 0,0-1-68 16,-3 0-13-16,-2 6-3 0,-1-1-12 0,6 3-1 15,-3 11-1-15,-15 40 35 0,15-33-77 16,1 6-2-16,-1-5 0 0,0 8 5 0,-6 15 1 15,3-5 0-15,0 0 0 0,-2-2-32 0,5 0 0 16,-3-9 0-16,3-2 0 16,3-5-26-16,0-8-11 0,6-1-3 0,3-4 0 15,-3-6-21-15,6-3-5 0,1-4-1 0,-1-1 0 16,3 0-23-16,-3-5-5 0,3-3-1 0,0 1 0 16,0-6 8-16,0 0 2 0,0 0 0 0,-3-6 0 15,0-7 23-15,-3 5 5 0,0-5 1 0,0 0 0 0,0 0 41 0,0-6 8 16,0-5 8-16,0 3-12 0,0 0 12 0,0-3 0 15,0-2 0-15,3 4 0 0,0 4 52 0,0-3 12 16,0 10 2-16,0-2 1 0,0 0 45 0,-3 5 10 0,3 8 2 0,3 0 0 16,-3-6-22-16,3 6-4 0,0 0-1 0,0 0 0 15,0 0-61-15,0 0-13 0,6 0-3 0,3 6 0 16,0-6-12-16,3 0-8 0,6 0 8 16,3-6-8-16,0 6 0 0,2-7 0 0,7 1 0 15,-3 1 0-15,0 2 0 0,-1-7 0 0,-2 7 0 0,0-7 0 16,-3 2 0-16,6 2-16 0,0-2 2 0,-1-2 1 15,1 2-31 1,-6 3-7-16,-3 2-1 0,-3-2 0 0,-3 5 30 0,0 0 6 0,-4 0 0 0,1 0 1 16,-3 5 6-16,0-2 1 0,-3 7 0 0,-3-2 0 15,0 0 8-15,-3 3 0 0,-6 2 0 0,3 0 0 16,0 6 8-16,-5 2 3 0,-1-3 1 0,0 3 0 16,-3 3-3-16,3-3 0 0,0 1 0 0,0 1 0 15,6-4-9-15,-3 2 0 0,6-8 0 0,0 1 0 16,3-1 0-16,0-5 0 0,0 2 0 0,6-10 0 15,-6 0-128-15,9-5-27 0</inkml:trace>
  <inkml:trace contextRef="#ctx0" brushRef="#br0" timeOffset="55671.23">15057 757 1785 0,'0'0'159'0,"0"0"-127"16,-6 0-32-16,0 5 0 0,0 0 57 0,6-5 6 15,-6 0 1-15,6 0 0 0,-2 8-50 0,4 0-14 0,1-3 0 0</inkml:trace>
  <inkml:trace contextRef="#ctx0" brushRef="#br0" timeOffset="56194.83">15212 1069 1627 0,'0'0'36'0,"0"0"7"0,0 0 1 0,0 0 2 0,0 0-37 0,0 0-9 0,6 5 0 0,3-2 0 15,-9-3 80-15,6 5 13 0,3-5 3 0,0 0 1 16,0-5-25-16,3 2-6 0,-3 3-1 0,-1-5 0 0,4-3-30 16,0 3-7-16,0-3 0 0,-3 2-1 0,0 1-7 0,0-3-2 15,0-5 0-15,-3 0 0 0,0-6 10 0,0 6 3 16,-3 5 0-16,0-5 0 0,0-6-18 0,-3 6-3 15,3 0-1-15,-3 0 0 0,-6 2-1 0,3 3 0 16,0-5 0-16,-3 8 0 16,-3-3 32-16,0 8 7 0,-6 0 1 0,-3 0 0 0,-3 8-7 0,1 2-1 15,-4 3 0-15,3 1 0 0,-3 7-3 0,6-3-1 16,0 4 0-16,1 1 0 0,-4-2-14 16,6 6-3-16,0-9-1 0,3 4 0 0,0 1-18 0,3-1 0 15,3-4 8-15,3 3-8 0,0-2 0 0,6-1 0 16,0-4 0-16,3-1 0 0,0 0 0 0,6 0 0 15,-3-7 0-15,6-4 0 0,0-2 12 0,3-2-2 16,-1 2 0-16,4-6 0 0,0 1-10 0,3-3-17 16,-3-3 4-16,3-2 1 0,-7 0 12 0,-2-3 0 15,0 3 0-15,-3-6 0 0,0 6 0 0,0-5 0 0,-3 4 0 16,-3-4 0-16,-3 2 0 0,0 3 0 0,0-6 0 0,-3 6 0 16,-3 0 0-16,-3 0 0 0,0-1 0 0,0 4 0 15,0 2 0-15,-3 3 0 0,0-3 0 0,-3 8 0 16,0 0 0-16,-3 0 0 0,-2 5 0 15,2-2 0-15,3 2 13 0,-3 0-1 0,6 3 0 16,0-3 0-16,3 3-12 0,0 0-10 0,6 3 2 16,0-11 0-16,0 0-119 15,3 0-23-15,3 8-5 0</inkml:trace>
  <inkml:trace contextRef="#ctx0" brushRef="#br0" timeOffset="56621.68">15638 900 2473 0,'0'0'109'0,"0"0"23"0,-3 5-105 16,0 3-27-16,0-3 0 0,0-2 0 0,-3 7 75 0,0-2 9 15,0 3 3-15,-3-3 0 0,3 0-10 0,-3 2-1 16,0 4-1-16,3-1 0 0,-3 0-32 0,0 0-7 16,3-5 0-16,-2 11-1 0,2-6-19 0,3 0-4 15,-3 6-1-15,6-6 0 0,-3 0-11 0,3 0 0 16,0 1 0-16,6-6 0 0,-3 2 0 0,3-7 0 15,-6-3 0-15,11 5 0 0,-2-5-16 0,3-5-3 16,3 2 0-16,-3-2 0 16,3-8-23-16,3 5-5 0,-3-11-1 0,3 6 0 15,2 0 13-15,1-1 3 0,0-4 0 0,0 5 0 0,-3-1 16 0,3 1 3 0,-4-5 1 16,4 4 0-16,-3 1 12 0,0 5-9 0,-3-5 9 16,-3 8-8-16,3 0 8 0,-3-3 11 15,-3 2-3-15,-1 6 0 0,-2 0 25 0,-6 0 5 0,0 0 1 0,6 6 0 16,0-1-14-16,-3 3-2 0,-3-3-1 0,-3 8 0 15,0-5 16-15,0 5 3 0,0 1 1 0,0-1 0 16,-3 0-23-16,3 0-5 0,-2 1-1 0,-1 4 0 16,3-5-4-16,-3 6-1 0,0-6 0 0,3 0 0 15,0 1-8-15,3-1 0 0,3 0 0 0,0 0 0 16,3-7 0-16,-3 7 0 0,3-5 0 0,3-3 0 16,-4 3-51-16,4-8-12 0,-3 0-2 0,3 0-867 15,0 0-174-15</inkml:trace>
  <inkml:trace contextRef="#ctx0" brushRef="#br0" timeOffset="57926.41">17031 384 1382 0,'-6'0'123'0,"6"0"-99"15,0 0-24-15,-3 5 0 0,-6 3 112 0,0-3 16 16,3 3 4-16,0 0 1 0,-3 3-27 0,0 2-6 16,3 0 0-16,0 6-1 0,-3 2-39 0,0 5-7 15,1 1-1-15,-1-1-1 0,-3 6-3 0,-3 0-1 16,-6-1 0-16,-6 12 0 0,3 2-6 0,4-6-1 16,2 1 0-16,-3 2 0 0,0-2-21 0,3-8-5 15,-3-3-1-15,3 3 0 0,4-6-13 0,-1-2 0 0,6-3 0 16,0 0 0-16,0-2 0 0,3-6 0 0,3-2 0 15,3-3 0-15,-3-3 8 0,3-5 0 0,0 0-8 16,6 0 12-16,0-5 1 0,3-1 0 0,0-2 0 16,3-5 0-16,3-5-13 0,-1-1 0 0,-2 3 0 15,6-2 0-15,0-1 0 0,3-2 0 0,0 2 0 0,0-2 0 16,-1 8 0-16,4 0 8 0,-3-6-8 0,-3 14 0 16,-3-3 0-16,3-2 0 0,-3 7 0 0,-1-2 0 15,-2 5-19-15,0 0 3 0,0 5 1 0,-3-2 0 16,-3 2 4-16,0 0 1 0,3 3 0 0,-6 5 0 15,3-7 2-15,-3 2 0 0,-3 5 0 0,3 0 0 0,-3-2 8 16,0 2 0-16,-3 0 8 0,0 0-8 0,-3 0 8 16,0 1-8-16,0 4 8 0,0 3-8 0,-3-7 0 0,0-1 0 15,-3 0 0-15,0-2 0 0,-3 2 0 0,1 0 0 16,-4-5 0-16,-3 5-12 0,-3 1 12 16,3-9 8-16,0 3-8 0,1-3 11 0,-1 3-11 15,3-8 0-15,-6 5 0 0,9-5 8 0,0 0 3 16,3-5 0-16,-3 5 0 0,4-8 0 0,5 3-11 0,-3-3 0 15,6-5 0-15,0 2 0 0,3-2-8 0,6-3-4 16,0 3-1-16,3-6-806 16,-3 6-161-16</inkml:trace>
  <inkml:trace contextRef="#ctx0" brushRef="#br0" timeOffset="58390.17">17183 934 2102 0,'-18'0'93'0,"12"0"19"0,3 0-89 0,3 0-23 0,0 0 0 0,-6-3 0 15,0-2 98-15,6 5 15 0,0 0 3 0,0 0 1 16,0-8-50-16,3 3-11 0,3 5-1 0,0-8-1 15,0 3-43-15,3 5-11 0,0-6 0 0,0 4 0 16,5 2-9-16,1 0-4 0,-3 2-1 0,3-2 0 16,6-2 14-16,-3 2 0 0,-3 0 0 0,0 0 0 15,2 0 0-15,-5 0 0 0,-3 0 0 0,0 2 0 16,-9-2 0-16,12 6 0 0,-12-6 0 0,6 5 0 16,-3-2 0-16,0 7 0 0,0-2 0 0,-3-3 0 0,-6 3 0 0,0 6 0 15,0-4 0-15,-3 3 0 0,-3 1 12 0,-3-1-2 16,-3 3 0-16,1 2 0 0,-1-7 6 0,-3 5 0 15,-3 2 1-15,3 1 0 0,6-6-5 0,6 0 0 16,-2-5-1-16,-4 3 0 0,3 2 9 0,0-5 1 16,-3 0 1-16,3 2 0 0,3-2-5 0,0-2-1 15,6 2 0-15,0-3 0 0,-3-3-16 0,6-2 10 16,6 6-10-16,0-1 8 0,-6-5-8 0,9 0 0 0,9 3 0 0,0-3 0 16,3 0 0-16,0 0 0 15,-4 0 8-15,1 0-8 16,6-3-26-16,-3 3-10 0,-3-5-3 0,0 5-818 0,-1-6-164 0</inkml:trace>
  <inkml:trace contextRef="#ctx0" brushRef="#br0" timeOffset="58994.77">17593 939 633 0,'0'0'28'0,"0"0"6"0,-6 0-34 0,6 0 0 0,0 0 0 0,-6 0 0 16,-2-5 365-16,-1 5 67 0,9 0 12 0,0 0 4 0,-3 0-293 16,-3 5-59-16,3 1-11 0,0 2-2 0,-3-3-37 0,3 0-7 15,-6 8-2-15,3 1 0 0,3-7-9 0,-3 7-3 16,0 4 0-16,3 1 0 0,-3-6-5 0,3 0-2 16,-6 8 0-16,3-7 0 0,3 4-6 0,0-5-2 15,3 1 0-15,-3-1 0 0,0 0-10 0,3 0 0 16,9-7 0-16,-6 2 0 0,0-1 9 0,3-1-9 15,6-6 10-15,0 0-10 0,3 0 0 0,-3 0 0 16,3-6 0-16,0 4 0 0,2-9 0 0,1 3-18 16,-3 0 2-16,3-5 1 0,3 0 3 0,-3 2 0 15,-3-2 0-15,-1 0 0 0,1 0 3 0,-3-1 1 16,3 1 0-16,-3 5 0 0,-3 3 8 0,0-3 0 16,-3-3 0-16,0 9 0 0,3-4 0 0,-9 6 0 15,3-5 0-15,-3 5 0 0,0 0 0 0,0 0 11 0,0 0-3 16,3 5 0-16,-6 9 4 0,3-6 0 0,0 5 0 15,-3 0 0-15,0-2 16 0,3 2 3 0,-3 0 1 16,3 0 0-16,0 1-32 0,0-1 0 16,0-5 0-16,6 2 0 0,0-2-9 0,0 0-8 0,0 3-2 0,0-9 0 15,5 4 19-15,-2-6 0 0,0 0 0 0,0 0 0 16,3-6 0-16,0 4 11 0,-3-3-2 0,3-3 0 16,-3-6-9-16,3 4 10 0,0-3-10 0,0-3 10 15,-1-3-10-15,1 1 0 0,-3-1 0 0,3 3 0 16,0-8 8-16,-3 3-8 0,0 3 8 0,-3-3-8 15,0-3 8-15,0 3-8 0,3-6 0 0,-3 9 8 16,-3-4-8-16,0 9 0 0,-6-5 0 0,0 7 8 16,0 3 9-16,-3 0 2 0,-6 3 0 0,3-3 0 0,-3 8 1 15,0 0 1-15,0 3 0 0,3 2 0 16,0 0-21-16,0 3 8 0,0-3-8 0,6 3 0 16,-2-8 0-16,2 6 0 0,3 7 0 0,0-13-8 15,0 0-124-15,3 5-24 0,2 3-4 0</inkml:trace>
  <inkml:trace contextRef="#ctx0" brushRef="#br0" timeOffset="59224.8">18212 1180 2113 0,'0'0'93'0,"0"0"20"0,0 0-90 0,0 0-23 0,0 0 0 0,0 0 116 16,-5 5 18 0,2 3 4-16,3-8 1 0,0 0-66 0,0 0-13 0,0 0-2 0,0 0-1 15,0 0-32-15,0 0-6 16,0 0-2-16,0 0 0 16,0 0-117-16,0 0-24 0,0 0-5 0</inkml:trace>
  <inkml:trace contextRef="#ctx0" brushRef="#br0" timeOffset="61114.14">18870 1122 460 0,'0'0'41'0,"0"0"-33"0,0 0-8 0,0 0 0 16,0 0 168-16,0 0 31 0,0 0 6 0,0 0 2 15,9 5-79-15,-9-5-15 0,6 0-3 0,-3 8-1 16,6-8-25-16,-3 0-6 0,0 0-1 0,0 0 0 16,0 0-15-16,0 0-3 0,-6 0-1 0,9 0 0 0,-3 0-34 0,6-5-6 15,-3 2-2-15,-1-2 0 0,4 0 13 0,-3-3 3 16,3 0 0-16,0-3 0 0,0 3-32 0,0 0 0 15,-3-5 0-15,3 2 0 0,3 3 0 0,-3-5 9 16,-6 3-9-16,-1-4 8 0,1 1 2 0,-3 5 0 16,0-5 0-16,-6 0 0 0,3-6 6 0,-3 11 2 15,0-5 0-15,-5 0 0 0,2 0 18 16,-6-1 3-16,0 4 1 0,0 2 0 0,-3 3-12 0,0 2-3 16,0-2 0-16,-3 5 0 0,-2 8 4 0,-1-3 1 15,0 0 0-15,0 8 0 0,-3 1-15 0,6-1-3 16,0 3-1-16,1 2 0 0,-1 1-11 0,3-1 8 15,3-2-8-15,-3 8 8 0,3-3-8 0,3-2 0 16,3-1 0-16,0 3 0 0,0 1 0 0,6-4 0 16,0 1 0-16,3-6 0 0,0 0 0 0,0 0 0 15,6-5 0-15,0 3 0 0,3-3 0 0,0-8 0 16,0 0-11-16,3-6 11 0,3 4-16 0,-1-3 3 16,4-3 0-16,3-3 0 15,-3-2-12-15,-3 5-3 0,0-5 0 0,3-1 0 0,-1 1 5 0,-2 0 1 0,-3 0 0 0,-3-1 0 16,0 1 11-16,0 0 3 0,-3 8 0 0,-3-3 0 15,-3 2 8-15,-3 1 0 0,0 5 8 0,0-8-8 16,-6 8 8-16,0 0-8 0,0 0 8 16,0 3-8-16,-3-3 20 0,0 5 0 0,0 0 0 0,-3 1 0 15,3 7-20-15,0-5 0 0,-3 10 0 0,1-2 8 16,-1 3 20-16,3-1 4 0,-3 1 0 0,3 2 1 16,-3-2-33-16,3 2 0 0,3-3 0 0,-3 3 0 15,3 6 0-15,0-1 0 0,-3 3 0 0,0 6 0 16,3-3 0-16,0 2-22 0,-5 6 3 0,2-1 1 15,3 4 18-15,-3-9 8 0,0 3-8 0,0 3 12 16,3-6-20-16,-3 3-5 0,3-2-1 0,-3-4 0 0,0 1-4 16,6-3-1-16,-6 3 0 0,3-6 0 15,0 6-10-15,-3-5-3 16,1-4 0-16,-1 4 0 0,-3-6 19 0,0-2 3 0,-3-1 1 0,0 3 0 16,-3-7 9-16,6-7 0 0,-3 4 0 15,0-3 0-15,-2-8 0 0,2 5 0 0,3-5 8 0,-3-5-8 16,-3 5 0-16,3-8 0 0,-3 3 0 0,6-8 0 15,1-1 27-15,-1 1 4 0,0-5 1 0,0-4 0 16,3-4-4-16,6 2-1 0,0-2 0 0,-3-1 0 0,3-7-3 16,3 10 0-16,9-2 0 0,-3-1 0 0,3 6-12 15,3-3-4-15,0 3 0 0,2-3 0 0,1 3-8 0,0 2 0 16,-3-2 0-16,6 3 0 16,0-3-81-16,3 2-19 0,0-5-3 0,-1 3-1013 0</inkml:trace>
  <inkml:trace contextRef="#ctx0" brushRef="#br0" timeOffset="61651.5">19204 966 1450 0,'0'0'32'0,"0"0"6"0,0 0 2 0,0 0 1 0,0 0-33 0,0 0-8 15,0 0 0-15,0 0 0 0,0 0 92 0,6-3 16 16,-6 3 3-16,0 0 1 0,0 0-36 0,0 0-8 16,0 0 0-16,0 0-1 0,0 0-9 0,0 0-2 15,3 0 0-15,0 0 0 0,-3 8-8 0,0 0-1 0,3 3-1 0,-3-4 0 16,0 7 2-16,-3-6 1 16,0 2 0-16,0 9 0 0,0-6-12 0,-3 8-2 0,0-8-1 0,3 6 0 15,-6-6-11-15,3 0-3 0,0 1 0 0,3-1 0 16,0 0 10-16,0-8 2 0,3 3 0 0,-3 0 0 15,6-2-32-15,-3-6 0 0,0 0 0 0,0 0 0 16,0 0 0-16,6 0 0 0,3-8 0 0,0 2 0 16,0-2 0-16,-3-2 0 0,3 2 0 0,3-5 0 15,-4-1 0-15,1 1 0 0,-3 0 0 16,3 0 0-16,9-6 0 0,-3 6 0 0,-6 0 0 16,6-1 0-16,0 9 0 0,0-8 0 0,-1 5 0 0,1-3 0 15,-3 3-39 1,3 1-13-16,-3 1-4 0,3 6 0 0,-6-5-140 15,3 2-29-15,-9 3-6 0</inkml:trace>
  <inkml:trace contextRef="#ctx0" brushRef="#br0" timeOffset="62215.01">19597 1090 1627 0,'0'0'72'0,"0"0"15"0,0 0-70 0,0 0-17 16,0 0 0-16,0 0 0 0,0 0 100 0,0 0 17 16,0 0 3-16,0 0 1 0,0 0-51 0,0 0-10 0,0 0-3 0,0 0 0 15,0 0-33-15,8-3-6 16,-2-2-2-16,0 5 0 0,0-8-16 0,0 3 8 0,3-3-8 0,-3 3 0 16,0-3 10-16,0-3-10 0,-3 3 8 0,0-5-8 15,6 2 8-15,-6-2-8 0,0 5 0 0,0-5 8 16,0 5-8-16,-3-5 12 0,-6 2-12 0,3 3 12 15,6-5 4-15,-3 3 2 0,-3 2 0 16,0 8 0-16,-3-8 6 0,-3 8 2 0,-3 8 0 0,0-3 0 16,-3 3 18-16,-2 5 4 0,-7 0 1 0,0 6 0 15,0-6-20-15,3 6-4 0,0-4-1 0,4 4 0 16,-1-1-13-16,3 1-3 0,-3-6-8 0,9 8 12 16,3-2-12-16,3-6 0 0,0 0 0 0,9 1 0 15,-3-1 0-15,6-8 0 0,-3 3 0 0,6-3 0 16,3-5 0-16,3 0 0 0,2 0 0 0,1 0 0 15,0-5 0-15,0-3 0 0,0 3 0 0,-6-3 0 16,-3-5 0-16,2 2-8 0,1 3 8 0,-3-5-13 16,0 0 1-16,-6-1 0 0,0 4 0 0,0 2 0 15,6-5 12-15,-6 5-9 0,-3 2 9 0,0 1-8 16,3-3 8-16,-6 8 0 0,0 0 0 0,0 0 0 0,0 0 8 16,0 0 3-16,-9 8 1 0,3 3 0 0,3-3 0 15,0 0 0-15,-3 5 0 0,0-3 0 0,3 4-12 16,0-1 0-16,0 0 0 0,3-5 0 0,0 3 0 0,0 2 0 15,0-10 0-15,3 2 0 0,3 0 0 0,-3 3-11 16,-3-8 3-16,9 0 0 16,0-5-124-16,0 2-25 0,-3-2-5 0,6-3-1 15,3 3-97-15,-4-9-20 0,10 1-4 16,-3 0-1-16</inkml:trace>
  <inkml:trace contextRef="#ctx0" brushRef="#br0" timeOffset="62778.73">19930 1074 403 0,'-3'0'36'0,"-3"3"-36"0,6-3 0 0,-6 5 0 15,3 3 291-15,-6 3 51 0,0-3 10 0,0 5 3 16,3 0-180-16,-3-2-36 0,-2 2-7 0,-1 0-2 16,3 0-46-16,3 1-10 0,-6-1-2 0,6 3 0 15,-3 0-24-15,3-3-4 0,-3 0-2 0,3 0 0 16,-3-5-30-16,3 5-12 0,3-5 8 0,0 3-8 16,-3-3 9-16,3 2-9 0,-3 4 10 0,3-1-10 15,0 0 8-15,-3-5-8 0,-2 11 0 0,-1-6 0 16,3 5 0-16,0-2 8 0,-3 8-8 0,0-3 0 15,-3 3 0-15,3 2 9 0,-3-4-9 0,0-1 8 0,0 3-8 16,0-6 0-16,0 3 0 0,1-7-11 16,5 4 11-16,-3-5 0 0,-3 1 0 0,6 4 0 0,0-5 0 15,0 0 0-15,0 1 0 0,-3-6 0 0,3 5 0 0,0-8 0 16,0-5 0-16,3 0 0 0,0 0 0 0,3-5 0 16,0 5 0-16,0-8 0 0,0-5 0 0,6-1 0 15,0 1 0-15,0 0 8 0,0-11-8 0,6 3 9 16,0-5-9-16,3-1 10 0,-3-10-10 0,0 3 10 15,2-6-10-15,1 3 10 0,0-3 7 0,0 1 2 16,3-1 0-16,6-5 0 0,6 5-19 0,-1 1-19 0,4-6 4 16,3 5 1-16,-6 8 22 0,2-5 5 0,-2 8 1 15,0-3 0-15,-3 6-2 0,-1-1 0 0,-2 9 0 0,0-9 0 16,0 9-3-16,-3-3-1 16,-1 2 0-16,1 6 0 0,3-6-8 0,0 1 0 0,-3 5 9 15,6-3-9-15,-7 5 9 0,4 3-9 0,3 0 12 0,-6 3-12 16,-3 5 0-16,-3 0 0 0,-4 0 0 15,-2 5-9-15,0 3 9 0,-3-2 11 0,-3 1-3 16,0 7 0-16,-3-6-8 0,-3 10 0 0,0-5 0 0,-6 6 0 16,-6-6 0-16,-2 6 0 0,-1 2 0 0,0-3 0 15,-3 1 28-15,3 2 3 0,-3-2 1 0,4 2 0 16,-1-3-20-16,0 1-3 0,-3 2-1 0,3-8 0 16,0 6-8-16,0-11 8 0,1 5-8 0,-1 0 8 15,3-8-8-15,0 3 0 0,0-2 0 0,0-6 0 16,6 0 0-16,-3 0 0 0,3-8 0 0,3 2-11 15,0 1-153-15,0-8-32 0</inkml:trace>
  <inkml:trace contextRef="#ctx0" brushRef="#br0" timeOffset="63611.5">20772 632 288 0,'0'0'25'0,"0"0"-25"15,0 0 0-15,0 0 0 0,6 0 288 0,0-5 53 0,3 2 11 0,0-2 1 16,0 5-202-16,-3 0-41 0,3-5-8 0,0 2-2 16,0-2-36-16,-3 5-7 0,0-5-1 0,3-3-1 15,2 0-15-15,-2 2-2 0,3-1-1 0,3-4 0 0,-3 3-29 0,9 0-8 16,-3-3 0-16,0-2 0 0,-3 5 0 0,2-5 0 16,-2 8 0-16,-3-8 0 0,0 5 0 0,0-3 0 15,0 3 0-15,-3-5 0 0,0 8 0 0,-3-9 8 16,3 6-8-16,-3-5 8 0,0 8 2 0,-6-8 1 15,0 5 0-15,-3-3 0 0,0-2 19 0,-3 5 4 16,0-3 1-16,-3 3 0 0,0 3 2 0,0 3 1 16,-3 2 0-16,-3 0 0 0,-6 2 9 0,0 3 1 15,-2 3 1-15,-1 3 0 0,0 2-20 0,-6 0-4 0,-2 6-1 16,-1 2 0-16,0 6-24 0,9-1 0 16,-6 6 0-16,4 7 0 0,-1-1 31 0,3 1 1 15,0-4 0-15,0 4 0 0,4 1-32 0,-7 10 0 16,3-5 0-16,3 0 0 0,3-5 0 0,3-6 0 0,6-2 0 0,4-6 0 15,2 1 0-15,0-9 0 16,3 1 0-16,3 2 0 16,3-8-20-16,2-5-9 0,1-2-3 0,0-1 0 0,3-5 32 0,0 0 0 0,3-5 0 0,-3-3 0 15,-3-3-16-15,6 3 4 0,6-5 0 0,2 0 0 16,7-1-2-16,-6 1 0 0,-9 3 0 0,0 2 0 16,3-6 14-16,-4 7 0 0,-2 1 0 0,-3 6 0 15,0-8 0-15,0 8 0 0,0 0 0 0,-6 3 0 16,-3-3 0-16,3 5 0 0,0 1 0 0,-3 1 0 15,-3-1 0-15,3-6 10 0,-3 8-10 0,-3 5 8 0,0 0 10 16,3-2 2-16,0-3 0 0,3 5 0 16,0-8-20-16,3 3 0 0,-3-3 0 0,3-2 0 0,3 2 0 0,0 1 0 15,-3-6 0-15,3 0 0 0,3 0 0 0,0-6-16 16,-3 1 4-16,3 2 0 16,3-2-254-16,3-3-50 0,11-5-11 0,-2 0-1 15</inkml:trace>
  <inkml:trace contextRef="#ctx0" brushRef="#br0" timeOffset="63775.52">21052 900 1972 0,'0'0'44'0,"-3"5"8"0,0 3 3 0,0-3 0 0,-3 8-44 0,0 1-11 15,0-1 0-15,-3 0 0 0,0 6 116 0,1-6 22 16,-1 0 4-16,0 3 1 0,0 0-95 0,0 0-20 16,0 2-3-16,3-5-1 0,3 1-15 0,0-1-9 0,0 0 10 0,6-8-10 15,0 3 0-15,0-2 0 0,-3-6 0 0,0 0 0 31,9 0-174-31,0 0-28 0</inkml:trace>
  <inkml:trace contextRef="#ctx0" brushRef="#br0" timeOffset="63925.11">21231 712 2062 0,'-15'-3'92'0,"9"3"18"16,0 8-88-16,0-8-22 0,0 5 0 0,0-2 0 15,0 2 0-15,3 1 0 0,0-1-12 0,0-3 4 16,3 4-88-16,0-6-18 0,3 8-3 0</inkml:trace>
  <inkml:trace contextRef="#ctx0" brushRef="#br0" timeOffset="64396.71">21421 926 1382 0,'0'0'61'0,"0"0"13"0,0 0-59 0,0 0-15 16,0 0 0-16,0 0 0 0,0 0 114 0,0 0 20 15,0 0 4-15,0 0 1 0,0 0-31 0,-3-8-7 16,0 3-1-16,0 0 0 0,-3 2-18 0,0-2-4 16,-3-1-1-16,1 4 0 0,-1-4-8 0,-3 6-1 15,0 0-1-15,0 0 0 0,-3 0-12 0,3 0-3 16,0 6 0-16,0-6 0 0,6 2-44 0,-3 4-8 0,3-1 0 15,-3-5-8-15,1 8 8 0,2-3 9 0,0-2-1 16,0 7-8-16,3-7 10 0,3 8-10 0,-3-3 8 0,6-3-8 16,0 3 0-16,3 2 0 0,0-2 0 0,3-2 0 15,-6 1 0-15,5 1 0 0,1 3 0 0,0-3 0 16,6-3 0-16,0-2 0 0,-3 7 0 0,0-4 8 16,0 2-38-16,0 5-8 0,-3-8-2 15,0 8 0-15,2-5 25 0,-5 0 5 0,0 3 1 0,-3 2 0 16,-3-5 9-16,0 3-8 0,-3-3 8 0,0 0-8 15,-3 2 8-15,-2-2 0 0,-1-3 0 0,-3 3 0 16,0-2 0-16,-3 2 0 0,3-3 0 0,-3-3 0 0,0 4 0 0,0-1 8 16,0-5-8-16,1 3 8 0,-4-3-8 15,3 0 12-15,0 0-4 0,0-3 0 0,0 3 6 16,3-5 2-16,0-1 0 0,3 4 0 0,0-9-16 16,1 3 11-16,5 0-11 0,3-2 10 0,0 2-10 0,3-5-17 15,0 5 4-15,2-3 1 16,4-2-127-16,0 5-25 0,3-3-4 0,0 3-934 15</inkml:trace>
  <inkml:trace contextRef="#ctx0" brushRef="#br0" timeOffset="64795.33">21743 1061 1267 0,'0'0'112'0,"0"0"-89"0,6-5-23 0,6 5 0 16,-1-6 188-16,1 4 32 0,-3-4 8 0,0-7 0 16,3 8-94-16,-6-3-19 0,3 3-4 0,-3-3-1 15,0 2-62-15,0-1-13 0,0 1-3 0,0-2 0 16,-3 3 7-16,3 0 1 0,-6-3 0 0,3 3 0 16,0-3-23-16,0 2-4 0,-3-2-1 0,0-2 0 15,-3 2 0-15,0 0 0 0,0-3 0 0,-3 3 0 16,0 0 16-16,-3-5 2 0,0 8 1 0,0 0 0 15,0-3-15-15,-3 2-2 0,-3 6-1 0,-3 0 0 16,4 0 3-16,-4 6 1 0,0 2 0 0,-3-3 0 16,3 3-5-16,-3 2-2 0,3 6 0 0,1 3 0 15,2-1 12-15,3 4 2 0,0-4 1 0,0 1 0 16,3 7-25-16,0-5 0 0,3 3 0 0,3-3 0 16,3-2 0-16,0 2 0 0,3-3 0 0,3-4 0 15,0-1 0-15,6-5 0 0,3 2 0 0,0-7 0 16,3 2-33-16,5-5-6 15,1-5-1-15,6 2 0 0,0-2-132 0,2-3-28 16,-2-2-4-16</inkml:trace>
  <inkml:trace contextRef="#ctx0" brushRef="#br0" timeOffset="65361.67">22278 601 1555 0,'-11'5'68'0,"5"-5"16"0,0 0-68 0,-3-5-16 16,3 10 0-16,6-5 0 0,-6 0 134 0,6 0 23 0,-6 5 5 0,6-5 1 16,0 0-79-16,0 0-16 0,6 8-4 0,0-3 0 15,6 3-25-15,0-2-6 0,-1-6-1 0,4 0 0 16,0 5-19-16,3-10-4 0,-3 5-1 0,0-6 0 16,0 6-8-16,0-8 0 0,-3 3 0 0,-1-3 0 15,-2 3 0-15,3-8 0 0,-3-6 0 0,0 6 0 16,0 0 0-16,-3-1 0 0,0 1 0 0,0-5 0 15,-3 2 0-15,0 5 0 0,-3-2 0 0,0 0 0 16,0 0 0-16,-3-1 8 0,0 1-8 0,-3 5 8 16,0-5-8-16,-3 8 0 0,0-1 0 0,-3 6 0 0,0 0 44 15,-3 6 6-15,-2-1 2 0,-4-2 0 16,-3 7-16-16,-6 3-4 0,0 1 0 0,1 4 0 0,2 3 9 16,3 6 2-16,-3-1 0 0,0 11 0 0,1-2-20 15,2 4-4-15,-3-2-1 0,3 3 0 0,0 0-18 16,-2 13 0-16,-1 0 0 0,9-14 0 0,3 1 0 0,0-3 0 15,6-5 0-15,3-6 0 0,3 1 0 0,3-1 0 16,0-7-8-16,3-3 8 0,3-3-20 0,0-3 3 16,0 4 0-16,6-9 0 15,-3-2-34-15,3-6-6 0,0-2-2 0,3-3 0 16,0 2-3-16,0-7-1 0,2 0 0 0,1 0 0 16,0-1 13-16,0 4 2 0,0 2 1 0,-3 0 0 0,0-3 37 0,-6 9 10 15,-4-4 0-15,1 1 0 0,0 5 24 0,-6 0 8 0,0 0 3 0,0 0 0 16,-6 5 23-16,3 3 5 15,-5 3 1-15,2 2 0 0,0 0-24 0,0 1-4 16,6-1 0-16,-3 0-1 0,3-5-15 0,3 3-4 0,0 2 0 0,3-5 0 16,0-3-3-16,2 3-1 0,1-3 0 0,0 3 0 15,0-8-12-15,3 0 0 0,3 0 0 0,3 0 0 32,0-8-29-32,3 3-12 0,-1-3-3 0,-2 3 0 15,0-3-179-15,0-5-36 0</inkml:trace>
  <inkml:trace contextRef="#ctx0" brushRef="#br0" timeOffset="66056.02">22442 1135 2156 0,'0'0'48'0,"0"0"9"15,0 0 3-15,0 0 0 0,0 0-48 0,0 0-12 0,0 0 0 0,0 0 0 0,0 0 76 0,0 0 12 16,0 0 4-16,6 0 0 0,0 0-55 0,0 0-10 15,0 0-3-15,6-5 0 0,-3 2-15 0,0-2-9 16,3-3 10-16,0 3-10 0,-4-3 8 0,7 2-8 16,-6-7 0-16,3 5 0 0,-3-2 0 0,0 2 8 15,-3 0-8-15,0-3 0 0,-3-2 0 0,-3 0 0 16,-3-1 0-16,3 1 0 0,-3 0 0 0,0 0 0 16,0 8 0-16,-6-3 0 0,0 2 30 0,0 6 10 15,0-5 1-15,0 10 1 0,-3 1 11 0,1 2 3 16,-1 2 0-16,0 3 0 0,-3 1-21 0,3-1-4 15,0 8-1-15,0-3 0 0,-3-4 1 0,6 4 0 16,-3 3 0-16,4-7 0 0,-1 4-19 0,3-5-3 16,0 1-1-16,3-1 0 0,3-5-8 0,0 2 0 0,3-2 0 0,-3-8 0 15,6 6 0-15,3 2 0 16,-1-8 8-16,4 5-8 0,-3-5 0 0,0 0-9 16,6 0 9-16,-3-5-13 15,0 5-22-15,0-8-4 0,3 2-1 0,3-2 0 16,-4-5-3-16,1 8-1 0,3-8 0 0,0 5 0 0,0-3 16 0,0-2 4 15,-3 5 0-15,-3-3 0 0,2 3 12 0,1 0 4 0,-6 3 0 16,3 0 0-16,-3 2 8 0,-3 3 11 0,-6 0-3 16,0 0 0-16,0 0 4 0,0 0 0 0,0 3 0 0,0 7 0 15,-6-2 24-15,3 0 6 0,-6 3 1 0,3 2 0 16,0-5-19-16,3 3-4 0,-3 2-1 0,3 0 0 16,0 0 9-16,3-5 3 0,0 6 0 0,0-9 0 15,0 3-23-15,0-8-8 0,6 5 0 0,0-2 0 16,6 2 0-16,-3-5 0 0,3 0 0 0,0-8 0 15,3 3 0-15,0-1 0 0,0 4 0 0,0-9 0 16,-1 3-32-16,1 0-8 16,-3 3-3-16,3-3 0 0,-3-5 19 0,0 8 4 15,-3 5 1-15,3-8 0 0,-3 8 19 0,-3-6 0 16,-6 6 0-16,6 0 0 0,2 0 0 0,-8 0 0 0,0 0 0 0,3 6 0 16,0 2 0-16,0-3 12 0,-3 3-1 0,0 0-1 0,0 2 9 15,0 4 1-15,-6-6 1 0,3-1 0 0,3 4 9 0,-2-3 2 16,-1 3 0-16,0-4 0 0,3-1-32 0,-3 2 0 15,3 0 0-15,0 2 0 16,-3-7-40-16,3 2-12 0,0 0-1 0,0-5-1303 16</inkml:trace>
  <inkml:trace contextRef="#ctx1" brushRef="#br0">16453 14684 0,'0'0'0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0:51:33.48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B050"/>
    </inkml:brush>
    <inkml:brush xml:id="br2">
      <inkml:brushProperty name="width" value="0.05292" units="cm"/>
      <inkml:brushProperty name="height" value="0.05292" units="cm"/>
      <inkml:brushProperty name="color" value="#FF0000"/>
    </inkml:brush>
    <inkml:brush xml:id="br3">
      <inkml:brushProperty name="width" value="0.05292" units="cm"/>
      <inkml:brushProperty name="height" value="0.05292" units="cm"/>
      <inkml:brushProperty name="color" value="#0070C0"/>
    </inkml:brush>
  </inkml:definitions>
  <inkml:trace contextRef="#ctx0" brushRef="#br0">3273 1892 1198 0,'3'5'53'0,"-3"-5"11"0,0 0-51 0,0 0-13 15,0 0 0-15,0 0 0 0,0 8 77 16,0-3 13-16,0-5 2 0,0 6 1 0,-3 7-8 0,0-5-1 16,0 5-1-16,3 0 0 0,-9 0-31 0,6 1-5 15,0 4-2-15,-3 1 0 0,0-3-13 0,3 2-4 16,-6 1 0-16,1-1 0 0,-1 3-12 0,0-2-2 15,3 2-1-15,-3-2 0 0,0-1-13 0,0 3 9 16,0-8-9-16,0 1 8 16,3-1-32-16,0-5-8 0,6 2 0 0</inkml:trace>
  <inkml:trace contextRef="#ctx0" brushRef="#br0" timeOffset="516.91">2895 2027 1152 0,'-9'-14'51'0,"6"12"10"0,3-1-49 0,-6-2-12 0,0 0 0 0,0 2 0 16,3-8 102-16,3 3 18 0,-6 3 3 0,3 3 1 15,3-9-34-15,-3 3-6 0,6 0-2 0,0 3 0 16,3-3-29-16,-3-5-5 0,3 2-2 0,6 3 0 0,-3-5 6 0,3-6 0 15,6 6 1-15,3-8 0 0,3 2-25 0,5 1-6 16,1-9-1-16,9 6 0 0,-4-5-8 0,4 2-1 16,0 3-1-16,0-6 0 0,2 1 16 0,1 2 3 15,6-2 1-15,-7 4 0 0,1 4-31 0,0 5 0 16,-4-1 0-16,1 9-10 0,-6 5 10 0,-1 0 0 16,-5 0 0-16,3 5 0 0,-9 9 0 0,-6-1 0 15,3 0 0-15,-7 6 0 0,1 2 0 16,-3 5 12-16,-3-2-2 0,-3 5-1 0,-3 3 4 15,0 0 1-15,-3-1 0 0,-3 4 0 0,-3 2-6 0,3 3 0 16,-8-1-8-16,-1 1 12 0,-3 0-12 16,-6-3 0-16,-3 5 0 0,3-5 0 0,-5-3 8 0,-1 4 1 15,-9 1 1-15,6-7 0 0,-5 2-10 0,-1 3 8 16,3-2-8-16,1-3 8 0,-1-3-8 0,0-6 0 16,3 4 0-16,-8-9 8 0,-1-2-8 0,3 0 8 15,4-8-8-15,2 0 8 0,0 3 12 0,3-11 3 0,1 0 0 0,2-6 0 16,0-2-23-16,9-7-12 0,-9-1 2 15,12-8 0-15,-2-5 10 0,5 0 0 0,0 0 8 0,9-3-8 16,0-3-10-16,6 4-6 0,3 4-2 0,3-5 0 16,0 6-110-1,3 0-23-15,-1-1-4 0,1 9-858 0</inkml:trace>
  <inkml:trace contextRef="#ctx0" brushRef="#br0" timeOffset="1169.78">3809 2146 691 0,'0'0'61'0,"0"0"-49"16,0 0-12-16,0 0 0 0,0 0 158 0,0 0 29 16,0 0 5-16,0 0 2 0,0 0-143 0,0 0-29 15,0 0-6-15,0 0 0 0,0 0 29 0,9 5 7 16,-9-5 0-16,6-5 1 0,-6 5-29 0,6 0-5 16,0-6-2-16,3 4 0 0,-3-3-2 0,0-3-1 0,2 2 0 0,-5-2 0 15,3-2-2-15,0 2 0 0,0-5 0 0,-3 2 0 16,3 3-12-16,-3-5 0 0,0-6 0 15,-3 6 0-15,3 0 0 0,-6 0 0 16,3 5 0-16,-3-5 0 0,0 7 12 0,-9-2-3 0,3 8-1 16,0 3 0-16,-8 2 47 0,2 3 9 15,-3 3 1-15,0 2 1 0,-3 0-2 0,3 6-1 0,-6-3 0 0,4 2 0 16,-7 1-27-16,6-1-6 0,0 3-1 0,0-2 0 16,3 2-16-16,4-2-3 0,2-1-1 0,3-2 0 15,3 2-9-15,3-4 0 0,3-1 0 0,0 0 8 16,9-8 7-16,-3 9 1 0,3-12 0 0,6 4 0 0,-1-6-16 15,4 0 0-15,0 0 0 0,3-6 0 0,0 4-10 16,0-12 10-16,-6 9-8 0,5-3 8 0,-2-5-12 0,0 0 2 16,3 0 1-16,-3-1 0 0,-3 1-4 0,0 2-1 15,-1-2 0-15,-2 0 0 0,3 0 14 0,-9 0-12 16,0-1 12-16,3 6-12 0,-6 3 12 0,3 0-9 16,-6 0 9-16,0 5-8 0,0 0 8 0,0 0 8 15,-9 5-8-15,0 0 11 0,3 0 18 0,0 9 4 16,-6-6 1-16,3-1 0 0,3 4-7 0,3 2-2 15,-5-5 0-15,5 5 0 0,0-2-17 0,3 0-8 16,0-1 0-16,3-2 8 0,-3 3-8 0,5-3 0 16,1-3 0-16,-3 3 0 0,3-3 0 0,3-5 0 15,3 3 0-15,-6 2 0 16,3-10-51-16,0 2-5 0,0 3-2 0,0-5 0 16,0-3-168-16,0 3-34 0,3-3-6 0</inkml:trace>
  <inkml:trace contextRef="#ctx0" brushRef="#br0" timeOffset="1482.08">4071 2066 518 0,'0'0'23'0,"0"0"5"0,0 0-28 0,0 0 0 0,0 0 0 0,0 0 0 16,0 0 256-16,0 0 45 0,0 0 10 0,6 3 1 15,0 2-173-15,-3 1-35 0,0 2-8 0,6-3 0 16,-9-5-43-16,0 5-8 0,0 6-1 0,0-1-1 16,0-2-4-16,0 3-1 0,-6-3 0 0,0 5 0 15,3-5-14-15,-3 3-2 0,6 2-1 0,-6-5 0 16,3 0 5-16,-6 2 1 0,6-4 0 0,0 1 0 15,3-1 1-15,-3 2 0 0,3-8 0 0,0 0 0 16,0 0-10-16,0 0-2 0,0 0 0 0,0 0 0 16,6-6-7-16,0 4-1 0,0 2-8 0,3-6 12 15,-6-7-4-15,3 5 0 0,0 3-8 0,3-6 12 16,0 3-12-16,-1 1 0 0,1-7 8 0,0 1-8 0,3 2 0 0,-6 4 0 16,3-7 0-16,0 4 0 0,0 2-14 0,-3 0 1 15,6 3 0-15,-6-3 0 0,0 2-7 0,3 1-2 16,-3 2 0-16,0-2 0 15,2 0-77-15,1 2-15 0,-3 3-3 0,0-5-563 16,3 0-113-16</inkml:trace>
  <inkml:trace contextRef="#ctx0" brushRef="#br0" timeOffset="1986.12">4514 2053 518 0,'0'0'46'0,"0"0"-37"0,3 0-9 0,3-5 0 15,-3 5 136-15,0-8 24 0,0 3 6 0,3 5 1 16,-6 0-82-16,6-8-16 0,-6 2-3 0,0 6-1 16,0 0-19-16,3-5-4 0,-3 5-1 0,0-5 0 15,0 2 22-15,0 3 4 0,-3-8 1 0,-3 6 0 16,0-1 1-16,0 3 1 0,3 0 0 0,-9 0 0 15,3 0-14-15,0 0-2 0,-2 3-1 0,2-1 0 16,-9 6-3-16,6-8-1 0,-3 5 0 0,9 3 0 0,-9-8-7 0,9 6-2 16,-9 2 0-16,6-3 0 15,3-2-15-15,6 2-3 0,-11 0-1 0,8 3 0 0,3-8-10 0,-3 5-3 16,0 3 0-16,3-8 0 0,0 6-8 0,3 2 0 16,0-3 0-16,3-2-11 0,2 2 11 15,-2 0 0-15,3 0 0 0,0-2 0 0,0 2 0 16,3 1 0-16,0-4 0 0,-3 4-8 0,6-1 8 0,-9 3 0 15,3-3-9-15,-3-2 9 0,0 2 0 0,0 3 0 16,2-3 0-16,-8 3 0 0,0-3 0 0,0 3 0 16,0 3 0-16,-5-3 0 0,2 3 0 0,-6-4 0 15,0 1 0-15,0 3 0 0,3-3 0 0,-9 5 0 16,3-8 0-16,0 3 0 0,0 0 0 0,-6 3 0 16,6-11-9-16,-5 5 9 0,2-2 15 0,0 2 6 15,-3-5 2-15,3 0 0 0,0 0-7 0,0-5-2 0,3 2 0 16,-2-2 0-16,-1-3-14 0,6 3 8 15,-3-9-8-15,6 1 0 16,0 0-89-16,3 0-24 0,3 0-5 0,0-3-971 0</inkml:trace>
  <inkml:trace contextRef="#ctx0" brushRef="#br0" timeOffset="2522.73">5017 1384 1771 0,'-6'5'78'0,"3"0"17"0,-3-2-76 0,-2 8-19 15,2-3 0-15,-3-1 0 0,-3 4 47 0,3 8 5 0,0-4 2 0,-6 9 0 16,0 5 31-16,0 8 7 0,0-5 0 0,3 0 1 16,-5 8-33-16,5-1-6 0,-9 1-2 0,3 0 0 15,0 5-24-15,3 0-4 0,-6 2-2 0,7-2 0 16,-1 0-8-16,-3-10-2 0,6 2 0 0,-3-8 0 15,3 0-12-15,3-3 9 0,0-5-9 0,3-2 8 16,6 0-8-16,-9-4 0 0,6-1 0 0,6-4 0 16,-3-2-16-16,0-8-4 0,0 0-2 0,0 0 0 15,9-5-143-15,-3 2-29 16,3-7-6-16</inkml:trace>
  <inkml:trace contextRef="#ctx0" brushRef="#br0" timeOffset="2711.23">4595 1995 1900 0,'0'0'169'0,"0"0"-135"16,-9 5-34-16,9-5 0 0,-6 0 57 0,6 0 5 16,0 0 1-16,0 0 0 0,0 0-7 0,0 0-2 15,0 0 0-15,6 8 0 0,3-5-6 0,3-3-2 16,5 0 0-16,-8-3 0 0,9 3-22 0,0-5-4 16,3 2 0-16,0-2-1 0,0 0-19 0,-1-1 0 15,4 4 8-15,0-4-8 16,3-1-70-16,-6 7-18 0,-3 0-3 0,-1 0-613 15,4 0-122-15</inkml:trace>
  <inkml:trace contextRef="#ctx0" brushRef="#br0" timeOffset="3100.67">4967 2101 1962 0,'0'0'43'0,"0"0"9"0,0 0 1 0,0 0 3 0,0 0-45 0,0 0-11 0,0 0 0 0,0 0 0 16,3 5 56-16,-3-5 10 0,0 0 2 0,9 3 0 15,-3-1-29-15,3-4-6 0,-1-1-1 0,1 3 0 16,0-8-18-16,0 6-4 0,-3-1-1 0,3-8 0 16,0 3-9-16,-3 0 0 0,3 3 9 0,-3-3-9 15,3-2 0-15,-3 2 8 0,0 0-8 0,0-3 0 16,-6 3 0-16,0-5 0 0,3 8 0 0,-6-9 0 0,3 7 0 0,0-7 12 16,-6 9-4-16,-3-3 0 0,3 8-8 0,-3 0 0 15,-6 0 0-15,-3 8 8 0,-3-3 16 0,-2 9 3 16,-4-1 1-16,0 3 0 0,-3 2 25 0,3 6 6 15,4-8 1-15,-1 2 0 0,3 4-32 0,6-4-7 16,0 1-1-16,6-1 0 0,0-5-20 0,3 1 9 16,3 1-9-16,0 1 0 0,6-2 0 0,3-1 0 15,0-5 0-15,6 5 0 0,3-5 0 0,-3 2 0 16,6-7 8-16,-3 2-8 0,0-5 0 0,5 0 0 16,1 0 0-16,3-8 0 0,3 3-16 0,3-3-6 15,-7-5-2-15,4 0 0 16,-3 0-104-16,3-6-20 0,-3 0-5 0,2-2-1 15,1-5-89-15,-3 2-17 0,27-24-4 0,-13 3-1 0</inkml:trace>
  <inkml:trace contextRef="#ctx0" brushRef="#br0" timeOffset="3369.95">5684 1357 2062 0,'0'0'92'0,"0"0"18"0,0 0-88 0,0 0-22 0,-6-2 0 0,6 2 0 16,-12 2 48-16,6 4 4 0,0-1 2 0,-3 3 0 15,-2-3 7-15,-1 8 2 0,3 9 0 0,-6 1 0 16,0 4-14-16,-3-1-2 0,-3 6-1 0,-3 2 0 16,-2 6-6-16,-1-3 0 0,-3 3-1 0,3 2 0 15,-2 3-22-15,2 0-4 0,-3 0-1 0,9 0 0 16,-3 0-12-16,6 3 0 0,1-11 0 0,5 2 0 0,0-4 0 16,6-3 11-16,0-1-11 0,3-4 10 15,3-1-10-15,3-7 0 0,3-3 0 0,0-3 0 0,3-3 0 16,0-2 0-16,6-8-12 0,2 0 12 15,-2 0-43-15,3-8-1 0,6-2 0 0,3-3 0 16,0-3-79-16,2-3-16 0,1-2-3 0,-3-3-563 16,0-2-113-16</inkml:trace>
  <inkml:trace contextRef="#ctx0" brushRef="#br0" timeOffset="3653.2">5976 1394 2250 0,'0'0'49'0,"0"0"11"0,-6 0 1 0,3 0 3 0,-3 0-52 0,0 0-12 15,-3 8 0-15,0-2 0 0,-3 2 72 0,0-3 12 16,-6 8 3-16,4 6 0 0,-1-4-19 0,-3 9-4 0,0-3-1 16,0 6 0-16,0 5-25 0,-3-1-5 0,-2 1-1 0,2 8 0 15,-3-6-10-15,0 3-2 0,3 3-1 0,3 5 0 16,4-5-9-16,-7 5-2 0,6-6 0 16,0 1 0-16,0 0-8 0,9-9 0 0,-9-4 0 15,6-1 0-15,3 1 0 0,0-9 0 0,6 3 0 16,-3-2 0-16,3-6 0 0,3 0 8 0,3 1-8 15,0-6 0-15,0-3 8 0,0 0-8 0,6-5 0 0,-3 0 8 16,3 0-8-16,0-5 0 0,3-3 9 0,0 3-9 16,2-9-22-16,-2 7-9 15,3 1-1-15,-3-7-1 0,0 0-85 0,3 7-17 0,0-7-3 0,-6 0-1019 16</inkml:trace>
  <inkml:trace contextRef="#ctx0" brushRef="#br0" timeOffset="4975.32">5901 1982 403 0,'6'-6'36'0,"-3"6"-36"16,0 0 0-16,-3 0 0 0,3-5 182 0,-3 5 30 16,0 0 5-16,3-2 2 0,-3 2-79 0,0 0-15 15,0 0-3-15,0 0-1 0,0 0-8 0,0 0-1 0,0 0-1 0,-3 13 0 16,-6 0-32-16,3 0-7 0,-3 0 0 0,-2 1-1 16,2 4-5-16,-3-2-1 0,-3 3 0 0,0-1 0 15,6 1-33-15,-3-4-6 0,3 4-2 0,0 0 0 16,3-6 7-16,0 0 1 0,6 0 0 0,-6-5 0 15,3 3-32-15,3-3 0 0,0-8 0 0,0 0 0 16,12 5 0-16,0-5 0 0,0 0 0 16,0-5 12-16,6-3-3 0,0 2-1 0,3-1 0 15,-1-7-8-15,-2 4 8 0,0-4-8 0,-3 7 8 16,3-12-8-16,0 6 0 0,0 0 0 0,-3-1 0 16,2 1 0-16,-5 3 0 0,0 2 0 0,0-6-11 15,0 6 11-15,-3 3 0 0,0-3 0 0,0 8 0 16,-3-5-8-16,0 5 0 0,0 0 0 0,-3 5 0 15,-3-5 8-15,0 8 0 0,3 0 0 0,-3 3 0 0,-3-3 0 16,0 2 0-16,-3 3 0 0,3 1 0 0,0-1 0 16,0-5 11-16,-3 5-3 0,3 0 0 15,0-7 4-15,3 7 0 0,-3-8 0 0,3 3 0 16,0-8-12-16,3 5 8 0,-3 3-8 0,3-2 8 0,-3-6-8 16,3 0 12-16,6 7-12 0,-3-7 12 0,3 0-12 15,0 0 0-15,-1 0 0 0,4-5 8 16,0 3-73-16,3-4-15 15,0-2-4-15,-3 3-1091 0</inkml:trace>
  <inkml:trace contextRef="#ctx0" brushRef="#br0" timeOffset="5997.89">6518 2127 1321 0,'0'0'28'0,"0"0"7"0,0 0 1 0,0 0 2 0,0 0-30 0,0 0-8 16,0 0 0-16,0 0 0 0,0 0 86 0,0 0 16 16,8 6 3-16,-2-6 1 0,0 0-38 0,-6 0-8 15,6 0-2-15,3-6 0 0,-3 4-8 0,3-4-2 16,-3 6 0-16,0-8 0 0,12-5-8 0,-12 8-24 0,0 0 0 16,0-3 11-16,3 2 1 0,-3-7 1 0,0 5 0 15,0-2-14-15,0 2-3 0,-4 0-1 0,1-3 0 16,-3 3 1-16,0 0 0 0,-3 3 0 0,1-6 0 15,-4 9 24-15,0 2 4 0,-3-6 2 0,0 6 0 16,-3 6-9-16,-3 2-1 0,-3-3-1 0,0 8 0 16,-3-5 9-16,4 5 3 0,-4 1 0 0,3-1 0 15,-3 0-23-15,0 6-4 0,3-9 0 0,0 6-1 16,4-3-6-16,2-2-1 0,0 5 0 0,6-3 0 16,0 0-8-16,6-2 8 0,0 2-8 0,6-8 8 15,0 9-8-15,6-7 0 0,-3-7 0 0,5 6 0 16,1-6 0-16,3 0 0 0,0-6 0 0,0 6 0 15,0-7 0-15,0 1-20 0,3-7 3 0,-4 5 1 16,4 3-31-16,-3-8-5 0,3 2-2 0,-6 3 0 0,3 0 29 16,-6 3 5-16,-1-3 2 0,-2 3 0 0,-6-1 18 0,-3 6-10 15,0 0 10-15,0 0-8 0,0 0 16 0,-9 6 3 16,3-1 1-16,-5 3 0 0,-1 0 25 0,-3 2 6 16,3 4 1-16,0-1 0 0,-3 0-14 15,3 6-2-15,0 2-1 0,0-3 0 0,0 3-6 16,7 1-1-16,-4 1 0 0,-3 4 0 0,6-1-12 15,-3 6-8-15,3-6 10 0,0 6-10 0,0-5 14 0,0 4-3 16,0-4-1-16,6 2 0 0,-6 0-10 0,3 0-11 16,0 0 3-16,0-2 0 0,-3 7 8 0,3-7 0 15,-3 4 0-15,0 1 0 0,0-5 0 0,0-1 12 16,-3 0-2-16,1 1-1 0,-4-9-9 0,3 4-17 16,-6-1 4-16,0-3 1 0,0 1 12 0,-3-1 16 15,-3-4-3-15,3 1-1 0,4-4-12 0,-7 2-15 0,3-5 3 16,0 3 1-16,-3-9 11 0,3 4 0 0,1-6 8 15,2 0-8-15,0-8 18 0,3 3-1 0,0-9 0 16,0 1 0-16,6-5 3 0,-3-4 0 0,6-1 0 16,3-4 0-16,3 1-9 0,3-6-2 0,3-3 0 0,-3 4 0 15,9 4 3-15,-3 1 0 0,6-6 0 16,-1 6 0-16,1-1-4 0,3 3-8 0,0 1 12 16,3-1-4-16,3 3-8 0,2-6 0 0,4 9 0 0,-6-4 0 15,3-1 8-15,-4 1-8 0,4 4 0 16,-3-3 8-16,-3 2-8 0,3 1-14 0,-7-1 3 0,4 3 1 15,3 3-84 1,-3 0-17-16,0 2-3 0,-1 3-1163 0</inkml:trace>
  <inkml:trace contextRef="#ctx0" brushRef="#br0" timeOffset="12136.34">2264 4154 403 0,'0'0'36'0,"0"0"-36"0,0 0 0 0,0 0 0 15,0 8 64-15,0-8 5 0,0 0 2 0,0 5 0 16,0 6-35-16,0-1-8 0,0-7 0 0,0 5-1 15,0 0 11-15,0 0 2 0,0 0 1 0,0 2 0 16,0-2-22-16,0 0-5 0,0 3-1 0,0-3 0 16,0 2 8-16,3 1 2 0,-3-3 0 0,0 2 0 15,0 1-1-15,-3-3 0 0,3 3 0 0,0-1 0 16,0 1-3-16,-6-3-1 0,6 2 0 0,0 1 0 16,-3-1-2-16,3 1-1 15,0-3 0-15,0 5 0 0,0-5-2 0,0 3 0 0,0-1 0 0,0 1 0 16,0-1-2-16,0-2-1 0,0 6 0 0,0-6 0 0,0-1-10 0,0 4 10 15,0-6-10-15,-6 9 10 0,6-4-10 0,0 1 8 16,0 2-8-16,0 0 8 0,0 6-8 0,-3-6 8 16,3 0-8-1,-3 0 8-15,3 3-8 0,0 3 0 0,0-3 0 0,0-3 8 16,0 0-28-16,0 3-7 16,0-3-1-16,0 0 0 0,0-2 50 0,0 2 10 0,-6-5 1 15,6 3 1-15,6-3-25 0,-6 5-9 0,0-8 0 0,0 3 9 16,0 3-9-16,0-3 0 0,-6 0 0 0,6 2 8 0,0 1-8 0,0-1 12 15,0 4-12-15,-3-6 12 0,3 5-12 0,0 0 8 16,-6 3-8-16,6 0 8 0,-3 2-8 0,0-2 0 16,3 0 0-16,0 3 8 0,0-1-8 0,0-2 0 0,0 2 0 15,0-2 8-15,0-5-8 0,0 2 0 16,0-2 0-16,0-1 8 0,3-2-8 0,0 3 0 0,-3 2 0 16,0-8 0-16,0 3 0 0,0-5 0 0,0 8 0 0,0-6 8 15,0 5-8-15,0 1 0 0,0-3 0 0,0 0 8 16,-3 8-8-16,0-8 8 0,3 5-8 0,0 0 8 15,-6 3-8-15,3 8 0 0,-3 0 0 0,6 2 0 16,-2-13 0-16,2 3 0 0,-6 3 0 0,3 5 0 16,3-11 16-16,-3 3-1 0,3-3-1 0,0 0 0 15,0-2-2-15,0-1 0 16,0-2 0-16,0 3 0 0,0 5-4 0,0-3-8 0,0 0 11 0,0-5-11 0,0 5 12 16,0 1-12-16,3 1 12 0,0-1-12 15,-6-4 16-15,3 1-4 0,0 2-1 16,3 0 0-16,-3-2-11 0,0-3 12 0,0 0-12 0,6 2 12 15,-6-2-12-15,0 5 0 0,0-7 0 0,0 2 8 16,0 5-8-16,0-3 8 0,0 4-8 0,2-4 8 0,-2 4-8 16,0-4 0-16,-2 3 0 0,2 1 8 0,2 1 0 15,-2-4 0-15,-2-3 0 0,2 0 0 0,2 5-8 16,-2 0 10-16,0-2-10 0,0 2 10 0,-2 0-10 0,2 1-17 16,0-1 4-16,2 0 1 0,-4 0 27 0,2 1 5 15,0-1 2-15,2-3 0 0,-2 4-22 0,6-4 8 16,-6 1-8-16,0-1 0 0,0 4-15 15,0-4-7-15,0-5-2 0,3 6 0 0,3-6 42 0,-6 3 8 16,0 3 2-16,0-3 0 0,0 5-28 0,0-2 0 16,0 2 8-16,0-3-8 0,0-2 0 0,0 3 0 15,0 2 0-15,0-2 0 16,0-1 0-16,0 1 0 0,0-1 0 0,0 1 8 0,-6 5-8 16,6 0 0-16,-3 0 0 0,3 5 0 0,-6-3 0 15,4 1 0-15,2-3 0 0,-6 0 0 0,6-3 0 0,0 0 0 16,-3-2 0-16,3-1 8 0,0 1-8 0,0-1 0 15,0-4 0-15,0 4 0 0,0-2 0 0,0 0 8 16,0-3-8-16,-3 3 8 0,3 0-8 0,0 0 8 0,0 3-8 16,0-3 8-16,0 2-8 0,0 1 0 0,-6 2 9 15,6-2-9-15,6-1 20 0,-6 4 0 0,0-1 0 0,0 0 0 16,-6 0-20-16,6-2-10 0,0-1 1 0,0-2 0 16,0 0 9-16,0 0 0 0,0 3 8 0,0-1-8 15,0-2 9-15,0 3-9 0,0-3 12 16,0 2-12-16,0 1 8 0,0 0-8 15,0-1 0-15,0 3 0 0,0 3 0 0,0-2 0 0,0 1 8 16,0 1-8-16,0 0 0 0,0 0 0 0,0 0 0 0,0 0-9 16,0 0 9-16,0-3 16 0,0 0-4 0,0 0-1 15,0 1-11-15,0-1 0 0,-3-3 0 0,3 4 8 16,0-4-8-16,0 3 0 0,-6-2 0 0,6 2 8 16,0 1-8-16,0-4 0 0,0 9 0 0,0-4 8 0,-3 1-20 15,3-2-4-15,0-4 0 0,0 1-1 0,-3 2 29 0,3 3 5 16,0 0 2-16,0 0 0 0,0-1-19 15,0 1 0-15,0-2 0 0,0-1 0 0,0 0 8 0,-6 0-8 16,3 3 0-16,3 0 0 0,0-3 8 0,0 3-8 16,-6 0 0-16,6 0 0 0,-3-3 0 0,3 0 0 15,-6 3 0-15,6-3 0 0,-3 1 0 0,0-1 0 16,3-3 0-16,0 4 0 0,-6 2 8 0,6-3-8 16,0-5 0-16,0 5 0 0,-3 0 9 0,3 0-9 15,0 3 0-15,0-2 9 0,0-4-9 0,0 1 8 16,0 2-8-16,0 3 8 15,0 0-32-15,0 0-8 0,0-3 0 16,-6 3-1-16,6-3 55 0,0 3 11 0,0 2 3 0,0-4 0 16,0-1-28-16,-3 3-8 0,0 0 0 0,3-3 0 0,0 3 0 15,0-1 0-15,0-1 0 0,0-1 0 0,0 3 0 16,0 0 0-16,-6 0 0 0,6-1 0 0,0 1 0 16,0-2 0-16,0-1 0 0,0 3 0 0,0 2 0 0,6-2 0 15,-6 3 0-15,0-1 0 0,0-2 0 0,3-3 0 16,-3 0 0-16,0 3 0 0,0 0 8 0,0-3-8 0,0 1 0 15,0-1 0-15,0 0 0 0,-3 0 0 0,3 1 0 16,0 1 0-16,0-1 0 0,0-4 0 0,0-2 0 16,0 3 0-16,-6 2 0 0,6 3 0 0,0-3 0 0,-3 3 0 15,3-3 0-15,0 3 0 0,0 5 0 0,0 0 0 0,0 1 0 16,-6-1 0-16,6 0 0 0,0-3 0 0,0 1 8 16,6-1-8-16,-6-2 0 0,0 0 0 0,0 3 9 15,0-6-9-15,0-2 0 0,0-4 9 0,0 1-9 0,0 0 0 16,0 6 0-16,3-4 0 0,-3 1 0 15,0-3 0-15,6 0 0 0,-6 0 0 0,0 2 0 0,0-2 0 16,0 0 0-16,0 3 8 0,0-3 8 0,0-3 0 16,0-5 1-16,0 8 0 0,-6 5-25 0,6-2-6 15,-3-1-1-15,3 3 0 0,0 1 15 0,0-1 0 16,0 3 0-16,-6 0 0 0,6-1 0 0,0 1 0 0,-3 3 0 16,3-1 0-16,0-2 0 0,-6 3 0 15,6-3 0-15,0 0 0 0,-3-3 0 0,3 0 0 16,0-2 0-16,0 2 0 0,0 3 8 0,0-3-8 0,0 0 0 15,0 0 0-15,0-2 0 0,0 2 0 0,0-2 0 16,0 2 0-16,0-2 8 0,0-1-8 0,-3 1 0 16,3-1 0-16,0 1 0 0,0-3 10 0,0 0-10 0,0 0 8 15,0 2-8-15,0 1 0 0,0-1 0 0,0 4 8 16,0-4-8-16,0 4 0 0,0 1 0 0,-6 1 0 16,6 0 0-16,0 3 0 0,0-1 0 0,0 1 0 15,0 2 0-15,6-3 0 0,-6 1 0 0,0-3 0 16,0-6 0-16,0 1 0 0,0 2 0 0,0-2 0 15,0-1 8-15,0-2-8 0,0 0 8 0,0 3-8 16,0-1 9-16,0 4-9 0,0-1 10 0,0 3-10 16,-6 0 11-16,6-6-11 0,0-5 12 0,0 6-12 0,-3 2 11 15,3 1-11-15,0-4 10 0,0 3-10 0,-5-2 8 16,5 2-8-16,0-2 0 0,0 2 0 0,-3 3 8 16,3 0-8-16,-3-3 0 0,3 3 0 0,0 0 0 15,0 5 0-15,0-3 0 0,0 1 0 0,0-3 0 16,0-3 0-16,-6-2 0 0,6 2 0 0,0-3 0 0,0 1 0 15,-3 2 0-15,3-2 0 0,0 2 0 0,0-5 0 16,0 0 0-16,0 0 0 0,-6 0 0 0,6 0 8 16,-3 0-8-16,3 2 0 0,0 1 0 0,0-1 0 15,0-4 8-15,0 4-8 0,0-2 0 0,0 0 0 16,-6 3 8-16,6-1-8 16,0 4-19-16,0-1-6 0,0 0-2 15,0 6 0-15,-3 2 43 0,3 0 9 0,0 3 2 0,-3-1 0 0,3-1-27 16,0-1 0-16,0 0 0 0,0-5 0 15,-6-3-16-15,6 3-9 0,0 2-2 0,-3-2 0 0,3-8 44 16,0-2 9-16,-6 2 2 0,6-1 0 16,-3 7-45-16,3-6-9 0,-3 0-2 0,3 0 0 0,0 2 47 15,0-2 9-15,0 0 1 0,0 0 1 0,0 2-30 0,0 1 0 0,0-3 0 16,0 0 0-16,0 3 0 0,0-4 0 0,0-1 0 16,0-1 0-16,0 6 0 0,-6-3 0 0,6 5 0 0,0 0 0 15,6 0-18 1,-6 3-10-16,0-3-1 0,0 3-1 0,0-3 48 0,0 1 10 15,0-1 1-15,0-2 1 0,0 2-30 0,0 0 0 0,0-2 0 16,0-1 0-16,0 1 0 0,0-1 0 0,0 1 0 16,0-3 0-16,0 0 0 0,0 0 0 0,0-3 0 0,-6 3 0 15,12 3-18-15,-6-1-10 16,0 3-1-16,0 1-1 0,3-7 48 0,-3 1 10 0,0 3 1 16,3 0 1-16,-3-6-30 0,6 5 0 0,-6 4 0 0,3-4 0 15,3-2 0-15,-6 0 0 0,0 0 0 0,0 0 0 0,0 0 0 16,3-3 0-16,-3 1 0 0,0-1 0 0,3 0 0 0,-3 0 0 15,0 1 0-15,0 2 0 0,0-6 8 0,0 4-8 16,6 2 0-16,-6-1 0 0,0 4 0 0,0-3 0 16,0 5 0-16,0-2 0 0,0 2 0 0,0-2 0 15,3 2 0-15,3 0 0 0,-6-2 0 0,0-1 0 16,0 3 0-16,0-2 0 0,0 0 0 0,0-1 0 0,0 1 0 16,3-1 0-16,-3-2 0 0,0 3 0 15,0-3 0-15,0 0 0 0,0 0 0 0,0-3 8 0,0 3-8 16,0-3 0-16,6 1 0 0,-12 1 0 0,6 1 8 15,0 0-8-15,0 3 0 0,0-3 0 16,0 0 0-16,6 2 0 0,-6-2 0 0,0 0 0 0,0 0 0 16,0 3 0-16,0-3 0 0,0-3 0 0,0 3 0 0,0-3 0 15,0 3 0-15,0-3 0 0,0-2 0 0,0 2 0 16,0-5 0-16,0 6 0 0,0-1 8 0,0-5-8 16,0 3 0-16,0-3 0 0,0 8 0 0,0-8 0 15,0 5 0-15,0 0 0 0,0 3 0 0,0-3 0 16,0 3 0-16,0 0 0 0,0-8 0 0,0 8 0 15,0 0 0-15,0 0 0 0,0 0 0 0,0 0 0 16,-6-3 0-16,12 3 0 0,-6-3 0 0,0-5 0 16,-6 8-11-16,6-8-8 0,0 0-1 0,0 0-993 15</inkml:trace>
  <inkml:trace contextRef="#ctx0" brushRef="#br0" timeOffset="13509.17">2246 3971 1112 0,'0'0'49'0,"0"0"11"0,0 0-48 0,0 0-12 0,0 0 0 0,0 0 0 16,0 0 68-16,0 0 11 0,0 0 2 0,0 0 1 16,0 0-5-16,0 0-1 0,0 0 0 0,0 0 0 15,0 0-22-15,0 0-5 0,-3 3-1 0,-6 2 0 16,9-5-13-16,-6 6-3 0,0 2-1 0,-3 2 0 16,1 3-4-16,-4 9-1 0,-6-9 0 0,6 5 0 15,-3 3-2-15,9-2 0 0,-9 0 0 0,9 2 0 16,-9-3-4-16,6 3 0 0,3-2-1 0,-3-1 0 15,4 4-11-15,-1-9-8 0,6 0 12 0,-6 0-12 16,6-5 16-16,0 3-3 0,0-6-1 0,0-5 0 16,0 0-12-16,0 0 0 0,0 0 0 0,0 0 0 15,0 0 0-15,6 0 0 0,-6-3 0 0,6 1 9 0,-1-6-1 16,4-3 0-16,-3 1 0 0,0-1 0 0,3-2-8 0,-6-3 0 16,3 0 9-16,6 3-9 0,-9-3 0 0,6 0 9 15,0-5-9-15,0 5 0 0,0 0 8 0,-3-2-8 16,3-1 0-16,3 3 0 0,-4 0 0 0,1 3 0 15,-3-3 0-15,0 6 0 0,3-1 0 0,-3 1 0 16,-3 2 0-16,6 2 0 0,-6-2 0 0,-3 8 0 16,0 0 0-16,0 0 0 0,0 0 0 0,0 0-11 15,0 0 11-15,0 0-10 0,0 0 10 0,6 8 0 16,0-2 0-16,-3 2 0 0,3-3 0 0,0 3 0 16,-3 0 0-16,3 2 0 0,-6-2 0 0,3 3 0 15,0-1 0-15,3 1 0 0,-6 2 9 0,3 0-9 16,3-2 12-16,-6 2-12 0,6-2 12 0,-3-1-12 15,0 4 12-15,0-6-12 0,2 2 11 0,-5 1-11 0,3-1 10 16,3-4-10-16,-6 2 10 0,6 0-10 0,0 2 10 16,-3-7-10-1,3 7-78-15,-6-4-22 0,0-6-4 0</inkml:trace>
  <inkml:trace contextRef="#ctx0" brushRef="#br0" timeOffset="16714.56">2205 11732 288 0,'0'0'25'0,"0"0"-25"0,0 0 0 0,0 0 0 16,0 0 43-16,0 0 3 0,-9 0 1 0,6 2 0 15,-6-2-24-15,9 0-5 0,-9 3-1 0,6-3 0 16,3 0-7-16,-9 3-2 0,9-3 0 0,-6 2 0 15,6-2 15-15,0 0 2 0,0 0 1 0,0 0 0 16,0 0 11-16,0 0 3 0,-9-2 0 0,9 2 0 16,0 0 7-16,0 0 1 0,0 0 1 0,0 0 0 15,0 0-9-15,0 0-3 0,0 0 0 0,0 0 0 0,6-3-14 16,-6 0-3-16,3-2-1 0,-3 5 0 0,6-3-7 0,-6 3-2 16,3-2 0-16,-3 2 0 0,0 0 6 0,6-3 2 15,-3 0 0-15,-3 3 0 0,0 0-10 0,0 0-8 16,0 0 12-16,0 0-12 0,0 0 18 0,0 0-3 15,9 0-1-15,-9 0 0 0,3-2-14 0,3 2 8 16,0 0-8-16,2 2 0 0,-2-2 12 0,3-2-3 16,-3 2-1-16,3-3 0 0,3 3 3 0,-3 0 0 15,0 0 0-15,3 3 0 0,-3-3-11 0,3 2 12 16,3 1-12-16,-6-3 12 0,2 3-12 0,-2-1 0 16,3 1 0-16,-3 0 8 0,0-1-8 0,3 1 0 15,-3-3 0-15,3 3 8 0,0-1-8 0,-3 1 8 16,3-3-8-16,-3 3 8 0,2-3-8 0,1 2 0 15,3-2 0-15,-3 0 0 0,6 3 0 0,-6-1 0 16,6-2 0-16,3 0 8 0,-1 3-8 0,-5-3 12 0,3 0-12 0,3 3 12 16,6-3-12-16,-3 2 0 0,2-2 0 0,1 0 0 15,-3 3 0-15,0-3 0 0,3 0 0 0,-7 0 8 16,1 0-8-16,0 0 0 0,3-3 0 16,-3 3 0-16,6-2 0 0,-4 2 0 0,4-3 0 0,3 3 0 15,-6-3 0-15,6 3 0 0,-4-2 0 0,-2 2 0 16,3 0 0-16,3 0 0 0,-6 0 0 0,2 2 0 15,-2-2 15-15,3 0 1 0,-6 0 0 0,9 0 0 16,-7 0-16-16,4-2-8 0,0 2 8 0,3 0-13 16,-1 0 13-16,-2 0 0 0,-3-3 0 0,3 3 10 15,-9 0-10-15,5 3 0 0,1-3 0 0,0 2 8 16,-3 1-8-16,3 0 0 0,-3-1 9 0,-1 1-9 16,-2-3 9-16,3 5-9 0,-3-2 12 0,3-3-12 0,-6 3 8 15,6-3-8-15,-4 2 0 0,4-2 0 0,-3 0 0 0,0-2 0 16,3 2 0-16,0 0 0 0,-6 2 0 0,5-2 0 15,4 0 0-15,-3 3 0 0,0 0 0 0,0-1 0 16,0-2 0-16,2 3 0 0,-2-3 0 16,3 0 0-16,0 0 0 0,0 0 0 0,-1 0 0 0,-2 0 0 15,3 0 0-15,-3-3 0 0,3 3 0 0,2 0 0 16,-5-2 0-16,3-1 0 0,3 3 0 0,3-3 0 16,-4 3 0-16,4 0 0 0,0 0 0 0,-3 0 0 15,3 0 0-15,-4 0 0 0,1 0 0 0,0 0 0 16,3-2 0-16,-1 2 0 0,-2-3 0 0,3 3 0 15,3-3 8-15,-3 3-8 0,-1 0 0 0,1 0 0 16,3 0 8-16,0 0-8 0,-4 3 11 0,1 0-2 16,-3-1 0-16,3-2 0 0,-7 3-9 0,4 0 0 15,-3-3 0-15,3 2 0 0,0-2 0 0,2 3-9 0,-2-1 9 0,0-2-13 16,0 6 13-16,3-4 0 0,-4 1 12 0,4 0-12 16,0-1 8-16,0 1-8 0,-4 2 0 0,1-2 0 15,3 0 0-15,-6-3 0 0,3 2 0 0,-1-2 0 16,4 0 0-16,0 0 0 0,3 0-13 0,-1 0 5 15,1 3 8-15,0-3 0 0,3 3 0 16,-1-3 0-16,-2 2 0 0,0-2 9 0,-6 3-1 16,2-3-8-16,4 0 0 0,0 0 0 0,-3-3 0 15,2 3 0-15,4 0 0 0,-3-2 0 0,2 2 0 0,1 0-9 16,-3 0 9-16,3 0 0 0,-4 0 10 0,-2 0-10 0,3 0 0 16,-3 0 0-16,2-3 0 0,1 3 0 15,0-3 0-15,0 3 0 0,-1 0 0 0,1 0 0 0,-3 0 0 16,3 0 0-16,-4 0 0 0,1 0 0 0,0 3 0 15,-6-3 0-15,3 3 0 0,-4-1 0 0,4 1 0 16,0-3 0-16,-3 2 0 0,3-2 0 0,-1 3 0 0,1 0 0 16,0-3 0-16,3 2 0 0,-1 1 0 0,1 0 0 15,-6-3 0-15,3 5 0 0,0-2 0 0,-1 2 0 16,-2-5 0-16,-3 5 0 0,3-2 0 0,-3 2 0 16,0-5 0-16,-1 5 0 0,1-5 0 0,3 3 0 15,-3-3 0-15,3 3 0 0,-6-1 0 0,5 1 0 16,1-3 0-16,0 3 0 0,-6-1 0 0,6-2 0 15,-1 0 0-15,4 0 0 0,0 3 0 0,3-3 0 0,-6 3 0 16,2-3 0-16,-2 0 0 0,0 2 0 0,-3-2 0 16,3 0 0-16,-1 0 0 0,-2 0 0 0,0 3 0 0,3-3 0 15,0 0 0-15,0 3 0 0,-1-3 0 16,1 0 0-16,-3 0 0 0,3 0 0 0,3 0 0 16,-4 2 0-16,1 1 0 0,0-3 0 0,-3 0 0 15,3 0 0-15,-3 0 0 0,-1 0 0 0,1 0 0 0,0 0 0 16,-3 2 0-16,0-2 0 0,6 0 0 15,-4 0 0-15,-2 0 0 0,3 0 0 0,-3 0 0 0,3 0 0 16,-6 3 12-16,3-3-3 0,-1 0-1 0,4 0 0 16,-3 0-8-16,3 0 0 0,0 0 0 0,0 0 0 15,-1 0 0-15,1 0 0 0,-3 0 0 0,0 0 0 16,0 0 8-16,-3 0 0 0,0 0 0 0,0 0 0 16,-1 0-8-16,1 0 0 0,3 0 0 0,0-3 0 0,0 3 0 15,3 0 0-15,-3 0 0 0,-1 0 0 0,1 0 0 0,0 0 0 16,0 0 0-16,0 0 0 0,3 3 0 15,-3-3 0-15,-1 0 0 0,1 0 0 0,3 0 0 0,-3 3 0 16,-3-3 0-16,3 0 0 0,0 0 0 0,-1 0 0 16,-2 0 0-16,3 0 0 0,0 0 0 0,-3 0 0 15,6-3 0-15,-3 3 0 0,2 0 0 0,1 0 0 16,0 0 0-16,0 0 0 0,0 0 0 0,0 0 0 16,-1 0 0-16,-2 0 0 0,0 0 0 0,-3 3 0 15,3-3 0-15,3 0 0 0,-3 2 0 0,-1 1 0 16,4 0 0-16,-3-1 0 0,3-2 0 0,-3 6 0 15,0-4 0-15,0-2 0 0,-1 3 0 0,4 0 0 16,-3-3 0-16,3 0 0 0,3 0 0 0,-3 2 0 0,-1-2 0 16,4-2 0-16,0 2 0 0,-3 2 0 15,3-2 0-15,-3 3 0 0,2 0 0 0,1-3 0 0,3 0 0 0,0 0 0 16,-3 2 0-16,-1 1 0 0,1-3 0 0,0 0 0 16,-3 2 0-16,3-2 0 0,-1-2 0 0,1 2 0 15,0 0 0-15,0 0 0 0,0 0 0 0,0-3 0 16,-4 3 8-16,4-2 0 0,0 2 0 0,0-3 0 15,0 3-8-15,-1-3 0 0,1 1 0 0,-3 2 0 16,-3 0 0-16,0-3 0 0,0 3 0 0,-3 0 0 16,-1 0 0-16,-2 0 0 0,3 0-12 0,-6 0 12 15,3 0 0-15,-3 0 0 0,-3 0 0 16,3-3 12-16,-6 3-12 0,-3 0 0 0,6 0 0 0,-6 0 0 16,0 0 0-16,0 0 0 0,0 0 0 0,6 3 0 15,-6-3 0-15,0 0 0 0,0 0 0 0,0 0 0 16,0 0 0-16,6 3 0 0,-6-3 0 0,0 0-509 15,0 0-104-15</inkml:trace>
  <inkml:trace contextRef="#ctx0" brushRef="#br0" timeOffset="17199.12">10694 11853 288 0,'0'0'25'0,"0"0"-25"0,0 0 0 0,0 0 0 16,0 0 100-16,0 0 16 0,0 0 2 0,0 0 1 15,0 0-44-15,0 0-9 0,0 0-2 0,9 0 0 16,-9 0-22-16,9 0-5 0,-4 0-1 0,4 0 0 15,-3 0-7-15,3 3-1 0,0-3-1 0,-3 0 0 16,0 3-11-16,3-1-3 0,0 1 0 0,0 0 0 16,3-1-13-16,-3 1 0 0,0 2 0 0,3-2 0 15,-12-3 16-15,11 8 0 0,1 0 0 0,-3-3 0 16,0 3 0-16,0-3 0 0,0 0 0 0,-3 3 0 16,3 0-16-16,-3 0 0 0,0-2 0 0,3-1 0 15,-3 0 0-15,0 0-13 0,-6-5 2 0,3 6 1 0,3-1 10 16,0 3 16-16,-6-8-4 0,0 5-1 15,3 1 2-15,-3-6 1 0,-3 5 0 0,0 0 0 0,0 0-4 16,-3-2-1-16,0 0 0 0,0 2 0 16,-3-5 1-16,0 5 0 0,-3-2 0 0,0 0 0 15,-3-1-10-15,3 1 12 0,-3 0-12 0,1-1 12 0,2 1-12 16,-3-1 8-16,3-2-8 0,3 6 8 16,0-4 10-16,0 1 2 0,0 2 0 0,3 1 0 0,0-4-20 15,0 4-19-15,3-1 4 0,0-2-667 16</inkml:trace>
  <inkml:trace contextRef="#ctx0" brushRef="#br0" timeOffset="23894.52">10414 12316 288 0,'0'0'25'0,"0"0"-25"0,0 6 0 0,0-6 0 0,-3-3 237 0,3 0 43 15,0 3 8-15,0 0 1 0,0 0-143 0,0 0-29 16,0 0-5-16,0 6-2 0,3-1 14 0,-3-5 4 15,0 0 0-15,0 0 0 0,3 11-60 0,6-6-12 16,-9-5-3-16,0 0 0 0,9 8 5 0,0-3 1 16,-3 3 0-16,3 0 0 0,-1 0-12 0,1-3-3 15,0 0 0-15,-3-2 0 16,0 5-13-16,3 0-3 0,0 5-1 0,-3-2 0 0,3-1-11 0,-3 1-1 0,3 0-1 0,0 2 0 16,0 3-14-16,0 0 9 0,0-3-9 15,-3 0 8-15,2 0-8 0,-2 0 0 16,0 1 0-16,3-1 8 0,-3-3-8 0,0 1 0 0,0 0 9 15,0-1-9-15,0-2 0 0,-3 0 0 16,3 0 0-16,-3 3 8 0,0-3-19 0,0-3-3 0,0 0-1 0,-3-5 0 31,0 5-11-31,0-5-2 0,0 0-1 0,0 6-807 0,-6-1-162 0</inkml:trace>
  <inkml:trace contextRef="#ctx0" brushRef="#br0" timeOffset="24372.58">10283 12711 1036 0,'0'0'46'0,"0"0"10"0,0 0-45 0,0 0-11 16,0 0 0-16,0 0 0 0,0 0 156 0,0 0 28 15,9-8 7-15,-3 0 1 16,0 0-107-16,0 2-21 0,0 1-4 0,0-3 0 0,0 0 4 0,0-2 2 15,-4-1 0-15,10-5 0 0,3 0-18 0,0 1-4 0,0-4-1 0,0 0 0 16,3 1-1-16,0 2 0 0,2 0 0 0,-5 3 0 16,3 0-13-16,0 0-2 0,-3 2-1 0,0-2 0 15,0-1-15-15,0 4-3 0,-1-1-8 0,-2 3 12 16,0-5-12-16,0 3 0 0,3 2 8 0,-3-3-8 16,-3 0 12-16,0 1-1 0,3 5 0 0,-3-3 0 15,0 0-11-15,-3 0-11 0,3 2 3 0,-9 6 0 16,0 0 8-16,5-7 11 0,-5 7-3 0,9-8 0 15,0 2-25-15,-9 6-6 0,0 0-1 0,0 0 0 16,0 0-83-16,0 0-17 0,0 0-3 16,0 0-555-16,-3 0-111 0</inkml:trace>
  <inkml:trace contextRef="#ctx0" brushRef="#br0" timeOffset="26167.18">9714 12888 518 0,'0'0'46'0,"0"0"-37"16,0 0-9-16,0 0 0 0,0-3 168 0,0 3 32 15,0 0 7-15,0 0 1 0,0-5-67 0,0 5-13 16,0 0-2-16,0 0-1 0,-9-5-52 0,9 5-10 16,0 0-3-16,-6 0 0 0,4-3 1 0,2 3 0 15,-9 3 0-15,0 2 0 0,3-2-1 0,-3 2-1 16,3 0 0-16,-3 3 0 0,0 0-15 0,-3 5-2 16,3 0-1-16,-3 1 0 0,-3-1-17 0,-3 5-4 15,4 6-1-15,-4-3 0 0,3 1-7 0,0-1-2 16,0-5 0-16,6 5 0 0,3-3-10 0,-3 1 0 15,3-6 0-15,0 6 0 0,0-4 0 0,0 1 0 16,1 0 0-16,2-3 0 0,0-2 0 0,0 0 0 16,6-3 0-16,-3 0 0 0,0 5 0 0,0-3 0 15,0 1 0-15,6-3 0 16,-6-3-36-16,2 0-5 0,-2-5-2 0,3 3 0 16,-3-3-180-16,0 0-36 0</inkml:trace>
  <inkml:trace contextRef="#ctx0" brushRef="#br0" timeOffset="26460.47">9577 13057 979 0,'0'0'87'0,"0"3"-70"32,0-1-17-32,0 1 0 0,3 2 128 0,-3-2 23 0,3 2 4 0,0-5 1 0,-3 3-64 0,6-3-13 15,-3 3-3-15,3-3 0 0,0 0-31 0,0 0-6 16,0 2-2-16,0-2 0 0,-3-2-18 0,3 2-4 16,0 0-1-16,0 0 0 0,3 0-14 0,-6-3-15 15,3 0 3-15,0 3 1 0,0-2 11 0,0-1 0 16,-3 0 0-16,0 3-579 15,0-2-118-15</inkml:trace>
  <inkml:trace contextRef="#ctx0" brushRef="#br0" timeOffset="26684.6">9595 13203 576 0,'0'0'25'0,"0"0"6"0,0-6-31 0,0 6 0 0,3-5 0 16,-3 0 0-16,3-3 262 0,-3 8 46 0,0 0 10 0,0 0 2 16,0 0-205-16,0 0-41 0,6 0-8 0,0-3-2 15,0 3-7-15,-6 0-1 0,6-2-1 0,0 2 0 16,0 0-41-16,0 0-14 0,-6 0 9 0,12 2-9 16,-6 1 0-16,0 0-20 0,-6-3 3 0,0 0-932 15</inkml:trace>
  <inkml:trace contextRef="#ctx0" brushRef="#br0" timeOffset="27085.78">9619 12959 1458 0,'0'0'64'0,"0"0"14"0,0-2-62 0,0 2-16 16,0 0 0-16,0 0 0 0,0 0 84 0,0 0 13 16,0 0 3-16,0-3 1 0,6-2-44 0,-3 2-9 15,3 0-1-15,-3 1-1 0,0-1-26 0,3 0-4 16,0-2-2-16,0 0 0 0,3 0-29 0,0-1-5 0,-3 4-2 0,3-4 0 16,-1 1 50-16,-2 0 11 0,3 0 1 0,0 2 1 15,-3-2-31-15,3-1-10 0,0-2 0 0,-3 0 0 16,3 3 10-16,-3 0-10 0,-3 0 8 0,0-1-8 15,3 4 0-15,-6 2 0 0,0 0 0 0,0 0 0 16,0 0 0-16,0 0 0 0,0 0 0 0,0 0 0 16,0 0 15-16,0 10-3 0,-3-2 0 0,3 3 0 15,0-11-12-15,0 8 11 0,0-8-11 0,-3 8 10 16,3-8 3-16,-3 5 1 0,3 3 0 0,0-8 0 16,0 0-22-16,-3 10-5 0,3-2-1 0,0-8 0 15,3 11 14-15,-3-3 0 0,0-8 0 0,3 10 0 16,0 1-105-16,-3-11-19 0</inkml:trace>
  <inkml:trace contextRef="#ctx0" brushRef="#br0" timeOffset="27525.62">10066 12898 576 0,'-6'-5'25'16,"6"5"6"-16,-3 0-31 0,0 0 0 0,0 3 0 0,3-1 0 16,-6 1 262-16,3 0 46 0,-3 2 10 0,0 0 2 15,0 6-213-15,-3 2-43 0,3 3-8 0,-3 0-1 0,0 2-26 0,0 6-5 16,0 0 0-16,0 0-1 0,0 0-11 0,1 2-3 15,-4-2 0-15,3 0 0 0,6-6-9 0,-3 1 0 16,0-3 0-16,0 0 8 0,-3-6-8 0,3 3 0 16,-3-2 0-16,6-3 0 15,-3-3-122-15,3 0-23 0,0 1-5 0,0-4-1 0</inkml:trace>
  <inkml:trace contextRef="#ctx0" brushRef="#br0" timeOffset="27974.43">10030 12814 403 0,'0'0'17'0,"0"0"5"0,0 0-22 0,0 0 0 16,0 0 0-16,0 0 0 0,0 0 348 0,0 0 64 16,0 0 14-16,-3 10 2 0,3 1-287 0,-3-3-57 0,3-8-12 0,0 0-3 15,-3 5-38-15,3 3-8 0,-3 0-2 0,3 5 0 16,-3 1-2-16,3-1-1 0,-3 0 0 0,0 3 0 15,0 5-4-15,0 0-1 0,0 3 0 0,3-3 0 16,0 0-13-16,0-2 0 0,0-3 8 0,3 0-8 16,0-6 0-16,0-2 0 0,3-3 0 0,-6-5 0 15,6 3 0-15,3-3-10 0,0-5 2 0,3-1 0 16,-3-1-12-16,0-1-3 0,0-6 0 0,-1 1 0 16,1-3-1-16,0 0-1 0,0 1 0 0,0-1 0 15,-3 0 13-15,0 3 2 0,3 2 1 0,-3 0 0 16,0 3 9-16,0 0 0 0,-3 1 0 0,0 1 0 15,-3 6 0-15,0 0 8 0,0 0-8 0,0 0 11 16,0 0 9-16,0 0 3 0,0 0 0 0,0 0 0 0,0 0 2 16,0 11 1-16,-3 2 0 0,0 0 0 0,0 1-9 0,0-1-1 15,-3 3-1-15,3 2 0 0,-3 1-15 0,3 2 9 16,-3 0-9-16,0 0 8 0,3-2-8 0,-3-3 0 16,3 2 0-16,0-5 0 15,0 3 0-15,0-3 12 0,0 3-4 0,3-2 0 0,0-7-8 16,0-1 0-16,0-6 0 0,0 0 0 15,0 0-104-15,3 5-27 0,0-2-5 0</inkml:trace>
  <inkml:trace contextRef="#ctx0" brushRef="#br0" timeOffset="28508.98">10262 13208 1728 0,'0'0'76'0,"0"0"16"0,0 0-73 0,0 0-19 0,0 0 0 0,0 0 0 16,0 0 85-16,0 0 14 0,0 0 2 0,0 0 1 16,0 0-54-16,0 0-12 0,6 0-1 0,0-3-1 15,0 1-26-15,0-4-8 0,0 4 0 0,0-4 0 16,0-1 0-16,0 1 0 0,0-2 0 0,0-2 0 16,0-1 0-16,0 1-12 0,-4-4 3 0,-2 6 1 15,0-2 8-15,-2-1 0 0,-1 3 0 0,0 0 0 16,-3 0 0-16,0 3 0 0,0 2 0 0,-3 3 0 0,3 3 10 0,-3 2 4 15,0 3 1-15,0 3 0 0,3 0 12 0,-3 2 2 16,0 0 1-16,3 3 0 0,-3 2-18 0,3-2-3 16,0-5-1-16,0 2 0 0,3-2-8 0,1 2 0 15,2-3 0-15,0-2 0 0,0-2 0 16,5-1 0-16,-2 3 0 0,6-3 0 0,-3-2 0 16,0 0 0-16,3-3 0 0,3 0 0 0,-3-3 0 15,3 3-11-15,-3-3 3 0,0 1 0 16,-6-4-30-16,6-2-6 0,0 3 0 0,0 0-1 0,0-1 36 0,-4 1 9 15,4-3 0-15,0 3 0 0,-3 0 0 0,-3 2 0 16,-3 3 0-16,0 0 0 0,6-3-10 0,-6 3 0 16,0 0 0-16,0 0 0 0,0 6 10 0,0-1 14 15,0-5-3-15,-3 5-1 0,0 3-10 0,3 0 0 16,-3-5 0-16,0 5 0 0,3-8 53 0,0 0 9 16,0 0 2-16,0 0 0 0,0 0-64 0,0 0-18 15,0 0-1-15,0 0 0 0,9-3 31 0,-9 3 5 0,6-8 2 0,3 0 0 16,-3 3-19-16,0 0 0 15,3-3 0-15,-3 2 0 0,0 1-12 0,3-3-5 16,-3-2-2-16,0 2 0 16,3 2-123-16,-3-2-25 0,0-2-5 0,-1-1 0 0</inkml:trace>
  <inkml:trace contextRef="#ctx0" brushRef="#br0" timeOffset="29067.81">10661 12925 1479 0,'0'0'65'0,"0"0"15"0,0 0-64 0,0 0-16 16,0 0 0-16,6 0 0 15,-3 0 74-15,3-3 12 0,0 3 2 0,0 0 1 0,0-2-43 0,0-4-9 16,3 4-1-16,-1-1-1 0,4-5-19 0,-3 3-3 16,3-3-1-16,-3 3 0 0,0-1-12 0,-3 1 9 15,0-3-9-15,3 3 8 0,-3-1-8 0,-3 1 0 16,0-5 0-16,0 2 0 0,3 0 0 0,-6 2 0 15,3 1 0-15,-6-3 0 0,0 3 11 0,0-3-3 16,3 3-8-16,-3-3 12 0,0 2 22 0,-3 4 4 16,-3 2 1-16,0-3 0 0,3 1 9 0,-6 2 1 15,0 0 1-15,0 5 0 0,-3 3-4 0,1 2-1 16,-1-2 0-16,0 0 0 0,0 0-12 0,0 5-2 16,3 3-1-16,0-3 0 0,0-2-9 0,0 0-1 15,4 5-1-15,-1 5 0 0,0 2-11 0,0-4-8 16,0-8 12-16,0 2-12 0,3 11 8 0,-3-1-8 15,3 4 0-15,0-1 0 0,-3 1 0 0,6-6 0 16,-3 0 0-16,3-2 0 0,0-3 0 0,3-3 0 0,0-3 0 16,3 1 0-16,0-3 0 0,0 0 0 0,3 0 0 0,3-6 0 15,-9-2 0-15,9-2 0 0,0-4 0 0,0 1 0 16,3-3-24-16,-3-2 0 0,0 2 1 0,3 0 0 16,-4-5 1-16,1-1 0 0,0 4 0 0,-3 4 0 15,0 4 9-15,-6 2 1 0,0 0 1 0,0 0 0 16,0 0 11-16,0 0 0 0,0 0 0 0,0 0 0 15,6 5 0-15,-3 3 0 0,-6 3 0 0,3-1 0 0,0 1 0 16,-3-1 9-16,0 1 0 0,3 2 0 0,-3-5 4 16,3 0 1-16,3 0 0 0,-3 0 0 0,0 0-14 15,3 2 9-15,0-2-9 0,3-2 8 0,-6-6 10 16,6 0 2-16,0 2 0 0,3 1 0 0,-3-6-20 16,3 3 0-16,0 0 0 0,0-2-781 15,-3-4-160-15</inkml:trace>
  <inkml:trace contextRef="#ctx0" brushRef="#br0" timeOffset="29590.12">10795 13123 1598 0,'-6'8'71'0,"6"-8"14"0,0 0-68 0,-3 6-17 16,0-1 0-16,3 0 0 0,0 0 94 0,0 3 15 15,-3-2 3-15,3 2 1 0,0 0-36 0,-3-1-7 0,0-1-2 0,3 2 0 16,-3-3-24-16,3-5-6 0,-3 8-1 0,3-3 0 15,0 3-15-15,-3-3-3 0,3 3-1 0,-3 0 0 16,3-8-18-16,0 6 10 0,0-6-10 0,6 5 8 16,-6-5-8-16,0 0-17 0,0 0 4 0,0 0 1 15,6-3 21-15,3-2 5 0,-3-3 1 0,3 0 0 16,0 0-36 0,0-5-7-16,0 5-2 0,0-3 0 15,-3 1 2-15,5 2 1 0,-2-3 0 0,-3 3 0 0,3-2 27 0,-3 5 0 0,-3-1 0 0,-3 6 0 16,0 0-8-16,0 0 0 0,0 0 0 0,0 0 0 15,0 0 18-15,6 6 4 0,-6 1 1 0,3 4 0 16,-6-3 6-16,3 3 2 0,-3-1 0 0,0 1 0 16,3-1-3-16,-3-2-1 0,0 0 0 0,0-3 0 0,3 3-10 15,0-8-1-15,0 6-8 0,0-6 12 0,0 0-12 16,6 5 0-16,-6-5 8 0,0 0-8 0,9 0 0 16,-3 0 0-16,0-3 0 0,3-2 0 0,0 0-8 15,0-1-8-15,0-1-2 0,0-4 0 16,0 3-18-16,0-3-4 15,-1 1-1-15,1 2 0 0,-3 3 6 0,0-3 2 16,0 0 0-16,0 2 0 0,-3 6 22 0,-3 0 11 16,3-2-10-16,-3 2 10 0,0 0 0 0,0 0 0 0,3 5 0 0,0 3 0 0,-3 0 12 15,0 3 6-15,0-4 1 0,-3 7 0 0,3-6 3 0,0 2 1 16,0 1 0-16,0-3 0 0,3 0-11 0,-3 0-3 16,3 0 0-16,0-3 0 0,0 0-9 0,0 0 0 15,-3-5 0-15,6 3 0 16,0 0-40-16,-3-1-3 0,0-2-1 0,6-2-940 0</inkml:trace>
  <inkml:trace contextRef="#ctx0" brushRef="#br0" timeOffset="30118.73">11206 13197 230 0,'0'0'20'0,"0"0"-20"0,-6 8 0 0,6 0 0 15,-3-2 308-15,3-6 56 0,0 8 12 0,-3-1 3 16,3-1-239-16,0-6-47 0,0 0-9 0,0 0-3 15,0 0-27-15,0 0-6 0,0 0 0 0,6 2-1 16,3 1-26-16,-9-3-5 0,6-3 0 0,2-2-1 0,-2 0-6 16,3 0-1-16,-3-3 0 0,-3 0 0 15,-3 0-8-15,0-3 0 0,3 1 0 0,-3-4 8 16,6 1-8-16,-6 0 0 0,0 2 0 0,0-2 0 0,-3 2 0 0,3-2 0 16,3-3 0-16,0 3 0 15,-3 0 0-15,0 2 0 0,-3 3-10 0,0 3 10 0,-3 2 0 16,-3 6 0-16,0 2 11 0,-2 3-3 0,-1 3 33 0,-3 2 7 15,0 3 2-15,0 3 0 0,0-1-5 0,3 1-1 16,0 2 0-16,3-3 0 0,0 1 0 16,3-1 0-16,1-2 0 0,2-3 0 0,0 1-44 0,3-4-16 15,3 1 0-15,0-3 0 0,2-3 16 0,1-2 0 16,-6-3 0-16,9 0 0 0,-3 0 0 0,6-6 0 16,0-2 0-16,0 3 0 0,3-5-16 0,0-1-7 15,-3-2-1-15,3 0 0 16,-4-1-9-16,-2-2-3 0,-3 3 0 15,0 0 0-15,3 0 19 0,-3 2 3 0,0 1 1 0,0 4 0 16,-3-2 13-16,-3 8 0 0,0 0 0 0,0 0 0 0,0 0 0 0,0 0 10 16,0 0-2-16,-3 8 0 0,0 3 13 0,0-3 3 0,-3 5 0 15,6-2 0-15,-3-1-11 0,3 1-1 0,0 2-1 16,0-2 0-16,-3-1-11 0,3 1 0 0,0-3 9 16,3 0-9-16,-3 0 0 0,0 0 0 0,-3-3 0 0,3-5 0 15,0 0 0-15,0 0 0 0,0 0 0 0,0 0 0 31,9 0-25-31,-9 0-3 0,6-3-1 0,3-2 0 0,0 0-102 16,0-3-20-16,0-3-4 0,0 0-459 0,-3 1-92 0</inkml:trace>
  <inkml:trace contextRef="#ctx0" brushRef="#br0" timeOffset="30423.36">11581 12629 230 0,'0'0'20'0,"-3"0"-20"16,-3 0 0-16,6 0 0 0,-3 0 308 0,-3 0 58 16,3 5 11-16,-3-2 3 0,6-3-214 0,-3 5-42 15,-3 5-9-15,0 4-2 0,3-1-15 0,-3 3-3 16,0 2-1-16,0 1 0 0,0 2-36 0,0-3-7 16,0 4-2-16,0 1 0 0,0 1-9 0,-3 0-1 15,1 0-1-15,2 2 0 0,-3 6-7 0,3-5-2 16,-6 2 0-16,3 0 0 0,0 0-17 0,0-3-4 15,0 3-8-15,3-5 12 0,0 0-12 0,3-5 0 16,0-1 0-16,3 1 0 0,0-4 0 0,3-1 8 0,0-4-8 0,0-2 0 16,3 0 0-16,-6-8 0 0,0 0 8 0,9 0-8 15,3 0 0-15,-3-2-8 0,3-4 8 0,-3 1-13 32,0-3-77-32,0 3-15 0,-3-6-3 0,2 3-1017 0</inkml:trace>
  <inkml:trace contextRef="#ctx0" brushRef="#br0" timeOffset="31372.2">11664 13028 288 0,'0'0'25'0,"0"0"-25"0,0 0 0 0,3 13 0 0,-3 1 188 0,3 1 33 16,-3-7 7-16,0-8 0 0,0 0-110 0,3 0-22 16,0-8-5-16,0 3-1 0,-3 5-19 0,0 0-4 15,6-5-1-15,-3-3 0 0,0 0-41 0,0 3-8 16,-3 5-1-16,0 0-1 0,0 0 44 0,0 0 9 16,0 0 1-16,0 0 1 0,3-6-36 0,-3 6-7 15,0 0-2-15,0-2 0 0,-3-4 1 0,3 1 0 16,-6-3 0-16,6 8 0 0,-3 8 7 0,0 0 2 15,-6-3 0-15,3-5 0 0,0-2 1 0,-3 2 0 16,3 5 0-16,-3 8 0 0,-3 0-36 0,3 3 0 0,0-8 0 0,4 0 0 16,-4 0 37-16,0-3 1 15,3 1 0-15,3-4 0 0,0 4-13 0,-3-4-2 16,3 6-1-16,0-2 0 0,0-1-9 0,0 3-1 0,3-3-1 0,0 3 0 16,0-3-11-16,0-5 0 0,0 0 0 0,9 8 0 15,0-2 0-15,-3-4 0 0,-6-2 0 0,12 3 0 16,0 2 0-16,-1-2-9 0,-2-3 9 15,3 2-13-15,-3 1 13 0,0 0 0 0,0-3 0 16,-9 0 0-16,0 0 0 0,0 0-11 0,0 0 11 16,3 2-10-16,0 6 2 0,-3-8 0 0,0 0 0 0,-3 8 0 15,0 3 8-15,-3-3 0 0,-6 0 0 0,3 0 0 16,0-3 8-16,-3 0 4 0,3-5 1 0,-2 3 0 16,2 2-13-16,-3-5-13 0,3 0 2 0,0 0 1 0,0-2 10 15,0-1 0-15,0 3 0 0,3 3 8 16,-3-3-8-16,3-3 0 0,3 0 8 0,-3-2-8 15,3 2 0-15,3-2 0 0,0 5 0 0,0 0 0 16,0 0-79-16,0 0-17 0,6-3-3 0,-3-2-970 16</inkml:trace>
  <inkml:trace contextRef="#ctx0" brushRef="#br0" timeOffset="32274.84">11813 13166 1710 0,'0'8'37'0,"0"-8"8"0,0 0 2 0,0 0 1 0,0 0-38 0,0 0-10 0,0 0 0 0,0 0 0 16,0 0 49-16,6-8 8 0,-3 2 2 0,3 1 0 15,-3 0-43-15,3 0-16 0,0-1 11 0,-3-2-11 16,3 0 8-16,-3-2-8 0,2 2 0 0,1-5 0 15,-3-1 0-15,0 1 0 0,0 0 0 0,-3 0 0 16,3-1 0-16,-6 1 0 0,0 3 0 0,-3-1 0 16,3 3 0-16,-2 3 0 0,-1 2 0 0,-3 3 0 15,0 0 44-15,0 3 4 0,-6 5 0 0,0 2 0 16,0 4 20-16,3-4 4 0,-3 3 0 0,3 1 1 16,1 1-30-16,2 4-7 0,0-3 0 0,0-3-1 0,3 6-19 0,-3 2-3 15,3 0-1-15,0 0 0 0,3-8-12 0,3 1 8 16,0-4-8-16,3 1 0 0,3-3 0 0,-3-3 0 15,3 0 0-15,-3-2 0 0,3 0 0 0,3-1 8 16,3-2-8-16,-3-2 0 0,-9 2 0 0,14-6 9 16,4 4-9-16,-6-4 8 0,0-2-8 0,0-2 0 15,3-9 0-15,-3 1-11 16,-3 5-12-16,3-1-2 0,-3 4-1 0,-1-3 0 0,-2-3 9 16,0 5 1-16,0 6 1 0,-3 2 0 0,0-5 15 0,-3 0 0 15,0 0 0-15,0 8-9 0,0 0 9 0,0 0 11 16,-3-2-3-16,3 2 0 0,-6 2 17 0,6 4 3 15,-3 4 1-15,-3-2 0 0,3 5-3 0,0 1-1 16,-2-4 0-16,2 3 0 0,0-2-11 0,0 5-2 0,0 0-1 16,0-6 0-16,3 1-11 0,3-1 0 0,-3 1 0 15,3-3 8-15,0 0-8 0,0 0 0 0,-3-8 0 16,0 0 0-16,0 0 0 0,8 0 0 0,-8 0 0 0,9 0 0 16,0 0 0-16,-3-3 0 0,6-5 0 0,-3 0 0 31,-3 0-28-31,3 0 1 0,0-2 1 0,3-6 0 15,0-3-3-15,-3 4-1 0,3-1 0 0,-4 3 0 0,1-1 13 16,-3 4 2-16,3-1 1 0,-3 3 0 0,-3 3 14 0,3 2 0 16,-6 3 0-16,0 0 0 0,0 0 0 0,0 0 0 0,0 0 0 0,-6 8 0 15,3 3 48-15,-3-1 13 0,3-2 3 0,0 6 0 16,-3 4-64-16,3-2 0 0,0-3 0 0,0 0-13 16,0-2 13-16,3-3 10 0,-2 0-2 0,2 0 0 15,0-8 0-15,0 5-8 0,2 0 12 0,4 1-4 16,-3-1-8-16,3-2 0 0,0-6 0 0,3 0 0 15,-3-2 0-15,6 0-9 0,-3-1 9 0,0-2-13 0,6-2 13 0,-3-1 0 16,0-5 0-16,0 3 0 16,-1-3-40-16,1 0-4 0,-3 1-2 0,-3-1 0 0,3 2 20 0,0 1 4 15,0 0 1-15,0 2 0 0,-3 3 13 0,0 3 8 16,-3 0-10-16,-3 5 10 0,0 0 0 0,0 0 0 16,-3 8 0-16,-3 2 0 0,0 1 24 0,0 2 0 15,6 3 1-15,0 0 0 0,-6 0 5 0,0-3 1 16,3 3 0-16,0 0 0 0,0-3-10 0,0 0-1 15,3 1-1-15,0-4 0 0,3 1-8 0,-3-6-2 0,3 3 0 16,-3-8 0-16,0 0-9 0,0 0 0 16,6 3 0-16,3-1 0 0,-3-2-12 0,0 0 12 15,6-5-12-15,-3 0 12 16,3 2-128-16,-3-2-19 0,3-3-3 0</inkml:trace>
  <inkml:trace contextRef="#ctx0" brushRef="#br0" timeOffset="33040.28">12456 13055 1497 0,'0'0'32'0,"0"0"8"0,0 0 0 0,0 0 4 0,0 0-36 0,0 0-8 0,0 0 0 0,-3 2 0 16,3-2 53-16,-6 3 9 0,0 2 2 0,0 0 0 15,6-5 20-15,-6 0 5 0,0 8 1 0,3-8 0 16,-3 0-32-16,3-2-6 0,-3-4-2 0,3 4 0 16,-3-1-9-16,3 0-1 0,0 1-1 0,0-1 0 15,-3 1 2-15,3 4 1 0,0 6 0 0,-3-3 0 16,1-5-10-16,-1 6-1 0,0-1-1 0,0 3 0 16,0 0-20-16,0 0-10 0,3 0 10 0,-3-6-10 15,6-2 21-15,-3 6-1 0,3-6-1 0,0 0 0 16,0 0-31-16,0 0-5 0,0 0-2 0,6 8 0 15,-6-8 37-15,6 5 7 0,-6-5 2 0,9 5 0 0,3-2-27 0,-3 2-16 16,-1-2 3-16,-2 2 0 0,3-2-3 0,-9-3-1 16,9 5 0-16,-3-2 0 0,3 2 3 0,-9-5 1 15,0 0 0-15,3 11 0 0,0-4 23 16,0 4 5-16,-3-11 1 0,-3 8 0 0,0 5-32 16,0-5-7-16,-3 3-1 0,0-3 0 0,0 0 24 15,-3 0 0-15,0 0 0 0,0-1 0 0,-2-4 0 0,2 2 0 16,-6 1 0-16,3-4 0 0,-6 1 0 0,6 0 8 15,-3-3-8-15,3-3 12 0,0 6-2 0,1-3 0 16,2-3 0-16,0 0 0 0,3 1-10 0,0-4 8 16,3 4-8-16,3-4 8 0,0 1-8 0,3 3 0 15,0-4 0-15,3-2 0 16,0 3-126-16,3-3-21 0,2 0-4 0</inkml:trace>
  <inkml:trace contextRef="#ctx0" brushRef="#br0" timeOffset="33564.46">12524 13211 1789 0,'-9'10'39'0,"6"-4"8"0,0 1 1 0,0 1 4 0,-3 3-42 0,0 0-10 0,4-1 0 0,-4 3 0 15,-3 1 48-15,3-1 8 0,0 5 2 0,-3 1 0 0,0-1-30 16,3 4-7-16,-3-1-1 0,0 3 0 0,0-3-20 0,0 0 8 15,0 3-8-15,0-3 0 16,0 0 12-16,3-2-1 0,0 2-1 0,1-3 0 0,-1-2 5 0,3-3 1 16,-3-2 0-16,3-3 0 0,0 0-16 0,3-3 0 15,-6 0 8-15,6-5-8 0,0 0 0 0,0 0 11 16,0-5-11-16,0-3 10 0,0-2-10 0,0-4 10 16,3 1-10-16,-3-5 10 0,3-4-10 0,0 1 0 15,3-3 0-15,0-2 0 0,0-3 9 0,2 0-9 16,4 0 10-16,-3 2-10 0,3-2 17 15,-3 5-2-15,6-2-1 0,-3 2 0 0,3 0 2 0,-3 0 0 16,6 3 0-16,-1 0 0 0,-2 5-8 0,3 0 0 16,0 0-8-16,-3 6 12 0,0 2-4 0,-3 0 0 15,3 3-8-15,-3-1 12 0,-1 4-12 16,4-1 0-16,-3 0 0 0,-3 3 0 0,3 3 0 16,-3-3-10-16,0 0 2 0,0 3 0 0,-3-1 8 0,-6-2 0 15,0 0 0-15,3 6 0 0,3-1 0 0,-6-5 0 16,3 8 0-16,-3 0 0 0,-3 2 28 0,-3 1 4 15,0 0 0-15,0-1 1 0,0 1-25 0,-3-1-8 0,0 1 0 16,-3-3 0-16,-3 2 19 0,3-4 0 0,0 2 0 16,1 0 0-16,-4 0-7 0,0-3-2 0,0 0 0 0,0 0 0 15,0-2-10-15,0 0 0 0,3-3 0 16,0 0 0-16,1 0 0 0,2-3 0 0,3 0 0 0,3 1 0 16,-3-3-106-1,6 5-23-15,0-6-5 0</inkml:trace>
  <inkml:trace contextRef="#ctx0" brushRef="#br0" timeOffset="34123.75">12807 13107 1324 0,'3'0'118'0,"-3"0"-94"0,0 0-24 0,3-2 0 16,0-6 77-16,0 3 11 0,-3-1 3 0,0 6 0 15,0 0 7-15,0 0 2 0,0 0 0 0,0 0 0 16,3 11-41-16,-3-1-8 0,-3-4-2 0,3 4 0 0,0 6 12 15,-3 0 3-15,3-3 0 0,-3 1 0 0,0 1-52 0,0-4-12 16,0 0 0-16,0-1 0 16,3-2 0-16,-3 0 0 0,3 0 0 0,0-8 0 0,0 0 54 15,0 0 8-15,0 0 2 0,0 0 0 0,0 0-52 0,0 0-12 16,0 0 0-16,6-3 0 0,0-7 0 0,0-1 0 16,0 3 0-16,3 3 0 0,-3-3 0 0,0 0 0 15,0-5 0-15,0 2 0 0,0 1 0 0,3-1 0 16,-4 1 0-16,1-1 0 15,3 0-48-15,-3 3-13 0,3-5-3 0,-3 8 0 16,3 5 0-16,-6-3 0 0,6-5 0 0,-3 6 0 16,0-1-102-16,-3 3-21 0</inkml:trace>
  <inkml:trace contextRef="#ctx0" brushRef="#br0" timeOffset="34612.96">13111 13184 1796 0,'-3'3'40'0,"0"-3"8"0,3 0 1 0,-3 2 1 0,0-2-40 16,3 0-10-16,0 0 0 0,0 0 0 0,0 0 70 0,0-5 12 0,0-3 2 0,0 3 1 16,3-3-47-16,-3 0-10 0,3 0-1 0,3 3-1 15,-3-3-14-15,0 0-4 0,0-3 0 0,0 1 0 16,0 2-8-16,2 0 0 0,-2-3 0 0,-3 3 8 15,0 0-8-15,-3 1 0 0,0-1 0 0,1 0 0 0,-1 2 8 0,-3 1-8 16,0 2 8-16,-3-2-8 0,0 3 16 0,3 2-3 16,6 0 0-16,-6 2 0 0,-6 3 32 0,0 3 7 15,3 0 0-15,-3 3 1 0,0-1-25 0,0 4-4 16,1-4-2-16,2 4 0 0,0-1 14 0,3 3 4 16,0-3 0-16,3-3 0 0,3 4-31 0,-3-4-9 15,6 3 0-15,-3-2 0 0,3-3 0 0,3 0 0 16,0 0 0-16,3-3 0 0,2 0 0 0,1-2 0 15,0 0 0-15,0-3 0 0,0-3 0 0,-3 0 0 16,0-2 0-16,-3 3 0 0,3-4 0 16,0-2 0-16,0 0 0 0,0 0 0 0,0-2-12 0,-1 2-10 15,-2 0-2-15,0 3 0 0,-3-1 16 0,0 1 8 16,-3 5-10-16,0 0 10 0,0 0 0 0,0 0 0 16,0 0-8-16,0 0 8 0,-3 11 0 0,3-3 0 15,-3 0 0-15,3 2 0 0,3 1 0 0,-3-3 0 16,3 0 12-16,0 0-12 0,3-3 0 0,-6-5 0 0,6 5 0 15,-6-5 0 1,0 0-60-16,12 3-18 0,-3-3-4 0,0-3-648 0,-3 0-130 0</inkml:trace>
  <inkml:trace contextRef="#ctx0" brushRef="#br0" timeOffset="34788.71">13087 12838 1886 0,'0'0'41'0,"0"0"9"0,0 0 2 16,0 0 1-16,0 0-42 0,0 0-11 0,-3 8 0 0,3-1 0 16,0 1 30-16,0 0 4 0,3-2 1 0,3 2 0 15,-3-3-35-15,6 3 0 0,0 0 0 0,0 2 0 16,2 1-113-16,1-1-30 0,0 1-5 0</inkml:trace>
  <inkml:trace contextRef="#ctx0" brushRef="#br0" timeOffset="35275.37">13301 13237 403 0,'0'0'36'0,"0"5"-36"16,0 1 0-16,0-6 0 0,0 8 188 0,0-8 32 15,0 0 5-15,0 0 2 0,0 0-55 0,0 0-12 0,0 0-1 0,0 0-1 16,0 0-62-16,0 0-13 16,6-6-3-16,0-2 0 0,0 0-37 0,0-2-8 15,-3-3-2-15,3 2 0 0,-3-2-21 0,0 0-12 0,0 2 12 0,0-2-12 16,0-3 10-16,0 0-10 0,-3 3 8 15,3 2-8-15,-3 1 13 0,0 4-2 16,0-2-1-16,-3 3 0 0,3 5 42 0,0 0 8 0,-9 0 1 0,3 3 1 16,-3 2-4-16,3 0-1 0,-3 1 0 0,0 4 0 15,-3 3-15-15,3 1-3 0,0 2-1 0,3 2 0 16,-3-2-14-16,4 2-4 0,-1 1 0 0,3-3 0 16,-3 0-12-16,3 2-8 0,3-2 8 0,0 0-8 15,-3 0 0-15,6 2 0 0,-3 1 0 0,6 2 0 16,-6 0 11-16,6 0-3 0,-3 1 0 0,0-1 0 15,2 0-8-15,-2 0 0 0,0 3 0 0,3 0 0 16,-3-3 0-16,0 0 0 0,0-2 0 0,0 2 0 0,0-3-12 16,-3-2-4-16,3 0 0 0,-3-3-1 0,3 0 1 0,-6 1 1 15,3-4 0-15,-3 1 0 0,0-3 15 0,-3 2 0 16,3-4 0-16,-3-1 0 0,0 0 0 0,-2-2 0 16,-1 2 0-16,-3-5 0 0,0-2 0 0,0-1 0 15,0 0 0-15,0-5 10 0,0 0-10 0,0 0 8 16,-3-2-8-16,3-3 8 15,4-1-8-15,2 1 10 0,0-3-10 0,0 0 10 0,3 1-10 0,0-4 0 16,3 1 0-16,3-1 0 0,0 3 0 0,3-2 0 16,3 2 0-16,-1-3 0 15,1 1-84-15,3-1-10 0,0-2-2 0,3 2-696 16,0 1-140-16</inkml:trace>
  <inkml:trace contextRef="#ctx0" brushRef="#br0" timeOffset="35481.82">13441 13118 691 0,'0'0'30'0,"-6"0"7"0,0 5-29 0,3-2-8 0,-3 2 0 0,0 1 0 15,0-1 328-15,3 0 65 0,-3 0 13 0,6 1 2 16,-3-1-268-16,3-5-55 0,-3 5-10 0,3 3-3 16,0 0-49-16,0-3-11 15,3 3-1-15,-3-8-1 0,0 6-10 0,3-1 8 0,-3-5-8 0,6 8 8 16,-6-8-8-16,9 3 0 0,-3-1 0 0,0-2 8 31,3 0-80-31,0 0-16 0,-3-2-3 0,3-1-919 0</inkml:trace>
  <inkml:trace contextRef="#ctx0" brushRef="#br0" timeOffset="35942.25">13554 13208 633 0,'-9'19'56'0,"6"-12"-44"0,-3 1-12 0,0 0 0 0,3 3 301 0,0-3 59 16,-3 0 11-16,6 0 2 0,0 0-234 0,0 0-47 15,0-8-10-15,0 5-2 0,6 3-36 0,-6-8-8 16,0 0-2-16,6 2 0 0,0 1-9 0,3-3-1 16,-3 0-1-16,0-5 0 0,3 2-11 0,-3-2-1 15,3 0-1-15,-3-3 0 0,0 0-10 0,0-3 12 16,3-2-12-16,-6 0 12 0,3-1-12 0,-3 1 0 16,0 0 0-16,0-3 0 0,-3-2 8 0,3 2-8 15,-3 3 0-15,-3-1 8 0,0 4 16 0,0 2 4 0,0 2 0 0,-3 4 0 16,0 2 24-16,0 0 4 15,-3 2 2-15,3 6 0 0,-3 3-17 0,0 0-3 16,-3 4-1-16,3 1 0 0,-3 3-21 0,6-3-4 0,3 2 0 16,-3 1-1-16,3-1-11 0,0 1 0 0,3 2 0 15,-3 0 8-15,3-2-8 0,0 4 0 0,0 1 0 16,3 3 0-16,-3 2 0 0,0-3 0 0,3 3 0 0,-3 1 0 16,3 1 0-16,0-2 0 0,0-2 0 15,0 2 0-15,0-5 0 0,-3 0 0 0,0-1 0 0,0 1-11 16,3-3-1-16,0 1 0 0,-6-1 0 0,3-3 0 15,-3-2-6-15,3-3-2 0,0 3 0 0,-3-3 0 16,-6-2 20-16,6-6 16 0,3-5-4 0,0 0 0 16,-6 3-24-16,-2-6-6 0,5 1-1 0,-6-6 0 0,6 0 27 15,-6-5 6-15,3-1 1 0,0-2 0 0,0-2-15 0,0-1 8 16,3 1-8-16,-3-1 0 0,3-2 0 16,3 0-16-16,-3 0 1 0,6-3 1 15,0 6-123-15,-3-6-25 0,6 3-5 0</inkml:trace>
  <inkml:trace contextRef="#ctx0" brushRef="#br0" timeOffset="36194.58">13893 12660 1555 0,'0'0'138'0,"-3"8"-110"15,3 3-28-15,-2 5 0 0,-1 0 210 0,3-1 37 0,-3 4 7 16,3 0 2-16,0-1-184 0,0 3-37 0,-3 0-7 0,3 3-2 16,-3 3 27-16,3-1 6 0,-3 3 1 0,0 3 0 15,3-3-38-15,0 0-7 0,-3 0-2 0,0 0 0 16,3 3-13-16,-3-3 0 0,0 0 0 0,0-2 0 16,3-1 0-16,-3-2 0 0,0 3 0 0,0-4 0 15,0 1-92 1,0-3-22-16,-3-2-4 0</inkml:trace>
  <inkml:trace contextRef="#ctx0" brushRef="#br0" timeOffset="37913.24">1303 3712 460 0,'3'-13'41'0,"-3"13"-33"16,0 0-8-16,0 0 0 0,0 0 188 0,0 0 36 0,0 0 8 0,0 0 0 16,0 0-94-16,0 0-19 0,0 0-4 0,0 0-1 15,0 0-24-15,0 0-5 0,0 0-1 0,0 0 0 16,0 0-6-16,0 0-2 0,0 5 0 0,0 3 0 16,0 3-11-16,-3 2-2 0,3 0-1 0,-6 3 0 0,6-3-16 15,-6 6-3-15,-3-1-1 0,3 9 0 0,3-9-11 0,0 6-3 16,-6-5 0-16,0 4 0 0,-3-4-7 0,3 5-1 15,0 0-1-15,6-1 0 0,-6 1-11 0,0 0-8 16,3 2 9-16,3-7-9 0,1 0 9 0,-7 2-9 16,9-8 8-16,-6 0-8 0,3-5 0 0,3 0 0 15,0 0 0-15,-3-5 0 16,3 2-105-16,0-5-27 0,0-8-4 0,0 0-998 16</inkml:trace>
  <inkml:trace contextRef="#ctx0" brushRef="#br0" timeOffset="38364.04">1029 3625 1306 0,'-6'0'28'0,"6"2"7"0,-3 6 1 0,3-5 1 0,-3-6-29 0,-3 1-8 0,3 2 0 0,3-6 0 16,-6 6 95-16,3 6 17 0,3-1 4 0,-6 3 1 16,6-8 2-16,0 0 0 0,0 0 0 0,0 0 0 0,0 0-43 0,0 0-8 15,0 0-1-15,0 0-1 0,0 0-15 16,0 0-3-16,0 0-1 0,9 3 0 0,0-3-19 0,0 0-3 15,0 0-1-15,3-3 0 0,0 3 32 0,2-8 7 16,-2 5 1-16,3 1 0 0,3-4-52 0,3 1-12 16,-3-3 0-16,3 3 0 0,-1-3 0 0,1 3 0 15,6-3 0-15,3 2 0 0,-6-1 0 0,5 1 0 16,1 1 0-16,-6 2 0 0,-3-5 0 0,6 3 0 16,-9 5 0-16,2-8 0 0,-5 3 0 0,0 5 0 15,0 0 0-15,-3 0 0 0,3-5 24 0,-6 2 1 16,3 3 1-16,-3 0 0 15,-9 0-42-15,3 0-8 0,5 0-1 0,-8 0-1 16,0 0-43-16,0 0-9 0,9 3-2 0,-9-3-725 0,0 0-146 16</inkml:trace>
  <inkml:trace contextRef="#ctx0" brushRef="#br0" timeOffset="38762.68">1079 3966 1429 0,'0'0'63'0,"0"0"13"15,0 0-60-15,0 0-16 0,0 0 0 0,0 0 0 0,0 0 129 0,0 0 23 16,0 0 5-16,0 0 1 0,0 0-33 0,3 0-6 16,6 0-2-16,0 0 0 0,0-5-50 0,3 2-11 15,-3-2-1-15,0 0-1 0,3 2-35 0,6 3-7 16,-6-5-2-16,-1 5 0 0,1-6 43 0,3 4 9 15,-3-4 2-15,0 6 0 0,6-8-56 0,-6 6-8 16,-3 2 0-16,3-3-10 0,6 3-1 0,-7-8 0 16,-2 3 0-16,0 5 0 15,3 0-155-15,-12 0-31 0,0 0-7 0</inkml:trace>
  <inkml:trace contextRef="#ctx0" brushRef="#br0" timeOffset="41043.08">1606 3784 1224 0,'0'0'54'0,"0"0"11"0,0 0-52 0,0 0-13 15,0 0 0-15,0 0 0 0,0 0 115 0,0 0 20 0,0 0 4 0,0 0 1 16,0 0-28-16,0 0-6 0,0 0-1 0,0 0 0 16,0 0-14-16,0 0-3 0,0 0-1 0,-6 0 0 0,3 2-19 0,0 1-3 15,-3 5-1-15,3-3 0 16,-3 3-40-16,3-3-8 0,-5 1-1 0,-1 7-1 0,0 0 16 16,3 0 3-16,-3 1 1 0,0 1 0 0,-3 1-14 15,3 0-4-15,-3 3 0 0,3-6 0 0,-6 3 17 16,9 2 3-16,-9 1 1 0,10 2 0 0,-4 3-20 15,3-3-4-15,3 0-1 0,3 0 0 0,-6 0-12 0,6-5 9 16,0 0-9-16,6 0 8 0,-6-5-8 0,9 2 0 16,-6-8 0-16,3 3 0 0,5-3 0 0,-2-2 0 15,-6-3 0-15,6 0 0 16,3 0-92-16,-6-3-13 0,6-2-3 0,-3-3-735 16,3 3-146-16</inkml:trace>
  <inkml:trace contextRef="#ctx0" brushRef="#br0" timeOffset="41314.37">1651 3913 2286 0,'0'0'50'0,"0"0"10"0,0 0 3 0,0 0 1 0,0 0-51 0,0 0-13 0,0 0 0 0,0 0 0 16,6 3 84-16,3 2 13 0,-6 0 3 0,0 1 1 15,3-4-29-15,3 4-7 0,-6-1-1 0,5 3 0 16,-8-8-51-16,0 5-13 0,9 3 0 0,-9-5 0 16,9-1 14-16,-9-2 0 0,3 8 0 0,0-2 0 15,3 2-14-15,3-6 0 0,-6 1 8 0,6 2-8 0,-6-2 0 0,3 2 9 16,3 0-9-16,-6 3 8 0,-3-8-20 0,9 3-5 16,-6 8-1-16,-3-11 0 15,0 0-141-15,0 5-28 0,6 3-5 0</inkml:trace>
  <inkml:trace contextRef="#ctx0" brushRef="#br0" timeOffset="41582.21">1568 4125 1562 0,'0'0'69'0,"0"0"15"16,0 0-68-16,0 0-16 0,0 0 0 0,8-3 0 0,-8-5 143 0,9 3 25 15,-6-6 4-15,3 3 2 0,0-2-63 0,3-1-13 16,0 1-2-16,3-4-1 0,6-1 1 0,-9 1 1 16,0 1 0-16,3 3 0 0,-3-4-68 0,2 4-13 0,1-1-4 15,0 1 0-15,6 2 11 0,-6-6 1 0,3 6 1 0,0 3 0 16,-3-8-17-16,3 2-8 0,-3 3 8 0,-1-5-8 16,1 5 24-16,-3-2-1 0,0 2 0 0,0-3 0 15,0 3-40 1,0 0-8-16,-3-5-2 0,0 2 0 0,-3 4-114 0,3 1-23 15,-3-2-5-15</inkml:trace>
  <inkml:trace contextRef="#ctx0" brushRef="#br0" timeOffset="42379.6">1931 3659 518 0,'0'0'46'0,"0"0"-37"15,0 0-9-15,0 0 0 0,0 0 280 0,0 0 55 16,0 0 10-16,0 0 3 0,0 5-184 0,0-5-37 15,3 8-7-15,3-2-2 0,0-4-34 0,0 4-6 16,-4-1-2-16,4 3 0 0,3-3-20 0,-3 3-5 16,0-3-1-16,3 3 0 0,-9 3-2 0,6 2-1 15,0 0 0-15,-6-2 0 0,3 2-17 0,-3 3-3 0,6-3-1 0,-6 6 0 16,0-3-4-16,0 2-1 0,0-2 0 0,0 5 0 16,0 0-5-16,0 1-2 0,-6-4 0 0,3 3 0 15,-3-2-5-15,3 2-1 0,0 3 0 0,-6-6 0 16,3 6-8-16,0-3 0 0,0 6 0 0,-3-3 8 15,1-1 2-15,2 1 0 0,-3-3 0 0,-3 1 0 16,-6-1-59-16,6-3-12 16,-9-2-3-16,3 0-819 0,-3-3-164 0</inkml:trace>
  <inkml:trace contextRef="#ctx0" brushRef="#br0" timeOffset="45055.11">1844 5151 518 0,'0'0'46'0,"6"3"-37"16,-6 2-9-16,-6 1 0 0,6-6 237 0,0 0 46 15,0 0 9-15,0 0 1 0,0 0-130 0,0 5-27 16,0-5-4-16,6 5-2 0,-6-5-42 0,0 0-8 15,0 0-1-15,0 0-1 0,3 3-9 0,-3-3-1 16,9 0-1-16,0 0 0 0,0 0-11 0,0 0-3 16,-3-5 0-16,3 2 0 0,0 6-15 0,-3-3-3 15,6 2-1-15,-3 1 0 0,-3-6-34 0,2 3 0 16,7-2 0-16,-3 2 0 0,0 5 36 0,0-5 1 16,3-3 0-16,0-2 0 0,-3 0-8 0,6 2-1 15,-1 0-1-15,-2 1 0 0,0 2-39 0,-3 0-7 16,6-3-1-16,-6 3-1 0,0 3 21 0,-3-1 0 15,3 4 0-15,0-4 0 0,2 1 0 0,-5-3 0 0,3 3 0 16,-3 2 0-16,-3-5 0 0,9 0 0 0,-12 0 0 16,3 3 0-16,-6-3 0 0,12 5 8 0,-12-5-8 15,3 0 0-15,-3 0 0 0,0 0 0 0,0 0 8 0,6 0-8 32,-6 0-48-32,0 0-11 0,0 0-2 0,0 0-807 0,0 0-162 0</inkml:trace>
  <inkml:trace contextRef="#ctx0" brushRef="#br0" timeOffset="45913.68">1222 5146 864 0,'0'0'76'0,"0"0"-60"16,0 0-16-16,0 0 0 0,0 0 211 0,0 0 39 15,0 0 8-15,0 8 2 0,0-8-108 0,0 0-20 16,0 0-5-16,0 0-1 0,0 0-47 0,0 0-10 16,9-3-1-16,-6 3-1 0,6-2-12 0,0-3-3 15,0 2 0-15,0-8 0 0,3 1-21 0,0-4-5 16,6-1-1-16,-4-4 0 0,4-2-12 0,0 2-2 15,3-2-1-15,-6 3 0 0,3-1-10 0,0 3 0 0,-7 3 9 0,7-5-9 16,-6 4 0-16,0 1 0 0,0 0 0 0,3 2 8 16,-3 1-8-16,-3-1 0 0,0 3 0 0,-3 0 8 15,0 3-8-15,3 5 0 0,-9 0 0 0,0 0 0 16,0 0 17-16,0 0 3 0,0 0 0 0,0 0 0 16,0 0-20-16,-6 5 0 0,6 3-11 0,-3 0 11 15,3 0 24-15,0 3 12 0,-6 2 3 0,3 0 0 16,0-2-27-16,3 2-12 0,-6 8 10 0,3 0-10 15,-3 3 8-15,3-3-8 0,-3 6 0 0,3-9 0 16,0 1 8-16,3-1-8 0,-9 3 0 16,9-7 0-16,-6 2 0 0,6-3 8 0,-3 0-8 0,0 3 0 0,3-3 0 15,0 0 0-15,0-7 0 0,0 2 0 16,0-8-105-16,0 0-21 0,0 0-4 0</inkml:trace>
  <inkml:trace contextRef="#ctx0" brushRef="#br0" timeOffset="47686.55">2187 5157 450 0,'0'0'20'0,"0"0"4"0,0 0-24 0,0 0 0 0,0 0 0 16,0 0 0-16,0 0 70 0,6 0 10 15,0-3 1-15,2 0 1 0,1 3-38 0,0-2-7 0,3-1-1 0,-3 1-1 16,3-1-11-16,0 3-3 0,3 0 0 0,0 0 0 16,0-5-21-16,0 5 0 0,-1 0 0 0,1 0 0 15,0 0 0-15,0 0 0 0,-3 5 0 0,3-5 0 16,-3 0 0-16,0 3 0 0,0-1 0 0,2 1 0 16,-5-1 0-16,6 1-8 0,3 0 0 0,-9-3 0 15</inkml:trace>
  <inkml:trace contextRef="#ctx0" brushRef="#br0" timeOffset="47961.06">3065 5194 518 0,'0'0'46'0,"0"0"-37"16,0 0-9-16,0 0 0 0,0 0 128 0,9-3 23 16,-3 3 5-16,0-3 0 0,3 1-100 0,-4 2-21 15,-5 0-4-15,9 0-1 0,0 0-15 0,3 0-3 16,-3 2-1-16,0-2 0 0,0 0-11 0,0 0 0 16,0 0 0-16,3 0 0 0,-3 0 0 0,0 0 0 15,3 0 0-15,-7 0 0 0,10 0-28 0,-6-2 3 0,0 2 0 0,3 0-322 31,-6 0-64-31</inkml:trace>
  <inkml:trace contextRef="#ctx0" brushRef="#br0" timeOffset="48214.87">3737 5186 536 0,'15'0'24'0,"-9"0"4"0,3 0-28 0,0-5 0 0,3 5 0 0,0-3 0 16,3 0 89-16,-6 1 12 0,3-1 3 0,0 3 0 15,5 0-47-15,-8-3-9 0,12 1-1 0,-9 2-1 16,6-3-24-16,-3 3-5 0,0-3-1 0,0 1 0 0,-3 2-16 16,2-3 0-16,-2 3 0 0,6 0 0 0,-9 0 0 0,6 0-16 15,-3 0 4-15,3 3 0 16,-3-3-29-16,3 2-6 0,-1 1-1 0,-5 0 0 0</inkml:trace>
  <inkml:trace contextRef="#ctx0" brushRef="#br0" timeOffset="48395.4">4502 5151 1839 0,'6'-5'40'0,"9"0"9"0,-9-3 2 0,9 3 1 0,-6-3-42 0,6 2-10 0,-3 6 0 0,6-8 0 16,0 3 18-16,-1 5 2 16,1 0 0-16,0 0 0 0,3 0-20 0,-6 0-9 0,6 0 1 0,-1-5 0 15</inkml:trace>
  <inkml:trace contextRef="#ctx0" brushRef="#br0" timeOffset="48699.58">5604 5114 759 0,'15'0'33'0,"-6"0"8"0,-3 0-33 0,2-5-8 15,1 2 0-15,3 3 0 0,3-2 44 0,-6 2 6 16,9-3 2-16,-3 3 0 0,0 0-52 0,0 0 0 16,2 0-9-16,1 0 1 15,-3 0-80-15,0 0-16 0,18-5-4 0,-9 2 0 0</inkml:trace>
  <inkml:trace contextRef="#ctx0" brushRef="#br0" timeOffset="48873.71">6431 5178 288 0,'9'-11'25'0,"-3"9"-25"0,0-4 0 0,0 4 0 15,3-1 264-15,3 0 47 0,0 1 9 0,0-1 3 16,0 1-251-16,-1 2-49 0,4 0-11 0,3-3-666 16</inkml:trace>
  <inkml:trace contextRef="#ctx0" brushRef="#br0" timeOffset="49055.21">7140 5199 806 0,'18'0'36'0,"-16"-5"7"0,-2 5-35 0,9 0-8 15,6 0 0-15,-6 0 0 0,0 0 75 0,-3 5 13 16,3-5 2-16,0 3 1 0,-3-1-73 0,3 6-18 16,9-8 0-16,0 6 0 0</inkml:trace>
  <inkml:trace contextRef="#ctx0" brushRef="#br0" timeOffset="49218.9">7717 5247 403 0,'21'0'36'0,"-12"0"-36"0,-3-3 0 0,6 3 0 16,0-3 156-16,-3 3 25 0,-1 0 5 0,4 0 1 15,0 0-115-15,0 0-24 0,-3 3-4 0,0-3 0 16,0 0-44-16,0 0 0 0,3 3 0 0,-3-1-541 15</inkml:trace>
  <inkml:trace contextRef="#ctx0" brushRef="#br0" timeOffset="49384.46">8125 5263 345 0,'0'0'31'0,"0"0"-31"16,9 0 0-16,-3 0 0 0,0 0 114 15,3 0 17-15,-3 0 3 0,3 0 1 0,2 0-99 16,-2 2-19-16,0-2-4 0,0 0-1 0,3 3-12 0,-3-3 0 16,0 0 0-16,3 0-256 15,0 0-55-15</inkml:trace>
  <inkml:trace contextRef="#ctx0" brushRef="#br0" timeOffset="49517.83">8485 5276 403 0,'0'0'36'0,"6"0"-36"15,0 2 0-15,3 4 0 0,3-6 80 0,0 0 8 0,-3 2 3 16,3-2 0-16,-4 0-26 0,-2 3-5 0,6-3 0 0,-3 3-1 16,0 2-35-16,0-5-6 0,9 0-2 15,-3 0 0-15</inkml:trace>
  <inkml:trace contextRef="#ctx0" brushRef="#br0" timeOffset="49685.25">9116 5315 1364 0,'0'0'30'0,"9"-2"6"0,0-1 2 0,0 3 0 0,3 0-30 0,-3-5-8 0,3 2 0 0,0 3 0 16,-4 0 0-16,4 0 9 0,0 0-9 0,0 0-607 15</inkml:trace>
  <inkml:trace contextRef="#ctx0" brushRef="#br0" timeOffset="49851.24">9625 5329 1198 0,'0'0'26'0,"3"0"6"0,6-3 0 0,0 3 3 0,0-3-35 16,0 3 0-16,-3 0 0 0,6 3 0 0,-3 0 0 0,2-3 0 15,7 2 0-15,0 4 0 0</inkml:trace>
  <inkml:trace contextRef="#ctx0" brushRef="#br0" timeOffset="50000.85">10155 5360 806 0,'6'0'72'0,"0"-2"-58"0,3-1-14 0,0 1 0 15,3-1 92-15,-3 0 15 0,-1 1 3 0,1-1 1 16,3 0-60-16,-3 3-12 0,0-2-3 0,3 2-415 16,-3 0-83-16</inkml:trace>
  <inkml:trace contextRef="#ctx0" brushRef="#br0" timeOffset="50150.44">10467 5313 918 0,'0'0'20'0,"6"-3"4"0,0 3 0 0,0 0 3 0,0 3-27 0,3-3 0 0,-3 0 0 0,0 0 0 15,3 0 12-15,-3 2-4 0,6-2 0 0,-12 0 0 0</inkml:trace>
  <inkml:trace contextRef="#ctx0" brushRef="#br0" timeOffset="50317">10896 5305 1306 0,'0'0'28'0,"0"0"7"0,9 0 1 0,0 0 1 0,0 5-29 0,3-5-8 0,-3 0 0 0,3 0 0 16,0 3 8-16,2-1 0 0,-2 1 0 0,0 2 0 15</inkml:trace>
  <inkml:trace contextRef="#ctx0" brushRef="#br0" timeOffset="50450.65">11322 5329 1407 0,'9'-6'31'0,"-6"1"6"0,3 2 2 0,0 3 1 0,-1-2-32 0,7-1-8 0,-6 3 0 0,6 0 0 15,-3 0 11-15,3 0 1 0,-3 0 0 0,3 0-650 16</inkml:trace>
  <inkml:trace contextRef="#ctx0" brushRef="#br0" timeOffset="50601.24">11679 5313 1335 0,'0'0'59'0,"0"0"13"0,9-3-58 0,3 3-14 15,0 0 0-15,0 0 0 0,-1 0 15 0,1 3 0 16,0-1 0-16,-3 6 0 0,3-8-15 0,0 6 0 15,0-4 0-15,0 1-619 0</inkml:trace>
  <inkml:trace contextRef="#ctx0" brushRef="#br0" timeOffset="54513.58">1931 8274 640 0,'0'0'28'0,"0"0"7"0,0 0-35 0,0 0 0 0,0 0 0 0,0 0 0 16,0 0 95-16,0 0 12 0,0 0 2 0,0 0 1 0,0 0 2 0,0 0 1 15,0 0 0-15,0 0 0 16,0 0-28-16,0 0-5 0,0 0-2 0,0 0 0 0,0 7-5 0,0-7-1 16,0 0 0-16,0 0 0 0,3 8-12 0,-3-8-2 15,0 0-1-15,6 3 0 0,-6-3 8 0,6 3 2 16,0-1 0-16,2 1 0 0,1-3-13 0,-9 0-2 16,0 0-1-16,6 3 0 0,3-6-7 0,0 3-2 15,0 0 0-15,0-3 0 0,0 3-19 0,-3-2-4 16,3-4-1-16,0 4 0 0,0-1-3 0,0 0-1 15,-6 1 0-15,3-1 0 0,5 3-14 0,-2-2 0 16,-6-1-9-16,6 3 9 0,-9 0-9 0,9-3 9 16,-9 3-8-16,0 0-839 15,0 0-167-15</inkml:trace>
  <inkml:trace contextRef="#ctx0" brushRef="#br0" timeOffset="55709.28">1172 8136 403 0,'0'0'36'0,"0"0"-36"15,0 0 0-15,0 0 0 0,0 0 199 0,0 0 33 16,0-11 6-16,0 6 2 0,0 5-141 0,0 0-28 16,0 0-6-16,0-5-1 0,3-1-22 0,-3 1-5 0,6 0-1 0,-6 0 0 15,0-1 22-15,0 1 4 16,0 0 1-16,-6-1 0 0,3 1-27 0,3 3-6 0,0-1-1 0,0-2 0 15,-3-1 28-15,-3 4 6 0,3-4 1 0,-3 4 0 16,3-1-52-16,-6 0-12 0,6 3 0 0,-6 0 0 16,0 0 54-16,0 3 8 0,0 0 2 0,0 2 0 15,3 0-12-15,-3 3-1 0,-3 3-1 0,-2-1 0 16,2 6-16-16,0 0-3 0,3 3-1 0,-9 2 0 16,6 5-10-16,0-2-1 0,0 3-1 0,-3-1 0 15,6-2-6-15,3-3-2 0,-2 0 0 0,-1-2 0 16,9-1-10-16,-3-2 12 0,3 0-12 0,0 0 12 15,3-3-12-15,6-2 0 0,-6-1 0 0,5-2 0 16,4 0 0-16,3-5 0 0,-3 2 0 0,0-5 0 16,6 0 0-16,-6-3 0 0,6 1 0 0,-3-4 0 15,2-1 8-15,-5 1-8 0,0-2 0 0,3 0 8 0,-3-2-8 16,0-3 0-16,0 2 0 0,3 0 0 0,-6 1 10 16,-3-1-10-16,3-2 12 0,-1 2-12 0,1-2 0 15,0-3 0-15,-9 3 0 0,3-3 0 0,6-2 0 16,-9 2 8-16,3-3-8 0,-3 1 0 0,0-1 8 15,-3 1-8-15,3-1 0 0,-3 3 0 0,-6-2 0 0,0 2 0 16,3 3 0-16,1 2 0 0,-4-2 8 0,-3 2-8 16,3 3 9-16,-6 3-9 0,9 2 0 0,-9-2 0 15,3 2 0-15,3 3-10 0,-3 3 10 0,0 2 0 16,3-2 10-16,-2 2-10 0,2 3 0 0,0 3 0 16,0-3 0-16,0 5 0 15,3 0-52-15,-3 3-12 0,3 3-4 0,3 2-748 16,-3-3-151-16</inkml:trace>
  <inkml:trace contextRef="#ctx0" brushRef="#br0" timeOffset="56008.51">1282 8363 460 0,'0'0'41'0,"0"0"-33"16,0 0-8-16,0 0 0 0,0 0 325 0,0 0 63 15,0 6 13-15,0-1 3 0,0-5-217 0,3 5-43 16,-3 3-9-16,0-2-2 16,0-1-45-16,0 3-8 0,-3 0-3 0,-3 0 0 0,3 0-25 0,0 2-4 15,-6 1-2-15,3 5 0 0,3 0-22 0,-6-1-4 16,6-1 0-16,-6 2-1 0,3-3-19 0,3-3 0 15,-6 1-13-15,6-3 5 0,3-3 17 0,0-2 4 16,0-3 1-16,0 0 0 16,0 0-78-16,9-8-15 0,-6-8-3 0</inkml:trace>
  <inkml:trace contextRef="#ctx0" brushRef="#br0" timeOffset="56441.35">1535 8030 1886 0,'0'0'84'0,"0"0"16"0,0 0-80 0,0-3-20 0,0 3 0 15,0 0 0-15,0 0 123 0,0 0 20 0,0 0 4 0,0 0 1 16,0 0-68-16,0 0-12 0,0 0-4 0,0 0 0 16,0 11-3-16,-9 0-1 0,9-1 0 0,-9 3 0 15,6 1-31-15,-3-1-6 0,3 0-2 0,3 3 0 16,-9 3-3-16,6-6-1 0,-3 3 0 0,3-3 0 15,3 0-5-15,0-2-2 0,-6-1 0 0,6-2 0 0,0-3-10 16,0 3 0-16,0-8 0 0,6 6 0 0,-3-1 0 0,-3-5 0 16,0 0 8-16,6 3-8 15,0-1 0-15,3-2 0 0,-3 3 0 0,-6-3 0 0,0 0 0 0,12 0 0 16,-3 0 0-16,0 3 0 0,-6-1 0 0,-3-2 0 16,9 6 0-16,0-4 0 0,-9-2 0 0,3 3 0 15,-3-3 0-15,3 5 0 0,2 3 0 0,-5 0 0 16,3 0 0-16,-3 0 0 0,0 0 0 0,-3 0 0 15,3 2 0-15,-5-2 0 0,2 5 0 0,0-2 0 16,-3 0 0-16,3-3 0 0,-6 5 0 0,6-5 0 16,-6-3 0-16,0 3 0 0,0-3 0 0,6 1 0 15,-6-4 0-15,-3 1 0 0,6-3 0 0,-3 0 0 16,6-3 0-16,-6 1 0 16,0-1-32-16,6-2-12 0,-6-9-3 0,7 1 0 15,-4 0-70-15,3-3-15 0,3 3-2 0,0-6-1011 0</inkml:trace>
  <inkml:trace contextRef="#ctx0" brushRef="#br0" timeOffset="56638.65">1508 7990 633 0,'0'0'56'0,"0"0"-44"0,0 0-12 0,0 0 0 16,6-5 317-16,-6 5 62 0,6-3 12 0,0 1 2 16,3-1-182-16,-9 3-37 0,3-2-7 0,3-1-2 15,6 3-65-15,-9-3-12 0,6 1-4 0,-9 2 0 16,0 0-38-16,8-6-8 0,1 1-2 0,0 2 0 15,3 1-19-15,-3-1-4 0,3 0-1 0,-3 1 0 16,0-3-12-16,3 5 0 0,-3 0 0 0,-6 0 0 16,6-3-59-16,0 3-5 0,-6-3 0 0,5 1-1254 15</inkml:trace>
  <inkml:trace contextRef="#ctx0" brushRef="#br0" timeOffset="60224.68">1910 10263 288 0,'0'0'25'0,"0"0"-25"0,0 0 0 0,0 0 0 16,0 0 69-16,0 0 9 0,0 0 2 0,0 0 0 16,0 0-13-16,0 0-3 0,0 0 0 0,0 0 0 15,0 0 25-15,0 0 5 0,0 0 1 0,0 0 0 16,0 0-9-16,0 0-2 0,0 0 0 0,0 0 0 16,0 0-14-16,0 0-3 0,0 0-1 0,0 0 0 15,0 0-13-15,0 0-2 0,0 0-1 0,0 0 0 16,0 0-20-16,0 0-4 0,0 0-1 0,0 0 0 0,0 0 46 0,0 0 9 15,0 0 1-15,9 3 1 0,-9-3-29 0,3 0-5 16,-3 0-2-16,9 0 0 0,0 2-6 0,-9-2-2 16,3 0 0-16,6 0 0 0,-1 0-15 0,-5 3-3 15,-3-3-1-15,6 0 0 0,6 0-11 0,-9 0-8 16,6 0 12-16,0 0-12 0,-6 3 10 0,3-3-10 16,3 0 8-16,-3 0-8 0,-6 0 0 15,6 0 0-15,3 0 0 0,-9 0 0 0,0 0 0 0,6-3 0 16,3 0 0-16,-9 3 0 15,0 0-72-15,0 0-11 0,0 0-1 0,0 0-1009 0</inkml:trace>
  <inkml:trace contextRef="#ctx0" brushRef="#br0" timeOffset="61008.43">1829 10967 230 0,'3'-11'20'0,"-3"11"-20"0,0 0 0 0,0 0 0 16,0 0 225-16,0 0 41 0,0 0 8 0,0 0 2 0,0 0-120 0,6 3-23 16,-6-3-5-16,3 3 0 0,-3-3-41 0,0 0-8 15,0 0-2-15,9 2 0 0,-9-2 12 0,9 0 3 16,-9 0 0-16,9 3 0 0,-3 0-31 0,-6-3-5 16,9 0-2-16,-9 0 0 0,9-3-6 0,0 3-2 15,0 0 0-15,0 0 0 0,-3-3-14 0,-6 3-4 16,9 0 0-16,0 0 0 0,0 0 7 0,-9 0 1 15,8 0 0-15,1 0 0 0,3-2-36 0,-3 2 0 16,-9 0 0-16,12 0 0 16,-3-3-36-16,0 0-15 0,-9 3-2 0,6 0-768 15,-6 0-154-15</inkml:trace>
  <inkml:trace contextRef="#ctx0" brushRef="#br0" timeOffset="62346.84">1904 9570 230 0,'0'0'20'0,"0"0"-20"16,0 0 0-16,0 0 0 0,0 0 235 0,0 0 42 15,0 0 9-15,0 0 2 0,0 0-102 0,0 0-20 0,0 0-4 0,0 0-1 16,0 0-68-16,0 0-13 0,0 0-4 15,6-3 0-15,-3-2-15 0,-3 5-3 0,0 0-1 0,6-3 0 16,-6 3-6-16,6-5-2 0,0 0 0 0,-3 2 0 16,-3 3-13-16,9-2-2 0,0 2-1 0,-7-3 0 15,4 3-14-15,3-3-3 0,-6 1-1 0,6 2 0 16,0-3-7-16,-6 0-8 0,6 1 11 0,0-1-11 16,-6 0 0-16,6 1-14 0,0-1 1 0,0 3 0 15,-9 0 24-15,3-3 5 0,6 1 0 0,0 2 1 16,-9 0-17-16,9-3 0 0,-3 3 0 0,-6 0 0 15,0 0-171-15,0 0-28 0</inkml:trace>
  <inkml:trace contextRef="#ctx0" brushRef="#br0" timeOffset="63085.87">1880 9009 1152 0,'0'-18'51'0,"0"18"10"0,0 5-49 0,0-3-12 16,0 1 0-16,0-3 0 0,0 0 108 0,0 0 20 16,0 0 3-16,0 0 1 0,0 0-32 0,0 0-5 15,0 8-2-15,0-3 0 0,0-5-26 0,0 6-6 16,0 4-1-16,0-10 0 0,3-5 6 0,-3-3 1 15,6 3 0-15,-6 5 0 0,0 0-54 0,0 0-13 0,0 0 0 0,6 0 0 16,0 0 44-16,3 0 5 0,0 0 2 16,-3 0 0-16,3 0-31 0,-3 0-5 0,-6 0-2 0,6 0 0 15,-6 0-13-15,8 0 0 0,1 2 0 0,-3-4 0 16,6 2 18-16,-9 0 1 0,9 0 0 0,-3 0 0 16,-9 0-31-16,6 2-5 0,3 1-2 0,3-3 0 15,-9 0 3-15,6 0 0 0,0 3 0 16,-6-3-1146-16</inkml:trace>
  <inkml:trace contextRef="#ctx0" brushRef="#br0" timeOffset="64126.55">1919 7731 288 0,'0'0'25'0,"0"0"-25"0,0 0 0 0,0 0 0 15,0 0 120-15,0 0 20 0,0 0 3 0,0 0 1 0,0 0-8 0,3-3 0 16,0-2-1-16,-3 5 0 0,0 0-12 0,0 0-3 15,0 0 0-15,0 0 0 0,0 0-35 0,0 0-7 16,6-2-2-16,-6 2 0 0,9-6-7 0,-9 6-1 16,3 0-1-16,6 0 0 0,-1-2-27 0,-5 2-4 15,-3 0-2-15,6-3 0 0,0 3-14 0,0 0-4 16,-6 0 0-16,9 0 0 0,-9 0-16 0,3-3 0 16,6 3 0-16,0 0 0 0,0-2 32 0,-6-1 2 15,6 3 1-15,0-3 0 0,-9 3-19 0,6 0-4 16,0-2-1-16,3-1 0 0,0 0-11 0,-3 1 0 15,-1 2 0-15,4 0-11 0,-9 0 11 0,6-3-10 16,-6 3 10-16,6-2-10 16,-6 2-161-16,0 0-32 0</inkml:trace>
  <inkml:trace contextRef="#ctx0" brushRef="#br0" timeOffset="65104.09">1931 7080 403 0,'0'0'36'0,"0"0"-36"16,0 0 0-16,0 0 0 0,0 0 148 0,0 0 24 0,0 0 4 0,0 0 0 15,0 0-56-15,0 0-11 0,0 0-2 16,0 0-1-16,0 0-17 0,0 0-3 0,0 0-1 0,0 0 0 16,0 0 4-16,0 0 1 0,0 0 0 0,0 0 0 15,0 0-26-15,0 0-4 0,0 0-2 0,3 3 0 16,-3-3-13-16,6 0-2 0,0 0-1 0,2 3 0 15,-8-3-6-15,6 0-2 0,3 0 0 0,-6 0 0 16,6 0-2-16,0 0-1 0,-6-3 0 0,6 3 0 16,0 0-31-16,0-3 8 0,-6 6-8 0,6-6 0 15,3-2 0-15,-3 5 0 0,0-5 0 0,0 5 0 16,-3 0 21-16,2 0 2 0,1-8 0 0,0 5 0 16,3 0-23-16,-3-2 9 0,0 0-9 0,0 2 0 0,-3 3 0 15,-6 0 0-15,0 0 0 0,0 0 0 0,0 0 0 0,6 3-19 16,3 0 3-16,-9-3 0 15,0 0-80-15,3 5-15 0,3 3-3 0,-6-8-965 16</inkml:trace>
  <inkml:trace contextRef="#ctx0" brushRef="#br0" timeOffset="66696.55">1889 6488 172 0,'0'-27'16'0,"0"27"-16"0,3 11 0 0,-3-9 0 15,0-2 100-15,0 0 16 16,0 0 4-16,0 0 1 0,0 0 7 0,0 0 0 0,0 0 1 15,0 0 0-15,0 0-33 0,0 0-6 0,0 0-2 0,0 0 0 16,0 0 5-16,0 0 1 0,0 0 0 0,0 0 0 16,0 0-49-16,0 0-9 0,0 0-3 0,0 0 0 15,0 0 22-15,0 0 4 0,0 0 1 0,0 0 0 16,0 0-10-16,0 0-2 0,0 0 0 0,0 0 0 16,9 3-1-16,-9-3-1 0,0 0 0 0,9 0 0 15,0 0-8-15,-6 0-2 0,-3 0 0 0,9 3 0 16,-9-3-10-16,9 0-2 0,3-3-1 0,-12 3 0 0,8-3-1 0,-8 3 0 15,12 0 0-15,-3-2 0 0,3 2-8 0,-3-6-2 16,0 4 0-16,3-1 0 0,-12 3-28 16,12-5-7-16,0 2-1 0,-3 1 0 0,-9 2 24 0,15-6 0 15,-9 4 0-15,2-4 0 0,1 1 21 0,-9 5 9 16,0 0 2-16,12-3 0 0,-3-2-24 0,-9 5-8 16,0 0 0-16,0 0 0 15,0 0-87-15,0 0-23 0,0 0-5 0,0 0-637 16,0 0-127-16</inkml:trace>
  <inkml:trace contextRef="#ctx0" brushRef="#br0" timeOffset="67561.12">1850 5800 403 0,'0'0'36'16,"0"0"-36"-16,0 0 0 0,0 0 0 15,0 0 147-15,0 0 22 0,0 0 5 0,0 0 1 16,0 0-64-16,0 0-13 0,0 0-2 0,0 0-1 0,0 0-3 0,0 0-1 16,0 0 0-16,0 0 0 0,0 0-16 0,0 0-3 15,0 0-1-15,0 0 0 0,0 0 4 0,0 0 1 16,3 5 0-16,-3-5 0 0,0 0-20 0,0 0-3 16,6 0-1-16,3 3 0 0,-3-1-9 0,-6-2-3 15,6 0 0-15,3 3 0 0,-3 0-11 0,3-3-2 16,0 0-1-16,-3 0 0 0,6-3-4 0,-3 3-1 15,3-3 0-15,-4 3 0 0,1 0-7 0,-3 0-2 16,3 0 0-16,0 0 0 0,0 0-12 0,0 0 8 16,-9 0-8-16,9 0 0 0,3 0 9 0,-3 0-9 15,-9 0 8-15,6 0-8 0,3 0 0 0,0-2 0 0,-3 2 8 16,5 0-8 0,-2 2-32-16,-9-2-9 0,0 0-2 0,12-2 0 15,-3 4-77-15,-9-2-16 0,9 0-4 0</inkml:trace>
  <inkml:trace contextRef="#ctx0" brushRef="#br0" timeOffset="68917.7">1029 5718 288 0,'0'0'25'0,"0"0"-25"0,0 0 0 0,0 0 0 16,0 0 187-16,0 0 32 0,0 0 6 0,0 0 2 16,0 0-115-16,0 0-22 0,0 0-5 0,0 0-1 0,3-3-28 0,3-5-5 15,-6 5-2-15,3 1 0 0,0-6-13 0,3 5-2 16,-6 1-1-16,0-6 0 0,0 8 3 0,0-6 0 16,3-2 0-16,-3 3 0 0,-3 0 13 0,3-3 3 15,3 3 1-15,-6-1 0 0,3 1-11 0,0 0-2 16,-6-3-1-16,3 5 0 0,0-7 1 0,-6 2 0 15,3 2 0-15,0 4 0 0,-3-4-8 0,0 4 0 16,-3 2-1-16,3 0 0 0,-3 0-4 0,-3 2-1 16,0 4 0-16,1-1 0 0,-1 3-6 0,0 0-2 15,0 0 0-15,-3 5 0 0,6-2-5 0,-6 2-1 16,6 0 0-16,1 6 0 0,-1-6 12 0,3 0 1 16,-6 0 1-16,3 3 0 0,3-3-15 0,3 3-3 15,0 0-8-15,3-3 12 0,-3 1-12 0,3 1 0 16,3 1 0-16,3 0 0 0,3-3 0 0,-6-2 0 15,12 0 0-15,-3-1-10 0,0-5 10 0,-3 1 8 16,9-4-8-16,-3 1 11 0,8-6-11 0,1 1-9 0,0-1 9 0,6-2-13 16,-3-3-2-16,2-3 0 0,-5 3 0 0,0-8 0 31,0 6-10-31,-9-3-3 0,6 2 0 0,-6-2 0 0,0 0 10 0,-3-1 2 0,2 1 0 0,-5 3 0 16,3-4 16-16,-6 1-10 0,0 3 10 0,3-1-8 15,-12 3 8-15,3-5 8 0,0 0-8 0,-3 5 11 16,-3-3-11-16,3 0 0 0,-2 1 0 0,-1 2 0 15,-3-3 0-15,-3 6 0 0,0 0 0 0,6 2 0 16,-3-2 0-16,-3 2 0 0,0 6 0 0,6 2 0 16,-3-5 0-16,-2 5 0 0,2 1-9 0,0 2 9 15,3 0 0-15,0 0-8 0,0 2 8 0,6 1 0 16,-6-1-204 0,6 1-33-16</inkml:trace>
  <inkml:trace contextRef="#ctx0" brushRef="#br0" timeOffset="69213.59">1082 5876 1328 0,'0'0'59'0,"0"0"12"0,0 0-57 0,0 0-14 0,0 8 0 0,0-2 0 16,0 2 100-16,0 0 16 15,-3-1 4-15,3 1 1 0,-6 0-39 0,6 3-8 16,-3-1-2-16,0 1 0 0,-2 2-49 0,2-5-11 0,-3 5-1 0,3-7-1 16,-3 4-2-16,3 1 0 0,0-3 0 0,3 0 0 15,-6 0-8-15,6-8 8 0,0 0-8 0,0 0 8 16,0 0-148-16,0 0-29 0</inkml:trace>
  <inkml:trace contextRef="#ctx0" brushRef="#br0" timeOffset="69982.34">1353 5657 1191 0,'0'0'52'0,"0"0"12"0,0 0-51 0,0 0-13 16,0 0 0-16,0 0 0 0,0 0 108 0,0 0 20 16,0 0 3-16,0 0 1 0,0 0-58 0,0 0-11 15,0-3-3-15,0 1 0 0,0-1-18 0,3 0-4 16,-3 1-1-16,0-1 0 0,6 0-21 0,-6-2-5 15,3 2-1-15,-3 1 0 0,3-4 10 0,-3 6 3 16,0 0 0-16,0-5 0 0,0 0-5 0,6 0-1 16,-12 2 0-16,3-5 0 0,0 3 9 0,3 5 2 0,0-6 0 0,-9 1 0 15,-3 0-8-15,6 5-2 0,-3 0 0 0,0 0 0 16,4 0 13-16,-4-3 2 0,-3 6 1 0,3-1 0 16,0 4-4-16,-3 2-1 0,-3 0 0 0,9 2 0 15,-3 1-21-15,0-1-8 0,-3 4 0 0,3-1 9 16,0 0-9-16,7 0 0 0,-4 0 0 0,3 1 0 15,3-4 0-15,0 1 0 0,-6-1 0 0,12 1 0 16,-3-6 0-16,3 1 0 0,-1-1 0 0,4-2 0 16,0-3 31-16,3 0 1 0,-3 0 0 0,9-3 0 15,-9-2-32-15,6-1 0 0,0 1 0 0,0-3 0 16,-4 3-16-16,4-3-5 0,-6 0-2 0,3 0 0 16,0 0 14-16,-3 3 9 0,0-6-12 0,0 3 12 0,-9 0-8 15,6 3 8-15,0 2 0 0,-6 3 0 16,0-8 0-16,0 8 0 0,0 0 0 0,0 0 0 0,0 0 0 0,0 0 0 15,0 0 0-15,0 0 0 0,0 0 8 0,0 0-8 16,0 0 11-16,0 8-11 0,-6-2 12 0,3-1-12 16,0 6 12-16,3-9-12 0,0 9 8 0,0-6-8 15,0 6 0-15,0-3 0 0,0 0 0 0,0-1 0 16,0 4 0-16,-6-3 0 0,6 3 15 0,-3-1-1 16,3 1 0-16,0 2 0 0,-6-5-14 0,6 0-16 15,0 5 3-15,0-2 1 0,-3-1 12 0,3-2 0 16,0 5 0-16,0-2-9 0,0 0 19 0,-6-6 4 15,6 3 1-15,-3 2 0 0,0-2-25 0,3 0-5 16,-6-2-1-16,3-1 0 0,3-5 16 0,-9 2 0 16,0 1 0-16,6 2-9 0,-6-5 9 0,1 3 0 15,-1-3 0-15,-3 3 8 0,3-3-8 0,-3 2 0 16,0-4 0-16,-3 2-8 0,9 2 8 0,-9-2 0 16,9-2 0-16,-3-1 0 0,-6 3 0 0,10-3 0 0,-10-2 0 15,9 0 0-15,-3 2 0 0,0 1 0 0,3-1 0 16,6 3 0-16,0 0 12 0,0 0 5 0,-6-3 1 0,6 3 0 15,0 0-162-15,0 0-32 0,0 0-6 16,3-13-2-16</inkml:trace>
  <inkml:trace contextRef="#ctx0" brushRef="#br0" timeOffset="70769.31">1038 6472 691 0,'0'0'61'0,"0"0"-49"0,0 0-12 0,0 0 0 16,0 0 132-16,0 0 23 0,0 0 5 0,0 0 0 16,0 0-63-16,3 0-13 0,0-8-2 0,-3 8-1 15,6-3-28-15,-6-2-5 0,3 0-2 0,3-1 0 16,-6 1-14-16,3 0-4 0,2-1 0 0,-5 1 0 16,3-3 0-16,-3 3-1 15,0 0 0-15,0-3 0 0,0 2-15 0,0-2-2 0,0 3-1 0,0 0 0 16,0-8 59-16,-3 2 11 0,-5 0 2 0,8 1 1 0,-9 2-54 0,3 0-10 15,0 3-2-15,-3-1-1 0,0 4 28 0,0 2 5 16,-3 0 2-16,0 5 0 0,-3 0-32 0,3 3-6 16,0 0-2-16,0 0 0 0,-2 3-10 0,-1 2 12 15,0 3-12-15,3-3 12 0,0 3-12 0,-6-3 0 16,6 6 9-16,0 2-9 0,0-3 0 0,4 1 9 16,-1 2-9-16,6-2 0 0,-6-4 9 0,9 1-9 15,-6 0 0-15,6-3 9 0,6 1-9 0,-6-1 0 16,3-5 0-16,6 2 0 0,0-2 0 0,-1 0 0 15,-2-2 0-15,3 2 0 0,3-8 0 0,3 0 0 16,0-6 0-16,0 4 0 16,-3-4 0-16,0-2 8 0,6 0-8 0,-7 0 0 0,1-2 8 15,3-3-8-15,-3 2 0 0,3-5 8 0,0-2 5 16,-3 2 1-16,-3-3 0 0,0 3 0 0,-6 1-14 0,6-1-13 16,-6 0 2-16,3-3 1 0,-6 3 10 0,0-2 0 15,0 2 0-15,-6 0 8 0,3 3-8 0,-3 0 0 0,3 5 0 16,0 0 8-16,-3 2-8 0,-3 1 0 0,6 0 0 0,-6 2 0 15,0 1 0-15,0-1 0 0,3 3 0 0,-9 0 0 16,3 5 0-16,3 1 0 0,-3 1 0 0,4 1 0 16,-1 0 0-16,6 0-12 0,-9 3 4 0,6-1 0 15,3-2-147-15,-3 6-29 0,3-1-5 16</inkml:trace>
  <inkml:trace contextRef="#ctx0" brushRef="#br0" timeOffset="71022.72">1109 6697 1638 0,'0'0'72'0,"0"0"16"0,0 0-71 0,0 0-17 15,0 10 0-15,0-2 0 0,0-8 99 0,-6 5 16 16,6 3 3-16,-3 0 1 0,3 0-58 0,-6-2-11 15,3 1-2-15,0 4-1 0,-3 8-20 0,3-6-4 16,3 0-1-16,-6-5 0 0,3 3-22 0,0-1 9 16,-2 3-9-16,2-2 0 0,3 0 0 0,0-4 0 15,0-1 0-15,0-6-692 16,0 0-130-16</inkml:trace>
  <inkml:trace contextRef="#ctx0" brushRef="#br0" timeOffset="71653.03">1383 6443 1094 0,'0'0'97'0,"3"-3"-77"0,-3-2-20 0,6-1 0 15,-6 1 93-15,3-3 15 0,0 3 4 0,3-3 0 16,-6 3-16-16,0-3-2 0,3 5-1 0,-3-5 0 0,0 3-37 0,6-6-8 15,-6 3-2-15,0 0 0 0,0 0 4 0,0 0 1 16,0 3 0-16,-6-3 0 0,6 3 0 0,-3-3 0 16,-3 3 0-16,0 2 0 0,0-2-7 0,-3 5 0 15,0-3-1-15,3 3 0 0,-3 0-12 0,-3 3-3 16,-3-1 0-16,4 1 0 0,-1 2-3 0,0 1-1 16,-3 2 0-16,9-3 0 0,-9 0-7 0,6 0-1 15,6 6-1-15,0-3 0 0,-3 0-15 0,3 0 9 16,-3 0-9-16,3 0 8 0,0 2-8 0,3 1 0 15,0-3 0-15,0 0 0 0,3 2 0 0,-3 1 0 16,3 0 0-16,3-4 0 0,3 7 0 0,-3-4 0 16,3-2 0-16,0 3 0 0,0-3 0 0,0 0 0 15,0 0 0-15,3 0 0 0,-3-3-8 0,2 3 8 16,-2-3 0-16,0 3 0 0,-3-3 0 0,3 3-9 16,-3 0 9-16,0-3 0 0,0 3 0 0,-3 0-8 15,3 0 8-15,-6 0 0 0,0 0-8 16,0 0 8-16,-6 0-12 0,6 0 12 0,-3 3-11 0,-6-3 11 15,6 2-10-15,-6 1 10 0,-3-3 0 0,3 0 8 0,0-3 1 16,1 0 0-16,-1 0-9 0,0-2-11 0,-3-3 3 16,0 0 0-16,3 0 8 0,0-3 0 0,6-2 0 15,-6 0 8-15,6 2-8 0,3-2 0 0,0-3 0 0,0-3 0 16,0 1 0-16,0-1 0 0,6-2 0 0,0-3 0 16,3 0 0-16,3-2 0 0,-3 2 0 0,3 3-8 15,6-9 8-15,-7 1 0 0,7 3-9 0,-6-3 9 16,3 5-21-16,0-8 0 0,-3 5 0 0,0 1 0 15,0-1-15 1,3 3-2-16,-6 1-1 0,-4-1 0 0,1 5-8 16,3 3-1-16,-6-2-1 0,0 2 0 0,-3 0-18 0,6-3-3 15,-6 3-1-15,-6 3-570 0,6 5-115 0</inkml:trace>
  <inkml:trace contextRef="#ctx0" brushRef="#br0" timeOffset="72583.45">1029 7086 460 0,'0'0'20'0,"0"0"5"0,0 0-25 0,0 0 0 15,0 0 0-15,0 0 0 0,0 0 232 0,0 0 40 0,3-3 9 0,-3 3 2 16,0 0-171-16,6-5-33 0,0-1-7 0,-6 6-2 15,0 0-24-15,6-5-5 0,3-3-1 0,-6 0 0 16,2 3-5-16,-5 0-2 0,3-3 0 0,-3 2 0 16,0 6 0-16,0-5 0 0,0-3 0 0,0 3 0 15,-3 0 8-15,3-1 2 0,-8 1 0 0,8 0 0 16,-9 2-1-16,3-2 0 0,0 2 0 0,-3 0 0 16,0 1-8-16,0 2-2 0,-3 0 0 0,0 2 0 15,-6 1-3-15,6 2-1 0,-6 1 0 0,1 2 0 0,2 0-4 16,-3-1-2-16,6 4 0 0,-6 2 0 15,0-2-22-15,6 2 0 0,0 3 0 0,1-3 0 16,2 6 0-16,-3-3 16 0,12 2-4 0,-6 1-1 0,6 4-11 16,0-4 8-16,0 2-8 0,6 0 8 0,-6-5-8 15,0 0 0-15,3-3 0 0,6-2 0 0,0-1 0 16,2-2 0-16,7-5 0 0,-6 0 0 0,9-6 0 0,-3 0 0 16,3-2 0-16,0-3 0 0,-7 0 0 0,4-5 0 15,0 0 0-15,3 0 0 0,-9-6 0 0,0 3 0 16,3 0-9-16,-9 0 9 0,9 1 0 0,-12 4 0 15,5 0 0-15,-5-2 0 0,3 0 0 0,-3 0-8 16,3-1 8-16,-6 1 0 0,0 0 0 16,0-3 0-16,-6 0 0 0,3 3 0 0,-6 0 0 0,6 2 0 15,-5 3 0-15,-1-2 0 0,0 4 0 0,0 1 0 16,-3 2 0-16,3 1 0 0,-3 4 0 0,0 1 0 0,-3 2 0 16,3-2 0-16,0 2 0 0,0 3 0 0,4 0 0 15,-1 3 0 1,-3-1-33-16,3 1-7 0,0 0 0 0,6 2-748 0,-3 5-150 15</inkml:trace>
  <inkml:trace contextRef="#ctx0" brushRef="#br0" timeOffset="72816.84">1160 7316 1324 0,'0'8'118'15,"-6"0"-94"-15,3-3-24 0,3 3 0 16,-9 0 166-16,6 0 29 0,-3 0 5 0,-3 0 2 0,6 2-80 0,0-2-16 16,-6 0-3-16,9 0-1 0,-9 0-58 0,9 0-12 15,-6 0-3-15,3 0 0 0,3-3-19 0,-3 3-10 16,3-3 10-16,0 3-10 0,0-8 0 0,0 0 0 16,0 0 0-16,0 0 0 15,0 0-168-15,0 0-31 0</inkml:trace>
  <inkml:trace contextRef="#ctx0" brushRef="#br0" timeOffset="73198.82">1291 6945 864 0,'0'0'76'0,"0"0"-60"15,0 0-16-15,0 0 0 0,0 0 224 0,0 0 43 16,0 0 8-16,0 0 1 0,0 0-117 0,0 0-24 0,0 0-5 0,0 0-1 15,0 0-64-15,0 0-13 0,0 0-2 0,0 0-1 16,0 0-28-16,0 0-5 0,0 0-2 0,6 3 0 16,3 0-14-16,-3-3 8 0,5 0-8 0,-2 0 0 15,0 0 15-15,-3 0-3 0,9 0-1 0,-9 0 0 16,3 0-11-16,0 0 0 0,0 0 0 0,0 0 8 16,0 0-8-16,-3 0 0 0,3 0 0 0,-3 2 0 15,3 4 0-15,-7-4 8 0,1 1-8 0,3-1 0 16,-6-2 0-16,3 6 0 0,3 2 0 0,-6 2 0 15,0-2 8-15,0 3-8 0,-6-1 0 0,3 1 8 16,3 0-8-16,-9 2 8 0,7-3-8 0,-4 4 8 0,-3-1-8 16,6 3 8-16,-6 0-8 0,0-1 8 15,0 1 1-15,3-2 0 0,0-1 0 0,3 3 0 0,-6 0-9 16,3 2 8-16,0-5-8 0,6-2 8 0,-9-1-8 0,3-2 0 16,3 3 9-16,0-3-9 15,3-3-74-15,0 1-19 0,0-6-4 0,0 0-650 16,0 0-129-16</inkml:trace>
  <inkml:trace contextRef="#ctx0" brushRef="#br0" timeOffset="73378.34">1341 7144 1821 0,'0'0'40'0,"0"0"8"0,0 0 1 0,0 0 3 0,0 0-41 0,0 0-11 16,0 0 0-16,0 0 0 0,0 0 109 0,0 0 20 15,0 0 4-15,0 0 1 0,6 0-54 0,3 0-12 0,-3 0-1 0,0-3-1 16,3 3-34-16,0 0-8 15,3 0 0-15,-3 0-1 0,9 0-14 0,-9 0-9 0,2 0 12 0,1-3-12 16,0 3 0-16,3 0-17 0,-6-2 1 16,3 2-1145-16</inkml:trace>
  <inkml:trace contextRef="#ctx0" brushRef="#br0" timeOffset="74233.19">1243 7530 1148 0,'0'0'51'0,"0"0"10"0,0 0-49 0,0 0-12 0,0 0 0 0,3-5 0 16,-3 5 70-16,0-6 11 0,0-1 3 0,6 1 0 16,-6 6-7-16,0-5-1 0,0 0 0 0,0 5 0 15,0 0-18-15,0-6-4 0,0 6-1 0,0-5 0 0,0 0 9 0,-6 2 2 16,0 0 0-16,-3 3 0 0,3 0-9 0,3 0-2 16,-6 3 0-16,0 0 0 0,-3-1-9 0,1 4-1 15,-1 2-1-15,3 0 0 0,-6 0-18 0,3-1-4 16,0 1-1-16,-6 3 0 0,6 2 2 0,0 0 1 15,3 1 0-15,-2-1 0 0,2 5-1 0,-3-2 0 16,3 0 0-16,3 0 0 0,0 3-9 0,-3-4-1 16,3 1-1-16,3-2 0 0,3 1-10 0,0 1 0 15,0-2 0-15,3-1-11 0,3-3 11 0,-3 4 0 16,6-6 0-16,0-1 0 0,0-1 0 0,3-4 0 16,-3 1 0-16,5-6 0 0,1 1 0 0,0-6 0 15,3 0 0-15,-6-3 0 0,6 1 8 0,-6 2-8 16,0-3 10-16,3-2-10 0,-4 0 8 0,-2-3-8 15,0 0 0-15,3-3 0 0,-3 4 9 0,3-4-9 0,-3 1 8 16,-6 2-8-16,3 2 0 0,-3 1 8 16,-3 3-8-16,0-1 0 0,0 0 8 0,-3 4-8 0,-6-1 8 0,3 2-8 15,3 1 0-15,3 5 8 0,-12-5-8 0,3-1 0 16,0 4 8-16,-3-1-8 0,3 3 0 16,-2 0 8-16,2 3-8 0,-3-1 0 0,3 4 0 15,0-1 0-15,-3 0 0 0,6 3 0 0,-3-2 0 0,6 1 0 16,-6-1-13-16,6 2-5 0,3 0-1 0,-6 0 0 15,6 2-169-15,0-2-35 0,0 0-6 16,0 3-2-16</inkml:trace>
  <inkml:trace contextRef="#ctx0" brushRef="#br0" timeOffset="74468.56">1312 7739 864 0,'0'0'76'0,"0"0"-60"16,0 0-16-16,0 0 0 0,0 0 195 0,0 0 36 16,0 0 7-16,-6 11 2 0,3 2-84 0,-6 0-17 15,6 0-3-15,-3-2-1 0,3 2-68 0,3-2-14 16,-9-1-2-16,0 1-1 0,9 2-34 0,-3-2-8 16,-3-3 0-16,3 0-8 0,-3 0 25 0,3-3-1 15,0 0-1-15,3 0 0 0,0 1-23 0,0-6 8 16,0 0-8-16,0 0 0 15,0 0-122-15,0 0-29 0,0 0-5 0</inkml:trace>
  <inkml:trace contextRef="#ctx0" brushRef="#br0" timeOffset="74996.8">1609 7488 288 0,'0'0'12'0,"0"0"4"0,0 0-16 0,0 0 0 0,0 0 0 0,0 0 0 16,0 0 272-16,0 0 51 0,0 0 10 0,0 0 3 0,0 0-176 0,6-3-34 16,-6 3-7-16,0-5-2 0,0 2-49 0,0 3-9 15,0-3-3-15,0 3 0 0,0 0 0 0,0 0 0 16,-6-7 0-16,3 4 0 0,-3 0-23 0,3 3-5 15,0 0 0-15,-6 0-1 0,0 0 29 0,-2 0 7 16,5 6 1-16,-3-1 0 0,-3 0-33 0,3 3-7 16,0 0 0-16,-3 0-1 0,3 5-6 0,-3-2-1 15,0-1 0-15,3 1 0 0,-3 5 0 0,1-3 0 16,5 3 0-16,-3-3 0 0,0 6-16 0,6-3 0 16,0-3 8-16,-3 5-8 0,3-4 8 15,-3 4-8-15,6-2 9 0,0 0-9 0,0 0 0 0,6 2 0 16,-6-5-11-16,3 1 11 0,3-4 0 0,0-2 0 15,0-3 0-15,3-2 0 0,-9-3 8 0,9 0-8 16,2 0 8-16,-2-3-8 0,-3-2 0 0,3 0 0 0,0-3 0 16,0 3 0-16,0-3 0 0,-6-3 0 15,3-5 0-15,0 6 0 0,0-1 0 0,3 0 0 0,-9 4 0 0,3-7 8 16,-6-4-8-16,3 5 12 0,0 13-12 0,0 0 12 16,0 0-12-16,0 0 0 0,0 0-12 0,0 0 12 15,-9 0 0-15,3 0 0 0,0 0 9 0,-3 2-1 16,-3 4-8-16,3-1-10 0,0 0 10 0,3-2-13 15,0 2 13-15,-3 3 0 0,3-3 12 0,1 1-12 16,-1-1-120-16,3-3-30 0,-3 4-6 16,3-1-2-16</inkml:trace>
  <inkml:trace contextRef="#ctx0" brushRef="#br0" timeOffset="76141.05">1151 8827 576 0,'0'0'51'0,"0"0"-41"0,0 0-10 0,0 0 0 16,0 0 123-16,0 0 22 0,0 0 5 0,0 0 1 15,0 0-88-15,0 0-18 0,0 0-3 0,0 0-1 16,0 0 30-16,0 0 5 0,0 0 2 0,0 0 0 16,0-6-22-16,0 6-5 0,0 0-1 0,3-8 0 15,-6 0 16-15,3 3 3 0,0 5 1 0,-6-3 0 0,3-2-11 0,0 2-3 16,3 3 0-16,-6-2 0 0,3 2-1 0,-6-3-1 15,0 3 0-15,0 3 0 0,0 2-34 0,3-2-6 16,-3-1-2-16,0 6 0 0,-2 0 19 0,-4 0 3 16,9 3 1-16,-9-1 0 0,3 1-20 0,0 0-4 15,3 2-1-15,-3 0 0 0,3 0 3 0,0 0 1 16,0 1 0-16,6 2 0 0,-6-1 8 0,6 4 2 16,-2 2 0-16,5-2 0 0,5-9-24 0,-2 6 0 15,-3-3-12-15,3 1 4 0,3-6 8 0,3-3 0 16,0 0 0-16,3 0 0 0,-3-2 0 0,3-3 0 15,0-3 0-15,0-2 0 0,3 0 0 0,-3-3-18 16,0-3 3-16,5 1 1 0,-8-4 33 0,6 4 6 16,0-3 2-16,-3-1 0 0,-3-1-27 0,3 1 0 0,-3-2 0 15,0 3 0 1,-3 0-16-16,3 2-9 0,-3-2-2 0,-4 0 0 0,1 0 40 0,3-1 8 16,-6 7 2-16,-6-4 0 0,3 0-37 0,1 1-7 0,2-3-2 15,-9 5 0-15,0-3 23 0,-3 6 0 0,3-3 0 0,-3 5 0 16,3 1 0-16,0-1 0 0,-3 0 0 15,-3 6 0-15,3 0 0 0,0 2 0 0,1 3 0 0,2 0 0 16,0 0 0-16,0 0 0 0,0 0 0 0,6 2 0 16,0-2-25-1,3 3-1-15,-6 2 0 0,6-3-743 0,0 1-149 0</inkml:trace>
  <inkml:trace contextRef="#ctx0" brushRef="#br0" timeOffset="76403.85">1252 9091 1785 0,'0'0'79'0,"0"0"17"0,0 0-77 0,0 0-19 15,-6 3 0-15,6-3 0 0,0 0 93 0,-3 5 15 16,-6 0 4-16,6 3 0 0,3 5-64 0,-6-2-13 15,3 0-3-15,0-3 0 0,-3 2-12 0,3 1-2 16,3-3-1-16,-6 2 0 0,3-2-5 0,-3 0-2 16,6 0 0-16,-3 0 0 0,3-8-10 0,0 0 0 15,0 0 0-15,0 0 8 16,0 0-157-16,0 0-32 0,0 0-7 0</inkml:trace>
  <inkml:trace contextRef="#ctx0" brushRef="#br0" timeOffset="76718">1475 8779 691 0,'0'-5'61'0,"0"5"-49"0,0 0-12 0,0 0 0 16,-6 2 268-16,3 1 52 0,0 0 9 0,-3 2 3 15,3 0-197-15,-3 3-39 0,1-3-8 0,-1 3-2 16,3 3-40-16,-3-3-8 0,3 2-2 0,-3-2 0 0,0 6 1 0,0-4 0 15,3 1 0-15,-3-1 0 0,3-2 13 0,0 0 2 16,-3 0 1-16,3 3 0 0,3-6-40 0,0 3-13 16,-6-3 8-16,6 1-8 0,0-6 12 0,6 7-2 15,-6-1 0-15,0 2 0 0,3 5-10 0,3-8 0 16,-6-5 0-16,0 0 0 0,0 0 8 0,6 3-8 16,3-1 0-16,0-2 8 0,0-2-8 0,0-1 8 15,0-2-8-15,-7 0 8 16,7-1-34-16,-6 4-7 0,6-4-2 0,0 6 0 15,-6 0-185-15,3-2-38 0</inkml:trace>
  <inkml:trace contextRef="#ctx0" brushRef="#br0" timeOffset="76919.47">1568 8869 633 0,'-3'0'56'0,"3"0"-44"0,0 0-12 0,-6 2 0 15,3 1 346-15,-6 2 67 0,6 1 14 16,-3 4 2-16,3 4-265 0,-3-1-54 0,3-5-10 0,-3 5-3 16,3-2-63-16,0 4-13 0,-3-4-2 0,3 2-1 15,3 3-2-15,-9 0-1 0,6 2 0 0,3-2 0 16,-6-2-15-16,3-1 0 0,3 3 8 0,-6-3-793 16,6 0-159-16</inkml:trace>
  <inkml:trace contextRef="#ctx0" brushRef="#br0" timeOffset="77900.62">1100 9520 230 0,'0'0'10'0,"0"0"2"0,0 0-12 0,0 0 0 16,0 0 0-16,0 0 0 0,0 0 272 0,0 0 52 16,0 0 11-16,3-3 1 0,3-2-203 0,-6 5-41 15,0 0-8-15,0 0-1 0,0 0-35 0,0 0-6 0,0-6-2 0,0 6 0 16,0 0-12-16,0 0-2 0,0 0-1 16,0 0 0-16,0-2-8 0,0 2-1 15,0 0-1-15,-6-5 0 0,6-1 9 0,-3 1 3 16,3 0 0-16,-9-1 0 0,6 1 5 0,3 0 0 0,-9 2 1 0,3-2 0 15,0 0-2-15,-2 2-1 16,-1 0 0-16,0 3 0 0,0 3-9 0,0-3-1 0,-3 3-1 0,0 2 0 16,3 0-4-16,-3 0-1 0,0 1 0 0,-3 2 0 15,3 5-2-15,1-3 0 0,2 1 0 0,-3 0 0 16,3 2-2-16,0 3-1 0,0 2 0 0,6-2 0 16,-3 3-9-16,3-3 10 0,3-3-10 0,3 0 10 15,3 0-10-15,-3 0 0 0,6 1 0 0,0-6 0 16,0 0 0-16,3-3 0 0,0-5 0 0,5 0 0 15,-5-3 0-15,6 1 0 0,-6-1 8 0,0-2-8 0,6-3 0 16,-9 0 12-16,6-3-12 0,-6 3 12 16,5-2 3-16,-8-4 1 0,9 1 0 0,-9 0 0 0,0-3-16 15,3 3-10-15,-6-3 2 0,3 0 0 0,-3 3 8 16,-3 0 11-16,0 2-3 0,0 0 0 0,-3 1-8 16,-3-1 0-16,3 1 0 0,-3 2 0 0,-3-3 9 0,3 6 3 15,-3-3 1-15,0 5 0 0,1-2 1 0,-1 2 0 16,0 6 0-16,-3 0 0 0,3-1-14 0,3 4 0 15,-3-1 8-15,0 0-8 0,0 3 0 0,6-3 8 16,-6 3-8-16,9-2 0 0,-6-1-9 0,6 0-8 16,0 3-2-16,0-3 0 15,0-5-156-15,6 8-31 0,3 8-6 0,-3-5-2 16</inkml:trace>
  <inkml:trace contextRef="#ctx0" brushRef="#br0" timeOffset="78122.85">1240 9718 1094 0,'0'0'97'0,"0"0"-77"16,0 5-20-16,0 1 0 0,0-1 184 0,-6 3 34 0,3-3 6 0,-6 3 2 15,0 0-118-15,0 0-24 0,0 3-5 0,4-1-1 16,-4 1-18-16,3-3-3 0,3 2-1 0,0 1 0 15,3 0-42-15,-6-4-14 0,6 1 8 0,0 0-8 16,6-5-59-16,-6-3-15 0,0 0-3 0,0 0-912 16</inkml:trace>
  <inkml:trace contextRef="#ctx0" brushRef="#br0" timeOffset="78608.2">1425 9406 1555 0,'0'0'138'0,"0"0"-110"16,0 0-28-16,0 0 0 0,0 0 100 0,0 0 14 15,0-3 3-15,0 3 1 0,0 0-34 0,0 0-8 16,0 0 0-16,0 0-1 0,0 0-56 0,9-2-11 16,0 2-8-16,2 0 9 0,-2 0-9 0,-3 0 0 15,3 2 9-15,0 1-9 0,-3-3 0 0,6 3 9 16,-3-1-9-16,-6-2 0 0,-3 0 8 0,0 0-8 0,9 6 0 15,-9-6 0-15,0 5 11 0,0-5-11 16,3 5 10-16,-3-5-10 0,0 0 17 0,0 8-2 0,-3 3-1 0,-3-3 0 16,3 2 26-16,0-5 6 0,-3 3 1 0,3-2 0 15,-6 2-7-15,6 0 0 0,-6-3-1 0,9 0 0 16,-6 3-16-16,3-3-3 0,3-5-1 0,0 0 0 16,0 6-19-16,0-6 0 0,0 0 8 0,0 8-8 15,0-3 0-15,0-5 0 0,0 0 0 0,0 0 0 16,0 5 0-16,9 0 0 0,-6 3 0 0,3 0 0 15,-6-8 0-15,6 6 0 0,0 2 0 0,-3 0 0 0,3-3 0 16,-3 3 0-16,0 2 0 0,3 1 0 0,-6-1 0 16,0-2 0-16,0 3-10 0,0-3 10 0,0 0 0 15,0 0-9-15,-6 0 9 0,3 0 0 0,0 0 0 16,-3 0 0-16,3 0 0 0,-6-1 0 0,6 1 0 16,-6 0 0-16,0 0 0 0,0-2 0 0,0-1 0 0,-3 0 0 15,1 0 0-15,-4-2 0 0,0 0 0 16,3-3 0-16,-6 2 0 0,6-2 0 0,-3-2 8 0,0-1-8 15,6-2 0-15,-2-1 0 16,2 1-109-16,-3-3-28 0,12-2-6 0</inkml:trace>
  <inkml:trace contextRef="#ctx0" brushRef="#br0" timeOffset="79452.32">1070 10213 1216 0,'0'0'54'0,"0"0"11"0,0 0-52 0,0 0-13 15,0 0 0-15,0 0 0 0,0-3 98 0,0 3 17 16,0 0 3-16,0 0 1 0,0-5-44 0,3-3-9 0,-3 0-2 0,0 0 0 16,6 3-32-16,-6-3-8 0,0 0 0 0,0 0-1 15,0-3 31-15,-6 6 6 0,6 0 2 0,-3 2 0 16,0-2-20-16,-2 0-4 16,2-1-1-16,-3 1 0 0,3 0-6 0,-6 2-2 0,6 1 0 0,-6 2 0 15,0 0 10-15,-3 2 1 0,-3 1 1 0,3 5 0 16,0 0-12-16,-6 2-2 0,3 3-1 0,1 1 0 15,-1-4-18-15,0 4-8 0,3-1 8 0,0 3-8 16,0-3 0-16,-3 5 8 0,9 1-8 0,-3-3 0 16,9 2 0-16,-6 3 0 0,3-2 0 0,3 0 0 15,0-1 0-15,3-2 0 0,3 0 0 0,3 0 0 16,-3-3 0-16,9-8 0 0,0 0 0 0,6-5 0 0,-6-2 0 16,6-3 0-16,-1-3 0 0,-2-3 0 0,-3-5-9 15,3 0-1-15,-6-2 0 0,6 2 0 0,-9 3 10 16,3-3-10-16,-3-3 10 0,2 3-10 0,-8 0 10 0,3 1 0 15,3 1 0-15,-9 1 0 0,0 0 0 0,-6 2 0 16,3 3 0-16,-3-2 0 0,3 2 0 16,-5-3 0-16,-1 3 8 0,0 3-8 0,-3 0 8 0,3 2-8 15,3 3 8-15,-9 0-8 0,3 0 0 0,0 3 8 16,3-1-8-16,-3 4 0 0,-3-1 0 0,9 0 0 16,-2 3 0-16,2-2 0 0,3 1-10 0,0-1 0 15,3 2 0-15,0-3 0 16,3 3-201-16,-3 0-40 0</inkml:trace>
  <inkml:trace contextRef="#ctx0" brushRef="#br0" timeOffset="79653.89">1160 10467 1958 0,'0'0'87'0,"-6"8"17"0,3 5-83 0,-3-2-21 0,0 2 0 0,0 0 0 16,-3-2 48-16,3 2 6 0,-3-2 1 0,3 2 0 16,3-5-37-16,-6 2-7 0,6-2-2 0,3 0 0 0,-6 0-9 0,6-3 0 15,0-5 0-15</inkml:trace>
  <inkml:trace contextRef="#ctx0" brushRef="#br0" timeOffset="80088.2">1374 10123 921 0,'0'0'40'0,"0"0"10"15,-6-3-40-15,6 1-10 0,0 2 0 0,0 0 0 0,0-3 304 0,0 3 60 16,0 0 11-16,0 0 2 0,0 0-272 0,6-5-54 15,-6 5-11-15,12 0-3 0,-3 0-37 0,0 0 0 16,0 0 0-16,-3 0 0 0,3 2 9 0,0 1-9 0,-3 0 12 0,-1-1-12 16,1 1 9-16,3 2-9 0,-6-2 0 0,-3-3 9 15,3 5 1-15,-3 3 0 0,0 3 0 0,0-3 0 16,-3 2-10-16,0-2 0 0,-3 3 0 0,3-1 8 16,-8 1-8-16,5 2 8 0,-3 3-8 0,0 0 8 15,-3-6 8-15,3 1 2 0,-3 0 0 0,0-1 0 16,3 3 3-16,0 1 1 0,0-4 0 15,3 4 0-15,-3-7-2 0,3 4 0 0,3-3 0 0,-5 0 0 16,5 0-9-16,3-3-3 0,-6 0 0 16,3 1 0-16,3 2-8 0,0-3 8 0,0 0-8 0,0-5 8 0,0 0-8 15,9 3 0-15,-6 2 0 0,5-2 0 0,1 2 0 16,0-5 0-16,3 3 0 0,-3-1 0 0,3-2 0 16,-3-2 0-16,0-1 0 0,6 0-11 0,-3-2 11 15,3 0 0-15,-6 0 0 0,2-1 8 16,1-2-81-16,-3 3-16 0,9 0-3 0,-6-1-1041 15</inkml:trace>
  <inkml:trace contextRef="#ctx0" brushRef="#br0" timeOffset="80853.16">1053 10991 403 0,'0'0'36'0,"0"0"-36"0,0 0 0 0,0 0 0 0,6 0 198 0,-6 0 33 15,0 0 6-15,0 0 2 0,0-8-122 0,3 5-24 16,-3 3-5-16,0 0 0 0,5-8-37 0,-5 8-7 16,0-8-2-16,0 0 0 0,0 0 18 0,0-2 3 15,0 5 1-15,0-3 0 0,-5-3-24 0,2 3-4 16,3 0 0-16,-6 3-1 0,3 2-5 0,-6-2-1 15,6-3 0-15,-6 3 0 0,0 7 7 0,-3 1 2 0,3 2 0 0,-3 1 0 16,-3-1-10-16,3 0-1 16,0 8-1-16,0-2 0 0,4 0-10 0,-4 2-1 0,-3-3-1 0,3 4 0 15,3-1-14-15,6 0 0 0,-6-2 0 16,6 5 0-16,-3-3 0 0,6 0 0 0,-3 0 0 0,6 0 0 16,3 1 0-16,-3-4 0 0,0-2 0 0,6 0 0 15,0-3 0-15,3-2 0 0,6-3 0 0,-6 3 0 16,5-1 0-16,-5-2 0 15,0-2 0-15,3-4 0 0,0-1 0 0,3-4-10 0,-6 0 2 0,6 1 0 16,-6-3-1-16,5-6 0 0,-2 3 0 0,0 0 0 16,-3 0 9-16,-3 3 0 0,-6 0 0 0,3 0 0 15,-6-1 0-15,0 4 0 0,-6-1 0 0,3 3 0 16,-3 0 0-16,3 0 0 0,-9 1 0 0,3 1 8 16,0 1 4-16,-3 2 2 0,3 3 0 0,-2 3 0 0,-4 0-6 15,0 2-8-15,6 3 11 0,-9 0-11 0,6 0 0 16,0 0 0-16,3 2 0 0,6 1 0 0,-3-6 0 15,3 0-19-15,3 1 3 0,0-6-1076 16</inkml:trace>
  <inkml:trace contextRef="#ctx0" brushRef="#br0" timeOffset="81121.42">1151 11142 1724 0,'0'10'76'0,"0"-10"16"0,0 0-73 0,0 0-19 16,0 0 0-16,0 0 0 0,0 0 25 0,0 0 2 0,-6 11 0 0,6-3 0 16,0-3 8-16,0 3 1 0,-3 5 1 0,0 3 0 15,3 3-13-15,-6-6-4 0,3-5 0 0,3 2 0 16,-6 4 8-16,3 1 2 0,0-1 0 0,3-4 0 15,-6-2-18-15,3-3-3 0,3 1-1 0,0-6 0 16,0 0-135-16</inkml:trace>
  <inkml:trace contextRef="#ctx0" brushRef="#br0" timeOffset="81473.5">1317 11020 1785 0,'-14'3'79'0,"14"-3"17"0,0 0-77 0,0 0-19 15,0 7 0-15,0-7 0 0,0 0 93 0,-6 8 15 16,6-2 4-16,0-6 0 0,0 0-80 0,9 2-16 16,0-4-4-16,2 2 0 0,-2-6-1 0,3 1-1 15,3 0 0-15,-3-3 0 0,0-3-26 0,0 1-4 16,3-3-2-16,-3-3 0 0,-3 0 40 0,0 0 8 15,5 3 2-15,-5-3 0 16,3-5-45-16,-3 2-9 0,0 3-2 0,0 0 0 0,0 0 48 0,-3 3 10 16,0 5 2-16,-3 0 0 0,3 3-16 0,-6 2-2 0,3 1-1 0,3-1 0 15,-6 3 5-15,0 3 1 0,3-1 0 0,-3 6 0 16,-3 0 22-16,3 6 5 0,-6-1 1 0,3 5 0 16,-3 1-25-16,3-1-5 15,-3 1-1-15,3 2 0 0,0-2-16 0,-3-1 0 0,3 1 0 16,-6-1 0-16,6-5 0 0,3 3 0 0,0-3 0 0,-6-5-780 15,6-5-160-15</inkml:trace>
  <inkml:trace contextRef="#ctx0" brushRef="#br0" timeOffset="82286.64">1478 11650 403 0,'0'0'17'0,"0"0"5"0,6-3-22 0,-6 0 0 15,0 1 0-15,0-1 0 0,0 3 262 0,0 0 48 0,0 0 10 0,0 0 1 0,0 0-171 0,0 0-34 16,0-3-8-16,0 3 0 0,0 0-27 0,0-2-5 15,-6-4 0-15,3 4-1 0,3-1-15 0,0-2-4 16,-6 5 0-16,3-3 0 0,0-2-7 0,3 2-1 16,-9 1-1-16,3 2 0 0,1-6-11 0,-1 4-3 15,-3-1 0-15,-3 0 0 0,0 3-5 0,0 0 0 16,-3 3-1-16,0 0 0 0,0-1-2 0,0 4 0 16,-2-1 0-16,5 6 0 0,0-1-1 0,-3 3-1 15,3 3 0-15,0 3 0 0,3-1-9 0,-3 1-2 16,3 2 0-16,0 0 0 0,0 0 11 0,6 0 1 15,-3-2 1-15,3-3 0 0,3 0-37 0,3-3-7 16,3-2-1-16,-3-1-1 0,3 1 21 0,-3-3 0 16,6 0 0-16,0-3 0 0,0 0 0 0,3 0 0 15,6 1 0-15,-3-6 0 0,6-3 0 0,-4-5 0 0,1 3 0 0,3-3 0 16,-6-3 0-16,0 3 0 16,6-2 9-16,-9-6-9 0,0-5 8 0,-4 5-8 15,4 5 8-15,-3-13-8 0,0-15 0 0,-9 15 9 16,9 5-9-16,-9 4 0 0,3 4 9 0,-3 0-9 0,0-2 0 0,-3 3 9 15,3-1-9-15,-9-2 8 0,3 5-8 0,-6 0 8 16,3-3-8-16,-5 3 0 0,5 3 9 0,-3 2-9 16,-3 1 0-16,3-1 0 0,0 3 0 0,0 5 0 15,3-2 0-15,-3 2 0 0,3 1 0 0,0 2-925 16,3 0-179-16</inkml:trace>
  <inkml:trace contextRef="#ctx0" brushRef="#br0" timeOffset="99119.45">10104 5315 345 0,'0'0'15'0,"0"0"4"0,0 0-19 0,0 0 0 16,0 8 0-16,0-2 0 0,0-1 265 0,0-5 50 0,0 0 9 0,0 0 3 16,0 0-190-16,0 0-37 0,0 0-8 0,0 0-2 15,0 0-31-15,0 8-7 16,-3 8 0-16,3-6-1 0,0-10-14 0,0 6-2 0,-3 15-1 0,3-13 0 15,-3-3-17-15,3-5-3 0,-3 8-1 0,3 3 0 32,-3-1-61-32,0 9-12 0,0-1-2 0</inkml:trace>
  <inkml:trace contextRef="#ctx0" brushRef="#br0" timeOffset="99329.9">10045 5773 979 0,'0'0'87'0,"0"0"-70"0,0 0-17 0,0 0 0 0,-3 6 192 0,3 1 36 16,-3-1 6-16,3 2 2 0,0-6-91 0,-3 6-17 16,3-2-4-16,-3 1-1 0,3 4-66 0,0-3-13 15,0 3-2-15,0-1-1 0,0 3-33 0,0-2-8 16,3 0 0-16,-3 2 0 0,0-3 25 0,0 4 3 16,3-4 1-16,-3 1 0 0,0 2-29 0,0 0-13 15,3-5 1-15,-6 3-729 16,3-1-146-16</inkml:trace>
  <inkml:trace contextRef="#ctx0" brushRef="#br0" timeOffset="99507.4">10066 6464 1324 0,'-3'18'59'0,"3"-12"12"0,0-6-57 0,-3 8-14 0,3-3 0 0,-3 3 0 16,0 0 100-16,0 2 18 0,0 4 3 0,0-4 1 15,0 1-54-15,0-3-10 0,3 0-2 0,0-3-1 16,-3 3-40-16,0 0-15 0,3 0 11 0,0 0-11 16,0-8-152-16,0 8-37 0,0 2-7 0</inkml:trace>
  <inkml:trace contextRef="#ctx0" brushRef="#br0" timeOffset="99800.8">9985 6953 1033 0,'-3'32'45'0,"3"-21"11"0,0 2-45 0,-3 0-11 0,3 3 0 0,0 2 0 0,0-2 80 16,0 0 13-16,-3-3 3 0,3 6 1 0,0-3-28 0,0 0-5 16,0-3-2-16,0-2 0 0,0-1-42 0,0-2-9 15,3 3-2-15,-3-1 0 0,0 1-9 0,0 7 0 16,0 6 0 0,3 8 0-16,-6-8 0 0,3-3 0 0,0-5 0 0,0 5-37 15,-3-8 17-15,3 0 0 0,-3 1 12 0,0 1 8 16,3-1-12-16,-3 2 12 0,0-6-8 0,0 3 8 15,3-2 0-15,-3 5 0 0,0 5-15 0,3 0 4 16,0-5 1-16,0-5 0 0,0-11 10 0,0 10 14 16,-2 6-3-16,2 0-1 0,0-5-10 0,0 7-12 15,0 3 2-15,0-2 1 16,0-9-46-16,0 1-9 0,0-1-1 16,0 4-1-16,0 4 19 0,2-2 4 0,-2 3 1 0,0-6-478 0</inkml:trace>
  <inkml:trace contextRef="#ctx0" brushRef="#br0" timeOffset="99930.49">9827 8247 345 0,'6'8'15'0,"-3"-3"4"0,-3 6-19 0,6-1 0 0,-3 1 0 0,3 0 0 16,3-1 52-16,-6-2 8 0,3 3 0 0,-3-1 1 16,3-2-51-16,-3 3-10 0,-3-1 0 0</inkml:trace>
  <inkml:trace contextRef="#ctx0" brushRef="#br0" timeOffset="100076.26">9884 8541 691 0,'-3'21'61'0,"3"-10"-49"0,-3 4-12 0,0 1 0 0,0 3 105 0,0 2 19 16,-3 3 3-16,3-6 1 0,-3 3-76 0,3-2-16 16,0-1-2-16,0 1-1 0,0 0 4 0,0-4 1 15,0 1 0-15,3 3 0 0,0-6-13 0,0 0-2 16,0 3-1-16,0-3 0 0,3 3-22 0,0-3 0 16,-3 1 0-16,0-1 0 15,0 0-8-15,0 0-7 0,3 1-1 16,0 1-628-16</inkml:trace>
  <inkml:trace contextRef="#ctx0" brushRef="#br0" timeOffset="101062.22">9872 9697 864 0,'0'0'76'0,"0"0"-60"0,-3 5-16 0,3 3 0 16,0-2 152-16,-3 1 27 0,0 1 5 0,3 3 2 15,-3-3-149-15,3 2-29 0,0 1-8 0,-3 2 0 16,3 3 0-16,0-3 0 0,0 1 0 0,0 2 0 16,-3-1 0-16,0 17 0 31,3-5 0-31,-3-4 0 0,3-1 0 0,-3-1-22 0,3-3-6 0,0-2 0 0,3 3-1 16,-3-1-7-16,-3 1-2 15,0-1 0-15,3 1 0 0,0-1 14 0,0 3 2 0,0 1 1 0,0-1 0 16,0 0 1-16,0 0 0 0,0 0 0 0,0 0 0 15,0 1-11-15,3-7-1 16,-3 4-1-16,0 0 0 0,0-1-7 0,0 6 0 0,0 0-1 16,0 2 0-16,0-5 51 0,-3 6 10 0,3-6 3 0,0-3 0 15,-3 1 1-15,3-3 0 0,3-3 0 0,-3 0 0 0,-3 1-10 0,3-4-2 16,0 1 0-16,0 2 0 0,0-5 0 0,0 0-1 16,-3 2 0-16,3-2 0 0,0 0 8 0,-3 0 1 15,3 0 1-15,-3-3 0 0,3 3 24 0,-3-2 5 16,1 2 1-16,-1 2 0 0,0-2-17 0,0 3-3 15,0-1-1-15,0 1 0 0,0 2 18 0,3 0 4 16,-3 3 1-16,0-3 0 0,0 3-33 0,3-2-8 16,-3-1 0-16,3 3-1 0,-3-3-11 0,0 0 0 15,0 0 0-15,3 1 0 0,3-4 0 0,-3 3 0 0,-3-2 0 16,3 0 0-16,0-4 0 0,0 4 0 0,0 2 0 16,0 0 0-16,-3 1 0 0,3-6 0 0,0 2 0 15,0-4 0-15,0-6 0 0,-3 7 0 16,3 7 0-16,0-1 0 0,-3-2 0 0,3-1 0 0,-3 1 0 15,3-3 0-15,-3-3 0 0,3 3 0 0,0 2 0 0,-3 1 0 16,3 0 0-16,-3-1 0 0,3 1 0 0,0 2 0 16,0 0 0-16,0 3 0 0,0-3 0 15,0 3 0-15,0 0 0 0,0 0 0 0,0-3 0 0,0 0 0 16,0 6 0-16,0-6 0 0,0-5 0 0,0 3 0 16,0-3 0-16,-3 2 0 0,3-2 0 0,-3-3 0 15,3 1 0-15,0-6 0 0,-3 8 0 0,3-3 0 16,0-5 27-16,-3 8 3 0,3-3 1 0,-3 3 0 15,3-8-50-15,0 8-9 0,-3-3-3 0,3 3 0 0,0 0 31 0,0-2 0 16,0-6 0-16,0 7 0 0,0-1 0 16,0-6 0-16,0 0 0 0,0 8 0 0,0 5 0 0,0-13 0 15,0 0 0-15,0 0 0 0,0 16 17 0,0-3 10 16,0-2 1-16,3-1 1 16,-3 3-46-16,0-5-10 0,0 3-1 15,0-3-1-15,0-3 29 0,0 3 0 0,0-3 0 0,0 3 0 0,0 0 19 0,0 0 9 16,0-3 3-16,0 3 0 0,0-2-19 0,0 2-3 15,0-3-1-15,0 3 0 0,0 0 1 0,0 0 0 16,0 2 0-16,0-2 0 0,0-2-1 0,0 2-8 16,0 2 12-16,0 1-4 0,0-1-8 0,0-2 8 15,0 3-8-15,-3-3 8 0,3-3-8 0,0-5 0 16,0 8 0-16,0 3 8 0,0-1-8 0,-3-2 0 16,3-8 0-16,0 0 8 0,0 5-8 0,0 6 0 0,0 0 9 0,0-6-9 15,0-5 0-15,0 0 8 0,0 0-8 0,3 8 0 16,-3 0 0-16,3-3 0 0,-3 3 0 0,0-8-8 15,0 0 8-15,0 0 11 0,0 0-3 0,0 0 0 16,-3 8-8-16,3-3-11 0,0-5 3 0,0 0 0 16,0 0 8-16,0 0 16 0,0 0-4 0,0 0-1 15,0 0-11-15,0 0 0 0,0 13 0 0,0-2 0 16,3 0 0-16,-3-4-16 0,0 1 4 0,0 0 1 16,0-8 11-16,3 6 8 0,0 2-8 0,-3-8-579 15,0 0-121-15</inkml:trace>
  <inkml:trace contextRef="#ctx0" brushRef="#br0" timeOffset="104175.69">9354 12295 864 0,'0'0'76'0,"0"0"-60"0,0 0-16 0,0 0 0 0,0 0 223 0,0 0 41 16,0 0 9-16,0 0 2 15,0 5-146-15,0-5-29 0,0 0-5 0,0 0-2 0,0 0 0 0,0 0 0 16,6-5 0-16,-3 0 0 16,-3 5-46-16,9-3-10 0,-9 3-1 0,6 0-1 15,0 3 23-15,3-3 5 0,0 3 1 0,0-3 0 0,-6 2-52 0,-3-2-12 16,9 0 0-16,0 0 0 0,-9 0 0 0,6 0 0 16,2 0 0-16,-8 0 0 0,0 0 16 0,9 3 1 15,-9-3 0-15,6 2 0 0,-6-2-17 0,6 8 10 16,-6-8-10-16,0 6 8 0,0 2-8 0,-3-3 10 15,0 8-10-15,0-5 10 0,-3-5-10 0,6-1 8 16,0 4-8-16,-6-1 8 0,1 3 1 0,-1 0 0 16,-3 2 0-16,0-2 0 0,-3-2 6 0,3-1 1 0,-3 3 0 15,-3-3 0-15,0 3-6 0,3 0-1 16,0-3 0-16,3 3 0 0,-2-2 19 0,2 2 4 16,3-1 1-16,0-1 0 0,0 2-12 0,3 0-2 0,0-3-1 0,0 3 0 15,3 0-9-15,0 0-1 0,0 0-8 0,0 0 12 16,6 0-12-16,-3-3 0 0,-3-5 0 0,12 5 0 15,-3-2 0-15,0-1 0 0,2-2 0 16,1 0 0-16,0 0 0 0,0 0 8 0,3-2-8 0,0-1 0 16,-3-2 0-16,0 2 0 0,0-2 0 0,3 2 0 15,-4-2 0-15,4 5 8 0,-3 0-8 0,3 0 0 16,-3 0 0-16,0-3 0 0,-3 3 8 0,3 0-8 16,-3-2-141-16,3 2-31 0,-3-3-7 0</inkml:trace>
  <inkml:trace contextRef="#ctx0" brushRef="#br0" timeOffset="104720.34">9786 12364 1497 0,'0'0'133'0,"0"0"-106"15,0 0-27-15,0 0 0 16,0 0 108-16,0 0 16 0,0 0 3 0,0 0 1 16,0 0-52-16,3 3-9 0,3-3-3 0,0-3 0 0,3 0-16 0,-3 1-4 15,0-4-1-15,-1 4 0 0,1-4-32 0,0-1-11 0,0-4 0 0,0 3 9 16,0-3-1-16,-3 3-8 0,0 1 12 16,-3-1-4-16,0-3 3 0,-3 0 0 0,3 1 0 0,-3 2 0 15,0 0 58-15,-3 0 12 0,-3 0 3 0,0 3 0 16,4 2-32-16,-1 3-7 0,-6 3-1 0,3 2 0 15,0 8-7-15,-3-2-1 0,0 0-1 0,0-1 0 16,0 3 0-16,0 1 0 0,3-1 0 0,-3 3 0 16,1 2-7-16,2 1 0 0,0-6-1 0,0 0 0 15,3 0-8-15,0 1-2 0,0-1 0 0,3-3 0 16,0 1-8-16,0 2-1 0,3-2-8 0,3 2 12 16,0-5-12-16,0 3 11 0,0-6-11 0,6 0 10 15,-3 0-10-15,6-2 0 0,-3-3 0 0,2-3 0 16,1 1 8-16,3-1-8 0,-3 1 8 0,3-4-8 15,0-4 0-15,3-1 8 0,-6 0-8 0,3 4 0 0,-1-4 0 16,-2 3 0-16,-3 0 0 0,3-3-11 0,-3 1 11 0,-3-1 0 16,-6-2 0-16,3 0 0 0,-3 8 0 0,0-6 0 15,6-2 0-15,-3 0 0 0,-3 2 0 0,-3-2 0 16,0 5 0-16,-3-3 0 0,-3-2 10 0,0 2 4 16,-6 3 1-16,0 1 0 0,4 1-24 0,-4 6-5 15,0 0-1-15,-3 0 0 0,3 6 15 0,3-4 16 16,0 3-3-16,0 1-1 15,3 2-100-15,0-3-21 0,4 0-4 0</inkml:trace>
  <inkml:trace contextRef="#ctx0" brushRef="#br0" timeOffset="105762.34">5639 11695 1036 0,'-5'13'46'0,"5"-13"10"0,0-8-45 0,0 3-11 0,-6-1 0 0,6 6 0 15,0 0 135-15,0 11 25 16,0 2 4-16,0 6 2 0,-6-1-61 0,0 1-12 0,3 2-2 0,-3 0-1 15,3 3-21-15,-3 2-4 0,0 1-1 0,0-3 0 0,3-1-11 0,3-1-2 16,-3-4-1-16,3 3 0 16,-3-2-29-16,3-1-5 0,0 1-2 0,3-1-724 15,0-2-145-15</inkml:trace>
  <inkml:trace contextRef="#ctx0" brushRef="#br0" timeOffset="106547.24">5101 12801 345 0,'-6'2'31'0,"6"1"-31"15,-3 2 0-15,0 0 0 0,0-2 240 0,0 0 43 0,0-1 8 0,3-2 1 16,0 0-176-16,0 0-35 0,0 0-7 0,0 0-2 16,9-5-28-16,-3-3-5 0,3-5-2 0,3 0 0 15,-1-3-9-15,4-3-3 0,0-5 0 0,3 3 0 16,3-3 12-16,0 1 3 0,0-6 0 0,-1 2 0 16,4 3-26-16,-3 0-5 0,0-2-1 0,0 5 0 15,0 2-8-15,-4 3 0 0,-2 1 0 0,-3 4 0 16,3 3 9-16,-12 3-9 0,-3 5 10 0,0 0-10 15,0 0 19-15,3 5-3 0,-6 6 0 0,0 2 0 0,-3 3 5 16,-3 0 1-16,3 2 0 0,-9 6 0 16,7-3-9-16,2 3-1 0,-6 2-1 0,3-2 0 15,0 0-11-15,3-3 8 0,0 0-8 0,0 1 8 0,3-4-8 16,3-2 10-16,0-3-10 0,3 0 10 16,3-5-142-16,0-2-29 0</inkml:trace>
  <inkml:trace contextRef="#ctx0" brushRef="#br0" timeOffset="107053.26">5753 12576 633 0,'0'0'56'0,"0"0"-44"0,0 0-12 0,0-6 0 15,-3 1 172-15,3 0 33 16,3-1 7-16,0-4 0 0,0 2-156 0,2-5-32 0,1 5-7 0,3-3-1 16,-9-2-4-16,9 0-2 0,-3 0 0 0,0-1 0 15,0 1-10-15,0 0 0 0,0-3 0 0,0 5-11 16,0-2 11-16,-6 5 0 0,0-2 0 0,-6 2 0 16,6-3 0-16,-6 6 0 0,-3-3 0 0,0 5 0 15,0 1 23-15,-3-1 0 0,-3 6 0 0,1 2 0 16,-4 0 55-16,0 6 11 0,0 2 3 0,0 3 0 15,-6 2 5-15,6 4 2 0,-2 4 0 0,5 3 0 0,-3 0-54 16,3-2-10-16,3-1-3 0,0 1 0 0,0-1 2 16,6 1 0-16,0-1 0 0,6-2 0 0,0-6-19 0,6 1-4 15,-3-3-1-15,3 0 0 0,3-6-10 0,3-2 0 16,0-3 9-16,3-2-9 0,0-6 9 0,3-2-9 16,2-3 12-16,1-5-12 0,0 0 8 0,0-6-8 15,0 3 0-15,-3-2 0 0,-3-1 9 0,-1-2-1 16,1 0-8-16,0-3 12 0,-3 3-12 0,-3 2 0 15,-3 1 0-15,0-3 0 0,-6 5 0 0,-6 0 0 16,0 3 8-16,-3 0-8 0,3-1 0 16,-3 1 0-16,-3 0 0 0,0 0 0 0,-2 2 8 0,-1 0-8 15,3 1 0-15,-6-1 0 0,0 1 0 0,3 2 0 16,6 0 0-16,-3 0 0 16,0 5-55-16,3-2-10 0,4 5-3 0,2-3 0 0</inkml:trace>
  <inkml:trace contextRef="#ctx0" brushRef="#br0" timeOffset="108358.25">3824 11644 1436 0,'0'0'64'0,"0"0"12"0,0 0-60 0,0 0-16 16,0 0 0-16,0 8 0 0,0 0 90 0,0 0 15 0,0 3 3 0,0-1 1 16,0 4-25-16,0-1-6 0,0 8-1 0,-6 0 0 15,3 3-37-15,3 0-8 0,-6 2-2 0,0 1 0 16,0-4-14-16,3 1-4 0,-3 0 0 0,0 3 0 15,3-1-12-15,0 0 0 0,0-2-12 0,3-3-986 16</inkml:trace>
  <inkml:trace contextRef="#ctx0" brushRef="#br0" timeOffset="108941.86">3731 12335 1101 0,'0'0'48'0,"0"0"12"0,0 0-48 0,0 0-12 0,0 0 0 0,0 0 0 16,0 5 76-16,-2 3 14 0,-1-3 2 0,0 6 1 16,-3 0-18-16,3-3-4 0,-9 5-1 0,6-3 0 15,3 4-18-15,-9-1-3 0,3-3-1 0,3 4 0 16,3-6-6-16,-6 2-2 0,6 1 0 0,-6-1 0 15,9-2-8-15,-6 3-3 0,3-3 0 0,0-3 0 16,3 0-19-16,0 1-10 0,6-1 10 0,0 0-10 16,-6-5 0-16,3 8 0 0,6-5 0 0,0 2 0 15,0-5 8-15,0 0-8 0,3 0 0 0,-3 0 0 16,3-3 8-16,-3 3-8 0,2 0 0 0,-2 3 9 16,3 0-9-16,-3-1 0 0,0 1 9 0,-3 0-9 15,-3 2 0-15,3-2 0 0,0 5-12 0,-3-1 4 0,0-1 8 16,-3 2 0-16,0 2 10 0,-3 1-10 0,3-1 0 0,-3 4 8 15,-6 2-8-15,3-1 0 0,0-1 19 0,-3 2 1 16,0-3 0-16,0 0 0 0,-3 0 2 0,1 0 1 16,2 1 0-16,-6-1 0 0,9 0-13 0,-9-2-2 15,0-6-8-15,3 0 12 0,3 1-12 0,-3-1 8 16,3-2-8-16,-6-1 0 0,10 1 0 0,-4-3 0 16,-3-3 0-16,6-2-10 15,3-3-129-15,-6-3-25 0,9-2-6 0,-6-5-693 0</inkml:trace>
  <inkml:trace contextRef="#ctx0" brushRef="#br0" timeOffset="109118.39">3702 12345 1152 0,'0'-5'51'0,"0"3"10"0,3-1-49 0,0 3-12 16,-3 0 0-16,0 0 0 0,0 0 148 0,6-3 28 0,-3 3 4 0,3-2 2 16,-6-1-50-16,8 3-11 0,-2-3-1 0,3 1-1 15,3-1-40-15,3-2-8 0,-6-1-2 0,6 1 0 16,3 0-31-16,-3 0-6 0,3-3-2 0,-1 2 0 15,1-2-18-15,0 0-3 0,6 3-1 0,-3 3 0 16,0-4-100-16,2 1-20 0</inkml:trace>
  <inkml:trace contextRef="#ctx0" brushRef="#br0" timeOffset="109927.23">7678 11792 1353 0,'-3'6'60'0,"3"-6"12"0,0 0-57 0,0 0-15 0,-3 5 0 0,0 0 0 15,3 1 84-15,0 4 13 0,-2 1 3 0,-1-1 1 16,0 4-15-16,0-1-3 0,-3-3-1 0,3 4 0 16,-3-1-25-16,3 0-5 0,0 0 0 0,0 3-1 15,0 0-15-15,0 0-2 0,3 0-1 0,-3 0 0 16,3-3-20-16,-3 3-4 0,3-3-1 0,-3 3 0 16,6 2-81-16,-3-2-17 0,-3 3-3 0</inkml:trace>
  <inkml:trace contextRef="#ctx0" brushRef="#br0" timeOffset="110466.92">7291 12785 1324 0,'-8'-6'59'0,"5"6"12"0,0-2-57 0,3-1-14 0,0 0 0 0,0 1 0 16,0-3 65-16,3-1 11 0,0-2 1 0,2 0 1 16,1-2-19-16,3-1-4 0,0-2-1 0,0 2 0 15,0-2-30-15,0-3-5 0,3 0-2 0,0-2 0 0,0-1-6 0,3 3-2 16,-3-2 0-16,5-1 0 0,-2 1-9 0,-3 2 8 15,0 3-8-15,0 0 8 0,-3 2-8 0,-3 3 0 16,0 3 0-16,0-1 8 0,-3 4 16 0,-3 2 4 16,3 0 0-16,-6 2 0 0,3 1 4 0,-3 2 0 15,-3 9 1-15,3-1 0 0,-3 0-5 0,3 3 0 16,-3 2-1-16,0 4 0 0,3-6-14 0,-3 7-2 16,-3 1-1-16,3-3 0 0,0 0-10 0,3-2 0 15,-3 0 9-15,0-6-9 0,3 0 0 0,3 0 8 16,0 0-8-16,-3-2 0 15,3-3-72-15,0 0-20 0,3 0-3 0</inkml:trace>
  <inkml:trace contextRef="#ctx0" brushRef="#br0" timeOffset="110862.59">7684 12536 1555 0,'0'0'138'16,"0"0"-110"-16,0 0-28 0,0 0 0 0,0 0 67 0,0 0 8 0,0 5 1 0,0-5 1 16,0 0-1-16,-3 8-1 0,-3 0 0 0,0 3 0 15,1-3-39-15,2-3-8 0,-3 3-2 0,3 0 0 16,0 2-2-16,0-2-1 0,0 0 0 0,0 0 0 16,3-8-12-16,0 8-3 0,0-8 0 0,0 0 0 15,9 3-8-15,0 2 0 0,0 0 0 0,2-2 0 16,1-6 0-16,3 6 0 0,0 0 0 0,0-1 8 15,0-4-8-15,-3-1 0 0,3-2 0 0,-3 5 8 16,-1 0-8-16,-2 2 0 0,0 1 0 0,-3 2 0 0,3-2 0 0,-6 2 0 16,0 3-9-16,0 0 9 15,-6 0 0-15,0 5 0 0,3-2 0 0,-3 2 0 0,-3 0 0 0,0 1 0 16,-3-1 0-16,0 0 0 0,0 3 0 0,-2-6 0 16,-1 4 0-16,3-6 0 15,-3 0 9-15,3 0-1 0,-3-3 0 0,-3 0 0 0,6 0-8 0,-3-2 12 16,-3 2-12-16,1-5 12 0,2 0-12 0,0 0 0 15,3-2 0-15,0-4 8 16,0 1-102-16,6-5-21 0,0-1-4 0,3-2-815 0</inkml:trace>
  <inkml:trace contextRef="#ctx0" brushRef="#br0" timeOffset="111029.14">7702 12488 518 0,'-9'3'23'0,"6"-3"5"0,3 0-28 0,-6 3 0 16,3-1 0-16,3 1 0 0,0-3 384 0,0 0 72 0,0 0 15 15,0 0 2-15,0 0-317 0,12-3-63 0,3-2-13 0,-3 0-2 16,3-1-33-16,3-2-6 0,-3 1-2 0,3-4 0 16,-1 0-21-16,1 1-4 0,-3-1 0 0,6-2-1 15,3 0 0-15,-3 0 0 0,-3-1 0 0,-1 4-1211 16</inkml:trace>
  <inkml:trace contextRef="#ctx0" brushRef="#br1" timeOffset="123043.21">2136 11687 345 0,'0'0'15'0,"0"0"4"0,0 0-19 0,0 0 0 16,0 0 0-16,0 0 0 0,0 0 232 0,0 0 44 16,0 0 8-16,0 0 1 0,0 0-188 0,0 0-37 15,0 0-8-15,0 0-2 0,0 0-27 0,0 0-6 16,0-6-1-16,0 6 0 0,0-8-5 0,-3 3-2 16,6 0 0-16,-3 5 0 0,0-8 7 0,0 3 2 0,0-1 0 0,6 1 0 15,-6 0 2-15,0-1 1 0,0 1 0 0,3-3 0 16,0 0-5-16,3-2 0 0,-6 2-1 0,9 0 0 15,-6-3-4-15,3 3-1 0,-6-2 0 0,0 2 0 16,6 0 6-16,0-3 2 0,-3 3 0 0,-3-2 0 16,0 2 6-16,6 3 0 0,-6-3 1 0,3 2 0 15,-3-2-2-15,3 3-1 0,3 0 0 0,-4-3 0 16,4 3-12-16,-6-3-2 0,3 0-8 0,3-3 12 16,0 3-12-16,0-2 0 0,3-1 0 0,-3-2 0 15,3 0 8-15,-3-3-8 0,3 5 0 0,-3-2 0 16,3 2 0-16,-3-2 0 0,0 2 0 0,0 1 0 15,3-1 12-15,-3 1-4 0,-3-1-8 0,3 3 12 0,-1 0-3 0,4 0-1 16,-9-2 0-16,6 2 0 0,0 2 2 16,3 1 0-16,-6-3 0 0,0 3 0 0,3-3-1 15,3 3 0-15,-6-1 0 0,3 1 0 0,0 2-9 16,0-2 0-16,-3 0 9 0,3 0-9 0,0-1 0 16,0 1 8-16,3 0-8 0,0-1 0 0,-3 1 0 15,0-3 0-15,2 3 0 0,-2 2 8 0,0-2-8 0,3 0 0 16,-6 2 0-16,3-2 0 0,0 2 0 0,0 0 0 15,3-2 0-15,-6 3 0 0,3 2 0 0,0-3 12 16,0 0-4-16,-3 1 0 0,3 2 2 0,-3-3 1 16,0 3 0-16,6-3 0 0,-3 3 0 0,-3-2 0 15,-3 2 0-15,0 0 0 0,9-3-11 0,-1 0 10 0,-5-2-10 16,3 2 10-16,6-2-10 0,-3 2 0 0,-6-2 9 0,6 0-9 16,0 2 0-16,0-2 8 0,3 0-8 15,-9 2 0-15,6-2 0 0,0-1 0 0,0-1 0 0,0 4 8 16,-3-2-8-16,0-1 0 0,2 4 0 0,4-4 8 15,-9 1-8-15,6 0 0 0,-3-1 0 16,6 1 8-16,-9 0-8 0,3-3 8 0,6 3-8 0,-9-3 8 16,3 2 4-16,0 1 0 0,0 2 1 15,3-2 0-15,-6 0-13 0,3 2 0 0,-6 3 0 0,6-2-10 16,-6 2 10-16,6-3 11 0,2-2-3 0,-2 2 0 16,-6 3-8-16,6-5 0 0,3 2 0 0,0 0-11 15,-6 1 11-15,6-1 0 0,-9 3 0 0,3-2 0 16,6-1 0-16,-6 0 0 0,3-2 0 0,3 5 8 15,-9 0-8-15,3-3 0 0,3-2 0 0,6 2 0 16,-9 1 0-16,6-1 8 0,-3 0-8 0,0 1 0 0,0-1 0 16,2 0 0-16,-5-2 0 0,6 3 8 0,-6-1-8 15,6 0 0-15,-3 1 0 0,6-1 0 0,-12 0 0 0,9-2 0 16,-6 5 8-16,6-5-8 0,-6 2 0 0,3 0 9 16,0 1-9-16,-3-4 0 0,9 1 10 0,-9 3-10 15,3-4 8-15,0 1-8 0,3 0 9 0,-3-1-9 16,-4 1 10-16,4 2-10 0,0 1 0 0,0-3 8 15,3-1-8-15,-6 4 0 0,6-4 0 0,-6 1 0 16,-3 5 8-16,6-3-8 0,-6 3 0 0,6-5 0 16,0 0 0-16,-6 5 0 0,0 0 10 0,9-3-10 15,-6-5 10-15,3 6-10 0,-6 2 10 0,6-3-10 16,0-2 10-16,-6 5-10 0,9-3 8 0,-3-2-8 16,-3-1 0-16,3 1 0 0,0 2 0 0,-1-2 8 15,1 0-8-15,-3 2 0 0,3-2 0 0,3 0 8 16,-9 5-8-16,3-3 0 0,3-2 0 0,-3 2 0 0,6-2 0 0,-9 5 0 15,0-3 0-15,6 0 0 0,0-2 0 0,3 0 0 16,-6 2 9-16,3 1-9 0,-3-4 8 0,3 4-8 16,-3-4 0-16,6 1 0 0,-6 0 0 0,3 2 0 15,0-2 0-15,0 0 0 0,3-3 0 0,-7 2 0 16,4-2 0-16,0 3 0 0,0-3 0 0,0 3 0 16,3 0 12-16,-3-3 0 0,3 2 0 0,-3-2 0 15,0 3-12-15,3-3 0 0,-3 3 0 0,0 0 0 16,3-3 0-16,-9 2-11 0,9-2 1 0,-6 3 0 15,3 0 10-15,0 0 0 0,0-1 0 0,0-2 8 16,-1 6-8-16,4-6 8 0,-6 2-8 0,3-2 8 0,-3 3-8 16,6 0 0-16,-9-3 0 0,0 3 0 15,3-1 0-15,-3 6 0 0,0-8 0 0,0 8 0 0,6-7 0 16,-6 1 8-16,3-2-8 0,-3 3 0 0,0 5 0 16,3-8 0-16,0 0 0 0,-3 3 8 0,3 0-8 0,0-3 0 15,-3 2 0-15,6-2 0 0,-6 3 0 16,3-3 8-16,-3 0-8 0,6 0 0 0,-6 0 0 0,3 3 0 15,0-3 0-15,3 0 0 0,-3 3 0 0,-3-3 0 16,6 0 0-16,-3 0 0 0,-3 0 0 0,3 0 0 16,0-2 0-16,0 2 0 0,6 0 0 0,-9 0 0 15,9-3 0-15,-9 3 8 0,2 0-8 0,1-2 0 0,3-1 0 16,-3 3 8-16,3-2-8 0,-6 2 0 16,3-3 0-16,0 1 0 0,0-1 0 0,0 0 9 0,0 3-9 15,3-2 0-15,-6-1 8 0,3 1-8 0,3-1 0 0,-6 3 0 16,0 0 0-16,6 0 8 0,0-2-8 15,-6-1 0-15,3 3 8 0,3-2-8 0,-3-1 0 16,0 0 0-16,0 3 8 0,0-2-8 0,6 2 0 0,-9 0 0 16,6-3 0-16,-3 4 0 0,0-1 0 0,0 0 0 15,3 0 8-15,-3 0-8 0,3 0 0 16,0 3 0-16,-4-3 0 0,4 2 0 0,0-2 0 0,-3 3 0 16,3-3 0-16,-3 0 0 0,6 3 0 0,-9 0 0 15,9-3 0-15,-9 0 0 0,6 0 0 0,-3 3 0 16,3-3 0-16,0 0 0 0,-3 0 0 0,3 2 0 15,0-2 0-15,0 3 0 0,3-5 0 0,-9 2 0 16,9 0 0-16,-3 0 0 0,3 2 0 0,-3-1 0 16,5-4 0-16,-2 3 0 0,-3-3 0 0,3 1 0 0,3 2 0 15,-3-3 0-15,-3 3 0 0,3-2 0 0,0 2 0 0,3 0 0 16,-3 3 0-16,3-3 0 0,-3-3 0 0,-1 3 0 16,7 0 0-16,-3-2 0 0,3 4 0 0,-6-4 0 15,3-1 0-15,3 3 0 0,0 0 0 0,-6 0 0 16,3 0 0-16,0-2 0 0,-1 5 0 0,1-3 0 15,-3 0 0-15,3 0 0 0,-3 0 0 0,3 0 0 16,-3 3 0-16,6-3 0 0,-9 2 0 0,9-2 0 16,-9 3 0-16,6-3 0 0,-1 6 0 0,-2-4 0 15,3-2 0-15,-3 3 0 0,0 0 0 0,3-1 0 16,0 1 0-16,0 0 0 0,-3 0 0 0,0-1 0 16,3 4 0-16,-1-4 0 0,-5 4 0 0,3-4 0 15,3 6 0-15,-3-5 0 0,0 2 0 0,3 1 0 16,-3-1 0-16,3 1 0 0,-3-1 0 0,0 0 0 0,3 1 0 15,-6-1 0-15,3 0 0 0,-1 3 0 0,-2-2 0 16,3 2 0-16,3-3 0 0,-6 0 0 0,0 1 0 0,-6 2 0 16,9 0 0-16,0-3 0 0,0 3 0 0,-3-3 0 15,-6 3 0-15,12 0 0 0,-3-2 0 16,0-1 0-16,-3 3 0 0,3-2 0 0,2-1 0 16,-5 0 0-16,0 1 0 0,3 2 0 0,-3-3 0 0,3 3 0 15,0-3 0-15,-3 1 0 0,3-1 0 0,3 0 0 16,-6-2 0-16,3 2 0 0,-3 1 0 0,3-1 0 15,0 3 8-15,-3-3-8 0,2-2 0 0,-2 3 0 16,3-1 8-16,3 0-8 0,-9 1 12 0,6-1-12 16,0 0 0-16,0-2 0 0,0 2-10 0,3 1 10 15,-6 2 0-15,0-3 0 0,-3 0 0 0,6 1 0 0,-3-4 0 16,3 6 0-16,-3-2 0 0,-1-1 0 16,4 3 0-16,3 0 0 0,-6 0 0 0,3-2 0 0,0 2 0 15,-3 0 0-15,3 0 0 0,-3 0 0 0,3-3 0 16,-3 3 0-16,-6 0 0 0,9 0 0 0,3 0 0 15,-9 3 0-15,6-3 0 0,0-3 0 0,-9 3 0 16,8 0 0-16,1 0 0 0,-9 0 0 0,12-3 8 0,-6 1-8 16,-6 2 0-16,9-3 8 0,0 0-8 0,-9 3 0 15,9 0 9-15,0-2-9 0,0-1 0 0,-3 3 0 16,-6 0 0-16,9-5 8 0,0 5-8 0,-3-3 0 16,3 0 0-16,-3 1 0 0,2 2 0 0,1-3 0 15,0 3 0-15,-3-2 0 0,3 2 0 0,0-3 0 16,0 3 0-16,0-3 0 0,0 1 0 0,0-1 0 15,0 0 0-15,3 1 0 0,-3-4 0 0,3 1 8 16,2 2-8-16,-2-2 0 0,-3 0 0 0,0 2 0 0,3-2 0 16,-3 5 0-16,3-5 0 0,-3 2 0 15,6-2 0-15,-6 2 0 0,3-2 0 0,-1-1 0 0,1 4 0 16,0-1 0-16,3 0 0 0,-9 1 0 0,6-1 0 0,0-2 0 16,-3 5 0-16,3-3 0 0,-3-2 0 0,0 2 0 15,3 1 0-15,-4 2 0 0,4-3 0 0,-6 0 8 16,3 3-8-16,0-2 0 0,-3 2-8 0,6 0 8 15,-3-6 0-15,0 4 0 0,0-1 0 0,0 1 0 16,3-1 0-16,0 0-8 0,-6 1 8 0,2-1 0 16,4-2 0-16,0 2 14 0,0 0-2 0,0 1 0 15,-3-1-12-15,3-2-13 0,-3 2 2 0,0 0 1 16,0 1 10-16,0-1 0 0,3 1 0 0,-4-1-8 0,4 0 8 16,-3 1 11-16,6-4-3 0,-3 1 0 0,-3 2-8 15,3 1 0-15,0-1 0 0,-3-2 0 16,3 2 0-16,0 0 8 0,-4 1-8 0,4-3 8 0,-3 2-8 15,3-2 0-15,-3 2 0 0,0 0 0 0,3-2 0 16,-3 2 0-16,0 1 0 0,3-1 0 0,-3 0 0 16,0-2 0-16,3 3 0 0,-4-1 0 0,4 0 0 15,-6 1 0-15,6-4 0 0,-3 4 8 0,-3-1-8 0,3 0 0 16,0-2 0-16,0 2 0 0,3 1 0 0,-3-1 0 16,0 3 0-16,3-3 0 0,-3 1-15 0,-1 2 5 15,1-3 1-15,0 3 0 0,0-2 9 0,0 2 12 16,3-3-2-16,-6 3-1 0,6-3-9 0,-6 3 0 15,3-2 0-15,-3-1 0 0,3 3 0 0,0 0-14 0,0 0 2 16,-1-3 0-16,-2 3 20 0,3-2 5 0,3 2 1 16,-3 0 0-16,0-3-14 0,3 0-16 0,-6 3 3 15,6 0 1-15,-3 0 32 16,-3-2 8-16,3-1 0 0,0 0 1 0,-9 3-29 16,9-2-18-16,-3-1 2 0,5 0 1 0,-11 3 25 0,6 0 5 15,3-5 1-15,0 5 0 0,-9 0-26 0,6-2-5 16,3-1-1-16,-9 3 0 0,12 3 28 0,-6-3 4 15,0 0 2-15,0 0 0 0,0 0-18 0,0-3 0 16,3 3 0-16,-3 0 0 0,0 0 0 16,3-3-16-16,-3 3 4 0,-1 0 0 0,1-2 12 0,3-1 16 15,-6 3-3-15,6 0-1 0,-3-3-12 0,0 3-16 0,0-2 3 16,0 2 1-16,3 0 12 0,-3 0 16 0,0-3-3 0,0 0-1 16,3 1-12-16,-3 2 0 0,0-3 0 0,3 3 0 15,0 0 0-15,-1-3 0 0,-2 3 0 0,3-2 0 16,-3 2 0-16,3 0 0 0,-3 0 0 0,0-3 0 0,3 3 0 15,-3 0 0-15,3 0 0 0,0-2 0 0,-3 2 0 16,0 0-13-16,3 0 2 0,0 0 1 16,-3-3 10-16,3 3 0 0,-1-3 0 0,1 3 0 0,-3-2 10 0,3-1-2 15,0 0-8-15,-3 3 12 0,-6 0-12 0,9-2-10 16,0-1 2-16,-9 3 0 0,9 0 8 0,0-3 11 16,-3 1-3-16,-6 2 0 0,9-3-8 0,-9 3-11 15,9 0 3-15,0-3 0 0,0 3 8 16,-1-2 11-16,-2 2-3 0,-6 0 0 0,9-3-8 0,0 3 0 15,0-3 0-15,-3 3 0 0,0-5 0 0,3 3-9 16,-3-1 9-16,0 0-13 0,3 3 13 0,-3 0 8 16,0 0 0-16,0 0-8 0,0 0 8 0,3-2-8 0,-3-1 0 15,0 3 0-15,-1-3 0 0,4 3 0 0,-6-2 0 0,6 2 0 16,0-3 0-16,3 3-9 0,-6 0 1 16,0-3 0-16,0 3 8 0,0-2 11 0,3-1-3 15,0 0 0-15,-3 3-8 0,3-2-11 0,0 2 3 16,-3-3 0-16,-6 3 8 0,0 0 0 0,9-3 0 0,-1 1 0 15,-8 2 0-15,0 0 0 0,3 0 0 0,6-3 0 16,3 3 0-16,-3 0 0 0,-9 0 0 0,12 0 0 16,-3-2 0-16,0 2 0 0,-9 0 0 0,0 0 0 15,9 0 0-15,0-3 0 0,-9 3 0 0,0 0 0 16,0 0 0-16,9-3 0 0,0 1 0 0,-3-1 0 16,-6 3 0-16,9-3 0 0,-3 3 0 0,-6 0 0 15,0 0 0-15,8-2 0 0,1-1 0 0,-3 0 8 16,-6 3-8-16,9-2 0 0,-3-1 0 0,0-2 0 15,3 2 0-15,0-2 0 0,-3 0 0 0,0-1 0 0,3 6 11 16,-3-2-3-16,-6 2 0 0,9-6 0 0,-3 4-8 16,3-4 0-16,-3 4-12 0,0-1 12 0,-3-5 0 0,2 6 0 15,4-1 0-15,-6-2 0 0,-3 5 0 0,9-3 0 16,-3-2 0-16,0-3 0 0,0 5 0 16,3-2 0-16,-3-1 0 0,3 1 0 0,0 0 0 0,0 0 0 15,0-1 0-15,0 1 0 0,3 0 0 0,-3-1 0 16,-4 1 0-16,1 0 0 0,6 2 0 0,0-2 0 15,-6 0 0-15,-3 2 0 0,3-2 0 0,0 2 0 0,0-2 0 16,0 2 0-16,-6 3 0 0,6-5 0 0,3 0 0 16,0 2 0-16,-9-2 0 0,6-1 0 0,0 1 0 15,3 2 0-15,-3-2 0 0,0 0 0 0,2-3 0 16,1 3 0-16,0-3 0 0,-3 2 0 0,3 1 8 0,-3 0-8 16,3-3 0-16,0 3 0 0,-3-1 0 15,-3 1 8-15,6 0-8 0,-3-3 0 0,3 2 0 16,-3 1 0-16,0 0 0 0,0 0 0 0,0-3 0 0,-3 2 0 15,0-2 0-15,2 3 0 0,1 0 0 0,0-1 0 16,-3 1 0-16,3 0 0 0,0-3 0 0,-3 0 0 16,3 3 0-16,0-3 0 0,-3 3 0 0,0-1 0 15,6-2 0-15,-6 3 0 0,0-3 0 0,0 3 0 16,3-1 0-16,0 1 0 0,-6 5 0 0,3-8 0 16,3 3 0-16,-3 0 0 0,0-1 0 0,3 1 0 15,-6-3 0-15,6 3 0 0,0 0 0 0,0-1 0 0,-3 1 0 16,0-3 0-16,2 3 0 0,1-1 0 15,-3 1 0-15,3-3 0 0,3 3 0 0,-3 0 0 0,3-1 0 16,-3 1 0-16,3 0 0 0,0-3 0 0,0 3 0 0,-3-1 0 16,-3 1 8-16,3-3-8 0,6 3 0 15,-6-1 0-15,-3 1 0 0,3 0 0 0,-3 2 0 16,3-2 0-16,-3 0 0 0,-3-3 0 0,2 2 0 0,1 1 0 16,3 0 0-16,0 0 0 0,-6-1 0 0,3 4 0 15,6-4 0-15,-3-2 0 0,0 3 0 0,-3-3 0 16,3 3 0-16,0 0 0 0,0-1 0 0,0 1 0 15,0-3 0-15,0 3 0 0,3-3 0 0,-6 2 0 16,0-1 0-16,3 1 0 0,0-4 0 0,-3 4 0 16,0-2 0-16,0 1 0 0,0-1 0 0,0 2 0 15,0-2 0-15,-3 0 0 0,2 0 0 0,1 3 0 0,0-5 0 16,0 2 0-16,0 2 0 0,0-2 0 0,3 0 0 16,-3 1 0-16,3 1 0 0,-3-2 0 0,0 0 8 0,3 0-8 15,-3 1 0-15,3-1 0 0,-3 2 0 16,0-2 0-16,0-2 0 0,0 2 0 0,0 3 0 0,0-1 0 15,0-2 0-15,0 0 0 0,0 0 0 0,0 0 0 16,0 1 0-16,0-1 0 0,3 0 0 0,-3 2 0 16,0-2 0-16,0 3 0 0,0-3 0 0,0 0 0 15,0 0 0-15,0 3 0 0,0-3 0 0,3 3 0 16,-3-3 0-16,-3 0 0 0,5 0 0 0,-5 3 8 16,0-1-8-16,3 1 0 0,0-3 0 0,-3 3 0 15,3 0 0-15,0-1 0 0,-3-2 0 0,3 0 0 16,-3 3 0-16,0 0 0 0,3-3 0 0,0 3 0 15,-3-3 0-15,3 0 0 0,-3 2 0 0,3-1 0 0,0-1 0 16,0 0 0-16,-3 0 0 0,0 2 0 16,0-2 0-16,3 1 0 0,-3 1 0 0,0 1 0 0,0-6 0 0,3 6 0 15,0-3 0-15,-3 0 0 0,0 3 0 0,0-6 0 16,3 6 0-16,0-3 0 0,-3 0 0 0,3 0 0 16,0 0 0-16,0 3 0 0,0 0 0 0,0-3 0 15,0 0 0-15,-3 0 0 0,3 3 0 0,0-3 0 16,-3 0 0-16,3 0 0 0,0 3 0 0,0-3 0 15,-3 8 0-15,3-8 0 0,0 2 0 0,-3-2 0 16,0 8 0-16,0-5 0 0,3-3 0 0,0 0 0 16,0 0 0-16,-3 3 0 0,0 5 0 0,3-8 0 15,0 3 0-15,-3-3 0 0,0 3 0 0,3-3 0 0,0 2 0 16,-3-2 0-16,3 0 0 0,0 1 0 16,0 1 0-16,0-2 0 0,0 0 0 0,-1 0 0 0,1 0 0 15,-3 3 0-15,3-3 0 0,0 0 0 0,0 0 0 0,-3 3 0 16,3-3 0-16,0 3 0 0,-3-3 0 0,3 0 0 15,-3 0 0-15,3 0 0 0,0-2 0 16,0 2 0-16,-3 0 0 0,0 0 0 0,3 2 0 0,-3-2 0 16,0 1 0-16,3-1 0 0,-3 0 0 0,3 0 0 15,-3 0 0-15,0 2 0 0,0-1 0 0,0-4 0 16,3 3 0-16,-3-3 0 0,0 4 0 0,0 1 0 16,3-2 0-16,-3 3 0 0,0-3 0 0,0 0 0 15,3-2 0-15,-3 4 0 0,3-2 0 0,-3 0 0 16,0 0 0-16,3 3 0 0,-3-3 0 0,0 0 0 0,3 3 0 0,0-3 0 15,0 0 0-15,0 0 0 0,-3 6 0 0,0-6 0 16,3 0 0-16,0 2 0 0,-3-2 0 0,6 3 0 16,-6-3 0-16,3 3 0 0,0-3 0 0,-3 3 0 15,0-3 0-15,3 0 0 0,-3 2 0 0,0 1 0 16,3-3 0-16,-3 0 0 0,0 3 0 0,3-3 0 16,-3 0 0-16,0 0 0 0,-3 3 0 0,3-3 0 15,0 3 0-15,0-3 0 0,0 0 0 0,0 0 0 16,0 0 0-16,3 0 0 0,-3 3 0 0,3-3 0 15,-3 0 0-15,0 3 0 0,3-3 0 0,-3 2 0 16,3-2 0-16,-3 3 0 0,3-3 0 0,0 3 0 16,-6-3 0-16,6 3 0 0,0-3 0 0,-3 2 0 15,0-2 0-15,3 6 0 0,-3-6 0 0,3 0 0 0,0 3 0 0,-3-3 0 16,0 2 0-16,3-2 0 0,-1 3 0 16,1-3 0-16,-3 3 0 0,3-3 0 0,-3 3 0 0,0 5 0 15,3-8 0-15,0 0 0 0,0 0 0 0,0 0 0 16,3 3 0-16,-6 5 0 0,0-6 0 0,3-2 0 15,0 3 0-15,3 0 0 0,-6-3 0 0,0 3 0 16,0 5 0-16,3-6 0 0,0-2 0 0,0 3 0 16,-3-3 0-16,3 3 0 0,0-6 0 0,0 6 0 15,-3 0 0-15,3-1 0 0,0-1 0 0,0 1 0 16,0 1 0-16,-3 0 0 0,3-3 0 0,0 0 0 16,0 2 0-16,0-1 0 0,0 1 0 0,0-2 0 15,0 0 0-15,0 3 0 0,0 0 0 0,0 2 0 0,0-7 0 16,0 2 0-16,-3 2 0 0,3-2 0 0,0 0 0 15,-3 3 0-15,3-3 0 0,-3 3 0 16,3-3 0-16,0 0 0 0,0 3 0 0,0-1 0 0,-3-1 0 16,3 1 0-16,-1-4 0 0,-2 4 0 0,3-2 0 15,0 3 0-15,0 0 0 0,0-3 0 0,-3 8 0 0,0 0 0 16,6-5 0-16,-3-3 0 0,-3 8 0 0,6-6 0 16,-3 1 0-16,3 0 0 0,-3-3 0 0,0 3 0 15,3-3 0-15,-3 2 0 0,0 1 0 0,0 0 0 16,-3 5 0-16,6-6 0 0,-3 1 0 0,0 0 0 15,3 0 0-15,-3 2 0 0,3-2 0 0,0-1 0 0,-6 6 0 16,3-2 0-16,3-4 0 0,-3 4 0 16,0-4 0-16,3 1 0 0,-3 3 0 0,3-1 0 0,-3 0 0 15,2 1 0-15,-2-1 0 0,3-2 0 0,-3 5 0 0,6-6 0 16,-6 1 0-16,6 2 0 0,-6-2 0 0,3 3 0 16,3-6 0-16,-3 5 0 0,0-2 0 15,3-1 0-15,-3 4 0 0,0-4 0 0,3 1 0 0,-3 0 0 16,0 2 0-16,3-2 0 0,-3 0 0 0,-1-3 0 15,1 5 0-15,3-5 0 0,-3 3 0 0,3-1 0 16,-3 1 0-16,3 3 0 0,-3-9 0 0,3 6 0 16,-3-1 0-16,0 1 0 0,3 0 0 0,0 0 0 15,-3-1 0-15,3 1 0 0,-3 0 0 0,3 2 0 16,-3-2 0-16,2 2 0 0,-8 3 0 0,6-5 0 16,3 2 0-16,-3-2 0 0,-6 5 0 0,9-3 0 15,-3 1 0-15,3-1 0 0,-3 3 0 0,-6 0 0 16,6-5 0-16,0 2 0 0,0-2 0 0,0 5 0 0,-6 0 0 15,6-8 0-15,0 5 0 0,0-2 0 0,0-1 0 16,0 4 0-16,-3-3 0 0,-3 5 0 0,6-3 0 0,0 0 0 16,-6 3 0-16,2-2 0 0,-2 2 0 0,9-3 0 15,-9 3 0-15,6-3 0 0,0-2 0 0,0 5 0 16,-6 0 0-16,9-3 0 0,0 1 0 0,-3-1 0 16,0 0 0-16,0 1 0 0,0-1 0 0,0 1 0 15,3-1 0-15,-3 3 0 0,0-3 0 0,0-2 0 16,3 2 0-16,-3 1 0 0,0-1 0 0,2 3 0 15,1-8 0-15,-3 5 0 0,0 1 0 0,3 2 0 16,-3 0 0-16,0-6 0 0,0 6 0 0,3-2 0 16,-3 2 0-16,3 0 0 0,-3-3 0 0,0 1 0 15,0 2 0-15,0 0 0 0,0 0 0 0,0-6 0 16,0 6 0-16,0-2 0 0,-1 2 0 0,1 0 0 0,-6 0 0 16,9-3 0-16,0 0 0 0,0 3 0 0,-9 0 0 0,6-2 0 15,3 2-8-15,-3 0 8 0,3 0 0 0,-3-3 0 16,-6 3 0-16,9-3 0 0,0 3 0 0,-3 0 0 15,-6 0 0-15,9-2 0 0,0-1 8 0,-9 3-8 16,9-3 0-16,-4 1 0 0,4 2 0 0,-3-3 0 16,-6 3 0-16,9-3 0 0,0 1 0 0,-3 2 0 15,-6 0 0-15,6-3 0 0,-6 3 0 0,9 0 0 16,-3-2 0-16,-6 2 0 0,6 0 0 0,3 0 0 16,-3 0-8-16,0-3 8 0,-6 3 0 0,6 0 0 15,0 0 0-15,0 0 0 0,-6 0 0 0,6-3 0 16,0 3 0-16,2 0 0 0,-2 0 0 0,0 0 0 15,0-2 0-15,-3 2 0 0,6 0 0 0,-3 0 0 16,-3-3 0-16,0 0 0 0,3 3 0 0,0 0 0 16,-6 0 0-16,6 0 0 0,0 3 0 0,-6-3 0 0,3 0 0 15,3 3 0-15,0-3 0 0,-6 0 0 0,6 0 0 0,-3 2 0 16,3-2 0-16,0 0 0 0,-6 0 0 0,6 0 0 16,-6 0 0-16,3 0 0 0,-3 0 0 0,6 0 0 15,-6 0 0-15,3 0 0 0,-3 0 0 0,6 0 0 16,-6 0 0-16,5 0 0 0,-2 0 0 0,-3 0 0 15,0 0 0-15,6 0 0 0,0 0 0 0,0 0 0 16,-6 0 0-16,3 3 0 0,3-6 0 0,-6 3 0 16,0 0 0-16,0 0 0 0,0 0 0 0,0 0 0 0,0 0 0 15,3 3 0-15,-3-3 0 0,0 0 0 0,6 0 0 16,0 0 0-16,-6 0 0 0,0 0 0 16,0 0 0-16,0 0 0 0,0 0 0 0,0 0 0 0,0 0 0 0,6 0 0 15,-6 0 0-15,0 0 0 0,0 0 0 16,6 0 0-16,0 0 0 0,-6 0 0 0,0 0 0 0,0 0 0 15,0 0 0-15,0 0 0 0,6 3 0 0,-6-3 0 16,0 0 0-16,0 0 0 0,9 0 0 0,-9 0 0 16,0 0 0-16,0 0 0 0,6 0 0 0,-6 0 0 15,9-3 0-15,-9 3 0 0,0 0 0 0,6 0 0 16,-6 0 0-16,6-3 0 0,-6 3 8 0,0 0-8 16,0 0 0-16,0 0 0 0,0 0 0 0,0 0 0 15,0 0 0-15,0 0 0 0,0 0 0 0,0 0 0 16,0 0 0-16,0 0 0 0,0 0 0 0,0 0 0 15,6-2 0-15,-6 2 0 0,0 0 0 0,0 0 0 16,6-6 0-16,-6 6 0 0,0 0 0 0,0 0 0 16,0 0 0-16,0 0 0 0,0 0 0 0,0 0 0 0,0 0 0 15,0 0 0-15,0 0 0 0,0 0 0 0,0 0 0 0,0 0 0 16,0 0 0-16,0 0-888 16,-3 6-172-16</inkml:trace>
  <inkml:trace contextRef="#ctx0" brushRef="#br2" timeOffset="134213.15">2166 8221 518 0,'0'0'23'0,"0"0"5"0,0 0-28 0,0 0 0 16,0 0 0-16,6-3 0 0,-3 0 84 0,-3 3 12 16,0 0 3-16,0 0 0 0,0 0-78 0,0 0-21 15,0 0 8-15,9 3-8 0,-6 0 0 0,3-1 0 16,0 1 0-16,-6-3 0 0,0 0 10 0,6 5-10 16,2-2 10-16,1-1-10 0,-3 4 9 0,0-4-9 15,3-2 8-15,3 0-8 0,0 3 0 0,-3 0 0 16,3-3 0-16,0 0 0 0</inkml:trace>
  <inkml:trace contextRef="#ctx0" brushRef="#br2" timeOffset="134466.47">2597 8279 518 0,'0'0'23'0,"0"0"5"0,0 0-28 0,6 0 0 0,-6 0 0 0,6 0 0 16,3 0 32-16,-6 2 0 0,6-2 1 0,-6 3 0 16,6-3-33-16,-3 0 0 0,-6 0 0 0,6 0 0 15,9 3 0-15,-3-1 0 0,-3-2 0 0,0 6 0 16,3-6 10-16,-4 5-10 0,13-5 8 15,-6 3-8-15</inkml:trace>
  <inkml:trace contextRef="#ctx0" brushRef="#br2" timeOffset="134659.96">2978 8300 576 0,'0'0'25'0,"0"0"6"0,0 0-31 0,6-5 0 16,-3 5 0-16,3-3 0 0,-3 0 72 0,-3 3 9 15,3-5 2-15,-3 5 0 0,0 0-67 0,0 0-16 16,9 0 0-16,-9 0 0 0,0 0 0 0,6 0 0 16,3 3 0-16,-9-3 0 0,12 0 0 0,-3 2 0 15,-3-2 0-15,9 0-9 0,-6 0 9 0,3 0 0 16,-3 0 0-16,-4 0 0 0</inkml:trace>
  <inkml:trace contextRef="#ctx0" brushRef="#br2" timeOffset="135352.9">4243 8332 403 0,'0'0'17'0,"0"0"5"0,0 0-22 0,0 0 0 15,6-3 0-15,-6 3 0 0,0 0 65 0,0 0 9 16,6 0 2-16,-6 0 0 0,0 0-57 0,6 3-11 15,3-1-8-15,-3-2 9 0,3 3-9 0</inkml:trace>
  <inkml:trace contextRef="#ctx0" brushRef="#br2" timeOffset="135515.46">4502 8326 288 0,'0'0'25'16,"0"0"-25"-16,0 0 0 0,3 0 0 0,-3 0 68 0,6 3 9 15,-6-3 2-15,12 0 0 0,-12 0-59 0,3 0-11 16,-3 0-9-16,12 0 12 0,-3 0-12 0,0 0 0 16,0 3 0-16,0-3 8 0,0 0-8 0,3 0 0 0,-3 0 0 0,3-3 0 15</inkml:trace>
  <inkml:trace contextRef="#ctx0" brushRef="#br2" timeOffset="135643.12">4770 8316 608 0,'0'0'27'16,"6"0"5"-16,0 0-32 0,0 0 0 0,-6 0 0 0,9 3 0 15</inkml:trace>
  <inkml:trace contextRef="#ctx0" brushRef="#br2" timeOffset="135859.59">5023 8342 288 0,'0'0'25'16,"0"0"-25"-16,6 0 0 0,0 0 0 0,3 0 78 0,0 0 10 15,3-2 3-15,3 2 0 0,-3-3-71 0,3 0-20 16,-6 3 0-16,0 0 8 0,2 0-8 0,-2 0 0 16,-3-2 0-16,0-1 8 0,3 3-8 0,-3 0 0 15,0 0 0-15,3 0 0 0,0 0 0 0,-3 0 0 0,0 0 0 0,0 0-11 16,3 0 11-16,-3 3 0 0,-6-3 0 0,9 2 0 15,-3 1 0-15,3 0 0 0</inkml:trace>
  <inkml:trace contextRef="#ctx0" brushRef="#br2" timeOffset="135967.31">5416 8329 345 0,'0'0'31'0,"0"0"-31"0,0 0 0 0,9 3 0 16,-6-3 21-16,3 0-1 0,3 0-1 0,-3 0 0 15</inkml:trace>
  <inkml:trace contextRef="#ctx0" brushRef="#br2" timeOffset="136147.81">5773 8316 990 0,'9'-8'44'0,"-3"5"8"0,0 1-41 0,3-1-11 16,3-2 0-16,-3 2 0 0,0 0 36 0,3 1 6 15,-3-1 1-15,0 0 0 0,0 1-35 0,0 2-8 16,-1-3 0-16,-2 3 0 0,3 0 9 0,-3 3 0 16,3-3 0-16,-3 2 0 0,0 1-9 0,3 0-12 15,6-1 2-15,-3 4 1 0</inkml:trace>
  <inkml:trace contextRef="#ctx0" brushRef="#br2" timeOffset="136442.03">6640 8337 622 0,'0'0'28'0,"0"0"5"0,0 0-33 0,9 0 0 0,2 0 0 0,-2 0 0 16,0 0 20-16,3 3-4 0,-3-6 0 0,0 3 0 0,3 3-16 0,-3-3 0 15,0-3 0-15</inkml:trace>
  <inkml:trace contextRef="#ctx0" brushRef="#br2" timeOffset="136596.62">6931 8395 518 0,'0'0'23'0,"0"0"5"0,0 0-28 0,0 0 0 16,6 0 0-16,0 0 0 0,3 3 50 0,0-3 5 0,-3 0 1 0,3 0-343 15</inkml:trace>
  <inkml:trace contextRef="#ctx0" brushRef="#br2" timeOffset="136860.97">7363 8432 288 0,'0'0'25'0,"0"0"-25"0,9 3 0 0,-3-3 0 16,-6 0 0-16,9 0 8 0,-3 0-8 0,0 0 0 15,-6 0 8-15,9 3-8 0,-1-1 0 0,-2-2 8 16,0 0 8-16,-6 0 0 0,0 0 1 0,9 0 0 0,0 0 34 0,-3 0 6 16,-6 0 2-16,6 0 0 0,0 0-38 0,-6 0-7 15,0 0-2-15,6 0 0 0,-6 0-12 16,9 0 8-16,-3 3-8 0,-6-3 0 0,6 0 0 0,3 3 0 15,-3-3 0-15,-6 0 0 0,6 5 12 0,0-3-4 16,0-2-8-16</inkml:trace>
  <inkml:trace contextRef="#ctx0" brushRef="#br2" timeOffset="138479.51">7556 8475 1267 0,'-6'15'56'0,"6"-15"12"0,0 0-55 0,0 0-13 16,0 0 0-16,0 0 0 16,-3 3 105-16,3-3 19 0,-3 5 3 0,3-5 1 0,0 3-52 0,0-3-9 15,0 0-3-15,0 3 0 0,0-3-9 0,0 8-3 16,0-3 0-16,3 3 0 0,-3 2-32 0,3-2-6 15,-6 0-2-15,3 3-655 16,0 0-131-16</inkml:trace>
  <inkml:trace contextRef="#ctx0" brushRef="#br2" timeOffset="138648.07">7559 8914 1965 0,'-6'2'87'0,"3"4"18"0,3 2-84 0,0-3-21 0,0-5 0 0,0 0 0 16,0 0 84-16,0 0 13 0,0 0 3 0,0 0 0 16,-3-5-72-16,3 7-13 0,-3 4-3 0,3-1-1 15,0 3-155-15,0 0-30 0</inkml:trace>
  <inkml:trace contextRef="#ctx0" brushRef="#br2" timeOffset="138866.51">7521 9332 806 0,'3'-5'72'16,"-3"5"-58"-16,0 0-14 0,0 0 0 0,-3-3 208 0,3 3 38 16,0 8 8-16,-3 0 2 0,0 0-112 0,3-8-23 15,0 0-4-15,0 0-1 0,0 0-83 0,0 0-17 16,0 0-3-16,0 0-1 0,0 0 19 0,0 0 3 15,0 0 1-15,0 5 0 16,3 3-107-16,-3 0-22 0,0-8-4 0,0 5-832 0</inkml:trace>
  <inkml:trace contextRef="#ctx0" brushRef="#br2" timeOffset="139066.57">7530 9589 460 0,'0'18'20'0,"0"-7"5"0,0-11-25 0,3 5 0 15,-3-5 0-15,0 8 0 0,0 2 238 0,0-10 42 16,0 0 9-16,0 0 2 0,0 0-204 0,0 0-41 16,0 6-8-16,0 2-2 0,0-3-36 0,0 3 0 0,-3-3 0 15,3 6 0 1,-3-3-77-16,3 2-20 0,0-2-4 0,-3-2-1 16,0-1 26-16,0 0 4 0,3-5 2 0,0 5 0 0,0 9 22 15,0-9 4-15,0-5 0 0,0 0 1 0,0 0 43 0,0 8 0 0,0-3 0 0</inkml:trace>
  <inkml:trace contextRef="#ctx0" brushRef="#br2" timeOffset="139229.7">7479 9948 230 0,'0'0'20'16,"0"0"-20"-16,0 0 0 0,3 6 0 0,0-1 317 0,0 3 59 16,-3-3 12-16,0 0 3 0,3 1-243 0,-3-6-48 15,0 5-9-15,3 3-3 16,0-3-60-16,-3-5-13 0,0 8-3 0,3-3 0 0,-3-5-12 15,3 11-16-15,0 8 3 16,-3-9-863-16</inkml:trace>
  <inkml:trace contextRef="#ctx0" brushRef="#br2" timeOffset="139408.23">7491 10276 709 0,'0'0'31'0,"0"0"7"0,3 11-30 0,-3 0-8 16,0-3 0-16,0 2 0 0,0-2 68 0,0 3 12 15,-3-1 2-15,3 3 1 0,0-2-60 0,0 0-12 0,0-1-3 16,0 3 0-16</inkml:trace>
  <inkml:trace contextRef="#ctx0" brushRef="#br2" timeOffset="139680.49">7479 10803 288 0,'0'13'25'0,"0"-5"-25"0,0 0 0 0,0 0 0 0,0-8 168 16,0 0 28-16,0 0 5 0,0 5 2 16,0-5-56-16,0 8-11 0,0-2-3 0,0 1 0 0,-3 4-79 15,3-3-16-15,0-8-3 0,0 8-1 0,0 0-22 0,-3-3-4 16,6 3 0-16,-3-3-8 0,0-5 25 0,0 6-1 16,0 2-1-16,0 0-778 0</inkml:trace>
  <inkml:trace contextRef="#ctx0" brushRef="#br2" timeOffset="139812.14">7446 11091 403 0,'0'0'36'0,"0"0"-36"0,0 0 0 0,3 6 0 16,-3-6 172-16,0 8 27 16,0-8 5-16,3 8 2 0,0-1-126 0,-3-7-24 0,0 0-6 0</inkml:trace>
  <inkml:trace contextRef="#ctx0" brushRef="#br2" timeOffset="140016.6">7428 11345 1267 0,'0'8'112'0,"0"-2"-89"0,-3-4-23 0,3 6 0 16,-3-3 40-16,3 3 4 0,0-2 1 0,0-6 0 0,3 8-21 0,-3-3-4 15,-3 0 0-15,6 0-1 0,-3-5-31 0,0 6-5 16,0 2-2-16,0 0 0 0,0-8 2 0,3 5 0 16,-6 3 0-16,3 0 0 15,0-8-9-15,3 5-2 0,-3 3 0 0</inkml:trace>
  <inkml:trace contextRef="#ctx0" brushRef="#br2" timeOffset="140244.54">7449 11570 720 0,'0'0'16'0,"3"8"3"0,-3-3 1 0,0 3 0 0,0-2-20 16,0-4 0-16,0-2 0 0,0 6 0 0,0 2 50 0,0-3 6 15,0-5 2-15,0 8 0 0,-3 0-34 0,3 2-6 16,0-2-2-16,0 0 0 0,0-3-1 0,0 3-1 0,0 0 0 16,-3-2 0-1,3-1-22-15,0 0-5 0,0 1-1 0,0-1 0 0,0 0 22 0,0 3 5 0,-3-3 1 16,0 1 0-16,3-1-22 0,0 0-5 0,0 1-1 0,-3-1 0 15,3 0 22-15,0 3 5 0,0 0 1 0,0-3 0 16,-3 3-41-16,3-3-8 16</inkml:trace>
  <inkml:trace contextRef="#ctx0" brushRef="#br2" timeOffset="140353.26">7422 11880 961 0,'0'0'20'0,"0"5"5"0,-3 0 1 0,3 3 2 0,0-8-28 0,-3 3 0 16,3-3 0-16,0 8 0 0,0-3 0 0,-3 0 0 15,3 1 0-15</inkml:trace>
  <inkml:trace contextRef="#ctx0" brushRef="#br2" timeOffset="141867.12">7443 11885 1036 0,'0'5'46'0,"0"-5"10"0,-3 3-45 0,3 0-11 15,-3-1 0-15,3 4 0 0,-3-4 83 0,3 1 14 0,0-3 3 0,0 0 1 16,0 0-20-16,0 0-4 0,0 0-1 0,0 0 0 16,0 0-13-16,0 0-3 0,0 0-1 0,0 0 0 15,0 0-31-15,0 0-7 0,-6 0-1 0,3 3 0 16,3 4 32-16,-3-1 5 0,3-6 2 0,0 0 0 15,-6 2-15-15,3 4-4 0,-2-1 0 0,-1 3 0 16,3 0 1-16,-3 0 0 0,0 2 0 0,-3 1 0 16,0 2-5-16,0 3 0 0,-3 5-1 0,-3 3 0 15,-3 5-2-15,0 3 0 0,-2 10 0 0,-4-2 0 0,0 0-10 16,0-3-3-16,0-3 0 0,1 3 0 0,-4-2-7 16,0 2-1-16,0 2-1 0,0 4 0 0,7-1-11 0,-1-5 0 15,3-3 0-15,6-2 0 0,3-3 0 0,0-8 0 16,6-7 0-16,0 1 0 15,3 1-43-15,0-5-1 0,0-11 0 0,6 3 0 16,0 5-134-16,0-6-27 0,6-10-6 16,3-8-1-16</inkml:trace>
  <inkml:trace contextRef="#ctx0" brushRef="#br2" timeOffset="142847.65">6235 13973 1753 0,'0'0'38'0,"0"0"8"0,0 0 2 0,0 0 2 0,-3 5-40 0,0-2-10 16,3-3 0-16,-3-3 0 0,-3-2 98 0,3-1 18 0,0 4 3 0,3 2 1 0,0 0-44 15,0 0-9-15,3-6-2 0,0 4 0 0,0-4-1 0,6 1 0 16,0-3 0-16,-3-2 0 0,-3-1-32 0,3-2-8 15,0-3 0-15,2 3-1 0,4-3-8 0,3 3-2 16,0-3 0-16,3 0 0 0,0 3 12 0,0-6 3 16,0 1 0-16,-4-4 0 0,4-1-36 0,-3 1-8 15,3 1 0-15,-3-2-1 16,-3-1 17-16,3-3 0 0,-3 1 0 0,0-3 0 0,-1 5 10 0,1 0 6 16,-3 3 0-16,0 2 1 0,0 3-17 0,-3 3-11 15,0 0 2-15,-3 5 0 0,3 0 9 0,-3 6 12 16,-3 2-2-16,0 0-1 0,6-3-9 0,-6 3 0 15,0 0 0-15,0 0 0 0,0 0 0 0,0 0 0 16,0 10 0-16,0 4 0 0,-3 2 0 0,0 2-12 0,0-2 2 16,0 5 1-16,0 0 9 0,-3 0 0 0,3 3 0 15,0 0 0-15,-3-5 0 0,0 2 0 0,0 0 0 16,0-3 0-16,0 4 9 0,3-4-9 0,-6 1 12 0,7-3-12 16,-4-1 9-16,3-4-9 0,0 0 0 15,0-1 9-15,3 3-9 0,0-5 0 0,0 0 0 0,0-8 0 16,0 8-56-16,0-8-6 15,6 8-2-15,-6-8-751 0,0 0-150 0</inkml:trace>
  <inkml:trace contextRef="#ctx0" brushRef="#br2" timeOffset="143197.34">6848 13346 1440 0,'0'0'64'0,"0"0"12"0,0 0-60 0,0 0-16 16,0 0 0-16,0 0 0 0,0 0 169 0,0 0 31 15,0 0 7-15,-3 5 1 0,-3 0-64 0,3 0-13 16,-3 3-3-16,0 0 0 0,0 3-51 0,0 5-10 16,3 2-3-16,-6 1 0 0,3 2-51 0,-3 3-13 15,3 0 0-15,-2-3 0 0,2 0 41 0,0-3 6 16,0-2 1-16,3 0 0 0,0-3-17 0,0 3-3 15,3-2-1-15,3-4 0 0,-3 1-27 0,0-1-12 16,3-4 0-16,0 2 1 0,3-1 35 0,0-1 8 16,3 2 0-16,-1-3 1 15,1-5-53-15,3 0-10 0,0 0-2 0,0 3-1 0,-3-6 33 0,3 0 0 16,0 1 0-16,-3 2 0 0,3-3 0 0,-3 0 0 16,3 6 0-16,-4 0 0 15,1-6-58-15,-3 0-5 0,3 3-1 0,-3 0-819 0,3 6-164 0</inkml:trace>
  <inkml:trace contextRef="#ctx0" brushRef="#br2" timeOffset="143433.73">7006 13478 2419 0,'-6'10'107'16,"3"1"22"-16,0 0-103 0,0 5-26 0,-3-1 0 0,3 1 0 0,0 0 108 15,-3 0 16-15,3 3 3 0,0-1 1 0,-3-2-66 0,3 0-13 16,3 2-2-16,-3-2-1 0,0 3-22 0,0-6-5 16,3 0-1-16,0 0 0 0,0 1 11 15,-3-4 3-15,3 1 0 0,3-1 0 0,-3-2-24 0,3 3-8 16,-3-3 0-16,3 0 0 16,0-3-34-16,-3-5-13 0,0 0-2 0,0 0-879 15,6 3-175-15</inkml:trace>
  <inkml:trace contextRef="#ctx0" brushRef="#br2" timeOffset="144053.07">7297 13576 1728 0,'0'0'76'0,"0"0"16"0,0 0-73 0,0 0-19 15,0 0 0-15,0 0 0 0,0 0 128 0,0 0 21 0,0 0 5 0,0 0 1 16,0 0-43-16,0 0-9 0,9 0-2 0,0 2 0 15,0-2-29-15,0 0-7 0,-3-2-1 0,3-1 0 16,0 3-48-16,3-3-16 0,-3 3 10 0,3 0-10 16,-3 0 9-16,0 0-9 0,-4-2 10 0,4 2-10 15,3-3 8-15,-3 1-8 0,-3 2 0 0,3-3 0 16,-3 3-54-16,0 0-17 0,0 5-3 0,-6-5-746 16,3 5-148-16</inkml:trace>
  <inkml:trace contextRef="#ctx0" brushRef="#br2" timeOffset="144321.34">7315 13705 748 0,'0'0'33'0,"0"0"7"0,0 0-32 0,0 0-8 16,0 0 0-16,0 0 0 0,0 0 344 0,0 0 66 15,0 0 14-15,0 0 2 0,9-8-268 0,-3 1-54 16,0-1-10-16,0 5-2 0,0 0-37 0,3 1-7 16,0 2-2-16,0-3 0 0,0 3-14 0,0 0-4 15,0 0 0-15,0 0 0 0,-1 0-10 0,-2 0-2 16,3 0-1-16,0 3 0 0,0-1-15 0,-3 1 9 16,3-3-9-16,0 0 8 0,0-3-21 0,0 1-5 0,-3-1-1 15,3-2 0 1,3 5-55-16,-3-6-11 0,0 4-3 0</inkml:trace>
  <inkml:trace contextRef="#ctx0" brushRef="#br2" timeOffset="145103">7902 13301 230 0,'0'0'10'0,"0"0"2"0,0 0-12 0,0 0 0 16,0 0 0-16,0 0 0 0,0 0 438 0,0 0 85 16,0 0 17-16,0 0 3 0,0 0-324 0,0 0-65 15,0 0-13-15,0 0-2 0,0 0-69 0,0 0-14 16,0 0-2-16,0 0-1 0,3 5-6 0,-3-5-2 16,6-3 0-16,0 3 0 0,2 0-5 0,1-2 0 15,-3-4-1-15,3 1 0 0,0 0-7 0,0-1 0 0,6 1-1 0,-3 0 0 16,0 0-14-16,0-3-2 0,0 2-1 0,-3 4 0 15,5-1-3-15,1 3-1 0,0 0 0 0,0 3 0 16,0-9-10-16,0 4 0 0,0 2 0 0,-3 2 8 16,0 4-8-16,-1-1 0 0,1 0 0 0,-3-2 0 15,3-6 0-15,-3 6 0 0,0 2 0 0,3 1 8 16,-3-9-8-16,0 3 0 0,-6 3 0 0,3-1 0 16,-3 3 0-16,3 3 0 0,-3 0 0 0,0 0 0 15,-3-8 0-15,3 8 0 0,0 3 8 0,0-1-8 16,-3 4 0-16,0-4 0 0,-3-2 0 0,3 5 0 15,-3-2 0-15,3 2 0 0,-3 0 0 0,0 1 0 16,-3-1 0-16,0-3 0 0,0 4 0 0,0 2 0 0,-3-1 0 16,0 1 0-16,0 0 8 0,-3-3-8 0,-3 3-12 15,0 0-5-15,1 0-1 0,-4-3 0 0,0 0 30 16,3 1 7-16,0 2 1 0,0-1 0 0,3-1-20 0,0-1 0 16,-3-3 0-16,1 4 0 0,2-1-10 0,0 0-9 15,-3 0-1-15,3 3-1 0,6-5 21 0,-3 2 0 16,0 0 0-16,3 3 0 0,0-3 0 0,0 1 0 15,6-4 0-15,-3 3 0 0,-3-2 16 0,6 0 7 16,3-3 1-16,0-3 1 0,-3-5-25 0,0 0 0 16,9 3 0-16,0-3 0 0,3-6 0 0,0 1 8 15,3-3-8-15,0-3 0 0,0 1 0 0,-3-1 8 16,-1 1-8-16,4-1 0 0,0 0 0 0,0 1 0 16,-3 2 8-16,6 0-8 0,-3 3 0 0,0-1 0 15,-3 1 0-15,-1 3 0 0,1-1 0 0,0 0 0 0,-3 3 0 16,0-2 0-1,-3 2-90-15,0 0-14 0,-6 0-2 0,0 0-850 0,0 0-169 0</inkml:trace>
  <inkml:trace contextRef="#ctx0" brushRef="#br2" timeOffset="145381.29">7917 13613 1670 0,'-12'-5'74'0,"12"5"15"0,0 0-71 0,0 0-18 16,0 0 0-16,0 0 0 0,0 0 232 0,3-3 42 15,3 0 9-15,2 1 1 0,1-1-155 0,0 3-31 16,3-3-6-16,3 3-2 0,0 0-21 0,0 0-4 16,0 0-1-16,3 0 0 0,2 0-21 0,-2 0-5 15,6 0-1-15,0 3 0 0,-3-3-18 0,3 0-4 16,-1 0-1-16,-2-3 0 0,3 3-14 0,-3-2 11 15,0-4-11-15,0 4 10 0,-1-4-10 0,1 4 0 16,-3-4 9-16,3 1-9 16,-3 0-87-16,3 2-21 0</inkml:trace>
  <inkml:trace contextRef="#ctx0" brushRef="#br2" timeOffset="148199.15">6336 14219 1562 0,'0'-11'69'0,"0"11"15"0,0 0-68 0,0 0-16 16,3-3 0-16,0-2 0 0,-3 5 92 0,0 0 14 15,0 0 3-15,0 0 1 0,0 0-11 0,0 8-3 16,-3 0 0-16,0 5 0 0,-3 1-51 0,3 1-10 16,-3 7-3-16,3-1 0 0,-3 5 23 0,0 3 4 15,0 0 1-15,0 3 0 0,-3-3-45 0,3 0-15 16,0-5 9-16,-2 3-9 0,-1 2 0 0,0-5 0 0,-3-6 0 0,3 3 0 16,-3-2 0-16,3-3 0 0,3 0 0 15,0-3 0-15,0 0-220 16,3-2-50-16</inkml:trace>
  <inkml:trace contextRef="#ctx0" brushRef="#br2" timeOffset="148622.69">6422 14036 2012 0,'-6'-10'44'0,"6"10"10"0,-6 2 2 0,3 1 0 0,-3 2-45 0,1 3-11 16,-1-3 0-16,0 3 0 0,0 0 92 15,3 3 17-15,-3 10 3 0,3-5 1 0,0-8-90 0,0 5-23 16,0 0 0-16,3 3 0 0,0 3 0 0,0-3 0 16,0 5 0-16,0 0 0 0,0-3 0 0,0 1 0 15,3 2 0-15,0 0 0 0,0 0 0 0,0-2 0 16,0-1 0-16,3-2 0 0,0-2 0 0,0-6 0 16,2-1 0-16,-8-7 0 0,12 0 0 0,3-5 0 15,-3-3 0-15,3 0 0 0,0-5 28 0,0-3 0 16,-3 0 1-16,3-2 0 15,0-1-46-15,-1 3-10 0,-2 1-1 0,0-1-1 16,0-3-28-16,0 6-6 0,-3 2-1 0,0 1 0 0,-6 2 52 0,-3 8 12 16,0 0 0-16,0 0 0 0,0 0 48 0,0 0 13 15,0 0 3-15,3 2 0 0,-6 6 0 0,3 3 0 0,-3 2 0 16,-3 6 0-16,-3-1 0 0,3 3 0 16,0 6 0-16,0 5 0 0,0-1-52 0,0 1-12 0,-3 2 0 15,3-7 0-15,0-3 39 0,3-3 5 0,0-3 0 16,0 1 1-16,3-1-34 0,3-4-11 0,0-1 0 15,-3-5 0-15,3 2 0 0,3-4 0 0,3 2 0 16,-3-6 0-16,3 1-88 16,0-3-24-16,3-5-4 0</inkml:trace>
  <inkml:trace contextRef="#ctx0" brushRef="#br2" timeOffset="149017.14">6744 14565 1440 0,'0'0'64'0,"0"0"12"0,0 0-60 0,0 0-16 16,0 0 0-16,0 0 0 0,-3 6 254 0,3-6 48 15,0 0 10-15,0 0 1 0,0 0-205 0,0 0-42 16,3 5-8-16,3 0-2 0,0-2-35 0,0-1-7 16,-6-2-2-16,9 0 0 0,-1 0-12 0,1-2 0 15,0-1 8-15,-3 1-8 0,3-1 0 0,0-2 0 16,-3-1 8-16,0-4-8 0,3 2 0 0,-6-3 0 15,0 1 0-15,0-1 0 0,3 0 0 0,-6 1 8 16,0-1-8-16,0 1 0 0,0-4 0 0,-3 4 0 16,0-3 8-16,0-1-8 0,-3 4 0 0,0 2 0 15,0 0 8-15,0 5-8 0,-3 1 9 0,3 2-1 16,-3 5 0-16,0 3 0 0,0 5-8 0,1 3 0 0,-4 0 0 16,3 2 0-16,0 1 40 0,0-1 5 0,0-2 2 15,3 3 0-15,-3-1-24 0,6-4-5 0,0-1-1 16,3 0 0-16,0 0-9 0,0 1-8 0,3-1 12 0,0-3-12 15,6-2 0-15,0 0 0 0,3-2 0 0,3-1-12 16,0-3 12-16,2-2 0 0,4 0 0 0,-3-5 0 16,3 0-156-16,-3 0-29 15,15-11-6-15,-10-5-1 0</inkml:trace>
  <inkml:trace contextRef="#ctx0" brushRef="#br2" timeOffset="149619.31">7077 14544 1612 0,'0'0'144'0,"0"0"-116"16,0 0-28-16,3 5 0 0,-3-5 150 0,0 0 24 15,3 3 5-15,3 2 1 0,-6-5-58 0,3 0-11 16,-3 0-3-16,9 0 0 0,-3 0-86 0,3-5-22 16,-3 5 0-16,0-5 0 0,-3 2 0 0,0-2 0 15,0 0 0-15,3-3 0 0,-3 0 0 0,3-3 0 16,-6 1 0-16,3-1 0 0,-3-2 0 0,0-1 0 15,0 1 0-15,0 0 0 0,-6-3 0 0,3 3 0 16,-3 2 0-16,-3 1 0 0,0-1 0 0,0 6 0 16,0 0 0-16,0 2 0 0,0 3 56 0,-3 3 6 15,-6 5 2-15,3 2 0 0,1 3 0 0,-1 6 0 16,0 2 0-16,0 0 0 0,3-2-33 0,0-1-7 0,3 1 0 16,0-1-1-16,0 1 2 0,6-3 1 15,-3-3 0-15,3 3 0 0,3-3-18 0,0 0-8 16,3-2 0-16,3-1 8 0,0-4-8 0,0-1 0 0,6 0 0 15,-3 1 0-15,6-6 9 0,0 0 3 0,0-6 1 16,3 1 0 0,2-6-61-16,-2 1-13 0,0-3-3 0,3-3 0 15,0 0 0-15,-3-3 0 0,-3-4 0 0,-4-1 0 0,7-8 0 0,-6 0 0 16,6-5 0-16,-3 3 0 0,0-3 8 0,0 5 0 16,0 0 1-16,-1 3 0 0,-2-3 27 0,-3 3 4 0,3-2 2 0,0-4 0 15,-6 1 22-15,3-1 0 0,3 1 0 0,-6 2 0 0,3 0 18 16,-3 11 8-16,0 0 2 0,-3 5 0 0,3 3 16 15,-6 5 4-15,0 3 1 0,0 5 0 0,0 0 12 0,-6 13 3 16,-3 3 0-16,3 5 0 0,-3 11 0 0,0-3 0 16,-3 0 0-16,0-3 0 0,-3 4-52 0,3-4-12 15,-3 0 0-15,1 4 0 0,-1-4 0 0,3 0 0 16,-3 9 0-16,6-1 0 0,0 6 54 0,0 0 8 16,3-1 2-16,0-4 0 0,0-1-52 15,3-5-12-15,3-2 0 0,0-3 0 0,3-3 0 16,-3-3 0-16,-3-2 0 0,3-3 0 0,6-5 0 15,3 0 0-15,-3-3 0 0,6 1 0 16,3-6-151-16,0 0-33 0,-3-6-6 0,3-1-1102 0</inkml:trace>
  <inkml:trace contextRef="#ctx0" brushRef="#br2" timeOffset="149787.84">7434 14356 576 0,'-6'14'25'0,"6"-9"6"0,-3 0-31 0,0 0 0 0,0 3 0 16,0 0 0-16,0 0 439 0,1 3 81 0,-1-1 17 0,0 9 3 15,0-6-358-15,-3 6-72 0,0-6-14 0,3 3-4 16,0-3-45-16,3 3-10 0,-3-3-1 0,0 0-1 16,0 3-25-16,3-5-10 0,0-1 8 0,0 1-8 15,3 0 0-15,0-4 0 0,0-1-9 0,0-1 9 16,0-2-164-16,-3-3-25 0,0 0-6 0</inkml:trace>
  <inkml:trace contextRef="#ctx0" brushRef="#br2" timeOffset="149952.43">7518 14221 1785 0,'-3'6'159'0,"0"2"-127"15,-3 0-32-15,3-1 0 0,-3 1 118 0,3 0 18 16,0-2 3-16,0-1 1 0,3-2-77 0,0 2-15 16,0 3-4-16,0-3 0 15,3 3-167-15,0-3-33 0</inkml:trace>
  <inkml:trace contextRef="#ctx0" brushRef="#br2" timeOffset="150795.16">7637 14499 2062 0,'0'11'45'0,"0"-6"10"0,3 0 1 0,0 1 3 0,-3-6-47 0,0 0-12 15,0 0 0-15,0 0 0 0,6 2 81 0,-6-2 15 0,0 0 2 16,0 0 1-16,9-2-28 0,-9 2-6 0,0 0-1 15,3-8 0-15,0-3 0 0,2 1 0 0,-2-1 0 0,3-2 0 16,-6-3-51-16,3-3-13 0,-3 1 0 0,0-1 0 16,0 3 0-16,-3 1-10 0,-3-4 2 0,-2 3 0 15,2 3 8-15,-3 0 11 0,0 5-3 0,0 0 0 16,3 3 26-16,0 5 5 0,-3 2 1 0,0 3 0 16,-3 6-13-16,0 5-3 0,-3 5 0 0,3 0 0 15,-2 3 13-15,2 3 3 0,0-4 0 0,0 1 0 16,3 0-20-16,3-3-4 0,0-2-1 0,3-1 0 15,0 1-15-15,0-3 9 0,0-1-9 0,3 1 8 0,3-5-8 0,0-1 0 16,3-2 0-16,-3-2 0 0,3-1 0 16,3 0 0-16,3-2 0 0,0-3 0 0,0-5 0 0,-1 2 0 15,1-5 0-15,0-3 0 0,3 1 0 16,-3-1 0-16,-6 1 0 0,3-4 0 0,0 1-11 16,3-3 3-16,-6 1 0 0,6-1 0 0,-3-3-1 15,0 1 0-15,-4 2 0 0,4 2 0 0,-3 1 9 0,-3 3 0 16,0-1 0-16,0 6 0 0,-3 5 0 0,0 0 0 15,0 0 0-15,0 0 0 0,-3 8 0 0,0 2 0 16,0 1 0-16,0 5 0 0,0-3 0 0,0 3 0 16,-3-3 0-16,3 0 0 0,1 1 0 0,-1-1 0 15,0-5 0-15,3 2 0 0,3-2 0 0,0 3 0 16,-3-1 0-16,2 1 8 0,1-6-8 0,3 3 0 0,-3-2 0 0,3-1 0 16,-6-5 0-16,6 2 0 0,3 1 0 0,3 0 0 15,-3-6 0-15,3 0 0 0,3-2 0 0,-3-3 0 16,0-5 0-16,0 2 0 0,-1 3 0 0,4-2 0 15,-3-6-12-15,-3-2 0 0,3-1 0 0,0 0 0 16,0 4 12-16,0 1-13 0,-3-2 5 0,0 3 8 16,3 0 0-16,-6 5 0 0,-1 0 0 0,4 3 0 15,-6 5 0-15,-3 0 0 0,6 5 0 0,-3 6 0 16,-6 2 0-16,0 0 0 0,3 0 0 0,0 1 0 16,-3 2 0-16,0-3 13 0,0 3-3 15,0-6-1-15,3 1 1 0,-3 2 0 0,1 0 0 0,-1-2 0 16,3-1-10-16,0-4 8 0,0-6-8 0,0 0 8 15,0 0-8-15,0 0 0 0,0 0 0 0,8 2 0 16,1-4 0-16,0-4 0 0,-3-2 0 0,3-2 0 16,-3-3 0-16,3-1 0 0,3-1-9 0,-3 1 9 0,0-2-20 15,3 1 4-15,-3 1 0 0,3 1 0 0,-3 0 16 0,-4 5-12 16,1-3 12-16,0 6-10 0,0 0 10 0,-6 5 0 16,0 0 0-16,0 0 0 0,6 5 0 0,0 0 0 15,-3 6 0-15,0 0-8 0,0 2-10 0,-3 3-2 16,0-3 0-16,-3 5 0 0,0 1 49 0,3-1 10 15,-6-2 1-15,3 0 1 0,3 0-8 0,0 0-1 16,0 0-1-16,0 0 0 0,0-3-8 0,-3-2-2 16,0-4 0-16,3 1 0 0,3 0-21 0,3-2 0 15,0-1 0-15,0-5 8 16,6 3-42-16,-3-6-8 0,3 3-2 16,3-5-1444-16</inkml:trace>
  <inkml:trace contextRef="#ctx0" brushRef="#br2" timeOffset="168985.31">1818 9890 748 0,'0'0'67'0,"0"0"-54"15,0 0-13-15,0 0 0 0,0 0 101 0,0 0 18 16,0 0 3-16,0 0 1 0,0 0-6 0,0 0-1 16,0 0 0-16,6 0 0 0,-6 0-35 0,8 3-7 0,1-3-2 0,-9 0 0 15,9-3-12-15,-6 0-4 16,3 3 0-16,3-2 0 0,-3 2-28 0,0-3-7 0,-6 3-1 0,9-2 0 16,-9 2-3-16,6 0-1 0,0-3 0 0,3 0 0 15,-6 3-16-15,3-2 10 0,-6 2-10 0,12 0 8 16,-3-3-8-16,-6 3 0 0,6 0 0 0,-9 0 0 15,2 0-80-15,4 0-22 0,-6 0-4 0,9 0-773 16</inkml:trace>
  <inkml:trace contextRef="#ctx0" brushRef="#br2" timeOffset="169235.96">2041 9895 1191 0,'0'0'52'0,"0"0"12"0,6 0-51 0,-6 0-13 16,0 0 0-16,0 0 0 0,0 0 116 0,6 0 21 15,-3 0 4-15,-3 0 1 0,6 0-42 0,3 0-9 16,-9 3-2-16,0-3 0 0,0 0-48 0,11 3-9 16,-8-3-3-16,3 2 0 0,-6-2 4 0,0 0 1 15,6 3 0-15,0-3 0 0,3 3-26 0,0-3-8 16,-6 2 0-16,6 1 0 0,-6-3 12 0,6 0-4 15,-6 0 0-15,6 0-8 16,-3 0-72-16,-6 0-22 0,0 0-4 0,0 0-818 0</inkml:trace>
  <inkml:trace contextRef="#ctx0" brushRef="#br2" timeOffset="169501.25">2285 9887 1177 0,'0'0'52'16,"0"0"11"-16,0 0-51 0,0 0-12 0,0 0 0 0,0 0 0 15,0 0 115-15,0 0 20 0,3-2 4 0,-3 2 1 16,9 0-29-16,-9 0-6 0,0 0-1 0,0 0 0 16,9 2-38-16,-9-2-8 0,0 0-2 0,9-2 0 0,-9 2-25 0,0 0-6 15,0 0-1-15,6 2 0 0,-6-2-12 0,0 0-4 16,6 0 0-16,-6 0 0 0,8 0 2 0,-8 0 0 15,9 0 0-15,-3 0 0 0,0-2-10 0,3 2 0 16,-6 0 0-16,3 0 0 16,6 0-141-16,-9 0-31 0,3-3-5 0</inkml:trace>
  <inkml:trace contextRef="#ctx0" brushRef="#br2" timeOffset="169782.55">2496 9880 1245 0,'0'0'55'0,"0"0"12"0,0 0-54 0,0 0-13 15,0-6 0-15,0 6 0 0,0 0 124 0,0 0 21 16,0 0 5-16,6 0 1 0,0-5-68 0,3 5-14 0,-9 0-2 16,0 0-1-16,3 0-24 0,3 0-5 0,-3-3-1 0,6 3 0 15,-9 0 0-15,3 3-1 0,3-3 0 0,-3-3 0 16,-3 3-23-16,9 3-12 0,0-3 12 0,-6 0-12 15,0 0 11-15,3 0-11 0,-3 0 10 0,2-3-10 16,4 3 0-16,-3-5 8 0,0 2-8 16,-3 1 0-16,3 2-12 0,-6 0-6 0,0 0-1 0,3-3 0 15,0 3-212-15,3-3-42 0,6 1-9 16,-12 2-2-16</inkml:trace>
  <inkml:trace contextRef="#ctx0" brushRef="#br2" timeOffset="170056.78">2711 9856 518 0,'0'0'23'0,"0"0"5"0,0 0-28 0,0 0 0 15,0 0 0-15,8 0 0 0,-8 0 110 0,6-3 17 16,-6 3 3-16,6-3 1 0,-6 3-28 0,9-2-6 16,-3 2-1-16,-6 0 0 0,9-3-16 0,-9 3-3 15,0 0-1-15,0 0 0 0,6 0 4 0,-6 0 0 16,0 0 0-16,0 0 0 0,0 0-20 0,9-2-3 15,-3 2-1-15,-6 0 0 0,0 0-3 0,0 0-1 16,9-3 0-16,0 3 0 0,-9 0-28 0,0 0-7 16,6-3-1-16,-6 3 0 0,6-2-6 0,-6 2-2 0,9 0 0 0,-9 0 0 15,6 0-8-15,-6 0 0 0,0 0 0 0,6 0 0 16,-6 0 0-16,0 0-9 0,0 0 9 0,0 0 0 31,0 0-168-31,9 2-28 0</inkml:trace>
  <inkml:trace contextRef="#ctx0" brushRef="#br2" timeOffset="170319.07">2937 9872 691 0,'0'0'61'0,"0"0"-49"0,0 0-12 0,0 0 0 15,0 0 197-15,0 0 37 0,0 0 7 0,0 0 2 0,0 0-92 16,0 0-19-16,0 0-3 0,0 0-1 0,0 0-52 0,6 0-10 15,-6 0-2-15,0 0-1 0,6 2-34 0,-6-2-6 16,6 0-2-16,-6 0 0 0,9 3-8 0,-6 0-1 16,2-3-1-16,-5 0 0 0,0 0 0 0,6 2 0 15,0 1 0-15,3-1 0 0,-6-4 7 0,0 2 2 16,-3 0 0-16,9 0 0 16,-3 0-42-16,-3-3-8 0,3 3-2 0,0 0 0 15,0 0-123-15,3 0-25 0,-9 0-4 0,9-5-2 0</inkml:trace>
  <inkml:trace contextRef="#ctx0" brushRef="#br2" timeOffset="170548.46">3109 9887 1605 0,'0'0'71'0,"0"0"15"0,0 0-69 0,0 0-17 0,0 0 0 0,0 0 0 15,0 0 113-15,0 0 19 0,0 0 4 0,0 0 1 16,6-2-58-16,-3-1-12 0,3-2-3 0,-6 5 0 15,0 0-41-15,3-3-9 0,6 3-2 0,-6-2 0 16,-3 2-12-16,9 2 0 0,-3-4 0 0,0 2 0 16,-6 0 28-16,6 0 4 0,-6 0 0 0,9 0 0 15,-3 2-52-15,0-2-9 0,-6 0-3 0,3 0 0 16,3 3-138-16,-6-3-28 0,0 0-6 0,6 0 0 0</inkml:trace>
  <inkml:trace contextRef="#ctx0" brushRef="#br2" timeOffset="170784.39">3297 9887 1638 0,'0'0'36'0,"0"0"7"0,0 0 1 0,0 0 3 0,0 0-38 0,0 0-9 16,0 0 0-16,0 0 0 0,0 0 100 0,0 0 17 16,0 0 4-16,0 0 1 0,0 0-46 0,0 0-10 15,0 0-2-15,3 6 0 0,3-4-28 0,6-2-7 16,-9 0-1-16,3 3 0 0,0-3-16 0,3-3-4 15,-3 3-8-15,-1-2 12 0,4-1-12 0,-3 3 9 16,3-3-9-16,-3 1 8 0,0 2-8 0,3-3-14 16,-3 1 3-16,-3-1 1 15,3 3-54-15,0 0-10 0,3 0-2 0,-3-3-1 16,0 1-110-16,3 2-21 0,-9 0-5 0,0 0-522 0</inkml:trace>
  <inkml:trace contextRef="#ctx0" brushRef="#br2" timeOffset="170948.56">3493 9872 345 0,'0'0'31'0,"0"0"-31"0,0 0 0 0,0 0 0 16,0 0 175-16,0 0 29 0,0 0 5 0,0 0 2 15,0 0-118-15,0 0-23 0,0 0-5 0,0 0-1 16,0 0-46-16,6 2-10 0,0-2-8 0,3 0 12 16,-3 0-12-16,0 0 0 0,-6 0 0 0,6 0 8 15,3 0-176-15,-6 0-36 0,-3 0-8 16,0 0 0-16</inkml:trace>
  <inkml:trace contextRef="#ctx0" brushRef="#br2" timeOffset="171129.71">3577 9885 1638 0,'0'0'36'0,"0"0"7"0,0 0 1 0,0 0 3 0,0 0-38 0,0 0-9 0,0 0 0 0,0 0 0 0,0 0 104 0,0 0 20 15,0 0 3-15,0 0 1 0,0 0-42 0,0 0-8 16,0 0-2-16,0 0 0 0,0 0-25 0,0 0-6 15,9 2-1-15,0 1 0 0,-9-3-28 0,6 3-7 16,5-3-1-16,-11 0 0 0,3 0-8 0,-3 0-11 16,9-3 3-16,-3 3 0 0</inkml:trace>
  <inkml:trace contextRef="#ctx0" brushRef="#br2" timeOffset="172933.87">2207 6744 345 0,'0'0'0'0,"0"0"14"0,0 0-4 0,0 0 2 0,0 0-12 0,0 0 0 0,-2 6 0 0,2-6 0 16,0 0 0-16,0 0 0 0,0 0 0 0,0 0 0 16,0 0 104-16,0 0 20 0,0 0 3 0,0 0 1 15,8 2-103-15,-5 1-25 0,3-3 0 0,6 0 0 16,-3 0 56-16,-3 0 7 0,3-3 1 0,0 3 0 15,0 3-52-15,0-3-12 0,0 0 0 0,-6 0 0 16,6 0 0-16,0 2 0 0,0-4 0 0,2 2 0 0,-2 2 0 0,-3-2 0 16,3 0 0-16,0 0 0 15,0 0 54-15,0 0 8 0,0 0 2 0,3-2 0 0,-3 2-52 0,3-3-12 16,0 3 0-16,0-2 0 0,2 2 0 0,-2 0 0 16,6-3 0-16,-6 0-560 15</inkml:trace>
  <inkml:trace contextRef="#ctx0" brushRef="#br2" timeOffset="173187.19">2743 6744 806 0,'0'0'17'0,"0"0"4"0,0 0 1 0,0 0 2 0,6 0-24 0,0-2 0 0,3 2 0 0,-9 0 0 15,6 0 56-15,6-3 6 0,-3 3 2 0,0 0 0 16,3-3-52-16,-9 3-12 0,6-2 0 0,0 2 0 16,-1 2 0-16,1-4 0 0,3-1 0 0,-3 3 0 15,-3 0 54-15,3 0 8 0,-3-5 2 0,3 5 0 16,3 0-52-16,-9 0-12 0,3-3 0 0,6 3 0 16,-9-3-48-16,6 3-13 0,-3 0-3 0,0-2 0 15</inkml:trace>
  <inkml:trace contextRef="#ctx0" brushRef="#br2" timeOffset="173427.14">3175 6720 806 0,'0'0'17'0,"0"0"4"0,3 0 1 0,6-2 2 0,-6 2-24 15,-3 0 0-15,6 0 0 0,3 2 0 0,3-2 56 0,-9 0 6 16,-3 0 2-16,8 0 0 0,1 0-52 0,0 0-12 16,-3 0 0-16,3 0 0 0,-3 3 0 0,3-3 0 15,-3 0 0-15,3 0 0 0,0 0 0 0,0 0 0 16,0 0 0-16,0 3 0 0,3 2 0 0,-3-5 0 16,-4 0 0-16,4 0 0 0</inkml:trace>
  <inkml:trace contextRef="#ctx0" brushRef="#br2" timeOffset="173713.89">3595 6731 576 0,'0'0'25'0,"0"0"6"0,0 0-31 0,0 0 0 0,8-3 0 0,1 1 0 15,0 2 57-15,-6 0 6 0,6-3 1 0,0 3 0 16,0 3-52-16,-3-3-12 0,0 0 0 0,3-3 0 0,0 3 54 16,3 0 8-16,-9-3 2 0,6 1 0 15,0 2 0-15,0-3 0 0,-1 3 0 0,4-3 0 0,-6 1-52 0,3 2-12 16,0-3 0-16,0 1 0 0,0 2 0 0,0-3 0 16,-3 3 0-16,3 0 0 0,-3 0 0 0,3 0 0 15,-3 3 0-15,3-3 0 16,-3 2-48-16,0-2-13 0,2 3-3 0,-2-3-435 0</inkml:trace>
  <inkml:trace contextRef="#ctx0" brushRef="#br2" timeOffset="173998.13">4321 6747 288 0,'15'3'25'0,"-6"-3"-25"16,3 0 0-16,2 0 0 0,1-3 185 0,0 3 32 0,6-3 7 0,-12 3 0 16,12-5-116-16,-6 5-23 0,0 3-5 0,5-3 0 15,1 0-49-15,0-3-10 0,-12 3-1 0,6 0-1 16,0 3-11-16,0-1-8 0,-3-2 12 0,-3 3-12 16,2 0 12-16,4-1-12 0,-9-4 12 0,3 2-12 15,0 2 0-15,0 1 0 0,-3-3 0 0,6 2 0 16,-6-2-24-16,3 0-6 0,0 0-1 0,-3 0 0 15,3 0-65-15,2-2-14 0,-2 2-2 0,0-3-1 16,3 3-15-16,-6 0-4 0,3-2 0 0,0 2 0 16,0 0 96-16</inkml:trace>
  <inkml:trace contextRef="#ctx0" brushRef="#br2" timeOffset="174230.5">5119 6744 745 0,'0'0'32'0,"8"3"8"0,-8-3-32 0,9 3-8 15,0 2 0-15,-3-3 0 0,0 1 44 0,0 0 8 16,0-3 0-16,0 2 1 0,3 1-35 0,-3-3-7 16,6 3-2-16,-6-1 0 0,0-2-9 0,3 3 0 0,3 0 0 0,-3-1 0 15,0-4 0-15,-1 4 0 0,7-2 0 0,-3 3 8 16,3 0 0-16,-3-1-8 0,3-2 12 0,3 0-4 31,-3 0-76-31,3-2-16 0</inkml:trace>
  <inkml:trace contextRef="#ctx0" brushRef="#br2" timeOffset="174434.96">5901 6779 277 0,'21'2'12'0,"-12"-2"3"0,0-2-15 0,3 2 0 0,-3 2 0 0,3-2 0 16,0-5 0-16,0 5 8 0,0 0-8 0,-1 0 0 0,1-3 11 16,-3 3-11-16,3 0 12 0,0 0-12 15,-3 0 53-15,3 0 4 0,0 3 1 0,0-3 0 0,-3 0-34 16,3 0-8-16,0 0 0 0,2 0-1 0,-2 0-15 0,3 0 0 16,0 0 8-16,0 0-8 0,3 0-16 0</inkml:trace>
  <inkml:trace contextRef="#ctx0" brushRef="#br2" timeOffset="174656.37">6750 6768 1177 0,'9'-5'52'0,"-3"2"11"0,6 0-51 0,-4 3-12 15,4-2 0-15,0-1 0 0,0 1 62 0,0-1 10 0,3 3 1 0,-3 0 1 16,0 0-45-16,-3 0-9 0,0 3-1 0,3-3-1 16,-4 2-18-16,1 1 10 0,3-1-10 0,-3 4 8 15,3-6-25-15,0 2-6 0,-6 1-1 0,6-3-628 16</inkml:trace>
  <inkml:trace contextRef="#ctx0" brushRef="#br2" timeOffset="174853.84">7256 6781 403 0,'6'3'17'0,"-3"0"5"16,0-3-22-16,6 0 0 0,0 0 0 0,-1 0 0 15,-8 0 42-15,0 0 4 0,0 0 1 0,9 0 0 0,0 0-19 0,-3 0-3 16,3 0-1-16,-3 0 0 0,3-3-24 16,0 3 0-16,-6-3 0 0,6 3 0 15,0-5 0-15,0 5 0 0,0-5 0 0,-3 5-11 16,3 0-36-16,2-3-7 0,-2 3-2 0,0 0 0 0,0 0 46 0,3 0 10 15,-3 0 0-15,3 0 0 0,0 0 0 0</inkml:trace>
  <inkml:trace contextRef="#ctx0" brushRef="#br2" timeOffset="175271.25">8137 6773 597 0,'0'0'26'0,"0"0"6"0,0 0-32 0,0 0 0 0,0 0 0 0,0 0 0 16,9 0 75-16,0 0 8 0,-9 0 1 0,0 0 1 15,0 0-7-15,6 0-2 0,3 0 0 0,-1 0 0 16,-8 0-41-16,12 0-9 0,0-2-2 0,-3 2 0 0,-9 0-16 0,9-3-8 16,3 0 8-16,0 3-8 0,-3 0 0 0,0-2 8 15,0 2-8-15,-9 0 0 0,9 0 0 0,0-3 8 16,0 0-8-16,-9 3 0 0,11 3 0 0,-2-3 0 15,0 0 0-15,0 0 0 0,-3 0 15 0,3 0-3 16,0-3 0-16,0 3 0 0,3 0-12 0,-3 0-16 16,3 0 3-16,-3 0 1 0,3 0 12 0,-4 0 0 15,1 0 0-15,0 0-577 0</inkml:trace>
  <inkml:trace contextRef="#ctx0" brushRef="#br2" timeOffset="176825.5">2359 6292 172 0,'0'0'16'0,"0"0"-16"16,0 0 0-16,0 0 0 0,0 0 312 0,0 0 59 16,0 0 12-16,0 0 2 0,0 0-211 0,0 0-42 15,0 0-9-15,0 0-2 0,0 0-38 0,0 0-8 0,6 0-2 0,-3-3 0 16,-3 3-23-16,6-2-5 0,0-1-1 0,3 0 0 15,-3 1-9-15,0-1-3 0,3 3 0 0,-3-5 0 16,3 2-8-16,3 0-1 0,-3-2-1 0,-3 5 0 16,2-3-22-16,4 1 0 0,3-1 0 0,-6 3 0 15,3 0 0-15,-3 0 19 0,0 0-3 0,6 0-1 16,-3 0 1-16,-3 0 1 0,0 3 0 0,3-1 0 16,-7-2-17-16,4 3-19 0,-6 0 4 0,0 2 1 15,-3-5 14-15,0 8 16 0,6-5-3 0,-3 5-1 0,-3-3-12 0,-3 3 0 16,3 0 8-16,0 0-8 0,0 2 0 15,-6-2-16-15,0 3 3 0,6 2 1 0,-9-2 12 0,4-1 16 16,-4 1-3-16,6 2-1 0,0 0-12 16,-6-2 0-16,3 2 0 0,0 0 0 0,0-2 0 15,-3-1-16-15,3 4 3 0,0-4 1 0,3 1 12 16,-3-3 16-16,-3 2-3 0,3-2-1 0,6-2-12 16,-6 1-16-16,3-1 3 0,-3 2 1 0,6 0 0 0,0-8 0 15,0 0 0-15,0 0 0 16,0 0-172-16,0 0-35 0,0 0-6 0</inkml:trace>
  <inkml:trace contextRef="#ctx0" brushRef="#br2" timeOffset="177046.49">2407 6511 691 0,'0'0'30'0,"0"0"7"0,0 0-29 0,-6 0-8 16,6 0 0-16,0 0 0 0,0 0 288 0,0 0 56 0,0 0 11 0,0 0 2 15,0 0-221-15,0 0-44 0,6-5-8 0,-6 5-3 16,9-5-25-16,-3 0-4 0,0 2-2 0,3 0 0 16,12-2-5-16,-13 5-25 0,-2-3-1 15,3 1 13-15,0-1 4 0,0 0 0 0,0 3 0 16,0-2-97-16,0 2-19 16,3 0-4-16,-3 0-1 0</inkml:trace>
  <inkml:trace contextRef="#ctx0" brushRef="#br2" timeOffset="177541.16">2755 6271 288 0,'0'0'25'0,"0"0"-25"0,0 0 0 0,0 0 0 0,0 0 307 0,0 0 56 15,0 0 11-15,0 0 2 0,0 0-208 0,0 0-43 16,0 0-8-16,0 0-1 0,0 0-56 0,6 8-12 16,-12-3-1-16,6 3-1 0,0 2-10 0,-6 1-3 15,3-3 0-15,0 0 0 0,0 2-2 0,3-4-1 16,-9 2 0-16,3-3 0 0,3 6-3 0,0-6-1 16,3 0 0-16,0-5 0 0,0 0-10 0,3 5-3 15,0 3 0-15,-3-8 0 0,0 0-13 0,6 6 11 16,3-4-11-16,-6 4 10 0,-3-6-10 0,6 5 0 15,6-2 0-15,-9-1-11 0,-3-2 11 0,9 5 0 0,0-2 10 16,0 0-10-16,-3-1 0 0,-6-2 0 0,0 0 0 0,6 6 0 16,3-4 0-16,-9-2 0 0,0 0 0 0,3 6 0 15,3-1 0-15,-6-5 0 0,0 0 0 0,0 8 0 16,3 2 0-16,-3-2 0 0,0 0 0 0,-3 3 0 16,3-3 0-16,-6 2 0 0,3-2 0 0,-3 0 0 15,-3 0 0-15,3 3 0 0,0-6 0 0,-3 3 0 16,3 3 0-16,-9-9 0 0,3 6 0 0,0 0 0 0,0-3 0 15,4 1 0-15,-10-1 0 0,6-2 0 0,0-3 0 16,-3 0 0-16,3-3 0 0,3 0 0 16,6-2 0-16,-3 0 0 0,0-6 0 0,6 1 0 15,0-4-31-15,0-1-12 0,3 1-2 16,6-2-1-16,-6 1-116 0,3-1-23 0,3 0-5 0,-3 0-707 16</inkml:trace>
  <inkml:trace contextRef="#ctx0" brushRef="#br2" timeOffset="177705.72">2734 6308 1220 0,'0'0'54'0,"0"0"11"0,0 0-52 0,6-6-13 16,-6 1 0-16,3 0 0 0,-3 5 156 0,3-5 28 16,0-1 5-16,3 1 2 0,-6 5-46 0,6-5-9 15,-3-1-1-15,3 1-1 0,-3 0-42 0,6-1-9 16,-6 1-2-16,6 3 0 0,-3-6-32 0,0 5-6 16,0 0-2-16,3-2 0 0,-6 0-20 0,6 2-4 15,-6 0-1-15,2 3 0 0,1-2-16 0,0-1 0 0,-3 3-8 0,3 0-845 16,3 0-169-16</inkml:trace>
  <inkml:trace contextRef="#ctx0" brushRef="#br2" timeOffset="178187">3047 6226 1954 0,'0'0'87'0,"0"0"17"0,0 0-83 0,0 0-21 0,0 0 0 0,3-6 0 16,0 4 88-16,-3 2 12 0,3-6 4 0,6 1 0 16,-6 0-48-16,3-3-10 0,-6 5-2 0,3-2 0 0,0 0-35 15,3 2-9-15,-6-5 0 0,3 5 0 0,-3-2 0 0,6 0 0 16,-6 0 0-16,0-1 0 0,-6 4 0 0,6-6 0 16,-3 5 0-16,3-2 0 0,-9-1 0 15,6 4 0-15,-3-1 0 0,3 1 0 0,-3-4 17 16,-3 6 2-16,3 0 0 0,-3 3 0 0,-3 0 21 15,3-1 4-15,-3 3 0 0,3 1 1 0,-9 2-15 0,10-3-3 16,-1 3-1-16,3 0 0 0,0 2-16 0,-3 1-10 16,6-3 12-16,-6 3-12 0,6-1 12 0,-3 1-12 15,3-1 12-15,3 1-12 0,0-3 0 0,3 0 0 16,3-3-12-16,0 0 3 0,0 1 9 0,3-1 14 16,0-5-3-16,3 0-1 0,-1-8-10 0,7 5-12 15,-9-2 2-15,6 0 1 0,-3-6-5 0,3 3-1 16,-3-2 0-16,0-1 0 0,0 3 15 0,-3-2-9 15,-1 4 9-15,-2-4-8 0,-3-1 8 0,6 3-8 0,-9 0 8 16,3 3-8-16,-6-3 8 0,-3 3 0 0,3-1 0 0,-3 6 0 16,1-2 0-16,-4 2 0 0,-3 0 0 0,3 2-8 15,-3 1 8-15,-3 2 0 0,0-2 0 16,6 2 0-16,-6 3-8 0,9-2 8 0,-3-4-8 0,0 3 8 16,6 6-41-1,-2-8-3-15,5-3-1 0,0 0-1120 0</inkml:trace>
  <inkml:trace contextRef="#ctx0" brushRef="#br2" timeOffset="178459.87">3145 6287 1566 0,'0'0'34'0,"0"0"7"0,0 0 2 0,0 0 1 0,0 0-35 0,-6 2-9 16,3 1 0-16,3-3 0 0,0 0 63 0,-6 8 10 16,0-6 3-16,0 4 0 0,-3 2-32 0,3 0-7 15,-2-1-1-15,-1 4 0 0,-3 0 36 0,-3-1 6 16,3 3 2-16,0 3 0 0,-6 0-46 0,0 0-9 16,3 3-1-16,3-4-1 0,-5 1-11 0,5 3-3 15,3-3 0-15,-3-3 0 0,3-2 2 0,0-3 0 0,3 2 0 16,3-2-721-16,3-8-144 0</inkml:trace>
  <inkml:trace contextRef="#ctx0" brushRef="#br2" timeOffset="178944.81">3124 6480 1407 0,'0'0'31'16,"0"0"6"-16,0 0 2 0,-6 5 1 0,6-5-32 0,0 0-8 0,0 0 0 0,0 0 0 0,0 0 62 0,6 5 11 15,-6-5 3-15,0 6 0 0,0-6-29 0,0 0-6 16,6 0-1-16,0 0 0 0,3 0-19 0,-9 0-4 16,3-3-1-16,3-2 0 0,0 2 18 0,0 0 3 15,-6 3 1-15,0 0 0 0,3-5-19 0,3 0-4 16,-6-3-1-16,0 8 0 0,0 0 5 0,0-3 1 15,0-5 0-15,0 8 0 0,-6-5 16 0,3 2 3 16,-6 3 1-16,3 0 0 0,0 0-10 0,-9 3-2 16,9 0 0-16,-3 2 0 0,-3-3 0 0,4 4 0 15,-1 2 0-15,-3-3 0 0,3 3-4 0,3 0-2 16,-6 0 0-16,9 2 0 0,-6-2-10 0,-3 0-1 16,6 3-1-16,3-1 0 0,-3 4-10 0,3-4 8 15,3 1-8-15,0-1 8 0,3-2-8 0,3 0 0 16,-3 0 0-16,9-2-11 0,-3-1 11 0,0-5 0 15,0-3 8-15,0 1-8 0,3-1 11 0,0-5-3 0,-1 3 0 16,4-6 0-16,-6 3-8 0,6-2 0 0,-3-4 0 0,-3 1 0 16,0 3 0-16,3-4 0 0,-6-2 0 0,3 3 0 15,-9 3 0-15,6-1 0 0,-6 6 0 0,0-6 0 16,-6 6 0-16,6 0 0 0,-6-1 0 0,-3 4 0 16,3-1-21-1,-9 3-7-15,9 3 0 0,-3-3-1120 0</inkml:trace>
  <inkml:trace contextRef="#ctx0" brushRef="#br2" timeOffset="179890.54">2258 9448 1324 0,'0'-5'59'0,"-3"5"12"0,6 0-57 0,-3-3-14 16,0-2 0-16,0 0 0 0,0-3 117 0,6 0 21 0,-6 3 4 0,3-1 1 16,0 1-66-16,0 0-13 0,9-3-2 0,-9 2-1 15,3 4-20-15,6-3-4 0,-9 2-1 0,6 0 0 16,3 1-14-16,-7-4-3 0,4 6-1 0,-3-2 0 16,0 2-5-16,3 0-1 0,-9 0 0 0,0 0 0 15,0 0-1-15,0 0-1 0,0 0 0 0,3 10 0 16,-6 1 11-16,3-1 3 0,0 1 0 0,-6 2 0 15,3 0-4-15,-3 3 0 0,0-2 0 0,-3 1 0 16,1 1-4-16,-1 0 0 0,6 0-1 0,-12-3 0 16,3 3-7-16,-3 0 0 0,0-3-8 0,6-5 12 15,-3 3-12-15,0-1 11 0,0-2-11 0,-2 3 10 16,2-1-2-16,0 1-8 0,3-3 12 0,-3 5-4 0,3-2 8 16,0-1 0-16,0-4 1 0,3-1 0 15,0 3-8-15,6-8-1 0,0 0-8 0,0 0 12 0,0 0-1 0,6 3-1 16,-3 2 0-16,6-5 0 0,-9 0-10 0,3 0 8 15,9-3-8-15,3 1 8 0,-6 2-8 0,6-3 0 16,3 3 0-16,-7-3 0 0,7 1-12 0,-9 2 1 16,6 0 1-16,-3-3-1199 0</inkml:trace>
  <inkml:trace contextRef="#ctx0" brushRef="#br2" timeOffset="180339.27">2517 9454 1324 0,'0'0'59'0,"0"0"12"0,0 0-57 0,0 0-14 16,0-6 0-16,0 6 0 0,0 0 185 0,0 0 35 0,0 0 6 0,0 0 2 15,0 0-131-15,0 0-25 0,0 0-6 0,0 0-1 16,0 0-21-16,0 8-4 0,-6-2 0 0,3-1-1 15,-3 0-11-15,6-5-3 0,0 0 0 0,0 8 0 16,-6 0-9-16,6 0-1 0,0-8 13 16,0 8-28-16,0-8 9 0,3 5-9 0,-3-5 8 15,0 0 2-15,0 0 0 0,9 5 0 0,0 1 0 0,-3-4-10 16,3-2 0-16,0 3 0 0,3-3 8 16,-3 0-8-16,0 0 0 0,0 0 0 0,-1 3-11 0,1-3 11 15,-6 0 0-15,-3 0 8 0,0 0-8 0,0 0 0 0,9 8 0 16,-9-8 0-16,0 5 0 0,0 3 0 15,3 0 0-15,3 0 0 0,-6 0 0 0,0 0 0 0,-6 2 0 16,3 1 0-16,-3-1 0 0,0 1 0 16,-3-1 0-16,4-2 0 0,-4 3 0 0,3-3 0 15,-3 0 0-15,-3 0 0 0,3 0 0 0,-6 0 0 0,3-3 0 16,0 0 0-16,0 1 0 0,0-4 0 0,3 1 0 16,1-3 0-16,-1 0 0 0,6 0 0 0,-6-3 0 15,3-2 0-15,3 0 0 16,0-3-92-16,0 2-24 0,3-4-4 0,3-1-967 0</inkml:trace>
  <inkml:trace contextRef="#ctx0" brushRef="#br2" timeOffset="180515.8">2547 9414 403 0,'0'0'36'0,"0"0"-36"0,0 0 0 0,0 0 0 16,0 0 336-16,0 0 60 0,0-3 12 0,3-2 2 15,0 2-203-15,3 1-41 0,-3-1-8 0,3 3-2 16,0-5-64-16,0 5-12 0,2-3-4 0,1 0 0 15,-6 1-54-15,6 2-11 0,-9 0-3 0,3 0 0 16,9 0-8-16,-3-3 0 0,0 0 0 0,3 1 0 16,-3-1-56-16,3 3-4 15,-6 0-1-15,3 0-713 0,0-2-142 0</inkml:trace>
  <inkml:trace contextRef="#ctx0" brushRef="#br2" timeOffset="181145.52">2827 9506 1566 0,'0'0'34'0,"0"0"7"0,0 0 2 0,0 0 1 0,0 0-35 0,6-5-9 16,-6 0 0-16,3 2 0 0,-3 3 104 0,0 0 20 15,0 0 3-15,0 0 1 0,5-2-84 0,-5 2-17 16,0 0-3-16,0 0-1 0,3-3 13 0,0 0 4 15,-3 3 0-15,0 0 0 0,3-2-21 0,-3 2-4 16,0 0-1-16,6-6 0 0,0 1 4 0,-6 5 1 16,0-5 0-16,3 2 0 0,-3-5 10 0,6 3 3 15,-6 5 0-15,0-5 0 0,0 5-16 0,0-6-2 16,3 1-1-16,-3 0 0 0,0 5 5 0,0 0 1 16,0 0 0-16,-3-6 0 0,3 1 17 0,0-3 3 0,0 8 1 15,0-5 0-15,0 5-23 0,0-8-4 0,0 8-1 0,0-5 0 16,0 5-12-16,-6-8 9 0,6 2-9 0,-3 1 8 15,3-3-8-15,0 3 12 0,-6 0-12 0,6 5 12 16,-3-3-12-16,-3-2 0 0,3 2 0 0,0 0 8 16,-5 1 5-16,2 2 1 0,0 0 0 0,-3 2 0 15,3-2 2-15,-3 3 1 0,3 0 0 0,-3-1 0 16,3 1-6-16,0 0-2 0,-3 2 0 0,3 0 0 16,0-2-9-16,0 0 0 0,3 4 0 0,3-7 0 15,0 3 0-15,0 5 0 0,0 0 0 0,0-3 8 16,0 1-8-16,0-6 0 0,6 8 0 0,0-1-11 15,-6-7 11-15,9 6 0 0,-9-6 0 0,9 2 0 16,3 1 0-16,-3 0 0 0,-3-6 10 0,3 3-10 16,0-3 0-16,-3 1 0 0,6-4 0 0,-4 4 0 0,-5-3 0 15,3-1 0-15,0 1 0 0,0-3 9 0,-3 5-9 16,3-2 0-16,-6 0 0 0,3-1 0 0,6-1 0 0,-9 1 0 16,0 6 0-16,0-5 0 0,-6 0 0 0,6-1 0 15,-3 1 0-15,0 0 0 0,-3 2 0 0,6 3 0 16,-3-2 0-16,-9-1 0 0,6 3 0 0,-2 3 0 15,-1-1 0-15,3 1 0 0,-3 2 0 0,-3 0 0 16,3 1 0-16,3-1 0 16,-3 0-84-16,6 3-20 0,0-3-3 0,-3 3-714 15,3-2-143-15</inkml:trace>
  <inkml:trace contextRef="#ctx0" brushRef="#br2" timeOffset="181465.67">3002 9491 1785 0,'0'0'79'0,"0"0"17"0,0 0-77 0,0 0-19 0,0 0 0 0,0 0 0 15,0 0 81-15,0 0 13 0,0 0 2 0,0 0 1 0,0 0-49 0,0 0-9 16,-6 2-3-16,3 1 0 0,3-3-4 0,-9 3-2 15,-3 2 0-15,7 3 0 0,-4-3 8 0,3 3 2 16,-3 3 0-16,0-3 0 0,-3 2-11 0,-3 3-1 16,3-2-1-16,0 0 0 0,0 2-10 0,-3-3-1 15,0 1-1-15,1-1 0 0,2 1-6 0,0 0-1 16,0-1 0-16,-3 1 0 0,9-3-8 0,-3 0 0 16,-3 2 0-16,6-2 0 0,3 0 0 0,-3-3 0 15,12 3 0-15,-6-8 0 16,0 0-90-16,0 0-23 0,6 3-5 0,-6-3-963 15</inkml:trace>
  <inkml:trace contextRef="#ctx0" brushRef="#br2" timeOffset="181877.09">2967 9718 1152 0,'0'0'102'0,"0"0"-82"0,0 0-20 0,0 0 0 15,0 0 176-15,0 0 30 0,0 0 6 0,0 0 2 16,5 0-98-16,-2-5-20 0,0 2-4 0,3 1-1 16,3-1-54-16,-6-2-10 0,3 5-3 0,0-6 0 15,3 4-11-15,-3-4-2 0,-3 4-1 0,0-4 0 16,3 1-10-16,-6 3 10 0,9-4-10 0,-9 4 10 16,0 2-10-16,3-6 0 0,0 1 9 0,-3 0-9 0,3-3 0 0,-3 2 9 15,0-1-9-15,0 1 0 16,0 1 23-16,0 5-3 0,-3-5 0 0,0-1 0 0,0-2 8 15,-3 6 2-15,-3-1 0 0,3 3 0 0,0 0 2 0,-3 3 0 16,0-1 0-16,3 4 0 0,-3-1-15 0,-3 3-2 16,4 0-1-16,-1 0 0 0,0 2-6 0,0 1 0 15,0-3-8-15,3 3 12 0,0-1-12 0,3 1 0 16,-3-3 0-16,3 0 0 0,0 2 0 0,3-5 0 16,0-5 0-16,3 8 0 0,0-2 0 0,3 2 0 15,-6-8 0-15,9 2 0 0,-9-2 0 0,6 3 0 16,9-3 0-16,-9 0 0 0,9 0-10 0,-7-3-2 15,-2 3 0-15,3-2 0 16,0 2-12-16,3-6-2 0,-3 4-1 0,3-4 0 16,-6 4-114-16,3-4-23 0,-3 1-5 0</inkml:trace>
  <inkml:trace contextRef="#ctx0" brushRef="#br2" timeOffset="184679.73">1448 11816 1058 0,'0'0'23'0,"0"0"5"0,0 0 0 0,0 0 3 0,0 0-31 0,0 0 0 0,0 0 0 0,0 0 0 0,0 0 52 0,0 0 5 16,0 0 1-16,0 0 0 0,0 0-21 0,0 0-4 16,0 0-1-16,0 0 0 0,0 0 14 0,0 0 2 15,0 0 1-15,0 0 0 0,0 0 16 0,0 0 3 16,0 0 1-16,0 0 0 0,6-5-5 0,-3 0-2 15,3-1 0-15,-3 1 0 0,0 0-18 0,3-3-4 16,-3 3-1-16,3-3 0 0,-6 0-10 0,9-3-1 16,-6 3-1-16,6 0 0 0,-6 3-10 0,-3 5-1 15,6-8-1-15,-6 8 0 0,12-3-15 0,-12 3 8 16,0 0-8-16,0 0 0 0,0 0 0 0,0 0 8 16,0 0-8-16,0 0 0 0,3 3 0 0,3 2 0 15,-3 1 8-15,3-1-8 0,-6 3 0 0,0 0 11 16,0 2-11-16,0 1 10 0,-6 0-10 0,3-4 0 15,3 4 0-15,-6 0 0 0,3-1 17 0,-3 1-1 0,3-1-1 0,0-2 0 16,3 0-15-16,-6 0-13 0,6 0 2 0,-3 0 1 16,3 0 10-16,0-3 14 0,0-2-3 15,0-3-1-15,0 0-10 0,0 0-14 0,0 0 3 0,0 0 1 16,0 0 10-16,0 0 0 0,0 0 0 0,3-5 0 16,3-6 0-16,-6 3 9 0,6 0-9 0,3 0 0 15,0-2 0-15,-3-1 0 0,6 3 0 0,-9 0 0 16,3-2 0-16,5 2 0 0,-2 0 0 0,-6 0 0 15,3 0 11-15,6 3-11 0,-9-1 10 0,-3 6-10 16,9-5 0-16,-9 5 0 0,0 0-11 0,0 0 11 0,0 0 0 16,0 0 0-16,0 0 0 0,9 3 0 0,-9-3 0 15,3 5 0-15,3 3 0 0,-6 0 0 0,3 0 0 0,-3-3 0 16,0 3 0-16,-3-3 0 0,3 3 0 16,0 0 0-16,0-3 9 0,-6 3-1 0,3 3-8 0,-3-6 0 15,3-2 0-15,0 2 0 0,3 1 17 0,0-1 3 16,0 0 0-16,0-5 0 0,0 0-12 0,0 0-8 15,0 0 12-15,0 0-12 0,0 0 9 0,0 0-9 16,0 0 0-16,0 0 9 0,0 0 21 0,3-8 4 16,6 3 1-16,0-3 0 0,0 3-35 0,-3-1 0 15,3 1 0-15,-3-3 0 16,6 3-24-16,-9 0-11 0,-3 5-2 0,6-8-1 0,-6 2 14 0,0 6 4 16,9-5 0-16,-9 5 0 0,0 0 9 0,0 0 3 15,0 0 0-15,0 0 0 0,0 0 8 0,0 0 0 0,0 0 0 0,0 0 0 16,0 0 0-16,2 5-8 0,-2 1 8 0,3 2 0 15,3-1 0-15,-6 1 0 16,-6 0 0-16,3 3 0 0,3-3 0 0,0-3 12 0,-2 3 0 0,-4 0-1 16,6 0-11-16,0-3 12 0,0 3-12 0,0-3 12 15,0-5-12-15,6 6 0 0,-4-1 9 0,-2-5-9 16,0 0-71 0,0 0-18-16,0 0-4 0,9-5-912 0</inkml:trace>
  <inkml:trace contextRef="#ctx0" brushRef="#br2" timeOffset="184856.27">1868 11774 345 0,'0'0'15'0,"0"0"4"15,0 0-19-15,0 0 0 0,0 0 0 0,-6 5 0 16,6-2 308-16,-3 5 59 0,3 2 11 0,-6-2 2 0,6-2-236 0,-3 2-48 16,3 2-10-16,-6 1-2 0,3-6-46 0,3-2-10 15,-3 2-1-15,3 3-1 0,0 0-14 0,0-3-2 16,0 0-1-16,0-5 0 0,0 0-9 0,0 0 0 15,0 0 0-15,0 0-634 16,0 0-129-16</inkml:trace>
  <inkml:trace contextRef="#ctx0" brushRef="#br2" timeOffset="185007.86">1880 11650 576 0,'0'0'25'0,"0"0"6"0,0 0-31 0,0 0 0 0,0 5 0 0,-6 5 0 15,0 1 300-15,6-11 55 16,0 0 10-16,0 0 3 0,0 0-276 0,0 0-54 16,0 0-11-16,0 5-604 0,0 6-121 15</inkml:trace>
  <inkml:trace contextRef="#ctx0" brushRef="#br2" timeOffset="185380.92">1946 11771 806 0,'0'0'72'15,"-3"3"-58"1,3 0-14-16,0-1 0 0,-3 6 256 0,3-3 49 0,0 3 10 0,0-2 1 0,-6-1-168 16,3 3-35-16,3 3-6 0,-6-1-2 0,0-5-46 0,6 1-10 15,0 2-1-15,-6-3-1 0,3 3-22 16,3-5-4-16,0-3-1 0,0 5 0 0,3 0-11 0,-3-5-9 15,0 0 12-15,0 0-12 0,0 0 9 0,0 0-9 16,9-5 0-16,-9 5 9 0,9-3 4 0,0-2 1 16,-3-3 0-16,-6 8 0 0,8-8-30 0,-2 3-5 15,3-3-2-15,-9 8 0 0,6-8 14 0,-6 8 9 16,0 0-12-16,0 0 12 0,0 0-9 0,0 0 9 16,0 0 0-16,0 0-9 0,0 0 9 0,0 0 8 15,6 2-8-15,-3 4 11 0,-3-6 11 0,6 5 2 16,-6-2 1-16,0 5 0 0,-6-3-1 0,6 0 0 15,6 3 0-15,-6 0 0 0,0-3-12 0,0-2-2 0,3 2-1 0,0 1 0 32,-3-6-33-32,6 2-6 0,-6 4-2 0,0-6-768 0,0 0-153 0</inkml:trace>
  <inkml:trace contextRef="#ctx0" brushRef="#br2" timeOffset="186812.31">1904 4786 518 0,'0'0'46'0,"0"0"-37"0,0 0-9 0,0 0 0 16,0 0 168-16,0 0 32 0,0 0 7 0,6-5 1 0,3 2-70 0,-9-2-14 16,0 5-2-16,6-5-1 0,0 2-39 0,-6 3-8 15,0 0-2-15,0 0 0 0,0 0-7 0,0 0-1 16,0 0-1-16,3 5 0 0,-3 3-2 0,0 3 0 15,-3-3 0-15,3 2 0 0,-6 4-16 0,0-1-3 16,0 0-1-16,-3-2 0 0,6 2-12 0,-6 0-2 16,6-2-1-16,-6 2 0 0,3-2-4 0,0-6-1 15,6 3 0-15,-6-3 0 0,6 3-11 0,0-3-2 16,0-2-8-16,0-3 12 0,0 0-12 0,6-5 8 16,-6 2-8-16,6-8 0 0,3 9 8 0,-3-6-8 15,0 3 0-15,0-3 9 16,3 2-9-16,0-2 0 0,-3 6 0 0,0-1 0 0,3-7 0 0,-3 4 0 15,2-2 0-15,7 3 0 0,-9-3 0 0,3 3 0 16,-3 2 0-16,6-5 0 0,-9 6 8 0,6-1-8 16,-3 3 8-16,-6 0-8 0,6 0 0 0,-6 0 0 0,0 0 0 0,6 0-11 15,-3 3 11-15,-3-3 0 0,6 5 8 0,-6 0-8 16,0 0 25-16,0 1 1 0,0-6 0 0,0 5 0 31,0 0-43-31,-6 3-9 0,3 0-2 0,3 0 0 0,-6-8 28 0,3 8 0 0,0 3 9 0,3 2-9 16,0 0 17-16,-6-5-3 0,6-8-1 0,0 0 0 15,0 0-13-15,0 0 11 0,0 0-11 0,6 0 10 16,-3 0-10-16,6 0 8 0,0-8-8 0,-3 3 8 16,3 5-8-16,6-8 0 15,-9 3 0-15,8-3 0 0,-2-3 0 0,-3 3 8 0,0-2-8 0,-3 2 0 16,3 0 0-16,3 0 0 0,3 0 0 0,-6 0 0 16,-3 3 0-16,0 2 0 0,3-2 0 0,-6 2 0 15,6 3 0-15,-7 0 0 0,4 0 0 0,-6 3 0 16,3 2 0-16,3-5-11 0,-6 3 11 0,0-3-8 0,0 0 8 15,0 0 0-15,0 10 0 0,0-5 0 16,0-5 0-16,-6 8 0 0,3 0 8 0,3 0-8 0,-6 0 0 0,6-8 0 16,-2 8 0-16,2 0 8 0,0 0-8 0,-6-3 8 15,6-5-8-15,0 8 8 0,0-8-8 0,6 6 0 16,-6-1 0-16,2-3 0 16,4 1-39-16,-3-3-9 0,3 0-1 0,0 0-779 15,3-5-156-15</inkml:trace>
  <inkml:trace contextRef="#ctx0" brushRef="#br2" timeOffset="187336.47">2374 4895 1152 0,'0'0'102'0,"0"0"-82"0,0 0-20 0,0 0 0 15,0 0 184-15,0 0 32 0,0 0 6 0,0 0 2 16,0 0-107-16,0 0-21 15,0 0-4-15,0 0 0 0,0 0-59 0,0 0-11 0,6 2-2 0,0-2-1 16,-3 3-10-16,3-3-1 0,-6-3-8 0,6 3 12 16,0-2-12-16,-3-1 8 0,3-2-8 0,-3 2 0 15,3-2 12-15,-3 2-3 0,6-2-1 0,-9 0 0 16,0-3-8-16,3 5 0 0,-3-2 0 0,0 2 0 16,0-7 0-16,-3 7 0 0,3-5 0 0,0 3 0 15,-6-1 0-15,0 1 0 0,3 2 0 0,3 3 0 0,-6 0 52 0,6 0 9 16,-6 0 2-16,-3 3 0 0,3-3-19 0,0 3-3 15,-3-6-1-15,3 6 0 0,-3 7-14 0,0 1-3 16,3-6-1-16,0 6 0 0,-3-3-10 0,4 0-1 16,-1 2-1-16,0 1 0 0,3-1-10 0,-3-2 0 15,6 6 9-15,0-14-9 0,6 5 0 0,-6 3 0 16,0-8 0-16,6 5 8 0,0-2-8 0,2-3 0 16,1 0 0-16,-3-3 0 0,9-2 0 0,-12 5 9 15,6-5-9-15,0-1 0 0,0-2 0 0,3 0 0 16,-3 3 0-16,-3-3 0 0,3 0 0 0,-3 0 0 15,3 0 0-15,3-2 0 0,-4 4 0 0,-2 1 0 16,0-3 0-16,-3 6 0 0,-3 2 0 0,0 0 0 16,0 0 0-16,0 0 0 0,0 0 0 0,0 0 0 15,0 0 0-15,-3 10 0 0,0-5 0 0,0 3 0 0,0-2 0 0,3 2 0 16,0-8 0-16,-3 8 0 0,3 2 0 16,0-10 0-16,0 5 0 0,3 3 0 15,-3-8 0-15,0 0 0 0,6 6 0 0,-6-6-11 0,6 0 11 16,0 0-10-1,3 0-151-15,-6-3-31 0,6 0-5 0</inkml:trace>
  <inkml:trace contextRef="#ctx0" brushRef="#br2" timeOffset="187600.66">2588 4786 633 0,'0'0'28'0,"0"0"6"0,0 0-34 0,0 0 0 15,0 0 0-15,0 0 0 16,0 0 352-16,0 0 64 0,0 0 13 0,0 0 3 0,0 0-265 0,0 0-53 16,0 8-10-16,3-8-3 0,-3 3-59 0,6 0-12 15,-6 4-2-15,6-7-1 0,0 3-27 0,-3 0 0 16,3-1 0-16,0 4 0 0,3-4 26 0,-3 1 0 16,-3 5 0-16,3-5 0 0,0 7-26 0,0-10 0 15,-3 3 0-15,3-1 0 16,-6-2-16-16,3 3-8 0,-3 0-1 0,0-3-1 15,0 5-91-15,3 3-19 0,-6-3-3 0,3-5-898 0</inkml:trace>
  <inkml:trace contextRef="#ctx0" brushRef="#br2" timeOffset="187779.18">2618 4953 979 0,'0'0'87'0,"0"0"-70"0,0-5-17 15,0 2 0-15,0 3 221 0,0 0 41 16,0 0 8-16,0 0 2 0,0-8-118 0,0 3-23 15,0-3-5-15,3 5-1 0,0 1-70 0,3-6-15 16,3 2-2-16,0 1-1 0,3 2-21 0,0-2-4 0,-3-3 0 0,3 3-1 16,6 0-11-16,-10-3 0 0,4 2 9 0,0-2-9 15,0 3-34-15,-3-3-11 0,0 3-3 16,0-3-1056-16</inkml:trace>
  <inkml:trace contextRef="#ctx0" brushRef="#br0" timeOffset="199110.62">15272 4434 288 0,'0'0'25'0,"0"0"-25"15,0 0 0-15,3 8 0 0,-3 6 125 0,0-9 20 16,0 3 4-16,-3-6 1 0,3 6-74 0,0-2-14 16,-3 2-3-16,3 0-1 0,0-3-34 0,0 3-8 15,3 0 0-15,-3 0-1 0,0 2 19 0,0-4 4 16,0 1 1-16,0 7 0 0,-3-9-3 0,3 6-1 16,-3-1 0-16,3 1 0 0,0-1-1 0,0 1 0 15,-3 2 0-15,0 0 0 0,3 1 1 0,0-4 0 16,-3 1 0-16,3 2 0 0,-3-2-1 0,3 2 0 15,-3 0 0-15,3 0 0 0,-3-5-34 0,3 0-11 16,-3 0 0-16,0-3 0 0,0 3 11 0,3 0 16 16,-3 5-4-16,0 1-1 0,0-1-11 0,3-8 0 15,0 3 0-15,0 0 0 0,-3 0 0 0,3 3 0 16,-3-3 0-16,0 2 0 0,3-10 12 0,0 5 0 16,-3 3 0-16,3 6 0 0,0-9-12 0,0 8-17 0,-3 0 4 15,3-2 1-15,-3 0 12 0,3-1 0 0,-3 6 0 16,3 3 0-16,-3-6 0 0,0 0 0 0,0 3 0 15,3 0 0-15,-3 0 8 0,3-3 5 0,0 3 1 0,0-3 0 16,-3-2-14-16,3 2 0 0,0-3 0 0,0 1 0 16,0-1 0-16,0 1 0 0,-3-3 0 0,3 0 0 15,0 3 0-15,0-6 0 0,-3 3 0 0,3 0 0 16,-3 2 0-16,3 1 0 0,-3-3 0 0,3 0 0 16,0 0 0-16,0 2 0 0,0 1 0 0,0-1 0 0,0-4 0 15,0-1-18-15,0 3 2 0,0 3 1 0,-3 2 25 0,3-3 5 16,0-4 1-16,0 7 0 0,-3 5-16 0,3-4 0 15,0-4 0-15,0 1 0 0,0-1-10 0,0 4-5 16,0-1-1-16,0 0 0 0,0 0 16 16,0-2 0-16,0-1 0 0,0 1 0 0,0 0 0 0,0 2 0 15,-3-3 0-15,3 4 0 0,-3-1 0 0,3-8 0 16,0 6 0-16,0 2 0 0,-3-2 33 0,3-1 10 16,0-2 1-16,0 3 1 0,0-3-31 15,0 2-6-15,0 1-8 0,0-3 11 0,0 0-11 0,0 0 0 16,0 2 0-16,0-2 0 0,0 3 0 0,0-3 8 15,-3-3-8-15,3 3 0 0,-3-3 0 0,3-5 0 16,0 8 8-16,0-3-8 0,0 3 10 0,0-2 0 16,0-6 0-16,0 8 0 0,-2 2-10 0,2-2 0 15,0 3 0-15,0-1 0 0,0 1 0 0,2-1 0 16,-2 1 0-16,0 0 0 0,0-1 50 0,0 3 11 16,0 1 3-16,0-4 0 15,0 3-75-15,0-2-14 0,0 2-3 0,0 0-1 0,0 1 46 0,-2-4 10 0,2 1 1 16,0-3 1-16,0 2-43 0,0 1-9 0,0 0-1 0,-3-1-1 15,3-2 40-15,0 0 8 0,0 3 1 0,0-6 1 16,0-5-40-16,0 0-8 0,0 0-1 0,0 0-1 16,0 0 25-16,0 10 0 0,3 4 0 0,-3-1 0 15,-3 8 0-15,3-8 0 0,0-2 0 0,0-11-8 16,0 0 8-16,0 0 0 0,-3 8 0 0,3 2 0 16,0-2 0-16,-3 0 0 0,3-8 0 0,0 8 0 15,0 0 0-15,0 3 9 0,0-3-9 0,0 5 0 16,0-8 12-16,0 6-4 0,0-3 0 0,-3 5-8 15,3-2 11-15,0-1-11 0,0 1 10 0,0 5-10 16,-3 2 13-16,3-2-3 0,0-3-1 0,0 3 0 0,0 3-9 0,0-4 0 16,0-1 0-16,0-1 0 0,0 0 0 0,0-2 0 15,-3 2 0-15,3-5 0 0,-3 3 0 0,3-1 0 16,0 1 0-16,0 2 0 0,0 0 0 0,-3 3 0 16,3 0 0-16,-3-3 0 0,3 0 0 0,0-5 0 15,0-8 0-15,0 0 0 0,0 0 0 0,0 8 0 16,0 0 0-16,0 5 0 0,-3 1 0 0,3-4 0 15,0 1 0-15,0 2 0 0,0-2 0 0,-3 4 10 16,3-1-10-16,0 4 10 0,0-2-10 0,-3 5 0 16,3 6 0-16,0-6 0 0,0-5 0 0,-3 0 0 15,3-3 0-15,0 3 8 0,-3 0-8 0,3 2 0 16,0 1 0-16,0 2 0 0,0-3 0 0,-3-4 0 16,3-14 0-16,0 8 0 0,-3 7 0 0,3-1 0 15,0-1 0-15,0-3 0 0,0 4 0 0,-3-9 8 16,3-5-8-16,0 0 0 0,0 5 0 0,0 6 0 0,0-1 0 0,0-2 0 15,-3-2 0-15,3 2 0 0,-3 2 0 0,3 1 0 16,0 2 0-16,-3 0 0 0,3 0 0 16,0 3 0-16,-3 0 0 0,3 3 0 0,0-1 0 15,0 3 0-15,-3-2 0 0,0-1-11 0,0 1 1 0,3 2 0 16,0-5 10-16,-3 0 0 0,3 0 0 0,0-3 0 16,-3-2 8-16,3-1 3 0,0 1 1 0,-3 2 0 15,3-5-12-15,0 2 0 0,0-2 0 0,0 3 0 0,-3-3 0 16,3 3 0-16,0-4 0 0,-3 4 0 15,3 0 0-15,0 2 0 0,0 0 0 0,0-2 0 0,-3 2 0 16,3 3 0-16,-3-3 0 0,3 3 0 0,0 0 0 16,-3 2 0-16,3 1 0 0,-3-9 0 15,3 1 0-15,0 0 0 0,-3 2 0 0,3 0 0 0,0 3 0 0,-3-3 0 16,3 0 0-16,-3 6 0 0,0-1 0 0,3-2 0 16,-3 0 0-16,3-3 0 0,-3 3 0 15,3 0 0-15,-3 0 0 0,0-3 0 0,0 0-12 16,1 1 1-16,2-1 1 0,-3 0 0 15,3-2-66-15,0 2-14 0,0 0-2 16,0-2-788-16</inkml:trace>
  <inkml:trace contextRef="#ctx0" brushRef="#br0" timeOffset="204178.27">14837 12081 651 0,'0'0'28'0,"0"0"8"0,0 0-36 0,0 0 0 0,0 0 0 0,0 0 0 16,0 0 39-16,0 0 1 0,0 0 0 0,0 0 0 16,0 0-24-16,0 0-4 0,0 0 0 0,0 0-1 15,0 0 6-15,0 0 2 0,0 0 0 0,6-3 0 16,3 3 17-16,0 0 3 0,0 0 1 0,0 0 0 15,0-2-4-15,3 2 0 0,-4-3 0 0,7 3 0 16,-3 0-25-16,0 0-11 0,3 0 8 0,0 0-8 16,0 0 12-16,0 0-4 0,0 0 0 0,2 0 0 15,1 0 10-15,0-3 2 0,-3 3 0 0,3 0 0 0,-3 0 5 16,0-2 2-16,0-1 0 0,2 0 0 16,1 1-3-16,0 2-1 0,3-3 0 0,0 0 0 0,3 3-11 15,2-2-1-15,-5-1-1 0,3 0 0 0,6 3 1 0,-3 0 0 16,2 0 0-16,-2 0 0 0,0 0-11 0,3-2 12 15,-6 2-12-15,2 2 12 0,1-2-12 0,0 0 12 16,3 0-12-16,-1 3 12 0,4 0 0 0,0-1 1 16,-3-2 0-16,2 0 0 0,-2 3-5 15,3 0-8-15,0-3 11 0,-4 0-11 0,-2 0 10 16,0 2-10-16,0 1 8 0,-3-3-8 0,2 0 0 0,-2 0 8 16,3 3-8-16,3-3 0 0,-3 0 0 0,5 0 8 15,-2 0-8-15,0 0 0 0,0 0 0 0,-1 0 8 16,1 0-8-16,-3 0 0 0,0 0 0 0,0 0 8 15,-1 2-8-15,1-2 0 0,0 0 0 0,0 0 0 0,5 0 0 16,1 0 0-16,-3 0 10 0,3 0-10 0,-1-2 12 0,1 2-12 16,-6 0 0-16,3 0 0 0,5 0 0 0,-2 0 0 15,-3 2 0-15,0-2 0 0,-1 3 0 0,4-3 0 16,3-3 0-16,-3 3 0 0,-1-2 0 0,4 2 0 16,3 0 0-16,-3 0 0 15,-4 0 0-15,4 0 0 0,0 0 0 0,-1 0 0 16,-2 0 0-16,0 0 0 0,0 0 0 0,-4 0 0 0,4 0 0 15,3 0 0-15,-3-3 0 0,-1 3 0 0,7 0 0 16,0 3 0-16,5-3 0 0,-2 0 0 0,0 0 0 0,-4-3 0 16,1 3 0-16,-3 3 0 0,3-3 0 0,-1 0 0 15,4 0 0-15,0 0 0 0,2 2 0 0,1-2 0 16,-3 3 0-16,-4 0 0 0,1-1 0 0,0 1 0 16,2 2 0-16,1-2 0 0,0-1 0 0,-1 1 0 15,1 0 0-15,3-1 0 0,-1 1 0 0,-2 0 0 16,0 2 0-16,-4-2 0 0,1-1 0 0,0 1 0 15,2 2 0-15,4-2 0 0,-3 0 0 0,2-1 0 0,1 6 0 16,0-5 0-16,-4-1 0 0,1 4 0 0,-6-4 0 16,5 4 0-16,1-4 0 0,3 1 0 0,5-3 0 15,-2 3 0-15,0-1 0 0,-1 3 0 0,-2 1 0 16,-3-4 0-16,-4 1 0 0,4 0 0 0,3-1 23 0,-1 4-3 16,7-6 0-16,-4 2 0 0,4 4-20 15,0-4 0-15,-4 4 0 0,-2-4 0 0,3 1 0 16,-1-1 0-16,4 1 0 0,-1-3 0 0,1 0 0 15,0 3 0-15,-4-3 0 0,-2 5-12 0,-1-2 20 0,1-1 4 16,0 1 1-16,-1-3 0 0,4 0-13 0,-3 0 0 16,2-3 0-16,-2 3 0 0,3 0 0 0,-4 3 0 15,1-3 0-15,0 3 0 0,-4-3 0 0,1-3 0 16,3 3 0-16,-1-3 0 0,1 3 0 0,2 0-15 0,-2 0 3 16,3 0 1-16,-4 3 11 0,-2-3 0 0,0 0 0 15,-4 3 0-15,4-6 0 0,-3 3 0 0,2 0 0 0,-2 0 0 16,3 0 0-16,-1 0 0 0,1 0 0 0,0 0 0 15,-6 5 12-15,-4-5-3 0,1 0 0 0,6 0 0 16,-1 0-9-16,1 0-12 0,3 0 2 16,-1 3 1-16,7-3 9 0,-3 3 11 0,-1-1-3 0,-5 1 0 15,0 0-8-15,-1-1 0 0,-2 1 0 0,3-3 0 16,3 0 0-16,-1 0 0 0,1 2 0 0,0-2 0 16,-4 3 0-16,1 0-11 0,0-3 3 0,-4 5 0 15,-2-2 8-15,0-3 11 0,-3 2-3 0,2-2 0 16,4 0-8-16,3 0 0 0,-4 0 0 0,4 0 0 15,0-2 0-15,3 4 0 0,-4 1 0 0,-2-3 0 16,0 0 0-16,-7 3 0 0,1-3 0 0,0 0 0 0,0 0 0 16,0 0 0-16,-1-3 0 0,1 3 0 0,0 0 0 15,0 0 0-15,-1 0 0 0,-2 0 0 0,0 0 0 16,-3 3 8-16,-3-1-8 0,-1 1 8 0,1-3-8 0,-3 0 0 16,-3 0 0-16,0 0 0 0,-3 3 0 0,0-3 0 15,0 0 0-15,-3 0 0 0,2 0 0 0,1 0 0 16,-3 0 0-16,0 2 0 0,0-2 0 0,0 0 0 15,-9 0 0-15,9 0 0 0,0 0 0 0,-3 0 0 16,3 0 0-16,-3 0 0 0,-6 0 8 0,9 0-8 16,-3 3 8-16,0-3-8 0,-6 0 8 0,9 2-8 15,-1-2 8-15,-8 0-8 0,0 0 12 0,6 0-4 0,3 0 0 16,-9 0 0 0,0 0-105-16,0 0-22 0,0 0-4 0,0 0-1 0</inkml:trace>
  <inkml:trace contextRef="#ctx0" brushRef="#br0" timeOffset="204776.05">24070 12097 864 0,'0'0'76'0,"-3"-3"-60"16,0 3-16-16,0 0 0 0,0 0 55 0,-3 0 8 16,4-3 1-16,-1 3 1 0,0 0-15 0,0 0-3 0,3 0-1 0,0 0 0 15,0 0-22-15,0 0-5 0,0 0-1 0,9 6 0 16,-9-6 2-16,8 5 0 0,7-2 0 16,-3 2 0-16,3 0-2 0,3-2 0 0,0 2 0 0,-3-2 0 15,3 2-18-15,-1 3 0 0,1-5 0 0,3 5-9 16,-6 0 18-16,6 0 4 0,-3-3 1 0,3 5 0 15,-4-2-14-15,4 0 0 0,0 3 0 0,3-3 0 16,-3 2 0-16,0 1 0 0,-1-3 8 0,-2 3-8 16,-3-4 0-16,-3 4 0 0,0-3 0 0,0 3 0 15,-6-4 11-15,3 1 5 0,-6 0 2 0,3 0 0 16,-3 3-6-16,-3-6-2 0,3 3 0 0,-6-3 0 16,-3 3 11-16,3-2 3 0,3 2 0 0,-6-3 0 15,-3 0-5-15,-3 0-1 0,-3 1 0 0,-3-1 0 16,3 0-5-16,-3 1-1 0,-2-1 0 0,2 0 0 0,0 3-3 15,0-3-1-15,0 1 0 0,0 2 0 0,3 0-8 16,1-3 0-16,2 3 0 0,-3-3 0 0,0 3 0 16,3 0 8-16,-3-3-8 0,3 3 8 0,-3-2 0 15,3-1 0-15,0 0 0 0,1-2-557 16,-1 2-112-16</inkml:trace>
  <inkml:trace contextRef="#ctx0" brushRef="#br0" timeOffset="206227.6">15090 4143 633 0,'0'0'56'0,"0"0"-44"0,0 0-12 0,3-5 0 16,0-3 85-16,0 3 15 0,-3 2 4 0,3-5 0 16,3 3-43-16,-3 0-8 0,-3 5-1 0,6-6-1 15,-3 1-5-15,-3 5-1 0,0 0 0 0,0 0 0 16,0 0 6-16,0 0 1 0,0 0 0 0,0 0 0 15,0 0 11-15,0 8 2 0,-3 0 1 0,0 5 0 16,-3-5-14-16,0 3-2 0,0 2-1 0,-3 0 0 0,-3 8-6 16,3-7-2-16,-3 4 0 0,-3 1 0 0,1-3-21 15,2 2-4-15,-3-5 0 0,3 6-1 16,3-6-15-16,0 0 0 0,0-5 8 0,3 3-8 16,0-3 0-16,0-3 0 0,3 3 8 0,3-8-8 15,0 0 0-15,0 0 0 0,0 0 0 0,6-8 0 16,0 3-33-16,0-3-3 15,3 2-1-15,0-7 0 0,-3 0-11 0,3 0-3 16,-3 0 0-16,3-3 0 0,-3 0 28 0,0-8 6 0,0 3 1 16,0 0 0-16,2-3 1 0,-2 3 1 0,0-3 0 0,3-3 0 15,0 6 22-15,0-5 5 0,3-1 1 0,-3 1 0 16,0 2-26-16,3 3-4 0,-3 0-2 0,0 2 0 0,3 1 18 16,-3 4 0-16,-4-4 0 0,4 5 0 0,-3 5 18 0,0-3 7 15,0 3 2-15,-3 3 0 0,0 2 23 0,-3 3 5 16,0 0 1-16,0 0 0 0,3 3-27 0,0 0-5 15,-3-3 0-15,3 10-1 0,3 1 13 0,-3-6 4 16,0 8 0-16,0-2 0 0,3-1-16 0,0 4-4 0,-3 4 0 16,3-5 0-16,0 3-6 0,0 3-2 15,-3 2 0-15,0 3 0 0,0 2 16 0,0 1 4 0,0-1 0 16,-3 3 0-16,0-2-32 0,0-1 0 0,3-2 0 16,0-3 0-16,3 0 0 0,-3-2 8 0,0 2-8 0,2-8 0 15,1-2 11-15,0 2-11 0,3-2 12 0,-3-1-12 16,0-4 0-16,-3 1-19 0,0-1 3 0,-3 2-718 15,0-8-143-15</inkml:trace>
  <inkml:trace contextRef="#ctx0" brushRef="#br0" timeOffset="207429.06">16245 2604 1335 0,'0'0'59'0,"0"0"13"0,0 0-58 0,0 0-14 0,0 0 0 0,-3 5 0 16,3-5 109-16,0 8 19 0,-6 2 4 0,3-2 1 15,0 5-49-15,-3-7-11 0,3 2-1 0,-3 5-1 16,0 0-15-16,0 6-4 0,3-6 0 0,-3 0 0 16,-3 6-44-16,3-6-8 0,3 3 0 0,-2 0 0 0,-1-3-18 15,3 0 2-15,-3 0 0 16,3 1 0-16,-3-1 28 0,3 0 7 0,-3 0 1 0,3-5 0 16,0 3-186-16,0-3-37 0</inkml:trace>
  <inkml:trace contextRef="#ctx0" brushRef="#br0" timeOffset="208145.3">15986 2532 460 0,'0'0'20'0,"-3"-3"5"0,0-2-25 0,0-5 0 16,0 2 0-16,0 0 0 0,0-3 238 0,3 3 42 0,-3 0 9 0,0-2 2 16,0 2-144-16,3 0-29 0,0-3-6 0,0 3 0 15,0 0-29-15,3 3-6 0,-3-6-1 0,3 3 0 16,0 1-20-16,0 1-5 0,3-2-1 0,0-2 0 16,0 2-6-16,3 0-2 0,3-5 0 0,-3 2 0 15,6 3-11-15,-3-2-3 0,5-1 0 0,1 0 0 16,6 3-12-16,0-2-2 0,0 2-1 0,2 0 0 15,1 3-13-15,0-3 9 0,3 2-9 0,-3-1 8 16,-1 7-8-16,-2-6 0 0,0 6 0 0,-3 0 0 16,-3 0 0-16,0 0 0 0,-4 6 0 0,1 1 8 15,0-1 0-15,-3-4 0 0,0 4 0 0,-3-1 0 16,0 3-8-16,-3-3-9 0,0 3 9 0,0-3-13 16,-3 9 13-16,0-9 12 0,0 3-3 0,0 5 0 0,-6 0-9 0,0 1 0 15,0-1 0-15,-3 5 0 0,0-4 8 0,0 4 0 16,0 3 0-16,-3-2 0 0,0 2-8 0,0-3 0 15,-3-4 0-15,3 4 0 0,-3-5 0 0,3 3 0 16,-2-5 0-16,2 2 0 0,0 0 0 0,0-7 0 16,0 2 0-16,3 0 0 0,0-1 0 0,0 4 0 15,0-6 0-15,3-2 0 0,0 2 0 0,3-5 0 16,0 6 0-16,0-6 0 0,0 0 0 0,6 7 0 16,0-1 0-16,0 2 0 0,3 0 0 0,-3 2 0 15,0-4 0-15,0 1 0 0,3-1 0 0,-3 2 0 16,0-3 0-16,-3 3 0 0,2 5-15 0,-2-8-5 15,0 9 0-15,0-1-1 16,-3 0-10-16,-3 0-1 0,3 1-1 0,0 4 0 0,-3-2 17 0,0 3 4 16,-2-1 1-16,-1-5 0 15,0 3-12-15,-6 8-2 0,-3-11-1 0,3 6 0 0,-6-6 43 0,0 3 9 0,0-3 2 0,-2-2 0 16,2 2-13-16,0-8-3 0,0 3 0 0,-3-3 0 16,0 1 10-16,3 2 2 0,1-8 0 0,-4 2 0 15,3-2-24-15,3 0 0 0,0-2 0 0,0-4 0 16,0 1 0-16,3-3 0 0,1-5 0 0,2 5 0 15,0-8 18-15,0 0-1 0,3 3 0 0,3-8 0 16,0 2-17-16,0-5 0 0,3 3 0 0,3 0 0 16,0 3 0-16,0 4 0 0,0 1 0 0,3 0 0 15,3 0-76-15,0 2-18 0,-1 3-4 16</inkml:trace>
  <inkml:trace contextRef="#ctx0" brushRef="#br0" timeOffset="208729.71">16694 2813 633 0,'0'0'28'0,"0"0"6"0,0 0-34 0,0 0 0 16,0 0 0-16,0 0 0 0,9 0 188 0,-3-3 32 16,-6 3 5-16,0 0 2 0,9-5-120 0,-3-1-24 0,-3 1-5 0,3-3-1 15,0 3-77-15,0-3-15 0,0 0-3 0,0-3-1 16,-6 3 30-16,3 3 5 0,6-3 2 0,-3 0 0 16,-6 3 35-16,0-3 7 0,3 3 2 15,-3-3 0-15,0 2 18 0,-6-1 3 0,0 1 1 0,-3-2 0 16,3 6-12-16,0-1-1 0,-3-2-1 0,0 5 0 15,0 5-23-15,-3-5-5 0,-6 5-1 0,1 6 0 16,-4 5-8-16,0-3-1 0,3 0-1 0,-3 0 0 16,6 1-4-16,0-1-1 15,7 0 0-15,-4 0 0 0,3 1-10 0,3-1-1 0,-3 5-1 0,3-4 0 16,3 1-14-16,3 4 0 0,-3-1 0 0,6 1 0 16,0-6 0-16,6 0 0 0,-3-5 0 0,6 3 0 0,0-3 0 15,-1-3 0-15,1-2 0 0,3 2 0 0,0-5 0 0,3 0 0 16,-3-8 8-16,0 6-8 0,3-6 0 15,-3 0-12-15,-1 0 3 0,-5-3 0 0,0-2 9 16,0 0 0-16,3-6-9 0,-3 1 9 0,-3 2-9 0,3-3 9 16,0-2-12-16,-6 3 12 0,3 4 0 0,-3-4 0 15,0 5 0-15,-3-1 0 0,-3 1 0 0,0 0 0 16,-3 2 0-16,-3 3 0 0,3 0 0 0,-3 1 0 16,0 1 0-16,0 6 0 0,3-8 0 0,0 8 0 15,-6 0 0-15,0 3 0 0,3 2 0 0,1-2 8 16,-1 0 0-16,0 4 1 0,0-1-9 0,0 2 0 15,6-3 0-15,3 3 0 16,-3-3-159-16,3-5-33 0,6 8-8 0</inkml:trace>
  <inkml:trace contextRef="#ctx0" brushRef="#br0" timeOffset="208999.99">16930 2630 2059 0,'0'0'91'0,"0"0"19"0,0 0-88 0,0 0-22 0,0 0 0 0,0 0 0 16,0 0 114-16,0 0 18 0,3 5 4 0,-3-5 1 15,0 0-67-15,3 6-14 0,-3-6-2 0,5 7-1 16,-2 7-25-16,0-9-6 0,3 0-1 0,0 3 0 16,-3 5-21-16,0-5 0 0,3 3 0 0,0 2 8 15,-3 0-8-15,0 1 0 16,0-1 0-16,3 3 8 0,-3 8-8 0,3-6 0 0,0 3 0 0,-3-2 0 15,3-3 0-15,0 7 0 0,-3-4 0 0,0-6-8 16,3 0-32-16,-6 1-5 0,3-1-2 0,-3-5 0 16,-3 2-116-16,3 1-23 0</inkml:trace>
  <inkml:trace contextRef="#ctx0" brushRef="#br0" timeOffset="209251.31">16870 2963 1152 0,'-6'-2'102'0,"6"-4"-82"0,0 6-20 0,0-2 0 0,-3-4 212 0,3 1 39 0,0-3 7 15,3 8 2-15,0-5-132 0,3 0-27 0,-3 2-5 0,3-2 0 16,3-3-52-16,0 2-9 0,-3 1-3 0,6-3 0 16,0-5-12-16,-1 0-4 0,1 0 0 0,0-1 0 15,0 1-2-15,3-5-1 0,-3 4 0 0,-3 1 0 16,3-5-13-16,0 4 0 0,6 1 0 0,-7 0 0 15,-5 0 0-15,3 2 0 0,6 1 0 0,-6 4 0 16,-6-2 0-16,3 3 0 0,3 0 0 0,0-3-782 16,0 2-159-16</inkml:trace>
  <inkml:trace contextRef="#ctx0" brushRef="#br0" timeOffset="210352.55">17260 2765 864 0,'-6'-11'76'0,"6"9"-60"0,0-4-16 0,0-2 0 0,0 8 122 0,0 0 22 16,3 0 4-16,-3 0 0 0,0 0-22 0,0 0-5 16,0 0-1-16,0 0 0 0,0 0-36 0,3 8-7 15,-3 6-1-15,-3-4-1 16,0 6-41-16,3 3-8 0,-3-1-2 0,-3 9 0 0,0-6 20 0,0 3 3 16,0 2 1-16,-9 6 0 0,-3 2-30 0,7-7-6 0,2-1 0 15,0 6-1-15,-6-6-11 0,3 6 0 0,0 2 9 0,0 3-9 16,-3-2 0-16,3-3 8 0,0-1-8 15,1-2 0-15,2-5 0 0,3-5 0 16,-3 2 0-16,3-8 8 0,0 0-8 0,0-2 0 0,3-3 0 0,0 0 0 16,0-3 0-16,3 0 9 0,0 3-1 0,0-8-8 15,0 0 0-15,0-8 0 0,0 3-10 0,-3-3 10 16,3 3 0-16,-3-8 0 16,3 2 0-16,3 3 0 0,0-5 0 0,0 0 0 0,3 0 0 0,0-14 0 0,3 3 0 15,0-10 0-15,3-1 0 0,-1 4 0 16,7-6 0-16,-3 8 0 0,-3-1 0 0,6 4 0 0,3 0 28 15,-3-1 14-15,-3 1 2 0,2-1 1 0,4-5-24 16,0 6-5-16,-3-1 0 0,3-4-1 0,-3 4-3 0,-1 1-1 16,1-1 0-16,-3 6 0 0,0 3-11 0,-3-1 0 15,3 6 9-15,0 0-9 0,-6-1 0 0,3 1 0 16,0 5 0-16,-1 3 0 0,-2-6 0 0,-3 9 0 16,3-4 0-16,0 6 0 0,3 0 0 0,-3 6 0 15,-3-6 0-15,0 8 0 0,0-3 0 0,0 0 0 16,-6 6 12-16,0-1-4 0,-3 4 6 0,3-1 2 15,-3 5 0-15,-3 4 0 0,0-4-1 0,0-2 0 16,3 8 0-16,-3-6 0 0,-3 4-7 0,0-4-8 16,3-5 11-16,-3 6-11 0,3-6 11 0,-3 0-11 15,-2 0 10-15,2-5-10 0,0 6 10 0,-3-4-10 0,-3-2 10 16,0-3-10-16,3 3 9 0,0-2-9 0,-6-4 8 0,3 4-8 16,1-6 8-16,2 0-8 0,0-6 0 0,3 1 8 15,3-3-8-15,3 0 0 0,0-2 0 0,0-1 8 16,3-2-8-16,3-3 0 0,3 0-10 0,6-3 10 31,-3-2-146-31,6 3-23 0,-3-6-5 0</inkml:trace>
  <inkml:trace contextRef="#ctx0" brushRef="#br0" timeOffset="210661.72">17927 2093 979 0,'3'-11'43'0,"-3"11"9"0,0 0-41 0,0 0-11 15,0 0 0-15,0 0 0 0,0 0 254 0,-6 6 49 16,0 2 9-16,3 2 3 0,-12 22-94 16,6-11-136-16,0 0-1 0,-3 3-30 0,3 2-6 15,-3 6 0-15,0 0-1 0,1 2-6 0,-1 6-1 16,-6-6 0-16,6 3 0 0,-3 1-16 0,0-4-4 15,-3 0-1-15,6-2 0 0,3 0-19 0,-3-6 8 16,1 1-8-16,2-1 0 0,0 1 8 0,3-4-8 16,0 4 0-16,3-1 0 0,0 6 0 15,3-11 0-15,6 3 0 0,-3-3 0 16,-3-8-28-16,6 6-7 0,3-3-1 0,-3-6-773 16,3-2-155-16</inkml:trace>
  <inkml:trace contextRef="#ctx0" brushRef="#br0" timeOffset="211187.31">17942 2760 1893 0,'-9'47'41'0,"6"-31"9"0,3-16 2 0,0 0 2 0,0 0-43 0,0 0-11 0,0 13 0 0,0-13 0 16,0 0 68-16,0 0 11 0,0 0 2 0,0 0 1 15,0 0-66-15,0 0-16 0,6 8 0 0,3-2 0 0,-3-6 0 16,-1-6 0-16,4 6 0 0,-3-8 0 0,0-2 55 0,0 2 7 16,0-5 2-16,0 2 0 0,-3 0-52 0,0-2-12 15,0 3 0-15,0 2 0 0,-3-6 0 0,-3 9 0 16,3-8 0-16,-3 5 0 0,-3-3 0 0,0 3 0 16,0 1 0-16,-3 1 0 0,3 1 56 0,-3 2 9 15,1 3 2-15,-4 3 0 0,0 2-11 0,0-2-1 16,-3 7-1-16,0-4 0 0,3 2-15 0,0 5-3 15,-3 0-1-15,3 0 0 0,4 1-19 0,-1 4-4 16,3 1-1-16,0 2 0 0,3-3-11 0,3-2 0 16,-3 3 0-16,6-1 0 0,0 1 0 0,3-6 0 15,-6-13 0-15,6 13 0 0,3 0 0 0,-1-5 0 16,1-2 0-16,3-1 0 0,0-5 0 0,0 0 0 0,0-3 0 16,0 1 0-16,0-9 0 0,0 3 0 0,0-5-12 0,0-8 12 31,-1 2-34-31,1 1 1 0,0-3 0 0,-3 2 0 0,0-5 33 0,0 3 0 0,0 5 0 0,-3-2 0 15,0 4 0-15,-3 1 0 0,-3 3 0 0,-3 2-10 16,-3-3 10-16,3 3 0 0,-6 3 0 0,3 2-8 16,-3-2 8-16,0 2 0 0,0 3 0 0,0 3-8 15,0 2 8-15,-2-2 0 0,-1 2 0 0,0 0-8 16,0 1 8-16,0 2-12 0,3-3 12 0,0 3-12 16,0 0-84-1,3-3-16-15,3 0-4 0,3 3-653 0,0-8-131 0</inkml:trace>
  <inkml:trace contextRef="#ctx0" brushRef="#br0" timeOffset="211501.52">18433 2029 2156 0,'0'0'96'0,"-3"6"19"0,-3-6-92 0,0 5-23 16,0 3 0-16,0-3 0 0,0 3 99 0,0 0 15 16,0 5 3-16,0 1 1 0,3 1-54 0,-6 1-12 15,0 3-1-15,3 2-1 0,-3 3-19 0,0 8-4 16,-2 2-1-16,2 0 0 0,-3 3-4 0,3-10-1 16,0 5 0-16,0-1 0 0,-3 9-9 0,0-8-3 0,0 2 0 0,0-2 0 15,0 0-9-15,1 7 0 0,-4 6 0 16,6-5 0-16,0 0 0 0,3-6 0 0,0 3 0 15,0-10 0-15,3-1-15 0,3-7-1 0,0-4-1 0,0-1 0 32,3-4-39-32,0-2-8 0,3 3-2 0,-6-11-753 0,0 0-150 0</inkml:trace>
  <inkml:trace contextRef="#ctx0" brushRef="#br0" timeOffset="211728.15">18076 2622 979 0,'0'0'43'0,"-6"0"9"0,3 0-41 16,-3 0-11 0,0 0 0-16,6 0 0 0,0 0 322 0,0 0 62 0,0 0 13 0,0 0 3 0,0 0-269 0,0 0-54 15,9-5-10-15,0 5-3 0,2-3-10 0,1 0-2 16,0 1-1-16,3 2 0 0,3-5-30 0,0 5-5 16,0-3-2-16,0 0 0 0,-4 1-14 0,4-6 9 15,-3 2-9-15,0 1 8 0,0 2-8 0,0 1 0 16,-6-1 0-16,3 3 8 15,0-5-53-15,-3 5-11 0,-9 0-3 0,6 0-1173 16</inkml:trace>
  <inkml:trace contextRef="#ctx0" brushRef="#br0" timeOffset="212770.57">18561 2783 1040 0,'0'0'46'0,"0"0"10"0,0 0-45 0,0 0-11 15,0 0 0-15,0 0 0 0,0 0 115 0,0 0 21 16,0 0 4-16,0 8 0 0,3 6-42 0,-3-6-9 15,0 2-1-15,0-10-1 0,0-18-48 0,0 12-10 16,0 6-1-16,0 0-1 0,3-8 35 0,0 3 7 16,3 2 2-16,-6 3 0 0,3-5-43 0,0-3-8 15,3-2-1-15,-1 2-1 16,-5 2 17-16,3-2 3 0,3 8 1 0,-3-5 0 0,-3-3-39 0,3 3 0 16,-6 0-9-16,0-3 9 0,3 0 12 0,-6 2 11 0,0-1 1 0,1 1 1 15,-4-2-1-15,-3 3 0 0,0 0 0 0,3-3 0 16,0 8 4-16,0-6 0 15,-3 6 0-15,0 0 0 0,-3 6 4 0,0 2 0 0,-2-3 1 0,2-2 0 16,3 7-16-16,0-4-3 0,0 7-1 0,0 0 0 16,0 0-13-16,6 0 8 0,-3 1-8 15,3 2 0-15,-3 2 0 16,0 3 0-16,4 3 0 0,-1-3 0 0,3 3 0 16,0-5 0-16,0 2 0 0,3 0 0 0,0 3 0 0,3-11 0 15,0 3 0-15,3-3 0 0,-1-2 0 0,1-3 0 0,3-3 0 16,0 0 0-16,6-5 0 0,0 0 0 0,0 0 0 0,3-5 0 15,3-3 0-15,-4-5 0 0,1-1 0 0,3-1 0 16,0-7-39-16,0 1-13 16,3-8-4-16,-1 0 0 0,1 3-119 0,0-1-24 15,-6-5-5-15,0 9-456 0,0 1-92 0</inkml:trace>
  <inkml:trace contextRef="#ctx0" brushRef="#br0" timeOffset="213060.44">18900 2180 518 0,'6'-8'46'0,"0"-5"-37"16,0 0-9-16,3 0 0 0,-3-1 168 0,0 1 31 15,0 0 6-15,0 2 2 0,0 3-88 0,-3 0-18 16,0 3-3-16,0-3-1 0,0 3-12 0,-3 5-2 16,0 0-1-16,0 0 0 0,0 0-18 0,0 0-4 15,0 0-1-15,0 0 0 0,2 8-11 0,-4 2-1 16,2-2-1-16,-3 6 0 0,-3-1 7 0,0 5 2 16,0 1 0-16,-3 2 0 0,0-2-4 0,-3 7-1 15,0 0 0-15,-3 6 0 0,3-5-10 0,-3 7-1 16,0 6-1-16,4 2 0 0,-7-2-13 0,6-1-2 15,-3 1-1-15,0 0 0 0,0 5-9 0,0-6-1 0,3-1-1 16,0-4 0-16,4-8-11 0,-1 6 12 16,0-5-12-16,6-1 12 0,-3-5-12 0,3 3 8 0,3-3-8 15,3 3 8-15,0-11-8 0,3-5 0 0,0 3 0 0,3-3 0 16,-9-8 0-16,0 0-12 0,0 0 2 0,14 2 1 16,1 1-93-1,-15-3-18-15,15-5-4 0,-3-3-1051 0</inkml:trace>
  <inkml:trace contextRef="#ctx0" brushRef="#br0" timeOffset="213956.05">18974 2850 1753 0,'0'2'38'0,"0"4"8"0,0-6 2 0,3 5 2 0,-3 0-40 0,0-5-10 15,0 0 0-15,0 0 0 0,6 3 85 0,0 2 15 16,0-10 4-16,0 2 34 0,0-2-118 16,-3 0-2-16,6-1-1 0,0-2-17 0,-3 0 0 15,0-2 0-15,0 2 0 0,3-5 0 0,-3-1 0 16,3 1 0-16,-3 0 0 0,0 0 0 0,0-1 0 16,-3 1 0-16,0-3 0 0,0 3 0 0,-1 3 0 15,1-4 0-15,-6 9 0 0,1-8 44 0,-4 0 6 16,3 7 1-16,-3-2 0 0,0 3-31 0,0-3-5 0,-3 5-2 15,0 1 0-15,0 2 41 0,-3 2 8 0,3 1 2 0,-6 5 0 16,-3-3-52-16,0 3-12 0,4 5 0 16,-4 6 0-16,0-6 54 0,0 8 8 15,3 3 2-15,0 3 0 0,3-1-52 0,0 1-12 0,1-1 0 0,5 1 0 16,0-6 0-16,6 2 0 0,-6-4 0 16,6-6 0-16,0 0 0 0,6-5 0 0,-3 3 0 0,3-3 0 15,2-3 0-15,1 3 0 0,3-8 0 0,0 0 0 16,0-5 0-16,3 2 0 0,3 1 0 0,3-1 0 15,0-10 0-15,-4 5 0 0,-5-3 0 0,6 3 0 16,-3-10-48-16,0-1-13 16,0 1-3-16,-3-3 0 0,0 2 0 0,0 3 0 0,-4-2 0 15,1-4 0-15,-3 7 28 0,0 1 6 0,0 1 1 0,0 5 0 16,-3-5-5 0,-3 8-1-16,0-1 0 0,0 6 0 0,0 0 71 0,-3-2 13 0,0 2 3 15,3 0 1-15,-6 2-33 0,3 1-8 0,-6 5 0 0,6-3-1 0,-3 3 29 16,1 5 5-16,-1-5 2 0,3 6 0 0,-6 4-24 0,3 1-5 15,3-1-1-15,-3-2 0 0,0 3 38 0,3-6 7 16,3 0 2-16,-3 0 0 0,3 0-64 0,-3-2-15 16,3-3-1-16,3 0-1 0,0-3 27 0,3 6 6 15,0-3 0-15,0-3 1 0,3-2-17 0,0 2 0 16,-1-5 0-16,4 0 0 0,0 0 0 0,0 0 0 16,0-5 0-16,0 2 0 0,0-2 0 0,0-3 0 15,0 2 0-15,3-7 0 16,-3 3-48-16,-1-4-12 0,1 1-4 0,0 0 0 0,3 0 54 0,-3 0 10 15,-3 5 0-15,0-3 0 0,3 3 0 0,-3 3 0 0,-6 2 0 16,3 3 0-16,3 0 0 0,-9 0 0 16,0 0 0-16,0 0 0 0,3 8 0 0,-3 5 0 0,0-5 0 15,-3 5 0-15,-3-2 0 0,3 2 0 0,3-5 0 16,-3 3 0-16,0 2 20 0,0-5 9 0,0 0 2 0,0 2 0 16,3-10 1-16,0 0 1 0,-3 6 0 0,3-6 0 15,0 0-46-15,0 0-10 0,0 0-1 0,0 0-1 16,6 0 40-16,0 0 8 0,-6 0 1 0,6-6 1 15,3 1-25-15,-3-3 0 0,2-5 0 0,-2 0 0 16,0 0 0-16,0-3 0 0,3 0 0 0,0-3 0 16,0 1 0-16,0-1 0 0,0 3 0 0,0-5 0 15,0 5 0-15,0 3 0 0,-3 5 0 0,0-5 0 16,0 2 0-16,-3 3 0 0,0 3 0 0,0 2 0 16,-3 3 0-16,0 0 0 0,0 0 0 0,6-7 0 0,-1 7 0 15,1-3 0-15,0 0 0 0,6 3 0 16,-3 0-144-16,3 0-35 0,0 0-6 0</inkml:trace>
  <inkml:trace contextRef="#ctx0" brushRef="#br0" timeOffset="214730.68">19802 2662 288 0,'0'0'25'0,"0"0"-25"0,6-6 0 0,-3 4 0 0,-3 2 215 0,0 0 37 16,0 0 8-16,0 0 2 0,0 0-110 0,0 0-21 16,0 0-5-16,0 0-1 0,0 0-23 0,0 0-5 15,0 0-1-15,0 0 0 0,0 0-20 0,0 0-4 16,0 0 0-16,0 0-1 0,0 0-14 0,-3 0-2 16,-3-6-1-16,0 6 0 0,6 0-22 0,-6 0-4 15,0-7 0-15,0 7-1 0,0 0 9 0,-3-6 3 16,-3 6 0-16,0 0 0 0,4 0-15 0,-1 6-2 15,0 1-1-15,0-7 0 0,-3 6-7 0,3-6-2 16,3 8 0-16,-3-3 0 0,3 0 3 0,0 3 0 16,0-2 0-16,3 1 0 0,-3-1-15 0,3 2 0 0,0 0 0 15,3 2 0-15,0-7 15 0,3 7 0 0,-3-2 0 16,6-2 0-16,-6-6-23 0,0 0-5 0,9 2-1 0,0 4 0 16,3-1 14-16,0 0 0 15,-3-2 0-15,0 2 0 16,-3 0-25-16,0 3-3 0,0-2 0 0,0 2 0 15,-6-6-8-15,3 9-3 0,-3-6 0 0,0 8 0 0,0 1 39 0,0-1 0 0,-3 0 0 0,-3 0 0 16,6 0-21-16,-3 6 3 0,-6-6 1 0,3-5 0 16,3 0 17-16,0 3 0 0,-6-6 0 0,0 3 0 15,3-5 10-15,0-1 6 0,-3 6 0 0,-3-8 1 16,3 3-17-16,-3-1-12 0,0 1 1 0,1-6 1 16,2 1 10-16,-3-1 14 0,-3 3-3 0,6 0-1 15,9 0-10-15,-9-8 0 0,-6 3 0 0,-3-3 0 16,3-5 0-16,3 2 0 0,1-2 0 0,8 0 0 15,3-1-75-15,3-7-13 0,8 5-4 0,1 1-992 16</inkml:trace>
  <inkml:trace contextRef="#ctx0" brushRef="#br0" timeOffset="-214445.79">20356 1865 979 0,'0'0'43'0,"0"-8"9"0,0 3-41 0,0-3-11 15,0 8 0-15,0 0 0 0,0 0 251 0,-6 0 48 16,0 0 9-16,0 3 3 0,0 7-165 0,-3 4-33 16,-3 1-6-16,0 12-2 0,0 5-53 0,-3 5-12 0,-3-6-1 0,4 9-1 15,-1 0-12-15,-3 0-2 0,0 5-1 0,-3 2 0 16,0 3-4-16,3-2-1 0,-5 10 0 0,8-21 0 15,-3 3-10-15,0 2-8 0,0 1 9 0,3-4-9 16,-3 6 0-16,6-2 0 0,-2 2 0 0,2 8 0 16,0-8 0-16,6-8 0 0,3-6 0 0,0-4 0 15,0-6-28-15,3-3-4 16,3-10-2-16,0 3 0 0,0-3-22 0,3-8-4 0,-6 0 0 0,0 0-1 16,0 0-115-16,12-11-22 0,-3 1-5 0</inkml:trace>
  <inkml:trace contextRef="#ctx0" brushRef="#br0" timeOffset="-214249.31">19936 2667 518 0,'0'0'46'0,"-6"5"-37"16,0-7-9-16,0-1 0 0,0-2 217 0,0-1 42 16,0 4 8-16,0-4 1 0,0 6-124 0,6 0-24 15,0 0-6-15,0 0-1 0,0 0-34 0,0 0-7 16,0 0-2-16,0 0 0 0,0 0-29 0,0 0-5 16,0 0-2-16,9 6 0 0,0-6-17 0,0 0-3 15,0 8-1-15,3-8 0 0,0 5-13 0,0-5 0 16,0 3 8-16,0-1-8 0,-1-2 0 0,4 3 8 15,-3-3-8-15,0 5 0 16,0-5-36-16,3 0-14 0,-6 3-2 0,3-3-608 16,0 0-120-16</inkml:trace>
  <inkml:trace contextRef="#ctx0" brushRef="#br0" timeOffset="-213865.93">20213 2693 1400 0,'-3'14'62'0,"3"-14"13"0,0 0-60 0,0 8-15 0,0-3 0 0,0-5 0 15,0 0 120-15,0 0 20 0,0 8 5 0,0 2 1 16,3-7-44-16,0 2-9 0,-3-5-1 0,0 0-1 15,0 0-47-15,0 0-8 0,0 0-3 0,6 0 0 16,0 8-15-16,3-2-3 0,-4-6-1 0,1-8 0 16,0 2-14-16,3-7 0 0,-3 0 0 0,0 5 0 15,0 3 8-15,0-6 3 0,3 1 0 0,-6 4 0 16,3-4-11-16,-3 2 8 0,0 2-8 0,0-2 8 16,-3 1-18-16,3 1-4 0,-6-2-1 0,3 3 0 15,-6 0 15-15,3 2 0 0,-3-2 0 0,0 5 0 16,-3 5 46-16,-3-2 12 0,-3 7 2 0,3-2 1 0,1-2-25 15,-4 7-4-15,0 0-2 0,3 0 0 0,-3 3-8 16,0 0-2-16,3 5 0 0,0-2 0 0,0 7-8 0,3-7-1 16,1 7-1-16,2-5 0 0,0 0-10 0,6 3 0 15,0-11 9-15,3 6-9 0,3-6 0 0,0-5 0 16,2 0 0-16,4-3 0 0,0 1 0 0,6-6 0 16,-6 0 0-16,6-8 8 0,3 2-27 0,3-7-5 15,-4 0 0-15,7-3-1 16,-6-5-60-16,3 0-12 0,-3-6-3 0,2-2 0 15,4 3-22-15,-3 5-5 0,-6-6-1 0,0 6 0 16,0 2 20-16,-1 1 3 0,-2-3 1 0,0-3 0 16,0 3-9-16,-3-6-2 0,3 1 0 0,-3-11-474 0</inkml:trace>
  <inkml:trace contextRef="#ctx0" brushRef="#br0" timeOffset="-213585.7">20808 1886 1558 0,'3'-7'34'0,"-3"1"7"0,0 4 2 0,0 2 1 0,0-6-35 0,0 6-9 0,-6-5 0 0,6 2 0 15,0 3 116-15,0 0 20 0,0 0 5 0,-3 8 1 16,-6 6-49-16,3-7-9 0,-9 23 78 16,3-4-93-16,0 1-2 0,-2 2-1 0,-1 8 0 15,0-6-11-15,0 9-3 0,-3 0 0 0,0 5 0 16,0-6-5-16,1 6-2 0,-4 14 0 0,3-6 0 16,-3-8-45-16,6-11-21 15,0 0 1-15,3 3 1 0,-3-5 19 0,4 3 0 0,-1 2 0 0,3-6 0 16,0 4 0-16,3-1 0 0,3 3 0 0,3-10 0 15,-3-6 0-15,6-3 0 0,3-4 0 0,3-4 0 16,0-2 0-16,3-8 0 0,-1-8 0 0,4 3 0 16,0-8-73-16,0-1-11 15,3-4-3-15,0-6 0 0,-6 3-158 0,3 0-32 16,20-30-7-16,-5 17 0 0</inkml:trace>
  <inkml:trace contextRef="#ctx0" brushRef="#br0" timeOffset="-213312.44">21115 1897 230 0,'0'0'10'0,"0"0"2"0,0 0-12 0,0 0 0 15,-3 3 0-15,-3 2 0 0,0 0 423 0,0-2 81 16,-3 8 17-16,0 7 3 0,0-2-320 0,0 8-64 0,0-3-12 0,-3 5-4 16,-3 1-47-16,0 5-9 0,1-1-3 0,-4 1 0 15,0 2-22-15,0 4-5 0,-3 1-1 0,3 4 0 16,0-1-15-16,1 3-3 0,5-3-1 0,0-5 0 15,0-8-18-15,0 3 10 16,0 0-10-16,0 0 8 0,3-6-8 0,0 6 0 0,0-6 0 0,3 14 0 16,3-8 0-16,0-3 0 0,3-3 8 0,3-2-8 15,3-3 0-15,0-5 0 0,3-3 0 0,0 1 0 32,-3-7-29-32,3-1-8 0,-3-6-2 0,3 0 0 0,0 0-65 0,3-6-12 15,0 1-4-15,3 0-1040 0</inkml:trace>
  <inkml:trace contextRef="#ctx0" brushRef="#br0" timeOffset="-212644.23">21025 2622 403 0,'0'0'17'0,"0"0"5"0,3-5-22 0,-3 5 0 0,0 0 0 0,0 0 0 15,0 0 275-15,0 0 50 0,0 0 11 0,0 0 1 16,0 0-165-16,0 0-34 0,0 0-6 0,0 0-2 15,0 10-42-15,-3-2-9 0,0-2-2 0,0 7 0 16,0 0-25-16,0 3-4 0,-3 0-2 0,1 5 0 16,2-8-14-16,-3 6-4 0,3-3 0 0,0-6 0 15,3 3-18-15,-3 1-10 0,3 4 10 0,0-5-10 0,3-5 0 0,0-2 0 16,0 2 0-16,3-8 0 0,2-8 0 0,1 2 0 16,3-7 0-16,0 0 0 0,0 0 22 0,0-6-2 15,3 3 0-15,0-2 0 0,-3 4-20 0,0 1 0 16,-1-3-10-16,4 3 10 0,-3 3 0 0,-3 4 0 15,0-2 0-15,-3 3 0 0,-6 5-12 0,0 0 4 16,0 0 8-16,6 0-13 0,-3 8 13 0,-3 0 16 16,-3 2-3-16,3 4-1 0,-3-1-12 0,3-5 9 0,-3 5-9 15,3 0 8-15,-3 3-8 0,6-3 10 16,0 1-10-16,0-4 10 16,0-4-30-16,3 4-7 0,0-2-1 0,3-3 0 0,0-5 52 0,0 0 11 15,-3 0 1-15,3 0 1 0,0-5-37 0,-1 5 0 0,4-8 0 16,-3 3 0-1,6-3-36-15,0 3-8 0,3-9-1 0,-3 6-1 16,0 3-157-16,-3-3-31 0,0 3-6 0</inkml:trace>
  <inkml:trace contextRef="#ctx0" brushRef="#br0" timeOffset="-212109.63">21525 2831 633 0,'0'0'56'0,"0"0"-44"0,0 0-12 0,0 0 0 16,6 5 243-16,-6-5 46 0,0 0 10 0,3 14 1 15,0-6-143-15,-3-8-29 0,6 0-5 0,-6 0-2 0,3 0-66 0,3 0-14 16,3 0-2-16,-6 0-1 0,3-8-16 0,0 2-3 16,0 1-1-16,3-3 0 0,-6 0-18 0,6 3 8 15,-3-6-8-15,0 1 0 0,0 4 10 0,0-4-10 16,-3-1 8-16,3 6-8 0,-1-8 17 0,-2 2-1 16,-3 3-1-16,0-5 0 0,0 0 25 0,0 2 4 15,3-2 2-15,-6 2 0 0,3 1-5 0,-3 2-1 16,0 2 0-16,1 1 0 0,-1 3 8 0,-3 2 2 15,0 0 0-15,-3 7 0 0,0-7-6 0,0 8 0 16,0 3-1-16,3 2 0 0,0-7-17 0,-3 4-3 16,3 3-1-16,0 3 0 0,0-3-22 0,0 3 9 15,0 0-9-15,3 5 0 0,-3-2 8 0,3 7-8 16,0 1 0-16,3-1 0 0,-3 1-10 0,0-1-6 16,3 6 0-16,0-14-1 15,-3 4 27-15,3 4 6 0,0-5 0 0,-2 3 1 0,2 8-17 0,-3-6 0 0,3 9 0 0,-3 10 0 16,-3-6 0-16,3-2 0 0,-6 3 0 0,3-13 0 15,-3-1 0-15,3-5 0 0,-3 3 0 0,-3 2 0 16,0 1-8-16,0-9 8 0,-3 4 0 0,-3-1-9 16,-2 5 9-16,-1-2 0 0,0-3 0 0,3 3 0 15,3-8 0-15,0 0 0 0,-3-3 0 0,1-5 0 16,-1-3 9-16,6-5-9 0,0-5 12 0,0-6-12 16,0-5 16-16,6-2-4 0,0-3-1 0,0-3 0 15,3 3 1-15,6-6 0 0,0 1 0 0,6 2 0 16,0 3-12-16,6-11 0 0,0 3 0 0,0-3 8 15,0 1-8-15,3-1 0 0,-1 0 0 0,4 0 0 16,0 3 0-16,0 3-9 0,3-1 9 0,0 9-10 16,-1-3-79-16,-2 2-16 15,0 1-3-15,0-1-789 0,0-2-158 0</inkml:trace>
  <inkml:trace contextRef="#ctx0" brushRef="#br0" timeOffset="-211912.16">21906 2648 2487 0,'0'0'55'0,"0"0"11"0,0 0 2 0,0 0 2 0,0 0-56 0,0 0-14 0,-3 0 0 0,-3 6 0 16,3-4 28-16,3-2 4 0,0 0 0 0,-3 6 0 15,3 2-32-15,0 2-15 16,0-4 2-16,3 1-751 15,-3 1-149-15</inkml:trace>
  <inkml:trace contextRef="#ctx0" brushRef="#br0" timeOffset="-211771.53">21889 2953 1324 0,'0'0'118'0,"-3"8"-94"0,-3-3-24 0,3 3 0 15,0-3 156-15,0 3 26 0,0-3 6 0,0 3 0 16,3-5-91-16,-3 2-18 0,-3 1-4 0,6-6-1 15,0 0-58-15,0 0-16 0,0 0 0 0</inkml:trace>
  <inkml:trace contextRef="#ctx0" brushRef="#br0" timeOffset="-206660.94">17343 11951 1497 0,'0'0'32'0,"0"0"8"0,0 0 0 0,0 0 4 0,0 0-36 0,0 0-8 0,0 0 0 0,0 0 0 16,0 0 104-16,0 0 20 0,0 0 3 0,0 0 1 15,0 0-44-15,0 0-8 0,0 0-1 0,0 0-1 16,0 0-2-16,0 0-1 0,0 0 0 0,0 0 0 16,0 6-6-16,3-1-1 0,-3-5 0 0,0 5 0 15,0-2-8-15,-3 5-1 0,3 0-1 0,-3 2 0 16,6-4-10-16,-3 4-3 15,0 1 0-15,0-1 0 0,-3 1-8 0,3 2-1 0,-3 3-1 0,0 0 0 16,3 2-7-16,0 6 0 0,-3 3-1 0,3-1 0 0,-3-2-5 16,3-3-1-16,0-2 0 0,-3-4 0 0,3 4-9 15,0-6-8-15,0-8 9 0,3 3-9 0,-3 3 9 16,0-6-9-16,0-5 8 0,0 0-8 0,0 0 0 0,6 3 0 16,-6-3 0-16,3 5 0 0,6-2 0 15,-9-3-14-15,0 0 3 0,0 0 1 16,3-5-143-16,-3 5-29 0,-3-8-6 0,3 0 0 0</inkml:trace>
  <inkml:trace contextRef="#ctx0" brushRef="#br0" timeOffset="-205874.34">17061 12822 748 0,'-3'-3'67'0,"0"3"-54"0,3-3-13 0,0 3 0 16,0 0 245-16,0 0 47 16,0 0 8-16,0 0 3 0,0 8-135 0,0-8-28 0,0 0-4 0,0 0-2 15,0 6-48-15,-3 2-10 0,0 2-1 0,0 1-1 16,0-1-10-16,0 1-1 0,-3 2-1 0,-3 3 0 16,6 3-34-16,-3-1-8 0,0 3 0 0,0 0-1 15,-3 3 36-15,3 0 7 0,0-3 2 0,0 3 0 0,0-3-52 0,0 0-12 16,0-2 0-16,0 2 0 15,0-8-20-15,3 0-8 0,0 1 0 0,3-9-1 0,0-5 5 0,0 0 0 16,0 0 1-16,0 0 0 16,0 0-196-16,0 0-39 0,0 0-8 0</inkml:trace>
  <inkml:trace contextRef="#ctx0" brushRef="#br0" timeOffset="-205315.57">17108 12764 1036 0,'-3'-6'92'0,"3"6"-73"16,0 0-19-16,0 0 0 0,0 0 244 0,0 0 46 15,0 0 9-15,0 0 1 0,0 6-148 0,0-1-29 0,-3 0-7 0,3 0 0 16,-3 1-68-16,3 2-12 0,-3 0-4 0,0 2 0 15,3 6 26-15,0-3 5 0,-3-7 1 0,0-1 0 16,3 3-13-16,0 2-3 0,0 4 0 0,0-4 0 16,-3-2-25-16,3 0-6 0,0-8-1 0,3 8 0 15,-3 3 14-15,6-4 2 0,3 1 1 0,-3 0 0 0,3 0-21 0,0-2-12 16,3-4 12-16,0-2-12 0,-3 0 9 0,3 0-9 16,0-2 0-16,2-4 9 0,7 1-9 15,0-3 0-15,-3-3 0 0,0 1 8 0,3-1-8 0,-3-2 0 16,-4-3 0-16,1 3 0 0,-3 0 0 0,0 0 0 15,3 5 0-15,-6-3 0 0,0-2 0 0,0 2 0 16,0 3-8-16,0 0 8 0,-6 0 0 0,3 3 0 16,-6 5 0-16,0 0 0 0,0 0 0 0,0 0 0 15,0 0 0-15,0 0 0 0,0 0 0 0,0 0 0 16,3 11 0-16,-3-3 0 0,0 0 0 0,0-3 10 16,-3 0-10-16,0 0 10 0,3 9-10 0,-3-1 10 15,0 5-10-15,-3-4 10 0,3-4-1 0,0 3 0 16,0 6 0-16,0-1 0 0,-3 1 0 0,3-3 0 0,3 2 0 15,-3 1 0-15,3 2 2 0,-3 0 0 16,3 0 0-16,0 3 0 0,0-3-11 0,0-2 8 0,0-3-8 0,3 0 8 16,0-3-8-16,0-3 0 0,-3-10 0 0,0 6 0 15,3 2 0-15,0-3 0 0,-3-5 8 0,0 5-8 32,0 3-30-32,0-8-8 0,0 0-2 0,0 0 0 0,0 0-180 15,0 0-36-15</inkml:trace>
  <inkml:trace contextRef="#ctx0" brushRef="#br0" timeOffset="-203253.96">16468 13631 1339 0,'0'0'59'0,"0"0"13"0,0 0-58 0,3-8-14 0,-3 8 0 0,0 0 0 16,0 0 163-16,0 0 29 0,0 8 7 0,0-2 1 16,-3-4-83-16,0 4-16 0,0 2-3 0,0 2-1 15,0-2-45-15,-3 3-10 0,0 2-2 0,0 3 0 16,0 2-16-16,1 1-3 0,-4-3-1 0,0 2 0 16,3-2 1-16,-3 3 0 0,-3 2 0 0,3 0 0 15,0 3-9-15,0 0-3 0,0-3 0 0,3 0 0 0,0-3-9 0,0-2 0 16,0-3 0-16,3-2 0 15,0-3-28-15,3-8-7 16,0 0-1-16,0 0-1 0,9 0-198 0,-3-8-39 0,0-3-8 16</inkml:trace>
  <inkml:trace contextRef="#ctx0" brushRef="#br0" timeOffset="-202829.42">16566 13428 518 0,'0'-24'23'0,"0"24"5"0,-3 10-28 0,0-7 0 15,0 2 0-15,1-2 0 0,-4 0 365 0,3-1 68 16,-3 4 14-16,0 1 2 0,0 4-292 0,0 2-58 0,3 3-12 16,-3 0-3-16,3 3-41 0,-3-1-9 0,3-2-2 0,0 2 0 15,0-2-8-15,3 0-3 0,-3 3 0 16,3-3 0-16,-3-6 6 0,3 1 1 0,0 2 0 0,0 0 0 16,3 3-10-16,0-5-2 0,-3-3 0 0,6-3 0 15,0 3-16-15,-3-5 10 0,-3-3-10 0,12 2 8 16,0 1-8-16,0-1 0 0,-1-2 9 0,4 0-9 15,0-2 19-15,3-1-1 0,-3 3 0 0,0-2 0 16,3-9-66 0,0 0-12-16,-1 6-4 0,-5 0 0 0,-12 5 51 0,9-8 13 0,3-3 0 0,-3 1 0 15,-6 2-10-15,6 0 10 0,0 3-12 0,-9 5 12 16,9-8 0-16,-9 8 0 0,0 0 0 0,0 0 0 16,0 0 0-16,0 0 9 0,0 0 1 0,0 0 0 15,9 5 14-15,-6 0 4 0,-6 3 0 0,-3 0 0 16,3 0-4-16,0 3-1 0,0-1 0 0,-3 3 0 15,-3 3-7-15,3-3-2 0,6 1 0 0,-3-1 0 0,-6 0-6 16,0 6-8-16,6-3 11 0,-3 2-11 0,0-2 0 0,0 0-9 16,6 2-1-16,-3-2 0 0,3-3 10 0,0 1 0 15,3-4 0-15,3 1 0 16,0-3-53-16,0-3-9 0,-6-5-2 0,0 0-751 16,12-3-150-16</inkml:trace>
  <inkml:trace contextRef="#ctx0" brushRef="#br0" timeOffset="-202290.04">16864 13912 1036 0,'0'16'92'0,"3"-6"-73"0,-3-10-19 15,0 0 0-15,3-10 219 0,-3 10 40 16,3 13 8-16,-3-13 1 0,0 0-130 0,0 0-26 0,6 5-6 0,0 0-1 15,-6-5-62-15,6 0-13 0,-3-2-2 0,3-1-1 16,-3-2-11-16,0 0-1 0,0-6-1 0,0 3 0 16,3-5-36-16,-3 2-7 0,-3-2-2 0,3 2 0 15,-3 1 31-15,3-1 0 0,-3-2 0 0,-3 2 0 16,3 1 0-16,-3 2 0 0,0 5 0 0,0-5 0 16,-3 0 0-16,3 1 0 0,0-1 0 0,-3 8 0 15,0 5 52-15,-3 0 17 0,0-2 3 0,-3 2 1 0,6-2-25 16,-6 2-4-16,-3 3-2 0,6 0 0 0,1 5-23 15,-4-2-5-15,0 2-1 0,3 3 0 0,0-3 3 16,3 0 1-16,3 3 0 0,-3 0 0 16,0 0-17-16,3 0 8 0,6-3-8 0,-3-2 0 0,0-3 0 15,3-1 0-15,6-1 0 0,0-4 0 0,-9-2 8 16,12-2-8-16,3-4 0 0,0-1 0 0,-1-4 8 16,1-2-8-16,0-3 0 0,0 3 0 0,0-1 0 0,-3-1 0 15,0-1 0-15,0 2 0 0,-3 4-9 0,-1 5-6 16,-2-3-1-16,-3 2 0 0,3 1 16 0,-3 0 0 15,-3 5 0-15,0 0-9 0,-3-3 9 0,3 3-10 16,0 0 10-16,-3 3-10 0,0 2 10 0,0 3 14 16,0-3-3-16,0 3-1 0,-2 0-1 0,2 0 0 15,0 5 0-15,3 1 0 0,0-4-9 0,0 1 0 16,0-1 9-16,3-2-9 0,0 0 0 0,-3-8 8 0,3 8-8 0,-3-8 0 16,0 0 0-16,0 0 0 0,8 3 0 0,1-3 8 31,0-3-78-31,0 0-15 0,0-2-3 0,-3-3-739 0,0 0-147 0</inkml:trace>
  <inkml:trace contextRef="#ctx0" brushRef="#br0" timeOffset="-201793.04">17162 13769 460 0,'0'0'20'0,"0"0"5"0,0 0-25 0,0 0 0 0,0 0 0 0,0 0 0 15,0 0 315-15,0 0 57 0,6 0 12 0,3-3 3 0,0 1-256 16,-9 2-51-16,0 0-11 0,0 0-1 0,8-6-36 0,-8 6-8 16,0 0 0-16,0 0-1 0,9-5 2 0,-9 5 1 15,0 0 0-15,-6-3 0 0,3-2 29 0,-2 2 5 16,5 3 2-16,-3 0 0 0,-3 3-2 0,0 2 0 16,3-5 0-16,-3 3 0 0,-6-3-4 0,-3 0-2 15,9 3 0-15,-3 2 0 0,0-2-11 0,0 2-3 16,0 3 0-16,0-3 0 0,3 0-12 0,0-2-2 15,-3 2-1-15,7 1 0 0,2-1-16 0,-3 0-9 16,0 1 10-16,3-1-10 0,0 0 0 0,3 0 0 16,2-2 0-16,1-3 0 0,-3 5 0 0,6-5 0 15,0 3 0-15,-6 2 0 0,0 3 0 0,3-2 0 16,6-12 0-16,-6 4 0 0,0-1 0 0,0 8-10 16,-3 8 2-16,3 6 0 0,0-6-11 0,-3-7-1 15,-3-6-1-15,0 0 0 16,0 0 4-16,0 2 1 0,0 9 0 0,3-3 0 0,3 0 16 0,-6 0-10 0,-3-1 10 0,0 4-8 15,-3-3 8-15,-3 0 0 0,3 0 8 0,-3-3-8 16,-3 0 0-16,0 1 0 0,0-1 0 0,0-2-12 16,-2 2 12-16,2-2 0 0,3-3 0 0,-3 0 0 15,3 0 0-15,0 0 0 0,3-3 0 16,0 3 0-16,6 0 0 0,0 0 0 0,-6-5 0 0,6 5 0 16,0 0 0-16,0 0 0 0,0 0 0 0,0 0 0 15,9-8-149-15,0 0-25 16,0 0-5-16,3 0-961 0</inkml:trace>
  <inkml:trace contextRef="#ctx0" brushRef="#br0" timeOffset="-201272.75">17370 13782 1717 0,'0'0'76'0,"0"0"16"15,0 0-74-15,0 0-18 0,0 0 0 0,0 0 0 0,0 0 76 0,3-5 12 16,0-3 3-16,3 3 0 0,0 2-35 0,-6 3-6 16,0 0-2-16,0 0 0 0,0 0 7 0,0 0 1 15,0 0 0-15,3-8 0 0,-3 8-33 0,0 0-7 16,0 0 0-16,0 0-1 0,-3-5 27 0,0-1 6 0,-3 1 0 0,0 0 1 16,0 2 11-16,-3 1 3 0,0 2 0 0,0 0 0 15,-3-3-11-15,1 3-3 0,2 3 0 0,-3-1 0 16,3 4-9-16,-3-1-3 0,-3 0 0 0,9 0 0 15,0 1-14-15,0-1-3 0,-3 0-1 0,3 1 0 16,3-1-19-16,3-2 10 0,-3 2-10 0,3 0 8 16,-3 0-8-16,3 1 0 0,6-1 0 0,-3-2 0 15,-3-3 0-15,6 5 0 0,6-2 0 0,-3-1 0 16,-3 3 0-16,3-2 0 0,0 0 0 0,3-1 0 16,-6 1 0-16,3-3 0 0,-3 3 0 0,2-1 0 15,1 4-16-15,-3-4 4 0,-3 4 0 0,0-4 1 16,3 4-3-16,-3-1-1 0,-3 3 0 0,0-3 0 15,0 3 5-15,0 0 1 0,-6 0 0 0,3 0 0 0,-3 2 9 16,0 1 0-16,-3-3-9 0,-2 0 9 0,-1 2 0 16,0-4 0-16,3 2 0 0,-6 0 0 0,-3 0 0 0,3-3 0 15,0 0 0-15,6 0 0 0,0-2 0 0,1 0 0 16,-1-3 0-16,0 0 0 0,9 0 0 0,-3-3 8 16,-6 0-8-16,6 1 0 0,3 2 0 0,0 0 0 15,0-8 0-15,3 0 0 0,3 0 0 0,3-3 0 16,-3 3-14-16,-3 0 5 15,0-2-155-15,3 2-30 0,-1-3-6 0,4 1-980 0</inkml:trace>
  <inkml:trace contextRef="#ctx0" brushRef="#br0" timeOffset="-200879.78">17498 13859 1728 0,'0'8'153'0,"0"-8"-122"0,0 0-31 0,3 8 0 16,0 0 108-16,-3-8 16 0,0 0 4 0,0 0 0 16,6-3-52-16,0-2-9 0,0-1-3 0,6 4 0 15,0-3-51-15,0-3-13 0,-3 2 0 0,-1 1 0 16,4-3 54-16,-3 0 8 0,-9 8 2 0,6-5 0 16,-6-3-80-16,0 0-16 0,0 8-4 0,0-8 0 15,-3 0 36-15,3 3 14 0,12 0-1 0,-12 5 0 16,-6-3 37-16,0 0 7 0,0-2 2 0,0 2 0 15,0 3-7-15,-2 3-2 0,-4-3 0 0,3 5 0 0,0 1-4 0,0-1-1 16,-3 3 0-16,0 2 0 16,0 1-10-16,3-1-3 0,0 4 0 0,0-1 0 15,0 3-9-15,3-3-3 0,3 3 0 0,-3 0 0 0,4-3-9 16,-1 3-3-16,3 0 0 0,3 0 0 16,-3-3-8-16,2 0 0 0,1-2 0 0,3-1 0 0,0 1 0 0,0-6 0 15,3 3 8-15,0-5-8 0,3-1 0 0,0 1 0 16,-12-3 0-16,12 0 0 15,6 0-20-15,-3-3-10 0,-6 3-2 16,5-2 0-16,-2-1-136 0,0-2-28 0,-12 5-6 0</inkml:trace>
  <inkml:trace contextRef="#ctx0" brushRef="#br1" timeOffset="-193483.86">17483 13203 1260 0,'0'0'56'0,"0"0"11"0,0 0-54 0,0 0-13 16,0 0 0-16,0 0 0 0,0 0 107 0,0 0 18 16,0 0 4-16,0 0 1 0,0 0-25 0,0 0-5 15,0 5 0-15,0-5-1 0,0 0-14 0,0 0-2 16,0 0-1-16,0 0 0 0,0 5 4 0,0-5 1 15,0 6 0-15,0-6 0 0,0 0-15 0,0 8-4 0,3 2 0 0,-3-10 0 16,0 0-15-16,0 0-3 0,3 5-1 0,-3-5 0 16,0 0-13-16,0 0-4 0,9-2 0 0,0-1 0 15,-3 0-2-15,3 1-1 0,0-6 0 0,3 0 0 16,3 0-10-16,0-3-3 0,-7 1 0 0,7-3 0 16,0-3-3-16,-3-3-1 0,0 1 0 15,3-6 0-15,3 0 21 0,0 3 4 0,2-3 1 0,-2 3 0 16,3 0-30-16,-3 2-8 0,0 3 0 0,-3 0 0 31,0 3-20-31,0 0-6 0,-4 0-1 0,-2 0 0 0,6-1 27 0,-9 4 0 0,3-1 0 0,-3 3 0 16,-3 3 19-16,3 0 5 0,-3-1 2 0,0 1 0 15,-3 5-26-15,0 0 0 0,0 0 0 0,0 0 0 16,0 0 8-16,0 0 2 0,0 0 1 0,0 0 0 0,0 0-11 16,0 0 0-16,0 0 9 0,0 5-9 0,-3 6 0 0,3-3 8 15,0 0-8-15,-3 0 0 0,3 0 0 16,-3 0 0-16,0-3 0 0,0 3 8 0,0 2-8 0,0 1 0 15,0 2 8-15,-3 0-8 0,0 6 11 0,0 2-3 16,-3 6 0-16,3-4 0 0,-3 4-8 16,4-3 10-16,-4 0-10 0,6-3 10 15,-3-3-33-15,3-2-6 0,0 0-2 0,-3 0 0 0,6-3 31 0,0 0 0 16,0 3 0-16,0-8 0 0,0-8 0 0,6 8 0 16,-6 3 0-16,3-6 0 0,-3-5 20 0,0 0 9 15,3 8 3-15,-3-8 0 0,0 0-32 0,0 0 0 16,0 0 0-16,0 0 0 0,0 0 0 0,0 0 0 15,0 0 0-15,0 0 8 0,0 0-8 0,0 0 0 16,0 0 0-16,0-5 0 16,0 5-26-16,0 0-5 0,0 0-1 0,0 0 0 15,-3-8-139-15,3 8-28 0</inkml:trace>
  <inkml:trace contextRef="#ctx0" brushRef="#br1" timeOffset="-191277.23">9220 4265 1152 0,'0'0'51'0,"0"0"10"0,-3 3-49 0,0 2-12 0,0-5 0 0,3 5 0 0,-3 3 220 15,0-5 40-15,0 5 9 0,0 0 2 0,-3 5-127 0,1 0-24 16,2 0-6-16,-3 1-1 16,0-1-36-16,0 5-7 0,0 1-2 0,-3 5 0 0,0 2-32 0,0 3-6 15,-3 3-2-15,0 16 0 0,-3-11 4 0,3 2 1 16,-3-7 0-16,7 3 0 0,-4-9-1 0,3-5-1 16,0-2 0-16,0-1 0 0,6-5-31 0,-3 1 0 15,0-9 0-15,3 3 0 16,3-8-37-16,0 0-14 0,0 0-2 0,9-5-1 15,0-3-161-15,0-6-32 0</inkml:trace>
  <inkml:trace contextRef="#ctx0" brushRef="#br1" timeOffset="-190832.86">9256 4093 518 0,'-3'3'46'0,"0"-3"-37"0,3 0-9 16,0 0 0-16,0 0 312 0,0 0 61 0,0 5 12 0,0-5 3 15,3 8-207-15,-3 5-41 0,-3-7-8 0,3 4-1 16,0 1-46-16,0 2-9 0,0-5-1 0,-3 10-1 16,3-4-18-16,-3 4-4 0,3 9-1 0,-3-9 0 15,0 3-8-15,0 0-2 0,-3-2 0 0,0-1 0 16,3-4-5-16,-3 4 0 0,3 1-1 0,0 2 0 16,-3 0-27-16,3-2-8 0,0-1 0 0,3 3 0 15,0-2 32-15,0-6 2 0,3 0 1 0,3-7 0 16,3-4-26-16,0-4-9 0,0-4 0 0,3-4 9 15,6-4-9-15,3-1 0 0,0-1 9 0,2 0-9 0,4-5 0 16,-6 2 0-16,0-2 0 0,0 0 0 0,0 0-18 16,-1-1 2-16,-2-1 0 0,0-1 0 0,0 0 5 0,-3 0 2 15,-3 3 0-15,3 3 0 0,-6-1 9 0,-3 8 0 16,2 1 0-16,-2 2 0 0,-6 8 0 0,0 0 0 16,0 0 0-16,0 8 0 0,0 2 13 0,-3 1 2 15,0 8 0-15,-2-1 0 0,-1 1 3 0,-3 2 1 16,3 0 0-16,0 0 0 0,-3 0-3 0,0-2 0 15,0 2 0-15,-3 0 0 0,3 3-8 0,0 2-8 16,-3 1 9-16,3-3-9 0,3 10 8 0,0-5-8 16,3 0 0-16,-3 0 0 0,6-5 0 0,-2-3 0 15,2-2 0-15,-3-1 0 16,0-10-53-16,3 3-14 0,6-3-2 0,-6-8-885 16,0 0-177-16</inkml:trace>
  <inkml:trace contextRef="#ctx0" brushRef="#br1" timeOffset="-190378.72">9667 4680 1728 0,'0'0'76'0,"0"0"16"0,0 0-73 0,0 0-19 0,0 0 0 0,0 0 0 0,0-7 104 16,3-1 16-16,-3 0 4 0,6-3 1 16,-3 3-50-16,0-2-11 0,3-1-1 0,-3-2-1 0,3 0-21 15,2-1-4-15,-2 4-1 0,3-9 0 0,0 3-2 0,3 0-1 16,-3 1 0-16,3-1 0 0,0 0-33 0,0 3 0 16,3-6 0-16,0 3 0 0,-1-2 58 0,1-1 5 15,0 6 1-15,0-8 0 0,-3 2-36 0,0-2-6 16,0 0-2-16,0 0 0 0,3 0-1 0,-3-1-1 15,-1 4 0-15,1-1 0 0,3-2 2 0,-6 8 0 16,-3 0 0-16,3 7 0 0,-3-7 3 0,0 13 1 16,0-5 0-16,-6 5 0 0,0 0 0 0,0 0 0 15,0 11 0-15,0 2 0 0,-3 8 0 0,0-5 1 16,-3 5 0-16,0 0 0 0,-3 0-5 0,0 3-2 16,3 0 0-16,-3 0 0 0,3-3-6 0,-3 3-2 15,0-3 0-15,1 3 0 0,2 2-10 0,-3 1 0 16,0 2 9-16,3 0-9 0,0 0 0 0,3-3 0 0,0-2 0 0,3 0 0 15,3-3-10-15,-3-8-6 0,0-5-2 16,0 3 0 0,3-3-153-16,0-3-30 0,3 0-7 0</inkml:trace>
  <inkml:trace contextRef="#ctx0" brushRef="#br1" timeOffset="-189747.95">9688 3680 1821 0,'-24'-8'80'0,"9"8"18"0,-3-5-78 15,-6 2-20-15,-6 1 0 0,1 2 0 0,-1 2 99 0,-3 6 16 16,-3-2 3-16,1 4 1 0,2 1-43 0,-3 2-8 16,-2 6-1-16,2-1-1 0,3 3-28 0,0 6-6 15,-5-3 0-15,2 5-1 0,-3-3-14 0,12-2-2 16,1 2-1-16,-4 1 0 0,0 5-14 0,0 7 0 16,7 6 0-16,-4 0 0 0,6 3 0 0,-9 13 0 15,6-3 0-15,4 5 0 0,-1 1 34 0,6-3 4 16,0 10 1-16,0-10 0 0,3-5-10 0,6-3-1 0,3-8-1 0,0 2 0 15,3-2 1-15,3 0 0 0,6-5 0 16,3 2 0-16,6-5-8 0,9-5 0 0,5-6-1 0,10-4 0 16,9-7-5-16,-1-7-1 0,13-2 0 0,-1-12 0 15,7-2-5-15,-1-7-8 0,10-9 11 0,2 0-11 16,-3-2 10-16,-2 2-10 0,2-3 8 0,-17 6-8 16,-1 3 8-16,4-4-8 0,-1-4 8 0,-2-1-8 15,-1 1 0-15,-2-6-14 0,-4 1 2 0,13-14 0 16,-9 2 12-16,-13 6 16 0,1-8-3 0,-9 5-1 15,-1 1-12-15,-8 4-16 0,-3-2 3 0,-3 0 1 16,-3-5 21-16,-7 2 5 0,1-5 1 0,-6 0 0 16,0 0-15-16,-9 6 11 0,0-12-11 0,-9 6 10 15,1 3-10-15,-10-8 0 0,-6 2 9 0,-3 3-9 0,3 6 0 16,-8-4 8-16,-1 4-8 0,-3 4 0 0,-2 9 0 16,-10-1 8-16,-6 1-8 0,-2 13 0 0,-4 7 0 15,-2 1 0-15,-4 10 0 0,-2 1 8 0,-6-1-8 0,2 8 0 16,-2 8 0-16,2 0 0 0,4 3 0 0,2-5 0 15,7 7 0-15,-1-2-8 16,1 0-123-16,5 2-24 16,10 1-5-16</inkml:trace>
  <inkml:trace contextRef="#ctx0" brushRef="#br0" timeOffset="-182213.01">14459 3757 345 0,'0'0'15'0,"0"0"4"0,0 0-19 0,0 0 0 16,0 0 0-16,0 0 0 0,0 0 336 0,0 0 63 15,0 0 13-15,0 0 2 0,0 0-234 0,0 0-46 16,-6 0-10-16,6 0-1 0,0 0-38 0,0 0-7 15,0 0-2-15,-3 8 0 0,3 0-18 0,3 3-4 16,-3-9-1-16,3 9 0 0,0-6-10 0,3 3-3 16,0 0 0-16,0 3 0 0,0-4-3 0,3 4-1 15,-3 0 0-15,3-1 0 0,-3 3-8 0,3-5-1 0,-4 3-1 0,1 2 0 16,0-5-26-16,0 3 0 16,-3-3 0-16,3-3 0 0,0 3 0 0,-3 0 0 0,3 0 0 0,0 2 0 15,0-7 0-15,0 8 0 0,0-6 0 0,-6-5 0 16,6 5 0-16,0 3 0 0,-6-8 0 0,6 8 0 15,-6-8 0-15,0 0 0 0,6 8 0 0,-6-8 0 16,0 0 23-16,3 11-1 0,-3-11 0 0,0 7 0 16,0-7-86-1,0 11-18-15,0-11-3 0,-3 8-1 16,0 0-138-16,0-3-28 0</inkml:trace>
  <inkml:trace contextRef="#ctx0" brushRef="#br0" timeOffset="-181735.3">14331 4077 1360 0,'0'0'60'0,"0"0"13"0,0 0-58 0,0 0-15 15,0 0 0-15,0 0 0 0,-6 0 112 0,3 0 20 0,3 0 4 0,0 0 1 16,-3-8-35-16,3 8-7 0,-3-2-2 0,3 2 0 16,0 0-17-16,0 0-3 0,0 0-1 0,0 0 0 15,0 0-11-15,0-3-2 0,3-2-1 0,0-1 0 16,3-2-8-16,3 3-2 0,0 3 0 0,3-9 0 15,0 8-8-15,0-10-3 0,3 0 0 0,-4 0 0 16,7-1-10-16,0 1-3 0,0 0 0 0,3 0 0 16,0-1-5-16,0 1-2 0,-4 3 0 0,1-9 0 15,0 11-5-15,-3-5-2 0,0 0 0 0,0 0 0 16,-3-1-10-16,-3 1 8 0,2 0-8 0,-2 0 8 16,3-1-8-16,-3 4 0 0,-3 2 0 0,3 3 0 15,-3-3 0-15,0 2 0 0,0-2 8 0,0 8-8 16,0-5 0-16,-6 5 0 0,0 0 0 0,0 0 0 15,0 0 0-15,0 0 0 0,0 0 0 0,0 0 0 16,0 0-63-16,-6 0-14 0,6 0-3 16,-6 5-1-16,0-2-106 0,3 2-21 15,-3 1-4-15</inkml:trace>
  <inkml:trace contextRef="#ctx0" brushRef="#br0" timeOffset="-179954.05">14224 3646 403 0,'-6'5'36'0,"3"3"-36"16,-3-3 0-16,-3 3 0 0,3 6 152 0,0-6 24 16,-3 2 5-16,0 3 1 0,3-5-48 0,0 6-10 15,-3-1-1-15,1 5-1 0,-1-4-44 0,3-1-9 0,-3 0-1 0,6 6-1 16,-6-6 10-16,6 3 3 15,-3 0 0-15,3 5 0 0,0-3-12 0,0-2-3 0,3 0 0 0,-3 5 0 16,6-2-5-16,-3-1-2 0,3 3 0 0,3 6 0 16,-3-9-14-16,3 3-4 0,-3-2 0 0,6 2 0 15,0-2-8-15,0 2-3 0,0-3 0 0,2 1 0 16,-2-6-5-16,3 0 0 0,0 1-1 0,3-1 0 16,3 0-2-16,-6-10 0 15,3 7 0-15,0-7 0 0,2 5-10 0,1 0-3 0,3-8 0 0,0 2 0 16,-3 1 4-16,9 5 1 0,-4-8 0 0,1 0 0 15,0 0-5-15,0-5 0 0,0 2-8 0,-1-2 12 0,-2-1 20 0,0 4 4 16,-3-3 1-16,-3-1 0 16,3-2-29-16,-3-2-8 0,0-3 0 0,-1-3 0 15,1 0-15-15,0 0-4 0,0-8-1 0,0 3 0 16,3 0 20-16,-6-3 8 0,3 0-8 0,-1 8 12 16,1-5 1-16,0 3 0 0,0-1 0 0,-6 3 0 0,0-2-13 15,0 2 0-15,0 0 0 0,0 3 0 0,0-6 0 0,-3 3 0 16,-3-2 0-16,3 2 0 0,0 0 0 15,-3-3 0-15,-1 1 0 0,-2 2 0 0,0-8 16 0,-2 6 0 16,-1-3 0-16,0 2 0 0,-3 3-16 0,0-2 8 16,-3-1-8-16,0 3 0 0,3 0 10 0,-6 3-10 15,-3 0 10-15,0 0-10 0,-3 5 14 0,0-5-3 16,-2 2-1-16,5 3 0 0,0 0 2 0,0-5 1 16,0 5 0-16,-3-3 0 0,3 3-13 0,-6 3 9 15,1-5-9-15,-10 7 8 0,0-8-8 0,-3 9 0 16,4 2 0-16,2 0 0 0,-3 2 0 0,6 4 0 15,-3-1 0-15,1 0 0 0,2 3 0 0,3-3 0 16,0 3 0-16,3 3 0 0,0-3 0 0,4 5-17 16,2-8 4-16,0 9 1 15,0 1-35-15,3 4-6 0,0-6-2 0,3 6 0 16,0-3-130-16,0 2-27 0,3 3-4 0</inkml:trace>
  <inkml:trace contextRef="#ctx0" brushRef="#br0" timeOffset="-178287.57">10694 12245 230 0,'0'0'20'0,"0"0"-20"0,0 0 0 0,0 0 0 16,-3-5 92-16,3-1 13 0,0 1 3 0,0-3 1 16,0 3-54-16,-3-3-11 0,3 3-3 0,0-1 0 15,0-2 11-15,0 3 3 0,-3 0 0 0,3-1 0 16,0 1 2-16,-3 0 1 0,3 0 0 0,-3-1 0 15,0 1 6-15,0 2 2 0,-3-2 0 0,0 2 0 16,-3 1-3-16,0-1-1 0,0-2 0 0,-3 2 0 0,0 1 5 0,-3-1 1 16,1 3 0-16,-1 0 0 0,-3 0-38 0,-3 0-7 15,3 3-2-15,-6-1 0 16,3 1 35-16,-2 0 6 0,-1 2 2 0,3 0 0 0,0 0-28 16,3-2-6-16,-3 5-1 0,4 0 0 15,-1 0-8-15,0 5-1 0,0-2-1 0,-3-1 0 0,3 3-3 0,3 1 0 16,-2-1 0-16,2 3 0 0,0 0 3 0,0 0 0 15,0-1 0-15,0 4 0 0,0-3-19 16,0 2 10-16,1 1-10 0,-1-1 8 0,6 4 6 16,0-1 1-16,0 0 0 0,3 0 0 0,3-2-4 0,3 2-1 15,3-5 0-15,3 2 0 0,3-2-10 0,0 0 12 16,3 2-12-16,0-2 12 0,2 0-12 0,1-3 10 0,0 1-10 16,3-1 10-16,0 0 11 0,0-2 3 0,0-1 0 15,-1-2 0-15,1 0-24 0,0 3 0 0,3-3 0 16,0 0-12-16,-3-3 22 0,0 0 4 0,2 0 1 0,1 3 0 15,3-5-15-15,0 0 0 0,0 2 0 16,0-2 0-16,-1-3 9 0,1-3-9 0,0 3 8 16,0-5-8-16,0-3 9 0,-4 2-9 0,4-4 10 15,-3-1-10-15,3-2 10 0,0-3-10 0,-3 0 10 16,-1 0-10-16,-2-2 12 0,0 2-4 0,0-2-8 0,0-1 12 16,-6-2-12-16,6 0 9 0,-7 2-9 0,4 1 8 15,-9-1-8-15,3 1 12 0,-3 2-12 0,-3 0 12 16,-3-3-12-16,-3 6 0 0,0-3 0 0,-3 0 0 15,0 3 0-15,-6 0 0 0,3-3 0 0,-2 0 0 16,2 3 0-16,-3-3 0 0,-6-3 0 0,3 4 0 16,3-1 0-16,-3-3 10 0,0 1-10 0,3-1 10 0,1 1-10 15,-4 2 0-15,3-3 0 0,0 3 0 0,0 3 0 0,-3 0 0 16,6 2 0-16,-3 3 0 0,-3 3 0 0,3 0 0 16,-2 5 0-16,-1 5 0 0,0 0-16 0,0 3-1 15,0 3-1-15,0 0 0 16,0 2-152-16,3 0-30 0</inkml:trace>
  <inkml:trace contextRef="#ctx0" brushRef="#br0" timeOffset="-160829.36">23570 16108 2432 0,'-47'-42'0'0</inkml:trace>
  <inkml:trace contextRef="#ctx0" brushRef="#br0" timeOffset="-152204.22">14399 12015 1267 0,'0'0'56'0,"0"0"12"0,0 0-55 0,0 0-13 0,9 0 0 0,-3 0 0 15,0 0 135-15,3-3 24 0,-3 3 5 0,-6 0 0 16,0 0-64-16,6 0-12 0,3-3-4 0,0 3 0 16,0 0-8-16,3 0-1 0,0 0-1 0,0 0 0 15,3 0-26-15,-1 3-6 0,1-3-1 0,0 0 0 16,0 0-23-16,-3 0-5 0,3 3-1 0,-3-3 0 0,0 2-4 15,0-2 0-15,-1 0-8 0,1 0 12 16,0 0-12-16,-3 3 0 0,0-3 0 0,0 3 0 16,-3-1 0-16,3 1 0 0,-3 0 0 0,3-3 0 0,-9 0 0 15,3 2-16-15,6-2 3 0,0 0 1 16,-9 0-142-16,6 0-28 0,-6 0-6 16,15-5 0-16</inkml:trace>
  <inkml:trace contextRef="#ctx0" brushRef="#br0" timeOffset="-150268.42">13617 12015 345 0,'0'0'31'0,"0"0"-31"0,0 0 0 0,0 0 0 16,0 0 260-16,0 0 45 0,-6 0 10 0,6 0 1 15,0 0-144-15,0 0-30 0,0 0-6 0,0 0 0 16,0 0-49-16,0 0-10 0,0 0-1 0,0 0-1 16,0 0-21-16,6 5-4 0,-6-5-1 0,6 5 0 0,0-2 11 0,0 2 3 15,-1-5 0-15,4 0 0 0,-3 0-23 16,0 3-5-16,3-3-1 0,-3 0 0 0,3 3-10 0,-3-3-1 16,3 0-1-16,-3 2 0 0,3-2-14 0,-3 0-8 15,0 0 8-15,0 0-8 0,3 3 0 0,-3-3 0 16,0 2 0-16,0 1 8 15,-6-3-71-15,5 0-13 0,1 3-4 0,-6-3-1113 16</inkml:trace>
  <inkml:trace contextRef="#ctx0" brushRef="#br0" timeOffset="-149734.52">13965 11912 979 0,'0'0'43'0,"0"0"9"0,0 0-41 0,0 0-11 0,0 0 0 0,0 0 0 16,0 0 256-16,0 0 48 0,0 0 11 0,0 0 1 15,0 0-185-15,0 5-38 0,0 0-7 0,-3 3-2 16,0-3-32-16,0 3-8 0,0-2 0 0,0 2-1 16,0-3-19-16,-3 5-3 0,3 1-1 0,0-6 0 15,0 3 16-15,0 0 2 0,0-3 1 0,0 1 0 16,3-6-9-16,0 5-2 0,0-5 0 0,3 5 0 16,-3-5-28-16,0 0 0 0,0 0 0 0,6 3 0 0,-3-3 0 0,6 0 0 15,0 0 0-15,0 0 0 0,-3-3 0 0,0 3 0 16,6-2 0-16,-3-1 0 0,0 3 0 0,0 0 0 15,-1 0 0-15,1 0 0 0,0 3 0 0,-3-1 0 16,3 1 0-16,-6 2 0 0,3-2 0 0,0 2 0 16,-3 0 0-16,0 3 0 0,0-2 0 0,0-1 16 15,-3 3-4-15,0 0 0 0,0-3-12 0,-3 3 0 16,3 3 0-16,0-1 0 0,-3 1 0 0,0-1 0 16,0 1 0-16,-3 2 0 0,3-2 0 0,-3 2 0 15,0 0 0-15,-3-2 0 0,3-1 0 0,-3 1 0 16,1 0 8-16,-1-3-8 0,0 0-8 0,3-3-5 15,0-3-1-15,3 4 0 0,-6-6 14 0,3 2 0 16,0 1 0-16,0-3 0 0,0-5 0 0,0-1 8 16,-3-1 0-16,3-4-8 15,3 0-152-15,0 1-38 0,0-3-7 0</inkml:trace>
  <inkml:trace contextRef="#ctx0" brushRef="#br0" timeOffset="-149495.28">13962 11927 1843 0,'0'0'164'0,"0"0"-132"0,0 0-32 0,0 0 0 15,0 0 160-15,0 0 26 16,0 0 5-16,0 0 1 0,0 0-70 0,0 0-14 0,0 0-2 0,6-2-1 0,3-1-52 0,0 0-10 16,0 1-3-16,0 2 0 15,3-3-20-15,-1 1-4 0,1-1 0 0,6 0-1 0,-3 1-15 0,0-1 0 16,0 0 8-16,-3-2-8 0,0 0 0 0,0 2 8 15,-1-2-8-15,1 2 0 0,0 1 0 0,-6-1 0 16,3-5 0-16,0 5 0 16,0 3-167-16,-3 0-33 0</inkml:trace>
  <inkml:trace contextRef="#ctx0" brushRef="#br0" timeOffset="-132527.54">15019 7982 345 0,'0'0'31'0,"0"0"-31"16,0 0 0-16,0 0 0 0,0 0 57 0,0 0 6 15,0 0 1-15,0 0 0 0,0 0-28 0,0 0-4 16,0 0-2-16,0 0 0 0,0 0 2 0,0 0 1 16,0 0 0-16,0 0 0 0,0 8 11 0,0-8 1 15,0 0 1-15,0 0 0 0,0 6-12 0,0 2-2 16,3-3-1-16,-3-5 0 0,-3 5-14 0,3 3-2 16,0 3-1-16,0-3 0 0,0 0-14 0,0 0 0 15,0 2 8-15,0-2-8 0,3 3 8 0,-3 2-8 16,0 0 11-16,0 3-11 0,0-3 14 0,0 3-4 15,-3 0-1-15,3 0 0 0,0 0-1 0,0 2-8 16,0-2 12-16,0 3-4 0,0-6-8 0,0 0 0 16,-3 0 0-16,3-2 0 0,0 2 0 0,0-2 0 0,-3-1 0 15,3 4 8-15,0 1-8 0,0 1 0 0,-3-2 0 0,3-1 0 16,0-5 14-16,-3 0 1 0,3 2 0 0,0 1 0 16,-3-1 0-16,3 4 0 0,0 1 0 0,-3-1 0 15,3-1-6-15,-3 3-1 0,3-3 0 0,0 3 0 16,0 0-8-16,0 2 0 0,-3-2 0 0,3 0 8 15,0 3-8-15,0-4 0 0,0 1 0 0,0 0 8 16,0-3-8-16,-3 1 0 0,3-1 0 0,-3-3 0 16,3 4 0-16,0-1 0 0,0 0 0 0,-3-2 0 15,3 2 0-15,0-2 0 0,0-1 0 0,0 3 8 16,-3-2 14-16,3 0 2 0,-3 2 1 0,3-3 0 16,0-2-6-16,-3 3-2 0,3-1 0 0,0 1 0 15,0 2-17-15,0 1 0 0,0-1 8 0,0 3-8 16,0-1 0-16,-3 1 0 0,0 3 8 0,3-1-8 0,0 1 0 0,0-1 0 15,-3 1 0-15,3-1 0 0,0-2 0 0,0 0 0 16,-3-3 0-16,3 1 0 0,0-4 0 16,-3 4 0-16,3-1 8 0,0 0-8 0,0 0 0 15,0-2 0-15,-3 2 8 0,3-2-8 0,0-1 0 0,-3-2 0 16,3 3 0-16,0-1 0 16,0 1-11-16,-3-1-5 0,3 4-2 0,0-1 0 0,0 0 47 15,0 0 10-15,-3 3 1 0,0 3 1 0,3 2-14 16,0-3-3-16,0 4-1 0,-3 1 0 0,3-1-23 0,0-1 0 15,-3-3 0-15,3 1-12 0,-3-3 12 0,3 0 0 16,0-1 8-16,3 4-8 0,-3-3 0 0,0 0 0 16,0-3 0-16,0 0 8 0,-3-2-8 0,3-1 0 15,-3 6 0-15,3-3 0 0,0-5 0 0,0 3 0 16,0 2 8-16,-3-2-8 0,3 2 15 0,0 0-2 16,-3 3 0-16,3 5 0 0,0 0-2 15,0-2-1-15,0-1 0 0,0 1 0 0,0 5-10 0,0-3 0 16,0-5 0-16,-3 2 8 0,3 1-8 0,0-3 0 0,0-3 0 0,0 0 0 15,0-2 0-15,3 2 0 0,-3-5 0 0,0 3 0 16,0 2 0-16,0 0 0 0,0-5 0 0,0 0 0 16,0-3 0-16,0 6 0 0,0 2 0 0,-3-2 0 15,3-3 10-15,0-1-10 0,0 1 12 0,-3 3-12 16,3 0 14-16,0 2-4 0,0-3-1 0,0 6 0 16,-3 3-9-16,0-1 0 0,0-2 0 0,3 3 8 15,-3 2-8-15,3-3 0 0,0 1 0 16,-3 2 0-16,3-2 0 0,0 2 0 0,-2-3 0 0,2 1 0 15,0-3 0-15,0 0 0 0,-3-3 0 0,3 5 0 0,0-4 16 16,-3-1 2-16,3 0 0 0,0 0 0 0,0 0-27 16,0-2-6-16,-3 2-1 0,3 0 0 0,0 1 16 15,0-1 0-15,-3 3 0 0,3 0 0 16,-3 0 0-16,3-1 0 0,0 1 0 0,0 3 0 0,0-1 0 16,0-2 0-16,0 3 0 0,-3-3 0 0,3 2 0 0,-3 1 0 15,-3-6 0-15,6 3 0 0,3 0 0 0,0-3 0 16,-3 0 0-16,0 0 0 0,0 1 0 0,0-4 0 15,0 1 8-15,0 2-8 0,-3-2 9 0,3 2-1 16,0-3-8-16,-3 1 12 0,3 0-12 0,0-1 9 16,0 1-9-16,-3-1 8 0,3 1-8 0,0-1 0 15,0 4 0-15,3-1 0 0,-6 3 0 16,3 0 0-16,0 0 0 0,-3-1 0 0,3 4 0 0,-6-1 0 16,0 1 0-16,3-3 0 0,0 0 0 0,0 0 0 15,3-1 0-15,0 1 0 0,-6 0 0 0,3-3 0 0,3 1 0 16,-3-6 0-16,0 2 0 0,3-2 0 0,0 3 0 0,0-9 0 15,0-2 0-15,-3 6 0 0,0 4 0 16,0 1 0-16,0-3 0 0,3-3 0 0,-3 3 0 16,3-8 0-16,-3-5 0 0,3 5 0 0,-3 5 0 0,0 8 0 15,3 3 0-15,-3 0 0 0,0 0 0 0,3 0 0 16,0-3 0-16,0 3 0 0,-6 0 0 0,6 2 0 16,0 1 0-16,-3-3 0 0,0 2 0 0,3 3 0 15,-3-2 0-15,3-3 0 0,-3 2 0 0,3-2 0 0,-3-3 0 16,3 1 0-16,0-4 0 0,0 1 0 0,0-3 0 15,0 0 0-15,-3 0 0 0,3 2 0 0,3-2 0 16,-3 0 0-16,-3 0 0 0,3 0 0 0,0 0 0 16,0 2 0-16,0 1 0 0,0-3 0 0,3-5 0 0,0 2 0 15,-3 8 0-15,0 3 0 0,0-3 0 0,3-5 8 16,-3-3-8-16,0 3 0 0,-3 0 0 16,3 0 8-16,0-8-8 0,0 0 0 0,-3-5 0 0,3 5 0 15,0 0 0-15,0 0 0 0,0-8-8 0,-3 5 8 16,3 3 0-16,0 0-583 15,0 0-113-15</inkml:trace>
  <inkml:trace contextRef="#ctx0" brushRef="#br0" timeOffset="-130503.36">14563 10956 403 0,'0'0'17'0,"0"0"5"0,0 0-22 0,0 0 0 0,0 0 0 0,0 0 0 0,0 0 214 0,0 0 38 16,0 0 8-16,0 0 2 0,0 0-152 0,0 0-30 15,0 0-7-15,0 0-1 0,0 0-16 0,0 0-3 16,9-2-1-16,-9 2 0 0,0 0-4 0,6 2-2 16,-6-2 0-16,6 3 0 0,0-3 6 0,-3 0 2 15,3-3 0-15,0 3 0 0,0 0-5 0,0-5-1 16,0 2 0-16,0-2 0 0,3 3-5 0,-3-1-2 15,2 0 0-15,1 1 0 0,0-1-7 0,-3 0-2 16,0 1 0-16,3-1 0 0,0 0-12 0,-3 3-2 16,0-5-1-16,3 2 0 0,0 3-17 0,-3 0 0 15,0-2 8-15,3 2-8 0,-3-3 0 0,3 3 0 16,-9 0 0-16,9 3 0 0,-4-1 0 0,1 1 0 16,3 2 9-16,-9-5-9 0,0 0 0 0,9 3 0 15,0 2 0-15,-3 1-10 0,-6-6 10 0,6 5 0 16,3-5 0-16,-3 3 0 0,-6-3 0 0,0 0 0 15,9-3 0-15,-3 3 0 16,-6 0-74-16,9 3-13 0,0-1-2 0</inkml:trace>
  <inkml:trace contextRef="#ctx0" brushRef="#br0" timeOffset="-129424.83">14090 10829 1497 0,'0'0'32'0,"0"0"8"0,0 0 0 0,0 0 4 0,0 0-36 0,0 0-8 16,0 0 0-16,0 0 0 0,0 0 66 0,3-2 11 16,0-4 3-16,3-1 0 0,-3 1-37 0,0 1-7 15,-3 0-2-15,6-1 0 0,-3 1 7 0,-3 5 2 16,0-5 0-16,3-1 0 0,-3 6-3 0,3-5 0 16,-3-3 0-16,0 3 0 0,0-3 4 0,-3 3 0 15,3-1 0-15,-3 1 0 0,0 0 4 0,-3 2 2 0,3-2 0 16,-6 0 0-16,3 2-17 0,-3 0-3 0,-3 1-1 0,0-1 0 15,-3 3 22-15,3 3 4 16,0-1 1-16,1 1 0 0,-4 0-39 0,0 2-7 0,0 0-2 0,0 6 0 16,0-3 25-16,0 5 5 0,3 0 1 15,0 3 0-15,-2 3-20 0,2-4-4 0,0 4-1 16,0-3 0-16,0 2-2 0,6 1-1 0,-3-1 0 16,3 1 0-16,0-3 9 0,3-3 1 0,-3 0 1 0,3 3 0 15,3 0-12-15,0-3-2 0,6 0-8 0,-3 1 12 16,0-4-12-16,3 1 11 0,3-1-11 0,-3-2 10 15,3 0-10-15,0 0 0 0,3-2 9 0,3-1-9 16,-6 0 0-16,2-2 8 0,4-3-8 0,0 0 0 0,0 0 0 16,0 0 0-16,-6-3 0 0,3 1 8 0,3 2-8 15,0-3 0-15,-3 0 0 0,2-2 8 0,1 0-8 0,-3-3 0 16,0 0 0-16,0-3 0 0,3-2 0 0,-6 2 8 16,3 1-8-16,-3-3 0 0,0 2 0 0,-3 0 8 15,2-4-8-15,1-1 0 0,-3 0 0 0,0 0 0 16,0-3 0-16,-3-2 8 0,-3 0-8 0,3 0 0 15,-3 0 0-15,0 0 8 0,-6 2-8 0,0-2 0 16,3 5 0-16,-6 0 8 0,0 0-8 0,-2 3 0 16,-1 0 0-16,0 5 0 0,-6 3 0 0,0-1 0 15,0 4 0-15,0-1 8 0,0 3-8 0,1 3 0 16,2-1 0-16,0 4 0 0,-3-4 0 0,6 3 0 16,-3 1 0-16,3-4 0 15,0 4-60-15,6-1-9 0,0 0-3 0,3 1-1323 0</inkml:trace>
  <inkml:trace contextRef="#ctx0" brushRef="#br0" timeOffset="-128400.86">14664 9819 1267 0,'0'0'28'0,"0"0"5"0,0 0 2 0,0 0 1 0,0 0-36 0,0 0 0 0,0 0 0 0,0 0 0 16,0 0 124-16,0 0 17 0,0 0 4 0,0 0 1 15,0 0-52-15,0 0-10 0,0 0-3 0,0 0 0 16,3 5-9-16,-3-5-1 0,0 0-1 0,6 5 0 15,-6-5-10-15,0 0-3 0,6 3 0 0,3-3 0 16,-9 0-19-16,9 0-4 0,-3-3-1 0,3 3 0 16,0 0-12-16,0-2-2 0,0-1-1 0,3 0 0 15,0 1-31-15,0-1-7 0,-1-2 0 0,1 2-1 16,0 3 68-16,0-3 13 0,-3 1 4 0,3 2 0 16,-3 0-52-16,0 0-12 0,-9 0 0 0,0 0 0 0,12-3-16 0,-3 3-7 15,0 0-1-15,0 0 0 0,-9 0 24 0,8 3 0 16,1-3 0-16,-9 0 0 15,9 2-115-15,-9-2-15 0,0 0-3 0</inkml:trace>
  <inkml:trace contextRef="#ctx0" brushRef="#br0" timeOffset="-127457.55">14063 9573 1267 0,'3'-11'28'0,"-3"11"5"0,0 0 2 0,0 0 1 0,0 0-36 0,3-3 0 0,-3-2 0 0,0 5 0 16,0 0 113-16,0 0 16 0,0 0 3 0,0 0 1 15,0 0-20-15,0 0-4 0,0 0-1 0,-3 0 0 16,-3 5-29-16,0-2-7 0,-3 2 0 0,3 3-1 15,0 0-19-15,-3 3-3 0,1-3-1 0,-1 5 0 16,3-5-16-16,0 2-4 0,-3-2-1 0,3 3 0 16,0-3-9-16,6-3-2 0,-3 3 0 0,3-3 0 15,0 3-3-15,-3-5-1 0,0 2 0 0,0 1 0 16,3-6-12-16,0 0 11 0,0 0-11 0,0 0 10 16,9 5-10-16,-3-2 0 0,-6-3 0 0,12 0 8 15,0 2-8-15,3 1 0 0,-4-3 0 0,1 3 0 0,0-3 0 0,0 0 0 16,0 0 8-16,-12 0-8 0,12-3 0 0,-12 3 0 15,12 0 0-15,-3 3 0 0,-9-3 0 0,9 5 0 16,0 0 0-16,-3 0 0 0,-6-5 21 0,6 6 3 16,-3-1 0-16,0 0 0 0,-3 3-38 0,2-3-7 15,-2 1-2-15,-2 2 0 0,2-3 23 0,-3 3 0 16,0-3 0-16,3 1 0 0,-6 1 19 0,3-1 1 16,-3 2 1-16,0 0 0 0,-3 0-21 0,3 0 0 15,-3-1 0-15,-3 1 0 0,0 0 0 0,0 0 0 16,0 0 0-16,0-3 0 0,-3 3 0 0,4-2 0 15,-1-1 0-15,3 0 0 0,-6-2 0 0,0 2 0 16,3-2 0-16,-3-3 0 0,0 0 0 0,3-3 0 0,0-2 0 16,1-3 0-1,2-3-36-15,3 1-11 0,0-1-2 0,3-2-1 16,0-3-90-16,3 3-19 0,0-3-3 0,0 0-540 0,6 0-108 0</inkml:trace>
  <inkml:trace contextRef="#ctx0" brushRef="#br0" timeOffset="-127258.13">13947 9520 691 0,'3'5'61'16,"0"-2"-49"-16,-3-3-12 0,0 0 0 16,0 0 279-16,3 2 53 0,-3-2 10 0,6 3 2 15,0-3-166-15,0 0-34 0,-3 0-6 0,6 0-2 0,0 0-45 0,3 0-10 16,-1-3-1-16,4 1-1 0,0-4-35 0,0 4-6 16,0-1-2-16,0-5 0 0,0 3-19 0,3 0-4 15,0-1-1-15,-4 1 0 0,1 0-12 16,0-1 0-16,-3 4 8 0,3-4-8 0,-3 6 0 0,0-2 0 15,0 2 0-15,-3 0-854 16,2 2-171-16</inkml:trace>
  <inkml:trace contextRef="#ctx0" brushRef="#br0" timeOffset="-126425.91">14697 8729 806 0,'0'0'72'16,"0"0"-58"-16,0 0-14 0,0 0 0 0,0 0 208 16,0 0 40-16,0 0 7 0,0 0 1 0,0 0-114 15,0 0-23-15,0 0-5 0,0 0-1 16,0 0-25-16,6 0-6 0,0 0-1 0,0 0 0 0,3 0-18 15,0 0-4-15,0 0-1 0,3-3 0 0,-3 3-20 0,3 0-4 16,2-3-1-16,1 1 0 0,3-1-13 0,0 0-2 16,-3 1-1-16,0-1 0 0,0 0-17 0,-6 1 10 15,3-1-10-15,-1 1 8 0,1-1-8 0,-3 3 0 16,0-3 9-16,0 3-9 0,0 0 0 0,-9 0 0 16,0 0 0-16,6 6 0 15,-6-6-95-15,6 5-17 0,-6-5-3 0,0 0-1029 0</inkml:trace>
  <inkml:trace contextRef="#ctx0" brushRef="#br0" timeOffset="-125580.68">13703 8792 1760 0,'0'0'39'0,"0"0"8"0,0 0 1 0,0 0 1 0,0 0-39 0,0 0-10 0,0 0 0 0,0 0 0 16,0 0 85-16,0 0 15 0,6-3 4 0,0-2 0 0,0 0-37 0,0-3-7 15,3 3-2-15,0-1 0 16,0-2-13-16,0 0-2 0,2-2-1 0,1 2 0 0,0-5-10 15,0 0-3-15,0-3 0 0,3 0 0 0,0-3-15 0,-3 3-3 16,0-2-1-16,0-1 0 0,-1 3-10 0,1 1 8 16,-3-1-8-16,0 0 8 0,-3 3-8 15,3 2 0-15,0 0 0 0,-6 3 0 0,3 1 0 0,-3 1 0 16,0 1 9-16,-3 5-9 0,3-5 26 0,-3 5 1 16,0 0 0-16,0 0 0 0,0 0-1 0,0 0 0 15,-6 2 0-15,3 4 0 0,-3-1-14 0,3 5-4 16,3-2 0-16,-3 6 0 0,3 2-8 0,-3 2 0 15,-3 3 0-15,0 0 0 0,0 3 11 0,3 0 0 16,0-3 0-16,0 0 0 0,-3-2-11 0,3-3-16 16,-3 0 4-16,3-1 1 0,0 1 11 0,-3-2 16 0,6-1-4 0,0-3-1 15,0-10-11-15,0 8 0 0,0 0 0 16,0-8 0 0,0 0-105-16,6 0-17 0,0 3-3 0</inkml:trace>
  <inkml:trace contextRef="#ctx0" brushRef="#br0" timeOffset="-125003.66">14269 8535 1382 0,'2'24'61'0,"1"-16"13"0,-3-8-59 15,0 0-15-15,0 0 0 0,0 0 0 0,0 0 89 16,0 0 15-16,0 0 4 0,3-2 0 0,3 2-55 0,0-3-10 16,-3-2-3-16,3 2 0 0,-3 0-22 0,3-2-5 15,-3 0-1-15,3-1 0 0,-3 1-12 0,-3 0 0 16,3 2 0-16,0-2 0 0,-3 0 43 0,3-1 5 16,-3-2 2-16,0 6 0 0,-3-4 1 0,3 1 0 15,-3 0 0-15,0 2 0 0,-3-2-3 0,0 2 0 16,0-2 0-16,0 2 0 0,0 1-4 0,-3-1-2 15,0 0 0-15,-2 1 0 0,2 2-33 0,-3 0-9 16,0-3 0-16,0 6 0 0,-3-1 50 0,0 4 6 16,-3-1 0-16,0 3 1 0,4-3-40 0,-1 6-8 0,0-1-1 15,0 4-8-15,3 2 0 0,0 2 0 16,3 3 0-16,-3 3 0 0,3-3 32 0,3 3 0 16,0-3 0-16,3 0 0 0,-2-2 0 0,5-3 0 0,0-3 0 0,5 3 0 31,1 0-46-31,3-3-10 0,3-2-1 0,0-9-1 0,0 1 26 0,3-3 0 0,3-3 0 0,0 3 0 15,-3-5 0-15,2 0 0 0,-2-1 0 0,0 1 0 16,0 0 0-16,0-1 9 0,0-4-9 0,-3-3 10 16,-3-3-10-16,0 3 0 0,0-6 0 0,-1 0 0 15,1 1 0-15,-6-1 0 0,3-2 0 0,-3 3 0 16,0 2 0-16,-3-3 0 0,-3 6 0 0,3-3 0 16,0 0 0-16,-3 3 0 0,-3 3 0 0,0-1 0 15,0-2 0-15,-2 2 0 0,2 1 0 0,-3 2 0 16,0-3-9-16,0 6 9 0,0-1-12 0,0 4 12 15,0-1-24-15,0 1 1 0,3 2 1 0,-3 0 0 16,3 5-91-16,0-3-19 0,0 1-3 16</inkml:trace>
  <inkml:trace contextRef="#ctx0" brushRef="#br0" timeOffset="-123670.91">14718 7715 504 0,'0'0'22'0,"0"0"5"0,0 0-27 0,0 0 0 0,0 0 0 0,0 0 0 0,0 0 72 16,0 0 10-16,0 0 2 0,0 0 0 0,0 0-17 16,0 0-3-16,0 0-1 0,0 0 0 0,0 0 16 0,0 0 3 15,0 0 1-15,0 0 0 0,0 0-15 0,0 0-4 16,0 0 0-16,0 0 0 0,0 0-4 16,0 0-2-16,0 0 0 0,0 0 0 0,0 0 3 0,0 0 1 15,0 0 0-15,6 0 0 0,-6 0-1 0,12 0 0 16,-3 0 0-16,0-2 0 0,3 2-3 0,0-3-1 15,-1 0 0-15,7 1 0 0,-3-1-28 0,0 0-5 16,3-2-2-16,-6 2 0 0,0 1-10 0,3-1-3 16,-1 1 0-16,1-1 0 0,0 0-9 0,0 1 0 15,0-1 0-15,-3 0 0 0,3 1 8 0,-3 2-8 16,0-3 0-16,-3 0 8 0,-9 3-8 0,8-2 0 16,-2-6 0-16,0 2 0 0,-6 6 0 0,6-2-9 15,0-6 9-15,-6 8-13 16,0 0-150-16,3 3-29 0</inkml:trace>
  <inkml:trace contextRef="#ctx0" brushRef="#br0" timeOffset="-122851.47">13861 7654 345 0,'0'0'31'0,"0"0"-31"0,-3 6 0 0,3-6 0 15,3-6 227-15,-3 6 39 0,0 0 8 0,0 8 2 16,0 3-135-16,0-11-26 0,0 0-6 0,0 0-1 0,0 0-7 0,0 0-1 31,0 0-1-31,6-3 0 0,-3-2-31 0,3-3-5 0,0 3-2 0,0-1 0 0,-1 1-23 0,4-3-5 16,0 0-1-16,3 0 0 0,0-2-7 0,-3 2-1 16,0-3-1-16,0 3 0 0,3 0-15 0,0 0-8 15,3 1 10-15,-3-4-10 0,-1 3 0 0,4 0 8 16,-3-3-8-16,3 4 0 0,-3-4 0 0,0 3 0 15,0 0 0-15,-3 3 0 0,0-3 0 0,-3 3 0 16,0-1 8-16,0 4-8 0,0-4 0 0,-6 6 8 16,0 0-8-16,0 0 0 0,0 0 27 0,0 0-1 15,0 0 0-15,0 0 0 0,0 0 1 0,-3 8 0 16,0 3 0-16,0-3 0 0,-3 2-12 0,0 1-3 16,0 0 0-16,0-1 0 0,0 1-3 0,0 2-1 15,0-2 0-15,0-1 0 0,-3 1-8 0,3 2 0 16,0-3 9-16,-3 4-9 0,3-1 0 0,0 0 0 15,3 0 0-15,-3-2 8 0,3 0-8 0,3-3 0 16,0-8 0-16,0 0 0 0,0 0-16 0,0 0-4 16,0 0 0-16,6 2-1 15,3-2-143-15,-3 0-28 0,3 0-5 0</inkml:trace>
  <inkml:trace contextRef="#ctx0" brushRef="#br0" timeOffset="-122425.81">14283 7448 1267 0,'0'0'112'0,"0"0"-89"0,0 0-23 0,0 0 0 15,0 0 164-15,0 0 29 0,0 0 6 0,0 0 1 0,0 0-66 0,0 0-13 16,0 0-2-16,0 5-1 0,0-5-52 0,0 3-10 16,0 2-3-16,0 1 0 0,-3-1-13 0,3 0-4 15,0 0 0-15,0 1 0 0,0-1-15 0,-3 3-3 16,3 0-1-16,-3-3 0 0,3 0-2 0,0 1-1 15,0 2 0-15,3-3 0 0,-3 0-14 0,3 1 8 16,0-4-8-16,0 4 0 0,3-1 0 0,0-3 0 16,-6-2 0-16,6 3 0 0,0 2 12 0,3-5-4 15,0 3-8-15,-3 0 12 0,-6-3-12 0,15 2-21 16,-15-2 12-16,9 3 9 0,0 0 12 16,-9-3-2-16,0 0-1 0,6 2-9 0,-6-2 0 15,6 6 0-15,-3-1 0 0,0 0 0 0,-3 0 0 16,0 1 0-16,0 2 0 0,-3 0 0 0,0 0 0 15,-3 2 0-15,0 3 0 0,-3 1 0 0,0-1 0 16,0 0 0-16,0 3 0 0,-3 0 0 0,0 0 0 16,0 0 0-16,0-3 0 0,0 0 0 0,1-2 0 0,2-3 0 0,-3-1 0 15,0-1 0-15,3-4-14 0,0 1 3 16,-3 0 1-16,3-1 0 0,0-2 0 0,3-2 0 0,0-4 0 31,0-4-38-31,3-1-7 0,3-5-1 0,0-2-1 0,0-1-133 16,3-2-26-16,0-3-6 0</inkml:trace>
  <inkml:trace contextRef="#ctx0" brushRef="#br0" timeOffset="-122220.34">14283 7435 1854 0,'0'0'40'0,"0"0"9"0,0 0 2 0,0 0 1 0,0 0-41 0,0 0-11 16,6 0 0-16,0 0 0 0,-3-3 116 15,3 3 20-15,0-2 5 0,0 2 1 0,0-3-50 0,0 3-11 16,3-3-1-16,-3 1-1 0,3-1-12 0,0 0-3 15,3 1 0-15,0-1 0 0,0 0-51 0,-4-2-13 16,1 2 0-16,0 1 0 0,3-4 0 0,0 4 0 16,0-1 0-16,-3 1 0 15,0-1-66-15,0 0-16 0,3 1-3 0,-3-4-1109 0</inkml:trace>
  <inkml:trace contextRef="#ctx0" brushRef="#br0" timeOffset="-121371.89">14828 6628 1231 0,'0'0'27'16,"0"0"5"-16,0 0 2 0,0 0 1 0,0 0-35 0,0 0 0 0,0 0 0 0,0 0 0 15,0 0 117-15,0 0 17 0,0 0 3 0,0 0 1 16,0 0-15-16,0 0-3 0,0 0-1 0,0 0 0 0,0 0-37 0,0 0-7 15,0 0-2-15,0 0 0 0,6 0-17 0,0 0-4 16,0 0-1-16,-6 0 0 0,6 0-9 0,0 0-2 16,0 0 0-16,0 0 0 0,-6 0-12 0,0 0-4 15,9 2 0-15,0-2 0 0,-3-2-1 0,6 2-1 16,-1 0 0-16,1 0 0 0,-3-3-7 0,6 3-2 16,-3-2 0-16,9-1 0 0,-6-2-13 0,0 2 11 15,0-2-11-15,-1 2 10 0,-2 0-10 0,0 1 0 16,-3-1 0-16,0 0 0 0,0 3 0 0,-9 0 8 15,9-2-8-15,-9 2 0 0,0 0 0 0,0 0-16 16,0 0 3-16,0 0 0 16,0 0-180-16,0 0-36 0</inkml:trace>
  <inkml:trace contextRef="#ctx0" brushRef="#br0" timeOffset="-120493.15">14087 6461 518 0,'0'0'46'0,"0"0"-37"0,0 0-9 0,0 0 0 16,0 0 214-16,0 0 41 0,0 0 8 0,0 0 1 15,0 0-117-15,0 0-24 0,0 0-5 0,6-5-1 16,0 0-35-16,0-3-7 0,0 5-2 0,3-2 0 16,-3-6-12-16,3 6-2 15,-3 0-1-15,2-1 0 0,1 4-18 0,0-4-3 0,0 4-1 0,0-4 0 0,0 4-9 0,3-4-3 16,0 6 0-16,-3 0 0 0,3-2-10 0,-3 4-2 15,0 1-1-15,-3 2 0 0,0 1 1 0,-1 2 1 16,1 0 0-16,-3-1 0 0,0 1 2 0,-3 3 0 16,0 0 0-16,0-11 0 0,-3 5-3 0,3 0 0 15,-3 6 0-15,0-6 0 0,-3 3 2 0,4 0 0 16,-4 0 0-16,0 2 0 0,-3 1-3 0,0 2-1 16,0-2 0-16,-3 2 0 0,0-2-10 0,0-1 10 15,0-2-10-15,3 0 10 16,0-3-10-16,-3 3 8 0,1 3-8 0,-1-3 8 0,-3 0-8 0,3 2 12 15,0-4-12-15,-3 4 12 0,3-2 0 0,3 0 0 16,0 0 0-16,6 0 0 0,-3 0 0 0,6 0 0 16,0-3 0-16,0 0 0 0,6 1-12 0,-3-1 0 15,6-2 0-15,0-1 0 0,3-2 0 0,-3 3 0 16,0 0 0-16,3-1 8 0,0 1-8 0,0 0 0 16,-3-3 0-16,2-3 8 0,1 3-8 0,3-3 0 0,-3 1 0 15,0-4 8-15,0 1-8 0,0 5 0 0,-3-3 0 16,3 6 8-16,-6 2-8 0,3-5 0 15,0 0 0-15,-1-2 0 0,1 2 0 0,-3 2 0 0,0-7 0 0,3 2 0 32,-3 1-107-32,3 2-20 0,-6-3-4 0,3-2-683 0,3 2-137 0</inkml:trace>
  <inkml:trace contextRef="#ctx0" brushRef="#br0" timeOffset="-119916.85">14519 6535 1695 0,'0'0'37'0,"0"0"8"0,0 0 2 0,0 0 1 0,0 0-39 0,0 0-9 15,3-2 0-15,2-4 0 0,-5 6 60 0,0-5 11 16,3 0 1-16,0-1 1 0,-3 1-7 0,3 0-2 15,0 0 0-15,0-1 0 0,-3 1-23 0,6 0-5 16,-6-1 0-16,3 4-1 0,0-9-9 0,-3 6-2 16,0-3 0-16,0 0 0 0,0 0 1 0,0 0 0 15,0 0 0-15,0-2 0 0,0 2 2 0,-3-6 0 16,0 6 0-16,0-2 0 0,-3 2-8 0,-3 0-2 0,4 3 0 0,-4-1 0 16,-3 6 14-16,0 0 2 0,0 6 1 0,0 2 0 15,-3 0-3-15,3 5-1 0,-3 0 0 16,0 6 0-16,-2-1-30 0,2 1 0 0,0-1 0 15,0-2 0-15,0 3 34 0,3-1 1 0,3-2 0 0,0 0 0 16,3 0-24-16,0 0-11 0,3-1 10 0,0-1-10 16,3-1 0-16,0 0 0 0,3 0 0 0,3-2 0 15,0 0 0-15,0-1 0 0,6-2 0 0,0 0 0 16,0-3 0-16,0 1 0 0,3-6 0 0,3 0 0 16,-4 0-33-1,4-6-3-15,-3 4-1 0,0-4 0 0,6-2 61 0,-3 0 12 0,-3 3 2 0,3-3 1 16,-4 0-30-16,1 0-9 0,0-5 0 0,-3 3 0 15,-3 2 9-15,0 0-9 0,0-6 0 0,0 1 9 16,-6 3-9-16,3-1 0 0,-3 3 0 0,-3-2 0 0,3-4 0 0,-6 4 8 16,3-1-8-16,0-2 0 0,-6 2 0 0,3-5 0 15,-3 1 8-15,-3-1-8 0,0 0 0 0,0 0 0 16,-3 0 0-16,3 3 0 0,0 2 0 0,0 1 0 16,0 2 0-16,0 2 0 15,-2 1-25-15,-1 2-1 0,3 3 0 0,0 3 0 16,3 0-182-16,0-1-37 0</inkml:trace>
  <inkml:trace contextRef="#ctx0" brushRef="#br0" timeOffset="-118990.04">14855 5654 172 0,'0'0'8'0,"0"0"1"0,0 0-9 0,0 0 0 15,0 0 0-15,0 0 0 0,0 0 116 0,0 0 20 16,0 0 5-16,0 0 1 0,6 0 16 0,0 0 3 15,-6 0 1-15,6 0 0 0,0 3-23 0,0-3-5 16,-6 0-1-16,0 0 0 0,0 0-23 0,9 0-5 16,-3 2-1-16,2 1 0 0,1-3-20 0,-3 0-5 15,0 0-1-15,3 0 0 0,3 0-18 0,-6-3-3 16,6 3-1-16,-3 0 0 0,3 0-15 0,-3 0-3 16,3-2-1-16,0-1 0 0,-1 3-17 0,4-5-3 15,-3 2-1-15,0 1 0 0,0-1-16 0,-3-2 10 0,3 2-10 16,-12 3 8-16,9-3-8 0,3 1 0 0,-12 2 0 0,9 0 8 15,-9 0-8-15,0 0 0 0,12 0 0 16,-12 0 0 0,0 0-36-16,0 0-8 0,0 0-3 0,0 0-759 0,0 0-152 0</inkml:trace>
  <inkml:trace contextRef="#ctx0" brushRef="#br0" timeOffset="-118148.95">14164 5498 1314 0,'0'0'58'0,"0"0"12"0,0 0-56 0,0 0-14 0,0 0 0 0,0 0 0 0,0 0 106 0,0 0 18 15,0 0 4-15,0 0 1 0,9-5-47 0,-6-1-10 16,6 1-1-16,0 3-1 0,-3-4-15 0,3 4-3 16,6-6-1-16,-6 5 0 0,3-2-14 0,0-1-2 15,2 4-1-15,1-1 0 0,0 0-11 0,-3 1-3 16,0-1 0-16,0 3 0 0,0-2 2 0,0 2 0 15,0 2 0-15,-3-2 0 0,0 0-22 0,-3 0 0 16,-6 5 0-16,2-2 0 0,1 2 9 0,-3 3 7 16,0-8 2-16,-3 6 0 0,1 2 24 0,-1 0 5 15,-3-1 1-15,3 1 0 16,-3 3-48-16,-3-6-20 0,0 6 2 0,-3 2 0 0,3 0 43 0,-3 1 9 16,3-1 2-16,-6 3 0 0,0-3-23 0,3 3-4 15,1-3-1-15,-4 0 0 0,3-2-8 0,0-1 12 16,3 4-12-16,-3-4 12 0,3 1-2 0,0-3 0 15,0 2 0-15,3-2 0 0,0 0-2 0,3-3 0 0,3 3 0 16,-3 0 0-16,3-8-8 0,-3 6 0 0,3-1 9 0,3-2-9 16,0 2 8-16,3 0-8 0,0 0 8 0,3-5-8 15,0 3 8-15,0 0-8 0,3-3 10 0,-3-3-10 16,3 0 8-16,0 3-8 0,-3 0 0 0,3-5 9 16,2 3-9-16,-2-1 0 0,0 3 9 0,0-3-9 15,0-2 0-15,3 2 0 0,-3 1-10 0,-3-1 10 16,3-2-71-16,0 2-7 15,-4 3-2-15,1-5-742 0,0 2-149 0</inkml:trace>
  <inkml:trace contextRef="#ctx0" brushRef="#br0" timeOffset="-117659.05">14599 5466 345 0,'0'0'31'0,"0"0"-31"0,0 0 0 0,0 0 0 0,0-5 341 0,0 5 63 16,0 0 12-16,0 0 2 0,0-5-114 15,0 5-185-15,0 0-3 0,0 0-35 0,0 0-7 16,-6 0-2-16,3 2 0 0,0 6-20 0,0-2-5 16,-3 2-1-16,3-3 0 0,0 5-14 0,0 1-2 15,-3-3-1-15,3 0 0 0,3 2-16 0,-3 1-3 0,0 0-1 0,0-3 0 16,3-3-9-16,0 0 0 0,3 0 9 0,-3-5-9 31,3 6 0-31,0 2 0 0,-3-8 0 0,9 0 0 0,-9 0 0 0,6 0 0 0,3 0 0 0,-3 0 0 16,6 0 0-16,-3 0 0 0,0 0 0 0,-9 0 0 15,6 0 0-15,-6 0 0 0,9 0 0 0,-9 0 0 16,9 0 0-16,-9 0 0 0,8 0 0 0,-8 0 0 16,6 5 0-16,0 3 0 0,-3-5 0 0,0 7 0 15,-3-7 0-15,0 2 0 0,0 3 0 0,0 0 0 16,-3 0 0-16,0 0 0 0,0 2 0 0,-3 1 0 15,1 0 0-15,-1-4 0 0,0 4 0 0,0 0 0 16,-3-3 0-16,3 2 0 0,-3-2 0 0,0 0 8 16,-3 3-8-16,0-3 0 0,-3 0 0 0,3-1 8 0,-3-1-8 0,1 2 0 15,-4-3 0-15,6 0 8 0,-3 1-8 16,3-4 0-16,0-2 0 0,0 0 0 0,3-2 0 0,6-1-12 16,0 0 4-16,0-2 0 15,0 0-41-15,3-6-8 0,-6 1-2 0,6 2 0 16,3-6-111-16,0 1-22 0,0 0-5 0,3-3-770 0</inkml:trace>
  <inkml:trace contextRef="#ctx0" brushRef="#br0" timeOffset="-117456.6">14545 5458 2196 0,'0'0'48'0,"0"0"11"0,3-2 1 0,3-4 1 0,-6 6-49 0,6-2-12 16,3-4 0-16,-3 1 0 0,3 5 85 0,0-5 15 15,0 2 2-15,0 1 1 0,0-4-33 0,3 6-6 0,-3-5-2 0,2 0 0 16,-2 2-30-16,3-5-5 0,-3 8-2 0,3-5 0 16,0-6-8-16,0 3-1 0,-3 3-1 0,3 2 0 15,3 1-24-15,-3-1-5 0,-3-2-1 0,2 2 0 32,1 1-39-32,-3-1-8 0,0 3-2 0</inkml:trace>
  <inkml:trace contextRef="#ctx0" brushRef="#br0" timeOffset="-108230.34">7470 8461 590 0,'0'0'26'15,"0"0"6"-15,0 0-32 0,0 0 0 16,0 0 0-16,0 0 0 0,6 8 54 0,-6-2 5 0,0-6 1 0,0 0 0 0,0 0-14 0,0 0-2 16,0 0-1-16,0 0 0 0,0 0 12 0,0 0 2 15,0 0 1-15,0 0 0 0,0 0-19 0,6-8-4 16,0 2-1-16,-6 6 0 0,3-8-34 0,3 3 0 16,0-3-10-16,-6 8 10 0,3-5 9 0,-3 5 10 15,3-8 1-15,-3 8 1 0,3-8-33 0,-3 8-8 16,-3-8 0-16,3 8-1 0,0 0 113 15,-6-3-38-15,3 1 1 0,3 2-7 0,-3 0 0 16,-3 2-1-16,3 4 0 0,-3-1-17 0,3 3-3 16,-3-3-1-16,0 3 0 0,3 0 17 0,-3 0 3 15,6-3 1-15,-3 3 0 0,0-2-21 0,3-1-4 16,0 0-1-16,0 0 0 0,0 1-12 0,3-4-9 16,-3-2 12-16,0 0-12 0,0 0 8 0,0 0-8 0,0 0 0 0,9-5 0 15,3 0 0-15,-3-3-14 0,-9 8 2 16,9-8 1-16,0 0 11 0,0 0 0 0,-3 0 0 0,-6 8 0 15,6-8 20-15,-6 8 7 0,3-8 1 0,-3 8 0 16,0-8-28-16,0 8 0 0,0 0 8 0,0 0-8 31,0 0-21-31,-6-5-7 0,3 5 0 0,-3 0-1 0,3 0 51 0,0 3 10 0,-3 2 3 0,0-2 0 16,3 2-26-16,0 0-9 0,-3-2 0 0,3 2 9 16,3-2-1-16,0-1-8 0,-3 1 12 0,3 0-4 15,0-3-8-15,0 0 0 0,0 0 0 0,0 0 8 0,0 0-8 0,0 0 0 16,0 0 0-16,0 0 0 0,0 0 0 0,0 0 0 15,0 0 0-15,0 0 0 0,0 0 0 0,0 0 0 16,0 0 0-16,6 0 0 0,0 2 0 0,-6-2 0 16,0 0 0-16,0 0 0 0,0 0 0 0,0 0 0 15,0 0 0-15,0 0 0 0,0 0 0 0,9 3 0 16,-9-3 0-16,0 0 0 0,0 0 0 0,0 0 10 16,0 0-10-16,0 0 10 0,0 0-10 0,0 0 0 15,0 0 9-15,0 0-9 0,-6-5 0 0,3-1 8 16,3 6-8-16,-3-2 0 0,0-1 0 0,0 1 8 15,0 2-8-15,3 0 0 0,0 0 0 0,0 0 9 16,0 0-9-16,0 0 0 0,0 0 8 0,0 0-8 16,0 0 0-16,0 0 0 0,3 2 0 0,0 1 0 15,0 2 0-15,0 0 0 0,0 1 0 0,0-1 10 16,0-2-10-16,0 2 8 0,-3 0-8 0,3-2 0 0,3-1 0 16,-6-2 0-16,0 0 0 0,0 0 0 0,0 0 0 15,0 0 8-15,0 0-8 0,0 0 0 0,0 0-10 0,0 0 10 16,0 0 0-16,0 0 0 0,0 0 0 0,0-7 0 15,0 7 0-15,3-11 0 0,-6 6 0 0,3 5 0 16,0-8 10-16,0 0 8 0,-3 0 2 0,3 0 0 16,-6 3-32-16,3-1-7 0,3 6-1 0,0 0-964 15</inkml:trace>
  <inkml:trace contextRef="#ctx0" brushRef="#br0" timeOffset="-103770.91">15028 7879 1152 0,'0'0'51'0,"0"0"10"0,0 0-49 0,0 0-12 16,0 0 0-16,0 0 0 0,0 0 82 0,0 0 14 15,0 0 2-15,0 0 1 0,8 3-31 0,-8-3-7 16,0 0-1-16,9 0 0 0,-9 0-40 0,9 0-8 15,-9 0-1-15,6 3-528 16,-6-3-106-16</inkml:trace>
  <inkml:trace contextRef="#ctx0" brushRef="#br0" timeOffset="-103514.56">15263 7863 1209 0,'0'0'53'0,"6"0"12"0,0 0-52 0,-6 0-13 0,6-2 0 0,-6 2 0 16,3-3 100-16,5 3 16 0,-2 0 4 0,0 0 1 16,-6 0-78-16,9 0-16 0,-3 0-3 0,-6 0-1 15,0 0-23-15,0 0 0 0,6-3 0 0,3 1 0 0,-3 4 25 16,3-2 1-16,-9 0 0 0,6-2 0 15,3 4-52-15,0-2-10 0,-9 0-3 16,6 0-732-16</inkml:trace>
  <inkml:trace contextRef="#ctx0" brushRef="#br0" timeOffset="-103273.02">15572 7858 518 0,'9'-3'23'0,"-9"3"5"0,0 0-28 0,3 0 0 15,6 0 0-15,-6 0 0 0,3 0 247 0,0-2 44 16,-6 2 9-16,3 0 1 0,3 0-149 0,-6 0-29 0,6 0-7 0,-6 0 0 16,0 0-40-16,3 0-7 15,0 0-1-15,3 0-1 0,-3 0-19 0,3 0-3 0,-3 2-1 0,3-2 0 31,-6 0-101-31,3 3-21 0,0-3-4 0,3 0-1 0</inkml:trace>
  <inkml:trace contextRef="#ctx0" brushRef="#br0" timeOffset="-103055.52">15968 7906 518 0,'-3'-3'23'0,"3"3"5"0,0 0-28 0,0 0 0 16,0 0 0-16,0 0 0 0,0 0 314 0,0 0 58 15,0 0 11-15,0 0 2 0,0 0-279 0,0 0-56 16,9-5-11-16,-9 5-3 16,0 0-36-16,6-3 0 0,-6 3 0 0,0 0 0 15,9-2-95-15,-9 2-20 0,0 0-4 0</inkml:trace>
  <inkml:trace contextRef="#ctx0" brushRef="#br0" timeOffset="-102838">16221 7890 403 0,'9'0'36'0,"-9"0"-36"0,0 0 0 0,3-3 0 15,0-2 288-15,3 2 50 0,-6 3 10 0,3-2 3 16,0-1-219-16,3 0-43 0,0 3-9 0,0 0-1 16,0 0-51-16,0 0-9 0,0 0-3 0,-3 3 0 15,3-3-16-15,3 3 0 0,-4-3-13 0,4 0-579 16,-3 2-115-16</inkml:trace>
  <inkml:trace contextRef="#ctx0" brushRef="#br0" timeOffset="-102670.02">16492 7861 403 0,'0'0'17'0,"0"0"5"0,0 0-22 0,0 0 0 16,6-3 0-16,-6 3 0 0,6 0 193 15,-6 0 35-15,9-3 6 0,-3 1 2 0,-6 2-180 0,9 0-36 16,-9 0-8-16</inkml:trace>
  <inkml:trace contextRef="#ctx0" brushRef="#br0" timeOffset="-101945.08">16587 7932 1400 0,'0'0'62'0,"0"0"13"16,0 0-60-16,0 0-15 0,0 0 0 0,9-2 0 16,-3-1 100-16,0 3 18 0,-6 0 3 0,9 0 1 0,0 3-71 0,-3-3-15 15,3 0-2-15,0 0-1 16,0 0-33-16,3-3 0 0,0 0 0 0,-4 1 0 16,-2-1-124-16,3 0-32 0</inkml:trace>
  <inkml:trace contextRef="#ctx0" brushRef="#br0" timeOffset="-101716.68">16918 7914 1267 0,'0'0'28'0,"0"0"5"0,0 0 2 0,0 0 1 0,0 0-36 0,0 0 0 16,0 0 0-16,6 0 0 0,3 0 116 0,-9 0 17 15,0 0 3-15,0 0 1 0,0 0-45 0,8 0-8 16,1-3-3-16,-9 3 0 0,0 0-46 0,6 0-10 0,3 0-1 16,-9 0-1-16,0 0-23 0,6-3 0 0,3 3 0 15,-3 0 0 1,-6 0-149-16,0 0-35 0,9 6-6 0,-9-6-2 0</inkml:trace>
  <inkml:trace contextRef="#ctx0" brushRef="#br0" timeOffset="-101512.22">17165 7930 1263 0,'0'0'56'0,"0"0"12"0,9-3-55 0,0 0-13 16,-3 3 0-16,-1-2 0 0,1 2 91 0,-6 0 15 16,0 0 3-16,0 0 1 0,6-3-73 0,3 0-14 15,0 1-3-15,0 2-1 0,-9 0 16 0,6-3 3 16,3 3 1-16,-3 0 0 0,-6 0-39 0,6 0 0 15,3 0 0-15,-3 0 0 16,-6 0-179-16,6 3-30 0</inkml:trace>
  <inkml:trace contextRef="#ctx0" brushRef="#br0" timeOffset="-101287.83">17394 7927 640 0,'0'0'28'0,"0"0"7"0,0 0-35 0,0 0 0 0,0 0 0 0,0 0 0 16,9 0 92-16,-3-3 12 0,-6 3 3 0,0 0 0 16,6-5-65-16,-6 5-13 0,3-3-2 0,-3 3-1 15,0 0 13-15,0 0 2 0,9 0 1 0,-9 0 0 16,0 0-10-16,0 0-3 0,9 0 0 0,-3-2 0 16,-6 2-9-16,0 0-3 0,0 0 0 15,8 0 0 1,1-3-49-16,-3 3-9 0,0-3-3 0,0 3-550 0</inkml:trace>
  <inkml:trace contextRef="#ctx0" brushRef="#br0" timeOffset="-101115.3">17584 7885 403 0,'0'0'36'0,"0"0"-36"0,0 0 0 0,6 0 0 0,3 0 208 0,-9 0 34 16,0 0 7-16,0 0 2 0,12 0-126 0,-12 0-25 15,0 0-4-15,0 0-2 0,0 0-26 0,0 0-4 16,0 0-2-16,0 0 0 0,9 2-26 0,0 1-6 15,-9-3-1-15,0 0 0 0,0 0-21 0,0 0-8 16,15 0 0-16,-3 0 0 16,-12 0-142-16,9-3-34 0,9 3-8 0,-18 0 0 0</inkml:trace>
  <inkml:trace contextRef="#ctx0" brushRef="#br0" timeOffset="-100867.96">17888 7898 694 0,'0'0'15'0,"0"0"3"0,6 0 1 0,0 0 1 0,-6 0-20 0,6 0 0 0,0 0 0 0,0-3 0 16,-6 3 71-16,6 0 9 0,-3 0 3 0,3-2 0 16,0 2-21-16,0 0-4 0,-6 0-1 0,6 0 0 15,-1 2-30-15,1-2-7 0,-6 0 0 0,6 3-1 16,0-3 36-16,-3 2 7 0,-3-2 2 0,0 0 0 15,0 0-52-15,6 3-12 16,0-3 0-16,-3 3 0 0,0-3 0 0,3 2 0 0,-3-2 0 0,3 3-441 16,0-3-91-16</inkml:trace>
  <inkml:trace contextRef="#ctx0" brushRef="#br0" timeOffset="-96867.88">16653 7911 910 0,'0'0'20'0,"0"0"4"0,0 0 0 0,0 0 3 0,0 0-27 0,0 0 0 0,0 0 0 0,0 0 0 16,0 0 84-16,0 0 12 0,0 0 3 0,0 0 0 0,0 0-28 0,0 0-6 16,0 0-1-16,0 0 0 0,0 0 33 15,0 0 7-15,-3 3 0 0,3-3 1 0,0 0-21 0,0 0-5 16,0 0-1-16,0 0 0 0,0 0-4 0,0 0-1 15,0 2 0-15,0-2 0 0,0 0-58 0,0 0-15 16,0 6 0-16,0-1 0 0,-3-2 54 0,3-3 8 16,0 0 2-16,0 0 0 0,0 0-27 0,3 2-5 15,3 4 0-15,0-6-1 0,-6 0 1 0,0 0 1 16,0 0 0-16,0 0 0 0,6 2-21 0,-6-2-12 16,0 0 12-16,9 0-12 0,-3 0 24 0,2 0-3 15,-8 0 0-15,0 0 0 0,6 0-1 0,3 0-1 16,-3 0 0-16,-6 0 0 0,-6 0-4 0,6 0-1 15,0 0 0-15,0 0 0 0,0 0-4 0,0 0-1 16,6-2 0-16,3 2 0 0,-9 0-1 0,0 0-8 16,6 0 12-16,3 0-4 0,-3 0-8 0,-6 0 10 15,0 0-10-15,9 0 10 0,3 0-10 0,-3 0 10 0,-9 0-10 0,0 0 10 16,9 0-10-16,-3 0 10 0,-6 0-10 0,0 0 10 16,6-3-2-16,3 3-8 0,-9 0 12 0,6 0-4 15,-6 0-8-15,5-3 10 0,4 3-10 0,-9 0 10 16,0 0-10-16,0 0 8 0,9-2-8 0,0 2 8 15,-9 0-8-15,6-3 0 0,-6 3 0 0,6 0 0 16,3-3 0-16,-9 3 8 0,0 0-8 0,6 0 0 16,0 3 10-16,-6-3-10 0,0 0 12 0,6-3-12 15,0 3 0-15,-6 0 0 0,0 0 0 0,9 0 0 16,-9 0 0-16,6 0 0 0,0 0 8 0,-6 0-8 0,0 0 0 16,6 0 8-16,3-2-8 0,-9 2 0 15,0 0 11-15,0 0-11 0,6 0 10 0,3 2-10 0,-9-2 13 16,5 0-3-16,-5 0-1 0,6 0 0 0,0 0-9 15,-6 0 0-15,0 0 0 0,9 0-11 0,-3 0 11 16,0-2 0-16,-6 2 8 0,0 0-8 0,6 0 0 0,0 0 0 16,0-3 0-16,3 0 0 0,-9 3 0 0,6 0 0 15,3 0 0-15,-9 0 0 0,0 0 0 0,0 0 8 16,0 0-8-16,6 0 0 0,0 0 8 0,0 0-8 16,3 0 8-16,-3 0-8 0,0 0 0 0,-3 3 9 15,3-3-9-15,2 3 0 0,1-3 8 0,-3 0-8 16,0 2 0-16,3-2 0 0,0 0 0 0,-3 0 0 15,0 0 0-15,0 0 0 0,0 0 8 0,0 0-8 16,0 0 0-16,-6 0 0 0,3 3 0 0,-3-3 0 16,0 0 0-16,0 0 0 0,0 0 8 0,0 0-8 15,6 0 0-15,-6 0 0 0,0 0 9 0,9 3-9 0,0-3 0 16,0 0 9-16,0 0-9 0,-4 0 0 0,-5 0 0 16,9 0 8-16,3 0-8 0,-3 0 0 0,-9 0 0 15,9 0 8-15,0-3-8 0,0 0 0 0,-9 3 0 16,9 0 8-16,0-2-8 0,-3 2 0 0,3-3 0 15,-9 3 0-15,0 0 0 0,9-3 0 0,0 3 0 0,0-2 0 16,-9 2 32-16,5-3 0 0,4 3 1 0,-3-3 0 16,0 1-51-1,-6 2-10-15,9-3-3 0,0 3 0 0,0-3 31 0,-9 3 0 0,0 0 0 0,0 0 0 16,9 0 0-16,0 0 0 0,-9 0 0 0,6-2 0 16,0 2 0-16,-6 0 0 0,0 0 0 0,9 0 0 15,-9 0 0-15,6 2 0 0,0-2 0 0,-6 0 0 0,0 0 21 0,3 3 7 16,6-3 2-16,-3 3 0 15,-6-3-48-15,0 0-10 0,6-3-1 0,2 3-1 0,1 0 30 0,0-3 0 16,-9 3 0-16,6 0 0 0,3 0 18 0,-3 0 10 16,-6 0 1-16,9 3 1 0,0-3-30 15,-3 0 0-15,-6 0 0 0,6 0 0 16,3 0-18-16,-3 0-10 0,-6 0-1 0,0 0-1 16,0 0 48-16,0 0 10 0,9-3 1 0,0 3 1 15,-9 0-48-15,9 0-10 0,3-2-1 0,-4 2-1 0,-8 0 30 0,0 0 0 16,6 0 0-16,0 0 0 0,0 0 0 0,0 2 0 15,-6-2 0-15,9 0 0 0,3 0 0 0,-3 0 0 16,-9 0 0-16,9 3 0 0,3-3 0 0,-3 0 0 16,-3 0 0-16,0 0 0 0,3 0 0 0,0 3 0 15,-4-3 0-15,4 0 0 0,-6 0 0 0,6 0 0 0,0-3 0 0,-3 3 0 16,3 0 0-16,-3 0 0 0,3 0 0 16,-3-3 0-16,3 1 0 0,-3 2 0 0,0 0 0 0,3-3 0 15,-3 3 0-15,0 0 0 0,0-2 0 0,0 2 0 16,0 0 0-16,-1 0 0 0,1 0 0 0,-6 0 0 15,0 0 0-15,6 0 0 0,3-3 0 0,-3 3 0 16,0 0 23-16,-3 0 4 0,-3 0 1 0,9-3 0 16,-3 3-44-16,-3 0-9 0,-3 0-2 15,9 0 0-15,-3-2 27 0,0 2 0 0,-6 0 0 0,6 2 0 16,0-2 0-16,0 3 0 0,0-3 0 0,-6 0-8 16,0 0 8-16,6 0 0 0,3 0 0 0,-9 0 0 15,3-3 0-15,3 3 0 0,-1-2 0 0,4 2 0 0,-3 0 0 16,-3-3 0-16,3 3 0 0,0-3 0 0,0 3 0 15,0 0 0-15,-6 0 0 0,6-2 0 0,0 2 0 16,-6 0 0-16,0 0 0 0,6 0 0 0,-6 0 0 0,0 0 0 16,0 0 0-16,0 0 0 0,0 0 0 0,6 0 0 15,-6 0 0-15,0 0 0 0,0 0 23 0,3 0 3 16,6 2 1-16,-6-2 0 16,-3 0-43-16,0 0-8 0,6 0-1 0,0 0-1 0,0 0 26 0,0 0 0 15,-6 0 0-15,0 0 0 0,6 0 0 0,0 0 0 16,-6 0 0-16,5 0 0 0,1-2 0 0,-6 2 0 15,0 0 0-15,6 0 0 0,3-3 0 0,-3 3 0 0,-6 0 0 16,0 0 0-16,0 0 0 0,6-3 0 0,0 3 0 16,-6 0 0-16,0 0 0 0,0 0 0 0,9 0 0 0,-9 0 0 15,0 0 0-15,0 0 0 0,0 0 0 0,0 0 0 16,0 0 0-16,0 0 0 0,-6 8 0 16,3-2 0-16,3-6 0 0,-6 5 0 0,-3-2 0 0,3 2 8 15,6-5-8-15,0 0 0 0,-6 2 0 0,0 1 0 16,-2 2 0-16,-1-2 0 0,0-3 0 15,3 5 0-15,-3-5 0 0,0 3 8 0,0-3-8 0,0 3 0 16,-3-3 0-16,3 2 0 0,0-4 0 0,0 2 0 16,-3 0 20-16,0 0-1 0,4-3 0 0,-1 0 0 15,0 3-19-15,-3-2 0 0,3-1 0 0,0 3 0 16,0-3-8-16,0 3-6 0,-3-2-1 0,0 2 0 16,0-3 15-16,3 3 0 0,-2 3 0 0,-4-3 0 15,3-3 0-15,0 3 0 0,-3 0 0 0,3 0 0 0,3 0 0 16,-6 0 0-16,0 0 0 0,3 0 0 0,3 0 0 15,1 0 0-15,-10 0 0 0,6 0 0 0,3 0 0 0,0-3 0 16,0 1 0-16,-3 2 0 0,0 0 14 0,0-3-1 16,3 3 0-16,0-2 0 0,-2 2-13 0,-1 0 0 15,3 0 0-15,0 0 0 0,-3-3 0 0,0 3 0 16,3 0 0-16,0 0 0 0,0 3 0 0,0-3-15 16,0 0 3-16,0 0 1 0,3 0 11 0,-3 0 0 15,-2 0 0-15,2 0 0 0,9 0 0 16,-9 2 16-16,0-2-4 0,-3 0-1 0,3 0-11 0,0 0-16 15,0 0 4-15,-3 0 1 0,3 0 11 0,-3-2 0 16,3 2 0-16,0 0 0 0,-2-3 0 0,-1 3 16 16,3 0-4-16,0 0-1 0,-3-3-11 0,0 3-16 15,0 0 4-15,3-2 1 0,3 2 11 0,-6 0 16 16,3-3-4-16,0 3-1 0,9 0-11 0,0 0-14 0,-8-3 3 0,-1 3 1 16,3 0 10-16,-3 0 0 0,-3-2 0 15,0 2 0-15,3 0 0 0,-3 0 0 0,0 0 0 16,3 0 0-16,-3 0 0 0,0 2 0 15,3-2 0-15,1 3 0 0,-1-3 0 0,-3 0 0 0,6-3 0 16,0 3 0-16,0 0 0 0,-3 0 12 0,3 0 0 0,6 0-1 16,-6 0-11-16,0-2-16 0,-6-1 4 0,6 0 1 15,6 3 11-15,-9 0 16 0,3-2-4 0,-3 2-1 16,0-3-11-16,1 3-14 0,2 0 3 0,-3 0 1 16,0 0 10-16,0 0 0 0,3 0 0 15,-3 0 0-15,-3 0 0 0,3 3 12 0,3-1 0 0,-3-2-1 16,-3 0-11-16,3 0 0 0,0 0 0 0,1 0 0 15,2 0 0-15,-3 0 0 0,3 0 0 0,0 0 0 16,6 0 0-16,-6 0-16 0,-3 3 4 0,0-3 1 16,9 0 11-16,-3 0 0 0,-6 0 0 0,3 0 0 0,6 0 0 0,0 0 0 15,-9 5 0-15,0-2 0 0,3 0 0 0,0-3 16 16,3 0-4-16,-3 0-1 0,-3 0-11 0,3 0-16 16,6 0 4-16,-5 2 1 0,-1 1 11 0,-3 0 16 15,9-3-4-15,0 0-1 0,-3 0-11 0,-3 0-17 16,0 5 4-16,0-3 1 0,6-2 12 0,0 0 16 15,-6 3-3-15,0-3-1 0,6 0-12 0,-6 3-16 16,3-1 3-16,-3 1 1 0,0 0 12 0,6-3 0 16,0 0 0-16,0 0 0 0,-6 0 0 0,6 0 0 15,0 0 0-15,0 0 0 0,0 0 0 0,0 0 0 16,0 0 0-16,0 0 0 0,0 0 0 0,0 0 0 16,0 0 0-16,0 0 0 0,0 0 0 0,0 0-9 15,0 0 9-15,0 0 0 0,0 0 0 0,0 0 0 16,0 0 0-16,0 0 0 0,6 2 0 0,0 1 19 15,0 0-3-15,3-3-1 0,-9 0-26 0,9 0-5 0,3 0 0 0,0 0-1 16,-3-3 27-16,2 0 6 0,4 3 0 0,-6-2 1 16,-9 2-27-16,12 0-6 0,3 0 0 0,3 0-1 15,-3-3 17-15,3 0 0 0,0 1 0 16,-4 2 0-16,1 0 8 0,0 0 8 0,-3 2 1 0,3 1 1 16,0-3-29-16,0 3-5 0,-3-1-2 0,0-2 0 15,-1 3 18-15,4-3 0 0,-3 3 0 0,0-1 0 16,0-2 8-16,0 0 9 0,3 3 2 0,0 0 0 0,-3-3-31 15,3 0-5-15,2 0-2 0,-2 0 0 0,-3-3 19 0,3 0 0 16,-3 3 0-16,3 0 0 0,0-2 0 16,3 2 0-16,-4 0 0 0,1-3 0 0,6 3 0 0,-3-3 0 15,-3 1 0-15,3-1 0 0,0 3 0 16,-3 0 0-16,-1-3 0 0,-2 3 0 0,3-2 0 0,-3 2 0 16,0 0 0-16,-3-3 0 0,0 3 0 0,0 0 0 15,0 0 0-15,3-3 0 0,-6 3 0 16,3-2 0-16,2 2 0 0,-5 0 0 0,3 0 0 0,-3-3 0 15,6 1 0-15,-3 2 0 0,3 0 12 0,-3 0 5 16,0 0 2-16,-3 2 0 0,6-2-30 0,0 0-5 16,-6 0-2-16,3 0 0 0,2 3 29 0,1-3 5 15,-12 0 2-15,0 0 0 0,9 2-29 0,-9-2-5 0,6 0-2 0,-6 0 0 16,9 0 18-16,0 3 0 16,0-3 0-16,3 3 0 0,-12-3 11 0,9 0 5 15,3-3 2-15,0 3 0 0,0 0-30 0,-1 3-5 0,-2-1-2 16,6-2 0-16,-3 0 19 0,-3-2 0 0,3 2 0 15,0 0 0-15,-3 0 0 0,3 0 0 0,0 0 0 16,-3 0 0-16,0 0 0 0,-1-3 0 0,1 3 0 0,0 0 0 16,0 0 0-16,-3 0 0 0,3 0 0 0,0 0 0 15,0 0 12-15,-3 0 5 0,0 0 2 0,0 0 0 16,0 0-30-16,3 0-5 0,-3 0-2 0,0 3 0 16,0-1 29-16,-6-2 5 0,0 0 2 0,6 0 0 15,-6 0-18-15,5 3 0 0,4-3 0 0,-9 0 0 16,0 0-11-16,6 3-5 0,3-1-2 0,-9-2 0 15,0 0 29-15,6 0 5 0,3 0 2 0,-3 0 0 16,3 0-18-16,-3 0 0 0,0-2 0 0,0 2 0 16,-6 0 0-16,6-3 0 0,-6 3 0 0,9 0 0 0,-9 0-11 0,6-3-5 15,-6 3-2-15,0 0 0 0,9-2 18 0,-9 2 0 16,0 0 0-16,0 0 0 0,0 0 0 0,0 0 0 16,0 0 0-16,0 0 0 0,0 0 0 0,0 0 0 15,0 0 0-15,0 0 0 0,0 0 0 0,0 0 0 16,6 0 0-16,-6 0 0 0,9-3 0 0,-9 3 0 15,0 0 0-15,0 0 0 0,6 0-9 0,-6 0 9 16,0 0-13-16,0 0 5 16,8 0-48-16,-8 0-10 0,0 0-2 0,0 0-1411 0</inkml:trace>
  <inkml:trace contextRef="#ctx0" brushRef="#br2" timeOffset="-88467.31">3675 9898 1382 0,'3'-26'30'0,"-3"23"6"0,0 3 2 0,0 0 2 0,0 0-32 0,0 0-8 0,0 0 0 0,0 0 0 0,0 0 78 0,0 0 14 15,0 0 4-15,0 0 0 0,-6-8 3 0,6 8 1 16,0 8 0-16,0 0 0 15,0-8-44-15,0 0-9 0,0-11-2 0,0 11 0 0,0 0-9 0,0 6-1 16,0 2-1-16,0-3 0 16,0 3-17-16,0 2-3 0,-6 4-1 0,6-1 0 15,0 0-47-15,0 0-10 0,-3-2-1 0,3 7-984 0</inkml:trace>
  <inkml:trace contextRef="#ctx0" brushRef="#br2" timeOffset="-88268.86">3657 10245 1152 0,'0'18'51'0,"0"-13"10"16,0-5-49-16,0 0-12 0,0 0 0 0,0 0 0 0,0 0 197 0,0 0 37 0,0 0 7 0,0 0 2 16,0 0-147-16,0 0-28 0,0 0-7 0,0 0-1 15,0 6-41-15,-3-4-9 0,3 4-2 0,-3-1 0 16,3 0-8-16,0 1 0 0,0 2 0 0,-6-1 0 15,3 1-156-15,3 0-31 0,0 0-5 0</inkml:trace>
  <inkml:trace contextRef="#ctx0" brushRef="#br2" timeOffset="-87916.02">3651 10515 518 0,'0'0'46'0,"3"7"-37"16,-3 1-9-16,0-8 0 0,-3 6 197 0,3-1 38 0,-6 0 7 0,6-5 2 15,0 0-109-15,0 6-22 0,0-6-4 0,0 5-1 0,0 0-27 16,-3 0-5-16,3-5-2 0,0 6 0 0,0-6-41 0,0 0-8 16,0 0-1-16,0 10-1 0,3-2-23 0,-3 3 9 15,0-6-9-15,0-5 0 16,0 0-14-16,0 0-10 0,0 0-1 0,0 0-1 16,0 0-88-16,6 8-18 0,-6-3-3 0,-6 3-1 15,6 0-10-15,0 0-2 0,0-3-1 0,0 1 0 16,-3 2 41-16,3 2 9 0,0-2 2 0,-6 3 0 0,0-6 113 0,6 6 22 15,-3 2 5-15,0 0 1 0,0 0 66 0,3 1 14 16,-6-6 2-16,6-3 1 0,0 3-37 0,-3-3-7 16,3 3-2-16,0 0 0 0,0 0-21 0,0-3-5 15,0 0-1-15,-6 1 0 0,6-6-54 0,0 5-12 0,0-5-1 16,0 8-1-16,-3 0 14 0,3-8 0 0,0 0 0 0,0 0 0 16,0 0 18-16,0 8 6 15,0-3 2-15,0 3 0 16,0-3-60-16,-2 1-12 0,2 2-2 0,0 0-1 0</inkml:trace>
  <inkml:trace contextRef="#ctx0" brushRef="#br2" timeOffset="-87732.51">3571 11030 288 0,'0'-13'25'16,"0"8"-25"-16,0 16 0 0,3-4 0 0,-3-7 174 0,0 0 30 15,-3 8 5-15,3-8 2 0,0 0-115 0,0 0-22 16,3 8-5-16,-3-8-1 0,0 8-3 0,0 0-1 15,-3 0 0-15,3-8 0 0,0-5-22 0,0 5-5 16,0 10-1-16,0 4 0 0,0-6-27 0,0 2-9 16,0-2 0-16,0 3-486 15,0-3-102-15</inkml:trace>
  <inkml:trace contextRef="#ctx0" brushRef="#br2" timeOffset="-87550.99">3580 11274 1080 0,'0'0'48'0,"0"0"9"0,-3 10-45 0,3-4-12 16,-3-1 0-16,3-2 0 0,-3 2 71 0,3-2 12 16,0-1 2-16,-6 1 1 0,6 5-44 0,0-3-9 15,-3 0-1-15,3 1-1 0,0 2-10 0,3-3-1 16,-6 0-1-16,3 3 0 0,0 0-19 0,0-5 10 16,0-3-10-16,0 5 8 15,0-5-32-15,0 8-8 0,0 0 0 0,0-3-418 0,0-5-83 0</inkml:trace>
  <inkml:trace contextRef="#ctx0" brushRef="#br2" timeOffset="-87426.33">3556 11533 518 0,'0'0'23'0,"0"0"5"0,0 8-28 0,0-3 0 0,0 1 0 0</inkml:trace>
  <inkml:trace contextRef="#ctx0" brushRef="#br2" timeOffset="-87194.44">3565 11700 288 0,'0'0'25'0,"0"0"-25"16,0 0 0-16,0 0 0 0,0 0 174 0,0 0 30 15,0 0 5-15,0 0 2 0,0 0-134 0,0 0-26 16,0 5-6-16,0 0-1 0,0-2-22 0,0 2-5 16,0-5-1-16,0 6 0 0,0-1 8 0,0 0 0 15,0 1 1-15,0-1 0 0,-3 0 12 0,3 0 3 0,0 6 0 0,0-3 0 16,0-3-20-16,0-5-3 0,0 0-1 16,0 0-697-16</inkml:trace>
  <inkml:trace contextRef="#ctx0" brushRef="#br2" timeOffset="-85029.7">3339 11935 691 0,'0'0'61'0,"0"0"-49"15,0 0-12-15,0 0 0 0,0 0 213 0,0 0 40 16,0 0 8-16,0 0 2 0,0 0-124 0,0 0-25 0,0 0-5 0,0 0-1 15,-6 3-38-15,6-3-8 0,0 0-2 0,-6 5 0 16,0 1-12-16,3-1-4 0,-9 0 0 0,9 0 0 16,-3 1-8-16,-3 2-3 0,0-3 0 0,0 6 0 15,0-3 3-15,-3-1 0 0,0 4 0 0,0 2 0 16,-2-2 22-16,-1 2 5 0,6 3 1 0,-3 2 0 16,-6 1-44-16,6 2-8 0,-3 0-1 0,9-2-1 15,-3-1-10-15,0 1-14 0,0-6 3 0,7 3 1 16,-4-3 46-16,3-2 10 0,3-3 2 0,-6 0 0 15,6-3-34-15,0 0-6 0,6 1-8 0,-6-4 11 16,0-2-11-16,0 0 0 0,0 0 9 0,11 0-9 16,-11 0 9-16,18-2-9 0,-6 2 12 0,6-3-12 0,-6 0 8 15,0-2-8-15,-3 2 0 0,3-5 0 0,-3-2 0 16,3-1 0-16,-3 6 0 16,-1 2 0-16,1 3 10 0,0 0-2 0,-3 0 0 0,-6 0 0 0,9 0-8 0,0 6-11 15,0-4 3-15,-9-2 0 16,9 6-88-16,-9-6-18 0,0 0-3 0,0 0-734 15,9 2-146-15</inkml:trace>
  <inkml:trace contextRef="#ctx0" brushRef="#br2" timeOffset="-84759.89">3383 12099 2350 0,'-6'22'52'0,"3"-9"10"0,3-13 2 0,-3 5 3 0,0-5-54 0,-6 5-13 15,3 6 0-15,3 5 0 0,1 2 100 0,2 4 18 16,-6-7 3-16,3 1 1 0,-3-2-78 0,3-1-15 0,-3-3-3 0,3 6-1 16,0 8 30-16,-3 0 5 0,3-3 2 0,0-2 0 15,0-1-48-15,3-2-14 0,-3 0 0 0,0 0 8 16,6-3-8-16,-3-3 0 0,0 1 0 0,3 0 0 31,-3-11-97-31,3 8-21 0,-3-8-4 0</inkml:trace>
  <inkml:trace contextRef="#ctx0" brushRef="#br2" timeOffset="-83450.7">8482 6750 1674 0,'0'0'74'0,"0"0"15"0,0 0-71 0,0 2-18 15,0 9 0-15,0-6 0 16,0 3 118-16,-3 0 20 0,3-3 4 0,0 1 1 0,-3-1-99 0,3 0-20 16,-3 0-4-16,3 3-1 0,3-2-8 0,0-1-2 15,-3-5 0-15,0 8 0 0,3-3-9 0,-6 3 0 16,3 0 0-16,0 0 8 16,0-3-94-16,0 3-19 0</inkml:trace>
  <inkml:trace contextRef="#ctx0" brushRef="#br2" timeOffset="-83242.29">8482 7101 345 0,'0'0'15'0,"0"8"4"0,-3-2-19 0,0 2 0 16,0-3 0-16,3 3 0 0,-3-3 362 0,3 0 69 0,0 3 13 0,0-2 4 15,0-1-308-15,-3 0-60 0,3 1-13 0,0-6-3 16,0 5-21-16,0 0-5 0,0-5-1 0,0 5 0 15,0 1-37-15,0 2 0 0,0 0-9 0,0-1 9 16,-3 1-237 0,3 0-40-16,-3 6-8 0,3-4-449 0</inkml:trace>
  <inkml:trace contextRef="#ctx0" brushRef="#br2" timeOffset="-83109.64">8443 7474 345 0,'-6'16'15'0,"6"-8"4"0,0-2-19 0,0-6 0 15,-3 5 0-15,3-5 0 0,0 5 230 0,-3 3 42 16,3 0 9-16,-2 0 2 0,-1 0-201 0,0 0-40 16,3 5-8-16,-3-2-672 15</inkml:trace>
  <inkml:trace contextRef="#ctx0" brushRef="#br2" timeOffset="-82955.05">8399 7906 950 0,'0'-21'42'0,"0"21"9"0,0 0-41 0,0 8-10 0,-3 7 0 16,3-1 0-16,-3-4 20 0,3-4 3 0,-3-9 0 0</inkml:trace>
  <inkml:trace contextRef="#ctx0" brushRef="#br2" timeOffset="-82686.41">8348 8266 518 0,'0'0'46'16,"0"0"-37"-16,0 5-9 0,-3 3 0 0,0 0 168 0,3 0 32 15,0 0 7-15,0-3 1 0,0 3-80 0,-3 0-15 16,3 0-3-16,0 0-1 0,0-8-21 0,0 5-4 16,0 3 0-16,0-8-1 0,0 0-49 0,0 0-10 15,0 8-1-15,0-8-1 0,0 0-14 0,0 8-8 16,3 2 8-16,-3-4-8 0,0-6 0 0,0 0 0 16,0 5 0-16,0 6 0 15,0-4-67-15,0-1-17 0,0-6-4 0</inkml:trace>
  <inkml:trace contextRef="#ctx0" brushRef="#br2" timeOffset="-82023.39">8372 8752 1497 0,'-3'-13'66'0,"3"13"14"16,0 0-64-16,0 0-16 0,0 0 0 0,0 0 0 16,0 5 127-16,0 6 21 0,-3 2 5 0,3 1 1 15,-3-4-93-15,3-2-18 0,-3 0-4 0,3 3-1 0,-3-3-4 0,3 2-1 16,-3 3 0-16,0-2 0 15,3-1-92-15,0-2-18 0,0 0-4 0</inkml:trace>
  <inkml:trace contextRef="#ctx0" brushRef="#br2" timeOffset="-81821.93">8298 9226 1339 0,'0'-5'29'0,"0"5"7"0,-3 8 0 0,3-8 2 0,0 0-30 0,0 0-8 16,0 0 0-16,0 10 0 0,-3 1 59 0,0-1 10 16,3-2 3-16,0-2 0 0,-3 2-50 0,3-8-10 15,0 0-1-15,0 0-1 0,0 15-10 0,0-7 0 16,-3-5 0-16,3 5 0 0,0 5 0 0,0-2 0 16,0-6 0-16,0-5-488 0,0 0-92 0</inkml:trace>
  <inkml:trace contextRef="#ctx0" brushRef="#br2" timeOffset="-81670.33">8301 9501 1299 0,'-3'24'57'0,"0"-13"13"0,0 2-56 0,0-3-14 0,3-4 0 16,-3 2 0-16,0 0 91 0,0 2 15 0,0-2 3 0,3 0 1 16,-3 0-81-16,3-3-16 0,0 6-3 0,0-6-1 15,0-5 21-15,0 5 4 0,0 1 1 0,0-6-568 16,0 0-114-16</inkml:trace>
  <inkml:trace contextRef="#ctx0" brushRef="#br2" timeOffset="-81121.8">8190 10615 806 0,'-3'8'72'0,"3"-5"-58"16,-3-1-14-16,3 4 0 0,-3-1 116 0,3 3 20 15,-3 0 4-15,3-6 0 16,3 4-122-16,-3-6-18 0,0 0-17 0,0 0 3 0,0 0 44 0,0 0 9 15,0 0 1-15,0 0 1 0,0 0-31 0,3 5-10 16,-3-5 0-16,0 0 0 0,0 0 0 0,3 5-20 16</inkml:trace>
  <inkml:trace contextRef="#ctx0" brushRef="#br2" timeOffset="-80973.11">8208 10970 403 0,'0'0'17'0,"0"8"5"0,0-8-22 0,0 8 0 0,0-8 0 0,0 5 0 16,0 3 134-16,0-8 22 0,0 0 5 0,3 5 1 31,-3 3-201-31,0-8-40 0</inkml:trace>
  <inkml:trace contextRef="#ctx0" brushRef="#br2" timeOffset="-80785.93">8199 11136 1285 0,'0'0'28'0,"0"8"5"0,-3 0 2 0,0 0 2 0,0 3-29 0,0-1-8 15,0 1 0-15,0-1 0 0,0 1 79 16,3-3 14-16,-3 3 3 0,1 2 1 0,-1-5-51 0,3 2-10 16,0 1-3-16,3-1 0 0,-1-2-33 0,-2 0 0 15,0 0 0-15,3 3 0 16,0-3-123-16,0-3-25 0,-3-5-4 0</inkml:trace>
  <inkml:trace contextRef="#ctx0" brushRef="#br2" timeOffset="-80620.38">8161 11438 230 0,'0'8'20'0,"0"0"-20"16,0 0 0-16,0 0 0 0,0 2 183 0,0-2 32 0,-3 0 6 0,3 0 2 15,0 0-148-15,0 0-30 16,0-3-5-16,0 1-2 0,0 1-24 0,3-1-5 0,-3-6-1 15,0 5 0-15,0 3-18 0,3-3-4 0,-3-5-1 0,3 6 0 32,-3-6-104-32,0 10-21 0,0-10-4 0,0 0 0 0</inkml:trace>
  <inkml:trace contextRef="#ctx0" brushRef="#br2" timeOffset="-80469.52">8155 11748 345 0,'0'0'15'0,"0"0"4"0,0 0-19 0,0 5 0 16,0-5 0-16,-3 8 0 0,0 0 142 15,3-3 25-15,0-5 5 0,0 8-379 16,-3 0-75-16</inkml:trace>
  <inkml:trace contextRef="#ctx0" brushRef="#br2" timeOffset="-79271.36">8131 12478 1152 0,'-3'2'102'0,"3"-2"-82"0,-3 3-20 16,3-3 0-16,-3 5 171 0,3-5 29 15,0 0 7-15,0 0 1 0,0 0-84 0,0 0-17 16,0 0-3-16,0 0-1 0,0 0-31 0,0 0-7 0,6 0-1 0,3 0 0 16,3 3-4-16,-6-6-2 0,3-5 0 0,2 3 0 15,-2 0-17-15,3-6-3 0,-3-2-1 0,3-6 0 16,3 4-16-16,-3-4-3 0,0-2-1 0,0 2 0 16,-3 6-7-16,3-3-2 0,0 3 0 0,-1 0 0 15,4-6-8-15,-6 1 0 0,3-1 0 0,3-5 8 16,-6 6-8-16,0 2 0 0,0 0 0 0,-3 6 0 15,0 2 0-15,-3 2 0 0,0 1 0 0,-3 5 8 16,0 0 0-16,0 0 0 0,0 0 0 0,0 8 0 0,-3 5 4 16,0 0 1-16,0 3 0 0,3 0 0 0,-3 0-5 0,0 0-8 15,0 0 11-15,0 0-11 0,-3 0 8 0,3-1-8 16,0 1 0-16,0-2 0 0,3-14 8 0,0 0-8 16,-3 13 0-16,0 3 0 0,0-6 0 0,3-10 0 15,0 0 0-15,0 0 0 0,0 14 0 0,0-14-9 16,0 0 1-16,0 0 0 15,0 0-191-15,0 0-37 0,6 0-8 0,-3-3-2 0</inkml:trace>
  <inkml:trace contextRef="#ctx0" brushRef="#br2" timeOffset="-78887.58">8512 12144 1612 0,'0'-5'144'0,"3"-3"-116"0,-3 6-28 0,0-4 0 16,3 1 168-16,0 0 28 0,0-1 6 0,3 1 1 16,-3 0-79-16,0-1-15 0,0 1-3 0,3 0-1 15,0 2-48-15,2 1-9 0,-2-4-3 0,0 4 0 16,3-1-17-16,-3 0-3 0,3 1-1 0,-3-1 0 16,3 0-12-16,0 3-2 0,-3 0-1 0,3 0 0 15,0 0-9-15,0 3 0 0,-3 0 9 0,0-3-9 16,0 2 0-16,0 1 0 0,-3 0 0 0,2 2 0 15,-2-2 0-15,3 2 0 0,-3 0 0 0,3 0 8 16,-3 1-8-16,0-1 0 0,0 6 0 0,-3-3 8 16,0 2-8-16,0-2 0 0,0 5 8 0,0-2-8 15,0-1 0-15,0 4 8 0,-3-1-8 0,3 0 0 0,-3 3 0 16,0 0 8-16,0-3-8 0,0 3 0 0,0 3 0 16,0-6 0-16,0-3 0 0,-2 4 8 0,-1-4-8 0,3 3 0 15,-3 1 0-15,3-4 0 0,0 3 0 0,0-5 0 16,0 0 0-16,0 0 0 15,3 0-25-15,-3 0-10 0,3-8-1 0,0 8-1 16,-3 0-192-16,3-8-39 0</inkml:trace>
  <inkml:trace contextRef="#ctx0" brushRef="#br2" timeOffset="-78673.14">8527 12361 1324 0,'0'0'118'0,"0"0"-94"15,0 0-24-15,3 6 0 0,3-4 223 0,-6-2 40 16,0 0 8-16,3-2 1 0,0-4-122 0,6 1-25 16,-4 2-5-16,1 1 0 0,3 2-44 0,0 0-8 0,3 0-1 15,-3 0-1-15,0-3-36 0,3 3-7 0,-3-5-2 16,6 2 0-16,-3-2-13 0,0 0-8 0,0 2 10 0,-1 0-10 16,-2 1 0-16,3-1 8 0,-3-5-8 0,0 3 0 15,3-1-108-15,-3 1-25 0</inkml:trace>
  <inkml:trace contextRef="#ctx0" brushRef="#br0" timeOffset="-71105.63">14882 7255 806 0,'0'0'36'0,"0"0"7"0,0 0-35 0,0 0-8 16,0 0 0-16,0 0 0 0,0 0 88 0,0 0 15 16,0 0 3-16,0 0 1 0,0 0-3 0,6-3 0 15,-6 3 0-15,0 0 0 0,0 0-25 0,0 0-6 16,9-2-1-16,-9 2 0 0,0 0-28 0,9 0-7 15,-9 0-1-15,0 0 0 0,0 0-14 0,8 2-3 16,-8-2-1-16,0 0 0 0,0 0-9 0,9 0-1 16,-9 0-8-16,9 0 12 15,0 0-116-15,0 0-23 0</inkml:trace>
  <inkml:trace contextRef="#ctx0" brushRef="#br0" timeOffset="-70876.24">15060 7281 691 0,'0'0'61'15,"0"0"-49"-15,0 0-12 0,0 0 0 16,0 0 204-16,0 0 39 0,0 0 7 0,9-2 2 16,-3-1-124-16,0-2-25 0,-6 5-5 0,9 0-1 0,-3-6-41 15,0 4-9-15,-6 2-2 0,6-5 0 0,3 5-29 16,-9 0-5-16,6-3-2 0,0 3 0 0,0 3-9 15,0-3 0-15,-6 0 0 0,6 2 0 0,0-2 0 0,0 3-11 16,-1-1 3-16,1-2-936 16</inkml:trace>
  <inkml:trace contextRef="#ctx0" brushRef="#br0" timeOffset="-70647.72">15370 7273 345 0,'0'0'15'0,"0"0"4"0,0 0-19 0,0 0 0 16,12-2 0-16,-3 2 0 0,0-6 28 0,0 6 3 16,-9 0 0-16,8-2 0 0,-8 2-21 0,12 0-10 0,-12 0 10 0,6-3-10 15,-6 3 37-15,0 0 2 0,0 0 0 0,0 0 0 16,9 0-14-16,-9 0-2 0,0 0-1 15,0 0 0-15</inkml:trace>
  <inkml:trace contextRef="#ctx0" brushRef="#br0" timeOffset="-70452.23">15650 7284 748 0,'0'0'67'0,"0"0"-54"0,0 0-13 0,0 0 0 15,0 0 149-15,6 0 27 0,0-3 6 0,0 3 1 0,-1 0-56 0,-2-2-11 16,3-1-3-16,0-2 0 0,0 5-52 0,0 0-10 16,3-3-3-16,0 0 0 0,0 3-23 0,0 0-5 15,3 0 0-15,-3 0-1 16,3-2-38-16,0-1-7 0,-6 3-2 0,2 0-857 16</inkml:trace>
  <inkml:trace contextRef="#ctx0" brushRef="#br0" timeOffset="-70285.66">16007 7255 288 0,'0'0'25'0,"0"0"-25"15,0 0 0-15,0 0 0 0,0 0 206 0,0 0 36 16,0 0 7-16,0 0 2 0,0 0-112 0,0 0-23 16,6 3-4-16,3-1 0 0,0-2-59 0,-3 0-11 0,0 0-2 0,2-2-1 15,-2-1-27-15,3 0-4 0,0 3-8 0,-3-2-512 16,3-1-108-16</inkml:trace>
  <inkml:trace contextRef="#ctx0" brushRef="#br0" timeOffset="-70093.19">16281 7247 1335 0,'0'0'29'0,"0"0"7"0,0 0 0 0,0 0 2 0,0 0-30 0,0 0-8 0,0 0 0 0,0 0 0 0,0 0 59 15,0 0 10-15,0 0 3 0,0 0 0 0,0 0-39 0,0 0-7 16,0 0-2-16,0 0 0 0,0 0-24 0,0 0 0 16,0 0 0-16,9 3 0 0,-9-3 0 15,9 0-14-15,-9 0 2 0,0 0 0 16</inkml:trace>
  <inkml:trace contextRef="#ctx0" brushRef="#br0" timeOffset="-69899.69">16409 7255 288 0,'0'0'25'0,"0"0"-25"15,0 0 0-15,0 0 0 0,0 0 237 0,0 0 43 16,0 0 8-16,0 0 1 0,0 0-169 0,0 0-35 16,0 0-6-16,0 0-2 0,0 0-49 0,0 0-9 0,0 0-3 0,0 0 0 15,9 0-16-15,-3-3 0 0,0 3 0 0,-1 0 0 31,4-2-96-31,-3-1-22 0,-6 3-5 0,6-3-1 0</inkml:trace>
  <inkml:trace contextRef="#ctx0" brushRef="#br0" timeOffset="-69774.03">16549 7252 820 0,'0'0'36'0,"0"0"8"16,0 0-35-16,0 0-9 0,0 0 0 0,8 0 0 15,-2 0 64-15,0 0 10 0,3 0 2 0,-3 0 1 16,3 0-54-16,-3 0-11 0,-6 0-3 0,6 0 0 15,3-2-9-15,0-1-11 0</inkml:trace>
  <inkml:trace contextRef="#ctx0" brushRef="#br0" timeOffset="-69582.54">16828 7228 403 0,'9'-2'17'0,"-3"2"5"0,-3-3-22 0,3 3 0 16,0-3 0-16,0 1 0 0,0-1 69 0,0 1 10 16,3 2 1-16,-3 0 1 0,0 0-67 0,0 0-14 15,-3 0 0-15,3 0 0 16,-6 0-39-16,3 2-3 0,3 1-1 0,-3-1-133 16,3 1-28-16</inkml:trace>
  <inkml:trace contextRef="#ctx0" brushRef="#br0" timeOffset="-69403.01">17114 7234 403 0,'12'8'36'0,"-12"-8"-36"0,0 0 0 0,0 0 0 15,9 2 163-15,-9-2 25 0,0 0 6 0,0 0 1 16,9 3-71-16,-3 0-15 0,0-3-2 0,-6 0-1 16,0 0-52-16,9 0-10 0,-3 0-3 0,-6 0 0 15,0 0-33-15,0 0-8 0,15 2 0 0,-4-2 0 16,-5 0-116-16,6 0-24 15,12-5-6-15,-6 5-1 0</inkml:trace>
  <inkml:trace contextRef="#ctx0" brushRef="#br0" timeOffset="-69165.19">17453 7239 961 0,'0'0'42'0,"6"0"10"0,0 0-42 0,-6 0-10 15,6 0 0-15,-6 0 0 0,6-3 44 0,-6 3 8 16,3-2 0-16,-3 2 1 0,0 0-30 0,6 2-7 16,-3 1 0-16,0 2-1 0,-3-5-15 0,0 0 9 15,6 0-9-15,-6 0 8 0,0 0-8 0,6 3 0 16,0 0 0-16,3-1 0 0,0 1 0 0,-3-3 0 16,-6 0 0-16,9 0-11 15,0-3-12-15,0 3-2 0,0 0-1 0,-1-2 0 16,7-1-58-16,-3 0-11 0,-3 1-2 0,0-1-1 0</inkml:trace>
  <inkml:trace contextRef="#ctx0" brushRef="#br0" timeOffset="-68894.5">17739 7242 709 0,'0'0'31'0,"0"0"7"0,9 0-30 0,0 2-8 0,0-2 0 0,-3 0 0 16,3 3 46-16,0-3 8 0,0-3 2 0,0 3 0 15,0 3-5-15,0-3-1 0,2-3 0 0,-2 3 0 16,0 0-16-16,0-2-3 0,0-4-1 0,-3 4 0 15,3 2-15-15,0 0-3 0,-3-3-1 0,0 0 0 0,0 1-11 16,3-1 0-16,-9 3 0 0,0 0 8 0,0 0-8 0,0 0 0 16,6 0 0-16,-6 0 0 0,0 0 0 0,0 0 0 15,6 3 0-15,-6-3 0 0,0 0 0 0,3 5 0 16,3-2 0-16,0 2 0 0,-6-5 0 16,0 0-17-16,5 3 2 0,1-1 1 15,0-2-36-15,0 3-7 16,-6-3-2-16,9 3 0 0,0-1 18 0,3-2 3 0,-6-2 1 15,0 2 0-15,3-3 37 0,0 3 0 0,-3-3 0 0,3 3-384 16</inkml:trace>
  <inkml:trace contextRef="#ctx0" brushRef="#br0" timeOffset="-65855.48">16546 7250 518 0,'0'0'46'0,"0"0"-37"0,0 0-9 0,0 0 0 15,0 0 169-15,0 0 32 0,0 0 7 0,0 0 0 16,0 0-96-16,0 0-20 0,0 0-4 0,0 0-1 16,0 0-15-16,0 0-2 0,0 0-1 0,0 0 0 15,0 0-2-15,0 0-1 0,0 0 0 0,0 0 0 16,0 0-2-16,0 0-1 0,0 0 0 0,0 0 0 0,0 0-3 0,0 0-1 16,0 0 0-16,0 0 0 0,0 0-11 0,0 0-3 15,0 0 0-15,0 0 0 0,0 0-10 0,0 0-3 16,0 0 0-16,0 0 0 0,0 0-7 0,0 0-1 15,0 0-1-15,0 0 0 0,0 0 2 0,9 2 1 16,-4-2 0-16,1 0 0 0,-6 0-12 0,9 0-2 16,-3 0-1-16,3-2 0 0,-9 2 1 0,9 0 0 15,0-3 0-15,3 3 0 0,-6-3-4 0,6 3 0 16,-3 0 0-16,0-2 0 0,0-1 0 0,0 3 0 16,0 0 0-16,2 0 0 0,1 0-8 0,0 0 8 15,-12 0-8-15,3 0 8 0,6 0 7 0,0 0 1 16,-9 0 0-16,6 0 0 0,6 0-16 0,-3 0-8 15,-9 0 8-15,6 3-13 0,3-3 13 0,3 0 0 16,-3 0 0-16,0-3 10 0,-1 3 0 0,1-3 0 16,3 6 0-16,-3-3 0 0,-9 0-10 0,9-3 0 15,3 3 0-15,-12 0 8 0,0 0-8 0,9 0 0 0,-3 0 0 16,3-2 0-16,-3 2 0 0,-6 0-11 16,9 0 3-16,-3 0 0 0,3-3 8 0,-9 3 0 0,6-3 0 0,0 3 0 15,2 0 0-15,-2 0 0 0,-6 0 0 0,9-2 8 16,-9 2-8-16,6 0 0 0,3 0 0 0,-3 0 0 15,-6 0 0-15,6 0 0 0,3 0 0 0,-9 0 0 16,6 0 0-16,0 0 0 0,3 0 0 0,-3 0 8 16,3-6-8-16,-6 6 0 0,6 3 0 0,-3-3 0 0,0-3 0 15,3 3 0-15,-9 0 0 0,5 0 0 0,7 0 0 0,-6 0 0 16,3-2 0-16,-3 2 0 0,3 0 0 16,-3 0 0-16,3 2 0 0,-3-4 0 0,0-1 0 0,3 3 8 15,3-2-8-15,-6 2 0 0,-6 0 0 0,0 0 0 16,9 0 0-16,0 0 8 0,-9 0-8 0,6 0 0 15,-1-3 0-15,4 3 0 0,0 0 0 0,-3 0 0 16,3 0 0-16,0 0 0 0,3-3 0 0,-3 3 8 16,-6 3-8-16,6-3 0 0,3-3 11 15,-3 3-3-15,0 3 0 0,-3-3 0 0,3 0-8 0,-1 0 0 16,-8 0 0-16,9 0-11 0,0 0 11 0,-3 0 0 16,-6 0 0-16,9 3 0 0,-9-3 0 0,9 0 0 15,0 0 8-15,0 0-8 0,-9 0 0 0,6 0 0 16,3 0 0-16,0 0 0 0,-3 0 0 0,-6 0 0 15,9 0 0-15,-3 2-12 0,3 1 12 0,-3-3 0 16,-6 0 0-16,8 2 0 0,1-2 0 0,-3 0 0 0,-6 0 0 0,6 0 0 16,0-2 0-16,0 2 0 0,3 0 0 0,-3 0 0 15,-6 0 0-15,6-3 0 0,3 3 0 0,-3-2 0 16,-6 2 0-16,6-3 0 0,3 3 0 0,0 0 0 16,-3-3 0-16,3 3 0 0,-3 0 0 0,3 0 0 15,-1 0 0-15,1 0 0 0,-6 0 0 0,6 0 0 16,0 0 0-16,0 0 0 0,-9 0 0 15,0 0 8-15,9 0-8 0,-3 3 0 0,-6-3 0 16,6 3 8-16,3-6-8 0,3 3 0 0,0 0 0 0,-3 0 0 16,-3-3 0-16,3 3 0 0,2 0 0 0,1 0 0 15,-3 0 0-15,3-2 0 0,-3 2 0 0,3-3 0 16,-3 0 0-16,3 3 0 0,0 0 0 0,-3 0 0 16,-9 0 0-16,0 0 0 0,9-2 0 0,-9 2 0 15,9 0 0-15,-1 0 0 0,-2 2 0 0,-6-2 0 0,0 0 0 0,9 0 0 16,0 0 0-16,-3 3 0 0,-6-3 0 15,0 0 0-15,0 0 0 0,9 0 0 0,0 3 0 0,-9-3 0 16,0 0 0-16,6 2 0 0,6-2 0 0,-12 0 0 16,0 0 0-16,0 0 0 0,9 0 0 0,-3 0 0 15,-6 0 0-15,6 3 0 0,-6-3 0 0,9-3 0 16,0 3 0-16,-3 0 0 0,-6 0 0 0,0 0 0 16,6 0 0-16,0 0 0 0,-6 0 0 0,0 0 0 15,5-2 0-15,-5 2 0 0,6 2 0 0,-6-2 0 16,0 0 0-16,6 0 0 0,0 0 0 0,0 0 0 15,-6 0 0-15,0 0 0 0,6 0 0 0,-6 0 0 16,0 0 0-16,6 0 0 0,-6 0 0 0,3 0 0 16,6 0 0-16,-9 0 0 0,0 0 0 0,6 0 0 15,0 0 0-15,0 0 0 0,-6 0 0 0,6 0 8 16,0 0-8-16,-6 0 0 0,0 0 0 0,6 0 0 0,0 0 0 16,0 0 0-16,0 0 0 0,0 0 0 0,-6 0 0 15,3 0 0-15,3 0 0 0,-1 0 0 0,1 0 0 0,-6 0 0 16,0 0 0-16,0 0 0 0,0 0 0 0,3 0 0 15,6 3 0-15,-3-3 8 0,0 0-8 0,-6 0 8 16,6 0-8-16,-6 0 0 0,0 0-8 0,6 3 8 16,-6-3 0-16,0 0 0 0,9 0 0 0,-3 2 8 15,-6-2-8-15,0 0 0 0,0 0 0 0,0 0 0 16,9 0 0-16,-9 0 0 0,0 0 0 0,6 0 0 16,3-2 0-16,-9 2 0 0,0 0 0 0,6 2 8 15,-6-2-8-15,9 3 0 0,-3-6-11 0,-6 3 11 16,0 0 0-16,0 0 0 0,0 0 0 0,0 0 0 15,0 0 8-15,9 0-8 0,-9 0 0 0,9 0 0 0,-9 0 0 16,8 3 0-16,-8-3 0 0,9 0 0 16,-9 0 0-16,0 0 0 0,0 0 0 0,12 0 0 0,-3-3 0 15,-9 3 0-15,0 0 0 0,0 0 0 0,0 0 0 0,0 0 0 16,0 0 0-16,0 0-9 0,0 0 9 0,0 0 0 16,0 0 8-16,0 0-8 0,0 0 0 0,0 0 0 15,0 0 0-15,0 0 0 0,0 0 0 0,0 0 0 16,0 0-8-16,0 0 8 0,0 0 0 0,0 0 0 15,0 0 0-15,0 0 11 0,0 0-11 0,0 0 0 16,0 0-10-16,0 0 10 0,0 0 0 0,0 0 0 16,0 5 0-16,-3 1 10 0,-3-6-10 0,3 2 0 15,-3 1 0-15,-3 0 0 0,4-3 0 0,-4 2 0 0,0 1 0 16,0-3-11-16,-3 0 11 0,0 0 0 16,-3 3 8-16,3-1-8 0,0-2 0 0,0 0 0 0,0 3 0 15,0 0 0-15,-2-3 0 0,2-3 0 0,-3 3 0 16,3 0 0-16,3 3 0 0,-3-3 9 15,3-3-9-15,0 3 0 0,0-3 8 0,3 3-8 0,-3 0 0 16,0 0 0-16,1 0 0 0,2 0 0 0,-3 0 0 0,0 0 0 16,-3 0 8-16,0 0-8 0,3 0 0 0,-3 0 0 15,0 0 0-15,0 0 0 0,0 0 0 0,-3 0 0 16,1 0 0-16,-4 0 0 0,-3 0 0 0,3 3 0 16,-3 0 0-16,0-3 0 0,1 2 0 0,-1-2 10 15,0 0-10-15,6-2 0 0,6 2 9 0,-3 0-9 16,-6 0 0-16,3 0 0 0,4-3 0 0,-1 3 0 15,0 0 0-15,3 0 0 0,-3 0 0 0,3 0 0 16,0 3 0-16,0-3 0 0,0 0 0 0,0-3 0 16,3 3 0-16,0-3 0 0,-3 3 0 0,0-2 8 15,3 2-8-15,-2 0 0 0,-1 0 0 0,0 0 0 0,0-3 0 16,0 3 0-16,0 3 0 0,0-3 0 0,0-3 0 16,-3 3-12-16,3 3 4 0,-6-6 0 0,3 3 16 0,-2-3 3 15,2 3 1-15,0 0 0 0,0-2-12 0,-3 2-17 16,0-3 4-16,3 0 1 0,3 3 12 0,0 0 16 15,-3 0-3-15,3 0-1 0,1 6-12 0,-4-6 0 16,0 2 0-16,0 1 0 0,-3-3 0 0,3 3 0 16,3-3 0-16,-3 2 0 0,-3 1 0 0,3-3 0 15,0 3 0-15,4-3 0 0,-4 2 0 0,3-2 0 16,0 3 0-16,0 0 0 0,3-3 0 0,-3 0 0 16,3 0 0-16,0 0 0 0,-3 0 0 0,3-3 0 0,0 6 0 15,-3-3 0-15,0 0 0 0,0 0 0 16,1 0 0-16,-4 2 0 0,3-2 0 0,-3 0 0 0,0 3 0 15,-3-1 0-15,0 1 0 0,3 0 0 0,-3-3 0 0,0 2 0 16,-2 4 0-16,2-6-16 0,6 0 3 16,-3 0 1-16,-3 0 12 0,6 0 16 0,3 0-3 15,0 0-1-15,-3 0-12 0,3 0 0 0,0 0 0 0,-3-3 0 16,6-2 0-16,-6 2 0 0,1 0 0 0,2-2 0 16,3-3-9-16,-3 3-2 0,0 0 0 0,3-1 0 15,-3 4 11-15,0-6 0 0,3 2 0 0,-3 1-8 16,0 5 8-16,6 0 0 0,0 0 8 0,-9 0-8 15,0 3-14-15,0-1-7 0,3 1-2 0,-3 0 0 16,0 2-32-16,3 0-6 16,0-2-2-16,3 2 0 0,0 1-130 0,0-4-27 0</inkml:trace>
  <inkml:trace contextRef="#ctx0" brushRef="#br0" timeOffset="-60441.51">14114 10025 806 0,'0'0'17'0,"0"0"4"0,0 0 1 0,0 0 2 0,0 0-24 0,6-5 0 0,-6 5 0 0,6-3 0 0,-6 3 56 0,6-3 6 15,0 1 2-15,0-1 0 0,-6 3-52 0,2-2-12 16,4-1 0-16,-6 3 0 0,6-3 54 0,-6 3 8 16,6-2 2-16,-6 2 0 0,9 0-52 0,-9 0-12 15,6 0 0-15,-6 0 0 0,6 2 0 0,3 4 0 16,-6-1 0-16,3 0 0 0,-3 0 0 0,0 1 0 16,3-1 0-16,-6-5 0 0</inkml:trace>
  <inkml:trace contextRef="#ctx0" brushRef="#br0" timeOffset="-60246.23">14432 10022 414 0,'0'0'18'0,"0"0"4"0,0 0-22 0,0 0 0 0,9 0 0 0,-9 0 0 16,0 0-11-16,9 3-6 0,-9-3-2 0,9 3 0 16,0-1 19-16</inkml:trace>
  <inkml:trace contextRef="#ctx0" brushRef="#br0" timeOffset="-60077.69">14617 10030 345 0,'0'0'0'0,"0"0"14"0,0 0-4 0,0 0 2 0,0 0-12 0,0 0 0 16,6 3 0-16,-6-3 0 0,6 0 0 0</inkml:trace>
  <inkml:trace contextRef="#ctx0" brushRef="#br0" timeOffset="-59722.64">14926 10038 345 0,'0'0'0'0,"0"0"14"0,0 0-4 0,0 0 2 0,0 0-12 0,0 0 0 16,0 0 0-16,0 0 0 0,0 0 0 0,9 0 0 15,-3 0 0-15,-6 0 0 0,9 0 0 0</inkml:trace>
  <inkml:trace contextRef="#ctx0" brushRef="#br0" timeOffset="-59558.08">15191 10022 288 0,'0'0'25'0,"0"0"-25"0,0 0 0 15,0 0 0-15,0 0 88 0,0 0 12 0,0 0 2 0,0 0 1 16,0 0-81-16,0 0-22 0,0 0 8 0,0 0-8 16,0 0 0-16,0 0 8 0,9 0-8 0,0 0 0 15,0-2 0-15</inkml:trace>
  <inkml:trace contextRef="#ctx0" brushRef="#br0" timeOffset="-59384.54">15465 10014 442 0,'0'0'20'0,"0"0"4"0,0 0-24 0,12 0 0 0,0 0 0 0,0 0 0 15,0 0 0-15,-3 0 0 0,3-2-10 0,-4 2 10 0,4 0 0 0,-3 0 9 16,0 0 1-16</inkml:trace>
  <inkml:trace contextRef="#ctx0" brushRef="#br0" timeOffset="-59152.16">15837 9991 831 0,'0'0'36'0,"0"0"9"0,0 0-36 0,0 0-9 0,0 0 0 0,0 0 0 15,0 0 94-15,0 0 17 16,0 0 3-16,0 0 1 0,0 0-43 0,6 0-9 0,3-3-2 0,0 3 0 16,0-3-29-16,0 3-7 0,3 0-1 0,3 0 0 15,-3 0-14-15,2 0-10 0,4 0 12 0,-3 3-12 16,0 0 0-16,3-3 0 0,-6 2-12 0,3-2 3 15</inkml:trace>
  <inkml:trace contextRef="#ctx0" brushRef="#br0" timeOffset="-58986.44">16179 10012 345 0,'0'0'31'0,"0"0"-31"0,0 0 0 0,0 0 0 15,6 0 102-15,0-3 14 0,3 3 4 0,-3-2 0 0,6 2-76 16,-3-3-14-16,0 3-3 0,3 0-1 0,-3 0-12 15,0-3-2-15,3 3-1 0,-3 0 0 0,0 3-11 0,2-3 0 16,-2 0 0-16,0 3 8 0,0-3-8 0,0 2 0 16,0-2 0-16,-3 0-406 15</inkml:trace>
  <inkml:trace contextRef="#ctx0" brushRef="#br0" timeOffset="-58842.77">16555 10022 345 0,'0'0'15'0,"0"0"4"0,0 0-19 0,8-2 0 16,-2 2 0-16,0-3 0 0,6 0 155 0,-3 1 27 16,0 2 6-16,3-3 0 0,0 1-140 0,3-1-29 0,-3 3-6 0,3-3-1 15,-1 1-12-15,4-1 9 0</inkml:trace>
  <inkml:trace contextRef="#ctx0" brushRef="#br0" timeOffset="-58692.17">17096 9996 403 0,'0'0'36'0,"9"0"-36"0,3 0 0 0,0 3 0 16,0-3 9-16,0 0-9 0,-3 2 0 0</inkml:trace>
  <inkml:trace contextRef="#ctx0" brushRef="#br0" timeOffset="-58542.86">17477 10017 475 0,'0'0'20'0,"9"0"6"0,3 0-26 0,-3 0 0 16,0 0 0-16,3 0 0 0,0 0 8 0,0 0-8 15,0 0 0-15,-1 0 8 0,4 0-8 0,-3 0 0 16</inkml:trace>
  <inkml:trace contextRef="#ctx0" brushRef="#br0" timeOffset="-58224.95">18427 10057 403 0,'15'0'17'0,"-9"0"5"0,3 0-22 0,-1-3 0 16,1 3 0-16,3 0 0 15,-3-2 53-15,6 2 7 0</inkml:trace>
  <inkml:trace contextRef="#ctx0" brushRef="#br0" timeOffset="-53968.11">16477 10014 576 0,'0'0'25'0,"0"0"6"0,0 0-31 0,0 0 0 0,0 0 0 0,0 0 0 15,0 0 0-15,0 0 0 0,-3-2 0 0,3 2 0 16,0 0 57-16,0 0 6 0,0 0 1 0,-6 0 0 15,6 0 0-15,0 0 0 0,0 0 0 0,-3 0 0 16,-3 0 0-16,6 0 0 0,0 0 0 0,0 0 0 16,-6 0-52-16,0 0-12 0,6 0 0 0,0 0 0 15,0 0 0-15,0 0 0 0,0 0 0 0,0 0 0 16,0 0 0-16,0 0 0 0,0 0 0 0,0 0 0 0,0 0 54 0,0 0 8 16,0 0 2-16,0 0 0 0,0 0-52 0,0 0-12 15,0 0 0-15,0 0 0 0,0 0 54 0,0 0 8 16,0 0 2-16,0 0 0 0,0 0-52 0,0 0-12 15,0 0 0-15,0 0 0 0,0 0 0 0,0 0 0 16,0 0 0-16,0 0 0 0,0 0 0 0,0 0 0 16,0 0 0-16,9 0 0 0,0-3 54 0,-9 3 8 15,0 0 2-15,6 0 0 0,6 0-52 0,-6 0-12 16,-6 0 0-16,9-2 0 0,0 2 0 0,0 0 0 16,3-3 0-16,-3 3 0 0,-3 0 0 0,0 0 0 15,0-3 0-15,-1 3 0 0,1 0 0 0,-6 0 0 0,9 3 0 16,-3-3 0-16,0 0 0 15,0 0 0-15,3 0 0 0,-3 0 0 0,0 0 0 0,3 0 0 16,-3 0 0-16,0-3 0 0,3 3 0 0,3-2 0 16,-6 2 0-16,0-3 0 0,0 3 0 0,3-3 0 15,-1 3 0-15,1 0 0 0,0 0 0 0,3 0 0 16,-3 0 0-16,0 0 54 0,0 0 8 0,-3-2 2 0,0 2 0 16,6 0-52-16,0 0-12 0,-12 0 0 0,6 0 0 15,6 2 0-15,-3-2 0 0,-4 0 0 0,1 0 0 16,-6 0 0-16,9 0 0 0,3 0 0 0,-3 3 0 15,-3-3 0-15,0 0 0 0,3 0 0 0,0 0 0 16,0 0 0-16,0 3 0 0,0-3 0 0,0 0 0 16,0-3 0-16,0 3 0 0,-1 0 0 0,4-3 0 0,-3 3 0 15,0 0 0-15,0 0 0 0,0 0 0 0,3 0 0 16,0 0 0-16,-3 0 0 0,3-2 0 0,0 2 0 16,-3 0 0-16,-1 0 0 0,1 0 0 0,0-3 0 0,0 3 0 15,3-3 0-15,-3 3 0 0,-3-2 0 0,3 2 0 16,6 0 0-16,-3 0 0 0,-3 0 0 0,0 0 0 15,0 0 0-15,0 0 0 0,2 0 0 0,-2 0 0 16,-3 0 0-16,6 2 0 0,0-2 0 0,0 0 0 16,-6 0 0-16,6 3 0 0,0-3 0 0,-3 0 0 15,0 0 0-15,-3 3 0 0,3-3 0 0,-1 2 0 16,1-2 0-16,0 0 0 0,-3 3 0 0,0-3 0 16,3 3 0-16,-3-3 0 0,3 0 0 0,-3 0 0 15,0 0 0-15,3 0 0 0,0 2 0 0,-9-2 0 16,6 0 0-16,3 3 0 0,-3-3 0 0,3 3 0 15,-9-3 0-15,8 2 0 0,1-2 0 0,0 3 0 16,-3-3 0-16,3 0 0 0,0 0 0 0,0 0 0 0,0 0 0 16,-3 0 0-16,3 0 0 0,0-3 0 0,3 3 0 0,-3-2 0 15,-3 2 0-15,3-3 0 0,5 3 0 0,-2 0 0 16,-6 0 0-16,3 0 0 0,-3 0 0 0,6 0 0 16,-3 0 0-16,0 0 0 0,0 0 0 0,0 0 0 15,6 0 0-15,-6 0 0 0,0 0 0 0,-1 0 0 16,7 0 0-16,-3 0 0 0,-3 0 0 0,0 0 0 15,3 0 0-15,0 0 0 0,-3 0 0 0,3 0 0 16,-3 0 0-16,3 0 0 0,-3 0 0 0,-1 0 0 16,-2 0 0-16,3 0 0 0,0 0 0 0,-3 0 0 15,3 3 0-15,-3-1 0 0,-6-2 0 0,0 0 0 16,0 0 0-16,9 3 0 0,-3-3 0 0,-6 0 0 0,0 0 0 16,6 2 0-16,3-2 0 0,-9 0 0 15,0 0 0-15,9 3 0 0,0-3 0 0,0 0 0 0,-3 0 0 16,3 0 0-16,-1 0 0 0,1 0 0 0,0 0 0 0,-3-3 0 15,3 1 0-15,-3 2 0 0,3 0 0 0,0 0 0 16,0-3 0-16,-3 1 0 0,3-1 0 0,-3 3 0 16,0 0 0-16,0-3 0 0,0 3 0 15,-6 0 0-15,6-2 0 0,0 2 0 0,0 0 0 0,-1 0 0 16,-5 0 0-16,0 0 0 0,0 0 0 0,0 0 0 16,6 2 0-16,-6-2 0 0,0 0 0 0,0 0 0 15,0 0 0-15,0 0 0 0,0 0 0 0,0 0 0 16,0 0 0-16,0 0 0 0,0 0 0 0,-9 3 0 15,-2 0 0-15,2-3 0 0,3 2 0 0,-3 1 0 16,0-3 0-16,0 0 0 0,-3 0 0 0,3 0 0 0,0 2 0 16,-3-2 0-16,0 0 0 0,-3 0 0 0,4 0 0 15,-1 0 0-15,-3-2 0 0,0 2 0 0,0 0 0 16,-3-3 0-16,0 1 0 0,-3-1 0 0,1 3 0 0,-1-3 0 16,-6 3 0-16,6-2 0 0,6 2 0 0,-6 0 0 15,-2 0 0-15,5 0 0 0,3-3 0 0,0 3 0 16,0-3 0-16,3 3 0 0,-6 0 0 0,9-2 0 15,-2 2 0-15,-1 0 0 0,0 0 0 0,0-3 0 16,3 0 0-16,-3 3 0 0,0 0 0 0,0-2 0 16,0 2 0-16,0-3 0 0,0 0 0 0,1 1 0 15,-4 2 0-15,3-3 0 0,0 1 0 0,-3-1 0 16,-3 3 54-16,3 0 8 0,-3-3 2 0,0 1 0 0,-2 4-52 0,2-2-12 16,3-2 0-16,3 2 0 15,0 2 0-15,0-2 0 0,-3 0 0 0,0 0 0 0,4 3 0 16,-1-3 0-16,-3 0 0 0,0 0 0 0,3 0 0 15,-3 0 0-15,0 0 0 0,3 3 0 0,0-3 0 16,0 0 0-16,-2 0 0 0,2 0 0 0,-3 0 0 0,3 0 0 16,0 0 0-16,0-3 0 0,-3 3 0 15,0 0 0-15,0 0 0 0,1 0 0 0,-1 0 0 0,-3 0 0 16,0 0 0-16,3 0 0 0,0 0 0 0,0 0 0 16,-3 0 0-16,7 0 0 0,2 0 0 0,0 0 0 15,-9 0 0-15,3 0 0 0,6 3 0 0,-3-3 0 16,-6 2 0-16,3 1 0 0,-6-1 0 0,4 1 0 15,-4-3 0-15,0 3 0 0,0-1 0 0,3 1 0 0,-6 0 0 0,7-3 0 16,-1 2 0-16,0-2 0 0,-3 0 0 0,3 0 0 16,3 0 0-16,-3 0 0 0,4 3 0 0,-1-3 0 15,0 0 0-15,6 0 0 0,-3 0 0 0,3 0 0 16,0 0 0-16,3 0 0 0,-3 0 0 0,6 0 0 16,-3 0 0-16,3 0 0 0,3 0 0 0,-3 0 0 15,3 0 0-15,-3 0 0 0,0 0 0 0,3 0 0 16,0 0 0-16,0 0 0 0,0 0 0 0,0 0 0 15,0 0 0-15,0 0 0 0,0 0 0 0,0 0 0 16,0 0 0-16,0 0 0 0,0 0 0 0,6 3 0 16,3-3 0-16,0 2 0 0,0-2 0 0,0 0 0 15,3 0 0-15,0 0 0 0,0-2 0 0,3 2 0 16,0-3 0-16,2 3 0 0,1-3 0 0,3 1 0 16,0-1 0-16,3 0 0 0,3 1 0 0,-1-1 0 15,1-2 0-15,0 2 0 0,3 1 0 0,-4-1 0 0,-5 0 0 16,3 1 0-16,0 2 0 0,0 0 0 0,0 0 0 0,-4 0 0 15,-2 0 0-15,0 2 0 0,3 1 0 0,-6-3 0 16,0 3 0-16,0-3 0 0,-1 2 0 0,1-2 0 16,0 0 0-16,0 3 0 0,0-1 0 0,3-2 0 15,3 0 0-15,-6 0 0 0,2 0 0 0,4 0 0 16,3 0 0-16,-3 0 0 0,-3 0 0 0,3-2 0 16,2 2 0-16,1 2 0 0,3-2 0 0,-3 3 0 15,3-3 0-15,-7 0 0 0,4 0 0 16,-3 0 0-16,0 0 0 0,0 0 0 0,-3 0 0 0,-1 0 0 15,-2 0 0-15,3-3 0 0,3 3 0 0,-3 0 0 16,-3 0 0-16,0 0 0 0,3 3 0 0,-1-3 0 16,4 0 0-16,-6 3 0 0,-6-3 0 0,6 2 0 15,3-2 0-15,0 0 0 0,2 0 0 0,-2 0 0 0,0 0 0 16,0 0 0-16,0 0 0 0,-3 0 0 0,3 3 0 16,-6 0 0-16,-1-3 0 0,1 2 0 0,0-2 0 15,0 0 0-15,-3 3 0 0,0-3 0 0,-3 0 0 16,0-3 0-16,-6 3 0 0,0 0 0 0,9 3 0 0,0 0 0 15,-9-3 0-15,0 0 0 0,0 0 0 0,6 0 0 16,3 0 0-16,-9 0 0 0,0 0 0 0,0 0 0 16,9 2 0-16,-3-2 0 0,-6 0 0 0,6 3 0 15,-6-3 0-15,8 0 0 0,-2 0 0 0,-6 0 0 16,0 0 0-16,6 0 0 0,3 0 0 0,-3 0 0 16,-6 0 0-16,6 3 0 0,0-3 0 0,-6 0 0 15,0 0 0-15,0 0 0 0,6-3 0 0,-6 3 0 16,0 0 0-16,6 0 0 0,-6 0 0 0,0 0 0 15,0 0 0-15,0 0 0 0,3-3 0 0,-3 3 0 16,0 0 0-16,0 0 0 0,0 0 0 0,0 0 0 0,0 0 0 16,0 0 0-16,0 0 0 0,0 0 0 0,0 0 0 0,0 0 0 15,0 0 0-15,0 0 0 0,0 0 0 0,0 0 0 16,0 0 0-16,0 0 0 0,0 0 0 0,6 0 0 16,-6 0 0-16,0 0 0 0,6 0 0 0,-6 0 0 15,0 0 0-15,0 0 0 0,0 0 0 0,0 0 0 16,0 0 0-16,0 0 0 15,0 0 0-15,-6 0 0 0,-3 0 0 0,-3 0 0 0,3 3 0 16,-3-3 0-16,0-3 0 0,1 3 0 0,-4 0 0 0,0 0 0 16,0 0 0-16,-3-2 0 0,0-1 0 0,-3 0 0 15,-2 1 0-15,-4 2 0 0,-3-3 0 0,3 0 0 16,-3 1 0-16,1 2 0 0,-4 0 0 0,3 0 0 16,3 0 0-16,-2 0 0 0,-1 0 0 0,0 0 0 0,-3-3 0 15,4 3 0-15,-7 0 0 0,3-3 0 0,-3 3 0 16,7-2 0-16,2 2 0 0,0-3 0 0,-3 3 0 0,0-2 0 15,1 2 0-15,2 0 0 0,0 0 0 0,0 2 0 16,4-2 0-16,-1 0 0 0,3-2 0 0,-3 2 0 16,0-3 0-16,3 3 0 0,4 0 0 0,-10-3 0 15,-3 3 0-15,6 0 0 0,3 0 0 0,-2 3 0 16,-1-3 0-16,-3 3 0 0,3-1 0 0,3 1 0 16,-3 2 0-16,4 0 0 0,-4-2 0 0,3 2 0 15,0-2 0-15,3 2 0 0,3-2 0 0,1 2 0 16,-1-2 0-16,0-3 0 0,3 5 0 0,0-5 0 0,0 3 0 15,3-1 0-15,-3 1 0 0,0-3 0 0,3 0 0 16,-3 3 0-16,-2-3 0 0,2 2 0 0,0 1 0 16,-3 0 0-16,-3-3 0 0,3 2 0 0,3 1 0 15,0-3 0-15,-3 0 0 0,4 0 0 0,-1 3 0 16,3-3 0-16,3 0 0 0,0 0 0 0,6 0 0 16,0 0 0-16,0 0 0 0,0 0 0 0,6-6 0 0,3 4 0 15,3-4 0-15,2 1 0 0,4 2 0 16,3-2 0-16,-3 2 0 0,6 1 0 0,0-3 0 0,2 2 0 15,-2-2 0-15,6 2 0 0,3 0 0 0,0-2 0 16,2 0 0-16,1 2 0 0,-3 0 0 0,-1 1 0 16,1-1 0-16,-3 1 0 0,3 2 0 0,-4 2 0 15,-5-2 0-15,0 0 0 0,0 0 0 0,-3 3 0 0,0-1 0 16,-4 1 0-16,1-3 0 0,0 3 0 0,3-3 0 16,-3 0 0-16,6 0 0 0,-1 0 0 0,4 0 0 15,-3 0 0-15,-6 2 0 0,3-2 0 0,9 0 0 0,-4 3 0 16,-2 0 0-16,3-1 0 0,3 1 0 0,-7 0 0 15,1-1 0-15,0 1 0 0,-3 0 0 16,0-1 0-16,0-2 0 0,-1 3 0 0,-2-3 0 0,0 0 0 16,6-3 0-16,-3 1 0 0,-3 2 0 0,3-3 0 15,-1 3 0-15,1-3 0 0,0 1 0 0,-3 2 0 16,3-3 0-16,-3 3 0 0,2-3 0 0,1 3 0 16,0 0 0-16,-6-2 0 0,3 2 0 0,0-3 0 15,-3 0 0-15,-1 3 0 0,-2 0 0 0,-3-2 0 16,0 2 0-16,-3 0 0 0,3 0 0 0,-3 0 0 15,-6 0 0-15,0 0 0 0,6 0 0 0,-6 0 0 16,0 0 0-16,9 2 0 0,-3 1 0 0,0 2 0 16,-6-5 0-16,6 6 0 0,3-1 0 0,-3 3 0 15,0-3-151-15,0 0-33 0,6 6-6 16,-12-11-2-16</inkml:trace>
  <inkml:trace contextRef="#ctx0" brushRef="#br0" timeOffset="-47381.44">16382 7247 673 0,'0'0'29'0,"0"0"7"0,0 0-28 0,0 0-8 16,0 0 0-16,0 0 0 0,0 0 104 0,0 0 19 15,-3 0 4-15,3 0 1 0,0 0-39 0,0 0-7 0,0 0-2 0,0 0 0 16,0 0-12-16,0 0-4 15,0 0 0-15,0 0 0 0,0 0 32 0,0 0 7 0,0 0 1 0,0 0 0 16,0 0-26-16,0 0-5 0,-3 0-1 0,3 0 0 16,-3 3 4-16,3-3 0 0,0 0 0 0,0 0 0 15,-3 0-16-15,0 2-4 0,0 1 0 0,3-3 0 16,0 0-3-16,0 0-1 0,0 0 0 0,0 0 0 16,0 0-32-16,0 0-8 0,0 0 0 0,0 0-1 15,0 0 8-15,0 0 1 0,0 0 1 0,0 0 0 16,0 0 3-16,6 0 0 0,6 0 0 0,-6-3 0 15,-6 3-6-15,9 0-1 0,0-2 0 0,0-1 0 0,0 0-3 0,-1 3-1 16,-2-2 0-16,3 2 0 0,0-3-1 0,3 0-1 16,-3 1 0-16,0-1 0 0,0 3-3 15,3 0 0-15,0-3 0 0,-3 1 0 0,3 2-8 0,3 0 0 16,-1-3 9-16,1 0-9 0,-3 3 0 0,3 3 8 16,0 0-8-16,3-3 0 0,-6-3 0 15,0 3 8-15,0 0-8 0,-1 0 0 0,-2 0 8 0,0 0-8 16,-6 3 8-16,3-1-8 0,3-2 0 0,-3 3 0 15,-6-3 0-15,6 0 0 0,6 3 0 0,-6-1 0 16,-6-2 0-16,0 0 0 0,3 6 0 0,-3-6 0 16,0 0 0-16,0 0 0 0,0 0 0 0,0 0 0 15,0 0 0-15,0 0 0 0,-9 2 0 0,9-2 0 16,0 0 8-16,-6 3-8 0,-6-3 0 0,6 3 9 16,-3-1-9-16,0-2 0 0,0 0 0 0,-6 0 0 0,1 3 0 15,-1-3 0-15,0 0 0 0,0 0 0 0,-3 0 0 16,0 3 0-16,0-1 0 0,3-2 0 0,1 5 0 15,-1-5 0-15,0 0 0 0,0 3 0 0,3-3 0 0,0 0 0 16,3 3 8-16,-3-3-8 0,3-3 0 16,-3 3 0-16,4 0 0 0,-1 0 0 0,-3-3 0 0,0 6 0 15,3 0 0-15,0-3 10 0,0 0-10 16,-3 0 8-16,6 2-8 0,-3-2 0 0,3 3-10 0,0 0 10 16,0-1 0-16,0 1 0 0,0-3 0 0,3 0 0 15,3 0 0-15,0 0 0 0,-2 0 0 0,2 0 0 16,0 0 0-16,0 0 0 0,0 0 0 0,0 0 0 15,8 0 0-15,1 3 0 0,-9-3 0 0,15 0 0 16,-3 0 0-16,0 0 0 0,3 2 0 0,-3 1 0 0,3-3 0 16,-3 0 0-16,3 0 0 0,-4 0 0 0,4-3 0 0,0 1 0 15,3 2 0-15,0-3 0 0,-3 0 0 0,3 1 0 16,2-4 0-16,-2 4 0 0,3-1 0 0,-6 0 0 16,3 1 12-16,0-1-12 0,-6 3 0 0,0 0 0 15,0-2 0-15,-4 2 0 0,-8 0 12 0,6-3-12 16,3 3 12-16,-3 0-12 0,-6 0 0 0,0 0 0 15,6 0 0-15,3 0-12 16,-3 3-180-16,0-1-35 0,-6-2-7 0,12 0-2 0</inkml:trace>
  <inkml:trace contextRef="#ctx0" brushRef="#br0" timeOffset="-46073.68">18117 7213 403 0,'0'0'17'0,"0"0"5"0,0 0-22 0,0 0 0 0,0 0 0 0,0 0 0 0,0 0 221 0,0 0 40 15,0 0 8-15,0 0 2 0,0 0-150 0,0 0-29 16,0 0-7-16,0 0-1 0,0 0-16 0,0 0-3 16,0 0-1-16,0 0 0 0,0 0 0 0,0 0 0 15,0 0 0-15,0 0 0 0,3 7-6 0,-3-7-2 16,0 0 0-16,0 0 0 0,0 0 4 0,6 3 0 15,3 0 0-15,0-1 0 0,-9-2-13 0,9 0-3 16,0 3 0-16,3-6 0 0,-6 3-19 0,6-2-4 16,-3 2-1-16,-1 0 0 0,1 0-5 0,0 0-2 15,-9 0 0-15,12 0 0 0,-6-3-1 0,3 3-1 16,-3 0 0-16,3 3 0 0,-3-6-11 0,0 0 0 16,3 3 9-16,0 3-9 0,-3-3 18 0,3-3-1 15,-3 3 0-15,3-2 0 0,-1-1-17 0,1 1 0 16,-3 2 0-16,3 0 0 0,0-3 0 0,0 3 0 15,-3-3 0-15,0 3 0 0,0-2 0 0,0 2 0 0,0 0 0 0,-6 0 0 16,0 0 0-16,0 0 0 0,3 2 0 16,-3-2 0-16,0 0 0 0,0 0 0 0,0 0 0 15,0 0 0-15,6 3 0 0,-6-3 0 0,0 0 0 16,0 0 0-16,0 0 0 0,0 0 0 0,0 0 0 0,0 0 0 16,0 0 0-16,0 0 10 0,0 0-10 0,0 0 12 15,0 0-12-15,-6 3 0 0,-3 2 9 0,0-3-9 16,9-2 0-16,0 0 0 0,-12 3 0 0,3 0 0 15,-3-1 8-15,0 1-8 0,3 0 8 0,1-3-8 16,-4 5 9-16,3-5-9 0,-3 5 12 0,-3-5-12 0,0 0 12 16,0 3-12-16,0-3 12 0,-3 3-12 15,1-1 15-15,-1-2-4 0,3 0-1 0,0 3 0 0,0 0-10 16,3-3 0-16,3-3 0 0,0 0 8 0,3 3-8 16,0 0 0-16,0-2-10 0,0 2 10 15,6 0 18-15,0 0 10 0,0 0 1 0,0 0 1 0,0 0-30 0,6-6-12 16,0 4 1-16,-6 2 0 0,9-3 11 0,0 3 0 15,-3-3 0-15,0 3 0 0,3 0 0 0,3 0 0 16,0 0 0-16,0 0 0 0,-3 3 8 0,3-3 3 16,2-5 1-16,-2 5 0 0,-3 2-12 0,3-2-17 15,-3-2 4-15,0 4 1 0,0 1 12 0,3 0 0 16,-3-6 0-16,-3 3 0 0,0 0 0 0,3 0 0 16,-3 0 0-16,3 0 0 0,-3 0 0 0,2 0 0 15,1 3 0-15,0-3 0 0,-3 0 0 0,3 0 0 16,0 2 0-16,0 1 0 0,0-6 0 0,0 3 0 0,-6 0 0 15,6 0 0-15,0 0 0 0,-3 0 0 0,0 3 0 16,-3-3 0-16,3 0 0 0,0-3 0 0,-6 3 0 16,3 0 0-16,2 0 8 0,-5 0-8 0,0 0 0 0,0 0 0 15,0 0 0-15,0 0 8 0,0 0-8 0,0 0 0 32,0 0-32-32,0 0-14 0,-8 0-2 0,-1 3-857 0,9-3-171 0</inkml:trace>
  <inkml:trace contextRef="#ctx0" brushRef="#br0" timeOffset="-44614.63">16084 10014 547 0,'0'0'24'0,"0"0"5"15,0 0-29-15,0 0 0 0,0 0 0 0,0 0 0 0,-3 6 21 16,3-6-1-16,0 0-1 0,0 0 0 0,0 0-19 0,0 0 0 16,0 0 0-16,0 0 0 0,0 0 28 0,0 0 3 15,-6 5 0-15,6-5 0 0,0 0 53 0,0 0 12 16,-6 0 1-16,6 0 1 0,0 0 1 0,0 0 0 15,0 0 0-15,0 0 0 0,0 0 6 0,0 0 2 16,0 0 0-16,0 0 0 0,-3 3-4 0,3-3-1 16,-6 2 0-16,6-2 0 0,-6 0-18 0,6 0-4 15,0 0-1-15,0 0 0 0,0 0-33 0,0 0-6 16,0 0-2-16,0 0 0 0,0 0-5 0,0 0-1 16,0 0 0-16,0 0 0 0,0 0 0 0,0 0-1 15,0 0 0-15,0 0 0 0,0 0-2 0,9 3 0 16,0 2 0-16,-3-5 0 0,-6 0-17 0,9 0-3 15,0 0-1-15,0 0 0 0,0 0 8 0,0-2 2 16,0 2 0-16,0-3 0 0,-3 3-2 0,3 0-1 0,0 0 0 0,2 0 0 16,-2 0-7-16,3-3 0 15,-3 3-8-15,3 0 12 0,0-2 5 0,-3-1 1 0,-3 0 0 0,3 1 0 16,0-1-18-16,0 0 0 0,0 1 0 0,-3-1 0 16,3-2-10-16,-1 5 1 0,-2-3 0 0,-6 3 0 15,6-2 9-15,-6 2 0 0,0 0 0 0,0 0 0 16,0 0 0-16,0 0 0 0,0 0 0 0,0 0 0 15,0 0 8-15,0 0-8 0,0 0 8 0,-3 0-8 16,-6-3 12-16,4 3-1 0,-1-3-1 0,0 3 0 16,-3 0-10-16,3 3 0 0,-3-3 0 0,-3 3 0 15,0-3 0-15,-3 0 0 0,0 5 8 0,0-5-8 16,3 0 0-16,-2 0-9 0,2 0 9 0,0 0-13 16,-3 0 13-16,3 0 0 0,0 0 0 0,3 0 0 15,0 0 0-15,3 0 0 0,-3 0 0 0,3 3 0 0,0-1 0 0,-3 1 10 16,4-3-2-16,-1 5 0 0,0-2-8 0,3 2 0 15,3-5 0-15,-3 5 0 0,0-2 0 0,3-3-14 16,0 0 3-16,0 0 1 0,0 0 10 0,0 0 0 16,0 0 0-16,0 0 0 0,0 0 0 0,0 0 11 15,0 0-1-15,9 5 0 0,-3 1-10 0,3-6-14 16,-1 0 3-16,-2 2 1 0,3-2 10 0,3 3 11 16,0-6-3-16,0 3 0 0,3 0-8 0,-3 0-11 15,3-2 3-15,0 2 0 0,2-3 8 0,-2 3 11 16,0-3-3-16,-3 3 0 0,3 0-8 0,0 0 0 15,0 0 0-15,0 0 0 0,-3-2 0 0,-1 2 0 16,4 0-9-16,-6 0 9 16,3 0-109-16,-3 0-15 0,-3 2-4 0,-6-2-736 15,6 0-148-15</inkml:trace>
  <inkml:trace contextRef="#ctx0" brushRef="#br0" timeOffset="-43363.84">18058 10004 172 0,'0'0'8'0,"0"0"1"16,0 0-9-16,0 0 0 0,0 0 0 0,0 0 0 0,-6 3 159 0,0-1 29 15,6-2 7-15,0 0 1 0,-6 3-107 0,6-3-21 16,0 0-4-16,0 0 0 0,-6 2-24 0,6-2-4 16,0 0 0-16,0 0-1 0,0 0 37 0,-3 3 7 15,3-3 1-15,0 0 1 0,0 0 21 0,0 0 4 16,-6 0 1-16,6 0 0 0,0 0-26 0,0 0-5 16,0 0 0-16,0 0-1 0,0 0-17 0,0 0-3 15,0 0-1-15,0 0 0 0,0 0-3 0,0 0-1 16,0 0 0-16,0 0 0 0,0 0-4 0,0 0-1 15,0 0 0-15,9 3 0 0,-9-3-20 0,6 2-4 16,3-2-1-16,0 0 0 0,-3 0-5 0,3 0-2 16,-3 0 0-16,2-2 0 0,-8 2 15 0,6 0 4 15,0 0 0-15,3 0 0 0,-9 0-23 0,6-3-9 0,3 3 8 16,0 0-8-16,0 0 12 0,0-3-2 16,0 3-1-16,0 0 0 0,0 0-9 0,0 0 10 15,0 0-10-15,-9 0 10 0,9 0-10 0,-1 0 0 0,-8 0 0 0,9 0 8 16,0 3-8-16,-9-3 0 0,0 0 0 0,9 0 0 15,-9 0 0-15,9 0 0 0,-9 0 0 0,0 0 0 16,0 0 0-16,9 0 0 0,-9 0 8 0,0 0-8 16,9-3 0-16,-9 3 0 0,0 0 9 0,9-2-9 15,-3-3 0-15,-6 5 0 0,0 0 0 0,0 0 8 16,0 0-8-16,0 0 0 0,6-3 0 0,-6 3 0 0,0 0 0 16,0 0 8-16,0 0-8 0,0 0 0 15,0 0 8-15,0 0-8 0,0-3 10 0,-3 3-10 0,-3 0 0 16,0 3 0-16,3-3 0 0,-3 0 0 0,-3 0 8 0,3 3-8 15,-3-3 0-15,0 2 0 0,0 1 10 16,-3-3-10-16,4-3 10 0,-4 3-10 0,3 3 10 16,-3-3-10-16,0 0 10 0,3 0-10 0,-6 0 12 0,3 2-4 15,0 1-8-15,0 0 12 0,3-1-12 16,-2 1 9-16,2 2-9 0,0-5 8 0,0 3-8 0,0-3 0 16,0 0 9-16,3 0-9 0,0 3 0 0,3-3 8 15,-3 2-8-15,6-2 0 0,-3-2 0 0,3 2 8 16,0 0-8-16,0 0 0 0,0 0 0 0,0 0 0 15,0 0 0-15,0 0 0 0,0-6 0 0,3 4 0 16,3-4 0-16,3 1 0 0,-3 2 0 0,0 1 0 16,3-1 0-16,0 3 0 0,3-2 0 0,-6-1 0 15,2 3 0-15,-2 0 0 0,3 0 10 0,-3 0-2 0,3 0-8 0,0 3 12 16,0-3-12-16,0 2-10 0,3 1 2 16,-6-1 0-16,3 1 8 0,-3 0 0 0,3-1 0 15,0 1 0-15,-9-3 0 0,9 3 0 0,0-1 0 0,-4-2 0 16,-5 0 0-16,9 3 0 0,3 0 0 15,-3-3 0-15,0 2 0 0,-3-2 0 0,0-2 0 0,3 2 0 16,-3-3 0-16,3 0-13 0,-3-2 3 0,0 2 1 31,-3 1-119-31,3-1-24 0,0 3-5 0</inkml:trace>
  <inkml:trace contextRef="#ctx0" brushRef="#br0" timeOffset="-31174.63">16849 10980 640 0,'0'0'28'0,"0"0"7"0,0 0-35 0,0 0 0 0,0 0 0 0,0 0 0 15,0 0 28-15,0 0 0 0,0 0-1 0,0 0 0 0,0 0-11 0,0 0-3 16,0 0 0-16,0 0 0 0,0 0 12 0,0 0 3 16,0 0 0-16,3 6 0 0,-3-6 16 0,0 0 4 15,0 0 1-15,0 0 0 0,0 0-13 0,0 0-4 16,0 0 0-16,0 0 0 0,0 0-8 0,0 0-1 15,9 0-1-15,-9 0 0 0,0 0-10 0,0 0-1 16,0 0-1-16,9 2 0 0,-9-2 2 0,0 0 0 16,0 0 0-16,0 0 0 0,6 3-12 0,-6-3 0 15,0 0 0-15,0 0 0 0,9 2 0 0,-9-2-11 16,0 0 3-16,0 0 0 0,9 3 8 0,-9-3 0 16,0 0 8-16,0 0-8 0,0 0 14 0,6 0-2 15,3 0 0-15,-9 0 0 0,0 0 0 0,6 0 0 16,3 0 0-16,-9 0 0 0,0 0-4 0,9 0-8 15,-9 0 11-15,5 3-11 0,-5-3 8 0,9 0-8 0,-9 0 0 16,6 2 0-16,3-2 10 0,-9 0-10 0,0 0 8 0,6 3-8 16,3-3 8-16,-9 0-8 0,0 0 8 0,0 0-8 15,9 0 0-15,-9 0 8 0,6 0-8 0,-6 0 0 16,9 0 26-16,-3 0 0 0,3 0 0 0,-3 0 0 16,-6 0-26-16,9 0 0 0,-3 0 0 0,3-3 0 15,-9 3 13-15,6 0-2 0,3-2-1 0,-1 2 0 16,1 0-2-16,0-3-8 0,-3 3 12 0,6 0-4 15,-3 0-8-15,0 0 0 0,-6 0 0 0,6-3 0 16,0 3 0-16,-3 0 0 0,3-2 9 0,-3 2-9 16,-6 0 11-16,6 0-3 0,3 2 0 0,-3-2 0 15,-6 0-8-15,0 0 8 0,8-2-8 0,-5 2 8 16,-3 0-8-16,9 0 8 0,0 0-8 0,0 0 8 16,0 0-8-16,-3 0 0 0,0 0 0 0,3 0 0 15,0 0 0-15,0 0 12 0,-9 0-12 0,6 0 12 16,6 2-12-16,-6-2-14 0,-6 0 3 0,9 0 1 0,-3 3 18 0,0-3 3 15,-6 0 1-15,0 0 0 0,0 0-12 0,5 0 0 16,1 0 0-16,-6 0 0 0,0 0 0 0,0 0 0 16,0 0 0-16,0 0 0 0,0 0 0 0,0 0 0 15,0 0 0-15,0 0 0 0,0 0 0 0,0 0 0 16,0 0 0-16,0 0 0 0,6 0 18 0,-6 0 2 16,0 0 0-16,6-3 0 0,0 1-20 0,-6 2 0 15,0 0 0-15,0 0 0 0,0 0 0 0,0 0 0 0,0 0 0 16,0 0 0-16,0 0 0 0,0 0 0 0,0 0 0 15,0 0 0-15,0 0 0 0,0 0 0 16,0 0 0-16,0 0 0 0,0 0 0 0,0 0 0 16,0 0 0-16,0 0 0 0,0 0 0 0,0 0 0 15,-6 0 0-15,6 0 0 0,0 0 10 0,-6-3-2 0,0 1 0 16,0-1 0-16,1 3 0 0,-4 0 0 0,-3-3 0 0,0 1 0 16,3 2 8-16,-3 0 0 0,3-3 1 0,0 3 0 15,-6 0-5-15,3 0 0 0,3 0-1 0,-3-3 0 16,-2 3 6-16,-4 0 2 0,6 0 0 0,-3 3 0 15,0 0-19-15,-3-3 0 0,0 2 0 0,6 1 0 16,-2 0 0-16,-1-3 0 0,3 0 0 0,0 0 0 16,0 2 0-16,3-2 0 0,0 0 0 0,-3 0 0 15,3 0 0-15,3 0 0 0,-3 0 0 0,0 0 0 16,0 0 0-16,4 0 0 0,-1-2-12 0,0 4 3 16,-3-2 9-16,6 0 11 0,3 0-3 0,-9 0 0 0,3 0-8 0,3 0 0 15,3 0 0-15,0 0 0 0,0 0 8 0,-6 3 0 16,3-3 0-16,3 0 0 0,0 0-8 0,0 0 0 15,0 0 0-15,0 0 0 0,0 0 0 0,0 0 0 16,0 0 0-16,0 0 0 0,0 0 0 0,0 0 0 16,0 0 0-16,0 0 0 0,0 0 0 0,0 0 0 15,6 0 0-15,3 0 0 0,-9 0 0 16,9 0 0-16,-3 0 0 0,3 0 0 0,0 0 0 0,-1 0-11 16,4 0 3-16,-3 0 0 0,3 0 8 0,0 0 11 15,0 0-3-15,0-3 0 0,6 3-8 0,-3 0 0 16,0-2 0-16,2 2 0 0,4-3 0 0,0 3 0 15,-3-3 0-15,-3 1 0 0,3 2 0 0,0 0 0 0,-4 0 0 16,4 0 0-16,-6 0 0 0,3 0 0 0,3 0 0 0,-3 0 0 16,0 2 0-16,0 1 0 0,-1-3 0 15,-2 0 0-15,0 3 0 0,0-3 8 0,-3 0-8 0,3 0 8 16,-3 2-8-16,-3-2 0 0,3 3 0 0,-3-3 0 16,0 2 0-16,-6-2 0 0,0 0 0 0,0 0 0 15,6 0 0-15,-6 0 0 0,0 0 0 0,0 0 0 16,0 0 0-16,0 0 0 0,0 0 0 0,0 0 0 15,0 0 0-15,0 0 0 0,0 0 0 0,0 0 0 16,0 0 0-16,0 0 0 0,0 0 0 0,0 0 0 16,0 0 0-16,0 0 0 0,0 0 0 0,6 0 0 15,-6 0 0-15,0 0 0 0,0 0 0 0,0 0 0 16,0 0 0-16,0 0 8 0,0 0-8 0,0 0 8 16,0 0-8-16,0 0 0 0,-3-2 0 0,0-3 0 15,-3 2 0-15,3 0 8 0,-3 1-8 0,0 2 8 16,0-3-8-16,0 3 0 0,0-3 0 0,3 1 0 0,-6 2 0 15,3 0 0-15,0-3 0 0,0 3 0 0,6 0 0 0,-6 0 0 16,-3 0 0-16,3 0 0 0,6 0 0 0,-9 0 0 16,-2 0 0-16,-1 0 0 0,6 0 0 0,-6 0 0 15,3 0 0-15,-6 0 0 0,0 3 0 0,0-1 0 16,0 1 0-16,0 0 0 0,-5-3 0 0,-1 2 0 16,3-2 8-16,0 3-8 0,-3-3 0 0,3 0 0 15,1 3 8-15,-1-3-8 0,3 0 0 0,0 0 0 16,3 2 0-16,-3-2 0 0,3 0 0 0,3 0 0 15,0 0 0-15,3 0 0 0,0 3 0 0,0-3 0 16,1 0 0-16,2 0 0 0,3 0 0 0,0 0 0 0,-6 2 0 16,6 1 0-16,-6-3 0 0,6 0 0 15,0 0 0-15,0 0 0 0,0 0 0 0,0 0 0 0,0 0 0 16,0 0 0-16,0 0 0 0,0 0 0 0,0 0 0 16,9 0 0-16,0 3 0 0,-1-3 0 0,1 0 0 0,0 0 0 15,3 0 0-15,0 0 0 0,0-3 0 0,3 3 0 16,3-3 0-16,3 1 0 0,-1 2 0 0,4-3 0 15,0 1 0-15,0-1 0 0,-6 3 0 0,6-3 0 16,-4 1 0-16,7 2 0 0,-3-3 0 0,0 3 0 16,0 0 0-16,-4 0 0 0,1 0 0 0,-3 0 0 15,3 3 0-15,-6-6 0 0,3 3 0 0,-3 3 0 16,-1-3 0-16,1 0 0 0,0 0 0 0,-3 0 0 16,3 0 0-16,-3 0 0 0,0 0 0 0,-3 0 0 0,3-3 0 15,-3 3 0-15,0 0 0 0,-3 3 0 0,5-3 0 16,-2 0 0-16,-3 0 0 0,3 0 8 0,-9 0-8 15,3 0 0-15,6 0 0 0,-3 0 8 0,-6 0-8 16,0 0 0-16,3 2 0 0,-3-2 0 0,0 0 0 16,0 0 0-16,0 0 0 0,0 0 0 0,0 0 0 0,0 0 0 15,0 0 9-15,0 0-9 0,0 0 8 0,0 0-8 16,0 0 10-16,0 0-10 0,0 0 0 0,-6 3 0 16,-6-3 0-16,0 3 0 0,3-1-8 0,0-2 8 15,-2 0 0-15,-1 0 0 0,-3 0 0 0,6 0 9 16,-3 0 1-16,3 0 0 0,-6 0-10 0,3-2 0 15,0 2 0-15,0-3 8 0,-3 3-8 0,-2 0-14 16,-1-3 3-16,0 3 1 0,0-2 10 0,-3 2 16 0,-3 0-4 16,4-3-1-16,2 3-11 0,-3 0 0 0,-3 0 0 0,0 0 0 15,3 0 0-15,-2 0 0 0,2 0 0 16,-3 3 0-16,3-3 16 0,0 2 2 0,0 1 0 0,4-3 0 16,-1 3-18-16,6-3 8 0,0 2-8 0,0-2 0 15,0 3 0-15,3-3 0 0,3 2 0 0,-3-2 0 16,3 3 0-16,0 0 0 0,0-6 0 0,3 3 0 15,3 0 0-15,0 0 0 0,-3 0 0 0,3 0 0 16,0 0-9-16,0 0-9 0,0 0-2 0,0 0 0 16,0 0 20-16,0 0 0 0,0 0 0 0,9 0 0 15,0 0 0-15,0 0 0 0,3 0 0 0,0 0 0 16,0-3-15-16,6 1 1 0,3 2 0 0,2 0 0 16,-2 0 14-16,3 0 16 0,3-3-3 0,-3 3-1 15,3-2-12-15,-4 2-13 0,1 0 2 0,0 0 1 16,3 0 10-16,-3 0 0 0,-1 0 0 0,1 0 0 0,-3 0 0 15,0 0 14-15,-3 0-3 0,0-3-1 0,2 3-10 16,-2-3 0-16,0 3 0 0,0-2 0 0,0 2 0 0,-3-3-17 16,3 0 4-16,-6 3 1 0,-1-2 12 0,4 2 16 15,0-3-3-15,-3 3-1 0,-6 0-12 0,0 0 0 16,3 0 0-16,-3 0 0 0,3 0 0 0,-3 3 0 16,-6-3 0-16,3 0 0 0,6 2 0 0,-9-2 0 15,0 0 0-15,0 0 0 0,0 0 0 0,0 0 0 16,0 0 0-16,0 0 0 0,0 0 0 0,0 0 0 15,0 0 0-15,0 0 0 0,-12 3 0 0,3-3 0 16,9 0 8-16,-9 0-8 0,-6 3 0 0,3-3 0 16,0 0 0-16,3 0 0 0,-3 0 16 0,0-3 1 15,-2 3 0-15,2-3 0 0,0 3-17 0,0 0 0 16,0-2 8-16,-3-1-8 0,3 3 0 0,-6-3 0 16,3 6 0-16,-5-3 0 0,-4 3 0 0,-3-3 0 0,-3 2 0 0,-6 4-662 15,-2 2-139-15</inkml:trace>
  <inkml:trace contextRef="#ctx0" brushRef="#br0" timeOffset="-25877.24">17019 6551 403 0,'0'0'17'0,"0"0"5"0,0 0-22 0,0 0 0 16,0 0 0-16,0 0 0 0,0 0 109 0,0 0 18 15,0 0 3-15,0 0 1 0,0 0-47 0,0 0-10 16,0 0-2-16,0 0 0 0,0 0-12 0,0 0-4 0,0 0 0 0,0 0 0 16,0 0-25-16,0 0-6 0,0 0-1 0,0 0 0 15,6 0 22-15,-6 0 4 0,0 0 1 0,9 0 0 16,-3 0-26-16,0 0-5 0,3-3 0 0,0 3-1 15,2 0 11-15,-2 0 2 0,0-2 1 0,3 2 0 16,6-3-17-16,-6 3-4 0,0-2-1 0,-3 2 0 16,0-3 3-16,3 0 1 0,-3 3 0 0,2 0 0 15,-2-2-3-15,3-1-1 0,-3 3 0 0,3 0 0 16,-3 0-11-16,0 3 0 0,0-3 0 0,0 0-11 16,0 0 35-16,-3 0 6 0,3 0 2 0,0 2 0 15,-3 1-32-15,-1 0 0 0,4-3 0 0,0 0 0 16,0 2 0-16,-3 1 0 0,3-3 0 0,-3 2 0 15,3-2 12-15,-3 0-3 0,0 0-1 0,0 0 0 0,0 0-8 16,-6 0 0-16,9 3 0 0,-9-3 0 16,6 0 0-16,0 0 8 0,3 0-8 0,-9 0 8 0,0 0-8 0,0 0 0 15,6 0 0-15,-6 0-11 0,0 0 11 0,0 0 0 16,9 3 8-16,-4-3-8 0,1 0 0 0,-6 0 0 16,0 0 0-16,9 0 0 0,-3 0 0 0,-6 0 0 15,0 0 0-15,9 0 0 0,0 0 0 0,-3 0 0 16,-6 0 0-16,0 0 0 0,6 0 0 0,3-3 0 15,-6 3 0-15,-3 0 0 0,0 0 0 0,0 0 0 16,6-3 0-16,0 3 0 0,0 0 0 0,-6 0 0 16,0 0 0-16,0 0 0 0,0 0 0 0,0 0 0 0,0 0 0 15,0 0 0-15,0 0 8 0,0 0-8 16,0 0 8-16,0 0-8 0,0 0 11 0,0 0-3 16,-6 0 0-16,0-2 0 0,6 2 0 0,0 0 0 15,-6-3 0-15,0 3 0 0,0 0 20 0,6 0 3 0,-3-2 1 16,-6-1 0-16,0 3-20 0,3 0-3 0,0-3-1 15,0 3 0-15,0 0-8 0,0-2 0 16,-2 2 0-16,2-3 0 0,0 3 0 0,-3 0 8 0,0-3-8 0,-3 3 8 16,3 0-8-16,-6 0 0 0,-3 0 0 0,0 0 0 15,0 0 8-15,-2 0 0 0,-7 0 0 0,6 0 0 16,3 3-8-16,0 0 0 0,-3-1 0 0,-2 1 0 16,2 0 9-16,0-1-9 0,3 3 10 0,0-2-10 15,0 0 0-15,4-3 8 0,2 2-8 0,3-2 0 16,-3 3 0-16,3 0 0 0,0-3 8 0,3 0-8 15,0 0 0-15,3 2 8 0,3-2-8 0,0 0 0 16,0 0 0-16,0 0 0 0,0 0 0 0,0 0 0 0,0 0 0 16,0 0 0-16,0 0 0 0,0 0 0 0,0 0 10 15,0 0-10-15,9 0 10 0,3 0-10 16,-6-2 26-16,6 2-1 0,3 0 0 0,-1-3 0 0,-2 3-25 16,3-3 0-16,6 3 0 0,-3-2 0 0,-3 2 0 15,3 0 0-15,0-3 9 0,2 3-9 16,1 0 0-16,-3 0 0 0,3 0 0 0,0 0 0 0,-3 0 0 15,-1 0 0-15,1 0 0 0,-3 0 0 0,0 0 11 0,0 0-3 16,0 3 0-16,-3-3 0 0,0 0-8 0,3 0 0 16,-6 0 0-16,2 0 0 15,-5 0-20-15,6 0-5 0,0 0-2 0,0 0 0 16,-3-3 27-16,0 3 0 0,6 0 0 0,-3 0 0 0,0-3 0 0,0 3 0 16,-1 0 0-16,1-2 0 0,-3 2 0 0,3-3 0 15,0 3 0-15,0-2 0 0,0 2 0 0,0 0 0 0,-6 0 0 16,3 0 0-16,0 0 0 0,-9 0 0 15,0 0 0-15,0 0 0 0,0 0 9 0,9 2 7 0,-9-2 2 16,0 0 0-16,0 0-29 0,0 0-5 0,0 0-2 0,0 0 0 16,0 0 18-16,0 0 0 0,-6 3 0 0,0-1 0 15,0 4 0-15,-3-6 0 16,6 2 0-16,-3 1 0 0,3-3 48 0,-6 3 12 0,3-3 4 0,-3 0 0 16,0 0-52-16,-3 0-12 0,-3-3 0 0,3 3 0 15,1-3 0-15,-1 3 0 0,0-2 0 0,0 2 0 16,0 0 0-16,3 0 0 0,-3 0 0 0,0-3 0 15,-3 3 0-15,3 0 0 0,-3 0 0 0,7 0 0 16,-4 0 0-16,-3 0 0 0,-3 3 0 0,0-3 0 16,0 0 0-16,-3 2 0 0,3 1 0 0,-5-3 0 15,5 0 0-15,3 3 0 0,-3-3 0 0,3 2 0 0,3-2 0 16,0 6 0-16,-2-6 0 0,-1 0 0 0,3 0 0 0,0 2 0 16,0-2 0-16,0 3 0 0,0-3 0 0,0 0 0 15,6 3 0-15,-3-3 0 0,0 0 0 16,3 0 0-16,6 0 0 0,0 0 0 0,-3 2 0 0,3-2 0 15,0 0 0-15,0 0 0 0,0 0 0 0,0 0 0 16,0 0 0-16,0 0-1175 0</inkml:trace>
  <inkml:trace contextRef="#ctx0" brushRef="#br0" timeOffset="-23390.6">17364 6612 288 0,'9'0'25'0,"-9"0"-25"0,0 0 0 0,0 0 0 15,6-3 82-15,-6 3 11 0,0 0 3 0,0 0 0 16,0 0 12-16,0 0 2 0,0 0 1 0,0 0 0 0,0 0-27 0,0 0-4 16,0 0-2-16,0 0 0 0,0 0-4 0,0 0-1 15,0 0 0-15,0 0 0 0,0 0-5 0,0 0-2 16,0 0 0-16,0 0 0 0,0 0-16 0,0 0-3 16,0 0-1-16,0 0 0 0,0 0-11 0,0 0-3 15,0 0 0-15,0 0 0 0,0 0-8 0,0 0-3 16,0 0 0-16,0 0 0 0,0 0 8 0,0 0 2 15,0 0 0-15,0 0 0 0,0 0-14 0,0 0-2 16,0 0-1-16,0 0 0 0,0 0 6 0,0 0 0 16,0 0 1-16,0 0 0 0,0 0 1 0,0 0 0 15,0 0 0-15,0 0 0 16,0 0-22-16,0 6 8 31,0 4-8-31,0-2 0 0,0 0 28 0,0-3 2 16,0-5 0-16,0 8 0 0,0-8-30 0,-3 8 0 0,6 0 0 15,-3 0 0-15,-3-3 16 0,3 3-4 0,0 0 0 0,0-2 0 16,0-1 7-16,0 3 1 0,0 2 0 0,0-4 0 16,0-1-20-16,0 3 0 0,0 2 0 15,0-2 0-15,0 3 10 0,0-3-2 0,0-8 0 16,0 5 0-16,3 6-8 0,-3-11 8 0,0 0-8 16,0 2 8-16,0 4-8 15,0 4 0-15,0 1 0 0,-3-1 0 0,3 1 28 0,0-3 4 0,0 0 1 0,0 5 0 31,-3-2-47-31,3-3-10 0,3 2-1 0,-3-2-1 0,0 0 26 0,-3 0 0 0,3 0 0 0,0-3 0 16,0 1 0-16,0 2 0 0,0-3 0 0,0 0 0 16,0 3 0-16,3-3 0 0,-6 1 0 0,3-1 0 15,0 0 0-15,0-2-8 0,0 2 8 0,-3 0-8 0,3-2 8 16,0 2 0-16,0 1 0 0,0-4 0 0,0-2 0 0,0 6 0 16,0-1 0-16,0-2 0 0,0-3 0 0,0 5 0 15,-3 0 0-15,3 0 0 0,0-5 24 0,0 3 3 16,0 2 1-16,0 1 0 15,3-1-45-15,-3 0-9 0,-3-2-2 0,3 2 0 0,0-5 45 0,0 5 9 16,-3 1 2-16,3-4 0 16,0-2-45-16,0 6-9 0,0-6-2 0,0 2 0 0,-3 4 45 0,3-4 9 15,0-2 2-15,0 6 0 16,0-6-45-16,0 2-9 0,0-2-2 0,3 3 0 0,-3 5 28 0,0-6 0 0,0-2 0 16,0 6 0-16,0-4 0 0,0 4 0 15,0-6 0-15,0 2 0 0,3 4 0 0,-3-4 0 16,0 4 0-16,0-4 0 0,0-2 0 0,0 3 0 0,0 2 0 15,-3-2 0-15,3 2 0 0,0-5 9 0,0 0-9 0,0 3 0 16,-3 2 8-16,3-2-8 0,0-3 0 0,0 2 0 16,0-2 0-16,-3 6 0 0,3-6 0 0,0 0 0 15,0 0 8-15,0 0-8 0,0 0 0 0,0 0 0 16,0 0 0-16,0 0 0 16,0 0 0-16,0 0 0 0,0 0 8 0,0 0-8 0,0 0 0 0,0 0 0 15,0 0 0-15,0 0 0 0,6-6 0 0,-6 6 0 16,0 0 0-16,0 0 0 0,6-5 0 0,-6 5 0 15,0 0-144 1,0 0-32-16</inkml:trace>
  <inkml:trace contextRef="#ctx0" brushRef="#br0" timeOffset="-21258.33">17242 10112 230 0,'-9'-15'10'15,"9"15"2"-15,0 0-12 0,0 0 0 16,0 0 0-16,0 0 0 0,0 0 165 0,0 0 31 0,0 0 5 0,0 0 2 0,-3 2-67 16,3-2-14-16,0 0-2 0,0 0-1 0,-3 3-31 0,3-3-5 15,0 0-2-15,0 0 0 0,0 0-20 0,0 0-4 16,0 0-1-16,0 0 0 0,0 0-12 0,0 0-4 15,0 0 0-15,0 0 0 0,0 0 4 0,0 0 1 16,0 0 0-16,0 0 0 0,0 0-29 0,0 0-7 16,0 0-1-16,0 0 0 0,0 0 9 0,0 0 2 15,0 0 0-15,0 0 0 0,-3-3 6 0,3 3 2 16,0 0 0-16,0 0 0 0,0 0 5 0,0 0 0 16,0 0 1-16,0 0 0 0,0 0-9 0,0 0-1 15,0 0-1-15,0 0 0 0,0 0-8 0,0 0-2 16,0 0 0-16,0 0 0 0,0 0-4 0,0 0 0 15,0 0-8-15,0 0 12 0,0 0 1 0,0 0 0 16,0 0 0-16,0 0 0 0,0 0-1 0,0 0-1 0,0 0 0 0,0 3 0 16,-6 2-3-16,3 0-8 15,3-5 12-15,3 6-4 0,-3-1 0 0,0-5-8 0,0 5 12 0,3 1-4 16,3-4-8-16,-3 3 10 0,-9 3-10 0,0-2 10 16,12 2-10-16,-6-3 10 0,-3 0-10 15,0 1 10-15,9-1-10 0,-6 0 12 0,-3 0-12 0,0 3 12 16,3-2-12-16,0-1 0 0,0 3 0 0,0-3 0 15,-6 0 0-15,3 1 0 0,3-1 0 0,0 0 0 16,-3 1 0-16,3 2 0 0,0-3 0 0,0 0 0 16,0 3 0-16,0-3 0 0,0 1 0 0,0-1 0 15,3 3 0-15,0 0 0 0,-6 0 0 0,3-3 8 16,6 3-8-16,-6 0 0 0,-6 0 9 0,6 2-9 16,0-4 0-16,3 2 0 0,-6 0 0 0,0 2 8 15,-6-5-8-15,6 3 0 0,6 3 0 0,-6-3 0 16,1 0 0-16,2 0 0 0,5 0 0 0,-5 2 0 0,-5-2 0 0,2 3 8 15,3-3-8-15,3 0 0 0,-3 0 0 0,0 0 0 16,-3 0 0-16,6-3 0 0,-1 3 0 0,1 0 0 16,-6-3 0-16,3 0 0 0,3 1 0 0,-3-1 0 15,-3 3 0-15,3 0 0 0,0-8 0 0,0 0 0 16,0 5 0-16,0 0 8 0,-2 1-8 0,2-1 0 16,0-5 0-16,-3 5 0 0,-3 1 0 0,3-4 0 15,3-2 0-15,3 5 0 0,-6 1 0 0,3-6 0 16,6 5 0-16,2 0 0 0,-5 3 0 0,-3-8 0 0,0 3 0 15,0-3 0-15,6 5 0 0,-6 0 0 0,-6 1 0 16,6-1 0-16,3 0 0 0,-3 1 0 16,-6-1 0-16,6 3 0 0,3-5 0 0,-3 2 0 15,-3 0 0-15,3 0 0 0,0-5 0 0,0 0 0 16,0 0 0-16,-2 6 0 0,-4 2 0 0,3-3 0 0,3-5 0 16,0 0 0-16,0 5 0 0,0 1 0 0,0-1 0 0,0-5 0 15,3 5 0-15,-3 0 0 0,0 1 0 0,0-6 0 16,6 2 0-16,-1 4 8 0,-8-1-8 0,3 0 8 15,0-5-8-15,0 0 0 0,0 5 0 0,0 1 0 16,-5-1 0-16,5 0 0 0,0-5 0 0,0 0 8 16,-3-5-8-16,-3 2 0 15,6 3 0-15,-3 8 0 0,6 0 0 0,0 6 9 0,0 4-9 0,-3-5 0 16,3-5 0-16,-3-8 0 0,0 0 0 0,0 0 0 16,5 8 0-16,-5-8-9 0,0 0-1 0,3 8 0 15,3 3 19-15,-3-3 4 0,-3-8 1 0,0 0 0 16,0 0-14-16,0 0 0 0,0 0 0 0,0 0 0 0,0 0 0 0,0 8-18 15,0-8 2-15,0 0 1 0,-3 5 15 0,3-5 0 16,0 0 0-16,0 0 0 0,-3 5 0 0,3-5 0 16,0 0 0-16,0 0 0 0,0 0 0 0,3 8 0 15,-3-8 0-15,0 0 0 0,3 8 0 0,-3-8 0 16,0 0 0-16,0 0 0 0,3 5 0 0,-3-5 0 16,0 0 0-16,0 0 0 0,0 0 20 0,0 0 6 15,0 0 2-15,0 0 0 16,0 0-45-16,0 0-9 0,0 0-2 0,0 0 0 0,0 0 45 0,0 0 9 15,0 0 2-15,0 0 0 0,0 0-37 0,0 0-7 16,0 0-2-16,0 0-1289 0</inkml:trace>
  <inkml:trace contextRef="#ctx0" brushRef="#br2" timeOffset="63.9">2172 7951 493 0,'0'0'21'0,"0"0"6"0,0 0-27 0,0 0 0 0,0 0 0 0,0 0 0 16,0 0 21-16,12 2-1 0,-9-2 0 0,-3 0 0 15,0 0-20-15,0 0 8 0,9 0-8 0,0 3 0 16,-7 2 0-16,4-2 8 0,-6-3-8 0,9 3 0 0,-3-3 19 0,9 0-1 16,-9-3 0-16,9 3-294 15</inkml:trace>
  <inkml:trace contextRef="#ctx0" brushRef="#br2" timeOffset="288.3">2458 7951 230 0,'0'0'10'0,"0"0"2"0,0 0-12 0,8-3 0 15,-2 0 0-15,3 1 0 0,-3-3 112 0,3 2 19 16,3 0 4-16,-3 1 1 0,0-4-100 0,3 4-20 15,-3-1-4-15,-3 0-1 0,3 3-11 0,-3-2 12 16,6-1-12-16,-4 3 12 0,-5 0-4 0,3 0 0 0,6 0 0 16,-9 0 0-16,6 3-8 0,-6-1 0 0,-3-2 9 0,6 0-9 15,3 3 8-15,-6 0-8 0,3-3 8 0,6 2-253 16,-9-2-51-16</inkml:trace>
  <inkml:trace contextRef="#ctx0" brushRef="#br2" timeOffset="465.82">3023 7924 403 0,'0'0'17'0,"12"3"5"0,-9 0-22 0,3-1 0 16,3 1 0-16,-3 0 0 15,3 2 0-15</inkml:trace>
  <inkml:trace contextRef="#ctx0" brushRef="#br2" timeOffset="600.97">3371 7953 403 0,'0'0'36'0,"6"0"-36"0,6 0 0 0,-3 0 0 15</inkml:trace>
  <inkml:trace contextRef="#ctx0" brushRef="#br2" timeOffset="770.03">3758 7922 403 0,'0'0'36'0,"15"2"-36"0,-6-2 0 0,3 3 0 16,0-3 9-16,0-3-9 0,0 3 0 0,3-2 9 16,-3-1-9-16,5 3 0 0,-2 0-10 0,0 0 10 15</inkml:trace>
  <inkml:trace contextRef="#ctx0" brushRef="#br2" timeOffset="949.13">4306 7938 518 0,'0'0'46'0,"0"0"-37"16,6 0-9-16,3 0 0 0,0 2 50 0,0-2 8 15,3 0 2-15,-6 0 0 0,8 3-46 0,-8-3-14 16,3 0 8-16,0 0-8 0,3-3 8 0,3 3-8 16,-3-2 12-16,6 2-12 0,-9 0 0 0,6 0 0 15,-3 0 0-15,2 0-336 0</inkml:trace>
  <inkml:trace contextRef="#ctx0" brushRef="#br2" timeOffset="1581.53">5229 7967 421 0,'12'0'18'0,"-12"0"5"0,12 2-23 0,-7-2 0 0,13 3 0 0,-3-3 0 15,3 3 8-15,0-3-8 0,3 0 10 0,0-3-202 16</inkml:trace>
  <inkml:trace contextRef="#ctx0" brushRef="#br2" timeOffset="1950.15">6907 7972 403 0,'0'0'36'0,"6"3"-36"0,3-1 0 0,3-2 0 15,-3 3 35-15,0-1 0 0,3 1 0 0,0 0 0 16,0-3-13-16,0 0-2 0,0 2-1 0,0 1 0 16,-1 0 1-16,4-3 1 0,-3 0 0 0,3 2 0 15,0 1-21-15,0 0 0 0</inkml:trace>
  <inkml:trace contextRef="#ctx0" brushRef="#br2" timeOffset="2133.92">7315 8049 896 0,'0'0'40'0,"3"-3"8"0,6 3-39 0,-3-3-9 16,0 3 0-16,0 0 0 0,3 0 22 0,3 0 2 15,-6 3 1-15,3-3 0 0,0 0-17 0,0 0-8 16,0-3 8-16,-4 3-8 0,7 0 0 0,-3-2 0 15,-3 2 0-15,3 0 0 0,0 0 0 0,0 0 0 16,0 0 8-16,0 0-8 0,0 0 0 0,0 0 0 0,0 0 0 0,3 2-293 16,0 1-64-16</inkml:trace>
  <inkml:trace contextRef="#ctx0" brushRef="#br2" timeOffset="2267.56">7762 8062 633 0,'18'3'56'0,"-12"-1"-44"0,8-2-12 0,-2 0 0 16,0 0 65-16,3 0 11 0,0 0 3 0,3 0 0 15,-3 0-29-15,0 0-6 0,0 0 0 0,-1-2-1 16,1 2-22-16,-3 0-4 0,3 2-1 0,0 1 0 16,0-3-6-16,-6 2-2 0,0 1 0 0,0 0 0 15,0-3-8-15</inkml:trace>
  <inkml:trace contextRef="#ctx0" brushRef="#br2" timeOffset="3350.26">2225 8726 345 0,'0'0'31'0,"0"0"-31"0,12 0 0 0,-3 0 0 16,9 0 21-16,-9 3-1 0,3-3-1 0,3 0 0 15</inkml:trace>
  <inkml:trace contextRef="#ctx0" brushRef="#br2" timeOffset="3537.23">2574 8705 518 0,'0'0'46'15,"0"0"-37"-15,0 0-9 0,0 0 0 16,9 0 69-16,-4-3 12 0,4 3 3 0,-3-2 0 0,3 2-66 0,-3 0-18 16,0 0 0-16,3 0 8 0,-9 0-8 0,6 0 0 15,3 0 0-15,-3 0 0 0,3-3 0 0,3 3 0 16,-3 0 0-16</inkml:trace>
  <inkml:trace contextRef="#ctx0" brushRef="#br2" timeOffset="4000.99">3601 8752 403 0,'0'0'36'0,"0"0"-36"15,0 0 0-15,11 0 0 0,-2 0 112 0,3 0 15 16,0 0 3-16,0 0 1 0,3 3-105 0,-3-3-26 15,0 3 0-15,0-1 0 16,-3 1-20-16,3 0-10 0,2-3-2 0,-8 0-324 0</inkml:trace>
  <inkml:trace contextRef="#ctx0" brushRef="#br2" timeOffset="4184.5">4098 8768 255 0,'0'0'11'0,"0"0"3"0,6-2-14 0,0 2 0 0,2-3 0 0,1 0 0 15,0 6 12-15,3-3-1 0,-6-3 0 0,9 3 0 16,-6 0-2-16,3 0 0 0,-3 0 0 0,3 0 0 16,0 0-9-16,0 0 0 0,2-2 0 0</inkml:trace>
  <inkml:trace contextRef="#ctx0" brushRef="#br2" timeOffset="4424.86">4720 8774 230 0,'0'0'20'0,"6"-3"-20"0,3 3 0 0,2 0 0 0,-5 0 41 0,3-3 4 16,0 3 1-16</inkml:trace>
  <inkml:trace contextRef="#ctx0" brushRef="#br2" timeOffset="4693.81">5175 8800 403 0,'0'0'17'0,"6"0"5"0,3 3-22 0,3-3 0 16,-6-3 0-16,3 3 0 0,0 3 0 0,0-3 0 16,3-3 0-16,-4 3 0 0,1 3 0 15,0-3 0-15</inkml:trace>
  <inkml:trace contextRef="#ctx0" brushRef="#br2" timeOffset="4939.31">5434 8819 345 0,'0'0'31'0,"0"0"-31"15,9-3 0-15,-3 3 0 0,-6 0 74 0,6-3 9 0,-6 3 1 16,3-2 1-16,3 2-53 0,0 0-12 0,0 0-1 15,0 0-1-15,-6 0-18 0,9 0 0 16,-3 0 0-16,3 0 0 0,-4 0 0 0,4 2 0 16,0-2 0-16,0 0 0 0,3 3 9 0,-6-3-9 15,-6 0 0-15,9 3 9 0,3-3-9 0,-6 2 0 0,-6-2 0 0,6 3 0 16,3-3 0-16,-3 3 8 0,3-1-8 0,-3-2 8 16,-6 0-22-16,9 3-5 0,-1-3-1 15,-8 0 0-15</inkml:trace>
  <inkml:trace contextRef="#ctx0" brushRef="#br2" timeOffset="5105.71">5764 8824 403 0,'0'0'36'0,"9"-3"-36"16,-3 3 0-16,3-2 0 0,0-1 94 0,0 0 12 16,0 1 2-16,-3 2 1 0,3-3-60 0,-3 3-12 15,-6 0-2-15,6-3-1 0,0 6-21 0,3-3-4 16,-9 0-1-16,0 0 0 0,0 0-8 0,6 3 0 15,-6-3 0-15,6 2-419 0</inkml:trace>
  <inkml:trace contextRef="#ctx0" brushRef="#br2" timeOffset="6497.96">5848 8856 1036 0,'0'0'46'0,"0"0"10"0,0 0-45 0,0 0-11 16,0 0 0-16,0 0 0 0,0 0 104 0,0 8 20 16,-3-3 3-16,3-3 1 0,0-2-14 15,0 0-2-15,0 0-1 0,0 0 0 0,0 0-59 0,0 6-12 0,0-1-3 0,0 3 0 16,0-3-16-16,0 1-3 0,0-6-1 0,-3 5 0 15,3 3-17-15,0-3 0 0,0 3 0 0,0-3 0 16,0-5-92-16,-3 6-18 0,3-1-4 0</inkml:trace>
  <inkml:trace contextRef="#ctx0" brushRef="#br2" timeOffset="6869.09">5845 9170 1728 0,'0'8'38'0,"-3"0"8"0,3 6 2 0,-3-1 0 16,3-3-39 0,-3-4-9-16,3-6 0 0,0 0 69 0,0 8 12 0,-3 5 3 0,3 0 0 15,0-2-40-15,-3-3-7 0,3-8-1 0,0 0-1 0,0 0-21 0,0 0-4 16,0 0-1-16,0 0 0 0,0 5-9 0,0-5 0 16,0 0 0-16,0 0 0 15,0 5-72-15,0-2-17 0,0-3-3 0,0 0-1 16,6 5-14-16,-6 0-2 0,0-5-1 0,3 6 0 15,-3-1 50-15,0 3 9 0,3 0 3 0,-3 2 0 0,0-2 34 0,0-2 14 16,0-1-11-16,0 0 11 0,0-2 45 0,-3 5 15 16,3 0 4-16,0 2 0 0,-3-4 0 0,3 2 0 15,-3 2 0-15,0-2 0 0,3 0 0 0,0 3 0 16,0-1 0-16,0 1 0 0,0-3-52 0,0 0-12 0,0 0 0 16,0 0 0-16,0 2 54 0,0-2 8 0,0 0 2 0,0 0 0 15,0 0-52-15,0 0-12 0,0-3 0 0,0 0 0 16,0-5-48-1,3 6-13-15,0-1-3 0,-3-2 0 16,0-3-102-16,0 0-21 0,3 2-4 0,3 4-487 0</inkml:trace>
  <inkml:trace contextRef="#ctx0" brushRef="#br2" timeOffset="7035.65">5904 9657 1036 0,'0'0'46'0,"0"0"10"16,0 8-45-16,0 0-11 15,0-3 0-15,0 3 0 0,0-2 104 0,-3-1 20 0,0 3 3 0,3-3 1 16,0-5-91-16,0 6-17 0,-3 4-4 0,3-5-1 0,0-5-24 0,0 0-5 15,0 11-1-15,0-6 0 0,0-5 15 0,0 0 0 16,0 0 0-16,0 0 0 0,0 6 0 0,0-6 0 16,0 0 0-16,0 5 0 15,-3 3-54-15,0 0-8 0,3-3-2 0,0 0-341 16,0-5-69-16</inkml:trace>
  <inkml:trace contextRef="#ctx0" brushRef="#br2" timeOffset="7192.23">5830 9887 1267 0,'0'0'28'0,"0"0"5"0,0 0 2 0,0 0 1 0,0 0-36 0,0 0 0 15,0 0 0-15,0 0 0 0,0 6 83 0,0-6 9 16,0 0 3-16,0 5 0 0,0 0-38 0,-6 3-7 16,12 3-2-16,-12-1 0 0,6 4 1 0,0-4 0 15,0 1 0-15,0-3 0 0,0 0-59 0,0 2-12 16,0 1-2-16,0-1-1 0,0-2 40 0,0 0 8 16,0 0 1-16,-3-2 1 15,0 2-168-15,3-1-33 0,0 1-8 0,0 0 0 0</inkml:trace>
  <inkml:trace contextRef="#ctx0" brushRef="#br2" timeOffset="7360.78">5884 10186 1036 0,'-3'19'46'0,"3"-19"10"0,0 0-45 0,0 0-11 16,0 0 0-16,0 5 0 0,-6 1 53 0,6-1 9 0,-3 0 2 0,0-2 0 16,3 2 0-16,-3 3 0 0,3 0 0 0,0 0 0 15,0 0-52-15,-3 0-12 0,0-3 0 0,3 3 0 16,3 0-48-16,-6-3-13 0,3 1-3 0,0-6 0 15,0 0-51-15,0 7-10 0,0 1-3 0,0 0-170 16,0 0-34-16</inkml:trace>
  <inkml:trace contextRef="#ctx0" brushRef="#br2" timeOffset="7525.35">5809 10438 288 0,'0'0'25'15,"0"0"-25"-15,0 0 0 0,0 0 0 0,-3-3 132 0,0 3 22 16,0 3 4-16,0 2 1 0,3 0-66 0,-3 3-13 16,3-2-2-16,-3 2-1 0,3 0-33 0,0-1-8 15,0 1 0-15,0 3-1 0,0-6-27 0,0 3-8 16,0-3 0-16,0 3 0 0,0 0 0 0,0-2 0 15,0-1 0-15,0 0 0 0,0 3 28 0,-3-3 1 16,3-2 1-16,-3 2 0 16,3 1-48-16,-3-1-10 0,0 0-1 0,3 3-1 0,-6-2 46 0,3-1 10 0,0 3 2 15,3-3-420 1,-3 0-84-16</inkml:trace>
  <inkml:trace contextRef="#ctx0" brushRef="#br2" timeOffset="7753.73">5759 10893 806 0,'0'0'72'15,"0"5"-58"-15,0 3-14 0,0 0 0 0,0-8 48 0,0 8 6 0,-3 3 2 0,3-3 0 16,0-1-39-16,0 1-7 0,0 0-2 0,-3-2 0 16,6 2-8-16,-3-3 0 15,0 0 0-15,3 0 0 0,-6 1 0 0,3-1 0 0,0-5 0 0,0 5 0 16,-3 3 53-16,3-2 9 0,0 1 2 0,0 1 0 0,3 3-64 0,-3-6-18 15,0-5-1-15,0 8 0 16,0 0-72-16,0 0-14 0,0 0-3 0,0 0-316 16</inkml:trace>
  <inkml:trace contextRef="#ctx0" brushRef="#br2" timeOffset="7996.08">5764 11192 230 0,'0'0'10'0,"0"0"2"0,0 0-12 0,0 0 0 16,0 0 0-16,0 0 0 0,0 0 28 0,0 0 4 15,0 0 0-15,0 8 0 0,0 0 25 16,0 0 6-16,0 2 1 0,-2-2 0 0,-1 0 0 15,3 3 0-15,-3-1 0 0,3 4 0 0,-3-1 0 0,3 0 0 16,0 0 0-16,-3 0 0 0,3 1 0 0,-3-1 0 16,0-2 0-16,3-1 0 0,0 1-52 0,0-1-12 15,0-2 0-15,-3 0 0 0,3 0 0 0,0-3 0 16,3 1 0-16,-3-6 0 0,-3 5 0 0,3-5 0 16,3 5 0-16,-3-5 0 15,0 0-104-15,3 6-24 0,-3-6-5 0,0 0-1 16,0 0 30-16,0 7 7 0,0-1 1 0,3-1 0 15,0 3 28-15,-3-8 7 0,-3 5 1 0,0 1 0 16,6 2 24-16,-3-1 4 0,0-7 2 0,3 8 0 0,-3 0 46 0</inkml:trace>
  <inkml:trace contextRef="#ctx0" brushRef="#br2" timeOffset="8191.1">5767 11589 403 0,'-3'18'17'0,"3"-10"5"0,0 0-22 0,0-3 0 0,0 1 0 0,0-6 0 16,0 0 196-16,0 0 36 0,0 10 6 0,-2 4 2 0,2-7-184 15,-3 1-36-15,3-2-7 0,0 2-1 16,-3 0-12-16,3 2 8 0,3-5-8 0,-3-5 8 0,0 0-18 16,-3 6-4-16,3-6-1 0,0 5 0 0,3 0 23 15,-3 1 4-15,-3 2 0 0,3-3 1 0,0 0-13 0,0 3 0 16,0 0 0-16,0 0-10 0,0 0 0 0,0 0 0 16,0 0 0-16,-3-3-369 15,3-5-73-15</inkml:trace>
  <inkml:trace contextRef="#ctx0" brushRef="#br2" timeOffset="9281.1">7934 8112 928 0,'3'13'20'0,"-3"-13"5"0,0 0 1 0,0 0 0 0,0-5-26 0,3-3 0 0,-6 3 0 0,3 5 0 15,0 0 80-15,0 0 12 0,0 0 1 0,0 0 1 16,0 0-6-16,0 0-2 0,0 0 0 0,0 2 0 15,-3 1-42-15,3-3-9 0,0 5-2 0,0 3 0 16,-3 0-19-16,0-2-4 0,0 4-1 0,3 1 0 16,-3-3 0-16,3 2 0 0,0 4 0 0,0-4 0 0,0 3-23 15,-2-2-5-15,-1 2-1 0,3-2-742 16</inkml:trace>
  <inkml:trace contextRef="#ctx0" brushRef="#br2" timeOffset="9471.59">7911 8446 403 0,'-3'26'17'0,"3"-13"5"16,-3 3-22-16,3 0 0 0,0 0 0 0,-3-6 0 0,3-2 237 0,0 3 43 16,-3 2 9-16,0 0 2 0,3 1-180 0,0-1-36 15,0 0-7-15,0-5-2 0,0 0-33 0,0 0-6 16,-3 0-2-16,3-3 0 0,0 3-25 0,3 0-17 16,-6 3 2-16,3-3 1 0,0-8 14 0,0 5 0 15,0 0 0-15,0-5 0 0,0 0-18 0,0 5-1 16,0 6 0-16,0-3 0 15,0 0-145-15,0 0-30 0</inkml:trace>
  <inkml:trace contextRef="#ctx0" brushRef="#br2" timeOffset="9693.99">7863 8998 403 0,'0'6'36'15,"0"4"-36"-15,-3 4 0 0,3 1 0 16,0 1 157-16,-3 0 25 0,0-3 5 15,3-2 1-15,0-6-112 0,-3 3-23 0,3 3-4 0,-3-3-1 16,3-3-24-16,0 3-6 0,0 0-1 0,3 3 0 16,-3-1-17-16,0 1 8 15,0-3-8-15,0 0 0 0,0 0 0 0,-3-1 0 0,0 1-10 0,3 0 10 16,0 3-32-16,0 2 2 0,-3 0 0 0,3-2 0 0,0-3 41 0,0 0 8 16,-3 5 1-16,3-2 1 15,0-6-83-15,0 6-17 0</inkml:trace>
  <inkml:trace contextRef="#ctx0" brushRef="#br2" timeOffset="10174.29">7824 9861 345 0,'0'11'31'0,"0"-3"-31"0,-3 2 0 0,3 1 0 0,0 5 152 0,0-3 24 0,0-3 4 16,-3 1 2-16,6 0-114 0,-3-1-22 0,0 6-5 15,0-3-1-15,0-2-26 0,-3-1-6 0,6 1 0 16,-3 0-8-16,0-3 8 0,0-1-8 0,0 4 0 0,0 0 0 15,0-1 0-15,0 1-19 0,0-1 3 0,0 1 0 16,3-3-62-16,-3 2-12 0,0 1-2 0,0 0-1 16,0-3-19-16,0 0-3 0,-3-1-1 0,3 1 0 15,0 3 80-15,0-3 15 0,0 3 3 0,0-1 1 0,0 1 17 16,0-3-12-16,-3 2 12 16,3 1-10-16,-3-1 10 0,3 4 0 0,0-1 10 15,0 0-10-15,0 0 10 0,0 1-10 0,0-7 10 16,3 1-10-16,-3 3 44 0,0 0 2 15,0 2 1-15,3-3 0 0,-3 4 42 0,0-1 9 0,0 0 2 0,0 6 0 0,3-6-64 16,-3 0-12-16,-3-2-2 0,3 2-1 0,0-5 7 0,0 0 2 16,0 0 0-16,0 0 0 0,0 0-39 0,0-1-8 15,0 1-2-15,-3 0 0 16,0 0-9-16,3 0-1 0,0 0-1 0,0 3 0 16,0-3-34-16,0 0-8 0,0 2 0 0</inkml:trace>
  <inkml:trace contextRef="#ctx0" brushRef="#br2" timeOffset="10959.59">7797 11105 288 0,'0'0'25'0,"0"0"-25"0,0 8 0 0,-3-1 0 15,3-7 116-15,3 8 17 0,-6 0 4 0,3 0 1 16,3 0-55-16,-3 3-11 0,-3-1-3 0,3 4 0 0,0-6-27 0,0 2-6 16,0 1 0-16,0-3-1 0,0 0-23 0,0-3-4 15,0 3 0-15,0-3-8 0,0 3 0 16,0 0 0-16,0-8 0 15,0 8-9-15,0 2-33 0,0-4-6 0,0 2-2 16,0-3 0-16,0-5-2 0,0 8-1 0,0 0 0 16,0 0 0-16,3 0 10 0,-3 0 3 0,3-3 0 0,-3 3 0 15,0 0-40-15,0 0-7 0,0-8-1 0,0 8-1 0,3 0 55 0,-3 0 11 16,-3-3 3-16,0 3 0 0,0-3 40 0,3 3 8 16,0-3 1-16,0 3 84 15,0-2-49 1,0-6-9-16,0 5-23 0,0-5-4 0,0 5 0 0,-2 0-1 15,2 1-12-15,0-1-3 0,0 0 0 0,0 6 0 0,0 0-12 0,0-1 0 16,0-10 8-16,0 0-8 0,0 8 0 0,0 0 0 16,-3-3 8-16,0 1-8 0,3-1 24 0,0 0 3 15,0 0 0-15,0 1 0 0,0-1-38 0,0-5-7 0,-3 8-2 0,3-3 0 16,0-5 20-16,0 8 0 0,0-3 0 0,0-5 0 16,0 8 0-16,0-2 0 0,0 2 0 0,0-8 0 15,0 0 8-15,0 5 4 0,0 3 2 0,0-3 0 16,0 3-3-16,0 0-1 15,0 0 0-15,0 0 0 0,0-5-10 0,0-3 8 0,0 0-8 0,0 7 8 16,0-1 39-16,0-6 7 0,0 0 2 16,0 8 0-16,0 2-39 0,0-4-7 0,0 2-2 0,0-3 0 15,-3 3-8-15,3-8 0 0,0 0 0 16,0 5 8-16,0 0 0 0,0 3-8 16,-3-2 12-16,6 2-4 0,-3-3 1 0,0-5 0 0,0 0 0 15,0 8 0-15,-3-3 2 0,3 3 0 0,-3-3 0 0,3 1 0 16,0-6-1-16,0 7 0 0,0-1 0 15,0-6 0-15,-3 8 2 0,3-3 1 0,0 3 0 0,0-8 0 0,0 0 0 16,0 5 0-16,-3 3 0 0,3-8 0 0,0 5-13 0,0 3 9 16,0-8-9-16,0 0 8 0,0 0-8 0,-3 6 0 15,3-6 9-15,0 8-9 0,0-3 8 0,0-5-8 16,0 0 8-16,0 0-8 16,0 0 0-16,0 0 0 0,0 0 0 0,0 0 0 0,0 0 0 0,0 0 0 15,0 0 0-15,0 0 0 16,0 0-16-16,0 8-8 0,-3 0-2 0,3 0-543 0</inkml:trace>
  <inkml:trace contextRef="#ctx0" brushRef="#br2" timeOffset="12576.33">7705 11912 1036 0,'0'0'23'0,"0"0"5"0,0 0 0 0,0 0 1 0,0 0-29 0,0 0 0 15,0 0 0-15,0 0 0 0,0 0 76 0,-3-6 8 16,0-2 3-16,0-2 0 0,3 2-39 0,-3 0-8 16,3 8-2-16,0-8 0 0,0-3-7 0,0 1-2 15,0-1 0-15,3-2 0 0,0 0 2 0,-3-1 0 16,3 4 0-16,0-1 0 0,0-5-17 0,0 1-3 16,0-4-1-16,0-2 0 0,0 2-10 0,0 1 0 15,0-3 0-15,0 2 8 16,0-2-30-16,0 0-6 0,3 0-2 0</inkml:trace>
  <inkml:trace contextRef="#ctx0" brushRef="#br2" timeOffset="12748.88">18602 12650 2688 0,'21'-8'-1076'0</inkml:trace>
  <inkml:trace contextRef="#ctx0" brushRef="#br2" timeOffset="21162.07">16260 7715 468 0,'0'0'20'0,"0"0"5"15,0 0-25-15,0 0 0 0,0 0 0 0,0 0 0 16,0 0 92-16,0 0 14 0,0 0 2 0,0 0 1 0,0 0-23 0,0 0-5 16,0 0-1-16,0 0 0 0,0 0-12 0,0 0-4 15,0 0 0-15,0 0 0 0,0 0-10 0,0 0-2 16,0 0-1-16,0 0 0 0,0 0-15 0,0 0-2 15,0 0-1-15,0 0 0 0,0 6 19 0,0-6 3 16,0 0 1-16,0 0 0 0,0 0-10 0,0 0-2 16,0 0 0-16,0 0 0 0,0 0-12 0,0 0-2 15,0 0-1-15,0 0 0 0,0 0-7 0,0 0-2 16,0 0 0-16,0 0 0 0,0 0-1 0,6-3-1 16,0-2 0-16,-6 5 0 0,0 0-6 0,0 0 0 15,3-8-1-15,-3 2 0 0,0 6 6 0,0 0 2 16,0 0 0-16,0 0 0 0,0-5 6 0,0 0 2 15,0 0 0-15,0 2 0 0,0 3-12 0,0 0-3 0,0 0 0 0,0 0 0 16,0 0 7-16,0 0 1 0,0 0 0 0,-3 0 0 16,0 0 9-16,-3 0 3 0,3 3 0 0,-3-1 0 15,0-2-21-15,6 0-11 0,0 0 12 0,0 0-12 16,-6 3 12-16,6-3-12 0,-3 5 12 0,-3-2-12 16,6-3 0-16,-3 2 0 0,-6 1 0 0,9-3 0 15,0 0 12-15,0 0-4 0,0 0 0 0,3 8-8 16,-3-8 8-16,0 0-8 0,0 0 0 0,6 5 0 15,-3 1 0-15,-3-6 0 0,0 0 0 0,0 0 0 16,6 5 0-16,-6-5 0 0,0 0 0 0,9 2 0 16,-3-2 8-16,-6 0-8 0,0 0 12 0,0 0-12 15,6-2 22-15,0-1-2 0,-6 3-1 0,0 0 0 16,6-5-32-16,-6 5-7 0,0 0 0 0,6-3-1 0,-3-2 21 0,-3 5 0 16,0 0 0-16,3-5 0 0,0-3 0 0,-3 8 0 15,0 0 0-15,-3-3 0 0,3-5 0 0,0 6 8 16,-6-1 0-16,3 0 0 0,3 3-8 0,0-2 8 15,-6-1-8-15,3 3 8 0,3 0-8 0,0 0 0 16,0 0 0-16,-3 3-11 0,-3-1 19 0,3 1 3 16,3-3 1-16,-3 3 0 0,-3 2-12 0,6 0-17 15,0-5 4-15,-6 5 1 0,3 1 12 0,3-1 0 16,-6 0 0-16,6-5-9 0,0 0 17 0,0 6 3 16,-3 1 1-16,3-7 0 0,0 0-12 0,0 0 0 15,0 0 9-15,0 0-9 0,0 0 0 0,0 0 0 16,0 0 0-16,6 0 0 0,-6 0 0 0,6 3 0 15,-6-3 0-15,6-3 0 0,-6 3 0 0,6-2 0 16,0-3 0-16,-6 5 0 0,3-3 17 0,0-2 3 16,0-3 0-16,0 0 0 0,-3 2-20 0,0-1 0 15,0 1 0-15,0 6 0 0,0 0 0 0,0 0 0 0,-3-2 0 0,3 2 0 16,0 0 0-16,0 0 0 0,0 0 0 0,0 0 0 16,-6 0 0-16,3 5 0 0,3-5 0 0,-6 3 0 15,0-1 0-15,6-2 0 0,-3 5 0 0,3-5 0 16,0 0 0-16,0 0 0 0,-3 6 0 0,3-6 0 15,0 0 0-15,0 0 0 0,0 0 0 0,0 0 0 16,0 0 0-16,0 0-19 0,0 0 4 0,0 0 1 16,0 0 22-16,0 0 5 0,0 0 1 0,0 0 0 15,0 0-35-15,6 5-7 0,0-5-2 0,-6 0-826 16,0 0-164-16</inkml:trace>
  <inkml:trace contextRef="#ctx0" brushRef="#br2" timeOffset="22781.09">15075 7660 1263 0,'0'0'56'0,"0"0"12"0,0 0-55 0,0 0-13 0,0 0 0 0,0 0 0 16,0 0 113-16,0 0 20 0,0 0 4 0,0 0 1 15,0 0-53-15,0 0-10 0,0 0-3 0,0 0 0 16,0 0-18-16,0 0-4 0,0 0-1 0,0 0 0 0,0 0-5 0,0 0 0 15,0 0-1-15,12 2 0 0,-12-2-16 0,0 0-3 16,9 3-1-16,-9-3 0 0,9 0-8 0,-9 0-2 16,9-3 0-16,0 3 0 15,-9 0-93-15,6 0-18 0,6-2-4 0,-6 2-898 16</inkml:trace>
  <inkml:trace contextRef="#ctx0" brushRef="#br2" timeOffset="23020.44">15325 7686 288 0,'0'0'12'0,"0"0"4"0,0 0-16 0,3-5 0 16,0 0 0-16,-3 5 0 0,3 0 368 0,-3 0 72 0,0 0 13 15,0 0 3-15,0 0-297 0,6 0-60 0,0 0-12 16,-6 0-3-16,6 2-39 0,-6-2-8 0,0 0-1 15,6 3-1-15,0 0-18 0,0-3-3 0,-3 5-1 0,-3-5 0 16,6 2-13-16,-6-2 8 0,6 3-8 0,0 0 0 16,0-1-66-1,0-2-19-15,0 0-4 0,-1 0-574 0,4-2-114 0</inkml:trace>
  <inkml:trace contextRef="#ctx0" brushRef="#br2" timeOffset="23275.77">15534 7721 403 0,'0'0'17'0,"0"0"5"0,0 0-22 0,0 0 0 15,0 0 0-15,0 0 0 0,6-3 244 0,-1 3 44 16,-5 0 8-16,9 0 3 0,-6-3-153 0,3-2-30 16,-3 2-7-16,-3 3-1 0,0 0-22 0,0 0-5 15,6 0-1-15,-6 0 0 0,0 0-8 0,6 0-1 16,-6 0-1-16,9 0 0 0,-9 0-22 0,0 0-4 15,6 0 0-15,-6 0-1 0,3 0-29 0,-3 0-6 16,6 0 0-16,0 0-8 0,3 0 0 0,-3 0 0 16,-3-2-15-16,0-1 5 15,3 3-146-15,0 0-30 0,0 0-6 0,0-3-449 0,-6 3-91 16</inkml:trace>
  <inkml:trace contextRef="#ctx0" brushRef="#br2" timeOffset="23561.1">15781 7699 1382 0,'0'0'123'0,"0"0"-99"0,0 0-24 0,0 0 0 15,6 3 195-15,-6-3 33 0,0 0 8 0,0 0 0 16,6 3-104-16,-4-3-22 0,-2 0-4 0,9 2-1 15,-6-4-54-15,3-1-11 0,0 3-3 0,0-3 0 16,0 3-29-16,3 0-8 0,-3-2 0 0,0 2 0 0,-6 0 0 0,6 0 8 16,-6 0-8-16,9 0 0 0,-9 0 0 15,6 0 0-15,-6 0 0 0,6 0 8 0,-6 0-18 0,0 0-3 16,9 5-1-16,-9-5 0 16,0 0-101-16,6 0-20 0,0 3-4 0,-6-3-925 0</inkml:trace>
  <inkml:trace contextRef="#ctx0" brushRef="#br2" timeOffset="23793.49">15998 7710 518 0,'0'0'23'0,"0"0"5"0,0 0-28 0,0 0 0 0,0 0 0 15,0 0 0-15,0 0 360 0,0 0 66 16,0 0 14-16,0 0 2 0,0 0-277 0,6 0-55 0,-6 0-11 0,9-3-3 15,-3 1-37-15,0-1-8 0,0 0-2 0,-3 1 0 16,6-1-30-16,-3 0-7 0,-6 3 0 0,0 0-1 16,2-2-2-16,-2 2 0 0,6 0 0 0,-6 0 0 15,0 0-9-15,6 0 0 0,3-3 0 0,-9 3 0 16,3 5-91-16,-3-5-20 0,6 0-4 0</inkml:trace>
  <inkml:trace contextRef="#ctx0" brushRef="#br2" timeOffset="29076.06">14941 8702 1148 0,'0'0'51'0,"0"0"10"0,0 0-49 0,0 0-12 16,0 0 0-16,0 0 0 0,0 0 101 0,6 0 18 16,-6 0 3-16,0 0 1 0,0 0-30 0,6-2-5 15,0-1-2-15,0 0 0 0,0 3-22 0,-6 0-4 16,6-2 0-16,3 2-1 0,-3-3-28 0,-6 3-6 0,6 0-1 0,3 0 0 16,-3 0-24-16,0 0 8 0,3 0-8 0,-4 0 0 31,4 0-156-31,-3-3-37 0</inkml:trace>
  <inkml:trace contextRef="#ctx0" brushRef="#br2" timeOffset="29316.42">15269 8702 1634 0,'0'0'36'15,"0"0"7"-15,0 0 1 0,0 0 3 0,0 0-38 0,0 0-9 0,9 0 0 0,-9 0 0 16,0 0 64-16,6 0 10 0,2 0 2 0,-2-2 1 0,0 2-17 0,0 0-3 16,3 0-1-16,-3 0 0 0,0-3-33 0,-6 3-7 15,0 0-2-15,0 0 0 0,6-3-14 0,0 1 9 16,0 2-9-16,3-3 8 0,-3 0-17 0,3 3-4 16,-3-2-1-16,0-1-623 15,3 3-125-15</inkml:trace>
  <inkml:trace contextRef="#ctx0" brushRef="#br2" timeOffset="29535.83">15537 8673 288 0,'0'0'25'0,"0"0"-25"16,0 0 0-16,0 0 0 0,0 0 224 0,0 0 39 15,0 0 8-15,0 0 1 0,0 0-120 0,8 0-24 0,-8 0-4 0,6 0-2 16,-3 0-41-16,-3 0-8 0,9 3-1 0,-6-3-1 15,-3 0-27-15,6 0-6 0,-6 0-1 0,6 0 0 16,0 0-15-16,0-3-3 0,-6 3-1 0,6 0 0 16,0 0-18-16,-3 0 10 0,3-3-10 0,0 3 8 15,0 0-33-15,-3 0-7 0,3-2-2 0,-6 2-591 16,6 0-119-16</inkml:trace>
  <inkml:trace contextRef="#ctx0" brushRef="#br2" timeOffset="29726.32">15757 8684 1018 0,'0'0'45'0,"0"0"10"0,0 0-44 0,0 0-11 16,0 0 0-16,0 0 0 15,0 0 108-15,0 0 19 0,0 0 4 0,6 2 1 0,-6-2-40 0,6 0-7 16,3-2-1-16,-3 2-1 16,0-3-56-16,-6 3-11 0,0 0-3 0,0 0 0 0,0 0-13 0,0 0 0 15,0 0 0-15,0 0 0 16,8 0-144-16,-2-3-32 0,-6 3-7 15,12-5-1-15</inkml:trace>
  <inkml:trace contextRef="#ctx0" brushRef="#br2" timeOffset="29900.86">15882 8665 1098 0,'0'0'48'0,"0"0"11"0,0 0-47 0,0 0-12 15,0 0 0-15,0 0 0 0,0 0 102 0,0 0 18 0,0 0 4 0,0 0 1 16,0 0-30-16,0 0-7 0,0 0 0 0,0 0-1 15,0 0-27-15,0 0-6 16,0 0-1-16,0 0 0 0,0 0-33 0,0 0-8 0,0 0 0 0,0 0-1 16,0 0-11-16,0 0 0 0,0 0-12 0,6 3-606 15,-6-3-121-15</inkml:trace>
  <inkml:trace contextRef="#ctx0" brushRef="#br2" timeOffset="30089.35">15986 8678 288 0,'0'0'12'0,"0"0"4"0,0 0-16 0,0 0 0 15,0 0 0-15,0 0 0 0,0 0 297 0,0 0 57 16,0 0 11-16,0 0 3 0,0 0-252 0,0 0-49 16,0 0-11-16,0 0-1 0,0 0-39 0,0 0-8 15,0 0-8-15,0 0 11 0,0 0-27 0,9 0-6 16,-9 0-1-16,0 0-767 0</inkml:trace>
  <inkml:trace contextRef="#ctx0" brushRef="#br2" timeOffset="30287.54">16072 8668 288 0,'0'0'25'0,"0"0"-25"16,0 0 0-16,0 0 0 0,0 0 185 0,0 0 32 0,0 0 7 0,0 0 0 15,0 0-104-15,0 0-20 0,0 0-5 0,0 0-1 16,0 0-26-16,6 0-4 0,0 0-2 0,-6 0 0 16,0 0-32-16,0 0-6 0,0 0-2 0,6 0 0 15,0-3-22-15,0 0-18 0,-3 1 3 0,3-3-744 16</inkml:trace>
  <inkml:trace contextRef="#ctx0" brushRef="#br2" timeOffset="30456.09">16197 8641 1177 0,'0'0'52'0,"0"0"11"0,0 0-51 0,0 0-12 16,0 0 0-16,0 0 0 0,0 0 94 0,0 0 16 15,-3 3 3-15,3-3 1 0,0 0-67 16,0 0-14-16,0 0-2 0,0 0-1 16,0 0-18-16,0 0-3 0,0 0-1 0,0 0 0 15,6 3-109-15,-6-3-23 0,6-3-4 0,3 0 0 16</inkml:trace>
  <inkml:trace contextRef="#ctx0" brushRef="#br2" timeOffset="30661.54">16248 8623 716 0,'0'0'32'0,"0"0"6"0,0 0-30 0,0 0-8 16,0 0 0-16,0 0 0 0,0 0 25 0,0 0 4 15,0 0 1-15,0 0 0 0,0 0-30 0,0 0 8 16,0 0-8-16,0 0 0 0,0 0 10 0,0 0-1 15,0 0 0-15,0 0 0 0,0 0 35 0,0 0 6 0,0 0 2 0,0 0 0 16,9 0-20-16,-9 0-3 0,0 0-1 0,0 0 0 16,0 0-28-16,0 0 0 0,0 0 0 0,0 0 0 15,0 0 0-15,0 0 0 0,0 0 0 0,0 0-509 16</inkml:trace>
  <inkml:trace contextRef="#ctx0" brushRef="#br2" timeOffset="35374.68">16263 7337 820 0,'0'0'36'0,"0"0"8"0,0 0-35 0,0 0-9 16,0 0 0-16,0 0 0 0,0 0 101 0,3-3 19 0,-3 3 3 0,3-5 1 16,0 0-51-16,-3 5-9 15,3-6-3-15,-3 1 0 0,0 0-5 0,0 5-2 0,0 0 0 0,0 0 0 16,0-5 4-16,0 5 1 0,0 0 0 0,0 0 0 15,0 0-5-15,0 0-1 0,0 0 0 0,0 0 0 16,0 0-3-16,0 0-1 0,0 0 0 0,0 0 0 16,0 0 2-16,0 0 0 0,0 0 0 0,0 0 0 15,0 0-13-15,0 0-2 0,0 0-1 0,0 0 0 16,0 0-11-16,0 0-1 0,0 0-1 0,0 0 0 16,0 0 10-16,0 0 3 0,0 0 0 0,0 0 0 15,0 0-15-15,0 0-4 0,0 5 0 0,0 3 0 16,0-3-4-16,0 0-2 0,0-5 0 0,0 6 0 15,3 2-10-15,-3-3 0 0,0-5 9 0,0 5-9 0,3 0 0 0,-3 1 0 16,-3-1 0-16,3 0 0 0,-3 1 37 0,3-1 3 16,0 0 1-16,-3 0 0 0,3-2-23 0,-3 5-5 15,6-3-1-15,-3 3 0 0,-3-2-1 16,3-6-1-16,0 0 0 0,-3 5 0 0,6 0-1 0,-3-5 0 16,0 0 0-16,-3 5 0 0,3 3-9 0,0 0 12 15,-3-2-12-15,3-1 12 0,-3 3-12 0,3-8 12 16,0 0-12-16,0 0 12 0,3 8-12 0,-3-8 8 15,0 0-8-15,0 8 8 0,0 0-25 0,0-8-6 16,0 0-1-16,0 8 0 0,-3 2 44 0,3-5 9 16,0-5 2-16,0 8 0 0,0-8 1 0,-3 11 1 15,3-11 0-15,0 8 0 16,-3 0-48-16,3-8-9 0,0 0-3 0,0 10 0 0,0-2 43 16,-3 0 9-16,3-8 2 0,0 11 0 0,0-3-36 0,0-8-7 0,0 0-2 0,-3 5 0 15,3 3 29-15,0-8 5 0,3 8 2 0,-3-8 0 16,-3 11-18-16,3-11-17 0,0 0 3 0,0 0 1 15,0 0 13-15,0 0 0 0,0 0 0 0,0 0 0 16,0 5 0-16,0-5 0 0,0 0 0 0,0 0 0 16,0 0 0-16,0 0 0 0,0 0 0 0,0 0 0 15,0 0 15-15,0 0-4 0,0 0-1 0,0 0 0 16,0 0-10-16,0 0 0 0,0 0 0 0,0 0 0 16,0 0 0-16,0 0-9 0,0 0 9 0,0 0-13 15,0 0 13-15,0 0 0 0,0 0 0 0,0 0 0 16,0 0 0-16,0 0 0 0,0 0 0 0,0 0 0 15,0 0 0-15,0 0 0 0,0 0 0 0,0 0 0 16,0 0-70-16,0 0-11 0,0 0-3 0,0 0-1305 16</inkml:trace>
  <inkml:trace contextRef="#ctx0" brushRef="#br2" timeOffset="36725.95">16296 7755 256 0,'0'0'302'0,"6"-3"-90"16,-4 3-19-16,4-2-53 0,-6 2-10 15,0 0-2-15,0 0-1 0,0 0-26 0,0 0-5 16,0 0 0-16,0 0-1 0,0 0-9 0,0 0-2 0,0 0 0 0,0 0 0 16,0 0-22-16,0 0-5 15,0 0-1-15,0 0 0 0,0 0-9 0,0 0-3 0,0 0 0 0,0 0 0 16,0 0-4-16,0 0-2 0,0 0 0 0,0 0 0 15,0 0-5-15,0 0-1 0,6 2 0 0,-6-2 0 16,0 0-4-16,0 0-2 0,0 0 0 0,0 0 0 16,0 0-6-16,0 0 0 0,9 3-1 0,-9-3 0 15,0 0-2-15,0 0 0 0,0 0 0 0,6 0 0 16,0 3-6-16,-6-3-2 0,0 0 0 0,0 0 0 16,0 0 9-16,6 2 2 0,-6-2 0 0,0 0 0 15,0 0-8-15,0 0-2 0,0 0 0 0,6 6 0 16,-3-4-1-16,-3-2 0 0,0 0 0 0,0 0 0 15,6 5-9-15,-6-5 12 0,0 0-12 0,0 0 12 0,0 0-4 0,0 0-8 16,0 0 12-16,0 0-4 16,0 0-8-16,3 8 10 0,-3-8-10 0,3 6 10 0,-3-6-10 0,0 0 12 15,6 2-12-15,-6-2 12 0,6 6-12 0,-6-6 8 16,0 0-8-16,6 2 8 0,0 1-8 0,-6-3 0 16,0 0 9-16,0 0-9 0,6 5 0 0,0-2 8 15,-6-3-8-15,6 3 0 0,-6-3 0 0,0 0 0 16,0 0 0-16,6 5 8 0,-6-5-8 0,6 2-13 15,0 4 3-15,-6-6 1 0,0 0 9 0,0 0 16 16,0 0-4-16,6 2-1 0,-6-2-11 0,0 0 0 16,5 0 0-16,1 0 0 0,-6 0 0 0,6 3 0 15,-6-3 0-15,9 0 0 0,-9 0 0 0,0 0 8 16,3 5-8-16,-3-5 0 0,9 0 0 0,-9 0 0 16,0 0 0-16,6 6 0 0,0-1 0 0,-6-5 0 15,6 3 0-15,-3 2 0 0,-3-5 0 0,6 5 0 16,-6-5 0-16,0 0 0 0,3 5 0 0,3-2 0 15,-6-3 0-15,3 5 0 0,-3-5 0 0,0 0 0 16,0 0 0-16,6 8 0 0,0-5 0 0,-6-3-17 0,0 0 2 0,0 0 1 16,0 0 22-16,6 3 5 0,-6-3 1 0,0 0 0 15,0 0-14-15,6 5 0 0,-6-5 0 0,6 3 0 16,-6-3 0-16,0 0 0 0,9 0 0 0,-9 0 0 16,0 0 0-16,0 0 0 0,9 2 0 0,-9-2 0 15,0 0 0-15,0 0 0 0,5 3 0 0,-5-3 0 16,6 2 0-16,-6-2 0 0,0 0 0 0,0 0 0 0,0 0 0 15,9 3 0-15,-9-3 0 0,0 0 0 16,0 0 0-16,0 0 0 0,0 0 0 0,6 3 0 0,-6-3 0 16,0 0 0-16,9 2 0 0,-9-2 0 0,0 0 0 15,0 0 0-15,0 0 0 0,0 0 0 16,0 0 0-16,9 3 0 0,-9-3 0 0,0 0 0 0,0 0 0 16,0 0 0-16,6 5 0 0,-6-5 0 0,6 8 0 0,-6-8 0 15,0 0 0-15,6 6 0 0,-6-6 0 16,3 10 0-16,3 6 0 0,-6-5 0 0,0-11 0 0,0 0 0 15,0 0 0-15,0 0 0 0,0 0 0 0,0 0 0 16,0 0 0-16,0 0 0 0,3-3 0 0,-3 3 0 16,0 0 0-16,0 0 0 0,0 0 0 0,0 0 0 15,0 0 0-15,0 0 0 0,0 0 0 0,0 0 0 16,0 0 0-16,0 0 0 0,0 0 0 0,0 0 0 16,0 0 0-16,0 0 0 0,0 0 0 0,0 0 8 15,6-5-8-15,-6 5 0 0,0 0-10 0,0 0-5 16,0 0-1-16,0 0 0 15,3-3-32-15,-3 3-8 0,0 0 0 0,-3 0-1270 0</inkml:trace>
  <inkml:trace contextRef="#ctx0" brushRef="#br2" timeOffset="38153.24">16599 7951 345 0,'0'0'15'0,"0"0"4"0,0 0-19 0,0 0 0 16,0 0 0-16,0 0 0 0,0 0 96 0,0 0 15 15,0 0 3-15,0 0 1 0,0 0-31 0,0 0-7 16,0 0-1-16,0 0 0 0,0 0-8 0,0 0-3 15,0 0 0-15,0 0 0 0,0 0-5 0,0 0 0 0,0 0-1 0,0 0 0 16,6-3-6-16,-6 3-1 0,0 0 0 0,0 0 0 16,0 0-3-16,0 0-1 0,0 0 0 0,0 0 0 15,0 0-12-15,0 0-2 0,0 0-1 0,0 0 0 16,0 0 17-16,0 0 3 0,0 0 1 0,0 5 0 16,-3 1-15-16,0-4-3 0,3-2-1 0,0 0 0 15,0 0-12-15,0 0-3 0,-3 6 0 0,3-6 0 16,-3 5 0-16,3-5 0 0,-3 5 0 0,3-5 0 15,-3 5-20-15,-3 3 0 0,3-2 0 0,0-1 0 16,0 0 52-16,0 1 10 0,0-1 2 0,-3 0 0 16,3 3-52-16,1-3-12 0,2 3 0 0,-6-2 0 15,3 2 0-15,-3 0-18 0,3 2 4 0,0-2 1 0,0 3 13 16,0-3 10-16,0 2-2 0,-3 1 0 0,3-1-8 0,0 1 10 16,0-3-10-16,0 2 10 0,0 1-2 0,3-3-8 15,-6 3 12-15,6-4-4 0,-3 4 2 0,0-3 0 16,0 0 0-16,0 0 0 0,0 0-10 0,0-3 12 15,0 0-12-15,0 1 12 0,0-1-12 0,0 3 0 16,0-3 9-16,0-2-9 0,0 2 0 0,0-2 0 16,-3 5 0-16,3-3 8 0,0-2-8 0,-3 5 0 15,3 0 0-15,-2-1 0 0,-1-1 0 0,3-1 8 16,-3-2-8-16,3 2 0 0,-3 0 0 0,3 1 0 16,-3-1 0-16,3 0 8 0,0 0-8 0,-3 1 0 15,3-1 0-15,0 0 0 0,-3 1 0 0,3 2 0 16,0-6 0-16,-3 3 0 0,0 3 0 0,3-2 0 15,-3-1 0-15,3 0 0 16,-3 1-24-16,0-4-5 0,6-2-2 0,-3 6 0 0,-3-1 50 0,0-3 9 0,0 4 3 0,3-1 0 16,0 0-31-16,3-5 0 0,-2 6 0 0,-1-4 0 15,3-2 0-15,-6 6 0 0,3-1 0 0,3-5 0 16,0 0 0-16,-3 5 0 0,0 0 0 0,0-2 0 16,3-3 0-16,-6 5 8 0,3 1-8 0,0-1 0 15,3-5 0-15,0 8 0 0,-3-3 0 0,0 3 0 16,0-3 0-16,0 3 0 0,0 0 0 0,3 0 0 15,-3 0 0-15,-3 0 0 0,3-3 0 0,0 3 0 16,0 0-23 0,0 0-7-16,-3 0-2 0,3 0 0 0,-3 0 54 0,3-3 10 0,0 3 3 0,0-2 0 0,-3-1-26 15,3 0-9-15,3 0 0 0,0-5 9 16,-6 6-9-16,6-6 0 0,0 0 0 0,0 0-11 16,0 0 11-16,0 5 0 0,0-5 0 0,0 0 0 0,0 0 0 15,0 0 0-15,-3 5 0 0,3-5 0 16,0 0 0-16,0 0 0 0,0 0 0 0,0 0 8 0,0 0 15 0,0 0 3 15,0 6 1-15,0-6 0 0,0 0-27 0,0 0 0 16,0 0 0-16,0 0 0 0,0 0 0 0,0 0 0 16,0 0 0-16,0 0 0 15,0 0-72-15,0 0-19 0,0 0-4 0,0 0-701 16,3-6-140-16</inkml:trace>
  <inkml:trace contextRef="#ctx0" brushRef="#br2" timeOffset="39513.56">16087 8750 230 0,'0'8'20'0,"0"-3"-20"0,-3-5 0 0,3 0 0 16,0 0 211-16,0 0 37 0,0 5 8 0,0-5 2 16,0 0-131-16,0 0-27 15,0 0-4-15,0 0-2 0,0 3-34 0,3 5-8 0,-6-3 0 0,3 0-1 16,0 1-16-16,0-6-3 0,0 5-1 0,0-5 0 15,0 0 1-15,0 0 0 0,0 0 0 0,0 0 0 16,-3 8 1-16,3 0 1 0,-3 0 0 0,3 0 0 16,0 2 0-16,-3 4 0 0,0-4 0 0,3 1 0 15,-3-6-10-15,3 3-1 0,0-8-1 0,0 8 0 16,0-8-11-16,0 11-3 0,0 2 0 0,0 0 0 16,-3 0-8-16,3 0 10 0,-3-2-10 0,3 2 10 15,0 0-10-15,0 1 0 0,0 2 0 0,0-1 8 16,-3-1-28-16,3-1-5 0,0 0-2 0,0 3 0 15,0-5 46-15,0 2 9 0,-3-3 1 0,3 4 1 0,0-4-22 0,0-2-8 16,0-8 0-16,0 13 9 0,-3-2 3 0,3-3 0 16,0-8 0-16,0 13 0 0,-3-5-3 0,3-8 0 15,0 11 0-15,0 2 0 0,0-13-9 0,0 10 10 16,0 1-10-16,0 0 10 0,0-11-10 0,0 0 0 16,-2 10 0-16,2 1 8 0,0-11-8 0,0 10 0 15,0-10 9-15,-3 11-9 0,3-11 0 0,0 11 0 16,0-11 0-16,0 10 0 0,0 1 0 0,0-11 0 15,0 10 10-15,0 1-10 0,0-11 16 0,-3 10-4 16,3-10 0-16,0 11 0 0,-3-3 7 0,3-8 1 16,0 13 0-16,-3-2 0 0,3-11-8 0,0 10-2 15,0-10 0-15,-3 11 0 0,3 0-10 0,0-11 10 16,-3 10-10-16,3 3 10 0,-3-5-10 0,3-8 0 16,0 11 0-16,0-1 0 0,0 1 0 0,0-3 0 15,0-8 0-15,-3 11 0 0,3-1 8 0,0-10-8 0,0 13 0 0,-3-2 8 16,3 2-8-16,0-2 12 0,0-11-12 0,0 0 12 15,0 0-12-15,0 8 8 0,0-8-8 0,0 10 8 16,0 1-8-16,0-11 0 0,0 0 9 0,0 10-9 16,0-10 9-16,0 0-9 0,0 0 12 0,-3 11-12 15,3-11 13-15,0 11-4 0,0-1-1 0,0-10 0 0,0 11 0 16,0-11-8-16,-3 10 12 0,3 1-4 16,0-11-8-16,0 11 0 0,0-11 9 0,0 10-9 0,0-10 0 15,0 8 9-15,0-8-9 0,0 0 0 16,0 11 8-16,0-11-8 0,0 0 0 0,0 0 0 0,-3 10 10 15,3 1-10-15,0-11 8 0,0 10-8 16,0-10 10-16,0 0-10 0,0 0 12 0,0 0-12 0,0 11 12 16,0-11-12-16,0 0 12 0,0 11-12 0,0-1 20 15,0-10-4-15,0 11 0 0,0-1 0 0,0-10-16 0,0 11-16 16,0-11 4-16,0 11 0 0,0-1 12 0,0-10 0 16,0 0 0-16,0 11 0 0,0-11 10 0,0 10-10 15,0-10 8-15,-3 11-8 0,3-1 9 0,0-10-9 16,0 0 10-16,0 11-10 0,0-11 8 0,0 8-8 15,0-8 0-15,0 0 0 0,0 0 8 0,0 11-8 16,0-11 0-16,0 0 9 0,0 0-9 0,0 7 0 0,0-7 0 16,0 0 0-16,3 8 0 0,-3-8 0 0,0 11 0 15,0-11 8-15,0 0-8 0,3 8 0 16,-3-8 0-16,0 0 0 0,0 11 0 0,0-11 0 0,0 0 0 0,0 0 8 16,0 10-8-16,0-10 0 0,0 0 0 0,0 0 0 15,0 0 0-15,0 0-11 0,0 0 1 0,0 0 0 16,0 0 10-16,0 0 16 0,0 0-4 0,0 0-1 15,0 0-11-15,0 0 0 0,0 0 0 0,0 0 0 16,0 0 0-16,3-3 0 0,-3 1 9 16,3-3-9-16,0-1-163 15,0 1-37-15</inkml:trace>
  <inkml:trace contextRef="#ctx0" brushRef="#br2" timeOffset="45448.81">18406 7281 288 0,'0'0'12'0,"0"0"4"16,0 0-16-16,0 0 0 0,0 0 0 0,0 0 0 15,0 0 161-15,0 0 30 0,0 0 5 0,0 0 2 16,0 0-79-16,0 0-16 0,0 0-3 0,0 0-1 0,0 0-27 0,0 0-6 15,0 0-1-15,0 0 0 0,0 0-13 0,0 0-4 16,0 0 0-16,0 0 0 0,0 0-2 0,0 0-1 16,0 8 0-16,0-2 0 0,0-6-8 0,0 5-1 15,0 3-1-15,0-3 0 0,0-5-8 0,0 0-2 16,-3 8 0-16,3 0 0 0,-3-3 6 0,3 3 1 16,-3-3 0-16,3-5 0 0,0 0-11 0,0 8-1 15,0-8-1-15,0 8 0 0,0 8 13 16,-3-10-16-16,0 1 0 0,6 1 9 0,-3-8 2 15,0 8 0-15,0-2 0 0,0 2-27 0,0-3 0 16,-3 3 0-16,3-8 0 0,0 0 0 0,0 5 0 16,0 3 0-16,0-8 0 0,-3 5 8 0,0 3 2 15,3-2 1-15,0 1 0 0,0-1-11 0,0-6 0 0,0 5 0 16,0-5 0-16,-3 5 8 0,3-5-8 0,0 6 8 16,-3 2-8-16,3-3 12 0,0 3-2 15,-6-3-1-15,3-2 0 0,3-3-9 0,0 0 8 0,0 8-8 16,0-3 8-16,0 0-8 0,0 1 0 0,0-1 0 15,0 0 0-15,0-5 8 0,0 0-8 0,0 5 0 16,0-5 8-16,0 6-8 0,0-6 0 0,0 2 0 0,0-2 0 16,0 6 0-16,-3-1 0 0,3 0 0 0,0-5 8 15,0 0-8-15,0 6 0 0,0 1 0 0,0-7 0 16,0 0 0-16,0 6 0 0,0-6 0 0,0 5 0 16,3 3 0-16,-3-3 8 0,0 1-8 0,-3-1 0 15,3 0 0-15,0-5 0 0,0 0 0 0,0 5 0 0,-3 3 0 16,3-8 0-16,0 6 8 0,0-1-8 0,-3 0 0 0,3-5 0 15,0 0 0-15,0 0 0 0,0 0 0 0,0 0 10 16,0 0-10-16,0 0 10 0,0 0-10 0,0 0-11 16,0 0 3-16,0 0 0 0,3 6 16 0,-3-6 3 15,0 0 1-15,0 0 0 0,3 2-12 0,-3-2 0 16,-3 6 0-16,3-1-11 0,3 0-1 0,-3-5 0 16,0 0 0-16,0 0 0 15,0 0-48-15,0 0-9 0,0 0-3 0,0 0-1006 16</inkml:trace>
  <inkml:trace contextRef="#ctx0" brushRef="#br2" timeOffset="45988.09">18376 7728 288 0,'0'0'25'0,"0"0"-25"0,0 0 0 0,0 0 0 15,0 0 109-15,0 0 17 0,0 0 3 0,0 0 1 16,0 0-13-16,0 0-2 0,0 0-1 0,0 0 0 0,0 0-39 0,0 0-8 16,0 0-2-16,0 0 0 0,0 0-6 0,0 0-2 15,0 0 0-15,0 0 0 0,0 0-3 0,-3 6-1 16,-3 2 0-16,6-8 0 0,0 0-26 0,-6 5-6 16,0-2-1-16,0 2 0 0,6-5 18 0,0 0 3 15,-6 5 1-15,3 1 0 0,-2-4-3 0,-1 3-1 16,0 1 0-16,3-4 0 0,-6 4-6 0,6 2 0 15,-3-6-1-15,-3 1 0 0,6 5-3 0,-3-3-1 16,-3 0 0-16,3 1 0 0,-3-4-7 0,6 4 0 16,-6-4-1-16,3 1 0 0,0 0-4 0,-3 2-1 15,0 0 0-15,3-2 0 0,1 2-1 0,-4-5 0 16,3 5 0-16,3-2 0 0,-3 0-13 0,3-1 0 0,-3-2 0 16,3 3 0-16,0 2 8 0,0-5 0 0,-3 0-8 15,6 0 12-15,0 0-12 0,0 0 0 16,0 0 0-16,0 0 0 0,0 0 0 0,0 0 0 15,0 0 0-15,0 0 0 16,0 0-92-16,0 0-22 0,0 0-4 0,0 0-899 0</inkml:trace>
  <inkml:trace contextRef="#ctx0" brushRef="#br2" timeOffset="48182.95">18439 8737 288 0,'0'0'25'0,"0"0"-25"16,0 0 0-16,0 0 0 16,0 0 69-16,0-8 9 0,0 8 2 15,0 0 0-15,0 2-13 0,0-2-3 0,0 0 0 0,0 0 0 0,0 0-51 0,0 0-13 16,0 0 0-16,0 0 0 0,0 0 28 0,0 0 2 16,-3 3 1-16,3-3 0 0,0 0 53 0,0 0 10 15,0 5 2-15,0-5 1 0,0 0-77 0,0 0-20 16,0 0 0-16,0 0 0 0,0 0 55 0,0 0 7 15,0 0 2-15,0 0 0 0,0 0-52 0,0 0-12 16,0 0 0-16,0 0 0 0,0 0 47 0,0 0 6 16,0 0 2-16,0 0 0 0,0 0-37 0,0 0-7 15,0 0-2-15,0 0 0 0,0 0 36 0,0 0 7 0,0 0 2 16,0 0 0-16,0 0-35 0,0 0-7 16,0 0-2-16,0 0 0 0,0 0 20 0,0 0 4 0,0 0 1 0,0 0 0 15,0 0-20-15,0 0-4 0,0 0-1 0,0 0 0 16,0 0 26-16,0 0-17 0,0 5 0 15,0-5-19-15,0 3 0 0,0 2 0 0,0 1 0 16,0-1 0-16,-3 0 0 0,3 1 0 0,-3 2 0 16,6 2 0-16,-3 1 0 0,-3-3 0 0,3 0 0 15,0 5 38-15,0-5 4 0,-3 0 1 0,0 0 0 16,3 0-27-16,0 2-4 0,-3-2-2 0,0 3 0 16,3-1-10-16,-3-2 12 0,3 3-12 15,0-3 12-15,-6 2-12 0,0 1 10 0,9-1-10 0,-3 4 10 16,-3-4-10-16,3 3 0 0,0-2 0 0,0 2 0 15,3 1 30-15,-6-1 4 0,0 3 1 0,0-3 0 16,6 0-23-16,-3 0-12 0,-3 1 12 0,0-1-12 16,6 0 12-16,-3-2-12 0,0-1 12 0,-3 1-12 0,3-3 9 15,0 2-9-15,-3 4 0 0,3-4 9 0,-3 1-9 0,0-1 0 16,3 3 9-16,-3-2-9 0,0-6 0 16,0 3 0-16,3 0 0 0,0-2 0 0,3-1 0 15,-6-3 0-15,0 4 0 0,0 2 8 0,3-3-8 0,0 3 12 16,-3 0-4-16,3 2 0 0,0 1 0 0,0-3 0 15,0 3 0-15,-3-4 0 0,6 1 0 0,-3 3 0 16,-3 0 0-16,0-1 0 0,3 3-8 0,0-2 0 16,0-3 8-16,-3 5-8 0,0 0-8 0,0-2-7 15,3 0-1-15,0-1 0 0,-3 3 28 0,3-2 6 16,0 0 1-16,3-1 0 0,-3-2-19 0,0 3 0 16,0-1 8-16,0 1-8 0,0-6 9 0,-3 3-1 15,3-3-8-15,0 1 12 0,0-1-1 0,3 0-1 16,-3 3 0-16,0 3 0 0,0-1 13 0,0-2 2 15,0-2 1-15,0-4 0 0,0 3-26 0,3 3-14 16,-3 6 2-16,-3-4 0 0,3-7 12 0,-3 2 16 16,6-2-3-16,-3 2-1 0,0 0-12 0,0 1 0 0,-3 4-9 15,3-4 9-15,0-6 0 0,0 5 0 0,0 0 0 16,0 0 0-16,0 3 0 0,0-2 0 0,-3-1 0 16,3 0 0-16,0 1 0 0,0-1 0 0,-3 0 8 0,3-2-8 15,0 2 0-15,0 0 0 0,0 3 0 0,0-2 0 16,0 2 0-16,0-3 0 0,0 3 0 0,-3 0 0 15,3 0 0-15,0 0 0 0,0-1 0 0,0 1 0 16,0 3 8-16,0-3-8 0,-3 0 0 0,3 2 0 16,0 1 0-16,0 0 0 0,0-6 0 0,-2 3 0 15,4 2 0-15,-2-2 0 0,-2-2 0 0,2 2 0 16,2 2 0-16,-2-5 8 0,-2 3-8 0,2-5 0 16,0-3 0-16,2 8 0 0,-2 3 0 0,0-3 0 0,0-8 0 15,0 0 0-15,0 5 0 0,0-3 0 0,0-2 0 0,0 8 0 16,0-2 0-16,0-6 0 0,0 0 0 15,0 0 0-15,0 0 0 0,0 0 0 0,3 5 0 0,-3-5 0 16,0 0 0-16,0 0 0 0,3 5 0 0,0-2 0 16,-3-3 0-16,0 0-9 0,0 0 9 0,0 0 0 15,3 5 8-15,-3 1-8 0,0-6-16 16,0 0-7-16,3 5-1 0,-3-5-1 16,0 0-140-16,0 0-28 0,0 0-6 0</inkml:trace>
  <inkml:trace contextRef="#ctx0" brushRef="#br2" timeOffset="49747.9">18034 7919 288 0,'0'0'25'0,"0"0"-25"15,0 0 0-15,0 0 0 0,0 0 132 0,0 0 22 0,0 0 4 0,0 0 1 16,0 0-55-16,0 0-12 0,0 0-1 0,0 0-1 15,0 0 3-15,0 0 1 0,0 0 0 0,0 0 0 16,0 0-30-16,0 0-5 0,0 0-2 0,0 0 0 16,0 0 6-16,3 5 1 0,-3-5 0 0,6 6 0 15,-6-6-8-15,6 2-2 0,-6-2 0 0,6 6 0 0,-6-6-17 0,3 5-3 16,3 3-1-16,-6-8 0 0,6 2 0 0,-6-2 0 16,6 6 0-16,-6-6 0 0,0 0-3 0,5 5-1 15,1 0 0-15,0-2 0 0,-6-3-8 0,6 5-1 16,0 0-1-16,0-2 0 0,0 2-7 0,-3 1-2 15,-3-6 0-15,9 2 0 0,-3 4-10 0,0-1 0 16,-3 0 9-16,3 1-9 0,0-1 0 0,0 0 0 16,-3 0 0-16,0 1 8 0,0 2-8 0,3-3 0 15,-6 0 0-15,3 1 8 0,3-1-8 0,-3 0 12 16,0 0-4-16,-3 1 0 0,0-1-8 0,3-2-8 16,0 2 8-16,0 3-12 0,-3-8 12 0,0 5 0 15,0-5 0-15,6 5 0 0,-6 1 0 0,0-6 0 16,2 5 0-16,4 0 0 0,-6-5 0 0,3 6 0 0,0-1 0 15,3 0 8-15,0-2-8 0,-6-3 0 16,3 8 0-16,0-3 0 0,-3-5 0 0,3 5 0 0,0 1 0 0,0-1 0 16,0 0 0-16,0 1 0 0,0-1 0 0,0 0 0 15,-3 0 0-15,3 1 8 0,-3-1-8 0,3 0 0 16,-3-5 0-16,3 6 0 0,-3-6 0 0,3 5 0 16,-3 0 0-16,0-5 0 0,3 5 0 0,-3-5 0 15,3 6 0-15,0-1 0 0,-3 0 0 0,0-5 0 16,0 0 0-16,3 6 0 0,0-1 0 0,-3-5 0 15,0 0 0-15,3 5 0 0,-3 3 0 0,3 0 0 16,-3-8 0-16,0 0 0 0,0 0 0 0,0 3 0 16,0-3 0-16,3 5 0 0,-3-5 0 0,3 5 8 15,0 1-8-15,0-1 0 0,-3 0 0 0,0-5 8 16,0 0-8-16,0 0 0 0,0 0 0 0,0 0 0 0,0 0 0 16,3 8 0-16,0 0 0 0,0 0 0 0,-3-8 0 15,0 0 0-15,0 3 0 0,0-3 0 0,0 0 0 16,3 8 0-16,0-1 0 0,0-1 0 15,-3-6 0-15,0 0 0 0,3 8 9 0,0-3-9 0,-3-5 0 0,0 0 0 16,0 5 0-16,0-5-12 0,0 0 12 0,0 0 0 16,3 6 0-16,-3 2 0 0,0-8 8 0,0 0 4 15,0 0 0-15,0 0 1 0,0 0-2 0,0 0-1 16,5 5 0-16,-5-5 0 0,0 0-10 0,0 0 0 16,3 2 0-16,0 4 0 0,-3-1 8 0,3 0-8 15,-3-5 12-15,3 6-4 16,-3-6-30-16,0 0-6 0,0 0-2 0,0 5 0 0,3 0 46 0,-3-5 10 15,0 0 2-15,3 6 0 0,0-1-20 0,-3-5-8 0,0 0 0 0,3 5 8 16,-3 0 20-16,0-5 4 0,0 0 1 16,0 6 0-16,-3-1-33 0,3 0 0 0,0-5 0 15,3 6 0 1,0-1-16-16,-3-5-9 0,0 0-3 0,0 0 0 0,6 5 45 0,-6-5 9 0,0 5 2 0,0 1 0 16,3-1-28-16,0 0 0 0,-3-2 0 15,0-3 0-15,3 5 0 0,-3-5 0 0,0 8 0 0,0-3 0 16,3 3 0-16,0-2 0 0,0-1 0 0,-3 0 0 15,0 1 0-15,0-6 0 0,3 8 0 0,0-1 0 16,-3-1-8-16,3-4-8 0,0 6 0 0,-3-2-1 16,0 2 17-16,3-3 0 0,-3 5 0 0,0-10 9 15,6-2-9-15,-6 2 12 0,0 0-12 0,0 0 12 16,3 2-12-16,-3-2 0 0,3 8 0 0,-3-8 8 0,0 0-8 16,0 0 0-16,0 0 9 0,0 0-9 0,3 8 8 0,0 0-8 15,0 0 8 1,-3-8-8-16,0 0 0 0,0 0 0 0,0 0 0 0,0 0 8 15,0 5-8-15,0-2 11 0,0 2-11 0,3-2 12 0,-3-3-3 0,0 0 0 16,0 0 0-16,0 0 0 0,6 8-9 0,-6-8 8 16,0 0-8-16,0 0 8 0,3 3-8 0,-3-3 8 15,0 0-8-15,0 0 8 0,0 0-8 0,0 0 8 16,0 0-8-16,0 0 8 0,0 0-8 0,0 0 0 16,6 2 0-16,-6-2 0 0,0 0 0 0,0 0 0 15,0 0 0-15,0 0 0 0,0 0 0 0,0 0 0 16,0 0 0-16,0 0 0 0,6-2 8 0,-6 2-8 15,0 0 0-15,0 0 8 0,6-6-8 0,-6 6 0 16,0 0 0-16,0 0-894 0,3-5-171 0</inkml:trace>
  <inkml:trace contextRef="#ctx0" brushRef="#br2" timeOffset="59802.36">17132 6530 784 0,'-3'-32'70'0,"3"24"-56"0,0 8-14 0,0 0 0 15,0 0 88-15,0 0 16 0,0 0 2 0,0 0 1 0,0 0-27 0,0 0-4 16,3-2-2-16,0-6 0 0,0 0-2 0,0-6 0 15,0-1 0-15,3-1 0 0,0-3-16 0,0-2-3 16,-3-8-1-16,0 2 0 0,12 4-24 0,-9-1-4 16,-1 0-2-16,4 0 0 0,6 0-22 0,-6 3 0 15,3 0 0-15,-3-3 0 0,-3 0 0 0,3-2 0 16,-3 0 0-16,3-4 0 0,-3 1 22 0,0 3 3 16,3-3 1-16,-3 2 0 0,-3 4-18 0,3 1-8 0,2 1 8 15,-2 3-8-15,0 2 0 0,0 0 0 0,0 3 0 16,0-1 0-16,0 4 0 0,0-1 0 15,-3 1 0-15,3 2 0 0,0 0 0 0,0 0 0 0,-6 3 0 16,3-1 0-16,0 4 0 0,0-1 0 0,-3 3 0 0,0 0 0 16,0 0 0-16,0 0 0 0,0 0 0 0,0 0 8 15,0 0-17-15,0 0-4 0,0 0-1 0,0 0 0 32,0 0-48-32,-3 3-10 0,3-3-1 0,0 0-751 0</inkml:trace>
  <inkml:trace contextRef="#ctx0" brushRef="#br2" timeOffset="60372.67">17388 5487 576 0,'0'0'51'0,"0"0"-41"16,0 0-10-16,0 0 0 0,0 0 127 0,0 0 23 15,0 0 5-15,0 0 1 0,0 0-30 0,0 0-6 16,0 0 0-16,6-5-1 0,-3 3-51 0,3-4-11 16,-3-2-1-16,0 3-1 0,6-3-11 0,-6 0-3 0,3 0 0 15,0-2 0-15,3-4-1 0,-1 1 0 0,1 0 0 0,0 0 0 16,0-1-29-16,3 1-11 0,0-5 0 0,-3 2 9 16,0 0-9-16,3-3 0 0,3 4 0 0,-3-4 0 15,-6 1 0-15,3-1 8 0,2 0-8 0,1 1 0 16,3-1 8-16,0 1-8 0,0-1 0 0,-3 1 8 15,3 5-8-15,-3 2 12 0,-3 3-12 0,0 3 12 16,-4-3 0-16,-5 8 1 0,0 0 0 0,6 8 0 16,0 0 17-16,-6 0 3 0,-3 5 1 0,-3 0 0 15,0 0-4-15,1 6-1 0,2-3 0 0,-6 0 0 0,0 5-9 16,0-8-1-16,6 6-1 0,0-4 0 16,-6 1-1-16,3 0 0 0,-3 3 0 0,6-6 0 0,3 0-8 15,-3 3-1-15,-6-3-8 0,3 1 12 0,9 4-12 16,-3-5 11-16,-6-2-11 0,3-6 10 0,9 6-10 15,-6-1 0-15,-6-2 0 0,6 0 0 16,0-3-40-16,0-5-4 0,0 0-1 0,0 0-1042 16</inkml:trace>
  <inkml:trace contextRef="#ctx0" brushRef="#br2" timeOffset="61005.45">18004 5104 403 0,'0'0'17'0,"0"0"5"0,0 0-22 0,0 0 0 0,0 0 0 0,3-3 0 16,0-7 212-16,-3 2 37 0,0 2 8 0,0 6 2 15,3-5-158-15,-3 5-31 0,0 0-6 0,0 0-2 16,0 0-34-16,3-5-8 0,-3-3 0 0,0 3-1 16,0 5 21-16,0-6 4 0,0 1 0 0,0 5 1 15,0 0-25-15,0 0-4 0,0 0-2 0,-3-8 0 16,-3 3 2-16,3-3 1 0,0 3 0 0,0-1 0 0,0 1-1 0,-3 2-1 16,0-5 0-16,3 3 0 0,0 0 4 0,-3-1 1 15,0 4 0-15,0 2 0 0,1 0 6 0,-1 2 2 16,-3 1 0-16,0 5 0 0,0-3 12 0,-3 6 4 15,0 0 0-15,0 2 0 0,-3 0-3 0,3 3 0 16,-3 5 0-16,0 0 0 0,1 0-13 0,-1 3-4 16,0 0 0-16,3 5 0 0,0-8-8 15,0 3-3-15,3 0 0 0,3 0 0 0,-3-3 2 16,9-3 0-16,0 1 0 0,6-3 0 0,-3 0-15 0,3-3 9 16,3-8-9-16,3 3 8 0,0-5-8 0,0-1 0 15,0 1 0-15,3-3 0 0,-3-3 0 0,2-2 0 16,1-3 0-16,0 3 0 0,-3-6 0 0,3 1 0 15,-3-6 8-15,3 3-8 0,0-3 0 0,-3 2 0 16,2-1 0-16,-2-1 0 0,0 0-12 0,-6 3-8 16,3-3-2-16,-3-3 0 0,3 3 6 0,-6 0 2 0,3-5 0 0,-6 3 0 15,3-1 14-15,-3 3 0 0,-3 3 0 16,0 0-9-16,-3 0 9 0,0 2-10 0,0 1 10 0,-3 2-10 16,-3 5 10-16,3 3 0 0,0 0 0 0,-2 0 0 15,-1 3 0-15,0-3 8 0,3-3-8 0,0 3 8 16,-3 5-8-16,0 1 8 0,6 1-8 0,-3-1 8 15,0-1-8-15,0 0 0 0,3 1 0 0,0-1 0 16,0 8-118-16,0-5-22 16,1 3-4-16,2-3-831 0</inkml:trace>
  <inkml:trace contextRef="#ctx0" brushRef="#br2" timeOffset="61661.14">18239 5072 403 0,'0'0'36'0,"0"0"-36"0,0 0 0 16,0 0 0-16,0 0 136 0,3-3 21 16,0 1 4-16,3-4 1 0,-6 1-52 0,6 0-10 15,-3 0-3-15,0 2 0 0,0-5-53 0,0 3-12 16,0-6-1-16,-3 9-1 0,6-9 15 0,-6 8 3 0,0-7 1 16,0 2 0-16,0 2 7 0,0 6 2 0,0-7 0 0,-3 1 0 15,0-2-14-15,3 8-4 0,-3-5 0 0,-3 2 0 16,-3 1 7-16,3-1 1 0,-3 3 0 0,0-5 0 15,-3 10 1-15,1-2 1 0,-1 5 0 0,-3 0 0 16,0 0-10-16,0 2-1 0,-3 1-1 0,6 2 0 16,0 0-10-16,0 3-3 0,0 3 0 0,-2-1 0 15,2 3-17-15,3 0-8 0,0 6 8 0,3-6-8 16,0 3 16-16,0 2-1 0,0-5-1 0,6 1 0 0,0-1-14 16,3-5 0-16,0 2 0 0,3-5 0 0,3 1 0 15,0-4 0-15,3 1 0 0,-3-6 0 0,3 0 0 16,-4-2 0-16,4 0 0 0,3-3 0 0,0-3 0 0,3 0 0 15,-3-2 0-15,0 0 0 0,0 0 0 0,0-3 8 16,-4-3-8-16,4 3 0 0,-3-3 0 0,-3 6 0 16,0-8 0-16,-3 0 0 0,3 2 0 0,-6-2 0 15,3 2 0-15,-3 1 0 0,0-3 0 0,0-6 0 16,0 3 0-16,-3 0 0 0,3-2 0 0,-3-3 0 16,0-1 0-16,0-1 0 0,3 7 0 15,-3 0 0-15,-3 0 0 0,0 3 0 0,3 0 0 0,-3-1-8 16,-3 1 8-16,3 5-10 0,-3 3 10 0,3 2 0 15,-6-2 0-15,3 2 0 0,-3 1 0 0,0 2 0 16,0 0 0-16,-3 5 0 0,0 0 0 0,1 3 0 16,2 0 0-16,-3-3 0 0,3-2 0 0,3 2-20 15,0-2 4-15,0 0 1 16,3 5-125-16,0-6-24 0,3-2-6 0,0 0-795 0</inkml:trace>
  <inkml:trace contextRef="#ctx0" brushRef="#br2" timeOffset="62157.53">18471 4921 1267 0,'0'0'112'0,"0"0"-89"15,3-2-23-15,3-6 0 16,-3 5 27-16,0 0 1 0,3-5 0 0,-3 6 0 0,3-1 27 0,-3-5 5 15,3 3 2-15,-3 0 0 0,0-1-33 0,-3 1-6 16,3 0-2-16,0-1 0 0,-3 1-4 0,0 0-1 16,-6 0 0-16,6 2 0 0,-3-2 28 0,0-1 4 15,-3 4 2-15,0-6 0 0,0 2-4 0,-3 1-1 16,3 3 0-16,0-1 0 0,-3 0 4 0,1 3 1 16,-1 0 0-16,3 0 0 0,-3 0-4 0,3 6-1 15,-6-4 0-15,6 3 0 0,0 1-12 0,0-4-2 16,-3 6-1-16,3 3 0 0,3-8-13 0,0 7-2 15,-3-5-1-15,3 6 0 0,3-3-5 0,0 0-1 16,0 0 0-16,0 2 0 0,0-2-8 0,6-2 0 16,-3 2 9-16,0-3-9 0,3 3 0 0,0-6 0 15,3 1 0-15,3 5-12 0,0-8 12 0,0 0-12 0,0-8 12 16,0 5-12-16,2 1 12 0,-2-3 0 0,0 2 0 16,3-2 0-16,-6-3 0 0,0 2-16 15,-6-4 4-15,0 2 0 0,3 0 0 0,-3 0-1 0,-3 0 0 0,3 3 0 16,0-1 13-16,0 1 0 0,-3 0 0 0,0 0 0 15,-3 2 0-15,-3-5 0 0,-3 3 0 0,0 5 0 16,0-6 0-16,3 6 0 0,-3 6 0 0,0-6 0 16,-3 0 0-16,3 0 0 0,0 5 0 0,7-2 0 15,2-3-83-15,0 0-17 0,-6 5-3 16,6-5-898-16</inkml:trace>
  <inkml:trace contextRef="#ctx0" brushRef="#br2" timeOffset="62442.77">18683 4919 288 0,'0'0'12'0,"0"0"4"0,-6 5-16 0,-3-2 0 15,0 2 0-15,0-5 0 0,0 5 395 0,0 3 76 16,-3-5 15-16,0 2 3 0,-3 3-334 0,4 0-67 15,-1 2-14-15,-3 1-2 0,3-3-19 0,0 5-3 16,-3 0-1-16,0 6 0 0,0-3-21 0,-3 0-4 0,4 0 0 0,-4 2-1 16,6 3 15-16,-3-2 3 15,3-1 1-15,0 1 0 0,3-3-42 0,-3 0 0 16,6-6-8-16,0 1 8 0,3-1-10 0,0-2 10 0,6-2 0 0,-3-1-9 31,6-5-66-31,0 0-13 0,-3 0-2 0,6-3-1011 0</inkml:trace>
  <inkml:trace contextRef="#ctx0" brushRef="#br2" timeOffset="62942.25">18599 5226 288 0,'0'0'25'0,"0"0"-25"0,0 0 0 0,0 0 0 15,0 0 300-15,0 0 54 0,0 0 11 0,0 0 3 16,0 0-235-16,0 0-46 0,0 0-10 0,6 0-1 0,0-6-28 0,-3 4-6 16,6-4-1-16,-6 6 0 0,0-8-24 0,0 3-5 15,3-3 0-15,-3 3-1 0,0 0-11 0,0-3 0 16,0 2 0-16,0-2 0 0,-3 3 0 0,-3-3 0 16,3 3 0-16,-3-6 8 0,0 9 9 0,-3-6 2 15,3 2 0-15,-6 1 0 0,3 2 25 0,0 1 4 16,-3-1 2-16,-3 6 0 0,4-1 9 0,-4 6 1 15,0-5 1-15,-3 8 0 0,9 2-5 0,-3-5 0 16,0 5-1-16,0 3 0 0,0-3-21 0,-3 3-4 16,6 3-1-16,0-6 0 0,3 0-13 0,0 0-4 15,3 0 0-15,3 1 0 0,0-4 4 0,3 3 0 0,3-5 0 16,3 0 0-16,0-2-32 0,-3-1-5 16,-3-2-2-16,6-1 0 0,0-4 11 0,3-1 1 0,0-2 1 15,-4-1 0-15,4 1-11 0,-3 2-3 16,0-7 0-16,3 7 0 0,-3-10 4 0,-3 5 0 0,0-3 0 15,-3 1 0-15,0 2 8 0,0-3 1 0,0 1 1 0,-3-1 0 16,-3 1 10-16,0-1 0 0,0 3 0 16,0-5 0-16,0 5 0 0,-3-3 0 0,0 3 0 0,-6 3 0 15,6 2 0-15,-3-2 0 0,-3 3 0 0,0-1 8 16,3-2-8-16,-6 2 11 0,0 3-11 0,0 0 12 16,3 3-12-16,-3 2 0 0,0-5 0 0,1 0-795 15,-4 3-151-15</inkml:trace>
  <inkml:trace contextRef="#ctx0" brushRef="#br2" timeOffset="64703.46">16947 11049 403 0,'0'0'17'15,"0"0"5"-15,0 0-22 0,0 0 0 0,0 0 0 0,0 0 0 16,0 0 186-16,0 0 33 0,0 0 6 0,0 0 2 0,0 0-106 0,0 0-21 16,0 0-4-16,0 0 0 15,0 0-16-15,0 0-2 0,0 0-1 0,0 0 0 0,0 0-25 0,0 0-4 16,-6 5-2-16,1 1 0 0,2 2-15 0,-3-3-3 15,0 3-1-15,-3 0 0 0,-3 2 1 0,3 1 1 16,0 2 0-16,-9 0 0 0,-3-2-1 0,6 2-1 16,3-2 0-16,-2-1 0 0,-1 4-11 0,0-1-3 15,0 0 0-15,6-2 0 0,0 2-13 0,3-3 0 16,-6 1 0-16,6 0 0 0,0-4 0 0,3 1 0 16,-6 0 0-16,6 0 0 0,3-8-13 0,0 0-6 15,0 0-1-15,0 0-664 16,0 0-134-16</inkml:trace>
  <inkml:trace contextRef="#ctx0" brushRef="#br2" timeOffset="65649.72">16257 11454 345 0,'0'0'31'0,"0"0"-31"0,0 0 0 0,0 0 0 16,0 0 175-16,0 0 29 0,0 0 5 0,0 0 2 15,0-5-111-15,0 5-23 0,0 0-4 0,0-6-1 16,-3-2-13-16,3 3-3 0,0 0-1 0,0 5 0 15,-3-11 34-15,3 11-46 0,0 0 0 16,-3-5-1-16,0-3 0 0,0 3 0 0,-3-3 0 16,3 2-5-16,-3 1-1 0,0 0 0 0,0 2 0 15,0 1-8-15,-3-4-3 0,0 4 0 0,3-1 0 16,-3 0 1-16,4 3 0 0,-4 3 0 0,0 0 0 0,-3 2 5 0,0 3 1 16,3 2 0-16,0 1 0 15,-3 0-7-15,3 2-1 0,-3-3 0 0,0 4 0 0,0-1 0 16,4 3 0-16,-4-3 0 0,0 3 0 0,3-3-4 0,-3 3-2 15,3 0 0-15,0-3 0 0,3 3-2 0,0 2-1 16,0-4 0-16,3 2 0 0,0-1-7 0,0 1 0 16,3 0-8-16,0-3 12 0,3 3-4 0,0-3 0 15,3-2-8-15,0 2 12 0,0-5-4 16,3 0-8-16,-3 0 11 0,3-3-11 0,0-2 8 16,0 0-8-16,0-3 0 0,0-3 0 0,2 0 0 15,-2 1 0-15,0-4 0 0,3 1 0 16,0 0 17-16,-3-6-3 0,0 3-1 0,3-2 0 15,0-1-13-15,0-2-15 0,0-3 3 0,-3 3 1 0,2 0 19 16,-5 2 3-16,3-2 1 0,-3 2 0 0,-3 1-12 0,0-4-17 16,3 6 4-16,-3-2 1 0,3-1 12 0,-6 1 16 15,0-4-3-15,0 7-1 0,0-7-12 0,0 4 0 16,-3-1 0-16,3 1 0 0,-3-4 0 0,3 1 0 16,-3 3 0-16,-3-4-10 0,0 4-4 0,-3-1-1 0,0 3 0 15,1 3 0-15,2 0 15 0,-3 2 0 0,0 0 0 16,0 1 0-16,-3 2 0 0,3 2 13 0,0 4-2 15,0-1-1-15,0-2-10 0,0 4-14 0,6-1 3 16,-3-1 1-16,0 0 10 0,3 1-13 0,0 2 5 0,0-3 8 16,3 3-151-1,0-3-22-15,0 3-5 0</inkml:trace>
  <inkml:trace contextRef="#ctx0" brushRef="#br2" timeOffset="66228.85">16358 11353 460 0,'0'0'20'0,"0"-2"5"0,3-1-25 0,-3-2 0 15,3 2 0-15,0-5 0 0,0 3 180 0,0-3 30 16,-3 5 6-16,3-2 2 0,0 2-109 0,-3 1-21 16,3-1-5-16,-3 3-1 0,0-5-28 0,3 2-6 15,-3 3 0-15,3-5-1 0,-3 5-11 0,0-3-3 0,3 0 0 0,-3-4 0 16,3 1-7-16,-3 1-2 0,0 0 0 0,3-1 0 16,-3 6 1-16,0-5 0 0,0-3 0 0,0 3 0 15,0 5 3-15,0-8 1 0,-3 0 0 0,-3 5 0 16,3-2-4-16,0 0-1 0,-3 2 0 0,3-2 0 15,-3 0 4-15,0 2 0 0,-3 3 0 0,0 0 0 16,0 5 2-16,0-2 1 0,0-1 0 0,0 4 0 16,-2-1-9-16,2 3-2 0,-3 3 0 0,3-1 0 15,0 3 0-15,0-2 0 0,6 0 0 0,0-1 0 16,0 3-3-16,3-2-1 0,-3-3 0 0,3 2 0 16,0 1-16-16,0-3 8 0,6 0-8 0,0-3 0 15,3 1 0-15,0-4 0 0,3-2 0 0,0 0 0 0,2-2 0 16,1-4 0-16,-3 1 0 0,3-3 0 0,-3 0 8 0,0 0 2 15,3 0 0-15,-6 0 0 0,3-2-18 0,-3 2-4 16,-3-3-1-16,0 1 0 0,-1-1 13 0,1 3 0 16,-3 0 0-16,0-2 0 0,-3 4 0 0,0-2 0 15,0-2 0-15,-3 2 0 0,0 2 0 0,0 1 0 16,0 0 0-16,-2 0 0 0,-1 2 0 0,0 0 0 16,-3 1 0-16,0 2 0 0,0 2 0 0,0 1 0 15,-3-3 0-15,3 3 0 0,0 2 0 0,0 0 0 16,0 3 0-16,3-3 0 0,3 3 0 0,-3 0-16 15,3-2 2-15,0-1-752 16,3 3-150-16</inkml:trace>
  <inkml:trace contextRef="#ctx0" brushRef="#br2" timeOffset="66619.25">16456 11507 1144 0,'0'0'51'16,"0"0"10"-16,0 0-49 0,0 0-12 0,0 0 0 0,0 0 0 0,0 0 107 0,0 0 18 15,0 0 4-15,0 0 1 0,-3 5-24 16,-3-2-5-16,3 2-1 0,-3 0 0 0,0-2-37 0,4 0-8 16,-4 2-2-16,0 0 0 0,0 3-1 15,-3 0 0-15,0 0 0 0,0 0 0 0,-3 0-10 0,-6 5-2 16,6-2-1-16,-6 2 0 0,3-3-10 0,1 6-1 16,2 0-1-16,3 0 0 0,-3-3-9 0,3 3-2 15,-3-3 0-15,-3 9 0 0,9-14-16 16,0-1 0-16,3-1 0 0,0-4 0 0,3-2 0 15,0 0 0-15,0 0 0 16,0 0-82-16,6-2-23 0,0-1-5 0,3-2-957 0</inkml:trace>
  <inkml:trace contextRef="#ctx0" brushRef="#br2" timeOffset="67220.53">16528 11692 345 0,'0'0'31'16,"0"0"-31"-16,0 0 0 0,0 0 0 16,0 0 227-16,0 0 39 0,0 0 8 0,0 0 2 15,0 0-139-15,0 0-27 0,0 0-6 0,0 0 0 16,0 0-41-16,0-5-8 0,3-3-2 0,-3 8 0 0,0 0-14 0,3-8-3 15,0 0-1-15,-3 8 0 0,0-5-4 0,0 5-1 16,0-6 0-16,3 1 0 0,-3-3-6 0,0 0-2 16,0 8 0-16,0-5 0 0,-3 0 2 0,3-1 1 15,-3 1 0-15,0 0 0 0,0-1-2 0,-3 4-1 16,3-1 0-16,-3 0 0 0,0 3 2 0,-3 0 0 16,3 0 0-16,0 0 0 0,-3 3 2 0,-3 0 1 15,3 5 0-15,0-3 0 0,-3 3 4 0,4-3 1 16,-4 6 0-16,0-3 0 0,0 5-11 0,3-3-1 15,0 6-1-15,0-5 0 0,0 0-19 0,3-1 10 16,0 1-10-16,0 2 8 0,6 0-8 0,-3-2 0 16,3-1 0-16,0 1 8 0,3 2-8 0,-3-2 0 15,6-6 0-15,0 3 0 0,0-3 0 0,0 1 0 16,0-1 0-16,3-3 0 0,-3 4 0 0,3-4 0 16,-9-2 0-16,12 0 0 0,0-2 0 0,0-1 0 0,-4 0 0 15,1-2 0-15,0 0 0 0,0-3 0 0,0 3 0 0,0-3 0 16,0 0 0-16,0-3 0 0,-3 3 0 0,0-2 0 15,0 2 0-15,0 0 0 0,0 0 0 0,-3 0 0 16,0-3 0-16,0 3 0 0,0 0 0 0,-3 1 8 16,0-1-8-16,0 0 0 0,0 0 0 0,-3-3 0 15,3 3 0-15,-3-2 0 0,0 2 0 0,0 2 8 16,0-2-8-16,-3 3 0 0,0 3 0 0,0-1 0 16,3 0 0-16,-6 1 0 0,0 2 8 0,0 2-8 15,3-2 0-15,-3 3 0 0,0-3 0 16,0 3 0-16,3-1-90 15,-2-2-14-15,2 0-2 0,3 3-1026 0</inkml:trace>
  <inkml:trace contextRef="#ctx0" brushRef="#br2" timeOffset="69313.48">18055 7906 230 0,'0'0'20'0,"0"0"-20"0,0 0 0 0,0 0 0 15,0 0 161-15,0 0 28 0,0 0 6 0,0 0 1 16,0 0-78-16,6 0-15 0,-6 0-3 0,0 0-1 15,0 0-11-15,0 0-3 0,0 0 0 0,6 0 0 16,0 0-17-16,0 0-4 0,-6 0-1 0,0 0 0 0,8 0-7 0,-2-3-2 16,3 3 0-16,0 0 0 0,0 0-13 0,0 0-2 15,0-3-1-15,3 3 0 0,0 3-14 0,0-3-2 16,0 0-1-16,0 3 0 0,-1-3-5 0,4 2 0 16,-3-2-1-16,-3 0 0 0,3 3-15 0,0-3 11 15,-3 0-11-15,3 0 10 0,-3 3-10 0,0-3 0 16,3 0 9-16,0 0-9 0,-4 0 0 15,1 0 0-15,0 0 0 0,0-3 0 0,3 3 0 0,0 0 0 16,0-3 0-16,-3 3 0 0,3-2 0 0,0 2 0 16,-3-3 0-16,0 3 0 0,-1-3 0 0,-2 3 0 15,0 0 0-15,0 0 0 0,3-2 0 0,-3 2 0 16,-6 0-9-16,6 0 9 0,-6 0 0 0,0 0-9 16,0 0 9-16,0 0 0 15,0 0-48-15,0 0-2 0,0 0-1 0</inkml:trace>
  <inkml:trace contextRef="#ctx0" brushRef="#br2" timeOffset="69978.82">18814 7760 1360 0,'0'0'60'0,"0"0"13"0,0 0-58 0,0 0-15 15,0 0 0-15,-3 6 0 0,3-6 104 0,-3 2 17 16,0 3 4-16,0-2 1 0,0 2-55 0,3-5-11 16,-3 6-3-16,0-1 0 0,0 0-21 0,0 1-4 15,0-1 0-15,3 0-1 0,-3 0 1 0,0 3 1 16,0-2 0-16,0 2 0 0,0-6-5 0,3-2-2 15,0 6 0-15,0-6 0 0,-3 5-1 0,3-5 0 0,0 0 0 0,0 0 0 16,0 0-11-16,0 0-2 0,0 0-1 0,6 5 0 16,-6-5-11-16,6 3 0 0,0-1 9 0,3-2-9 15,-3 3 0-15,3-3 0 0,0-3 0 0,0 3 0 16,0 0 0-16,-1 0 0 0,4 0 0 0,-3-2 0 16,0 2 0-16,0 0 0 0,0 2 0 0,0 1 0 15,0 0 0-15,-3-1 0 0,0 1 0 0,-3 0 8 16,-3-3-8-16,3 5 0 0,-3 3 0 0,0 0 0 15,-3 0 0-15,0 0 0 0,3 0 0 0,-6 0 0 16,0 2 0-16,3-2 11 0,-6 0-11 0,3 3 12 16,0-3-12-16,-3 2 0 0,3-2 0 0,0 0 8 0,-3 3-8 15,0-3 0-15,1-3 0 0,-1 3 0 0,0 0-8 0,0 0 8 16,0-3 0-16,0 3 0 0,0-8 0 16,3 3 0-16,-3-1 0 0,0-2 0 15,3-5 0-15,-3 5 0 0,3-5 9 0,0 2-9 0,0-5 0 16,3 3-8-16,0-3 0 0,0-3 0 15,6 1-129-15,-3-1-26 0,0 0-5 0</inkml:trace>
  <inkml:trace contextRef="#ctx0" brushRef="#br2" timeOffset="70221.18">18814 7781 1036 0,'0'0'46'0,"0"0"10"0,0 0-45 0,0 0-11 0,3-5 0 0,-3 5 0 15,6-3 219-15,-3 1 41 0,-3 2 9 0,0 0 2 16,9-5-135-16,-3-1-26 0,-4 4-6 0,4-1 0 16,3 0-48-16,-3-2-8 0,0 2-3 0,3 1 0 15,0-1 2-15,0 3 0 0,0 0 0 0,-3 0 0 16,3-5-38-16,-3 5-9 0,6-3 0 0,-3 0 0 16,-3 1 9-16,3-1 0 0,-1 1 0 0,4 2 0 15,-3-3-9-15,0 3 0 0,-6-3 0 0,3 6 0 16,-3-3-96-1,6 3-16-15,-3-3-2 0,0 0-629 0,0 0-125 0</inkml:trace>
  <inkml:trace contextRef="#ctx0" brushRef="#br2" timeOffset="70897.17">19222 7871 860 0,'0'0'38'0,"0"0"8"0,0 0-37 0,0 0-9 16,0 0 0-16,0 0 0 0,0 0 82 0,0 0 14 15,2-8 4-15,-2 8 0 0,3-5-29 0,0-3-6 0,0 3-1 0,0-3 0 16,-3 3-52-16,0-3-12 0,0 8 0 16,3-6 0-16,0 1 35 0,0-3 9 0,-3 0 3 0,0 3 0 15,3-3-1-15,0 3 0 0,-6-3 0 0,3 3 0 16,-3-3-2-16,3 0-1 0,-3 0 0 0,3 8 0 16,0 0-3-16,-6 0 0 0,0 0 0 0,-2 0 0 15,-1 0 17-15,0 2 3 0,0-2 1 0,3 3 0 16,-3 0 1-16,0 2 0 0,-3 0 0 0,3 3 0 15,-3 0-23-15,0 3-5 0,-3-1-1 0,1 4 0 16,2-4-13-16,0 1-2 0,3 2-1 0,0-3 0 16,-3 4-5-16,6-4-2 0,0 4 0 0,0-4 0 15,3 3-10-15,-3-2 0 0,3 0 9 0,0 2-9 0,3-3 0 16,0 1 0-16,0-1 0 0,3-2 8 0,0-2-8 16,0 2 0-16,3 0 0 0,3 0 8 0,0-3-8 15,0 0 0-15,0-5 0 0,0 3 0 0,3-3 0 0,-3-3 0 16,2 0 0-16,1 1 0 0,0-3 0 0,0-1 0 15,0 4 0-15,0-4 0 0,-3-2 0 16,0 0 0-16,0 0 0 0,-3 3 0 0,3-3 0 0,0 3 0 16,0-3 0-16,-4-3 8 0,1 4-8 0,0-4 0 15,0 0 0-15,-3 1 0 0,3-1 0 0,-3-2 11 16,0 2-11-16,0-2 12 0,-6-3-12 0,3 3 0 16,3 0 0-16,-3 0 0 0,0-3 0 0,-3 0 0 15,0 3 0-15,0-1 0 0,0 4 0 0,0 2 0 0,0 3 0 0,-3-1-11 16,0 1 11-16,6 5 0 15,-9-3 0-15,1 3 0 0,-1 0 0 0,0 0 8 0,3 3-8 16,-3 0 8-16,3-1-8 0,0 1 0 0,0 0 0 0,6-3 0 31,0 0-32-31,0 0-8 0,0 0-2 0,0 0-759 0,3 5-152 0</inkml:trace>
  <inkml:trace contextRef="#ctx0" brushRef="#br2" timeOffset="71445.69">19436 7644 576 0,'0'0'51'0,"0"0"-41"0,0 0-10 0,3-5 0 0,-3 5 136 0,6-6 24 16,-3 1 6-16,3 0 1 0,-3-3-49 0,3 5-10 15,-6 3-1-15,3-8-1 0,3 3-34 0,-3-3-6 16,0 3-2-16,-1-3 0 0,1 2-21 0,-3 1-5 16,0 5-1-16,0-5 0 0,3 0 5 0,-3-1 1 15,0 6 0-15,3-5 0 0,-6-3 5 0,0 3 2 16,3-1 0-16,-3 1 0 0,3 0-30 0,0 5-5 16,-2-5-2-16,-1-1 0 0,3 6 7 0,-6-2 2 15,-3-1 0-15,0 3 0 0,9 0 10 0,-6 0 3 16,-3 3 0-16,0-1 0 0,0 1-15 0,-3 2-4 15,3 0 0-15,-3 1 0 0,3 2 3 0,0-3 0 16,3 3 0-16,-3-3 0 0,4 6-11 0,2-3-8 16,-3 0 12-16,3 0-12 0,3 2 20 0,0-2-4 0,0-3 0 0,3 3 0 15,3 0-25-15,0 0-6 0,-1-2-1 0,4-1 0 16,-6 3 25-16,6-3 5 0,6-5 1 0,0 0 0 16,3 0-15-16,-6 0 0 0,0-5 0 0,-3-1 0 15,0 4-8-15,3-3-8 0,2-1-2 0,-2-2 0 16,-3 0 18-16,-3 0 0 0,6 0 0 0,-3-2 0 15,-3 2 0-15,-3 0 0 0,0 0 0 0,0 0 0 16,-3 3 0-16,-3-3 20 0,-3 0-2 0,3 3-1 16,0-1-17-16,0 1 0 0,-6 0 0 15,0 2 0-15,3-2 0 0,-6 2 0 0,0 1 8 16,3-1-8-16,4 3 0 0,2 0 0 0,-6 0 0 0,3 3 0 16,0-1-19-1,0 1-10-15,3 0-3 0,3-3 0 0,-6 5-96 0,6-5-20 0,0 0-4 0</inkml:trace>
  <inkml:trace contextRef="#ctx0" brushRef="#br2" timeOffset="71829.66">19653 7673 576 0,'0'0'25'0,"0"0"6"0,0 0-31 0,0 0 0 0,0 0 0 16,0 0 0-16,0 0 200 0,0 0 35 0,0 0 6 16,0 0 2-16,-3-3-102 0,3 3-20 0,-3-5-4 0,3 5-1 15,-3 3-28-15,-3-1-7 0,3-2-1 0,-3 3 0 16,-3 0-12-16,3 5-2 0,-5-3-1 0,-1 3 0 15,-3 5-13-15,3-2-2 0,-3-1-1 0,0 3 0 16,-3 3-5-16,6-3-2 0,-3 3 0 0,4-2 0 16,-1-1-24-16,0 0-5 0,0 0-1 0,0 0 0 15,0 1-3-15,0-4-1 0,3 4 0 0,0-7 0 16,0 4-8-16,3-6 0 0,0 3 0 0,3-2 0 0,0 2 0 0,3-8 0 16,0 0-8-16,0 0 8 15,0 0-71-15,3 0-9 0,3 0-3 0,3 0-689 16,0 0-139-16</inkml:trace>
  <inkml:trace contextRef="#ctx0" brushRef="#br2" timeOffset="72351.22">19632 7908 1335 0,'0'0'59'0,"0"0"13"0,0 0-58 0,0 0-14 16,0 0 0-16,0 0 0 0,0 0 60 0,0 0 8 16,0 0 3-16,0 0 0 0,0 0-3 0,0 0-1 15,0 0 0-15,0 0 0 0,0 0-16 0,0 0-3 0,0 0-1 0,9-2 0 16,-9 2-15-16,0 0-4 0,6-6 0 0,-6 6 0 16,0 0-4-16,3-7-2 0,3 1 0 0,-6 6 0 15,0 0-10-15,0 0-3 0,0-5 0 0,0 0 0 16,-3-1-9-16,3 6 10 0,-3-8-10 0,0 6 10 15,0-1-2-15,0 0-8 0,-3 1 12 0,0 4-4 16,3 1-8-16,-6 0 0 0,0 2 0 0,1 0 0 16,-4 1 23-16,0 2 2 0,3 0 1 0,0-1 0 15,-3 1 19-15,3 3 4 0,0 0 1 0,3-1 0 16,0 1-22-16,0 2-5 0,0 0-1 0,3-2 0 16,0-3 5-16,3 2 1 0,3 1 0 0,0-1 0 15,6-2-28-15,-3 0 8 0,-6-8-8 0,9 6 0 0,3-4 0 16,-3-2 0-16,0-2 0 0,0 2 0 0,3 0 0 15,0-3 0-15,0-2 0 0,-4-1 0 16,1 1-11-16,0-3-7 0,-3 0-2 0,3 0 0 0,-3-2 20 0,3-1 0 16,-3-2-8-16,-3 5 8 0,6-3-13 0,-6 1 1 15,0-1 0-15,0 1 0 0,0 2 21 0,0-3 5 16,-3 3 1-16,0 0 0 0,-3 3-1 0,0 0 0 16,3 5 0-16,-3-6 0 0,-3 1 6 0,6 5 0 15,-9 0 1-15,0 0 0 0,0 3-13 0,0-1-8 16,3 1 10-16,-6 2-10 0,3-2 0 0,0 0-15 15,1-3 2-15,2 2-807 0,0 1-162 0</inkml:trace>
  <inkml:trace contextRef="#ctx0" brushRef="#br2" timeOffset="73725.97">18332 7154 403 0,'0'0'36'0,"0"0"-36"15,0 0 0-15,0 0 0 0,0 0 188 0,0 0 32 16,0 0 5-16,0 0 2 0,0 0-89 0,0 0-18 16,0 0-3-16,0 0-1 0,0 0-43 0,0 0-9 15,0 0-1-15,0 0-1 0,0 0-18 0,0 0-3 0,0 0-1 0,0 0 0 16,5 0 8-16,-2-5 0 0,0 2 1 16,3-2 0-16,3 2-8 0,-6-2-1 15,6 0-1-15,0 0 0 0,0-3-11 0,0 2-3 0,3-2 0 0,0-2 0 16,0 2-4-16,6-5-1 0,-1-1 0 0,1 1 0 15,-3-3-20-15,-3 3-10 0,3-3 1 0,0-2 0 16,0-3 9-16,0 2 14 0,0-2-3 16,2 0-1-16,-5 0-10 0,3 5-14 0,-3-3 3 0,-3 9 1 15,0-1 10-15,0 3 11 0,-3 0-3 16,0 3 0-16,0-3-8 0,0 3-11 0,-3-1 3 0,3 4 0 16,-6 2 8-16,3-3 0 0,3 0 0 0,-6 3 0 15,0 0 0-15,0 0-10 0,0 0 10 0,0 0-10 16,0 0-33-16,0 0-6 0,0 0-2 15,0 0-639-15,3-5-128 0</inkml:trace>
  <inkml:trace contextRef="#ctx0" brushRef="#br2" timeOffset="74234.15">18894 6498 806 0,'0'0'72'0,"0"0"-58"0,0 0-14 16,0 0 0-16,3-5 141 0,-3 5 26 15,-3-8 5-15,3 8 0 0,6-3-56 0,3-2-11 0,-9 5-2 0,6-5-1 16,0 5-62-16,-6 0-13 0,0 0-3 0,6-8 0 15,0 5 13-15,-6 3 3 0,9 0 0 0,-9 0 0 16,6-5-8-16,0 5-2 0,0-5 0 0,3 5 0 16,-1-6 2-16,-2 4 1 0,-6 2 0 0,6-3 0 15,3 0-33-15,0-2 0 0,0 2 0 0,3-2-9 16,0 5 9-16,0-3 0 0,-3-2 8 0,3 5-8 16,-3-5 0-16,0 5 0 0,2-3 0 0,-2 3 0 15,0-2 0-15,0 4 0 0,0-2 0 0,-9 0 0 16,0 0 12-16,0 0-3 0,0 0 0 0,6 6 0 15,0 4-9-15,-3-2-11 0,-3 0 3 0,0 3 0 0,-3 2 8 16,0-3 0-16,0 4 0 0,-3-4 0 0,0 3 10 16,0 1-2-16,0-4-8 0,-3 3 12 0,3 1-12 15,-2-1 0-15,-1 0 0 0,0 0 0 0,0 1 17 0,-3-1 1 16,3 3 0-16,-3 0 0 0,3-3 3 16,-3 5 1-16,3-2 0 0,0 0 0 0,0 3-6 15,3-4-2-15,0 4 0 0,-2-6 0 0,2 0-5 0,0 1-1 16,0-4 0-16,3 3 0 0,0-2-8 0,0 0 0 15,3-11 0-15,0 0 0 16,0 0-130-16,0 0-28 0,0 0-6 0</inkml:trace>
  <inkml:trace contextRef="#ctx0" brushRef="#br2" timeOffset="74453.57">18960 6739 1789 0,'0'0'79'0,"0"0"17"0,0 0-77 0,0 0-19 0,9-3 0 0,-7-2 0 16,4 0 40-16,0 2 5 0,3-2 1 0,0 2 0 15,0-2 7-15,-3 0 2 0,6-1 0 0,0 1 0 16,3 0-27-16,-6-1-4 0,6 1-2 0,-3-3 0 16,2 6-22-16,-2 2 0 0,-3-8 0 0,3 5 8 15,0 0-25-15,-3 1-5 0,-3-4-1 0,3 6-948 16</inkml:trace>
  <inkml:trace contextRef="#ctx0" brushRef="#br2" timeOffset="74902.1">19373 6456 864 0,'0'0'76'0,"0"0"-60"15,0 0-16-15,-6 2 0 0,6-2 247 0,-3 3 46 16,-3 2 10-16,-2 1 1 0,2-4-182 0,-3 6-37 16,3-2-7-16,0 2-2 0,-6 2-13 0,6-2-3 15,3 3-1-15,0-3 0 0,-3 0-28 0,3 2-6 16,3-2-1-16,0 3 0 0,0-9-9 0,0-2-3 0,-3 8 0 0,3-8 0 16,0 0-12-16,6 5 9 15,-6-5-9-15,9 0 8 0,3 3-8 0,-3-3 0 0,0-3 0 16,0 3 8-16,2-2-8 0,-2-1 0 15,3 3 0-15,0-2 0 0,0-1 0 0,-3 3 0 0,0 0 0 0,0 3 0 16,0-1-8-16,-3-2 8 0,0 3-10 0,0 2 10 16,0 0 0-16,-3 1-9 0,-3 2 9 0,3-3 0 15,-3-5 0-15,-3 8 0 0,0 0 0 0,3 0 0 16,-3 0 0-16,0 0 0 0,0-3 0 0,0 6 0 16,-6-6 0-16,6 3 0 0,-3 2 0 0,-3 1 0 15,3-3 0-15,-3 2 8 0,0 1-8 0,-3 0 8 16,-3-3-8-16,3 2 0 0,4-2 0 0,-4 0 0 15,-3 0 0-15,3-3 0 0,3 1 0 0,0-4 0 16,3 1 0-16,0-3 0 0,-3-3 0 0,3-2-12 16,0 2-30-16,3-5-6 15,-3 6-2-15,3-6 0 0,0-3-138 16,0 1-28-16</inkml:trace>
  <inkml:trace contextRef="#ctx0" brushRef="#br2" timeOffset="75134.11">19388 6435 1267 0,'0'0'56'0,"0"0"12"0,0 0-55 0,0 0-13 15,0 0 0-15,0 0 0 0,0 0 223 0,0 0 41 16,6-6 9-16,3 1 2 0,-3 0-147 0,0 2-28 16,3-2-7-16,-3 0-1 0,3-1-43 0,0 4-9 15,-3-4-1-15,3 4-1 0,-3-4-22 0,0 1-5 0,2 2-1 0,-2 1 0 16,3 2-10-16,-3 0 0 0,-6 0 0 0,9 0 0 15,-3 0-12-15,3 0 1 0,-9 0 1 0,6 2 0 32,-6-2-146-32,0 0-28 0,0 0-7 0,9 0-499 0,0 3-100 0</inkml:trace>
  <inkml:trace contextRef="#ctx0" brushRef="#br2" timeOffset="75670.42">19650 6305 288 0,'0'0'25'16,"0"0"-25"-16,0 0 0 0,0 0 0 16,0 0 228-16,0 0 41 0,0 0 8 0,0 0 2 0,0 0-155 0,0 0-32 15,0 0-5-15,0 0-2 16,6-5-14-16,-3-1-3 0,-3 6-1 0,6-5 0 0,-6 5-12 0,3-5-3 16,0 0 0-16,-3 5 0 0,0 0-19 0,0 0-4 15,3-3-1-15,0-5 0 0,-3 8 11 0,0 0 1 16,0-8 1-16,0 3 0 0,-3 2-13 0,3 3-4 15,-3-5 0-15,0 0 0 0,0-1 3 0,-3 4 0 16,3-4 0-16,-3 6 0 0,6 0-5 0,-6-2-1 16,0 2 0-16,3 0 0 0,-6 2 7 0,3-2 0 15,6 0 1-15,-6 3 0 0,0 0-10 0,-2-1-3 16,5 1 0-16,-3 0 0 0,3 2-1 0,0 0-1 16,3-5 0-16,-3 5 0 0,0 1-2 0,0 2-1 15,3 0 0-15,-3 0 0 0,6-3-2 0,-3 3 0 16,0 0 0-16,3-3 0 0,-3-5-9 0,3 8 10 15,-3-8-10-15,6 5 10 0,0 0-10 0,0 3 0 0,2-2 0 16,-2-4 8-16,-6-2-8 0,6 0 0 0,3 0 0 0,0 0 0 16,0 0 8-16,-3-2-8 0,0-1 8 0,3 0-8 15,-3 1 0-15,0-4 0 0,-3 4 0 0,3-3 0 16,-3-1 0-16,3 1 0 0,-3 0 8 0,-3-3-8 16,-3 2 0-16,3 1 0 0,3 0 0 0,0 0 0 15,0 2 0-15,-3-5 0 0,-6 0 0 0,6 3 8 16,-3-1-8-16,3 1 0 0,-6 0 0 0,0 0 0 15,6-1 0-15,-6 1 0 0,0 2 0 0,0 1 0 16,6 2 0-16,-3-3 0 0,3 3 0 0,-6 3 0 16,-3-3 0-16,6 2 0 0,-3 1 0 0,6-3 0 15,-3 5-14-15,0 1 2 0,-3-1 0 0,3 0 0 16,0 3-92-16,0 0-17 16,3-3-4-16,-3 6-635 0,6-6-128 0</inkml:trace>
  <inkml:trace contextRef="#ctx0" brushRef="#br2" timeOffset="75970.2">19847 6353 633 0,'0'0'56'0,"0"0"-44"16,0 0-12-16,0 0 0 0,0 0 216 0,0 0 42 0,-3-6 8 0,-3 4 2 15,6 2-120-15,0 0-24 16,-6 0-5-16,3 2-1 0,-6 4-31 0,3-4-7 0,0 4 0 0,-6 2-1 15,3-1-16-15,0 1-3 0,-3 6-1 0,3 2 0 16,-3-1-4-16,3-1-1 16,-2 4 0-16,2 1 0 0,0-3-23 0,-3 2-5 0,3 1-1 15,0-4 0-15,-3 1-1 0,3 0-1 0,-3-3 0 0,3 1 0 16,-3-1-15-16,3 0-8 0,-2 0 10 16,5 1-10-16,-3-6 0 0,6 2 0 0,-3-2 0 0,6 0 0 15,0-8 0-15,0 0-8 0,0 0 8 0,0 0-13 16,0 0-116-16,0 0-23 15,0 0-5-15,9-5-600 0,3-1-120 0</inkml:trace>
  <inkml:trace contextRef="#ctx0" brushRef="#br2" timeOffset="76451.87">19799 6662 403 0,'0'0'17'0,"0"0"5"16,0 0-22-16,0 0 0 0,0 6 0 0,0-6 0 0,0 0 330 0,0 0 62 16,-3 5 418-16,3-5-642 0,0 0-48 15,0 0-10-15,0 0-2 0,0 0-60 0,0 0-13 16,6-3-3-16,0 1 0 0,-6 2 7 0,9-6 1 16,-3 4 0-16,3-4 0 0,0 1-22 0,-3-3-4 15,-6 8-1-15,3-5 0 0,0-3-2 0,0 0-1 16,0 0 0-16,-3 8 0 0,0-5 18 0,-3-1 4 15,0 1 1-15,0 0 0 0,0-1-20 0,-3 1-4 0,-3 0-1 0,0 2 0 16,3 3 4-16,0 3 0 0,-3 0 0 0,0-1 0 16,-3 3-2-16,3 1 0 0,3 2 0 0,-3 0 0 15,0 0 19-15,0 2 4 0,1-2 1 0,2 5 0 16,3-2-34-16,0 0 0 0,-3 2 0 0,0 3 0 16,6-3 13-16,0 3-4 0,-3-6-1 0,3 4 0 15,3-4-8-15,-3-2 0 0,3 0 0 0,-3-8 0 16,6 5 0-16,-6-5 0 0,0 0 0 0,0 0 0 15,15 0 0-15,-4-2 0 0,4-1 0 0,-3-2 0 16,0-3 0-16,0 2 0 0,3 1 0 0,-6-3 0 16,3-2 0-16,0-1 0 0,0 3 0 0,-6 0 0 15,-1 3-11-15,1-3 3 0,-3 0 0 0,3 0 0 16,-6 0 8-16,-3 0 0 0,3 3 0 0,-3-3 0 0,0 3 0 16,-3-1 0-16,1 1 0 0,-4 0 0 15,0 2-34-15,-3 1-11 0,0-1-3 0,-3 6-796 16,0-3-160-16</inkml:trace>
  <inkml:trace contextRef="#ctx0" brushRef="#br2" timeOffset="77419.75">18445 8649 910 0,'0'0'40'0,"0"0"9"0,0 0-39 0,0 0-10 0,-3 6 0 0,3-6 0 16,0 0 132-16,0 0 25 0,0 0 5 0,0 0 1 16,0 0-60-16,0 7-12 0,0-7-3 0,0 0 0 15,3 6-8-15,-3-6-1 0,0 0-1 0,0 0 0 16,0 0-20-16,0 8-4 0,0-8-1 0,0 0 0 16,0 0-19-16,6 8-4 0,0-3-1 0,-1 0 0 15,1-2 2-15,3-3 0 0,-3 3 0 0,3-3 0 0,3 0 8 0,-3 0 1 16,0-3 1-16,-3 0 0 0,0 1-27 0,0-1-6 15,0 0 0-15,0 3-8 0,3 0 15 0,3 0-4 16,0 0-1-16,-1 0 0 0,1 0-10 0,-3 3 0 16,3-3 9-16,-3 3-9 0,6-1 0 0,-6 1 0 15,3 0 0-15,-3-3 8 0,-3 2-8 0,3 1 0 16,0-1 0-16,0 1 8 0,-4 2-8 0,1-2 0 16,3 0 0-16,-3-1 0 0,0 1 0 0,0 2 0 15,-3 1 0-15,-3-6 0 0,6 2 0 0,0 1 0 16,0-1 0-16,0 1 0 0,0 0 0 0,-3-1 8 0,-3-2-8 0,0 0 0 15,0 0 0-15,6 3 0 16,-6-3 0-16,0 0 0 0,3 3 0 0,-3-3 0 16,0 0 0-16,6 5 0 0,-6-5 0 0,0 0 0 15,0 0 0-15,0 0 0 0,0 0-15 0,0 0-7 16,0 0-2-16,0 0 0 16,0 0-187-16,0 0-37 0</inkml:trace>
  <inkml:trace contextRef="#ctx0" brushRef="#br2" timeOffset="80874.8">18986 8530 403 0,'0'0'17'0,"0"0"5"15,0 0-22-15,0 0 0 0,0 0 0 0,0 0 0 16,0 0 212-16,0 0 37 0,0 0 8 0,0 0 2 0,0 0-147 0,0 0-30 16,0 0-6-16,0 0 0 0,0 0-11 0,0 0-1 15,0 0-1-15,3 8 0 0,-3-3-1 0,0 3 0 16,-3-2 0-16,0 2 0 0,0 2-10 0,0 1-3 15,-3-3 0-15,4 2 0 0,-4 3-9 0,0-2-3 16,0 0 0-16,-3 2 0 0,-3 3-3 0,0-3-1 16,3 0 0-16,0 0 0 0,0 1-17 0,3-4-4 15,0 1-1-15,3-1 0 0,-3-2 0 0,6 0 0 16,0-8 0-16,0 0 0 0,-3 8-3 0,6-2 0 16,0-4 0-16,0 1 0 0,3-3-8 0,3 0 0 15,0-3 9-15,6-2-9 0,0 2 0 0,-3-2 9 16,0 0-9-16,0-1 0 0,-1 4 8 0,1-4-8 15,0 1 0-15,0 2 0 0,0 1 0 0,0-1 0 16,0 1 0-16,0 2-12 16,-3 0-119-16,-3 0-23 0,3 0-5 0</inkml:trace>
  <inkml:trace contextRef="#ctx0" brushRef="#br2" timeOffset="81171.25">19123 8641 1285 0,'0'0'56'0,"0"0"13"0,0 0-55 0,0 0-14 16,0 0 0-16,0 0 0 0,-3 6 126 0,-3-1 22 15,3 3 5-15,3 0 1 0,-6 0-54 0,3 2-10 16,-2 1-2-16,-1 2-1 0,0-2-38 0,0-1-7 15,0 1-2-15,0-1 0 0,0 1-17 0,3-3-4 16,-3 5-1-16,0-5 0 0,3 3-10 0,0-3-8 16,3 0 9-16,-3 0-9 0,3-8 0 0,0 0 0 15,0 0 0-15,0 0 0 16,0 0-23-16,0 0-10 0,0 0-3 0,3 5-647 16,-3-5-129-16</inkml:trace>
  <inkml:trace contextRef="#ctx0" brushRef="#br2" timeOffset="81824.5">19290 8567 576 0,'0'0'25'0,"0"0"6"0,0 0-31 0,0 0 0 0,0 0 0 0,0 0 0 16,0 0 245-16,0 0 43 0,0 0 9 0,0 0 2 15,0 0-156-15,0 0-31 0,0 0-7 0,0 0-1 16,0 0-58-16,0 0-12 0,-6 6-2 0,3-1-1 16,3-5 11-16,0 0 2 0,-6 5 1 0,3 0 0 15,0 3-6-15,0 0-2 0,0 0 0 0,-3 0 0 16,3 0-8-16,0 0-1 0,-3-3-1 0,3 3 0 0,-3 0-3 16,0 3 0-16,3-3 0 0,0 2 0 0,1-4-8 0,-1 2-1 15,0-1-1-15,0-1 0 0,0 2 0 0,3-3 0 16,0-5 0-16,0 8 0 0,-3-3-14 15,3-5-12-15,0 0 3 0,0 0 0 0,0 0 9 0,0 0 0 16,0 0 0-16,0 0 0 0,0 0 0 0,0 0 0 16,0 0 0-16,0 0 0 0,0 0 11 0,0 0-3 15,0 0 0-15,0 0 0 0,0 0-8 0,0 0 0 16,9 3 0-16,-1-3 0 0,-8 0 0 0,6 0 0 16,-6 0 0-16,12-3 0 0,-3 3 0 0,0-2 0 15,-3-1 0-15,0 3 0 0,3-3 0 0,0 1 0 16,-9 2 0-16,6 0 0 0,0 0 0 0,-6 0 0 15,0 0 0-15,9 2 0 0,-3 1 0 0,-6-3 8 16,0 0-8-16,3 5 0 0,-3-5 0 0,3 5 0 0,-3-5 0 16,0 8 0-16,-3 0 0 0,0-2 0 15,3-6 0-15,0 8 0 0,-3 0 0 0,3-1 0 0,-3 1 0 16,3 0 0-16,-3 0 0 0,0 0 0 0,-3 0 0 0,3 0 0 16,3 0 0-16,-3-3 0 0,0 3 8 0,0-2-8 15,0 1 0-15,0-1 0 0,-3 2 0 0,0 0 8 16,0-3-8-16,3 0 0 0,-3 1 0 0,0 1 0 15,0-1 0-15,-3-1 0 0,6-2 0 0,-5-3 0 16,2 2 0-16,0-2 0 0,-3 0 8 0,0 0-8 16,3-2 0-16,0-1 0 0,3-2 9 0,-3-1-9 15,-3 4 0-15,0-3 0 0,3-1 0 0,3-2 8 16,-3 3-8-16,6-3 0 0,-3-3 0 0,3 4 0 16,3-1-190-1,-3-3-33-15,3-10-6 0,3 8-2 0</inkml:trace>
  <inkml:trace contextRef="#ctx0" brushRef="#br2" timeOffset="82039.42">19269 8588 1666 0,'0'0'74'0,"0"0"15"0,0 0-71 0,0 0-18 16,0 0 0-16,-3-5 0 0,-3 2 111 0,6 3 18 15,0 0 4-15,0 0 1 0,0 0-26 0,0 0-6 16,3-5-1-16,3 0 0 0,0 0-42 0,0 2-9 15,0-2-2-15,0 2 0 0,3 0-22 0,0 1-5 0,-3-1-1 0,0 3 0 16,6 0-11-16,-3-3-9 16,-1 1 12-16,1-1-12 0,-3 3 9 0,3 0-9 0,0 0 0 0,0 0 9 15,0 0-20-15,-3 0-4 0,3-3-1 0,0 3-800 16,-3 0-161-16</inkml:trace>
  <inkml:trace contextRef="#ctx0" brushRef="#br2" timeOffset="82587.15">19549 8517 403 0,'0'0'36'0,"0"0"-36"15,0-5 0-15,3 2 0 0,-3 3 238 0,3-3 41 16,0 1 8-16,0-4 1 0,0 4-157 0,-3-1-32 15,3 0-7-15,0-2 0 0,3 3-44 0,-3-4-8 16,-3 6-1-16,0 0-1 0,3-2-10 0,0-4-3 16,-3 6 0-16,0 0 0 0,0 0 9 0,-3-5 2 15,0-3 0-15,3 3 0 0,0 5-1 0,0-5 0 16,-3-3 0-16,0 2 0 0,0 1-5 0,3-3-1 16,0 3 0-16,-3-1 0 0,0 4-1 0,-3-1 0 15,3 1 0-15,-3-1 0 0,6 3 2 0,-6 0 0 16,-6 3 0-16,6-3 0 0,-3 2 10 0,0 1 1 15,-6 2 1-15,3 0 0 0,1 1-24 0,5-1-5 0,-3 0-1 0,3 3 0 16,0 3 0-16,3-3-1 16,-3 0 0-16,0 0 0 0,6 5-11 0,-3-3 0 0,3-2 0 0,0 0 0 15,3 3 0-15,3-3 0 0,-3 0 0 16,0 0 0-16,3 0 0 0,0-3 0 0,-3-2 0 0,6 2 0 16,3-2 0-16,-1-3 0 0,-2 0 0 0,3-3 0 15,0 0 0-15,3-2 0 0,-9 2 0 0,3-2 0 16,0-3 0-16,0 3 0 0,0-3 0 15,-3 0 0-15,0 0 0 0,0 0 0 0,0 0 0 16,-1 0 0-16,-2 0 0 0,0 3 0 0,0-3 0 0,-3 3 0 16,0-3 0-16,0 2 0 0,-3-1 0 0,0 1 0 15,3 1 0-15,0 5 0 0,-5-3 0 0,5 3 0 0,-3-5 0 16,-3 5 0-16,-3 0 0 0,0 0 0 0,0 3 0 16,3-1 0-16,-3 1 0 0,0 0 0 15,0-1 0-15,0 4-14 0,0 1 2 0,6 1 0 16,-3-2-146-16,0 2-29 0</inkml:trace>
  <inkml:trace contextRef="#ctx0" brushRef="#br2" timeOffset="82939.92">19683 8628 230 0,'9'-5'10'0,"-9"5"2"0,0 0-12 0,0 0 0 0,0 0 0 0,6 0 0 15,-3-6 216-15,-3 4 41 0,0-3 8 0,0 5 2 16,0 0-103-16,0 0-21 0,0 0-4 0,0 0-1 16,0 0-22-16,0 0-5 0,-9 5-1 0,3 3 0 15,-3 0-26-15,0 2-4 0,0-2-2 0,3 3 0 16,-3-3-18-16,-3 5-3 0,0-5-1 0,3 3 0 15,-2-1-15-15,-1 1-3 0,-3 2-1 0,0-3 0 16,-3 1-15-16,3 0-3 0,-3-1-1 0,6 1 0 16,0-1-10-16,1 1-8 0,-1 0 12 0,0-1-12 15,3 1 0-15,-3-3 0 0,3 0 0 0,3-3 0 16,0 0 0-16,6-5 0 0,0 0 0 0,0 0 0 16,0 0-87-16,0 0-24 0,6 3-5 0,0 2-639 15,3-5-128-15</inkml:trace>
  <inkml:trace contextRef="#ctx0" brushRef="#br2" timeOffset="83435.22">19686 8845 403 0,'0'0'17'0,"0"0"5"0,0 0-22 0,0 0 0 15,0 0 0-15,0 0 0 0,0 0 261 0,0 0 48 16,0 0 10-16,0 0 1 0,6 3-207 0,-6-3-41 16,6 0-9-16,3 0-2 0,-6-3-25 0,3 0-6 15,0-2-1-15,-6 5 0 0,0 0-13 0,3-5-4 0,0-3 0 0,0 3 0 16,-1-1-12-16,-2 6 0 0,-2-5 0 0,4 0-10 16,1-1 32-16,-3 6 6 0,-3-8 2 0,1 3 0 15,4 0-3-15,-4 0-1 0,-4-1 0 0,3 1 0 16,3 0-4-16,0 5-1 0,-6-3 0 0,0 3 0 15,6 0 13-15,-9 3 2 0,3 2 1 0,-3 0 0 16,0 1 6-16,0 4 1 0,0-2 0 0,0 5 0 16,0-2-12-16,0 0-1 0,-3-1-1 0,3 3 0 15,1 1-16-15,2-4-3 0,0 3-1 0,3-2 0 0,0 0-10 16,0-1 12-16,3 1-12 0,3-3 12 16,-3 0-12-16,0-8 0 0,6 5 0 0,-6-5 0 15,9 5 0-15,-9-5 0 0,8 3 0 0,-8-3 0 0,12 0 0 16,-3-3 0-16,0 3 0 0,0-2 0 0,-3-4 0 15,3-2 0-15,0 0 0 0,-3-2 0 0,0-1 18 16,0 3-2-16,0-5 0 0,3 5 0 0,-3-3-16 0,-3 4 0 16,-3-7 0-16,3 4 0 0,6 2 0 0,-3-3 0 15,-6 1 0-15,0 2 0 0,5 0 0 0,-5 2 0 16,-3-1 0-16,3 7 0 16,0 0-18-16,0 0-10 0,-5-3-3 0,5 3-753 15,0 0-152-15</inkml:trace>
  <inkml:trace contextRef="#ctx0" brushRef="#br2" timeOffset="84422.81">18364 7689 460 0,'0'0'20'0,"0"0"5"0,0 0-25 0,0 0 0 16,0 0 0-16,0 0 0 0,3-3 233 0,3 1 42 15,-3-4 8-15,3 1 1 0,3 2-154 0,0-2-31 16,-3-3-7-16,3 3 0 0,6-6-29 0,0 3-6 15,0 3-1-15,2-6 0 0,1 1-20 0,-3 2-4 16,-3-5 0-16,3 2-1 0,3 0-3 0,-3-2-1 0,0 5 0 0,2-2 0 16,1-1-16-16,3 1-3 0,0-4-8 0,-3 4 12 15,0-4-12-15,-3 4 0 0,-1-1 0 16,-2 3 0-16,3-2 11 0,-6-3-11 0,3 2 12 16,0 0-12-16,-3 1 0 0,0-3 0 0,0-1 0 15,-3 4 0-15,3-1 0 0,0-2 0 0,-1 2 0 16,1 3 0-16,0-5 0 0,-3 8 0 0,0-3 0 15,3 0 10-15,-6 3-10 0,-3 5 0 0,9-6-10 0,-9 6 10 16,0 0 0-16,0 0 0 0,6-5 0 0,-6 5 0 16,6-2 0-16,-6 2 0 0,0 0 0 0,0 0 0 15,9 2 0-15,-9-2-11 0,0 0 0 0,0 0 0 16,0 0-167-16,0 0-34 0,0 0-6 16,0 0-2-16</inkml:trace>
  <inkml:trace contextRef="#ctx0" brushRef="#br2" timeOffset="85025.15">19144 7072 1609 0,'0'0'35'0,"0"0"7"0,0 0 2 0,0 0 2 0,0 0-37 0,-6 3-9 0,6-3 0 0,-6 5 0 15,0-2 69-15,0 2 12 0,0-2 3 0,3 2 0 16,-6 3-17-16,4-3-3 0,-1 1-1 0,0 2 0 16,0 0-27-16,3-1-6 0,-3 1-1 0,3-2 0 15,0 2-5-15,0-3-2 0,0 0 0 0,3-5 0 16,0 0-14-16,0 0-8 0,0 0 8 0,0 0-8 16,6-2 8-16,3 2-8 0,0 2 8 0,0-2-8 15,-3-2 0-15,2-1 0 0,1 3 0 0,-3 0-8 16,-6 0 8-16,9-3 8 0,0 3-8 0,-3 0 11 15,-6 0-11-15,6 0 0 0,-6 0 0 0,9 3 0 16,-6 0-9-16,0 2 9 0,-3-5-12 0,6 8 12 0,-6-3 0 16,3 3-8-16,-3-3 8 0,0 3 0 0,0 3 0 15,-3-1 0-15,0-4 0 0,0 2 0 0,3 0 0 0,-3 0 0 16,0 2 0-16,0-2 0 0,0 0 0 0,-3 3 0 16,3-3 8-16,0-1-8 0,-3 1 0 0,0 0 0 15,0 3 0-15,0-6 0 0,-3 3 8 0,0 0-8 16,1-3 0-16,2 1 0 0,0-1 8 15,-3-2-8-15,-3-3 0 0,3 0 9 0,3 2-9 16,-3-4 0-16,-3-1 0 0,6-2 0 0,0 2 0 0,3-2 0 16,-3-6 0-16,6 3 0 15,-3 0-146-15,0-2-31 0,3-1-7 0,0 1 0 0</inkml:trace>
  <inkml:trace contextRef="#ctx0" brushRef="#br2" timeOffset="85262.76">19141 7091 403 0,'-3'0'17'0,"3"0"5"0,-6 0-22 0,6-3 0 0,0 3 0 0,0 0 0 15,0 0 338-15,0 0 63 0,0 0 13 0,0 0 2 16,0 0-244-16,0 0-50 0,0 0-10 0,6-2-1 16,-6 2-73-16,9-6-14 0,0 1-4 0,0 0 0 15,-9 5 10-15,9-3 2 0,-3-2 0 0,3-1 0 16,-3 4-32-16,3-3 0 0,-3 2 0 0,0 0 0 0,2 3 12 0,-8 0-3 15,0 0-1-15,6-5 0 0,0 5-8 16,-6 0-11-16,0 0 3 0,0 0 0 16,9 0-122-16,-3 0-24 0,-6 0-5 0,0 0-1 0</inkml:trace>
  <inkml:trace contextRef="#ctx0" brushRef="#br2" timeOffset="85744.01">19400 7056 1882 0,'0'0'41'0,"0"0"9"0,0 0 2 0,0 0 1 0,0 0-42 0,0 0-11 0,0 0 0 0,0 0 0 16,0 0 63-16,0 0 10 0,-3 8 3 15,3-8 0-15,3 6-32 0,-6-1-7 0,0 0-1 16,-3 3 0-16,0 0-8 0,0-3-1 0,-3 3-1 15,3 0 0-15,0 0 10 0,3 0 1 0,1 0 1 0,-4-3 0 16,0 3-19-16,0-2-4 0,6-6-1 0,0 0 0 16,0 0 0-16,0 0 0 0,0 0 0 0,6 2 0 15,3-2-14-15,-4 0 0 0,-5 0 0 0,9 0 0 16,3 0 0-16,-3 0 0 0,-3 0 0 0,3-2 0 16,0 2 0-16,-3-3 0 0,0 3 0 0,3 0 0 15,-3 3 0-15,-6-3 0 0,0 0 0 0,6 0 0 16,0 2 0-16,0 4-16 0,-6-6 3 0,3 5 1 15,3 5 12-15,-3 1 0 0,-3-3 0 0,0 0 0 16,0 0 0-16,0 0 0 0,-6-3 0 0,3 3 0 16,3 3 0-16,-3-1 0 0,0 1 0 0,0-3 10 0,-3 2-10 15,0 1 0-15,0-1 0 0,0 1-11 0,0-3 19 0,3 3 3 16,-6-4 1-16,3 1 0 0,0-5-12 0,0 2 0 16,-3-2 0-16,0 0 0 0,-3-1 0 0,1-2 0 15,5-2 0-15,-3-1 0 0,0 0 0 0,0-2 0 16,3 0 0-16,0-1-11 0,3-1 11 0,-3-4 0 15,0 0 0-15,3-2 0 16,3 5-119-16,0-2-21 0,-6-4-5 0,6 4-539 16,0-1-107-16</inkml:trace>
  <inkml:trace contextRef="#ctx0" brushRef="#br2" timeOffset="85976.38">19406 7041 1674 0,'0'0'74'0,"0"0"15"0,0 0-71 0,0 0-18 0,0 0 0 0,0 0 0 16,0 0 117-16,0 0 20 0,0 0 4 0,0 0 1 16,0 0-49-16,6 0-9 0,0-3-3 0,3 3 0 15,0 0-45-15,-3 0-8 0,3-3-3 0,-3 3 0 16,-6 0 14-16,6-2 2 0,0-1 1 0,3 3 0 16,-1 0-27-16,1-3-6 0,-3 1-1 0,3-1 0 15,-3 3-8-15,3-3 0 0,-3 1 0 0,3 2 0 16,-3-3 0-16,-6 3-11 0,6 0 3 0,3-3 0 15,-3 3-138-15,-6 0-27 0,0 0-6 0</inkml:trace>
  <inkml:trace contextRef="#ctx0" brushRef="#br2" timeOffset="86557.27">19647 7104 172 0,'3'0'16'0,"0"0"-16"15,0-3 0-15,0 3 0 0,0-2 197 0,0-1 37 16,0 0 7-16,0-2 2 0,0 5-77 0,-3 0-15 16,3-5-3-16,0 2-1 0,-3 3-47 0,0 0-10 15,3-5-2-15,0 2 0 0,0-2-24 0,-3 2-6 0,0 3-1 16,0 0 0-16,0 0-21 0,0 0-5 0,0-5-1 15,0 0 0-15,0 0-3 0,3-1-1 0,-6 4 0 16,0-4 0-16,6 1-2 0,0 0 0 0,-3-1 0 0,0-2 0 16,0 3 4-16,-3-3 0 0,3 0 0 15,0 3 0-15,-3-3-13 0,0 3-3 0,0 2 0 0,0-2 0 16,-3 5 7-16,3-3 1 0,0 1 0 0,3 2 0 16,-6 0 16-16,3 2 3 0,-3 1 1 0,0 2 0 15,0-2-29-15,3 2-11 0,-3 3 8 0,0-3-8 16,0 3 8-16,3-2-8 0,0 1 8 0,0 1-8 15,-2 0 8-15,2-2-8 0,3 2 8 0,-3 0-8 16,3-1 0-16,0 1 0 0,0 0 0 0,0-2 0 16,3 2 0-16,-3-8 0 0,0 0 0 0,5 2 0 0,1 6 0 0,-6-8 0 15,0 0 0-15,9 0 0 0,-3 0 0 0,3-3 0 16,-3 1 0-16,3-1 0 0,0-2 0 0,-3-3 0 16,-3 3 0-16,3-3 0 0,0 2 0 0,0-1 0 15,-3-1 0-15,0 0 0 0,3 0 0 0,-3 0 0 16,-3 0 0-16,0 0 0 0,3 0 0 0,-3 0 0 15,0 3 0-15,3-1 0 0,-3-2 0 0,0 3 0 16,0 5 0-16,0 0 0 0,-6-2 0 0,6 2 0 16,0 0 0-16,0 0 0 0,-6 0 0 0,0 2 0 15,6-2 0-15,-3 3 0 0,3-3 0 0,-6 8 0 16,3-3-14-16,3-5 5 16,0 0-112-16,0 5-23 0,0-5-4 0,0 8-580 15,3-2-117-15</inkml:trace>
  <inkml:trace contextRef="#ctx0" brushRef="#br2" timeOffset="86858.47">19838 7093 1206 0,'0'0'53'0,"0"0"11"15,0 0-51-15,0 0-13 0,0 0 0 0,0 0 0 16,0 0 134-16,0 0 24 0,0 0 5 0,-6 3 1 15,0-3-64-15,-3 3-13 0,0-1-3 0,0 1 0 16,6 2-14-16,-3 1-3 0,-6 2-1 0,3-3 0 16,3 5-4-16,-3 1-1 0,0 0 0 0,0-1 0 15,-2 3-25-15,2-2-6 0,0 2-1 0,0 0 0 16,0 3-5-16,3-5-2 0,0-3 0 0,0 0 0 0,0 0-22 0,3 0 8 16,0 0-8-16,0-3 0 0,3 0 0 0,0 1 0 15,0-6 0-15,0 0-8 0,0 0 8 0,0 0-10 16,0 0 10-16,0 0-10 15,0 0-171-15,0 0-35 0,0 0-6 0,9-6-2 0</inkml:trace>
  <inkml:trace contextRef="#ctx0" brushRef="#br2" timeOffset="87356.93">19844 7289 979 0,'0'-2'43'0,"0"2"9"0,0 0-41 0,6 0-11 0,-3 0 0 0,3 0 0 16,-6 0 183-16,5-3 34 0,-2 3 7 0,3-5 2 15,0 5-110-15,-3 0-23 0,3-3-4 0,0 0-1 16,0 1-31-16,-3-1-6 0,6 3-2 0,-6-3 0 16,-3 3-22-16,3-5-5 0,0 0-1 0,-3 0 0 15,3-1-5-15,0 1-2 0,-3-3 0 0,3 3 0 16,-3-1-5-16,0 1-1 0,0 5 0 0,0-5 0 15,-3-3 5-15,0 3 1 0,3-1 0 0,0 6 0 16,0-5 2-16,0 5 1 0,0 0 0 0,-3-5 0 16,-3 2-5-16,0-2 0 0,-3 5-1 0,0 0 0 0,3 5 17 0,-3 3 4 15,-3 0 1-15,4 3 0 16,-4-3-16-16,0 2-3 0,-3 1-1 0,0-1 0 0,9 4-4 16,0-1-1-16,-3-3 0 0,0 4 0 0,3-1 1 0,0 0 0 15,3 0 0-15,-3 0 0 0,-3 1-9 16,6-4 8-16,3 1-8 0,0-3 8 0,0 0-8 0,3-3 0 15,0 0 0-15,6 3 0 0,3-8 0 0,-6 0 0 16,-6 0 0-16,12-2 0 0,3-4 0 0,0-2 18 16,-3 0-3-16,3 1-1 0,-3-4-14 0,2 0 9 15,1 3-9-15,-3-2 8 0,-6-1-8 0,3 1 0 16,-3 2 0-16,3-3 0 0,-3 3 0 0,0 0 0 16,-6-2 0-16,3 2-11 0,0 0 11 0,-3 0-8 15,-3-3 8-15,0 3-8 0,0 3 0 0,0 0 0 16,3-1 0-16,-6 4 0 0,0-3-11 0,-3 5-1 15,-6 0-1-15,6 0-806 0,-3 5-161 16</inkml:trace>
  <inkml:trace contextRef="#ctx0" brushRef="#br2" timeOffset="88192.12">18293 10020 633 0,'0'0'56'0,"0"0"-44"16,0 0-12-16,0 0 0 0,0 0 246 15,0 0 47-15,0 0 10 0,0 0 1 0,0 0-148 0,0 0-31 16,0 0-5-16,0 0-2 0,3 5-42 0,-3-5-8 16,0 0-1-16,0 5-1 0,3 1-10 0,0-1-1 15,0 0-1-15,0 1 0 0,0-1-9 0,3 0-1 16,0 0-1-16,3 3 0 0,-4-2-10 0,1-1-1 16,0 3-1-16,0-3 0 0,3 0-11 0,-3 1-1 15,3 2-1-15,0-3 0 0,0 0-18 0,3 1-14 16,-3-1 2-16,3 0 1 0,-3-2 23 0,3-1 5 15,-1 4 1-15,-2-4 0 0,3 1-18 0,-3 0 0 0,-6 2 0 16,0-5 0-16,3 3 9 0,0-1-9 0,0-2 0 0,-6 0 9 16,0 0-25-16,6 3-4 0,-3 0-2 15,3-1 0-15,-3-2 22 0,-3 0 0 0,0 0 0 0,0 0 0 16,0 0 13-16,0 0 7 0,0 0 2 0,0 0 0 31,0 0-74-31,0 0-14 0,0 0-3 0,0 0-766 0,0 0-153 0</inkml:trace>
  <inkml:trace contextRef="#ctx0" brushRef="#br2" timeOffset="89093.25">18763 10221 1220 0,'0'0'54'0,"0"0"11"15,0 0-52-15,0 0-13 0,0 0 0 0,-3-3 0 0,3-2 136 0,-3 0 25 16,3 2 5-16,-3-2 1 0,3-1-58 0,0 1-11 15,0 5-2-15,0 0-1 0,0-5-26 0,3 0-5 16,0-1 0-16,3 1-1 0,-6 2-23 0,6-2-5 16,0 2-1-16,0-2 0 0,0 0-16 0,3-1-3 15,-3 4-1-15,3-1 0 0,0-2-5 0,0 2-1 16,0 1 0-16,-1-1 0 0,1 3-8 0,0 0 0 16,0 3 0-16,0-1 8 0,-3 4-8 0,-3-4 0 15,3 3 0-15,-3 1 0 0,-6 2 0 0,3 0 0 16,-3-3 0-16,-3 6 0 0,0-1 0 0,0 1 0 15,-3-1 0-15,3 4 0 0,-3-4 0 0,0 6 0 0,1 0 0 16,-1-3 0-16,0 6 12 0,-3-4-2 16,0 4-1-16,0 0 0 0,-3-4-9 0,3 1 0 15,0 0 0-15,-6 3 0 0,7-3 0 0,-7-3 0 0,3 3 0 16,0-3 0-16,3-5 0 0,-3 2 8 0,6-2-8 0,-3-2 0 16,6-1 21-16,0-2-1 0,0-1 0 0,6-2 0 15,0 0-20-15,0 0 0 0,0 0 0 0,0 0 0 16,6-8 0-16,3 3 0 0,0-3 0 0,3 5 0 15,-3-2 0-15,3 0 0 0,0 0 0 0,0 2 0 16,-3 0-11-16,0 3-6 0,0 0-2 0,-1 0 0 16,4 0 31-16,-6 3 7 15,3-3 1-15,-3 0 0 0,0 0-32 0,3 3-7 0,-6-1-1 0,3 1 0 16,0-1 20-16,0 1 0 0,3-3 0 0,0 3 0 16,0-1 0-16,-3-2 0 0,0 0 0 0,0 0 0 15,3 0 21-15,-1 0 8 0,-2-2 2 0,0-1 0 16,3 0-101-16,0-2-20 0,-3 0-4 0,0 0-1038 15</inkml:trace>
  <inkml:trace contextRef="#ctx0" brushRef="#br2" timeOffset="89574.89">19141 10144 403 0,'0'0'17'0,"0"0"5"0,0 0-22 0,0 0 0 16,0 0 0-16,0 0 0 0,0 0 380 0,0 0 72 15,-9 5 15-15,0-2 2 0,0 2-316 0,3 1-63 16,0-1-13-16,-2 3-2 0,2-3-31 0,0 0-5 0,0 1-2 0,0-1 0 16,-3 3-3-16,0 0-1 0,3 0 0 0,0-3 0 15,6-5-10-15,-6 11-3 0,0-3 0 0,6-8 0 16,0 0-8-16,0 0-1 0,0 0-1 0,3 5 0 15,3 0-10-15,0 1 0 0,0-6 0 0,0 2 0 16,3 1 0-16,0 2 8 0,0-2-8 0,0-1 0 16,-1-2 0-16,1 0 0 0,0 0 0 0,0 0 0 15,0 3 0-15,0 0 0 0,-3-1 0 0,3 1 0 16,-6 2 0-16,0 1 0 0,0 2 0 0,0-1 0 16,-3-1 0-16,0 4 0 0,0-2 0 0,0 0 0 15,-3 3 0-15,3-3 0 0,-3 2 0 16,0 1 0-16,0-1 0 0,-3 4 0 0,0-1 0 0,-3-2 0 0,0 2 0 0,-3 3 0 15,0-3 0-15,-2 0 0 0,-4 0 0 16,3 1 0-16,-3-4 0 0,3 1 0 0,0-3-18 0,0-3-2 16,0 0-1-16,1-2 0 0,-1 0 35 0,0-3 7 15,0 0 2-15,0-3 0 0,3 0-37 16,3-5-7-16,3 3-2 0,0-3 0 0,0-5 6 0,3 0 1 16,3-6 0-16,3 1 0 15,0-6-180-15,3 8-35 0,-3 0-7 0,3 0-2 0</inkml:trace>
  <inkml:trace contextRef="#ctx0" brushRef="#br2" timeOffset="89782.38">19049 10144 518 0,'0'0'46'0,"0"0"-37"16,0 0-9-16,0 0 0 0,0 0 312 0,0 0 61 0,0 0 12 0,0 0 3 16,0 0-199-16,9 0-39 0,-3-3-8 0,3 1-2 15,0 2-46-15,0 0-10 0,-1-3-1 0,1 1-1 16,-3-1-49-16,3 0-9 0,0 3-3 0,0 0 0 15,0-2-6-15,0-1-2 0,-3 0 0 0,0 1 0 16,0-1-13-16,3 0 0 0,-3 1 8 0,0 2-8 16,-6 0 0-16,6 0-8 0,3 0 8 0,0 0-13 15,-1 0-166 1,1 2-33-16,-3 1-6 0,3-3-2 0</inkml:trace>
  <inkml:trace contextRef="#ctx0" brushRef="#br2" timeOffset="90262.93">19472 10126 518 0,'-3'0'46'0,"3"0"-37"15,0 0-9-15,0 0 0 0,0 0 212 0,0 0 41 16,0 0 8-16,0 0 2 0,9-3-108 0,-4-2-22 16,-2-1-4-16,3 4-1 0,3-6-29 0,-6 5-7 15,0-2 0-15,3 0-1 0,0-3-40 0,0 2-8 16,-3 1-2-16,-3 0 0 0,3-3-8 0,-3 3-1 15,3-1-1-15,-6 1 0 0,0 0-8 0,3-1-2 16,-3 1 0-16,-3-3 0 0,3 0-1 0,0 3 0 16,-3-3 0-16,3 0 0 0,-6 3-1 0,0-1-1 15,1 6 0-15,-1-2 0 0,0 2 5 0,0 2 1 16,-6 4 0-16,0 2 0 0,-6 0-4 0,6 0-1 0,0-1 0 16,3 4 0-16,-2 0 17 0,-1-1 4 15,3 3 1-15,6-2 0 0,-3 2-22 0,3 1-5 0,3-7-1 16,0 4 0-16,6 0-13 0,-3-1 0 0,0-2 0 0,3 0 0 15,6-3 0-15,3 3 0 0,-3-2 0 0,3-4 0 16,0 1 0-16,2 0 8 0,1-6-8 0,0 3 0 16,0 0 0-16,-3-3 0 0,0-2 0 0,-3 0 0 15,3-1 0-15,3 1 0 0,-6-3 0 0,2 3-10 16,1-3-2-16,0 0-1 0,-9-3 0 0,3 3 0 16,0 1 0-16,0-7 0 0,-3 4 0 0,-3-1 0 15,0 1 13-15,0 2 0 0,0-3 0 0,-3 3-9 16,-3 0 9-16,0 0 0 0,-3 0 0 0,3 0 0 15,-3 6 0-15,3-4 9 0,-3 4-9 0,1 2 10 16,2 2-10-16,0 4-17 0,-6-1 4 0,3 0 1 16,0 3-79-16,0 0-15 0,3 0-3 15,3 3-698-15,3-3-139 0</inkml:trace>
  <inkml:trace contextRef="#ctx0" brushRef="#br2" timeOffset="90563.79">19638 10237 1832 0,'-6'8'81'0,"3"-6"17"0,-3 4-78 0,3-1-20 0,-3-2 0 0,-3 2 0 15,4 0 71-15,-4 0 10 0,0 1 3 0,0-4 0 16,0 4-20-16,0 2-3 0,-9 5-1 0,3-3 0 15,-6 1-8-15,3-3-1 0,4 5-1 0,-4 6 0 16,-3-1-14-16,-3 1-2 0,-3-1-1 0,3 1 0 16,7 2-33-16,-1-5 0 0,0 0 0 0,3 0 0 15,3-3 0-15,3-3 0 0,0 1 0 0,3-3 0 16,0 0 32-16,3 0-1 0,3-3 0 0,0 3 0 16,0-8-76-16,0 0-15 0,6 5-4 0,0-5-716 15,0 0-143-15</inkml:trace>
  <inkml:trace contextRef="#ctx0" brushRef="#br2" timeOffset="91059.81">19582 10560 1926 0,'0'0'85'0,"0"0"18"0,0 0-83 0,0 0-20 15,0 0 0-15,0 0 0 0,0 0 48 0,0 0 4 16,0 0 2-16,0 0 0 0,0 0-16 0,6-6-3 16,-6 6-1-16,6-8 0 0,0 3-23 0,-1-3-11 15,-2 3 10-15,0-3-10 0,0 0 8 0,0 0-8 16,-3 3 0-16,0-3 0 0,0 0 8 0,0 3-8 0,0-1 0 0,0 6 9 16,-3-8 25-16,0 3 5 15,0 2 1-15,0 1 0 0,-5 2 12 0,2 0 2 0,-6 2 1 0,3 4 0 16,-3 2-9-16,-3 2-2 0,0 3 0 0,0 1 0 15,0-1-20-15,0 5-5 0,1-2-1 0,2-3 0 16,0 3 7-16,0-2 2 0,0 1 0 0,6-1 0 16,3-1-27-16,0 0 8 0,3 3-8 0,3-3 0 15,0 0 0-15,3-2 0 0,3 0-14 0,-3-3 5 16,0 0 9-16,3-3 11 0,3-5-3 0,0 0 0 16,2 0-8-16,1-3-12 0,0 1 2 0,3-4 1 15,-3-2 9-15,0-2 0 0,-3-1 0 0,0 1 0 16,0-4 0-16,-1 1 12 0,-2-3-2 0,0 3-1 15,-3-3-9-15,-3 0-17 0,3 0 4 0,0 3 1 0,0 0 12 16,-6-3 0-16,0 3 0 0,0 0 10 16,0-1-2-16,0 4-8 0,-3 2 12 0,-3 0-4 0,0 3-8 15,0 5 0-15,-3 0 0 0,-3 2-11 0,-2 4 11 16,-1-1 0-16,-3 3 0 0,6 2 0 0,-3 1 0 0,3-3-8 16,0 2 8-16,3 1-1304 15</inkml:trace>
  <inkml:trace contextRef="#ctx0" brushRef="#br0" timeOffset="149467.87">2041 11687 1036 0,'0'0'46'0,"0"0"10"0,3 2-45 0,-3-2-11 0,-3 19 0 0,3-19 0 15,3 0 104-15,-3 0 20 0,0 0 3 0,0 0 1 16,0 16 0-16,0-6 0 15,-3-2 0-15,3-8 0 0,0 0-38 0,0 11-7 0,0-3-2 0,0-8 0 16,0 10-37-16,-6 1-8 0,6-11-2 0,-3 13 0 16,3-13-21-16,0 0-4 0,0 0-1 0,0 13 0 15,0-2-8-15,0-11 0 0,0 0 0 0,0 0 8 16,0 0-8-16,0 0 0 0,0 0 0 0,0 0 0 0,0 0-14 0,0 0 2 16,0 0 0-16,0 0 0 15,0 0-52-15,0 0-9 0,0 0-3 0,0 0 0 16,0 0-122-16,0 0-25 0,0-3-5 0,0-2-469 15</inkml:trace>
  <inkml:trace contextRef="#ctx0" brushRef="#br0" timeOffset="149856.12">2056 11695 1681 0,'0'-6'36'0,"0"6"8"0,0 0 2 0,0 0 2 0,0 8-38 0,-3 3-10 16,-3-1 0-16,3 1 0 0,3 0 101 0,-3-1 19 16,-3 3 3-16,3 1 1 0,3-4-36 0,0 3-6 15,-6-2-2-15,3 5 0 0,0-6-27 0,-3 4-5 16,6-4-2-16,-3 1 0 0,3 2-23 0,0-2-5 15,0-6-1-15,0 3 0 0,0 0-17 0,0-3 0 16,0-5 0-16,0 0 0 0,0 8 12 0,0-3-4 16,0 1 0-16,0-6-8 0,0 0 0 0,0 0 0 15,0 0-10-15,0 0 10 0,0 0-25 0,0 0 2 16,0 0 1-16,0 0 0 16,0-8-16-16,3 0-3 0,3 0-1 0,-6-5 0 15,0 2-17-15,0 0-3 0,3 1-1 0,0-3 0 0,-3-1 43 0,6 6 8 16,-6 1 1-16,0 1 1 0,0 6 10 0,0 0-13 0,0 0 5 0,0 0 8 15,0 0 0-15,0 0 12 0,0 0 0 0,0 0 0 16,0 0 32-16,0 0 6 0,0 3 2 0,-6 2 0 16,6 3 2-16,0 3 1 0,-6-3 0 0,6 2 0 15,0 3-23-15,-6-2-5 0,3 2-1 0,3 3 0 16,-9 0-26-16,9 0 0 0,-6 2 0 0,6-2 0 16,-3 3 47-16,0-6 4 0,3 0 1 0,0 3 0 15,0 0-32-15,-6 5-7 0,3-2-1 0,3-3 0 0,0-6-12 16,0 1-13-16,0-1 2 0,0-2 1 0,0 3-4 0,0-6-1 15,0 0 0-15,0-5-818 16,0 0-164-16</inkml:trace>
  <inkml:trace contextRef="#ctx0" brushRef="#br0" timeOffset="150732.65">2005 12401 230 0,'0'11'20'16,"0"-11"-20"-16,0-11 0 0,0 3 0 15,0 0 249-15,0 8 46 0,0 0 9 0,0 0 1 0,6 8-153 0,-6-3-32 16,0-5-5-16,0 0-2 0,0 0-33 0,0 0-8 16,0-8 0-16,0 6-1 0,0 2-15 0,0 0-2 15,0 0-1-15,0 0 0 0,0-3-41 0,0-5-12 16,0 0 0-16,0 6 0 0,0 2 56 0,0 0 6 16,0-8 2-16,-6 5 0 0,6 3 0 0,0 0 0 15,-3-8 0-15,-3 3 0 0,0 2-52 0,-3 3-12 16,3 3 0-16,0-1 0 0,0-2 54 0,-3 3 8 15,7-3 2-15,-10 3 0 0,6-1-34 0,-3 4-6 16,3 2-2-16,-9 0 0 0,6 2 16 0,-3-2 3 16,0 3 1-16,3-1 0 0,-3 1-29 0,3 2-5 15,-3-2-8-15,1 5 11 0,-4 2-11 0,3 3 0 16,0-5-12-16,0 3 12 0,3 4 0 0,0-4 0 16,0-1 0-16,-3 4 0 0,3-1 14 0,0 0 10 15,6 0 3-15,-3 0 0 16,3-2-43-16,3-3-9 0,-2 0-2 0,2-1 0 0,0 1 47 0,0-2 8 0,0-1 3 0,2-3 0 15,1 1-23-15,3 0-8 0,-3-4 0 0,3 1 0 16,6 0 0-16,-3-2 0 0,0-4 0 0,3 4 0 16,-3-4 8-16,3 1-8 0,-3-6 0 0,3 1 0 15,6-1 8-15,-7-2-8 0,-2 2 0 0,6-5 0 16,0 0 28-16,-3-5-1 0,-3 2 0 0,3 3 0 16,6-5-40-16,-12 3-8 0,9-4-2 0,-3-2 0 0,-4-2 23 15,4-1 0 1,0 1 0-16,-3-1 0 0,0-2 0 0,0 3 0 0,0 2 0 0,-3-5 8 0,0-1-8 15,-3 1 0-15,3 0 0 16,-3 3 8-16,6-1 8 0,-9 1 0 0,0-4 1 0,0 1 0 0,-6 3-17 16,3 4-17-16,0 7 3 0,-3-4 1 0,3 0 21 0,-9-2 4 15,6-8 0-15,-6 10 1 0,3 14-13 16,-3 2 0-16,0-5 0 0,-3 3 0 0,4 5 13 0,-1-3 0 16,-6-2 0-16,6 0 0 0,-6-3-13 0,3 10 8 15,0 6-8-15,0 0 0 0,6-3 0 0,-2-2 8 16,2-3-8-16,0-3 0 0,3 3-11 0,3 0-5 15,3 2 0-15,3-2-982 16,-3 0-196-16</inkml:trace>
  <inkml:trace contextRef="#ctx0" brushRef="#br0" timeOffset="154524.07">2062 11703 288 0,'0'0'12'0,"0"0"4"0,0 0-16 0,0 0 0 15,0 0 0-15,0 0 0 0,0 0 242 0,0 0 46 16,0 0 8-16,0 0 3 0,0 10-141 0,0-10-28 15,-6-3-6-15,6 3 0 0,0 0-22 0,0 0-4 16,0 0-1-16,0 0 0 0,-3 8-30 0,3-8-7 16,0 0 0-16,0 0-1 15,0 0-2-15,0 6 0 0,0 4 0 0,3-2 0 0,3 0-34 0,-6-3-7 16,0-5-2-16,0 0 0 0,0 0-1 0,0 0 0 16,0 0 0-16,0 0 0 0,3-2-13 0,-3 2 0 15,0 0-12-15,6-5 12 0,-3-1 12 0,0-2 8 16,-3 0 3-16,0 3 0 0,0-3-37 0,0 0-7 15,0 0-2-15,-3 3 0 0,0-3 23 0,3 0 0 16,0 8 0-16,-6-8 0 0,3 3 40 0,3 5 12 0,0 0 2 0,0 0 1 16,0 0-37-16,-6 5-7 0,-3 0-2 0,6 3 0 15,0 0 34-15,3 3 6 0,-6-1 2 0,3 1 0 16,3 2-17-16,0 1-3 0,0-4-1 0,0 1 0 16,0-3-30-16,0 0 0 0,3-3-8 0,3 0 8 15,-6-5-8-15,0 0 8 0,6 0 0 0,0-3 0 16,3-2-14-16,-6-3 4 0,6 0 1 0,-1-2 0 15,1-1 9-15,-3 1 16 0,0-4-4 0,3 1-1 16,-9 3-11-16,3-1-16 0,3 0 4 0,-6 3 1 16,0 0 19-16,0 8 4 0,0-7 1 0,0 7 0 15,0 0-13-15,-9-3 11 0,3 0-11 0,6 3 10 16,-9 3-10-16,3 5 0 0,0-3-12 0,3 6 12 0,-8-1 0 16,5-2 0-16,3 3 0 0,3 2 0 0,-9-5 0 0,3 3 0 15,6-3 0-15,6-1 0 0,-6-1 0 0,3-1-20 16,3-5 3-16,-6 0 1 0,3 0 16 0,-3 0 12 15,6-5-1-15,0-1-1 0,2-1-10 0,-2-1 12 16,0 2-12-16,3-2 12 16,-3-2-44-16,3 2-9 0,-9 3-2 0,6-3 0 15,0 2-126-15,-3-2-26 0</inkml:trace>
  <inkml:trace contextRef="#ctx0" brushRef="#br0" timeOffset="-198718.93">2583 13237 288 0,'47'-5'25'0,"-29"2"-25"0,9 1 0 0,3-1 0 15,-1 3 21-15,1-3-1 0,0 3 0 0,-3-2 0 16,2 2-20-16,-2-3 0 0,9 3 0 0,-6-3 0 16,2 3 0-16,1-2 8 0,3 2-8 0,-6 0 0 15,2 0 0-15,-2 0 0 0,0 2 0 0,0-2 0 16,-4 0 0-16,-2 0 0 0,3 0 0 0,-3 3 0 16,3-3 0-16,-1 0 0 0,-2 0 0 0,3 0 0 15,0 3 0-15,0-3 0 0,-6 2 0 0,2 1 0 16,1 0 0-16,3-3 0 0,-6 0 0 0,3 2 0 15,2-2 0-15,-2 3 0 0,-3-1 0 0,6 1 0 16,-6 0 0-16,2-1 0 0,4 1 0 0,-3 0 0 0,3-1 0 16,-3-2 0-16,5 3 0 0,1-3 8 0,-3 3-8 0,3-3 0 15,2 0 0-15,1 0 0 0</inkml:trace>
  <inkml:trace contextRef="#ctx0" brushRef="#br3" timeOffset="-74031.42">4360 11806 709 0,'0'0'31'0,"0"0"7"0,0 0-30 0,0 0-8 16,0 0 0-16,0 0 0 0,0 0 40 0,0 0 8 16,0 0 0-16,0 0 1 0,0 0-19 0,0 0-4 15,0 0-1-15,0 0 0 0,0 0 19 0,0 0 4 16,0 0 1-16,0 0 0 0,0 0 11 0,0 0 1 15,0 0 1-15,0 0 0 0,3 0-5 0,-1-3-1 16,-2 3 0-16,6-3 0 0,-3-5-3 0,0 3-1 16,0-3 0-16,3 0 0 0,-3 0 4 0,0 0 0 15,0 1 0-15,3-4 0 0,-6 3-16 0,3 0-4 0,3 0 0 0,0 0 0 16,0-2-9-16,-6-1-3 16,3 3 0-16,3-3 0 0,0 4-7 0,0-1-1 15,-3-3-1-15,3 0 0 0,-3-2-3 0,3 3 0 0,0-4 0 16,0 4 0-16,0-3 0 0,0 2 0 0,2-2 0 15,-5 2 0-15,3-2 0 0,0 2-1 0,0-2 0 0,-3 3 0 16,3-4 0-16,-3 1 0 0,0 3 0 0,3 2 0 16,-3-3 0-16,3 0 0 0,-6 1 0 0,9-3 0 15,-9-1 1-15,6 1 0 0,-3 3 0 0,3-4 0 16,0 1-4-16,-3 0-8 0,3 0 12 0,0-3-4 16,0 3-8-16,-3-1 8 0,3-2-8 0,0 1 8 0,-3 1-8 15,3 1 0-15,-1 0 9 0,-2 2-9 0,3-2 0 16,0 2 9-16,0-2-9 0,-3 3 0 0,0-1 11 0,3-2-11 15,0 5 10-15,-3-3-10 0,6 1 0 0,-9-1 0 16,6 1 0-16,0-1 0 0,3-2 12 0,-6 2-4 16,3 1-8-16,0-4 12 15,0 1-12-15,3 0 8 0,-6-3-8 16,3 3 0-16,0-3 12 0,-1 0-4 0,1 0-8 0,0 3 12 0,0 0-12 16,0 0 8-16,0-1-8 0,-3 1 0 0,3-3 0 0,0 3 8 15,0 0-8-15,-3-1 0 0,0 1 0 0,0 0 0 16,3 2 8-16,-3 1-8 0,3-1 0 0,0 1 0 15,-6-1 0-15,6 1 0 0,-6-1 8 0,6 0-8 16,-3 1 0-16,3-1 9 0,-3 1-9 0,-3 2 0 16,3-3 0-16,-3 1 8 0,3-1-8 0,3 0 0 15,-6 1 0-15,3-1 0 0,3 3 0 0,-1-2 0 16,-5-4 0-16,6 4 8 0,-3-3-8 0,3-1 0 0,0 4 0 16,-6-1 0-16,6 1 0 0,-3-1 0 0,3-2 0 15,-3 2 8-15,3 1-8 0,0-4 0 0,-6 4 9 16,6-3-9-16,-3 2 8 0,3-2-8 0,0 2 8 15,-3-2-8-15,0 0 0 0,3 2 0 0,-3-2 0 16,6 2 8-16,-3-2-8 0,-6 3 0 0,6-4 0 16,-3 4 0-16,3-1 0 0,0 1 0 0,-6-1 0 0,2 0 8 15,1-2-8-15,0 3 0 0,-3-1 0 0,6 0 8 16,-3 1-8-16,0-1 0 0,0 1 8 0,3-1-8 16,-6-2 0-16,0 2 9 0,3 1-9 0,0-1 0 15,0-2 9-15,3 0-9 0,0 2 0 0,-6-2 9 16,3 0-9-16,0 2 8 0,0-2-8 0,3 0 8 15,-3 2-8-15,3 0 8 0,0-2-8 0,-6 0 8 16,6 0-8-16,-3 2 0 0,3-2 0 0,0 2 0 16,-6 1 8-16,6-1-8 0,0-2 0 0,-3 2 8 0,0-2-8 0,3 3 0 15,-4 2 0-15,4-3 0 0,-3 0 0 0,3 1 10 16,-3-1-10-16,3 3 10 0,-3 0-10 0,0-2 0 16,-3 2 0-16,3-3 0 0,3 1 0 0,0 2 0 15,-3-3 0-15,-3 3 0 0,6-2 0 0,-3 2 0 16,3-6 0-16,-3 4 0 0,6-1 0 0,-6 1 0 15,3-3 0-15,0-1 0 0,0 1-11 0,0 0 11 16,3 0-8-16,-6 2 8 0,3 0 0 0,0 1 0 16,2-1 0-16,-2 1 8 0,3-4-8 0,-3 4 0 15,0-1-8-15,-3 1 8 0,3 2 0 0,0-3 0 16,-3 3 0-16,0 0 8 0,3-2-8 0,-3 2 0 16,3-3 0-16,-3 3 0 0,0-2 0 0,0 2 0 15,3 0 0-15,-3 0 0 0,3 0 0 0,0 0 0 16,-6 0 0-16,6-3 0 0,-3 4 0 0,3-1 0 15,0-3 0-15,-3 0 8 0,0 3-8 0,2-2 0 0,-2-3 0 0,3 2 0 16,3 1 0-16,-6-4 0 0,0 1 0 0,3 0 0 16,-3 2 0-16,3 1 0 0,-3-1 0 15,3 3 0-15,-3-2 0 0,0 2 0 0,3-3 0 16,-3 0 0-16,3 1 0 0,-6-1 0 0,6 3 0 0,-3 0 0 16,3-2 0-16,0-1 0 0,-6 1 0 0,6 2 0 15,-3-3 0-15,0 3 0 0,0-5 0 0,0 5 8 16,0-3-8-16,0 1 0 0,3 2 0 0,-4-3 0 15,1 1 0-15,3 2 0 0,-3-3 0 0,3 3 0 16,-3 0 0-16,3-2 0 0,0 2 0 0,-3-3 0 16,3 3 0-16,0 0 0 0,-3-2 0 0,3 2 0 15,0 0 0-15,0-3 0 0,-3 3 0 0,0-2 0 0,0 2 0 16,0 0 8-16,3-3-8 0,-3 3 0 16,0-2 0-16,0 2 0 0,3-3 0 0,-3 1 0 0,3-1 0 15,3 1 0-15,-9-1 0 0,6-2 0 0,2 2 0 0,-2 1 8 16,0-1-8-16,-3-2 0 0,6 0 0 0,3 2 8 15,-12 0-8-15,9 1 0 0,0-3 0 0,-3 2 0 16,0 0 0-16,0 1 0 0,-3-1 0 0,9 1 0 16,-9-1 0-16,3 3 0 0,0 0 0 0,-3 0 0 15,6 0 0-15,-6 0-8 0,-3 3 8 0,5-3 0 16,-2 0 0-16,0 3 0 0,0-3 0 0,3 3 0 16,0-3 8-16,-3 0-8 0,3 3 0 0,-3-3 0 0,3 0 0 15,-3 0 0-15,3 2 0 0,0-2 0 16,-3 3 0-16,6-3-8 0,-9 3 8 0,6-3 0 0,0 3 8 15,0-3-8-15,0 0 0 0,-3 3 0 0,3-3 0 16,0 2 0-16,0-2 0 0,3 3 0 16,-4-3 0-16,1 0-8 0,0-2 8 0,0 2 0 0,3 0 0 15,-6-3 0-15,3 1 0 0,0-1 0 0,3 3 0 16,-3-2 0-16,-3 2 0 0,6-3 0 0,-6 3 8 0,3-3-8 16,-3 4 0-16,3-1 0 0,0-3-10 15,-3 3 10-15,3 3 0 0,-3-3 8 0,0 3 0 0,0-3 1 16,0 2-9-16,0-2 0 0,3 3 0 0,-3 0 0 15,2-3 0-15,1 3-11 0,0-3 1 0,-3 0 0 16,3 0 10-16,0 2 11 0,0-1-3 0,0-1 0 16,3 0-8-16,-3 2 0 0,-3-2 0 0,3 3 0 0,3-3 0 15,-3 0 0-15,-3 3 0 0,3 0 8 0,0-1-8 16,0 4 0-16,-3-6 0 0,3 5 0 0,0-2 0 16,-3 0 0-16,3 2 0 0,-4-2 0 0,1-1 0 0,0 1 8 15,3-3-8-15,0 3 8 0,0 0-8 16,3-3 0-16,-3 2 0 0,0-2 0 0,3 3 18 0,-3 0 2 15,0-3 0-15,0 0 0 0,0 3-29 0,0-1-6 16,-3 1-1-16,3-3 0 0,0 3 25 16,0 0 5-16,0-1 1 0,0 1 0 0,-3 0-15 0,2 2 0 15,4-2 0-15,-3-1 0 0,-3-2-10 0,3 3-2 16,6 0 0-16,-9 2 0 0,6-5 21 0,-3 3 4 16,0 2 1-16,0-2 0 0,3 0-14 0,3-1-16 15,-9 1 3-15,6 3 1 0,-3-4 12 0,0 1 13 16,0 0-2-16,0 2-1 0,-1-2-10 0,4-1 0 15,-3-1-12-15,-3 1 12 0,-3 6-8 0,9-5 8 0,0 0 0 16,-3-1 0-16,-6 6 0 0,6-5 0 0,6 0 0 0,-9-1 0 16,3 1 0-16,0 0 0 0,-3 0 0 0,3-1 0 15,0 1 0-15,0 2 0 0,-6 3 0 0,6-2 0 16,3-4 0-16,-9 4 0 0,0 2 0 0,9-6 8 16,-3 1-8-16,-1 0 0 0,-2 2 0 0,3-2 0 15,3 0 0-15,-3 2 0 0,-6 3 0 0,3-3 0 16,6-5 0-16,-3 3 0 0,0 3 0 0,0-4 0 15,0 6 0-15,3-5 0 0,-3 2 0 0,0 1 0 16,0-1 0-16,0 0 8 0,0 1-8 0,-3-1 8 0,3 0-8 16,-3 1 0-16,3 2 0 0,-1-3 0 0,1 0 0 15,0 1 0-15,0-1 0 0,0 3 0 0,-3-2 0 16,0-1 0-16,3 0 0 0,-3 1 0 0,3-1 0 0,0 3 0 16,-3-3 0-16,3-2 0 0,3 2 9 15,-3 1-9-15,-6 2 10 0,3-3-10 0,6 0 8 0,-3 1-8 16,-6 2 0-16,6-3 0 0,3 0 0 0,-6 1-8 15,6-1-1-15,-3 1 0 0,-6 2 9 0,5-3 11 16,1 0-3-16,-6 3 0 0,0 0-8 0,9-2-11 16,0-1 3-16,-9 3 0 0,6-3 8 0,-6 3 0 15,6-2 0-15,0-1 0 0,-6 3 0 0,0 0 14 16,6-5-3-16,0 2-1 0,0 0-10 0,-6 3-11 16,0 0 3-16,9-2 0 0,-3-1 8 0,-6 3 11 15,6-2-3-15,-6 2 0 0,6-3-8 0,3-2 0 0,-6 2-10 16,-3 3 10-16,6-3 0 0,-6 3 0 0,6-5 0 0,3 2 0 15,-6 1 0-15,-3 2 0 0,5-6-9 0,1 4 9 16,0-1 0-16,0 0 0 0,-6 3 0 16,3-2 0-16,3-3 0 0,0 2 0 0,-3 0 0 0,3 1 11 15,-3 2-11-15,3-3 0 0,-3 0 0 0,-3 3 0 16,0 0 0-16,6-2 0 0,0-1 0 0,0 0 0 16,-3 1 0-16,-3 2 0 0,6-3 0 0,0 0 0 15,0 1 0-15,0-1 0 0,-3 0 0 0,3-2 0 16,0 3 0-16,0-1 0 0,-6 3 0 0,0 0 12 15,5-3-12-15,1 1 0 0,-3-1 0 0,3 0 0 16,0 1 0-16,-6 2 0 0,0 0 0 0,6 0 8 16,-3 0-8-16,6 0 0 0,-6-6 0 0,-3 6-11 0,0 0 11 0,6-2 0 15,3-4 0-15,-6 4 0 0,0-1 0 0,3 3 0 16,0-2 0-16,0-1 0 0,0 0 0 0,0 3 0 16,-3-2 0-16,3 2 0 0,0 0 0 0,-6 0 8 15,0 0-8-15,0 0 8 0,0 0-8 0,3-3 0 16,-3 3-8-16,6-3 8 0,2 1 0 0,-8 2-8 15,0 0 8-15,6 0 0 0,0-3 0 0,-6 3 0 16,0 0 0-16,0 0 0 0,0 0 0 0,6-3 0 16,3 1 0-16,-3-1 0 0,0-2 0 0,-6 5 0 15,6-3 0-15,-6 3 0 0,9-3 0 0,-3 3 0 16,0-2 0-16,-6 2 0 0,0 0 0 0,9-3 0 16,0 1 0-16,-9 2 0 0,6 0 0 0,-6 0 0 0,6-3 0 15,-6 3 0-15,9-3 0 0,-9 3 0 16,9 0 0-16,-9 0 0 0,9-2 0 0,-9 2 0 15,0 0 0-15,5-3 0 0,-5 3 0 0,9-3 0 16,-9 3 0-16,6-2 0 0,-6 2 0 0,9-3 0 0,-9 3 0 16,6-5 0-16,-6 5 0 0,9-3 0 0,-9 3 0 0,9-3 0 15,0 1 0-15,-9 2 0 0,6-3 0 0,-6 3 0 16,9-3 0-16,-3 1 0 0,-6 2 0 0,0 0 0 16,9 0 0-16,-9 0 8 0,6-3-8 0,-6 3 0 15,0 0 0-15,6-2 0 0,0 2 0 0,-6 0 0 16,0 0 0-16,0 0 0 0,6-3 0 0,-6 3 0 15,0 0 0-15,9-3 0 0,-6 3 0 0,5-2 8 16,-2-4-8-16,-6 6 0 0,0 0 0 0,6 0 0 0,0-2 0 16,0-1 0-16,-6 3 0 0,6-3 0 0,0 1 0 15,0-1 0-15,-6 3 0 0,6-3 0 0,0 1 0 16,0 2 0-16,-3-3 0 0,-3 3 0 0,0 0 0 16,9-2 0-16,0-1 0 0,-3 0 0 0,-6 3 0 0,3-2 0 15,3 2 0-15,0-3 0 0,0 0 0 0,0 1 0 16,0 2 0-16,-1 0 0 0,1-3 0 0,-3 0 8 15,-3 3-8-15,6 0 0 0,3-5 0 0,-3 2 0 16,-6 3 0-16,6 0 0 0,0-2 0 0,-3-1 0 16,-3 3 0-16,0 0 0 0,0 0 0 0,3 0 0 15,-3 0 0-15,0 0 0 0,6-3 0 0,-3 1 0 16,3-3 0-16,-6 5 8 0,0 0-8 0,6 0 0 16,0-3 0-16,3 0 0 0,-9 3 0 0,6-2 0 15,0 2 0-15,3 0 0 0,-9 0 0 0,6-6 0 16,0 4 0-16,2 2 0 0,-2-6 0 0,0 6 0 0,-6 0 0 15,0 0 0-15,9-5 0 0,-6 2 0 0,-3 3 0 16,9 0 0-16,-9 0 0 0,6-2 0 0,-6 2 0 0,0 0 0 31,6-3 0-31,3 3 0 16,3-3 0-16,-3 1 0 16,-9 2 0-16,6-3 0 0,-6 3 0 15,0 0 0-15,0 0 0 0,9-2 0 0,0-1 0 0,-9 3 0 16,0 0 0-16,0 0 0 0,6-3 0 0,-6 3 0 15,0 0 0-15,0 0 0 0,0 0 0 0,9-2 0 16,-9 2 0-16,6 0 0 0,-6 0 0 0,5-3 0 16,-5 3 0-16,0 0 0 0,0 0 0 0,0 0 0 0,0 0 0 15,9-3 0-15,-9 3 0 0,0 0 0 0,0 0 0 0,0 0 0 16,9-2 0-16,-9 2 0 0,6-6 0 0,-6 6 0 16,0 0 0-16,0 0 0 0,0 0 0 0,0 0 0 15,6-2 0-15,-6 2 0 0,9 0 0 0,-9 0 0 16,0 0 0-16,0 0 0 0,0 0 0 0,6-3 0 15,0-2 0-15,-6 5 0 0,0 0 0 0,0 0 0 16,0 0 0-16,6-3 0 0,-6 3 0 0,9-2 0 16,-9 2 0-16,3 0 0 0,-3 0 0 0,9-3 0 15,-9 3 0-15,0 0 0 0,6-5 0 0,0 2 0 16,-6 3 0-16,0 0 0 0,6-3 0 0,0 1 0 16,0-1 0-16,-6 3 0 0,0 0 0 0,0 0 0 15,3-3 0-15,3 1 0 0,-6 2 0 0,0 0 0 16,6-3 0-16,-1-2 0 0,1 5 0 0,-6 0 0 15,0 0 0-15,3-3 0 0,6 0 0 0,-3 3 0 0,-6 0 0 16,3-2 8-16,3-1-8 0,-6 3 0 0,0 0 0 0,3-2 0 16,3 2 0-16,0 0 0 0,0-6 0 0,-3 6 0 15,-3 0 0-15,3-2 0 0,3-1 0 0,0 3 0 16,0-3 0-16,0 3 0 0,-3-2 0 0,0 2 0 16,-3 0 0-16,6-3 0 0,-3 0 0 0,3 1 0 15,-3-1 0-15,0 3 0 0,-3 0 0 0,6-3 8 16,0 1-8-16,-3-1 0 0,2 0 0 0,-2 1 0 15,6-1 0-15,-9 3 0 0,0 0 0 0,0 0 0 16,6-2 0-16,0 2 0 0,-6 0 0 0,9-3 0 16,0 0 0-16,-3 3 0 0,-6 0 0 0,6-2 0 15,0-1 0-15,-6 3 0 0,0 0 0 0,0 0 0 16,6-3 0-16,3 3 0 0,-9 0 0 0,9-2 0 0,-9 2 0 16,6-3 0-16,0 3 0 0,-6 0 0 15,0 0 0-15,9-3 0 0,-9 3 0 0,6-2 0 0,-6 2 0 16,0 0 0-16,6-3 0 0,-6 3 0 0,8-3 0 0,-8 3 0 15,6-2 0-15,-6 2 0 0,0 0 0 0,9-3 0 16,-9 3 0-16,6-2 0 0,3-1 0 0,-9 3 0 16,0 0 0-16,0 0 0 0,6-3 0 0,-6 3 0 15,9-2 0-15,-9 2 0 0,0 0 0 0,6-3 0 16,3 0 0-16,-9 3 0 0,6-2 0 0,0-4 0 16,-6 6 0-16,0 0 0 0,6-2 0 0,-6 2 0 15,6-6 0-15,0 4 0 0,-6 2 0 0,0 0 0 16,0 0 0-16,9-3 0 0,-3 0 0 0,-6 3 0 0,0 0 0 0,6-5 0 15,0 3 0-15,-6 2 0 0,0 0 0 0,6-3 0 16,2-2 0-16,-8 5 0 0,6-3 0 16,-3-2 0-16,3-1 0 0,0 4 0 15,-6 2 0-15,6-3 0 0,-3 0 0 0,3 1 0 0,-3-4 0 16,-3 6 0-16,3-5 0 0,3 3 0 0,-3-1 0 16,0-2 0-16,-3 5 0 0,6-3 0 0,0 0 0 15,-6 3 0-15,0 0 0 0,6-2 0 0,0-4 0 0,-3 4 0 16,3-1 0-16,-6 3 0 0,0 0 0 0,0 0 0 15,6-3 0-15,-6 3 0 0,3-5 0 0,3 3 0 16,-3-4 24-16,0 1 0 0,-3 5 0 0,6-3 0 16,0 3-24-16,-1-2 0 0,-2-1 0 0,-3 3 0 15,0 0 0-15,6-3 0 0,0 1 0 0,-3-1 0 0,-3 3 0 16,6 0 0-16,0-5 0 0,0 2 0 0,0 0-15 16,0 3-7-16,0 0-2 0,0-2 0 0,0-3 24 0,-3 5 0 15,-3 0 0-15,6-6 0 0,-3 1 0 0,3 2 0 16,-6 3 0-16,6-5 0 0,0 2 0 0,-3-2 0 15,3 2 0-15,-6 3 0 0,6-2 0 0,0-1 0 16,-6 3 0-16,5-5 0 0,-5 5 0 0,6-3 0 16,0 1 0-16,-6 2 0 0,6-3 0 0,-6 3 0 15,0 0 0-15,9-5 0 0,-9 5 0 0,6-6 0 16,0 4 0-16,-6 2 0 0,9-6 0 0,-3 4 0 16,3-1 0-16,-9 3 0 0,6-5 0 0,0 2 0 15,3 1 0-15,-3 2 0 0,-6 0 0 0,0 0 0 16,9-8 0-16,-9 8 0 0,6-6 0 0,-6 6 0 15,6-5 0-15,0 2 0 0,-6 3 0 0,0 0 0 16,6-8 0-16,-1 6 0 0,-5 2 0 0,6-6 0 0,-6 6 0 0,6-5 0 16,-6 5 0-16,6-5 0 0,-3 0 0 0,0 2 0 15,3-2 0-15,-3-1 0 0,0 4 8 0,0-4-8 16,0-2 0-16,0 6 0 0,0-3 0 0,0-1 0 16,-3 6 0-16,3-2 0 0,3-4 0 0,-3 4 0 15,0-6 0-15,-3 8 0 0,3-3 0 0,0 0 0 16,0-2 0-16,0 3 0 0,0-4 0 0,-3 6 0 15,3-5 0-15,0 2 0 0,3-2 0 0,-3 2 0 16,3-2 0-16,-3 0 0 0,3 2 0 0,-3-2 0 16,3 2 0-16,0 1 0 0,-4-6 0 0,4 5 0 15,3-2 0-15,-3-1 0 0,-3 4 0 0,3-6 0 16,0 2 0-16,3 1 0 0,-6 0 0 0,3 0 0 16,0-1 0-16,-3 1 0 0,3 0 0 0,-3-1 0 0,-3 6 0 15,6-5 0-15,0 0 0 0,0 2 0 16,-3-2 0-16,3 2 0 0,0 1 0 0,3-1 0 0,-3-2 0 0,-1 5 0 15,1-3 0-15,0 0 0 0,0 1 0 0,0-1 0 16,-3 0 0-16,0 1 0 0,3-3 0 0,-3 2 0 16,-3 3 0-16,6-5 0 0,0 2 20 0,-3-2 0 15,-3 5-1-15,6-6 0 0,0 4-19 0,0-4 0 16,-3 1 0-16,3 2 0 0,-3-2 0 0,3 0 0 16,-6 5 0-16,3-5 0 0,3-1 0 0,0 1 0 15,-6 5 0-15,6-5 0 0,0-1 0 0,0 1 0 0,-1 0 0 16,-5 5 0-16,6-5 0 0,-6 5 0 0,6-3 0 0,3-2 0 15,-9 5 0-15,6-6 0 0,0 1 0 0,-6 5 0 16,9-5 0-16,-9 5 0 0,6-6 0 16,-6 6 0-16,9-2 0 0,-9 2 0 15,6-5 0-15,-6 5 0 0,0 0 0 0,9-3 0 0,-9 3 0 0,6-5 0 16,3-1 0-16,-9 6 0 16,3-8 0-16,3 3 0 0,0 0 0 0,0-1 0 0,0 1 0 0,-3 0 0 15,-3 5 0-15,9-3 0 0,-4-2 0 0,1 2 0 16,-3-2 0-16,3 0 0 0,0 2 0 0,0-2 0 15,-6 5 0-15,6-3 0 0,0 1 0 0,-3-1 0 16,0-2 0-16,-3 5 0 0,9-3 0 0,-3 0 0 16,0 1 0-16,-3-1 0 0,3 0 0 0,3 1 0 15,-6-1 0-15,6 0 0 0,-9 3 0 0,3-5 0 16,6 2 0-16,-3 1 0 0,-3-1 0 0,2-2 0 0,4 2 0 16,-3-2 0-16,0 2 0 0,0-2 0 0,0 2 0 15,0-5 0-15,3 3 0 0,0 0 0 16,-3 2 0-16,3-2 0 0,0 0 0 0,-3-3 0 0,3 5 0 15,-6-2 0-15,3-1 0 0,-3 1 0 0,3 3 0 0,0-4 0 16,0 1 0-16,2 0 0 0,-5-1 0 0,6 4 0 16,-3-1 0-16,0-2 0 0,-6 5 0 0,6-3 0 15,0 0 0-15,3-2 0 0,-3 3 0 0,0-4 0 16,0 6 0-16,3-8 0 0,-3 3 0 0,0 2 0 16,0 1 0-16,0-4 0 0,3 1 0 0,-3 0 0 15,0 0 0-15,2 2 0 0,1 0 0 0,-6 1 0 16,3-4 0-16,-6 6 0 0,6-2 0 0,0-4 0 15,-3 1 0-15,3 2 0 0,-3 1 0 0,3-1 0 0,0-2 0 16,0 2 0-16,-3 1 0 0,3 2 0 0,0-6 0 0,0 1 0 16,3 2 0-16,-6-2 0 15,3 2 0-15,3 1 0 0,-9 2 0 0,3-6 0 0,6 4 0 0,-7-1 0 16,-2 3 0-16,6-2 0 0,3-1 0 0,-3 0 0 16,-3 1 0-16,3-1 0 0,0 0 0 0,0-2 0 15,0 2 0-15,3 1 0 0,-6-1 0 0,6 0 0 16,0-2 0-16,-3 2 0 0,0 1 0 0,3-1 0 15,0 1 0-15,-3-4 0 0,0 4 0 0,2 2 0 16,4-3 0-16,-6 3 0 0,0-3 0 0,0 1 0 16,0 2 0-16,3-6 0 0,0 4 0 0,-3-1 0 15,0 0 0-15,3 3 0 0,0 0 0 0,-3-5 0 16,3 3 0-16,0-1 0 0,-3 0 0 0,6 1 0 16,-4-4 0-16,-2 6 0 0,3-2 0 0,-3-4 0 0,3 6-11 15,-3-2-5-15,0-1-2 0,0 0 0 16,0 1 18-16,0-1 0 0,0 3 0 0,0-3 0 0,-6 3 13 15,6-2 3-15,0-1 1 0,0 1 0 0,-6 2-17 0,6-3 0 16,0 0 0-16,0 1 0 0,0 2-8 0,-1-3-6 16,1 0-1-16,0 1 0 0,3-1 24 0,-3 3 5 15,0-5 1-15,0 2 0 0,0 0-15 0,0 1 0 16,-3 2 0-16,3-6 0 0,0 4 0 0,0-1 0 16,0 1 0-16,0 2 0 0,-3-8 0 0,3 5 0 15,3-2 0-15,-3 2 0 0,0 0 0 0,3 1 0 16,-4-4 0-16,1 4 0 0,3-1 0 0,-3 1 0 15,3-4 0-15,-3 6 0 0,3-5 0 0,0 2 0 0,-3 1 0 16,3-1 0-16,-3-2 0 0,3 2 0 0,-3 0 0 16,3 1 0-16,0-1 0 0,-3 3 0 0,3-5 0 0,-4 2 0 15,4 3 0-15,-3-2 0 0,0-1 0 0,0 3 0 16,0-5 0-16,3 2 0 0,-3 0 0 16,0 1 0-16,3 2 0 0,-3 0 0 0,3-6 0 0,-3 6 0 15,0-2 0-15,3-1 0 0,-3 0-12 0,0 1 12 16,3 2 0-16,-1-3 0 0,-2 0 8 0,0 3-8 15,3-5 0-15,-6 3 0 0,6 2 0 0,-3-3-10 16,0 0 10-16,0 1 0 0,0-1 10 0,3 0-10 16,-3 3 0-16,0-2 0 0,0 2-11 0,0 0 11 15,0 0 0-15,3-3 0 0,-3 3 0 0,3 0 0 16,-4-5 0-16,1 2 0 0,0 0 0 0,0 1 0 16,0 2 0-16,0-3 0 0,-3-2 10 0,3 2-10 0,0 3 0 15,0 0 0-15,-3 0 0 0,3-5 0 0,0 2 0 0,0 1 0 16,0-1 0-16,0 3-12 0,0-5 12 0,0 2 0 15,0 3 9-15,3-3-9 0,-3 1 0 0,0 2 0 16,-1 0 0-16,4-6 0 0,-3 4 0 0,0-1 0 16,3 1 0-16,-3 2 9 0,3 0-9 15,0 0 0-15,-3 0 0 0,3 0 0 0,-3-6 0 16,3 6 0-16,0-2 0 0,-3-1 0 0,0 3 0 0,3-3 0 16,-3 3 0-16,2-2 0 0,-2 2 0 0,0 0 0 15,3 0 0-15,-3 0 0 0,0-3 0 0,0 3 0 16,3 0 0-16,0 0 0 0,-3 0 0 0,-3-3 0 15,3 3 0-15,0 0 0 0,-3-2 0 0,3 2 0 16,3 0 0-16,-3-3 0 0,-6 3 0 0,6-3 0 0,0 3 0 16,-6 0 0-16,0 0 0 0,6 0 0 0,-1-2 0 15,1 2 0-15,0-3 0 0,3 3 0 0,3 0 0 0,-3 0 0 16,0 3 0-16,-9-3 0 0,0 0 0 0,0 0 0 16,6-3 0-16,0 3 0 0,-3 0 0 0,3 0 0 15,0-3 0-15,0 3 0 0,0 0 0 0,0 0 0 16,0 0 0-16,-6 0 0 0,6 3 0 0,0 2 0 15,0-5 0-15,0 0 0 0,-1-5 0 0,1 2 0 16,0 3 0-16,0-2 0 0,0-1 0 0,0 3 0 16,0 0 0-16,0-2 0 0,0 2 0 0,3-3 0 15,-3 0 0-15,0 3 0 0,0-2 0 0,0 2 0 16,3-6 0-16,0 6 0 0,0 0 0 0,0 0 0 16,-1-5 0-16,1 2 0 0,-3 1 0 0,3-1 0 15,0 3 0-15,0 0 0 0,0-5 0 0,-3 5 0 16,3-3 0-16,-3 3 0 0,0-5 0 0,0 5 0 0,3 0 0 0,-3 0 12 15,0-5-12-15,3 2 12 0,0 3-12 0,-4 0 0 16,1 0 0-16,-6 0 0 0,6 0 0 0,0 0 0 16,-6 0-12-16,6 0 12 0,0 0 0 0,-6 0 0 15,0 0 0-15,6 3 0 0,-6-3 0 0,9 5 0 16,0-5 0-16,0 5 0 0,-9-5 0 0,0 0 0 16,6 0 0-16,0 0 0 0,-6 0 0 0,0 0 0 15,9 0 0-15,-3 3 0 0,-6-3 0 0,6 0 0 16,-3 5 0-16,6-5 0 0,-3 0 0 0,3 0 0 15,2 0 0-15,-5 0 0 0,-6 0 0 0,0 0 0 16,9-5 0-16,-3 5 0 0,0 0 0 0,3 0 0 16,0 0 0-16,-3 0 0 0,-3 0 0 0,-3 0 0 15,6-3 0-15,0 3 0 0,3-2 0 0,0 2 0 16,-3-3 0-16,3 3 0 0,-3 0 0 0,0-5 0 0,-3 2 0 16,-1 3 0-16,4-5 0 0,-3 5 0 0,3 0 0 15,-3-6 12-15,6 4-12 0,-6-1 0 0,6 3-12 0,-6-3 12 16,0 3 0-16,0 0 0 0,0 0 0 0,3 0 0 15,-3-2 0-15,3 2 10 0,-3-3 1 0,0 3 0 16,0-3-11-16,0 3-16 0,0 3 4 0,3-3 1 16,0-3 11-16,0 3 0 0,-6 0 0 0,0 0 0 15,0 0 0-15,3 0 0 0,3 0 0 0,-6 0 0 16,0 0 0-16,0 0 0 0,3 0 0 0,-3 0 0 16,0 0 0-16,0 0 0 0,0 0 0 0,0 0 0 15,3 6 0-15,-3-6 0 0,0 0 0 0,0 0 0 16,0 0-207-16,-6 5-39 0,6-5-8 15,-21 0-2-15</inkml:trace>
  <inkml:trace contextRef="#ctx0" brushRef="#br3" timeOffset="-73403.06">21308 8948 2432 0</inkml:trace>
  <inkml:trace contextRef="#ctx0" brushRef="#br3" timeOffset="-72921.04">11664 5432 460 0,'0'0'20'0,"0"0"5"0,0 0-25 0,0 0 0 0,0 0 0 0,0 0 0 16,0 0 315-16,-3 5 57 0,0 0 12 0,3-5 3 15,0 0-223-15,3 6-45 0,-3 2-9 0,3 0-2 16,-6 0-52-16,3 0-12 16,-3-3-1-16,3 3-1 0,0-6-25 0,3 4-5 0,-3 4 0 0,0-2-1 15,-3 0-91-15,3 3-19 0</inkml:trace>
  <inkml:trace contextRef="#ctx0" brushRef="#br3" timeOffset="-72720.69">11625 6051 1728 0,'0'0'76'0,"0"0"16"0,0 0-73 0,0 8-19 16,-3-3 0-16,3 1 0 0,-3-4 106 0,3 6 18 15,-6-5 3-15,6 2 1 0,-3 0-40 0,3 1-7 16,-3-1-1-16,0 0-1 0,3 3-79 0,0-8-8 16,-2 3-6-16,2 2-1 15,-3 3-90-15,3 0-19 0,0-3-3 0,0-5-1 0</inkml:trace>
  <inkml:trace contextRef="#ctx0" brushRef="#br3" timeOffset="-72569.59">11602 6461 806 0,'-9'24'36'0,"6"-13"7"0,-3 2-35 0,3-3-8 0,0 1 0 0,0 0 0 16,0 2 104-16,0-3 18 0,0 1 4 0,0-1 1 15,3 1-67-15,-3-3-12 0,3-3-4 0,3 3 0 16,0 0-120-16,-3 0-25 16,3-3-5-16,-3 3-1 0</inkml:trace>
  <inkml:trace contextRef="#ctx0" brushRef="#br3" timeOffset="-72441.92">11542 7009 288 0,'0'0'25'0,"0"5"-25"16,0 0 0-16</inkml:trace>
  <inkml:trace contextRef="#ctx0" brushRef="#br3" timeOffset="-72186.61">11548 7440 1324 0,'0'0'118'0,"-3"8"-94"0,0 0-24 0,3 3 0 16,-3-1 134-16,0 1 22 0,-3-1 5 0,0 1 1 15,3 2-85-15,0-2-17 16,0 2-3-16,0 0-1 0,0-5-39 0,0 3-8 0,0-3-1 0,3 2-8 16,0-2-16-16,0 3-11 0,0-3-1 15</inkml:trace>
  <inkml:trace contextRef="#ctx0" brushRef="#br3" timeOffset="-72014.08">11485 8125 691 0,'3'8'61'0,"-6"0"-49"15,3 8-12-15,-3 0 0 0,6 3 172 0,-3-6 31 16,0-5 6-16,0 0 2 15,0-8-309-15,3 8-62 0,-3 2-12 0</inkml:trace>
  <inkml:trace contextRef="#ctx0" brushRef="#br3" timeOffset="-71783.69">11426 8625 172 0,'0'0'16'0,"0"8"-16"15,0 6 0-15,0 1 0 0,0-1 219 0,0 2 41 0,0-3 8 0,-3 0 1 16,3 0-172-16,0 0-34 0,-3-2-7 0,3 2-2 16,0-5-10-16,-3 3-3 0,0-1 0 0,0 4 0 15,0-1 17-15,0 0 3 0,0 0 1 0,0 1 0 16,0-1-6-16,0-3 0 0,0 1-1 0,0 0 0 16,3-1-30-16,-3-2-5 0,3 0-2 0,3-3 0 15,-3 1-18-15,3-1-17 0,-3-5 3 16,3 3 1-16,0 2-208 15,0 3-42-15</inkml:trace>
  <inkml:trace contextRef="#ctx0" brushRef="#br3" timeOffset="-71664.2">11432 9229 1479 0,'-9'18'65'0,"9"-7"15"0,-3-1-64 0,0 1-16 16,-3 2 0-16,3-5 0 16,0 3 43-16,0-1 5 0,0-2 2 0,-3 3 0 0,6 2-32 0,-3 0-6 15,0 0-2 1,3 6 0-16,0-3-62 0,-3 0-13 0</inkml:trace>
  <inkml:trace contextRef="#ctx0" brushRef="#br3" timeOffset="-71516.95">11357 9771 345 0,'-8'24'15'0,"5"-11"4"0,-3 0-19 0,3-2 0 15,-3-8 0-15,0 5 0 16,0 5 149-16,3 3 27 0,0 7 4 0,0-1 2 0,0-4-154 0,3 1-28 15,-3-6-12-15,0 0-279 16,3 0-55-16</inkml:trace>
  <inkml:trace contextRef="#ctx0" brushRef="#br3" timeOffset="-71311.09">11277 10229 288 0,'0'0'12'0,"0"5"4"0,0 3-16 0,-3 0 0 0,0 0 0 0,-3 2 0 15,3 1 89-15,0 2 15 0,3 1 4 0,-3 1 0 16,3 4-15-16,-3-1-2 0,0 1-1 0,3 2 0 15,3 3-68-15,0-3-14 0,-3-2-8 0,3-1 10 16,-3-7-2-16,3 2 0 0,0 0 0 0,-3-5 0 0,-3 0 1 0,0 0 0 16,3 3 0-16,-3-3 0 0,3-1-1 0,0 1-8 15,3 0 12-15,0 3-4 0,-3 0-8 16,0-1 0-16,0 1 0 0,0-1 0 0,3-2 0 0,-3 3 0 16,0-1 0-16,0 1-492 15</inkml:trace>
  <inkml:trace contextRef="#ctx0" brushRef="#br3" timeOffset="-70832.13">11235 10893 288 0,'0'0'25'0,"0"8"-25"16,0 2 0-16,0 4 0 15,0-1 96-15,0-3 13 0,0 4 3 0,0-1 1 16,0-2-45-16,0-1-10 0,0 1-2 0,0-1 0 0,0-2 2 0,0 3 0 16,0-3 0-16,-3 0 0 0,3 2-10 0,-3-2-3 15,3 0 0-15,-3 0 0 0,3 0-36 0,-3 0-9 16,1-3 0-16,2 3 0 0,0-3-18 0,0 3-6 15,-3-2 0-15,3 2-1 16,0-3-11-16,0 0-3 0,0 6 0 0,0-1 0 16,0 4 2-16,0-4 0 0,0 1 0 0,-3-1 0 0,3 4 37 15,0 1 13-15,-3-1 0 0,0 2 0 0,0-3 60 0,3-3 12 16,-3 1 3-16,0 0 0 0,3 2-33 0,0-3-7 0,-3 4 0 0,3-4-1 16,0 3 3-16,-3 1 1 0,3-4 0 0,0 1 0 15,3-1-18-15,-3-2-3 0,0 0-1 0,0 0 0 16,3 0-29-16,-3 0 8 0,3-3-8 0,-3 3 0 15,0-2 0-15,0 2 0 0,0-8 0 16,0 5 0-16,0-5 0 0,0 5 0 0,-3 0 0 0,3 1 0 16,0-6 42-16,0 5 6 0,0-5 0 0,-3 5 1 15,3 3-28-15,-3-3-5 0,3 3-2 0,0 0 0 16,-3-2-14-16,3 2 0 0,0-8 8 0,0 8-8 16,0-1 0-16,0-1 0 0,0-6 0 0,0 8 0 0,3-3-23 0,-3 3-1 15,0 0 0-15,0-3 0 16,0 3-46-16,0-8-10 0,0 0-1 0,0 0-1 15,0 0-2-15,-3 5-1 0,3 1 0 0,0-1 0 16,-3 0 21-16,3 1 5 16,0-1 1-16,0 3 0 0,0 0 2 0,0 2 1 0,3-2 0 15,0 3 0-15</inkml:trace>
  <inkml:trace contextRef="#ctx0" brushRef="#br3" timeOffset="-70664.58">11188 11848 518 0,'0'0'46'0,"0"0"-37"16,0 0-9-16,0 5 0 0,0 1 129 0,0-1 24 15,0 3 5-15,0-3 1 0,-3 3-95 0,3-3-20 16,3 3-3-16,-3-8-1 0,0 0-24 16,0 0-6-16,0 0-1 0,0 8 0 0,0-8 6 0,0 0 1 0,3 6 0 0,-3-6 0 15,0 0 16-15,0 0 4 0,0 7 1 0,0-7 0 16,0 0 11-16,0 8 1 0,0-8 1 0,-3 8 0 16,3-8-24-16,0 0-5 0,0 0-1 0,0 8 0 15,0-8-20-15,0 0 0 16,0 0 0-16,0 0-508 0,0 0-97 0</inkml:trace>
  <inkml:trace contextRef="#ctx0" brushRef="#br3" timeOffset="-69560.72">11161 12274 576 0,'0'0'51'0,"0"0"-41"0,0 0-10 0,0 0 0 16,0-3 296-16,0 3 58 0,0 0 11 0,0 0 3 15,0 0-214-15,3-2-42 0,0-4-9 0,0 4-2 0,3 2-50 16,3-3-11-16,-3 1-1 0,0-1-1 0,3 0-26 0,-3 1-12 16,0-1 10-16,2 0-10 15,1 1 34-15,-6 2 1 0,-3 0 0 0,6 2 0 16,0-2-24-16,0 0-11 0,3-2 10 0,-3-1-10 0,0 3 0 0,-6 0 8 15,0 0-8-15,0 0 0 0,6 3 21 0,-6-3 2 16,0 0 0-16,3 8 0 0,-3-3-23 0,-3 5 8 16,0-2-8-16,0 3 0 0,-3 2 0 0,3-2 0 15,0-1 0-15,-3 1 0 0,-3 2 49 0,0-2 12 16,-3-1 3-16,1 4 0 0,-4-4-52 0,3 3-12 16,0 1 0-16,-3-1 0 0,3-5 0 0,0 2 8 15,0 4-8-15,3-1 9 0,-3-3-9 0,3 1 10 16,1 0-10-16,2-3 10 0,0-1 6 0,0 1 2 15,0 3 0-15,3-3 0 0,3-8-3 0,0 5-1 16,0 0 0-16,3 1 0 0,3-1-14 0,0-2 8 16,0-1-8-16,3 1 0 0,-1-6 0 0,4 1 8 15,0-4-8-15,0 1 0 0,0 0 0 0,6 0 0 0,-3-1 8 16,0 1-8-16,-3 2 0 0,0 1 0 0,-4-1-12 0,4 0 12 31,-3 1-218-31,0-1-37 0</inkml:trace>
  <inkml:trace contextRef="#ctx0" brushRef="#br3" timeOffset="-69168.19">11456 12253 1152 0,'0'0'51'0,"0"0"10"0,0 0-49 0,0 0-12 15,0 0 0-15,0 0 0 0,0 0 263 0,0 0 49 16,0 0 11-16,0 0 1 0,0 0-192 0,-3 3-40 15,0 2-7-15,3 0-1 0,-3 0-45 0,0 3-9 16,0 0-2-16,0 3 0 0,3-1-9 0,-3 1-3 16,0 0 0-16,0-3 0 0,0 2-3 0,0-5-1 15,3 6 0-15,0-6 0 0,0-5-12 0,0 0 8 16,6 6-8-16,0-1 0 0,0 0 0 0,0 0 0 16,0-5 0-16,3 0 0 0,0 0 0 0,-1 3 8 15,1-6-8-15,-3 3 0 0,3 0 0 0,-3 3 0 16,3-3 0-16,0 3 0 0,-9-3 0 0,6 0 0 15,0 0 0-15,-6 0 0 0,3 5 0 0,-3 0 0 16,3 3 0-16,-6 0 0 0,3 0 0 0,-3 0 0 16,-3 0 0-16,3 3 0 0,-3-1 0 0,3 1 0 15,-6 2 8-15,0-2-8 0,0 2 0 0,3-5 0 16,-3 2 0-16,1 4 0 0,-4-4 0 0,3 3 0 16,-3 1 0-16,0-1 0 0,0-5 0 0,0-6 0 0,0-4 0 0,0-1 0 31,3-5-126-31,0 6-31 0,0 2-7 0</inkml:trace>
  <inkml:trace contextRef="#ctx0" brushRef="#br3" timeOffset="-68982.93">11378 12261 403 0,'0'0'36'0,"0"0"-36"0,3-8 0 0,0-3 0 16,3 3 357-16,-3 0 65 0,3 3 13 0,0 2 2 0,0 3-240 0,3-2-48 15,-3-6-9-15,3 0-3 0,0 5-62 0,0-2-13 16,-3 0-2-16,3 2-1 0,-3 0-28 0,2 3-6 15,1 3-1-15,0-3 0 0,0-5-24 0,0 2 8 16,-3-5-8-16,0 6 0 16,0-1-53-16,0 3-16 0,-3 0-3 0,3 0-1091 15</inkml:trace>
  <inkml:trace contextRef="#ctx0" brushRef="#br3" timeOffset="-68568.04">10771 11988 288 0,'0'0'25'0,"0"0"-25"0,0 0 0 0,0 0 0 15,0 0 265-15,0 0 48 0,0 0 10 0,0 0 1 0,0 0-155 0,6 0-31 16,3-2-6-16,0 2-2 0,-3-3-47 0,0 3-10 16,3-3-1-16,0 1-1 0,3-1-34 0,-1 3-6 15,4-3-2-15,0 1 0 0,0-1-15 0,3 3-3 16,-6-3-1-16,3 1 0 16,0 2-51-16,-3 0-11 0,-1 0-1 0</inkml:trace>
  <inkml:trace contextRef="#ctx0" brushRef="#br3" timeOffset="-68277.81">11087 12020 230 0,'0'0'20'0,"0"0"-20"15,0 0 0-15,6 0 0 0,-3 0 336 0,5-3 64 0,-2 3 12 16,0-2 2-16,3 2-230 0,-3 0-47 16,3-3-9-16,0 3-1 0,0-3-48 0,0 1-10 0,0-1-1 0,0 1-1 15,3 2-15-15,0-3-4 0,-3 0 0 0,-1 1 0 16,-2-1-25-16,0 0-6 0,3-2-1 0,0 2 0 15,0 1-7-15,3-1-1 0,-3 3-8 0,0-3 12 16,3 1-12-16,-3 2 0 0,0 0 8 0,3 0-8 16,-3 0 0-16,-1 2-12 0,-2-2 3 0,3 3 0 15,-3 0-17 1,0-1-3-16,3-2-1 0,-3 3 0 0,-6-3 13 0,6 3 2 0,3-1 1 0,-9-2 0 16,0 0 14-16,6 0 0 0,-6 0-10 0,6 3 10 15,-6-3 0-15,6 3 0 0,3-1-9 0,-3-2 9 16,-6 0-31-16,6 0-2 0,-6 0-1 15,6 0-1031-15</inkml:trace>
  <inkml:trace contextRef="#ctx0" brushRef="#br3" timeOffset="-51166.83">21722 12158 1792 0,'0'0'80'0,"0"0"16"0,0 0-77 0,0 0-19 15,0 0 0-15,0 0 0 0,0 0 141 0,0 0 25 16,0 8 5-16,-3-3 1 0,0 5-54 0,3 1-10 15,0 2-3-15,-3 3 0 0,3 0-34 0,-3 0-7 16,0 0-2-16,0 2 0 0,0 1-26 0,0-1-6 16,0 3-1-16,3-2 0 0,-3 2-7 0,-3-2-2 15,3 2 0-15,0-3 0 0,-3 1-11 0,3-1-9 0,3 1 12 0,-3-3-12 16,0 0 8-16,0 0-8 16,3-1 0-16,0-1 0 0,-3-4 0 0,3 1 0 15,0-1-8-15,0 4 8 16,0-6-153-16,0-3-25 0,0 3-5 0</inkml:trace>
  <inkml:trace contextRef="#ctx0" brushRef="#br3" timeOffset="-50673.15">21400 13145 1897 0,'3'-11'84'0,"-3"11"17"0,3-5-81 0,0-3-20 0,0 2 0 0,0-2 0 16,0 3 108-16,-3 5 16 0,0 0 4 0,0 0 1 15,0 0-41-15,0 0-9 0,0 0-2 0,0 0 0 16,0 5-8-16,-3 3-1 0,0 0-1 0,-3 6 0 15,0-1-54-15,0 3-13 0,-3 0 0 0,4 2 0 16,-7-2 54-16,3 2 8 0,0 6 2 0,-3-3 0 16,3 1-52-16,-3-4-12 0,-3-7 0 0,6 5 0 15,6 5 0-15,-3 3 0 0,0-3 0 16,0-8 0-16,6-13 20 0,-3 8 0 0,-3 10 1 0,3-4 0 16,3-9-21-16,0 0-13 0,3 3 1 0,3-3 1 15,-3 1-155 1,3-6-31-16,-6 0-7 0</inkml:trace>
  <inkml:trace contextRef="#ctx0" brushRef="#br3" timeOffset="-50252.13">21510 12891 1036 0,'0'0'46'0,"0"0"10"15,0 0-45-15,0 0-11 0,-5 2 0 0,2 1 0 0,-3 2 354 0,0 0 69 16,3 3 13-16,-3 0 4 0,0 3-281 0,3 2-56 15,-3 3-11-15,0 2-3 0,0-2-36 0,0 3-7 16,0-1-2-16,3 1 0 0,0 2-17 0,0 0-4 16,-3 0-1-16,3-2 0 0,0 2-8 0,3-5-2 15,0 0 0-15,3-3 0 0,0-2-12 0,0-1 0 16,6-2 8-16,0-3-8 0,3-5 0 0,-3 0 0 16,6-5 0-16,-3 0 0 0,2 0 0 0,1-6 0 15,0-5 0-15,0 0 0 0,0-2-26 0,0-1 2 16,0 1 0-16,3-1 0 0,-3 3 7 0,-1 0 1 0,1-2 1 15,0 5 0-15,0-1 15 0,-3 1 0 0,0 5 0 0,-3 0 0 16,-6 3 0-16,3 0 0 0,-6 5 0 0,0 0 0 16,3 2 18-16,3 1 0 0,-3 2 0 0,-3 6 0 15,-3 0 1-15,-3 2 0 0,3 0 0 0,-3 0 0 16,0 0-7-16,3 6 0 0,-3-1-1 0,0 4 0 16,0-4-11-16,-3 3 10 0,0 0-10 0,3-2 10 15,-3 2-10-15,3-8 0 16,-3 1 0-16,3-1 8 0,0 0-8 0,1 0 0 0,-1-2 0 0,3 2 0 15,0-2-36-15,0 5-10 16,-3-3-2-16,6-3 0 0,0 1-115 0,0 0-23 16,0-3-5-16</inkml:trace>
  <inkml:trace contextRef="#ctx0" brushRef="#br3" timeOffset="-49634.12">21877 13155 1324 0,'0'-3'118'16,"0"-2"-94"-16,0-3-24 0,0 0 0 0,3 0 271 0,0 3 49 0,0-3 11 0,0 3 1 16,2 0-186-16,-2-3-38 0,3 2-7 0,0 1-1 15,0 0-46-15,0-1-9 0,3 1-1 0,3 0-1 16,0 0-23-16,0-1-4 0,0-2 0 0,3 6-1 15,0-1-15-15,-1 0-12 0,4 1 3 0,-3 2 0 16,3 0 17-16,-3 2 3 0,-3 1 1 0,0 0 0 16,0-3-12-16,0 5 0 0,-3 0 0 0,-1 1 0 0,-2-1 0 0,-3 0-14 15,-3 0 3-15,0 3 1 0,-3 3 18 0,-3 0 4 16,0-1 1-16,-5 6 0 0,-1-3 41 0,-3 3 8 16,-3 5 2-16,-3-2 0 0,3-1-36 0,3 1-8 15,-3-1 0-15,1 4-1 0,-1-4 21 0,3 1 4 16,0-1 0-16,0 1 1 0,3-4-36 0,0 1-9 15,3-2 0-15,0 4 0 0,3-2 0 0,1-5 0 16,5-6 0-16,0 3 0 0,0 8 0 0,5-6 0 16,1-2 0-16,0-5 0 15,0-1 0-15,3 4 0 0,0-4 0 0,0-2 0 0,0 3 0 0,0-3 0 16,3-3 0-16,3 3 0 0,-3 0 0 0,3-2 0 16,-4-4 0-16,4 6 0 0,0-2 0 0,0-1 0 15,0 1 0-15,0-1 0 0,0 0-10 0,0 1 10 0,0-1-13 16,-4 0 5-1,-2 1-38-15,0 2-7 0,-3 2-2 0,0 1 0 16,0 2-158-16,0-2-32 0</inkml:trace>
  <inkml:trace contextRef="#ctx0" brushRef="#br3" timeOffset="-48691.91">11459 5485 691 0,'0'-56'30'0,"0"43"7"0,0 5-29 0,0-5-8 0,0 5 0 0,0 8 0 16,0 8 228-16,0-3 44 0,0-5 8 15,3-5 3-15,0-3-165 0,0-8-33 0,0-2-6 0,0 2-2 16,0 2-25-16,2-9-4 0,-2 7-2 0,3-11 0 15,0 3-14-15,0-5-4 0,0-5 0 0,3-14 0 16,0 1-16-16,0 4-4 0,0 1-8 0,3 2 12 16,3 9-29-16,-3-1-7 0,0 0 0 0,-4 3-1 15,4 5 25-15,-3-2 0 0,3-1 0 0,-3 1 0 16,0-1 8-16,-3-2 8 0,3 5 0 0,-3 6-675 16,0-3-135-16</inkml:trace>
  <inkml:trace contextRef="#ctx0" brushRef="#br3" timeOffset="-48159.33">11947 3913 1328 0,'0'0'59'0,"0"0"12"15,0 0-57-15,0 0-14 0,0 0 0 0,0 0 0 16,0 0 128-16,0 0 24 0,0 0 4 0,0 0 0 0,0 0-49 0,0 0-11 15,0 0-1-15,-3 13-1 0,0 1-14 0,0-1-2 16,0 0-1-16,-3 0 0 0,-3 3-17 0,3 3-3 16,0 5-1-16,-3-6 0 0,0 9-20 0,0-1-5 15,-3 0-1-15,3 1 0 0,1-1-20 0,2-7-10 16,0-6 10-16,0 6-10 0,0-3 0 0,0-3 0 16,0-3 0-16,3 1 0 15,3-1-80-15,0-2-23 0,0-5-4 0,0-3-669 16,0 0-133-16</inkml:trace>
  <inkml:trace contextRef="#ctx0" brushRef="#br3" timeOffset="-47731.75">11997 3704 633 0,'0'0'28'0,"0"0"6"0,0 0-34 0,0 0 0 0,0 0 0 0,0 0 0 16,0 0 348-16,0 0 64 0,0 0 12 0,-3 8 2 15,0-3-266-15,0 9-52 0,0-1-12 0,1 0-1 16,-1 6-32-16,-3 2-7 0,3-3 0 0,0 3-1 16,0-2-19-16,3 2-3 0,-6 3-1 0,6-6 0 15,0-2-5-15,0 3-2 0,0-3 0 0,0 0 0 16,6 0-12-16,-3-3-2 0,-3-3-1 0,6 4 0 16,-3-7-10-16,5 1 0 0,1-8 0 0,0 0 8 15,3-2-8-15,0 2 0 0,0-11 9 0,6 1-9 0,-3 4 0 16,3-7 8-16,-3 3-8 0,-1-4 0 0,4 6 0 0,-3-5-8 15,3 0 0-15,0-6 0 0,0 3-11 16,-3 1-1-16,3-1-1 0,-7 3 0 0,1-1 12 16,0 1 9-16,-3 2-12 0,0 4 12 0,0-1 0 15,-6 2-8-15,-3 6 8 0,0 0 0 0,0 0 0 0,0 0 0 16,0 14 8-16,0-7-8 0,-3 4 28 16,-3 5-1-16,0-3 0 0,-3 6 0 0,-3-1 0 0,3 1 0 15,-3 2 0-15,4-3 0 0,-4 4-11 16,3-4-3-16,0 1 0 0,0 2 0 0,3 0-13 0,3-3 0 15,0-7 8-15,0 2-8 0,0-2 0 16,3-1 0-16,0-4 0 0,0 2 0 16,6-3-92-16,-6-5-19 0,6 3-3 0,3-6-1152 0</inkml:trace>
  <inkml:trace contextRef="#ctx0" brushRef="#br3" timeOffset="-47351.22">12435 3868 1440 0,'-6'0'128'0,"6"0"-103"0,0 0-25 0,0 0 0 15,0 0 188-15,0 0 32 0,0 0 6 0,0 0 2 16,3-8-92-16,-3 8-19 0,6-5-3 0,0 0-1 16,0 2-69-16,0-2-15 0,0 5-2 0,3 0-1 0,3-8-18 0,-3 8-8 15,-4-3 8-15,4 6-8 0,3-3 8 0,-3 2-8 16,0 4 0-16,0-4 8 0,-6 1-8 0,3 5 0 15,-3-3 0-15,3 3 0 0,-3-5 0 0,-3 7 0 16,-3-4 0-16,-3 7 0 0,3-8 0 0,-3 8 0 16,-3-2 0-16,-3 2 0 0,3 3 15 15,-3-3-3-15,0 9 0 0,1-9 0 0,-4 8 22 0,3-3 4 16,3 1 1-16,-3 0 0 0,3-4-13 0,3 1-2 16,0-2-1-16,0-1 0 0,-3 0 15 0,6 0 3 15,0 0 1-15,0-5 0 16,3 3-4-16,0-3-1 0,3-3 0 0,-3 3 0 0,6-5-37 0,-3 2-20 15,-3-5 3-15,12 5 0 0,-3-5 27 0,3 3 6 16,-3-3 0-16,3 0 1 16,3-3-65-16,-3 3-12 0,2-5-4 0,-2 0 0 15,3 2-102-15,-3-5-21 0,0 3-4 0</inkml:trace>
  <inkml:trace contextRef="#ctx0" brushRef="#br3" timeOffset="-46778.28">12548 3606 403 0,'-6'-5'36'0,"-3"-3"-36"16,-3 3 0-16,3-6 0 15,-3 1 171-15,4-1 27 0,-4 3 6 0,-3-5 0 0,3 0-113 0,-3-1-23 16,-3 1-5-16,0 0-1 0,-6 0 2 0,1-1 0 15,-7 4 0-15,0 2 0 0,-3 3 17 0,1 5 4 16,-1 5 1-16,-6 0 0 0,0 3 6 0,1 5 2 16,5 3 0-16,-3 8 0 0,4-5-45 0,-10 7-9 15,-6 1-1-15,1 4-1 0,2-2-6 0,3 8-2 16,4-5 0-16,2 8 0 0,3 0 12 0,3-3 2 16,7 0 1-16,-1 0 0 0,6 0 15 15,6-3 4-15,3-2 0 16,0 8 0-16,3 2-52 0,3 0-12 0,0 1 0 0,3-1 0 0,0-2 0 15,6 2 0-15,0 0 0 0,3-7 0 0,3-4 0 0,3 1 0 16,3-5 0-16,6-4 0 0,-1 1 36 0,7-8 4 16,3-3 0-16,6-5 1 0,2-2-28 0,1-9-5 15,3 0-8-15,-1-10 11 0,10 0-11 0,-1-6 12 16,1-2-12-16,2 3 12 0,7-1-1 0,-9-2 0 16,-1 0 0-16,-5-3 0 0,-4-3-11 0,-2 4 0 0,0-9 0 15,-4 3 0-15,-5-3 0 0,-3 0 0 0,0-2 0 0,-6 2 0 16,-1 3 0-16,-5 0 0 0,-3 2 0 0,-3 6 0 15,-3-5 0-15,-6 7 0 0,0-7 0 0,-6-1 0 16,0 1 0-16,-3-3 0 0,-3-8 0 0,0 0 0 16,-6-3-15-16,3 0-5 0,-6 3 0 0,1 11-1 15,-4 5 21-15,0 2 0 0,-3-5 0 0,-3 9 0 16,4 1 0-16,-4-4-9 0,-6 10 9 0,-12-3 0 16,-8 9 0-16,8 2 0 0,0 2 0 0,-2 9 0 0,-1-3 0 15,7 2 0-15,2 4 0 0,6-1 9 16,3 0-130-16,1 3-27 15,5 2-4-15</inkml:trace>
  <inkml:trace contextRef="#ctx0" brushRef="#br3" timeOffset="-41335.75">21490 9898 172 0,'0'0'16'0,"0"0"-16"0,0 0 0 0,0 0 0 0,0 0 119 0,0 0 21 16,0 0 4-16,0 0 0 0,0 0-25 0,0 0-6 15,0 0-1-15,0 0 0 0,0 0-20 0,0 0-5 16,0 0-1-16,0 0 0 0,0 0-8 0,0 0-2 16,0 0 0-16,0 0 0 0,0 0 0 0,0 0 0 15,0 0 0-15,0 0 0 0,0 0-4 0,0 0-2 16,0 0 0-16,0 0 0 0,0 0-13 0,0 0-2 15,0 0-1-15,0 0 0 0,0 0-11 0,0 0-3 16,0 0 0-16,0 0 0 0,0 0 7 0,0 0 1 16,0 0 0-16,0 0 0 0,0 0-26 0,0 0-5 15,0 0-1-15,0 0 0 0,0 0 8 0,0 0 0 0,6 0 1 0,3-3 0 16,-9 3-4-16,0 0-1 0,5 0 20 16,4 3-24-16,-3-3 0 0,0-3-1 0,3 1 0 15,-3 2-2-15,-6 0 0 0,6-3 0 0,0 0 0 16,0 3-2-16,0 0-1 0,-6 0 0 0,6-2 0 15,3-1 1-15,0 1 0 0,0 2 0 0,-3-3 0 16,0 3-2-16,3 0 0 0,0 0 0 0,-1 3 0 16,-2-6-1-16,0 3 0 0,3 3 0 0,0-1 0 15,-3-2-8-15,0 0 12 0,0 0-12 0,3 3 12 16,-3-1-12-16,3-2 8 0,-6 0-8 0,6 3 8 16,0 0-8-16,-3-3 0 0,0 0 0 0,0 0 8 15,-6 0-8-15,6 0 0 0,2 2 9 0,-2-2-9 0,3 0 0 16,-3 0 0-16,0 0 0 0,0-2 0 0,3-1 0 15,-9 3 8-15,6 0-8 0,3 0 0 16,-3 3 0-16,0-3 0 0,-6 0 0 0,9 0 0 0,0-3 0 16,-9 3 8-16,6 3-8 0,-6-3 0 0,9 0 0 0,0 0 0 15,-9 0 0-15,6 0 8 0,-6 0-8 0,8 0 0 16,-8 0 0-16,9-3 8 0,-9 3-8 0,9 0 0 16,-9 0 0-16,0 0 0 0,9 0 0 0,-9 0 0 15,0 0 0-15,9 0 0 0,-9 0 0 0,9-3 0 16,0 3 0-16,-9 0 0 0,0 0 0 0,6-2 0 15,-6 2 0-15,12 2 0 0,-3-2 0 0,-9 0 0 0,0 0 0 16,6 0 8-16,3 0-8 0,0 0 0 0,-9 0 0 16,6 3 0-16,0 0 0 0,-6-3 0 15,0 0 0-15,9 2 0 0,-4-2 0 0,4 0 0 16,-3 0 0-16,0 0 0 0,0 0 0 0,0 0 0 0,0 0 10 0,0-2-10 16,3 2 0-16,-3-3 0 0,0 3 0 0,3 0 0 15,0 0 0-15,-3 0 8 0,0 0-8 16,0 0 0-16,3 0 0 0,-3 0 0 0,0 3 0 0,-1-3 0 15,-2 2 0-15,3-2 0 0,0 0 0 0,0 0 0 16,-6 0 0-16,0 0 0 0,0 0 0 0,6 0 0 16,0 0 0-16,-6 0 0 0,0 0 0 0,6 3 0 15,0 0 0-15,-6-3 0 0,6 0 0 0,3 0 0 16,-3 0 0-16,0 0 0 0,-6 0 0 0,0 0 0 16,6 2 8-16,-6-2-8 0,0 0 11 0,0 0-11 0,0 0 0 15,6 0 0-15,-6 0 0 0,0 0-9 16,0 0 9-16,0 0 0 0,0 0 0 0,0 0 8 0,0 0-8 0,0 0 0 15,0 0 0-15,0 0 0 0,0 0 0 0,0 0 0 16,0 0 0-16,0 0 0 0,0 0 0 0,0 0 0 16,0 0 0-16,0 0 11 0,0 0-11 0,0 0 0 15,0 0 0-15,0 0 0 16,0 0-185-16,0 0-39 0</inkml:trace>
  <inkml:trace contextRef="#ctx0" brushRef="#br3" timeOffset="-37290.13">5857 8297 403 0,'-3'8'36'0,"0"-5"-36"0,0 0 0 0,0-1 0 15,0 1 112-15,3-3 15 16,0 0 3-16,-3 5 1 0,3 0-73 0,0-5-14 16,0 0-4-16,0 0 0 0,0 0-13 0,3 6-3 0,-3-6-1 0,3 5 0 15,-3-5-32-15,0 0-7 0,3 11 0 16,-3-11-457-16</inkml:trace>
  <inkml:trace contextRef="#ctx0" brushRef="#br3" timeOffset="-37096.1">5803 8514 748 0,'0'0'16'0,"0"0"4"0,0 0 1 0,0 0 0 0,0 0-21 0,3 8 0 15,-3-8 0-15,0 0 0 0,0 0 0 0</inkml:trace>
  <inkml:trace contextRef="#ctx0" brushRef="#br3" timeOffset="-36957.49">5779 8710 403 0,'0'0'36'0,"0"0"-36"0,0 5 0 0,3 1 0 16,-3-6 9-16</inkml:trace>
  <inkml:trace contextRef="#ctx0" brushRef="#br3" timeOffset="-22069.97">3642 9927 1105 0,'3'3'24'0,"-3"-3"4"0,6 0 2 0,-6 2 2 0,0-2-32 0,6-2 0 16,0 2 0-16,-6 2 0 0,3-2 60 0,3 0 6 15,-3 0 1-15,0 0 0 0,3 0-32 0,3 0-7 16,-6-2 0-16,3-1-1 0,0 3-19 0,3-5-8 16,-3 2 8-16</inkml:trace>
  <inkml:trace contextRef="#ctx0" brushRef="#br3" timeOffset="-21863.51">3961 9946 518 0,'6'-6'46'0,"-3"4"-37"0,3-1-9 0,-3 0 0 16,2 3 82-16,1-2 14 0,0-1 4 0,-6 1 0 15,6 4-59-15,-6-2-11 0,0 0-2 0,0 0-1 16,6 3-19-16,-3-1-8 0,-3-2 0 0,6 6 8 0,3-1-8 0,-9-2 0 16,9 2 0-16</inkml:trace>
  <inkml:trace contextRef="#ctx0" brushRef="#br3" timeOffset="-21569.44">4529 9946 1209 0,'0'0'108'0,"0"0"-87"0,0 0-21 16,0 0 0-16,6 5 21 0,-6-5 0 0,0 0 0 0,9 3 0 15,0 2-21-15,0-5 0 0,3-3 0 0,-6 1 0 32,9-1-90-32,-6-2-22 0,11-1-5 0,-8-2-1 0</inkml:trace>
  <inkml:trace contextRef="#ctx0" brushRef="#br3" timeOffset="-21481.41">4755 9919 230 0,'0'0'10'0,"0"0"2"0,0 0-12 0,0 0 0 0,0 0 0 0,0 0 0 16,6 0 73-16,-6 0 12 0,0 0 3 0</inkml:trace>
  <inkml:trace contextRef="#ctx0" brushRef="#br3" timeOffset="-21240.17">4949 9946 1738 0,'0'0'77'0,"0"0"16"0,0 0-74 0,3 2-19 15,-3-2 0-15,3 3 0 0,-3-3 109 0,0 0 19 16,3-3 3-16,-3 3 1 0,0 0-66 0,3 0-13 0,3-2-2 15,0 2-1-15,0-3-34 0,-3 0-8 16,0 3 0-16,6 0-8 0,-3 0 0 0,-4-2 0 0,-2 2-10 16,3-3-1059-16</inkml:trace>
  <inkml:trace contextRef="#ctx0" brushRef="#br3" timeOffset="-20853.2">5020 10007 230 0,'0'0'20'0,"0"7"-20"15,0 1 0-15,0 0 0 0,-3 0 216 0,3 0 40 0,-3 0 7 16,3 3 1-16,0-3-192 0,0 2-38 0,-3-2-8 0,3 0-2 31,-3 3-100-31,3-1-21 0</inkml:trace>
  <inkml:trace contextRef="#ctx0" brushRef="#br3" timeOffset="-20699.62">5005 10499 345 0,'0'13'31'0,"-3"-5"-31"0,1 0 0 0,2 2 0 15,-9-2 157-15,6 6 26 0,0-7 5 0,-3 4 0 16,6-3-134-16,0-3-27 0,-6 3-6 0,6-2-497 16</inkml:trace>
  <inkml:trace contextRef="#ctx0" brushRef="#br3" timeOffset="-20566">4940 10795 288 0,'0'5'25'0,"-3"3"-25"16,3 0 0-16,0 0 0 0,0 0 162 0,0 0 27 16,0 0 6-16,0-3-399 15,3 1-79-15</inkml:trace>
  <inkml:trace contextRef="#ctx0" brushRef="#br3" timeOffset="-20307.67">5005 11274 230 0,'-3'16'20'0,"3"-8"-20"0,0-3 0 0,-2 6 0 16,2-1 105-16,0 1 17 0,0-3 3 16,0 2 1-16,0 1-93 0,0-1-18 0,0 1-4 0,0 0-325 15</inkml:trace>
  <inkml:trace contextRef="#ctx0" brushRef="#br3" timeOffset="-20137.11">4994 11597 709 0,'0'0'31'0,"0"0"7"0,0 0-30 0,-3 10-8 16,3 9 0-16,0-1 0 0,0 3 12 0,0-5 2 15,3-2 0-15,-3-4 0 16,6-2-14-16,-6 0 8 0,0-3-8 0,2 3 0 0,-2-2 0 0,0 2 0 15,0-3 0-15,3 5 0 0,-3-2 0 0,0-2 0 16</inkml:trace>
  <inkml:trace contextRef="#ctx0" brushRef="#br3" timeOffset="-15755.51">20763 9364 345 0,'0'0'31'0,"0"0"-31"0,0 0 0 0,0 0 0 15,0 0 104-15,0 0 14 0,0 0 3 0,0 0 1 16,0 0-30-16,0 0-5 0,0 0-2 0,0 0 0 16,0 0-39-16,0 0-8 0,6 0-2 0,-6 0 0 15,0 0 20-15,0 0 3 0,6 0 1 0,0 0 0 16,-6 0 0-16,0 0 0 0,0 0 0 0,0 0 0 15,0 0 1-15,0 0 1 0,0 0 0 0,0 0 0 0,0 0-10 0,0 0-1 16,0 0-1-16,0 0 0 0,0 0-22 0,6-3-5 16,0 3-1-16,3-3 0 0,-9 3 8 0,0 0 2 15,3 0 0-15,-3 0 0 0,6-2-18 0,0-1-3 16,3 3-1-16,-9 0 0 0,0 0 3 0,0 0 1 16,6-3 0-16,0 3 0 0,-6 0-3 0,0 0-1 15,0 0 0-15,0 0 0 0,0 0 18 0,9-2 3 16,-3-1 1-16,-6 3 0 0,9-3-20 0,-9 3-3 15,0 0-1-15,6 0 0 0,-6 0 4 0,6-2 0 16,-6 2 0-16,8 0 0 0,1 0 1 0,-9 0 1 16,0 0 0-16,9-3 0 0,3 3-14 0,-12 0 0 15,0 0 0-15,9 0 0 0,0-2 22 0,-9 2 8 16,9 2 2-16,-9-2 0 0,0 0-32 0,9 0 0 16,-9 0 0-16,0 0 0 0,6 0 0 0,-6 0 0 15,9 0 0-15,-9 0 0 0,0 0 0 0,9 0 0 0,-9 0-8 0,12 3 8 16,-12-3 0-16,0 0 0 0,0 0 0 0,9 0 0 15,-9 0 11-15,9 0-11 0,-9 0 12 0,8 0-12 16,-8 0 12-16,0 0-4 0,9 0 0 0,-9 0-8 16,9 0 0-16,-9 0 0 0,0 0 0 0,9 0 0 15,-9 0 0-15,0 0 0 0,0 0 0 16,9-3 0-16,3 3 0 0,-12 0 0 0,0 0 0 0,9 0 0 16,-9 0 0-16,6 0 0 0,-6 0 0 15,6 3 0-15,-6-3 13 0,9 0-4 0,-9 0-1 0,9 0 0 16,-9 0-8-16,3 0 0 0,-3 0 0 0,9 0 0 15,-3 0 0-15,0 0 0 0,2 0 0 0,-2 0 0 16,-6 0 0-16,6 0 0 0,0 0 8 0,3 0-8 16,-3-3 8-16,0 1-8 0,-6 2 12 0,9 0-4 15,-3 2-8-15,0-2-9 0,-6 0 9 0,6 0-13 0,0 0 13 0,0 0 0 16,-3 3 0-16,6-3 0 0,-3 0 13 16,0 0-4-16,-6 0-1 0,6 0 0 0,3 0-8 0,-3 0 0 15,-1 0 0-15,-2 0 0 0,-3 0 0 16,0 0 8-16,0 0-8 0,6 0 8 0,0 2-8 0,0-2 0 15,3 0 0-15,-3 0-11 0,3 0 35 0,-3-2 6 16,3 2 2-16,3-3 0 0,-3 3-32 0,0 0 0 16,3 0 0-16,-3 0 0 0,0-2 0 15,-1 2 0-15,4 0 0 0,0 0 0 0,-3-3 0 0,3 3 0 16,-3 0 0-16,3 0 0 0,-3 0 0 0,0 0 0 16,-9 0 0-16,6 3 0 0,3-3 0 0,-9 0 0 15,9 2 0-15,-9-2 0 0,9 0 0 0,-9 0-10 16,6 0 0-16,2 0 0 0,-8 0 10 0,6 3 0 15,0-3 0-15,-6 0 0 0,0 0 0 0,6 0 0 0,0 0 0 16,0 0 0-16,0 2 0 0,0-2 11 0,0 0-3 0,3 0 0 16,-9 0-8-16,6 0-9 0,0 0 9 0,0 0-13 15,0 0 13-15,0 0 0 0,-6 0 0 0,6 0 0 16,0 0 0-16,0 0 0 0,0 3 0 0,0-3 0 16,-1 0 0-16,4 3 0 0,0-6 0 0,-3 3 0 15,0 0 0-15,0 3 0 0,0-3 0 0,3 2 0 16,0-2 0-16,0 0 0 0,3 0 0 0,-3 0 0 15,-3 0 0-15,3 0 13 0,-3-2-4 16,0 2-1-16,5 0-8 0,-2 0 0 0,0 0 0 0,-3-3 0 16,3 3 0-16,0 0 0 0,0 0 0 0,0-3 0 15,-9 3 0-15,9 0 0 0,3 0 0 0,-3 0 0 16,-9 0 0-16,6-2 0 0,3 2 0 0,0 0 0 16,-9 0 0-16,9 0 0 0,-4 0-10 0,-5 0 10 0,9 0 0 0,0 0 0 15,-9 0 0-15,9 0 0 0,-9 0 0 16,9 0 0-16,-9 0 0 0,9 0 0 0,-9 0 0 15,6 0 0-15,3 0 0 0,-3 0 10 0,3 0-10 0,-9 0 0 16,0 0 0-16,9 0 0 0,0-3 0 0,0 3 0 16,-9 0 0-16,0 0 0 0,9 0 0 0,0 0 0 15,-4 3 8-15,1-3-8 0,-6 0 0 0,6 0 0 16,0 0 9-16,0 0-9 0,-6 0 0 0,6 0 8 16,0 2-8-16,0-2 0 0,3 0 8 0,-3 3-8 15,0-3 8-15,0 0-8 0,0 0 0 0,3 0 8 0,-3 0-8 16,3 3 0-16,0-3 0 0,0 2 8 15,-3-2-8-15,-1 0 0 0,1 3 8 0,3-3-8 16,-3 0 10-16,0 0-10 0,-6 0 0 0,0 0 0 0,0 0 0 16,0 0 0-16,6 0 0 0,-3 3 0 0,-3-3 0 15,9 0 0-15,-3 2 0 0,0-2 0 16,3 0 0-16,-3 0 0 0,-6 0 0 0,6 0 8 0,0 0-8 16,-6 0 0-16,0 0 0 0,0 0 0 0,9 0 0 0,-3 0 0 15,-6 0 0-15,9 3 0 0,-9-3 0 0,9 0 0 16,-3-3 8-16,-1 3-8 0,4 0 0 0,-9 0 0 15,0 0 0-15,9 0 0 0,-3 0 0 0,0 0 0 16,3-2 8-16,-9 2-8 0,0 0 11 0,9 0-11 16,-9 0 9-16,9 0-9 0,-9 0 0 0,0 0 9 15,0 0-9-15,6 2 0 0,-6-2 0 0,9 0 8 16,-9 0-8-16,0 0 0 0,0 0 0 0,9 0-11 0,-9 0 11 16,0 0 0-16,9 3 10 0,-9-3-10 0,0 0 0 15,6 0 8-15,-6 0-8 0,9 0 0 16,-9 0 0-16,0 0 0 0,6 3 8 0,-6-3-8 0,9 0 0 0,-9 0 0 15,0 0 0-15,8 2 0 0,-8-2 9 16,0 0-9-16,6 3 8 0,-6-3-8 0,0 0 0 0,0 0 0 16,0 0 8-16,6 0-8 0,3 0 16 0,0 0 0 15,0 0 1-15,-9 0 0 0,0 0-17 0,6 0 0 16,0 0 0-16,-6 0 0 0,0 0-8 0,3 0-6 16,6 0-1-16,-3 0 0 0,-6 0 26 0,0 0 5 15,6 0 0-15,0-3 1 0,-6 3-26 0,0 0-6 16,0 0-1-16,6 0 0 0,3 0 16 0,-6 0 0 15,-3 0 0-15,6 0 0 0,0 0 11 0,0 0 5 16,-6 0 0-16,6-2 1 0,-4-1-25 0,4 3-6 0,-6 0-1 16,6 0 0-16,0-3 23 0,-3 3 4 0,3 0 0 0,-6 0 1 15,3 0-13-15,3 0-16 0,0 0 3 0,0 0 1 16,-6 0 12-16,3 0 0 0,3 0 0 0,-3 0 0 16,3 0 8-16,-6 0 2 0,3 0 0 0,3 0 0 15,0 0-10-15,-3 0 0 0,-3 0-10 0,6 0 10 16,0 0 0-16,-3 0 0 0,-3 0-8 0,0 0 8 15,0 0 0-15,0 0 8 0,6 0 0 0,0 0-8 16,-6 0 0-16,6 3 0 0,-3 0 0 0,2-1 0 16,-5-2 0-16,0 0 0 0,0 0 8 0,0 0-8 15,0 0 0-15,6 3 0 0,-3 0 0 0,3-3 0 16,-6 0 0-16,6 2 12 0,0 3-3 0,-6-5 0 16,6 0-9-16,-6 0 0 0,3 3 0 0,6 0 8 15,-3-3-8-15,-6 0 0 0,0 0 0 0,0 0 0 0,6 0 0 16,-6 0 0-16,0 0 0 0,9 0 0 0,-3 0 0 15,-6 0 0-15,0 0 0 0,0 0-11 0,9-3 11 0,-9 3 0 16,0 0 0-16,6-3 0 0,-6 3 0 0,0 0 8 16,9 0-8-16,-9 0 0 0,9-2 0 0,-9 2 0 15,0 0 0-15,0 0 8 0,0 0-8 0,6 0 0 16,-6 0 0-16,0 0 8 0,0 0-8 0,9 0 0 16,-9 0 0-16,0 0 0 0,0 0 0 0,8-3 8 15,-8 3-8-15,0 0 0 0,0 0 0 0,0 0 0 16,6-2 0-16,-6 2 0 0,0 0 0 0,0 0 0 15,0 0 0-15,0 0 8 0,0 0 0 0,0 0 1 16,0 0 0-16,0 0 0 0,0 0-9 0,0 0 8 16,0 0-8-16,0 0 8 0,0 0-8 0,0 0 8 0,0 0-8 15,0 0 8-15,0 0-8 0,0 0 0 16,0 0 0-16,0 0 8 0,0 0-8 0,0 0 0 16,0 0 0-16,0 0 0 0,0 0 0 0,0 0 0 0,0 0 0 0,0 0 0 15,0 0 0-15,0 0 0 0,0 0 8 0,0 0-8 16,0 0 0-16,0 0 0 0,0 0 0 0,0 0 0 15,0 0-115-15,-3 0-18 16,-2 0-4-16,-1 0-1 0</inkml:trace>
  <inkml:trace contextRef="#ctx0" brushRef="#br3" timeOffset="-13539.34">3758 6821 1033 0,'9'0'22'0,"6"0"5"0,3 0 1 0,6 0 2 0,0 0-30 0,5-3 0 0,-2 3 0 0,9-2 0 15,0 4 0-15,-4-2-13 0,7 3 1 0,0-3 0 16</inkml:trace>
  <inkml:trace contextRef="#ctx0" brushRef="#br3" timeOffset="-11743.75">8062 11774 230 0,'6'5'10'0,"-6"1"2"0,0-1-12 15,0-3 0-15,0 4 0 0,0-6 0 0,6 0 117 0,-6 2 21 16,0 12 4-16,0-6 1 0,0-3-87 0,0 0-16 16,3 0-4-16,-3-2-1 0,3 2-3 0,-3-5 0 15,0 0 0-15,0 0 0 0,0 6 24 0,0 2 4 16,0-8 0-16,0 0 1 0,0 0-8 0,3 5-1 15,-6 3-1-15,3-8 0 0,0 0-27 0,0 5-6 16,-3 6-1-16,6-3 0 0,-3 0-17 0,0-3-9 16,-3 3 1-16</inkml:trace>
  <inkml:trace contextRef="#ctx0" brushRef="#br3" timeOffset="-11610.1">8122 11898 230 0,'-9'11'10'0,"6"-3"2"0,0 0-12 0,0 0 0 0,-3 0 0 0,3-3 0 16,3 3 206-16,-6 0 38 0,6 0 8 15</inkml:trace>
  <inkml:trace contextRef="#ctx0" brushRef="#br3" timeOffset="-7088.83">20799 7244 403 0,'0'0'36'0,"0"0"-36"16,0 0 0-16,0 0 0 0,0 0 65 0,0 0 7 15,0 0 0-15,0 0 1 0,0 0-4 0,0 0-1 16,0 0 0-16,0 0 0 0,0 0-1 0,6 0-1 15,0 3 0-15,-6-3 0 0,0 0-8 0,0 0-2 0,3-3 0 0,-3 3 0 16,0 0 10-16,0 0 2 16,0 0 0-16,0 0 0 0,0 0-26 0,0 0-5 15,0 0-1-15,0 0 0 0,0 0-3 0,0 0-1 0,0 0 0 0,6 0 0 16,-6 0-19-16,6 3-4 0,-6-3-1 0,6 3 0 16,-6-3 0-16,6 0-8 0,0 2 12 0,-6-2-4 15,0 0-8-15,0 0 8 0,0 0-8 0,0 0 8 16,6-5 4-16,-6 5 1 0,6 0 0 0,-6 0 0 15,9-3 6-15,-9 3 1 0,0 0 0 0,0 0 0 16,9 0-10-16,-9 0-2 0,0 0 0 0,0 0 0 16,0 0 4-16,0 0 0 0,0 0 0 0,0 0 0 15,5 3-12-15,-5-3 8 0,9 0-8 0,-9 0 8 16,0 0 0-16,9 0 0 0,3 0 0 0,-3 0 0 16,0 0-8-16,0-3 0 0,0 3 0 0,0 0 0 0,-9 0 28 15,9 0 3-15,0-2 1 0,0 2 0 16,-3 0-32-16,-6 0 0 0,9 2 0 0,-1-2 0 0,-8 0 0 15,9 0 0-15,-9 0 0 0,6 0 0 0,3 0 0 16,0 0 0-16,-9 0 0 0,6 0 0 0,3 3 0 16,-9-3 0-16,6-3 0 0,3 3 0 0,0 0 12 0,0 0-3 15,-3-2-1-15,0 2 0 0,3 0-8 0,0-3 0 16,-3 3 0-16,0 0 0 0,2-3 0 0,-2 3 8 16,0-2-8-16,3 2 8 0,-3 0 0 0,0-3 0 15,3 3 0-15,0 0 0 0,3-3-8 0,-6 1 8 16,3 2-8-16,0 0 8 0,-3 0-8 0,3 0 12 15,0 0-12-15,-3 0 12 0,-6 0 2 0,8 0 1 0,-2-3 0 16,0 3 0-16,0 3-15 0,3-3-13 0,0-6 2 16,3 6 1-16,-6 3 10 0,3 0 14 0,-3-3-3 15,6-3-1-15,-3 0-10 0,0 3 0 0,3 0 9 16,0 0-9-16,-4 0 0 0,4 0 0 0,-3 0 0 0,0 0 0 16,3-2 0-16,-6 2 0 0,0 0 0 0,3 2 0 15,-3-2 0-15,3 0 0 0,0 3 0 0,-3-3 0 16,-6 0 0-16,6 0 0 0,6 0 0 15,-6-3 0-15,-6 3 46 0,0 0 14 0,8 0 4 0,-2 0 0 16,3 0-52-16,-3 0-12 0,0 0 0 0,-3-2 0 16,3 2 0-16,-6 0 0 0,3 0 0 0,3 0 0 15,0 2 0-15,0-2 0 0,-6 0 0 0,6 0 0 16,0 3-14-16,0-3-6 0,0 3 0 0,0-3-1 16,0 2 21-16,0 1 0 0,0 0 0 0,0-3 0 15,0 0 0-15,2 0 0 0,-2 0 0 0,3 0 0 0,0 0 0 16,0 0 0-16,3 0 0 0,-3 0 0 0,0 0 0 15,3 0 0-15,-3 0 12 0,0 0-4 0,0 0 5 0,0 0 1 16,0 0 0-16,-1 0 0 0,1 0-14 0,0 0-18 16,0 0 4-16,3 0 1 0,-3 0 13 0,3 0 0 15,-3 2 9-15,3-2-9 0,-3 0 9 0,3 0-9 16,-3 3 8-16,0-3-8 0,-1 0 8 16,1 3-8-16,0-1 0 0,0-2 8 0,0 0-8 15,-3 0 0-15,3 3 0 0,0 0 0 0,0-1 0 0,-3-2 8 16,3 0-8-16,0 0 0 0,0 0 0 0,0 0 0 15,-3 0 8-15,-1 0-8 0,4 0 0 0,-3-2 0 16,3 2 0-16,-3-3 8 0,3 3-8 0,0 0 0 16,-3 3 0-16,0-1 0 0,3-2 0 0,-3 0 0 15,-6 0 8-15,6 0-8 0,3 3 0 0,0-3 0 16,-3 3 0-16,0-1 8 0,-6-2-8 0,0 0 0 16,6 0 0-16,5 0 0 0,4 0 8 0,0 0-8 0,-3 0 8 15,3 3-8-15,-3-3 0 0,0 0 8 0,3 0-8 0,-3 0 0 16,0 2 0-16,-4-2 0 0,4 0 8 0,-6 3-8 15,3 0 0-15,0-3 0 0,0 0 0 0,-3 0 0 16,3 2 0-16,0-2 0 0,0 0 0 0,0-2 8 16,-3 2-8-16,0 2 0 0,0-4 0 0,3 2 0 15,-3 2-11-15,-1-2-7 0,1 0-2 0,0 0 0 16,3 3 33-16,-6-3 7 0,6 0 0 0,0 0 1 16,-3 3-33-16,0-3-8 0,0 2 0 0,0 1-1 15,0-3 35-15,0 3 7 0,0-1 2 0,-3-2 0 16,3 3-23-16,0-3 0 0,0-3 0 0,-3 3 8 15,3 0-8-15,-3 3 12 0,3-3-4 0,-1 0 0 0,1 0-8 16,0 0 0-16,0 0 0 0,0-3-8 0,0 3 8 16,3 0 0-16,-3 0 0 0,0 0 8 0,3 0-8 15,-3 0 0-15,3-2 8 0,0-1-8 0,0 3 28 0,0 0 2 16,0 0 0-16,-3 0 0 16,2 0-45-16,-2 0-9 15,0 0-1-15,3-3-1 0,-3 3 26 0,0 3 0 0,-3-3 0 0,3 3 0 16,0-1 0-16,0-2 0 0,-3 0 0 0,3-2 0 0,0-1 0 0,0 3 0 15,0 0 0-15,0 0 0 0,-6 0 0 0,6 0 0 16,0 3 0-16,3-1 0 0,-3-2 0 0,0 0 0 16,-6 0 0-16,8 3 0 0,1-3 0 0,-3 0 0 15,-6 0 0-15,6 0 0 0,-6 0 0 0,0 0 0 16,0 0 0-16,9 0 8 0,-9 0-8 0,9 0 0 16,0 0 0-16,-9 0 0 0,0 0 0 0,0 0 0 0,0 0 0 15,9 3 0-15,-9-3 0 0,6 2 0 0,-6-2 0 16,0 0 8-16,9 3-8 0,-9-3 0 0,0 0 0 0,0 0 0 15,9 5 0-15,-9-5 0 0,0 0 0 0,0 0 0 16,9 3 0-16,-9-3 0 0,0 0 0 16,6 0 0-16,-6 0 0 0,6 2 0 0,-6-2 0 15,9 0 8-15,-9 0-8 0,6 0 0 0,3 0 0 0,-9 0 0 16,0 0 0-16,0 0 0 0,0 0 0 0,0 0 8 16,0 0-8-16,0 0 0 0,0 0 8 0,0 0-8 15,0 0 8-15,8 0-8 0,-8 0 8 0,0 0-8 16,0 0 0-16,6 3 0 15,-6-3 0-15,9-3 8 0,-9 3-8 0,0 0 0 0,0 0 0 0,0 0 0 16,0 0 0-16,0 0 0 0,0 0-10 0,9 3 10 16,-9-3 0-16,0 0 0 0,0 0 12 0,0 0-3 15,0 0-9-15,9 0-11 0,-9 0 3 0,0 0 0 16,0 0 16-16,0 0 4 0,0 0 1 0,0 0 0 0,0 0 5 0,9 3 1 16,-9-3 0-16,0 0 0 0,0 0-27 0,0 0-6 15,0 0-1-15,0 0 0 0,0 0 15 0,0 0 0 16,0 0 0-16,0 0 0 0,0 0 12 0,0 0 1 15,0 0 1-15,0 0 0 0,0 0-14 0,0 0-18 16,0 0 4-16,0 0 1 0,0 0 21 0,0 0 4 16,0 0 0-16,0 0 1 15,0 0-13-15,0 0 0 0,0 0 0 0,0 0-871 16,0 0-177-16</inkml:trace>
  <inkml:trace contextRef="#ctx0" brushRef="#br3" timeOffset="-2321.18">21627 5575 493 0,'0'0'21'0,"0"0"6"0,0 0-27 0,0 0 0 0,0 0 0 0,0 0 0 15,0 0 39-15,0 0 2 0,0 0 1 0,0 0 0 16,0 0 34-16,0 0 6 16,0 0 2-16,0 0 0 0,0 0-13 0,0 0-3 0,0 0 0 0,0 0 0 15,0 0-6-15,0 0-2 0,0 0 0 0,0 0 0 16,6 0-12-16,-6 0-4 0,8-3 0 0,-2 3 0 0,-6 0-26 0,9-3-6 15,-9 3 0-15,6-2-1 0,3-1 18 0,-9 3 4 16,0 0 1-16,6 0 0 0,0 0-34 0,-6 0-14 16,0 0 1-16,9 0 0 0,0 0 45 0,0 0 10 15,-3 0 2-15,3 0 0 0,0 0-9 0,0 0-2 16,0-2 0-16,-3 2 0 16,5 0-33-16,-2-3 0 0,3 3 0 0,0-3 0 0,0 3 0 0,0 0 0 15,0 0 0-15,3 0 0 0,0-2 19 0,-3-1-3 16,2 3-1-16,-2 0 0 0,0 0-24 0,0 0-5 0,3-3-1 15,-3 1 0-15,0-1 15 0,0 3 0 16,-3-3 0-16,3 1 0 0,3-1 0 0,-7 0 0 16,4 1 0-16,0-1 0 0,0 3 0 0,-3-2 0 15,3 2 0-15,-3-3 0 0,3 3 0 0,-3-3 0 0,-9 3 0 16,12 0 0-16,0 0 0 0,-3 0 0 0,2 3 0 16,-2-3 0-16,-9 0 28 0,12 0 9 0,0 0 2 15,0 0 0-15,-12 0-27 0,9 0-12 0,0 0 10 16,-3 0-10-16,0 3 22 0,3-3-2 15,-9 0 0-15,6 0 0 0,3 0-20 0,-9 0 0 0,0 0 0 0,9 2 0 16,-9-2-12-16,0 0-8 0,0 0 0 0,0 0-1 16,0 0 21-16,8 0 0 0,-8 0 0 0,0 0 0 15,0 0 0-15,0 0 0 0,0 0 0 0,0 0 8 16,0 0-8-16,0 0-14 0,0 0 3 0,0 0-925 16</inkml:trace>
  <inkml:trace contextRef="#ctx0" brushRef="#br3" timeOffset="-335.2">22025 5593 172 0,'0'0'8'0,"0"0"1"0,0 0-9 0,0 0 0 0,0 0 0 16,0 0 0-16,0 0 164 0,0 0 32 16,0 0 5-16,0 0 2 0,0 0-116 0,0 0-23 15,0 0-5-15,0 0-1 0,0 0 14 0,0 0 2 0,0 0 1 0,0 0 0 16,0 0-20-16,-3 6-4 0,0-1-1 0,3-5 0 15,-2 3-10-15,-1 2-3 0,0 0 0 0,3 0 0 16,-3 1-5-16,0-1 0 0,0 0-1 0,0 3 0 16,0 0 5-16,3 0 0 0,0-3 1 0,0 3 0 15,0 6-12-15,0-9-2 0,-3 3-1 0,0 5 0 16,3-5-8-16,0 0-2 0,0 5 0 0,0-2 0 16,0 2-2-16,0 0-1 0,0 6 0 0,0-9 0 15,0 9 0-15,0-3 0 0,-3 2 0 0,3 3 0 16,-3-5-1-16,0 5-8 0,3 3 12 0,0 0-4 15,-3-3 2-15,0 0 0 0,3 3 0 0,-3-3 0 0,3-2 2 16,0-1 1-16,-3 1 0 0,3-3 0 16,0 0-2-16,0 0-1 0,-3 2 0 0,3-5 0 0,0 3-10 15,3 0 0-15,-3 3 0 0,0-1 8 0,0-2-8 16,0-5 12-16,-3 4-12 0,3 1 12 16,0 3-12-16,0-3 0 0,0 0-12 0,-3-1 12 0,3 4 0 0,-3-3 0 15,3 2 0-15,0 1 0 0,-3-3 0 0,3 0 0 16,-3 2 0-16,3-2 0 0,-3-3 0 0,3 3 0 15,-3-3 0-15,3 1 0 0,-3-1 0 0,3-3 0 16,0 4 0-16,0-4 8 0,0 1-8 0,0-1 0 16,-3 1 0-16,3 0 0 0,-3-1 0 0,3-2 0 15,0 3 0-15,0 2 0 0,0 0 0 0,0-2 0 16,0 2 0-16,-3-3 0 0,3 4 0 0,-3-1 0 0,0-2 0 16,3-1 0-16,-3 1 0 0,3-1 0 0,0 1 0 15,-3-1 0-15,3-2 0 0,-3-2 0 16,3 2 0-16,-3 0 8 0,3-1-8 0,0 1 0 0,0-2 0 15,-3-1 0-15,3 3 0 0,0 0 0 16,0 0 0-16,0 0 0 0,0 0 0 0,0 0 0 0,0 0 0 16,-3 2 0-16,3-2 0 0,0 3 0 0,-3-3 0 0,3 0 0 15,-3 2 0-15,3-2 0 0,0-8 0 0,0 8 0 16,0 0 0-16,0-8 0 0,0 0 0 0,0 0 0 16,0 0 0-16,0 0 0 0,0 0 0 0,-3 5 0 15,3-5 0-15,0 0-9 0,0 0 9 0,0 0 0 16,0 8-18-16,0 0 3 0,0-8 1 0,0 5 0 15,-3 3 3-15,3-2 1 0,0-6 0 0,0 10 0 0,-3-2-2 16,3-3-1-16,0 3 0 0,0-8 0 0,-3 6-10 16,3 2-1-16,0-3-1 0,0-5 0 15,0 0-20-15,0 0-4 0,0 0-1 0,0 0 0 16,0 0-108-16,-3 8-22 0</inkml:trace>
  <inkml:trace contextRef="#ctx0" brushRef="#br3" timeOffset="944.01">21912 9390 864 0,'0'0'38'0,"0"0"8"0,0 0-37 0,0 0-9 0,0 0 0 0,0 0 0 16,0 0 36-16,0 0 6 0,0 0 1 0,0 0 0 15,0 0 26-15,0 0 6 0,0 0 1 0,0 0 0 16,0 0-1-16,0 0 0 0,0 0 0 0,0 0 0 16,0 0-9-16,-3 5-2 0,3 1 0 0,0-6 0 15,-3 5-18-15,0 0-4 0,3 3-1 0,-3-3 0 16,3 3-13-16,0-8-2 0,0 0-1 0,-3 8 0 15,0 3-5-15,3-3-2 0,0 0 0 0,-3 0 0 16,3 0 1-16,0 2 0 0,-2 1 0 0,2-1 0 16,0 4-4-16,-3-1-1 0,3 0 0 0,-3 3 0 15,0 3 2-15,3-4 0 0,0 1 0 0,-3 3 0 16,0-1 0-16,3-2 1 0,-3 0 0 0,3 0 0 0,-3 0-9 16,3 0-8-16,0-3 12 0,-3 0-12 0,3 0 9 15,0-2-9-15,0 0 0 0,0-1 9 0,3 3-9 16,-3-5 8-16,0-2-8 0,0 2 8 0,3-1-8 15,-3 1 0-15,0-2 0 0,3-1 0 0,-3-5 0 16,0 8 0-16,0-8 0 0,0 0 0 0,0 0 0 0,0 0 0 16,0 0 0-16,0 0 0 0,0 0 0 0,0 0 8 15,0 0-8-15,0 0 0 0,0 0 0 0,0 0 0 16,0 0 0-16,0 0 0 0,0 0 0 0,0 0-19 16,3-8 3-16,-3 8 1 15,0 0-130-15,0 0-27 0</inkml:trace>
  <inkml:trace contextRef="#ctx0" brushRef="#br3" timeOffset="7661.13">21064 8837 259 0,'0'0'0'0,"0"0"11"0,6 3-3 0,-6-3 0 0,0 0-8 0,0 0 0 15,0 0 0-15,0 0 0 0,0 0 16 0,6 2 3 16,-6-2 0-16,6 3 0 0,-6-3-19 0,0 0 0 16,0 0 0-16,0 0 0 0,0 0 9 0,0 0-9 15,0 0 0-15,0 0 9 0,0 0-9 0,0 0 0 16,0 0 0-16,0 0 0 0,0 0 0 0,6 3 0 16,-3 2 0-16,-3-5 0 0,0 0 18 0,0 0 2 15,0 0 0-15,0 0 0 0,0 0 46 0,0 0 10 0,0 0 1 0,0 0 1 16,0 0-14-16,0 0-4 0,0 0 0 15,0 0 0-15,0 0 2 0,0 0 0 16,0 0 0-16,0 0 0 16,0 0-20-16,0 0-4 0,0 0-1 0,0 0 0 0,0 0 8 0,0 0 2 0,0 0 0 0,0 0 0 15,0 0-24-15,0 0-5 0,0 0-1 0,0 0 0 16,6-3-17-16,-6 3 0 0,0 0 0 0,0 0 0 16,0 0 55-16,0 0 7 0,0 0 2 0,0 0 0 15,0 0-52-15,0 0-12 0,0 0 0 0,0 0 0 16,0-2 0-16,0 2 0 0,0 0 0 0,0 0 0 15,0 0 0-15,0 0 0 0,3 0 0 0,-3 0 0 16,0 0 0-16,0 0 0 0,0 0 9 0,0 0-9 16,0 0 0-16,0 0 0 15,0 0 0-15,0 0 0 0,0 0 0 0,0 0 0 0,0 0 0 0,0 0 0 0,0 0 40 0,0 0 12 16,0 0 2-16,0 0 1 16,0 0-37-16,0 0-7 0,0 0-2 0,0 0 0 0,0 0-9 15,0 0 0-15,0 0 0 0,0 0 0 0,0 0 46 0,0 0 7 16,0 0 2-16,0 0 0 0,0 0-37 0,0 0-7 15,0 0-2-15,0 0 0 0,6 0-9 0,-6 0 0 16,0 0 0-16,0 0 0 0,0 0 53 0,0 0 9 16,0 0 2-16,3 2 0 0,0-2-64 0,3 0 0 15,-3 0-14-15,-3 0 2 0,0 0 12 0,6 0 16 16,-4 3-4-16,4 0-1 0,0-3-11 0,-6 0 0 16,0 0 0-16,0 0 0 0,6 0 0 0,-3 0 0 15,-3 0 0-15,9 0 0 0,-3 0 53 0,0 0 9 16,0 0 2-16,-3 0 0 15,3 2-73-15,0-2-15 0,0 0-2 0,-3 0-1 0,-3 0 43 0,6 0 9 0,-3 0 2 0,3 0 0 16,-6 0-27-16,3 0 0 0,3 0 0 0,0 0 0 16,0 0 0-16,0 0 0 0,-3 0 0 0,3 0 0 15,-1 0 0-15,-2 0-12 0,3 0 0 16,0 0 1-16,3 0 11 0,-3-2 0 0,0 2 0 0,0 0 8 16,0 0 0-16,0 0 0 0,0 0 0 0,0 0 0 15,0 0-8-15,-3 0 0 0,3 0 0 0,0 0 0 16,0 2 0-16,0-2 0 0,0 0-8 0,0 0 8 15,0 0 0-15,-3 0 0 0,-3 0 0 0,6 0 8 16,-1 0-8-16,4 0 0 0,0 0 0 0,-3 0 0 16,-6 0 0-16,0 0 0 0,6 0 0 0,-6 0 0 15,0 0 0-15,0 0 0 0,0 0 0 0,3 3 0 0,3-3 0 16,0 0 0-16,6 0 0 0,-3 0 0 0,-3 0 0 16,-6 0 0-16,0 0 0 0,0 0 0 0,9 0 0 0,-6 0 0 15,3 0 0-15,-6 0 0 0,0 0 12 0,0 0 0 16,0 0 1-16,0 0 0 0,0 0-13 0,3 3 0 15,3-3 0-15,3 2 0 0,0-4-15 0,-1 2 4 16,-8 0 1-16,6 0 0 0,0 0 25 0,3 0 5 16,-9 0 0-16,0 0 1 0,6 0-33 0,0 0-8 15,3 0 0-15,-3-3-1 0,-6 3 41 0,3 0 9 16,6 0 2-16,-3 3 0 0,-6-3-23 0,0 0-8 16,6 0 0-16,0-3 9 0,0 3-9 0,0-3 0 15,-6 3 0-15,6 0 8 0,3 0 1 0,-3 0 0 16,-3 0 0-16,3 0 0 0,-3-2-9 0,2 2 0 15,1 0 0-15,3 0 0 0,3 0 0 0,-6 0 0 16,0 0 0-16,0 0 8 0,3-3-8 0,-3 3 0 0,0 0 0 0,0 0 0 16,0 0 0-16,0 3 12 0,-3-3-12 0,3 0 12 15,-3 0-1-15,3 0 0 0,0 2 0 0,0-2 0 16,0 0-11-16,-3 3-12 0,-3-3 2 0,5 0 1 16,1 0 9-16,-3 0 12 0,3 0-2 0,0 3-1 15,-3-3-9-15,3 0 0 0,3 2 0 0,-3 1 0 16,-6-3 0-16,3 0 0 0,3 0 0 0,-3 2 0 15,3 1 0-15,0-3-14 0,0 0 3 0,-3 0 1 16,3 0 10-16,0 0 0 0,-3 3 0 0,-3-3 0 16,0 0 8-16,0 0 1 0,6 0 0 0,-3 2 0 15,3-2-9-15,0 0-12 0,2 0 2 0,1 3 1 16,-3-3 9-16,0 0 0 0,0 0 0 0,-6 0 0 16,0 0 0-16,3 0 0 0,9 0 0 0,0 0 0 0,-3 0 0 15,-3 0 0-15,0 0 0 0,0 0 0 0,0 0 0 16,-6 0 12-16,0 0-2 0,0 0-1 0,9 0-9 15,0 3 0-15,0-3 0 0,-6 0 0 0,-3 0 0 0,0 0-12 16,0 0 2-16,3 0 1 0,3 0 9 0,-1 0 12 16,1 0-2-16,0 0-1 0,0-3-9 0,0 3-12 15,-3 0 2-15,3 0 1 0,-6 0 9 0,0 0 12 16,0 0-2-16,0 0-1 0,0 0-9 0,0 0 0 16,0 0 0-16,0 0 0 0,0 0 0 0,6 0 0 15,3 0 0-15,-6 0 0 0,-3 0 0 0,0 0 0 0,0 0 0 16,0 0 0-16,0 0 0 0,6 0 0 0,6 0 0 15,-6 0 0-15,-6 0 0 0,6 3 0 16,0-6 0-16,-3 3 0 0,-3 0 0 0,6 0 0 0,0 0 0 0,0 0 0 16,-3 0 0-16,3 0 0 0,0 0 0 15,2 0 0-15,-2 0 0 0,-3 0 0 16,-3 0 0-16,0 0-11 0,9 0 11 0,-6 0 0 0,-3 0 0 0,9 3 8 16,-3-1-8-16,0-2 0 0,-6 0 0 0,0 0 0 15,6 3 0-15,3-3 0 0,0 0 0 0,-3 0 0 16,-6 0 0-16,9 0 0 0,-3 3-12 0,0-3 4 15,0 0 8-15,3 0 9 0,-6 0-1 0,5 0-8 16,-2 0 0-16,0 0 0 0,0-3 0 0,-3 3 0 16,6 0 0-16,-6 0 0 0,-3 0 0 0,6 0 0 15,0 0 0-15,0 0 0 0,0 0 0 0,0 0 0 16,-6 0 0-16,6 0 0 0,0 0 0 0,3 0 0 16,-3 0 0-16,-6 0 0 0,0 0 0 0,0 0 0 0,6 0 0 0,0 0 0 15,-6 0 0-15,0 0 0 0,0 0 0 0,0 0 0 16,3 0 0-16,-3 0 0 0,0 0 0 0,0 0 0 15,0 0 0-15,0 0 0 0,6 0 0 0,0 0 0 16,-6 0 0-16,0 0 0 0,0 0 0 0,0 0 0 16,0 0 0-16,0 0 0 0,9 3 0 0,-9-3 0 15,0 0 0-15,0 0 0 0,0 0 0 0,0 0 0 16,0 0 0-16,0 0 0 0,0 0 0 0,0 0 0 16,0 0 0-16,0 0 0 0,0 0 0 0,0 0 0 15,0 0 0-15,0 0 0 0,0 0 0 0,8 2 0 16,-8-2 0-16,0 0 0 0,0 0 0 0,0 0 0 15,0 0 0-15,0 0 0 0,9 3 0 0,-3 0 0 16,-6-3 0-16,9 0 0 0,-3 0 0 0,-6 0 0 0,0 0 0 0,9 0 0 16,6 0 0-16,-9 0 0 0,-6 0 0 0,0 0 0 15,0 0 0-15,6-3 0 0,0 3 0 0,0-3 0 16,-6 3 0-16,6 3 0 0,0-3 0 0,-6 0 0 16,-6-3 0-16,6 3 0 0,0 0 0 0,0 0 0 15,9 0 0-15,-9 0 0 0,-6 0 0 0,6 0 0 16,0 0 0-16,0 0 0 0,0 0 0 0,0 0 0 15,0 0 0-15,0 0 0 0,0 0 0 0,0 0 0 16,0 0 0-16,0 0 0 0,0 0 0 0,0 0 0 16,0 0 0-16,0 0 0 0,0 0 0 0,-3 0 0 15,3 0-125 1,-6 3-29-16,-12 0-6 0,6-3-957 0</inkml:trace>
  <inkml:trace contextRef="#ctx0" brushRef="#br3" timeOffset="15693.79">5455 7951 676 0,'0'0'30'0,"0"0"6"0,0 0-28 0,0 0-8 0,0 0 0 0,0 0 0 16,0 0 112-16,0 0 22 0,0 0 4 0,0-6 1 15,0 6-51-15,0 0-9 0,0 0-3 0,6-2 0 16,-6 2-14-16,0 0-3 0,0 0-1 0,0 0 0 16,6 0-17-16,-6 0-3 0,0 0-1 0,9 2 0 15,-6 1-24-15,-3-3-5 0,0 0 0 0,6 3-8 16,0-3 10-16,3 0-10 0,-3 2 8 0,-1-2-8 16,4 0 0-16,-3 0-19 0,3-2 3 0,0 2-784 15</inkml:trace>
  <inkml:trace contextRef="#ctx0" brushRef="#br3" timeOffset="15905.87">5672 7969 345 0,'0'0'31'0,"0"0"-31"0,0 0 0 0,0 0 0 0,0 0 184 0,0 0 30 16,6-5 6-16,-6 5 2 0,0-3-111 0,3-2-23 15,-3 5-4-15,3-5 0 0,0 2-27 0,-3 3-5 16,0 0 0-16,0 0-1 0,0 0-23 0,6-3-4 15,3 1 0-15,-6 2-1 0,-3 0 0 0,0 0 0 16,6 0 0-16,0 0 0 0,0 0-12 0,0 2-3 16,0-2 0-16,0 0 0 0,3 0-8 0,0 0 0 15,-4 0 0-15,4 0-812 0</inkml:trace>
  <inkml:trace contextRef="#ctx0" brushRef="#br3" timeOffset="16074.42">5851 7951 759 0,'0'0'33'0,"0"0"8"0,0 0-33 0,0 0-8 0,0 0 0 0,0 0 0 16,0 0 28-16,0 0 3 0,0 0 1 0,0 0 0 15,0 0-32-15,0 0 0 0,0 0 0 0,0 0 0 16,0 0 0-16,0 0 0 0,0 0 0 0,0 0 0 16,9 0 0-16,-9 0 0 0,9 2 0 0,-9-2-383 15</inkml:trace>
  <inkml:trace contextRef="#ctx0" brushRef="#br3" timeOffset="16263.68">5949 7972 1220 0,'0'0'27'0,"0"0"5"0,0 0 2 0,0 0 0 0,0 0-34 0,0 0 0 15,0 0 0-15,0 0 0 0,6-5 82 0,-6 5 10 16,3-3 1-16,-3 3 1 0,0 0-64 0,6-3-13 15,-6 3-2-15,6-2-1 0,-6 2-14 0,0 0 0 16,0 0 0-16,0 0 0 0,0 0 0 0,0 0 0 16,0 0-12-16,0 0-462 15,6 2-93-15</inkml:trace>
  <inkml:trace contextRef="#ctx0" brushRef="#br3" timeOffset="16838.82">5961 7953 403 0,'0'0'17'0,"0"0"5"0,0 0-22 0,0 0 0 0,0 0 0 16,0 0 0-16,0 0 237 0,0 0 43 16,-3 3 9-16,3-3 2 0,0 0-156 0,0 0-31 0,0 0-7 0,0 0-1 15,0 0-70-15,0 0-14 0,0 0-4 0,0 0 0 16,9-5 4-16,-3 5 0 0,-6 0 0 0,0 0 0 16,0 0-12-16,9-3 0 0,-9 3 0 0,6-3 0 15,-6 3 0-15,9 0 8 0,-9 0-8 0,9 3-552 16,-9-3-115-16</inkml:trace>
  <inkml:trace contextRef="#ctx0" brushRef="#br3" timeOffset="19678.59">6032 7980 1382 0,'0'0'30'0,"0"0"6"15,0 0 2-15,0 0 2 0,0 0-32 0,0 0-8 0,0 0 0 0,0 0 0 0,0 0 60 16,0 0 10-16,0 8 2 0,0-8 1 0,0 0-25 0,0 0-4 16,0 8-2-16,0 0 0 0,0-3-19 0,0-5-4 15,0 5-1-15,0 3 0 0,0 3-4 0,0-3-1 16,0-3 0-16,0 0-572 16,-6 1-114-16</inkml:trace>
  <inkml:trace contextRef="#ctx0" brushRef="#br3" timeOffset="140478.47">5476 9170 306 0,'0'0'13'0,"0"8"3"0,0-2-16 0,0-6 0 0,0 8 0 0,0 0 0 15,0 0 0-15</inkml:trace>
  <inkml:trace contextRef="#ctx0" brushRef="#br3" timeOffset="140703.87">5446 9655 345 0,'0'0'31'0,"0"0"-31"16,0 8 0-16,0-3 0 0,0 0 58 0,3 0 6 16,-3-5 0-16,0 8 1 0,6-2-37 0,-6-6-8 15,0 8-2-15,0-3-294 0</inkml:trace>
  <inkml:trace contextRef="#ctx0" brushRef="#br3" timeOffset="140876.41">5425 9985 414 0,'0'11'18'0,"0"-11"4"0,3 8-22 0,-3 0 0 0,0 0 0 0,0 2 0 15,0 1 0-15,0 0 0 0,0-4 0 0,0 4 0 16,0-3-9-16,0 3 9 0</inkml:trace>
  <inkml:trace contextRef="#ctx0" brushRef="#br3" timeOffset="141042.97">5425 10470 403 0,'0'5'36'0,"0"0"-36"15,0 3 0-15,0 3 0 0,-6-3 32 0,6 2 0 16,0 1 0-16</inkml:trace>
  <inkml:trace contextRef="#ctx0" brushRef="#br3" timeOffset="141260.37">5404 10861 666 0,'-6'19'14'0,"6"-11"3"0,0 2 1 0,-3 1 2 0,3-1-20 0,-3 4 0 16,3-4 0-16,-3 1 0 0,6-1-16 0,-3-2-8 0,-3 3 0 0,6-1-1 15,-3 1 25-15,0 0 9 0,0-3 0 0,0 2 0 31,0 1-62-31,0-3-13 0,-3 0-2 0,3 0-1 0,-3-1 52 0,0-1 17 16,3 2-10-16,-2-3 10 0,-1 3-10 0,3 0 10 0,-3-3-12 0,3 3 12 16,0-3-9-16</inkml:trace>
  <inkml:trace contextRef="#ctx0" brushRef="#br3" timeOffset="141588.41">5354 11578 288 0,'0'0'12'0,"0"5"4"15,0-5-16-15,0 0 0 0,0 0 0 0,-6 6 0 0,6-4 116 0,-3 4 20 16,0-1 4-16,0 3 0 0,3-3-109 0,0 1-23 16,0-1-8-16,0 0 0 0,-3 3 73 0,3-3 8 15,-3 1 2-15,3 2 0 0,0-3-39 0,-3 3-7 16,3-3-1-16,0 0-1 0,0 1-21 0,0-1-4 16,0 0-1-16,0 1 0 0,0-1-9 0,0 0 0 15,0-2 0-15,0 2 8 0,0 0-8 0,0-2 0 0,0 2 0 0,0 1-378 16,0-4-73-16</inkml:trace>
  <inkml:trace contextRef="#ctx0" brushRef="#br3" timeOffset="141876.87">15465 13036 2432 0,'0'0'0'0</inkml:trace>
  <inkml:trace contextRef="#ctx0" brushRef="#br3" timeOffset="141971.04">15471 13039 2432 0,'15'-3'0'0</inkml:trace>
  <inkml:trace contextRef="#ctx0" brushRef="#br3" timeOffset="142131.62">15486 13047 2432 0,'0'0'-820'32</inkml:trace>
  <inkml:trace contextRef="#ctx0" brushRef="#br3" timeOffset="144414.22">20915 9038 1036 0,'0'0'46'0,"0"0"10"0,0 0-45 0,0 0-11 0,0 0 0 0,0 0 0 15,0 0 104-15,0 0 20 0,0 0 3 0,6 0 1 16,0-2-92-16,0-1-17 0,3 3-4 0,-9 0-1 16,3 0-6-16,-3 0-8 0,9 0 11 0,-3 3-11 0,-6-3-9 15,6 0-9-15,-6 0-2 0,9 2-432 16,-3 1-88-16</inkml:trace>
  <inkml:trace contextRef="#ctx0" brushRef="#br3" timeOffset="144648.6">21201 9041 745 0,'0'0'32'0,"0"0"8"0,9-3-32 0,-9 3-8 15,0 0 0-15,0 0 0 16,0 0 67-16,0 0 11 0,9 0 2 0,-3 3 1 0,0-3-62 0,0 0-19 0,0 2 8 0,-3 1-8 16,3-3 0-16,-3 3 0 0,-3-3 0 0,5 0-466 15</inkml:trace>
  <inkml:trace contextRef="#ctx0" brushRef="#br3" timeOffset="144866.01">21505 9041 345 0,'0'0'31'0,"5"0"-31"0,-5 0 0 0,6 0 0 16,-6 0 160-16,0 0 25 0,0 0 6 0,6 0 1 0,-6 0-52 0,3 0-9 16,-3 0-3-16,0 0 0 0,0 0-51 0,0 0-10 15,9 0-3-15,-9 0 0 0,0 0-4 0,0 0 0 16,0 0-1-16,9 0 0 0,-9 0-46 0,9 0-13 15,0-3 0-15,-3 3 8 16,-6 0-140-16,9-2-28 0,0-1-6 0</inkml:trace>
  <inkml:trace contextRef="#ctx0" brushRef="#br3" timeOffset="145047.04">21722 9051 1015 0,'15'0'22'0,"-15"0"5"0,0 0 1 0,9 0 0 0,0 0-28 0,-3 0 0 0,2 0 0 16,-2 0 0-16,3 0 48 0,0 3 4 0,0-6 1 15,0 3 0-15,-3 0-42 0,0 3-11 0,0-3 0 16,6 0 0 0,0 0-75-16,0 3-17 0</inkml:trace>
  <inkml:trace contextRef="#ctx0" brushRef="#br3" timeOffset="145189.69">22031 9078 806 0,'-9'-3'36'0,"9"3"7"16,0 0-35-16,0 0-8 0,0 0 0 0,9-2 0 16,-3 2-35-16,3-3-9 0,-3 3-1 0,0-3-267 15</inkml:trace>
  <inkml:trace contextRef="#ctx0" brushRef="#br3" timeOffset="145289.41">22162 9083 172 0,'0'0'16'0,"0"0"-16"16,0 0 0-16,0 0 0 0,0 0 92 0,0 0 15 15,0 0 3-15</inkml:trace>
  <inkml:trace contextRef="#ctx0" brushRef="#br3" timeOffset="152247.97">20820 9043 403 0,'0'0'36'16,"0"0"-36"-16,6 3 0 0,-6-3 0 0,0 0 75 0,0 0 8 16,9 0 1-16,-9 0 1 0,0 0-15 0,0 0-3 15,0 0-1-15,6 3 0 0,-3-3 84 16,-3 0-74-16,0 0 0 0,0 0 52 0,0 0 10 16,0 0 2-16,0 0 1 0,0 0-61 0,0 0-13 15,0 0-3-15,0 0 0 0,0 0 43 0,0 0 8 16,0 2 1-16,0-2 1 0,-3 6-53 0,3-6-12 0,0 0-1 15,0 0-1-15,0 0-20 0,0 0-4 16,0 0-1-16,0 0 0 0,0 0-25 0,6 0 0 0,3 0 0 0,-9 0 0 16,6-3 0-16,-6 3 0 0,0 0 0 15,6-3 0-15,0 1 34 0,-6 2 2 0,2-8 0 0,-2 5 0 16,0 3-10-16,0-5-2 0,-2 0 0 0,-1-1 0 16,0 1-16-16,0 2-8 0,-6-5 8 0,3 6-8 15,0 2 56-15,-3 0 7 0,0 0 1 16,0 2 0-16,-3 1-52 0,3 2-12 0,0 1 0 0,0 2 0 15,0-3 18-15,3-2 1 0,-3 2 0 0,3 0 0 16,1 0-19-16,2 3 0 0,-3-2 0 0,6-6 0 16,0 0 12-16,0 5-4 0,0-5 0 0,3 8-8 15,0-5 0-15,3 2 0 0,-1 0 0 0,-5-5 0 16,0 0 0-16,6 3 0 0,0-1 0 0,3-2 0 0,6 0 0 16,-3-2 0-16,-3 2 0 0,0-3 0 0,3-2 0 15,-6 2 0-15,0-2 0 16,0 0 0-16,-3 2 8 0,0-2-8 0,0 2 0 0,-3-2 0 15,3-1-19-15,0 1-7 0,-3 5-2 0,0-3 0 0,-3-2 48 0,0 3 8 16,0-1 3-16,-6-2 0 0,0 5-31 0,0 0 0 16,0 2 0-16,-3 1 0 0,3-3 0 0,-3 3 0 15,0 2 0-15,6-3 0 0,0 1 8 0,3 0-8 16,3-3 11-16,0 0-11 0,-3 5 8 0,0-2-8 16,-2-1 0-16,5-2 0 0,0 0 8 0,0 0-8 15,0 0 0-15,0 0 0 0,5 6 8 0,4-6-8 16,-3 2 0-16,0-2 0 0,3-2 0 0,0-1 0 15,-3 3 8-15,6-3-8 16,0 1-92-16,-6-1-23 0,-6 3-4 0,0 0-1212 0</inkml:trace>
  <inkml:trace contextRef="#ctx0" brushRef="#br3" timeOffset="154035.66">22767 9065 1314 0,'0'0'28'0,"0"0"7"0,0 0 1 0,0 0 1 0,0 0-29 0,0 0-8 0,0 0 0 0,0 0 0 16,0 0 59-16,0 0 10 0,0 0 3 0,0 0 0 15,0 0-1-15,0 0 0 0,0 0 0 0,0 0 0 16,0 0 23-16,0 0 5 0,0 0 1 0,6 5 0 16,-6-5-60-16,0 0-12 0,0 0-3 0,0 0 0 15,0 0 11-15,0 0 3 0,0 0 0 0,8 0 0 0,-8 0-19 0,0 0-4 16,0 0-1-16,6-3 0 0,-6 3-24 15,0 0-5-15,9-5-1 0,-3 0 0 0,-6 5 63 0,0 0 13 16,6-6 3-16,-6 6 0 0,0-5-52 0,-3 0-12 16,0 0 0-16,0 2 0 15,0 3 0-15,-3 3 0 0,0-1 0 0,-2 1 0 0,2-3 55 0,-3 5 8 16,3 0 1-16,0-2 1 0,-3 2-34 0,0 1-7 16,3-4-2-16,0 4 0 0,3-1-36 0,0-2-7 15,0 2-2-15,3 0 0 0,0 0 43 0,0-5 9 16,0 0 2-16,0 0 0 0,0 0-22 0,9 3-9 15,-3 2 8-15,-6-5-8 0,12 3 0 0,-12-3 0 16,9 0 0-16,3 0 0 0,0 0 8 0,-3-3-8 16,-1 1 8-16,1-4-8 0,-9 6 25 0,9-5 0 0,-3-3 0 0,0 3 0 15,-6 5-39-15,0 0-8 0,6-8-2 0,-6 8 0 16,6-5 24-16,-6 5 0 0,0 0 0 0,0 0 0 16,0 0 15-16,0 0 7 0,0 0 2 0,0-6 0 15,-6 1-36-15,0 2-6 0,0 6-2 0,0 0 0 16,0-3 20-16,3 2-10 0,-6 4 10 0,3-1-8 15,4-2 25-15,-4 2 6 0,3 0 1 0,0 0 0 16,0 1-24-16,3-1 0 0,0-2 0 0,0-3 0 16,0 0 0-16,0 0-12 0,0 0 2 0,0 0 0 15,0 0 10-15,12 0 14 0,-4 0-3 0,-8 0-1 16,0 0-10-16,9-6 0 0,0 1 0 0,3 0 0 16,-3-3 0-16,-3 3-9 0,-6 5 9 0,6-6-13 15,-3 1 13-15,-3 5 0 0,0 0 0 0,0 0 0 16,3-8 0-16,-3 8 0 0,0 0 13 0,0 0-4 15,0-5-9-15,-3 2-12 0,0 3 2 0,0-3 1 16,0 3 9-16,0 0 0 0,0 3 0 0,3-3 0 0,-3 3 0 0,0-1 0 16,0-2 0-16,0 0 0 0,3 0 0 0,0 0 0 15,0 0 0-15,0 0-916 16,0 0-178-16</inkml:trace>
  <inkml:trace contextRef="#ctx0" brushRef="#br3" timeOffset="158120.81">20876 8504 403 0,'0'0'36'0,"0"0"-36"0,0 0 0 0,0 0 0 0,0 0 172 0,0 0 27 16,0 0 5-16,0 0 2 0,0 0-75 0,0 0-15 16,0 0-4-16,0 0 0 0,0 0-23 0,0 0-5 15,0 0 0-15,0 8-1 0,0 0-24 0,0-8-5 16,0 0-1-16,0 0 0 0,0 0-11 0,0 0-2 16,0 0-1-16,0 0 0 0,0 0-3 0,0 0-1 15,0 0 0-15,0 0 0 0,0 0-7 0,0 0 0 16,0 0-1-16,0 0 0 0,0 0-18 0,6-3-9 15,-6 3 10-15,3-3-10 0,0-2 57 0,0 0 6 16,-3 5 1-16,3-3 0 0,-3 3-52 0,0-5-12 16,0-3 0-16,-3 3 0 0,3 5 34 0,0 0 4 0,0 0 1 15,-3-3 0-15,-3 0-20 0,0 1-4 0,1-1-1 0,-1 3 0 16,-3 0-2-16,3 0-1 0,0 3 0 0,-3-1 0 16,3 4 6-16,0-1 2 0,0-3 0 0,0 4 0 15,0-1-31-15,0-2-5 0,0 2-2 0,3 0 0 16,-3 1 36-16,3-1 7 0,3-5 2 0,-3 3 0 15,0 2-18-15,3-5-8 0,-3 5 0 0,3-5 8 16,3 5 1-16,-3 3 0 0,0-8 0 0,0 3 0 16,0-3-9-16,0 0 0 0,3 3 0 0,3 2 0 15,3-2 8-15,3-1-8 0,0-2 8 0,-3 0-8 16,0 0 0-16,0 0 0 0,-6-2 0 0,6-1 0 16,-3 0 17-16,0 1 5 0,0-4 1 0,2 4 0 15,-2-4-23-15,0 4 0 0,0-1 0 0,-3-2 0 0,-3 5 0 0,0 0 0 16,0-5 0-16,0-1 0 0,0 6 0 15,-3-5 0-15,0 0 0 0,3 5 0 0,-6 0 0 16,-3 0-13-16,1 0 1 0,-1 2 1 0,3-2 11 16,-3 3 0-16,3 0 0 0,-3 2 0 0,3-2 0 15,0-1 0-15,0 6 0 0,3-5 0 16,0-1 0-16,-3 4 8 0,6-6-8 0,0 0 0 0,0 5 0 0,0-5 0 16,0 0 0-16,0 0 8 0,0 0-8 0,3 3-10 15,3 2 10-15,0-2-13 0,0-3 13 0,-6 0 0 16,0 0-10-16,0 0 10 0,0 0 0 0,6 0 0 15,0-3 0-15,0-2 0 0,0 5 13 0,0-3 1 0,0 0 0 16,0-2 0-16,-3 0-14 0,2-3 0 16,-2 5 0-16,-3-2 0 0,0-3 0 0,0 3 0 0,0-1 8 0,-3 4-8 15,1-4 0-15,2 6 0 0,-6-2 0 0,3-1 0 16,-3 3 0-16,0 0 0 0,-3 3 0 16,0-1 0-16,0-2 0 0,3 6 0 0,-3-4 0 0,3 4 0 15,0-1 12-15,0 0 4 0,0 1 0 16,6-6 0-16,0 0-16 0,-3 2 0 0,3-2 0 0,0 0 0 31,-3 8-23-31,3-8-7 0,0 0-2 0,6 5-888 0,3-2-179 0</inkml:trace>
  <inkml:trace contextRef="#ctx0" brushRef="#br3" timeOffset="159588.15">22817 8670 172 0,'0'0'8'0,"0"0"1"0,0 0-9 0,0 0 0 0,0 0 0 0,0 0 0 16,0 0 278-16,0 0 54 0,0 0 10 0,0 0 2 16,-6 0-205-16,6 0-42 0,0 0-8 0,0 0-1 0,-3 0 5 0,3 0 2 15,0 0 0-15,0 0 0 0,0 0-36 0,-9 3-7 16,9-3-2-16,0 0 0 0,0 0-2 0,0 0-1 16,0 0 0-16,0 0 0 0,0 0-29 0,0 0-6 15,0 0 0-15,0 0-1 0,3 5-11 0,-3-5-16 16,0 0 4-16,6 3 1 0,-6-3 30 0,0 0 5 15,0 0 2-15,6 0 0 0,3 0-18 0,-3 0-8 16,0-3 0-16,-6 3 8 0,0 0-8 0,3-5 0 16,0 0 0-16,-3-1 8 0,0 6-8 0,3-5 0 15,0 0 9-15,-3-3-9 0,-3 0 0 0,0 3 0 16,-3-1 0-16,3 4 8 0,0-6 8 0,3 8 1 16,-9 0 1-16,3 0 0 0,-3 0-6 0,3 0 0 0,-3 2-1 0,3 1 0 15,1 0 42-15,-4-1 9 0,3 1 2 0,0 2 0 16,0-2-64-16,6-3-13 0,-3 5-3 0,0 3 0 15,-3 0 16-15,6 0 0 0,-3 0 0 0,3-3 0 16,0 3 17-16,3-2-3 0,0-1-1 0,3-2 0 16,0 2-13-16,0-3 0 0,0 4 0 0,3-6 0 15,2 2 0-15,-2-2 0 0,-3 0-9 0,3-2 9 16,0 2 0-16,0-3 0 0,0-2 0 0,0 0 10 16,-6 2-10-16,0-2 0 0,6-3 0 0,-6 2 8 15,-3-2-8-15,0 3 0 0,3-3 0 0,-3 3 8 16,0 0-8-16,-6-1 0 0,0 1 0 0,3 0 0 15,3 5 0-15,-6-3 0 0,0 0 8 0,0 1-8 16,0 2 0-16,0 0 0 0,3 0 0 0,3 0 0 16,-6 0 12-16,0 2-2 0,0 1-1 0,0 0 0 15,-3 2-20-15,1-2-4 0,2 2-1 0,0 0 0 16,3 1 33-16,3-6 7 0,0 0 0 0,0 5 1 0,0 0-25 16,0-5 0-16,0 0 0 0,3 5 0 0,3-2 0 0,-6-3 8 15,0 0-8-15,8 5 0 0,-8-5 8 0,0 0-8 16,0 0 8-16,9-2-8 0,0-1 32 0,0 0 0 15,0 1 1-15,-3-4 0 0,-6 6-33 0,6-7 0 16,-3 1 0-16,0-2 0 16,0 3-16-16,0-3-11 0,-3 3-1 0,0 2-1 0,0-2 29 15,0 0 0-15,-3 2 0 0,-3 0 0 16,6 3-34-16,0-2-1 0,-6 2 0 0,3 0 0 0,-3 2 55 0,3 1 12 16,-3 0 1-16,3 2 1 0,-3 0-34 0,3-2 0 15,0-1 0-15,0 1 0 16,0 2-67-16,-3-2-17 0,6-3-3 0,0 0-1157 0</inkml:trace>
  <inkml:trace contextRef="#ctx0" brushRef="#br3" timeOffset="161704.43">20838 7313 172 0,'0'0'16'0,"0"0"-16"16,0 0 0-16,0 0 0 0,0 0 152 0,0 0 28 15,0 0 6-15,0 0 1 0,0 0-70 0,0 0-13 16,0 0-4-16,0 0 0 0,0 0-22 0,0 0-5 16,0 0-1-16,0 0 0 0,0 0 22 0,0 0 4 15,0 0 1-15,0 0 0 0,0 0-15 0,0 0-2 16,0 0-1-16,0 0 0 0,-3 5-12 0,3-5-2 15,0 0-1-15,-3 6 0 0,0 2-17 0,0 0-3 0,3-1-1 0,-3 1 0 16,-3 0-1-16,6 0 0 16,0 0 0-16,0 3 0 0,0-3-16 0,0 2-4 15,0 1-1-15,-3-3 0 0,3 2-1 0,0 1 0 0,-3 2 0 0,3-5 0 16,0 3-8-16,0 2-2 0,0-2 0 0,0 2 0 16,-3-3-3-16,3 4-1 0,0-4 0 0,0 3 0 15,0 1 4-15,0-1 0 0,0-3 0 0,0 4 0 16,3-4 0-16,-3 4 0 0,3-4 0 0,-3 3 0 15,-3 1-12-15,3-1 0 0,3 0 0 0,0 0 0 16,0 0 0-16,0 1 0 0,-3-4 0 0,0 4 8 16,0-1-8-16,0 0 0 0,-3-2 0 0,0 2 8 15,0 0-8-15,3 0 8 0,-3-2-8 0,0 2 8 0,0-2-8 16,0-1 0-16,-3 1 0 0,6-1 0 0,-3-2 0 0,0 3 0 16,3 0 0-16,-3-4 0 0,0 1 0 15,0 0 0-15,3 0 0 0,-3 0 0 0,3-8 8 16,0 8-8-16,-3 0 8 0,3 0-8 0,3 0 8 0,-3 0-8 15,-3 2 0-15,3-2 8 0,0-2-8 0,3 2 0 16,-3 2 0-16,0-2 0 0,0 0 0 0,3 0 0 16,-3 0 0-16,-3 0 0 0,3 0 0 0,0-3 0 15,3 3 8-15,-3-8-8 0,0 5 0 0,0 3 0 16,0 0 0-16,0-2 8 0,-6-1-8 0,6 3 0 16,6-3 0-16,-3 3 0 0,-3-3 0 0,0 1 0 15,0 2 8-15,0-3-8 0,3 3 0 0,-3 2 0 16,-6-2 0-16,6-2 0 0,0 1 0 0,0 1 0 15,0-2 0-15,0-1 0 0,0 3 0 0,0 0 0 0,0 0 8 16,0 0-8-16,-3 0 0 0,3-3 0 0,3 3 0 16,-3 0 0-16,-3-3 0 0,3 3 0 0,0-3 0 15,0 3 0-15,0-2 0 0,0-1 0 0,0 3 8 0,0-8-8 16,0 0 0-16,3 5 0 0,-3 3 0 16,0-3 0-16,0 3 0 0,0-8 8 0,3 6-8 0,-3 2 0 15,0-3 0-15,3 0 8 0,-3-5-8 0,-3 8 0 16,3-3 0-16,0 1 8 0,3-4-8 0,0 4 0 15,-3-6 20-15,3 8-2 0,-3-8 0 0,0 2 0 16,0-2-18-16,3 5-19 0,-3-5 4 0,3 6 1 16,-3-6 14-16,0 0 0 0,3 5 0 0,-3-5 10 15,0 0-10-15,0 0 0 16,0 0 9-16,3 3-9 0,-3-3 0 0,6 2 0 0,-6-2 0 0,0 0 8 16,0 0-8-16,0 0 0 0,3 6 0 0,-3-6 0 15,0 5-72-15,0-5-15 0,0 5-3 0,0 0-1 0</inkml:trace>
  <inkml:trace contextRef="#ctx0" brushRef="#br3" timeOffset="163063.31">22909 7347 172 0,'0'0'8'0,"0"0"1"0,0 0-9 0,0 0 0 0,0 0 0 0,0 0 0 16,0 0 235-16,0 0 45 0,0 0 8 0,0 0 3 15,0 0-162-15,0 0-32 0,0 0-6 0,0 0-2 16,0 8-18-16,0-8-4 0,-2 6-1 0,2-6 0 16,0 8-2-16,0 0-1 0,0-8 0 0,-3 8 0 15,3-1-20-15,0 1-4 0,0 0-1 0,0 3 0 16,0-3 6-16,0 0 2 0,0 0 0 0,0 0 0 16,0 0-9-16,0 0-1 0,0-1-1 0,0 4 0 0,0-3 5 0,0 0 0 15,0 3 1-15,0-4 0 0,0 1-3 0,0 3-1 16,0 0 0-16,0-1 0 0,0 1-13 15,0-1-4-15,-3 1 0 0,3 2 0 0,-3 0-4 0,3 1-2 16,0-1 0-16,-3 0 0 0,-3 3-5 0,6-3-1 16,-3 0 0-16,0 1 0 0,0 1 2 0,3-1 0 15,-3 2 0-15,0-3 0 0,3 3 2 0,0-3 0 16,-3 0 0-16,3 0 0 0,0 1-12 0,0-1 0 16,-3 0 0-16,3-2 0 0,0-1 0 0,-3 1 12 15,0-3-2-15,3 2 0 0,-3 1-10 0,3 0 0 16,-3-4 0-16,3 1 8 0,-3 3-8 0,0 0 12 15,3-4-12-15,0 1 12 0,-3 3-12 0,0 0 0 16,3-1 0-16,-3 1 0 0,0-1 0 0,3 1 8 16,0 2-8-16,-3-2 0 0,0-1 0 0,3 1 0 15,-3-1 8-15,3 1-8 0,0 2 0 0,-3-2 0 16,0 2 0-16,3-5 0 0,0 0 0 0,0 3 0 0,0-3 0 0,0-1 0 16,-3 1 0-16,3 0 0 0,0 0 0 0,0 0 0 15,0 3 0-15,-3-3 0 0,0 0 0 0,3 0 0 16,-3 0 0-16,3-1 0 0,-3-1 0 0,3 2 0 15,-3 0 0-15,3 0 0 0,-3 0 0 0,3-1 0 16,0 1 0-16,-3-2 0 0,3-1 8 0,0 3-8 16,0-3 0-16,0 3 0 0,0-3 0 0,0 3 0 15,0-2 0-15,-3-1 0 0,3-5 0 0,0 0 0 16,0 8 0-16,0 0 0 0,0-3 0 0,0 3 0 16,0-8 0-16,0 5 0 0,0-5 0 0,0 6 0 15,0-6 0-15,0 8 0 0,0-3 0 0,0-5 0 16,0 5 0-16,0 3 0 0,0 0 0 0,0-3 8 15,0-5-8-15,0 0 0 0,0 8 0 0,0-8 0 0,0 0 0 0,0 0 0 16,0 0 0-16,0 6 0 0,0 1 0 0,0-7 0 16,0 0 0-16,3 6 0 0,-3 2 0 0,0-8 0 15,0 0 0-15,0 0 0 0,0 8 0 0,0-3 0 16,0-5 0-16,0 0 0 0,0 8 0 0,0-3 0 16,0-5 0-16,0 5 0 0,0-5 0 0,0 6 0 15,0-6 8-15,0 8-8 0,-3 0 0 0,3 0 0 16,0-8 0-16,3 5 8 0,-3-5-8 0,0 0 0 15,0 0-10-15,0 0 10 0,0 0 0 0,0 5 0 16,0 3 0-16,0-8 0 0,0 0 0 0,0 0 0 16,0 0 0-16,0 0 0 0,0 0 0 0,0 0 0 15,0 8 0-15,0-3 0 0,0-5 0 0,0 0 0 16,0 0-8-16,0 0 8 0,0 0-17 0,0 0-1 0,-3 8 0 16,3-8 0-1,0 0-206-15,0 0-42 0</inkml:trace>
  <inkml:trace contextRef="#ctx0" brushRef="#br3" timeOffset="164168.09">22427 8890 172 0,'0'0'8'0,"0"0"1"0,0 0-9 0,0 0 0 16,0 0 0-16,0 0 0 0,0 0 272 0,0 0 53 15,0 0 11-15,0 0 1 0,0 0-193 0,0 5-40 16,-3 1-7-16,3-6-1 0,0 0-41 0,0 0-8 0,0 0-2 16,0 0 0-16,0 0-15 0,0 0-3 15,0 0-1-15,0 0 0 0,0 0-5 0,0 0-1 16,0 0 0-16,0 0 0 0,0 0 15 0,0 0 2 16,0 0 1-16,0 0 0 0,0 0-4 0,0 0-1 0,3 2 0 0,-3-2 0 15,0 0-1-15,6 3 0 0,-6-3 0 0,9-3 0 16,-3 3-11-16,0 0-2 0,-6 0-1 0,6-2 0 15,3-4-2-15,-3 4 0 0,0-1 0 0,0-2 0 16,0-1-8-16,0 1-8 0,0 0 12 0,3 0-12 16,0-3 11-16,-4 2-11 0,4 1 10 0,-3 0-10 15,0-1 0-15,3 1 8 0,0 0-8 0,3 0 0 16,-3-1 0-16,0 4 0 0,0-4 0 0,3-2 0 16,-3 3 14-16,0 0 0 0,-3 0 0 0,0-1 0 15,-3 1 4-15,2 0 1 0,4 2 0 0,0 0 0 0,-3-2-30 16,0 0-5-16,0 2-2 0,3 0 0 0,-3-2 18 15,0 3 0-15,-6 2 0 0,6-3 9 0,0 0 3 0,-6 3 0 16,0 0 0-16,6-2 0 0,0-1-12 0,-3-2 0 16,-3 5 0-16,6-3 0 0,-6 3 0 15,0 0 0-15,3-5 0 0,-3 5 0 0,0 0-11 0,9-3-4 16,-9 3-1-16,6-3 0 0,-6 3 16 0,0 0 0 16,0 0 0-16,0 0 0 0,6-2 17 0,-6 2 0 15,3-5 0-15,-3 5 0 0,0 0-26 0,0 0-6 16,0 0-1-16,0 0 0 0,0 0 16 0,0 0 0 15,0 0 0-15,8-3 10 0,-8 3 0 0,0 0 0 16,0 0 0-16,0 0 0 0,0 0-10 0,0 0-17 16,0 0 4-16,0 0 1 0,0 0 20 0,0 0 4 15,0 0 0-15,0 0 1 0,0 0-13 0,0 0-16 16,-2 3 3-16,-1-1-784 0,0 3-157 0</inkml:trace>
  <inkml:trace contextRef="#ctx0" brushRef="#br3" timeOffset="165200.14">20763 8557 403 0,'0'0'17'0,"0"0"5"16,0 0-22-16,0 0 0 0,0 0 0 0,0 0 0 0,0 0 220 0,0 0 40 16,0 0 8-16,0 0 2 0,0 0-118 0,0 0-24 15,0 0-5-15,0 0-1 0,0 0-22 0,0 0-5 16,0 0-1-16,0 8 0 0,0-8-18 0,0 8-4 15,3-1-1-15,-3-1 0 0,0-6-15 0,0 0-4 16,6 8 0-16,0-6 0 0,-6-2-5 0,6 6-2 16,0-1 0-16,0 0 0 0,3 0-14 0,-3-2-3 15,3 2-1-15,-3-2 0 0,0 2-1 0,0-2 0 16,0 2 0-16,-3 3 0 0,-3-8-15 0,6 6-3 16,3-1-8-16,-3 3 12 0,2-3-4 0,-2 3-8 0,-3 0 11 0,3 0-11 15,0-3 11-15,3 3-11 16,-6-3 10-16,3 3-10 0,3 0 9 0,-3-2-9 0,0 1 8 0,0-1-8 15,0-1 8-15,-6-5-8 16,6 5 8-16,-6-5-8 0,9 6 0 0,-3-1 0 0,-6-5 8 16,9 8-8-16,-9-8 0 0,6 5 0 0,0 0 0 0,-6-5 8 15,6 8-8-15,-3-2 0 0,-3-6 9 0,5 5-9 16,1 3 0-16,-3-3 0 0,0 1 0 16,-3-6 8-16,3 7-8 0,-3-7 0 0,3 6 0 0,-3-6 0 15,3 5 0-15,-3-5 8 0,6 5-8 0,-3 1 0 16,-3-6 0-16,0 0 8 0,0 0-8 0,3 8 0 15,-3-8 0-15,6 5 0 0,-6-5 0 0,6 5 8 16,-6-5-8-16,0 0 0 0,0 0 0 0,6 3 8 16,-6-3-8-16,3 5 0 0,-3-5 0 15,0 0 0-15,0 0 0 0,0 0 0 0,6 5 0 0,-6-5 0 0,0 0 0 0,0 0 0 16,0 0 0-16,6 3 8 0,-6-3-8 0,0 0 0 16,0 0 0-16,0 0 0 15,0 0-83-15,0 0-17 0,0 0-4 0,0 0-1171 16</inkml:trace>
  <inkml:trace contextRef="#ctx0" brushRef="#br3" timeOffset="165924.78">20757 9110 1126 0,'0'0'50'0,"0"0"10"0,0 0-48 0,0 0-12 16,0 0 0-16,0 0 0 0,0 0 84 0,0 0 15 15,0 0 2-15,0 0 1 0,0 0-15 0,0 0-3 0,0 0-1 16,0 0 0-16,0 0-9 0,0 0-2 16,0 0 0-16,0 0 0 0,0 0 4 0,0 0 1 15,0 0 0-15,3-6 0 0,-3 6-21 0,6-2-4 16,0-4 0-16,3 1-1 0,-3 0 2 0,0 2 1 15,3 1 0-15,0-1 0 0,-3-2-32 0,3-3-6 0,0 2-2 0,0 1 0 16,0-3 6-16,0 3 0 0,0-3 1 0,2 0 0 16,4 0-5-16,0-3-2 0,-6 3 0 15,0-2 0-15,3 2-5 0,0 0-1 0,-3 0 0 16,0-2 0-16,3 4-8 0,-6-2 0 0,3 0 0 16,-4 3 8-16,4-3-8 0,-6 5 0 0,3-2 9 0,-6 5-9 15,3-2 13-15,-3 2-1 0,3-6-1 0,-3 6 0 16,0 0-3-16,0 0 0 0,0 0 0 0,0 0 0 15,0 0-8-15,0 0 0 0,0 0 0 0,0 0 8 16,6-2-8-16,-6 2 0 0,0 0 0 0,0 0 0 16,6-6 0-16,-6 6 0 0,0 0 0 0,0 0 0 0,6-2 0 15,-6 2 0-15,0 0 0 0,0 0 0 16,0 0-113-16,0 0-15 0,0 0-4 0,0 0-1067 16</inkml:trace>
  <inkml:trace contextRef="#ctx0" brushRef="#br3" timeOffset="166464.31">20778 9144 403 0,'0'0'36'0,"0"0"-36"0,0 0 0 0,0 0 0 16,0 0 195-16,3-5 32 0,-3 5 6 0,0-6 2 15,0 6-104-15,0 0-21 0,3-2-4 0,-3 2-1 16,3-6-22-16,-3 6-5 0,0 0-1 0,0 0 0 16,0 0-1-16,0 0 0 0,0 0 0 0,0 0 0 15,0 0-17-15,0 0-4 0,0 0-1 0,0 0 0 16,0 0-8-16,0 6-2 0,-3 2 0 0,3 2 0 0,-3-2 7 0,3 3 1 16,-6-1 0-16,3 1 0 0,0 2-28 0,0 0-6 15,0 1-1-15,-3-1 0 0,3 0-5 0,0-2-2 16,0 2 0-16,1-2 0 0,-1-1-1 0,0 3 0 15,3-2 0-15,-3-3 0 0,0 2 6 0,3-2 1 16,0 0 0-16,0 0 0 0,0 0 0 0,-3 0 0 16,3-8 0-16,0 8 0 0,0-8-16 0,0 5 8 15,0-5-8-15,3 8 0 0,3 0 0 0,-6-8 8 16,0 0-8-16,0 0 0 0,3 3 0 0,-3-3 8 16,0 0-8-16,8 3 0 0,-8-3 0 0,6 2 0 15,0-2 0-15,-6 0 0 16,0 0-64-16,9-2-8 0,-3-4-3 0,-3 4-1173 0</inkml:trace>
  <inkml:trace contextRef="#ctx0" brushRef="#br3" timeOffset="167482.49">22472 8922 1105 0,'0'0'48'0,"0"0"12"0,0 0-48 0,0 0-12 16,0 0 0-16,0 0 0 0,0 0 111 0,0 0 20 15,-3 0 4-15,3 0 1 0,0 0-20 0,0 0-3 16,0 0-1-16,0 0 0 0,0 0-32 0,0 0-8 15,0 0 0-15,0 0-1 0,0 0-11 0,0 0-3 16,0 0 0-16,0 0 0 0,0 0-9 0,0 0-1 16,0 0-1-16,0 0 0 0,0 0-6 0,0 0-2 0,0 0 0 0,6 5 0 15,3-2-10-15,-3-1-1 16,0 4-1-16,-3-1 0 0,6-2-8 0,-3-1-2 0,-3 4 0 0,3-1 0 16,-1 3 0-16,1-3-1 0,0-2 0 0,3 2 0 15,-3 3-7-15,0 0-8 0,3-3 11 0,-3 3-11 16,6 0 10-16,-3-3-10 0,0 1 8 0,0-1-8 15,0 0 0-15,-3 0 0 0,-6-5 8 0,9 6-8 16,0-4 0-16,-1 1 0 0,1 2 0 0,-3-2 8 16,0-3-8-16,0 0 0 0,3 3 0 0,0-3 0 15,0 0 0-15,-3 0 0 0,-6 0 0 0,0 0 0 16,6 2 0-16,-6-2 0 0,6 6 0 0,-6-6 0 16,0 0 0-16,0 0 0 0,3 5 8 0,-3-5-8 0,0 8 0 0,0-8 0 15,-3 2 0-15,0 1 0 0,0 2-24 0,0-2-1 16,0 2 0-16,-3-2 0 15,6-3-130-15,0 0-25 0,0 0-6 16,0 0-1-16</inkml:trace>
  <inkml:trace contextRef="#ctx0" brushRef="#br3" timeOffset="167979.25">22737 9096 1814 0,'0'0'40'0,"0"0"8"0,0 0 1 0,0 0 3 0,0 0-42 0,0 0-10 0,0 0 0 0,0 0 0 15,0 0 76-15,0 0 12 0,0 0 4 0,0 0 0 16,0 0-39-16,0 0-7 15,0 0-2-15,0 0 0 0,0 0 4 0,0 8 0 0,0-8 0 0,0 0 0 16,0 0-24-16,3 6-5 0,-3-6-1 0,3 5 0 16,-3-5 23-16,3 8 5 0,0-3 1 0,-3-5 0 15,3 8-26-15,-3 0-5 0,0-3 0 0,0 6-1 16,0-3 3-16,0 0 1 0,0 2 0 0,-3 1 0 16,0 0 9-16,-3-1 3 0,3 1 0 0,-3 2 0 0,0-3-31 15,0 4 0-15,3-1-8 0,0-2 8 16,0 2 0-16,0-3 0 0,0 1 0 0,0-3 9 0,0 2-1 0,3-2-8 15,-3 0 12-15,0 0-4 0,3-2-8 0,0-6 0 16,0 7 0-16,0-7 0 0,0 8 0 0,-3 0 0 16,3 0 9-16,0-8-9 0,0 8 0 0,0-8 9 15,0 8-9-15,0 0 0 0,-3 0 13 0,3-8-4 16,0 0-1-16,-3 8 0 0,3-8-8 0,0 8 0 16,0-8 0-16,0 0 0 0,0 0 0 0,0 8 0 15,0-8 0-15,0 0 0 0,0 0-10 0,0 0 10 16,0 0 0-16,0 0-9 15,6 0-155-15,3 0-30 0</inkml:trace>
  <inkml:trace contextRef="#ctx0" brushRef="#br3" timeOffset="-204834.6">16331 14176 2688 0,'3'72'-1076'0</inkml:trace>
  <inkml:trace contextRef="#ctx0" brushRef="#br3" timeOffset="-198492.83">5812 8890 172 0,'0'0'16'0,"0"0"-16"0,0 0 0 0,0 0 0 16,0 0 119-16,0 0 21 0,0 0 4 0,0 0 0 16,6 0-48-16,-6 0-11 0,0 0-1 0,0 0-1 15,0 0-12-15,0 0-3 0,0 0 0 0,0 0 0 16,0 0-13-16,0 0-3 0,0 0-1 0,0 0 0 15,0 0 6-15,0 0 2 0,0 0 0 0,0 0 0 16,0 0-5-16,0 0-1 0,0 0 0 0,0 0 0 16,0 0-17-16,0 0-3 0,0 0-1 0,0 0 0 15,0 0 0-15,3 5-1 0,-3-5 0 0,0 8 0 0,0-8-13 0,0 0-2 16,0 0-1-16,0 0 0 0,0 0 11 0,0 0 2 16,0 0 1-16,-3 6 0 0,3 1-13 0,0-7-2 15,0 0-1-15,0 0 0 0,0 0-5 0,0 0-8 16,0 8 11-16,-3 0-11 0,3-8 16 0,0 6-3 15,0 2-1-15,3 0 0 0,-3-8-12 0,0 5 0 16,-3 3 0-16,3-3 0 0,0-5 0 0,0 8 8 16,0-3-8-16,-3 3 0 0,3 3 0 0,3-1 8 15,-3-2-8-15,0-8 0 0,0 0 0 0,0 0 0 16,0 6 0-16,-3 2 0 0,3-3 0 0,-3 0 0 16,3 0 8-16,0-5-8 0,0 0 0 0,0 8 0 15,0 3 0-15,0-3 0 0,0 2 0 0,0-2 0 16,0 0 0-16,0 3 0 0,0-1 0 0,3 1 9 15,-3-3-9-15,0-3 8 0,-3 6-8 0,3-3 0 0,0 0-12 16,-3 0 12-16,3 0 0 0,0 0 13 16,0 2 0-16,-3-5 0 0,3 3 11 0,-3-2 3 15,3 2 0-15,0 0 0 0,0-8-27 0,0 5 0 0,0 3 8 16,0-3-8-16,0 3 12 0,0-3 0 0,-3 3 0 0,3-2 0 16,3-1-4-16,-3 0-8 0,-3 3 12 0,3-3-4 15,0 3-8-15,0-2 10 0,0-1-10 0,-3 0 10 16,6 3-2-16,-6 0 0 0,3-8 0 0,0 8 0 15,0 0-8-15,0-3 0 0,0 3 9 0,3-3-9 16,-3 3 0-16,-3 0 0 0,3 0 0 16,0 0-12-16,0 0 38 0,0-3 7 0,0 3 2 0,0-8 0 15,0 6-35-15,0-1 0 0,3 3 0 0,-6 0 0 16,3 0 0-16,0 0 0 0,0 0-8 0,-3 2 8 16,3-2-16-16,0 0 2 0,0-3 1 0,-3 3 0 0,3-2 13 15,0-1 0-15,-3 3 0 0,3 0 0 16,-3 0 0-16,0 2 0 0,3-4 0 15,0 2 0-15,0-6 18 0,-6 6 6 0,6 0 2 0,-3 0 0 0,3-3 10 0,0 1 1 16,0-1 1-16,0 3 0 0,0-3-30 0,0 0-8 16,-3 1 0-16,3-1 0 15,-3 0 0-15,3 1 0 0,0 1 0 0,3-1 0 0,-3-4 0 0,0 4 0 16,0 2 0-16,0-3 0 0,0-5 0 0,3 5 0 16,-3 1 0-16,0-1 0 0,-3 0-9 0,0 0-3 15,3-2-1-15,0 2 0 0,-2 1 13 0,2-1 0 16,2 3 0-16,-2-3 0 0,0 3 8 0,-2-3-8 15,2 1 0-15,0-6 0 0,2 5 13 0,-2 0-4 16,0 3-1-16,3-3 0 0,-3-5-8 0,0 6 0 16,0 2 0-16,0-3 0 0,0 3 0 0,0-3 0 15,0-5 0-15,3 8 0 0,-3-3 0 0,0 3 0 16,0 0 0-16,0-2-11 0,0 2 0 0,0-3 0 0,0 3 0 16,0-3 0-16,0 0 23 0,0 1 5 15,0-1 1-15,0 3 0 0,0-3-2 0,0 0 0 0,-3 1 0 0,3-1 0 16,0 3-16-16,0-3 0 0,0 3 0 0,0 0 0 15,0 0-12-15,0 0-5 0,-3 0-2 0,3 0 0 16,0 0 27-16,0 2 4 0,0-2 2 0,0 0 0 16,-2-2-14-16,2 2 0 0,0-1 0 0,0-1 0 15,0-1-8-15,0 3-5 0,0-3-1 0,0 1 0 16,0-1 14-16,-3-2 0 0,3 2 0 0,0 0 0 16,0-5 0-16,0 5 0 0,0 1 0 0,0-1 0 15,3 3 0-15,-3-3 0 0,-3 0 0 0,3 1 0 16,3-1 0-16,-3-2 0 0,0 2 0 0,-3 0 0 15,3 3 0-15,0-2 0 0,0-6 0 0,0 0 0 16,0 5 0-16,-3 0 0 0,3 0 0 0,0 1 0 0,-3-1 9 16,3 0 5-16,0-5 1 0,0 0 0 0,3 6-24 0,-3-1-5 15,0 0-1-15,0 0 0 0,0-5 15 0,0 6 0 16,0-4 0-16,0-2 0 0,0 0 0 0,0 8 0 16,0-2 0-16,0-1 0 0,0-5 0 0,0 3 0 15,-3 2 0-15,3 3 0 0,0-6 12 0,-3 4 6 16,3-1 1-16,-3 3 0 0,0-3-31 0,3 1-5 15,0-1-2-15,0 3 0 0,-3-3 19 0,3 3 0 16,0 0 0-16,0 0 0 0,0 2 14 0,0-10 6 16,0 0 2-16,0 0 0 0,0 11-22 0,0 5 0 15,-3-3 0-15,6-2 8 0,0-3-25 0,-3-3-5 16,3 0-1-16,-3 3 0 0,0 3 23 16,-3-3 0-16,3 0 0 0,0 0 0 0,0 0 0 15,0 2 0-15,0-5 0 0,0 3 0 0,0 0 17 0,0 0 8 0,3-3 2 16,-3 6 0-16,0-3-27 0,0-3 0 0,0-5 0 15,0 0 0-15,3 8 8 0,-3-2-8 0,0 4 0 16,0-5 8-16,0-5-8 0,3 6 12 16,-3 2-12-16,0-8 12 0,0 0-12 0,0 8 0 0,0 0 0 0,0-1 0 15,-3-1 0-15,3 2 0 0,0-8 0 0,0 5 0 16,0 6 0-16,3-6 0 0,-3-5 0 0,0 8 0 16,-3-3 0-16,3 0 0 0,0 1 8 0,3-1-8 15,-3 3 0-15,-3-3 0 0,3-5 0 0,0 0 0 16,0 0 0-16,0 8 0 0,0 0 0 0,0 0 0 15,0-3 0-15,0-5 0 0,0 0 0 0,0 6 0 0,3 4 16 16,-3 3 10-16,0-2 2 0,0 2 1 16,0 3-46-16,0-8-10 15,0-8-1-15,0 0-1 0,0 5 29 0,0 3 0 0,0 0 0 0,0 3 0 16,0-1 0-16,0 1 0 0,0-3 0 0,0 0 0 0,3 2 0 16,-3-2 0-16,0 0 0 0,0 3 0 0,0-3 0 0,3 2 0 15,-6-2 0-15,3 3 0 0,0-3 0 0,0 0 0 16,0-3 0-16,0 3 0 0,0-3 17 15,3 3 10-15,-3-2 1 0,0 1 1 0,-3 4-29 0,0-6 0 16,6 1 0-16,-3-4 0 0,-3 4 0 0,3-1 0 16,0-5 0-16,0 5 0 0,0 3 0 0,0 0 0 15,-3-3 0-15,6-2 0 0,-3-3 0 0,0 5 0 16,0 1 0-16,0-4 0 0,3 1 0 0,-3 2 0 16,-3 0 0-16,3 1 0 0,0-4 0 0,0 4 0 15,0-1 0-15,-3 0 0 0,3 1 0 0,0 1 0 0,0-1 0 16,-3-1 0-16,3 0 0 0,-3 1 0 0,6 2 0 15,-3-1 0-15,0-1 0 0,0-4 0 0,3 6 0 16,-3 0 0-16,0 6 0 0,0-4 0 0,0-10 0 0,0 0 0 16,3 13 0-16,-3-5 0 0,0-8 0 15,0 0 0-15,0 11 0 0,0-3 0 0,0 0 0 16,0 0 0-16,0 2-9 0,0-2-8 16,0-3-2-16,0-5 0 0,0 0 19 0,0 0 0 0,0 8 0 0,0-2 0 15,-6-1 0-15,6 3 0 0,0 0 0 16,3-3 0-16,-6 0 0 0,3 1 0 0,0 2 0 0,0-3 0 15,0 3 0-15,0-3 0 0,0 1 0 0,0 1 0 16,0-1 0-16,0 2 0 0,0-3 0 0,0 3 0 16,0-3 0-16,0 0 0 0,0 1 0 0,0-6 0 15,0 5 0-15,0 0 0 0,3 1 0 0,-3-1 0 0,-3 0 0 0,3 1 0 16,3-1 0-16,-3 0 0 0,-3 0 0 0,3-5 8 16,0 0-8-16,0 6 0 0,0-6 0 0,0 5 0 15,-3 3 0-15,3-8 0 0,0 0 0 0,3 5 0 16,-3 1 0-16,0-1 0 0,0-5 0 0,0 8 0 15,-3 8 0-15,3-8 0 0,0-8 8 0,0 0-8 16,0 0 11-16,0 0-11 0,0 0 0 0,0 5 0 16,0 3 0-16,0-3 0 0,0-5 0 0,0 0 0 15,0 0 0-15,0 5 0 0,0 1 0 0,0-1 0 16,3 0 0-16,-3-5 0 0,0 0 0 16,0 0 0-16,0 0 0 0,0 0 0 0,0 0 0 0,0 0 0 15,-3 6 0-15,3-6 0 0,3 5 0 0,-3 0 0 16,0-5 0-16,0 5 0 0,0-5 0 0,3 6 0 0,0 2 0 15,-3-8 0-15,0 0 0 0,0 0 0 0,-3 5 0 16,3 3 0-16,0-3 0 0,0 0 0 16,3 1 0-16,-3-6 0 0,0 8 0 0,0-8 0 0,-3 8 0 15,3-3 0-15,0 3 9 0,0 0 2 0,0-8 0 0,0 8 0 16,0-3-11-16,0-5 0 16,-3 8 0-16,3-3 0 0,0 3 0 0,0-3 0 0,0 1 0 15,3-1 0-15,-3-5 0 0,0 8 0 0,3-3 0 16,-3-5 0-16,-6 8 0 0,6-2 0 0,0-1 0 0,0-5 0 15,0 0 0-15,0 8 0 0,0 0 0 0,3-3 0 16,-3-5 0-16,0 0 0 0,0 0 0 0,0 0 0 0,0 0 0 16,0 0 0-16,0 0 0 0,0 0 0 15,0 0 0-15,0 0 0 0,0 0 0 0,0 0 0 16,0 0 0-16,0-5 0 0,0-1 0 0,3 1 0 16,-3-3 0-16,3 0 0 0,0 0 0 0,-3 0 0 0,0 0 0 15,0-2 0-15,3 2 0 0,-3-3 0 0,2 1 0 16,-2-1 0-16,3 6 0 0,0-6 0 0,0-2 0 0,3 0 0 15,-6 2 0-15,0 1 0 0,3 4 0 0,0-4 0 16,-3-9 0-16,3 3 0 0,-3 8 0 0,0-5-12 16,3-8 2-16,0-5 1 0,-3-4-1 15,0-1 0-15,3-1 0 0,-3-2 0 0,3-1 23 0,0 6 5 16,-3 0 1-16,3 3 0 0,-3-1-19 0,3 6 0 16,-3-3 0-16,0 3 0 15,0 0-48-15,0 2-12 0,0 1-4 0,0-3 0 16,0-3 52-16,0-3 12 0,0-2 0 0,0-3 0 0,0-2 0 15,0 0 0-15,0-3 0 0,3 2 0 0,0 6 0 0,-3 5 0 0,0 0 0 16,3 1 0-16,0-4 0 0,0 3 0 0,-3 3 0 16,6 3 0-16,-6 2 0 0,0 3 0 0,0-1 0 15,0 1 0-15,0 0 0 0,-6-3 0 0,6-3 0 0,0-2 0 16,-3 0 0-16,3 0 0 0,3-3 0 0,-3 0 0 16,6 1 0-16,-6-1 0 0,0 3 0 15,0 2 0-15,3 1 0 0,0-1 0 0,0 6 0 16,0 0 0-16,0-1 8 0,0 1 5 0,-3 3 1 0,0-1 0 15,3-2-22-15,0 5-5 0,0-3-1 0,-3-2 0 16,3-3 22-16,-3 0 5 0,3 3 1 16,-3 2 0-16,0 3-22 0,0-2-5 0,0-3-1 0,0-3 0 15,0 3 14-15,0-9 0 0,0 1 0 0,-3 0 0 0,6 0 8 16,-3 2 5-16,0 1 1 0,-3 2 0 0,3-3-22 0,3 6-5 16,-6-3-1-16,3 0 0 0,3 3 22 0,-3 0 5 15,-3 2 1-15,3-2 0 0,0 3-22 0,0-4-5 16,0 1-1-16,0 0 0 0,0 2 23 0,0-2 5 15,0 0 1-15,-3 0 0 0,3-1-15 0,0 1 0 16,-3 0 0-16,3-3 0 0,0-2-9 0,-3 2-5 16,0-3-1-16,0 3 0 0,0-2 27 0,0 2 4 15,0-3 2-15,0 3 0 0,0 1-18 0,3-1 0 16,-6 0 0-16,6 3 0 0,-3-1 0 0,0 1 0 16,0 0 0-16,0 0 0 0,0 2 0 0,3 1 0 15,0-1 0-15,0 0 0 0,0 1 0 0,0-1 0 16,0 1 0-16,0-1 0 0,-3 3 0 0,3-2 0 0,0 2 0 15,0 0 0-15,0 0 0 0,0 0 0 0,0-3 0 16,-3-2 0-16,3 2 0 0,0 1 0 0,-3-1 0 16,3 3 0-16,0-2 0 0,0 2 0 0,0 2 0 0,-3-1 0 15,3-7 0-15,-3 6 0 0,3 0-11 0,-3 0 11 16,3-5 0-16,-3 5 0 0,6 0 0 0,-3 3 0 16,0-3 0-16,0 8 0 0,0 0 0 0,0-8 0 15,3-2 0-15,-3 2 8 0,0 2-8 0,3 1 9 16,-3-3-9-16,0 3 0 0,0 0 0 0,0 2 0 15,3-2 0-15,-3 5-11 0,0 0 3 0,0 0 0 0,3-8 8 16,-3 2 11-16,0 6-3 0,0 0 0 0,0 0-8 0,3-2 0 16,-3-4 0-16,0 6 0 0,0 0 0 0,0 0-11 15,0 0 3-15,0 0 0 0,0 0 8 0,0 0 11 16,0-5-3-16,0 5 0 0,0 0-8 0,0 0-11 16,3-2 3-16,-3 2 0 0,0 0 8 0,0 0 11 15,0 0-3-15,3-6 0 0,0 1-8 0,0 2 0 16,-3-2 0-16,0 5 0 0,0 0 0 0,6-3-11 15,-6 3 3-15,6-5 0 0,-6 2 8 0,0 3 11 16,0-5-3-16,0 5 0 0,3-5-8 0,0 0-11 16,-3-1 3-16,0 6 0 0,0 0 8 0,0 0 0 15,3-5 0-15,-3 0 0 0,0 5 0 0,0 0 11 16,0 0-3-16,0 0 0 0,6-6-8 0,-6 6-11 16,0 0 3-16,0 0 0 0,0 0 8 0,0 0 11 15,0 0-3-15,0 0 0 0,0 0-8 0,0 0-9 16,0 0 9-16,0 0-13 0,0 0 13 0,0 0 0 15,0 0 12-15,0 0-12 16,-6 6-25-16,3-1-12 0,0 3-3 0,3-8-808 0,-3 5-163 16</inkml:trace>
  <inkml:trace contextRef="#ctx0" brushRef="#br3" timeOffset="-196453.25">18460 8710 658 0,'0'0'29'0,"0"0"7"0,0 0-36 0,0 0 0 0,0 0 0 0,0 0 0 16,0 0 48-16,0 0 4 0,0 0 0 0,0 0 0 16,0 0 0-16,0 0 0 0,0 0 0 0,5-3 0 15,-5 3-7-15,0 0-1 0,0 0 0 0,6 0 0 16,-6 0 15-16,0 0 2 0,0 0 1 0,0 0 0 0,0 0 2 0,0 0 0 16,0 0 0-16,0 0 0 0,0 0 3 0,0 6 1 15,0-1 0-15,0-5 0 0,0 0-12 0,0 0-1 16,0 5-1-16,0-5 0 0,-6 3-21 0,6-3-4 15,0 0-1-15,0 0 0 0,0 0-8 0,0 0-1 16,0 0-1-16,0 0 0 0,0 0-18 0,0 0 0 16,3-5 0-16,-3 5 0 0,3-8 0 0,0 0 0 15,-3 0 0-15,3 0 0 0,0 3 0 0,-3-1 0 16,0 1 0-16,0 5 0 0,0-5 0 0,0 5 0 16,0 0 0-16,0 0 0 0,-9-3 27 0,3 3 1 15,1 3 1-15,-1-1 0 0,0 1 3 0,0 2 1 16,0 3 0-16,3-2 0 0,3-6-10 0,0 5-3 15,-3 3 0-15,0-3 0 0,3-5-8 0,0 5-3 16,0-5 0-16,0 0 0 0,6 6-9 0,-6-6 0 16,3 5 0-16,6-2 0 0,-3-1 0 0,3-2 0 0,-4-2 0 0,4-1 0 15,3 3 0-15,-3-5 0 0,-3 2 0 0,3-2 0 16,-3-3 0-16,3 3 0 0,-3-1 0 0,0-2 0 16,0 3 0-16,-3-3 0 0,3 0 0 0,-3 3 0 15,-3-3 0-15,3 3 0 0,-3 5 0 0,-3-8-11 16,-3 5 11-16,0-2 0 0,0 2 0 0,-3 3 0 15,0 0 0-15,0 0 0 0,-3 3 0 0,0 2 8 16,6-2 16-16,-3 2 3 0,-2 3 1 0,2 0 0 16,0-3-4-16,3 3-1 0,3-3 0 0,0 1 0 15,3-6-23-15,0 0 0 0,0 0 0 0,12 2 0 16,0-2-89-16,2 0-23 0,4-5-4 16</inkml:trace>
  <inkml:trace contextRef="#ctx0" brushRef="#br3" timeOffset="-190401.54">6074 7977 172 0,'0'0'8'0,"0"0"1"0,0 0-9 0,0 0 0 15,0 0 0-15,0 0 0 0,0 0 104 0,0 0 20 16,0 0 3-16,0 0 1 0,0 0-40 0,0 0-7 15,0 0-1-15,0 0-1 0,0 0-28 0,0 0-6 16,0 0-1-16,0 0 0 0,0 0-11 0,0 0-2 0,0 0-1 0,0 0 0 16,0 0 10-16,0 0 1 15,0 0 1-15,0 0 0 0,0 0-27 0,0 0-6 16,0 0-1-16,0 0 0 0,0 0-8 0,0 0 0 0,0 0 0 0,0 5 0 16,0-5 0-16,0 0 0 15,0 0 0-15,0 0-11 0,0 0 11 0,0 8 0 0,0-8 8 0,0 6-8 31,0-6-28-31,0 5-9 0</inkml:trace>
  <inkml:trace contextRef="#ctx0" brushRef="#br3" timeOffset="-190184.09">6053 8099 345 0,'0'0'15'0,"0"0"4"0,0 0-19 0,0 0 0 16,0 0 0-16,0 0 0 0,0 8 224 0,0 0 40 15,0-8 9-15,3 8 2 0,0-3-163 0,-3-5-32 16,0 0-6-16,0 8-2 0,0-8-38 16,0 5-8-16,0 1-2 0,0-6 0 0,0 0-3 0,3 7-1 15,-3 1 0-15,3-2 0 0,-3-6-9 0,0 0-3 16,0 8 0-16,0-8 0 16,0 0-39-16,0 8-8 0,0-3-1 0,0-5-712 0</inkml:trace>
  <inkml:trace contextRef="#ctx0" brushRef="#br3" timeOffset="-189959.72">6056 8305 795 0,'0'0'35'0,"0"0"8"0,0 0-35 0,0 0-8 0,3 8 0 16,-3-8 0-16,0 8 87 0,0-8 15 0,0 0 3 0,0 0 1 16,0 8-40-16,0-8-8 0,0 0-2 0,0 5 0 15,0-5-35-15,0 8-7 0,-3 0-2 0,3-2 0 16,0-6-12-16,0 0 0 0,3 7 0 0,-3-7 0 15,0 8 0-15,0-2 0 0,0-6 0 0,0 0 0 16,0 5 0-16,0 0 0 0,0 1 0 0,0-6 0 16,0 5 0-16,0-5 9 0,0 0-9 0,0 5 8 15,0-5-44-15,0 8-10 0,0-8-2 0,0 0 0 16</inkml:trace>
  <inkml:trace contextRef="#ctx0" brushRef="#br3" timeOffset="-189801.14">6062 8551 230 0,'-3'6'20'16,"3"-6"-20"-16,0 0 0 0,0 8 0 0,0 2 173 0,0-2 31 16,-3 0 5-16,3 0 2 0,0 0-107 0,0 0-22 15,-3 0-4-15,0-3-1 0,6 3-61 0,-3-8-16 16,-3 8 0-16,3 0 0 0,0-8 8 0,3 8 0 16,-3 0-8-16,0-8 12 15,-3 8-117-15,3-8-24 0,0 0-5 0</inkml:trace>
  <inkml:trace contextRef="#ctx0" brushRef="#br3" timeOffset="-189399.59">6047 8795 435 0,'0'0'19'0,"0"5"5"0,-3 0-24 0,3 3 0 0,0 0 0 0,0-2 0 16,0-6 16-16,-3 5 0 0,3 3-1 0,-3-3 0 16,3-5 70-16,0 5 15 0,0 3 2 0,0-2 1 15,-3 1-25-15,0-1-5 0,3-6-1 0,0 5 0 16,0 3-43-16,0 0-9 0,0-8-1 0,0 5-1 15,0 1-18-15,0 1 0 0,0-7 8 0,0 6-8 16,0-1 9-16,0-5-1 0,0 5-8 0,0-5 12 16,0 0-12-16,0 6-8 0,0 2 8 0,0-3-13 15,0-5 3-15,0 8 1 0,0 0 0 0,0 0 0 16,0-3-37-16,0 6-7 0,0-1-2 0,0 1 0 16,0-3 31-16,0 0 7 0,0 5 1 0,0-5 0 15,0-3-9-15,-6 0-2 16,6 3 0-16,-3-2 0 0,3 2 66 0,0-3 13 0,0 3 2 0,-3 2 1 0,3-2-20 0,0-2-4 15,0-6-1-15,0 0 0 0,0 5 10 0,0 3 3 16,0 0 0-16,0-8 0 0,0 0-35 0,0 0-8 16,0 5 0-16,0-5 0 0,0 5 0 0,0-5 0 15,0 8 0-15,0-8 0 0,0 6-13 0,0 1-5 16,0 1-1-16,0 0 0 0,0-8 19 0,0 0 0 16,0 6 0-16,0 2 0 0,0 0 0 0,0-3 0 15,0-5 0-15,0 0 0 0,0 8-16 0,0-8 1 16,0 8 0-16,0-3 0 15,0-5-38-15,0 0-8 0,0 0-2 0</inkml:trace>
  <inkml:trace contextRef="#ctx0" brushRef="#br3" timeOffset="-188608.51">6015 9340 172 0,'0'0'8'0,"0"2"1"0,0 6-9 0,0-2 0 0,-3-1 0 0,3 0 0 15,0 1 176-15,0 1 32 0,0-1 8 0,0 2 0 16,0-8-113-16,-3 5-23 0,3 3-5 0,0-3-1 15,0 3-50-15,-3 3-9 0,3-6-3 0,0 0 0 16,0-5-12-16,0 0 0 0,0 6 0 0,0 2 0 16,0-3 0-16,0 0 0 0,-3 0 0 0,3 1-10 15,0-6-37-15,0 5-7 16,0 0-2-16,3 3 0 0,-3-2 0 16,0 1 0-16,0-1 0 0,0 2 0 0,0 0 36 0,0 0 8 0,0 0 0 0,0-1 1 15,-3 1 11-15,3-8 0 0,3 8 0 0,-3 0 0 16,0-2 0-16,0-6 0 0,0 0 0 0,0 10 0 15,0-10 52-15,0 8 8 0,0-8 3 0,0 8 0 0,0 3-18 0,0-3-3 16,0-8-1-16,-3 7 0 0,3 4-14 0,0-11-3 16,0 0-1-16,0 8 0 0,0 3-23 0,0-11 0 15,0 10 0-15,0-2 0 0,0-8 0 0,0 8 0 16,0-8 0-16,3 11 0 0,-3-3 0 0,0-8-12 16,0 0 2-16,0 10 0 0,0-2 1 0,0-8 0 15,0 0 0-15,0 11 0 16,0-11-29-16,0 8-6 0,0 0 0 0,0-8-1 15,0 0-3-15,0 10-1 0,0-10 0 0,0 8 0 16,0-8-11-16,0 0-1 0,0 8-1 0,0-8 0 16,0 11 16-16,0-11 3 0,3 8 1 0,-3-8 0 0,0 7 18 0,0 4 3 15,0-11 1-15,0 8 0 0,-3 3 52 0,3-3 10 16,0-1 2-16,0 4 1 0,0 0 15 0,0-1 4 16,0 1 0-16,0-1 0 0,0 1-36 0,-3-3-6 15,3 2-2-15,0-2 0 0,0 0-32 0,0 3-6 0,0-3-2 16,0 0 0-16,-3 2 47 0,3-2 9 0,0-8 1 0,0 0 1 15,0 8-10-15,0-8-1 0,0 11-1 0,3-3 0 16,-3-8-26-16,0 0 0 0,0 10 0 0,0-10 0 16,0 0 0-16,0 8 0 0,0 0 0 0,0-8-11 15,0 0 11-15,3 11 0 0,-3-3 10 0,0-8-10 16,0 8-45-16,0-8-15 0,0 10-4 16,0-2 0-16,0 3 64 0,0-11 0 0,0 8 0 0,0 0 0 15,0 2 0-15,0-2 0 0,0-8 0 0,0 8-12 0,-3 3 20 0,3-11 4 16,3 8 0-16,-3 2 1 0,0-10-13 15,0 0-18-15,3 8 4 0,-3-8 1 0,0 0 13 16,0 11 0-16,3-3 12 0,-3-8-12 0,0 0-12 16,0 10-8-16,0 4-3 0,3-4 0 0,-3-5 11 15,0 3 1-15,0 3 1 0,-3-1 0 0,3 1 30 16,0 2 5-16,0-5 2 0,-3 3 0 0,3 2 9 0,-3-2 1 16,3-3 1-16,0 5 0 0,-3 3-10 0,3 0-1 15,0-3-1-15,0-5 0 16,0 0-26-16,0-3 0 0,0 3 0 0,0-3 0 0,0 3 0 0,0 0 0 15,-3 3 0-15,3-1 0 0,3 1 0 0,-3-1 0 16,-3-2 0-16,3 0 0 0,0-8 0 0,0 8 0 16,0 3 0-16,0-3-456 0</inkml:trace>
  <inkml:trace contextRef="#ctx0" brushRef="#br3" timeOffset="-187848.54">6015 11054 806 0,'0'0'36'0,"0"0"7"0,0 0-35 0,0 0-8 16,-3 8 0-16,3-2 0 0,0 1 0 0,-3 4 0 15,3-3 0-15,0 3 0 0,0 2 0 16,0-5 0-16,0 0 0 0,0 2 0 0,0-2 0 16,0-3 0-16,0 3 0 0,-3 3 0 0,3-6 0 15,0-5 0-15,0 0 0 16,0 0 0-16,0 6 0 0,-3 2 0 0,3 2 0 0,-3 3 0 0,0-2 0 15,3-3 0-15,-3 2 0 0,0 1 0 0,3 0 0 16,-3-1 0-16,3 1 0 0,0-3 0 0,0 2 0 16,-3 1 0-16,3-3 0 0,0 0 0 15,0 0-12-15,0 2 2 0,0 1 1 0,0-1 9 16,0-2 0-16,0 0 0 0,0 3 0 0,0-1 0 16,0-2 0-16,0 0 0 0,0-2 0 0,0 2 0 15,0-3 11-15,0 0-1 0,0 0 0 0,-3-2-10 16,3 2 0-16,0 3 0 0,0 0 0 0,0 3 0 0,0-3 0 15,0-8 0-15,-6 5-11 0,6 3 11 0,-3 0 0 16,0 0 8-16,3-8-8 0,0 0 22 16,0 0 0-16,0 10 0 0,-3-4 0 0,3-6-5 0,0 8-1 0,0 2 0 15,0-2 0-15,0-8 8 0,0 0 2 0,0 0 0 16,-3 8 0-16,3-3-26 0,0 3 0 0,0-2 0 16,0-6 0-16,0 0 0 0,0 8 0 0,-3 0 0 0,3-8 0 15,0 8 56-15,0-8 7 0,0 7 1 16,0-7 0-16,0 0-52 0,0 0-12 0,0 0 0 15,-3 6 0-15,3 2 0 0,0 0 0 0,0-8 0 0,-3 8 0 16,3 2 0-16,0-2 0 0,0-3 0 16,0 3 0-16,0 0 0 0,0-2 0 0,0-6 0 0,0 0 0 15,0 7 0-15,0 1 0 0,0 0 0 0,0 0 0 16,0-2 0-16,0-6 0 0,0 0 0 0,0 0 0 0,0 5 39 16,0 0 5-16,0-5 0 0,0 8 1 0,0-8-21 15,0 8-4-15,0 0 0 0,0-8-1 0,0 0-19 16,0 0 0-16,-3 5 0 0,3-5 0 0,0 0 0 15,0 0 0-15,0 0 0 0,0 0 0 0,0 0 0 0,0 0 0 16,0 0 0-16,0 0 0 0,0 0 0 0,0 0 0 16,0 0 0-1,0 0-440-15,0 0-92 0</inkml:trace>
  <inkml:trace contextRef="#ctx0" brushRef="#br3" timeOffset="-182471.16">20778 8559 345 0,'0'0'31'0,"0"0"-31"0,0 0 0 0,0 0 0 16,0 0 98-16,0 0 14 0,0 0 2 0,0 0 1 16,0 0-6-16,0 0-1 0,0 0 0 0,0 0 0 15,0 0-35-15,0 0-7 0,0 0-2 0,6 0 0 16,-6 0-35-16,3 0-7 0,0-2-2 0,-3 2 0 16,0 0 19-16,0 0 3 0,0 0 1 0,0 0 0 0,0 0 14 15,0 0 3-15,0 0 1 0,0 0 0 0,0 0-4 0,0 0-1 16,0 0 0-16,0 0 0 0,0 0-19 0,0 0-4 15,0 0-1-15,0 0 0 0,0 0 10 0,0 0 2 16,3-3 0-16,-3 3 0 0,0-3-20 0,-3-2-4 16,0 2-1-16,0 1 0 0,3 2-4 0,0 0-1 15,0-3 0-15,0 3 0 0,0 0 20 0,0 0 4 16,0-5 1-16,0 5 0 0,-3-3-22 0,-3 3-4 16,0 0-1-16,0 0 0 0,-3-2 1 0,1 2 0 15,5 2 0-15,-6-2 0 0,3 0 41 0,-3 0 8 16,0 3 2-16,3-1 0 0,6-2-52 0,-9 3-12 15,0 0 0-15,0-1 0 0,3-2 0 0,0 3 0 16,-3 0 0-16,0-1 0 0,0-2 0 0,0 3 0 16,1 0 0-16,-4-3 0 0,3 2 30 0,0-2 3 15,-3 0 1-15,3 3 0 0,-3 0-20 0,3-1-4 16,-3 1-1-16,3-3 0 0,0 0 3 0,0 3 0 0,-3-3 0 16,4 0 0-16,5 0-3 0,-3 0 0 0,0 0 0 0,0 0 0 15,0 0-9-15,3 0 0 0,3 0 0 0,0 0 0 16,0 0 0-16,0 0 0 0,0 0 0 0,0 0 0 15,9-3 0-15,0 3 0 0,3-3 0 0,-4 3 0 16,1-2 0-16,3-1 0 0,-3 3 0 0,3 0 0 16,0-3 0-16,-3 1 0 0,3 2 0 0,-3-3 0 15,0 0 0-15,0 3 0 0,3-5 0 0,-1 2 0 16,1 3 0-16,-3-2 0 0,-3-1 0 0,6 0 0 16,0 3 0-16,0-2 0 0,0-3 0 0,0 2 0 15,-3 3 0-15,0-3 0 0,0 3 0 0,0-2 0 16,-4 2 0-16,1-3 0 0,0 3 0 0,0 0 0 15,-6 0 0-15,6 0 0 0,0 0 0 0,-3 3 0 16,-3-3 0-16,0 0 0 0,0 0 0 0,0 0 0 16,9 0 0-16,-9 0 0 0,0 0 0 0,0 0 0 0,0 0 0 0,0 0 0 15,-12 0 0-15,0 2 0 0,12-2 0 0,-6 3 0 16,-3 0 0-16,-2-1 0 0,-1-2 0 0,0 0 0 16,0 3 0-16,0-3 0 0,0 2 0 0,0 1 0 15,0-3 0-15,-3 0 0 0,3 0 0 0,-2 3 0 16,-1-3 0-16,3 0 0 0,-3 0 0 0,0-3 0 15,-3 3 0-15,3 0 0 0,0 0 0 0,0-3 0 16,7 3 0-16,-4 0 0 0,0 0 0 0,0 0 0 16,6 0 0-16,3 0 0 0,0 0 0 0,0 0 0 0,-3-2 0 0,3 2 0 15,3 0 0-15,0 0 0 0,0 0 0 0,0 0 0 16,0 0 0-16,0 0 0 0,9 0 0 0,0-3 0 16,6 3 0-16,-3 0 0 15,-3 0 0-15,0 0 0 0,2 0 0 0,1 0 12 0,0 0-12 16,-3 3 12-16,3-3-12 0,-6 0 0 0,3 2 0 0,0-2 0 15,3 0 0-15,-3 0-9 0,-3 0 9 16,3 3-10-16,-3-3 10 0,-6 0 0 0,0 0 0 0,6 0 0 16,2 3 0-16,-5-3 0 0,-3 0 0 0,0 0 0 15,0 0 0-15,0 0 0 0,0 0 0 0,0 0 0 16,0 0 0-16,0 0 0 0,0 0 0 0,0 0 0 16,0 0 0-16,0 0 0 0,0 0 0 0,-3-3 0 15,3 3 0-15,-8 0 0 0,-1-3 0 0,0 1 0 16,0-1 0-16,0 3 0 0,0 0 0 0,0-2 0 0,-3 2-16 0,0-3-2 15,3 3 0-15,-3 0 0 0,0 0 29 0,0-3 5 16,-2 3 2-16,2 0 0 0,0 3-18 0,0-3 0 16,0-3 0-16,3 3 0 0,3 3 0 0,0 0 0 15,-3-3 0-15,3 2 0 0,-3-2-11 0,6 3-5 16,-3-1-2-16,6-2 0 0,-6 0 18 0,6 0 0 16,0 0 0-16,0 0 0 0,-6 3 0 0,6-3 0 15,0 0 0-15,0 0 0 0,0 0 0 0,0 0 0 16,0 0 0-16,6 5 0 0,3-5-10 0,-6 3 10 15,6-3-8-15,0-3 8 0,0 3-16 0,-3 0 3 16,3 0 0-16,-3 0 0 16,6 0-12-16,-3 0-3 0,-3-2 0 0,0 2 0 15,3-3-133-15,-9 3-27 0,0 0-6 0,0 0-1 0</inkml:trace>
  <inkml:trace contextRef="#ctx0" brushRef="#br3" timeOffset="-181076.98">18454 8739 1234 0,'0'0'55'0,"0"0"11"0,0 0-53 0,0 0-13 0,0 0 0 0,0 0 0 16,0 0 128-16,0 0 22 0,0 0 5 0,0 0 1 15,0 0-61-15,0 0-12 0,0 0-3 0,0 0 0 16,0 0-6-16,0 0-2 0,8-2 0 0,-2 2 0 16,-6 0-6-16,6-3-2 0,3 3 0 0,-3 0 0 0,3 0-12 0,-3 0-4 15,0 0 0-15,3 0 0 0,3 0-19 0,-6 0-4 16,3-3-1-16,0 3 0 0,0-2 7 0,3 2 1 16,0-3 0-16,2 3 0 0,-2-3-20 0,6 3-3 15,-3-2-1-15,3 2 0 0,-3-3-8 0,0 3 0 16,-3-3-12-16,-1 1 12 0,1 2 0 0,-3 0 0 15,0 0 0-15,-9 0 0 0,9 0 0 0,-9 0 0 16,0 0 0-16,12 0 0 0,-12 0 0 0,0 0 0 16,0 0 0-16,0 0 0 0,6 0 0 0,-6 0 10 15,0 0-10-15,0 0 10 0,0 0-10 0,0 0 0 16,0 0 0-16,0 0 0 0,0 0 0 0,0 0 0 16,0 0 0-16,0 0 0 0,0 0 0 0,0 5 0 15,-3 0 0-15,0-2 0 0,0 0 0 0,-3-3 0 16,0 2 0-16,0 1 0 15,0-6-36-15,0 3-4 0,-3-2 0 0,0 2 0 16,1 0 7-16,-4 0 1 0,3-3 0 0,3 3 0 16,-3 0-25-16,0 0-5 0,-3-3-1 0,3 3 0 15,-3 0 15-15,3 3 4 0,0-3 0 0,-3 3 0 16,3-1 4-16,1-2 2 0,-1 3 0 0,3 0 0 0,-3-1 17 0,3-2 3 0,6 0 1 0,0 0 0 16,0 0 17-16,0 0 0 0,-3 5 0 0,3-5 0 15,0 0 0-15,-6 3 0 0,3 2 11 0,3-5-11 16,0 0 28-16,0 0 0 0,0 0-1 0,0 0 0 15,12 0-8-15,0 3-2 0,3-3 0 0,-4 3 0 16,1-3 8-16,0 0 2 0,3 0 0 0,-3-3 0 0,0 3-5 16,3-3-1-16,-3 3 0 0,0 0 0 0,0-2-21 15,-3 2 0-15,2-3 0 0,1 3 0 16,-3 0-150 0,0 3-34-16</inkml:trace>
  <inkml:trace contextRef="#ctx0" brushRef="#br3" timeOffset="-180092.27">18900 8766 403 0,'0'0'36'0,"0"0"-36"16,0 0 0-16,0 0 0 0,0 0 125 0,0 0 19 15,0 0 3-15,0 0 1 0,0 0-22 0,0 0-4 16,0 0-1-16,0 0 0 0,6 5-28 0,-6-5-5 15,0 0-2-15,0 0 0 0,0 0-18 0,6 0-4 0,3 0-1 0,-3 0 0 16,3 0-18-16,-3-3-3 0,3 3-1 0,3-2 0 16,-1 2-33-16,-2 0-8 0,0 0 0 15,3-3-607-15,0 3-123 16</inkml:trace>
  <inkml:trace contextRef="#ctx0" brushRef="#br3" timeOffset="-179898.79">19245 8750 1270 0,'0'0'56'0,"0"0"12"0,0 0-54 16,0 0-14-16,0 0 0 0,0 0 0 0,0 0 8 0,6 0-8 15,-6 0 11-15,0 0-11 16,9-3-81-16,-9 3-23 0,12 0-5 0,-12 0-1 0</inkml:trace>
  <inkml:trace contextRef="#ctx0" brushRef="#br3" timeOffset="-179709.3">19439 8750 288 0,'0'0'25'0,"0"0"-25"0,0 0 0 16,9-3 0-16,-9 3 238 0,9 0 42 15,-9 0 9-15,0 0 2 0,0 0-198 0,9 0-39 16,0 0-8-16,-4 0-2 0,4 0-19 0,-3 0-4 0,3 0-1 16,0 0 0-16,0 0-20 0,-3 0-18 0,3 0 3 15,-3 0 1-15,0 0-6 0,3 0-2 0,-3 0 0 0,0 0 0 16</inkml:trace>
  <inkml:trace contextRef="#ctx0" brushRef="#br3" timeOffset="-179555.7">19739 8792 1458 0,'0'0'32'0,"0"0"6"0,0 0 2 16,0 0 1-16,9 0-33 0,-3 3-8 0,-6-3 0 0,0 0 0 15,6 0 96-15,3 2 18 0,0-2 3 0,-3 0 1 16,0-2-43-16,3 2-9 0,0-3-2 0,0 0 0 16,0 1-51-16,3-1-13 0,-3 1 0 0,3-1-936 15</inkml:trace>
  <inkml:trace contextRef="#ctx0" brushRef="#br3" timeOffset="-179385.7">20064 8758 691 0,'0'0'61'0,"0"0"-49"16,0 0-12-16,0 0 0 0,0 0 248 0,0 0 48 15,0 0 8-15,0 0 3 0,6-3-220 0,-3 0-44 16,3 3-9-16,0 0-2 0,0-2-32 0,0 2 0 15,3 0 0-15,-1-3 0 16,-2 3-124-16,3-3-28 0,0 1-5 0</inkml:trace>
  <inkml:trace contextRef="#ctx0" brushRef="#br3" timeOffset="-179178.12">20335 8750 633 0,'0'0'56'15,"3"-3"-44"-15,-3 3-12 0,0 0 0 16,0 0 193-16,0 0 37 0,9 0 7 0,-6 0 2 16,-3 0-147-16,9 0-28 0,-1-3-7 0,1 1-1 15,-3 4-24-15,0-4-4 0,0-1-2 0,3 3 0 16,0 0-15-16,0-2-3 0,-3 2-8 0,3 0 12 16,0-3-39-16,-9 3-8 0,0 0-1 0,9 3-734 15</inkml:trace>
  <inkml:trace contextRef="#ctx0" brushRef="#br3" timeOffset="-178578.39">20144 8538 403 0,'0'0'36'0,"0"0"-36"16,0 0 0-16,0 0 0 0,-3 0 137 0,3 0 21 15,0 0 4-15,0 0 1 0,0 0-28 0,0 0-6 16,0 0-1-16,0 0 0 0,0 0-41 0,0 0-9 15,0 0-2-15,0 0 0 0,0 0-28 0,6 0-7 16,3 3-1-16,3-1 0 0,-3-4-22 0,3 2-5 16,-3 0-1-16,3 0 0 0,0 0-12 0,0 0 0 15,-1 2 0-15,4-2 0 16,0 0-125-16,0 0-28 0,15 0-6 0,-3 0-530 0</inkml:trace>
  <inkml:trace contextRef="#ctx0" brushRef="#br3" timeOffset="-178340.04">20561 8514 1724 0,'0'0'38'0,"0"0"8"0,0 0 2 0,0 0 0 16,0 0-39-16,0 0-9 0,0 0 0 0,0 0 0 0,0 0 0 0,0 0 0 15,0 0 0-15,0 0 0 0,-3 3 32 16,3-3 0-16,0 0 1 0,0 0 0 15,0 0-53-15,0 0-10 0,-6 0-2 0,6 0-1 16,0 0-25-16,0 0-5 0,0 0-1 0,0 0 0 16,0 0-40-16,0 0-9 0,-6 3-2 0,6-3 0 15,0 0-10-15,-6 0-3 0,-6 0 0 0,3 0 0 0</inkml:trace>
  <inkml:trace contextRef="#ctx0" brushRef="#br3" timeOffset="-178221.83">20314 8533 817 0,'-15'2'17'0,"9"-2"4"0,-3 3 1 0,0-3 2 0,0 0-24 0,0 0 0 16,0 3 0-16,1-1 0 0,2-2 37 0,0 0 3 15,0 3 0-15,3-3 0 0</inkml:trace>
  <inkml:trace contextRef="#ctx0" brushRef="#br3" timeOffset="-177978.72">20153 8575 288 0,'0'0'25'0,"0"0"-25"0,0 0 0 0,0 0 0 16,0 0 155-16,0 0 25 0,-9 5 6 0,3-2 1 15,6-3-67-15,-6 0-12 0,0 0-4 0,-3 0 0 16,9 0-22-16,-5 3-5 0,-4-1-1 0,0-2 0 16,3 3-54-16,0 0-11 0,-3-1-3 0,3 1 0 15,0-3-8-15,-3 0 0 0,0 0 0 0,0 0 0 16,0 0-19-16,3-3 1 0,-3 3 0 0,0 0 0 15,0 0-14-15,1 0-4 0,-1 0 0 0,3 0 0 16,-3 0-29-16,3 0-7 0,-3 0 0 0,6 0-1 16,-3-2 8-16,0 2 1 0,-3-3 1 0,3 3-396 15</inkml:trace>
  <inkml:trace contextRef="#ctx0" brushRef="#br3" timeOffset="-157713.83">14691 15018 288 0,'0'0'25'0,"0"0"-25"16,0 0 0-16,0 0 0 0,0 0 144 0,0 0 23 16,0 0 5-16,0 0 0 0,0 0-80 0,0 0-16 0,0 0-3 15,0 0-1-15,0 0-6 0,0 0-2 0,0 0 0 0,0 0 0 16,0 0-5-16,0 0-2 0,0 0 0 0,0 0 0 15,0 0-14-15,0 0-3 0,0 0-1 0,0 0 0 16,0 0-12-16,0 0-3 0,0 0 0 0,6 0 0 16,0 0-5-16,3-3-2 0,-6 0 0 0,6-2 0 15,0 0-6-15,-3-3-2 0,3 0 0 0,-3 0 0 16,3-3-9-16,-3 1 8 0,3-3-8 0,-4-1 8 16,-2-1-8-16,3 1 8 0,0-2-8 0,0 3 8 15,-3-3-8-15,-3 3 8 0,0 0-8 16,-6 2 8-16,3 1-8 0,-3 4 0 0,-6 1 0 0,4 3 0 15,-7-1 15-15,3 3 4 0,-6 5 1 0,0 0 0 16,-3 3 21-16,0 3 5 0,1 0 1 0,-7 2 0 16,-3 0-10-16,3 3-1 0,-3 0-1 0,4 0 0 15,2 2-11-15,0 3-3 0,3 0 0 0,3 1 0 16,0-1-1-16,7-3-1 0,-1 6 0 0,3-3 0 16,3 0-19-16,3-2 8 0,0 2-8 0,6-5 0 0,3 0 8 15,0-3-8-15,0 0 0 0,6-5 0 16,-1 0 8-16,4-5-8 0,6-3 9 0,0 0-9 15,6-5 13-15,0-6-3 0,2-2-1 0,1-3 0 0,0-3-9 0,0-2 12 16,-1-3-12-16,4-2 12 0,0-3-12 0,3-3 8 16,2-5-8-16,1 3 8 0,0-3-16 0,2-3-4 15,-2 0-1-15,-3-2 0 16,0 0-27-16,-1-1-6 0,-2 1-1 0,3-3 0 16,5 0-34-16,-5 3-7 0,0-1-2 0,-3 4 0 15,-1-1 33-15,-2 6 6 0,-3 2 2 16,-3 5 0-16,-1 4 34 0,-5 1 15 0,-3 6-12 15,-3 1 12-15,0 4 9 0,-6 3 10 0,-3 0 1 0,-3 8 1 16,0 0 33-16,0 0 6 0,-9 0 2 0,0 3 0 0,-3 5-14 0,-3 0-2 16,0 8-1-16,-2-1 0 0,-4 7-13 0,0 1-4 0,-3 1 0 0,-3 5 0 15,1 6-2-15,-1-1-1 0,-6 3 0 16,3 3 0-16,-3-3-4 0,1 3-1 16,-4-1 0-16,0 4 0 0,-2-1-2 0,-1 0-1 0,6 1 0 15,0-4 0-15,1-2-6 0,5 0-2 0,6-2 0 0,3-4 0 16,3-1-9-16,3-4 8 0,3-5-8 15,9 0 8-15,3-2 4 0,0-3 0 0,3-3 0 0,6 0 0 16,6-5-3-16,-3 0 0 0,3-5 0 0,3-3 0 16,3 0-116-1,-1-6-23-15,4 1-5 0</inkml:trace>
  <inkml:trace contextRef="#ctx0" brushRef="#br3" timeOffset="-157155.37">15221 15034 1152 0,'0'0'102'0,"0"0"-82"15,0 0-20-15,0 0 0 0,-3 2 64 0,3-2 9 16,0 0 2-16,0 0 0 0,0 0-3 0,0 0 0 16,9 3 0-16,-3-3 0 0,3 0-22 0,0 0-5 15,3-3-1-15,-3 1 0 0,0-1-28 0,-1 0-7 0,1-2-1 16,-3 0 0-16,3-1-8 0,3 1 12 0,-6-3-12 0,3 0 12 15,-6 0-12-15,3 0 8 0,-3 0-8 0,0-2 8 16,-3-1-8-16,0-2 0 0,3 0 0 0,-3 2 8 16,0-2-8-16,-3 2 8 0,0 1-8 0,-3-1 8 15,0 1-8-15,0 4 0 0,-6 4 0 0,0-1 8 16,-6 6 20-16,1-3 4 0,-4 5 1 0,0 3 0 16,0 0 16-16,0 3 3 0,3-1 1 15,-2 3 0-15,2-2-7 0,0 2-2 0,0 3 0 16,0 0 0-16,6 2-9 0,0-2-3 0,0 0 0 0,3 0 0 15,4-3-22-15,2 6-10 0,0-6 8 0,3 0-8 16,3-2 0-16,0 2 0 0,5-5 0 0,1 0 0 16,3-3 10-16,-3-2-10 0,6 0 12 0,0-3-12 15,3-6 12-15,-3 1-4 0,6 0 0 0,-1-3-8 16,4-3 10-16,0 1-10 0,-3-4 8 0,3 1-8 16,-6 0 0-16,2 0 0 0,-2-3 0 0,-3 0 0 15,0 3-13-15,-3-1 5 0,0 4 8 0,-3-1-13 0,-3 3 13 16,0 3 0-16,-6 5 0 0,0 0-9 0,-6 0 9 15,0 3 0-15,0-1 0 0,-6 4 0 0,0 4 0 0,-3 1 0 16,0-1 0-16,0 4 0 0,3-1 15 0,-2 0-2 16,2 0 0-16,0 1 0 0,6-1 0 15,0-3 0-15,3 1 0 0,6-1 0 0,0-2 6 0,3 0 1 16,3-2 0-16,3-1 0 0,2-2-20 0,1-1 0 16,3-4 0-16,0-1 0 15,3 3-64-15,0-8-16 0,3 3-3 16</inkml:trace>
  <inkml:trace contextRef="#ctx0" brushRef="#br3" timeOffset="-156453.15">15656 15052 1231 0,'0'0'54'0,"0"0"12"0,0 0-53 0,0 0-13 15,0 0 0-15,0 0 0 0,0 0 75 0,9 3 12 0,-9-3 2 0,8 2 1 16,1-2-18-16,0-2-3 0,0 2-1 0,0-3 0 16,0-2-37-16,0 2-8 0,0-5-2 0,0 3 0 15,-3-3-9-15,3 0-3 0,0 3 0 0,-3-3 0 16,0-3-9-16,-3 3 8 0,0 0-8 0,0 0 8 0,0-2 0 0,-3-1-8 16,2 3 12-16,-4-2-4 0,-1-1 5 0,3 1 1 15,-6-1 0-15,0 0 0 0,-3 4 5 0,0 1 1 16,-3 1 0-16,0 2 0 0,-6 3 24 0,0 3 4 15,0 2 2-15,1 1 0 0,-4 1 0 0,3-1 0 16,-3 7 0-16,0-2 0 0,0 2-13 0,0 3-2 16,-2-3-1-16,2 5 0 0,0-2-16 0,3 3-3 15,0-1-1-15,6 1 0 0,0-3-2 0,4 2 0 16,2 1 0-16,3-3 0 0,3 0 6 0,3-3 1 16,3 0 0-16,2 0 0 0,4-2-19 0,0-3-16 15,3-3 4-15,3 0 0 0,3-5 12 0,0-2 10 16,0-4-2-16,-1 1 0 0,7-3-8 0,-3-2 0 15,6-4 0-15,2-2 0 16,1-2-32-16,-3-3-4 0,0 0-2 0,0-3 0 16,2-3-22-16,4-4-4 0,-3-1 0 0,-1-3-1 15,1 1-65-15,0-3-13 0,0-5-2 0,2-1-1 16,1 4-75-16,3-4-15 0,0 1-4 0,-1 2 0 16,1 3 90-16,-6 3 18 0,-4-1 3 0,-2 6 1 0,-3 3 206 0,-6 2 42 0,-3 3 8 0,0 0 1 15,-3 5 53-15,-1 0 10 0,-2 3 3 0,-3 2 0 16,0 1-55-16,0 2-10 0,-3 2-2 0,-3 6-1 15,0 0-48-15,0 0-10 0,0 0-1 0,0 0-1 16,0 0-26-16,-9 3-5 0,-3 5 0 0,-2 3-1 16,-1 2-7-16,0 3-2 0,-9 2 0 0,0 3 0 15,-3 1 0-15,1 7 0 0,-7 2 0 0,0-2 0 16,-6 6-3-16,7 2-1 0,-4-3 0 0,3 6 0 16,-3 2-14-16,1-2-8 0,-4 0 8 0,6-3-8 0,1 2 0 15,2-2 9-15,9-5-9 0,3 0 0 0,0-3 12 16,6-2-4-16,0-4 0 0,6-1-8 15,3-4 0-15,0 1 0 0,6-4 0 0,0-1 0 0,3-4 11 0,3-2-11 16,3-3 10-16,6 1-10 0,-3-4 9 0,6-2-9 16,3 0 8-16,-1-2-8 15,-2-4-50-15,3-1-15 0,-3-1-3 0,0-3-1 16,3-2-159-16,-4 2-32 0,1-5-7 0,0 3-1 0</inkml:trace>
  <inkml:trace contextRef="#ctx0" brushRef="#br3" timeOffset="-155912.94">16254 14901 1494 0,'0'0'66'0,"0"0"14"0,0 0-64 0,0 0-16 0,0 0 0 15,-6 3 0-15,0 2 127 0,-3-2 22 0,0 2 5 0,-3 3 1 16,0 0-53-16,0 3-10 0,0-1-3 0,1 1 0 16,-1 2-25-16,0 0-6 0,0 1-1 0,3-1 0 15,-3 3-28-15,3-3-5 0,3 0-2 0,0 0 0 16,3 1-10-16,0-4-1 0,0 1-1 0,3-1 0 16,3-2 2-16,0 0 0 0,3-3 0 0,3 1 0 15,0-4-12-15,3-2 0 0,0 3 0 0,3-6 0 16,3 3 0-16,-1-5 0 0,1 0 0 0,3 0 0 31,-3-3-61-31,3 0-15 0,0-3-2 0,0 0-1 0,-1-2-34 16,1 0-7-16,-3 0-2 0,0 2 0 0,0-2 9 0,-3 2 1 15,0-4 1-15,-4 4 0 0,1 0 78 0,-3 3 15 0,0 3 3 0,-3-3 1 16,-3 6 78-16,-3 2 15 0,0 0 3 0,0 0 1 16,0 0 26-16,-6 5 6 0,0 0 1 0,-3 3 0 0,3 3-34 0,-3-1-6 15,0 1-2-15,-2 2 0 0,-1-2-32 16,3 2-6-16,0 0-2 0,-3 0 0 0,3 1-10 15,0-1-1-15,3-3-1 0,-3 4 0 0,6-4-14 0,-3 1-8 16,3-3 8-16,3 2-8 0,0-2 0 0,0 3 0 16,3-3 0-16,0-3 0 0,3-2 8 0,0 2-8 15,-3-2 8-15,6-3-8 0,0-3 8 0,0-2-8 16,0-1 8-16,0 1-8 0,3 0 0 0,-3-3 0 16,2 0 0-16,4-3 8 0,-3 1-8 0,0-1 0 15,0 1 0-15,3-1 0 0,-3-2 0 0,3 2 0 16,-3 1 0-16,0-1 0 0,-1 0 0 0,-2 4 0 15,3 1 0-15,-3 1 0 0,0 0 0 0,-3-1 0 16,3 4 0-16,-3-1 0 0,0 0 0 0,-6 3 0 16,0 0 0-16,0 0 0 0,0 0 0 0,0 0 0 0,0 0 0 0,0 0 0 15,0 0 0-15,0 0 0 0,0 0 0 0,0 0 0 16,0 0 0-16,0 8 0 0,0 0 0 0,3-5 0 16,-3-3 0-16,6 5 0 0,6-2 0 0,-3-3 0 31,-3 3-152-31,9-3-24 0,11-6-6 0,-5 1-1 0</inkml:trace>
  <inkml:trace contextRef="#ctx0" brushRef="#br3" timeOffset="-155302.51">16974 15026 748 0,'0'0'67'0,"0"0"-54"0,0 0-13 0,0 0 0 15,0 0 103-15,0 0 17 0,0 0 4 0,0 0 1 16,0 0-9-16,0 0-1 0,6-3-1 0,-6 3 0 15,0 0-32-15,6-3-6 0,0-2-2 0,3 2 0 16,-3 1-25-16,3-1-5 0,-3-2 0 0,3 0-1 16,0 2-19-16,0-5-4 0,0 0-1 0,-1 0 0 15,1 0-19-15,0 0 10 0,0-2-10 0,-3-1 8 16,-3 1-8-16,3-1 0 0,0 0 0 0,-3 1 8 16,-6-1-8-16,0 3 8 0,0 0-8 0,0 0 8 15,-12 3-8-15,3 2 0 0,-2 3 9 0,-1 3-9 0,-3 5 16 0,-3 0-2 16,-3 3 0-16,0 2 0 15,3 5 22-15,-5-2 4 0,-4 3 0 0,6-1 1 0,3 3-1 0,0 3 0 16,1-3 0-16,2 1 0 0,12-1-16 0,0 2-3 16,-3-1-1-16,3-1 0 0,0-5-20 15,6 2 0-15,9-2 0 0,3-5 0 0,0-1 0 0,9-4 12 16,8-6-4-16,1-3 0 0,3-5-8 16,6-3 0-16,2-4 0 0,7-4-765 15,-4 0-152-15</inkml:trace>
  <inkml:trace contextRef="#ctx0" brushRef="#br3" timeOffset="-154809.84">17620 14536 1807 0,'0'0'40'0,"0"0"8"0,-6 6 1 0,0-1 2 0,6-5-41 0,-3 8-10 0,0-3 0 0,3 0 0 16,0-5 46-16,6 6 7 0,0-1 2 0,3-2 0 15,0-3-23-15,6-3-5 0,6 0-1 0,3 1 0 16,-1-4-26-16,4 1 0 0,-3-3 0 0,3 0 0 16,0-2 0-16,-4-1 10 0,1-2-10 0,0 0 10 15,-3-3-10-15,-3 2 8 0,0-1-8 0,-1-1 8 16,-5 2-8-16,0-1 0 0,-3-1 0 0,0 0 0 16,0 0 0-16,-6 0 0 0,-3 3 9 0,0 0-9 15,-3-1 0-15,-6 6 0 0,-3 3 0 0,0 0 0 16,-6 8 13-16,-5 2 5 0,-7 5 1 0,-6 6 0 15,-9 0 50-15,-5 8 11 0,2 2 1 0,-2 4 1 0,-4 4-21 16,3 3-4-16,1-3-1 0,-1 6 0 0,4 2-30 0,-1 3-6 16,-3 3-2-16,10 0 0 0,8 2-8 0,3-3-2 15,0 4 0-15,7-9 0 0,8 0-8 16,0-5 0-16,9-5 0 0,3-3 0 16,0-2 0-16,9-6 8 0,6-5-8 0,0-6 8 0,-3-2-8 0,6-5 8 15,8-3-8-15,4-3 8 0,-3-2-8 0,3-3 0 16,0 0 0-16,-1-5 0 0,-2 2 0 0,-3 1 0 15,-3-1 0-15,-3 3 0 0,3 0 0 0,-7 3 0 16,-2 2 0-16,-3 1 0 0,-6 2-9 0,0 0 9 16,0 0 0-16,3 8 0 0,-3 2 0 0,0 3 0 0,-3-2 0 15,3 5 0-15,-3-5 0 0,3 2 0 16,3 0 0-16,3-2 0 0,-3 2 0 0,6-3 0 0,3 1 0 16,3-3-828-16,-3 0-172 15</inkml:trace>
  <inkml:trace contextRef="#ctx0" brushRef="#br3" timeOffset="-154154.97">17954 15200 691 0,'0'0'30'0,"0"0"7"15,0 0-29-15,-6 6-8 0,-3-1 0 0,3 3 0 0,-3 5 264 0,-3 0 52 16,0 1 11-16,0 1 1 0,-3 1-191 0,0 3-38 16,0 2-8-16,0-3-2 0,1 1-53 0,-4 2-10 15,3-2-2-15,-3-1-1 0,6 1-23 0,-3-1 9 16,3 1-9-16,0-3-1012 0</inkml:trace>
  <inkml:trace contextRef="#ctx0" brushRef="#br3" timeOffset="-153444.95">18477 15055 1324 0,'0'0'59'0,"0"0"12"0,0 0-57 0,0 0-14 0,-3 5 0 0,3-5 0 16,0 0 72-16,0 0 11 0,0 0 2 0,0 0 1 15,6 5-18-15,0-2-4 0,3-3-1 0,0 0 0 16,3-3-15-16,0-2-2 0,-3 0-1 0,3 0 0 15,0-1-35-15,-3-2-10 0,3 0 0 0,-1-2 0 0,1 2 8 0,0-5-8 16,-3-1 10-16,3 1-10 16,-3 0 12-16,0 0-4 0,-6-3-8 0,3 0 12 0,-6 0 2 15,0 0 0-15,-3 0 0 0,-3 3 0 16,0 2-4-16,-6 4-1 0,0-1 0 0,-3 2 0 0,0 6 23 0,-5 0 4 16,-7 8 0-16,-3 3 1 0,-3-1 6 15,4 6 1-15,-4 0 0 0,3 5 0 0,3 1-18 0,-3-1-3 16,4 0-1-16,2 3 0 0,-3-3-6 0,6 0-2 15,6 0 0-15,0 0 0 0,4 0-5 0,5 1-1 16,3-4 0-16,3 1 0 0,3-3-8 0,6-1 10 16,-1-1-10-16,7-6 10 0,0-3-10 0,6-5 8 15,0 0-8-15,0-5 8 0,6-3 12 0,2-3 3 16,7-5 0-16,3 0 0 0,-1-2-23 0,4-3-18 0,-3-3 3 16,2 0 1-16,1-2 14 0,-3-4-11 0,0 1 11 15,-4-5-10-15,1-3-5 0,3 0-1 0,-1-5 0 0,1 2 0 16,3-2-4-16,-4-1 0 0,4 1-1 0,0 0 0 31,-4-3-39-31,-2 2-7 0,-3 1-1 0,-3 7-1 0,-1 1 51 0,-8 5 18 0,0 5-12 0,-3 3 12 16,-6 2-14-16,0 6 3 0,-3 3 1 0,-3 2 0 15,-3 2 46-15,-3 1 8 0,0 5 3 16,0 0 0-16,0 0-4 0,-9 8-1 0,-3 5 0 0,-3 3 0 16,0 0-14-16,-3 5-2 0,0 0-1 0,-5 6 0 15,-4 2 3-15,-3 3 0 0,-6-1 0 0,1 4 0 16,-7 5-3-16,0 2 0 0,1 3 0 0,-1 2 0 15,3-2-15-15,0 0-10 0,4 0 12 0,2-5-12 16,3 0 0-16,6-6 0 0,4 1 0 0,5-9 0 0,0 1 0 16,9-4 0-16,3-2 0 0,3-2 0 0,3-6 12 0,6 3 0 15,3-5-1-15,6-6 0 0,-1 0-11 0,4-2 0 16,6-3-10-16,-3-5-839 16,6-3-168-16</inkml:trace>
  <inkml:trace contextRef="#ctx0" brushRef="#br3" timeOffset="-152974.22">19120 15073 864 0,'0'0'76'0,"0"3"-60"0,-6 2-16 0,3-5 0 16,3 0 189-16,0 0 35 0,0 0 8 0,0 0 0 15,0 0-120-15,0 0-24 0,12-2-4 0,-3-4-2 16,3 4-41-16,-3-4-8 0,3 1-1 0,-3 0-1 15,3-3-19-15,-3 3-3 0,3-3-1 0,-3-3 0 16,-1 3-8-16,1 0 8 0,-3-2-8 0,0-1 8 16,0 0-8-16,-3-2 0 0,0 3 0 0,0-4 0 15,-3 1 0-15,-3 0 8 0,0 0-8 0,0 5 0 16,-3-3 17-16,-3 6-1 0,-3 2-1 0,-2 3 0 16,-4 3 33-16,-3 2 8 0,-3 6 0 0,-3-3 1 15,-2 5-3-15,2 3-1 0,0 0 0 0,0-3 0 16,3 5-17-16,1-2-4 0,8 3-1 0,-3-3 0 15,6 0-13-15,3-1-2 0,0-1-1 0,6 2 0 16,0-6-15-16,6 1 0 0,0-3 8 0,6 0-8 16,6 0 10-16,0-6-1 0,3 1 0 0,2-6 0 15,-2 3-9-15,6-8 0 0,3 3 0 0,0-6 0 0,-1 1 0 16,-2 2-12-16,0-3 2 0,-6 3 1 0,3-2-11 16,-6 2-1-16,0 0-1 0,-7 3 0 0,1-1 13 15,-3 1 9-15,-6 5-12 0,0 0 12 0,0 0 0 0,0 0 0 16,-6 5 0-16,-3 3 0 0,1 0 12 0,-1 0 4 15,-3 3 0-15,3-1 0 0,0 3 0 0,3-2 1 16,-3 0 0-16,6-1 0 0,3 1-17 0,3-1 0 16,0-2 8-16,3 3-8 15,3-3-55-15,3 0-14 0,0-6-3 0</inkml:trace>
  <inkml:trace contextRef="#ctx0" brushRef="#br3" timeOffset="-152204.5">18974 15785 1299 0,'0'0'28'0,"0"0"7"0,3-5 1 0,0-1 0 0,0 1-28 0,0 0-8 0,3-3 0 0,-3 0 0 0,3 0 96 0,3-3 17 16,0 1 4-16,0-3 1 0,6-1-46 0,0-4-10 15,0 2-2-15,3-5 0 0,-1 0 0 0,4 0 0 16,0-6 0-16,0 1 0 0,3-3-12 0,0-6-4 16,5-5 0-16,7-5 0 0,3-5-20 0,2-3-5 15,4-5-1-15,3 0 0 0,-1-3-18 0,4 0 8 16,-6-2-8-16,5-3 0 0,7 2 10 0,-4 1-10 16,4 7 8-16,-7 3-8 0,1 3 0 0,-3 5 0 15,-7 5 0-15,-2 6 0 0,-3 2-9 0,-6 5 9 16,-4 4 0-16,-2 4 0 0,-3 3 0 0,0 0 0 0,-6 3 0 15,0 3 0-15,-1-1 0 0,1 3 0 16,0 0 0-16,-3 3 0 0,3 5 0 0,-6 0 0 0,0 0 10 16,-3 5-2-16,-3 0 0 0,0 1 0 0,-3 2 0 0,0 2 0 15,-3-2 1-15,-3 3 1 0,-3 2 0 0,-3 0 0 16,0 0 7-16,-6 3 2 0,0 0 0 0,-2 3 0 16,-1-3 0-16,0 2 0 0,-3-5 0 0,0 3 0 15,3 0-19-15,-2-3 0 0,2 1 0 0,3-1 0 16,3 0 23-16,0-2 7 0,6-1 2 0,3 3 0 15,3-2-32-15,3 0 0 0,6 2 0 0,-3 0 0 16,6-2 0-16,3 4 0 0,0-1 0 0,0 2 0 16,3-1 0-16,3 1 0 0,-4 0 0 0,1 0 0 15,0 0 0-15,0 2 0 0,0-2 0 0,0 0 0 0,-3 0-10 16,-3 0-8-16,-3 0-2 0,3 0 0 16,-9 0 12-16,0-3 8 0,0 3-12 0,-3 0 12 15,-6-1-9-15,0 1 9 0,-3-2 0 0,-3-1-9 0,-3 0 9 0,0 0 0 16,-3 0 0-16,-2 1 0 0,-4-1 8 0,0-5 0 15,0 2 0-15,0-2 0 0,-2 0-16 0,2 0-4 16,0-5 0-16,0 0 0 0,4-1 36 0,-1-2 6 16,3-2 2-16,0-1 0 0,6-2-32 0,6-3 0 15,0 0 0-15,3-3 0 0,3-2-10 0,3 5-8 16,6-5-2-16,0 0-1168 0</inkml:trace>
  <inkml:trace contextRef="#ctx0" brushRef="#br3" timeOffset="-151498.37">20888 14825 1119 0,'0'0'49'0,"0"0"11"0,0 0-48 0,0 0-12 16,0 0 0-16,6 0 0 0,0-3 61 0,-6 3 10 16,0 0 1-16,6-3 1 0,3 1-1 0,-3-1-1 15,-6 3 0-15,0 0 0 0,6-3-22 0,-6 3-4 16,6-5-1-16,-6 5 0 0,0 0-9 0,0 0-3 0,0 0 0 0,-6-3 0 15,-3 1 9-15,0-1 2 0,-3 3 0 0,0 3 0 16,1-3 7-16,-4 0 2 0,0 0 0 0,-3 5 0 16,-3-2-6-16,0 2-1 0,-3-2 0 0,1 2 0 15,-1 0-7-15,0 3-2 0,6-3 0 0,-3 1 0 16,6-1-6-16,1 0-2 0,2 1 0 0,3-1 0 16,3 0-6-16,3 3-2 0,0-3 0 0,6 1 0 15,0 2-20-15,6 0 0 0,0 0 0 0,5-3 0 16,1 0 0-16,3 0 0 0,3 1 0 0,3-1 0 15,-3 0 0-15,2 1 0 0,1-1 0 0,-3 0 0 16,-6 3 0-16,-3-3 0 0,0 6 0 0,-6-3 0 16,0 3 0-16,-3-1 0 0,-3-2 0 0,-3 3 0 15,-3-1 0-15,-6 1 0 0,0-1 0 0,-6 1 0 16,3 2 0-16,-6-2 0 0,1-3 0 0,-4 0 0 0,3-3 0 16,0 0 0-16,0 1 0 0,-3-4 0 15,4 3 0-15,-4-5 0 0,3 3 0 0,-3-6 0 0,6 3 0 0,3 0 0 16,-2 0 0-16,8-2-8 0,3-1 8 0,6 3 0 15,0 0 0-15,9-8 8 16,2 0-99-16,4 0-19 0,6 0-4 0,0-2-1 0</inkml:trace>
  <inkml:trace contextRef="#ctx0" brushRef="#br3" timeOffset="-151302.89">21177 14840 1785 0,'0'0'159'0,"0"0"-127"0,-6 6-32 15,0 2 0-15,-3-3 14 0,0 3-3 0,0 0-1 0,0 2 0 16,1 4 60-16,-1-4 12 0,0 4 2 0,0-4 1 16,0 3-39-16,0 1-8 0,3-1-2 0,0 0 0 15,0 0-19-15,0 0-4 0,0-2-1 0,3 0 0 16,-3-1-12-16,6-2 9 0,0-3-9 0,0 3 8 31,3-2-70-31,-3-6-14 0,0 0-4 0,6 0-868 0</inkml:trace>
  <inkml:trace contextRef="#ctx0" brushRef="#br3" timeOffset="-151136.34">21436 14552 1324 0,'-9'-8'118'0,"3"8"-94"0,-3 0-24 0,0-2 0 0,0 2 74 0,0 2 10 15,4-2 3-15,5 0 0 0,0 0-71 0,0 0-16 16,0 8 0-16,0 0 0 15,3 3-60-15,2-3-9 0,7 10-3 0,0 1 0 0</inkml:trace>
  <inkml:trace contextRef="#ctx0" brushRef="#br3" timeOffset="-150792.36">21540 14925 1479 0,'0'0'65'0,"0"0"15"0,0 0-64 0,0 8-16 15,0-8 0-15,0 0 0 0,0 0 80 0,3 3 12 0,0-1 4 0,6-2 0 16,-3 0-18-16,3 0-3 0,-3-2-1 0,3-4 0 16,0 6-39-16,0-5-8 0,0 0-2 0,0-3 0 15,-3 3-5-15,3-3 0 0,-4 0-1 0,1 0 0 16,-3 0-10-16,0-3-1 0,0 3-8 0,-3 0 12 16,-3 0-4-16,0 1 0 0,-3-1-8 0,0 0 12 15,-2 2 2-15,-4 1 0 0,0 0 0 0,-3 0 0 16,-3 5 19-16,0 0 4 0,-3 0 1 0,-5 5 0 15,-1 0-5-15,-3 3-1 0,-3 0 0 0,0 3 0 16,4 2 6-16,2 3 1 0,0 0 0 0,3 5 0 16,3-3-8-16,4 1-2 0,5-1 0 0,3 1 0 15,0 2-14-15,9-3-3 0,0-2-1 0,6 3 0 16,3-6 5-16,6 0 0 0,2-2 1 0,10-3 0 16,6-3-17-16,3 0 0 0,2-5 0 0,1-2 0 15,0-4-139-15,-3-1-31 0,2-1-6 16,-2-6-956-16</inkml:trace>
  <inkml:trace contextRef="#ctx0" brushRef="#br3" timeOffset="-150226.86">22412 14317 1911 0,'0'0'42'0,"0"0"9"0,0 0 1 0,0 0 2 0,0 0-43 0,0-6-11 15,0 1 0-15,3 0 0 0,3-1 79 0,-3 1 13 0,6 3 4 16,0-1 0-16,0-2-63 0,3 2-12 0,0-2-2 0,6-1-1 16,3 1-18-16,2 0 10 0,1-1-10 0,0-1 8 15,-3-4-8-15,3 3 8 0,-3 0-8 0,2 0 8 16,-2-2-8-16,-3-1 0 0,0 0 0 0,-3 3 0 16,-3-2 0-16,-3-1 0 0,-3-2 0 0,-3 0 8 15,-6 2-8-15,0 1 0 0,-9-4 0 0,0 6-11 16,-9 1 11-16,-3 4 0 0,0 0 0 0,-5 6 0 15,-7 2 30-15,0 3 8 0,0 3 2 0,-2 2 0 16,2 3 25-16,-9 5 6 0,-2 5 1 0,-7 1 0 16,1 7-39-16,-4 6-7 0,0 2-2 0,7 3 0 15,5 6 13-15,4-4 3 0,-1 3 0 0,3 1 0 16,0-1-30-16,7-2-10 0,8-3 0 0,3 0 9 16,3-3-9-16,9-5 10 0,3-3-10 0,6-2 10 15,6-3-10-15,3-2 0 0,3-6 9 0,0-3-9 16,6-4 0-16,0-1 0 0,0-3 0 0,-1-4 0 0,1-1 0 15,0-2-10-15,-3-3 10 0,3 0-13 16,-3-3 13-16,3-2 0 0,-3 2-10 0,-1-2 10 16,-2-1 0-16,0 1 0 0,0 3 0 0,-6-1 0 0,-6 3 0 15,0 0 0-15,0 0 0 0,0 0 0 0,-3 8-8 0,3-3 8 16,-6 6-10-16,3-3 10 0,-3 2 0 0,3 1 20 16,3-1-4-16,0-2 0 0,3 6-8 0,3-7-8 15,-3 1 12-15,9 0-12 0,3-2 0 0,3 2 0 16,0-6 0-16,0 4 0 0,-1-4 8 0,4-2-8 15,0 0 12-15,3 0-12 16,3-2-187-16,-4-4-44 16,25-7-9-16,-15 0-876 0</inkml:trace>
  <inkml:trace contextRef="#ctx0" brushRef="#br3" timeOffset="-148475.3">10661 16150 403 0,'0'0'36'0,"0"0"-36"0,0 0 0 0,0 0 0 0,0 0 39 0,0 0 1 16,0 0 0-16,0 0 0 0,0 0 9 0,0 0 3 15,0 0 0-15,0 0 0 0,0 0 19 0,0 0 4 16,0 0 1-16,0 0 0 0,0 0-24 0,0 0-5 16,0 0-1-16,0 0 0 0,0 0-23 0,9 0-5 0,-3-2-1 0,0-1 0 15,0 0-7-15,0-2-2 16,-3 0 0-16,3-3 0 0,-3 2-8 0,0-2 0 0,0 1 0 0,-3-1 0 16,0 0 0-16,3 0 8 0,-6-3-8 0,0 3 8 15,0 0 7-15,-3-2 1 0,0 2 0 0,0 2 0 16,-6-1-16-16,3 1 0 0,-3 4 0 15,0-1 0-15,0 3 63 0,-3 3 9 0,-3 2 3 16,1 0 0-16,-1 0 14 0,-3 3 3 0,-3 3 1 0,3 0 0 16,-3 2-26-16,1 0-6 0,-1 3-1 0,3 2 0 15,0-2-19-15,3 3-4 0,0-1-1 0,6-2 0 16,-2 3-20-16,5-1-5 0,3 1-1 0,0-1 0 16,0 1 3-16,6-3 1 0,3 0 0 0,0-3 0 15,3-3-14-15,3-2 9 0,0 0-9 0,2-2 8 16,7-4 0-16,0-2-8 0,6-5 12 0,0 0-4 15,3-3 0-15,2 0 0 0,1-5 0 0,0-1 0 16,-3-4-36 0,-1-1-7-16,4-2-1 0,0 0-665 0,-3-3-133 15</inkml:trace>
  <inkml:trace contextRef="#ctx0" brushRef="#br3" timeOffset="-148080.35">11319 15441 691 0,'0'0'30'0,"0"0"7"0,0 0-29 0,0 0-8 0,0 0 0 0,0 0 0 15,0 0 105-15,-3 5 20 0,-3 1 4 0,3 2 1 16,-6-3-15-16,3 0-3 0,-3 3-1 0,0 0 0 15,0 0-42-15,0 3-8 0,3-1-1 0,-3 3-1 16,-3 1 22-16,1-1 5 0,-7 3 1 0,3 0 0 16,-3 5-15-16,0-3-2 0,-3 3-1 0,0 3 0 15,1 3-13-15,-1-1-4 0,-3 3 0 0,-3 3 0 16,0 0-15-16,-2 0-3 0,-1 2-1 0,0 0 0 16,0 3 1-16,1 3 0 0,-1 0 0 0,-3-1 0 15,3 4-22-15,0-6-4 0,7 0 0 0,-1-3-8 16,3-2 10-16,3-3-10 0,3-5 8 0,6 0-8 15,0-6 0-15,6-2 8 0,3 0-8 0,3-3 0 16,0-5 10-16,6 0-10 0,3-5 12 0,3-1-12 16,6-2 14-16,0-5-4 0,3 0-1 0,5-6 0 15,-2 1-9-15,6-4 8 0,0 1-8 0,-4 0 8 16,4 0-188-16,-6-3-37 0</inkml:trace>
  <inkml:trace contextRef="#ctx0" brushRef="#br3" timeOffset="-147468.16">11048 16208 1137 0,'0'0'50'0,"0"0"11"0,0 0-49 0,0 0-12 0,0 0 0 15,0 0 0-15,0 0 97 0,0 0 17 0,6 0 3 0,0-5 1 16,0 2-35-16,-3-2-7 0,-3 5-2 0,9-2 0 15,-3-4-30-15,0 4-5 0,0-6-2 0,2 2 0 16,-5 4-17-16,6-4-3 0,-3 1-1 0,0-3 0 16,0 0-7-16,3 0-1 0,-6-2-8 0,3 2 12 15,-3 0-4-15,0 0 0 0,-3 0-8 0,0 3 12 16,0-3-12-16,-3 2 0 0,-3 1 0 0,3 0 0 16,-6 2 0-16,0 1 9 0,0 2-9 0,-3 5 8 15,-2 0-8-15,-1 3 0 0,0 0 0 0,-3 5 0 16,0 3 37-16,0 0 6 0,-3 0 1 0,1 0 0 0,2 0 1 15,0 2 1-15,0 1 0 0,6-1 0 16,-3 1-14-16,6-1-2 0,3 1-1 0,0-1 0 16,6-2-16-16,3 0-3 0,3-3-1 0,6-2 0 15,0-3-1-15,3-3-8 0,6-2 12 0,0-1-4 0,2-7 0 0,4 0 0 16,0-3 0-16,3 0 0 0,3-5-8 0,-1-1 8 16,-2-4-8-16,0 2 8 0,0 3-8 0,-7 2 0 15,-2 1 0-15,-3 2 0 0,0 0-10 16,-9 5 10-16,0 0 0 0,-9 3-9 0,0 0 9 0,-6 8 0 15,0 0 0-15,-3 0 0 0,-3 3 8 0,0-1 6 16,0 4 2-16,3-4 0 0,-3 4 22 0,3-4 5 16,1-2 1-16,5 0 0 0,-3-3-16 0,6-5-4 15,0 0 0-15,0 0 0 0,6 6-12 0,-1-6-4 16,1-3 0-16,3-2 0 0,3-3-8 0,3 0 8 16,0 0-8-16,3-3 8 0,0 1-8 0,-3-1 0 0,3-2 0 15,-1 0 8-15,-2 2-8 0,3-5 0 0,-3 3 0 0,0 0 0 16,-3-1-9-16,0 4 9 0,0-1-12 0,0 1 12 15,-4-1-18-15,1 3 3 0,0 0 1 0,-3 0 0 16,0 3 1-16,0 0 0 0,-3 2 0 0,-3 3 0 31,0 0-17-31,0 0-3 0,6-3-1 0,-6 3 0 16,0 0-149-16,0 0-29 0</inkml:trace>
  <inkml:trace contextRef="#ctx0" brushRef="#br3" timeOffset="-138988.75">12575 15737 403 0,'0'0'36'0,"0"0"-36"0,0 0 0 0,0 0 0 0,0 0 100 0,0 0 12 16,0 0 4-16,0 0 0 0,6-2-11 0,-6 2-1 15,0 0-1-15,6-3 0 0,0 3-35 0,-6 0-6 16,0 0-2-16,0 0 0 0,0 0-10 0,3 0-2 16,-3 0-1-16,0 0 0 0,0 0-2 0,0 8 0 15,-3-3 0-15,-3 6 0 0,-3 0 3 0,0-1 1 16,-3 1 0-16,-3 5 0 0,-3-3-5 0,3 3 0 15,0 2-1-15,-2-2 0 0,2 0-19 0,0 0-3 16,-3 2-1-16,3 1 0 0,-6-3 9 0,3 0 2 0,1 2 0 16,-1-2 0-16,3 3-20 0,0-6-11 0,0 0 12 15,0 0-12-15,6 0 8 0,0-5-8 0,3 0 0 0,0 0 0 16,6 0 8-16,0-3-8 0,0 3 9 0,0-8-9 16,0 0 10-16,9 3-10 0,3 0 10 15,-3-3-10-15,3 0 10 0,0-3-10 0,3 3 10 0,0-3-10 16,-3 1 8-16,3-4-8 0,-4 6 0 0,1-5 9 15,0 3-9-15,-3-4 0 0,3 4 9 0,-3 2-9 16,3-3 0-16,-3 3 0 0,0 0 0 0,-3 0-693 16,3 0-143-16</inkml:trace>
  <inkml:trace contextRef="#ctx0" brushRef="#br3" timeOffset="-138716.22">12602 15952 1494 0,'0'0'66'0,"0"0"14"0,0 0-64 0,0 0-16 16,0 0 0-16,0 0 0 0,0 0 76 0,0 0 12 16,-6 8 2-16,0-3 1 0,0 6-19 0,-3-4-3 15,0 4-1-15,0 2 0 0,0 1-28 0,3-1-7 16,-6 3-1-16,3 0 0 0,0-1-2 0,0 1-1 15,-2 0 0-15,2 0 0 0,-3-3-20 0,6 0-9 16,0 3 8-16,0-2-8 0,3-6 0 0,0 2 8 16,0-2-8-16,3-8 0 0,0 0 0 0,3 5 8 15,3 1-8-15,0-4-682 0,0-4-140 16</inkml:trace>
  <inkml:trace contextRef="#ctx0" brushRef="#br3" timeOffset="-138292.87">13030 15724 1540 0,'0'0'34'0,"0"0"7"0,0 0 2 0,0 0 0 0,0 0-35 0,-3-2-8 0,-3 2 0 0,0 2 0 16,-3 1 73-16,1 2 13 0,-1 3 2 0,-3-3 1 15,0 9-21-15,0-4-5 0,3 1-1 0,-3 2 0 0,0 0-28 0,0 0-6 16,0 1 0-16,3-1-1 15,-3 0-2-15,4 0 0 0,-1-2 0 0,0 2 0 16,3-2-10-16,0-1-3 0,0 1 0 0,6-3 0 0,-3 0-12 0,6 0 8 16,-3-3-8-16,6 0 0 0,3 1 13 0,0-6-3 15,3 0-1-15,-1 0 0 0,4 0-1 0,0 0-8 16,6 0 12-16,0 0-4 0,-3 0-8 0,0-3 0 16,-1 3 0-16,-2 3 0 0,0-1-10 0,-3 1 10 15,0 0 0-15,-3 2-9 0,-3 0 9 0,-3 3 0 16,0-3 0-16,-3 6 0 0,-3 0 0 0,0-1 0 15,-3 1 0-15,0 2 0 0,-3 0 0 0,-3 0 0 16,0 3 0-16,0-3-8 0,-2 1 8 0,-4-1 0 16,3 0 0-16,0 0 0 0,0-5 0 0,-3 6 0 0,0-4 0 0,0 3 8 15,1-2 2-15,-4 0 1 16,3-1 0-16,-3-2 0 0,-3 0-11 0,3-3 0 0,1 3 0 0,5-5 0 16,0-3 0-16,0 0-14 0,3-3 2 0,3-5 0 31,6 3-89-31,-3-6-18 0,3-4-3 0</inkml:trace>
  <inkml:trace contextRef="#ctx0" brushRef="#br3" timeOffset="-138085.97">12962 15740 1324 0,'-3'-3'118'0,"3"3"-94"0,0 0-24 0,0 0 0 15,0-5 133-15,0 5 23 0,-3-5 4 0,3 5 0 16,0 0-15-16,0 0-3 0,0 0-1 0,6-5 0 0,0 2-81 0,0-2-17 15,3 5-3-15,3-3-1 0,-1 0-20 0,4 3-4 16,3-5-1-16,-3 2 0 0,0 3-6 0,0-2-8 16,0-1 11-16,3 0-11 0,-4 3 0 0,4-2 0 15,-3-1 0-15,3 3-780 16,0-2-149-16</inkml:trace>
  <inkml:trace contextRef="#ctx0" brushRef="#br3" timeOffset="-137564.38">13492 15690 403 0,'0'0'17'0,"0"0"5"0,0 0-22 0,0 0 0 0,0 0 0 0,0 0 0 16,0 0 220-16,0 0 39 0,0 0 8 0,0 0 1 15,0 0-155-15,6-3-31 0,-3 1-6 0,3-1-2 16,-1-2-28-16,1-1-6 0,-3 1 0 0,3 0-1 16,-3-1-11-16,0-2-3 0,-3 3 0 0,0-3 0 15,3 3-7-15,-3-3-2 0,0-3 0 0,0 3 0 16,0 3 10-16,0-3 2 0,-3 0 0 0,3 0 0 16,3 0 1-16,-3 1 1 0,-3-1 0 0,0 0 0 15,0 0-7-15,-3 5-2 0,-3-2 0 0,1 5 0 16,-1-3-7-16,-6 6-2 0,3 2 0 0,-6 0 0 15,3 3 21-15,-3 0 4 0,3 3 1 0,0-1 0 16,1 1-10-16,-1 2-1 0,3 0-1 0,3 1 0 0,0 2-2 16,3-1 0-16,0-1 0 0,3 2 0 15,3-6-9-15,0 3-3 0,3-2 0 0,3 2 0 0,0-2-12 16,3-6 11-16,0 0-11 0,3 1 10 0,0-6-2 0,2 0-8 16,4-6 12-16,0 1-4 0,0 0 3 0,0-6 0 15,0 3 0-15,-3-2 0 0,-3-1-11 0,2-2 0 16,-5 0 0-16,3-1 0 0,-3 1 0 0,-3 0 0 15,0 0 0-15,-3 2 0 0,0 0 0 0,-3 1 0 16,-3 2 14-16,0-3-4 0,-3 3-10 0,0 3 0 0,0 0 0 16,0 0 0-16,-3 2 0 0,0 0 0 15,1 3 0-15,-1 3 0 0,-3 0 0 0,3-3 0 0,0 2 0 16,0 4 0-16,6-1-19 0,-3-3 1 0,3 4 0 0,0 2-774 16,3 2-156-16</inkml:trace>
  <inkml:trace contextRef="#ctx0" brushRef="#br3" timeOffset="-137231.3">13709 15711 864 0,'0'0'76'16,"0"0"-60"-16,0 0-16 0,0 0 0 0,0 0 120 15,0 0 20-15,0 0 5 0,0 0 1 0,0 0-46 0,0 0-8 16,0 0-3-16,0 0 0 0,-6 3-14 0,0-1-3 16,-3 1-1-16,0 5 0 0,0-3 5 0,-3 3 0 15,-3 0 1-15,1 5 0 0,-1-2-11 0,-3 2-2 16,-3 0-1-16,3 3 0 0,-3 0-19 0,3 3-3 16,-2-1-1-16,-1 3 0 0,-3 0-16 0,0 1-3 15,-3 1-1-15,4 1 0 0,-1 0-11 0,-3 2-9 16,3-2 12-16,0 3-12 0,0-1 9 0,4-2-9 15,2 0 0-15,3-6 9 0,3 1-9 0,3-1 0 16,3-4 0-16,3-4 0 16,3-2-79-16,3-3-21 0,-3-5-4 0,12-2-1000 0</inkml:trace>
  <inkml:trace contextRef="#ctx0" brushRef="#br3" timeOffset="-136782.6">13530 16145 576 0,'0'0'25'0,"0"0"6"0,0 0-31 0,0 0 0 0,0 0 0 0,0 0 0 16,0 0 143-16,6 5 22 0,-6-5 5 0,0 0 1 16,6 3-54-16,-6-3-10 0,0 0-3 0,0 0 0 15,6-3-48-15,3 3-9 0,-3-2-3 0,0-1 0 16,0-2-13-16,-3-1-3 0,3 4-1 0,0-6 0 15,-3 2-27-15,3-2 0 0,-3 3 8 0,3-3-8 16,-3 3 0-16,-3-3 0 0,3 3 9 0,-6-1-9 0,3-1 0 16,-3 1 0-16,-3-2 0 0,0 6 8 15,0-1 10-15,-3 0 2 0,-3 3 1 0,0 3 0 0,3 0 35 0,-3 5 8 16,-6 0 0-16,1 2 1 0,-4 3-1 0,0 3 0 16,3-3 0-16,0 6 0 0,0-3-12 0,0 0-4 15,7 0 0-15,-1-1 0 0,3-1-16 0,3-1-4 16,3 3-1-16,3-3 0 0,0-2-17 0,6-1-10 15,0 1 12-15,3-6-12 0,3 0 12 0,2-2-12 16,4-6 12-16,3 1-12 0,0-4 8 0,0-2-8 16,-6 1 0-16,5-4 0 0,1 0-15 0,0-5-6 15,-3 1-2-15,0 1 0 16,0 1-18-16,0-3-4 0,-6 0-1 0,-1-2 0 0,-2-1 22 0,-3 3 5 0,-3 3 1 0,-3 0 0 31,0 0-6-31,-6 2-2 0,0 1 0 0,0 2 0 16,-3 2-124-16,1 1-25 0,-7 5-5 0,3-3 0 0</inkml:trace>
  <inkml:trace contextRef="#ctx0" brushRef="#br3" timeOffset="-136148.31">14355 15468 1036 0,'0'0'92'16,"-6"5"-73"-16,0 3-19 0,-6 2 0 15,0 4 122-15,0-1 21 0,-6 5 4 0,3 4 1 16,-5-1-42-16,2 2-8 0,-3 4-2 0,0 2 0 16,0 0-23-16,-3 3-5 0,1 2 0 0,2-2-1 0,-3 0-31 0,3 2-5 15,-3-2-2-15,4 2 0 16,2 1-9-16,-3-1-3 0,6 1 0 0,-3-4 0 0,3-2-17 0,3 0 8 16,0-2-8-16,0-3 0 0,7 0 11 0,-1-3-11 15,0-5 10-15,6-1-10 0,0-4 0 0,0-3-15 16,0-8 2-16,9 3-676 15,-1-6-135-15</inkml:trace>
  <inkml:trace contextRef="#ctx0" brushRef="#br3" timeOffset="-135580.69">14447 15745 403 0,'0'0'17'16,"0"0"5"-16,0 0-22 0,0 0 0 0,0 0 0 0,0 0 0 16,0 0 167-16,0 8 29 0,-3-2 5 0,0 2 2 15,0-1-89-15,0 4-18 0,-3-3-3 0,0 3-1 0,-3-1 6 0,0 1 1 16,1 2 0-16,-4 0 0 0,0-2-16 0,0 2-3 16,0 0-1-16,3-2 0 0,-3-1-30 0,6 1-5 15,-3 0-2-15,3-3 0 0,0-1-27 0,6 1-6 16,0-2-1-16,0-6 0 0,0 0-8 0,12 2 0 15,0-2 9-15,3-2-9 0,6-4 12 0,-3 1-3 16,2 2 0-16,1-2 0 0,3 0-9 0,0 2 0 16,0-2 0-16,-3 2 0 0,-1 1 0 0,-2 2 0 15,-3 0 0-15,-3 2 0 0,-6 1 0 0,-6-3 0 16,6 8-9-16,-9 2 9 0,0 1 0 0,-6 0 0 16,-3 2 0-16,0 3 0 0,-6 0 0 0,1-1 0 15,-4 4 0-15,3 2 9 0,0-2-9 0,0-1 0 0,-3 1 0 0,3-3 0 16,-2 2 0-16,2-2 0 0,0 0 0 0,-3-3 0 15,3 3 13-15,-3-3 1 0,4 0 0 16,2-2 0-16,-3-6-14 0,6 3 0 0,-3-5 0 0,3 0 0 16,3-6 0-16,0 0 12 0,3 1-1 0,3-6-1 31,0-3-43-31,6-2-9 0,3-3-2 0,-3-3 0 0</inkml:trace>
  <inkml:trace contextRef="#ctx0" brushRef="#br3" timeOffset="-135358.29">14447 15735 403 0,'0'0'36'0,"0"0"-36"0,0 0 0 0,0 0 0 16,3-3 323-16,-3 3 57 0,0 0 12 0,0 0 3 0,6-3-220 0,3 1-44 16,-9 2-9-16,9 0-2 0,0 0-72 0,0 0-14 15,3 0-3-15,3-3-1 0,-4 3 3 0,1-2 1 16,0 2 0-16,3-3 0 0,0 0-21 0,-3 1-4 15,3 2-1-15,-3-3 0 0,0 0-8 0,0 3 0 16,-1 0 0-16,1 0 0 16,0 0-136-16,-3 0-28 0,-9 0-7 0,21 0-1 0</inkml:trace>
  <inkml:trace contextRef="#ctx0" brushRef="#br3" timeOffset="-134648.82">14917 15846 460 0,'9'-8'41'0,"-9"8"-33"16,0 0-8-16,6-3 0 0,-6 3 217 0,0 0 42 16,0 0 8-16,0 0 1 0,0 0-138 0,0 0-28 15,0 0-6-15,-6 3 0 0,0 5-18 0,0 0-3 0,-2 0-1 0,-1 2 0 16,0 1-19-16,-3 2-4 0,0-2-1 0,0 2 0 15,-3 0-4-15,0 0-1 0,3 1 0 0,3-1 0 16,-3 0-14-16,3 0-3 0,4 1-1 0,-1-4 0 16,3 1-27-16,3-3 0 0,0-3-12 0,3 0 12 15,3-2 0-15,5 0 0 0,4-6 0 0,3 0 12 16,3 1-3-16,0-1 0 0,-3-2 0 0,3-1 0 16,-1 4-9-16,1-4-9 0,0 1 9 15,-3 3-13-15,0-1-3 0,-6 3 0 0,0 0 0 16,-3 3 0-16,-9-3 16 0,0 0-12 0,2 5 12 0,-4 3-12 15,-1-3 12-15,-6 6 0 0,-3-1 0 0,0 3-9 16,-3-2 9-16,0 2 0 0,-3 3 0 0,0 0 0 16,3-3 0-16,1-2 0 0,-4 2 0 0,0 0 0 15,0-2 11-15,-3 2-3 0,6-2 0 16,-3-1 0-16,1 1-8 0,2-1 10 0,0 1-10 0,3-6 10 16,3 1-10-16,-3-1 0 0,3-2 9 0,0-3-9 0,3 0 0 15,3 0 0-15,0-6 0 0,-3 1 8 16,6 0-142-1,0-3-28-15</inkml:trace>
  <inkml:trace contextRef="#ctx0" brushRef="#br3" timeOffset="-134442.37">14908 15769 1911 0,'0'0'42'0,"0"0"9"0,0 0 1 0,6-5 2 0,-3 0-43 0,3 2-11 0,-3-2 0 0,0-1 0 16,3 4 109-16,0-1 20 0,3 0 4 15,0 1 1-15,-3-1-66 0,6 0-12 0,-3 1-4 0,0 2 0 16,0-3-11-16,3 3-2 0,0 0-1 0,-4-2 0 16,4 2-30-16,-3 0-8 0,3-3 0 0,0 3 0 15,0 3 0-15,0-3 0 0,0-3 0 0,0 3 0 32,0 0-160-32,0 0-32 0,11-8-8 0,-2 3 0 0</inkml:trace>
  <inkml:trace contextRef="#ctx0" brushRef="#br3" timeOffset="-133978.43">15432 15692 1360 0,'0'0'60'0,"0"0"13"0,0 0-58 0,0 0-15 16,6-2 0-16,0-1 0 0,-3-2 90 0,3 2 15 15,0-2 3-15,0 2 1 16,0-2-33-16,-3 0-8 0,6-1 0 0,-6 1-1 0,3 0-46 0,0 0-9 15,0-1-1-15,-3 1-1 0,3-3-10 0,0 3 8 16,0-1-8-16,-3-2 8 0,0 3-8 0,0 0 0 16,-3-3 0-16,3 3 8 0,-3-3-8 0,-3 2 0 15,3-1 9-15,-3-1-9 0,-3 2 15 0,0 4-2 16,0-4 0-16,-6 4 0 0,0-1 25 0,0 3 5 16,0 0 1-16,-3 3 0 0,-3-1 0 0,-2 4 1 15,2-1 0-15,3 0 0 0,-3 6-11 0,0-3-2 16,3 2-1-16,0 1 0 0,3 2-9 0,3-2-2 15,1 2 0-15,5 0 0 0,0 0-12 0,3 1-8 0,3-4 10 16,3-2-10-16,-1 3 9 0,7-6-9 0,6 0 8 16,-3 1-8-16,0-6 8 0,3 0-8 0,3 0 0 0,0-6 8 15,2 1-20-15,-2-3-5 0,0 0-1 0,-3 0 0 32,-3-2-17-32,0 2-3 0,-3-3-1 0,-1 1 0 0,-2-1 16 0,-3 3 3 0,-3-3 1 0,-3 1 0 15,0-1 19-15,0 3 0 0,-6 0 0 0,0 3 0 16,0 0 0-16,-2 0 0 0,-4-1 0 0,0 4 0 15,-3 2 27-15,0 2-1 0,3-2 0 0,0 3 0 16,0 2-26-16,3-2 0 0,0-1 0 0,3 4 0 16,0 2-98-1,3-3-15-15</inkml:trace>
  <inkml:trace contextRef="#ctx0" brushRef="#br3" timeOffset="-133704.22">15641 15862 691 0,'-6'2'61'0,"3"1"-49"16,-3 2-12-16,0 1 0 0,-3-4 212 0,0 1 40 15,-3 5 8-15,0-3 2 0,-3 3-98 0,-3-3-19 16,-2 3-4-16,-1 3-1 0,-6-3-60 0,0 5-12 15,0 0-2-15,-2 3-1 0,-1-3-12 0,0 3-2 16,-3 3-1-16,7-1 0 0,2-2-34 0,0 3-8 16,3-6 0-16,3 3-8 0,6-3 8 0,-3 0-8 15,7 1 0-15,2-4 0 0,0-5 0 0,3 3 0 0,3 0-8 0,0-8-755 16,0 0-150-16</inkml:trace>
  <inkml:trace contextRef="#ctx0" brushRef="#br3" timeOffset="-133192.75">15492 16174 810 0,'0'0'36'0,"0"0"7"0,0 0-35 0,0 0-8 16,9-3 0-16,-3 1 0 0,0-4 33 0,-6 6 5 16,6-2 1-16,0-4 0 0,0 1-16 0,0 3-3 15,-1-1-1-15,-2-2 0 0,3-1-9 0,-3 1-2 16,-3-3 0-16,3 3 0 0,-3 5 32 0,0-8 7 16,-3 0 1-16,3 0 0 0,-3 3 11 0,3-3 2 15,-6 2 1-15,1 4 0 0,-1-1 3 0,-3 1 1 16,0 4 0-16,-3-2 0 0,0 5 8 0,-6 1 2 15,0 2 0-15,-3 0 0 0,0 2 7 0,4 3 1 16,-1-2 1-16,3 0 0 0,-3 2-18 0,0-3-4 0,3 4-1 0,3-1 0 16,3 3-23-16,4 0-5 0,-1-3-1 0,3 0 0 15,6 0-17-15,0 1-3 16,2-1-1-16,4-5 0 0,3 0-12 0,3-3 0 0,-3 0 0 16,3-5 0-16,3 0 8 0,3 0-8 0,0-2 0 0,-4-4 9 15,4-2-9-15,-3-2-9 0,0 2 9 0,-3-3-13 31,0-2-18-31,0-3-3 0,-4 3-1 0,-2-3 0 0,0 3 11 0,-3-3 3 0,0 0 0 0,-3 0 0 16,0 3 21-16,0 0 0 0,-6-1 0 0,3 4 0 16,-3-1 0-16,-3 3 0 0,0 0 0 0,-3 3 0 15,0 3 0-15,1-1 0 0,-1 3 0 0,0 3 0 16,-3 2 8-16,0-3 5 0,-3 4 2 0,3-1-745 16,-3 3-149-16</inkml:trace>
  <inkml:trace contextRef="#ctx0" brushRef="#br3" timeOffset="-131605.59">16438 15846 1353 0,'-6'5'60'0,"6"-2"12"0,-5-1-57 0,2 4-15 0,-6 2 0 0,3 0 0 16,-3 5 87-16,-3 0 14 0,0 0 3 0,-3 3 1 16,3 3-18-16,0-3-4 0,-6 2-1 0,3 1 0 15,4 2-56-15,2-3-11 0,0 4-3 0,-3 1 0 16,3-4 0-16,-3-1 0 0,3 1 0 0,0-1 0 15,0 4-3-15,6-4-1 0,-6-5 0 0,6 3 0 0,3-3-8 0,-3-2 0 16,0-3 0-16,3 0 0 16,3-3-140-16,-3-5-31 0,0 0-5 15,6-2-598-15</inkml:trace>
  <inkml:trace contextRef="#ctx0" brushRef="#br3" timeOffset="-130810.84">16117 15798 518 0,'0'0'46'0,"0"0"-37"0,0 0-9 0,0 0 0 16,0 0 129-16,0 0 24 0,0 0 5 0,0 0 1 15,0 0-87-15,3-5-18 0,-3 5-3 0,3-5-1 16,0-3-17-16,0 2-3 0,0 1-1 0,3 3 0 16,0-4 8-16,0 1 2 0,-3 0 0 0,3-1 0 15,0 1 13-15,3-3 4 0,-1 3 0 0,1-3 0 16,0 3 6-16,3-3 2 0,-3 0 0 0,3-3 0 15,0 1-12-15,0-1-1 0,3 0-1 0,-3 1 0 16,6-1-12-16,-1 1-2 0,1 2-1 0,0-3 0 16,0 3-3-16,3 0-1 0,0 3 0 0,-1 0 0 0,1-1-15 15,3 4-2-15,-3-1-1 0,3 3 0 0,0-3-13 0,-4 1 11 16,4 4-11-16,3 1 10 0,-3 0 4 0,-3-1 1 16,-3 1 0-16,-4 5 0 0,7-3-15 0,-6 3 0 15,-3 0 0-15,-3 3 0 0,0-3 0 0,-3 2-13 16,-3 3 2-16,0-2 1 0,-3 5 10 0,0-5 16 15,0-1-4-15,-6 3-1 0,-3-5-11 0,0 3-14 16,6 2 3-16,-3 0 1 0,-9 1 10 0,0 1 0 16,0 1 0-16,-2 0 8 0,-4 0-8 0,3 0 0 15,-3 0 0-15,3 0 8 0,-3 0-8 0,0-1 0 16,4-1 0-16,2-1 0 0,-3 0 0 0,3 0 8 16,6-2-8-16,-3-3 0 0,3 2 0 0,3-2 0 15,0 0 0-15,0 0 0 0,3-2 0 0,3 1 0 16,3-1 0-16,3-1 0 0,-3 0 0 0,3 1 0 15,0-1 0-15,3 3 0 0,3 0 0 0,-3-3 9 0,3 3-9 0,-3-3 0 16,0 3 0-16,3 0 0 0,-3-3 0 0,2 6 0 16,-2-3 12-16,0 0-12 0,0 0 12 0,-6 2-12 15,3-2 0-15,-6 3-11 0,-3 0 0 0,0 2 0 16,0-3 11-16,-6 4 0 0,0-1 0 0,0 0 0 16,-2 0 0-16,-4-2 0 0,0 2 8 0,3-2-8 15,-6-1 0-15,0-2 0 0,-3 3 0 0,1-3-8 16,-1 0 8-16,-3 2 0 0,-3-4 0 0,0-1 0 15,0 0 11-15,1 0-3 0,-4 3 0 0,3-5 0 16,-3 0-8-16,4-1-11 0,2-4 3 0,3 2 0 16,3-6 8-16,0 1 0 0,3-6 0 0,6 1 0 0,0-6 0 15,4-2 0-15,2 2 0 0,3-6 8 16,0 4-8-16,6-3 0 0,-1 0 0 0,4 2 0 16,0-2-78-16,6 2-10 0,0 6-3 15,6-5 0-15</inkml:trace>
  <inkml:trace contextRef="#ctx0" brushRef="#br3" timeOffset="-130130.73">16757 16116 1422 0,'0'0'31'0,"0"0"6"0,0 0 2 0,0 0 1 0,0 0-32 0,0 0-8 0,6 2 0 0,0-2 0 15,-6 0 44-15,9 0 6 0,-3-2 2 0,3-4 0 16,3 4-36-16,-4-3-8 0,-2-1 0 0,3 1-8 16,0 0 8-16,-3-3-8 0,0 2 0 0,0-1 0 15,-3-4 0-15,0 3 10 0,0 0-10 0,-3 0 8 16,-3-2-8-16,3 2 0 0,-3 0 0 0,-3 0 0 15,3 2 0-15,-6 1 0 0,3 0 0 0,-6 2 0 16,1 3 10-16,-4 3 0 0,3-1 0 0,0 4 0 16,0 2 38-16,-3 2 8 0,0 1 2 0,3 2 0 0,-3 0-11 15,0 3-3-15,4 0 0 0,-1 0 0 0,6 0-12 0,3 0-4 16,-3-3 0-16,6 3 0 0,6-3-15 16,0-2-3-16,6-3-1 0,-1 0 0 0,-2-1-9 0,6-4 0 15,6 0 9-15,0-3-9 0,0-3 0 0,0 0 0 16,5-2 0-16,-2-3-12 15,-3 3-32-15,0-3-6 0,3 0-2 16,-6 0 0-16,-1 0 20 0,-2 6 3 0,-3-4 1 16,-3 4 0-16,-3-1 28 0,-6 3-9 0,0 0 9 0,0 0 0 0,0 0 14 0,-3 8 8 15,-3-3 2-15,-3 3 0 0,0 0 39 0,0 0 8 16,0 0 1-16,1 0 1 0,-1-3-10 0,3 0-3 16,6-5 0-16,0 0 0 0,0 0-35 0,0 0-7 15,0 0-2-15,0 0 0 0,0 0-8 0,6-2-8 0,3-3 12 16,-1-1-12-16,1-4 8 0,3 4-8 15,-6-2 0-15,3-2 0 0,3-1 0 0,-3 1 0 0,0-1 0 16,0 0 0-16,0 1-20 0,0-1 3 0,0 1 0 16,-3 4 0-16,0-1 4 0,0 1 1 0,-1 1 0 0,-5 5 0 15,0 0 12-15,0 0 0 0,0 0-10 0,0 0 10 16,0 0 0-16,0 0 0 0,0 0 0 0,3 5 0 16,0-2 0-16,0 2 0 0,0 0 0 0,3 1 0 15,0 2 0-15,0-3 0 0,0 3 0 0,0-3 0 16,6 0-43-1,0 1-10-15,-6 2-3 0,3-3 0 0,6-2-83 0,-3-3-17 0,-6 0-3 16,3-3-665-16</inkml:trace>
  <inkml:trace contextRef="#ctx0" brushRef="#br3" timeOffset="-129668.56">17302 16089 1105 0,'0'0'48'0,"6"0"12"0,3-2-48 0,-4-1-12 16,1 0 0-16,0 1 0 0,0-1 79 0,-3 0 13 16,-3 3 4-16,6-5 0 0,3 3-36 0,-3-4-6 15,0-2-2-15,0 3 0 0,-3 0-25 0,3-1-6 16,0 1-1-16,-3-3 0 0,0 0 11 0,0 3 1 15,3-3 1-15,-6 3 0 0,-3-1 2 0,0 4 0 16,3-4 0-16,-3 4 0 0,-3-3 12 0,-3 5 2 16,0 2 1-16,-3 1 0 0,0 2 5 0,0 0 1 15,-6 3 0-15,4 3 0 0,-1 0-2 0,-3-1 0 16,0 3 0-16,0 1 0 0,9-1-2 0,0 0 0 16,0 3 0-16,0-3 0 0,1 0-38 0,5 1-14 0,0-1 9 15,3 0-9-15,-6 0 12 0,6 1-4 0,3-1 0 16,0-3 0-16,0 4-8 0,2-7 12 0,4 1-12 0,6 0 12 15,0-5-12-15,-3 2 0 0,6-5 0 0,0 0 0 16,0 0 0-16,0-5 0 0,-4 0-11 16,1-1 11-1,6-4-32-15,-3 2 0 0,-6-3-1 0,3-2 0 16,3 0-7-16,-3 0-2 0,-1-1 0 0,-2 1 0 0,3 0 15 0,-3 0 3 0,3-1 1 16,-6 1 0-16,-3 5 23 0,0 0 0 0,3 0-9 0,-3 3 9 15,-6 5 0-15,0 0 0 0,0 0 0 0,0 0 0 16,0 0 15-16,0 0 3 0,0 0 1 0,0 0 0 15,0 0 7-15,0 5 2 0,-3 6 0 0,0-3 0 16,3 0-2-16,-6 2 0 0,0 1 0 0,-3 0 0 16,3-3-7-16,0 2-2 0,0 1 0 0,0-1 0 15,0 1-17-15,3-3 0 0,3 0 0 0,-3 2 0 0,0-2 0 0,3-2 0 16,0-6 0-16,0 0 0 0,0 0 0 0,0 0 0 16,9 5 0-16,0-5 0 15,3-3-177-15,-3-2-33 0,12-8-6 0,3 0-2 16</inkml:trace>
  <inkml:trace contextRef="#ctx0" brushRef="#br3" timeOffset="-129524.88">17784 15793 1555 0,'-15'-5'68'0,"15"5"16"0,0 0-68 0,-6 0-16 15,-3-3 0-15,9 3 0 0,0 0 41 0,0 0 5 16,0 0 1-16,0 0 0 0,-3 8-38 0,3-3-9 0,3 3 0 0</inkml:trace>
  <inkml:trace contextRef="#ctx0" brushRef="#br3" timeOffset="-129157.68">17820 16134 230 0,'0'0'20'0,"6"6"-20"0,-4-1 0 0,4 0 0 0,-6-5 220 0,6 5 39 0,-6-5 8 0,6 3 1 16,-6-3-115-16,9-3-23 0,-3 3-5 0,0 0-1 15,-6 0-41-15,6-5-9 0,0 3-2 0,0-4 0 16,-3-2-25-16,3 0-6 0,0 3-1 0,-3-3 0 16,0 0-27-16,3 0-5 0,-6 0-8 0,6 0 11 15,-3 0-11-15,-3-2 8 0,0-1-8 0,0 1 8 0,-3-1-8 0,3 1 8 16,-3 2-8-16,0 2 8 0,-6-2 34 0,3 3 6 15,-3 5 2-15,0 0 0 0,-3 0 10 0,0 3 1 16,0 2 1-16,-3 0 0 0,1 1-18 0,-4 7-3 16,-3 3-1-16,3 0 0 0,0-1-9 0,0 4-3 15,3-1 0-15,1 1 0 0,-4 2-28 16,6-2 0-16,6-3 0 0,0 2 0 0,0-5 9 16,6 3-9-16,6-5 8 0,3 2-8 0,0-5 8 0,6 0-8 15,2-3 8-15,4 0-8 16,3-5-47-16,0-2-14 0,3-3-3 0,0-3-720 0,-4-3-143 15</inkml:trace>
  <inkml:trace contextRef="#ctx0" brushRef="#br3" timeOffset="-128625.51">18498 15640 1908 0,'0'0'42'0,"-6"-3"9"0,6 3 1 0,-6 0 1 0,3 0-42 0,-3 0-11 0,6 0 0 0,0 0 0 16,0 0 76-16,0 0 14 0,0 0 2 0,0 0 1 16,0 0-54-16,0 0-11 0,6 5-3 0,3-2 0 15,0-3-15-15,3 0-10 0,3-3 12 0,-3 1-12 16,0-4 9-16,0 1-9 0,0 0 0 0,2-1 9 0,-2-2-9 16,3 0 0-16,-6 1 0 0,3-1 8 0,0-3-8 0,0 3 8 15,-6 0-8-15,0-2 8 0,0 2-8 0,-3 0 0 16,-6-3-12-16,3 1 12 0,-3-1 0 0,-3 0 0 15,0 1 0-15,-3 2 0 0,-3 3 0 16,0 2 0-16,-6 0 0 0,0 6 0 0,1 2 0 0,-7 3 15 16,-3 3-4-16,0 2-1 0,0 3 28 0,-2 2 6 15,-1 4 0-15,0 4 1 0,0 3 3 16,-2 0 1-16,-1 3 0 0,-3 5 0 0,0-3-24 0,4 6-5 16,2-3 0-16,0 3-1 0,3-3-11 0,7-3-8 15,5-2 9-15,3 0-9 0,3-3 0 0,3-3 0 16,3-5 0-16,3-2 0 0,0-1 0 0,6-4 0 15,0-6 0-15,3 0 0 0,-3-6 0 0,6-2-12 16,-1 0 12-16,4-5-13 0,0 0-8 0,3-6-2 0,0 0 0 0,3-2 0 31,-3 0-7-31,2 2-2 0,-5-2 0 0,3 0 0 0,-6 2 32 16,0 3 0-16,-3 1 0 0,0-1 0 0,-3 5-9 0,-6 3 9 0,0 0-8 0,0 0 8 16,0 0 0-16,0 0 0 0,-3 3 0 0,0-1 0 15,-3 4 0-15,0-1 0 0,3 0 0 0,-3 0 8 16,0 1-8-16,3 2 0 0,0-3 0 15,0 0 0 1,0 1-66-16,3-1-14 0,0-5-4 0,0 0 0 0</inkml:trace>
  <inkml:trace contextRef="#ctx0" brushRef="#br3" timeOffset="-127416.42">18317 16108 1047 0,'0'0'46'0,"0"0"10"0,0 0-44 0,0 0-12 0,0 0 0 0,0 0 0 15,0-5 80-15,3-1 15 0,-3 1 2 0,0 5 1 16,3-5-16-16,-3 5-3 16,0 0-1-16,3-8 0 0,-3 8 0 0,0 0 0 0,0 0 0 0,0 0 0 15,0 0-6-15,0 0 0 0,0 0-1 0,0 0 0 16,-6 0-24-16,0 5-5 0,0 0-1 0,0 3 0 15,0 0 7-15,-3 0 2 0,3 3 0 0,0-3 0 16,0 5-26-16,-3-3-4 0,3 1-2 0,0 2 0 16,3-2-8-16,0-1-2 0,6 1 0 0,0 0 0 15,3-3-8-15,3-3 0 0,0 3 9 0,3-6-9 16,0 1 12-16,0 0-1 0,0-3-1 0,5 0 0 16,-2-3-10-16,3 0 0 0,-3-2 0 0,3 0 8 15,3-6-200-15,0 1-40 0,14-9-8 16,-8 1-1-16</inkml:trace>
  <inkml:trace contextRef="#ctx0" brushRef="#br3" timeOffset="-126267.16">19165 16171 748 0,'0'0'33'0,"-6"-2"7"0,3-4-32 0,3 6-8 0,0 0 0 0,0 0 0 15,-6 0 211-15,6 0 40 16,0 0 8-16,0 0 1 0,-6 6-134 0,3-1-27 16,-3-2-6-16,6-3-1 0,-3 5-64 0,3-5-14 15,0 0-2-15,0 0-1 0,0 0 5 0,0 8 0 0,0-8 1 0,0 0 0 16,9 3-2-16,-9-3-1 0,0 0 0 0,6-3 0 15,3 0-3-15,0-2-1 0,0 0 0 0,0-3 0 16,-3 2 1-16,3-2 0 0,-3-2 0 0,0 2 0 16,0-5-11-16,0-1 0 0,-4 4-12 0,-2-1 12 15,3-2 0-15,-3 0 0 0,0 0 14 0,-3-1-4 16,1-1-10-16,-4 1 0 0,3-2 0 0,-3 3 0 16,0 3 0-16,-3-1 0 0,0 6 0 0,-3-1 0 15,0 6 0-15,-3 0 0 0,0 6 0 0,-6-1 0 16,4 3 20-16,-4 3 0 0,0 4-1 0,-3 1 0 15,6 0-7-15,-3 3 0 0,1 2-1 0,2 0 0 16,6 0-11-16,-3-2 0 0,3 2 0 0,3 0 0 0,6-2 27 16,3-1 3-16,0-2 1 0,0 0 0 0,3-6-17 15,6 1-3-15,0-3-1 0,0-3 0 0,3-2-10 16,6-3 0-16,-4-3 0 0,7 1 8 0,0-4 2 0,3-4 0 16,0-1 0-16,0 1 0 0,-1-4-10 0,1-2 10 15,-3 1-10-15,3-1 10 0,0-5-10 0,-1-3 0 16,-2 0 9-16,6-3-9 0,0 1 0 0,0-3 0 15,2 0 0-15,1-3 0 0,0-2 0 0,0-3-12 16,3 0 2-16,-4 0 0 0,4-3-6 0,-3-3-2 16,-3 1 0-16,-1 2 0 15,-2 1-18-15,0 2-3 0,0 2-1 0,-3 4 0 0,-4 1 30 0,1 4 10 16,-3 5 0-16,0 0-9 0,0 2 9 0,-3 6 0 16,-6 2 10-16,0 3-10 0,-3 3 34 0,3 2 1 0,-6 3 0 0,0 0 0 15,0 0-20-15,-6 3-4 16,-3 5-1-16,0 0 0 0,3 5 7 0,-3 0 2 15,-3 3 0-15,3 3 0 0,-3-1-4 0,-3 1-1 0,4 2 0 0,-4 6 0 16,-3-4 14-16,-3 6 4 0,-9 6 0 16,0-1 0-16,-2 1-13 0,-7 4-3 0,0 1 0 0,1 0 0 15,2-1-3-15,3 1-1 0,3-3 0 0,7-5 0 16,2 0-12-16,9-1 0 0,-3-2 8 0,6-2-8 16,3-3 0-16,3-3 0 0,3-3 8 0,3 1-8 15,6-3 8-15,0-3 0 0,3-5-8 0,6-5 12 16,0-1-21-16,5-4-5 0,7 2-1 0,-3-6 0 15,3 4-148-15,-4-4-29 0,1 1-7 0</inkml:trace>
  <inkml:trace contextRef="#ctx0" brushRef="#br3" timeOffset="-125737">19677 16021 1422 0,'0'0'63'0,"-3"5"13"0,3-5-61 0,-3 8-15 15,0-6 0-15,0 4 0 0,3 2 86 0,0-8 14 16,0 0 4-16,0 0 0 0,0 8-13 0,0-8-3 15,0 0 0-15,0 0 0 0,6 2-31 0,0 4-6 16,3-4-2-16,-3-2 0 0,3-2-22 0,-3 2-5 16,3-6-1-16,0 1 0 0,-1-3 10 0,1 0 1 15,0 3 1-15,0-6 0 0,0 3-33 0,0 0 0 16,0-2 0-16,-6-1 0 0,0 1 0 0,3-1 0 16,-3 3 8-16,3 0-8 0,-6 0 8 0,-3-2-8 15,-3 2 12-15,0 0-12 0,0 0 8 0,-3 2-8 16,-6 1 0-16,3 3 0 0,6-1 0 0,-3 3-11 0,1 3 2 15,-4-1 0-15,-3 6 9 0,3 0 0 0,-3 3 0 0,0-1-8 16,-3 6 19-16,6-3 4 0,-3 3 1 0,4 0 0 16,-1 0-5-16,6 0-1 0,0 2 0 0,6 1 0 15,6-3-10-15,0 0 0 0,3-3 9 0,2-3-9 16,7 1 9-16,0-6-9 0,3-2 12 0,0-3-12 16,3 0 15-16,2 0-4 0,4-5-1 0,-3-1 0 15,3-2 0-15,-3 0 0 0,2 1 0 0,1-4 0 16,-6 3 2-16,0 0 1 0,-9 0 0 0,2 6 0 15,-5-1-36 1,-3 3-7-16,-9 0-2 0,0 0 0 0,0 0 32 0,-6 8 0 0,-6 2 0 0,1 4 0 16,-1-4 20-16,0 3 9 0,-3-2 3 0,-3 0 0 15,3-3-5-15,0 2-1 0,0-5 0 0,6 3 0 16,9-8-6-16,-3 6-2 0,0-1 0 0,3-5 0 0,0 0-6 0,9-3 0 16,3 3-1-16,-3-2 0 0,3-4 5 0,3 1 0 15,0-3 1-15,3 0 0 0,0 0-17 0,-1-2 8 16,-2-1-8-16,3 0 0 0,3 1 8 0,-3-1-8 15,0 1 0-15,-3-3 0 0,0 2 0 0,-1 0-16 16,4 1 4-16,0-1 0 16,3 1-169-16,0-1-34 0,-3 3-6 0,2-3-2 0</inkml:trace>
  <inkml:trace contextRef="#ctx0" brushRef="#br3" timeOffset="-124874.32">21088 15505 1353 0,'0'0'60'0,"0"0"12"0,0 0-57 0,0 0-15 0,6-6 0 0,0 1 0 16,-6 5 79-16,6-5 13 0,0-1 2 0,-6 6 1 15,6-2-3-15,-3-1 0 0,3-2 0 0,-6 5 0 16,0 0-33-16,8 0-7 0,-8 0-2 0,0 0 0 16,3 10-11-16,-3-2-3 0,-6 6 0 0,1 1 0 15,-4 4 5-15,-6 2 1 0,0 6 0 0,-3 2 0 16,-6 2-8-16,0 4-2 0,-2-1 0 0,-1 1 0 16,-3 2 0-16,3-3 0 0,3 0 0 0,1 1 0 15,-1-6-32-15,0 0 0 0,3 0 0 0,6-2 0 16,-3-1 0-16,6-5 0 0,1 0-8 0,2-2 8 15,3-3 0-15,0-3 0 0,0-2 13 0,6-3-4 16,0 0-9-16,0-8 0 0,0 0 0 0,9 2 8 16,0-2 4-16,3-5 1 0,2 0 0 0,1-3 0 15,3-6-13-15,0 1 0 0,3 0 8 0,0-3-8 16,5 0 0-16,1-2 0 0,3 4 0 0,-3 1 0 0,0 3 0 16,-1-1 0-16,-2 3 0 0,-3 0 0 0,0 3 0 0,0 2 0 15,-6 1 0-15,-1 2 0 0,-2 2 0 0,-3 4 0 16,-3-1 0-16,-3 3 0 0,0 0-10 0,-3 2 10 15,-6 4-8-15,0-4 8 0,0 3 0 0,-6 3 0 16,1-3 0-16,-1 1-8 0,0 2 8 0,0-1 0 16,-3-4 0-16,0 2 0 0,3-2 0 0,-3-1 0 15,0 1 0-15,1-3 0 0,-4 0 0 0,3-3 0 16,-3 3 0-16,0-5 0 0,3 2 0 0,-3-2 12 16,3-1-2-16,1-2-1 0,2-2-9 0,-3-1-9 0,0 0 9 15,0-2-13-15,6 2 13 0,-3-2 0 16,3-3 0-16,3 0 0 0,3-5 10 0,0 2-10 15,3 1 8-15,3-3-8 16,0 2-89-16,6-2-23 0,0 2-5 0,0-2-639 0,0 2-127 16</inkml:trace>
  <inkml:trace contextRef="#ctx0" brushRef="#br3" timeOffset="-124322.24">21302 16023 748 0,'-6'-2'33'0,"6"2"7"16,0 0-32-16,0 0-8 0,0 0 0 0,0 0 0 0,0 0 211 0,0 0 40 15,0 0 8-15,9 5 1 0,0-5-156 0,0 2-31 16,0-2-6-16,3 0-2 16,3-2-23-16,-3-1-5 0,0 1-1 0,2-4 0 0,-2 1-23 0,3 2-5 15,-3-2 0-15,3 0-8 0,-3-3 12 0,0 2-4 16,-3-1 0-16,3-1-8 0,-3 0 9 0,-4 0-9 15,1 0 0-15,0 0 9 0,-3 0-9 0,-3 0 0 16,0 0 0-16,0 0 8 0,-6 0-8 0,0 3 0 16,1 2 0-16,-7-2 8 0,0 5-8 0,-3 0 0 15,-3 3 0-15,-3 2 0 0,-6 0 25 0,4 6 3 16,-4-1 1-16,0 4 0 0,3-1 2 0,3 3 0 16,-3 0 0-16,7-1 0 0,-1 4 1 0,3-1 0 15,3-2 0-15,3 0 0 0,3 3-9 0,3-3-2 0,0-1 0 0,6-1 0 16,6-1-10-16,0-2-3 0,3-4 0 0,3-1 0 15,3-4 2-15,5 1 0 16,4-3 0-16,6-3 0 0,-3-2-10 0,5-3 0 16,-5 3 0-16,3-6 0 15,-6-2-24-15,-3-3-11 0,-1 3-1 0,1-3-1 16,0 0-9-16,-3 3-2 0,0-3 0 0,0 0 0 0,-4 3 27 0,1 0 5 0,-3 0 0 0,-6 2 1 16,3 3 15-16,-6 0 0 0,0 0 0 0,-6 8 0 15,0 0 9-15,0 0 5 0,-9 3 1 0,0 2 0 16,0 0 24-16,-3 3 5 0,-3 0 0 0,3 3 1 15,3-1-17-15,1 1-4 0,-1 2-1 0,3 0 0 16,0 1-23-16,0-4 9 0,3 4-9 0,3-4 0 16,-3 1 9-16,6-3-9 0,0 0 0 0,0-3 9 15,-3-5-9-15,9 5 10 0,-3-5-10 0,3 0 10 16,-1 0-122-16,1-3-24 0,3 1-4 0,0-3-2 0</inkml:trace>
  <inkml:trace contextRef="#ctx0" brushRef="#br3" timeOffset="-124170.63">21918 15669 1209 0,'0'0'108'0,"0"0"-87"16,0 0-21-16,0 0 0 0,0 0 42 0,-6 5 4 16,0 3 1-16,6-8 0 0,-3 5-47 0,0 3 0 0,0 0 0 15,3 3-10-15</inkml:trace>
  <inkml:trace contextRef="#ctx0" brushRef="#br3" timeOffset="-123752.04">22005 16028 633 0,'0'0'56'0,"0"0"-44"0,0 0-12 0,0 0 0 15,0 0 240-15,0 0 45 0,0 0 10 0,0 0 1 16,0 0-152-16,0 0-30 0,0 0-6 0,6 3-2 15,2-3-38-15,-2-3-7 0,3 1-1 0,0-3-1 16,3-3-35-16,-3 2-8 0,3-4 0 0,0 2-1 16,0-3-7-16,0 1-8 0,-3-4 11 0,3 1-11 15,-3 0 9-15,-1 0-9 0,-2-1 0 0,0-1 9 16,-6-1 0-16,0 0 0 0,-3 0 0 0,-3 3 0 0,0 0-9 0,-2 2-17 16,-1 3 4-16,-6 3 1 0,0 5 35 0,-3 2 7 15,-3 4 2-15,0-1 0 16,3 6-9-16,-2-4-2 0,-1 7 0 0,3-1 0 0,-6 5 5 15,3-2 1-15,-3 0 0 0,1 3 0 0,2-1 0 16,6 1 0-16,0-1 0 0,6 1 0 0,3-1-15 0,3 1-4 16,3-3 0-16,6-3 0 0,3-2 0 0,3 2-8 15,0-5 12-15,3-3-4 0,3-2 2 0,-3-6 0 16,2-2 0-16,4-1 0 0,0 4-10 0,0-9-11 16,3 1 3-16,0-4 0 15,5 1-36-15,-2-3-6 0,0 0-2 0,3-2 0 16,2-3-8-16,-2 0-1 0,3-3-1 0,-3 0 0 15,-1-3 16-15,1 1 3 0,-3-6 1 0,0-2 0 16,-3-3-136-16,2 0-27 0,4-3-6 0,3-2-580 0</inkml:trace>
  <inkml:trace contextRef="#ctx0" brushRef="#br3" timeOffset="-123541.59">22796 15251 345 0,'3'-8'31'0,"3"-3"-31"0,0 3 0 0,-3 0 0 16,0 0 364-16,-3 3 66 0,0 0 14 0,0 5 2 16,0 0-258-16,-6 0-51 0,-6 2-10 0,0 6-3 15,-2 0-60-15,-1 3-13 0,-6 5-3 0,0 0 0 16,-3 2-6-16,3 6-2 0,-5 2 0 0,2 1 0 15,-3 5-3-15,-3-1-1 0,0 1 0 0,4 5 0 16,2 0-20-16,-6 3-4 0,3-1 0 0,0 4-1 16,-2-1-11-16,2-2 10 0,0 0-10 0,3-3 10 15,3-3 2-15,4-2 0 0,5-1 0 0,0-1 0 16,3-4-4-16,6-2-8 0,0 0 12 0,0-6-4 0,0 1-17 16,3-3-4-16,6-3-1 0,3-5 0 15,3 0-101-15,3-6-20 0,3 1-4 0</inkml:trace>
  <inkml:trace contextRef="#ctx0" brushRef="#br3" timeOffset="-122948.92">22496 16005 2206 0,'0'0'48'0,"-6"2"11"0,0 4 1 0,3-4 3 0,-3 4-51 0,6-6-12 16,0 0 0-16,0 0 0 0,0 0 61 0,0 0 10 15,0 0 1-15,0 0 1 0,0 0-19 0,9-3-4 16,0 0-1-16,0 1 0 0,3-4-23 0,2 1-5 15,1-3-1-15,3 3 0 0,0-3-20 0,0-3 0 0,0 3 0 0,-3-5 0 16,0 3 0-16,-1-1 0 0,1-2 0 16,0-1 0-16,-3 1 11 0,-3 0-3 15,0 0 0-15,0-3 0 0,-6 0-8 0,-3 3 0 0,0 2 0 0,-6 3 0 16,0 0 0-16,-3 3 0 0,-3 5 0 0,-6 3 0 16,-3 2 0-16,-2 6 0 0,-4-3-12 0,3 7 12 15,0 1 16-15,3 3 12 0,1-1 1 0,-1 1 1 16,6 2 11-16,0-2 3 0,3 2 0 0,3-3 0 15,0-2-28-15,3 3-4 0,3-4-2 0,3-1 0 16,3-4-2-16,0-2-8 0,6 3 12 0,3-9-4 16,3 1 1-16,6-6 0 0,3 1 0 0,5-3 0 15,1-1 11-15,0-2 3 0,0 0 0 0,-1-2 0 16,1 2-43-16,0-3-8 16,-3 3-1-16,-3 0-1 0,-4-2 30 0,-2 2 0 0,0 3 0 0,-3-3 0 0,-3 5 0 15,-3-2 0-15,0 2 0 0,-9 3-9 0,0 0 9 0,0 0 0 16,0 0-9-16,-3 5 9 0,0 3 0 0,-3 3 0 15,-3-3 0-15,3 0 0 0,-3 2 0 16,0 1 0-16,0-3 0 0,3 2 0 16,0 1 0-16,3-6 10 0,3-5-2 0,0 8-8 0,3-2 10 0,-3-6-10 15,12 5 8-15,-3-5-8 0,3 0 24 0,3 0-1 16,-3-3 0-16,3 1 0 0,0-4-23 0,2 1-18 16,1 0 3-16,0-1 1 0,3-2-5 0,0 3-1 15,0 0 0-15,-4 0 0 0,4-3-4 0,-3 5 0 16,-6 0-1-16,-3 1 0 0,0-1 17 0,-9 3 8 0,0 0-8 0,0 0 8 15,0 0 0-15,-3 11 0 0,-3-1 0 16,0 3 0-16,-6 3-8 0,6-2 0 0,-6 1 0 0,0 1 0 16,3-3 8-16,4 1 0 0,-1-1 8 0,6-2-8 15,0 2 8-15,3 0-8 0,5-2 8 0,4-3-8 32,3-1-100-32,-3-1-24 0</inkml:trace>
  <inkml:trace contextRef="#ctx0" brushRef="#br3" timeOffset="-122033.6">9542 17055 403 0,'3'-16'17'0,"-3"16"5"0,3-8-22 0,3-2 0 16,-3 2 0-16,0 2 0 0,0-2 234 0,0 3 42 15,0 0 9-15,-3 5 2 0,0 0-151 0,0 0-29 0,0 0-7 0,0 0 0 16,-3 3-28-16,-3 4-6 0,-3 7-1 0,0-4 0 15,0-2-26-15,-6 8-6 0,3 5-1 0,-6 3 0 16,3 0 21-16,-3 2 4 0,-2 1 1 0,-10 7 0 16,3-5-16-16,3 0-3 0,-23 24 37 15,26-26-68-15,3-1-8 0,3-2 0 0,3 3 0 16,3-6 8-16,3-3 0 0,3-2 0 0,6-3 0 16,0-5-8-16,3-2 0 0,0-4 0 0,6-4 0 15,0-4-28-15,3-4-8 0,3-4 0 0,-3-1-1 16,2-4-193-16,1 1-38 0</inkml:trace>
  <inkml:trace contextRef="#ctx0" brushRef="#br3" timeOffset="-121612.72">9705 16809 1328 0,'3'-19'59'0,"-3"14"12"16,3 0-57-16,-3 0-14 0,3-1 0 0,-3 1 0 0,-3 0 91 0,0 2 15 15,0 0 3-15,-3 3 1 0,1 3-11 0,-1 0-3 16,0 2 0-16,0 6 0 0,-3-1-32 0,0 1-6 15,0 2-2-15,-3 0 0 0,3 0-16 0,-3 3-3 16,-3 3-1-16,0 2 0 0,1 3-4 0,-4 2-2 16,3 6 0-16,0 2 0 0,0 1-30 0,0-1 8 15,6-2-8-15,-3-3 0 0,3 0 0 0,3-5 11 0,3-3-11 16,0-5 10-16,3 0-10 0,6-6 12 0,0-2-12 0,6-2 12 16,6-1-2-16,3-5 0 0,3-5 0 0,0-1 0 15,2-2-2-15,-2-2-8 0,0-1 12 0,0-2-4 16,3-3-8-16,2-2 0 0,-2-1 0 0,0-2 0 15,3 2 0-15,5-4-12 0,-2-1 2 0,-3 3 1 16,-3 0 9-16,0 2-10 0,-10 0 10 0,1 6-10 16,-3 5 10-16,-6 0 0 0,-3 3 0 0,-6 5-8 15,0 0 8-15,-3 5 0 0,-3 3-9 0,-9 6 9 16,3 1 0-16,-9 4 0 0,1-1 10 16,2-2-10-16,0 3 15 0,-3 2-4 0,0 3-1 15,0 0 0-15,1 2 16 0,-1 1 3 0,0-4 1 0,-3 6 0 16,3-2-21-16,3-3-9 0,0 0 8 0,10-3-8 15,-1 0 0-15,3-3 8 0,6 1-8 0,0-3 0 16,3-3 11-16,6-5-3 0,0 0-8 0,2-5 12 16,7-3-96-16,3-3-20 0,0-5-4 0</inkml:trace>
  <inkml:trace contextRef="#ctx0" brushRef="#br3" timeOffset="-121093.48">10086 17383 1440 0,'-11'8'128'0,"8"-3"-103"16,-3 1-25-16,-3-1 0 0,3 0 28 0,3 1 0 16,-3-1 0-16,6 0 0 0,0-5 27 0,0 0 5 0,0 0 2 0,0 0 0 15,0 0-3-15,0 0-1 0,9-5 0 0,0 0 0 16,-3-1-36-16,3-2-7 16,2 3-2-16,1-3 0 0,-3 0-13 0,0-2 8 0,0-4-8 0,3 4 0 15,-3-3 11-15,0-1-11 0,-3 1 12 0,0 0-12 16,0-3 8-16,-3 5-8 0,-3-2 0 0,0 0 0 15,0 0 8-15,-3-1-8 0,-3 4 0 0,0 2 0 16,-3 3 0-16,0-1 0 0,-3 4 8 0,-3 2-8 16,0 2 36-16,-3 4 4 0,-2 2 1 0,-1 0 0 15,-6 2 4-15,0 3 1 0,0 1 0 0,7 1 0 16,-1 4-13-16,3-3-2 0,0 0-1 0,6 0 0 16,0-1-7-16,3 1-2 0,3-2 0 0,3 1 0 15,3-1-6-15,0-4-2 0,6 1 0 0,0-6 0 0,0 3-5 16,6-5 0-16,6-3-8 0,0-3 12 0,6 0 0 15,2-5 0-15,-2 1 0 0,3-7 0 0,-3 4-4 16,0-1 0-16,-1-2-8 0,-2 2 12 0,0 1-28 0,-3-1-5 16,-3 1-2-16,-3 2 0 0,0 0 6 15,-3 0 1-15,-3 2 0 0,0 4 0 0,-6 2 16 0,0 0 0 16,0 0 0-16,-6 5 0 0,-3 0-8 0,-3 3 8 16,3 0 0-16,-3 3 0 0,0-1 10 0,0 4 9 15,0-1 1-15,6-3 1 0,-3 1-5 16,3 2 0-16,3-2-1 0,0-3 0 0,6 0-15 0,0-3 9 15,3 0-9-15,0-2 8 0,3-3 1 0,3-3 0 16,3 3 0-16,0-2 0 16,3-4-183-16,0-2-37 0,20-15-7 15,-5 4-2-15</inkml:trace>
  <inkml:trace contextRef="#ctx0" brushRef="#br3" timeOffset="-120631.21">10595 17209 1458 0,'0'0'64'0,"0"0"14"0,0 0-62 0,0 0-16 0,0 0 0 0,0 0 0 15,0 0 52-15,-3 0 8 0,-2 0 2 0,5 0 0 16,0 0 14-16,0 0 2 0,-3 0 1 0,0 0 0 16,3 0-47-16,0 0-10 0,-3-6-2 0,3 4 0 15,0-4-11-15,0 1-9 0,0 2 12 0,0-2-12 16,-3 0 15-16,0-1-4 0,0 4-1 0,0-3 0 15,-3 2 17-15,0 3 3 0,-3-3 1 0,0 3 0 0,-3 3 1 16,-3-3 0-16,0 3 0 0,-3 2 0 0,1 0-12 0,-1 3-3 16,-3-3 0-16,6 3 0 0,-3 0-5 0,6 0-2 15,-3 0 0-15,6 0 0 0,0 0 2 0,3-3 0 16,4 3 0-16,2 0 0 0,2 0-12 0,1 0 0 16,3 0 9-16,6-3-9 0,0 3 0 0,0-3 9 15,3 3-9-15,0 0 0 0,0 0 11 0,0-2-11 16,3-1 10-16,-4 0-10 0,1 0 0 0,-3 3 0 15,-3-2 0-15,0-1 0 0,-3 0 0 0,0 1 0 16,-3-1 0-16,-3 0 0 0,-3 0 0 0,0 1 0 16,-3 2 0-16,0-3 0 0,-3-2 0 0,0-1 0 15,-3 4 0-15,-3-4 0 0,1 1 0 0,-4 2 0 0,3-5 0 16,-3 3 0-16,0-1 0 0,0 1 0 16,3-3 8-16,-3 5-8 0,7-5 14 0,-4 3-3 0,0-6-1 15,3 3 0-15,-3 0-10 0,3 0 0 0,3-2 0 16,0 2 8-16,9 0-8 0,0 0 0 0,0 0 9 15,0 0-9 1,0 0-96-16,6-6-23 0,0-2-5 0,6 3 0 0</inkml:trace>
  <inkml:trace contextRef="#ctx0" brushRef="#br3" timeOffset="-120121.79">10962 17201 518 0,'0'0'23'0,"0"0"5"0,0 0-28 0,0 0 0 15,0-6 0-15,0 6 0 0,-3-8 253 16,3 8 46-16,-3-2 9 0,3-4 1 0,0 1-186 0,-3 0-38 16,3-3-7-16,0 3-2 0,-3-1-33 0,0 4-7 15,3-4-2-15,-3 4 0 0,0-1-6 0,0-2 0 16,-3 2-1-16,0 0 0 0,-3 1 5 0,0 2 2 15,-3 0 0-15,3 2 0 0,-3 1 10 0,-3 0 3 16,0 2 0-16,4-2 0 0,-4-1-4 0,3 4-1 16,-3-1 0-16,3 3 0 0,0-3-16 0,0 3-3 15,0-3-1-15,0 3 0 0,3-2-12 0,3 2-2 0,1 0-8 16,-1-3 12-16,3 3-12 0,0 0 11 0,6 0-11 16,-3-3 10-16,6 0-10 0,0 3 0 0,2-3 0 0,1 1 0 15,3-1 15-15,0-2-3 0,3 2 0 0,0-2 0 16,3 2-12-16,-3-2 0 0,0-1 0 0,-4 3-10 15,4-2 10-15,-6 2 0 0,-3 1 0 0,0-4-8 16,-6-2 8-16,3 8 0 0,-3-2-9 16,-6 2 9-16,0-1 0 0,-3 1 0 0,-3 0 0 15,3 0 0-15,-2 0 0 0,-4-3 10 0,3 3-1 0,0-2 0 16,-3-1-9-16,0 0 0 0,0 1 0 0,0-4 0 16,0 4 0-16,-2-4-11 0,-1 1 3 0,3-1 0 15,0 1 8-15,0-3 0 0,-3 3 0 0,6-6 0 16,-3 3 0-16,7-3 0 0,-4 1 0 0,6-1 8 15,0 1-8-15,3-4 0 0,0 1 0 0,6 0 0 16,0-1-91-16,3-2-22 16,6 0-5-16</inkml:trace>
  <inkml:trace contextRef="#ctx0" brushRef="#br3" timeOffset="-119467.54">11096 17285 1785 0,'0'0'159'0,"0"0"-127"16,0 0-32-16,0 0 0 0,0 0 30 0,0 0 0 15,0 0 0-15,0 0 0 0,0 0 6 0,0 0 0 16,0 0 1-16,5-2 0 0,4-1-1 0,0 3 0 16,0-5 0-16,0 2 0 0,0 0-6 0,0-2-2 15,3 0 0-15,-3-3 0 0,3 0-28 0,-3 0-12 0,3 0 1 0,-3 0 0 16,-4-2 11-16,1 2 12 0,-3-3-2 0,0 3-1 15,-3 0-9-15,0-2 0 0,-6-1 0 0,3 3 0 16,-2 0 0-16,-4 0 0 0,0 3 0 0,-3 0 0 16,0 5 0-16,0 2 16 0,-6 1-2 0,3 5-1 15,-3 2 17-15,0 1 3 0,4 2 1 0,-4 0 0 16,0 1 4-16,6 2 1 0,-3-1 0 0,3 1 0 16,0 3-6-16,6-1-1 0,-3-2 0 0,3-3 0 15,6 3-12-15,3-2-4 0,0-4 0 0,6 1 0 16,0-1-4-16,3-2-2 0,0-3 0 0,3-2 0 15,3 0-1-15,0-3 0 0,3 0 0 0,-1-3 0 0,1-2-9 16,3-3 0-16,0 3 0 0,-3-6 0 16,-1 3-44-1,-2 0-4-15,-3-2 0 0,0 2-1 0,3-3 21 0,-3 0 5 0,-3 4 1 0,0-1 0 0,0 0 22 16,-6 2-9-16,2 1 9 0,-5 2 0 0,-3 3 0 16,0 0 0-16,0 0 0 0,0 0 0 0,0 0 0 0,0 0 0 15,-3 6 10-15,-5 2-2 0,2 0 12 16,-3 2 4-16,-3-2 0 0,3 3 0 0,-3-1 1 0,6 1 1 15,-3-1 0-15,3 1 0 0,0-3-13 0,3 0-2 16,0 0-1-16,3-3 0 0,0-5-10 0,0 0 12 16,9 5-12-16,0-2 12 0,3-6-12 0,0 1 12 15,6-4-12-15,0 1 12 0,-1 0-12 0,1-3-16 16,0 0 4-16,3-3 1 16,-3 4-36-16,0-1-7 0,-3-3-2 0,-1 3 0 15,1 0 20-15,-6 0 3 0,3 3 1 0,-3 0 0 0,0 2 32 0,-6 3 0 0,-3 0 12 0,0 0-3 16,0 0-9-16,3 5 10 0,-3 1-10 0,-3 1 10 15,3 1 14-15,0-2 2 0,0 2 1 0,0-8 0 16,0 5-15-16,3 3-2 0,3-3-1 0,3 0 0 16,-3-2-9-16,6 0 8 0,0-3-8 0,2 0-776 15,1 0-160-15</inkml:trace>
  <inkml:trace contextRef="#ctx0" brushRef="#br3" timeOffset="-118592.48">12182 17222 345 0,'6'-8'31'0,"-3"3"-31"0,3-1 0 0,-3 1 0 0,0-3 132 0,3 3 20 15,-3-6 4-15,3 6 0 0,-3-3-55 0,0 3-11 16,0-1-2-16,0 1-1 0,-3 2 2 0,0 3 1 15,0 0 0-15,0 0 0 0,0 0-21 0,0 0-4 16,-9 3-1-16,0 2 0 0,-3 3-4 0,0 0-2 16,-3 3 0-16,3-1 0 0,0 6-9 0,-3 0-1 15,-3 0-1-15,1 0 0 0,2 2-10 0,0 1-1 16,3-3-1-16,0 0 0 0,3 0-19 0,0-3-4 16,3 3-1-16,3-3 0 0,3-3-3 0,3-2 0 0,0 3 0 15,3-6 0-15,3 1-8 0,3-4 12 0,3-2-12 16,0 3 12-16,3-6-4 0,-1 1 0 0,1-4 0 15,6-2 0-15,0 0-8 0,0 3 0 0,0-6 9 16,-1 1-9-16,-2 2 0 0,0-3 0 0,-3 1-10 16,0-1 10-16,-3 1-20 0,0 2 4 0,-7 0 0 0,1 2 0 15,-3 1 16-15,0 0-12 0,-6 5 12 0,0 0-10 16,0 0 10-16,0 0-10 0,0 0 10 0,-3 5-10 16,-3 0 10-16,0 1 0 0,-3 2 0 0,1 0 0 15,-4 5 16-15,3 0-2 0,0 0 0 0,0 1 0 16,6-1-5-16,0-3-1 0,0-2 0 0,6 0 0 15,3 0-8-15,0-3 0 0,3-2 9 0,3-3-9 16,0 0 11-16,2-5-3 0,4 0 0 0,0-1 0 16,0-2 7-16,6-2 1 0,3-1 0 0,-1-2-1109 15</inkml:trace>
  <inkml:trace contextRef="#ctx0" brushRef="#br3" timeOffset="-118360.35">12378 16798 1497 0,'0'0'133'0,"0"0"-106"16,-6 6-27-16,6-6 0 0,-3 5 36 0,3-5 3 15,0 0 0-15,0 0 0 0,0 8 3 0,0-8 1 16,6 3 0-16,0-1 0 0,3 4-15 0,3-4-2 0,0-2-1 0,0 0 0 15,0 3-25-15,3-3 0 0</inkml:trace>
  <inkml:trace contextRef="#ctx0" brushRef="#br3" timeOffset="-117800.29">13102 16671 1335 0,'0'-13'59'0,"0"13"13"16,0 0-58-16,0 0-14 0,-3-5 0 0,3 5 0 0,0 0 52 0,0 0 7 15,0 0 1-15,-9 3 1 0,0 2 40 0,0 5 8 16,-3 4 2-16,-3-1 0 0,0 5-33 0,-3 1-6 16,1 2-2-16,-4 0 0 0,0 3 6 0,0 0 0 15,3 0 1-15,0 2 0 0,-3 1-41 0,1 2-8 16,2 0-1-16,0 0-1 0,0-3-10 0,0 3-3 16,0-2 0-16,3-1 0 0,1 1-13 0,-1-3 0 15,3-1-12-15,3-1 12 0,3-1 0 0,0-8 17 16,0 0-1-16,6 0-1 0,3-2-15 0,3-3 11 0,-6-8-11 15,15 0 10-15,0-3 2 0,3 1 0 0,2-6 0 16,1 0 0-16,0-3-12 0,3-2 8 0,0 0-8 0,0 0 8 16,2-1-8-16,-2 4 0 0,3-1 0 15,-3 3 0-15,-3 3 0 0,-4 2 0 0,-2 1 0 16,0 2-11-16,0 5 11 0,-3 0 0 0,0 1-9 16,-3 1 9-16,-6 4 0 0,0 2-9 0,0 1 9 0,-9-1 0 15,3 3 0-15,-6-1-8 0,3 1 8 0,0 0 0 16,-6-3 0-16,0 3 0 0,-3-2 11 0,-3 1-11 15,-2-1 0-15,2-4 0 0,-3 1 0 0,3-1 0 16,-3-2 13-16,3 0-4 0,-5-2-1 0,2-1 0 16,0-2-8-16,0-1 8 0,0 1-8 0,0-6 8 15,0 1-8-15,4 2 0 0,2-8 0 0,0 2 0 16,3-2 8-16,6-2 0 0,3-1 0 0,0-2 0 0,6-3-8 16,6 0-9-16,0-2 9 0,3 2-13 15,3 3-178-15,0-1-35 0</inkml:trace>
  <inkml:trace contextRef="#ctx0" brushRef="#br3" timeOffset="-117310.59">13194 17253 1497 0,'0'0'66'0,"0"0"14"0,0 0-64 0,0 0-16 15,0 0 0-15,0 0 0 0,0 0 59 0,0 0 8 16,0 0 1-16,0 0 1 0,9 0-43 0,0-2-9 15,-3-3-1-15,3-1-1 0,3 1 6 0,0 0 2 0,-1-3 0 0,1 0 0 16,0 3-23-16,0-3 9 0,0-3-9 0,0 3 0 16,-3-5 8-16,3 2-8 0,-3 3 0 0,-3-2 0 15,0-1 10-15,-3 1-10 0,0 2 8 0,0-3-8 16,-6 0 0-16,0 6 8 0,-6-5-8 0,3 4 0 16,-3 1 8-16,-3 5-8 0,0 0 0 0,-3 3 8 15,0 2 34-15,-3 0 6 0,1 3 2 0,-4 3 0 16,3 2 1-16,0 0 0 0,0 0 0 0,3 3 0 15,3 0-18-15,3 0-3 0,0-3-1 0,6 3 0 16,3 0-9-16,0 0-3 0,9-3 0 0,3-2 0 16,0 2-7-16,3-5-2 0,3-3 0 0,3 3 0 15,0-3 3-15,2-5 0 0,-2 3 0 0,3-3 0 16,-3 0-11-16,0 0 0 0,0-3 0 0,-4 1 0 16,4 2-20-16,-3-3-8 15,-6 0-3-15,0 3 0 0,-3 0 15 0,0 3 4 0,-6 0 0 0,-3-3 0 16,0 0 12-16,0 5-11 0,-3 0 11 0,-3 1-10 0,0-1 10 15,6-5 16-15,0 0-4 0,-6 5-1 0,0 1 27 0,6-6 6 16,0 0 0-16,0 0 1 0,0 0-2 0,0 0-1 16,3-6 0-16,3 1 0 0,3 0-34 0,3-3-8 15,-3-3 0-15,6 3 0 0,-4-2 0 0,4-1-12 16,0 0 2-16,3 1 1 0,0-1-11 0,3-2-1 16,-3 0-1-16,3 2-759 15,-4-2-152-15</inkml:trace>
  <inkml:trace contextRef="#ctx0" brushRef="#br3" timeOffset="-116751.65">14301 16579 345 0,'0'0'15'0,"0"0"4"0,0 0-19 0,0 0 0 16,-3-3 0-16,0 3 0 0,-3-2 299 0,0 4 56 15,0 1 11-15,-2 2 2 0,-1 3-229 0,-3 0-47 16,0 3-8-16,0 2-3 0,-6 3-9 0,-3 0-1 0,0 5-1 0,-2 0 0 16,-4 5-2-16,-3 3-1 0,0 1 0 0,0 1 0 15,1 4-30-15,-1-1-5 0,0 3-2 0,0 3 0 16,4-3-18-16,-4-3-4 0,3 3-8 0,3-2 12 16,0-4-12-16,7-4 11 0,2-1-11 0,3 1 10 15,0-6-10-15,9-3 0 0,0 1 9 0,6-6-9 16,3 0 0-16,0 1 0 0,6-6 0 0,0 0 8 31,5 0-85-31,4-3-17 0,3-5-3 0,3-3-971 0</inkml:trace>
  <inkml:trace contextRef="#ctx0" brushRef="#br3" timeOffset="-116245.07">14161 17222 1785 0,'-6'5'159'15,"0"0"-127"-15,1 1-32 0,-1-1 0 0,3-2 18 0,3-3-2 16,0 0-1-16,0 0 0 0,0 0 39 0,0 0 8 16,0 0 2-16,6 2 0 0,-1 1 0 0,4-6 1 15,0 1 0-15,3-4 0 0,0 1-33 0,3 0-6 16,0-3-2-16,-3 0 0 0,6 0-14 0,0-3-10 16,-4-2 12-16,1 2-12 0,0-2 11 0,0 0-11 15,-3 2 10-15,-3-2-10 0,3 3 0 0,-6-1 0 16,-3-2 0-16,0 2 0 0,-6 1 0 0,0 2 0 15,-3-6 0-15,-3 7 0 0,-3-4 0 0,0 3 0 16,-3 0 0-16,-3 3 0 0,0 5 0 0,-5 2 0 16,2 4 0-16,-3-1 0 0,-6 0 0 0,3 3 0 0,-5 5-8 15,2 1 8-15,0-1 0 0,6 3 0 0,4 0 0 16,-1 0 0-16,6 2 28 0,3-2-1 0,0 0 0 16,9-3 0-16,0 0-11 0,6-2-1 0,3-1-1 0,6-2 0 15,6-2-4-15,3-1-1 0,-1-2 0 0,7-3 0 16,0-3 0-16,0 0 0 0,3-2 0 0,-4-3 0 15,1 0-9-15,0-2 12 0,0-4-12 0,-3 4 12 16,2-1-12-16,-5-2 0 0,0 2 0 0,-3-2 0 16,-3 0 0-16,0 2 0 0,-6 1 0 0,-1 2 0 15,-2 3-9-15,-3-1 9 0,-3 6 0 0,0 0 0 16,0 0 0-16,0 0-8 0,-14 3 8 0,-1 5 0 16,3 2 0-16,-3 4 0 0,0-1 0 0,3 3 0 15,0-3 0-15,3 3 0 0,0-3 0 0,6-2 0 16,0-1 0-16,6 1 8 0,0-3-8 0,3 0 0 0,0-3 0 15,6 0 11-15,3-5-11 0,3 0 10 0,-3 0-10 16,6-2 0-16,-1-1 0 0,4-5-787 16,0 3-161-16</inkml:trace>
  <inkml:trace contextRef="#ctx0" brushRef="#br3" timeOffset="-115699.45">14676 17148 2181 0,'0'0'96'0,"-6"5"21"0,0 3-93 0,3 0-24 15,-3 0 0-15,3 0 0 0,1-3 14 0,2-5-2 16,0 0 0-16,0 8 0 0,0-3-12 0,0-5 11 0,0 0-11 16,5 6 10-16,4-6-2 0,0 0 0 0,0-6 0 0,3 4 0 15,0-4 0-15,3-2-8 0,-3 0 12 0,3-2-4 16,0 2-8-16,-3-3-14 0,2 1 3 0,-2-1 1 31,0-2-22-31,-3 2-4 0,3 3 0 0,-3 0-1 0,-3-2 20 0,0-1 4 0,-3 1 1 0,3-4 0 16,-6 4 12-16,-3-1 0 0,0 1 0 15,-3 2 0-15,0 2 0 0,-6 6 10 0,-3 0-2 0,0 3 0 16,-3 2 47-16,-2 3 9 0,-1 0 1 0,0 6 1 16,0-1 10-16,-3 5 1 0,0 1 1 15,1 2 0-15,-1 0-39 0,0 0-8 0,0 0-2 0,6 3 0 16,-2 0-1-16,5-3-1 0,0 3 0 0,3 0 0 16,3 0-7-16,0 2-2 0,3 1 0 0,0-4 0 15,3 1-10-15,0 3-8 0,3 2 12 0,-3-3-12 16,3 6 13-16,3 0-4 0,-6 0-1 0,3-3 0 15,0 0-8-15,0-3 8 0,0 3-8 0,0-5 8 0,-3 3-8 16,-3-6 0-16,0 3 0 0,0-1-11 0,-6 1 11 0,1 0 0 16,-4 0 0-16,0-3 0 15,0 0 0-15,0-2 0 0,-3-3 0 0,6-3 0 0,-6-3 0 0,3-2 0 16,1-2 0-16,-1-4 0 0,-3-4 0 0,0-4 9 16,6-4-9-16,-6-4 0 0,0 1 8 0,1-5-8 15,2-1 0-15,3-5 0 0,-3-5 8 0,6 0-8 16,-3 0 0-16,6 0 0 0,6-3 0 0,0 0 0 15,3 1 0-15,3-1 0 0,6 5 0 0,-3-2 0 16,6 3 0-16,0 5 0 0,2 0 0 0,4 2 0 16,0 1 0-16,6-1 0 0,0 3 0 0,2 0 0 15,1 0-12-15,6 1 12 16,0 1-102-16,-1-2-14 0,4 3-4 0,-3 3-684 0,-3-4-136 16</inkml:trace>
  <inkml:trace contextRef="#ctx0" brushRef="#br3" timeOffset="-115127.38">14926 17169 806 0,'0'0'72'0,"0"0"-58"0,-3-3-14 0,3 3 0 15,0 0 249-15,0 0 47 0,0 0 10 0,0 0 2 16,0 0-209-16,0 0-42 0,0 0-8 0,0 0-1 16,0 0-13-16,6-2-3 0,3-1 0 0,6 0 0 15,0-2-16-15,0 0-3 0,0-1-1 0,0 1 0 16,0 0-12-16,2-3 11 0,-5 0-11 0,3 0 10 0,-3 0-10 15,0-3 0-15,0 1 0 0,-3-1 8 0,-3 3-8 0,0 0 0 16,-3-2 0-16,-3-1 0 16,3 3 0-16,-6-2 0 0,0 4 0 0,-6 1 0 0,0 0 0 0,-3 2 8 15,-3 3-8-15,-3 5 0 0,-3 6 16 0,-5 0-3 16,2-1 0-16,-3 3 0 0,3 3 24 16,-3 0 5-16,7 5 1 0,-1-2 0 0,3 2 17 0,6 0 4 15,0-2 1-15,6-1 0 0,6 1-42 0,0-3-9 16,6 0-2-16,3-6 0 0,6-2-4 0,3 0-8 15,0-5 11-15,5-1-11 0,7-2 15 0,0 0-4 16,0-5-1-16,-1 0 0 0,-2-3-10 0,0 2-11 16,0-4 3-16,-3 2 0 15,-4-3-40-15,4 3-8 0,0 1-2 0,-3-1 0 16,-3 0 16-16,-3 2 3 0,0 4 1 0,-9 2 0 0,2-3 38 0,-2 6 13 0,-6-3 0 0,0 0 0 16,0 5-13-16,0 3-18 0,-3-3 4 0,0 3 1 15,0 3 27-15,1-3 6 0,-1 0 0 0,0 0 1 16,0-3-8-16,-3 3-1 0,6-3-1 0,0-5 0 15,0 0-2-15,0 0 0 0,0 0 0 0,0 0 0 16,0 0-9-16,0 0 8 0,0 0-8 0,3 0 8 16,3-5 2-16,0-1 0 0,-1 1 0 0,4 0 0 15,-3-3-10-15,0 0 0 0,0-3 0 0,0 1 0 16,3-1 0-16,-3-2 0 0,0 0 0 0,3 0 0 16,0 2 0-16,0 3 0 0,-3-3 0 0,0 4 0 15,3-1-11-15,0 5 3 0,-6-2 0 0,3 2 0 16,-6 3 8-16,5-3 0 0,-5 3 10 0,0 0-10 15,0 0-8-15,0 0-8 0,6 6-2 0,-6-6 0 16,9 5-90-16,-6 3-19 0,-3-8-3 0</inkml:trace>
  <inkml:trace contextRef="#ctx0" brushRef="#br3" timeOffset="-114716.44">15617 17079 1324 0,'0'0'118'0,"0"0"-94"16,-3-3-24-16,3 3 0 0,-3-2 203 0,3 2 36 16,-6 0 7-16,6 0 2 0,-3 0-145 0,-3 2-29 15,-3 4-6-15,3 1 0 0,0 1-13 0,-3 3-3 16,0 0 0-16,3-1 0 0,-3 3-16 0,1-2-4 16,-1 2-1-16,0 0 0 0,-3 1-8 0,3-1-2 15,-3-3 0-15,3 4 0 0,0-4-5 0,6-2-2 0,-3 0 0 0,6 0 0 16,-3-3-14-16,3-5 11 0,0 0-11 0,12 3 10 15,3-6-2-15,0 1 0 0,0-1 0 0,6-2 0 16,-4-1-8-16,1-4-14 0,3-1 3 0,6 1 1 31,-3-3-33-31,3-1-6 0,-1 1-2 0,-2-3 0 0,0 3 23 0,0-3 5 0,-3 3 1 0,-4 2 0 16,-2 3 22-16,0 3 0 0,-6 0 0 0,0-1 0 16,-9 6 11-16,0 0 6 0,0 0 2 0,0 0 0 15,0 8 21-15,0 0 4 0,-6 0 0 0,3 0 1 16,-3 3-13-16,0-1-2 0,0-2-1 0,3 3 0 15,3-1-8-15,0-2-1 0,-3 0-1 0,3 0 0 16,0-8-19-16,3 6 10 0,3 2-10 0,0-3 8 16,3 0-8-16,-3-2 10 0,3-1-10 0,3 1 10 15,3-6-149-15,-3 1-29 16</inkml:trace>
  <inkml:trace contextRef="#ctx0" brushRef="#br3" timeOffset="-114233.73">16337 17058 2253 0,'0'0'49'0,"0"0"11"0,0 0 1 0,0 0 3 0,0 0-51 0,0 0-13 15,0 0 0-15,0 0 0 0,0 0 0 0,0 0 0 16,0 0 0-16,0 0 0 16,0 0-84-16,0 8-22 0,0-3-5 0,0-5-1 0</inkml:trace>
  <inkml:trace contextRef="#ctx0" brushRef="#br3" timeOffset="-114095.08">16334 17235 2257 0,'0'0'49'0,"0"0"11"0,-3 8 1 0,0-3 3 0,-3 0-51 0,6-5-13 0,0 0 0 0,0 0 0 16,-6 3 9-16,6-3-1 0,0 0 0 0,0 0 0 16,0 0-8-16,0 0 0 0,0 0 0 0,0 0 0 15</inkml:trace>
  <inkml:trace contextRef="#ctx0" brushRef="#br3" timeOffset="-112583.05">10098 17968 1422 0,'0'0'63'0,"0"0"13"0,0 0-61 0,0 0-15 0,0 0 0 0,0-5 0 16,3-3 105-16,-3 8 19 0,3-6 3 0,3 1 1 16,-3 2-44-16,3 1-9 0,0-1-2 0,3 0 0 15,-3 3-45-15,3-2-8 0,0 2-3 0,0-3 0 16,3 1-17-16,0-1 8 0,0-5-8 0,2 3 0 16,1-1 8-16,0 1-8 0,0-3 0 0,3-2 0 0,0 2 11 0,0-6-11 15,0 4 10-15,-1-1-10 0,1-2 8 0,0 2-8 16,0-2 0-16,-3 0 9 0,0 0-9 0,-3 2 12 15,-3 1-12-15,-1 2 12 0,-5-3-12 0,-3 6 0 16,0-6 0-16,-6 3 0 0,-2-2 0 0,-4 2 0 16,3 2 0-16,-6 1 0 0,0 0 11 0,0 5-3 15,-3 0-8-15,0 2 12 0,1 4 32 0,-4 4 5 16,-3-2 2-16,0 6 0 0,0 1-29 0,0 1-6 16,1 3 0-16,-4 2-1 0,0 3 8 0,-3 0 1 0,-2 2 1 15,-1 3 0-15,0 6 0 0,0-1 0 16,4 6 0-16,-1-3 0 0,3 0-5 0,0 0 0 0,0-6-1 15,4 7 0-15,-1-4-6 0,12-10-1 0,-3 2 0 16,0 1 0-16,3-1-4 0,3 1-8 16,-3-1 11-16,6-5-11 0,0 0 10 0,-2 1-10 0,2-4 8 15,3-5-8-15,0-5 11 0,3-2-3 0,-3-1-8 0,3-5 12 16,0 0 0-16,0 0-1 0,3-8 0 0,0-3 0 16,0-2-3-16,3 0-8 0,-4-6 12 0,4 6-4 15,-3 0-8-15,6 0 8 0,-3-6-8 0,6-2 8 16,0 2-8-16,0 1 0 0,3-1 0 0,9-7 0 15,-3-1 0-15,2 6 0 0,1-3 0 0,0 6 0 16,6-1 0-16,-3 6 0 0,-1 0 0 0,-2 5 0 16,0 3 0-16,-3 2 0 0,-3 3 0 0,-3 3 0 15,2 2 0-15,-5 0 0 0,0 3 0 0,-3 3 0 16,-3-3 0-16,-3 2 0 0,0 1-9 0,-3 2 9 16,-3 3 0-16,0-3 0 0,0-5 0 0,-3 5 0 15,0 1 0-15,0-1 0 0,-3-3 0 0,0 1 0 16,0 0 0-16,-2-3 0 0,-1-3 0 0,3-2 0 15,-3-1 0-15,3 1 0 0,-3-1 0 0,-3 1 0 16,3 0 0-16,0-1 0 0,0-2 0 0,0 0 0 0,4-2 8 16,-1-1-8-16,3 0 0 0,-3-2 0 0,3 0 0 0,0 0 0 15,6-1 0-15,-3 1 0 0,0 0 0 16,0 2 0-16,3 3 0 0,0 0 0 0,0 0 0 0,0 0 0 16,0 0 0-16,0 0 0 0,0 5 0 0,3 3 0 15,0 3 0-15,3-6 0 0,0-2 0 0,0 2 0 16,3 0 0-16,0 1 0 0,5-4 0 0,-2 4 0 15,6-4-13-15,3 1 4 0,0 0 9 0,3-3 0 16,-3 0 0-16,-1-3 0 0,1 0 0 0,-3 3 8 16,0-2-8-16,-3 2 8 15,3-3-80-15,-3 3-16 0,-1-3-4 0</inkml:trace>
  <inkml:trace contextRef="#ctx0" brushRef="#br3" timeOffset="-112042.63">10426 18259 1324 0,'0'0'118'0,"0"0"-94"0,0 0-24 0,0 0 0 16,0 0 154-16,0 0 26 0,0 0 6 0,0 0 1 16,9 0-82-16,-3 3-16 0,3-3-3 0,0-3-1 15,-1 3-45-15,1-3-8 0,3 1-3 0,-3-1 0 0,0-2-13 0,3-3-4 16,0 2 0-16,0 1 0 0,0-3-4 0,0 3-8 15,-3-3 11-15,3 0-11 0,-7-3 12 0,4 1-12 16,0 2 12-16,-3-3-12 0,0 3 8 0,-3-2-8 16,0-1 0-16,0 1 0 0,-3-1 8 0,-3 3-8 15,3 0 0-15,-6 0 0 0,0 3 9 0,-3-3-9 16,3 3 0-16,-6-1 9 0,1 4-9 0,-4 2 0 16,0 5 0-16,0 0 0 0,-6 3 0 0,0 3 0 15,-3 0 0-15,4 4 0 0,-4 1 32 0,3 0 2 16,6 0 0-16,0 3 0 0,0-1-3 0,3 1-1 15,3-1 0-15,1-2 0 0,2 0-19 0,3-3-11 16,0 0 12-16,3 1-12 0,3 1 10 0,-3-1-10 16,6-4 8-16,0 1-8 0,-1 2 12 0,7-5-4 0,6-3 0 0,0-2 0 15,0 0-8-15,3-6 10 0,3-2-10 0,-1-1 10 32,1-4-42-32,-3 2-9 0,0-3-2 0,-3 1 0 15,0-1-33-15,2 0-6 0,-2-2-2 0,0 0 0 16,0 0 18-16,3-6 3 0,-3 1 1 0,0 5 0 0,-4-3 34 0,1 5 6 0,-6 3 2 0,0 0 0 15,0 3 20-15,-6 2 0 0,-3 3 0 0,0 0 8 16,-6 3 36-16,0 5 6 0,-3 2 2 0,0 1 0 16,0 2 6-16,1 0 2 0,-4 3 0 0,3 0 0 15,0 0-27-15,3-5-5 0,3 2 0 0,0-3-1 16,0 1-16-16,3 0-3 0,3-3-8 0,-3 0 12 0,6-6-4 16,0 1 0-16,3-6-8 0,0-2 12 15,0 0-158 1,2-1-32-16</inkml:trace>
  <inkml:trace contextRef="#ctx0" brushRef="#br3" timeOffset="-111877.59">10896 17764 1796 0,'-15'3'80'0,"6"-1"16"0,0 1-77 0,0 0-19 15,-3 5 0-15,4-3 0 0,-1 3 52 0,0 0 6 16,6 2 2-16,-3 1 0 0,3 0-42 0,3 4-8 15,0-1-2-15</inkml:trace>
  <inkml:trace contextRef="#ctx0" brushRef="#br3" timeOffset="-111412.02">10872 18222 1605 0,'6'-8'35'0,"-3"0"7"0,3 0 2 0,0 0 2 0,0 0-37 0,0 3-9 0,0-3 0 0,0 3 0 16,0-3 101-16,-3 2 19 0,3 4 3 0,-6 2 1 16,0 0-37-16,0 0-7 0,0 0-2 0,0 0 0 0,0 0-22 0,3 5-4 15,3 3 0-15,-6 0-1 0,0 0-18 0,0 2-3 16,-3 1-1-16,-3 2 0 0,0-2 5 0,-3 2 1 15,0 0 0-15,3 1 0 0,-3 1-9 0,6-7-2 16,-6 3 0-16,3-3 0 0,3 0 7 0,-3 2 1 16,6-2 0-16,-3 0 0 0,3 0-32 0,3-2 0 15,-3-6 0-15,9 2 0 0,-3-4 12 0,3-1-3 16,3-2-1-16,3-1 0 0,0-2-8 0,0 0 0 16,3-2 0-16,-1-1 0 15,1-2-30-15,3-3-8 0,0 0-2 0,-3 0 0 0,0 1 12 16,0-1 3-16,-1 0 0 0,-2 5 0 0,0 3 11 0,-6-2 2 15,3 2 1-15,-6 5 0 0,0-2 11 0,-6 5 0 16,0 0 8-16,0 0-8 0,0 0 11 0,-3 10-3 16,0 1 0-16,0 0 0 0,-3-1-8 0,0 3 8 15,0-2-8-15,3 0 8 0,0 2 0 0,-3-3-8 0,6 1 12 0,-3-1-4 16,3 1 0-16,3-3-8 0,-3 0 12 0,6-3-4 16,-6-5-8-16,6 6 0 0,9-1 0 0,-3-3 0 31,3-2-104-31,0 0-20 0,0-2-4 0,-1-1-1 0</inkml:trace>
  <inkml:trace contextRef="#ctx0" brushRef="#br3" timeOffset="-111079.91">11500 18193 1670 0,'-6'2'148'0,"3"4"-118"0,-3-1-30 0,0 0 0 15,1 3 149-15,-1-2 24 0,6-6 5 0,0 0 1 0,0 0-70 0,0 0-13 16,0 0-4-16,0 0 0 0,6 0-56 0,2-6-12 15,1 4-3-15,0-4 0 0,3-2-12 0,-3 0-9 16,3 0 12-16,-3-2-12 0,0-1 10 16,3 3-10-16,-3-2 8 0,3 2-8 0,-6-3 0 0,0 1 0 15,-3 2 0-15,0-3 0 0,-1 1 0 0,-2 2 0 16,-2-6 8-16,-1 9-8 0,-3-3 0 0,3 3 0 16,-6 2 0-16,3 1 0 0,-3 7 0 0,-3 0 0 15,-3 3 0-15,-3 3 0 0,-3 2 17 0,0 3 11 16,1 2 3-16,-1 3 0 0,0-2 5 0,0 2 0 15,3 0 1-15,3 1 0 0,3-1-14 0,7-8-3 0,-1 3-1 16,3-3 0-16,6 3-11 0,0 0-8 0,3-3 9 16,2 0-9-16,7 0 12 0,6-2-3 0,3-3-1 0,3-3 0 31,0 1-41-31,2-6-9 0,4-6-2 0</inkml:trace>
  <inkml:trace contextRef="#ctx0" brushRef="#br3" timeOffset="-110197.38">12688 17761 1566 0,'0'0'34'0,"0"0"7"0,0 0 2 0,0 0 1 0,0 0-35 0,6-5-9 0,-6 5 0 0,6-2 0 16,-3-4 52-16,-3 6 9 0,3-5 2 0,0 2 0 16,-3 3-24-16,3-5-5 0,-3 5-1 0,0 0 0 15,3-5 11-15,-3 5 1 0,0-3 1 0,0 3 0 16,-3-5 2-16,0 0 0 0,-3 2 0 0,0 0 0 0,-3 1-23 15,0-1-4-15,-6 6-1 0,0-1 0 16,-3-2 21-16,-2 6 4 0,-7-4 1 0,3 6 0 16,-6 0-22-16,3 0-5 0,4 0-1 0,-1 2 0 0,0-2 14 0,0 3 4 15,0-3 0-15,1 3 0 0,-1-4-9 0,0 1-2 16,3 3 0-16,3 0 0 0,-3-3-15 0,7 2-10 16,2 1 12-16,3-1-12 0,0 1 26 0,6-1-2 15,3 1 0-15,3 0 0 0,0-3-39 0,3 2-8 16,0-2-1-16,6 5-1 0,-1-2 25 0,4-1 0 15,3 1 0-15,0 0 0 0,0-1 0 0,0 1 8 16,-6-1-8-16,3 1 0 0,-4 2 0 0,1-5 9 16,0 3-9-16,-3-1 0 0,0 1 0 0,-3 2 0 15,-3-2 0-15,-3 2 0 0,0-3 0 0,-3 4 0 0,-3-4 0 16,3 4 0-16,-6-1 0 0,0 0 0 0,0 0 0 16,0-2 0-16,-2-1 8 0,-4 1-8 0,0-3 0 0,-3 0 0 15,-3 0 0-15,0-3 0 0,0 0 0 0,1-2 0 16,-4 0 9-16,0-3-1 0,3 0-8 15,-3 0 12-15,3 0-12 0,-2 0 0 0,2-3 0 0,0-2 0 16,3-1 0-16,0-2 0 0,6 3 0 0,0-3 0 16,6-2 0-16,1 2 9 0,2 2-9 0,3-1 8 15,3 1-21-15,2-2-5 0,4 3-1 0,6-3 0 16,3 3-136 0,0-3-27-16,3 0-6 0</inkml:trace>
  <inkml:trace contextRef="#ctx0" brushRef="#br3" timeOffset="-109997.21">12804 18076 1497 0,'-6'11'66'0,"3"-6"14"0,0 1-64 0,-3 1-16 16,-3 1 0-16,0 3 0 0,-3 0 157 0,1-1 28 16,-4 1 6-16,3-1 1 0,0 1-81 0,0-1-16 15,3-2-3-15,-3 3-1 0,3-6-47 0,3 3-10 16,0 0-2-16,3-3 0 0,3-5-7 0,0 0-1 15,0 0-1-15,0 0 0 16,9 3-71-16,3-3-13 0,3-3-3 0</inkml:trace>
  <inkml:trace contextRef="#ctx0" brushRef="#br3" timeOffset="-109841.61">13018 17854 1915 0,'0'0'84'0,"-9"3"19"0,1-1-83 16,-1 4-20-16,0-4 0 0,-3 1 0 0,3 0 65 0,3-1 9 0,0 4 2 0,3-1 0 16,0 0-39-16,6 0-7 0,-3-5-2 0</inkml:trace>
  <inkml:trace contextRef="#ctx0" brushRef="#br3" timeOffset="-109340.97">13182 18145 1152 0,'-12'3'102'0,"12"-3"-82"0,-6 5-20 0,3-2 0 0,3-3 199 0,-6 2 35 0,6-2 7 0,0 0 2 0,0 0-140 0,0 0-28 16,0 0-6-16,0 0-1 0,6-5-43 0,0 0-9 16,3-3-1-16,0 3-1 0,0-3-14 0,0 2 8 15,0-4-8-15,0-1 0 0,-3 3 0 0,0-2 8 16,0 2-8-16,-3-3 0 0,0 1 0 0,-3-1 0 15,0-2 8-15,-3-1-8 0,-3 4 0 0,0-1 0 16,0 1 0-16,-3 2 0 0,0 3 16 0,-6 2 0 16,0 3 0-16,0 3 0 0,0 2 47 0,-3 3 9 15,-2 2 3-15,-1 4 0 0,0 1-31 0,3 1-5 0,-3 0-2 16,3 0 0-16,4 3-21 0,2-4-4 0,0 4 0 16,3-1-1-16,-3 1-11 0,6 2 0 15,3-2 0-15,0-1 0 0,-3 3 0 0,6-5 0 0,0 0 0 16,0 3 0-16,6 2 0 0,-3 0 0 15,0 3 0-15,0-3 0 0,0 3 0 0,0 2 8 0,-3 1 2 0,3-3 0 16,0-3-10-16,-3-3 0 0,0 1 0 0,-3-1 0 16,0-2 0-16,-3-3 0 0,0 1 0 0,0-1 0 15,0-3 0-15,-3-2-17 0,0 3 4 0,0-3 1 16,-3 0 12-16,0-3 0 0,1 0 0 0,2-2 0 16,-3 0 0-16,-3-3 0 0,3 0 0 0,0-3 0 15,0 0 0-15,0-2 0 0,0-3 0 0,0 3 0 16,0-6 29-16,4 3 3 0,-1-5 0 0,6 0 0 15,-3-3-32-15,6-3 0 0,3 1 0 0,3-6 0 0,3 0 0 16,-1 1-21-16,4-7 3 0,0 12 1 0,0-1 27 16,3 1 6-16,0-3 0 0,3 5 1 15,-3-3-106-15,6 3-22 0,-1 3-4 16</inkml:trace>
  <inkml:trace contextRef="#ctx0" brushRef="#br3" timeOffset="-108861.57">13399 17994 1555 0,'0'0'68'0,"6"-5"16"0,-3 0-68 16,-3-1-16-16,0 6 0 0,6-5 0 0,-3 0 102 0,0 2 17 0,3-2 3 0,-3 2 1 15,-3 3-44-15,0 0-9 0,0 0-2 0,0 0 0 16,0 0-12-16,0 0-4 0,3 8 0 0,-3 0 0 15,0 3 0-15,-3-3-1 0,0 2 0 0,0 3 0 16,-3-2-11-16,0 0-3 0,0-1 0 0,0 1 0 16,0-1-10-16,0 1-3 0,1 0 0 0,-1-1 0 15,0-2 7-15,0-3 1 0,0 3 0 0,3 0 0 16,3-2-32-16,0-6 0 0,0 0 0 0,0 0 0 16,0 0 0-16,0 0 0 0,0 0 0 0,6 2 0 15,0-2 12-15,3-2-3 0,2-4-1 0,1 1 0 16,3-3-8-16,-3 0 0 0,6 0 0 0,-3-2 0 15,3-4-36 1,-6 1 0-16,3 3 0 0,-1-4 0 0,1 4 8 0,-3 2 3 0,0 0 0 0,0 0 0 16,-3 3 13-16,-3 2 4 0,-6 3 0 0,0 0 0 0,0 0 8 15,0 0 0-15,0 0 0 0,3 8 0 0,-3 2 0 16,0-2 0-16,-3 6 0 0,0-4 0 0,-3 1 8 16,0 2 3-16,3-2 1 0,-3 2 0 0,0-3 0 0,0-2 0 15,3 3 0-15,3-3 0 0,0 0-4 0,0-8 0 16,0 8 0-16,0-8 0 0,6 5-8 0,3 0 0 15,-3-2 0-15,3 0 0 0,3-3 0 0,0 0 0 16,0-3 0-16,3-2 0 16,-1-1-112-16,4 1-24 0,0 0-4 0</inkml:trace>
  <inkml:trace contextRef="#ctx0" brushRef="#br3" timeOffset="-108685.04">13890 17960 921 0,'0'0'40'0,"0"0"10"16,0 0-40-16,-5 5-10 0,-4 1 0 0,3-1 0 0,-3 3 305 0,0 0 59 0,0 2 12 0,0 3 3 15,0 1-233-15,3-1-46 0,-6 0-10 0,3 0-2 16,0 1-44-16,0 2-10 0,3-3-2 0,0 0 0 16,1-2-13-16,-1 2-3 0,3-3-1 0,3-2 0 15,0 0-15-15,0 0 11 0,6 0-11 0,-6-8 10 16,5 3-10-16,1-1 0 0,3-2 0 0</inkml:trace>
  <inkml:trace contextRef="#ctx0" brushRef="#br3" timeOffset="-108535.7">14018 17682 1785 0,'0'0'159'16,"-5"0"-127"-16,-4 3-32 0,0-3 0 0,9 0 30 0,-3 0 0 16,-6 2 0-16,3 1-577 15,6-3-115-15</inkml:trace>
  <inkml:trace contextRef="#ctx0" brushRef="#br3" timeOffset="-107546.73">14200 17735 345 0,'0'0'15'0,"6"0"4"0,-6 0-19 0,9-3 0 0,0 3 0 0,-3 0 0 15,3 0 283-15,-3 0 53 0,3-2 10 0,3 2 2 0,-1 0-177 16,1 0-36-16,6 0-7 0,-3-3-2 0,6 0-50 0,0 1-9 16,0-3-3-16,2-1 0 0,7-2-43 0,3 0-9 15,-3 0-1-15,2-2-1 0,4-3-10 0,-6-3 0 16,0 0 0-16,2 0 0 0,1-5 8 0,0 2-8 15,3-2 0-15,-7 5 8 0,1-2-8 0,-3 2 0 16,-3-3 0-16,0 1 0 0,-4-1 0 0,-2 1 0 16,-6 2 0-16,-3-3 0 0,0 3 0 15,-6 1 0-15,-3-1 0 0,-3 3 0 0,-3-1-8 0,-6 1 8 16,-3 2 0-16,0 4 0 0,-2 1 0 0,-4 4 12 16,-6 4-2-16,-3 1 0 0,3 5 28 0,-2 2 6 0,-4 1 0 15,0 5 1-15,-3 2 15 0,-5 4 2 16,-1 4 1-16,-3 3 0 0,4 3-31 0,2 5-7 15,0 3-1-15,4 2 0 0,-1 0 5 0,3 3 1 16,0 0 0-16,7 0 0 0,-1 3-30 0,0 2 0 16,6 0 0-16,-3 3 0 0,4 0 0 0,2-3 0 0,-3-5 0 0,3 0 0 15,0 0 0-15,3-13 8 0,3 0-8 16,0 2 0-16,4 3 0 0,-4-2 0 0,3-4 0 16,0 1 0-16,0-5 10 0,-3 7-1 0,3-7 0 0,0-4 0 15,0-4-9-15,0-6 0 0,3 0 0 0,0-5 0 16,3 0 0-16,-3-5-12 0,0 2 2 0,-3-5 1 15,4 0-16 1,-1-5-3-16,0 2-1 0,-3-2 0 0,3-3 3 0,-3-3 1 16,3 1 0-16,-3-1 0 0,6 1 25 0,-3-4 0 0,0 1 0 0,0-3 0 15,0-2 0-15,3-1 0 0,0 1 0 0,0-3-8 16,3 2 8-16,0 3 0 0,0 3 0 0,0-3 0 16,3 3 0-16,0 0 0 0,0-1 0 0,3 1 0 15,0 0 0-15,3-6 0 0,3 6 8 0,3 0-8 0,3 0 11 16,2 2-3-16,1 3 0 0,0-5 0 0,3 2-8 15,3 1 0-15,0-1 0 0,-1 3 0 0,4 3 0 16,-3-3 0-16,3 3 0 0,-1-3 0 0,-2 3 8 0,0-3 0 16,0 2 0-16,-3-2 0 0,-1 3-8 0,4 0-11 15,0-3 3-15,-3-3 0 16,-3 3-141-16,-1-5-28 0,4 3-6 16,0-4-1-16,-3 4-57 0,0-1-12 0,0-2-3 0,-7 2 0 15,1 1 141-15,-3-3 28 0,-3 2 6 16,0 3 1-16,-9 8 105 0,0 0 22 0,6-8 4 0,-6 8 1 0,0 0 118 0,0 0 24 15,-6-5 5-15,3 5 1 0,-3 0-55 0,0 5-10 16,-3 3-3-16,0 0 0 0,0 3-48 0,1-1-11 0,-4 3-1 16,0 3-1-16,3-3-21 0,0 3-4 0,0 0-1 15,0-3 0-15,3 1-45 0,0-1 0 0,3 0 0 16,3 0 0-16,0-2 0 0,0-3 16 0,3-3-4 16,0 0 0-1,-3-5-195-15,0 0-39 0,24-10-8 0,-6 2-2 0</inkml:trace>
  <inkml:trace contextRef="#ctx0" brushRef="#br3" timeOffset="-107334.32">14706 17645 1036 0,'3'-8'92'0,"-3"8"-73"0,0-5-19 0,0 0 0 16,0-1 116-16,3 4 19 0,0-4 4 0,3 1 1 0,-3 2-93 0,3 1-19 15,3 2-3-15,3-3-1 0</inkml:trace>
  <inkml:trace contextRef="#ctx0" brushRef="#br3" timeOffset="-106604.77">15114 17619 1335 0,'0'0'59'0,"0"0"13"0,0 0-58 0,0 0-14 0,0 0 0 0,6-3 0 15,3-2 116-15,-3-1 21 0,3 4 4 0,-3-4 1 16,5 1-46-16,1-3-8 0,3 0-3 0,3 0 0 16,0 0-29-16,0-2-7 0,3-1-1 0,3 3 0 15,-4-2-21-15,4 2-5 0,-3-3-1 0,3 3 0 16,0-2-13-16,-4-1-8 0,4-2 10 0,-6 2-10 16,0-2 8-16,-3 2-8 0,3 4 0 0,-6-4 9 15,0 0-9-15,-4 1 0 0,1 2 9 0,-6 0-9 0,3-3 0 0,-3 3 8 16,-6-2-8-16,3 2 0 0,-6-3 0 0,0 3 9 15,-3 3-9-15,-2-3 0 0,-1 5 13 0,-6-2-4 16,-3 5-1-16,-6 0 0 0,-3 3 6 0,1 2 1 16,-4 6 0-16,0-1 0 0,-3 6 17 0,4 3 4 15,-4 2 1-15,0 0 0 0,4 3-5 0,-4 2 0 16,0 1-1-16,0 4 0 0,-2 7-7 0,2-4-2 16,3 6 0-16,3-3 0 0,4 2-10 0,-1-2-1 15,3 0-1-15,3 0 0 16,3 1 2-16,3 1 1 0,4-2 0 0,-1 0 0 15,6-8-13-15,0 0-10 0,3-5 2 0,3-3 0 0,0-5 8 0,3 0 0 16,-3-8 10-16,6 0-10 0,3-5 12 0,3-3-3 0,-4-3-1 16,4-2 0-16,3-3-8 0,0-5 8 0,0-1-8 15,0-1 8-15,3-1-8 0,0 0 0 0,0-3 0 16,2 6 8-16,1 0-8 0,0 2 0 0,0 1 0 16,-3 2-11-16,-3 2 11 0,-1 4 0 15,1-1 0-15,-6 0 0 16,3 3-20-16,-3 3-4 0,-3 0-2 0,0 2 0 15,0 3 10-15,-3-3 1 0,-3 3 1 0,0-2 0 0,0 1 14 0,-6 4-11 16,0-3 11-16,0 0-10 0,-3 2 10 0,0-2 0 16,-3-2 0-16,0 2 0 0,-2-3 0 0,2 0 0 0,-3 1 0 0,0-1 0 15,3 0 0-15,-3 0 0 0,3 1 0 0,0-1 0 16,3 3 14-16,0-3-2 0,3 3 0 0,3 0 0 16,1-3-4-16,-1 3-8 0,6 0 11 0,-1 0-11 15,4 0 20-15,3-3-2 0,0-2-1 0,3 2 0 16,3-2-17-16,0-3-12 0,0 3 1 0,3-3 1 0,0-3 10 15,-1 0 0-15,1 1 0 0,0-1 0 16,-3-2-76 0,0-1-14-16,3 4-2 0</inkml:trace>
  <inkml:trace contextRef="#ctx0" brushRef="#br3" timeOffset="-105953.36">15406 18090 2023 0,'0'0'89'0,"0"0"19"0,0 0-86 16,0 0-22-16,0 0 0 0,0 0 0 0,0 0 93 0,0 0 15 0,3-8 2 0,2 2 1 15,7-2-64-15,0-2-13 0,0 2-2 0,0-3-1 16,3 1-19-16,0-4-3 0,0 1-1 0,0 3 0 16,0-6-8-16,-4 3 0 0,1-1 0 0,0 4 0 15,-6-1 0-15,3 1 0 0,-6-1 8 0,3 0-8 16,-6 1 0-16,0 2 0 0,-3-3 0 0,3 3 8 15,-6-2-8-15,0 2 0 0,0 0 0 0,-3 0 0 16,0 3 0-16,0 5 0 0,-5-3 0 0,-1 6 0 16,-3-1 32-16,0 4 0 0,-3 4 1 0,0 1 0 15,0 2 3-15,4 0 1 0,-4 3 0 0,0 3 0 16,3-1-15-16,3 3-3 0,-3-2-1 0,6 2 0 16,3-2-10-16,1-1-8 0,5-2 9 0,3-3-9 15,0-2 12-15,3-1-3 0,8-2-1 0,1-2 0 16,3-4-8-16,0-2 10 0,3-2-10 0,0-1 10 0,0-5-10 15,3 0 0-15,2 0 0 0,-2 0 8 0,0-5-8 16,-3 2 0-16,3-2 0 0,-3 0-11 0,-4 0-3 16,4-3-1-16,-3 0 0 0,0 0 0 0,-6 3 15 15,3 2-12-15,-6-2 12 0,0 2-12 0,0 6 12 16,-3 0 0-16,-3 5 0 0,0 0 0 0,0 0 0 0,0 0 0 16,-6 2 0-16,-3 4 0 0,0 4 0 0,0 1 0 15,0 2 8-15,3 3-8 0,-3-3 17 0,3 3-3 16,3-3-1-16,0 1 0 0,0-1-13 15,3-3 0-15,3 4 0 0,0-6 0 0,0 0 0 0,3-3 0 16,3-3 0-16,0-2 9 0,3 0-9 0,0-2 8 16,0-1-8-16,0-5 8 0,3 0-17 0,-4 0-4 0,4-2-1 15,0-1 0 1,-3 1-17-16,3-1-3 0,-3 0-1 0,3 1 0 16,-3-1 10-16,0 3 1 0,-3-2 1 0,2 2 0 0,-5 3 23 15,0-1-11-15,0 1 11 0,-6 5-8 0,0 0 8 0,0 0 0 0,0 0 0 16,0 0-8-16,-6 11 8 0,3-1 0 0,-3 3 0 0,0 3 8 15,-2 0 1-15,2 0 1 0,0 0 0 0,0 0 0 16,3-3-10-16,3 0 10 0,3 0-10 0,0-2 10 16,3 0-10-16,3-6 0 0,-1 0 9 0,1-2-9 31,0-1-113-31,3-2-27 0,3-2-6 0</inkml:trace>
  <inkml:trace contextRef="#ctx0" brushRef="#br3" timeOffset="-105588.02">16066 17820 2016 0,'-9'-6'89'0,"6"4"19"0,-2 2-87 0,-1-3-21 15,3 3 0-15,-6-3 0 0,3 3 144 0,3-2 25 16,3 2 5-16,0 0 1 0,0 0-98 0,0 0-19 16,0 0-4-16,0 0-1 0,9 5-38 0,3-2-15 15,-1-3 11-15,4 2-11 0,0-2 8 0,3 3-8 16,3 0 0-16,0-3 9 0,0 2-9 0,-1 1 0 15,-2 0 9-15,3-3-9 0,-6 2 0 0,0 1 0 16,0-3 0-16,-3 3 0 0,-3 2 0 0,-3-2 0 0,-6-3 0 0,0 7 0 16,-3-1 0-16,-3 2 0 0,0 0 0 0,-6 2 0 15,0 1 0-15,-3-1 0 16,-3 1 0-16,0 2 0 0,-3-2 0 0,1 2 0 0,2 3 0 0,0 0 0 16,-3-3 0-16,3 3 14 0,0 0-3 0,0 0-1 15,4-1 18-15,-1 1 3 0,0-2 1 0,3-1 0 16,3-3-15-16,0 4-2 0,3-4-1 0,3 1 0 15,0-3-6-15,3 0-8 0,3 0 11 0,3-3-11 16,3-2 9-16,0 2-9 0,3-3 0 0,3 1 9 16,0-3-9-16,-1-3 8 0,7 3-8 0,-3-5 8 15,6 3-69 1,0-4-15-16,6 1-2 0</inkml:trace>
  <inkml:trace contextRef="#ctx0" brushRef="#br3" timeOffset="-104522.32">16936 18050 403 0,'0'0'36'0,"0"0"-36"0,0 0 0 0,0 0 0 0,0 0 188 0,0 0 32 0,0 0 5 0,0 0 2 16,0 0-63-16,0 0-13 0,0 0-3 0,0 0 0 0,0 0-42 0,0 0-9 15,0 0-1-15,2-5-1 0,4 2-25 0,0-2-5 16,-3-1-1-16,3 4 0 0,0-4-34 0,3 1-7 16,0-3-2-16,0-2 0 0,0-1-13 0,3-2-8 15,6-3 10-15,-6 3-10 0,3-3 8 0,-4 3-8 16,4-1 0-16,-3 4 9 0,-3-3-9 0,0-1 0 15,0-2 9-15,-3 3-9 0,-3 0 8 0,-6 2-8 16,0-2 8-16,-3 0-8 0,0 2 0 0,-3 3 0 16,-9-2 0-16,3 5 0 0,-2-1 0 0,-4 6 9 15,-3 3-9-15,-3 2 10 0,0 6 21 0,-5-1 4 0,-1 4 1 0,0 4 0 16,0 1-3-16,7-1 0 0,-1 1 0 0,3-1 0 16,0 1-17-16,9 2-4 0,3 0-1 0,6 0 0 15,0 0-11-15,9-2 12 0,6-1-12 0,3-4 12 16,3-1-12-16,3-3 0 0,3-2 0 0,3 0 0 15,5-5 8-15,4-3-8 0,-6-3 12 0,3-2-4 16,0 0-8-16,2-6 0 0,-5-2 0 0,3 0 0 16,0-1-13-16,-4 1-5 0,-2 0-1 0,-6 0 0 15,-6 0-1-15,0 2-1 0,0 0 0 0,-6 1 0 16,-9 5 1-16,-3-3 1 0,3 5 0 0,-3 0 0 16,-6 3 19-16,0 3 16 0,0 0-4 0,-3 5 0 15,0-1 4-15,-2 7 1 0,2-1 0 0,0 5 0 16,0 1 7-16,0-1 0 0,-3 4 1 0,6-4 0 15,3 3-15-15,-3-2-10 0,3 2 12 0,-2-2-12 16,2 2 8-16,3 3-8 0,0-3 0 0,-3 3 0 16,3-3 8-16,0-3-8 0,6 1 0 0,-6 2 0 0,3 3 0 15,-6 0 0-15,6-1 0 16,-3 1 0-16,0-3 0 0,0 6 0 0,0-1 0 0,0-5 0 16,-3-2 0-16,-3-1 0 0,1-4 0 0,-1-1 0 15,3 0 0-15,-6-2 0 0,-3-3 0 0,-3 0 0 0,0-3 0 16,0 3 0-16,1-3 0 0,-4 0 0 0,3-2 0 0,3-3 0 15,-3-3 0-15,3-2 0 0,1 2 8 0,2-4-8 16,0-1 0-16,3 0 0 0,0-6 8 0,3-1-8 16,3-1 0-16,0-3 0 0,6-2 9 0,0 2-9 15,3-2 0-15,3-3 9 0,3-2-9 0,0 5 0 16,3 2 0-16,3-2 0 0,6 3 0 0,2-1 0 16,1 1 0-16,6-1 0 0,0 1 0 0,11-4 0 15,-2 4 0-15,-3-1 0 16,0 3-29-16,-4 3-5 0,1 0-1 0</inkml:trace>
  <inkml:trace contextRef="#ctx0" brushRef="#br3" timeOffset="-104176.52">17403 17926 1882 0,'0'0'84'0,"0"0"16"0,0 0-80 0,0 0-20 0,0 0 0 0,0 0 0 15,0 0 105-15,0 0 17 0,0 0 3 0,0 0 1 16,0 0-73-16,0 0-14 0,0 0-3 0,9 0-1 0,0-3-35 0,3 0-12 16,-3-2 0-16,-1-3 0 0,4 0 12 0,3 3 0 15,-3-3 0-15,0-3 0 0,-3 3 20 0,3-2 8 16,-3-1 0-16,-3 1 1 0,-3 2-18 0,0-3-11 16,-3 0 12-16,0 1-12 0,-3-1 0 0,-3 3 0 15,0 0 0-15,-3 0 0 0,0 1 16 0,-3 1-3 16,-3 4-1-16,3-1 0 0,-6 6 23 0,1 5 4 15,-7-1 1-15,3 4 0 0,0 5-7 0,-3 0-1 16,-3 0 0-16,4 5 0 0,5-3-15 0,3 1-3 16,3-1-1-16,0-2 0 0,6 3-13 0,3-3 8 0,6 0-8 15,3-1 0-15,3-1 9 0,3-4-9 0,6 3 8 16,0-5-8-16,3 0 0 0,-1-2 0 0,4-6 8 16,0 0-8-1,3-3-153-15,3-5-33 0</inkml:trace>
  <inkml:trace contextRef="#ctx0" brushRef="#br3" timeOffset="-103424.38">17855 17878 1728 0,'0'0'38'0,"0"0"8"0,0 0 2 0,0 0 0 16,0 0-39-16,0 0-9 0,0 0 0 0,0 0 0 0,6 5 52 0,0 0 9 16,0 1 2-16,3-4 0 0,-3 1-50 0,3 0-13 15,3-1 0-15,-3-2 0 0,0-2 0 0,3-1 0 16,-3 3 0-16,2-5 0 0,-2 2 32 0,0-2 0 16,3-3 1-16,-3 0 0 0,3 0-24 0,-3 0-9 15,0 3 0-15,-3-3 9 0,-3 0-9 0,0-3 0 16,-3 3 0-16,0 3 8 0,-3-5 11 0,0-1 1 15,-6 6 1-15,-3-3 0 0,3 0 23 0,-3 0 5 16,-3 3 1-16,0-1 0 0,1 1-20 0,-4 5-4 16,0 3-1-16,-3-1 0 0,-3 6 0 0,-3 0 0 15,-5 5 0-15,-1 3 0 0,3 0-10 0,0 3-3 16,1-3 0-16,5-1 0 0,3 1-12 0,3 3 9 16,6-3-9-16,6 0 8 0,3 2-8 0,3 1 12 15,9-4-12-15,3-1 12 0,6-4-12 0,3 1 0 0,6-6 0 16,2 0 0-1,-2-5-131-15,3 0-28 0,0-5-5 0,-7 2-2 16,1-2-110-16,-3-3-23 0,18-10-4 0,-15 5-1 0,-9 5 245 16,2-11-172-16,-17 19 252 0,0 0-21 15,0 0 0-15,0 0 0 0,0 0 190 0,-6 5 34 0,-2-2 6 0,-1 5 2 16,-3 3-59-16,0-1-11 0,-3 3-2 0,0 3-1 16,0 0-47-16,0 3-10 0,-3-1-2 0,1 3 0 15,2 0-59-15,-3 1-12 0,3 1-2 0,0 1-1 16,0 0-26-16,3 0 0 0,-3 0 0 0,6-6 0 15,3 1 24-15,-2 2 7 0,-4 5 1 0,3 1 0 16,0-1-32-16,3 1 0 0,0-3 0 0,-3 7 0 16,-3-4 0-16,0-3 0 0,6-3 0 0,-6-3 0 15,-3 1 0-15,3-3 0 0,1-3 0 0,-1 0 0 0,-3 0 0 16,0-2 0-16,0-1 0 0,3-4 0 0,-3 2 0 16,3-3 0-16,-3-5 0 0,4 3 0 0,-1-3 0 0,0-3 0 15,0 0 0-15,0-2 0 0,0 0 12 0,3-6-3 16,0 3-1-16,0-5 0 0,0 0-8 0,3-6 8 15,3-2-8-15,0-3 8 0,3-5-8 0,6 0 0 16,3-3 0-16,-3 9 0 0,3-1 0 0,3 3 0 16,0-1 0-16,6-1 0 0,-3 1 0 0,3 1 0 15,5 0 0-15,10-5-11 0,3 4 11 0,0-1 0 16,-4 1 8-16,4 4-8 0,6 2 0 0,-7 0 0 0,1 3 0 0,-3 2 0 31,-3-2-133-31,-1 3-28 0,-2-1-6 0,0 0-1 0</inkml:trace>
  <inkml:trace contextRef="#ctx0" brushRef="#br3" timeOffset="-103115.63">18224 17902 2145 0,'-12'0'95'0,"9"2"20"0,-5 1-92 0,2 0-23 0,-3-3 0 0,3 2 0 16,0-2 116-16,3 3 20 0,3-3 3 0,0 0 1 15,0 0-118-15,0 0-22 0,12-3 0 0,0 3-12 16,0 0 12-16,-1-2 0 0,1-4 12 0,3 1-12 15,0 0 8-15,-3-1-8 0,3-1 0 0,-3-1 0 16,3 0 0-16,-3-3 8 0,-3 3-8 0,-1-2 0 0,1-1 20 0,-3 0-4 16,0 3 0-16,-6-2 0 0,0 2-16 0,0-3 0 15,-3 3 0-15,0 3 0 0,-3-3 0 0,0 6-19 16,-3-4 4-16,-2 6 1 0,-1 0 22 0,0 6 5 16,-6 1 1-16,-3 1 0 0,-3 3 24 0,3 2 5 15,1 0 1-15,-4 3 0 0,3 3-22 0,6-1-4 16,3 1-1-16,3-3 0 15,0 2-17-15,9-2 10 0,0 3-10 0,3-1 8 0,3-2-8 0,6 0 12 16,6-5-12-16,3-1 12 16,6 1-105-16,2-3-21 0,7-6-4 0</inkml:trace>
  <inkml:trace contextRef="#ctx0" brushRef="#br3" timeOffset="-102363.2">19082 17076 864 0,'6'-13'76'0,"-6"8"-60"15,0 5-16-15,0 0 0 0,0-3 146 0,0 3 26 16,-6-5 6-16,0 5 1 0,0-6-59 0,-3 9-12 16,-6 0-3-16,0 5 0 0,0 2-18 0,-3 4-4 0,-6 1-1 0,1 9 0 15,-1 3-36-15,-3 2-7 0,3 3-2 0,0-1 0 16,-2 1-1-16,-1 5-1 0,-3 3 0 0,0 2 0 15,-5 3-1-15,-1 0 0 0,3 3 0 0,0-1 0 16,4 1-21-16,2-8-4 0,6-1-1 16,3-4 0-16,3-1-8 0,6-5 10 0,3-2-10 15,6-9 10-15,3 3-10 0,3-7 0 16,6-4 9-16,3-2-9 0,0-5 8 0,6-3-8 0,3-6 10 0,5-2-10 16,1 1 8-16,0-4-8 0,0-2 0 0,2 2 9 15,-2-2-9-15,3 0 0 0,-3-1 0 0,2 4-11 16,-2-3 11-16,0 5-13 0,-3 2 5 0,-3 1 8 15,-7 5-9-15,-2 0 9 0,-3 3 0 0,-3 2 0 16,-9-5-13-16,3 8 4 0,-6 3 1 0,-3-1 0 16,-3 3 8-16,-3 1 0 0,-5 2 8 0,-1-3-8 15,0 3 8-15,-3-6-8 0,0 3 8 16,3-2-8-16,-3 0 16 0,4-3 0 0,-4-1-1 0,0-1 0 0,0 2 10 16,0-3 3-16,-3-5 0 0,4 0 0 0,-7 0-15 0,3 0-2 15,0-5-1-15,3 2 0 0,3 0-10 16,1 1 0-16,2-4 9 0,6 1-9 0,-3 0 0 0,6-3 0 15,6-3 0-15,3 1 0 16,6 2-81-16,3-5-21 16,6 2-4-16,2-2-1 0</inkml:trace>
  <inkml:trace contextRef="#ctx0" brushRef="#br3" timeOffset="-101779">19263 17812 2361 0,'-18'0'104'0,"12"2"23"0,-6 1-102 0,1 2-25 0,-1 1 0 0,0-1 0 16,0-2 18-16,3 2-2 0,0-5 0 0,6 3 0 16,-3-1 17-16,6-2 3 0,0 0 1 0,9-8 0 15,0 0-21-15,0 0-4 0,3 0 0 0,3 0-1 16,2-2-11-16,1-1 0 0,0 1 9 0,-3-4-9 16,3 1 0-16,-6 0 0 0,3 0 0 0,-3-3 0 15,0 0 0-15,-6 3 0 0,-1-6 0 0,-5 6 0 16,0-3 0-16,-3 3 0 0,-2 2 0 0,-4 3 0 15,0 3 0-15,-3 5 0 0,0 0 0 0,0 3-8 16,-6 5 8-16,0 2 9 0,0 1-1 0,-2 2-8 16,2 3 40-16,0 0 0 0,0 2 1 0,3-2 0 15,3 3-17-15,3-1-3 0,0-2-1 0,6 3 0 16,6-6-20-16,3 0 0 0,0 0 0 0,6-2 0 16,3-6 15-16,3 1-2 0,3-4 0 0,3-2 0 0,2-5-13 15,7 2 0-15,0-2 0 0,0 0 0 0,-1-3 20 0,1-3-1 16,0 1-1-16,-3 2 0 0,-1-3-34 0,-5 0-6 15,3 1-2-15,-6 2 0 0,-3-3 13 0,-4 1 3 16,-2 5 0-16,0-1 0 0,-3-2 8 0,-3 3 0 16,-6 5 0-16,0 0 0 0,0 0 0 0,0 0 0 15,-3 8 0-15,-3 3 8 0,-3-1 7 0,0 3 1 16,-3 1 1-16,1-1 0 0,2 0 5 0,-3 0 1 16,3 0 0-16,3-2 0 0,3 0-12 0,3-1-3 15,6-2 0-15,0 0 0 0,3-3 15 0,0-2 2 16,6-3 1-16,-1-3 0 0,7-2-26 0,0-3 0 15,3 3 0-15,3-6 0 0,-1 1 0 0,7-1-20 16,0 1 3-16,0-4 1 0,-4 4 1 0,-2-4 1 16,-3 1 0-16,0 5 0 0,-3-2 6 0,-3 2 8 0,-4 3-13 15,-5 2 5-15,-3 0 0 0,-6 3 0 0,0 0 0 0,0 8 0 16,-3 3 8-16,0-3 9 0,0 5-1 16,-3 0-8-16,3 0 17 0,-2 3-3 0,5-3-1 15,0 3 0-15,2 0 10 0,4 0 1 0,6-5 1 16</inkml:trace>
  <inkml:trace contextRef="#ctx0" brushRef="#br3" timeOffset="-70454.06">19635 6826 518 0,'0'0'46'0,"0"0"-37"16,0 0-9-16,-6-8 0 0,-3 0 86 0,3 0 15 0,-3 3 3 15,4 0 1-15,-1-3-86 0,0 0-19 16,0 3 0-16,0-1 0 0,0 1-15 0,0 2 1 16,-3-2 0-16,3 3 0 0,-3-4 14 0,0 4 15 0,-3-1-3 0,0 0-1 15,3 3-11-15,-3 0 0 0,1-2 0 0,-1-1 0 16,0 3 56-16,-3 0 5 0,-3 0 2 0,0 3 0 15,0-1-9-15,3 4-2 0,-5-4 0 0,5 4 0 16,-3-1-21-16,6 3-5 0,-6-3-1 0,3 3 0 16,0 0-9-16,0 3-3 0,0-1 0 0,-2 3 0 15,-1 6 3-15,0-1 0 0,-3 1 0 0,0 2 0 16,0 3-1-16,-5 0 0 0,2-3 0 0,-3 5 0 16,6-5 2-16,0 6 1 0,1-1 0 0,-1-2 0 15,0 3-7-15,0-1-2 0,0 6 0 0,0-6 0 16,6 1 3-16,-2-1 0 0,2 3 0 0,0-2 0 15,0 2 0-15,3 0 0 0,0-3 0 0,-3 4 0 0,3-4-2 16,-3 3 0-16,1 0 0 0,2 6 0 0,-6 2-1 0,3 0 0 16,-3 2 0-16,3 4 0 0,0-4 0 0,3 1 0 15,-5 0 0-15,5-3 0 0,0 0-9 0,3 0 0 16,3 3 0-16,0-3 0 0,0 2 0 16,-3 1 0-16,6 0 0 0,-3-1 0 0,0 1 0 15,0-3 0-15,6 0 0 0,-3 0 8 0,0 0 4 0,3-2 0 16,0 2 0-16,0 0 0 0,0-3-12 0,6 3 0 15,0 3 0-15,0-6 8 0,0 3-8 0,0-5 0 16,-3 2 0-16,0-4 0 0,0-1 0 0,3-3 0 16,-3 1 0-16,6-1 0 0,-3 0 8 0,0-2-8 15,3 3 8-15,-3-1-8 0,2 1 10 0,4-1-10 0,0-2 12 16,0 2-12-16,0-2 0 0,3 0 0 0,3-3 0 16,-3 3 0-16,6-5 23 0,-4 2 7 0,4-5 2 15,0-3 0-15,0 0-32 0,6 0-16 0,-3-2 1 0,5-3 1 16,4 0 14-16,-3 0 0 0,0-3 0 0,2-2 0 15,4 2 0-15,-3-2 0 0,-3-1 0 0,-1-2 0 16,-2 0 9-16,0-2-9 0,0-1 0 16,-1-2 9-16,4-3-1 0,3 0 0 0,0 0 0 0,-4-3 0 15,7 1-8-15,-3-4 8 0,3 1-8 0,-1-3 8 16,-2-2-8-16,0-3 0 0,-3 2 0 0,-1-5 0 16,-2 0 0-16,0 1 8 0,0-4-8 0,3-2 0 15,-1 0 8-15,4-3-8 0,-3-2 8 0,-3-3-8 16,-1 0 0-16,1-6 0 0,-3-2 0 0,0-2 0 15,0-3 0-15,-4 5 0 0,1-6 0 0,-3 1 0 16,-6 0 0-16,3-3 0 0,-3 0 0 0,0-5 0 16,-6-6 0-16,0 6 0 0,0-3-10 0,-3 3 10 0,0 2-10 15,-6 1 10-15,0-6-10 0,-3 5 10 16,0 1 0-16,-6 5 0 0,-3-1 13 0,0 4-4 0,-6-1-9 16,0-2-9-16,-5 2 9 0,2-2-13 0,-6 0 13 15,3-3 0-15,-6 2 12 0,7-2-12 0,-4 6 0 16,3-6 0-16,0 0 0 0,1 0 0 0,2-2 0 0,0-1 0 15,3 3 0-15,-3 5 0 0,-3 3 0 0,4 8 0 16,-4 3 0-16,-3 8 0 0,3 4 16 0,-5 7-4 16,-7 7-1-16,0 10 0 0,-2 9-11 0,-4 7-12 15,-3 14 2-15,-5 8 1 16,-7 10-147-16,-2 6-30 0</inkml:trace>
  <inkml:trace contextRef="#ctx0" brushRef="#br3" timeOffset="-40208.12">14057 2844 518 0,'-6'-8'46'0,"-3"3"-37"0,0-3-9 0,0 8 0 15,-2-5 86-15,2 5 15 0,0-5 3 0,0 2 1 16,3 3-79-16,0-3-16 0,-3 3-10 0,3 0 12 16,0 3-12-16,-3-3 0 0,0 3 0 0,3 2 0 15,-3 0 0-15,0 8 0 0,0-5 0 0,0 0 0 0,-2 5 0 0,2 3 0 16,-3 5-9-16,0-2 9 16,-3-3 0-16,3 8 0 0,-3-6 0 0,0 9 0 0,0-1 0 0,1 1 0 15,-7 4 0-15,3 9 9 0,-6 0 31 0,3-1 7 16,-6 12 1-16,1 2 0 0,-1 0 31 0,0-1 6 15,0 7 2-15,-3 4 0 0,4 6-25 0,-4 2-5 16,3 1-1-16,3 5 0 0,0-6-4 0,-2 8 0 16,5 6-1-16,0 0 0 0,0-6-51 0,3 6 0 15,-3 5-9-15,7-6 1 0,-4 4 8 0,3 2 0 16,0-6 0-16,3 4 0 0,0-1 0 0,3 0 0 16,0 3 0-16,0-5 0 0,-3 5 8 0,4-3 0 0,2 0 0 15,0 1 0-15,0-1-8 0,3 3 0 0,-6-3-8 0,3 1 8 16,-3 4 0-16,0-7 0 0,3 5 0 15,-3 2 0-15,3 1 9 0,0 2 1 16,0-2 0-16,0 5 0 0,3-3 10 0,0 0 3 0,-3 1 0 16,6-4 0-16,0 6-3 0,0-3 0 0,0-2 0 15,0 0 0-15,3 2-5 0,-3-3-2 0,6 1 0 0,0-3 0 16,-3-3-13-16,3 1 0 0,3 2 0 0,-3-3 0 16,0-5-10-16,3 3-5 0,-3-1-1 0,0 1 0 15,-3 0 16-15,0-1 0 0,3-2 0 0,-3 0 0 16,-3 6 10-16,3-6 5 0,-6 2 1 0,3-2 0 15,-6 3-16-15,3 0 0 0,-3-3 0 0,-3 0 0 16,3-3 0-16,-3 0 0 0,3 1-8 0,-3-4 8 16,0 7 0-16,0-7 0 0,3 1 0 0,0-3 0 0,0-3 9 15,0 1 3-15,4-1 0 0,2 1 0 0,-3-6-12 16,3-3-9-16,3-2 9 0,-1 0-13 0,4 0 13 16,-3 0 0-16,3-3 12 0,0 0-12 0,0-2 0 15,3-6 0-15,3 3 0 0,-3-3-12 0,3 3 12 0,-3 0 8 16,0-3 0-16,0 1-8 0,3-1 0 0,3-2 0 15,-1-1 0-15,4-2-9 0,-3 0 9 0,6 0 8 16,-3 0-8-16,3 3 11 0,-3-3-11 16,-1 0 10-16,4 2-10 0,0-4 10 0,0-1 0 0,3-2 0 15,0-3 0-15,2 2 0 0,7 1-2 0,-3 0 0 16,0-3 0-16,2 0 0 0,7 3-8 0,0-3 12 16,-1 0-12-16,1-3 12 0,3 0-12 0,-1-2 10 15,4-5-10-15,0 4 10 0,-1 1 9 0,7-3 1 16,3 3 1-16,-1 0 0 0,1-3-21 0,-1 0 0 0,4-3-10 0,-4 4 10 15,7-4 0-15,0 3 0 0,-1-2 0 0,4 2 9 16,-10-6-9-16,4 4 0 0,5-6 0 0,-2 3 8 16,5 2 0-16,-2-2-8 0,2-3 12 0,-5 6-4 15,-1-3-8-15,4-1 0 0,2 1 0 0,4 3 0 16,-1-1 0-16,1 1 12 0,-4-1-12 0,4-2 12 16,-4 0-12-16,4-1 0 0,5-1 0 0,-3-1 8 15,-2 0-8-15,2 0 0 0,-2-2 0 16,5 2 8-16,4 0-8 0,-4-2 0 0,0-1 0 0,1-2 0 15,-1 2 0-15,4-2 8 0,2 3-8 0,-3-3 0 16,-5-3 0-16,2 3 0 0,4-6 0 0,-1 4 0 16,0-1 0-16,1 0 0 0,-4 0 8 0,1 1-8 15,-1-4 8-15,0 3-8 0,4 1 12 0,-4-1-4 16,4-3-8-16,-4 4 0 0,-3-4 9 0,4 1-9 16,2 2 0-16,-2-5 0 0,-4 3 0 0,1-4 0 0,-1 1 0 0,0-2 0 15,4-1 0-15,-1 0 0 0,1-2 0 0,-1 0 8 16,-2-3-8-16,-1 0 0 0,3 0 0 0,4-3 0 15,-1 0 0-15,-2-2 8 0,-7 0-8 0,6-1 0 16,1-2 0-16,5-2 8 0,-2 2-8 0,-7-5 0 16,-2 2 0-16,2-2 0 0,3 0 0 0,4-1 0 15,-1 1 0-15,1 0 0 0,-7-3 0 0,3 3 0 16,4 0 0-16,-4-3 0 0,4 0 0 0,-4 0 0 16,-3-2 0-16,1-1 0 0,2 6 9 0,1-6-9 15,-1 3 12-15,-2-2-12 0,-1 2 0 0,-3 0 0 0,4 0 0 16,2 0 0-16,4 3 0 0,2-3 8 15,-8 3-8-15,-1 0 0 0,0 0 0 0,1-1 0 0,2 1 0 16,-2 3 0-16,-10-1 0 0,-2 0 0 0,-4-2 0 16,1 3 0-16,5-1 0 0,-5 3 0 0,-4-3 0 15,-2 4 0-15,0-1 0 0,-7 0 0 0,-2-3 0 16,-3 3 0-16,-4-5 0 0,4 2 0 0,3-2 0 0,-4 0 0 16,4 0 20-16,0-3-2 0,-1-3-1 0,1 1 0 15,-3-1-17-15,-3 1 0 0,2-1-13 0,-2-2 5 16,-3 0 8-16,5 0 0 0,-2-3 0 0,3 0 0 15,-3-2 0-15,2-4 0 0,1-1 0 0,-3-1 8 16,-1-2-8-16,1 2 9 0,-6-5-9 0,0 2 10 16,-4 1-10-16,1 0 0 0,-3-3 0 0,0 2 0 15,0-2 0-15,2-5 0 0,1-1 0 0,0 1 0 0,-3-3 0 16,3-3 12-16,-4 1-4 0,4 2 0 0,-3-3-8 16,3-2-11-16,-6 0 3 0,2-1 0 0,-2-4 8 0,0 2 12 15,-3-3-2-15,0 1-1 0,-3 2-9 0,0 0-12 16,-1-5 2-16,1 0 1 0,0-3 9 15,0 0 0-15,-3 0 0 0,3 0 0 0,-3 0 0 0,3-2 0 16,-3-1 0-16,3-2 8 0,-4-5-8 0,4 5 11 16,-3-3-11-16,3 0 12 0,-3-2-12 0,3-4 0 15,-3-1 0-15,0 2 0 0,-3 0 8 0,3 0-8 16,-1-3 8-16,4-3-8 0,-3 4 8 0,0-1-8 16,3-2 0-16,0-1 8 0,0-2-8 0,0-2 0 15,3-1 0-15,-4-2 0 0,1-3 0 0,3 0 0 16,0-6 0-16,-3 4 0 0,0 2 0 0,3 0 0 0,-3-8 0 15,-1 8 0-15,1 3 0 0,3-3 0 0,-3-3 0 16,0 1 0-16,-3 2 0 0,0 0 0 0,3 5 0 0,-3-5 0 16,-4 0 0-16,-2 3 0 0,0 2 0 0,-6 0 0 15,0-2 0-15,0 2 0 0,-3 1 0 0,-3 2 0 16,-3-3 0-16,1 3 0 0,-1-3-8 0,0 1 8 16,0-1 0-16,-6 3 0 0,3-3-9 0,-3 1 9 15,3-1 0-15,0 3 0 0,0 3 0 0,-5 2 0 16,2 0 0-16,-3 0 0 0,3-2 0 0,-3 5 0 15,-3 3 0-15,0-1 0 0,-5-2 0 0,-1 3 0 16,0-1 0-16,-3 3 8 0,-3 1-8 0,-2-1 0 16,-1 0 0-16,0 3 8 0,4-6-8 0,-4 4 0 15,3 4 0-15,-6 1 8 0,4 2-8 0,-4-3 0 16,-6 3 12-16,1 1-3 0,-4-4-1 0,3 6 0 16,1 0-8-16,-1 2 0 0,3 3 0 0,-2-2 0 15,-4 2 0-15,-2-3 0 0,-1 6 0 0,-3-3 0 0,-2 3 0 0,-1 2 0 16,7 3 0-16,-4-5 0 0,-5 5 0 0,-1 2 0 15,-5-7 0-15,2 5 0 0,1 0 0 0,-1 3 10 16,4 2-1-16,-1-2 0 0,-8 2 17 0,-1 6 3 16,1-6 1-16,-1 8 0 0,7 1-30 0,-4-4 0 15,-2 3 0-15,-1 1 0 0,-5 4 0 0,2 1-13 16,4-1 1-16,-4 1 0 0,-5 5 12 0,0 2 0 16,-4-5 0-16,7 3 0 0,0 3 0 0,-1 2 16 15,1 0-3-15,-4 0-1 0,-2 3-12 0,6-3 0 16,-4 3 0-16,4 2 0 0,-7 1 0 0,-2 2 0 15,0-6 0-15,-1 9 0 0,1-8 0 0,0 5 0 0,-4 3 0 16,1-6 0-16,0 8 0 0,5-5 0 0,4 3 0 16,0-5 0-16,-4 2 0 0,1 0 0 15,2 2 0-15,4-2 0 0,3-2 0 0,-1 2 0 0,-2-5 0 0,-1-1 0 16,1 4 0-16,5-1 0 0,1-5 0 0,-1 3 0 16,1 5 0-16,-3-10 0 0,2 2 0 0,4 3 0 15,2-6 0-15,4 6 0 0,-1-6 0 0,-5 6 0 16,-1-5 0-16,1 2 0 0,-1 0 0 0,4 0 0 15,-1 3 0-15,-2-6 0 0,-4 1 0 0,-2 2 0 16,2-3 0-16,1 6 0 0,-1-5 0 0,4-4 0 16,-1 4 0-16,-5-1 0 0,-3 1 0 0,2 2 0 15,1 3 0-15,-1 0-16 0,1-3 3 0,-7 0 1 0,1 8 12 16,0 3 16-16,-1-6-3 0,1 8-1 0,-4-2-12 16,-2 5 0-16,0 0 0 0,-1 0-10 0,7 0 2 15,-3 0 0-15,-7 5 0 0,1 3 0 0,3-2 16 16,-1 7 3-16,7-5 1 0,-6 5 0 0,-1 0-12 15,-2 0 0-15,3 6 0 0,-1-6 0 0,4 6 0 16,-6-3 0-16,2-1 0 0,1 1 0 16,3 8-28-16,-1-5-8 0,-2 2-2 0,-1 0 0 15,1 5-7-15,0 4-2 0,2-1 0 0,1 8 0 16,0-3-125-16,2 6-24 0</inkml:trace>
  <inkml:trace contextRef="#ctx0" brushRef="#br3" timeOffset="-32906.26">17248 5982 403 0,'-45'0'17'0,"28"0"5"0,-1 6-22 0,-6 4 0 16,-6 1 0-16,3-1 0 0,1 4 151 0,2 1 25 0,-3 1 6 0,0 0 1 16,3-3-147-16,1 1-28 15,-1 1-8-15,-3 1 0 0,-6 3 0 0,6 2 0 16,4-2-8-16,-4 7 8 0,-3 6-8 0,3 2 8 0,0 3-8 16,-2 6 8-16,-1 2-8 0,0 2 8 0,0-2-8 15,1 5 8-15,-4 6 0 0,3 2 0 0,-6 0 0 0,-2 6 0 16,2-3 0-16,-3 2 0 0,4-2 0 0,-4 5 0 15,3 6 26-15,-3-1 4 0,7 1 1 0,-4 2 0 16,3-3 28-16,1 3 5 0,2 3 2 0,-3 2 0 16,0 1-31-16,1-1-7 0,2 0 0 0,3 1-1 15,9 2-19-15,-3-3-8 0,3 1 8 0,4-4-8 16,2-2 0-16,0 3 0 0,0-3 0 0,0 3 0 16,6-6 0-16,0 3 0 0,3 3 0 0,0-5 0 15,3 2 0-15,0-3 8 0,3 3-8 0,3-2 0 16,0-4 0-16,0 1-14 0,3 0 2 0,0 0 0 0,3 2 12 15,-3-2 0-15,-1 0 0 0,-2 0 0 0,3 2 0 0,0 3 0 16,3 0 0-16,3 0 0 0,0 3 10 0,3-3 5 16,-3 0 1-16,3 0 0 0,-1-2-16 0,1-1 0 15,0-7 8-15,3-1-8 0,0 1 15 0,3-1 0 16,-1-5 0-16,7 1 0 0,3-7-4 16,3 1-1-16,-1-8 0 0,7 0 0 0,3-2-10 0,-4-4 0 15,7-2 0-15,0 0 0 0,-1 0 0 0,10-5 0 16,2-5 0-16,1-1-11 0,-4-2 11 0,1 0 0 15,3-3 0-15,-4-3 0 0,-2-2 0 0,5 0 8 16,-2-5-8-16,5-1 0 0,7-2 0 0,-4-2 0 16,-5-1 0-16,-1-5 0 0,4-3 0 0,-4 1 0 0,1-6 0 0,-1-3-8 15,4 0 8-15,-1-4 0 0,-5-4 0 0,-3-2 0 16,-1-6 0-16,1-2 0 0,-4-5 0 0,4 0 0 16,-1-3-17-16,-5-3-2 0,0-5 0 0,-4-5 0 15,-2-6-1-15,-3-5 0 0,2-5 0 0,4-3 0 16,0-5 3-16,-4-3 0 0,-2-5 0 0,0-2 0 15,-4-6 1-15,1-3 0 0,-6-7 0 16,0-1 0 0,-4-5-38-16,1 0-7 0,-3-7-2 0,-3-1 0 0,-3-3-47 15,0-2-10-15,-1-2-1 0,-2-1-1 0,-6 0 86 0,0-2 18 0,0 0 3 0,-6-1 1 16,-3 6 75-16,-3-3 15 0,-3 1 4 0,0 2 0 16,-3 0-4-16,-6 2-1 0,4-2 0 0,-7 5 0 15,3 1-29-15,-6-1-6 0,-3 3 0 0,0 5-1 16,-5 3-26-16,-4 2-5 0,0 1 0 0,0 4-8 15,-2 12 8-15,-1-1-8 0,0 6 0 0,-3 2 0 0,4 5 0 16,-1 6 0-16,-3 5 0 0,-2 6-12 0,-7 2 12 0,0 5 0 16,1 6-10-16,-4 0 10 0,4 10 0 0,-4 0 0 15,0 3-9-15,-5 5 9 0,-7 6 0 0,1 5 9 16,-1-1-1-16,4 9 0 0,2 5-8 0,-2 5 0 16,2 3 0-16,1 0 0 15,-4 5-28-15,1 6-5 0,-1-1-1 0,6 1 0 16,4 2 1-16,-1-5 0 0,7 3 0 0,2-1-306 15,6-2-61-15</inkml:trace>
  <inkml:trace contextRef="#ctx0" brushRef="#br3" timeOffset="-31571.31">21862 4710 806 0,'-24'2'72'0,"-3"4"-58"16,-9-1-14-16,-2 8 0 0,-1 0 0 0,-3 1-10 15,10-1 2-15,-4 5 0 0,0-2 8 0,0 3 0 16,-2-1 0-16,-1 3 0 0,-3 3 42 0,7 3 10 15,2 2 3-15,0 2 0 0,0 7 1 0,1-1 0 16,2 10 0-16,-3 1 0 0,6 5-42 0,1 8-14 16,-1 5 9-16,-3 5-9 0,3 3 0 0,-5 3 0 15,2 2 0-15,-3 6 0 0,6 5 0 0,-3 3 0 16,-2-3 0-16,-1 7 0 0,0 1 8 0,3 3-8 16,4-3 8-16,-4-3-8 0,6 3 0 0,0-3 0 15,0 0 0-15,4-2 0 0,-4-6 0 0,3 6 0 0,0 0 0 0,3-1 0 16,0-5 0-16,4 6 0 0,2-3 0 0,-3 5 0 15,6-2 0-15,0-1 8 0,3 6-8 0,0 0 12 16,0 5 9-16,3-2 3 0,0-6 0 0,0 6 0 16,3-3-3-16,3 2 0 0,0-5 0 0,6 1 0 15,0-6-6-15,0 0-2 0,6-3 0 0,0-5 0 16,2-5-13-16,4-6 0 0,0 3 8 0,3-2-8 16,0-4 0-16,3-1 0 0,2-7 8 0,1 1-8 15,0 0 0-15,6-3 0 0,-1-5 0 0,4 0 0 16,0 3-10-16,-1-6 2 0,4-5 0 0,-3 0 0 15,-1-3 8-15,4-2 0 0,3-3 0 0,-1 0 0 16,1 0 0-16,3-5 0 0,2-3 0 0,1 0 0 16,-3-5 8-16,2-3-8 0,-5-2 8 0,5-9-8 0,1 1 12 15,6-6-1-15,-1-2-1 0,-2-9 0 16,-4 1-2-16,-2-5 0 0,0-6 0 0,2-3 0 0,7-2 8 16,-1-8 0-16,4-6 1 0,-4 1 0 0,1-8-2 15,-1-9-1-15,-5-4 0 0,3-6 0 0,5-2 2 0,1-1 1 16,-7-5 0-16,7-2 0 0,-7-1-17 0,1-2 0 15,-6-8 0-15,-1 3 0 0,1-3 15 0,2-5-1 16,4-3 0-16,-6-8 0 0,-1 0-3 0,-2-3-1 16,-3-2 0-16,-7 0 0 0,1 2-10 0,-3-2 0 15,-6-5 0-15,2 2 8 0,-8-5-8 0,3 0 0 0,-3-11 0 16,-3 3-11-16,-3 0-10 0,-1-3-3 0,-5-2 0 16,0-1 0-16,-9 4 24 0,-3 2-11 0,-6-6 11 0,-3 4-8 15,1 1 8-15,-7 1 11 0,-3 0-3 16,-6 0 0-16,-3 6 0 0,-8 4 0 0,-4-2 0 0,-9 5 0 15,-2 6-8-15,-4-1 0 0,4 0-12 0,-7 6 12 16,1 3 0-16,-10 2 12 0,4 0 0 0,-7 5 0 31,4 6-35-31,-4 5-6 0,1 10-2 0,-4-2 0 16,-8 8-16-16,6 7-3 0,-1 1-1 0,4 10 0 16,5 3-5-16,1 6-2 0,-3 2 0 0,2 5-519 0</inkml:trace>
  <inkml:trace contextRef="#ctx0" brushRef="#br3" timeOffset="-29091.32">18367 8009 345 0,'0'0'31'15,"0"-8"-31"-15,0 8 0 0,0 0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08:04.002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2508 476 403 0,'0'0'17'0,"0"0"5"0,0 0-22 0,0 0 0 15,0 0 0-15,0 0 0 0,0 0 164 0,0 0 28 16,0 0 5-16,0 0 2 0,0 0-108 0,0 0-22 0,0 0-4 0,0 0-1 16,0 0-27-16,0 0-5 15,0 0-2-15,0 0 0 0,0 0-3 0,0 0-1 0,0 0 0 16,0 0 0-16,0 0-4 0,0 0-1 0,0 0 0 15,0 0 0-15,0 0-9 0,0 0-1 0,0 0-1 0,0 0 0 16,0 0 19-16,0 0 4 0,0 0 1 0,0 0 0 16,-6-8-20-16,6 8-4 0,-6 0-1 0,0-5 0 15,-3 5 12-15,0 0 3 0,3 0 0 0,-2 0 0 16,-4 0 7-16,-6 5 1 0,0-5 1 0,3 6 0 16,-9-4 4-16,3 4 1 0,-2-1 0 0,2 3 0 15,0 0 3-15,-6 5 1 0,3-2 0 0,3 2 0 16,-5-5 4-16,5 5 1 0,-3 0 0 0,-3 6 0 15,3-11-47-15,4 2 0 0,2 3 0 0,0 1 0 16,3-6 0-16,6 5 0 0,-6-8 0 0,9 8 0 0,0-7 0 16,3 2 0-16,-3 0 0 0,6 2 0 15,-3-7 0-15,6 2 0 0,-3 0 0 0,6 3 0 0,-3-2 0 0,3-1 0 16,-3-3 0-16,6 4 0 0,0-6-12 0,0 0-6 16,-6 8-1-16,6-8 0 15,0 0-9-15,3 0-3 0,-3 0 0 0,-6 0 0 0,6 0 17 0,-1 5 3 16,1-5 1-16,-9 0 0 15,0 0-15-15,0 0-3 0,0 0-1 0,0 0 0 0,0 0 29 0,-6 5 0 16,3-2-8-16,-8 2 8 0,2 1 0 0,-6 1 0 16,3-1 0-16,-3 2 0 0,0-3 0 0,0 3 0 15,-6-3 0-15,4 3 0 0,-10 5 13 0,3-2-4 16,-6 2-1-16,3-5 0 0,1 5 9 0,2 1 2 16,-3-1 0-16,6 0 0 0,-3-5-9 0,3 8-2 15,1-3 0-15,5 0 0 0,-3 1 0 0,0-7 0 16,6 1 0-16,0 3 0 0,0 2-8 0,6 0 12 15,3 1-12-15,-3-9 12 0,3 3-12 0,3 0 0 0,3 2 0 0,3-2 0 16,-6-2 0-16,9 2 0 16,-6-3 0-16,6 3 0 0,3-3 0 0,0-5 0 0,3 3 0 0,-3 2 8 15,3-5-8-15,0 0 0 0,-1 5 0 0,1-5 8 16,6-5-8-16,0 5 0 0,0 0-12 0,0-5 12 16,-3 2-132-1,5-2-20-15,-2 0-3 0,0 2-724 0</inkml:trace>
  <inkml:trace contextRef="#ctx0" brushRef="#br0" timeOffset="217.5">2193 905 288 0,'-9'8'25'0,"3"-3"-25"16,3-2 0-16,0 2 0 0,-3 8 265 0,3-7 48 15,-6 7 10-15,0 0 1 0,6-5-165 0,-6 5-34 16,-3-2-6-16,6 2-2 0,3 0-55 0,-6 0-11 16,0 1-3-16,6-1 0 0,-6 0-34 0,4-8-14 15,2 9 11-15,3-6-11 0,-3-3 0 0,3 3 0 16,3-3 0-16,5-2-614 16,-5 2-119-16</inkml:trace>
  <inkml:trace contextRef="#ctx0" brushRef="#br0" timeOffset="397.47">2327 762 403 0,'0'0'36'0,"0"0"-36"0,0 0 0 0,0 0 0 16,0 0 214-16,0 0 36 0,0 0 7 0,0 0 2 15,0 0-156-15,0 0-31 0,0 0-7 0,0 0-1 16,0 0-76-16,-3 5-16 0,0 3-4 0,0-2 0 15</inkml:trace>
  <inkml:trace contextRef="#ctx0" brushRef="#br0" timeOffset="1118.45">2437 1029 518 0,'0'0'46'0,"0"0"-37"16,0 0-9-16,0 0 0 0,9 0 183 0,-6 0 34 16,6-5 7-16,-7 5 2 0,7 0-147 0,-3-5-30 15,6 2-5-15,-3-2-2 0,-3-3-16 0,9 2-3 16,-9-1-1-16,3 1 0 0,6-2-22 0,-9 3 0 16,3-8 0-16,0 8 0 0,0-3 0 0,-1-6 0 15,1 9 0-15,-6-3 8 0,0-5-8 0,-3 2 0 16,0 3 0-16,0 0 0 0,-6-5 0 0,0 8 0 15,3-3 0-15,-5 3 0 0,-1-1 10 0,0 6 7 0,-6 0 2 0,6 0 0 16,-12 6 52-16,6-1 10 0,0-2 3 16,-6 7 0-16,1-2-20 0,5 5-4 0,-6 1-1 0,6-1 0 15,-3 5-26-15,6-4-5 0,-9-1 0 0,12 0-1 16,-5 6-19-16,8-6-8 0,-3 0 8 0,-3 0-8 16,6 0 0-16,3 6 0 0,3-6 0 0,0 0 0 15,3-5 0-15,3 6 0 0,0-9 0 0,3 3 0 31,0-3-20-31,3 3-8 0,2-8-3 0,-2 0 0 0,3 0-20 16,0 0-4-16,0-8-1 0,0 3 0 0,-3-3-12 16,6 3-2-16,-4-3-1 0,4-3 0 0,0 3 31 0,-6-5 5 0,0 5 2 0,0 3 0 15,-3-1 9-15,-3 4 1 0,0-4 1 0,-6 6 0 16,0 0 42-16,0 0 9 0,0 0 2 0,0 0 0 0,0 0 41 0,-6 8 8 16,-3 3 1-16,-3-3 1 0,3 5-9 0,-6 6-1 15,3-3-1-15,-3 2 0 0,6 1-28 0,-5-1-6 16,2 3-1-16,-3-2 0 0,6-3-13 0,0 7-3 15,-3-4-1-15,-3 7 0 0,3-4-11 0,0 4-8 16,0-2 12-16,3 5-12 0,-8 3 8 0,5 0-8 16,0-1 0-16,3-2 0 0,-6 3 0 0,0 0 0 15,3-6 8-15,3 6-8 0,-3-5 0 0,-3-1 0 16,4-2 0-16,-1-3 0 0,0 0 8 0,-3 3-8 16,3-3 0-16,0-2 0 0,0-6 0 0,-3 0 0 15,0 6 0-15,-2-11-12 0,-1-3 49 0,3 3 11 16,0 0 1-16,3-3 1 0,0-5-12 0,0 0-2 15,3 0-1-15,-3 0 0 0,3-5-12 0,1-3-3 16,-1 0 0-16,6-11 0 0,-3 6-7 0,3-8-1 16,3-3-1-16,3 3 0 0,3-6-11 0,0 1 0 15,8-6 0-15,-5 6 8 0,3-6-8 0,3 0 0 0,3-2 9 16,0 2-9-16,3 0 0 0,0 6 0 0,2 0-12 0,1-1 4 31,0 1-59-31,3-1-11 0,-6 9-2 0,-1-4-695 0,4 4-138 0</inkml:trace>
  <inkml:trace contextRef="#ctx0" brushRef="#br0" timeOffset="1539.27">2681 990 1566 0,'0'0'69'0,"0"0"15"0,0 0-68 0,0 0-16 15,0 0 0-15,0 0 0 0,0 0 29 0,0 0 3 16,12 0 0-16,6 2 0 0,-7 3 9 0,7-5 3 16,-9-5 0-16,6 3 0 0,3-4-36 0,-9 1-8 15,6-3 0-15,-6 0 0 0,3 3 0 0,-3 0 0 16,-1-3 8-16,4-3-8 0,-3 3 0 0,-3 0 0 16,6-2 8-16,-3 2-8 0,-6-6 0 0,3 6 0 15,6-5 0-15,-12 3 8 0,3 2-8 0,3 2 0 16,-6-7 0-16,0 5 8 0,-6 3-8 0,3-3 0 15,3 8 9-15,-9-5-9 0,0 5 28 0,6 0 0 16,-6 5 1-16,-3-5 0 0,3 8 17 0,-3 0 3 0,3 2 1 16,-8 4 0-16,5-6-6 0,-6 2-2 0,0 6 0 15,3-3 0-15,-3 1 4 0,6 4 1 0,0 1 0 0,4-6 0 16,-1 0-37-16,6 6-10 0,-6-6 0 0,9 3 0 16,0 2 0-16,0-7 0 0,0 2 0 0,9 0 0 15,-3 0 0-15,3-5 0 0,-1 0 0 0,10-2-8 16,-9-1 8-16,6 3-12 0,-3-8 12 0,3-5-12 15,-3 2-112 1,6 3-22-16,-6-11-5 0,-1 3-484 0,7 0-97 0</inkml:trace>
  <inkml:trace contextRef="#ctx0" brushRef="#br0" timeOffset="2169.37">3089 841 748 0,'0'0'67'0,"0"0"-54"0,0 0-13 0,0 0 0 16,6-5 108-16,-6 2 18 0,0 3 4 0,5-5 1 16,-5 5-19-16,6-5-3 0,3 2-1 0,-9 3 0 15,0 0-42-15,0 0-9 0,0 0-1 0,0 0-1 16,0 0 13-16,-6 8 2 0,3 5 1 0,0 1 0 15,0-4-6-15,0 3-1 0,-8 1 0 0,2-1 0 16,-3 3-8-16,0 2-3 0,3-4 0 0,0 4 0 16,-3-5-28-16,3 0-5 0,3 1-2 0,0-1 0 15,3 0-6-15,0-2 0 0,3-3-1 0,0 0 0 16,0-8-11-16,6 5 0 0,6 0 0 0,-9-5 0 0,9 0 0 16,-3 0 8-16,3-5 0 0,3-3 0 0,0 3-8 0,2-1 0 15,1 4-10-15,-3-9 10 16,3-2-35-16,0 0-1 0,-3-1 0 0,0 7 0 15,6-7 12-15,-10 1 3 0,7 3 0 0,-9 2 0 0,6-3 5 0,-3 3 0 16,-3 3 1-16,0 2 0 0,0-2 15 0,0 5 0 16,-9 0 0-16,3 0 0 0,3 0 0 0,0 5 0 15,0-2 0-15,-6 2 0 0,0 3 13 0,0 3 6 16,-6-3 1-16,3 2 0 0,0 3 8 0,-3 1 1 16,3-1 1-16,-3 0 0 0,0 0-7 0,0-5-2 15,3 5 0-15,3-2 0 0,-6 2-11 0,3 0-2 16,-3-5-8-16,6 6 12 0,0-9-12 0,0 3 0 15,6-3 0-15,-3-2 0 16,3 2-194-16,0-5-45 0</inkml:trace>
  <inkml:trace contextRef="#ctx0" brushRef="#br0" timeOffset="2970.56">3776 886 230 0,'0'0'20'0,"0"0"-20"0,0 0 0 0,0 0 0 16,0 0 172-16,0 0 29 0,0 0 7 0,0 0 0 15,0 0-75-15,0 0-15 0,0 0-3 0,0 0-1 16,0 0-28-16,0 0-6 0,0 0 0 0,0 0-1 15,0 0-10-15,-3 0-1 0,-6 0-1 0,3 0 0 16,-6 0-4-16,3-5-1 0,1 10 0 0,2-5 0 16,-3 0-16-16,-3 0-3 0,-3 6-1 0,3-6 0 15,0 8-10-15,-6-3-1 0,3-2-1 0,0 7 0 16,1-2-15-16,-1-3-3 0,3 3-1 0,0-2 0 16,0 2 1-16,3-3 1 0,0 0 0 0,0 3 0 15,6-3-13-15,-6 3 0 0,9-2 0 0,0-6 0 0,0 0 0 16,3 7 0-16,3-1 0 0,0 2 0 0,-3-3 0 0,9-5 0 15,-3 8 0-15,-3-3 0 16,9-2-10-16,-3 2 10 0,0 0-8 0,5 1 8 0,-8-4 0 0,6 9-10 16,-6-8 10-16,3 7 0 0,-3-7-12 15,0 7 4-15,-3-2 8 0,0-2-13 0,-6 2 13 16,6 0 0-16,-6 2 0 0,-6-2 0 0,0 3 0 0,3-3 0 16,-3-3 8-16,0 3-8 0,-3-3 0 0,-3-2 0 15,3 2 0-15,-3 0-9 0,0-2 21 0,1 2 4 16,-7 1 0-16,6-6 1 0,-3 0-17 0,0 2 0 15,0 4 0-15,3-6 0 0,-3 0 0 0,6 0 0 16,-8-6 0-16,5 4 0 0,0 2 0 0,3-6 0 16,0-2 0-16,3 3-9 15,3-3-19-15,0 3-4 0,3-3-1 0,3 3 0 16,0-9-190-16,3 9-37 0,6-16-8 0,0 8-2 0</inkml:trace>
  <inkml:trace contextRef="#ctx0" brushRef="#br0" timeOffset="3354.3">4026 931 1335 0,'0'0'59'0,"0"3"13"0,6 2-58 0,-6-5-14 0,0 0 0 0,3-5 0 16,9 10 84-16,-9-10 15 0,-3 5 2 0,6-3 1 0,0 3-39 0,0-5-8 15,3 0-2-15,-6 2 0 0,-3 3-13 0,6-5-2 16,-3-3-1-16,-3 8 0 0,0 0-29 0,3-5-8 16,-3 5 0-16,0-6 0 0,0-2 10 0,0 3 1 15,-6 2 0-15,3-2 0 0,-3 0 3 0,0 2 1 16,-6-2 0-16,0 5 0 0,-3 0-5 0,0 0-1 16,-3 5 0-16,1-5 0 0,2 8 0 0,-6 0 0 15,0 3 0-15,0 2 0 0,3 0 6 0,0 0 1 16,1 1 0-16,2-1 0 0,3 5 12 0,-3-4 2 15,3-1 1-15,3 8 0 0,0-3-14 0,3 1-2 16,0-6-1-16,3 3 0 0,3 3-6 0,0-6-8 16,3 5 11-16,3-4-11 0,-3-6 8 0,6 2-8 15,3-2 0-15,6-3 0 0,-3-5 0 0,3 0-11 16,2 0 0-16,7-5 0 16,-3-3-210-16,3-2-43 0</inkml:trace>
  <inkml:trace contextRef="#ctx0" brushRef="#br0" timeOffset="3887.35">4428 566 460 0,'-3'6'20'0,"3"-6"5"15,-3 2-25-15,3 3 0 0,-6-5 0 0,6 0 0 16,0 0 302-16,0 0 55 0,0 0 11 0,0 0 3 15,12 0-246-15,3-5-49 0,-6 3-9 16,12-9-3-16,-9-2-40 0,5 5-9 0,4-5-2 0,-6-1 0 16,3 1-13-16,6 0 11 0,-6 2-11 0,0-2 10 0,-4 5-10 0,1-5 0 15,-3 2 0-15,0 3 0 0,-6-5 8 0,3 5-8 16,-3 3 8-16,0-3-8 0,-6-3 8 0,0 3-8 16,0 3 0-16,-9-3 8 0,3 3-8 0,0 2 10 15,-6-2-10-15,0 5 10 0,-3 0 12 0,-2 8 2 16,-4-8 1-16,-3 10 0 0,-3-2 16 0,-3 0 3 15,1 3 1-15,-1 5 0 0,0 2-5 0,9 6-2 16,-6 3 0-16,4-1 0 0,-1 3-4 0,3 3-1 16,-3 0 0-16,6 2 0 0,-3 3-15 0,-5 8-3 15,2-5-1-15,3 5 0 0,6-11-14 0,3-2 8 16,0 2-8-16,6-2 0 0,0-5 15 0,6-4-3 16,0-2-1-16,6-2 0 0,0-3-11 0,3 0-9 15,-3-8 9-15,9 5-13 0,-9-8 13 0,9-5 0 16,0 0 0-16,0-5 10 0,0-3-10 0,-1 3 0 0,1-3 0 15,0-3 8-15,0 3-8 0,-3-2-9 0,3 2 9 0,-6 2-13 16,0 4 13-16,-3 2 0 0,0 0 0 0,-3 0 0 16,3 2 0-16,-6 4 0 0,0-1 0 15,-3 8 0-15,3-5 0 0,-6 3 10 0,6-3-2 16,-6 5 0-16,3 0-8 0,3 0 8 0,3 1-8 0,-3-1 8 16,0-5-8-16,6 2 12 0,-3-2-12 0,0-2 12 15,3-1-12-15,2 3-9 0,1-3 9 0,0-5-13 16,3 0-143-16,0 0-28 0,3-5-5 15</inkml:trace>
  <inkml:trace contextRef="#ctx0" brushRef="#br0" timeOffset="4393.14">4633 1029 1447 0,'-9'8'64'0,"9"-3"13"0,0 1-61 0,-5-6-16 16,2 0 0-16,0 8 0 0,0-3 87 0,3-5 14 15,0 0 3-15,0 0 1 0,3 3-57 0,-3-3-11 16,6 0-2-16,2-3-1 0,1 3-10 0,3-5-1 16,-3-1-1-16,3 4 0 0,-3-4-12 0,0 1-2 15,3-3-8-15,0-2 12 0,3 2-12 0,-9-6 0 16,8 1 8-16,-8 5-8 0,0-5 0 0,0 3 0 16,0-4 0-16,0 6 0 0,-6-5 0 0,0 0 0 15,0 0 0-15,0 2 0 0,-6 3 0 0,3 0 0 16,-3-2 0-16,-3 10 9 0,3-3 0 0,-8 3 0 0,2 3 0 0,-3 2 0 15,0 0 34-15,-6 3 6 0,0 5 2 0,-3 6 0 16,7-3 5-16,-4 2 0 0,-3 1 1 0,6-1 0 16,-3-2-28-16,3 3-5 0,6-1-2 0,1 1 0 15,2 2-10-15,9-8-1 0,0 6-1 0,0-6 0 16,3-5-10-16,6 5 0 0,-1-8 0 0,4 1 0 16,6-4 12-16,-3-4 0 0,6 2 0 0,-3-6 0 15,0 1-12-15,0-3-11 0,-1 3 3 0,1-3 0 16,-3-5-17-1,3-1-3-15,-3 4-1 0,0 2 0 0,-6 0 29 0,3-3-9 16,-3 3 9-16,-1 3 0 0,-2 5 0 0,-6 0 0 0,3-5 0 0,-3 5 0 16,0 0 0-16,-3 10 0 0,0-4 0 0,0 2 0 15,0 5 12-15,-2 0-1 0,-1-5-1 0,3 5 0 0,0-2 2 0,3 2 1 16,0-5 0-16,3 3 0 0,0-3-13 16,3-3 0-16,2 3 0 0,4-8 0 0,-3 0 0 0,3 0 0 15,6-5 0-15,-3 2 0 16,3-8-113-16,0 3-26 0,3-5-5 0,-4 0-866 15</inkml:trace>
  <inkml:trace contextRef="#ctx0" brushRef="#br0" timeOffset="4978.14">5360 447 806 0,'0'0'72'0,"0"0"-58"0,0 0-14 0,0 0 0 16,0 0 223-16,0 0 41 15,0 0 9-15,0 0 2 0,0 0-163 0,6-5-33 16,3 5-7-16,-1-5 0 0,4-1-44 0,3 4-9 0,0-4-2 0,3 1 0 16,0 2-5-16,0-2-2 0,0-3 0 0,-1 3 0 15,-2-3-10-15,0-3 0 0,-3 3-10 0,3 3 10 16,-3-8 0-16,0 5 0 0,-3-3 0 0,0 3 0 16,0-5 0-16,-3 0 13 0,0 5-2 0,-4-5-1 15,4 2 9-15,-3-2 1 0,-3-6 1 0,0 6 0 16,0 0-21-16,-3 5-16 0,-3-5 2 0,-2 8 1 15,-1-3 22-15,-3 8 5 0,0 8 1 0,-6-3 0 16,-3 8 39-16,-6 6 8 0,-5-4 2 0,-4 9 0 0,0-3 0 16,3 3 1-16,1 3 0 0,-1-1 0 0,3 9-43 0,0 4-9 15,4 12-1-15,2 1-1 0,0 1 1 0,0 6 0 16,6-9 0-16,-8 3 0 0,2 5-12 0,3 8 10 16,-6 6-10-16,6-1 10 0,3-10-10 0,-2-3 8 15,5 6-8-15,-6 2 8 0,6 5-8 0,3-5 8 16,0-7-8-16,0-1 8 0,3-13-25 0,-6-6-6 15,4-7-1-15,-4 3 0 0,6-4 24 0,-9 1-11 16,3-3 11-16,3 3-8 0,0-8 8 0,0-3-8 16,-3-3 8-16,3-2-8 0,1-5 8 0,-1-3 0 15,0-3 0-15,0-10 8 0,3-3-8 0,-3-3 12 16,6-2-4-16,3 5 0 0,-3-5-8 0,0-6 0 16,3-2 0-16,0-3 8 0,3-2-8 0,3-3 0 15,0 0 0-15,3-14 0 0,3 6 0 0,0 3 0 16,3 2 0-16,-6 0-8 0,3 6 8 0,3 5 0 15,-6 2 0-15,8 6 0 0,-8 0 0 0,6-6 14 0,0 6-3 16,3 0-1-16,0 0-10 0,6-1 0 0,0 1 9 16,-3 0-9-16,2 0 0 0,7-1 0 0,-3 1 0 15,3 0 0-15,3 0-11 0,-4-6 0 0,4 6 0 0,-6-5 0 32,3-4-229-32,-6-4-45 0</inkml:trace>
  <inkml:trace contextRef="#ctx0" brushRef="#br0" timeOffset="5253.64">5744 291 1681 0,'0'0'74'0,"0"0"16"0,0 0-72 0,-6 3-18 16,-3 7 0-16,0-2 0 0,0 5 100 0,0 6 16 15,-3-6 3-15,0 6 1 0,-3-3-13 0,0 7-3 16,1 4 0-16,-4 7 0 0,-3 6-57 0,3 5-12 15,-3-5-3-15,-6 10 0 0,4-10 0 0,-1-1 0 16,0-2 0-16,0 3 0 0,3 0-32 0,6-1 0 16,0 1 0-16,7-3 0 0,-7-3 0 0,9-7 0 15,-3-3 0-15,3-3 0 16,3-8-38-16,0 0-14 0,0-7-4 0,3 2 0 16,0-8-102-16,0 0-21 0,0 0-4 0,6-8-1 15,0-6-80-15,-3-4-16 0,0-1-3 0,3-2-1 0</inkml:trace>
  <inkml:trace contextRef="#ctx0" brushRef="#br0" timeOffset="5892.37">5354 847 403 0,'0'0'36'0,"0"0"-36"0,0 0 0 0,-6 0 0 16,0 0 274-16,6 0 48 0,0 0 10 0,-3 0 1 16,-3 0-147-16,6 0-30 0,0 0-5 0,0 0-2 15,0 0-58-15,0 0-12 0,0 0-3 0,0 0 0 16,0 0-36-16,6 0-8 0,-3 8-2 0,3-8 0 16,3 5-21-16,3-5-9 0,0 0 8 0,2 5-8 15,1-5 10-15,3 0-10 0,0 0 12 0,3 0-12 16,0 0 0-16,-3 0 0 0,2 3 0 0,-8-3 0 15,6-3-19-15,-6 3 3 0,3 0 0 0,-3 0 0 0,0 0 16 16,-3 0 0-16,3 0 0 0,-6-5 0 16,2 5 0-16,1-5 0 0,0 5 0 0,-3-8 0 0,6 8 0 15,-9-6 0-15,3 1 0 0,0-3 0 16,-3 0 0-16,3 3 0 0,-3 0 0 0,0-3 0 0,-3 0 0 16,-3 2 0-16,3-1 0 0,-3 1 0 0,-3 1 0 15,0 2 0-15,0 3 0 0,0 0 0 0,-9 0 16 0,3 3 6 16,-3 8 2-16,7-4 0 0,-13 7 22 0,6-1 5 15,0 0 1-15,0 0 0 0,-3 6-26 0,6-1-5 16,0-4-1-16,3 7 0 0,4-8 10 0,-4 6 2 16,3-6 0-16,3 0 0 0,3 0-32 0,0 0 0 15,3 1 0-15,3-1 0 0,3-5 0 0,-1 2 0 16,4-4 0-16,-3-4 0 0,6 4 0 0,-3-12 0 16,6 4 0-16,0-4 0 0,0 1 0 0,2-3 0 15,1 3 0-15,3-8 0 16,0 5-32-16,0-5-12 0,-3 2-2 0,-1-2-1 0,1 5 24 0,-3-5 5 15,-3 7 1-15,0-2 0 0,-3-2 17 0,-3 7 0 16,0-2 0-16,3 5 0 0,-12 0 0 0,0 0 0 16,0 0 0-16,0 5 0 0,0 3 0 0,0 5 16 0,-6-2-4 15,0 2 0-15,3 0 7 0,-3 1 1 0,3-1 0 16,-3-5 0-16,3 5-20 0,0-8 0 0,3 3 0 16,0 3 0-16,0-3 29 0,0-8 3 0,0 0 0 0,12 0 0 15,0 0-32-15,0 0 0 0,2 0 0 0,1 0 0 16,0-8-22-1,3 2-7-15,-3-7-2 0,0 3 0 0,0 2 9 0,0-6 2 16,-1 7 0-16,1-4 0 0,-6 3 6 0,3 0 2 0,-3 3 0 0,0 5 0 16,0-5 0-16,-3 5 1 0,0 5 0 0,-3-5 0 15,0 5 11-15,0 3 16 0,-3-3-4 0,-3 9-1 16,3-7 15-16,0-1 3 0,-3 7 1 0,0-5 0 16,0 5-22-16,3-2-8 0,-3 2 0 0,3-5 0 15,0 0 16-15,0 2-4 0,6 4 0 0,-3-12 0 16,-3-2-173-16,6 6-35 0</inkml:trace>
  <inkml:trace contextRef="#ctx0" brushRef="#br0" timeOffset="6833.5">6782 1042 288 0,'0'0'25'0,"0"0"-25"0,0 0 0 0,0 0 0 0,0 0 206 0,0 0 36 16,0 0 7-16,9-5 2 0,-3 5-100 0,-6 0-20 16,0 0-4-16,0 0-1 0,0 0-18 0,0 0-4 15,0 0-1-15,0 0 0 0,6 0-21 0,-6 0-4 16,0 0-1-16,0 0 0 0,3 5-12 0,-3-5-2 16,0 0-1-16,0 0 0 0,0 0-38 0,9 0-8 15,-3 0-2-15,0-5 0 0,0 0-4 0,0-3-1 16,3 0 0-16,-3-3 0 0,0 3-9 0,3-5 0 15,-3 5 0-15,0-5 8 0,-3 3-8 0,3-4 0 16,-3 1 0-16,-3 0 8 0,0 5-8 0,0-5 0 0,-3-1 0 0,-3 9 8 16,3-8-8-16,-6 8 0 0,0-3 0 0,-3 2 8 15,0 1-8-15,0 5 0 16,-6 5 0-16,0 1 0 0,1-1 0 0,-1 3-9 0,-3 5 9 0,0 6-13 16,3-6 25-16,-3 8 6 0,6-2 1 0,1 2 0 15,-1-3-5-15,3 3-1 0,3 3 0 0,0-5 0 16,3 2-13-16,0-8 11 0,3 6-11 0,6-6 10 15,3 0-10-15,0 0 0 0,0-5 0 0,3-2 0 16,6-1 0-16,3-5 0 0,-4-5 8 0,7-3-8 16,0-3 0-16,0-2 0 0,3 0 0 0,-3-1 0 0,5-7 8 15,-2 3-8-15,0-9 8 0,3 1-8 16,-3-1 12-16,-1 4-4 0,7-9 0 0,0 3 0 16,-6-3-8-16,5 0 0 0,1-2 0 0,0-3 0 15,-6-3 0-15,-6 14 0 16,3-9 0-16,-1-2 0 0,7-3-20 0,-3 1 0 0,0 7 0 0,0 0 0 0,-4 6 0 15,1-9 1-15,0 4 0 0,-6 4 0 0,-3 14 4 16,-3-6 1-16,-3 12 0 0,0-4 0 0,-6 8 26 16,0 3 6-16,0 0 1 0,-3 3 0 0,-3 2 6 0,0 8 2 15,-3 1 0-15,-3-1 0 0,0 0 1 0,0 6 1 16,-6-6 0-16,-2 13 0 0,-4 1-5 0,3 5 0 16,3 7-1-16,-6 1 0 0,0 5-2 0,4-5 0 15,-4 5 0-15,0-11 0 0,3 3-21 0,3-5 0 16,0 2 0-16,0 3 0 0,7-8 0 0,-4 8 0 0,6-5 0 15,3 2 0-15,-3-7 0 0,9-3 0 16,0-3 0-16,3-3 0 16,0-4-60-16,3-6-16 0,3 0-3 0,3-3-1 15,3-10-124-15,2-3-26 0,1 0-5 0,3-6-1 16</inkml:trace>
  <inkml:trace contextRef="#ctx0" brushRef="#br0" timeOffset="7165.5">7238 931 2170 0,'0'0'48'0,"0"0"9"0,-3 3 3 0,0 8 1 0,0-6-49 0,3 3-12 0,0-8 0 0,0 5 0 15,0-2 46-15,0-3 6 0,0 0 2 0,9 5 0 0,-3-5-27 0,3 5-6 16,0-10-1-16,0 5 0 16,0-5-11-16,-1 2-9 0,4-2 12 0,-3 0-12 0,0-3 10 0,0 2-10 15,0-2 8-15,0-2-8 0,-3 2 15 0,0 0-3 16,0 3 0-16,0-9 0 0,-3 6-12 0,0 3-10 15,-3-3 2-15,0-2 0 0,-3 2 8 0,0 2 0 16,0 6 0-16,-3-8 8 0,0 8-8 0,-3 0 11 16,0 0-11-16,-3 0 12 0,-3 8 14 0,0-2 3 15,-2 7 1-15,-1 0 0 0,3 0 6 0,0 1 0 16,-3 4 1-16,3-2 0 0,6 3-20 0,0-1-4 16,3 1-1-16,0-4 0 0,0 4 0 0,1-6 0 15,5 0 0-15,0 6 0 0,0-6-12 0,3 0 0 16,5 1 0-16,4-6-10 0,0-3-11 0,3 0-3 15,0-2 0-15,3-3 0 16,0-3-208-16,0 3-41 0</inkml:trace>
  <inkml:trace contextRef="#ctx0" brushRef="#br0" timeOffset="7605.34">7628 865 460 0,'0'0'41'0,"0"0"-33"0,0 0-8 0,0 0 0 0,0 0 232 0,0 0 44 0,0 0 8 0,0 8 3 16,0-8-163-16,0 0-32 0,0 0-6 0,0 0-2 16,6 5-58-16,0-5-12 0,0 8-2 0,-6-8-1 15,0 0-2-15,9 0 0 0,-3-5 0 0,-6 5 0 16,0 0 7-16,0 0 0 0,0 0 1 0,0 0 0 0,0 0 23 16,0 0 5-16,3-3 1 0,-3 3 0 0,0-5 10 0,-3 0 1 15,-6 2 1-15,0 3 0 0,3 0 4 0,-3 0 1 16,-3 3 0-16,-3 2 0 0,-3 0-6 0,3-2-1 15,3 2 0-15,0 3 0 0,-2-2-16 16,-1-1-3-16,3 3-1 0,0 0 0 0,3 2-9 0,3-2-3 16,0-2 0-16,3 2 0 0,3-3-24 0,0 3 0 15,3 2 0-15,0-2 0 0,6-2 0 0,0 1-14 16,3-1 2-16,0 2 0 0,6-3 12 0,-4 3 0 16,1-3 0-16,0-5-9 15,0 8-25-15,-3-3-5 0,-3 3-1 0,0 3 0 16,0-11-6-16,0 8-2 0,0 0 0 0,-6 2 0 0,-3-2 32 0,0-2 5 15,0 2 2-15,-3 0 0 0,-6 2 9 0,0-2 0 16,0-3 10-16,-3 1-10 0,0 2 40 0,-6-3 1 16,0-5 1-16,3 8 0 0,-2-8-16 0,-1 5-3 0,0-5-1 15,0 3 0-15,0-6-14 0,0 3-8 0,3-5 10 0,1 0-10 32,-1 2-70-32,0-8-20 0,0 3-4 0</inkml:trace>
  <inkml:trace contextRef="#ctx0" brushRef="#br0" timeOffset="8107.29">8655 423 1551 0,'0'0'68'0,"0"0"16"0,0 0-68 0,-9 8-16 0,3-2 0 0,-3 7 0 16,-3 0 128-16,0 0 23 16,-3 11 4-16,0 5 1 0,-3 3-44 0,4 5-8 0,-7-3-1 0,-18 38 43 15,18-40-113-15,0-1-2 0,1-4-1 16,2 7-11-16,-3-2-3 0,3 0 0 0,0 2 0 15,6-2-16-15,0 0 8 0,3-3-8 0,3-6 0 16,0-1-18 0,4-4-10-16,4-10-3 0,1 3 0 0,3-11-125 0,3-6-26 0,3-2-5 0,0-10-454 15,3-3-91-15</inkml:trace>
  <inkml:trace contextRef="#ctx0" brushRef="#br0" timeOffset="8510.62">8711 331 1897 0,'0'0'41'0,"0"0"9"0,0 0 2 0,0 0 2 0,0 0-43 0,-6 0-11 16,6 0 0-16,-9 0 0 0,0 2 92 0,4 4 17 15,-1-1 3-15,0 3 1 0,0-3-43 0,0 3-9 16,0-3-1-16,-3 9-1 0,-3-1-28 0,3 5-6 16,0 4-1-16,0 1 0 0,-3 4 7 0,3-1 1 15,0 9 0-15,0-4 0 0,6-4-32 0,-3 5 0 16,1-11 0-16,-1 3 0 0,6-3 0 0,0-8 0 15,3 6 0-15,0-12 0 0,2 7 0 0,4-9 0 16,0 0 0-16,6-5 0 16,0 0-20-16,3-5-9 0,0 0-3 0,3-3 0 0,2 2 13 0,-2-7 3 15,0-8 0-15,-3 3 0 16,0-4-28-16,3 4-4 0,0-9-2 0,-4 1 0 0,1 0 30 0,3 2 5 0,0-3 2 0,0 6 0 16,-3 3 5-16,-1-1 8 0,-2 6-13 0,0 0 5 15,-6 5 8-15,0-3 0 0,-6 8 0 0,3-2 0 16,-6 5 52-16,0 0 7 0,0 0 1 0,-9 5 0 15,0 3 3-15,-6 6 1 0,3-1 0 0,-5 13 0 16,-1-2-23-16,0 10-4 0,0-2-1 0,3 3 0 16,-3-4-6-16,3 1-2 0,0 0 0 0,4-6 0 15,-1 1-20-15,3-6-8 0,0 3 0 0,0-3 0 16,3-3 0-16,3 4 0 0,0-9 0 0,6 5 0 16,-3 1-12-16,0-6 12 0,6 0-12 0,0 1 12 15,0-6-136-15,3 2-21 0,-3-10-4 0</inkml:trace>
  <inkml:trace contextRef="#ctx0" brushRef="#br0" timeOffset="8824.48">8979 913 2084 0,'0'0'46'0,"0"0"10"0,-3 8 1 0,-3-3 1 0,6-5-46 15,-3 5-12-15,3-5 0 0,0 0 0 0,-3 8 66 0,3-8 11 16,6 6 83-16,-6-6-112 0,6 0-7 15,3 0-1-15,0 0 0 0,0-6-21 0,0 6-5 16,3-8-1-16,0 8 0 0,0-10-13 0,-3 7 11 16,-3-7-11-16,2 2 10 0,-2 0-10 0,0 2 8 15,0-2-8-15,-3-2 8 0,3 2-8 0,-6 3 0 16,0-9 0-16,0 6 8 0,0 3-8 0,-3-3 0 16,-3 3 0-16,-3-3 0 0,0 8 28 0,1-5 3 15,-4 5 1-15,-3 5 0 0,0 3-12 0,0-3-1 0,0 3-1 0,3 0 0 16,-3 8 3-16,3-3 1 0,-3 0 0 0,4 3 0 15,2 3 2-15,3-6 0 0,0 6 0 0,0-1 0 16,6-2-24-16,0 2 0 0,0 1 0 0,6-6 0 16,0-5 0-16,3 3 0 0,3-3 0 0,2-3 0 15,1 3-152-15,3-8-31 16,3 0-6-16</inkml:trace>
  <inkml:trace contextRef="#ctx0" brushRef="#br0" timeOffset="9456.68">9375 958 2026 0,'0'0'90'0,"-3"5"18"0,-3 3-86 0,3-3-22 15,-3 3 0-15,3-2 0 0,3-6 85 0,0 0 13 16,0 0 2-16,0 0 1 0,9 2-60 0,0 3-12 16,0 1-2-16,-3-6-1 0,3-6-17 0,3-1-9 15,-3 1 10-15,3-2-10 0,-3 3 9 0,-1-3-9 16,-2 3 8-16,0-3-8 0,-3-3 8 0,3-2-8 15,-3 5 8-15,0-5-8 0,-3 2 12 0,3 3-4 16,-6-5 0-16,3 0 0 0,-3 0 29 0,0-1 6 16,0-4 1-16,0 5 0 0,-3-1-36 0,0 7-8 15,-2-7 0-15,-1 9 0 0,-3 0 0 0,0 5 12 16,-6 0-12-16,0 5 12 0,0 0-2 0,3 9 0 16,-3-7 0-16,1 7 0 0,2-1 6 0,-3 5 0 0,3 1 1 0,0 2 0 15,0-2-17-15,3 2 0 0,3-3 0 16,0 9 0-16,4-6 0 0,2 3 0 0,0-8 0 15,6 2 0-15,-3-7 0 0,5 2 0 0,1-5 0 16,3 0 0-16,6-3-8 0,0 0-3 0,-3-10 0 16,6 5 0-1,3-8-36-15,0-5-7 0,2 0-2 0,-2-6 0 16,6 6-4-16,-3-6 0 0,-6-2-1 0,5-2 0 16,-2-4-9-16,3 6-2 0,0-11 0 0,-3 6 0 0,0-6 32 15,2-2 5-15,-5-4 2 0,0 12 0 0,-3-8 22 0,3-3 11 0,0-3-10 0,0 0 10 16,-4 1-9-16,7 1 9 0,6 4-8 0,6-11 8 15,-6 11 0-15,-7 2 17 0,-8 6-2 0,0 7-1 0,-3 0 53 0,-3 6 10 16,0 0 3-16,-3 5 0 0,0 3-5 0,-3 5-1 16,0 0 0-16,0 0 0 0,0 0-16 0,-3 10-3 15,-3-2-1-15,0 6 0 0,-6-1-27 0,3 5-6 16,-3-4-1-16,-2 7 0 0,-1-3 10 0,-3 9 2 16,0-6 0-16,0 11 0 0,0-1-9 0,0 9-2 15,-2 5 0-15,2 0 0 0,0 0-21 0,0-5 0 16,3-6 0-16,0-2 8 0,3 0-8 0,0-11 0 15,1 5 0-15,5-2 0 0,0-3 0 0,3-2 0 16,3 2 0-16,0-3 0 16,6-4-114-16,0-1-18 0,-1 0-3 0,4-5-1 15,-3-3-156-15,3-5-32 0,12-5-7 0,-6 2-1 0</inkml:trace>
  <inkml:trace contextRef="#ctx0" brushRef="#br0" timeOffset="9645.83">9926 781 2329 0,'-18'7'51'0,"9"-1"10"0,3 7 3 0,-6 0 2 0,0 0-53 0,0 6-13 0,-6-6 0 0,4 8 0 16,2-2 89-16,0 2 15 0,0-2 4 0,3-1 0 16,0 3-78-16,6-8-15 0,-3 6-3 0,3-6-1 15,0 0-11-15,3 1 0 0,3-1 0 0,3-8 0 16,-3-2-104-16,3-3-24 0,6-3-4 0,-3-2-604 15,3 0-122-15</inkml:trace>
  <inkml:trace contextRef="#ctx0" brushRef="#br0" timeOffset="9785.02">10095 579 403 0,'0'-5'36'0,"0"5"-36"15,0 0 0-15,0 0 0 0,0 0 220 0,0 0 38 16,-3 5 7-16,-3 1 2 0,3 2-211 0,-2 0-41 15,2 2-15-15</inkml:trace>
  <inkml:trace contextRef="#ctx0" brushRef="#br0" timeOffset="10574.87">10116 1016 1868 0,'0'0'41'0,"0"0"9"0,0 0 2 0,0 0 0 0,0-5-42 16,0-3-10-16,3 2 0 0,0-1 0 0,0-7 44 0,3 9 6 0,0-8 2 0,0 5 0 15,-3-3-33-15,0-2-7 0,3 0 0 0,-3 0-1 16,0-1 14-16,0 1 3 0,0 0 1 0,-3 0 0 16,3-6-2-16,-3 6-1 0,0 5 0 0,-3-5 0 15,0 7 30-15,-3 1 7 0,0 3 1 0,0 2 0 16,-6 7-2-16,3-1 0 0,-3 2 0 0,-3 0 0 15,0 2-38-15,4 3-8 0,-7 1-2 0,6 4 0 16,0 3-6-16,0-2 0 0,0-6-8 0,3 8 12 0,3-2-12 16,3-1 11-16,-3-4-11 0,6 1 10 0,0 4-10 0,3-11 0 15,3 2 0-15,3-4 0 0,-3 2-20 0,3-8 0 16,6 0 0-16,-3 0 0 16,0-6-29-16,0 4-6 0,2-4-1 0,1-7 0 15,-3 0 5-15,0 0 1 0,0 0 0 0,0-1 0 16,0 1 19-16,0 3 4 0,0-9 1 0,0 6 0 0,0-3 14 0,-4 5 4 15,1 3 0-15,0-5 0 0,0 0 16 0,-3 8 3 16,0-3 1-16,0 2 0 0,-3 6 32 0,-3 0 6 16,0 0 2-16,0 0 0 0,0 0 9 0,-3 6 3 15,-3 7 0-15,0-5 0 0,0 5-38 0,0 6-7 16,-3-6-2-16,3 0 0 0,3 6-4 0,0-1-1 16,-2-2 0-16,2 2 0 0,0-4-12 0,3-1 8 15,3-8-8-15,-3 8 0 0,3-7 0 0,2 2 0 16,-2-3 0-16,6-5 0 0,0 0 8 0,3 0-8 0,-3-5 0 0,6-3 0 15,-3-3 0-15,3 3 0 0,-6 3-8 0,3-3 8 16,6-5-23-16,-4 0 3 0,4 2 0 0,3 3 0 16,-3-5 9-16,0 0 3 0,0-1 0 0,0 4 0 15,-4 2-20 1,-2 0-3-16,0 3-1 0,0-1 0 0,-3 4 32 0,-9 2 0 0,0 0 0 0,0 0 0 16,0 0 0-16,0 0 0 0,0 0 0 0,0 8 0 15,-3-3 26-15,3 3 11 0,-3 0 3 0,-3 2 0 16,0 4-29-16,3-1-11 0,3-8 8 0,-3 3-8 15,-3 0 0-15,6 3 0 0,0-9 0 0,0-2 0 16,-3 5 0-16,6 1 0 0,0 2 0 0,-3-8 0 0,0 0 0 0,0 0 0 16,0 0 0-16,15 0 0 0,-3 0 0 15,0 0-14-15,-3-8 2 0,0 2 0 16,3 1-42-16,-3 3-8 0,0-4-2 0,2-2 0 16,-2 3 16-16,0 5 2 0,0-8 1 0,-3 3 0 0,3 5 25 0,0 0 6 15,-9 0 1-15,0 0 0 0,3 5 13 0,-3-2 12 16,0 2-3-16,0 8 0 0,0-5 39 0,-3 5 7 15,0-2 1-15,0 2 1 0,0-5-27 0,0 3-6 16,0-3 0-16,3 0-1 0,-3 2-15 0,6-2-8 16,0-3 10-16,0-2-10 15,6 2-159-15,-3-5-37 0,9-8-8 0,0 8-2 0</inkml:trace>
  <inkml:trace contextRef="#ctx0" brushRef="#br0" timeOffset="11009.13">11107 736 1990 0,'0'0'88'0,"0"0"19"0,0 0-86 0,0 0-21 0,-6 0 0 0,1 0 0 16,2 0 99-16,-3 0 15 0,3 0 3 0,-3 0 1 16,3-6-44-16,-3 6-9 0,0 6-1 0,0-1-1 15,-3-3-15-15,3-2-2 0,-3 6-1 0,0-1 0 16,-3-2-4-16,0 2-1 0,-3 3 0 0,-2-3 0 15,2 3-16-15,0 3-3 0,-3-3-1 0,3 5 0 0,3-8-9 0,-3 8-3 16,3-5 0-16,0 3 0 0,6-3-8 16,0-3 8-16,-2 3-8 0,2 0 8 0,3 3-8 0,3-3 0 15,0-3 0-15,3-2 0 0,-3-3 0 0,9 5 0 16,-1 0 0-16,4 3 8 0,0-3-8 0,0-5-11 16,3 8 3-16,-3-2 0 15,3-1-15-15,-3-2-2 0,0 2-1 0,0 0 0 16,-3 3-6-16,-1-3-2 0,1 9 0 0,-3-7 0 0,-3 7 13 0,0-1 2 15,0-5 1-15,0 2 0 0,-6 4 18 0,3-6 0 16,-3 5 0-16,-3 0 0 0,0-2 0 0,0 2 16 16,-3 0-4-16,1 0 0 0,-4-7 29 0,0 7 6 15,-3-5 1-15,0 5 0 0,-3-5-28 0,0 3-6 16,0-3-1-16,1-1 0 0,2 4-13 0,-3-3 0 16,3-3 8-16,-3 1-8 0,6-6 0 0,-6 7 11 15,3-7-11-15,1 0 10 16,2 0-74-16,-3 0-16 0,0 0-2 0,0-5-1190 0</inkml:trace>
  <inkml:trace contextRef="#ctx0" brushRef="#br0" timeOffset="11779.8">2734 2961 921 0,'0'0'40'0,"0"0"10"0,9-8-40 0,-6 5-10 15,6 0 0-15,-3-2 0 0,3 0 269 0,3 2 52 16,0-2 11-16,6 0 1 0,-9 2-220 0,11-2-44 16,-8-1-9-16,9 4-1 0,3-4-37 0,3 1-7 15,0-3-2-15,-1 3 0 0,4 2-13 0,0 3 8 16,-3-2-8-16,3 2 0 0,-7 0 0 0,4 2 0 15,-6-2-8-15,0 3-1049 0</inkml:trace>
  <inkml:trace contextRef="#ctx0" brushRef="#br0" timeOffset="15276.13">3580 3215 1360 0,'0'0'60'0,"-3"2"13"0,0 4-58 0,3-1-15 16,-3 3 0-16,-6-3 0 0,3 3 88 0,0 3 14 15,0 5 3-15,-3-3 1 0,0 5-41 0,3-4-8 16,0-1-1-16,3 5-1 0,-6-4-16 0,0-1-3 16,6 0-1-16,-6 0 0 0,4 0-15 0,2-5-2 0,3 3-1 15,0-11 0-15,0 0-17 0,5 0 10 16,1 0-10-16,9-5 8 15,-9-3-125-15,9-3-26 0,-3-5-5 0,6-2-396 0,3-3-80 0</inkml:trace>
  <inkml:trace contextRef="#ctx0" brushRef="#br0" timeOffset="15413.07">3773 3170 57 0,'0'0'0'0,"0"0"0"0,0 0 0 0,0 8 0 16,-9 0 264-16,3 2 47 0,0 3 9 0,0 1 3 16,-6-1-124-16,1 0-25 0,2 6-5 0,-6-6-1 15,0 5-68-15,3 4-15 0,-3-9-2 0,3 5-1 16,0-4-42-16,3 1-8 0,6-4-1 0,-6 2-1 15,3-5-19-15,6 3-11 0,0-11 12 0,0 0-675 16,15 0-134-16</inkml:trace>
  <inkml:trace contextRef="#ctx0" brushRef="#br0" timeOffset="16578.59">4276 2831 230 0,'0'0'20'16,"0"0"-20"-16,0 0 0 0,0 0 0 0,0 0 303 0,0 0 56 16,-3 0 11-16,0 5 2 15,-6 3-220-15,3-2-45 0,0 7-9 0,-3-5-2 0,-2 2-33 16,2 4-7-16,-3 7-2 0,-3-8 0 0,0 5-13 0,0-2-2 16,0 3-1-16,0-1 0 0,3 1-10 0,-2-6-1 15,5 0-1-15,0 1 0 16,0-1-13-16,6 0-2 0,3-8-1 0,0 3 0 0,0-2-10 0,0-6 0 15,6 2 9-15,9-2-9 0,-6 0 9 0,5-5-9 16,1-3 12-16,3 0-12 16,3 0-36-16,-3-2-13 0,3-4-3 0,-3 1-1 15,2 0-40-15,-2 0-8 0,3-6-2 0,-3 3 0 16,3 0 1-16,0 0 0 0,-9 3 0 0,2-5 0 16,1-1 55-16,0 6 11 0,0-3 3 0,-3 6 0 0,6 2 33 0,-9-3-8 0,-3 3 8 15,3 0 0-15,-3 8 54 0,-6 0 14 16,0 0 4-16,0 0 0 0,0 0 11 0,0 0 2 0,0 0 1 15,-3 3 0-15,-3 7-6 0,-3-2-2 0,-3 0 0 0,3 5 0 16,-3 1-17-16,3 2-3 0,-3 5-1 0,3-3 0 16,-6-5-10-16,3 6-3 0,1 2 0 0,-1-8 0 15,6 6-12-15,-3-6-4 0,3 0 0 0,0 1 0 16,3-6-19-16,3 2-9 0,0-2 8 0,3-3-8 16,3-2 10-16,3 2-10 0,-3-5 12 0,3 0-12 15,8 0 8-15,-8 0-8 0,3-8 0 0,3 3 0 16,3-3-65-1,0 3-20-15,-3-6-4 0,3 3-1 0,-1 0-99 0,-2-5-20 0,3 0-4 16,0 2-1-16,-3-2 10 0,0 5 3 0,0-5 0 0,0 0 0 16,-3-6 57-16,-1 6 11 0,1 0 2 0,0-1 1 15,0 1 58-15,0 0 11 0,-3 2 2 0,3 4 1 0,-6-1 161 0,0 2 32 16,0-2 6-16,0 3 2 0,0-3 30 0,-6 8 7 16,0 0 0-16,0 0 1 0,0 0-36 0,0 0-7 15,0 0-2-15,0 0 0 0,-6 8-20 0,3 5-4 16,-3-5 0-16,0 5-1 0,-3 1-27 0,0 2-4 15,0-3-2-15,0 3 0 0,0-3-26 0,-3 3-6 16,3-3-1-16,0 0 0 0,3 0-14 16,-5 1-3-16,2-1-1 0,9-5 0 0,-9 5-14 0,9-8-2 15,-6 3-1-15,6-2 0 0,0-6-10 0,0 0 0 16,0 0 0-16,0 0 8 0,9 0-8 0,0 0 10 16,0 0-10-16,2-8 10 0,1 2-10 0,0-4 0 15,0 2 0-15,3-5 0 0,3 2 0 0,-6-2 0 16,6 0-14-16,-3-1 5 0,-1-2-4 0,1 3-1 15,3-5 0-15,0 4 0 0,-3 1 14 0,0 0-9 16,0 0 9-16,0 2-8 0,-4 9 8 0,1-9 0 0,0 3 0 16,0 3-8-16,-3 2 8 0,-3-2-12 0,0 5 12 15,0 0-12-15,3 0 12 0,-9 0 0 0,0 0 0 0,0 5 0 16,3 3 0-16,-3 0 0 0,-3 3 0 0,-3-3 0 16,0 2 16-16,3 3 3 0,-3 1 0 0,-6-1 0 15,0 0 10-15,6 3 3 0,-6-3 0 0,6 0 0 16,-2 1-19-16,-1-1-3 0,0 0-1 0,3-2 0 15,0 2-9-15,3-8 12 0,0 8-12 0,0-7 12 16,3 2-12-16,0-3 0 0,0-5 0 0,3 8 0 16,3-6-88-16,0 1-19 0,0-3-4 0,0-3-1111 15</inkml:trace>
  <inkml:trace contextRef="#ctx0" brushRef="#br0" timeOffset="17624.84">5062 2929 172 0,'0'0'16'0,"0"0"-16"0,0 0 0 0,0 0 0 15,0 0 287-15,0 0 54 0,0 0 11 0,0 0 3 0,0 0-221 0,0 0-44 16,0 0-9-16,6 5-1 0,0-2-23 0,0 2-4 16,-6-5-1-16,6 0 0 0,0 0-14 0,3 0-3 15,0 0-1-15,-3-5 0 0,3 2-14 0,-1-2-2 16,4-3-1-16,0 3 0 0,3-3-8 0,-3-3-1 15,0 3-8-15,3-5 12 0,0 0-12 0,0 2 8 16,-3 3-8-16,-1 0 0 0,-2-5 0 0,0 3 0 16,-3 4 0-16,0 4 0 0,-3-9 32 0,3 8 0 15,-6 3 0-15,0 0 0 0,-9-13-13 0,9 13-3 16,-9 0 0-16,0 0 0 0,-6 0 0 0,7 0 0 16,-10 5 0-16,3 3 0 0,3 6 12 0,-3-6 3 15,0 10 0-15,0-5 0 0,3 6-16 0,-9-1-3 16,7 3-1-16,-1-2 0 0,0 2-1 0,-3-8 0 15,6 6 0-15,0-1 0 0,-3 4 4 0,6-9 1 16,0 0 0-16,3 0 0 0,6-2-7 0,0-3-8 0,6 0 11 16,3-3-11-16,3 0 12 0,0-5-12 0,0 0 12 15,3-5-12-15,0 5 11 0,0-11-11 0,6 4 10 0,-1-1-10 16,1-6 11-16,3 1-11 0,3 0 12 16,0-6-12-16,-1 6 12 0,-2 0-12 0,3-8 12 0,0 10-12 15,-3-7 0-15,-4 4 0 0,1 6 0 0,-3-5 0 16,-3 5 0-16,-3 3-14 0,0-3 4 0,-3 5 1 15,-9 3 9-15,0 0 12 0,0 0-2 0,0 0-1 16,3 11-9-16,-3-6 0 0,0 6 0 0,-3-1 0 16,-9 9 10-16,6-6 3 0,-3 0 1 0,-3 1 0 15,0 2 6-15,0-1 2 0,3-1 0 0,-6-1 0 16,7 0 6-16,2 0 0 0,-6 1 1 0,6-6 0 0,3-1-21 16,-3 4-8-16,6-8 0 0,0-3 0 0,0 0 0 15,0 0-13-15,6 2 1 0,0-2 0 0,3-2 12 16,3-1 15-16,2-2-3 0,1-3-1 0,3 0-11 15,-3-3 0-15,3-2 0 0,0 5-11 0,0-5 11 0,-1-6 0 16,1 6 10-16,0 0-10 16,-3 0-26-16,3-6-11 0,-3 6-3 0,0 0 0 0,0-1 23 0,-1 4 4 15,-5-1 1-15,3 6 0 0,-3-3 12 0,-3 3 0 16,0 5 0-16,-6 0 0 0,6 0 0 0,-6 0 0 16,0 0 0-16,-3 8 0 0,0 2 0 0,-3 1 0 15,6-1 0-15,-9 4 0 0,3-1 21 0,-3 0 1 16,6-2 0-16,0-1 0 0,-3 1-9 0,3-3-1 15,0 0-1-15,1 2 0 0,2-10-11 0,0 0 10 16,0 0-10-16,2 3 10 0,-2 0-10 0,3 5 0 16,-3-8 9-16,6 0-9 0,3-6 0 0,0 4 0 15,6-4 0-15,-9-2 0 16,9 3-20-16,0-5-9 0,0-1-2 0,-6 6 0 16,6-9-76-16,-4 4-15 0,4-3-3 0,0 5-1 15,0-3-115-15,-3 3-23 0,12-10-5 0,-9 4-1 0</inkml:trace>
  <inkml:trace contextRef="#ctx0" brushRef="#br0" timeOffset="18237.04">6080 2865 345 0,'0'0'31'0,"-3"0"-31"0,-3 3 0 0,0 5 0 0,-3-5 364 0,3 7 66 16,-6-4 14-16,6 4 2 0,-9 1-255 0,4 2-51 15,-4 5-11-15,0-4-1 0,0 4-61 0,-3 3-12 16,6-2-3-16,-12 7 0 0,6 1-15 0,-2-1-3 16,-1 1-1-16,3 4 0 0,0-4-20 0,0 5-4 15,-3-1-1-15,1 6 0 0,2 1-8 0,-3-4 8 16,3 3-8-16,0-5 8 0,3-3-8 0,3 0 0 15,-3-3 0-15,7 1-11 0,-1-1 11 0,0-5 0 16,0-2 0-16,3 2 0 0,0-5 0 0,3 5 0 16,-3-13 0-16,3 3 0 0,3-3 0 0,0-8 8 0,0 0-8 15,0 0 0-15,0-11 10 0,0 0-2 16,6-2-8-16,-3-5 12 0,6-1-12 0,0-2 0 0,3-3 8 16,0-2-8-16,2-1 0 0,1-7 0 0,6-8 0 15,3-1 0-15,3 4 8 0,3-6-8 0,5-8 0 16,1 2 0-16,6 4 0 0,-7 2 0 0,4-5 0 15,-3 10 0-15,-1 0 0 0,1 0 0 0,-6 3 0 0,0 8 0 16,0 6 0-16,-4 1 0 0,-2 4 0 0,-3 5 0 16,0-1 0-16,0 4 0 0,-4 2 0 0,1 3 0 15,0 2 0-15,-3-2 0 0,0 5 0 0,-3 0 0 16,-3 0 0-16,0 5 0 0,0-2 0 0,-3 2 0 16,0 0 0-16,0 0 0 0,-6 6 0 0,-3 2 0 0,3-2 0 15,-6 2 0-15,-6 0 0 0,0 1 0 0,-6 4 28 16,3-2 12-16,-3 2 2 0,0 1 1 0,0-6-26 15,-2 6-5-15,-1-3 0 0,0-1-1 0,0-1-3 0,0-1 0 16,0 0 0-16,4 0 0 0,2-5-8 0,0 0 10 16,0-2-10-16,3-1 10 0,0-5-10 0,0 0 10 15,6 0-10-15,0-5 10 0,3-3-10 0,3 0 0 16,0 2 0-16,3-7-11 16,3 0-93-16,0-6-18 0,9-2-4 0,0-3-697 15,3-2-139-15</inkml:trace>
  <inkml:trace contextRef="#ctx0" brushRef="#br0" timeOffset="18844.08">6756 2413 2070 0,'0'0'45'0,"0"0"10"0,0 0 1 0,6 3 3 0,0-1-47 0,0 6-12 0,2-8 0 0,1 0 0 15,6 0 43-15,0-5 6 0,3 2 2 0,-3-2 0 16,3-3-34-16,0 3-6 0,-1-8-2 0,1 2 0 16,0 3-9-16,3-5 8 0,-3 0-8 0,3-1 8 15,-3 1-8-15,-1-5 0 0,1 4 0 0,0 1 0 16,0-5 0-16,-6 2 8 0,0 3 0 0,3-3 0 0,-6 0-8 16,0-3 0-16,-6 1 0 0,0 2 0 0,0-8 10 15,2 3 0-15,-5 2 0 0,0-2 0 0,-3-5-10 0,1 7 8 16,-1 6-8-16,-3 2 8 0,-6 3 37 0,-6 8 7 15,0 0 2-15,-3 14 0 0,-6-4-3 16,-2 11-1-16,-1 1 0 0,-3 4 0 0,0 1-21 16,-5 4-4-16,-4 6-1 0,0 3 0 0,7 0 13 0,-4-1 3 15,0 12 0-15,3 7 0 0,4 3-23 0,2-3-4 16,0 0-1-16,0 14 0 0,4 2-12 0,-4 2 9 16,0 4-9-16,3 2 8 0,-2-8 0 0,2 11-8 15,0-19 12-15,0 2-4 0,6-1-8 0,0-12 0 16,7 1 0-16,-4-9 0 0,3 4 0 0,0-17 0 15,3 6 0-15,0-9 0 0,3 1 0 0,0-13 8 16,3 2-8-16,0-3 8 0,0-4 2 0,1-1 0 16,-4 0 0-16,3-10 0 0,-3-1-10 0,0-4 10 0,0-6-10 15,3 0 10-15,0-11-10 0,0-2 0 0,0 3-10 16,3-9 10-16,0 1 0 0,3 2 13 0,0-3-1 0,3 1 0 16,3-3-12-16,0 5 0 0,0-10 0 0,6 2 0 15,3-5 0-15,-3 3 9 0,2-6-1 0,1 8 0 16,3-5-19-16,-3 8-4 0,-3 2-1 0,3 4 0 15,0 4 1-15,-3 9 0 0,0 4 0 0,2 1 0 16,1-3 15-16,3 3 16 0,-6-3-3 0,3 3-1 16,3-3-36-1,0 2-7-15,0 1-1 0,2 0-1 0,-2 2-138 16,0-5-27-16,-3 3-6 0</inkml:trace>
  <inkml:trace contextRef="#ctx0" brushRef="#br0" timeOffset="19013.89">6830 2797 1940 0,'-3'8'43'0,"0"-6"9"0,-3 1 1 0,0 0 1 0,0 2-43 15,0 3-11-15,-3-3 0 0,3 3 0 0,-2 3 97 0,-1 2 18 16,0-5 3-16,-3 2 1 0,6 1-53 0,-3 2-10 16,0 3-3-16,3-3 0 0,0-5-40 0,3 3-13 15,0-3 8-15,0 0-8 16,3-8-40-16,0 0-12 0,0 0-3 0,0 0-673 15,9 5-136-15</inkml:trace>
  <inkml:trace contextRef="#ctx0" brushRef="#br0" timeOffset="19136.22">6967 2498 172 0,'0'0'8'0,"0"0"1"0,-3 5-9 0</inkml:trace>
  <inkml:trace contextRef="#ctx0" brushRef="#br0" timeOffset="19742.46">7074 2826 172 0,'0'0'8'0,"0"0"1"0,-3 5-9 0,-3 0 0 0,3 3 0 0,-3 0 0 16,0 3 363-16,-3-3 70 0,3 5 15 0,-2 0 2 15,-1 0-296-15,0 1-59 0,3-1-12 0,-3 0-3 16,0 3-29-16,3-5-7 0,-3-1 0 0,3-2-1 16,3 0-23-16,0 3-4 0,-3-6 0 0,6-5-1 15,0 0-15-15,0 0 8 0,0 0-8 0,0 0 0 16,12-5 0-16,-3-3-8 0,6 2-1 0,3-7 0 16,0 0-81-16,2-6-16 0,4 1-3 15,-3 2-1-15,-3-8-11 0,3 6-3 16,3 2 0-16,-4 3 0 0,-2-1 63 0,-3 9 12 15,3-8 2-15,-6 5 1 0,-3 5 63 0,0 1 13 0,-9 2 2 0,0 0 1 16,0 0 51-16,0 0 9 0,3 8 3 0,-3 2 0 0,0 3-10 16,-3 1-2-16,-3-1 0 0,0 0 0 0,0 3-36 15,-3-3-7-15,3 3-1 0,3-3-1 0,0 0-24 16,6 1-5-16,-3-6-1 0,3 2 0 0,-3-10-9 0,6 8-9 16,0-5 9-16,6-1-655 15,-3-2-123-15</inkml:trace>
  <inkml:trace contextRef="#ctx0" brushRef="#br0" timeOffset="20377.14">7527 2889 1094 0,'-9'6'97'0,"9"-6"-77"16,0 0-20-16,0 7 0 0,0-4 166 0,-3 2 30 15,0 1 5-15,3-6 2 0,0 0-68 0,0 0-14 16,0 0-2-16,0 0-1 0,0 0-85 0,6 0-17 0,3 0-3 0,0-8-1 15,2 2 0-15,1-4 0 0,-6 2 0 0,3 0 0 16,-3-3-12-16,3 4 0 0,0-7 0 0,0 6 0 16,-3-5 12-16,0 8-4 0,0-8-8 0,0 2 12 15,-3 0-12-15,-3 1 0 0,3-3 8 0,-3-1-8 16,-3 1 0-16,0 0 8 0,-3 0-8 0,0-1 0 16,3 4 10-16,-3-1-10 0,-3 6 10 0,0 0-10 15,-3-1 0-15,0 4-10 0,-3 4 0 0,-2 4 0 16,-1 4 34-16,0 1 8 0,0 5 0 0,0 0 1 15,0 2-9-15,0 1-3 0,1 7 0 0,2-5 0 16,-3 3 9-16,6 3 2 0,0-1 0 0,0 0 0 16,3 1-18-16,3-6-3 0,0-2-1 0,6-1 0 0,0-2-10 15,6 0 8-15,0-8-8 0,3-3 8 0,3 3-8 0,0-8 8 16,3 0-8-16,3-5 8 0,2-3-22 16,1 0-5-16,0-8-1 0,3 0 0 15,3-8-52-15,-3 3-10 0,-4-5-2 0,1-1-1 16,6-4 6-16,-3 4 2 0,6-5 0 0,2 1 0 15,7 1 2-15,-12-1 1 0,-9-4 0 0,0-2 0 16,2 0 35-16,-2-2 7 0,3-6 2 0,3-3 0 16,-3 0-1-16,3 3 0 0,-1-5 0 0,4 2 0 15,3 3-21-15,0 0-4 0,-4-2 0 0,4 7-1 0,-6 3 39 0,0 11 8 16,-6-1 2-16,0 1 0 0,-4 7 57 0,-5 6 12 16,-3 0 3-16,0 5 0 0,-6 8 57 0,0 0 12 15,0 0 3-15,-3 8 0 0,-3-3-28 0,-3 3-6 0,-5 5-1 16,-4 8 0-16,-3 3-11 0,0-3-2 15,-3 11-1-15,0 0 0 0,4-6-38 0,-4 6-7 16,0 8-2-16,3-1 0 0,0 1-12 0,0 0-2 0,1 10-1 0,-4 3 0 16,0-8-13-16,0 3-4 0,0 2 0 0,0-8 0 15,1 1-8-15,2-4 0 0,3 1 0 0,0 0 0 16,6-6 0-16,3 3 0 0,3-10 0 0,0-4 0 16,6 1-60-1,0-8-13-15,3-3-3 0,6 0-1 0,0-7-128 0,0 2-26 0,6-14-5 16</inkml:trace>
  <inkml:trace contextRef="#ctx0" brushRef="#br0" timeOffset="20653.09">8500 1976 1094 0,'0'0'97'0,"0"0"-77"16,0 0-20-16,0 0 0 0,-9 6 264 0,3 2 48 15,-3 5 11-15,-3 5 1 0,-3-4-163 0,0 7-33 16,1 3-6-16,-4-3-2 0,3 5-44 0,-6 6-10 16,-3-6-2-16,0 6 0 0,-2 3-31 0,-1 2-6 15,-3 8-2-15,0-3 0 0,0 3-11 0,-2 5-2 16,5-5-1-16,3 3 0 0,6-8-11 0,0-1 0 16,4-2 9-16,2 3-9 0,3-8 0 0,0-6-15 15,3 3 3-15,0 0 0 16,3-7-97-16,0-4-19 0,6-5-4 0,3 0-1 15,0-10-145-15,3-3-29 0,15-16-5 0,-1 3-2 0</inkml:trace>
  <inkml:trace contextRef="#ctx0" brushRef="#br0" timeOffset="20809.66">8333 2699 1638 0,'0'0'72'0,"0"0"16"0,0 8-71 0,-3-3-17 0,-3 8 0 0,0-5 0 15,0 5 156-15,-5-5 28 0,2 3 6 0,-3 2 1 16,3 3-91-16,-3-3-19 0,3 3-3 0,0-3-1 15,0 1-36-15,3-1-7 0,3-5-2 0,0 2 0 0,0-2-32 0,3-8 0 16,3 6 0-16,-3-6 0 16,0 0-219-16,12-3-50 0</inkml:trace>
  <inkml:trace contextRef="#ctx0" brushRef="#br0" timeOffset="20952.52">8509 2447 403 0,'3'-2'36'0,"0"2"-36"16,-3 0 0-16,0 0 0 0,0 0 355 0,0 0 64 16,0 0 13-16,-6 2 2 0,0 4-312 0,6-6-62 15,0 0-13-15,0 8-656 16,0 2-131-16</inkml:trace>
  <inkml:trace contextRef="#ctx0" brushRef="#br0" timeOffset="21265.27">8631 2858 1681 0,'0'0'74'0,"0"0"16"0,0 0-72 0,6-8-18 0,0-6 0 0,0 9 0 16,0-3 80-16,3-5 13 0,-3 8 3 0,0-9 0 15,0 1-68-15,-1 3-14 0,1 2-2 0,-3-6-1 16,-3 1 26-16,3 0 6 0,-3 0 1 0,0-1 0 15,-3 1 6-15,0 0 2 0,-3 2 0 0,1 3 0 0,-4 1 0 0,-3 7 1 16,-3-6 0-16,-6 12 0 0,3 1 1 0,-6 1 0 16,3 6 0-16,-5 2 0 0,2 5-10 0,3-3-1 15,0 3-1-15,0 3 0 0,6 0-26 0,1 0-4 16,2 2-2-16,3-2 0 0,0 3-10 0,6-6 0 16,3 0 0-16,3-3 8 0,3 1-8 0,6-6 0 15,3-5 0-15,5-3 0 16,1-2-136-16,3-6-30 0,6-2-6 0,3-3-984 0</inkml:trace>
  <inkml:trace contextRef="#ctx0" brushRef="#br0" timeOffset="21782.37">9313 2230 2181 0,'0'0'96'0,"0"0"21"0,0 0-93 0,0 0-24 0,0 0 0 0,0 0 0 16,0 0 44-16,0 0 5 0,0 0 1 0,8-5 0 16,4 3 2-16,0-4 1 0,6-4 0 0,0 2 0 15,0 0-39-15,0-5-14 0,3-1 9 0,-1 4-9 16,-2-6 12-16,0 3-4 0,3-3 0 0,-3 0 0 16,0 3-8-16,0-6 0 0,-4-2 0 0,-2 2 8 15,0-2-8-15,-3 3 0 0,0-1 0 0,-3-2 0 16,-3 3 0-16,0-1 0 0,-3 6 0 0,-3 0 0 15,-6 5 0-15,0 2 0 0,-9 1 0 0,-3 10 0 16,-5 9 0-16,-7-1 0 0,-3 8 0 0,-8 8 0 16,-4 0 50-16,3 8 8 0,1 3 2 0,-4 0 0 15,0-1-13-15,1 12-3 0,-1-4 0 0,1 11 0 16,-1 6-22-16,3 2-5 0,1-8-1 0,8 0 0 0,3 3-16 16,9-3 0-16,3-7 0 0,1 2 0 0,5-11 0 0,3 0 0 15,6-10 0-15,3-5 0 0,0-6 20 0,3-3 1 16,3-5 0-16,3 1 0 15,3-1-68-15,-3-10-13 0,6-3-4 0,0-3 0 16,-1-2 0-16,4-3 0 0,3-6 0 0,0 4 0 0,0-3 52 0,0-1 12 16,0 1 0-16,0 5 0 0,-4-2 0 0,-2 7 0 15,-3-5 0-15,0 5 0 0,0 6 0 0,0-3 0 16,-6 8 0-16,3 0 0 0,-3 3 48 0,0 2 13 16,3 3 3-16,-3-3 0 0,0 3-52 0,0-3-12 15,-3 0 0-15,3 0 0 0,3 1 0 0,3-1 0 16,-3 0 0-16,6-5 0 0,-4 0 0 0,4-3 0 15,0 1 0-15,0-6-851 16,0 0-173-16</inkml:trace>
  <inkml:trace contextRef="#ctx0" brushRef="#br0" timeOffset="22755.55">9830 3027 576 0,'0'0'51'0,"0"0"-41"0,0 0-10 0,0 0 0 16,0 0 265-16,0 0 51 0,0 0 11 0,0 0 1 16,0 0-173-16,0 0-35 0,0 0-8 0,0 0 0 15,0 0-60-15,0 0-12 0,0 0-3 0,6-5 0 16,-6 5-13-16,6-3-2 0,3-2-1 0,-3-1 0 16,0 4-6-16,0-4-2 0,-3-2 0 0,6 3 0 15,-3-8-13-15,0 2-16 0,0-2 3 0,3 5 1 16,-3-10 35-16,0 4 7 0,0-1 2 0,-3 1 0 15,0 4-32-15,-3-3 0 0,-3-1 0 0,-3 1 0 16,3 5 0-16,-6-2 0 0,3 2 0 0,-3-6 0 16,3 6 0-16,-3 3 0 0,-3 5 0 0,0 0 0 15,-3 0 0-15,0 0 0 0,-2 8 0 0,-1 3 0 16,0 5 0-16,0 2 0 0,3 3 0 0,0 3 0 0,0-5 0 16,3 2 0-16,4-3 0 0,-4 1 0 0,3 2 0 0,3-8 0 15,0 3 0-15,3 0 0 0,3-3 0 0,-3 0 0 16,6-7 0-16,-3 2 0 0,0-8 0 0,9 5 0 15,0 3 0-15,3-8 0 0,0-5-15 0,-1 2-2 16,1-2-1-16,3-3 0 0,0 2-1 0,3-4 0 16,-3 2 0-16,0 0 0 0,0-3 2 0,-1 3 0 15,-2 0 0-15,-3 3 0 0,-6-3 7 0,3 3 2 16,0 5 0-16,-6 0 0 0,6 0-4 0,-6 0-1 16,0 8 0-16,-3 2 0 0,0 4 21 0,0 2 4 15,-6 2 0-15,0 1 1 0,0-1 7 0,-2 6 2 16,-1 0 0-16,0 7 0 0,0-4-1 0,-3 5 0 15,0 2 0-15,0 6 0 0,0-3-21 0,3 3 8 16,-3-1-8-16,4-4 0 0,-4 2 0 0,0 2 0 16,3-2 0-16,3-2 0 15,-3-3 0-15,3-1 0 0,0 4 0 0,3-1 0 0,-3-2 0 0,3 0 0 16,-3-6 0-16,-2 6 0 0,-1-3 0 0,3-5 0 16,-6-3 0-16,3 3 0 0,3-11 0 0,-3 3 0 0,0 0 0 15,0-6 0-15,3 1 23 0,0-3 0 0,-2-3 0 16,-1 0 0-16,-3-5-6 0,0 0-1 0,3-8 0 15,-3 3 0-15,3-3 8 0,0 0 0 0,0-5 1 0,3-3 0 16,0 3 31-16,4-8 7 0,2-3 1 0,3-3 0 16,-3 1-64-16,6-8-15 0,2-3-1 0,4-3-1 15,3 0 27-15,0 8 6 0,3-2 0 0,0 10 1 16,3-2-17-16,-3-1 0 0,3 6 0 0,-4 3 0 16,4-1-48-16,0-2-12 0,0 2-4 0,0 1 0 15,3-1-153-15,-3 3-31 0,17-28-7 16,-5 4-666-16</inkml:trace>
  <inkml:trace contextRef="#ctx0" brushRef="#br0" timeOffset="23114">10021 2966 403 0,'0'0'36'0,"0"0"-36"15,0 0 0-15,0 0 0 0,0 0 316 0,0 0 57 16,0 0 11-16,0 0 3 0,3 8-253 0,-3-8-50 0,0 0-11 15,9 0-1-15,0 0-43 0,0 0-8 16,0 0-1-16,-3 0-1 0,3-8-6 0,2 3-1 0,-2 5 0 0,0-11 0 16,0 3-12-16,3 0 11 0,-3-2-11 0,0 2 10 15,-6-3 9-15,6 1 1 0,0-4 1 0,-6 4 0 16,3 2-21-16,-3-3-16 0,3 3 2 0,-6 0 1 16,0-2 13-16,0 7 16 0,-3-7-3 15,0 4-1-15,0 4 14 0,-6-6 2 0,3 5 1 16,-6 3 0-16,3 3 11 0,-3 5 1 0,-3 0 1 0,0 2 0 15,0 3 13-15,-2 1 2 0,-1-1 1 0,6 3 0 16,-3 0-37-16,6-1-7 0,-3 4-2 0,3-6 0 16,3 6 4-16,3-6 0 0,3 0 0 15,0 0 0-15,6 1-16 0,0-6 0 0,0 2 0 0,6-2-10 16,0 0 10-16,0-5-13 0,3 5 5 0,3-8 8 16,2-6-207-1,-2 1-33-15,3 2-8 0,3-10 0 0</inkml:trace>
  <inkml:trace contextRef="#ctx0" brushRef="#br0" timeOffset="23471.88">10423 2916 403 0,'-3'5'36'0,"-3"3"-36"16,3 0 0-16,-3 2 0 0,3-2 332 0,0 0 60 16,0 3 12-16,3-6 3 0,3 3-265 0,3-5-53 15,-3-1-10-15,6 6-3 0,-3-8-36 0,6 0-7 16,0-5-1-16,-3 2-1 0,2 1-31 0,1-1 0 15,0-7 0-15,-3 2 0 0,3 0 0 0,-3 0 0 16,0 2 0-16,0-7 9 0,-3 3-9 0,0 2 12 16,-3-6-12-16,0 1 12 0,0 0-12 0,-3 2 0 15,0 4 0-15,-3-7 0 0,3 1 0 0,-6 0 8 16,3 2-8-16,-3 1 8 0,0-4-8 0,-3 4 0 0,3 2 0 16,-3 3 8-16,-3-3 1 0,-3 8 0 0,0 0 0 15,1 2 0-15,-1 4 27 0,-3 2 6 0,0-3 1 0,-3 5 0 16,3 4-15-16,3-1-4 0,0 3 0 15,4 2 0-15,-1 6-9 0,0-3-3 0,3 0 0 16,6-2 0-16,0-1-12 0,6-2 0 0,3-2 0 0,3-1-10 16,0-3-9-16,0-4-1 0,5 2-1 0,4-8 0 15,0 0-147 1,3-6-28-16,3 4-7 0,-3-4-423 0,0-2-85 0</inkml:trace>
  <inkml:trace contextRef="#ctx0" brushRef="#br0" timeOffset="23771.8">10575 2916 403 0,'0'0'36'0,"0"0"-36"0,0 0 0 0,0 0 0 16,-3 0 220-16,0 8 38 0,0 2 7 0,-6-2 2 0,0 3-92 0,0 2-19 15,-3 3-3-15,0 2-1 0,-3 1-44 0,0 2-10 16,0 0-2-16,1 6 0 0,-4 2-25 0,0-3-6 16,0 1-1-16,0 7 0 0,3 3-15 0,0-5-3 15,3 8-1-15,1-6 0 16,-1-8-57-16,3 11-12 0,0 3-3 0,0-5 0 0,3-4 27 16,-3-10 0-16,6 9 0 0,-6 4 0 15,6 11 0-15,-3-11 0 0,0 3 0 0,0-5-8 16,0-3-23-16,-3 8-4 0,0-8-1 0,0-5 0 15,1 3 36-15,-1-9 0 0,-3 1 0 0,3-3 0 0,-3-3 19 0,0-3 10 16,0 1 3-16,0 0 0 0,-3-11 0 0,0 0 0 16,0 0 0-16,1 0 0 0,-1-8 25 0,0 2 6 0,0-7 1 15,0 0 0-15,0 0-52 0,3-6-12 16,3 3 0-16,3-8 0 0,3-2 33 0,3-14 4 16,3 3 1-16,6-2 0 0,0 4-38 0,6-2 0 0,0 5 0 0,3 3 0 31,3 0-28-31,0 3-6 0,2-3-2 0,1 2 0 0,0 1-124 0,0-1-26 15,6-2-5-15,-4 0-897 0</inkml:trace>
  <inkml:trace contextRef="#ctx0" brushRef="#br0" timeOffset="24371.26">10741 2929 1875 0,'0'0'41'0,"-3"5"9"0,3-5 2 0,-3 0 0 0,-3 8-41 0,6-8-11 0,0 0 0 0,0 0 0 0,0 0 63 0,0 0 10 16,0 0 3-16,9 0 0 0,3 0-37 0,-3 0-7 16,3-8-2-16,0 3 0 0,-3-3-18 0,3 3-3 15,0-9-1-15,0 7 0 0,0-7-8 0,-1 4 0 16,1 2 0-16,-3-5 0 0,0-1 0 0,0 1 0 16,-3 0 0-16,0 2 0 0,0 3 0 0,-3-5 8 15,-3 0-8-15,-3 0 8 0,-3-1 0 0,3 9-8 16,-6-3 12-16,0 3-4 0,0 5 40 0,-3 0 7 15,-6 5 1-15,4 3 1 0,-4 0-4 0,3 3-1 16,-6 2 0-16,6 5 0 0,3-2-36 0,0 8-8 0,0-3-8 16,6-2 11-16,-2-1-11 0,8 3 0 15,-3-2 9-15,6-6-9 0,0 0 0 0,2 1 0 16,7-6 0-16,0 0 0 0,0-6 0 0,6-2 0 0,3-2 0 16,0-1 0-1,3-8-43-15,-1 3-6 0,-2 0-2 0,3-5 0 16,0 0-5-16,-3 0 0 0,-1 0-1 0,1 2 0 0,0 3 29 0,-6-5 7 0,0 8 1 0,-3-3 0 15,0 2 12-15,-3 6 8 0,-6 0-10 0,0 6 10 16,0 2 14-16,0-3 9 0,-3 3 1 0,-3 2 1 16,0 4 27-16,0-1 4 0,-3 0 2 0,3 0 0 15,-3-5-6-15,0 3 0 0,3-1-1 0,0 1 0 16,0-3-38-16,0-3-13 0,3-5 9 0,0 0-9 0,0 0 0 16,3 8 8-16,-3-8-8 0,9 5 0 0,0-5 0 15,0-5 8-15,0 2-8 0,0-2 0 0,5-3-9 0,1-2-7 16,0 2-2-16,0 0 0 15,0-3-32-15,0 3-6 0,0-5-2 0,-3 8 0 16,-3-6 17-16,-4 8 3 0,7-4 1 0,-3 1 0 0,0 6 28 16,-3 0 9-16,-6 0 0 0,6 6 0 0,0 1 0 0,-3 7 0 15,-3-9 0-15,3 8 0 0,-3-5 24 0,0 3 8 16,0 2 1-16,3-5 1 0,-3 5-21 0,3-8-4 16,0 3-1-16,0 0 0 0,3-2-8 0,0-1 0 15,3-2 0-15</inkml:trace>
  <inkml:trace contextRef="#ctx0" brushRef="#br0" timeOffset="24927.07">12203 2392 2026 0,'0'0'44'0,"0"0"10"0,0 0 2 0,0 0 1 0,0 0-45 0,0 0-12 15,0 0 0-15,0 0 0 0,-6 8 66 0,0-6 11 16,-3 9 3-16,0 2 0 0,3 6-20 0,-3 2-3 16,-6 0-1-16,0 3 0 0,3 2-25 0,-5 1-6 15,2-1-1-15,0 1 0 0,0-1 4 0,0 1 0 0,3 2 0 0,0-3 0 16,-3 1-28-16,3-1 0 0,4 1 0 16,-1-9 0-16,3 3 8 0,3-2-8 0,0-6 8 0,3-5-8 31,0-3-43-31,0-5-13 0,0 0-4 0,6 0 0 15,0-10-103-15,3-1-21 0,-1 1-4 0,4-4-440 0,-3 1-88 16</inkml:trace>
  <inkml:trace contextRef="#ctx0" brushRef="#br0" timeOffset="25274.67">12221 2289 1450 0,'0'-14'64'0,"0"14"14"0,0 0-62 0,0 0-16 0,0-5 0 0,0 5 0 0,3-5 140 0,-3 5 26 16,0 0 5-16,6-3 1 15,0-2-87-15,-1 0-17 0,1 2-3 0,0 3-1 0,3-5-32 0,3 5-8 16,3-6 0-16,-3 4-1 0,3-4-11 16,3 1-3-16,-3 3 0 0,2-4 0 0,1 1 7 0,0 0 2 15,3-3 0-15,-3 2 0 0,6-2-18 0,-3 1 0 16,5 1 0-16,-2 1 0 0,-3 2 0 0,0-2 0 16,-3 5 0-16,0-5 0 0,-7 2 0 0,1 6 0 15,-6 2 0-15,0-5 0 0,-6 0 0 0,0 5 0 16,0 9 8-16,-3-7-8 0,-3 4 0 0,-3 5 0 15,-2 2 0-15,-4 1 0 0,0 2 23 0,0 0 1 16,-3 3 0-16,3 8 0 0,-3 2 11 0,-3-2 2 16,4 8 1-16,2-6 0 0,-3 3-30 0,0 3-8 15,0-3 0-15,0 3 0 0,3-1 12 0,0-7-3 16,-2 8 0-16,2-1 0 0,0-7-9 0,3 3 0 16,3-4-10-16,3-10 10 0,3 3-24 0,0-8 0 0,0-3 1 15,3 1 0 1,0-4-123-16,3-5-25 0,-3-5-5 0,0 0-501 0,0 0-101 15</inkml:trace>
  <inkml:trace contextRef="#ctx0" brushRef="#br0" timeOffset="25820.42">12099 2799 691 0,'-9'-13'61'0,"6"5"-49"0,-3 3-12 0,3-3 0 16,-3 3 225-16,3-3 43 0,3-3 8 0,3 3 1 15,0 0-141-15,3 3-28 0,3-8-5 0,0 5-2 0,3-3-66 0,-1 3-14 16,4-5-2-16,3 2-1 0,0 3-3 0,3 1-1 15,0-4 0-15,0 3 0 0,5 3-5 0,-5-1-1 16,-3 4 0-16,3-3 0 0,-6 2-8 0,0 3 0 16,-1-3 9-16,1 6-9 0,-3-3 0 0,-3 3-18 15,3 2 3-15,-3-5 1 16,3 2-48-16,0 1-10 0,0 0-1 0,0 2-1 16,0-5-14-16,2 0-2 0,-2 5-1 0,3-5 0 15,-3 0 22-15,0 0 4 0,0 0 1 0,0-5 0 0,0 5 51 0,-3-5 13 16,3 2 0-16,-3 0 0 0,-3 3 47 0,-6 0 12 15,0 0 2-15,0 0 1 0,0 0 54 0,0 0 10 16,-3 11 2-16,3-6 1 0,-3 3-43 0,0 5-9 16,-3-5-1-16,-3 6-1 0,6-4-17 0,-6 3-3 15,3 1-1-15,0-1 0 0,0 0-37 0,3 0-7 16,0 1-2-16,3-4 0 0,-3 1-8 0,3-1 8 16,3-7-8-16,0 8 8 0,0-9-8 0,3 1 0 0,-3 0 0 15,6-3 0-15,0 5 0 0,3-5 0 16,3-8 0-16,-1 3 0 15,4-3-42-15,0 2-10 0,0-4-3 0,-3-1 0 16,3 1-51-16,0 2-10 0,-1-6-3 0,-5 4 0 16,3 2 35-16,-3-5 6 0,0 2 2 0,0 1 0 0,-3 4 52 0,0-4 12 0,-3 7 1 0,0-2 1 15,-6 5 43-15,0 0 9 0,0 0 2 0,0 0 0 16,0 0 44-16,0 0 10 0,0 0 2 0,-3 5 0 16,-3 8-23-16,3-5-4 0,-3 3-1 0,3 2 0 15,-3 0-22-15,3 0-5 0,0 3-1 0,0 0 0 16,0-3-24-16,3-2-6 0,0 2-1 0,3-2 0 15,0 2-13-15,0-8 0 0,0 3 0 0,6-2 0 16,-3 2-8-16,3-8 8 0,0 0 0 0,3-8 0 16,-4 2-250-1,4 1-43-15,12-16-9 0,-3 8-2 0</inkml:trace>
  <inkml:trace contextRef="#ctx0" brushRef="#br0" timeOffset="26267.4">13265 2532 1335 0,'0'0'59'0,"0"0"13"0,0 0-58 0,0 0-14 16,0 0 0-16,0 0 0 0,0 0 83 0,0 0 13 16,0 0 4-16,0 0 0 0,6-3-48 0,-6 3-8 0,0 0-3 0,0 0 0 15,0 0 7-15,0 0 2 16,0 0 0-16,0 0 0 0,0-5 11 0,-6 0 3 0,3 2 0 0,-5 1 0 15,-1 2 0-15,0-3 1 0,-3 3 0 0,0 3 0 16,0-1-26-16,-3-2-6 0,0 8-1 0,0-3 0 16,3-2 7-16,-3 2 1 0,4 1 0 0,-1 2 0 15,6-3-24-15,0 3-5 0,3-3-1 0,-3 3 0 16,3 0-10-16,0 3 0 0,6-6 0 0,-3 5 0 16,-3 1 0-16,6-6 0 0,3 3 0 0,0 0 0 15,3 3 0-15,3-3-9 0,-3 0 9 0,2 2-10 16,1 3-2-16,-3-5 0 0,3 3 0 0,-6 2 0 15,3 0-24-15,-3-5-4 0,0 6-2 0,0-6 0 0,-6 2 32 0,3 3 10 16,-3-5 0-16,-3 3 0 0,-3 2 0 16,-3-5 0-16,0 5 0 0,-3-5 0 0,-3 3 0 0,0 2 0 15,1-8 12-15,-1 6-3 0,-3-1-9 0,0-7 0 16,0 0 0-16,3 5 0 0,-3-8 0 0,1 0 8 16,2 0-8-16,0-6 8 0,3 4 20 0,0-4 3 15,0-1 1-15,3 1 0 16,3-7-180-16,0 0-35 0,-6-14-7 0,6-4-2 0</inkml:trace>
  <inkml:trace contextRef="#ctx0" brushRef="#br0" timeOffset="27302.42">13355 2609 288 0,'0'0'12'0,"0"0"4"0,0 0-16 0,6 0 0 15,-6 0 0-15,6-5 0 0,0 2 260 0,-6 3 48 16,6-5 11-16,-1 5 1 0,-2-6-172 0,3 4-36 16,0-1-6-16,0 0-2 0,0 3-28 0,0 0-7 15,3 0-1-15,-3 0 0 0,0 0-13 0,0 0-3 16,0 3-1-16,-3 0 0 0,3 5-19 0,-6-3-4 15,3 3-1-15,0 5 0 0,-3-8 9 0,0 9 1 16,-6-7 1-16,3 7 0 0,-3-4-13 0,0 4-2 16,0-1-1-16,-3 3 0 0,0-3 2 0,0 0 1 15,0 6 0-15,0-9 0 0,0 1-5 0,1-1-2 16,5-4 0-16,-3 2 0 0,3-3-9 0,0 3-1 16,3-8-8-16,0 0 12 0,0 0-12 0,6-8 0 15,0 3 0-15,3-3 0 0,2-3 0 0,1 3 0 16,0-5 0-16,3-6 0 0,-3 6 0 0,3 0 0 15,0 0 0-15,-3-8 0 0,0 7 0 0,-1-2-12 0,-5 3 3 16,0 0 0-16,0 5 9 0,-3-5 0 16,0 5 0-16,0 3 8 0,-3-1-8 0,0 6 0 0,-3-2 0 0,3 2 0 15,0 0 0-15,0 0 0 0,0 0 0 0,0 0 0 16,0 0 0-16,0 0 0 0,0 0 0 0,0 0 0 16,0 0 0-16,-3 8 0 0,0-3 0 0,3-5-8 15,3 8 8-15,0-3 0 0,3 3 0 0,3-3 0 16,0-5-20-1,3 3-9-15,3 2-2 0,3-5 0 0,0 6 50 0,-1-6 9 0,4-6 3 16,-3 6 0-16,0 0-39 0,0-5-8 0,-3 2-2 0,0 3 0 16,-3-5 18-16,2 5 0 0,-2-8 0 0,0 3 0 0,0-3 0 0,-6 3 0 15,3-3 0-15,-3 2 0 0,0-2 0 0,-3 3 0 16,-3 0 0-16,0 0 0 0,-3 2 17 0,3-2-2 16,-3-3-1-16,-3 2 0 0,3 6-14 0,-6-8-16 15,3 8 3-15,-3 0 1 0,0 0 12 0,0 0 0 16,-3 0 0-16,1 8 0 0,-1-2 0 0,0 2 10 15,-6-3-2-15,6 3 0 0,-3 2 4 0,3 1 1 16,0 2 0-16,0 0 0 0,0 3-3 0,4-2-1 16,2 7 0-16,0-11 0 0,3 6-9 0,0 3 0 15,6-6 0-15,0 0 0 0,0 0 0 0,6 1 0 16,-1-6 0-16,4-3 0 0,-3 0 0 0,6 0 0 16,0-5 0-16,0 0 0 0,3 0-13 0,0-2 1 15,0-1 1-15,-1-5 0 16,1 3-29-16,3-6-5 0,-3 3-2 0,6-5 0 15,-3 0-5-15,-4 0-2 0,1-1 0 0,-3 4 0 0,6-1 26 0,-3 1 4 0,-3-4 2 0,0 7 0 16,-3-4 10-16,-3 3 3 0,-1 3 0 0,-2 2 0 16,-6 3 18-16,0 0 4 0,0 0 1 0,-3 8 0 15,-3-3 35-15,-2 3 7 0,-1 5 2 0,0 1 0 16,0-4-26-16,0 4-6 0,3 1-1 0,-3 4 0 16,0-6-25-16,6 0 0 0,-3 1 0 0,3-4 0 15,3 1 29-15,0-1 1 0,-3-4 0 0,6 2 0 16,-3-8-49-1,3 2-9-15,3-2-3 0,3-2 0 0,3-4-70 0,0-2-15 16,0 0-2-16,0-2-1 0,2-3-141 0,1-1-29 0,12-23-6 16,-6 11-1-16</inkml:trace>
  <inkml:trace contextRef="#ctx0" brushRef="#br0" timeOffset="27417.99">14230 2320 172 0,'0'-5'16'0,"0"5"-16"15,0 0 0-15,0 0 0 0,-6 0 287 0,0 0 54 16,-3 0 11-16,6 5 3 0,-3-2-252 0,3 2-51 15,0 1-9-15,3 2-496 16,0-3-99-16</inkml:trace>
  <inkml:trace contextRef="#ctx0" brushRef="#br0" timeOffset="28568.33">13807 3270 576 0,'0'-10'25'0,"0"10"6"15,0 0-31-15,3-6 0 0,-3-4 0 0,3 2 0 0,0-5 177 0,3 5 30 16,-3-6 5-16,3 1 2 0,3 0-102 0,0-6-21 15,0 1-4-15,6-3-1 0,0-3-16 0,2-5-3 16,1-3-1-16,6-8 0 0,3-2-27 0,3-6-6 16,5 4-1-16,1-7 0 0,3 4-21 0,-1-6-11 15,1 0 10-15,3-5-10 0,2-1 12 0,1 6-4 16,0 1-8-16,-1 7 12 0,1 0-12 0,-6 5-8 16,-4 0 8-16,-2 8-13 0,-6 6 13 0,-3 7 10 15,-3-7-2-15,-4 7 0 0,1 4-8 0,-6-1 0 16,0 3 0-16,0-1 0 0,3 6 29 0,-3 0 4 15,-6 3 1-15,3-3 0 0,-3 3 8 0,0 0 2 0,0 5 0 16,-6 0 0-16,0 0-14 0,0 0-2 0,0 0-1 0,0 0 0 16,0 0-3-16,-3 10-1 0,-3-2 0 0,0 5 0 15,0-5 0-15,-3 3 0 0,0 2 0 0,0 0 0 16,-3 1 5-16,3-1 0 0,-3 5 1 0,0-4 0 16,-6-1-9-16,7 5-3 0,-1 3 0 0,0-7 0 15,0 4-8-15,3-5-1 0,3 6-8 0,3-3 12 16,0-3-12-16,3 6 0 0,3-6 0 0,0 5 0 15,3-4 0-15,-3 4 0 0,6 3 0 0,-3-2-10 16,0-3-16-16,0 2-3 0,0 1-1 0,3-3 0 16,-6-1-24-16,0 7-5 0,-3-4-1 0,0-5 0 15,0 6 17-15,-6-3 3 0,-3 2 1 0,0-5 0 0,-6 6 29 0,0-6 10 16,-3 0 0-16,0 1-9 16,-3-6 22-16,-2 2 5 0,2-2 1 0,0-3 0 0,-3 3 21 15,0-2 4-15,3 2 0 0,1-3 1 0,-1-5-17 16,3 0-4-16,3 0-1 0,3 0 0 0,0 0-9 15,6-5-2-15,6 5 0 0,0 0 0 0,-3-8-12 0,6 2-15 16,6-2 3-16,0-2 1 16,6 7-212-16,3-7-42 0,21-9-9 0,-7 6-2 0</inkml:trace>
  <inkml:trace contextRef="#ctx0" brushRef="#br0" timeOffset="29077">14760 2662 1670 0,'-6'0'148'0,"3"5"-118"16,-3 0-30-16,3 3 0 0,3-8 100 0,-3 0 15 0,0 3 2 0,3-3 1 16,0 0-36-16,0 0-7 0,0 0-2 0,6-3 0 15,6-5-31-15,0 3-6 0,0 0-2 0,5-9 0 16,-2 7-34-16,3-4 0 0,0 3 0 0,0-5 0 16,-3 2 0-16,-3 1 0 0,0-4 0 0,-7 4 0 15,4 2 0-15,-6-5 8 0,0-1-8 0,-3 4 0 16,0 2 13-16,-6-5-4 0,3 5-1 0,-3 2 0 15,-2-1 4-15,-4 4 1 0,-3 3 0 0,0 3 0 16,0 4 15-16,-3 1 4 0,0 3 0 0,3 2 0 16,1 0-15-16,2 1-2 0,0-1-1 0,3 0 0 15,3 3-14-15,0-3 8 0,3 0-8 0,3 3 0 16,0-2 0-16,3 1 0 0,6-4 0 0,0 2 0 0,0 0 0 0,6-5 8 16,2 0-8-16,-2 3 0 15,6-6-45-15,-3-5-12 0,3 8-3 0,-3-8 0 16,3 0 3-16,-4 0 0 0,-2 0 0 0,0 0 0 0,-3 0 36 0,0 5 7 15,-3-5 2-15,-3 3 0 0,-6-3 12 0,3 5 0 16,-3 3 0-16,0-2-9 0,0-1 29 0,-6 0 7 16,3 3 1-16,0-3 0 0,-3 3 16 0,3-2 4 15,-3 2 1-15,0-6 0 0,3 4-1 0,0-1-1 16,0 0 0-16,3-5 0 0,0 0-31 0,0 0-7 16,0 0-1-16,0 0 0 0,0 0 4 0,0 0 0 15,12-5 0-15,0 0 0 0,0 2-12 0,-3-2 8 16,3-3-8-16,-3 2 8 0,0 1-8 0,2-3 0 15,1 0 0-15,-3-2 0 0,6 2 0 0,-6-3 0 16,3 3 0-16,-3-5 0 0,3 2 0 0,0 1 0 16,0-3 0-16,3-1 0 15,-1 4-78-15,-2-4-8 0,3 1-2 0,-3 0-687 0,3 0-137 16</inkml:trace>
  <inkml:trace contextRef="#ctx0" brushRef="#br0" timeOffset="29937.36">15590 1794 403 0,'-9'0'17'0,"9"0"5"0,-6 0-22 0,0 8 0 16,-3 2 0-16,0-4 0 0,-2 2 388 0,-1 5 74 16,-3 5 14-16,3-4 4 0,-3-1-307 0,3 0-61 15,3 0-12-15,0 1-2 0,3-7-70 0,0 4-15 16,6-3-2-16,0-3-1 0,0-5-10 0,6 8 8 15,6-8-8-15,0-5 8 0,3 2-8 0,0-7 0 16,3 2 0-16,0-5 8 0,-1-1-8 0,1 9 0 16,0-8 0-16,-3 0 8 0,0 5-8 0,0-6 0 15,0 4-12-15,-6 2 12 0,-1 0-10 0,-2 8 10 0,3-5 0 16,-6 5-9-16,-3 0 9 0,0 0 0 0,0 0-9 0,0 0 9 16,-3 5 0-16,0 3 0 0,3-8 0 0,-3 5 0 15,0 3 15-15,0 5 1 0,0-7 0 0,3 7 0 16,-2-5-8-16,2 0-8 0,0 2 11 0,2-2-11 15,4-2 0-15,-3-1 0 0,6 3 0 0,0-3 0 16,3-5-196-16,6 0-40 0,18-5-8 16,-6 5-2-16</inkml:trace>
  <inkml:trace contextRef="#ctx0" brushRef="#br0" timeOffset="30721.91">16617 1781 1555 0,'-12'-8'138'0,"12"8"-110"0,0 0-28 0,0 0 0 16,-6 0 118-16,0 0 18 0,-6 2 4 0,3 4 1 15,-3-1-26-15,4 3-6 0,-4-3-1 0,3 3 0 16,-3 3-20-16,0 2-5 0,0 8-1 0,0-2 0 16,0-4-21-16,-3 9-4 0,3 3-1 0,0-1 0 0,1 1-35 0,-1-1-7 15,-3 6-2-15,6-6 0 16,-3 6-1-16,3-5-1 0,0 4 0 0,0-4 0 0,6-1 0 0,0-5 0 15,6 3 0-15,0-3 0 0,9-2-10 0,3-6 0 16,6 6 0-16,0-6 0 0,5-5 15 16,4-3 1-16,3-5 0 0,9-5 0 0,5 5-8 15,1-8 0-15,2-5-8 0,1-1 12 0,3-1-2 0,-4-1-1 16,4-3 0-16,-7-2 0 0,1-3-9 0,3 3 0 16,2-3 0-16,4 3 0 0,-10-5 0 0,1-1 0 15,-3 1 14-15,-10-6-4 0,1-3-10 0,-3 4 0 16,0-6-10-16,-1 2 10 0,4-4 0 0,-6 2 0 15,-3-3 0-15,-1 0 0 0,10-5 0 0,-6 6 0 16,-3-6 0-16,-4 5 10 0,-2 0-10 0,-3 8 0 16,-3-2 0-16,-9 2 8 0,-3 1-8 0,-9 9 0 15,-6-4 0-15,-3 7 0 0,-6 1 0 0,-5-1 0 16,5 3 0-16,-12 3 0 0,-6 8 11 0,-2-3-3 0,5-3-8 16,-9 9 12-16,-5-4-3 0,-4 6-1 0,-2 0 0 0,-1 0 0 15,0 0-8-15,4 6 10 0,-1-4-10 0,7 4 10 16,-1-1-2-16,0 3-8 0,1 0 12 0,5 2-4 15,6-2-8-15,4-2-11 0,2 7 3 0,-3-5 0 16,6 2 8-16,1 4 0 0,5-1 0 0,3 3-8 16,0-3-16-16,6 6-2 0,0-6-1 15,6 5 0-15,3 1-125 16,0-3-26-16,6 7-5 0,3-7-1044 0</inkml:trace>
  <inkml:trace contextRef="#ctx0" brushRef="#br0" timeOffset="31255.01">16373 3276 1681 0,'0'0'36'0,"0"0"8"0,6-3 2 0,0 0 2 0,-3 1-38 0,3-4-10 16,0 1 0-16,0-3 0 0,3 0 92 0,-3-2 16 16,3 2 3-16,2-6 1 0,1-4-40 0,-3 2-7 0,3-3-1 0,-3 1-1 15,0 5-14-15,0-8-2 0,0 2-1 0,-3-5 0 16,-3 3-6-16,0 0 0 0,-3-6-1 0,-3 1 0 15,-3 2-9-15,-3 3-2 0,0 2 0 0,-3-2 0 16,-6 11 4-16,-3 2 0 0,-5 8 0 0,-7 0 0 16,-3 5 14-16,0 8 3 0,-2 8 1 0,-1-2 0 15,0 2-17-15,4 0-3 0,5 3-1 0,3-3 0 16,6 6-9-16,0-1-3 0,1 1 0 0,5 2 0 16,0 3-9-16,3 2-8 0,3-2 12 0,6-3-12 15,0 3 8-15,6-1-8 0,6-4 0 0,3-3 0 16,3-3 0-16,3-8-11 0,5-5 0 0,7-3 0 0,9 0 11 15,2-10 0-15,4-5 0 0,0-1-8 16,-4-7 8-16,4-1 0 0,-6-2 0 0,0-6 8 0,-7 9-8 0,1-9 0 16,-3 4 0-16,-6 1 8 0,-7-1-8 0,-2 1 0 15,3 1 0-15,-9-3 0 0,-6 3 0 16,-3 0 0-16,-3-3 0 0,0 3 0 0,-6-5 0 16,0 7 12-16,-3-2-4 0,-3 5 0 0,4 0-8 0,-4 11-15 15,-3-3 4-15,0 3 1 16,0 5-226-16,-3 0-46 0</inkml:trace>
  <inkml:trace contextRef="#ctx0" brushRef="#br0" timeOffset="35143.61">4056 3913 1407 0,'0'0'62'0,"0"0"14"0,0 0-61 0,0 0-15 0,0 0 0 0,0 0 0 16,0 0 147-16,0 0 26 0,0 0 6 0,0 0 1 16,0 0-78-16,0 0-15 0,0 0-3 0,0 0-1 15,0 5-11-15,0 3-3 0,-6-5 0 0,3 8 0 16,3-6-10-16,-6 3-3 0,-3 0 0 0,3 2 0 15,-3 4-7-15,-6-1-1 0,3 5-1 0,4 4 0 16,-4 4-25-16,-3 0-5 0,0 1-1 0,0 5 0 16,0-3 18-16,0 0 3 0,-6 3 1 0,4-6 0 15,-1 3-38-15,3-5-8 0,-3 2-2 0,6-4 0 16,-3-4 10-16,0 1 0 0,3 2 0 0,6-3 8 0,3-2-8 16,-6 3 9-16,4-3-9 0,2 0 10 15,0-3-10-15,3 0 12 0,0 0-12 0,6 0 12 0,-4-5-4 0,10 0-8 16,-6-2 12-16,3-1-4 0,6-2 3 0,-6-3 0 15,6 0 0-15,3-3 0 0,0-2-2 0,6 2 0 16,-4 0 0-16,1-5 0 0,6 6-9 0,-6-6 0 16,3 2 0-16,2-4 8 0,4 7-8 0,-6-7 0 15,3 2 0-15,-3 2 0 0,2 4 9 0,-5 2-9 16,0-8 10-16,-3 8-10 0,-3 0 0 0,3-3 0 16,-9 3 0-16,2 0 0 0,-2 3-8 0,0-3 8 15,-3 0-12-15,0 0 12 16,0 3-80-16,-6-3-10 0,0 0-2 0,6 0 0 15,0 0-182-15,-6 0-37 0</inkml:trace>
  <inkml:trace contextRef="#ctx0" brushRef="#br0" timeOffset="35526.11">4282 4379 1440 0,'0'0'128'0,"0"0"-103"0,0 0-25 0,0 0 0 15,0 0 200-15,0 0 34 0,0 0 7 0,0 0 2 16,0 0-103-16,0 0-21 0,0 0-4 0,0 0-1 16,6 0-51-16,6 0-11 0,-6 0-1 0,3-3-1 15,3 3-21-15,0 0-4 0,3 0-1 0,2 0 0 16,-2 0-15-16,0 0-9 0,6-2 10 0,0 2-10 16,-3-3 8-16,3 3-8 0,-1 3 0 0,4-1 9 0,-3 4-9 0,-3-1 0 15,0-3 0-15,3 4 0 0,-12 2 0 16,2 5 0-16,-2-5 0 0,3 2 0 0,-9 4 0 0,0-1 0 15,0 0 0-15,-3 0 0 0,0 6 8 0,-3-6-8 16,0 3 8-16,-6 2-8 0,0-4 12 0,-2-1-2 16,-4 5-1-16,-3-2 0 0,0 3 5 0,-3-1 1 15,-3-4 0-15,3 1 0 0,-2 1-15 0,2-2 0 16,-3-6 0-16,3 2-10 0,0 1 29 0,3-1 5 16,1-4 2-16,-1 2 0 0,3-6-18 0,0 3-8 15,6-5 8-15,-6 3-8 0,6-3 0 0,3 0-17 16,0 3 2-16,6-3 1 15,0 0-221-15,0 0-44 0,0 0-9 0,0 0-1 0</inkml:trace>
  <inkml:trace contextRef="#ctx0" brushRef="#br0" timeOffset="36241.1">5991 4358 1573 0,'0'0'69'0,"0"0"15"0,0 0-67 0,0 0-17 16,0 0 0-16,0 0 0 0,0 0 130 0,-3 5 22 16,-3 3 5-16,0-3 1 0,-3 3-43 0,0 3-9 15,0-1-2-15,0 4 0 0,0-1-33 0,-6 0-7 16,3 0-2-16,-3 3 0 0,1 0-29 0,2 0-5 16,-3-3-2-16,3 3 0 0,-3 2 5 0,3-10 1 0,0 3 0 0,3 0 0 15,3-1-32-15,3 1 0 0,-3-1 0 0,6 1 0 16,-3-6 0-16,3-5 0 0,9 0 0 0,0 3 0 15,6 2 12-15,0-5-4 0,6 0-8 0,0 0 12 16,3-5-12-16,-1 2 0 0,1 3 0 0,-3 0 0 16,3 0 0-16,-3 0-15 0,-1 0 2 0,1 8 0 15,0-5 13-15,-3 2 0 0,-3 0 0 0,-3 9 0 16,-3-6 8-16,0 5-8 0,0 0 0 0,-6 3 0 16,-3 5 0-16,-3-8 0 0,0 6 0 0,-3-1 0 15,-6 3 0-15,0-5 0 0,0 3 0 0,0-1 0 16,-3 1 0-16,-3-3 0 0,3 2 0 0,-5 1 0 15,-1-6 0-15,0-2 0 0,0-1 0 0,-3 3 0 0,0-2 0 16,-2 2 0-16,2-5 13 0,0 0-4 0,0-5-9 16,0-1 0-16,4 4 9 0,-4-6-9 0,3 0 0 15,0 0 8-15,0 0-8 0,6-8 0 0,-2 3 0 0,2-3-12 16,0-6 2-16,6 4 0 16,0-3-128-16,6-3-26 0,-3-3-4 0,6 1-603 15,0-4-120-15</inkml:trace>
  <inkml:trace contextRef="#ctx0" brushRef="#br0" timeOffset="36460.11">5961 4403 403 0,'0'0'17'0,"0"0"5"0,0 0-22 0,0 0 0 0,0 0 0 16,0 0 0-16,0 0 436 0,0 0 82 16,0 0 17-16,0 0 3 0,3-6-333 0,0 4-66 0,6-1-14 0,-3-2-2 15,6 2-55-15,0 1-12 0,-1-4-1 0,4 1-1 16,3-3-26-16,0 3-6 0,3-9-1 0,3 4 0 15,0-1-8-15,-1 6-1 0,-2-8-1 0,6 2 0 16,0 3-11-16,-3 0-11 0,-1 3 3 0,1 0 0 16,-6 2 0-16,0 3 0 0,-3 0 0 0,0 8 0 31,-3-5-212-31,0 2-41 0,-1 3-9 0,-8 2-2 0</inkml:trace>
  <inkml:trace contextRef="#ctx0" brushRef="#br0" timeOffset="37038.39">6714 4651 1958 0,'0'0'87'0,"0"0"17"0,0 0-83 0,0 0-21 16,0 0 0-16,0 0 0 0,3 0 96 0,3-8 16 15,0 6 2-15,3-1 1 0,0-5-82 0,0 3-16 16,3-8-3-16,-1 2-1 0,1-2 13 0,3-3 2 15,-3 3 1-15,0-6 0 0,-3 6-17 0,0-5-4 16,-3 4-8-16,0-2 12 0,-3 6 8 0,0-9 2 16,0 6 0-16,-3 0 0 0,-3-3 38 0,-3 5 8 15,0 1 2-15,-3-3 0 0,-3-1-56 0,-3 1-14 16,-3 3 0-16,0-1 0 0,-5 3 33 0,-1 3 4 16,-3 5 1-16,0 5 0 0,0-2-17 0,-2 7-3 0,2 3-1 0,-3 1 0 15,6-1 8-15,-2 3 2 0,2 2 0 16,-6 1 0-16,3-1-27 0,0 4 0 0,4-1 0 0,-1 3 0 15,3-1 0-15,3 1 8 0,3-3 2 0,6 3 0 16,3 0-10-16,3 2-14 0,0-4 3 0,6 1 1 16,3 4 10-16,3-9 0 0,0 4 0 0,0-9 8 15,6 0-8-15,3-2 0 16,-3 2-8-16,3-5 8 0,-1 0 0 0,7-3 0 0,-3-2 0 0,9-3 0 16,3-3-13-16,-4-5-1 0,4 3 0 0,-3-9 0 15,0 1 14-15,-1-3 0 0,1-5 0 0,-3 0 0 0,-3-11 0 16,0 3 0-16,-4-3 0 0,-2 1 0 0,-3-1 16 0,-3 5 5 15,0 1 2-15,-6 2 0 0,0 3-37 16,-6 0-7-16,0 2-2 0,0-2 0 0,-3 3 43 16,-3-9 8-16,-3 9 1 0,0-9 1 15,-3 6-48-15,0-3-10 0,0 3-1 0,-3 3-1 0,1-4 30 0,2 12 0 16,-3 2 0-16,0 0 0 0,0 5 0 0,3 1 0 16,-3 2 0-16,0 2 0 0,0 4 0 0,-2 2 0 15,2 2 0-15,3-2 0 16,0 0-32-16,3 3-1 0,3-3 0 0,3 2 0 15,0 3-175-15,6-5-36 0,3 0-6 0,3-3-2 0</inkml:trace>
  <inkml:trace contextRef="#ctx0" brushRef="#br0" timeOffset="37517.08">7160 4233 1954 0,'0'0'43'0,"0"0"9"0,0 0 1 0,3-5 3 0,0-3-45 0,-3 0-11 0,-3-2 0 0,3-1 0 16,6 3 85-16,0 0 15 0,0-5 4 0,3 2 0 15,-3 1-64-15,3-1-13 0,0-5-3 0,-3 3 0 16,0 2 0-16,-3-2-1 0,0 0 0 0,-3 2 0 16,-6 3 30-16,3 1 7 0,-3-1 0 0,-3 2 1 15,-3-2-29-15,0 3-7 0,0 0-1 0,-2 2 0 16,-4 6 10-16,0 2 2 0,-6-2 0 0,3 7 0 0,0-4-11 15,0 7-1-15,1 0-1 0,-1 0 0 0,0 1-5 0,6 1-1 16,-3 4 0-16,0-1 0 0,6-2-7 0,1 0-2 16,-1 5 0-16,6-7 0 0,3 4-8 0,0-5 0 15,3 1 0-15,3 1 0 0,3-4 0 0,3 2 0 16,0-7 0-16,5-1 0 0,1 3 0 0,3-8 0 16,6 0 0-16,-3 0 0 0,6-6 0 15,-4 1 0-15,7-3-9 0,-3 0 9 0,-6-2-24 0,0-3 3 16,-4-1 0-16,1 1 0 15,-3 5-13-15,-3-5-2 0,0-3-1 0,-6 0 0 16,3 3 51-16,-6 0 10 0,-3-1 3 0,0 1 0 0,-3 0-19 16,-3 2-8-16,0 3 0 0,-3-2 8 0,-3 2 3 0,0 0 0 15,0 0 0-15,0 3 0 0,4-3-11 0,-4 5 8 16,0 1-8-16,-3 2 8 0,6 5-8 0,-3-3 0 16,0 4 0-16,3-1 0 0,0 3-12 0,3-8 0 15,0 5-1-15,3 3 0 16,3 5-174-16,3-7-34 0,-3 2-7 0,6 0-2 0</inkml:trace>
  <inkml:trace contextRef="#ctx0" brushRef="#br0" timeOffset="37759.37">7509 4350 1094 0,'0'0'48'0,"-3"8"11"0,-6-8-47 0,0 2-12 15,0 4 0-15,-3-1 0 0,3 6 331 0,-6 2 64 0,0-3 13 0,0 1 2 0,-5 5-250 16,-7 2-51-16,0 6-9 0,0-3-3 16,-2 6-49-16,5-1-11 0,0 1-1 0,3-1-1 0,0 1-20 0,0-4-4 15,4-1-1-15,-4-4 0 0,3 1-10 0,0-4 0 16,0 1 0-16,3-2 0 0,-3-1 10 0,3 0-10 16,4 0 12-16,-4 0-12 15,3-5-117-15,3 0-31 0,0 3-5 0,3-8-675 16,0 2-136-16</inkml:trace>
  <inkml:trace contextRef="#ctx0" brushRef="#br0" timeOffset="38258.87">7497 4821 921 0,'0'0'40'0,"0"0"10"0,0 0-40 0,0 0-10 16,0 0 0-16,0 0 0 0,0 0 311 0,0 0 60 0,0 0 12 0,0 0 2 16,0 0-256-16,0 0-51 0,0 0-10 0,0 0-3 15,0 0-29-15,3-6-5 0,0 1-2 0,3 2 0 16,-6-4-29-16,0 1-20 0,3-2 4 0,-3 3 0 16,0-3 25-16,0-2 6 0,-3 2 1 0,-3-3 0 15,0 3-16-15,0 0 0 0,-3 3 0 0,0 0 0 16,0 2 54-16,-3 0 8 0,0 6 2 0,0 0 0 15,-3 4-52-15,-2 4-12 0,-1 2 0 0,0 1 0 16,0-1 34-16,0 5 4 0,0-5 1 0,0 3 0 16,4 0-30-16,-4 0-9 0,3 0 0 0,6 0 0 15,0 2 8-15,3 4-8 0,3-4 0 0,3 3 0 16,0-2 0-16,0 2 0 0,3 3 0 0,6 0 0 16,0-1 0-16,3 1 0 0,3-11 0 0,3 1 0 0,2 2 0 15,-2-9 0-15,0-1 0 16,3-6 0-16,-3 0-9 0,6-8-9 0,-1-5-2 0,1-3 0 0,-3-3-2 15,6-13-1-15,0 6 0 0,-7-8 0 0,-8 4 23 0,0 4 0 16,-3 0 0-16,0 4 0 0,-3-1 0 0,-3 1 0 16,-3 4 0-16,-3-1 0 0,-3 3 0 0,-3-5 0 15,-3 3 0-15,0 2 0 0,1 0 33 0,-7 3 11 16,3 0 3-16,0 5 0 0,-3 2-23 0,0 6-4 16,0-10 0-16,0 7-1 0,1 8-19 0,-1-2 0 15,0 2 8-15,-3 3-8 16,0-2-39-16,3-1-11 0,6 3-2 0,1-6-1284 0</inkml:trace>
  <inkml:trace contextRef="#ctx0" brushRef="#br0" timeOffset="39211.49">8747 4575 936 0,'0'0'41'0,"0"0"9"0,0 0-40 0,0 0-10 0,0 0 0 0,0 0 0 16,0 0 95-16,0 0 17 0,0 0 3 0,0 0 1 15,0 0-20-15,0 0-4 0,0 0-1 0,0 0 0 16,0 0 2-16,0 0 1 0,0 0 0 0,0 0 0 15,0 0-18-15,6-3-3 0,-6 3-1 0,9-3 0 16,-3 1-11-16,0-4-2 0,-3 1-1 0,3 2 0 16,0-7-27-16,0 7-6 0,-3-7-1 0,3 2 0 15,2 0-7-15,-2 0-1 0,-3-5-1 0,3-1 0 16,6 4 5-16,-3-3 2 0,0-1 0 0,-3 1 0 16,0 0-11-16,0 0-3 0,-3-6 0 0,3 6 0 0,-6 0 11 15,0-8 1-15,-3 7 1 0,0-4 0 0,-3-1 7 0,0 1 2 16,-3 2 0-16,0-3 0 0,-3 1-10 15,0 2-3-15,-5 5 0 0,-1-2 0 0,3 3-4 16,-6-1-1-16,0 8 0 0,-6 1 0 0,-2 2-12 0,-4 5 0 16,3 3 0-16,-3 5 0 0,4 0 11 0,-4 6-11 15,3 7 12-15,0-4-12 0,-2 4 0 0,5 3 0 16,0-2 0-16,3 7 0 0,-3-2 0 0,7-3 0 16,-1 8 0-16,3-3 0 0,3 3 0 0,6 0 0 15,0 3 0-15,6 0 0 0,0-1 0 0,3-7 0 16,6 3 0-16,0-9 0 0,6 0 0 0,0-4 0 15,6-1 0-15,3-5 0 0,-1-3 0 0,10-3 0 16,3-7-9-16,-3 2 9 0,2-10 0 0,1-3 0 16,3 0 0-16,3-2 8 0,-4-6-8 0,1 5 0 15,-3-10 0-15,-4 2 0 0,-2-2 0 0,0-2 0 0,0-1 0 16,0-3 0-16,-1 1 12 0,-5 5 7 0,-3-11 1 16,3 5 1-16,-3 1-33 0,-3-1-8 0,-6 1 0 0,0 2-1 15,-3 0 21-15,-4 1 0 0,-4-1 8 0,-1 0-8 16,-3 0 16-16,-6 0-3 0,-3-2 0 15,0-1 0-15,0 6-13 0,-3-5-18 0,-3 5 4 0,3 2 1 16,1 6 13-16,-1 0 15 0,-6 7-3 0,0 6-1 16,-6 3-11-16,1 5 0 0,-4 3-12 0,0 4 12 15,3 7-80-15,1-1-8 0,-1 3-1 0,3 2-1 16,6-7-118-16,3 4-23 0,0-1-5 0</inkml:trace>
  <inkml:trace contextRef="#ctx0" brushRef="#br0" timeOffset="40010.4">8693 4710 115 0,'-3'-14'0'0,"3"4"10"0,-3-1-10 0,3 3 0 0,0-2 0 0,0-1 0 15,0 3 392-15,3-2 76 16,0-1 15-16,-3 6 3 0,3-9-318 0,3 7-63 0,-3 1-13 0,3 1-2 16,0-6-34-16,3 3-8 0,0 6 0 0,0-4-1 15,3 6-12-15,-3-5-3 0,3 5 0 0,-3 5 0 16,0-5-15-16,3 0-3 0,-1 3-1 0,1 0 0 16,-3 5-3-16,3-6-1 0,0 9 0 0,-3 0 0 15,0-4 15-15,-3 1 2 16,-3 3 1-16,3 0 0 0,-6 4-27 0,-3-1 0 0,-3 2 0 0,3-1 0 15,-3 7 0-15,-3-7 0 0,0 4 0 0,0 0 0 16,3-4 56-16,-3 1 7 0,0 0 1 0,3-3 0 16,0 1-53-16,3-4-11 0,3 1 0 0,-5-1 0 0,-1-2 0 15,6 0 0-15,6 0 0 0,2-5 0 0,1-1 0 0,3 1 0 16,-3-3 0-16,9-3 0 0,0 1 0 0,0-1 8 16,0-7-8-16,0 2 0 0,-1 0 0 0,1-3 0 15,0 3 0-15,0-5 0 0,-3 0-12 16,3 2 0-16,-6 1 0 0,2-4 0 0,-2 1 12 15,-3-3-11-15,0 0 11 0,-3 0-10 0,3 1 10 0,-6-4 0 16,3 1 0-16,-3 10 0 0,0-6 12 0,0 1 4 16,0 8 0-16,0-3 1 0,0 3-25 0,-3-1-6 15,0 6-1-15,0 0 0 0,0 0 15 0,0 0 0 16,0 0 0-16,-6 11 0 0,3 2 0 0,-3 0 10 16,-3 3-10-16,3 3 8 0,-3-1 2 0,3 1 0 15,0-1 0-15,0-2 0 0,0 0-10 0,0 0 8 16,3-3-8-16,1-2 8 0,4 2-8 0,1-5 0 15,0 0 0-15,0-3 0 16,-3-5 0-16,6 5 0 0,3 1-10 0,0-4 10 0,0 1 0 0,3-3 0 0,-3-5 0 0,6-1 10 16,3 1-10-16,-3-3 0 0,0-5 0 0,-1 2 0 15,1 3 0-15,-3-5-9 0,3-5 9 0,-3 5-13 16,3-1 4-16,-3-4 1 0,-3-1 0 16,3 3 0-16,-3-2 8 0,-1 5 0 0,1-1 0 0,-3 1 0 15,-3 0 8-15,-3 5 1 0,6 3 0 0,-6 5 0 16,0 0-9-16,0 0 0 0,0 0 0 0,-3 5 0 15,0 6 11-15,-3 2 0 0,-6 3 0 0,4 0 0 16,5 2 3-16,-6 1 1 0,3-1 0 0,0-2 0 16,0 3-3-16,3-6-1 0,0 0 0 0,3 5 0 15,0-10-11-15,3 3 0 0,0-3 9 0,3 0-9 0,0 0 0 0,3-3 0 16,0 0 0-16,5-2 8 0,-2 0 12 16,0-1 2-16,6-2 1 0,-6-2 0 15,0-1-70-15,3 3-13 0,-3-3-4 0,0 1 0 16,2-4-192-16,-2 1-38 0</inkml:trace>
  <inkml:trace contextRef="#ctx0" brushRef="#br0" timeOffset="40947.11">9679 4744 806 0,'0'0'72'0,"0"0"-58"16,0 0-14-16,0 0 0 0,0 0 233 0,0 5 44 15,0-5 9-15,0 0 2 0,0 0-154 0,0 0-30 16,0 0-7-16,0 0-1 0,0 0-28 0,6 3-7 0,3 0-1 0,-9-3 0 16,5 0-44-16,-5 0-16 0,9-6 9 15,0 6-9-15,0-10 29 0,-3 2 1 0,3 0 0 0,-3 0 0 16,3 3-17-16,-3-9-3 0,0 4-1 0,-3-1 0 16,0 1 13-16,0-4 2 0,-3 1 1 0,3 0 0 15,-3 0-16-15,-3 2-9 0,3 1 10 0,-6-6-10 16,0 0 0-16,0 3 0 0,-3-1 0 0,0 4-10 15,3 2 42-15,-6 0 9 0,3 5 2 0,-6 6 0 16,4 7-14-16,-1-4-2 0,-6 2-1 0,6-3 0 16,0 6-2-16,-6 2-1 0,3 5 0 0,-3 3 0 15,1 1-3-15,-1 1 0 0,3-1 0 0,0 9 0 0,0-9-9 16,6-1-3-16,3 3 0 0,0-9 0 0,3 1-8 16,0 0 0-16,6-3 0 0,0 1 0 0,3-4 0 15,3-5 0-15,0 3 0 0,3-2 0 0,3-4 0 16,-3 1 0-16,6-6 0 0,-4 1 0 0,4-1 0 15,-3-2 0-15,0-3 0 0,0-3-11 0,3 1-5 0,-3-4 0 16,0 1-1-16,-1-3 0 0,1 3-1 0,0-3 0 16,0 0 0-16,-3-2 0 0,-3-1 18 0,0 3-8 15,0-2 8-15,-3 5 0 0,-3-1 0 0,0 1 0 16,0 8 0-16,0-3 0 0,-3 3 0 0,-3 5 8 16,3 0-8-16,-6 0 12 0,0 8-2 0,0 0-1 15,0 5 0-15,0 0 0 0,3 0 2 0,-3 3 0 16,3 0 0-16,-3 0 0 0,3-3-11 0,0 0 10 15,0 3-10-15,0 0 10 0,3-3-10 0,3 1 0 16,-3-4 0-16,3 1 0 0,0-3 0 0,3-3 0 0,3 3 0 0,-3-3 0 16,0-5 0-16,-6 0 0 0,15 3 0 0,-3-3 0 15,0 0 18-15,-12 0-2 0,14-8 0 0,-2 0 0 16,6 3-29-16,-3-3-7 0,3-6 0 16,3 1-1-16,-6 3 2 0,3-4 1 0,-1 7 0 0,-2-7 0 15,0 1 6-15,3 0 0 0,-3-6 1 0,-3 6 0 16,0-3 11-16,0 6-8 0,-3 2 8 0,-9 8-8 15,0 0 8-15,0 0 0 0,0 0 0 0,0 0 0 16,3 0 0-16,0 8 9 0,-6 0-1 0,3-1-8 16,-3 9 25-16,-3-2-1 0,-3-1-1 0,3 0 0 15,-3 3-4-15,0-3-1 0,3 3 0 0,0-3 0 16,0-5-6-16,3 0-2 0,0 3 0 0,0-3 0 0,3 0-10 16,0-3 0-16,3 0 0 0,0-5 8 0,-3 0-8 15,0 0 0-15,0 0 0 0,12 0 0 0,3-5 0 0,-3 0 0 16,-12 5 8-16,15-8-8 0,-1-6 0 0,1 6 0 15,0-5-10-15,-3 0 10 0,0 2-15 0,3-2 3 16,0 0 1-16,-3 0 0 0,3-3 11 0,0 3-12 16,-1-1 12-16,1 4-12 0,-3-1 12 0,3 1 0 15,-6-1 0-15,-9 11-8 0,12-5 8 0,-12 5 0 16,0 0 0-16,0 0 0 0,12 0 0 0,-3 2 0 16,-3 6 0-16,-3-2 0 0,-3 4 0 0,0 1 14 15,-3 2-3-15,0 0-1 0,-3 6 5 0,3-6 1 16,-3-5 0-16,3 3 0 0,-3-1-5 0,0 3-1 15,3-2 0-15,0 0 0 0,3-1-10 0,0 1 12 16,0-3-12-16,0 0 12 0,3-3-12 0,0 0 0 16,0 0 0-16,3 1 0 15,6-6-70-15,-12 0-16 0,0 0-3 0,15-3-807 0,6 0-160 0</inkml:trace>
  <inkml:trace contextRef="#ctx0" brushRef="#br0" timeOffset="41828.18">10911 3797 1587 0,'0'0'70'0,"0"0"15"0,0 0-68 0,0 0-17 0,-6 0 0 0,0 5 0 16,0-2 120-16,0 7 21 15,-3 4 4-15,3-1 1 0,-3 0-48 0,0 6-10 0,-3 7-1 0,1 0-1 16,-4 1-19-16,3 2-4 0,0 5-1 0,-6 6 0 15,0 0-16-15,3-1-3 0,-3 6-1 0,-2 3 0 16,2 0-18-16,0-3-4 0,3 5-1 0,-6-2 0 16,6 2-19-16,0-5 10 0,1 0-10 0,-1 0 8 15,3-6-8-15,0-4 0 0,3-3 0 0,3-3 0 16,0-5 0-16,3-6 0 0,3 1-14 0,0-4 5 16,0-4-51-16,3-3-11 0,-3-8-1 0,0 0-1 15,0 0-100-15,3-8-20 0,3 3-4 0,0-9-1 16,0 1 66-16,-3 0 14 0,-3 0 2 0,3 0 1 15,-3-3 23-15,-3 0 4 0,3 3 0 0,-3-6 1 0,-3-2 87 0,3 5 31 16,-3 0-1-16,0 3 0 0,0 0 82 0,-3-1 16 16,3-1 3-16,0 9 1 0,-3-2-5 0,3 0-1 15,-3 0 0-15,3 8 0 0,6 0-32 0,-6-5-6 16,1 0-2-16,5 5 0 0,0 0-19 0,0 0-4 16,0 0-1-16,0 0 0 0,0 0-33 0,8-3-6 15,1-2-2-15,0 0 0 0,3 2-4 0,0-2-1 16,0 2 0-16,3 0 0 0,0 1-7 0,0-3-1 15,0 2-8-15,2 0 12 0,1 1-12 0,0 2 0 16,0-8 0-16,3 8 0 0,-3 0 19 0,0 8-3 16,-1-8 0-16,1 2 0 0,0 1-16 0,0 5 0 15,-6-6 8-15,0 4-8 0,0 2 0 0,0 2 0 16,-6-4 0-16,0 4 0 0,-4 1 0 0,1-1 0 16,-3 1 0-16,0-1 0 0,-3 4-12 0,1-1-5 15,-7 0-2-15,3 0 0 0,0 1 19 0,0 1 0 0,-3 1 0 16,0-2 0-16,6 1 0 0,-3-1 0 0,3-1 0 15,-3-2 0-15,3-1 0 0,-3-2 0 0,6 0 0 16,0 0 0-16,0 2 0 0,0-10 0 0,0 0 0 0,0 0 0 16,0 0 0-16,0 0 0 0,6 0 0 0,-6 0 0 15,9 0-204 1,0-7-38-16,-3 1-7 0</inkml:trace>
  <inkml:trace contextRef="#ctx0" brushRef="#br0" timeOffset="42212.49">11325 3731 1594 0,'0'0'71'0,"0"0"14"0,3 0-68 0,-3 0-17 15,3 0 0-15,-3 0 0 0,0 0 108 0,3 5 17 16,0 3 4-16,-3 0 1 0,0 5-28 0,0 6-6 16,-6-6 0-16,3 8-1 0,-6 3-7 0,0 2 0 15,-3 1-1-15,0 4 0 0,-3-1-19 0,3 7-3 0,0 8-1 0,-6-6 0 16,4 12-35-16,-4-4-7 16,0 1-2-16,3 2 0 0,-6-5-6 0,6 0-2 0,3 3 0 15,0-3 0-15,4 0-3 16,-1-6-1-16,0-2 0 0,6 0 0 0,0 0-8 0,0-10 10 15,6 5-10-15,0-6 10 0,3-10-10 0,0 2 0 0,0-4 0 0,-1-4 0 16,4 3 0-16,0-7 0 0,0 2 0 0,6-6 0 16,0-2 0-16,-3 0 0 0,3-2 0 0,3-4 0 15,0 1-100-15,-1-3-23 16,1 0-4-16,0-5-1 0</inkml:trace>
  <inkml:trace contextRef="#ctx0" brushRef="#br0" timeOffset="43314.67">10848 4260 230 0,'0'0'10'0,"0"0"2"0,0 0-12 0,0 0 0 16,0 0 0-16,0 0 0 0,0 0 432 0,0 0 83 0,0 0 17 0,0 0 3 15,0 0-387-15,0 0-78 16,0 0-15-16,0 0-3 0,0 0-40 0,0 0-12 0,0 0 8 0,0 0-704 16,0 0-140-16</inkml:trace>
  <inkml:trace contextRef="#ctx0" brushRef="#br0" timeOffset="44103.25">12590 3699 288 0,'0'0'12'0,"0"0"4"0,0 0-16 0,0 0 0 16,-6 5 0-16,3-2 0 0,-3 2 388 0,-3 3 76 16,3 3 14-16,-3 2 3 0,-3 3-320 0,0 2-64 15,0 6-13-15,0-3-2 0,1 6-14 0,-4-1-2 16,0 1-1-16,-3 4 0 0,0 6-12 0,0 3-2 16,-3 2-1-16,-2 6 0 0,-1 5-14 0,-6 3-2 15,3-4-1-15,-3 4 0 0,1-3-17 0,5 5-3 0,0-8-1 16,3 6 0-16,3 2-12 0,0-8 0 0,4-5 0 15,5 3 0-15,-3-6 0 0,6 1 0 0,3-14 12 16,3-3-3-16,3-5-9 0,-3 1-11 16,3-7 3-16,6 7 0 0,-3 4 8 0,0-2 0 0,3 0 0 15,-4-6 0-15,1 1-115 16,3 2-21-16,-3-3-4 0,-3-4-999 0</inkml:trace>
  <inkml:trace contextRef="#ctx0" brushRef="#br0" timeOffset="45574.94">12611 4688 1040 0,'0'0'46'0,"0"0"10"0,0 0-45 0,0 0-11 0,0 0 0 0,0 0 0 16,0 0 119-16,0 0 21 0,0 0 5 0,9 3 1 15,-4 2-42-15,-2-5-8 0,3 3-1 0,3 0-1 16,-3-1-29-16,0 4-5 0,3-6-2 16,0 0 0-16,-3 0-17 0,3 2-3 0,0-2-1 0,0 0 0 15,3-2-18-15,-3 2-4 0,3-6-1 0,-4 1 0 16,1 2-6-16,3-5 0 0,-3 0-8 0,0 1 12 0,0-1-4 0,-3 0-8 16,3-3 11-16,-3 3-11 0,0-2 24 0,0 2-3 15,-3 0 0-15,0 0 0 0,0-3-2 0,-3 3-1 16,-3 0 0-16,0 3 0 0,3 0-2 0,-6-3 0 15,0 2 0-15,0-1 0 0,0 1 4 16,-3 1 0-16,-3 0 0 0,0 2 0 0,0 3 4 16,0 0 2-16,-2 0 0 0,-1 3 0 0,-3 2-14 15,3 0-2-15,-6 3-1 0,3 3 0 0,3-3-9 0,-2 2 12 16,-4 6-12-16,3 3 12 0,3-3-12 0,0 2 12 16,0 1-12-16,3 2 12 0,3-3-12 0,3 3 12 15,-3-2-12-15,6 0 12 0,3-4-12 0,0 1 0 16,0 0 0-16,6 0 0 0,0-3 0 0,3 0 0 15,6-2 0-15,3-3 0 0,0-3 0 0,6 3 0 16,3-8 0-16,-1 0 0 16,4 0-20-16,-3-2-5 0,3-4-2 0,-1 1 0 15,-2-3-174-15,0 0-35 0,0 0-8 0,0-5 0 0</inkml:trace>
  <inkml:trace contextRef="#ctx0" brushRef="#br0" timeOffset="45798.43">13054 4556 1429 0,'0'0'63'0,"0"0"13"0,0 0-60 0,0 0-16 0,0 0 0 0,0 0 0 16,0 0 118-16,0 0 21 0,3 5 4 0,0 1 1 15,-3-6-41-15,3 5-8 0,-3 6-2 0,3-1 0 16,0-2-25-16,0 3-6 0,0 2-1 0,3 0 0 0,-3-5-16 0,3 3-3 16,0 5-1-16,0-6 0 0,3 3-18 0,-3 1-4 15,0-6-1-15,-1 2 0 0,1 1-18 0,3-1 8 16,-3 4-8-16,0-4 0 0,3-2 0 0,-3 5-16 15,0-7 2-15,0 4 0 16,0 1-192-16,-3-3-38 0,-3-8-8 0</inkml:trace>
  <inkml:trace contextRef="#ctx0" brushRef="#br0" timeOffset="46026.4">13069 4858 288 0,'0'0'25'0,"-6"0"-25"15,-3 0 0-15,3 0 0 0,0 0 274 0,3 0 50 16,-3-3 9-16,6 3 3 0,-3-3-167 0,3 3-33 15,0-5-6-15,0 5-2 0,0-8 0 0,3 3 0 16,3-3 0-16,3-3 0 0,-3 3-51 0,3-2-10 16,-3-1-3-16,3 3 0 0,3-5-16 0,-3 3-4 0,6-1-1 0,-3-2 0 15,2 0-18-15,1-1-3 0,3 1-1 16,-3 2 0-16,0-2-13 0,0 3-8 0,0-1 10 0,-3 3-10 16,-1-2 0-16,1 2 0 15,0 0 0-15,0-3 0 16,-3 1-63-16,0 2-15 0,3-3-3 0,-3 6-1 15,0-9-186-15,0 4-38 0</inkml:trace>
  <inkml:trace contextRef="#ctx0" brushRef="#br0" timeOffset="46383.62">13795 3887 576 0,'0'0'51'0,"3"-6"-41"0,0 1-10 0,-3 5 0 0,3-5 282 0,0 2 54 15,0-2 12-15,-3 5 1 0,3-3-173 0,-3 3-34 16,0 0-7-16,0 0-2 0,0 0-57 0,0 0-11 16,3 8-2-16,-3 5-1 0,-3 1-5 0,0-1-1 15,-3 5 0-15,0 1 0 0,-3 5-9 0,0 2-3 16,-3 6 0-16,-2 5 0 0,-4-5-8 0,0 2-3 15,-3 6 0-15,0 2 0 0,-3-2-16 0,1 0-3 16,-1 2-1-16,3 0 0 0,0 3-13 0,6-5 0 16,-3 0 0-16,6-1 0 0,3-7 8 0,1 0 6 15,2 2 1-15,0-7 0 16,3-4-63-16,3-1-13 0,0-4-3 0,0-5 0 16,0 1-51-16,0-4-10 0,3 1-3 0,-3-6 0 15,3 0-102-15,-3-5-21 0,0 0-4 0,0 0-564 0</inkml:trace>
  <inkml:trace contextRef="#ctx0" brushRef="#br0" timeOffset="46783.39">13435 4612 230 0,'-3'-14'20'0,"3"14"-20"0,-3-10 0 0,3 5 0 15,0-3 299-15,-3 2 55 0,3-2 11 0,0 0 3 16,0 1-168-16,0 1-32 0,3 1-8 0,0 0 0 0,3-3-75 0,0 2-14 16,-3 4-3-16,6-6-1 0,0 3-27 0,0-3-6 15,0 2-1-15,0 1 0 0,0 2-17 0,-1-2-4 16,7 2-1-16,-3 1 0 0,0 2-11 0,3 0 0 15,0-5 0-15,0 2 0 0,0 6 0 0,0 2 0 16,-1-3 0-16,1 4 0 0,0-4 0 0,-3 4 0 16,0-1 0-16,-3 0 0 0,3 6-10 0,-6-3 10 15,0-3-13-15,3 3 5 0,-6 0 8 0,3 3-12 16,-3-4 12-16,0 1-12 0,-3 0 12 0,3 0 0 16,-6 6 0-16,3-4 0 0,-3 1 0 0,0 2 0 15,0 0 0-15,0 0 8 0,0 1 14 0,0-4 3 16,-3 1 1-16,3-1 0 0,3-2 8 0,-3 0 2 15,0 3 0-15,3-6 0 0,0-5-36 0,0 0-19 16,0 0 3-16,0 0 0 0,0 0 38 0,0 0 8 16,9-3 2-16,-3 1 0 0,3-6-23 0,-3 3-9 15,3-9 8-15,0 4-8 0,-4-1 0 0,1 1 0 16,3-4 8-16,-3 1-8 0,0 0 0 0,0 0 0 0,3-1 0 16,-3-1 0-16,0 4 0 0,3 6 0 0,-6-9 0 0,6 4 0 15,-6 2 0-15,3 0-11 0,3 0 11 0,-6 3-12 16,3-3-84-1,0 3-18-15,0 5-3 0,2-8-991 0</inkml:trace>
  <inkml:trace contextRef="#ctx0" brushRef="#br0" timeOffset="47150.32">14027 4630 1825 0,'0'0'40'0,"0"0"8"0,0 0 1 0,0 0 3 0,3 0-41 0,3-2-11 16,0-1 0-16,3-2 0 0,0 2 23 0,3-2 2 16,0-1 1-16,0-2 0 0,3 1-16 0,0-1-10 15,0 0 12-15,-4 0-12 0,4-3 8 0,-6 1-8 16,3-4 0-16,0 9 0 0,-6-8 8 0,3 2-8 16,0 1 0-16,-3 2 0 0,-3 0 25 0,0 0-1 15,-3 0-1-15,0 3 0 0,0-6 31 0,0 3 6 16,-6 0 2-16,3 3 0 0,-3 0 0 0,-3 2 0 15,3 3 0-15,-6 0 0 0,-3 0-28 0,0 5-6 16,-3 3 0-16,-2 0-1 0,-1 3 15 0,-3 5 3 16,-3-1 1-16,6 1 0 0,-2 3-18 0,5-1-3 15,0 3-1-15,6-5 0 0,3 3 4 0,0-1 1 16,3 1 0-16,0-1 0 0,6-2-29 0,0 3 0 16,3-1 0-16,3-4 0 0,3-1 8 0,0 0-8 0,3-5 0 15,3 0 9 1,3-3-42-16,-1 1-9 0,4-4-2 0,0-2 0 15,0 0-153-15,0-2-31 0,0-4-7 0,-1-2-449 0,-2 0-91 0</inkml:trace>
  <inkml:trace contextRef="#ctx0" brushRef="#br0" timeOffset="47742">14379 4585 288 0,'9'-8'25'0,"-6"3"-25"0,0 0 0 0,2-3 0 16,1 2 257-16,-3 1 47 0,0 0 8 0,3 2 3 16,-6 3-115-16,0 0-24 0,0 0-4 0,0 0 0 15,0 0-64-15,0 0-13 0,0 0-3 0,0 0 0 0,-3 6-24 0,0 4-4 16,0 1-2-16,0 2 0 0,-3 5-37 0,-2-4-7 15,-1 2-2-15,0-1 0 0,3 1 39 0,-3 0 7 16,3-3 2-16,0 1 0 0,0 2-52 0,3-6-12 16,-3 1 0-16,3-1 0 0,3-10 0 0,0 0 0 15,0 0 0-15,0 0 0 0,9 6 0 0,-3-4 0 16,3-4 0-16,6 2 0 0,-3-6 0 0,0-2 0 16,-1-5 0-16,4 3 0 0,0 2 0 0,3-6 0 15,0 1 0-15,3-3 0 16,-6 3-59-16,3 0-14 0,-1 2-3 0,-2 1-1 0,0 2 53 0,-3-3 12 15,0 3 1-15,-3 3 1 0,-9 5 10 0,9-5 0 16,-9 5 0-16,0 0 0 0,0 0 9 0,0 0 4 16,0 0 1-16,0 0 0 0,3 8 27 0,-3-1 6 15,0-1 1-15,0 2 0 0,-3 5-4 0,0 0 0 16,-3 0 0-16,3 1 0 0,-6-4-26 0,3 3-6 0,0 1 0 0,0-1-1 16,0 0-1-16,3-2 0 0,0-1 0 0,0-4 0 15,3 2 11-15,3-1 3 0,-3-7 0 0,0 0 0 16,0 0-24-16,0 0 0 0,9 3 0 0,3-3 0 31,0-3-20-31,0-2-9 0,0-5-2 0,-3 4 0 0,6-7 14 0,-4 0 2 16,1 0 1-16,3-1 0 15,-3-2-15-15,0 1-3 0,6 1-1 0,-6 1 0 0,0 0 33 0,0 0-8 16,0 2 8-16,2 1 0 0,-5 2 0 0,3 2 0 0,-6 1 0 0,3 2 0 16,-3 1 0-16,-3 2 0 0,-3 0 0 0,0 0 0 15,0 0 0-15,0 0 0 0,3 8 0 0,-3 0 0 16,0-3 33-16,0 5 4 0,-3-4 1 0,-3 4 0 15,0 1-18-15,6-6-3 0,-3 6-1 0,0-1 0 0,-3-2-6 16,6 3-2-16,-3-3 0 0,0 2 0 16,0 1-8-16,3 0 0 0,0-3 0 0,3-1 0 0,0 4 0 15,0-3 0-15,3 0 0 0,-3-3 0 0,0 1 0 16,3-4 0-16,0 3 0 0,0-2 0 16,0 0-71-16,3-1-13 0,0-2-2 0,0 0-766 15,-3-2-154-15</inkml:trace>
  <inkml:trace contextRef="#ctx0" brushRef="#br0" timeOffset="48167.27">15033 4646 990 0,'0'0'44'0,"0"0"8"0,3 5-41 0,3-5-11 0,-6 0 0 0,3 0 0 16,3 3 136-16,0-3 26 0,-3-3 5 0,3 3 1 15,-6 0-40-15,6 0-8 0,0 0-2 0,0 0 0 16,0 0-38-16,0 0-8 0,-3 0-2 0,6 0 0 16,-3-8-26-16,0 3-6 0,3 5-1 0,-3-8 0 15,3 3-19-15,0-3-4 0,-1 3-1 0,1-3 0 16,-3 2-13-16,3-1 8 0,0-1-8 0,0 0 0 16,-3 0 8-16,3 0-8 0,-3 2 0 0,3-1 9 15,-3 1-1-15,-3-4 0 0,3-1 0 0,-3 6 0 16,0-6 14-16,-3 3 2 0,3 0 1 0,-3 0 0 15,-3 3 9-15,3 0 2 0,-6-6 0 0,0 9 0 0,0-6-12 16,-3 8-3-16,0 0 0 0,0 2 0 0,-3 4 8 16,-3 2 2-16,0-1 0 0,1 7 0 0,-1 2 2 15,0-1 1-15,-3 4 0 0,3-1 0 0,0 1 5 0,3 2 1 16,-3 0 0-16,0 3 0 0,4-5-31 16,2 2-9-16,3 0 0 0,3-2 0 0,0-1 9 15,6 1-9-15,0-6 0 0,0-3 9 0,6 6-9 0,3-10 0 16,2 1 0-16,-2-1 0 0,6-6-13 0,-3 2-2 15,3-4 0-15,3-1 0 16,3 0-129-16,-1-4-27 0,1 1-5 0,6-10 0 0</inkml:trace>
  <inkml:trace contextRef="#ctx0" brushRef="#br0" timeOffset="49094.46">16072 4149 288 0,'6'-6'25'0,"-6"6"-25"0,0 0 0 0,0 0 0 15,0 0 289-15,0 0 53 0,0 0 10 0,0 0 3 16,-6 6-174-16,0-4-34 0,0 9-7 0,-3 2-2 16,1 6-42-16,-1 2-9 0,0 5-2 0,-3 1 0 15,0-1-17-15,3 3-3 0,-3 6-1 0,-3-6 0 16,0 5-19-16,3-5-4 0,0 6-1 0,-2-4 0 16,5-1-52-16,3-1-12 0,-3 0-1 0,3-3-1 15,3-5 26-15,3-2 0 0,-3-3 0 0,6-3 0 16,3-2 0-16,-3-6 0 0,6 3 0 0,0-8 0 15,0-8 0-15,2 3 0 0,1-9 0 0,3 1 0 16,-3-3 0-16,3 3 0 0,0-3 0 0,0-5 0 0,-3 2 8 0,6-7 8 16,-1 2 0-16,1 3 1 15,0-5-28-15,0 2-5 0,0 3-2 0,3-1 0 0,0 4-5 0,-7-1-1 16,1 6 0-16,-3 3 0 0,-3 7 24 0,-3-5-11 16,-6 8 11-16,0 0-8 0,-3 11 8 0,0 4 0 15,-3 4 8-15,-3 2-8 0,-3 6 40 0,-3-1 3 16,7 6 1-16,-4-6 0 0,3 3-21 0,0 0-4 15,0-2-1-15,3-1 0 0,0-2-8 0,6-3-2 16,-3-5 0-16,6 0 0 0,3-5-8 0,0-1 0 16,-3-2 0-16,6-2 0 0,3-4 0 0,3-2 0 15,-1-2 8-15,1 2-8 0,0-8 16 0,0-3 0 16,0-2 1-16,3-3 0 0,0 0-25 0,0-3-6 16,-1 4-1-16,1-7 0 0,0 4 15 0,0-3 0 15,0-3 0-15,3 0 0 0,-6 0 0 0,2-2 0 16,1-1 0-16,0-2 0 0,0 0 0 0,0-3 0 15,3 1 0-15,2-6-9 0,-2 2 1 0,3-2 0 0,3 3 0 16,-6 2 0-16,0 3-1 0,-4 10 0 0,1-4 0 16,0 4 0-16,-3 3-2 0,-3 3 0 0,0 5 0 15,-3 3 0 1,3-1-130-16,-6 4-27 0,-6 2-4 0,0 0-862 0</inkml:trace>
  <inkml:trace contextRef="#ctx0" brushRef="#br0" timeOffset="49584.93">16537 4718 1094 0,'0'0'97'0,"0"0"-77"16,0 0-20-16,0 0 0 0,0 0 130 0,9-6 22 15,-6 4 5-15,5-6 1 0,4-3-88 0,0 0-18 16,-6 1-3-16,6-3-1 0,6-3-34 0,-3 0-14 15,0-3 11-15,-3 6-11 0,6 0 8 0,-7 0-8 16,-2-1 0-16,-3 1 0 0,0-5 12 0,-3 2-4 16,3 3-8-16,-6-1 12 0,-6 4 22 0,6 2 4 15,0 3 1-15,0 5 0 0,-12 0 25 0,0 0 6 16,1 5 1-16,-1 8 0 0,-6-2-23 0,0 7-5 16,0-2-1-16,3 5 0 0,0 0-13 0,0 1-2 15,1 1-1-15,2 1 0 0,3-3-17 0,6-2-9 16,-3-1 10-16,6 4-10 0,3-9 0 0,0 0 0 15,6-5 0-15,0-3 0 16,2 1-29-16,7-4-3 0,3-4 0 0,0-4 0 16,0 1-25-16,0-3-6 0,3-5-1 0,2 0 0 15,-5-1 14-15,6-2 2 0,-3 3 1 0,-3 3 0 16,-1-4 4-16,-5 4 1 0,0 2 0 0,-3 8 0 0,-3-5 34 0,-9 5 8 16,0 0 0-16,6 5 0 0,-3 0 36 0,0 3 8 0,-6 5 3 0,0 1 0 15,0-1 33-15,-3 0 8 0,3 0 0 0,0-2 1 16,-3-1-45-16,3 1-10 0,6-6-2 0,-3-5 0 15,0 0-32-15,0 0-17 0,6 8 1 0,6-8 1 16,-3 0 27-16,3-5 6 0,0-3 1 0,3 0 0 16,-1-2-31-16,1 2-5 0,3-11-2 0,-3 3 0 15,6 0-185 1,-3 0-38-16,-3 3-7 0,3-5-575 0</inkml:trace>
  <inkml:trace contextRef="#ctx0" brushRef="#br0" timeOffset="50274.57">17578 3855 748 0,'0'0'67'0,"0"0"-54"0,0 0-13 0,0 0 0 0,0 0 257 0,0 0 49 15,-5 5 10-15,-7 3 1 0,0-2-123 0,0 7-25 16,-3 3-5-16,0-1 0 0,-3 9-70 0,0 0-14 16,-3 3-2-16,1 4-1 0,-4-4-30 0,0 12-7 15,-3-7 0-15,0 8-1 0,4 0-11 0,-4-1-1 0,-6 6-1 0,9-5 0 16,6 5-17-16,1-5-9 15,-4 5 10-15,3 0-10 0,6-6 8 0,0-4-8 16,3 2 0-16,0-8 0 16,3 0-24-16,3-3-12 0,0-4-1 0,0-4-1 15,0-5-34-15,3-5-8 0,6 0 0 0,-3 0-1 16,-6-3-24-16,3-5-5 0,6-5-1 0,0 0 0 16,-3 0 38-16,0-9 7 0,3 4 2 0,-3-4 0 0,0 1 51 15,0-3 13-15,-6-5 0 0,3 3 0 0,0-1 0 0,0 1 0 0,-6-4 0 16,3-1 0-16,6 7 38 0,-6-3 10 0,-3 6 3 15,3-5 0-15,0 2 33 0,-3 5 8 0,6 3 0 0,-3 3 1 16,-3-3-22-16,6 3-5 0,0-3-1 0,0 8 0 16,0 0-41-16,3-3-8 0,3 0-1 0,3-5-1 15,0 8-14-15,0-2 0 0,0-1 0 0,3 3 0 16,3 0 0-16,3 3 0 0,-3-1 0 0,2-2 0 16,7 3-99-16,-3 2-19 0,-6-5-4 15,3 3-1-15,3 0-61 0,-4 5-13 0,-5-8-3 0,0 5 0 16,0 3 51-16,-3-3 9 0,3 0 3 0,-3 1 0 15,-3-4 41-15,3 4 8 0,-3 2 1 0,3-6 1 16,-9-2 139-16,6 6 28 0,3-1 6 0,-3-3 1 0,2 1 3 0,-2 0 1 16,3-3 0-16,3 0 0 0,-3 5-4 0,3-5-1 15,0 0 0-15,0-5 0 0,3-1-44 0,0 4-9 16,-3-3-2-16,2 2 0 0,1-2-16 0,-3-1-3 16,3 1-1-16,-6 0 0 0,-3-3 16 0,3 0 4 0,-6 3 0 15,-3-1 0-15,0 4 6 0,0-9 2 0,3 3 0 0,-3 0 0 16,-6 3 12-16,0-3 4 0,3 3 0 15,-3-1 0-15,0 4 6 0,-6-6 2 16,-3 5 0-16,3 3 0 0,1 3-8 0,-4 5 0 16,-3-6-1-16,0 9 0 0,3 2-13 0,-3 0-2 15,0 1-1-15,3 1 0 0,1 4-20 0,-1 0-4 0,3 4-1 16,0 1 0-16,0-3-2 0,6 3 0 0,0 0 0 0,3-3 0 16,0-2-12-16,6-1 0 0,0 1 0 15,3-6 0-15,0-3 0 0,6 1 0 0,3-6 0 16,3-2 0-16,2-3-61 15,1-3-12-15,6-2-3 0,3-8-1195 0</inkml:trace>
  <inkml:trace contextRef="#ctx0" brushRef="#br0" timeOffset="52309.97">18555 4559 288 0,'0'0'25'0,"0"0"-25"0,0 0 0 0,0 0 0 16,0 0 186-16,0 0 32 0,0 0 6 0,0 0 2 15,0 0-174-15,0 0-34 0,0 0-7 0,0 0-2 16,0 0-9-16,0 0 0 0,0 0 0 0,0 0 0 16,0 0 0-16,0 0-11 0,0 0 3 0,0 0 0 0,0 0 22 0,0 0 5 15,0 0 1-15,0 0 0 0,0 0 68 0,0 0 15 16,0 0 2-16,0 0 1 0,0 0-33 0,0 0-6 15,0 0-2-15,0 0 0 0,9-6-33 0,-9 6-6 16,0 0-2-16,9-5 0 0,-3 0-2 0,-6 5-1 16,6-3 0-16,-3-5 0 0,2 3 6 0,-2-6 1 15,-3 4 0-15,3-1 0 0,-3 0 20 0,0 2 5 16,-3 1 1-16,0-3 0 0,0 3 14 0,-2-3 4 16,2 3 0-16,-3-3 0 0,-3 2-12 0,0-4-3 15,0 7 0-15,0-5 0 0,-3 6-16 0,-3-1-3 16,0 3-1-16,0 3 0 0,3-1-7 0,-2 1-2 15,-1 2 0-15,-3 3 0 0,3-3-19 0,0 3-9 16,3 3 8-16,0-1-8 0,-3 1 10 0,3 2-10 16,1 1 12-16,-1 4-12 0,3-5 8 0,0 6-8 15,-3-3 0-15,6 2 0 0,0 1 0 0,0-1 0 0,3 3 0 16,3-7 0-16,0 4 0 0,3-2 0 16,0-3 0-16,3 0 0 0,6-2 0 0,-3-6 0 0,3 3 0 15,3-5 0-15,-1 0 0 0,7-3 0 16,-3-3 0-16,3 0 0 0,3-5 0 0,0 3 0 15,-1-6 0-15,-2 1 0 0,0-3 0 0,-3-3 0 0,0 0 0 16,3 0 0-16,-4 0 0 0,1 3-9 0,-3-6 9 0,-3 4 0 16,-3-1 0-16,-3 0 0 0,0 3 9 0,-3-3-9 15,-3 2 0-15,3 1 0 0,-6 0 0 0,0 0 0 16,-3 5 0-16,0-5 0 0,-3-1 0 0,-3 1 0 16,0 3 10-16,0-1-10 0,1 6 8 0,-1-3-8 15,0 5 0-15,0 0 0 0,-3 1 8 0,0 2-8 16,0 5 0-16,0-2 0 0,-3 5 0 0,4-6 0 0,-1 9-15 15,3-8 2-15,3 7 0 0,3-5 0 16,-3 3-111-16,3 6-21 0,3-9-5 16,3 3-635-16,0 0-127 0</inkml:trace>
  <inkml:trace contextRef="#ctx0" brushRef="#br0" timeOffset="52879.58">19192 3731 2329 0,'0'0'51'0,"0"0"10"0,0 0 3 0,-3 5 2 0,3-5-53 0,-9 13-13 0,0-2 0 0,0-1 0 15,-6 9 64-15,0 2 9 0,-3 0 3 0,-2 3 0 16,-1 2-18-16,0 6-3 0,-3 0-1 0,0 2 0 16,-3 1-10-16,7 2-3 0,-1 2 0 0,0-1 0 15,0 4-22-15,0-2-5 0,6-1-1 0,-2-2 0 16,2-2-1-16,0 2 0 0,0-8 0 0,6 0 0 16,0-3-12-16,0 1 8 0,3-6-8 0,0-2 0 15,3-6 0-15,3 0 0 0,0 0 0 0,3-2 0 0,0-9 0 0,3 4 0 16,3-12 0-16,6 1 0 0,0-3 0 0,0 0 0 15,6-10 0-15,2 5 0 0,4-1 0 16,-3 1 0-16,0 0 0 0,3 2 0 0,-1 1-8 16,1 4-5-16,-3-2-1 0,-3 3 0 0,-3 5 1 15,-1 0 0-15,-2 0 0 0,-3 3 0 0,0 2 13 16,-6 3 0-16,0 3 0 0,-3-3 0 0,-3 2 0 0,-3 1 0 16,3-1 0-16,-6 4 0 0,0-1 0 0,-3 0 0 15,3 0 0-15,-3 6 0 0,-3-9 0 0,-2 4 0 16,-1-1 0-16,0 0 0 0,0 3 9 0,0-3 2 15,-3-2 0-15,-3 2 0 0,3 0 7 0,-2 0 2 16,-1-7 0-16,3 2 0 0,3-3 16 0,-3-2 4 16,3 2 1-16,0-5 0 0,1 0-25 0,2-5-6 15,0 2-1-15,0-2 0 0,3-3-9 0,0-3 0 16,0 3 0-16,3-2 8 0,3 2-8 0,0-6-11 16,3 4 3-16,3-1 0 15,0 1-94-15,3 2-18 0,3-6-4 0,0 1-1 16,3 5-126-16,0 0-25 0</inkml:trace>
  <inkml:trace contextRef="#ctx0" brushRef="#br0" timeOffset="53504.92">19299 4530 2001 0,'0'0'44'0,"0"0"8"0,0 0 3 0,0 0 2 0,0 0-45 0,0 0-12 0,0 0 0 0,0 0 0 15,9 0 68-15,-3-3 12 0,0 3 3 0,3-8 0 16,6 3-54-16,-1 0-10 0,4-3-3 0,-3 2 0 0,0-2-16 0,0 0 0 16,0-2 0-16,-3 2 0 0,0 3 0 0,-3-9 0 15,-3 6 0-15,-3-2 0 0,2 2 0 0,-5 0 10 16,0 3-10-16,0-6 8 0,0 3 44 0,-5 0 8 16,-4 3 1-16,0 5 1 0,-3-5 3 0,0 5 1 15,-3 5 0-15,0-5 0 0,0 8-15 0,0 2-3 16,-3 4-1-16,1-1 0 0,5 0-27 0,-3 3-4 15,0 0-2-15,3 2 0 0,3 4-14 0,0-7 0 16,3 4 0-16,-3-1 0 0,6-2 0 0,0 3 0 16,6-3 0-16,0-3 0 0,3 0 0 0,0-2 0 15,0-1 8-15,6-7-8 0,6 0 0 0,-3-3 0 16,3-3 0-16,2 0 0 16,7-5-15-16,-3-2-9 0,0 2-1 0,0-3-1 15,-3 9-10-15,2-12-1 0,-2 7-1 0,0-4 0 0,0 0 14 16,-6 9 4-16,3-9 0 0,-4 8 0 0,-5-2 20 0,0 3 0 15,-9 2 0-15,0 0 0 0,0 0 0 0,0 0 0 0,3 7 0 16,3-1 0-16,-9 4 12 0,3 1 6 0,-3-3 2 0,-3 2 0 16,-3 4 21-16,3-1 5 0,-2 0 1 0,5 0 0 15,-6 3-25-15,3-3-5 0,3 3-1 0,3-10 0 16,0 2-16-16,3 0 0 0,-6-1 0 0,6-4 0 16,-3-3 0-16,0 0 0 0,9 3 0 0,3-6 0 15,-1-2 0-15,-2-3 0 0,3 3 0 0,0-3 0 0,-3-6-12 16,3 4-5-16,3-3-2 0,0-1 0 0,0 6 4 15,-3-2 1-15,-4 5 0 0,1-3 0 16,9 0-13-16,-6 2-2 0,-6 6-1 0,3-2 0 0,-3 2 30 16,-6 0 13-16,0 0-1 0,0 8 0 0,0-3-12 0,0 3 11 15,0-3-11-15,-3 6 10 0,0-1 9 0,0-2 1 16,-3 0 1-16,0 5 0 0,3-5-13 0,0 6-8 16,3-6 10-16,6 0-10 0,-3-1 0 0,0-4 0 15,3 5 0-15,-3-8 0 16,3 3-164-16,0-1-28 0,0-2-7 0</inkml:trace>
  <inkml:trace contextRef="#ctx0" brushRef="#br0" timeOffset="53711.36">19978 4905 2340 0,'-6'16'104'0,"0"-10"20"0,0 1-99 0,0-1-25 0,-3 2 0 0,3 0 0 16,0 5 105-16,0-3 16 0,-6 1 3 0,6 2 1 16,-3-5-80-16,0 5-16 0,0 6-3 0,0-6-1 15,0 0-71-15,4-2-14 16,-4 2-4-16,3 3-1152 0</inkml:trace>
  <inkml:trace contextRef="#ctx0" brushRef="#br0" timeOffset="54438.02">20817 3895 1522 0,'9'-8'68'0,"-9"8"13"0,0 0-65 0,0 0-16 0,6-3 0 0,0 0 0 15,-6 3 125-15,0 0 22 0,3-5 4 0,-3 5 1 16,0 0-29-16,0 0-6 0,-6 11-1 0,0 2 0 16,-6 0-35-16,0 0-7 0,-3 6-2 0,0 7 0 15,0 1-12-15,-2-1-4 0,-4 6 0 0,0 2 0 16,3-2-26-16,-3 0-6 0,0 2 0 0,3-2-1 15,-2 0-11-15,2-6-3 0,0 1 0 0,0-1 0 0,0 1-9 0,6-6 8 16,0 3-8-16,0-8 8 0,7-1-8 0,-1-1 0 16,0-1 0-16,3-5 0 0,6 2 0 0,-3-7 0 15,0-3-10-15,0 0 10 0,0 0 0 0,15-3 0 16,-1-7 0-16,4 2 0 0,0-3 0 0,0 3-11 16,0-5 2-16,3 0 0 0,2 2 9 0,-2 1-10 15,0-1 10-15,3 3-10 0,0 3 10 0,0-3-8 16,-4 3 8-16,1 5-8 0,-6 0-1 0,0 0 0 15,-3 5 0-15,0 3 0 0,0-5 9 0,-3 5 0 16,-3-1 0-16,-3 1 0 0,-6 3 0 0,0 0 0 16,-3 2 0-16,0-3 0 0,0 4 0 0,-3-6 0 15,-3 7-8-15,0-1 8 0,0-1 0 0,-6 3 0 0,0 2 0 16,1-5 0-16,-1-5 8 0,3 6 4 16,-3-4 1-16,3 3 0 0,0 1-2 0,0-9-1 0,0 3 0 15,1 0 0-15,2-3-10 0,-3-2 12 16,3-1-12-16,3-4 12 0,-3-1-12 0,3-2 0 0,0-3 0 15,3 3 0-15,0-3 0 0,0 0-14 16,3-3 2-16,0 1 0 16,0-6-118-16,6 2-23 0,0 1-5 0,0 0-1030 0</inkml:trace>
  <inkml:trace contextRef="#ctx0" brushRef="#br0" timeOffset="55855.24">20909 4612 3361 0,'-3'13'0'0,"6"0"0"0,0 0 0 0,3 1 8 15,0-9-8-15,3 0 0 0,0-5 0 0,3 0 0 16,0-2 0-16,0-4 0 0,3-2 0 0,-1 0 0 16,1-5 0-16,0 3 0 0,-3-1 0 0,0-5 0 0,-3 0 0 0,3 0 0 15,0 6 0-15,-6-3 0 0,3-1 0 0,-3 1 0 16,0 3 0-16,2 2 8 0,-2-3-8 0,-3 3 0 16,0 3 0-16,0-1-11 15,0 4 11-15,0 2 8 0,-3 0-8 0,0 0 11 0,3 2-11 0,-3 6 0 16,0 0 0-16,-3 6-11 0,3-1 11 0,-3-5 0 15,0 5 0-15,0 5 0 0,0-4 8 0,3-4 3 16,0 4 1-16,-3-1 0 0,0 0-12 16,3-2 0-16,3-1 0 0,-3-2-11 0,0 0 11 0,0-3 0 15,3 1 0-15,3-4-8 0,0-2-11 0,0 0-1 16,-6 0-1-16,6-2 0 16,3-6-189-16,3 2-38 0,3-15-7 0,0 5-1 0</inkml:trace>
  <inkml:trace contextRef="#ctx0" brushRef="#br0" timeOffset="56687.9">20978 4286 403 0,'0'0'36'0,"0"0"-36"0,0 0 0 0,0 0 0 16,0 0 179-16,-3 0 29 0,0 0 5 0,0 0 2 15,0 0-58-15,0 0-11 0,3 0-2 0,-6 0-1 16,3 3-8-16,0-3-2 0,0 0 0 0,-3 3 0 16,6-3-29-16,0 0-7 0,0 0-1 0,0 0 0 15,0 0-32-15,0 0-6 0,0 0-2 0,0 0 0 16,6 5-28-16,0-3-7 0,3 4-1 0,-3-1 0 15,3-2-6-15,3 2-2 0,-3-5 0 0,-1 5 0 16,1-2-12-16,3 2 0 0,-3-5 0 0,3 6 0 16,0 1 0-16,-3-7 9 0,0 6-9 0,0-4 8 15,0 4-8-15,-3-6 0 0,0 5 0 0,-3 3-11 16,3-8 11-16,-6 0 16 0,0 0-4 0,0 0-1 16,0 0-11-16,0 0 8 0,-3 5-8 0,-3 3 8 0,-3 0 14 0,3-3 2 15,-3 1 1-15,0 2 0 0,-3 2-13 16,0-2-4-16,0 0 0 0,0 5 0 0,0-2-8 15,0 2 12-15,-8-2-12 0,2 5 12 0,0-3-4 16,0 0 0-16,0 0 0 0,0 0 0 16,3 1-8-16,4-6 0 0,-1 5 0 0,0-3 8 0,3 4-8 15,6-9 0-15,-3 6 0 0,3-1 0 0,0-2 0 0,-3 0 0 16,6-3 0-16,0 1 0 0,3-1 0 0,-3-5 0 16,0 0 0-16,9 5 0 0,3-5 0 0,3 3 0 15,-6-3 0-15,5-3 0 0,4 3 0 0,3 0 0 16,-6-2 0-16,3-4 0 0,0 4 0 0,0-4 0 15,-3-2 0-15,2 3 0 0,1 0 10 0,-3-3 0 16,0 0 0-16,0 0 0 16,0 3-87-16,-3 5-18 0,0-8-3 0,-3 8-761 15,-4-3-152-15</inkml:trace>
  <inkml:trace contextRef="#ctx0" brushRef="#br0" timeOffset="57411.78">21240 4366 1558 0,'0'0'69'0,"0"0"15"0,0-3-68 0,0 3-16 16,0 0 0-16,0 0 0 0,-3 0 108 0,0 3 17 15,3 2 4-15,-3-5 1 0,3 0-46 0,-9 8-8 16,0 0-3-16,-3 0 0 0,6 2-17 0,-3 1-3 16,0 2-1-16,0 0 0 0,0 1 6 0,3 4 1 15,-3-2 0-15,0 0 0 0,3 5-7 0,-2-5-2 16,2 2 0-16,0-2 0 0,0 5-21 0,3-7-4 15,0 2-1-15,0-1 0 0,3-1-12 0,0-1-4 16,3-3 0-16,0-2 0 0,3 0-8 0,3-5 0 16,-3 0 0-16,2-3 0 0,7 0 0 0,0-6 0 0,0 1 0 15,0-3 0-15,3 3 0 0,-3-6 0 0,0 9 0 0,0-12 0 16,2 4 0-16,-5 2 0 0,6 0 0 0,-6 0-11 16,0 3 11-16,0-9-12 0,-3 7 12 0,0-1-12 15,3 2 12-15,-3-2 0 0,-6 0 0 0,3 3 0 16,-4 2 0-16,-2 3 0 0,0-7 0 0,0 7 0 15,0 0 0-15,0 0 0 0,0 0 0 0,0 0 0 16,0 0 0-16,-2 2 0 0,-4 3 0 0,0 3 0 16,0 0 0-16,0 3 0 0,0 0 0 0,0 2 0 15,0 0 0-15,3 0 9 0,3 3-1 0,0 3-8 16,0-9 8-16,3 3-8 0,-3 1 0 0,6-6 0 16,6 5 0-16,-6-8 0 0,0 3 0 0,3-8 0 15,2 3 0-15,-2-3 0 0,3-3 0 0,0 3 0 16,3-8 0-16,-3 3 10 0,3-8-10 0,0 2 8 0,-3 0-8 15,0-2 0-15,-1 3 0 0,1-4 0 0,0 1 0 16,0 0 0-16,-3 0 0 0,0-1-11 0,0 1 11 16,-3 0 0-16,3 0 0 0,-6 0 0 0,3-1 0 0,-3 1 0 15,-3-3 8-15,3 0-8 0,-3 3 8 0,0 0-8 16,-3 0 10-16,0 2-10 0,0 3 10 16,-3 0-10-16,0 3 10 0,0-3-10 0,0 5 11 0,3 1-11 15,-6 2 12-15,0 0-12 0,0-6 0 0,3 6 0 16,0 0 0-16,0 0 0 0,6 0-13 0,0 0-7 15,0 0 0-15,0 0-1 16,0 0-176-16,0 0-35 0,0 0-8 0</inkml:trace>
  <inkml:trace contextRef="#ctx0" brushRef="#br0" timeOffset="57823.18">21749 4752 2181 0,'0'0'48'0,"0"0"9"0,0 0 3 0,0 0 2 0,0 0-50 0,0 0-12 0,0 0 0 0,-6 0 0 16,6 0 47-16,0 0 6 16,0 0 2-16,0 0 0 0,0 0-46 0,0 0-9 0,0 0 0 0,0 0-704 15,3 0-140-15</inkml:trace>
  <inkml:trace contextRef="#ctx0" brushRef="#br0" timeOffset="58439.93">22204 4469 403 0,'0'0'36'0,"0"0"-36"16,0 0 0-16,0 0 0 0,3-5 240 0,-3 5 40 16,0-3 9-16,0 3 2 0,0 0-131 0,0 0-25 15,0 0-6-15,0 0-1 0,0 0-26 0,0 0-6 16,0 0 0-16,0 0-1 0,0 0-24 0,0 0-5 16,-6 3-1-16,0 2 0 0,3 0-26 0,-6 3-6 15,3 0-1-15,-3 3 0 0,0 2 10 0,-3 0 2 16,-2 0 0-16,2 0 0 0,0 1-20 0,3 2-3 15,-6-1-1-15,6 1 0 0,3 8-12 0,0-11-8 16,-3 3 8-16,6 0-8 0,3-3 0 0,3 1 8 16,0-1-8-16,6-5 0 0,-3-3 0 0,3 0 0 15,6-5 0-15,0 0 0 0,3-2-9 0,-1-1 9 0,-2-8-10 16,3 1 10-16,3 5-20 0,0-9 1 16,0 4 1-16,0-3 0 0,-1 5 5 0,-2-6 1 15,0 1 0-15,-3 0 0 16,0 2-16-16,0 1-4 0,-6-3 0 0,3-1 0 0,-3 4 32 0,-1-1 0 0,1 1 0 0,-3-1 0 15,0 3 0-15,-3-3 0 0,3 4 0 0,-6 1 0 16,0 6 29-16,3-2-1 0,-3 2 0 0,0 0 0 16,0 0-12-16,0 0-4 0,0 0 0 0,0 0 0 15,-3 5 7-15,-3 3 1 0,3 0 0 0,-3 2 0 16,0 1 11-16,0-1 2 0,0 4 1 0,1-4 0 16,2 4-19-16,-3-1-4 0,0 0-1 0,3 0 0 15,0-2-10-15,0 2 0 0,0 0 0 0,3-2 0 16,0-1 9-16,3 1-9 0,0 0 10 0,0-3-10 15,3-1 0-15,-3-1 0 0,6-1-13 0,-1-2 4 16,-2-1-27-16,3-2-4 0,0-2-2 16,3-1 0-16,-3-5-123 0,6 3-25 0,-6-3-5 0,3 3-1 15</inkml:trace>
  <inkml:trace contextRef="#ctx0" brushRef="#br0" timeOffset="58886.75">22743 4464 403 0,'0'0'36'0,"0"0"-36"0,0 0 0 16,0 0 0-16,0 0 327 0,0 0 58 16,-6 0 12-16,6 0 3 0,-6 5-203 0,0-5-40 15,-3 5-8-15,0 0-1 0,0 3-36 0,0 6-8 0,-3-6 0 0,0 5-1 16,0 0-47-16,1 5-8 16,-1-4-3-16,3 2 0 0,-3-1-18 0,0-1-4 0,3-1-1 0,3 5 0 15,0-2-10-15,0-2-1 0,3-1-1 0,3 0 0 16,3-2-10-16,3 2 0 0,0-8 0 0,3 3 0 15,3-8 0-15,0 0 0 0,-3 0 0 0,6-5 0 16,2-1 0-16,4-1 0 0,0-1 0 0,0-3 0 16,0 0-11-16,-3-2-1 0,3 3 0 15,-4-4 0-15,1 1 12 0,-3 0-13 0,0 0 5 0,0 2 8 16,-3 1 0-16,0-4 0 0,3 4 0 0,-4-1 0 16,-2 3 0-16,0 3 0 0,-3 2 0 0,0-2 0 15,-6 5 0-15,0 0 0 0,0 0 0 0,3 5 0 16,-3 3 8-16,-3 0 10 0,-3 3 2 0,0-1 0 0,0 1-7 0,0 2-1 15,0-2 0-15,-2 5 0 16,5-1 15-16,-3 1 2 0,0 0 1 0,0-3 0 0,0 3-22 16,3 3-8-16,0-6 0 0,0-5 0 0,3 3 0 15,0-1 0-15,0-2 0 0,3 0 0 16,-3-8-36-16,6 5-6 0,-6-5-2 0,9 3 0 16,0-3-64-16,0-3-14 0,2-2-2 15,-2 0-1-15,6-3-71 0,-3-3-15 0,3 3-2 16,0-5-712-16</inkml:trace>
  <inkml:trace contextRef="#ctx0" brushRef="#br0" timeOffset="59883.2">23716 3815 2275 0,'0'0'50'0,"0"0"10"0,-6-5 3 0,6 5 1 0,-6 5-52 0,0-5-12 0,-3 3 0 0,0 8 0 16,-2-6 108-16,-7 5 18 0,3 4 4 0,-3 4 1 15,0 1-56-15,-3 2-11 0,0 5-3 0,1 3 0 16,-1 3-19-16,0 3-4 0,-3 4-1 0,0 1 0 16,3 5-13-16,-2 3-2 0,2-3-1 0,-3 5 0 15,3-8-9-15,3 3-3 0,0 0 0 0,1-3 0 16,2-5-18-16,0 0-4 0,6-2-1 0,-3-3 0 16,6-6-10-16,-3-2-1 0,3-3-1 0,0-2 0 15,0-6 13-15,3 0 2 0,-3-5 1 0,3 0 0 0,-3-3 10 16,3 1 0-16,0-6 0 0,0 0-8 0,-3 0-11 0,3-8-1 15,3 8-1-15,-3-6 0 16,1-4-8-16,-1-1-2 0,0-2 0 0,0 0 0 0,0-1 31 16,0-1 0-16,0-1 0 0,0 0 0 0,0 0 0 15,3-5 0-15,0 2 0 0,0 1 0 0,0 4 0 0,3 1 0 16,-3 0 0-16,3 0 0 0,-3 2 26 0,0 3 11 16,0 3 3-16,3-3 0 0,-3 3-13 0,3-1-3 15,-3 6 0-15,6-2 0 0,0-3-9 0,-1 2-3 16,7-2 0-16,-3 5 0 0,3-6-12 0,6 4 0 15,-3 2 0-15,0-3-10 0,3 0 2 0,-3 3 0 16,-1 0 0-16,1 0 0 16,3 0-101-16,0 3-20 0,-6 0-4 0,6 5-1 15,-6-8-82-15,3 5-16 0,-3 3-3 0,2-3-1 16,1-2-68-16,-3 2-15 0,12 3-2 0,-6-3-1 0,-6 1 238 16,-3-1 48-16,-6-2 10 0,3 2 2 0,-3-3 0 0,0 1 1 15,0 5 0-15,0-5 0 0,0-1 261 0,-3-2 52 16,0 0 10-16,0 8 3 0,0 5-126 0,2-7-25 0,-2 2-4 15,-2 0-2-15,2-8-26 0,0 8-4 0,-3 0-2 0,3-1 0 16,0-7-21-16,0 6-4 0,0 2-1 0,0-6 0 16,3 4-25-16,-1-1-6 0,4-10-1 0,-3 10 0 15,6-5-40-15,0-5-8 0,0-1-8 0,0 4 12 16,6-6-12-16,-3 2 0 0,0 1 0 0,0-3 8 16,0-2-8-16,0 2 0 0,-4 0 0 0,1-3 0 15,-3 3 0-15,0-5 0 0,-3 2 0 0,0 1 8 16,-6-3-8-16,3 2 8 0,-6 3-8 0,0 3 8 0,-3 0-8 15,-2 5 0-15,-1 0 9 0,-6 5-9 0,3 0 13 16,-3 6-1-16,-3-1-1 0,0 4 0 0,4-1 9 16,-1 5 1-16,0-5 1 0,3 1 0 0,3 2-22 15,0 2 8-15,0 1-8 0,3 2 0 0,3-3 0 16,3 1 0-16,3-1 0 0,0-4 8 0,3-1 2 0,3 0 1 16,0-8 0-16,6 3 0 0,0 0-25 0,3-2-5 15,6-4-1-15,0-2 0 16,-1 0-48-16,4 0-9 0,0-2-3 15,3-6 0-15,-3 2 48 0,-1-2 10 0,-2 3 2 0,-3-8 0 16,3 5-32-16,-3 3-7 0,-6-9-1 0,3 6 0 16,-3 0 48-16,-4 3 12 0,1 0 0 0,-3 0 0 0,3 5 8 0,-9 0 4 15,0 0 1-15,0 0 0 0,0 0 42 0,0 0 8 16,6 2 1-16,-3 6 1 0,-3-8-15 0,3 5-3 16,0 3-1-16,-3-8 0 0,3 8-24 0,-3-8-5 0,3 6-1 0,-3-6 0 15,6 8-16-15,-6-8 0 0,9 0 8 0,-3 2-8 16,3 1 0-1,3-3 0-15,-3-3 0 0,3 1 0 0,-3 2 0 0,2-6 0 0,1 4 0 16,-3-1 10-16,0 0-10 0,0 3 0 16,0-5 0-16,-3 5-11 0,0 0 11 0,0 5 0 0,-3 1 0 0,-3 2 0 15,0-3 0-15,-3 5 8 0,3 1-8 0,-3 2 0 16,0-5 8-16,3 3-8 0,0 2 8 0,3 0-8 16,0-5 0-16,-3 3 0 0,3-1 0 0,3 1 8 15,0-6-34 1,-3 3-6-16,0-5-2 0,3-1-854 0,3-2-172 0</inkml:trace>
  <inkml:trace contextRef="#ctx0" brushRef="#br0" timeOffset="60893.23">12384 5900 864 0,'0'0'76'0,"0"11"-60"15,-3-1-16-15,0 4 0 0,-3-4 195 0,0 1 36 16,1 5 7-16,-4 2 2 0,0 1-100 0,0-1-20 16,-3 1-4-16,0-1-1 0,-3 1-61 0,6-1-12 15,0-4-2-15,3 1-1 0,-3-1-29 0,6-4-10 16,0 1 0-16,3-3 9 15,0-8-97-15,0 0-20 0,12 5-4 0</inkml:trace>
  <inkml:trace contextRef="#ctx0" brushRef="#br0" timeOffset="61070.17">12509 5652 691 0,'-9'-3'30'0,"9"3"7"0,-6-3-29 0,6 3-8 0,0 0 0 0,0 0 0 15,0 0 311-15,-2 6 61 0,-1-4 12 0,3-2 2 16,-6 3-298-16,6-3-59 0,0 5-12 0,0 3-2 16,0-3-15-16,0 3 0 0,0 0 8 0,3 3-958 15</inkml:trace>
  <inkml:trace contextRef="#ctx0" brushRef="#br0" timeOffset="61575.65">12515 5961 1407 0,'9'-13'62'0,"-9"13"14"0,0 0-61 0,3-5-15 16,3-1 0-16,-3 4 0 0,-3 2 105 0,0 0 19 0,0 0 3 0,6-3 1 15,0-2-42-15,-6 5-8 16,0 0-2-16,0 8 0 0,3-3-9 0,-6 5-3 0,0 1 0 0,-3 2 0 16,0 3 11-16,0 0 1 0,0 3 1 0,-3-4 0 15,0 4-10-15,0 2-3 0,4-8 0 0,-1-2 0 16,0 2-51-16,3-2-13 0,0-1 0 0,0-2 0 16,3-2 8-16,-3-1 0 0,3 0-8 0,0-5 12 15,0 0-12-15,0 0 8 0,0 0-8 0,0 0 0 16,9 3 0-16,3-6 0 0,-1 1 0 0,4-6 0 15,3 0 0-15,-3 0-10 0,0-6 0 0,3 1 0 16,0 3-14 0,0-4-2-16,2-1-1 0,-2-1 0 0,0 0 8 0,-3 3 2 0,0-3 0 0,0 2 0 15,-3 4 17-15,0-1-8 0,-4 6 8 0,-2 2 0 16,-6 3-20-16,0 0 2 0,0 0 1 0,0 0 0 0,0 0 65 16,3 8 12-16,0 0 4 0,-3 8 0 0,-3-3-39 0,3 3-7 15,-6-3-2-15,6 3 0 0,-5 0-2 0,-1-3-1 16,3 1 0-16,-3-1 0 0,3 0-1 0,0 0 0 15,0 1 0-15,0-4 0 0,3-2 9 0,-3 0 2 16,6 0 0-16,-3-8 0 16,3 8-70-16,-3-8-13 0,0 0-4 0,9 0 0 15,3 3-108-15,-4-3-21 0,16-6-5 0,-3 1-1 0</inkml:trace>
  <inkml:trace contextRef="#ctx0" brushRef="#br0" timeOffset="62528.24">13337 6064 345 0,'0'0'31'0,"0"0"-31"16,0 0 0-16,0 0 0 0,0 8 300 0,0 0 55 16,0-8 10-16,0 0 3 0,0 0-188 0,0 5-38 15,0-5-7-15,0 0-2 0,0 0-55 0,0 0-11 16,0 0-3-16,3 8 0 0,-3-8-42 0,0 0-9 15,0 0-1-15,6 0-1 0,0 0 24 0,0-8 5 16,0 3 0-16,3 0 1 0,-6-3-28 0,5 0-5 0,-2-3-8 0,0 1 11 16,0-3 5-16,0 2 0 0,-3 0 1 0,0 3 0 15,0-5-17-15,0 0 0 0,0 5 0 0,-3-3 0 16,-3-2 19-16,0 3 0 0,0-1 0 16,-3 1 0-16,3-4-19 0,-6 1 0 0,-3 2 0 0,4 4 0 15,-1 1 0-15,-3 1 13 0,0 2-4 0,-3 3-1 16,3 3 6-16,-3 2 1 0,-3 3 0 0,0 3 0 15,4 5-4-15,-4 2-1 0,0-2 0 0,0 3 0 16,0 2-10-16,3 3 0 0,0-3 0 0,0 3 0 16,4-1 0-16,2 1 0 0,0-3 0 0,6-2 8 15,0-3-8-15,3 0 0 0,3-1-10 0,3-4 10 16,3-6 0-16,5 3 0 0,1-8 0 0,3 0 0 0,3 0 0 16,0-10 0-16,3 2 0 0,-3-3 0 0,2-2 0 0,-2-3 0 15,3 0 0-15,0-2 0 0,0-1-15 0,-1-5-6 16,1 1-2-16,0-4 0 15,-3 3-25-15,0-2-6 0,6-3-1 0,-4 2 0 16,1-2 3-16,3 0 1 0,-3-3 0 16,0 1 0-16,-4-7 16 0,1 4 3 0,0-6 1 0,-3 1 0 15,3 2-11-15,-3-6-2 0,-3 4-1 0,2 2 0 0,-2 2 37 0,0 6 8 16,-3 3 0-16,-3 2 0 0,-3 5 8 0,0 3 0 16,0 3 1-16,-3 3 0 0,0 7 43 0,-3-5 9 15,0 8 2-15,0 0 0 0,0 0-5 0,-3 8-1 16,-3 0 0-16,0 2 0 0,-3 6-2 0,0 3-1 15,0 5 0-15,0 2 0 0,-3 1-1 0,-3 2 0 16,1 2 0-16,-1 4 0 0,-3-1-17 0,-3 6-3 16,0-3-1-16,0 0 0 0,-6 3 0 0,4-1-1 15,-4 4 0-15,3 2 0 0,3-3-39 0,3-2-8 0,-2-3-2 16,2 2 0-16,6-7 18 0,0-3 0 0,3-5 0 0,6-5 0 16,0-3 0-16,3-3 0 0,-3 3 0 0,6-6 0 15,0-2 0-15,0 0 0 0,6 0 0 0,0-5 0 16,0-3-208-1,3-3-39-15,-3 3-7 0,2-11-2 0</inkml:trace>
  <inkml:trace contextRef="#ctx0" brushRef="#br0" timeOffset="63086.1">13670 6107 2073 0,'0'0'45'0,"0"0"10"0,0 0 1 0,0 0 4 0,0 0-48 0,0 0-12 0,0 0 0 0,0 0 0 0,0 0 55 0,3 5 9 15,3-5 1-15,3 0 1 0,-3-5-29 0,3-1-5 16,0 1-2-16,3-6 0 0,-3 6-30 0,3-8 0 16,-3 2 0-16,0 1-10 0,-1-6 10 0,1 3 0 15,-3 2 0-15,0 0 8 0,-3 1-8 0,0-1 11 16,-3 3-11-16,-3 0 12 0,0-2 20 0,0-1 4 16,-3 1 0-16,-3 4 1 0,3 1-1 0,-2 2 0 15,-1 1 0-15,-3 2 0 0,0 2-4 0,0 6-2 16,0-2 0-16,-3 2 0 0,0 0-7 0,0 2-2 15,-3 3 0-15,4 3 0 0,-1 0-21 0,3 3 0 16,0-1 0-16,0 1 0 0,3 2 0 0,3 0 0 16,0-2 0-16,6 2 0 0,0-3 0 0,3-2 0 15,3-3 0-15,0-5 0 0,3 3 0 0,3-6 0 0,0 3-10 0,3-3 10 32,0 1-53-32,2-4-4 0,1 1-1 0,3-3 0 0,0 0 31 0,-3-3 7 0,-3 1 0 0,3-4 1 31,-4 1-8-31,-2 0-1 0,0-1-1 0,0 1 0 0,0 0 10 0,0 2 3 0,-12 3 0 0,9-5 0 15,-9 5 25-15,0 0 6 0,0 0 1 0,0 0 0 16,6 5 16-16,-6-5 3 0,0 3 1 0,0 0 0 16,0 2-7-16,-3 3-1 0,0-3 0 0,0 0 0 15,-3-2 1-15,6 2 0 0,-3-2 0 0,0 0 0 16,0-1-15-16,3-2-3 0,0 0-1 0,0 0 0 16,0 0-10-16,0 0 8 0,0 0-8 0,0 0 8 15,9-8 3-15,-3 0 0 0,3 0 0 0,0 0 0 16,3-2-11-16,-3-1 0 0,2 6 0 0,-2-11 0 15,0 6 0-15,0-4 0 0,3 1-12 0,0 0 12 0,6 0 0 16,0-3 0-16,0 0 0 0,3-3 8 16,-1 4-29-16,1-7-7 0,3 6 0 15,0-7-1-15,-3 4-212 0,-6 6-43 0,20-19-8 16,-11 14-1-16</inkml:trace>
  <inkml:trace contextRef="#ctx0" brushRef="#br0" timeOffset="63576.36">14870 5416 1821 0,'0'0'80'0,"0"0"18"0,0 0-78 0,-6 5-20 16,-3-5 0-16,0 6 0 0,3 4 126 0,-3 1 22 16,0 2 4-16,-6 6 0 0,3-1-53 0,0 6-11 15,-2 5-3-15,-1 3 0 0,0 2-33 0,0-2-8 16,-3 8 0-16,3-3-1 0,-3-6-17 0,-3 6-3 16,1 3-1-16,-7 2 0 0,3-5-14 0,6-2-8 15,-3-1 10-15,1 1-10 0,2-9 0 0,6-2 0 16,3-3 0-16,3-5-10 15,3-3-25-15,3-2-5 0,0-3 0 0,3-3-1 16,-3-5-32-16,0 0-7 0,12-5 0 0,3-3-1 16,0-5-111-16,-1-3-21 0,4-3-5 0,0-7-1 15,-3 5-42-15,3-6-9 0</inkml:trace>
  <inkml:trace contextRef="#ctx0" brushRef="#br0" timeOffset="63979.27">14962 5199 1443 0,'0'-11'64'0,"0"11"13"0,0 0-61 0,0 0-16 0,0 0 0 0,-6-2 0 16,6 2 157-16,-3 0 29 0,-3 2 6 0,0 4 0 16,-3-1-80-16,0 8-16 0,0-5-3 0,1 5-1 15,-4 6-18-15,0 2-4 0,0 3-1 0,-3 5 0 16,3-2-31-16,-6 7-6 0,3-5-2 0,0 3 0 16,3 2-6-16,1 3 0 0,-4-5-1 0,6 8 0 0,0-11-8 0,3 5-2 15,-3-5 0-15,6 3 0 16,-3-8-13-16,6 0 8 0,3-1-8 0,0-7 0 15,3-2 0-15,3-1 0 0,3-5 0 0,3-3 0 16,5-2-16-16,1-6 1 0,3-2 0 0,3-6 0 16,0 3-37-16,2-5-8 0,1-6-2 0,-3 4 0 15,3-4-20-15,-6 3-4 0,-1-5-1 0,-2 2 0 16,0 4 42-16,-6-7 8 0,3 4 1 0,0-3 1 0,-6 5 35 0,-1-3 0 16,1 3 0-16,-3 6 0 0,0-1 0 0,-6 6 0 15,0-3 9-15,0 3-9 0,-3 5 75 0,0 0 9 16,0 0 3-16,-9 10 0 0,0 6-12 0,-3 3-3 15,1 2 0-15,-1 0 0 0,-3 0-28 0,0 0-5 16,0 3-2-16,3 0 0 0,-6-3-21 0,3 0-4 16,0 1 0-16,4 1-1 0,-4 1-11 0,6 0 0 15,0 0 0-15,3 0 0 16,3-1-24-16,0-1-9 0,3-1-3 0,3 0 0 16,3-3-218-16,0-4-44 0</inkml:trace>
  <inkml:trace contextRef="#ctx0" brushRef="#br0" timeOffset="64476.21">15266 6011 518 0,'0'0'46'0,"0"0"-37"0,0 0-9 0,0 0 0 16,0 0 322-16,0 0 62 0,0 0 13 0,0 0 3 15,0 0-269-15,0 0-54 0,9-2-10 0,0-4-3 16,2 1 0-16,-2 2 0 0,0-4 0 0,0-4 0 0,0 0-64 0,0 1-9 15,-3 2-4-15,3-3-1 0,0 1 14 0,0-1 0 16,-3 3 0-16,0-2 0 0,-3-4 10 0,0 4-10 16,0-1 8-16,-6 1-8 0,0-1 25 0,-3-2 0 15,0 2 0-15,0-2 0 0,-3 2-3 0,0 3-1 16,0 1 0-16,-3-1 0 0,0 5 0 0,-3 0 0 16,-2 6 0-16,2 2 0 0,-3 3-4 0,3 3-1 15,-3 2 0-15,0 5 0 0,3-4-6 0,0 4-2 16,1 3 0-16,2 1 0 0,3-1-8 0,0-3 0 15,0 3 0-15,6 3 8 0,-3-11-8 0,6 3 0 16,-3-2 0-16,6-1 0 0,3-3 0 0,-3-2 0 16,-3-8 0-16,9 3 0 0,3-3-20 0,3-3 0 15,-1-7 0-15,-2 2 0 16,6-3-36-16,0 1-6 0,0-1-2 0,3-5 0 16,-3 0 26-16,-1 0 5 0,1-2 1 0,0-3 0 0,3 2 18 15,-6 3 4-15,0 0 1 0,-3 3 0 0,-3 3 9 0,-3 2 8 16,0 2-8-16,-4 4 11 0,-2 2 33 0,0 0 8 0,0 0 0 0,-8 5 1 15,2 3 10-15,-3 5 1 0,-3 0 1 0,6 3 0 16,-3-2-65-16,3-1-17 0,0 3-2 16,3 0 0-16,0 2 47 0,0-2 8 15,0 2 3-15,3-7 0 0,3 2-63 16,3-2-12-16,0-3-2 0,3 0-1 0,6-3-159 16,-3 0-32-16</inkml:trace>
  <inkml:trace contextRef="#ctx0" brushRef="#br0" timeOffset="64961.67">15795 5816 979 0,'3'-3'43'16,"-3"3"9"-16,0 0-41 0,3-3-11 0,-3 3 0 0,0 0 0 0,3-2 215 0,-3-1 41 15,3-2 8-15,-3 5 1 0,0-8-165 0,0 2-32 16,0 6-8-16,0 0 0 0,0 0-17 0,0 0-3 15,-6-10-1-15,3 5 0 0,3 5-3 0,-5-3 0 16,-1 0 0-16,-3 1 0 0,0-1 23 0,-3 3 4 16,3 0 1-16,-3-3 0 0,-3 6 0 0,3-3 0 15,-3 5 0-15,3 1 0 0,-2-1-22 0,-1 5-4 16,3-4-1-16,0 2 0 0,0-6-17 0,3 4-4 16,-3 2-1-16,6-1 0 0,0 1-15 0,0 0 0 0,0 0 8 15,6 0-8-15,0 0 0 0,3-3 0 16,0 3 0-16,6 0 0 0,-3 0-8 0,3 0 8 15,3 0-12-15,-3-3 12 0,0 3-18 16,3-5 3-16,0 2 1 0,0 1 0 16,-1-1-11-16,-2 3-3 0,3-3 0 0,3 8 0 0,-3 3 20 0,-3-3 8 15,-3 1-8-15,-3-1 8 16,0-2-56-16,-3 2-7 0,-6-3-1 0,0 1 0 0,0 2 64 0,-3 0 0 0,-3-5 0 0,0 0 10 16,-3 3 6-16,3-3 2 0,-2-3 0 0,-1 3 0 15,0-3 13-15,3-2 2 0,-3 0 1 0,0-1 0 16,0 1-4-16,0-3-1 0,-2-3 0 0,5 3 0 15,3-2-14-15,-3-1-3 0,0-2-1 0,0 5 0 16,3-6-11-16,0 1 0 0,3 2 0 0,0-7 0 16,3 2-56-16,6-3-14 15,0 3-2-15,6-5-1 0,0 3-113 0,3-1-22 16,0-2-5-16</inkml:trace>
  <inkml:trace contextRef="#ctx0" brushRef="#br0" timeOffset="65429.09">16102 5842 345 0,'0'0'15'0,"3"-5"4"0,3-3-19 0,0 2 0 16,0 4 0-16,0-3 0 0,0-3 284 0,0 0 52 15,0 2 12-15,0-2 1 0,-3 3-214 0,3 0-43 0,-6 0-9 0,0-1-2 16,0 6 0-16,0 0 0 15,-6-5 0-15,0 0 0 0,-3 2-6 0,0 3-2 0,0 0 0 0,-3 3 0 16,0-3-8-16,0 2-1 0,0-2-1 0,-3 3 0 16,1 2-11-16,-1 1-3 0,0 2 0 0,0-1 0 15,-3-4-18-15,6 2-4 0,-3 1-1 16,0-1 0-16,3 0-14 0,4 1-4 0,-1 1 0 16,3-1 0-16,0 2-8 0,3 0 0 0,6 2 0 0,0-2 0 15,3 3 0-15,0-6 0 0,5 0 8 0,-2 3-8 16,3 3 0-16,0-6 0 0,3 0 0 0,0 3 0 15,-3 0-31-15,0 3-1 16,3-3-1-16,-6 2 0 0,0 1-22 0,-1 2-4 0,1-5-1 16,-3 3 0-16,-3-1 25 0,0 4 5 0,-3-6 1 15,-3 2 0-15,0 1 29 0,-3-1 0 0,0 6 0 0,-2-8 0 0,-1 0 13 0,-3-3-1 16,0 3 0-16,-3-2 0 0,-3-1 17 0,3-3 3 16,-6 4 1-16,3-4 0 0,-2 1 2 0,-1 0 0 15,0-3 0-15,3 0 0 0,0 0-19 0,6 0-3 16,-3-3-1-16,4 3 0 0,-4-3 2 0,6-2 0 15,3-3 0-15,3 3 0 16,0-3-52-16,3 0-10 0,6-3-3 0,3 1 0 16,0 2-165-16,0-3-32 0</inkml:trace>
  <inkml:trace contextRef="#ctx0" brushRef="#br0" timeOffset="65812.27">16248 5935 2055 0,'0'0'91'0,"0"0"19"0,0 0-88 0,0 0-22 0,0 0 0 0,9-6 0 15,0 4 49-15,3-4 6 0,0 4 1 0,0-4 0 16,2 1-23-16,4 0-4 0,0 0-1 0,-3-1 0 16,3-2-12-16,-3 3-2 0,0-3-1 0,-3 3 0 15,2 0-13-15,-2-1 8 0,0-2-8 0,-3 0 0 16,0 0 10-16,-3 0-10 0,-3 1 10 0,0 1-10 15,0 1 34-15,-3 0 1 0,0-6 0 0,-6 3 0 16,0 6 8-16,0-4 1 0,-3 1 1 0,0 0 0 0,-3-1-9 0,0 6-1 16,-2-2-1-16,-7 4 0 0,3 1 6 0,-3 5 0 15,-3 0 1-15,0 2 0 0,1 4-9 0,2-1-1 16,3 0-1-16,0 6 0 0,3 2-8 0,0 3-2 16,3-1 0-16,3 1 0 0,3 3-11 0,1-1-9 15,2-2 12-15,3 0-12 0,5 2 8 0,1-5-8 16,6-2 0-16,0-3 0 0,6 0 0 0,0-8 0 15,3-3 0-15,3-2 0 16,2 2-72-16,1-5-11 0,0-3-2 0,0 1-1 16,-3-1-26-16,-1-2-6 0,1-6-1 0</inkml:trace>
  <inkml:trace contextRef="#ctx0" brushRef="#br0" timeOffset="66761.86">16867 6329 288 0,'-3'5'25'0,"0"3"-25"16,0-3 0-16,0 1 0 15,0 2 386-15,-3 5 72 0,0-3 14 0,0 6 4 0,0 0-280 0,-3 3-55 16,-2-3-11-16,-1 5-2 0,3-3-62 0,3-2-12 16,-6-3-2-16,6 1-1 0,6-6-39 0,0-1-12 15,0-1 0-15,0-6 0 0,6 0 12 0,6-3-4 16,0-2 0-16,3-3-8 15,-1-3-33-15,1-2-14 0,0-3-2 0,0 0-1 16,0-2-19-16,-3 2-4 0,0 0-1 0,0 0 0 16,-3 6 35-16,-3 2 7 0,-3 0 2 0,-3 8 0 0,0 0 30 0,0 0-9 0,0 0 9 15,0 10 0-15,0 1 19 0,-3 5 9 0,-3 0 1 16,3-1 1-16,-3 1 8 0,3 0 2 0,-3 0 0 16,0-3 0-16,3-2-24 0,0 0-4 0,3 2 0 0,0-5-1 15,0 0-43-15,0-8-9 16,6 2-2-16,0 1 0 0</inkml:trace>
  <inkml:trace contextRef="#ctx0" brushRef="#br0" timeOffset="67481.13">17581 5747 1638 0,'0'0'72'0,"0"0"16"0,-3 0-71 0,3 0-17 15,0 0 0-15,0 0 0 0,0 0 116 0,3-3 19 16,6-2 4-16,-3 0 1 0,-3 2-61 0,3-2-12 16,3-1-3-16,3 1 0 0,0 5-19 0,3-11-4 15,3 1-1-15,3 5 0 0,-1-6-28 0,1 0-12 16,6-2 8-16,-6-3-8 0,0 3 0 0,-3-3 0 15,-1-2 0-15,1-1 0 0,0 1 0 0,-6-1 0 16,3 3 0-16,0-5 0 0,-3 3 0 0,-3-4 0 16,3 1 0-16,-4 5 0 0,1-5 0 0,-6 3 0 0,3-4 0 0,-3 1 0 15,0 5 0-15,0-7 0 0,-3 1 9 0,-3 4-9 16,3-1 0-16,-3 4 8 0,-3-7-8 16,0 4 0-16,0 2 0 0,1 3 8 0,-1 2-8 0,-3 6 0 15,-3 0 0-15,3 2 9 0,-3 6-9 0,0 5 0 16,-6-1 28-16,0 4-2 0,-3 5 0 0,-2 5 0 15,-4 6 4-15,0-4 1 0,0 12 0 0,0 4 0 16,-5-2 15-16,5 3 3 0,3 5 1 0,0 3 0 16,3-3-38-16,1 2-12 0,2 4 0 0,-3 2 0 15,6 2 12-15,-3 1-12 0,3 2 12 0,0-3-12 16,-2-2 9-16,8-10-9 16,-3 2 0-16,0 2 9 0,-3 6-9 0,3 0 0 0,0 0 0 0,-3 0 0 15,3-3 0-15,-3 6 0 0,1-3 0 0,-1-11 0 16,3-2 0-16,3-6 0 0,3-2 0 0,3 0 0 0,-6-6-20 15,6-2 1-15,3-3 0 0,0-5 0 16,-3-3-43-16,0-5-9 0,0-3-1 0,3-5-1 16,0 0 35-16,0-8 7 0,-3-5 2 0,3 0 0 15,6-6-19-15,-6 4-3 0,-6-1-1 0,3 3 0 0,3-9 35 0,-3 4 6 16,0-1 2-16,0 1 0 0,-3-3 9 0,0-1 0 16,6-1 0-16,-3-6 0 0,-3-1 0 0,3-1 0 15,3-1 0-15,3 3 8 0,-6-3 8 0,3 8 3 16,3 3 0-16,-3 3 0 0,6 2 39 0,-6 2 8 15,3 7 2-15,3-4 0 0,0 3-55 0,-6 8-13 16,0 0 0-16,6-8 0 0,6 3 36 0,-3-1 4 0,3 1 0 16,0 0 1-16,3 2-28 0,0-2-5 15,2 2-8-15,1-2 11 0,-3 0-11 0,3 2 0 0,3-5 0 16,-6 3 0 0,0 0-33-16,0-1-12 0,2 1-3 0,1-3-1158 0</inkml:trace>
  <inkml:trace contextRef="#ctx0" brushRef="#br0" timeOffset="68014.3">17686 6093 1854 0,'0'0'40'0,"0"0"9"15,0 0 2-15,0 0 1 0,9 0-41 0,-4 0-11 0,4 0 0 0,-3-5 0 0,6 2 36 0,0-2 6 16,0 0 1-16,0-3 0 0,0 0-30 0,0 3-5 15,-3-1-8-15,0-2 11 0,3 3-25 0,-6-5-5 16,2 2-1-16,-2-3 0 0,0 0 53 0,0-2 11 16,0-3 1-16,-6 3 1 0,0 0 29 0,-3 0 5 15,0-1 2-15,0-1 0 0,-3 1-62 0,0 1-12 16,0 0-8-16,1 0 10 0,-7 2 1 0,3 3 0 16,-3 3 0-16,3 5 0 0,-3 8 10 0,-3-3 3 15,0 0 0-15,-3 6 0 0,-3 0 15 16,4 2 3-16,5 3 1 0,-9 2 0 0,-3 1-43 0,6 2-22 15,3-3 2-15,6 4 1 0,-2-1 44 0,2-3 9 16,3 1 2-16,0-3 0 16,6-3-58-16,-3-3-11 0,6 1-3 0,0-3 0 0,6-3 58 0,0 1 11 15,-4-4 3-15,4-2 0 0,6 0-27 0,0-5-9 0,0 0 0 16,3-1 9-16,3-2-9 0,0-2 0 0,-1-1 0 16,1-2 0-16,0 2-12 0,-6-2-5 0,3 3-1 15,-3-4 0-15,0 1 2 0,-6 3 0 0,-1 4 0 0,-5-2 0 16,-3 8 16-16,0 0 0 0,0 0 0 0,0 0 0 15,0 0 11-15,-3 8-1 0,0-2 0 0,-2 4 0 16,-1 6 14-16,-3-3 4 0,0 0 0 0,3 1 0 16,0 2-4-16,3-3 0 0,-3 0 0 0,6 0 0 15,-3-5-14-15,3-3-10 0,0-5 12 0,6 8-12 16,0 3 8-16,0-6-8 0,3-2 0 0,0-8 0 16,3-3 0-16,-1 0 0 0,1-3 0 0,0 1 0 15,0-1-92-15,3-2-16 0,0-6-4 0,-3 3 0 16,0-2-106-16,3-1-22 0,-3-2-4 0</inkml:trace>
  <inkml:trace contextRef="#ctx0" brushRef="#br0" timeOffset="68584.45">18403 5204 1785 0,'0'0'79'0,"0"0"17"0,3-5-77 0,-3 5-19 16,-3-5 0-16,3 5 0 0,0 0 132 0,0 0 24 15,0 0 4-15,0 0 0 0,0 0-54 0,0 0-11 16,-3 5-3-16,-3 0 0 0,3 9-34 0,-6-1-7 16,0 3-2-16,0 2 0 0,0 1-7 0,-3 7-2 0,-2 9 0 0,-4 2 0 15,0-3-1-15,-3 3-1 0,-3 5 0 0,0 1 0 16,-2 2-9-16,2-6-1 0,0 4-1 0,6-12 0 16,3 4-16-16,0-3-3 0,0-1-8 15,4 1 12-15,2 3-4 0,0-6-8 0,6 0 11 0,0 2-11 16,3 1 16-16,3-16-3 0,0 5-1 0,6-7 0 15,0-7-39 1,2-1-8-16,1-4-1 0,3-4-1 0,6-4-10 0,0-4-1 0,0-1-1 0,0-2 0 16,-1-3-75-16,1-5-14 0,-3-8-3 0,3 2-1 15,-6 6 54 1,3-3 12-16,-6-2 1 0,5 2 1 0,-2 0-30 0,3-2-5 0,0-6-2 16,0-2 0-16,0-3-2 0,0-3-1 0,2 6 0 0,1-11 0 15,3 0-13-15,-9 5-2 0,3 0-1 0,3 1 0 16,0-1 5-16,-4 8 1 0,-2 6 0 0,0-3 0 0,-3 13 243 15,-3-5 49-15,0 5 9 0,-3 5 3 0,0 1 19 0,-3 2 4 16,0 5 1-16,-3 3 0 0,0 0-36 0,0 0-6 16,-6 8-2-16,0 0 0 0,-6 5-51 0,0 3-10 15,-3 0-3-15,0 5 0 0,-3 3-26 0,4 2-6 16,-4 1 0-16,-6 7-1 0,0-2-17 0,0 2-3 16,6 1-1-16,-5 7 0 0,2-5-14 0,3 3-2 15,3-3-1-15,3 0 0 0,0-3-17 0,0 3-8 16,3 0 0-16,0 0 8 0,3-5-8 0,4-8-9 15,-1 2 9-15,3-4-13 0,-3 1 13 16,3-2 0-16,0 1 0 0,3-6-9 16,2-3-76-16,-2 3-15 0,3-6-4 0,0-2 0 15,3-5-76-15,-3-1-15 0,3-4-3 0,0-3-543 16,0-3-109-16</inkml:trace>
  <inkml:trace contextRef="#ctx0" brushRef="#br0" timeOffset="69178.5">18561 5890 691 0,'-3'18'30'0,"3"-18"7"0,0 0-29 0,0 0-8 16,0 0 0-16,0 0 0 0,0 0 334 0,0 0 66 0,0 0 12 0,0 0 4 16,6 3-231-16,0-1-45 0,-6-2-10 0,6 0-2 15,0-2-102-15,2 2-26 0,4-3 0 0,-3-2 0 16,3 0 40-16,0-3 2 0,3-3 1 0,0 3 0 16,-6-2-28-16,0-1-6 0,3 0-1 0,0 3 0 0,-3-2-8 0,-1-1 0 15,-2 3 0-15,0-2 0 0,0-1 0 0,-3 3 0 16,0 0 0-16,-3 3 0 15,0-3 9-15,-3 0-9 0,3 0 10 0,-6 3-10 0,3 0 27 0,0 2-1 16,-6 0 0-16,1 3 0 0,-4 3-2 0,0 0-1 16,-3 2 0-16,-6 3 0 0,-3 5-11 0,6 3-3 15,0 2 0-15,4 1 0 0,-1 2 10 0,-3 3 1 16,6-3 1-16,0 0 0 0,3-2-13 0,3-3-8 16,3 0 8-16,0 2-8 0,3 3 0 0,0-5 0 15,3 0 0-15,3-3 0 0,-3-2 0 0,6 2-15 16,0-5 3-16,0-3 0 0,3 1 12 0,0-6 0 15,3 0 0-15,-1-6 0 0,1 4 0 0,3-4 0 16,0-2 0-16,0-2 0 16,-3-1-54-16,0 1-8 0,0-4-2 0,-4 6 0 0,1-5 52 0,0 5 12 15,-3 0 0-15,0-2 0 0,0 2 0 0,-3 0 0 16,0 5 0-16,0 1 0 0,0-6 12 0,-6 8 6 16,0 0 1-16,0 0 0 0,0 0-9 0,0 0-2 0,0 8 0 15,-3 0 0-15,3-3 4 0,-3 0 1 16,3 3 0-16,-3 0 0 0,3 0-13 0,-3-3 9 0,3-5-9 0,0 0 8 15,3 6-8-15,-3-6 0 0,0 0 0 0,0 0 0 16,6 0 0-16,0 0 0 0,3 0 0 0,0-6 0 16,-3 6-11-16,6-8-4 0,-6 0-1 0,5 0 0 15,1-2-7-15,0 2-1 0,0-3-1 0,0 3 0 16,0 0 7-16,0 3 2 0,-3 3 0 0,-9 2 0 16,9 0 16-16,0 2 0 0,-6 3 0 0,0 6 0 15,-3 0 0-15,-3 2 17 0,0 3-3 0,-3-3-1 16,3 5-13-16,0-7 0 0,3 2 8 0,-3 1-8 15,3-4 0-15,0-2 0 0,3-3 0 0,0 1 0 16,3-1-64-16,0 0-15 16,-6-5-3-16,9-2-723 0,2-1-145 0</inkml:trace>
  <inkml:trace contextRef="#ctx0" brushRef="#br0" timeOffset="69621.83">19448 5093 2120 0,'0'0'47'0,"0"0"9"0,0 0 3 0,0 0 0 0,0 0-47 0,0 0-12 15,0 0 0-15,0 0 0 0,0 0 88 0,0 0 16 0,-9 11 4 0,-3-1 0 16,0 6-40-16,0-2-8 0,3 4-2 0,-3-2 0 15,0 5-30-15,3-8-7 0,3 3-1 0,6-3 0 16,-3-2-6-16,1 0-2 0,2-1 0 0,2 1 0 16,4-9-12-16</inkml:trace>
  <inkml:trace contextRef="#ctx0" brushRef="#br0" timeOffset="71198.11">19210 5323 288 0,'0'0'25'0,"0"0"-25"0,0 0 0 0,3-10 0 15,0 7 141-15,3-7 23 0,-4 2 5 0,4 0 1 16,-3 0-143-16,3 3-27 0,0-3-9 0,0 0 0 16,3 0 97-16,-3 0 20 0,0-3 4 0,6 3 1 0,0 0 26 0,-3-5 5 15,3 5 0-15,0-2 1 16,0-1-59-16,-3 3-12 0,-1 3-2 0,1-1-1 0,-3-1-7 0,0 4-2 16,-3 3 0-16,-3 0 0 0,0 0-2 0,0 3-1 15,0 4 0-15,-3 7 0 0,-3-1 1 0,0 3 1 16,0 2 0-16,-3-2 0 0,4 0-30 0,-1 3-7 15,-3-6 0-15,0 3-1 0,9-3-23 0,-3 0 9 16,0-2-9-16,3-3 0 0,3-3 0 0,-3 0 0 16,0-5 0-16,6 6 0 15,3-6-114-15,0-6-30 0</inkml:trace>
  <inkml:trace contextRef="#ctx0" brushRef="#br0" timeOffset="72219.62">19373 5948 57 0,'0'0'0'0,"0"0"0"0,9-3 0 0,-3 1 0 16,3-1 203-16,-3 0 35 0,-6 3 7 0,6-2 2 0,0-1-115 0,3 0-22 16,-3 1-5-16,0-1-1 0,3 0-8 0,-6 1-1 15,-3 2-1-15,0 0 0 0,0 0 6 0,0 0 0 16,0 0 1-16,0 0 0 0,0 0-6 0,-3 8-2 15,0 0 0-15,-3 2 0 0,0-2-20 0,-6 5-4 16,3 3-1-16,-3-3 0 0,0 3-23 0,3 0-5 16,0 0 0-16,-3 0-1 0,1 0-19 0,-1 2-4 15,6-7-1-15,3 2 0 0,-3 0-15 0,3-5 9 16,0 0-9-16,3 0 8 0,0-8-8 0,0 0 0 16,-3 8 0-16,3-8 8 0,0 0-8 0,0 0 0 15,0 0 0-15,9-2 0 0,6-4 8 0,-3 1 0 16,-1-3 0-16,4-3 0 0,-3 3-8 0,3-5 0 15,0 3 0-15,3-4 0 0,-3 1 0 0,0-3 0 0,-3 3 0 0,2 0 0 16,1 0 0-16,0 2 0 16,0 0 0-16,0 1-11 0,-3-3 11 0,-3 2 0 0,3 6 0 0,-3-1 0 15,-3 1 0-15,-6 5 0 0,6-2 0 0,-6 2 0 16,0 0 0-16,0 0 0 0,8 2 0 0,-8-2 0 16,0 0 0-16,6 5 0 0,-3 3 0 0,0 0 0 15,-6 3 0-15,3 0 0 0,-3 2 0 0,-3-3 0 16,3 4 0-16,-5-1 0 0,-1-3 0 0,3 4 0 15,-3-1 0-15,0-3 0 0,0 1 0 0,-3-3 0 16,3 3 24-16,3-4 6 0,3 1 2 0,-3-2 0 16,3 2-32-16,3-8 0 0,3 5 0 0,3 0 0 15,-6-5-20-15,9 3-9 0,-3-3-3 0,3 0 0 16,0 0-179-16,3-5-36 0,0 2-7 0,0-2-2 0</inkml:trace>
  <inkml:trace contextRef="#ctx0" brushRef="#br0" timeOffset="72462.3">19859 5898 115 0,'0'0'10'0,"0"0"-10"16,0 0 0-16,-3 8 0 0,-3-1 427 0,0 1 83 15,0 3 17-15,-3 0 3 0,0 4-334 0,-6-1-66 16,-6 2-14-16,6 2-2 0,12-2-50 0,-3 2-11 15,-3-2-1-15,3 0-1 0,3 0-34 0,-3 0-6 0,1-3-2 0,2-2 0 16,-3-1-9-16,6 1 8 0,0-3-8 0,-3-3 8 31,3-2-99-31,0-3-20 0,0 0-4 0,9-3-1 16,-1 1-145-16,-2-6-30 0,9-8-5 0,3 0-2 0</inkml:trace>
  <inkml:trace contextRef="#ctx0" brushRef="#br0" timeOffset="72595.37">19984 5720 806 0,'0'0'72'0,"0"0"-58"15,0 0-14-15,0 0 0 16,-3 8 120-16,3-8 22 0,-3 6 4 0,0 1-474 16,3 1-94-16</inkml:trace>
  <inkml:trace contextRef="#ctx0" brushRef="#br0" timeOffset="72984.2">20132 6067 1407 0,'0'0'62'0,"0"0"14"0,0 0-61 0,0 0-15 16,9-5 0-16,-3-1 0 0,0 1 48 0,3-3 8 15,-6-2 0-15,6 2 1 0,0 0-27 0,0-3-6 16,-6 3 0-16,3-2-1 0,3-1-23 0,-3 0 0 16,0 6-10-16,0-6 10 0,0 1 33 0,-6 2 14 0,-3 0 2 0,3 0 1 15,3-2 23-15,-6 2 5 0,0-3 1 0,0 0 0 16,-6 3-12-16,0 3-3 0,3-3 0 0,0 8 0 16,-6-2 1-16,-3 4 0 0,3-2 0 0,-3 8 0 15,-3 3-17-15,1-1-3 0,-4 4-1 0,0-4 0 16,-3 6-19-16,0 0-4 0,3 0-1 0,1 2 0 15,-1 3 10-15,3-2 2 0,6 0 0 0,0-1 0 16,3 1-32-16,0-1 0 0,6-2 0 0,3 0 0 16,0 0 0-16,3-3 0 0,6 0 0 0,3-5 0 15,3 0-20-15,6-3-9 0,-3-2-3 0,2 2 0 16,4-10-69-16,3 0-15 0,0-3-2 0,3-3-650 16,-1-2-129-16</inkml:trace>
  <inkml:trace contextRef="#ctx0" brushRef="#br0" timeOffset="73566.45">20737 5450 1828 0,'0'0'81'0,"0"0"17"0,0 0-78 0,0 0-20 0,0 0 0 0,0 0 0 16,-3 6 88-16,3-6 15 15,9 2 2-15,-1-2 1 0,1 0-55 0,3 0-11 0,3-2-3 0,-3-4 0 16,0 1-23-16,3-3-5 0,-3 0-1 0,0 0 0 16,3-5-8-16,-4 3 0 0,7-1 0 0,-3-2 0 15,-3-1 8-15,0 4 0 0,0-1 0 0,0 1 0 16,-3-4-8-16,0 1 0 0,-3 3 9 0,0 2-9 16,0-8 21-16,-3 3 0 0,0 2 0 0,-3 0 0 15,0 4-10-15,-3-7-3 0,-3 6 0 0,0 3 0 16,-3-3 13-16,0 5 3 0,-9 3 0 0,3 3 0 15,-6 5 22-15,-3 5 5 0,1 1 1 0,-7 4 0 16,0 6-9-16,0 0-2 0,-2 7 0 0,2-4 0 16,0 7-11-16,6 3-2 0,-6 3-1 0,-2 5 0 15,-1-3 8-15,0 1 1 0,3 2 1 0,4-3 0 16,2 0-29-16,6-2-8 0,0 0 0 0,0-1 0 16,6-4 0-16,0-1 0 0,6-5 0 0,4 0 0 0,4-5-9 0,1-3-7 15,3-7 0-15,0-1-1 0,0 0 26 0,0-2 6 16,6-6 1-16,0 0 0 0,0-5-26 0,0 0-5 15,3-5-1-15,-3 0 0 0,3-3-4 0,-4 0-2 16,4 0 0-16,-3 3 0 0,0-9 22 0,-3 6-9 16,0 3 9-16,-9 5 0 0,6-8 0 0,-6 8 0 15,0 0 0-15,0 0 0 0,3 8 0 0,0-3 0 16,-3 6 0-16,3 0 0 0,-3 2 10 0,-3-3 2 16,3-2 1-16,3 3 0 0,-3-1-13 0,3-2 11 15,0-2-11-15,3-1 10 0,0 3-10 0,0-3-16 0,-6-5 4 16,9 0 1-16,3 3 11 0,-3-3 14 15,2 0-3-15,-2-3-1 16,3 3-72-16,0-2-14 0,0-4-4 0,-3 1 0 16,0-3-140-16,3 0-29 0,3 0-6 0,0-2-1 0</inkml:trace>
  <inkml:trace contextRef="#ctx0" brushRef="#br0" timeOffset="74219.22">21442 5202 403 0,'0'0'17'0,"0"0"5"0,0 0-22 0,0 0 0 0,0 0 0 0,0 0 0 16,0 0 288-16,-3 5 54 0,-3 0 10 0,0 3 3 15,0 3-190-15,-6 2-37 0,-3 6-8 0,1 2-2 16,-4 0-35-16,0 5-7 0,-6 3-2 0,0 6 0 0,6-1 18 0,-5 3 3 16,-1 3 1-16,0 2 0 0,3 1-58 0,-3-4-11 15,0 4-3-15,1-1 0 0,2-5-12 16,0 3-4-16,0-1 0 0,3 1 0 0,0-3-8 0,1-2 0 15,2-4 0-15,3-2 0 0,3-5 0 0,3 0 0 16,-3-5 9-16,6-4-9 16,0-1-24-16,3-4-8 0,3 1-3 0,-3-3 0 15,0-8-109-15,0 0-21 0,0 0-5 0,9-3-1 16,-9 3-78-16,9-5-16 0,3-11-3 0,-12 16-1 0</inkml:trace>
  <inkml:trace contextRef="#ctx0" brushRef="#br0" timeOffset="74401.03">20909 5887 1407 0,'0'0'62'0,"-9"-11"14"0,9 11-61 0,-9-8-15 16,3 1 0-16,-3-1 0 0,9 8 152 0,0 0 27 0,0-8 5 0,0 8 2 16,0 0-83-16,0 0-17 15,-2-8-3-15,2 0-1 0,2 5-30 0,4-2-7 16,6-3-1-16,0 3 0 0,0-1-21 0,6 4-5 0,-3-4-1 0,3 1 0 16,-3 2-7-16,3-2-2 0,-1 3 0 0,1 2 0 15,0 0-8-15,0 0 0 0,3 2-10 0,-3 3 10 31,-1-5-68-31,4 3-8 0,-3 2-2 0,0 1-1001 0</inkml:trace>
  <inkml:trace contextRef="#ctx0" brushRef="#br0" timeOffset="74830.2">21695 5876 403 0,'0'0'36'0,"0"0"-36"16,0 0 0-16,0 0 0 0,-6 0 312 0,3 8 56 0,-3-5 12 0,0 8 1 15,-6-6-178-15,3 5-36 0,0 6-7 0,1 0-2 16,-4 0-75-16,0 0-15 0,3 2-4 0,3-2 0 15,-3 0-36-15,0 0-8 0,3-3-2 0,0 1 0 16,0-1-18-16,3-3 0 0,0-2 0 0,0 0 0 16,3-8-62-16,0 0-16 0,0 0-3 0,0 0-1 15,0 0-111-15,12-5-23 0,-3 0-4 0</inkml:trace>
  <inkml:trace contextRef="#ctx0" brushRef="#br0" timeOffset="74982.06">21832 5646 230 0,'0'0'20'0,"0"0"-20"16,0 0 0-16,0 0 0 0,0 0 269 0,0 0 50 15,0 0 9-15,0 0 3 0,0 0-223 0,-6 6-45 16,0-1-9-16,6-5-2 16,-6 5-128-16,3 3-25 0,-3 11-6 0,0-6-1 0</inkml:trace>
  <inkml:trace contextRef="#ctx0" brushRef="#br0" timeOffset="75467.75">21868 5898 288 0,'9'-14'12'0,"-3"6"4"0,-3 0-16 0,2 1 0 0,-5 7 0 0,0 0 0 16,3-8 302-16,-3 8 58 0,0 0 11 0,0 0 2 15,0 0-211-15,0 0-42 0,0 0-9 0,0 10-2 16,0 3-36-16,-5 1-7 0,2-1-2 0,-3 0 0 16,-3 0-18-16,3 6-4 0,-3-6-1 0,0 3 0 0,0 2 0 15,3-7 0-15,0 5 0 0,-3-5 0 16,6-1-21-16,-3-2-5 0,6 0-1 0,0-3 0 0,0-5-14 15,0 0 0-15,6 6 0 0,3-4 0 0,0-2 0 16,3-2 0-16,0-4 0 0,0 1 0 16,-3 2-23-16,3-2-7 0,-1 0-2 0,-2-3 0 15,3 3-53-15,0-3-11 0,-3-3-3 0,0 3 0 16,0 0 40-16,0 0 8 0,-3 0 2 0,6-2 0 0,-3 2 29 0,-3 2 7 16,3 1 1-16,-3 0 0 0,-4 2 12 0,-2 3 16 15,0 0-3-15,0 0-1 0,0 0 58 0,0 5 11 16,0 3 3-16,-2 3 0 0,-1 2-10 0,-3 0-2 15,0 1 0-15,0-1 0 0,0 0-38 0,3 0-8 16,0 1-2-16,0-1 0 0,3-3 7 0,0-2 1 16,0 0 0-16,0 0 0 15,3 0-52-15,-3-8-11 0,6 3-1 0,3-1-1 16,0-2-127-16,2 0-24 0,1-2-6 0,3-3-1 0</inkml:trace>
  <inkml:trace contextRef="#ctx0" brushRef="#br0" timeOffset="75931.23">22442 5892 345 0,'0'0'31'0,"0"0"-31"0,0 0 0 0,0 0 0 16,3-2 200-16,-3 2 35 0,0 0 6 0,0 0 2 15,6-6-143-15,-3 1-29 0,3 0-6 0,-6 5-1 0,0 0 4 0,0 0 0 16,3-6 0-16,0 1 0 0,-3 5 5 0,0-5 2 15,0 5 0-15,0-5 0 16,0 5 1-16,-3-6 0 0,3 6 0 0,-6-5 0 16,3 0 0-16,-3 5 1 0,0 0 0 0,-3 0 0 0,3-3-10 0,-3 3-3 15,0 3 0-15,0-1 0 0,1 1-32 0,-4 0-6 16,3 2-2-16,-3 0 0 0,0 1 12 0,3-1 3 16,-3 3 0-16,6 2 0 0,0-7-31 15,0 8-8-15,3-11 0 0,3 0 0 0,0 10 0 0,6-2 0 16,-3 3 0-16,6-3 0 0,0 2 0 0,0-2-10 15,0 0 1-15,0 3 0 0,3-1 9 0,-6-2 0 16,3 3 0-16,0-1 0 16,-1-2-31-16,-2 3-7 0,0-1-2 0,0 1 0 0,-6 0 23 15,3-1 4-15,-3 3 1 0,0-2 0 0,0 0 12 0,-3-1 0 16,-3-2 0-16,0 3 0 0,0-1 0 0,-2-2 0 16,-1 0 0-16,0 0 0 0,-3 3 0 0,0-6 10 15,-6 0-2-15,3-2 0 0,0 5 4 0,0-6 0 16,-3 1 0-16,4 0 0 0,-1-3 16 0,0 0 3 0,0 0 1 15,3-3 0 1,3 0-52-16,3 1-11 0,-6-3-1 0,3 2-1 16,0 0-170-16,3 3-33 0</inkml:trace>
  <inkml:trace contextRef="#ctx0" brushRef="#br0" timeOffset="77245.11">12605 7027 403 0,'0'0'36'0,"0"0"-36"0,0 0 0 0,0 0 0 16,0 0 284-16,0 0 51 0,0 0 9 0,0 0 3 15,0 0-188-15,0 0-38 0,0 0-7 0,0 0-2 16,0 0-66-16,3-2-14 0,3-4-2 0,-3 4-1 16,2-4-4-16,1 4-1 0,0-3 0 0,0-3 0 15,0 0-16-15,-3 2-8 0,0-4 0 0,0 4 8 16,-3 1 16-16,0-3 4 0,-6 0 0 0,3 0 0 16,-3 3 20-16,-3 0 4 0,0 0 0 0,-2-1 1 15,-4 4-3-15,-3-1-1 0,0 3 0 0,-6 0 0 16,3 0-15-16,-2 5-3 0,-1 3-1 0,0 3 0 15,0-3-18-15,-6 2-3 0,1 3-1 0,-7 3 0 0,0 0 13 16,3 3 3-16,1-1 0 0,2 3 0 16,3 1-24-16,0 1 0 0,0 4 0 0,4 2 0 0,5 5 0 0,3 1 0 15,-3 4 0-15,6-1 0 0,0-4 0 0,3 3 0 16,0-3 0-16,3 3 0 0,3-2 0 16,3-3 0-16,3-6 0 0,3 3 0 0,-3-2 0 0,6-4 0 15,6-4 0-15,3-1 0 0,0-4-16 16,3-6 0-16,0-3-1 0,2-2 0 0,7-9 29 15,6 1 5-15,6-6 2 0,-7 1 0 16,-8-6-41-16,-3 0-8 0,-3-3-2 0,-6 9 0 16,-1-3 32-16,-2 2 8 0,0 1 1 0,0-1 0 0,-6 0-9 15,3 1 0-15,-6 2 0 0,-3-3 8 0,0 1-8 0,-3 2 0 16,3 0 0-16,-3 2 8 0,-3 1 0 0,0 0-8 16,-3 2 12-16,0 1-4 0,-3 2-8 0,1 0-9 15,-4 0 9-15,0 2-13 0,-3 4 61 0,3-4 13 16,0 3 3-16,0 1 0 15,0-1-52-15,0 3-12 0,4-3 0 0,2 3 0 0,0-2 0 0,3 1 0 16,3-1 0-16,0-1 0 0,3-5-14 0,9 8-6 0,3-3 0 16,0-2-1-16,2 0 33 0,7-1 8 0,-3-2 0 15,3 0 1 1,0 0-68-16,-3 0-13 0,0 0-4 0,-1-2 0 0,1 2 52 0,0-3 12 0,0 0 0 0,3 3 0 16,0-2 0-16,-4 2 0 0,-2 0 0 0,0 2 0 15,3 1 0-15,-9-3 0 0,0 5 0 0,-3-2 0 16,3 2 0-16,-9-5 0 0,0 11 0 0,3-1 0 15,-3 4 0-15,-3 1 0 0,0 4 0 0,-6 2 0 16,0 0 0-16,0 3 0 0,0-3 0 0,0 3 0 16,3-3 0-16,-3-2 0 0,0-1 0 0,0-2 0 15,1 3 0-15,2-6 0 0,0 0 0 0,3 0 0 0,0-2 0 16,0 0 0-16,3-11 0 0,0 0 0 16,0 7-154-16,0-7-28 0,0 0-6 0,0 0-903 15</inkml:trace>
  <inkml:trace contextRef="#ctx0" brushRef="#br0" timeOffset="78148.61">12843 7424 1965 0,'0'0'43'0,"0"0"9"0,0 0 1 0,0 6 3 0,0 1-44 0,0-7-12 0,0 0 0 0,6 6 0 16,-6-6 40-16,6 2 7 0,0 1 1 0,3-3 0 16,-1 0-28-16,1 0-4 0,0-3-2 0,0 1 0 15,0-4-4-15,0 4-1 0,0-1 0 0,0-2 0 16,0 0-9-16,0-3 12 0,0 2-12 0,-3-2 12 16,0-2-12-16,0 2 10 0,0 0-10 0,0-3 10 15,-3 3-1-15,-3 0 0 0,2-2 0 0,-2 2 0 16,0-3 7-16,-2 1 2 0,-1-1 0 0,-3 1 0 15,-3 2 6-15,3 2 0 0,-3-2 1 0,-3 6 0 16,3-1 2-16,-3 3 0 0,0 5 0 0,-3 3 0 16,3 3 0-16,-3 2 0 0,1 3 0 0,-1 3 0 0,0-1-27 0,0 1 8 15,0-1-8-15,-3 3 0 0,6-2 0 0,0-1 0 16,0-2 0-16,6 3 0 0,-2-3 56 0,5 0 7 16,3-3 1-16,0 3 0 0,3-3-52 0,3-3-12 15,2 4 0-15,4-6 0 0,3-3 0 0,0 0 0 16,3-5 0-16,0 0 0 15,3-2-20-15,0-4-6 0,2-4-2 0,-2 2 0 16,3-3-6-16,-3 1-2 0,3-1 0 0,-1-2 0 16,-2 2-73-16,-3-2-15 0,-3 2-4 15,-3-2 0-15,3 3 84 0,-3-4 16 0,-3 1 3 0,0 3 1 0,-3-1 24 0,-1 0-8 16,1-2 8-16,-3 3 0 0,0 2 0 0,0 0 16 16,-3 0-3-16,0 2 0 0,-3 6 39 0,-3 0 8 15,0 0 2-15,1 6 0 0,-4 2 14 0,3 0 2 16,3 0 1-16,-3 2 0 0,0 3-63 0,-3 1-16 15,3-1 0-15,-3 3 0 0,3-3 54 0,3 3 8 0,0-3 2 16,0 3 0-16,3 0-52 0,0-3-12 0,3 3 0 16,3-3 0-16,3 0 0 0,-3-2 0 0,0-3 0 15,0 0 0-15,3-3 0 0,0-2 0 16,3-3 0-16,-1-3 0 0,4 0 0 0,0-5 0 0,3 1 0 16,-3-1 0-16,0 0 0 0,0-3 0 0,0 3 0 0,-1 0 0 15,-2 0-48 1,-3-2-13-16,3 2-3 0,-3 0 0 0,0-3 52 0,-3 1 12 0,3-1 0 0,-3 3 0 15,-3 3 0-15,3 0 0 0,-3-1 0 0,-3 6 0 16,0 0 0-16,0 0 0 0,0 0 0 0,0 0 0 0,0 0 0 16,0 0 0-16,-6 13 0 0,3-2 0 0,0-3 48 15,3 3 13-15,-3-1 3 0,3 3 0 16,0-2-52-16,0 0-12 0,6-1 0 0,-3-2 0 0,3 3 0 16,0-3 0-16,0 0 0 0,3-3 0 0,0 0 0 15,0-5 0-15,5 0 0 0,-5-3 0 0,3-2 0 16,0 0 0-16,-3 0 0 0,3-1 0 0,0-2 0 0,0 0 0 15,-3 1 0-15,0-4 0 0,3 0 0 0,-6 1 0 16,-1-1 0-16,1 1 0 0,0-1 0 0,0 3 0 16,-6-3 0-16,6 1 0 0,-6 2 0 0,0 0 0 15,-3-3 0-15,3 1 0 0,0-1 0 0,0-2 0 16,-3 0 0-16,0 0 0 0,0-1 0 0,-3 1 0 16,-3 0 0-16,4 2 0 0,-1 1 0 0,-3 2 0 0,0 0 0 15,3 5 0-15,0 1 0 0,-3 2 0 16,3 0 0-16,6 0 0 15,0 0-172-15,-6 2-36 0,6-2-8 0,0 0-846 0</inkml:trace>
  <inkml:trace contextRef="#ctx0" brushRef="#br0" timeOffset="78421.95">13789 7340 2091 0,'0'0'92'0,"0"0"20"0,0 0-89 0,0 0-23 0,0 0 0 0,-6 5 0 0,3 0 106 0,-3 3 17 16,3 3 3-16,-3-3 1 16,1 2-79-16,-1 1-16 0,0 2-4 0,0 0 0 0,-3 0 8 0,3 1 2 15,3-1 0-15,-3 3 0 0,0-3-27 0,6 0-11 16,-3 0 8-16,0-5-8 0,6 3 0 0,-3-3 0 15,0-8-12-15,0 0 12 16,0 0-140-16,0 0-21 0,0 0-4 0,12 0-558 16,-12 0-111-16</inkml:trace>
  <inkml:trace contextRef="#ctx0" brushRef="#br0" timeOffset="78581.45">13941 7025 345 0,'0'0'31'0,"-3"2"-31"16,-3-2 0-16,0 3 0 0,0 0 378 0,-3 2 70 16,3 3 13-16,0 0 3 0,0 0-384 0,3 0-80 0,1 0-12 0,-1 2-4 31,3 1-89-31,0-3-19 0,3 2-3 0</inkml:trace>
  <inkml:trace contextRef="#ctx0" brushRef="#br0" timeOffset="78895.34">14176 7340 1497 0,'0'0'32'0,"3"-6"8"0,3-4 0 0,-3 4 4 0,-3-4-36 0,0-1-8 15,0 3 0-15,-3-2 0 0,-3-4 156 0,3 7 28 16,-6-4 7-16,0 3 1 0,0-3-68 0,-2 6-14 15,-4 0-2-15,0 2-1 0,-3 6-18 0,0 2-3 16,-3 3-1-16,3 5 0 0,1 1-68 0,-1 4-17 16,0 3 0-16,0-2 0 0,3 2 55 0,3-3 7 15,0-2 2-15,0 3 0 0,3-3-52 0,3 0-12 16,0 2 0-16,4-2 0 0,2 2 0 0,2-4 0 16,1-1 0-16,3 0 0 0,3-2 0 0,3-3 0 15,0 0 0-15,0-3 0 16,3 0-190-16,3-2-41 0,0-6-8 0</inkml:trace>
  <inkml:trace contextRef="#ctx0" brushRef="#br0" timeOffset="79689.69">14480 7080 403 0,'0'0'36'0,"0"0"-36"16,0 0 0-16,0 0 0 0,0 0 275 0,0 0 48 16,0 0 9-16,0 0 3 0,6-2-154 0,0 2-30 15,0-3-7-15,-6 3 0 0,0 0-35 0,9 0-6 16,-3 0-2-16,3 0 0 0,-1-3-48 0,1 1-9 15,3 2-3-15,0-6 0 0,3 1-29 0,-3-3-12 0,3 0 8 0,3-5-8 16,-3 0 0-16,-1 0 0 0,4-3 0 0,-6 0 0 16,0-3 23-16,3-2-1 0,-3-3 0 0,3 0 0 15,-3 1-22-15,0-1 0 0,-3 0 0 0,0 0 0 16,-4 3 9-16,1 3 1 0,-6-1 0 0,-3 3 0 16,3 3-10-16,-3 0 0 0,-5-1 0 0,2 7 0 15,-3-1 12-15,0 2 3 0,0 4 1 16,-3 2 0-16,3 2 23 0,-6 4 5 0,3 2 0 0,0 2 1 15,-3 11-26-15,-2 3-6 0,-7 0-1 0,0 5 0 16,-3 3 11-16,0 2 1 0,4 1 1 16,-1 2 0-16,-3 2-25 15,3-2 0-15,-3 3 0 0,3 5 0 0,1 5 0 0,2 1 0 0,3-1 0 0,-3 8 0 16,0-8 0-16,9-10 0 0,3-3 0 0,1-8 0 16,5-2 0-16,0-6 0 0,3-3 0 0,6-5 0 0,-3-5 0 15,5-2 0-15,4-6 0 0,0 0 0 16,3 0 0-16,0-8 0 0,6-3 0 0,-3 1 0 0,3-4 0 0,-1 4 0 15,7-3 0-15,-3-1 0 16,0 1-46-16,0 0-14 0,-4 2-4 0,1 3 0 0,-9 3 52 0,3 0 12 16,0 5 0-16,-6 2 0 0,-6-2 0 0,0 6 0 15,-3 2 0-15,0 0 0 0,-3 5 0 0,0 0 0 16,0 0 0-16,0 0 0 0,0 1 48 0,3-1 13 16,0-2 3-16,3-1 0 0,3 1-52 0,0-3-12 15,0 0 0-15,0-3 0 0,0-2 0 0,3-3 0 16,0 2 0-16,2-4 0 15,-2-4-48-15,3-2-13 0,0-2-3 0,0 2 0 16,3-5-51-16,0-1-10 0,0 1-3 0,0 0 0 16,0-3-102-16,2 0-21 0,1 0-4 0,-3 0-1 0</inkml:trace>
  <inkml:trace contextRef="#ctx0" brushRef="#br0" timeOffset="80088.73">15206 6609 2012 0,'0'0'89'0,"0"0"19"0,0 0-87 0,-3 3-21 0,-3 2 0 0,0 3 0 16,0 0 161-16,0 0 28 0,-3 5 6 0,3 3 1 16,-2 3-91-16,-4 10-17 0,-3 0-4 0,0 3-1 15,0 2-46-15,-3 0-9 0,-3 6-1 0,6-11-1 16,-2 0 6-16,-4 3 2 0,0-3 0 0,3 6 0 16,3 4-15-16,0 4-3 0,-3 2-1 0,-2 13 0 0,5-13-15 0,0-3 0 15,3-5 8-15,3-5-8 0,0-6 0 0,3-2-13 16,-3-3 2-16,0-2 1 15,6-3-34-15,0-3-8 0,0-2 0 0,0-4-1 16,0-4-51-16,0 0-9 0,3 2-3 0,0-5 0 16,0-5 25-16,-3-1 5 0,3 1 1 0,-3-3 0 15,3-2 31-15,-3-1 6 0,-3-2 2 0,3 2 0 0,1-2 46 0,-1 0 0 16,-3-6 0-16,3 1 0 0,3-1 28 0,-3-2 1 16,3-3 1-16,0 0 0 0,0 3 18 0,0 3 3 15,0-1 1-15,3 1 0 0,-3 4 15 0,3 1 3 16,0 0 1-16,0 5 0 0,2-2-23 0,-5 10-5 15,12-8-1-15,0-3 0 0,0 3-42 0,6 0 0 16,-3 3 0-16,0-3 0 0,0 3 0 0,3-3 0 16,-1 5 0-16,4 0 0 0,0-2 0 0,0 5 0 0,0 0 0 15,-3 0 0 1,2 0-57-16,-2 3-7 0,0-1-2 0,-3 1-1148 0</inkml:trace>
  <inkml:trace contextRef="#ctx0" brushRef="#br0" timeOffset="80613.23">15548 6437 345 0,'0'0'31'0,"0"0"-31"15,0 0 0-15,0 0 0 0,0 0 324 0,-3 8 58 16,0 0 12-16,-2 3 2 0,-1-1-192 0,0 4-38 15,-3-1-8-15,3 0-2 0,-3 0-66 0,3 3-14 16,-3-3-2-16,3 1-1 0,0-1-31 0,3-3-6 16,-3 4-2-16,3-6 0 0,-3 0-19 0,6-3-4 15,0-5-1-15,0 0 0 0,0 0-10 0,6 2 0 16,3 1 9-16,0-6-9 0,3-2 0 0,-3-3 9 0,3 0-9 0,0 0 0 16,0 0 0-16,-1-2 0 15,-2-1 0-15,3 3-12 0,-3-2 12 0,-3 4-11 0,3-1 11 0,-6 4-10 16,-3 3 10-16,0 0 0 0,0 0 0 0,0 0 0 15,0 0 0-15,0 8 0 0,0 2 0 0,0 4 0 16,-3-4 15-16,-3 6 1 0,3 0 1 0,-3 0 0 16,0-3-6-16,3 3-2 0,0 2 0 0,0-2 0 15,0-2-9-15,3-1 0 0,0 0 0 0,3 0 0 16,3-2-135 0,0-3-29-16,0-3-5 0</inkml:trace>
  <inkml:trace contextRef="#ctx0" brushRef="#br0" timeOffset="81266.89">16022 7250 1209 0,'0'0'53'0,"0"0"12"0,0 0-52 0,0 0-13 0,0 0 0 0,0 8 0 15,0-1 127-15,-3 4 22 0,3 0 5 0,0 2 1 0,0 3-39 0,-3 0-7 16,0 2-1-16,0 3-1 0,0-2-33 0,0-1-6 16,-3 1-2-16,6-1 0 15,-3-4-14-15,0 1-4 0,0-1 0 0,3-1 0 0,-3 0-13 0,0-2-3 16,3-1-1-16,0 4 0 0,0-4-31 0,3-2 0 16,0 0-11-16,0-3 11 0,-3-5 0 0,0 0 0 15,0 0 0-15,0 0 0 0,9 0 44 0,-9 0 16 16,9-2 3-16,0-1 1 15,-3-2-72-15,3-1-15 0,-3 1-2 0,3-3-1 0,-4 3 26 0,1-3 0 16,3-3 9-16,-3 3-9 0,3-2 9 0,-3-1-9 16,0-2 0-16,3 0 9 0,3 0-9 0,-3-1 0 15,-3 1 0-15,3 0 0 0,0-3 11 0,3 3 6 16,-3-3 2-16,-1 3 0 0,-2-1-19 0,6 1 0 16,-3 3 0-16,0-1 0 0,-3 3 0 0,0 0 0 15,0 3 0-15,-6 5 0 16,0 0-167-16,9-8-37 0,0 5-7 0,-9 3-856 0</inkml:trace>
  <inkml:trace contextRef="#ctx0" brushRef="#br0" timeOffset="82173.55">16504 7514 1497 0,'0'0'32'0,"0"0"8"0,0 0 0 0,0 0 4 0,0 0-36 0,0 0-8 16,6 0 0-16,3 0 0 0,-3-2 55 0,-3-1 9 15,6 0 1-15,-3 1 1 0,0-1-38 0,2-5-8 16,-2 3-2-16,3-3 0 0,0 2-18 0,-3-1 0 15,3 1 8-15,-6-2-8 0,3 0-14 0,0-2-6 16,6 2-2-16,-6 0 0 0,-6-3 57 0,0 3 11 16,3-2 2-16,0-3 1 0,-6 5 9 0,3-6 2 15,-3 1 0-15,3 0 0 0,-3-6-17 0,-3 4-3 0,0-1-1 16,0-5 0-16,-3 7-10 0,3 1-1 16,-6 2-1-16,3 6 0 0,-3 3 16 0,1 2 3 0,-1 2 1 15,0 6 0-15,-3 0-12 0,0 5-3 0,0 1 0 0,0 4 0 16,-3 1-24-16,3-1-8 0,-2 1 0 0,-1-1 0 15,6 1 0-15,0-6 0 0,6 0 0 0,-3 0 0 16,0 1 0-16,3-1 0 0,3 5 0 16,3-4 0-16,3-4 0 0,-3 1 0 0,3-3 0 0,6 2 0 15,0-2 0-15,0-3 0 0,3 1 0 0,6-1 0 16,-3-2-15 0,2-3-9-16,1-3-3 0,-3 0 0 0,3-2-41 0,0-3-8 15,-3 3-1-15,3-3-1 0,-6-3-30 0,5 1-7 0,-5-1-1 0,0 1 0 16,-3-1 65-16,0 0 13 0,0 1 2 0,-3 2 1 15,0-3 17-15,-6 6 3 0,3 0 1 0,-3 5 0 0,0 0 74 0,0 0 14 16,0 0 3-16,0 0 1 0,-3 0 23 0,-6 2 5 16,3 1 1-16,-3 5 0 0,3 3-45 0,-3 2-9 15,0-3-1-15,0 4-1 0,0 1-15 0,1 4-2 16,-4 2-1-16,3 0 0 0,0 1-9 0,0 4-3 16,0 0 0-16,3 6 0 0,-3 3-6 15,3-1-2-15,-3-5 0 0,0 3 0 0,0-3 0 0,-3 0 0 16,6 0 0-16,-3 0 0 0,-2 0-13 0,-1 3 8 15,3 8-8-15,-3-1 0 0,3 6 8 0,-3-2-8 16,0-4 0-16,0 1 0 0,0-3 16 0,0-2-2 16,0-6-1-16,1 0 0 0,-4-5-13 0,0-1-18 15,3-4 4-15,0-1 1 0,-3 4 13 0,3-1 0 16,-3 0 0-16,3-3 0 0,0 4 8 0,-2-6-8 16,2-3 12-16,0-3-12 0,0-2 11 0,0-2-11 0,0-6 10 15,0-3-10-15,0-2 17 0,3-1-2 16,-3-4-1-16,4-1 0 0,-7-2 10 0,6-3 3 15,0-5 0-15,0 0 0 0,3 0-5 0,3 2-1 0,-3 1 0 16,6 2 0-16,0-6-2 0,6 1-1 0,-3-5 0 0,3-3 0 16,0-3-6-16,3-2-2 0,3-1 0 0,0 1 0 15,-1-1-10-15,1 4 10 0,3 2-10 0,3-1 10 16,0 4-10-16,3 2 0 0,-3-2 0 0,2 2 0 16,4 3 0-16,0 0 0 0,3-3 0 0,0 3 0 15,-1-3 0-15,1 0 0 0,-3 0 0 0,3-2 0 16,-6 5-11-16,0-1-1 0,-1 4 0 0,1-1 0 15,0 3-21-15,-3 1-5 0,0-1-1 0,-3 2 0 16,0-1-145-16,2 4-28 16,1-2-7-16,0 2-1 0</inkml:trace>
  <inkml:trace contextRef="#ctx0" brushRef="#br0" timeOffset="82489.89">17180 6710 403 0,'0'0'17'0,"0"0"5"0,0 0-22 0,0 0 0 16,-9 2 0-16,0 1 0 0,3 0 452 0,0 2 85 16,-3 3 18-16,0 3 3 0,-6 2-364 0,6 0-73 15,0 6-14-15,0 2-3 0,-6 0-38 0,1 5-7 16,-1 3-2-16,0 3 0 0,0-3-17 0,3-2-3 0,-3-1-1 0,0 3 0 15,3-2-8-15,0 2-1 0,-2 3-1 0,2 5 0 16,3 2-14-16,-3 1-4 0,3-6 0 16,0 1 0-16,6-3-8 0,0-11 0 15,-3 0 0-15,6-3 0 0,0 1 0 0,0-3-14 0,0 0 3 16,0 0 1 0,3-6-79-16,0 3-16 0,0-2-3 0,3-3-1 0,-3 0-146 0,3 0-29 15</inkml:trace>
  <inkml:trace contextRef="#ctx0" brushRef="#br0" timeOffset="82655.98">17090 7562 2322 0,'0'0'103'0,"0"0"21"0,0 0-100 0,0 0-24 0,0 0 0 0,0 0 0 0,0 0 129 0,0 0 21 15,0 0 4-15,0 0 1 0,0 0-119 0,0 0-23 16,0 0-5-16,3 2 0 0,6 1-16 0,-3 0-4 15,-6-3 0-15,6 0-841 16,3-3-169-16</inkml:trace>
  <inkml:trace contextRef="#ctx0" brushRef="#br0" timeOffset="84428.43">17933 7477 403 0,'0'0'17'0,"0"0"5"0,0 0-22 0,0 0 0 0,0 0 0 0,0 0 0 16,0 0 299-16,0 0 55 0,3-3 11 0,-3 3 3 16,3-5-244-16,-3 5-48 0,6-5-9 0,-3 2-3 15,3-2-26-15,-1 0-6 0,1-3 0 0,3 2-1 16,0-1-50-16,-3 1-9 0,0-2-3 0,-3 0 0 15,3 0 31-15,0-2 0 0,0-1 0 0,-3-2 0 16,0 2 22-16,0-2 10 0,0-3 3 0,0 0 0 16,-3 1-9-16,0-1-2 0,0-5 0 0,-3 2 0 0,-6 0-1 15,3 1-1-15,0-1 0 0,0 4 0 16,-3 1-31-16,0 1-7 0,0 3 0 0,0 2-1 0,0 2 63 16,1 4 13-16,-7 2 2 0,0 5 1 15,3-2-20-15,-3 5-4 0,0-1-1 0,0 1 0 0,0 6-25 16,0-1-4-16,1 3-8 0,-1 2 11 0,0 1-11 15,0-1 0-15,0 3 0 0,0 3 0 0,3 3 0 0,0-1 0 16,0 1 0-16,1-6 0 0,5 0 0 16,3-5 0-16,0 2 0 0,6-7 0 15,3 0 0-15,-3-4 0 0,5 4-8 0,1-3 8 0,3 0 0 16,0-5-11-16,3-1 11 0,6 1-8 0,0-3-5 0,-3-3-1 16,-1-2 0-16,1 0 0 0,0-3-3 0,-3-3-1 15,0 1 0-15,-3-4 0 0,0 4 2 0,0-1 1 16,-3 1 0-16,0-4 0 0,-1 1 15 0,-2 3 0 15,0-4 0-15,3 4 0 0,-6-4 0 0,0 4 0 0,0 2 0 16,0 3 0-16,-3 5 12 0,0 0 6 16,0 0 1-16,0 0 0 0,-3 2 15 0,0 6 3 15,-3 3 1-15,0-1 0 0,0 4-10 0,0-1-3 0,3 0 0 16,-2 3 0-16,2 0-7 0,0-6-2 0,3 4 0 16,-3-4 0-16,0 3-16 0,0 1 0 15,3-1 8-15,0-5-8 0,0 0 0 0,3 0 0 0,3-3 0 0,3-2 0 16,-4 2 0-16,4-5 0 0,3 0-9 0,3 0 9 15,-3-3-121 1,3 1-19-16,0-6-4 0,0 2-572 0,0-1-115 0</inkml:trace>
  <inkml:trace contextRef="#ctx0" brushRef="#br0" timeOffset="84775.99">18281 7205 345 0,'0'0'31'0,"0"0"-31"15,0 5 0-15,-3-2 0 0,0 2 377 0,3 0 70 16,-3 3 13-16,0 0 4 0,0-3-284 0,0 3-56 16,3 3-11-16,-3 2-2 0,0 0-43 0,0 1-9 15,0-1-2-15,0 3 0 0,-3-3-8 0,3 0-1 16,0 3-1-16,-3 0 0 0,3 2-13 0,-3-2-2 16,0 0-1-16,3-3 0 0,0 3-13 0,-2 3-2 15,-1-6-1-15,0-2 0 0,0-1-6 0,3-2-1 16,3-8 0-16,0 0 0 0,0 0-8 0,0 0 12 15,0 0-12-15,0 0 12 0,0 0-12 0,6 0 10 0,3 0-10 16,-3-5 10-16,-1-1-10 0,4-1 0 16,0-1 9-16,-3-3-9 0,3 0 0 0,-3-2 8 15,3 3-8-15,-3-4 0 0,3-1 0 0,-3 1 0 0,0-4 0 16,0 2 8-16,3 0-8 0,-3 0 0 0,0-2 0 16,3-1 0-16,-6 3 0 0,6 3 0 0,-4 0 0 0,4 0 0 15,0 2-13-15,-3 0-1 0,0 1 0 0,0 4 0 31,6-1-138-31,-6 1-28 0,0 1-6 0,0 2-955 0</inkml:trace>
  <inkml:trace contextRef="#ctx0" brushRef="#br0" timeOffset="85019.37">18555 7207 806 0,'0'0'72'0,"0"3"-58"16,-3 0-14-16,0 2 0 0,0-3 288 0,3 4 56 16,-3 2 10-16,-3 5 2 0,3-2-160 0,-3 2-33 15,0 0-7-15,0 0 0 0,0 6-125 0,-3-3-31 16,0-1 0-16,0 1 0 0,6 3 0 0,-6 2 0 16,0-2 0-16,7-4 0 0,2 1 0 0,0-2 0 15,0-1 0-15,0-5 0 16,2-3-152-16,1 0-36 0,6-2-7 0,-3-3-1 0</inkml:trace>
  <inkml:trace contextRef="#ctx0" brushRef="#br0" timeOffset="85179.39">18698 6980 1796 0,'0'0'80'0,"0"0"16"0,0 0-77 0,-9 0-19 0,3-3 0 0,6 3 0 15,-9 0 63-15,9 0 9 0,0 0 1 0,0 0 1 16,0 0-59-16,0 0-15 0,0 0 0 0,0 0-914 16</inkml:trace>
  <inkml:trace contextRef="#ctx0" brushRef="#br0" timeOffset="85508.48">19156 6575 403 0,'0'0'17'0,"0"0"5"0,-6 3-22 0,-3-1 0 16,3 1 0-16,-3 2 0 0,-3 3 439 0,0 0 83 15,-2 5 17-15,-4 0 3 0,-3 3-354 0,3 6-70 16,0-4-14-16,0 6-4 0,-3 2-55 0,4 1-11 15,-4 5-2-15,3 2-1 0,-3-2 10 0,3 5 3 16,-3-3 0-16,1 0 0 0,2 4-25 0,3-1-5 16,0 0-1-16,0 2 0 0,3 1-13 0,0 2 0 15,0-2 0-15,6 0 0 0,-3-9 20 0,6 4 0 16,0-3 1-16,3-6 0 0,0-7-21 0,3-1 0 0,3 3 0 0,-3-8 0 31,3-2-47-31,0-3-13 0,0-3-4 0,3-2 0 0,0 0-128 16,0-6-25-16,0 0-6 0</inkml:trace>
  <inkml:trace contextRef="#ctx0" brushRef="#br0" timeOffset="85710.67">18716 7115 1854 0,'0'0'40'0,"0"0"9"0,-3 0 2 0,0 0 1 0,3 0-41 0,0 0-11 15,0 0 0-15,0 0 0 0,0 0 46 0,0 0 7 16,8 2 2-16,4 1 0 0,-3 0-29 0,3-3-6 16,0-3 0-16,3 0-1 0,-3 1-11 0,3-1-8 15,0 0 12-15,3 1-12 16,-4-1-64-16,1-2-20 0,3 2-4 0</inkml:trace>
  <inkml:trace contextRef="#ctx0" brushRef="#br0" timeOffset="86216.02">19293 6612 403 0,'0'0'36'0,"0"0"-36"0,-6 3 0 0,6-3 0 16,0 0 416-16,-3 10 77 0,0 1 15 0,-3-1 4 15,3 4-327-15,-3 1-65 0,0 4-12 0,-3 5-4 16,0 0-42-16,3-1-9 0,-6 4-1 0,4 2-1 16,-4 3-11-16,0-3-1 0,-3 3-1 0,3-6 0 15,0-2-17-15,-3 0-3 0,3-1-1 0,-3-1 0 16,3-1-9-16,1 0-8 0,2 0 9 0,-3 11-9 16,3-6 11-16,3 1-11 0,0-3 12 0,3-3-12 15,0-3-29-15,3 1-13 0,0-6-2 0,3 0-1 0,0-5 65 0,-3-8 12 16,6 6 4-16,6-4 0 15,3-2-60-15,-3-5-12 0,-1-3-3 0,4-3 0 16,0-2-21-16,0-3-4 0,0 0 0 0,0 0-1 16,0-2 15-16,-3 2 3 0,0 0 1 0,2 3 0 0,-5 2 24 0,0 1 5 15,-3 2 1-15,3 3 0 0,0-3 16 0,0 5 8 16,-9 3-8-16,0 0 12 0,0 0 28 0,0 0 4 16,0 0 2-16,0 11 0 0,0-1 12 0,0 1 2 15,0-1 1-15,-3 6 0 0,0 5-19 0,0-2-4 16,-3 2-1-16,3-2 0 0,0-1-13 15,-3 1-4-15,6-1 0 0,-3 1 0 0,3-6-11 0,-6 5-9 16,3-2 12-16,3 0-12 0,3-5 9 0,-3-1-9 16,3 4 0-16,0-6 9 0,3-1-9 0,-3 1 0 15,0 0 0-15,3-2 0 16,3-6-148-16,3 2-21 0,-3-2-5 0,3-2-1 0</inkml:trace>
  <inkml:trace contextRef="#ctx0" brushRef="#br0" timeOffset="86913.54">19573 7146 1918 0,'0'0'42'0,"0"0"9"0,-3 6 1 0,0 2 3 0,-3-3-44 0,0 3-11 0,0 5 0 0,0 0 0 15,0-2 87-15,-3 2 15 16,0 0 3-16,3 1 1 15,0 1-58-15,-3 1-12 0,3 3-3 0,0-1 0 0,3-2 25 0,-2 0 5 0,2-3 1 0,-3 6 0 16,3-6-52-16,3-2-12 0,-3-1 0 0,3-2 0 16,0-8 0-16,3 6 0 0,0-4 0 0,6-2 0 15,-4 0 0-15,7-2 0 0,0-4 0 0,3-2 0 16,0 0 0-16,3-2 0 0,-3-3 0 0,3-1 0 16,-3 1 0-16,-4-3 0 0,4 0 0 0,-3 0 0 15,-3-2-11-15,6 2-5 0,-3 0 0 0,-3 0-1 16,-3 6 17-16,0-1-10 0,0 3 10 0,0 0-8 15,0 6 8-15,-6 2 0 0,-18-3 8 0,9 6-8 16,18-1 33-16,-3 4 3 0,-9 1 0 0,3 1 0 16,0 3-10-16,0 2-2 0,-6 0 0 0,0 3 0 0,6 0-4 15,0 3-2-15,-3-6 0 0,3 3 0 0,-3-3-18 16,3 0 8-16,-3-2-8 0,3-1 0 0,-3 1 0 16,0-6 0-16,3 3 0 0,3-2 0 0,0-1 0 0,0 3 0 15,0-6 0-15,3 1 0 0,0 0 0 0,0-1 0 16,-3-2 0-16,6-2 0 15,3-1-63-15,-4 0-19 0,4 1-4 0,-3-1-715 16,6-2-143-16</inkml:trace>
  <inkml:trace contextRef="#ctx0" brushRef="#br0" timeOffset="87309.45">20043 7324 1958 0,'0'0'87'0,"0"8"17"0,-3-3-83 0,0 0-21 0,3-5 0 0,3 8 0 16,0-3 91-16,-3-5 13 0,0 0 4 0,6 3 0 16,3 0-71-16,0-3-13 0,0 0-4 0,0-3 0 15,3 0-20-15,-3 1 0 0,2-4 0 0,-2 1 0 16,0-3 0-16,0-2 0 0,0 2 0 0,0-3 0 16,0 1 0-16,-3-4 0 0,0 4 0 0,0-3 0 15,0-1 33-15,-3 4 3 0,3-1 0 0,-6 1 0 16,3-4 8-16,-6 4 3 0,0-1 0 0,0 1 0 15,-3-4-31-15,0 6-7 0,0 0-1 0,-3 3 0 16,0 0 7-16,-3 5 1 0,0 0 0 16,0 5 0-16,-2 3 19 0,2 0 4 0,-3 3 1 0,-3 7 0 0,0 1-40 0,0 2-23 15,0 0 3-15,3 0 1 0,1 3 47 0,2-3 8 16,0 0 3-16,3 0 0 0,3 1-25 0,0 4-5 16,3-5-1-16,3-5 0 0,0 3 8 0,3-6 0 15,3-3 1-15,3-2 0 16,3-2-42-16,6-1-9 0,-4 0-2 0,4-2 0 15,0-6-14-15,3 1-3 0,0-1-1 0,-3-2 0 16,2-6-123-16,1 1-25 0,0-4-5 0,0-2-493 16,0 1-100-16</inkml:trace>
  <inkml:trace contextRef="#ctx0" brushRef="#br0" timeOffset="87878.93">20719 6570 403 0,'6'-11'36'0,"3"0"-36"0,-6 4 0 0,0-1 0 15,0 0 329-15,0 0 59 0,-3 2 12 0,0 6 3 16,0 0-177-16,-3 0-35 0,-3 0-7 0,0 3-2 16,0 5-74-16,-3 3-14 0,0 2-3 0,0 3-1 15,-3 2-22-15,0 3-4 0,-3 3 0 0,-3 3-1 16,0 4-18-16,1 1-3 0,-1 5-1 0,-3 6 0 16,-3-4-27-16,3 1-6 0,0 0 0 0,4-9-8 15,-1 4 31-15,0-1-1 0,3 3 0 0,0 0 0 16,0 6-47-16,0-4-10 0,3 1-1 0,-5 5-1 15,5-8-5-15,3-8-1 0,3-5 0 0,0-3 0 0,3-5 21 0,0 0 4 16,3-3 1-16,0-2 0 16,0-6-37-16,0-5-7 0,0 0-2 0,0-3 0 0,-3 1 34 0,3-4 6 15,3 1 2-15,-3-3 0 0,-3-3 21 0,3 1 4 16,-3-1 0-16,3-2 1 16,-3-3-61-16,0 0-13 0,-3-5-3 15,0-3 0-15,3 1 80 0,0-1 15 0,0 0 3 0,0 0 1 0,0 6-13 16,0-1-2-16,3 3-1 0,0 3 0 0,-3 2 17 0,3 3 4 15,-3 0 1-15,3 1 0 0,-3 1-6 0,3 1-2 16,6 2 0-16,-6 3 0 0,6-5-21 0,-6 5-4 16,15-5 0-16,0-1-8 0,3 1 0 0,-3 3 0 15,0-4 0-15,2 1 0 0,-2 2 0 0,6-2 0 16,3 2-10-16,-3 1 10 0,0-1 8 0,-1 0 8 16,1 3 3-16,-3 3 0 0,0 0-31 0,-6-3-5 15,0 2-2-15,-3 1 0 16,-3-3-36-16,3 5-7 0,0 1-2 0,-3-1 0 0,-3 0 52 0,-1 3 12 0,4-3 0 0,0 1 0 15,-3 2 0-15,0 0 0 0,-3 2 0 0,0-2 0 16,0 3 0-16,0 2 0 0,-3 0 0 0,0 6 0 16,0 2 0-16,0-3 0 0,-3 3 0 0,1 1 0 15,-1-4 0-15,3 1 0 0,-3-1 0 0,6-2 0 16,-3 0 0-16,0-3 0 0,3-5 0 0,0 3 0 16,0-3 0-16,0-3 0 0,3-2 0 0,-3-3 0 15,0 0-176-15,3 0-32 0,6 0-6 16,-3-6-850-16</inkml:trace>
  <inkml:trace contextRef="#ctx0" brushRef="#br0" timeOffset="88029.96">20882 6757 1911 0,'0'0'42'0,"-6"-5"9"0,1 3 1 0,-1 2 2 0,6 0-43 0,0 0-11 16,0 0 0-16,0 0 0 15,-6-3-126-15,0 0-27 0,6 3-6 0,0 0-1 0</inkml:trace>
  <inkml:trace contextRef="#ctx0" brushRef="#br0" timeOffset="88729.8">21067 7178 403 0,'-3'-5'17'0,"3"5"5"0,0 0-22 0,0 0 0 15,0 0 0-15,0 0 0 0,0 0 288 0,0 0 54 16,0 0 10-16,-3 0 3 0,3-5-215 0,0 2-44 15,-3 0-8-15,3 1-1 0,0-4-11 0,0 1-1 16,0 0-1-16,0 2 0 0,0-2-24 0,-3 0-5 16,3 2-1-16,-3-2 0 0,0-1 7 0,0 4 1 15,0-4 0-15,-3 4 0 0,-3-4 11 0,0 6 2 16,0-2 1-16,1 2 0 0,-4 0-22 0,0 0-5 16,-3 2-1-16,0 1 0 0,6 2-14 0,-6-2-4 15,0 2 0-15,0 1 0 0,3-1-20 0,1 3 0 16,-1-6 0-16,3 6-8 0,3 3 8 0,0-3 0 0,3-3 0 0,0 3 0 15,-3 0 0-15,6 0 0 0,6 3 0 0,-3-1 0 16,3 1 0-16,0 2 0 0,3 0 0 0,0 0-8 16,2-2 8-16,-2 0 0 0,0 2 0 0,0-3-8 15,3 4 0-15,-3-1 0 0,-3-3 0 0,0 4 0 16,3-4 8-16,-6 1-12 0,-6-1 12 0,0 1-12 16,-3 0 12-16,3-3 0 0,-3 0 0 0,-3-1 0 15,-3 1 0-15,0-2 0 0,0-1 0 16,1 0 0-16,2-2 0 0,-3 0 0 0,0-3 0 0,3 2 0 15,-6-2 0-15,3 0 8 0,0 0-8 0,0-2 8 16,0 2-8-16,0-6 0 0,6 1 0 0,1 0 0 16,-4-1 0-16,0 1 0 0,6-5 0 0,0 2 0 0,0 2 0 15,6-4-15-15,-3-1 3 0,3-2 0 16,3 5-178-16,0-3-35 0,3-2-7 0,-1 3-844 16</inkml:trace>
  <inkml:trace contextRef="#ctx0" brushRef="#br0" timeOffset="89078.65">21222 7321 1555 0,'-12'3'68'0,"12"-3"16"0,0 0-68 0,0 0-16 16,0 5 0-16,0-5 0 0,0 3 160 0,0-3 28 16,0 0 5-16,0 0 2 0,0 0-105 0,6 2-21 15,0-2-4-15,6-2-1 0,0-4-15 0,-1-2-3 16,-2 0-1-16,6-2 0 0,3-1-36 0,0-2-9 15,-3 0 0-15,3 0 0 0,-3-1-15 0,-3 4-5 0,-1-3 0 16,-2-1-1-16,-3 4 21 0,0-1 0 0,0 1 0 0,-3-1 0 16,-9 0 0-16,0 3 8 0,0-2 0 0,-3 2 0 15,-2 0 20-15,-1 3 3 0,-6-1 1 0,0 4 0 16,3-1 3-16,-3 6 1 0,0-1 0 16,0 9 0-16,-2 0-1 0,-1-1 0 0,3 6 0 15,0 3 0-15,0-1-18 0,3 3-3 0,0 0-1 16,4 1 0-16,2-1-4 0,3 3-1 0,-3-1 0 0,6-1 0 15,0-4-8-15,3 1 0 0,3-4-12 0,3 1 12 16,0-2-9-16,6-4 9 0,-1 1 0 0,4-3 0 16,3 0-89-16,3-6-11 15,0 1-3-15,3-3 0 0,-1 0-94 0,4-5-19 0,3-3-4 0</inkml:trace>
  <inkml:trace contextRef="#ctx0" brushRef="#br0" timeOffset="90034.02">21826 6776 2300 0,'0'0'51'0,"0"0"10"0,0 0 3 0,0 0 0 0,0 8-52 0,0 0-12 0,3-3 0 0,3-2 0 15,0-1 24-15,3-2 1 16,0 0 1-16,0-2 0 0,3-3 0 0,-1-1 0 0,-2 1 0 0,3-3 0 15,0 0-26-15,0-3 0 0,0-2 0 0,0 0 0 16,3 2 0-16,-3 1 0 0,0-3 0 0,-3 2 0 16,2 0 0-16,1-2 0 0,-6 0 0 0,3 0 0 15,-3 2 23-15,0-2 2 0,0 0 1 0,-3-1 0 16,0 1 9-16,-6 0 1 0,3-3 1 0,-6 0 0 16,0 3-37-16,0 2 0 0,-3 1 0 0,-3 5 0 15,3-1 29-15,-5 6 2 0,-1 6 0 0,3 4 0 16,-6 3 10-16,-3 3 3 0,-3 5 0 0,-5 3 0 15,-7 0-15-15,3 5-2 0,3 6-1 0,-2 4 0 16,2 4 1-16,0-1 0 0,0 6 0 0,1-1 0 16,-1 3-27-16,9-5 0 0,-3 3 0 0,6 0 0 0,0-3 0 15,3-6 0-15,4 4 0 0,2-6 0 0,0 0 0 0,6-5 0 16,3-6 0-16,3-2 0 0,0-3 0 0,3-3 0 16,3-4-9-16,0-4 9 0,2-4-12 0,1-4 0 15,3 1 1-15,9-6 0 16,-6-2-21-16,3-3-5 15,3-3-1-15,-4-2 0 0,4-3 10 0,-3 0 1 0,0 3 1 16,0 3 0-16,-3-6 26 0,-1 5 0 0,-2 1 0 0,0 2 0 0,-3 0 10 0,-3 2 7 16,0-2 2-16,-3 3 0 0,-6 5-9 0,0 0-2 15,0 0 0-15,0 0 0 0,0 0 24 0,0 0 4 16,3 8 0-16,0 3 1 0,-3-3-29 0,0 2-8 16,0-2 0-16,0 0 0 0,0 3 0 0,0-3 0 15,0 0 0-15,3-3 0 0,-3 3 0 0,0-8 0 16,0 0 0-16,0 0 0 0,6 2 0 0,-6-2 0 15,9-2 0-15,0-1 0 0,0 3 0 0,-3-3 0 16,2-4 0-16,1-1 0 0,-3-3 0 0,0 0 0 16,3-2 0-16,-6 5 0 0,3-2-17 0,0-1-5 0,-3 1-1 0,0-4 0 15,-3-2 23-15,3 1 0 0,-3 1 0 0,0 1 0 16,0 0 0-16,-3 0 0 0,3 2 0 0,-3 3 0 16,0 0 0-16,0 3 0 0,3 5 0 0,0 0 0 15,-6 3 0-15,0-1 0 0,-3 1 0 0,6 2 0 16,-3 6 0-16,0-1 0 0,3 4 0 0,3-1 0 15,0 5 0-15,0-5 0 0,0 3 0 0,6-2 0 16,-3-1 16-16,3 0 5 0,0-2 1 0,0-1 0 16,3 1-69-16,0-6-13 0,3 0-4 0,0 1 0 15,3-6 35-15,0 2 6 0,3 1 2 0,-4 0 0 16,4-3-41-16,3 2-8 0,-3-2-2 0,3 0 0 16,-6-2 18-16,0 2 3 0,-4 2 1 0,-2 1 0 0,3 0 42 15,-3 2 8-15,-3 3 0 0,0 0 0 0,-6-3 35 16,0 6 4-16,0-3 1 0,0 2 0 0,-3 1 12 15,0-1 4-15,0-2 0 0,3 0 0 0,0 0-21 0,0 0-4 16,0-8-1-16,-3 5 0 0,3-5 3 0,0 0 1 16,0 0 0-16,0 0 0 0,0 0-22 0,0 0-12 15,0 0 12-15,0-2-12 0,3-4 8 0,3-2-8 16,0 1 0-16,3-1 0 0,0-3 0 0,3 0 0 16,0-2 0-16,3 3 0 0,-3-4 0 0,5 1 0 15,-5 0 0-15,6 0 0 0,-3-1 0 0,0 1 0 16,0 0-12-16,3-3 3 15,-3 0-267-15,-1 0-52 0</inkml:trace>
  <inkml:trace contextRef="#ctx0" brushRef="#br0" timeOffset="90595.25">23222 6736 345 0,'0'0'15'0,"0"0"4"16,0 0-19-16,-3 3 0 0,-3 0 0 0,-3-1 0 0,0 4 412 0,-3 1 78 0,-3 4 16 0,-2 2 3 16,-1 6-329-16,0-1-67 0,3 6-13 0,-3 5-2 15,0-2-38-15,-3 2-7 0,1-3-1 0,2 1-1 16,0 2-40-16,3-3-11 0,0 1 0 0,0 2 0 15,6-3 9-15,0 1-9 0,0-1 12 0,3 1-12 16,1-6 0-16,2-3-14 0,0-2 1 0,0 0 0 16,0-3-39-16,3-2-7 15,0-6-1-15,0-5-1 0,0 0-83 16,0 0-16-16,9-2-3 0,-1-9-471 0,-2 0-94 0</inkml:trace>
  <inkml:trace contextRef="#ctx0" brushRef="#br0" timeOffset="91012.67">23314 6509 1350 0,'0'0'60'0,"0"0"12"0,0 0-58 0,0 0-14 15,0 0 0-15,0 0 0 0,0 0 142 0,0 0 26 16,0 0 4-16,-3 5 2 0,-3 3-42 0,0 3-9 16,0 2-2-16,1 0 0 0,-7 3-37 0,3 2-7 15,0 6-1-15,-3 0-1 0,0 3-29 0,0-4-6 16,0 4 0-16,3-1-1 0,3 1-3 0,0-3-1 15,3-1 0-15,0-2 0 0,6-2-35 0,0-3 0 16,3 0 0-16,3-3 0 0,0 0 0 0,3-5 0 16,0-3 0-16,0-2 0 0,3 0 0 0,0-3-11 0,-4-3 0 15,4-2 0-15,0 0 11 0,0-3-12 0,-3 0 12 16,3-3-12-16,0-2-4 0,3 2-2 0,0-2 0 16,-1 0 0-16,1-3 6 0,3 0 0 0,-3-2 1 0,0 4 0 15,-3-2 11-15,0 1 0 0,-1 1 0 0,-2 4-8 16,-3 2 8-16,3 0 0 0,-6 3 8 15,-6 5-8-15,0 0 14 0,0 0-2 0,0 0 0 0,-6 7 0 16,0 7 23-16,-3 2 4 0,-6 2 1 0,4 3 0 16,-1 0-18-16,-6 6-3 0,3-3-1 0,0 0 0 15,3 2-10-15,-3 0-8 0,0 1 9 0,0-3-9 16,6 0 13-16,1-1-3 0,2-1-1 0,0-1 0 0,0-3-21 16,3 3-5-16,3-2-1 0,3-1 0 15,0 1-133 1,0-3-26-16,0 0-6 0,6-6-978 0</inkml:trace>
  <inkml:trace contextRef="#ctx0" brushRef="#br0" timeOffset="91901.48">23933 6705 1094 0,'0'-3'97'0,"-3"-2"-77"15,0 2-20-15,3 3 0 16,0 0 158-16,0 0 28 0,0 0 6 0,0 0 0 16,0 0-50-16,0 0-10 0,-3 5-3 0,1 6 0 15,-4-1-41-15,0 4-8 0,0 4-1 0,-3 1-1 0,0 2-15 0,0 3-3 16,3 2-1-16,-3 1 0 0,0-1-3 0,0 1 0 15,0-4 0-15,0 1 0 0,3-3-35 0,-3 0-7 0,3 1-2 0,3-4 0 16,-3 1-12-16,4-3 0 16,2-1 0-16,0-4 0 0,0 0 0 0,2-3 0 0,1-1 0 0,-3-7 0 15,0 0 0-15,6 3 0 0,3-3-12 16,0 0 12-16,0-3-12 0,0 1 12 0,3-3-12 0,0-1 12 31,0-2-36-31,3 0 0 0,-3-2 0 0,0-1 0 0,5 1 13 0,-2-1 3 0,0 0 0 0,-3-2 0 16,0 3 20-16,-3-1-11 0,0-2 11 0,0 2-8 15,-3 1 8-15,-3 2-8 0,3 2 8 0,-3 1-8 16,3 0 8-16,-6 5 0 0,0 0 8 0,0 0-8 16,-3 8 25-16,3 0 1 0,0 5 0 0,-6 3 0 15,0 0 4-15,0 2 1 0,3 1 0 0,-3 2 0 16,3-3-19-16,0 4-3 0,0-1-1 0,0 0 0 16,6-3-8-16,0 4 0 0,0-7 0 0,0-1 8 0,3-4-8 15,0 1 0-15,-3-1 0 0,3-7 0 0,0 0 0 16,3-6 0-16,-1 0 0 0,4-4 0 0,-3 1 0 0,3-2 8 15,3-5-8-15,0 2 0 0,0-4 0 0,0-1 8 16,-3 0-8-16,3 0 0 0,-4 0 0 16,4-2 0-16,-3-1 8 0,0-2-8 0,0 0 0 15,3 0 10-15,-3-6-10 0,3 1 10 0,3-6-10 16,-4 3 0-16,1 2 0 0,0 1 0 0,0 2 0 0,3 0 0 16,0 0 0-16,-3 3 0 0,0 8-13 0,-3-3 5 15,-4 6 8-15,-2 2-13 16,0 0-99-16,0 5-19 0,3 0-4 15,-9 3-665-15,0 0-134 0</inkml:trace>
  <inkml:trace contextRef="#ctx0" brushRef="#br0" timeOffset="92247.4">24734 6353 2487 0,'0'0'55'0,"0"0"11"0,0 0 2 0,3 5 2 0,3 3-56 0,-3 0-14 0,3 2 0 0,-3 6 0 15,3 0 38-15,-3 3 5 0,0 2 1 0,-3 5 0 16,3-2 6-16,0 5 2 0,-3-2 0 0,-3 4 0 15,0 6 11-15,0 1 2 0,-3 4 1 0,0 0 0 0,-3 8-30 0,0-2-7 16,-3-3-1-16,0 0 0 0,-3 0-14 0,-2 0-3 16,-1 3-1-16,-3-3 0 0,-6 0-10 0,0 2 0 15,3-4 0-15,-2-1 0 0,2-2 0 0,0-3 0 16,-3 0 0-16,0-3 0 16,4 0-59-16,-4-2-10 0,6 3-3 0,-3-1 0 15,0 0-143-15,-2-5-29 0,-25 22-5 0,6-12-2 0</inkml:trace>
  <inkml:trace contextRef="#ctx0" brushRef="#br0" timeOffset="156567.29">2699 8747 921 0,'0'0'40'0,"0"0"10"0,0 0-40 0,0 0-10 16,0 0 0-16,0 0 0 0,-6 5 196 0,6-5 36 15,0 0 8-15,0 0 2 0,0 0-123 0,0 0-25 16,0 0-5-16,0 0-1 0,0 0-41 0,0 0-9 0,0 0-2 16,6 3 0-16,0-3 0 0,3 3-1 0,-4-3 0 0,7 0 0 15,0 0-4-15,0 0-1 0,-3 2 0 0,3-2 0 16,3-2-4-16,-3-4-1 0,0 4 0 0,6 2 0 16,-7 0-5-16,7 0 0 0,-6 0-1 0,6 0 0 15,-3 0-11-15,0 0-8 0,0 0 9 0,3 0-9 16,-1 2 0-16,4-2 0 0,-6 0 0 15,0 0 0-15,6 6 10 0,-9-4-10 0,6-4 10 0,-6 4-10 16,-1 1 0-16,1 0 0 0,-3 2 0 16,-3-5-10-16,6 0-184 0,-9 3-37 15,3-3-7-15</inkml:trace>
  <inkml:trace contextRef="#ctx0" brushRef="#br0" timeOffset="157191.22">3228 8713 1036 0,'0'0'46'0,"0"0"10"0,0 0-45 0,0 0-11 0,0 0 0 0,0 0 0 16,0 0 104-16,0 0 20 0,0 0 3 0,9 0 1 16,-9 0 1-16,3 0 1 0,3 0 0 0,3 0 0 15,-3 0-54-15,6 0-12 0,-3 0-1 0,0 0-1 16,0 0-20-16,3 0-4 0,0 0-1 0,3 0 0 0,-6 2-24 0,5 1-5 16,-2 0 0-16,3-1-8 0,-3 1 8 0,0 0-8 15,3 2 0-15,-3-2 0 0,0 2 9 0,0 0-9 16,0-2 0-16,-4-1 9 0,1 4-9 0,-3-1 0 15,6 0 0-15,-12-5 0 0,0 0 0 0,3 8 0 16,-3-8 8-16,6 8-8 0,-6-8 0 0,0 8 0 16,0 0 9-16,0 0-9 0,0 0 12 0,-9 0-1 15,3 0-1-15,0-3 0 0,-3 0 49 0,-3 1 9 16,4-1 3-16,-7 3 0 0,0 0-26 0,0-3-5 16,-3-2 0-16,3 2-1 0,-3 3-17 0,-3-5-3 15,7-1-1-15,-7 4 0 0,0-4-18 0,0 1 0 16,0 0 0-16,3 2 0 0,1-3 55 0,2 4 7 15,-3-6 2-15,6 5 0 0,3-2-52 0,0-1-12 16,3 1 0-16,0 2 0 16,6-5-100-16,0 0-22 0,0 0-5 0,0 0-1127 0</inkml:trace>
  <inkml:trace contextRef="#ctx0" brushRef="#br0" timeOffset="161181.28">3970 9120 1101 0,'0'0'24'0,"0"0"4"0,0 0 2 0,0 0 2 0,-3 11-32 0,3-6 0 0,0-5 0 0,0 8 0 15,-6-3 96-15,3 3 13 0,-3 0 3 0,3 3 0 16,0-3-40-16,-3 2-8 0,0 4-2 0,3-4 0 16,0 1 38-16,0-1 7 0,-3 1 1 0,3-1 1 15,-6 4-57-15,3-4-11 0,0 1-2 0,0-1-1 16,0 4-24-16,3-1-5 0,-3-5-1 0,6 0 0 15,0 0-8-15,-6-3 0 0,6-5 0 0,6 5 0 16,-6 1 0-16,0-6-11 0,0 0 3 0,0 0-665 16,0 0-133-16</inkml:trace>
  <inkml:trace contextRef="#ctx0" brushRef="#br0" timeOffset="161405.28">4053 8864 172 0,'0'0'16'0,"0"0"-16"16,3 0 0-16,-3 0 0 0,0 0 271 0,0 0 51 16,0 0 10-16,0 0 3 0,0 0-200 0,0 0-40 15,0 0-8-15,0 0-2 0,0 0-44 0,0 0-9 16,0 0-1-16,-3 7-1 0,0 4-30 0,3-3-20 15,-3 0 4-15,3-8-506 16,0 0-101-16</inkml:trace>
  <inkml:trace contextRef="#ctx0" brushRef="#br0" timeOffset="162061.99">4041 9144 1036 0,'6'-3'23'0,"-6"3"5"0,3 0 0 0,3 0 1 0,-3 0-29 0,0 0 0 16,-3 0 0-16,6 3 0 0,-3 2 57 0,3 1 6 16,-6-1 1-16,0-5 0 0,0 0 37 0,3 5 8 15,-6 6 2-15,3-3 0 0,0-3-27 0,-6 3-4 16,3 3-2-16,-6-1 0 0,3 1-9 0,0-1-1 16,-6 3-1-16,6-2 0 0,-3 0-23 0,0-1-5 15,0 1-1-15,3 5 0 0,-3-3-2 0,4-2-1 16,-1-4 0-16,6 1 0 0,-6-2-15 0,6-1-2 15,0 0-1-15,0 1 0 0,6 1-17 0,-6-4 10 16,0-3-10-16,6 0 8 0,-1 3-8 0,4-6 10 16,-3-2-10-16,9 0 10 0,-6-1 15 0,0 1 3 15,6 0 1-15,-3-1 0 0,3-4-38 0,-6 2-8 0,6-3-2 0,-4 1 0 16,4-1 19-16,-6 1 0 0,6-1 0 16,-3 0 0-16,0 3 0 0,0-2 0 0,0 2 0 15,0 3 0-15,-3-3 0 0,0 5 0 0,0 0 0 16,2 3 0-16,-11-2 0 0,6-1 0 0,0 0 0 15,-6 3 0-15,0 0 9 0,0 0 9 0,9 0 2 0,-6 6 0 16,0 2-20-16,-3-8 0 0,0 0 0 0,0 0 0 16,0 8-12-16,-3 2-5 0,0 1-2 0,3-1 0 15,-6 1 29-15,0-3 6 0,3 2 0 0,0 1 1 16,0 0 1-16,3-1 0 0,-9-2 0 0,7 0 0 16,2 0-27-16,-3 3-6 0,3-3-1 0,0 2 0 0,-3 3 64 15,3-2 13-15,0-11 3 0,3 5 0 0,0 3-64 16,-1-3-28-16,-2-5 3 0,9 0 0 15,-6 0-11-15,6-5-3 0,3-3 0 0,0 3 0 16,-3 8-193-16,3-3-40 0,9-11-7 0,-3-2-1 0</inkml:trace>
  <inkml:trace contextRef="#ctx0" brushRef="#br0" timeOffset="162612.06">4770 9252 889 0,'6'16'39'0,"-6"-16"9"0,0 0-39 0,0 0-9 0,0 0 0 0,3 0 0 15,3-5 86-15,0 2 15 0,0 3 3 0,-6 0 1 16,6-2-38-16,-3 2-8 0,6-3-2 0,-3 0 0 16,0 3-40-16,-3-2-8 0,3-1-1 0,0-2-8 15,0-3 0-15,0 3 0 0,0-1 0 0,-3-2 0 16,3 3 0-16,-3-3 0 0,2 0 0 0,-5 0 0 0,0 3 40 0,0-3 0 16,0-2 1-16,0 2 0 15,0 0-14-15,0 0-3 0,0 0-1 0,0 0 0 0,-5 0 33 16,2 0 6-16,-3 0 2 0,0 3 0 0,-3 2-4 0,0 3-1 15,-3 0 0-15,-3 5 0 0,3 3 0 0,-6 0 0 16,0 3 0-16,0 2 0 0,1 6 12 0,-1-4 2 16,3 1 1-16,-6-2 0 0,3-4-39 0,0 3-8 15,3 1-2-15,-5 1 0 0,5 1 2 0,3-2 0 16,0-1 0-16,0-3 0 0,3 4-12 0,0 2-3 16,3 5 0-16,3-5 0 0,0-6-12 0,3 1 0 15,0-3 0-15,6-3 0 0,-6-5 0 0,9 5 0 16,0 1 0-16,3 7 0 0,6 0 12 0,0-5-1 15,-3-16 0-15,-1 0 0 0,7 0-11 0,-3 3 0 16,3 5 0-16,-3-5 0 16,6-1-24-16,-4-7-4 0,1-6-1 0,3-2 0 15,-3-2-13-15,-3 1-2 0,6-1-1 0,-1-1 0 16,-2-5-78-16,0 2-15 0,3-5-3 0,-6-2-1 16,0 2 18-16,3 1 4 0,-7-1 1 0,1 0-443 0,0-2-89 0</inkml:trace>
  <inkml:trace contextRef="#ctx0" brushRef="#br0" timeOffset="162878.93">5315 8385 288 0,'0'0'25'0,"0"0"-25"0,0 0 0 0,0 0 0 15,0 0 296-15,-6 5 53 0,0-2 11 0,0 5 3 16,0-1-171-16,-3 4-33 0,3 2-7 0,-6 1-2 0,1-1-42 0,-1 5-9 16,0 3-2-16,0 6 0 0,-3-1-42 0,3 1-9 15,0 5-2-15,-3 2 0 0,-3 3-11 0,3-3-2 16,1 3-1-16,-7 0 0 0,0 1-10 0,0-1-1 15,-3 0-1-15,6-8 0 16,7 5 0-16,-10 0 0 0,6 1 0 0,0-1 0 0,0-2-18 0,3 0 0 16,0-3 0-16,0 5 0 0,3-5 0 0,0-5 0 15,6 0 0-15,-2-3 0 0,5-2 0 0,0-1 0 16,5-2 0-16,-5-3 0 0,-5 1 0 0,10-7 0 16,-5 1 0-16,9 0 0 15,3-2-48-15,-12-6-3 0,0 0-1 0,12-3 0 16,6 0-144-16,-3-2-30 0,0-3-6 0</inkml:trace>
  <inkml:trace contextRef="#ctx0" brushRef="#br0" timeOffset="163462.34">5104 9321 1458 0,'0'0'64'0,"0"0"14"0,0 0-62 0,0 0-16 0,0 0 0 0,0 0 0 16,0 0 113-16,0 0 20 0,0 0 4 0,0 0 1 15,0 0-79-15,6 0-16 0,0-2-3 0,-3-1-1 16,3 0-19-16,-1-2-3 0,4 2-1 0,3-2 0 16,-9 0-7-16,6-3-1 0,0-3-8 0,-3 3 12 15,3 0-12-15,-3-2 8 0,3 2-8 0,-6 0 0 16,3 0 0-16,0 0 0 0,-6-2 0 0,3-1 0 16,-3 3 15-16,0-3-3 0,-3 3-1 0,-3 1 0 15,3-1-11-15,0 2-16 0,0-2 4 0,-3 3 1 16,-3 2 75-16,3 3 14 0,0 6 3 0,-3-1 1 0,3 0-25 0,-3 6-5 15,-3-6 0-15,3 3-1 0,1 0-15 0,-1 0-2 16,3 5-1-16,0-2 0 0,0 2-15 0,0-2-3 16,6-3-1-16,-3 2 0 0,3 1-14 0,0-1 0 15,0 1 8-15,3 2-8 0,3-5 0 0,0 5 0 16,0-5 0-16,0 3 0 0,6-6 0 0,-4 3 0 16,1-5 0-16,3-1 0 0,0-2-10 0,-3 0-2 15,3-2 0-15,3-1 0 16,-6 0-12-16,3 1-2 0,3-1-1 0,0 0 0 0,-7-2 11 0,4 3 1 15,-3-1 1-15,0 3 0 0,3-3 14 0,-6 1 0 16,-6 2 0-16,0 0 0 0,6 0 0 0,-6 0 0 16,0 0 0-16,0 0 0 0,3 8 0 0,0-1 0 0,-6 1 0 0,3 0 0 15,-6 0 48-15,6-2 13 0,-3-1 3 0,0 0 0 16,3-5-40-16,0 0-8 0,0 0-2 0,0 0 0 16,0 0 19-16,0 0 4 0,0 0 1 0,0 0 0 15,0 0-21-15,0 0-4 0,0 0-1 0,6-5 0 16,3-3-12-16,0 0 0 0,0 3 0 0,0-6 0 15,3 1 13-15,3-1 0 0,-1 3 0 0,1-3 0 16,6 1-13-16,-6-1 0 0,3 1 0 0,0-1 0 16,0 0-61-16,-4 1-12 0,4 5-3 15,-3-6 0-15,0-2-144 0,-3 2-28 16,12-15-7-16,-12 5-1 0</inkml:trace>
  <inkml:trace contextRef="#ctx0" brushRef="#br0" timeOffset="169682.97">1487 1598 860 0,'0'0'38'0,"0"0"8"0,0 0-37 0,0 0-9 0,0 0 0 0,0 0 0 16,0 0 21-16,0 0 3 0,0 0 0 0,0 0 0 15,6-5-10-15,0 2-2 0,0 3 0 0,3-5 0 16,-6 5 23-16,6 0 4 0,-6 0 1 0,6 5 0 16,-3-5 23-16,6 8 5 0,-3-3 0 0,-3 3 1 0,2-2-7 0,7 7-2 15,-3-8 0-15,0 3 0 0,6 0-27 0,-3 3-5 16,12-9-2-16,-4 4 0 0,4-6-13 0,6 0-2 15,6 0-1-15,-1-8 0 0,-2 2 1 16,3-2 0-16,8-10 0 0,-5 5 0 0,9-6-11 16,-1-2 10-16,1 2-10 0,0 1 10 0,-7 5 1 0,1 5 0 15,-4-6 0-15,-5 9 0 0,0-3-3 0,3 8 0 16,-10 8 0-16,4-3 0 0,-9 9 55 0,6-1 10 16,-1 0 3-16,1 6 0 0,0 2-32 0,3 0-5 15,2 3-2-15,-2-6 0 0,0-4-21 0,3-1-4 16,-4 0 0-16,13-5-1 0,0-3-2 0,5-5 0 15,4 0 0-15,-1 0 0 16,1-10-34-16,3 2-7 0,-1-5-2 0,-5-1 0 16,2-4 6-16,4 2 0 0,-4-3 1 0,-2 6 0 0,0 0 14 0,-7 0 2 0,1 7 1 0,-12-2 0 15,5-2 24-15,-8 7 5 0,0 3 1 16,0 3 0-16,2 2 24 0,-2 8 6 0,0-5 1 0,0 11 0 16,5-6-7-16,1 6 0 0,0-6-1 0,3 5 0 15,-4-4-43-15,4-1 0 0,0 0 0 0,5-5 0 16,1-3 0-16,3-2 12 0,5 2 0 0,1-5 0 15,-4 0-24-15,4-8-5 0,-3 3-1 0,-1-3 0 16,1 3-3-16,2-8-1 0,1-1 0 0,2 1 0 16,-5 0 22-16,-6 2-11 0,-4 3 11 0,-2 0-8 15,-3 3 8-15,0 0 0 0,2 2 0 0,1 3-8 16,0 0 21-16,2 8 5 0,1-3 1 0,0 3 0 16,2 3 5-16,-5 2 2 0,3-5 0 0,2 5 0 15,4-7-12-15,5 2-2 0,1-3-1 0,6 3 0 0,2-8-11 0,1 0 10 16,-4 0-10-16,7-8 10 0,-4-3-10 0,7 3 0 15,5-5 0-15,-6 5 0 0,1-10-20 16,-4 4 0-16,4-9 0 0,-1 7 0 0,-2-3 20 16,-1 6 0-16,-8 0 0 0,2 2 0 0,-2 3-13 15,-3 3 1-15,5 5 1 0,-5 5 0 0,-7 0 27 0,1 9 6 16,5-1 1-16,-5 0 0 0,-3 6 0 0,5 2 0 16,1-8 0-16,0 6 0 0,-4-6-23 0,10 0 0 15,8 0 0-15,1 1 0 0,-4-9 8 0,1 3 6 16,-1-3 2-16,4-5 0 0,5 0-26 0,1-5-5 15,-4-1-1-15,0-1 0 0,-2-7 0 0,-1 1 0 16,-2 0 0-16,-1 0 0 0,7-1 16 0,-10-4 0 0,-2 10 0 16,-3-5-9-16,-7-1 9 0,1 9 0 15,-3-3 0-15,2 3 0 0,-5 0 9 0,5 5 7 16,-5 5 2-16,0 3 0 0,-1 5 12 0,1-2 2 16,3 2 1-16,5-5 0 0,1 0-22 0,3 2-11 0,5-2 10 0,1-2-10 15,-1-1 0-15,4-2 0 0,-4-6 0 0,1 0 0 16,2 1 0-16,4-9 0 0,2 3-8 0,1-5 8 31,-4 0-32-31,-2-9-2 0,2 4-1 0,-2-1 0 0,-1 1 25 0,-2 2 10 16,2 3-8-16,-5 0 8 0,-4-1 0 0,-5 4 0 0,-3 2 9 0,-1 3-9 15,-2 5 40-15,0 0 0 0,-1 5 1 0,1 3 0 16,6-3-20-16,-4 3-4 0,-2 3-1 0,2-3 0 16,-2 5-16-16,6-8 8 0,-1-2-8 0,1 2 0 15,3 0 8-15,2-5-8 0,1 3 0 0,-4 2 0 0,-2-5-13 16,0-5-7-16,-1 2 0 0,1-2-1 0,-3-3 3 15,2 3 1-15,1 5 0 0,-4-8 0 16,1 3-69-16,-3-1-14 0,-4 4-2 0,-5 2-987 16</inkml:trace>
  <inkml:trace contextRef="#ctx0" brushRef="#br0" timeOffset="191272.53">6241 8927 1083 0,'0'0'48'0,"0"0"10"0,0 0-46 0,0 0-12 15,0 0 0-15,0 0 0 0,0 0 104 0,0 0 20 16,0 0 3-16,0 0 1 0,0 0-27 0,0 0-5 15,-3 0 0-15,3 0-1 0,0-5-31 0,0-1-5 16,0-1-2-16,0 1 0 0,3-4-17 0,-3-1-3 16,3 0-1-16,0 1 0 0,6-1-6 0,-3-2-2 0,2-3 0 15,1 0 0-15,3 0-14 0,3-2-3 0,0 2-1 0,0-2 0 16,0-1-10-16,0 1 0 0,0 2 0 0,0 0-11 16,-1-3 11-16,1 6 0 0,0 0 0 0,3 0 8 15,-9 5-8-15,3 0 0 0,-3 2 0 0,0 1 0 16,3 0 0-16,-12 5 0 0,6 0 0 0,-6 0 0 15,0 0 0-15,9 2 0 0,-1 1 0 0,-2 2 0 16,0 3 17-16,-3 3-1 0,0-3 0 0,0 5 0 16,-3-2 4-16,0-1 0 0,-3 1 0 0,0 2 0 15,0 0-8-15,-3 6-2 0,-3-3 0 0,4 2 0 16,-4 1 2-16,-3-1 0 0,-3 3 0 0,3 1 0 16,-6 1-4-16,-3 4-8 0,0 2 12 0,-2 0-4 15,-4-2 9-15,0-1 2 0,0 3 0 0,0 0 0 16,4 0 4-16,2 3 1 0,0-3 0 0,0-2 0 0,3-1-16 0,3-5-8 15,3 0 8-15,6-2-8 0,-2-3 0 0,2 0 0 16,3 0 0-16,3-3 0 0,3-3 0 0,3-2 0 16,-3-2 0-16,2 2 0 0,7-3 10 0,0 0-2 15,0-2-8-15,3-1 12 0,-3-4-12 0,6-1 0 16,-3 3 0-16,3-5 0 0,2-3 0 0,4 3 0 16,-3-1-8-1,0-2 8-15,0 0-33 0,0-2 0 0,-4 2 0 0,1 0 0 16,0-8-139-16,0 3-28 0,-3 2-6 0,3-5-1 0</inkml:trace>
  <inkml:trace contextRef="#ctx0" brushRef="#br0" timeOffset="191647.72">6946 8557 288 0,'0'0'12'0,"0"0"4"0,-3 5-16 0,3-2 0 0,0-3 0 0,-3 2 0 16,-3 4 301-16,3-4 58 0,-3 6 11 0,0-3 2 15,0 6-205-15,0 0-42 0,1-1-8 0,-4 1-1 16,-3 5-41-16,3-1-8 0,-3 1-2 0,0 3 0 16,-6-1-32-16,3 4-6 0,-3 1-2 0,-2-1 0 0,-1 1 16 15,3 1 3-15,-3 3 1 0,3-1 0 0,0 1-21 0,3-1-5 16,-5 3-1-16,2 0 0 0,0 6-2 0,3-4-1 15,0 1 0-15,3-3 0 0,0-2-3 0,3-4-1 16,3-1 0-16,0-1 0 0,3-5-11 16,0 0 0-16,3-3 0 0,0 0 0 0,6-2 0 15,-3-3-14-15,0 2 2 0,3-2 0 0,3 3 12 0,0-6 0 16,0-2 0-16,0-3 0 0,6 2 0 0,0-2 0 16,0-5 0-16,-3 2 0 15,2-2 0-15,1-3-9 0,0 3 9 0,6-3-8 16,-3 0-115-16,3 3-22 0,-3-3-5 0,5-6-1 0</inkml:trace>
  <inkml:trace contextRef="#ctx0" brushRef="#br0" timeOffset="192577.75">7015 9059 1267 0,'0'0'28'0,"0"0"5"0,0 0 2 0,0 0 1 0,0 0-36 0,0 0 0 16,0 0 0-16,0 0 0 0,0 0 58 0,0 0 5 16,-3 6 1-16,-3-1 0 0,3 0 31 0,-3 6 6 15,0 5 2-15,0-3 0 0,0-5-31 0,-3 5-7 16,0 0-1-16,3 1 0 0,-3-4-31 0,0 1-6 16,0 2-2-16,3 0 0 0,0-8 31 0,0 1 5 15,1 2 2-15,2 0 0 0,0-3-50 0,3-5-13 0,0 0 0 0,0 0 0 16,0 0 17-16,0 0-1 0,0 0-1 0,0 0 0 15,8-3-7-15,1 1 0 0,0 2-8 0,3-3 12 16,3-2 24-16,-3-1 5 0,-3-2 1 0,3-2 0 16,3-1-62-16,0-2-12 15,-3 0-2-15,2 0-1 0,1-1 5 0,3 4 1 16,-6-1 0-16,3 1 0 0,-6-1 29 0,3 0 0 0,0 1 0 0,-3 5 0 16,3-1 0-16,-4 4 13 0,-2 2-1 0,0-3 0 15,0-2-12-15,0 2 0 0,-6 3 0 0,0 0 0 16,0 8-10-16,0-8 10 0,0 0-8 0,0 8 8 15,-6 0 0-15,3 2 11 0,-3 1-1 0,0 2 0 16,6 0 9-16,-3 1 1 0,-5-4 1 0,2 4 0 0,0-4 6 16,0 1 1-16,0 2 0 0,0-2 0 0,3-6-28 15,-3 0 0-15,3 0 0 0,-3 1 0 0,3-1 0 0,3-5 0 16,3 3 0-16,-3-3 0 0,0 0 0 0,0 0 0 16,9 0 0-16,0 0 0 0,-9 0 0 0,6-3 0 15,6 0 0-15,0 1 0 0,2-6 8 0,1-3-8 16,3-2 0-16,0 2 8 0,0 1-8 0,0-1-17 15,0-2 4-15,-1 0 1 0,1-6 12 0,-6 9 12 16,0-4-3-16,0 4 0 16,0-3-25-16,-3 2-6 0,0 0-1 0,0 6 0 0,-3 0 23 15,0-3 0-15,3 5-9 0,-3 1 9 0,-6 2 0 0,0 0-10 16,0 0 10-16,0 8-8 0,2-1 8 0,-2 4 12 16,-2 0-2-16,2 2-1 0,-3 0 12 0,0 0 3 15,-3 3 0-15,3-5 0 0,0 2-4 0,0-2-1 16,0-3 0-16,3 2 0 0,-3-2-8 0,-3 0-2 15,6 3 0-15,-3 2 0 0,6 0-9 0,-3-2 0 0,3-3 0 16,3-1 0-16,-6-7 0 0,0 0-14 0,9 3 2 16,0-3 0-1,-3 0-211-15,2-3-41 0,4-2-9 0,-3 0-2 0</inkml:trace>
  <inkml:trace contextRef="#ctx0" brushRef="#br0" timeOffset="193291.93">7658 9186 1717 0,'0'0'76'0,"0"0"16"0,0 6-74 0,0-1-18 15,0-5 0-15,0 0 0 0,0 0 59 0,3 3 8 16,-3-3 1-16,6 2 1 0,-1-2-5 0,7 0 0 16,-3-2-1-16,0-1 0 0,3 0-31 0,-3 1-7 15,3-4-1-15,0 4 0 0,0-4-14 0,0 4-10 16,-3-4 12-16,0-1-12 0,-1 1 10 0,1-2-10 15,-3-2 8-15,0 2-8 0,-3-3 9 0,0 3-9 16,0 0 10-16,0 3-10 0,-3-3 9 0,0-2-9 16,0 2 8-16,0-3-8 0,-6 3 9 0,0 0-9 15,3 3 10-15,-3-3-10 0,-6 5 9 0,4 1-9 16,-4 2 8-16,0 0-8 0,-3 5 28 0,-3 3 1 16,-3 2 0-16,0 4 0 0,-2 4-5 0,2 3 0 15,6-5-1-15,0 3 0 0,-3-1 0 0,3 1 0 16,0-3 0-16,6 2 0 0,0-2-23 0,3 0 0 15,1-3 0-15,5 0-12 0,0 1 1 0,5-4 0 0,-2-2 0 16,3 0 0-16,3-3 11 0,0 1 0 0,0-4 0 16,6-2 0-16,0-2 0 0,3-1 0 0,3-2 0 0,-1-1 0 31,1 1-61-31,3-3-17 0,-3-2-3 0,3-1-1 16,-3-2-38-16,-7 2-8 0,4-2-2 0,-6 5 0 0,-3 0 56 15,0 0 11-15,0 0 3 0,-3 3 0 0,0 0 60 0,-3-1 0 0,0 4 9 0,-3 2 0 16,0 0 64-16,0 0 13 0,-6 5 2 0,3 6 1 15,-6-1-23-15,0 3-5 0,0 1-1 0,0-1 0 16,-3-3 22-16,0 4 4 0,-2-1 1 0,2 3 0 16,0 2-44-16,0 1-9 0,3 7-2 0,-6 6 0 15,0 2-18-15,3 1-4 0,0-1-1 0,3-2 0 0,0 0-9 16,1-3 0-16,-1 0 9 0,3 0-9 0,0-3 0 16,3 1 0-16,-6-1 0 0,3 6 0 0,3 0 0 0,0 2 0 15,-6 3 0-15,0 0 0 16,0-2-36-16,0-6-3 0,0-3 0 0,-6-2 0 15,0-3 11-15,4-5 3 0,-4-3 0 0,6-2 0 0,-6 0 46 16,3-3 10-16,0-3 1 0,0 0 1 0,-3 0 6 0,3-2 1 16,0-3 0-16,-5-3 0 0,5-7 1 0,0-6 1 15,0 0 0-15,3-5 0 0,0-6-14 0,3 1-2 16,3-3-1-16,6-6 0 0,0-2-17 0,6 3-8 16,0 2 8-16,3-2-8 0,3-6 0 0,0 3 0 15,-1 3 0-15,4-1-11 0,0-2-8 0,0 6-1 16,6-1-1-16,-3 3 0 15,0-3-78-15,-4 8-15 0,-2 0-3 0,3 3-1 16,3 5-134-16,-6 3-26 0</inkml:trace>
  <inkml:trace contextRef="#ctx0" brushRef="#br0" timeOffset="193982.99">8030 9260 345 0,'0'0'15'16,"0"0"4"-16,0 0-19 0,0 0 0 0,0 0 0 0,0 0 0 0,3-5 311 0,0 0 58 16,3 0 12-16,-3-1 3 0,-3 1-261 0,3-6-52 15,2-2-11-15,1 3-1 0,3-1-43 0,-3-2-8 16,3 0-8-16,-3-9 12 0,3 1-12 0,-3 5 0 16,-3 3 0-16,0 0 0 0,-3 0 0 0,-3 2 0 15,3 0 0-15,-3 1 0 0,-3-1 28 0,0-2 4 16,-3 5 1-16,0 5 0 0,0 1 50 0,-3 2 9 15,-2 5 3-15,2 3 0 0,-6 0-31 0,3 5-7 16,0 3-1-16,-3 3 0 0,3-3-16 16,3 2-4-16,3 1-1 0,1-6 0 0,-1-3-15 0,3 1-4 15,6 2 0-15,-3-2 0 0,3-1-16 0,0 1 8 16,3-3-8-16,0 0 0 0,3 0 0 0,0-3 0 16,2 0 0-16,4-2 0 0,3-3 9 0,-3-3-9 15,0-2 0-15,0 2 9 0,3-5-9 0,0 3-16 16,3-3 4-16,-1-2 1 0,-2 2-6 0,3-3-2 15,-6 1 0-15,0 2 0 0,3-3-4 0,-6 3-1 16,0 3 0-16,-3-1 0 0,0 1 24 0,-6 5 0 0,0 0 0 16,0 0 0-16,0 0 0 0,-3 5 0 0,-3 1 0 15,0 2 0-15,-3 2 38 0,-3 1 2 0,0-1 1 16,3 4 0-16,0-1 2 0,-3-2 0 0,0-1 0 0,6 1 0 16,6-3-28-16,-3 0-6 0,0-1-1 0,3-7 0 15,0 0-8-15,6 6 0 0,-6-6 9 0,9 2-9 16,6-2 0-16,0-2 8 0,-3-1-8 0,6-5 0 15,-3 3 0-15,0-3 0 0,2 0 0 0,-2 0 0 16,3 0 0-16,-3 0-15 0,0-2 3 0,-3-1 0 16,0 0-23-16,0 1-4 0,0 2-1 0,0 0 0 15,-4 0 26-15,-2 0 5 0,3 3 1 0,-3 0 0 0,0 2 8 16,0 3 0-16,0-3-9 0,-6 3 9 0,0 0 0 0,0 0 0 16,6 6 0-16,-6-6 0 0,3 2 0 0,0 3 0 15,0 1 0-15,0-1 0 0,0 0 13 0,0 3-2 16,-3 0-1-16,0-2 0 0,3 1-2 0,-3-1 0 15,0 2 0-15,0 0 0 0,0-8-8 0,0 5 12 16,0-5-12-16,0 8 12 0,0 2 9 0,0-10 3 16,0 0 0-16,0 8 0 0,0-8-24 0,0 6-15 15,0-6 3-15,0 0 0 0,6 8 12 0,-3-6 13 16,6 1-2-16,-3-3-1 16,0 0-84-16,3 0-17 0,0-3-3 0,0 1-1118 0</inkml:trace>
  <inkml:trace contextRef="#ctx0" brushRef="#br0" timeOffset="194949.13">8682 9178 748 0,'0'0'67'0,"0"0"-54"16,0 0-13-16,0 0 0 0,0 8 184 0,0-8 35 16,0 0 6-16,0 0 2 0,0 0-95 0,0 0-18 15,0 0-4-15,0 0-1 0,0 0-8 0,0 0-1 16,0 0-1-16,0 6 0 0,0-6-65 0,0 0-13 0,0 0-2 0,8-3-1 15,1 0-6-15,-3 1-2 0,3-6 0 0,0 2 0 16,0-1-10-16,0-4 12 0,-3-2-12 0,3-1 12 16,-3 1-12-16,0 0 0 0,-3-3-10 0,0 3 10 15,-3-3 0-15,0 5 12 0,0-2-1 0,-3 0 0 16,-3 2-11-16,0 1-16 0,0-1 4 0,-3 3 1 16,-3 3 22-16,0 2 4 0,-3 3 1 0,-3 6 0 15,-2-1-16-15,-1 3 0 0,0 5 8 0,0 0-8 16,0 6 12-16,3-1 0 0,4 1 0 0,5-6 0 15,-3 3-2-15,0 0-1 0,3-3 0 0,0 3 0 16,0 0 13-16,3 0 2 0,3-6 1 0,0 6 0 16,3-3-25-16,3-2 0 0,3 0 0 0,0-1 0 15,0-2 0-15,0-3 0 0,3 1 0 0,6-6 0 0,-3-3 0 16,2 0 0-16,1 1 0 0,-3-1 0 16,3-2-39-16,0 0-13 0,-3-1-2 0,0-2-1 0,-3 0 34 0,3 0 6 15,-3 1 2-15,3-1 0 0,-7-3 13 16,4 6 0-16,-9 5 0 0,0-8 10 0,0 2-10 0,0 6 0 15,0 0 0-15,-3 0-11 16,0 3 24-16,0 2 5 0,-5 3 1 0,-1 3 0 0,0 2 13 16,-3 3 2-16,0 0 1 0,0 0 0 0,-3 0-11 0,0 0-3 15,3 2 0-15,-3 3 0 0,4 3-21 0,-1 5 0 16,3 3-12-16,0 5 4 0,0 3 8 0,3-3 0 16,-3 0 0-16,3-3 0 0,3-2 0 0,-3-6 0 15,3 3 0-15,0-2 0 0,-3-1 0 0,0 6 0 16,3-3 0-16,0 3 0 0,-6 0 0 0,6-1 0 0,0-1 0 15,0-1 0-15,-3-3 0 0,3-5 0 16,-2-2 0-16,-1-3 0 0,0 0 0 0,-3-3 0 16,-3 3 0-16,3-6 0 0,-3-7 49 0,0 0 12 0,0-1 3 15,0-2 0-15,0-2-52 0,-3 2-12 0,4-3 0 0,-4 0 0 16,0-7 54-16,3-4 8 0,-3-7 2 0,6-3 0 16,-3-5-64-16,6-2-15 0,0-4-1 0,3 1-1 15,3 2 27-15,3 0 6 0,0 1 0 0,3 4 1 16,0 3-17-16,3 0 0 0,0 1 0 0,3-1 0 15,0 0 0-15,0 0 0 0,3 0 0 0,-1-2 0 32,4-3-48-32,-3 2-12 0,3 1-4 0,0-1 0 0,0 4-102 15,3 1-21-15,-4 4-4 0</inkml:trace>
  <inkml:trace contextRef="#ctx0" brushRef="#br0" timeOffset="195443.16">8985 9073 460 0,'0'0'41'0,"0"0"-33"16,0-3-8-16,3-2 0 0,0 2 181 0,0-2 35 16,0-1 6-16,3-4 2 0,-3-9-124 0,3 3-24 15,0-5-4-15,0 3-2 0,0 5-46 0,-6 13-8 16,0 0-3-16,0 0 0 0,0 0 7 0,0 0 2 15,0 0 0-15,0 0 0 0,0-8 47 0,-3 0 10 16,-3 5 1-16,-3-2 1 0,0 5 19 0,-3 0 4 0,0 2 1 16,0 4 0-16,-9 2-9 0,1 0-3 15,2 2 0-15,0 3 0 0,3-2-37 0,-3 2-7 16,3 0-1-16,3 1-1 0,0-4-26 0,6 1-5 16,-2-3 0-16,2 0-1 0,6 2-15 0,0-2 0 0,0 0 8 0,3-3-8 15,3 1 0-15,-1-1 0 0,-5-5 0 0,9 3 0 16,3-1 0-16,0 1 0 0,6 0 0 0,-3 2 0 15,3-3 0-15,-3 1 0 0,-3 0 0 0,2 2 0 16,-2 0 0-16,0-2 0 0,-3 2 0 0,0 1 0 16,0-1 0-16,-3 0 0 0,0 0 0 0,-3 1 0 15,0 2 0-15,-6-3 0 0,0-2 0 0,-3 2 0 16,0 3 0-16,-3 0 0 0,-3 0 0 0,-3 0 0 0,0-3 0 16,1-2 0-16,-1 2 0 0,-3 3 0 0,-3 0 0 15,0 0-18-15,6-3 4 0,0-2 1 0,1-1 13 16,-1-2 0-16,3 0 0 0,0 0 0 0,0 0 8 15,3-2-8-15,3-1 0 0,0 0 0 0,3-2 0 0,0 0 0 16,6-3 0-16,-3 8 0 16,9-8-127-16,-3 0-19 0,3 0-4 0,3-3-600 15,0-2-120-15</inkml:trace>
  <inkml:trace contextRef="#ctx0" brushRef="#br0" timeOffset="195931.36">9360 8991 172 0,'0'0'16'0,"0"0"-16"0,0 0 0 0,0 0 0 15,6-3 195-15,-6 3 36 16,0 0 7-16,0 0 2 0,0 0-151 0,0 0-29 0,0 0-7 0,0 0-1 15,0 0 20-15,0 0 3 0,0 0 1 0,-3 0 0 16,0-3 20-16,-3 3 4 0,-3 0 0 0,3 0 1 16,-6 3-8-16,1-3-1 0,-1 5-1 0,-3-2 0 15,0 2 5-15,0 0 0 0,0 3 1 0,0-2 0 16,0 2-40-16,3-3-8 0,1 3-1 0,2-3-1 16,0 0-22-16,0 3-4 0,6-2-1 0,0-4 0 15,0 4-20-15,3-6 0 0,0 0 0 0,6 5 8 16,0 3-8-16,3-3 0 0,0 0 0 0,-3 1 0 0,2 2 0 15,4-6 0-15,-3-2 0 0,3 3 0 0,0 0 0 16,0-1 0-16,-3 6 0 16,3-3 0-16,0 6-33 0,-6-3-2 0,0 3 0 0,3-4 0 0,-6 1 44 0,2 3 9 15,-2 0 2-15,-3-1 0 0,-3-2-32 0,1 0-7 16,-7 0-1-16,3 0 0 0,-6 0 32 0,0 2 7 16,-3 1 1-16,0 0 0 0,0-6-20 0,-3 0 8 15,3 0-8-15,-5-2 0 0,2 0-12 0,-3-3-8 16,-3 2-3-16,6 1 0 0,-3-6 50 0,1 1 9 15,2-4 3-15,0 4 0 0,3-6-39 0,3 0 0 16,0 0-12-16,3-5 4 16,3-3-195-16,3 3-38 0</inkml:trace>
  <inkml:trace contextRef="#ctx0" brushRef="#br0" timeOffset="196701.53">9441 9099 345 0,'0'8'31'15,"0"0"-31"-15,-3 0 248 0,3 2 44 16,0 1 9-16,-3 2 2 0,0 0-178 0,0 1-35 16,-6 10-7-16,0-3-2 0,0 0-13 0,-3 5-4 15,-3 1 0-15,0 7 0 0,3 3 12 0,-3 3 3 16,0 2 0-16,1 1 0 0,2-4-46 0,0-2-9 0,-3-2-1 0,0-4-1 16,3-4 4-16,3-3 1 0,0-3 0 0,0-3 0 15,0 1-27-15,3-3 0 0,1 0 0 0,2-3 0 16,-3-3 0-16,3 1 0 0,0-3 0 0,0-3 0 15,3-5 25-15,0 0 0 0,0 0 0 0,0-8 0 16,0 0 4-16,0-5 1 0,3 0 0 0,0-3 0 16,3-5-17-16,0 2-3 0,-1-2-1 0,4-3 0 15,0-7-9-15,3-4 10 0,3-12-10 0,0-4 10 16,0 1-10-16,6 2 0 0,3 1-10 0,-1 2 10 16,-2 3 0-16,3 2 0 0,3-5 0 0,3 3 0 15,-4-1 0-15,1 6 0 0,0 0 0 0,-9 16 0 16,0 2 0-16,2 1 0 0,-2 2 0 0,-3 3 0 15,0 0 0-15,0 5-9 0,0 0 9 0,0 0 0 0,0 2-8 16,-1 6 8-16,-5 6-8 0,0-1 8 16,3 0 0-16,-6 3 0 0,0 3 0 0,0-3 0 0,-3 0 0 15,-3 5 0-15,-3 3 0 16,0 8 8-16,0 2-8 0,-3-2 0 0,0-3 0 16,0 0 8-16,-3 0 17 0,0-2 4 0,1-1 1 0,-4 1 0 0,3-3-15 15,-9 5-3-15,3-2-1 0,-3-4 0 0,3-4-3 0,-3 0 0 16,3-3 0-16,-2-3 0 0,2 0 6 0,-3 0 1 15,3-5 0-15,0-2 0 0,3-1-15 0,0 0 0 16,6 1 0-16,0-6 0 0,0 0 0 0,3-3 0 16,3-2 0-16,3 0 0 15,3 0-125-15,3-1-28 0,3-1-6 0,0-1-598 0,3-3-120 0</inkml:trace>
  <inkml:trace contextRef="#ctx0" brushRef="#br0" timeOffset="197020.6">9872 8996 633 0,'0'0'56'0,"0"0"-44"0,0 0-12 0,-3 8 0 16,-3 2 245-16,6 1 47 16,-3 2 10-16,0 0 2 0,0 3-145 0,0 3-29 0,0-3-6 0,-3 0 0 0,3 2-44 0,0 3-9 15,0-5-2-15,0 0 0 0,0-3-55 0,-2 0-14 16,5-2 0-16,0 0 0 0,-3-3 54 0,3-3 8 15,-3 3 2-15,3-3 0 0,0 0-52 0,0-5-12 16,0 0 0-16,0 0 0 0,0 0 0 0,0 0 0 16,0 0 0-16,0 0 0 0,3-5 0 0,3-3 0 15,-4 0 0-15,4 0 0 0,0-2 0 0,3-1 0 16,0 1 0-16,-3-4 0 0,0-2 0 0,3 1 0 16,0-1 0-16,0 0 0 0,0 0 0 0,3 0 0 15,0 3 0-15,0-3 0 16,2 3-42-16,1 2-11 0,0-2-3 0,0 5 0 15,0 0-166-15,-3 3-34 0</inkml:trace>
  <inkml:trace contextRef="#ctx0" brushRef="#br0" timeOffset="197587.78">10208 9125 633 0,'0'0'56'0,"0"8"-44"0,-2-2-12 0,2-1 0 16,0 0 243-16,0-5 46 0,0 0 10 0,0 6 1 15,2 2-156-15,-2-3-32 0,0-5-7 0,0 0-1 16,0 0-54-16,0 0-11 0,0 0-3 0,0 0 0 16,9-3-36-16,-3 1 0 0,3-1-14 0,0 0 4 15,-3-5 10-15,0 3 0 0,-3-6 0 0,6-2 0 16,-6 0 26-16,3-3 7 0,-3 0 2 0,0-2 0 16,0-1-26-16,-3 1-9 0,0-4 0 0,0 4 9 15,-3-1-9-15,0 4 12 0,0 1-12 0,0 1 12 16,0 3 2-16,-3 4 1 0,0-2 0 0,-3 6 0 15,-3 2 28-15,0 2 5 0,0 1 2 0,-2 5 0 0,2 2-12 16,-3 4-2-16,0-1-1 0,0 3 0 0,0 5-9 0,0 0-2 16,3 3 0-16,-3-3 0 0,4 3-8 0,2-3-1 15,0 0-1-15,6-2 0 0,-3-3-14 0,3-3 8 16,3 0-8-16,0-2 0 0,3-1 0 0,3 1 0 16,-3-1 0-16,6-2 0 0,-9-8 0 0,9 3 8 15,2 0-8-15,1-1 0 0,0-4 0 0,3-1 0 16,-3-2 0-16,0-1 0 0,3 1 0 0,-3 0-21 15,3 0 3-15,-3-3 1 16,-1 0-20-16,1-6-4 0,0-1-1 0,0-1 0 0,0-3 30 0,0 3 12 16,-3 0-8-16,0 1 8 0,0-1 0 0,-3 2 0 0,0 4 0 0,0 2 8 15,-6 8-8-15,0 0 0 0,0 0 0 0,0 0 0 16,0 0 0-16,-3 3 0 0,0 5 0 0,0 2 0 16,0 3 52-16,-3 3 10 0,0 0 2 0,0 0 0 15,3 0-64-15,0-3 0 0,-3-2-14 16,6-1 2-16,-3 1 12 0,3-1 16 0,0 1-4 0,3-3-1 15,-3 0-11-15,3 0 0 0,0 2 0 0,0-2 0 16,-3-8 0-16,0 0 0 0,12 0 0 0,-12 0 0 16,0 0 0-16,12 0 0 0,3 3 0 0,-1-3 0 15,-2-5-175 1,3-1-37-16,0 4-7 0,-3-4-840 0</inkml:trace>
  <inkml:trace contextRef="#ctx0" brushRef="#br0" timeOffset="198237.13">10738 9036 518 0,'0'0'46'0,"0"0"-37"0,0 0-9 0,0 0 0 15,0 0 220-15,6-6 41 0,-6-10 9 0,3 3 2 16,0 5-187-16,0 3-37 0,0 0-7 0,0-1-1 0,-3 1-12 0,3-3-3 16,-3 3 0-16,0 0 0 0,0-1 21 0,-3-2 4 15,0-2 1-15,0 4 0 0,-6 1 7 0,3 0 2 16,-3 2 0-16,0 3 0 0,-2-2 8 0,2 4 1 16,-3 3 1-16,0 1 0 0,-3 2-11 0,-3 0-3 15,3 2 0-15,-3 3 0 0,-3 6-16 0,4 2-4 16,-1 0-1-16,0 3 0 0,-3 3-11 15,0-4-3-15,3 1 0 0,3 0 0 0,1-3-8 0,2 0-1 16,3-2-1-16,3-3 0 0,6 2-11 0,0 1 0 16,6-3 9-16,0-3-9 0,3 0 0 15,3 0 0-15,-1-5 0 0,4 0 0 0,3-2 0 0,9-4 0 16,-3-2 0-16,3-5 0 16,-1 2-44-16,4-5-4 0,0-2-1 0,0-4 0 15,2-1-165-15,-2-1-33 0,0-8-6 0</inkml:trace>
  <inkml:trace contextRef="#ctx0" brushRef="#br0" timeOffset="198799.03">11241 8565 1728 0,'0'0'76'0,"-3"2"16"0,-3 6-73 0,3-3-19 15,3 3 0-15,-3 3 0 0,3-3 106 0,0 2 18 0,3-2 3 0,0-2 1 0,0-1-52 0,3 0-11 16,0-5-1-16,3 0-1 0,0-5-50 0,3 0-13 16,3-3 0-16,3 0 0 0,0-5 29 0,-3 2 1 15,2-2 0-15,1 0 0 16,-3-1-20-16,3 1-10 0,-6 0 10 0,3 2-10 0,-3-2 0 0,-3 2 0 16,0 1 0-16,-3-1 0 0,-1 1 0 0,-2-1 0 15,-3 1 0-15,0-1 0 0,-3 0 9 0,-2 3-9 16,2 1 8-16,-6-1-8 0,0 2 0 0,-3 4 8 15,-3 2-8-15,-3 2 0 0,-3 4 24 0,0 2-1 16,-5 2 0-16,2 3 0 0,-3 1 33 0,-3 4 6 16,0 6 2-16,1 5 0 0,-1 3-48 0,-6 10-16 15,0 3 9-15,4 0-9 0,-1-5 20 0,3-3 0 16,0 0-1-16,4 0 0 0,2 3-6 0,3 2-1 0,3 3 0 16,3 2 0-16,3 1-12 0,3-8 0 0,6-3 0 0,0-8 0 31,6-5-23-31,3-3-10 0,3 0-3 0,0-5 0 0,3-8 54 0,3-3 10 0,3-2 3 0,0-3 0 31,0-3-46-31,0-2-9 0,-1 0-1 0,4-3-1 16,-6 0 0-16,3-3 0 0,0-2 0 0,-3-3 0 0,-3 0 11 0,2 3 3 0,-2 2 0 0,-3 3 0 15,0 0 12-15,-3 3 0 0,3 5-10 0,-3 3 10 16,-6-3 0-16,0 0 0 0,0 0 0 0,3 16 0 16,0 0 20-16,-3-3 3 0,0 0 0 0,0 0 0 15,0 6-8-15,0-6-2 0,3-8 0 0,-3-5 0 16,0 0-13-16,0 0 0 0,0 0 0 0,0 0 0 15,12 16 0-15,3-8 0 0,-3-8 0 0,0 0 0 16,0-3-208 0,-1 1-39-16,1-3-7 0</inkml:trace>
  <inkml:trace contextRef="#ctx0" brushRef="#br0" timeOffset="199136.69">11497 9104 979 0,'0'0'87'0,"-3"6"-70"15,3 2-17-15,-3-3 0 0,0 3 236 0,3-8 44 16,0 0 9-16,0 5 2 0,0-5-142 0,-3 5-28 16,3-5-5-16,3 3-2 0,-3-3-66 0,6 3-12 15,0-6-4-15,3-2 0 0,0-1-16 0,0-2-4 0,-3 1-1 0,3-4 0 16,3 0-11-16,-3-2 12 0,0 0-12 0,-3 0 12 16,0-3-12-16,0 3 8 15,0-1-8-15,-3 1 8 0,-3 0-8 0,0 2 12 16,-3 1-12-16,3-1 12 0,-3 1-12 0,-3 2 0 15,0 5 0-15,-3 0 0 0,0 3 16 0,-3 0 2 0,3 6 0 0,-6 2 0 16,0 2 22-16,-3 9 5 0,1-1 1 0,-1 3 0 16,-3 6-12-16,0-3-2 0,0-1-1 0,6 1 0 15,0 0 1-15,0-3 1 0,7-2 0 0,2-3 0 16,0 0-33-16,6-3 0 0,0 0 0 0,3 0 0 16,6-5 0-16,-1 3 0 0,7-1 0 0,-3-2 0 15,3-5 0-15,3 0 0 0,3-6-10 0,-3 3 10 16,0-3-139-16,-1 1-20 0,1 2-4 0</inkml:trace>
  <inkml:trace contextRef="#ctx0" brushRef="#br0" timeOffset="202156.14">12521 9234 345 0,'0'0'15'0,"0"0"4"0,0 0-19 0,0 0 0 0,0 0 0 0,0 0 0 16,0 0 260-16,0 0 48 0,0 0 9 0,0 0 3 16,0 0-205-16,0 0-41 0,0 0-8 0,0 0-2 15,0 0 0-15,0 0 0 0,6 8 0 0,0-3 0 16,3-5 0-16,-3 0 0 0,0 0 0 0,3 0 0 16,3 0-39-16,-6-2-8 0,3-1-1 0,0 3-1 0,0-3-3 0,0 1 0 31,-1-1 0-31,1-2 0 0,3-1-31 0,-3 1-6 0,0-3-2 0,3 3 0 15,-3-3 51-15,3-3 11 0,0 1 1 0,-3-3 1 0,0 2-8 0,-3-2-1 16,0-1-1-16,0 4 0 0,-4-3-27 16,1 2 0-16,-3 1 0 0,0-1 0 0,0 0 0 0,-3 1 0 15,-2-1 0-15,-1 1 0 0,0 2 0 0,-3 0 0 16,0 2 0-16,-3 1 0 0,0 2 27 0,-3 1 0 16,-3 4 0-16,0 4 0 0,1 2-3 0,-1 2 0 15,-3 1 0-15,0 5 0 0,0 2-8 0,0 1-3 16,3-1 0-16,4-4 0 0,-1-1 3 0,0 0 1 15,3 3 0-15,-3 0 0 0,6-3-2 0,-3 0-1 16,0 3 0-16,0 5 0 0,3 0 0 0,3-2 0 16,1-3 0-16,-1-3 0 0,3-2-14 0,3-1 0 15,0 3 8-15,6-2-8 0,-6 0 0 0,5-1 0 16,1 1 0-16,0-3 0 0,3-6 0 0,0 4 0 16,3 4 0-16,0-4 0 0,0-1 0 0,6-5 0 0,3-3-11 15,-3-5 11 1,2 8-92-16,4-5-10 0,0-3-2 0,6-3-1 15,-3-2-130-15,-1-3-25 0</inkml:trace>
  <inkml:trace contextRef="#ctx0" brushRef="#br0" timeOffset="202616.87">12965 9054 1508 0,'0'0'33'0,"0"0"7"0,0 0 2 0,-3 8 0 15,0 0-34-15,-3 0-8 0,3 0 0 0,-3 0 0 0,0 2 119 0,-3 4 21 16,3-4 5-16,0 3 1 0,-3 1-82 0,0 1-17 16,3-1-3-16,0-1-1 0,-3 3 29 0,4-3 7 15,-1 0 1-15,0-2 0 16,0-1-40-16,3 4-7 0,-3-4-1 0,3 1-1 0,0-1-15 0,3-2-4 16,0 0 0-16,0 3 0 0,0-3-12 0,0-8 8 15,0 0-8-15,0 0 0 0,12 0 10 0,-3 0-10 16,3-3 10-16,-1-2-10 0,1 0 0 0,3-3 0 15,-3-3 0-15,3-2 0 0,0 0 0 0,3-1 0 16,0 1 0-16,-4 0 0 0,1 0-22 0,0-1-1 16,0 1 0-16,0 0 0 0,0 0 9 0,0 2 2 15,0 1 0-15,0-1 0 0,-4 6 12 0,1-3-9 16,0 2 9-16,-3 4-8 0,-9 2 8 0,9 0-12 0,-9 0 12 16,0 0-12-16,9 5 12 0,-3 3 0 0,-3 0 0 15,0 3 0-15,-3-1 15 0,0 1 5 0,-3-1 0 0,0 4 1 16,-3-4 11-16,3 3 3 0,-6 1 0 0,3-4 0 15,0 3-4-15,-3 1-1 0,3-4 0 0,0 1 0 16,3-1-9-16,0-2-1 0,0 0-1 0,0 0 0 16,3 0-19-16,3 0 10 0,0 0-10 0,-3-8 8 15,9 5-8-15,-3 1 0 0,6-4 0 0,-3 4 0 16,0-6 0-16,3 2-12 0,0-4 0 0,3 2 1 16,-3-6-138-1,3 1-28-15,-4-3-6 0</inkml:trace>
  <inkml:trace contextRef="#ctx0" brushRef="#br0" timeOffset="203133.17">13804 8387 1152 0,'0'0'102'15,"0"0"-82"-15,0 0-20 0,0 0 0 0,0 0 214 0,-6 8 38 16,3-2 8-16,-3 4 2 0,0 1-126 0,-3 5-26 16,3-1-5-16,-5 7-1 0,-1 4-36 0,-3 6-8 15,-3 0-2-15,0 5 0 0,-3 5-18 0,-3-2-4 16,1 2-1-16,-4 3 0 0,0-5-12 0,3 5-3 16,6 8 0-16,6-14 0 15,1 1-20-15,-1 0 0 0,0-6 0 0,3 0 8 0,0 1-8 0,0-3 0 16,0-3 8-16,0 2-8 0,6-7 0 0,0-3 0 0,0-7 0 15,3-1-8 1,0-3-44-16,0-2-9 0,0 0-2 0,0-2 0 16,0-6-69-16,0 0-13 0,3-3-3 0,0 0-1 15,-3-2-55-15,3 0-10 0,-3-3-2 0,0 0-1 16,0-5 108-16,-3 2 21 0,3-2 5 0,-3 0 1 16,0-1-50-16,3-2-11 0,-3-2-1 0,0-1-1 0,0-2 123 0,0-3 22 0,3 1 10 15,-3-1-1-15,3 5 150 0,-3 1 29 0,0 5 7 0,3-1 1 16,-3 4 0-16,3 2 0 0,-3 0 0 0,3 0 0 15,-3 5-55-15,3-2-10 0,0 2-3 0,0 1 0 0,0-1-28 0,6 0-5 16,-3 1-2-16,3-4 0 0,0 4-60 16,3-1-12-16,0-2-2 0,0 2-1 0,0-5-2 15,3 3 0-15,0 0 0 16,3 2 0-16,-3 0-16 0,-1 1 0 0,4 2 0 0,0-3 0 16,3 0 0-16,6 3 0 0,-3-2 0 0,3 2 0 15,-7 0-198-15,1 0-34 0</inkml:trace>
  <inkml:trace contextRef="#ctx0" brushRef="#br0" timeOffset="203807.1">13905 9043 230 0,'0'0'10'0,"0"0"2"0,0 0-12 0,0 0 0 0,0 0 0 0,0 0 0 0,6-2 277 0,-6 2 53 15,0 0 10-15,0 0 3 0,0 0-185 0,0 0-37 16,0 0-7-16,0 0-2 0,0 0-35 0,0 0-7 16,0 0-2-16,3-8 0 0,0 0-17 0,-3 8-4 15,0 0-1-15,0 0 0 0,0 0-14 0,0 0-2 16,-6 3-1-16,-3-3 0 0,0 0 6 0,1 0 1 15,-1 8 0-15,3-3 0 16,-3 0-7-16,0-5-1 0,-3 3 0 0,-3-1 0 0,3 1-2 0,0 2-1 16,-3 1 0-16,0 2 0 0,-2 2-7 0,5-2-2 15,0 0 0-15,0-3 0 0,0 3-8 0,6-2-8 16,0 1 12-16,3-1-12 0,0-4 0 0,3 4 0 16,0-1 0-16,0-5 0 0,9 3 0 0,0 2 0 15,0 0 0-15,-3-5 0 0,6 3 0 0,-3 2 0 16,0 0 0-16,3-2 0 0,-4 2 0 0,1 1 0 15,0-1 0-15,3 6 0 0,0-1 0 0,-3 1 0 16,-3-6-9-16,-3 0 9 0,0 1 0 0,0-1 0 16,0 3 0-16,-3-3-8 0,0 3 8 0,-3 0 0 0,0 0 0 0,-6 0 0 15,0 0 0-15,-3 0 0 0,0 0 0 0,0 0 8 16,0 0-8-16,-2-3 0 0,-1 3 0 0,-3-3 8 16,0-2-8-16,0 2 0 0,-3-2 0 0,0-1 8 15,1 1-8-15,-1-3 0 0,3 0 8 16,3 0-8-16,0-3 0 0,3-2 8 0,3 2-8 0,3-2 0 15,3 0 0-15,-3 0 0 0,3-3 0 0,3 8-12 16,0 0-36-16,6-3-8 0,0-8-2 0,3 6 0 16,3-3-156-16,0 3-31 0,6 0-7 0</inkml:trace>
  <inkml:trace contextRef="#ctx0" brushRef="#br0" timeOffset="204377.9">14013 9178 576 0,'0'0'51'0,"0"6"-41"16,-6 2-10-16,3 0 0 0,-3 0 267 0,-3 2 51 16,0 1 10-16,0 5 3 0,0-1-171 0,0 1-35 15,-3 5-6-15,0 1-2 0,0 4-42 0,-6 11-9 16,4 3-2-16,-4 2 0 0,3 0-20 0,0-2-4 16,0-5 0-16,-3-1-1 0,6-2-28 0,-3-3-11 15,1-3 8-15,2 1-8 0,-3-1 0 0,3 1 8 16,0-1-8-16,0 3 0 0,3-2 0 0,0-4 8 0,0 1-8 0,3-3 0 15,0 1 0-15,3-4 0 0,-3-5 0 0,3 1 0 16,0-6 8-16,0-3-8 0,3-5 0 0,0 0 8 16,0-8 2-16,3 0 0 0,0-8 0 0,0 0 0 15,3-5-10-15,0-3 12 0,3-5-12 0,0 0 12 16,0 3-12-16,0-6 0 0,3-3 0 0,0 1 0 16,3-3 0-16,-3-3 0 0,5-10 0 0,1 0 0 15,3-3 0-15,3 5 0 0,3 1 0 0,0 4 0 16,-4 6-10-16,1 3 10 0,6-1 0 0,0 4-9 15,-4-1 9-15,4 3 0 0,-3 2 0 0,0 1-8 16,-3 2 8-16,-4 6 0 0,1 4 0 0,0 1 0 16,-3 0 0-16,-6 8 0 0,0 5-9 0,0 0 9 15,0-6 0-15,0 6 0 0,-1 3 0 16,-2 5 0-16,0 0 0 0,-3 2 10 0,0 4-1 0,0-1 0 16,-3 0-9-16,0 8 0 0,0 0 0 0,0 1 0 0,-6-4 0 15,0-2 8-15,0 3-8 0,-3-4 12 0,-3 1-1 0,3 0 0 16,0 0 0-16,-3 0 0 0,0 0-3 15,1-6-8-15,-1 4 12 0,-3-1-4 0,-3 0 0 0,3 0 0 16,-6-2 0-16,0-3 0 0,-3 0-8 0,4 0 12 16,-1-3-12-16,0-5 12 0,0-3-12 0,3 1 12 15,0-4-12-15,3 1 12 0,0 0-12 0,3-3 8 16,3-3-8-16,4 3 8 0,2-5-25 0,2 3-6 16,4-1-1-16,3 0 0 15,0-5-137-15,6 3-28 0,0-3-6 0,3 3-823 0</inkml:trace>
  <inkml:trace contextRef="#ctx0" brushRef="#br0" timeOffset="204643.08">14468 9043 1728 0,'0'0'38'0,"0"0"8"0,0 0 2 0,-3 6 0 0,0 2-39 0,-3 0-9 0,0 5 0 0,3-3 0 16,-3 4 104-16,3-1 20 0,-3 0 3 0,0 3 1 15,0-3-52-15,0 3-9 0,0 0-3 0,3-3 0 0,0 0-24 0,0-2-6 16,1 0-1-16,-1-1 0 0,0 3-17 0,3-5-4 16,-3 3-1-16,3-3 0 0,-3 0 7 0,0-3 2 15,3 3 0-15,0-8 0 0,0 0-20 0,0 0 0 16,0 0 0-16,3 3 0 16,3-3-48-16,-3 0-12 0,0-3-4 0,2-2 0 15,1-1-74-15,-3-1-15 0,0 1-3 0,0-2-467 16,0 3-93-16</inkml:trace>
  <inkml:trace contextRef="#ctx0" brushRef="#br0" timeOffset="204997.37">14527 9104 403 0,'0'0'36'0,"0"0"-36"0,0 0 0 0,0 0 0 16,0 0 238-16,0 0 41 0,0 0 8 0,0 0 1 16,0 0-141-16,0 0-29 0,0 0-6 0,0 0 0 15,0 0-41-15,0 0-8 0,0 0-2 0,0 0 0 16,0 0-14-16,0 0-3 0,6 0-1 0,3 0 0 15,-3-5-13-15,3 5-2 0,0-5-1 0,0 2 0 16,0-2-9-16,0 0-2 0,0-1 0 0,0 1 0 16,3 0-6-16,-3-1-2 0,-3-2 0 0,6 3 0 15,-7 0-8-15,4-3 0 0,0 3 9 0,-3-1-9 16,0 4 0-16,0-4 0 0,0 1 0 0,0 2 8 16,0-2-87-16,-3 5-17 0,-3 0-3 0,0 0-557 15,9-3-111-15</inkml:trace>
  <inkml:trace contextRef="#ctx0" brushRef="#br0" timeOffset="205252.01">14789 9001 748 0,'0'0'67'0,"0"0"-54"16,-3 5-13-16,0 3 0 0,0-2 205 0,1-1 39 0,-1 3 7 0,0 0 1 15,-3-3-91-15,3 6-18 0,0 2-4 0,0 0-1 16,0 0-53 0,0 1-10-16,-3-1-3 0,3 3 0 0,-3-3-16 0,3 0-4 0,0 0-1 0,-3 6 0 15,3-3-27-15,-3 0-4 0,3-3-2 0,3 0 0 16,-6-2-18-16,6-3 8 0,0-8-8 0,0 0 0 16,0 8 0-16,0-8 0 0,0 0-15 0,0 0 5 15,0 0-158-15,0 0-31 0,9 0-6 0</inkml:trace>
  <inkml:trace contextRef="#ctx0" brushRef="#br0" timeOffset="205418.51">14908 8729 1497 0,'0'0'66'0,"0"0"14"0,-5 5-64 0,-1-2-16 16,3-1 0-16,3-2 0 0,0 0 55 0,0 0 7 15,-9 3 2-15,9-3 0 0,0 0-30 0,0 0-6 16,0 0 0-16</inkml:trace>
  <inkml:trace contextRef="#ctx0" brushRef="#br0" timeOffset="205945.37">15138 9065 900 0,'0'0'40'16,"0"0"8"-16,6-6-39 0,-3 1-9 0,0 0 0 0,-3 5 0 16,3-6 92-16,0 1 16 0,0 0 3 0,-3 5 1 0,0-5-11 0,2-3-1 15,-2 2-1-15,0 6 0 0,3-8-31 0,0 3-5 16,-3-3-2-16,0 3 0 0,0 5-20 0,0-5-4 15,0-1-1-15,0 1 0 0,-3 0-3 0,3 5-1 16,-3-6 0-16,1 1 0 0,-4 0 9 0,0 5 2 16,0 0 0-16,0 0 0 0,-6 3 1 0,0-3 1 15,0 5 0-15,-3 0 0 0,0 3-5 0,-9 3-2 16,-2-1 0-16,-1 3 0 0,3 3-14 0,3 3-4 16,0-1 0-16,1 4 0 0,-1-1-20 0,3-3 0 15,6 3 0-15,0 1 0 0,0-7 16 0,3 4 0 16,3 2-1-16,3-2 0 0,3-1-15 0,3-7 0 0,3-3 0 0,0 0 0 15,6 0-9-15,3-3-5 16,-3 0-1-16,6-2 0 0,5-3 15 0,7 0 0 16,6-6 0-16,0-1 0 15,-7-1-133-15,1-6-24 0,3-4-5 0,-6-1-853 0</inkml:trace>
  <inkml:trace contextRef="#ctx0" brushRef="#br0" timeOffset="206558.51">15435 8705 1929 0,'0'0'42'0,"0"0"9"0,0 0 1 0,0 8 4 0,3 0-45 0,-3-3-11 0,0-5 0 0,0 0 0 0,3 8 58 0,3-3 10 16,3-5 1-16,0 3 1 0,0-3-32 0,3-3-6 15,0-5-2-15,3 3 0 0,-3-3-14 0,3-3-2 16,-4 4-1-16,1-7 0 0,3 1-5 15,-3-3-8-15,6-2 11 0,-3 2-11 0,-6-3 9 0,3 3-9 16,0 3 0-16,0 0 9 0,-4-6-9 0,-2 6 0 16,-3 3 9-16,3-4-9 0,-3 1 8 0,-3 3-8 15,0-4 8-15,-6 4-8 0,3 2 8 0,-3 0-8 16,-3 3 10-16,-2-1-10 0,2 6 12 0,-3 3-3 16,-3 0-1-16,0 2 0 0,-6 8 28 0,0 3 4 15,-3 5 2-15,-5 3 0 0,-1 5 1 0,0 3 0 16,-3 2 0-16,4 3 0 0,-1 0-5 0,9-10-1 15,0 4 0-15,-3-1 0 0,4 1-37 0,-1 4 0 16,3 2 0-16,3 2-8 0,0 1 8 0,-3 10 0 16,6-5 0-16,0-5 8 0,7-6-8 0,2-2 12 15,3-8-4-15,3-5 0 0,-1-4-8 0,4-1 0 0,3-6-11 16,0 0 11-16,3-3 0 0,3-3 0 0,3-4 0 16,0-3 0-16,0-1-13 0,0-4 3 0,2-1 1 15,4 3 0-15,-3-2-37 16,0-1-7-16,0-2-2 0,-3 5 0 0,-1 0 44 0,-2 0 11 0,-3 3 0 0,0 2 0 15,-3 3 0-15,-3 3 0 0,0 2 0 0,0 6 0 16,-6-1 0-16,0 1 0 0,0-1 0 0,-3 4 0 16,0 1 28-16,3-1 7 0,-3-4 1 0,6 1 1 15,-3-1-8-15,6 1-1 0,-3-3-1 0,0 2 0 16,3-4-36-16,0-1-7 0,3 0-2 0,0-2 0 16,0-3 18-16,-1 0 0 0,1 0 0 0,3-3 0 0,-3-5 0 15,3-2 0-15,0 5 0 0,0-3 0 16,0-6-53-16,3 4-4 0,-3-1-1 0,3-5 0 15,-1 0-97-15,4-2-19 0,-3-3-4 0,0-3-1 16,0-3-5-16,0-4 0 0,-3-4-1 0,6 4 0 0</inkml:trace>
  <inkml:trace contextRef="#ctx0" brushRef="#br0" timeOffset="206914.91">16102 8403 2055 0,'0'0'45'0,"0"0"10"0,0 0 1 0,-3 5 2 0,0 1-46 0,-3-4-12 16,0 4 0-16,0 2 0 0,-3 2 107 0,-3 3 19 15,1 3 4-15,-7 8 1 0,0 0-46 0,-3 8-9 16,3 2-1-16,-6 3-1 0,3-2-33 0,-2-1-6 16,-1 0-2-16,3 1 0 0,3 4-33 0,0-2 0 0,0-5-15 0,1 11 5 15,5 9 10-15,-3-4 0 16,3-6 0-16,0-15 0 0,3 2 0 0,0-3 0 16,3-2 0-16,0 3 0 0,3-6 0 0,-3 0 0 0,6-2 0 0,-3-1 0 15,0-7 0-15,3-3 0 0,0-3 0 0,0-5 0 16,0 0-12-16,0 0-1 0,0 0 0 0,0 0 0 15,3-11-1-15,0 1 0 0,0-4 0 0,0 1 0 16,-3-3 33-16,3 1 6 0,-3-4 2 0,0 0 0 16,0-4-27-16,0-1 0 0,0 0 0 0,3-2 0 15,-3 2 0-15,3 3 0 0,-6 2 0 0,3 1 0 16,3 2-8-16,-3 2-8 0,3 4 0 0,0-1-1 16,-3 1 17-16,0 10 16 0,6-8-4 0,-6 8 0 0,6-8-12 0,3 0-10 15,3 0 2-15,-3 0 0 0,-9 8 8 0,12-5 0 16,-3 2 0-16,5-2-8 0,-2-1 8 15,6 1 0-15,0 3 0 0,0-1 0 16,0-2-158-16,3 2-36 0,-3 0-7 0</inkml:trace>
  <inkml:trace contextRef="#ctx0" brushRef="#br0" timeOffset="208227.1">16370 9197 288 0,'0'0'25'0,"0"0"-25"0,0 0 0 0,0 0 0 16,9-3 164-16,-3 1 28 0,-6 2 6 0,6-3 1 15,0-2-141-15,0 2-28 0,-3 0-6 0,6 1 0 16,-6-1 53-16,3 0 11 16,-3 1 3-16,2-3 0 0,-2-1-11 0,3-2-3 0,0 3 0 0,-3-6 0 15,3 3-32-15,-3-5-6 0,3 0-2 0,-3 0 0 0,3 0-2 0,-3-1-1 16,-3 1 0-16,3 0 0 0,-3 0 9 0,0-1 1 15,0 4 1-15,0-1 0 0,-3 1-6 0,-3-1-2 16,0 1 0-16,0 2 0 0,-3 2-9 0,0 1-1 16,-2 0-1-16,-4 5 0 0,0 0 10 0,-3 5 1 15,-3 3 1-15,6 0 0 0,-3 8 2 16,0 2 0-16,1 1 0 0,-1-1 0 0,0 1-25 0,0 2-5 16,3 0-1-16,-6 6 0 0,0-4-9 0,10 1 0 15,-4-3 0-15,6 3 0 0,3-5 16 0,0-6 0 16,6 0 1-16,0 0 0 0,0 1-17 15,0-1 0-15,3-3 0 0,3 1 0 0,3-6-10 0,9 1-6 16,-1-4 0-16,1-2-1 0,6-8 17 0,-3 3 0 16,9-3 0-16,-1-5 0 0,1-6 0 0,3-2 8 0,-3-3-8 15,-1-2 12 1,1-8-48-16,0-1-9 0,0-5-3 0,3-2 0 16,-1 2 9-16,-2 6 2 0,-3 0 0 0,0-1 0 15,-4 1-3-15,4-3-1 0,3-8 0 0,-3-3 0 16,-3-5 2-16,-1 3 1 0,1 2 0 0,-3 6 0 0,-6 5 26 0,3 5 12 0,-6 1-12 0,0 12 12 15,-1-2 0-15,-2 2 21 0,-3 3-2 0,0 3-1 16,0 3 26-16,-3-1 6 0,0 6 1 0,0-1 0 16,-3 6 16-16,0 0 3 0,0 0 1 0,-3 6 0 15,-6 2-17-15,3 2-3 0,0 6-1 0,-6 0 0 16,-2 5-14-16,2 6-4 0,-6 2 0 0,0 2 0 16,-9 9-7-16,3 3-1 0,-2 1-1 0,-1 4 0 15,3-3-8-15,0 3-2 0,0-1 0 0,4 4 0 0,-1-4-5 16,6-7 0-16,0-3-8 15,0-3 12-15,0 3-12 0,3-5 8 0,0-3-8 0,3-2 0 0,0-3 8 16,1 5-8-16,5-3 0 0,3-5 0 0,-3-5 0 16,6-5 0-16,6-6 0 0,-1 0 0 15,1-2-32-15,3-6-5 0,3 1-2 16,3-4 0-16,-6 4-124 0,6-4-25 0,0-7-4 0,2 3-2 16,-2-1 2-16,0 0 0 0,0 4 0 0,0-4 0 15,-3 0 120-15,-3 6 24 0,-3 0 4 0,3-1 2 0,-1 1 21 16,-5 3 4-16,-3-1 1 0,0 3 0 0,3 0 65 0,-3 3 14 15,-3-1 2-15,0-2 1 0,0 0 59 0,0 0 12 16,-3 8 3-16,0 0 0 0,0 0-32 0,0-3-7 16,3-5-1-16,3 3 0 0,-3-3-44 0,0 5-8 0,3 1-3 0,6-4 0 15,-3-2-24-15,0-5-5 0,0 2 0 0,0-2-1 16,3 0-3-16,-3-3-1 0,0 0 0 16,3 0 0-16,0-3-11 0,0-2 0 0,-3 0 0 0,0-3 0 15,0 0 12-15,0-2-2 0,-1-1-1 0,-2 3 0 16,-3-2-9-16,3 2-12 0,0-3 2 0,-3 6 1 15,-6 0 20-15,3 2 4 0,3 3 1 0,-5 3 0 16,5 5 3-16,-9-3 1 0,0 6 0 0,0 2 0 16,-6 3 14-16,3 3 3 0,-3 7 1 0,0 1 0 15,0 5-15-15,0-3-3 0,1 3-1 0,2-1 0 16,6-1-39-16,-3-4-7 0,0 1-1 0,0-4-1 16,0 1 29-16,6-2 0 0,9-1 0 0,-3-3 0 0,0 1 18 15,6-3 10-15,3 0 1 0,3-3 1 0,-3 0-30 16,-1 1 0-16,7-4 0 0,-3 4-10 0,-3-6-10 0,3 2-3 15,-3-4 0-15,3 2 0 0,0 0 23 0,-1 0 0 16,-5 5-9-16,3-2 9 16,-3-6-37-16,0 3-4 0,-3 0-1 0,0 3 0 0,0-3 33 0,0 5 9 15,-3-2 0-15,-3 2 0 0,0-5 0 0,0 0 0 16,0 0 0-16,0 0 0 0,-3 5 0 0,3-5 13 16,0 0-1-16,0 0-1 0,0 0 13 0,0 0 2 15,0 0 1-15,0 0 0 0,0 0-3 0,0 0 0 16,0 0 0-16,0 0 0 0,0 0-16 0,0 0-8 15,3-3 8-15,0 1-8 0,3-1 0 0,3 1 0 16,-3-1 8-16,3 0-8 0,0-2 0 0,6-6 0 16,-1-2 0-16,-2 0 0 0,-3 2 0 0,6 1 0 15,3-9 0-15,0 3 0 0,-3 0-20 0,6-5-2 0,2-3-1 0,1 3 0 32,0-2-119-32,-3-1-24 0,0 0-5 0</inkml:trace>
  <inkml:trace contextRef="#ctx0" brushRef="#br0" timeOffset="208743.07">18141 8583 230 0,'0'0'20'0,"0"0"-20"0,0 0 0 0,0 0 0 16,0 0 301-16,0 0 56 0,-3-5 11 0,3 5 3 16,0 0-198-16,-6 5-39 0,-6 3-8 0,0 3-2 15,3 2-36-15,-3 8-8 0,1 0-2 0,-7 6 0 16,3-1-19-16,-3 3-4 0,0 0-1 0,0 3 0 15,3 0-18-15,-3-3-3 0,1 3-1 0,-1-1 0 16,0 1-16-16,3 0-4 0,3 0-1 0,0-3 0 16,0 0-11-16,0-5 0 0,3 2 0 0,4-7 8 15,-1-3-8-15,3-3 0 0,3-3 0 0,3-2 0 16,3-2-44-16,-6-6-5 0,5-3-1 0,4-2 0 16,3-3-133-16,0-6-26 0,0-1-6 15,3-7-385-15,0-1-76 0</inkml:trace>
  <inkml:trace contextRef="#ctx0" brushRef="#br0" timeOffset="209198.54">18302 8292 691 0,'0'0'61'0,"0"0"-49"0,0 0-12 0,0 0 0 0,3-5 180 0,-3 5 34 16,0 0 6-16,0 0 2 0,0 0-37 0,0 0-7 15,-3 8-2-15,-3 0 0 0,0 0-60 0,3 2-13 16,-3 3-3-16,-3 1 0 0,3 4-39 0,-3-2-8 15,0 3-1-15,-3 4-1 0,3 1-13 0,-3 5-2 16,-2 0-1-16,-1 6 0 0,0-1-14 0,0 1-2 16,-3 2-1-16,6-3 0 0,0-2-10 0,6-6-8 15,-3 1 12-15,6-6-12 0,-3-3 0 0,6-4 0 16,0-4 0-16,6-2 0 0,-3-3 0 0,6 1 0 0,3-4 0 0,3-2 0 16,0-2 0-16,6-4 0 0,3-2 0 15,-4-2 0 1,4-3-28-16,-6-3-13 0,3 0-3 0,-3 0 0 0,-3-3 20 0,3-2 3 0,-1-2 1 0,1-1 0 15,6-3 20-15,-6 6 0 0,0-3 0 0,-6 8 0 16,3 6-24-16,-6-1 0 0,-1 3 0 0,-2 0 0 16,0 3 24-16,-3 2 0 0,-3 3 0 0,0 0 0 15,-3 6 43-15,-3 4 3 0,-3 6 1 0,1 3 0 16,-4-1-8-16,0 6-2 0,-3 2 0 0,0-2 0 16,3 3-9-16,0-1-3 0,0 1 0 0,0-1 0 15,-3 6-3-15,4-6-1 0,2-2 0 0,0 0 0 16,-3 5-21-16,6-2 0 15,0 2 0-15,0 0 0 0,3-5 0 0,3-3 0 16,-3-5 0-16,3 2 0 0,3-5-16 0,-3 1-2 0,3-1 0 0,0-5 0 16,3 0-134-16,0-3-28 0,0 0-4 0,-6-5-950 15</inkml:trace>
  <inkml:trace contextRef="#ctx0" brushRef="#br0" timeOffset="209577.21">18546 9062 518 0,'0'0'23'0,"0"0"5"15,0 0-28-15,0 0 0 0,0 0 0 0,0 0 0 0,0 0 274 0,0 0 50 0,6 3 9 0,3-6 3 16,-3 0-184-16,3 3-36 0,0-5-7 0,-1 0-1 16,1-1-64-16,3-1-12 0,0-1-2 15,0 0-1-15,0 0-18 0,0 0-11 0,-3-3 12 0,3 1-12 16,-3 2 9-16,0-3-9 0,-3 1 0 0,0-1 9 15,-1 3-9-15,1-3 0 0,-6 3 9 0,3 1-9 16,-3 1 11-16,0 6-3 0,-3-10 0 0,-3 2 0 16,1 2 21-16,-4 1 4 0,0 0 1 0,-3 5 0 15,-6-3 26-15,0 6 4 0,0-1 2 0,0 4 0 16,0-1-53-16,1 6-13 0,2-1 0 0,-3 3 0 16,3 6 50-16,0 0 7 0,-3-1 2 0,3 3 0 15,6 3-38-15,0 0-7 0,1-3-2 0,5 0 0 16,0 0-12-16,3-5 9 0,3-3-9 0,0 1 8 15,3-4-8-15,5 1-16 0,1-3 4 0,0-3 1 16,3-2 2-16,0-3 0 0,3 0 0 0,3 0 0 16,3 0-136-16,-1-3-27 0,1-2-6 15,0-3-909-15</inkml:trace>
  <inkml:trace contextRef="#ctx0" brushRef="#br0" timeOffset="210244.47">18918 8998 1497 0,'-3'22'66'0,"3"-9"14"0,0 0-64 0,3-5-16 16,-3 3 0-16,0-3 0 0,0-3 115 0,0 0 19 16,3 0 4-16,-3-2 1 0,3 2-62 0,3-5-12 15,-6 0-2-15,6 0-1 0,3-5-6 0,0 2 0 0,0-2-1 0,-3-3 0 16,2-2-55-16,1 2 0 0,0-3-13 0,0-2 2 16,-3 0 11-16,-3-1 14 0,0 1-3 0,0 0-1 15,0 0-10-15,0 0 0 0,0-1 0 0,-3 1 0 16,0 2 0-16,-3-2 0 0,0 0 0 0,0 0 0 15,-3 0 53-15,3-1 9 0,0 4 2 0,-3 2 0 16,-3 0-52-16,0 5-12 0,-5 1 0 0,-1 2 0 16,-3 2 54-16,0 4 8 0,3-1 2 0,-3 5 0 15,0-2-46-15,3 6-9 0,-2-1-1 0,2 0-8 16,3 6 0-16,0-1 0 0,0 3-10 0,3 3 10 16,-3 2 0-16,3-2 0 0,3 5 0 0,0-2 0 15,0-3 0-15,3-3 0 0,3-3 0 0,3-2 0 16,0 3 0-16,3-9 0 0,0-4 0 0,3-1 0 15,0-2 0-15,6-1 0 0,-3-4 0 0,3-1 0 16,0 0 0-16,0-5 8 0,2 0 2 0,4-5 0 16,0-3-67-16,0-5-14 0,3-5-2 0,2-3-1 0,-2-3 59 0,3 3 15 15,0-3 0-15,0 6 0 16,-1-4-26-16,-2 4-2 0,0-3-1 0,0-3 0 0,-3-2 29 0,-3-3-9 16,2-8 9-16,1-3 0 0,0-2-14 0,3 2 2 15,3 6 1-15,-1-3 0 0,4 3 11 0,-6 4-13 16,-3 1 5-16,0 3 8 0,0 2-20 0,-7 3 4 15,-2 8 1-15,-3 0 0 0,-3 5 63 0,-3 5 13 16,-3 1 3-16,0 7 0 0,-6 1 0 0,0 7 0 16,-3 3 0-16,3 0 0 0,-2 2-37 0,-4 6-7 15,-6 3-2-15,-3-1 0 0,3 1 2 0,-3 2 0 0,0 5 0 16,-8 11 0-16,2 3-6 0,3 2-1 0,-3 6 0 16,0 5 0-16,-2 0 15 0,2-3 4 15,-3 0 0-15,6 1 0 0,0-6-41 0,4 0-8 16,-1 2-2-16,3-2 0 0,6-8 19 0,0-5 0 0,3-3 0 0,3-2 0 15,3-1 0-15,3 0 0 16,3-7 0-16,3 0 0 0,-3-6 0 0,6-5 0 16,0-3 0-16,0 0 0 15,6-2-55-15,-3 0-7 0,6-6-2 0,-1 0 0 0,-2-2-67 16,9 0-13-16,-3-6-4 0,-6 1 0 0,3 2-13 0,-3-6-3 16,0 1-1-16,-1 0 0 0,1-3-62 0,-3 0-12 15,12-16-2-15,-9 9-1 0</inkml:trace>
  <inkml:trace contextRef="#ctx0" brushRef="#br0" timeOffset="210412.1">19397 8956 1267 0,'0'0'56'0,"0"0"12"15,0 0-55-15,0 0-13 0,0 0 0 0,0 0 0 16,0 0 123-16,-3 5 21 0,-3 1 5 0,3 2 1 16,-3 10-35-16,-3-2-7 0,0 0-2 0,-2 0 0 0,-1 0-2 0,3 0-1 15,-3 2 0-15,9-5 0 16,-3 3-63-16,0 3-12 0,0-6-2 0,0 3-1 0,3-3-25 0,-3-2 0 16,6-1 0-16,-3 6 0 0,3-5 33 0,3-1 2 15,-3-10 0-15,0 0 0 16,6-2-56-16,3-1-11 0,6 0-3 0,0-5 0 15,0 0-228-15,2-5-45 0,16-16-10 0,-6-3-2 0</inkml:trace>
  <inkml:trace contextRef="#ctx0" brushRef="#br0" timeOffset="210537.09">19611 8657 1893 0,'0'0'41'0,"-6"5"9"0,1 1 2 0,-1-1 2 0,-9 11-43 0,6-8-11 0,3-3 0 16,3 3 12-16,0 0 1 0,-3 3 0 0,3-1 0 15,0-2-13-15,3 3-13 0,3-1 2 0</inkml:trace>
  <inkml:trace contextRef="#ctx0" brushRef="#br0" timeOffset="211380.22">19662 9133 403 0,'0'0'17'0,"3"-2"5"0,0-4-22 0,0-1 0 0,-3-4 0 0,6 0 0 16,-3 1 274-16,0-1 50 0,0 1 11 0,3-1 1 15,3 0-226-15,-6 1-46 0,0-1-8 0,6 1-3 0,-3-1-3 0,0 3-1 16,-1 3 0-16,-2-3 0 0,0-5-2 0,3 0-1 16,0-1 0-16,-6 1 0 0,0 2-28 0,-3-2-6 15,0 3 0-15,-3 2-1 0,3 2 73 0,-2 1 16 16,-4 2 2-16,0 3 1 0,-3 3-31 0,0 0-7 15,-6 5-1-15,3 0 0 0,-6 2-41 0,0 3-9 16,-2 1-2-16,2 2 0 0,0-1 16 0,3 4 2 16,0 2 1-16,3-2 0 0,3 2-20 0,4-3-11 15,-1 4 12-15,3-4-12 0,0 1 8 0,3-1-8 16,3-2 0-16,0-3 0 0,3-2 0 0,3-3 8 16,-3 2-8-16,3-4 0 0,2-4 0 0,4-2 0 15,3-2 0-15,0-1-9 16,0-5-23-16,3 3-5 0,0-6-1 0,-3 1 0 15,0-4-2-15,-4 4-1 0,1-6 0 0,0 3 0 16,0-3 9-16,3 3 3 0,-6 2 0 0,0 0 0 0,-3 1 29 0,-3-1 0 0,6 1 0 16,-3-4 0-16,-3 6 0 0,0 3 0 0,-3 5 0 0,0 0 0 15,0 0 12-15,0 0 6 0,0 0 1 0,0 0 0 16,-3 5 23-16,3 3 5 0,-9 3 1 0,6 0 0 16,0 2-14-16,0 3-2 0,-3 0-1 0,0 2 0 15,3-2-15-15,0 0-4 0,0 2 0 0,0-2 0 16,3 0-12-16,0-3 0 0,0-5 8 0,3 3-8 15,0-6-20-15,3 0-6 0,0 1-2 0,-6-6 0 16,6-3 44-16,3 0 8 0,0 3 1 0,3-2 1 16,-1-4-42-16,4 1-8 0,-3-3-1 0,3-2-1 0,3-1 11 0,0 0 3 15,-3 1 0-15,0-1 0 0,0 1-4 0,-1-1 0 16,-2 1 0-16,0-4 0 0,-3 1 16 0,3 3 0 16,0-1 0-16,0 0 0 0,-3 6 0 15,0 0 0-15,-3 2 0 0,0-2 0 0,0 0 12 16,-6 5 1-16,0 0 1 0,0 0 0 0,0 0 21 0,3 5 4 15,-6 3 1-15,3 0 0 0,-6 5-27 0,3 0-5 16,3-2 0-16,-3 2-8 0,0-2 14 0,0 2-4 16,0-3-1-16,3-2 0 0,0 0-9 0,0-2 0 15,0-6 9-15,0 0-9 0,0 0 0 0,6 7 0 16,0-1 0-16,-6-6 0 0,9 2 0 0,-9-2-10 16,6 3 10-16,2-3 0 0,-2-3-9 0,-6 3 9 15,9 0 0-15,-3-2-9 0,0-1 9 0,3 0 0 16,-9 3-9-16,9-2 9 0,-3-1 0 0,0 1-11 15,-6 2 11-15,6 0-8 0,-3-3 8 0,-3 3 0 0,0 0 0 0,0 0 0 16,0 0 0-16,0 0 0 0,0 0 0 0,6 3-8 16,0 4 8-16,-3 1 0 0,-3-8 0 0,3 11 0 15,-3 0 0-15,3-1 0 0,-3-5 0 0,0-5 0 16,0 8 0-16,0-8 0 0,0 6 0 16,0-6 0-16,0 0 0 0,0 0-13 0,0 0 5 0,9 2 8 15,0-2-153 1,0-2-23-16,0-1-5 0,-1 0-951 0</inkml:trace>
  <inkml:trace contextRef="#ctx0" brushRef="#br0" timeOffset="211576.34">20409 8927 57 0,'-3'-3'0'0,"3"3"0"0,0 0 0 0,0 0 0 0,0 0 462 0,0 0 87 15,0 0 18-15,0 0 3 0,0 0-363 0,0 0-73 16,-6 6-14-16,0-1-4 0,3 3-46 0,3-8-10 15,0 0-1-15,-3 5-1 0,0 1-42 0,3 1-16 16,-6-1 11-16,6-6-11 16,0 0-48-16,3 8-15 0,-6 2-3 0,3-2-1 15,0 0-202-15,3 3-41 0,0 7-8 0,-3 3-2 0</inkml:trace>
  <inkml:trace contextRef="#ctx0" brushRef="#br0" timeOffset="211689.57">20275 9319 0 0,'0'0'0'0,"0"5"0"16,-3 0 0-16,0 1 0 0,3-6 183 0,-3 5-37 16,3 3 30-16,-3-3 5 0,3-5-124 0,-3 5-25 0,0 1-4 0</inkml:trace>
  <inkml:trace contextRef="#ctx0" brushRef="#br0" timeOffset="213580.75">4035 10774 1522 0,'0'-5'33'0,"0"-3"7"0,0 8 2 0,0 0 2 0,0 0-36 0,0 0-8 0,0 0 0 0,-3 5 0 16,-3 3 99-16,0 5 17 0,3 0 4 0,-3 3 1 16,3 0-66-16,0 0-14 0,-3 2-2 0,3 1-1 15,3-3-10-15,-6 0-1 0,0-3-1 0,4 0 0 16,2-2-26-16,-3-1 0 0,0-2 0 0,3-8 0 0,0 8 14 0,0-8-2 15,0 0-1-15,0 0 0 16,0 0-35-16,6-2-6 0,-1-1-2 0,4-5 0 16,0-3-60-16,3 1-12 0,-3-3-2 0,6-3-1 15,-3-3-10-15,3 1-3 0,-6-1 0 0,6 3 0 16,-3 0 43-16,-4 3 8 0,7 3 1 0,-6-1 1 0,3 6 55 0,-6 2 12 16,0 0 0-16,3 6 0 0,-6 0 69 0,3 5 15 15,-3 0 2-15,-3 5 1 0,0 0 41 0,0 3 8 16,-3 0 1-16,0 2 1 0,0-2-26 0,0 3-4 15,-3-3-2-15,0 2 0 0,-3-2-32 0,0 0-6 16,3 0-2-16,0-3 0 0,0 0-38 0,3-2-8 16,-3-1-2-16,6-2 0 0,0 0-18 0,0-8 0 0,6 3 0 15,-3 0-754-15,9-1-152 16</inkml:trace>
  <inkml:trace contextRef="#ctx0" brushRef="#br0" timeOffset="214553.03">4624 10679 1036 0,'0'13'46'0,"0"-13"10"0,0 0-45 0,0 0-11 0,0 0 0 0,0 0 0 16,0 0 100-16,0 0 19 0,0 0 3 0,0 0 1 16,0 0-63-16,3-3-13 0,3-2-3 0,-3 2 0 15,0-2-8-15,3 0-1 0,-3-1-1 0,0 4 0 16,0-4-17-16,3-2-3 0,-3 1-1 0,3-1 0 15,0 0-2-15,-6 2-1 0,0-4 0 0,6-1 0 16,-6 1 6-16,0 2 0 0,0 0 1 0,0 0 0 16,0-3 6-16,-3 1 1 0,0-1 0 0,3 0 0 15,-6 1 4-15,0 2 2 0,0-3 0 0,-3 1 0 16,0-1 1-16,-3 6 0 0,4 0 0 0,-7 2 0 16,0 0 21-16,0 6 5 0,0 2 1 0,0 3 0 15,-6 0-46-15,3 5-12 0,-2 1 0 0,-1-1 0 16,3 0 35-16,0 3 5 0,6 0 0 0,-3 0 1 15,0 0-14-15,0-1-3 0,1 4-1 0,8-3 0 16,-6 2-23-16,6 1 0 0,0 2 0 0,0-2 0 16,6-1 0-16,0 1 0 0,0-4 0 0,3 1 0 15,0-2 0-15,3-6 0 0,3-1 0 0,3-4 0 0,-1-3 0 16,4-3 0-16,0-4 0 0,6-1 0 0,0-6 8 0,-3 4-8 16,3-1 8-16,-4-2-8 15,4 0 0-15,0-3 9 0,3-3-9 0,-3-2 0 0,3 3 0 0,-4-6 0 16,1 0-10-16,3-10 10 0,3 5 0 0,-9-6 0 15,3-5 0-15,-1 1 0 16,1-1-59-16,0 3-4 0,-6 0-1 0,3 3 0 16,0-1 30-16,-6 3 6 0,5-5 0 0,-2 3 1 15,0-6-10-15,6 1-3 0,-9-4 0 0,6 1 0 16,-3 2 17-16,0 6 3 0,-3 2 1 0,-4 6 0 0,1 5 19 0,3 2-10 16,-6 6 10-16,-3 5-8 0,-3 0 8 0,0 8 0 15,0 0 10-15,0 0-10 0,0 0 51 0,0 0 4 16,0-3 1-16,-3 6 0 0,-3 0 4 0,0 7 0 0,-3 3 1 15,0 6 0-15,4-3-13 0,-10 0-2 16,9 5-1-16,-12 3 0 0,6 7-12 0,-6 1-2 0,0 0-1 0,3 2 0 16,-3-2-7-16,1 13-2 0,-4-3 0 0,0 6 0 15,0 2-5-15,3 3 0 0,0-3-1 0,0-2 0 16,4-6-15-16,2-2 9 0,-3-3-9 0,6-5 8 16,-3 0-8-16,3-6 0 0,3-2 0 0,3 0 0 15,0-6 0-15,3 1 0 0,3-3 8 0,0-3-8 16,3-3 0-16,0-4 0 0,-6-6 0 0,15 0-11 15,-6-3-56-15,6 0-11 16,-3-5-2-16,2-2-1 0,1-1-191 0,0 1-39 0,15-14-7 16,-9 8-2-16</inkml:trace>
  <inkml:trace contextRef="#ctx0" brushRef="#br0" timeOffset="-214386.52">4973 10560 230 0,'0'0'10'0,"-3"5"2"0,-3 3-12 0,0-6 0 16,0 1 0-16,3 5 0 0,3-3 383 0,-6 1 73 16,6-6 16-16,0 0 2 0,0 0-328 0,0 0-66 0,0 0-12 0,0 0-4 15,6 0-32-15,3 0-8 16,-3 2 0-16,3-4-1 0,3-4-6 0,-3 1-1 16,-1 0 0-16,1-1 0 0,3-4-5 0,-3-1-2 15,0 1 0-15,0-1 0 0,-6 3-9 0,3-2 8 16,0 2-8-16,0 0 8 0,-3-3-8 0,-3 3 8 15,0-2-8-15,6-1 8 0,-12 0-8 0,0 6 10 0,6-3-10 16,0 8 10-16,-9-2-10 0,0 2 8 0,0 2-8 0,-3 3 8 16,3 3 20-16,-3 3 3 0,4 0 1 0,-10 2 0 15,3 0-7-15,3 3-1 0,0-3 0 0,0 3 0 16,0 3-11-16,3-4-2 0,6 1-1 16,0 3 0-16,-3-3-10 0,6-3 0 0,0 5 0 0,0-4 0 15,0 2 0-15,0-6 0 0,3 1 0 0,3-3 0 16,3 0 0-16,3-3 0 0,-3-5 0 0,6 0 0 15,-3-5 0-15,3-1 0 0,6-2 0 0,-7 0 0 0,4 0-20 16,0 3 4-16,-6 0 1 0,6-3 0 0,-6 0 5 0,0 3 1 16,-3-1 0-16,0 1 0 0,-4 5 9 15,1-3 0-15,-6 3-9 0,6 3 9 0,0-6 0 16,-6 3 0-16,0 0-9 0,6 6 9 0,-6-6 0 0,0 8 11 16,0 0-2-16,0 0 0 0,0 2 12 15,0-5 3-15,0-5 0 0,0 8 0 0,0 0-8 16,0-2-2-16,0-6 0 0,0 0 0 0,0 0-14 0,0 0 0 15,0 0 8-15,0 0-8 0,0 0 8 0,0-6-8 16,6-4 11-16,0 2-11 0,3 0 10 0,0-3-10 16,0 3 8-16,3-2-8 0,-9 2 0 0,6 0 0 15,0 0 0-15,3-3-11 16,0-4-24-16,2 1-5 0,-2 4 0 0,3-1-1 16,0-5-122-16,0 0-24 0,0-2-5 0,6 2 0 15</inkml:trace>
  <inkml:trace contextRef="#ctx0" brushRef="#br0" timeOffset="-213906.65">5985 9938 1458 0,'0'0'64'0,"-3"5"14"0,-3 0-62 0,0 6-16 15,0-3 0-15,-3 8 0 0,0 0 96 0,0 2 16 16,-3 3 3-16,0 3 1 0,0-3-34 0,-2 6-6 0,-4 2-2 0,3 5 0 15,-3 1-49-15,0 4-9 0,3-2-3 16,-3 6 0-16,-3-6-13 0,4 2 0 0,2 1 0 0,0-5 0 16,3-4 0-16,3-7 0 15,0-3 0-15,6 0 0 16,-3 1-100-16,6-7-22 0,-6 1-5 0,6-2-717 0</inkml:trace>
  <inkml:trace contextRef="#ctx0" brushRef="#br0" timeOffset="-213614.98">6273 9848 2026 0,'-3'5'44'0,"3"-2"10"0,-8 2 2 0,2 3 1 0,0 0-45 0,0 2-12 16,-3 6 0-16,0 3 0 0,0 2 89 0,-3 3 16 15,0 2 3-15,0-2 1 0,0 5-36 0,-6 6-7 16,1-1-2-16,-1-2 0 0,3 0-51 0,-3 2-13 16,0 3 0-16,0 5 0 0,3 1 8 0,-5-1 0 15,5 0-8-15,0-5 12 0,0-5-12 0,3 0 0 16,3 0 8-16,-3-6-8 0,9-5 0 0,-9-2-12 16,9-3 3-16,-3-3 0 15,6-3-160-15,-3-2-32 0,0 0-7 0,3-5-760 0</inkml:trace>
  <inkml:trace contextRef="#ctx0" brushRef="#br0" timeOffset="-213402">5744 10499 1958 0,'0'0'43'0,"0"-8"9"0,3 0 1 0,0-3 3 0,0 1-45 0,-3 2-11 15,6 0 0-15,-1 0 0 0,-2 0 69 0,3 0 12 0,0 0 3 0,3-3 0 16,0 1-29-16,3-3-6 0,9 2-1 0,-6 0 0 15,0 1-18-15,6 2-4 0,-7 0-1 0,4 3 0 16,0 2-25-16,0 0 0 0,-3 3 0 0,3 0 0 0,-9 3 31 0,6 0 4 16,-4 2 1-16,4-2 0 15,-6 2-80-15,3 0-16 0,-3 3-4 0,0-3-682 16,0-5-137-16</inkml:trace>
  <inkml:trace contextRef="#ctx0" brushRef="#br0" timeOffset="-212848.17">6306 10493 460 0,'0'0'41'0,"0"0"-33"0,0 0-8 15,0 0 0-15,0 0 256 0,0 0 50 0,0 0 10 0,9 3 1 16,-3 2-181-16,-3-5-37 0,6-2-7 0,-3-1-2 15,0 0-66-15,6-2-12 0,-6 2-4 0,3-2 0 16,0 0 28-16,-3-3 6 0,3-3 1 0,2 3 0 16,-8-5-30-16,3 3-5 0,3-4-8 0,-3 4 11 15,-6-3-11-15,3 2 8 0,0-2-8 0,-3 2 8 16,0-2 3-16,0 2 0 0,-3 1 0 0,0-1 0 16,0 1-11-16,-3-1 0 0,0 3 0 0,-3 0 0 15,0 3 18-15,-2 0 2 0,-1 5 0 0,0 2 0 16,-6 3 26-16,0 6 6 0,-3 5 0 0,6 0 1 15,-3 5 2-15,4 3 0 0,-4 2 0 0,3-2 0 16,3 0-32-16,-3 0-7 0,3-8 0 0,0 2-1 16,3 3-24-16,3-2-5 0,0-6-1 0,3 0 0 15,0 0 28-15,3-2 6 0,3-3 1 0,3-3 0 16,0 3-20-16,3-2 0 0,0-1 0 0,6-5 0 0,-3-3 0 16,3 1 0-16,-3-9 8 0,3 3-8 0,0 0 0 15,2 0 0-15,1-2-11 0,0-4 11 16,-3 1-29-16,3-3 1 0,-3 3 0 0,-3 0 0 0,-3 0 6 0,2 2 2 15,-2 0 0-15,-6 1 0 0,3 4 20 16,-3 1-9-16,-3 5 9 0,0 0 0 0,0 0 0 0,0 0 0 16,-3 11 0-16,3-1 0 0,-3 4 24 0,0-1 8 15,0 0 1-15,-3 0 1 0,6-2-13 0,-3 2-2 16,3 0-1-16,0-5 0 0,0-2-29 0,3-1-5 16,3 3-2-16,-3-3 0 0,0 3 31 0,3-5 7 15,0-1 0-15,3-4 1 0,0-6-34 0,0 0-7 16,0 2-2-16,0-1 0 15,0-4-238-15,-3 3-47 0</inkml:trace>
  <inkml:trace contextRef="#ctx0" brushRef="#br0" timeOffset="-212650.87">6482 10017 1958 0,'0'0'87'0,"-6"3"17"0,0 2-83 0,6-5-21 0,-3 3 0 0,3-3 0 16,0 0 88-16,0 0 14 0,0 0 2 0,0 8 1 16,0-8-72-16,3 5-14 0,3-2-3 0,-6-3-1 15,6 5-5-15,0-2-1 0,3-3 0 0,3 2 0 16,-3-2-9-16,-1 0 0 0,1 3 0 0,0-6-719 16,0 3-141-16</inkml:trace>
  <inkml:trace contextRef="#ctx0" brushRef="#br0" timeOffset="-212184.65">6907 9795 172 0,'0'0'16'0,"-2"5"-16"0,-1 0 0 0,-3 1 0 16,0-1 400-16,0 6 76 0,0-3 16 0,-3 5 4 15,3 0-295-15,-6 6-58 0,0 2-12 0,3 3-3 16,-3-1-51-16,0 6-10 0,-3-2-3 0,1-1 0 16,-4 1-51-16,3 2-13 0,0-3 0 0,0 1 0 15,0-1 54-15,3 1 8 0,-3 2 2 0,0 3 0 16,7 2-52-16,-1-2-12 0,0 2 0 0,6-5 0 0,0-2 0 0,3-1 0 16,-6-5 0-16,6-2 0 0,3-6 0 0,3 0 0 15,0 1 0-15,0-7 0 0,0 4 0 0,2-6 0 16,4-2 0-16,0 0 0 15,0-1-100-15,6-2-22 0,-3-5-5 0,3-3-649 16,3-3-131-16</inkml:trace>
  <inkml:trace contextRef="#ctx0" brushRef="#br0" timeOffset="-211561.66">7190 9890 1767 0,'-9'5'78'0,"9"-5"17"0,0 0-76 0,0 0-19 0,0 0 0 0,0 0 0 16,0 0 87-16,0 0 13 0,6 3 4 0,0 0 0 16,-6-3-66-16,9 0-13 0,3 0-2 0,0-3-1 15,0 0-13-15,3 1-9 0,-3-1 12 0,0-2-12 16,2 0 12-16,-2-3-12 0,0 0 12 0,-3 0-12 15,3 0-10-15,-3-3-9 0,0 3-1 0,0-2-1 16,0 2 44-16,0 0 9 0,-3 0 1 0,0-3 1 16,-3 3-25-16,3-2-9 0,-3-1 0 0,-3 3 9 15,0 0-9-15,0 0 8 0,-6 0-8 0,3 3 8 16,-3 0 0-16,0-3 0 0,0 3 0 0,-3 2 0 16,-3 3 6-16,0 3 1 0,0-3 0 0,-6 5 0 0,0 3 34 15,-2 0 7-15,-1 5 2 0,0 0 0 0,0 3-10 0,0 8-1 16,-3-3-1-16,1 14 0 0,-4-1-18 0,3 8-3 15,3-2-1-15,-3 2 0 0,4 1-24 0,-1-4 0 16,3 6 0-16,-3 6 0 0,3 4 34 0,0 3 2 16,3 1 0-16,-2-1 0 0,5-5-25 0,0-3-11 15,0 5 10-15,3 4-10 0,-3 2 8 0,3-3-8 16,0-5 0-16,3-6 0 0,-3-7 0 0,3-6 0 16,0-5 0-16,3 1 0 0,-3-9 0 0,0-3 0 15,3 1 0-15,-2-6 0 0,-1 0 0 0,-3-5 0 16,3-3 0-16,0 1 0 15,-3-4-36-15,3-2-3 0,-3-2-1 0,3-1 0 0,3 0 17 0,-3-4 3 16,3-1 1-16,0-3 0 0,0-2 67 0,-3 0 12 0,0-6 4 16,3 1 0-16,-3-4-50 0,6-1-14 0,0-9 0 15,0 3 8-15,6-3-8 0,-6 5 0 16,3 1 0-16,-3 5 0 0,6 2 0 0,-3 1 0 0,3 5 0 0,3-1 0 31,0 1-36-31,0 3-9 0,3-1-2 0,3 3 0 0,0 0 75 0,-1 0 14 0,4 0 3 0,3 0 1 16,0 0-22-16,3-2-5 0,-3-3-1 0,2 2 0 15,1-2-30-15,-3-1-7 0,3 1-1 0,0-3 0 16,2-2-78-16,1-1-16 0,0-2-3 0,-3-3-712 16,-3-2-143-16</inkml:trace>
  <inkml:trace contextRef="#ctx0" brushRef="#br0" timeOffset="-210894.84">7559 9713 1666 0,'-6'-8'74'0,"6"8"15"0,0 0-71 0,0 0-18 16,0 0 0-16,0 0 0 16,0 0 145-16,0 0 26 0,-3 3 5 0,-3-1 0 0,1 6-65 0,-1-3-14 15,0 6-2-15,0 2-1 0,-6 3-27 0,3 3-6 16,-6 15-1-16,0 6 0 0,3 2-14 0,-3-2-3 16,0 2-1-16,-2 0 0 0,2 1-14 0,0 2-4 15,-3-6 0-15,0 4 0 0,0 4-13 0,0 4-3 16,0-1-8-16,4-8 12 0,5-5-12 0,0-5 8 15,0-3-8-15,3-2 0 0,0-6 8 0,0-8-8 0,3 0 0 16,3-5 0-16,0 0 0 0,0-3 0 16,3 1 0-16,-3-6 0 0,0 0 0 0,6-8-10 0,3 0 10 0,-3-3-12 31,0 1-41-31,-3-1-9 0,3 0-2 0,0 1 0 16,-6-1 0-16,0-5 0 0,-3-2 0 0,3-3 0 0,-3-3 48 0,3 0 16 0,-3 3-12 0,-3 2 12 15,3 1 0-15,0 2 0 0,-3 3 0 0,0 2 10 16,0 1-10-16,3 4 0 0,-6 4 0 0,3 2 0 15,0-3 53-15,0 6 9 0,3-1 2 0,0 4 0 16,-3-4-52-16,3 4-12 0,0 2 0 0,3-3 0 16,0-3 0-16,6 4 0 0,-3-4 0 0,6 1 0 15,-3 2 0-15,3-2 0 0,3-3 0 0,0 3 0 16,3-3 0-16,0 0 0 0,-1 0 0 0,1-3 0 16,3 3 28-16,0 0 2 0,-3 0 1 0,0 0 0 15,3-3-31-15,-6 6 0 0,-3 0 0 0,2-1 0 0,1-2 0 0,-3-2 0 16,9-1 0-16,-6 0 0 15,3 1-28-15,0-1 0 0,3 0 1 0,-9 1 0 16,3-4 27-16,-1 1 0 0,-2 0 0 0,3 0 0 0,0-1 0 0,0-2 0 16,-3 3 0-16,6-3 0 0,-3 0 0 0,-3 0 0 15,-9 8 0-15,6-5 0 0,3-3-9 0,-9 8 9 16,0 0-10-16,0 0 10 0,0 0 0 0,0 0 0 16,-3-13 0-16,-6 5 0 0,0 3 0 0,0 2 0 15,3 0 8-15,-3 1-8 0,-3 2 34 0,0 5 3 16,3 3 1-16,-3 2 0 0,0-2-6 0,0 6-2 15,1-1 0-15,-1 3 0 0,6 2-12 0,-3 3-2 16,3 1-1-16,0-1 0 0,3 0-15 0,0 3 11 16,0-3-11-16,3 0 10 0,0-2-10 0,6-1 0 0,-3-2 0 15,3 0 0-15,0-3-15 0,0 0-8 0,6-5-1 16,0-2-1 0,-1-1-40-16,4-3-8 0,0-2-2 0,0 0-1233 0</inkml:trace>
  <inkml:trace contextRef="#ctx0" brushRef="#br0" timeOffset="-210248.68">8238 10255 921 0,'0'0'40'0,"0"0"10"0,0 0-40 0,0 0-10 0,0 0 0 0,0 0 0 16,0 0 197-16,3 8 38 0,0 0 7 0,0 3 2 15,-3 2-108-15,0 5-22 0,-3 1-4 0,3 5-1 16,-3-3-37-16,3 3-7 0,-3 0-1 0,3-3-1 16,-3 3-7-16,3-9 0 0,0-1-1 0,0-1 0 0,0 3-27 0,3-6-6 15,0 1-1-15,0-6 0 0,-3-5-4 16,9-2-1-16,0-4 0 0,6-2 0 0,-3 0 8 0,0 0 2 15,5-5 0-15,-5-3 0 0,3-2-13 0,0-1-2 16,0-4-1-16,0-1 0 0,-3 0-10 16,0 0 0-16,3 0 0 0,-7 6 0 0,1-3 0 15,0 5 0-15,0 0 9 0,0 5-9 0,-3 1 0 16,0-1 0-16,-3 8 0 0,-3 3 0 16,3-5-108-16,-3 5-16 0,0 0-3 0,0 0-649 15,0 0-131-15</inkml:trace>
  <inkml:trace contextRef="#ctx0" brushRef="#br0" timeOffset="-209776.43">8812 10435 2095 0,'0'0'186'0,"0"0"-149"16,0 0-29-16,0 0 65 0,0-5 14 0,0 5 2 0,0 0 1 15,3-5-38-15,0-3-7 16,3-3-1-16,0 0-1 0,0-4-25 0,-3 1-5 0,3 1-1 0,-3 3 0 16,3-4-12-16,-3 1 0 0,0 3 0 0,0-4 0 15,-3 6 10-15,0-2-1 0,-3 2 0 0,0-3 0 16,0 3 21-16,-3 3 4 0,0 0 1 0,-3-1 0 16,0 1-5-16,0 3-1 0,-2 2 0 0,-1 2 0 15,-3-2 28-15,0 3 6 0,-6 5 1 0,0 0 0 16,-3 2-52-16,4 6-12 0,-1 0 0 0,3 3 0 15,-3 4 0-15,6 1 0 0,-3 3 0 0,3-1 0 0,3 1 0 16,1-4 0-16,2 1 0 0,3-5 0 16,3-1 0-16,0-2 0 0,3-3 0 0,6-2 0 0,0 2 0 15,3-5 0-15,-9-8 0 0,0 0 0 0,17-3 0 0,4 1 0 16,0-1 0-16,3-2 0 0,-3 0 0 16,-3-6 0-16,2 0 0 0,-2-2 0 0,0-3 0 0,-6-2 0 15,0-1 0-15,0-2 0 0,-6 0-16 16,3 2-2-16,-6 1-1 0,3-1 0 0,-6 3 10 0,3 3 9 15,-3-3-13-15,0 6 5 0,-3-3 28 0,0 5 5 16,0-3 2-16,-3 0 0 16,3 3-43-16,-3 1-9 0,0 1-2 0,0 4 0 0,0 2 16 0,0-3 11 15,-3 3-13-15,3-3 5 16,-3 6-60-16,0 0-12 0,3 2-3 0,0 0 0 16,0-2-111-16,3 2-22 0,1-2-5 0</inkml:trace>
  <inkml:trace contextRef="#ctx0" brushRef="#br0" timeOffset="-209353.34">8890 10224 1728 0,'0'0'76'0,"0"0"16"0,3 5-73 0,-3-5-19 0,0 0 0 0,0 0 0 16,6 2 150-16,-6-2 26 15,0 0 6-15,3 3 1 0,-3-3-88 0,0 5-18 0,0 3-3 0,0 3-1 0,-3-1-7 0,0 6-2 16,-3-2 0-16,0 12 0 0,-3-2-24 0,0 0-6 15,3-3-1-15,0 3 0 0,0-6-1 0,3 1-1 16,0-3 0-16,0-6 0 0,3-2-31 0,0 0-12 16,0-3 1-16,3-2 0 0,9 0 11 0,-3-6 16 15,3-2-4-15,0-6-1 0,6 1-11 0,0-6 0 16,-1-3 0-16,1-2 0 16,3 0-20-16,-3-3-7 0,3 3-1 0,0 0 0 15,0 5-6-15,-4 0-2 0,1 0 0 0,0 5 0 0,-3 3 36 0,-3 3 0 16,-3 3 0-16,0-1 0 0,-9 3 0 0,6 0 0 15,0 3 0-15,-3 2 0 0,-3 3 0 0,0 2 0 16,0 4 0-16,-3 1 0 0,-3 4 29 0,3 2 13 16,-3 0 2-16,3 0 1 0,0 1-21 0,0-4-4 15,0 1 0-15,3-3-1 0,0-6-19 0,0 3 0 16,0-2 0-16,3-3 0 0,3 0 0 0,0-3 0 0,-3 3 0 16,6-5 0-16,-9-3 0 0,9 0 0 15,3 0 0-15,-1-3 0 16,-2-2-150-16,3-6-34 0,3 1-6 0,-3-4-1000 0</inkml:trace>
  <inkml:trace contextRef="#ctx0" brushRef="#br0" timeOffset="-208920.36">9670 9591 2019 0,'0'0'89'0,"0"0"19"0,-3 8-86 0,-6 0-22 15,3 0 0-15,0 5 0 0,-3 0 136 0,0 1 24 16,0-1 4-16,3 0 0 0,-3 0-84 0,3-2-16 15,0 0-4-15,0-1-1 0,3 1-35 0,0-3-8 16,3 0 0-16,0-3-1 0,0-5-15 0,6 5 0 16,0 0 0-16,3-2 0 0,3-6 0 0,-3-2 0 15,3 0 0-15,0-3 0 0,0 0-10 0,0 0-5 16,0-3-1-16,-3 4 0 0,2 1-4 0,-2-2-2 16,-3-2 0-16,3 2 0 0,-6 2 14 0,3 1 8 15,-6 5-10-15,0 0 10 0,0 0-23 0,0 0 2 16,3 5 0-16,0 3 0 0,-3-2 68 0,0 4 13 0,-3 1 4 0,3-1 0 15,-3 1-56-15,3 0-8 0,-3-1-8 0,3 1 8 16,0 2 0-16,0-2 0 0,0-1 0 0,3 1 0 31,0-1-79-31,0-2-15 0,3 0-3 0</inkml:trace>
  <inkml:trace contextRef="#ctx0" brushRef="#br0" timeOffset="-188676.52">1710 12697 345 0,'0'0'15'0,"0"0"4"0,0 0-19 0,0 0 0 16,0 0 0-16,0 0 0 15,0 0 301-15,0 0 57 0,0 0 11 0,0 0 3 0,0 0-229 0,0 0-46 16,0 0-9-16,0 0-1 0,0 0-22 0,0 0-4 15,0 0-1-15,6 3 0 0,6 0-9 0,-3-1-3 16,0 1 0-16,-3 0 0 0,9-3-6 0,-3 0-2 16,3-3 0-16,0 3 0 0,0-3-8 0,-1 3-1 15,1-5-1-15,3-3 0 0,0 3-8 0,-6 2-2 16,6-2 0-16,-3 0 0 0,3 2-12 0,-7-2-8 16,7 2 10-16,-6 0-10 0,6 3 0 0,-6 0 8 15,0-2-8-15,0 2 0 0,3-3 0 0,-3 3 0 16,-1 3 0-16,1-3 0 0,3 0-12 0,-6 0-9 15,3 2-2-15,-3-2 0 16,-6 0-75-16,-3 0-15 0,0 0-3 0,0 0-945 0</inkml:trace>
  <inkml:trace contextRef="#ctx0" brushRef="#br0" timeOffset="-188171.82">2205 12486 748 0,'0'0'67'0,"0"0"-54"0,0 0-13 0,0 0 0 0,0 0 239 16,0 0 45-16,0 0 8 0,0 0 3 0,0 0-151 0,0 0-31 15,0 0-5-15,0 0-2 0,0 0-35 0,2 0-7 16,7 0-2-16,-3-3 0 0,6 3-13 0,-3-3-2 16,-6 6-1-16,6 2 0 0,0-5-7 0,-3-2-2 15,0-1 0-15,3 3 0 0,0 5-9 0,3-2-3 16,-3-6 0-16,0 3 0 0,2 3-12 0,1 0-2 16,0-3-1-16,3 0 0 0,-3 2-10 0,-3-2 0 15,6 3 0-15,-3 2 0 0,3-2 0 0,-6 0 0 16,3-6 0-16,2 3 0 0,1 3 13 0,-6-3-2 15,6 5-1-15,-3 0 0 0,-3 3-10 0,6 0 0 16,-12 0 0-16,6-3 0 0,0 3 0 0,-9-3 0 16,6 1 0-16,0-1 0 0,-6 0 0 0,3 3 0 15,-3 0-10-15,-3 0 10 0,3 3 0 0,-9-3 0 0,6 5 13 0,-3 0-4 16,3 0-9-16,-9-2 0 0,3-1 0 16,0 4 0-16,0-4 23 0,0 4 12 0,0-4 2 15,3 1 1-15,-9-6-25 0,6 3-5 0,3-3 0 0,-8 1-8 16,8-1 11-16,-3-3-11 0,-3 1 10 0,6 0-10 15,3-3 8-15,-6 0-8 0,3 2 0 0,0-2 0 16,0 3 0-16,3-3 0 0,-3 0 0 0,3 0 0 16,0 0-17-16,3 0-7 0,0 0 0 0,0 0-1 15,0 0-257 1,0 0-51-16</inkml:trace>
  <inkml:trace contextRef="#ctx0" brushRef="#br0" timeOffset="-179042.61">3755 12438 1036 0,'0'0'92'0,"0"0"-73"15,0 8-19-15,-3-3 0 0,3-5 106 0,0 0 18 16,0 11 3-16,-3-1 1 0,0 1-12 0,3 2-3 16,-3 1 0-16,-3 1 0 0,3 4-41 0,0-3-9 0,1 2-2 0,-1 6 0 15,0-3-34-15,-3-2-7 16,6-1-2-16,-3 1 0 0,-3-3-18 0,0 5 0 15,3 3 0-15,0-6 0 0,0-2 26 0,-3-3 2 16,3 3 0-16,0-5 0 0,0-6-28 0,3 0 0 16,-6 3 0-16,6-2 0 15,0-1-111-15,0 0-27 0,-6 0-6 0,6-5-447 0,0 0-89 16</inkml:trace>
  <inkml:trace contextRef="#ctx0" brushRef="#br0" timeOffset="-178456.04">3374 12517 633 0,'-3'-10'56'0,"3"-1"-44"16,-3 3-12-16,3 0 0 0,-6 0 232 0,6 1 44 15,-3 1 8-15,3 1 3 0,3-6-157 0,3 1-31 16,-6 2-7-16,3-3 0 0,3-5-35 0,6 3-6 16,-3 3-2-16,0-4 0 0,3 1-3 0,3-3-1 15,3-2 0-15,0-1 0 0,2-5-12 0,-5 1-2 16,6-4-1-16,3 3 0 0,3 0-8 0,2 3-2 16,-2-2 0-16,3 1 0 0,0 6-8 0,-6 1-3 15,5 1 0-15,-2 4 0 0,-3-1-9 0,3 3 0 16,0 3 0-16,-4 0 0 0,-2 5 25 0,3 0 3 15,3 2 1-15,-6 4 0 16,2 4-49-16,-2 3-9 0,0 3-3 0,0 5 0 0,-3 1 32 0,0 4 0 0,-3 1 0 16,-1 2 0-16,-5-3 0 0,0-2 0 15,3-3 0-15,-6 3 0 0,-3 8 0 0,0-6 0 0,-3 1 8 16,0-1-8-16,0-2 0 0,-6 2 8 0,0 3-8 0,-3 6 0 16,0-3 13-16,-3 2-4 0,-2 0-1 0,-1-2 0 15,-3-5 6-15,0-1 1 0,-3 0 0 0,6-2 0 16,-3 0-15-16,1 0 0 0,-4-3 0 0,0 0 0 15,0 0 0-15,-3 1 0 0,3-4 0 0,-5 1 0 16,2-4 32-16,-3-1 1 0,3-4 0 0,-6 1 0 16,4-3-1-16,-4-6-1 0,-3 1 0 0,3-3 0 15,7-5-31-15,-7-3-8 0,3 0-1 0,3 0 0 16,-6-3 9-16,10 1 12 0,-7-3-2 0,9-1-1 16,-3 4-9-16,6-1 0 0,3 3 0 0,3 0 0 15,-3 0 0-15,6-2 0 0,4 2 0 0,2 0 0 0,0-3-13 16,0 1-5-16,2-3-1 0,4-1 0 15,0 4-123-15,3-1-25 16,3 3-5-16,-3 0-904 0</inkml:trace>
  <inkml:trace contextRef="#ctx0" brushRef="#br0" timeOffset="-177724.54">4205 12764 345 0,'3'-11'31'0,"3"6"-31"0,-6 5 0 0,0 0 0 15,6 0 208-15,-6 0 35 0,3 0 7 0,3 0 2 16,3-3-148-16,-4 3-28 0,1-5-7 0,0 2-1 16,3-2-16-16,0-3-4 0,-3 0-1 0,3-3 0 15,-3 3-35-15,0-2-12 0,0-3 0 0,0-1 9 16,3 1 2-16,-6 0 0 0,-3 0 0 0,0-1 0 0,0-1 31 0,0 1 6 16,0 1 2-16,-3 2 0 0,3 4 8 0,-9-1 2 15,3 0 0-15,0 5 0 0,0 3 1 0,-3 3 1 16,0 2 0-16,-3 6 0 0,3-1-18 0,-3 3-4 15,-2 3-1-15,5 5 0 0,-6-2-11 0,3 2-3 16,-3-2 0-16,6 2 0 0,0-5-1 0,0 2-1 16,0 6 0-16,3-8 0 0,3-6-23 0,3 1 9 15,0 0-9-15,3-1 0 0,3 1 0 0,0-1 0 16,0 1 0-16,3-3 0 0,0-5 8 0,3-1-8 16,3 1 0-16,0-3 0 0,0-5 0 0,5 2 0 15,1-2 0-15,-9-3-9 16,6-3-44-16,-3 0-9 0,0 1-2 0,0-3 0 15,0 2 8-15,2 3 0 0,7 0 1 0,-9 3 0 16,0-3-23-16,6 3-5 0,-9-1-1 0,6 4 0 0,-7 2 48 0,-2 0 8 0,-9 0 3 16,6 8 0-16,-3 0 58 0,0 0 12 0,0 0 3 0,-6 2 0 15,0 1 38-15,0 2 8 0,-3-3 2 0,0-2 0 16,3 0-25-16,-5-2-5 0,2-1-1 0,0 3 0 16,6-3-18-16,-6 0-4 0,3 1-1 15,3-6 0-15,0 0-18 0,0 0-4 0,0 0-1 0,0 0 0 16,0 0-10-16,0 0-1 0,3-6-8 0,3 1 12 15,-3 0-12-15,3 0 11 0,0-9-11 0,-1 6 10 16,-2-2-10-16,3-1 0 0,0-2 0 0,0 0 0 16,3 0 0-16,-3-3 0 0,0 2 0 0,3 1 0 15,0-3 0-15,-6 0 0 0,3 3 0 0,6 0 0 16,-9 0-10-16,3 2 10 0,0 1 0 0,0 4-9 16,3-2 9-16,-9 3 0 0,9 0 0 0,-3-3-8 15,-1 3-2-15,4-1 0 0,-3 4 0 0,3-1 0 16,-3-5-158-1,3 3-32-15,3-3-7 0,-3 3-1 0</inkml:trace>
  <inkml:trace contextRef="#ctx0" brushRef="#br0" timeOffset="-177205.85">5306 12192 1486 0,'0'0'66'16,"-3"11"14"-16,-6-1-64 0,3 1-16 0,3 5 0 0,-6-3 0 0,0 0 100 0,0 0 18 16,4 3 3-16,-7 3 1 0,3 2-33 0,0 0-6 15,0 6-2-15,0-1 0 0,0 0-23 0,0 6-5 16,0 5-1-16,0 0 0 0,0 3-38 0,3 0-14 16,3-9 9-16,-6-2-9 0,3-2 18 0,3-6-2 15,0 0 0-15,0-2 0 0,1 2-32 0,-1-5-6 16,3-6-2-16,0 1 0 15,0-6-126-15,0-5-26 0,0 0-4 0,0 0-419 16,3-5-83-16</inkml:trace>
  <inkml:trace contextRef="#ctx0" brushRef="#br0" timeOffset="-176718.75">5303 12028 1728 0,'0'0'38'0,"0"0"8"0,0 0 2 0,0 0 0 0,0 0-39 0,-9 3-9 0,3 2 0 0,3 0 0 15,0 3 104-15,0 3 20 0,0 2 3 0,-3 0 1 16,3 6-52-16,0 5-9 0,0 2-3 0,0 0 0 16,0 1 0-16,1-3 0 0,2-3 0 0,0 0 0 15,0 0-51-15,0-2-13 0,0 2 0 0,0-3 0 16,0-7 0-16,2 0 8 0,4-1-8 0,0 3 0 0,0-5 0 0,0 0 0 15,-3-5 0-15,6 0 0 0,3-1 0 0,0-2 0 16,3-2 0-16,0-1 0 0,0-2 0 0,6-3 0 16,-4-3 0-16,4 3 0 0,-3 0 0 0,0-2 0 15,3-9 0-15,-3 3 0 0,-1 0 0 0,-2-2 0 16,-3-1 0-16,6-2 0 0,-9 0 0 0,3 0 0 16,0 0 0-16,-3 2 0 0,0 3 0 0,-3 3 0 15,0 0 0-15,3 5 0 0,-6 0 0 0,0 3 0 16,-1 2 0-16,-2 0 0 0,3 6 0 0,-3 2 0 15,-3 6 0-15,1 2 0 0,-1 6 0 0,0 2 0 16,-6 3 0-16,0-3 0 0,3 0 48 0,-3 0 12 0,0 0 4 16,0 0 0-16,0 3-52 0,0 0-12 15,0 0 0-15,0 5 0 0,0 0 0 0,3 5 0 16,-6-2 0-16,4 3 0 0,2 2 54 0,0-6 8 16,3 1 2-16,0-5 0 0,3-4-52 0,0-1-12 15,3-4 0-15,0-2 0 16,3-3-48-16,0-2-13 0,-1 2-3 0,4-5 0 15,0 0 0-15,0-8 0 0,0 0 0 0,0-5-751 0,0-1-150 0</inkml:trace>
  <inkml:trace contextRef="#ctx0" brushRef="#br0" timeOffset="-176288.7">5800 12634 748 0,'-6'8'67'0,"3"-8"-54"0,3 0-13 0,0 0 0 0,0 0 264 0,0 0 49 16,0 0 11-16,0 0 1 0,6 5-201 0,-6-5-40 15,0 0-8-15,6 0-1 0,6 0-9 0,-3 0-2 16,-3-3 0-16,6 1 0 0,0-1-51 0,0-2-13 16,-3 2 0-16,3-2 0 0,-1 0-8 0,-2-1-5 15,3-2-1-15,0-5 0 0,-3 3 14 0,-3-1 0 16,3 0 12-16,-6-2-12 0,3 5 9 0,-3-5-9 15,0 0 0-15,0 0 9 0,-3-1-9 0,3 4 10 16,-6 2-10-16,0 0 10 0,0 5-1 0,-6-2 0 16,3-6 0-16,-6 3 0 0,3 6 37 0,-6 2 7 0,0 2 2 15,1 4 0-15,-4 2-44 0,6 2-11 0,-3 1 0 0,3 2 0 16,-9 3 53-16,6 2 9 0,3 1 2 0,-3-1 0 16,4 4-52-16,2-4-12 0,0 6 0 0,3-3 0 15,3-2 0-15,3-1 0 0,0-2 0 0,0 3 0 16,6-6 0-16,0-3 0 0,0 1 0 0,6-3 0 15,-1 3 54-15,1-4 8 0,0-1 2 0,0-1 0 32,3-2-103-32,3-1-20 0,3-2-4 0,0-2-1 15,-4-1-51-15,7-2-10 0,-3-1-3 0,-3-1-648 0,3-4-131 0</inkml:trace>
  <inkml:trace contextRef="#ctx0" brushRef="#br0" timeOffset="-175604.35">6223 12652 1728 0,'0'0'76'0,"0"0"16"0,0 6-73 0,0-6-19 0,0 0 0 0,0 0 0 0,0 0 106 0,0 0 18 16,0 0 3-16,6 2 1 0,3 1-52 0,-3-3-9 16,-6 0-3-16,6-5 0 0,0-3-52 0,3 0-12 15,-4 0 0-15,4-3 0 0,0 1 0 0,-3-4 8 16,6 1-8-16,-9 3 10 0,6-4-10 0,-3 1 8 15,0-3-8-15,0 0 8 0,-3 9-8 0,0-4 8 16,0 3-8-16,-3-5 8 0,-3 2-8 0,0 1 12 16,-3-1-12-16,0 0 12 0,-3 1-1 0,0-1 0 15,-3-2 0-15,3 5 0 0,3 0 19 0,-3 8 4 16,-2 0 1-16,-7 8 0 0,3 3 23 0,-3-3 5 16,0 0 1-16,0 2 0 0,0 3-44 0,4 1-8 15,-1 1-1-15,-3 7-1 0,6 1 35 0,-3 4 7 0,3-1 2 0,3 1 0 16,3 2-43-16,0-5-11 0,3 0 0 15,0-1 0-15,3-1 0 0,3-4 0 0,0-2 0 16,3-3 0-16,0-2 0 0,3-1 0 0,0-2 0 16,0-2 0-16,6-4-13 0,3-2-5 0,0-5-1 15,-4 0 0 1,4-3-21-16,0-3-4 0,0-2 0 0,3-3-1 0,-6-3 36 0,3-2 9 16,2-5 0-16,4-1 0 0,-6-2-84 15,15-5-14-15,-12-1-3 0,2 4-1 0,-2-4 10 16,-6 1 1-16,6 0 1 0,-6 2 0 0,-3 5 62 0,0-7 12 0,0-6 2 0,0-5 1 15,-1 0 21-15,1 0 4 0,0 0 0 0,3 8 1 16,-3 8-13-16,3 0 0 0,-6 3 0 0,3-1 0 16,0 3-11-16,-3 6-5 0,0 2 0 0,-7 3-1 15,1 2 27-15,0 6 6 0,0-3 0 0,-3 8 1 0,0 0 42 16,0 0 8-16,0 8 1 0,-6-3 1 0,1 0-8 16,-4 6-1-16,3 8-1 0,-3-1 0 0,0-2 4 0,0 2 1 15,-3 6 0-15,-3 8 0 0,3 5-10 16,-3 5-2-16,0 3 0 0,3-2 0 0,-5-1-32 0,5-2-6 15,-3 5-2-15,0 0 0 0,0-11 5 0,0 3 1 16,3 0 0-16,0 3 0 0,6-3-18 0,-5 0 8 16,8-3-8-16,-3-2 0 0,6-5-10 0,0-6-9 15,6-3-1-15,-3-2-1 0,2-3 30 0,1 1 7 0,0-4 0 16,3-2 1 0,0-3-48-16,0-2-9 0,3 0-3 0,-3-3 0 15,3-6-85-15,0 1-18 0,-3-3-3 0,6 0-1 16,-6-5-60-16,2 0-12 0,1 0-2 0,0-3-652 0</inkml:trace>
  <inkml:trace contextRef="#ctx0" brushRef="#br0" timeOffset="-175414">6723 12494 1958 0,'0'0'43'0,"0"0"9"0,0 0 1 0,0 0 3 0,0 0-45 0,0 0-11 16,0 0 0-16,-3 0 0 0,3 2 104 0,-3 4 20 0,0-4 3 0,0 9 1 15,-3 2-52-15,3 0-11 0,0 0-1 0,-6 9-1 16,3-4-20-16,0 6-4 0,-3 2-1 0,6-4 0 0,-6-1-16 15,6-3-3-15,0 1-1 0,1-3 0 0,2-3-18 0,0 0 0 16,2-2 0-16,4-1 0 0,-3-2 11 0,3-2-2 16,-3-4 0-16,-3-2 0 15,12-2-263-15,-3-1-53 0,0-5-10 0,0-3-3 0</inkml:trace>
  <inkml:trace contextRef="#ctx0" brushRef="#br0" timeOffset="-175274.59">6905 12086 1958 0,'0'0'87'0,"-3"5"17"0,-3-2-83 0,3 0-21 15,-3-1 0-15,3 1 0 0,0 0 0 0,3-3 0 16,-6 2 0-16,6-2 0 16,-3 6-95-16,3-6-23 0,0 0-5 0</inkml:trace>
  <inkml:trace contextRef="#ctx0" brushRef="#br0" timeOffset="-174421.89">6955 12705 691 0,'3'-5'61'0,"0"-3"-49"15,-3 8-12-15,0 0 0 0,0 0 182 0,0 0 34 16,0 0 6-16,3-3 2 0,-3 3-99 0,6-2-19 16,0-4-4-16,-3 1-1 0,0 3-59 0,3-4-12 0,0 1-2 15,0 0-1-15,-3-6-27 0,3 3 0 16,0-2 0-16,0-1 0 0,0 0 17 0,-1 1-1 0,-2-6-1 0,3 5 0 15,0-2-4-15,-3 3-1 0,0 2 0 0,-3 0 0 16,3-3 23-16,-3 1 5 0,0-4 1 0,-3 1 0 16,3 2-6-16,-6 1-1 0,3-1 0 0,-3 3 0 15,0 0 0-15,1 6 0 0,5 2 0 0,-12 0 0 16,3 2 26-16,-3-4 5 0,3 2 1 0,-3 2 0 16,3 6-43-16,-3 0-8 0,0 0-1 0,0 0-1 15,3 3 5-15,-3 2 0 0,1 0 1 0,-1 6 0 16,0 2 15-16,3-3 4 0,0 4 0 0,3-1 0 15,0 0-36-15,0 0 0 0,3-2 0 0,0-1 0 0,3-2-12 16,0 0-10-16,3-3-2 0,0-2 0 16,3-3 24-16,-3-3 0 0,3 0-9 0,3-2 9 0,3 0 17 15,0-1 7-15,0 3 2 0,2-7 0 16,-2-9-72-16,3 3-14 0,-3 0-4 0,3-2 0 16,3-3-56-16,0-6-12 0,-3 0-3 0,2-2 0 15,-2 0-40-15,0-3-8 0,0 1-1 0,0 1-1 16,-6 4 97-16,3-1 19 0,-6 3 4 0,0 3 1 15,0 0 16-15,0 0 3 0,-3 2 1 0,-3 3 0 0,-6 3 121 0,6 5 25 16,0 0 5-16,0 0 1 0,-3-3 33 0,3 3 7 16,0 0 2-16,0 0 0 0,-6 3-86 0,-3 0-18 15,6 2-3-15,-3 3-1 0,3 2 18 0,-3 1 3 16,3 0 1-16,0 2 0 0,0 0 0 0,0 3 0 16,0-3 0-16,0 3 0 0,0 0-52 0,0 2-12 15,0-2 0-15,0 0 0 0,0 0 0 0,3-3 0 0,0 0 0 0,-3 1 0 16,3-4 0-16,0-2 0 0,3 3 0 0,0-3 0 15,-3 0 26-15,3-3 2 0,3 3 1 0,0-5 0 32,-6-3-46-32,12 0-10 0,0-3-1 0,3-2-1 15,0-1-176-15,-6 1-35 0,0 0-8 0</inkml:trace>
  <inkml:trace contextRef="#ctx0" brushRef="#br0" timeOffset="-173884.83">7354 12435 1630 0,'0'0'36'0,"0"0"7"0,0 0 1 0,0 0 3 0,3-5-38 0,-3 5-9 16,0 0 0-16,0 0 0 16,0 0 82-16,0 0 14 0,0 0 4 0,0 0 0 0,0 0-12 0,0 5-1 15,0 1-1-15,0-1 0 0,0-5-25 0,0 5-5 16,-3 1 0-16,0-1-1 0,-3 3-11 0,3 0-1 15,0 2-1-15,0 4 0 0,-3 1 18 0,0 1 3 16,0 3 1-16,0-1 0 0,0 1-52 0,-3 2-12 16,3 0 0-16,1 0 0 0,-1-2 0 0,3-3 0 15,0 0 0-15,3-3 0 0,-6-3 54 0,6 1 8 16,-3-3 2-16,3 0 0 0,3-3-52 0,-3-5-12 16,3 3 0-16,-3-3 0 0,0 0 0 0,0 0 0 0,12-3 0 0,-4-5 0 31,4 0-48-31,-3-2-13 0,3-6-3 0,-3 0 0 0,3 0 52 0,-3-2 12 15,3 2 0-15,0-3 0 16,-3-5-54-16,3 6-8 0,0 5-2 0,-4-3 0 0,1 0 36 0,0 3 6 0,0-1 2 16,0 4 0-16,0-1 32 0,-9 11 6 0,0 0 2 0,12-5 0 31,-12 5-44-31,0 0-8 0,0 0-1 0,12 0-1 16,-12 0 3-16,0 0 1 0,0 0 0 0,15-5 0 0,-15 5 54 0,12 0 10 0,-12 0 2 0,9 5 1 15,-9-5-12-15,6 3-2 0,3 2-1 0,-7 3 0 16,4 0-14-16,-6 2-8 0,0 1 10 0,0 2-10 15,-6 0 57-15,4 3 6 0,2 3 1 0,-3-1 0 16,0 1-52-16,0-3-12 0,0 2 0 0,0-2 0 16,0 0 36-16,3-3 5 0,0-2 1 0,0-1 0 0,3 1-31 15,0-3-11-15,0 0 0 0,3 0 9 0,-1-6 8 0,1 4 2 16,-6-6 0-16,9 2 0 16,-9-2-118-16,0 0-23 0,0 0-5 0,0 0-717 15,12-5-144-15</inkml:trace>
  <inkml:trace contextRef="#ctx0" brushRef="#br0" timeOffset="-172071.81">8351 12523 230 0,'3'18'20'0,"-3"-18"-20"0,0 0 0 16,0 0 0-16,0 0 214 0,3 6 38 16,-3-6 8-16,0 0 2 0,0 0-138 0,0 0-27 0,0 0-5 0,0 0-2 15,0 2 20-15,0 6 4 0,0 3 1 0,0-3 0 16,0 5-41-16,-6 0-8 0,6 3-2 0,-3-3 0 15,-3 3-22-15,3 0-5 0,0 0-1 0,-3 0 0 16,0 0-9-16,3-3-3 0,-3 0 0 0,3 0 0 16,0-2-11-16,0-1-2 0,0 4-1 0,1-4 0 15,-1-2-10-15,3-3 0 0,0-5 9 0,0 0-9 16,0 0 8-16,0 0-8 0,0 0 10 0,0 0-10 16,0 0 14-16,0 0-3 0,0 0-1 0,8-10 0 0,4 2-10 0,-3-3-16 15,0 3 4-15,-3 1 1 0,3-1 22 16,-3 0 4-16,3-6 1 0,0-1 0 0,3-1-26 0,-3-6-5 15,3-1-1-15,3-12 0 0,2 9 16 0,-5 10 0 16,-3 3 0 0,3 2 0-16,-3 6 0 0,3 0 0 0,-3-1 0 0,0 1 0 0,0 0 0 0,3-3 16 15,0 5-3-15,-3 0-1 0,-1 3-12 0,1-2 0 16,0-1 0-16,0 3 0 0,-3 0 0 0,0 3-8 16,0-3 8-16,0 2 0 0,0 1 0 0,-3 0 0 15,0-1 0-15,0 4 0 0,0-4 0 0,0 1 9 16,0 5-9-16,-3-3 12 0,-3 3 9 0,3 0 3 15,-3 3 0-15,0 2 0 0,0 0 0 0,-3 3 1 16,3 0 0-16,-3 2 0 0,0-4-6 0,3-1-2 0,-3 3 0 16,0 0 0-16,0-3-6 0,3 0-2 0,-3-2 0 15,3-1 0-15,3-2-9 0,0-3 8 0,0 1-8 16,0-4 8 0,3 4-30-16,3-4-6 0,-6 1-2 0,0 0 0 0,0-1 75 0,3-2 15 0,0-2 4 0,0-1 0 15,0 0-52-15,0 1-12 0,3 2 0 0,-3-3 0 16,-3 3 0-16,0 0 0 0,0 0 0 0,0 0 0 15,0 0-48 1,3-11-13-16,3 4-3 0,-6 7 0 0,0 0-124 16,0 0-24-16,0 0-6 0,0 0-1 0</inkml:trace>
  <inkml:trace contextRef="#ctx0" brushRef="#br0" timeOffset="-171484.43">8646 12581 115 0,'6'-32'0'0,"-6"24"10"0,0 8-10 0,0 0 0 16,0 0 0-16,0 0 0 0,0-10 289 0,0 2 56 0,0 8 11 0,0 0 3 16,6-3-216-16,0 0-43 0,0 3-9 0,0 0-2 15,0-2-33-15,2-3-8 0,1-1 0 0,-3-2-1 16,9 3-24-16,-3-3-5 0,-3 3-1 0,0-3 0 15,0 3 38-15,0-1 7 0,0 1 2 0,0 0 0 16,0 2-52-16,0 0-12 0,-9 3 0 0,8-2 0 16,1-1 0-16,0 3 0 0,-9 0 0 0,9 0 0 15,0 3 0-15,-3-1 0 0,-6-2 0 0,6 3 0 16,0 0 40-16,-3-1 6 0,3 4 1 0,-3-1 0 16,-3 0-24-16,-3 0-5 0,3 6-1 0,0-3 0 0,-6 3 23 0,3-1 5 15,0 1 1-15,0 2 0 0,0 0-22 16,0 3-5-16,-3 0-1 0,3 0 0 15,3 0-18-15,-3 0 0 0,-3-3 0 0,6 3 0 0,0 0 0 16,-3-3 0-16,0 0 0 0,0-2 0 0,6-3 33 0,0 2 3 16,-3-2 1-16,0 0 0 0,3-3-28 0,3 1-9 15,-3-1 0-15,0-2 0 0,0 2 27 0,3-3-2 16,3-2 0-16,3 3 0 16,-3-3-71-16,0 0-14 0,3 0-4 0,-3-3 0 15,3-2-51-15,-1 0-10 0,-2-3-3 0,3 0-580 16,-3-3-116-16</inkml:trace>
  <inkml:trace contextRef="#ctx0" brushRef="#br0" timeOffset="-171258.42">9193 12420 1152 0,'0'5'102'0,"-2"0"-82"16,-1 0-20-16,0 3 0 0,0-2 184 0,0 2 32 0,-3-3 6 15,3 3 2-15,-6 8-97 0,3 2-19 0,-3 1-4 0,0-6-1 16,3-8-63-16,0 1-12 16,0 4-2-16,0 6-1 0,0 8 27 0,-3-3 6 0,3-2 1 0,3-1 0 15,0-2-38-15,0 2-7 0,0-2-2 0,3-2 0 16,0-1-12-16,3-3-8 0,0-4 8 0,0-1-13 16,-3-5-92-16,9 3-19 0,-9-3-3 0,0 0-581 15,12-6-116-15</inkml:trace>
  <inkml:trace contextRef="#ctx0" brushRef="#br0" timeOffset="-171084.89">9274 12232 1573 0,'0'-14'69'0,"0"14"15"16,0 0-67-16,0 0-17 0,-3 6 0 0,3-6 0 0,0 5 28 0,0 0 3 15,0 1 0-15,0-1 0 16,0 3-46-16,0 0-9 0,-3 2-1 0</inkml:trace>
  <inkml:trace contextRef="#ctx0" brushRef="#br0" timeOffset="-170519.36">9313 12475 1267 0,'0'0'112'0,"3"0"-89"16,-1-3-23-16,1 1 0 0,-3-3 107 0,3 2 17 0,-3 3 3 0,0 0 1 15,0 0-52-15,0 0-9 0,0 0-3 0,0 8 0 0,-3 2 12 16,3 1 3-16,0 2 0 0,-3 0 0 16,1 3-26-16,-1 0-5 0,0 5 0 0,-3-2-1 0,3 2-2 0,-3-2 0 15,3 2 0-15,0-3 0 0,-3 1-7 0,3-6-2 16,0 0 0-16,0 0 0 0,3 1-16 0,-3-4-4 16,3-10-1-16,0 8 0 0,3 0-5 0,-3-8-1 15,0 0 0-15,3 3 0 0,0-1-9 0,3-2 0 16,3-5 0-16,0 3 8 0,0-1 12 0,-1-5 3 15,4-3 0-15,3-2 0 0,0-3-23 0,-3 0 0 16,0-5 0-16,0 0 0 16,3 0-47-16,-3 0-13 0,0 0-4 0,2-1 0 0,-2 6 41 0,0 1 8 15,0 1 2-15,-3 6 0 0,0-2 4 0,0 5 1 16,-3-1 0-16,0 1 0 0,0 5 8 0,0 0-8 0,-3 0 8 16,3 5-8-16,-3-2 8 0,-3-3 0 0,0 0 0 15,-3 11 0-15,3 2 20 0,-3 3-1 16,0-1 0-16,0 1 0 0,0 3 1 0,0-3 0 0,0 0 0 15,0 2 0-15,0-2-7 0,3-3-1 16,0-2 0-16,0 2 0 0,0 0-4 0,0-2 0 0,0-11-8 0,0 10 12 16,3 1-12-16,0-6 0 0,0 1 0 0,3-4 0 15,0 1 0-15,0 2 0 0,0 1 0 0,3-4 0 16,-1-4-118-16,-2-1-20 0,3 0-4 16,-3-2-592-16,3 0-118 0</inkml:trace>
  <inkml:trace contextRef="#ctx0" brushRef="#br0" timeOffset="-170297.41">9792 12446 1598 0,'0'0'71'0,"0"0"14"16,0 0-68-16,0 8-17 0,-3-3 0 0,0 3 0 0,-3 3 131 0,3-1 22 16,0 1 5-16,0 2 1 0,0 3-71 0,0 0-15 15,-3 2-2-15,0 1-1 0,3 2-57 0,0-2-13 16,-3 2 0-16,3-3 0 0,3 1 52 0,-3-3 9 15,0-6 3-15,3 4 0 16,-3-7-74-16,3 4-14 0,3-3-4 0,0-3 0 16,-3 1-15-16,0-4-3 0,0-2-1 0,0 0 0 15,0 0-158-15,0 0-32 0,0 0-7 0,0 0-568 0</inkml:trace>
  <inkml:trace contextRef="#ctx0" brushRef="#br0" timeOffset="-170117.1">9896 12163 1497 0,'0'0'32'0,"0"0"8"0,0 0 0 0,-3-3 4 0,3-5-36 0,0 3-8 0,0 5 0 0,0 0 0 16,0 0 53-16,0 0 9 0,0 0 2 0,0 0 0 15,0 0-154-15,6 5-30 16,0 11-7-16,-6-16-1 0</inkml:trace>
  <inkml:trace contextRef="#ctx0" brushRef="#br0" timeOffset="-169165.03">10021 12417 1443 0,'0'0'32'0,"0"0"6"0,0 0 2 0,0 0 0 0,-3-3-32 0,3 3-8 0,0 0 0 0,0 0 0 16,0 0 103-16,0 0 18 0,0 0 4 0,0 0 1 15,0 0-46-15,0 0-10 0,0 0-2 0,-3 6 0 16,0 4-18-16,0-2-4 0,-3 3-1 0,0-1 0 0,0 1-7 0,0 2-2 16,0 0 0-16,0 3 0 0,0 3 20 0,0-1 3 15,0-2 1-15,1 3 0 0,-1-4-60 0,0 1-19 16,3-2 0-16,0-1 0 0,0 0 19 0,3-5 11 16,0-8-2-16,0 8 0 0,0-8-9 15,0 0 0-15,0 0 0 0,3 3 8 0,3-3-8 0,0 0 12 16,0-6-12-16,2-2 12 0,-2 0-12 0,3-2 8 15,3-3-8-15,-3-3 8 0,3 0-8 0,0 0 0 16,0-3 0-16,0 1 0 0,0 2 0 0,0 0 0 16,-3 0-12-16,2 3 12 0,1 0-11 0,0 2 11 15,-3 1-8-15,0 2 8 0,0 2 0 0,-3 1-8 16,3 0 8-16,0 2 0 0,-6 1-8 0,0 2 8 16,3 0-8-16,0 0 8 0,-6 0 0 0,3 2-10 15,0 1 10-15,-3-3 0 0,3 8 0 0,0 0 20 0,-3 0-2 0,0 2-1 16,0-2-17-16,0 3 0 0,-3 2 0 0,0 0 0 15,-3 3 12-15,3 0 0 0,-3 5-1 0,0-2 0 16,3-3 8-16,0-1 1 0,0 4 1 0,0-6 0 16,0 0 9-16,0-5 2 0,3 0 0 0,0-8 0 15,-3 8-32-15,3-8-18 0,0 0 2 0,0 0 1 16,6 0 24-16,0-5 5 0,3-3 1 0,0 0 0 16,0-5-15-16,0-6 0 0,3 3 0 0,-4-2 0 15,1-1 0-15,3-2 0 0,0 3 0 0,0-3 0 31,-3 5-48-31,0 2-13 0,3 1-3 0,0 3 0 0,-3-1 52 0,3 6 12 0,3-1 0 0,-4 1 0 16,-2 0 0-16,0 2 0 0,-3 1 9 0,0-1-9 16,3 0 0-16,-6 3 0 0,3 0 0 0,-3 0 0 0,3 0 0 0,-3 6-8 15,-3-6 8-15,3 5 0 0,-3-5 0 0,0 0 0 16,3 8 0-16,-3 2 0 0,0 4 12 0,0-1-3 16,-3-3-1-16,3 1 0 0,-3-6-8 0,3 3-16 15,-3 3 4-15,0-1 1 0,0 1 35 0,-3 5 8 16,3 0 0-16,0 0 1 0,0-3-1 0,3 3-1 15,-3-3 0-15,6 0 0 0,0 0-44 0,0 1-9 16,0-6-2-16,0 2 0 0,3-2 12 0,3 0 1 16,0-5 1-16,0-1 0 15,0-2-136-15,0 0-27 0,3-2-6 0,-4-1-866 0</inkml:trace>
  <inkml:trace contextRef="#ctx0" brushRef="#br0" timeOffset="-168928.18">10729 12383 748 0,'0'0'33'0,"0"0"7"0,0 0-32 0,0 0-8 0,0 0 0 0,0 2 0 15,-6 6 276-15,3-3 54 0,0 3 10 0,-2 0 3 16,2 0-204-16,0 0-41 0,-3 3-8 0,0 2-2 16,0 3-43-16,0-3-9 0,3 3-1 0,0 2-1 15,0 1-17-15,-3-1-3 0,3 1-1 0,0 2 0 16,3-2-13-16,-3-3 9 0,3-1-9 0,0 1 8 15,3-2-8-15,-3-4-14 0,3-5 3 0,-3-5 1 16,3 8-152-16,-3-8-30 0,0 0-7 0,6-2-406 16,3-1-82-16</inkml:trace>
  <inkml:trace contextRef="#ctx0" brushRef="#br0" timeOffset="-168756.88">10831 12179 1728 0,'0'0'38'0,"-6"5"8"0,3 0 2 0,-3 3 0 0,0-2-39 0,3-1-9 15,0 3 0-15,0-3 0 0,3 3 39 0,-3-3 5 16,3 3 2-16,3 0 0 16,-3 0-125-16,0 0-25 0,3-3-4 0,-3-5-2 0</inkml:trace>
  <inkml:trace contextRef="#ctx0" brushRef="#br0" timeOffset="-168185.03">10872 12499 1879 0,'0'0'41'0,"0"0"9"0,0 0 2 0,0 0 0 0,0 0-41 0,6 5-11 0,0 1 0 0,0-4 0 16,0-2 35-16,0 3 5 0,3-3 0 0,0 0 1 15,0-3-24-15,3 1-5 0,-3-1 0 0,0-2-1 16,0-1-11-16,-1 4 10 0,1-1-10 0,-3-5 10 16,3 0-10-16,0 0 0 0,-3 0 9 0,0 0-9 15,0 0 0-15,0-2 8 0,-3 2-8 0,3 0 0 16,-6-3 8-16,3 3-8 0,-3 0 10 0,0 3-10 16,0 5 13-16,0 0-3 0,-3-8-1 0,-3 6 0 15,6 2 27-15,0 0 4 0,-9-6 2 0,0 6 0 0,-3 8 4 0,3 0 1 16,0-5 0-16,-3 7 0 0,4 1-10 0,-4 2-1 15,3-2-1-15,-3 2 0 0,6 0-17 0,0 0-3 16,0 3-1-16,3 0 0 0,3 3-14 0,0 2 0 16,0-3 0-16,3 1 0 0,3-3 0 0,-3 0 0 15,6 0 0-15,0-3 0 0,0-3 17 0,3-2 1 16,-4-2 0-16,4-1 0 0,0-2-27 0,0-6-6 16,0-2-1-16,0 2 0 15,-3-2-13-15,3-3-3 0,0 0-1 0,0 0 0 16,-3-5-16-16,2 2-3 0,1 0-1 0,-3 1 0 0,0-1 32 0,0 3 6 15,-3 6 2-15,-3-4 0 0,3 6 13 0,-6 0 0 0,0 0 0 0,3 8-9 16,0 3 24-16,-3 0 5 0,0 2 0 0,-3 3 1 16,3-3 13-16,-3 0 2 0,3 0 1 0,-3-2 0 15,3-3-5-15,0 0 0 0,0 0-1 0,0-8 0 16,0 0-13-16,6 5-2 0,-6 0-1 0,0-5 0 16,9 0-15-16,-3-5 0 0,3 0-9 0,-3-3 9 15,3 0 0-15,0-5 0 0,3 2 0 0,-4-5 0 16,1-2 0-16,0-1 0 0,-6 1 0 0,3-1 0 15,3 3 0-15,0-2 0 0,3-1 0 0,0 1 0 16,3 2-168 0,-3 0-28-16,0-5-6 0,0 2-773 0</inkml:trace>
  <inkml:trace contextRef="#ctx0" brushRef="#br0" timeOffset="-167651.87">11730 11840 1472 0,'0'5'0'0,"-3"3"241"0,0 3 49 0,0 0 10 0,0 2 1 15,-3 0-188-15,0 3-37 0,0 0-8 16,0 8-2-16,-3-3-6 0,0 3 0 0,0 5-1 0,0 2 0 15,0 9-43-15,0 0-16 16,0 2 11-16,0-2-11 0,0-3 0 0,0-3 0 0,1 9 0 0,2-6 0 16,0-14 29-16,-3 1 0 0,6 0 0 0,-3-3 0 31,0 6-46-31,0-4-10 0,3-4-1 0,0 2-1 0,0 0 29 16,0 0 0-16,3-5 0 0,-3 3 0 15,3-3-37-15,0-3-2 0,-3-5 0 0,3 0 0 16,0-8-142-16,0 0-29 0,0 0-6 0,0 0 0 15,0 0 19-15,-3-5 4 0,0-3 1 0,-3 2 0 0,3-4 102 16,-3-3 21-16,0-6 4 0,0 3 1 16,-3-5 0-16,6 5 0 0,-6-2 0 0,6 2 0 0,-2 0 102 0,2 0 21 15,0 3 4-15,-3 5 1 0,6 2 102 0,-3-1 21 0,-3-7 4 0,3 6 1 16,3 0-52-16,0 0-9 0,0 3-3 0,0 5 0 16,-3-5 0-16,3 5 0 0,0 0 0 0,0 0 0 0,0 0-102 0,9-3-26 15,3-5 0-15,-3 6 0 0,-1 4 0 16,1-4 0-16,3-4 0 0,0 4 0 0,-3-4 37 0,3 6 3 15,0 3 0-15,0 2 0 0,0-2-28 0,3-6-12 16,-3-2 10-16,-4 2-10 0,4 6 8 0,-3 2-8 16,3-2 0-16,-3-3 0 0,3-5 0 0,-3 5 0 15,0 5 0-15,0 0 0 16,3-7-84-16,-6 4-22 0,0 4-5 0,-6-6-1029 16</inkml:trace>
  <inkml:trace contextRef="#ctx0" brushRef="#br0" timeOffset="-165448.93">12563 12570 115 0,'3'19'0'0,"-3"-14"10"16,0-5-10-16,0 0 0 0,3-5 0 0,0-3 0 0,-3 3 212 0,3-1 41 16,0 4 8-16,3-6 2 0,0 2-153 0,-3-1-30 15,3-1-7-15,-3 0-1 0,0 0-19 0,0 2-4 16,-3 6-1-16,3-10 0 0,0-1-12 0,0 1-4 15,2 2 0-15,-2 0 0 0,-3-3 0 0,3 3 0 16,0 0 0-16,-3 8 0 0,0 0 27 0,0-10 5 0,-3-3 0 0,0 2 1 16,0 3-21-16,-2 0-5 15,2-2-1-15,-6-1 0 0,-3-2 2 0,0 5 0 16,0 2 0-16,0 1 0 0,-3 0-3 0,3 0 0 16,-3 2 0-16,3 3 0 0,3 3-19 0,-2 2-4 0,-4-5-1 0,3 5 0 15,0 3 41-15,0 3 8 0,0-1 2 0,0 4 0 16,-3-4-64-16,-3 3 0 0,7 1-16 15,-7-1 3-15,3 0 13 0,-3 3 16 0,3 0-3 0,3 2-1 16,0 3-12-16,3 1 0 0,0 1 0 0,0 1 0 16,3 0 20-16,4 0 2 0,2-3 0 0,2-2 0 15,1-4-22-15,3 1 0 0,0 0 0 0,6-3 8 16,0-2-8-16,0-3 0 0,3-3 0 0,3 1 8 16,-3-6-8-16,0-3 11 0,2-5-11 0,1 3 12 15,0-3-12-15,0-3 0 0,0-5 0 0,0-5 8 16,3-3-22-16,2-2-5 0,1-9-1 0,0 4 0 15,0-1-96-15,0 5-20 0,2 1-4 16,1-3-1-16,-3 0-68 0,0 0-14 16,18-27-2-16,-16 11-522 0</inkml:trace>
  <inkml:trace contextRef="#ctx0" brushRef="#br0" timeOffset="-165152.22">13054 11578 633 0,'-6'21'56'0,"6"-13"-44"15,0-8-12-15,-6 11 0 0,0 2 244 0,0 0 48 16,0 6 8-16,0-3 3 0,-3 2-139 0,-2 3-28 16,2 3-6-16,-6 0-1 0,3 2-16 0,-3 12-3 15,-3-4-1-15,0 0 0 0,0-2-52 0,3 2-10 16,-2 6-3-16,2 5 0 0,-3 0-6 0,0 3-2 0,3-3 0 0,-3-3 0 16,0-2-26-16,4-6-10 15,-1 1 0-15,0-1 9 0,0-2-9 0,3-1 0 0,0 6 0 0,3-2 0 16,0-3 0-16,6-3 0 0,3 0 0 0,0-3 0 15,0-5 0-15,3-2 0 0,3-1 0 16,0-4 0-16,0-4 0 0,3-4 0 0,0-1 0 16,0 0 0-1,3-2-49-15,0-3-12 0,3-3-3 0,-1-2 0 16,1 0-102-16,0-3-21 0,-3-3-4 0,0-2-478 0,3-3-96 0</inkml:trace>
  <inkml:trace contextRef="#ctx0" brushRef="#br0" timeOffset="-164948.45">12968 12409 230 0,'0'0'20'0,"0"0"-20"15,0 0 0-15,0 0 0 0,0 0 337 0,0 0 63 16,0 0 13-16,0 0 3 0,-3 5-231 0,0 1-45 16,0-1-10-16,0 3-2 0,-3 2 0 0,3 1 0 15,-3 2 0-15,0 0 0 0,0 6-76 0,0-1-16 16,0 1-4-16,0-1 0 0,3 1-9 0,-3 0-3 16,3-4 0-16,3 4 0 0,0-6-20 0,0-2 0 15,3-1 0-15,-3 1 0 0,3-6 14 0,0 0-2 16,0-5 0-16,3-2 0 15,-3-3-112-15,6-3-22 0,3-3-5 0,-3-5-1 16,3 0-153-16,0-2-31 0,15-27-7 0,-10 13-1 0</inkml:trace>
  <inkml:trace contextRef="#ctx0" brushRef="#br0" timeOffset="-164792.28">13126 12142 1036 0,'-3'8'92'0,"3"-3"-73"0,-3 0-19 0,0 1 0 16,-3-1 230-16,3 0 42 0,-3 0 9 0,3 1 2 15,-3-1-179-15,6-5-35 0,-3 8-7 0,3 0-2 16,0-8-45-16,-3 8-15 0,3 0 8 0,0 2-8 16,3-2-47-16,0 3-13 0,-3-1-2 0,3 1-576 15,0-3-115-15</inkml:trace>
  <inkml:trace contextRef="#ctx0" brushRef="#br0" timeOffset="-164436.75">13277 12457 345 0,'0'0'15'0,"0"0"4"0,0 0-19 0,9 0 0 0,-3-3 0 0,0 0 0 0,0 1 231 0,0-1 42 16,0 0 9-16,0-2 2 0,0 2-175 0,0 1-34 16,0-1-7-16,0-2-2 0,0-6-26 0,-3 3-4 15,3-2-2-15,-3 2 0 0,-3 8 22 0,3-8 4 16,0-3 0-16,-3 3 1 0,0 8 1 0,0 0 0 15,-3-5 0-15,0 0 0 0,0 2 4 0,0 0 1 16,-6 3 0-16,3 0 0 0,-3 3-8 0,0 0-2 16,-3-6 0-16,3 6 0 0,-3 5-8 0,-3 0-1 15,0 0-1-15,1 2 0 0,-1 3-10 0,3 1-1 16,-3-4-1-16,3 1 0 0,3 2-11 0,-3 0-1 16,6 3-1-16,0 0 0 0,0 3-10 0,6-1-1 15,0 1-1-15,0-1 0 0,3-2-10 0,3 2 0 16,3-2 0-16,0-2 8 0,3-4-8 0,-3-2 0 0,6 3 0 15,0-6 0-15,-3-2 0 0,5-3-16 0,-2-3 3 16,0 0 0 0,0-7-128-16,3-1-26 0,3-2-5 0,0-3-984 0</inkml:trace>
  <inkml:trace contextRef="#ctx0" brushRef="#br0" timeOffset="-163949.93">14260 12171 1526 0,'-3'13'68'0,"-3"-8"13"0,3 3-65 0,-3-2-16 0,0-1 0 0,0 3 0 16,0 2 112-16,-3 6 18 0,0 5 4 0,0 1 1 16,-3-1-58-16,0 0-11 0,0 0-2 0,-3 6-1 15,4-4-29-15,-4 1-6 0,3 0 0 0,-3 2-1 16,3 1-17-16,0-1-10 0,6-2 12 0,0 0-12 31,0-3-67-31,3-5-20 0,0 0-4 0,3-8-552 0,0 0-110 0</inkml:trace>
  <inkml:trace contextRef="#ctx0" brushRef="#br0" timeOffset="-163278.72">13962 11962 1879 0,'0'0'41'0,"0"0"9"0,0 0 2 0,0 0 0 0,0 0-41 0,0-5-11 16,0 5 0-16,0-6 0 0,0 6 71 0,0-8 12 16,3 0 2-16,3 0 1 0,3-2-39 0,6-1-8 0,0 3-2 0,5-5 0 15,7 0-3-15,-3 0-1 16,3-3 0-16,3-3 0 0,-1 3-17 0,-8 3-3 15,6-3-1-15,-3 3 0 0,6 2-12 0,-4 1 8 0,1-1-8 0,3-2 0 16,0 5 0-16,8 0 0 0,1 6 0 16,-9-1 0-16,-6 3 0 0,-4 0 0 15,4 5 0-15,-3 0 0 0,-6 6 0 0,-3 0 0 0,0 2 0 16,0 5 0-16,-3 1 0 0,-3-1 8 0,-3-2-8 0,-3 3 0 16,-3 2 0-16,0 0 8 0,-9-2-8 0,0-1 0 15,0-2 12-15,-3 3-4 0,-3-1-8 0,-3 1 12 16,0-1 7-16,1 3 1 0,2 0 0 0,-3 6 0 15,3-1-7-15,-3-2-1 0,0 0 0 0,4 0 0 16,-1-3-12-16,0-2 0 0,0-4 0 0,3 1 0 16,0-2 32-16,3-1 4 0,3-3 1 0,0 1 0 15,3-1-27-15,1-2-10 0,-1-2 0 0,6 2 9 16,0 0-9-16,3 0 0 0,0-3 0 0,5 0 0 0,-2 6-8 16,3-3 8-16,3-3 0 0,0 0 0 0,3 1 18 0,0-1 8 15,-3 0 2-15,3 3 0 16,0-3-74-16,-4 1-14 0,1 2-4 0,-3-1 0 0,0 1 52 0,-6 6 12 15,3-1 0-15,-3 0 0 0,-3 0 0 0,0 3 0 16,3 3 0-16,-6 2 0 0,-3-3 0 0,0 1 0 16,-3 2 0-16,0-2 0 0,-3-1 0 0,1-2 0 15,-1 0 0-15,-3-3 0 0,0 0 10 0,0-2 5 16,-3-3 1-16,0-3 0 0,0 0-2 0,-2 1 0 16,-1 2 0-16,-3-3 0 0,0 0-5 0,-3-2-1 0,-2-6 0 15,-1 3 0-15,0-2-8 0,3-1 10 0,3-2-10 0,1-3 10 16,-1 0-10-16,3-3 8 15,0-2-8-15,3-3 8 0,3-2-8 0,1 2 0 0,5-3 0 0,3 3 0 16,0 0 0-16,3 1 0 0,0 1-11 16,3 1 11-1,3 3-39-15,3-1-2 0,0 0-1 0,3 3 0 16,2 1-69-16,1-1-13 0,3 0-4 0,-3 2-580 0,3-2-116 0</inkml:trace>
  <inkml:trace contextRef="#ctx0" brushRef="#br0" timeOffset="-162863.96">14563 12443 1936 0,'0'0'43'0,"0"0"9"0,0 0 1 0,0 0 1 0,0 0-43 0,0 0-11 16,0 0 0-16,0 0 0 0,0 0 36 0,0 0 6 15,0 0 1-15,0 0 0 0,0 0-23 0,9 3-5 16,3-8-1-16,-3 2 0 0,-3-2-14 0,0-1 11 16,3 4-11-16,-3-3 10 0,0-3-10 0,0 0 10 15,0-3-10-15,-3 3 10 0,0 0-10 0,0 0 0 16,0 0 9-16,-3 0-9 0,0 0 11 0,0 1-3 16,-3 1 0-16,-3 1 0 0,0 5 24 0,0 0 5 15,0-3 1-15,0 3 0 0,-6 0 8 0,0 3 2 16,0 5 0-16,-3-3 0 0,0 3-12 0,-3-3-1 15,1 6-1-15,2 2 0 0,0 3 24 0,3 0 5 0,-3-3 1 0,6 3 0 16,0-3-52-16,0 6-12 0,6 2 0 16,0 0 0-16,0 0 0 0,3 3 0 0,6-3 0 15,0 0 0-15,3-5 0 0,0 0 0 0,6-3 0 0,0-2 0 16,3-6-9-16,3 1-5 0,-1-6-1 0,1-3 0 31,-3-5-27-31,3 0-6 0,-3-8 0 0,0 0-1 0,-1 0-174 0,1-2-34 0,0-6-7 16</inkml:trace>
  <inkml:trace contextRef="#ctx0" brushRef="#br0" timeOffset="-162562.65">15138 11650 1825 0,'0'0'80'0,"0"0"18"0,0 0-78 0,-3 10-20 0,-3 9 0 0,3-3 0 16,0 2 132-16,-3-2 24 0,0 0 4 0,3 2 0 0,-6 1-67 0,3 2-13 16,-3 3-4-16,-3 8 0 0,0-6-24 0,-3 1-6 15,3-1-1-15,-2 3 0 0,-1 3-27 0,-3 5-6 16,0 5 0-16,0 3-1 0,0 0-11 0,3-5 0 16,4-3 0-16,-4 0 0 0,3 3 0 0,0-11 0 15,3-5 0-15,0-1 0 0,0-1 0 0,0-1 0 16,0 3 0-16,3-1 0 0,0-1 0 0,0 1 0 0,0-4 0 15,3-1 0 1,0-2-49-16,3-5-12 0,0-11-3 0,0 0 0 16,0 0-307-16,0 0-61 0,0-5-13 0,3-1-3 0</inkml:trace>
  <inkml:trace contextRef="#ctx0" brushRef="#br0" timeOffset="-162145.58">14807 12290 921 0,'-12'-11'40'0,"9"11"10"0,-3-2-40 0,3 4-10 0,-2 1 0 0,2 0 0 16,0-1 342-16,0 1 66 0,3 2 14 0,0-5 2 16,0 0-288-16,0 0-57 0,0 0-12 0,0 0-3 15,0 0-40-15,0 0-9 0,11-2-2 0,1 2 0 16,6 0-28-16,-3 0-5 0,3-6-2 0,0 4 0 16,0-4 22-16,3 4 0 0,-1-1 0 0,4-2 0 0,-3 2 20 0,3 0 9 15,-3 3 2-15,-3-2 0 0,-1 2-31 0,-2 0 0 16,3 0 0-16,-6 2 0 0,0 1 0 0,-3 0 8 15,0 2-8-15,0 0 0 0,-6 3 0 0,3 3 0 16,-3-1 0-16,3 4 0 0,-6-4 0 0,3 1 9 16,-3-1-9-16,-3 1 8 0,0-3 1 0,0 0 0 15,0 0 0-15,-3 0 0 0,3 2 12 0,0-2 3 16,0 0 0-16,0 3 0 0,-3-3 4 0,3 0 0 16,3-3 1-16,-3-2 0 0,3-3-13 0,0 0-2 15,0 5-1-15,0-5 0 0,3-8 3 0,-3 8 1 16,0 0 0-16,0 0 0 0,6-8-17 0,3-3 0 15,-3 1-13-15,0-3 5 0,0-6 8 0,3 3 0 0,-1 3 0 16,1 0 0-16,-3 2 0 0,0 6 0 16,-6 5 0-16,9-3-8 0,3-2-4 0,-3 0 0 0,-3-1 0 15,3 4 0 1,0-4-40-16,-9 6-8 0,0 0-1 0,12 0-1 16,0-5-242-16,-3 2-49 0,-9 3-10 0,20 8-521 0</inkml:trace>
  <inkml:trace contextRef="#ctx0" brushRef="#br0" timeOffset="-161611.89">15495 12417 172 0,'3'16'8'0,"0"-11"1"0,-3-5-9 16,0 0 0-16,0 0 0 0,0 0 0 0,3 0 395 0,3 5 77 16,-6-5 15-16,6 0 3 0,3-2-345 0,0-1-69 15,-3-2-13-15,2-3-3 0,-2 0-40 0,3-3-7 16,0 1-1-16,-3 2-1 0,3 5-11 0,0 1 10 15,-3-4-10-15,0-2 10 0,0 0-10 0,0-2 0 16,-3-6-12-16,0 3 12 0,3 2 15 0,-3-2 10 16,-3-3 3-16,0 0 0 0,0-2 12 0,-3-4 4 15,3 4 0-15,-3-1 0 0,0 1-7 0,-3 5-1 16,0 5 0-16,-3 0 0 0,3 5 12 0,-6 6 3 16,0 2 0-16,-3 6 0 0,-3 2-23 0,-2 5-4 15,-1 4 0-15,-6-1-1 0,6 0-11 0,0-3-1 16,1 1-1-16,-1-1 0 0,3 4 23 0,3-4 5 15,0-2 1-15,3 0 0 0,3 0-28 0,3-3-11 0,3 0 8 16,0-2-8-16,0 2 0 0,6-2 0 0,3-3 0 16,0-1 0-16,0 4 0 0,3-6 0 15,0 1-8-15,3-4 8 0,0-2-16 0,6-2 0 0,0-1 1 0,8 0 0 16,-5-5-6-16,3-5-2 0,0-5 0 0,-6-4 0 31,3 7-51-31,-7-1-10 0,4 0-3 0,-6 3 0 16,3-1 44-16,-6 4 9 0,0 5 2 0,0-1 0 0,-3 4 32 0,0-1 0 0,0-2 0 0,-3 2 0 15,-3 3 24-15,0 0 4 0,0 0 2 0,0 0 0 16,-3 5 21-16,3 3 4 0,-6 0 1 0,3 0 0 16,0 5-20-16,0 1-4 0,-3 4-1 0,3-2 0 15,0-3 26-15,3-2 6 0,0 2 1 0,0 0 0 16,0-2-52-16,3-3-12 0,0 0 0 0,3-3 0 16,0 0 0-16,3 1 0 0,0-4 0 0,0-2 0 15,-1 0-100-15,7 0-24 0,0-2-4 0,0-4-716 16,0 1-143-16</inkml:trace>
  <inkml:trace contextRef="#ctx0" brushRef="#br0" timeOffset="-160612.33">16049 12406 1497 0,'2'14'32'0,"-2"-14"8"0,0 5 0 0,0-5 4 0,0 0-36 0,0 0-8 0,0 10 0 0,0-10 0 0,0 0 92 0,0 0 17 15,3-5 3-15,-3 0 1 16,0 5-37-16,0 0-8 0,0 0-2 0,0 0 0 15,0 0-42-15,3-5-9 0,0-1-2 0,-3 6 0 0,0 0-13 0,6-5 0 16,0-6 0-16,0-2 0 0,0 5 0 0,-3-2 0 16,0-1 0-16,0 0 0 0,0 1 39 0,-3-1 5 15,3 3 0-15,-3-2 1 0,-3-1-21 0,0 1-5 16,0-4-1-16,0-1 0 0,-3 1-18 0,-3-2 0 16,3 3 0-16,-3 0 0 0,1 5 33 0,-1 3 0 15,-3 2 0-15,0 3 0 0,-3 5-2 0,3 1-1 16,-3 2 0-16,0 5 0 0,-3 0-30 0,3 0 8 15,1 6-8-15,-4-3 0 0,3 0 0 0,0-3 0 0,3 3 0 16,0-3 0-16,3 0 0 0,0 0 0 16,0 1 0-16,6-1 0 0,0 0 0 0,3-2 0 0,-3 2 0 15,6-3 0-15,3-2 0 0,0 0 0 16,0 0 0-16,6-2 0 0,3-4 0 0,0-2 0 0,3-2 0 0,3-1 0 16,-4-2 0-16,1-1 0 15,0 4 0-15,3-4 0 0,-6-7-12 0,3-3 12 0,-3 0-12 0,3 6 12 31,-4-1-51-31,1 1-3 0,-3-4-1 0,0 4 0 0,0 2 55 0,-12 8 20 0,0 0-1 16,6-8 0-16,0 3-31 0,-6 5-5 0,0-6-2 0,0 4 0 16,0 4 45-16,0 1 9 0,-3 0 1 0,-3 2 1 15,0 6-8-15,0 2-1 0,-3 3-1 0,0-3 0 16,0-3-27-16,0 6 0 0,0 5 0 0,1 3 0 16,-1 0 36-16,-3 5 3 0,0 6 0 0,0 4 0 15,0 4-11-15,0-9-3 0,0 3 0 0,0-3 0 16,0 4-25-16,0-4-16 0,1-2 3 0,-1-1 0 0,3 4 21 15,-3 4 4-15,3 6 0 0,0 0 1 0,3-2-13 0,-3-4-12 16,0-4 3-16,0-1 0 0,0-5 9 0,0 0 0 16,6-5 0-16,-3-3 0 0,-3 1-11 0,1-1 11 15,-4 0-13-15,3 0 5 0,0 0-2 0,0-2 0 16,0-1 0-16,-3-2 0 0,0 0 10 0,0-5 14 16,0-3-3-16,-3-3-1 0,3-2 6 0,1-6 0 15,-1 0 1-15,0-5 0 0,0-2-17 0,0-4 0 16,3-1 0-16,0-4 0 0,0 1 0 0,0-1 0 15,3 6 0-15,3-6 0 0,0-10 33 0,3 3 3 16,0-1 1-16,0-2 0 0,3 0-21 0,3-3-5 16,-3-2-1-16,6-3 0 0,0 0 6 0,0 5 0 15,3 0 1-15,3 6 0 0,0-1-17 0,0 6-17 0,2-5 3 0,1 5 1 16,6 2 13-16,-6 1-9 0,-3-4 9 0,0 7-8 16,6-1-11-16,-4-3-1 0,4 3-1 0,-3-2 0 31,3-1-158-31,-3 3-31 0,3 0-6 0,-6 1-888 0</inkml:trace>
  <inkml:trace contextRef="#ctx0" brushRef="#br0" timeOffset="-160088.99">16424 12314 1267 0,'6'-14'28'0,"-6"14"5"0,2-2 2 0,-2 2 1 0,3-3-36 0,3 3 0 16,0-2 0-16,0-1 0 0,-3 0 58 0,3-2 5 15,0 2 1-15,-6 3 0 0,6-5-12 0,-6 5-1 16,0 0-1-16,3-5 0 0,3-1 9 0,-3 1 1 16,-3 0 1-16,0 5 0 0,0-8 15 0,0 3 2 15,-3 2 1-15,-3-2 0 0,3-1-7 0,-3 1-2 16,-3 0 0-16,3 2 0 0,-3 3-8 0,-3 0-2 15,1 3 0-15,-1-3 0 0,0 5 4 0,-3 0 0 0,0-2 0 16,0 5 0-16,3-3-52 0,0 1-12 0,0 2 0 0,3-1 0 16,1-1 0-16,2-1 0 0,-6 0 0 15,6 1 0-15,3-1 0 0,3 0 0 0,0 0 0 0,0 1 0 16,3-4 0-16,3 4 0 0,0-1 0 0,3 0 0 16,-1-2 0-16,1 2 0 15,3 1 0-15,0-4 0 0,3 3 0 0,-3 3 0 16,0 0 0-16,0-2 0 0,-3-1 0 0,3 0 0 0,-3 8 0 0,-3-5 0 15,2-2 0-15,-5-4 0 0,3 4 0 0,-3-1 0 16,0 0-48 0,-3 0-13-16,0 3-3 0,0 0 0 0,-3 0 52 0,-3 0 12 0,0 3 0 0,1-3 0 15,-4-3 48-15,0 3 13 0,-3-3 3 0,0 1 0 16,-3-1-52-16,0-2-12 0,-3 2 0 0,3-3 0 16,0 1 0-16,1 0 0 0,-4-3 0 0,3 0 0 15,0 0 0-15,6-3 0 0,-6 0 0 0,3-4 0 16,0 4 0-16,0-5 0 0,6 3 0 0,-2-1 0 15,-1-2-100-15,6 0-22 0,3 1-5 16,6-7-1025-16</inkml:trace>
  <inkml:trace contextRef="#ctx0" brushRef="#br0" timeOffset="-159257.52">16885 12282 1267 0,'0'0'28'0,"0"0"5"0,0 0 2 0,0 0 1 0,0 0-36 0,0 0 0 0,0 0 0 0,0 0 0 0,0 0 73 0,0 0 8 16,0 0 2-16,0 0 0 0,0 0-31 0,0 0-5 16,6-3-2-16,-6 1 0 0,3-1 9 0,-3 3 2 15,0-5 0-15,0 5 0 0,3-3 6 0,0 0 2 16,-6-4 0-16,3 7 0 0,0-6-10 0,0 6-2 15,-3-2 0-15,3 2 0 0,-6-6-4 0,6 6-2 16,-9 0 0-16,0-2 0 0,0-1-7 0,-3 3-2 16,0 3 0-16,-3-1 0 0,1 1-6 0,-1 2-2 15,3-2 0-15,-6 2 0 0,-3 0 6 0,9-2 1 16,3 5 0-16,-3-3 0 0,0 1-24 0,3-1-4 16,-5 0 0-16,2 3-8 0,3-3 11 0,-3 3-11 15,3 0 10-15,0-2-10 0,0-1 0 0,9-5 0 16,-6 0 0-16,3 5 0 0,3-5 0 0,0 0 0 0,0 0 0 15,0 5 0-15,0 3 0 0,3-2 0 0,6 2 0 16,0 0-10-16,3 2 10 0,-3-5-10 0,3-2 10 16,0 2-10-16,-3-2-1 0,2 2 0 0,-2 1 0 0,3-1 0 31,3-2-14-31,-3 4-3 0,-3-1-1 0,0 2 0 0,0 0 14 0,-3 2 3 16,-3-4 1-16,-3 1 0 0,0 4 11 0,-3-3 0 0,-6 3 0 0,3-3 0 15,-3 5-14-15,0-5-1 0,0 2 0 0,0 1 0 16,-6-1 63-16,0-2 13 0,4-2 3 0,-4 2 0 15,0-3-64-15,0-2-8 0,0-1-4 0,3 1-1 16,-3-3 13-16,3 0 0 0,0-3 12 0,0 1-12 16,1-4 8-16,2 1-8 0,0 0 0 0,3-3 0 0,-3 0 0 15,3-3 0-15,3 1-12 0,0 2 3 16,3-3-39-16,3 3-7 0,0-2-1 0,6-1-1 16,-3 6-136-16,3-3-27 0,0 2-6 0,6-1-715 15</inkml:trace>
  <inkml:trace contextRef="#ctx0" brushRef="#br0" timeOffset="-158765.04">17049 12253 345 0,'0'0'31'0,"0"0"-31"15,0 0 0-15,0 0 0 0,0 0 313 0,0 0 57 0,0 0 11 0,0 0 3 16,0 0-222-16,0 0-44 0,0 0-9 0,0 0-1 15,-3 5-36-15,0 3-6 0,0 3-2 0,-3-1 0 16,3-4-8-16,-3 1-1 0,0 7-1 0,0-4 0 16,-3 4-6-16,0-1 0 0,3-3-1 0,0 6 0 15,0 0-13-15,0-3-2 0,6 1-1 0,-3-1 0 16,0-3-19-16,3-2-3 0,0 0-1 0,3 3 0 16,0-3-8-16,-3-8 0 0,0 0 0 0,12 5 0 15,0-2 0-15,0-3 0 0,3-3 0 0,0 0 0 16,3 1 0-16,-4-4 0 0,1-1 0 0,3 1 0 15,-3 1-49 1,3-3-3-16,-6-3 0 0,3 1 0 0,-6 2 20 0,6-5 4 16,-1-6 1-16,1 6 0 0,0 2-8 15,-3 1-1-15,0-1-1 0,-3 1 0 0,-3 4 47 0,0 4 10 0,-3-4 1 0,3 1 1 16,-3 2-6-16,0 1 0 0,-6 2-1 0,3 0 0 0,0 0 19 16,0 2 4-16,-9 1 1 0,3 2 0 0,0 3-7 0,0 0 0 15,0 0-1-15,0 5 0 0,-6-2-4 16,6 2-1-16,0 0 0 0,0 1 0 0,-3-1-7 0,6 0-2 15,3-2 0-15,0 2 0 0,-3-2-31 0,3-1-6 16,3 1-2-16,3-1 0 0,3-2 39 0,-3 0 8 16,3-3 2-16,3 1 0 0,6-4-27 0,-3-2 0 15,-3-2 8-15,3 2-8 0,-1-6 0 0,1-1 0 16,3-4-10-16,-3 0 10 16,3 1-155-16,-3-1-25 0,0-2-4 0,0 0-947 0</inkml:trace>
  <inkml:trace contextRef="#ctx0" brushRef="#br0" timeOffset="-157811.31">17584 12287 691 0,'9'-5'61'0,"-9"5"-49"16,0 0-12-16,0 0 0 0,0 0 233 0,0 0 44 0,0 0 9 0,0 0 2 15,0 0-134-15,0 0-26 0,0 0-6 0,-3 3-1 16,-3-1-54-16,3 4-11 0,3-6-3 0,-6 5 0 15,-2 3 23-15,2 0 5 0,3 0 1 0,0 2 0 16,-3 1-62-16,0-1-12 0,3 4-8 0,-3-4 10 16,3 3 21-16,0-2 4 0,-3 0 1 0,0 2 0 15,6 0-19-15,-3-5-3 0,0 3-1 0,0-3 0 16,9-3-13-16,-6-5 8 0,0 0-8 0,0 0 0 16,0 0 8-16,6 0-8 0,3-3 0 0,0-2 0 15,0 0 0-15,6-3 0 0,2-3 0 0,-5 3 0 16,-3-2 9-16,0-1-9 0,9 0 8 0,3 1-8 15,-3 2 0-15,0-3 0 0,-1-5 0 0,4 6 0 16,-3-3-9-16,0 5 9 0,-3 0 0 0,0 0 0 16,-6 0-8-16,3 0 8 0,-3 3 0 0,0 2 0 0,-4 0-8 15,1 3 8-15,0 0 0 0,-6 0 0 0,6 3 0 0,-6-3 0 16,3 5 0-16,0 3 0 0,-3-3 0 16,0 3 0-16,0 3 0 0,-3 0 9 0,0-1-9 15,0 1 12-15,0-1-12 0,0 1 12 0,-3-3-1 16,3 2 0-16,-2 1 0 0,2-3 0 0,0 0 1 15,0-3 1-15,0 3 0 0,0-5 0 0,3 2-5 0,-3-2-8 16,3 2 11-16,0-5-11 0,0 0 0 0,0 0 0 16,0 0 0-16,6 0 0 0,3 0 0 0,-1-3 0 15,1-2 0-15,0 0 0 0,0-3 0 0,0 0 0 16,3 3 0-16,0-3 0 0,0-6-15 0,0 4-3 16,0 2-1-16,0 0 0 0,3 0-1 0,-7 0 0 15,4-5 0-15,-3 5 0 0,3 3 12 0,-3-1 8 16,0-2-12-16,-3 3 12 0,3 2 0 0,-3-2 20 0,0 5-2 0,-6 0-1 15,0 0-32-15,0 0-6 16,0 0-2-16,6 5 0 0,-3 6 37 0,0-3 7 0,-3-8 2 0,0 8 0 16,-3 3-23-16,0-1-10 0,-3-2 1 0,3 3 0 15,3-1 9-15,-3-2 12 0,-3 0-2 0,3 3-1 16,3-3-9-16,-3 0 0 0,0 2 9 0,0-5-9 16,3-5 0-16,-3 8 0 0,0-2 0 15,3-6 8-15,0 0-8 0,0 0 0 0,0 0 8 0,0 0-8 16,0 0 0-16,0 0 0 0,0 0 0 0,0 0 0 15,0 0-58 1,0 0-13-16,0 0-2 0,9-3-1 0,-3 3-164 16,0-5-33-16,3-6-6 0,-9 11-2 0</inkml:trace>
  <inkml:trace contextRef="#ctx0" brushRef="#br0" timeOffset="-157026.12">18305 12240 1742 0,'0'0'77'0,"0"0"16"0,0 0-74 0,0 0-19 16,0 0 0-16,0 0 0 0,0 0 85 0,0 0 14 0,0 8 2 0,0 0 1 15,-3-1-19-15,3 4-4 0,-3-6-1 0,3 3 0 16,-3 0-22-16,0 3-4 0,0-1 0 0,-3 4-1 16,3-4-24-16,-3-2-5 0,0 3-1 0,-3-3 0 15,3 5 35-15,3-3 6 0,-3-2 2 0,3 0 0 16,-3 3-52-16,6-3-12 0,0-3 0 0,0 0 0 15,-3 1 0-15,3-6 0 0,0 0 0 0,0 0 0 16,0 0 0-16,6 2 0 0,3 1 0 0,0-6 0 16,-3-2 0-16,3-3 0 0,3 0 0 0,-3 0 0 15,0 0 0-15,3-5 0 0,-3 3 0 0,0-1 0 16,2 0-20-16,-2 3-6 0,0-5-2 16,3 8 0-16,-3-3-6 0,0 3-2 15,0-1 0-15,0-2 0 0,0 3 54 0,0 0 10 0,-3 0 3 0,0-1 0 16,0 6-50-16,3 0-9 0,-1-2-3 0,-2 4 0 15,0-2 31-15,-6 0 0 0,0 0 0 0,0 0 0 0,0 0 0 0,3 8 0 16,0-3 0-16,0 3 0 0,-6-2 45 0,0-1 15 16,3 0 4-16,-3 3 0 0,3 0-52 0,-3-3-12 15,0 1 0-15,0 2 0 0,0 0 0 0,1 0 0 16,-1-3 0-16,3-5 0 0,0 5 0 0,0 3 0 16,0 0 0-16,0-8 0 0,0 0 0 0,0 0 0 15,0 0 0-15,0 0 0 0,5 5 0 0,4-5 0 16,0-5 0-16,0 2 0 0,3-5 0 0,0 3 0 15,0-3 0-15,-3 0 0 0,0-2 0 0,3-1 0 16,3 3 0-16,0 0 0 16,-4 0-48-16,4 0-13 0,0 0-3 0,3-2 0 0,-3 2 52 0,0 0 12 0,-3 3 0 0,0-1 0 15,-3 1 0-15,0 2 0 0,-1 1 0 0,1-1 0 16,-9 3 0-16,6 3 0 0,-6-3 0 0,0 0 0 16,0 0 0-16,3 2 0 0,0 6 0 0,0-2 0 15,-3 2 48-15,-3 0 13 0,3-1 3 0,-6 1 0 16,3 0-53-16,0 3-11 0,0 0 0 0,0-1 0 15,-3-2 0-15,3 0 0 0,3 3 0 0,-2-1 0 16,-1 1 0-16,3-1 0 0,0-4 0 0,0 2 0 16,0-1 0-16,3 1 0 0,2-5 0 0,-5-3 0 0,0 0 0 15,0 0-11-15,6 5 2 0,3-2 0 16,-3 0-139-16,3-1-28 16,-3 4-6-16,3-4-901 0</inkml:trace>
  <inkml:trace contextRef="#ctx0" brushRef="#br0" timeOffset="-156559.48">18969 12435 1897 0,'0'14'41'0,"0"-14"9"0,0 0 2 0,0 0 2 0,2-3-43 0,4-2-11 15,-3 2 0-15,-3 3 0 0,6 3 72 0,0-3 12 0,0-3 2 0,3 0 1 16,0 1-23-16,3 2-5 15,0-3-1-15,3-2 0 0,-3-3-58 0,3 0-12 0,-3 0-3 0,2 3 0 16,1-1 15-16,0 4 0 0,-6-1 0 0,3-2 10 16,-3-3 1-16,3 0 0 0,-3 5 0 0,-3-2 0 15,3 0 42-15,-3-1 9 0,-3 1 2 0,3-3 0 16,-1 0-52-16,-2 0-12 0,0 0 0 16,0 0 0-16,0-5 54 0,0 3 8 0,-3-6 2 0,3 0 0 15,-3 3-52-15,-3-1-12 0,0 1 0 0,0 5 0 16,0 3 0-16,-3 2 0 0,4 1 0 0,-7 4 0 15,0 4 54-15,0 2 8 0,-6 5 2 0,3 3 0 16,-3-3-52-16,3 3-12 0,-6-3 0 0,3 0 0 16,1 3 0-16,-1-3 0 0,3 1 0 0,3-1 0 15,-3-3 0-15,3 4 0 0,3 2 0 0,0-3 0 0,0 0 34 16,3 0 4-16,0 0 1 0,3 3 0 0,0-5-11 16,3-1-3-16,0-2 0 0,3 3 0 15,3-3-41-15,0 3-9 0,0-4-2 0,3 1 0 16,0-2-8-16,3 2-1 0,-4-3-1 0,1 0 0 0,0 0 37 0,0-2 0 15,0 0 0-15,-3-1 0 16,-9-2-59-16,12 0-4 0,-6 0-1 0,3 0 0 16,-3-2-113-16,3-1-23 0,-9 3-5 0,9 3-1 0</inkml:trace>
  <inkml:trace contextRef="#ctx0" brushRef="#br0" timeOffset="-154891.45">20079 12443 172 0,'0'0'8'0,"0"0"1"0,0 0-9 0,0 0 0 0,0 0 0 0,0 0 0 15,0 0 345-15,0 0 67 0,0 0 14 0,0 0 2 16,0 0-273-16,0 0-55 0,0 0-12 0,0 0-1 16,6 0-34-16,-3-2-6 0,3-1-2 0,-3 3 0 15,3-3-21-15,-3 1-5 0,3 2-1 0,-4-3 0 16,7-2-6-16,-6 2 0 0,0 1-1 0,3-4 0 16,0 1-11-16,3 0 12 0,-3-1-12 0,0-2 12 15,-3 3-3-15,0-3 0 0,3 0 0 0,-3 0 0 16,-3 0 10-16,0 0 1 0,-3-2 1 0,3 2 0 0,-3-3 9 0,0 3 2 15,-3 0 0-15,-3-2 0 16,0-1-3-16,3 3 0 0,-3 0 0 0,0 1 0 0,-2-1-8 16,-1 2-1-16,-3 1-1 0,-3 5 0 0,0 5 5 0,-3 1 0 15,-3 2 1-15,1 2 0 0,-1 3-8 0,3 3-1 16,0-3-1-16,0 6 0 0,3-1-5 0,-2 1-1 16,2 0 0-16,3-1 0 0,0 1 7 0,3-1 0 15,3-5 1-15,0 8 0 0,0-2-17 0,0 5 0 16,3-6 0-16,6 1 0 0,-3-3 0 0,3-6 0 15,3-2 0-15,0 0 0 0,6 0-14 0,0-3-3 16,0-2-1-16,3-3 0 0,6 0 18 0,3-5 0 16,6-3 0-16,-1-5 0 0,-2-1 12 0,6-2 5 15,-3-2 2-15,2-1 0 16,1 4-133-16,0-1-26 0,-3-3-6 0,0 3-639 0,-1-2-128 0</inkml:trace>
  <inkml:trace contextRef="#ctx0" brushRef="#br0" timeOffset="-154523.86">20695 11583 1879 0,'-12'6'83'0,"12"-6"17"0,-3 5-80 0,-3 0-20 0,0 3 0 0,-3 3 0 0,3-1 112 0,-3 4 19 16,-3 4 3-16,3 1 1 0,-2-1-56 0,-1 1-11 16,0 5-3-16,-3 2 0 0,3 0-16 0,-3 4-3 15,-3-4-1-15,-3 3 0 0,1-2-12 0,-1 4-2 16,-3 1-1-16,0 3 0 0,3-4-2 0,-3 9 0 16,-2-3 0-16,2 5 0 0,3-5-42 0,0 0-9 15,0 0-1-15,6-10-1 16,1-1 71-16,-1-2 14 0,3 3 4 0,0-6 0 0,3 3-52 0,0-1-12 15,0 1 0-15,0 5 0 0,3-2 0 0,3-3 0 16,0-1 0-16,3-4 0 16,3-3-48-16,0 0-13 0,3-6-3 0,3 1 0 0,3-8 52 0,3-1 12 15,-3-2 0-15,3-5 0 16,6 0-134-16,-1-9-24 0,4 1-5 0,0-3-592 0,-6-2-118 16</inkml:trace>
  <inkml:trace contextRef="#ctx0" brushRef="#br0" timeOffset="-153891.47">20552 12433 1753 0,'-6'-3'77'0,"3"3"17"0,3 0-75 0,-3 0-19 0,0 3 0 0,0 2 0 16,0-2 104-16,0-1 16 0,3 1 4 0,0 2 1 16,0-2-68-16,0-3-13 0,0 0-4 0,0 0 0 15,0 0-23-15,0 0-5 0,12 0 0 0,-12 0-1 0,12-3-3 0,3 3 0 16,-15 0 0-16,12-5 0 0,-3 2-8 0,-9 3 12 15,12-8-12-15,-3 3 12 0,0-3-12 0,-1 0 0 16,-2 3 9-16,0-3-9 0,0 0 0 0,-3-2-8 16,0 2 0-16,-3 0 0 0,0 2 8 0,0-2 0 15,-3 0 0-15,0-2 0 0,-3 2 0 0,0 0 0 16,3 0 0-16,-5 3 0 0,2-1 40 0,-3 6 9 16,0 0 3-16,0 3 0 0,0 2-32 0,0 1-7 15,-3 2-1-15,-3 0 0 0,3 2 34 0,-3 1 6 16,3-1 2-16,1 4 0 0,-1-1-34 0,3-3-6 15,3 4-2-15,0-4 0 0,0 3-12 0,3-2 0 16,0 2 0-16,3 0 0 0,3 1 0 0,3-1 0 16,-3-2 0-16,6 2 0 0,0-3 0 0,3 1 0 15,-1-6 8-15,4 3-8 0,-3-5 0 0,3-1-10 16,3-2 0-16,0 0 0 0,0-2-10 0,-3 2-3 0,-1-3 0 16,1 3 0-1,3 0-10-15,-3 3-3 0,-6-3 0 0,3 2 0 0,0 1 36 16,-3 0 0-16,0 2 0 0,-3 0 0 0,0 1 0 0,-3 2 17 0,0-1-1 15,0 1-1-15,-6 0-24 0,3-2-5 0,0 2-1 0,-3 0 0 16,0-3 63-16,3 0 13 0,0 0 3 0,3 1 0 16,-3-6-40-16,3 2-7 0,-3 1-1 0,0-3-1 15,0 0 1-15,0 0 0 0,0 0 0 0,0 0 0 16,0 0-1-16,8-5 0 0,4-6 0 0,0 3 0 16,0-5-5-16,-3 0-1 0,0-1 0 0,3 1 0 15,0-3-9-15,0 0 10 0,3 1-10 0,0 1 10 16,2-1-10-16,1 4 10 0,-3 0-10 0,3 1 10 15,0-1-10-15,-3 3 0 0,0 0 0 0,2 0 8 16,-5 0-8-16,3 0 0 0,0 1 0 0,0-1 0 0,0-3 0 16,0 3 0-16,-3 0 0 0,3 0 0 15,2 0-70-15,1 0-10 0,-3 0-1 0,0 0-1 16,0 3-177-16,-3-3-35 0,3-8-7 0,3 3-2 0</inkml:trace>
  <inkml:trace contextRef="#ctx0" brushRef="#br0" timeOffset="-152852.87">3541 13610 1497 0,'0'0'32'0,"0"8"8"0,0-3 0 0,0 1 4 0,3-4-36 0,-3 6-8 0,-3-2 0 0,3 2 0 15,0-1 108-15,-6 7 20 0,0 2 4 0,3-1 1 16,-3 1-43-16,0 3-9 0,-3-1-1 0,3 6-1 16,-9 3-30-16,7 4-5 0,2 1-2 0,-9 0 0 15,9 0-25-15,-3-3-5 0,-3-3 0 0,6-5-1 16,3 1-11-16,-6-1 10 0,6 0-10 0,0-3 10 16,-3-2-19-16,6-3-4 0,0-2-1 0,3-6 0 15,-3-5-194-15,0 0-38 0,0 0-8 0,3-8-2 16</inkml:trace>
  <inkml:trace contextRef="#ctx0" brushRef="#br0" timeOffset="-152458.45">3532 13602 172 0,'3'-13'16'0,"-3"8"-16"0,-3-3 0 0,0 0 0 0,3 8 316 0,0 0 61 16,0 0 12-16,0 0 3 0,0-5-199 0,0-1-39 15,0 6-8-15,0-5-2 0,0 5-73 0,6-5-15 16,-6 5-4-16,9-6 0 16,-3 4-27-16,6-4-5 0,-3-1-2 0,0 1 0 0,3-2-9 0,-3 0-1 15,5 3-8-15,4-6 12 0,0 1 0 0,-3 2-1 16,0-3 0-16,3 3 0 0,-3 0-11 0,-3 1-9 0,5-1 9 0,-8 0-13 16,6 5 13-16,-3-2 0 0,3 2 0 0,-15 3 0 15,9 0 0-15,-9 0 0 0,12 5 0 0,-3 1 0 16,0-1 0-16,-3 6 0 0,0-1 0 15,-6 3 0-15,3 3 0 0,-3 0 10 0,-3 5-10 0,3 0 8 16,0 1-8-16,-6 1 0 0,0-1 0 0,3 4 0 16,-3 1 22-16,6-4-1 15,-9-4 0-15,0 2 0 0,0 5 1 0,6 4 0 0,-9 1 0 16,3 6 0-16,0 0-7 0,-3-2-2 0,6-1 0 0,3-5 0 16,-9-2-13-16,10-3 9 0,-4-1-9 0,6 1 8 15,-6-3-8-15,3-5 0 0,3 3 0 0,0-9 8 16,0-4-29-16,0-1-7 0,0-2 0 0,0-3-1 15,0-6-175-15,3-2-36 16</inkml:trace>
  <inkml:trace contextRef="#ctx0" brushRef="#br0" timeOffset="-152243.72">3526 13809 1594 0,'0'0'71'0,"0"0"14"0,0 0-68 0,0 0-17 16,0 0 0-16,0 0 0 0,0 0 128 0,0 0 21 15,0 0 5-15,0 0 1 0,0 0-88 0,0 0-18 16,0 0-3-16,6-3-1 0,3 0-13 0,3-2-2 16,6 2-1-16,3 1 0 0,-7-1-17 0,7 0-3 15,3-2-1-15,-3 0 0 0,0-3-8 0,0 3 8 16,-1-1-8-16,-2-2 8 0,3 3-8 0,0 2-17 16,-6 1 4-16,3-1 1 15,0-2-111-15,-4 0-21 0,1-3-5 0</inkml:trace>
  <inkml:trace contextRef="#ctx0" brushRef="#br0" timeOffset="-151771.72">4062 13391 518 0,'0'0'23'0,"0"0"5"0,0 0-28 0,0 0 0 0,0 0 0 0,-6 0 0 15,6 0 353-15,-6 5 66 0,-3-2 13 0,0 4 2 16,3 1-274-16,0 6-56 0,-3 1-10 0,0 7-2 15,3 4-34-15,-6 1-6 0,4-1-2 0,-1-2 0 16,-3 0-6-16,3-1 0 0,-3 4-1 0,6-1 0 16,3-4-5-16,-6 1-1 0,-6 1 0 0,9 0 0 15,-6 0-24-15,3 0-5 0,3-3 0 0,3 3-8 16,-3-3 0-16,4-3 0 0,2-2-10 0,0 0 10 16,0-3 8-16,0-5 8 0,2 0 3 0,4-3 0 0,-3-2-19 0,3-6 10 15,3-2-10-15,3-3 8 0,-6-2-24 0,9-4-6 16,0-1-1-16,3-1 0 0,3 0 40 15,-1 5 8-15,1 1 2 0,0-1 0 16,0 3-43-16,-3 0-9 0,3 3-2 16,-6 0 0-16,5 2 27 0,-8 3 0 0,-3 3 0 0,3 2 0 0,0-3 0 15,-6 4-10-15,3 2 10 0,-3 2-10 0,0 1 10 0,-6 5 0 16,0 0 0-16,3 5 0 0,-6 0 0 0,3-3 0 16,0 6 0-16,-6-3 0 0,0-5 0 0,0 0 0 15,0-3 0-15,0 1 0 0,-6-4 0 0,3-2 0 16,-3 3 10-16,3-6-10 0,-6 3 16 0,1-3-2 15,-4 1-1-15,6-1 0 0,-6 3-21 0,3-3-5 0,0-2-1 16,0-1 0-16,0-2 37 0,1 0 7 16,-1-2 2-16,3-4 0 0,0 1-24 0,3-3-8 0,0-2 0 15,0-1 0 1,3-2-21-16,0-3-11 0,3 0-1 0,-3-2-1 16,3-4-126-16,3 4-26 0,3-1-5 0,3 3-1 0</inkml:trace>
  <inkml:trace contextRef="#ctx0" brushRef="#br0" timeOffset="-151012.66">4404 13777 403 0,'-9'13'17'0,"9"-13"5"0,0 0-22 0,0 0 0 0,0 0 0 0,0 0 0 15,0 0 299-15,-3 8 55 0,0 8 11 0,0-6 3 16,0 1-193-16,0 0-39 0,0-3-7 0,0 0-1 16,3 5-57-16,-3 3-11 0,3 0-3 0,-8 5 0 15,5-3-25-15,3 1-6 0,-3-1-1 0,0-2 0 16,3-5-9-16,3 2-1 0,-3-2-1 0,0-1 0 15,3-5-14-15,-3 3 0 0,0-8 0 0,0 0 0 16,0 0 29-16,0 0 3 0,0 0 1 0,0 0 0 16,0 0-33-16,11-5 0 0,-8-3 0 0,3 0 0 15,3 0-16-15,-3-5-9 0,0 0-3 0,-3-3 0 16,3 0 8-16,0-3 2 0,3 4 0 0,-3-4 0 16,6 1 5-16,-9 4 1 0,6 1 0 0,0 3 0 0,0 2 12 15,-3-3-9-15,-3 3 9 0,3 0-8 0,-6 8 8 0,0 0-13 16,0 0 5-16,0 0 8 0,0 0 0 0,0 0 0 15,8 8 0-15,-2 0 8 0,0 3-8 0,-3 2 0 16,0 0 0-16,0 0 0 0,3 6 8 0,-6-1 7 16,3 3 1-16,0-2 0 0,0 2-1 0,0-5 0 15,0 0 0-15,3-3 0 0,-6 0-1 0,3-2 0 16,3-3 0-16,-6-8 0 0,0 0-4 0,9 5-1 16,3 3 0-16,-12-8 0 0,9-3 2 0,6-2 0 15,-3 0 0-15,2-3 0 0,-5-5-3 0,6-3 0 0,-3-3 0 16,3-2 0-16,-6 3 0 0,3-4 0 0,-3 1 0 0,0 0 0 15,-3 3-8-15,0 2 0 16,3 0 0-16,-6 3 0 0,0 2-10 0,2 0-4 0,-2 1-1 16,-3 2 0-16,3 3 15 0,-3-1 0 0,0-2 0 0,0 3 0 15,0 0 0-15,0 2 0 0,0 1 0 0,0 2 0 16,0 2 0-16,0 1 0 16,0 0 0-16,0-3-789 0,0 0-153 0</inkml:trace>
  <inkml:trace contextRef="#ctx0" brushRef="#br0" timeOffset="-150435.65">4985 13848 1324 0,'-6'14'59'0,"6"-9"12"0,0-5-57 0,0 0-14 0,0 0 0 0,0 0 0 0,-6-3 133 0,3 1 24 16,3 2 5-16,0 0 1 0,3-6-120 0,3 4-24 15,-6-4-5-15,6 1-1 0,9-3-13 0,-10 3 0 16,4-3 0-16,0 3 0 0,0 2 0 0,0-2 0 16,0-1 0-16,-3-2 0 0,0 0 0 0,0 1 0 15,0-1 0-15,0 2 0 0,-6 6 27 0,0 0 2 16,0-8 1-16,3 3 0 0,-3 0-3 0,0-3-1 16,-3-3 0-16,3 6 0 0,-6 2-14 0,0-2-4 15,0 0 0-15,-3-1 0 0,0 1 44 0,-3 2 9 16,3 3 2-16,-3 6 0 0,1-4 1 0,-7 6 1 15,3 0 0-15,0 0 0 0,-3 3-52 0,0-1-13 16,6 4 0-16,0-1 0 0,0 5 34 0,4 1 4 16,-4 2 1-16,3-2 0 0,-3 2-11 0,3 0-3 15,6 0 0-15,-6 0 0 0,6 0-25 0,3-5-9 0,0 0 0 16,6-3 0-16,0 1 9 0,-3-4 12 0,6-2-2 0,-9-8-1 16,15 3-9-16,0-1 0 0,2-4 0 0,1-3 0 15,6-6 0-15,-3 0-9 0,-6-2 9 0,6-3-13 31,-1-2-18-31,-2-3-3 0,-3-3-1 0,3 0 0 0,-3 3-29 16,-3 0-7-16,0 2-1 0,0 1 0 0,-3 2 18 0,0 2 3 16,-1 4 1-16,-2 2 0 0,0 3 18 15,0-1 3-15,0-4 1 0,-3 2 0 0,0 3 28 0,0 2 0 0,-3 8 0 0,3-5 0 16,-3 3 45-16,0-1 15 0,-3 6 4 0,-3 0 0 16,6 3 0-16,-3 2 0 0,-3-2 0 0,6 5 0 15,0-1-52-15,-6 1-12 0,3 3 0 0,0-1 0 16,0 1 31-16,3-3 3 0,-3 2 1 0,3-2 0 0,-3 0-27 15,6-3-8-15,0-2 0 0,0-3 0 16,3 0-25-16,0-6-9 0,-6-2-2 0,0 0 0 16,0 0-73-16,0 0-15 0,9-5-4 0,3-8-580 15,0 0-116-15</inkml:trace>
  <inkml:trace contextRef="#ctx0" brushRef="#br0" timeOffset="-150282.49">5288 13467 1280 0,'-3'14'0'16,"-3"-1"0"0,0-3 179-16,3 1 36 0,-3-3 7 0,3-3 2 15,3 0-134-15,0 6-26 0,0 0-6 0,0-3-1 0,3 2-44 0,0 1-13 0,3-1 0 0,3 1-636 16,-3-3-134-16</inkml:trace>
  <inkml:trace contextRef="#ctx0" brushRef="#br0" timeOffset="-149905.33">5556 13901 1209 0,'0'0'108'16,"0"-5"-87"-16,0 2-21 0,3-5 0 0,0-2 68 0,0 2 10 15,-3 8 2-15,3-3 0 0,0-2-13 0,3-3-3 16,-6 0 0-16,6-5 0 0,-3 0-51 15,0-1-13-15,0 1 0 0,-3 5 0 0,0 0 0 0,0-2 0 16,0-4 0-16,-3 1 0 0,0 3 54 0,0 2 8 16,-3 0 2-16,0-3 0 0,0-2 0 0,-3 5 0 15,0 0 0-15,0 5 0 0,0 3 25 0,-6 0 6 16,7 3 1-16,-4 2 0 0,-3-2-26 0,0 2-5 16,0 11-1-16,-3-3 0 0,0 3-29 0,-3 0-7 15,7 3 0-15,-4 2-1 16,3 0-9-16,3 0-2 0,3 0 0 0,0 3 0 0,3 0-16 0,0 0-14 15,6 0 2-15,0 5 1 0,3-3 21 0,3-5 4 0,3-5 1 16,3-3 0-16,3-2-15 0,6-3 0 16,-1-5 8-16,4-3-8 0,-3-3-13 0,3-5-6 0,0-3-1 0,0 1 0 31,-1-6-200-31,-5 5-40 0</inkml:trace>
  <inkml:trace contextRef="#ctx0" brushRef="#br0" timeOffset="-148370.4">6006 13393 1267 0,'0'0'28'0,"0"0"5"0,0 0 2 0,0 0 1 0,6-5-36 0,-6 2 0 16,3-2 0-16,-3 5 0 0,0-3 109 0,2 1 15 16,1-4 4-16,-3 4 0 0,0 2-52 0,6-3-9 15,0-2-3-15,-6 0 0 0,6-1 0 0,0 4 0 0,0-4 0 0,3 1 0 16,0 2-51-16,3-2-13 0,-3-3 0 0,3 0 0 16,0-2 54-16,0 2 8 0,3-6 2 0,-4 7 0 15,1-7-52-15,3 4-12 0,-3-6 0 0,0 3 0 16,-3 2 0-16,0-2 0 0,-3 0 0 0,0-1 0 15,0-2 0-15,0 1 0 0,-3-4 0 16,0 3 0-16,-3 3 0 0,0-3 0 0,-6 0 0 0,6 0 0 16,-3 3 54-16,3 0 8 0,-6 2 2 0,0-2 0 15,0 2-52-15,0 4-12 0,-6-1 0 0,0 5 0 16,0 0 0-16,3 3 0 0,-9 6 0 0,7 2 0 16,-4 2 0-16,-3 6 0 0,0 5 0 0,3 3 0 0,-6 2 0 15,0 6 0-15,1-3 0 0,-4 0 0 16,0 0 54-16,0 1 8 0,0-1 2 0,0 5 0 15,-2 3-52-15,2 5-12 0,3 9 0 0,-3-1 0 0,3 0 0 16,4-7 0-16,-1 2 0 0,3-6 0 0,0 1 0 16,3-6 0-16,0 1 0 0,3-1 0 0,6-2 0 15,-3-3 0-15,0 0 0 0,6-5 0 0,3-3 0 16,0-5 0-16,3 0 0 0,0-6 0 0,3-2 0 0,3-8 0 16,0-2 0-16,0-4 0 0,3-7 0 0,0 0 0 15,-1-6 0-15,4-2 0 0,0 3 0 0,3-1 0 16,-6 1 0-16,0 4 0 0,6-1 0 15,-10 4 0-15,4 0 0 0,-3 4 0 0,0 1 0 0,0 4 0 16,-3 2 0-16,0 2 0 0,-3 1 0 0,0 0 0 16,3 2 0-16,-9 5 0 0,6-2 0 0,-6 3 0 15,0 2 0-15,0 0 0 0,0 6 0 0,0-1 0 16,0 1 0-16,0 5 0 0,0-3 0 0,0-3 0 0,0-4 0 0,0-1 0 16,3-5 0-16,-3 0 0 0,6 0 0 15,-3 0 0-15,-3-8 0 0,6 2 0 16,0 1 0-16,2-6 0 0,4 1 0 0,-9-4 0 0,6-2 0 15,0 0 0-15,0-2 0 0,0-1 0 0,3-2 0 0,-3 2 0 16,3-2 0-16,-3-3 0 0,0 1 0 0,0 1 0 16,0 1-151-1,-4-3-33-15,4 3-6 0,-3 0-2 16,0 2 38-16,0 3 7 0,0-2 2 0,0 2 0 0,-3-3 39 16,3 3 8-16,-3 3 2 0,-3 5 0 0,0 0-38 0,0 0-7 0,3-5-2 15,-3 5 0-15,3-6 115 0,-3 6 28 0,3-5 0 0,-3 5 0 16,0 0 0-16,0 0 0 0,0 0 0 0,0 0 0 15,6-5 0-15,-3-1 0 0,-3 6 0 0,0 0 0 0,6-2 45 0,-6 2 15 16,3-6 4-16,-3 6 0 0,0 0-52 0,0 0-12 16,0 0 0-16,0 0 0 15,0 0 88-15,0 0 16 0,0 0 2 0,0 0 1 0,0 0 33 0,0 0 8 16,0 0 0-16,3 6 1 0,0-1-17 0,-6 0-3 16,3-5-1-16,-3 8 0 0,3 3-51 0,-3-1-10 15,-3 1-3-15,3 0 0 0,0-3 0 0,0 5 0 16,0 3 0-16,0 0 0 0,-3 2-51 0,3-2-13 15,0 0 0-15,3 2 0 0,0-2 0 0,0-3 0 16,0 1 0-16,3-1 0 0,3-3 54 0,-3-2 8 16,3 0 2-16,0-2 0 0,0-1-52 0,0-5-12 15,-6 0 0-15,9 0 0 0,0-5 0 0,0-3 0 16,0 0 0-16,0-3 0 0,2 1 0 0,1-4 0 0,-3-2 0 16,3 3 0-1,0-5-48-15,0 5-13 0,-3-1-3 0,3 1 0 0,0 0 52 0,-3 0 12 16,0-1 0-16,0 4 0 0,2 7 0 0,-8-2 0 15,3 0 0-15,0-1 0 16,-3 1-33-16,3 0-4 0,-3-1-1 0,-3 6 0 0,0 0 10 16,0 0 1-16,0 0 1 0,0 0 0 0,0 0 38 0,0 0 7 0,3 8 1 0,-3 0 1 15,-3 0-13-15,3 0-8 0,0 0 10 0,0 5-10 16,-3-5 36-16,3 3 2 0,0 2 0 0,-3 0 0 16,3 1-38-16,-3-1 0 0,3 0-14 0,0 0 4 15,0 0 10-15,0 1 8 0,0-4-8 0,0-2 11 16,0 0-11-16,6 0 0 0,-3 3 9 0,0-6-9 15,-3-5 0-15,0 0 0 0,6 0 0 0,3-5 0 0,-3-1 0 16,3-2 0-16,0 0 0 0,0-2 8 16,0-3-8-16,0-3 0 0,0 0 0 0,0 0 0 0,-4 3-11 0,4-3 0 15,0 5 0-15,-3 1 0 0,0 2 11 0,-3 0 16 16,3 3-4-16,0-1-1 0,0 1-11 0,-6 5 0 16,0 0 0-16,0 0 0 0,0 0 0 0,0 0 0 15,0 0 0-15,3 5 0 0,3 3 0 0,-3 0 0 16,0 3 0-16,0-3 0 0,0 2 0 0,-3 1 0 15,0-3 0-15,0 5 0 0,0-2 0 0,0-1 0 16,-3 1 0-16,3-3 0 0,0 2 0 0,0 1 0 16,3-3 0-16,-3 2 0 0,3-4 0 0,-3-6 0 15,3 8 0-15,0-3 0 0,3 0 0 0,-6-5 0 16,0 0 0-16,6 6 0 0,3-4 0 0,-3 3 0 16,-6-5 0-16,6 3 0 15,3-3-128-15,-9 0-27 0,8 0-5 0,-2-5-2 0</inkml:trace>
  <inkml:trace contextRef="#ctx0" brushRef="#br0" timeOffset="-147567.18">6771 13965 1267 0,'3'-8'56'0,"-3"8"12"15,3 2-55-15,-3 4-13 0,0-1 0 0,2 3 0 0,-2-3 105 0,3 1 19 16,3-4 3-16,0 3 1 0,0-2-54 0,0-3-10 16,-3 0-3-16,6-3 0 0,-3-2-46 0,3 0-15 15,-3-3 8-15,3 3-8 0,-3-3 25 0,0 0 2 16,0 0 0-16,0-3 0 0,3 3-18 0,-3-2-9 16,0-3 10-16,0-1-10 0,-3 4 8 0,0 2-8 15,-1 0 0-15,1 0 9 16,0-3-35-16,-3 3-7 0,0-5-2 0,-3 5 0 0,3 0 63 0,-3 3 12 15,1-3 2-15,-1-3 1 0,-3-2-18 0,0 3-3 16,0 2-1-16,0 5 0 0,-3 0-21 0,0 1 0 16,0-1 0-16,-3 3 0 0,0 3 56 0,-3 2 6 15,0 3 2-15,-3 5 0 0,1 3 0 0,-1 5 0 16,0 0 0-16,0 3 0 0,0 0-30 0,6 0-6 0,3 5 0 0,3-3-1 16,0-2 8-16,3-3 1 15,0 1 1-15,3-4 0 16,6-2-81-16,0-3-16 0,6-5-3 0,0 0-1 0,0-3 52 0,3-2 12 0,3 0 0 0,0-3 0 31,0-6-54-31,-1 1-8 0,-2 0-2 0,3-6 0 16,-6 1-52-16,3-4-10 0,-3-1-2 0,0 4-1 15,-3-2 1-15,0-1 1 0,3 4 0 0,-4-1 0 0,-2 1 51 0,0 2 9 16,0 0 3-16,0 3 0 0,0-1 120 0,0 1 25 0,-3 5 5 0,0 3 1 16,-3 5 14-16,3 2 3 0,-6 6 1 0,3 0 0 15,-3 0-22-15,0 5-5 0,0-3-1 0,0 4 0 16,-3 4-22-16,3 1-5 0,0-9-1 0,0 1 0 15,0-1-13-15,3 3-4 0,-6 3 0 0,3 5 0 16,0 3 2-16,-2 8 0 0,2-1 0 0,-3 14 0 0,3-8-34 16,-3-2 0-16,0-4 0 0,0-4 0 15,0-6 0-15,0-3-20 0,0 1 2 0,-3 2 1 0,0-3 27 0,0 6 6 16,0 0 0-16,-3-3 1 0,3 3-17 16,-3-6 0-16,1-2 0 0,-4 0 0 0,3-3 0 15,-3-5 0-15,0-3 0 0,3 0 0 0,-3-5 55 0,6-3 7 16,-3-2 2-16,0 0 0 0,-2-6-52 15,-1 0-12-15,3-5 0 0,0 0 0 0,0-2 0 16,3-3 0-16,0-6 0 0,3-2 0 0,0-3 54 16,3 0 8-16,0 1 2 0,0-4 0 0,6 6-52 0,0-3-12 15,-3 6 0-15,6-1 0 0,0 1 0 0,0 2 0 16,3-5 0-16,0 2 0 0,3 6 0 0,-3-3 0 16,3-3 0-16,-3 1 0 0,0-1 0 0,2 1 0 15,1-6 0-15,0 3 0 0,3 0 0 0,-3 2 0 0,0-2 0 16,0 2 0-16,0-2 0 0,3 5 0 0,-3 1 0 15,-1 1 0-15,4 1 0 0,-3 0 0 0,0 2 0 0,0 3 0 32,0-2-162-32,0-1-35 0,0 3-7 0,0 0-594 0,0 0-118 0</inkml:trace>
  <inkml:trace contextRef="#ctx0" brushRef="#br0" timeOffset="-146852.58">7211 14078 1753 0,'-6'-2'77'0,"6"2"17"0,0 0-75 0,0 0-19 0,0 0 0 0,9-3 0 0,-3-5 81 0,0 3 13 16,6-3 2-16,-3-3 1 0,3 4-26 0,3-4-6 15,-3 3-1-15,2-3 0 0,1-2-19 0,0 3-4 16,0 4-1-16,-3-2 0 0,6-5-40 0,-9 3 0 16,3-6 0-16,-3 0 0 0,2-5 0 15,-2 5 0-15,0 0 0 0,3 0 8 0,-3 3 1 0,0-3 0 16,-3 5 0-16,0 1 0 0,-3-1 24 0,0 1 5 15,-3 2 1-15,-3-3 0 0,0 0-21 0,0 1-4 16,0-1-1-16,-6 1 0 0,3 4 15 0,-3 1 4 16,3 2 0-16,-3 3 0 0,0 3-11 0,0 0-1 15,1 2-1-15,-1 3 0 0,0 3 16 0,3-1 3 16,-6 6 1-16,3-3 0 0,0 3-24 0,0 3-5 16,0-1-1-16,0 9 0 0,0-6-9 0,3 5 12 15,0-2-12-15,6-3 12 0,0 0-12 0,0-2 0 0,0-1 0 0,6-4 0 16,-3-1 0-16,6-5 0 0,-3 2 8 15,6-4-8-15,-3-4 0 0,3-4 0 0,-3-4 0 0,6 1 0 16,-3-3 0-16,3 0-12 0,-1-5 4 0,1 0 8 16,0-3-26-16,-3 0 2 0,3-2 1 0,0 2 0 31,3 0-17-31,-3 0-3 0,-4 0-1 0,1 3 0 0,3 0 24 0,-6 2 4 0,-9 0 0 0,6 3 1 16,3-2 15-16,-3 5 0 0,-3 2 0 0,-3 3 0 15,0 0 0-15,0 0 0 0,0 0 0 0,0 0 0 16,0 8 16-16,-3 0 4 0,3 5 0 0,-3 0 0 15,3 1 16-15,0 1 3 0,-3 1 1 0,0 0 0 16,0 0-21-16,0-3-4 0,0 3-1 0,0 0 0 16,3-3-14-16,0 0 9 0,0-2-9 0,3-6 8 0,-3-5-8 15,0 0 0-15,6 6 0 0,0-6 0 0,0-6 0 0,0 1 0 16,0-3 0-16,3 0 0 0,0-2-15 0,3 2-5 16,-3-6 0-16,6 4-1 15,2-1-19-15,-2 1-4 0,-3-6-1 0,-3 5 0 16,3 1 15-16,-3-1 3 0,3-2 1 0,0 5 0 0,-6 0 13 0,3 0 2 15,0 5 1-15,-3-2 0 0,-6 5 10 0,0 0 0 16,0 0-9-16,0 0 9 0,0 0 0 0,0 0 15 16,0 0-3-16,5 8 0 0,1 0 2 0,-3 0 0 15,-3 2 0-15,0 1 0 0,0 5 4 0,0-3 1 16,-3 3 0-16,3 0 0 0,0 0-19 0,-3 0 10 16,3-3-10-16,-3 3 8 0,0-3-8 0,3 3 0 15,0-3 0-15,3-2 0 16,-3 2-82-16,3-5-18 0,-3-8-4 0,0 0-1054 0</inkml:trace>
  <inkml:trace contextRef="#ctx0" brushRef="#br0" timeOffset="-145784.92">8330 13719 921 0,'0'0'82'0,"0"0"-66"0,0 0-16 0,0 0 0 16,0 0 173-16,0 0 31 0,0 0 7 0,0 0 1 16,3 5-75-16,0 3-14 0,-3-8-3 0,0 8-1 15,0 0-36-15,0 2-7 0,0 1-2 0,0 2 0 16,0 0-28-16,0 3-6 0,0 3 0 0,0-1-1 15,0-2-11-15,0 0-1 0,3 0-1 0,-3 0 0 16,3 0-10-16,-3-3-1 0,3 0-1 0,0 0 0 16,-3-2-4-16,3-3-1 0,-3 0 0 0,3-3 0 15,0 0 0-15,-3-5 0 0,0 0 0 0,6 3 0 0,-6-3 1 16,6-3 0-16,0 1 0 0,0-4 0 16,0-4 0-16,0-1 0 0,3 1 0 0,-3-4 0 0,0-1-10 0,3-1 10 15,-3-3-10-15,-1 1 10 0,4 2-10 16,0 3 8-16,-3-6-8 0,0 6 8 0,3-6-8 0,0 6 0 15,0 3 0-15,0-1 8 0,0-2-8 0,-6-1 0 16,0 4 0-16,3 2 8 0,3 5-21 0,-6-2-5 16,3 0-1-16,0-1 0 15,0-2-99-15,-1 6-20 0,-5 2-4 0,0 0-595 16,0 0-119-16</inkml:trace>
  <inkml:trace contextRef="#ctx0" brushRef="#br0" timeOffset="-145233.72">8777 13787 1458 0,'0'0'32'0,"0"0"6"0,0 0 2 0,0 0 1 0,0 0-33 0,6 6-8 0,-6-6 0 0,0 0 0 16,6 2 90-16,-6-2 16 0,6-5 3 0,-6 5 1 15,0 0-34-15,9-5-8 0,-1 0 0 0,-2-1-1 16,-6 6-30-16,6-8-5 0,0 0-2 0,3-2 0 16,-3-1-18-16,0 1-3 0,0 2-1 0,-3 2 0 15,0 1-8-15,0 0-17 0,-3-3 4 0,3 0 1 0,3 0 12 0,-6 3 0 16,0-6 0-16,-3 1 0 0,3-4 28 0,-3 6 8 16,-3-2 1-16,-3 2 1 0,0 3 11 0,0 2 3 15,3-2 0-15,-6 5 0 0,4 0 1 0,-4 5 1 16,3 0 0-16,-3 3 0 0,0 3-15 0,0-1-3 15,-3 1-1-15,0-1 0 0,0-2-17 0,-3 3-3 16,4 0-1-16,-1 2 0 0,-3 0 0 0,6 0 0 16,-3 0 0-16,3 1 0 0,3-1-4 0,3 0-1 15,0 0 0-15,6 3 0 0,0-3-9 0,3 1 0 16,3-1 0-16,3 0 0 0,0-2 0 0,3-1 0 16,3-4 8-16,0-1-8 0,3-2 0 0,-4-3 0 15,4 0 0-15,-3-6 0 0,3 1 8 0,-3-3-8 16,0 0 8-16,0-2-8 0,0-1 0 0,0-2 0 15,-4-3 8-15,4 3-8 0,0-1 0 0,-3 4-12 16,-6 2 2-16,3 0 1 0,3 0-6 0,-6-3-1 16,-3-4 0-16,0-1 0 0,0 5 16 0,-3 3-11 0,0 8 11 15,0-5-10-15,-6 0 10 0,0-1-10 0,0-2 10 0,3 3-10 16,-6-3-12-16,0 3-2 0,0-3-1 16,0 3 0-1,3-3-23-15,-3 2-4 0,3 6 0 0,-3 0-1 16,3-2-98-16,-2 2-19 0,-1 2-4 0,3 4-488 0,0 4-98 0</inkml:trace>
  <inkml:trace contextRef="#ctx0" brushRef="#br0" timeOffset="-144718.28">9030 13618 1936 0,'0'0'43'0,"0"0"9"0,0 0 1 0,0 0 1 16,0 0-43-16,0 0-11 0,9 0 0 0,-3 3 0 0,3-6 58 0,-9 3 10 15,6 3 1-15,-1-1 1 0,-5-2-28 0,6 3-6 16,-6-3 0-16,0 0-1 0,6 3-4 0,-3 2-1 16,0 8 0-16,-3 3 0 0,-3-3 8 0,0 1 2 15,-3-7 0-15,0 7 0 0,1 2-14 0,-4-1-2 16,0-4-1-16,-3 2 0 0,3 3 33 0,3 0 6 15,-3 0 2-15,3 0 0 0,-3-3-52 0,6-2-12 16,0-1 0-16,3-2 0 0,3-3 0 0,-3-5 0 0,0 0 0 0,9-5 0 16,0-3 12-16,3-2-1 0,3 2 0 0,3-6 0 15,-6 1-11-15,5-3-16 0,-2 6 4 0,-3-3 1 16,3 2-1-16,-3-2 0 0,0 2 0 16,0 3 0-16,0 0-2 0,-3 3-1 0,0-3 0 15,-1-3 0-15,1 3 15 0,-9 8 0 0,0 0 0 0,0 0 0 31,0 0-35-31,0 0-1 0,15 3 0 0,-15-3 0 0,9 5 36 0,-9-5 0 0,0 0 0 0,0 0 0 16,9 6 24-16,-3 4 11 0,-3 1 2 0,-3 2 1 16,0-2-22-16,0-1-4 0,-6 1 0 0,3 2-1 15,-3 0 3-15,3 6 1 0,-3-1 0 0,3 1 0 16,-3 2-15-16,3-2 0 0,3-1 0 0,-3-2 0 16,3-3 0-16,0 0 0 0,3 1 0 0,0-1 0 0,3-5 0 15,3-3 0-15,-9-5 0 0,12 5 0 16,3-7-174-16,0-4-38 0,0-4-7 0,-6-1-1 0</inkml:trace>
  <inkml:trace contextRef="#ctx0" brushRef="#br0" timeOffset="-143849.68">10497 13311 230 0,'-6'-5'10'0,"6"5"2"0,-3-3-12 0,3 3 0 0,0 0 0 0,-3-2 0 0,3-1 298 0,-3-2 57 16,3-1 11-16,-3 4 2 0,0-1-217 0,-3 0-44 15,3-2-9-15,-3 3-2 0,-2 2-15 0,2 0-3 16,-6-3-1-16,3 0 0 0,0 3-9 0,-3 0-3 16,-3-2 0-16,3 2 0 0,-3 2 0 0,3-2 0 15,0 3 0-15,-2 2 0 0,-4 0-52 0,3 1-13 16,-3-1 0-16,0 0 0 0,3 3 40 0,-3 0 4 15,3-3 2-15,-2 3 0 0,2 0-30 0,0 0-7 16,0 0-1-16,0 3 0 0,0-6-8 0,0 6 0 16,3-3 9-16,-2 2-9 0,5-2 0 0,0 3 0 15,3-3 0-15,0 2 0 0,6-4 0 0,-3 1 0 0,0 1 0 0,3 0 0 16,3 0 0-16,3-2-8 0,0-1 8 0,0 0 0 16,-3-2-12-16,6-1 2 0,-3 1 1 15,2 0 0 1,1-1-17-16,-3 4-3 0,3-4-1 0,-3 4 0 15,3-6 0-15,-3 2 0 0,0 1 0 0,0 0 0 0,-6-3 16 0,0 0 3 0,0 0 1 0,0 8 0 16,-3-3 10-16,0 3 0 0,-3 0 0 0,-3 0 0 16,0-3 0-16,-3 5 0 0,-6-2 0 0,1 3 0 15,-4 0 11-15,0-3-3 0,-3 2 0 0,0 1 0 16,1-1 8-16,2 4 0 0,3-1 1 0,3 0 0 16,-6-2-17-16,3-4 0 0,0 4 0 0,-2 0 0 15,5-1 0-15,0 3 0 0,0-2 0 0,3 0 0 16,-3 2 24-16,6-3 2 0,-3 1 0 0,6 0 0 15,0-1-17-15,0 1-9 0,3-1 10 0,0 1-10 16,3 2 0-16,0-2 0 0,3 2 0 0,3 0 0 16,0-2-19-16,0-1-9 0,0 1-3 15,3-3 0-15,6 0 51 0,0-3 9 0,-3 0 3 0,6-2 0 0,0 0 0 0,-1-3 0 16,-2-3 0-16,3 3 0 0,0-3-32 0,6-2 0 16,3-3 0-16,-4 0 0 15,4 0-33-15,-3 0-13 0,3-2-2 0,-3-1-1 16,-1-2-115-16,-2 2-24 0,0-2-4 0,-3-3-816 0</inkml:trace>
  <inkml:trace contextRef="#ctx0" brushRef="#br0" timeOffset="-143644.58">10316 13716 230 0,'0'0'20'0,"0"0"-20"0,-3-3 0 0,3 3 0 15,-3 3 286-15,0 5 53 0,0-3 10 0,-3 3 3 16,6-3-180-16,-3 3-35 15,0-2-7-15,0 2-2 0,-3-3 0 0,0 6 0 0,0 2 0 0,0 0 0 16,0 3-84-16,0 2-18 0,-3 1-3 0,3-1-1 16,3-2-35-16,0 0-7 0,0-3-2 0,0-2 0 15,3-3 39-15,0-8 8 0,0 0 2 0,0 0 0 16,9-3-197-16,0-5-39 0,3-2-8 16</inkml:trace>
  <inkml:trace contextRef="#ctx0" brushRef="#br0" timeOffset="-143504.89">10473 13404 1458 0,'0'0'32'0,"0"0"6"0,-3 2 2 0,-3-4 1 0,3-9-33 0,-2 9-8 16,-1 10 0-16,3-1 0 0,-3 1 48 0,3 0 8 16,-3 0 2-16,3-2 0 15,0 1-50-15,3-1-8 0,-3 2 0 0</inkml:trace>
  <inkml:trace contextRef="#ctx0" brushRef="#br0" timeOffset="-143016.89">10566 13647 1994 0,'0'0'44'0,"-3"11"8"0,0-3 3 0,0-3 1 0,0 0-44 0,-3-2-12 0,0 5 0 0,3 2 0 16,-6-2 45-16,6 0 7 0,-3 3 2 0,0 0 0 15,0 2 8-15,0 0 2 0,0-2 0 0,0-1 0 16,3-2 0-16,0 0 0 0,3 0 0 0,0-3 0 15,0-5-52-15,0 8-12 0,6 0 0 0,0-3 0 0,-6-5 0 0,9 3-13 16,0-6 2-16,3-2 1 0,-3 2 10 0,0 1 14 16,3-6-3-16,0 0-1 15,0-3-59-15,-1 1-12 0,1 2-3 0,0-3 0 16,0 6 0-16,0-3 0 0,0 0 0 0,0 0 0 0,0-2 41 0,0 2 8 16,-3 5 2-16,0 0 0 0,-3 1 13 0,2 2-9 15,1-3 9-15,-9 3-8 0,0 0 8 0,6 3 0 16,-3 2 0-16,0 3 8 0,-3-8 34 0,-3 5 7 15,0 3 2-15,0 5 0 0,0 1-19 0,-3-1-4 16,0 3-1-16,4 0 0 0,-1-3 13 0,0 3 2 16,-3 0 1-16,3-1 0 0,0 1-25 0,3 0-5 15,-3-5-1-15,3 2 0 0,3 0-12 0,0-2 0 0,0-1 0 0,0 1 0 32,0-6-62-32,3 1-15 0,-1-4-3 0,7-2-1003 0</inkml:trace>
  <inkml:trace contextRef="#ctx0" brushRef="#br0" timeOffset="-142382.68">11084 13695 864 0,'-9'-3'38'0,"6"1"8"0,3-4-37 0,-3 6-9 15,3-5 0-15,0 5 0 0,0-3 212 0,0-2 40 16,0 5 8-16,0-5 1 0,3 2-153 0,0-2-32 16,-3 5-5-16,0 0-2 0,0 0-27 0,12-3-6 0,-3 3 0 15,2 0-1-15,-2 0-17 0,0 0-3 16,-9 0-1-16,12 0 0 0,-3-2-14 0,3 4-16 0,-12-2 3 0,9 5 1 15,-3 1 12-15,-6-6 0 0,0 0 0 0,0 0 0 16,6 8 0-16,-3 0 0 0,-3 0 0 0,-3-1 0 16,0 1 35-16,0-2 9 0,-3-1 3 0,0 3 0 15,0 0-24-15,-3-3-5 0,-3 0-1 0,3 1 0 16,-3 4 9-16,-3-2 2 0,7 0 0 0,-4 0 0 16,0 3-12-16,3-1-3 0,-3-2 0 0,3 3 0 15,0-1-1-15,0 1-1 0,0 0 0 0,0-1 0 16,3 1-3-16,0-1-8 0,0 1 12 0,3 0-4 15,0 2-8-15,0-3 0 0,3-2 9 0,0 3-9 0,0-1 0 16,0-10 0-16,3 8 0 0,-3-8 0 0,9 8 0 0,0-2 8 16,0-4-8-16,3 1 0 15,-3 0 8-15,3-3-8 0,0-3 8 0,3 0-8 0,0-2 0 16,0 0-18-16,-1-3 3 0,4-3 1 16,0 3-202-16,0-2-40 0,15-14-8 0,-9-3-1 0</inkml:trace>
  <inkml:trace contextRef="#ctx0" brushRef="#br0" timeOffset="-141949.52">11343 13721 1422 0,'0'0'63'0,"0"0"13"0,0 0-61 0,0 0-15 15,0 6 0-15,0-6 0 0,0 0 102 0,0 0 18 0,0 0 3 0,0 0 1 16,0 0-45-16,0 5-9 0,3 0-2 0,2 0 0 15,-2 3-19-15,3-8-4 0,3 0-1 0,-3-2 0 16,3 2-20-16,-3-3-5 0,6 0-1 0,-3 3 0 16,0 3-10-16,0-3-8 0,-3 0 12 0,3-3-12 15,3 3 10-15,-6-7-10 0,3-4 8 0,-1-2-8 16,1 5 9-16,-3 2-9 0,0 4 10 0,0-1-10 16,-3 1 8-16,0-4-8 0,0 1 0 0,0-3 9 15,0 0-9-15,-3 0 8 0,0 8-8 0,0 0 8 16,-3-5-8-16,3 5 10 0,-6-5-10 0,6 5 10 15,-9-3-10-15,3 0 8 0,-3-2-8 0,0 2 8 16,1 3 16-16,-1 0 2 0,0 3 1 0,-3 5 0 0,3 3 1 16,-3 4 1-16,-3-1 0 0,0-1 0 15,3 0-1-15,-3-2-1 0,1-1 0 0,2 1 0 0,-3 5-4 16,6-3-1-16,-3 0 0 0,9 0 0 0,-3 3-6 0,6 0 0 16,0 3-1-16,3-3 0 0,3-1-15 0,0-1 0 15,3-1 0-15,0-3 0 0,6-2 0 0,-4-2 0 16,7-4 0-16,0-2-10 0,0-5-7 0,0 0-2 15,0-3 0-15,0-3 0 16,2-2-130-16,-2-3-27 0,0 0-4 0,0 0-881 0</inkml:trace>
  <inkml:trace contextRef="#ctx0" brushRef="#br0" timeOffset="-141614.72">12060 13002 633 0,'3'-24'28'0,"-3"19"6"0,-3-3-34 0,3 8 0 0,-3 8 0 0,-3 5 0 15,3 5 366-15,-3-2 66 16,0 0 14-16,0 0 2 0,-3 2-280 0,0 1-57 0,0-1-11 0,0 4-3 16,-2-4-37-16,-4 6-7 0,0 2-1 0,0 1-1 15,3 2-15-15,-3-3-4 0,0 1 0 0,0 5 0 16,0-1-6-16,-2 6-2 0,-1 3 0 0,0 2 0 15,3-2-6-15,0-8-2 0,-3 0 0 0,6-3 0 16,-3 5-5-16,4-5-2 0,5-5 0 0,-3 0 0 0,3-3 1 16,3-2 0-16,3-1 0 0,0-2 0 15,0 2-10-15,3-2 0 0,0 0 0 0,3 0-11 0,0-5 11 16,3-1 0-16,2-2 0 0,1 0-8 16,6-3-44-16,0 1-9 0,-3-6-2 0,6-3 0 15,-3 0-65-15,-3-2-12 0,2 0-4 0,-2-3-984 16</inkml:trace>
  <inkml:trace contextRef="#ctx0" brushRef="#br0" timeOffset="-140859.85">12119 13589 806 0,'0'0'72'0,"0"0"-58"15,0 0-14-15,0 0 0 0,0 0 156 0,0 0 29 16,0 0 6-16,0 0 1 0,0 0-47 0,0 8-9 16,-3 3-1-16,-2-1-1 0,2 3-42 0,3 1-9 15,-6-1-2-15,0 0 0 0,6 6-32 0,-6-1-6 16,0-2-2-16,3 2 0 0,0-4 19 0,0 4 3 16,0-2 1-16,3 3 0 0,-3-6-52 0,6 0-12 15,0-2 0-15,0-3 0 0,3-3 0 0,0-2 0 16,3-3 0-16,0-6 0 0,2-2 0 0,1-2 0 0,-3-1 0 0,3-2 0 15,3 2 0-15,0-2 0 0,3 0 0 16,0 0 0-16,-3-1-10 0,2 1-5 0,1 0-1 16,-3-3 0-16,0 5 4 0,-3 1 0 0,0 2 0 15,-3 0 0-15,-3 0 12 0,0 3 0 16,-3 2 0-16,-3 3 0 0,6 3 17 0,-6-3 10 0,3 2 1 0,-3 9 1 16,0-3-43-16,0 3-9 0,-3-4-1 0,3 4-1 15,-3 2 35-15,0 1 7 0,0-1 2 0,0 0 0 16,-3 3-4-16,6-3-1 0,0 0 0 0,3 3 0 15,-3-5-14-15,3-1 11 0,0 1-11 0,0-3 10 16,3-3-10-16,3-2 0 0,-1-1 9 0,-2-2-9 16,3-5 12-16,0-3-3 0,0-2 0 0,0-1 0 15,0-2-9-15,-3 5 10 0,3-3-10 0,0 1 10 16,-3-3-10-16,0 2 0 0,3 3 0 0,-3 0 0 0,0 0-15 16,0 0-5-16,0 3 0 0,-1 0-1 15,4-1-93-15,-3-2-18 16,0 0-4-16,0 0-920 0</inkml:trace>
  <inkml:trace contextRef="#ctx0" brushRef="#br0" timeOffset="-140290.95">12706 13727 1728 0,'-6'10'76'0,"6"-10"16"0,-3 5-73 0,3-5-19 16,0 0 0-16,0 0 0 0,0 0 122 0,0 0 21 0,0 0 4 0,0 0 1 15,9 0-92-15,-3 0-19 0,0-2-3 0,3-1-1 16,3-2-17-16,-4 2-4 16,1-5-1-16,0 0 0 0,3 0-11 0,-3 0 10 15,0-2-10-15,0 2 10 0,0 0-10 0,-3-3 0 0,-3 1 9 0,0-1-9 16,0 6 0-16,-3 0 9 0,0-3-9 0,-3 2 0 16,-3-4 10-16,3-1-10 0,-6 3 8 0,3 0-8 15,-3-2 8-15,3 5-8 0,-3-1 8 0,-3 4-8 16,3 2 8-16,-2 5-8 0,-4 0 8 0,3 3-8 15,-3 0 21-15,3 3-1 0,-3-1 0 0,3 3 0 16,0 3-7-16,3 0-1 0,-3-5-1 0,3 2 0 16,4 0-1-16,-1 3 0 0,0-3 0 0,6 1 0 15,0-4-10-15,3 3 0 0,0-2 0 0,3 0 0 0,2-1 0 0,1-2 0 16,3-3 0-16,0 1 0 0,6-4 0 0,0 1 0 16,-3 0 0-16,6-9 0 15,-4 1-25-15,1 0-7 0,-3-1-2 0,3 1 0 16,0 3 5-16,-3-4 1 0,0 1 0 0,-3 2 0 0,3 1 14 0,-15 2 3 15,5 0 1-15,4 2 0 0,0-4 10 0,-3 4-10 16,-3 6 10-16,0 0-10 0,0 3 10 0,0-1 8 16,0 1-8-16,-6 2 11 0,3 0 13 0,-3 1 4 15,3-1 0-15,-3 0 0 0,0-5 12 0,3-3 2 16,0 1 1-16,0-6 0 0,0 0-31 0,0 0-12 16,0 0 8-16,3-6-8 0,0-2 12 15,3 0-4-15,-3-2 0 0,0 2 0 0,6-3 1 0,-3-2 0 16,0 0 0-16,3-3 0 0,0 8-9 0,0 0 0 15,0-5 0-15,0 2 0 0,0 3 0 0,-1 0 0 16,4-2 0-16,-6-3 8 0,0-1-20 0,0 1-4 16,3 3 0-16,3-4-1 15,0-2-149-15,0 1-30 0,6-4-5 0</inkml:trace>
  <inkml:trace contextRef="#ctx0" brushRef="#br0" timeOffset="-139780.72">13539 12973 230 0,'0'0'20'16,"0"0"-20"-16,0 0 0 0,0 0 0 0,-6 7 317 0,0 1 59 16,0 3 12-16,-3 0 3 0,4-1-208 0,-1 3-42 15,0 1-8-15,0 1-1 0,0 1-39 0,0 8-7 16,-3 0-2-16,0 2 0 0,0 4-14 0,-3-1-3 0,3 2-1 0,0-4 0 16,-3 5-53-16,0-1-13 0,0 1 0 0,1 8 0 15,-4 2 40-15,3 0 4 0,0-2 2 0,-3 10 0 16,0-7-22-16,3-6-5 0,0-3-1 0,3-5 0 15,0-2-18-15,1-6 0 0,2 3 0 0,3-6 0 16,0-2 0-16,0-3 0 0,3 1 0 0,0-6 0 16,0-6-48-16,0-2-12 0,3 0-4 0,0-5 0 15,0-3-82-15,0-3-17 0,0 1-3 0,-1-3-845 16</inkml:trace>
  <inkml:trace contextRef="#ctx0" brushRef="#br0" timeOffset="-138876.16">13265 13515 1652 0,'-6'-11'36'0,"3"9"8"0,-2-4 2 0,-1 1 0 0,0 2-37 0,0 1-9 0,0-1 0 0,0 1 0 0,0-1 119 0,6 3 21 16,-3-3 5-16,3 3 1 0,0 0-50 0,0 0-11 15,0 0-1-15,0 0-1 0,0 0-43 0,0 0-9 16,0 0-2-16,0 0 0 0,9 0-8 0,0 0-1 16,3 0-1-16,0 0 0 0,-1-2-19 0,1 2 0 15,3-3 0-15,0 0 0 0,0 3 0 0,-3-2 0 16,3 2 0-16,0 0 0 0,0-3 0 0,-1 6 0 15,4-3 0-15,-3 2 0 0,0 1 0 0,0 2 0 0,0-2 0 16,0 2 0-16,-6 0 0 0,3 3 0 0,-1 0 0 0,4 0 0 31,-3 0-48-31,0 0-12 0,-3 0-4 0,3 0 0 0,-6 0 52 0,0 0 12 0,0 0 0 0,0-3 0 16,0 0 0-16,-3 1 0 0,-3-6 9 0,6 8-9 16,0 0 14-16,-3-3-3 0,-3-5-1 0,6 3 0 15,-1-1 11-15,1 1 3 0,-6-3 0 0,6 2 0 16,3-2-4-16,-3 0 0 0,-6 0 0 0,6 0 0 15,3-2-8-15,0-3-1 0,-3 2-1 0,0-5 0 16,0 3-10-16,0-3 0 0,0-3-10 0,-3 3 10 16,0-2 0-16,-3-4 0 0,3 4 0 0,-3 2 0 15,-3-5 0-15,3 2 0 0,0 0 0 0,-6 1 0 16,0-1 0-16,0 1 0 0,0 2 0 0,-3 0 0 16,0 3 24-16,-3 5 12 0,0 0 1 0,-3 2 1 15,1 3-10-15,-1 9-1 0,0-1-1 0,0 5 0 16,0 4-26-16,0-4 0 0,3 6 0 0,0-3 0 15,3 0 0-15,-3-2 0 0,4-1 0 0,2 1 0 16,0-1 0-16,3-2 0 0,0-3 0 0,3 3 0 0,0-2 20 16,3-1 0-16,3-3-1 0,0-2 0 0,-3 0-31 0,5-2-5 15,1-1-2-15,3-5 0 0,3 0 19 0,3 0 0 16,3-5 0-16,0-1 0 0,3 1 0 0,-4-3 0 16,4 0 0-16,-3-2 0 0,0-1 0 0,0-2 9 15,0-1-1-15,-4 4 0 0,4-1-20 0,-3 1-4 16,3-1 0-16,-6 1-1 0,0-1 17 0,0 3 11 15,-4 3-2-15,1 2 0 0,-3 0-9 0,-3 3 0 16,3 0 0-16,-9 0 0 0,0 0 0 0,0 0 0 0,3 8 0 0,-3 0 0 16,-3 6 0-16,0-1 0 15,0-3 0-15,-3 1 0 0,3 0 0 0,-3-4 0 0,3 7 0 16,3-4 0-16,-3-2 0 0,0 0 0 0,0-3 0 0,3 3 0 16,0-2 0-16,0-6 0 0,0 0 0 0,0 0 0 15,6 5 0-15,-6-5 0 0,0 0 0 0,6-5 0 16,3 2 53-16,0 0 9 0,-3-5 2 0,0 3 0 31,0 0-103-31,3 0-20 0,0 2-4 0,0-2-1 0,0-3 48 0,3 2 16 0,0-4-12 16,0 2 12-16,-1-3-23 0,1 1 2 0,3-3 0 0,-3-3 0 15,3 5 11-15,-3 0 10 0,0 4-13 0,0-1 5 16,-3 2 8-16,-3 1-8 0,6 2 8 0,-7 3-8 16,-2-2 8-16,-3 2 0 0,6 2 0 0,-6-2 0 15,0 0 0-15,3 6 14 0,0 2-2 0,0 0 0 0,-3-8 8 16,0 0 0-16,0 7 1 0,0 1 0 0,0 0-5 15,0 6 0-15,-3 1-1 0,0-1 0 16,0-6-4-16,0 2-1 0,0 3 0 0,3 1 0 0,-3-6-10 0,3 0 10 16,0-1-10-16,0-7 10 0,0 6-10 0,3-1 0 15,-3 6 0-15,3-6 0 0,0 3 0 0,-3-8 0 16,0 0 0-16,6 0 0 16,0 3-76-16,3-1-15 0,0-2-2 15,0-5-730-15,-3-3-145 0</inkml:trace>
  <inkml:trace contextRef="#ctx0" brushRef="#br0" timeOffset="-138684.75">14501 13414 1940 0,'-6'19'43'0,"3"-11"9"0,0 0 1 0,3 0 1 0,-6 0-43 0,6 0-11 0,-3 0 0 0,0-1 0 16,3 1 72-16,-3 0 12 0,3 0 2 0,0-8 1 15,3 8-56-15,-3-8-11 0,0 8-3 0,3 0 0 16,0 0-17-16,-3-8 0 0,6 8 0 0,-3 0-688 16,0 0-132-16</inkml:trace>
  <inkml:trace contextRef="#ctx0" brushRef="#br0" timeOffset="-138558.65">14456 13875 1036 0,'0'5'23'0,"0"-5"5"0,0 0 0 0,0 0 1 0,0 0-29 0,0 0 0 16,0 0 0-16,0 0 0 0</inkml:trace>
  <inkml:trace contextRef="#ctx0" brushRef="#br0" timeOffset="-136728.37">4839 15277 230 0,'0'0'10'0,"0"0"2"0,0 0-12 0,0 0 0 0,0 0 0 0,0 0 0 16,0 0 193-16,0 0 36 0,0 0 7 0,3 3 2 15,3-3-136-15,0-3-27 0,0 3-6 0,3 0-1 16,-1-3-19-16,4 1-4 0,0-1-1 0,0-2 0 15,3 2-9-15,-3-2-3 0,3 0 0 0,-3-1 0 0,6-2-2 0,-1 3-1 16,-5-3 0-16,3-2 0 0,0 2-12 0,0-3-2 16,0-2-1-16,-3 0 0 0,3-1 2 0,-3-2 1 15,2 1 0-15,1-1 0 0,0 0-17 0,3 0 0 16,-6 0 0-16,3-2 0 0,0-1 10 0,-3 1 2 16,0-1 0-16,0 0 0 0,-7-2 7 0,7 3 1 15,-6-1 1-15,0 1 0 0,0 2-5 0,-3 0 0 16,0 0-1-16,-6-2 0 0,-3 2-6 0,0 0-1 15,3 0 0-15,-6 3 0 0,3 2 1 0,-2 3 0 16,-4 3 0-16,0 0 0 0,0 5 4 0,-3 0 1 16,-3 2 0-16,3 4 0 0,-3 4 11 0,-3 1 3 15,4-1 0-15,-7 6 0 0,-3 0 1 0,0 5 1 16,0 0 0-16,1 3 0 0,-1 3-3 0,6 2-1 0,-3 0 0 0,6 3 0 16,3 2 0-16,-5-2 0 0,2 5 0 0,6 0 0 15,-9 3-3-15,12 2-1 0,-6 3 0 0,3 3 0 16,-3-4-10-16,6 4-1 0,-2 0-1 0,2-1 0 15,-3 1-10-15,0 0 10 0,6-3-10 0,-6 0 10 16,3-3-2-16,0 0 0 0,3-5 0 0,-3 0 0 16,3-5 1-16,0-3 0 0,-3 0 0 0,3-2 0 15,-2-3 0-15,2-1 0 0,0-1 0 0,-9-1 0 16,6-3-9-16,3-2 10 0,-9-3-10 0,3 3 10 16,3-5-22-16,-3-3-5 0,0 0-1 0,0 0 0 15,-2-3-116-15,2-2-23 0,0-1-5 16,0-2-1-16,3 0-30 0,-6 0-7 15,3 0 0-15,3-5-529 0</inkml:trace>
  <inkml:trace contextRef="#ctx0" brushRef="#br0" timeOffset="-136524.91">4345 15851 806 0,'6'-8'72'0,"-6"3"-58"16,0-6-14-16,0 1 0 0,0 2 172 0,0-3 31 16,3-2 6-16,0 2 2 0,0 4-71 0,2-1-13 15,1 0-3-15,-3 0-1 0,3 0-44 0,0 0-9 16,3 3-2-16,-3 2 0 0,9-2-18 0,-3-1-4 15,-3 1-1-15,6 2 0 0,-6 1-15 0,9-1-3 16,-1 0-1-16,1-2 0 0,0 3-12 0,3-1-2 16,0 3-1-16,0-5 0 0,-3 2-3 0,2 0 0 15,4 1 0-15,-3-4 0 0,0 4 2 0,0-4 0 0,5 1 0 0,-5 0 0 32,3 2-129-32,-3-5-25 0,0 3-6 0</inkml:trace>
  <inkml:trace contextRef="#ctx0" brushRef="#br0" timeOffset="-136126.65">5479 14864 892 0,'0'0'40'0,"0"0"8"0,0 0-39 0,0 0-9 15,0 0 0-15,0 0 0 0,3-5 90 0,-3 5 16 16,0-5 3-16,0 5 1 0,0 0-18 0,-3-3-4 16,0 3-1-16,-3 3 0 0,0 2-20 0,-3 0-4 15,-3 1-1-15,0 4 0 0,-6 3-5 0,-3 3-1 16,4 0 0-16,-4 5 0 0,-3 0 6 0,3 1 1 15,-6 1 0-15,3 4 0 0,4-1-15 0,2 3-2 16,-6 1-1-16,6 1 0 0,0-2-13 0,3 1-4 16,0 1 0-16,4 1 0 0,2-3-28 0,3 0 0 15,-3-2 0-15,6-1 0 0,0-2 8 0,3-3-8 16,0-2 0-16,0-1 0 0,6-2 8 0,0-3-8 0,0 1 0 16,3-4 0-16,0-2 0 0,2-3 0 0,4 1 0 0,3-4-745 15,0-2-153-15</inkml:trace>
  <inkml:trace contextRef="#ctx0" brushRef="#br0" timeOffset="-135594.52">5508 15073 1314 0,'0'0'28'0,"-2"0"7"0,-4-2 1 0,0-1 1 0,0 3-29 0,0-3-8 0,3-2 0 0,0 5 0 0,-3-5 81 0,6 5 15 16,0-3 4-16,-3-2 0 0,3 2-24 0,0 3-5 15,0-5-1-15,3 0 0 0,3-1-29 0,-3 1-5 16,3 0-2-16,0-1 0 0,3 1-10 0,-1 0-1 15,1 0-1-15,3-3 0 0,0 2-5 0,3 1-1 16,-6 0 0-16,3-1 0 0,3 1-16 0,0 3 0 16,-3-1 0-16,3 0 0 0,-1 1 0 0,1 2 0 15,-6-3 0-15,3 6 0 0,-3-1 0 0,0 4 0 16,-6-4 0-16,0 6 0 0,0 0 0 0,0 3 0 0,-6-1 0 16,0 3 0-16,-3 3 27 0,-3-2 5 0,-3 4 0 15,-3 1 1-15,0-1-1 0,0 3 0 0,7 0 0 16,-10 1 0-16,3 1-9 0,3-1-3 0,0-4 0 15,-3 1 0-15,3 2-6 0,3-3-2 0,0-2 0 16,-3 3 0-16,6-3-4 0,4-1-8 0,2-1 11 0,-6-1-11 16,6 0 8-16,0-2-8 0,6-3 0 0,-1 2 0 15,1 1 0-15,3-6 0 0,0 0 0 0,3 1 0 16,-3-4 0-16,6 4 10 0,-3-6-10 0,0 2 12 16,0-2 0-16,0 0 0 0,3-2 0 0,2-1 0 15,-5-2-28-15,3-1-4 0,0 1-2 0,-3 0 0 16,3-3-147-1,-6 3-30-15,0-1-5 0,-3 1-2 0</inkml:trace>
  <inkml:trace contextRef="#ctx0" brushRef="#br0" timeOffset="-135346.72">5645 15245 1407 0,'0'0'31'0,"0"0"6"0,-9 0 2 0,7 0 1 0,-4 0-32 0,-3-2-8 16,3 2 0-16,-3 0 0 0,0 0 88 0,0 2 16 15,0 1 3-15,-3 0 1 0,3 2-29 0,-6 0-6 16,0 0-1-16,-3 1 0 0,-2 2-6 0,-4 2-2 16,0 4 0-16,-3-4 0 0,3 6-6 0,-2-3-2 15,5 3 0-15,0 0 0 0,-3 0-38 0,3 0-8 16,3-3-2-16,1 0 0 0,5 0-8 0,0 1 0 16,-3-6 0-16,9 2 8 0,3-5-8 0,0 3 0 0,3-8 0 0,0 0 0 15,6 3 0-15,0 0 0 0,9-3 0 0,0-3 0 31,6-2-213-31,-4-3-39 0,25-13-7 0,0 2-1 0</inkml:trace>
  <inkml:trace contextRef="#ctx0" brushRef="#br0" timeOffset="-134925.72">5967 14766 1209 0,'-12'-5'53'0,"12"5"12"0,0 0-52 0,0 0-13 16,-6 0 0-16,6 0 0 0,0 0 114 0,0 0 20 15,0 0 4-15,0 0 1 0,0 0-61 0,0 0-12 16,0 0-2-16,-3 5-1 0,3 3-31 0,3 0-5 15,3 0-2-15,-3 0 0 0,3 0-5 0,0 0 0 16,0 0-1-16,0 3 0 0,0-1-3 0,3 1 0 16,-6 2 0-16,3 0 0 0,0 3 4 0,-3 3 1 15,-1-1 0-15,-2 3 0 0,-2 3-1 0,-1-3-1 16,0 3 0-16,0 0 0 0,-3 0-4 0,0-1-1 16,0 4 0-16,0-1 0 0,-6 4-3 0,3-1-1 15,-3-6 0-15,0 4 0 0,0-1 1 0,-3 1 0 16,0-1 0-16,1-2 0 0,2-3-3 0,-3 3-8 15,0-3 12-15,0 0-4 0,0-2 3 0,0-3 0 0,3 2 0 16,0-2 0-16,-2-3 0 0,2 1 0 0,3-4 0 0,3 1 0 16,-6-3-19-16,3-3-4 0,3 3-1 0,6-8-1098 15</inkml:trace>
  <inkml:trace contextRef="#ctx0" brushRef="#br0" timeOffset="-134571.5">6401 15229 1260 0,'0'0'56'0,"0"0"11"0,0 0-54 0,0 0-13 16,0 0 0-16,0 0 0 0,0 0 80 0,0 0 12 16,12-2 4-16,-3 2 0 0,0-3-24 0,0 3-5 0,3-3-1 15,0 1 0-15,0 2-13 0,0 0-2 0,3-3-1 0,0 1 0 16,2-1-40-16,-2 3-10 0,0-3 0 0,0 1 0 15,3 2 12-15,-3-3 1 0,0 0 0 0,-3 1 0 32,-1 2-117-32,-2 0-23 0,0-3-5 0</inkml:trace>
  <inkml:trace contextRef="#ctx0" brushRef="#br0" timeOffset="-134347.92">6345 15338 460 0,'0'0'41'0,"0"0"-33"0,0 0-8 0,0 0 0 16,0 0 240-16,0 0 45 0,0 0 10 0,0 0 1 15,0-5-161-15,6 2-33 0,0-2-6 0,3 2-2 0,3-2-38 0,0 2-7 16,-1-2-1-16,1 0-1 0,6 2-25 0,-3-2-5 16,0 2-1-16,3 0 0 0,0-2-7 0,0 2-1 15,-1 1-8-15,-2-1 12 0,3 0-3 0,-6 1-1 16,0 2 0-16,3 0 0 15,-6 0-100-15,0 0-20 0</inkml:trace>
  <inkml:trace contextRef="#ctx0" brushRef="#br0" timeOffset="-133162.5">7762 14637 288 0,'0'0'25'0,"0"0"-25"0,0 0 0 0,0 0 0 16,-3-6 144-16,3 6 24 0,3-5 5 0,-3 3 1 15,0-4-58-15,0 1-11 0,3 2-2 0,0-2-1 16,0 0-14-16,0 2-4 0,3 0 0 0,0 1 0 16,2-1-17-16,1 0-4 0,0-2-1 0,0 3 0 15,3 2-13-15,0-3-2 0,0 0-1 0,6 1 0 16,0-1-13-16,0 0-2 0,2 1-1 0,1-1 0 16,3-5-13-16,3 3-2 0,0 0-1 0,2-1 0 15,4 1-5-15,0-3-1 0,0 3 0 0,-1-1 0 0,1 1-8 0,0 0 12 16,-3 0-12-16,-4 2 12 0,1 0-12 15,-3 1 10-15,-3-1-10 0,3 0 10 16,-6 3-2-16,-1 0 0 0,1 3 0 0,-6-3 0 0,0 3-8 16,-3-1 0-16,0 1 0 0,0 0 0 15,-3-1-87-15,0 1-22 0,-6-3-5 16,0 0-763-16</inkml:trace>
  <inkml:trace contextRef="#ctx0" brushRef="#br0" timeOffset="-132497.62">7824 14631 460 0,'0'0'41'0,"0"0"-33"0,-6-2-8 0,6 2 0 16,0 0 148-16,-6-3 27 0,-3 1 5 0,3 2 2 15,6 0-58-15,0 0-11 0,0 0-2 0,0 0 74 16,0 0-117-16,0 0-2 0,0 0 0 16,0 0-36-16,0 0-7 0,9 0-2 0,0 0 0 15,3-3 5-15,0 3 1 0,0-3 0 0,6 3 0 16,3-5-4-16,0 2-1 0,-1 1 0 0,7-1 0 16,3 0-6-16,0 1 0 0,-6-1-1 0,-1 3 0 15,7 0-15-15,0 0 0 0,-6 3 8 0,2-1-8 16,-2 1 0-16,-3 2 8 0,0 1-8 0,0-1 0 15,-6 3 0-15,0 0 8 0,-1 0-8 0,-5 0 0 0,3 0 10 16,-3 2-1-16,-3 1 0 0,-3 2 0 0,3 0-9 0,-6 0 8 16,0 1-8-16,-3-1 8 0,0 3 0 0,0 0-8 15,0-3 12-15,-3 3-4 0,-3-3-8 0,0 3 8 16,0 0-8-16,-5 0 8 0,-1-1-8 0,0 1 10 16,-6 0-10-16,3 0 10 0,-6 0-10 0,3 0 0 15,-2 0 9-15,-4 0-9 0,-6-1 9 0,3 1-9 16,4 0 12-16,-4 0-12 0,3 3 14 0,-3-4-4 15,0 1-1-15,1 0 0 0,2 3-9 0,-6 2-9 16,0-3 9-16,1 1-13 0,-1-1 13 0,0 4 0 0,3-4 0 16,7 1 0-16,-4 2 0 0,0-3 10 0,0 1-2 0,3-1 0 15,7 1-8-15,-4-3-11 0,6 0 3 0,0-3 0 16,6 0 8-16,0-2 0 0,3-3-9 0,0 2 9 16,3-2 0-16,3 0 0 0,3 0-9 0,3-3 9 15,0 1 0-15,3-1 0 0,6-2 0 0,0-1 0 16,6-2 13-16,-6 0 0 0,-1 0 0 0,7 0 0 15,9-2-13-15,-3 2 0 0,0-6 0 0,-1 4 0 16,4-1 0-16,0-2 8 0,-3 2-8 0,2-5 9 16,1 3-9-16,-3 0 0 0,3-1 9 0,-6-2-9 15,-1 3 8-15,-2-3-8 0,3 3 10 0,-3 2-10 16,0-2 11-16,-3 5-11 0,-1 0 12 0,-2 0-12 16,0 3 0-16,-3-1 0 0,-3 1 0 0,-3 2 0 15,-6-5-147-15,3 8-36 0</inkml:trace>
  <inkml:trace contextRef="#ctx0" brushRef="#br0" timeOffset="-132159">7583 15822 518 0,'-12'5'23'0,"12"-5"5"0,0 6-28 0,-3-1 0 0,-3-2 0 0,3 2 0 15,-3 0 189-15,0 3 33 0,0-3 6 0,4 3 2 16,-7 0-130-16,3 0-25 0,0 0-6 0,0 0-1 15,0 0-24-15,0 0-6 0,3-3-1 0,-3 1 0 16,6-1-15-16,-6 0-3 0,3 3-1 0,0-5 0 16,3-3-18-16,0 0 0 0,0 0 0 0,0 0 0 31,0 0-44-31,0 0-16 0,0 0-4 0</inkml:trace>
  <inkml:trace contextRef="#ctx0" brushRef="#br0" timeOffset="-131991.45">7616 15708 1191 0,'0'0'52'0,"-6"0"12"0,0-2-51 0,6 2-13 0,0 0 0 0,0 0 0 0,-3-6 68 0,3 6 10 16,0 0 2-16,0 0 1 0,0 0-46 0,0 0-10 15,0 0-1-15,0 0-1 0,6 3-23 0,-6-3 0 16,0 0 0-16</inkml:trace>
  <inkml:trace contextRef="#ctx0" brushRef="#br0" timeOffset="-131712.72">7705 15817 1263 0,'0'0'28'0,"0"0"5"0,0 0 2 0,0 0 1 0,0 0-36 0,0 0 0 0,0 0 0 0,0 0 0 16,6-3 73-16,0 1 8 0,-6 2 2 0,6-3 0 16,3 0-51-16,0-2-11 0,0 2-1 0,-3 1-1 15,3-1-9-15,0 3-2 0,0-3 0 0,0 1 0 16,-1-1 0-16,1 3 0 0,0-3 0 0,-3 3 0 15,0-2-8-15,0 2 12 0,3-3-12 0,-9 3-751 16</inkml:trace>
  <inkml:trace contextRef="#ctx0" brushRef="#br0" timeOffset="-131508.78">7753 15894 666 0,'0'0'29'0,"0"0"7"0,0 0-36 0,0 0 0 15,0 0 0-15,6-3 0 0,0 0 52 0,0-2 4 0,0 2 1 16,0 1 0-16,3-1-57 0,-4 0 0 0,7-2-17 16,-12 5-359-16</inkml:trace>
  <inkml:trace contextRef="#ctx0" brushRef="#br0" timeOffset="-131157.47">7922 15925 799 0,'0'0'35'0,"0"0"8"0,0 0-35 0,3-2-8 0,-3 2 0 0,9-3 0 16,0-2 80-16,-3-1 13 0,-3 1 3 0,3 0 1 15,3 0-28-15,0-1-5 0,-6-2-2 0,3 3 0 0,3-3-32 0,0 0-6 16,3 0-2-16,-6 0 0 0,0 0-22 0,0 0 0 16,6 0 0-16,-4 1 0 15,-2-4 0-15,0 3 0 0,6-3 0 0,0 3 0 0,-3 1 14 0,0 1-2 16,-3 1 0-16,0-3 0 0,3 3-12 0,-3 2-16 16,-6 3 3-16,0 0 1 0,0 0 41 0,0 0 9 15,0 0 2-15,-3 0 0 0,0 0 19 0,0 3 4 16,-6 2 1-16,3 0 0 0,-3 3-7 0,3 0-1 15,0 3 0-15,-3-3 0 0,0 2-35 0,0 1-7 16,3-1-2-16,3 1 0 0,-2-3-3 0,-1 3-1 16,3-4 0-16,3 1 0 0,0 0 0 0,0 0 0 15,0-2 0-15,0-6 0 0,3 5-8 0,-3-5 0 0,0 0 0 0,0 0-944 16</inkml:trace>
  <inkml:trace contextRef="#ctx0" brushRef="#br0" timeOffset="-130074.48">7946 14370 57 0,'0'0'0'0,"0"0"0"0,0 0 0 0,0 0 0 16,0 0 185-16,0 0 32 0,0 0 7 0,0 0 0 15,0 0-114-15,0 0-23 0,0 0-5 0,0 0-1 16,0 0-21-16,0 0-5 0,6-3-1 0,-3-2 0 15,0-3-16-15,0 2-3 0,3-2-1 0,0 3 0 16,-3 0 2-16,3 0 0 0,-3-1 0 0,3 1 0 16,3-3-3-16,-3 0 0 0,-6 3 0 0,9-3 0 15,3 3-6-15,-6-3-2 0,-3 2 0 0,0-2 0 0,6 3-9 0,-4-3-3 16,-2 3 0-16,0 0 0 16,3-1 1-16,-3 1 0 0,3 0 0 0,0 2 0 0,-6 3-14 0,6-5 8 15,3 2-8-15,-9 3 0 0,0 0 12 0,0 0-4 16,9-3-8-16,-9 3 12 0,0 0-4 0,0 0 0 15,0 0-8-15,0 0 12 0,6 6 1 0,-3-1 0 16,-3 0 0-16,0 1 0 0,0 2 7 0,0 0 0 16,-6-1 1-16,3 1 0 0,-3 0-4 0,3 3-1 15,-3-3 0-15,0 2 0 0,-3-2 11 0,3 3 1 16,3-3 1-16,0 2 0 0,-6-2-29 0,4-2 0 0,5 2 0 16,2-3 0-16,-7 0 0 0,5-5 0 0,0 0-11 0,0 0 11 15,0 0-8-15,0 0 8 0,0 0 0 0,0 0 0 16,11 0 0-16,-2-2 0 0,-9 2 12 0,9-6-4 15,3 1-8-15,0-3 10 0,-6 3-10 0,0-3 10 16,3 0-10-16,0 3 10 0,0-3-10 0,0 0 10 16,0 2-10-16,3-1 0 0,-4-1 9 0,1 0-9 15,0 2 0-15,-3-2 0 0,3 0 0 0,0 3 8 16,0 0-8-16,-3 0 0 0,0-1 0 0,0 4 8 16,0-1-8-16,0 0 0 0,-3 1 0 0,-3 2 0 15,0 0 0-15,6 0 0 0,0 0 0 0,-6 0-8 16,0 0 8-16,0 0 0 0,0 0 0 0,0 0-8 15,6 2 8-15,-3 4 0 0,-3-6 0 0,0 5 0 16,0-5 0-16,3 8 0 0,-6-3 0 0,3 3 0 0,-3-3 0 16,3 3 0-16,-3-2 0 0,0 2 0 0,0 0 0 0,-3-1 0 15,3 1 0-15,0-2 8 0,0 2-8 0,0 0 0 16,0-1 0-16,0 1 8 0,0 0-8 0,3-2 0 16,0-1 0-16,0-5 0 0,0 0 0 0,0 0 0 15,3 8 0-15,0-3 0 0,-3-5 8 0,6 3-8 16,-6-3 10-16,9 2-10 0,0 1 11 0,0 0-11 15,-3-3 12-15,3 2-12 16,-1 1-136-16,-2-3-35 0</inkml:trace>
  <inkml:trace contextRef="#ctx0" brushRef="#br0" timeOffset="-128374.65">8777 14645 57 0,'0'0'0'0,"0"0"0"0,0 0 0 0,3-6 0 0,0 1 165 0,-3 5 28 16,3-5 6-16,0 0 1 0,-3 5-110 0,0 0-22 16,0 0-4-16,6-3 0 0,-6 3 7 0,0 0 1 15,0 0 1-15,0 0 0 0,0 0-10 0,0 0-3 16,0 0 0-16,-3 5 0 0,0 3-3 0,0 3-1 15,0-3 0-15,-3 2 0 0,3 3-4 0,-3 3 0 16,0-2-1-16,-3 4 0 0,3 3-5 0,-3 0-1 16,3 1 0-16,-3 4 0 15,0 0-12-15,3 1-2 0,-3 2-1 0,3 0 0 0,-3 3-13 0,7-6-2 16,-7 3-1-16,3 1 0 0,0-4-2 0,3 0 0 16,-3-2 0-16,3 0 0 0,0 0 1 0,-3 0 0 15,3-6 0-15,3 1 0 0,-3-3-5 0,0 0 0 16,3-1-8-16,0-1 12 0,-3-4 0 0,0 1-1 0,3-1 0 15,0 1 0-15,0-11-3 0,0 5 0 0,0-5 0 0,-3 6 0 16,3-6 3-16,0 0 0 0,0 0 0 0,0 0 0 16,0 0-3-16,0 0 0 0,0 0 0 0,0 0 0 15,0 0 4-15,0 0 0 0,0 0 0 0,0 0 0 16,0 0-4-16,0 0 0 0,0 0 0 0,0 0 0 16,0 0-23-16,0 0-5 0,0 0 0 0,0 0-1 31,0 0-194-31,0 0-38 0</inkml:trace>
  <inkml:trace contextRef="#ctx0" brushRef="#br0" timeOffset="-127889.84">8973 14975 172 0,'0'0'16'0,"0"0"-16"0,0 0 0 0,0 0 0 0,0 0 178 0,0 0 33 0,0 0 6 0,0 0 2 15,0 0-89-15,-3-5-18 0,3 5-3 0,0 0-1 16,0 0-24-16,0 0-6 16,0 0-1-16,0 0 0 0,0 0-49 0,0 0-11 0,0 0-1 15,0 8-1-15,6 0 29 0,0 3 7 0,-3-3 1 0,3-1 0 16,-3 4-7-16,3-3-1 0,0 3 0 0,0-1 0 16,0 1-22-16,3-1-5 0,-3-2-1 0,0 5 0 15,0-5 0-15,0 3 0 0,3 0 0 0,-1-1 0 16,-2 1-4-16,0-1-2 0,0 1 0 0,0 2 0 15,3 0-10-15,0-2 8 0,-3 0-8 0,0-1 8 16,0 1 0-16,0-3-8 0,0 5 12 0,0-5-4 16,-3 2 2-16,0-2 0 0,0 3 0 0,0-3 0 15,0 0 2-15,0 2 1 0,-3-2 0 0,0-2 0 16,0 2-13-16,0-8 0 0,-3 5 0 0,0 3 0 16,0-3-218-16,3-5-37 0</inkml:trace>
  <inkml:trace contextRef="#ctx0" brushRef="#br0" timeOffset="-127538.59">8890 15362 961 0,'0'0'42'0,"0"0"10"0,0 0-42 0,0 0-10 16,0-6 0-16,0 6 0 0,3-5 92 0,0 0 17 0,0 0 3 0,0-1 1 15,3-2-32-15,0 0-6 0,3 0-2 0,0 1 0 16,-4-4-9-16,7 0-1 0,-3 1-1 0,6-3 0 16,0 2-11-16,0 0-3 0,0-5 0 0,3 3 0 15,-3 0-33-15,2 2-7 0,1-2-8 0,-3 0 11 16,0 0-3-16,0-3 0 0,0 3 0 0,0-1 0 16,-3 1-8-16,3 0 10 0,-1 2-10 0,-2-2 10 15,0 3-10-15,0-4 8 0,-3 4-8 0,0-1 8 16,-3 3-8-16,3 0 8 0,-6 0-8 15,3 0 8-15,0 6 0 0,-3-4-8 0,0 4 12 0,-3 2-4 16,0 0-8-16,0 0 0 0,0 0 9 0,0 0-9 16,0 0 0-16,0 0 0 0,0 0 0 0,0 8 8 15,0 0 12-15,0 0 4 0,3 0 0 0,-6 2-680 16,3-2-135-16</inkml:trace>
  <inkml:trace contextRef="#ctx0" brushRef="#br0" timeOffset="-127208.54">9348 15465 345 0,'0'0'31'0,"0"0"-31"0,0 0 0 0,0 0 0 16,0 0 177-16,0 0 30 15,-3 5 5-15,0 0 2 0,0 1-100 0,-3-1-20 0,3 0-4 0,0 3-1 16,0 0-19-16,0 0-4 0,-2 0-1 0,2 0 0 16,0 0-21-16,3 0-5 0,-3 3-1 0,0-4 0 15,0 1-21-15,3 3-4 0,0-3-1 0,-3 2 0 16,3-2-4-16,-3-2 0 0,3-1-8 0,3 0 12 15,-3 1 0-15,3-1 0 0,-3-5 0 0,0 0-575 16,0 0-115-16</inkml:trace>
  <inkml:trace contextRef="#ctx0" brushRef="#br0" timeOffset="-127020.15">9446 15229 1335 0,'0'0'59'0,"0"0"13"0,0 0-58 0,0-5-14 0,0 0 0 0,0 5 0 0,0 0 70 0,0-8 11 15,0 3 3-15,0 5 0 0,0 0-32 0,6-8-7 16,-6 8-1-16,6-3 0 0,-6 3-44 0,9-3 0 16,3 1-10-16</inkml:trace>
  <inkml:trace contextRef="#ctx0" brushRef="#br0" timeOffset="-126023.55">9848 15092 831 0,'0'0'36'0,"0"0"9"0,0 0-36 0,0 0-9 16,0 0 0-16,0 0 0 0,0 0 92 0,0 0 16 15,0 0 3-15,0 0 1 0,0 0-16 0,0 0-4 16,0 0 0-16,0 0 0 0,0 0-45 0,0 0-10 15,0 0-1-15,0 0-1 0,0 0-3 0,0 0 0 16,0 0 0-16,0 0 0 0,0 0 2 0,0 0 0 16,9 0 0-16,-9 0 0 0,0 0-6 0,6 2 0 15,3-2-1-15,3 0 0 0,0 0-14 0,0 0-2 0,0-2-1 16,0 2 0-16,6-3-2 0,-4 3 0 16,4-2 0-16,0 2 0 0,-3-3-8 0,3 0 10 0,-6-2-10 0,3 2 10 15,0 3-10-15,-7-2 0 0,1-1 9 0,0 0-9 16,-9 3 8-16,0 0-8 0,0 0 10 0,0 0-10 15,0 0 9-15,0 0-9 0,0 0 8 0,0 0-8 16,0 0 12-16,0 0-2 0,0 0-1 0,0 0 0 16,0 0-9-16,0 0 10 0,0 6-10 0,0-4 10 15,0 4-1-15,-3-1 0 0,3-5 0 0,0 0 0 32,0 0-28-32,0 0-5 0,0 0-2 0,0 0-621 0,0 0-124 0</inkml:trace>
  <inkml:trace contextRef="#ctx0" brushRef="#br0" timeOffset="-124960.93">10464 14796 900 0,'0'0'40'0,"0"0"8"0,0 0-39 0,0 0-9 0,3-6 0 0,-3 1 0 16,0 5 64-16,3-5 12 0,3-3 1 0,-3 2 1 15,3 1-10-15,0 0-3 0,0-3 0 0,3 3 0 16,-3-3-8-16,0 0-1 16,0 0-1-16,3 0 0 0,-3 0-4 0,3 3-1 0,-3-3 0 0,3 0 0 15,-3 0-6-15,3 3-2 0,0-1 0 0,-4-2 0 16,4 3-15-16,3 2-3 0,-3-2-1 0,0 2 0 16,0 1-12-16,0-1-3 0,0 0 0 0,0 3 0 15,0-2-8-15,0 4 8 0,0-2-8 0,0 3 8 16,0 2-8-16,-1 1 0 0,1-1 0 0,-3 0 0 15,0 3 0-15,0-2 8 0,-3 1-8 0,0 1 8 16,-3 3 0-16,3-3 0 0,-3 2 0 0,0 1 0 16,-3 0 3-16,0 2 0 0,-3 0 0 0,0 0 0 15,0 3-11-15,0 0 0 0,0 3-10 0,-5-1 10 0,2 1 11 0,-3-3 8 16,3 5 1-16,-3-3 1 0,-3 1-8 0,3-3-1 16,0 2-1-16,3-5 0 0,-3 3-2 15,3 0 0-15,3-3 0 0,-2 1 0 0,5-1-9 0,-3-3 0 16,3 1 9-16,0 0-9 0,3-1 0 0,0 1 0 15,0-3 0-15,3 2 0 0,-3-2 0 0,3 3 8 16,0-3-8-16,0 0 0 0,0 2 8 0,0-4-8 16,2 1 8-16,1-1-8 0,-3-1 9 0,3 3-9 15,3-3 12-15,-3 1-12 0,0 1 12 0,3-1-12 16,0-4 12-16,0 1-12 0,3 0 12 0,-3-3-4 16,3 0 0-16,0 0-8 0,0 0 16 0,-1-3-4 15,-2 3-1-15,3-3 0 0,0-2 4 0,0 5 1 0,-6-3 0 16,6 1 0-1,-3 2-63-15,-3-3-12 0,3 1-2 0,-9 2-979 0</inkml:trace>
  <inkml:trace contextRef="#ctx0" brushRef="#br0" timeOffset="-124641.55">10566 15047 633 0,'0'0'56'0,"0"0"-44"16,0 0-12-16,-6 0 0 0,0 0 116 0,0 3 20 16,0-1 5-16,0 1 1 0,0-1-62 0,0 1-13 15,0 0-3-15,-3 2 0 0,-3-2-4 0,3 2 0 16,-3 3-1-16,0-3 0 0,-2 3-17 0,-1 0-3 15,0 0-1-15,0 3 0 0,0-1 14 0,0-2 2 16,-3 3 1-16,6-3 0 0,1 2-15 0,-1 1-4 16,0-1 0-16,3-2 0 0,0 0-26 0,0 0-10 15,3 0 0-15,3 0 9 0,-3-3-9 0,6 1 12 16,0 2-12-16,0-8 12 0,6 2-20 0,-3 1-4 0,3 0-1 16,3-1-901-16</inkml:trace>
  <inkml:trace contextRef="#ctx0" brushRef="#br0" timeOffset="-124143.63">11149 14552 1018 0,'0'0'45'0,"0"0"10"0,0 0-44 0,0 0-11 16,0-5 0-16,0 2 0 0,0 3 101 0,0 0 19 15,3-5 3-15,-3 5 1 0,0 0-28 0,0 0-6 16,0 0-1-16,0 0 0 0,0 0-41 0,0 0-8 16,-3 8-1-16,0 2-1 0,3 1-1 0,-3 0 0 15,0 2 0-15,-3 3 0 0,0 2 0 0,3 1 0 16,-3-1 0-16,0 6 0 0,-3 0-5 0,1 2 0 16,2 3-1-16,-3 6 0 0,0-1-15 0,0 1-2 0,3-4-1 15,-3 1 0-15,3-3-5 0,0 3-8 0,3-3 11 16,0-2-11-16,0-1 9 0,0 0-9 0,0-2 0 15,3-3 9-15,-3 1-9 0,3-1 8 0,-3-3-8 0,3 1 8 16,-3-6-8-16,3 3 10 16,0-3-10-16,0 0 10 0,0-5-2 0,0 3 0 0,0-3 0 0,-3 0 0 15,3-3 0-15,0 3 0 0,0-8 0 0,0 0 0 32,0 5-96-32,0-5-20 0,-3 6-4 0</inkml:trace>
  <inkml:trace contextRef="#ctx0" brushRef="#br0" timeOffset="-122600.34">12119 14944 230 0,'0'0'10'0,"0"0"2"16,0 0-12-16,0 0 0 0,0 0 0 0,0 0 0 0,0 0 207 0,0 0 38 0,0 0 8 0,0 0 2 15,0 0-147-15,0 0-28 0,6-6-7 0,-3 4-1 16,3-4-28-16,0 4-7 0,-6 2-1 0,9-3 0 16,0 1-6-16,3-4-2 0,3 4 0 0,3-1 0 15,0 0-12-15,0 1-2 0,2-1-1 0,-2 3 0 16,0 0-5-16,3-3 0 0,-3 1-8 0,-3-1 12 16,2 0-12-16,-2 1 11 0,0 2-11 0,0-3 10 15,-3 0 2-15,3 1 1 0,-3-3 0 0,0 5 0 31,-3-3-90-31,0 3-19 0,0 0-3 0,-9 0-1 0</inkml:trace>
  <inkml:trace contextRef="#ctx0" brushRef="#br0" timeOffset="-122300.35">12099 15081 1105 0,'-9'0'48'0,"9"0"12"0,0 0-48 0,-6 0-12 16,3 0 0-16,3 0 0 0,0 0 80 0,0 0 15 15,0 0 2-15,0 0 1 0,0 0-38 0,6-5-8 16,3 0-2-16,0 2 0 0,2-2-33 0,1 2-6 16,0-2-2-16,3 2 0 0,3-2 9 0,3 2 2 15,3 1 0-15,-3-4 0 0,2 4-8 0,1-1-2 16,0 0 0-16,-3 1 0 0,-3-1-10 0,-1 3 12 15,-2 0-12-15,3-3 12 0,-3 3-2 0,0 0 0 16,0 0 0-16,-3 3 0 0,3-3-10 0,0 0 0 16,-4 0 0-16,1 0-539 0,0 0-114 0</inkml:trace>
  <inkml:trace contextRef="#ctx0" brushRef="#br0" timeOffset="-121902.68">12566 14827 1209 0,'0'0'108'0,"-3"-2"-87"0,-3-4-21 0,6 6 0 16,0-5 84-16,0 2 12 0,-3-2 2 0,3 5 1 16,0 0-9-16,0-5-2 0,3-3 0 0,3 3 0 0,3 2-38 0,0-2-8 15,0 5-2-15,0-3 0 0,3 0-32 0,-1 3-8 16,1 0 0-16,0 0 0 0,3 0 0 15,0 6 0-15,3-4 0 0,-6 4 0 0,3-1 0 0,0-2 0 16,-1 2-8-16,-2 3 8 0,3-3 0 0,-3 3 0 16,-3 0 10-16,3 0-10 0,-3 0 8 0,3 0-8 15,-6 0 0-15,0 2 0 0,0-2 11 0,-3 3-2 16,0 2 0-16,-3-2 0 0,-3-1-9 0,3 3 0 16,-6-2 0-16,0 0 0 0,-3 2 0 0,0-3 13 15,-6 1-3-15,3 0-1 0,-3 2-9 0,0-3 0 0,-3-2 0 16,1 3 0-16,-1-3 8 0,0 0 0 15,0-3 0-15,0 0 0 0,6 1 0 0,-3-1 0 0,1-2 0 16,2-1 0-16,3 1-8 0,-3-3 0 0,3 0 0 0,0 0-11 16,3 2 35-16,3-2 6 0,3 0 2 0,0 0 0 31,0 0-129-31,0 0-26 0,0 0-5 0,6-5 0 0</inkml:trace>
  <inkml:trace contextRef="#ctx0" brushRef="#br0" timeOffset="-120885.89">13950 14745 403 0,'0'0'36'0,"0"0"-36"0,0 0 0 0,6-2 0 16,0-1 153-16,-3 0 24 0,-3 3 5 0,3-5 1 15,3 2-79-15,-3 1-16 0,3-4-4 0,0 1 0 16,3 2-22-16,0-2-5 0,2 3-1 0,1-4 0 15,0 1-27-15,3 0-5 0,0-3-2 0,0 2 0 16,0 1 8-16,-3-3 2 0,6 0 0 0,-4 0 0 16,1-2-5-16,3 2-1 0,0-3 0 0,-3-2 0 15,0 0-11-15,3 0-3 0,-3-1 0 0,-1 1 0 16,1-3-4-16,-3 0 0 0,3 3-8 0,-6-3 12 16,0 0 0-16,0 3 0 0,0-3 0 0,-3 3 0 15,-3 0 4-15,-3 0 1 0,3 2 0 0,-3-2 0 16,-3 2-1-16,0-2 0 0,-3 2 0 0,0 1 0 15,0-1-7-15,-6 1-1 0,3 2-8 0,-3 0 12 0,-3 0-12 0,0 5 11 16,4-2-11-16,-7 5 10 0,0 0-10 0,3 3 12 16,-6-1-12-16,0 6 12 0,0-3 6 0,1 6 2 15,-4 2 0-15,3 0 0 0,-3 3-4 0,0 3 0 16,1 2 0-16,-1 0 0 0,6 6-1 0,-3 2-1 16,3 0 0-16,0 0 0 0,0 0-5 0,4 3-1 15,-4 0 0-15,3 2 0 0,-3 3 6 0,0 3 1 16,0 2 0-16,0 3 0 0,-2 0-3 0,-1 0-1 15,0 0 0-15,3-3 0 0,-3 1-2 0,3-1 0 16,0 0 0-16,4 1 0 0,-1-4-9 0,3 4 8 16,0-6-8-16,0 0 8 0,6 2-8 0,-3-4 8 0,3-6-8 15,0 0 8-15,0-3 1 0,0 1 0 16,3-6 0-16,-6 0 0 0,6 0 0 0,-3 1 0 0,-3-7 0 16,7 1 0-16,-4 0-9 0,0-5 0 0,3-3 9 15,0 0-9-15,0 0-16 0,-3-3-7 0,6-5-1 16,0 0-1-1,0 0-28-15,0 0-6 0,0-5-1 0,-3-3 0 16,3-6-55-16,-3 4-11 0,3-3-2 0,0-1-1 16,0-2-55-16,0-2-12 0,0-1-1 0,0-2-1 15,3 0 55-15,0 0 11 0,-3-3 3 0,6 3 0 0,-3 0 47 16,3 0 10-16,-6-1 1 0,3 4 1 0,0-3 70 0,3 5 20 0,-4 0 0 0,4 3 1 16,-3-3 79-16,0 3 15 0,0 2 3 0,0 1 1 15,-3-1 13-15,3 0 2 0,3 3 1 0,-3-2 0 16,0 2-20-16,0 3-4 0,-3-3-1 0,3 0 0 15,3 0-35-15,-3 3-7 0,0-3-2 0,3 2 0 0,-3 1-22 16,3 0-5-16,0-1-1 0,0 4 0 16,3-4-15-16,-3 4-3 0,3-1-1 0,0 1 0 0,3 2-19 0,-4-3 10 15,4 0-10-15,3 3 8 0,-3 0 0 0,6-2 0 16,-3-1 0-16,3 0 0 16,0 1-88-16,-1-4-17 15</inkml:trace>
  <inkml:trace contextRef="#ctx0" brushRef="#br0" timeOffset="-120399.64">14492 14639 460 0,'0'0'20'0,"0"0"5"0,0-5-25 0,-3 2 0 0,3-2 0 0,0 5 0 0,-3-5 173 16,3 5 30-16,-3-3 5 0,0-2 2 0,0 2-101 0,0 1-20 16,-3-1-4-16,0 3-1 0,0 0-31 0,-3 3-6 15,0-1-2-15,-15 6 57 0,12 0-42 16,-2 0 0-16,2 3 0 0,-3-1-20 0,-3 4-3 16,0-1-1-16,0 3 0 0,-3 2-4 0,4 1-2 15,-1 2 0-15,-3-3 0 0,6 6 1 0,-3 0 0 16,3 0 0-16,0 0 0 0,3-1-31 0,1 1 0 15,5-3-11-15,-3 1 11 0,6-4 0 0,3 1 0 16,-3-1 0-16,6-2 0 0,0 0 0 0,3 0 0 16,0-3 0-16,2-2 8 0,4 2 1 0,0-5 0 15,0 0 0-15,3-3 0 0,3-2-9 0,0-1 0 0,-3-2 0 0,3 0-676 32,-1-2-129-32</inkml:trace>
  <inkml:trace contextRef="#ctx0" brushRef="#br0" timeOffset="-119866.04">14572 14624 288 0,'0'0'25'0,"0"0"-25"0,0 0 0 0,0 0 0 0,0 0 153 0,0 0 26 15,6-3 5-15,-3 0 0 0,0 1-77 0,-3 2-16 16,0 0-3-16,0 0-1 0,0 0-3 0,6-6-1 16,-6 6 0-16,0 0 0 0,0 0-12 0,3-2-3 15,3-1 0-15,-3 0 0 0,-3 3-24 0,6-5-4 16,0 5-2-16,0-3 0 0,0 1-15 0,0 2-3 15,-6 0-1-15,9 0 0 0,-3 2-19 0,-1 1 0 16,-5-3 0-16,6 3 0 0,0 2 8 0,0 0-8 16,-3 1 0-16,0-1 0 0,-3 3 12 0,0-3-4 15,0 3 0-15,0 0-8 0,0 0 10 0,-3 3-10 0,-3-1 8 16,0 1-8-16,0 2 11 0,1 0-3 16,-4 0-8-16,0 1 12 0,-3 4-4 0,0-5-8 15,-3 3 11-15,3 0-11 0,-3 5 11 0,0-2-11 16,0-1 10-16,4 1-10 0,-1-1 8 0,3-2-8 0,0 0 0 15,3-3 9-15,3 1-9 0,0-1 10 0,0 0-10 16,3-2 10-16,3-1-10 0,3-2 12 0,-3 3-12 0,6-6 12 16,-3 3-12-16,3 0 12 0,0-3-12 0,2-2 12 15,-2 2-4-15,3-2 0 0,-3-1 0 0,3 1 0 16,0 0 3-16,-3-3 0 0,3 0 0 0,-3 0 0 16,0 0-11-16,0 0 0 0,0-3 0 0,-4 0 0 15,1 1-203 1,-6 2-33-16</inkml:trace>
  <inkml:trace contextRef="#ctx0" brushRef="#br0" timeOffset="-119619.41">14620 14872 230 0,'0'0'20'0,"0"0"-20"0,-6 0 0 0,3-5 0 0,-3 2 167 0,3 1 29 15,-6-1 5-15,0 3 2 0,3 0-71 0,-3 0-13 16,-3 3-3-16,0-1-1 0,0 4-19 0,-2-1-4 15,-1 0-1-15,0 3 0 0,0 3-11 0,-3-3-1 16,3 2-1-16,0 3 0 0,-3-2-24 0,4 2-5 16,-1-2-1-16,0 2 0 0,0-2-24 0,3 2-4 15,0-3-2-15,-3 1 0 0,3 0-8 0,0-1-2 0,3-2 0 0,1 0 0 16,2 3-8-16,0-3 8 16,6-3-8-16,-3 0 8 0,3-5-8 0,0 0 0 0,3 5 0 15,3-2 0 1,2-3-160-16,1 0-32 0,0-3-5 0</inkml:trace>
  <inkml:trace contextRef="#ctx0" brushRef="#br0" timeOffset="-119240.97">14900 14528 864 0,'-3'-13'38'0,"3"10"8"0,-3-2-37 0,3-3-9 0,-3 3 0 0,3-3 0 16,-3 3 150-16,0-1 28 0,0 1 6 0,3 0 0 0,-3 2-80 0,3 3-17 16,0 0-3-16,0 0-1 0,0 0-27 0,0 0-4 15,0 0-2-15,0 0 0 0,0 0-23 0,6 5-5 16,-3 3-1-16,3 3 0 0,-3 0 7 0,0 2 2 16,0 0 0-16,0 0 0 0,-3 3 2 0,2-3 1 15,-2 6 0-15,-2-3 0 0,-1 2-11 0,3 3-2 16,-6 1-1-16,3-1 0 0,-3 0 9 0,3 3 1 15,-3 0 1-15,0-1 0 0,0 4-30 0,0-3 0 16,0 2-13-16,0-2 4 0,3 2 9 0,-6 1 0 16,0-1 10-16,0-2-10 0,3 3 15 0,-6-4-3 15,0 4-1-15,-2-6 0 0,5 3-3 0,-3-3 0 16,0-3 0-16,-3 4 0 0,6-4 2 0,-3 1 0 16,0-3 0-16,0-3 0 0,3 0-10 0,0-2 0 15,-3-3 0-15,4 2-11 16,-4-2-149-16,3-3-31 0,-3-2-5 0</inkml:trace>
  <inkml:trace contextRef="#ctx0" brushRef="#br0" timeOffset="-117263.24">15337 14917 918 0,'6'-5'40'0,"-6"5"9"0,0 0-39 0,0 0-10 16,3-5 0-16,-3 5 0 0,0 0 95 0,0 0 17 15,0 0 3-15,0 0 1 0,0 0-42 0,0 0-8 16,0 0-2-16,-3 8 0 0,-3 0-25 0,0 2-6 0,-3 1-1 0,0-1 0 15,3 1 0-15,0 2-1 0,0-2 0 0,0-1 0 16,-2 1-15-16,5-1-2 0,-3-2-1 0,3 0 0 16,-3-2-13-16,6-6 0 0,0 0 0 0,3 5 0 15,-3-5 9-15,3 5-1 0,-3-5 0 0,6 3 0 32,0-3-64-32,-3 0-14 0,2-3-2 0,-2-2-1 0</inkml:trace>
  <inkml:trace contextRef="#ctx0" brushRef="#br0" timeOffset="-117082.5">15474 14692 1065 0,'0'0'47'0,"0"-2"10"0,-3-1-45 0,3-2-12 0,-3 2 0 0,3 3 0 15,-3-3 64-15,3 3 12 0,0 0 1 0,0 0 1 0,0 0-42 16,0 0-9-16,0 0-2 0,0 0 0 0,0 0-25 0,0 0 8 15,0 0-8-15,6 6-637 16</inkml:trace>
  <inkml:trace contextRef="#ctx0" brushRef="#br0" timeOffset="-116532.58">15605 14811 230 0,'0'0'20'0,"0"0"-20"0,0 0 0 0,0 0 0 16,0 0 152-16,0 0 25 0,9-5 6 0,0 2 1 16,-3-2-96-16,-6 5-20 0,0 0-3 0,6-5-1 15,-6 5-17-15,0 0-4 0,0 0-1 0,0 0 0 16,0 0 1-16,0 0 0 0,0 0 0 0,0 0 0 15,0 0-11-15,0 0-1 0,-6-3-1 0,0 1 0 16,-3-1 6-16,0 0 0 0,0 3 1 0,0 3 0 16,0 0 3-16,-3-1 1 0,3 1 0 0,-3 2 0 15,1-2-2-15,2 2-1 0,-6-5 0 0,6 5 0 16,-3 1-6-16,0-4-2 0,0 4 0 0,3-1 0 16,3 0-14-16,0 0-2 0,0-2-1 0,6-3 0 15,0 8-13-15,0-8 0 0,0 0 0 0,6 8 0 0,-3-3 0 16,3 3 0-16,3-2 0 0,0 1 0 0,0-1 0 0,0 2 0 15,-3-6 0-15,6 4 0 0,-3 2 10 16,0-3-10-16,0 0 10 0,-1 3-10 0,-2-3 8 0,0 3-8 16,-3 0 0-16,3-2 9 0,-3 1-9 0,-3 1 0 15,0 0 0-15,-3 0 8 0,3 0-8 0,-6 0 0 16,3 0 0-16,-3 0 0 0,-2-3 0 0,-1 3 0 16,0 0 0-16,-3-2 0 0,0 1 0 0,0-1 8 15,-3-1-8-15,3 0 0 0,-3-2 0 0,3 0 0 16,-6-1 0-16,7-2 0 0,-7 0 0 0,6 0 0 15,-3-2 8-15,3 2-8 0,0-3 0 0,3 3 0 0,0-3 0 0,0 1 8 16,3-4-8-16,0 1 0 0,3 0 0 0,0-3 0 16,3 3-8-16,0-3-4 0,0 0-1 0,3-3 0 31,6 3-185-31,-3-2-37 0</inkml:trace>
  <inkml:trace contextRef="#ctx0" brushRef="#br0" timeOffset="-115983.47">16108 14168 1180 0,'0'0'26'0,"-3"-5"6"15,0 3 0-15,3 2 1 0,0 0-33 0,-6 0 0 0,-3 2 0 0,3 3 0 0,-3 1 88 0,0 2 12 16,-3 5 1-16,4 3 1 0,-4 2-26 0,0 1-6 16,0 2-1-16,-3 3 0 0,0 2-29 0,-3 3-7 15,0 3-1-15,-2 3 0 0,-1-1 10 0,0 3 2 16,0 0 0-16,3 0 0 0,-3 3-23 0,3-3-4 16,-2 2-1-16,2 1 0 0,0 0-8 0,0-3-8 15,0 3 12-15,0-6-12 0,6 0 15 0,1-2-4 16,-1-3-1-16,3-2 0 0,3-4 8 0,0-1 2 15,3-6 0-15,-3-1 0 0,6-1-20 0,-3-6 0 16,3-1 0-16,0-7 0 16,0 0-28-16,0 0-5 0,0 0-2 0,6-2 0 15,0-3-36-15,-3-3-7 0,0 2-2 0,0-2 0 16,-3-2 20-16,0 2 3 0,-6-3 1 0,3 1 0 0,0-1 36 16,0-2 8-16,-3 0 2 0,0-1 0 0,0 1 10 0,-3 0-13 0,3 0 5 15,0-3 8-15,-3 3 0 0,3-1 0 0,3 4 0 16,-3-1 0-16,0-2 46 0,3 5 4 0,0-3 1 15,0 4 0-15,3-1 13 0,3 0 4 0,-3-3 0 0,3 3 0 16,3-2-28-16,0 2-4 0,0 0-2 0,3-3 0 16,3 3-2-16,3-2 0 0,-3-1 0 0,3 3 0 15,3-3-32-15,2 4 0 0,-2-1 0 0,0 0 0 16,0 2 0-16,0 1 8 0,0 2 1 0,0-2 0 16,2 3-1-16,-5 2-8 0,3-3 12 0,0 3-4 15,0 3-67 1,-3-1-13-16,3 1-4 0,-6-1-870 0</inkml:trace>
  <inkml:trace contextRef="#ctx0" brushRef="#br0" timeOffset="-115068.7">16081 14875 115 0,'0'0'10'0,"0"0"-10"0,6-3 0 0,-3-5 0 16,3 6 160-16,-3-4 31 0,0 1 5 0,-3 5 2 16,6-5-82-16,-3 2-16 0,0-5-3 0,0 6-1 15,3-4-10-15,-6 6-2 0,0 0-1 0,0 0 0 0,0 0-17 0,0 0-3 16,0 0-1-16,-6 8 0 0,0 3-19 0,0-3-4 15,3 2-1-15,-3 4 0 0,-3-1-10 0,3 0-3 16,-3-2 0-16,3-1 0 0,0 3-4 0,0-2-1 16,1-3 0-16,2 2 0 0,0-2-8 0,0 0-3 15,0 0 0-15,3-2 0 0,0-6-9 0,0 0 0 16,0 5 0-16,0-5-11 0,0 0 11 0,0 0 11 16,0 0-3-16,0 0 0 0,0 0-8 0,6 3 0 15,0-1 9-15,-1-4-9 0,4-1 8 0,-3 0-8 16,3 1 8-16,-3-6-8 0,3 2 8 0,0-2-8 15,0-2 10-15,3 2-10 0,-3-5 9 0,3 2-9 16,3 1 8-16,0-4-8 0,2 1 10 0,-5 2-10 16,3-2 12-16,0 3-12 0,-3-1 8 0,0 3-8 15,3 0 0-15,-3 3 0 0,-3 2 0 0,-3 1-9 16,-1 2-1-16,-5 0 0 0,0 0 10 0,0 0-8 0,3 5 8 16,0 0-8-16,-3 3 8 0,-3 3 0 0,0-3 8 15,-2 2-8-15,-1 3 8 0,0-2-8 0,0 0 8 16,0 2-8-16,-3-3 11 0,3 1-3 0,-3-3 0 15,3 0 0-15,3 0 11 0,-3 0 1 0,0-3 1 0,6-5 0 16,0 0-8-16,0 0-1 0,-3 5-1 0,3-5 0 16,0 0-11-16,0 0 0 0,0 0 0 0,0 0 0 15,0 0 12-15,9-2-4 0,-3-4 0 0,3 1 0 16,0 0-8-16,3 0 0 0,-3-3 0 0,6 0 0 16,-4 2 0-16,1-4 0 0,0 2 0 0,3 0 0 15,0-3 0-15,0 1 0 0,-3-1 9 0,3 3-9 16,0 0 0-16,-1-2 0 0,-2 2 0 0,0-3 0 0,0 3 0 15,3 3 0-15,-6 2 0 0,0-2 0 0,0 2 0 16,-3 1 0-16,3 2 0 0,-9 0 0 0,0 0 0 16,0 0-10-16,0 8 10 0,0 0 0 0,-3 2 0 15,-3 1 0-15,0-3 0 0,0 2 0 0,0 4 0 16,-3-1 0-16,3-3 0 0,-3 4 0 0,3-4 0 16,0 3 0-16,0-5 0 0,0 3 0 0,3-3 0 0,0 0 0 15,0-3 0-15,3 3 0 0,0-3 0 16,0-5 0-16,3 6 0 0,0-1 0 0,-3-5 0 0,6 5 8 15,0-2-8-15,0-1 0 16,3 1-44-16,0-3-16 0,3-3-2 16,0 3-894-16</inkml:trace>
  <inkml:trace contextRef="#ctx0" brushRef="#br0" timeOffset="-114844.58">16757 14809 172 0,'-9'0'8'0,"9"0"1"0,0 0-9 0,0 0 0 0,0 0 0 0,-3 0 0 16,-3 2 253-16,6-2 49 0,0 0 10 0,-6 6 1 16,-3 2-192-16,3 0-38 0,3-1-8 0,-3 4-2 15,0 2-17-15,-3-2-3 0,0 2-1 0,1 3 0 16,2-3-16-16,-3 0-3 0,3 1-1 0,-3-1 0 16,3 0-19-16,0 0-4 0,0 1-1 0,6-6 0 15,-3 2 0-15,3-2-8 0,0-3 12 0,3 1-4 16,0-4-44-16,6 4-10 0,0-6-2 0,-3-3-758 15</inkml:trace>
  <inkml:trace contextRef="#ctx0" brushRef="#br0" timeOffset="-114670.27">16888 14655 288 0,'0'0'12'0,"3"-5"4"0,-6 0-16 0,3 5 0 16,0-6 0-16,0 4 0 0,0 2 236 0,0-6 44 15,0 6 8-15,0 0 3 0,-3-5-203 0,3 5-40 16,0 0-8-16,0 0-1 0,0 0-21 0,0 0-4 16,0 0-1-16,0 0 0 0,3 8-1 0,-3 3-1 15,-3-3 0-15,3 0-698 0</inkml:trace>
  <inkml:trace contextRef="#ctx0" brushRef="#br0" timeOffset="-114117.33">16861 14830 403 0,'0'0'17'0,"0"0"5"0,3-3-22 0,3-2 0 0,0 2 0 0,-6 3 0 16,6-5 160-16,-6 5 27 0,0 0 5 0,0 0 2 15,0 0-81-15,0 0-16 0,0 0-3 0,0 0-1 0,0 8-31 0,-3-3-6 16,3 3-2-16,-6 3 0 16,3-1-10-16,-3 1-3 0,3 0 0 0,-3-1 0 15,0 1-6-15,3-1-2 0,0-2 0 0,0 3 0 0,0-3-13 16,0 0-2-16,0 2-1 0,3-4 0 0,3-1-8 0,-3 0-1 16,0 0-8-16,0-5 12 0,6 8-12 0,-3-5 8 15,-3-3-8-15,6 3 0 0,3-3 14 0,-3 2-3 16,0-4-1-16,3 2 0 0,0-3 0 0,0 0 0 15,0 1 0-15,0-4 0 0,-3 1-10 0,3 0 10 16,-1 0-10-16,4-3 10 0,-3-3-10 0,3 0 0 16,0-2 0-16,0 0 0 0,0 2 0 0,0 1 0 15,0-3 0-15,0 2 0 0,0 0-8 0,-1 3 8 0,-5 1 0 16,0 1 0-16,6 1 0 0,-6 2 0 0,-6 3-9 0,0 0 9 16,0 0 0-16,0 0 0 15,0 0-8-15,0 0 8 0,-3 8 0 0,-3 0 0 0,3 0 0 16,-3 0 0-16,0 0 8 0,0 3-8 0,4-1 11 15,-1 1-11-15,-3-1 16 0,0 1-3 0,3 0-1 0,0-1 0 16,0 1-4-16,3-1-8 0,-3-2 11 0,3 0-11 16,3 0 9-16,-3-3-9 0,0-5 0 0,3 8 9 15,3-2-1-15,0-4 0 0,-6-2 0 0,6 3 0 16,-1-3-8-16,4 0 0 0,0-3 0 0,0 1 0 16,0-4-116-16,3 1-26 0,3 0-5 15,-3-3-1-15,-6 0-74 16,3-3-15-16</inkml:trace>
  <inkml:trace contextRef="#ctx0" brushRef="#br0" timeOffset="-113951.8">17278 14814 1090 0,'0'0'48'0,"0"0"11"0,0 0-47 0,0 0-12 0,0 0 0 0,0 0 0 0,0 0 97 0,0 0 18 15,0 0 3-15,-3 5 1 0,-6 3-50 0,3 0-9 16,0 0-3-16,0 0 0 0,-3 3-12 0,3-1-2 16,0 1-1-16,0 2 0 0,0 0-10 0,0 1-1 15,0-4-1-15,0 3 0 0,3-2-18 0,3-1-4 16,-2-2-8-16,2 3 12 0,5-3-3 0,-2 0-1 15,0 0 0-15,-3-8 0 0,0 0-8 0,6 2 0 16,3-2 0-16,0 0-607 16,0-2-116-16</inkml:trace>
  <inkml:trace contextRef="#ctx0" brushRef="#br0" timeOffset="-113816.24">17403 14576 230 0,'-3'-13'10'0,"3"13"2"0,3-8-12 0,3 0 0 0,-3 0 0 0,-3 3 0 16,3-3 136-16,0 2 25 0,0 1 5 0,3 0 1 16,0-1-132-16</inkml:trace>
  <inkml:trace contextRef="#ctx0" brushRef="#br0" timeOffset="-112929.25">17465 14822 907 0,'0'0'40'0,"0"0"8"0,0 0-38 0,0 0-10 0,0 0 0 0,0 0 0 16,0 0 74-16,0 0 13 0,0 0 2 0,0 0 1 15,-3 5-22-15,0 3-4 0,0 0 0 0,-3 3-1 16,3-3-9-16,-2 2-2 0,-1-2 0 0,0 3 0 16,-3-1-4-16,3 1-2 0,0 2 0 0,0-2 0 15,0-3-13-15,0 5-2 0,0-5-1 0,0 0 0 16,3 0-16-16,0 0-3 0,0-3-1 0,0 0 0 15,3-5 7-15,0 0 2 0,0 0 0 0,0 0 0 16,0 0-19-16,9-2 0 0,3-1 0 0,0-2 0 16,-3-3 0-16,6 0 0 0,0 0 8 0,-1-3-8 15,-2 1 8-15,6-4-8 0,0 1 12 0,0 0-12 0,-3 0 0 16,0 0 0-16,-3 2-12 0,0 0 3 0,2 1-8 16,-5 2-2-16,-3-3 0 0,0 6 0 0,6 0 19 15,-6-1-10-15,-6 6 10 0,0 0-8 0,0 0 8 0,0 0-10 16,0 0 10-16,0 0-10 0,0 0 10 0,-3 8 0 15,0 0 0-15,0 0 0 0,-3 3 12 0,0-1-1 16,3 1-1-16,-3 0 0 0,-3 2 10 0,3 0 3 16,3 0 0-16,-2-2 0 0,2-1-4 0,0 1-1 15,0-3 0-15,0 0 0 0,6 0-9 0,-3-8-1 16,0 0-8-16,0 8 12 0,6-3-12 0,-1-2 8 16,-5-3-8-16,3 0 0 0,6 0 15 0,0-3-3 15,-3 0-1-15,3-5 0 0,0 3-2 0,3-3 0 16,3 3 0-16,3-3 0 0,-6-3-9 0,3 1 12 0,2-1-12 15,-2 3 12-15,0-2-12 0,0-1 0 0,0 1 0 0,0 2-11 16,-6 0 11-16,3 0-10 0,-3 2 10 16,0 1-10-16,-4 0 10 0,-5 5 0 0,0 0-9 0,0 0 9 15,0 0 0-15,0 0 0 0,0 0-9 0,0 0 9 16,0 0 0-16,0 0-10 0,3 8 10 0,-3 0-8 16,-5 0 8-16,2 2 0 0,-3 1 0 0,0 2 8 15,-3-2-8-15,0-1 8 0,0 3-8 0,3 1 8 16,0-4 3-16,0-2 1 0,3 3 0 0,0-3 0 15,3 0-12-15,0 0 0 0,0-8 0 0,3 5 0 16,3 0 0-16,3 0 0 0,-3-5 0 0,3 0 0 16,3 0-88-16,-3-2-16 0,3-1-3 0</inkml:trace>
  <inkml:trace contextRef="#ctx0" brushRef="#br0" timeOffset="-112278.39">17989 14983 975 0,'0'0'43'0,"0"0"9"0,0 0-41 0,0 0-11 16,0 0 0-16,0 0 0 0,0 0 70 0,9-2 12 15,-3-1 2-15,3 0 1 0,-3 1-41 0,3-1-9 0,0-2-2 0,0 0 0 16,0-1-18-16,0 1-4 0,0-3-1 0,-1 0 0 15,1 0-2-15,-3 0 0 0,3 0 0 0,-3 3 0 16,0-3-8-16,0 0 0 0,-3 0-12 0,0 0 12 16,0 0 0-16,-3 3 0 0,3-6 0 0,-3 3 0 15,-6 1 9-15,6 1 3 0,-3-4 1 0,0 2 0 16,0 0 11-16,-3-3 3 0,-3 3 0 0,3 3 0 16,-3 2-9-16,0 3-2 0,-2 0 0 0,-4 6 0 15,0-1 23-15,0 0 4 0,0 3 1 0,-3 0 0 16,3 0 3-16,0 5 1 0,1-2 0 0,2 2 0 15,0 0-8-15,0 1-2 0,0-1 0 0,3 0 0 16,3 0-16-16,0 0-3 0,3 1-1 0,0-4 0 16,3 1-18-16,0-1 0 0,3-2 0 0,0-2 0 0,0-1 0 15,3 0 13-15,3-2-2 0,-3-3-1 0,3 0 1 16,0 0 0-16,3-3 0 0,0 1 0 0,-1-4-2 16,1 4 0-16,3-4 0 0,0-2 0 0,-3 3-9 0,0-3-14 15,3 0 3-15,-3 0 1 16,3 0-27-16,-3-2-6 0,-1 2-1 0,1 0 0 15,-3-3 28-15,0 1 4 0,3 2 2 0,-3-3 0 0,0 1 2 16,0-1 0-16,0 0 0 0,0 1 0 0,-3-1 8 0,3 1 0 16,0-1 0-16,-3 1 0 0,-1 2-14 0,-2-3-1 15,0 6 0-15,-3 5 0 0,0 0-1 0,0 0-1 16,0 0 0-16,-3-3 0 0,-2 3 17 0,-1 3 0 16,-3 2 0-16,-3 0 0 0,3 3 19 0,-3 3 7 15,3-3 2-15,-3 5 0 0,0-2 0 0,3-1 0 0,0 3 0 16,3 3 0-16,0-2-18 0,0-1-10 0,3-3 12 15,0 1-12-15,3 2 8 0,0-5-8 0,0 0 0 0,0-8 0 16,6 8 16-16,3-3-4 0,-3 1-1 0,3-4 0 16,0 1 8-16,3-1 1 0,3-2 1 0,-3 3 0 31,3-3-60-31,0-3-12 0,0 1-2 0,-4-3-1 0</inkml:trace>
  <inkml:trace contextRef="#ctx0" brushRef="#br0" timeOffset="-111858.47">18784 14063 748 0,'0'0'67'0,"0"0"-54"16,0 0-13-16,0 0 0 0,0 0 104 0,0 0 17 15,-9 2 4-15,0 4 1 0,0 1-23 0,0 4-5 0,-6 2-1 0,0 1 0 16,4-1-7-16,-7 5-2 15,-3 3 0-15,0 1 0 0,-3 4-12 0,3 3-2 0,-2 0-1 16,2 3 0-16,-3 5-25 0,3 0-6 16,-6 3-1-16,6-3 0 0,1 3-20 0,-1-1-4 0,0-2-1 0,3 3 0 15,3 0-6-15,0 2-2 0,0-5 0 0,7 0 0 16,-4 0-8-16,6-3 10 0,3-4-10 0,3-1 10 16,0-5-2-16,3-6 0 0,3-2 0 15,0-3 0-15,3-2 8 0,2-3 2 0,4-8 0 0,3 0 0 31,3-3-157-31,0-2-31 0</inkml:trace>
  <inkml:trace contextRef="#ctx0" brushRef="#br0" timeOffset="-110611.68">19088 14523 748 0,'0'0'67'0,"0"0"-54"0,0 0-13 0,3 0 0 16,0-3 149-16,2 3 27 0,-2-2 6 0,6-1 1 15,-3 0-87-15,3 1-16 0,0-4-4 0,3 1-1 16,3-3-35-16,-3 0-6 0,6-2-2 0,0-1 0 15,-4-2-17-15,7 0-4 0,0-3-1 0,3 3 0 16,0-3-2-16,0 2-8 0,-1-4 12 0,1 2-4 16,-6-2-8-16,3 4 8 0,-6-2-8 0,0 1 8 15,-6-1 0-15,3 0-8 0,-4 0 12 0,-2 3-4 0,0-1-8 16,-6-1 0-16,0 1 0 0,0-1 0 16,-3 1 15-16,-3-2-3 0,-2 1 0 0,-4 1 0 15,0 4-12-15,-3-1 9 0,0 3-9 0,-3 3 8 0,-3 0 20 16,0 5 3-16,1 2 1 0,-4 6 0 0,0 0 3 15,0 5 1-15,-3 1 0 0,1 1 0 0,-4 4-7 0,0 2-1 16,0 6 0-16,-2 2 0 0,-1 2-14 16,3 7-3-16,0 1-1 0,0 4 0 0,4 2 2 0,-4 2 0 15,6 1 0-15,0 2 0 0,3-2-2 0,1 5 0 16,2-1 0-16,0 4 0 0,0 2-10 0,3-2 12 16,-3-1-12-16,3 1 12 0,1-6 1 0,-1 3 1 15,0-3 0-15,3 1 0 0,3-4-5 0,0-2-1 16,0-5 0-16,0-6 0 0,0 1-8 0,0-6 8 15,0-3-8-15,3-2 8 0,-3 0-8 0,1-6 0 16,-1 1 0-16,0-6 0 0,0-2 8 0,3-6 0 0,-3 0 0 16,3-2 0-16,0-3 4 0,0 0 0 0,0-5 0 0,0-1 0 15,3-4-12-15,-3-1 0 0,0-5 0 0,3 1 0 16,0-7 9-16,3 1 3 0,-3-3 1 0,3-5 0 16,3 0-13-16,0-5 0 0,6 2 0 0,-3 3 0 15,0 0-10-15,3 0-2 0,3 2 0 0,0 1 0 16,3 2 12-16,0 3 9 0,-1 0-1 0,1 2-8 15,3 1 0-15,0-1 0 0,-3 6 0 0,3 0 0 16,-6-1 0-16,6 1 0 0,-7 5-10 0,4 0 10 16,0 0 0-16,0 0 0 0,-3 3 0 0,3 0 0 15,0 0-9-15,0-3 9 0,3 2 0 0,-4 1 0 16,4-3-30-16,0 3 1 16,0-3 0-16,0 3 0 0,-3-3-28 0,3-3-6 15,-1 0-1-15,-2 4 0 0,0-1-25 0,0-3-6 0,0 3-1 16,0-3 0-16,-3 4 52 0,0-4 9 15,-3 3 3-15,3 0 0 0,-4 0 9 0,1 0 3 0,-3 0 0 16,0 3 0-16,-3 0 20 0,-3 5 0 0,0 0-9 0,3-6 9 0,-3 6 14 16,0 0 6-16,0 0 2 0,0 0 0 0,0 0 18 0,0 0 3 15,-3 3 1-15,0 2 0 0,-6 1-10 0,3 2-2 16,0-3 0-16,-2 5 0 0,-4 1-8 0,3 0-1 16,0-1-1-16,0 3 0 0,0-2 6 0,3 2 2 15,0 0 0-15,0-2 0 0,3 2-22 0,3-2-8 16,0-1 0-16,0-2 0 0,6 0 11 0,0 0-11 15,0 0 12-15,3-3-12 0,3-2 10 0,3-3-10 16,-3 3 8-16,5-3-8 0,1-3 13 0,0 0-2 0,0-2-1 0,0-3 0 16,0 0-10-16,0 0 0 0,-4-2 0 0,4-3-11 15,0 2-8-15,-3-2-1 0,0 0-1 0,0-1 0 16,-3 4 1-16,0-4 1 0,0 1 0 0,-4 3 0 16,1-1 19-16,0 1 0 0,-6-1 0 0,3 3 0 15,-3 0 0-15,-3 3 0 0,0 5 0 0,0 0 0 16,0 0 19-16,0 0 1 0,0 0 0 0,-6 2 0 15,3 6-4-15,-6 0 0 0,6 0 0 0,-3 3 0 16,0 2 3-16,1-2 0 0,-4 2 0 0,3 0 0 16,3 0-11-16,-3 3-8 0,3-3 12 0,0 3-12 15,0-2 24-15,0-1-3 0,6 0 0 0,-3-2 0 16,3-1-21-16,3 1 0 0,0-3 0 0,3-3 8 16,0-2-8-16,-1 2 0 0,4-5 0 0,-3-3 0 15,3 1-152-15,0-1-28 0,0-2-5 0,-3-3-2 0</inkml:trace>
  <inkml:trace contextRef="#ctx0" brushRef="#br0" timeOffset="-110435.59">19311 14576 1036 0,'-9'-8'46'0,"9"8"10"0,0 0-45 0,0 0-11 15,-3-5 0-15,3 5 0 0,0 0 155 0,0 0 29 16,0 0 5-16,0 0 2 0,0 0-131 0,0 0-25 15,0 0-6-15,6-3-1 0,3 3-28 0,0 3 8 16,0-3-8-16,3 2 0 0,-4 4 0 0,4-4 9 16,3 4-9-16,-3-1-812 0</inkml:trace>
  <inkml:trace contextRef="#ctx0" brushRef="#br0" timeOffset="-109977.77">19576 14822 403 0,'0'0'17'0,"3"-3"5"0,3 1-22 0,-3-1 0 0,3 0 0 0,-6 3 0 16,0 0 208-16,0 0 36 0,0 0 8 0,0 0 2 0,0 0-97 0,0 0-19 15,0 0-4-15,0 0-1 16,-3 8-73-16,3 3-14 0,-3-3-3 0,0 2-1 0,0 4 2 0,-3-4 1 16,3 3 0-16,-3 1 0 0,3-1-12 0,-3 0-2 15,-3 0-1-15,6 1 0 0,-3-1-6 0,3 0 0 16,0 0-1-16,-3-2 0 0,3-1-13 0,0 1-2 16,0-6-8-16,3 3 12 0,-3-2-12 0,3-6 11 15,0 0-11-15,0 0 10 0,0 0-2 0,0 0-8 16,0 0 12-16,0 0-4 0,0 0 20 0,6 0 4 15,3-3 1-15,-3 0 0 0,3-2-33 0,0 0 0 16,0-3 0-16,-3 0 0 0,3 0 0 0,0 0 0 16,0 0 0-16,-1-3 0 0,1 3 0 0,0-2 0 0,3-1 0 0,-3-2 0 15,0 0 0-15,3 2 0 0,0-2 0 0,0 2 0 16,0-2 0-16,0 3 0 0,-3-1 0 0,2 0 0 16,1 1 9-16,0 2-1 0,0 0-8 15,-3 3 12 1,3-1-107-16,0 1-21 0,-3 0-5 0,0 0-1 0</inkml:trace>
  <inkml:trace contextRef="#ctx0" brushRef="#br0" timeOffset="-109213.24">20370 14547 345 0,'0'0'15'0,"6"-8"4"0,0 3-19 0,0-3 0 0,-3 2 0 0,3-2 0 16,0 0 195-16,0-2 35 0,0 2 7 0,0-3 2 15,3 1-116-15,-3-1-23 0,0 3-5 0,3-2-1 16,-3 2-10-16,3-3-3 0,0 3 0 0,3-2 0 16,-4-1-24-16,4 3-5 0,3 3 0 0,0-3-1 15,-3-3-12-15,3 6-3 0,0-3 0 0,0 3 0 0,0-3-12 0,-1 5-4 16,1-2 0-16,0 2 0 15,-3 1-6-15,3 2-2 0,-3 0 0 0,3 0 0 0,-6 0-4 0,0 5 0 16,0-2-8-16,0 2 12 0,-4 3-2 16,-2 2-1-16,0-2 0 0,-3 0 0 0,-3 5 6 15,0 3 1-15,-2 0 0 0,-7 3 0 0,0 2-1 0,-3-3 0 16,3 4 0-16,-6-1 0 0,0 0-6 0,0 0-1 16,-2 0 0-16,-1 3 0 0,0-3 1 0,0 0 0 15,-3 1 0-15,6-1 0 0,0 0-1 0,4 0-8 16,2 0 12-16,0-2-4 0,3-1-8 0,3 1 8 15,0-3-8-15,0 0 8 0,6-1-8 0,0-1 0 16,0-1 9-16,3 0-9 0,0 0 0 0,6-2 8 16,0 0-8-16,0-4 0 0,0 1 10 0,6 0-2 15,-4-2-8-15,1-1 12 0,3-2-3 0,0-1-1 16,0 1 0-16,0-1 0 0,3 1 0 0,-3-3-8 0,0 0 12 16,2-3-4-16,-2 3 13 0,0-2 3 0,3-1 0 15,-3 1 0-15,0-1-24 0,0 0-20 0,-3 1 4 16,-1-4 1-1,1 4-108-15,-3-1-21 0,0 0-5 0,-3 1-885 16</inkml:trace>
  <inkml:trace contextRef="#ctx0" brushRef="#br0" timeOffset="-108949.77">20448 14774 172 0,'-6'0'16'0,"-3"-2"-16"16,0 2 0-16,3 0 0 0,-3 0 280 0,0 0 54 15,0 2 10-15,0 1 3 0,-3 0-180 0,1 2-36 16,-1 0-7-16,-3 3-2 0,0-3-35 0,-3 6-7 16,3-3-2-16,-3 3 0 0,3-1-45 0,1 1-9 15,2-1-1-15,-3 4-1 0,3-1-11 0,0 0-3 16,3-2 0-16,0-1 0 0,0 1-8 0,3-1 8 15,0-2-8-15,3 0 8 16,0 3-68-16,3-3-15 0,0 0-2 0</inkml:trace>
  <inkml:trace contextRef="#ctx0" brushRef="#br0" timeOffset="-108539.58">21127 14727 979 0,'0'0'87'0,"0"0"-70"15,0 0-17-15,8-3 0 0,1 0 66 0,-3-2 10 16,3 2 1-16,0 1 1 0,3-1-21 0,3-2-4 15,0 5-1-15,0-3 0 0,0-2 10 0,0 2 2 16,2 1 0-16,1-4 0 0,3 4-16 0,3-1-2 16,0 0-1-16,0 1 0 0,-4-1-31 0,-2 1-6 15,0 2-8-15,-6 0 11 0,3 0-11 0,-3 0 0 0,-3 0 0 0</inkml:trace>
  <inkml:trace contextRef="#ctx0" brushRef="#br0" timeOffset="-108306.33">21189 14822 403 0,'0'0'17'0,"0"0"5"0,0 0-22 0,0 0 0 0,0 0 0 0,0 0 0 15,0 0 194-15,6 3 34 0,3-3 8 0,0 0 0 16,0 0-120-16,0 0-24 0,0-3-4 0,0 3-2 15,2 3-18-15,4-3-3 0,0-3-1 0,3 3 0 0,3 0-44 0,0-3-10 16,-3 3-2-16,2-2 0 16,1 2 0-16,0-3-8 0,0 3 12 0,-3-5-829 15</inkml:trace>
  <inkml:trace contextRef="#ctx0" brushRef="#br0" timeOffset="-107418.52">22180 14412 518 0,'0'0'23'0,"0"0"5"0,0 0-28 0,0 0 0 0,0-5 0 0,0 5 0 0,6-6 203 0,0 1 35 15,-3 0 7-15,-3 5 2 0,6-6-112 0,-6 6-23 16,3-5-4-16,6 0 0 0,-3 0-32 0,3 2-7 15,-3 0-1-15,6-2 0 0,0 2-31 0,0 3-6 16,2-2-2-16,1-1 0 0,0 0-13 0,-3 1-2 16,3-1-1-16,0 3 0 0,0 0-3 0,0-3-1 15,-1 1 0-15,1-1 0 0,3 6-9 0,-3-3 0 16,3 0 9-16,0 0-9 0,0 0 0 0,0 0 9 16,-1 0-9-16,1 2 0 0,0 1 8 0,-3-3-8 15,-3 3 0-15,0-1 0 0,0 1 8 0,-6 2-8 0,0-5 0 16,-3 6 0-16,3-4 0 0,-6-2 0 0,0 0 8 15,0 6-8-15,0 1 8 0,0-1-8 0,-3 2 9 16,0 0-9-16,-6 0 11 0,3 0-11 0,-3 2 12 16,0 1-12-16,-3 2 14 0,-3 0-4 15,0 0-1-15,0 1 0 0,-3-1 6 0,4 0 1 0,-1 3 0 0,0 0 0 16,0-3-3-16,-3 3 0 0,3 0 0 0,-3 2 0 16,0-2-5-16,1 3-8 0,-4-1 11 15,-3 1-11-15,-3 2 9 0,0 0-9 0,-2 3 0 0,2-3 9 16,0 3-9-16,-3-3 0 0,-2 3 0 0,5 0 8 15,0-1-8-15,6-1 0 0,-3-4 0 0,3 1 8 16,7-1-8-16,-1-5 0 0,3 1 0 0,3-4 0 16,3 1 0-16,0-1 0 0,3-4 0 0,3-1 0 15,0-5 0-15,3 5 0 0,0 1 0 0,6-4 0 16,0 1 0-16,6-3 0 0,0 0 9 0,5 0-9 0,4-3 12 16,0 1-1-16,0-1-1 0,3 0 0 0,-4-2-10 15,1 2 0-15,3-2 0 0,-3 0 8 0,3 2-8 0,-7-2 8 16,1 0-8-16,3 2 8 0,-6 0-8 0,0 1 8 15,-3-1-8-15,0 0 8 0,-3 1-8 0,-1 2 8 16,1-3-8-16,0 0 8 0,-3 3-8 0,-3 0 10 16,3 0-10-16,-3 0 10 15,-6 0-110-15,0 0-23 0,0 0-4 0,0 0-1 16</inkml:trace>
  <inkml:trace contextRef="#ctx0" brushRef="#br0" timeOffset="-107159.18">21945 14848 1382 0,'6'-8'123'0,"-3"6"-99"0,0-3-24 0,0 5 0 15,0-6 85-15,0 4 12 0,6-4 3 0,0 4 0 16,3-1 2-16,6 0 1 0,-1-2 0 0,10 0 0 15,3 0-26-15,0-1-5 0,-1-2 0 0,4 3-1 16,3-3-21-16,0 3-4 0,-4-1-1 0,1 1 0 16,-3 0-28-16,0 0-5 0,-1-1-2 0,1 4 0 0,0-4-2 15,0 6-8-15,0-2 12 0,-7 2-776 16,1 0-155-16</inkml:trace>
  <inkml:trace contextRef="#ctx0" brushRef="#br0" timeOffset="-104103.89">2121 16671 115 0,'0'0'10'0,"0"0"-10"16,0 0 0-16,0 0 0 0,0 0 190 0,0-5 36 15,0 0 7-15,0 5 2 0,0 0-105 0,0-8 84 16,0 8-110-16,0-5-33 0,0 5-7 16,0 0-2-16,0 0 0 0,0 0-43 0,0 0-9 15,0 0-2-15,0 8 0 0,0-1 23 0,0 4 4 0,-6 2 1 0,6 3 0 16,-3 0-3-16,-3 0 0 0,3 0 0 0,-3 2 0 16,3-2 15-16,0 0 4 0,3 0 0 0,-6 0 0 15,3-3-35-15,3 0-6 0,0-5-2 0,0 3 0 16,0-3 3-16,0-3 0 0,0-5 0 0,0 0 0 15,0 0-4-15,0 0 0 0,12 3 0 0,-3-3 0 16,-6-6 2-16,3 4 0 0,3-4 0 0,-3-2 0 16,3-2-2-16,0-1 0 0,3 3 0 0,-3-2 0 15,-3-1-8-15,6 1 0 0,-9-1 9 0,3 0-9 16,6 1 8-16,-4-1-8 0,-5 1 8 0,3 2-8 16,6-3 0-16,-9 3 0 0,3 0 0 0,0 0 0 15,0 3 0-15,-3 0 0 0,6-3 0 0,-6 3 0 0,3 2-16 16,3-2 0-16,0-1-1 0,-6 4-628 15,-3 2-126-15</inkml:trace>
  <inkml:trace contextRef="#ctx0" brushRef="#br0" timeOffset="-103332.4">2416 16706 345 0,'0'0'15'0,"0"0"4"0,0 0-19 0,0 0 0 0,0 0 0 0,6 2 0 16,-3 1 188-16,-3-3 35 0,6 0 6 0,3-3 2 15,-3 3-131-15,6-2-25 0,-10-1-6 0,7-2-1 16,-3 2-22-16,0 1-5 0,3-4-1 0,-3 1 0 16,6 0-40-16,-9-3 0 0,6 2 0 0,-3 1 0 15,0-3 0-15,0 0 15 0,-3 3-3 0,3 0 0 16,-6-1-12-16,3 1 0 0,0 0 0 0,-3 2 0 15,0 3 8-15,-3-5-8 0,0-3 0 0,-3 3 0 16,3-1 24-16,-3 4-2 0,-3-1 0 0,3 0 0 16,-3 3-2-16,-3 3-1 0,3 0 0 0,-6-1 0 15,3 4 5-15,4-1 0 0,-7 3 1 0,3 2 0 16,3 1-8-16,-6 0-1 0,9 2-1 0,-9 0 0 16,6 3-7-16,3 0-8 0,-3 0 11 0,-3 0-11 15,6-1 0-15,3-1 0 0,-5-4 0 0,5 1 0 16,0-1 0-16,6 1 0 0,-3-3 0 0,3 0 0 15,-3-8 8-15,8 5-8 0,1-2 0 0,3-3 0 0,-3 0 0 0,0-3 0 16,3-2 0-16,3 0 0 16,0-1-28-16,-3-2-5 0,6-2-2 0,-6-1 0 15,-1 1-21-15,7-1-4 0,-9 0 0 0,3 1-1 0,0 2 29 0,-3 0 7 16,0 3 1-16,-6-1 0 0,3 4 12 0,-6 2 4 16,0 0 0-16,0 0 0 0,0 0 30 0,-9 5 6 15,-3 3 2-15,3 3 0 0,0-1 10 0,-3 3 1 16,-3 1 1-16,3 2 0 0,1-1 2 0,-1 4 0 15,3-1 0-15,-3 1 0 0,3 2-21 0,0-2-4 16,0 2-1-16,6 3 0 0,-6-3-9 0,0 5-1 16,3-2-8-16,0 3 12 0,0-4-12 0,3 4 0 15,-3-1 8-15,0 1-8 0,0 2 0 0,-2-5 0 16,2-1 0-16,0 1 0 0,-3-3 9 0,0 3-9 16,3 0 8-16,-3-3-8 0,-6 0 20 0,3 1-2 0,0-4 0 15,0 1 0-15,0 2 11 0,-3-3 3 0,4-2 0 0,-1-5 0 16,0 2-5-16,3-2-1 0,0-4 0 15,-3 1 0-15,3-2 2 0,-3-1 1 0,3-2 0 16,0-3 0-16,3-3 3 0,0-2 1 0,0-1 0 16,3-2 0-16,-5-2-17 0,5-3-3 0,3-3-1 15,0-3 0-15,3 1-12 0,0-3 0 0,2-6 0 0,4 1 0 16,-3-1 0-16,9-2 0 0,-6 0 0 0,6-3 0 16,-3 3 0-16,6 3 0 0,0-3 0 0,3 5 0 15,-1-3 0-15,1 1 0 0,0 2 0 0,0 0 0 16,0 0-8-16,0 3 8 0,-1 3 0 0,-2-3 0 15,3 2-157 1,-3 1-25-16</inkml:trace>
  <inkml:trace contextRef="#ctx0" brushRef="#br0" timeOffset="-103013.15">2916 16148 1476 0,'-9'-3'65'0,"9"3"14"0,0 0-63 0,-6 0-16 15,3 0 0-15,-3 3 0 0,0-1 79 0,-3 3 13 0,3 1 2 0,0 2 1 16,-3 0-9-16,0 5-2 0,3 0 0 0,-2 3 0 16,-4 0-33-16,3 5-7 0,-3-2-2 0,3 2 0 15,-6 3-11-15,3 2-3 16,-3-2 0-16,6 2 0 0,-9 1-4 0,7-1-2 0,-1 1 0 0,-3 2 0 15,0-3-10-15,-3 3-3 0,6-2 0 0,3 2 0 16,-3-5-9-16,3 2 10 0,3-5-10 16,0 3 10-16,6-5-10 0,-9-1 10 0,9-2-10 0,0 0 10 15,-5-3-10-15,5 0-12 0,0-2 2 0,0-3 1 32,5 0-55-32,-5 0-10 0,0-8-2 0,0 0-615 0,9 0-122 0</inkml:trace>
  <inkml:trace contextRef="#ctx0" brushRef="#br0" timeOffset="-102870.34">2770 16745 968 0,'0'0'43'0,"0"6"9"0,-6 2-42 0,3-3-10 15,3-5 0-15,0 5 0 0,-6 3 96 0,3-2 18 16,3-6 3-16,0 0 1 0,-3 5-58 0,3-5-11 16,0 0-2-16,0 0-1 0,0 0-28 0,0 0-6 15,6 2 0-15,0-2-716 0</inkml:trace>
  <inkml:trace contextRef="#ctx0" brushRef="#br0" timeOffset="-102738.11">2821 16854 115 0,'0'0'0'0,"0"0"10"0,0 0-10 0,0 0 0 0,0 0 0 0</inkml:trace>
  <inkml:trace contextRef="#ctx0" brushRef="#br1" timeOffset="-98407.99">4735 16521 831 0,'0'0'36'0,"0"0"9"0,0 0-36 0,0 0-9 0,0 0 0 0,0 0 0 16,0 0 54-16,0 0 9 0,0 0 1 0,0 0 1 15,0 0-21-15,0-6-5 0,3 4-1 0,-3 2 0 16,3-6 7-16,2 1 2 0,-5 2 0 0,0 3 0 15,0 0 11-15,3-5 2 0,0 0 1 0,-3 5 0 16,6-3-4-16,-6 3-1 0,6-2 0 0,0-1 0 16,-6 3-26-16,6-5-6 0,0 2 0 0,0 0-1 15,3 1-7-15,-6-1 0 0,3-2-1 0,3 2 0 16,3-2 9-16,-6 0 1 0,0-3 1 0,6 0 0 16,-3 0-26-16,3-3 0 0,-1-2-14 0,4 2 5 15,0-2 9-15,0 0 0 0,0-3 10 0,0 0-10 16,0 0 9-16,-3 3-9 0,-3 0 8 0,2-3-8 0,-2 0 8 15,-3 3-8-15,-3 0 0 0,3-1 8 0,-3 1-8 0,-3 3 10 16,0-1-10-16,-3 0 10 0,3-2-10 0,-9 5 10 16,3-2-10-16,0-1 10 0,0 0-10 0,-2 1 12 15,-1-1-12-15,3 3 12 0,-9 0-12 0,6 3 8 16,-3 2-8-16,3 1 8 0,3-1 1 0,-6 1 0 16,0 2 0-16,-3 2 0 0,3 3 6 0,4 1 1 15,-4-4 0-15,3 6 0 0,-3 3 6 0,3-1 2 16,-6 4 0-16,3 2 0 0,-3 2-10 0,0 3-2 15,0 3 0-15,6 3 0 0,-5-4 4 0,2 4 1 16,-3-1 0-16,6 3 0 0,-6 3 2 0,3 0 0 16,3-3 0-16,-3 3 0 0,0 5 0 0,0 0 0 15,1-3 0-15,2 3 0 0,0 3-7 0,-3-3 0 16,3 0-1-16,-6 3 0 0,3-3-11 0,0 0 8 16,0 0-8-16,-3 0 8 0,0-3-8 0,1-5 12 0,2 0-12 15,-3 1 12-15,0-4-4 0,3 1-8 0,0-1 12 16,3-2-4-16,-3 0-8 0,0-3 12 0,3 0-12 0,-2 0 12 15,5-2-12-15,-3-1 12 0,0-2-12 0,0-3 12 16,3 0-22-16,0 1-4 0,-3-4-1 0,3 1 0 31,0-6-18-31,3 0-4 0,-3 1-1 0,6-6 0 16,0 0-122-16,0 0-24 0,0 0-4 0,-6-6-2 0</inkml:trace>
  <inkml:trace contextRef="#ctx0" brushRef="#br1" timeOffset="-98136.21">4312 16994 1018 0,'0'0'45'0,"0"0"10"0,0 0-44 0,0 0-11 0,0-5 0 0,0 5 0 0,0 0 56 0,0 0 10 16,0-5 2-16,0 5 0 0,0 0 21 0,0 0 5 15,0 0 1-15,0 0 0 0,9 0-34 0,-6 0-6 16,-3 0-2-16,9 2 0 0,-3-2-17 0,6 3-3 15,-6 0-1-15,2-1 0 0,1 3 10 0,0-5 2 16,3 0 0-16,0 0 0 0,3 0-18 0,-6-2-3 16,12 2-1-16,-9-5 0 0,6-1-8 0,2 1-2 15,-5-3 0-15,6 0 0 0,-6 3 0 0,6-3-1 0,0 3 0 16,-3-1 0-16,-1-2-2 0,1 3 0 0,0-6 0 0,0 4-676 31,0 1-135-31</inkml:trace>
  <inkml:trace contextRef="#ctx0" brushRef="#br1" timeOffset="-97735.83">5324 16243 1062 0,'-9'-3'47'0,"6"0"9"0,0 3-44 0,3 0-12 15,-6 0 0-15,6 0 0 0,-6 3 75 0,0 0 13 16,3-1 2-16,-3 4 1 0,-3-1-11 0,3 0-3 16,-3 3 0-16,4-2 0 0,-10 1-23 0,6 4-5 15,0 2-1-15,0-2 0 0,0 2 3 0,3 0 0 16,-3 1 0-16,-3 1 0 0,3 1-7 0,0 3 0 15,3-1-1-15,-9 1 0 0,6 5-11 0,-2-3-1 16,2 5-1-16,3-2 0 0,-6 0-15 0,3 2-3 16,-3 1-1-16,6 2 0 0,0-3-2 0,0 1 0 15,6-1 0-15,-6-5 0 0,6 1-9 0,6-1 0 0,-6-3 0 16,0-2-11-16,3 0 19 0,3-3 3 0,0-2 1 16,-3-1 0-16,3-2-4 0,0 3 0 0,3-6 0 15,-3 1 0-15,6-1-26 0,-3-2-6 0,0-3 0 0,-1-3-677 16,4 3-135-16</inkml:trace>
  <inkml:trace contextRef="#ctx0" brushRef="#br1" timeOffset="-97218.64">5336 16412 1537 0,'0'0'33'0,"0"0"7"0,0 0 2 0,0 0 2 0,-3-8-35 0,3 3-9 16,0 0 0-16,0 5 0 0,3-6 72 0,0 1 12 15,-3 5 2-15,3-5 1 0,3-1-34 0,0 1-6 16,-6 5-2-16,0-5 0 0,6 2-13 0,0-2-4 16,3 2 0-16,-3-2 0 0,2 2-9 0,1 1-3 15,0-1 0-15,3-2 0 0,-3 2 5 0,3 0 1 16,-3 3 0-16,3 0 0 0,-3 0-22 0,3 0-12 15,0 0 2-15,0 0 0 0,-4 3 10 0,4 0 0 16,-3-3 0-16,3 5-8 0,-3-2 8 0,0 2 0 16,-3-2 0-16,3 5 0 0,-3-3 0 0,-3 0 0 15,3 0 0-15,-3 3 0 0,-3 0 15 0,0 3 1 16,0-3 1-16,-3 2 0 0,-3 4 7 0,0-4 2 0,0 3 0 16,0 1 0-16,-3-1-6 0,-3 3 0 15,3-3-1-15,-3 6 0 0,0-4-1 0,1 4 0 0,-1-6 0 16,-3 0 0-16,6 3-18 0,-6 0 10 0,3-3-10 0,3 3 8 15,3 0-8-15,-3-3 0 0,3 1 0 0,3-1 8 16,0 0-8-16,0 0 0 0,3-2 0 0,3-1 0 16,0 1 0-16,0-3 0 0,0 3 0 0,6-4 0 15,-6 1 0-15,3 0 0 0,-3-2 0 0,3-1 0 16,6 0 8-16,-9 1-8 0,6-1 8 0,0-3-8 16,-6 1 12-16,3 0-4 0,3-3 0 0,3 0 0 15,-10 0-8-15,7 0 0 0,0-3 0 0,-3 0 0 16,3-2-108-16,0 3-18 0,-3-4-3 0,0 1-551 15,3 0-111-15</inkml:trace>
  <inkml:trace contextRef="#ctx0" brushRef="#br1" timeOffset="-96963.55">5526 16637 172 0,'0'0'16'0,"0"0"-16"15,0 0 0-15,0 0 0 0,-12 0 230 0,4 0 43 16,2 0 9-16,-3 0 2 0,0 3-124 0,3-3-24 15,-6 2-4-15,3 1-2 0,-3 2-29 0,-3 1-5 16,0-1-2-16,0 0 0 0,-2 3-27 0,2 3-6 16,-3-1-1-16,0 1 0 0,3 2-21 0,3 0-5 15,-9-2-1-15,6 2 0 0,1 0-19 0,2-2-4 16,-3 2-1-16,6-2 0 0,0-1 19 0,3-2 3 16,-6 0 1-16,6 0 0 0,3 0-32 0,0 0-12 15,3-8 1-15,-3 5 0 0,3 3 11 0,3-3-12 0,3-2 12 16,0 0-12-1,6-3-140-15,-6 0-28 0,6-3-5 0,3 0-2 0</inkml:trace>
  <inkml:trace contextRef="#ctx0" brushRef="#br1" timeOffset="-96585.08">5785 16140 806 0,'0'0'72'0,"0"0"-58"0,0 0-14 0,0 0 0 0,0 0 146 0,-3-6 26 15,0 1 6-15,3 5 1 0,0 0-67 0,0 0-12 16,0 0-4-16,0 0 0 0,0 0-25 0,6 3-6 16,-6 5-1-16,6 0 0 0,0-1-29 0,-3 4-7 15,3 0 0-15,-3 2-1 0,3 0 2 0,0 0 1 16,-3 1 0-16,3 1 0 0,0 1-3 0,-3 0-1 15,0 0 0-15,0 5 0 0,0-2-6 0,0 2-2 16,-6 0 0-16,3 3 0 0,0-3-7 0,-3 3-2 16,-3 2 0-16,3-2 0 0,-3 3-9 0,0-1 10 15,-3-5-10-15,0 0 10 0,0 3-2 0,-3 3 0 16,6-4 0-16,-9-1 0 0,7 1 0 0,-1-1-8 16,-3-1 12-16,6-3-4 0,-9-2 4 0,6 3 0 15,-3-3 0-15,0-3 0 0,3 0-12 0,-3-2 0 16,3-1 0-16,0-2 0 15,1 0-85-15,5-3-19 0,0 1-4 0,3-6-579 16,-9 0-115-16</inkml:trace>
  <inkml:trace contextRef="#ctx0" brushRef="#br1" timeOffset="-96335.96">6038 16595 1173 0,'0'0'52'0,"0"0"11"0,0 0-51 0,0 0-12 0,0 0 0 0,9 0 0 0,-3 0 88 0,0-3 16 15,-6 3 2-15,9 0 1 0,-3 0-35 0,3 0-8 16,-3 0 0-16,0 0-1 0,3 0-23 0,0 0-4 16,-3 0 0-16,3 0-1 0,-3-3-23 0,3 3-4 15,2 0 0-15,-2 3-8 0,0-3 16 0,3 0-4 16,-3 0-1-16,0 0 0 15,-3 0-49-15,0 3-10 0,0-3-1 0,-6 0-1 16</inkml:trace>
  <inkml:trace contextRef="#ctx0" brushRef="#br1" timeOffset="-96160.73">5997 16748 806 0,'0'0'72'0,"0"0"-58"0,0 0-14 0,0 0 0 16,0 0 144-16,0 0 25 0,0 0 6 0,0 0 1 15,0 0-106-15,9-3-21 0,-3-2-4 0,2 3-1 16,4-4-10-16,-3 4-2 0,6-1-1 0,-3 0 0 16,3-2-7-16,3 0 0 0,0-1-1 0,0 1 0 31,-1 0-95-31,1 0-18 0</inkml:trace>
  <inkml:trace contextRef="#ctx0" brushRef="#br1" timeOffset="-95550.95">7333 16227 518 0,'0'0'46'0,"0"0"-37"0,0 0-9 0,0 0 0 16,0 0 157-16,0 0 30 0,0 0 5 0,0 0 2 15,0 0-86-15,0 0-18 0,0 0-3 0,0 0-1 16,0 0-31-16,0 0-7 0,9 3 0 0,-3-3-1 15,3-3-7-15,0 3 0 0,0-5-1 0,3 5 0 16,-3 0-6-16,6-3-1 0,-1 0 0 0,1 3 0 16,3-2-16-16,0-1-4 0,3 0-1 0,-3 1 0 15,6-1-11-15,-7 0 12 0,1 1-12 0,3-1 12 16,6-2-12-16,-3 5 10 0,-3-3-10 0,-1 1 10 16,1 2-10-16,-3 0 0 0,0 2 0 0,0-2 8 0,0-2-8 15,-4 4 0-15,-2 1 0 0,3 0 8 0,-3-1-8 0,0 3 0 16,3-5 9-16,-6 3-9 0,0 0 9 15,0-1-9-15,3 1 12 0,-3 0-12 0,0-1 11 0,-4 1-11 16,-2 0 10-16,6 2-10 16,-3-2-33-16,0-3-13 0,-6 0-2 0,0 0-835 0</inkml:trace>
  <inkml:trace contextRef="#ctx0" brushRef="#br1" timeOffset="-94930.77">7366 16304 460 0,'-9'0'41'0,"9"0"-33"0,0 0-8 0,0 0 0 15,0 0 172-15,0 0 32 0,-3 0 6 0,3 0 2 16,0 0-121-16,0 0-24 0,0 0-5 0,0 0-1 15,0 0-5-15,6 2-2 0,0 1 0 0,3 0 0 16,3-1-10-16,-3-2-3 0,3 3 0 0,-1 0 0 16,1-1-15-16,3-2-3 0,0 0-1 0,3 3 0 15,-6-3-10-15,6 2-3 0,3-2 0 0,-4 0 0 0,-2 3-9 0,0 0 0 16,0-3 0-16,0 5 0 0,0-2 0 0,-3 2 0 16,0 0 0-16,0 1 8 0,-1 1-8 0,-5 1 0 15,-6 0 0-15,0 0 8 0,0 3 0 0,0-1 0 16,-6 4 0-16,-2-1 0 0,-1 3 4 0,-3-3 0 15,3 0 0-15,-3 0 0 0,0 3 6 0,-3 0 2 16,3-3 0-16,-3 3 0 0,-3-2-7 16,1-1-1-16,-1 3 0 0,0 0 0 0,0-1-12 0,-3 1 8 15,0 0-8-15,3 0 0 0,-2 3 8 0,-4-4-8 16,0 1 0-16,0 0 9 0,6 3-9 0,-5-6 0 16,-4 3 9-16,3 0-9 0,6 0 0 0,-3-1 8 15,-3-1-8-15,4-1 0 0,-4 0 0 0,3-2 0 16,3-1 0-16,3 1 8 0,0-3-8 0,3 2 0 15,3-4 8-15,1 2-8 0,-1 0 8 0,3-3-8 16,0 3 10-16,6-3-10 0,-3 0 11 0,3-5-11 16,0 0 12-16,0 6-12 0,3 2 19 0,3 0-3 0,0-1-1 0,0-1 0 15,2-1-4-15,4-2-1 0,-3 2 0 16,3 0 0-16,3-2 5 0,0 0 1 0,3-3 0 0,-3 2 0 16,0 1-16-16,-3 0 11 0,8-6-11 15,-2 3 10-15,-3 3-10 0,9-6 8 0,0-2-8 16,-3 2 8-16,2-2-8 0,1 2 10 0,-3-2-10 0,3-1 10 15,0-2-2-15,-1 3-8 0,-2 0 12 0,0 0-4 16,3 2 2-16,0 0 0 0,-9 1 0 0,0-1 0 16,5 3-70-16,-8 0-15 15,-12 0-2-15,3 5-935 0</inkml:trace>
  <inkml:trace contextRef="#ctx0" brushRef="#br1" timeOffset="-94589.18">7077 17325 518 0,'-6'5'46'0,"0"-2"-37"15,0 0-9-15,0 2 0 0,0-3 183 0,0 4 34 0,0-1 7 0,1 0 2 16,-1 3-129-16,0-2-25 0,0-1-6 0,0 0-1 16,3 0-17-16,0 3-3 0,0-2-1 0,0-1 0 15,0 0-28-15,-3 1-7 0,6-6-1 0,-3 2 0 16,3 3-8-16,0-5 8 0,0 0-8 0,0 0 8 31,0 0-52-31,0 0-10 0,0 0-2 0</inkml:trace>
  <inkml:trace contextRef="#ctx0" brushRef="#br1" timeOffset="-94421.71">7113 17201 1036 0,'0'0'46'0,"0"0"10"0,0 0-45 0,0 0-11 15,0 0 0-15,0 0 0 0,0 0 77 0,-3-3 14 16,0-2 2-16,3 5 1 0,0 0-28 0,0 0-6 16,0 0 0-16,0 0-1 0,9 0-59 0,-9 0 0 15,0 0 0-15,0 0-704 16</inkml:trace>
  <inkml:trace contextRef="#ctx0" brushRef="#br1" timeOffset="-94186.8">7122 17322 1094 0,'15'3'48'0,"-15"-3"11"0,0 0-47 0,0 0-12 0,0 0 0 0,0 0 0 15,9 0 42-15,-3-3 6 0,-6 3 2 0,6-2 0 16,5 2 14-16,-2-3 4 0,-3 0 0 0,0 3 0 15,6-2-32-15,-3 2-7 0,-3 0-1 0,0-3 0 16,0 3-18-16,3 0-10 0,0 0 10 0,-3 0-10 31,-6 0-59-31,6 3-17 0</inkml:trace>
  <inkml:trace contextRef="#ctx0" brushRef="#br1" timeOffset="-94032.09">7140 17418 806 0,'-6'0'72'0,"3"0"-58"16,3 0-14-16,0 0 0 0,0 0 16 0,0 0 1 15,0 0 0-15,0 0 0 0,12-3-17 0,-3 0 0 16,-3 1 0-16</inkml:trace>
  <inkml:trace contextRef="#ctx0" brushRef="#br1" timeOffset="-93668.97">7357 17404 1152 0,'0'0'51'0,"0"0"10"0,-3 3-49 0,3-3-12 0,0 0 0 0,0 0 0 16,-6 3 112-16,6-3 20 0,0 0 4 0,0 0 1 15,0 0-71-15,0 0-14 0,0 0-4 0,9-6 0 16,-3-2-30-16,0 6-6 0,3-4-2 0,0 1 0 15,3-3-10-15,-3 3 12 0,-1-3-12 0,4 3 12 16,0-1-12-16,0 1 12 0,-6 0-12 0,6 0 12 16,-3-3-12-16,3 2 0 0,-6 1 0 0,0 0 8 15,0 2-8-15,-3 0 0 0,3-2 0 0,-6 2 0 16,0 3 0-16,0 0 0 0,0 0 0 0,0 0 0 16,0 0 0-16,0 0 0 0,0 0 0 0,0 0 0 15,0 0 24-15,0 0 10 0,0 0 2 0,0 0 0 0,0 0 0 16,0 0 0-16,-6 6 0 0,0 2 0 0,6 0-23 0,-3-3-4 15,0 3-1-15,0 0 0 0,3-8-8 0,-3 8 12 16,3-3-12-16,0-5 12 16,-3 8-12-16,3-8 0 0,0 0 0 0,0 0 0 15,0 0-101-15,9 3-23 0,0-3-4 0,-3-3-724 16</inkml:trace>
  <inkml:trace contextRef="#ctx0" brushRef="#br1" timeOffset="-92814.48">7562 16052 403 0,'18'3'36'0,"-18"-3"-36"0,0 0 0 0,0 0 0 0,0 0 73 0,0 0 8 15,-9-3 2-15,6 3 0 0,3 0-3 0,-6 3 0 16,6-3 0-16,-6 0 0 0,0 3-10 0,6-3-2 16,0 0-1-16,0 0 0 0,-6 0-2 0,3 0 0 15,3 0 0-15,0 0 0 0,0 0-13 0,0 0-4 16,0 0 0-16,0 0 0 0,0 0-19 0,0 0-4 15,0 0-1-15,0 0 0 0,9-3-3 0,-3-2-1 16,-3-1 0-16,6 1 0 0,0 2-20 0,0-2 0 16,-6 0 0-16,0 2 0 0,0-2 10 0,0 0-2 0,3-1-8 0,-6 6 12 15,0-2-12-15,0 2 0 0,9-6 0 0,-9 6 0 16,0 0 0-16,0 0 0 0,0 0 0 0,0 0 0 16,0 0 0-16,0 0 0 0,0 8 0 0,0 0 0 15,6-2 20-15,-6 1-1 0,-6-1-1 0,6-1 0 16,6 3-10-16,-3-3-8 0,-12 1 12 0,6-1-12 15,3-5 31-15,0 0-1 0,-3 3 0 0,0-1 0 16,3-2-22-16,0 0-8 0,0 0 0 0,0 0 0 16,-6 3 0-16,3-1 0 0,3-2 0 0,0 0 0 15,0 0 10-15,0 0-1 0,0 0 0 0,0 0 0 16,9 0-9-16,-9 0 0 0,9-2 0 0,3-3 0 16,0 2 0-16,-3 0 0 0,-9 3 11 0,9-5-11 15,3 0 0-15,-4-1 0 0,-2 1 0 0,3 0 0 16,0 2 0-16,0-2 0 0,0 2 0 0,-3 1 0 0,-6 2 0 0,6-3 0 15,0 3 0-15,-6 0 0 0,0 0 0 0,0 0 0 16,9 0 0-16,-9 0 0 0,0 0 0 0,0 0 0 16,0 0 0-16,6 3 0 0,0 2 0 0,-6-5 0 15,0 8 0-15,3-3 0 0,-3-5 0 16,0 8 0-16,-6-3 0 0,6 3 0 0,-3-2 0 0,3-6 0 16,0 5 0-16,-3 0 0 0,3-5 0 0,0 0 0 15,0 0 0-15,0 0 0 0,0 0 12 0,0 0-3 16,0 0-1-16,0 0 0 0,0 0-8 0,0 0 8 15,6 3-8-15,3-1 8 16,-3 1-92-16,3-3-20 0,6-5-3 0,-15 5-724 0</inkml:trace>
  <inkml:trace contextRef="#ctx0" brushRef="#br1" timeOffset="-92165.11">8461 16195 172 0,'0'0'16'0,"0"0"-16"0,0 0 0 0,0 0 0 15,-3-2 130-15,0-1 23 0,0 0 5 0,3 3 1 16,-3 0-63-16,-3 0-12 0,0 0-2 0,0 0-1 15,4 3 3-15,-4 0 1 0,3-1 0 0,-6 6 0 16,0-3-11-16,-3 6-2 0,3 0-1 0,-3-1 0 16,-6 3-7-16,6 3 0 0,-6-3-1 0,3 6 0 15,-5-3-13-15,-1 2-2 0,0 4-1 0,-3 1 0 16,3 1-6-16,-3-3-1 0,4 6 0 0,-4-3 0 16,0 5-16-16,6-3-3 0,6-2-1 0,0 2 0 15,-3 1-11-15,4-1-9 0,5 1 12 0,0-1-12 16,-6 3 12-16,6-2-4 0,3-3 0 0,3-1-8 15,0 1 12-15,0 0-12 0,-3-3 12 0,6-2-12 0,6-1 8 16,-3 1-8-16,-6-6 0 0,9 0 0 16,3-2 8-16,-4-3-8 0,1 0 0 0,0-3 0 15,0-2-23-15,3-1-8 0,-3-2-1 0,3 0-953 16</inkml:trace>
  <inkml:trace contextRef="#ctx0" brushRef="#br1" timeOffset="-91099.56">8423 16603 460 0,'0'0'41'0,"0"0"-33"16,0 0-8-16,0 0 0 0,-3-3 203 0,3 3 38 0,0 0 8 0,0 0 2 16,0 0-123-16,0 0-24 0,0 0-4 0,0 0-2 15,0 0-26-15,0 0-4 0,0 0-2 0,0 0 0 16,0 0-16-16,0 0-3 0,0 0-1 0,9 11 0 15,-4-1-14-15,4-2-4 0,-3 3 0 0,3 2 0 16,-3-5-8-16,3 2-3 0,-3 1 0 0,0 0 0 16,0-1-4-16,0 1-1 0,0-1 0 0,0-2 0 15,0 3-3-15,0-1-1 0,-3-2 0 0,3 3 0 16,0 0 2-16,0-4 0 0,-3 1 0 0,3 0 0 16,-1 0 2-16,-2 0 0 0,0 0 0 0,0 0 0 15,0 0-27-15,-3-8-5 0,0 5 0 0,0-5-1 16,-3 6-203-1,3-1-41-15</inkml:trace>
  <inkml:trace contextRef="#ctx0" brushRef="#br1" timeOffset="-90820.98">8372 16891 1087 0,'0'0'48'0,"-6"0"10"0,6 0-46 15,-6-3-12-15,3 3 0 0,-3 0 0 0,0-2 64 0,6 2 10 16,-3-3 2-16,3 0 1 0,0-2 10 0,0 5 1 15,3-5 1-15,0 0 0 0,0-1-22 0,3 1-5 16,0 0-1-16,3-3 0 0,3 2-5 0,-3-4-2 16,3 2 0-16,0-5 0 0,2 2-14 0,-2-2-2 15,0 0-1-15,3-1 0 0,-3 1-12 0,3 3-2 16,-3-4-1-16,3 1 0 0,0 0-10 0,0 0-1 16,-1 2-1-16,1-2 0 0,-3 0-10 0,3 2 12 15,0 3-12-15,-3 0 12 0,0-2-12 0,0 2 8 0,-3 0-8 0,0 2 8 16,-4-1-8-16,1 4 12 0,-6 3-12 0,0 0 12 15,0 0-12-15,0 0-14 0,0 0 3 0,6 0 1 32,0 5-123-32,-6-5-25 0,0 0-5 0</inkml:trace>
  <inkml:trace contextRef="#ctx0" brushRef="#br1" timeOffset="-90536.08">8726 16970 633 0,'0'0'56'0,"0"0"-44"0,0 0-12 0,0 0 0 16,0 0 176-16,-3 8 32 0,-3-2 8 0,3 2 0 0,0-1-90 0,-3-1-18 15,0 2-4-15,0 0-1 0,3 2-23 0,-3-2-4 16,1 0 0-16,-1 3-1 0,0-1-37 0,0 4-7 15,0-4-2-15,0 1 0 0,0-1-17 0,0 1-3 16,3-1-1-16,-3-2 0 0,3 0-8 0,3-8 0 16,0 0 9-16,0 0-9 0,0 0 0 0,0 0 0 15,0 0 0-15,9 0 8 16,0-2-160-16,-3-4-32 0</inkml:trace>
  <inkml:trace contextRef="#ctx0" brushRef="#br1" timeOffset="-90336.43">8887 16708 921 0,'0'0'82'0,"0"0"-66"0,0 0-16 0,0 0 0 16,-3-5 60-16,3 5 8 0,-3-5 1 0,3 5 1 15,0 0-23-15,3-5-5 0,-3 5-1 0,3-6 0 16,0 4-24-16,-3 2-5 0,9-3 0 0,-3 3-1 15,0-3-11-15,0 3 0 0,-6 0 0 16,12-2-11-16</inkml:trace>
  <inkml:trace contextRef="#ctx0" brushRef="#br1" timeOffset="-90010.23">9086 16727 691 0,'0'0'30'0,"0"0"7"0,0 0-29 0,0 0-8 16,0 0 0-16,0 0 0 0,0 0 184 0,0 0 35 16,0 0 7-16,0 0 2 0,0 0-92 0,6-3-17 15,3 3-4-15,-3-2-1 0,-6 2-40 0,9 0-8 16,0-3-2-16,0 3 0 0,0-3-31 0,0 1-6 15,3-4-2-15,-3 4 0 0,6-1-9 0,-4 1-1 16,1-1-1-16,0-2 0 0,0 5-14 0,3-6 11 16,-3 4-11-16,3-1 10 0,-3 0-10 0,3 3 0 0,-3-5 9 15,2 2-9-15,-2 1 12 0,-3-1-3 0,0 3 0 16,0 0 0-16,3 0-9 0,-6 0-12 0,0 3 2 0,0-3-1028 16</inkml:trace>
  <inkml:trace contextRef="#ctx0" brushRef="#br1" timeOffset="-89214.57">9646 16293 172 0,'0'0'16'0,"0"-5"-16"0,3-1 0 0,-3 1 0 0,3 0 164 16,0-3 31-16,0 0 5 0,3 0 2 15,0 0-90-15,0-2-17 0,0 2-4 0,0-3-1 0,3 3 1 0,-1 0 0 16,-2-2 0-16,3 2 0 0,0 0-10 0,3 0-1 15,0 0-1-15,3 3 0 0,-3-3-34 0,0 2-6 16,3 4-2-16,-3-4 0 0,-4 4-23 0,7-1-5 16,-3 3-1-16,3 0 0 0,-3 0 0 0,3 3 0 15,-3-1 0-15,0 4 0 0,3 2-8 0,-3-3-9 16,-4 3 9-16,-2 2-13 0,0 4 13 0,-6 2 0 16,-3-3 9-16,0 3-9 0,-5 5 12 0,-1 0-3 15,-3 0-1-15,-3 3 0 0,-3 0 6 0,3 2 1 0,-3 1 0 16,0-1 0-16,0 1 22 0,1 4 5 0,-4-2 1 15,0 1 0-15,3-7-31 0,3 1-12 0,-3 0 8 16,6 0-8-16,1 0 16 0,2-6-1 0,0 1-1 16,6-3 0-16,0 2-14 0,0-5 9 0,6 0-9 15,3-2 8-15,0 0-8 0,0-3 0 0,2 0 0 16,1-1 8-16,3-1-8 0,0-4 8 0,3-2-8 16,-3 3 8-16,3-3-8 0,0-3 0 0,0 3 9 0,-3-2-9 15,-1 2 15-15,1-3-2 0,3 0 0 0,-3 3 0 16,0 0-13-16,0-2-13 0,-3-1 2 0,0 3-699 15,0-2-140-15</inkml:trace>
  <inkml:trace contextRef="#ctx0" brushRef="#br1" timeOffset="-88931.69">9750 16674 460 0,'-15'5'41'0,"9"-5"-33"0,-3 0-8 0,3 0 0 0,-3 3 207 0,1-3 39 16,-1 3 8-16,0-3 2 0,-3 0-140 0,3 0-27 15,0 0-5-15,-3 2-2 0,3 1 27 0,-3 0 6 16,3-1 1-16,-3 1 0 0,0 0-54 0,1 2-10 16,-1 0-3-16,0 0 0 0,3 1-33 0,-3 2-6 15,0 0-2-15,3-3 0 0,0 3-8 0,3-3 0 16,0 0 0-16,3 1 0 0,-3 2 0 0,6 0 0 15,-3-3 0-15,3-3 0 0,0-2-8 0,0 0-4 0,9 6-1 16,-3-4 0 0,-6-2-165-16,12 3-33 0</inkml:trace>
  <inkml:trace contextRef="#ctx0" brushRef="#br1" timeOffset="-88511.71">10229 16055 460 0,'0'0'20'0,"0"-5"5"0,-3-1-25 0,3 1 0 0,0 0 0 0,0-3 0 0,-3 3 216 0,3 2 37 16,0 3 8-16,0 0 2 0,0-5-119 0,0 5-23 15,0 0-5-15,0 0 0 0,0 0-41 0,0 0-8 16,0 0-2-16,0 0 0 0,3 8-43 0,0 2-9 16,0 1-1-16,0-1-1 0,3 4 6 0,0-1 2 15,0 0 0-15,-3 3 0 0,0 0 4 0,0 0 1 16,0-1 0-16,-3 4 0 0,3 2-3 0,-3 0 0 16,-3 0 0-16,3 3 0 0,-3 3-8 0,0-1-1 15,-3 1-1-15,0-1 0 0,0 1-11 0,0 2 10 16,-6-3-10-16,3 3 10 0,-2 3-10 0,-1 0 12 15,0-6-12-15,0 3 12 0,-3 3-12 0,3-3 12 16,-6-2-12-16,6-4 12 0,-3 1-12 0,3 0 8 16,-2-5-8-16,2-1 8 0,0-5 0 0,0 3 0 0,3-3 0 0,0-2 0 15,0 0 0-15,3-3-8 0,-3-3 12 0,6 0-4 32,-3 0-72-32,3-5-14 0,3 0-3 0,0 0-946 0</inkml:trace>
  <inkml:trace contextRef="#ctx0" brushRef="#br1" timeOffset="-87962.42">10348 15894 806 0,'0'0'72'0,"0"0"-58"0,0-3-14 0,0 3 0 0,-3-8 120 0,6 3 22 15,-3-1 4-15,3 4 1 0,0-4-92 0,0 1-19 16,3 0-3-16,-3 0-1 0,6-1 26 0,-6 1 5 16,6 0 1-16,-3 2 0 0,6-2 10 0,-3-1 2 15,0 4 1-15,3-3 0 0,-3 2-28 0,3-2-5 16,-4 2-2-16,4 0 0 0,0 3-15 0,-3-2-3 15,3 2-1-15,-3 0 0 0,3 2-12 0,0 1-3 16,0-3 0-16,-3 3 0 0,0-1-8 0,0 4 0 0,-1-4 9 16,-2 3-9-16,0 1 0 0,-3 2 9 0,0-3-9 0,0 3 0 15,-3 2 15-15,0 1-4 0,-3 0-1 0,0-1 0 16,-3 1 12-16,0-1 2 0,-2 4 1 0,-4-1 0 16,0 0-4-16,0 0-1 0,0 1 0 0,-3-4 0 15,-3 3 4-15,3 1 0 0,-6-4 0 0,7 1 0 16,-1-1 0-16,0-2 1 0,0 3 0 0,6-3 0 15,3 0 3-15,0-3 0 0,3 0 0 0,3-2 0 16,3 2-28-16,-3-5 0 0,3 3 0 0,6 2 0 16,0-5 0-16,3 3 0 0,3-6-9 0,0 3 9 15,2 0 0-15,-2-2 0 0,3-1 10 0,-3 0-2 16,3 1-8-16,-3-1 0 0,0-2 8 0,0 5-8 16,-4-3 8-16,4 3-8 0,-3-3 10 0,0 3-10 15,-3 3 13-15,0 0-3 0,0-1-1 0,-3 1 0 0,-3 0-9 0,0 2 0 16,0 0 0-16,0 3 0 15,-3 0-100-15,3 0-20 16,-6 0-3-16,0 0-1 0</inkml:trace>
  <inkml:trace contextRef="#ctx0" brushRef="#br1" timeOffset="-86894.68">11098 16531 230 0,'0'0'20'0,"0"0"-20"15,0 0 0-15,0 0 0 0,0 0 184 0,0 0 32 0,0 0 6 0,0 0 2 16,0 0-108-16,0 0-20 0,0 0-5 0,0 0-1 16,6-5-28-16,-3 2-6 0,3 1 0 0,0-1-1 15,0 0-19-15,0 1-4 0,0-1-1 0,3 3 0 16,0-3 13-16,3 1 4 0,-3-1 0 0,3 3 0 15,0-3 1-15,3 1 1 0,-1 2 0 0,4-3 0 16,3 0-42-16,-3 1-8 0,3-3 0 0,0 5 0 16,0-3 0-16,-4 0 10 0,4 1 0 0,-6-1 0 15,3 0 2-15,-6 3 0 0,0 0 0 0,0-2 0 16,0 2-128 0,-6 2-26-16,-6-2-5 0</inkml:trace>
  <inkml:trace contextRef="#ctx0" brushRef="#br1" timeOffset="-86654.68">11093 16608 576 0,'0'0'51'0,"0"0"-41"16,0 0-10-16,0 0 0 0,0 0 146 0,0 0 27 15,0 0 6-15,0 0 1 0,0 0-87 0,5 0-17 16,1-5-3-16,3 2-1 0,-3 3-10 0,3 0-2 15,0-3-1-15,3 1 0 0,0-4-15 0,0 4-2 16,3 4-1-16,-3-4 0 0,0-4-15 0,2 4-3 16,4-1-1-16,0 1 0 0,0-4-8 0,3 4-2 15,-3-1 0-15,3-2 0 0,-1 2 1 0,1 3 0 16,-3 0 0-16,3 0-603 16,-6 0-121-16</inkml:trace>
  <inkml:trace contextRef="#ctx0" brushRef="#br1" timeOffset="-86252.43">11515 16473 576 0,'0'0'51'0,"0"0"-41"0,0 0-10 0,3-5 0 15,0-3 117-15,0 2 22 0,-3 6 4 0,3-5 1 16,0 0-32-16,0 0-5 0,3-1-2 0,-3 4 0 15,3-1-28-15,0 0-5 0,0 1-2 0,3 2 0 16,-3-3-31-16,0 0-7 0,3 3 0 0,3 0-1 0,-4 3-16 0,4-3-3 16,3 3-1-16,-3-3 0 0,0 2-11 0,3 1 0 15,-3 0 0-15,3-1 8 0,0 1-8 0,-1 2 12 16,1-2-12-16,0 5 12 0,-3-3-12 0,0 0 8 16,0 1-8-16,0-1 8 0,-3 0-8 0,0 1 0 15,-3 1 0-15,-3 1 0 0,-3-8 11 0,0 8-3 16,-3 0-8-16,-3 3 12 0,0-3-1 0,-3 2-1 15,-6 1 0-15,0 0 0 0,0-3 6 0,-3 5 0 16,-2-5 1-16,-1 0 0 0,3 0 5 0,0-1 1 16,0 1 0-16,-3 0 0 0,3 0-9 0,-2 0-2 15,5 0 0-15,-3-3 0 0,6 1-12 0,0-1 11 16,0-2-11-16,3-1 10 0,3 1-10 0,6-3 0 0,0 0 9 16,0 0-9-1,0 0-52-15,0 0-14 0,0 0-3 0,0 0-839 0</inkml:trace>
  <inkml:trace contextRef="#ctx0" brushRef="#br1" timeOffset="-85377.31">12364 16282 115 0,'0'0'10'0,"5"-2"-10"16,1-1 0-16,-3 1 0 0,-3 2 91 0,3-3 16 16,0 0 3-16,-3 3 1 0,0 0 69 0,0 0 13 15,0 0 3-15,0 0 1 0,0 0-65 0,6-5-14 16,-6 5-2-16,3-3-1 0,3 1-47 0,0-1-8 0,0 3-3 16,0-5 0-16,0-1-14 0,3 4-3 0,6-6-1 0,0 3 0 15,3-6-17-15,2 3-3 0,4-3-1 0,-3 1 0 16,6-1-8-16,-3-2-2 0,2-3 0 0,1 3 0 15,0 0-8-15,0-3 10 0,-3 3-10 0,-1-1 10 16,-2-1-10-16,0 4 10 0,-3-2-10 0,0-1 10 16,-6 1-10-16,0 0 10 0,-3 0-10 0,-3 5 10 15,0-5-1-15,-1 5 0 0,-5-3 0 0,0-2 0 16,-5 2 3-16,2 1 1 0,-3-1 0 0,0 1 0 16,-3-1-4-16,-3-2-1 0,3 5 0 0,-3-3 0 15,-3 3-8-15,0 3 8 0,-3 0-8 0,-3 2 8 16,1 3-8-16,-4 5 0 0,-3 3 0 0,0 3 0 15,3 2-8-15,-2 3 8 0,-4 5 0 0,3-2 0 16,3 4 0-16,0 1 15 0,4 0-3 0,2 3 0 16,3 2-12-16,0 0 0 0,0 2 8 0,3 4-8 15,-3 2 18-15,0 3 1 0,-2 2 0 0,2 0 0 16,-3 6 0-16,-3 0 0 0,3 2 0 0,-3 3 0 0,1 2-10 16,-1-2-1-16,0 0-8 0,0 3 12 0,6-3-12 0,3-3 11 15,-6-3-11-15,6-4 10 0,4-3-10 0,-4-1 10 16,3-2-10-16,0-5 10 0,0 0-10 0,3-6 12 15,0-2-12-15,0-3 12 0,0-2-4 0,0-3-8 16,0-3 12-16,0-5-4 0,3 0 3 0,-3 0 0 16,0-6 0-16,0-2 0 0,3 0 3 0,-3 0 1 15,0-5 0-15,0 0 0 0,1-3-15 0,-4 0 11 16,3 0-11-16,-3-3 10 0,0-2-10 0,3 0 0 16,-3-6 0-16,3 3 0 0,-3-2 0 0,3 2 0 15,0 0 0-15,3 0 0 0,-3 0-9 0,3 3 9 16,-3 0 0-16,3 0 0 0,3-1-9 0,0 4 9 0,0-3 0 15,6 2-9-15,0-2 9 0,0 2-10 0,3-2 10 16,-3 0-10-16,6 0 10 0,0-1 0 0,0 1-9 16,3 0 9-16,2 0 0 0,1-1 0 0,0 1 0 15,0 0 0-15,6 0 0 0,-3 2 0 0,0-2 0 16,-1 2 0-16,4 1 0 0,0 2 0 0,0-3 0 0,0 6 0 16,-1 0-8-16,1-1-1 0,-3 1 0 0,-3 5-754 15,0-5-150-15</inkml:trace>
  <inkml:trace contextRef="#ctx0" brushRef="#br1" timeOffset="-85026.22">13081 16023 691 0,'-6'-2'30'0,"6"2"7"0,0 0-29 0,-3 0-8 16,0 2 0-16,-3 1 0 0,-3-1 186 0,-3 4 36 15,0 2 7-15,-3 0 2 0,-2 2-127 0,-1 3-26 16,-3 6-5-16,3-3-1 0,-6 5-11 0,3 0-2 16,-2 3-1-16,2 2 0 0,-3 1-2 0,0-1 0 15,0 1 0-15,0-1 0 0,4 3-11 0,2 0-2 0,0-2-1 0,0-3 0 16,6 0-28-16,0 2-6 0,3-2 0 0,3 0-8 15,0-1 12-15,6-4-4 0,0-3 0 0,0 0-8 16,6 2 13-16,0-2-4 0,0-3-1 0,3 1 0 16,0-6-8-16,3-3-16 0,3 0 4 0,0 0 1 31,-3-2-201-31,6-6-41 0,11-5-8 0,-5-2-2 0</inkml:trace>
  <inkml:trace contextRef="#ctx0" brushRef="#br1" timeOffset="-84592.68">13072 16163 1245 0,'-6'-5'55'0,"3"5"12"0,0-5-54 0,3 5-13 0,0 0 0 0,0 0 0 0,0-5 88 0,0-1 14 15,-3-2 3-15,3 3 1 0,-3 0-14 0,3 5-2 16,6-6-1-16,0 1 0 0,0 0-34 0,3 0-7 15,3-1-2-15,-3 1 0 0,3 2-20 0,0 3-4 16,2-2-1-16,-2 2 0 0,3-3-10 0,-3 3-3 16,3 0 0-16,-3 3 0 0,0-1 1 0,-3 1 0 15,3 0 0-15,-3 2 0 0,-3 0-9 0,-1 3-11 16,1 0 3-16,-3 3 0 0,0-3 8 0,-3 2 0 16,3 3 0-16,-6 1 8 0,0-1 2 0,-3 5 1 15,0-2 0-15,-2 3 0 0,-1-3 1 0,-3 2 0 16,0 1 0-16,-6-1 0 0,3 1 2 0,-3-1 1 0,3 1 0 15,0-3 0-15,1 2 14 0,-1-2 3 0,3 0 1 16,0 0 0-16,3 0-20 0,3-3-4 16,-3 3-1-16,6-3 0 0,-3 0-8 0,3-2 8 0,0-3-8 0,6 2 8 15,-3 1-8-15,3-3 0 0,0 0 0 0,0 0 0 16,3-3 0-16,0 0 0 0,3-2 0 0,3 2 0 16,-3-5 0-16,0 3 13 0,6-3-3 0,-4 0-1 15,-2 0-9-15,3 0 12 0,0 0-12 0,-3 0 12 16,3 0-25-16,-3 0-5 0,-9 0-1 0,6 0 0 15,-6 0-229-15,6-3-45 0</inkml:trace>
  <inkml:trace contextRef="#ctx0" brushRef="#br1" timeOffset="-84374.72">13075 16444 1364 0,'0'0'60'0,"0"0"13"0,-6 8-58 0,-3-3-15 15,-3 0 0-15,-3 1 0 0,0 2 53 0,-2 0 8 16,-1 2 2-16,0 3 0 0,0-5 37 0,0 6 7 16,0-1 1-16,3-3 1 0,-3 4-39 0,4-4-8 15,-1 1-2-15,3-3 0 0,3 2-38 0,0-2-8 16,0 0-2-16,6-3 0 0,-3 3-12 0,6-2 0 16,0-6 8-16,0 0-8 0,0 0 0 0,9 5 0 15,0-2-12-15,0-3-983 0</inkml:trace>
  <inkml:trace contextRef="#ctx0" brushRef="#br1" timeOffset="-83665.41">13524 15986 345 0,'0'0'15'0,"0"0"4"0,-3-3-19 0,0 1 0 0,-3 2 0 0,6 0 0 16,-3-3 200-16,1 1 37 0,2-1 7 0,0 3 2 15,0 0-122-15,0 0-25 0,0 0-5 0,0 0-1 16,0 0-46-16,8 0-10 0,1 3-1 0,3 2-1 16,0 0 1-16,-3 3 1 0,3 3 0 0,-3-1 0 15,3 3-6-15,-3 1-2 0,-3 2 0 0,0-1 0 0,-3 4-7 0,0 2-2 16,-6 0 0-16,3 0 0 16,-6 3 5-16,0 0 1 0,0 3 0 0,-3-1 0 15,0 0-2-15,-3 1-1 0,-3-1 0 0,3 3 0 0,-6-2-5 0,4-1-1 16,2-2 0-16,-3 0 0 0,3 0-5 15,-3 0 0-15,0-3-1 0,3 0 0 0,-3-2-11 16,0-1 0-16,3-2 9 0,1-3-9 0,-1 0 8 16,0 1-8-16,3-6 8 0,3-1-8 15,-3 1-59-15,9-8-16 0,0 0-3 0,0 0-867 16</inkml:trace>
  <inkml:trace contextRef="#ctx0" brushRef="#br1" timeOffset="-83189.08">13768 16460 115 0,'0'0'10'0,"0"0"-10"16,0 0 0-16,0 0 0 0,-3 8 188 0,1 0 36 16,-4 5 8-16,0-3 0 0,-3 1-122 0,3 2-25 15,-3 0-5-15,0 1 0 0,0-1 6 0,0-2 2 16,0 2 0-16,0 0 0 0,0-2-51 0,3-1-9 15,0-2-3-15,3 0 0 0,-3 3-16 0,3-6-9 16,0 3 10-16,-3-6-10 16,6 4-49-16,0-6-16 0</inkml:trace>
  <inkml:trace contextRef="#ctx0" brushRef="#br1" timeOffset="-82992.25">13908 16190 403 0,'0'0'36'0,"3"-5"-36"0,-3-1 0 0,3 4 0 15,-3 2 236-15,-3-3 41 0,3-2 8 0,-3 2 2 16,0-2-203-16,3 5-41 0,0 0-8 0,0 0-2 16,0 0-33-16,0 0 0 0,0 0-10 0,0 0 10 15,0 0-12-15,0 0 12 0,0 0-10 0,6 18 10 0</inkml:trace>
  <inkml:trace contextRef="#ctx0" brushRef="#br1" timeOffset="-82528.66">13926 16489 691 0,'0'0'61'0,"0"0"-49"0,0 0-12 0,0 0 0 15,0 0 145-15,0 0 27 0,0 0 4 0,0 0 2 16,0 0-75-16,0 0-15 0,0 0-4 0,0 0 0 15,0 0-13-15,0 0-3 0,0 0-1 0,0 0 0 16,0 0-20-16,0 0-4 0,0 0-1 0,-6 5 0 16,3 3-11-16,-3 0-3 0,0 0 0 0,0 3 0 15,-3-1-3-15,4 1-1 0,-4-1 0 0,0-2 0 16,3 3-8-16,0-1-3 0,0-2 0 0,0 0 0 16,3 0-13-16,0 0 11 0,0 0-11 0,3-3 10 15,0-5-10-15,0 8 0 0,0-2 0 0,0-6 0 0,0 0 0 16,0 0 8-16,0 0-8 0,0 0 0 0,0 0 12 0,0 0-2 15,0 0-1-15,0 0 0 0,0 0 0 0,0 0 0 16,0 0 0-16,3-3 0 0,-3 3-9 0,6-3 10 16,-6-2-10-16,3 0 10 0,-3-1-10 0,3 1 10 15,-6 0-10-15,3 0 10 16,3-1-88-16,-3 1-18 0,0 0-3 0,3-1-1 0</inkml:trace>
  <inkml:trace contextRef="#ctx0" brushRef="#br1" timeOffset="-81840.13">14045 16439 403 0,'0'0'36'0,"0"0"-36"0,0 0 0 0,0 0 0 16,0 0 110-16,0 0 15 0,0 0 3 0,0 0 1 16,9-3-53-16,-9 3-12 0,0 0-1 0,6-3-1 15,-6 3 21-15,6-2 4 0,-6 2 1 0,0 0 0 16,0 0-23-16,0 0-4 0,3-6-1 0,-3 6 0 16,3-5-4-16,-3 5 0 0,-3-3-1 0,3 3 0 15,0 0-21-15,0-5-4 0,-3 2-1 0,0-2 0 16,-3 3-1-16,6 2 0 0,-3 0 0 0,-3-3 0 15,0 3-12-15,-3-3-4 0,0 1 0 0,1-1 0 0,-4 3 0 0,0 0 0 16,0 3 0-16,0-1 0 0,0 1 22 0,0 0 4 16,-3 2 1-16,6 0 0 0,-6-2-23 0,3 2-4 15,4-2 0-15,-4 2-1 0,6-2 4 0,0 2 1 16,0-2 0-16,6-3 0 0,-3 5-16 0,3-5 0 16,0 0-9-16,-6 8 9 0,6-8 0 0,3 5 0 15,-3 3 11-15,3-3-3 0,0 1-8 0,3-4 0 16,0 6 0-16,0-3 0 0,3 1 0 0,-1-1 0 15,1 0 0-15,-3 1 0 0,3-1 0 0,0 0 0 16,0 1 0-16,3-1 0 0,-6 0 0 0,3 0 12 16,0 1-2-16,-3-1-1 0,3 3-9 0,-3 0 0 0,-3 0 0 15,3 0 0-15,-3-3 0 0,-3 3 0 16,-3-3-10-16,0 1 10 0,0 1 0 0,3 1 0 0,-6 0 0 16,0-2 10-16,0-1-10 0,-3 3 0 0,0-3 0 15,0 3-11-15,0-3 19 0,-3 1 3 0,3-1 1 0,-3 0 0 16,3 1-12-16,-2-4 0 0,-1 1 0 0,0 0 0 15,0-1 18-15,3 1 2 0,-6-3 0 0,6 0 0 16,-3 0-7-16,3 0-1 0,-3-3 0 0,3 1 0 16,0-1-3-16,4 0-1 0,-1-2 0 0,0 0 0 15,0-3-8-15,3 2 0 0,0-2 0 0,3-2 8 16,0 2-8-16,0 0 0 0,0 0 0 0,3 0 8 16,0 0-8-16,0 3 0 0,6 0 0 0,-3-1 0 15,2 4-12-15,-2-6 1 0,3 5 1 0,0-2 0 16,3 2-171-16,-3-2-35 0,6-3-6 0,-3 5-2 0</inkml:trace>
  <inkml:trace contextRef="#ctx0" brushRef="#br1" timeOffset="-81258.05">14498 15939 1105 0,'0'0'48'0,"0"-3"12"0,0-2-48 0,0-1-12 0,-3 1 0 0,3 0 0 16,-3-1 69-16,3 1 12 0,-3 0 3 0,0 2 0 15,3 3 19-15,-3-2 4 0,0 2 1 0,-3 0 0 16,0 2-26-16,0 3-5 0,3 1-1 0,-6 2 0 16,3 5-44-16,-3 0-10 0,0 6-2 0,0-1 0 15,-6 1 16-15,4 5 4 0,-4 2 0 0,0 0 0 16,0 4-19-16,-3-1-3 0,0 2-1 0,0 4 0 16,0-1-5-16,1 1 0 0,-1 2-1 0,0-3 0 15,3-2-3-15,0-3 0 0,0 0 0 0,3 0 0 16,3-2 10-16,0-4 2 0,1 1 0 0,5-5 0 15,-3-1-20-15,6-2-16 0,-3 0 4 0,3-3 0 16,0-2-23-16,0-3-4 0,0 0-1 0,0-3 0 16,0-5-124-16,0 0-26 0,0 0-5 0,0 0-1 15,0 0-9-15,0-5-3 0,0-1 0 0,0-2 0 16,-3 0 96-16,-3-2 20 0,0 2 3 0,0 0 1 0,3-5 64 0,-6 2 14 16,3-2 10-16,0 0-13 0,-3 0 93 0,3-1 20 15,-3 4 3-15,0-1 1 0,3 1 28 0,0-1 5 16,0 0 2-16,3 3 0 0,0-2-19 0,0 5-3 15,3-3-1-15,0 0 0 0,6 0-48 0,0 0-11 16,3 0-1-16,0 0-1 0,3 0-14 0,0 3-2 16,6-3-1-16,0 0 0 0,0 0-19 0,2 3-4 0,-2-3-1 15,3 5 0-15,0-2-14 0,0 5 11 16,-3-6-11-16,3 6 10 16,-1 0-75-16,1 0-15 0,-3 3-4 0,0 0 0 0</inkml:trace>
  <inkml:trace contextRef="#ctx0" brushRef="#br1" timeOffset="-80355.64">14504 16452 1148 0,'0'0'51'0,"0"0"10"0,0 0-49 0,0 0-12 0,0 0 0 0,0 0 0 16,0 0 54-16,0 0 8 0,0 0 2 0,0 0 0 16,0 0-10-16,0 0-2 0,0 0 0 15,0 0 0-15,0 0-13 0,0 0-3 0,0 5-1 0,-3 3 0 16,0 0 17-16,-3 3 3 0,-3-4 1 0,3 7 0 15,-6-1-16-15,0 3-2 0,0 0-1 0,0-3 0 16,3 3-1-16,0-3 0 0,-3-2 0 0,4-1 0 16,2 3-22-16,0-2-5 0,0 0-1 0,3-6 0 15,0 3-8-15,3-8 12 0,0 0-12 0,0 0 12 16,0 0-12-16,6 0 0 0,3-3 0 0,0-2 0 16,5 0 10-16,1-3 0 0,3 0 0 0,-3 0 0 15,3 0-10-15,0 0 12 0,3-5-12 0,-4 2 12 16,-5 1-12-16,3-4 0 0,-3 4 0 0,0-4 8 15,0 7-8-15,-3-1 0 0,0-3 0 0,0 3 0 16,-3 3 0-16,3-3 0 0,-3 3 0 0,0-1 0 16,-3 1-9-16,-3 5 9 0,0 0 0 0,0 0 0 15,0 0 0-15,0 0-8 0,0 0 8 0,0 0 0 16,5 3 0-16,-2 2 0 0,-3 3 0 0,0-3 0 0,0 3 0 16,0 0 8-16,-3 0-8 0,3 3 9 0,-2-1-1 15,-4 1 0-15,3 2 0 0,-3-5 0 0,3 0 4 16,0 0 1-16,0-3 0 0,3-5 0 0,0 0-5 0,-3 5 0 15,0 3-8-15,3-8 12 0,0 0-12 0,0 0 8 16,0 0-8-16,0 0 0 0,0 0 11 0,6-2-11 16,3-1 12-16,0 0-12 0,-1-2 12 0,1 0-12 15,3-3 12-15,0 0-12 0,0-3 10 0,3 1-10 16,-3-1 8-16,6 1-8 0,0-1 13 0,0-2-2 16,-1-1-1-16,-2 4 0 0,0-1-10 0,0 1 0 0,0 2 0 0,-3 0 0 15,-3 0 0-15,0 3 0 0,0-1 9 16,0 6-9-16,-9 0 0 0,0 0-20 0,0 0 4 0,0 0 1 15,0 6 23-15,-3 2 4 0,0 2 0 16,-3-2 1-16,0 5-13 0,-3-2 0 0,0-1 0 0,0 1 0 16,3 2 0-16,0 1 0 0,-3-4 0 15,3 1 0-15,3-1 0 0,0 1-13 0,0-3 4 0,0 0 1 16,3-3 8-16,3 3 0 0,-3-8 0 0,0 0 0 16,6 3 0-16,0 2 0 0,0-5 0 0,3 3 0 31,0-3-42-31,3-3-10 0,0 3-1 0,0-3-641 0,0 3-128 0</inkml:trace>
  <inkml:trace contextRef="#ctx0" brushRef="#br1" timeOffset="-80146.46">15129 16420 1094 0,'0'0'97'0,"0"0"-77"16,0 0-20-16,0 0 0 0,0 0 100 0,0 0 17 15,0 0 3-15,-3 5 1 0,0-2-41 0,0 2-9 16,-3 1-2-16,0 2 0 0,0 2-5 0,0-2-2 15,-3 3 0-15,3-3 0 0,-3 5-27 0,3 0-6 16,-3 0-1-16,0 0 0 0,3-2-17 0,0 0-11 16,1-1 12-16,2-2-12 0,3 0 12 0,-3-3-4 15,0 1 0-15,3-6-8 16,0 0-63-16,0 0-19 0,0 0-4 0,0 0-782 0</inkml:trace>
  <inkml:trace contextRef="#ctx0" brushRef="#br1" timeOffset="-79977.83">15203 16219 288 0,'6'-16'12'0,"-3"8"4"0,3 3-16 0,0-3 0 0,-3 3 0 0,0-1 0 16,3-2 130-16,-3 6 23 0,0-4 5 0,-3 6 1 16,3-2-119-16,-3 2-23 0,0 0-5 0,0 0 0 15,6 5-4-15,-3 0 0 0,-3 3 0 0,0 3 0 16</inkml:trace>
  <inkml:trace contextRef="#ctx0" brushRef="#br1" timeOffset="-79456.48">15248 16447 838 0,'0'0'37'0,"3"-6"8"0,6 1-36 0,-6 0-9 16,3-1 0-16,-6 6 0 0,3-5 76 0,-3 5 14 15,0 0 2-15,0 0 1 0,0 0 29 0,0 0 6 16,0 0 0-16,0 0 1 0,-6 8-37 0,0 3-7 16,0-1-1-16,-3 3-1 0,0-2-31 0,0 2-5 15,0 3-2-15,-3-3 0 0,3 3-1 0,0 0-1 0,3-3 0 16,0 1 0-16,0-4-35 0,3-2-8 0,0-3 0 0,0 3 0 15,3-8 0-15,0 0 0 0,0 0 9 0,0 0-9 16,0 0 11-16,12 3-3 0,-6-3 0 0,6-3 0 16,-3-2 1-16,3 0 0 0,3-1 0 0,-3 1 0 15,3-3-9-15,0 0 12 0,-3 0-12 0,2-2 12 16,1-1-12-16,0 1 0 0,0-1 0 0,0 0 0 16,0 3 0-16,-3-2 0 0,0 2 8 0,0 0-8 15,-1 3 0-15,-2-1 0 0,0 1 0 0,0 2 0 16,-9 3 0-16,0 0 0 0,0 0 0 0,0 0 0 15,0 0 0-15,0 0-9 0,0 0 9 0,0 0 0 16,0 0 0-16,0 8 0 0,3 3 0 0,-6 0 0 16,3-4 0-16,-3 4 0 0,-3-3 0 0,3 3 0 15,0-1 0-15,-3-2 8 0,0 3-8 0,3-3 0 16,1 0 8-16,-1 0-8 0,3-1 0 0,0 1 0 0,0-8 0 16,0 0 0-16,0 0 0 0,5 6 0 0,-5-6 8 15,12 2-8-15,-3-2 0 0,3-2 0 16,3 2-76-16,-3-3-22 0,0-2-4 15,3-1-1-15,-3-1-87 0,-3 1-18 0,3 1-3 0,-1-3-466 0</inkml:trace>
  <inkml:trace contextRef="#ctx0" brushRef="#br1" timeOffset="-79277.88">15668 16447 1166 0,'0'0'52'0,"0"0"10"0,0 0-50 0,0 0-12 16,0 0 0-16,0 0 0 0,0 0 115 0,0 0 20 16,0 0 4-16,0 0 1 0,0 0-60 0,-3 5-12 15,-3 0-3-15,0 0 0 0,0 3-20 0,-3-2-4 0,3 4-1 0,0 1 0 16,-3-1-3-16,0 1-1 0,3 0 0 0,0-1 0 15,0 3-20-15,0-2-4 0,0 0 0 0,3-4-1 16,0 1-11-16,3 0 8 0,-3 0-8 0,3-8 8 16,0 0-8-16,0 0 10 0,0 0-10 0,0 0 10 31,0 0-71-31,0 0-15 0,9-2-2 0,0-1-1 16,0 0-121-16,-3 1-24 0</inkml:trace>
  <inkml:trace contextRef="#ctx0" brushRef="#br1" timeOffset="-79165.04">15760 16208 939 0,'6'-23'41'0,"-3"12"10"0,6 0-41 0,-3-2-10 0,0-3 0 0,2 3 0 0,1-3 0 0,3 0 0 15,-3 3 0-15,-3-3 0 16</inkml:trace>
  <inkml:trace contextRef="#ctx0" brushRef="#br1" timeOffset="-78287.89">15849 16415 633 0,'0'0'56'0,"0"0"-44"0,0 0-12 0,0 0 0 16,0 0 158-16,0 0 30 0,0 0 5 0,0 0 2 15,0 0-107-15,-6 5-20 0,0 0-5 0,-3-2-1 16,6 2 2-16,-3 1 1 0,-3 2 0 0,3-3 0 16,-3 3-29-16,4 0-5 0,-4 2-2 0,3 1 0 0,-3-1 6 0,0 4 1 15,3-1 0-15,-3 3 0 0,3-3-16 0,-3 0-4 16,0-2 0-16,6-3 0 0,-3 2-3 0,3-2-1 15,0 0 0-15,3-8 0 0,0 0-12 0,0 0 0 16,0 0 0-16,3 3 0 0,6-1 12 0,0-4 2 16,0-3 1-16,3 2 0 0,0-2-7 15,0-1-8-15,0-2 11 0,0 0-11 0,2-2 19 0,1-1-3 16,-3 1-1-16,3-1 0 0,0-2-15 0,0 2-12 16,-3-2 3-16,3 2 0 0,-3-2 9 0,-1 3 0 15,1-1 0-15,0 1 0 0,0 2 0 0,-3 0 0 0,0 2 0 16,0 1 0-16,0 0 0 0,0 2 12 15,-6 0-2-15,-3 3-1 0,0 0-18 0,0 0-4 0,0 0-1 16,0 0 0-16,0 0 14 0,3 8 16 16,-3 0-3-16,0 0-1 0,-6 3 11 0,3-1 1 0,-3 1 1 15,0 0 0-15,0 2-5 0,3-5-2 0,-3 2 0 0,0 1 0 16,3 0-6-16,0-4 0 0,-3-1-1 0,6 2 0 16,0-3-11-16,0-5 0 0,0 0 0 0,0 0 0 15,0 0 0-15,0 0 12 0,6 0-12 0,3 0 12 16,0-3-3-16,0-2 0 0,3 0 0 0,-3-1 0 15,0-1-9-15,3 1 8 0,0-2-8 0,-1 0 8 16,1-2-8-16,3-1 0 0,0 1 0 0,-3 2 0 16,3-3 0-16,0 1 0 0,-3-1 8 0,6 3-8 15,-7 0 0-15,4 3 0 0,-9-1 9 0,3 1-9 16,0 5 0-16,-3-2 0 0,0 2 0 0,-6 0 0 16,0 0-9-16,0 0 9 0,0 0-10 0,-3 10 10 0,0-2 0 15,-6 3 0-15,3 2 0 0,0 0 10 16,-3-2-10-16,3-1 0 0,3 3 0 0,-3-2 0 0,0 2 0 0,1-5 0 15,2 3 0-15,0-3 0 0,0 0 0 0,6 0 0 16,-3 0 11-16,3-3-11 0,2-2 0 0,1 2 0 16,0-3 0-16,3-2 0 0,0 3 0 0,3-6 0 15,0 3 0-15,3-2 0 16,-3-1-167-16,3 1-26 0,0-4-6 0</inkml:trace>
  <inkml:trace contextRef="#ctx0" brushRef="#br1" timeOffset="-77654.72">16504 16499 1612 0,'-9'3'72'0,"9"-3"14"0,-6 3-69 0,0-1-17 0,0-2 0 0,3 3 0 15,-3 2 59-15,6-5 8 0,0 0 1 0,0 0 1 16,-3 0-16-16,3 0-3 0,0 0-1 0,0 0 0 16,0 0-8-16,0 0-1 0,0 0-1 0,0 0 0 15,9 0-20-15,0-5-4 0,3 2-1 0,-3-2 0 16,3 0-6-16,0-1-8 0,-3-1 11 0,3 1-11 15,-4 1 13-15,1-3-4 0,3 0-1 0,-3 3 0 16,-3-3-8-16,0 3 0 0,0-3 0 0,-3 2 0 16,3-2 0-16,-3 0 12 0,-3 1-12 0,0-4 12 15,0 3-4-15,-3-3-8 0,-3 3 12 0,3-2-4 16,-3-1-8-16,-3 3 10 0,3 3-10 0,-3 0 10 16,0 2-10-16,-2 3 0 0,-4 0 0 0,3 5 0 15,-3 1 0-15,0 2 0 0,-6 0 0 0,3 2 0 0,3 1 13 16,-5 5-2-16,-1-3-1 0,0 5 0 0,-3-2 12 0,3 3 2 15,0-1 1-15,4 1 0 0,2-1-6 0,3 1-2 16,3-3 0-16,3-3 0 0,3 0-17 0,0-2 10 16,6-1-10-16,-3 1 8 0,6-6-8 0,3 1 0 15,3-4 9-15,0-2-9 0,2-2 11 0,1-1-3 16,3-5 0-16,0 3 0 0,0-1-8 0,3-2 0 16,-6 1 0-16,3-4 0 0,-4 3 0 0,1 0 0 15,0 0-12-15,-3-2 12 0,0 4-8 0,-3-2 8 16,0 0 0-16,0 0 0 0,-3 3 0 0,0 0 0 15,-3 0 0-15,-3 5 0 0,0 0 0 0,0 0 0 16,0 0 0-16,0 0 0 0,0 0 0 0,0 0 0 16,0 0 0-16,-9 2 0 0,3 3 0 0,-3 1 0 0,3 2 0 0,0 2 0 15,0 1 0-15,3-1 0 0,-3 1 8 16,6 0-8-16,0 2 0 0,0-3 0 0,0-2 0 16,3 0 0-16,3-2 0 0,-3 2 0 0,3-3 0 0,0 0 0 15,3-2 8-15,0-1-8 0,3-2 0 0,0-2 8 16,2-1-8-16,1-2 0 0,0 2 0 0,3-5 8 31,-3-2-31-31,3 2-6 0,0-3-2 0,-3 1 0 16,-4-4-42-16,4 1-9 0,6-3-2 0,-6 0 0 15,0 0-9-15,0-2-3 0,6-3 0 0,-4-3 0 0,1-2 14 16,0-4 2-16,3-1 1 0,0-4-418 0,-3-7-84 0</inkml:trace>
  <inkml:trace contextRef="#ctx0" brushRef="#br1" timeOffset="-77405.97">17209 15780 748 0,'15'-32'33'0,"-9"21"7"0,3-4-32 0,0 1-8 0,0-2 0 0,-6 6 0 15,0-3 256-15,0 2 50 0,0 6 10 0,-3-3 1 0,-3 3-168 0,3 5-33 16,0 0-8-16,0 0 0 0,-9 2-52 0,-3 1-9 16,0 7-3-16,0 4 0 0,0-1-6 0,-3 5-2 15,-2 1 0-15,-4 7 0 0,6 1-7 0,-3 2-1 16,-9 0-1-16,6 5 0 0,-2-2-9 0,2 5-2 16,-3-2 0-16,0 2 0 0,0 2-4 0,1 4 0 15,-1-6-1-15,0 2 0 0,0 1-11 0,3-3 0 16,6-2 0-16,-2-4 8 0,-1 1-8 0,6-3 8 15,3-5-8-15,0 0 8 0,3-3-8 0,0 0 12 0,6-2-12 16,0-6 12-16,0 0-12 0,3 0 0 0,0-2 0 16,0-1 0-16,6-2 0 0,0 0 0 15,-3 0-10-15,3-2 10 16,3-1-156-16,-1-2-26 0,1-1-5 0</inkml:trace>
  <inkml:trace contextRef="#ctx0" brushRef="#br1" timeOffset="-75953.11">17802 16158 691 0,'0'0'61'0,"0"0"-49"0,0 0-12 0,0 0 0 16,0 0 173-16,0 0 32 0,0 0 7 0,0 0 0 15,0 0-82-15,0-5-17 0,0 5-3 0,0-5-1 16,3-1-37-16,0 1-8 0,3 2-2 0,3-2 0 16,-1 0-26-16,1-1-4 0,3-2-2 0,0 1 0 15,3-1-11-15,0-3-3 0,3 0 0 0,0-4 0 16,6 1-8-16,-4-2-8 0,4-2 12 0,0-1-12 0,-3 4 14 0,3-7-4 15,-4 4-1-15,1-1 0 16,0-2-9-16,-3 3 0 0,-3-4 0 0,0 4 8 0,-3-3-8 16,-3-3 8-16,-3 3-8 0,-3 2 8 0,-1-2 0 15,-2 3 0-15,-2-4 0 0,-1 1 0 0,-3 3 0 16,-3 2-8-16,-3 0 12 0,0 5-4 0,0 3-8 0,-3 1 0 16,-6 4 0-16,0 3 0 0,-2 5 29 0,-1 3 1 15,-3 3 0-15,0 2 0 0,-3 0-20 0,4 8-10 16,-1 3 10-16,-3 3-10 0,0 4 14 0,1 4-3 15,-7 2-1-15,6 2 0 0,3 4-2 0,0 2-8 16,-2 8 12-16,-1 2-4 0,3 1-8 0,0 2 0 16,-2 3 0-16,5 0 8 0,-3 2-8 0,6-2 8 15,-3 0-8-15,4 0 8 0,-1 0-8 0,-3-3 0 16,3 0 0-16,-3-5 8 0,3 0-8 0,-2-5 0 16,2-1 9-16,6-4-9 0,0-4 12 0,3-2-1 0,-3-2-1 15,6-4 0-15,0-2-2 0,0-2-8 0,-3-6 12 0,4 0-4 16,5-5 0-16,0-3 0 0,-9-2 0 15,9-3 0-15,-3 0 7 0,3-3 1 0,0-2 0 0,-3-3 0 16,3 0-4-16,-3-6-1 0,6 6 0 0,-3-7 0 16,-6 1-11-16,6-4 0 0,3-1 0 0,-6 1 0 15,3-4 0-15,-3 1 0 0,3-3 0 0,3-2 0 16,0-1 0-16,3 1 0 0,-3-4 0 0,3-1 0 16,6-1 0-16,-3-3 0 0,0 1 0 0,3-1 0 15,3-2 0-15,0-2 0 0,0 1-14 0,-3 1 5 16,8-2 9-16,-2 2 0 0,3 2 0 0,-3 1 0 15,0 2-11-15,-3 3 11 0,3-1-13 0,-3 4 5 16,0 2 8-16,-1 0 0 0,1 0 0 0,-3 0 0 0,0 6 0 16,0-1 0-16,0 1 0 0,-3 2 8 0,3 2-8 15,-3 1 0-15,0 0 0 0,0 0 0 0,3-1 0 0,-3 6 0 16,0 0 0-16,0 0 0 0,3 0 0 16,-4 0-8-16,1 0 0 0,0 6 0 0,3-1 8 0,0 0 0 15,0 0 0-15,-3-2 0 0,0 0 0 0,6 2 0 16,0-2 0-16,0-3 0 0,-3 2 0 0,3-2 0 15,3-2 0-15,2-1 0 0,-2-2 0 0,3-1 0 16,0-1 0-16,3 1 0 0,3-4 0 0,-4-1 0 16,1 6 0-16,0-6 0 15,-3 3-37-15,0 0-6 0,0-2-1 0,-3 2 0 0,-1-3 25 16,-2 1 5-16,-3 2 1 0,0 0 0 0,0 0 13 0,-3 0 0 0,0 3 0 16,-3-1 0-16,-3 6 0 0,0 0 0 0,0 0 0 0,0 0 0 15,0 0-11-15,-6 0 11 0,-3 3-12 0,3 0 12 16,-3 2 0-16,0 0 0 0,0 0 0 0,3 3 0 15,-2 0 0-15,2 3 0 0,0 0 12 0,0-4-3 16,0 1-9-16,3 0 0 0,0 3 0 0,3-1 0 16,0-2 0-16,3 3 0 0,-3-3 0 0,6 0 0 15,0-3 0-15,0 0 8 0,0 1-8 0,0-4 8 16,5 1-8-16,-2 0 0 0,0-3 0 0,3 0 0 16,3-3 0-16,-3-2 0 0,0-1 0 0,0 1 8 15,3 0-8-15,0-3 12 0,-4 3-12 0,4-3 12 16,0 0-12-16,3 0-11 0,-6 0 3 0,3-3 0 15,-3 3 8-15,0-2 0 0,3-1 0 0,-4 1 0 16,1 2 0-16,0-3 0 0,-3 3 0 0,-3 3 0 16,0 0 0-16,0 2 0 0,-6 3 0 0,0 0 0 0,0 0 0 15,0 0-8-15,0 0 8 0,0 0-8 0,0 5 8 0,-6 3 0 16,0 0 0-16,0 3 0 0,-3 2 0 0,6-2 0 16,-6 2 0-16,3 0 0 0,3 0 0 0,0 0 0 15,3 3 0-15,0-5 0 0,0-1 0 0,0-2 0 16,3 0 0-16,3 0 0 0,0-2 0 0,0-4 0 15,6 1 8-15,-3-3-8 16,6-3-47-16,0-2-13 0,0-3-4 0,0-3-996 0</inkml:trace>
  <inkml:trace contextRef="#ctx0" brushRef="#br1" timeOffset="-75772.14">18084 16097 1609 0,'0'0'35'0,"0"0"7"0,-11-2 2 0,11 2 2 0,0 0-37 0,0 0-9 0,0 0 0 0,0 0 0 16,0 0 8-16,0 0 0 0,0 0 0 0,0 0 0 15,0 0-8-15,3 2 0 0,2 6 0 0,4-3 0 16,-3 1 0-16,6 2 0 0,0 0 0 0,0 0 0 16</inkml:trace>
  <inkml:trace contextRef="#ctx0" brushRef="#br1" timeOffset="-75369.31">18299 16280 1364 0,'0'0'30'0,"0"0"6"0,0 0 2 0,0 0 0 0,0 0-30 0,0 0-8 0,0 0 0 0,-3 8 0 0,0-3 72 0,3 6 12 16,-3-3 4-16,0 0 0 0,3 2 16 0,0 1 3 15,-3-1 1-15,0 3 0 0,0 1-45 0,3-1-9 16,-3 3-2-16,0 0 0 0,0 0-32 0,-3 2-6 16,3-2-2-16,0 5 0 0,-3-2-3 0,0-3-1 15,0-1 0-15,0-1 0 0,3-1-8 0,-3-3 0 16,3 1 0-16,0-3 0 0,-3-3 0 0,3 1 0 0,3-6 8 0,0 0-8 16,0 0 12-16,0 0-4 0,0 0 0 0,0 0 0 15,9-3 20-15,-3-5 4 0,3 3 1 0,-3-6 0 16,3 1-33-16,0-4 0 0,3 4 0 0,-3-1 0 15,3-5 0-15,0 3 0 0,-3 0 0 0,3 0 0 16,-3-1 0-16,-1-2 0 0,1 1 0 0,0 1 0 16,-3 4 13-16,0-1-4 0,3-2-1 0,0 5 0 15,-3-3-8-15,3 1 0 0,0-1 0 0,0 1 0 16,3 2 0-16,-3-3 0 0,6 3 0 0,-1 0 0 16,1-2-101-16,3-1-23 15,0 3-4-15,0 0 0 0</inkml:trace>
  <inkml:trace contextRef="#ctx0" brushRef="#br1" timeOffset="-74549.74">19174 15841 1051 0,'0'0'46'16,"0"0"10"-16,0 0-44 0,0 0-12 0,0-6 0 0,0 1 0 16,0 5 115-16,0-8 21 0,0 0 4 0,0 3 0 0,0 0-29 0,0-3-7 15,3 0 0-15,0 2-1 0,-3-2-33 0,3 1-6 16,0 1-2-16,0-2 0 0,3 0-14 0,0 3-4 16,-3-3 0-16,6 0 0 0,0 0-19 0,-1 3-4 15,1-3-1-15,3 3 0 0,-3-1-8 0,3 4-3 16,-3-1 0-16,0 1 0 0,0 2-9 0,0 0 0 15,0 2 0-15,3-2 8 0,0 3-8 0,-3 2 0 16,2 3 0-16,-2-3 0 0,0 3 0 0,0 0 0 16,0 3 0-16,-3-1 0 0,0 4 0 0,0 1 12 15,-3-1-12-15,0 2 12 0,-3-1-12 0,0 1 0 16,3 0 0-16,-3 3 8 0,-3-3-8 0,-3-1 0 0,3 4 9 16,-3-3-9-16,-3-3 9 0,0 3-9 0,-3 0 12 15,0 0-12-15,0 2 12 0,-5 1-4 0,2-1 0 0,-3 1-8 16,0-1 16-16,3 1-3 0,0-3-1 0,0 2 0 15,0-2 0-15,1 3-1 0,-1-3 0 0,3 2 0 16,0-2-11-16,3 0 0 0,0 0 9 0,0 0-9 16,0-3 0-16,3 3 9 0,0-3-9 0,3 3 0 15,-3-3 0-15,3 0 0 0,0 0 0 0,3-2 0 16,3 0 0-16,-6 2 0 0,3-5 0 0,3 2 0 16,0 1 0-16,0-3 0 0,0 0 0 0,0 0 0 15,3 2 8-15,0-4-8 0,-3 2 0 0,3-3 0 16,3-3 9-16,0 1-9 0,0 0 0 0,3-3 9 15,0 0 0-15,0-3 0 0,3 0 0 0,-4 3 0 16,7-2 0-16,-3-3 0 0,0 2 0 0,0-2 0 16,3 2-9-16,0-2 10 0,-3-1-10 0,-1 1 10 15,1 0-202-15,-3-3-40 0,0 3-8 0</inkml:trace>
  <inkml:trace contextRef="#ctx0" brushRef="#br1" timeOffset="-74271.19">19091 16208 1036 0,'-9'3'92'0,"-3"0"-73"15,3-1-19-15,-3 1 0 0,-3 0 140 0,3-1 24 16,0 4 4-16,0-1 2 0,-3 0-78 0,1 3-15 0,2 0-3 0,-3 3-1 15,0-3-20-15,3 2-4 0,0 1-1 16,0-1 0-16,0 1-25 0,3-1-6 0,3 1-1 0,-3 0 0 16,3-3-16-16,3 2 0 0,0-5 8 0,1 6-8 15,2-6 0-15,0 3 10 0,2-2-10 0,1-4 8 32,6 3-120-32,3-2-24 0,9-3-4 0,0-3-2 0</inkml:trace>
  <inkml:trace contextRef="#ctx0" brushRef="#br1" timeOffset="-73969.71">19844 16124 1094 0,'0'0'48'0,"-3"-6"11"0,3 6-47 0,0 0-12 16,0 0 0-16,0 0 0 0,0 0 159 0,0 0 29 16,0 0 7-16,9 0 1 0,-3 0-139 0,-1 0-27 15,1 0-6-15,3 0 0 0,3 0 9 0,-3 0 3 16,0 3 0-16,3 0 0 0,0-3-12 0,0 0-1 16,0 0-1-16,0 2 0 0,3 1-3 0,-1 0-1 0,-2-9 0 0,0 4 0 15,0 2-18-15,0 0 0 0,-3 0 8 0,-9 0-8 31,0 0-150-31,0 0-34 0,0 0-6 0,0 0-2 0</inkml:trace>
  <inkml:trace contextRef="#ctx0" brushRef="#br1" timeOffset="-73790.97">19707 16301 806 0,'0'0'72'0,"0"0"-58"0,0 0-14 0,0 0 0 16,6-3 140-16,0 3 24 0,-3-2 6 0,6 2 1 15,-1-3-102-15,4 0-20 0,0 1-4 0,3-4-1 16,0 4-11-16,3-1-2 0,0 1-1 0,3-1 0 16,-4 0 0-16,4 1 0 0,-3-1 0 0,3 3 0 15,3 3-94-15,0-3-20 0,-1 0-3 0,1 0-1 0</inkml:trace>
  <inkml:trace contextRef="#ctx0" brushRef="#br1" timeOffset="-73285.77">20629 16182 345 0,'0'-11'31'0,"0"11"-31"0,0 0 0 0,0 0 0 16,0 0 292-16,0 0 52 0,0 0 10 0,0 0 2 16,0 0-199-16,0 0-40 0,0 0-8 0,0 0-1 15,0 0-72-15,0 0-13 0,0 0-3 0,0 8-1 0,0 0 14 0,3 0 3 16,0 0 1-16,0 0 0 0,0 0-9 0,3 3-1 16,-3-4-1-16,3 1 0 15,0 3-8-15,3 0-2 0,-3-3 0 0,0 2 0 0,3-2-8 0,-6 3-8 16,3 2 12-16,0-3-12 0,0 4 12 0,0-1-12 15,-3-3 12-15,0 4-12 0,3-1 12 0,0-2-12 16,-3 2 12-16,3-3-12 0,-4 4 15 0,1-6-4 16,0 2-1-16,0-2 0 0,3 3-10 0,-3-3 10 15,0-3-10-15,0 0 10 16,0-2-164-16,-3-3-33 0,0 0-6 0</inkml:trace>
  <inkml:trace contextRef="#ctx0" brushRef="#br1" timeOffset="-72941.08">20472 16510 990 0,'0'0'44'0,"0"0"8"0,-3-5-41 0,3 5-11 0,0 0 0 0,0 0 0 16,0-6 103-16,0 6 18 0,0-5 4 0,0 5 1 15,0 0-6-15,3-5-2 0,0-3 0 0,0 3 0 16,-3 5-26-16,6-3-4 0,0-5-2 0,-1 3 0 15,4 2-36-15,3-2-7 0,-3 0-2 0,3-3 0 16,-3 0-16-16,6 2-3 0,0-4-1 0,0 2 0 16,0-3 2-16,0 1 0 0,2-1 0 0,1 0 0 15,3-2-23-15,0 0 8 0,3-3-8 0,-3 0 0 16,-4 0 10-16,4 1-2 0,0-1-8 0,0 0 12 0,0 3-12 16,0-3 9-16,-4 0-9 0,4 3 8 0,-3 2-8 15,0 0 0-15,-3-2 0 0,0 3 0 0,-3 2 0 0,0 0 0 16,-1 0 0-16,-5 0 8 0,0 5-8 0,0-2 0 15,-6 5 9-15,0 0-9 0,0 0 0 0,0 0 0 16,0 0 0-16,0 0 0 16,0 0-135-16,3 8-21 0,-3 0-5 0</inkml:trace>
  <inkml:trace contextRef="#ctx0" brushRef="#br1" timeOffset="-72649.83">20713 15899 1440 0,'-6'-11'64'0,"6"9"12"0,-3-4-60 0,3 4-16 0,-3-1 0 0,3-2 0 15,0-1 122-15,0 6 22 0,3-2 4 0,-3-4 0 16,6 1-52-16,0 3-12 0,3-4-1 0,6 1-1 15,-1-3-16-15,4 0-3 0,0 3-1 0,6-3 0 16,3 3-23-16,0-1-5 0,-1 1-1 0,4 2 0 16,-3-2-33-16,3 2 0 0,-4 1 0 0,7-1 0 15,-3 0 20-15,3 1 8 0,-4 2 0 0,1-3 1 16,3 3-21-16,-3 3-8 0,2-3 0 0,-2 5-798 16,-3 0-166-16</inkml:trace>
  <inkml:trace contextRef="#ctx0" brushRef="#br2" timeOffset="-53005.67">9354 14097 403 0,'0'0'17'0,"0"0"5"0,0 0-22 0,0 0 0 15,0 0 0-15,0 0 0 0,0 0 0 0,0 0-20 16,0 0 4-16,0 0 1 0,0 0 15 0,0 0 8 16,0 0 0-16,0 0-8 0,0 0 79 0,0 0 9 15,0 0 1-15,0 0 1 0,0 0-21 0,-3-3-4 16,-3 3-1-16,0 0 0 0,0 0-14 0,-3 0-3 16,3-2-1-16,-2 2 0 0,2 0-5 0,-3 0-1 15,0 0 0-15,0 0 0 0,0 0-9 0,0-3-3 0,-3 3 0 0,3 3 0 16,-3-3 28-16,3 0 6 15,-3 0 1-15,0 0 0 0,1 0-25 0,-4 0-5 0,0 0-1 16,0 0 0-16,0 0-6 0,0 0-2 0,-3 2 0 0,0-2 0 16,-2 0-6-16,5 0-2 0,-3 0 0 0,0 0 0 15,-3 0 3-15,0 0 0 0,3 0 0 0,-2 3 0 16,2-3 11-16,3 3 2 0,-3-3 1 0,0 0 0 16,0 2-2-16,0-2-1 0,4 0 0 0,-1 3 0 15,-6 0-13-15,3-3-2 0,0 2-1 0,0 1 0 16,-6-3-5-16,4 3-1 0,-1-3 0 0,0 0 0 15,0 0 2-15,3 2 0 0,-3-2 0 0,1 3 0 16,2-1-2-16,-3-2-8 0,0 3 12 0,0-3-4 16,0 3 10-16,4-3 2 0,-1 0 0 0,0 2 0 15,0-2-8-15,3 0 0 0,-3 3-1 0,0-3 0 16,-2 0-11-16,5 3 12 0,-6-3-12 0,3 2 12 16,-6-2-12-16,3 3 0 0,0-3-12 0,1 5 12 0,-4-5 0 15,0 0 16-15,6 3 0 0,0 0-1 0,-6-3-3 16,7 2 0-16,-4-2 0 0,3 0 0 0,0 3-2 0,0 0-1 15,0-3 0-15,-3 0 0 0,4 2 0 0,-1 1 0 16,-3-1 0-16,0-2 0 0,0 0 2 0,0 3 0 16,-2 0 0-16,-4-1 0 0,0 1 1 0,6 0 0 15,3-3 0-15,-2 2 0 0,-7 1-4 0,6-3 0 16,0 0 0-16,0 0 0 0,0 0 10 16,1 0 2-16,2 0 0 0,0 0 0 0,-3 0-20 0,3 0 0 15,-3 0 0-15,6-3 0 0,1 3 0 0,-4 0 0 16,0-2 0-16,0-1 0 0,3 0 0 0,-3 1 0 15,-3 2 0-15,1-3-9 0,5 0 9 0,0 1 0 0,-6-1 0 0,0 1 0 16,0 2 0-16,0 0 0 0,-2-3 8 16,2 0-8-16,0 3 0 0,-3 0 0 0,3 0 0 15,0 0 0-15,1 0 0 0,-1 0 0 0,0 0 0 16,0 0-8-16,0 0 8 0,0 3 0 0,-2-3 0 16,2 3 0-16,-3-3 0 0,0 2 0 0,0-2 0 0,-2 3 0 15,2-1 0-15,-3-2 9 0,6 0-9 0,-3 3 10 16,0-3-10-16,1 0 0 0,-1 3 0 0,0-3 0 15,3 2 0-15,0 1 0 0,1 0 14 0,-1-1-4 16,-3-2-10-16,-3 3 0 0,3-3 0 0,-2 0 0 16,-1 5 0-16,3-5 0 0,-3 3 0 0,0 0 0 15,1-1 0-15,-1 1 0 0,3-3 9 0,-3 2-9 16,0-2 10-16,4 0-2 0,-4 3-8 0,3-3 12 16,0 3-12-16,-3-3 0 0,1 0 8 0,-1 2-8 0,-6-2 0 15,3 0 0-15,0 0 0 0,4 0 0 0,-4 3 0 0,3 0 0 16,0-1 0-16,-2 1 0 0,2-3 0 0,3-3 0 15,-3 6 0-15,0-3 0 0,1 3 8 16,-4-3-8-16,3 0 0 0,-6 2 9 0,4 1-9 16,-4 2 0-16,0-2 0 0,3 2 0 0,-8-2 0 0,8-1 8 15,3 1-8-15,-3 2 8 0,4 1-8 0,-1-4 0 16,3 4 0-16,-6-1 0 0,3 0 0 0,1 1 0 16,-4-1-8-16,0 0 8 0,0 0 0 0,1 1 8 15,-4 2 0-15,6 0 0 0,0-3-8 0,0 3 0 16,-2 0 0-16,2 0 8 0,0 2-8 0,0-2 0 15,0 3 0-15,4-1-11 0,-7-2 11 0,3 6 0 16,-3-1 0-16,4 0 0 0,-1 0 0 0,0 0 0 16,-3 1 0-16,3 4 0 0,1-2 0 0,2 3 8 15,3-4-8-15,-3 4 11 0,3-1-11 0,0 4 0 0,1-1 0 0,-1 0 0 16,3 5 0-16,-3 1 0 0,0 2 0 0,-3 0 0 16,4 0 0-16,-1 3 0 0,-3 0-9 0,0 2 9 15,0-2 0-15,1 0 0 0,-4-3 0 0,6 0 0 16,0 3 0-16,3-3 8 0,0 0-8 0,1 5 0 15,2-2 0-15,-3 0 0 0,0 2 8 0,3-2-8 16,-3 5 8-16,3-3-8 0,-3-2 11 0,4 5-11 16,-1-3 9-16,3 1-9 0,-3 2 0 0,0 0 9 15,0 0-9-15,3 5 0 0,-3-2 9 0,6 0-9 16,-5-1 0-16,2 4 0 0,-3-4 0 0,6 1 0 0,-6 0 8 16,3-1-8-16,0 1 10 0,0 0-10 15,0 0 0-15,3-1 0 0,-6 1 0 0,4 2 0 0,-1-2 8 16,3 0-8-16,0-1 11 0,0 1-11 0,3-3 9 15,-3 3-9-15,-3-1 0 0,6 1 9 0,-3 2-9 16,0 1 0-16,3-4 0 0,-3 4 0 0,0-1 0 16,4-2 0-16,2-1 0 0,0 1 0 0,-3-3 0 15,3 3 0-15,3 0 8 0,0-3-8 0,0 0 0 0,3 0 0 16,-3 2 9-16,6-2-9 0,-6-2 0 0,6-1 0 16,-1 1 0-16,4-1 8 0,0-2-8 0,-3-3 0 15,3 3 0-15,0-1 0 0,3-2 0 0,-3 3 11 16,3-3-11-16,3 3 12 0,6-3-12 0,-7 0 0 15,1 0 0-15,6 0 0 0,0-5-8 0,-3 3 8 16,0-3 0-16,6-3 0 0,-10 3 0 0,13-3 0 0,-6 3 0 16,3-3 0-16,0 3 0 0,2-3 0 0,10 0 0 15,-6-3 0-15,0 4 0 16,2-4 0-16,1 3 0 0,3 0 8 0,0 1-8 0,-1-4 0 0,7 1 0 16,-6-4 0-16,2 1 0 0,1-2 0 0,3-1 0 15,-1 0 0-15,7-2 0 0,0 2 0 0,2-3 0 0,1 1 0 16,0-3 8-16,-1 0-8 0,4 2 0 0,5-4 8 15,-8 2-8-15,5-3 10 0,1 0-10 0,3 3 10 16,-10-2-10-16,1 1 0 0,8-4 0 0,4 0 0 16,2 2 0-16,1-2 0 0,-7-1 0 0,4 1 0 15,-7-3 0-15,7 3 0 0,2-1 0 0,4 1 0 16,-4-3 8-16,1 0 0 0,-1 0 0 0,1-3 0 16,2 3-8-16,4-2 0 0,-4 2 0 0,3-3 0 15,-2 0 0-15,-1 1 0 0,4-1-10 0,-1 0 10 16,1 1 0-16,-1-1 0 0,1 0 0 0,-1-2 0 0,3 3 0 15,1 2 0-15,-1-3 0 0,1 0 0 0,-1-2 0 16,1 2 0-16,-7-2-9 0,6 2 9 0,1-2 0 16,2 2 0-16,1-2 0 0,-4 0 0 0,-6 0 0 0,7-1 0 15,2 1 8-15,4 0-8 0,-1-1 0 0,0 1 0 16,1 0 0-16,-1-3 0 0,0 3 0 0,1-3 0 16,-7 2 0-16,4-2 0 0,-1 3 0 0,0-3 0 15,4 3 10-15,-4-3-10 0,1 3 0 0,5-1 0 16,3-4 0-16,1 4 0 0,-10 1 0 0,3 0 0 15,-2-3 0-15,2 3 0 0,0-3 0 0,4 2 0 0,2 1 0 16,0 0 0-16,-2-3 8 0,2 3-8 16,0-1 0-16,1 1 0 0,2 0 0 0,0-1 0 15,-2-1 0-15,2 1 0 0,3 1 0 0,-2 2 8 16,-4-2-8-16,3 0 0 0,0 2 0 0,1-2 0 0,2 2 0 16,-3 0 0-16,4 1 0 0,-1-1 0 0,3-2 0 15,-3 2 0-15,-2 1 0 0,2 2 0 0,3-3 0 0,-3 0 0 16,1 1 0-16,-4-1 19 0,6 0-3 0,-2 3 0 15,-1-2-16-15,3 2 0 0,0-3 0 0,4 3 0 16,-1 0 0-16,-3 0-12 0,-3-3 1 0,1 1 1 16,5 2 10-16,-3-3 0 0,3-2 0 0,-2 2-8 15,5 1 8-15,0-1 0 0,0-2 0 0,3 2 0 16,-2 0 0-16,2-2 0 0,0-3 0 0,-6 5 0 16,-6-2 0-16,4 3 0 0,8-1 0 0,-3 0 8 15,-9-2-8-15,4 0 0 0,-1 5 0 0,0-6 0 16,0 4 0-16,-2-4 0 0,2 4 0 0,-3-1 0 0,3 0 0 15,-2 1 0-15,-4-1 8 0,0 3-8 0,6-2 0 16,1-1 9-16,-4 0-9 0,3 1 0 0,0 2 9 0,1-3-9 16,-1 0 0-16,-3 1 9 0,-2-4-9 0,-1 4 0 15,3-1 0-15,0 0 0 0,4-2 0 0,-4 0 8 16,-3 0-8-16,3-1 0 0,4 1 16 0,-4 0-1 16,-3-3-1-16,4 5 0 0,-4-2-14 0,3 0-15 15,-9-1 3-15,1 1 1 0,-4-3 11 0,4 3 0 16,5-1 0-16,-3 1 8 0,-2 0-8 0,2-3 9 15,-3 0-9-15,3 3 10 0,1-3-10 0,-7 0 0 16,-5 2 0-16,5-1 0 0,3-1 0 0,1 0 0 16,-1 0 0-16,-6-3 8 0,-5 6-8 0,-1-6 0 15,4 1 0-15,2 2 0 0,0 2 0 0,-2-1 0 0,-4-1 0 16,-2 0 0-16,-1 0 0 0,1 2 8 16,-1-2-8-16,-2 3 0 0,-1 0 10 0,-2-3-10 0,-4 0 12 0,4 0-12 15,2-2 0-15,1-1 0 0,-7 0 0 0,1-2 0 16,-1 3 0-16,-5-4 0 0,-1 1 8 0,1 0-8 15,3 0 0-15,2-1 0 0,1-1 8 0,-4-1-8 16,4 0 0-16,-7-3 0 0,1 1 8 0,-4 2-8 16,1-5 0-16,3 0 0 0,-1-3 0 0,4 0 0 15,-7 5 9-15,-5-4-9 0,-3 1 0 0,2-1 9 16,1-1-9-16,3 0 0 0,2-3 0 0,4 4 0 16,-7-4 8-16,4 3-8 0,-3-2 8 0,-4-3-8 15,-2 0 0-15,-3-3 0 0,2 0 8 0,1-2-8 16,0-3 0-16,5 2 0 0,-5-4 9 0,3 2-9 15,-4 0 8-15,-2 0-8 0,-3 0 8 0,-4 0-8 0,-2-1 8 16,-3 1-8-16,0-2 10 0,0-1-10 0,2 0 0 16,1 1 0-16,0-4 0 0,0 4 0 15,2-1 28-15,-2 3 4 0,-3 0 0 0,0 0 0 0,-1-3-40 16,4 3-8-16,-3-3-2 0,-3 1 0 0,0-1 18 0,-1 0 0 16,-5 1 0-16,3-1 0 0,-3 3 0 0,0-3 0 15,-3 1 0-15,3 2 0 0,-6-3 0 0,2 0 0 16,-2 0 0-16,0-2 0 0,0 0 0 0,3 2 0 15,-9 0 0-15,6 3 0 0,-3 3 8 0,0-3-8 16,-3 0 0-16,3 0 0 0,-3 0 16 0,0 0-2 0,-1 2-1 16,1-2 0-16,-3 3-13 0,0 0-18 0,0-1 4 15,0 3 1-15,-3-2 13 0,-3 2 16 16,3 3-3-16,-3-3-1 0,0 1-12 0,-3-1-16 16,-2 0 3-16,-1 0 1 0,0-2 12 0,-3 2 0 0,-3 1 0 15,0-1 0-15,0 3 0 0,0 0 0 0,-3-1 0 16,1 4 0-16,-1 2 0 0,-3-2 0 0,-3 2 0 15,0 3 0-15,-6-6 0 0,1 6 0 0,-1 0 0 0,-9 0 0 16,-2 0 0-16,-1 2 0 0,0-2 0 0,3 2 0 16,4 1 0-16,-4 2 0 0,-6-3 0 0,1 6-9 15,-4-3 9-15,1 1 0 0,-7-4 0 0,3 6 0 16,1-3 0-16,-1 0 0 0,7 0 0 0,-7 3 0 16,-6 0 0-16,1-3 0 0,-4 0 0 0,1 3 0 15,2-3 8-15,4 3 6 0,2-1 2 0,0 1 0 16,-2 0-16-16,-7-3 0 0,1 5 0 0,2 1 0 0,4-1-9 0,-1 3-5 15,0-2-1-15,-2 2 0 0,-7 0 15 16,4 0 0-16,-4 0 0 0,4 3 0 0,-1 2 0 0,4-2 0 16,2-1 0-16,-2 1 0 0,-4 0 0 0,-2 0 0 15,-1-1 0-15,1 1 0 0,-1 2 0 0,4-2 0 16,-4 0 0-16,3 0 0 0,-2-1 0 16,-1 4 0-16,-5-1 0 0,3 3 0 0,-1-3 0 0,4 1 20 15,-7-1-4-15,4 0 0 0,-4 3-25 0,1-2-6 16,-1 2-1-16,10 0 0 0,-1 2 16 0,1-2 0 15,-4 0 0-15,-2 0 0 0,-1 3 0 0,1 0 0 16,2-1 0-16,1 1 0 0,-4-3 10 0,-2 3 5 16,-4-1 1-16,1 4 0 0,5-1-26 0,1-3-5 15,2 1-1-15,-5 0 0 0,-1 2 16 0,4 0 0 16,-4 1 0-16,4 2 0 0,2-3 0 0,1 3 0 0,2-3 0 16,-5 0 0-16,-1 1 0 0,4-1 0 0,2 0 0 15,4 1 10-15,-4-1-10 0,-2 0 0 0,-4 0 0 0,1-2 0 16,5 2 0-16,1 3 0 0,2-2 0 0,4-1-11 15,-4-2 11-15,1 2 0 0,-1-3 0 0,0 4 8 16,-2-1-8-16,2 3 0 0,4-3 0 0,-1 3 0 16,4-3 0-16,-1 1 0 0,-6 2 0 0,4 0 0 15,-1-3 0-15,-2 3 0 0,-1-3 0 0,4 0 0 16,-1 3 0-16,3 0 0 0,4-2 0 0,-4 2 0 16,-2 0 0-16,-1-1 0 0,3-1 0 0,4-1 0 15,-1 0 0-15,4 1 0 0,-1-1 0 0,0 0 0 16,-2 0 0-16,2 1 0 0,-3-1 0 0,-2 0 0 15,5 1 0-15,0-1 0 0,1 0 0 0,2 1 0 0,0-4 0 16,4 1 0-16,-4 2 0 0,0 0 0 16,-2 3 0-16,2-2 0 0,0-4 0 0,4 4 0 0,-4-4 0 15,3 4 0-15,4-4 0 0,5 1 0 0,-3 2 0 16,0-2 19-16,-2-1-3 0,-1 1-1 0,-6 2-23 0,4-2-5 16,-4-3-1-16,3 0 0 0,4 3 14 0,-4-1 0 15,6-2 0-15,0 3 0 0,4-3 0 0,-4 0 0 16,3 0 0-16,-3 3 0 0,-5-3 0 0,-1 2 0 15,3-2 0-15,-2 0 0 0,2 0 0 0,0 0 0 16,0 0 0-16,4 0 0 0,-4 0 0 0,3 3 0 16,-3-3 0-16,4 0 0 0,-1 0 0 0,-3-3 0 15,-2 3 0-15,2 0 0 0,0 0 0 0,3 0 0 16,1 0 0-16,-4 0 0 0,3 3 0 0,3-1 0 16,-2 4 0-16,-1-4 0 0,0-2 0 0,0 3 0 0,-2 0 0 15,-1-1 0-15,3-2 0 0,-2 3 0 0,5 0 0 16,-3-3 0-16,0 2 0 0,1 1 0 0,-1-3 0 0,3 3 0 15,-3-1 0-15,4-2 0 0,-4 3 0 16,0-3 0-16,-3 3 0 0,4-1 0 0,-4 1 0 0,3-1 0 16,0 1 0-16,-5 0 0 0,-1-1 0 0,0 4 0 15,1-4 0-15,5 4 0 0,-3-1 0 0,0-2 0 16,-2 2 0-16,-1 0 0 0,-3-2 0 0,4 2 0 16,-1 0 0-16,-3 3 0 0,4-2 0 0,2 2 0 15,0-3 0-15,3 0 0 0,1-2 0 0,-1 2 0 16,-9-2 0-16,1-1 0 0,-4 4 0 0,3-4 0 15,4 4 0-15,-1-4 0 0,0 4 0 0,3-4 0 16,1 1 0-16,-1 2 0 0,0-2 0 0,1-3 0 16,-1 2 0-16,0 1 0 0,-6 0 0 0,4 2 0 15,2-2 0-15,0-1 0 0,1 1 0 0,-1 0 0 0,3-1 0 0,0 1 0 16,4 0 0-16,-1-3 0 0,-3 2 8 16,0 3 5-16,-2-5 1 0,2 0 0 0,-3 3-14 0,0 0-18 15,4-3 4-15,-1 0 1 0,-3 2 13 0,4 1 0 16,2-3 0-16,0 3 0 0,-3-3 0 0,4 2 0 15,-1-2 0-15,0 0 0 0,-3 3 0 0,3 0 16 16,-2-3-3-16,2 0-1 0,0 2-12 0,0-2-16 16,1 0 3-16,2 0 1 0,-3 0 12 0,3 3 0 15,4-6 0-15,-1 3 0 0,0 0 0 0,0 0 0 16,3 0 0-16,-3 0 0 0,-2 0 0 0,-1 0 0 16,0 0 0-16,0-2 0 0,3 2 0 0,-2 0 0 0,-1 0 0 15,3 0 0-15,0 0 0 0,3 0 0 0,1 0 0 16,-4 0 0-16,0 0 0 0,3 0 0 0,0 0 0 15,0-3 0-15,1 3 0 0,2 0 0 0,-3 0 0 16,0 0 0-16,0 3 0 0,0-6 0 0,1 3 0 0,-1 0 0 16,-3 0 0-16,0 0 0 0,0-3 0 0,6 3 0 15,1 0 0-15,2 0 0 0,-3-2 0 0,0 2 0 16,3-3 0-16,0 0 0 0,0 1 0 0,-3 2 0 16,-2-6 0-16,5 4 0 0,0-1 0 0,3 1 0 15,-6-1 0-15,6 0 0 0,-3 1 0 0,0-1 0 16,4 3 0-16,-1 0 0 0,-3-3 0 0,0 3 0 15,-3 0 0-15,3-2 0 0,-3 2 0 0,0-3 0 16,1 3 0-16,-1 0 0 0,3 0 0 0,-3 0 0 16,0 0 0-16,0-3 0 0,-6 3 0 0,4 3 0 0,-4-3 0 15,-3 0 0-15,3 0 0 0,-3 0 0 0,1 0-8 16,-4 0-3-16,3 3 0 0,-6-1 0 16,-2 1-99-16,-7 2-20 15,-3 1-4-15,-5 1-1210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14:41.91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2032 598 57 0,'0'0'0'0,"0"0"0"15,9-5 0-15,-9 5 0 0,0 0 236 0,0 0 41 16,0 0 9-16,3-8 2 0,0 2-148 0,3-1-30 0,-3 7-6 0,-3 0 0 15,0 0-29-15,0 0-6 0,0 0-1 0,6 0 0 16,-3 2 16-16,-3 3 4 0,0 9 0 0,0-6 0 16,-3 5-12-16,-3 5-1 0,-3 1-1 0,3-1 0 15,-3 4-20-15,0-4-4 0,-3 3-1 0,3 3 0 16,-3-3-17-16,-3 0-4 0,0 3-1 0,7-3 0 16,-4-2-15-16,3 7-2 0,-9-4-1 0,6 4 0 15,0-2-9-15,3 2 0 0,-3-7 0 0,3 2 0 16,0-3 0-16,3 1 0 0,3-6 0 0,0 0 0 15,3-5-131-15,3-2-31 16,0 2-6-16</inkml:trace>
  <inkml:trace contextRef="#ctx0" brushRef="#br0" timeOffset="277.04">2469 397 864 0,'0'0'76'0,"-3"13"-60"16,-3-5-16-16,4 5 0 0,-10 6 179 0,6-1 33 0,-3 1 6 0,-3 7 2 16,0 1-64-16,0 5-12 15,3 2-2-15,-6-2-1 0,3-6-69 0,-3 6-15 0,1-6-2 0,2 1-1 16,3-1-34-16,-3 1-6 0,0-1-2 0,-3 6 0 15,9 0 10-15,-3 2 2 0,0-2 0 0,6 0 0 32,-3-3-98-32,3 0-19 0,3-8-4 0,-6-3-581 0,6-4-116 15</inkml:trace>
  <inkml:trace contextRef="#ctx0" brushRef="#br0" timeOffset="504.16">1940 934 1717 0,'-9'5'76'0,"9"-5"16"0,0 0-74 0,0 0-18 15,0 0 0-15,0 0 0 0,0 0 120 0,0 0 21 16,9-5 4-16,3 2 1 0,-4 3-63 0,1-5-13 16,3 5-2-16,3-5-1 0,3 2-53 0,0-2-14 15,3 0 0-15,0 2 0 0,-1-2 10 0,7-1-10 16,-6 4 12-16,3-4-12 0,-3 1 8 0,-1 2-8 15,7 3 0-15,-6-5 0 16,-6 0-219-16,3 2-47 0</inkml:trace>
  <inkml:trace contextRef="#ctx0" brushRef="#br0" timeOffset="1638.11">2532 926 1191 0,'0'0'52'0,"0"0"12"0,0 0-51 0,0 0-13 0,0 0 0 0,0 0 0 16,9-5 84-16,-3 2 15 0,0 3 2 0,0 0 1 15,3-5-54-15,-6 0-10 0,6 2-2 0,-1 3-1 16,1-5-4-16,-6-1-1 0,6 4 0 0,-6-4 0 15,6-2-30-15,0 3-8 0,-6-3-1 0,3 3 0 16,3 0 9-16,-9-3 16 0,6 2-4 0,0-2-1 0,-6-2 16 0,0 2 3 16,0 0 1-16,0 3 0 15,-6-3 11-15,0-3 2 0,6 3 1 0,-9 0 0 0,3 3 3 0,-3-3 1 16,3 3 0-16,-3 5 0 0,0-6-15 0,0 6-3 16,-2 6-1-16,-1-6 0 0,3 8 11 0,-9-3 3 15,6 0 0-15,0 9 0 0,-9-1-23 0,6-5-4 16,3 5-1-16,1 0 0 0,-1 0-5 0,3 1-2 15,-3-4 0-15,6 6 0 0,-3 3-9 0,0-6 0 16,3 5 0-16,0 1 0 0,3-11 22 0,-3 5 6 16,3 0 0-16,3 0 1 0,0 1-29 0,0-1-13 15,3 0 1-15,3-2 0 0,3-3 12 0,-6-3 0 16,6 3 0-16,0-8 0 0,3 5 16 0,0-10-3 16,0 5-1-16,2-8 0 0,-2 3-12 0,6-3 11 0,-3 2-11 15,6-4 10-15,-3-3-10 0,3 5 0 16,-4-6-10-16,-8 1 10 0,6 0 0 0,3 0 0 15,0 0 0-15,-3-1 0 0,-6 1-21 0,3 0 1 0,3 0 1 16,-3 2 0-16,-4-2 19 0,-2 5 0 16,0 0 0-16,3 3 0 0,-9-6 0 0,3 8-8 0,-3 3 8 15,0 0 0-15,0 0 0 0,0 0 0 0,0 0-8 16,-3 0 8-16,-3 8 0 0,3-2 16 0,-9-1-4 16,4 3 0-16,-4-3 9 0,-3 8 2 0,6 1 0 15,-3-1 0-15,-3 0-3 0,6 3 0 0,0 3 0 0,-3-6 0 16,6 0 10-16,3 0 2 0,-3-2 0 0,3 2 0 15,6 0-32-15,-3 0-15 0,6-7 2 0,-3 2 0 16,6 0 21-16,0-3 4 0,0 0 0 0,0-5 1 0,6 0-13 16,3-5-8-16,-6 0 8 0,6 2-13 0,2-2 13 15,-8-1 0-15,6-2 0 0,-3 3 0 0,0-3 0 0,0-2 0 16,0-4 0-16,-3 1 0 0,-1 0-18 0,1 0 2 16,-3 0 1-16,3-1 0 0,3 1-1 0,-6 0-1 15,3 0 0-15,-3-1 0 0,3 1 17 16,0 5-10-16,-6-2 10 0,6 2-8 0,-4 2 8 15,-5-2 0-15,6 3-9 0,-9-3 9 0,0 8-8 0,0 0 8 16,0 0-10-16,0 0 10 0,0 0 0 0,0 0 0 16,0 0 11-16,0 0-3 0,0 0 4 0,0 8 0 15,-12 5 1-15,12-7 0 0,-5 7 13 16,2-5 2-16,-3 5 1 0,0 0 0 0,3-2-14 0,0 5-3 16,0 2-1-16,-3-4 0 0,6 4-11 0,-3-5 0 15,-3 0 0-15,6 1 0 0,0-1 0 0,6 0 0 16,-6-2 0-16,3-3 0 0,-3 5 8 0,6-8-8 15,0 3 0-15,3-8 8 0,0 5-8 0,-1-5 10 16,4 3-10-16,-3-3 10 16,3-3-37-16,3 3-7 0,-3-5-2 0,3-8 0 0,0 0 36 0,-6 5 0 0,12 2 0 0,-10-7 0 15,7-5-17-15,-6 4 3 0,3 1 1 0,0 0 0 16,-3-5 1-16,0-1 0 0,0 3 0 0,3 3 0 16,-10 0 3-16,4-1 1 0,-3 4 0 0,3 2 0 15,-3 0 8-15,-3 3 0 0,3-6 0 0,-6 11 0 16,0 0 0-16,0 0 0 0,0 0 0 0,0 0 0 15,0 0 8-15,-3 5 3 0,0 6 1 0,-3-3 0 16,-3-3 22-16,6 8 5 0,-3 1 1 0,0-1 0 16,-2 0-26-16,2 0-5 0,-3 6-1 0,3-6 0 15,6 3 3-15,-9-3 0 0,9 6 0 0,0-6 0 16,0 0 12-16,0-2 2 0,0-3 1 0,3 5 0 16,3-5-26-16,0-3 0 0,0 0 0 15,3 3 0-15,-4-2 0 0,1-6 0 0,3 0 0 0,3-6 0 0,0 1 0 16,0-3 0-16,3 0 0 0,0 3 0 15,0-8-45-15,6-1-15 0,-10 1-2 0,7 0-1 16,-9 0-175-16,6-6-35 0,-6 6-7 16,3 5-2-16</inkml:trace>
  <inkml:trace contextRef="#ctx0" brushRef="#br0" timeOffset="2205.5">2752 389 345 0,'0'0'31'0,"0"0"-31"16,0 0 0-16,0 0 0 0,0 0 289 0,0 0 52 16,0 0 11-16,0 0 1 0,0 0-181 0,0 0-36 15,0 0-7-15,0 0-1 0,0 0-45 0,0 0-9 16,0 0-2-16,0 0 0 0,0 0-8 0,-3 8-1 16,-3-3-1-16,3 3 0 0,-6-3-14 0,3 3-2 15,6-8-1-15,-3 6 0 0,3-6-21 0,3 8-5 16,6-3-1-16,0-5 0 0,-9 0-8 0,6 5-2 15,6-5 0-15,0-5 0 0,0 5-8 0,0 0 12 16,3-5-12-16,-3-1 12 0,0 4-12 0,-1-4 0 16,-2-2 0-16,6 3-11 0,-9 5-8 0,3-8-1 0,0 8-1 15,-3-5 0-15,6 5-3 0,-9-5-1 0,-3 5 0 16,6 0 0 0,-6 0-10-16,6 0-1 0,3 0-1 0,0 0 0 15,-3 5-179-15,6-5-35 0</inkml:trace>
  <inkml:trace contextRef="#ctx0" brushRef="#br0" timeOffset="3044.16">3752 500 806 0,'0'0'72'0,"0"0"-58"0,0 0-14 0,0 0 0 15,0 0 180-15,6 8 34 0,0 5 6 0,-6-7 2 16,3 1-99-16,3-1-20 0,-3 2-4 0,-3-8-1 16,6 0-13-16,6 0-2 0,-3 0-1 0,3-8 0 15,3 2-50-15,0-1-11 0,-1-7-1 0,7 1-1 16,-3 0-2-16,3 0 0 0,-6-6 0 0,3 6 0 15,0-6-17-15,2 6 0 0,1 0 0 0,-3 0 0 16,0-1 0-16,-3 1 13 0,0 0-1 0,-3 0 0 16,-3 0-4-16,-3-1-8 0,0 1 11 0,-4 2-11 15,4-2 24-15,-12 0-1 0,1 0-1 0,-1 0 0 16,-3-1-14-16,0 1-8 0,-6 5 8 0,0-2-8 16,-3 10 14-16,3 0-2 0,-3 5 0 0,0 3 0 15,1 5 13-15,-4 6 3 0,0-6 0 0,-6 11 0 0,6-9-12 16,-2 9-1-16,-4 3-1 0,3-6 0 15,-3 5-2-15,0 6 0 0,1 8 0 0,-1 10 0 0,3 3 3 16,-3 0 0-16,3-8 0 0,-2 3 0 0,5-4 0 16,3 9 0-16,-3 11 0 0,6-6 0 0,-3 8-15 0,6-8-16 15,-2-5 3-15,2 0 1 0,3-2 12 0,3 1 15 16,-9 1-3-16,6 0-1 0,3 0-11 0,0-2 0 16,-3-12 0-16,3 1 8 0,0-3-8 0,3-3 0 15,-3-10 0-15,-3 3 0 0,6-12 0 0,0 4-12 16,-3-11 2-16,0 3 1 0,3-6 9 0,-2 3 0 15,-1-3 0-15,3-5 8 0,-9 0-8 0,6-5 0 16,3 5 0-16,-6-11 8 0,3 3-8 0,0-5 0 16,-3 0-11-16,3 0 11 0,0-9-8 0,0 4 8 15,3-9 0-15,-3-4-9 0,0-1 9 0,6-3-13 16,3 4 5-16,0-4 8 0,3 6-12 0,-3 3 12 16,3 5-10-16,6-1 10 0,-3-1-9 0,-6 9 9 0,3 1-8 15,6 0 8-15,-9 5 0 0,3-5-10 0,6 0 10 16,-3 2 0-16,-4-2 18 0,10 0 10 0,0-1 3 15,3 1 0-15,0 0-45 0,-3 5-9 0,6-5-1 0,-3 2-1 16,-1-2 40-16,-2 0 8 0,6-1 1 16,-3 6 1-16,3-2-105 15,-3 2-20-15,2 0-5 0,1-5-1 0,0 2-71 16,0-2-15-16,-3 5-2 0</inkml:trace>
  <inkml:trace contextRef="#ctx0" brushRef="#br0" timeOffset="3236.14">3854 855 460 0,'0'0'41'15,"0"0"-33"-15,0 0-8 0,0 0 0 0,0 0 296 0,0 0 58 16,0 0 11-16,-3 5 3 0,-3 0-185 0,6 3-37 16,-9-3-7-16,6 3-2 0,-3 0-56 0,3 3-11 15,-3 2-2-15,3-5-1 0,-6 5-12 0,3 1-3 16,0 4 0-16,0-5 0 0,0 0-40 0,3 1-12 16,0-1 0-16,0 0 8 0,3-2-8 0,0-3 0 15,0-8 0-15,0 0 0 16,0 0-120-16,6 0-24 0,-6 0-6 0,9 0-906 0</inkml:trace>
  <inkml:trace contextRef="#ctx0" brushRef="#br0" timeOffset="3359.82">3958 677 633 0,'0'0'56'0,"-3"6"-44"0,0 2-12 0,3-3 0 16,0 3 129-16,0-3 24 0,0 3 5 0</inkml:trace>
  <inkml:trace contextRef="#ctx0" brushRef="#br0" timeOffset="4076.07">4154 966 921 0,'0'0'82'16,"0"0"-66"-16,0 0-16 0,3-3 0 0,3-2 154 0,0 0 27 16,-6 5 6-16,3-8 1 0,3 2-108 0,0-2-20 15,-3-5-5-15,9 8-1 0,-9-8-34 0,3 5-6 16,0-6-2-16,0 4 0 0,-3 2-2 0,0-5-1 16,0 2 0-16,0 3 0 0,-3-5 8 0,0 5 2 15,-3-5 0-15,0 7 0 0,0-1 28 0,-6 1 5 16,3 6 2-16,-3 0 0 0,-3 0 9 0,0 6 1 15,-3-4 1-15,-3 9 0 0,3-3-11 0,-8 0-2 16,5 5-1-16,0 0 0 0,-3 6-5 0,0-6-1 16,3 5 0-16,6-4 0 0,0 4-34 0,4-2-11 0,-1 3 0 0,0-1 0 15,9-5 12-15,0 6-12 0,0-6 12 16,3-5-12-16,3 5-13 0,3-8-10 0,-3 1-1 0,8-6-1 16,-2 0 25-16,6 0 0 0,3-6 0 15,0 1 11 1,-3-8-47-16,3 0-8 0,-1-1-3 0,1 1 0 15,0 0-19-15,-6 0-4 0,0 0-1 0,6-6 0 16,-9 6 9-16,-1 0 2 0,1-1 0 0,3 6 0 0,-9-5 40 0,-3 8 8 0,3 0 1 16,-6 5 1-16,0 0 22 0,0 0 4 0,0 0 0 0,0 0 1 15,-9 10 40-15,-3-2 8 0,3 5 2 0,-3 6 0 16,1-3 0-16,-1 8 0 0,-6-6 0 0,3 3 0 16,-3 6-25-16,3-9-5 0,3 9-1 0,-3 4 0 15,0-4-16-15,4-1-3 0,-1 6-1 0,0-3 0 16,3 3-16-16,0 0 0 0,0-6 0 0,6 9 0 15,-6 7 0-15,3 0 0 0,0 1 0 0,0-1 0 16,3 0 0-16,-3-2 0 0,0 5 0 0,3-5 0 0,-3-14-20 16,0 1 3-16,0 12 0 0,-2-12 0 15,2-14 17-15,3 5-12 0,-6 9 12 0,3-1-10 0,0-5 10 16,-6 3 0-16,3-10 10 0,0-1-10 0,-3-5 10 0,3 2-10 16,-6-2 10-16,3-8-10 0,3 0 32 0,-2-8 1 15,-1 8 0-15,0-13 0 0,3-5 3 0,0-9 0 16,0 14 0-16,-3-11 0 0,3 3-14 0,6-6-2 15,-3 1-1-15,3-1 0 16,3-4-39-16,0 4-7 0,9-10-1 0,-6 8-1 16,6-8 50-16,0 11 11 0,0-1 1 0,6-5 1 15,3 1-54-15,-3 2-12 0,2 5-1 0,4 3-1 16,0-3 34-16,0 3 0 0,3-1 0 0,3 4 0 16,-4-6-112-16,7 8-16 0,-3-2-4 0,0-3-1016 0</inkml:trace>
  <inkml:trace contextRef="#ctx0" brushRef="#br0" timeOffset="4568.37">4544 841 1450 0,'0'0'32'0,"0"0"6"16,0 0 2-16,3 0 1 0,3-8-33 0,-3 8-8 0,0-5 0 0,6-3 0 15,-3 3 50-15,3 0 8 0,-3 2 2 0,0-2 0 16,-3-3-43-16,3 2-8 0,0 1-1 0,-3 3-8 16,-3-4 35-16,0 1 0 0,0 2 0 0,0 3 0 0,-3-5 52 0,-3 0 10 15,0 2 3-15,3-2 0 0,-12 5-2 0,9 0 0 16,-12-6 0-16,6 6 0 0,-6 0-22 0,0 6-4 16,-2-1 0-16,5-2-1 0,-6 2-15 15,3 0-2-15,6 3-1 0,-6-2 0 0,6 1-33 16,0-1-6-16,3 2-2 0,3-3 0 0,1 3-12 0,2 0 0 15,0 2 0-15,6-7 0 0,0 8 0 0,2-3 0 16,1 2 0-16,-3-2 0 0,9-3 0 0,-3 3 0 16,3 0-8-16,-3 3 8 0,6 2 0 0,-3 0-12 15,-3-5 12-15,6 6-10 0,-6-4 10 0,0 3 0 16,-1 3-9-16,1-3 9 16,-3-2-26-16,-3-3-1 0,0 0 0 0,-6 2 0 0,3-2 27 0,-3 3 0 15,-3-3 0-15,0-3 0 0,-5 3 0 0,2-3 0 0,-6 3 0 16,6-2 0-16,-9 2 0 0,6-8 0 0,-6 5 0 15,3-5 0-15,0 3 0 0,1-3 0 0,-4 0 0 0,3 0 0 16,-3-3 20-16,9 3 8 0,-6-5 3 0,3-1 0 16,-3 4-19-16,6-4-3 0,0 1-1 0,1-3 0 15,2 0-8-15,0-5 0 0,0 8 0 0,3-3 0 16,3-3-65 0,3-2-15-16,-3 5-4 0</inkml:trace>
  <inkml:trace contextRef="#ctx0" brushRef="#br0" timeOffset="5081.3">5166 169 1749 0,'0'0'38'0,"0"0"8"0,-3 11 2 0,-3 2 2 0,0-5-40 0,6 5-10 0,-12 6 0 0,3-1 0 15,-2 4 116-15,-1-4 22 0,-3 3 4 0,-3 6 1 16,-3-4-55-16,-3 4-10 0,-3 13-2 0,4-1-1 15,-4 14-19-15,3-8-4 0,-3 8-1 0,3-8 0 0,-5 0-32 0,8-5-7 16,-3-1 0-16,3 1-1 16,3-3-11-16,0 3 0 0,4 5 9 0,2-5-9 0,3-6 0 0,0-8 0 15,6 1 0-15,0-3 0 0,3-3-12 0,0-8-6 16,0-8-2-16,3 9 0 16,3-14-96-16,0 5-19 0,-6-5-4 0,9-5-576 15,3-9-115-15</inkml:trace>
  <inkml:trace contextRef="#ctx0" brushRef="#br0" timeOffset="5715.84">4714 788 288 0,'-18'-5'25'0,"9"5"-25"0,0-2 0 0,-3 2 0 0,-3 2 289 0,3 3 53 16,-3-5 10-16,1 6 3 0,-1-6-165 0,0 0-33 16,9 2-6-16,-6 4-2 0,3-6-48 0,3 0-9 15,3 5-3-15,-3-5 0 0,6 0-40 0,0 3-8 16,0-3-1-16,0 0-1 0,0 0-25 0,15 5-5 0,-3-5-1 0,3 5 0 15,3-5 2-15,0 0 0 16,-1 0 0-16,4 0 0 0,0-5-10 0,3 5 0 0,-3 0 0 0,5 0 8 16,-5-5-8-16,3 5-17 0,-3-3 4 0,3 3 1 15,3 3 20-15,-4-3 5 0,1 0 1 0,0 5 0 16,-6-5-14-16,3 0 0 0,-6 5 0 0,-1-5 0 16,-2 3 0-16,3 2 0 0,-9-5 0 0,3 0 0 15,3 5 0-15,-12-5 0 0,0 0 0 0,0 0 0 16,0 0 10-16,0 0-10 0,0 0 10 0,0 0-10 15,0 0 16-15,3-5-4 0,3-3 0 0,-6 8 0 0,0 0 4 0,0-5 1 16,0-3 0-16,-3 3 0 0,0-3-1 0,0 2-1 16,0-1 0-16,0-4 0 0,-3 8-4 0,-3-2-1 15,3 0 0-15,-6-3 0 0,0 8 1 0,1 0 0 16,-4 5 0-16,0-2 0 0,0 2 9 0,-6 0 1 16,6 9 1-16,0-7 0 0,0 7-12 15,4-1-2-15,2 5-8 0,3-4 12 0,-3 4-12 16,3-5 0-16,3 3 0 0,3 3 0 0,3-1 0 0,3-4 0 15,0 4 0-15,6-5 0 0,-1 1 0 16,4-7 0-16,6 1 0 0,3-2 0 0,3-1 0 0,0-2 0 16,2-6 0-16,1 3 0 0,-9-5 0 0,3-1-18 15,0 4 4-15,-1 2 1 0,-5-6-3 0,0 6 0 16,6-5 0-16,-6 5 0 0,0 0 7 0,-3 0 1 16,-4 5 0-16,1-5 0 0,-3 6 8 0,-3 2 0 15,-3-3 0-15,0 3 0 0,-6-3 0 0,0 3 0 16,-3 3 0-16,0-3 0 0,-3 0 22 0,3 2 0 0,-3-2 0 15,7 0 0-15,-7-3 2 0,3 1 1 0,6-6 0 0,0 0 0 16,-6 8-7-16,6-8-2 0,0 0 0 0,0 0 0 16,0 0-5-16,0 0-2 0,3-8 0 0,3 2 0 15,0-2-9-15,2-5 0 0,4 8 9 0,3-8-9 16,0-1 0-16,3-4 0 0,0 5 0 0,3-1 0 16,0-4-31-16,-1 2-1 15,1 3 0-15,3-6 0 0,-6 6-135 0,3-5-27 16,-3 4-6-16</inkml:trace>
  <inkml:trace contextRef="#ctx0" brushRef="#br0" timeOffset="6515.27">6083 423 403 0,'0'0'36'0,"0"0"-36"0,0 0 0 0,0-8 0 16,0 8 284-16,0 0 51 0,0 0 9 0,0 0 3 16,0 0-169-16,0 0-34 0,-3 8-6 0,-6-2-2 15,3 7-57-15,0 0-12 0,0 0-3 0,0 8 0 16,-3 6 0-16,3 5 0 0,-6 5 0 0,4-3 0 15,-1-2-19-15,-3 0-4 0,3 2-1 0,-3-2 0 0,0-6-19 0,0 1-4 16,0-1-1-16,3 6 0 16,0-6-7-16,0 6-1 0,6-5-8 0,0-1 12 0,3-5 1 0,3-2 0 15,0-1 0-15,0-10 0 0,6 3-13 16,3-9-16-16,-3-2 3 0,6-2 1 0,-3-9 35 16,3-2 7-16,3 0 2 0,-1-8 0 15,1 2-32-15,0-7 0 0,0 7 0 0,0-2 0 16,0-6-20-16,3 9-9 0,-4-6-3 0,-2 8 0 15,0-2 32-15,0-3 0 0,0 2 0 0,0-2 0 0,-3 2 0 0,0 1 0 16,0 5-8-16,-6-1 8 0,2 1 0 0,-2 8 0 16,-6 5 0-16,0 0 0 0,0 10 0 0,-3 4 0 15,0-1 10-15,-2 8-10 0,-4-2 27 0,3 2 0 16,-6 3 0-16,3 2 0 0,0 0-27 0,0 1 0 16,-3-1 0-16,6 1 0 0,0-6 0 0,3 3 0 15,0-6 0-15,3-2 0 0,3-5-9 0,3 2-7 16,0 0-2-16,3-10 0 0,-3 2 18 0,3-5 0 15,0-5 0-15,0 2 0 0,0-2 0 0,3-3 0 0,2-5 0 16,-2 2 0-16,3-2 21 0,6-3 8 16,-3-2 2-16,3 4 0 0,-3-4-31 0,0 5 0 0,-1-1 0 15,1-4 0-15,0 5 0 0,-3-1 0 0,0-7 0 16,0 3 0-16,0-3 0 0,0-3 0 0,-1-3 0 16,-2 1 0-16,0 5 0 0,3-11 0 0,-3 0 0 0,3 0 0 15,0 6-13-15,-3-1 4 0,6 1 1 0,-7 5 0 16,1 2 8-16,3 1 0 0,-3-1 0 0,-3 6 0 15,0 5-36-15,0 0-4 0,-3 3-2 0,3-3 0 16,-3 3-211-16,-6 5-43 0,0 0-8 16,0 0-1-16</inkml:trace>
  <inkml:trace contextRef="#ctx0" brushRef="#br0" timeOffset="7083.29">6619 918 1710 0,'0'21'76'0,"0"-15"15"0,0-6-73 0,0 0-18 16,0 0 0-16,0 0 0 0,0 0 80 0,0 0 12 16,6 0 2-16,3-6 1 0,-3 1-56 0,3 2-11 15,-1-10-3-15,4 8 0 0,-3-8-13 0,3 5-4 16,-3-3 0-16,0 3 0 0,3-5 11 0,-3 0 1 15,-6 2 1-15,3-2 0 0,0 0-21 0,-3 5-12 16,-3-6 2-16,-3 1 0 0,-3 0 24 0,0 5 5 0,3-3 1 16,-6 9 0-16,0-3 4 0,-3 5 0 0,0 0 1 0,-3 7 0 15,3 4 23-15,-2-3 4 0,-1 5 0 0,0 6 1 16,3-3-10-16,-3 2-3 0,3 1 0 0,3-1 0 16,0 3-32-16,3 1-8 0,0 1 0 0,3-1 0 15,3-9 0-15,0 0 0 0,3 5 8 0,3-4-8 16,0-1-10-16,0-8-7 15,6 3-2-15,0-8 0 0,3 0 19 0,0-5 0 0,6-3 0 0,-1 0 0 16,1-3 12-16,9-4 5 0,0 1 2 0,-3-4 0 16,-1 5-51-16,-2-1-9 0,-6 1-3 0,3 3 0 0,-6 2 28 0,0 0 6 15,-3 2 1-15,-4-2 0 0,-2 3 9 0,-6 5 0 16,0 0 0-16,0 0 0 0,0 8 0 0,0 3 17 16,0-3-2-16,-3 0-1 0,0 2 15 15,-2 3 3-15,-1 1 1 0,0-1 0 0,0 5-8 16,3-4-1-16,0-1-1 0,0-5 0 0,0 5-14 0,3-8-9 15,0 3 12-15,0-8-12 16,0 0 12-16,0 0-12 0,6-8 12 0,3 8-12 0,-3-10 8 0,3 2-8 16,-1 0 0-16,1 2 0 0,0-7 10 0,0 5-10 15,3-5 8-15,-3 3-8 0,3-4 0 0,0 1-17 16,0 5 2-16,-3-5 1 16,0 0-90-16,0 2-19 0,5-2-3 0,1 0-1 15,-3-1-97-15,-3-4-20 0,3 2-4 0,0-3-1 0</inkml:trace>
  <inkml:trace contextRef="#ctx0" brushRef="#br0" timeOffset="7482.13">7413 122 748 0,'0'0'67'0,"0"0"-54"0,0 0-13 0,0 0 0 16,0 0 317-16,0 0 61 0,-5 0 12 0,2 8 2 16,-3 0-210-16,0 10-42 0,0-5-9 0,-3 6-2 15,0 2-55-15,-3 3-11 0,0 2-3 0,0 1 0 16,-3-6-15-16,0 3-3 0,-2 2-1 0,-1 6 0 15,3 8-11-15,-3-1-2 0,0 9-1 0,0 2 0 16,0 3-16-16,3-13-3 0,1 0-8 0,-1-3 12 16,3-3-12-16,0-2 0 0,6-1 8 0,0-4-8 15,-3-1 0-15,6-4 0 0,-3 1 0 0,6-1 0 0,3-12-12 0,-3 6 0 16,-3-5 1-16,3-4 0 16,6-1-16-16,-6-6-3 0,0 0-1 0,6-11 0 15,-3 3-5-15,0-5-2 0,0-5 0 0,0 4 0 0,-3 1 24 0,0-8 5 16,-3 8 1-16,3-6 0 0,-3 1 8 0,0-1 0 15,0 3 0-15,0-2 0 0,-3-3 0 0,3 2 0 16,3 6 0-16,0 0 0 0,-3-6 10 0,3 11 1 16,0-5 0-16,-3 2 0 0,3 9 21 0,-3-9 4 15,3 8 0-15,6-7 1 0,3 2-21 0,3 3-4 16,0-9 0-16,3 6-1 0,6-2-11 0,-4 2 0 16,1-5 0-16,6-1 0 0,6-4 0 0,0 5 0 15,-1-1 0-15,1 1 0 16,3 0-192-16,12-6-32 0,32-7-5 0,-15 10-2 0</inkml:trace>
  <inkml:trace contextRef="#ctx0" brushRef="#br0" timeOffset="8534.44">1824 1429 2052 0,'0'0'91'0,"0"0"18"0,0 0-87 0,0 0-22 0,0 0 0 0,5 5 0 15,4-5 0-15,-3 5 0 0,9-5 0 0,-6 8 8 0,3 0-8 16,3 3 0-16,3-3-8 0,3-3 8 0,5 3 0 0,-2-8 8 16,6 5 0-16,9-5 0 0,-1-5-8 0,4 5-13 15,9-8 3-15,-7-3 1 0,1 4-13 0,6-7-2 16,-4-4-1-16,1 5 0 0,-1-9 25 0,7 4-10 15,6-1 10-15,-7 3 0 0,-2-2-8 0,-1 5 8 16,-2-1 0-16,-9 9 0 0,5-3 17 0,-2 8 11 16,0 0 1-16,-4 0 1 0,-2 8 16 0,6 5 3 15,-7 1 1-15,1-1 0 0,3 5-12 0,-9 1-2 16,5 2-1-16,4-2 0 0,3-6-20 0,5 0-4 16,4-8-1-16,3 3 0 0,2-8-10 0,1 0 0 15,2-8 0-15,-2 3 0 16,5-6-48-16,-2 4-1 0,-4-7-1 0,4-4 0 15,2 2 19-15,-5 3 4 0,-4-6 1 0,4 1 0 0,-6 4 26 0,-7 1-10 16,7 0 10-16,-6 5 0 0,5 3 32 0,-5-3 14 0,2 10 2 0,-5 4 1 16,-6-1 6-16,3 3 1 0,-1 5 0 0,1-5 0 15,-3 5-24-15,8 1-4 0,-5 1 0 0,9-1-1 16,2-1-19-16,1 0-8 0,-4-5 8 16,7-3-8-16,-3-2 0 0,8 2 0 0,1-10 0 0,2 2 0 15,1-2-19-15,-7-3-2 0,4-5-1 0,-7 2 0 16,7-2-1-16,-4 0 0 0,1 0 0 0,0-1 0 15,-1 1 23-15,-2 0 0 0,-4 5 0 0,-2-3 0 16,-3 3 8-16,-1 3 8 0,4 3 3 0,-1 2 0 16,-2 0 8-16,3 7 1 0,-1-1 1 0,1 7 0 15,-6-5-17-15,-4 5-3 0,1 0-1 0,0 1 0 16,5-1-8-16,4-3 8 0,-3-2-8 0,2-2 8 16,4 2-8-16,-1-3 0 0,-5-5 0 0,0 0-11 15,5 0 11-15,1-5 0 0,0-3 0 0,5 2 0 0,-2-2-12 16,-7-2 2-16,-2-3 1 0,-3 5 0 0,2-6 1 15,-5 1 0-15,0 3 0 0,-4 2 0 0,7 0-6 0,-3 2-1 16,-9-1 0-16,-4 7 0 16,1 0-21-16,-3 0-5 0,6 7-1 0,-9 1-669 15,-1 3-133-15</inkml:trace>
  <inkml:trace contextRef="#ctx0" brushRef="#br0" timeOffset="11234.33">9569 286 1044 0,'0'0'46'0,"0"0"10"0,0 0-45 0,0 0-11 0,0 0 0 0,0 0 0 15,0 0 132-15,-3 5 25 0,-3 3 5 0,0-3 1 16,0-2-35-16,0 2-6 0,0 1-2 0,-3 1 0 16,3-1-35-16,-3 2-7 0,0 2-2 0,0-2 0 15,0 0-16-15,0 5-4 0,-3-2-1 0,3 2 0 16,-5 0-3-16,-1 9-1 0,0 1 0 0,-3 4 0 15,-3 7-28-15,3 6-6 0,3-8-1 0,-3 7 0 16,1-2 3-16,5-2 0 0,-3-3 0 0,3 2 0 16,0-2-11-16,0 2-8 0,3 3 12 0,0 3-12 0,3 0 8 15,0-3-8-15,3 2 0 0,3-7 0 0,0-3 8 16,0-2-8-16,3-4 0 0,0-1 0 0,3 1 8 16,0-7-8-16,0 3 0 0,0-6 0 0,0-2 0 15,0 2 0-15,0 0 0 0,0 0 0 16,-3-5-99-16,3 0-20 15,3 3-4-15,-6-3-1033 0</inkml:trace>
  <inkml:trace contextRef="#ctx0" brushRef="#br0" timeOffset="12720.92">9947 624 1267 0,'0'0'56'0,"0"0"12"0,0 0-55 0,0 0-13 0,0 0 0 0,-3 8 0 15,0-2 128-15,-3 7 22 0,0-5 5 0,-3 5 1 16,0 6-45-16,-3-1-9 0,0 3-2 0,0 3 0 16,0-3-37-16,3-2-8 0,-3 7-2 0,0-5 0 15,1 6-20-15,-4 5-4 0,3-11-1 0,0-3 0 16,3 6-28-16,3-8 0 0,-6 8 0 0,6-3 0 0,-3-3 0 0,3 1 0 16,0-6 0-16,-3 8 9 15,6-7-73-15,0-1-14 0,0 0-3 0,0-8-1 16,3 1-157-16,0-6-31 0</inkml:trace>
  <inkml:trace contextRef="#ctx0" brushRef="#br0" timeOffset="13240.96">10104 392 460 0,'0'0'20'0,"0"0"5"0,0 0-25 0,0 0 0 16,0 0 0-16,-6 5 0 0,0-5 316 0,6 0 59 16,-3 0 11-16,-3 5 2 0,3 3-235 0,-2-3-47 0,2 3-10 0,-3 0-1 15,0 3-35-15,-3 7-8 0,0-2 0 0,3 3-1 16,-3 7-11-16,3 1-1 0,-6 4-1 0,3 1 0 16,0-5-2-16,0-1 0 0,-3 1 0 0,6-9 0 15,0 9-12-15,3-14-4 0,1 5 0 0,4-4 0 16,1-7-12-16,0 7-8 0,0-9 10 0,6 3-10 15,0-3 8-15,0-5-8 0,3 0 0 0,3 0 9 16,3-5-1-16,-3 0 0 0,6-3 0 0,-4 0 0 16,4-5-8-16,-3-1 0 0,0-4 0 0,3-1 8 15,-3-2-8-15,0-3 0 0,-1 3-12 0,1-5 12 16,-3-1-12-16,3 1 12 0,3 2-10 0,-6 3 10 16,0 2 0-16,-6 1 0 0,-1 2 0 0,4 5 0 15,-6 3 0-15,0 0 0 0,0 3 0 0,-6 5 0 0,0 0 0 0,0 0 0 16,0 0 0-16,0 0 0 0,0 0 0 15,-3 8 13-15,-3 5-1 0,0 6 0 0,0-1 10 0,0 3 2 16,0 3 0-16,-2 3 0 0,-1-1-10 0,0 1-2 16,-3-1 0-16,3-5 0 0,-3 6 1 0,3-3 0 15,-3 2 0-15,3 0 0 0,0 1-2 0,0-1-1 16,0 6 0-16,0-5 0 0,1 4-10 0,2-4 0 16,3 5 0-16,-3-6 8 0,6 0-8 0,-3-7 0 15,3 2 0-15,0-8 0 0,3 1 0 0,0-6-17 16,0 2 4-16,3-2 1 15,0-8-157-15,-1 0-31 0,1 0-7 0</inkml:trace>
  <inkml:trace contextRef="#ctx0" brushRef="#br0" timeOffset="13853.91">10488 1082 1267 0,'0'0'56'0,"0"0"12"0,0 0-55 0,0 0-13 16,0 0 0-16,0 0 0 0,0 0 116 0,0 0 20 0,9 0 4 0,-3 0 0 0,0 0-71 0,0-8-14 16,3 8-3-16,-3-5-1 0,3-3 17 0,-3 3 4 15,3-3 1-15,-3-3 0 0,3 3-37 0,-3-2-8 16,0 2-2-16,2 0 0 0,-2-5-8 0,0 2-2 15,0 3 0-15,0-5 0 0,0 5-1 0,-3-3-1 16,3 3 0-16,-3 3 0 0,0-3 2 0,0 8 1 16,0-10 0-16,0 2 0 0,-3 0-1 0,0 2-1 15,0-7 0-15,0 5 0 0,-3-5 9 0,0 2 1 16,-3 3 1-16,0 3 0 0,0-3 12 0,-3 8 2 16,0-5 1-16,0 5 0 0,-2 5-4 0,-1-5-1 15,-3 8 0-15,0-3 0 0,-6-2-10 0,3 8-2 16,0-3-1-16,0-3 0 0,-5 3-7 0,5 2 0 15,-3 4-1-15,3-1 0 0,3-5-7 0,0 5 0 16,3 6-8-16,4-6 12 0,-1 0-12 0,3 6 0 16,0-6 8-16,0 3-8 0,3 2 0 0,3-5 0 15,-3 6 0-15,3-11 0 16,3 2 0-16,0 4 0 0,3-1 0 0,0-5 0 0,3 0 8 0,2-3-8 16,4 0 0-16,6 1 0 0,0-6 8 0,0-6-8 0,0 1 0 15,2 0 9-15,-5-3-9 0,0-5 0 0,-3-1 0 0,0 1 8 16,0-5-8-16,-3 2 0 0,3-3 0 0,-6 1 0 15,0 4 0-15,-1-4 0 0,1 2-8 0,-3 3 8 16,0-6 0-16,-3 6 0 0,0 3 0 0,0 2 0 16,-3-6 0-16,0 6 0 0,0-5 0 0,-3 8 0 15,0 0 0-15,-3-3 0 0,0 2 0 0,0 1 0 16,-3 2-9-16,1 3 9 0,-4-5 0 0,-3 5 0 16,-3 5-9-16,0-5 9 0,3 8 0 0,-3-2-9 0,-3 2 9 15,7 2 0-15,-1-2 0 0,3-3-8 16,3 3-76-16,3 0-14 15,0 3-3-15</inkml:trace>
  <inkml:trace contextRef="#ctx0" brushRef="#br0" timeOffset="14686.82">11027 1024 403 0,'0'0'36'0,"3"-5"-36"0,-3 5 0 0,0 0 0 0,0 0 256 0,0 0 45 0,0 0 9 0,0 0 2 15,0 0-162-15,6-3-32 0,-3-8-6 0,3 3-2 16,-3 1-56-16,0 1-11 0,0 1-3 0,3-3 0 16,-3 3-17-16,0 2-4 0,0-2-1 0,3-3 0 15,-6 3-6-15,3-1 0 0,0-2-1 0,0-2 0 16,-3 2 15-16,0 0 3 0,0-5 1 0,-3-1 0 16,0 4 21-16,0 2 4 0,0-5 1 0,0 2 0 15,-3 3-6-15,-3 0-1 0,0 3 0 0,-3 0 0 0,0 2 26 0,-3 3 5 16,0 0 0-16,-3 3 1 0,-2 2-41 0,-1 0-8 15,0 8-1-15,-3-5-1 0,0 6 3 0,3-4 1 16,1 6 0-16,-1 3 0 0,0-6-21 0,6 5-4 16,0 4-1-16,6-4 0 15,0-5-8-15,0 6 0 0,3 2 0 0,1 3 0 0,-1-8 0 0,3 7-11 16,3-7 11-16,0 8-8 0,6-5-11 0,-3-6-1 16,2 0-1-16,7-5 0 0,0 5 21 0,3-7 0 15,0-6 0-15,3 0 0 0,0 0 0 0,6 0 0 16,-4-6 0-16,4-2 0 0,0-5 0 0,0 0 10 15,0-6-1-15,-3 1 0 16,2-3-65-16,-2-6-14 0,0 1-2 0,0-3-1 16,0 2 5-16,0 1 2 0,-4-1 0 0,4 6 0 15,0-3-41-15,0 3-8 0,-9-5-1 0,6-1-1 16,-3 1-1-16,2-6 0 0,4-8 0 0,-3 1 0 16,0-6-34-16,3 5-8 0,0 3 0 0,-4 3-1 15,-2 7 78-15,3 1 16 0,-6 2 3 0,0 3 1 0,0 2 127 0,-3 6 26 0,-3 0 5 0,3 5 1 16,-3-3 12-16,0 3 2 0,-3 3 1 0,0-3 0 15,0 3 5-15,-3 5 2 0,0 0 0 0,0 0 0 16,0 0-24-16,0 0-5 0,-6 5-1 0,0 3 0 16,0 2-10-16,-3-2-2 0,0 6-1 0,0-6 0 15,-3 5-23-15,0 0-5 0,0 6-1 0,-3 4 0 16,0 4-12-16,-2 7-2 0,-4 3-1 0,0 3 0 16,0 0 9-16,0-1 3 0,0 1 0 0,1-8 0 15,-1 2-43-15,3-2 0 0,3 5 0 0,0-3 0 0,3 6 0 0,0-8 0 16,3 7 0-16,3-7 8 15,3 0-8-15,0-6 0 0,0 1 0 0,3-11 8 0,6 0-8 16,0-3 0-16,0 0 0 0,3-10 0 16,3 2-22-16,0-5-6 0,6 0-2 0,-3-8 0 15,0 3-122-15,3-3-25 0,-4-3-5 0,4 3-1 16,0-5-58-16,0 0-12 0,-3 0-3 0,3 2 0 0</inkml:trace>
  <inkml:trace contextRef="#ctx0" brushRef="#br0" timeOffset="15289.65">11503 1061 1958 0,'-3'8'43'0,"3"-8"9"0,0 0 1 0,0 0 3 0,-3 5-45 0,3-5-11 16,0 0 0-16,0 0 0 0,0 0 101 0,0 0 19 0,0 0 3 0,0 0 1 15,0 0-80-15,6 0-15 0,3 0-3 0,-3-5-1 16,0 0-37-16,3 2-7 0,-3-10-1 0,0 7-1 15,3-7 45-15,0 0 10 0,0 0 2 0,0 0 0 16,0-1-26-16,-3 1-10 0,0 0 8 0,-1-3-8 16,-2 8 13-16,-3-5-2 0,0 0-1 0,3 5 0 15,-3-6 24-15,-3 9 5 0,-3-8 1 0,4 8 0 16,-1-3-15-16,0 2-2 0,-3 6-1 0,-3 0 0 16,0 0 14-16,0 0 2 0,0 0 1 0,-3 0 0 15,0 6-9-15,-3 2-2 0,-3 2 0 0,3 3 0 0,1-5 3 0,-4 6 0 16,0 4 0-16,3-5 0 15,0 6-31-15,3-6 8 0,3 0-8 0,-3 8 0 16,0-2-12-16,4-3-6 0,2 8-1 0,0-6 0 0,0 3 19 0,6 1 0 16,0-4 0-16,3 1 0 0,3-6 0 0,0-5 0 15,5 2 0-15,-2-7 0 0,3 2 0 0,3-5 0 16,0 0 0-16,0-8 0 0,0 3 0 0,0-3 0 16,0-5 0-16,-1 0 0 0,1-6-21 0,0 1-1 15,3-4 0-15,-3-1 0 0,-6 1 6 0,6 4 2 16,-3-3 0-16,0 2 0 0,-1 1 14 0,-2 5 0 15,0-1 0-15,-3 6 0 0,0-2 0 0,-3 2 0 16,-3 8 0-16,0-5 0 0,0 5 0 0,-3 5 16 16,0 0-3-16,-6 3-1 0,3 5 6 0,0 1 1 15,-2 4 0-15,2 1 0 0,0-4-7 0,0 4-2 16,0 5 0-16,0-8 0 0,0 7-10 0,3-7 0 16,0 3 0-16,3-1 8 0,0-4-8 0,3-1 0 0,3 0 0 0,3-8 0 15,0 3 0-15,3-8 0 0,-4 6 0 0,4-12-11 16,0 6 11-16,3-8 0 0,0 3-9 0,0-8 9 31,6 0-56-31,-3-6-6 0,-1 1-2 0,4-4 0 0,0-4-100 0,0-1-20 16,0 1-4-16,-3 0 0 0,3-1-23 15,-7 3-4-15,4 3-1 0</inkml:trace>
  <inkml:trace contextRef="#ctx0" brushRef="#br0" timeOffset="15554.48">12298 286 57 0,'0'0'0'0,"0"0"0"0,3-6 0 0,-3 6 0 0,-3-2 409 0,3 2 77 0,0 0 15 0,-3-5 3 0,-3 5-250 0,-3 0-50 16,3 7-11-16,0-1-1 16,-3-1-68-16,-3 3-14 0,1 5-2 0,-1-5-1 0,3 5-67 0,-3 6-12 15,0-6-4-15,-3 6 0 0,0-1 12 0,0 9 3 16,-3 7 0-16,1 3 0 0,2 3-23 0,-3 5-4 16,0-6 0-16,3 1-1 0,0 5 1 0,3-11 0 15,0-2 0-15,0 0 0 0,1 2-12 0,2-2 12 16,3 3-12-16,0-4 12 0,3 1-12 0,3-6 0 15,-3 1 0-15,3-9 8 0,0 1-8 0,0 2 0 0,3-8 0 16,3 1 0-16,0-9-12 0,3 3-4 16,-1-8 0-16,1 5-1 15,3-10-76-15,0 5-15 0,0-8-4 0,3 3 0 16,-3-9-126-16,3 6-26 0,-3-5-4 0</inkml:trace>
  <inkml:trace contextRef="#ctx0" brushRef="#br0" timeOffset="16204.33">12304 865 748 0,'0'0'67'0,"0"0"-54"15,0 0-13-15,0 0 0 0,-3 8 228 0,-3-3 42 16,0 3 9-16,0 6 1 0,-3-6-112 0,3 5-24 16,-6 5-4-16,3-4 0 0,-2-1-59 0,2 5-11 15,0 1-2-15,0-3-1 0,3 2-15 0,0-7-2 16,0 2-1-16,3 0 0 0,3 0-15 0,0-5-3 16,3 0-1-16,-3-8 0 0,6 6-14 0,0-6-2 15,3 0-1-15,0 0 0 0,3-8-2 0,5-3-1 0,1 3 0 0,0-10 0 16,-3 2-10-16,6-3 0 0,0-7 9 0,-3 7-9 15,-4 1 0-15,1 5 0 0,-3-6 0 0,0 6 0 16,-3 5-10-16,0-5 10 0,0 5-12 0,0 2 12 16,-3 1-8-16,-6 5 8 0,0 0 0 0,0 0 0 15,3 11-9-15,-3-3 9 0,-3 5 0 16,0-5-9-16,3 10 33 0,-6-4 6 0,3 4 2 0,0 1 0 16,-3 2-11-16,3-3-1 0,0-5-1 0,0 6 0 15,3-6-1-15,0 0 0 0,3-5 0 0,0 0 0 16,0-2-7-16,0-1-2 15,3-5 0-15,3 0 0 0,0 0-9 0,0-5 0 0,0-1 0 0,3 4 0 16,-1-9 8-16,7-2-8 0,-3 0 12 0,3-3-4 0,-3 5 2 16,-3-7 0-16,3 4 0 0,-3 1 0 15,0 0-29-15,-4 0-5 0,4 5-2 16,-3-5 0-16,0 2-73 0,0 3-14 0,-3 0-3 16,0 3-1-16,0-3-142 0,0 3-28 15,3-9-5-15,0 9-2 0</inkml:trace>
  <inkml:trace contextRef="#ctx0" brushRef="#br0" timeOffset="16755.23">12816 958 2077 0,'0'0'92'0,"0"0"19"0,0 0-89 0,0 0-22 16,0 0 0-16,0 0 0 0,0 0 90 0,6 5 14 0,-3-2 2 0,3 2 1 15,3-5-69-15,0 0-14 0,0-8-2 0,3 8-1 16,-1-5-10-16,-2 0-3 15,3-3 0-15,0-3 0 0,0 8-8 0,0-7 12 0,0 7-12 0,-3-7 12 16,-3 2-12-16,0 0 0 16,0-3 9-16,-3 3-9 0,-3 0 0 0,-6 3 0 0,3 0 0 0,0-3 8 15,-6 2 19-15,3-2 4 0,-6 8 1 0,3-5 0 16,-3 5-5-16,0 0-1 0,-3 0 0 0,0 5 0 16,4 3 6-16,-4-2 0 0,3 2 1 0,-3-3 0 15,3 8-7-15,0-5-2 0,0 3 0 0,3 2 0 16,0 3-13-16,6-3-3 0,-3 3-8 0,3-3 12 0,3 3-12 15,0 2 0-15,3-4 0 0,0 4-10 0,3 1 10 16,0-6 0-16,3 3 0 0,3-3 8 0,0-2-17 16,0 2-3-16,3-5-1 0,-3-3 0 15,3-5-25-15,-1 0-5 0,7 0-1 0,-3-5 0 16,3 0 0-16,0 2 0 0,0-8 0 0,5 3 0 16,-8-5 4-16,0 0 1 0,0 5 0 0,-3-3 0 0,0 3 24 0,-6 3 5 15,0 5 1-15,-3-5 0 0,-6 5 9 0,3 5 9 16,-3 0-1-16,0 3-8 0,-3 3 34 0,0 2 0 15,-3-5 0-15,0 5 0 0,0-5 26 0,3 3 6 16,3-3 1-16,0-3 0 0,-3-2-31 0,3-3-7 16,0 0-1-16,0 0 0 15,6 0-47-15,0 0-9 0,-3-3-3 0,6-2 0 0,-3-3 76 0,3-3 15 16,-1 3 4-16,4-5 0 0,0 0-64 0,0 0-16 0,-3-1-2 0,3 1 0 16,0 0 18-16,0 0 0 15,-3 0 0-15,0-1 0 0,3 4 0 0,-3 2-12 0,-1-5 12 16,4 2-10-1,-3 3-73-15,0 0-14 0,-3-2-3 0,3 7-1 16,-3-2-158-16,6-3-31 0</inkml:trace>
  <inkml:trace contextRef="#ctx0" brushRef="#br0" timeOffset="17205.79">13843 161 1267 0,'0'0'56'0,"0"0"12"16,-6 0-55-16,0 8-13 0,0 3 0 0,-3-3 0 16,3 5 308-16,-3 0 60 0,0 1 11 0,-3 4 2 15,3-5-240-15,-2 8-48 0,-1-2-9 0,0 2-3 0,-3 3-38 0,-3-3-8 16,3 3-2-16,-6 10 0 0,0 6 0 0,4 0 0 16,-4 5 0-16,3 5 0 0,3-10-33 0,0-1-12 15,-3 1 0-15,0-8 0 0,3 7 12 0,4-7 0 16,-1 8 0-16,0-6 0 0,3 3-16 0,0-5-1 15,3-3 0-15,0-2 0 0,0-4-7 0,3-1 0 16,-3-4-1-16,6-5 0 16,-3-5-50-16,0-2-9 0,3 2-3 0,0-8 0 15,0 0 10-15,0 0 1 0,0 0 1 0,3-8 0 16,-3-6-37-16,0 1-7 0,0-8-1 0,0 2-1 0,0 1 111 0,-3-1 22 0,3-2 5 0,-3 0 1 16,0 3-18-16,0-1 10 0,0-2-10 15,0 8 8-15,3-1 43 0,-3 4 8 16,0 2 1-16,0 3 1 0,3 2 32 0,-3-2 7 15,0-1 0-15,3-2 1 0,0 8-11 0,0 0-2 0,0 0-1 16,0-5 0-16,0-3-38 0,3 3-7 16,-3 5-2-16,6 0 0 0,0-8-24 0,3 8-6 0,0-5-1 0,3-3 0 15,0 2-9-15,0 1 8 0,3 3-8 0,3-4 8 16,-4 1 6-16,7 2 1 0,0-2 0 0,3 5 0 16,0-5-115-16,0 5-22 15,-4 0-5-15</inkml:trace>
  <inkml:trace contextRef="#ctx0" brushRef="#br0" timeOffset="17739.89">14560 201 1566 0,'0'0'69'0,"0"0"15"0,0 0-68 0,0 0-16 0,0 0 0 16,-3 5 0-16,-3 3 136 0,0 6 24 0,0-1 5 0,-3 0 1 15,1 0-54-15,-4 6-12 0,-3-1-1 0,0 3-1 16,3-2-25-16,-6 7-5 0,3 6 0 0,-3 3-1 16,0 10-18-16,-2 0-3 0,-1 0-1 0,0 7 0 0,0-7-20 0,0-5-4 15,0 0-1-15,-2-1 0 0,-1 6-12 16,0-5-8-16,0 13 10 0,0-3-10 0,1-7 0 0,2-1 0 16,0-2 0-16,6-11 0 15,0 0-23-15,3-8-10 0,3-2-3 0,3 2 0 16,3-8-28-16,0-2-7 0,3 2-1 0,3-5 0 15,0-3-148-15,-3-5-29 0</inkml:trace>
  <inkml:trace contextRef="#ctx0" brushRef="#br0" timeOffset="18056.96">14789 418 230 0,'0'0'10'0,"0"0"2"0,0 0-12 0,0 0 0 0,0 0 0 0,0 0 0 16,0 0 419-16,-3 11 81 0,0-3 16 0,-2-3 3 15,2 8-351-15,-6 6-69 0,0-4-15 0,0 12-2 16,0 5-31-16,0-6-7 0,0 6 0 0,-3 0-1 15,-3-1 3-15,0-1 1 0,0 1 0 0,-2-4 0 16,-1-3-28-16,0 2-6 0,-3 0-1 0,3 6 0 16,3-5-12-16,0-1 0 0,0 9 0 0,1-12 0 15,5 4-22-15,3-6-7 0,-3-3-2 0,6 1 0 16,0-6-154-16,3-5-31 0,0-3-7 16</inkml:trace>
  <inkml:trace contextRef="#ctx0" brushRef="#br0" timeOffset="18541.3">14906 273 230 0,'0'0'20'0,"0"0"-20"16,0 0 0-16,0 0 0 0,0-6 409 0,0 6 78 0,0 0 15 0,0 0 3 15,0 0-297-15,0 0-60 16,0 0-12-16,-3 6-3 0,-3 1-56 0,-3 4-11 15,3 2-2-15,0 1-1 0,-6-1-12 0,3 8-3 0,-3-8 0 0,0 11 0 16,3-3-20-16,-3 6-4 0,-3 4 0 0,0 4-1 16,7 2-10-16,-1 2-1 0,3-7-1 0,0 3 0 15,0-9-11-15,3-2 8 0,3 2-8 0,0-7 8 16,3-3-8-16,3-6 0 0,-3 4 0 16,3-7 0-16,0 1 0 0,3-2 0 0,2-6 8 0,4 0-8 15,0 0 0-15,3-8 0 0,3 2 0 0,3-1 0 16,0-7-12-16,2 4 1 0,4-11 1 0,0 2 0 15,-3-2-7-15,-4-6-2 0,4 4 0 0,-3-4 0 16,-3 1 10-16,0-1 9 0,-3 1-13 0,-4 7 5 16,4-2-1-16,-3 8 0 0,-3 0 0 0,-6 2 0 15,0 3 9-15,-3 3 0 0,3-3 0 0,-6 8-8 16,0 0 18-16,0 0 4 0,-3 13 1 0,-3 0 0 0,0 1 14 16,-3 4 3-16,0 9 1 0,-3-1 0 15,3 0-12-15,-3 1-2 0,4-1-1 0,-4 6 0 0,0-5-7 16,0-1-2-16,0-2 0 0,0-3 0 0,-3 5-9 0,0-7 0 15,3 7 0-15,3-4 0 0,0 4 0 0,1-2 0 16,-1 5 0-16,6 0 0 16,0-8-67-16,3 6-9 0,3-9-1 0,0 1-1 15,3-3-117-15,-3-6-23 0,2-2-5 0</inkml:trace>
  <inkml:trace contextRef="#ctx0" brushRef="#br0" timeOffset="19089.18">15358 1024 979 0,'0'8'87'0,"0"-8"-70"0,0 0-17 0,0 0 0 16,0 0 255-16,0 0 47 0,0 0 10 0,9 5 1 15,0-10-180-15,0 5-36 0,0-3-7 0,0 3-2 16,2-13-54-16,4 8-11 0,-3-3-3 0,0 2 0 15,0-1-10-15,3 1-2 0,-3-2-8 0,-3-2 12 16,3 2-12-16,-3-5 9 0,0-1-9 0,-3 4 8 16,-1 2 16-16,-2-5 2 0,3 5 1 0,-6-6 0 15,0-4 19-15,0 5 4 0,-3-1 1 0,0 1 0 16,-2 0-14-16,-1 0-2 0,-6 2-1 0,0 9 0 16,-3-9 3-16,-3 8 1 0,-3 3 0 0,-3 0 0 0,-2 8-7 15,2-2-2-15,3 1 0 0,-6 7 0 0,3-1-10 16,1 0-3-16,2 0 0 0,3 1 0 0,0 4-8 15,3-5-8-15,3 1 12 0,3 4-12 0,3-5 8 16,-3 9-8-16,6-4 0 0,0 1 0 0,6 2 0 16,-3-8 0-16,6 0 0 15,0 0 0-15,0-2 0 0,3 2 0 0,0-5 0 0,3 0 0 0,3-3-15 16,3 1 3-16,3-6 1 0,2-6 0 16,-2-2-14-16,0 3-3 0,0-8-1 15,3 0 0-15,-3-6 20 0,-1 6 9 0,-2-8-8 0,0 8 8 0,-3-6-16 16,-3 1 1-16,0 4 1 0,-6 6 0 0,0-5 14 0,0 8 0 15,-3-8 0-15,-3-1-9 0,0 1 9 0,0 5 0 16,-3-5 0-16,-6-3 8 0,3 3-8 0,-3 5 0 16,-3-5 8-16,0 7-8 0,-3 4 0 0,-3-4 9 15,-3 6-9-15,4 6 0 0,-4-4 8 0,0 9-8 0,3-3 0 0,3 0 0 16,0 2 0-16,3 4 0 0,3-1 0 0,4 0-9 31,5-5-123-31,2 3-24 0,-2 2-4 0</inkml:trace>
  <inkml:trace contextRef="#ctx0" brushRef="#br0" timeOffset="20159.52">15828 1005 1450 0,'0'-8'64'0,"0"8"14"0,3 0-62 15,0-5-16-15,0 3 0 0,0-4 0 0,-3 6 137 0,9-8 25 16,0 3 5-16,0-3 1 0,0 3-82 0,0 0-16 16,0-3-3-16,0-6-1 0,-3 9-3 0,0-8-1 15,2 5 0-15,-2 3 0 0,0-9-21 0,0 6-4 16,0-5-1-16,-3 3 0 0,-3 2 7 0,0-6 1 16,0 1 0-16,0 0 0 0,-6 0-4 0,0 0 0 15,0-6 0-15,-3 11 0 0,-2-3-15 0,-1-2-3 16,-6 8-1-16,0 2 0 0,0 3 18 0,-3 0 3 15,-3 8 1-15,1-2 0 0,-4 1-23 0,3 7-4 16,0 4 0-16,0-5-1 0,4 6-5 0,2-3-1 16,0 2 0-16,3 6 0 0,-3-3-9 0,6-2 0 15,3 7 0-15,0 1 0 0,0-1 0 0,6-5 0 0,0 3 0 0,3-5 0 16,3-3 16-16,0 2 5 16,3-5 1-16,3 1 0 0,0-1-22 0,3-8 0 0,3 3 0 0,6-3 0 31,-3-5-29-31,3-5-11 0,2 0-1 0,-2-3-1 0,3-5 16 0,0-9 3 15,3 4 1-15,-1-9 0 0,-2 1 1 0,3 0 0 0,3 2 0 16,-6 3 0-16,-1-6 9 0,-2 3 3 0,3 3 0 0,-3-5 0 16,0-1 9-16,0-10 0 0,-4-3 0 0,7-4 0 15,-3-4 0-15,3-5 0 0,3 8-11 0,2-5 11 16,1 10-15-16,-3 0 3 0,3 1 1 0,-6 4 0 16,-4 4 11-16,-2 4 0 0,-3 3 0 0,-3 3 0 15,0 8 8-15,-6 0 3 0,-3 2 1 0,-3 8 0 0,0 3 29 16,0 0 7-16,-3 0 0 0,-3 8 1 0,0 6-27 15,-6-1-6-15,0 0 0 0,-3 6-1 0,0-1-4 0,1 3-1 16,-1-2 0-16,-3 2 0 0,-6-3-2 0,3 9-8 16,0 5 12-16,0 2-4 0,-2 11-8 0,2 0 12 15,0 0-12-15,3 3 12 0,0-3-12 0,3-11 0 16,1 3 0-16,-1-5 0 0,3-6 0 16,3 1 0-16,3-1 0 0,0 1 0 0,0-1-9 0,6 1 9 15,0-4 0-15,3-2 0 16,0-2-46-16,0-3-2 0,3 0-1 0,0-8 0 15,3-3 39-15,0 3 10 0,0-8 0 0,2-5 0 16,4 2-62-16,-3-8-10 0,3-2-3 0,3 0 0 16,-3 0 17-16,3-6 3 0,0 3 1 0,2-2 0 15,1-1 8-15,-3 1 2 0,3 2 0 0,0 3 0 16,3-6 4-16,-4 6 0 0,-2 0 1 0,0-1 0 0,-3 1 39 0,-3 8 0 0,-3-8 0 0,-3 5 0 16,0 2 44-16,-6 1 8 0,0 5 0 15,0 0 1-15,0 0 21 0,0 0 4 0,0 0 1 16,-6 5 0-16,0 3-19 0,-3 3-3 0,0-3-1 0,-3 5 0 15,-3 0-13-15,3 1-3 0,3-4-1 0,-3 6 0 16,-2 3-26-16,2-1-5 0,3-5 0 0,0 9-8 16,3-4 8-16,3 1-8 0,0-6 0 0,0 0 0 15,0 0-17 1,6 0-7-16,0-5-2 0,3 3 0 0,3-11 26 0,-3 3 0 16,3 2 0-16,0-5 0 0,0 0 0 0,2 0 0 0,4-8 0 0,-3 3 0 15,0-3-56-15,6-3-7 16,0-2-1-16,-3 0 0 0,3-1 22 0,-3 1 4 15,2 0 1-15,-2-5 0 0,3 4-5 0,-3 1-1 16,3 0 0-16,-3 0 0 0,-3-1 34 0,5 1 9 0,-2 0 0 0,0 8 0 16,0-9 0-16,-6 9 0 0,0 2 0 0,-9 3 0 0,9 0 52 0,-9 0 12 15,0 0 3-15,-3 3 0 0,0 8-6 0,-3-3-1 16,-3-3 0-16,0 8 0 0,-3 0-20 0,0 6-4 16,0 2 0-16,4-2-1 0,-1-6-23 0,6 0-4 15,-3 0 0-15,6 0-8 16,-3 1-13-16,0-1-10 0,6-5-1 0,0 2-1 0,-3 4 38 0,9-6 8 15,0 2 2-15,-1-2 0 0,4-8-23 0,0 5-18 16,0-10 3-16,3 5 1 16,3-8-71-16,0 3-15 0,-3-8-2 0,3-1-1 15,2 1-160-15,-2 0-32 0,-3-6-6 0,0 6-2 0</inkml:trace>
  <inkml:trace contextRef="#ctx0" brushRef="#br0" timeOffset="20664.02">17069 823 806 0,'0'0'36'0,"0"0"7"0,0 0-35 0,0 0-8 0,6-3 0 0,-6 3 0 16,0 0 232-16,0 0 45 0,6 0 9 0,-6 0 2 16,0 0-134-16,0 0-26 0,3-5-6 0,0-3-1 15,3 8-30-15,-6 0-7 0,0 0 0 0,3-5-1 16,0-3-11-16,-3 2-1 0,-6 1-1 0,3 3 0 0,0-4-6 0,-3 6-2 15,0-5 0-15,-3 2 0 0,1 3-2 0,2 0-1 16,-3 0 0-16,-3 3 0 0,0 2-16 0,0-5-3 16,3 6-1-16,-3-4 0 0,3 3-31 0,-3 1-8 15,6-4 0-15,0 4 0 0,0-1 0 0,0 3 0 16,1-8 0-16,2 5 0 0,0 3 0 0,3-3 14 16,-3-2-3-16,6 8-1 0,-3-11-10 0,3 5-16 15,0 3 4-15,2-3 1 0,1-2 11 0,3 2 0 16,0 0 0-16,-3 3-8 0,6-2-1 0,-3-4 0 15,6 9 0-15,-3-8 0 16,-3 2-25-16,3 0-5 0,0 3-1 0,0 5 0 0,-4-7 24 0,-2 2 5 0,0-3 1 16,0 8 0-16,0-8-3 0,-3 9-1 0,-3-1 0 0,-3-5 0 15,3 5 22-15,0 0 4 16,-9-2 0-16,0 2 1 0,3-5-13 0,-2 5 0 16,-4 0 0-16,0-5 0 0,-3 6 0 0,3-4 14 0,-3 3-2 15,0-5-1-15,-6 3-11 0,3-3 8 0,4-3-8 0,-7-5 8 16,-6 8 4-16,3-8 0 0,6 0 0 0,-3 0 0 15,1-5-4-15,2 2-8 0,0 3 12 0,6-5-4 16,0-3-8-16,0-5-11 0,3 2 3 0,3-2 0 31,6 0-143-31,6-6-28 0,-6 3-5 0,3-8-2 0</inkml:trace>
  <inkml:trace contextRef="#ctx0" brushRef="#br0" timeOffset="21007.12">17492 161 1958 0,'0'0'87'0,"0"0"17"0,0 0-83 0,6 0-21 15,0 8 0-15,0-2 0 0,6 7 132 0,-6-5 23 16,0 5 4-16,0 6 1 0,9-6-81 0,-3 5-16 15,-6 1-3-15,5-3-1 0,4 2 5 0,0 3 0 16,-6-2 1-16,0 5 0 0,-9-3-12 0,3 5-2 0,6 1-1 0,-3 5 0 16,-6 2-1-16,0 3 0 15,0-3 0-15,0 3 0 0,-3 3-17 0,-3 8-4 16,0-3-1-16,0 0 0 0,-6 0-9 0,-3 0-2 0,-6 2 0 0,1 4 0 16,-1-4-6-16,-6 3-2 0,0-7 0 0,-3-1 0 15,-2 6-8-15,-7-9 0 0,-3 1 0 0,-5 2 0 31,-1 6-24-31,0 2-4 0,-2-2-1 0,-1-8 0 16,1 5-183-16,2-11-36 0,-38 30-7 0,17-30-1 0</inkml:trace>
  <inkml:trace contextRef="#ctx0" brushRef="#br0" timeOffset="30814.89">1707 3051 1378 0,'0'8'30'0,"0"-3"6"0,-6 5 2 0,3 1 2 0,-5 2-32 0,5 1-8 0,-3-1 0 0,3 5 0 0,-9 1 86 0,3 2 16 15,-3 0 3-15,-6 3 1 0,6-3-28 0,-3 6-6 16,0 4 0-16,1-4-1 0,-1 5-35 0,3-6-8 15,-3 0 0-15,3-4-1 0,0 1-13 0,0-4-2 16,-6 7-1-16,6-7 0 0,3-3-11 0,-2 2 10 16,-4 1-10-16,6-3 10 0,3-3-10 0,-3-2 10 15,-3 2-10-15,3 0 10 16,3 0-116-16,3-8-23 0,-6 3-5 0,6-5-704 0</inkml:trace>
  <inkml:trace contextRef="#ctx0" brushRef="#br0" timeOffset="31366.02">1868 2797 403 0,'0'0'36'0,"0"0"-36"0,0 0 0 0,0 0 0 16,0 0 281-16,-9 10 50 0,0 1 9 0,0-6 3 16,6 8-183-16,-11 1-37 0,2-1-7 0,3 3-2 15,0 0-42-15,3 5-8 0,-15-3-1 0,12 9-1 16,-3-9-2-16,-3 3 0 0,3 1 0 0,3 1 0 16,0-4-41-16,4 5-9 0,-4 0-2 0,3-6 0 15,-3-2-8-15,6 0 12 0,3 5-12 0,0-8 12 0,3-5-12 16,3 3 10-16,-3-3-10 0,3-3 10 0,5-2-10 0,1 2 0 15,6-5 0-15,3-5 8 0,-3-3-8 16,9 0 10-16,-3-6-10 0,2 1 10 0,-2-5-10 0,3 4 0 16,3-9 9-16,-1 2-9 0,7-1 0 0,-6 4 0 15,3-9 0-15,-1 1-12 0,4-1-3 0,-9 1-1 16,9 2 0-16,-7-2 0 16,-5 5-12-16,3 2-2 0,-6 1-1 0,-6 4 0 0,0 6 22 0,-3-2 9 15,-1 2-8-15,-5 8 8 0,-6 0 0 0,0 0-8 16,0 0 8-16,0 0 0 0,0 5 16 0,0 3 8 15,-6 5 1-15,-2 1 1 0,-1 4 4 0,-3 1 1 16,-3 2 0-16,-6 5 0 0,-3-5 1 0,3 6 1 16,0 2 0-16,-2 0 0 0,2 3-6 0,0 5-2 15,0 2 0-15,-3-4 0 0,4 5-12 0,-4-3-2 16,3 2-1-16,0-4 0 0,0 2 1 0,0 2 0 0,6-7 0 16,1 0 0-16,-4 2-11 0,6-7 0 0,3-1 0 0,3 1 8 15,3-3-8-15,0-9 0 0,3 1 0 0,0-3 0 16,3 1 0-16,6-6 0 0,-6 0-14 0,6-3 5 31,-3-5-126-31,6-5-25 0,0-1-4 0</inkml:trace>
  <inkml:trace contextRef="#ctx0" brushRef="#br0" timeOffset="32007.83">2401 3548 1191 0,'0'0'52'0,"0"0"12"0,0 0-51 0,0 0-13 15,0 0 0-15,0 0 0 0,6-5 74 0,3 2 12 16,-6 0 2-16,0 1 1 0,6-3-53 0,-3-1-12 15,3 4-1-15,-3-4-1 0,2-2-22 0,-2 3 8 16,0-5-8-16,0 2 0 0,3 0 8 0,-6 0-8 16,3 2 8-16,0-7-8 0,-6 5 32 0,6 3 1 15,-6-8 1-15,0 7 0 0,0-7 22 0,0 3 4 0,-6-1 0 0,3 0 1 16,0 4-17-16,-3-1-4 0,-3 2-1 0,0 1 0 16,3 2 9-16,-8 3 3 15,-1 8 0-15,0-5 0 0,0 0-3 0,-6 5 0 16,0 5 0-16,-6-8 0 0,4 6 0 0,-4 4-1 0,3-1 0 15,-3-1 0-15,6 0-7 0,1 3-2 0,-4-3 0 16,0 3 0-16,9 5-17 0,-3-2-3 0,6-6-1 0,0 3 0 16,3 0-9-16,4 0-8 0,-1 2 12 15,6 1-12-15,3-6 8 0,0 0-8 0,5 0 0 0,1-5 0 16,3 0 0-16,3 3 0 0,0-6 0 0,3-2 0 16,6-6 0-16,3 3 0 0,-4 0 0 0,4 0 0 15,-3-5 0-15,3-6 12 0,-3 1-1 0,-4-1 0 16,4-2-11-16,-3 0-12 0,0-1 2 0,-6 1 1 15,3 0-6-15,-1 0-1 0,-2 0 0 0,0-9 0 16,-3 9 16-16,-3-3-12 0,-3 3 12 0,0 0-12 16,3-3 12-16,-9-3 0 0,0 6 0 0,0-8 0 0,0 2 0 15,-6 1 0-15,0-3 0 0,3 2 0 0,0 6 0 16,0 0 0-16,-6 0 9 0,-3 7-9 0,3-2 0 16,-3 8 0-16,-3 0 0 0,1 8 0 0,-1-2-10 0,0 2 10 15,-6-1-8-15,3 9 8 0,0-2 0 0,-3-1-8 16,4 3 8-16,2 2 0 0,-3-5-9 0,6 1 9 15,6 4-10-15,0-5 10 16,6 1-146-16,0-1-23 0,0 0-5 0,3-5-862 0</inkml:trace>
  <inkml:trace contextRef="#ctx0" brushRef="#br0" timeOffset="33149.58">2874 3516 518 0,'0'0'23'0,"0"0"5"0,0 0-28 0,0 0 0 0,0 0 0 0,0 0 0 15,9-5 289-15,-6 2 53 0,3-2 10 0,0-3 3 16,-3 3-233-16,3 0-46 0,0-1-10 0,-3-2-2 15,3 0-32-15,0 0-6 0,0 3-2 0,-3-5 0 16,3-1-12-16,-3 6-4 0,3-9 0 0,0 9 0 0,0-5-8 0,-6-1 0 16,3 0 0-16,-3 4 0 0,0-7 28 0,0 4 9 15,-3 2 3-15,-3 0 0 0,3-5-14 0,-3 7-2 16,0 1-1-16,-3 2 0 0,-3 1 14 0,3 2 3 16,-9 2 1-16,6 6 0 0,-9-2-3 0,0 7-1 15,1-5 0-15,-4 10 0 0,-3-4-3 16,3-1-1-16,-3 5 0 0,1 3 0 0,5-2-10 0,3-3-3 15,3 2 0-15,6 4 0 0,-3-4-6 0,3 1-2 16,-3-1 0-16,12 1 0 0,-6 4-12 0,6-4 0 16,6-3 0-16,-6 0-10 0,3 2 10 0,6-5 0 15,0-7 0-15,6 4 0 0,0 1 0 0,6-11-10 16,3 0 10-16,2-5-10 16,-5-1-25-16,3-4-5 0,-3-1 0 0,6-5-1 15,-6-2-3-15,-4-1 0 0,10-2 0 0,-3-3 0 16,0-2-1-16,0-1-1 0,2 1 0 0,1-9 0 0,-3 4 35 0,0-6 11 0,3 2 0 15,-1-2 0-15,-2-2-12 0,0 4 12 0,6-10-12 16,-6 0 12 0,2 6-39-16,-2-6-1 0,0 0 0 0,0 2 0 15,3 1 4-15,-4 7 0 0,-2-2 0 0,3 8 0 0,-3 0 24 0,0 5 12 0,-6 6-10 0,0-1 10 16,-7-2 8-16,4 11 7 0,-9 2 1 0,3-3 1 16,-3 8 46-16,-3 3 9 0,0 0 1 0,0 0 1 15,0 0-12-15,-12 6-2 0,0 2-1 0,4 5 0 16,-7 5-13-16,0 4-2 0,-6-1-1 0,3 5 0 15,0 3-11-15,3 3-1 0,-5 2-1 0,-1 1 0 16,-3 5-4-16,0 2-1 0,0-2 0 0,-3 2 0 0,1 3-10 0,-1-3-3 16,0 11 0-16,3-11 0 0,0 3-12 0,4-5 9 15,-1 2-9-15,6-7 8 0,0-3-8 16,3-1 0-16,3-2 0 0,3-2 0 0,3-3 0 0,0-6 0 16,0 3 0-16,6-2 0 15,3-6-23-15,6 0-9 0,-3-7-3 0,3 2 0 16,0-8-1-16,0 0-1 0,3 0 0 0,6-11 0 15,-7 3-22-15,7-5-4 0,0-3-1 0,3 0 0 16,-3-5-32-16,0 2-6 0,-7 4-2 0,4-4 0 16,0 1 24-16,-3-1 5 0,0 1 1 0,6 2 0 0,-12 2 45 0,6-7 9 15,-4 8 1-15,4 2 1 0,-9-2 18 0,3 0 8 16,0 5-8-16,-3 3 12 0,-3-3 30 0,0 3 6 16,-3 5 0-16,0 0 1 0,0 0 23 0,0 0 5 15,0 0 1-15,-3 13 0 0,0-8-9 0,-6 6-1 0,-3-1-1 16,6 3 0-16,-6-2-13 0,3 2-2 0,1 3-1 0,-1-3 0 15,0 6-25-15,3-6-5 0,-6 0-1 0,9 6 0 16,-3-6-20-16,0 0 0 0,3 1 0 0,3-1 0 16,0 0 8-16,0-5-8 0,3 3 8 0,3-9-8 15,-3 3 0-15,6 1 0 0,0-6 0 0,0 0 0 16,3-6-16-16,2 4-7 0,1-3-1 0,6-6-1 31,-6 3-25-31,6-5-5 0,3 0-1 0,-3-1 0 0,-1 1-7 16,1-5-1-16,-6 4-1 0,9-7 0 0,-9 8 14 0,3-3 3 0,0 0 1 0,2 3 0 15,-11 0 32-15,6-1 7 0,-3 1 8 0,-3 8-13 16,-3-8 13-16,0 5 13 0,-3 5-2 0,-3 3-1 0,0 0 38 0,0 0 7 16,0 0 1-16,0 0 1 0,-3 11 7 0,-3-3 0 15,-3 2 1-15,-3 3 0 0,6 1-10 0,-6-1-3 16,0 0 0-16,3 3 0 0,-2 0-28 0,5-3-7 16,-3 8-1-16,3-7 0 0,-3 4-7 0,3-5-1 15,3 1-8-15,3-1 12 0,0 0-12 0,0 0 0 16,3-2 0-16,3-3 0 0,-6 0 0 0,6 0 0 15,3-3 0-15,6 0 0 0,-10-5 0 0,10 0 0 16,-3 0 0-16,6-8 0 16,-6 3-69-16,3-6-20 0,3 1-4 0,0-1-690 15,-6 3-137-15</inkml:trace>
  <inkml:trace contextRef="#ctx0" brushRef="#br0" timeOffset="33717.06">4235 3307 288 0,'0'0'12'0,"0"0"4"0,0 0-16 0,0 0 0 0,0 0 0 0,3-8 0 15,-3 3 344-15,0 5 67 0,0 0 13 0,0 0 2 0,0 0-237 0,0-5-47 16,-3-1-10-16,0 4-1 0,-3 2-52 0,0-5-11 16,0 10-1-16,-3-5-1 0,-3 2-11 0,0 4-3 15,0-1 0-15,-3 3 0 0,0 3-16 0,3-9-3 16,-5 9-1-16,5-9 0 0,-6 9 4 0,6-6 1 16,-6 3 0-16,6 0 0 0,0 0-16 0,3 3-3 15,0-6-1-15,0 3 0 0,6-3-8 0,-6 3-1 16,4-3-8-16,2-5 12 0,0 8-12 0,3-8 0 15,0 6 8-15,0-6-8 0,0 0 0 0,0 0 0 16,0 0 0-16,0 5 0 0,3 3 0 0,2-8 0 16,1 5 0-16,3-2 0 0,3 2 0 0,3-2 0 15,-6-1 0-15,6 6 0 0,3-5-8 0,-9 0 8 16,3 5-12-16,0-3 12 0,-3 3-16 0,-1 0 4 16,1 2 1-16,-6-2 0 0,0 0 11 0,0 3 0 0,-3 2 0 0,0 0 0 15,-3-5 0-15,-3 5 0 0,0 1 0 16,-3-1 0-16,1 0 0 0,2 0 0 0,-9 1 0 0,9-4 0 15,-12 3 0-15,6-7 0 0,-3 2 0 0,0-3-8 16,0 3 8-16,3-3 8 0,-2-2-8 0,5 2 11 16,-6 0-3-16,0-5-8 0,3 0 12 0,-9 0-4 15,6 0-8-15,0 0 12 0,0 0-12 0,4-5 12 16,-4 0-12-16,6 2 0 0,-6-2 0 0,6-3 8 31,3 3-76-31,-3-9-15 0,3 6-3 0,3-2-1 0,0 2-181 0,3-5-36 16</inkml:trace>
  <inkml:trace contextRef="#ctx0" brushRef="#br0" timeOffset="34300.75">4782 3397 1598 0,'0'0'71'0,"0"0"14"0,0 0-68 15,0 0-17-15,0 0 0 0,0 0 0 0,0 0 110 0,0 0 18 16,0 0 4-16,0 0 1 16,9 0-61-16,0-2-13 0,-3-1-3 0,6 3 0 0,-3 0-26 0,6-8-6 15,0 5 0-15,0 1-1 0,-4 2 16 0,7 0 3 16,-3-6 1-16,6 6 0 0,0-2-28 0,0 2-6 15,0 0-1-15,-1 0 0 0,-2 0-8 0,0 0 10 16,-3-3-10-16,3 3 10 0,-6 0-10 0,3 0 0 16,-4 3 0-16,1-1 0 0,0-2 0 0,-3 6 0 15,0-6 0-15,-3 5 0 16,-3 3-108-16,-3-8-28 0,6 3-4 0</inkml:trace>
  <inkml:trace contextRef="#ctx0" brushRef="#br0" timeOffset="34611.68">4761 3511 518 0,'0'0'46'0,"0"0"-37"0,0 0-9 0,0 0 0 16,0 0 255-16,0 0 49 0,0 0 9 0,0 0 3 15,6 5-165-15,3-5-33 0,-3 0-6 0,0 0-2 16,3 0-26-16,0 0-4 0,0 0-2 0,3 0 0 0,0 0-17 16,0 0-3-16,0 0-1 0,2 0 0 0,-5 0-8 0,9 0-1 15,-3 0-1-15,3-5 0 0,0 5-38 0,6-3-9 16,-3 3 0-16,-7 0 0 0,1-5 0 0,6 5 8 16,-9 0-8-16,6-5 8 0,-6 2-8 0,3 1 0 15,-6 2 0-15,2-3 8 0,-2 3-21 0,-9 0-5 16,0 0-1-16,9 0 0 15,-9 0-185-15,0 0-36 0,0 0-8 0</inkml:trace>
  <inkml:trace contextRef="#ctx0" brushRef="#br0" timeOffset="35150.85">4898 3241 403 0,'0'0'36'0,"0"0"-36"0,0 0 0 0,0 0 0 16,-6-5 271-16,6 5 47 0,0 0 10 0,0 0 1 15,-3 0-144-15,3 0-29 0,-3-8-5 0,3 8-2 16,0 0-55-16,0 0-11 0,0 0-3 0,0-5 0 16,6-1-36-16,-6-2-8 0,6 3-2 0,-3-3 0 15,3 3-13-15,6-3-2 0,-3-3-1 0,6 1 0 16,-3-1 11-16,3-2 3 0,3 0 0 0,-4 0 0 0,1-1-32 0,3 1 0 16,-3-5 0-16,0 2 0 0,0 0 11 15,-6 0-11-15,3-3 12 0,3 6-12 0,-6-5 8 16,2-1-8-16,-2 3 0 0,0-2 0 0,0-1 0 0,-3 3 0 15,3 0 0-15,-3 1 0 0,3 1 0 0,0 4 8 16,-9 2-8-16,3 0 0 0,0 3 0 0,0-3 0 16,-3 8 0-16,0 0 0 0,0 0 19 0,0 0 0 15,0 0 0-15,0 0 0 0,0 0-3 0,0 0-1 16,-3 8 0-16,0 0 0 0,0 2 5 0,3 6 0 16,-6 3 1-16,3-6 0 0,0 5-21 0,0 1-10 15,-3 2 1-15,3-3 0 0,0 1 9 0,-3-3 12 16,3 2-2-16,3-4-1 0,-3 4-9 0,0-5 12 15,0 1-12-15,3-1 12 0,-3-5-12 0,0 2 0 16,3-2 0-16,0 0 0 16,0 3-90-16,0-3-23 0,0-3-5 0,0-5-1085 0</inkml:trace>
  <inkml:trace contextRef="#ctx0" brushRef="#br0" timeOffset="40121.61">6547 3516 288 0,'0'0'12'0,"0"0"4"0,0 0-16 0,0 0 0 0,0 0 0 0,0 0 0 15,0 0 152-15,0 0 28 0,0 0 6 0,0 0 1 16,0 0-63-16,0 0-12 0,0 0-2 0,0 0-1 16,0 0-41-16,0 0-9 15,0 0-2-15,3-8 0 0,3 8-16 0,-6 0-3 0,6-5-1 0,-3-3 0 16,3 3-2-16,-3 5-1 0,0-8 0 0,0 3 0 15,0-1-13-15,0 1-2 0,0-3-1 0,3 3 0 16,-6 2 18-16,0-5 3 0,3 3 1 0,-3-6 0 16,0 3-19-16,-3 0-3 0,3 3-1 0,0-5 0 15,-3-1 9-15,0 0 2 0,0 4 0 0,-3-4 0 0,3-2 1 0,-6 5 1 16,3 0 0-16,0-3 0 0,-3 9 5 0,0-4 1 16,0 1 0-16,1 5 0 0,-4 5-4 0,3-5-1 15,-3 6 0-15,0 2 0 0,-3-3-11 0,0 3-1 16,0-3-1-16,-3 8 0 0,1 1-7 0,-1-1-2 15,-3 0 0-15,3 0 0 0,-6 6 12 0,6-6 3 16,0 5 0-16,4-2 0 0,-1 3-24 0,0-1 0 16,0-4 0-16,6 4 0 0,-3 3 0 0,3-7 0 15,0 1 0-15,6 1 0 0,0-2 9 0,3 1-9 16,0-1 12-16,3-1-12 0,3-3 0 0,3-2 0 16,0 0 0-16,0-2 0 0,0-1 8 0,3 0-8 15,6-5 0-15,0 0 0 0,2 0 0 0,1-5 0 16,6-8 0-16,-3 2 0 15,3-2-25-15,-7 0-12 0,7-1-3 0,-3-1 0 16,-6-4-140-16,3 6-29 0,0-6-6 0</inkml:trace>
  <inkml:trace contextRef="#ctx0" brushRef="#br0" timeOffset="40505.06">7053 2725 288 0,'0'0'25'15,"0"0"-25"-15,0 0 0 0,0 0 0 0,-3 0 312 0,-3 8 58 16,3-8 11-16,0 5 3 0,-3 9-212 0,-2-6-43 16,-1 2-8-16,3 6-1 0,-3 3-42 0,0-1-8 15,-3 3-2-15,0 3 0 0,0 3-8 0,-3-1-1 16,-3 3-1-16,3 3 0 0,-8 5-3 0,2-5-1 15,-6 5 0-15,3 5 0 0,0-8-34 0,-2 11-6 16,2-8-2-16,-3 6 0 0,3-4-3 0,3-1-1 16,1 1 0-16,2-7 0 0,0 2 0 0,6-2 0 15,0-5 0-15,0-1 0 0,6 0-8 0,-3-2 12 16,6-3-12-16,0 1 12 0,0 1-12 0,3-9 0 16,3 4 9-16,-3-10-9 15,3 0 0-15,0 3 0 0,6-6 0 0,0 3 0 0,0-5 0 0,3-3 0 16,0 0 0-16,6-3 0 15,0-8-47-15,-1 1-13 0,-2-1-4 0,3-2 0 16,3-6-228-16,-3 3-45 0</inkml:trace>
  <inkml:trace contextRef="#ctx0" brushRef="#br0" timeOffset="40989.64">6967 3482 403 0,'0'0'36'0,"0"0"-36"0,0 0 0 0,0 0 0 15,6 0 178-15,-6 0 29 0,0 0 5 0,0 0 2 16,0 0-60-16,0 0-12 0,0 0-2 0,0 0-1 0,0 0-22 0,0 0-4 16,0 0-1-16,0 0 0 0,0 0-41 0,6 0-9 15,0 0-2-15,0 0 0 0,0 0-28 0,0-3-7 16,0 1-1-16,0 2 0 0,3 0-24 0,-1-8 0 15,-2 5 0-15,6 0 0 0,0-2 0 0,-3 0 0 16,0 2 0-16,3-7 0 0,-3 7 24 0,0-8 5 16,0 3 2-16,-3 0 0 0,3 3-31 0,0-5-15 15,0 7 2-15,-6-8 0 0,0 9 13 0,-3-9 0 16,5 9 0-16,-5-9 0 0,-3 8 16 0,3 3-4 16,-5-8-1-16,-1 3 0 0,0 5 10 0,-3-5 3 15,-6 5 0-15,0 0 0 0,3 5 9 0,-6 0 3 16,-3 3 0-16,3 6 0 0,4-7-19 0,-7 7-3 15,3-4-1-15,-3 3 0 0,3 3 6 0,0-2 1 16,0-1 0-16,1 0 0 0,5 3 12 0,-3 0 2 16,3 2 1-16,3-7 0 0,0 2-35 0,3 0 0 15,0 3 0-15,3-3 0 0,3 6 0 0,3-6 0 0,0-5-12 16,3 3 3-16,3 2 9 0,0-8 0 0,3 3 10 0,0-3-10 16,3 3 8-16,0-8-8 0,2 0 0 0,-2 0 0 15,9-5-16 1,-3 2-8-16,0-2-3 0,0-3 0 0,2 3-105 0,1-8-20 15,0 2-5-15,-3-2-1 0,0 0-78 0,0-3-15 16,-1 3-3-16</inkml:trace>
  <inkml:trace contextRef="#ctx0" brushRef="#br0" timeOffset="41306.31">7342 3400 115 0,'9'-3'10'0,"-6"3"-10"0,-3 0 0 0,3 0 0 0,0 0 280 0,-3 0 55 16,0 0 10-16,0 0 3 0,0 0-132 0,0 0-27 15,0 0-5-15,0 8 0 0,0-3-64 0,-3 3-13 16,3 0-3-16,0 3 0 0,-3-3-28 0,0 2-5 15,0 4-2-15,0-4 0 0,-3 1-17 0,0 2-3 16,0 0-1-16,0-2 0 0,0 2-16 0,0 0-4 16,0 1-1-16,0-4 0 0,0 1-9 0,1-3-2 15,2 2 0-15,0-2 0 0,0-2-7 0,3-1-1 16,0 3-8-16,0-8 12 0,0 0-12 0,0 0 8 16,0 0-8-16,6-8 0 0,-1 3 10 0,4 5-10 15,-3-11 10-15,3 3-10 0,-3 0 0 0,3 3 8 16,-3-8-8-16,3 5 0 0,-3 2 0 0,3-4 0 15,-3 2 0-15,0 0 0 0,3-5 0 0,0 7 0 16,-3-2 0-16,3-5 0 0,2 8 0 0,-2-8 0 16,0 2 0-16,0 0 0 0,6 1 0 0,-3 2-15 15,0-5 3-15,0-1 1 16,3 1-95-16,3 0-19 0,-3 2-4 0,-1 4-680 0,-2-7-136 0</inkml:trace>
  <inkml:trace contextRef="#ctx0" brushRef="#br0" timeOffset="41808.41">8521 3019 288 0,'0'0'25'0,"0"0"-25"0,0 0 0 0,-3 0 0 16,-3 8 294-16,0 0 54 0,-3 2 10 0,0-2 2 16,-6 11-184-16,3-6-38 0,0 0-7 0,-3 6-2 15,1 7-53-15,-4-7-10 0,3 5-2 0,0-1-1 16,-3 4-26-16,0-1-5 0,0 1 0 0,1 5-1 15,-4-6-14-15,0 0-2 0,0 1-1 0,0 2 0 16,0-5-14-16,3 0 8 0,1 2-8 0,5-7 0 16,0-1 0-16,3-2-20 0,-3-3 4 0,6 0 0 15,3-2-58-15,3-3-11 0,-3-3-3 0,3-5-568 16,0 0-115-16</inkml:trace>
  <inkml:trace contextRef="#ctx0" brushRef="#br0" timeOffset="42306.88">8565 2810 1605 0,'-3'-5'71'0,"3"5"15"0,0 0-69 0,3-6-17 16,-3 6 0-16,0 0 0 0,0 0 133 0,0 0 23 15,0 0 5-15,0 0 1 0,-9 11-63 0,4 2-13 16,-4 0-2-16,-3 1-1 0,3 4-42 0,0 3-8 15,0 6-1-15,0-6-1 0,-3 5 6 0,0-2 2 16,0 3 0-16,0 4 0 0,-3-4-15 0,4-1-4 16,2 6 0-16,-3-6 0 0,3 1-9 0,3-1-3 15,3 1 0-15,0-9 0 0,0 1-8 0,6-6 0 16,-3 0 0-16,6-5 0 0,3 0 0 0,3-2 0 0,3-6 8 0,2-6-8 16,4 4 0-16,0-9 8 15,0 3-8-15,3-10 8 0,6 4-8 0,-1-2-11 0,4-2 3 16,-3-1 0-16,-6-4 8 0,2 1 9 0,-5 1-1 15,3 3-8-15,0-3 0 0,-3 2 0 0,0 1-10 16,-1 2 10-16,-5-3-15 0,3 6 5 0,0 0 1 0,-6 7 0 16,-3-4 9-16,-3 2 0 0,0 5 0 15,0 1 0-15,-3-1 0 0,-3 3 0 0,0 0 0 0,-3 8 0 16,-3 2 0-16,0-2 8 0,-9 6-8 0,3-1 11 16,3 5 17-16,0-4 4 0,-6 4 1 0,3 3 0 0,-3 0-13 15,4 6-2-15,-4 2-1 0,-3 0 0 0,3 3-6 0,-6 0-2 16,3-6 0-16,0 6 0 0,0-6-9 15,1 1 12-15,-1-1-12 0,3-2 12 0,0-3-12 0,6 0 0 16,-3-2 0-16,6-1 8 0,0 1-8 0,3-3 0 16,0-3 0-16,3 0 0 0,3-2-9 0,3-3-1 15,3-6 0-15,0 4 0 16,0-1-123-16,3-5-25 0,0 0-5 0,0-5-1017 0</inkml:trace>
  <inkml:trace contextRef="#ctx0" brushRef="#br0" timeOffset="42906.21">8929 3466 1436 0,'0'0'64'0,"0"0"12"0,0 0-60 0,0 0-16 0,0 0 0 0,0 0 0 16,0 0 90-16,0 0 15 0,8 3 3 0,1-3 1 15,0 0-44-15,0-3-9 0,-3 0-1 0,3-2-1 16,-3 0-38-16,3 2-7 0,-3-7-1 0,3 2-8 15,0 0 11-15,0 2-11 0,0-2 10 0,-3-5-10 16,0 8 10-16,0-6-10 0,-3 1 10 0,-3 5-10 16,3-6 32-16,-3 0 0 0,-3 6 0 0,3-8 0 15,-6 8 12-15,3-3 4 0,-6 2 0 0,0-4 0 16,0 7-5-16,-3-2-1 0,0 2 0 0,0 3 0 16,-3 3 10-16,0 2 1 0,-5 3 1 0,-4 3 0 15,9 4-29-15,-3 1-5 0,-3 0-2 0,3 3 0 16,6-3 2-16,0 2 0 0,4 1 0 0,-1 2 0 0,3-5-20 15,0 5 0-15,3-3 8 0,0-2-8 16,6 0 0-16,-3-3 0 0,3 1 0 0,3 1 0 0,0-4 0 16,6 2 0-16,5-13 0 0,4 3 0 15,3 2-16-15,0-10 0 0,6 2 0 0,-4-2 0 16,4-6-17-16,-3 1-4 16,3 5-1-16,-1-9 0 0,-5 1-6 0,0 5 0 0,0-5-1 15,-6 8 0-15,0-6 23 0,-3 3 5 0,-1 3 1 0,-5 0 0 0,0 2 16 0,0 3 0 16,-9 0 0-16,0 0 0 0,0 0 0 0,0 8 0 15,-3 2 10-15,0-2-2 0,-3 0 19 0,0 3 4 16,3 2 1-16,-3-8 0 0,0 3 4 0,0 0 2 16,4 0 0-16,-4 3 0 0,3-6-9 0,0 3-1 15,3-8-1-15,0 0 0 0,0 0-9 0,0 0-2 16,0 0 0-16,0 0 0 0,0 0-4 0,9-8-2 16,-4 3 0-16,1-1 0 0,3-1-10 0,-3-1 0 15,3 2 9-15,-3-2-9 0,-3-2 0 0,6 2 0 0,3 0 0 16,-3 3 8-16,0-6-8 0,0 3 0 0,0 0 0 15,3 3 0-15,3-6 0 0,-4 3 0 0,1 0 0 0,0 0 0 32,3 3-27-32,0-5-3 0,-3 2-1 0,3 0 0 0,-6-3-165 0,0 3-34 15,3-5-6-15</inkml:trace>
  <inkml:trace contextRef="#ctx0" brushRef="#br0" timeOffset="43573.93">9872 2969 2055 0,'0'0'45'0,"0"0"10"0,9-3 1 0,0 3 2 0,0-3-46 16,3 1-12-16,0-6 0 0,3 2 0 0,5 1 53 0,-5-3 9 15,3-2 2-15,0 7 0 0,-3-10-38 0,0 7-7 16,3-7-2-16,0 0 0 0,-1 2-9 0,-2-2-8 15,0 5 12-15,0-5-12 0,-3 0 9 0,0 0-9 16,0-1 0-16,0 4 9 0,-3-3-9 0,0-1 0 16,-4 6 9-16,1-5-9 0,0 5 23 0,-3-5 0 15,0 0 0-15,-3 2 0 0,-3 3 9 0,3-5 3 16,-6 2 0-16,0 3 0 0,-2 1-3 0,-1-4-1 16,-3 8 0-16,-3-2 0 0,0 0-7 0,-3 5-2 0,0 5 0 15,-3 0 0-15,-2 3 18 0,-4 0 3 0,-6 5 1 16,3 3 0-16,1 0-22 0,2 5-4 0,-3 3-1 0,-3 3 0 15,0 4 1-15,4 1 0 0,5 3 0 0,0 2 0 16,3-3-4-16,0 3-1 0,1 0 0 16,-1 0 0-16,6 0 3 0,-3 3 0 0,0-1 0 0,6 1 0 15,-3-5-16-15,3 2 0 0,4-6 0 0,2 4 0 16,0-9 0-16,3 1-12 0,0-4 12 0,3-7-10 16,3 0 10-16,0-3 0 0,3 1 0 0,0-6 0 15,-1-3 0-15,4-2 0 0,0-3-9 0,0-3 9 16,3 0-9-16,-3 1 9 0,3-9-12 0,0 3 12 15,3 0-17-15,0-5 3 0,3 0 1 0,-4-6 0 16,4 6-4-16,0 2-1 0,0-2 0 0,-3 3 0 0,3-4 7 16,-3 9 2-16,-1-6 0 0,-2 9 0 0,0 2 1 0,-3 0 0 15,-3 8 0-15,0-8 0 0,-3 5 8 0,0 0 0 16,-3 6 0-16,-3 0 0 0,0-4 0 0,-3 4 0 16,0-3 0-16,-3 5 0 0,-3-5 0 0,3 3 0 15,1 2 0-15,-1-8 0 0,-3 8 0 0,3-5 8 16,-3 6 0-16,3-9 0 0,0 3 8 0,0 5 3 15,0-8 0-15,3 3 0 0,0-2-3 0,0 2-1 16,3-1 0-16,0 4 0 0,0-8-15 0,3 7 0 16,0-4 0-16,0 2 0 0,0-8 0 0,6 2 0 15,0 1 0-15,6 5 0 0,-3-8 0 0,3 0 0 16,3 0 0-16,3-6 0 16,0 4-83-16,-4-1-9 0,1 1-3 0,0-4 0 15,0 4-135-15,3-4-27 0</inkml:trace>
  <inkml:trace contextRef="#ctx0" brushRef="#br0" timeOffset="44443.33">10229 3328 633 0,'6'-13'28'0,"-6"13"6"0,0 0-34 0,3-2 0 16,-3-4 0-16,0 6 0 0,0 0 288 0,0 0 50 16,0 0 10-16,0 0 3 0,-3 6-187 0,0-4-36 0,-3 4-8 0,0 7-2 15,0-3-44-15,-2 4-9 0,2 1-1 0,0 4-1 16,-3-6-18-16,0 0-3 0,0 6-1 0,-3-6 0 15,3 3-11-15,0 0-2 0,0-3-1 0,3 0 0 16,-3 1-10-16,6-1-1 0,-3-5-1 0,0 2 0 16,3-2-15-16,3 6 9 0,0-14-9 0,0 0 8 15,0 0-8-15,0 0 0 0,9 2 0 0,0-2 0 16,0-2 0-16,3-6 0 0,3 2 0 0,0-4 8 16,0-1-8-16,0-2 0 0,5 2 0 0,1-2 0 15,-3-5 0-15,3 2-14 0,-3 2 2 0,0 1 0 16,0 0 12-16,-1 2 0 0,1-2 0 0,-3 3 0 15,0-1 8-15,-3 6 2 0,0-1 0 0,-3 4 0 16,0-1-10-16,-9 3 0 0,0 0 0 0,6 5 0 16,0 1 0-16,-3 2 0 0,-6 0 0 0,3 2 0 15,-6 3 20-15,3-2 1 0,-6 0 1 0,0 2 0 0,3 0-22 0,-3 0 0 16,0 1 0-16,0 1 0 0,0-7 8 0,3 0 1 16,0 3 0-16,3 2 0 0,-3-10-9 0,3 2 0 15,0 0 0-15,3-5 0 0,0 0 0 0,0 0 0 16,0 0 0-16,0 0 0 0,9-5 0 0,3 2 0 15,0-2 0-15,3-3 0 0,0 3 0 0,0-6 0 16,3 3 0-16,2 0 0 0,1-7 0 0,-3 4 0 16,0-2 0-16,-3-1 0 0,3 1-13 0,-3 0 1 15,2 2 1-15,1-2 0 0,-6 3 2 0,3-1 0 16,-6 0 0-16,3 4 0 0,0-1 9 0,0 5 0 16,-3 0 0-16,-3 3 0 0,0 0 0 0,-6 0 17 15,0 0-2-15,0 6-1 0,0 4-14 0,0 1 0 16,-3 2 0-16,-3 0 0 0,0 0 0 0,0-2 0 15,0 0-11-15,0-1 11 0,0 6 0 0,-3-5 18 0,3 2-2 16,0 0 0-16,3 0-4 0,-3-5 0 0,3 3-1 0,0 2 0 16,0-8-11-16,3 3 0 0,3-2 0 0,0 4 8 15,0 1-8-15,0-9 0 0,3 4 0 0,0-1 0 16,3-5-14-16,0 0-5 0,6-5-1 0,-3 2 0 16,3 0-164-16,-1 1-34 0,7-9-6 15</inkml:trace>
  <inkml:trace contextRef="#ctx0" brushRef="#br0" timeOffset="45043.52">11030 3453 1983 0,'-3'5'44'0,"0"0"8"0,3-2 3 0,0-3 1 0,-3 5-45 0,3 1-11 15,-3-4 0-15,3-2 0 0,0 0 64 0,0 0 12 16,3 6 1-16,-3-6 1 0,6 5-44 0,-6-5-9 15,0 0-1-15,9 0-1 0,0-8-4 0,0 5-1 16,-3 1 0-16,0-6 0 0,3 2-9 0,0-2-1 16,0 3-8-16,-4-3 12 0,4-2-4 0,-3 2-8 15,0-6 11-15,0 1-11 0,0 3 20 0,0 2-4 16,0-5 0-16,-3-1 0 0,-3 1-5 0,0 0-2 16,0-6 0-16,-3 6 0 0,0 0-9 0,0 5 0 15,-6 3 9-15,6-3-9 0,-6 5 20 0,0 3 0 16,-2 3 0-16,-1 5 0 0,-3-6 13 0,0 9 3 15,-6 2 0-15,0 0 0 0,0 6 12 0,-2-6 4 0,-4 6 0 0,3 2 0 16,0-3-32-16,3 3-7 0,0-7-1 0,4 4 0 16,5 1 0-16,0 2-1 0,3-8 0 0,0 6 0 15,6-6-11-15,3-5 0 0,-3 2 0 0,6 1 0 16,3 0 20-16,3-6 1 0,6 3 1 0,0-6 0 16,2-4-45-1,4-4-9-15,3 4-1 0,-3-3-1 0,3-6-14 16,-3 0-2-16,2-5-1 0,-2 1 0 0,0 1 3 15,0-1 0-15,0 1 0 0,0-2 0 0,-4 3 22 0,1-8 5 0,0 5 1 0,-3 3 0 16,3 0 20-16,-6 5 0 0,0-3-9 0,-6 9 9 16,0-6 18-16,0 2 7 0,-6 6 2 0,0 0 0 0,0 0-3 0,-9 14-1 15,3-1 0-15,0 0 0 0,-3 0 14 0,-3 0 3 16,3 1 1-16,0 4 0 0,0-5-31 0,3 1-10 16,0-1 0-16,3 5 0 0,3-4 0 0,0-1 0 15,0 0 0-15,0-8 0 0,3 3 0 0,0-5 0 16,3 0 0-16,0 5 0 0,3-8 0 0,3 0 0 15,0-6 0-15,3 4 0 16,0-4-51-16,-1-2-10 0,1 3-3 0,3-6 0 16,0 1-76-16,3 5-16 0,0-9-4 0,0-1 0 15,-1-1-51-15,1-3-10 0,18-15-3 0,-12-6 0 16</inkml:trace>
  <inkml:trace contextRef="#ctx0" brushRef="#br0" timeOffset="45330.99">11914 2543 2379 0,'0'0'52'0,"0"0"12"0,0 0 1 0,-6 2 2 0,0 4-54 0,0-1-13 0,-3 3 0 0,0 2 0 15,-3 4 94-15,-2-1 16 0,-4 8 3 0,0-2 1 16,-3 7-48-16,0-5-10 0,0 11-1 0,-2 0-1 16,2-1-17-16,-3 9-3 0,0 0-1 0,0 2 0 15,0 0-11-15,4-2-2 0,-1 5-1 0,0 0 0 16,3 3-19-16,3-3 8 0,-3-6-8 0,0 6 0 15,4-5 8-15,-1-6-8 0,3 4 0 0,0-7 0 16,3 4 0-16,0-12 0 16,6-1 0-16,0-6 0 0,3-1 0 0,0-7 0 0,3 3 0 0,0-3 0 15,3 0-18-15,3-3-1 0,3 0 0 0,-3-5 0 16,3 0-19-16,0-5-4 16,-1 5-1-16,4-11 0 0,0 4-97 0,0-1-19 15,0 2-4-15,3-7-614 0,-3 0-123 0</inkml:trace>
  <inkml:trace contextRef="#ctx0" brushRef="#br0" timeOffset="45826.82">11944 3262 403 0,'0'0'36'0,"0"0"-36"16,0 0 0-16,0 0 0 0,3-2 230 0,3-4 39 15,0 1 8-15,0 0 2 0,-3 2-137 0,0-2-27 0,3-3-6 0,-3 3-1 16,2-1-36-16,-2 4-8 0,0-4-2 0,-3 6 0 16,3 0 1-16,-3 0 0 0,0 0 0 0,0 0 0 15,0 0 9-15,0 0 1 0,-6-8 1 0,3 6 0 16,-2-1-1-16,2 3 0 0,-3 0 0 0,-3 0 0 16,3 0-16-16,-3 0-3 0,-3 3-1 0,3 2 0 15,0 0-11-15,0 3-2 0,-3 3-1 0,0-3 0 16,0-3-16-16,3-2-3 0,1 2-1 0,-1 3 0 15,0-3-19-15,6 3 0 0,0 3-8 0,0-9 8 16,3 9-16-16,3-6 2 0,3 3 1 0,0-2 0 16,0 2 13-16,0-1 0 0,2 4 0 0,-2-6 0 15,6 6 0-15,-3 0 8 0,0-6 0 0,0 5-8 16,-3 4 0-16,3-4 0 0,-3-2-10 0,0 3 10 16,-3-9-59-16,3 9-4 0,-6 5-1 0,3-3 0 15,-3-13 52-15,0 0 12 0,0 11 0 0,0-3 0 16,0 5 0-16,-3-3 0 0,0 4 0 0,-3-9 0 0,3 3 0 0,-3 0 0 15,-3 2 0-15,0-2 0 0,-3-2 0 0,0 2 0 16,3-6 0-16,-3 1 0 0,-2-1 29 0,-1-2 9 16,-3 0 2-16,0-2 0 0,0 2-22 0,0-3-4 15,-3 1-1-15,7-6 0 0,-1 2-13 0,-3 1 0 16,0-3 0-16,0 0 0 16,3-2-133-16,0 2-30 0,0-6-5 0,6 1-1027 15</inkml:trace>
  <inkml:trace contextRef="#ctx0" brushRef="#br0" timeOffset="47095.44">12292 3405 1605 0,'0'0'71'0,"0"0"15"0,3 5-69 0,-3-5-17 15,0 0 0-15,0 0 0 0,0 0 118 0,0 8 20 16,3-2 4-16,-3-6 1 0,0 2-69 0,3 1-14 15,0 5-2-15,3-8-1 0,-3 0-26 0,3 0-6 16,0 0-1-16,0-5 0 0,0-1-3 0,0-2-1 16,0 3 0-16,0-3 0 0,0 3-7 0,-1-3-1 15,1 0-1-15,0-5 0 0,-3 0 1 0,0-1 0 0,3 4 0 0,-3-3 0 16,0-6 2-16,-3 3 1 0,0 3 0 0,0 0 0 16,0-3 9-16,-3 0 3 0,3-3 0 0,-3 6 0 15,-3-5-27-15,0 10 0 0,0-3 0 0,0 3 0 16,-5 3 15-16,2 2-3 0,-3 3 0 0,0 0 0 15,-6 3 0-15,0 7 0 0,0-4 0 0,-3 4 0 16,1 4-3-16,2-1-1 0,3 3 0 0,0-3 0 16,-6 3-8-16,3 2 0 0,3 1 0 0,1 2 0 15,2 3 0-15,0-6 0 0,-3 4 0 0,9 4 0 0,0-8 8 16,0 1 0-16,3-6 0 0,0 3 0 0,6 3-8 16,0-11-12-16,3 2 2 0,0-2 1 0,6-3 9 0,3 3 9 15,0-8-1-15,2 0-8 0,4 0 0 0,0-8 0 16,3 3 0-16,3-5-12 0,-1-1 35 0,4-5 7 15,-3 0 2-15,-3 3 0 0,0-6-32 0,-4 6 0 16,-2-5 0-16,0 2 0 0,-3-3 0 0,0 6-20 16,-6 0 4-16,3 0 0 0,-3-1 16 0,0 4 0 15,-6 2 0-15,3 0 0 0,-3 3 12 0,-3 5 2 16,0 0 1-16,0 0 0 0,0 0-15 0,0 0 0 16,-9 2 0-16,3 9 0 0,-3-3 0 0,0 5 0 15,3 0 0-15,-3 6 0 0,0-1 32 0,3-2 12 16,-3 3 4-16,3-1 0 0,0-5-57 0,0 6-11 15,3-3-3-15,0 0 0 0,0-6 23 0,6 1 0 16,-3-3 0-16,3 2 0 0,3-2 0 0,0-8 0 16,-6 0 0-16,12 6 0 0,3-6 14 0,-3 0 7 0,3-6 2 15,3-2 0-15,-1 3-23 0,4-8 0 0,-3 5 0 0,6-3 0 16,-6-2 0-16,3-3 0 0,0 3 0 0,-1-3 0 16,1 3 0-16,0-3 0 0,-6 3 0 0,3-3 0 15,-3 0 0-15,-3 3 0 0,-1 0 0 0,-2-1 0 16,0 4 0-16,-6 2 0 0,3 3 0 0,-6 5 0 15,0 0-16-15,0 0-7 0,0 0-1 0,0 0-1 16,0 0 40-16,0 0 8 0,-3 5 1 0,0 0 1 16,-3 3-25-16,0 0 0 0,-3 3 0 0,1 2 0 15,-4 3 0-15,3 0-9 0,3-1 0 0,-3 4 0 16,0-6 9-16,0 0 12 0,3-2-2 0,3 2-1 16,0-2-9-16,0-1 0 0,0 4 0 0,6-6 0 0,0 2 0 15,0-2 0 1,3-3 0-16,-3-2 0 0,6 2 0 0,0 1 0 0,0-6 0 0,0 2 0 0,3-2 0 0,-1-2 0 15,4 2 0-15,0-6 0 0,3 1 0 0,-3 2 0 16,3-10 0-16,-3 8 0 0,3-8 0 0,-1-1 0 16,1 1 0-16,3 0 0 0,-3 0 0 0,3-1 0 15,-3-4 0-15,0 5 0 0,-4-6 0 0,-2 3 0 16,-3 6 0-16,0-3 0 0,0-1 0 0,0 4 0 16,0-1 0-16,0 6 0 0,-3-3-11 0,-6 8-4 15,0 0-1-15,0 0 0 0,0 0 16 0,0 0 0 16,-6 8 0-16,3-3 0 0,0 6 12 0,-3-1 3 15,0 4 0-15,0-1 0 0,-3 5-15 0,3-4 0 16,-3 4 0-16,3-2 0 0,0 2 0 0,0-7 0 16,3 2 0-16,1 0 0 0,-1-5 0 15,6 6 0-15,-3-6 0 0,2 2 0 0,4-2 0 0,0 0 0 0,0-3 0 0,3 3 0 16,3-2 0-16,0-1 0 0,-3-3 0 0,0-2 0 16,6 0 0-16,0 0 0 0,0-2 0 0,-1 2 0 31,4-8-100-31,3 3-22 0,-3-1-5 0,0-2-717 0,0-5-144 0</inkml:trace>
  <inkml:trace contextRef="#ctx0" brushRef="#br0" timeOffset="47651.81">13566 3281 1497 0,'0'0'66'0,"0"0"14"0,0 0-64 0,0 0-16 16,6 0 0-16,3-8 0 0,0 5 105 0,0 1 18 15,0-4 3-15,3 4 1 0,-3-1-67 0,-1 0-12 16,-2-7-4-16,3 7 0 0,-9 3-18 0,0 0-4 16,0 0-1-16,0 0 0 0,0 0 18 0,0 0 3 15,0 0 1-15,0 0 0 0,0-5 49 0,0 5 9 16,-6-8 3-16,0 8 0 0,-2-5-32 0,-4 5-7 15,-3 0-1-15,3 0 0 0,-3 0-26 0,0 5-6 16,0-2 0-16,0 2-1 0,0 0 6 0,4-5 2 16,-1 5 0-16,-3 3 0 0,3-5-20 0,0 0-4 0,3 5-1 15,0-3 0-15,0 3-14 0,6-3 0 16,-3 3 8-16,3-3-8 0,3 3 0 0,3 6 0 16,0-9 0-16,0 3 0 0,3 0 0 0,3 2 0 0,0-4 0 15,3 2-10-15,-3-1 10 0,3 1 0 0,-3 3-9 0,0 2 9 31,-1-5-32-31,1 3-1 0,0-3-1 0,0 2 0 0,0-2 34 0,0-3 0 0,-3 6 0 0,-3 0 0 16,0-6 0-16,0 3 0 0,0 0 0 0,-3 2 0 16,3-2 0-16,-3-2 0 0,-3-1 0 0,0 5 0 15,0-4 0-15,-3-1 0 0,0 0 0 0,0 3 0 16,-3-5 0-16,0 0 0 0,3-1 0 0,-3 4 0 16,1-6 0-16,-4 0 0 0,-3 0 0 0,0 0 0 15,0 0 0-15,-3 0 0 0,0 0 0 0,0 0 0 16,1 0 0-16,-1 0 0 0,-3-6 0 0,3 4 0 15,-3-4 0-15,0 1 0 0,0 0 0 0,1 2 0 16,2-5-109-16,0 3-15 16,0-3-4-16,9 3-716 0,0-1-144 0</inkml:trace>
  <inkml:trace contextRef="#ctx0" brushRef="#br0" timeOffset="48510.95">13911 3360 1494 0,'0'0'66'0,"3"-5"14"0,-3 5-64 0,0 0-16 16,0 0 0-16,0 0 0 0,0 0 127 0,-3 3 22 16,-3 5 5-16,0 5 1 0,0 0-71 0,-2 5-13 15,-1 1-3-15,0 7-1 0,-3 4-13 0,0 1-2 16,0 1-1-16,-3 2 0 0,0 9 1 0,0-1 1 16,-3 3 0-16,1 3 0 0,-4-6-22 0,0 0-5 15,-6 1-1-15,3-4 0 0,-2 4-13 0,8-9-4 16,3 1 0-16,-3 4 0 0,3-4 15 0,3 2 2 15,0-11 1-15,0 1 0 0,0-4-34 0,1 4-8 16,2-3 0-16,0-8-1 0,3-3 17 0,0-5 0 16,0 0 0-16,3-6 0 0,0 1 0 0,0-3 14 15,0-3-1-15,3 3 0 0,0-10 3 0,3-6 0 0,3-3 0 16,0-7 0-16,0-3-16 0,3-6 9 0,0-4-9 0,2-1 8 16,4 0-18-16,3 3-4 0,0-2-1 0,6-1 0 15,0 0 27-15,3-13 4 0,-4 3 2 0,1-3 0 16,-3 3-18-16,0 10 0 0,-3 0 0 0,3 6 0 15,-4 2 0-15,1 1 0 0,0 4 0 0,0-5 0 16,-3 3 0-16,3 5 0 0,0-10 0 0,2 5 0 16,-2 0 13-16,0 10-4 0,-3 1-1 15,6 2 0-15,0 0-8 0,2 0 0 0,1 3 0 0,0 0 0 16,0-1 0-16,3 4 0 0,-1 2 0 0,-5 3-11 16,0 2 11-16,-3 11 0 0,0-3-9 0,-6 3 9 15,0 5 0-15,0-5 0 0,-6 11 0 0,-1-1 0 0,1-2 9 0,-3 8-9 16,-3-5 10-16,-3 7-10 0,0-7 12 0,0 2-4 15,-2-3-8-15,-1 3 12 0,-3-7-3 0,3 4-1 16,-3-5 0-16,-3 1 0 0,3-1 10 0,-6-5 2 16,3 2 0-16,0-2 0 0,-6 0 3 0,4 3 1 15,-4-11 0-15,0 5 0 0,-3-5-11 0,0 3-1 16,0 2-1-16,0-10 0 0,4 2-11 0,2 0 8 16,-3 1-8-16,0-6 8 0,6 3-8 0,-3-1 0 15,3-2 0-15,3-2 0 0,0 2 0 0,6-3-9 16,-3 1 0-16,9-1 0 15,0-2-63-15,6 0-12 0,3 5-2 0,3-6-1 16,3 1-68-16,0 0-13 0,6 0-4 0,0 2-947 0</inkml:trace>
  <inkml:trace contextRef="#ctx0" brushRef="#br0" timeOffset="48910.83">14525 3236 1792 0,'0'0'40'0,"0"0"8"0,0 0 1 0,2-5 1 0,-2 2-40 0,0 3-10 0,3-5 0 0,-3 5 0 16,0 0 84-16,0 0 16 0,3 0 2 0,3 5 1 16,-6-5-36-16,0 8-7 0,0 0-2 0,0 2 0 15,-3 4 5-15,0-1 1 0,-3 0 0 0,4 0 0 16,-4 1-16-16,3-1-4 0,-3 5 0 0,0-4 0 0,0-1-19 0,0 0-4 15,0-5-1-15,3 2 0 0,0-2 10 0,3-8 2 16,-3 8 0-16,3-8 0 0,0 0-17 0,0 0-3 16,-6 6-1-16,6-6 0 0,0 0 0 0,0 0 0 15,0 0 0-15,0 0 0 0,0 0 2 0,6-3 1 16,-3 0 0-16,3 1 0 0,0-4-14 0,0-2 0 16,0-2 0-16,3 2-10 0,0-3 10 0,2 1 0 15,-5 5 0-15,3-9 0 0,0 1 0 0,3 2 0 16,-3 4 0-16,0-7 0 0,3 1 0 0,-6 2 0 15,6 4-8-15,-3-1 8 0,0-3 0 0,0 0 0 16,-1 6 0-16,4-8 0 16,-3 8-16-16,0-3-8 0,0 2-2 0,3 6 0 15,0-8-138-15,-3 8-28 0,3-2-6 0,-3 2-923 0</inkml:trace>
  <inkml:trace contextRef="#ctx0" brushRef="#br0" timeOffset="49492.08">14944 3344 1681 0,'0'0'74'0,"0"0"16"0,3 8-72 0,-3-8-18 0,0 0 0 0,6 6 0 15,-3 2 106-15,3-8 18 0,0 2 3 0,3 1 1 16,-6-1-61-16,6 4-12 0,0-6-3 0,0 0 0 16,0 0-22-16,0-6-5 0,-3 1-1 0,2 3 0 15,1-6-3-15,0 2-1 0,0-4 0 0,0 2 0 16,-3 0-1-16,3-5-1 0,-3-1 0 0,0 4 0 15,0 2 22-15,-3-3 5 0,0 1 1 0,0-1 0 0,-3-2-10 0,0 5-1 16,-3-5-1-16,0-3 0 0,3 3-3 0,-3 2-1 16,-3-2 0-16,0 2 0 0,0 3-30 0,-6 3 0 15,3-3 0-15,-3 8 0 0,-6 0 21 0,4 0-1 16,-4 8-1-16,-3-3 0 0,0 3-7 0,0 5 0 16,0 6-1-16,1-6 0 0,2 6-11 0,0 2 0 15,3-3 0-15,0 1 8 0,0 2 17 0,6 0 3 16,3-2 1-16,3 2 0 0,0-3-29 0,3 1-13 15,6-6 1-15,0 6 0 0,3-11 21 0,3 2 5 16,6-2 1-16,-3-3 0 0,0-2-15 0,6 2 0 16,-1-5 0-16,1-5 0 0,0 2 0 0,0-2 0 15,3-5 0-15,-6 2 0 16,2 0-28-16,-2-6-1 0,-3-1-1 0,3-1 0 16,-3 3 17-16,-3-1 3 0,0 1 1 0,0 0 0 0,-1 0 9 15,-2-1 0-15,-3 4 0 0,0 2-8 0,-3-3 8 0,0 9 0 16,-3 2 0-16,0 0 0 0,0 0 0 0,0 0 0 0,0 0 0 15,-6 2 0-15,3 9 0 0,-3-6 0 0,0 6 0 0,0 5 8 16,4-3-8-16,-1 0 12 0,0 3-4 0,3 0 0 16,-3-3-8-16,6-2 0 0,-3 4 0 0,6-7 0 15,-4 0 0-15,4-2 12 0,0-1 0 0,3-2-1 16,0-1-11-16,3-2 0 0,3 0 0 0,0-2 0 16,3-1 0-16,0-2 0 0,-3-1 8 0,5-2-8 15,-5 0 0-15,0-2-9 0,0 2 9 0,0-5-13 16,0 0-99-16,0-1-20 15,-3 4-4-15,-4-4-693 0,1-1-139 0</inkml:trace>
  <inkml:trace contextRef="#ctx0" brushRef="#br0" timeOffset="49672.18">15179 2738 2347 0,'0'0'52'0,"0"0"10"0,0 0 2 0,0 0 2 0,0 0-53 0,0 0-13 16,6 0 0-16,3 0 0 0,0 0 18 0,3 0 1 16,3-5 0-16,6 5 0 0,0 0 1 0,-4 0 0 15,4 0 0-15,0 0 0 16,0 0-43-16,-3 0-8 0,3 5-1 0</inkml:trace>
  <inkml:trace contextRef="#ctx0" brushRef="#br0" timeOffset="50613.03">15501 3450 403 0,'0'0'36'0,"0"0"-36"16,0 0 0-16,0 0 0 0,0 0 182 0,3 5 30 15,-3-5 5-15,3 8 2 0,-3-8-41 0,6 6-8 16,-6-6-2-16,6 8 0 0,-3-6-48 0,-3-2-11 16,0 0-1-16,9 6-1 0,-9-6-29 0,3 5-6 15,-3-5 0-15,8 0-1 0,-8 0-18 0,6 0-3 16,3 0-1-16,-3-8 0 0,3 3-21 0,3-1-4 16,-3-2 0-16,3 0-1 0,0-2-15 0,0 2-8 15,3-5 10-15,-3-1-10 0,2-1 8 0,1-1-8 16,-3 3 0-16,3-6 0 0,-3 0 11 0,-3 4-11 0,0-4 12 0,-3-5-12 15,0 8 9-15,-3-2-9 0,-3-3 0 0,-3 2 9 16,-3 6-9-16,-3 0 0 0,0-1 0 0,0 7 8 16,-6 1-8-16,3 6 0 0,-6 0 0 0,4 0 0 15,-1 8 15-15,-3 0 1 0,-3 3 0 0,3 2 0 16,0 0-7-16,-3 6-1 0,4-6 0 0,-4 5 0 16,3-2-8-16,3 3 0 0,0-1 0 0,3 4 8 15,0-4-8-15,6 1 0 0,3-4 0 0,3 4 0 16,3-6-8-16,6 0 8 0,0-2 0 0,3 0 0 15,3-1 0-15,0-7-11 0,3-1 11 0,0 1-8 16,-1 2 0-16,1-5 0 0,0-5 0 0,3 2 0 16,0-2-6-16,0-3-1 0,0 3 0 0,-1-3 0 15,1 3 7-15,-3-6 8 0,0 3-13 0,-6 3 5 16,0-3-16-16,-6 8-4 0,-3-8 0 0,-3 8 0 0,6 0 20 0,-6 0 8 16,3 3-8-16,-3-3 8 0,-3 10 0 0,-6 3 0 15,3 1 0-15,-6-1-8 0,0 5 30 0,-3 4 6 16,3-1 2-16,-3 5 0 0,-3 1-14 0,1 2-2 15,2 5-1-15,0 1 0 0,-3 4-3 0,0 4-1 16,3-4 0-16,-3 1 0 0,0-3-1 0,7-3-8 16,-4-2 12-16,3 3-4 0,-3 2-8 0,0 2 0 15,0 4 0-15,3-1 0 0,0-2 0 0,0 7 0 16,-6-2 0-16,7-5 0 0,-1-3 20 0,0-11-2 16,3 1 0-16,0-6 0 0,0 3-18 0,3-6 0 0,0 4 0 0,-3-4 0 15,3-2 0-15,-3 0-14 16,-3-8 2-16,3 0 1 0,1-3 20 0,-4-5 4 0,0-8 1 15,0 3 0-15,0-8 22 0,0 2 4 0,0-2 0 16,0-3 1-16,3-3-8 0,0 1-1 0,0-3-1 0,3-8 0 16,0 2-11-16,1-2-1 0,2-11-1 0,3 1 0 15,3-4-18-15,-1 4 10 0,7-4-10 0,0 9 8 16,3-1-8-16,0 6 0 0,6 0 0 0,3 0 0 16,3 3 0-16,-1-3 0 0,1 0 0 0,3-1 0 15,3 1-14-15,0-2 2 0,-1-4 0 0,1 6 0 16,-3 3-100-16,0 4-19 0,0-4-4 0,-10 13-1 15,4 0-99-15,3-1-20 0,-6 4-4 0</inkml:trace>
  <inkml:trace contextRef="#ctx0" brushRef="#br0" timeOffset="51195.28">15968 3315 864 0,'0'-2'76'0,"0"-4"-60"16,0 6-16-16,3 0 0 0,-3-8 211 0,3 3 39 15,0-6 8-15,0 9 2 0,-3-9-116 0,0 11-22 16,0 0-5-16,0 0-1 0,0 0-24 0,0 0-6 16,0 0-1-16,0 0 0 0,0 0-17 0,0 0-4 15,0 0-1-15,-3 11 0 0,0 2-22 0,0-5-4 16,-3 5-1-16,3 0 0 0,-3 3-13 0,3-2-3 16,0-1-1-16,0 0 0 0,3 0-11 0,0 0-8 15,0-5 9-15,3-2-9 0,3 2 0 0,0-3 0 16,3 0 0-16,0-5 0 0,3 0 8 0,3-2-8 15,0-1 0-15,3-5 0 0,-1-3 0 0,1-2 0 16,0 3-8-16,6-6 8 0,3-3-17 0,-6 3 3 0,-4 6 1 0,1-9 0 16,0 6 13-16,-3 5 16 0,3-5-3 0,-6 2-1 15,0 3-12-15,0 3 0 0,-6 2 0 0,3 3 0 16,-9 0 0-16,0 0 0 0,0 0 0 0,0 0 0 16,-3 3 0-16,-3 8 0 0,0-6 0 0,0 8 0 15,0 0 9-15,0 1-1 0,0-1 0 0,3 0 0 16,0 0-8-16,3 1 0 0,-3-1 0 0,3 0 8 15,0-5-8-15,0 2 0 0,3-2 0 0,0 0 8 16,3-2-8-16,3-1 0 0,-3-2 0 0,3-1 0 16,3 1 0-16,-4-3 0 0,4-3 0 0,0 1 0 15,0-1 0-15,0-5 0 0,0 3 0 0,0-1 0 16,0-2-13-16,-3-2 1 0,3 5 1 0,0-6 0 0,-4 6-2 16,4-3-1-16,-3 3 0 0,0-1 0 0,-3 1-4 0,0 2-1 15,0-2 0-15,-6 5 0 0,0 0 19 0,6 0 0 16,-6 0 8-16,6 0-8 0,-6 0 0 0,0 0 0 15,6 5 0-15,-3 1 0 0,0 2 0 0,0-1 0 16,0 1 0-16,0 3 0 0,-3-8 0 0,3 7 0 16,0-5 0-16,0-2 0 0,0 2 0 0,0 1 0 15,3-1 0-15,-3-2 0 16,-3-3-59-16,6 5-14 0,3-5-3 0,-4 0-1 16,1 0-153-16,3-5-30 0</inkml:trace>
  <inkml:trace contextRef="#ctx0" brushRef="#br0" timeOffset="51982.91">16870 3418 345 0,'0'0'31'0,"0"0"-31"0,0 0 0 0,0 0 0 16,0 0 328-16,0 0 60 0,0 0 12 0,6 6 3 15,3-4-265-15,0 1-53 0,0-3-10 0,0 0-3 16,3-3-13-16,-3 1-3 0,-1-4-1 0,4 6 0 15,0-5-37-15,-3 2-7 0,3-2-2 0,0-5 0 16,-6 2-9-16,3 0 8 0,3 0-8 0,-3 3 8 16,-6-6 5-16,3 3 1 0,3 0 0 0,-3-5 0 15,-3 2 26-15,0 3 4 0,-1-5 2 0,1 0 0 0,0 0 8 0,0-1 2 16,-3 4 0-16,0 2 0 0,-3 0-20 0,-3-3-3 16,-2 9-1-16,-1-4 0 0,-3 12 8 0,0-6 0 15,0 8 1-15,-6-3 0 0,3 8-21 0,-3-5-5 16,3 3-1-16,1-1 0 0,-7 6-14 0,6 0 0 15,0 3 0-15,3-1 0 0,0 1 0 0,3-4 0 16,0 4 0-16,3-1 0 0,3-2 0 0,0 0 0 16,6-3 0-16,0 1 0 0,3-4 0 0,3 1 0 15,0-3 0-15,3-3 0 0,0 3-23 0,3-3 3 16,0-5 0-16,-3 0 0 16,5-5-36-16,-2 2-6 0,-3 3-2 0,3-5 0 15,-3-3-3-15,3 3-1 0,-3-6 0 0,0 3 0 16,0 0 28-16,0 0 6 0,2 3 1 0,-2-8 0 0,-9 8 24 0,6-3 9 15,0 2 0-15,-3 6-9 0,-3-8 39 0,-3 8 8 0,0 0 2 16,0 0 0-16,0 0 3 0,-3 14 1 16,-6-9 0-16,0 8 0 0,0 0-10 0,-3 3-2 15,4 3 0-15,-1-1 0 0,3-2-19 0,0 8-4 16,-3 3-1-16,0-1 0 0,3 0-8 16,0 6 0-16,-3-3 0 0,0 3 8 0,0 0 12 0,0 0 3 0,3-1 0 0,-6 12 0 15,0-6-35-15,1-3-8 0,2 3 0 0,0-5-1 16,0 8 33-16,0-6 8 0,0 3 0 0,0 3 1 15,0-9-41 1,0 1-9-16,-3-5-2 0,6-1 0 0,0 1-1 16,0-6-1-16,-9-3 0 0,4-5 0 0,2 1 33 0,-3-6-8 15,3 2 8-15,-3 1 0 0,-3-6 0 0,3 0 0 0,6 1 0 0,0-6 0 16,-6 2 24-16,0 1 4 0,0-3 2 0,1-5 0 0,-1-3 9 16,3-3 1-16,3 3 1 0,0 3 0 0,0-6 13 15,3 3 2-15,-3 0 1 0,6-2 0 0,-3-1-45 0,3 11-12 16,0 0 0-16,3-5 0 0,3-8 0 0,3-3 0 15,0 5 0-15,3-2 0 0,3-3 0 0,-1 0 0 16,1-5 0-16,0 0 0 0,0-3 0 0,6 6 0 16,6-9 0-16,-4 6 0 0,-2 3 0 0,3-1 0 15,0 6 0-15,-3-6 0 0,-3 3 0 0,-1 6 0 16,4-1 0-16,-6 1 0 0,3-1 0 0,-3 3 0 16,0 0 0-16,0 3 0 0,0-8 0 0,-1 5 0 15,-5-3 0-15,3 3 0 16,3-2-233-16,-3 2-49 0,0-13-10 0,-3 5-1 15</inkml:trace>
  <inkml:trace contextRef="#ctx0" brushRef="#br0" timeOffset="54258.8">17876 3453 230 0,'0'0'20'0,"0"0"-20"0,0 0 0 0,0 0 0 16,0 0 259-16,0 0 47 0,0 0 10 0,0 0 1 16,0-3-147-16,0 3-30 0,0-10-5 0,3 7-2 15,0-8-46-15,0 3-10 0,0 3-1 0,6-3-1 16,-3-2-25-16,0-1-5 0,3 0-1 0,0-2 0 15,3 0-16-15,3 0-4 0,-4 0-1 0,1-6 0 16,6 3-3-16,-3 3 0 0,3-3 0 0,-3 3 0 16,0 0 4-16,0-1 0 0,-1 6 0 0,-2-5 0 15,3 5-2-15,-3 3 0 0,-3 5 0 0,-3-5 0 16,-6 5 8-16,6-3 2 0,0 6 0 0,-6-3 0 16,0 0-20-16,3 5-3 0,0 0-1 0,0 3 0 15,-3 5-8-15,0-7 0 0,-3 2 0 0,0 5 0 0,0-5 8 16,-3 2 0-16,-3 4 0 0,0-1 0 15,3 0 0-15,0 0 0 0,-6 1 0 0,3 4 0 0,0-5 0 16,-2 3 0-16,-1 0 0 0,3-3 0 0,0 0 12 16,0 1 3-16,3-1 0 0,0-8 0 0,0 3-23 0,3 0 0 15,3-8 0-15,0 0 8 0,0 0-8 0,0 0 0 16,6 5 0-16,3-5 0 0,-3-8 0 0,3 6 0 16,3-6 8-16,0 0-8 0,5-5 8 0,1 2-8 15,-3-2 10-15,3-3-10 0,0 3 0 0,0-3 0 16,-3 0 0-16,3 3 0 0,-4 0 0 0,1-3 0 15,0 0 0-15,0 3 0 0,-3-1 0 0,0 4 0 16,-3 2 0-16,3-5 0 0,0 5 0 0,-3 2 0 16,-1-2 0-16,1 8 0 0,0-2 0 0,-3-1 0 15,-6 3 0-15,0 0 0 0,6 5 0 0,-3 3-8 16,-3-2 8-16,0 2 0 0,0-3 0 0,-3 3 0 16,0 2 8-16,0 1-8 0,-3 2 18 0,0 0-2 15,3 3-1-15,-6-2 0 0,4 1 2 0,-1 1 1 0,-3-2 0 16,3 1 0-16,0-1-6 0,0-4 0 0,3 3-1 0,-3-5 0 15,0 0-11-15,3 3 8 0,3-11-8 16,0 0 8-16,0 0-8 0,0 0 0 0,0 0 0 0,0 0 0 16,12-5 14-16,0 2 1 0,-3-2 0 0,3-1 0 15,-4-7-15-15,4 3-15 0,3-4 3 0,3 1 1 16,-3 0 11-16,3-3 0 0,0 3 0 0,0 0 0 16,2-1 0-16,-5 4 16 0,0 2-3 0,0-5 0 15,0 5-13-15,-3-3 0 0,6 3 0 0,-6 3 0 0,-3-3 0 16,-1 8 0-16,1-5 0 0,0 5 0 15,0-6-30-15,-3 6 1 0,-6 0 0 0,0 0 0 0,6 6 29 0,-3-1 13 16,-3 3-1-16,-3-3 0 0,0 8 4 0,0-7 1 16,-3 2 0-16,0 5 0 0,-3 0-25 0,3 0-6 15,-2-5-1-15,2 5 0 0,-3 1 15 0,3-1 0 16,0-2 0-16,0 2 0 0,3 0 0 16,0-8 8-16,-3 3-8 0,6 0 0 0,0-8 8 15,6 11-8-15,-6-11 0 0,6 5 0 16,0-2-18-16,3 2-7 0,-9-5-2 0,12 0 0 15,2-5-147-15,1 2-30 0,-3 0-5 0,0 1-564 16,3-9-113-16</inkml:trace>
  <inkml:trace contextRef="#ctx0" brushRef="#br0" timeOffset="54478.98">18888 3159 403 0,'0'0'36'0,"0"0"-36"0,0 0 0 0,0 0 0 15,0 0 285-15,0 0 51 0,0 0 9 0,0 0 3 16,0 0-147-16,0 11-29 0,-6-3-5 0,3 2-2 15,0-2-63-15,0 5-13 0,-3 1-2 16,-3-1-1-16,6 5-30 0,-6-4-7 0,4 1-1 16,-4 4 0-16,0 0-19 0,3-6-4 0,0 5-1 0,0-4 0 15,0-1-14-15,3 0-10 0,0 0 12 0,0-5-12 16,3 3 0-16,3-6 0 0,-3-5 0 0,0 0 0 16,0 0-104-16,0 0-16 15,9 0-2-15,3 0-1 0,-3-3-78 0,0 1-16 16,-3-4-3-16,2-2-354 0,1 3-70 0</inkml:trace>
  <inkml:trace contextRef="#ctx0" brushRef="#br0" timeOffset="55098">19504 2400 518 0,'0'0'23'0,"0"0"5"0,0 0-28 0,0 0 0 0,0 0 0 0,3 5 0 16,-3 6 333-16,-3-1 62 0,0 9 12 0,-3-6 2 15,-3 0-232-15,1 6-46 16,-7 2-10-16,3 0-1 0,-3 3-56 0,0 2-12 0,0 1-1 0,-6 5-1 16,0 7 2-16,4-7 0 0,-4 8 0 0,6-1 0 15,-3 6-32-15,6-5-7 0,-3 0-1 0,0 5 0 16,-3-6-2-16,4 1-1 0,-1-3 0 0,0 3 0 16,0-1-9-16,6-12 0 0,-3-1 0 0,3 1 0 15,3-1 0-15,-3 1 0 0,0-3 0 0,3 2 0 16,3-7-16-16,0 2-8 0,0-3-1 0,0-5-1 15,3 1-43-15,3-6-9 0,-3-8-2 0,0 0 0 16,0 0-27-16,6 5-5 0,0-10-2 0,0-1 0 16,-6 4-130-16,3-9-27 0,0 3-5 0,0-5 0 15,-3 0 137-15,0 0 28 0,-3-1 6 0,3-4 1 16,-6 5 44-16,3-9 8 0,-3 6 3 0,3-5 0 0,0 0 49 0,0 3 22 16,-3-6-2-16,4 8 0 0,-1-3 105 0,3 4 21 15,-3 4 4-15,0-2 1 0,0 5 20 0,0-3 4 16,3 3 1-16,0 0 0 0,0 3-43 0,0 5-8 15,0 0-1-15,0 0-1 0,3-8-34 0,0 5-6 16,6 1-2-16,-4 2 0 0,4-8-30 0,0 8-7 16,0-3 0-16,3 1-1 0,-3 2-12 0,3 0-3 15,0-6 0-15,-3 6 0 0,3-2-8 0,-3 2-1 16,3 0-1-16,-1-3 0 0,-5 0-18 0,3 3 0 16,3 0 8-16,-3 0-8 0,3-5 0 0,0 5-19 15,-6 0 4-15,3-5 1 16,-3 5-226-16,0-3-44 0</inkml:trace>
  <inkml:trace contextRef="#ctx0" brushRef="#br0" timeOffset="55245.24">19132 2810 1620 0,'0'-3'72'0,"-3"3"14"0,0-2-69 16,3 2-17-16,0 0 0 0,0-8 0 0,3 5 29 0,3 0 3 0,0 3 0 0,6-8 0 15,0 6-89-15,0-1-18 0</inkml:trace>
  <inkml:trace contextRef="#ctx0" brushRef="#br0" timeOffset="56199.38">19992 3321 403 0,'0'-8'17'0,"3"8"5"0,-3 0-22 0,0 0 0 0,-3-6 0 0,0 6 0 15,3 0 262-15,0 0 48 0,0 0 10 0,-3 0 1 16,-2 0-153-16,2 0-32 0,3 0-5 0,0 0-2 15,0 0-34-15,-3 0-7 0,3 0-2 0,0 0 0 16,0 0-19-16,0 0-4 0,0 0-1 0,0 0 0 0,0 0-40 0,0 0-8 16,11-5-2-16,-2 0 0 15,3 2 16-15,-12 3 4 0,12-8 0 0,0 3 0 0,0-8-32 0,-3 5 0 16,-3 2 0-16,3-7 0 0,-3 3 0 0,0 2 0 16,0-6 0-16,-3 4 0 0,0-1 12 0,-3 1-3 15,0 2-1-15,-3-6 0 0,0 1 2 16,0 0 0-16,-3 0 0 0,0 0 0 0,-3-1 6 0,-3 4 2 15,0 2 0-15,-3-3 0 0,0 9 8 0,-3-6 2 16,-5 8 0-16,2 0 0 0,0 2-13 0,-3 4-3 16,3-1 0-16,1 5 0 0,-1 1-3 0,0 2-1 15,-3 6 0-15,6-3 0 0,3 2-8 0,0 3 8 16,1 3-8-16,2 3 8 0,3-4-8 0,0 1 0 16,0 3 0-16,6 2 0 0,0-8 0 0,0 3 8 15,0-3-8-15,3-3 8 0,6-4-8 0,-3-1 0 16,6 0 0-16,0-8-11 0,6 3 11 0,-1-8 0 15,7 0 0-15,21-8 0 0,23 3 0 0,-23-5 0 0,-30-1 8 0,0-5-8 16,12-5 0-16,0 2 0 0,5-2 0 0,1 3 0 16,-3-9 0-16,0 1 0 0,-1-1-10 0,1 1 10 15,3-1-8-15,-3-2 8 0,3 0 0 0,-4-2 0 16,4-9-13-16,-3 0 4 0,-3-2 1 0,3-1 0 16,-1 1 8-16,4-5 0 0,-3-1 0 0,3 3-8 15,-4 0-17 1,-2 0-3-16,-3 5-1 0,-9 14 0 0,0-6 29 0,0 6 0 0,-3-1 0 0,0 6 0 15,0 2 0-15,-3 1 10 0,-1 5 0 0,1-6 0 16,-6 11-10-16,3 0-14 0,0 3 3 0,-3 5 1 16,-3 0 38-16,3 0 7 0,-3 5 1 0,0 9 1 0,-2-1-18 0,-4 0-4 15,3 6-1-15,-3 2 0 0,-3 5-2 0,0 1 0 16,-3-4 0-16,-6 7 0 0,0 7 0 16,-2-8 0-16,-1 8 0 0,-6 2 0 0,0 6-12 0,0 0-15 15,1 3 3-15,2 2 1 0,3-10 32 0,0 5 7 16,3-3 0-16,4-10 1 0,5 5-20 0,-3-11-9 15,0 6 8-15,6 3-8 0,0-4 0 0,0-4 8 16,3-1-8-16,0 1 0 0,6-3 0 0,0-3 0 16,3-5 0-16,3-1 0 0,3-7-10 0,0-2-4 15,3-1-1-15,3-5 0 16,3 0-88-16,-4-3-17 0,7 1-4 0,-3-9-1 16,3 3-147-16,0-2-28 0,0-4-7 0,-3 4-1 0</inkml:trace>
  <inkml:trace contextRef="#ctx0" brushRef="#br0" timeOffset="56765.8">20439 3307 403 0,'0'0'17'0,"0"0"5"0,0 0-22 0,0 0 0 0,-6 6 0 0,6-6 0 15,0 0 362-15,0 0 68 0,-6 8 14 0,6-8 2 16,0 0-280-16,0 0-56 0,6 5-11 0,0-5-3 16,0 0-44-16,3 0-10 0,3-5-2 0,0-1 0 15,0 4-20-15,-1-9-5 0,4 3-1 0,0-3 0 16,-3 4-14-16,3-1 9 0,-3-3-9 0,-3 0 8 15,0 1-8-15,0-3 12 0,3 5-12 0,-6-6 12 16,0 1 10-16,-4 3 2 0,4 2 1 0,-3-6 0 16,-3 1 7-16,0 0 2 0,-3 0 0 0,0 8 0 0,0-9-6 0,-2 6 0 15,-1 3-1-15,-3 5 0 0,-3 0 9 0,3 0 1 16,-3 0 1-16,-3 3 0 16,-3 7 1-16,3-4 0 0,0 2 0 0,-2 5 0 0,5 5-39 15,-3-5 0-15,3 6 0 0,0 2 0 0,3-2 0 16,3-3-10-16,3-1 1 0,0 7 0 0,6-4 9 0,0-2 0 15,0 3 0-15,6-1-8 0,3-5 8 0,0 1 16 16,9-1-4-16,-4-5-1 16,1 0-33-16,0 2-6 0,0-5-2 0,3-5 0 0,0 8 22 0,-3-8 8 15,-1 6 0-15,1-6-9 0,-3 5 9 0,-3-2-10 16,3 2 10-16,-3-2-10 0,-3-1 10 0,-3 6 0 16,0-5 0-16,-6 7 0 0,0-7 0 0,-3 8 0 15,3-11 0-15,-3 5 0 0,0 3 8 0,0-3 1 16,3-5 0-16,0 0 0 0,0 0 8 0,-3 8 2 0,3-8 0 0,0 0 0 15,0 0-4-15,0 0-1 0,0 0 0 0,0 0 0 16,6-5-2-16,3 0 0 0,3-3 0 0,0 0 0 16,-1-3-2-16,1 0-1 0,6-2 0 0,0 0 0 15,0-3-1-15,-3 0-8 0,0 0 12 0,3 1-4 16,2-7-8-16,1 6 0 0,-6 1 0 0,3-4 0 16,0 6 12-16,0 0-4 0,0-6 0 15,-4 6 0-15,4 0-8 0,0-1 0 0,-3 4 0 0,0-1 0 16,6 6 0-16,-3-8 0 0,2 5 0 0,-2-3 0 15,3 3 0-15,0 3 0 0,-3-8 0 0,3 5 0 16,2 3-57-16,-2-9-11 0,0 6-1 0,3 3-872 16,-3-8-175-16</inkml:trace>
  <inkml:trace contextRef="#ctx0" brushRef="#br0" timeOffset="58267.85">6291 5093 1274 0,'0'0'56'0,"0"0"12"0,0 8-54 0,3-5-14 15,-3-3 0-15,0 2 0 0,6 6 70 0,0-8 11 16,-6 0 3-16,6 3 0 0,0-6-20 0,0 3-4 16,3 0-1-16,3-8 0 0,-6 3-33 0,3-3-6 15,0 3-2-15,3-3 0 0,-6 0 14 0,3-3 2 16,2 1 1-16,-8 2 0 0,3 3 9 0,0-3 3 15,-3 0 0-15,3-3 0 0,-6 3-7 0,3-2-2 16,-3-1 0-16,0-2 0 0,0 2-17 0,-3-2-3 0,-3 0-1 0,0 5 0 16,-3 3 15-16,0-6 4 15,-2 8 0-15,-4 3 0 0,0 0-6 0,-3 0-1 0,-3 3 0 0,6 8 0 16,-6-6 7-16,4 8 2 0,-4 0 0 0,3 3 0 16,0 0-24-16,0 0-5 0,0 3-1 0,3-1 0 15,0 1-8-15,1 2 0 0,5 0 0 0,3-3 8 16,0 4-8-16,3-7 0 0,0 4 0 0,9-3 0 15,-3-3 0-15,6 0 0 0,3-5 0 0,2 0 0 16,1-5 0-16,6-3 0 0,0-3 0 0,3 1 0 16,3-9-11-16,-1 0 3 0,4-2 0 0,-3 0 0 15,0 0-14-15,-3-1-2 0,-1-1-1 0,-2-1 0 16,-3-3 0-16,0 6 0 0,-3-6 0 0,-3 6 0 16,0 0 25-16,-6 2-8 0,-3 1 8 0,3 5 0 0,-6 5 0 15,0 0 0-15,0 0 0 0,0 0 0 16,-6 0 39-16,0 0 6 0,3 2 2 0,-9 3 0 15,3 3-27-15,3 3-4 0,-3 2-2 0,-3 3 0 0,0 0 7 0,0 2 2 16,0 4 0-16,3-4 0 0,0 3-6 0,-5 3-1 16,5-3 0-16,-3 6 0 0,3-3-16 0,3 2 8 15,-9 3-8-15,9 3 0 0,-3 0 9 0,3-1-9 16,0 4 0-16,3-3 9 16,0-3-9-16,0 0 0 0,3 2 0 0,-6 4 0 0,3-9-12 0,-3 3 3 15,0 3 0-15,0 8 0 0,-3 0 9 0,4-1 0 0,-4 1 0 16,3 0 0-16,0-3 0 0,-3-8 0 15,-3-3 0-15,0-2 0 0,0-3 0 0,3-2 0 16,-6-9 0-16,0-2 0 0,3 0 19 0,-2 0 5 16,-1-8 2-16,0 5 0 0,3-2 2 0,-3 2 1 0,0-10 0 15,3-3 0-15,0-2-16 0,0-4-3 0,1-2-1 0,2-5 0 16,0-3 18-16,3-10 3 16,3 0 1-16,0-1 0 15,3 1-50-15,3 2-9 0,0 0-3 0,6 1 0 0,0-1 31 0,2 3 0 0,1-3 0 0,3 3 0 16,0 5 19-16,0-2 9 0,0-1 3 0,3 3 0 15,0 3-67 1,2-3-12-16,1 3-4 0,-6 5 0 16,0-2-80-16,0 5-17 0,3-1-3 0,0 1-1044 0</inkml:trace>
  <inkml:trace contextRef="#ctx0" brushRef="#br0" timeOffset="59067.85">6729 4977 1407 0,'0'0'62'0,"0"0"14"0,0 0-61 0,0 0-15 16,0 0 0-16,0 0 0 0,0 0 113 0,0 8 20 15,-3 2 4-15,3-2 1 0,-3 0-32 0,3 3-6 16,0-3-2-16,0 5 0 0,0-5-59 0,3 2-12 15,-3 1-3-15,3 0 0 0,-6-1 13 0,3 1 3 16,0-1 0-16,0-2 0 0,3-2-24 0,-3-6-5 16,0 0-1-16,0 8 0 0,0-8 10 0,0 0 1 15,0 0 1-15,0 0 0 0,0 0 7 0,0 0 2 0,0 0 0 16,0 0 0-16,0 0-3 0,0 0 0 16,0-6 0-16,3 4 0 0,3-4-17 0,-3-2-11 0,0 0 12 0,0 3-12 15,0-3 9-15,3 3-9 0,-3-6 0 0,3 3 9 16,0-2-9-16,0-1 0 0,-1 6 0 0,4-8-11 15,-3 0 11-15,3 2 11 0,-3 0-3 0,3-2 0 16,0 5-8-16,-3-2 0 0,3 2 0 0,-3 2 0 16,3-4 0-16,0 2 0 0,0 3 0 0,-3-1 0 15,3-2 0-15,0 3-14 0,2 2 2 0,-2-2 0 16,0 2-150-16,0 1-30 0,3-1-5 0,-3-2-519 16,0 2-104-16</inkml:trace>
  <inkml:trace contextRef="#ctx0" brushRef="#br0" timeOffset="59586.86">7259 4979 403 0,'0'0'17'0,"0"0"5"0,0 0-22 0,0 0 0 16,0 0 0-16,0 0 0 0,0 0 275 0,0 0 50 15,0 0 11-15,0 0 1 0,9 3-197 0,-9-3-39 16,0 0-8-16,9 0-1 0,-9 0-28 0,9 0-6 16,-1 0-1-16,1-3 0 0,-3-2-25 0,3 3-6 15,-3-4-1-15,3 1 0 0,-3-3-15 0,0 0-10 16,3 0 12-16,-3-2-12 0,0 2 10 0,-3-3-10 0,0 3 8 16,0 0-8-16,0 0 35 0,3-2 1 0,-9 2 1 0,0 0 0 15,3 0 10-15,-3 0 1 0,-3 0 1 0,0 3 0 16,-3-1-11-16,0 4-2 0,-3-6-1 0,-3 8 0 15,0 0 1-15,-2 2 0 0,-1 4 0 16,-3 2 0-16,-3 2-6 0,3-2-1 0,3 3 0 0,-3 2 0 16,4-2-29-16,-1 4-8 0,0-1-1 15,3 2 0-15,3-3 9 0,0 3 0 0,3 0 8 0,0 2-8 16,6-5 8-16,-3 6-8 0,6-6 10 0,-3 0-10 16,9 0 12-16,0 1-3 0,0-1-1 0,6 0 0 15,0-8-8-15,3 3-12 0,3-2 2 0,0-4 1 16,-3-2 9-16,2 0 0 0,7-2 10 0,0-4-10 15,0-4 9-15,-3 2-9 0,3 0 8 0,-7-8-8 0,1 5 0 16,0-2 0-16,-6 0 0 0,0-3 0 0,0 0 0 16,-3 3 0-16,-3 2 0 0,0-2 0 0,0 0 0 0,-3 0 0 15,-3 0 0-15,0-1 0 0,0 1-11 0,-3 5 11 16,0-8-8-16,0 6 8 16,-3-1-41-16,3 3-3 0,0-5-1 0,-3 5 0 15,3 3-160-15,-3-6-32 0,0 3-7 0</inkml:trace>
  <inkml:trace contextRef="#ctx0" brushRef="#br0" timeOffset="59863.91">7238 4575 2160 0,'3'0'48'0,"-3"0"9"0,3 2 3 0,-3 1 0 0,3-6-48 0,3 6-12 0,-3 0 0 0,0-1 0 16,6 4 56-16,-3-6 8 0,3 0 3 0,2 2 0 16,-2-2-35-16,3 0-6 0,0 0-2 0,3-2 0 15,-3-1-12-15,3-2-4 0,-3-1 0 0,3 1 0 16,-3 2-8-16,-1 1 0 0,-2-9 0 0,3 8 0 16,-3-4 0-16,-3 1 0 0,0 1 0 0,-3 0 0 15,3 2 0-15,-6 3 0 0,0 0 0 0,0 0 0 16,6 0 0-16,-6 0-11 0,0 5 1 0,3 3 0 15,-3 5-118-15,0-7-23 0,0 4-5 0</inkml:trace>
  <inkml:trace contextRef="#ctx0" brushRef="#br0" timeOffset="60669.03">7461 5633 1958 0,'0'0'43'0,"0"0"9"0,0 0 1 0,0 0 3 0,0 0-45 0,0 0-11 0,0 0 0 0,0 0 0 15,-3-3 53-15,3 3 9 0,0 0 2 0,0 0 0 16,0 0-22-16,6-8-4 16,0 3-1-16,0-8 0 0,-3 0-15 0,3-6-3 0,0 1-1 0,0-6 0 15,3 0 24-15,3-10 5 0,0-1 1 0,2 6 0 16,-2-8-19-16,0 5-3 0,0-5-1 0,3-2 0 16,-6-6 18-16,6-6 3 0,3-12 1 0,3 2 0 15,-1 8-32-15,4-3-7 0,0 1 0 0,-3 10-8 16,-3-5 0-16,3-3 0 0,-1 0 0 0,1 3 0 15,-3-1 0-15,0 6 0 0,0 6 0 0,3-12 0 0,-3 12 20 16,-4-1 11-16,-2 8 1 0,0 6 1 0,3-3-21 0,-3 5-4 16,0 5 0-16,3 1-8 0,0-1 8 0,-3 6-8 15,2 5 0-15,4-5 0 0,0 0 0 16,0 5 0-16,0-3 0 0,3 6 0 0,-3 2 0 16,-1 3 0-16,-2 0 0 0,0 6 0 0,0 1 0 0,-3-4-11 15,0 8 11-15,-3 2-13 0,-3 0 13 0,0 0 0 16,0 1 0-16,-3 4 0 0,-3 1 0 0,0 2 0 15,-3-5 0-15,-3 2 0 0,3-2 0 0,-3 0 8 16,0 2 0-16,-3-2-8 0,0 0 8 0,-3-3-8 16,-6 6 0-16,3-3 0 0,0 2 13 0,-2-4-1 15,-4 4 0-15,0-2 0 0,0 0 0 0,0 0 0 16,9-3 0-16,0 0 0 0,4 0 16 0,-4-2 2 16,3 0 1-16,3 4 0 0,3-7-31 0,3 3 0 15,-6 2 0-15,6 0 0 0,6-2 0 0,0 2 8 16,0 0-8-16,0 3 0 0,3-2 0 0,-1-6 0 15,4 5 0-15,0 0 0 16,0 0-41-16,0 0-8 0,0 1-2 0,0 2 0 16,0-3-5-16,-6 0 0 0,3 0-1 0,-3 0 0 15,-6 1 21-15,0-1 4 0,-3 3 0 0,0-3 1 0,-3 0 31 0,-3 3 13 16,-3-3-1-16,-3-2 0 0,-3 2-4 0,3 3 0 0,0-8-8 0,1 3 12 16,-4-3 20-16,0-1 4 0,-3-1 1 0,0-1 0 15,6 3-29-15,-3-8-8 0,1 0 0 0,2 0 0 16,0-5 42-16,3-1 4 0,0-2 1 0,0 3 0 15,0-3-35-15,3 0-12 0,0 3 9 0,0-3-9 16,6-5 0-16,0 0 0 0,3-1-14 0,3 1 5 16,0-3-89-16,6 0-18 0,3-5-3 15,0 0-1-15,6 5-166 0,0-8-34 0,15-18-6 0,-1 10-2 16</inkml:trace>
  <inkml:trace contextRef="#ctx0" brushRef="#br0" timeOffset="61802.2">8634 4165 1868 0,'0'0'83'0,"0"0"17"0,0 0-80 0,0 0-20 16,0 0 0-16,0 0 0 0,3 10 109 0,-6-2 19 16,-3 5 3-16,-3 6 1 0,0 2-23 0,-6 3-4 15,0 2-1-15,0 6 0 0,-2 0-57 0,-1 5-12 16,-6 10-3-16,3 1 0 0,0 0 6 0,0 2 1 0,-2 0 0 0,-1 0 0 15,6-2-24-15,0-3-5 0,0-5-1 16,3-1 0-16,0 1-9 0,6 0 8 0,1-11-8 0,2 0 8 16,3-2 14-16,0-12 2 0,0 7 1 0,3-7 0 15,3 4-25-15,0-11 0 0,0 0 0 16,0-6 0-16,6 1 0 0,-4-6 0 0,7-2 0 0,-3-3 0 16,0-5-116-16,-3 0-29 15,3 0-6-15,0 2-1 0,-3-2 48 0,-3-6 8 0,0 3 3 0,0-2 0 16,-3-1-10-16,0 6-1 0,-3-8-1 0,0 5 0 15,-3 0 31-15,3-2 6 0,-3 2 2 0,0 5 0 0,-3-2 66 16,3 0 19-16,-3 2 1 0,0 3 0 0,0 0 68 16,1 0 13-16,-1 3 3 0,3 0 1 0,-3 2-18 0,3 0-4 15,0 1-1-15,0-1 0 0,6 3-18 0,0 0-3 16,0 0-1-16,0 0 0 0,0 0-16 0,0 0-3 16,0 0-1-16,0 0 0 0,9-2-16 0,0 2-3 15,3 0-1-15,-6 0 0 0,5 0-6 0,-2 0-2 16,6 0 0-16,-3 0 0 0,3 0 8 0,0 0 0 15,3-6 1-15,3 4 0 0,-3-1-8 0,-1 3-1 16,1-3-1-16,0 3 0 0,0 0-11 0,-3 0 0 16,3 0 0-16,-3 0 0 0,2 0 0 0,1 0 0 15,-3 0 0-15,0 0 0 0,-3 0 0 0,3 3 0 16,-3-3 0-16,0 3 0 0,0-1 0 0,-3 4 0 16,2-6 0-16,-2 2 0 0,0 1 0 0,-9-3 0 15,6 5 0-15,3-2 0 0,-3-1 0 0,0 4 0 16,-6-6 0-16,9 5 0 0,0 0 16 0,-3-2 2 0,0-3 0 0,3 0 0 15,-3 3 6-15,-6-3 0 0,0 0 1 0,9 0 0 16,3-3-6-16,-6 0-2 0,-1 3 0 16,1 0 0-16,6-8-4 0,-6 3-1 0,0 0 0 15,0-1 0-15,0 1-4 0,-3 3 0 0,0-6-8 16,0 2 12-16,-3-7-4 0,0 5 0 0,-3-2-8 0,0 2 12 16,-3-6 1-16,3 4 0 0,0 2 0 0,0 0 0 15,-3 3 2-15,-3-1 0 0,3 6 0 0,0 0 0 16,-2 6 2-16,2-4 1 0,-3 6 0 0,0 3 0 15,0-1-10-15,-3 4-8 0,3-1 9 0,0 0-9 16,0 0 0-16,3 1 8 0,-3-4-8 0,3 3 0 16,0 3 0-16,0 3 0 0,3-6 0 0,0 3 0 0,3 0 0 15,0 2 0-15,0-5 0 0,3 9 0 0,0-9 0 0,3 0 0 16,0-2 0-16,0 2 0 0,0-5 0 16,3 5 0-16,0-8-8 0,0-2 8 0,3-3-10 0,3 0 2 15,-3 0 0-15,3-3 0 0,5-7-10 0,4-1-2 16,-3-2 0-16,0 0 0 15,3-1-8-15,2-1-1 0,-2 1-1 0,0 1 0 0,0-3 14 0,0 3 4 16,-3 0 0-16,-4 2 0 0,1-2-4 0,-3 2-1 16,-3 3 0-16,0 1 0 0,-6 4 17 0,3 0 0 15,-9 3 0-15,0 0 0 0,0 0 0 0,0 0 0 16,0 0 0-16,0 0 9 0,0 6 10 0,-3 1 1 16,3 1 1-16,-3 0 0 0,0 3-6 0,0-6-2 15,0 3 0-15,0-3 0 0,3 1-13 0,0-6 8 16,0 8-8-16,0-8 0 0,0 0 0 0,6 5 8 15,-6-5-8-15,9 0 0 0,0 0 0 0,0-3 0 16,3-2 0-16,0 0 0 0,-1-1 0 0,1 1-16 0,0-3 3 16,3 3 1-16,0-3-2 0,0 3 0 0,0-6 0 15,0 8 0-15,-3-7 14 0,-1 7 0 0,4-5 0 16,-6 6-9-16,3-1 9 0,-6 0 0 0,3 3 0 0,-3 3 0 16,-3 0 0-16,0 2 0 0,-3 0 0 0,3 1 0 15,-6 1 12-15,3 7 2 0,-3-6 0 0,3 2 0 16,-3 3-4-16,-3 1-1 0,3-1 0 15,0 0 0-15,0 0 0 0,0 3 0 0,0-3 0 0,0 1 0 16,3-1-9-16,0 0 0 0,-3-2 9 0,6-1-9 16,0-2 0-16,0 0 0 0,3 0 0 0,-3-3 0 15,3 1-96-15,0-4-18 0,3-2-3 0,0 0-1 0</inkml:trace>
  <inkml:trace contextRef="#ctx0" brushRef="#br0" timeOffset="63054.48">10220 4953 1389 0,'0'0'61'0,"0"0"14"0,0 0-60 0,0 0-15 0,0 0 0 0,0 0 0 0,6 0 109 0,-6 0 19 15,0 0 4-15,6 0 1 0,3-3-49 0,-6 3-9 16,-3 0-3-16,9-2 0 0,-6 2-14 0,6-3-3 15,0-5-1-15,-3 3 0 0,0 0-7 0,3-3-2 16,0 0 0-16,0 2 0 0,-3-7-35 0,0 5-10 16,-3-5 0-16,0 5 0 0,2-3 8 0,1 1-8 15,0-3 8-15,-3 5-8 0,0-6 15 0,-3 1-2 16,0 3 0-16,-3-4 0 0,3 1 3 0,-3 0 0 16,0 0 0-16,-3 0 0 0,1-1 12 0,-1 6 2 15,-6-8 1-15,0 9 0 0,0-1-19 0,-3 8-4 16,0-8-8-16,-3 10 12 0,0 4 9 0,0-1 2 15,1 5 0-15,-4 6 0 0,3-2-8 0,-3 4-2 16,0-2 0-16,0 3 0 0,-2-1-5 0,2 3-8 16,0-2 11-16,6 7-11 0,-3-7 8 0,3 2-8 0,3 0 0 0,3 3 0 15,4-6 0-15,-1 1 0 0,6 2 0 0,3-8 0 16,3 3 0-16,2-3 0 0,4 1 0 0,0-6 0 16,3-3 0-16,0 0 0 0,3-2 0 0,3-3 0 15,0-6 8-15,-1 1-8 0,-2-3 9 0,3 3-9 16,-3-8 13-16,0 2-3 0,3-2-1 0,-4 0 0 15,1-1-1-15,0-1-8 0,-3 1 12 16,0 1-4-16,-6 0-8 0,3 0 0 0,-3 2 0 0,-3 3 0 16,0-8 0-16,0 8 0 0,-3-2 0 0,0 4 0 15,-3 6 0-15,0-5 0 0,-3 0 0 0,3 5 0 16,0 0 0-16,0 0 0 0,0 0 0 0,-3 8 0 16,-3 0 0-16,-3 2 0 0,0 4 8 0,3 1-8 0,0 7 10 15,0-7 0-15,0 4 0 0,0 2 0 16,3-2-10-16,0-1 0 0,0 3 0 0,3-2 8 15,6-3-8-15,-3-3 10 0,3 0-10 0,3-2 10 0,3-1 7 16,3-2 2-16,-6-2 0 0,6-6 0 0,-1-6-19 0,7 4 0 16,0-4 0-16,6-7 0 15,-3 0-119-15,2-6-27 0,-2 4-6 0,0-4-677 16,-3 1-136-16</inkml:trace>
  <inkml:trace contextRef="#ctx0" brushRef="#br0" timeOffset="63595.28">11027 4030 921 0,'0'0'82'0,"0"0"-66"0,0 0-16 0,0 0 0 16,0 0 247-16,0 0 45 0,0 0 10 0,-6 0 2 16,0 8-139-16,3-6-27 0,-3 9-6 0,-3 2 0 15,0 3-54-15,0 2-10 0,-2 6-3 0,-4 3 0 16,3-1-14-16,-6 6-3 0,0 2-1 0,0 1 0 15,-3-1-11-15,3 3-3 0,4 0 0 0,-7 3 0 16,3 5-8-16,3 0-1 0,-3-6-1 0,0 6 0 16,3-2-8-16,1-6-2 0,-1 0 0 0,3 0 0 15,0-3-5-15,0-7 0 0,3-1-8 0,3 1 12 16,0-1-12-16,0-5 0 0,6-2 8 0,-3-6-8 0,3-5 0 16,3-5 8-16,-3-3-8 0,9 0 0 0,0-3 11 0,3-2-11 15,3-6 12-15,3 1-12 0,-1-6 0 0,7 2 0 16,-3-1 0-16,6-1 0 0,3 0 8 15,-4 0-8-15,1-3 0 0,-3 4 0 0,0 1-8 16,-3 4-6-16,-3 2-1 0,-1 3 0 0,-2 5 15 16,-3-6-11-16,0 6 11 0,0 0-10 0,-3 6 10 0,0-6 12 15,0 5-2-15,-3 3-1 0,0 0-18 0,-3 2-4 16,0 3-1-16,-3-5 0 0,0 6 14 0,-3-4 0 16,0 3 0-16,0 3 0 0,-3 0 0 0,0 0 0 15,0 3 0-15,-3-6 0 0,0 5 0 0,0 1 0 16,0-3 8-16,-3 2-8 0,-3-4 0 0,1-9 0 15,-1 5-10-15,-3 1 10 0,0-3 0 16,-3 0 0-16,-3 2 0 0,6-2 0 0,-2-2 0 0,-4-1 0 16,0-2 0-16,3-6 0 0,3 3 44 0,0-8 16 15,4 0 3-15,-1 0 1 16,3-2-74-16,0-1-14 0,3-2-4 0,0 0 0 0,3-6 19 0,3 6 9 0,3 2-10 0,3 3 10 31,0 3-67-31,3 0-7 0,0-3-2 0,0 0 0 16,6 2-129-16,0 4-27 0,0-9-4 0,8 3-2 0</inkml:trace>
  <inkml:trace contextRef="#ctx0" brushRef="#br0" timeOffset="64104.28">11524 4741 1519 0,'0'0'33'0,"0"0"7"0,0 0 2 0,0 0 1 0,0 0-35 0,0 0-8 15,0 0 0-15,0 0 0 0,0 0 123 0,0-5 22 16,-3-3 5-16,0 5 1 0,-3 1-43 0,3 2-8 16,-3 0-1-16,-3-5-1 0,3 5-5 0,-3 0-1 15,1 0 0-15,-4 5 0 0,0-5-28 0,0 2-7 16,-3 1-1-16,3 0 0 0,0 2-26 0,0-5-6 15,-3 5 0-15,3-2-1 0,-2 2-11 0,2-5-3 16,3 6 0-16,0-4 0 0,0 4-9 0,3-1 0 16,3 0 0-16,3 0 0 0,0-5 0 0,0 0 0 15,3 8 0-15,6 0 0 0,0 0 0 0,-3 0 0 0,9-3 0 0,-3 3 0 16,-1 3 0-16,1-6 0 0,3 3 0 0,-3 3 0 16,-3-3 0-16,0 2 0 0,0 6 0 0,0-8 0 15,-3 5 0-15,0-2-14 0,0-1 3 0,-3 4 1 16,0-1 10-16,-3 3 0 0,0-3 0 0,0 0 0 15,-6 1 21-15,3-7 0 0,-3 4 0 0,0 0 0 16,-3 2-21-16,0-5 0 0,0-3 0 0,-3 0 0 16,-3-2 0-16,0 0 0 0,-3 2 0 0,4-5 0 15,-7-5 0-15,6 2 0 0,0 3 0 0,-3-3 0 16,-3-2 0-16,0 2-12 0,1 1 2 0,2-4 0 16,-3-1 10-16,3-1 0 0,3 5 0 0,0-10 0 15,3 0-76-15,3-1-12 0,1 1-4 0,2-3 0 16,3 3-168-16,0-3-33 0</inkml:trace>
  <inkml:trace contextRef="#ctx0" brushRef="#br0" timeOffset="64894.1">11721 4961 172 0,'0'0'16'16,"0"0"-16"-16,0 0 0 0,0 0 0 15,0 0 287-15,0 0 54 0,0 0 11 0,0 0 3 0,0 0-180 0,0 0-36 16,0 0-7-16,6-3-2 0,-6 3-48 0,8-2-10 15,-2-1-1-15,0 0-1 0,3-2-25 0,-3 0-5 16,0-1 0-16,0-1-1 0,3 1-16 0,-3-2-3 16,3 0-1-16,0 0 0 0,-3-2 9 0,0 2 1 15,3-3 1-15,-3 1 0 0,-3-1-10 16,3 1-3-16,-6-4 0 0,3 4 0 0,0-3 7 0,-3-1 2 16,-3 4 0-16,-3-3 0 0,0-1-4 0,-3 1-1 15,0 2 0-15,-3 1 0 0,0 5-1 0,-3-6 0 16,0 8 0-16,-3-2 0 0,4 10-6 0,-4 1-2 15,-3 2 0-15,3 5 0 0,-3 0 16 0,0 0 4 16,0 1 0-16,4 1 0 0,-1 1-32 0,3 0 0 16,0 3-13-16,0-1 4 0,6 1 9 0,-3 2 9 15,3-3-1-15,3 1-8 0,0 5 0 0,0-3 0 16,3 0 0-16,3-2 0 0,0 2 0 0,3-8 0 16,3 0 0-16,0 0 0 0,3-5 0 0,3 3 0 15,3-8 0-15,0-3 0 0,6-3 13 0,0 3-4 0,2-8-1 16,1 0 0-16,-3 0-8 0,3-2 0 0,3-1 0 15,-1-2 0-15,-2 0 0 0,-3-1 0 0,0-4 0 0,0 2 0 16,-6 0 0-16,0 0 0 0,-4 0 0 0,-2 0 8 16,-3 3-8-16,0-3 0 0,-3 0 9 0,-6 3-9 15,3-5 9-15,-3 2-9 0,0-3 12 0,-6 1-12 16,1-1 8-16,-4 1-8 0,0 2 0 0,-3-3 0 16,0 3 0-16,-3 6 0 0,-3 2 0 0,3 5 0 15,3 1 0-15,1 2 0 0,-7 0 0 0,3 5 0 16,3 3-9-16,-3 2-9 0,3 1-2 0,3 0 0 15,-3 2-86-15,7 0-18 16,2-5-3-16,3 5-1 0,0-2-146 0,0-1-30 16,6 9-5-16,6-6-2 0</inkml:trace>
  <inkml:trace contextRef="#ctx0" brushRef="#br0" timeOffset="66789.07">12447 3940 403 0,'3'-8'36'0,"0"2"-36"16,0 6 0-16,-3 0 0 0,3-8 277 0,-3 8 49 0,0 0 10 0,0 0 1 15,0 0-158-15,0 0-32 16,-3 8-7-16,-3 0 0 0,0 3-32 0,3 10-7 0,-6-5-1 15,0 8 0-15,-3 2-47 0,-3 6-9 0,3-3-3 0,-6 6 0 16,-5 4 3-16,-1 1 1 0,-6 2 0 0,3 3 0 16,4 0-1-16,-1-2 0 0,-3 4 0 15,3 3 0-15,0-2-29 0,3 0-7 0,1 2 0 16,-1-2-8-16,3-6 9 0,6-2-9 0,0-1 0 0,3-7 9 16,0 2-9-16,6-7 0 0,3-1 0 15,0-2 8-15,0-3-8 0,3-5 0 0,3 0 0 16,0-3 0-16,6-7-23 15,0 2-6-15,0-6-2 0,3 1 0 0,3-6 15 0,-1 1 2 0,-5-4 1 0,6-2 0 0,-3 0-9 16,6-5-2-16,-3 0 0 0,3 0 0 16,-3-3-15-16,-1 0-3 0,1-3-1 0,0 6 0 0,0-8 26 0,-3 8 5 15,-3-3 0-15,0 3 1 0,0-1 11 0,-7 6 0 16,1-5 0-16,0 5 0 0,-3 0 0 0,0 3 0 16,0 0 0-16,-3 5 11 0,0 0 25 0,0 0 4 15,0 0 2-15,-3 5 0 0,-3-2-23 0,0 5-5 16,-2 2-1-16,2 3 0 0,-6 1 5 0,3-1 1 15,-3 3 0-15,3 0 0 0,-3 2 10 0,3-5 3 16,0 3 0-16,3 3 0 0,0-3-32 0,3 0 0 16,3-1 0-16,0 1 0 0,6-5-12 0,-3 0-4 15,6-6-2-15,0 3 0 0,0-3 18 0,3-5 0 16,0 0 0-16,3 0 0 0,-3-3 0 0,-1 1 0 16,1-6 0-16,0 3 0 0,3-9 8 0,-3 1 6 0,0-3 1 15,3 3 0-15,0 0-15 0,0-1 9 0,0 1-9 0,-1-3 8 31,-2 3-32-31,0-3-8 0,3 3 0 0,0 0-1 0,-3 0 33 0,-3 2 0 0,-3 6 0 0,3-6 0 16,-3 8 0-16,-3-4 0 0,-3 7 0 0,0 0 0 16,0 0 22-16,0 0 8 0,-6 10 2 0,0 1 0 15,0 2-20-15,-3 0-3 0,0 3-1 0,3 0 0 16,-3 2-8-16,6 4 8 0,-3-9-8 0,3 5 8 16,-3-4-8-16,6 1 8 0,0 1-8 0,0-2 8 15,3-4 17-15,0 1 3 0,3-3 1 0,3 0 0 0,0-3-29 16,-3-2 0-16,6-3 0 0,0 0 0 15,0-3-45-15,-3-2-15 0,2-3-4 0,1 2 0 0,0-2 41 0,3 1 8 16,-3-4 2-16,6-2 0 16,-6-1-41-16,6-1-8 0,-3-1-2 0,-1 0 0 15,1-3 8-15,0 1 0 0,0-3 1 0,0-3 0 16,-3 0-11-16,6-8-2 0,-3 1-1 0,2-9 0 16,1-3-7-16,3 1 0 15,0-5-1-15,9-4 0 0,0-4 9 0,-7 4 3 0,-2-1 0 16,3 1 0-16,3 1 53 0,-3 5 12 0,2 0 0 0,-2 8 0 0,-3 0 51 15,-3 5 7-15,0 3 2 0,-3 5 0 0,-3 3 26 0,-7 5 6 16,4 0 0-16,-3 6 1 0,-3 2 8 0,0 0 2 16,0 3 0-16,-3 5 0 0,0 0-25 0,0 0-5 15,0 0-1-15,-6 13 0 0,-3 0-12 0,0 6-4 16,-2 2 0-16,-1 5 0 0,-6 3-14 0,0 0-3 16,0 8-1-16,0-2 0 0,3 7-17 0,-3-2-3 15,-5 5-1-15,2 2 0 0,-3 4-6 0,3-4-2 16,-3 6 0-16,4 5 0 0,2-7 10 0,0-1 1 0,3-5 1 15,0-3 0-15,3 3-21 0,3-5 0 0,-3-3 0 0,6-3 0 32,-3 1-47-32,6-11-13 0,0-3-4 0,1-3 0 0,-1-2 52 0,0-5 12 0,3-1 0 0,-3-4 0 15,0-1 0-15,0-2 0 0,3-3 0 0,0-3 0 16,-3-10 19-16,0 0 6 0,0-1 2 0,0 1 0 16,-3-5-27-16,3 2 0 0,0 0 0 0,0 0 0 15,0-3 0-15,-3 6 0 0,3-11 0 0,-3 3 0 16,3 0 0-16,0 2 8 0,0-2-8 0,0 3 12 15,0-1-12-15,3-2 0 0,-3 3 0 0,3 4 0 0,-3-4 16 0,3 5 4 16,-3-1 0-16,3 4 1 0,-3 7 9 16,3-5 2-16,0 8 0 0,0 0 0 0,0 0-32 0,0 0 0 15,0 0 0-15,9 0 0 0,3 0 0 0,-3 3 0 16,0 2 0-16,3-5 0 0,3 0 0 0,0 3 0 16,-1-1 0-16,1 1 0 0,6 2 0 0,-3-5 0 15,6 0 0-15,-3 0 0 16,0 0-20-16,-1 0-9 0,-2 0-3 0,-3 0 0 0,3 0 6 0,0-5 1 15,0 2 0-15,0 1 0 16,-1-1-79-16,1 3-15 0,-3-5-3 0,3 2-1 16,-6 3-30-16,3 0-7 0,-3 0 0 0,0 3-1 15,-3 2 56-15,-4-2 11 0,1 2 2 0,0 0 1 16,-3 3 44-16,-3 0 9 0,0 3 2 0,0-1 0 0,-3 1 68 16,3 0 15-16,-3 2 2 0,0 0 1 0,0-5 64 0,3 0 13 15,-3 3 2-15,3-4 1 0,-3 1-27 0,3 0-6 16,0 0-1-16,0-8 0 0,6 6-59 0,-3-4-12 0,3 3-2 15,0-2-1-15,0-3 1 0,3 0 0 0,0-3 0 16,0 3 0-16,0 0-23 0,0-7 0 0,3 1 0 0,-3-2 0 16,0 0 0-16,3-2 0 0,-3 5 0 0,-1-9 0 15,-2 4 0-15,0-1 0 0,3-2 0 0,0 0 0 16,-3-1 0-16,-3-1 0 0,0-1 0 0,3 0 0 16,-6 0 19-16,3 5-1 0,-6 1 0 0,3-1 0 15,-3 3-18-15,3 8 0 0,-12 0 0 0,0 0 0 16,3 3 19-16,-3 2 0 0,-2 6 0 0,2 2 0 15,-3 0 21-15,0 3 4 0,0 3 0 0,0 2 1 16,3-3-30-16,-3 1-7 0,6 2 0 0,0 0-8 16,1-2 0-16,5-1 0 0,0 1 0 0,0-6 0 0,6 5 8 0,-3-2-8 15,6-2 0-15,0-4 0 0,2 3 0 0,1-7 0 16,0 2 0-16,6-3 0 0,-3-2 0 0,3-3 0 16,0 0 0-16,3-3 0 0,3-2 0 0,-4 5-11 15,1-6 11-15,0 1-10 16,0 2-19-16,0-5-4 0,-3 3-1 0,3-5 0 0,-4-1 18 0,1 3 3 15,0-3 1-15,0 6 0 0,0-3 12 0,0 3 0 16,-6-3 0-16,3 3 0 0,-3 5 0 0,0 0 0 16,-9 0 0-16,0 0 0 0,0 0 0 0,6 0 0 15,-6 0 0-15,5 2 0 0,-5-2 10 0,0 0-2 16,6 11 0-16,-3-6 0 0,-3 6 7 0,3-3 1 16,-3-8 0-16,0 5 0 0,0 6 3 0,0-3 1 15,0-3 0-15,0-5 0 0,0 0-20 0,0 0 0 16,3 5 0-16,-3-5 0 0,6 5-19 0,-6-5 3 0,0 0 0 15,9 0 0-15,0 0 16 0,3-2 0 16,0-1 0-16,0-2 0 0,3-3 0 0,-3 0 0 0,3 0 0 16,-1 0 0-16,-2 0 0 0,3-2-8 0,0 2 8 0,0 0 0 15,0 0-13-15,0-3 4 0,0 6 1 0,-3 2 0 16,-1-5 8-16,-2 8 0 0,0-2 0 0,-3 2 0 16,0 2 0-16,-3 6 0 0,3-5 0 0,-6 7 0 15,0-4 20-15,0 4 7 0,0 1 1 0,-3 2 0 16,0-5-15-16,3 5-2 0,-3 3-1 0,3-3 0 15,-3-2-10-15,3 0 0 0,0-3 0 0,0-1 0 16,3 4 0-16,0-6 0 0,3 6 0 0,0-3 0 16,0-3-48-16,3 0-9 0,-3-2-2 15,3 0-855-15,0-3-171 0</inkml:trace>
  <inkml:trace contextRef="#ctx0" brushRef="#br0" timeOffset="67606.67">14986 4038 864 0,'3'-8'38'0,"-3"8"8"0,0-6-37 0,-3 6-9 0,3-8 0 0,0 8 0 0,0 0 247 0,0 0 47 16,-3 0 10-16,0 8 1 0,-3-8-169 0,0 14-33 15,-3-7-7-15,-3 12-2 0,0 2-15 0,0 3-3 16,-3 2-1-16,1 1 0 0,-1 5-19 0,-3 2-3 15,-3 3-1-15,3 3 0 0,-3-6-12 0,3 3-2 16,-2 6-1-16,2-1 0 0,0 0-17 0,0-2-3 16,0 2-1-16,0-2 0 0,0 0-8 0,4-9-8 15,-1-2 9-15,3-5-9 0,3 0 8 0,3-3-8 16,-3-8 0-16,3 1 0 0,3-6 8 0,3 0-8 16,0-8 0-16,0 0 0 15,0 0 11-15,6 0-11 0,6-3 12 0,0-2-12 0,0-3 12 0,3-6-4 16,-1 1 0-16,4-5-8 0,6-1 8 0,3-7-8 0,3-3 0 0,-1 0 0 15,1 2 0-15,0 6 0 0,3-3 0 0,-6 6 0 16,-1 4 0-16,-2 4 0 0,-3 4 0 16,-3 6 0-16,0 3 0 0,-6 0 0 0,-6 7 0 0,2-2 0 15,-2 6 0-15,0-1 0 0,-6 0 0 0,3 3 0 16,-3 2 0-16,-3 1 0 0,-3 2 0 0,0-2 0 16,-2-1 0-16,-1 3 0 0,-3-5 8 0,3-3-8 15,-3 3 0-15,-3-8 8 0,0 3-8 0,-3 2 0 16,0-2 16-16,1-1-3 0,-4 1-1 0,-6 2 0 15,0-2 2-15,3-1 0 0,1-2 0 0,-1 0 0 16,3-3-4-16,3 1-1 0,-3-1 0 0,3-5 0 16,3 0-1-16,-2 0-8 0,-4-3 12 0,0 1-4 0,3-4-8 15,3 4 0-15,3-1 0 0,0 0 8 0,0-5-8 16,4 3 0-16,2-5 0 0,0-1 0 0,6 0 0 16,3-2-16-16,0-5 4 0,5 4 1 15,4-1-61-15,3 1-13 0,0 4-3 0,3-3 0 16,0 2-81-16,0 0-17 0,3 6-3 0,-1-8-890 15</inkml:trace>
  <inkml:trace contextRef="#ctx0" brushRef="#br0" timeOffset="68057.03">15141 4654 1717 0,'0'0'76'0,"0"0"16"0,0 0-74 0,0 0-18 15,0-8 0-15,3 0 0 0,0 0 97 0,0 3 16 0,0-3 3 0,3 3 1 16,2-3-57-16,-2-3-11 0,3 1-2 0,0 2-1 16,6 2-22-16,-3 4-4 0,0-9 0 0,0 8-1 15,3-4 15-15,-3 4 3 0,3 0 1 0,-1 3 0 16,-5 0-10-16,3 0-1 0,0 3-1 0,0 0 0 16,0 4-26-16,-3-7 0 0,3 3 0 0,-3 0 0 15,0 5 31-15,-3-8 1 0,0 5 0 0,0 0 0 16,-1 1-32-16,-2 2 0 0,-3-8 0 0,0 7 0 15,-3-1 42-15,0 4 2 0,-2 1 1 0,-1 2 0 16,-3 0-36-16,0-7-9 0,-6 4 0 0,6 3 0 16,-3 3 0-16,-3-8 0 0,3 6 0 0,-6-1 0 15,3 0 53-15,-2-2 9 0,-1-1 2 0,3 3 0 0,-3 3-64 0,3-3 0 16,0-7-9-16,3 7 0 0,3-2 9 0,-2-1-8 16,5 1 8-16,0-3-8 0,0 2 30 0,3-2 6 15,-3 0 2-15,6-3 0 0,3 3-30 0,0 0-21 16,0 3 3-16,6-3 1 0,-3-8 17 0,2 0 0 15,4 2 0-15,0 1 0 0,0-3-14 0,3 0 1 16,3-3 0-16,3 1 0 0,3-3-6 0,-4-1-1 16,1-2 0-16,3 0 0 15,3-5-111-15,-3 3-22 0,2-4-5 0,-2 1-1 16,0 0-77-16,-3 0-16 0,-3 5-4 0,3-6-563 0</inkml:trace>
  <inkml:trace contextRef="#ctx0" brushRef="#br0" timeOffset="68604.03">15668 4604 288 0,'5'-13'12'0,"-5"13"4"0,0 0-16 0,3-8 0 15,-3 8 0-15,0 0 0 0,0 0 360 0,0 0 70 16,0 0 14-16,0 0 2 0,-8 0-242 0,-1 2-48 16,0 4-9-16,0 4-3 0,0 1-63 0,0 5-13 0,-3-1-2 0,3 7-1 15,0-9-1-15,-3 8 0 0,0-2 0 0,3-1 0 16,0 1-51-16,0-1-13 0,4-2 0 0,-1 2 0 16,0-4 0-16,3-1 0 0,0 0 0 0,0-2 0 15,6 5 54-15,-3-3 8 0,3-3 2 0,3-2 0 16,0 6-52-16,2-12-12 0,-2 1 0 0,3-3 0 15,3 0-48-15,-3-3-13 16,3 1-3-16,0-6 0 0,0 2 54 0,3-7 10 0,0 5 0 0,0-2 0 16,2-1 0-16,4-2 0 0,-3-3 0 0,0 3 0 0,0-1 0 15,-6 4 0-15,-3-3 0 0,0 2 0 16,3 1 0-16,-4-4 0 0,1 6 0 0,-3 3 0 16,-6 5 0-16,0 0 0 0,0 0 0 0,0 0 0 15,0 0 0-15,0 0 0 0,0 0 0 0,0 3 0 0,-3 2 0 16,0 3 0-16,0 3 0 0,0-6 0 0,-3 5 18 15,3 6 8-15,-2-3 2 0,-1 9 0 0,0-4 6 0,6-2 2 16,-3-3 0-16,6-2 0 0,0-1-36 0,3 4 0 16,2-1 0-16,-2-5 0 0,3-6 0 0,0 1 0 15,3 5 0-15,3-3 0 0,0-7 0 0,0-1 0 16,-3 3 0-16,3 0 0 0,0-5 0 0,-1-1 0 16,1-1 0-16,-3-1 0 15,-3 0 0-15,3 2 0 0,-3-2 0 0,3 3 0 0,0-3 0 0,-3-2 0 16,3-1 0-16,0-2 0 0,-4-3 0 0,1 3 0 15,0-1 0-15,0-7 0 0,-3 3 0 0,0-1-9 16,-3-5-1-16,0 1 0 0,0 1 10 0,-3-1 14 0,0-1-3 0,-3 5-1 16,0 3-19-16,0-2-4 0,-6 5-1 0,6 7 0 15,-6 1 14-15,0 5 0 0,0 0 0 16,-2 0 0-16,-1 3 0 0,-3-1 0 0,0 4 0 0,0-1-9 31,0 6-67-31,3-3-14 0,0-1-2 0,3-1-757 0,3 4-151 16</inkml:trace>
  <inkml:trace contextRef="#ctx0" brushRef="#br0" timeOffset="68774.07">16209 5024 1612 0,'0'0'144'0,"0"0"-116"16,-6 6-28-16,3-4 0 0,0 9 187 0,0-8 31 15,3 5 6-15,-3-6 2 0,3 1-131 0,0-3-27 16,0 0-4-16,0 0-2 16,0 0-109-16,6-8-21 0,0 0-5 0,-3 0-1031 0</inkml:trace>
  <inkml:trace contextRef="#ctx0" brushRef="#br0" timeOffset="69842">16587 4765 230 0,'0'0'10'0,"0"0"2"0,0 0-12 0,-3-2 0 16,3 2 0-16,0 0 0 0,0 0 384 0,0-8 75 15,3 2 14-15,-3 6 3 0,3-8-315 0,3 6-63 16,-6 2-13-16,9-3-2 0,-3-5-46 0,3 3-9 15,3 5-1-15,0-8-1 0,3 3-14 0,-3-3-2 16,5 8-1-16,-5-6 0 0,-3 6-9 0,6-5 12 16,0 5-12-16,0 0 12 0,-6 0-12 0,3 0 0 15,0 5 0-15,0 1 0 0,-9 2 9 0,3-3-9 0,-6 3 10 16,0 5-10-16,0-5 31 0,0 3 0 0,-9-1 0 0,3 3 0 16,-3 3 17-16,0-3 4 0,0 3 1 15,0 0 0-15,-6 0-33 0,3-3-6 16,-6 1-2-16,6-4 0 0,-3 3 1 0,4 1 0 0,5-9 0 0,-3 5 0 15,3-4-13-15,0-1 8 0,6-5-8 0,0 0 0 16,0 0 8-16,9 0-8 0,0-8 0 0,3 3 0 16,-1-8 8-16,-2 2-8 15,0 0 0-15,3-2 9 0,0-3-9 0,0 3 0 0,0-3 0 0,3 3 0 16,-3-3 0-16,6-5 0 0,-9 0 0 0,2 2 0 0,-2-2 0 16,0 3 0-16,-3 4 0 0,-3-4 0 0,3 5 0 15,-3 2 0-15,-3 0 0 0,0 6 0 0,-3-3 0 0,3 8 0 16,0 0 0-16,0 0 0 0,0 0 0 0,0 0 0 15,0 0 0-15,0 0 0 0,0 0 0 0,-3 8 0 16,-3-8 0-16,3 5 0 0,3 3 0 0,0-5 0 16,-3 8 0-16,3-6 0 0,3 0 0 0,0 6 0 15,0-1 0-15,0 4 0 0,6-9 0 0,0 3 0 16,-3 0 0-16,3-3 0 0,0 0 0 0,0 3 0 16,3-8 0-16,0 6 0 0,0-6 0 0,2 2 0 15,-2-2 0-15,3-2 0 0,0 2 28 0,-3-6 3 16,9 6 1-16,-3-8 0 0,-3 3-32 0,2-6 0 15,4 1 0-15,-3 5 0 0,0-9-9 0,-3 4-2 16,-6-1 0-16,3 1 0 0,3-1 19 0,-6 0 4 16,-7 6 1-16,4-5 0 0,3-1-13 0,-3 0 0 15,-6 3 0-15,-3 1 0 0,-6-1 0 0,3 0 0 0,3 0 0 0,-2 0 0 16,-4 2 0-16,3 1 0 0,-3 5 0 0,-3 0 0 16,0 5 9-16,-3-2-1 0,3 8 0 0,0-3 0 15,-6 0 3-15,0 7 0 0,4 1 0 0,-4 3 0 16,3-1-11-16,3 4 0 0,-3 1 9 0,3-4-9 15,3 2 12-15,-3 0-1 0,6 0-1 0,-3 1 0 16,6-1-10-16,0 0 0 0,3-3 0 0,3 1 0 16,-3-1 0-16,6-2 0 0,0-5 0 0,3 2 0 15,3-5 0-15,0-3 8 0,9 3-8 0,0-5 8 16,0-3-26-16,2-3-6 0,4-2 0 0,0-3-1 16,3-3-82-1,-3-2-16-15,-4-3-3 0,7 3-1 0,3-3-145 0,-6 0-28 0,17-23-7 0,-5 12-1 16</inkml:trace>
  <inkml:trace contextRef="#ctx0" brushRef="#br0" timeOffset="70142.14">17965 3858 2163 0,'0'0'48'0,"0"0"9"0,0 0 3 0,-6 2 0 0,6-2-48 0,-5 8-12 15,-4-5 0-15,0 7 0 0,0-2 100 0,0 3 18 16,-3 5 3-16,-3 0 1 0,0 5-46 0,0 5-10 16,-6 1-2-16,1 5 0 0,-1-3-16 0,-6 5-3 0,-6 8-1 0,6 3 0 15,7 0-20-15,-4-5-5 0,-6 5-1 0,3 0 0 16,6 3-18-16,1-3 10 16,-1 2-10-16,0-2 8 0,3-2 3 0,3-4 0 0,0-2 0 15,3-2 0-15,0-9-11 0,6-5 0 16,1-5 0-16,2 5 0 0,0-5 0 0,3 3-12 0,3-6 2 15,2-5 1-15,-2 0-10 0,6 0-1 0,0-3-1 0,6 0 0 16,3-5-62 0,0-2-12-16,-3-1-2 0,9-2-734 0,-1-1-146 0</inkml:trace>
  <inkml:trace contextRef="#ctx0" brushRef="#br0" timeOffset="70981.39">17945 4847 172 0,'0'0'8'0,"0"0"1"0,0 0-9 0,0 0 0 0,0 0 0 0,-6 0 0 15,6 0 347-15,0 0 67 0,-6 5 14 0,6-5 2 16,0 0-269-16,0 0-53 0,0 0-12 0,0 0-1 16,0 0-37-16,0 0-7 0,0 0-2 0,0 0 0 15,0 0-11-15,0 0-2 0,0 0-1 0,0 0 0 16,0 0-13-16,9-5-2 0,0 0-1 0,-1 0 0 16,-2 2-10-16,3-8-1 0,0 1-8 0,0-1 12 15,0 3-3-15,-3-5-1 0,3 2 0 0,-3-2 0 0,0 0 0 0,0 0 0 16,-3-3 0-16,0 3 0 15,-3-1 0-15,0-1 0 0,-3-1 0 0,-3 2 0 16,0 4 7-16,-3-3 1 0,3 5 0 0,-6-6 0 0,3-1 4 0,-3 7 0 16,3 2 1-16,-3 4 0 0,-2 2 2 15,-1 0 0-15,3 2 0 0,-3 4 0 0,-3-1-7 16,0 6-2-16,0 2 0 0,-2 0 0 0,-1 0-14 16,-3 8 8-16,3-2-8 0,-3 2 0 0,3 0 8 0,1 3-8 15,8-5 0-15,0 2 9 0,-3-3-9 0,6 1 0 16,3-3 0-16,6-3 0 0,3 0 0 0,3-2 0 15,-3-3 0-15,6-3 8 0,9 0-8 0,-3-5 0 16,2-2 0-16,4-4 0 0,3 1 0 0,-3-3 10 16,3 0-10-16,-3 0 10 0,-4-5-10 0,4 0 0 15,-6-1 0-15,6 1 8 0,-3 0-8 0,0 0 0 16,-6 0 0-16,-1-1 0 0,4 4 0 0,-3 2 8 16,-6-5-8-16,3 2 0 0,-3 3 0 0,-3 5 0 15,-3 3 0-15,0 0 0 0,0 0 8 0,0 0-8 16,-3 8 8-16,-3-2-8 0,0 7 8 0,0 0-8 15,0 0 0-15,-3 1 8 0,0 1 4 0,1 1 1 0,2 0 0 16,3 3 0-16,-3-6-13 0,3 0 11 16,3-2-11-16,0 2 10 0,0-5-10 0,3 0 0 15,0-3 0-15,3-2 0 0,2-1 0 0,4-2 8 0,-3 0-8 0,9-5 0 16,-3-3 0-16,3-2-14 0,0-4 2 0,0 4 0 16,2-3-39-16,4-1-7 0,0-2-2 0,0-2 0 15,-3-1-80-15,0 1-16 0,-1-6-3 0,1 0-1 16,-3-2-36-1,0-1-8-15,0 1-2 0,0-8-540 0</inkml:trace>
  <inkml:trace contextRef="#ctx0" brushRef="#br0" timeOffset="71628.48">18590 4064 172 0,'33'-40'8'15,"-21"19"1"-15,6 3-9 0,0-1 0 0,-3-5 0 0,3 0 0 0,-4 1 284 0,-2 4 56 16,3-2 10-16,-6 2 2 0,3 4-190 0,-3-4-38 16,0 6-8-16,-3 0-2 0,0 2 3 0,-3 3 1 15,0 0 0-15,0 6 0 0,-3 2-30 0,0 0-7 16,0 0-1-16,0 0 0 0,-6 5-11 0,-3 5-2 15,0 4-1-15,0 7 0 0,-6 0-11 0,-3 5-3 16,-3-2 0-16,-5 8 0 0,-4 8-26 0,3-6-6 16,-3 8 0-16,1 6-1 0,-4 5 1 0,0-3 1 15,-3 6 0-15,4-1 0 0,5-2-13 0,3-2-8 16,0 1 10-16,0-1-10 0,7 4 0 0,-1-15 8 16,6 0-8-16,0-1 0 0,3-7 0 0,3-5-10 15,0-4 2-15,3-1 0 16,3-4-19-16,-3-2-3 0,3-6-1 0,3-2 0 15,-3-2-13-15,0-6-2 0,0 0-1 0,0 0 0 16,0 0-33-16,0 0-8 0,6-6 0 0,-3-2-1 16,0 1-23-16,0-4-5 0,0 0-1 0,-3 1 0 0,0-1 26 15,-3-2 6-15,0 0 1 0,-3-3 0 0,3-3 45 16,0-2 8-16,0 3 3 0,-3-1 0 0,0-2 29 0,0 5 16 0,0 0-1 0,0 3-1 16,0 8 80-16,-3-9 16 0,-2 7 3 0,2 1 1 15,0-2 0-15,3 3 0 0,-3 0 0 0,0 2 0 16,3 0-31-16,3 1-7 0,3 2 0 0,0 0-1 15,0 0-28-15,0 0-6 0,0 0-1 0,6-5 0 0,0 2-30 0,6-2-10 16,0 5 0-16,3-6 0 0,2 4 8 16,1 2-8-16,0-3 0 0,3 0 0 0,0 3 8 15,0-2-8-15,2 2 0 0,-2 0 0 0,0 0 0 16,3 0 0-16,3 0 0 0,2 0 0 0,-5 2 0 16,0 1 0-16,-3 0 0 0,0-1 0 0,0 4 10 15,-4-6-10-15,4 0 8 0,-6 2-8 0,-3 1 0 0,0 0 0 16,-3 2-9-16,0 0 9 0,-9-5 0 0,6 8 0 15,-6-3 0-15,0 3 0 0,0 0 0 0,-6 0 0 16,0 3 8-16,-3-1-8 0,0 4 8 0,-3-1-8 16,-3 3 0-16,0 2 0 0,1 1 0 0,2-1 0 15,3 3 0-15,3-2 0 0,-6-3 0 0,3 2 8 16,0-2-8-16,0-3 9 0,3 3-9 0,3-3 0 16,0-5 0-16,3 3 8 0,0-3-8 0,0-8 0 0,6 0 0 0,0 3 0 15,0-6-14-15,0 3-2 16,0-5 0-16,3-3 0 15,3 0-120-15,3-3-24 0,-3 3-4 0,2-5-2 16,4 0-42-16,-6 0-8 0,0-3-1 0</inkml:trace>
  <inkml:trace contextRef="#ctx0" brushRef="#br0" timeOffset="71759.57">18829 4305 460 0,'0'0'20'0,"0"0"5"0,0 0-25 0,0 0 0 0,0 0 0 0,0 0 0 16,0 0 264-16,0 0 47 0,0 0 9 0,0 0 3 15,0 0-236-15,0 0-47 0,0 5-10 0,0 3-527 16,3-5-106-16</inkml:trace>
  <inkml:trace contextRef="#ctx0" brushRef="#br0" timeOffset="72128.09">18855 4612 1260 0,'0'0'56'0,"0"0"11"0,0 0-54 0,6-6-13 16,-6 6 0-16,3-5 0 0,0-3 140 0,0 3 24 16,3-3 6-16,-3 3 1 0,0-1-47 0,-3 6-10 15,6-2-2-15,-6 2 0 0,0 0-45 0,0 0-10 16,0 0-1-16,0 0-1 0,0 2-7 0,0 9 0 16,-3 0-1-16,0 2 0 0,-3 3-11 0,0 2-1 15,0 3-1-15,0 0 0 0,-3 1-2 0,1-1 0 0,2-3 0 0,0 4 0 16,3-4-9-16,-3-2-3 0,3 0 0 0,0-3 0 15,3 0-20-15,0-2 9 0,3-3-9 0,0 0 0 16,0-3 8-16,0 0-8 0,3 1 0 16,-6-6 0-16,0 0 11 0,9-3-11 0,2-2 10 15,1-1-10-15,0 1 10 0,-3-3-10 0,3 0 10 16,3-2-10-16,0-1 0 0,0-2 8 0,0 2-8 0,-3-2 0 16,2-3 0-16,-2 6 0 0,0-12 8 0,0 6-8 15,0 1 0-15,3-7 0 0,0 7 0 0,0-1 0 16,0 2 0-16,-4 1 8 0,7 3-8 0,-6 2 0 15,6-6-15-15,-6 7-5 0,-3-1-2 0,0 2 0 16,0 4-187-16,-3-4-38 0,3 4-7 0</inkml:trace>
  <inkml:trace contextRef="#ctx0" brushRef="#br0" timeOffset="72813.06">19284 4723 288 0,'0'0'12'0,"0"0"4"0,0 0-16 0,0 0 0 16,6 0 0-16,3-5 0 0,0 2 350 0,3-2 67 16,-3-3 14-16,3 2 2 0,-1-4-288 0,4 2-57 15,0-3-12-15,0 3-3 0,0 0-29 0,0 0-5 16,0 3-2-16,0-8 0 0,-6 5-27 0,-3 3-10 16,-3-6 0-16,5 3 9 0,-2-2 19 0,-3-1 3 15,-6 6 1-15,3-9 0 0,0 1 26 0,-3 0 6 16,-3 0 0-16,1 0 1 0,-4 5-13 0,-3 0-2 0,-3 2-1 0,3 1 0 15,-3 5-5-15,-3 3 0 0,-3-1-1 0,3 6 0 16,4 6-16-16,-1-1-3 0,-3 0-1 0,3 0 0 16,0 6-11-16,0-1-3 0,0 3 0 0,3-2 0 15,-2 5-9-15,5 0 0 0,-3-3 9 0,6 3-9 16,3-6 0-16,0 3 0 0,0-5 0 0,3 0 0 16,3 0 0-16,3-6 0 0,0 4 0 0,0-6 0 15,3-3-11-15,-1 0 0 0,4 3 0 0,0-8 0 16,3 0-13-16,3 0-4 0,-3 0 0 0,3-8 0 15,3 6-15-15,2-6-3 0,4 0-1 0,0-3 0 16,-6 1-3-16,3-1-1 0,-3-2 0 16,2 0 0-16,1-1 35 0,-3 4 6 0,-3-1 2 0,0 1 0 0,-3 2 8 15,-4 0 0-15,1 2 0 0,-6 1 8 0,-6 5 32 16,0 0 6-16,0 0 2 0,0 0 0 0,0 8-10 0,0 3-2 16,-6-6 0-16,3 5 0 0,-6 1 4 0,1 2 0 15,-4 1 0-15,3-1 0 0,0-3-21 0,0 4-4 16,0-7-1-16,3 7 0 0,0-9-14 0,3 3 0 15,3 0 0-15,3-3 0 0,-3 3 0 0,0-8 8 16,0 0-8-16,9 3 0 0,3-3 0 0,3 0 0 16,-6-6 0-16,3 1 0 0,2-3-13 0,-2 3-6 15,0-3-1-15,0-3 0 16,0 3-16-16,0-2-3 0,0-1-1 0,0 1 0 0,6 2 14 0,-3 3 2 16,-1-6 1-16,1 3 0 0,0 3 23 0,3-3 0 15,-6 2 0-15,3 4 0 0,-3-3 0 0,-3 5 0 16,-3 0 0-16,0 0 0 0,0 5 18 0,-3-5-2 15,-1 5 0-15,1 3 0 0,-3-3 16 0,-3 3 4 0,1 6 0 16,-4-7 0-16,3 4-23 0,-3 2-4 0,3 0-1 16,-6 1 0-16,6-1-8 0,-3 0 0 15,3-2 0-15,0-1 0 0,0 1 0 0,6 2 0 0,-3-8 0 16,3 3 0 0,3-2-145-16,0 2-25 0,3-6-5 0</inkml:trace>
  <inkml:trace contextRef="#ctx0" brushRef="#br0" timeOffset="73417">20823 4093 1436 0,'0'0'64'0,"0"0"12"0,0 0-60 0,0 0-16 0,0 0 0 0,0 0 0 16,0 0 92-16,0 0 16 0,-3 8 4 0,0 0 0 15,0 0 1-15,-3 5 1 0,-6 6 0 0,0 2 0 16,0 5-32-16,-3 3-6 0,-2 6-2 0,-4-3 0 0,0 2-17 0,3 3-3 16,-6 3-1-16,0 2 0 0,1 3-23 0,-4-3-5 15,0 9-1-15,0-4 0 0,0-7-16 0,4 0-8 16,2-9 0-16,0 4 8 0,9-4-8 0,3-9 0 15,-3-1 0-15,6-5 0 0,0-3-22 0,6 0 0 16,0-10 0-16,0-3 0 16,0 0-136-16,15-3-27 0,6-7-6 0,0-4-825 15</inkml:trace>
  <inkml:trace contextRef="#ctx0" brushRef="#br0" timeOffset="73661.86">21240 4016 1663 0,'0'0'73'0,"0"0"16"0,0 0-71 0,0 0-18 0,0 0 0 0,0 0 0 15,0 0 133-15,-3 8 23 0,-6 0 5 0,-3 11 1 16,-6-6-60-16,3 6-12 0,0 7-2 0,3 6-1 16,-3 2-25-16,1-2-5 0,-4 2-1 0,-3 3 0 15,3 3-27-15,-3-6-5 0,-3 9-2 0,3 4 0 16,-5-10-22-16,2 6 0 0,0 2 0 15,6-8 0-15,-3 2 0 0,6-4 0 0,4-3 0 0,-1-1 0 16,0-4-100 0,3-1-25-16,0-7-5 0,0 2-1 0,0-5-49 15,3-3-9-15,0-2-3 0</inkml:trace>
  <inkml:trace contextRef="#ctx0" brushRef="#br0" timeOffset="73865.89">20689 4765 1220 0,'-18'-16'54'0,"15"6"11"0,-3-4-52 0,0 1-13 0,0-3 0 0,0 0 0 0,0 1 151 0,0 1 27 15,0 1 6-15,3 0 0 0,1 2-35 0,-1 3-7 16,0 0-2-16,0 3 0 0,0-3-39 0,0 3-8 16,6 2-1-16,0-5-1 0,3 6-57 0,-1-4-11 15,4 1-3-15,3 2 0 0,3-2-12 0,0 3-8 16,0-1 8-16,0 0-8 0,6 3 0 0,5 0 0 16,-2 0 0-16,0 0 0 0,-3 6 0 0,0-6 0 15,3 2 0-15,2 3 0 0,-5-5 0 16,3 0-15-16,-3 3 3 0,-3 0 0 15,0 5-205-15,-4-8-41 0</inkml:trace>
  <inkml:trace contextRef="#ctx0" brushRef="#br0" timeOffset="74850">21147 4744 1663 0,'0'0'73'0,"0"0"16"0,0 0-71 0,0 0-18 0,0 0 0 0,0 0 0 15,3 8 96-15,-3-8 15 0,0 0 3 0,9 5 1 16,-3 1-52-16,3-6-11 0,3 0-1 0,-3 0-1 16,3-8-26-16,0 2-4 0,3-2-2 0,-3 3 0 15,-1-3-10-15,1 3-8 0,0-8 12 0,0 2-12 16,0 0 15-16,0 1-4 0,0-1-1 0,-3 1 0 16,-3-4 26-16,0 1 4 0,-6 0 2 0,0 0 0 0,0 0 8 15,-3-1 2-15,-3-2 0 0,-3 1 0 0,3-1-20 16,-3 2-3-16,0 4-1 0,0-1 0 15,-6 3 7-15,0 6 1 0,-2 2 0 0,-1 2 0 0,0 1-26 16,3 0-10-16,-6 5 8 0,3 5-8 0,0-5 15 16,1 10-3-16,-1-5 0 0,3 6 0 0,0 2-12 0,3 0 8 15,0 3-8-15,3-5 0 0,3 2 0 0,0 0 0 16,3 3 0-16,-3-8 0 0,6 2 0 0,0-2 0 16,3 0 0-16,3 2 0 0,-3-10 0 0,6 0 0 15,0 3 0-15,3-8 0 0,3-1 0 0,0-2-10 16,0-2 10-16,2-1-12 0,1-2-2 0,6-3-1 15,0 0 0-15,0-3 0 0,-3-2-7 0,-1 2-2 16,4-2 0-16,0-3 0 0,0 3 2 0,-3-5 0 16,-3 2 0-16,-1 0 0 0,1-3 22 0,-3 3 0 15,-3 3 0-15,-3 0 0 0,0 0 0 0,0 5 0 0,-6 2 0 16,0-4 0-16,-3 5 10 0,0 5 0 0,0 0 0 16,-9 2 0-16,0 1 22 0,-3 2 5 0,0 3 1 15,0 5 0-15,-3 3-24 0,1 0-5 0,2 3-1 16,0-4 0-16,0 1-8 0,3 0 0 0,0 0 0 15,3 5 8-15,0-7-8 0,3-1 0 0,3 0 0 16,3-2 0-16,0-4 0 0,0 1 0 0,6 0 0 0,0-2 0 16,0-1 0-16,6-5 0 0,-3 0 0 0,2 0 0 15,4-5 0-15,-3-1 0 0,3-2 0 0,0 3 0 16,-3-5-28-16,3 4-2 0,-3-7 0 0,-1 2 0 16,4 4-1-16,-3-7 0 0,3 1 0 0,0 0 0 0,3-6 11 0,-6 3 1 15,2 1 1-15,1-1 0 0,-3 2 18 0,0 4 8 16,0 2-8-16,-3-3 12 0,0 9-12 0,-6-6 0 15,-6 8 0-15,6-3 0 0,-3 0 0 0,-3 3 14 16,0 0-1-16,0 0 0 0,-9 8 7 16,3 0 2-16,-3 3 0 0,0 2 0 0,-6 0-1 0,6 3 0 15,-3 3 0-15,3-3 0 0,0 0-10 0,3 2-3 16,-3-5 0-16,3 3 0 0,1-3 3 0,5 3 0 16,-3-3 0-16,3-5 0 0,-3 3-11 0,3-3-9 15,3 0 9-15,3-3-13 0,-1 0 13 0,-2 1 0 16,6-6 12-16,0 0-12 0,-3 0 0 0,3 0 0 15,3-3 0-15,0 0 0 0,0-2 0 0,0 0 0 16,3 0 0-16,0-3 0 0,-1 2 0 0,4-2 0 16,-3 0-12-16,3-2 12 15,0-1-41-15,0-2-3 0,-3 3 0 0,3-4 0 16,-7-4 29-16,4 2 6 0,-6-3 1 0,6-2 0 0,-3 5 8 0,-3 0-8 16,0 3 8-16,-3 3-8 0,0 2 8 0,-6 8 0 0,0 0 8 0,0 0-8 15,0 0 19-15,0 0-1 0,-3 5 0 0,-3 6 0 16,0-1 13-16,0 3 2 0,-3 3 1 15,3 3 0-15,-3-3-21 0,0 5-4 0,0-5-1 0,0 2 0 16,3 1-8-16,0-1 0 0,-2 1 0 0,2-6 0 16,3 0 0-16,0 0 0 0,3 1 0 0,0-4 0 15,3-2 0-15,0 0 0 0,3-3 8 0,-1 3-8 16,-5-8 0-16,12 0 0 0,-3 0 8 0,0-5-8 16,3 2 0-16,-3-2-17 0,3 0 4 0,0 0 1 15,0-3-130-15,3-3-26 0,3 3-4 0,-4 0-964 16</inkml:trace>
  <inkml:trace contextRef="#ctx0" brushRef="#br0" timeOffset="75821.77">22365 4366 1512 0,'0'0'67'0,"0"0"13"0,0 0-64 0,9 0-16 0,-3-3 0 0,-6 3 0 16,0 0 36-16,9 0 4 0,-3 0 1 0,2 0 0 16,1 0 7-16,0 0 0 0,0-5 1 0,3 5 0 15,3-8 19-15,0 2 4 0,3-1 1 0,0 1 0 16,2-4-24-16,7-4-5 0,-3 1 0 0,0 0-1 16,3-3-21-16,-1 3-4 0,-2-3-1 0,3 0 0 15,-3-5-7-15,0 5-2 0,0 0 0 0,-7-2 0 0,4-3 0 0,-6 2 0 16,0 0 0-16,-3-2 0 15,-3 3 26-15,-3-9 5 0,3 6 1 0,-3-3 0 0,-6 3-20 16,3-5-3-16,-3 2-1 0,0 0 0 0,0 0-6 16,-3-2-2-16,0 2 0 0,-3 3 0 0,0 5 20 15,0 0 3-15,-6 6 1 0,0 2 0 0,-6 2-10 0,0 6-2 16,-6 3 0-16,1 5 0 0,-1 5-6 0,-3 3-2 16,0 8 0-16,-3 0 0 0,1 2-3 0,2 8-1 15,0 3 0-15,0 6 0 0,1 7 13 0,2-5 3 16,0 13 0-16,-3 3 0 0,0 3-24 0,4 2 0 15,-13 3 0-15,3 2 0 0,0 6 0 0,7-8 0 16,-1 5 0-16,0-8 0 0,-6 10 0 0,6-15-12 16,1 5 12-16,2-5-12 0,9-8 12 0,0 0 11 15,-3-5-3-15,6-3 0 0,3-6-8 0,0-4 0 16,4-1 0-16,-1-5 0 16,3-2-24-16,-3-3-6 0,3-8-2 0,0-1 0 0,3 1 7 0,-3-5 1 15,0-1 0-15,3 1 0 16,0 0-32-16,-3-9-7 0,3-2-1 0,-3-5 0 15,0 0 12-15,3-1 1 0,-3-2 1 0,0 3 0 0,0-8 40 0,3 2 10 0,-3-2 0 0,3 0 0 16,0-6 0-16,0 3 14 0,-3-2-3 0,3 2-1 16,3 0 18-16,0-8 3 0,0 1 1 0,0-1 0 15,6 0-13-15,-3-3-3 0,0 1 0 0,3-3 0 16,2 2 0-16,1 1-1 0,3-3 0 0,3 0 0 16,0 2-15-16,3-2 0 0,-3 0 0 0,3 3 0 15,-4-1 0-15,4 1 0 0,0 2 0 0,0 3 0 16,0 2 0-16,0 1-10 0,-4 5 10 0,1-6-12 0,-3 6 12 0,0 5 0 15,-3-5 0-15,0 5 0 16,0 2-22-16,-3-4-6 16,0 4 0-16,0 1-1 0,-1 0-127 0,-2 0-26 0,3-1-5 0,-3 4-1 15,0-4 68-15,3 6 12 0,-3-5 4 0,0 2 0 16,3-2 12-16,-3 5 4 0,-3-8 0 0,-3 8 0 0,6-2 80 0,-6 2 16 16,3-3 3-16,-3 3 1 0,9-5 89 0,-9 5 19 15,0 0 3-15,0 0 1 0,0 0-15 0,0 0-2 16,0 0-1-16,-3 8 0 0,3 2-15 0,-3-2-3 15,0 5-1-15,-3 3 0 0,-3 0-16 0,3 3-3 16,0-4-1-16,3 1 0 0,-6 6-37 0,6-9-7 16,0 0-2-16,0 0 0 0,0-2-21 0,3-1 9 15,0 1-9-15,3-6 0 0,-3-5 0 0,0 0 0 16,6 8-12-16,3-8 3 16,0-5-166-16,0 2-33 0,9-13-6 0,3 0-2 0</inkml:trace>
  <inkml:trace contextRef="#ctx0" brushRef="#br0" timeOffset="75982.28">22764 4281 1450 0,'0'0'64'0,"0"0"14"0,-3 0-62 0,-3 5-16 0,0-5 0 0,3 3 0 16,3 0 80-16,-3 2 12 0,0 3 4 0,3 0 0 15,-3 0-64-15,3 2-13 0,0 3-3 0,0 1 0 16,0-1-67-16,0-2-13 0,3 2-4 0,0 0 0 0</inkml:trace>
  <inkml:trace contextRef="#ctx0" brushRef="#br0" timeOffset="76682.2">22710 4842 1422 0,'0'0'63'0,"0"0"13"0,0 0-61 0,0 0-15 16,0 0 0-16,0 0 0 0,9 0 86 0,0 0 14 15,3-3 4-15,-3 1 0 0,3-1-62 0,-3-8-12 16,2 3-2-16,4 0-1 0,-3 1-11 0,0 1-3 0,-3-7 0 16,0 2 0-16,0-2 17 0,-3 0 3 15,3 0 1-15,-3-3 0 0,-3 0 6 0,0-3 0 0,0-2 1 16,0 3 0-16,-3 2 3 0,0-3 0 0,-6 1 0 0,3 5 0 16,0-1 5-16,-3 6 2 0,-3 3 0 0,0 3 0 15,-6-1 2-15,3 6 1 0,-6 4 0 0,0-1 0 16,-2 2-30-16,-1 2-7 0,3 4-1 15,0-1 0-15,3 3-16 0,0 2 0 0,9-5 0 0,-3 3 0 16,6 0 0-16,3 3 0 0,-3-3 8 0,3 2-8 16,3-5-10-16,3 1-6 0,3-7 0 0,3 1-1 15,0 3-42 1,3-6-8-16,0 1-1 0,3 1-1 0,-3-7-28 16,3 0-6-16,-4 0-1 0,4-7 0 15,-6 4 20-15,3 0 3 0,-3-5 1 0,0 0 0 0,-3 0 54 0,3 1 11 0,-6-1 3 16,0 2 0-16,0-2 12 0,0 3 0 0,-1 5 0 0,-5 0 0 0,0 0 0 15,0 0 16-15,0 0-3 0,0 0-1 16,-2 5 48-16,-4 9 10 0,3-4 2 0,-6 6 0 16,3 0-7-16,-3 2-1 0,0 1 0 0,-3 2 0 0,3 3-16 15,-6 2-3-15,3 1-1 0,-3 2 0 16,0 3-16-16,1-1-3 0,-4 4-1 0,0-1 0 16,3 3-12-16,0-2-4 0,-3 2 0 0,6 0 0 0,3-5-8 15,0 2 0-15,1 0 0 0,2-2 0 0,-3-3 0 0,3 0 0 16,0 6 0-16,0-6 0 15,-3 0-20-15,0-5-5 0,-3-1-2 0,3 1 0 16,3 0 18-16,-3-8 9 0,-3 3-10 0,3-4 10 0,0-1-10 0,1-4 10 16,-1 1-10-16,0-6 10 0,0 3 0 0,0-8 15 15,0 0-2-15,0 0 0 0,0 0 35 0,0-8 6 16,0 3 2-16,3-8 0 0,0 2-20 0,-3-2-3 16,6-6-1-16,-3 1 0 0,3-6 7 0,3 0 1 0,-3-5 0 15,6 0 0-15,-3 2-23 0,3-2-4 0,3 0-1 16,0 0 0-16,3 3-2 0,3-1-1 0,-3 1 0 15,6-1 0-15,6-2-9 0,0 0 0 0,5 0 0 0,1 0 0 16,6-6 0-16,-3 6 0 0,2 0-12 0,1 0 12 16,0 3-71-16,-3-1-6 15,-4 1-2-15,1-1 0 0,-3 3-160 0,0 1-32 0,15-25-6 16,-13 19-665-16</inkml:trace>
  <inkml:trace contextRef="#ctx0" brushRef="#br0" timeOffset="77797.53">23407 4281 1674 0,'0'0'74'0,"0"0"15"0,0 0-71 0,0 0-18 0,0 0 0 0,0 0 0 16,0 0 52-16,0 0 8 0,0 0 0 0,0 0 1 15,0 0-13-15,8 0-2 0,4-3-1 0,0 1 0 16,6-1-8-16,0-5-1 0,6 3-1 0,3-6 0 15,-4 1-5-15,4-1-1 0,0 3 0 0,3-5 0 16,-3 0-19-16,-1-1-10 0,-5 4 10 0,3-3-10 16,-3-3 18-16,0 3-2 15,-3-3-1-15,-1 0 0 0,-2 0-5 0,0 0-1 0,-3-3 0 0,-6 4 0 16,3-4 1-16,-3 1 0 0,-3-4 0 0,-3 4 0 16,0-3 2-16,-3 2 0 0,-3 1 0 0,-3-1 0 15,0 3 8-15,-6 3 3 0,0 0 0 0,0 8 0 16,-5-6 25-16,-4 8 4 0,-6 6 2 0,0 2 0 15,-5 3-27-15,-1 5-6 0,-6 3-1 0,3 5 0 16,1 3-4-16,2 3 0 0,3 7-1 0,1-2 0 16,2 8 5-16,0 2 0 0,0 6 1 0,-2-1 0 0,-1 3-10 15,3 1-3-15,3-4 0 0,3 1 0 0,7-3-8 16,2-3 0-16,3 1 0 0,6-9 0 0,3 0 0 0,0 1 0 16,3-6 0-16,0-5 0 0,0-1 0 0,0-4 0 15,9-3 0-15,0-6 0 0,3 1 0 0,0-6 0 16,2 3 0-16,1-8 0 0,0-5 0 0,0 2-12 15,3 1 4-15,-3-1 8 0,-3-5 0 0,3 3 0 16,-3-3 0-16,-1 3 0 0,1-3-10 0,-3 2 10 16,0-2 0-16,0 0-9 0,0 3-3 0,0 0-1 15,-3 5 0-15,0-3 0 0,-6 3 13 0,6 3 0 16,-3 2 0-16,3 0 0 0,0 3 0 0,0 0 0 16,0 0 0-16,0 0 0 0,0 3 8 0,-1-6 7 15,1 3 1-15,3-5 1 0,3 2-26 0,-3 0-6 0,3-5-1 16,0 3 0-16,3 0 16 0,0-6 0 0,0 0 0 15,0 3 0-15,-1-8 0 0,4 3 0 0,0 0 8 0,0-3-8 16,0 0 10-16,-3 3-2 0,0-9 0 0,-3 1 0 16,2 5-8-16,-5-2 8 0,3-1-8 0,-6-2 8 15,3 2-8-15,-6-2 0 0,0 0 0 0,0 0 0 16,-3-6 0-16,0 3 0 0,0 0 0 0,-3-5 0 16,0 5 0-16,-3 3 0 0,0 0 0 0,-3 5 0 15,-3 0 0-15,0 5 0 0,-2 3 0 0,-4 3 0 16,-3 5 0-16,3-3 0 0,0 8 0 0,3 1 0 15,-6 1 0-15,4 1 13 0,2 5-3 0,0-5-1 16,6 3-9-16,0 5-11 0,0-6 3 0,3 3 0 16,3-2 8-16,3-1 0 0,0-2 0 0,6 3 0 0,3-6 0 15,3 0 11-15,-3-5-3 0,3 0 0 0,6 0-8 0,-1-5 0 16,1-1 0-16,3-2 0 0,0-2 0 0,0-1 0 16,3-2 0-16,-4 0 0 15,4-3 0-15,-6 2-11 0,3-7 3 0,-3 0 0 0,0 0 8 0,0-1 0 16,-1-2 0-16,1 1 0 0,-3 1 0 0,3-7 0 15,-3 5-9-15,0 0 9 0,0 1-20 0,0-1 0 16,-7 2 0-16,4 1 0 0,-6 3 7 0,0 2 1 16,-3 0 1-16,-3 8 0 0,0 0 22 0,-3 2 4 15,-3 1 1-15,0 5 0 0,-6 0 0 0,4 5 1 16,-1 6 0-16,0-6 0 0,-3 5-17 0,3 4 0 16,3-1 8-16,-3 3-8 0,6-6 0 0,-3 1 10 15,6 2-10-15,0-5 8 0,0 0-8 0,6-6 0 16,-3 3 0-16,3-5 0 0,0 3 0 15,3-1 0-15,0-4 8 0,3-4-8 0,3 4 0 16,-1-6 0-16,1 0 0 0,-3-8 0 16,3 2-30-16,-3 1-5 0,0-3-1 0,0 0 0 15,0-2-120-15,0-1-24 0,0 1-4 0,-1-4-2 16,-2 1-86-16,0-5-16 0,9-19-4 0,-3 7-1 0</inkml:trace>
  <inkml:trace contextRef="#ctx0" brushRef="#br0" timeOffset="78263.62">24651 3773 2329 0,'0'0'51'0,"0"0"10"0,0 0 3 0,0 0 2 0,-6 5-53 0,0 3-13 16,-3 3 0-16,0 7 0 16,-3-4 89-16,-3 4 15 0,-3 3 4 0,3 6 0 0,-2-4-61 0,2 7-12 15,0 1-3-15,-3 4 0 0,0 2 8 0,0 2 2 16,0 6 0-16,1-2 0 0,-4 4-23 0,3-4-5 15,3-1-1-15,-3 6 0 0,0-3-13 0,0-6 0 16,4 4 0-16,-1-1 0 0,3-8 0 0,-3 3 0 16,3-7 0-16,0-1 0 0,0-6-18 0,3 1-3 15,-3-3-1-15,6-5 0 16,-3-2-34-16,0-4-6 0,6-2-2 0,-2-3 0 16,2 3-18-16,0-8-4 0,3 0-1 0,0 0 0 15,-3-5-10-15,0-3-3 0,3 0 0 0,-3 0 0 16,-3-5 56-16,3 0 12 0,0-3 1 0,0 0 1 0,0-5 30 0,0 0 0 15,3 2 0-15,-3-5 0 0,3-2 16 0,3-1 7 0,-3 1 1 16,3 5 0-16,0-8 1 0,0 8 1 0,0 2 0 16,3 3 0-16,-3-2 61 0,0 4 12 0,3 4 2 15,-3-1 1-15,3 6-30 0,-1-6-7 0,1 3-1 0,0 3 0 16,3 2-25-16,0-2-6 0,0 3-1 0,3-1 0 16,0 0 0-16,0 3 0 0,3 0 0 0,0 0 0 15,0 0-32-15,2-5 0 0,4 5 0 0,-3 0 0 16,6-3 0-16,-3 3-12 0,-3 0 0 0,-1 0 0 15,1 0-67-15,-9 0-13 16,-9 0-2-16,0 0-710 0,6 0-141 0</inkml:trace>
  <inkml:trace contextRef="#ctx0" brushRef="#br0" timeOffset="78383.17">24305 4016 1220 0,'0'0'54'0,"0"0"11"0,0 0-52 0,3-5-13 16,3 0 0-16,0 0 0 0</inkml:trace>
  <inkml:trace contextRef="#ctx0" brushRef="#br0" timeOffset="79014.22">21534 4202 1796 0,'6'-14'40'0,"-6"6"8"0,0 3 1 0,0-3 1 0,0 3-40 0,0-3-10 0,0 3 0 0,0 5 0 16,-3 0 104-16,-3 0 20 15,6 0 3-15,-6 5 1 0,-3 3-45 0,3 5-9 0,-2-8-2 0,2 9 0 16,3-1-12-16,-3 0-4 15,3 0 0-15,-3 1 0 0,3-1-35 0,-3-5-7 0,6 2-2 0,0-2 0 16,3 0 0-16,-3-8-1 0,9 5 0 0,0 1 0 16,0-6-3-16,2-6-8 0,1 4 12 0,6-3-4 15,-3-1-8-15,0-4 0 0,3-4 9 16,0 4-9-16,3-3 0 0,-1 2 0 0,1-2 0 0,-3 5-12 16,3-5 4-16,-6 7 0 0,-3-2 0 15,0 3 0-15,-3 5 8 0,0 0 0 0,-9 0 0 0,0 0-8 16,0 5 8-16,0 6 0 0,-3 0 0 0,-3-1 0 15,0 3 0-15,0 1 0 0,0 2 0 0,3-3 0 16,0 5-56-16,0-7-16 0,3-1-4 16,6 1-1088-16</inkml:trace>
  <inkml:trace contextRef="#ctx0" brushRef="#br1" timeOffset="90754.89">1222 7075 172 0,'0'0'16'0,"0"0"-16"16,0 0 0-16,0 0 0 0,0 0 239 0,0 8 45 16,-3 0 8-16,3 2 3 0,0 1-134 0,0 0-26 15,-9 2-6-15,9 0-1 0,-6 0-29 0,3 6-7 16,-3-1 0-16,3 1-1 0,1-1-59 0,-7 1-12 16,3 5-3-16,3-6 0 0,-6 3-1 0,6-2 0 15,-6 2 0-15,9-2 0 0,-9-6-6 0,6 3-2 16,3-3 0-16,-6 0 0 15,3-2-65-15,3-1-14 0,0-4-2 0,0-6-526 16,0 0-105-16</inkml:trace>
  <inkml:trace contextRef="#ctx0" brushRef="#br1" timeOffset="91517.9">919 6972 115 0,'-9'-8'0'0,"9"5"10"0,-3 1-10 0,-3-4 0 0,3 1 0 0,-3 0 0 16,0-1 351-16,6 1 68 0,-9-3 13 0,9 0 4 0,0 0-276 0,0 0-56 16,0-2-10-16,0-1-2 0,9 3-32 0,-6-2-7 15,0-1-1-15,6 0 0 0,9-2-6 0,-9 0-2 16,5 0 0-16,1-6 0 0,6 3-7 0,-6 1-1 15,9-4-1-15,-3 0 0 0,0 1-11 0,8-3-1 16,4 2-1-16,-3 1 0 0,0-1-10 0,8 1-1 16,-2-1-1-16,0 3 0 0,-1-2-10 0,1 5 12 15,-3 2-12-15,0 3 12 0,2-3-12 0,-5 6 0 16,-9 3 0-16,9-1 0 0,-3 3 0 0,-4 3 0 16,1 2 0-16,-6 3 0 0,3 0 0 0,-9 2 0 15,6 4-11-15,-7-1 11 0,-8 5 0 0,6-2 0 16,-3 3 0-16,-3 2 8 0,-3 0-8 0,0 0 0 15,-3 0 8-15,-3 0-8 0,3 3 0 0,-6 3 0 16,9-6-12-16,-8 3 4 0,-1-3 31 0,0 3 6 16,3-3 2-16,-3 0 0 0,-3-2-31 0,-3-1 0 15,3 1 0-15,0-1 0 0,-6-2 0 0,1 0-12 0,5-3 3 16,0 3 0-16,0-5 9 0,-3-1 0 0,3 1 0 16,3-1 8-16,-3 1-8 0,3-3 0 0,0 0 0 15,3 0 0-15,-3-3 0 0,3 3 0 0,1-3 0 0,5 1 8 16,-6-1-8-16,6-5 0 0,6 8 0 0,-6-3 0 15,5 0-10-15,4 1 10 0,-3-1-12 0,6-2 12 16,-3 2 0-16,0 0 0 0,6 0 0 0,-3 3 0 16,3-2 0-16,-6 4 0 0,6 1 0 0,2-3 0 15,-8 5 0-15,0-2-8 0,3 4 8 0,-3 1 0 16,3 0 8-16,-3 0 4 0,-9 3 2 0,3-1 0 0,-3-2-24 16,-3 0-5-16,3 2-1 0,-9 1 0 15,3-1 16-15,0-2 0 0,-9 0 0 0,3 0 10 0,0 0-10 16,1 0 0-16,-7-3 0 0,6 0 0 0,-9 3 0 15,0-5 0-15,-3-1 0 0,0 4 0 0,-2-4 0 16,-1 3 0-16,-3 1 0 0,-6-4 8 0,13-2 0 0,-7 0-8 16,3 5 12-16,3-7-4 0,-3-4 2 0,4 1 0 15,-4-3 0-15,3-3 0 0,3 1-10 0,-6-4 0 16,7-2 0-16,-1-2 0 0,0-1 0 16,0 1 0-16,9-1 8 0,-6 0-8 0,6 1 0 0,3-3 8 15,1-3-8-15,5 0 0 0,3 3 0 0,0-1 0 16,3-1 0-16,5-1 0 0,1 0-14 0,3 0 2 15,0 0 0-15,3-2 0 16,-3 2-112-16,6-3-21 0,3 1-5 0,-6-1-560 16,5 3-112-16</inkml:trace>
  <inkml:trace contextRef="#ctx0" brushRef="#br1" timeOffset="92025.81">1767 7329 1393 0,'0'0'30'0,"0"0"6"0,0 0 2 0,0 0 2 0,0 0-32 0,0 0-8 0,12 0 0 0,-9 0 0 0,3-3 49 0,0 1 8 15,3-4 2-15,0 4 0 0,0-4-30 0,2 4-5 16,1-6-2-16,3 0 0 0,-6 0-6 0,3 3-2 16,0-3 0-16,0 2 0 0,-3-4-6 0,0-1 0 15,3 6-8-15,-3-6 12 0,0 3-2 0,-1 1-1 16,-5-4 0-16,3 3 0 0,-3-3 23 0,6 4 5 16,-9-1 1-16,0 0 0 0,0 0 12 0,0 0 2 15,-9 2 1-15,9 6 0 0,-3-5-13 0,-6 0-2 16,1 5-1-16,-1 0 0 0,0 3-9 0,-6 2-3 15,6 0 0-15,-12 6 0 0,3 2 1 0,0 0 0 16,-3 3 0-16,7 3 0 0,-4 2 0 0,6-3 0 16,-6 1 0-16,6-1 0 0,3 3-14 0,-3-2-4 15,6-3 0-15,3 2 0 0,-3-4-8 0,6 1 0 16,6-1 0-16,-3-1 0 0,3-2 0 0,6-1 0 0,-3 1-12 16,6-3 12-16,0-3 0 0,0 0 0 15,0-2 0-15,5-1 0 0,-5-2 11 0,3 0-3 0,0-2-8 16,3-3 12-16,-6-1-20 0,6-2-5 0,-4 0-1 15,4-2 0 1,-3-3-152-16,3-1-30 0,0-2-7 0,0 1-1 16,-4-4-27-16,-5 3-5 0,6 0-2 0,-9 0-321 0</inkml:trace>
  <inkml:trace contextRef="#ctx0" brushRef="#br1" timeOffset="92174.63">2196 7191 403 0,'0'0'36'0,"0"-2"-36"0,0 2 0 0,0 0 0 16,0 0 163-16,0 0 25 0,0 0 6 0,0 0 1 15,0 0-47-15,-3 5-10 0,-12 6-2 0,9-1 0 0,-3 9-6 0,0-1-2 16,-3-2 0-16,6 3 0 0,-3-1-48 15,3 3-9-15,0-2-3 0,-3-1 0 0,6 1-28 0,-6-6-7 16,6 3-1-16,-3-3 0 0,6 0-19 0,0 1-4 16,0-4-1-16,0-2 0 0,6 0 4 0,-3-3 0 15,6-2 0-15,0-3-744 16,-6-3-148-16</inkml:trace>
  <inkml:trace contextRef="#ctx0" brushRef="#br1" timeOffset="92333.81">2306 6776 1864 0,'0'0'41'0,"-6"0"9"0,6 0 2 0,-3-3 0 0,0 3-42 0,3 0-10 15,0 0 0-15,0 0-551 0,0 0-112 0</inkml:trace>
  <inkml:trace contextRef="#ctx0" brushRef="#br1" timeOffset="93375.06">3035 6808 403 0,'0'0'17'0,"0"0"5"0,0 0-22 0,0 0 0 0,0 0 0 0,0 0 0 16,0 0 212-16,0 0 37 0,0 0 8 0,0 0 2 16,9 0-150-16,0 0-29 0,3-6-7 0,0 1-1 15,6 0-12-15,-10-3-4 0,13 0 0 0,-9-3 0 16,6 3-36-16,3-5-7 0,-6 0-1 0,0 0-1 16,2 0 4-16,1-1 1 0,0 1 0 0,-3 3 0 15,3-9-7-15,-3 6-1 0,0-3 0 0,3 3 0 16,-9-1 15-16,2 1 2 0,1-3 1 0,-3 0 0 15,0 3-18-15,0-3-8 0,-9 0 0 0,0 1 8 0,0-1 20 0,-6 2 3 16,3-1 1-16,-9 1 0 0,3 1-11 0,-6 5-1 16,4 0-1-16,-4 3 0 0,0 0 0 15,0 5 0-15,-9 2 0 0,3 4 0 0,-6 4 0 0,4 1 0 16,-4 5 0-16,-3 5 0 0,-6-3-6 0,13 4-1 16,-10-1 0-16,9 5 0 0,-3 1 11 0,3 2 1 15,1 0 1-15,2 3 0 0,3 5-16 0,0 0-9 16,3 0 10-16,-6 5-10 0,0 0 0 0,4 1 0 15,-1-1 0-15,3 0 0 0,-3-5 11 0,0 3-11 16,3-3 12-16,-3 3-12 0,7-3 8 0,-1 0-8 16,3-8 0-16,0 3 0 0,-3-6 8 0,12-5-8 15,-6-2 0-15,3-3 0 0,-3-3 8 0,3-2-8 16,3-3 0-16,0-3 0 0,-3 0 0 0,3-5 10 16,0 0-10-16,0 0 8 0,6-8 0 0,3-2 0 15,-3-1 0-15,6-2 0 0,-3-3-8 0,0 0 0 16,3 0 9-16,2-2-9 0,1-1 0 0,0 1 8 0,0-1-8 15,-3 1 0-15,3 2 0 0,0 0 0 0,-6 3 0 16,11-1 0-16,-11 1-10 0,6 3 10 0,3 2-12 16,-9 2 12-16,6 1-19 0,-6 2 3 0,3 1 1 0,-3 4 0 15,0 1 5-15,-3 2 1 0,0 1 0 0,0-1 0 16,-6 3 9-16,0 2 0 0,0 1 0 0,0 0 0 16,-6-1 0-16,0 3 0 0,-3 3 0 0,0 0 0 15,0-3-13-15,0 3 2 0,0 0 1 0,0-3 0 16,3 1 10-16,-3-1 16 0,-3-3-4 0,3 4-1 0,0-6-11 15,0-1 0-15,1 1 0 0,5 0 0 0,-9 0 0 16,12-2 0-16,0-6 11 0,-9 5-11 0,3-2 10 0,6-3-10 16,0 0 10-16,0 0-10 0,0 0 0 0,0 0 0 15,0 0 0-15,6 7 0 0,3-1 0 16,-3-1 0-16,0 0 0 0,2-2 0 0,1 0 0 0,3-1 0 16,-3-2 0-16,3 0 9 0,0 0-9 0,6 0 0 15,-9 0 0-15,12-2 0 0,-6-1 0 0,-1 0 0 16,7-2 8-16,0 0-8 15,-6-3-93-15,6 0-24 0,-3 3-5 0,3-6-553 16,-4-2-110-16</inkml:trace>
  <inkml:trace contextRef="#ctx0" brushRef="#br1" timeOffset="93691.84">3612 6369 1094 0,'0'5'97'0,"-6"0"-77"0,1 0-20 0,-1 3 0 15,-3 3 150-15,0 0 26 0,3 4 6 0,-3 7 1 16,-3-1-58-16,3 3-11 0,-3-1-2 0,3 6-1 16,0-2-42-16,-3 2-8 0,-3 3-1 0,4 2-1 15,-4 3-4-15,0 0-1 0,-3 3 0 0,0 0 0 16,0 2-18-16,0-2-3 0,0-1-1 0,4 1 0 15,-7-6-12-15,6 1-4 0,3-1 0 0,0 1 0 16,3-4-8-16,0-2-8 0,0 1 9 0,3-4-9 0,6 0 0 0,0-4 0 16,0-4 0-16,3 1 0 0,0-6 0 0,3 0-12 15,3-5 1-15,-3-3 0 16,9-2-132-16,-6-3-26 0,6-5-6 0,-3-3-853 16</inkml:trace>
  <inkml:trace contextRef="#ctx0" brushRef="#br1" timeOffset="94242.04">3615 7242 1216 0,'0'0'54'0,"0"0"11"0,6 8-52 0,-6-3-13 16,0-5 0-16,0 3 0 0,0-3 85 0,3 5 15 15,3 0 2-15,0-2 1 0,-6-3-51 0,6 0-11 16,3 0-1-16,3 0-1 0,-9-3-3 0,9 0-1 0,-3 1 0 0,0-3 0 15,-3-1-15-15,6-2-4 0,-3 3 0 0,-3 0 0 16,2-6-6-16,1 1-2 0,-3-1 0 0,6 0 0 16,-9 1 12-16,3-3 3 0,-3 5 0 0,3-6 0 15,-6 6 6-15,3-2 2 0,0-3 0 0,-3 2 0 16,-3 0-1-16,0 1 0 0,0-3 0 0,-3 2 0 16,0 3-11-16,-3 0-3 0,3 0 0 0,-3 0 0 15,-3 3 5-15,4 5 1 0,-10 0 0 0,0 3 0 16,3 5 13-16,-12 0 2 0,3 2 1 0,4 3 0 15,-7 3-6-15,3 0 0 0,0 0-1 0,3 3 0 16,-6-1 3-16,7 3 1 0,2 0 0 0,0 1 0 16,3-1-22-16,0 0-4 0,12-3-1 0,-3 4 0 15,3-4-8-15,6 1 0 0,3-1 9 0,-3-5-9 0,9 1 0 16,3-6 0-16,6-3 0 0,-9 0 0 0,6-2 0 0,2-3 12 16,1-3-2-16,0-2-1 0,9-3-9 15,-9-3-9-15,2 1 9 0,-2-6-13 0,3 0-5 0,-3 0-1 16,-6 3 0-16,0-3 0 0,0 0 4 0,-3 0 1 15,2 3 0-15,-11 2 0 0,3 3 14 0,0 1 0 16,0 1 0-16,-6 6-9 0,0 0 9 0,0 0 0 16,0 0 0-16,0 0 0 0,0 0 0 0,-9 6 0 15,3-1 0-15,0 3 0 0,0 2 11 0,0 1 4 16,1 0 1-16,2 2 0 0,3 3-5 0,-6-3-1 16,6-3 0-16,6 1 0 0,-6 0-10 0,3-1 0 15,2 1 0-15,7-1 0 0,-9-4 8 0,9 2-8 16,3-6 0-16,-6 1 8 15,6-6-70-15,3-2-14 0,-6-3-4 0,6-3-694 0,-4 1-139 0</inkml:trace>
  <inkml:trace contextRef="#ctx0" brushRef="#br1" timeOffset="94776.27">4240 7033 57 0,'0'0'0'16,"0"0"0"-16,0 0 0 0,0 0 0 0,9-3 0 0,-6 0 0 0,3 1 305 0,-3-4 56 15,-3 6 11-15,9-2 3 0,-6-4-241 0,0 4-48 16,0-3-10-16,-3 5-1 0,0 0-6 0,0 0-1 16,3-6 0-16,-3 6 0 0,0 0-11 0,0-2-2 15,-3-4-1-15,3 6 0 0,-6 0 6 0,-3-2 0 16,0 4 1-16,-3-2 0 0,1 6-9 0,-1-4-1 15,-3 4-1-15,-3 1 0 0,3-4-1 0,-3 2 0 16,0 3 0-16,0-2 0 0,1-1-13 0,2 3-4 16,-3 0 0-16,3-3 0 0,3 3-13 0,3-3-3 15,3 3-1-15,-3-2 0 0,3-1-15 0,6 3-8 16,6-3 8-16,-6 0-13 0,9 1 13 0,-3 2 8 16,9-3 0-16,-3-2-8 0,6 2 8 0,-3 0-8 15,3-5 0-15,-1 3 0 0,4 2 0 0,-9 0 0 16,3 1-8-16,3-4 8 15,-6 4-27-15,3-1 1 0,-6 3 0 0,0 0 0 0,2-3 2 0,-11 6 0 0,6 2 0 16,-3-3 0-16,-3 1 14 0,-3 2 10 0,0 0-12 0,0 1 12 16,-6 2 0-16,4-3 0 0,-4 3 0 0,-3-6 0 15,0 3 0-15,-3-2 0 0,0-3 0 0,0 3 0 16,0-6 15-16,0 3-3 0,-5-3-1 0,2 0 0 16,0-2 3-16,0 2 1 0,0-5 0 0,3 0 0 15,-3 0-5-15,6 0-1 0,1-2 0 0,-1-1 0 16,3 0-1-16,0 1 0 0,0-4 0 0,3 4 0 15,3-6-17-15,0 3-4 0,3-3-1 0,3 2 0 16,0-2-146-16,0 0-30 0,6-2-6 0,-6 2 0 0</inkml:trace>
  <inkml:trace contextRef="#ctx0" brushRef="#br1" timeOffset="95310.05">4678 7043 990 0,'0'0'44'0,"0"0"8"0,0 0-41 0,0 0-11 0,3-5 0 16,-3 0 0-16,0 5 145 0,-3-6 27 0,0 1 6 0,3 0 1 15,-9 5-45-15,3-3-9 0,-3 0-1 0,3 3-1 16,-9-2-27-16,9 2-4 0,-8 0-2 0,2 2 0 16,0-2-2-16,0 0 0 0,-3 3 0 0,0-3 0 15,0 0-51-15,3 3-10 0,-3-3-3 0,-2 2 0 16,5 1 13-16,0 0 3 0,3-1 0 0,0 1 0 16,-3 2-27-16,6-2-5 0,3 0 0 0,-6 2-8 15,3-2 8-15,6-3-8 0,0 0 0 0,0 7 0 16,-3 1 0-16,3-2 0 0,0 2 0 0,3-3 0 15,0 0 0-15,3 3 0 0,3 0 0 0,-3-3 0 16,6 1 0-16,0-1-11 0,0 3 11 0,3 0-13 0,-4-3 13 16,4 3 0-16,0 0 0 0,-3-3 0 15,0 6-35-15,0-3-4 0,3 0-1 0,-6 0 0 0,3 2 20 0,-3-2 3 16,-6 0 1-16,3 3 0 0,-3-1 6 0,0 1 2 16,-3-3 0-16,-3 2 0 0,0 4 8 0,-3-4 0 15,3-2 0-15,-12 3 0 0,3-1 0 0,-3 1 11 16,0-1-3-16,-3 1 0 0,-3 0 4 0,1-1 0 15,-4 1 0-15,3-6 0 0,3 3 3 0,-3-3 1 16,0 3 0-16,3-5 0 0,-2 0 7 0,2 2 1 16,0-5 1-16,3-3 0 0,0 1-17 0,0-1-8 15,3-5 0-15,3 0 8 16,1-3-103-16,-1-2-21 0,6-3-4 0,0-5-1069 0</inkml:trace>
  <inkml:trace contextRef="#ctx0" brushRef="#br1" timeOffset="95775.9">4877 7004 1220 0,'-5'0'54'0,"5"0"11"0,0 0-52 0,0 0-13 15,0 2 0-15,-3 3 0 0,0 3 115 0,0 0 20 16,-6 3 4-16,3 0 1 0,-6 2-36 0,3 3-8 16,0 2 0-16,0 1-1 0,0-1-16 0,0 3-3 15,0 3-1-15,3 0 0 0,-6-3-27 0,6 3-6 16,-3 0-1-16,1 0 0 0,2-6-25 0,3-2-6 15,-3 0-1-15,6 0 0 0,-6-6-9 0,6 1 0 0,0-6 0 0,0 3 0 16,0-8 0-16,0 0-14 0,6-3 5 0,0 1 1 31,3-3-224-31,-1-3-44 0,1-3-8 0</inkml:trace>
  <inkml:trace contextRef="#ctx0" brushRef="#br1" timeOffset="95941.75">4949 6776 1591 0,'0'0'70'0,"0"0"15"16,0 0-68-16,0 0-17 0,-12-3 0 0,12 3 0 15,-6-5 49-15,6 5 7 0,0 0 0 0,0 0 1 16,0 0-40-16,0 0-8 0,0 0-1 0,0 0-8 0,6 3 0 0,0-1 0 16,0 1-10-16</inkml:trace>
  <inkml:trace contextRef="#ctx0" brushRef="#br1" timeOffset="96494.49">5074 7146 1450 0,'0'0'32'0,"0"0"6"0,0 0 2 0,0 0 1 0,0 0-33 0,0 0-8 15,0 0 0-15,0 0 0 0,6 0 58 0,0 0 10 16,0 0 1-16,3-5 1 0,-6 2-26 0,3-2-6 15,3-3-1-15,-1 0 0 0,1 0-17 0,0 0-3 0,0-2-1 0,3 2 0 16,-3-3-4-16,-3 1-2 0,0-1 0 16,3-2 0-16,-3 2 20 0,0 1 4 0,-6-1 1 0,3 1 0 15,-3-1 6-15,-3 0 2 0,0 3 0 0,0 1 0 16,-6 1-11-16,0 4-3 0,0 2 0 0,0 2 0 16,-6 4 4-16,3-1 1 0,-2 5 0 0,-7 4 0 15,3-1-5-15,-3 3-1 0,6 0 0 0,-6 2 0 16,-3 1-5-16,7 2-2 0,2-3 0 0,0 6 0 15,6-3-13-15,-3 3-8 0,3 0 10 0,9 0-10 16,-6 0 0-16,6-3 0 0,6-3 0 0,3-2 0 16,3 0 0-16,6-3 8 0,0-5-8 0,-1 0 0 15,10-5 0-15,-6-3 8 0,-3-3-8 0,0-2 0 16,0-3 0-16,3 0-13 0,-1-5 1 0,4 0 0 16,-3-1-19-16,3 1-3 0,-3-3-1 0,-3 0 0 15,-1 3 3-15,-5 2 0 0,3 1 0 0,-6 2 0 0,0 3 32 0,-3-1 0 16,-6 6 8-16,0 0-8 0,0 0 27 0,0 0-1 15,0 8 0-15,-3 3 0 0,-6 2-1 0,3 0 0 16,0 3 0-16,-3 0 0 0,0 0 12 0,6-3 3 16,-3-2 0-16,3-1 0 0,0 1-25 0,6-6-5 15,0 1-1-15,3-4 0 0,0 1-9 0,6-3 8 16,-3-3-8-16,3-2 8 0,0-6 0 0,3 1-8 16,-3-3 12-16,9-1-4 0,-10-4-8 0,7 2 0 15,-3 0 0-15,0 0-11 0,0 0 11 0,0-2 0 16,0 2-9-16,0 0 9 15,-3-3-39-15,-1 4-3 0,-2-4-1 0,3-2 0 16,-3 0-177-16,3 0-35 0,-3-6-7 0</inkml:trace>
  <inkml:trace contextRef="#ctx0" brushRef="#br1" timeOffset="96960.99">6047 6152 2023 0,'0'0'44'0,"0"0"10"0,-3 2 2 0,-3 4 0 0,3 1-44 0,0 4-12 0,-6-3 0 0,1 5 0 15,-4 3 79-15,0 5 13 0,-3 6 4 0,0 2 0 16,-6 3 0-16,3 2 1 0,0 6 0 0,-2 2 0 0,-1 0-58 0,0 3-12 16,-3 3-3-16,0 2 0 0,-3 8 13 0,7 3 3 15,2 0 0-15,-6-3 0 0,3-2-40 0,3-3 0 16,3 0-12-16,3-8 4 0,4 0 8 0,5-3 11 15,-3-2-3-15,3-6 0 0,0-7-21 16,3-4-5-16,0-1-1 0,6-4 0 16,0-2-36-16,-6-6-7 0,0-2-2 0,6-2 0 15,-4-9 0-15,1-2 0 0,0-1 0 0,0-1 0 16,-3-1-51-16,0-6-10 0,0-1-3 0,0-1 0 16,-3-3 92-16,-3 3 19 0,1-2 3 0,2-1 1 0,-3-2 13 15,-3 3 0-15,0 2 0 0,0-3 0 0,0 1 28 0,0-1 0 16,-3 3-1-16,3 3 0 0,0 0 59 0,-3 0 12 15,3 5 2-15,-3 0 1 0,4 0-8 0,-1 0-1 16,-3 5-1-16,6-2 0 0,3 0-41 0,-3-1-8 0,3 4-2 16,3 2 0-16,3-6-7 0,6 1-1 15,-3 0-1-15,3-1 0 0,3 1-31 0,8 0 0 0,-8 0-13 16,6-3 4-16,-3 2 9 0,6-2 0 0,0 3 0 0,2-3 0 16,1 3-18-16,3 2 2 0,-6 1 0 0,3 2 0 31,-3 0-176-31,-1 0-36 0,-5 0-6 0</inkml:trace>
  <inkml:trace contextRef="#ctx0" brushRef="#br1" timeOffset="97638.97">5997 7041 1555 0,'-6'5'68'0,"3"-2"16"0,3-1-68 0,-3 1-16 15,0-1 0-15,3-2 0 0,0 0 115 0,0 0 19 16,0 0 4-16,0 0 1 0,0 0-67 0,0 0-12 15,9 3-4-15,3-6 0 0,-3 3-29 0,-1-2-7 16,4-3 0-16,-3-1-1 0,0 4-19 0,3-4 10 16,-3-2-10-16,0 0 8 0,3 0 0 0,-3 1 0 15,-3-1 0-15,0 0 0 0,0 0-8 0,-3 0 0 16,-3-3 0-16,0 1 0 0,0-1 27 0,0 3 3 16,-3-5 1-16,0 2 0 0,-3 3-17 0,0 0-3 15,0 3-1-15,-3 0 0 0,0 2 34 0,-3 6 8 16,-3 2 0-16,3 6 1 0,-3-3-19 0,-2 8-4 15,-4 2-1-15,3 1 0 0,-3-1-11 0,3 1-2 16,-3 2-1-16,6 0 0 0,4 0-3 0,2 3-1 16,0-6 0-16,3 6 0 0,3 0 0 0,6-3 0 15,3 0 0-15,0-2 0 0,3-3-11 0,2 0 0 0,4-6 0 16,3 1 0-16,-3-6 0 0,6-2 0 16,0-6 0-16,-3 0 0 15,2-4-35-15,1-4-9 0,0 0-1 0,0-2-1 16,3 0-9-16,0-3-1 0,-4 3-1 0,1-3 0 0,-3 0 24 15,0 3 5-15,-3 0 0 0,0 2 1 0,3 0 27 0,-9 1 0 0,5 2 0 0,-8 0 0 16,3 3-11-16,-3 2 11 0,0 0-13 0,-6 3 5 16,0 0 35-16,0 0 7 0,0 0 2 0,-6 11 0 15,0 2 11-15,-3-2 2 0,3 2 1 0,0-2 0 16,1 2-18-16,2-3-3 0,0 4-1 0,3-4 0 16,0 1-16-16,0-1-3 0,6-2-1 0,-1 0 0 15,4-5 7-15,0 0 1 0,6-3 0 0,-6 0 0 16,6-6-16-16,0-2-16 0,3 0 3 0,0 0 1 0,-3-2-8 15,2-1-2-15,-2 3 0 0,0-2 0 0,0-1-1 16,-3 1 0-16,3 2 0 0,-3-3 0 0,0 6 3 16,-3-3 1-16,-1 3 0 0,1-1 0 0,0 1 19 15,-3 2 11-15,0 1-2 0,-6 2 0 0,3 2-9 0,-3-2-12 16,0 8 2-16,0 0 1 0,3 3 31 0,-6 2 6 16,3 0 2-16,-3 0 0 0,3 1-11 0,-3-1-3 15,3 0 0-15,-3 3 0 0,6-3-16 0,-3 0 10 16,3 1-10-16,-3-1 8 0,3-2-8 0,6-4 0 15,-3 4 0-15,3-6 0 16,-3-2-136-16,6 0-24 0,0-6-4 0</inkml:trace>
  <inkml:trace contextRef="#ctx0" brushRef="#br1" timeOffset="98400.45">7458 6437 172 0,'0'0'16'0,"0"-8"-16"0,3 3 0 0,3-3 0 16,-6 8 225-16,0 0 43 0,0-5 8 0,0 5 1 0,0 0-127 0,0 0-26 15,0 0-4-15,0 8-2 0,0 8-33 0,-3 0-6 16,-3 5-2-16,0 0 0 0,0 5 6 0,-3 3 1 16,-3 3 0-16,0 3 0 0,1 4-13 0,-4 1-3 15,0 5 0-15,-3 3 0 0,0-1-32 0,0-4-6 16,-3-1-2-16,1 3 0 0,-1-5-16 0,3-6-3 15,0 0-1-15,6 1 0 0,3-4-8 16,3-1 0-16,3-4 0 0,3-5 8 16,6-2-154-16,-3-6-31 0,0-2-7 0</inkml:trace>
  <inkml:trace contextRef="#ctx0" brushRef="#br1" timeOffset="98696.82">7818 6310 1735 0,'0'0'38'0,"-3"6"8"0,0 2 2 0,0 2 0 0,-3 3-38 0,0 3-10 0,3 3 0 0,-2 5 0 15,-10 5 94-15,0 0 17 0,0 3 3 0,0 5 1 0,0 0-38 0,-3 0-7 16,0 5-2-16,-2 3 0 0,2 5-24 0,3-2-4 15,0 2-2-15,0 0 0 0,0-2-25 0,3-6-5 16,3 1 0-16,-3-4-8 0,4-2 0 0,-1-2 0 16,3-3 0-16,3-1 0 15,0-2-77-15,3-5-19 0,0-3-4 0,0-7-1 16,0-4-68-16,0 1-14 0,-3-1-2 0,3-4-602 16</inkml:trace>
  <inkml:trace contextRef="#ctx0" brushRef="#br1" timeOffset="98884.73">7277 7001 1807 0,'-6'-3'80'0,"3"3"16"0,0 0-76 0,-3 0-20 16,3 0 0-16,3 0 0 0,0 0 104 0,0 0 18 16,0 0 3-16,0 0 1 0,12-5-71 0,3 0-15 0,-4-1-2 0,4 1-1 15,0 0-9-15,0-3-3 0,6 5 0 0,-3-5 0 16,3 0-14-16,-4 3-3 0,7-3-8 0,0 5 12 15,0-2-12-15,-3 0 0 0,-6 0 0 0,0 2 0 32,5 3-118-32,-2 0-30 0,0 3-5 0</inkml:trace>
  <inkml:trace contextRef="#ctx0" brushRef="#br1" timeOffset="99928.96">7854 7117 1036 0,'6'6'46'0,"-3"-1"10"0,0-2-45 0,0-3-11 0,3-3 0 0,0 0 0 0,0 1 79 0,0 2 13 15,-3 2 4-15,6-4 0 0,0-4-24 0,-1 1-5 16,-2 2-1-16,-3-2 0 15,3 2-29-15,0-2-5 0,0 0-2 0,3-3 0 0,0 0 27 0,3 0 6 16,-6 0 1-16,3-2 0 0,0-1-26 0,-3-2-5 16,0 2-1-16,-3 1 0 0,-3-4-6 0,0 4-2 15,0-4 0-15,0 1 0 0,0 0-12 0,-3-3-4 16,0 0 0-16,0 3 0 0,-3 0 45 0,0 5 9 16,-3-3 2-16,3 6 0 0,0 2-25 0,-3 1-5 0,-3 2-1 0,0 5 0 15,0 0-1-15,-2 6-1 16,-4 2 0-16,0-2 0 0,0 5-15 0,0-1-4 0,-3 4 0 15,3-1 0-15,-2-2-3 0,5-2-1 16,-3-1 0-16,0 0 0 0,3 0-8 0,0 1 10 0,3 1-10 16,0 1 10-16,3 0-10 0,4 3 0 0,2 2 0 0,3-3 0 15,3 1 0-15,2-3 0 0,4-6 0 0,0 4 0 16,3-4 0-16,6-5 0 0,0 1 9 0,0-6-9 16,0-3 8-16,2-2-8 0,-2-3 8 0,0-3-8 15,0 1 0-15,0-4 9 0,3-1-9 0,-3 1 0 16,-1-2 0-16,-2 1-16 0,6 1 2 0,-6 1 0 0,-6 0-6 15,-3 0 0-15,9-1-1 0,-6 1 0 16,3 3 21-16,-6-1 0 0,-3 0 0 0,0 4 0 16,0-1 0-16,-3 2 0 0,0 1 0 0,-3 2 0 0,3 1 0 15,0 2 0-15,-6 2 0 0,3 4 0 16,0-1 0-16,-3 3 0 0,-3 2 0 0,3-2 0 0,0 3 0 16,-3 2 0-16,0 0 0 15,3 1 0-15,-3-4 18 0,3 3 8 0,0 1 2 0,3-1 0 0,3 3-28 0,-3 2 8 16,6-2-8-16,0 0 0 15,3-3-19-15,3-2-9 0,-3-3-1 0,6 0-1 16,0-6 55-16,3-2 11 0,-3-5 3 0,6 0 0 16,-1-3-39-16,1 0 0 0,3-5 0 0,-3 5 0 0,0-5-12 0,0 5-3 15,0-3-1-15,-1 3 0 16,1 0-11-16,-3-5-2 0,0 0-1 0,0-1 0 16,-3 1 14-16,0 0 4 0,0 0 0 0,0-3 0 0,-1 0 12 15,-2 3 0-15,0 2-10 0,-6 3 10 0,3 0 0 0,-3 3 0 16,-3 5 0-16,0 0 0 0,0 0 16 0,0 0 5 15,0 0 1-15,0 0 0 0,-3 3-3 0,0 2-1 16,-3 3 0-16,3 0 0 0,-3 0-3 0,3 2-1 0,0 4 0 16,-3-1 0-16,3 3-6 0,1-3 0 15,-4 0-8-15,3 0 12 0,0 1-4 0,3-1 0 0,-3 3-8 0,3 2 12 16,0-2-12-16,3 0 0 0,0-3 0 0,3-2 0 16,-1-3 8-16,1 0-8 0,3-6 0 0,3-2 0 15,-3-2 8-15,3-6-8 0,3 0 0 0,-3-3 9 16,0-2-9-16,3 0 0 0,0 0 0 0,-1-1 0 15,1 1-14-15,0 0 2 0,0 0 0 0,-3-1 0 16,3 4-20-16,0-3-4 16,-3-1-1-16,3 1 0 0,-1 0 46 0,-2 0 10 0,0-1 1 0,0 1 1 0,-3 0-21 15,0 2 0-15,-3 1 0 0,0 2 0 0,-3 3 0 16,0 2 0-16,-3 3 0 0,0 0 0 0,0 0 0 0,-6 5 0 16,-3 6 0-16,0-1 8 0,0 4 6 15,0-1 2-15,-3 3 0 0,3 0 0 0,3 0 0 0,0-1 1 16,-2 4 0-16,5-3 0 0,3 2-6 0,-3 1-2 15,3 2 0-15,0-2 0 0,6-1-9 0,2-2 0 16,1-3 0-16,3-2 0 0,0-3 8 0,0-3 0 16,6 0 0-16,-3-5 0 0,-3-2-8 0,3-4 0 15,-3 1-10-15,2-6 10 16,-2 1-104-16,-3-1-16 0,0-2-2 0,0 0-661 0,-3 0-132 0</inkml:trace>
  <inkml:trace contextRef="#ctx0" brushRef="#br1" timeOffset="100159.98">7902 6522 1094 0,'-9'-3'48'0,"9"3"11"0,0 0-47 0,0 0-12 0,0 0 0 0,0 0 0 15,0 0 217-15,0 0 42 0,6-2 8 0,6-1 1 16,-1-2-171-16,4 2-34 0,3 0-7 0,3 1-2 0,0-3-38 0,0 2-8 16,6-2-8-16,-1 2 11 15,4 0-81-15,-3 1-16 0</inkml:trace>
  <inkml:trace contextRef="#ctx0" brushRef="#br1" timeOffset="100998.29">9012 6689 1634 0,'0'0'36'0,"0"0"7"0,0 0 1 0,0 0 3 0,0 0-38 0,0 0-9 0,0 0 0 0,12 0 0 16,0-3 73-16,0 0 13 0,-3 1 2 0,2-1 1 15,4-2-30-15,0 0-7 0,0-3 0 0,3 0-1 0,0-3-10 0,3-2-1 16,-3 0-1-16,2-3 0 0,4 0-18 0,0-5-3 16,3 2-1-16,3-2 0 0,-7-3-17 0,-2 3 0 15,-3 0 8-15,0 0-8 0,3 0 9 0,-6-3-1 16,-3 8-8-16,-1-8 12 0,-5 3-4 0,0 2-8 15,-3-4 11-15,-3 4-11 0,-3 0 28 0,0 4-2 16,-6-4 0-16,1 1 0 0,-1 4-5 0,-3 4-1 16,-6-1 0-16,0 3 0 0,-3 6 20 0,-3 2 3 15,0 2 1-15,-2 4 0 0,2 1-20 0,-3 4-3 16,0 2-1-16,4 6 0 0,-4 2-12 0,0 5-8 16,-3 4 8-16,-3 7-8 0,7 5 11 0,-4 3-3 15,3 5 0-15,3 0 0 0,3 9-8 0,1-9 8 16,-4 13-8-16,6 4 8 0,3 1-8 0,0-4 0 15,0 2-12-15,3-13 12 16,3 5 20-16,-2 3 11 0,2 0 2 0,0 0 1 0,3-6-42 0,-3 3-9 16,0-5-2-16,0 21 0 0,0-2 19 0,0-11 0 15,3-6 0-15,-3-4 0 0,3-9 0 0,3-8 0 16,-6-5 0-16,6-2 0 0,-3-1 0 0,3-7 0 0,-3-3 0 0,1-6 0 16,2-4 0-16,-3 2 0 0,3-3 0 0,-3-5 0 15,6 0 0-15,-3-11 0 0,0-5 0 0,-3 3 0 16,0 3 0-16,3-6 0 0,-3-6 0 0,3-1 0 15,0-9 0-15,3 0 0 0,-6-5 0 0,6 3 0 16,0-1 0-16,3 4 0 0,0 1 0 0,0 7 0 16,0 2 0-16,3 2 0 0,-3 0 0 0,0 1 0 0,0 5 0 0,3-3 14 15,0 5-2-15,-3-2-1 0,3 5-11 16,3-2-16-16,-4 2 4 0,4-3 1 0,0 3 11 0,0 0 0 16,0-2 0-16,3 2 0 0,3-6 0 15,0 1 0-15,-3 0 0 0,6-3 0 16,-1-2-53-16,4-1-9 0,3 0-2 15,0 1 0-15,0-3-160 0,0 2-33 0,2 1-7 16,-2-1 0-16</inkml:trace>
  <inkml:trace contextRef="#ctx0" brushRef="#br1" timeOffset="101174.61">9176 7009 288 0,'0'0'25'0,"0"0"-25"16,0 0 0-16,-3 5 0 0,-3-2 352 0,3 5 66 15,-3-3 13-15,0 3 2 0,3 0-251 0,0 2-50 16,-3 4-11-16,3-6-1 0,0 2-44 0,0-2-8 0,0 3-1 15,0-3-1-15,0 2-37 0,3-2-7 16,-3 0-2-16,3 0 0 0,0-3-2 0,3 3-1 0,-3 0 0 0,0-8 0 16,0 0-29-16,6-2-5 0,0-1-2 0,3-2 0 31,-3 2-200-31,3-2-40 0,12-16-8 0,-9 5-1 0</inkml:trace>
  <inkml:trace contextRef="#ctx0" brushRef="#br1" timeOffset="101325.24">9378 6683 1695 0,'0'0'37'0,"0"0"8"0,-6 3 2 0,-3 0 1 0,0 2-39 0,0 0-9 0,6 1 0 0,0 1 0 16,-3 1 34-16,3 0 5 0,6 0 1 0,-3 6 0 0,6-1-52 0,-3 0-9 16,0 0-3-16,3 0 0 0</inkml:trace>
  <inkml:trace contextRef="#ctx0" brushRef="#br1" timeOffset="101642.14">9464 7165 403 0,'3'8'36'0,"-6"0"-36"15,3 2 0-15,0-2 0 0,0-8 214 0,0 0 36 16,-3 6 7-16,3-6 2 0,0 0-159 0,0 0-32 16,0 0-7-16,9 0-1 0,0-6-16 0,0-2-3 15,0-2-1-15,0 2 0 0,3 3-25 0,-3-3-6 16,3-3-1-16,0 0 0 0,-3 1 9 0,0 2 2 15,-4-5 0-15,1 2 0 0,-3-2 5 0,0 2 0 16,-3-2 1-16,-3 0 0 0,0 0-3 0,0-1-1 16,-2-1 0-16,-1 1 0 0,0-2 35 0,-3 3 6 15,-3 3 2-15,3 4 0 0,-3 4-16 0,-3 2-4 0,0 2 0 16,3 4 0-16,-3 2-4 0,0-1 0 0,-2 4-1 16,-4 2 0-16,0 1-31 0,0 1-8 0,0 4 0 15,0-1 0-15,1 1 0 0,5-1 0 0,0 1 0 16,6 0 0-16,0-1 0 0,3 1 0 0,3-1 0 15,6-2 0 1,0-3-30-16,6-2-4 0,0-3-1 0,3-3 0 0,6-5-133 16,2-3-28-16,1-2-4 0</inkml:trace>
  <inkml:trace contextRef="#ctx0" brushRef="#br1" timeOffset="101983.97">9676 7088 1854 0,'0'0'40'0,"-6"8"9"0,0 0 2 0,-3 3 1 0,-6 5-41 0,3 5-11 0,-3 5 0 0,0 3 0 0,-3 3 74 0,4 2 13 15,-4-2 2-15,6 3 1 0,0-6-70 0,0 2-20 16,3-1 9-16,0 1-9 0,3-2 34 0,0 3 2 16,0 5 1-16,3 0 0 0,-3 3-8 0,3 0-1 15,0-3-1-15,-3-6 0 0,0-2-35 0,1-2-8 16,-1-6 0-16,3 3-1 0,-6-3 17 0,0 0-8 16,0 3 8-16,-3-5 0 0,0-4 0 0,0-1 0 15,0 2 0-15,-3-3 0 0,3 0 16 0,-3 0 1 16,-2-7 0-16,2-1 0 0,0-3 43 0,3-2 9 15,-6-2 2-15,6-1 0 0,-3-2-11 0,3-3-3 16,-2 0 0-16,2-8 0 0,0-2-45 0,0-1-12 16,3-2 0-16,0-3 0 0,6 0 53 0,0-2 9 0,3-9 2 15,3-2 0-15,3-2-52 0,3-1-12 0,3 3 0 16,0 3 0-16,6 2 0 0,-1 0 0 0,1 3 0 16,6 3 0-1,3-4-21-15,3 1-7 0,5-5-2 0,1 0 0 16,0-6-3-16,-3 3-1 0,8-3 0 0,-2 3 0 15,-3 3-82-15,-1 5-16 0,-2 2-3 0,3-5-637 0,-6 3-127 0</inkml:trace>
  <inkml:trace contextRef="#ctx0" brushRef="#br1" timeOffset="102533.56">10143 6493 1836 0,'0'0'40'0,"0"0"9"0,0 0 2 0,0 0 0 0,0 0-41 0,3-5-10 15,3-3 0-15,0 0 0 0,0 2 50 0,3 1 8 16,3-3 2-16,0 0 0 0,2-2-41 0,-2-1-8 16,6-2-2-16,-3 5 0 0,6-3-9 0,-6 1 8 15,0-3-8-15,0 2 8 0,2-2-8 0,1 2 0 16,-3-2 0-16,3 2 0 0,0-2 8 0,0-3-8 16,-6 3 0-16,0-3 8 0,-3 3-8 0,-1-3 10 15,1 3-10-15,-6-3 10 0,-3 3 18 0,0-1 4 16,-3-1 1-16,-6-1 0 0,1 0 7 0,-4 3 2 15,-6 2 0-15,3 0 0 0,-9 6 2 0,3 0 0 16,-3 5 0-16,-2 5 0 0,2 8 4 0,-6-2 0 16,0 2 1-16,1 8 0 0,-1 3-19 0,-3 5-4 15,3-5-1-15,0 10 0 0,-5 4 7 0,2 1 2 0,3 1 0 16,3 5 0-16,1 0-22 0,5 0-12 0,6 2 12 0,0-2-12 16,3-2 0-16,3-11 0 15,6-1 0-15,0 4 0 0,3-4-16 0,3-1-6 0,0-1-2 0,3-3 0 16,0-2 24-16,3 0 0 0,0-6 0 0,6-2 0 15,0-5 0-15,0-3 18 0,0-6-3 0,2 1-1 16,1-3-37-16,0-5-7 0,0-3-2 0,3-3 0 16,-3 1-1-16,-3-1-1 0,-1-2 0 0,-2 2 0 15,3 3 19-15,-3 0 4 0,0 0 1 0,-3 3 0 16,0 2 10-16,0 3 0 0,-3 0-9 0,0 3 9 16,-3 2 0-16,-3 6 8 0,0-1 0 0,-3 4 0 15,0 2 24-15,-3 2 5 0,0-2 1 0,3 0 0 16,-3 0-10-16,3 0-1 0,0-1-1 0,3 1 0 0,0-5-18 15,3 0-8-15,0-4 8 0,3 1-8 16,3-2 8-16,0-4-8 0,0 1 8 0,3 0-8 0,2-6 0 16,1 0-14-16,3-5 2 0,3 0 0 15,-3 3-228-15,0-3-44 0</inkml:trace>
  <inkml:trace contextRef="#ctx0" brushRef="#br1" timeOffset="103315.47">10476 6959 288 0,'0'0'25'0,"0"0"-25"0,0 0 0 0,0 0 0 0,0 0 238 0,0 0 42 16,0 0 9-16,0 0 2 0,3 5-141 0,-3-5-28 15,0 0-6-15,3 8 0 0,0-3-28 0,-3-5-4 16,0 0-2-16,6 5 0 0,-6-5-30 0,6 6-7 16,-6-6-1-16,9 2 0 0,0 1-8 0,-9-3-1 15,9-3-1-15,3-2 0 0,-3 0-13 0,0-1-2 16,3-2-1-16,-3 1 0 0,3-1-10 0,-4-3-8 16,1-2 12-16,0 0-12 0,3-1 22 0,-3 1-2 15,-3 0-1-15,0 0 0 0,0-1-19 0,-3 4-16 16,-6-1 4-16,3 1 0 0,0-4 12 0,-3 4 8 15,-3-1 0-15,3 3-8 0,-6 0 10 0,3 0-10 16,-3 6 8-16,3-3-8 0,-3 5 16 0,-3 0-3 16,1 2 0-16,-1 3 0 0,0 6 4 0,0 0 1 15,-3 2 0-15,0 3 0 0,-3 0-7 0,0 2-2 0,3 3 0 16,4 0 0-16,-1 3-9 0,0 0 12 0,3 0-12 0,3 0 12 16,0-6-12-16,3 3 0 0,6-2 0 0,0-3 0 15,3-3 0-15,3-2 0 0,3 2 8 0,6-3-8 16,-4-4 0-16,4-4 8 0,0-2-8 0,0 0 8 15,3-2-8-15,0-4 0 0,0 1 9 0,2-3-9 16,-2-2 12-16,0 2-3 0,3-3 0 0,0 1 0 16,-1-4-9-16,-2 1 0 0,-3 0 0 0,0 0 0 15,0-3-14-15,-3 0-5 0,-3 3-1 0,0-1 0 16,-1 4 20-16,-5-1 0 0,3 1 0 0,-6-1 0 16,-3 11 0-16,3-5 0 0,-3-1 0 0,-3 1 0 15,3 5 0-15,-3 3 0 0,-6 2 11 0,3 0-11 16,-2 6 26-16,2 0-2 0,-6 2 0 0,3 0 0 15,0 3-8-15,0 0-3 0,0 0 0 0,6-3 0 0,-3 0-13 16,3-5 8-16,3 0-8 0,3 3 0 16,0-3 8-16,0-1-8 0,0-1 0 0,6 2 9 0,0-6-9 0,3 1-9 15,0-3 9-15,5 0-13 16,1-3-17-16,-3-2-3 0,3-3-1 0,0-2 0 16,-3 2-151-16,0-6-31 0,0 4-5 0</inkml:trace>
  <inkml:trace contextRef="#ctx0" brushRef="#br1" timeOffset="103748.26">11462 5921 1796 0,'0'0'40'0,"-3"8"8"0,0 3 1 0,-3 2 1 0,0 6-40 0,0 4-10 0,0-7 0 0,-3 11 0 0,0-1 109 0,-3 6 20 15,3 0 4-15,-3 5 1 0,0 2-50 0,-3 4-9 16,1-1-3-16,-4 6 0 0,0-1-43 0,3-7-9 16,0-3-1-16,3 3-1 0,-3-3-18 15,3 5 0-15,-2 3 0 0,2 0 0 0,0 3 14 0,-3 5-1 16,0-3 0-16,3-5 0 0,3-5-13 0,0-6 8 16,0-5-8-16,6-2 0 0,-3-6-12 15,6-3-9-15,0-4-2 0,-3-1 0 16,3-5-78-16,0-3-16 0,3 3-3 0,-3-5-1 15,0-3-67-15,3 0-12 0,-3-3-4 0,3 0-544 0</inkml:trace>
  <inkml:trace contextRef="#ctx0" brushRef="#br1" timeOffset="103940.53">11104 6845 345 0,'0'0'15'0,"-6"-16"4"0,6 3-19 0,-2-1 0 16,-1 1 0-16,-3 0 0 0,3 2 358 0,3 3 68 0,-6 1 14 0,6-1 2 15,-3-3-246-15,3 11-48 0,0 0-11 0,0 0-1 16,0 0-38-16,0 0-7 0,0 0-2 0,6-5 0 15,3-1-53-15,-1 1-12 0,4 5-1 0,3-5-1 16,6 2-5-16,0-2-1 0,0 0 0 0,-3 2 0 16,-1 0 2-16,4 3 0 0,-3-2 0 0,3 2 0 15,-3-3-18-15,0 3 0 0,0 3 0 0,-4-3 0 16,4 2-70-16,-9-2-18 16,0 3-3-16,-3-3-727 0,-6 0-146 0</inkml:trace>
  <inkml:trace contextRef="#ctx0" brushRef="#br1" timeOffset="104115.05">11009 6517 1717 0,'0'0'76'0,"0"0"16"0,0 0-74 0,0 0-18 16,0 0 0-16,0 0 0 0,0 0 15 0,6 0-1 15,0 2 0-15,3 1 0 0,6 0-1 0,-3-1 0 16,3 6 0-16,3-2 0 15,2-1-94-15,-2 3-19 0,21 8-4 0,-9-6-1 0</inkml:trace>
  <inkml:trace contextRef="#ctx0" brushRef="#br1" timeOffset="104783.31">11462 6914 864 0,'0'13'76'0,"0"-13"-60"0,0 0-16 0,0 0 0 15,0 0 150-15,9 5 27 0,-3-2 6 0,2-1 1 16,1-4-76-16,0 2-14 0,0 0-3 0,3-3-1 16,-3-2-37-16,3 0-7 0,-3-1-2 0,6-2 0 15,-3-2-18-15,3-1-4 0,-7 1-1 0,4-1 0 16,0 0-4-16,-3 1-1 0,0-6 0 0,-3 3 0 16,-3-1 23-16,3 1 4 0,-6 3 1 0,0-1 0 15,-6-2 6-15,3 0 2 0,-3-1 0 0,0 1 0 16,-3 5-28-16,0 3-4 0,-3 0-2 0,4 5 0 15,-7-3 11-15,0 6 3 0,0 7 0 0,0 1 0 16,0-1-2-16,0 6 0 0,-3 3 0 0,6-1 0 0,-2 3-6 0,-1 1 0 16,3-1-1-16,0 3 0 0,6-3-11 0,0 0-1 15,0-3-1-15,6 1 0 0,3-3-10 0,0-3 0 16,3 0 0-16,3 1 0 0,0-7 0 16,3 1 0-16,3-5 0 0,-4 0 0 0,1-1 0 0,3-2 0 15,3-2 0-15,0-4 0 0,3 4-16 0,0-6 2 16,2-3 0-16,-2 1 0 15,-3-1-13-15,3-2-2 0,0-3-1 0,-3 3 0 0,0 0 15 0,2-1 3 16,-2 1 1-16,-3 0 0 0,0 5 11 0,-3-3 0 16,-3 3 0-16,-3 0-8 0,3 3 8 0,-3 2 0 15,-6 3 0-15,0 0 0 0,0 0 20 0,0 8-1 16,-3 8 0-16,-3-5 0 0,0-1 10 0,3 1 3 16,-6 0 0-16,3 2 0 0,0 0-9 0,0 0-2 15,3 1 0-15,3-4 0 0,-3 1-10 0,3-3-3 16,3 0 0-16,-3-8 0 0,0 0-8 0,9 5 0 15,3-2 0-15,0-3 0 0,3 0 0 0,-3-3 0 0,0-2 0 16,2-3 0-16,1 0-12 0,-3 0-4 0,3-3 0 16,-3 1-1-16,0-1-3 0,0 0 0 0,3-2 0 0,-3 3 0 15,2-4 9-15,-2 4 2 0,0-1 0 0,0 3 0 16,0 3 9-16,-3 0 0 0,0-1 0 0,-3 4 0 16,3 2 0-16,-3 2 0 0,-3 4 0 0,3-1-12 15,-3 0 40-15,0 3 8 0,-3 0 2 0,0 0 0 16,-3 3-28-16,3-1-10 0,0 1 0 0,0 2 9 15,-3-5-1-15,3 3-8 0,3-1 12 0,-3 1-4 16,3-3-8-16,0 0 0 0,3-3 0 0,0 3 0 16,-1-3-46-16,4 0-14 15,0-5-4-15,0 3-780 0,0-6-156 0</inkml:trace>
  <inkml:trace contextRef="#ctx0" brushRef="#br1" timeOffset="105296.46">12730 6821 172 0,'0'0'16'0,"0"0"-16"15,0 8 0-15,-3 0 0 0,-3 2 337 0,0 4 65 16,-3 2 13-16,0 2 2 0,-3 1-247 0,0-1-50 15,0 1-9-15,-3 2-3 0,3-3-45 0,0 1-10 16,1-3-1-16,2-3-1 0,0 0-31 0,3-2-7 16,3-1-1-16,0-2 0 0,3-8-12 0,0 0 0 15,0 0 8-15,0 0-8 16,9 0-144-16,3-2-32 0,3-6-7 0</inkml:trace>
  <inkml:trace contextRef="#ctx0" brushRef="#br1" timeOffset="105469.28">12813 6514 1594 0,'0'0'35'0,"0"0"7"0,0-3 2 0,0-2 1 0,0 0-36 0,0 2-9 0,3-2 0 0,-3 5 0 16,0 0 29-16,3-5 4 0,0 2 1 0,-3 3 0 15,0 0-34-15,0 0-12 0,9 3 0 0,-3 5-490 16,0-1-98-16</inkml:trace>
  <inkml:trace contextRef="#ctx0" brushRef="#br1" timeOffset="105999.71">13078 6837 172 0,'0'0'8'0,"6"-5"1"0,-6 5-9 0,9-6 0 16,-3 1 0-16,3-3 0 0,-3 0 209 0,0 3 40 15,0 0 8-15,-6 5 2 0,5-8-140 0,-2 2-28 16,3 1-6-16,-3-3-1 0,-3 8-12 0,0 0-4 16,-3-5 0-16,-3-8 64 0,0 10-68 15,-2 0-1-15,2 1 0 0,0 2-7 0,-3 0 0 16,-3 2-1-16,0 4 0 0,-3-4 1 0,-3 1 0 15,0-1 0-15,0 4 0 0,4 2-11 0,-4-3-1 16,6 0-1-16,0 3 0 0,-3-2-17 0,3 1-3 0,6-1-1 0,-3 2 0 16,3-3-14-16,0 3-8 0,3 0 8 0,3 2-8 15,0-2 0-15,3-2 0 0,3 2 0 0,0 2 0 16,6-2 0-16,-3 3 0 0,3-3 0 0,0 2-8 16,3 1 8-16,0-3 0 0,0 2 0 0,-1 4 0 15,-2-7-19-15,3 4 2 0,-3-3 0 0,-3 5 0 16,-6 0-7-16,0-2 0 0,0 0-1 0,0 2 0 15,0-3 13-15,-3 4 2 0,0-4 1 0,-3 3 0 16,-3-2 9-16,0 0-8 0,-6-1 8 0,0 1-8 0,-3-6 8 16,0 0 14-16,1 3-3 0,-4-2-1 15,3-4 6-15,-3 1 2 0,0 2 0 0,0-2 0 0,0-3 8 0,4-5 2 16,-4 5 0-16,0-3 0 16,0-2-15-16,3 2-2 0,-3-5-1 0,0 0 0 0,0 3-10 15,4-6 0-15,-1 1 9 0,3-1-9 0,0 3 0 0,3-2 0 16,0-1 0-16,6 0 0 15,0 1-92-15,3-1-24 0,3-2-4 0,3 0-565 16,0 2-114-16</inkml:trace>
  <inkml:trace contextRef="#ctx0" brushRef="#br1" timeOffset="106492.02">13801 5884 403 0,'0'0'36'0,"-3"3"-36"0,-3 2 0 0,3 3 0 16,-3 0 362-16,-3 5 66 0,0 6 12 0,-2 5 4 16,-1 7-282-16,-6-1-56 0,0 4-11 0,-3 6-3 15,-3 2-23-15,3 3-5 0,-2 5 0 0,-4 8-1 16,9 6-15-16,-3-1-4 0,-3 1 0 0,4 5 0 15,2-6-35-15,0 3-9 0,0 1 0 0,3-7 0 16,-3-4 0-16,6-16 0 16,0-3 0-16,3-3-11 0,1 0-3 0,2-2-1 0,-3-3 0 0,3 0 0 0,0-2 2 0,0 2 0 15,0-5 0-15,3-6 0 0,0-4-4 0,3-4-1 16,-3-2 0-16,3-8 0 0,0 0 3 0,0-5 1 16,-3-6 0-16,3 1 0 15,0-4-27-15,-3-1-6 0,0 1-1 0,-3-2 0 0,3 1 36 0,-3-1 12 16,0 2 0-16,0-4-9 0,-3-1 9 0,0-2 0 15,3 0 10-15,-3 0-10 0,3-3 24 0,-2 6-2 16,2-4 0-16,0 7 0 0,0-1 37 0,3 0 7 16,-3 3 2-16,6 2 0 0,-3 0-20 0,3 3-3 15,3-5-1-15,3 0 0 0,3 0-3 0,0 2-1 16,5 3 0-16,1-5 0 0,3 2-40 0,3-2-14 16,3 0 0-16,6 0 0 0,-1-1 14 0,1 4 0 15,-3-1 0-15,3 1 0 0,5-1 13 0,-2 3-1 16,0 0 0-16,0 3 0 15,-7 0-35-15,1 2-7 0,-6 0-2 0,0 3-822 16,-6-2-165-16</inkml:trace>
  <inkml:trace contextRef="#ctx0" brushRef="#br1" timeOffset="107433.79">14209 7030 1231 0,'0'0'54'0,"0"0"12"0,0 0-53 0,0 0-13 0,0 0 0 0,0 0 0 16,0 0 108-16,0 0 18 0,0 0 4 0,9 0 1 16,-9 0-43-16,6 0-8 0,-3-5-1 0,6 2-1 15,-9 3-18-15,3-5-4 0,3-1-1 0,0 1 0 16,0 0-23-16,0 0-4 0,0-3 0 0,-1 0-1 16,-2 0-12-16,3 0-3 0,0 0 0 0,0-3 0 15,-3 1-4-15,0 2-8 0,3-5 11 0,-3 2-11 16,0-2 12-16,-3-3-12 0,3 5 12 0,-3-5-12 15,-3 1 17-15,0-1-3 0,0 0-1 0,-3 3 0 16,3-6 3-16,-6 6 0 0,3 2 0 0,-3 3 0 16,-2 3 4-16,-1 2 2 0,0 3 0 0,-6 3 0 15,0 5 1-15,0 3 0 0,-3 2 0 0,-2 0 0 0,-1 3-9 16,0 2-2-16,0 6 0 0,0 3 0 16,3-4 0-16,4 1 0 0,2 3 0 0,0 2 0 15,3-3-12-15,3-2 0 0,3 3 0 0,0-1 0 0,0-5 0 0,6 0 0 16,3-2 0-16,0-6 0 0,3 3 0 15,0-5 0-15,9-3 0 0,0-3 0 0,6-3 0 0,2-4 0 16,4-9-8-16,0 1 8 0,0-1 0 0,0 0 0 16,2-4 0-16,1-4 0 0,0-2 0 0,-3-6 0 15,-1 1 0-15,4-6 0 0,0 0-11 0,0-2-5 16,2-6 0-16,4 3-1 16,-3-2-12-16,0-4-3 0,-4 1 0 0,1 0 0 15,-6-1-11-15,0-7-2 0,0-3-1 0,-1-2 0 16,1 2-10-16,0-3-1 0,3 1-1 0,0-4 0 0,2 1 30 0,-5 8 5 15,-3 0 2-15,0 5 0 0,-3 2 21 0,0 9 0 16,-3 5 0-16,-7 5 0 0,1 3 44 0,-3 8 8 0,0 2 0 16,-3 3 1-16,-3 5 16 0,-3 3 3 0,-6 3 1 0,0 8 0 15,-2-3-15-15,2 7-3 0,-3 1-1 0,0 8 0 16,-6 5-24-16,0 0-5 0,0 6-1 0,0 4 0 16,-3-2 12-16,4 6 1 0,-1 2 1 0,-3 5 0 15,0 3-16-15,0-3-3 0,0 6-1 0,-5-1 0 16,-1-2-9-16,0-2-1 0,-3 4-8 0,4 1 12 15,2-3 4-15,3-6 0 0,6-2 0 16,3 0 0-16,3-5-25 0,3-14-5 16,0-2-1-16,3-3 0 0,3 0 15 0,0-2 0 0,0 0 0 0,3-6 0 15,3 0-18-15,6 0-4 0,6-5-1 0,0-3 0 16,3-2-126-16,-1-3-26 0,1-3-5 0,-3 1-962 16</inkml:trace>
  <inkml:trace contextRef="#ctx0" brushRef="#br1" timeOffset="107950.98">14715 7004 748 0,'0'0'67'0,"0"0"-54"15,0 0-13-15,0 0 0 0,0 0 252 0,0 0 47 16,0 0 9-16,0 0 3 0,0 0-198 0,0 0-39 16,0 0-8-16,6 2-2 0,0-2-38 0,3 0-8 15,3-5-2-15,-3 0 0 0,0-1-5 0,3-2-2 16,-1-2 0-16,1-1 0 0,-3 1 7 0,0-1 2 0,0-2 0 0,0 0 0 15,-3 2-5-15,-3 0-1 16,3-2 0-16,-6 5 0 0,3-2 32 0,-6-1 5 16,-3 0 2-16,0-4 0 0,0 1-35 0,0 1-6 15,-3 3-2-15,3 2 0 0,-3 2 4 0,3 4 0 16,-6 2 0-16,1 5 0 0,-1 3 8 0,0 3 1 0,0 2 1 16,0 3 0-16,0 2 2 0,3 3 0 15,-6 0 0-15,3 3 0 0,3 3-24 0,0-3 0 0,0-1 0 16,7-1 0-16,-4-1 0 0,6 0 0 0,0 0 0 15,6-5 0-15,-1 0 0 0,1-3 0 0,6 0 0 0,0-5 0 16,6-3-36-16,0-2-11 16,3-3-2-16,0-3-1 0,2 3-8 0,1-2-2 15,-3-1 0-15,0 1 0 0,0-1 19 0,-3-2 3 0,-1-1 1 0,1 4 0 0,-3 2 25 16,-3 0 12-16,-3 0-10 0,-9 0 10 0,6 5 9 0,-6 0 8 16,0 3 2-16,-3 3 0 0,-3-1 36 0,-3 4 7 15,-3-1 2-15,3 0 0 0,0-2-22 0,0-1-4 16,4-2-1-16,-1 0 0 0,3 0 12 0,3-8 3 15,0 0 0-15,0 0 0 0,6 3-32 0,5-6-7 16,1-5-1-16,3-3 0 0,3-2-12 0,0 0 0 16,0-3 0-16,3 0 0 0,-4 0 0 0,4 1 0 15,-6-1 0-15,3-3 0 0,-3 1 8 0,3-1 0 16,0 1-8-16,-3-1 12 0,5-2-21 0,-2 0-5 16,3 0-1-16,0-3 0 15,6 3-138-15,-6-1-28 0,-4 1-6 0</inkml:trace>
  <inkml:trace contextRef="#ctx0" brushRef="#br1" timeOffset="108515.2">16230 6324 864 0,'0'0'38'0,"0"0"8"0,0 0-37 0,0 0-9 15,-6 5 0-15,3 0 0 0,-3 3 235 0,-3 3 45 16,-3 5 8-16,0 2 3 0,1 3-156 0,-4 6-31 16,3 2-7-16,-3 3-1 0,0-1-42 0,0 1-9 15,0 2-1-15,0 3-1 0,-3 3-7 0,-2 0 0 0,2-3-1 0,-3 3 0 16,0-1-16-16,0-2-3 16,0 0-1-16,1-5 0 0,-1-3-7 0,9-5 0 15,3 0-8-15,0-8 12 0,3-3-20 0,3-5-5 0,0-3-1 0,3-5 0 16,0 0-6-16,12-2-2 0,0-4 0 0,0-7 0 31,6 0-81-31,0-8-16 0,-4-3-3 0,7-3-1 16,-3-2-91-16,3-3-18 0,-3-5-4 0,3 0-1 0</inkml:trace>
  <inkml:trace contextRef="#ctx0" brushRef="#br1" timeOffset="108936.76">16331 6146 1594 0,'12'-24'35'0,"-9"17"7"0,3-4 2 0,-6 3 1 0,3 0-36 0,-3 3-9 15,0-6 0-15,-3 6 0 0,3 2 104 0,0 3 18 16,0 0 4-16,0 0 1 0,0 0-50 0,-6 3-9 15,0 2-3-15,0 3 0 0,0-3-23 0,0 6-5 16,-3 2-1-16,0 6 0 0,-2-1-5 0,2 6-2 16,-3 0 0-16,0 5 0 0,0 3 5 0,0 0 1 15,-3 2 0-15,0 3 0 0,6 3-12 16,-3-3-3-16,1 0 0 0,2 0 0 0,3-5-20 0,0-1 0 16,3-4 0-16,0-1 0 0,6-5 0 0,3 1 0 15,0-9 0-15,3-3 0 0,-1 1 0 0,7-8 0 16,6-3 0-16,0-6-8 0,0-4 8 0,6-1 0 15,-4 1 8-15,4-6-8 16,0-3-21-16,0-2-9 0,-3 0-2 0,2 0 0 0,-2-8 11 0,0 2 1 16,0-2 1-16,3 0 0 0,-4-3 19 0,1 0-10 15,3 3 10-15,0 3-8 0,-3-3 8 0,-6 5 0 16,-7 3 0-16,4 2 0 0,3 3 0 0,-9 6 0 0,-3 2 0 16,0 2 0-16,0 6 10 0,-6 0 4 0,-6 6 1 0,0 4 0 15,-3 6 29-15,0 3 5 0,-3 5 2 0,-6 2 0 16,-2 6-18-16,2 0-3 0,-3 2-1 0,3 6 0 15,0-1-4-15,0 1-1 0,0 0 0 0,4-1 0 16,-1-2-24-16,3 3 0 0,0-6 0 0,0 4-11 16,3-4 11-16,3-2 0 0,0-1 0 0,0-4 0 15,3-1-27 1,3-4-3-16,0-1-1 0,3-5 0 16,-3-3-109-16,3 0-21 0,0-5-5 0,3-3-569 0,-6-5-113 0</inkml:trace>
  <inkml:trace contextRef="#ctx0" brushRef="#br1" timeOffset="109439.98">16802 7006 1710 0,'0'0'37'0,"0"0"8"0,0 0 2 0,0 0 1 0,0 0-38 0,6-2-10 15,-1-4 0-15,4-2 0 0,0 0 81 0,0 0 15 16,0 0 2-16,0-2 1 0,3-1-52 0,-3-2-11 15,0 0-1-15,0 0-1 0,0-1-14 0,0 4-2 16,0-3-1-16,-3-1 0 0,0 1-4 0,2 0-1 16,-2-3 0-16,0-2 0 0,-3 2 11 0,-3 0 1 15,3-3 1-15,0 1 0 0,-6-1 9 0,0 3 2 16,0-2 0-16,-3 5 0 0,0-3 0 0,-2 2 1 16,-4 4 0-16,0 5 0 0,-3-1 6 0,-6 6 1 15,-6 6 0-15,3-1 0 0,-2 5-4 0,2 1-1 0,-3 2 0 0,3 3 0 16,0 3-29-16,4-1-10 0,-1 3 0 0,0 1 9 15,3 1-9-15,6-1 0 0,3 4 9 0,6 0-9 16,0 1 0-16,3-3 0 0,6 2 0 0,0-5 8 16,0-2-8-16,9-3 0 0,6 0-11 0,3-6 11 15,-4 1 0-15,1-6 0 0,6-2 11 0,0-1-3 16,3-2-8-16,-4-2 0 0,-5-6 0 0,0 0 0 16,3-3 0-16,-6 3-12 0,-3-5 4 0,-3 0 0 15,-1-6 8-15,1 3 0 0,-3 1 0 0,-3-4 0 16,-3 1 0-16,3-1 0 0,-6-2 0 0,0 2 0 15,-3 1 0-15,0-3 0 0,0 2 0 0,-3-2 0 16,-3 2 0-16,3 1 0 0,-3 2 0 0,1 0 0 0,-4 6 0 16,3-1 0-16,-3 3 0 0,0 5 0 15,0-2 0-15,-3 5 0 0,0 3 0 0,3 2 0 16,6 0-36-16,-3 3-3 0,-2 6 0 0,8-9 0 16,0 5-135-16,6 4-27 0,0-4-6 0</inkml:trace>
  <inkml:trace contextRef="#ctx0" brushRef="#br1" timeOffset="110514.4">17287 6866 1717 0,'0'0'37'0,"0"0"8"0,0 0 2 0,0 0 2 0,0 0-39 0,9-3-10 0,0 1 0 0,-3-1 0 16,2 0 85-16,-2 1 15 0,0-6 4 0,0 0 0 15,3 0-36-15,-3 0-8 0,0 0 0 0,0-3-1 16,3 1-23-16,-3-3-4 0,-3 2 0 0,0-2-1 16,0 0 7-16,0 2 2 0,-3-2 0 0,0 2 0 15,-3-2-13-15,0-3-3 0,-3 6 0 0,0-9 0 16,-3 6 4-16,-3 0 0 0,-3-1 0 0,0 4 0 16,-5 4-13-16,-4-2-3 0,0 8 0 0,0 3 0 15,3 2 0-15,-2 1-1 0,-4 7 0 0,0 0 0 16,3 3 16-16,0 3 3 0,1-1 1 0,5 6 0 0,0 0-23 0,6 2-8 15,0 1 0-15,0 2 0 0,6 0 0 0,0 0 0 16,6 0 0-16,0-2 0 0,3-4 0 0,3-2 0 16,3 1 0-16,0-6 0 0,3-3 0 0,3 0-10 15,0-5 0-15,5-3 0 0,-2-2-10 16,0-3-1-16,0-3-1 0,3 1 0 0,6-6 11 16,-3-3 3-16,-4 0 0 0,7-4 0 0,3-7-4 15,-3 1 0-15,-6-3 0 0,2 1 0 0,-2-4 0 0,3-5 0 16,-3 1 0-16,0-4 0 0,2 4 12 0,1-7 0 15,3 1 0-15,3-8 0 0,0-2 0 0,-4-1 0 16,7-5 0-16,-3 0 0 0,3-2 0 0,-4 2 0 16,4 0 0-16,-3 0 0 0,-3 5 0 0,-3 3 0 15,-7 3 0-15,1 5 0 0,-6 5 0 0,0 9 0 16,-3 1 0-16,0 4 0 0,-9 5 17 0,0 2 6 16,0 3 1-16,-3 3 0 0,-3 5 12 0,-3 2 4 15,6-2 0-15,-6 8 0 0,-3 6-23 0,0 4-4 0,-3 1-1 16,1 7 0-16,-4-2 7 0,-3 5 1 15,3 3 0-15,-9 2 0 0,0 1 7 0,4 4 1 0,2 9 1 16,0 2 0-16,3 0-21 0,-6 3-8 0,0 3 0 0,1-3 9 16,2 0-9-16,6-3 0 0,3-2 0 0,0 2 0 15,3-8 0-15,3 1 0 0,-3-6 0 0,3 0 0 16,3-8 0-16,3-3 0 0,0-2 0 0,3 0 0 16,3-11-40-16,3 0-11 0,0-2-1 0,3-3-1 15,0-6-20-15,6-2-4 0,3 0-1 0,-3-5 0 16,-7 0 3-16,7-3 1 0,0-3 0 0,6-2 0 15,0 0 17-15,0 0 3 0,-1-3 1 16,1-5 0-16,0 2-7 0,-3-2-2 16,0 0 0-16,0 0 0 0,-7 2 32 0,4-2 6 0,-3 0 2 0,0 5 0 0,-3 0 22 15,-3 5 16-15,0 1-2 0,-6 2-1 0,0 3 56 16,-3 5 11-16,0 0 3 0,0 0 0 0,0 0-10 0,-6 2-1 16,0 6-1-16,-3 3 0 0,0 2-13 0,0 0-2 15,-3 6-1-15,3-3 0 0,-6 5-31 16,6-3-7-16,0 1-1 0,4-1 0 0,-7 1-16 0,6-1 0 15,-3 1 0-15,6-6 0 0,0 3 0 0,3-5 0 16,-3-1 0-16,6 1 0 0,3-3 0 0,0-3 0 16,-6-5 0-16,9 3 0 0,0-1 0 0,2-2 0 15,1-5 0-15,3 2 0 0,0-5-9 0,0 0-6 16,-3 1-1-16,3-4 0 16,-3 0-31-16,3-2-6 0,-3 3-2 0,-1-6 0 15,1 0 17-15,0 0 3 0,3 3 1 0,0-3 0 0,-3 3 14 0,0-3 2 16,0 3 1-16,-3 2 0 0,-3 3 17 0,3-3 0 0,-4 3 0 15,1 3 0-15,-6 5 43 0,0 0 5 0,0 0 2 16,0 0 0-16,-3 5 3 0,3 1 1 0,-6 2 0 16,1 5 0-16,-1 3-24 0,-3 2-5 0,0-2-1 0,0 5 0 15,3 1 12-15,-3 1 1 0,3-4 1 0,0 2 0 16,0-5-29-16,3 2-9 0,0 1 0 0,3-3 0 16,0-3 10-16,0-2-10 0,6-3 8 0,0 0-8 15,3-1 9-15,3-1-9 0,-3-4 10 0,6-2-10 16,0-2 8-16,-1 2-8 0,1-3 0 0,6 0 9 15,-3-2-9-15,0 0 0 0,0-3 0 0,0 3 0 16,-4-3-56 0,4 0-12-16,-3-3-4 0,0 1-780 0,-3-1-156 0</inkml:trace>
  <inkml:trace contextRef="#ctx0" brushRef="#br1" timeOffset="111286.65">18852 6712 230 0,'0'0'20'0,"0"0"-20"0,0 0 0 0,0 0 0 16,6-5 252-16,-6 5 47 0,0 0 9 0,0 0 1 0,0 0-166 0,0 0-34 16,0 0-6-16,3-5-2 0,0 0-1 0,0-1 0 15,-3 1 0-15,0 5 0 0,3-5-4 0,-3-1 0 16,-3 1-1-16,3 3 0 0,-6-6-9 0,3 2-2 15,0 1 0-15,-3 0 0 0,-2-1-44 0,2 4-8 16,0-4-3-16,-3 4 0 0,0-1 6 0,0 1 1 16,-3 2 0-16,0 0 0 0,0 0-4 0,0 0 0 15,-3 2 0-15,0-2 0 0,-2 0 0 0,2 3-1 0,0 2 0 0,-3-2 0 16,3-1-31-16,3 4 0 16,0-4 0-16,0 4 0 0,6-1 8 0,-3 0-8 15,4 1 0-15,2 1 9 0,6 1-9 0,2 0 0 0,-2-2 0 16,9 4 0-16,0-2 0 0,3 0 0 0,-3 3 0 15,6-1 0-15,3-2 0 0,-3 3 0 16,-1 2 0-16,1-2 0 0,-3-3-16 0,0 2 2 0,0 3 0 16,-3 3 0-16,-3-3 2 0,0 3 0 0,0 0 0 15,-3 0 0-15,0 0 4 0,-6 0 8 0,0 0-13 0,-3 0 5 16,0-3 8-16,-3 0 0 0,-3 0 0 0,0-2-8 16,-3 2 8-16,-3 0 0 0,0-5 8 0,-3 3-8 15,3-6 0-15,-5 0 9 0,-4 1-9 0,-3-4 0 16,3 1 11-16,0 0-11 0,3-1 10 0,1-2-10 15,2 0 9-15,-3-2-9 0,3-1 8 0,0 0-8 16,6 1 0-16,-3-6-16 0,4 2 3 0,-1-1 0 16,6-4-95-16,3-2-18 0,0-1-4 0,0-1-1101 15</inkml:trace>
  <inkml:trace contextRef="#ctx0" brushRef="#br1" timeOffset="113806.19">19924 6945 403 0,'0'0'17'0,"0"0"5"0,3 0-22 0,0 0 0 0,-3 0 0 0,0 0 0 15,3-2 180-15,3-1 31 0,0 3 6 0,-3 0 2 16,0-5-94-16,0 2-18 0,0 0-4 0,0 1-1 16,3-1-22-16,0-2-5 0,-3 0-1 0,3 2 0 15,-3-2-15-15,2-1-3 0,-2-2-1 0,3 3 0 16,0-3-18-16,3 3-3 0,-6-3-1 0,0 0 0 0,3 3-1 0,0-3 0 16,-3-3 0-16,3 1 0 0,-3 2-32 0,0-3-19 15,3 1 3-15,-6-4 0 0,0 1 44 0,0 2 10 16,-3-2 2-16,0 3 0 0,-3-6 0 0,-3 5 0 15,-3 1 0-15,-3-4 0 0,0 9-14 16,-5-3-2-16,-4 6-1 0,0 2 0 0,-3 0 14 0,-3 0 3 16,4 7 1-16,5 1 0 15,-3 0-17-15,3 6-3 0,3-1-1 0,-3 0 0 0,4 6-4 0,-4-4-2 16,0 7 0-16,-6 4 0 0,6 0-14 0,0 1 0 16,7-1 0-16,2 1 0 0,6-6 0 0,3 0 0 15,6 0-8-15,3-5 8 0,3 0 0 0,3-3 0 16,2 1-8-16,4-6 8 0,3-3 0 0,-6-3-12 15,3 1 12-15,3-6-10 0,0 3 10 0,2-2 0 16,4-3-9-16,0-1 9 0,0-2-23 0,5-2 0 0,1-4 0 0,-3 1 0 31,-3-3-81-31,0 0-17 0,2-2-3 0,-5-1-1 16,3-2-55-16,-3 0-12 0,-3-3-1 0,-1 3-616 0</inkml:trace>
  <inkml:trace contextRef="#ctx0" brushRef="#br1" timeOffset="114106.22">20683 5826 403 0,'0'0'36'0,"0"0"-36"16,0 0 0-16,0 0 0 0,-6-3 280 0,0 3 50 0,6 0 10 0,-3 3 1 16,-3 0-169-16,0 2-35 0,0 6-6 0,-3 2-2 0,0 3-32 0,-2 2-6 15,-1 6-2-15,-3 3 0 0,-3 4-20 0,0 1-4 16,-3 0-1-16,-3 10 0 0,-2-5 0 0,-4 3 0 15,0 5 0-15,-3 5 0 0,4-2-36 0,-1 2-8 16,6-5-2-16,6-8 0 0,0 3-4 0,0-9-1 16,3 4 0-16,1-3 0 0,2 2-13 0,3-2 0 15,-3 0 0-15,3 2 0 0,6-2 0 0,-3-6-16 16,6-5 3-16,0 0 1 0,0 1 12 0,3-7 10 16,0-1-2-16,6-1 0 0,-6 0-8 0,3-5-11 15,-3 0 3-15,6-3 0 16,3 3-109-16,-3-5-22 0,-1-3-4 0,-2-3-644 15,9 1-129-15</inkml:trace>
  <inkml:trace contextRef="#ctx0" brushRef="#br1" timeOffset="114324.98">20549 6609 1497 0,'0'0'66'0,"0"0"14"0,0 0-64 0,0 0-16 0,0 6 0 0,0-1 0 16,-6 0 147-16,3 3 25 0,0 0 6 0,-3 3 1 15,-3 5-67-15,3-6-12 0,-6 3-4 0,3 1 0 16,4 1-40-16,-7 1-9 0,3 3-2 0,0-3 0 16,0 2-36-16,3-5-9 0,0 3 0 0,3-2 0 15,-3-1 0-15,6-3 0 0,0-2 0 0,3 0 0 16,-6 0 0-16,3 0 0 0,6-3 0 0,0-2 0 16,3-6-203-16,3 3-42 0,3 0-9 0,-3-5-2 0</inkml:trace>
  <inkml:trace contextRef="#ctx0" brushRef="#br1" timeOffset="114468.58">20692 6461 1497 0,'0'0'66'0,"0"0"14"0,0 0-64 0,0 0-16 16,0 0 0-16,0 0 0 0,0-5 55 0,0 5 7 15,0 0 2-15,0 0 0 0,0 0-52 0,0 0-12 16,0 0 0-16</inkml:trace>
  <inkml:trace contextRef="#ctx0" brushRef="#br1" timeOffset="114916.49">20820 6697 806 0,'0'0'72'16,"0"0"-58"-16,0 0-14 0,0 0 0 0,0 0 176 0,0 0 33 0,0 0 7 0,0 0 0 16,0 0-117-16,0 0 46 0,9 2-76 15,-9-2 0-15,6 3 0 0,-6-3 0 0,9 3 0 16,0-6-20-16,-9 3-4 0,6 3-1 0,3-6 0 16,-1 0-19-16,1 1-4 0,0-1-1 0,-3 0 0 0,3 1-4 15,-3-4-2-15,3 4 0 0,-6-1 0 0,3-5-6 0,0 6 0 16,0-6-8-16,0 2 12 0,-3 1 12 0,-3-3 3 15,3 0 0-15,-3 0 0 0,0 3-12 0,-3-3-3 16,0 0 0-16,-3 0 0 0,3 0 17 0,-3 3 3 16,-6 0 1-16,0-1 0 0,0 6-33 0,-3 0 0 15,4 3 0-15,-4 2 0 0,0 0 48 0,-3 3 2 16,-3 0 1-16,0 3 0 0,0 2-9 0,1 0-2 16,2 6 0-16,3-3 0 0,0 2-22 0,3 3-5 15,0 1-1-15,3-1 0 0,6 0-12 0,-3 0 0 16,3 0 0-16,0-5 0 0,6 0 0 0,0 0 0 15,3-3-8-15,3 0 8 0,0-2-8 0,3-3 8 16,0-5-12-16,6 2 12 16,-3-2-47-16,5-3-2 0,4 0-1 0,-3-3 0 15,-6-2-133-15,3-1-26 0,0 1-6 0,0-3-815 16</inkml:trace>
  <inkml:trace contextRef="#ctx0" brushRef="#br1" timeOffset="115374.78">21186 6612 460 0,'-9'0'20'0,"9"0"5"0,0 0-25 0,-3 5 0 0,0-2 0 0,0 2 0 16,0 0 379-16,-3 3 70 0,-3 0 15 0,6 0 2 15,-3 6-280-15,0-4-56 0,0 1-11 0,1 5-3 16,-4-1-33-16,3 4-7 0,-3 2-2 0,3 3 0 16,-3 2-34-16,-3 6-8 0,0 0 0 0,0 0-1 15,0 2-19-15,0 0-3 0,-6 3-1 0,4 1 0 16,-4 1 0-16,0 4-8 0,0 4 12 0,0 1-4 15,0-3-8-15,3-3 0 0,1 0 0 0,-1 1-11 16,9-4 11-16,-3-2 0 0,0 1 0 0,0-1 8 16,0 0-8-16,-3-6-16 0,3 4 4 0,0-3 0 0,0-3 0 0,0 0 0 15,0 0 0-15,3-5 0 0,-5-1 12 0,2-4 0 16,0-1 0-16,-3 1 0 0,-6-6 0 0,6 0 0 16,3 1 8-16,0-4-8 0,-3-2 20 15,0 0 0-15,-3-5 0 0,1 2 0 0,2-2 11 0,-3-1 1 16,0-4 1-16,0-1 0 0,0-2-7 0,0 2-2 15,3-7 0-15,-3-1 0 0,4 0-4 0,-4-7-2 16,6-6 0-16,3-2 0 0,0 2-10 0,6-3-8 0,3-2 9 0,3-3-9 16,3 6 8-16,3 0-8 15,0-4 0-15,-1 1 9 0,4 3-9 0,-3-1 0 16,3 4 9-16,3-1-9 0,0 0 0 0,0-2 0 0,0-4 0 16,2 1 8-16,1 0-8 0,3 0 0 15,3-3 0-15,-3 3 0 0,2 0-17 0,-2 3-2 0,3-3 0 16,-3 0 0-1,-3 2-105-15,-1 3-22 0,1 0-4 0,0 1-717 0,-3 1-143 0</inkml:trace>
  <inkml:trace contextRef="#ctx0" brushRef="#br1" timeOffset="115556.05">21243 6403 2314 0,'-6'-8'103'0,"3"5"21"0,3 1-100 0,-3-1-24 16,3 0 0-16,-3-2 0 0,3 5 41 0,0-3 3 16,0 1 1-16,0 2 0 0,0 0-28 0,6 0-5 15,0-8-2-15,0 8 0 16,0 0-30-16,2 3-5 0,-2-6-2 0,0 6-1063 16</inkml:trace>
  <inkml:trace contextRef="#ctx0" brushRef="#br1" timeOffset="116339.8">21430 6691 2106 0,'0'0'46'0,"0"0"10"0,0 0 1 0,0 0 3 0,0 0-48 0,0 0-12 0,0 0 0 0,0 0 0 16,9 3 18-16,0 0 2 0,0-3 0 0,0 0 0 15,0-3 8-15,0 0 1 0,3-2 1 0,-3 0 0 16,-1-1-20-16,1 1-10 0,-3 3 10 0,0-9-10 16,0 3 20-16,0 0-1 0,0 0-1 0,-3 0 0 15,0-2 26-15,0-1 4 0,-3 0 2 0,0-2 0 16,0-3-2-16,0 3-1 0,-3-3 0 0,0 6 0 16,0-1-19-16,-6 6-3 0,3-3-1 0,-6 3 0 15,0 5 20-15,-5 2 3 0,2 1 1 0,-6 5 0 16,-3 0-26-16,0 2-5 0,0 4-1 0,4-1 0 15,-1 3-6-15,3-1-2 0,3 7 0 0,0-4 0 16,3 3 19-16,3 1 3 0,0-4 1 0,3 1 0 16,6 2-31-16,0-3 0 0,3 1 0 0,3-3 0 0,0 0 0 0,6-3 0 15,-3-5 0-15,6 2 0 16,3 1-21-16,3-6-7 0,3-2-2 0,-1-1 0 0,1-2 30 0,-3 0-9 16,3-2 9-16,-3-4 0 15,-1-1-31-15,-2-4-1 0,0 3 0 0,3-3 0 16,-3-2 0-16,3 0 0 0,0 0 0 0,-1-3 0 0,1 3 32 0,-3-1 0 15,0 1 0-15,0 0 0 0,0 0 0 0,-3 2 0 16,-4 1 0-16,-2 2 0 0,3 0 0 0,-6 2 0 16,0 1 0-16,-6 5 0 0,0 0 32 0,0 0 7 15,0 0 1-15,0 0 0 0,-3 5-20 0,0 3-3 0,-3 3-1 16,0 0 0-16,0-4-6 0,-3 4-2 0,4 2 0 0,-1-2 0 16,0-1 18-16,6-2 3 0,0 3 1 15,0 0 0-15,3-1-30 0,0 1 8 0,-6-1-8 16,3-2 0-16,0-8 0 0,3 6 0 0,-3-6 0 0,6 5 0 31,-1 0-25-31,4-2-5 0,-3-3-1 0,6 0 0 0,-3-6 20 0,3 1 11 0,0 0-12 0,0-3 12 16,3 0-20-16,-3-3 2 0,3 1 1 0,-1-1 0 15,-2-2-16-15,0 0-3 16,3 0-1-16,0-3 0 0,-3 2 3 0,0 1 1 16,3 0 0-16,-3 0 0 0,0 2 13 0,-1 1 4 0,-2 4 0 0,0 1 0 15,-3 2 24-15,-6 3 4 0,0 0 2 0,0 0 0 16,0 0 14-16,0 6 4 0,-3 2 0 0,-3 2 0 15,3 1 16-15,-3 2 4 0,3-2 1 0,-3 2 0 16,1 3-21-16,-1-3-4 0,0 0 0 0,3 3-1 0,-3-3-15 0,0 3-2 16,6-3-1-16,-3 1 0 0,3-6-9 0,3 2 0 15,-3-2 0-15,3 0 0 0,3-5 8 0,-3 2-8 16,-3-5 0-16,9 0 8 16,0 0-85-16,2 0-18 0,1 0-3 0,3-5-1 15,0-1-140-15,3 1-28 0,-3-3-5 0,6 0-2 0</inkml:trace>
  <inkml:trace contextRef="#ctx0" brushRef="#br1" timeOffset="116551.01">22380 6591 2131 0,'0'0'94'0,"-3"5"20"0,-3 0-91 0,0 3-23 16,-3 3 0-16,0-3 0 0,0 5 90 0,0 0 14 0,-3 1 2 0,0 1 1 15,3-1-31-15,-3 4-7 0,0-2-1 0,4-3 0 16,-4 3-12-16,6 0-4 0,0-3 0 0,3 0 0 15,0 1-41-15,0-6-11 0,3 2 0 0,3-2 0 16,0-3 0-16,-3-5 0 0,9 6 0 0,0-6 0 31,3-3-124-31,-1 0-23 0,1-2-5 0,3 0 0 0,-3-3-88 0,0 3-18 0,0-3-3 0,-3-3-1 16</inkml:trace>
  <inkml:trace contextRef="#ctx0" brushRef="#br1" timeOffset="116685.77">22534 6342 1825 0,'0'0'80'0,"0"0"18"16,0 0-78-16,0 0-20 0,0 0 0 0,-6-3 0 0,6 3 21 0,0 0 1 15,0 0 0-15,-2 6 0 0,-1-1-22 0,0-2-18 16,3 5 3-16,0 0-817 16</inkml:trace>
  <inkml:trace contextRef="#ctx0" brushRef="#br1" timeOffset="117074.03">22633 6750 1724 0,'0'0'76'0,"0"0"16"0,6 2-73 0,0 3-19 15,0-2 0-15,-1 0 0 0,-5-3 25 0,9 2 2 0,0-2 0 0,0 0 0 16,3-2 8-16,0-1 1 0,0 0 1 0,0 1 0 15,3-3-7-15,0-1-2 0,-6 1 0 0,2 2 0 16,-2-2-16-16,-3-3-3 0,0 3-1 0,3-3 0 16,-3-3 42-16,0 1 8 0,-3-1 2 0,3 1 0 15,-3-4-7-15,0 1-1 0,0-3 0 0,0 0 0 16,-3 3-35-16,0 0-7 0,-3 0-2 0,0 5 0 16,-3 0 37-16,0 0 7 0,-3 3 2 0,-6 2 0 15,-3 3 10-15,-2 3 1 0,-7 2 1 0,-3 3 0 16,3 2-48-16,0 4-10 0,1 1-8 0,-1 1 12 15,0 5-1-15,0 1 0 0,4 1 0 0,2 4 0 16,3-1-11-16,3 1 8 0,3-1-8 0,3 1 8 16,6-3 1-16,3-1 0 0,0-4 0 0,6-1 0 15,3-2-31-15,3 0-6 0,3-5-2 16,3-1 0-16,0-2-147 0,2-2-30 0,4-1-5 0,0-5-2 16,0 0-42-16,-3-5-8 0,2 2-1 0,1-2-437 15</inkml:trace>
  <inkml:trace contextRef="#ctx0" brushRef="#br1" timeOffset="117491.97">22826 6874 1105 0,'9'-8'48'0,"-3"3"12"0,0-3-48 0,0 0-12 15,0 2 0-15,-3 1 0 0,3 0 156 0,-6 5 28 16,0-5 7-16,0 5 1 0,0 0-16 0,0 0-2 16,0 0-1-16,0 0 0 0,-9 5-62 0,0 0-13 15,0 0-2-15,-3 3-1 0,0 6-35 0,-3 2-6 0,3 2-2 16,-2 1 0-16,-1 2-35 0,0 3-7 16,0-6-2-16,-3 9 0 0,0-4 2 0,3 6 0 0,0 1 0 0,-2 4 0 15,2 0-10-15,-3 1 8 0,0 4-8 0,0 1 8 16,3 0-8-16,0-3 8 15,0 0-8-15,1-3 8 0,-1 1-8 0,6-6 0 0,-3 3 0 0,0-3 0 16,3-3-14-16,-3 3 5 0,3-2 1 0,0-4 0 16,3-1 8-16,-3-4 0 0,0 6-9 0,3-6 9 15,-2-4 0-15,-1 2 0 0,0-3 0 0,0-3 0 16,0-4 0-16,0 2 0 0,0-6 9 0,0 4-1 16,-3-6-8-16,3 0 11 0,0-3-11 0,-3 0 12 15,3 1 22-15,-2-4 5 0,2 1 1 0,-3 0 0 16,0-3-20-16,3-3-4 0,3 1-1 0,0-4 0 15,-3 4 5-15,0-3 2 0,3-3 0 0,-3 3 0 16,6-3 10-16,0 0 3 0,0 0 0 0,6-3 0 16,0 1-35-16,0-1 0 0,6 1 0 15,-3-3 0-15,0 2 0 0,6-2 0 0,-3-3 0 0,6 0 0 16,3-2 0-16,-1 2 0 0,4-5 0 0,0 0-12 0,-3 2 12 16,3 1 0-16,-3-1 0 0,0 1-9 0,-1 2-4 0,1 0-1 15,0 3 0-15,0 0 0 16,3 3-74-16,0-1-16 0,0 3-2 0,2-5-1 15,1 5-125-15,-6 0-24 0,3 0-6 0,0 6-1 0</inkml:trace>
  <inkml:trace contextRef="#ctx0" brushRef="#br1" timeOffset="117907.82">23109 6755 2343 0,'9'0'52'0,"-9"0"10"0,0 0 2 0,0 0 2 0,0 0-53 0,0 0-13 0,9-3 0 0,0 1 0 16,3-1 71-16,-3 0 11 0,2 1 2 0,1-1 1 15,6 0-68-15,-3 3-17 0,3-2 0 0,0-1 0 16,-3 0 0-16,0-2 0 0,-1 2 0 0,1-2 0 16,0-3 25-16,-3 0 2 0,0 3 0 0,-3 2 0 15,0-5-27-15,-3 3 0 0,3 0 0 0,-3 0 0 16,0-6 15-16,-3 3-3 0,0 0 0 0,3-3 0 15,-3-2 0-15,-3 3 0 0,0-4 0 0,-3 1 0 16,0 3 1-16,-3-1 0 0,-3 0 0 0,0 4 0 16,-3 1 41-16,0 6 8 0,-3-2 2 0,0 4 0 15,-6 4-52-15,1 1-12 0,-4 4 0 0,0 0 0 0,-3 4 54 16,3 1 8-16,1 3 2 0,-1-1 0 0,3 1-28 16,3 2-4-16,0-2-2 0,6 2 0 0,0 0-7 15,6-3-2-15,0 4 0 0,6-1 0 0,0 0-21 16,6-3 0-16,3 1 0 0,3 0 0 0,3-4 0 0,6-1-8 15,0-4 0-15,6 1 0 16,-1-3-58-16,-2-3-11 0,-3 0-3 0,3-2 0 16,0-3-147-16,-4 0-29 0,34-11-7 0,-18 1-1 0</inkml:trace>
  <inkml:trace contextRef="#ctx0" brushRef="#br1" timeOffset="118860.43">1758 8488 1544 0,'0'0'34'0,"0"0"7"0,0 0 2 0,0 0 0 0,0 8-35 0,0 2-8 0,-6 6 0 0,3 3 0 15,-6 5 101-15,0-1 19 0,0 6 3 0,3-2 1 16,-3 10-44-16,-2-3-8 0,-4-2-1 0,3 0-1 16,0-3-33-16,3 0-6 0,-3 0-2 0,3 0 0 15,0 6-21-15,6-4-8 0,-6-1 0 0,9-4 0 31,-6 0-92-31,6-4-25 0,6-9-5 0,-6 0-802 0</inkml:trace>
  <inkml:trace contextRef="#ctx0" brushRef="#br1" timeOffset="119359.79">2187 8202 1558 0,'0'0'69'0,"0"0"15"0,6 5-68 0,-6 1-16 15,3 2 0-15,-3 0 0 0,3 2 108 0,-6 3 17 16,3 3 4-16,0 3 1 0,-3-1-38 0,-3 6-8 16,-6-3-2-16,3 6 0 0,6 2-14 0,-12-3-4 15,3 6 0-15,-3 2 0 0,-3 1-14 0,0 2-3 16,4 3-1-16,-10-1 0 0,9-2-32 0,-6 0-6 15,0 0-8-15,0-2 11 0,4-3-11 0,-4-3 10 16,0 5-10-16,-6-5 10 0,3-2-10 0,-6-1 10 16,4-5-10-16,5 3 10 0,0-5-10 0,6-4 0 15,-3-7 0-15,6-2 0 16,3 2-26-16,3-8-7 0,1 0-2 0,-1-8 0 0,6-3 13 0,6-2 2 0,-4-6 1 16,7-2 0-1,3-5-37-15,0-1-7 0,6-2-1 0,0 0-1 16,3 3 17-16,-6-1 4 0,3 1 1 0,-1 4 0 0,-5 4 28 0,0 2 6 0,-3 5 1 0,0 4 0 15,-6 1 8-15,-3 6-12 0,0 0 12 0,0 0-12 16,6 13 29-16,-6 3 6 0,0 3 1 0,0-1 0 16,-6 6 22-16,3 0 5 0,-3 0 1 0,0 0 0 15,6-1-10-15,-6-4-2 16,6 2 0-16,0 0 0 0,-3 3-20 0,6-5-4 0,3 2 0 0,-6 0-1 16,6-5-15-16,0 5 9 0,6-8-9 0,0-2 8 15,3-3-8-15,-3-6 12 0,9-2-12 0,-4-2 12 16,4-4-68-16,3-4-12 0,3-6-4 0,-3-2-1033 15</inkml:trace>
  <inkml:trace contextRef="#ctx0" brushRef="#br1" timeOffset="119642.33">2609 8181 633 0,'-6'0'56'0,"3"3"-44"16,0 2-12-16,-3 3 0 0,3 0 311 0,-5 2 60 16,2 6 12-16,0 0 2 0,-3 3-207 0,-3 2-42 0,-3 0-8 0,3 5-1 15,0 1-51-15,0 2-11 16,-9 3-1-16,12-6-1 0,-5 6-9 16,2 2-2-16,-3 6 0 0,6-3 0 0,-9 3-22 0,6-3-5 0,-3 0-1 15,0 10 0-15,3-7-16 0,3-5-8 0,-2 2 8 16,5-3-8-16,3 0 0 0,3-2 0 0,6-3 0 0,0-5 0 15,2-3-64 1,1-5-19-16,3-5-3 0,3-3-1 0,0-8-161 0,0-6-33 0</inkml:trace>
  <inkml:trace contextRef="#ctx0" brushRef="#br1" timeOffset="120175.03">2663 8972 403 0,'0'0'36'0,"0"5"-36"0,0 3 0 0,0-8 0 0,0 0 290 0,0 0 51 16,0 0 11-16,0 0 1 0,0 0-186 0,0 0-38 15,0 0-7-15,6 3-2 0,0 7-58 0,3-2-12 16,-9-8-2-16,9-5-1 0,-3-11-23 0,6 3-4 16,-4-3 0-16,4 6-1 0,-3-1-10 0,-3 0-1 15,9 1-8-15,-6-1 12 0,-3 3 1 0,0 3 0 16,3-6 0-16,-9 1 0 0,3-6-13 0,0 3 0 15,-3 2 0-15,0-2-10 0,-3-3 10 0,0 0 11 16,-3 0-3-16,3 0 0 0,-6 1-8 0,0 1 0 16,-6 4 0-16,0 4-11 0,0 1 60 0,-5 5 12 0,2 3 3 15,-3-1 0-15,3 9-52 0,-3 0-12 16,0 4 0-16,4 1 0 0,-4 3 29 0,6 5 3 16,-9-3 1-16,3 3 0 0,6-3-16 0,3 0-3 0,3 5-1 15,1 1 0-15,-4 2-5 0,12-5-8 0,-6-6 11 0,6 1-11 16,0 2 8-16,0-5-8 15,6-3 0-15,6-5 0 0,-4 0 0 0,4-5 0 0,6-3 0 0,3-3 0 16,-6-5 11-16,12-5-11 0,2-6 10 0,-5 1-10 16,6-3 0-16,-3 2 0 0,-3-2-13 0,2 2 4 15,-5 1-10-15,0 5-1 0,-9-3-1 0,6 5 0 16,-9-2 10-16,3 5 3 0,-9 0 0 0,3 0 0 16,-3 3 8-16,-3 5 0 0,0 0 0 0,0 0 0 15,0 0 0-15,-3 3 12 0,-3 2-2 0,-3 3-1 16,3-3 4-16,3 6 1 0,-3-1 0 0,0 3 0 0,3 1-3 0,-3-1-1 15,6 3 0-15,0 0 0 0,0-3-1 0,6 3 0 16,-3-6 0-16,6 4 0 0,-3-6-9 0,6-1-16 16,-3-4 4-16,6 0 1 15,-4-6-136-15,4 0-27 0,0-4-6 0,0-4 0 0</inkml:trace>
  <inkml:trace contextRef="#ctx0" brushRef="#br1" timeOffset="120660.54">3288 8726 864 0,'0'0'76'0,"0"0"-60"0,0 0-16 0,0 0 0 16,0 0 189-16,0 0 35 16,0 0 8-16,0 0 0 0,0 0-128 0,3-3-27 0,3 1-5 0,-6-4 0 15,6 1-35-15,-3 2-6 0,-3-2-2 0,0 5 0 16,3-5 5-16,-3 0 1 0,-3-1 0 0,0 1 0 15,-3 2 28-15,6-2 5 0,-9 5 2 0,-3-3 0 16,3 6-10-16,-3-3-1 0,3 5-1 0,-9-2 0 16,7 5-10-16,-10-3-3 0,0 3 0 0,0 3 0 15,3-3-21-15,0 0-4 0,0 0 0 0,4 2-1 16,-7-2-1-16,6 0 0 0,3 0 0 0,3 0 0 16,3-3-10-16,-3 3-8 0,9-3 9 0,0-5-9 15,0 6 0-15,0-1 0 0,3 0 0 0,3 1 0 16,6-1 0-16,-3 0 0 0,3 0 0 0,6-2 0 0,3 2-13 15,2-2 4-15,-2 2 1 0,0-2 0 16,0 0-20-16,0-3-3 0,-3 5-1 0,-1 0 0 16,-2 0-24-16,0 6-4 0,-9 2-2 0,3-2 0 15,0-6 13-15,-3 6 2 0,-6 5 1 0,0-3 0 0,0-3 31 16,-6 1 7-16,3 5 8 0,-9-3-13 0,3 3 13 0,-6-3 0 16,0 0 0-16,-2 1 10 0,-1 2 15 0,-3-6 3 15,0-2 1-15,0 0 0 0,-3 0 8 0,4-3 2 16,-1 1 0-16,-3-6 0 0,-3 0-7 0,6-3-2 15,6 0 0-15,0-2 0 0,7-3-18 0,-7 0-3 16,9 0-1-16,-3-2 0 16,9 2-48-16,0-6-9 0,0 4-3 0,9-3-742 15,-3-1-149-15</inkml:trace>
  <inkml:trace contextRef="#ctx0" brushRef="#br1" timeOffset="121193.33">3788 8700 0 0,'0'0'0'0,"0"0"0"16,6-6 0-16,-3 1 0 0,0 0 0 0,-3 5 0 15,0 0 420-15,0 0-84 0,0 0 67 0,-3-6 13 0,0 1-205 0,-3 0-42 16,-3 2-8-16,3 0-1 0,-3 3-54 0,-3 0-10 16,-3 3-3-16,4 0 0 0,-1-3-23 0,-3 0-5 15,0 2-1-15,3 1 0 0,-9 0 0 0,6 2 0 16,3-2 0-16,0-1 0 0,-5 4-31 0,5-4-6 16,0 1-2-16,3 2 0 0,-3 0-25 0,6-2 0 15,3 0 0-15,-3 2 0 0,0 3 0 0,3-3 0 16,0 1 9-16,3 1-9 0,0 1 0 0,-3 0-12 15,3 3 2-15,3-3 0 0,-3 2 10 0,6 1 0 16,-3-3 0-16,6 3 0 0,0-3 0 0,3-1 0 16,0 4 0-16,0-3 0 15,3 0-21-15,-1 0-9 0,1 2-2 0,0 1 0 0,3-6 7 0,-9 3 1 16,3 5 0-16,0-5 0 16,-3 0-30-16,0 3-6 0,0 0 0 0,-9-1-1 0,3 1 40 0,-3 2 8 15,-3-3 1-15,3 1 1 0,-9 0 11 0,3-3 9 0,-6-3-1 16,0 5-8-16,0 1 33 0,-9 0 0 0,3-3 0 0,-3-3 0 15,4 3 12-15,-4-3 3 0,0-2 0 0,3 2 0 16,-6 0-9-16,3-2-2 0,1 0 0 0,-1-1 0 16,0-2-29-16,3 0-8 0,0-2 0 0,6-4 0 15,0 1 8-15,3-6 1 0,0 1 0 0,7 2 0 16,2-5-9-16,0 2 0 0,2-2-12 0,4 0 12 16,6-1-173-16,-3 1-27 0,6 0-6 0</inkml:trace>
  <inkml:trace contextRef="#ctx0" brushRef="#br1" timeOffset="121643.88">3999 8893 1796 0,'0'0'80'0,"0"0"16"0,0 0-77 0,0 0-19 15,9 2 0-15,0-2 0 0,0-2 78 0,3 2 12 16,-3-3 2-16,3 0 1 0,0 1-33 0,3-1-8 16,-3-2 0-16,2 2-1 0,1-2-23 0,-6 0-5 15,3-3-1-15,3 0 0 0,-3 2-9 0,0-2-1 16,0-2-1-16,-3 5 0 0,3-6-3 0,-9 3 0 16,6-5 0-16,-3 5 0 0,-1 0 20 0,-5-3 3 0,6 1 1 0,-6-1 0 15,-6 3 15-15,3-5 3 0,-2 2 1 0,-1-2 0 16,-3 0-17-16,-3 5-3 0,3-3-1 0,-9 6 0 15,0-3 0-15,-3 8 0 0,-3 0 0 0,-2 3 0 16,2 2-11-16,3 6-3 0,-6 2 0 0,3 3 0 16,4 0 13-16,2 2 3 0,-3 1 0 0,9 2 0 15,-6 0-6-15,6-2-1 0,0 2 0 16,6 3 0-16,3-3-13 0,-3 3-4 0,3-1 0 0,3 1 0 16,0 3-8-16,3-4 12 0,3-1-12 0,0 1 12 15,9-4-12-15,-9-3 0 0,9 0 9 0,0-6-9 16,3 4 0-16,0-4 0 0,-1-5 0 0,4 1 0 15,0-4 0-15,3-2-13 0,-3-2 1 0,-3-1 1 16,0-2-63-16,2-3-13 0,-5-3-2 0,0 1-823 16,0-4-165-16</inkml:trace>
  <inkml:trace contextRef="#ctx0" brushRef="#br1" timeOffset="123161.86">4910 9139 1724 0,'-3'0'76'0,"3"0"16"0,0-3-73 0,0 0-19 16,0 1 0-16,3-1 0 0,0-5 107 0,-3 3 17 16,6-3 4-16,3 3 1 0,-3-6-55 0,0 6-11 15,6-3-3-15,0 0 0 0,3-3-19 0,0-5-4 16,-1-2-1-16,1-1 0 0,0 4-20 0,0-1-4 16,0-3 0-16,3 1-1 0,-3 2-2 0,-3 0 0 15,5-3 0-15,-2 3 0 0,0 1-9 0,0 4 0 16,3-2 0-16,-3 0 0 0,0 2 0 0,0 3 0 15,0 0 0-15,-10 3 0 0,7 0 0 0,-3 2 0 0,-6 3-8 16,3 0 8-16,-6 0 0 0,3 5 0 0,-3 6 0 0,0-1 0 16,-3 1 26-16,0 2 3 0,0 0 1 0,-3 1 0 15,0 7-12-15,-3-3-2 0,3 1-1 0,-2-1 0 16,-1 1-3-16,0-1 0 0,3 1 0 0,0-3 0 16,-3 2-4-16,3 1-8 0,-3-3 11 0,3-3-11 15,6 0 19-15,-6 0-3 0,0-2-1 0,3-3 0 16,3-8-15-16,0 0-12 0,0 0 3 0,0 0 0 15,0 0 9-15,9-5 8 0,-3-3-8 0,9-3 11 16,-3-2-11-16,3-6 8 0,9 3-8 0,-10-2 8 16,7-3-8-16,0 5 0 0,0-3 0 0,6 1 8 0,-1-3 7 15,1 2 1-15,-3-2 0 0,0 2 0 16,-6 6-30-16,0 0-6 0,-1 0 0 0,-2 2-1 0,-3 1 21 16,-3 4-9-16,0 4 9 0,-3-1 0 0,-6 3-12 0,0 0 12 15,0 0-12-15,6 11 12 0,-3-3 0 0,-3 2 0 16,-3 6 0-16,0-3 0 0,0-2-9 15,-3 5 9-15,0 2 0 0,-3 1-9 0,3-1 32 16,0-4 6-16,-3 4 2 0,0-2 0 0,4 0-23 0,-4 0-8 16,0-3 0-16,0 3 0 0,6 0 12 0,-6-3-3 15,3-8-1-15,0 3 0 0,6 3-8 0,-6-3 10 16,6-8-10-16,0 0 10 0,0 0-10 0,0 0 8 16,0 0-8-16,12-3 8 0,-3-2-8 0,3-3 0 15,0-3 9-15,0 1-9 0,2-4 0 0,-2 1 0 16,0-3 0-16,3 0 8 0,3-7-8 0,-3 4 0 15,3 1-8-15,0 2 8 0,-7 0-12 0,4 0 2 16,3 5 1-16,0-2 0 0,-3 2 0 0,3 4 0 0,-3-1 0 16,-3 2 0-16,-3 1 9 0,-1 5 0 15,-2-3-9-15,3 3 9 0,-3 3 0 0,0 0 0 16,-3 2 0-16,-3 3 0 0,0 0 0 0,0 2 0 16,-3 4-14-16,0-1 5 0,-3 0 20 0,0 3 4 0,6 3 1 0,-12 2 0 15,4-8-16-15,2 3 9 0,0 0-9 0,3-6 8 16,0 6 5-16,-3-3 1 0,3 1 0 0,0 1 0 15,3-1-14-15,0-1 0 0,0-3 0 0,0 4 0 16,6-4 0-16,0-2 0 0,0-5 0 0,3 0 0 16,2-1-88-16,1-4-15 0,3-4-2 0,3-7-1136 15</inkml:trace>
  <inkml:trace contextRef="#ctx0" brushRef="#br1" timeOffset="123347.4">6137 8808 2084 0,'-12'11'92'0,"6"-6"20"0,0 5-90 0,0 1-22 16,0 0 0-16,-3 2 0 0,0 3 111 0,3 0 17 15,0-3 4-15,0 0 1 0,3 3-65 0,-3 0-12 16,0 0-4-16,3 2 0 0,0-2-12 0,3-5-4 16,0 2 0-16,0 0 0 0,3 0-28 0,-3-2-8 15,3 0 0-15,0-1 0 16,0-5-146-16,3 1-30 0,-6-6-7 0,0 0-913 0</inkml:trace>
  <inkml:trace contextRef="#ctx0" brushRef="#br1" timeOffset="123813.56">6794 7795 1648 0,'-3'13'73'0,"3"-5"15"0,-3 5-70 0,-3 0-18 15,3 3 0-15,-2 5 0 0,-1-2 142 0,-3 5 25 16,0 2 5-16,0 6 0 0,-3 2-38 0,0 6-8 16,-3 0-2-16,0 10 0 0,-3-2-73 0,0-1-15 0,-2 6-4 15,-1 0 0-15,0 5-2 0,-3 0-1 16,3 3 0-16,1-3 0 0,-1-2-29 0,0-8-20 15,0 2 4-15,0-5 0 0,-3-3 16 0,9-7 0 16,1-1 0-16,2 0 0 0,3 3 0 0,0 0 0 16,3-5 0-16,0-5 0 0,0-3 0 0,3 2 0 0,0-5 0 15,3-5 0 1,0-5-55-16,3-3-7 0,3-3-2 0,3 0 0 16,-3-2-153-16,0-3-31 0,-3-6-7 0,3 1-1 0</inkml:trace>
  <inkml:trace contextRef="#ctx0" brushRef="#br1" timeOffset="124012.13">6375 8898 1497 0,'-3'-21'32'0,"-3"13"8"0,3-5 0 0,-3 2 4 0,6 3-36 0,-9-2-8 0,0-1 0 0,3 0 0 16,-3 3 156-16,3 0 28 0,3 3 7 0,-3 0 1 15,3 0-52-15,3 2-9 0,-6-2-3 0,6 5 0 16,0 0-51-16,0 0-10 0,6-3-3 0,0-2 0 0,6-1-51 0,0 1-13 16,3-3 0-16,3 3 0 0,0-6 54 0,2 1 8 15,-2 2 2-15,3 0 0 0,0-3-52 0,0 6-12 16,0-3 0-16,-4 3 0 0,1-1 0 0,0 1 0 15,0 0 0-15,-3 2 0 16,0 6-151-16,0 2-33 0,-3 0-6 0,-6-2-2 0</inkml:trace>
  <inkml:trace contextRef="#ctx0" brushRef="#br1" timeOffset="124895.65">7205 9062 1497 0,'0'0'32'0,"0"0"8"0,0 0 0 0,6 3 4 0,-6-3-36 0,0 0-8 0,6 2 0 0,-3 1 0 0,3 0 120 0,-3-1 23 15,-3-2 4-15,6 3 1 0,0-3-58 0,0 0-11 16,3 0-3-16,-3-3 0 0,3-2-35 0,0 0-7 15,-3-3-2-15,5 0 0 0,-2-3 0 0,-3 3-1 16,0 3 0-16,3-3 0 0,3-5-22 0,-6-3-9 16,3 3 8-16,0-1-8 0,0 1 0 0,0-3 8 15,-3 0-8-15,0 1 0 0,-3-4 27 0,0 1 0 16,-3 2 0-16,0 0 0 0,0 0-27 0,-3 0 0 16,-3 0 0-16,0 0 0 0,-3 0 0 0,0 3 18 15,-3 3-2-15,-3 2 0 0,0 5 4 0,-6 0 1 16,1 9 0-16,-1-1 0 0,-3 3-1 0,3 5 0 15,3 0 0-15,-3 6 0 0,1-1-8 0,2 4-1 16,-3-1-1-16,0 0 0 0,3 0-10 0,0 0 0 16,6 6 9-16,0-3-9 0,4-1 0 0,-1 1 0 15,6 3 0-15,0-6 0 0,3-5 0 0,0-3 0 16,6-3 0-16,3-2 0 0,5 0 0 0,-2-5 0 0,0-3 0 0,3-3 0 16,6-5 8-16,-3-2-8 0,3-6 10 0,-1-3-10 15,4-4 8-15,9-7-8 0,0 4 0 0,-3 2 0 16,-4 0 0-16,4 3-8 0,-3-5-1 0,-3 2 0 15,2-2-3-15,-2-4 0 0,3 1 0 0,-3-5 0 16,-3-3-32-16,0-5-6 0,2-6-2 0,-5 16 0 16,3-2 32-16,3-1 5 0,0-4 2 0,2-1 0 15,-2 0-5-15,3-2-1 0,0 0 0 0,6-17 0 16,-7 7 11-16,-2 9 8 0,-6 6-12 0,0 3 12 16,-3 5 0-16,-6 5-8 0,0 5 8 0,-3 6 0 0,0 0 0 0,0 5 14 15,-3 0-2-15,-1 5-1 0,-2 3 23 0,0 0 5 16,0 0 1-16,0 0 0 0,-5 11 0 15,-1 5 0-15,-3 2 0 0,3 6 0 0,-3 3 2 16,-3 4 1-16,-3 1 0 0,-3 5 0 0,-6 3 6 16,-2-3 2-16,-1 5 0 0,-3 1 0 0,3-1-27 0,-3 5-6 15,1 6-1-15,2 0 0 0,3 3 0 0,0-9 0 16,-3 1 0-16,4-3 0 0,2-3-4 0,6-2-1 16,0 0 0-16,3-8 0 0,3-1-12 0,3-10 0 15,3 6 0-15,0-3 0 0,3-3 0 0,0 0 0 16,0-2 0-16,6-6 0 0,0 0 0 0,0 0 0 15,6-2 0-15,0-6 0 16,3 0-114-16,-3-5-26 0,3 0-4 0,0-2-758 0,2-3-151 0</inkml:trace>
  <inkml:trace contextRef="#ctx0" brushRef="#br1" timeOffset="125446.06">7735 9051 2113 0,'0'-10'93'0,"0"10"20"0,0 0-90 0,0-3-23 0,0 3 0 0,0 0 0 16,0 0 66-16,0 0 9 0,0 0 1 0,15-5 1 15,3 0-43-15,0-6-9 0,-4 0-1 0,1 1-1 16,0-1-10-16,0-2-1 0,0 0-1 0,0 0 0 16,0-1-11-16,-3 1 8 0,0 0-8 0,2 0 8 0,-2-1-8 15,-3 4 10-15,-3 2-10 0,-3-3 10 0,3 1 15 0,0-1 3 16,-3 1 1-16,-3-4 0 0,-3 4-29 0,0-6 0 15,-6 0 0-15,3 3 0 0,-3 0 52 0,0 2 4 16,0 6 0-16,1-1 1 0,-4 4-24 0,0 4-5 16,0 4 0-16,0-1-1 0,0 3 13 0,0 5 4 15,-3 0 0-15,-3 3 0 0,3 0-36 0,4-5-8 16,5-3 0-16,-3 5 0 0,3-5 0 16,3 5 0-16,3-5 0 0,3 3 0 0,0 2 0 0,3 3 0 15,3-3 0-15,2-3 0 0,4 4 0 0,-3-6 0 16,3-3 0-16,0 0 0 15,0-2-49-15,6 0-12 0,3-6-3 0,-4 0 0 16,1 1 0-16,0-1 0 0,3 0 0 0,-6 3 0 0,3 6 52 0,-4-4 12 16,4 4 0-16,-6-9 0 0,0-5-11 0,-3 8 1 15,0 8 0-15,0 2 0 0,-6-10 10 0,-6 0 0 16,0 0-9-16,0 8 9 0,-6 0 0 16,0 8 16-16,0 0-2 0,-3 3-1 0,6-1 41 0,-6-5 8 0,0 1 2 15,0 1 0-15,3-1-52 0,0-4-12 0,3-4 0 16,3-1 0-16,0-3 54 0,0-2 8 0,6-2 2 0,3-3 0 15,3-6-52-15,0-2-12 0,3 0 0 0,0-3 0 16,3-3 0-16,-1 3 0 0,1-5 0 0,0 3 0 16,0-1 0-16,0 1 0 0,0 2 0 0,0 0 0 15,2-3 0-15,-5 3 0 0,6 0 0 0,-3 1 0 16,0-4-16-16,3 6-5 0,-3-3-2 0,-1 3 0 16,4 0-117-16,-9 2-23 0,3 0-5 15</inkml:trace>
  <inkml:trace contextRef="#ctx0" brushRef="#br1" timeOffset="126738.73">9193 9020 115 0,'0'0'10'0,"0"0"-10"0,0 0 0 0,0 0 0 16,0 0 355-16,0 0 69 0,0 0 13 0,0 0 3 15,0 0-248-15,0 0-49 0,0 0-11 0,0 0-1 16,0 0-43-16,0 0-9 0,0 0-2 0,0 0 0 16,0 0-21-16,0 0-4 0,6 10 0 0,0-7-1 15,-6-3-23-15,9-3-4 0,0 1 0 0,0-6-1 16,0 0-11-16,3-3-1 0,3 1-1 0,0-4 0 0,-6 1-10 0,6 0 8 15,2 0-8-15,1-1 8 0,-3-1 0 0,-3 1-8 16,-3-2 12-16,-3 3-4 0,3-3-8 0,-9 0 0 16,0 1 0-16,-3 1 0 0,-6 1 0 0,0 3 0 15,-3-1 10-15,-6 0-10 0,0 3 12 0,-2 3-12 16,-1 0 12-16,-3 2-12 0,0 6 15 16,0 2-4-16,-5 3-1 0,-1 3 0 0,0 2 5 0,0 0 1 15,-2 6 0-15,2-1 0 0,3 1-7 0,3-1-1 16,0 3 0-16,4-2 0 0,2 2-8 0,6-2 0 15,3-1 0-15,3 1 0 0,6-1-9 0,6-2 9 16,-3-3 0-16,9-2 0 0,3-6 0 0,-1 0 0 16,7-5 0-16,6-2 0 0,-3-1 0 0,6-2 0 15,-4-6-13-15,4 1 4 0,-6 4 9 0,3-4-10 16,-3-3 10-16,-1-1-10 0,-2 4 0 0,0 2 0 0,-3 3 0 16,0-1 0-16,0-2-6 0,-6 0 0 0,-3 6-1 0,-1-1 0 15,-2 3 17-15,-6 0 0 0,0 0-8 0,0 8 8 16,-3 0 0-16,-3 3 0 0,-2 7-8 0,-1 3 8 15,0-2 0-15,-3 2 12 0,0 5-1 0,-3 3-1 16,3 1 2-16,0 1 1 0,-3 4 0 0,3-9 0 16,1 1-2-16,-1 4-1 0,0 1 0 0,-3 8 0 15,0 5-10-15,0 0 0 0,0 0 0 0,-6 10 8 16,3-2-8-16,1-10 0 0,2 2 0 0,-3-3 0 16,3 0 0-16,0 3 0 0,0 3 0 0,0-1 0 15,6-4 0-15,-5-6 0 0,-4-3 0 0,0-2 0 16,6-3 0-16,-3-2-11 0,0-9 1 0,-3 3 0 15,6 3 10-15,-3-3 12 0,1-8-2 0,-1-2-1 16,0-3-1-16,3 0 0 0,-6-3 0 0,3-2 0 0,0-6 5 16,0 1 1-16,1-1 0 0,-1-5 0 0,0-3 5 0,0-2 1 15,3-5 0-15,0-1 0 0,3-2-8 16,3-3-2-16,3-5 0 0,3-11 0 0,3-2-10 0,3 0 12 16,6-1-12-16,0 1 12 0,3 2-12 0,3 3 8 15,3-5-8-15,-1 2 8 0,4-2-8 0,0 0 0 16,6-6 0-16,0-2 0 0,2 5 0 0,7 2 0 15,3 4 0-15,5-1 0 0,-2 0 0 0,0 3 0 16,-1-2 0-16,1-4 0 0,0-2 0 0,-1 6 0 16,4-6 0-16,-1 5 0 0,-11 8 8 0,3 3 4 0,0 3 0 15,-4 4 0 1,-2 7-35-16,-12 4-6 0,0 3-2 0,-3 0 0 0,-1 3 31 0,-2-1 0 16,-3 4 0-16,0 2 0 0,-3 2-8 0,0 4 8 15,-3-1-13-15,-3 6 5 0,0 2 8 0,-6 0-8 16,3-2 8-16,-3 2-8 0,-3 3 8 0,0 0 0 15,3 0 0-15,-3-3 0 0,3 0 0 0,-3 0 8 0,0-2-8 0,3-1 0 16,-3 1 20-16,3 0-1 0,0-6 0 0,0 3 0 16,3-3-19-16,0-5-14 0,0 0 2 0,0 0 1 15,6-5 11-15,0-6 16 0,0-2-4 0,3-3-1 16,3 0-11-16,-3 0-9 0,0-5 9 0,0 3-13 16,0-1 13-16,0 1 0 0,0-1 0 0,-1 1-9 15,1-1 9-15,0 1 0 0,-3 2 0 0,0 0 0 16,0 5 0-16,-3 1-8 0,0 2 8 0,-3 8 0 15,0 0 0-15,0 0 0 0,0 0 0 0,0 0-8 16,-3 2 8-16,0 1-8 0,-3 2 8 0,6 1-8 16,-3 2 8-16,0-1 0 0,0 1 0 0,3 0 0 15,0 3 0-15,0-3 0 0,6 0 0 0,-3 0 0 0,0 0 0 16,3-3 0-16,3 0 0 0,6-2 0 0,-3-3 0 16,3 0 0-16,3-3 8 0,-3-5-8 0,-1 3 0 15,1-6 0-15,6 3 0 0,-3 1 0 0,0-1-16 16,3 0-7-16,-3-3-1 0,-1 3-1 15,1 3-223-15,-6 0-45 0</inkml:trace>
  <inkml:trace contextRef="#ctx0" brushRef="#br1" timeOffset="127249.22">10241 8956 979 0,'0'0'87'0,"0"0"-70"0,0 0-17 0,6 5 0 16,-6-5 216-16,6 0 40 0,3-2 8 0,0-1 2 15,3 3-141-15,-3-2-28 0,3 4-5 0,0-4-2 16,-3-4-37-16,0 1-7 0,-1 0-2 0,4-3 0 16,0 0-35-16,0-3-9 0,0 1 0 0,0-1 0 15,0 3 9-15,0-3 0 0,-6 4 0 0,3-4 0 16,-3 3 12-16,-3 0 3 0,-3 0 0 0,0-2 0 15,0-1 5-15,-3 0 2 0,-3-2 0 0,-6 0 0 16,3 0 26-16,-3 2 6 0,-3-2 1 0,0 2 0 0,6 6-52 16,-3 2-12-16,-6 1 0 0,1 4 0 0,2 4 36 0,-3 2 4 15,-3 0 0-15,3 5 1 0,0-3-21 0,3 6-5 16,1 0-1-16,2 0 0 0,-3-3-6 0,6 6-8 16,0-1 11-16,3 1-11 0,0-3 8 0,3 0-8 15,3 5 0-15,0 0 0 16,3 3 0-16,3-6 0 0,0 6 0 0,0-5 0 0,6-6 0 0,-3-5 0 15,3-6 0-15,2 1 0 0,1-3 0 0,0-3 0 16,0-5 0-16,3 0 0 0,-6-2 0 0,9-9 0 16,0 3 0-16,2-2 0 0,-2 2 0 0,-3 0-11 15,3 0 11-15,-3 0-13 0,0 1 4 0,-4 1 1 0,-2 1 0 16,0 3 0-16,0-4 20 0,-3-2 5 0,-6 1 1 0,-3 4 0 16,3-5-18-16,-3 3 0 0,-3-3 0 15,0 3 0-15,-3-3 0 0,-3 3 0 16,3-1 0-16,-6 4 0 15,-2-1-48-15,-1 3-12 0,0 0-4 0,-3 6 0 16,0 2-54-16,3 0-11 0,0-3-3 0,0 3-1016 0</inkml:trace>
  <inkml:trace contextRef="#ctx0" brushRef="#br1" timeOffset="127462.08">10357 8350 2289 0,'-3'3'50'0,"3"0"10"0,0-3 3 0,0 0 2 0,0 0-52 0,12 2-13 0,0 1 0 0,0 2 0 0,6-2 44 0,3-3 5 16,3 0 2-16,2-3 0 0,-5-2-31 0,3 2-5 16,0 1-2-16,-3-4 0 0,-1 1-13 0,1 0 0 15,0-3 0-15,0 2-742 16,-3 1-154-16</inkml:trace>
  <inkml:trace contextRef="#ctx0" brushRef="#br1" timeOffset="128297.98">10372 9644 1724 0,'0'0'38'0,"0"0"8"0,0 0 2 0,0 0 0 0,0 0-39 0,0 0-9 0,0 0 0 0,0 0 0 0,0-5 108 0,3-1 20 16,-3 1 4-16,0-3 1 0,3 0-53 0,3-2-12 16,0-3-1-16,3-3-1 0,0-8-25 0,3 0-5 15,3-2 0-15,0-4-1 0,-1-1-10 0,1 4-1 16,3-2-1-16,0 0 0 0,3 0-23 0,-3-5 0 15,6-9 0-15,-1-4 0 0,-2-9 29 0,6 0 2 16,0-2 0-16,0 0 0 16,2 2-50-16,1-2-9 0,9-8-3 0,0-3 0 0,2-2 56 0,-2 7 11 15,-3 11 3-15,-1 3 0 0,-5 5-39 0,-3 11 0 16,0-3-12-16,-1 2 4 0,4-2 8 0,0 6 0 16,-3-1 0-16,-3 3 0 0,-1 2 0 0,7 1 0 15,-6-1 0-15,0 6 0 0,-3 3 0 0,-4 2 0 16,-2 5 0-16,-3 3 0 0,0-2 0 0,-3 4 0 0,-3 4 0 15,0-1 0-15,0 0 0 0,-6 3 0 16,0 0 0-16,0 0 0 0,0 0 8 0,0 11 3 0,-6 0 1 16,3-1 0-16,-6 3 22 0,0 3 5 0,-3-2 1 0,0 4 0 15,-3 1-26-15,1 2-5 0,-1-5-1 0,0 5 0 16,6 0 2-16,0-3 0 0,-3 4 0 0,0-4 0 16,3 1-10-16,3-1 0 0,3-2 0 0,0 3 8 15,0-4-8-15,3 1 0 0,3 3 0 0,0-3 0 16,3 0 0-16,0 2 0 0,0 1 0 0,3-1 0 15,3 1-20-15,3 2 1 0,0-5 0 0,0 2 0 16,3 1-50-16,-4-1-11 0,4 1-1 0,-6 2-1 16,0-2 14-16,0-1 4 0,-6 3 0 0,0-2 0 0,-3-3 52 0,-3 2 12 15,-3 1 0-15,-3-3 0 0,-6-1 0 0,0-1 0 16,0 7 0-16,-6-3 0 0,-2-2 48 0,-1-3 12 16,3-2 4-16,0 0 0 0,-3-1-52 0,0 1-12 15,0-1 0-15,-2 1 0 0,2-3 40 0,3 0 6 16,-3-3 1-16,0-2 0 0,3-3-27 0,1 0-6 15,-1-3-1-15,3 0 0 0,-3-2-13 0,3 3 9 16,0-4-9-16,0 1 8 0,3 0-8 0,0-3 0 16,7 0 0-16,-1-3 0 15,0-2-68-15,9-3-15 0,0 3-3 0,6-3-1 16,-1-3-128-16,7-2-25 0</inkml:trace>
  <inkml:trace contextRef="#ctx0" brushRef="#br1" timeOffset="128783.27">11926 7927 2221 0,'0'0'48'0,"0"0"11"0,0 0 1 0,0 0 4 0,0 5-52 0,0 6-12 0,-6 2 0 0,3 3 0 16,-6 0 72-16,3 5 11 0,-6 8 2 0,0 3 1 15,-3 0-21-15,-2 5-4 0,-4 0-1 0,0 5 0 16,0-2-28-16,0-1-7 0,0 6-1 0,-2 0 0 16,2 0 6-16,0 0 1 0,0 6 0 0,3-4 0 15,3 1-31-15,3-9 0 0,-2-1 0 0,2-4 0 0,3 0 0 0,3-5 8 16,-3 1-8-16,6-4 0 0,0 0-12 0,0-10-6 16,0-2-1-16,3-4 0 15,0 1-91-15,0-1-18 0,3-7-4 0,-3-3-1 16,0 0 37-16,0 0 8 0,3-5 2 0,-3-3 0 15,0-3-19-15,0 1-4 0,0-4-1 0,0 4 0 0,-3-4 95 0,3 1 15 16,-6 0 12-16,6-3-3 0,-3-2 20 0,0-1 4 16,0-2 1-16,0 2 0 0,3 1 44 0,-3-1 9 15,0 4 1-15,3 1 1 0,-3-2 4 0,3 1 1 16,0 4 0-16,-3 0 0 0,3 1-16 0,0 2-3 16,0 3-1-16,0-3 0 0,3 2-24 0,-3 1-5 15,6 0-1-15,0-1 0 0,0 1-27 0,3 0-5 16,3-3-2-16,3 3 0 0,0-3-10 0,2 2 0 15,4 1 0-15,0 0 0 0,0 2 0 0,3-2 0 16,0 2 0-16,-4 1 0 16,4-1-40-16,-3 3-14 0,3 3-2 0,-6-3-1 15,0 2-139-15,-1 1-28 0,-5 2-6 0</inkml:trace>
  <inkml:trace contextRef="#ctx0" brushRef="#br1" timeOffset="129432.34">11971 8636 230 0,'0'8'10'0,"0"-3"2"0,0 1-12 0,0 1 0 0,0-1 0 0,0 2 0 15,0 2 373-15,0-2 72 0,0 0 15 0,0 3 2 16,0-3-274-16,0-3-56 0,0-5-10 0,3 5-2 16,0 3-48-16,0-3-8 0,-3-5-3 0,5 3 0 15,1-3-27-15,0 3-6 0,3-6 0 0,0 0-1 0,-3-2-27 0,3 0 8 16,3 0-8-16,0-3 0 0,0 0 0 0,-3 0 0 16,0 0 0-16,0-3 0 0,0 1 0 0,0-1 0 15,-4 1 0-15,-2-1 0 0,3-5 0 0,-3 3 0 16,0 2 0-16,-3 1 0 0,-3-4 28 0,0 1 1 15,-3 3 0-15,-2 4 0 0,-1 1-7 0,-3 2-2 16,0 9 0-16,-3-1 0 0,0 6 18 0,-3 2 3 16,3 0 1-16,0 3 0 0,0 2-14 0,-2-2-4 15,5 5 0-15,-3 1 0 0,3-4-13 0,3 1-3 16,0-3-8-16,3 2 12 0,0 3-12 0,3-2 0 16,0 2 8-16,3-8-8 15,3 0 0-15,0-2 0 0,0 0 0 0,3-4 0 0,3 1 0 0,0-5 0 16,0 2 0-16,3-2 0 0,0 0 0 0,3-6 0 0,-1 0 0 15,4-2 0-15,-3 0-10 0,3-3 2 0,3 0 0 16,0-3 0-16,-3-2-4 0,2 0-1 16,1 0 0-16,6-1 0 15,-3-1-19-15,0-1-4 0,2 0-1 0,-5 0 0 0,0 0 37 0,0 3 0 16,-3 2 0-16,-3 1 0 0,-6 2 16 0,-3 5 10 16,-6 3 2-16,0 0 1 0,0 0-18 0,0 0-11 0,0 5 12 0,0 3-12 15,-6 0 23-15,3 5-3 0,-6 1 0 0,3 2 0 16,0-3-8-16,-3 0-3 0,0 8 0 0,0-5 0 15,6-3 8-15,-3 3 2 0,3 0 0 0,3-8 0 16,0 0-19-16,3-3 0 0,3-2 0 0,0 2 0 16,0-2 8-16,3-3-8 0,3 0 0 0,3-3 0 15,-3 0 0-15,2-2 0 0,1-3 0 0,0 0 0 0,0-2-20 16,0-1 1-16,3 1 1 0,0-1 0 0,-3 3 10 0,2 0 8 16,1 0-12-16,0 0 12 0,-3 3-9 0,-3 0 9 15,0-1 0-15,-3 6-9 0,0-2 9 0,-3 2 0 16,0 0 0-16,-3 2 0 0,0 1 0 0,0 0 0 15,0 2 0-15,0 3 0 0,-3-3 0 0,0 8 0 16,-3-2 9-16,0 2-9 0,3 0 10 0,0-5-10 16,0 0 8-16,0-2-8 0,-3 2 0 0,3-3 0 15,3 0 0-15,0 0 0 16,0 1-97-16,0-1-25 0,5 0-5 0,1-2-1127 0</inkml:trace>
  <inkml:trace contextRef="#ctx0" brushRef="#br1" timeOffset="129942.06">13700 8379 1598 0,'0'0'71'0,"0"0"14"0,0 0-68 0,0 0-17 15,-3 8 0-15,0-2 0 0,0 4 114 0,-6 3 19 16,-3 3 4-16,0 8 1 0,-3-3-42 0,-2 6-8 15,-1 4-1-15,-3 1-1 0,3 0-34 0,0 0-6 16,6 2-2-16,0-2 0 0,0-3-19 0,4-3-4 16,-1 1-1-16,0-6 0 0,3 0-20 0,0-5 8 15,3 0-8-15,0-5 0 16,3-4-84-16,3-1-20 0,0-1-5 0,0-8-1 16,3-2-131-16,-3-3-27 0,6-13-4 0,0 0-2 0</inkml:trace>
  <inkml:trace contextRef="#ctx0" brushRef="#br1" timeOffset="130549.81">13396 8192 691 0,'-9'-14'30'0,"6"9"7"16,-2 0-29-16,-1 2-8 0,0-2 0 0,3-3 0 0,-3 0 328 16,3 0 64-16,-3 0 12 0,3 0 4 0,3-3-254 0,3 1-50 15,3-1-11-15,0 1-1 0,6-6-54 0,2 3-10 16,7-6-3-16,0 1 0 0,6-4-14 0,3 1-3 15,11 0-8-15,4-3 12 0,3 3 4 0,-4-3 1 16,4 0 0-16,-3 3 0 0,-1 0-7 0,4 5-2 16,-4 0 0-16,4 8 0 0,0 3 0 0,-7 0-8 15,1 5 12-15,-6 3-4 0,-3 2-8 0,-7 3 0 16,1 2-12-16,-9 4 12 0,0-1 0 0,-6 3 0 16,-3 2 0-16,-6 1 0 0,-3-1 0 0,-3 3 0 15,-3 1 0-15,-3 1 0 0,-6 4 0 0,-3 2 12 16,-3-3-12-16,-6 6 12 0,1 0 7 0,-4-3 1 15,-6 3 1-15,6-3 0 0,1 0 15 0,2-3 4 16,3 1 0-16,0-3 0 0,0-3-40 0,7 0 0 16,-1-2 0-16,3-1 0 0,0 1 0 0,3-1 0 15,3-2 0-15,0 3 8 0,3-6-8 0,3 3 0 0,3-1 0 16,3-1 0-16,0 4 0 0,6-2-8 0,-3 0 8 0,6 0-8 16,0 0-5-16,3 2-1 0,-3 1 0 0,0-1 0 15,-1 3-10 1,-2-2-3-16,3 2 0 0,-3 0 0 15,0 0-9-15,-3 1-3 0,-6-1 0 0,0 0 0 0,-3 0 10 16,-3 0 1-16,-3 0 1 0,0 1 0 0,0 1 27 0,-3-1-10 0,-5-1 10 0,2-3 0 16,-3-2 0-16,-3-3 0 0,3-5 0 0,-6 3 9 15,1-6 11-15,-1 1 1 0,-3-1 1 0,0-3 0 16,-3 1 13-16,1 2 2 0,8-5 1 0,-6 0 0 16,3-10-13-16,0 5-2 0,1-1-1 0,-1-2 0 15,0-8 3-15,0 3 1 0,3-3 0 0,0 0 0 16,4-2-26-16,-1-1-16 0,3 4 3 0,0-1 0 15,0 0 13-15,3 3 0 0,3 2 0 0,0 0 0 16,6 1 0-16,0-1 0 0,6 1 0 0,0 2-9 0,6 0-9 16,0-3-2-16,3 3 0 0,6 0 0 15,-3 0-95-15,6 0-19 0,5 0-4 16,1 1-1-16,0-1-94 0,6 2-19 0</inkml:trace>
  <inkml:trace contextRef="#ctx0" brushRef="#br1" timeOffset="130933.76">14188 8686 1828 0,'0'0'81'0,"0"0"17"0,0 0-78 0,0 0-20 0,0 0 0 0,0 0 0 16,-3 8 69-16,3-8 11 0,0 0 1 0,0 0 1 15,0 0-26-15,0 0-6 0,0 0-1 0,6 0 0 16,3 0-16-16,0-2-3 0,0-4-1 0,6 1 0 15,-3-3-15-15,0 0-3 0,0-2-1 0,2-1 0 16,1-2 1-16,-3 2 0 0,0 1 0 0,-3-1 0 16,0-2-11-16,-3 2 0 0,0-2 0 0,-3 2 8 15,-3 1 0-15,-3-1-8 0,0 1 12 0,-3 2-4 16,0 2 17-16,-3 1 3 0,-3 2 1 0,-3 3 0 16,-3 3 6-16,1 2 1 0,-4 6 0 0,0 0 0 15,-3 4-16-15,-3 4-4 0,3-1 0 0,1 4 0 16,-1 1 20-16,3 1 3 0,3 3 1 0,6-1 0 15,0 1-40-15,6-4 0 0,0 1 0 0,6-3 0 16,6 1 0-16,3-4 0 0,3 1 0 0,3-1 8 0,3-7-8 16,3-1 0-16,6-2 0 0,-4-2 0 0,7-4-11 15,-3-2-3-15,0-2-1 0,5-1 0 16,1-8-120-16,-3 3-24 16,3-2-5-16</inkml:trace>
  <inkml:trace contextRef="#ctx0" brushRef="#br1" timeOffset="131415.14">14837 8551 172 0,'0'0'16'0,"0"0"-16"0,0 0 0 0,0 0 0 0,0 0 285 0,0 0 55 0,0 0 10 0,0 0 2 15,0 0-165-15,0 0-34 0,0 0-6 0,0 0-2 16,6 3-49-16,-6-3-11 0,0 0-1 0,6-3-1 15,3 1-34-15,-6-4-6 0,0 4-2 0,-3 2 0 16,0-6-6-16,-3 1-2 0,-3 0 0 0,0 2 0 16,0 1 14-16,-3-1 2 0,-3 3 1 0,-3 0 0 15,3 0-13-15,0 3-2 0,1-3-1 0,-4 2 0 16,3 1-4-16,-3 2-1 0,3 0 0 0,0 1 0 16,-3-4-5-16,6 6 0 0,-3 0-1 0,0 3 0 15,4-6-23-15,2 3 8 0,3 3-8 0,3-3 0 16,-6 2 0-16,6 3 0 0,6-2 0 0,0 2 0 15,-1-2 0-15,4 2 0 0,0-2 0 0,0-1 0 0,0 1 0 0,3-1-8 16,0 1 8-16,-3 0-8 0,3-1-14 0,-3 1-2 16,0-3-1-16,0 2 0 15,-3-2-5-15,-3 0-1 0,0 3 0 0,-3-3 0 0,0 0 15 0,0 2 4 16,-9 1 0-16,3-1 0 0,0-4 12 0,-3 2 0 16,-3 2 0-16,0-5 0 0,0-2 0 0,0 2 10 15,-3-2-10-15,0 0 12 0,1-3 0 0,-4 0 1 16,-3-3 0-16,3 3 0 0,0-3 15 0,0 1 4 15,0-1 0-15,1 0 0 0,2 1-20 0,0-1-4 16,6-2-8-16,0 0 12 0,3 2-12 0,0 0 0 16,6 1 0-16,0 2 0 15,9-6-105-15,3-2-24 0,3 3-5 0,3-3-1053 0</inkml:trace>
  <inkml:trace contextRef="#ctx0" brushRef="#br1" timeOffset="131784.63">15123 8702 172 0,'0'0'8'0,"0"0"1"0,0 0-9 0,0 0 0 0,0 0 0 0,0 0 0 16,0 0 440-16,0 0 85 0,0 0 18 0,9 3 3 16,-3-3-390-16,3 0-77 0,0-3-16 0,-1 1-3 15,4-4-24-15,0-2-4 0,3 3 0 0,0-3-1 0,0-3-18 0,0 1-3 16,0-1-1-16,0 3 0 0,-1-2-9 0,-2-1 8 15,-3-2-8-15,0 2 8 0,0 1 6 0,-6 2 1 16,0-3 0-16,0 1 0 16,-6-1 25-16,0 3 4 0,-3-2 2 0,-3 4 0 0,-3-2-18 0,0 6-4 15,-2-1-1-15,-4 3 0 0,0 3 9 0,0 2 1 16,-3 3 1-16,3 5 0 0,-3 0-7 0,1 1-2 16,-1 4 0-16,-3 1 0 0,3-3-13 0,0 5-4 15,0 0 0-15,7-3 0 0,-4 4-8 0,3-1 0 16,6 0 0-16,0-3 8 0,6 4-8 0,3-1 0 15,3-3 0-15,3-2 0 0,6 0 0 0,3-3 0 16,3-2 0-16,2-3 0 0,-2-3-13 0,3-2-2 16,3-1 0-16,0-4 0 15,3-1-129-15,2-5-27 0,1 0-5 0,0-2-983 0</inkml:trace>
  <inkml:trace contextRef="#ctx0" brushRef="#br1" timeOffset="132368.15">16016 7654 1450 0,'0'0'64'0,"0"0"14"0,0 0-62 0,0 0-16 16,-6 6 0-16,0-1 0 0,0 6 131 0,-3 2 23 0,0 5 5 0,-3 3 1 15,-6 3-60-15,3 3-12 0,-2 5-3 0,-1 2 0 16,0 0-17-16,0 1-4 0,0 7-1 0,-3 0 0 16,0 9-11-16,-2-4-1 0,2 9-1 0,-3-3 0 15,3-3-36-15,0 3-14 0,0-3 11 0,4 0-11 16,-4 3 13-16,3-2-3 0,3-4-1 0,-3 4 0 16,0-9-9-16,6-2 0 0,-2-6 0 0,-1 0 0 15,6-7 0-15,-3-3-11 0,6-1 3 0,0-1 0 16,0-4-42-16,3-2-8 0,3-5-2 15,0-3 0-15,0-1-163 0,0-7-33 0</inkml:trace>
  <inkml:trace contextRef="#ctx0" brushRef="#br1" timeOffset="132574.12">15441 8416 2199 0,'0'0'48'0,"0"0"11"0,0 0 1 0,0 0 2 0,-6-5-50 0,6 5-12 15,0 0 0-15,0 0 0 0,0 0 73 0,0 0 12 16,3-5 3-16,0 0 0 0,3 2-49 0,0 0-10 16,6 1-1-16,0-4-1 0,0 4-10 0,3-1-1 15,3 0-1-15,-3 3 0 0,2-2-6 0,1-1-1 16,3-2 0-16,0 2 0 0,3 0-8 0,0 1 0 16,-4-1 0-16,4 1 0 15,-3-1-118-15,0 3-26 0,-3 0-4 0</inkml:trace>
  <inkml:trace contextRef="#ctx0" brushRef="#br1" timeOffset="133019.04">15846 8435 867 0,'0'0'38'0,"0"0"9"0,9 0-38 0,-3-3-9 0,3 1 0 0,3 2 0 16,0-3 71-16,3 0 12 0,-3 1 2 0,2-1 1 15,1 0-21-15,0-2-4 0,0 0-1 0,-3 2 0 0,3 1 17 0,-3-1 3 16,0 0 1-16,0 1 0 0,2 2 0 0,-2-3 0 16,-3 0 0-16,0 3 0 0,-3 0-20 0,3 3-4 15,-6 0-1-15,3-1 0 0,-6-2-19 0,0 0-4 16,3 3-1-16,3 0 0 0,-6-3 1 0,0 5 0 16,0-5 0-16,0 8 0 0,-3-3 10 0,0 0 1 15,-3 1 1-15,0 2 0 0,-3-3-4 0,0 0-1 16,0 0 0-16,-3 3 0 0,0 0-9 0,1 0-3 15,-1 3 0-15,-3-1 0 0,0 1-3 0,-3 0-1 16,-3 2 0-16,3 0 0 0,-2 0-3 0,2 3-1 16,0 3 0-16,0-1 0 0,0 3-20 0,6 1 0 15,0-1 0-15,3 0 0 0,0 0 0 0,0-2 0 16,6-4 0-16,3 4 0 0,0-6 0 0,3 0 0 16,-3 1 0-16,6-6 0 0,3 0 0 0,6-3 0 15,0-3 0-15,6 1 0 0,0-3 0 0,3-3 0 16,-1-2 0-16,4-3 8 0,-3 0-8 0,-3-2-16 15,3-1 4-15,-3-2 0 16,-1 2-85-16,4-2-18 0,0 0-3 0,0 0-1 16,0-1-105-16,-4 4-22 0,10-19-4 0,-6 8-1 0</inkml:trace>
  <inkml:trace contextRef="#ctx0" brushRef="#br1" timeOffset="133618.97">16382 8498 288 0,'0'0'25'0,"0"0"-25"0,0 0 0 0,0 0 0 16,0 0 288-16,0 0 52 0,0 0 10 0,0 0 2 15,0 0-187-15,0 0-37 0,-3 6-8 0,-3-4-2 16,0 1-26-16,3 2-4 0,-3 6-2 0,-3-1 0 0,-3 4-16 0,3-1-3 16,-3 0-1-16,0 3 0 0,1 3-11 0,-1-4-3 15,-3 4 0-15,3-1 0 0,0 4-22 0,3-4-5 16,0 1-1-16,0-3 0 0,6-1-6 0,0-1-2 16,6-4 0-16,0 1 0 0,3-1-16 0,3-4 0 15,3-4 8-15,6-2-8 0,3 0 0 0,2-5-12 16,1 0 1-16,0-1 1 0,0-4 2 0,3 2 0 15,-6-3 0-15,2-2 0 16,-2 0-32-16,0 0-7 0,0-6-1 0,0 3 0 0,0-2 21 0,-4-1 4 16,1 3 1-16,0-2 0 0,-3 2 22 0,0 0 0 15,-3 3-9-15,0 0 9 0,3-1 0 0,-4 4 9 16,-5 2-1-16,-3 0 0 0,0 3 32 0,-3 5 5 16,0 0 2-16,0 0 0 0,-9 2-11 0,1 4-3 15,-1 4 0-15,0 3 0 0,-3 3-8 0,0 0-1 16,-3 3-1-16,3-1 0 0,0 3-3 0,3-2-1 0,0 2 0 15,3-2 0-15,0-4-11 0,3 1-8 0,-3 0 9 0,3-3-9 16,3 1 0-16,3-6 8 16,0 0-8-16,-3-8 0 0,6 7 0 0,3-4 0 0,0 2 0 15,3-5 0-15,3 0 0 0,3-5 0 0,0 0 0 16,-3-3 0-16,3 0-16 0,-4-3 1 0,7 1 0 0,-3-3 0 16,0-3-19-1,3 2-4-15,3-1-1 0,-4 1 0 0,-2 1 28 0,0 3 11 0,0-4-8 0,-3 1 8 16,0 2-8-16,-3 1 8 0,0 5-8 0,-1-1 8 15,-2 1 0-15,0 2 0 0,-9 3 0 0,9 0-8 16,-3 0 8-16,-6 0 0 0,0 0 10 0,3 6-10 16,0 2 35-16,0 0 1 0,-3-1 0 0,0 4 0 0,0 2-24 15,-3 1-4-15,3-1 0 0,-3 0-8 0,0 0 8 0,0 3-8 16,0-5 0-16,3 2 0 0,-3-3 0 0,0 1 0 16,3 0 0-16,3-3 0 0,-3 0 0 0,3-3 0 15,0 0 0-15,-3-5 0 0,3 8 0 0,-3-8 0 16,6 5 0-16,0-2 0 15,3-3-56-15,0 0-14 0,-3 0-3 0,3-3-765 16,0 3-153-16</inkml:trace>
  <inkml:trace contextRef="#ctx0" brushRef="#br1" timeOffset="134603.04">17415 8811 1436 0,'0'0'64'0,"0"0"12"0,0 0-60 0,0 0-16 15,0 0 0-15,0 0 0 0,0 0 116 0,0 0 21 16,3 8 4-16,-3-8 1 0,0 0-46 0,0 0-10 15,0 0-2-15,3 2 0 0,6 1-48 0,-3-6-11 16,-3 1-1-16,5-1-1 0,1-2-8 0,0-1-2 16,3-2 0-16,-3-2 0 0,6 2-13 0,0-5 8 15,3-1-8-15,-6 1 0 0,0 0 0 0,3 0 8 16,-1-3-8-16,-2 3 0 0,-12-3 8 0,0 3-8 16,9-1 11-16,-3-2-11 0,-6 3 22 0,-3-3-2 15,3 0-1-15,0 3 0 0,-3-5-19 0,-9 2 0 16,-3 5 0-16,4 1 0 0,-1 2 12 0,-6 5-12 0,0 0 12 15,-3 6-12-15,3 0 35 0,-3 7 0 0,-2 1 0 16,2 5 0-16,-3 0-10 0,0 2-1 16,3 3-1-16,0 0 0 0,1 3-23 0,5-3 0 0,6 1 0 0,3-4 0 15,-3 3 0-15,6 0 0 0,6-5 0 16,6 0 0-16,0-3 0 0,6-2 0 0,0 0 0 0,5-3 0 16,1-3 0-16,0-2 0 0,0-1 0 0,0-4-8 15,5-1-3-15,-2-2 0 0,-6-3 0 0,6 2 0 16,6-2-17-16,-6-2-3 0,-7 2-1 0,1-3 0 15,6 1 19-15,-9-1 3 0,-3 3 1 0,-3-2 0 16,-3 2 9-16,0 2 0 0,-3-2 0 0,-3 3 0 0,-6 3 0 16,0 2 0-16,6 0 8 0,-9 5-8 0,-3 3 30 15,0 5 2-15,3-2 0 0,-6 4 0 0,0 4-2 16,0 5 0-16,-2 0 0 0,2-1 0 0,0 4-11 0,0 2-3 16,-3 8 0-16,3 3 0 0,-3-6 0 0,0 6-1 15,-2 2 0-15,-1 3 0 0,0 0 6 0,0-5 2 16,0-1 0-16,0 4 0 15,4-1-23-15,-4 6 0 0,3 2 0 0,-3 0 0 0,-3-5-17 0,9-13-5 16,-2 0-1-16,5-6 0 0,-3 1 23 16,3-1-11-16,0 1 11 0,-3-1-8 0,3 3 8 0,-6 6 0 15,-3-4 0-15,4-4 0 0,-1-1 0 0,3-5 0 16,-3-5 0-16,3 0 0 0,3-5 8 0,-3-3-8 16,3-6 10-16,-2-2-10 0,2-5 8 0,0-3-8 15,0-3 0-15,0-2 0 0,-3-5 0 0,6-1 0 0,3-2 0 16,0 0 0-16,0-3 0 0,3 3 0 0,3-6 0 0,3 4 0 15,3-4 57-15,3 1 6 0,0-1 1 16,3-5 0-16,0 1-52 0,3-4-12 0,0-2 0 0,2 3 0 16,1 2 11-16,3 0-1 0,0 3 0 0,3 0 0 15,6 3-10-15,-4 5 0 0,-2-3 0 0,3 3 8 16,0-1-8-16,-3 9 0 0,-1 0 0 0,4-3 0 16,-3 0-11-16,0 0 3 0,3 0 0 0,-7-2 0 15,4 2-84-15,3-5-17 16,3 5-3-16,-6-5-744 0,2 2-149 0</inkml:trace>
  <inkml:trace contextRef="#ctx0" brushRef="#br1" timeOffset="135087.23">18055 8670 288 0,'6'-8'12'0,"0"6"4"0,-3-3-16 0,6-1 0 15,-4-2 0-15,4 3 0 0,-3-3 264 0,6 0 51 16,-3 0 9-16,6 0 3 0,-6 0-231 0,3 0-47 16,-3-2-9-16,3 2-1 0,3 0-4 0,-6 0-1 15,-3-3 0-15,-1 6 0 0,1-3 2 0,0 0 0 16,-6 0 0-16,-3 3 0 0,0 0 24 0,-3-1 4 16,1-2 2-16,-4 6 0 0,-3-1 12 0,-3 3 2 15,-3 0 1-15,0 0 0 0,-3 3-9 0,0-1-1 16,-2 4-1-16,2-1 0 0,0 0-21 0,0 3-4 15,3 0-1-15,0 0 0 0,3 0 0 0,1-3-1 16,-1 9 0-16,3-6 0 0,3 0-35 0,3 2-8 0,3-2 0 16,0 0 0-16,3 0 0 0,3 0 0 0,3 2 0 15,3 1 0-15,3 0-12 0,0-1-5 0,0-2-1 16,2 0 0-16,1 0 18 0,3 3-8 0,-3-3 8 0,3-1 0 16,0 4-25-16,-6-3 1 0,3 3 1 0,-4-1 0 15,-5 1 6-15,3-1 1 0,-3 1 0 0,-3-1 0 16,-3-2 16-16,0 6 0 0,0-4 0 0,-3 1 0 15,-3-6 0-15,-3 3 0 0,0 0 0 0,-2 0 0 16,2-3 8-16,-6 0-8 0,3 1 0 0,-6-4 9 16,3 1-9-16,0 0 0 0,3-3 0 0,-3 0 0 15,1 0 0-15,-1-3 0 0,0 3 8 0,-3-3-8 0,3 1 8 16,0 2-8-16,-3-6 0 0,0 4 8 0,4-3-8 0,-1 2-11 16,0-2 3-16,6-1 0 15,-3-2-196-15,6 0-40 0</inkml:trace>
  <inkml:trace contextRef="#ctx0" brushRef="#br1" timeOffset="135269.07">18525 8734 1854 0,'9'-3'82'0,"-9"6"17"0</inkml:trace>
  <inkml:trace contextRef="#ctx0" brushRef="#br1" timeOffset="135954.84">18504 8760 1825 0,'0'0'40'0,"0"0"8"0,0 0 1 0,0 0 3 0,0 0-41 0,0 0-11 0,0 0 0 0,0 0 0 15,0 0 0-15,0 0 8 0,0 0-8 0,0 0 8 16,0 0 15-16,0 0 2 0,0 0 1 0,9 0 0 16,0 0 21-16,3 0 4 0,-3-5 1 0,0 0 0 15,0-3-29-15,-3 0-6 0,3 0-1 0,0-3 0 16,-1 3 4-16,1-5 1 0,0 0 0 0,-3 0 0 16,0 2-9-16,0 1-3 0,-3-1 0 0,0-2 0 15,-3 2 11-15,0 1 3 0,-3-4 0 0,-3 1 0 0,3 0 8 0,-9 0 1 16,0 2 1-16,-2 1 0 0,5-1-21 15,-3 6-12-15,-6-3 12 0,-3 8-12 0,-3 0 24 16,3 5-1-16,1 0-1 0,2 6 0 0,-3-1 11 16,0 4 3-16,6 2 0 0,-3 2 0 0,0 1-36 15,4 4 0-15,-1 1 0 0,0 3 0 0,0-1 13 0,3 1-4 16,0-4-1-16,6 4 0 0,-3-3-8 0,6-3 8 16,3 0-8-16,0 0 8 0,3-2 0 0,3-3 0 15,0-6 0-15,3 1 0 0,3-3-8 0,3-3 0 16,-3-5 0-16,3-3 0 0,-4-2 0 0,10 0 8 15,3-3-8-15,3-3 8 0,0-5-8 0,2 0 8 16,-2-2-8-16,0-3 8 0,6 0-8 0,0-3 0 16,-1-3 0-16,4-2 0 0,-3 0 0 0,-3-5 0 0,-1-1 0 15,1-2-11-15,0-2 11 0,3-1 11 0,5-2-3 0,-2-3 0 16,3-6-8-16,-1 1 0 0,1-5 0 16,-3-1 0-16,2-2 0 0,-5 0-11 0,-6 5 3 0,0 0 0 15,-3 0 8-15,2 3 0 0,-2-1 0 0,0 6-8 16,0 3 8-16,0 2 0 0,-4 9 0 0,-2 4-8 15,-3 3 8-15,-3 8 0 0,-3 0 0 0,-3 6 0 16,0 5 0-16,-3-1 0 0,-3 4 8 0,0 2-8 16,0 0 36-16,-6 5 2 0,-3 3 1 0,-3 8 0 15,0 2-25-15,-3 6-5 0,-3 3-1 0,-2 4 0 16,-1 4-8-16,-3 4 10 0,0 1-10 0,-3 5 10 16,-2 0 8-16,-7 5 2 0,-6 9 0 0,1-1 0 0,-1 5-20 0,3-2 0 15,1 0 0-15,-1-3 0 0,6-2 0 16,3-1 0-16,4 1 0 0,2-6 0 0,3-5 15 15,3-3-1-15,6-5 0 0,3-2 0 0,6-6 2 16,0-3 1-16,6-2 0 0,0-3 0 16,3-7-35-16,0-1-7 0,6-3-2 15,-3-2 0-15,3-2-7 0,0-4-2 0,3-2 0 16,2-2 0-16,1-4-90 0,3 1-18 0,0 0-4 16,0-3-1-16,-3-3-95 0,3 1-18 0,8-14-4 15,-8 5-1-15</inkml:trace>
  <inkml:trace contextRef="#ctx0" brushRef="#br1" timeOffset="136112.81">19183 8596 403 0,'0'0'36'0,"0"0"-36"16,-3 3 0-16,0 2 0 0,0 1 323 0,0 1 57 15,-3-1 12-15,0 2 3 0,0 2-214 0,-3 4-42 0,0-1-9 0,-3 0-2 16,0 0-47-16,0 0-9 0,4 1-3 0,-4 2 0 16,3-3-40-16,0 0-8 0,0-2-1 0,3 2-1 15,0-3-19-15,3 1 0 0,-3-3 0 0,6 0 0 31,3 0-55-31,-3-8-14 0,9 0-3 0,3 0-656 0,3-3-130 0</inkml:trace>
  <inkml:trace contextRef="#ctx0" brushRef="#br1" timeOffset="136261.94">19442 8284 1728 0,'0'0'153'0,"-3"-8"-122"15,3 0-31-15,-3 3 0 0,3 5 58 0,0 0 6 16,0 0 0-16,0 0 1 0,0 0-41 0,0 0-8 15,0 0-1-15,0 3-1 0,-3 5-28 0,6-1-6 16,-3 1 0-16,3 3-854 16</inkml:trace>
  <inkml:trace contextRef="#ctx0" brushRef="#br1" timeOffset="136604.78">19460 8678 518 0,'3'6'46'0,"0"-4"-37"15,0-2-9-15,3 3 0 0,2-3 184 0,4 0 34 16,-3 0 7-16,3-3 2 0,3 1-175 0,0-4-36 16,0 1-6-16,0 0-2 0,0-3 13 0,-1 3 3 0,-2-3 0 0,-3-3 0 15,0 3 57-15,0-3 12 16,-3 4 3-16,3-1 0 0,-3-3-16 0,-3 0-2 0,-3 1-1 0,0-1 0 16,-3-2 15-16,3 2 2 0,-6 1 1 0,-3-1 0 15,0 3-35-15,-3 0-6 0,-3 3-2 0,-2 2 0 16,-4 3 10-16,-3 3 2 0,3 2 0 0,-6 3 0 15,1 6-16-15,2-1-2 0,-3 0-1 0,0 6 0 16,3-1-27-16,6 1-6 0,4 2 0 0,2 0-1 16,-3 0-11-16,6 0 0 0,3 3 0 0,3-3 0 15,3-2 0-15,0-1 0 0,3 1 0 0,6-1 0 16,0-4 0-16,3 1 8 0,3-4-8 0,2 0 8 16,7-3-8-16,0-3 0 0,3 3-12 0,0-8 12 15,5 2-26-15,4-4 2 0,-3-4 1 0,-3 1 0 16,-1-3-221-16,1 0-44 15</inkml:trace>
  <inkml:trace contextRef="#ctx0" brushRef="#br1" timeOffset="137737.97">20257 8223 1382 0,'0'0'123'0,"0"0"-99"0,0 0-24 0,0 0 0 15,9 0 168-15,0 0 28 0,0 0 5 0,0-2 2 16,0 2-156-16,3-3-31 0,3 0-7 0,0-2-1 16,0 0-8-16,2-3 8 0,-2 0-8 0,3 0 8 15,6-3 0-15,0-2-8 0,-3 0 12 0,2-3-4 16,1 0 16-16,0-2 4 0,0 2 0 0,0-3 0 16,0-2-16-16,-1 3-2 0,-2-1-1 0,0 0 0 15,3-4-9-15,0-1 10 0,-4 0-10 0,-2 0 10 0,3-8-10 16,-9 3 0-16,0 3 9 0,-3-3-9 0,-3 0 11 15,0 2-3-15,-3 1 0 0,-3-1 0 0,-3 6-8 0,-3 3 0 16,-3 4 0-16,-6 6 0 0,-6 3 44 0,-3 3 11 16,1 4 1-16,-7 6 1 0,0 5-14 0,-3 3-3 15,-2 3-1-15,-4 5 0 0,0 10-14 0,-2 0-2 16,5 6-1-16,-6 5 0 0,0 3 17 0,1 5 3 16,-4 7 1-16,6 4 0 0,1 2-35 0,-1-2-8 15,-3-1 0-15,1-2 0 0,-1 5 0 0,6-8 13 16,4-2-3-16,5-3-1 0,6-6-9 0,6-2 0 15,3-5 0-15,0-6 0 0,6-2 0 0,6-8 0 16,6-3 11-16,3 0-11 0,0-5 0 0,3-5 0 16,0 2 0-16,3-8 0 0,0 1 0 0,6-1 0 15,-4-8 0-15,7 1 0 0,-3-4 0 0,0 1 0 16,3-3 0-16,-6 0 0 0,2 0-18 0,1 0 3 16,-6 0 1-16,3 0 0 0,-3 3 14 0,0 5 0 0,-6 0 0 0,-3 3-9 15,3 2 9-15,-6 3 0 0,-1 3 0 16,-2 2 0-16,-5 3 0 0,2 2 0 15,3-2 0-15,0 0 8 0,0 2 3 0,0-4 1 0,6 2 0 16,-1-3 0-16,4-3-12 0,0 1-9 0,-3 0 9 16,9-6-13-16,3-3 13 0,0-2 0 0,6-2 0 0,-1-1 0 15,-2-5 10-15,0-5-10 0,6 0 8 0,0-3-8 16,0 0 0-16,-1 0 0 0,1-2-12 0,0-4 12 16,-3 1-35-1,3-5 1-15,2-3 0 0,1-3 0 0,0-8 11 0,3 1 3 0,-1-6 0 0,1 0 0 16,3-3-28-16,-4-2-4 15,4-6-2-15,0-5 0 0,0-2-16 0,-4-3-3 0,-2-3-1 0,3 3 0 16,-3 0 51-16,2 5 11 0,1 0 1 0,-6 5 1 0,-6 3 10 16,0 11 11-16,-7 8-3 0,-2 5 0 0,-6 5 56 0,0 5 10 15,-6 6 2-15,0 2 1 0,-3 9-19 0,-6 2-4 16,-5 2-1-16,-4 6 0 0,-3 6-9 0,3 4-1 16,-3 1-1-16,3 7 0 0,-3 6 5 0,1 0 1 15,-7-1 0-15,0 6 0 0,0-2-20 0,-3 7-3 16,-5 8-1-16,2 3 0 0,0 3-6 0,1 2-2 15,-4 3 0-15,3-3 0 0,0 3-8 0,4 0-8 16,-1 0 12-16,3-3-12 0,6-2 8 0,0-9-8 0,3-5 0 16,7-4 0-16,-1-4 0 0,3-5 0 15,3-8 0-15,0 0 0 0,3 1 0 0,-3-7-17 0,3-4 3 0,0 0 1 16,0-9 13-16,0 1 0 0,0-3 0 0,0 0 0 16,0-5 0-16,3-3 0 0,0 0 0 0,-3-3-9 15,0-2 9-15,0-3 0 0,3-3 0 0,-6 1 0 16,3-6 0-16,0 0 0 0,3-2 0 0,-3-3 8 15,3-3-8-15,0 6 0 0,3-1 0 0,0 1 0 16,0 4 0-16,3 4 0 0,0-1 0 16,0 4 0-16,3-1 0 0,-3 2 0 0,3 4 0 0,3 2 0 15,-3 0 0-15,3 3 0 0,-1-1 0 0,7 1 0 16,0 0 0-16,3 0 0 0,0-3 0 0,3 5 0 16,-1-2 0-16,1-1 0 0,0 4 0 0,0-1 0 15,0 0 0-15,0 1-13 0,2-1 1 0,-5 3 1 16,3-3-75-16,-6 3-15 0,3 0-3 0,-3 0-1 15,-4-2-179-15,1 2-35 0</inkml:trace>
  <inkml:trace contextRef="#ctx0" brushRef="#br1" timeOffset="138271.79">21249 8591 2192 0,'0'0'48'0,"0"0"11"0,-3 5 1 0,0 1 1 0,3-6-49 0,-3 8-12 16,-3-3 0-16,6-5 0 0,0 0 0 0,0 0 8 15,0 0-8-15,0 0 0 0,-3-5 20 0,3 2-3 16,3-5 0-16,0 3 0 0,0-3 11 0,3 2 1 0,3-1 1 0,-1 1 0 16,1 1 15-16,-3 0 3 0,0 2 1 0,-3 0 0 15,3 1-27-15,0-1-6 16,-6 3 0-16,9 0-1 0,-3 3-15 0,-6-3 0 15,0 0 0-15,0 0 0 0,6 0 27 0,3 0 2 0,-3 0 1 0,-6 0 0 16,6-3-16-16,3 0-3 0,0 3-1 0,-3 0 0 16,3-2-10-16,-9 2 8 0,6-3-8 0,2 3 8 15,-2 0 4-15,3-3 0 0,-3 1 0 0,3-1 0 16,0 1-4-16,-3-1 0 0,-3 0 0 0,0 1 0 16,-3 2 20-16,3-3 3 0,0 0 1 0,-3 1 0 15,0-4-32-15,0 4 0 0,0 2 0 0,0-3 0 16,-3 0 11-16,0-2-11 0,-3 2 12 0,-3-2-12 15,0 3 0-15,-6-1 0 0,0 0 0 0,-2 1 0 16,-1-1 0-16,0 0 8 0,-3 6-8 0,0 0 0 16,-3 2 12-16,1 5-4 0,-1-2 0 0,0 6-8 15,0 4 19-15,3 1-3 0,0-1-1 0,1 3 0 0,5 6 15 16,-3-1 3-16,0 1 1 0,3 2 0 0,0-3-21 16,6-2-4-16,3 3-1 0,0-4 0 0,6-1-8 15,3-4 8-15,3 1-8 0,3-4 8 0,3 1 0 16,3-2 0-16,3-4 0 0,9-2 0 0,0 0-8 0,5-5 0 15,1-3 0-15,6 0 0 0,-1-3 0 0,4 0-17 16,-3-2 2-16,-1 0 1 16,-2-6-122-16,-3 3-25 0,-3-2-5 0,-1-1-1091 0</inkml:trace>
  <inkml:trace contextRef="#ctx0" brushRef="#br1" timeOffset="142309.76">3100 11655 230 0,'0'0'10'0,"0"0"2"0,0 0-12 0,0 0 0 0,-5-5 0 0,5 5 0 15,0 0 190-15,0 0 35 0,2-6 7 0,4 1 2 16,6 0-163-16,3-1-33 0,6-1-6 0,3-1-2 16,3 0 11-16,8 0 3 0,-2 0 0 0,3 0 0 15,8 0-14-15,4 0-2 0,-6-3-1 0,2 1 0 16,1 4-9-16,3-1-2 0,-4-4 0 0,7 3 0 15,-9 3-6-15,2-3-2 0,1 0 0 0,3 0 0 16,-4 3 2-16,-2-1 0 0,-3 1 0 0,2 0 0 16,-2 2-10-16,-3 3 0 0,-1 0 0 0,-8 0 0 15,-3 3 8-15,0-3 5 0,-6 5 2 0,-3-2-484 16,-1 2-97-16</inkml:trace>
  <inkml:trace contextRef="#ctx0" brushRef="#br1" timeOffset="142592.64">3148 11811 1090 0,'0'0'48'0,"0"0"11"0,0 0-47 0,6-3-12 16,6 1 0-16,0 2 0 0,6-3 25 0,-6 0 3 15,5 1 1-15,7-4 0 0,3 4 7 0,6-3 0 16,6-3 1-16,-4 0 0 0,4 0 3 0,9 0 1 0,-7-3 0 0,10 3 0 16,-7 3-16-16,1-3-3 0,3 3-1 15,-1-3 0-15,4 0-11 0,-3 0-2 0,-4 0-8 0,1 3 12 16,3-1-12-16,-4 1 9 0,1 0-9 16,-4 0 8-16,-2 2 4 0,-3 0 0 0,0 1 0 15,-10 2 0-15,4 0-12 0,-6 0-14 0,-6 0 3 0</inkml:trace>
  <inkml:trace contextRef="#ctx0" brushRef="#br1" timeOffset="142958.87">4428 11364 1058 0,'-3'-8'47'0,"3"8"9"0,0 0-44 0,0 0-12 0,0 0 0 0,3-3 0 0,0-2 40 0,3 5 7 16,0-3 1-16,3 1 0 0,-3 2 5 0,9 0 2 16,-6 0 0-16,5 2 0 0,1 1-14 0,3 0-2 15,6 2-1-15,-3 3 0 0,0-3-18 0,8 0-4 16,-5 3-1-16,6-2 0 0,0 2-15 0,3-3 11 16,5 0-11-16,-2 3 10 0,0-3-10 0,-4 3 0 15,1 0 9-15,0 3-9 0,-9-1 0 0,3 1 8 16,-13 2-8-16,1 1 0 0,-6-1 0 0,3 0 8 15,-12 3-8-15,-6 0 0 0,-6 2 13 0,-6 1-1 16,-5-1-1-16,-4 1 0 0,-3-1 25 0,-3 6 4 16,-11-3 2-16,-1 3 0 0,-6 0-9 0,1 0-1 15,-10 0-1-15,4-3 0 0,-1 0-13 0,4 0-2 0,2-5-1 16,6 2 0-16,7-2-4 0,-4-5-1 0,3 2 0 16,9-5 0-16,4 0-10 0,2 0 8 0,6 0-8 15,3-5-913-15</inkml:trace>
  <inkml:trace contextRef="#ctx0" brushRef="#br1" timeOffset="150649.24">6202 12009 403 0,'0'0'36'0,"0"0"-36"15,0 0 0-15,0 0 0 0,0 0 186 0,0 0 30 16,0 0 7-16,0 0 1 0,0 0-64 0,0 0-13 16,0 0-3-16,0 0 0 0,3-2-64 0,0-1-12 15,0-2-4-15,0 2 0 0,0 1-4 0,3-4 0 16,0 1-1-16,0-3 0 0,-3 0-16 0,3 0-3 16,6-2-1-16,-3-1 0 0,5-2-13 0,1 0-2 15,3 2-1-15,0-2 0 0,3 0-13 0,-3-1-2 16,0 4-8-16,2-4 12 0,-2 1 2 0,-3 0 0 15,3 2 0-15,-6 3 0 0,0 1-14 0,0 1 0 0,3 1 0 16,-9-3 0-16,3 5 0 0,-1 1-18 16,1-6 2-16,0 5 1 0,-3 1 15 0,-3 2 0 0,-3 0 0 0,6 0 0 15,-6 0 0-15,3 10 0 0,-3-2 0 0,0 5 0 16,0 0 48-16,-3 1 13 0,0-1 3 0,-3 3 0 16,0 0-52-16,0 2-12 0,-3 1 0 0,3-1 0 15,-2-2 0-15,-4 3 0 0,3-1 0 0,3-5 0 16,0 1 9-16,0-1-1 0,-3 3 0 0,3 0 0 15,0-1 3-15,3 4 0 0,-3-3 0 0,0-3 0 16,3-8-11-16,3-5 0 0,0 0 0 0,0 6 0 16,0-6 0-16,0 0 0 0,0 0 0 0,6-6 0 0,3-4 0 15,-6-1 0-15,6 1-12 0,3-4 12 0,0 1 0 0,3-3 0 16,-6 0 0-16,5 1 0 0,4-1 0 16,0-3 0-16,0 1 0 0,3-1 0 0,0 1 0 15,0-1 0-15,-4 1 0 0,7-1 0 16,0-2 0-16,-3 5 0 0,0-3 0 0,0 6 0 0,-1 0-18 15,-5 2 4-15,0 4 1 0,0 1 0 0,-3 1 21 0,-3 2 5 16,0 3 1-16,0 0 0 0,-6 3-22 0,-3-3-5 16,6 3-1-16,0 2 0 0,-3 3 32 0,0 2 6 15,-3 1 2-15,0 2 0 0,-3-2 10 0,-3-1 1 16,3 6 1-16,-3-3 0 0,0 3-30 0,-3 0-8 16,0 0 0-16,0-3 0 0,3 3 0 0,-3-3 0 15,0 1 0-15,-3-1 0 0,3 0 0 0,0 0 0 16,3 3 0-16,-3 0 0 0,6 0 0 0,1 0 0 0,-4 0 0 0,6-3 0 15,3 0 0-15,0-5 0 0,2 3 0 0,4-3 0 16,3-6 0-16,0-2 0 0,3-2 0 0,0-1 0 31,3-5-87-31,0-3-18 0,3 1-4 0</inkml:trace>
  <inkml:trace contextRef="#ctx0" brushRef="#br1" timeOffset="151249.5">7297 11901 1692 0,'0'0'75'0,"0"0"15"0,0 0-72 0,0 0-18 16,0 0 0-16,0 0 0 0,0 0 80 0,0 0 13 15,0 0 3-15,0 0 0 0,12-3-40 0,-3 1-8 16,0-4-2-16,0 1 0 0,0-3-29 0,0 3-5 16,0-3-2-16,3 0 0 0,-3-3-10 0,-3-2 0 15,3 3 9-15,-3-4-9 0,0 1 0 0,-4 0 0 16,1 0 0-16,-3-3 8 0,0 3-21 0,0-3-4 16,-5 0-1-16,2 0 0 0,-6 0 78 0,3 0 15 0,-3 3 3 0,0 2 1 15,-6 3 1-15,0 1 0 16,-3 4 0-16,-3 0 0 0,-2 6-16 0,-1 5-4 15,3 2 0-15,-6 6 0 0,-3 5-18 0,1 1-4 16,-1 4-1-16,3 1 0 0,3-1-29 0,3-2-8 0,1 0 0 16,5-1 0-16,0-1 0 0,6-1 0 0,-3 0 0 0,6-3 0 15,3 1 15-15,3-3 1 0,0 2 1 0,3-2 0 16,3 0-17-16,0-3 0 0,9-2 0 0,-3-1 0 16,6-2 0-16,2-5 0 0,7-3 0 0,0-3 0 15,0-5 0-15,0 3 0 0,-1-5 0 0,4-1 0 16,0 0 0-16,-3 1 0 0,-1-1 0 0,1-5 0 15,-3 1 0-15,-6-1-12 0,0-3 1 0,0 3 1 16,-4 0 10-16,-5 3-13 0,0-5 5 0,-3 2 8 16,0-3 0-16,-6 3 0 0,0-2 0 0,0-3 0 15,-3 0 0-15,0-1 0 0,-3 4 0 0,0-3 0 0,-3 2 0 0,1 6 8 16,-1 0-8-16,-3-1 0 0,0 9 0 0,-3 0 0 16,0 2 0-16,-3 3 0 0,-3 3 0 0,0 2 0 15,-2 6 0-15,2-1 0 0,3 4 0 16,3 1 0-16,-6 1-10 0,3 3 10 15,4-3-108-15,5 0-16 0,3-3-4 0,0 0 0 16,6-5-153-16,0 0-31 0</inkml:trace>
  <inkml:trace contextRef="#ctx0" brushRef="#br1" timeOffset="151998.01">7756 11658 1612 0,'0'0'144'0,"0"0"-116"0,-6-8-28 0,6 8 0 16,-9-3 134-16,3 6 21 0,-3-1 4 0,0 1 1 16,-3 2-46-16,0 3-9 0,0 13-1 0,3-5-1 15,-2 0-48-15,-1 3-10 0,0-6-1 0,0 3-1 16,0 2 0-16,0 1 0 0,0-1 0 0,0 6 0 15,-3-3-18-15,3 0-3 0,3-5-1 0,1 0 0 16,2-3-9-16,3 1-1 0,3-4-1 0,3-2 0 16,0-3-10-16,-3-5 0 0,3 3 0 0,5-3 0 15,-2 0-23-15,6-5-3 0,3-1-1 0,3-1 0 0,9-7 47 0,0 1 8 16,-1-3 3-16,1 0 0 0,-3-5-31 0,3 3 0 16,-3-6-11-16,-4 0 11 0,-2 3-18 0,3-3 4 15,-3 3 1-15,-3 0 0 0,3 2 13 0,-6 3 0 16,0 3-10-16,-3 0 10 0,-1 2-11 0,1 6 3 15,-3 0 0-15,0 2 0 0,3 3 8 0,-6 3 0 16,-3-3 0-16,6 10 0 0,-6 3 19 0,0 3 5 16,-6 6 2-16,0-1 0 0,0 3-5 0,0-3-1 15,-3 2 0-15,0-1 0 0,4-1 0 0,-4-3-1 16,0-2 0-16,3 0 0 0,-3 3-9 0,6-6-2 16,-3 0 0-16,3-5 0 0,0 0-8 0,3-8 0 15,0 0 9-15,0 8-9 0,3-3 0 0,-3-5 0 16,0 0 0-16,0 0 0 0,6-2 0 0,3-1 0 15,-3-2 0-15,6-3 0 0,0-3 0 0,2 3-15 16,-2-2 3-16,0-4 0 0,3 1 4 0,0 0 8 0,3-3-13 16,-3-3 5-1,3 4-40-15,-4-4-7 0,4 1-1 0,0-1-1 0,0 3 57 0,-3 3 17 0,0 0 1 0,-3 2 0 16,0 3-18-16,-3 3 0 0,2 0 0 0,-2 2-9 16,-3 0 9-16,0 3 0 0,0 0 0 0,-6 0 0 15,0 0 0-15,3 3 0 0,3 0 0 0,0 5 8 16,-6-8 3-16,3 5 1 0,0 0 0 0,0 3 0 15,3-3-2-15,-6-5 0 0,3 8 0 0,0-2 0 16,-3-6-2-16,6 8-8 0,-6-8 12 0,0 7-4 16,3 1 2-16,-3 3 0 0,-3-3 0 0,0 2 0 15,-3 1 3-15,-3 2 1 0,0 1 0 0,-3 1 0 16,-3 1 1-16,0 0 0 0,4-3 0 0,-1 1 0 16,-3-1-6-16,9 0-1 0,-3-2 0 0,3-3 0 15,6 2-8-15,0-10 0 0,0 0 0 0,6 8 0 0,3 0 0 16,0-5 0-16,3-1 0 0,0-2 0 15,2 0-74-15,1-2-7 0,0-4-2 0,3-2-817 16,-3 1-163-16</inkml:trace>
  <inkml:trace contextRef="#ctx0" brushRef="#br1" timeOffset="152495.67">8625 11692 1324 0,'0'0'59'0,"0"0"12"0,-3 5-57 0,-3 6-14 15,-6 5 0-15,0 2 0 0,0 3 208 0,-3 1 40 16,1-4 7-16,-1 3 1 0,0 6-148 0,3-6-31 16,3 3-5-16,3-8-2 15,3-1-23-15,-6-1-5 0,6-1-1 0,-3 0 0 0,3-2-33 0,3-3-8 16,0 0 0-16,3 0 0 15,0-6-152-15,0 1-32 0,3-6-6 0,6-2-795 0</inkml:trace>
  <inkml:trace contextRef="#ctx0" brushRef="#br1" timeOffset="152661.29">8801 11308 403 0,'9'-5'17'0,"-9"5"5"0,-3-3-22 0,3 3 0 0,0 0 0 0,0 0 0 16,0 0 320-16,-3 3 60 0,-3 5 12 0,3 0 3 16,-3 0-305-16,3 2-61 0,3 4-12 0,-3-1-841 15</inkml:trace>
  <inkml:trace contextRef="#ctx0" brushRef="#br1" timeOffset="153135.72">8827 11673 230 0,'0'0'20'0,"9"3"-20"15,-6 2 0-15,3 1 0 0,-6-1 279 0,0 6 51 16,-3-1 10-16,0 3 3 0,0 3-155 0,0 0-32 16,0 3-5-16,-3-1-2 0,0 1-38 0,0-1-8 15,1-5-2-15,2 6 0 0,-3-3-29 0,0 0-5 0,3-3-2 0,0 0 0 16,0-2-16-16,0-1-3 16,0-2-1-16,3-2 0 15,0-1-61-15,3 0-12 0,0-2-2 0,6-3-1 0,0-6 31 0,2-1 0 0,4-1 0 0,3-6 0 16,3 1 0-16,0-3 0 15,6-2 0-15,2-3 0 16,-2-3-57-16,3 0-6 0,0-5-1 0,0 0 0 0,-4 5 23 16,-2 0 4-16,0 6 1 0,-6 2 0 0,0 2 16 0,-3 7 3 0,-4-1 1 0,-2 8 0 15,-3 0 16-15,-3 2 0 0,-3 9 0 0,0 2 0 16,-3 3 55-16,0 5 5 0,-6 0 0 0,1 6 1 16,-1-3-7-16,-3-1-2 0,3 1 0 0,-3 3 0 15,3-6 10-15,0 0 2 0,0-5 0 0,6 2 0 0,0-4-52 16,3-4-12-16,3 3 0 0,0-2 0 0,6-6 0 0,0 3 0 15,3-5 0-15,3 0 0 16,0-3-93-16,2-3-22 0,4-2-4 0,0-1-662 16,0-2-133-16</inkml:trace>
  <inkml:trace contextRef="#ctx0" brushRef="#br1" timeOffset="153667.22">9577 11880 1497 0,'0'0'66'0,"0"0"14"0,3 5-64 0,-3-5-16 16,0 0 0-16,6 0 0 0,-3-3 79 0,3-2 12 15,3 3 2-15,-3-4 1 0,0-2-32 0,3 3-6 0,0-3-2 0,-3 0 0 16,3 0-30-16,0-5-5 0,-3 0-2 0,3-3 0 16,-6 0-5-16,3 3-2 0,0-3 0 0,-3-3 0 15,-3 3 6-15,3 1 0 0,0-1 1 0,-3 0 0 16,0-3 27-16,-3 3 6 0,0-2 1 0,0 2 0 15,0 3-25-15,-3 0-5 0,-3-1-1 0,3 4 0 16,-3 4-20-16,-6 4 0 0,3-1-12 0,-6 3 4 16,-6 5 57-16,1 3 12 0,-4 3 3 0,-3 10 0 15,0 3-14-15,0 2-2 0,-2 11-1 0,2 1 0 16,0-1-24-16,6-3-5 0,4-2-1 0,2 2 0 16,3-2-17-16,3-6 0 0,6-5 0 0,3-2 0 15,3 0 55-15,6-6 7 0,0 0 2 0,9-5 0 16,3-3-77-16,2-5-15 15,7 0-4-15,0-5 0 0,0 0 0 0,3-6 0 16,2-2 0-16,1-3 0 0,0 0-25 0,-6 0-6 0,-1 0-1 16,-2 3 0-16,-3-5-1 0,0 2-1 0,-6 0 0 0,0 0 0 0,-6 3 40 0,0-1 8 15,-4 1 2-15,1 5 0 0,-6 0 27 0,0 8 5 16,0-2 2-16,0 2 0 0,-3 2 37 0,-3 6 7 16,1 3 2-16,-1-1 0 0,0 4 0 0,-3 2 0 15,3 5 0-15,-3-5 0 0,6-3-52 0,-3 0-12 16,3 0 0-16,0 3 0 0,0 0 0 0,6-3 0 15,3-2 0-15,0-1 0 0,0 4 0 0,3-4 0 16,3-7 0-16,0 0 0 16,2-6-56-16,1 3-13 0,3 0-3 0,3-5-1 15,0-11-88-15,3 3-18 0,-4-3-3 0,4-3-483 0,-6 1-97 16</inkml:trace>
  <inkml:trace contextRef="#ctx0" brushRef="#br1" timeOffset="153933.17">10461 10991 1267 0,'21'-37'56'0,"-12"24"12"0,0-1-55 0,0-2-13 0,-3 3 0 0,0 0 0 16,-6 0 156-16,0 7 29 0,3-1 6 0,-6 4 1 15,-3 6-1-15,-3 2 0 0,-3 5 0 0,-3 6 0 16,-3 3-101-16,-2 2-20 0,-1 3-4 0,0 2-1 16,0-2-1-16,0 5 0 0,-2 0 0 0,-4 11 0 15,0 8 0-15,0 2 0 0,0 8 0 0,1 0 0 0,-4-2-51 0,3-1-13 16,-3 4 0-16,-3 1 0 0,4 9 0 15,2-8 0-15,3-5 0 0,3-6 0 0,6-2 0 0,4-9 0 16,2-7 0-16,3-6 0 0,3-4 0 0,3-9 0 16,3 0 0-16,3 0 0 15,3-5-100-15,2-2-22 0,4-4-5 0,0-2-1 16,3 3-102-16,0-8-21 0,-3-11-4 0</inkml:trace>
  <inkml:trace contextRef="#ctx0" brushRef="#br1" timeOffset="154282.1">10283 11845 345 0,'0'0'31'0,"0"0"-31"0,0 0 0 0,0 0 0 15,-6 14 419-15,3-9 77 0,3-5 16 0,0 0 4 16,0 0-328-16,3 11 46 0,3-6-126 16,3-3-68-16,3-2-12 0,0-5-4 0,0 0 0 15,-4 2-24-15,7-2 0 0,0-6-12 0,3 1 12 16,0-1 0-16,0-2 0 0,3-3 0 0,-3 0 0 15,-4-2 0-15,1-1 0 0,-3 3 0 0,0-2 0 16,0-1 0-16,-3 3 0 16,-6-2 0-16,0 2 0 0,0 0 44 0,-3 0 16 0,0 0 3 0,-3 6 1 15,0 2-52-15,-3 0-12 0,0 3 0 0,-6 2 0 16,-6 3 54-16,0 3 8 0,-5 5 2 0,-1 7 0 16,3 4-52-16,0 2-12 0,-3 11 0 0,0 0 0 15,1-1 35-15,5 1 4 0,-3-3 1 0,6 0 0 16,0 0-28-16,3-2-4 0,3-1-8 0,3-5 11 15,3 1-11-15,3-4 0 0,3 1 0 0,3-3 0 16,3-1 0-16,3-4-14 0,3-3 5 0,3-3 1 16,0-5-126-16,0-2-25 0,0-4-5 0,2 1 0 0</inkml:trace>
  <inkml:trace contextRef="#ctx0" brushRef="#br1" timeOffset="154952.37">11715 11221 1652 0,'-6'0'73'0,"6"3"15"0,0-1-70 0,0 4-18 16,0-1 0-16,-3 3 0 0,-3 2 116 0,0 6 20 0,0 0 4 0,0 8 1 15,-6 2-55-15,0 1-11 16,0 2-3-16,3-5 0 0,-3 0 0 0,0 2-1 0,-2 3 0 0,-1 0 0 15,0 6-31-15,0 4-5 0,0 4-2 16,-6 12 0-16,3-7-22 0,-3-3-11 16,4-8 10-16,2 0-10 0,0-11 0 0,3 1-15 0,3-9 2 0,3 4 0 31,3-9-141-31,3-3-28 0,0-2-6 0,0-8-517 0,6 0-104 0</inkml:trace>
  <inkml:trace contextRef="#ctx0" brushRef="#br1" timeOffset="155386.79">11878 10866 576 0,'0'0'51'0,"0"0"-41"0,0 0-10 0,0 0 0 0,0 0 284 0,0 0 54 16,0 0 11-16,-3 3 3 0,-3 0-171 0,0-1-33 15,-2 6-8-15,-1 3 0 0,-3 2-64 0,3 3-12 16,-6 3-2-16,0 2-1 0,3 3-17 0,-3-1-3 15,0 1-1-15,-3 5 0 0,7 3-10 0,2-6-2 16,0 4-1-16,0 1 0 0,6 1-5 0,0 0-1 16,0 0 0-16,3-6 0 0,3 0-21 0,0 1 0 15,9-3-12-15,0-6 4 0,0-2 8 0,5-8 0 16,1 0-9-16,3-5 9 0,-3-6 0 0,3 0-9 16,0-5 9-16,-1-2 0 0,1-3-23 0,0-6 3 0,0-2 0 15,0-3 0 1,0-5-11-16,2 3-1 0,-2-4-1 0,0 1 0 0,-3 6 9 0,-3-1 3 0,3 0 0 0,-6 3 0 15,2 2 13-15,1 1 8 0,-3 2-10 0,-3 0 10 16,3 5 0-16,-3 1 0 0,-3 4 0 0,-3 1 0 16,0 3 0-16,-3 2 8 0,0 0 1 0,-3 7 0 15,0 1 31-15,-3 3 5 0,-3 5 2 0,-3 10 0 16,0-2 5-16,-3 8 0 0,-5 5 1 0,2 5 0 16,0 3-53-16,-3-5-16 0,0 5-1 0,6-11 0 15,0 1 48-15,1 2 9 0,-1 0 3 0,3 2 0 16,3 1-34-16,0 0-9 0,3 0 0 0,-3 7 0 15,6-7 0-15,6-6-18 0,0-7 3 0,6-9 1 16,0-5-102-16,0-2-21 0,6-3-4 0,0-5-659 16,2-3-132-16</inkml:trace>
  <inkml:trace contextRef="#ctx0" brushRef="#br1" timeOffset="155926.87">12262 11737 2138 0,'0'0'47'0,"0"0"9"0,0 5 3 0,0 1 1 0,0-1-48 0,3 3-12 16,3-6 0-16,-3 1 0 0,3 0 46 0,3-3 6 15,0-3 2-15,3-5 0 0,3-2-38 0,0-1-8 16,0-5-8-16,-1-2 11 0,-2-1-11 0,0 0 0 16,3 1 0-16,-3-1 0 0,-3 4 0 0,0-1 0 0,-3 0 0 0,0 3 0 15,0 2 0-15,-6-2 0 0,0 2 0 0,-3 1 0 16,-3-1 13-16,0-2-2 0,0 2-1 0,-3 3 0 15,-3 0 10-15,0 3 3 0,0 2 0 0,0 6 0 16,-5 0 24-16,-1 5 5 0,-6 2 0 0,0 3 1 16,0 1 5-16,0 4 1 0,4 3 0 0,-1 8 0 15,6 1-47-15,3 7-12 0,3 0 0 0,3-3 0 16,3-2 0-16,3-6 0 0,3 3 0 0,3-2 0 16,-3-3 0-16,6-3 0 0,9-5 0 0,0-6 0 31,5 1-37-31,4-6-10 0,3-2-1 0,-3-3-1 0,3-3-39 0,-4-5-7 0,-2-5-1 0,6-3-1 15,-3 3-15-15,0-3-4 0,2-5 0 0,-2 0 0 16,0-1 47-16,-6 4 9 0,3-1 1 0,-7 4 1 0,-2 1 46 0,0 4 12 16,-6 4 0-16,-3 6 0 0,-6 0 99 0,0 6 21 15,0 4 5-15,-3 4 1 0,-3 1-14 16,0 1-2-16,-6 3-1 0,3-3 0 0,3-3-19 16,-3-2-4-16,1-1-1 0,2 3 0 0,3 1-68 15,0-6-17-15,3-8 0 0,0 0 0 0,3 7 0 0,-3-7 0 16,3 3 0-16,5 0 0 0,1-6 0 0,3-2 0 15,3-6 0-15,0-2 0 0,3-3 0 0,0-2 0 16,3-4 0-16,-1-1 0 0,1-1 0 0,-3-3 0 16,3 1 0-16,0 2 0 15,-3 0-86-15,3 0-21 0,-1 6-4 0,1-1-675 16,-3 1-135-16</inkml:trace>
  <inkml:trace contextRef="#ctx0" brushRef="#br1" timeOffset="156752.46">13420 11213 345 0,'0'0'31'0,"0"0"-31"0,3-5 0 0,3-1 0 0,0 4 193 15,0-3 33-15,0 2 6 0,3 0 2 0,3-2-98 0,-3 0-20 16,3-1-4-16,0 1-1 0,-4-3-33 0,7 0-6 15,0-2-2-15,3-1 0 0,3 0-18 0,0 1-4 16,0-3-1-16,-1-1 0 0,1 1-9 0,-3 0-2 16,-3 0 0-16,3-1 0 0,-6-1-8 0,3-1-1 15,-6 3-1-15,0-3 0 0,-1-3-1 0,-2 1 0 16,-3-1 0-16,0 1 0 0,-6-1-4 0,0 1-1 16,0-4 0-16,-2 1 0 0,-1 3-1 0,-3-1-1 15,-3 1 0-15,0 2 0 0,-3 0 2 0,-3 5 0 16,-3 3 0-16,0 6 0 0,-2 2 0 0,-4 2 1 15,6 6 0-15,-6 6 0 0,0 4 7 0,-2 8 0 0,2 6 1 0,0 0 0 16,3 2-29-16,-3 3 8 0,4 3-8 16,-1 2 0-16,0-2 12 0,0 2-1 15,0 9 0-15,-2 2 0 0,-1-3 1 0,3-2 1 0,0 4 0 16,6-17 0-16,3-1-3 16,1 1-1-16,2-4 0 0,0 4 0 0,0-3 5 0,0 2 1 0,0-2 0 0,0 7 0 15,3-2-15-15,3-7 11 0,0-4-11 0,3-5 10 16,0-5-10-16,6-3 0 0,3-2 0 0,-6-11 0 15,9 0 0-15,3-5 0 0,-3-6 0 0,6-8 0 16,0-2 0-16,6 0 0 0,-1-5 0 0,7 2 0 16,-3 0-12-16,3 3 1 0,-3 0 1 0,2 2 0 0,-2 1-7 15,0 2-2-15,0 3 0 0,-3 2 0 0,-3 3 5 16,-4 0 1-16,4 5 0 0,-6 1 0 0,-12 2 13 0,0 0 0 16,9 5 0-16,-9-5 0 0,3 8-10 0,0 0 10 15,-3 3-10-15,-3-4 10 0,-3 7 0 0,0-4 0 16,-3 4 0-16,0-1 10 0,3 0-10 0,-5 0 0 15,2 0 0-15,0 1 0 0,-3 2 0 0,3-3 15 16,-3 3-1-16,3-3 0 0,0 0 2 0,0 0 0 16,0 1 0-16,3-1 0 0,0 0-4 0,0 0 0 15,3 0 0-15,0 1 0 0,3-4-12 0,0-2 9 16,0 3-9-16,3-3 8 0,3 0-8 0,0-3 0 16,3 0 0-16,3-2 0 0,0 2 0 0,0-2 0 15,3 0 0-15,0-3 0 0,3 0 0 0,-4 0 0 16,1 0 0-16,6 0 0 0,-3-3-9 0,0 0-4 0,-3-2-1 0,0 0 0 31,2 2-234-31,1-5-48 0</inkml:trace>
  <inkml:trace contextRef="#ctx0" brushRef="#br1" timeOffset="157403.72">13810 11531 979 0,'0'0'87'0,"0"0"-70"16,0 0-17-16,0 0 0 0,0 0 249 0,0 0 47 16,0 0 8-16,0 0 3 0,-3 5-151 0,-3 3-29 15,3 0-7-15,-3 2 0 0,3 4-40 0,-6 1-7 16,3 4-1-16,-3 2-1 0,4 0-29 0,-4 3-6 15,0 0 0-15,3 0-1 0,0-3-12 0,0-3-3 16,3-2 0-16,0 0 0 0,-3-3-12 0,6-2-8 16,0 0 8-16,3-6-8 0,-3-5 0 0,6 2 0 15,3 1 0-15,0-3 0 0,0-3 0 0,3-2 0 16,-1-3 0-16,4 0 0 0,0-5 0 0,3-3 0 16,-3-5 0-16,6 0 0 0,0-3-20 0,2 0 2 0,-2-2 0 0,0 5 0 15,0-1 0-15,0 4 0 16,0-1 0-16,-1 6 0 0,1 0 18 0,-3 5 0 15,-3 0-8-15,0 3 8 0,-3 2 0 0,-3 3 0 0,-3 0 0 16,-6 0 0-16,0 0 0 0,0 8 8 16,-3 3-8-16,0 2 12 0,-6 3 8 0,0 2 2 0,-3 3 0 0,0 6 0 15,3-1-2-15,-3-2 0 0,0 0 0 0,0 0 0 16,6-3-11-16,1-3-9 0,-4-2 12 0,6-2-12 16,0-1 0-16,0-3 0 0,6-2 0 0,3-2 0 15,0-6 0-15,2 0 0 0,4-6 0 0,6 1 0 16,0-6 0-16,3-2 0 0,3-3-8 0,0 0 8 15,-4-7-28-15,4 2 0 0,0-3 0 0,0 0 0 16,-3 3 3-16,-1 0 1 0,1 2 0 0,-3 3 0 16,3 3 8-16,-3 0 3 0,-3 5 0 0,0 0 0 15,-6 3-18-15,0 2-3 0,-1 0-1 0,-2 6 0 0,-6-3 79 16,3 5 16-16,0 0 4 0,-3 9 0 0,0-1-52 0,-3 0-12 16,-3 6 0-16,0 2 0 15,1 0 8-15,-4 3 0 0,3 0-8 0,0-3 12 0,0 0 0 0,0-3-1 16,0-2 0-16,6 0 0 0,-3 0-11 0,3-5 0 15,3-3 0-15,0 0 0 16,3-3-51-16,6 0-15 0,0-2-3 0,2-3-763 16,1-3-152-16</inkml:trace>
  <inkml:trace contextRef="#ctx0" brushRef="#br1" timeOffset="158103.44">14775 11832 115 0,'0'0'10'0,"0"0"-10"0,0 0 0 0,0 0 0 16,0 0 306-16,5 5 59 16,-5-5 12-16,6 3 3 0,-6-3-268 0,0 0-54 0,0 0-10 0,9 3-3 15,0-1 16-15,0-2 3 0,-9 0 1 0,9 0 0 16,0-2 16-16,0 2 3 0,-3 0 1 0,-6 0 0 16,9-6-26-16,0 1-6 0,-3-3-1 0,0 0 0 0,0-2-31 0,0-1-6 15,3 1-2-15,0-6 0 0,-1 0-5 0,1 3-8 16,0-6 11-16,0 3-11 0,-3 0 9 0,-3-2-9 15,3-1 0-15,-6 3 9 0,0 1-9 0,0-1 0 16,-3 2 9-16,-3-1-9 0,0 1 8 0,-3 1-8 16,0 0 8-16,-3 0-8 0,4 2-8 0,-1 3-7 15,-6 3-1-15,0 2 0 0,-3 3 72 0,0 3 13 16,0 5 3-16,0 0 1 0,1 2-32 0,-1 3-6 16,3 3-2-16,0 0 0 0,0 5-17 0,3 3-4 15,3 3-1-15,-3 2 0 0,0 3-11 0,3-3 10 16,3 0-10-16,4-3 10 0,-4-2-10 0,3-3 0 0,0-2 9 15,6 2-9-15,0-8 0 0,3 0 0 0,-1-5 0 16,4 0 0-16,0-5 0 0,3-1 0 0,3-4 0 16,-3-3 0-16,3-3 8 0,3 0-8 15,3 0 8-15,2-5-8 0,1-3 0 0,-3 0 0 0,-3-5 0 16,3 2 8-16,-3-5-8 0,-1 6 0 0,4-3 0 16,-6 2 0-16,0 6 0 0,-6 0 0 0,3 2 0 0,-6 6 0 15,-6 5 0-15,0 0 0 0,0 0 0 0,0 8 0 16,-3 2 13-16,-3 3-1 0,0 6-1 0,0 2 0 15,-3 0 9-15,0 0 1 0,3-2 1 0,3 2 0 16,-3-2 5-16,3-3 1 0,0-3 0 0,6 0 0 16,-3-2-28-16,6-3 0 0,3-1 0 0,3-1 0 15,0-4-13-15,3 1-8 0,3-6-2 0,0-2 0 16,2-5 3-16,1-1 0 0,-3 0 0 0,3-4 0 16,0-1-46-16,-3-6-9 0,3-1-1 0,-1-4-1 15,1-5-99-15,3 3-19 0,-3-2-4 0,3-1-1 16,-4 0 7-16,1 3 1 0,3-5 0 0,3-3-273 15,0 0-55-15</inkml:trace>
  <inkml:trace contextRef="#ctx0" brushRef="#br1" timeOffset="158351.81">15676 10866 576 0,'21'-42'25'0,"-9"24"6"0,0-6-31 0,3 0 0 15,-3 0 0-15,0 6 0 0,-3-1 245 0,0 9 43 16,-6-1 9-16,-3 11 2 0,0 0-107 0,0 0-22 16,0 0-4-16,-6 3-1 0,-3 2-45 0,-3 3-10 15,3 5-2-15,-6 6 0 0,3 4-26 0,-3 6-6 16,0 3 0-16,0 3-1 0,-2 2-28 0,2 0-6 15,-3-3-1-15,0 6 0 0,0-3-8 0,-3 3-1 16,0 7-1-16,7-10 0 0,-4 3-30 0,0 0-15 16,0 5 2-16,0-6 0 0,3 1 13 0,0-6 0 0,0-2 0 0,-2 10 0 15,5-7 17-15,0-1 7 0,6-5 0 16,0 0 1-16,0-2-40 0,3-6-8 0,3 3-1 0,0-6-1 16,0-4 25-16,0-1 0 0,3-5 0 0,3-3 0 31,0-2-56-31,0-3-7 0,-6 0-1 0,0 0 0 0,12-11-156 0,3 1-31 15,-3-4-6-15</inkml:trace>
  <inkml:trace contextRef="#ctx0" brushRef="#br1" timeOffset="158755.01">15569 11673 2066 0,'0'0'92'0,"0"0"18"0,-3-8-88 0,3 8-22 16,0 11 0-16,0-11 0 0,0 0 108 0,0 0 18 15,6 5 3-15,0-2 1 0,0-8-68 0,6-1-14 16,0 1-2-16,0 5-1 0,0 0-21 0,3 0-5 16,3-3-1-16,-1-2 0 0,4-3-18 0,-6 0 10 15,-3 0-10-15,6-2 8 0,-6-1 17 0,6 1 3 16,-6-1 1-16,2 0 0 0,1-2-42 0,0 3-9 16,-3-4-2-16,0 4 0 0,-3-1 24 0,0 1 8 15,-6-1 0-15,0 1 0 0,-3-1 26 0,-3 0 5 16,0 3 1-16,-6 0 0 0,0 3-2 0,-3 3 0 15,0 2 0-15,-3 2 0 0,0 3-6 0,1 6 0 0,-7 0-1 16,3 2 0-16,-6 3-11 0,3 0-3 16,0 2 0-16,1 6 0 0,-1 0-6 0,6 2-2 0,0 9 0 15,3-1 0-15,3 3-9 0,0-3 12 0,3 3-12 16,3-5 12-16,3-8-12 0,0-3 0 0,3 0 0 0,3 1 0 16,3-1 0-16,3-8 0 0,0-2 0 0,6-6 0 15,0 3 0-15,2-8 0 0,7 0 0 0,0-3 0 31,-6-2-64-31,6 2-4 0,5-2-2 0,1-3 0 16,3-8-111-16,-6 0-23 0,-1 0-4 0</inkml:trace>
  <inkml:trace contextRef="#ctx0" brushRef="#br1" timeOffset="159818.93">10003 13062 1339 0,'0'0'59'0,"0"0"13"0,0 0-58 0,0 0-14 0,-6 0 0 0,-3 3 0 16,0 2 53-16,-3 3 8 0,0 3 2 0,1 2 0 15,-1 6-27-15,-3 2-4 0,3 5-2 0,-3 1 0 16,0 2 10-16,-3 3 3 0,0-1 0 0,1 6 0 16,-7 3 0-16,3 2 0 0,0 1 0 0,0 4 0 15,-6-2-10-15,7-5-1 0,-4 0-1 0,3-1 0 0,0-2-10 0,0-2-1 16,0 2-1-16,4-3 0 15,-1-2-7-15,3-3 0 0,0-2-1 0,3-6 0 0,3 3-11 16,-3-3 10-16,3-5-10 0,3 2 10 0,0-5-2 16,0-2-8-16,3 0 12 0,0-1-4 0,0-2-8 15,3-3 12-15,0-5-12 0,3 8 12 0,-3-8-3 0,0 0 0 16,0 0 0-16,9 0 0 0,3 3 8 0,0-6 2 16,3 1 0-16,3-4 0 0,0 1-5 0,3-3-1 15,-1 3 0-15,4-6 0 0,0 1-5 0,3 2 0 16,0-3-8-16,5 3 12 0,-2-2-12 0,0-1 8 15,0 0-8-15,-1 4 0 0,1 1 8 0,3-2-8 16,0 3 0-16,-3-3 9 0,-1 3-9 0,1 2 0 16,-3 1 9-16,-3 2-9 0,-4 0 0 0,4 2 0 15,-6 1 0-15,0-1 8 16,-3 1-88-16,0 0-16 0,-3 2-4 0,3 0-1 16,-7-2-111-16,1 0-21 0,0-3-5 0,0 5-1 0</inkml:trace>
  <inkml:trace contextRef="#ctx0" brushRef="#br1" timeOffset="160198.84">10345 13780 633 0,'0'0'56'0,"0"0"-44"0,0 0-12 0,-3-3 0 16,0-2 208-16,3 2 39 0,-3-2 8 0,3 5 1 15,0 0-136-15,0 0-27 0,0 0-5 0,0 0-2 0,0 0-34 0,12 5-8 16,-3-5 0-16,3 5-1 0,3-2-27 15,0 2-6-15,0 0-1 0,6 1 0 0,-3-1-1 0,-1 0 0 16,7 1 0-16,-3-1 0 0,0 0-8 0,0 0 0 16,3 1 9-16,-4 2-9 0,1 0 8 0,0 0-8 15,0 0 10-15,-3-3-10 0,3 5 0 0,-4-2 0 16,-2-2 0-16,-3 4 0 0,0-2 8 0,0 3-8 16,-3-3 0-16,-3 0 0 0,0 2 0 0,-3-2 8 15,-3 0-8-15,0 3 0 0,-3-1 8 0,-3 3 0 16,-6 1-8-16,0-1 12 0,-3-2-1 0,-3 4-1 15,-2-4 0-15,-1 2 0 0,-3 0 6 0,-3-2 0 16,0 0 1-16,-2-1 0 0,-1 1-17 0,-3-1-16 16,3-2 4-16,-2 0 0 0,5 3 12 0,0-3 0 15,6-3 0-15,0 0 0 16,3 1-14-16,4-4-10 0,-1 4-1 0,6-4-1 16,3-2-139-16,6 0-28 0,0 0-6 0,0 0-1 0</inkml:trace>
  <inkml:trace contextRef="#ctx0" brushRef="#br1" timeOffset="160710.14">11914 13576 1036 0,'0'0'92'0,"0"0"-73"0,0 0-19 0,0 0 0 16,-6 2 88-16,-6 4 13 0,3 2 3 0,-6 2 1 15,1 6-48-15,-4 0-9 0,-3 3-3 0,0 4 0 16,0 1 13-16,-3 3 2 0,3 2 1 0,-2 2 0 15,-1 4-23-15,0-1-5 0,0 1-1 0,0 2 0 16,4 0-16-16,-1 0-3 0,0-3-1 0,3 1 0 16,0-4-12-16,3-4 11 0,3-1-11 0,1 1 10 15,-1-6-10-15,3 3 0 0,3-6 9 0,0-2-9 16,0 0-13-16,3-5-7 0,3-1-2 0,0-2 0 16,3-5-58-1,-3-3-11-15,0 0-2 0,9-6-415 0,0 1-82 0</inkml:trace>
  <inkml:trace contextRef="#ctx0" brushRef="#br1" timeOffset="161188.07">12045 13314 864 0,'6'-8'76'0,"-3"0"-60"15,-3-3-16-15,0 3 0 0,0 1 108 0,-3-1 18 16,3 0 4-16,-3 5 1 0,0-2-34 0,0 2-6 15,-3 6-2-15,0-1 0 0,-3 6-17 0,0 3-4 16,-3 2-1-16,0 6 0 0,1 2-23 0,-4 3-4 16,0-1 0-16,0 7-1 0,0 1-12 0,0 1-3 15,3 5 0-15,-3-3 0 0,6 1-7 0,1-1-1 16,-1-2-1-16,6-3 0 0,3-2-7 0,0-6-8 16,6-3 11-16,2 1-11 0,1-6 14 0,6 0-4 0,0-5-1 15,3-3 0-15,3-5 2 0,6-2 0 0,-1-3 0 16,4-3 0-16,3-3-11 0,3-2 12 15,-4-6-12-15,4 3 12 0,0-5-12 0,0 0 0 0,-1 3 9 16,-2-4-9-16,-6-1 0 0,0 1 8 0,-4-4-8 16,4-1 0-16,-3 6 0 0,-3 0 0 0,3 0 0 0,-6 5 0 15,-4 3 8-15,-2 2-8 0,0 6 8 0,-6-3-8 16,-6 8 0-16,0 0 0 0,0 0 0 0,-6 8 0 16,-6 0 27-16,0 5 4 0,1 3 1 0,-7 5 0 15,3 3 6-15,-3 2 2 0,-3 4 0 0,-3 1 0 16,-3 1-28-16,1 2-4 0,-4 3-8 0,0 1 11 15,3-1 17-15,4 0 3 0,2 0 1 0,3 0 0 16,0 0-32-16,3-3 0 0,3-2-8 0,0 0 8 16,3-3 0-16,3 0 16 0,0-5-2 0,6-3 0 15,0-3-44-15,0-2-9 16,6 0-1-16,0-3-1 0,0-5-143 0,0 0-29 16,-6-8-6-16,18 0-1 0</inkml:trace>
  <inkml:trace contextRef="#ctx0" brushRef="#br1" timeOffset="161789.87">12545 14105 1188 0,'0'0'26'0,"0"0"6"0,0 0 0 0,0 0 1 0,0 0-33 0,0 0 0 0,0 0 0 0,0 0 0 16,0 0 65-16,0 0 7 0,0 0 0 0,9 0 1 16,0 0-29-16,0-3-7 0,3 1-1 0,-3 2 0 15,3-3-9-15,0 0-3 0,-4 1 0 0,1-1 0 16,3 0-16-16,-3 1-8 0,3-4 8 0,-3 4-8 16,3-3 31-16,-3-3 1 0,0 2 0 0,0-2 0 15,3 3-32-15,-3-5 0 0,-3-1 0 0,-1 3 0 16,1-3 0-16,-3 1 8 0,0-1-8 0,-3 1 0 15,0-1 11-15,-3 0-1 0,0 4 0 0,-5-4 0 16,2-2 3-16,-6 5 1 0,-3-3 0 0,0 1 0 16,-3-1-2-16,-3 6-1 0,-3-3 0 0,4 8 0 0,-4-3 7 0,0 3 2 15,-3 3 0-15,0 5 0 0,7-3-2 0,-4 6 0 16,3-1 0-16,0 1 0 0,3-1-7 0,0 6-2 16,0 3 0-16,7-1 0 0,-4 3 8 15,6 1 2-15,0-1 0 0,3 3 0 0,3-1 1 0,3-1 1 16,3 1 0-16,3-1 0 0,0-1-9 0,6 0-3 15,0-3 0-15,2-2 0 0,4-5-1 0,-3-1 0 16,3-2 0-16,3-2 0 0,9-4 1 0,-7-4 0 16,4-4 0-16,3-2 0 0,-3-2-9 0,0-1 0 15,-4-2 9-15,1 0-9 0,-3 0 9 0,-3-3-9 16,0 3 12-16,-3-3-12 0,-3 0 8 0,-4-3-8 16,1 3 0-16,-6-2 0 0,3-1 0 0,-3-2 8 0,0 3-8 15,-3-4 0-15,-3 1 8 0,0 0-8 0,0 0 0 0,0 2 0 16,-6 4 0-16,4-1 0 0,-7 5 0 0,0 3 0 15,-6 3 0-15,0 2 0 0,0 6 0 0,-3 2 0 16,0 0 0-16,1 3-9 0,-1 3 9 0,3-3 0 31,3 3-44-31,3-1-4 0,3-2-1 0,3 3-623 0,3-3-124 0</inkml:trace>
  <inkml:trace contextRef="#ctx0" brushRef="#br1" timeOffset="162960.68">13176 14078 990 0,'0'0'21'0,"0"0"5"0,0 0 1 0,0 0 1 0,0 0-28 0,3 6 0 0,-3-6 0 0,0 0 0 16,3 5 70-16,0-2 8 16,-3-3 2-16,6 2 0 0,0-2-12 0,3 0-1 0,-3 0-1 0,3-2 0 15,-3-1-30-15,3-2-5 0,0-1-2 0,0-1 0 16,-1-1-13-16,1-3-4 15,0 0 0-15,3-2 0 0,-6 3-12 0,0-1 9 0,0 0-9 0,0-2 8 16,0 0 10-16,-3 0 2 0,-3 2 0 0,0-2 0 16,0 0 12-16,-6 0 2 0,0 2 1 0,-3 0 0 15,0 1-15-15,-6-1-2 0,0 1-1 0,-5 2 0 16,-1 2-6-16,-6 4-2 0,0 2 0 0,0 2 0 16,4 6 6-16,-7-2 1 0,0 7 0 0,0 0 0 15,1 3 2-15,-1 2 1 0,3 1 0 0,3 5 0 16,3-3-3-16,3 5-1 0,4-2 0 0,2 0 0 15,3 2 0-15,0-2 0 0,3 3 0 0,3-1 0 16,6-2-3-16,0-3-1 0,3 0 0 0,6-2 0 16,3-6-1-16,5-2 0 0,1-3 0 0,9 0 0 15,-3-6-1-15,6-2 0 0,-7-5 0 0,10 0 0 16,-3-6-9-16,0 0 8 0,2-4-8 0,-5-1 8 16,0 0-8-16,0-3 10 0,-4-2-10 0,1 0 10 0,0-3-10 0,0-2 0 15,-1-3 0-15,-2-3 0 0,3 3 0 0,-3-3 0 16,-3-5 0-16,6 0 0 0,2-3 0 0,1-2 0 15,3 0 0-15,-3-6 0 0,2-5 0 0,1 0 0 16,0-2 9-16,0 2-9 0,2 0 0 0,1 2 0 16,-3-1 0-16,-4 4 0 0,1 3 0 15,0 0-10-15,-9 8 10 0,0 5 0 0,-3 3 0 16,-7 8 0-16,1 2 0 0,-6 6 0 0,0 3 0 0,-6 2 0 16,0 2 8-16,-6 4-8 0,0 2 25 0,-6 0-1 15,-2 8 0-15,-1 2 0 0,-6 3-2 0,0 11-1 16,0 0 0-16,-6 8 0 0,-2 2-5 0,-1 3-2 15,-3 3 0-15,0 5 0 0,-2 0 4 0,-4 8 1 0,-3 2 0 16,4 6 0-16,2-3-8 0,3 3-2 0,0-5 0 16,4-1 0-16,2-2 1 0,3-2 0 0,3-4 0 0,6-2 0 15,3-2-10-15,3-6 0 0,6-6 0 0,1 1 0 16,2-3 0-16,2-5 0 0,1-3 9 0,6-5-9 16,3 0 0-16,-3-6 0 0,6-4 0 0,0-1 0 15,3-5 0-15,0 0-13 0,-3-5 1 0,5-3 1 31,1 0-18-31,3-3-4 0,-3-2-1 0,3 0 0 0,-3 0 6 16,2-3 2-16,-2 0 0 0,-3-3 0 0,3 1 2 0,-3-1 0 0,0-2 0 16,-3 3 0-16,2 2 6 0,-2 0 2 0,-3 3 0 0,0-1 0 15,-3 6 8-15,0 1 8 0,-6 1-12 0,0 1 12 16,-3 5-9-16,0 0 9 0,-6 5 0 0,-3 3-9 16,0 5 9-16,-6 1 0 0,0 2 0 0,0 2 0 0,1-2 23 15,-4 2 0-15,0 1 0 0,0 2 0 0,0 0 1 16,0-2 0-16,0-3 0 0,6 2 0 0,1 1-10 15,2-6-2-15,3 0 0 0,3 0 0 0,3-5-12 0,6 3 11 16,0-6-11-16,0 3 10 0,5-3-2 0,4-2-8 16,0-3 12-16,6 0-4 0,0-3-8 0,3-2 12 15,3-3-12-15,-1-2 12 0,1-1-12 0,0 0 0 16,0-2 0-16,2-3-11 0,-5 3-10 0,0-3-3 16,3 0 0-16,-3 1 0 0,-1 1 1 0,-2-2 0 0,0 3 0 15,-3-3 0-15,-3 3 15 0,0 0 8 16,-3 2-10-16,-6 3 10 0,0 0 0 0,-3 3 0 0,-3 0 0 15,0 5 0-15,-3 2 18 0,-6 1 6 0,-3 2 2 16,3 6 0-16,-6-3-1 0,0 5 0 0,0 0 0 16,0 1 0-16,0-1-9 0,3 3-1 0,1 0-1 0,-1-1 0 15,0-1-3-15,6-1-1 0,3 0 0 0,0 0 0 16,6-2-10-16,0 0-14 0,6-4 3 0,0 1 1 16,6-2 34-16,2-1 6 0,4 0 2 0,3-5 0 31,0 3-132-31,3-6-25 0,-1 3-6 0</inkml:trace>
  <inkml:trace contextRef="#ctx0" brushRef="#br1" timeOffset="163615.26">14730 13999 460 0,'0'0'41'0,"0"0"-33"0,0 0-8 0,0 0 0 16,0 0 196-16,3-5 36 0,-3 5 8 0,3-3 2 15,3 1-143-15,-3-4-29 0,0 1-6 0,3 2 0 16,-3-2-20-16,-3 5-3 0,6-3-1 0,-3-2 0 16,-3 0-12-16,0 5-2 0,6-6-1 0,-6 6 0 15,0-5 5-15,0 0 1 0,0 0 0 0,0 2 0 16,-6-5 13-16,0 5 4 0,-3 1 0 0,0-1 0 15,-3 0-2-15,0 1 0 0,0-1 0 0,-6 3 0 16,-3 0-6-16,-2 3-2 0,-1-1 0 0,-3 1 0 16,-3 0-3-16,3-1-1 0,4 1 0 0,-1 2 0 15,0-2-11-15,3 2-3 0,3 1 0 0,3-1 0 16,3 0-12-16,1 3-8 0,5 0 10 0,0 0-10 0,6 3 0 0,3-1 0 16,0 1 0-16,6 2 0 0,5 0 0 15,-2 0 0-15,3 1 0 0,3 1 0 0,0-1 8 16,3 2-8-16,3-1 0 0,-4 1 0 15,1-2 0-15,-3 1 8 0,-3-1-8 0,0-1 0 0,-3 3 0 16,-3-3 0-16,-3 0 0 0,0 3 0 0,-3-3 0 0,-6 3 0 16,-3 0 0-16,-3-3 0 0,-3 3 0 0,-6-3 0 15,-6 1 0-15,-3-4 0 0,1 3 0 16,-4-5 0-16,0 3 0 0,0-6 0 0,4 3 15 0,-7-5 0 16,0 0 0-16,3-3 0 0,-2 0 1 0,-1 0 1 15,0-3 0-15,3 0 0 0,1-2-17 0,-1 0 0 16,3-3 0-16,3 0 0 15,0-3-80-15,6 1-20 0,4-6-4 0</inkml:trace>
  <inkml:trace contextRef="#ctx0" brushRef="#br1" timeOffset="164806.69">11292 14785 1036 0,'-6'-3'92'0,"-6"1"-73"16,3-4-19-16,0 4 0 0,0-6 69 0,3 5 11 16,3-2 1-16,3 5 1 0,6-3-30 0,0-2-7 15,9 0-1-15,3-1 0 0,9 1-3 0,9-3-1 16,5 3 0-16,7-1 0 0,5-4 0 0,10 2-1 16,14 0 0-16,4-3 0 0,5 4-11 0,6-4-1 15,9-2-1-15,4 2 0 0,-1 3-11 0,6-2-3 16,3-1 0-16,3-2 0 0,0 5-1 0,9 0-1 15,3 3 0-15,-3-1 0 0,-6 1 10 0,0 0 1 16,-3 2 1-16,-2 3 0 0,-7 0-22 0,-6 3 0 16,-6-1 0-16,-3 1 0 0,-5 5 11 0,-7-3-3 0,-5 1 0 0,-13 1 0 15,-5 1-8-15,-10 3-9 0,-8-3 9 0,-9 0-13 16,-9 2 13-16,-7-2 0 0,-8 3 0 0,-9-3 0 16,-8 3 0-16,-13-1 0 0,-6-2 9 0,-15 0-9 15,-8 0 9-15,-10-3-9 0,-5 6 8 0,-10-1-8 16,-2 1 8-16,-6 2-8 0,-13-2 0 0,4 2 8 15,-3 0-8-15,-3 0 12 0,-6 1-12 0,-1 2 12 16,-5-1-3-16,-3 1 0 0,6 3 0 0,6-1 0 16,6 1-1-16,8-1 0 0,7-2 0 0,3 0 0 15,5-3-8-15,19-2 0 0,11 0 0 0,12-4 0 16,10 1 0-16,8 0 0 0,12 0 0 0,6-2 0 16,6-4 0-16,11-2 0 0,16 0 0 0,6-2 0 15,5-1 0-15,10-2 0 0,5-6 0 0,10 3 0 16,5 3 0-16,7-3 0 0,5 0 0 0,-3-3 0 0,7 3 0 15,-7 0 0-15,0 3-9 0,-5-3 9 0,2 0 0 16,-9 3 12-16,-2 2-1 0,-4 1-1 0,-5-1-10 0,-10 3 0 16,-8 3-10-16,-9-1 10 0,-10 4 0 0,-5-1-9 15,-9 0 9-15,-9 3 0 0,-6 0 0 0,-12 5 0 16,-8-5 0-16,-10 3 0 0,-12 2 0 0,-5-2 0 16,-7 5 0-16,-3-3-8 0,-5 0 8 0,-9 0 8 15,-7 3-8-15,-5 3 11 0,-9 2-1 0,-10 0 0 16,1 3 0-16,3-3 0 0,3-3-10 0,6-2 12 15,-1-2-12-15,10-1 12 0,8-3-4 0,13-2 0 16,11 3 0-16,16-6 0 0,8 3 10 0,12-5 2 0,15-3 0 0,15 5 0 16,18-2-20-16,11-3 8 0,13 0-8 0,20-3 0 15,15 0 14-15,16 3-4 0,17 3-1 0,6 5 0 16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1:32:33.782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2205 841 345 0,'-6'11'15'0,"6"-8"4"0,0 2-19 0,-3 0 0 0,0 8 0 0,-3-5 0 15,3 6 284-15,-9 4 54 0,3-5 10 0,0 9 3 16,-3-4-223-16,3 1-45 0,0 2-9 0,0-3-2 16,-3 3-47-16,3 3-9 0,0-3-3 0,1-2 0 15,2 2-13-15,-3-2 0 0,0-1 0 0,3 3 0 16,3-7-24-16,0-1-8 0,-6 0-2 0,9-2-783 16</inkml:trace>
  <inkml:trace contextRef="#ctx0" brushRef="#br0" timeOffset="636.79">1838 833 1940 0,'-17'-5'86'0,"14"5"18"0,-6-8-84 0,3 3-20 15,-3 0 0-15,6-3 0 0,0 0 0 0,3-5 0 16,0-1 0-16,3 4 0 0,6-6 14 0,3-3 5 16,0 1 1-16,5-1 0 0,1 3 15 0,-3-2 3 15,3-1 1-15,3-2 0 0,-3-5-7 0,5 2 0 0,7 3-1 0,6-3 0 16,-9 3-31-16,20 2 0 0,1-2 0 0,-6 8 0 16,-4 0 0-16,4-1 8 0,-12 9-8 0,6-3 0 15,-1 3 0-15,-2-3 0 0,0 8 0 0,-4 0 0 16,1-5 0-16,-9 5 11 0,-3 5-11 0,0-2 10 15,-3 7-10-15,-3-2 0 0,-6 0-10 0,2 5 10 16,-8 6 0-16,0-6 0 0,0 11 0 0,-5-3 0 16,2 5 0-16,-9 1 12 0,3-3-4 0,-3 2-8 15,-6 1 13-15,-3 7-4 0,0-2-1 0,0-6 0 0,1 1 4 16,-1-1 0-16,6-2 0 0,0-3 0 0,-6-2 8 16,6 2 1-16,3-3 1 0,0 1 0 15,1-6-22-15,5 0 0 0,3 1 0 0,-3 4 8 0,6-5-8 16,0 1 0-16,6-7 0 0,-3 7 0 0,6-6 0 15,2 2 0-15,1-2 0 0,3-3 0 0,-3 1 0 16,6 2 12-16,3-3 0 0,-6 3-1 16,3 0-39-16,-1 2-8 0,4-7-2 0,-9 8 0 15,6-3 8-15,-9 5 2 0,3-5 0 0,-3 2 0 0,-6 4 28 0,0-1 0 16,-6 5 0-16,0-4 0 0,-3-1 0 0,-3 3 0 16,-3 0 0-16,-6 5 0 0,3-8 0 0,-6 5 0 15,1-4 0-15,-7 7 0 0,3-8 19 0,-12 6 6 16,-5-1 2-16,-1-2 0 0,0 3 0 0,1-1 0 15,-7 1 0-15,6-4 0 0,1 4 3 0,-1-6 1 0,3 0 0 16,-2-7 0-16,2-1-2 0,0-8 0 16,6 1 0-16,7-9 0 0,2 3-5 0,12-10-2 0,3 2 0 15,3-8 0-15,12 3-22 0,6-11-18 0,6 6 3 0,3-1 1 16,-1-5-7-16,4 6-2 0,6-8 0 0,-3 4 0 31,3 1-90-31,-1 3-19 0,7-6-3 0</inkml:trace>
  <inkml:trace contextRef="#ctx0" brushRef="#br0" timeOffset="1266.08">2639 1122 1566 0,'0'0'69'0,"0"0"15"0,0 0-68 0,0 0-16 15,3 5 0-15,3-5 0 0,-3 3 19 0,6 2 0 16,0-5 0-16,-3 0 0 0,3-5 20 0,6 2 4 16,-3 3 1-16,-4-5 0 0,4 5-27 0,0-8-5 15,0 3 0-15,3-3-1 0,-3 2-11 0,-3-2 12 16,-3-2-12-16,9 2 12 0,-12-5-12 0,3 5 8 15,0-3-8-15,0-2 8 0,-3 5 7 0,2-3 1 16,-5 3 0-16,3-5 0 0,-3 0 15 0,-3 5 3 16,3-2 1-16,-5 2 0 0,2-3-16 0,-6 8-3 15,6-2-1-15,-6 10 0 0,-9-5 28 0,6 8 5 0,-6 6 2 16,0-4 0-16,-3 3 5 0,-2 8 1 0,2-2 0 16,3 7 0-16,-3-7-20 0,9 7-3 0,0-4-1 0,3-4 0 15,0 3 0-15,6 3-1 0,-3-8 0 0,6 3 0 16,6-1-31-16,-6 1-18 0,0-6 2 0,6 0 1 15,0-5 15-15,6 5 0 0,0-8 0 0,3 3 0 16,-3-2 0-16,9-6 0 0,-3 2-10 0,2-4 10 16,-5 2-37-1,3-6-3-15,0 1-1 0,3-3 0 0,0 0-43 0,-6-5-8 16,5 0-1-16,-2-6-1 0,9 1-29 0,-6-3-5 0,0 2-2 0,-3-2 0 16,5-3-66-16,-2 3-12 15,-3-3-4-15,3 8 0 0,-6-2 143 16,0 4 28-16,-6 1 5 0,3 0 2 0,-9 8 144 0,5-3 29 0,-5 2 5 0,-3 6 2 0,0 0 3 15,0 0 1-15,0 0 0 0,-3 6 0 16,1 2-25-16,-7-3-5 0,3 8 0 0,0 0-1 0,-9 1-47 0,6 4-8 16,-3 3-3-16,0-7 0 0,3 4-36 0,0 1-7 15,0-3-2-15,3 2 0 0,-3-5-16 0,3 1 10 16,3-1-10-16,0-5 8 0,3 2-8 0,3-4-11 16,0 1 3-16,3-7 0 15,3 6-161-15,-3-6-32 0,9 0-7 0</inkml:trace>
  <inkml:trace contextRef="#ctx0" brushRef="#br0" timeOffset="1424.72">3187 704 2109 0,'0'0'46'0,"-9"0"10"0,9 0 1 0,-3 0 3 0,-6 0-48 0,9 0-12 0,-12 5 0 0,12-5 0 31,0 0-19-31,0 0-6 0,0 0-2 0</inkml:trace>
  <inkml:trace contextRef="#ctx0" brushRef="#br0" timeOffset="1960.66">3458 953 172 0,'0'0'16'16,"0"0"-16"-16,0 0 0 0,0 0 0 0,0 0 266 0,0 0 50 15,0 0 11-15,0 0 1 0,0 0-251 0,0 0-50 16,0 0-11-16,6 0-1 0,3 0 27 0,-9 0 6 16,0 0 0-16,0 0 1 0,0 0 8 0,0 0 2 15,3 0 0-15,-3 0 0 0,0 0 4 0,0 0 1 16,-3-8 0-16,0 8 0 0,-9-6 5 0,3 6 2 15,0 0 0-15,-3 0 0 0,3 0-8 0,-3 6-2 16,3-6 0-16,-6 8 0 0,3-3-11 0,-3 0-2 16,7 3-1-16,-7 0 0 0,3 3-21 0,3-4-4 15,-6 1-1-15,6 3 0 0,0-3-21 0,3 0 0 0,0 2 0 16,0 4 8-16,6-9-8 0,-3 8 0 0,3 0 0 16,3-5 0-16,3 6 0 0,-6-9 0 0,6 8 0 0,-3-5 0 15,9 3 0-15,-3-3 0 0,-3-3 0 0,9 3 0 16,-9-3-11-16,9-2 11 0,-6 2-13 0,-1 0 5 15,4-2-8-15,-3 2 0 0,3 1-1 0,-3-6 0 16,-6 8 4-16,3-8 1 0,0 5 0 0,-6-5 0 16,0 0 12-16,0 0 0 0,0 0-10 0,0 8 10 15,-6-3 0-15,0-2 0 0,3 7 0 16,-6-4 0-16,-6-6 0 0,3 7 0 0,0-1 0 0,1 2 0 16,-7-3 0-16,0 3 0 0,3-3 0 0,-6-5 0 15,0 3 0-15,-3 2 8 0,-2-5-8 0,5 0 0 16,0 0 0-16,3 0 0 0,-3 0 8 0,6 0-8 0,4-5 0 15,2 2 0-15,3 3 0 0,6 0 8 16,0 0-8-16,3-5-17 0,6-3 4 0,0 3 1 16,-1-3-200-16,7 2-40 0</inkml:trace>
  <inkml:trace contextRef="#ctx0" brushRef="#br0" timeOffset="2523.17">3654 1061 1843 0,'-3'0'164'0,"3"3"-132"16,-6 2-32-16,3 0 0 0,3 3 52 0,-9-3 3 15,3 3 1-15,3 6 0 0,-6-1-7 0,0 0-1 16,-2 6 0-16,2 2 0 0,-3-3-20 0,0 9-4 16,0-3 0-16,-6 2-1 0,6 3-13 0,-9 8-2 0,-5-5-8 0,2 8 12 15,0-1-12-15,0 1 8 0,3-3-8 0,3-3 0 16,4-2 8-16,-4 0-8 0,6 2 0 0,0-7 0 15,3-1 0-15,0-2 0 0,0-3 0 0,0-2 0 16,6-3 0-16,-3 2 0 0,3-7 0 0,3-3 0 16,-3 5 9-16,3-8-9 0,0-5 8 0,0 0-8 15,0 0 0-15,0 0 8 0,3-13-8 0,6 0 0 16,-6 2 0-16,3-2 0 0,0-8 0 0,3 2 0 16,-3-7 16-16,6-6-3 0,0-8 0 0,6 1 0 0,-4-6 7 15,7-3 0-15,6 3 1 0,0-5 0 0,0 2-33 0,2-2-6 16,7 5-2-16,-6 3 0 0,-3-3 9 15,-3 8 2-15,5 2 0 0,-5 3 0 0,-3 6 9 0,0-1 0 16,0 9 0-16,-7-1 0 0,7 4 26 16,-6 1 1-16,3 1 0 0,0 8 0 0,-3-3-9 0,3-3-2 15,0 11 0-15,2-8 0 0,-8 8-8 0,3 0-8 16,0 0 9-16,0 8-9 0,0-8 0 0,-3 6 8 16,0 2-8-16,-3-3 0 0,-4 8 0 0,1-5 0 15,0 5 0-15,-3 0 0 0,-6-2 0 0,3 2 0 16,-6 0 8-16,0 1-8 0,4-1 9 0,-4 0-1 15,-3 6 0-15,-6-6 0 0,9 0 25 0,-9 0 5 16,0 1 1-16,-3-1 0 0,3 0-15 0,-3 0-2 16,1 1-1-16,-1-7 0 0,3 4-13 0,-3-3-8 15,3-3 8-15,6 1-8 0,-6-4 0 0,6 3 8 16,3-5-8-16,-3 0 0 0,4 0 0 0,5-5-12 0,0 3 2 16,0-9 0-1,5 3-159-15,4 3-32 0,0-3-7 0,3-5 0 0</inkml:trace>
  <inkml:trace contextRef="#ctx0" brushRef="#br0" timeOffset="2731.62">4169 963 2300 0,'0'0'102'0,"-6"3"21"0,3 7-99 0,-3-2-24 0,0-2 0 0,0 1 0 16,-3 1 56-16,3 3 7 0,-3 2 1 0,-2 0 0 15,2-7-10-15,3 7-2 0,-3 0 0 0,3 0 0 0,0 1-44 0,3-1-8 16,-3-5 0-16,6 5-8 0,-3-2 8 0,6-3 0 16,3-3 8-16,-3 3-8 15,3-3-151-15,0-5-34 0,3 0-7 0,-3 0-2 0</inkml:trace>
  <inkml:trace contextRef="#ctx0" brushRef="#br0" timeOffset="2898.18">4321 775 1324 0,'-12'0'118'0,"6"6"-94"15,3-6-24-15,-9 7 0 0,3 1 210 0,0-2 38 16,0-1 7-16,3 3 1 0,0 0-205 0,6 2-42 16,-6-2-9-16,6-2 0 15,0 2-26-15,6-3-6 0,-6 0 0 0</inkml:trace>
  <inkml:trace contextRef="#ctx0" brushRef="#br0" timeOffset="3252.73">4374 1019 806 0,'0'0'72'0,"0"0"-58"0,0 0-14 0,0 5 0 0,0 0 230 0,0-5 43 0,0 0 9 0,0 0 2 16,0 3-116-16,0-3-22 0,0 0-5 0,0 0-1 15,3 5-59-15,-3-5-12 0,0 0-2 0,9 0-1 0,0 0-46 16,-3 0-8-16,3 0-3 0,3-8 0 15,-6 8 3-15,3-5 0 0,-3 0 0 0,3 2 0 0,0-2 6 16,-3-3 2-16,3-3 0 0,-3 3 0 0,0-5-20 0,-1 5 0 16,-2-2 0-16,3-4 0 0,-6 6 0 0,0-2 0 15,0 2 0-15,0 0 0 16,-6 3 0-16,3-3 0 0,-2 2 0 0,-4 6 0 0,3 0 8 16,-6 6-8-16,3-4 12 0,-6 9-12 0,0 2 42 0,0 0 2 15,-3 6 0-15,3-3 0 0,-2 2-10 16,2 3-2-16,0-2 0 0,0 5 0 0,3 2-16 0,0-5-3 15,3-2-1-15,6 2 0 0,-3-2-12 0,6-1 11 16,3-2-11-16,0-3 10 0,3-2-10 0,3 2 0 16,0-10 0-16,6 2 0 0,0-5-9 0,6 0-4 15,-1-8-1-15,-2 3 0 16,6-8-34-16,0-1-8 0,3 1 0 0,2-8-1 16,-5 2-123-16,3 1-25 0,3-9-5 0</inkml:trace>
  <inkml:trace contextRef="#ctx0" brushRef="#br0" timeOffset="3552.24">5169 246 2214 0,'0'0'98'0,"0"0"20"0,0 0-94 0,0-5-24 16,0 5 0-16,0 0 0 0,0 0 116 0,-6 0 20 0,0 0 3 0,0 5 1 15,0 3-55-15,-3-3-10 0,-2 9-3 0,-7-1 0 16,3 5-13-16,-6-2-3 0,0 3-1 0,-6 4 0 15,4 4-32-15,2-1-7 0,-3 9 0 0,3 2-1 16,-3 5-2-16,0 1 0 0,4-4 0 0,-4 6 0 0,3-5-13 0,-3 13 11 16,3-6-11-16,0-2 10 0,7 0-10 0,2-5 0 15,3-8 0-15,3 0 0 0,3 2 0 0,0-10 0 16,0-3 0-16,9-3 0 0,-3-2 0 0,3-2 0 16,3-1 0-16,0-3 0 15,-1-4-29-15,1 2-2 16,6-8 0-16,0 0 0 0,3-6-77 0,0-2-15 0,-3 3-3 0,3-3-1 15,0-5-78-15,-1-6-16 0</inkml:trace>
  <inkml:trace contextRef="#ctx0" brushRef="#br0" timeOffset="3734.75">5157 836 2534 0,'0'0'56'0,"0"0"11"0,0 0 2 0,0 0 3 0,0 0-58 0,0 0-14 0,-3 5 0 0,3-5 0 16,-3 0 63-16,3 0 9 0,0 0 3 0,0 0 0 16,0 0-54-16,-6 6-10 0,6-6-3 0,-3 8 0 15,0-3-32-15,3 0-6 16,-3 3-2-16</inkml:trace>
  <inkml:trace contextRef="#ctx0" brushRef="#br0" timeOffset="3894.32">5086 1167 2257 0,'0'0'49'0,"-6"5"11"0,6 3 1 0,-9-3 3 0,3-2-51 16,0 2-13-16,0 1 0 0,3 2 0 0,-3-3 14 0,3-5 0 16,3 0 0-16,0 0 0 0,0 0-14 0,0 0 0 15,3 8 0-15</inkml:trace>
  <inkml:trace contextRef="#ctx0" brushRef="#br0" timeOffset="5652.98">1707 1715 2329 0,'0'0'103'0,"0"0"21"0,-9 0-99 0,9 0-25 0,-11 0 0 0,11 0 0 15,0 0 0-15,-6 5 0 0,6 3 0 0,-3-3 0 16,12 3 0-16,-6 0 0 0,5 2-14 0,1-7 5 15,6 2 9-15,9-10 0 0,-3 5 0 0,12-3 0 16,-4-2 0-16,4-3 0 0,0-5 0 0,3 0 0 16,2-3 0-16,4 0-8 0,3-2 8 0,2-4-8 15,-2 4 8-15,3-1 0 0,-1 6 8 0,-2-8-8 16,-6 8 0-16,-1-1 0 0,-2 1 0 0,3 8 0 16,-7-3 10-16,-2 8 4 0,0 3 1 0,-3 2 0 15,2 0 25-15,1 8 6 0,-6-5 1 0,6 6 0 0,-3-6-22 16,5 2-4-16,-2-2-1 0,0-8 0 0,3 0-9 15,5-5-3-15,4-3 0 0,6-5 0 0,-1-1-8 16,7 1 0-16,-4 0 0 0,4-6 8 0,-6 6-8 16,2-8 12-16,4 8-12 0,-4-6 12 0,-2 6-12 0,3 0 0 15,-4 0 0-15,-2 7 0 0,0 1 0 0,-7 5 0 16,1 5 0-16,-9 1-11 0,-1 2 35 0,4-1 6 16,-3 4 2-16,0 2 0 0,5 1-5 0,4-1-1 15,0-8 0-15,6 8 0 0,2-5-26 16,1-3 0-16,2-5 0 0,4 0 0 0,0-5 0 0,5-3 0 15,4-5 8-15,2 2-8 0,1-4-9 0,-1 1-7 0,-8-4-2 16,2 5 0-16,4-6 0 0,-4 1 0 0,4 2 0 16,-10 2 0-16,-5 4 18 0,-3 2 0 15,-7-3 0-15,-5 9 0 0,-3 4 0 0,-4 4-10 0,-2-1 10 0,0 8-8 16,-3-5 8-16,3 5 0 0,0 1 8 0,-1-1-8 31,-2 0-24-31,9 0-8 0,6-2-3 0,-1 2-1138 0</inkml:trace>
  <inkml:trace contextRef="#ctx0" brushRef="#br0" timeOffset="6712.16">7283 611 979 0,'0'0'87'0,"0"0"-70"15,0 0-17-15,3-5 0 0,-1-3 67 0,1-3 9 16,-3 11 3-16,3-2 0 15,-3-4 25-15,3-1 4 0,0-4 2 0,0 3 0 0,0 3-26 0,0-3-4 0,3 8-2 0,3-6 0 16,0 6-34-16,3-5-6 16,-3 3-2-16,3 2 0 0,0 0-13 0,3 2-3 15,0 3-1-15,-1-5 0 0,1 6-19 0,-6-1 0 0,6 3 0 0,0 0 0 16,-3-3 10-16,3 1-10 0,0 1 8 0,0-1-8 16,-7 2 0-16,4 5 0 0,-3-8 0 0,-3 3 0 15,-3 5 0-15,0-2 0 0,-3-3 0 0,0 0 0 16,0 2 0-16,-6-2 0 0,-3 6 12 0,0-1-4 15,-2-5-8-15,-1 5-11 0,-3-2 3 0,0-4 0 16,-3 7 31-16,6-9 6 0,0 8 2 0,-3-7 0 16,3 1-19-16,0-1-4 0,4 2-8 0,2-3 12 15,-3-2-3-15,3 2-1 0,3 0 0 0,3-5 0 0,-3 8-8 16,3-8 0-16,3 8 0 0,0-3 8 0,0 6-8 0,3-3 0 16,3-3 0-16,-1-2 0 0,1 7 0 15,3-7 0-15,0 2 0 0,0 1 0 0,0 2 0 16,3-3 0-16,-3 3 0 0,0-3 0 0,0 3-8 0,0-3 8 15,-1 9-10-15,-5-6 10 0,0 2-9 0,0-2 9 16,-3 0-8-16,0 3 8 0,0 2 0 0,-3-5 0 16,-6 5 0-16,0 0 0 0,-3-2 0 15,-2 2 0-15,-1 0 0 0,-3 0 0 0,0-5 0 0,0 6-13 16,-6-6 5-16,3 2 8 0,-3-2 0 0,1-3 0 16,-4 3 0-16,-3-2 0 0,0-1 0 0,-3-2 0 15,1 2 0-15,2-5 8 0,0 0 0 16,3 0 0-16,3 0 0 0,4-8 0 0,-1 3-8 0,6-1 8 15,3-2-8-15,3-5 8 0,6 3-8 0,3-4 0 16,6-2 0-16,3 3-11 16,3-5-156-16,2 4-31 0</inkml:trace>
  <inkml:trace contextRef="#ctx0" brushRef="#br0" timeOffset="7335.27">8056 730 1094 0,'0'0'97'0,"0"0"-77"16,0 0-20-16,0 0 0 15,0 0 76-15,0 0 12 0,-3 0 3 0,3 0 0 16,0 0-15-16,0 0-4 0,0 0 0 0,0 0 0 0,12-8-26 0,-3 3-6 15,0-3 0-15,0 3-1 0,3-3-31 0,0 3-8 16,-3-1 0-16,3-2 0 0,-3 0 8 0,3-2-8 16,0-3 8-16,-4-1-8 0,1 1 0 0,-3 5 0 15,-3-5 0-15,3-6-8 0,-3 1 8 0,-3 5 0 16,-3-6 8-16,0 3-8 0,-6 3 14 0,-3-5-2 16,-5 4 0-16,-1 1 0 0,-6 8 32 0,0 2 7 15,-3-2 1-15,1 10 0 0,2-2 14 0,-3 10 3 16,-3-2 1-16,9 2 0 0,-2 0-11 0,2 8-3 15,-3 3 0-15,0-3 0 0,0-2-25 0,0 7-6 16,-2-5-1-16,-4 11 0 0,6 0-24 0,3-6 0 16,3 6 0-16,6-5 0 0,4-1 0 0,-1 0 0 15,9 6 0-15,0-5 0 0,0 7 0 0,9-10 0 16,-1-3 0-16,7 0 0 0,0 3 0 0,3-3 12 0,0-8-4 16,3 6 0-16,-3-6-8 0,2 0 0 0,-2-7 0 15,3-4 8-15,0 4-8 0,3-12 0 0,0 4 9 0,-4-4-9 16,4-2 20-16,0 3-1 0,3-8 0 0,-3 0 0 15,0-1-19-15,-1-4 0 0,4-3 0 16,-6 2 0-16,3-7 0 0,-6 7 0 0,2-7 0 16,-5 5 0-16,-3-6 10 0,0 3-2 0,-3-2 0 15,0-1 0-15,-3 1-8 0,-3-6 0 0,-3-2 0 0,0 7 0 16,-3 1 0-16,0-6 0 16,-3 6 0-16,-3-1 0 0,-3 3 0 0,-3 6-11 15,-3 2 3-15,-8 3 0 0,-4 8 8 0,-3 5 0 0,3 0 0 16,1 7 0-16,2 7 0 0,6 4 0 0,-3 1 0 0,3 2 0 15,1 3-12-15,5-3-1 0,0-3 0 0,0 4 0 16,3 1-32-16,3-1-7 16,0-1 0-16</inkml:trace>
  <inkml:trace contextRef="#ctx0" brushRef="#br0" timeOffset="7936.65">8634 717 1450 0,'0'0'32'0,"0"0"6"0,0 0 2 0,6 0 1 0,-6 0-33 15,6-5-8-15,0 2 0 0,0-2 0 0,0-3 38 0,3 3 6 0,0-3 0 0,-4-3 1 16,7 3-27-16,-6 0-6 0,0 3 0 0,0-8-1 16,0 2 16-16,-3 3 3 0,3-5 1 0,-6 5 0 15,3 3 16-15,-3-9 3 0,0 1 1 0,-3 0 0 16,0 0-5-16,0 0-1 0,0 2 0 0,-6 3 0 16,-3-5-4-16,-3 5-1 0,1 3 0 0,-4 5 0 15,-6-6 20-15,3 12 4 0,-6-1 1 0,3 3 0 0,-2 0-41 16,5 5-9-16,-3 5-2 0,0 1 0 0,0 2 3 15,4 3 1-15,-4 2 0 0,3 1 0 0,0-1 14 0,-3 6 2 16,0 2 1-16,7-2 0 0,5 0-18 0,0-6-3 16,6 6-1-16,0-3 0 0,3 3-3 0,3-5-1 15,6 4 0-15,0-4 0 0,3-6-8 0,0 3 0 16,3-6 0-16,2 3 0 0,7-7 0 0,-3-9 0 16,6 3 0-16,3-3 0 0,0-5 0 0,-1-5 0 15,1-3 9-15,0 3-1 0,3-3-8 0,-1-3 0 16,1-2 0-16,-3-3 0 0,-3-3 8 0,0 1 0 15,-4-3 0-15,-2-6 0 0,0 4-8 0,-6 1 0 16,0-9 0-16,3 4 0 0,-3 1 0 0,-3-6 9 16,-3-2-9-16,3-4 10 0,0-1-10 0,-4 12 8 15,-2-4-8-15,0-4 8 0,-3-2-8 0,0 11-17 16,-3-1 4-16,-5 1 1 0,-4 13 12 0,-3-6 0 16,-3 6 0-16,-6 5 0 0,0 3 32 0,-8 5 0 0,-10 5 0 0,0 8 0 15,3 6-32-15,7-6 0 0,-1 13 0 16,3 1 0-16,3-6 0 0,1 3 0 0,5-3 0 0,3 0 0 15,3 3-140 1,-3 2-34-16,9-4-7 0</inkml:trace>
  <inkml:trace contextRef="#ctx0" brushRef="#br0" timeOffset="8498.94">9646 743 2012 0,'0'0'44'0,"-3"6"10"0,0 2 2 0,-3-3 0 0,0 8-45 0,-3-5-11 0,3 3 0 0,-6 5 0 16,0 2 54-16,0-5 9 0,4 6 1 0,-4-1 1 0,0 4-37 0,3-4-7 15,-3 3-1-15,0 3-1 0,0-3-5 0,0-2-1 16,0 2 0-16,3-3 0 0,0 4-5 0,3-4-8 16,0 1 11-16,4-6-11 0,-1-5 0 0,0 5-12 15,0-8 0-15,3-5 0 16,0 0-196-16,0 0-40 0,11-10-7 0,-2-3-1 0</inkml:trace>
  <inkml:trace contextRef="#ctx0" brushRef="#br0" timeOffset="8871.1">9363 579 2084 0,'-12'-5'92'0,"12"5"20"0,-6 5-90 0,6-5-22 16,0 0 0-16,0-7 0 0,3 1 43 0,-3-2 4 15,3-2 1-15,3 2 0 0,6-5 12 0,0 7 4 0,3-7 0 0,9 0 0 16,0 0-34-16,-1-1-6 0,4 6-2 0,3-2 0 15,0-3 0-15,-1 5 0 0,4-3 0 0,-6 3 0 16,0 0-2-16,2-2 0 0,7 2 0 0,-3 2 0 16,3 4-20-16,-4-4 0 0,-5 1 0 0,0 5 0 15,3-3 0-15,-3 3 0 0,-1 3 0 0,-2-3 0 16,-3 5 0-16,-3 1 0 0,-3-4 0 0,0 4 0 16,-6 2 0-16,-1 2 0 0,-2-2 0 0,-3 5 0 15,-3-5 11-15,-3 8-3 0,-3-3 0 0,3 3 0 16,-5-3-8-16,2 6 0 0,-6 0 0 0,0 2 0 15,-3-8 0-15,0 5 8 0,-6 1-8 0,3-6 8 16,3 8-8-16,-5-2 0 0,-4-1 0 0,3 4 0 16,0-9 0-16,3 0 10 0,0 0-10 0,4-2 10 15,-1-3-38-15,6-3-7 16,0-2-1-16,9-3-1 0,0 0-207 0,0 0-40 0</inkml:trace>
  <inkml:trace contextRef="#ctx0" brushRef="#br0" timeOffset="9263.04">10563 455 864 0,'0'0'38'0,"0"0"8"0,0 0-37 0,0 0-9 0,3-5 0 0,-3 5 0 15,0-3 285-15,0 3 55 0,3-5 12 0,-3 0 1 16,0-3-243-16,0 8-49 0,0 0-9 0,-3-6-3 16,3 1-4-16,0 5-1 0,-6-3 0 0,-3-2 0 15,-3 0 1-15,-3 5 0 0,-3 0 0 0,-3 5 0 16,-5-5-8-16,-4 8-1 0,3 3-1 0,0 2 0 16,0 0 1-16,4 8 1 0,-1 3 0 0,-3-3 0 15,0 6-5-15,0-3-2 0,1 5 0 0,-4-3 0 16,0 6-6-16,-9 5-2 0,7-3 0 0,2 3 0 15,6-2 4-15,3-4 1 0,3 4 0 0,6 2 0 0,4-3-27 16,8-7 0-16,0-1-14 0,8 1 5 0,4-4 9 0,6 4 0 16,3-9 10-16,3 4-10 0,0-9 0 0,2-5 0 15,1 2 0-15,3-4 0 0,3-6 0 0,0-6 0 16,-4 1 0-16,4-3 0 16,0-5-94-16,0 0-25 0,-1 2-5 15,1-5-739-15,-3-2-148 0</inkml:trace>
  <inkml:trace contextRef="#ctx0" brushRef="#br0" timeOffset="9529.34">10765 291 1152 0,'0'0'51'0,"0"0"10"0,-6-5-49 0,3 5-12 0,3 0 0 0,0-6 0 16,0 6 315-16,3-7 60 0,-3 7 12 0,9 0 2 15,3 0-269-15,0 0-53 0,-3 0-11 0,3 5-3 16,3-3-23-16,-1 4-5 0,4-1-1 0,-3 3 0 16,0 5-24-16,-3-7 0 0,0 1 0 0,0 7 0 15,0-9 0-15,-3 8 0 0,-3-5 0 0,0 5 0 16,-3-2 12-16,-6-3-4 0,0 10 0 0,-3-4 0 16,-3-1-8-16,-6 5-11 0,0-2 3 0,3-5 0 31,0 10-71-31,-3-2-13 0,0-12-4 0</inkml:trace>
  <inkml:trace contextRef="#ctx0" brushRef="#br0" timeOffset="10105.34">11110 865 1702 0,'0'0'76'0,"0"0"15"0,0 0-73 16,0 0-18-16,0 0 0 0,0 0 0 0,3-5 56 0,-3 0 8 15,3-3 2-15,0 8 0 0,-3-6-7 0,3-2-2 16,0 8 0-16,-3 0 0 0,0 0-9 0,0 0-3 0,-3-5 0 0,3 5 0 16,0 0 3-16,-6-8 1 0,0 8 0 0,0 0 0 15,0 0 13-15,1 0 2 0,-7 0 1 0,3 0 0 16,0 8-1-16,-3-8 0 0,3 5 0 0,-6 3 0 16,3-8-27-16,0 11-5 0,0-3-2 0,0-3 0 15,1 3 2-15,5 0 1 0,-3 3 0 0,3 2 0 16,3-5-33-16,3 0 0 0,-3 2 0 0,3 4 0 15,3-6 0-15,3 2 0 0,0-2 0 0,3 0 0 16,-1 3 0-16,1-4 0 0,3 1 0 0,0 3 0 16,-3-3 0-16,3-3 0 0,-3 3 0 0,3-3 0 15,-6 1-22-15,3 2-8 0,-3-3-2 0,0 3 0 16,-3 5 32-16,-3-8 0 0,3 3 0 0,-3 0 0 0,-3 3 0 16,3-3 0-16,-3 0 0 0,-3 2 0 0,3-2 0 0,-6 3 0 15,3-3 0-15,-3-3 0 0,0 3 0 0,-3 0 0 16,-3 3 0-16,3-3 0 0,-6-3 0 0,1 3 0 15,-7-3 0-15,3 3 0 0,-3-3 0 0,0-5 0 16,3 6 0-16,1-6 0 0,-4 0 8 0,3 0 4 16,0 0 0-16,3 0 1 0,3-6-26 0,4 1-6 15,-1-3-1-15,3 3-888 16,3-8-179-16</inkml:trace>
  <inkml:trace contextRef="#ctx0" brushRef="#br0" timeOffset="13349.04">12131 886 288 0,'0'0'25'0,"0"0"-25"0,0 0 0 0,0 0 0 16,0 0 222-16,0 0 39 0,0 0 8 0,0 0 2 15,0 0-147-15,0 0-30 0,0 0-6 0,0 0 0 16,0 0-18-16,3 6-3 0,-3-6-1 0,3 13 0 16,-3 0 0-16,0 0 0 0,0 6 0 0,0-3 0 0,-6 2-9 0,3 1-1 15,-3 2-1-15,0 3 0 16,1-3-36-16,-1 0-7 0,3 3-2 0,-3-8 0 0,3 0-10 0,3-3 0 15,0 0 9-15,3-5-9 0,0 0 8 0,3-3-8 16,5 1 8-16,-2-12-8 0,0 6 8 16,3-5-8-16,0-3 8 0,6 0-8 0,3-5 0 0,0 0 0 15,0-6 0-15,2 1 0 16,-5 4-28-16,3-4 0 0,-6 2 0 0,3-3 0 0,-6 1 4 0,0 5 0 16,-1-1 0-16,-2 7 0 0,-3 1 14 15,0-2 10-15,0 3-12 0,-6 5 12 0,0 0 0 0,0 0 0 16,0 5 0-16,0 9 0 0,0-7 26 15,-3 7 12-15,3-1 2 0,-3 0 1 0,-3 0-10 0,0 6-3 16,3-1 0-16,0-4 0 0,0 2-10 0,3-3-2 16,0-3-1-16,0 4 0 0,3-6-15 0,0 2 9 15,0-7-9-15,-3-3 8 0,6 5 8 0,3-10 0 16,3 2 1-16,-3-2 0 0,3-3-17 0,3-3 0 16,0 3 0-16,3-5 0 0,0-5 0 0,-1 4 0 15,7-4 0-15,-3 2 0 0,0-3 0 0,0 1 0 16,-3-3 0-16,-1 8 0 15,1-6-24-15,0 6-1 0,-6 0-1 0,3-1 0 16,-3 1-17-16,0 3-3 0,-3 2-1 0,0 0 0 16,-6 2 0-16,-3 6 0 0,0 0 0 0,0 0 0 0,0 0-101 15,0 0-20-15,0 0-4 0,0 0 0 0</inkml:trace>
  <inkml:trace contextRef="#ctx0" brushRef="#br0" timeOffset="13891.29">12896 1016 403 0,'0'0'17'0,"0"0"5"0,-3 3-22 0,3-3 0 16,0 0 0-16,0 0 0 0,0 0 330 0,0 0 62 16,0 0 12-16,6-3 2 0,-3-8-315 0,6 3-63 15,0 1-13-15,0-4-3 0,0 3 16 0,0-5 4 16,3 5 0-16,-3-8 0 0,0 8-32 0,3-5 0 15,0 0 0-15,-4-1 0 0,1 1 0 0,-3 0 0 16,-3 8 0-16,0-9 0 0,-3 6 0 0,0-2 0 16,-6 2 0-16,0 8 0 0,-3-5 0 0,1 5 0 15,-7 5 0-15,0 0 0 0,-3 3 23 0,-3 5 1 16,0 6 1-16,3-6 0 0,-5 6 16 0,2 2 3 0,0-3 1 16,3 4 0-16,0-4-16 0,3 3-3 0,3 3-1 0,0-8 0 15,6 0-12-15,4 5-2 0,2-8-1 0,2 6 0 16,1-6-10-16,6 0 0 0,0-5 0 0,3 3 0 15,3-3 0-15,0-3 0 0,3-10 0 0,0 5 0 16,3-6-24 0,-1 4-6-16,1-9-2 0,3-2 0 0,-3 5-22 15,3-5-5-15,0-1-1 0,-4 4 0 0,-5 2 21 16,0 0 4-16,-3 3 1 0,0 5 0 0,-3-6 34 0,-3 4 0 0,0 2 0 0,-6 0 0 16,0 0 16-16,0 0 11 0,0 8 1 0,-3-3 1 15,0 3 23-15,0 0 5 0,3 2 1 0,-3-2 0 16,3-2-13-16,0-6-2 0,0 0-1 0,0 0 0 15,0 0-18-15,0 0-4 0,0 0-1 0,0 0 0 16,0 0-11-16,9-6-8 0,0 1 12 0,0 2-12 16,3-10 11-16,-4 8-11 0,4-3 10 0,-3-5-10 0,3 2 0 0,0 3 8 15,-3-2-8-15,0 2 0 0,0 0 0 0,-3 2 0 16,3-1 0-16,-3 1 0 16,0-2-28-16,-6 8-6 0,6-5-1 0,-6 5 0 15,9 0-129-15,-3-8-25 0</inkml:trace>
  <inkml:trace contextRef="#ctx0" brushRef="#br0" timeOffset="14524.8">13539 984 1612 0,'0'0'144'0,"0"0"-116"0,0 0-28 0,0 0 0 16,0 0 117-16,0 0 18 0,0 0 3 0,0 0 1 15,0 0-65-15,9 0-13 0,0 0-2 0,0 0-1 16,0-5-24-16,0 2-5 0,0-2-1 0,0 0 0 16,0 2-11-16,3-7-2 0,-3 2-1 0,-1 2 0 15,1-2-14-15,0 3 0 0,-3-3 8 0,-3-2-8 16,0 2 0-16,0 0 8 0,0-3-8 0,-3 3 0 16,-3-5 10-16,0 5-10 0,0-3 10 0,-6-2-10 15,3 5 9-15,-6-2-9 0,4 2 8 0,-4 0-8 0,0 2 0 16,-3 6 8-16,0-5-8 0,-3 10 0 0,0 1 29 15,0 7 1-15,-2-5 0 0,2 5 0 0,-3 6-3 16,0-6-1-16,0 8 0 0,3 3 0 0,0-3-10 16,4 3-3-16,-1 2 0 0,6 1 0 0,0-6-13 0,6-3 0 15,0 9 8-15,3-9-8 0,0 4 0 0,6-9 0 16,0 0 0-16,6-2 0 0,0-3 0 16,2-3-10-16,4-10 2 0,3 5 0 15,0-8-47-15,0-3-9 0,0-2-1 0,2-6-1 16,4-2-102-16,0 0-21 0,3 2-4 0,-3-7-1 15,-1-6 56-15,1 6 11 0,0-6 3 0,-3-2 0 16,0 2 4-16,-1-8 2 0,1 3 0 16,-6 3 0-16,3 2 10 0,0-13 3 0,0 5 0 15,2-5 0-15,1 6 18 0,3 4 4 0,-3 4 1 0,9-9 0 0,-1 0 167 0,-8 16 34 16,-6-2 6-16,-3 5 2 0,-3 8 140 0,-3-1 28 16,-3 9 5-16,-6 0 2 0,0 5-128 0,0 0-26 0,0 0-4 15,-9 10-2-15,-3-2-59 0,-3 5-12 0,-3 1-3 16,0 4 0-16,-3-5-18 0,4 9-4 0,-4 1-1 0,6 4 0 15,-3 5-6-15,0 2-2 0,-3 6 0 16,0-3 0-16,-2 5-21 0,2 0-4 0,-3 1 0 0,-6 15-1 16,0-5-11-16,7-3 0 0,-1-2 0 15,3-6 0-15,6-2 0 0,3-1 0 0,3-7 0 0,6-5 0 16,0-1 0-16,3-5 0 0,6-2-14 16,0-1 5-16,3-10-79 15,3-2-15-15,3 2-3 0,0-14-685 0,3 4-137 0</inkml:trace>
  <inkml:trace contextRef="#ctx0" brushRef="#br0" timeOffset="15227.92">14054 931 403 0,'-9'14'36'0,"0"-9"-36"16,0 3 0-16,-2-3 0 0,2 3 401 0,0 5 74 16,-3-7 14-16,3 1 3 0,3 7-319 0,3-9-64 15,3 3-13-15,0-3-2 0,0-5-50 0,0 0-11 16,6 8-1-16,3-8-1 0,3 0-4 0,0 0-1 15,2-5 0-15,1 2 0 0,0-2-26 0,3 0 8 16,-3-3-8-16,0-6 0 0,0 7 10 0,-3-7-10 16,0 4 12-16,-1 2-12 0,-2-5 8 0,0-1-8 15,-3 1 0-15,0 0 0 0,0 0 0 0,-3-1 0 16,-3 1 8-16,0 0-8 0,0-6 0 0,-3 9 0 0,0 2 0 16,-3 3 0-16,0 2 0 0,-6 3 0 15,0 0 0-15,-5 8 0 0,-4-3 8 0,0 8 7 0,-3 1 1 16,-3 4 1-16,7-2 18 0,-1 8 3 0,0-3 1 15,3-2 0-15,6 2-39 0,0 3 0 16,3-3 0-16,3 5-8 0,0-7 8 0,3 7 11 0,3-7-3 0,0-3 0 16,3 2-8-16,6 1 0 0,-3-6 0 0,3-8 0 15,0 3 8-15,3-3-8 0,3 3 8 0,3-8-8 16,-3-5 0-16,5 2 0 0,1 3 0 0,-3-5-11 16,3-3 11-16,0-5-12 0,0 0 12 0,-3 2-12 15,-1-2-7-15,1 0-1 0,3-9-1 0,-3 9 0 16,-3-5 4-16,3 4 1 0,-3 1 0 0,-1 0 0 15,-5 0 16-15,3 7-10 0,-3-1 10 0,0 7-8 16,-3 0 8-16,-6 0 0 0,3 0 0 0,-3 0 0 16,0 0 0-16,0 2 9 0,0 9-1 0,0-3-8 15,-3 0 16-15,3 2-4 0,-6-2-1 0,3 5 0 16,-3 1-3-16,3-1-8 0,3-3 12 0,-6 4-4 0,6-1-8 16,-3 0 8-16,3-5-8 0,3 3 8 15,0-3-8-15,-3-8 0 0,0 0 0 0,6 5 0 0,0-5 0 0,3 0 0 16,3 0 0-16,0 0 0 0,0-11 0 0,6 3 0 15,0-5 8-15,-1 0-8 0,-2-6-16 16,6-2-6-16,0 8-1 0,0 2 0 16,0-2-12-16,-1 0-2 0,-2 0-1 0,0-1 0 15,-3 1 21-15,0 5 4 0,-3 3 1 0,-3-3 0 16,-3 8 12-16,-6 0 0 0,0 0 0 0,0 0 0 0,6 3 20 0,-3 2 9 16,-3 3 3-16,0 3 0 0,-6 2 18 0,3 0 4 15,0 0 1-15,-3 0 0 0,0 6-27 0,0-3-6 16,0 2-1-16,0-4 0 0,3-1 4 0,0 5 1 0,-3-4 0 15,3-1 0-15,3 0-14 0,3-5-2 0,3 3-1 16,0-3 0-16,3-3-9 0,0-5 0 16,0 2 0-16,3-4 0 15,0 2-102-15,-1-5-22 0,1 5-5 0</inkml:trace>
  <inkml:trace contextRef="#ctx0" brushRef="#br0" timeOffset="16213.59">15289 1140 748 0,'0'0'67'0,"0"0"-54"16,0 0-13-16,0 0 0 16,0 0 188-16,0 0 36 0,9 0 6 0,-6-5 2 0,3 5-119 0,0-8-23 15,0 8-5-15,0-5-1 16,3 0-19-16,-3 2-4 0,0-2-1 0,0-3 0 16,3 2-28-16,0-2-7 0,3 3-1 0,-3-3 0 0,3-2-15 0,-1 2-9 15,-2 0 10-15,3 2-10 0,3-7 8 0,-3 0-8 16,-3 0 0-16,-3 0 9 0,0-1-9 0,-3 1 8 15,0 3-8-15,-3-4 8 0,-3 1-8 0,-3 5 10 16,-3-5-10-16,-6 0 10 0,0 7 1 0,-3-2 0 16,-5 3 0-16,2 5 0 0,-6 0 33 0,-3 5 6 15,0 3 2-15,1 0 0 0,-1 11-4 0,3-6-1 16,0 6 0-16,4-1 0 0,-1 3-2 0,3-2 0 16,0 2 0-16,3 3 0 0,3-3-25 0,3 5-6 15,3-7-1-15,4 2 0 0,2 3-13 0,6-3 0 16,5-2 0-16,4-6 0 0,0 0 0 0,3-5 0 0,0 3 0 15,3-11 0-15,6 0 0 0,2 0 0 0,4-6 0 16,0 1 0-16,3-8-16 0,0 0 0 0,-1-6 0 16,4-2 0-1,-3 0-22-15,2-3-4 0,-5-3-1 0,3 1 0 16,-6-6 0-16,2 0 0 0,-2-2 0 0,0 2 0 0,3-2 34 0,-3-6 9 0,-1 3 0 16,1-3 0-16,-3-5-28 15,-6 14 0-15,3-4-1 0,0-4 0 0,-1-6 29 0,1 10-9 0,3 4 9 0,-3-1 0 16,-6 5 0-16,6-4 0 0,-7 4 12 0,-2 6-4 15,-3 8 24-15,-3-1 6 0,0 4 1 0,-3 2 0 16,-3 3 6-16,3-3 2 0,-3 8 0 0,0 0 0 16,0 0-11-16,0 0-1 0,-6 13-1 0,-3-5 0 15,0 5-10-15,-3-2-1 0,1-3-1 0,-7 10 0 0,-3-2-2 0,3 8 0 16,-3 10 0-16,3-2 0 0,-3 0-4 0,-2 7 0 16,-1 1-1-16,-3 0 0 0,6-3-3 0,-6 3-1 15,7-1 0-15,-10 14 0 0,6-8-11 0,3 0 0 16,3-5 9-16,3-8-9 0,9 2 0 0,1-8 0 15,2 1 0-15,6-3 0 0,2-8 0 0,1 2 0 16,0-7-10-16,3 2 10 16,3-10-113-16,3 2-16 0,0-10-3 0,6 2-694 15,0-2-138-15</inkml:trace>
  <inkml:trace contextRef="#ctx0" brushRef="#br0" timeOffset="16959.95">15855 1003 2016 0,'0'0'179'0,"-9"8"-143"0,0-3-36 16,3 3 0-16,0-3 75 0,0 3 8 0,6-8 1 0,-3 5 1 15,3-5-11-15,0 0-2 0,0 0-1 0,0 0 0 16,0 0-19-16,0 0-4 0,3 0-1 0,6 0 0 16,-3 0-27-16,3-5-6 0,3 5-1 0,0 0 0 15,0-8-13-15,3 3 9 0,-3-3-9 0,3-3 8 16,-4 3-8-16,1 1 0 0,0-7 9 0,0 4-9 15,-3-3 8-15,-3 5-8 0,3-6 8 0,-3 1-8 16,-3 0 0-16,0 8 0 0,-3-9 0 0,-3 6 8 16,0 3-8-16,-3 0 8 0,0 5-8 0,-3 0 8 15,-6 5-8-15,0 0 8 0,-6 9-8 0,1-1 8 16,-4 0 17-16,3 0 4 0,0 9 1 0,6-4 0 16,-3 1-14-16,6-4-4 0,-2 4 0 0,5-1 0 0,3-4-12 15,0 4 11-15,3-5-11 0,3 9 10 0,6-9-10 16,0 0 0-16,0-2 0 0,3-3 0 0,5 0 0 0,1-3 0 15,3 0 0-15,6-5 0 0,0-5 0 0,0 5 0 16,-1-8 0-16,-2-3 0 0,3-2-24 0,-3 0 4 16,6-6 0-16,-6 3 0 15,-1-2-10-15,1-1-2 0,3 1 0 0,0 5 0 0,0-3 15 0,-3 5 2 16,-4 3 1-16,1-5 0 0,-3 5 14 0,-6 3 0 16,-6 5 0-16,0 0 0 0,-3 0 0 0,0 0 0 15,-3 5 0-15,0 8 0 0,-3-5 35 0,-3 5 6 16,-3 6 2-16,0-6 0 0,-3 0-27 0,7 1-6 15,-4-1-1-15,6 0 0 0,-6 6 7 0,6-6 0 16,3 0 1-16,0-5 0 0,-3 3-17 0,6-3 0 0,0 0 8 0,0-3-8 16,6 3 0-16,-6-8 0 15,0 0 0-15,6 5 0 0,6-5 0 0,0-8 0 0,0 3 0 16,2-3 0-16,4-3 0 0,0-2 0 0,0 0 0 0,0 0-12 16,6-1-4-16,-3-4 0 0,-1 2 0 15,4-3 0-15,-6 1 16 0,3 5-12 0,-3-1 12 0,-3 7-12 31,-1-7-16-31,-2 4-4 0,-3 7 0 0,3-2 0 0,-12 5 32 0,0 0 0 0,0 0 0 0,0 0 0 16,0 0 0-16,6 5 0 0,-3-2 0 0,0 7 0 16,0-2 20-16,-3-2 9 0,-3 7 3 0,0 0 0 0,0-5-10 15,0 5-2-15,-3-2 0 0,3-3 0 0,-3 5-20 16,3-5 9-16,0 2-9 0,0-2 0 0,0-2 12 0,0-4-4 16,0 9 0-16,3-8-8 0,0-3 0 0,0 0 0 15,0 10 0-15,3-7 0 0,-3 7 0 0,3-4 0 16,-3-6 0-16,0 0 0 0,3 8 0 0,-3-8 0 15,0 0 0-15,0 0 0 0,0 0 0 0,0 0 0 16,9 0-11-16,-9 0 11 16,6 5-131-16,0-10-19 0,0 5-4 0</inkml:trace>
  <inkml:trace contextRef="#ctx0" brushRef="#br0" timeOffset="17626.16">16432 1109 691 0,'0'0'61'0,"0"0"-49"16,0 0-12-16,0 0 0 0,0 0 216 0,0 0 41 16,-5-6 8-16,5 6 2 0,0 0-117 0,0 0-23 15,-6-2-5-15,6 2-1 0,0-6-49 0,3-2-9 16,0 3-3-16,2 0 0 0,1-3-30 0,0-5-6 15,3 5-2-15,0-3 0 0,0 3-7 0,3-2-2 16,-3-4 0-16,3 6 0 0,0 1 3 0,0-7 0 0,0 9 0 0,-3-8 0 16,2 8-6-16,-2-3-1 15,0 2 0-15,0 6 0 0,-3 0 35 0,3 0 6 0,-3 0 2 0,-3 6 0 16,3-1-24-16,-3 3-5 16,0-3-1-16,-3 3 0 0,0 5 18 0,-3-5 4 0,3 3 1 15,0 2 0-15,-6 0-36 0,3-5-9 0,3 3 0 0,3 2 0 16,-6 0 0-16,3 0 12 0,-3-5-12 0,3 0 12 15,3 3-12-15,0 2 0 0,-3-5 0 0,6-3 0 16,0 9 0-16,-3-9 0 0,3 3 0 0,3-8 0 16,3 5 0-16,-3-2 0 0,0-3 8 0,5 0-8 15,1-3 0-15,0-2 0 0,-6 0 0 0,3 2 0 16,-3-2-122-16,3-3-23 0,3-3-5 0,-3 3-1021 16</inkml:trace>
  <inkml:trace contextRef="#ctx0" brushRef="#br0" timeOffset="18331.28">17641 606 979 0,'0'0'87'0,"0"0"-70"16,-9 0-17-16,3 0 0 0,6 0 264 0,-9 13 50 15,-3-5 10-15,-3 11 1 0,-2-6-230 0,2 5-47 0,-3 4-8 0,3 1-3 16,-3 4 10-16,0-1 1 0,0 1 1 0,3-1 0 16,-2 6-32-16,-1 2-6 15,3 3-2-15,0-5 0 0,0 2-9 0,0-2 10 0,0 0-10 0,6-6 10 16,6 1-10-16,-3-1 0 0,0-7 0 0,3-6 0 31,6 0-42-31,3-5-10 0,-3 0-3 0,-3-8 0 0,9 0-173 0,6-2-36 0,6-17-6 16,-3-2-486-16</inkml:trace>
  <inkml:trace contextRef="#ctx0" brushRef="#br0" timeOffset="18692.24">17620 611 403 0,'-9'-32'17'0,"12"19"5"0,3 0-22 0,-3 0 0 16,-3 0 0-16,-3-1 0 0,3 1 324 0,3 2 60 15,0 4 12-15,-3 1 2 0,-6-2-220 0,3 3-44 16,6-3-9-16,0 8-1 0,-6-5-54 0,6 5-10 16,3-3-3-16,3-2 0 0,3 5-33 0,3-5-6 15,3 5-2-15,2-8 0 0,4 8-3 0,3-6-1 16,0 6 0-16,0-8 0 0,-4 3-12 0,1 5 8 16,0-8-8-16,3 3 0 0,-6 0 0 0,6 2 8 15,-1-2-8-15,1-1 0 0,0-2 0 0,-3 8 0 16,-6-5 8-16,-1 5-8 0,1 0 0 0,-6 0 0 15,-6 0 0-15,-6 0 0 0,0 0 0 0,0 13 0 16,-6-2 0-16,0 2 0 0,-6 3 0 0,0 8 0 16,-2 2 0-16,-4 1 0 0,3-1 20 0,-3 11 8 0,0-2 2 15,0-4 0-15,0 4-14 0,-2 2-2 0,5-3-1 16,-9 11 0-16,3 0-5 0,3-5-8 0,0 5 11 0,3-5-11 16,-2-6 8-16,5 6-8 0,3-3 0 0,-3-6 0 15,3 4 8-15,3-9-8 0,0 1 0 16,3-3 0-1,0-3-28-15,3-3-8 0,0 1-3 0,0-6 0 16,3-5-126-16,0 5-26 0,0-8-5 0,-3 3-784 0</inkml:trace>
  <inkml:trace contextRef="#ctx0" brushRef="#br0" timeOffset="18882.93">17483 1029 2253 0,'-9'-5'100'0,"6"5"20"0,0-8-96 0,0 3-24 16,-3 5 0-16,3-8 0 15,3 2 58-15,0-1 6 0,0 1 2 0,0-2 0 0,3 3-8 0,6 0-2 16,-3 2 0-16,3-2 0 0,6 0-23 0,3 5-5 16,6-3 0-16,-3-2-1 0,-4-1-9 0,10 6-2 15,6-5 0-15,3 2 0 0,-1 3-16 0,1 0 0 16,-3 0-8-16,0 0 8 16,-7 0-55-16,1 0-5 0,0 0 0 0</inkml:trace>
  <inkml:trace contextRef="#ctx0" brushRef="#br0" timeOffset="19145.23">18525 294 1785 0,'-6'-3'159'15,"0"3"-127"-15,-3 3-32 0,0 2 0 0,0 0 145 0,-3 3 23 0,-5 0 5 0,-1 5 1 16,3 6-78-16,0-6-16 0,-3 11-4 0,0-3 0 15,3 11-28-15,0-6-5 0,1 6-2 0,-7 8 0 16,0-6 1-16,0 6 0 0,0 5 0 0,0-8 0 16,1 8-33-16,-4 8-9 0,6 0 0 0,3-8 0 15,0 2 0-15,9-10 0 0,0-2 0 0,3 2 8 16,3-8-8-16,3-3 0 0,3-2 0 0,3-3-8 16,3-2-94-16,0-1-18 0,21-2-812 15,-16-10-13-15</inkml:trace>
  <inkml:trace contextRef="#ctx0" brushRef="#br0" timeOffset="19411.56">18814 378 2304 0,'0'0'204'0,"0"0"-163"15,-9 0-33-15,3 6-8 0,-3-6 52 0,-3 5 9 16,3 3 2-16,-6-3 0 0,0 8 17 0,0 1 3 15,4-1 1-15,-1 5 0 0,-6 4-33 0,0 4-7 16,3 6 0-16,-3-6-1 0,3 9-28 0,-3 2-6 16,4-6-1-16,-7 17 0 0,0 2-8 0,3-10 0 15,0 0 0-15,3 5 8 0,0-6-8 0,3-7 0 16,1 2-10-16,5-2 10 16,0-5-50-16,0-1-4 0,0 1-1 0,3-6 0 15,0-3-87-15,3 1-18 0,0-6-3 0,0-5-1 16,3 3-3-16,-3-9-1 0,0-2 0 0,0 0-649 0</inkml:trace>
  <inkml:trace contextRef="#ctx0" brushRef="#br0" timeOffset="20034.03">18409 966 1839 0,'0'-13'81'0,"0"5"18"0,-6 2-79 0,3-2-20 0,0 8 0 0,0-5 0 16,-3 0 136-16,0 2 23 0,0-2 5 0,3 5 0 16,3 0-58-16,0 0-12 0,0 0-2 0,0 0-1 15,0 0-57-15,0 0-11 0,0 0-3 0,0 0 0 16,9 0-20-16,3 5 0 0,0-5 0 0,3 0 0 0,3 3 0 0,3 2 0 15,2-5 0-15,1 0 0 0,9 0 0 0,0 5-10 16,-4-5 10-16,1 0-13 16,-3 0-35-16,-3 0-8 0,-3 0 0 0,-1-5-1 15,-2 5 4-15,-6 5 1 0,-3-5 0 0,0 0 0 0,0-5 35 0,0 5 7 16,0 0 2-16,0 0 0 0,-3-5 8 0,3 2-10 16,-3-2 10-16,-6 5-10 0,6-5 21 15,-3 2 4-15,5-8 1 0,-5 3 0 0,-3 3-2 16,3-3 0-16,0 0 0 0,0 3 0 0,-3-3 2 0,0-3 0 15,0 3 0-15,-3 3 0 0,3-3 0 0,-6 3 1 16,3 0 0-16,-2 2 0 0,-1 3 15 0,0-5 2 16,-3 5 1-16,0 5 0 0,0-5-12 0,-3 8-3 15,0-3 0-15,0 3 0 0,0 5-6 0,-3-2-2 16,3 2 0-16,1 0 0 0,-1 3 16 0,0 3 4 16,6-1 0-16,0 4 0 0,3-4-32 0,3 3 0 15,3 3 0-15,3-8 0 0,3 2 0 0,0 1 0 16,3-1 0-16,-1-4 0 0,7-1 0 0,-3-5 0 15,3-3 0-15,0-2 0 16,6-3-59-16,-1 0-17 0,1-3-4 0,0-2-1 16,-3 0 0-16,3-3 0 0,-3 0 0 0,-1-6 0 0,1 9 47 0,-3-3 10 15,0-2 1-15,-3 2 1 0,0 8 22 0,-3-8 0 16,-3 2 0-16,0 6 0 0,-1 0 45 0,-8 0 7 0,0 0 2 16,0 0 0-16,0 0 8 0,0 6 2 0,0 2 0 0,-3 0 0 15,-5 2-1-15,2-2 0 0,0 0 0 0,0 3 0 16,0 2-41-16,3-5-8 0,0-3-2 0,3-5 0 15,0 0-12-15,0 0 0 0,9 8 0 0,-3-8 0 16,3 0 0-16,0 0 0 0,2-8 0 0,1 3 0 16,0-3 12-16,0-5-3 0,-3 7-1 0,0-7 0 15,-3 5-8-15,3-5-11 0,3 0 3 0,3-6 0 0,-6 6 8 16,3-6 0-16,-1 6 0 0,1 0 0 0,3-5-12 16,0 4 0-16,-3 1 0 0,6 0 0 15,3 0-100-15,0-6-21 0,-4 11-4 16</inkml:trace>
  <inkml:trace contextRef="#ctx0" brushRef="#br0" timeOffset="20799.03">19632 1101 1555 0,'0'0'138'16,"0"0"-110"-16,0 0-28 0,0 0 0 0,0-6 66 0,0-2 8 15,0 8 2-15,0-5 0 0,3 0 0 0,-3-3 1 16,6 3 0-16,-3 2 0 0,3-2-17 0,0-3-3 16,-3-3-1-16,6 3 0 0,0-5-7 0,0 0-1 15,3 0-1-15,3-1 0 0,0 4-23 0,5 2-5 16,1-5-1-16,3-1 0 0,0 9-8 0,0-3-2 16,-4 3 0-16,1-3 0 0,-6 8-8 0,0-5 0 15,3 10 0-15,-6-5 8 0,-3 8-8 0,-3-3 0 0,0 3 0 0,-3 0 0 16,-3 3 10-16,-3 2-10 0,-3 0 12 0,0 0-12 15,0 0 16-15,-3 1-3 0,0-1-1 0,-3 0 0 16,3 6 8-16,-3-6 0 0,0 0 1 0,0-5 0 16,6 3 0-16,1-3 0 0,-1 0 0 0,3 2 0 15,3-10-10-15,0 0-3 0,0 0 0 0,9 0 0 16,-1-5-8-16,7 5 0 0,-3-8 0 0,6-3 8 16,0 3-8-16,3-5 0 0,3 5 0 0,2-5 0 15,-2-6-12-15,0 6-4 0,0-5 0 0,0-1-1 16,2 3-20-16,-2 3-4 15,0 0-1-15,-3-6 0 0,-9 6 21 0,6 3 4 0,2 2 1 0,-5 0 0 16,-3 2 16-16,0 6 0 0,-6-5-8 0,0 5 8 16,-6 0 0-16,0 0 16 0,0 11-4 0,-6-3 0 0,3 5 21 15,-6-8 4-15,0 8 1 0,0-5 0 0,3 6-9 16,-3 4-1-16,4-5-1 0,-1 0 0 0,3 6-7 0,0-3-2 16,0 0 0-16,0-3 0 0,3 0-10 0,3 0-8 15,0 1 9-15,0-6-9 0,-3-3 0 0,9 3 0 16,2 0 0-16,7-3 0 15,-3 0-126-15,3-5-31 0,0 0-7 0</inkml:trace>
  <inkml:trace contextRef="#ctx0" brushRef="#br0" timeOffset="21325.62">20623 1074 1094 0,'0'0'97'0,"-2"3"-77"0,-4 2-20 0,6-5 0 16,0 0 284-16,0 0 52 0,0 0 12 0,0 0 1 16,0 0-250-16,0 0-51 0,0 0-9 0,0 0-3 15,0 0-15-15,8-5-3 0,1 2-1 0,3-2 0 16,-3-3-9-16,0 3-8 0,3-9 9 0,0 9-9 16,0-3 0-16,0-2 8 0,-3 2-8 0,3-6 0 15,-3 1 0-15,2 0 0 0,-8 0 0 0,3 0 0 16,-3-6 0-16,0 6 0 0,-3-6 0 0,-3 3 0 15,-6 6 8-15,3 2-8 0,-2 0 0 0,-4 3 0 16,-3-1 29-16,-3 6 0 0,-3 6 0 0,0-1 0 16,-3 3 36-16,-2 0 7 0,-1 2 2 0,0 4 0 15,0 2-36-15,3 2-7 0,1-5-2 0,5 6 0 16,0-1-11-16,6-4-2 0,3-1-1 0,3 3 0 16,3 2-15-16,0 1 0 0,6-1 0 0,3-5 0 15,-3 3 0-15,9-2 0 0,3-4 0 0,3 3 0 16,0-7-8-16,2-4-5 0,1-2-1 0,0-2 0 0,3 2-7 15,-3-6-2-15,0-7 0 0,2 8 0 16,-5-8-25-16,3-1-4 0,0 1-2 16,-3-5 0-16,3 2 31 0,-4 5 7 0,-2 3 0 0,-3-5 1 15,0 2 15-15,-3 3 0 0,0 3 9 0,-3 3-9 16,-6-4 32-16,0 6 1 0,0 0 0 0,0 0 0 0,-9 0 11 0,0 6 1 16,0 1 1-16,0 7 0 0,0-6-18 15,3 5-3-15,3-3-1 0,-3 9 0 0,1-6-16 0,5 0-8 16,2 1 0-16,1-6 8 0,6 0-8 0,0 2 0 15,0-7 0-15,6 2 0 16,0-5-65-16,0 5-12 0,-15-5-3 0,18-5-796 0,3 0-160 16</inkml:trace>
  <inkml:trace contextRef="#ctx0" brushRef="#br0" timeOffset="21691.4">21240 926 1785 0,'-6'0'159'16,"0"0"-127"-16,0 5-32 0,3-5 0 16,3 0 180-16,-3 0 31 0,3 0 5 0,0 0 2 15,0 0-132-15,0 0-26 0,0 0-6 0,0 0-1 0,6 0-29 0,6-5-5 16,0-3-2-16,-3 8 0 16,2-5-17-16,-5-3 0 0,-3 3 0 0,3-3 0 0,0 2 32 0,0 1-1 15,-3-3 0-15,-3 3 0 0,3-3-31 0,-3 3 0 16,0-3 0-16,0-3 0 0,0 3 8 0,-3 0-8 15,-3 3 0-15,-6 0 9 0,0 2-9 0,-2 3 0 16,-1 0 0-16,-6 8 0 0,0-3 19 0,-3 3 5 16,3 5 0-16,3 1 1 0,-2-4 19 0,-1 6 3 15,0 3 1-15,3-1 0 0,3-5-32 0,-3 9-7 16,6-4-1-16,1 3 0 0,-1-2-8 0,6 2 10 16,-3-3-10-16,6 6 10 0,3-11-10 0,3 9 0 15,3-9 0-15,0 0 0 0,6-2 0 0,-1 2 0 0,4-5 0 16,0-3 0-1,3-2-59-15,0 2-10 0,6-5-3 0,0-5 0 16,2 2-95-16,-2-7-19 0,3 2-4 0,-3 0-1 0</inkml:trace>
  <inkml:trace contextRef="#ctx0" brushRef="#br0" timeOffset="22246.46">21841 527 2790 0,'-15'-6'61'0,"9"6"13"0,0 6 2 16,0-6 3-16,0 7-63 0,3-1-16 0,0 2 0 0,3-8 0 15,0 0 38-15,0 0 5 0,9 5 1 0,3-5 0 0,3-5-23 0,3 2-4 16,0-2-1-16,3-1 0 0,-4-1-16 0,1-4 10 16,3 3-10-16,3-5 8 0,3 0 4 0,-1-1 0 15,1 1 0-15,-3 0 0 0,3 0-12 0,0 2-16 16,-1-2 4-16,-5 5 1 0,-6-5 11 0,-3-1 0 15,3 6 0-15,-3-5 0 0,0-3 0 0,-3 3 0 16,-3 0 0-16,0 0 8 0,-3-1-8 16,-6 7 0-16,-6-1 0 0,-3 2 0 0,-6 1 15 0,-6 10 5 15,-9 1 0-15,1 7 1 0,-4 0 15 0,0 0 4 16,0 8 0-16,-2-2 0 0,-4 2 3 0,-3 3 1 16,1 10 0-16,5-2 0 0,0 8-33 0,1 5-11 15,2 0 0-15,0-3 9 0,1 0-9 0,5 6 10 16,0-8-10-16,-6 18 10 0,4-8-10 0,8-2 0 0,6-8 0 15,9-3 0-15,6-8 0 0,3 0 0 0,6-8 0 16,3-3 0-16,6-2-12 0,0-2-2 16,-1-9 0-16,7 0 0 0,-3-5-9 0,3-5-1 0,0-8-1 0,6-1 0 15,-1 6 1-15,4-10 0 0,3 5 0 0,-3-1 0 16,-1-4 24-16,-2-1-8 0,0 4 8 0,-6 1 0 16,-3 1 0-16,0 8 0 0,-6 0 0 0,-4-3 0 15,1 8 0-15,-9 0 8 0,3 5 0 0,0 3 0 16,-3-3 33-16,-3 8 7 0,-3 1 2 0,0-1 0 15,3 0-34-15,0 0-6 0,1 6-2 16,2-6 0-16,2 0-8 0,1 3 0 0,3-5 0 0,3 2 0 16,-3-5 0-16,3 5-11 0,3-8 3 0,-3 1 0 15,3-4-37-15,0-2-7 16,0-2-2-16,3 2 0 0,3-6-150 0,-4-4-31 0,19-11-5 16,-12 7-2-16</inkml:trace>
  <inkml:trace contextRef="#ctx0" brushRef="#br0" timeOffset="23765.07">12149 1799 1407 0,'0'0'62'0,"0"0"14"0,0 0-61 0,0 0-15 0,0 0 0 16,0 0 0-16,0 0 88 0,0 0 16 15,0 0 2-15,3 0 1 0,3 0-21 0,0 0-4 16,3-5-1-16,3 5 0 0,-3 0-36 0,3 0-7 16,3-5-2-16,0 2 0 0,-1 3-12 0,1-5-4 0,3 5 0 0,-3-8 0 15,3 2-9-15,-3-2-3 16,0-2 0-16,0 2 0 0,-1 0-8 0,1-5 12 0,-3 8-12 0,-3-9 12 16,3 4-12-16,0 2 0 0,-3-5 0 0,0 5 0 15,-3-3 8-15,-3 3-8 0,0 0 12 0,-3-5-4 16,-3 2-8-16,0 3 0 0,-3-5 0 0,0 8 0 15,0-3 0-15,-3 3 0 0,0-3 0 0,-3 8 0 16,3 0 24-16,-6 8-1 0,-3-3 0 0,1 3 0 16,-10 5 10-16,0 0 3 0,-3 6 0 0,1-1 0 15,-1 4 1-15,0 4 1 0,-3 6 0 0,3-1 0 16,1 9-24-16,2 0-5 0,3 0-1 0,0-3 0 16,0 5-8-16,4 0 0 0,2-2 0 0,0-6 0 0,0 3 0 15,-3-2 0-15,3 4 0 0,1-7 0 16,-1 0 0-16,0-6 0 0,3 4 8 0,0-7-8 0,0 4 0 15,3-9 0-15,-3-2 9 0,3 0-9 0,4-3 11 16,-1 1-3-16,0-7 0 0,3-1 0 0,3-6-8 0,3 0 0 16,0 0 0-16,3-6 0 0,3-1 0 0,6-12 0 15,-1 6 9-15,7-6-9 0,3-2 0 0,3 3 0 16,3-9 0-16,-3 1 0 0,2 2 0 0,-2 3 0 16,6 0 0-16,0-3 0 0,-1 3 0 0,-2 7-10 15,3 1 10-15,-6 0 0 0,-3 0 0 0,0 7 0 16,-4 6 0-16,1-5 0 0,-3 5 0 0,-3 5-12 15,0 1 12-15,-6-4-13 0,0 4 13 0,0-1 0 16,-6 8 0-16,-3-5 0 0,0 0 0 0,-3 3 0 16,0 2 0-16,-3 0 0 0,3-5 0 0,-3 5 0 0,-3 0 0 15,3 1 0-15,-6-4 0 0,1 3 0 0,2-5 0 16,0 3 0-16,-3-3 0 0,3-3 0 0,0 3 0 0,0-3 0 16,3-5 0-16,0 0 0 0,9 0 0 15,-9 0 0-15,9 0 8 0,-3-5-8 0,-3-3 0 0,3 3 0 16,3-3 0-16,3 3 0 0,0-6 0 0,0 8 0 15,-3 3 0-15,0 0 0 0,9-5 0 16,-9 5 0-16,3 5-10 0,0 3 10 0,0 3-10 0,0 0 10 16,-3 4 0-16,0-1 0 0,0 2 0 0,3 2 0 15,3-5 0-15,3 6 0 0,-3-6 0 0,6-5 0 16,3 3 0-16,0-11 0 0,0 2 0 0,5-2 0 16,4-2-43-16,6-4-2 0,0-4-1 0,-1-1-740 15,4-2-148-15</inkml:trace>
  <inkml:trace contextRef="#ctx0" brushRef="#br0" timeOffset="24030.6">12878 1468 2134 0,'-5'-2'47'0,"2"-3"9"0,0 5 3 0,-3 0 1 0,3 0-48 0,-3 0-12 16,0 5 0-16,-3 3 0 0,3 0 24 0,-3 2 3 15,0 6 0-15,0 3 0 0,0 4 8 0,-3 4 1 16,0-1 1-16,-3 1 0 0,-2 5-5 0,2 2 0 16,-6-2-1-16,0 7 0 0,-3 1-23 0,0 5-8 15,-2 0 0-15,2 0 9 0,-3 3-9 0,3-3 12 16,9-6-12-16,0-2 12 0,1 3-12 0,2-6 0 0,3-2 9 16,3-5-9-16,0-1 0 0,6-5-10 0,0-2 1 0,6-1 0 31,3-4-192-31,-3-9-39 0,11 3-7 0,1-8-1 0</inkml:trace>
  <inkml:trace contextRef="#ctx0" brushRef="#br0" timeOffset="24560.31">12768 2249 1854 0,'0'0'40'0,"0"0"9"0,0 0 2 0,0 0 1 0,0 0-41 0,-3 8-11 0,3-8 0 0,0 0 0 0,0 0 79 15,0 0 13-15,0 0 4 0,9 5 0 0,-3-2-34 0,0-3-6 16,3-3-2-16,-3 3 0 0,3-5-26 0,3 0-4 16,-3-3-2-16,0 0 0 0,3-3-6 0,-3 3-2 15,3-2 0-15,-4-1 0 0,7 0-14 0,-6-2 0 16,0 0 0-16,-3 0 0 0,3-6 8 0,-6 6-8 16,3-3 11-16,-6 0-11 0,0 0 9 0,-6 3-9 15,0 0 0-15,-3 0 9 0,0 2-9 0,-3 6 0 16,-3 2 9-16,1 3-9 0,-4 8 38 0,-3 3 3 15,-3-3 1-15,-3 5 0 0,-3 5-8 0,1 4-2 16,2-4 0-16,0 1 0 0,3 7 0 0,1-5 0 16,2 3 0-16,9 3 0 0,0-6-20 0,3 0-4 15,0 3 0-15,6-6-8 0,3 3 8 0,3-7-8 0,6 4 0 0,0-5 0 16,6-5 0-16,0-2 0 0,3-1 0 16,-1-5 0-16,7 0 0 0,0-5 0 0,0-1 10 15,3-7-10-15,-7 5 0 0,4-5-12 0,0-6 0 16,0 1 1-1,-3-3-27-15,0 7-6 0,-4-4 0 0,4-1-1 0,-6 4 27 0,0 1 6 0,-3 1 0 16,-3 8 1-16,0-6 11 0,-6 9 0 0,-3 2 0 0,0 0 0 16,0 0 11-16,-6 0 4 0,-3 7 1 0,0-1 0 15,0 2 28-15,0 5 7 0,0 0 1 0,0 6 0 16,0-6-34-16,3 5-6 0,0-4-2 0,3-1 0 16,0 0-10-16,3 0 0 0,3 1 0 0,0-6 8 15,3 2-8-15,0 3 0 0,0-10 0 0,6 2 0 0,3-5-8 16,0 0-4-16,6-5-1 0,-3 2 0 15,5-2-178 1,-2-3-35-16,0-5-7 0</inkml:trace>
  <inkml:trace contextRef="#ctx0" brushRef="#br0" timeOffset="25030.24">13399 2066 1605 0,'0'0'35'0,"0"0"7"0,0 0 2 0,0 0 2 0,0 0-37 0,0 0-9 16,0 0 0-16,0 0 0 0,0 0 60 0,0 0 11 16,0 0 1-16,0 0 1 0,0 0-20 0,0 0-4 15,0 0-1-15,6-5 0 0,0 5-16 0,-3-5-3 16,0 2-1-16,3-2 0 0,-3 5 1 0,-3 0 0 16,0 0 0-16,0 0 0 0,0-8 3 0,0 8 0 0,-3-5 0 0,-3 5 0 15,3-8 28-15,-6 8 5 0,3 0 2 0,-6 2 0 16,1 4-3-16,-1-1 0 0,0-2 0 0,-3 7 0 15,0-7-7-15,0 7-1 0,-3-2-1 0,3-2 0 16,-3 7-37-16,4-8-7 0,-1 6-2 0,3-1 0 16,3-2-9-16,3 3 0 0,0-3 0 0,6 5 0 15,0-8 0-15,3 3 0 0,3 5 0 0,3-7 0 16,3-1 0-16,0 3 0 0,0-3 0 0,-1-2 0 16,1 2 0-16,3 1 0 0,-3-4 0 0,-3 3 0 15,3 1-19-15,-3-4 1 0,0 4 0 0,0-1 0 16,-3-2 5-16,0 2 1 0,-3 0 0 0,0 3 0 0,-3-3 12 15,0 3 0-15,-6 0 0 0,3-2 0 16,-3 2 0-16,0 2 0 0,-3-5 0 0,0 9 0 0,-3-6 0 16,0 5 0-16,-3-8 0 0,-3 8 0 0,1-5 0 0,-4 0 0 15,-3 3 0-15,0-3 0 0,-3 0 0 0,3 2 13 16,4-4-2-16,-1-4-1 0,-3 3-10 0,0 1 10 16,3-4-10-16,1-2 10 0,2-2-10 0,6-4 0 15,0 1 0-15,3-3-888 16,6-5-179-16</inkml:trace>
  <inkml:trace contextRef="#ctx0" brushRef="#br0" timeOffset="25866.12">13780 2074 403 0,'9'0'17'0,"-6"0"5"0,6-5-22 0,-3 2 0 16,0 3 0-16,3-5 0 0,0 5 44 0,-6-8 4 15,3 8 0-15,0-5 1 0,-6 5 81 0,0 0 16 16,0 0 3-16,0 0 1 0,0 0-25 0,0 0-5 16,0 0 0-16,0 0-1 0,0 0-16 0,0 0-3 0,0 0-1 0,0 0 0 15,0 0-22-15,-6 5-4 0,6-5-1 0,0 0 0 16,-6 0-17-16,6 0-4 0,-9 0-1 0,9 0 0 15,0 0-8-15,-3 0-2 0,-3 0 0 0,6 0 0 16,-6-5-25-16,3 5-6 0,-3 0-1 0,6 0 0 16,-6-5-8-16,0 2 10 0,-3 3-10 0,0 0 10 15,-2 3 6-15,2 2 0 0,-3-5 1 0,-3 5 0 16,3-2 14-16,-3 2 2 0,-3 3 1 0,0-3 0 16,0 3-11-16,1 3-3 0,2-6 0 0,3 3 0 15,-3-3-12-15,6 3-8 0,0 0 8 0,3 3-8 16,3-3 0-16,3-3 0 0,0 3 0 0,6 0 0 15,6 3 0-15,0-4 0 0,0-1 0 0,3-4 0 0,0 4 0 16,2 2 0-16,1-3 0 0,-3 0 0 16,3 3 0-16,-3-3 0 0,-3 1 0 0,3 7-8 0,-6-5-4 0,-3 0 0 15,0 2 0-15,-3-2 0 0,-3-2-9 0,0 2-3 16,-3 5 0-16,-6-3 0 0,0-2 32 0,0 6 7 16,-6-6 1-16,-3 2 0 0,0-2-16 0,-3-3 0 15,-3 3 0-15,-2-2 0 0,2-4 0 0,3 1 0 16,-3-3 0-16,0 2 0 0,1-2 0 0,-1 6 0 15,3-12 0-15,0 6 0 0,0-2 9 0,3-1-1 16,4 1 0-16,2-4 0 0,3 6-8 0,0-8 0 16,3-2 0-16,3 7 0 0,3-7 0 0,0 2-11 15,6 0 3-15,6 2 0 16,0-2-128-16,3-5-26 0,5 8-5 0,1-8-873 0</inkml:trace>
  <inkml:trace contextRef="#ctx0" brushRef="#br0" timeOffset="26069.83">14123 2074 403 0,'0'0'36'0,"0"0"-36"0,-6 8 0 0,-3 3 0 16,3 2 384-16,-9-5 71 0,3 3 13 0,-6 4 4 16,0 4-286-16,0 0-57 0,4-6-11 0,-1 5-2 15,0 3-76-15,0-2-14 0,0-6-3 0,3 3-1 16,0 0 9-16,3-3 1 0,0 0 1 0,6 1 0 15,-3-6-33-15,6 0-11 0,-3 2 0 0,3-2 0 16,0-8-116-16,6 0-23 0,0 0-5 0</inkml:trace>
  <inkml:trace contextRef="#ctx0" brushRef="#br0" timeOffset="26244.92">14260 1773 2422 0,'-18'0'108'0,"12"2"21"0,-6 4-103 0,3-1-26 16,0 3 0-16,0-3 0 0,3 3 0 0,0-3 8 15,3-2-8-15,0 2 0 0,6 6 0 0,0-3 0 16,6-3 0-16,-3 3-723 16,3-3-137-16</inkml:trace>
  <inkml:trace contextRef="#ctx0" brushRef="#br0" timeOffset="26793.45">14349 2204 1555 0,'-12'5'68'0,"12"-5"16"0,-6 3-68 0,3 2-16 0,3-5 0 0,0 0 0 15,0 0 132-15,0 0 24 0,0 0 4 0,0 0 0 16,0 0-94-16,0 0-19 0,9-5-4 0,3 2-1 15,-3-2-19-15,3 0-4 0,0-1-1 0,0 4 0 16,2-4-18-16,-2-1 10 0,0-4-10 0,0 3 8 16,0 0-8-16,0 3 0 0,-3-3 0 0,-3 3 8 0,-3-3-8 0,-3 2 10 15,-3-2-10-15,0 3 10 0,0-3 12 0,-3 6 2 16,-3-1 1-16,0 3 0 0,-6 3-8 0,0 2-1 16,-3 0-1-16,1 3 0 0,-7 3 17 0,0 2 4 15,0 0 1-15,3 0 0 0,0 3 2 0,1 3 0 16,2-1 0-16,0-5 0 0,6 6-26 0,0 2-5 15,3-8 0-15,3 6-8 0,0-6 0 0,6 0 0 16,6 1 0-16,3-1 0 0,0 0 0 0,6-8 0 16,3 3 0-16,3-8 0 0,2 0 0 0,1 0-14 15,3-8 1-15,3 3 0 16,-3-3-56-16,2 3-11 0,1-3-3 0,-3 3 0 16,3-3-26-16,-6 2-6 0,-4 1-1 0,-2 2 0 15,-3-2 64-15,-3 5 13 0,-12 0 3 0,0 0 0 0,0 0 36 0,0 0 18 16,0 0-2-16,3 5 0 0,-3 3 55 0,-6-2 10 15,0 2 3-15,0 0 0 0,-3 2-16 0,3-7-4 16,0 7 0-16,0-2 0 0,3-8-9 0,3 0-3 0,0 0 0 0,0 0 0 16,0 0-41-16,9 0-11 0,3-8 0 0,0 3 0 15,3-3 8-15,-6 3 0 0,3-8 0 16,0 5 0-16,0-6-8 0,-3 1 0 0,2 0 0 16,1 2 0-16,-3-2 0 0,0 0 0 0,3 0 0 0,-3 5 0 15,0-5-86-15,3 2-19 16,-6 3-4-16,6-3-639 0,-3 3-127 0</inkml:trace>
  <inkml:trace contextRef="#ctx0" brushRef="#br0" timeOffset="27282.16">15319 1421 2602 0,'-3'-5'57'0,"3"5"12"0,0 0 3 0,0 0 1 16,-6 0-58-16,-3 0-15 0,6 5 0 0,-6-3 0 0,1 9 52 0,-1 8 7 16,0-4 1-16,-3 9 1 0,-3 5-14 0,0 3-3 15,-3 5-1-15,3-5 0 0,-6 2-31 0,1 6-12 16,-1 5 8-16,-6 0-8 0,-3 3 11 0,-3 2-3 0,1 3-8 0,5-6 12 16,-3 4-12-16,6-6 8 15,-2-6-8-15,5 1 0 0,0 0 0 0,3-3-16 0,6-11 1 16,0 1 1-1,3-6-33-15,3-3-6 0,0 1-2 0,3-3 0 16,-3-6-6-16,3-2-2 0,1-2 0 0,2-6 0 16,0 0-16-16,0 0-3 0,-3-11-1 0,3 3 0 15,3-10 37-15,-3 2 7 0,0-3 2 0,0-2 0 16,0 2 28-16,0-7 9 0,2 0 0 0,-2-1 0 0,0 3 0 16,3-2 0-16,0 5 0 0,-3-6 0 0,-3 9 58 0,3-1 6 15,0-2 0-15,0 8 1 0,-3 7 47 0,1-7 8 0,-1 5 3 16,0 3 0-16,3 5-41 0,0 0-8 0,-3-5-2 0,3 5 0 15,0 0-16-15,0 0-3 0,0 0-1 0,6 0 0 16,5 0-32-16,4 0-6 0,0 0-2 0,6 0 0 16,-3 0-12-16,6 5 8 0,3-5-8 0,2 0 0 15,1 0 0-15,3 0 0 0,-3 0 0 0,-4 0 0 16,-2 0 0-16,-3-5 0 0,0 5 0 0,0-8 0 16,-3 8-56-16,-1-6-8 15,-2 6-2-15,0-5-870 0,0 3-175 0</inkml:trace>
  <inkml:trace contextRef="#ctx0" brushRef="#br0" timeOffset="33737.83">2714 3014 576 0,'0'0'51'0,"0"0"-41"15,0 0-10-15,0 0 0 0,0 0 181 0,0 0 35 16,0 0 6-16,0 0 2 0,0 0-115 0,0 0-22 16,0 0-5-16,0 0-1 0,0 5-17 0,0 3-4 15,0 0-1-15,-3 2 0 0,-3 4-5 0,0-1-1 16,-3 0 0-16,0 3 0 0,-9 2-7 0,3 6-2 15,0-3 0-15,0 3 0 0,-3 3-11 0,-2 2-2 16,-1 3-1-16,-6 5 0 0,3-6-15 0,-6 4-3 16,10-4-1-16,-10 4 0 0,3-3-11 0,0-1 0 15,0-4 0-15,1 5 8 0,-1-6-8 0,3 1 0 0,0-6 0 16,6 0 0-16,3 3 0 0,1-11 0 0,2 5 0 0,9-4 0 16,-3-1 0-16,12-5-9 0,-6-3 0 0,9 3 0 15,3-3 9-15,-1-5 11 0,7 0-3 0,3 0 0 16,-3 0-8-16,3-5 12 0,0 0-12 0,-1 2 12 15,4-2 5-15,-3 2 2 0,6-2 0 0,-3-3 0 16,3 3-19-16,2 5-19 0,-5-8 4 0,3 2 1 16,-6 1 24-16,-6 5 5 0,2-8 1 0,1 8 0 15,3 0-65-15,-9 0-13 0,6 0-2 0,-6 0-634 16,-3 8-126-16</inkml:trace>
  <inkml:trace contextRef="#ctx0" brushRef="#br0" timeOffset="34123.3">2907 3524 2052 0,'0'0'91'0,"0"0"18"0,0 0-87 0,0 0-22 16,6-2 0-16,-6-4 0 0,3 6 24 0,3-8 0 15,-6 8 0-15,6 0 0 0,3 0 13 0,3 0 3 16,3-5 1-16,-4 5 0 0,7 0-41 0,-3 5 0 0,3-5 0 0,0 8 0 16,3-8 0-16,-9 6 0 0,6 2 0 0,-4-1 0 15,4 4 0-15,0-6 0 0,-3 3 0 0,0 6 8 16,-3-7-8-16,-3 4 0 0,0-3 0 0,-3 0 0 16,0 3 0-16,-1 2 0 0,-2-5 0 0,0 2 0 15,-3 1 0-15,0-1 0 0,-3-4 0 16,0 2 0-16,-2 0 0 0,-7 2 0 0,3-2 0 0,-6 3 0 15,0-1 0-15,-6 1 8 0,0 2-8 0,0 0 0 16,4 1 9-16,-10-1-9 0,3 0 10 0,-3-2-10 16,3 2 27-16,4 0-1 0,-1 0 0 0,0-2 0 15,0-1-6-15,6 4 0 0,3-9-1 0,0 3 0 16,0-3-19-16,6 0 0 0,3 3 0 0,3-8-730 16,-5 3-150-16</inkml:trace>
  <inkml:trace contextRef="#ctx0" brushRef="#br0" timeOffset="34707.65">4220 3326 403 0,'0'0'17'0,"0"0"5"0,0 0-22 0,0 0 0 15,-6 8 0-15,0 0 0 0,0 2 282 0,-3 4 52 16,-3-1 10-16,0 5 3 0,-3 3-203 0,-3-2-41 16,0 7-8-16,-2 1-2 0,-1-1-41 0,-6 6-9 15,3 0-2-15,3 2 0 0,-2 1-5 0,-1 2-2 16,0 0 0-16,6-3 0 0,-3 0-34 0,0 4-11 15,1-12 0-15,5 3 0 0,0-5 11 0,0 0 16 16,3-3-4-16,3-3-1 16,0-2-162-16,3-2-32 0,6-4-6 0,0-5-623 0</inkml:trace>
  <inkml:trace contextRef="#ctx0" brushRef="#br0" timeOffset="34956.37">4604 3270 2023 0,'0'3'44'0,"-6"0"10"0,3 2 2 0,-3 3 0 0,-3 0-44 0,3 2-12 0,-6 4 0 0,3 4 0 16,-6 1 18-16,0 2 2 0,-3 0 0 0,1 5 0 0,2 1 20 0,-6 5 4 15,0-1 0-15,0 4 1 0,-3 2-29 0,3 0-7 16,-5 5-1-16,8-2 0 0,-3-3-8 0,-3 3 0 15,6-9 9-15,3-4-9 0,1 2 0 0,5-5-8 16,-3-3 0-16,3-3-668 16,9 1-134-16</inkml:trace>
  <inkml:trace contextRef="#ctx0" brushRef="#br0" timeOffset="35160.18">4053 3784 1900 0,'-12'-8'84'0,"6"8"18"0,3 0-82 0,-3-3-20 16,6 3 0-16,0-3 0 0,0 3 64 0,0 0 9 15,0 0 2-15,0 0 0 0,9 0-50 0,9 0-9 16,-3-8-3-16,3 6 0 0,3-1-13 0,2-2 0 0,1-3 0 0,-3 3 0 16,3 2 11-16,0-2-1 0,-4 5 0 0,7-8 0 31,-9 8-149-31,3-3-29 0,15 0-7 0,-10-2-1 0</inkml:trace>
  <inkml:trace contextRef="#ctx0" brushRef="#br0" timeOffset="36120.8">4684 3821 1785 0,'0'0'39'0,"0"0"8"0,0 0 1 0,0 0 4 0,0 0-42 0,6-6-10 16,-6 6 0-16,6 0 0 0,-6-5 65 0,3-3 11 15,0 3 3-15,0-3 0 0,3 3-52 0,0-1-11 16,3-2-1-16,-3 0-1 0,0 3-14 0,2-5 0 16,-8-1 0-16,6 6 0 0,0-9 0 0,0 9 16 15,-3-3-4-15,-3-2 0 0,0 2-12 0,0 0 0 16,-3 2 0-16,0-7-10 0,-3 5 10 0,0 3 14 15,-2-3-3-15,-4 3-1 0,3-1-10 0,-6 6 0 16,6 6 9-16,-9-6-9 0,3 5 34 0,-3 3 2 16,-3 5 1-16,-5-5 0 0,2 5 7 0,3 1 2 15,-9-1 0-15,9 3 0 0,-5 5-27 0,8-8-6 0,3 6-1 16,3 2 0-16,3-8-12 0,3 6 11 16,3-6-11-16,0 0 10 0,6 0-10 0,0 0-9 15,3-5 9-15,0 3-13 0,3-8 13 0,6-1 0 0,0 1 0 0,6-3 0 16,-4-3 0-16,7 1 10 0,0-1-10 15,-3-2 8-15,0-6-8 0,0 1 0 0,-1-1 9 16,-2-2-9-16,3-3 0 0,0 3-16 0,-3 2 2 0,3-2 1 31,-4-6-11-31,1 3-3 0,-3 1 0 0,0 4 0 0,0-2 11 0,-3 2 3 0,-3 3 0 0,3 3 0 16,-12 5 13-16,0 0 0 0,0 0 0 0,0 0 0 16,0 0 18-16,-6 0 0 0,0 8 0 0,-3 2 0 15,-6 4 6-15,0-1 0 0,3 0 1 0,3 3 0 0,-6 0-6 16,3 5-2-16,1-8 0 0,2 6 0 0,6-6-17 15,-6-5 0-15,3 3 0 0,6-1 0 0,0-5 8 0,3 6-8 16,3-8 0-16,3-1 0 0,0-2 0 0,2 0 0 16,4 0 8-16,0-2-8 0,3-1 0 0,0-2 0 15,6-3 0-15,-3 2 0 0,-4-7 0 0,4 3-11 16,3-4 2-16,-3 1 0 16,3 0-45-16,0-3-9 0,-7 3-1 0,4 0-1 15,-6-1 1-15,0 4 0 0,0-3 0 0,-3 5 0 16,-3-6 26-16,-3 9 6 0,0-3 0 0,-6 8 1 0,0 0 31 0,0 0 8 15,0 0 1-15,0 0 0 0,0 0 43 0,-3 8 9 16,0-3 2-16,-9 3 0 0,6 3-13 0,-3 0-2 16,0 2-1-16,0-3 0 0,3 4-8 0,-9 4-2 15,3-5 0-15,3 1 0 0,0-1-17 0,4 0-3 16,-1-5-1-16,3 5 0 0,0-2-8 0,3 2-8 16,3-8 9-16,6 6-9 0,-9-1 0 0,8-7 0 0,1 2 0 15,3 1 0-15,-3-6 9 0,3 0-9 0,0 0 8 16,0-8-8-1,3 2-20-15,-3 1-8 0,3-3-3 0,-1 0 0 16,1-2-38-16,0-4-8 0,3 1-2 0,0-5 0 0,-3 2 2 16,3 0 0-16,0 0 0 0,-4-2 0 0,4 4 22 15,-6-4 5-15,0 5 1 0,0 5 0 0,-3-3 13 0,0 8 4 16,-3-2 0-16,-3-3 0 0,-3 8 76 0,0 0 16 0,0 0 4 0,0 0 0 16,0 0 20-16,-3 8 4 0,-6-3 0 0,0 9 1 15,0-1-8-15,0 0-1 0,-6 3-1 0,3 2 0 16,-3 1-19-16,7 0-4 0,-1-6-1 0,0 3 0 15,3-3-39-15,0 0-7 0,6 3-1 0,0-3-8 16,-3-5 9-16,9 3-9 0,0-3 0 0,3-3 9 0,3 3-9 16,2-5 0-16,4-1 0 0,0-2 0 15,3 0 0-15,-3-5 0 0,6 0 8 0,-1-1-8 16,-2 4-94-16,3-9-24 0,-3 0-5 0</inkml:trace>
  <inkml:trace contextRef="#ctx0" brushRef="#br0" timeOffset="36481.75">4851 3344 2178 0,'0'0'48'0,"-3"8"9"0,-3-2 3 0,-3 2 1 15,3-3-49-15,-3 5-12 0,0 1 0 0,3-3 0 16,0 2 88-16,-3-2 16 0,3-2 2 0,3-1 1 0,3-5-51 0,0 0-11 15,6 3-1-15,6 2-1 16,6-5-35-16,0-8-8 0,0 3 0 0,3-1 0 16,5-2-24-16,4-2-6 0,-3 2-2 0,3 0 0 15,-4 3-196-15,1-3-39 0,15 3-8 0,-12-3-1 0</inkml:trace>
  <inkml:trace contextRef="#ctx0" brushRef="#br0" timeOffset="37362.33">5967 3482 1922 0,'0'0'85'0,"0"0"18"0,0 0-83 0,0 0-20 15,0 0 0-15,0 0 0 0,3 8 0 0,0-5 0 16,6-1 0-16,-6 1-12 0,6 2 43 0,0-5 8 15,3-5 1-15,-1 2 1 0,7-2-21 0,0 0-5 16,3-3-1-16,6-6 0 0,-3 1-4 0,2 0-1 16,-5 0 0-16,3-6 0 0,0 1-9 0,-3-1 0 15,2 3 0-15,-5-2 0 0,3-1 11 0,-6 3-3 16,0 3-8-16,-6-3 12 0,-3 3-12 0,-3 0 11 16,-3 0-11-16,-3-1 10 0,-3 1 7 0,-3 5 2 15,-6-5 0-15,0 5 0 0,0-3 6 0,-3 3 2 16,-2 3 0-16,-1 3 0 0,-3 4 3 0,0 3 1 15,-3 1 0-15,4 4 0 0,-7 6 14 0,0 5 3 0,0 6 1 16,-3-1 0-16,-2 6-11 0,2 8-2 0,-6-3-1 16,4 5 0-16,-1 3-19 0,0 5-3 0,3-5-1 0,4 8 0 15,2 5-3-15,-3 1-1 0,3-4 0 0,4 1 0 16,2-3-8-16,0 2 0 0,6 1 0 0,-6-1 0 16,3-4 0-16,6-1 0 0,-3-5 0 0,4-5 8 15,2-1-17-15,-3-7-4 0,9 2-1 0,-9-7 0 16,3-3-14-16,3-3-4 0,-3-3 0 15,3-2 0-15,0 3 17 0,3-9 3 0,-6-2 1 0,3 0 0 0,0-2 11 16,-3-4-12-16,0-4 12 0,4 2-12 0,-7 0 2 16,0-8 0-16,0 2 0 0,0-2 0 0,3-2 10 0,0-1-12 15,-3 1 12-15,3-1-12 0,3-5 12 16,0 3 0-16,0 0 0 0,3 0 0 0,0-3 0 0,3 0-10 16,0 3 10-16,3-3-13 0,0 0 13 0,0 0 0 15,6 0 0-15,0-2 0 0,-3 2 0 0,3 0 8 16,0 3 0-16,0-1-8 0,3 1 13 15,0 0-4-15,3 5-1 0,-1-5 0 0,7 2-8 0,-6 1 8 16,3-1-8-16,0 3 8 0,3-5-8 0,0 2 0 16,-4 3 0-16,4-2 0 0,0 2 0 0,0 0 0 15,-3 0 0-15,3 3-774 16,2-6-150-16</inkml:trace>
  <inkml:trace contextRef="#ctx0" brushRef="#br0" timeOffset="37546.93">6074 3770 2257 0,'0'0'49'0,"0"0"11"0,0 0 1 0,0 0 3 0,0 0-51 0,-3 6-13 0,0-6 0 0,-3 8 0 16,3-6 59-16,0 3 9 0,-3 1 1 0,6 2 1 16,-3 2-46-16,0-2-8 0,0 0-3 0,0 3 0 15,3-6-13-15,-3 6 0 0,0-1 0 0,3-7-10 16,0 7-56-16,0-10-11 15,0 3-3-15,0-3-969 0</inkml:trace>
  <inkml:trace contextRef="#ctx0" brushRef="#br0" timeOffset="37711.49">6268 3527 1522 0,'-12'10'68'0,"12"-4"13"0,-12-1-65 0,6 3-16 15,0 3 0-15,0-3 0 0,-3 5 13 0,3-5-1 16,3 2 0-16,3 4 0 16,0-1-115-16,3-5-23 0,6 13-5 0,3-8-1 0</inkml:trace>
  <inkml:trace contextRef="#ctx0" brushRef="#br0" timeOffset="38285.48">6387 3805 1792 0,'0'0'40'0,"0"10"8"0,0-10 1 0,3 6 1 0,-3-6-40 0,0 0-10 0,0 0 0 0,0 0 0 16,0 0 80-16,0 0 13 0,3 2 3 0,-3-2 1 15,5 0-52-15,4-2-10 0,0-4-3 0,-3 1 0 16,3-3-19-16,0-5-4 0,-3 2-1 0,6 3 0 16,-9-5-8-16,0 0 8 0,0 2-8 0,0-2 8 15,0 5 0-15,-3-5 0 0,-3 2 0 0,0 3 0 16,0 0-8-16,-3 8 0 0,0-8 0 0,-3 6 0 15,-3 4 32-15,-3 1 12 0,0 5 1 0,-2 3 1 0,-1-6-11 16,-3 8-3-16,0 0 0 0,3 1 0 16,0-1 7-16,3 5 1 0,4 4 0 0,-1-9 0 0,3 5-29 15,0 1-11-15,3-3 8 0,3 2-8 0,0-2 0 0,6 0 0 16,0-3 0-16,3 0 0 0,-3 1 0 16,6-1 0-16,3-5 0 0,-6 0 0 0,5 2 0 15,1-4 0-15,3 2 0 0,-3 0 0 0,0 2-14 0,-3-5 5 16,3 3 1-16,-6 6 0 0,0-7 8 0,-3 7 0 15,0-1 0-15,-3 5 0 16,-6-4-28-16,6 7-3 16,-12 3-1-16,3 2 0 0,-3-2 32 0,3 2-9 0,0 4 9 0,-9-4 0 15,3 3 0-15,1-2 0 0,5-1 0 0,0 0 0 16,0 1 0-16,0-1 0 0,0-4 0 0,0 4 0 0,-3-2 0 16,3-3 0-16,-3 0 0 0,3-2 0 0,0 4 0 0,0-7 0 15,-2 3 0-15,5-6 0 0,-3 0 27 0,0-2 4 16,0-1 1-16,0-2 0 0,3 0-17 0,-3-5-3 15,0 0-1-15,3-3 0 0,-3-6 5 0,3 1 2 16,-3-3 0-16,3 0 0 0,0-2 12 0,0-9 2 16,1 1 1-16,2-6 0 0,3 3-25 0,3-6-8 15,-1-2 0-15,1 3 0 0,9-6 0 0,-9 5 0 0,9-4 0 16,0 2 0-16,6-1 0 0,0 1-14 16,0 0 1-16,6 3 0 0,-1-1-5 0,-2 6-1 0,3-5 0 15,0 7 0 1,3-7-122-16,2 2-25 0,1 0-5 0</inkml:trace>
  <inkml:trace contextRef="#ctx0" brushRef="#br0" timeOffset="39200.44">6949 3437 2095 0,'0'0'46'0,"0"0"10"0,0 0 1 15,0 0 2-15,0 0-47 0,0 0-12 0,0 0 0 0,3-8 0 0,3 3 37 0,0-1 6 16,0 1 1-16,6 2 0 0,0-2-23 0,3-5-4 16,3 7-1-16,-1-8 0 0,1 1-16 0,3 5 0 15,0-9 0-15,-3 1 0 0,0 0 9 0,0 2-9 16,2-2 0-16,-5 5 9 0,3-5-9 0,-3 0 0 16,0-1 9-16,-3 1-9 0,0 3 0 0,-3-4 8 15,-3 1-8-15,-3 0 0 0,-3 0 8 0,0 5-8 16,-6-6 10-16,0 1-10 0,-3 0 10 0,0 8-10 15,-6-3 10-15,0 3-10 0,-6 5 29 0,0 0 0 16,-5 5 0-16,-1 3 0 0,-3 0 13 0,3 5 2 16,-6 3 1-16,1 5 0 0,2 5-4 0,0 1-1 0,-3 5 0 15,1-1 0-15,-1 4-22 0,0 2-5 0,3-3-1 0,4 1 0 16,5 2 16-16,3 2 4 0,0-2 0 0,6-2 0 16,3-3-32-16,3-1 0 0,-3-2 0 15,6-2 0-15,6-3 0 0,0-6 0 0,6 3 0 16,0-7 0-16,0-1 0 0,3-8 0 0,0 3 0 0,6-8 0 15,3-5-21 1,-1 2-11-16,1-10-1 0,0 2-1 0,0-5 13 16,0 3 2-16,0-3 1 0,-3 0 0 0,-1 3 4 0,-2 0 1 15,0 0 0-15,-3 7 0 0,-3-4 13 0,-9 10 0 0,0 0 0 0,0 0 0 16,0 0 0-16,3 10 0 0,-3-4 0 0,-3 4 0 16,0 6 13-16,-3-3 3 0,0 6 0 0,3 2 0 15,-3-5 4-15,3 0 0 0,3-3 1 0,0 0 0 16,6 1-21-16,-3-7 0 0,6 1-12 0,0 3 4 15,0-11 16-15,3 3 3 0,6-3 1 0,3 0 0 0,-4-3-12 16,4 3 0-16,3-8 0 0,-3 3 8 0,0-6-22 16,-3 9-5-16,2-9-1 0,-2 3 0 0,0 0 4 0,-3 3 0 15,0-8 0-15,0 5 0 0,0-3-4 0,-6 3 0 16,2-5 0-16,1 0 0 0,-3 5 11 0,0-3 9 16,0-2-13-16,0 0 5 0,-6-1 8 15,0 6 0-15,0-2 0 0,-6 2 0 0,0 0 0 0,0 5 0 16,-6 1 0-16,-3 4 0 0,0 1 14 0,-5 5-2 15,-4 5 0-15,3-5 0 0,-6 5 20 0,6 1 4 16,0 4 1-16,6-5 0 0,-3 6-4 0,4-3-1 16,-1 2 0-16,6 1 0 0,0-1-32 0,3-4 0 15,3-1-12-15,6 0 3 0,0 0 9 0,-3 0 11 16,6-7-3-16,0 2 0 0,2-3-8 0,4-2 0 0,3-1 0 0,0-4 0 31,3-1-29-31,0 3-8 0,3-11-2 0,-1 3 0 16,-5 1-35-16,3-4-7 0,-3 3-2 0,3-5 0 15,-6-6-28-15,-1 6-5 0,1 0-2 0,3-8 0 0,-3 5 23 16,-3 0 5-16,-3 3 1 0,3-1 0 0,0 1 77 0,-6 8 12 0,0-6 8 0,0 9 0 16,-3-6 56-16,-3 8 11 0,0 0 2 0,0 0 1 15,-6 8 28-15,0-6 6 0,0 4 0 0,0 4 1 16,-3-2-64-16,0 3-13 0,0 2-2 0,3 0-1 16,-3 3-1-16,6 3 0 0,-3-6 0 15,3 0 0-15,0-2-23 0,3 2-9 0,0-3 0 0,3 1 9 16,-3-3-9-16,3 0 0 0,0-3 0 0,3 0 0 15,0 1-24-15,3-6-9 16,-3-3-3-16,6 0 0 0,0-2-177 0,0-3-36 0,6-13-7 16,-1 3-2-16</inkml:trace>
  <inkml:trace contextRef="#ctx0" brushRef="#br0" timeOffset="39335.68">7774 3178 1566 0,'0'-8'69'0,"0"8"15"0,3 0-68 0,0-8-16 16,-3 5 0-16,6 0 0 16,0-4-24-16,2 1-8 0,-5 1-1 0,6-3-1 0</inkml:trace>
  <inkml:trace contextRef="#ctx0" brushRef="#br0" timeOffset="39604.96">8131 2929 2246 0,'-6'5'49'0,"-3"8"11"0,-6 1 1 0,3-1 3 0,6 3-52 0,-6 2-12 0,-3 6 0 0,-2-3 0 16,-1 6 92-16,0 5 15 0,-3 2 3 0,3 6 1 16,0 2-63-16,-3 0-13 0,4 1-3 0,-1 2 0 0,-3-3-32 15,3 0 0-15,-3 1 0 0,0-1 0 0,1 0 13 16,2-2-4-16,3 0-1 0,0-3 0 0,3-6-8 15,3-1 0-15,0-1 0 0,6-3 0 0,0-7-19 0,0 2 1 16,3-8 0-16,0 0 0 16,6 0-27-16,-3-5-6 0,-3-2-1 0,3-1 0 15,6 0-153-15,-9-5-31 0,0 0-7 0,6-5-1 0</inkml:trace>
  <inkml:trace contextRef="#ctx0" brushRef="#br0" timeOffset="39771.51">7681 3622 2473 0,'0'0'54'0,"0"0"11"0,-6 0 3 0,6 0 2 0,0 0-56 0,0 0-14 16,0 0 0-16,0 0 0 0,0 0 83 0,0 0 13 0,0 0 4 0,6 3 0 15,3-1-55-15,3 4-10 16,0-12-3-16,6 6 0 0,0-2-20 0,3 2-4 0,-3 0 0 0,-1-3-8 16,-2 3 0-16,3-2 0 0,-3 2 0 0,0 0-877 15,0 0-178-15</inkml:trace>
  <inkml:trace contextRef="#ctx0" brushRef="#br0" timeOffset="40577.33">8205 3635 1422 0,'0'0'31'0,"0"0"6"0,0 0 2 0,0 0 1 0,0 0-32 0,0 0-8 0,0 0 0 0,9 0 0 16,-3-2 50-16,0 2 8 0,0 0 2 0,0 0 0 16,0 0 0-16,0-6 0 0,3 4 0 0,-6-1 0 15,3 1-6-15,0 2-1 0,-3-6 0 0,3 1 0 16,-6 5 5-16,3-3 1 0,-3 3 0 0,0-5 0 0,0 0 2 15,-3-1 1-15,3 6 0 0,-6-2 0 0,-3-6-30 0,-3 5-5 16,0 1-2-16,-6 2 0 0,0 0 13 0,-3 2 2 16,-5 3 1-16,-1 1 0 0,0-1-13 0,3 3-4 15,3 0 0-15,4 3 0 0,-1-4 13 0,0 1 3 16,6 3 0-16,0-6 0 0,9 6-32 16,-3-1-8-16,3-4 0 0,3-6 0 0,0 0 0 0,6 8 0 15,0 0 0-15,3 2 0 0,6-7 0 0,0 7 0 16,0-7 0-16,2 2 0 0,4 1 0 0,3-1 0 15,-3 6 0-15,3-1 0 16,-6-5-24-16,2 6-7 0,-5 0-1 0,-3 2 0 0,-3-5 7 0,-3 2 1 16,0 4 0-16,-3-1 0 0,-3 0 9 0,-3-5 3 15,-3 3 0-15,0 2 0 0,-3-5 12 0,-3 2 0 16,-3-2 0-16,-2-3 10 0,-1 3-10 0,-3-2 0 16,-3 2 0-16,3-8 0 0,3 2 0 0,1 1 0 0,-7-3 0 15,3 0 0-15,0 0 8 0,0 0 0 0,3 0 0 16,3-3 0-16,1 1-8 0,-1-4 0 0,3 1 0 0,3-3 0 15,0 3 0-15,3-6 0 0,3 1 0 0,6-4 0 16,0 1-209 0,3-8-44-16,12-21-9 0,6 7-2 0</inkml:trace>
  <inkml:trace contextRef="#ctx0" brushRef="#br0" timeOffset="40848.6">8872 2916 2329 0,'-15'5'103'0,"6"-2"21"0,3 2-99 0,-3 8-25 15,0-2 0-15,-3 5 0 0,1 2 40 0,-4 3 4 16,0 6 0-16,0 2 0 0,-6 5-2 0,0 6 0 16,-3 0 0-16,-2 5 0 0,-1 0-10 0,3 2-1 15,0 4-1-15,6-4 0 0,3 3-21 0,1-2-9 16,2 2 8-16,-3-5-8 0,6 0 0 0,0 3 0 15,3-11 0-15,3-3 0 0,0-2-12 0,6-5 3 16,0-9 0-16,0 3 0 16,0-8-45-16,3 1-9 0,-3-9-1 0,3 3-1 15,0-3-133-15,-6-5-26 0,0 0-6 0,0 0-643 0</inkml:trace>
  <inkml:trace contextRef="#ctx0" brushRef="#br0" timeOffset="40998.83">8446 3757 230 0,'-9'-24'10'0,"3"14"2"0,4-1-12 0,-4 3 0 0,0-10 0 0,0 4 0 16,-3 1 430-16,0 0 83 0,3 5 17 0,0-3 3 15,3 4-323-15,0 1-65 0,0-2-13 0,3 8-2 16,0-5-65-16,6-3-13 0,3 5-2 0,0 1-1 16,6-9-37-16,3 9-12 0,2-6 8 0,7 2-8 15,0-2 0-15,3 3 10 0,-1-3-10 0,4 5 8 16,-3 1-115 0,0 2-23-16,-3 0-5 0,-4 0-1 0</inkml:trace>
  <inkml:trace contextRef="#ctx0" brushRef="#br0" timeOffset="41481.4">8884 3760 2098 0,'0'0'93'0,"0"0"19"0,0 0-89 0,0 0-23 16,0 0 0-16,0 0 0 0,-3-3 39 0,6-2 3 15,0 0 1-15,3-3 0 0,0 0-26 0,3 0-5 16,3-3 0-16,3 3-1 0,-1-5-3 0,-2 0 0 15,0-1 0-15,3 1 0 0,-6 0-8 0,3 0 0 16,-3-3 0-16,-3 3 8 0,-3-1-8 0,0-1 0 16,-3 1 0-16,0 1 0 0,-9 0 0 0,3 8 0 0,-3-6 0 15,-6 8 0-15,-3 3 35 0,0 0 8 16,-2 0 1-16,-4 8 1 0,-3 0 15 0,0 5 2 16,3 1 1-16,3 2 0 0,-2 5 1 0,-1 0 0 15,3 3 0-15,-3-8 0 0,6 7-42 0,3-7-8 0,4 0-2 16,2 3 0-16,3 2-12 0,6-5 0 0,0 0 0 0,6-3 0 15,3 0 0-15,5-5 0 0,-2-3 0 0,3 1 0 16,6-4 0-16,-3-2 0 0,0-2 0 0,3-4-10 16,-4 1-42-1,4-8-8-15,6 0-1 0,-3-1-1 0,3 1-3 16,-6 0-1-16,-4 0 0 0,1-1 0 0,-3 4 47 0,0 2 10 0,-6-5 9 0,-3 5-13 16,0 2 13-16,-6 6 10 0,0 0-2 0,0 0 0 15,-6 0 39-15,0 3 7 0,-6 8 2 0,3-6 0 0,-6 8-16 16,3 0-4-16,0-5 0 0,3 11 0 0,1-6-6 15,5 0-2-15,0 1 0 0,3-1 0 0,3-5-28 16,3 2 0-16,5-2 0 0,-2 0 0 16,3 3-10-16,0-11-8 0,3 0-2 0,0 0 0 15,0 0-64-15,3-6-12 0,3 1-4 0,-4-3-692 16,-2 0-138-16</inkml:trace>
  <inkml:trace contextRef="#ctx0" brushRef="#br0" timeOffset="41942.8">9697 2942 2624 0,'-9'-13'58'0,"6"8"12"0,-6 2 2 0,3-2 1 0,0 5-58 0,-3 0-15 0,3-6 0 16,-6 6 0-16,0 0 75 0,0 6 12 16,0-1 2-16,0 8 1 0,-5 0-53 0,2 1-10 0,0 4-3 0,0 6 0 15,-6 0-8-15,6 8-1 0,0-3-1 0,-3 8 0 16,-2 0-6-16,2 2-8 0,-6 6 11 0,6 3-11 15,-3-3 8-15,3-5-8 0,3-1 0 0,1-2 0 16,5 1 8-16,0-7-8 0,0 1 0 0,6 0 0 16,-3-11 0-16,6 3 0 0,-3-6 0 0,3-2 0 15,3-5-15-15,3-1 3 0,-3-7 1 0,6 0 0 16,3 2-1-16,2-13 0 0,7 3 0 0,3-3 0 16,-3 2-7-16,6-4-1 0,0-1-1 0,-1-2 0 15,4 8-28-15,-6-6-6 16,0 9-1-16,0-4 0 0,-7 6 18 0,-2-5 3 0,0 10 1 0,-6-5 0 15,0 6 17-15,-3-4 3 0,-3 9 1 0,0-6 0 0,-3 3 13 16,-3 5 0-16,0-5 0 0,0 3 0 0,-6 2 16 16,3 0 5-16,-6 0 2 0,3 1 0 0,-6-6 13 0,1 5 4 15,-1 0 0-15,0 0 0 0,-6 6 6 0,6-11 2 16,3 5 0-16,-3-2 0 0,0 2-28 0,-2-5-6 16,2 0-1-16,0-3 0 0,0 0-4 15,0-2-1-15,0 0 0 0,0-3 0 0,0-3-8 16,3 0 8-16,1-2-8 0,-1-3 8 0,0-5-8 15,3 0-12-15,0-1 2 0,3-4 1 16,0-3-194-16,3 2-38 0</inkml:trace>
  <inkml:trace contextRef="#ctx0" brushRef="#br0" timeOffset="42578.18">9878 3622 806 0,'-9'0'72'0,"3"3"-58"16,-3-3-14-16,0 8 0 0,0-8 236 0,3 0 44 15,-2 5 8-15,2-5 3 0,0 0-143 0,3 8-28 16,0-8-5-16,3 0-2 0,0 5-41 0,0-5-9 16,0 0-2-16,3 3 0 0,6 2-37 0,-3-2-8 15,2-3-2-15,1 0 0 0,3-3-6 0,0 3 0 16,-3-8-8-16,6 6 12 0,-3-1-12 0,6-5 8 16,-3 3-8-16,3-3 0 0,-4 3 8 0,4-9-8 15,0 9 0-15,-3-8 0 0,-6 5 0 0,0-3 0 0,-3 3 0 16,-3 0 0-16,0 3 0 0,-6-6 0 0,-3 4 0 0,-3 1-10 15,-3 4 10-15,-3-4 0 0,-3 6 10 16,0 0-10-16,4 0 0 0,-4 6 0 0,-3 7 0 0,-3-5 0 16,-3 2 33-16,3 6 7 0,4-3 2 15,-1 6 0-15,3-6-5 0,0 6-1 0,0 2 0 16,6-3 0-16,3 4-6 0,3 1-2 0,0-7 0 16,3 3 0-16,3-1-28 0,3-2 0 0,6-5 0 0,0 2 0 15,3-8 0-15,9 1-21 0,-3-6 3 0,6 0 1 16,2-6 1-16,1 1 0 0,0-3 0 0,3-5 0 15,6 0-38-15,-4-3-7 0,1 0-2 0,-3 3 0 16,0-11-116-16,-1 3-23 0,-2-1-5 0,0-1-741 16</inkml:trace>
  <inkml:trace contextRef="#ctx0" brushRef="#br0" timeOffset="42813.42">10631 2807 2070 0,'0'0'92'0,"0"0"18"0,-3 11-88 0,-3-6-22 16,-3 8 0-16,-3 1 0 0,3-1 88 0,-2 3 12 16,-1 2 4-16,-3 6 0 0,-3 2-23 0,-3 1-4 15,0-1-1-15,-3 6 0 0,1 0-35 0,-1 8-7 16,0-1-2-16,0 4 0 0,0 2 0 0,-2 5 0 16,2-5 0-16,-3 2 0 0,3 4-32 0,3-9 0 15,3 0 0-15,4 1-9 0,-1-1 9 0,6-2 0 16,3-11 10-16,0 0-10 15,6-3-26-15,6-7-11 0,0 2-3 0,3-16 0 16,6 3-95-16,2-13-19 0,1 0-4 0,3-6-930 0</inkml:trace>
  <inkml:trace contextRef="#ctx0" brushRef="#br0" timeOffset="43073.3">10956 2810 1958 0,'-3'0'174'15,"-9"3"-139"-15,0 2-35 0,-3 0 0 16,0 3 134-16,-3 5 20 0,-3 6 4 0,1-1 1 16,-4 3-35-16,0 6-8 0,3 5 0 0,3-6-1 0,-6 6-74 15,7 0-14-15,-4 5-3 0,3 0-1 16,3 0-5-16,-3 2-1 0,0 6 0 0,0 3 0 0,1-3-7 0,-1-3-2 16,0 1 0-16,3-4 0 15,0 1-8-15,3-8 0 0,0 2 9 0,6-2-9 0,0-8 0 0,3 0 0 16,6-1-10-16,0-7 10 15,0 0-46-15,3-3-2 0,0 1-1 0,6-9 0 16,-3 3-111-16,3-8-21 0,0-5-5 0,0-1-930 0</inkml:trace>
  <inkml:trace contextRef="#ctx0" brushRef="#br0" timeOffset="43392.43">10801 3567 2127 0,'0'0'94'0,"0"0"20"0,-3 8-91 0,3-8-23 0,0 0 0 0,0 0 0 15,0 0 103-15,0 0 16 0,0 0 3 0,0 0 1 16,0 0-47-16,6-6-8 0,3 4-3 0,3-4 0 16,3 6-20-16,-1-10-4 0,4 2-1 0,-3 0 0 15,0 0-32-15,0-3-8 0,3 3 0 0,-6-5 0 16,0 8 0-16,-3-8-17 0,-1 2 4 0,1 0 1 16,-3 1 12-16,0 2 0 0,-6-3 0 0,3 3 10 15,-6 0-10-15,0 8 0 0,-3 0 9 0,-3 0-9 16,-2 3 15-16,-4 2-2 0,-6 6 0 0,0 2 0 15,-3 0 10-15,0 9 1 0,1-9 1 0,-1 8 0 16,3-2 2-16,3 2 0 0,0 3 0 0,3-6 0 0,3 3-15 16,3 0-4-16,3 3 0 0,1-5 0 15,2 2-8-15,0-3 0 0,6 1 0 0,0-6 0 0,2 0 0 16,7-2 0-16,6 0 0 0,-3-9 0 16,6 1-85-16,0-3-23 0,6-3-4 0,-1 1-1196 15</inkml:trace>
  <inkml:trace contextRef="#ctx0" brushRef="#br0" timeOffset="43567.96">11265 3410 2757 0,'0'0'60'0,"0"0"13"0,0 0 3 0,0 0 2 0,-15 8-62 0,15-8-16 16,-12 6 0-16,12-6 0 0,0 0 32 0,0 0 3 0,0 0 1 0,0 0 0 15,0 2-36-15,0 4 0 0,6-1 0 0,0-2-848 16,0 2-177-16</inkml:trace>
  <inkml:trace contextRef="#ctx0" brushRef="#br0" timeOffset="43711.58">11182 3829 2408 0,'-9'5'53'0,"0"3"11"0,0-3 3 16,3-2 0-16,-3 2-54 0,3-2-13 0,3-1 0 0,3-2 0 16,0 0 0-16,0 0 0 0,0 0 0 0</inkml:trace>
  <inkml:trace contextRef="#ctx0" brushRef="#br0" timeOffset="47566.25">2178 5458 345 0,'0'0'31'0,"0"0"-31"0,0 0 0 0,0 0 0 16,0 0 0-16,6 6-15 0,-3-1 2 0,3-2 0 16,-6-3 13-16,6 2 0 0,0 4 0 0,2-6 0 15,-5 2 23-15,6 1 7 0,0-3 2 0,-6 2 0 16,6 4-32-16,0-6 0 0,0 0 0 0,-6 2 0 0,6 1 16 0,0 0-4 15,3 2 0-15,0-5 0 0,0 3 48 0,2-1 10 16,-2 1 2-16,6 2 0 0,-3-5-37 0,0 0-7 16,0 3-2-16,0-3 0 0,6 0-4 0,-1 0-1 15,1 0 0-15,3 0 0 0,3-3-9 0,-3 3-3 16,2 0 0-16,4 0 0 0,3-5-9 0,6 2 0 16,-10 3 9-16,7 0-9 0,0-2 8 0,-6-1-8 15,-1 3 10-15,4-8-10 0,6 3 0 0,-3-1 0 16,2 4 0-16,1-1 0 0,0 1 0 0,2-6 0 15,-5 5 0-15,9-2 0 0,-10 2 8 0,7 0 6 16,-3 1 1-16,2-1 0 0,4 0 13 0,0 1 4 16,-4-4 0-16,1 4 0 0,6 2-32 0,-7-3 0 15,7 3 0-15,-9-2 0 0,5-1 0 0,4 3 0 16,-9-3 0-16,5 1 0 0,4 2 8 0,3-6 1 0,-1 6 1 0,1-5 0 16,-1 2-10-16,-5 1 8 0,3-1-8 15,2-2 8-15,1 2 0 0,-1-2 0 0,1 0 0 16,3-1 0-16,2 4-8 0,-5-6-9 0,-1 0 9 15,4 2-13-15,-3 1 13 0,8 0 0 0,-8 0 0 16,5-1 0-16,-2 1-8 0,-4 2 8 0,-2-2 0 16,0 2-9-16,2 3 17 0,1-5 4 0,-3 2 1 0,5 1 0 15,4-1-2-15,-4 3-1 0,1 0 0 16,-4-5 0-16,-2 5-10 0,6 0 8 0,2 0-8 0,-2-3 8 16,8 3-8-16,-5 0 0 0,-1 0 0 0,-5 0-11 15,3-2 11-15,2-1 16 0,1 3-4 0,-1 0-1 16,7 0-11-16,-1-5-16 0,-5 5 4 0,2-3 1 15,-2 3 11-15,2 0 0 0,1-3 0 0,-1 3 0 16,4 0 0-16,-6 0 16 0,-1 0-4 0,1 3-1 16,2-3-11-16,-2 3 0 0,2-3 0 0,1 5 0 0,2-5 0 15,-2 0-16-15,-7 3 4 0,4-1 1 0,2 1 11 16,-2 2 0-16,0-5 0 0,-1 0 0 0,4 3 0 16,-1-3 0-16,1 2 10 0,-4-2-10 0,4 3 8 0,-4 2-8 15,10-5 0-15,-4 0 0 0,1 0 0 16,-1 0 0-16,-2 0 0 0,2 3 0 0,4 0 8 0,-1-3-8 15,4 0 0-15,-4 0 9 0,1 0-9 0,-4 0-14 16,4 0 3-16,-1 0 1 0,1 0 10 0,2 0 12 16,-2 0-2-16,2-3-1 0,-2 3-9 0,2-3-12 15,4 3 2-15,-1 0 1 0,0 0 33 0,-2 0 6 16,-1-5 2-16,-2 2 0 0,5 3-20 0,-2-2-4 16,-1-1-8-16,4 3 12 0,-4 0 4 0,1 0 1 15,-4 0 0-15,1 0 0 0,2 3-17 0,0-3 10 0,1 2-10 16,2 1 8-16,-5 2-8 0,-4-5 12 0,4 3-12 15,-1 0 12-15,1 2-12 0,-1-2 0 0,-2-1 0 16,-1 1 0-16,-2 0 0 0,-1-1 0 0,-2-2 0 16,2 3 8-16,1 0-8 0,0-1 0 0,-7-2 0 0,1 3-11 15,-1-1 11-15,-5 1 0 0,2 0 8 0,1-3-8 16,3 0 0-16,-4 2 0 0,-2-4 0 0,-3 2 0 16,-4 5 0-16,-2-5 0 0,-6 3 0 0,-1-3 0 15,4 0 0-15,-6 2 0 0,0 4 0 0,-4-6-8 16,-2 2 8-16,-3 1 14 0,-6 0-3 0,3 2-1 15,-6-5-10-15,0 0-14 0,0 0 3 0,-4 0-640 16</inkml:trace>
  <inkml:trace contextRef="#ctx0" brushRef="#br0" timeOffset="50816.03">3258 4638 345 0,'0'0'31'0,"0"0"-31"0,0 0 0 0,0 0 0 16,0 0 160-16,0 0 25 0,0 3 6 0,0-3 1 15,0 0-104-15,-3 5-20 0,3 3-4 0,0-3 0 16,0 1-12-16,0 2-1 0,-3-1-1 0,3 4 0 0,0 0-4 16,0-1-1-16,0 1 0 0,0 2 0 0,0 0-1 0,0 1-1 15,0-4 0-15,0 3 0 0,0 3 9 0,0 3 3 16,0-1 0-16,0 1 0 0,0-1-36 0,0 1-7 16,0 5-2-16,0 2 0 15,-3 3-1-15,3 0 0 0,0 3 0 0,0 0 0 0,3-6-9 0,-3 1 0 16,0 4 0-16,0-4 0 0,3-6-11 0,-3-2-7 15,0 2-2-15,3 3 0 0,-3-1 34 0,3 1 6 16,-3 5 2-16,0 0 0 0,0 3-22 0,0 0 8 16,0 0-8-16,-3 2 0 0,6-5 0 0,-3 0 0 15,0 0 0-15,-3-2 0 0,0-6 0 0,3 0 8 16,-3-2-8-16,3 2 0 0,-3-5 0 0,0 2 8 16,3-2-8-16,0-3 0 0,0 6 0 0,0-1 0 15,0 4 0-15,0 4 0 0,0 0 0 0,-6 4 0 16,6-9 0-16,0 8 0 15,0 0-18-15,0-8-8 0,0-2-2 0,0-1 0 0,0 1 46 0,0-3 9 0,0-1 1 0,0 1 1 16,6 0-29-16,-6 3 0 0,-6-1 0 0,6-2 0 16,0-3 0-16,0 1 0 0,0-4 0 0,0 3 0 15,-3 1 8-15,3-1-8 0,0 3 0 0,0 0 0 16,-6-3 0-16,6 5 0 0,-3 1 0 0,3 2 0 31,-3 3-19-31,3-3-9 0,-3 0-3 0,3 0 0 0,0-2 50 0,0-1 9 0,0 1 3 0,0-3 0 16,0-3-50-1,0 0-9-15,0 0-3 0,0 3 0 0,0-8 50 0,0 3 9 0,0 2 3 0,-2 3 0 16,2-3-31-16,0 0 0 0,-3-2 0 0,3 0 0 16,0 2-19-16,0 0-9 0,0-2-3 0,0 4 0 15,0 1 50-15,-6 0 9 0,6 3 3 0,0 2 0 0,0 0-31 16,0 0 0-16,0 0 0 0,0-2 0 0,0 5 0 0,0-6 0 16,0 3 0-16,0-7 0 0,6-4 0 0,-6 3 0 15,0 3 0-15,0 0 0 16,0 0-19-16,0-5-9 0,0-1-3 0,0 4 0 0,0-4 51 0,0 1 11 15,0 2 1-15,0-5 1 0,-6 0-33 0,6 2 0 16,0 1 0-16,0 0 0 0,-3-1 0 0,3-2 0 16,0 5 0-16,0-2 0 0,-3-3 0 0,3 5 0 15,0 6 0-15,0-1 0 0,0 1 0 0,-3-4 0 16,3 4 0-16,0 0 0 0,0-1 0 0,0 1 0 16,0-4 0-16,0 1 0 0,0 0 0 0,0-3 0 15,0 3 0-15,3 0 0 0,-3-5 0 0,0-1 0 16,0 6 0-16,0-3 0 0,0 1 0 0,0-6 0 15,0 0 0-15,0 2 0 0,0 3 0 0,0-2 0 16,0-3 0-16,0 2 0 0,0 1 0 0,0 2 0 16,0 0 0-16,0-2 0 0,3 0 0 0,-3-1 0 15,0 6 0-15,0 0 0 0,0 3 10 0,0-1-10 16,0 1 8-16,0 7-8 0,-3-2 0 0,3 0 0 0,3 5 0 16,-3-8 0-16,0-5 17 0,0-3 11 0,0 0 3 15,0 3 0 1,-3 5-50-16,3-2-9 0,0-3-3 0,3-3 0 0,-3-8 50 15,0 6 9-15,0-3 3 0,0 2 0 0,0 1-50 16,-3 2-9-16,3 0-3 0,0 3 0 0,0 0 31 16,0 3 0-16,0-4 0 0,-3 4 0 0,3 0 0 0,0 2 0 15,0-3 0-15,0 3 0 0,0 1 24 0,0-7 4 16,0 4 0-16,3-3 1 0,-6 0-44 16,3-3-9-16,3-2-1 0,-3 2-1 0,0-3 26 0,0 1 0 0,0-1 0 0,0 1 0 15,0 0 0-15,0-1 0 0,0-2 0 0,3 0 0 16,-3 0 0-16,3 0 0 0,-6 0 0 0,3 3 0 15,3-1 0-15,-3 3 0 0,-3-2 0 0,3 7 0 16,0-2 0-16,0 3 0 0,0-3 0 0,0 0 0 16,0-6 0-16,-3 3 0 0,3 6 0 0,0-1 8 15,0 4-8-15,0-7 0 0,0-1 0 0,3 2 0 0,0-1 0 16,-3-1 0-16,0-1 0 0,6 0 0 0,-6 0 0 16,0 1 0-16,0-1 0 0,0-3 0 0,0 1 0 0,3-3 8 15,-3 0-8-15,0 2 0 0,0 1 0 0,0 0 0 16,0-3 0-16,0 2 0 0,0 1 14 0,0 2-2 15,0 0 0-15,-3 3 0 0,3 0 8 0,0-3 2 16,3 3 0-16,-1 0 0 0,-4 0-22 16,2 0 0-16,0 2 0 0,2-2 0 0,-2 0 0 0,0 0 8 15,0-3-8-15,3 3 0 0,-3 0 0 0,0-3 0 16,3 0 0-16,-3 0 8 0,3-2-8 0,-3 2 0 16,0 1 0-16,0-1 0 0,0 0 0 0,0-5 0 15,0-3 0-15,0 6 8 0,0 2-8 0,0 0 0 0,0 0 0 0,0 1 0 16,-3-4 0-16,3 4 0 0,0-4 0 0,0 6 8 15,-3 5-8-15,3-2 0 0,0-1 8 16,0 1-8-16,0 2 0 0,0-3 9 0,0-4-9 0,0 4 0 16,3 1 0-16,0-1 0 0,-3-2 0 0,0 0 0 15,0 2 8-15,6-4-8 0,-6-4 0 0,0-4 0 16,0 1 0-16,0 4 0 0,0 0 0 0,0-1 0 16,0-7 8-16,0 5-8 0,0 2 0 0,0 4 0 15,0-1 0-15,0-3 0 0,0 1 0 0,3 0 0 0,-3-3 0 16,0-1 0-16,0 1 0 0,0 0 0 15,0 6 8-15,0-1-8 0,0 0 0 0,0 0 0 16,0 1 0-16,0-1 0 0,0 3 0 0,0-1 0 0,0-1 0 16,6 4 0-16,-6 1 8 0,0-1-8 0,0 3 0 15,0-2 0-15,0-3 0 0,0 2 0 0,0-4 0 16,3 1 0-16,0 1 0 0,-3 0 0 0,0-8 0 0,3 0 0 16,-3 0 8-16,6 5-8 0,-6 3 0 0,0-5 0 15,0-11 0-15,6 10 0 0,-6 1 8 0,0 5-8 16,0 0 0-16,0 0 0 0,0-1 8 0,0-1-8 15,3-1 0-15,-3 0 0 0,0 0 0 0,0 1 0 16,0 1 0-16,0 1 0 0,0 0 0 0,0 0 0 16,-3-3 0-16,3 3 0 0,0 5 0 0,0-2 0 0,0 2 0 15,0-2 0-15,0-4 0 0,0 1 0 16,3-3 0-16,-3 3 0 0,3-5 0 0,-3 2 0 0,0-2 0 16,0-1 0-16,0-10 0 0,0 8 0 0,0 0 0 15,0 5 0-15,3 1 0 0,-3-1 0 0,0-3 8 16,0 1-8-16,3 5 0 0,-3-5 0 0,0-11 0 0,0 10 0 15,0 3 0-15,0 1 0 0,0-1 0 0,0 0 0 16,0 3 0-16,0 0 0 16,3-3 0-16,-3 6 0 0,0-4 0 0,0 4 0 0,6-3 0 15,-6 0 0-15,0 0 0 0,0-1 0 0,0 1 8 0,0 0-8 16,0 0 0-16,0-5 0 0,3 2 0 0,-3 0 0 16,0-2 0-16,0-1 0 0,0 1 0 0,0-3 0 15,0-3 0-15,0 3 0 0,0 0 0 0,-3 0 0 0,3 2 0 16,0-4 0-16,0 2 0 0,0 2 0 0,0-2 0 15,0-2 0-15,0-6 0 0,0 5 0 0,0 3 0 16,0 0 0-16,0 0 0 0,0 0 0 0,0-8 21 16,0 5-2-16,0 3-1 0,0 0 0 0,0-3-27 15,0-5-6-15,0 0-1 0,0 0 0 0,0 0 16 0,0 5 0 16,0 1 0-16,0-6 0 0,0 0 0 0,0 0 0 16,0 0 0-16,0 0 0 0,-6 5 0 0,6-5 0 15,0 0 0-15,0 0-9 0,0 0 9 0,0 0 0 16,0 0 0-16,0 0 0 0,0 0-8 0,0 0 0 15,0 0 0-15,0 0 0 16,0 0-27-16,0 0-5 0,0 0 0 0</inkml:trace>
  <inkml:trace contextRef="#ctx0" brushRef="#br0" timeOffset="50951.66">13620 8578 2432 0,'0'0'0'0</inkml:trace>
  <inkml:trace contextRef="#ctx0" brushRef="#br0" timeOffset="56052.35">7095 4464 230 0,'0'0'20'0,"0"0"-20"16,0 0 0-16,0 0 0 0,0 0 130 0,0 0 22 15,0 0 4-15,0 0 0 0,0 0-71 0,0 0-14 16,0 0-3-16,0 0-1 0,0 0-3 0,0 0 0 0,0 0 0 0,0 0 0 15,0 0-13-15,3 7-3 0,-3-7-1 0,3 8 0 16,-3-2-24-16,3 2-5 16,-3 0-1-16,0-3 0 0,-3 3-17 0,0 5 0 0,3-8 0 0,0 6 0 15,-3-1 41-15,0 4 5 0,3-4 1 0,0 4 0 16,-3-1-27-16,3 3-4 0,-3-3-2 0,0 0 0 16,3 6-14-16,0-9 8 0,-3 3-8 0,3 1 0 15,-3 2 56-15,3-3 6 0,-3-3 1 0,0-2 0 16,3 0-50-16,0 3-13 0,-3 5 0 0,3 0 0 15,-3-3 17-15,0 0-1 0,3 0-1 0,-3 0 0 16,0 1-24-16,0 2-5 0,3-1-1 0,0 1 0 0,-3 3 15 16,-3-3 0-16,6 5 0 0,-3 0 0 0,3-2 0 0,-3 2 0 15,3 0 0-15,-3-3 0 0,3 1 0 0,0-1 0 16,0 4 0-16,0-9 0 0,0 3 48 0,0-6 13 16,-3 1 3-16,3 2 0 0,-2 8-64 0,2-7-15 15,-3-7-1-15,0 4-1 0,3 2 17 0,-3 1 0 16,0-1 0-16,0 0 0 0,0 5 10 0,3-4 6 15,-3 2 0-15,3-1 1 0,-3 7-17 0,3-4-16 16,-3 3 4-16,3-2 0 0,0 2 12 0,0 0 0 16,0 3 0-16,0-3 0 0,0-2 12 0,0-1-2 15,0 3 0-15,0-2 0 0,0-3-10 0,0 0-14 16,-3 2 3-16,3-5 1 0,0 1 10 0,0-1 0 16,0 0 0-16,0 3 0 0,-3 0 0 0,0 0 0 15,3-6 0-15,-3 4 8 0,0-4-8 0,0 6 12 16,3 0-4-16,0 5 0 0,0 0-8 0,-3 3 0 15,3 2 0-15,-3 1 0 0,3-6 0 0,0 0 0 16,0 0 0-16,0 1 0 0,0-1 0 0,0-3 0 0,0-2 0 0,0 0 0 16,0 5 0-16,0-5 0 0,0 0 0 0,0 0 0 15,-3 0 0-15,0 0 0 0,3-3 0 0,0 5 0 16,-3-2 0-16,3 3 0 0,0 2 0 0,-3 0 0 16,3 0 0-16,-3 3 0 0,3 0 0 0,0 0 0 15,0-6 0-15,0 3 0 0,0-2 0 0,-3-1 0 16,3 4 0-16,0-7 0 0,0 1 0 0,0 0 0 15,0 3 0-15,0-3 0 0,-3-1 0 0,3 1 0 16,0 3 0-16,0-1 0 0,-3-4 0 0,3 1 0 16,0 1 12-16,0 0 0 0,0 0 1 0,-3 3 0 15,3 2-13-15,0-3-18 0,0 3 4 0,0 1 1 16,0-1 13-16,-3-3 0 0,3 1 0 0,0-1 0 0,0 1 0 16,0 2 0-16,0-2 0 0,0-4 0 0,0-1 0 15,-3-4 0-15,3 3 0 0,-3 1 0 0,6-1 0 0,-6 3 0 16,3-3 0-16,0 0 0 0,-3 3 0 0,3-3 0 15,-3 3 0-15,3 3 0 0,-3 5 0 0,3-3 0 16,0-3 0-16,-3 3 0 0,3 1 0 0,-3-1 0 16,3 3 0-16,0-1 0 0,-3 1 0 0,3-3 0 15,0-5 0-15,0 3 0 0,0 5 0 0,-3-3 0 16,3-3 0-16,0-5 0 0,0-5 0 0,0 3 0 16,0 8 0-16,-3-6 0 0,3 0 0 0,0 0 0 15,0 0 0-15,0 1 0 0,-3 2 0 0,3 2 0 16,0 3 0-16,-3 0 0 0,3 1 0 0,0 1 0 15,0 4 0-15,0-3 0 0,0-1 16 0,0 1 5 16,0-3 2-16,0 1 0 0,0-4-37 0,0 3-7 16,-3-7-2-16,3 4 0 0,0-2 39 0,0 0 7 0,0-3 1 15,0 3 1-15,0-3-40 0,0 3-8 16,-3-3-1-16,3 0-1 0,0 1 25 0,0-1 0 0,-2 3 0 16,2 0 0-16,0 0 0 0,0-1 0 0,0 4 0 15,0 2 0-15,-3-2 0 0,3-1 0 0,0 3 0 16,-3-2 0-16,3-3 0 0,0 5 0 0,-3-5 0 15,3 0 0-15,-3 2 0 0,3-2 0 0,0 3 0 0,0-4 0 16,-3 1 0-16,3-2 0 0,0-1 0 0,-3 0 0 0,0 6 0 16,3 2 0-16,-3-3 0 0,3 1 0 15,0 2 16-15,-3-3 9 0,3 6 2 16,0-3 0-16,0 3-43 0,0 0-9 0,-3 0-2 0,3-3 0 16,0-2 42-16,0 2 8 0,0-3 1 0,0 1 1 0,0-6-25 15,0 0 0-15,3 3 0 0,-3-3 0 0,0 3-15 0,0-8-8 16,0-8-1-16,0 8-1 0,0 16 25 0,0-3 0 15,0-5 0-15,0 0 0 0,-3 5 0 0,3-8 0 16,0 0 0-16,-3 3 0 0,3 0 0 16,-3 3 0-16,3 2 0 0,0-3 0 0,0-2 11 0,0 3 7 15,0-1 2-15,-3 1 0 0,3 2-32 0,-3-3-7 16,3 1-1-16,0-3 0 0,0 0 20 0,0 0 0 16,0-1 0-16,0-4 0 0,0 0 0 0,0-1 0 15,0 6 0-15,0 0 0 0,0-5 0 0,0-1 0 16,0 6 0-16,0 0 0 0,0 0 0 0,0 0 0 15,0 0 0-15,0-1 0 0,3 1 0 0,-3 0 0 0,3-3 0 16,-3 3 0-16,3 0 0 0,-3-3 0 0,0 3 0 16,0-3 0-16,0 1 0 0,0 2 0 0,0-6 0 0,0 3 0 15,0-2 0-15,3 2 0 0,0-2 0 0,-3-1 0 16,0 4 0-16,0-4 0 0,0 3 0 0,0 1 0 16,0-1 0-16,3-3 0 0,-6 1 0 0,3 0 0 15,0 2 0-15,0-3 0 0,0 4 0 0,0-4 0 16,0 1 0-16,0-1 0 0,0 1 0 0,0 2 0 15,0-2 0-15,0 2 0 0,0 0 0 0,0-2 0 16,0-1 0-16,3-2 0 16,-3 3 0-16,0 2 0 0,-3 0 0 0,3 1 0 0,0-6 0 0,0 2 0 15,0 3 0-15,0-2 0 0,0 0 0 0,0 4 0 16,0 1 0-16,-3-2 0 0,3-1 0 0,0-3 0 16,0 1 0-16,0 0 0 0,-3 2 0 0,3 0 0 15,0 0 0-15,0 0 0 0,0-2 0 0,-3 0 0 0,3 2 0 16,0 0 0-16,-3-2 0 0,3-1 0 0,-3-2 0 0,3-8 0 15,0 0 0-15,0 8 0 0,0 3 18 0,0-3 7 16,0-8 2-16,0 8 0 16,0-3-43-16,0 3-9 0,0 2-2 0,0-2 0 0,0 3 27 0,0-3 0 15,-3 0 0-15,3 2 0 0,0 4 13 0,0-4 8 16,0 3 2-16,0 1 0 0,0-1-37 0,-3 0-7 16,3 3-2-16,0-3 0 0,0 0 36 0,0 1 7 15,0-1 2-15,0 0 0 0,0-2-35 0,0-3-7 16,0 0-2-16,0-3 0 0,0 5 22 0,0-2 0 0,0 0 0 15,0-8 0-15,0 0 13 0,0 0 7 16,3 8 2-16,-3 0 0 0,3 3-35 0,-3-3-7 0,0 2-2 16,0-2 0-16,3-2 22 0,-3-6 0 0,0 7 0 0,0-7 0 15,3 6 0-15,0 2 0 0,-3-8 0 0,0 0 0 16,0 0 0-16,0 5 0 0,0 6 0 16,0-1 0-16,-3-2 0 0,3 3 0 0,3-3 0 0,-3 0 0 15,0-1 0-15,0 1 0 0,0-2 0 0,0 2 0 16,3 0 0-16,-3 2 0 0,3-2 0 0,-3 3 0 15,0-3 9-15,3 2 7 0,-3 1 0 0,0-3 1 16,3 2-27-16,-3-2-6 0,0 0 0 0,0-3-1 16,0-5 17-16,0 0 0 0,0 8 0 0,0-8 0 15,0 6 0-15,0-6-8 0,0 8 8 0,0-8 0 16,-3 5 0-16,3 3 0 0,0-3 0 0,0 3 0 16,0-3 0-16,0 1-12 0,0-6 3 0,0 8 0 15,0 0-37-15,0-1-7 0,0-7-2 16,0 8 0-16,0-2 44 0,0-6 11 0,0 5 0 0,0-2-582 15,0-3-114-15</inkml:trace>
  <inkml:trace contextRef="#ctx0" brushRef="#br0" timeOffset="56950.5">12718 8221 2944 0,'-12'0'-1178'0</inkml:trace>
  <inkml:trace contextRef="#ctx0" brushRef="#br0" timeOffset="57039.74">12858 8229 1472 0</inkml:trace>
  <inkml:trace contextRef="#ctx0" brushRef="#br0" timeOffset="62379.1">3595 4403 230 0,'0'0'10'0,"0"0"2"0,0 0-12 0,0 0 0 16,0 0 0-16,0 0 0 0,0 0 287 0,0 0 54 16,0 0 11-16,-3 5 3 0,-3 3-203 0,0 5-40 15,0-8-8-15,3 9-1 0,-3-1-42 0,3-3-8 16,3 4-1-16,-9 2-1 0,6-1-16 0,-3 1-3 15,3 5-1-15,-6-7 0 0,6 2-15 0,0-1-2 16,3 1-1-16,-3 0 0 0,3-3-13 0,-3 3 9 16,-3-2-9-16,3-1 8 0,3-3 0 0,-6 4-8 15,3-9 12-15,0 3-4 0,3-3-8 0,0-5 0 16,0 0 0-16,0 0 0 16,0 0-194-16,0 0-41 0,0-5-8 0,6-3-1 0</inkml:trace>
  <inkml:trace contextRef="#ctx0" brushRef="#br0" timeOffset="62760.25">3571 4374 633 0,'0'0'56'0,"0"0"-44"0,0 0-12 0,0 0 0 16,3-3 184-16,-3 3 34 0,3-5 7 0,0 2 2 15,0 3-92-15,0-3-19 0,-3 3-3 0,6-2-1 0,-6-4-37 16,3 4-8-16,3 2-2 0,-1-3 0 0,1 0-16 0,3 3-3 15,-3-5-1-15,3 3 0 0,0-4-15 0,3 6-3 16,-3-8-1-16,3 6 0 0,-3-1-15 0,3-5-3 16,-3 5-8-16,6 1 12 0,-7-4-12 0,4 4 0 15,0 2 0-15,0-3 0 0,-6 1 8 0,3 2 6 16,3-3 1-16,-9 3 0 0,3 3-15 0,0-1 0 16,0 1 0-16,-3-1-10 0,-3-2 10 0,6 8 0 15,-6 3 0-15,3-6 0 0,-3 6 0 0,0-1 0 16,0 4 0-16,-3-1 8 0,3-2 8 0,-9 4 3 15,9 4 0-15,-9-6 0 0,3 6-19 0,0 2-17 16,0-5 3-16,-3 5 1 0,3 0 13 0,0-2 0 16,-3 2 0-16,3-5 0 0,0 5 8 0,3 0 5 15,-6-3 1-15,4-2 0 0,-1-2-14 0,6-1-16 16,-6 0 3-16,3 0 1 0,3-2 12 0,-6-6 0 16,6 3 0-16,-3-3-9 15,3-5-101-15,0 0-20 0,0 0-4 0</inkml:trace>
  <inkml:trace contextRef="#ctx0" brushRef="#br0" timeOffset="62981.42">3550 4591 1324 0,'0'0'118'0,"0"0"-94"0,0 0-24 0,0 0 0 15,0 0 141-15,0 0 24 0,0 0 5 0,0 0 1 0,6 0-66 0,0 0-13 16,3 0-2-16,0-3-1 0,3 0-42 0,-1-2-9 15,1 2-2-15,3-2 0 0,0 2-9 0,3 1-3 16,-6-4 0-16,6 4 0 0,-6-4-24 0,6 1 0 16,-7 3-9-16,1-4 9 0,0 1-26 0,3 2 2 15,-6-2 0-15,3 5-689 16,-3-8-138-16</inkml:trace>
  <inkml:trace contextRef="#ctx0" brushRef="#br0" timeOffset="63290.45">4017 4236 403 0,'0'0'36'0,"0"3"-36"0,-6-3 0 0,0 2 0 16,6 4 328-16,-3-1 58 0,-3 3 12 0,0-6 2 15,3 9-228-15,0-6-47 0,1 6-9 0,-4-1-1 16,6 1-58-16,-6 2-11 0,6 3-2 0,-3 3-1 15,-3-6-8-15,0 3-2 0,3 2 0 0,-3 1 0 16,-3 2-10-16,3 3-3 0,0-6 0 0,0 9 0 16,-3-9-20-16,3 3 0 0,0 1 0 0,3-4 0 15,-3 3 30-15,0-5 2 0,3 0 0 0,3-3 0 16,-3 1-32-16,6-7 0 0,0 1 0 0,0 0 0 16,0-2 0-16,3 2 0 0,0-8 0 0,3 0 0 15,-3 0-26 1,3 0-11-16,-3 0-3 0,3-8 0 0,-3 5-166 0,-3 0-34 0</inkml:trace>
  <inkml:trace contextRef="#ctx0" brushRef="#br0" timeOffset="63690.64">4199 4233 288 0,'0'0'12'0,"0"0"4"0,0 0-16 0,0 0 0 15,0 0 0-15,0 0 0 0,0 0 283 0,0 0 53 16,0 0 12-16,0 0 1 0,0 0-196 0,0 0-39 0,0 0-8 15,0 0-2-15,-6 0-26 0,3 6-6 0,0 2 0 0,0 5-1 16,-3-8-11-16,0 8-3 0,3-2 0 0,-3 5 0 16,-3 0-9-16,3 0-3 0,-3 5 0 0,0-3 0 15,0 3 3-15,0 3 0 0,1-3 0 0,2 6 0 16,-6-3-39-16,3-1-9 0,3 1 0 0,-3-3 0 16,6-2-13-16,0-1-5 0,0 4-1 0,0-4 0 15,6-5 19-15,-3 1 0 0,3-4 0 0,0 1 0 0,0-1 0 0,3-4 0 16,-3-4 0-16,-3-2 0 15,9-2-140-15,-9 2-24 0,9-3-4 0,0-5-840 16</inkml:trace>
  <inkml:trace contextRef="#ctx0" brushRef="#br0" timeOffset="64407.11">4011 4501 1796 0,'0'0'80'0,"0"0"16"0,0 0-77 0,0 0-19 16,0 0 0-16,0 0 0 0,-6 2 112 0,6-2 18 15,0 0 4-15,0 0 1 0,0 0-66 0,0 0-13 16,3 6-2-16,0-1-1 0,3 0-29 0,3-5-7 16,-3 3-1-16,3-3 0 0,0 5-16 0,3-5 10 15,-3 0-10-15,3 0 8 0,3-5-8 0,-6 2 0 16,2 0 9-16,-2 1-9 0,3-3 0 0,-3 2 0 0,3 0 0 0,-3 1 0 31,0 2-30-31,0-6-7 0,3 4-2 0,-6-1 0 16,3 0-41-16,-3 1-8 0,3 2-1 0,-3-3-1 15,-1 3 13-15,-2 0 2 0,-3 0 1 0,0 0 0 0,0 0 50 0,6 3 9 0,-6-3 3 16,3 5 0-16,-3 0 21 0,0-5 5 0,0 0 1 0,3 6 0 16,0-1 41-16,-3-5 8 0,0 0 1 0,0 8 1 15,0-8-2-15,3 5-1 0,-3-5 0 0,0 0 0 16,0 0-10-16,9 0-1 0,-9 0-1 0,3 0 0 16,3 0-40-16,0-3-11 0,0 1 0 0,3-6 0 15,-9 3 0-15,6-1 0 0,-3 1 0 0,3-3 0 16,0 3 9-16,-3-3-9 0,0 0 12 0,0 3-12 15,-3-6 9-15,0 3-9 0,-3 3 0 0,3 5 9 16,-3-3-9-16,3 3 0 0,-9 0 0 0,3 0 0 0,-3 0 21 0,3 5-1 16,-3 3 0-16,0-2 0 0,3 4 10 0,-6 1 2 15,3-1 0-15,0 1 0 0,4 0-12 0,-1 2-1 16,0 0-1-16,3 0 0 0,3 0-18 0,0 1 0 16,0-6 8-16,0 2-8 0,3 3 0 0,0 1 0 15,0-9 0-15,3 6 0 0,-3-1 0 0,8-7 0 16,-5 7 8-16,3-10-8 0,0 3 0 0,3-3 0 15,3 0 0-15,-6-3 0 0,3 3 0 0,-3-5 0 16,6 2 0-16,-3-2 0 0,-4 0 8 0,4 2-8 16,0-2 0-16,-6 5 0 0,0-5 8 0,-3 2-8 15,3-2 0-15,-6 5 0 0,0 0 0 0,0 0 0 16,0 0 0-16,0 0 0 0,0 0 0 0,0 0 0 16,0 0 0-16,0 0 0 0,0 0 0 0,0 0 0 15,0 0 0-15,0 0 0 0,0 0 0 0,0 0 0 16,0 0 0-16,0 0 0 0,0 0 0 0,0 0 0 0,0 0 0 15,0 0 0-15,0 0 13 0,0 0-4 0,0 0-1 16,0 0 0-16,6-6-8 0,3 1 0 0,-6-3 0 16,3 0 0-16,3 0 0 0,0 0 0 0,-6-2 0 0,3 4 0 15,6-7 0-15,-6 5 0 0,0 3 0 16,2-3 0-16,1 3 0 0,-6 0 0 0,3-1 0 0,6 4 0 16,-9-6 0-16,3 5 0 0,6-2 0 0,-9-1 0 15,3 4-90-15,3-1-20 0,3-2-4 0,-9 0-1030 16</inkml:trace>
  <inkml:trace contextRef="#ctx0" brushRef="#br0" timeOffset="65294.86">3571 5093 460 0,'0'0'41'0,"0"0"-33"16,0 0-8-16,0 0 0 0,0 0 212 0,3-2 41 16,-3 2 8-16,0 0 2 0,0 0-139 0,0 0-28 15,0 0-6-15,0 0-1 0,6-3-24 0,-6 3-5 16,0 0 0-16,0 0-1 0,0 0 8 0,0 0 1 15,12 0 1-15,-9 5 0 0,3 3-33 0,-4-3-8 0,1 3 0 0,3 6-1 16,-6-9 8-16,0 3 1 0,0 2 1 0,0 1 0 16,0-3-4-16,0 8-1 0,0-8 0 0,0 2 0 15,0 1 0-15,0 0 0 0,0 2 0 0,0-8 0 16,-6 6-32-16,12-3 0 0,-6-3 0 0,0-5 0 16,0 0 0-16,0 0 0 0,0 0 0 0,9 3 0 15,-9-3 12-15,6 0-4 0,0-3 0 0,3 0-8 16,0 1 14-16,-6-1-4 0,-3 3-1 0,9-5 0 15,0-3-20-15,-3 0-4 0,0 0-1 0,3-3 0 16,-6 3 32-16,3-2 7 0,0-1 1 0,3 1 0 0,-3-1-15 16,0 0-9-16,2 1 12 0,-2 2-12 15,0-5 11-15,0-1-11 0,3 4 10 0,0-1-10 0,-9 1 0 16,9 2 8-16,-3 0-8 0,0 0 0 16,-3 3 0-16,0-1 0 0,3 1 8 0,-3 5-8 0,-3 0 0 0,0 0 0 15,6-5 0-15,-6 5 0 16,0 0-121-16,3-3-21 0,-3 3-4 0,6 0-1 0</inkml:trace>
  <inkml:trace contextRef="#ctx0" brushRef="#br0" timeOffset="65848.03">3990 5088 1868 0,'0'0'41'0,"0"0"9"0,0 0 2 0,0 0 0 0,0 0-42 0,0 0-10 0,0 0 0 0,0 0 0 15,0 0 72-15,6-5 12 0,-6 5 2 0,3-6 1 16,0-2-68-16,0 3-19 0,-3 5 0 0,6-5 8 16,0 0 45-16,-3-1 9 0,3 1 2 0,0 5 0 15,-3-8-56-15,3 3-8 0,0-1 0 0,-3-1-10 16,-3-1 26-16,0 2 6 0,3-2 1 0,-3 3 0 15,0 0-11-15,-3-1-3 0,0 1 0 0,3 0 0 16,-6-3 5-16,0 3 1 0,0 2 0 0,-3 0 0 0,6 1-5 0,-9 2-1 16,3 2 0-16,0-2 0 0,-2 6 25 0,2-1 5 15,3 0 1-15,-3 3 0 0,3 0-23 0,-6 3-4 16,6-1-1-16,-3 4 0 0,0-1 11 0,0 0 1 16,3 3 1-16,0 0 0 0,0 0-25 0,0-1-16 15,3 7 3-15,3-9 0 0,0-3 13 0,0 4 0 16,0-4 0-16,0 1 10 0,3-6-10 0,3 3 0 15,0-3 0-15,3-2 0 0,0 2 0 0,0-5 0 16,0-8 0-16,0 6 0 0,-3-1 9 0,3-2 0 16,0-3 0-16,0 0 0 0,0 0-9 0,2-3 0 15,-2 3 0-15,3-2 0 0,-3-1 0 0,0 1 0 16,3-1 0-16,-3 3 0 0,-3-5 0 0,0 0 0 16,-3 2 0-16,3 1 0 0,-3 2 16 0,3-3 2 15,-6 6 0-15,0-8 0 0,0-1-18 0,-6 6 0 16,3-2 0-16,-3 4 0 0,0 1 0 0,0 3 0 15,-3-1 0-15,0 3 0 0,-6 3 0 0,3-1 0 0,3 1 0 16,-5 2 0-16,8 3 0 0,-3 0-12 0,-3 3 0 16,3-3 0-1,3-1-48-15,-3-1-8 0,3 2-3 0,6-3-747 0,0-5-150 0</inkml:trace>
  <inkml:trace contextRef="#ctx0" brushRef="#br0" timeOffset="66367.48">4208 4945 1839 0,'0'0'81'0,"0"0"18"15,0 0-79-15,0 0-20 0,-3 3 0 0,3-3 0 0,-6 0 60 0,6 0 9 16,0 2 2-16,0-2 0 0,-6 6-31 0,3-1-5 15,0 3-2-15,0 2 0 0,0 1-18 0,0 2-4 16,-3 1-1-16,3-1 0 0,3 0 10 0,-6-2 3 16,0 2 0-16,3 3 0 0,0-3 8 0,0 0 1 15,3-2 1-15,-6 2 0 0,3-5-4 0,3 2-1 16,0-2 0-16,0-8 0 0,0 0-9 0,0 0-3 16,0 0 0-16,0 0 0 0,0 0-6 0,9 3-2 15,-3-3 0-15,9 0 0 0,-9-5-8 0,3-3 10 16,6 0-10-16,-9-5 10 0,9-1-10 0,-6 1 0 15,2 0 0-15,1-3 0 0,0 3-12 0,0-3-5 0,0 3-1 16,0 2 0-16,-3 1 18 0,3-1 0 16,-6 3 0-16,3 0 0 0,-6 3 0 0,3 2 12 0,0 1-3 15,-6 2-1-15,0 0-8 0,0 0 0 0,0 0 0 16,0 7 0-16,0 4 20 0,0-6 4 0,0 6 2 16,0 0 0-16,0-4-17 0,-6 4-9 0,3 0 10 0,0-1-10 15,-3 1 19-15,3 2-3 0,-3 0 0 0,3 0 0 16,3-2-3-16,-6 2-1 0,3-2 0 0,0-1 0 15,3-2 0-15,-3 0 0 0,6 0 0 0,-3-8 0 16,0 0 5-16,0 11 1 0,3-6 0 0,-3-5 0 16,9 3-18-16,-6 2-19 0,3-5 4 0,0-5 1 15,3 2-29-15,-3 0-5 0,6 1-2 0,-4-6-777 16,-2 3-155-16</inkml:trace>
  <inkml:trace contextRef="#ctx0" brushRef="#br0" timeOffset="66557.97">4443 5188 2109 0,'0'0'46'0,"0"0"10"0,-9 3 1 0,6-3 3 0,3 0-48 0,0 0-12 15,0 0 0-15,0 0 0 0,0 0 47 0,0 0 6 16,0 0 2-16,0-5 0 0,0 5-39 0,6-8-7 15,0 3-1-15,-6 5-696 0,9-3-140 16</inkml:trace>
  <inkml:trace contextRef="#ctx0" brushRef="#br0" timeOffset="66760.42">4508 5167 288 0,'0'0'25'0,"0"0"-25"0,0 0 0 0,0 0 0 15,0 0 176-15,0 0 31 0,0 0 5 0,0 0 2 16,0 0-60-16,0 0-12 0,0 0-2 0,3 3-1 16,-3-3-43-16,0 0-8 0,0 0-1 0,6 5-1 15,0 1-5-15,-6-6-1 0,0 5 0 0,0-5 0 16,3 2-30-16,-3-2-6 0,0 0-2 0,6 3 0 16,-6-3-23-16,6 0-5 0,0 0-1 0,-6 0-1052 15</inkml:trace>
  <inkml:trace contextRef="#ctx0" brushRef="#br0" timeOffset="67728.25">4880 4641 1314 0,'0'-3'28'0,"3"3"7"0,-3-8 1 0,0 8 1 0,0 0-29 0,0 0-8 0,0 0 0 16,0 0 0-16,3 8 81 0,-3-3 15 0,0 3 4 0,-3 6 0 16,6-1-18-16,-3 5-3 0,-3 1-1 0,-3 2 0 15,6-2-22-15,0 4-5 0,-5-1-1 0,2 1 0 16,-3 1-2-16,0-5-1 0,0 7 0 0,3-5 0 15,-9 3-16-15,9-3-3 0,-3 0-1 0,6 3 0 16,-9-10-18-16,6-1-9 0,3 3 10 0,0-6-10 16,-3 1 21-16,3-3-1 0,3 0-1 0,0-3 0 15,0 0-9-15,3-5-2 0,-6 0 0 0,6 0 0 16,0-2-8-16,3-6 0 0,0 2 0 0,0-2 0 16,2-2 0-16,-5-1 8 0,3 1-8 0,3-4 8 0,0 7-8 15,3-7 0-15,-3 1 0 0,3 5 0 16,0-2 0-16,-3 2 0 0,3 2 0 0,-7 1 0 0,7 2 0 0,-6 1 0 15,-3 2 0-15,-6 0 0 0,0 0 0 0,12 2 0 16,-6 4 0-16,-3 2 0 0,0-3 0 0,-3 3 0 16,0 5 0-16,0-8 0 0,0 6 0 0,-3 0 0 15,0 2 0-15,0 0 0 0,0-5 0 0,-3 0 0 16,-3 2 0-16,3-2 0 0,0 3 0 0,-3-3 0 16,-3 2 0-16,4-2 0 0,-4-2 0 0,0 2 0 15,0 0 9-15,3-3-9 0,-9-2 0 0,6 2 0 16,0-3 0-16,3 1 8 0,-6-3-8 0,9 0 11 15,-5 0-11-15,5-3 12 0,0 1-12 0,0-1 12 16,0 1-12-16,0-1 12 0,0-2-12 0,3-1 0 16,3 4 0-16,0-6 0 0,0 8-21 0,0 0 3 15,0-6 1-15,6 1-737 16,-3 0-147-16</inkml:trace>
  <inkml:trace contextRef="#ctx0" brushRef="#br0" timeOffset="67987.59">5211 4892 1209 0,'0'0'108'0,"0"0"-87"0,0 0-21 0,0 0 0 16,0 0 167-16,0 5 29 0,-3 3 5 0,-3 0 2 0,6 0-83 0,-6 3-17 15,0-3-3-15,3 2-1 0,0 4-43 0,0-1-8 16,-3 3-1-16,0 0-1 0,3-6-18 0,-3 1-4 15,3 2-1-15,0-2 0 0,0 2-9 16,3-3-2-16,-6 1 0 0,6 2 0 0,0-8-12 0,0 3 8 16,0-8-8-16,0 0 0 0,0 0 0 0,0 0-10 15,0 0 0-15,0 0 0 16,9-8-191-16,-3 3-39 0</inkml:trace>
  <inkml:trace contextRef="#ctx0" brushRef="#br0" timeOffset="68131.28">5309 4736 518 0,'0'0'46'0,"0"0"-37"16,-6 0-9-16,6 0 0 0,0 0 284 0,0-5 56 15,-9 2 10-15,9 3 2 0,0 0-222 0,-6 3-45 0,0 2-9 0,6-5-1 16,0 0-54-16,0 5-10 0,0 3-3 0,0-2-621 16,3 2-125-16</inkml:trace>
  <inkml:trace contextRef="#ctx0" brushRef="#br0" timeOffset="68627.7">5440 4919 1036 0,'-3'0'92'0,"3"0"-73"0,0 0-19 0,-3 0 0 16,0 0 124-16,3 0 20 0,0 0 5 0,0 0 1 0,0 0-58 0,0 0-12 15,0 0-3-15,0-8 0 0,3 2-39 0,-3 6-8 16,0 0-2-16,-3-5 0 0,3 5 9 0,0-3 2 16,-3 1 0-16,0-1 0 0,-3 3 12 0,0 0 2 15,0 0 1-15,3 0 0 0,-9 3-2 0,3-1-1 16,4 6 0-16,-7-8 0 0,0 6-8 0,0 2-2 16,6-3 0-16,0 3 0 0,0-3-1 0,0 3-1 15,0 0 0-15,3 0 0 0,-3 0-19 0,6 0-3 16,0 0-1-16,0 0 0 0,0-3-16 0,3 0 0 15,0 3 0-15,0-2 0 0,0-1 0 0,3 3 0 16,0-8 0-16,0 5 0 0,0-5 0 0,3 8 10 16,-3-8-10-16,3 3 8 0,3-1-8 0,-6 4 0 15,2-1 0-15,1-3 0 0,-3 4-9 0,-6-6 9 16,6 5 0-16,-3 0 0 0,3 6-10 0,-6-11 10 16,0 0-8-16,0 0 8 0,0 3 0 0,0-3-8 15,-6 5 8-15,3 0 0 0,-3 0 0 0,0 3 0 0,0-8 0 0,-3 3 0 16,4 0 0-16,-4-1 0 0,0 4 0 0,3-6 0 15,-9 2 0-15,3 1 0 0,0 5 0 0,0-8 0 16,-6 3 0-16,6 2 9 0,0-3-9 16,4 1 0-16,-1 0 0 0,0-1 0 0,0 1 0 15,9-3 0-15,0 0-17 0,0 0 2 0,0 0 1 0,0 0 0 16,0 0-150-16,6 0-31 0,9-8-5 16,2 3-2-16</inkml:trace>
  <inkml:trace contextRef="#ctx0" brushRef="#br0" timeOffset="69169.52">5628 4924 1634 0,'0'0'72'0,"0"0"16"0,0 0-71 0,0 0-17 16,0 0 0-16,0 0 0 0,0 0 44 0,0 0 4 15,0 0 2-15,6-3 0 0,-4 1 6 0,-2 2 2 16,0 0 0-16,0 0 0 0,0 0-21 0,0 0-4 16,-2 5-1-16,2 3 0 0,-3 0 26 0,0 2 5 0,-3 1 1 0,0 0 0 15,0 2 0-15,0 0 0 0,-3-2 0 0,6 2 0 16,-3 3-12-16,0 0-1 0,3-3-1 0,-3 3 0 16,3 2-31-16,3-5-7 0,0 1 0 0,0-6-1 15,3 0-11-15,-3-8 0 0,0 0 9 0,6 5-9 16,3 0 0-16,0-2 9 0,-3-6-9 15,3 0 0-15,3-4 8 0,0-1-8 0,-4 0 0 0,4-3 0 16,0-2 0-16,0 2 0 0,0 1 0 0,3-1 0 16,-3-2 0-16,0 0 0 0,-3 5-12 15,6-6 3-15,-6 1-8 0,-1-3-2 0,1 6 0 0,-3-1 0 16,0 1 19-16,0 2 0 0,0 0 0 0,-3 0 0 16,0 2 0-16,-3 6 0 0,0 0 0 0,0 0 0 15,0 0 0-15,0 0 0 0,0 0 0 0,0 0 0 16,-3 6 0-16,3 2 0 0,-3-3 0 0,0 3 0 0,0 3 13 15,0 2 0-15,-3-3 0 0,3 1 0 0,-3 0-1 0,0 2 0 16,6-8 0-16,-6 6 0 0,3 2 0 0,3-3 0 16,-2 1 0-16,2-3 0 0,2-3 0 0,1 3-1 15,-3-8 0-15,6 3 0 0,0-1-11 0,3-2 10 16,-6 0-10-16,3-2 10 0,6-1-2 16,0-2 0-16,-3 0 0 0,0 2 0 0,3-8-8 15,0 3-11-15,0 0 3 0,0 1 0 16,-1 1-173-16,1 1-35 0,-3-8-6 0,3 2-864 15</inkml:trace>
  <inkml:trace contextRef="#ctx0" brushRef="#br0" timeOffset="69582">5991 4921 576 0,'0'0'25'0,"0"0"6"0,0 0-31 0,0 0 0 0,0 0 0 15,0 0 0-15,-3 6 276 0,3-1 48 0,-6-3 11 0,6-2 1 16,0 3-159-16,-6 5-32 0,3-5-6 0,0 2-2 15,-3 0-49-15,0 3-11 0,3 3-1 0,-3 2-1 16,3-8-17-16,-3 9-3 0,0-6-1 0,3 5 0 16,-3-5-16-16,3 0-3 0,0 2-1 0,3-2 0 15,0-8-17-15,0 8-3 0,0-8-1 0,0 0 0 16,0 0-4-16,12 5-1 0,-12-5 0 0,6 0 0 16,3-2-8-16,3-1 0 0,-3-2 0 0,0-1 0 15,-3 1 0-15,3 0 13 0,0-3-1 0,3 0-1 0,-4 3-11 16,4-8-12-16,-9-1 2 0,9 1 1 15,-6 5-16-15,3-2-3 16,0 2-1-16,0 0 0 0,0 0 15 0,-3 5 3 0,-3-2 1 0,-3 5 0 16,3-3 10-16,-3 3 0 0,0 0 0 0,0 0 0 0,0 0 0 15,0 11 11-15,0-1-3 0,-3 1 0 0,0-3 20 16,0 5 3-16,0-5 1 0,0 3 0 0,3-3-23 0,0 5-9 16,-3-8 8-16,3 6-8 0,0-3 10 0,3-1-10 15,-3 1 12-15,0 0-12 0,3 3 8 0,0-6-8 16,-3-5 0-16,6 3 0 0,-6-3 0 0,3 5 0 15,6-5 0-15,-6 3 0 0,3-3 0 0,0-3-12 16,0 3 0-16,3-5 0 16,-4 0-138-16,4-3-27 0,3 0-6 0,0 0-943 0</inkml:trace>
  <inkml:trace contextRef="#ctx0" brushRef="#br0" timeOffset="70513.59">6503 4411 2325 0,'0'0'51'0,"0"0"10"0,0 0 3 0,0 0 2 0,0 0-53 0,0 0-13 0,0 0 0 0,0 0 0 16,-6 8 90-16,3 2 15 0,-3-5 3 0,0 9 1 16,-3 2-68-16,0 2-13 0,3 3-4 0,-6 3 0 15,3-5 13-15,-3 4 3 0,3 6 0 0,0 1 0 16,-5-1-32-16,2 0-8 0,-3 0 0 0,0 0 0 15,-3 0 0-15,6 0 11 0,-3-5-11 0,3 2 12 0,3 1-12 0,0-1 0 16,1-7 0-16,2 2 0 0,3 3 0 16,0-3 0-16,3-8 0 0,0 1 8 0,0-1-8 0,0 0-12 15,-6-8 2-15,6 1 1 16,0-6-37-16,0 7-7 0,0-7-2 0,0 0 0 16,0 0-90-16,0 0-19 0,0 0-3 0,-3-7-1 15,0-1 68-15,3 0 12 0,0 0 4 16,0-5 0-16,6 2-26 0,-6-2-5 0,0 2-1 0,0-2 0 0,0 5 88 0,6-3 18 15,-6 1 10-15,-6 2-12 0,6 3 104 0,0 5 20 16,0 0 4-16,0 0 0 0,-6-6 20 0,6 6 4 16,0 0 1-16,0 0 0 0,0 0-29 0,0 0-5 15,0 0-2-15,0 0 0 0,0 0-62 0,0 0-13 16,0 0-2-16,0 0-1 0,0 0-27 0,6 0 0 16,-6 0 0-16,6 0 0 0,0 0 11 0,2 0-3 15,1 0-8-15,-3 0 12 0,3 0-12 0,3 3-8 0,-3-3 8 16,3 0-13-16,-3-3-3 0,0 3 0 0,3-2 0 0,-6 2 0 31,3 2-19-31,0-2-4 0,-9 0-1 0,3 0 0 0,-3 0 24 0,9 3 4 0,-9-3 0 0,8 3 1 16,-8-3 11-16,6 0 0 0,-6 0-9 0,0 0 9 15,0 0 0-15,0 0 0 0,6 5-9 0,-6-5 9 16,0 0 0-16,0 0 0 0,0 0 0 0,0 0 0 16,0 0 0-16,0 0 0 0,0 0 0 0,0 0 0 15,0 0 0-15,0 0 0 0,3-8 11 0,3 3-11 16,-6 5 13-16,0-8-4 0,0 2-1 0,-3-2 0 15,0 3 28-15,3 5 4 0,-3 0 2 0,3 0 0 16,-3 0-21-16,0 0-4 0,-8 0-1 0,5 5 0 16,-3 3-8-16,3-2-8 0,-3 2 12 0,3 0-12 15,3 2 32-15,-9 3 0 0,9-5 0 0,3 3 0 0,-3-1-32 16,3 1 0-16,0 2 0 0,0-5 0 0,3 3 0 0,0-3 0 16,0 0 0-16,0 0 0 0,3 0 8 0,0-1-8 15,0-1 0-15,-6-6 0 0,6 2 0 0,0 4 0 16,-6-6 0-16,6 5 0 0,0-2 0 0,-6-3 0 15,8 5 0-15,-2-10 0 16,3 2-19-16,-3 3-10 0,0-3-3 0,0 1 0 0,-3-1 16 0,-3 3 4 16,6-3 0-16,-6 3 0 0,0 0 3 0,0 0 1 15,0 0 0-15,0 0 0 0,0 0 8 0,0 0 0 16,0 0 0-16,0 0 0 0,0 0 0 0,0 0 0 16,0 0 0-16,0 0 0 0,3-5 0 0,3 0 11 15,-6 0-3-15,6-1 0 0,-6 1-8 0,6 0 0 0,-3-1 0 0,0-2 0 16,0 1 0-16,0-4 0 0,3 3 0 15,-3 0 0-15,3-3 0 0,-3 4 0 16,0-1 0-16,3 0 0 0,0 0 0 0,-3 5 8 16,3-5-8-16,-3 3 8 0,0 0-8 0,-3 5 0 15,2-3 0-15,1-2-11 0,3 5 11 0,0-6 0 0,-3 4 0 0,0-1 0 16,-3 3 0-16,6-3 0 0,3 3 0 0,-3 0 0 16,0 0-137-1,0-5-26-15,3 2-5 0,0 3 0 0</inkml:trace>
  <inkml:trace contextRef="#ctx0" brushRef="#br0" timeOffset="70713.05">6598 5104 2286 0,'0'0'50'0,"0"0"10"0,0 0 3 0,0 0 1 0,0 0-51 0,0 0-13 15,0 0 0-15,0 0 0 0,0 0 57 0,0 0 9 16,0 0 2-16,0 0 0 0,0 0-55 0,3-8-13 16,3 5 0-16,-3-2-747 15,3-3-152-15</inkml:trace>
  <inkml:trace contextRef="#ctx0" brushRef="#br0" timeOffset="70936.45">6646 5151 1407 0,'0'0'62'0,"0"0"14"0,0 0-61 0,0 0-15 0,0 0 0 0,0 0 0 15,0 0 44-15,0 0 5 0,0 0 2 0,5-2 0 16,1-3-21-16,-3 2-4 0,3-2-1 0,0 2 0 16,0 0 6-16,-6 3 1 0,0 0 0 0,0 0 0 15,0 0-32-15,0 0 0 0,0 0 0 0,0 0 0 16,3 6 0-16,3-1 0 0,-6-5 0 0,0 3 0 15,0 4 29-15,0-1 3 0,0-6 1 0,0 0-584 16,0 0-117-16</inkml:trace>
  <inkml:trace contextRef="#ctx0" brushRef="#br0" timeOffset="74659.2">4053 5831 230 0,'0'0'10'0,"0"0"2"0,0 0-12 0,0 0 0 0,0 0 0 0,0 0 0 15,0 0 130-15,0 0 23 0,0 0 5 0,0 0 1 16,0 0-48-16,0 0-10 0,0-2-1 0,0 2-1 16,0-3-28-16,0 3-6 0,0-3-1 0,0 3 0 0,0 0-9 15,0 0-3-15,0 0 0 0,0 0 0 0,0-2-20 0,0 2-4 16,0 0 0-16,0 0-1 0,0 0 13 15,0-5 4-15,3 2 0 0,-3 3 0 0,0 0-16 0,3-5-2 16,-3 2-1-16,0 3 0 0,3-5-3 0,-3 5-1 16,0 0 0-16,0-6 0 0,6 1 1 0,-6 2 0 15,-6-2 0-15,6 5 0 0,6-5-1 0,-6 0 0 16,-6-1 0-16,3 1 0 0,3 0 1 0,-3-1 0 16,0 1 0-16,0 0 0 0,0 0 2 0,3-1 1 15,-6 4 0-15,0-6 0 0,0 5 15 0,3-5 2 16,-6 5 1-16,3 1 0 0,0-4-24 0,0 4-5 15,-3 2-1-15,1-3 0 0,2 3 9 0,6-2 2 16,-9 2 0-16,3 2 0 0,0-2 4 0,0 3 0 16,-3-3 1-16,0 2 0 0,3 4-16 0,-3-6-3 15,0 2-1-15,0 4 0 0,0-1 2 0,0-2 0 0,3 2 0 16,0 0 0-16,-3 1 1 0,1-1 1 0,2 5 0 0,-6-2 0 16,6 0 0-16,3 3 0 0,-6-1 0 0,-3 4 0 15,9-9-3-15,-3 6-1 0,-3 2 0 16,3 0 0-16,0 0 2 0,6 0 0 0,-9 3 0 0,3-2 0 15,0-1-3-15,3 3 0 0,0-3 0 0,0 3 0 16,-3 0 1-16,3 0 0 0,0-1 0 0,3 1 0 16,-2-2 0-16,2-1 0 0,2 3 0 0,-2-3 0 15,0-3 1-15,3 1 0 0,0 2 0 0,3 0 0 16,-3-5 0-16,3 3 0 0,0-3 0 0,0 0 0 16,3-3-2-16,-3 0 0 0,3 1 0 0,0-1 0 15,3-5 0-15,-3 3 0 0,3-3 0 0,3 2 0 16,-9-2-8-16,8 0 0 0,-5-2 0 0,0-1 0 0,6 3 0 15,-3-5 15-15,3 2-4 0,-6-5-1 16,3 3-10-16,-3 0 0 0,3-3 0 0,0-3-11 0,-1 0 11 16,4-2 0-16,0 3 0 0,0-4 0 0,-3-1 0 15,-3-1 9-15,6 0-9 0,-3-3 0 16,-3 1 8-16,0 2-8 0,2-3 0 0,-2 3 0 0,-3-2 9 16,-3-1-9-16,0 4 0 0,0-7 9 0,0 1-9 15,0 3 0-15,-6-3 0 0,0 5 8 16,0-5-8-16,3 5 0 0,-6 2 0 0,0 1 0 0,-3 3 0 15,1 2 0-15,-4 0 8 0,0 2-8 0,0 4 0 16,-6 2 0-16,0-6 0 0,3 6 0 0,0 6 0 0,0-6 0 16,4 5 0-16,2 3 0 0,-6-5 0 0,3 5 0 15,-3 0 0-15,6 2 0 0,-3-2 0 0,3 0 0 16,0 3 0-16,0-1 0 0,6-2 0 0,-3 3-9 16,3-1 9-16,3-2-10 15,0-3-85-15,0 6-17 0,3-3-3 0,3 0-769 16,3 3-155-16</inkml:trace>
  <inkml:trace contextRef="#ctx0" brushRef="#br0" timeOffset="75082.95">4523 5937 1695 0,'0'0'37'0,"-6"0"8"0,0 0 2 0,3 3 1 0,-3 0-39 0,6-1-9 16,-6-2 0-16,3 3 0 0,3-3 118 0,0 0 22 16,0 0 4-16,0 0 0 0,0 0-42 0,0 0-9 15,0 0-1-15,0 0-1 0,0 0-25 0,3 5-5 16,3 0-1-16,3-2 0 0,3-3-6 0,-3 0-2 16,3 0 0-16,0 0 0 0,0-3-25 0,3 3-6 0,0-2-1 0,-3 2 0 15,2-3-20-15,1 0 0 0,-3 1 0 0,6 2 0 16,-3 0 0-16,0-5 8 0,0 2-8 15,0 3 0-15,-3 0 0 0,-1 0 9 0,4-3-9 16,-3 3 0-16,0 0 0 0,-3 0 0 0,3 0 0 0,-3 3-898 16,-3 2-179-16</inkml:trace>
  <inkml:trace contextRef="#ctx0" brushRef="#br0" timeOffset="76040.07">5354 5988 288 0,'0'0'12'0,"0"0"4"0,0 0-16 0,0 0 0 16,0 0 0-16,0 0 0 0,0 0 296 0,0 0 56 16,0 0 11-16,0 0 2 0,0 0-205 0,0 0-42 15,0 0-8-15,0 0-2 0,0 0-33 0,6 2-7 16,0-4-2-16,3 2 0 0,-6 0-17 0,5-3-3 16,1 0-1-16,3-2 0 0,0 0-10 0,0-3-3 15,0 0 0-15,0 0 0 0,3-3-7 0,0 1-1 16,-3-1-1-16,2 1 0 0,1-6-10 0,-3 2-1 0,6 1-1 0,-6-3 0 15,3-2 8-15,0 2 1 0,0 3 1 16,0-8 0-16,2 2-21 0,1 3-10 0,-3-2 1 0,3 2 0 16,0-3 17-16,-3 1 3 0,-3 4 1 15,0-1 0-15,-1 1-12 0,-2 4 0 0,0-1 0 0,-3 1 0 16,0 2 8-16,0 0 0 0,0 2 0 0,-3 4 0 16,0-1 6-16,-3 3 1 0,0 0 0 15,0 0 0-15,0 0 1 0,-6 8 1 0,3 3 0 0,-3 2 0 16,3 0 6-16,0 0 1 0,0 3 0 0,-3 0 0 15,3 3-24-15,-6 2 0 0,1-5 0 0,2 5 0 16,0-3 17-16,0 4-1 0,0-1 0 0,0 2 0 16,3-1-1-16,-6-1-1 0,3 0 0 0,0-2 0 0,0-1-2 15,0 1-1-15,3-1 0 0,-3-2 0 0,3 2-11 0,0-7 0 16,3 2 0-16,0-2 0 0,0-3 0 0,0 0 8 16,-3 0-8-16,6-3 0 0,0 3 9 0,-3-8-9 15,0 0 10-15,0 0-10 16,6 3-100-16,-6-3-25 0,0 0-6 0,6-3-1 0</inkml:trace>
  <inkml:trace contextRef="#ctx0" brushRef="#br0" timeOffset="78987.07">6660 4151 961 0,'0'0'42'0,"0"0"10"0,0 0-42 0,0 0-10 16,0 0 0-16,0 0 0 0,0 0 133 0,0 0 25 16,0 0 5-16,0 0 1 0,0 0-61 0,0 0-12 15,0 0-3-15,0 0 0 0,0 0-20 0,-3 11-4 0,0-6 0 16,-2 6-1-16,2-1-3 0,-3 4-1 16,0-1 0-16,0 5 0 0,3-4-6 0,-3 4-1 15,-3-2 0-15,3 2 0 0,-3 1-20 0,0-6-4 0,0 6 0 0,3-3-1 16,0 0-3-16,0-1-1 0,0-1 0 0,0-4 0 15,3 3-15-15,-3-2-8 0,3 0 10 0,3-6-10 16,-3 3 10-16,0-3-10 0,3 0 10 0,0-5-10 16,0 0-8-16,0 0-8 0,0 0-2 0,0 0 0 15,0 0-154-15,0 0-30 0,0 0-6 0,9-8-758 16</inkml:trace>
  <inkml:trace contextRef="#ctx0" brushRef="#br0" timeOffset="79271.31">6625 4135 979 0,'0'0'87'0,"0"0"-70"16,0 0-17-16,0 0 0 0,0 0 193 0,0 0 35 16,0 0 8-16,0 0 0 0,0 0-96 0,0 0-19 15,0 0-4-15,6-5-1 0,3 5-41 0,0-2-9 16,-1 2-2-16,1-6 0 0,0 6-24 0,-3 0-4 15,3 0-2-15,0-5 0 0,-3 0 8 0,0 2 2 16,3 3 0-16,0-8 0 0,0 5-20 0,0 1-3 16,0-1-1-16,0 0 0 0,0-2 8 0,-1 3 0 0,1 2 1 15,0-6 0-15,0 6-29 0,-3 0-10 0,3 0 0 16,-9 0 0-16,0 0 18 0,6-5 4 0,-6 5 1 0,0 0 0 31,9 5-166-31,-9-5-34 0,9 0-6 0,-9 0-2 0</inkml:trace>
  <inkml:trace contextRef="#ctx0" brushRef="#br0" timeOffset="79587.78">6503 4487 2127 0,'0'0'47'0,"0"0"9"0,0 0 3 0,0 0 1 0,0 0-48 0,0 0-12 15,0 0 0-15,0 0 0 0,0 0 88 0,0 0 16 16,0 0 4-16,0 0 0 0,6 6-43 0,0-6-8 16,-3 2-1-16,5 4-1 0,-2-6-20 0,0 0-4 15,3-6-1-15,-3 6 0 0,3 0 4 0,-3-2 1 16,6 2 0-16,-6-3 0 0,0 3-35 0,3 0 0 15,0 0 0-15,3 0 0 0,-3-3 0 0,-3 3 0 16,3 3 0-16,-4-3 0 16,1 0-76-16,3 0-23 0,0 3-4 0,-3-3-1103 0</inkml:trace>
  <inkml:trace contextRef="#ctx0" brushRef="#br0" timeOffset="80139.83">6785 4371 1522 0,'0'0'68'0,"0"0"13"0,0 0-65 0,0 0-16 0,0 0 0 0,0 0 0 16,0 0 90-16,0 0 14 0,0 0 4 0,0 0 0 15,6-5-56-15,-3-1-10 0,3 4-2 0,-6 2-1 16,6-6-18-16,-3 1-3 0,3 2-1 0,-6 3 0 0,3-7-8 0,0 4-1 15,3 0-8-15,-3-5 12 16,0 3 23-16,-3-3 4 0,3 3 1 0,0-1 0 0,-3 4-20 0,0-6-3 16,3 5-1-16,-3-5 0 0,0 3 20 0,0-3 3 15,-3 3 1-15,3-3 0 0,-6 3-24 0,3-1-4 16,-3 1 0-16,0 2-1 0,-3 3 0 16,0 0 0-16,0 0 0 0,-3 3 0 0,1 8 25 0,-4-3 6 15,0 2 1-15,3 1 0 0,3-1-25 0,-3 3-5 16,0 1-1-16,6-1 0 0,-3 0 7 0,0 0 1 15,6 1 0-15,-3-4 0 0,3 1-20 0,3-1 0 16,0-2 0-16,3 3 0 0,0-6 0 0,3 3 0 16,0-5 0-16,0-1 0 0,3-2 0 0,0 0 10 15,-3-2-10-15,3-1 8 0,3 3-8 0,3-8 8 0,-3 3-8 16,0 0 8-16,0-3-8 0,-1 0-14 0,-2 0 3 16,3 0 1-16,-3 3 18 0,0-3 3 0,-3 2 1 15,3-2 0-15,-3 3-12 0,0 2 0 0,-6 3 0 0,0 0 0 16,0 0 0-16,0 0-17 0,0 0 2 0,0 0 1 15,0 0 14-15,0 6 15 0,-3 2-3 16,3-3-1-16,-3 6-11 0,0-3 0 0,0-1 0 0,0 1 0 16,3-2 0-16,-3 2 8 0,0-3-8 0,3-5 8 15,0 0-8-15,0 0 0 0,0 0 0 0,0 0-11 16,0 0 11-16,0 0 0 0,0 0 0 0,12 3 0 16,-3-6-72-16,0 3-16 0,0-5-4 15,-3 2-1089-15</inkml:trace>
  <inkml:trace contextRef="#ctx0" brushRef="#br0" timeOffset="80713.98">6997 4067 1382 0,'-3'-3'123'0,"0"3"-99"15,0 0-24-15,3 0 0 0,0 0 199 0,-3-5 34 16,0 2 7-16,3 3 2 0,0 0-123 0,0 0-25 15,0 0-5-15,0 0-1 0,0 0-38 0,0 0-8 16,0 0-2-16,9 0 0 0,0 0-28 0,0 0-12 16,0 3 11-16,0-3-11 0,-4 0 0 0,4 0 0 15,3 5 0-15,-3-5 0 0,0 0 9 0,3 0-9 16,-3 0 8-16,0 0-8 0,-3 3 8 0,0-3-8 16,3 0 0-16,0 2 8 0,-3-2-8 0,0 0 0 15,3 3 0-15,-6 2 0 0,-3-5 0 0,0 0 0 0,3 0 0 0,2 6 0 16,-5-6 0-16,0 7 0 0,-3-1 0 0,1 7 0 15,-4-8 0-15,3 3 0 0,-3 5 0 0,0-7 0 16,-3 2 12-16,3-3-4 0,0 6 0 0,-3-1 0 16,0 3 10-16,3-5 2 0,0 3 0 0,0 2 0 15,0 0-4-15,0-5 0 0,3 6 0 0,0-4 0 16,-3 3-7-16,3-2-1 0,0-1-8 0,0 1 12 16,0 0-4-16,3-1-8 0,-3-2 11 0,3 3-11 15,-3-1 0-15,3 1 0 0,0-3 0 0,0 2 0 16,0-2 0-16,0 3 0 0,0-3 0 0,0 0 0 15,-3 0 0-15,3-3 8 0,3 3-8 0,-3-3 0 16,0-5 0-16,0 6 0 0,3 2 0 0,-3-3 0 16,0-5 0-16,0 0 0 0,0 5 0 0,0 0 0 0,-3 1 0 15,3-6 0-15,-3 5 0 0,0 0 0 0,1 1 0 16,-4-4 0-16,0 4 0 0,-3-1 0 16,0-3 8-16,3 1-8 0,-3 0 0 0,-3 2 0 0,3-5 9 0,-3 0-9 15,0 5 0-15,0-5 9 0,3 3-9 0,-3 2 0 16,1-5 9-16,2 0-9 0,0 0 17 0,0 0-1 15,0 0 0-15,0 3 0 0,6-3-4 0,-3 0 0 16,3-3-1-16,3 3 0 0,0 0-11 0,0 0-17 16,0 0 4-16,0 0-899 15,0 0-179-15</inkml:trace>
  <inkml:trace contextRef="#ctx0" brushRef="#br0" timeOffset="85337.96">3627 7255 896 0,'0'0'40'0,"0"0"8"0,0 0-39 0,0 0-9 16,0 0 0-16,0 0 0 0,0 0 124 0,0 0 22 16,0 0 5-16,0 0 1 0,0 0-48 0,0 0-8 15,3-5-3-15,-3 5 0 0,0 0-25 0,0 0-6 0,0 0-1 0,6-6 0 16,3 1-13-16,-3-3-4 0,0 3 0 0,0-3 0 16,3 0-6-16,-6 0-2 15,3 0 0-15,6-3 0 0,-9 1-3 0,6 2-1 0,0 0 0 16,0-3 0-16,-1-2-12 0,4 0-2 0,-3-3-1 0,3 0 0 15,3 0-2-15,0 0-1 16,-3-2 0-16,6-1 0 0,-9 1-2 0,6-1-1 0,2-4 0 0,-5 1 0 16,6-1-11-16,-9-1 8 0,3 0-8 15,-3 0 8-15,0 3-8 0,3 0 0 0,-6 2 0 0,0 1 0 16,3 2 0-16,0 3 0 0,-6 2 0 0,2 3 0 16,-2 0 0-16,0 0 0 0,-3 3 0 0,6 0 0 15,-6 5 14-15,0 0-2 0,0 0-1 0,0 0 0 16,0 0 0-16,0 0 0 0,0 0 0 0,0 0 0 15,0 0-3-15,0 0-8 0,0 0 12 0,0 0-4 16,0 0 0-16,0 8-8 0,0 0 12 0,0 2-4 16,0 1-8-16,0-1 10 0,0 1-10 0,-6 2 10 0,3 3-10 15,0 0 10-15,-2 0-10 0,2 5 10 16,-3-3 24-16,3 4 5 0,-3 1 1 0,0-1 0 0,3-4-49 16,0 1-10-16,0-1-1 0,3-2-1 0,0-5 33 0,0 2 8 15,-6 0 0-15,6-5 1 16,-3 3-21-16,3-3 0 0,-3-3 0 0,3 3 0 0,0-6 0 15,0-2 0-15,0 0 0 0,3 8 0 0,-3 0 0 0,0-8 0 16,3 6 0-16,-3-6 0 16,0 0-119-16,0 7-28 0,0-7-5 0</inkml:trace>
  <inkml:trace contextRef="#ctx0" brushRef="#br0" timeOffset="85965.27">4577 6945 633 0,'0'0'56'0,"0"0"-44"0,0 0-12 0,0 0 0 16,0 0 232-16,0 0 44 0,0 0 8 0,0 0 3 15,0 0-103-15,0 0-21 0,0 0-4 0,0 0-1 16,0 0-56-16,0 0-11 0,6-2-3 0,6-1 0 16,-3 3-24-16,3-3-4 0,-1-2-2 0,7 2 0 15,-9 1-24-15,6-1-5 0,0-2-1 0,3 2 0 0,-3 1-13 16,3-1-3-16,-1 0-1 0,-2 1 0 0,0-1-11 0,0 3 0 15,0 0 0-15,0 3 0 0,-12-6 12 0,3 3 1 16,6 3 0-16,-6-1 0 16,3 4-94-16,-3-4-19 0,2 4-4 15,-5-1-1102-15</inkml:trace>
  <inkml:trace contextRef="#ctx0" brushRef="#br0" timeOffset="86970.79">5556 6760 1429 0,'0'-3'31'0,"0"3"6"0,0 0 2 0,0 0 2 0,0-5-33 0,0 5-8 16,0 0 0-16,0 0 0 0,-6-2 114 0,6 2 21 16,0-3 4-16,0 0 1 0,0-2-31 0,0 0-5 15,0 5-2-15,0-3 0 0,6-5-24 0,-6 3-5 16,0-3-1-16,3 3 0 0,3-6-12 0,-3 3-4 16,6-3 0-16,-3 4 0 0,6-4-28 0,-3 0-7 15,3 1-1-15,0-1 0 0,2 1 15 0,-2-1 2 16,6 3 1-16,-3 0 0 0,3 0-30 0,-3 3-8 15,3 0 0-15,0 5 0 0,-7 0 0 0,1 0 0 16,0 2 0-16,0 1 0 0,-3 2 0 0,0 3 0 0,0-3 0 0,-3 6 0 16,-3-3 0-16,0 3 0 0,0 2 0 0,-3-3 0 15,0 4 8-15,-3 1-8 0,0 1 8 0,0 3-8 16,-3 2 12-16,6-2-3 0,-15 2 0 0,9 0 0 16,0 3-9-16,0-1 0 0,-3 1 0 0,3 0 0 15,-3 0 0-15,0-3 0 0,1 0 0 0,-4 0 0 16,-3-2 0-16,3-1 0 0,0 1 0 0,0 0 0 15,3-1 0-15,-3-2 0 0,3 2 8 0,-3 1-8 16,0-3 0-16,1-6 0 0,2 4 0 0,-3-1 0 16,3-3 0-16,0 1 8 0,-3 0-8 0,6-6 8 0,-3 0-8 15,3-2 0-15,-6-6 9 0,3 3-9 0,3-2 0 16,3-4 9-16,-3 1-9 0,3-3 0 0,0-3 0 0,3-2 0 16,0-3 0-16,3 0 0 0,0 3 10 0,3 0-10 15,0 0 8-15,0 2-8 0,0-2 0 16,0 2 0-16,0 3 0 0,0 1 0 0,0 1-14 0,-6 6 5 15,0 0 1-15,9-2 0 0,-3 2 8 0,-6 0 0 16,0 0 0-16,9 2 0 0,0 4 0 0,-3-1 11 16,0 0-3-16,-3 0 0 0,3 1 19 0,0-1 3 15,0 3 1-15,-1-3 0 0,1 0-18 0,0 3-3 16,3 0-1-16,0-2 0 0,0-1-9 0,0 0 0 0,3 1 9 16,0-1-9-16,0-3 32 0,0 1 1 15,-3 0 1-15,3-3 0 0,-1 0-34 0,1 0 0 0,3 0 0 16,0-3 0-16,0 0 0 0,-3 1 0 0,6-3 0 15,-3 2 0-15,-3 0 0 0,2 1 0 0,-2-1 0 0,0 0 0 32,0 3-96-32,-3-2-25 0,0-1-6 0,0 0-785 0,-3 1-158 15</inkml:trace>
  <inkml:trace contextRef="#ctx0" brushRef="#br0" timeOffset="88524.09">3702 8075 943 0,'0'0'41'0,"0"0"10"0,0 0-41 0,0 0-10 15,0 0 0-15,0 0 0 0,0-5 126 0,0 5 23 16,-3-3 5-16,3 3 1 0,0-8-43 0,-3 3-8 15,3-3-1-15,3 3-1 0,-3-1-31 0,0-2-7 16,3 3 0-16,3-3-1 0,0 0-3 0,-3-2-1 0,3-1 0 0,0 3 0 16,-1-2-8-16,4-1-2 0,-3 0 0 0,3 4 0 15,6-7-9-15,-9 6-1 0,3-5-1 0,3 5 0 16,-3 0-10-16,6 0-3 0,-9 3 0 0,3 0 0 16,0-1-9-16,2 1-1 0,4 5-1 0,-6 0 0 15,3-3-14-15,-6 6 0 0,9-3 0 0,-6 3 0 16,-6 2 0-16,6 0 0 0,0 3 0 0,-3 0 0 15,-6 3 0-15,0-3 0 0,0 2 0 0,0 4 0 16,3 1 9-16,-3 1-1 0,0 0 0 0,0 3 0 16,-3-1-8-16,-3 6 0 0,0 3 0 0,0 2 0 15,-3-3 0-15,0 1 0 0,0-1 0 0,-3 0 0 16,0-2 0-16,3 0 0 0,-8 0 0 0,5-3 0 16,-3-2 0-16,3-1 0 0,-3 1 0 0,6-1 0 0,-6-5 0 15,0 1 8-15,0-1-8 0,3-3 0 0,-2 4 0 16,5-4 0-16,-3-4 0 0,3 1 0 15,-6-1 0-15,9-4 8 0,-3 1-8 0,-3-3 12 0,6-3-12 0,3 1 0 16,-6-4 0-16,6 4 8 0,3-6-8 0,0 0 0 16,0 0 0-16,3 0 8 0,0 0-8 0,3 0 0 15,-3-2 0-15,3 2 0 0,0 0 0 16,3 0 0-16,-3 0 0 0,0 3 0 0,0-1 0 0,3 4 0 16,-6-1 0-16,6 0 0 0,0 3-8 0,-9 0 8 15,9 0 0-15,-3 3 0 0,-1 0 0 0,4-1 0 16,0 4 0-16,-3-1 8 0,3-3 3 0,-3 4 0 15,3 2 0-15,-3-3 0 16,3 0-1-16,-3 1 0 0,6-1 0 0,-3 0 0 16,0 0-2-16,3-2 0 0,-3 0 0 0,5 2 0 0,-2-2 0 0,3-1-8 15,-3-2 12-15,0 0-4 0,0 0-8 0,3 0 0 0,-6-2 0 16,6 2 0-16,-3-3 0 0,2 3 0 0,-2-3 0 16,6 3 0-1,-9-2-164-15,6 2-34 0,3-3-7 0</inkml:trace>
  <inkml:trace contextRef="#ctx0" brushRef="#br0" timeOffset="88793.73">4392 8197 1785 0,'-6'-5'159'0,"6"5"-127"16,0 2-32-16,0-2 0 0,0 0 80 0,0 0 11 16,0 0 1-16,0 0 1 0,15-5 2 0,-9 0 0 15,0 7 0-15,3-4 0 0,0-4-35 0,3 6-8 16,-3-5 0-16,0 2-1 0,6 1-23 0,2 2-5 16,-5-3-1-16,6 0 0 0,-6 1-14 0,9 2-8 15,-3 0 10-15,-3-3-10 0,0 3 0 0,0 0 8 16,-4 0-8-16,4 0 0 15,-9 3-74-15,6-3-18 0,0 0-3 0</inkml:trace>
  <inkml:trace contextRef="#ctx0" brushRef="#br0" timeOffset="89539.06">5595 7686 172 0,'0'0'16'0,"3"3"-16"0,0-3 0 15,-3 0 0-15,0 0 213 0,6 0 40 0,-3 2 8 0,-3-2 2 16,0 0-109-16,0 0-22 0,0 0-4 0,0 0 0 15,0 0-37-15,3 6-7 0,0 2-2 0,0 0 0 16,0 0-12-16,-3-1-2 0,-3 4-1 0,0 0 0 16,0-1-7-16,0-2-2 0,0 5 0 0,-3 3 0 15,0-5-5-15,0 5-1 0,-3-3 0 0,0 3 0 16,0-3-20-16,-3 3-5 0,3 0-1 0,-6 2 0 16,3 4 10-16,-2-4 1 0,2 1 1 0,0-4 0 0,0 1-20 0,3 0-4 15,-3 3-1-15,6-1 0 0,0-2-3 16,3 0-1-16,0 0 0 0,3-6 0 0,3-2-9 0,0-2 0 15,6 2 0-15,0-3 0 0,6-2 11 16,-3-6-3-16,3 3-8 0,0-5 12 0,5-1-2 0,-8 4-1 16,6-6 0-16,-3 0 0 0,3 0-9 0,0 0 12 15,3 3-12-15,-7-1 12 0,1 4-12 0,0-4 0 16,6 4 0-16,-6-1 0 0,-3 6 15 16,3-3-3-16,-3 2 0 0,0-2 0 0,-7 6-28 0,1 2-7 15,-3-3-1-15,3 0 0 16,-6 0-166-16,3 1-34 0,-3 12-6 0,0-18-2 0</inkml:trace>
  <inkml:trace contextRef="#ctx0" brushRef="#br0" timeOffset="89824.95">5854 7890 2322 0,'0'0'51'0,"0"0"10"0,-6 3 3 0,0 2 1 0,0 0-52 0,0 3-13 0,-3-3 0 0,3 6 0 16,-3 0 65-16,0-1 11 0,0 6 1 0,6 2 1 15,0-2-21-15,0 6-4 0,-3 1-1 0,3 4 0 16,0 2-7-16,-2-3-1 0,-1 3-1 0,3 3 0 16,-3-5-43-16,3-1-20 0,-3 1 1 0,0-4 1 0,3 1 34 0,-3-8 6 31,0 3 2-31,3-6 0 0,0 3-39 0,0-3-7 0,3-2-2 0,-3 2 0 0,3-5 24 0,0 2 0 15,6-2 0-15,0-2 0 16,-3-6-260-16,6 0-48 0,0-3-10 0,0-2-2 0</inkml:trace>
  <inkml:trace contextRef="#ctx0" brushRef="#br0" timeOffset="90612.98">13105 12401 2432 0,'0'0'-896'31</inkml:trace>
  <inkml:trace contextRef="#ctx0" brushRef="#br0" timeOffset="90664.84">13120 12398 2688 0,'0'0'-1076'0</inkml:trace>
  <inkml:trace contextRef="#ctx0" brushRef="#br0" timeOffset="91405.26">3925 9170 403 0,'0'-5'17'0,"0"5"5"0,3-2-22 0,-3 2 0 0,0 0 0 0,0-6 0 15,0 4 299-15,0 2 55 0,0 0 11 0,0 0 3 16,0 0-201-16,0 0-40 0,0 0-8 0,0 0-2 15,0 0-85-15,-3 8-16 16,3-1-4-16,-6 4-1 0,3 0 42 0,-3-3 9 0,0 2 2 0,3 1 0 16,-3 2-24-16,0 0-5 0,0-2-1 0,-3 2 0 15,3 3-6-15,-3-3 0 0,1 6-1 0,2-1 0 16,-6 3-19-16,3-2-8 0,0 2 0 0,-3 0 8 16,3 0 13-16,0 1 3 0,0-1 0 0,6 0 0 15,-6 0-39-15,0-2-7 0,3-4-2 0,3-1 0 16,3-1 48-16,-3-3 10 0,3-2 2 0,3 0 0 15,0 0-25-15,-3-8-11 0,0 0 10 0,9 3-10 0,0 0 8 0,0-3-8 16,3-3 0-16,0 0 0 0,3-2 14 0,-6 0-3 16,6-3-1-16,0 0 0 0,-1 0-10 0,1 3 0 15,3-3 0-15,-3 0 0 0,-6 5 0 16,6-2 0-16,-6 2 0 0,9 0 0 0,-9 3-11 16,2 3 3-16,-2 0 0 0,0-1 0 15,3 1-131-15,-3 2-25 16,-9-5-6-16,0 6-906 0</inkml:trace>
  <inkml:trace contextRef="#ctx0" brushRef="#br0" timeOffset="91646.29">4062 9483 2188 0,'0'0'48'0,"-6"-6"11"0,3 1 1 0,3 5 1 0,-6 11-49 0,0-1-12 0,-3-2 0 0,3 3 0 16,0 5 103-16,3-3 17 0,-3 5 4 0,0 1 1 16,3-1-69-16,0 1-13 15,0 2-3-15,3-2-1 0,-6-1-19 0,3-2-3 0,0 3-1 0,3 2 0 16,-2 0-16-16,-4 0 8 0,6-2-8 0,0-1 0 16,-6 1-12-16,6-3-10 0,0-3-2 0,0 0-805 15,6 5-162-15</inkml:trace>
  <inkml:trace contextRef="#ctx0" brushRef="#br0" timeOffset="92216.76">4624 9488 1645 0,'0'0'36'0,"0"0"7"15,0 13 1-15,0-8 4 0,0-5-39 0,0 0-9 0,0 0 0 0,0 0 0 0,6 3 87 0,3-3 15 16,-3 0 3-16,3 3 1 0,-3-1-22 0,3-2-5 16,3-2-1-16,-3-1 0 0,3 3-38 0,-3 0-7 15,6 0-1-15,-3-3-1 0,2 1 16 0,4-3 3 16,-3-1 1-16,3 1 0 0,0 0-41 0,-3-1-10 15,3 1 0-15,0 2 0 0,-1-2 28 0,4 3 3 16,-3-4 1-16,3 6 0 0,-6 3-32 0,0 0 0 16,0-1 0-16,-4 3 0 15,1-2-117-15,0 5-30 0,-6-3-5 0</inkml:trace>
  <inkml:trace contextRef="#ctx0" brushRef="#br0" timeOffset="92979.54">5794 9057 1105 0,'0'0'48'0,"0"0"12"0,3-6-48 0,-3 6-12 16,0 0 0-16,0 0 0 0,0-8 120 0,0 8 21 15,0 0 5-15,0 0 1 0,0-7-30 0,0 1-5 16,0 6-2-16,0-2 0 0,0 2-28 0,-3-6-6 16,0 1 0-16,3 5-1 0,0 0-19 0,0 0-4 15,0 0-1-15,-6 0 0 0,0-3-15 0,0 3-2 16,0 0-1-16,-2 3 0 0,-4 0 6 0,3 2 1 16,0 3 0-16,-3 0 0 0,-3-3-16 0,3 0-4 15,0 3 0-15,0 3 0 0,-3 0 12 0,0-1 1 16,1 6 1-16,2 2 0 0,0-2-17 0,-3 0-3 0,3 0-1 15,-3 0 0-15,3 3-1 0,0-1-1 16,-3 3 0-16,4-2 0 0,-1-3-3 0,3 2 0 0,3 3 0 16,-3 3 0-16,3 0-8 0,3 0 0 0,3 2 0 0,-3-5 8 15,0 1-8-15,3-1 0 0,0 2 0 16,3-1 0-16,3-1 25 0,0-3 3 0,0 4 1 0,-3-4 0 16,3 1-29-16,3-4 8 0,-3-1-8 0,0-4 0 15,2 1 0-15,4-1 0 0,-6-2 8 0,3-2-8 16,0-1 0-16,0-2 0 0,0-1 0 0,0 1 0 15,0-3 0-15,0 0 0 0,0-3 0 0,0 1 0 16,6-1 0-16,-7-2 0 0,1-3 0 0,3 2 0 16,0-4 0-16,0-1 0 0,0 1 0 0,0-4 0 0,0-1 0 0,0-1 0 15,-6-3 0-15,3 3 0 0,0-5 0 0,-3 5 0 16,-1 0 0-16,1 3 0 0,-3 0 0 0,3 0 0 16,-12 2 0-16,6 3 0 0,-3 0 0 0,0 3 0 15,-5 2 0-15,2-2 0 0,-3 5 0 0,-3 0 0 16,-3 0 0-16,3 5 0 0,-3-2 0 0,3 2 0 15,-3 3 0-15,0-3 0 0,3 1 0 0,4-1 0 16,-7 0 0-16,6 1 0 0,0-1 0 0,0 3 0 16,6-3 0-16,-3-2 0 15,6 2-74-15,0-5-18 0,0 5-3 0,0-5-789 16,0 0-157-16</inkml:trace>
  <inkml:trace contextRef="#ctx0" brushRef="#br0" timeOffset="94998.21">4223 10351 1087 0,'0'0'48'0,"0"0"10"0,0 0-46 0,0-3-12 16,0 0 0-16,0 3 0 0,0 0 114 0,0 0 21 16,0 0 4-16,0-5 1 0,0-3-52 0,0 8-11 0,0 0-1 0,0 0-1 15,0 0-19-15,-3 3-4 0,3 5-1 0,-6-6 0 16,6-2-9-16,-3-2-2 0,-3 2 0 0,3 0 0 16,0 2 1-16,-6 1 0 0,3 2 0 0,0 0 0 15,0 1 4-15,-3 2 1 0,0 0 0 0,-3 7 0 16,-3-1-6-16,0 2-2 0,4-1 0 0,-4 1 0 15,0 0-6-15,0 0-2 0,-3 3 0 0,6-1 0 16,-6-2-10-16,6 3-3 0,0-1 0 0,4-2 0 16,-1 2-6-16,-6 1-2 0,3-1 0 0,0 4 0 15,0 1 1-15,0 1 0 0,6 5 0 0,-3-7 0 16,0 1-2-16,3 6-8 0,0-2 12 0,3 2-4 16,-8-3 0-16,8 1 0 0,0-3 0 0,0 5 0 0,3-3-8 15,0-2 12-15,-6-5-12 0,12-6 12 16,-6-3-12-16,3-2 12 0,0 3-12 0,3-3 12 15,2-3-31-15,1 1-5 0,0-4-2 0,3 3 0 0,3-5 26 0,0 0 0 16,-9-2 0-16,3-1 0 0,6-2 24 0,0 0 11 16,-3-3 1-16,2 0 1 0,7 0-27 0,-12 0-10 15,6 3 0-15,-3-1 9 0,3-4-9 0,-6-4 0 16,0-1 9-16,3 1-9 0,-9 4 21 0,0-1 0 16,0-5 0-16,0 3 0 0,-6 0-21 0,3 0-20 15,-3 2 4-15,-3 0 1 0,-3 1 15 0,0 2 0 16,0 3 0-16,0-1 0 0,-3 4 8 0,0 2-8 15,0 2 0-15,3 1 0 0,-6 2 0 0,3 3 0 0,4-3 0 16,-4 3 0-16,3 0 12 0,-3 3 0 16,3-3-1-16,0 0 0 0,3 0-11 0,0-3 0 15,3 3 0-15,-3 0 0 16,6-8-49-16,0 0-12 0,0 0-3 0,6 0 0 16,3 0-159-16,-3 0-32 0</inkml:trace>
  <inkml:trace contextRef="#ctx0" brushRef="#br0" timeOffset="95304.04">4502 10758 806 0,'0'0'72'0,"0"0"-58"16,0 0-14-16,0 0 0 0,0 0 282 0,3 3 54 0,0-1 10 0,0 1 2 0,3 0-183 0,0-3-37 16,0 5-7-16,0-5-1 0,3 0-50 0,0 2-10 15,3-2-1-15,0 3-1 0,-3 0-17 0,3-3-3 16,0 0-1-16,-3 0 0 0,2 0-16 0,4 0-3 16,-9-3-1-16,6 0 0 0,0 1-17 0,0 2 8 15,0 0-8-15,-3-3 0 0,-3 3 8 0,6-2-8 16,-3-6 0-16,2 5 0 15,-2 0-75-15,0 3-21 0,3-2-5 0,-9 2-1091 0</inkml:trace>
  <inkml:trace contextRef="#ctx0" brushRef="#br0" timeOffset="96069.06">5267 10835 1152 0,'-6'-19'51'0,"6"19"10"0,0 0-49 0,0 0-12 0,0 19 0 0,0-3 0 16,3-6 182-16,0-5 34 0,-3-5 6 0,0 0 2 15,0-10-128-15,0-3-26 16,3 2-5-16,3 0-1 0,3 9 28 0,-3-1 4 0,6 6 2 0,-6-11 0 16,3-13-41-16,3 5-8 0,0 13-1 0,3-5-1 15,3-5-23-15,-4 0-4 16,1-3 0-16,6-3-1 0,-6 1-7 0,0-3-2 0,6 0 0 0,-6-1 0 16,0 4-10-16,8-9 0 0,-2 4 0 0,-6-4 0 15,3 1 0-15,-6 2 0 0,3 0 0 0,3 0 0 16,-10 3 0-16,1 0 0 0,3 5 0 0,-3 0 0 15,-3 3 0-15,0 2 13 0,0 3-1 0,-3 3-1 16,0 2-2-16,-3 1 0 0,0 2 0 0,0 0 0 0,0 5 19 0,-3 3 4 16,3 3 1-16,-3 5 0 0,0 2-1 15,0 3-1-15,-3 3 0 0,0-3 0 0,0 3-31 16,0 0-12-16,3 2 1 0,-3-2 0 0,-3 3 11 0,4-4 11 16,2-1-3-16,-6 1 0 0,3 1-8 0,0 0 8 15,3 2-8-15,0-2 8 0,0-3-8 0,3 1 10 16,0-4-10-16,0 1 10 0,3-4-10 15,0-1 0-15,0-4-12 0,3-2 12 16,-6-8-212-16,0 0-36 0</inkml:trace>
  <inkml:trace contextRef="#ctx0" brushRef="#br0" timeOffset="96711.34">6160 10395 1728 0,'0'0'76'0,"0"0"16"15,0 0-73-15,-3-2-19 0,3 2 0 0,0-3 0 0,0 1 55 16,3-4 7-16,-3 4 2 0,3-6 0 0,-3 0 0 0,6 2 0 15,-3-4 0-15,3 2 0 0,-3 0-52 0,0-3-12 16,3 1 0-16,-3 2 0 0,3 0 31 0,-3-3 3 16,0 3 1-16,0 0 0 0,0 1-5 0,-3-4-1 15,0 3 0-15,-3 0 0 0,0 0 28 0,-3 3 6 16,0-3 1-16,0 0 0 0,0 3 0 0,-3-1 0 16,-3 1 0-16,0 0 0 0,1 5-20 0,-4 0-4 15,3 5-1-15,0-2 0 0,-3 2-11 0,0 0-3 16,-3 1 0-16,0 4 0 0,3-2 5 0,-5 5 1 15,5 1 0-15,-9 1 0 0,3 4 1 0,0 5 1 16,0 0 0-16,7 5 0 0,-4 0-33 0,3 0 0 16,-3 3-15-16,9-6 5 0,3 3 10 0,0-2 11 15,0-3-3-15,3-1 0 0,0-1-8 0,3-1 0 16,0-3 0-16,0 3 0 0,6-2 13 0,3-1-2 0,0 4-1 0,0-4 0 16,9 1-10-16,-3-4 0 0,3-1 0 0,-1-4 0 15,1-2 0-15,3-5-12 0,0 0 0 0,-3-6 1 16,3-2 22-16,-1-6 4 0,-5 0 1 0,3-2 0 15,3 0-26-15,-3 0-5 0,0-3-1 0,0 0 0 16,0 0 16-16,-1 0 0 0,-2 3 0 0,0-3 0 16,-3-5 17-16,0 2 7 0,-3-2 0 0,-3 5 1 15,0-2-40-15,0-3-8 0,-3-6-1 0,-3 1-1 16,0-6 44-16,0 3 9 0,6-3 1 0,-6 6 1 16,-6-1-22-16,0 6-8 0,-3 3 0 0,-3 4 0 15,0 4 32-15,-3 2 0 0,-3 5 0 0,-3 1 0 16,1 4-32-16,-1 3 0 0,0 6 0 0,-3 2 0 15,0 1-45-15,3 1-15 16,-2 4-4-16,2 2 0 0,3 0-45 0,6-2-10 16,-3-3-1-16,6-3-1 0</inkml:trace>
  <inkml:trace contextRef="#ctx0" brushRef="#br0" timeOffset="96841.53">15420 15838 2432 0,'3'145'0'0</inkml:trace>
  <inkml:trace contextRef="#ctx0" brushRef="#br0" timeOffset="100719.59">2416 5003 770 0,'0'0'34'0,"3"0"7"0,3-5-33 0,-6 5-8 0,0 0 0 0,0 0 0 15,0 0 85-15,0 0 15 0,0 0 4 16,0 0 0-16,0 0 10 0,0 0 2 0,0 0 1 0,3 5 0 16,6 3-43-16,-9 0-9 0,0-8-1 0,3 11-1 15,3 2-18-15,-6-2-3 0,-6 2-1 0,6 3 0 16,-3 2-7-16,3-2-2 0,-6 3 0 0,0-1 0 15,3 3-22-15,-3 3-10 0,0-3 8 0,3 3-8 16,-3 0 12-16,0-3-2 0,0 5-1 0,-3-2 0 16,3 3-9-16,0 2 10 0,3-8-10 0,-6 3 10 15,0 0-10-15,6 5 0 0,-3-11 0 0,3 6 8 16,-2-3-8-16,-1-2 0 0,3-1 9 0,0-2-9 0,0-3 0 16,-3 3 8-16,3-2-8 0,-3-1 0 0,3-5 12 15,0 2-3-15,-6 1 0 0,3-3 0 0,0 0 6 0,0-3 1 16,-3 0 0-16,-3-2 0 0,3 0 4 0,-3-1 2 15,0 1 0-15,-2-3 0 0,-1-3-3 0,3 1-1 16,-3-1 0-16,3-2 0 0,0-3-3 0,0 0-1 16,3-3 0-16,0-2 0 0,0-3 7 0,6 0 2 15,-6-2 0-15,9-3 0 0,0-3-23 0,0 3 9 16,3-1-9-16,3 1 0 0,0-3 14 0,3 1-4 16,0-1-1-16,3 0 0 0,3 0-9 0,-3 6 0 15,6-4 0-15,-6 1-11 0,3 5 11 0,-1 3 0 16,7-8 0-16,-6 5 0 0,0 3 0 0,0 0 0 15,0-1 0-15,0 1 0 0,0 5 0 0,-1-5 0 16,-2 2 0-16,3 1 0 0,-6 2 0 0,3-3-13 16,0 1 3-16,0 2 1 15,-3-5-154-15,3 2-30 0</inkml:trace>
  <inkml:trace contextRef="#ctx0" brushRef="#br0" timeOffset="100901">2428 4696 1728 0,'0'0'153'0,"0"0"-122"0,0 0-31 0,0 0 0 16,-6-5 44-16,6 5 4 0,0 0 0 0,0 0 0 16,0 0-39-16,0 0-9 0,0 0 0 0,0 0 0 15,6-3-62-15,-6 3-14 0</inkml:trace>
  <inkml:trace contextRef="#ctx0" brushRef="#br0" timeOffset="101767.99">2184 6093 460 0,'0'0'41'0,"0"0"-33"16,-6 0-8-16,0 0 0 0,6 3 157 0,0-3 30 16,-6 0 5-16,6 0 2 0,0 0-81 0,0 0-16 15,0 0-3-15,0 0-1 0,-3 3-13 0,3-3-2 0,0 0-1 0,0 0 0 16,0 0-27-16,0 0-6 0,0 0 0 0,3-3-1 16,-3 3 6-16,6-3 2 0,-6-7 0 0,12 7 0 15,-9-7-2-15,6 4 0 0,0-4 0 0,-1 2 0 16,4-3-11-16,0 1-2 0,-3-4-1 0,3 1 0 15,3 3-13-15,-3-6-2 0,3 2-1 0,0-4 0 16,0 2-9-16,-1-2-2 0,1-1 0 0,0 0 0 16,0 1-8-16,3-3 0 0,-3 2 9 0,0 1-9 15,6-3 0-15,-10 5 0 0,1 0 0 16,3 0 0-16,-3 3 0 0,-3-1 0 0,-6 7 0 0,3-1 8 16,0 2 4-16,0 4 0 0,-6 2 1 0,0 0 0 15,0 0 21-15,0 0 4 0,-9 8 1 0,3 0 0 16,0 5-27-16,-3 0-4 0,-3-2-8 0,12 4 11 15,-9 1 7-15,3 0 2 0,-3 3 0 0,3-3 0 0,0 5-9 0,4-3-2 16,-4 1 0-16,0-1 0 0,6 4-9 0,-6-7 10 16,6 1-10-16,-3 0 10 0,3 3-10 0,0-3 0 15,0-6 0-15,0 3 8 0,0-2-8 0,0 0 0 16,3-1 0-16,-3-5 0 0,0 3 0 0,6-2 0 16,-6-1 0-16,6 0-11 15,-6-5-193-15,0 0-38 0</inkml:trace>
  <inkml:trace contextRef="#ctx0" brushRef="#br0" timeOffset="102718.08">2255 6818 1458 0,'0'0'64'0,"-6"-2"14"0,3-4-62 15,3 6-16-15,-3-5 0 0,3 0 0 0,0 0 87 0,-6-3 14 0,12 0 3 0,-6 0 1 16,0 0-19-16,3-3-4 0,0 3-1 0,6 0 0 16,-3-2-25-16,3 2-6 0,-3-3-1 0,9 1 0 15,-9-1 2-15,9 0 0 0,-9 4 0 0,8-1 0 16,-5-3-33-16,3 3-6 0,-3 3-2 0,3 2 0 16,0-2-10-16,0 2 12 0,3 3-12 0,-3 0 12 15,0 0-12-15,0 5 0 0,2 1 0 0,-8 2 8 16,3 0-8-16,0 0 0 0,0 2 0 0,0 3 0 15,-6 1 0-15,3 1 8 0,-6 1-8 0,0 3 0 0,0-1 0 16,-9 4 8-16,3-4-8 0,0 6 0 0,-9 2 10 0,3-2-10 16,3 3 12-16,-2-4-12 0,-1 1 11 0,-3 0-11 15,0 0 10-15,-3 0-10 0,0-3 8 0,3 0-8 16,-6 0 0-16,1-2 9 0,-1-1-9 0,-6 1 0 16,6-1 9-16,0-4-9 0,3-4 0 0,4 3 8 15,-4-5-8-15,6-2 0 0,3 1 20 0,0-7 0 16,0 0 0-16,0 0 0 0,9 0-20 0,-3-5-18 15,0-3 3-15,3 0 1 0,0 0 24 0,3 0 5 16,-3 1 1-16,3-1 0 0,3-3-16 0,3 0 0 16,3 3 0-16,-3 1 0 0,3 1-12 0,0 1-6 15,0 0-1-15,2-1 0 0,-5 6 19 0,3-2 0 16,3-1 0-16,0 3 0 0,-9 3-18 0,9-1 3 16,-6 4 1-16,6-1 0 0,-6 3 29 0,3 0 5 0,2-3 2 15,-8 6 0-15,9-3-4 0,-6 0-1 16,3-3 0-16,-3 3 0 0,-3-3-5 0,9 3 0 0,-6-3-1 15,3 3 0-15,-3-2-11 0,3 1 10 0,-1-4-10 0,-2 0 10 16,3-1-10-16,6 4 0 0,-9-1 9 0,0-2-9 16,3-1-76-1,0 4-19-15,0-4-4 0</inkml:trace>
  <inkml:trace contextRef="#ctx0" brushRef="#br0" timeOffset="103702.2">2264 8057 1278 0,'0'0'56'0,"0"-6"12"0,0 1-54 0,-6 0-14 16,6-1 0-16,-3 1 0 0,3 0 72 0,0 0 12 16,0-1 3-16,0-2 0 0,3 3 13 0,-3 0 4 15,0-1 0-15,6-2 0 0,-3 3-20 0,3 0-4 16,6 0-1-16,-3 2 0 0,3-5-40 0,-3 5-8 15,6-2-2-15,-1 0 0 0,1 0-2 0,0 2-1 16,6 0 0-16,-6 1 0 0,0-1-14 0,6 0-2 16,-7 1-1-16,1 2 0 0,6 0-9 0,-6 2 0 15,-3 1 9-15,3 2-9 0,0 1 8 0,0-1-8 16,-12 3 10-16,6 0-10 0,-1 0 8 0,-5 2-8 16,-3-2 0-16,0 3 0 0,0 2 8 0,-3 0-8 15,-5 0 0-15,-1 1 0 0,6 2 10 0,-12-1-10 16,0-1 10-16,0-1-10 0,3 5 8 0,-3-2-8 0,0-3 0 15,0 3 9-15,1-2-1 0,2-1-8 0,0-3 12 0,3 1-4 16,-3-3 23-16,3 0 4 0,6-3 1 0,3-5 0 16,0 0-36-16,0 0 0 0,-6 8 0 0,6-8 0 15,0 0 0-15,6 5 0 0,0 1 0 0,3-4 0 16,3 1 0-16,3-3 0 0,-6 0 0 0,3 0 0 16,2 0 0-16,4 3 10 0,-6-1-10 0,3 1 12 15,0 0-12-15,0 2 10 0,-3 0-10 0,-3 0 10 16,3 3-10-16,-9 0 0 0,5 0 0 0,-2 0 8 0,-3 3-8 15,0-1 0-15,-6 4 0 0,0-4 0 16,3 1 0-16,-9-1 0 0,1 4 0 0,-4-1 0 0,3 0 0 16,-3 0-11-16,-3-2 11 0,3-1-8 15,0 1 8-15,0 2 8 0,-9 0-8 0,6 1 11 0,1-6-11 16,-4 2 0-16,0-2-12 0,-3-3 12 0,0 3 0 16,0-2 0-16,1-6 0 0,-1 0 8 0,0 0-8 0,0-6 0 15,0-2 0-15,0 0 8 0,4-2-8 0,-1-1 0 16,9-2 9-16,3 2-9 0,-3-2 0 0,3 0 0 15,3 0 0-15,-3 2 0 16,3-2-86-16,3 2-18 0,0 1-4 0,9 2-644 16,-6 0-128-16</inkml:trace>
  <inkml:trace contextRef="#ctx0" brushRef="#br0" timeOffset="104462.18">2365 9210 403 0,'0'0'17'0,"0"0"5"0,0 0-22 0,6-2 0 0,-6 2 0 0,3-6 0 15,0 1 193-15,0-3 35 0,3 3 6 0,-6 2 2 16,3-2-112-16,-3 5-23 0,0 0-4 0,0 0-1 16,6-3-32-16,-6 3-6 0,0 0-2 0,0 0 0 15,0 8-12-15,0 0-2 0,0 3-1 0,-6-1 0 16,3 3-9-16,-3 3-3 0,0 0 0 0,-3-3 0 15,3 6-4-15,-3-1-1 0,-3 4 0 0,4-4 0 16,-7 1 7-16,6 2 1 0,-3 0 0 0,-3 0 0 16,0-5-8-16,6 3-2 0,-3-1 0 0,3-2 0 15,0 0 2-15,6 0 1 0,-6-3 0 0,9 0 0 0,0 0-12 16,0-5-2-16,0 3-1 0,3-3 0 0,6-3-10 16,0 0 0-16,0-2 0 0,3 0 0 0,3-1 8 0,0-2-8 15,-6-2 0-15,6-1 8 0,0-2-8 0,5-1 0 16,-8-1 9-16,3 1-9 0,0-2 0 0,0 3 8 15,0 0-8-15,0-3 0 0,0 0 0 0,-1 0 0 16,-2 3 0-16,3-1 8 16,-6-2-101-16,3 3-20 0,-3 2-4 0,0 1-874 0</inkml:trace>
  <inkml:trace contextRef="#ctx0" brushRef="#br0" timeOffset="104697.34">2600 9395 1267 0,'0'0'112'0,"0"0"-89"0,-3 0-23 0,-6 3 0 15,4 0 204-15,2 2 36 0,-9 3 7 0,6 2 1 16,-3 1-126-16,3 2-26 0,-3 3-4 0,0 0-2 16,3 0-41-16,0 2-8 0,-3 1-1 0,0 2-1 15,0 0-11-15,6 3-3 0,-9-3 0 0,9-2 0 16,-3 2-14-16,0 0-3 0,4-2-8 0,-7-1 12 15,6 1-12-15,-3-1 0 0,3-5 0 0,3 3 0 16,0-2-104-16,0-4-26 0,0 1-6 0</inkml:trace>
  <inkml:trace contextRef="#ctx0" brushRef="#br0" timeOffset="105418.97">2460 10507 1209 0,'-2'-11'53'0,"2"8"12"0,0 1-52 0,0-1-13 0,-6 3 0 0,0 3 0 16,6-1 133-16,-9 1 24 0,3 2 5 0,3 1 1 15,-3 2-71-15,0-1-13 0,0 4-3 0,3 0-1 16,-9-1-19-16,6 1-4 0,3-1-1 0,-3 1 0 16,0 0-20-16,0-1-4 0,3-2-1 0,-3 0 0 15,3 0 11-15,-6 3 3 0,6-6 0 0,3 3 0 0,-6-3-24 0,6 0-5 16,0-5-1-16,0 0 0 0,0 0-10 0,0 0 12 15,0 0-12-15,0 0 12 0,0 0-12 0,9 0 0 16,3 0 0-16,0-2 0 0,-3-4 0 0,6 1 0 16,0 0 0-16,0 0 8 0,0-1-8 0,3 1 0 15,-1 2 0-15,4 1 0 0,-9 2 0 0,3 0 0 16,3 0 0-16,-6 5 0 0,3-2 0 0,-9 2 0 16,0 0 0-16,-3 3 8 0,2-3-8 0,-2 6 0 15,-3-3 0-15,0 3-11 0,6-1 11 0,-6 3 0 16,0 1 8-16,-6-1-8 0,3 5 0 0,-2-2 0 15,-4 0 0-15,3 5 0 0,-9-2 10 0,9-1-2 16,-9 1-8-16,3 2 12 0,0-3-12 0,0 1 0 16,-3 0 0-16,0-4 0 0,7 1 8 0,-10-2 1 15,3-1 1-15,6-3 0 0,-6 1-10 0,0-3 8 16,0-3-8-16,0-2 8 0,3 2-8 0,-8-2 8 16,2-6-8-16,6 0 8 0,-9-2-8 0,3-3 0 0,-3 0 0 0,9-5 0 15,-5 0-32 1,5 0-3-16,-3-6 0 0,9 3 0 0,-3-5-122 15,3 2-25-15,-3 1-5 0</inkml:trace>
  <inkml:trace contextRef="#ctx0" brushRef="#br0" timeOffset="105604.75">2407 10409 2271 0,'0'0'50'0,"0"0"10"0,0 0 3 0,3-3 1 0,6 0-52 0,3-2-12 16,-3 2 0-16,0 1 0 0,2-1 76 0,1 1 13 15,3-4 3-15,6 1 0 0,-6 0-49 0,3-1-10 16,3 1-1-16,0-3-1 0,5 0-18 0,-5 0-3 16,9-2-1-16,-6 2 0 0,3-3-9 0,-4 1 0 15,-2 4 0-15,-3 4-815 16,3-4-160-16</inkml:trace>
  <inkml:trace contextRef="#ctx0" brushRef="#br0" timeOffset="118294.71">7512 4464 230 0,'0'0'20'15,"0"0"-20"-15,0 0 0 0,0 0 0 16,-3 5 177-16,3-5 31 0,0 5 7 0,0 0 1 0,-3 3-92 0,3-2-17 15,-6 2-4-15,6 0-1 0,-3-1-15 0,0 4-3 16,-3 2-1-16,0 0 0 0,0 1-16 16,0-1-3-16,0 5-1 0,-3-4 0 0,3 4-19 0,-3-2-3 15,0 3-1-15,0-4 0 0,0 1-22 0,4-2-5 16,2 1-1-16,-3 1 0 0,0-5-12 0,3 0 0 16,0-4 8-16,0 1-8 0,0 0 0 0,3 0 0 15,0-8 8-15,0 0-8 16,0 0-24-16,0 0-8 0,0 0-2 0,0 0-866 0</inkml:trace>
  <inkml:trace contextRef="#ctx0" brushRef="#br0" timeOffset="119032.4">7309 4392 1216 0,'0'0'54'15,"0"0"11"-15,0 0-52 0,0 0-13 0,0-5 0 0,0 0 0 16,0 2 100-16,0 3 16 0,0-5 4 0,3 2 1 16,0-5-33-16,3 5-6 0,-3 1-2 0,3-6 0 15,0 2-22-15,3 1-5 0,0 0-1 0,3 2 0 16,-3-7-10-16,6 7-2 0,0-5-1 0,-1 3 0 15,1-3-13-15,3 0-2 0,3 5-1 0,0-5 0 0,-3 3-14 0,3 0-9 16,-1 2 12-16,1-2-12 0,0 5 8 0,3-5-8 16,-3 5 0-16,3 0 0 0,-4 0 8 0,-2 5-8 15,0-5 0-15,0 2 0 0,-6 1 0 0,0 5 0 16,-3-5 0-16,0 2 0 0,-3 0 0 0,0 3 0 16,-6-8 0-16,2 11 0 0,-2 2 0 0,3-8 0 15,-6 6-11-15,3-1 11 0,-2 4 0 0,-4-6 8 16,0 2 0-16,-3-2 1 0,0 3-9 0,-3 2 0 15,0-2 0-15,-3-1 8 0,3 3-8 0,-3-5 0 16,3 0 9-16,0 3-9 0,-2-3 0 0,2 0 8 16,0 0-8-16,0 2 0 0,3 1 20 0,0-6-1 15,3 3 0-15,0-3 0 0,0 3-19 0,3-5 0 16,-3 2 0-16,3 3 0 0,3-8 0 0,-3 5 0 16,3-5 0-16,3 6 0 0,-3-6 0 0,0 5 0 0,6 3 0 0,-3-3 0 15,-3-5 0-15,0 8 0 0,3-3 0 0,3 3 0 16,3-2 0-16,-3 2 0 0,0 0 0 0,3-3 0 15,0 3-8-15,0 2-6 0,0-7-1 0,-3 8 0 16,0-6 15-16,2 3 0 0,-5 2 0 0,0-2 0 16,0 6 0-16,0-9 0 0,-3 5 0 0,0 1 0 15,-3-3 0-15,0 3 0 0,-3-1 0 0,1-2 0 16,-4 3 0-16,0-1 0 0,0 3 0 0,0-5 0 16,0 0 8-16,3 3 5 0,-3-3 1 0,3 2 0 15,-3-4-14-15,0 4 0 0,-3-2 0 0,0 0 0 16,3 0 0-16,-2-5-13 0,-4 2 2 0,0 0 1 15,3-5 10-15,-3 3 0 0,3-3 0 0,-3 0 0 16,0 0 0-16,3-3 0 0,-2 3 8 0,2-8-8 0,-3 3 0 16,0 5 8-16,6-10-8 0,-3 4 0 0,0 1 0 15,3 0 0-15,3-3 0 0,0 2 8 0,-3 1-8 0,6 0 0 16,0-3 0-16,0 3 8 0,3-3-8 0,3 2 0 16,0-2 0-16,3 3 0 0,3-3-8 0,-3 3 8 15,3-6-8-15,3 6 8 16,0-3-148-16,-3 0-25 0,3 0-5 0</inkml:trace>
  <inkml:trace contextRef="#ctx0" brushRef="#br0" timeOffset="119530.52">7839 4665 403 0,'0'0'17'0,"0"0"5"0,0 0-22 0,0 0 0 0,0 0 0 0,0 0 0 16,0 0 211-16,0 0 37 0,0 0 8 0,0 0 2 16,0 0-126-16,0 0-24 0,0 0-6 0,0 0-1 15,0 0-47-15,6 2-10 0,-6-2-1 0,9 3-1 16,-9-3 5-16,9-3 1 0,-9 3 0 0,9-2 0 15,3 2-48-15,-6-6 0 0,0 1 0 0,3 2 0 0,0-7 0 0,-1 7 16 16,-5-7-4-16,3 7 0 0,0-8-12 0,0 3 0 16,-3 0 0-16,0 1 0 0,0 1 0 0,-3-2 0 15,3 3 0-15,0 0 0 0,-3 5 10 0,-3-8-10 16,3 8 10-16,0 0-10 0,-9-3 12 0,0 0-4 16,0 3-8-16,1 0 12 0,-1 6 27 0,0 2 5 15,-3-3 0-15,0 6 1 0,0-1-25 0,-3 1-4 16,3-1-2-16,0 4 0 0,-3 1 10 0,3 1 1 15,-2-2 1-15,2-1 0 0,0 0-10 0,3 0-1 16,3 0-1-16,0-2 0 0,0 2-14 0,6-5 11 16,0 0-11-16,0 3 10 0,6-1-2 0,0-2-8 15,0-2 12-15,3 1-4 0,0-1-8 0,3-4 10 16,-1 4-10-16,1-6 10 0,0 2-10 0,0-2 12 16,0 0-12-16,3 0 12 0,0 0-12 0,0-2-12 15,-3 2 2-15,3-8 1 16,2 2-150-16,-2 1-29 0</inkml:trace>
  <inkml:trace contextRef="#ctx0" brushRef="#br0" timeOffset="120113.93">8241 4577 230 0,'0'0'10'15,"0"0"2"-15,0 0-12 0,0 0 0 0,0 0 0 0,0 0 0 16,0 0 199-16,0 0 37 0,0 0 7 0,0 0 1 0,0 0-138 0,0 0-28 16,0 0-6-16,0 0 0 0,0 0-16 0,0 0-4 15,0 0 0-15,0 0 0 0,0 0 1 0,0 0 0 16,0 0 0-16,0 0 0 0,-3-2-1 0,0-1 0 15,-3 0 0-15,3 3 0 0,-6 3 2 0,0 0 0 16,0-3 0-16,-3 2 0 0,3 1-7 0,-2 0-2 16,-1-1 0-16,-3 4 0 0,3-4-13 0,3 3-2 15,0-5-1-15,-3 6 0 0,3-4-3 0,3 4-1 16,-3-1 0-16,3-2 0 0,3 2-25 0,3-5 0 16,0 0 0-16,0 5 0 0,3 3 0 0,0-3 0 15,3 3 0-15,0-2 0 0,0 2 0 0,6-6-11 16,-3 4 3-16,3-4 0 0,0 3 8 0,0-5 0 0,0 3 0 15,0 2 0-15,-1-5 0 0,1 8 0 16,-3-5 0-16,0 0 0 0,0 5 0 0,-3-8 14 0,0 5-3 16,0 3-1-16,-6-8-25 0,3 2-5 0,-3-2 0 15,0 6-1-15,0-6 21 0,-3 8 0 0,3 2 0 0,-6-4 0 16,0 2 0-16,-3-6 0 0,0 3 0 0,0 1 0 16,-3-1 0-16,0 0 0 0,-5 3 0 0,2-5 0 15,0 0 0-15,-3 4 8 0,-3-7-8 0,3 3 0 16,3 0 17-16,1-3-1 0,-1 0-1 0,0 0 0 0,0 0-15 15,6 0 0-15,-3-6 0 0,0 6 0 16,3-5 12-16,3 3-3 0,6 2-1 0,0 0 0 0,-3-6-8 16,3 6 0-16,0-8 0 0,3 3 0 0,3 0 0 15,3 2-11-15,0-2 3 0,0 0 0 16,6-3-184-16,0 2-36 0</inkml:trace>
  <inkml:trace contextRef="#ctx0" brushRef="#br0" timeOffset="120573.35">8387 4678 345 0,'0'0'31'0,"0"0"-31"15,0 0 0-15,0 0 0 0,0 0 244 0,0 0 42 16,0 0 9-16,0 0 1 0,0 0-164 0,0 0-34 0,6-3-6 0,0 1-2 15,3-4-33-15,-3 4-6 0,0-4-2 0,3 1 0 16,-4 2-29-16,4-2-5 0,-3 0-2 0,3 2 0 16,-3-5 4-16,3 6 1 0,0-1 0 0,0-5 0 15,-3 3-18-15,0-1 0 0,3 1 0 0,-3 2 0 16,-3-4 0-16,3 1 0 0,-6 6 0 0,0 0 0 16,3-8 0-16,-3 3 0 0,0 0 0 0,0 5 0 15,-3-8 16-15,-3 5 0 0,0 0 0 0,0-2 0 16,-3 3 30-16,0 2 6 0,-3 2 0 0,0 3 1 15,-3 1-8-15,0 2-1 0,1-3-1 0,-1 6 0 16,0-1 6-16,0 1 2 0,3 2 0 0,0 0 0 16,0 0-14-16,3 1-2 0,0-1-1 0,3 0 0 15,0 0-21-15,3 1-4 0,3-6-1 0,-3 2 0 16,6 1-8-16,0-1 0 0,3-2 0 0,0 0 8 0,3 0-8 0,0-3 8 16,0-2-8-16,0 2 8 0,3-5-8 0,0 3 0 15,-3 2 0-15,6-5 8 0,-3 0-8 0,-1 0 0 16,1-5 0-16,3 2 0 15,-3-2-40-15,0 2-11 0,0-2-1 0,3-3-1 16,-3 6-80-16,-3-6-16 0,-3 2-3 0,3-2-852 0</inkml:trace>
  <inkml:trace contextRef="#ctx0" brushRef="#br0" timeOffset="121083.98">8994 4101 806 0,'0'0'72'0,"-6"3"-58"15,0 2-14-15,0-2 0 0,3 2 171 0,-3 3 31 16,-3 2 6-16,-3-4 2 0,3 7-74 0,1-2-16 16,-4 4-2-16,3 1-1 0,-3 0-37 0,3 5-8 15,-3-2-2-15,0 2 0 0,-3 3-17 0,6-3-3 16,-3 5-1-16,3 1 0 0,-2-3-12 0,-1 2-2 16,0 1-1-16,0 2 0 0,3-3-19 0,0 1-4 15,0-1-1-15,-3 1 0 0,3-4-10 0,3-1 0 16,3 1 0-16,0-7 0 0,-3 0 0 0,6-3 10 0,0 1-2 15,0-1-8-15,3-8 0 0,0 3 0 0,-3-8 0 16,0 0 0 0,0 0-48-16,0 0-14 0,0 0-2 0,0 0-664 0,12 0-133 0</inkml:trace>
  <inkml:trace contextRef="#ctx0" brushRef="#br0" timeOffset="121297.51">8708 4519 1969 0,'-9'0'43'0,"9"0"9"16,-3 0 1-16,3 0 3 0,0 0-44 0,0 0-12 0,-3-3 0 0,3 3 0 16,0 0 84-16,0 0 14 0,0 0 3 0,0 0 1 15,0-2-42-15,6-6-8 0,0 3-1 0,0 5-1 16,-6 0-31-16,6-6-7 0,3 4 0 0,0-1-1 0,0 0-11 0,0 1 8 16,0-1-8-16,-3 0 8 0,3 3-8 0,3 0 0 15,-3-2 0-15,0-1 0 0,-1 3-21 0,1 0 0 16,3-3 0-16,-6 3-726 15,0 0-145-15</inkml:trace>
  <inkml:trace contextRef="#ctx0" brushRef="#br0" timeOffset="121778.11">8982 4527 1321 0,'0'0'58'0,"0"0"13"0,0 0-57 0,0 0-14 15,0 0 0-15,6 0 0 0,-6 0 64 0,6-5 9 0,0 2 3 0,0 0 0 16,0 1-9-16,0 2-2 0,3 0 0 0,-3 0 0 16,0 0-34-16,0 2-7 0,-6-2-2 0,0 0 0 15,9 3 6-15,-9-3 0 0,6 3 1 0,-6-3 0 16,0 0 5-16,5 5 1 0,-2 0 0 0,-3-5 0 15,0 0-3-15,0 0 0 0,0 8 0 0,0-2 0 16,-3 1-7-16,1-4-1 0,-1 0-1 0,0-1 0 0,-3 4-3 16,3-4 0-16,-6 4 0 0,3-4 0 0,-3 4 7 15,3-1 1-15,-3 0 0 0,0 0 0 0,0 1-8 16,-3 2 0-16,3-3-1 0,-3 3 0 0,0 0-3 16,3 0 0-16,-2 2 0 0,2-4 0 15,0 2 9-15,0 2 2 0,-3-2 0 0,3 5 0 0,6-5-6 16,-3 3-1-16,0-3 0 0,0 0 0 0,6 0-7 0,0 2-1 15,0-4-1-15,0-6 0 0,0 8-11 0,3-1 0 16,3-1 0-16,0-1 0 0,0-2 0 0,6-1 0 16,-3-2-9-16,3 0 9 0,3-2 0 0,-4-1 14 15,1 0-1-15,0 1 0 0,0-4-25 0,0 1-6 16,0 3-1-16,0-6 0 16,0 2-29-16,-3 1-7 0,-3-3-1 0,3 3 0 15,3-1-102-15,-4 4-21 0,-2-6-4 0,3 3-477 16,-3-3-96-16</inkml:trace>
  <inkml:trace contextRef="#ctx0" brushRef="#br0" timeOffset="122364.29">9164 4588 403 0,'3'-3'36'0,"0"1"-36"0,-3 2 0 0,3-6 0 16,-3 4 208-16,3-4 34 0,-3 6 7 0,0 0 2 15,0 0-79-15,0 0-16 0,0 0-4 0,0 0 0 16,0 0-49-16,0 0-11 0,-3 6-1 0,0 2-1 15,0-3-33-15,-3 0-6 0,3 3-2 0,-3 3 0 16,0-3-9-16,0 2-1 0,3 1-1 0,-3-1 0 16,0 4-13-16,0-4-2 0,0 1-1 0,3-1 0 15,0 4-2-15,-3-1-1 0,3-8 0 0,3 6 0 16,0-1 2-16,0-4 1 0,3 2 0 0,-3-8 0 0,6 7-22 0,-6-7-15 16,6 3 3-16,3 2 0 0,3-7 12 0,-3 2 16 15,3-3-3-15,0-2-1 16,0 0-32-16,2-3-8 0,-2 2 0 0,0-7-1 15,3 2-17-15,0 1-3 0,-3-3-1 0,3-1 0 16,0 1 6-16,0 3 0 0,-3-9 1 0,2 6 0 0,-5 5 28 0,3-5 6 16,-3 5 1-16,0 2 0 0,-6 1 8 0,3 0 0 15,0 2 0-15,-3 1 0 0,-3 2 16 0,0 0 4 16,0 0 2-16,0 0 0 0,-6 8 27 0,0-1 6 16,0 7 1-16,0-1 0 0,0-5-6 0,0 5-1 15,-3 0 0-15,3-2 0 0,3 2-49 0,0 0 0 16,0 1 0-16,0-9-9 0,3 3 19 0,3 0 4 15,0-3 1-15,3 0 0 0,0 3-15 0,3-8 0 0,0 0 0 16,3 0 0-16,-3 0 0 0,6-8 0 0,-3 3 0 16,0-3 0-16,0 3 0 0,0-6 0 15,-1 1-12-15,1-4 12 16,3 4-48-16,-3-1-2 0,0 1-1 0,-3-1 0 16,3 3 11-16,-3 0 3 0,0 3 0 0,0-3 0 0,-3 5 23 0,-6 3 5 0,0 0 1 0,0 0 0 15,0 0 16-15,0 0 4 0,0 0 1 0,0 0 0 16,0 6 23-16,3 2 5 0,-6 2 1 0,0-2 0 15,0 3-1-15,3-1 0 0,-3 1 0 0,0-1 0 16,3 1-26-16,-3 0-6 0,3-3-1 0,0-1 0 16,3 4-8-16,0-8 8 0,-3-3-8 0,6 10 8 15,-6-10-8-15,9 3 0 0,-1 0 0 0,1-1-823 16,0-2-157-16</inkml:trace>
  <inkml:trace contextRef="#ctx0" brushRef="#br0" timeOffset="123441.27">9819 4691 691 0,'0'0'30'0,"0"0"7"0,0 0-29 0,0 0-8 16,0 0 0-16,0 0 0 0,0 0 154 0,0 0 30 15,6 0 5-15,-6 0 2 0,0 0-84 0,8 0-17 16,-2 0-3-16,3 0-1 0,-3 0-30 0,0 0-7 16,-6 0-1-16,9-3 0 0,-3 3-19 0,3-2-4 15,-6-4-1-15,3 1 0 0,3 0 5 0,3 0 1 16,-3-3 0-16,0 2 0 0,3-4-30 0,-3 2 0 16,2 0 0-16,-2-3-10 0,0 1 10 0,0 4 0 15,0-1 8-15,-3-1-8 0,0-3 0 0,-3 0 9 16,-3 3-9-16,-3 1 0 0,3 1 10 0,-6-4-10 15,-3 2 8-15,0 0-8 0,0 3 0 0,-6 5 8 16,1-3-8-16,2 11 0 0,-3-8 44 0,0 5 3 16,-6 3 1-16,0 0 0 0,0 3-20 0,1 2-4 15,-1 0-1-15,6 3 0 0,-3 0 12 0,6 5 2 0,-3-5 1 0,3 0 0 16,0 2-18-16,6-2-4 0,0 3-1 0,0-6 0 16,3 0-15-16,1 0 0 0,2 1 0 0,2-4 0 15,1-5 0-15,3 3 0 0,3-5 0 0,3 2 0 16,0-5 0-16,3 0 0 0,0-5 0 0,3 2 0 15,0-5 0-15,2 3-16 0,-5 0 3 16,3 0 1 0,-3-6-36-16,-3 3-6 0,3 0-2 0,-3-5 0 15,3 5 16-15,-6 3 4 0,0-3 0 0,-3 2 0 0,-4 1 22 0,-2 5 5 16,0 0 1-16,0 0 0 0,-5 5 8 0,-1-2 14 0,-3 2-3 0,0 3-1 16,-3 3 23-16,0-3 5 0,3 2 1 0,-3 4 0 15,3-4 9-15,-3 3 1 0,0 3 1 0,0 0 0 16,3 0-27-16,1 0-6 0,-4 2-1 0,6 1 0 15,-3 2-4-15,3 3 0 0,-3-3-1 0,3 3 0 0,0 0-11 16,0 0 0-16,3 2 9 0,-3-2-9 0,-3 2 0 16,6-2 8-16,0 0-8 0,0 0 0 0,-3-1 0 15,3 1 0-15,0-5 0 0,0 2 8 0,0-5-8 16,-3 2 0-16,3-2 0 0,-3 5 0 0,4-7 0 16,-4 2 0-16,0-3 0 0,0 3 8 0,-3-3-8 15,3-5 0-15,0 2 8 0,-6 1-8 0,3-3 0 16,-3 0 0-16,0-3 0 0,-3 3 8 0,0-3 3 0,1-5 1 15,-1 0 0-15,0-2 0 0,-3-4 11 0,3 1 2 16,0-5 1-16,3-4 0 0,3-4-16 0,0-1-10 16,6-2 12-16,0-3-12 0,0 0 10 0,3 6-10 15,0-11 8-15,3 8-8 0,0 0 13 0,3-1-2 16,3 4-1-16,0-3 0 0,-3 0 18 0,6 5 3 16,3-3 1-16,-3 3 0 0,3 3-32 0,3-3 0 15,-4 0 0-15,7 0 0 0,-3 1 0 0,0 1-16 16,3 1 1-16,0-3 1 15,3 0-20-15,-4 3-4 0,4-5-1 0,3 2 0 16,-6 2-178-16,0-1-36 0</inkml:trace>
  <inkml:trace contextRef="#ctx0" brushRef="#br0" timeOffset="124880.47">18195 9078 2432 0</inkml:trace>
  <inkml:trace contextRef="#ctx0" brushRef="#br0" timeOffset="126745.84">10200 4667 871 0,'0'0'38'0,"0"0"9"0,0 0-38 0,0 0-9 0,0 0 0 0,0 0 0 16,0 0 105-16,0 0 19 0,0 0 4 0,0 8 1 16,-3-3-37-16,3 3-7 0,-3 0-1 0,0 0-1 15,-3 3-19-15,3-3-4 0,-3 5-1 0,3 0 0 16,-3-5-7-16,3 5 0 0,-6 3-1 0,0-2 0 0,3 1-10 16,-3 4-1-16,0-6-1 0,0 6 0 0,-3-1-18 0,3 3-3 15,-3-2-1-15,1 2 0 0,-1 3-9 0,0-3-8 16,0-5 9-16,3 8-9 0,-3-8 0 0,0 2 8 15,3-2-8-15,-3 0 0 0,3 2 0 0,3-4 0 16,0-6 8-16,1 2-8 0,2 1 0 0,-3-3 0 16,3-3 0-16,3-5 0 0,0 0 0 0,0 0-13 15,0 0 2-15,0 0 1 16,0 0-52-16,0 0-10 0,3 5-3 0,-3-5-539 16,0 0-108-16</inkml:trace>
  <inkml:trace contextRef="#ctx0" brushRef="#br0" timeOffset="127151.75">10304 4665 288 0,'0'0'12'0,"0"0"4"0,0 0-16 0,0 0 0 0,0 0 0 0,0 5 0 0,0 0 245 16,0 0 47-16,0 3 8 0,-3 3 3 0,3 0-172 0,-3 2-35 16,0 0-6-16,-3 0-2 0,0 1-23 0,3-1-5 15,-3 0 0-15,-3 5-1 0,0-2-8 0,3 3-2 16,-3-1 0-16,0 4 0 0,0 1-1 0,0-4 0 15,1 5 0-15,-4-3 0 0,3 0-33 0,0 6-7 16,0-6-8-16,3 0 11 0,-3 0-3 0,3 0 0 16,0-2 0-16,-3 2 0 0,3-8-8 0,0 0 8 15,0 1-8-15,3-1 8 0,0-3-8 0,0-2 0 16,0 0 0-16,0-2 0 0,3-6 0 0,0 0 0 16,0 0 0-16,0 0 0 15,0 0-76-15,0 0-20 0,0 0-4 0,0 0-832 0</inkml:trace>
  <inkml:trace contextRef="#ctx0" brushRef="#br0" timeOffset="127630.31">9872 4887 1177 0,'0'0'52'0,"0"0"11"0,0 0-51 16,0 0-12-16,0 0 0 0,0 0 0 0,0 0 104 16,0 0 17-16,0 0 4 0,0 0 1 0,12-3-34 0,-3 3-6 15,-9 0-2-15,9-2 0 16,0-1-6-16,0 0-2 0,3 3 0 0,0-2 0 0,-3 2-16 0,2-3-3 15,4 3-1-15,-3 0 0 0,0-3-12 0,0 3-2 16,0 0-1-16,0 0 0 0,0-2-14 0,0 2-3 16,3 0-1-16,-4 0 0 0,1-3-6 0,0 3-1 15,-3 0 0-15,3-3 0 0,0 3-7 0,0 0-1 16,-3-2-8-16,6 2 12 0,-6 0-12 0,3-3 9 16,-1 3-9-16,1-3 8 0,3 3-8 0,-6 0 0 15,0-2 0-15,0 2 8 0,0-3-8 0,0 3 10 16,0 0-10-16,0 0 10 0,0 0-10 0,-3 0 0 15,-6 0 0-15,0 0 0 0,3 0 0 0,3 0 0 16,-6 0 0-16,6 3 0 0,-6-3-11 0,2 2-1 16,-2-2 0-16,6 0 0 15,-6 0-31-15,0 0-6 0,0 0-2 0,0 0 0 16,0 0-22-16,0 0-5 0,0 0-1 0,0 0 0 16,0 0-129-16,0 0-27 0,0 0-5 0,0 0 0 0</inkml:trace>
  <inkml:trace contextRef="#ctx0" brushRef="#br0" timeOffset="128052.79">9860 5067 1036 0,'0'0'46'0,"0"0"10"16,0 0-45-16,0 0-11 0,6-3 0 0,0-2 0 0,0 2 187 15,-3 1 35-15,3 2 7 0,-6 0 2 0,0 0-116 0,0 0-23 16,6-6-5-16,0 4-1 0,0 2-27 0,0-3-6 16,0 3-1-16,3 0 0 0,0 0-8 0,0 0-3 15,-3 0 0-15,5 0 0 0,-2 0-6 0,0 3-2 16,3-3 0-16,0 2 0 0,0-2-7 0,0 0-2 15,3 0 0-15,-3 0 0 0,0-2-9 0,-3 2-3 16,5 0 0-16,-2 0 0 0,0 0-12 0,-3 0 9 16,3 0-9-16,-3 0 8 0,3-3-8 0,-3 3 0 0,3 0 9 15,-3 0-9-15,0 0 0 0,0 0 0 0,-1-5 0 0,1 5 0 16,0-3 0-16,-3 3 8 0,3 0-8 0,0-3 0 16,-3 1 0-16,0 2 0 0,-6 0 0 0,9 0 0 15,-3 0 0-15,0 0-12 0,-6 0 4 0,6 0 0 16,-3 0-37-1,-3 0-7-15,0 0-2 0,0 0-732 0,6-6-146 0</inkml:trace>
  <inkml:trace contextRef="#ctx0" brushRef="#br0" timeOffset="129100.79">10700 4731 288 0,'0'0'25'0,"0"0"-25"0,0 0 0 0,0 0 0 16,0 0 228-16,0 0 41 0,0 0 8 0,9-3 2 15,-9 3-154-15,3-3-30 0,5 1-7 0,-5-3 0 16,-3 5-20-16,9-3-4 0,-3-2-1 0,3 5 0 0,3-8-7 0,-6 2-2 16,3 6 0-16,-3-8 0 0,6 0-37 0,-6 3-7 15,-3-3-2-15,3 6 0 0,3-9 6 0,-3 3 1 16,3 0 0-16,-3 0 0 0,2-2-2 0,1 2 0 15,-3 0 0-15,6-3 0 0,-3 3-1 16,-3 0 0-16,3-2 0 0,-3 2 0 0,3-3-4 0,-3 3 0 16,0-2-8-16,-3-1 12 0,3 1-12 0,-3 2 11 15,-3-3-11-15,3 0 10 0,-3 1-10 16,3 2 10-16,-6-3-10 0,0 3 10 0,0 0-10 0,0 3 0 16,-3-3 0-16,-3 3 8 0,0 5 4 0,0-5 1 15,-3 5 0-15,-3 5 0 0,0-5 5 0,1 3 1 16,-1-1 0-16,0 6 0 0,-3-3 7 0,3 6 2 15,0 0 0-15,-3 2 0 0,0-3-10 0,4 6-2 16,2 3 0-16,0-6 0 0,-3 6 6 0,3 4 1 0,0-1 0 16,0 4 0-16,0 0-2 0,0 4 0 15,0-1 0-15,0-3 0 0,-5 3-5 0,2-2-2 0,0 2 0 16,0 0 0-16,-3 0-5 0,0 0-1 0,3 3 0 0,0-8 0 16,1 2-8-16,-4 1 0 0,6-4 0 15,-3-1 8-15,3-1-8 0,3-3 10 0,-3 3-10 0,9-7 10 16,0-1-10-16,-3-3 0 0,3-2 0 0,0 3 0 15,0-6 0-15,3-5 0 0,0 11 0 0,0-11 0 16,0 0 0-16,0 0 0 0,0 0 0 0,9 0 0 16,0 0 8-16,3-5 0 0,-3-1 0 15,0 1 0-15,0 0-8 0,3-6 0 0,0 1 0 0,0-1 0 16,3 0 0-16,-4-2 0 0,4 0 0 0,0 5 0 16,-3-5 0-16,0 5 0 0,0-3-11 0,0 1 11 15,0 7 0-15,0-8-8 0,-3 3 8 0,-3 3 0 16,-1 3 0-16,4-4 0 0,-6 4 0 0,6-1-8 0,-3 0 8 0,-3 3 0 15,-3 0 0-15,0 0 0 0,0 0 0 0,0 0 0 16,0 0 0-16,6 6 0 0,0-4 0 0,-6-2 0 16,0 0 0-16,0 0 0 0,-3 6 0 0,3 1 0 15,0 1 0-15,0-2 0 0,-3 2 0 0,0 0 0 16,3-3 0-16,-3 3 0 0,3 0 0 0,-3 5 8 16,0-8-8-16,3 3 8 0,-3 0 0 0,3 0 1 15,0 3 0-15,0-11 0 0,0 5-9 0,0-5 0 16,0 0 9-16,6 8-9 0,-3-5 0 0,3-1 0 15,0-2 0-15,0 3 8 0,3-3-16 0,0-3-4 16,-3 1 0-16,3 2 0 0,0-3 12 0,0-2 0 16,3-1 0-16,-3 4 0 15,-1-9-164-15,1 8-35 0,0-7-6 0,0 2-2 0</inkml:trace>
  <inkml:trace contextRef="#ctx0" brushRef="#br0" timeOffset="129642.82">10872 5054 403 0,'0'0'36'0,"0"0"-36"0,0 0 0 0,0 0 0 15,0 0 338-15,-9 7 61 0,9-7 12 0,-6 11 2 0,0-3-274 16,3 0-55-16,3-8-12 0,-3 8-1 0,-2 2-23 0,2 1-4 15,0 0 0-15,-3 2-1 0,3-5-23 0,-3 5-4 16,3 0 0-16,0 0-1 0,0 1-15 0,-3 2 9 16,-3-1-9-16,6-1 8 0,0 2 27 0,-3-1 5 15,3 4 0-15,-6-1 1 0,3 1-24 0,-3 0-5 16,3-1 0-16,-3 1-1 0,6 2-3 0,-6-3-8 16,3-2 12-16,0 3-4 0,-2 2-8 0,2 0 12 15,3-8-12-15,-3 3 12 0,0 3-12 0,3-4 0 16,0 1 9-16,0 3-9 0,0-6 0 0,0-2 0 15,0-1 0-15,0 1-12 0,0-1 12 0,0-2 14 16,0 3-3-16,-3 0-1 0,3-9-10 0,-3 3 0 16,0 1 0-16,0-1 8 0,6-5-8 0,-6 8 12 0,0-8-12 15,0 0 12-15,0 3 0 0,0-3 1 16,-3-3 0-16,4 3 0 0,-1-8 2 0,3 3 0 0,-3-6 0 16,0 3 0-16,3 3-3 0,0-3 0 0,-3 0 0 0,3 0 0 15,0 3 23-15,3-3 4 0,0 0 1 0,0 0 0 16,0 0-26-16,3-5-5 0,3 2-1 15,-3 1 0-15,3-6-8 0,0 3 8 0,3-3-8 16,2 0 8-16,-2 0-8 0,3-3 0 0,-3 4 0 16,6-1 0-16,-3-3 0 0,0 3-9 0,3 3 9 0,0-8-13 15,-3 8 13-15,2-1-12 0,1 1 12 0,-3 0-12 16,0 2-92 0,0-2-19-16,-6 3-3 0,0-1-670 0,3 0-135 0</inkml:trace>
  <inkml:trace contextRef="#ctx0" brushRef="#br0" timeOffset="129813.36">10953 4868 2365 0,'0'0'52'0,"0"0"10"0,-9-5 2 0,9 5 4 0,-3-5-55 0,-3 2-13 16,6 3 0-16,-3-5 0 0,3 5 36 0,-3-3 5 15,3-5 1-15,3 3 0 16,0 5-78-16,3-8-16 0,-3 3-4 0</inkml:trace>
  <inkml:trace contextRef="#ctx0" brushRef="#br0" timeOffset="131434.73">12173 5371 493 0,'0'0'21'0,"0"0"6"0,-3 3-27 0,0-1 0 0,-3 4 0 0,6-6 0 16,-3 0 88-16,-3 0 13 0,3 2 3 0,3-2 0 15,0 0-22-15,0 0-4 0,0 0-1 0,0 0 0 16,0 0 7-16,0 0 0 0,0 0 1 0,0 0 0 15,0 0-1-15,0 0 0 0,0 0 0 0,0 0 0 16,0 0-35-16,6 3-7 0,3-3-2 0,-9 0 0 0,0 0-3 16,6 3-1-16,-6-3 0 0,6 5 0 0,3-5-22 0,0 3-5 15,0-3-1-15,3 0 0 0,-3-3-8 0,6 3 0 16,-1 0 0-16,1 0 0 0,0 0 0 0,-3 0 8 16,6-5-8-16,-3 2 8 0,0 3-8 0,0-3-9 15,-4 1 9-15,4-4-13 0,-3 4 13 0,3-1 0 16,-3 3 0-16,0-3 0 0,-3 1 0 0,3 2 0 15,3-3 0-15,-3 3 0 0,-3 3 9 0,2-3-9 16,4 0 0-16,0 2 9 0,-3-2-9 0,3 0 0 16,0 0 0-16,3 3 0 0,0-6 0 0,2 3 0 0,-2 0 0 0,6 0 0 15,-3-2 0-15,0 2 0 0,0 0 0 16,2 0 0-16,-2-3 0 0,0 3 0 0,0 0 0 16,3 0 0-16,-3 0 0 0,-1 3 0 0,4-3 0 0,3 2 0 15,-6 1 0-15,3-3 0 0,2 3 0 16,1-3 0-16,-6 0 18 0,3 2-2 0,3 4 0 0,-1-6 0 15,1 5-1-15,-3-5-1 0,3 3 0 16,-3 2 0-16,2-5-14 0,-2 0 8 0,0 0-8 16,0 3 0-16,6-1 8 0,-4-2-8 0,1 0 0 0,0 0 0 15,0 3 20-15,0-3-3 0,2 0 0 16,1 5 0-16,0-5-17 0,3 0 0 0,-7 0 0 16,4 3 0-16,-3-1 0 0,0 1-14 0,-3 2 2 0,2-5 1 15,4 6 32-15,-3-6 7 0,6 2 0 0,-4-2 1 16,4 3-15-16,6 0-3 0,3-1-1 0,-1-4 0 15,-2-1-10-15,0 3 0 0,2-3 0 0,-2 1 0 16,3 2 0-16,-4-3 0 0,1 3 8 0,6-3-8 0,-1-2 0 16,1 2 0-16,0 1 0 0,-4-1 0 15,-2-2 0-15,0 2 0 0,-7 3 0 0,7-5 0 0,3 5 0 16,-1-8 8-16,1 5-8 0,6 1 8 0,-1 2 0 16,-2-8 0-16,-3 5 0 0,-1-2 0 0,1 2-8 15,-3 0 0-15,-1-2 0 0,4 3 0 0,3-1 8 16,2 0-8-16,-2 1 0 0,0-1 8 0,-4 0-8 15,-2 1 0-15,-3-1 0 0,-3 3 0 0,-1 0 0 16,1 0 8-16,0 3-8 0,-3-3 8 0,-1 2-8 0,-2-2 0 16,0 0 0-16,0 3 0 0,-4 0 0 0,4-1 0 15,-6-2 0-15,3 3 0 0,-3 0 11 0,0-1 3 16,-4 1 1-16,1-1 0 0,-3-2-15 0,0 3-8 16,-3 0 8-16,3-3-13 0,-3 0 13 0,0 2 0 0,-3 1 0 15,0 0 0-15,-1-3 0 0,1 0 0 0,0 2 0 16,0 4 0-1,-3-6-68-15,-6 0-18 0,0 0-3 0,0 0-1 16</inkml:trace>
  <inkml:trace contextRef="#ctx0" brushRef="#br0" timeOffset="134221.91">11256 4077 288 0,'0'0'25'0,"0"0"-25"0,0 0 0 0,0 0 0 16,0 0 121-16,0 0 19 0,0 0 4 0,0 0 1 15,0 0-85-15,0 0-16 0,0 0-4 0,0 0-1 16,9 0 12-16,-9 0 2 0,0 0 1 0,0 0 0 16,0 0-26-16,0 0-4 0,6 0-2 0,-6 0 0 0,6 6 2 0,0 1 1 15,-3-1 0-15,-3 2 0 0,3 0 6 0,-6 2 1 16,3-2 0-16,0 3 0 0,-3 5 4 0,-3-3 0 16,3 5 1-16,-3-4 0 0,3 4-3 0,0 3-1 15,0-2 0-15,-6 2 0 0,6-3 2 16,-3 4 0-16,0 1 0 0,3-4 0 0,0 0-4 0,0 4-1 15,-2 1 0-15,2-3 0 0,3 0-11 16,0 1-3-16,0-1 0 0,0 0 0 0,0-3-16 0,0-2 10 16,0 6-10-16,0-1 8 0,0-3-8 0,3 3 0 15,-3-5 0-15,0 5 8 0,0 1-8 0,2-4 0 16,-4 3 0-16,2-5 0 0,-3 3 8 0,3-3-8 16,0 5 8-16,-3-3-8 0,3 1 8 0,0-1-8 15,-6 3 8-15,6 1-8 0,-3-1 13 0,3-3-2 16,0 1-1-16,0-1 0 0,0 4 5 0,0-4 1 0,-3 3 0 15,3-2 0-15,-3 7 0 0,3-10 0 16,-3 8 0-16,3-6 0 0,-3 1-7 0,3 2-1 0,0-2 0 16,3 2 0-16,-3-5-8 0,0 2 0 0,0 1 9 0,3-1-9 15,-3 3 0-15,3-2 8 0,-3 2-8 0,0 3 0 16,0-6 0-16,0 1 0 0,-3-1 0 16,3 1 0-16,0-1 0 0,0 1 8 0,-3 0-8 0,0-1 0 15,3 3 8-15,-3-2-8 0,0 2 10 16,3 3-10-16,-3-6 12 0,3 3-3 0,-3 1-1 0,3-4 0 15,-6 1-8-15,6-1 10 0,-3 1-10 0,0-1 10 16,0 1-10-16,0-1 0 0,3 3 0 0,-3 1 8 16,3 1-8-16,-3-7 0 0,3 3 0 0,-3-3 0 15,3 2 0-15,3 1 0 0,-6 4 0 0,3-9 0 16,0 2 0-16,0 2 8 0,-6-5-8 0,6 3 0 16,-3-3 0-16,3-2 0 0,-3 2 0 0,3 0 0 15,-3 1 0-15,0-1 0 0,3-2 0 16,-3-1 0-16,0 3 0 0,0 3 8 0,3-3-8 15,-3 3 0-15,0 3 0 0,0 10 0 0,0-5 0 0,0 5 0 16,3 0 0-16,-3 0 0 0,0 0 0 0,3 0 0 0,0-2 0 16,0-6 0-16,-6 0 0 0,3 0 0 0,3-2 0 15,0-1 0-15,-2 1 8 0,-1-1-8 0,3-2 0 0,-3 3 0 16,0-3 0-16,0 2 0 0,0 1 0 0,0-1 0 16,3 3 0-16,-3 6 0 0,0-1 0 0,0 1 0 15,3 2 0-15,0-3 0 0,-3-2 0 0,3 0 0 16,0 0 0-16,0-3 0 0,-3-3 0 0,3 4 0 15,-3 7 0-15,3 0 8 0,0-3-8 0,-3 1 0 0,3-1 0 16,-3 6 0-16,3 2 0 0,-3 3 0 0,3 0 0 16,-3-2 8-1,3-6-40-15,-3-3-8 0,3-2-1 16,-3 5-1-16,0-2 34 0,0-6 8 0,3 0 0 16,-3 3 0-16,0-3 12 0,0 3 5 0,0 2 1 0,0 3 0 15,0 0-18-15,0 3 0 0,3-3 8 0,-3 0-8 16,0 8 0-16,3-10 0 0,-3-6 8 0,3 3-8 0,-3-3-14 15,3 3-6-15,0 0-2 0,0-3 0 0,0-3 22 16,-3 4 0-16,3-4 0 0,-3 3 0 0,3 0 12 16,0 6 6-16,-3-1 2 0,3 9 0 0,-3-1-20 0,0-5 0 15,0 0 0-15,0 0 0 0,-3-2-20 0,3-3 3 0,0-3 0 0,1 3 0 16,-1-1 17-16,0-1 0 0,-3-1 0 16,3 3 0-16,0-3 11 0,0 3 5 0,0 2 2 0,0 1 0 15,0 2-18-15,0 0 0 0,0 0 0 0,0 0 0 16,3-3 0-16,-3 1 0 0,3-3 0 0,0-1 0 15,0-1 0-15,0-1 0 0,0-3 0 0,0 4 0 0,0-1 0 16,3 0 0-16,-3 0 0 0,3 5 0 0,-3-2 0 16,0 3 0-16,0 2 8 0,0 0-8 15,0-3 0-15,0 4 0 0,0-4 0 0,0 0 0 0,0-2 0 0,0 0 0 16,0-3 0-16,0 0 0 0,0-7 0 0,-3 4 0 16,3 6 0-16,-3-3 0 15,3-5 0-15,0 5 0 0,0 8 0 0,0 3 0 0,0-3 0 16,-3 3 0-16,3 0 0 0,0-3 0 0,0-3 0 15,0 1 0-15,0-1 0 0,0-5 0 0,0-2 0 16,0-3 0-16,0 0 0 0,0-1 0 0,0 1 0 16,0-2 0-16,0-7 0 0,0 4 0 0,0 0 0 0,0 2-9 15,-3 5 9-15,0 1 0 0,3-1 0 0,-3 4 0 16,3-4 0-16,-3 3 0 0,0 0 0 0,0 1 0 0,3-1 0 16,-3 0 0-16,0 0 0 0,0-2 0 0,3-4 0 15,0 1 0-15,-3 6 8 0,0-9-8 0,3 0 8 16,-3 0-8-16,3 3 0 0,-3-3 0 0,3 1 0 0,0-7 8 15,0 1-8-15,0-2 0 0,-3 2 0 0,3-3 0 16,0 3 0-16,0 2 0 0,0-2 0 0,-3 3 0 16,0 2 0-16,3 0 0 0,0-2 0 15,-3 0 0-15,0 2 0 0,0-3 0 0,3 4 0 16,0 2 0-16,-3-3 0 0,0 3 0 0,3 0 0 0,-3-1 8 16,3 1-8-16,-3 3 0 0,3-1 0 0,0-2 0 15,0 3 0-15,0-3 0 0,0-1 0 0,0 1 0 16,0-2-19-16,0-1-5 0,0-3 0 0,0-2-1 0,0 3 40 15,3-3 8-15,-3 2 1 0,3 1 1 16,-3-3-25-16,0 3 0 0,0-1 0 0,0 1 0 0,0-3 0 0,0 2 8 16,0-2-8-16,0 3 0 0,0-3 0 15,0 0 0-15,0 0 0 0,-3 2 0 0,6 1 0 16,-3-3 0-16,-3 0 8 0,3-3-8 0,-3 3 0 16,3 2 0-16,0-2 0 0,-3 6 0 0,3-4 0 0,0 1 0 15,0 2 0-15,0 3 8 0,0-3-8 0,0 3 0 16,0-3 0-16,3 3 0 0,-3 0 0 0,0-3 0 15,3 0 0-15,0 1 0 0,-3-1 0 0,0 0 0 16,3 0 0-16,-3-5 0 0,0 0 0 0,0-3 0 16,3 1 0-16,-3-1 0 0,0 0 0 0,0-2 0 0,0 2 0 15,0 1 0-15,-3-4 0 0,3 1 0 0,0-3 9 16,0 2-9-16,0 4 8 0,0-1-8 0,0 3 8 0,0-3-8 16,0-5 0-16,0 0 9 0,0 0-9 0,0 0 0 15,0 0 9-15,0 0-9 0,0 0 0 16,0 0 9-16,0 0-9 0,0 0 0 0,0 0 9 0,-3 6-9 15,3-6 0-15,0 0 0 0,0 0 0 0,0 0 0 16,0 0 0-16,0 0 0 0,0 0 0 0,0 0 0 16,0 0 0-16,0 0-8 0,-3-3 0 0,3 3-1031 15</inkml:trace>
  <inkml:trace contextRef="#ctx0" brushRef="#br0" timeOffset="135651.09">20400 8718 2688 0,'-12'-3'-1076'0</inkml:trace>
  <inkml:trace contextRef="#ctx0" brushRef="#br0" timeOffset="136292.37">11622 4323 172 0,'0'0'16'0,"0"0"-16"0,0 0 0 0,0 0 0 16,6-2 261-16,-6 2 50 0,0 0 9 0,0 0 3 15,0 0-152-15,0 0-31 0,0 0-5 0,0 0-2 0,0 0-46 0,0 0-10 16,0 0-1-16,-3 5-1 0,0 3-5 0,0 2-1 16,3-2 0-16,-3 3 0 0,-3 0-17 0,3 2-3 15,-2 3-1-15,-1-3 0 0,3 0-28 0,-6 3-5 16,0 0-2-16,3 0 0 0,3 0-13 0,-3-3 9 16,-3 3-9-16,3-6 8 0,3 4-8 0,0-4 0 15,3 1 0-15,-3-6-11 16,0 3-85-16,3-5-18 0,0-3-3 0,0 0-568 15,0 0-114-15</inkml:trace>
  <inkml:trace contextRef="#ctx0" brushRef="#br0" timeOffset="136994.2">11462 4276 403 0,'0'0'36'0,"0"0"-36"0,0-3 0 0,-3-2 0 16,0 2 268-16,3 3 46 0,0-5 10 0,0 5 1 16,-3-8-159-16,6 3-32 0,0-1-6 0,-3-2-2 15,3 3-43-15,0 0-9 0,3-3-2 0,0 0 0 16,-1 0-14-16,1 0-3 0,3-3-1 0,0 6 0 16,0-5-17-16,0 2-3 0,9 0-1 0,-3 2 0 15,0 4-12-15,3-4-2 0,2 1-1 0,1 0 0 16,-6-3-4-16,3 5-1 0,6 1 0 0,-3-1 0 15,2 3-13-15,-2 0 0 0,3 0 0 0,-3 0 0 16,-3 0 0-16,-3 3 0 0,0 2-11 0,-1 0 11 16,-5-2 0-16,0 0 0 0,0 4 9 0,-3-7-1 0,0 6-8 15,0 2-8-15,-3-3 8 0,0 3-12 0,0-3 12 0,-3 6 0 16,-3-1 0-16,0-2 8 0,0 3-8 0,0 2 0 16,-3-8 0-16,3 9 0 0,-6-4 0 0,0 1 9 15,0 2-9-15,1-8 0 0,-1 6 9 0,-3-3-9 16,0 2 0-16,0 1 9 0,0-6-9 0,0 3 0 15,0 0 0-15,0 0 0 0,3-3 8 0,0 1 0 16,0-1 0-16,3 3 0 0,-2-5-8 0,5 2 0 16,0 0 0-16,3-5 0 0,0 0 0 0,-3 5 10 15,3 3 1-15,3-2 0 0,-3-6-11 0,6 8-11 16,-3-3 3-16,5 3 0 0,-2-3 8 0,0 3 0 16,3-3 0-16,-3 3 0 0,0 0 0 0,3-2 0 15,-3 1 0-15,0 1 0 0,0 0 0 0,-3 0 0 16,0 3 0-16,0-3 0 0,0 5 0 0,-3-8 0 15,0 3 0-15,-3 5 8 0,3-5-8 0,-3 3 0 16,0-3 0-16,-3 0 0 0,0 2 0 0,-3-4 0 0,0 2 0 16,-3 0 0-16,3 2 0 0,-3-2 0 0,-2 0 0 15,2 0 0-15,0 3 0 0,0-6 0 0,-6 0 0 16,3 0 8-16,3 1-8 0,-6-1 0 0,0 0 0 0,4-5 8 16,-1 0-8-16,0 0 0 0,0 0 0 0,0 0 0 15,0-8 0-15,3 3 9 0,0 0-9 0,0-3 0 16,4 3 8-16,-1-9-8 0,0 4 0 0,0-1 0 15,6 1 0-15,-3 2 8 0,0-3-8 0,3 1 0 16,0-1 8-16,3 0-8 0,3 1 0 0,0-1 0 0,0 3 0 16,3-5 0-16,0 2 0 0,3 1 0 15,0 5 0-15,0-3 0 0,-1 0 0 0,1 5-9 16,3-2-138-16,0-1-27 16,0 4-6-16,3-3 0 0</inkml:trace>
  <inkml:trace contextRef="#ctx0" brushRef="#br0" timeOffset="137509.14">11994 4456 1231 0,'0'0'54'0,"0"0"12"0,0 0-53 0,0 0-13 0,0 0 0 0,0 0 0 16,0 0 104-16,0 0 19 0,0 0 3 0,0 0 1 15,0 0-46-15,0 0-9 0,9 5-1 0,-3-5-1 16,-6 0-18-16,6 3-3 0,-6-3-1 0,6 5 0 16,3-5-19-16,-3 0-4 0,-6 0-1 0,6-5 0 15,3 2-4-15,0 0-2 0,-3 1 0 0,3 2 0 16,-3-8-18-16,3 2 10 0,-3 1-10 0,0-3 8 15,3 3-8-15,-4-3 0 0,1 0 9 0,0 3-9 16,0-3 11-16,-6 0-3 0,0 3 0 0,-3-1 0 16,0 1-8-16,0 0 0 0,0 2 9 0,3 3-9 0,-6-3 12 0,-2 3-3 15,-4 3 0-15,-3 0 0 0,6 2 20 0,-3 0 4 16,-3 3 1-16,3 0 0 0,-3 3-11 0,3-6-3 16,-3 8 0-16,4-2 0 0,-1 2 2 0,0-2 0 15,3 2 0-15,0 0 0 0,0-2 1 0,3 2 0 16,0 0 0-16,0 0 0 0,6 1-23 0,-3-1 0 15,0-5 0-15,6-3 0 0,0 6 11 0,0-6-3 16,-3-5 0-16,6 10 0 0,3-7-8 0,0 2 8 16,0 1-8-16,3-6 8 0,0 0-8 0,0 0 0 15,-1-6 0-15,4 4 0 0,-3-1 0 0,3 0-17 16,-3-4 4-16,3 4 1 16,0-2-196-16,0-1-38 0,11-4-8 0,-14-4-698 15</inkml:trace>
  <inkml:trace contextRef="#ctx0" brushRef="#br0" timeOffset="138099.25">12393 4374 403 0,'0'0'17'0,"0"0"5"0,0 0-22 0,0 0 0 0,0 0 0 0,0 0 0 16,0 0 214-16,0 0 38 0,0 0 8 0,0 0 2 16,0 0-147-16,0 0-30 0,6-3-5 0,-6 3-2 15,0 0-26-15,0 0-6 0,6-5-1 0,-6 5 0 16,0 0-18-16,0 0-4 0,0 0-1 0,0 0 0 0,0 0 6 0,0 0 0 16,3-6 1-16,-3 6 0 0,0 0 4 0,0 0 1 15,-3-2 0-15,3 2 0 0,-3 0 2 0,-3 0 0 16,3 0 0-16,-6 0 0 0,3 0-1 0,-3 0 0 15,4 2 0-15,-4 1 0 0,0 0-3 0,0 2-1 16,0-2 0-16,0-1 0 0,0 4-7 0,0-4-2 16,-3 1 0-16,6-1 0 0,0 4-11 0,0-4-3 15,3 4 0-15,3-6 0 0,0 0-8 0,0 0 0 16,0 0 0-16,0 0 8 0,3 8-8 0,0-3 0 16,6 0 0-16,0 3 0 0,-3-5 0 0,3-1 0 15,3 6 0-15,-6-5 0 0,-6-3 0 0,9 11 0 16,0-9 0-16,-3 4 8 0,0-1-8 0,0 0 0 15,-1-2 0-15,1 5 0 0,-3-3 0 0,-3 0 0 0,0-5 0 16,3 8 0-16,0 3 0 0,-3-3 0 0,0 0 0 0,0 2 0 16,-6-4 0-16,3 1 0 15,3 1 0-15,-6-2 0 0,-2 2 0 0,-1-3 0 16,0 3 0-16,0 2 0 0,-3-4 0 0,-3 2 0 16,0-6 8-16,0 4-8 0,-3-1 0 0,3 0 0 15,-2 3 0-15,2-8 8 0,3 3-8 0,-3-3 0 0,3 0 0 0,0 0 0 16,-3 0 0-16,3-3 0 0,0 3 0 0,6-8 0 15,-2 3 21-15,2 0-1 0,6 5 0 0,0-8 0 16,-3 0-20-16,3 2 0 0,0-4 0 0,3 2-8 16,6 0-8-16,-1 3-2 0,1-9 0 0,0 7 0 15,0 1-158-15,0-2-31 0,0 3-6 16</inkml:trace>
  <inkml:trace contextRef="#ctx0" brushRef="#br0" timeOffset="138582.71">12527 4456 1278 0,'0'0'28'0,"0"0"5"0,0 0 2 0,0 0 1 0,0 0-28 0,0 0-8 15,0 0 0-15,0 0 0 0,6 0 91 0,3 0 17 16,-6 2 3-16,3 1 1 0,0-3-52 0,0 0-9 15,-6 0-3-15,6 0 0 0,0 0 0 0,3 0 0 16,0 0 0-16,-3 0 0 0,0-3-28 0,-6 3-7 0,9-2-1 0,-6 2 0 16,2-6 0-16,1 4 0 0,3-1 0 0,-3 0 0 15,0-5-3-15,0 6-1 0,3-1 0 0,-6-5 0 16,3 3-8-16,-3-3 0 0,0 3 0 0,3-1 0 16,-6 1 0-16,-3 0 0 0,0 0 0 0,0-1 0 15,3 1 12-15,-3-3 0 0,-3 3 0 0,3 5 0 16,-6-8 6-16,3 5 2 0,-6 3 0 0,0 3 0 15,1-1 9-15,-4 4 3 0,0-1 0 0,0 3 0 16,-3-3 6-16,3 3 2 0,3 3 0 0,0-1 0 16,0 1-13-16,4 2-3 0,-1 0 0 0,3 1 0 15,0-1 7-15,0-5 1 0,3 5 0 0,0-2 0 16,0 2-20-16,3 0-3 0,0 0-1 0,0-5 0 16,3 0-8-16,3-3 0 0,0 3 9 0,-3 0-9 0,6-2 0 0,0 2 0 15,-1-1 0-15,4-4 0 0,0 0 8 16,0-1 0-16,0 4 0 0,3-6 0 0,-3 0-8 0,0 0-10 15,0-6 10-15,3 1-13 16,-4 2-101-16,7-4-20 0,-6 4-4 16,6-5-949-16</inkml:trace>
  <inkml:trace contextRef="#ctx0" brushRef="#br0" timeOffset="138887.87">13111 3815 1882 0,'0'0'41'0,"0"0"9"0,0 0 2 0,-6 6 1 0,3 2-42 0,0-3-11 0,0 3 0 0,-3 5 0 15,0 0 60-15,-3 3 9 0,0 0 3 0,-3 5 0 16,0 3-18-16,-6 0-3 0,0 2-1 0,1 3 0 15,-1 3-3-15,0 2-1 0,3-2 0 0,-3 8 0 16,0-8-27-16,3 2-6 0,1 0-1 0,-1-2 0 16,0 0-12-16,3 0 0 0,0-6 0 0,0 6 0 15,3-6 0-15,0-7 9 0,3 2-9 0,3-2 8 0,0-4-8 16,0 1 0-16,3-5 9 0,3-1-9 16,-3-2-97-16,6-2-24 0,-6-6-5 0,0 0-1 0</inkml:trace>
  <inkml:trace contextRef="#ctx0" brushRef="#br0" timeOffset="139097.75">12777 4289 2242 0,'-12'0'100'0,"12"0"20"0,0 0-96 0,0 0-24 15,-3 0 0-15,3 0 0 0,0 0 59 0,0 0 7 16,0 0 2-16,0 0 0 0,0 0-32 0,6-3-5 15,3 3-2-15,0-5 0 0,3 5-21 0,0-3-8 16,0 3 0-16,3-2 9 0,0-1-9 0,3 3 0 0,-4-5 0 0,1 2 0 16,3 0-16-16,0 1 4 0,0-6 0 0,-3 5-749 15,0 1-151-15</inkml:trace>
  <inkml:trace contextRef="#ctx0" brushRef="#br0" timeOffset="139577.81">13093 4352 403 0,'0'0'17'0,"0"0"5"0,0 0-22 0,0 0 0 0,0 0 0 0,6-2 0 0,0-1 186 0,-6 3 33 15,0 0 6-15,6-3 2 0,3 3-96 0,-9 0-19 16,6 0-4-16,-6 0-1 0,8 0-43 0,-8 0-9 16,6 0-2-16,3 0 0 0,-9 0-33 0,9 0-6 15,-9 0-2-15,6 3 0 0,-6-3 32 0,0 0 7 16,0 0 1-16,0 0 0 0,0 0-21 0,0 0-4 16,0 0-1-16,0 0 0 0,0 0 16 0,0 0 3 15,0 5 1-15,-3 1 0 0,-3-1-19 0,3 3-4 16,-3-8-1-16,0 5 0 0,0-2 10 0,0 2 1 15,1 0 1-15,-4 1 0 0,0 2-21 0,0-3-4 16,0 3-1-16,-3-3 0 0,-3 6 0 0,0-1 0 16,3-4 0-16,0 4 0 0,0 1 5 0,1-1 1 0,2-2 0 15,3 6 0-15,-3-1 16 0,6-5 3 0,-3 2 1 16,3-2 0-16,0 5-34 0,3-5 0 0,0 0 0 16,3 0 0-16,3-2 0 0,3 2 0 0,-3-1 0 15,0-7 0-15,3 6 13 0,-1-4-4 0,4 4-1 0,-3-6 0 16,3 0-8-16,0 0 0 0,3 0 0 0,-6 0 0 15,-3-6-30 1,0 4-8-16,3-1-2 0,3 0 0 0,0 3-127 0,-4-7-25 0,4-1-6 16,-3 2-1-16</inkml:trace>
  <inkml:trace contextRef="#ctx0" brushRef="#br0" timeOffset="139963.76">13307 4374 1868 0,'0'0'83'0,"0"0"17"0,0 0-80 0,0 0-20 16,-3 2 0-16,-3 1 0 0,0 0 90 0,0 2 14 16,0 3 4-16,0 0 0 0,0-6-29 0,3 4-6 15,-3 2-1-15,1 2 0 0,-1-2-38 0,3 3-8 16,-3-1-2-16,3 1 0 0,0-1 7 0,0 4 1 16,0-4 0-16,3 1 0 0,3-3-32 0,0 0 0 15,0-3 0-15,0 0 0 0,0 1 0 0,3 1 0 16,0-4 0-16,2-3 0 0,-2 0 0 0,3-3 0 15,-3-2 0-15,3 3 0 0,0-4 0 0,0-2 0 16,0 3 0-16,0-3 0 16,0 3-32-16,0-6-13 0,0 9-3 0,0-12 0 15,-3 6-6-15,3-2-2 0,-1 2 0 0,-2-3 0 16,0 3 19-16,0 3 3 0,0-3 1 0,-3 8 0 0,-3 0 33 0,0 0 0 0,0 0 0 0,0 0 0 16,0 0 29-16,0 0 7 0,0 0 0 0,0 0 1 15,0 5 11-15,-6 3 1 0,3-2 1 0,0 4 0 16,0 1-21-16,3-6-4 0,-3 0-1 0,3 1 0 15,0 2-16-15,3 0-8 0,0-3 8 0,-3-5-8 16,3 3 0-16,6 2-17 0,-3-3 2 0,0 1 1 16,0-3-130-1,3 0-25-15,0-3-6 0</inkml:trace>
  <inkml:trace contextRef="#ctx0" brushRef="#br0" timeOffset="140586.14">13587 4493 2278 0,'0'0'50'0,"0"0"10"0,0 0 3 0,0 0 1 0,0 0-51 0,0 0-13 15,3 8 0-15,-3-8 0 0,6 0 56 0,3 0 8 16,0 0 1-16,0 0 1 0,3-6-43 0,-1 1-9 16,1 0-2-16,0-1 0 0,0 1-12 0,-3 0 0 15,3-3 0-15,-3 3 0 0,0-6 0 0,0 0 9 16,0 6-9-16,-3-8 8 0,0 5-8 0,0 3 0 15,-3-9 0-15,0 7 0 0,-3-4 0 0,0 3 0 16,0-3 0-16,0 3 0 0,-3 1 0 0,3 1 0 16,-6-2 0-16,3 3 0 0,-6 5 0 0,3 0 0 15,-6 0 0-15,3 0 0 0,-3 3 40 0,0 2 7 16,-3 0 1-16,0 1 0 0,0 1-20 0,4 1-3 16,-1 3-1-16,0-3 0 0,0 3 12 0,0 2 1 15,3-3 1-15,0 1 0 0,0 2-30 0,3 0-8 0,0 1 0 0,3 1 0 16,-3 1 0-16,3 3 0 0,3 2 0 0,0-8 0 15,-3 6 0-15,0-1 0 0,3-2 0 0,0 3 8 16,3-1-8-16,-3 3 0 0,0-5 0 0,0 0 0 16,0 0 0-16,0 0 0 0,3 0 0 0,-6 2 0 15,3-4 0-15,-3 1 8 0,3 1-8 0,-3 3 0 16,3-3 0-16,-3 2 0 0,3-2 0 0,0 3 0 16,-3-1 0-16,0 3 0 0,0-2 0 0,-3 2 8 0,4-3-8 15,-7 1 0-15,0 0 0 0,3-1 0 0,-3 1 0 16,3-1 0-16,-3 1 0 0,0-4 8 15,0 1-8-15,0 3 0 0,0-9 0 0,0 4 8 16,0-4 0-16,0 1 0 0,0-6 0 0,1 3 0 0,2-8 25 16,-3 3 6-16,3-3 1 0,0-3 0 0,0-2-20 0,3-3-3 15,-3-3-1-15,3-2 0 16,-3-5-8-16,6 2-8 0,0-11 12 0,3 1-12 0,0-3 0 0,0 5 0 16,3-3 0-16,0 4 0 0,0-1 0 0,3 0 0 15,-3 5 0-15,3-2 0 0,-1 3 0 0,1 2 0 16,0 0 0-16,3 3 0 0,-3-1 0 0,3 1 0 15,0-3-9-15,3 3 9 0,0 0-18 0,0 0 2 16,-3-1 0-16,-1 1 0 16,7 0-116-16,-3 0-22 0,3 0-5 0,3-1-686 15,-3 6-138-15</inkml:trace>
  <inkml:trace contextRef="#ctx0" brushRef="#br0" timeOffset="141100.72">13956 4363 345 0,'0'0'31'0,"0"0"-31"0,6-3 0 0,-3 1 0 15,3-4 245-15,0 4 43 0,-3-4 9 0,-3 6 2 16,6 0-137-16,-3-7-27 0,-3 7-6 0,3-3-1 16,3 0-36-16,-3-2-8 0,-3 5-2 0,0 0 0 15,3-5-40-15,-3 5-8 0,0 0-2 0,0 0 0 16,0 0 18-16,0 0 3 0,0 0 1 0,0 0 0 0,3-3-29 0,-6-2-5 15,0 2-2-15,0 0 0 0,3 3-3 0,-3-2-1 16,0 2 0-16,-3 0 0 0,0 0 28 0,-3 0 6 16,0 0 0-16,0 0 1 0,3 0-19 0,0 2-4 15,-3-2-1-15,0 3 0 0,3-3 3 0,0 8 1 16,0-8 0-16,0 5 0 0,-3-2-20 0,4 2-9 16,2 1 8-16,0 1-8 0,0-4 0 0,0 2 0 15,3 3 0-15,-3-2 0 0,3 2 0 0,0-3 0 16,3 3 0-16,0 0 0 0,3 0 0 0,0-3 0 15,-1 3 0-15,1 0 0 0,0 0 0 0,3-3 0 16,0 3 0-16,-3-3 0 0,0 1 0 0,0 2 0 16,0-1 0-16,0-1 0 0,-3 2 0 0,3 0 0 15,-6 0 0-15,0-3 0 0,0 3 0 0,0-3 0 16,0 3 0-16,-3 5 0 0,3-7 0 0,-3 1 0 16,-3 1 8-16,0 0-8 0,3 0 0 0,-6-2 0 15,3 2 0-15,-3-1 0 0,-3-1 0 0,3 2 0 0,-2-6 0 0,-1 4 0 16,0-1 0-16,0-5 0 0,-3 0 0 0,0 0 8 15,3 3-8-15,-3-3 0 0,3-3 0 0,-3 3 0 16,4-5 9-16,-1 2-9 0,-3-2 10 16,6 5-10-1,-3-8-61-15,0 2-19 0,3 6-3 0,0-5-761 0,0 0-153 0</inkml:trace>
  <inkml:trace contextRef="#ctx0" brushRef="#br0" timeOffset="142152.17">11756 5212 403 0,'0'0'36'15,"0"0"-36"-15,0 0 0 0,0 0 0 16,0 0 196-16,0 0 32 0,0 0 6 0,0 0 2 15,0 0-109-15,0 0-22 0,0 0-4 0,6 0-1 0,0-8-40 0,0 6-8 16,0-1-1-16,0-5-1 0,3 5-2 0,-3 1 0 16,3-6 0-16,-3 0 0 0,3 3-8 0,-6-3-1 15,3 2-1-15,0-1 0 0,-3 4-14 0,3-5-2 16,-3 3-1-16,0-6 0 0,2 3-9 0,-2 0-1 16,0 3-1-16,0-3 0 0,-3 0-10 0,0-3 10 15,0 6-10-15,0-3 10 0,-3 0 1 0,0 3 0 16,0 0 0-16,-2-1 0 0,2-2 6 0,-3 1 2 15,-3 1 0-15,-3 4 0 0,3-4 2 0,-3 1 1 16,-3 0 0-16,0 2 0 0,3 3-2 0,-3 0-1 16,3 0 0-16,-2 3 0 0,5 2-6 0,-6 0-1 15,3 3 0-15,0 0 0 0,0 3-2 0,-3-6-1 16,0 6 0-16,3 2 0 0,3-3 2 0,-5 1 0 16,5 5 0-16,-3 2 0 0,6-4-11 0,-3-1 0 0,3 3 0 0,0 0 0 15,3-1 12-15,0 1 1 16,6-2 0-16,-3-1 0 0,0 0 3 0,3 0 1 15,3-2 0-15,0-1 0 0,3-2-17 0,-3 3-14 0,6-8 2 16,3 2 1-16,-1 0 19 0,4-5 4 0,0-5 1 0,3 2 0 16,-3-2-13-16,-3 0 0 0,6-3 0 0,-4-3 0 15,4 1 9-15,0-4-1 0,0 4 0 0,0-11 0 16,-3 2-8-16,-1 1 0 0,1-6 0 0,-3 3 0 16,0-1 0-16,0-1 0 0,0-4 0 0,-3-2 0 15,0 3 0-15,0-1 0 0,-1-2 0 16,4 3 0-16,0-4 0 0,-3 7 0 0,6-4 0 0,-3 1 0 15,0 2 0-15,-3 0 0 0,0 3 0 0,-1 5 0 16,-2-5 0-16,0 8 0 0,-3-1 0 0,0 4 0 0,-3 2 0 16,0 3 0-16,0-1 0 0,0 4 0 0,-3 2 0 15,0 0 0-15,0 0 0 0,0 0 0 0,0 0 0 16,0 0 0-16,-3 8 0 0,0-3 0 0,-3 5 0 0,0 1 0 16,3 2 0-16,-3 1 0 0,0 4 0 0,0-2 0 15,-2 0 0-15,-4 2 0 0,3 3 9 0,-3 1 3 16,0 1 1-16,0 1 0 0,0 5-1 0,0-7 0 15,-3 7 0-15,0 0 0 0,3 3-12 0,1-6 0 16,-1-2 0-16,3 2 0 0,0-5 28 0,3 1 4 16,0-1 0-16,3-5 0 0,3-1-32 0,-3 1 0 15,6-2 0-15,-3-4 0 0,3 1 0 0,0-9 0 16,-3-2 0-16,9 8 0 16,-3-2-20-16,3-4-9 0,3-2-3 0,-3 0 0 15,2-2 0-15,1-4 0 0,0 1 0 0,3 0 0 16,0-3-201-16,0-3-41 0</inkml:trace>
  <inkml:trace contextRef="#ctx0" brushRef="#br0" timeOffset="142361.6">12212 5067 2026 0,'0'0'44'0,"0"0"10"15,-3 5 2-15,0 3 1 0,-3 0-45 0,3-5-12 0,0 7 0 0,0-5 0 16,0 3 74-16,-3 0 13 0,3 0 2 0,-3 3 1 15,3-6-42-15,0 3-8 0,0 0-1 0,-3-3-1 0,0 3-21 0,3-2-4 16,6 1-1-16,3-4 0 0,-6-3-12 0,0 0 0 16,0 0 0-16,6 3 0 15,0-3-100-15,3 0-22 0,0-3-5 0,0-2-869 16</inkml:trace>
  <inkml:trace contextRef="#ctx0" brushRef="#br0" timeOffset="142500.97">12361 4837 1821 0,'0'0'40'0,"0"0"8"0,0 0 1 0,-6 2 3 0,3 6-41 0,-3-5-11 16,3 2 0-16,3-5 0 16,0 5-43-16,0 1-10 0,3-1-3 0</inkml:trace>
  <inkml:trace contextRef="#ctx0" brushRef="#br0" timeOffset="142881.96">12524 5064 1969 0,'0'0'43'0,"0"0"9"0,0 0 1 0,0 0 3 0,0 0-44 0,0 0-12 0,0 0 0 0,0 0 0 15,0 0 41-15,0 0 7 0,0 0 0 0,0 0 1 16,3-5-31-16,-3 5-6 0,3-5-2 0,0 2 0 16,-3 3-10-16,0-5 8 0,0 2-8 0,0-5 8 15,-3 3 12-15,0-3 1 0,0 3 1 0,0-1 0 16,-3 1 2-16,0 2 1 0,0-2 0 0,-3 2 0 0,4 3-1 16,-1 8 0-16,-3-8 0 0,0 6 0 0,0 2 7 0,0-1 1 15,0 4 0-15,-3 0 0 0,0 2 8 0,0 0 1 16,0 3 1-16,3-3 0 0,-3 0-24 0,4 1-5 15,-1-1-1-15,3 0 0 0,3 0-12 0,0 1 0 16,0-4 0-16,0 3 0 0,6 1 9 0,3-4-1 16,-3 1 0-16,3-6 0 0,0 3-8 0,2 0 0 15,1-3 0-15,0 1 0 0,0-4 0 0,0 1 0 16,3-3 0-16,-3 0 0 0,6-5-23 0,0 2 3 16,3-5 1-16,3 0-793 0,-1-3-158 15</inkml:trace>
  <inkml:trace contextRef="#ctx0" brushRef="#br0" timeOffset="143451.43">12861 4741 2037 0,'-9'0'44'0,"6"3"10"0,-3 2 2 0,0-5 2 0,3 6-46 0,-3 2-12 0,3-8 0 0,0 5 0 16,3 0 51-16,0-5 8 0,0 0 1 0,0 0 1 15,6 5-27-15,0-2-6 0,0 0 0 0,3-3-1 16,3-3-16-16,-3 0-3 0,2-2-8 0,1 0 12 0,3 0-12 0,0-6 0 16,0 0 0-16,0 6-10 0,-3-8 10 0,3 0 0 15,0-1 0-15,-4 1 0 0,1 0 24 0,-3 2 6 16,-3-2 2-16,3 5 0 0,-3-5-32 0,-3 2 0 16,-3 1 0-16,0-1 0 0,-3 1 8 0,-3 2-8 15,-3 0 0-15,3 2 0 0,-3 4 0 0,-6 4 0 16,1 4 0-16,-4-1 0 0,-3 6 0 0,3 4 0 15,-6 4 0-15,0 2 0 0,-2 6 27 0,2-4 5 16,-6 4 2-16,0 2 0 0,1 0 5 16,-1 0 1-16,3 3 0 0,6 0 0 0,-3 2-13 0,6-2-3 15,4-3 0-15,-1 3 0 0,6-6 4 0,6 1 1 16,0-4 0-16,3 1 0 0,6-3-29 0,0-7 8 16,0-1-8-16,6-3 0 0,2-2 0 0,4-2 0 15,0-1 8-15,0-5-8 0,3 0 0 0,-3-5 0 16,0-3 0-16,-1 2 0 0,1-1 0 0,-3-4 0 15,0-2 0-15,0-1 0 0,-3 1 0 0,0 3 0 16,0-4 0-16,-3 4 0 0,0 5 0 0,-6-1 0 0,-3 6 0 0,0 0 0 16,0 0 0-16,0 0 0 0,0 8 0 0,-3 3 0 15,0 2 0-15,-3 3 0 0,0 2 0 0,0 1 0 16,-3-1 0-16,3 1 0 0,0-1 0 0,0-2 0 16,6 0 0-16,-3-3 0 0,3 1 0 0,3-4 0 15,0-2 0-15,3 0 0 0,0-3 0 0,3 1 0 16,-3-6 0-16,3 2 0 0,5-4 0 0,1-4 0 15,-3-1-50 1,6-1-13-16,3-6-2 0,0 4-1 0,0-9-125 16,-1 1-25-16,-2-3-4 0,0-3-2 0</inkml:trace>
  <inkml:trace contextRef="#ctx0" brushRef="#br0" timeOffset="143714.76">13367 4588 2530 0,'0'0'56'0,"-6"10"11"0,-3-4 2 0,0 7 3 0,-6 3-58 0,3 2-14 16,0-2 0-16,-3 5 0 0,0 1 96 0,0 4 16 16,-2-7 3-16,-1 4 1 0,3 6-80 0,-3-2-16 15,0-1-4-15,3 6 0 0,-3-3-1 0,4 0-1 16,5 3 0-16,-3-3 0 0,3 3-14 0,-3-6 0 16,6 6 0-16,0-5 0 0,0-9 0 0,0 3 0 15,3-2 0-15,0-1 0 0,3-4 0 0,-3-1-10 0,6-5 2 16,-3 0 0-1,0 0-37-15,0-8-7 0,0 0-2 0,0 0 0 16,0 0-42-16,0 0-9 0,0 0-2 0,0-6 0 16,0-2-110-16,0 0-23 0,0 1-4 0,0-7-599 15</inkml:trace>
  <inkml:trace contextRef="#ctx0" brushRef="#br0" timeOffset="144216.47">13051 5017 2170 0,'0'0'48'0,"0"0"9"0,0 0 3 0,0 0 1 0,-3 2-49 0,3-2-12 0,-6 3 0 0,0-1 0 16,6-2 101-16,-3 6 18 0,3-6 3 0,0 0 1 15,0 5-51-15,0-5-9 0,0 0-3 0,6 8 0 16,-3-3-22-16,6 1-5 0,0-1-1 0,3-3 0 16,0 4-24-16,-3-4-8 0,3 1 0 0,-3-3 0 15,3 0 8-15,5 0-8 0,1-3 12 0,-3 1-12 0,3 2 0 0,-3-6 0 16,0 6 0-16,3-2-12 16,-6-3-42-16,-1 5-8 0,1 0-2 15,-3 0 0-15,0-3 16 0,0 3 2 16,-9 0 1-16,9 0 0 0,-9 0 30 0,0 0 7 0,9 3 8 0,-9-3-13 0,0 0 13 0,6 2 0 15,3-2 0-15,-9 0 0 0,0 0 0 0,9 3 0 16,0-3 0-16,-3 0 10 0,3 0 10 0,-9 0 1 16,6 2 1-16,0-2 0 0,-1-2 10 0,-5 2 1 15,0 0 1-15,9-3 0 0,-3 1-18 0,0-1-4 16,-3-2-1-16,0 2 0 0,0-5 0 0,3 5 0 16,-6 3 0-16,3-2 0 0,-3-6 16 0,3 3 3 15,3-3 1-15,-6 2 0 0,3-4-17 0,-3-1-3 16,0 3-1-16,0 0 0 0,0 0 1 0,-3 3 0 15,0-3 0-15,3 8 0 0,0 0 27 0,-6 0 6 0,-3-5 0 16,0 5 1-16,0 5-19 0,-3 0-4 0,-2 6-1 0,2 0 0 16,-3 7 18-16,3-5 3 0,-3 3 1 0,3 3 0 15,0-3-30-15,3-1-5 0,-3 4-8 0,3-1 11 16,6-2-3-16,-3 3-8 0,4-6 12 0,2 3-4 16,0 0-8-16,2-3 0 0,1 0 0 0,3-5 8 15,0 0-8-15,0 3 0 0,3-6 0 0,0 3 8 16,0-3 7-16,3-2 1 0,0 0 0 0,0-1 0 15,3-2-27-15,-3-2-5 0,3 2 0 16,-4-6-1-16,4 4-2 0,0-4 0 0,-6-2 0 0,3 6 0 16,3-6-109-16,-6 3-23 15,3-3-4-15,-3 2-1197 0</inkml:trace>
  <inkml:trace contextRef="#ctx0" brushRef="#br0" timeOffset="144694.18">22264 9022 2432 0,'0'0'0'0</inkml:trace>
  <inkml:trace contextRef="#ctx0" brushRef="#br0" timeOffset="146485.62">14251 4834 288 0,'0'0'12'0,"0"0"4"15,0 0-16-15,0 0 0 0,0 0 0 0,0 0 0 0,0 0 242 0,0 0 46 16,0 0 8-16,0 0 3 0,0 0-158 0,0 0-31 16,0 0-6-16,0 0-2 0,0 0-34 0,0 0-6 15,0 0-2-15,0 0 0 0,0 0-9 0,6 0-3 16,-6 0 0-16,6-5 0 0,0 5-9 0,-6 0-3 16,8-3 0-16,-2 3 0 0,3-3-8 0,-3 1-1 15,3-4-1-15,0 1 0 0,0 2-10 0,0-4-3 16,3 1 0-16,-3-2 0 0,3 0-13 0,-3 0-8 15,3 1 8-15,-3-1-13 0,2 2 13 0,-2-4 0 16,-3-1 0-16,0 1 0 0,3 2 28 0,-3-6 3 16,0 4 0-16,-3-1 0 0,6 1-31 0,-3 2-21 15,-3-6 3-15,3 9 1 0,-6-8 17 0,0 2 0 16,3 1 8-16,-6 4-8 0,3-9 8 0,-6 4-8 0,3 6 0 16,0-9 0-16,-3 7 15 0,3 1-3 0,0 6-1 0,-3-5 0 15,0 2-3-15,0 6-8 0,-3 2 12 0,-3-2-4 16,0 7 13-16,1-4 3 0,2 2 0 0,-3 0 0 15,0 0 2-15,3 2 1 0,-3 3 0 0,3 1 0 16,-3-1-14-16,0 5-2 0,0-4-1 0,0 4 0 16,1 1-2-16,2 2 0 0,-3-5 0 15,0 2 0-15,-3 3-8 0,3-2 10 0,-3 5-10 0,0 2 10 16,0-5-10-16,-3 6 0 0,4 2 9 0,-4-3-9 16,0-2 0-16,0 0 0 0,3 2 0 0,-3-2 8 15,3 3-8-15,1-6 0 0,-1 3 0 0,0-3 8 16,6-5-8-16,0 0 0 0,0-1 0 0,3-1 0 15,0-1 0-15,0-2 8 0,0 2-8 0,3-5 0 16,0 0 0-16,3-3 0 0,0-5 0 0,0 0 0 16,0 0 0-16,0 0 0 0,0 0 0 0,0 0 8 0,6-3-8 0,0 1 12 15,0-4-4-15,0 1 0 0,0 0-8 0,3-6 0 16,0 3 0-16,3 0 0 0,0-5 0 0,3 2 0 16,2-2 0-16,1 3-8 0,-3-1 8 0,3-2 0 15,0 0 0-15,-3 2 0 0,3 0 0 0,-7 1 0 16,7 2 0-16,-6-3 0 0,0 3 0 0,0 3 0 15,0 0 0-15,0 0 0 0,-3 2 0 0,-3 3 0 16,-6 0 0-16,9-3 0 0,-3 1 0 0,-6 2 0 16,0 0 0-16,0 0 0 0,6 5 0 0,-6-5 0 15,3 8 0-15,-3-8 0 0,0 5 0 0,0 3 0 16,0 0 0-16,-3 3 0 0,0-1 0 0,0-5 0 16,0 6 0-16,0 0 0 0,0-6 0 0,0 3 0 15,0 2 0-15,0-2 0 0,-3 3 11 0,6-3 1 0,-3 0 0 16,0-3 0-16,3 3 4 0,-3-3 0 15,3 3 1-15,0-8 0 0,3 8-9 0,-3-8-8 0,3 6 12 16,3-4-12-16,0 1 8 0,0-1-8 0,3-2 0 16,0-2 0-1,-1-1-60-15,4 1-18 0,0-4-4 0,3 1-747 0,-3 2-150 16</inkml:trace>
  <inkml:trace contextRef="#ctx0" brushRef="#br0" timeOffset="146928.44">14542 5146 1965 0,'0'0'87'0,"-3"5"18"0,0 1-84 0,-3-1-21 16,3 3 0-16,1-3 0 0,-4 6 112 0,0-6 17 15,3 3 4-15,-3 5 1 0,-3 1-54 0,3-7-12 16,0 7-1-16,0 2-1 0,-3-1-10 0,3 4-1 15,3-6-1-15,-3 6 0 0,0-1-54 0,0 1 0 16,0-1-11-16,3 1 2 0,3-1 9 0,-3-2 12 16,3 0-2-16,0 0-1 0,-3 0-9 0,-3 0-12 15,3 2 2-15,0 1 1 0,0-1 9 0,-6 1 12 0,4 2-2 16,-1 0-1-16,-3-8-9 0,3 3 0 16,-3-3 0-16,3 1 0 0,-3-4 0 0,0 1 0 15,3-1 0-15,-3 1 0 0,-3-6 0 0,3 1 12 0,0-1-4 16,0 0 0-16,-3-2 4 0,4-3 0 15,-1 0 0-15,0-3 0 0,0 1 5 0,9 2 2 16,-9-8 0-16,3 0 0 0,-3-3 1 0,6 0 0 0,0-2 0 16,6-3 0-16,-3 3-7 0,6-5-1 15,0-1 0-15,0 1 0 0,0-4-2 0,6 1-1 0,0-5 0 16,-1 2 0-16,4 0-9 0,-3 0 0 16,6 3 0-16,0-3 8 0,3 6-8 0,-3-3 0 15,-3 5 0-15,-1 5 0 0,4 1 0 0,0-1-17 0,0 0 4 16,0-2 1-16,0-3-92 15,-3 3-19-15,2 0-3 0,4-6-725 0,-6 4-145 0</inkml:trace>
  <inkml:trace contextRef="#ctx0" brushRef="#br0" timeOffset="147099.97">14623 4860 1940 0,'0'0'86'0,"0"0"18"0,0 0-84 0,0-2-20 16,-3-4 0-16,3 6 0 0,0-5 86 0,0 5 13 16,0-8 2-16,0 8 1 0,3-5-69 0,0 5-13 15,0-8-4-15,-3 8-709 0,0 0-143 0</inkml:trace>
  <inkml:trace contextRef="#ctx0" brushRef="#br0" timeOffset="147423.47">14798 4527 1846 0,'0'0'82'0,"0"0"17"0,-6 0-79 0,6 0-20 0,0 0 0 0,0 0 0 16,0 0 125-16,0 0 22 0,0 0 4 0,0 0 1 0,0 0-76 0,0 0-16 15,0 5-2-15,0 3-1 16,6-2-10-16,-3 1-3 0,3 1 0 0,-3 0 0 0,3 0-18 0,0 0-4 16,0 5-1-16,3-7 0 0,-3 2 7 0,3 5 0 15,-3-8 1-15,3 3 0 0,-3 5-16 0,0-7-3 16,0 2-1-16,0 0 0 0,-3-3-9 0,3 3 10 16,0 2-10-16,-4-4 10 0,4 2-10 0,-3-3 0 15,3 3 0-15,0-3 0 0,0 3 0 0,-6-8 0 16,6 3-9-16,-6-3 9 15,0 0-197-15,3 5-33 0,-3-5-6 0</inkml:trace>
  <inkml:trace contextRef="#ctx0" brushRef="#br0" timeOffset="147703.94">14676 4763 403 0,'0'0'36'0,"0"0"-36"0,3-6 0 0,0 1 0 16,0 2 297-16,3-5 53 0,-3 6 10 0,0-1 3 16,3-5-171-16,-3 3-33 0,6 0-7 0,0-1-2 15,-3 4-54-15,3-4-12 0,3 1-1 0,0 2-1 16,0-5-18-16,-1 3-3 0,4 0-1 0,0 2 0 16,3-2-34-16,0 0-7 0,-9 5-2 0,3-8 0 15,0 5-17-15,3 0 8 0,-4 3-8 0,4-5 0 16,6 0 0-16,-9 5 0 0,0 0 0 15,-3-3 32-15,0 3 0 0,0-5 0 0,-3 5 0 16,-6 0-121-16,9 0-25 0,-9 0-5 0,0 0-682 16,6-3-137-16</inkml:trace>
  <inkml:trace contextRef="#ctx0" brushRef="#br0" timeOffset="148025.51">14694 4591 806 0,'0'0'72'0,"0"0"-58"16,0 0-14-16,0 0 0 0,0 0 236 0,0 0 44 15,0 0 8-15,0 0 3 0,0 0-135 0,6 2-26 16,0 3-6-16,3-5 0 0,0 0-40 0,0 3-7 15,0 2-1-15,3 1-1 0,0-6-18 0,0 0-3 16,2 2-1-16,-2 1 0 0,6-3-25 0,-6 0-6 0,-3 3-1 0,3-3 0 16,6 0 9-16,-3 0 2 0,0 5 0 0,-4-5 0 15,1 0-32-15,3 0 0 0,-3 0 0 0,0 0 0 16,0 3 0-16,0-3 0 0,-3 2 0 0,0-2 0 31,-3 3-47-31,-6-3-15 0,0 0-3 0,9 5-1 0,-9-5-156 0,0 0-31 0</inkml:trace>
  <inkml:trace contextRef="#ctx0" brushRef="#br0" timeOffset="148258.87">15013 4474 1324 0,'-6'-3'59'0,"3"6"12"0,-6 0-57 0,3-1-14 16,-3 4 0-16,3-1 0 0,-3 6 261 0,0-3 50 15,-3 2 9-15,3 3 3 0,0 3-182 0,-3 3-36 16,4-6-7-16,-1 5-2 0,3 1-41 0,0 2-9 16,3 0-2-16,-3 0 0 0,3 1-20 0,-6-1-5 15,3-3-1-15,-3 4 0 0,3-7-9 0,-3 4-1 16,0-1-8-16,3 1 12 16,3-3-45-16,0-3-10 0,-3 3-1 0,3-3-842 15,0 0-168-15</inkml:trace>
  <inkml:trace contextRef="#ctx0" brushRef="#br0" timeOffset="155386.31">8229 5953 345 0,'0'0'15'0,"0"0"4"0,0 0-19 0,0 0 0 16,0 0 0-16,0 0 0 0,0 0 284 0,0 0 52 15,0 0 12-15,0 0 1 0,0 0-205 0,0 0-40 16,0 0-9-16,0 0-2 0,0 0-21 0,0 0-5 16,6-5-1-16,-3 0 0 0,3 2-3 0,0 0-1 15,0 1 0-15,3-4 0 0,-3 4-12 0,6-4-2 16,0-4-1-16,-1 2 0 0,4-3-10 0,-3 3-1 16,3-8-1-16,0 3 0 0,3 0-11 0,3 0-3 15,-3 2 0-15,-1-2 0 0,4-3-9 0,0 0-3 16,-6 3 0-16,3-3 0 0,3 3-9 0,-3-3 0 15,-1 3 0-15,1 0 0 0,-3-6 0 0,0 6 0 0,0-3 9 16,0 3-9-16,-3 2 0 0,-3 1 0 0,0-1 0 16,-1-2 8-16,1 5-8 0,-3 0 0 0,-3 0 0 0,0 5 0 15,-3 3 0-15,0 0 0 0,0 0 0 0,0 0 0 16,0 0 0-16,0 0 9 0,0 0-9 0,0 0 0 16,0 0 12-16,0 0-12 0,0 6 12 0,-3 1-12 15,0-1 12-15,0 2-4 0,3 2 0 16,-3 1-8-16,0 2 22 0,0-8-2 15,-2 9-1-15,2-1 0 0,-3 0-19 0,0 3 0 0,0 0 0 16,-3 0 0-16,0 0 9 0,0 2-1 0,0-2-8 0,-3 0 12 16,0 0-12-16,3-3 0 0,0 0 0 0,0 3 0 15,0-3 0-15,3 3 0 0,1-3 0 0,-1-2 0 16,6 0 0-16,0-9 0 0,0-2-13 0,0 0 4 16,0 0-169-16,6 3-34 0,2-3-6 0</inkml:trace>
  <inkml:trace contextRef="#ctx0" brushRef="#br0" timeOffset="156207.07">9110 5556 1472 0,'0'0'65'0,"0"0"14"0,0 0-63 0,0 0-16 16,0 0 0-16,3-5 0 0,0 2 81 0,0-2 14 0,0 0 2 0,-3 5 1 16,0 0-24-16,3-3-5 0,-3 3-1 0,3-5 0 15,3-3-44-15,-3 5-10 0,3 3-2 0,-6-8 0 16,3 3 0-16,0 0-1 0,-3 5 0 0,0-3 0 15,0-2 12-15,0 5 2 0,0 0 1 0,0-6 0 16,-6 1 3-16,3 3 1 0,0-4 0 0,-3 4 0 16,0-4 12-16,0 4 2 0,-6 2 1 0,3 0 0 15,-3 0-17-15,0 0-3 0,-2 0-1 0,-1 2 0 16,0 4 23-16,0-4 4 0,0 4 1 0,0-1 0 0,3 3-7 16,0-8-1-16,-6 5 0 0,10 3 0 0,-1-5-25 15,0 7-6-15,-3-7-1 0,6 5 0 0,0 0-2 16,3 2-1-16,0 1 0 0,0-1 0 0,0 1-9 0,3 0 0 15,3 2 9-15,-3 0-9 0,3-5 0 0,0 3 0 16,3-1 0-16,3 3 0 0,-6-2 0 16,6 0 0-16,0-3 0 0,2 5 8 0,-2-8-8 0,-3 6 0 15,3-3 0-15,0 0 0 0,0-1 0 0,0 1 0 16,-3 0 0-16,0 3 0 0,3-3 0 0,-3 2 0 16,3-2 0-16,-3 3 0 0,0-6 0 0,-3 6 0 15,3-3 0-15,-3 5 8 0,0-2-8 0,-3 2 0 16,0-3 0-16,0 4 0 0,0-4 0 0,-3 1 0 15,0 2 0-15,0 0 0 0,-3 0 0 0,0-2 0 16,-3 2 0-16,0 1 8 0,0-4-8 0,-3 3 0 16,0-5 0-16,3 3 0 0,-3-1 0 0,0-2 9 0,-5 0-9 15,5 0 0-15,-3-2 8 0,0-4-8 0,0-2 0 0,0 0 0 16,3-2 8-16,3-4-8 0,-3-2 0 16,3-2 0-16,1-3 10 0,2-3-10 0,3-3 8 0,-3-2-8 15,3 2 0-15,3 1 0 0,6-3 8 0,3 0-8 16,-3 7 0-16,-1-7 0 0,4 5 0 0,0 0 0 15,6 3 0-15,-3 0 0 0,3 0 0 16,0 0 0-16,6-1 0 0,-3 1 0 0,-1 2 0 0,4-2 0 16,-3 0 0-16,0 2 0 0,3 1 0 0,-3-1 0 15,0 1 0-15,-1-1-17 0,1 1 4 0,-3-1 1 16,0 3 12-16,-3-3 0 0,0 1 0 0,-3 2 0 16,0-3 0-16,0 1 0 0,-3 2 0 0,0 0 0 0,-1 0 0 15,-2 0 16-15,0 0-3 0,0 3-1 0,-3 2-12 16,0-2 0-16,0-3 0 0,-3 5 0 0,0-2 0 0,0 0 0 15,-2 2 0-15,-4-2 0 0,0 2 0 0,-3 0 0 16,-3 1 0-16,0 2-10 16,-6 0-105-16,3 0-21 0,-3-6-4 0</inkml:trace>
  <inkml:trace contextRef="#ctx0" brushRef="#br0" timeOffset="159257.09">8289 6625 1335 0,'0'0'59'0,"0"0"13"0,0 0-58 0,0 0-14 0,3-2 0 0,-3 2 0 16,3-3 112-16,0 0 20 0,0-2 4 0,2 0 1 15,1 2-37-15,-3-2-8 0,3 2-2 0,3-2 0 16,-3 2-38-16,6 0-8 0,-3-2-2 0,0 0 0 16,0 0-20-16,3 5-4 0,0-6-1 0,0 4 0 15,3-1-8-15,-1 0-1 0,4 1-8 0,0 2 12 0,-6-3-4 0,6 3 0 16,-3-3-8-16,0 3 12 0,3 3-12 0,-4-3 0 16,4 3 0-16,0-3 0 0,0 2 0 0,-3 4 0 15,0-6 0-15,0 8-10 0,-3-8 10 0,-4 2 0 16,1 1 0-16,-3 2 0 0,-6-5 0 0,3 5 0 15,0 3 0-15,-6-2 0 0,0 4 13 0,-3 1-1 16,0-1-1-16,-2 1 0 0,-7 0 5 0,3 5 2 16,-3-6 0-16,-3 3 0 0,0-2-7 0,-3 2-2 15,3-5 0-15,1 3 0 0,-1 2 6 0,3-3 1 16,0-2 0-16,3 0 0 0,0 0-1 0,0 0 0 16,6-2 0-16,-3 1 0 0,6-1-3 0,0-1 0 15,3-5 0-15,0 0 0 0,0 5-12 0,0-5 9 16,6 3-9-16,3 0 8 0,3-1-8 0,-3 1 0 0,0 0-10 15,3-1 10-15,6-4 0 0,0-1 0 16,0 3 8-16,-1 0-8 0,4 3 0 0,-6-1 0 0,0 1 0 0,-3 2 0 16,0-2 13-16,-3 2-4 0,-3 0-1 0,0 6 0 15,-3-3-8-15,-3 2 0 0,3-2 0 0,-6 6 0 16,-3-4 0-16,-3 1-14 0,-3 2 3 0,0-2 1 16,-3-1 10-16,0 1 0 0,-3-1 0 0,0 1 0 15,4-3 11-15,-1 2-3 0,-3-4 0 0,0 2 0 16,-3 0-8-16,3 0 0 0,0-3-12 0,1 0 12 15,-1 0 0-15,3-5 0 0,-3 3 0 0,3-3 0 0,0 0 0 16,3 0 12-16,0-3-4 0,0-2 0 0,4 3-8 16,-1-1 0-16,3-2 0 0,0 2 0 0,3-5 0 15,3 3 0-15,0-3 0 0,3 0 0 0,0 3 0 16,3-3 0-16,3 2 0 0,-1-2-11 16,-2 0-173-16,6 3-36 0,0-3-6 15</inkml:trace>
  <inkml:trace contextRef="#ctx0" brushRef="#br0" timeOffset="159656.41">8988 6548 1854 0,'0'0'40'0,"0"0"9"0,0-2 2 0,0-3 1 0,3-1-41 0,-3 4-11 16,0-1 0-16,0 3 0 0,0 0 92 0,0 0 16 0,0 0 3 0,0 0 1 16,0 0-64-16,0 0-13 0,0 0-3 0,-3 8 0 15,0 2 19-15,-6 4 3 0,3-6 1 0,-3 2 0 16,3 3-11-16,-6 1-3 0,1-4 0 0,2 3 0 16,0 3-22-16,0-2-5 0,-3-4-1 0,3 1 0 15,3 2 8-15,3-2 2 0,-3-1 0 0,6 1 0 16,0-1-6-16,0-2-1 0,-3 3 0 0,6-3 0 15,0-3-3-15,3 3-1 0,3-5 0 0,0 2 0 16,0-5-4-16,6 0-8 0,0 3 11 0,2-3-11 16,-2-3 11-16,3 3-11 0,3-3 10 0,-3 1-10 15,3 2 0-15,-1-3 8 0,-2 0-8 0,0 1 0 0,-3 2 0 0,0 0 0 16,-3-3 8-16,3 3-8 0,-3 0 0 0,-3 0 0 16,-9 0-9-16,9 0 9 15,-9 0-106-15,8 3-15 0,-8-3-3 0,0 0-684 16,0 0-137-16</inkml:trace>
  <inkml:trace contextRef="#ctx0" brushRef="#br0" timeOffset="159913.73">9265 6628 2070 0,'-6'5'45'0,"3"-5"10"0,0 3 1 0,0-1 3 0,0 4-47 0,-3-4-12 15,3 4 0-15,-3 2 0 0,-3 0 104 0,6 2 20 16,-6 3 3-16,3 1 1 0,0-1-42 0,-2 3-8 0,2 2-2 0,0 1 0 16,-3-1-22-16,0 1-5 0,0-1-1 0,3 3 0 15,-3-2-28-15,0 2-7 0,0-2-1 0,0 2 0 16,0-5-12-16,3 0 0 0,0-1 0 0,0-1 0 16,0-1 8-16,3-3-8 0,0 1 0 0,0-3 9 15,0 0-9-15,3-3-14 0,0 1 3 0,0-6 1 16,0 0-133-16,0 0-26 0,0 0-6 0</inkml:trace>
  <inkml:trace contextRef="#ctx0" brushRef="#br0" timeOffset="163044.66">8524 7776 288 0,'0'0'12'0,"0"0"4"0,0 0-16 0,0 0 0 15,0 0 0-15,0 0 0 0,9 0 236 0,-9 0 44 16,0 0 8-16,0 0 3 0,0 0-166 0,0 0-33 16,0 0-6-16,0 0-2 0,0 0-17 0,0 0-4 15,0-5-1-15,0 5 0 0,0 0-7 0,3-5-2 16,0-1 0-16,-3 6 0 0,3-5-14 0,-3 5-3 15,3-8-1-15,-6 3 0 0,3-1-2 0,0 4 0 16,0 2 0-16,0-8 0 0,-3 3-3 0,3-1-1 16,0-2 0-16,0 3 0 0,-3-3 1 0,0 0 0 15,-6 3 0-15,3 0 0 0,-3-1-7 0,0 4-2 16,0 2 0-16,-3 0 0 0,-3 2-1 0,3 1 0 16,0 0 0-16,1-1 0 0,-1 6 2 0,0-3 0 0,0 1 0 15,0 2 0-15,-3 0 1 0,3 0 0 16,3-1 0-16,0 1 0 0,-3 0 9 0,3 0 1 0,0 0 1 0,1 3 0 15,2-1-26-15,0-2-8 0,0 3 0 0,3-3 0 16,0 2 13-16,0-2-4 0,3 0-1 0,0 0 0 16,0-8-8-16,6 8 0 0,-3 0 0 0,3 0 0 15,-6-8 0-15,9 8 0 0,-3 0 0 0,2 3 0 16,1-6 0-16,0 3 0 0,0-3 0 0,0 3 0 16,3 0 0-16,-6 0 0 0,3 0 0 0,3 0 0 15,-3 0-13-15,3 2 5 0,-3-2 8 0,3 0-13 0,-4 0 13 16,1 0 10-16,3 5-2 0,-3 0 0 0,0-2-8 15,0 0 0-15,-3 2 0 0,0 0 8 0,0 0-8 0,-3 1-11 16,3-1 3-16,-3 3 0 0,-3-3 8 0,-3 3 0 16,3-3 0-16,-3 3 8 0,-3 0-8 15,0-3 0-15,0 3 0 0,0 0 0 0,-3-3 0 16,0 0 0-16,0-2 0 0,0-3 0 0,3 5 0 0,-3-5 0 16,-2 0 0-16,-1-3 8 0,0 0-8 15,3 1 0-15,-6-1 0 0,3-2 8 0,0-1-8 0,-3-2 0 16,-3 0 0-16,4-2 8 0,-4-1-8 0,0-2 0 15,0-1 8-15,0-2-8 0,-3-2 0 0,6-3 0 16,0-1 0-16,4 1 8 0,-1 0-8 0,6 0 0 16,3-3 8-16,0 0-8 0,3 3 0 0,3 0 0 15,6-3 0-15,0 0-8 0,2 3 8 0,1-1 0 16,6-2 0-16,-3 1 0 0,6 1 0 0,0-4 0 0,0 2 0 16,2 3 0-16,-2-6 0 0,3 6-8 0,-3-3 8 15,6 0 0-15,-6 0 0 0,-1 0 0 0,1 1 0 16,-3 1-8-16,3-2 0 0,0 1 0 0,-6 1 0 0,3-2 0 15,-1 1 8-15,-5-1 0 0,0 0 0 0,0 3 0 16,-3-1 0-16,-3 1 0 0,-3 0 0 0,3 0 0 16,-3-1 0-16,-3 1 0 0,0 3 0 0,0-1 0 15,-6 1-12-15,3-4 0 0,0 6 0 0,-3-2 0 16,-3 2 12-16,0 3 16 0,-3-3-4 0,3 0-1 16,0 5-43-1,0-2-9-15,4 2-2 0,-4 0 0 0,-3 3-17 0,3 0-3 16,3 0-1-16,0 3 0 0,0 2-154 0,0-2-31 0,6-3-7 15,-9 8 0-15</inkml:trace>
  <inkml:trace contextRef="#ctx0" brushRef="#br0" timeOffset="163727.03">9158 7639 1220 0,'0'-8'54'0,"0"8"11"0,3-3-52 0,-3-2-13 0,0-1 0 0,0 1 0 15,0 2 105-15,0-2 19 0,-3 0 3 0,3 5 1 16,-3-5-20-16,3 5-4 0,-6-3-1 0,0 0 0 16,0 1-35-16,-3 2-6 0,0 0-2 0,0 0 0 15,0 2 1-15,-3 1 0 0,0 2 0 0,0-2 0 0,-2 2-33 0,2 0-6 16,0 3-2-16,-3 0 0 15,0 3-3-15,3-1-1 0,-6 1 0 0,0 2 0 0,4 1 8 0,-1 4 2 16,-3 1 0-16,3 2 0 16,0 0-13-16,0 0-2 0,-3 3-1 0,6 0 0 0,0-1 2 15,1 1 1-15,-1-3 0 0,6 3 0 0,-3 0-2 16,3-3-1-16,0 3 0 0,3 0 0 0,-3 0-10 16,6 0 8-16,-3-3-8 0,6 0 8 0,-3-3-8 0,6 1 10 15,-3-3-10-15,0 0 10 0,3-3-10 0,-3 0 10 16,6 0-10-16,0-2 10 0,-3-1-10 0,3-2 0 15,-1-2 0-15,7-1 8 0,-3-2-8 0,0-3 10 16,3-3-10-16,0 0 10 0,0 1 0 0,0-1 0 16,-3-2 0-16,-1-3 0 0,-2 0-10 0,3 0 0 15,0-5-12-15,-3 2 12 0,0 1 0 0,3-4 0 16,-6 1 9-16,3 0-1 0,-3 0-8 0,0-1 0 0,-3-1 0 16,0 1 0-16,0 4 0 0,-3-1 0 0,-3 1 0 15,-3-1 0-15,0 3 10 0,0 5-2 0,-3-2-8 16,-3 2 12-16,3 3-12 0,-3 0 0 0,-6 3 0 0,0 0 0 15,1-1 0-15,2 4 0 0,-6 2-13 0,6-3 4 16,0 3 9-16,3-3 0 0,0 0 0 16,3 1-8-16,0-1 8 0,4 0 0 0,-1 1 0 0,6-6 0 31,0 0-156-31,0 0-25 0</inkml:trace>
  <inkml:trace contextRef="#ctx0" brushRef="#br0" timeOffset="166651.06">8521 8977 403 0,'0'0'36'0,"0"0"-36"15,0 0 0-15,0 0 0 16,0 0 215-16,0 0 36 0,-3-2 7 0,3 2 2 0,-3-3-128 0,3 3-24 15,0 0-6-15,0-5-1 0,0-1-37 0,0 6-8 16,0 0-2-16,0 0 0 0,-3-2 2 0,3 2 0 16,0 0 0-16,0 0 0 0,0 0-4 0,0 0 0 15,-6 2 0-15,0-2 0 0,0 0 2 0,0 3 0 16,-3 0 0-16,3 2 0 0,-6 3-26 0,3-3-6 16,0 3-1-16,-3 0 0 0,1 3 8 0,-1-1 2 15,0 1 0-15,0 2 0 0,0 0-5 0,-3 1-1 16,0 4 0-16,0-2 0 0,-3 2-9 0,4-4-3 15,-1 4 0-15,-3-2 0 0,3 0-13 0,0 0 11 16,0 2-11-16,-3-4 10 0,6 1-10 0,-2 1 0 16,-4 0 9-16,6 3-9 0,3-1 0 0,0 1 0 15,-3-1 0-15,3 3 8 0,0 1-8 0,3-4 0 16,0 3 0-16,0-2 8 0,-3-3-8 0,6 0 0 16,3-1 0-16,0 1 0 0,0 3 0 0,0-3 8 0,3-3-8 15,0 0 0-15,3-2 0 0,3 2 9 0,0-5-9 16,3 3 0-16,-3-4 10 0,3-1-10 0,3-4 8 15,0 4-8-15,0-6 0 0,-1 0 8 0,1 0-8 16,0-3 0-16,3 0 19 0,-3 1-2 0,0-4 0 0,0-4 0 16,0-1-17-16,-1 1 0 0,1-3 0 0,0-1 0 15,-3 4 0-15,0-4 0 0,3-1 0 0,-3 1 0 16,-3 1 0-16,0 3-9 0,0 2 9 0,-3-6 0 16,0 4 0-16,-1-1 11 0,-2-2-1 0,0 2 0 15,-3 3-10-15,0-2 0 0,-3 2 9 0,0-3-9 0,0 3 0 16,1 0 0-16,-4 3 0 0,-3 0 0 0,3 2 0 15,-3 1 0-15,3-1 0 0,-3 6 0 0,-3-1 0 16,0-2 0-16,3 6-8 0,0-1 8 0,-3 0 0 16,3 0 0-16,0 1 0 0,0-1 0 0,1 0 0 15,-1 1 0-15,3-1 0 0,0 3 0 0,0-3 0 16,3 0 0-16,3-5 0 0,0 0 0 16,0 8-53-16,3-2-6 0,3-1-1 15,3-2 0-15,0-1-151 0,0-2-30 0</inkml:trace>
  <inkml:trace contextRef="#ctx0" brushRef="#br0" timeOffset="167297.51">9119 8922 403 0,'0'0'17'0,"0"0"5"0,0-6-22 0,-3 1 0 0,3 5 0 0,0-2 0 16,0-4 263-16,0 6 48 0,-3-5 9 0,3 0 3 0,-3 2-187 0,3-2-38 16,-3 2-7-16,3 3-2 0,-3-5-34 15,0 5-7-15,0-3-2 0,-3 3 0 16,3-3 11-16,-3 3 3 0,-3 0 0 0,3 3 0 0,-2 0-8 0,-1-1-2 15,0 1 0-15,-3 5 0 0,0-3-6 0,0 1 0 16,-3 2-1-16,3-1 0 0,-6 4-3 0,3 0 0 16,1 5 0-16,-7 2 0 15,0-2-23-15,0 2-5 0,6 1 0 0,0-1-1 0,0 1-1 0,1 2 0 16,-1 0 0-16,3 0 0 0,-3 1 10 0,3 1 1 16,0-4 1-16,0 2 0 0,0 0-10 0,0-2-1 15,0 2-1-15,3 0 0 0,-2 0-1 0,2-2 0 16,0 2 0-16,3-2 0 0,0-1 3 0,6 1 1 15,-3-4 0-15,3 1 0 0,3 0-2 0,0-3-1 16,3 1 0-16,0-1 0 0,0 0-10 0,3 0 10 16,-3 1-10-16,2-6 10 0,1-1-10 0,-3 1 0 15,3-2 0-15,0-1 0 0,3 0 0 0,-3-5 12 0,0 0-2 16,0-2 0-16,6-1-10 0,-3 0 0 0,0 1 9 0,-1-4-9 16,7-2 0-16,-3 3 9 0,-3-3-9 0,3 0 0 15,0 0 19-15,3 0-3 0,-6-2-1 0,0 2 0 16,-4 0-15-16,1-3-10 0,0 1 2 15,-3-1 0-15,-3-2 8 0,3 5 9 0,-6 0-1 0,0 0-8 16,-3-2 0-16,-3 2 0 0,0 2 0 16,0 1 0-16,-3 0 0 0,4-1 0 0,-10 1 8 0,3 3-8 15,3 2 0-15,-3 0 0 0,-6 0 0 0,6 0 0 16,3 0 0-16,0 0 0 0,-3 2 0 0,3 1 0 16,3-1 0-16,-2 1 0 0,2 0 0 0,0 5 0 15,0-6 0-15,6-2 0 0,-3 8 0 0,3-2 0 16,-6-1-25-16,6-5-12 0,0 0-3 0,6 3-877 15,0 2-176-15</inkml:trace>
  <inkml:trace contextRef="#ctx0" brushRef="#br0" timeOffset="170933.14">8381 10435 1443 0,'0'0'64'0,"0"0"13"0,0 0-61 0,0 0-16 0,0 0 0 15,0 0 0-15,0 0 94 0,0 0 16 0,0 0 3 0,0 0 1 16,0 0-34-16,0 0-6 0,0 0-2 0,0 0 0 16,0 0-40-16,6-5-9 0,-3 0-2 0,0-1 0 15,3 4 2-15,0-6 0 0,-3 2 0 0,0 1 0 16,3 0-11-16,-3-6-1 0,0 3-1 0,-3-2 0 15,0 2 3-15,3 0 1 0,0 0 0 0,-1 0 0 16,-4 0 16-16,2 0 3 0,-3-2 1 0,0 2 0 0,3-3-3 0,-3 3-1 16,-3-3 0-16,0 4 0 0,0-1 1 0,-3 0 0 15,3 2 0-15,-6 1 0 0,3 5-3 16,-3-3 0-16,0 3 0 0,0 0 0 16,0 3-3-16,-3 0-1 0,1 2 0 0,2 3 0 0,-3-3 1 15,0 6 0-15,-3-3 0 0,3 2 0 0,0 1-25 0,3 0 0 16,-2 2 0-16,2 0 0 0,-3 3 0 15,3 0 0-15,-3-3 10 0,6 0-10 0,-3 0 10 0,6 1-10 16,0 2 8-16,0-1-8 0,3-1 0 0,3-1 0 16,0 0 8-16,3-2-8 0,6-3 0 0,-3 2 0 15,6-5 0-15,0 1 0 0,6-1 0 0,0-2 0 16,-3-6 0-16,5 3 8 0,1-3-8 0,0 1 0 16,-3-6 0-16,3 0 8 0,0-3-8 0,-4-2 0 15,4 0 0-15,-3 2 0 0,0-5 8 0,-3 3-8 16,3-3 0-16,-3 0 8 0,0 3-8 0,-4 0 0 15,-2 0 0-15,0 0 0 0,0-1 0 0,-3 4 0 0,-3 2 0 16,0 0 0-16,0 3 0 0,-3 5 0 0,0 0 0 0,0 0 8 16,0 0-8-16,0 0 0 0,0 0 9 0,-9 2-9 15,0 3 12-15,3 1-1 0,0-1-1 0,-3 6 0 16,3-1-2-16,0 1 0 0,4-3 0 0,-1 5 0 16,-3-5-8-16,3 0 8 15,0 2-8-15,3-2 8 0,0 3-8 0,0 2 0 0,-3-2 0 16,3-1 8-16,0 4-8 0,0 1-11 0,-3 1 3 0,3-2 0 15,0-1 8-15,-3 3 0 0,0-3 0 0,3 3 0 16,0-3 0-16,-3 0 0 0,3 3 0 0,0 0 0 16,-3-3 0-16,3 3 0 0,-3 0 0 0,3 2 0 15,0 1 10-15,-3 0 4 0,3-1 1 0,0 3 0 0,0 0-24 16,0 1-5-16,0-1-1 0,0-3 0 0,0-5 23 0,0 6 5 16,0-3 1-16,0 0 0 0,0-6-14 0,-3 1 0 15,0-1 0-15,-3 1 0 0,3-3 0 0,-3 0 0 16,6-8 0-16,-6 8 0 0,0 0 0 0,-3 0 0 15,3-3 0-15,-3-2 0 0,0-1 0 0,-3-2 0 16,3 0 8-16,1 0-8 0,-4 0 0 0,0 0 0 16,3 0 8-16,-3-2-8 0,0-1 0 0,0 3 0 15,-3-3 0-15,3 1 0 0,0-1 0 0,-2-2 8 16,2 2-8-16,3-2 0 0,0 5 0 0,0-3 0 16,0 1 0-16,0-4 0 0,6-2 0 0,0 3 0 15,0-3 0-15,3 3 0 0,0-6 0 0,0 1 0 16,3-1 0-16,-3 0 0 0,6 1 0 0,-3 2-18 15,0-3 2-15,3 3 1 16,-3 1-181-16,3-4-37 0</inkml:trace>
  <inkml:trace contextRef="#ctx0" brushRef="#br0" timeOffset="171782.78">8973 10266 288 0,'3'2'25'0,"-3"-2"-25"16,0 0 0-16,0 0 0 0,3-2 267 0,-3 2 48 15,0 0 9-15,0 0 3 0,0 0-175 0,0 0-36 0,0-5-6 16,3-3-2-16,-3 8-45 0,0 0-10 16,3-3-1-16,0 0-1 0,-3-5-7 0,0 6-2 0,0 2 0 0,0-3 0 15,0-2-4-15,0 5-1 0,0-3 0 0,0 3 0 16,-3-5-1-16,3 5 0 0,-6-3 0 0,0 1 0 16,6 2 8-16,-6 0 0 0,-3-3 1 0,0 3 0 15,0 3 23-15,1-3 5 0,-4 0 1 0,3 2 0 16,0 1-52-16,-3 0-10 0,3-1-3 0,-3 3 0 15,0 1 11-15,0-1 1 0,3 3 1 0,-3 3 0 16,3-1-10-16,1 1-1 0,-1 5-1 0,0-1 0 16,3 4-2-16,-3 2 0 0,0 0 0 0,0 0 0 15,0 6-8-15,0-3 10 0,0 2-10 16,-3-2 10-16,3 0-10 0,0-3 0 0,3-2 9 0,-3-1-9 0,-2-2 8 0,2 8-8 16,0-6 8-16,3 1-8 0,0-1 10 0,0 1-2 15,0-1-8-15,6 4 12 0,-3-4-4 0,3 1-8 16,3 2 11-16,0-3-11 0,3 3 9 0,3-2-9 15,-3-6 0-15,3 3 9 0,0 0-9 0,-3-6 0 16,2 1 9-16,1 0-9 0,3-6 0 0,-3-2 8 16,0 2-8-16,3-2 0 0,0-1 0 0,0-2 9 15,0 3-9-15,0-6 0 0,0 1 9 0,0-1-9 16,-4-2 0-16,4-1 9 0,0-2-9 0,0 0 0 16,-3-2 0-16,3-3 0 0,-3-1 0 0,0 1 8 15,3-3-8-15,-3 0 0 0,3 1 0 0,-3-4 0 16,-4 6 8-16,1-3-8 0,-3 3 0 0,-3 2 0 0,3-2 0 15,0 2 0-15,-6 1 0 0,0 2 8 16,-3 0-8-16,0 3 0 0,1 2 0 0,-4 0 0 0,-3 1 8 0,0 2-8 16,-3 0 0-16,3 5 0 0,-3-2 0 15,3 2 0-15,0-3 0 0,-3 1 0 0,7 2 0 0,-4-2 0 16,3 2 0-16,0 1 0 0,0-4 0 0,3 4 0 16,6-6 0-16,0 0 0 0,0 0 0 0,0 0 0 15,0 0 0-15,0 0-9 0,-3 5 0 0,3-5-943 16,0 0-188-16</inkml:trace>
  <inkml:trace contextRef="#ctx0" brushRef="#br0" timeOffset="193317.89">12230 6107 288 0,'0'0'25'0,"0"0"-25"0,0 0 0 0,0 0 0 16,0 0 194-16,0 0 34 0,0 0 6 0,0 0 2 15,0 0-96-15,0 0-20 0,3 2-3 0,-3-2-1 16,0 8-17-16,0-8-4 0,0 0-1 0,3 0 0 16,2 3-20-16,-2-3-4 0,3-3-1 0,0 3 0 0,3-2-15 15,0-4-3-15,-3 4-1 0,3-4 0 16,3 1-7-16,-3 2-2 0,0-7 0 0,3 2 0 0,-3-3-8 0,3 1-1 16,0-1-1-16,-4 1 0 0,4-6-23 0,0 0-8 15,0 3 0-15,3-6 9 0,6 3 8 0,-3-5 2 16,3 2 0-16,-1-2 0 0,4 3-3 0,0-1 0 15,-3 1 0-15,3-3 0 0,-3 5-16 0,2-3 0 16,-5 1 0-16,3 2 0 0,0 0 0 0,-6 3-12 16,0-3 1-16,0 3 1 0,-4 2 10 0,-2 0 0 15,0 1 0-15,-3-1 0 0,3 6 0 0,-3-3 14 16,0 3-3-16,0-1-1 0,-3 1-10 0,0 0 0 16,-3 5 0-16,0 0 0 0,6-3 0 0,-6 3 0 15,0 0 0-15,0 0 0 0,0 0 0 0,0 0 0 16,0 0 0-16,0 0 0 0,0 0 0 0,0 0 0 15,0 0 0-15,0 0 0 0,0 0 8 0,0 8 0 16,0 0 0-16,0 0 0 0,-3 5-8 0,0-2 8 16,-3 2-8-16,0-2 8 0,0 4 4 0,-3-1 0 15,0 2 0-15,0-1 0 0,0 4 3 0,-3 0 1 0,1 2 0 0,-4-8 0 16,3 3-7-16,0 2-1 0,0 1 0 0,3-1 0 16,0-4 7-16,0-1 1 0,0 3 0 0,3-3 0 15,3-3-16-15,0 1 0 0,-3 2 0 0,3-2 0 16,0-1 0-16,0-2 0 0,1-2 0 0,-1 2 0 15,0-3-32-15,3 0-10 16,0-5-2-16,0 0 0 0,0 0-157 0,0 0-32 0,0 0-7 0</inkml:trace>
  <inkml:trace contextRef="#ctx0" brushRef="#br0" timeOffset="194206.45">13131 5694 403 0,'0'0'36'0,"0"0"-36"15,0 0 0-15,6 0 0 0,0-5 191 0,-3 5 31 0,-3 0 6 16,6-8 2-16,-3 5-104 0,-3 3-21 15,6-5-4-15,-6 5-1 0,6-3-30 0,-6 3-6 0,6-3-2 16,-6 3 0-16,0 0-22 0,0 0-4 16,3-5 0-16,-3 5-1 0,6-5-3 0,-6 0-1 0,0 5 0 0,3-6 0 15,-3 4-7-15,0 2 0 0,-3-6-1 0,3 1 0 16,-3 2 15-16,-3 1 3 0,3-4 1 0,-6 4 0 16,3-1-3-16,3-5-1 0,-6 6 0 0,3-1 0 15,-3-2-6-15,1 2 0 0,2 0-1 0,-3 1 0 16,9 2-10-16,0 0-1 0,-9 0-1 0,-3 0 0 15,0 2 17-15,-3 1 3 0,0-3 1 0,3 8 0 16,3-8-20-16,-3 5-3 0,1 3-1 0,2-3 0 16,0 1 20-16,0 2 3 0,0 0 1 0,3-3 0 15,3 3-32-15,0 0-8 0,0 0 0 0,3 0 0 16,0 0 0-16,3-1 0 0,-3 1 0 0,3 3 0 0,0-6 0 16,3 3 0-16,0 3 0 0,0-3 0 0,0 0 8 0,0 0 0 15,3 0 0-15,-3 0 0 0,-1-1-8 0,4 7 0 16,0-9 0-16,0 3 0 0,0 2 0 0,0-4 0 15,-3 2-11-15,0 0 11 0,3 0 0 0,-3 2 0 16,0-2 0-16,0 0 0 0,-3 3 8 0,0-3-8 16,0 0 0-16,3 2 0 0,0 1 0 0,-3-1 0 15,6-2 0-15,-4 0 0 0,1 3 0 0,0-3 0 16,-3 2 0-16,3-4 0 0,-3 1 0 0,-3-1 0 16,0 2 0-16,0 0 0 0,0 0 0 0,0 0 0 15,-3-1 0-15,-3 1 0 0,-3 0 0 0,1 0 0 16,-1 3 0-16,-3-1 0 0,3-2 0 0,0 0 0 15,-6 0 0-15,3 0 0 0,-6 0 0 0,0 0 0 16,-3 0 0-16,4-3 0 0,-1-2 9 0,3 0-9 16,0-3 0-16,0 0 9 0,3 0-1 0,3-3 0 0,0-2 0 15,3-3 0-15,-3 2-8 0,6-2 12 0,1-2-12 16,2 2 12-16,0 0-12 0,2 0 0 0,1 0 0 0,3-2 8 16,0-1-8-16,3 0 8 0,3 1-8 0,0-3 8 15,6-1-8-15,0-2 0 0,-3 3 0 0,9-3 0 16,-7 0 0-16,1 1 0 0,0 1 8 0,0-1-8 15,3-1 0-15,-3-3 0 0,2 3 0 0,1 3 0 16,0-6 0-16,-3 6 0 0,-3-5 0 0,0 5 0 16,0-3 0-16,-3 2 0 0,-3 1 0 0,2 0 0 15,-5-3 0-15,0 3 0 0,-3 0 0 0,0-1 0 0,0 1 0 16,-3 0 8-16,0 2-8 0,-3-2 0 0,-3 0 0 16,0 2 8-16,-3 3-8 0,1-2 0 15,-4-1 0-15,-3 3 0 0,0 3 0 0,-3 0 0 0,0 2 0 16,0 0 0-16,3 3-14 0,0-2 5 0,7-1 9 15,-1 3 0-15,0 0 0 0,3 0 0 16,0 0-119-16,6 0-25 16,0 0-4-16,0 0-2 0</inkml:trace>
  <inkml:trace contextRef="#ctx0" brushRef="#br0" timeOffset="195899.87">12250 6609 403 0,'0'0'36'0,"0"0"-36"16,0 0 0-16,0 0 0 0,0 0 279 0,0 0 49 15,0 0 9-15,0 0 3 0,0 0-176 0,0 0-34 16,0 0-7-16,0 0-2 0,0 0-45 0,0 0-8 15,0 0-3-15,6-2 0 0,0-4-11 0,3 4-2 16,0-4-1-16,0 4 0 0,0-4-9 0,3 4-2 16,0-1 0-16,0 1 0 0,0-1-11 0,0 0-2 15,-1 1-1-15,4 2 0 0,-6-6-14 0,3 6-2 0,3-2-1 0,-3 2 0 16,0 2-9-16,0-2 8 0,3 6-8 0,0-6 8 16,-1 2 0-16,1 1-8 0,0 0 12 0,0 2-4 15,-3 0-8-15,0 0 0 0,-3 3 0 0,0-2 0 16,-3 2 0-16,-3 0 0 0,-3 2 0 0,0 1 0 15,-3-3 0-15,0 0 12 0,-6 5-4 0,3-3 0 16,-6 1-8-16,3 0 0 0,-3-1 0 0,0 1-11 16,-3 5 11-16,0-6 12 0,4 3-2 0,-1-2-1 15,0 0-9-15,0-1 12 0,3-2-12 0,0 0 12 16,0 0 0-16,3 0 0 0,-3 0 0 0,0-3 0 16,0 0-3-16,3-2 0 0,0-3 0 0,6 0 0 15,-3 5 3-15,3-5 1 0,0 0 0 0,0 0 0 16,0 0-13-16,0 0 0 0,9 0 0 0,0 6 0 0,0-1 0 15,0-2 0-15,-3 2 0 0,3-2 0 0,0 2 0 16,0 3 0-16,0-3-12 0,0 0 12 0,0 3-8 0,-3 0 8 16,6-2 0-16,-4 1 0 0,4 1 0 0,-6 0 0 15,0 0 0-15,3 0 0 0,-6 0 0 0,3 0 0 16,-6 0 0-16,0 3 0 0,-3-3 0 0,-3-3 0 16,0 3 0-16,0-3 0 0,-3 3 0 0,0 0 0 15,-2-3 0-15,2 1 0 0,-3 1 0 0,0-4 0 16,0 0 0-16,-3 2 0 0,3 0 0 0,-6-2 0 15,-3-3 0-15,1 3 0 0,-1 2 0 0,-3-5 8 16,0 0-8-16,0 0 0 0,-3 3 8 0,10-1-8 16,-1-4 0-16,3 2 0 0,0-3 0 0,0 3 0 15,3 0 0-15,0-3 0 0,3-2 0 0,3 2 0 0,0 1 0 16,6 2 0-16,0-8 0 0,0 2 0 16,3 1 0-16,3 0 0 15,0-3-45-15,0 3-15 0,-3-1-4 0,6 1-780 0,3 0-156 16</inkml:trace>
  <inkml:trace contextRef="#ctx0" brushRef="#br0" timeOffset="196334.87">13012 6543 1789 0,'0'0'39'0,"6"-5"8"0,-3 2 1 0,0-2 4 0,-3 5-42 0,3-3-10 15,-3 3 0-15,0 0 0 0,0 0 71 0,0 0 12 16,0 0 2-16,0 0 1 0,0 0-27 0,0 0-6 16,3 8-1-16,0 0 0 0,-6 3-7 0,0-3-1 15,-3 0-1-15,0 2 0 0,0 1-3 0,-2-3 0 16,-4 5 0-16,0-2 0 0,-3 4-6 0,3-1-2 15,0 2 0-15,-3-3 0 0,0 3 4 0,3-3 0 16,0 0 0-16,1 3 0 0,2-3-6 0,-3 0-1 16,6-2 0-16,0 0 0 0,3-3-11 0,0 2-2 15,3-2-1-15,0-3 0 0,3 3-6 0,0-2-1 16,-3-6 0-16,12 5 0 0,0 0-8 0,-1-2 10 0,1-6-10 16,6 3 10-16,0 3-10 0,6-6 12 0,-6 0-12 0,3-2 12 15,-4 3-12-15,4-1 12 0,-3 0-12 16,-3 1 12-16,0-1-12 0,3 0 0 0,-3 1 0 0,0 2 0 15,-1 0 0-15,-2 0 0 0,-3 0 0 0,0 2 0 16,-3-2-18-16,-6 0-6 0,0 0 0 0,6 8-1 16,-6-8-184-1,-3 8-37-15,3 0-7 0</inkml:trace>
  <inkml:trace contextRef="#ctx0" brushRef="#br0" timeOffset="196648.05">13280 6641 2257 0,'0'0'49'0,"0"0"11"0,0 0 1 0,0 0 3 0,0 0-51 0,-3 8-13 15,0 0 0-15,0 3 0 0,0-4 67 0,-3 4 10 16,0 5 3-16,-2 0 0 0,2 0-20 0,-6 5-3 15,0 0-1-15,-3 3 0 0,3-3-16 0,-3 3-3 16,3-3-1-16,-3 3 0 0,0-3-6 0,1 0-2 16,5-2 0-16,0 2 0 0,6-5-19 0,-3 0-9 15,3-1 8-15,0 1-8 0,0-2 0 0,0-4 0 16,0 3 0-16,3-2 0 0,0-1 0 0,0-2 0 16,0 0 0-16,0 0 0 15,3 0-128-15,0-2-25 0,3-1-5 0,-6-5-1 0</inkml:trace>
  <inkml:trace contextRef="#ctx0" brushRef="#br0" timeOffset="197801.25">12334 7657 345 0,'0'0'31'0,"0"0"-31"0,6-5 0 0,-6 5 0 15,0 0 275-15,0 0 49 0,0 0 9 0,0 0 3 16,3-6-172-16,-3 6-33 0,0 0-7 0,0 0-2 15,0 0-49-15,0 0-9 0,0 0-3 0,0 0 0 0,0 0-9 16,0 0-3-16,0 0 0 0,0 8 0 0,-3-2-8 16,-3 4-1-16,3 1-1 0,-6-1 0 15,0 1-11-15,-6 2-3 0,0 0 0 0,0 1 0 0,0-1 7 0,-2 3 0 16,2 2 1-16,0 1 0 0,6-6-12 0,-3 3-2 16,-3 0-1-16,3 0 0 0,-3 0-8 0,3-3-2 15,0 0 0-15,4 0 0 0,-1 1 13 16,3-4 3-16,0 1 0 0,3-1 0 0,3-2-12 0,0 0-3 15,0 3 0-15,3-6 0 0,6 0-9 0,0 1 8 16,-4-4-8-16,4 1 8 0,3 0-8 0,-3-3 0 16,-3 2 9-16,3-2-9 0,3 0 0 0,3 0 9 15,0 0-9-15,3-2 0 0,-3 2 0 0,2 0 0 16,-2-3 0-16,0 0 0 0,3 3 8 0,-3-2-8 16,3-1 0-16,-6 0 0 0,0 3 0 0,-1-2 0 0,-2-1 0 15,0 0 0-15,-9 3 0 0,9 0-16 0,-9 0 4 16,9 0 0-1,-9 0-178-15,9 3-35 0,-9-3-7 0,0 0-2 0</inkml:trace>
  <inkml:trace contextRef="#ctx0" brushRef="#br0" timeOffset="198066.68">12506 7885 2016 0,'0'0'179'15,"0"0"-143"-15,0 0-36 0,0 0 0 16,0 0 72-16,0 0 7 0,0 0 1 0,0 0 1 16,0 0 23-16,-6 5 5 0,0 0 1 0,4 3 0 0,-4 0-54 0,3 0-12 15,-3 3-1-15,0 2-1 0,0 0-4 0,3 3-1 16,-3 0 0-16,0 5 0 0,0 0-26 0,-3 0-11 16,3 0 8-16,0 1-8 0,3-1 8 0,-3-3-8 15,-3 3 8-15,6-2-8 0,-3-3 0 0,0 0 0 16,0-3 8-16,3 0-8 0,-3 0-12 0,3-2-4 15,3 0 0-15,0-3-1 16,3-1-167-16,-3-7-34 0,0 0-6 0</inkml:trace>
  <inkml:trace contextRef="#ctx0" brushRef="#br0" timeOffset="198989.01">12941 7628 576 0,'0'0'51'0,"0"0"-41"16,0 0-10-16,0 0 0 0,0 0 195 0,0 0 37 15,0 0 7-15,0 0 1 0,0 0-80 0,0-5-16 16,0 5-3-16,0 0-1 0,0 0-32 0,0 0-8 16,0 0 0-16,0 0-1 0,0 0-24 0,0 0-5 15,0 0-1-15,0 0 0 0,0 0-17 0,0 0-4 16,0 0-1-16,9 2 0 0,0 4-13 0,0-4-2 15,3-2-1-15,0 0 0 0,5 3 0 0,-2-3 0 0,3 0 0 0,-3 0 0 16,0 3-19-16,-3-1-4 0,6 1-8 16,3-1 12-16,-4 1-12 0,1 2 0 15,3 1 0-15,-3-1 0 0,0 0 0 0,-3 3 0 0,0 0 8 16,-4 0-8-16,1 0 0 0,-6 0 0 0,0 0 0 0,-3 5 0 16,0-2 0-16,-6 2 0 0,0 3 0 15,-3 0 0-15,-3-3 0 0,-2 5 9 0,-4-4-9 0,-3 4 8 16,-3-2-8-16,-3 0 0 0,0 0 0 0,0-3-11 15,7 0 11-15,-4 1 0 0,0-1 0 0,0 0 8 16,3 0 0-16,0-2 1 0,-2-1 0 0,5 1 0 16,0-6 1-16,6 3 0 0,-3-3 0 0,3 3 0 15,3-2-10-15,0-1 0 0,6-5 0 0,0 0 0 0,0 8 0 16,0-8 0-16,6 0 0 0,3 3 0 0,0-1 0 0,3 1 0 16,3 0 0-16,0-1 0 0,0-2 0 0,2 3 0 15,-2-1 0-15,0 1 0 0,-3 2 0 16,0-2 0-16,0 5 8 0,0 0-8 0,-3 0 0 0,0 0 0 15,0 5 0-15,-4-2 0 0,-2 2 0 0,0-3 0 16,3 4 0-16,-6-4 0 0,-3 6 0 0,0-3 0 16,0 3 0-16,-2-3 0 0,-1 1 0 0,0-1 0 15,3-3 0-15,-3 1 0 0,-6 0 0 0,0-3 0 16,0 0 0-16,-3-1 0 0,0-1 0 0,-3-1 0 16,-2 0 0-16,2 1 0 0,-3-4 0 0,0 4 0 15,-3-6 0-15,3 0 0 0,-5 0 27 0,2 0 3 16,-3-6 1-16,3 4 0 0,-6-4-31 0,4-2 8 15,2-2-8-15,3-1 0 0,-3 1 0 0,6-4 0 16,3 1 0-16,3 0 0 0,4 0 0 0,-1-3 0 0,6 3 0 0,3 2 0 16,3-2 0-16,0 2 0 0,3 3 0 0,2 0 0 31,4 0-80-31,0 3-20 0,3 0-3 0,3 0-776 0,-3 5-155 0</inkml:trace>
  <inkml:trace contextRef="#ctx0" brushRef="#br0" timeOffset="205180.22">12122 9065 403 0,'6'0'36'0,"-6"0"-36"16,0-6 0-16,3 6 0 0,0-2 224 0,-3-1 37 0,3 0 8 0,-3 1 2 15,0 2-102-15,0-3-20 0,3 3-4 0,-3-3-1 16,0 3-35-16,3-2-7 0,0-3-2 0,3-1 0 16,0 4-48-16,0-4-9 0,3 1-3 0,0 2 0 15,3-2 0-15,0 2-1 0,3-2 0 0,3 2 0 16,-4-2-14-16,7 3-2 0,-3-1-1 0,3 3 0 16,-3-5 4-16,-3 2 1 0,3 6 0 0,-4-3 0 15,1-3-27-15,-3 6 0 0,3-3 0 0,0 2 0 16,-3 1 0-16,-3 2 0 0,6-2 0 0,-9 2 0 15,3 0 0-15,-3 3 0 0,-4 0 0 0,1-2 0 16,3 2 0-16,-6-3 0 0,0 3 0 0,-3 2 0 16,0-2 0-16,-2 3 0 0,-4 2 0 0,0 0 0 15,-3 1 12-15,3-1-4 0,0 0 0 0,-3 0 0 16,3-2-8-16,-3-1 0 0,0 1 0 0,3 0 0 16,-3-1 8-16,3-5-8 0,-2 3 8 0,-1 0-8 0,6-2 11 15,-3-1-3-15,0 0-8 0,6-2 12 0,-3-1-12 0,3 1 9 16,3-3-9-16,0 0 8 0,0 0-8 0,0 0 0 15,0 0 0-15,0 0 0 0,0 0 0 0,3 3 8 16,6-1-8-16,0 1 0 0,0 0 0 0,0-1 0 16,0-2 0-16,2 3 0 0,-5 2 0 0,6-2 0 15,-3 0 8-15,0 2-8 0,0 0 0 0,3 0 0 16,-3 1 0-16,0 2 0 0,0 0 0 0,0 0 0 16,-3-3 0-16,3 5 0 0,0 1 0 0,-6-3 0 15,-3 3 0-15,3-4 8 0,-1 7-8 0,-2-4 0 16,-2 1 0-16,-4 2 0 0,3-5 0 0,-3 3 0 15,-3-1 0-15,0 3 0 0,0-2 0 0,0 0 0 16,-3-1 8-16,0-2-8 0,0 0 0 0,-3 0 0 16,-3 3 9-16,1-1-9 0,-4-5 0 0,0 3 8 0,-3-2-8 15,0-4 0-15,0 1 0 0,4-3 9 16,2 0-9-16,3 0 0 0,-3-3 10 0,3-2-10 0,0 0 8 16,3-1-8-16,0 1 0 0,4 0-14 0,2-3 2 0,0 3 0 15,3-1 12-15,3 6 0 0,0 0 0 0,0 0 0 16,3-5-22-16,3 0-2 0,3 2 0 0,-1-2 0 15,-2 0-208 1,6 2-41-16</inkml:trace>
  <inkml:trace contextRef="#ctx0" brushRef="#br0" timeOffset="205925.06">12849 8983 1378 0,'0'0'61'0,"0"0"13"0,0 0-59 16,0 0-15-16,0 0 0 0,0 0 0 0,0 0 84 0,0 0 15 15,0 0 2-15,0-6 1 0,0 1-14 0,3 0-4 16,3-1 0-16,-3 4 0 0,3-3-26 0,2 2-6 0,1 0 0 0,0 1-1 16,6-1-11-16,-3-2-3 0,3 2 0 0,0 0 0 15,3 1-4-15,3-1-1 0,-1 3 0 0,1-3 0 16,-6 1-24-16,3-1-8 0,0 0 0 0,0 3 0 16,0 0 0-16,-4 0-17 0,4 3 1 0,-3-3 1 15,-3 3 15-15,0-1 0 0,-3 4 0 0,-3-1 0 16,-6-5 0-16,3 8 0 0,-3 3 0 15,0-4 0-15,-3 7 8 0,-3-4-8 0,0 1 9 16,0-1-9-16,-6 6 23 0,3-5-2 0,-6-1 0 0,3-2 0 16,-2 6 24-16,2-1 5 0,3-5 1 0,0 5 0 15,-3-2-25-15,3-3-5 0,-3-1-1 0,3 4 0 16,0-3-3-16,0-3-1 0,6 3 0 0,3-8 0 16,-6 6-6-16,6-6-2 0,0 0 0 0,0 0 0 0,3 7 10 0,0 1 2 15,3-2 0-15,0-1 0 0,3 3-20 0,0-5 0 16,-3-1 0-16,3 1 0 0,-3 2 0 15,3 0 0-15,3-2 0 0,-3 2 0 0,0 1-11 16,2 2-5-16,-2-3-2 0,0 3 0 0,0 0 18 16,-3 2 0-16,0-2 0 0,0 3 0 0,-6-3 0 15,6 2 0-15,-3 1 0 0,-3 0 0 0,0-1 0 16,0 3 0-16,-3-2 0 0,3 0 0 0,-3 2 0 16,-3-3 0-16,3 1 0 0,-6 0 0 0,3-1 0 0,0 3 0 15,0-2 0-15,-3 0 0 0,1-1 18 0,-1 1-2 16,3-1-1-16,-3 1 0 0,0-3-15 0,-6 2 0 15,3-2 0-15,-3 3 0 0,-3-3 0 0,3 2 0 16,-2-2 0-16,-1 0 0 0,3-2 0 0,0-4 0 16,-3 1 0-16,3 0 0 0,0-6 0 0,0 0 14 15,3-2-4-15,1 0-1 0,-1-3-1 0,0 2-8 16,0-2 12-16,3 3-4 0,0 0-8 0,0 2 10 16,3 1-10-16,-3-4 10 0,6 1-10 0,-3 0 0 0,3 2 0 15,0 0 8-15,3-2-8 0,0 5 0 0,0 0 0 16,0 0-898-16,3-5-177 0</inkml:trace>
  <inkml:trace contextRef="#ctx0" brushRef="#br0" timeOffset="211165.28">12122 10605 576 0,'18'-3'25'0,"-15"3"6"0,-3 0-31 0,3 0 0 0,-3 0 0 0,0 0 0 16,0 0 277-16,0 0 50 0,0 0 9 0,0 0 3 15,0 0-207-15,0 0-40 0,0 0-9 0,0 0-2 16,0 0-9-16,0 0-3 0,0 0 0 0,-6-5 0 0,6-1-17 0,0 1-3 16,0-3-1-16,3 3 0 0,0-1-8 0,0 1-1 15,-3 0-1-15,0-3 0 0,3 3 2 0,3-6 0 16,-3 0 0-16,6 1 0 0,3-1 3 0,0 1 1 15,0-1 0-15,3 1 0 0,3-4-31 0,-4 1-5 16,4 0-8-16,3 0 11 0,-6-1 1 16,0 4 0-16,3-1 0 0,-6 1 0 0,0 2-12 0,-1-3 12 15,1 3-12-15,0 0 12 0,0 3-12 0,-3 0 8 16,3-1-8-16,0 4 8 0,-3 2-8 0,3 0 0 16,-3 0 0-16,3 0 0 0,-4 2 0 0,4 1-9 15,-3 5 9-15,0-3 0 0,0 1 0 0,-3 2 0 16,0 2 0-16,0 1 9 0,0-1-1 0,-3 1-8 15,0 2 12-15,-3 0-4 0,0 3-8 0,-3 3 12 16,3-1-12-16,-3 1 12 0,-6-1-12 0,3 1 0 16,-3 2 0-16,0 0 8 0,0 0-8 0,0 0 0 0,0 1 0 15,-2 1 0-15,-1-1 0 0,0 1 8 0,0-1-8 16,0 4 0-16,-3-5 20 0,0 0-2 0,-3 6 0 0,-3-3 0 16,-2-3-18-16,-4 0-17 0,-3 3 3 0,3-6 1 15,-2 1 13-15,5-3 0 0,3 0 0 0,0-3 0 16,-3-3 0-16,6 1 0 0,-2-3 0 0,2-3 0 15,0 0 8-15,6-2-8 0,-3-3 0 0,3 0 0 16,3-3 8-16,3 3-8 0,0-5 0 0,3 0 0 16,3-3 0-16,0 0 0 0,3 0 0 0,3 0 0 15,-3 0 0-15,6-2 10 0,0 2-10 0,0 0 12 16,3 0-12-16,0 0-12 0,0 0 2 0,3 0 1 16,-3 3 9-16,-1-1 0 0,1 4 0 0,0-1 0 15,-3-2 0-15,-3 2 11 0,0 3-3 0,3 3 0 0,0-3-8 16,-3 5-11-16,3-2 3 0,0-1 0 0,0 4 8 0,0-4 0 15,0 4 0-15,-1 2 0 0,1-6 0 0,3 4 0 16,-3 1 0-16,0 1 0 0,0-2 8 0,0-4-8 16,3 4 10-16,-3-1-10 0,-3-2 10 0,6-1-10 15,-3 1 10-15,3-3-10 0,-1 0 8 0,-2 0-8 16,0 3 0-16,0-6 9 0,3 3-9 0,0-5 0 16,-3 5 0-16,3-6 8 0,-3 1-8 0,3 2 0 15,0-2 0-15,3 2 0 16,-7-2-67-16,7 0-18 0,-3 2-4 0,0-2-807 15,0 0-160-15</inkml:trace>
  <inkml:trace contextRef="#ctx0" brushRef="#br0" timeOffset="211567.04">13012 10300 1954 0,'0'0'87'0,"0"0"17"16,0 0-83-16,0-5-21 0,0 0 0 0,0 5 0 15,0 0 96-15,0 0 14 0,0 0 3 0,0 0 1 16,-9 5-42-16,4 3-8 0,-1 0-1 0,0 0-1 0,-3 5-17 0,0 0-3 16,0 0-1-16,-3 3 0 0,0 0-13 0,3 3-2 15,-3 2-1-15,0-3 0 0,0 1 14 0,3-1 2 16,-2 1 1-16,-1-3 0 0,3 2-16 0,3-2-3 15,0 0-1-15,0-3 0 0,0-2 6 0,3 2 2 16,0-2 0-16,3 2 0 0,-3-2-18 16,6-4-4-16,-3 1-8 0,3 0 12 0,3 0-12 0,3 0 8 15,-3-2-8-15,3 1 0 0,3-4 11 0,-1-3-11 16,4 0 12-16,0 0-12 0,0-3 0 0,3 1 0 16,0 2 0-16,-3-3 0 0,3 3 0 0,-4-2 0 15,4-1 0-15,-6 0 0 0,3 3-11 0,-6-2-5 16,-3 2-2-16,-6 0 0 15,0 0-76-15,6 2-15 0,0 1-3 0,3-3-1 16,-9 0-123-16,0 0-24 0,9 8-4 0,-9-8-691 0</inkml:trace>
  <inkml:trace contextRef="#ctx0" brushRef="#br0" timeOffset="211859.09">13233 10475 1900 0,'0'0'169'0,"0"0"-135"0,0 0-34 0,0 0 0 16,0 0 129-16,0 0 19 0,-6 5 4 0,0 0 1 15,0 3-37-15,0 3-8 0,3 0-2 0,-3 2 0 16,0 0-41-16,-3 6-8 0,3-6-1 0,-3 5-1 16,0 3-13-16,3 1-2 0,-3 1-1 0,0 4 0 15,3 2-23-15,-2 0-5 0,-1-2-1 0,3 2 0 16,0-3-30-16,3-2-5 0,-3 0-2 0,0 0 0 0,3-3 27 0,3 0 0 15,-3-5 0-15,0 0 0 0,3-3 0 0,0 0 0 16,0-2 0-16,0-1 0 0,3 3 0 0,-3-5 0 16,0-5 0-16,0 2 0 15,3 3-108-15,3-5-16 0,-3-3-3 0,-3 0-717 16,0 0-144-16</inkml:trace>
  <inkml:trace contextRef="#ctx0" brushRef="#br0" timeOffset="-210011.29">14864 9999 576 0,'-6'5'25'0,"6"-2"6"0,3 2-31 0,-3 0 0 0,0-2 0 0,-3 2 0 16,3 0 62-16,0 1 6 0,0-4 2 0,0 6 0 15,0-2-2-15,0 1 0 0,0-1 0 0,0 2 0 16,-3 0-19-16,3 0-4 0,0 0-1 0,0-1 0 16,-3 1-6-16,0 3-2 0,3-3 0 0,0 2 0 15,0-2-5-15,0 3-2 0,-3 0 0 0,3-1 0 16,0-2 2-16,0 3 0 0,0-1 0 0,-3-2 0 16,3 0-7-16,0 3 0 0,0-3-1 0,0 0 0 15,0 0-7-15,3 5-2 0,-3 0 0 0,0 6 0 16,0-4-5-16,0 4-1 0,0-1 0 0,0 1 0 0,3-1 6 15,-3 1 1-15,0-3 0 0,0 0 0 0,0 0-3 16,0 0-1-16,0-3 0 0,-3 3 0 16,3-3 1-16,0 0 0 0,-3-2 0 0,3 2 0 0,0 0-1 0,0-2 0 15,-3-1 0-15,3 1 0 0,-3 2-11 0,3-2 10 16,-3 2-10-16,3-3 10 0,-3 1-10 0,0 0 8 16,3 2-8-16,-3-3 8 0,0 4-8 0,3-4 0 15,-3 4 0-15,3 1 0 0,0-1 0 0,-3 1 8 16,3 1-8-16,-3 0 8 0,3-3-8 0,-3 3 0 15,3 0 0-15,-3 0 0 0,3-3 8 0,0 3-8 16,0-3 8-16,-3 1-8 0,3-4 0 0,0 1 0 16,0-1-9-16,0 1 9 0,-3 2 0 0,3-2 0 15,0 2 0-15,-3-2 0 0,0-1 8 0,3 1 9 16,0 2 2-16,0 0 0 0,0-5-19 0,-3 3 0 0,3-3 0 0,0 2 0 16,-3-2 0-16,3 5 0 15,-3 1 0-15,3-1 0 0,0 0 0 0,-3 3 0 0,3 0 0 16,-3 2 0-16,3-2 0 0,-2 3 10 0,-1 2-10 15,0 0 8-15,3-2-8 0,0-1 0 0,-3-2 0 16,0 0 0-16,0 2 0 0,3-2 0 0,0-5 11 16,-3 5-11-1,0 0-16-15,0-3-8 0,3-5-3 0,0-3 0 16,-3 3 27-16,3 5 0 0,0-2 0 0,0-1 0 0,0 1 0 16,0 2 0-16,-3 0 0 0,3-2 0 0,0-3 20 0,0 5 8 15,-3 0 3-15,0 1 0 0,3-4-12 0,0 1-3 0,-3 2 0 0,0 3 0 16,3 0-1-16,-3 2-1 0,3-2 0 0,0 3 0 15,-3-1-14-15,0 1 8 0,3-1-8 0,0-2 0 16,-3 0 8-16,0 0-8 0,3-3 0 0,-3 3 9 16,3-3-9-16,-3 1 0 0,3-1 0 0,0 0 0 15,-3 0 0-15,3 0 0 0,0 1 0 0,-3-1 0 0,3-5 0 16,0 2 0-16,-3 1 0 0,3 0 8 0,0 2-8 16,-3-3 0-16,3 1-10 0,-3 2 10 15,3 0 0-15,0 1 0 0,-3 2 11 0,0 2-3 0,3-2-8 0,-3 2-10 16,3 4 10-16,-3-4-13 0,3 3 13 0,-3-2 13 15,3-3-2-15,0 2-1 0,0 1-10 16,0-3 0-16,0-1 0 0,0 4 0 0,0-3 0 0,0-3-14 16,-3 6 3-16,0-6 1 0,3-3 18 0,0 1 3 15,-3 2 1-15,3 0 0 0,0-2-12 0,0 2 0 16,-3 1 0-16,3 1 0 0,0 1 0 0,-3 3 0 16,3 2 0-16,0 0 0 0,-3-2 0 0,0 2 8 15,3 3-8-15,-3-3 0 0,3-3 0 0,-3 1-19 16,3-3 3-16,0 0 1 0,0-1 27 0,-3-1 4 0,3-1 2 15,0 0 0-15,0 0-10 0,0 1-8 0,-3 1 9 16,3-1-9-16,0-1 10 0,0 0-10 0,0 0 10 16,0 1-10-16,0-4 10 0,-2-2-10 0,2 3 10 15,0 2-10-15,-3-2 12 0,3 2-4 0,-3 0-8 16,3 3 12-16,0 0-2 0,-3 2-1 0,3 1 0 16,0 2 0-16,0 0 6 0,-3-2 1 0,0-1 0 15,3 1 0-15,0-3-8 0,-3-3 0 0,3 3-8 0,3-3 12 16,-3 0-12-16,-3 0 8 0,3 6-8 0,0-3 0 15,0-6 0-15,0 4 8 0,0-1-8 0,0 3 0 16,0-3 0-16,0-3 0 0,0 1 0 0,0 5 0 16,0 2 0-16,0 1 0 0,-3-3 8 0,3 0-8 15,-3 2 0-15,3 3 0 0,-3 1 0 0,3 1 0 16,0 4 0-16,-3-6 0 0,3 0 0 0,0 0 0 0,-3 1 8 16,0-4-8-16,3-2 0 0,0 0 9 0,-3 2-9 15,3-2 0-15,0-3 0 0,0-2 8 0,0 2-8 16,0 0 0-16,0 1 0 0,0 2 0 0,0-1 0 15,0-4 0-15,0 0 0 0,0-3 0 0,0 2 0 0,-3 3 0 16,3 1 0-16,0-1 0 0,0 8 0 16,0 0 0-16,0 3 0 0,-3 0 0 0,3 0 0 15,0-1 0-15,-3-1 0 0,3-1 0 0,-3-3 0 16,3 1 0-16,-3-3 0 0,0 0 0 0,3-3 0 16,0 3 8-16,-3-3-8 0,3 0 0 0,0 0 0 0,-3-2 0 15,0-1 0-15,0 4 0 0,3-1 0 0,0-2 0 16,-3 2 0-16,3-3 0 0,-3 4 0 0,0 1 0 15,3 1 0-15,-3 0 0 0,3 0 0 0,-3 3 8 0,0-1-8 16,3 3 0-16,-3-2 0 0,3-3 0 0,-3 2 0 0,0 1 0 16,0-3 0-16,3 2 0 15,-3-5 0-15,3 3 0 0,0-3 0 16,-3 1 0-16,0-1 0 0,3-3 0 0,-3 4 0 0,0-1 0 0,0 0 0 16,0 0 0-16,0 1 0 0,3-1 0 0,0-3 0 0,0 4 0 15,-2-1 0-15,-1 0 0 0,0 6 0 16,3-1 0-16,-3 1 0 0,3-1 0 0,0 3 0 0,0 1 0 0,0-1 0 15,0-3 0-15,-3-2 0 0,3 3 0 0,0-1 0 16,0-2 0-16,0-3 0 0,0 0 0 0,3 1 0 16,-3-4 0-16,-3 1 0 0,3-1 0 0,0 4 0 0,0-6 0 15,0-8 0-15,0 8 0 0,0 5 0 0,0-3 0 16,0-10 8-16,-3 8-8 0,3 11 0 16,0-6 0-16,-3-2 0 0,3 5 0 0,-3 2 0 0,0 1 0 15,3-1 0-15,-3 1 0 0,3-1 0 0,-3 1 0 16,3 2 0-16,-3 0 0 0,3 0 0 0,-3 3 0 15,3-3 0-15,0-2 8 0,0-6-8 0,0 0 0 16,0 6 0-16,0-3 0 0,0-3 0 16,0-3 0-16,0-2 9 0,0 0-9 0,0 3 0 0,0-3 0 15,0 0 0-15,0 0 8 0,-3 5-8 0,3 0 0 16,0 0 0-16,0-2 0 0,3-3 0 0,-3 0 0 0,0 0 0 0,0 2 0 16,0 6 0-16,0 0 0 0,0 0 0 15,-3 2 0-15,3-4 0 0,0 2 0 0,0 5 0 0,0-3 8 16,-3 1-8-16,3-3 0 0,0 2 0 0,0-2 0 15,0 0 0-15,-3 0 0 0,3-3 0 0,0 0 0 16,0 0 0-16,-3-2 0 0,3 0 0 0,0 2 0 16,0-3 0-16,0 1 0 0,0 0 0 0,0-1 0 15,-3-2 0-15,3 3 0 0,-3-1 0 0,3-10 0 16,0 0 0-16,-3 8 0 0,0 3 0 0,3-1 0 16,0-10 28-16,0 8 0 0,0 3 1 0,0-1 0 15,3-2-46 1,-3 3-10-16,-3-6-1 0,3 3-1 0,-3 0 29 0,3 0 0 0,0 0 0 0,0 0 0 15,0-3 0-15,0 3 0 0,0 0 0 0,3 0 0 16,-3-3 0-16,0 3 0 0,0-8 0 0,-3 8 0 16,3 0 0-16,-3-3 0 0,3-5 0 0,0 0 0 0,0 0-12 0,0 0 12 15,-6 3-13-15,6-3 5 16,0 0-94-16,0 0-18 0,-3 3-4 0</inkml:trace>
  <inkml:trace contextRef="#ctx0" brushRef="#br0" timeOffset="-208764.65">14813 9803 172 0,'0'0'16'0,"0"0"-16"16,3-5 0-16,3 2 0 0,0-2 215 0,-6 5 40 15,0 0 8-15,6-3 1 0,-6 3-104 0,0 0-20 16,0 0-5-16,0 0-1 0,0 0-41 0,0 0-8 16,0 0-1-16,0 0-1 0,0 0-26 0,0 0-5 15,0 0 0-15,-6 5-1 0,3 3-4 0,-3 0-1 16,-3 0 0-16,3 5 0 0,-3 1-26 0,0-1-4 16,-2 3-2-16,2-1 0 0,-3 1-1 0,3 3 0 15,-3-1 0-15,0 1 0 0,0-1-5 0,0-2 0 16,3 0-8-16,0 0 12 0,3-3-4 0,-3-2-8 15,6-3 11-15,-3 0-11 0,3-6 18 0,3 1-3 16,0-3-1-16,0 0 0 0,0 0-6 0,3-5-8 16,0-3 11-16,3 0-11 0,0-3 8 0,3-2-8 0,-3-3 0 15,3 0 0-15,3 0 8 0,3 1-8 0,-3-4 0 0,0 3 0 16,6 0 10-16,-3-2-2 0,2-3 0 0,1 2 0 16,-3 1-8-16,0 2 0 0,0-3-12 0,0 3 12 15,-3 3 0-15,0 2 0 0,-1 1 0 0,-2-1 0 16,-3 1 0-16,0 2 0 0,0 3 0 0,-3-1 0 15,-3 6 0-15,0 0 0 0,0 0 0 0,0 0 0 16,0 0 20-16,0 0 8 0,0 0 1 0,0 0 1 16,0 0-3-16,0 0-1 0,0 0 0 0,0 0 0 15,0 0-12-15,0 0-2 0,6 8-1 0,-3-3 0 16,3 3-11-16,-3 3 12 0,-3-3-12 0,3 2 12 0,0 1-12 16,0 2 10-16,0 1-10 0,-3-1 10 0,3 0-1 15,0 0 0-15,-3 3 0 0,0 0 0 0,0-3-1 16,3 0-8-16,0 3 12 0,0 0-4 0,0 0-8 15,0-3 0-15,3 1 9 0,-3-1-9 0,3-3 0 0,-3 4 0 16,3-4 0-16,0 1 8 0,0-1-8 0,-3-2 0 16,2 0 0-16,-2-3 8 0,-3-5-21 0,3 8-4 15,3 0-1-15,-6-8-817 16,0 8-163-16</inkml:trace>
  <inkml:trace contextRef="#ctx0" brushRef="#br0" timeOffset="-207696.22">14248 9178 1206 0,'0'0'53'0,"0"0"11"0,0 0-51 0,0 0-13 0,0 0 0 0,0 0 0 16,6 6 110-16,-6-6 19 0,0 0 4 0,3 5 1 15,-3-5-54-15,9 0-12 0,-4 0-1 0,1 0-1 16,3-3-16-16,0 1-3 0,0-1-1 0,3-2 0 16,0-1-1-16,0-1 0 0,3-4 0 0,0 3 0 15,0-3-36-15,-3 1-9 0,-1-1 0 0,1 1 0 16,0-1 0-16,3 3 0 0,0-2 0 0,-3-4 0 0,0 4 12 16,0-3-4-16,0-1 0 0,-3 4 0 15,-3-4-8-15,-1 4 0 0,1-3 0 0,0-1 0 0,-6 4 0 16,0-1 12-16,0 3-2 0,0-2 0 0,-6 4 0 15,0 1 0-15,3 0 0 0,-5 2 0 0,2 1 3 0,-3 2 1 16,-3 2 0-16,0 1 0 0,-6 5 8 0,6 0 2 16,0 0 0-16,0 5 0 0,-3-2-9 0,1 2-2 15,-1 8 0-15,0-3 0 0,0-2-4 0,3 3-1 16,-3-1 0-16,0 4 0 0,6 1-8 0,-3-4 8 16,0 2-8-16,1-2 8 0,2 2-8 0,0-3 0 15,0-2 0-15,0 3 0 0,3-6 0 0,0 3 0 16,3-3 0-16,-3 0 0 0,3-5 0 0,-3 5 0 15,3-2 0-15,0-3 0 0,3 0 0 0,0-6 0 16,0-2 0-16,0 0 12 0,0 0-12 0,0 0 0 0,0 0 0 16,0 0 0-16,0 0 0 0,0 0 8 0,0 0-8 15,0 0 0-15,6-2 0 0,3-3 0 0,-3-3 0 16,3 2 0-16,-3 1 0 0,3-3 0 0,0 0 8 16,3 3-8-16,-3-3 0 0,-1 3 0 15,4-1 0-15,-3 1 0 0,-3 0 0 0,3 2 0 0,-3 0 0 0,3 3 0 16,-6-2 0-16,3 2 0 0,0 2 0 0,-3-2 0 15,-3 0 0-15,3 6 0 0,0-4 0 0,0 4-11 16,0 2 11-16,-3-3 0 0,0 3 0 0,0-3 0 16,0 0 0-16,0 3 0 0,0-2 8 0,0 2-8 15,0-3 28-15,0 0 0 0,0-5 1 0,0 5 0 0,-3 3-21 16,6-2-8-16,-3-1 0 0,0 3 0 0,3-3 8 16,-3-5-8-16,0 0 0 0,3 8 0 0,3-3 10 0,0 1-10 15,0-4 10-15,0 1-10 0,0 0 0 16,2-1 0-16,-2-2-11 0,3 0 11 15,0-2-236-15,-6-1-39 0</inkml:trace>
  <inkml:trace contextRef="#ctx0" brushRef="#br0" timeOffset="-207228.46">14593 9345 518 0,'0'0'46'0,"0"0"-37"16,0 0-9-16,0 0 0 0,0 0 262 0,-6 5 50 16,0 1 11-16,-3-1 1 0,3 0-156 0,0 1-31 0,0 1-6 0,0-1-2 15,0 2-56-15,-3 2-11 0,3 4-2 0,-2-1-1 16,2 0-19-16,0-2-4 0,0 2-1 0,3-3 0 16,-3 4-11-16,0 1-1 0,0-1-1 0,3 2 0 15,0-1-9-15,0 1-1 0,-3 0-1 0,3-3 0 16,0 3-11-16,-3-2 0 0,0 1 9 0,0 1-9 15,0 0 0-15,0-3 0 0,-3 1 0 0,6-1 8 16,-3 0-8-16,3 0 0 0,3 1 0 0,0-4 0 16,-3-2 0-16,0 0 0 0,-2 3 0 0,2-3 8 15,0-1-8-15,-3-1 0 0,0-1 0 0,0 0 0 16,6-5 22-16,-6 3 0 0,0 2 0 0,6-5 0 16,0 0-22-16,-9 0 0 0,3 0 0 0,6 0 0 15,-6 0 14-15,-3-5-2 0,6 0 0 0,-3-3 0 0,3 0-12 16,0 0 11-16,3 0-11 0,0 0 10 0,0 0-10 15,3 0 8-15,-3 0-8 0,3-2 8 0,3 2 0 0,-3 0 0 16,3 0 0-16,0 0 0 0,0 0 0 0,3-3 0 16,0 3 0-16,0-2 0 0,3-1-8 0,-1-2 0 15,-2 0 0-15,3 0 0 0,0-1 0 0,3-2 0 16,-3 1 0-16,3 1-11 0,0-2 0 0,0 3 0 16,0 0 0-16,-4 0 0 15,1 2-128-15,0 1-25 0,-3-1-6 0</inkml:trace>
  <inkml:trace contextRef="#ctx0" brushRef="#br0" timeOffset="-207025.89">14650 9147 1094 0,'0'0'48'0,"-3"-3"11"16,0-2-47-16,3 5-12 0,0 0 0 0,-3-3 0 0,0-2 256 0,3 5 48 0,0 0 11 0,0 0 1 15,-3-6-200-15,3 6-40 0,0 0-8 0,0 0-1 16,0 0-50-16,0 0-9 0,0 0-8 0,0 0 9 16,0 0-84-16,0 0-17 0,0 0-3 0,0 0-916 15</inkml:trace>
  <inkml:trace contextRef="#ctx0" brushRef="#br0" timeOffset="-206749.51">14828 8901 1440 0,'0'0'64'0,"0"0"12"0,0 0-60 0,-6-3-16 16,0 0 0-16,3 1 0 0,3 2 184 0,0 0 35 16,0 0 6-16,0 0 2 0,0 0-118 0,0 0-23 15,0 0-5-15,0 0-1 0,0 8-26 0,3 0-6 16,3-1 0-16,0-1-1 0,3-1-31 0,-3 0-5 15,3 3-2-15,-3 0 0 0,3-2 9 0,-3 1 2 16,0-1 0-16,0 2 0 0,0-3-20 0,0 3 0 16,-3-3 0-16,0 3-9 0,2-3 9 0,1 3 11 15,0-2-3-15,0-1 0 16,-3 0-78-16,0 1-16 0,-3-6-3 0,0 0-1 16,0 0-131-16,0 0-27 0</inkml:trace>
  <inkml:trace contextRef="#ctx0" brushRef="#br0" timeOffset="-206510.16">14780 9078 403 0,'0'0'36'0,"0"0"-36"0,-2-3 0 0,-4 1 0 15,0-1 289-15,3-2 51 0,3-1 11 0,0 6 1 16,0 0-168-16,0 0-33 0,0 0-7 0,3-5-2 16,3 0-63-16,-6 5-13 0,6-6-2 0,-1 4-1 15,4-3-23-15,0 2-4 0,0 0 0 0,0-2-1 0,3 0-14 16,0 2-2-16,0 0-1 0,-3 1 0 15,0-1-18-15,0 0 0 0,3 1 0 0,-3-1 0 0,2 0 28 0,-2-2 3 16,0 3 0-16,3-1 0 0,-3 0-39 0,0 1-8 16,0-1-2-16,0-2 0 15,0 2-34-15,0 0-6 0,-3 1-2 0,-6 2 0 16,0 0-180-16,0 0-36 0</inkml:trace>
  <inkml:trace contextRef="#ctx0" brushRef="#br0" timeOffset="-206256.84">14786 8951 518 0,'0'0'46'0,"0"0"-37"16,0 0-9-16,0 0 0 0,0 0 260 0,0 0 51 16,0 0 9-16,0 0 3 0,0 0-163 0,0 0-33 0,0 0-7 15,0 0 0-15,0 0-53 0,6 3-11 16,3-1-1-16,-3 1-1 0,3-1-23 0,0 1-5 0,0 0-1 0,3-1 0 15,0 1 0-15,-3 0 0 0,-3 2 0 0,3-2 0 16,3-3-25-16,-3 2 0 0,-4 1 8 0,4-3-8 16,0 0 0-16,0 0-14 0,3 0 3 0,-3 0 1 15,0 0-113-15,0 0-22 0,0 0-5 0,0-3-486 16,0-2-96-16</inkml:trace>
  <inkml:trace contextRef="#ctx0" brushRef="#br0" timeOffset="-206060.36">14998 8871 288 0,'0'0'25'0,"0"0"-25"16,0 0 0-16,0 0 0 0,0 0 316 0,0 0 59 16,-9 3 11-16,9-3 2 0,-9 5-192 0,3 1-40 15,-3-1-7-15,0 3-1 0,3 0-49 0,-3 2-10 16,0 4-1-16,0-1-1 0,3 0-28 0,-3 3-6 16,1 0-1-16,-1 2 0 0,0-4-22 0,3 2-5 15,-3-3-1-15,6 3 0 0,0-3-12 0,0 0-4 16,0 0 0-16,3-2 0 0,3-1-8 0,-3 1-11 15,0 0 3-15,6-3 0 16,3 0-196-16,-3-3-40 0</inkml:trace>
  <inkml:trace contextRef="#ctx0" brushRef="#br0" timeOffset="-204250.07">14450 16124 345 0,'0'0'15'0,"0"0"4"0,0 0-19 0,0 0 0 16,0 0 0-16,0 0 0 0,0 0 72 0,0 0 10 16,0 0 2-16,0 0 1 0,3 0-51 0,0 0-10 15,3-3-3-15,-3 0 0 0,3 3-4 0,0 0-1 16,0 0 0-16,0 0 0 0,0 0 17 0,0 0 3 15,3 0 1-15,-3 3 0 0,0-3 2 0,2 3 0 16,-2-3 0-16,6 0 0 0,0 0-14 0,0-3-2 16,-3 3-1-16,0 3 0 0,3-3-9 0,-3 5-1 15,3-2-1-15,-3-1 0 0,0-2-11 0,2 0 8 16,1 0-8-16,0 0 8 0,3-2 13 0,-3 2 3 0,3-3 0 16,3 3 0-16,6 0-4 0,2 0-1 0,4 0 0 15,0-3 0-15,3 3-19 0,-1-2 0 0,7 2 8 0,-3-3-8 16,0 0 9-16,-4 1-1 0,1-1-8 0,-3 0 12 15,0 1-12-15,2-1 0 0,10 1 0 0,0-4 0 16,2 1 0-16,1 5 0 0,3-3 0 0,-1 1 0 16,-2 2 0-16,-3-3 0 0,-1 3 9 0,7-3-9 15,-1 3 9-15,1-2-9 0,0 2 10 0,-1 0-10 16,1-3 0-16,-3 3 0 0,2 3 0 0,-2-3 0 16,0 2 11-16,2 4-11 0,4-9 12 0,-1 3-12 15,1 3 12-15,3-1-12 0,-4 1 12 0,4-3-12 16,-4 0 10-16,7 3-10 0,2-1 8 0,-2-2-8 15,0 0 10-15,-1-2-10 0,1 4 12 0,-4-2-12 0,1-2 0 16,-1 2-9-16,7-3-1 0,-1 3 0 0,1 0 34 16,2-3 6-16,1 3 2 0,-1 0 0 0,-2-2-16 15,3 2-4-15,2-6 0 0,1 4 0 0,11-1 10 16,-6 0 2-16,1 3 0 0,-4-2 0 0,4-1-16 16,-1 1-8-16,1 2 8 0,-1-3-8 0,-6 0 12 0,7 3-1 15,2 3-1-15,1-6 0 0,-1 3-10 0,1 0 10 16,-4 0-10-16,0 0 10 0,7 0-10 0,-1 0 0 15,1 0 0-15,-4 0 8 0,-3 3 0 16,4-3-8-16,8-3 12 0,-2 3-4 0,2-2-8 0,-9 2 0 16,-5 0-10-16,5 0 10 0,7-3 0 0,-1 0 0 15,0 6 0-15,4-3 0 0,-7 0 14 16,0 0-4-16,4 0-1 0,-4 0 0 0,-2 0-9 0,-4 0 0 16,0 3 0-16,1-1 0 0,2-2 0 0,1 0-16 15,-4 0 4-15,-2 0 1 0,-1 0 11 0,-2 0 0 16,2-2 0-16,1 2 0 0,2-3 0 0,0 0 0 15,4 1 0-15,-4-1 0 0,-5-2 0 0,2 2 0 0,4 0 8 16,-4 1-8-16,-2-1 9 0,-7 0-9 0,-5 3 12 16,-1-2-12-16,1 2 12 0,2-3-4 0,1 3 0 15,0 0-8-15,-1 0 13 0,-5 3-4 0,-4-1-1 16,-5 1 0-16,0 0-8 0,-7-3 0 0,4 0 0 0,-3 2 8 16,5 1-8-16,-2-3 0 0,-3 0 0 0,0 3 8 15,-4-3-8-15,1 0 0 0,0 0 0 0,-3 0 8 16,-7-3-8-16,1 3 0 0,-3 0 0 0,0 0 0 15,-3-3 8-15,-3 3-8 0,-1 0 8 0,1 0-8 16,-3 0 9-16,0 0-9 0,-3 0 10 0,0 0-10 16,-3 0 11-16,-6 0-11 0,0 0 12 0,0 0-12 15,0 0 12-15,0 0-4 0,0 0 0 0,0 0-8 16,-3 6-80-16,-3-4-22 16</inkml:trace>
  <inkml:trace contextRef="#ctx0" brushRef="#br0" timeOffset="-203501.37">23165 15862 403 0,'0'0'17'0,"0"0"5"0,0 0-22 0,0 0 0 15,0 0 0-15,0 0 0 0,0 0 132 0,0 0 21 0,0 0 5 0,0 0 1 16,0 0-63-16,6 2-13 0,-6-2-3 0,6 6 0 16,3-4-32-16,0 1-6 0,0 0-2 0,0 2 0 15,3-2-22-15,0-1-5 0,0 1-1 0,3 2 0 16,0-2-12-16,-1 2 9 0,1 0-9 0,3 1 8 15,-3 2-8-15,3-3 0 0,0 3 0 0,0-3-11 16,2 3 11-16,-2-3 0 0,0 3 0 0,3-2 0 16,-3 2 24-16,0-1 6 0,-3-1 2 15,0 2 0-15,-7 0-32 0,4 0 0 0,-6-3 0 0,0 0 0 16,0 0 0-16,-3 1-13 0,-3-6 1 0,-3 5 0 16,3-5 12-16,-6 8 16 0,-3-3-3 0,-3 1-1 15,1-4-4-15,-7 4 0 0,3-4-8 0,-3 3 12 16,0-2 36-16,0 0 8 0,0 5 0 0,0-6 1 15,4 1-29-15,-1 2-7 0,3-5-1 0,-3 3 0 16,0 0-12-16,3-1-8 0,3 1 8 0,-3-1-8 0,3 1 11 16,3 2-3-16,0-5 0 0,6 0 0 0,0 0-8 0,0 0 0 15,0 0 0-15,0 0 0 16,0 0-69-16,6 3-16 0,6 5-3 0,-12-8-1 0</inkml:trace>
  <inkml:trace contextRef="#ctx0" brushRef="#br0" timeOffset="-196440.31">22820 16370 864 0,'0'0'76'0,"0"0"-60"15,0 0-16-15,0 0 0 0,0 0 96 0,0 0 17 16,0 0 3-16,-9 2 1 0,3 4-31 0,-3 2-6 16,0-3-2-16,1 6 0 0,-4-1-52 0,0 3-10 15,0 1-3-15,-3 1 0 0,0 1 16 0,-3 3 3 16,0-1 1-16,3-2 0 0,1 3-13 0,-1-1-2 16,0-2-1-16,3 0 0 0,0 0-17 0,0 0 10 15,3-3-10-15,0-2 8 0,6-1-8 0,0-2 8 16,3-8-8-16,0 0 8 15,0 0-56-15,6 0-11 0,0 0-2 0,3-5-687 0</inkml:trace>
  <inkml:trace contextRef="#ctx0" brushRef="#br0" timeOffset="-196085.16">22808 16362 288 0,'0'0'25'0,"0"0"-25"0,0-8 0 0,0 3 0 15,0-1 256-15,0 6 45 0,0-5 10 0,0 0 1 16,0-1-182-16,0 6-37 0,3-5-7 0,0 0-2 15,-3 5-33-15,3-3-7 0,3-2-2 0,0 2 0 16,0 3-21-16,3-2-4 0,0-1-1 0,0 3 0 16,0-3-2-16,3 1-1 0,-3-1 0 0,3 3 0 15,2 0-13-15,-2 0 9 0,3-5-9 0,0 5 8 0,3-3-8 0,0 0 0 16,-3 1 9-16,3-1-9 16,-4 1 11-16,-5-1-3 0,0 0 0 0,0 3 0 15,-6 0-8-15,-3 0 0 0,0 0 0 0,0 0 0 0,3 6 0 16,-3 1 0-16,-6 4 0 0,0-3 0 0,0 3 0 15,-6-3 0-15,-2 2 0 0,2 1 0 0,0 2 0 0,-3 0 18 16,3-2-3-16,3 2-1 0,-3 3 8 0,3 0 2 16,-3 0 0-16,3-3 0 0,0 5-11 0,0 1-1 15,1-1-1-15,-1 1 0 0,0-1-11 0,0 1 0 16,3-1 9-16,-3 1-9 0,0-1 8 0,3-2-8 16,-3 0 10-16,3 0-10 15,-3-3-17-15,3 1-10 0,0-1-1 0,3-3-1 16,-3 1-156-16,0-3-31 0</inkml:trace>
  <inkml:trace contextRef="#ctx0" brushRef="#br0" timeOffset="-195894.67">22653 16566 1267 0,'0'0'112'0,"-2"-8"-89"0,-1 2-23 0,3 1 0 16,-3-3 118-16,3 3 19 0,-3 0 4 0,3 5 1 15,0 0-52-15,3-6-10 0,0-2-3 0,2 6 0 16,4-1-51-16,-3 0-10 0,3 3-3 0,3 0 0 15,0 3-13-15,3-3 8 0,0 0-8 0,0 3 0 16,0-1 9-16,3-2-9 0,-4 3 8 0,1 2-8 16,0-5 8-16,3 3-8 0,0 0 0 0,-3-1 8 15,0-4-160-15,0 2-33 0</inkml:trace>
  <inkml:trace contextRef="#ctx0" brushRef="#br0" timeOffset="-195606.15">23216 16312 288 0,'6'-8'12'15,"-6"8"4"-15,0-6-16 0,3 1 0 0,0 2 0 0,0-2 0 0,0 2 261 0,-3 3 50 16,3-5 9-16,-3 5 3 0,0 0-182 0,0 0-36 16,0 0-7-16,0 0-2 0,-3 8-53 0,-6 0-11 15,0 5-3-15,0 1 0 0,-6-1 19 0,0 0 3 16,3 5 1-16,-2-2 0 0,-1 3-4 0,0 2-1 0,-6-2 0 15,3 4 0-15,0-1-30 0,0-1-5 16,1-3-2-16,2 3 0 0,3-2-10 0,3-1 8 0,0 1-8 16,0-3 8-16,6 0-8 0,3-3 8 0,0-2-8 0,3-1 8 15,0 1-8-15,3-6 0 0,3 0 9 0,3-2-9 16,0-3 0-16,3-3-15 0,2 1 3 0,-2-4 0 31,3-2-172-31,-3 0-35 0</inkml:trace>
  <inkml:trace contextRef="#ctx0" brushRef="#br0" timeOffset="-195335.15">23490 16272 518 0,'-3'-11'46'0,"3"11"-37"0,-3-5-9 0,0 2 0 15,0-2 284-15,-3 5 56 0,0-3 10 0,-3 3 2 16,3 0-220-16,0 3-45 0,0 2-9 0,-3 1-2 0,0 4-14 0,1 1-3 15,-4-1-1-15,3 6 0 0,0 0-26 0,-3 3-4 16,0-1-2-16,-3 3 0 0,3 1-6 0,-3-1 0 16,-3 0-1-16,7 5 0 0,-7-2-9 0,3 0-2 15,0-3 0-15,3 3 0 0,0-6-8 0,3 1 10 16,0-1-10-16,3-2 10 0,-3 3-2 0,6-6-8 16,0 0 12-16,0-2-4 15,0-3-44-15,3 2-10 0,0-4-2 0,0-6 0 16,0 0-154-16,0 0-31 0,0 0-7 0,0 0 0 0</inkml:trace>
  <inkml:trace contextRef="#ctx0" brushRef="#br0" timeOffset="-194644.65">23165 16579 1094 0,'-3'-11'48'0,"3"9"11"0,0-1-47 0,-5 3-12 0,2-3 0 0,3-2 0 16,-3 0 164-16,3 2 32 0,0 3 5 0,0 0 2 16,0-5-104-16,0 5-21 0,0 0-4 0,0 0-1 15,0 0-47-15,0 0-10 0,0 0-1 0,6 2-1 16,2-2-14-16,1 3 9 0,0 0-9 0,0 2 8 15,0 0-8-15,0-2 0 0,3 2 0 0,-3-2 0 16,3 2 12-16,0-2-4 0,0-1 0 0,0 1 0 16,-1 0-8-16,1 2 0 0,3-5 0 0,-3 0 0 15,3 0 0-15,0 0-17 0,0-3 4 0,0 1 1 16,-3-1-14-16,5 0-2 16,-5 3-1-16,3 0 0 0,-6-2 17 0,0-1 12 0,3 1-13 0,-6-4 5 0,3 1 8 15,-6 2 0-15,3-2 0 0,-3 2 0 0,0 1 8 0,0-4 3 16,-3 4 1-16,0 2 0 0,0-6-12 0,3-1 8 15,-6 1-8-15,0-2 8 0,0 3 10 0,0 0 2 16,3 5 0-16,-6-6 0 0,6 6 8 16,-6-2 1-16,-3 2 1 0,0 0 0 0,3 0-30 0,0 2 0 15,-3 1 0-15,3 2 0 0,-3-2 16 0,3 2-2 16,0 3-1-16,0 0 0 0,-2 0-13 16,2 0 0-16,3 0 8 0,0 0-8 0,-3 3 0 0,6-1 0 15,-3 1 0-15,3 2 0 0,0-3 0 0,3 4 0 16,-3-4 0-16,3 1 0 0,3-3 0 0,-3 2 0 15,3-2 0-15,0-2 0 0,2-1 11 0,1 0-11 16,0-2 12-16,3 2-12 0,-3-2 10 0,6-3-10 0,-3 0 8 16,3 0-8-16,-3 0 0 0,0 0 0 0,0 0 0 0,-4 0 0 15,-2 0 0-15,3 0 0 0,-9 0 0 0,6 2 0 16,-6-2 0-16,0 0 0 0,0 0 0 0,0 0 0 16,0 0 8-16,0 0-8 0,0 0 8 0,0 6-8 15,0-6 32-15,0 0 0 0,0 0 1 0,0 0 0 16,0 0-14-16,0 0-3 0,0 0-1 0,0 0 0 15,0 0-15-15,9-3 8 0,-3 0-8 0,6-2 0 16,-3-3 0-16,0 0 8 0,0 0-8 0,0 0 0 16,3-2 0-16,-3-1 9 0,3 1-9 0,-1-1 8 15,1 0-8-15,0-2 0 0,0 0 0 0,0 2 0 16,0-2 0-16,-3 3 0 0,0 2 0 0,0 0 0 16,0 2 8-16,-6-1 4 0,0 1 0 0,-3 6 0 15,6-2 4-15,-6 2 0 0,6-6 1 0,-6 6 0 16,0 0-17-16,8 0 8 0,1 0-8 0,-3-2 0 15,-6 2 8-15,9 0-8 0,0 2 0 0,3-2 0 0,0 0 0 16,-3 0 8-16,3 0-8 0,0 0 0 16,3 3-86-16,0 0-24 15,-4-3-5-15,4 0-962 0</inkml:trace>
  <inkml:trace contextRef="#ctx0" brushRef="#br0" timeOffset="-194268.62">24112 16581 403 0,'0'0'17'0,"0"0"5"0,0 0-22 0,0 0 0 0,0 0 0 0,0 0 0 16,0 0 257-16,0 0 47 0,0 0 10 0,0 0 2 0,-6 3-174 0,0 0-34 15,0 2-8-15,-3 0 0 0,3 1-52 0,0-1-9 16,-3 3-3-16,3 0 0 0,0 0-6 0,1 0-2 15,-1 0 0-15,3 2 0 0,-3-2-20 0,3 3-8 16,-3-3 0-16,3 0 9 0,0-3-9 0,0 0 10 16,3-5-10-16,0 0 10 15,0 0-127-15,0 0-26 0,0 0-5 0</inkml:trace>
  <inkml:trace contextRef="#ctx0" brushRef="#br0" timeOffset="-194087.1">24276 16433 1440 0,'0'0'128'0,"-3"-2"-103"0,0-4-25 0,-3 4 0 15,6 2 59-15,-3-3 6 0,-3 0 2 0,6 3 0 16,-3 0 4-16,3 0 1 0,-6 0 0 0,6 0 0 16,0 0-45-16,-3 6-9 0,0 2-2 0,3 0 0 15,-3-3-16-15,3 3-9 0,0 0 1 0,0 2-872 16</inkml:trace>
  <inkml:trace contextRef="#ctx0" brushRef="#br0" timeOffset="-193655.16">24264 16566 864 0,'0'0'38'0,"0"0"8"0,0 0-37 0,0 0-9 15,3-6 0-15,-3 6 0 0,0 0 165 16,0 0 31-16,0 0 7 0,0 0 1 0,-6 6-86 0,3-1-17 16,-3 0-3-16,0 3-1 0,-3 3-39 0,0-3-8 15,3 2-2-15,0 3 0 0,-3-2-9 0,0 2-3 16,3-2 0-16,-3-1 0 0,3 1-16 0,4 0-4 16,-4-1-1-16,6-2 0 0,-3 0-15 0,6 0 8 15,-3-8-8-15,0 0 0 0,0 0 10 0,8 3-10 16,1-3 10-16,0-3-10 0,3 0 10 0,-3 1-10 15,3-4 10-15,0 1-10 0,0 0 0 0,3-3 0 16,0 3 0-16,0-3 0 0,-1 0-18 0,1 0 3 16,-3 0 1-16,3 0 0 0,0 3 4 0,-6-1 1 15,0 4 0-15,0-1 0 0,-6 3 9 0,-3 0 0 0,0 0 0 16,0 0 0-16,-3 5 0 0,-3 3-16 16,-3-2 4-16,3 1 0 0,-3 4 30 0,0 0 6 0,0-1 0 15,3 1 1-15,-3-1-7 0,6 1-2 16,0-3 0-16,0 2 0 0,0-4-8 0,3 2-8 0,0-8 9 15,0 5-9-15,0-5 10 0,6 5-10 0,-3 1 10 0,6-4-10 16,-3 4 8-16,3-6-8 0,-3 2 0 0,3-2 0 31,-3 3-107-31,3-3-27 0</inkml:trace>
  <inkml:trace contextRef="#ctx0" brushRef="#br0" timeOffset="-192806.13">22993 17317 1292 0,'0'0'57'0,"0"0"12"0,-6 3-55 0,6-3-14 0,-6 0 0 0,6 0 0 15,-6 0 86-15,6 0 14 0,0 0 4 0,0 0 0 16,-6 5-26-16,6-5-5 0,0 0-1 0,0 0 0 16,-6 3-32-16,6-3-8 0,0 0 0 0,0 0-1 15,0 0 6-15,0 0 2 0,0 0 0 0,9 5 0 16,-3-5-7-16,0 0-2 0,3 0 0 0,0-3 0 16,0 1-20-16,0-1-10 0,0 0 10 0,-1-2-10 15,4 0 10-15,-6-1-10 0,3 1 10 0,0 0-10 16,0 0 9-16,-3-1-9 0,-3-2 8 0,0-2-8 0,0 2 9 0,0 0-9 15,-3-3 10-15,3 1-10 16,-3-1 13-16,0 1-3 0,0-1-1 0,-3 3 0 0,3 0-9 0,-3 0 0 16,-6 3 0-16,0 2 0 0,0 1 8 0,-3 2-8 15,-3 0 12-15,1 5-4 0,2-3 12 0,-3 4 3 16,3-1 0-16,-3 0 0 0,0 3 8 16,3-2 1-16,3 2 1 0,-3-3 0 0,3 3-3 15,0 0-1-15,4 2 0 0,-1-2 0 0,3 0-17 0,-3 3-3 16,3-3-1-16,3 2 0 0,-3-2-8 0,3 0 0 15,0 3 0-15,6-3 0 0,-3-3 0 16,0 3 8-16,0-3-8 0,3-2 8 0,-1-1-8 0,4 1 0 16,-3 0 0-16,3-3 0 0,0 0 0 0,3-3 0 15,0-2 0-15,0 2 0 0,3-2 0 0,0-3 10 16,3 3-10-16,-4-3 10 0,1 0-10 0,-3-3 0 16,0 3 9-16,0 0-9 0,0-2 0 0,-3 2 0 0,0 2 0 15,-3-1 8-15,3 1-8 0,-3-2 0 16,0 3 0-16,-6 5 0 0,0 0 0 0,0 0 0 0,0 0 0 0,0 0 8 15,0 0-8-15,0 0 0 0,0 0 0 0,-6 5 0 16,3 1 12-16,0 2 2 0,-6-1 0 0,6-1 0 16,0 4-1-16,-3 1 0 0,3-3 0 0,-3 2 0 15,3 1 1-15,-3-3 0 0,3 3 0 0,3-3 0 16,-3-1-5-16,3 1-1 0,0-8 0 0,3 8 0 16,0-2-8-16,-3-6 0 0,6 8 0 0,6-3 0 15,3-5 0-15,3 0 0 0,-1 0 11 0,4-3-11 16,0-2 0-16,0 2 0 0,3-2 0 0,0 0 0 15,-4-1-187 1,4 1-40-16,15-8-8 0,-15 2-1 0</inkml:trace>
  <inkml:trace contextRef="#ctx0" brushRef="#br0" timeOffset="-188081.54">14126 15023 403 0,'0'0'36'0,"0"0"-36"0,3 8 0 0,-3-8 0 16,0 0 249-16,0 0 43 0,0 0 9 0,0 0 2 0,6 3-139 0,3-1-28 15,-1 4-6-15,-2-4-1 0,3-2-38 0,-3-2-8 16,3-1-2-16,0 0 0 0,0-2-22 0,0 2-5 16,6 3-1-16,-3 0 0 0,0 0-13 0,6-2-4 15,-4-6 0-15,4 0 0 0,-3 3-16 0,3 2-4 16,3-2-1-16,-3 2 0 0,0 0-15 0,-7 1 8 16,1 2-8-16,0 0 0 0,0 0 0 0,0 0 8 15,0 0-8-15,0 0 0 0,-12 0 0 0,12-3-15 16,-12 3 3-16,9 3-763 15,-9-3-153-15</inkml:trace>
  <inkml:trace contextRef="#ctx0" brushRef="#br0" timeOffset="-187200.12">13322 15121 1681 0,'0'0'74'0,"0"5"16"16,0-5-72-16,0 0-18 0,0 0 0 0,0 0 0 0,0 0 94 16,0 0 15-16,0 0 3 0,0 0 1 0,0 0-32 15,6 0-6-15,0-5-2 0,3 2 0 0,-3-2-40 0,3 0-8 16,0-6-1-16,0 1-1 0,2-1-23 0,4-2 0 16,0 5 0-16,0-5-8 0,3-1 8 0,-3 1 0 15,0 0 0-15,0 0 0 0,-6-3 12 0,-1 3 4 16,4-3 0-16,0 2 1 0,0-1-17 0,-3 4 0 15,0 0 0-15,-9 11 0 0,0 0 0 0,0 0 0 16,0 0 0-16,0 0 0 0,0 0 11 0,3 6-11 16,-3 2 10-16,0 2-10 0,-3 1 20 0,0 2-3 15,0 0 0-15,0 0 0 0,0-2-5 0,0 0-2 16,-3-1 0-16,3 1 0 0,0-1-10 0,0 1 10 16,0 5-10-16,0-3 10 0,3 0-10 0,-3-2 0 0,0-3 0 15,3 0 0-15,-3 5 0 0,0-2 0 0,3-1 0 0,0-2 0 31,0 0-133-31,0-3-23 0,3-2-4 0</inkml:trace>
  <inkml:trace contextRef="#ctx0" brushRef="#br0" timeOffset="-186667.55">13816 14967 1753 0,'0'0'77'0,"0"0"17"0,0 0-75 0,0 0-19 15,0 0 0-15,3-7 0 0,-3-4 49 0,3 6 7 16,-3 5 0-16,0 0 1 0,0 0-25 0,3-6-4 16,3-2-2-16,-3 6 0 15,3-3-42-15,-3-1-8 0,0 1-1 0,3-3-1 0,-3 0 26 0,0 0 0 16,0 0 0-16,0 0 0 0,0-2 0 0,-3 2 0 15,0 0 0-15,-3 0 0 0,0 0 35 0,-3 0 12 16,3 0 2-16,-6 0 1 0,0 3 4 0,0 2 1 16,3 1 0-16,-6 4 0 0,3 1-7 0,-6 2-2 15,3 3 0-15,1 3 0 0,-1-1-2 0,-3 3-1 16,3 3 0-16,0 0 0 0,0 3-7 0,0-3-2 16,0-3 0-16,6 3 0 0,-6-3-15 0,6 0-3 15,0 3-1-15,0-3 0 0,4 0-15 0,2 3 9 0,2 3-9 16,1-6 8-16,0 0-8 0,3-5 0 15,3 3 0-15,0-3 0 0,0-6 0 0,3 4 0 16,0-6 0-16,0 2 0 0,0 1 0 0,0-3 0 16,0 5 0-16,0-10 0 0,-1-6 0 0,1 3 0 0,-3 3 8 0,3 3-8 15,0-9 0-15,-3 0 0 0,-3-4 0 0,3 1 0 16,-3 1 0-16,0 2 0 0,-3 1 0 0,0-3 0 16,-6-9-13-16,3 4 5 0,0-1 8 0,0 1-13 15,-6-3 13-15,3 0 0 0,-3 2 0 0,0 1 0 16,-3-1 0-16,3 1 0 0,-3 4 0 0,0 4 0 15,-3 2 0-15,3 0-14 0,0 3 4 0,1 2 1 16,-1-2-90-16,3 7-17 0,0 1-4 0,0 5-1000 16</inkml:trace>
  <inkml:trace contextRef="#ctx0" brushRef="#br0" timeOffset="-185969.25">14340 13848 691 0,'0'0'30'0,"0"0"7"0,0 0-29 0,0 0-8 15,0 0 0-15,0 0 0 0,0 0 283 0,0 0 55 16,0 0 11-16,0 0 3 0,0 0-196 0,6 3-40 15,0-6-7-15,6 3-1 0,0-2-19 0,0-1-3 16,-1 0-1-16,1 1 0 0,0-1-68 0,3-2-17 16,-3-3 0-16,3 3 0 0,3-1 35 0,-3 4 3 0,3-4 1 0,-4 4 0 15,1-4-27-15,0 6-12 0,0 3 10 0,-3-3-10 16,3 0 0-16,-6 0 0 0,0 0 0 0,0 5 0 31,-3 1-29-31,3-1-12 0,-3 0-3 0,-4 0-761 0,1 3-153 0</inkml:trace>
  <inkml:trace contextRef="#ctx0" brushRef="#br0" timeOffset="-185150.1">13566 13610 1688 0,'0'0'37'0,"0"0"8"0,0 0 2 15,0 0 0-15,0 0-38 0,0 0-9 0,0 0 0 0,0 0 0 0,6 3 92 0,0-3 16 16,0 0 3-16,0-3 1 0,6 1-68 0,-3-1-14 16,3 0-2-16,-3 1-1 0,8-4 13 0,-5 4 4 15,3-4 0-15,0 4 0 0,-3-1-35 0,3 0-9 16,-6 3 0-16,3 0 0 0,-3 0 0 0,-3 0 0 16,3 3 0-16,-4-3 8 0,-2 5-8 0,0-2 11 15,0 2-11-15,0 3 12 0,-3 0-12 0,0 3 0 16,-3-3 0-16,-3 0 0 0,6-8 12 0,-6 8 3 15,-2 2 1-15,2 1 0 0,-3-3 5 0,0 2 2 16,-3-2 0-16,3 0 0 0,-3 5-7 0,0 1 0 16,-3-6-1-16,3 2 0 0,-3 1-4 0,1-3-1 15,-1 2 0-15,0 1 0 0,3-1 5 0,3 4 1 0,-3-6 0 16,3 2 0-16,3 1-16 0,0-3 0 0,3 0 0 0,-3 0 0 16,6-1 0-16,6-1 0 0,-3-1 0 0,3 0 0 15,0-2 14-15,6-3 10 0,3 0 1 0,0 0 1 16,0-3-26-16,3-2 0 0,-1 5 0 0,-2-5 0 15,3 2-16-15,-3-2-8 0,3 5-1 16,-6-3-1-16,0-2 14 0,0 2 4 0,2 1 0 0,-5-1 0 16,3 0-122-16,-3-2-24 0,-3 0-5 0,3 2-845 15</inkml:trace>
  <inkml:trace contextRef="#ctx0" brushRef="#br0" timeOffset="-184634.48">14045 13690 864 0,'0'-14'38'0,"3"12"8"0,-3 2-37 0,3-3-9 15,-3-2 0-15,0 5 0 0,0 0 167 0,6 0 31 16,0-6 6-16,0-1 2 0,0 1-132 0,0-2-26 0,0 3-6 0,0 2-1 15,-3-2-29-15,3 0-12 16,-3-3 11-16,3 3-11 0,-3-6 21 0,0 0-1 0,0 1-1 0,-3 2 0 16,0-5 29-16,-3 2 5 15,0 0 2-15,0 1 0 0,-3-3 9 0,3-1 3 0,-3 1 0 0,-3 0 0 16,3 2-14-16,0 1-2 0,-3 4-1 0,-3-1 0 16,3 7-9-16,-3 0-1 0,0 7-1 0,4-1 0 15,-1 7 4-15,-3 3 1 0,0 2 0 16,3 1 0-16,-3-1-12 0,3 4-3 0,0 1 0 15,0-1 0-15,3 1-19 0,0-7-10 0,3-2 10 0,0-1-10 16,0 3 12-16,3-3-4 0,3 0-8 0,-3-2 12 16,3-1-12-16,0 1 0 0,3-1 0 0,0-2 0 15,6-2 0-15,-6-1 0 0,0 0 0 0,3-2 0 16,3 0 0-16,0-1 0 0,0-4 0 0,3-1 0 16,-4-8-10-16,4 3 10 0,0 3-8 0,-3-3 8 0,3 0-15 0,-3 0 3 15,0-5 0-15,-3 2 0 0,0-4-1 0,-3-4 0 16,3 1 0-16,-4-4 0 0,-2 6 13 0,0-2-11 15,0-3 11-15,0 0-10 0,-3 2 10 0,-3 1 0 16,0-1-9-16,0 3 9 0,-2 3-11 0,-1 0 3 16,-3 2 0-16,3 1 0 15,-6 7-15-15,0 0-2 0,0 6-1 0,-3 0 0 16,-3 4-133-16,6 4-26 0,-3 0-6 0</inkml:trace>
  <inkml:trace contextRef="#ctx0" brushRef="#br0" timeOffset="-183912.92">14391 12621 1627 0,'0'0'36'0,"0"0"7"0,0 0 1 0,0 0 2 0,8-3-37 0,-8 3-9 0,0 0 0 0,6 3 0 15,3-1 104-15,-3 1 18 0,-6-3 4 0,9 0 1 16,-9 0-29-16,6 3-6 0,3-1 0 0,0-2-1 16,3 3-21-16,0-3-4 0,0 0-1 0,3 0 0 0,3 0-23 15,-1 0-5-15,-2-3-1 0,0 3 0 0,3 0-22 0,-3-2-5 16,-3 2-1-16,3 0 0 0,-3 0-8 0,-3 0 0 15,-1 0 0-15,1 0 0 16,0-3-20-16,-3 3-10 0,0 0-2 0,-6 0-780 16,0 0-157-16</inkml:trace>
  <inkml:trace contextRef="#ctx0" brushRef="#br0" timeOffset="-182962.46">13730 12427 345 0,'0'0'31'0,"0"0"-31"16,0 0 0-16,0 0 0 0,0 0 238 0,0 0 42 0,0 0 8 0,0 0 1 15,0 0-125-15,0-2-24 16,0 2-6-16,3-5-1 0,-3 5-58 0,6-3-12 16,0-2-3-16,0 2 0 0,3 0-27 0,-4 1-5 0,1-1-2 0,3 0 0 15,0 1-14-15,0-1-4 0,0 3 0 16,0-3 0-16,0 3-8 0,0-2 0 0,0 2-10 0,0 0 10 15,0 2 0-15,0-2 0 0,-3 0 0 0,-6 0 0 16,9 0 0-16,-9 0 0 0,5-2 0 0,-5 2 0 16,0 0 0-16,3 5 0 0,-3 3 0 0,0-3 0 15,0-5 0-15,0 0 0 0,0 6 0 0,-3-4 0 16,1 4 24-16,-1-1 10 0,-3 3 2 0,3-3 1 16,-3-2-12-16,3 2-2 0,-6 0-1 0,3 3 0 15,0-2-2-15,3-4-1 0,-3 3 0 0,0 1 0 0,3-1-2 16,0-2 0-16,3-3 0 0,-6 5 0 0,6-5-5 15,0 5-2-15,0-5 0 0,-3 6 0 0,3-6-10 0,0 5 0 16,0-5 0-16,3 8 0 0,0-3 0 16,0 0 0-16,0 1 0 0,3-4 0 0,0 4 0 0,3-1 0 15,-3-2 0-15,0 2 0 0,3 0 0 16,-3 0 0-16,0 1 0 0,0 2 0 0,-1 0 20 0,1 0 3 16,-3-1 0-16,-3 1 0 15,3 3-70-15,-3 0-13 0,-3-1-4 0,3 1 0 0,-3-3 52 0,0 0 12 16,0 2 0-16,-2-2 0 0,-1 0 13 0,-3 0 6 15,0 0 1-15,0 0 0 0,0-3-20 0,0 3 0 16,0 0 0-16,0-3 0 0,-3 1 8 0,0-1-8 16,0-2 9-16,0-1-9 0,1 4 16 15,-1-1-4-15,0-3 0 0,0-2 0 0,0 0-3 0,0 0-1 16,3 3 0-16,0-3 0 0,3-3-8 0,0 1 0 0,0-3 0 16,3 2 8-16,3 3-8 0,0 0 0 0,3-8-10 15,0 0 10 1,3 3-142-16,0-6-22 0,3 1-5 0,0-1-1 0</inkml:trace>
  <inkml:trace contextRef="#ctx0" brushRef="#br0" timeOffset="-182426.94">14123 12449 1854 0,'0'0'40'0,"0"0"9"0,0 0 2 0,3-6 1 0,-3 6-41 0,0-5-11 0,3 0 0 0,-3 5 0 0,3-6 37 0,3 1 6 16,-3-3 1-16,0 3 0 0,2 0-44 0,-2-1-16 16,3 1 1-16,-6 5 0 0,0-8 31 0,6 3 7 15,-3 0 1-15,-3-3 0 0,0 2-39 0,0 1-7 16,-3 0-2-16,0 2 0 0,-3-2 69 0,0 2 14 15,1 3 2-15,-4 0 1 0,-3-2-6 0,0 2-2 16,-3 0 0-16,3 2 0 0,-3 3-34 0,-3-2-6 16,3 2-2-16,0 3 0 0,-2-2 38 0,2 2 7 15,3 2 2-15,0 1 0 0,0 2-43 0,0-2-16 16,0 4 11-16,0-1-11 0,3 2 0 0,0 2 0 16,3 3 0-16,1-2 0 0,2 5 0 0,3-1 0 15,0-1 0-15,0-1 0 0,5 0 0 0,1-5 0 0,0 0 0 16,3-3 0-16,0-3 0 0,0 1 0 15,0-8 0-15,3 2 0 0,0-2 31 0,0-3 0 0,6-3 0 0,0-2 0 16,-1-3-31-16,1 0 8 0,-3-5-8 0,3-1 0 16,-3-2 8-16,0 1-8 0,-3-4 11 0,0 3-11 15,0-2-24 1,-4-1-11-16,-2 3-2 0,3-2-1 0,-3 5 55 0,-3-3 11 0,-3 2 3 0,3 4 0 16,-3-3-31-16,-3 2 8 0,0-2-8 0,-3 5 0 15,3-5 0-15,-6 5 0 0,3-3 0 0,-2 3 0 16,-1-2 0-16,0 2 11 0,0 2-11 0,0-2 10 15,0 6-38-15,0-1-7 0,0 3-1 0,0 0-1 16,3 3-73-16,0-1-14 0,0-2-4 16</inkml:trace>
  <inkml:trace contextRef="#ctx0" brushRef="#br0" timeOffset="-181727.81">14441 11602 403 0,'3'-13'36'0,"-3"13"-36"0,0 0 0 0,0 0 0 0,0 0 248 0,0 0 42 15,0 0 9-15,0 0 1 0,0 0-132 0,6-3-26 16,0 0-6-16,3 3 0 0,-3-2-44 0,3-1-8 15,0 3-1-15,3-2-1 0,0 2-26 0,2-3-4 0,4 0-2 0,-3 3 0 16,0 0-17-16,-3 0-3 0,3-2-1 0,-3 2 0 16,0 0-12-16,-3 0-2 0,0 2-1 0,2-2 0 15,-5 0-14-15,3 0 8 0,0 0-8 0,-9 0 0 16,0 0 0-16,9 3 8 0,0 2-8 0,-3-2 0 16,-6-3-104-16,9 2-23 0,-9-2-5 0,6 6-898 15</inkml:trace>
  <inkml:trace contextRef="#ctx0" brushRef="#br0" timeOffset="-181072.56">13852 11210 1101 0,'0'0'48'0,"0"0"12"16,-3 3-48-16,3-3-12 0,0 3 0 0,-6-1 0 0,3 6 120 0,0-5 23 16,-3-6 4-16,0 9 1 0,3 4-25 0,-3 1-5 15,0-1-1-15,0 1 0 16,3-1-64-16,-6 1-13 0,3 2-2 0,0 1-1 0,0-1 34 0,0 0 6 15,-2 0 2-15,2 6 0 0,-3-3-45 0,3-3-9 16,0 0-1-16,3-2-1 0,0 2-3 0,0 0-1 16,3-5 0-16,0 3 0 0,0-11-10 0,0 0-1 15,6 8-8-15,-6-8 12 0,9 8-12 0,0-1 0 16,0-1 8-16,2-1-8 0,-2-2 0 0,0-3 0 16,3-3 0-16,-3 3 0 0,3-3 0 0,0 1 8 15,0 2-8-15,-3-6 12 16,3 4-32-16,-3-3-8 0,0 2 0 0,-1-2-1 15,1-1-117-15,-3 4-23 0,0-4-5 0,-3 4-794 0</inkml:trace>
  <inkml:trace contextRef="#ctx0" brushRef="#br0" timeOffset="-180841.67">13962 11332 1958 0,'0'0'43'0,"0"0"9"15,0 0 1-15,-3 5 3 0,-3 1-45 0,0 2-11 0,0 0 0 0,0 2 0 16,0-2 104-16,0 3 20 0,3-1 3 0,-3 1 1 16,0 2-27-16,0-2-5 0,0 2 0 0,3 0-1 15,0 0-49-15,1 1-10 0,-4-4-1 0,0 1-1 16,3-1-20-16,3 1-4 0,-3-1-1 0,0 4 0 0,3-6-9 0,-3 2 0 16,3-2 0-16,3 0 0 15,0-3-111-15,0 1-21 0,3-4-4 0,0 1-644 16,-6-3-130-16</inkml:trace>
  <inkml:trace contextRef="#ctx0" brushRef="#br0" timeOffset="-180327.18">14144 11385 1324 0,'0'0'118'0,"0"0"-94"0,0 0-24 16,0 0 0-16,0 0 115 0,0 0 18 16,0-3 4-16,0 3 1 0,0-2-55 0,2-4-11 0,-2 1-3 0,3 0 0 15,3 0-44-15,-3-3-9 0,0 0-1 0,3-3-1 16,-3 3-14-16,0-2 9 0,0-1-9 0,0 3 8 16,-3 0-8-16,3-2 12 0,-3 4-12 0,0-2 12 15,-3 0 15-15,3 0 3 0,-3 3 1 0,-3 0 0 16,0 0 13-16,0-1 4 0,0 6 0 0,-2 0 0 15,-1 3-10-15,-3 2-2 0,-3 6 0 0,3-1 0 16,0 4 3-16,0-4 0 0,3 3 0 0,-3 1 0 16,0-1-7-16,0 3 0 0,3 2-1 0,1-2 0 15,-1 3-15-15,3 2-2 0,0-3-1 0,0-2 0 0,3 0-13 16,0 0 9-16,3-3-9 0,0 3 8 0,6 0-8 16,-3-5 0-16,6-4 0 0,0 1 0 0,0-2 0 0,2-4 0 15,4 1 0-15,0-3 0 0,0 0 0 0,0-3 0 16,3-2 0-16,-3 0 0 0,0-1 0 0,-1-1-9 15,-2-1 9-15,3-3-10 0,-3-2-2 0,-3 0-1 16,0-1 0-16,0 1 0 0,0-3-4 16,-3 0-1-16,0 3 0 0,0-3 0 0,0 0 18 15,-6 1 0-15,3-4 0 0,-3 3 0 0,0-2 0 0,-3-1 0 16,-3 1 0-16,3-1-10 0,-3 3 10 0,0 3 0 16,-3 0 0-16,0 2 0 0,0 6 0 0,0-3 0 15,-3 5 0-15,0 1 0 0,3 2 0 0,-2 0-16 16,-1 2 4-16,3 1 0 15,0 2-156-15,0-2-31 0</inkml:trace>
  <inkml:trace contextRef="#ctx0" brushRef="#br0" timeOffset="-179673.93">14501 10448 1800 0,'0'0'40'0,"0"0"8"0,0 0 1 0,0 0 1 0,0 0-40 0,0 0-10 0,0 0 0 0,0 0 0 16,6 0 106-16,0 3 19 0,3 0 4 0,-4-3 1 15,4-3-19-15,0 3-4 0,3-3-1 0,0 1 0 0,3-1-70 0,3-2-13 16,-6 0-3-16,6-1-1 16,-3 1 21-16,-1 0 4 0,-2-1 0 0,3 4 1 0,-3-4-56 0,3 4-11 15,-3-1-2-15,6 0-1 0,-3 3 25 0,0-2 0 16,-1-1 0-16,1 3 0 15,-3 0-34-15,0 0-5 0,-3 3-1 0,3-1 0 16,-6 4-76-16,3-4-15 0,-3 4-3 0,0-1-909 16</inkml:trace>
  <inkml:trace contextRef="#ctx0" brushRef="#br0" timeOffset="-178860.19">13980 10266 518 0,'0'0'46'0,"0"0"-37"15,0 0-9-15,0 0 0 0,0 0 235 0,0 0 45 16,0 0 8-16,0 0 3 0,0 0-143 0,0 0-28 16,0 0-5-16,0 0-2 0,0 0-33 0,0 0-6 15,-3 5-2-15,-3-2 0 0,0 2-22 0,0 0-5 16,0 3-1-16,3 0 0 0,-6 3-7 0,0-1-1 0,3 1-1 0,-3 2 0 16,0 0-15-16,3 1-2 0,0-4-1 0,3-4 0 15,0 1-1-15,1-1-1 0,-1-1 0 0,3 0 0 16,0-5-15-16,5 6 11 0,-5-6-11 0,9 0 10 15,0 0 5-15,3 0 1 0,-3-3 0 0,3 0 0 16,-3 1-26-16,3-1-5 0,0 0-1 0,0 3 0 16,3-2 16-16,-3 2 0 0,-1 0-10 0,1 0 10 15,3 2-21-15,-6 1 0 0,0 2 0 0,-3 1 0 16,-6-6 10-16,6 10 3 0,-3-2 0 0,0 3 0 16,-6-1 8-16,3 1 0 0,-3-3 0 0,0 2 0 0,-3 1 0 15,0 0 0-15,-3-3 0 0,3 2 0 0,-3-2 0 0,0 3 0 16,-3-3 0-16,4 0 8 0,-4-1-8 15,3 1 0-15,0 0 8 0,0-2-8 0,-3-4 25 16,0 4 1-16,-3-4 0 0,3 1 0 0,0-3-39 16,3 0-8-16,-3 0-2 0,1-3 0 0,-1 1 23 15,6-4 0-15,-3 1 0 0,6 0 0 16,-3-1-37-16,3-2-3 0,-3-2-1 0,6-1 0 16,0 3-127-16,0-8-24 0,3-2-6 0,3 2-678 15</inkml:trace>
  <inkml:trace contextRef="#ctx0" brushRef="#br0" timeOffset="-178657.01">13962 10247 345 0,'0'0'15'0,"0"0"4"0,0 0-19 0,0 0 0 16,0 0 0-16,0 0 0 0,0 0 400 0,0 0 76 0,0-5 15 16,0 5 3-16,6-3-308 0,-6 3-62 0,6-5-12 0,3 2-2 15,0 1-52-15,0-1-10 0,0 1-3 0,2-1 0 16,1 3-25-16,0-3-4 15,-3 1-2-15,3-1 0 0,-3 0-14 0,3 1 0 0,-3 2 0 0,3 0 0 32,-3-3-17-32,3 3-10 0,0 0-1 0,-4 0-1 0,-8 0-191 0,9 3-39 15</inkml:trace>
  <inkml:trace contextRef="#ctx0" brushRef="#br0" timeOffset="-178092.52">14352 10337 1443 0,'0'0'64'0,"0"0"13"0,0 0-61 0,0 0-16 16,0 0 0-16,9 0 0 0,-3-2 87 0,-3-4 14 15,3 1 3-15,0 0 1 0,0-1-57 0,0 1-12 16,-1 0-3-16,1 2 0 0,-6 3-22 0,6-5-11 15,-3-6 10-15,3 6-10 0,-6 5 24 0,3-3 0 16,0-2-1-16,0 0 0 0,-3-6 14 0,-3 3 3 16,3 3 1-16,-6 0 0 15,3-1 19-15,-3 1 3 0,0 0 1 0,-2 2 0 0,-1-2-12 0,0 2-1 0,0 1-1 0,-3 2 0 16,-3 0-12-16,3 0-2 16,-3 5-1-16,3 0 0 0,-3 3-5 0,3 0-1 0,-2 0 0 0,-1 3 0 15,0-1-10-15,0 3-3 0,3 1 0 0,0 2 0 16,0 2 1-16,0 1 0 0,3 2 0 0,3-5 0 15,0 2-29-15,3 1-5 0,-2-1-2 0,2 1 0 16,3-1 19-16,0 1 0 0,0-3 0 0,3 2 0 16,2-2 20-16,1-3 8 0,0-2 2 0,3-3 0 15,3 0-30-15,-3-3 8 0,3-2-8 0,0-3 0 16,0-3 0-16,3 0 0 0,-3-2 8 0,-3 0-8 16,2-1-24-1,1-1-7-15,0-4-1 0,0 0-1 0,0-2 33 0,0-3 0 0,0 0 0 0,3-7 0 0,-3-1 44 16,0 0 16-16,0 0 4 0,-4 3 0 15,1-3-103-15,-3 6-20 16,-3-4-4-16,3 7-1 0,-3-4 103 0,0 6 20 0,-3-3 4 0,-3 3 1 0,3 0-52 16,-3-1-12-16,-3 4 0 0,0-1 0 0,0 1 0 0,-3-1 0 15,1 6 0-15,-1-3 0 0,0 5-13 16,-3 3-6-16,0 0-1 0,-3 3 0 0,0 5 20 0,0-3-8 16,3 0 8-16,0 1 0 0,1 1-20 0,-1 1 4 15,3 0 0-15,3 3-872 16,0 0-173-16</inkml:trace>
  <inkml:trace contextRef="#ctx0" brushRef="#br0" timeOffset="-165147.62">22278 15894 961 0,'0'0'42'0,"0"0"10"0,0 0-42 0,0 0-10 0,0 0 0 0,0 0 0 16,0 0 100-16,0 0 17 0,0 0 4 0,0 0 1 15,-3-3 0-15,3 3 0 0,0 0 0 0,0 0 0 16,-3 3-39-16,1 2-8 0,-1 0-2 0,0 0 0 16,0 6-13-16,-3 0-2 0,3-1-1 0,0 1 0 15,0 5-1-15,3-3 0 0,-3 3 0 0,0 0 0 16,0 2-19-16,3 1-4 0,-3 2-1 0,3-3 0 15,0 3-4-15,0-2-2 0,0-3 0 0,0 0 0 0,0 0-14 16,0 0-4-16,-3-1 0 0,3 1 0 0,-3 0-8 16,3 0 0-16,0-3 0 0,-3 0 0 15,3 1-54-15,-3-1-13 0,3-2-2 0</inkml:trace>
  <inkml:trace contextRef="#ctx0" brushRef="#br0" timeOffset="-164132.81">21889 17005 345 0,'0'0'15'0,"0"0"4"0,0 0-19 0,0 0 0 0,0 0 0 0,0 0 0 16,0 0 217-16,0 0 40 0,0 0 8 0,0 0 2 16,0 0-119-16,0 0-24 0,0 0-5 0,0 0-1 0,0 0-54 0,0 0-10 15,0 0-2-15,0 0-1 0,0 0-11 0,8-6-1 16,-5 4-1-16,6-3 0 0,-3-1-6 0,3-2 0 16,-3 0-1-16,3 0 0 0,0-2-7 0,0 2-2 15,3-3 0-15,-3 3 0 0,0-2-10 0,3-3-1 16,0 2-1-16,-1 0 0 0,1-2-10 0,0 3 10 15,0-4-10-15,3 1 10 0,0 3-10 0,-3-4 0 16,0 1 0-16,0 0 8 0,3 2-8 0,-7 1 10 16,-2-4-10-16,3 4 10 0,-6 2-10 0,0 0 0 15,0 3 0-15,0-1-11 0,-3 1 11 0,0 5 0 16,0 0 8-16,0 0-8 0,0 0 12 0,0 0-3 16,0 0 0-16,-3 8 0 0,0 0 7 0,-3 5 0 15,-3-2 1-15,3 2 0 0,1 0-4 0,2 3-1 0,-6 0 0 16,6 0 0-16,-3 2-2 0,3-2-1 0,0 0 0 0,0 0 0 15,0 3-9-15,3-4 0 0,0 1 9 0,0-2-9 16,0-1 0-16,0 0 9 0,3-2-9 0,0-3 0 16,0 2 0-16,0-2-16 0,3 0 2 0,0-3 0 31,0 1-172-31,-6-6-34 0,0 0-8 0,11 2 0 0</inkml:trace>
  <inkml:trace contextRef="#ctx0" brushRef="#br0" timeOffset="-163549.89">22436 16822 288 0,'0'0'25'16,"0"0"-25"-16,0 0 0 0,0 0 0 0,0 0 110 0,0-5 17 15,3-3 3-15,-3 8 1 0,3-5-21 0,-3-1-4 16,0 1-1-16,3 0 0 0,-3 0-37 0,0-1-8 16,0-2-2-16,0 3 0 0,0 0-3 0,0-1-1 0,-3 1 0 0,3 0 0 15,-3 0 1-15,0-1 0 16,3 1 0-16,0 5 0 0,-6-3-1 0,0 3 0 15,3-2 0-15,-3 2 0 0,-3 2-7 0,3-2-2 0,-2 6 0 0,-1-4 0 16,3 4-1-16,-3 1-1 0,0-1 0 0,3 2 0 16,-3 0-6-16,-3 2-1 0,3-2 0 0,3 3 0 15,-3 2-4-15,0 0-2 0,0 0 0 0,0 1 0 16,3-1-16-16,-2 3-3 0,2 0-1 0,0 0 0 16,3 2 4-16,0-2 1 0,0 0 0 0,3 2 0 15,0-2-3-15,3 0 0 0,3-3 0 0,0-2 0 16,3-1-12-16,-4-2 11 0,4 0-11 0,3-2 10 15,0-1 10-15,-3 0 1 0,3-5 1 0,0 0 0 16,-3 0-22-16,3 0 0 0,0-5 0 0,-3-3 0 16,3 0 0-16,-1-3 0 0,-2 1 0 0,3-3-12 15,-3-3 12-15,0 3 9 0,0-3-1 0,0 0-8 0,-6-3 8 16,6 1-8-16,-6-1 0 0,0 1 0 0,-3-3 9 16,0 2-9-16,0-2 0 0,-3 5 9 0,-3-3-9 0,0 6 0 15,0 0 0-15,-3 2 0 0,0 1 8 0,0 2-8 16,0 0 8-16,-3 5-8 0,0-2 0 15,1 5 0-15,-1 0 0 0,-3 3 0 0,0-1 0 16,3 4 0-16,-3-1 0 0,3 0-820 16,3 0-159-16</inkml:trace>
  <inkml:trace contextRef="#ctx0" brushRef="#br0" timeOffset="-162611.47">18680 15962 864 0,'0'0'76'0,"0"0"-60"16,0 0-16-16,0 0 0 0,0 0 173 0,-3 8 32 0,0-2 7 0,0 1 0 15,0 1-83-15,3 0-17 0,0 3-3 0,0 0-1 16,0 2-57-16,0 0-12 0,-3-2-3 0,3 4 0 16,0 1-9-16,0 3-3 15,-3-3 0-15,3 0 0 0,-3 2-8 0,3 1-1 0,0-1-1 0,-3 3 0 16,3-5-14-16,-3 0 8 0,0 5-8 0,0-2 0 31,0-3-60-31,3 2-19 0,-3 1-3 0</inkml:trace>
  <inkml:trace contextRef="#ctx0" brushRef="#br0" timeOffset="-162000.58">18537 16706 1591 0,'0'0'35'0,"0"0"7"0,0 0 2 0,-6 5 0 0,0 3-35 0,0 0-9 16,0 0 0-16,0 2 0 0,0-2 76 0,-3 3 12 0,6 0 4 0,-3-3 0 16,3 2-44-16,0 1-9 15,0-6-2-15,0 3 0 0,0 0-29 0,0 0-8 0,3-8 0 0,0 5 0 16,3 0 9-16,-3-5 1 0,0 0 0 0,3 6 0 16,0-4-2-16,3 1 0 0,0-3 0 0,0 0 0 15,0 0-8-15,0-3 0 0,3 3 0 0,0-2 8 16,0-1-8-16,0 0 0 0,3-2 0 0,0 2 0 15,3 3 0-15,-1-2 0 0,-2-1 0 0,0 3 8 16,3 0-8-16,-3 0 0 0,0 0 0 0,0 3 0 16,0-1 0-16,-6 1 0 0,3 0 0 0,-9-3 0 15,6 8 0-15,-3-3 0 0,0 3 0 0,0 0 0 16,-3 2 0-16,-3 1 0 0,3 0 0 0,-3-1 0 0,-3-2 14 16,0 5 1-16,0-2 0 0,-3 0 0 15,0-1 4-15,0 3 1 0,-3-2 0 0,0 2 0 16,0-2 0-16,0 2 1 0,-6-2 0 0,7-4 0 0,-1-1-7 15,-3 2-2-15,0-6 0 0,0 1 0 0,-3 2-12 16,3-2 9-16,-3-3-9 0,1 0 8 0,2 0-8 0,3-3 0 16,0 1-12-16,3-4 12 0,-3-2 0 0,3-2 0 15,3-3 0-15,0-1 0 16,3-2-128-16,3 1-20 0,3-4-5 0,0 1-749 0</inkml:trace>
  <inkml:trace contextRef="#ctx0" brushRef="#br0" timeOffset="-161807.3">18534 16666 1591 0,'0'0'70'0,"0"0"15"0,0 0-68 0,0 0-17 0,0 0 0 0,0 0 0 15,0 0 128-15,0 0 23 0,0 0 4 0,0 0 1 16,0 0-66-16,0 0-13 0,12-3-2 0,-3 1-1 16,3 2-34-16,3 0-6 0,-4 0-2 0,4 0 0 15,0-3-17-15,0 3-4 0,0-2-1 0,0-1 0 16,0 0-10-16,0 1 0 0,0-4 0 0,-1 4 8 31,-2-1-36-31,3 0-8 0,-6 1-2 0,3-1-703 0,-3 0-141 0</inkml:trace>
  <inkml:trace contextRef="#ctx0" brushRef="#br0" timeOffset="-161340.62">19007 16719 288 0,'0'0'25'0,"0"0"-25"15,0 0 0-15,0 0 0 0,0 0 187 0,0 0 32 16,0-3 6-16,0 3 2 0,-3-5-115 0,3 5-22 16,0-3-5-16,0 3-1 0,0 0 20 0,0 0 3 0,0 0 1 0,0 0 0 15,0-5-46-15,0 5-9 0,0 0-1 0,0 0-1 16,0 0-21-16,0 0-4 0,0 0-1 0,0 0 0 16,0 0-11-16,3-5-2 0,0 0-1 0,-3 5 0 15,0 0-1-15,0 0 0 0,0 0 0 0,0 0 0 16,0 0 10-16,0 0 1 0,0 0 1 0,0 0 0 15,0 0 4-15,0 0 1 0,0 0 0 0,0 0 0 16,0 0-8-16,0 0-2 0,0 0 0 0,0 0 0 16,0 0-7-16,0 0-2 0,0 0 0 0,0 0 0 15,0 0-8-15,0 0 12 0,-3-6-12 0,3 6 12 16,0 0 2-16,0 0 1 0,-3-2 0 0,3 2 0 16,0 0-15-16,0 0 0 0,0 0 0 0,0 0-10 15,0 0 10-15,0 0 0 0,0 0 8 0,0 0-743 16,0 0-148-16</inkml:trace>
  <inkml:trace contextRef="#ctx0" brushRef="#br0" timeOffset="-159090.97">15355 16103 990 0,'0'0'44'0,"0"0"8"0,0 0-41 0,0 0-11 0,0 0 0 16,0 0 0-16,0 0 112 0,0 0 21 0,0 0 4 0,0 0 1 15,0 0-42-15,0 0-9 0,0 0-2 0,0 0 0 16,0 0-48-16,0 0-9 0,0 0-3 0,0 0 0 16,0 0 11-16,6 5 3 0,-3 3 0 0,-3 0 0 15,0 2-12-15,0 1-3 0,0-1 0 0,-3 1 0 16,0 2-5-16,0-2-2 0,0 2 0 0,0 3 0 16,0 0-8-16,0 0-1 0,0 0-8 0,-3-1 12 15,3 1-12-15,0 0 0 0,0-3 0 0,0 3-977 16</inkml:trace>
  <inkml:trace contextRef="#ctx0" brushRef="#br0" timeOffset="-158555.18">15072 16828 403 0,'0'0'36'0,"0"0"-36"0,0 0 0 0,0 0 0 16,0 0 238-16,0 0 41 0,0 0 8 0,0 0 1 15,0 0-142-15,0 0-29 0,0 0-5 0,0 0-2 16,6-3-39-16,3 0-8 0,-3 1-2 0,3-1 0 16,-3-5-25-16,3 3-6 0,-3-3-1 0,3 0 0 15,3 0-5-15,0-3 0 0,-1 1-1 0,-2-4 0 16,6 1-23-16,-3 0 0 0,3-3 0 0,0 3-8 15,0-3 8-15,0 5 0 0,3 1 10 0,-7-3-10 16,1-1 0-16,0 4 0 0,0-1 0 0,-3 1 0 16,-3 2 0-16,3 5 0 0,-6 0 0 0,3 3 0 0,-6 0-9 15,0 0 9-15,0 8 0 0,0 3-9 16,0-3 21-16,-3 5 4 0,0 0 0 0,0 1 1 0,-3 1 10 16,3 4 1-16,-3-3 1 0,0 5 0 0,3-2-9 15,-3-1-3-15,3 1 0 0,0-4 0 0,0 4-6 16,3-3-2-16,0 0 0 0,0 0 0 0,0-1-9 0,3-1 0 15,0-1 0-15,3-2-732 16,0-1-152-16</inkml:trace>
  <inkml:trace contextRef="#ctx0" brushRef="#br0" timeOffset="-158111.29">16120 16047 691 0,'0'0'30'0,"0"0"7"15,0 0-29-15,0 0-8 0,0 0 0 0,0 0 0 0,0 0 223 0,0 0 43 16,-3 11 9-16,0-3 1 0,3-1-140 0,-3 4-28 15,3-3-5-15,0 0-2 0,-3 0-32 0,3 0-6 16,0 2-2-16,0-2 0 0,0 0-18 0,-3 0-4 16,3 0-1-16,0-3 0 0,0 3-19 0,0 3-4 15,0-3-1-15,-3 5 0 0,3-2-14 0,0-1 8 16,-3 6-8-16,0-3 0 0,3 3-9 0,-3 3-8 16,0-1-2-16,0-2-701 15,-3 3-141-15</inkml:trace>
  <inkml:trace contextRef="#ctx0" brushRef="#br0" timeOffset="-157545.8">15879 16822 1828 0,'0'0'40'0,"0"0"9"0,0 0 2 0,0 0 0 0,0 0-41 0,6-2-10 0,-3-4 0 0,3 1 0 0,-6 5 64 0,6-5 12 16,0 2 1-16,0-2 1 0,0 5-47 0,2-3-10 16,1 0-1-16,-3 3-1 0,3 0-19 0,0 0 8 15,0 0-8-15,0 3 0 0,-3 0 0 0,3-3 0 16,-3 5 0-16,0-2 0 0,0 2 0 0,0-2 0 16,-6-3 0-16,3 5 0 0,3 0 0 0,-3 3 0 15,0-3 0-15,0 3 0 0,-3-2 11 0,0 2-11 0,0-3 10 0,-3 0-10 16,3 3 24-16,-3 0 0 0,-3 3-1 0,3-3 0 15,-3 0 1-15,3-1 1 16,-3 4 0-16,0-3 0 0,0 0-2 0,-3 3-1 0,3-1 0 16,-3 1 0-16,0-3 1 0,0 2 0 0,0 1 0 0,0-3 0 15,3 0 1-15,1 0 1 16,2-3 0-16,-3 0 0 0,3 0-5 0,3-5 0 0,0 0-1 0,0 0 0 16,0 0-8-16,3 8-2 0,6-2 0 0,-1-1 0 15,1-5-9-15,3 0 10 0,0 0-10 0,0 0 10 16,3-3-10-16,0 1 8 0,0-1-8 0,0-2 8 15,2-1-8-15,1 4-11 0,3-1 3 0,-3-2 0 16,3 2-139 0,0-2-27-16</inkml:trace>
  <inkml:trace contextRef="#ctx0" brushRef="#br0" timeOffset="-156758.22">16965 16013 403 0,'0'0'17'0,"0"0"5"0,0 0-22 0,0 0 0 0,0 0 0 0,0 0 0 15,0 0 252-15,0 0 45 0,0 0 10 0,0 0 1 16,0 0-160-16,-3 8-33 0,3-1-7 0,-3 4 0 15,-3 0-32-15,0 2-7 0,3 0-1 0,0 3 0 16,-2 2-23-16,2 1-5 0,0-3 0 0,-3 2-1 16,3 4-19-16,-3 1-3 0,3-1-1 0,-3 1 0 15,6-1-16-15,-3-4 8 0,0 3-8 0,3-2-692 16,0-1-144-16</inkml:trace>
  <inkml:trace contextRef="#ctx0" brushRef="#br0" timeOffset="-156096.31">16811 16711 1688 0,'0'0'37'0,"0"0"8"0,0 0 2 0,0 0 0 0,2-5-38 0,4-3-9 0,-6 8 0 0,3-3 0 15,3 1 74-15,0-1 13 0,-6 3 2 0,9-3 1 16,-3 1-53-16,3 2-10 0,0 0-3 0,0 2 0 16,-3 1-16-16,3 0-8 0,0 2 8 0,0-2-8 15,-3 2 0-15,3 0 8 0,0 3-8 0,-4-3 0 16,1 3 0-16,-3-2 0 0,3 1 0 0,-3 1 0 16,0 0 13-16,-3 0-2 0,-3 0-1 0,3 3 0 15,-3-3-10-15,-3 0 0 0,3 0 0 0,-3 2 0 16,1-2 24-16,-4 3 2 0,3-3 1 0,0 0 0 0,-3-3 1 15,3 3 1-15,0 0 0 0,0-3 0 0,0 0 4 0,0 1 1 16,6-6 0-16,0 0 0 0,-3 5-26 0,3-5-8 16,0 0 0-16,0 0 0 0,0 0 0 0,0 0 0 15,9 3 0-15,-3-1-9 0,6 1 9 0,-3-3 0 16,0 5 0-16,0-2 0 0,0-3 0 0,-1 5 0 16,-2 0 0-16,3-2 0 0,-3 2 0 15,3 1 0-15,-3-1-8 0,0 3 8 0,-3 0-13 16,3-3 2-16,-3 3 1 0,-3 0 0 0,6 3-4 0,-6-4-1 15,0 1 0-15,0 3 0 0,-3 0 23 0,0-1 4 16,0 1 0-16,-3-3 1 0,0 0-13 0,0 2 0 16,-3-2 0-16,3 0 0 0,-3-3 11 0,0 1-11 15,1-1 12-15,-4-2-12 0,3-1 16 0,-3 1-4 16,-3-3-1-16,3-3 0 0,-3 3-11 0,3-2 12 0,0-1-12 16,0-2 12-16,-2-1-12 0,5-2 0 0,3-5-10 15,-3 0-1098-15</inkml:trace>
  <inkml:trace contextRef="#ctx0" brushRef="#br0" timeOffset="-155559.15">17808 15965 961 0,'0'0'42'0,"0"0"10"0,0 0-42 0,0 0-10 0,0 0 0 0,0 0 0 16,0 0 112-16,0 0 21 0,0 0 4 15,0 0 1-15,0 0-36 0,0 0-7 0,0 0-2 0,0 0 0 16,0 0-22-16,0 0-5 0,0 0-1 0,0 0 0 16,0 11-2-16,3-4-1 0,-3 4 0 0,0 0 0 15,-3 2-14-15,3 3-4 0,-3 0 0 0,0 0 0 16,3 2-16-16,-3 1-3 0,-3 2-1 0,3-3 0 16,0 1-8-16,-3-3-1 0,0 5-1 0,0 0 0 15,-3 0-6-15,3 0-8 0,0 0 11 0,3-2-11 16,-6 2 0-16,6-2 0 0,0-6 0 0,-3 3 0 15,6 0-115-15,-3 2-20 0,0-5-4 0,3 1-857 16</inkml:trace>
  <inkml:trace contextRef="#ctx0" brushRef="#br0" timeOffset="-155026">17629 16740 1332 0,'0'0'59'0,"0"0"12"0,6 0-57 0,0-2-14 0,-6 2 0 0,3-6 0 16,-3 4 80-16,0 2 14 0,0 0 2 0,0 0 1 15,0 0-1-15,0 0-1 0,0 0 0 0,0 0 0 16,0 0-47-16,-3 5-8 0,-3 0-3 0,0 0 0 0,0 3 7 0,0 3 2 15,3-3 0-15,-3 0 0 0,-6 2 0 16,6 1 0-16,0-3 0 0,3 5 0 0,-5-2-25 0,-1-1-5 16,3 4 0-16,3-4-1 0,0-2 1 0,3 3 1 15,-3-3 0-15,3 2 0 0,6-4 12 16,-3 1 3-16,-3-1 0 0,3-1 0 0,9 0-32 0,-4-2 0 16,-2 2 0-16,3-2 0 0,-3-3 0 0,3 0 0 15,3 0 0-15,0 0 0 0,0 0 0 0,0-3 0 16,3 3 0-16,-3-2 0 0,2 2 0 0,-2 0 0 15,3 0 0-15,-3-3 0 16,0 3-45-16,0-3-15 0,-3 3-4 0,0 0 0 16,0 3-102-16,-9-3-21 0,0 0-4 15,9 0-722-15</inkml:trace>
  <inkml:trace contextRef="#ctx0" brushRef="#br0" timeOffset="-154841.65">17837 16835 1324 0,'0'0'59'0,"0"0"12"0,-3 6-57 0,0-1-14 0,-2 0 0 0,-1 3 0 16,0 0 184-16,0 5 33 0,-3-2 7 0,0 2 2 15,0 3-94-15,0 3-18 0,0-1-4 0,0 1-1 16,-9 23-47-16,15-23-42 0,-6-1 0 16,6 3 10-16,-3 0 2 0,6-2 0 0,3-1 0 15,3-2-164-15,3 0-32 0,9 8-6 16,3-13-2-16</inkml:trace>
  <inkml:trace contextRef="#ctx0" brushRef="#br0" timeOffset="-154140.99">19516 15912 518 0,'0'0'46'0,"0"0"-37"0,0 0-9 0,0 0 0 16,0 0 245-16,0 0 47 0,-3 5 10 0,0 1 2 16,-3-1-139-16,0 6-27 0,0-1-6 0,0 3 0 15,0 1-51-15,1 1-9 0,2 4-3 0,-3-1 0 16,0 1-21-16,0 0-5 0,0-1-1 0,3 3 0 15,0-2-33-15,0-1-9 0,0-2 0 0,3 0 0 16,3 0 0-16,-3-3 0 0,3 0 0 0,-3-2 8 16,3-1-8-16,0 1 0 0,0 0 0 0,0-1 0 31,3-2-126-31,-3 0-30 0</inkml:trace>
  <inkml:trace contextRef="#ctx0" brushRef="#br0" timeOffset="-153319.62">19495 16701 518 0,'0'0'46'0,"0"0"-37"0,0 0-9 0,0 0 0 16,0 0 138-16,0 0 26 0,0-6 4 0,0 6 2 0,0 0-39 0,0 0-8 15,0-5-2-15,0 0 0 0,0-1-45 16,0 6-8-16,-3-5-3 0,3 0 0 0,-3-1-3 0,0 1-1 16,0 3 0-16,-2-1 0 0,-1 0-7 0,0 3-2 15,0 3 0-15,0 2 0 0,-6 0-12 0,-3 1-4 16,3-1 0-16,-3 6 0 0,0-3 1 0,-3 5 0 15,3-3 0-15,1 4 0 0,-1-1-9 0,0 0-1 16,3 0-1-16,0 1 0 0,0-1-7 0,3 3-2 16,-3 0 0-16,3-1 0 0,3 1 3 0,0 3 1 15,3-3 0-15,0 5 0 0,1-3-2 0,2 1-1 0,0 2 0 16,2-2 0-16,1-4-8 0,0-1-2 16,3-1 0-16,3-3 0 0,0 4-8 0,3-6 12 15,3-3-12-15,3 0 12 0,0-2-4 0,3 0-8 16,-1-3 12-16,1-6-4 0,3 4-8 0,-3-4 12 15,3-2-12-15,-6-2 12 0,2-1-12 0,-2 1 0 16,-3-4 0-16,0 1 8 0,-3 0-8 0,0 2 0 0,-6 1 0 16,-3-1 0-16,0 1-9 0,-6 2-1 0,0 0 0 15,-3 2 0-15,-3 1 10 0,-3 0 0 0,0 5-9 0,-3 0 9 16,0 0 0-16,0 2 0 0,-2 1-9 0,-1 5 9 16,-3 0 0-16,3-3 0 0,0 3 0 0,6 0 0 15,-3 0 0-15,4 0-10 0,2 0 2 16,6 0 0-1,0 2-158-15,3-4-31 0,3 7-7 0,-3-13 0 0</inkml:trace>
  <inkml:trace contextRef="#ctx0" brushRef="#br0" timeOffset="-152647.41">20376 15936 1558 0,'0'0'69'0,"0"0"15"0,0 0-68 0,0 5-16 16,-3 3 0-16,0 3 0 0,0-1 97 0,1 3 16 15,-4 1 3-15,6-1 1 0,-3 0-25 0,3 3-6 0,0 5-1 16,0-2 0-16,-3-3-41 0,3 2-8 0,0 1-1 0,-3-1-1 15,3-2-18-15,0 3-4 0,-3-1-1 16,0 3 0-16,0 0 0 0,0-2 0 0,3 2 0 16,0-2 0-1,-3 2-111-15,0-5-21 0,-6 15-5 0,3-12-1 0</inkml:trace>
  <inkml:trace contextRef="#ctx0" brushRef="#br0" timeOffset="-152079.15">20117 16679 230 0,'0'0'10'0,"0"0"2"0,0-2-12 0,0 2 0 16,-5-6 0-16,2 1 0 0,3 5 367 0,-3-3 70 0,0-2 15 0,3 5 2 15,0-5-278-15,0 5-55 0,0 0-11 0,3-5-2 16,3-3-48-16,-1 2-8 0,4 1-3 0,0 2 0 16,0-2-13-16,3 2-4 0,0 1 0 0,0-1 0 15,3 3-17-15,3-2-4 0,-3 2-1 0,-1 0 0 16,4 2-10-16,-3 1 0 0,3-1 0 0,-3 1 8 16,3 0-8-16,-6-1 0 0,3 1 0 0,-3 0 8 15,-1-1-8-15,-2 4 0 0,3-1 0 0,-6 0 0 16,0 1 0-16,-3-1 0 0,0 3 0 0,-3 0 0 15,0 0 0-15,0 0 0 0,0 0 8 0,-3 2-8 16,-3 3 0-16,0 1 0 0,0-1 9 0,-3 0-9 16,0 0 0-16,-2 3 0 0,-1-3-10 0,0 3 10 15,0 0 0-15,0 3 14 0,0-4-1 0,3 1 0 16,-3 3 7-16,3-3 2 0,0 0 0 0,0 0 0 16,0 2-22-16,3-2-10 0,1 0 1 0,-1 0 0 0,0-3 9 0,6 0 0 15,-3 0 0-15,3-2 0 16,0-3-120-16,3 0-21 0,-3-3-5 0,0-5-1 0</inkml:trace>
  <inkml:trace contextRef="#ctx0" brushRef="#br0" timeOffset="-151881.72">20207 16925 1612 0,'0'0'144'16,"0"0"-116"-16,-3-2-28 0,3 2 0 0,0 0 124 0,0 0 20 15,0 0 3-15,0 0 1 0,0 0-53 0,0 0-11 16,9 0-1-16,0 0-1 0,6 0-50 0,-1-3-11 0,1 3-1 0,3-3-1 16,3 1-19-16,0-3 10 0,0 2-10 15,2-2 8-15,-2-1-8 0,0 4 0 0,0-4 0 0,3-2-751 16,-6 3-145-16</inkml:trace>
  <inkml:trace contextRef="#ctx0" brushRef="#br0" timeOffset="-151459.93">21055 15978 748 0,'0'0'67'0,"0"0"-54"15,0 0-13-15,0 0 0 0,0-5 162 0,0 5 30 16,0 0 5-16,0 0 2 0,0 0-52 0,0 0-11 0,0 0-1 0,0 0-1 15,0 0-47-15,-3 8-10 0,0 0-1 0,0 0-1 16,3 2-22-16,0 1-4 0,-3-1-1 0,3 4 0 16,0 4-10-16,0-2-2 0,-3 0-1 0,3 2 0 15,0 4-12-15,-3-4-3 0,3 1 0 0,0-1 0 16,0 3-6-16,-3-2-2 0,3-1 0 0,-3 1 0 16,3-1-12-16,-3 1 0 0,3-3 8 15,-3 0-8 1,3-3-48-16,0 0-12 0,0 0-2 0,0-2-1048 0</inkml:trace>
  <inkml:trace contextRef="#ctx0" brushRef="#br0" timeOffset="-150668.62">21010 16865 1414 0,'0'0'31'0,"0"0"6"0,0 0 2 0,0 0 1 0,0 0-32 0,0 0-8 0,0 0 0 0,0 0 0 16,0 0 81-16,0 0 15 0,0 0 2 0,0 0 1 15,3-8-56-15,-3 0-11 0,3 2-3 0,-3-2 0 16,0 1-5-16,0-4-2 0,0 3 0 0,0-3 0 15,0 1 15-15,0-1 3 0,-3 3 1 0,-3-2 0 16,3 2 16-16,-2 0 3 0,-1 0 1 0,0 3 0 16,-3-1 3-16,3 6 0 0,-3-2 0 0,-3 2 0 15,3 2-15-15,0 1-2 0,-3 2-1 0,3 1 0 16,-3-1-22-16,3 3-4 0,0 0 0 0,1 0-1 16,-1 2-11-16,6-2-8 0,-3 3 9 0,3-1-9 15,3 1 13-15,0-3-3 0,0 2-1 0,3 4 0 16,-3-6-9-16,6 2 0 0,0 1 0 0,2-1 0 0,-2 4 0 15,3-4 0-15,-3-2 0 0,3 3 8 0,3-1-8 0,-3 1 0 16,3-1 0-16,-3 1 0 0,0 2 0 16,3-2 0-16,-3-1 0 0,0 1 0 0,-3 0 0 0,3-1 0 15,-4 1 0-15,1-1 0 0,0 1-12 0,-3 0 1 16,3-1 1-16,-6 3 0 0,0-2 0 0,0 2 0 16,0-2 0-16,-3 2 0 0,3-2 10 0,-6-1 0 15,0-2 0-15,0 3 0 0,-2-3 0 0,-1-3 0 16,0 3 0-16,-3-3 0 0,0-2 0 0,-3-1 0 0,0 1 0 15,3-3 0-15,-6-3 0 0,3-2 0 0,4 0 0 16,-1-6 0-16,-3 1 0 0,6-4 9 0,0 1-9 0,0 0 0 16,3-3 13-16,3 3-4 0,0 0-1 0,3 2 0 15,0 0-8-15,6 1 0 0,-3-1 0 0,3 1 0 16,3-4 0-16,3 1 0 0,3-3 8 16,3 0-8-16,2 3 0 0,-2 0 0 0,3-5 0 0,0 2 0 15,0 0 0-15,0 0 0 0,-1 0 0 0,1-3-11 31,-3 4-20-31,3-4-4 0,-3 1-1 0,3-1 0 16,-4 1-15-16,1-1-3 0,-3 3-1 0,-3 0 0 0,-3 3-14 16,0 0-3-16,-6 2-1 0,-3 1-617 0,0 4-123 0</inkml:trace>
  <inkml:trace contextRef="#ctx0" brushRef="#br0" timeOffset="-150014.25">21722 15936 1605 0,'0'0'35'0,"0"0"7"0,0 0 2 0,-3-3 2 0,3 3-37 15,-3-2-9-15,0 2 0 0,-6 5 0 0,3-2 105 0,-3 2 19 16,3 5 4-16,0 4 1 0,-3 1-49 0,0 4-9 15,0 2-3-15,0 3 0 0,1 2-16 0,2-2-3 16,3 5-1-16,0-2 0 0,-3-3-36 0,3 2-12 0,3 3 0 0,3-5 0 16,-3 0 10-16,3 0-10 0,0-3 8 15,3 0-8 1,0 0-96-16,-1-2-25 0,4-6-5 0</inkml:trace>
  <inkml:trace contextRef="#ctx0" brushRef="#br0" timeOffset="-149152.16">21606 16862 1209 0,'0'0'108'0,"0"0"-87"16,0 0-21-16,0 0 0 0,0 0 103 0,0 0 16 16,0 0 3-16,0 0 1 0,0 0-39 0,0 0-7 15,-3-5-1-15,3-1-1 0,0 6-39 0,0-8-8 0,6 0-2 0,-3 3 0 16,0-3-26-16,3 3 8 0,-3-8-8 0,3 5 0 16,0-3 0-16,-1 1-14 0,-2-4 2 0,6 4 0 15,-6-3 12-15,3-1 16 0,-3 1-3 0,-3 0-1 16,0 2-12-16,-3 1 0 0,0 2 0 0,-3 5 0 15,-3 0 0-15,3 6 9 0,-2 2-9 0,-4 1 8 16,0 2 41-16,0 0 8 0,0 5 2 0,-3 0 0 16,3 0-11-16,0 3-3 0,0 0 0 0,0-3 0 15,3 3-16-15,1 0-3 0,-1-3-1 0,6 0 0 16,-3 1-11-16,6-4-2 0,-3-2-1 0,6 0 0 16,3 0-11-16,-3 0 0 0,3-5 9 0,3 2-9 15,-1-5 8-15,4-3-8 0,0 1 10 0,0-1-10 16,0-2 10-16,3-1-10 0,0-2 10 0,3 1-10 15,-3-1 0-15,-1 0 0 0,1-3 0 0,0 3 0 16,0-2-8-16,-6 2 8 0,0 0-12 0,-6 0 12 16,3 2 0-16,-3 1 0 0,-3 5 0 0,0 0 0 0,0 0 0 0,0 0 0 15,-9-2 0-15,3 2 0 0,-3 5 0 0,0-3 0 16,0 1 0-16,3 2 0 0,0 3 0 0,-3 0 0 16,3 0 0-16,3 0 0 0,-3 0 12 0,1 3-3 15,5-1-1-15,-3-2 0 0,0 3-8 0,0-1 0 16,6 1 0-16,0 0 0 0,-3-1 0 0,3 3 8 15,2-2-8-15,1 0 0 0,0-1 0 0,0 3 0 16,0 1 0-16,0-4 0 0,0 6 0 0,-3-3 8 16,0-2-8-16,0 2 0 0,0 0 0 0,-3 1 0 15,0-4 0-15,0 1-11 0,0 2 11 0,0-3-10 0,0 1 10 16,-3 0-10-16,-3-1 10 0,3 1 0 0,-3-6 0 16,0 3 0-16,0-3 0 0,-3 1 0 0,0-1 0 15,1-2 0-15,-4 2 0 0,3-2 0 0,-3-3 0 16,3 0 0-16,-3 0 0 0,3 0 0 0,-3-3 0 15,0 0 8-15,0 1-8 0,0 2 0 0,1-6 8 0,-4 4-8 16,3-4 0-16,-3 4 0 0,3-1 0 0,-3 0 0 31,3-2-57-31,3 2-16 0,0 1-3 0</inkml:trace>
  <inkml:trace contextRef="#ctx0" brushRef="#br0" timeOffset="-140645.95">14581 14041 345 0,'0'0'15'0,"0"0"4"0,0 0-19 0,0 0 0 16,0 0 0-16,0 0 0 0,0 0 116 0,0 0 20 15,0 0 4-15,0 0 1 0,0 0-47 0,0 0-10 16,0 0-1-16,0 0-1 0,0 0-18 0,0 0-3 16,0 0-1-16,0 0 0 0,0 0-33 0,0 0-7 0,0 0-2 0,0 0 0 15,0 0 9-15,0 0 1 16,0 0 1-16,0 0 0 0,0 0 3 0,0 0 1 0,0 0 0 0,0 0 0 15,0 0 2-15,0 0 0 0,0 0 0 16,0 0 0-16,0 0-16 0,0 0-3 0,0 0-1 0,0 0 0 16,0 0-15-16,0 0 9 0,0 0-9 0,0 0 8 15,0 0-8-15,0 0 8 0,0 0-8 0,0 0 8 16,0 0-8-16,0 0 12 0,0 0-12 0,0 0 12 16,0 0-4-16,0 0-8 0,0 0 12 0,0 0-4 15,0 0 1-15,0 0 0 0,0 0 0 0,0 0 0 16,0 0 2-16,0 0 0 0,0 0 0 0,0 0 0 15,0 0-3-15,0 0-8 0,0 0 12 0,0 0-4 16,0 0-8-16,0 0 8 0,0 0-8 0,0 0 8 16,0 0-8-16,0 0 0 0,0 0 9 0,0 0-9 15,0 0 0-15,0 0 8 0,0 0-8 0,0 0 0 0,0 0 0 0,0 0 8 16,0 0-8-16,0 0 0 0,0 0 8 0,0 0-8 16,0 0 10-16,0 0-10 0,0 0 11 0,0 0-11 15,0 0 12-15,0 0-12 0,0 0 12 0,9 0-4 16,-9 0 0-16,0 0-8 0,0 0 13 0,0 0-4 15,9 0-1-15,-9 0 0 0,6-2 0 0,0 2-8 16,0 0 12-16,-6 0-4 0,0 0-8 0,6 0 10 16,-6 0-10-16,0 0 10 0,6 2-10 0,-6-2 0 15,0 0 0-15,6 3 8 0,-6-3-8 0,6 3 0 16,-6-3 9-16,6 2-9 0,-6-2 10 0,5 3-2 16,4-3-8-16,-9 0 12 0,6 3-12 0,0-3 11 15,-6 0-11-15,6 0 10 0,3 0-10 0,-3 0 10 0,3 2-10 16,-3-2 10-16,0 0-10 0,0 0 0 0,0-2 0 15,0 2 8-15,3 0-8 0,0 0 0 0,-6 0 0 0,3 0 0 16,0 0 0-16,0 0 8 0,-3 2-8 0,2 1 0 16,-5-3 0-16,6 3 0 0,0-3 0 0,0 2 0 15,0 1 8-15,0 0-8 0,0-3 8 0,3 2-8 16,-6-2 0-16,6 0 0 0,-3 3 0 0,0-6 0 16,3 3 0-16,-3 0 0 0,0 0 0 0,0-2 8 15,3 2 1-15,-3 0 0 0,0-3 0 0,0 3 0 16,-1 0-9-16,4 0 0 0,-3 0 0 0,-6 0 0 15,6 0 0-15,3 0-11 0,-3 0 11 0,-6 0-8 16,6 0 8-16,3 3 0 0,-9-3 0 0,6 0 0 16,-6 0 0-16,9 0 0 0,-3 0 0 0,-6 0 0 15,0 0 0-15,9 0 0 0,0 2 0 0,-9-2 0 16,9 0 0-16,-3 0 0 0,-6 0 0 0,9 0 0 16,-9 0 0-16,9 0 0 0,-1-2 0 0,-8 2 0 0,6 0 0 15,3 0 8-15,-9 0-8 0,9-3 0 0,-9 3 0 0,9-3 0 16,0 3 0-16,0-2 8 0,-9 2-8 15,9 0 0-15,-9 0 0 0,6 0 0 0,-6 0 0 0,9-3 0 16,-9 3 0-16,9 0 8 0,0 0-8 16,-9 0 0-16,0 0 0 0,9 0 0 0,-3 0 0 15,0 0 0-15,-6 0 0 0,8 0 0 0,-2 0 0 0,0 0 0 16,-6 0 0-16,6-3 0 0,0 3 0 0,0 0 0 16,0-2 0-16,3 2 0 0,-3-3 0 0,0 3 8 15,0-3-8-15,0 3 0 0,-6 0 0 0,9 0 9 16,-3-2-9-16,0 2 0 0,0-3 0 0,0 3 0 15,-6 0 0-15,6 3 0 0,3-3 0 0,-3 0 0 16,-1 2 0-16,1-2 0 0,3 0 8 0,-3 3-8 16,-6-3 0-16,3 0 0 0,3 0 8 0,0 0-8 0,0 0 0 15,-6 0 0-15,0 0 8 0,3 0-8 0,3 0 0 0,0 0 0 16,-6 0 0-16,6 0 0 0,0-3 0 0,0 3 0 16,-6 0 0-16,6 0 0 0,0 0 8 15,-6 0-8-15,6-2 0 0,3 2 0 0,-9 0 0 0,6-3 0 16,-6 3 8-16,6 0-8 0,-6 0 0 0,0 0 0 15,9-3 8-15,-9 3-8 0,0 0 0 0,0 0 0 16,5 0 0-16,-5 0 0 0,0 0 0 0,0 0 0 16,0 0 8-16,0 0-8 0,0 0 9 0,0 0-721 15,6 8-144-15</inkml:trace>
  <inkml:trace contextRef="#ctx0" brushRef="#br0" timeOffset="-139446.31">15361 14057 1036 0,'0'14'46'0,"0"-9"10"0,0 3-45 0,0-8-11 15,0 0 0-15,0 0 0 0,0 0 104 0,0 0 20 16,0 5 3-16,0-5 1 0,0 0-42 0,0 0-8 0,3 8-2 16,-3-8 0-16,0 0-1 0,0 0-1 0,0 0 0 0,0 0 0 15,6 3-3-15,-3-1-1 0,3-4 0 0,0-1 0 16,0 0-10-16,-3 3-3 0,3 0 0 0,0 0 0 15,0 0-9-15,-1-2-1 0,1-1-1 0,3-2 0 16,-3 2-20-16,6 0-4 0,-6 1-1 0,6 2 0 16,-3-3-11-16,0 1-2 0,0 2-8 0,3 0 12 15,-3 0-12-15,0-3 0 0,0 0 0 0,2 1 0 16,1-4 0-16,-3 6 0 0,0-2 0 0,0-1 0 16,0 3 32-16,-6 0 0 0,3 0 0 0,0-3 0 15,0 3-56-15,-3-2-12 0,-3 2-1 0,0 0-1 16,0 0-16-16,0 0-3 0,0 0-1 0,0 0 0 15,0 10-171-15,0-2-35 0</inkml:trace>
  <inkml:trace contextRef="#ctx0" brushRef="#br0" timeOffset="-138378.99">15584 14060 403 0,'0'0'17'0,"0"0"5"0,0 0-22 0,0 0 0 16,0 8 0-16,0-3 0 0,0-5 288 0,0 0 54 0,0-5 10 0,0 5 3 15,0 0-218-15,0 0-43 0,-3 5-9 0,0 3-1 16,3 3-31-16,0-6-5 0,0-5-2 0,0 0 0 15,-3 5-10-15,3 6-1 0,-3-1-1 0,3 1 0 16,-3 2-6-16,3-2 0 0,0 2-1 0,-3 0 0 16,3-5 0-16,0 5 0 0,-3-2 0 0,3 0 0 15,-3-6-2-15,3 6 0 0,-3-6 0 0,3 5 0 16,0 4-11-16,-3 2-2 0,3-1-1 0,0 7 0 16,-3-1-11-16,3 3 10 0,-3-3-10 0,0 0 10 15,0 0-10-15,3 0 8 0,0-2-8 0,-2-3 8 16,2-3-8-16,0 0 8 0,-3-2-8 0,3 2 8 15,0 0 7-15,0-2 1 0,0-1 0 0,0 1 0 16,-3-1-1-16,3 1 0 0,0 2 0 0,-3-2 0 0,3-3-6 16,0 2-1-16,0 1 0 0,0-3 0 0,0 0 0 15,0 0 0-15,0 0 0 0,0 2 0 0,0-2-8 0,0 3 8 16,0-3-8-16,-3 2 8 0,3 4-8 0,0-1 0 16,0 0 0-16,0 0 8 0,0 0-8 0,-3 1 0 15,3 2 0-15,0-3 0 0,0 3 8 0,-3 0-8 16,3-3 0-16,0 3 8 0,0-3-8 0,0 0 0 15,0 0 9-15,0-2-9 0,-3-1 10 0,3 1-2 16,0 0-8-16,0 2 12 0,0 3-12 0,0-6 9 16,0-2-9-16,0-2 8 0,0-1-8 0,0 3 0 15,0 0 0-15,0 0 0 0,0 0 0 0,0-3 0 16,0 3 8-16,0-3-8 0,0 0 0 0,0 1 0 16,-3-1 9-16,3 0-9 0,0 1 0 0,-3 2 9 0,3-1-9 0,0 1 0 15,-3-2 14-15,3 2-4 0,-3 2-1 0,3-2 0 16,-3 3-9-16,3-3 12 0,-3 5-12 15,3-3 12-15,-3 4-12 0,3-1 0 0,-3 3 9 16,3-3-9-16,-3 0 0 0,3 1 0 0,0 1 0 0,-3-1 8 16,3-4-8-16,0 3 0 0,-3 1 0 0,3-1 0 15,0-3 0-15,-3 4 0 0,3-4 0 0,0 1 0 16,-3-1 0-16,3 1 8 0,0 2-8 0,-3-2 0 16,3-3 0-16,-3-3 0 0,3-5 0 0,0 5 8 15,0 1-8-15,-3 4 0 0,3 1 8 0,0-1-8 0,0-10 0 16,-3 6 0-16,0 2 0 0,0 0 8 0,3 0-8 15,-3-3 0-15,3-5 0 0,-3 8 0 0,0-3 0 16,3 0 0-16,0 1 0 0,-3-1 8 0,3 0-8 0,0 3 0 16,-3-3 0-16,3 6 8 0,0 2-8 0,0-2 0 15,0-6 0-15,0 3 0 0,0 3 0 16,0-1 0-16,-3-2 0 0,3 0 0 0,0 3 0 16,-3-3 8-16,3 2-8 0,0 1 0 0,-3 2 8 15,3-2-8-15,-3-1 10 0,3 1-10 0,-3-3 11 0,3 2-11 16,0-2 12-16,-3 0-12 0,3 0 12 0,0 3-4 15,0 2 0-15,0 0-8 0,0-2 8 0,0-6-8 16,0-5 0-16,-3 5 0 0,3 3 8 0,0-2-8 16,0-6 0-16,0 5 0 0,0 0 0 0,0-5 0 15,0 0 8-15,0 0-8 0,0 5 0 0,-3 1 0 16,3-6 0-16,0 5 0 0,-3 0 0 0,3 3 0 16,0 5 0-16,0-5-12 0,0-8 12 0,0 0 16 15,-3 6-3-15,3 2-1 0,0-6-12 0,0 6 9 0,-3-3-9 0,3 1 8 16,0-6-8-16,0 0 0 0,-2 8 0 15,2 2 0-15,2 4-8 0,-2-9-8 0,0-5 0 0,0 0-1 16,0 0 28-16,0 0 5 0,0 0 2 0,0 0 0 16,0 0-18-16,0 5 0 0,0-5 0 0,0 5 0 15,0 1 0-15,0-6 0 0,0 0 0 0,0 0 0 16,0 0-110 0,0 0-19-16,0 0-4 0</inkml:trace>
  <inkml:trace contextRef="#ctx0" brushRef="#br0" timeOffset="-136478.25">14590 14161 450 0,'0'0'20'0,"0"0"4"0,0 0-24 0,0 0 0 16,0 0 0-16,0 0 0 0,0 0 32 0,0 0 1 16,0 0 1-16,0 0 0 0,0 0 65 0,0-6 13 15,0 6 2-15,0 0 1 0,0 0-19 0,0 0-4 16,0 0-1-16,0 0 0 0,0 0-7 0,0 0 0 16,0 0-1-16,0 0 0 0,0 0-23 0,0 0-5 15,0 0-1-15,0 0 0 0,0 0-3 0,0 0-1 0,0 0 0 0,0 0 0 16,0 0 1-16,0 0 0 0,0 0 0 0,0 0 0 15,0 0-7-15,0 0-2 0,0 0 0 0,0 0 0 16,6-10 0-16,-6 10 0 0,0 0 0 0,0 0 0 16,0 0 5-16,0 0 1 0,0 0 0 0,0 0 0 15,0 0-6-15,0 0-1 0,0 0 0 0,0 0 0 16,0 0-8-16,0 0-1 0,0 0-1 0,0 0 0 16,0 0-9-16,0 0-2 0,0 0 0 0,0 0 0 15,0 0-5-15,0 0-2 0,0 0 0 0,0 0 0 16,0 0-3-16,0 0-1 0,0 0 0 0,0 0 0 15,0 0-9-15,0 0 10 0,0 0-10 0,6-11 10 16,-6 11-10-16,0 0 8 0,0 0-8 0,0 0 8 0,0 0-8 0,0 0 0 16,3-8 9-16,-3 8-9 0,0 0 0 0,0 0 9 15,0 0-9-15,0 0 0 0,0 0 9 0,0 0-9 16,0 0 0-16,0 0 9 0,0 0-9 0,0 0 10 16,0 0-10-16,0 0 10 0,0 0-10 0,0 0 12 15,0 0-12-15,0 0 12 0,0 0-4 0,0 0 0 16,0 0 0-16,0 0 0 0,0 0-8 0,0 0 10 15,0 0-10-15,6 3 10 0,-6 2-10 0,3 0 8 16,-3 3-8-16,0 3 8 0,0-6-8 0,0 0 12 16,0 3-12-16,0 3 12 0,0-3-12 0,0 2 12 15,-3 1-12-15,3 0 12 0,0-3-12 0,0 2 10 16,0 1-10-16,0 2 10 0,-3-2-10 0,3 2 10 16,0 3-10-16,-3 0 10 0,3-3-10 0,0 5 10 15,0-2-10-15,0 0 10 0,0 3-10 0,0-4 10 16,0 1-10-16,0 0 10 0,-3 0-10 0,3 0 10 0,0-3-10 15,0 0 10-15,-3-2-10 0,3 2 0 0,0-2 9 16,0-1-9-16,0-2 8 0,0 3-8 16,0-1 8-16,-3 1-8 0,3-3 0 0,0 0 0 0,0 3 0 15,0-4 8-15,0 1-8 0,0-2 0 0,0 2 0 0,0-3 8 16,0 3-8-16,0-3 0 0,0 0 0 16,0 3 8-16,-3 3-8 0,3-6 0 0,0 1 8 0,0-1-8 15,-3 3 8-15,3 2-8 0,0-2 8 0,0 3-8 16,0 2 0-16,0 3 9 0,0-3-9 0,-3 0 0 15,3 1 8-15,0-4-8 0,0 3 0 0,-3 3 0 16,3 0 8-16,0-3-8 0,0 1 0 0,0-1 0 0,-3-2 0 16,3-4 0-16,0 7 0 0,0-4 0 0,-3 1 0 15,3 2 0-15,0-2 0 0,0-1 0 0,-3 1 8 0,3 2-8 16,0 0 0-16,0 1 0 0,0-4 0 16,0 1 10-16,-3-3-10 0,3 0 8 0,0-1-8 15,0 1 0-15,0 0 9 0,0-2-9 0,-3-1 0 0,3-2 8 16,0 2-8-16,-3 3 0 0,3-3 0 0,0 0 8 15,0 3-8-15,-3 3 0 0,3-6 0 0,0 3 0 16,-3 0 0-16,3 0 0 0,-3 0 0 0,3 3 0 16,-3-1 0-16,0 3 8 0,3-2-8 0,0-3 0 15,-3 5 0-15,3-2 0 0,0 2 0 16,0 0 0-16,0 0 0 0,0 3 0 0,0-3 0 0,0 1 0 16,-3-1 0-16,3-5 0 0,0 0 0 0,0-3 0 15,0 0 0-15,-3 3 0 0,3-2 0 0,0 4 0 16,0 3 0-16,0-5 0 0,0-8 0 0,0 0 0 15,0 8 0-15,-3 0 8 0,3 0-8 0,0-3 0 0,0-5 0 0,0 8 0 16,0 0 0-16,-3 0 0 0,3 6 0 0,0-4 0 16,-3 1 0-16,3-6 0 0,0-5 0 15,0 0 0-15,0 0 0 0,-3 11 0 0,3-3 0 16,0-1 0-16,-3-1 0 0,3-6 0 0,0 0 0 16,0 0 8-16,0 10-8 0,0-2 0 0,0 0 0 15,0 0 0-15,0 0 0 0,0-3 0 0,0-5 0 0,0 8 0 16,0 0 0-16,0 0 0 0,0 3 0 0,0-3 0 15,0 0 0-15,0 2 0 0,-2 3 0 0,2-2 0 16,0 0 0-16,0 2 0 0,-3 0 0 0,3-2 0 16,-3 2 0-16,3 0 0 0,0 0 0 0,0 1 8 15,0-1-8-15,-3 0 0 0,3-5 0 0,0 0 0 0,0 0 0 0,-3 0 0 16,3 0 0-16,0 0 0 0,0-3 0 0,0 3 0 16,0-3 0-16,0 3 0 0,0-3 0 0,0 3 0 15,0-2 0-15,0 2 0 0,0 0 0 0,0-8 0 16,0 0 0-16,0 7 0 0,-3 1 0 0,3-2 0 15,0-6 0-15,0 5 0 0,0 3 16 0,0-3-2 16,0-5 0-16,0 0 0 0,0 0-14 0,0 8-18 16,-3-3 4-16,3-5 1 0,0 8 13 0,0-8 0 15,0 0 0-15,-3 8 0 0,3-8 0 0,3 8 0 16,-3 0 0-16,0-8 0 0,0 11 0 0,0-3 0 16,0-3 0-16,0 3 0 0,0-8 0 0,-3 8 0 15,3 0 0-15,0 0 0 0,0 0 0 0,0-3 0 16,0 0 0-16,0 3 0 0,0-3 8 0,0 3-8 15,0-8 0-15,0 6 0 0,-3 2 0 16,3 0 0-16,0 0 0 0,0-1 0 0,0-1 0 16,0-6 0-16,0 5 0 0,0-5 0 0,0 0 8 0,0 0-8 0,0 0 0 0,0 5 0 15,0-5 0-15,0 0 0 0,0 0 0 0,0 0 0 16,0 0 0-16,0 0 0 0,0 0 0 0,0 0 0 31,0 0-25-31,0 0-9 0,0 0-2 0,0 0-1504 0</inkml:trace>
  <inkml:trace contextRef="#ctx0" brushRef="#br0" timeOffset="-129424.9">15629 12197 860 0,'0'0'19'0,"0"0"4"0,0 0 1 0,0 0 0 0,0 0-24 0,0 0 0 0,0 0 0 15,0 0 0-15,0 0 90 0,0 0 14 16,0 0 2-16,0 0 1 0,0 0-32 0,0 0-7 16,0 0 0-16,0 0-1 0,0 8-19 0,0-8-3 0,0 0-1 0,0 0 0 15,0 0-9-15,0 0-3 0,0 0 0 0,0 0 0 16,0 0-4-16,3 6-2 0,0-1 0 0,-3-5 0 15,-3 8-5-15,3-8-1 0,0 0 0 0,0 5 0 16,0-5 0-16,0 8-1 0,0-3 0 0,0 3 0 16,0-8-19-16,0 6-12 0,0-6 1 0,-3 5 1 0,3-5 40 0,0 5 8 15,0 0 2-15,0 1 0 16,0-6-20-16,0 2-4 0,0 4-1 0,0-1 0 16,-3 0-5-16,3 0-1 0,0 3 0 0,0-2 0 0,0-1-9 0,0 0 0 15,0 1 0-15,0 2 0 0,0-1 20 0,-3-1 3 16,3 2 0-16,-3 0 0 0,3 0-15 0,-3 0-8 15,3 2 8-15,0-2-8 0,0-3 0 0,0 3 0 16,-3 0 0-16,3-3 8 0,0 3-8 0,0-2 0 16,0 2 0-16,0 0 8 15,-3 0-31-15,3-3-5 0,-3 0-2 0,3 0 0 0,0 3 51 0,0 0 11 16,0 0 1-16,0 0 1 0,-3 3-34 0,3-3 0 16,-3 0 0-16,3 0 0 0,0 2 0 0,-3 1 0 15,3-1 8-15,0 1-8 0,-3-1 0 0,3 1 0 16,0 2 8-16,0-2-8 0,0 2 0 0,0 0 0 15,0 1 0-15,0-1 0 0,0 0 0 0,0-5 0 16,0 0 0-16,0 0 0 0,0 2 0 0,0 1 0 16,0-6 0-16,0 1 0 0,0 2 0 0,0-3 0 0,0 0 0 0,0 3 0 15,-3 0 8-15,3 0-8 0,0-5 0 0,0-1 0 16,-3 6 0-16,3-3 0 0,0 9 0 0,-3-4 0 16,3-10 0-16,0 8 0 0,0 8 0 15,0-5 0-15,0-3 9 16,0 0-9-16,0-3 0 0,0-3 9 0,0 4-9 0,0-1 0 0,0 3 0 0,0 0 0 15,0 2 0-15,0 4 0 0,0-4 0 0,-3 4 8 16,3-1-8-16,0 0 0 0,0 0 0 0,-3 0 0 16,0 1 0-16,3-1 0 0,0 0 0 0,-3 0 0 15,3 1 0-15,0-1 0 0,0 0 0 0,0-2 0 16,0-1 0-16,0 1 8 0,0-1-8 0,0-2 0 16,0 0 8-16,0 0-8 0,0 0 0 0,-3 3 8 15,3-3-8-15,0 0 0 0,0-3 0 0,0 3 8 0,0 0-8 16,0 0 0-16,0 0 0 0,-3 0 0 0,3 2 0 0,0-5 0 15,0 3 0-15,0 3 0 0,-3-3 0 0,3 0 8 16,0-3-8-16,0 3 0 0,0 3 0 0,0-3 0 16,0 0 8-16,0-1-8 0,-3 1 0 0,3 0 0 15,0 3 0-15,0 0 8 0,0-4-8 0,0 4 0 16,0-3 0-16,0 0 8 0,0 2-8 0,0-2 0 16,0 3 0-16,-3-3 0 0,3 3 0 0,0-1 12 15,0-2-12-15,0 3 12 0,-3-1-1 0,3 1 0 16,0-1 0-16,0 4 0 0,-3-9-3 0,3 3-8 15,0 2 12-15,0-2-4 0,0 0-8 0,0 3 10 16,0-6-10-16,0 3 10 0,0 3-10 0,-3-1 0 16,3 4 9-16,0-7-9 0,0-1 11 0,0-1-3 0,0 3 0 0,0 0 0 15,0-3-8-15,0 0 10 16,0-2-10-16,-3 2 10 0,3 3-10 0,0-2 10 0,0-6-10 0,-3 8 10 16,3 7-10-16,0-7 0 0,0-8 0 0,0 3 0 15,0 2 0-15,0 1 8 0,0-1-8 0,0 0 0 16,0 1 0-16,0-1 0 0,0 3 0 0,0 0 0 15,0 2 0-15,0 3 0 0,0-2 8 0,0 0-8 16,0-6 0-16,0-2 0 16,0 2 0-16,0 0 0 0,0 0 0 0,0 1 0 0,0-1 0 15,0 3 0-15,0-3 0 0,0 6 0 0,0-1 0 0,0 1 0 16,0-3 0-16,0 3 0 0,0 2 0 0,0-5 0 16,0 0 0-16,0-3 0 0,0 3 0 0,0-3 8 15,0 0-8-15,0 1 0 0,0-1 0 0,0 0 0 0,0 1 0 16,0 2 0-16,0 0 0 0,0-3 0 0,0 0 0 15,0 0 0-15,-3 3 0 0,3-2 0 16,0-1-77-16,0-2-18 0,0 2-3 0,0 0-963 16</inkml:trace>
  <inkml:trace contextRef="#ctx0" brushRef="#br0" timeOffset="-128132.13">15676 12152 752 0,'-3'-13'33'0,"3"13"7"16,0 0-32-16,0 0-8 0,0 0 0 0,0 0 0 0,0 0 65 0,0 0 11 15,0 0 3-15,0 0 0 0,0 0-12 0,0 0-3 0,0 0 0 0,0 0 0 16,0 0 46-16,0 0 9 0,0 0 1 0,0 0 1 16,0 0-40-16,0 0-8 0,0 0-1 0,0 0-1 15,0 0-10-15,0 0-1 0,0 0-1 0,0 0 0 16,0 0-14-16,3 5-2 0,-3-5-1 0,0 0 0 15,0 0-14-15,3 6-2 0,-3-6-1 0,6 2 0 16,-6-2-25-16,0 0 8 0,12 3-8 0,-6 0 0 16,-6-3 32-16,9 0 0 0,0 2 1 0,-9-2 0 15,9 0-20-15,0 3-4 0,-9-3-1 0,9 3 0 16,-9-3-8-16,12 0 0 0,-3 2 9 0,0 1-9 16,-9-3 0-16,0 0 0 0,0 0 0 0,0 0 8 15,9 2-8-15,2-2 0 0,-11 0 0 0,12 3 8 16,-3 0-8-16,-9-3 0 0,12 0 0 0,-12 0 0 15,12 0 0-15,-12 0 8 0,12 2-8 0,-12-2 0 16,12 3 0-16,-12-3 0 0,12 0 0 0,0 3 8 0,-12-3 0 16,9 2 0-16,-9-2 0 0,12 6 0 0,-12-6-8 15,9 2 12-15,-9-2-4 0,8 6 0 0,-8-6-8 16,12 0 8-16,-12 0-8 0,12 2 8 0,-12-2-8 0,0 0 0 16,9 3 0-16,-9-3 0 0,12 0 0 0,-12 0 9 15,12 0-9-15,-12 0 0 0,0 0 8 0,12 0-8 16,-12 0 0-16,9 0 0 0,-9 0 0 0,0 0 0 15,12 0 0-15,-12 0 0 0,0 0 8 0,12 0-8 16,-12 0 0-16,0 0 0 0,9 0 12 0,-9 0-4 16,0 0 0-16,0 0-8 0,11 3 14 0,-11-3-4 15,0 0-1-15,12 0 0 0,-12 0-9 0,9 0 8 16,-9 0-8-16,0 0 8 0,0 0 18 0,12-3 3 16,-3 0 1-16,-9 3 0 15,0 0-45-15,0 0-9 0,12-2-1 0,-12 2-1 0,0 0 42 16,0 0 8-16,0 0 1 0,12 0 1 0,-12 0-26 0,0 0 0 0,0 0 0 15,12 0 0-15,-3-3 0 0,-9 3-16 0,0 0 3 0,0 0 0 16,0 0 13-16,0 0 10 0,0 0-2 0,12 0 0 16,-12 0-8-16,0 0 8 0,0 0-8 0,12 0 8 15,-12 0-8-15,0 0 0 0,9 0 0 0,-9 0 0 16,11-3 0-16,-11 3 0 0,0 0 0 0,0 0 0 16,0 0 8-16,12 0-8 0,-12 0 0 0,9 0 8 15,-9 0-8-15,0 0 8 0,0 0-8 0,12 0 8 16,-12 0-8-16,0 0-9 0,0 0 9 0,12 3-13 15,-12-3 13-15,0 0 0 0,0 0 9 0,0 0-9 0,9 3 0 16,-9-3 0-16,0 0 0 0,12 0 0 0,-12 0 0 16,0 0 0-16,0 0 0 0,9 2 0 0,-9-2 0 15,0 0 0-15,12 3 0 0,-12-3 0 0,0 0 0 16,0 0 0-16,12 0 0 0,-12 0 0 0,0 0 0 16,0 0 0-16,12 0 0 0,-12 0 0 0,11-3 8 15,-11 3-8-15,0 0 0 0,0 0 0 0,0 0 0 0,0 0 0 16,0 0 0-16,0 0 0 0,0 0 8 0,0 0-8 15,0 0 0-15,0 0 0 0,0 0 8 0,0 0-8 16,0 0 0-16,0 0 0 0,0 0 0 0,0 0 0 16,0 0 0-16,0 0 0 0,0 0 0 0,0 0 0 15,0 0 0-15,0 6 0 16,-2-1-180-16,2 0-28 0</inkml:trace>
  <inkml:trace contextRef="#ctx0" brushRef="#br0" timeOffset="-126122.99">16316 12224 288 0,'0'-8'25'0,"0"8"-25"16,0 0 0-16,0 0 0 0,0 0 262 0,0 0 47 16,0 0 10-16,0 5 1 0,-3 0-190 0,3-5-38 15,0 0-8-15,0 0-2 0,-3 6-38 0,3-1-8 16,0-2-2-16,0 2 0 0,3 0-10 0,-6 1-1 15,3-6-1-15,0 7 0 0,3-1-14 0,-6 2-8 16,3-3 10-16,-3 0-10 0,3-5 57 0,3 8 6 16,-6 0 1-16,3-3 0 0,0-5-33 0,0 6-7 15,0-6 0-15,0 5-1 0,-3 3-11 0,3 0-1 0,0 0-1 0,0 0 0 16,-2-3-10-16,2 3 8 16,0 0-8-16,0 0 8 0,-6-3-8 0,6 3 0 0,0-3 0 0,-3 3 0 15,3 0 0-15,0 0 8 0,0-3-8 0,0 3 0 16,0-2 0-16,0 2 0 0,0 0 8 15,0 0-8-15,0-1 0 0,0 4 0 0,-3-3 0 16,3 3 0-16,0-1 0 0,0 1 0 0,0 2 0 0,-3 0 0 16,3-2 0-16,-3 2 0 0,3 0 0 0,0 0 0 15,-3 1 0-15,3 2 0 0,0-3 0 0,0 0 0 16,-3-2 0-16,3 2 0 0,-3-3 0 0,0 1 0 16,3 0 0-16,-3-1 0 0,3-2 0 0,0-3 8 15,0 3-8-15,0 0 0 0,-3 0 9 0,3 0-9 16,0-3 0-16,-3 3 8 0,3 0-8 0,0 0 0 15,0 0 0-15,-3 0 0 0,3 3 0 0,0-3 8 16,-3-3-8-16,0 0 0 0,3 1 0 0,-3 1 0 0,0 1 0 16,3 0 0-16,3 3 0 0,-3-3 8 0,-3 0 1 0,3 0 1 15,-3-3 0-15,3 0 0 0,0 6-1 0,0-3 0 16,0-3 0-16,0 3 0 0,0 3-9 0,3-1 0 16,0 1 9-16,-3-1-9 0,0 4 0 0,0-4 8 15,0 3-8-15,0-2 0 0,0 2 0 0,0 0 0 16,0 1 0-16,0-1 8 0,0 0-8 0,0 0 0 15,0 1 8-15,-3-1-8 0,3 0 8 0,-3-2-8 16,3-1 8-16,0 3-8 0,-3-5-11 0,3 0-6 16,0-2-2-16,0 2 0 0,3 2 19 0,0-2 0 15,-6 0 0-15,3 0 0 0,0 0 0 0,-3 0 0 16,3 0 0-16,0 0 0 0,-3 0 13 0,3-3 7 0,-3 3 0 16,3 0 1-16,0-3-21 0,0 6 0 0,0-3 0 0,-3 0 0 15,3 2 0-15,0-2 8 0,0 3-8 16,0-1 0-16,0 4-14 0,-3-1-7 0,3-3-2 0,0 4 0 15,0-1 39-15,-3 3 7 0,0-3 1 0,3 3 1 16,0 0 11-16,-3-3 3 0,3 0 0 0,0-2 0 16,-3 2-31-16,0 0-8 0,3-2 0 0,0-1 0 15,0 1-25 1,0-3-7-16,0 0 0 0,0 2-1 0,-3-2 33 0,3 0 0 0,0 3 0 0,-3-3 0 16,3 2 0-16,0-2 0 0,0 0 0 0,3 0 0 15,-3 0 0-15,0 0 8 0,-3 3-8 0,3-3 0 16,0-1 10-16,0-1-10 0,0-1 10 0,0 3-10 15,0-3 8-15,0 1-8 0,0-1 0 0,0 5 9 16,0-2-9-16,0 0 0 0,0 0 0 0,0 3 8 0,0-1-8 16,-3 1 0-16,3 0 9 0,0-1-9 0,0 1 10 15,0 2-2-15,-3 0-8 0,3-2 12 0,0 5-4 0,0-3 0 16,0 3-8-16,-3 0 12 0,3-3-12 0,0 3 0 16,-3-3 0-16,0 3 0 0,3-3 14 0,-3-2 0 15,3-3 0-15,0 0 0 0,0 5-22 0,0-3-5 16,0 1-1-16,0 0 0 0,0-1 22 0,0-2 4 15,0 0 0-15,-3 3 1 0,0-3-13 0,3-3 0 16,0-5 8-16,0 8-8 0,0 5-9 0,-3-2-5 16,3-6-1-16,0 3 0 0,0 0 23 0,0-3 5 15,0-5 1-15,0 0 0 0,0 0-22 0,0 8-5 0,0 5-1 16,-3 0 0-16,3 1 14 0,0 2 0 16,-3-1 0-16,3-1 0 0,-2-1 0 0,2 3 0 15,-3 2 0-15,0-2 0 0,3-3 0 0,-3 3 0 16,6-3 0-16,-3 3 0 0,0 3 0 0,-3-3 0 15,3 0 0-15,0-3 0 0,3-3 0 0,-3 4 0 16,0-6 0-16,0 7 0 0,-3 7 0 0,3-12 0 0,0-5 0 16,0-2 0-16,0 2 16 0,0 3 5 0,0 0 2 0,-3 3 0 15,6-1-23-15,-6-2 0 0,3 3 0 0,-3 0 0 16,3-1-16-16,0-2-5 0,0-8-1 0,-3 8 0 16,3 3 22-16,0-3 0 0,0-1 0 0,0 1 0 15,-3 3 0-15,3 0 0 0,0-3 0 16,0 2 0-16,0 3 16 0,0-2 7 0,-3 2 1 15,3 0 1-15,0 1-25 0,0 1 0 0,0 4 8 0,0-3-8 16,0 0 0-16,0-3 0 0,-3 0 0 16,0 0 0-16,3 1-19 15,3-1-5-15,-3 0-2 0,-3-2 0 0,3 2 26 0,-3-2 0 0,6-1 0 0,-3 1 0 0,-3-1 0 0,0 1 0 16,3-3 0-16,0 2 0 0,0-2 0 16,0 0 0-16,-3-2 0 0,3 1 0 0,3-1 0 0,-3 2 0 15,-3 0 0-15,3 0 0 0,0 0 20 0,0-1 10 16,0 1 2-16,-3 0 0 0,3 3 0 15,0-3 0-15,-3 2 0 0,3 4 0 16,0-1-48-16,-3 3-10 0,3 0-2 0,-3 5 0 0,3-5 45 16,0 0 9-16,0-1 2 0,0 1 0 0,0-2-41 15,-3-1-8-15,3 0-2 0,0-2 0 0,0-1 23 16,3 3 0-16,-3-2 0 0,0-3 0 0,3 0 0 16,-3 0 0-16,-3 0 0 0,3 0 0 0,0-3 0 15,-3 3 0-15,3 0 0 0,0 0 0 0,0 0 0 0,0 0 0 16,-3 0 0-16,3 2 0 0,-3-2 8 0,3 3-8 15,0-3 0-15,0 0 8 0,0 2-8 16,0-2 0-16,0 0 0 0,0 0 0 0,0 0 0 0,0 2 8 16,0-2-8-16,0-2 0 0,0 2 0 0,0 0 0 0,0-8 8 15,0 5-8-15,0 3 0 0,0 0 0 16,-3 0 0-16,3 0 8 0,0 2-8 0,0 1 0 0,0 2 0 16,0 0 0-16,3 0 8 0,-3 1-8 0,0-1 0 15,0 0 8-15,0-2-8 0,0 2 0 16,0-2 9-16,-3-1-9 0,3 1 0 0,0-1 0 15,0 1 0-15,0-6 0 0,0-5 0 0,-3 5 0 0,3 6 0 16,0-3 8-16,0-8-8 0,0 8 0 0,0 0 0 0,3-3 0 16,-3-5 0-16,0 5 0 0,0 3 0 0,0 3 0 15,0-3 0-15,0 0 0 0,0-3 0 0,0 3 0 0,0-8 0 16,0 0 0-16,0 8 0 0,0 0 8 16,0-3-8-16,0-5 0 0,0 0 0 0,-3 6 0 0,0 1 0 15,3-1 0-15,0-6 0 0,0 0 8 0,0 0-8 16,0 5 0-16,-3 3 0 0,3-8 0 0,0 0 0 15,0 0 0-15,0 5 0 0,0-5 0 0,0 0 0 0,0 8 8 16,0-8-8-16,0 6 0 0,0-6 0 0,0 0 0 16,0 0 0-16,0 0 0 0,0 0 0 0,0 7 0 15,0-7 0-15,0 0-8 0,0 0 8 0,0 6 0 16,0-1 0-16,0-5 0 0,0 0 0 0,0 0 14 16,0 0-3-16,0 0-1 0,0 0-10 0,0 0 0 15,0 0 0-15,0 0 0 0,0 0 0 0,0 0 0 16,0 0 0-16,0 0 0 0,0 0 0 0,0 0 0 15,0 0 0-15,0 0 0 0,0 0 0 0,0 0 0 0,0-8 0 0,0 5 0 16,0 3 0-16,0 8 0 0,0 0 0 16,0-8 0-16,0 0 0 0,0 0-12 0,0 0 0 0,0 0 1 15,0 0 11-15,0 0 0 0,0 0 0 0,0 0-856 16,0 0-168-16</inkml:trace>
  <inkml:trace contextRef="#ctx0" brushRef="#br0" timeOffset="-119841.74">16307 11179 640 0,'0'0'28'0,"0"0"7"0,0 0-35 0,0 0 0 0,0 0 0 0,0 0 0 15,0 0 94-15,0 0 12 0,0 0 2 0,0 0 1 16,0 0-36-16,0 0-7 0,0 0-2 0,0 0 0 16,0 0-23-16,0 0-5 0,0 0 0 0,0 0-1 15,0 0-2-15,0 0 0 0,0 0 0 0,0 0 0 16,0 0 3-16,0 0 0 0,0 0 0 0,3 8 0 16,0-3-10-16,-3 3-2 0,0-3 0 0,0-5 0 15,3 8 3-15,-3 0 0 0,0 0 0 0,0 0 0 0,0 0-10 0,0 0-1 16,0 0-1-16,0 2 0 0,0-2 7 0,0 0 2 15,0 3 0-15,0-1 0 0,0-2-7 0,-3 0-1 16,3 3 0-16,0-1 0 0,0 4-4 0,0-4 0 16,0 3-1-16,0 1 0 0,-3-1-3 0,3-3-8 15,0 4 12-15,-3-4-4 0,3 1-8 0,-3 2 0 16,3 0 9-16,0-5-9 16,0 3 13-16,0-3-1 0,-2 0-1 0,2 0 0 0,0 0 13 0,0-1 4 15,-3-1 0-15,3 4 0 0,0 1-11 0,-3-3-1 16,3 2-1-16,0 1 0 0,0 0-5 0,-3-1-1 0,3 1 0 15,0 2 0-15,0 0-9 0,0 3 8 0,3 0-8 16,-3 0 8-16,-3 2-8 0,3-2 0 0,0 5 0 16,-3-2 8-16,3-1-8 0,0-4 0 0,3 2 9 15,-3-3-9-15,0-3 0 0,0 4 0 0,0-6 0 16,0 2 0-16,0 1 0 0,0-3 8 0,-3-3-8 0,3 3 0 16,0-8 17-16,0 8-1 0,0 0 0 0,0 0 0 15,0-8-16-15,0 5 0 0,0 3-8 0,0-3 8 16,-3 3 0-16,3-3 0 0,-3 3 8 0,3 0-8 15,-3 0 9-15,3 0-9 0,0 0 0 0,-3 0 9 16,3 0-9-16,-3-3 8 0,3 3-8 0,0 0 8 16,0 0-8-16,0 0 0 0,0 0 0 0,0 0 0 0,3 0 0 15,-3-3 0-15,-3 3 0 0,3-3 0 0,0-5 0 0,0 8 0 16,0 0 0-16,0-2 0 0,0-6 0 16,0 8 0-16,0-8 0 0,0 0 0 15,0 0-23-15,0 0-9 0,0 0-3 0,0 0-670 16,0 0-135-16</inkml:trace>
  <inkml:trace contextRef="#ctx0" brushRef="#br0" timeOffset="-117605.1">16346 11152 230 0,'0'3'10'0,"0"-1"2"0,-3-4-12 0,3 4 0 15,-6-2 0-15,6 3 0 0,-3-3 84 0,3 0 15 16,-3 0 2-16,3 0 1 0,-3 3-58 0,3-3-12 16,-3 0-3-16,3 0 0 0,-3 2-5 0,3-2 0 15,0 0-1-15,0 0 0 0,0 0 31 0,0 0 6 16,0 0 2-16,0 0 0 0,0 0 22 0,0 0 5 15,0 0 1-15,0 0 0 0,0 0-16 0,0 0-3 16,0 0-1-16,0 0 0 0,0 0-14 0,0 0-4 16,0 0 0-16,0 0 0 0,0 0-14 0,0 0-3 0,0 0-1 15,0 0 0-15,0 0 1 0,0 0 0 0,0 0 0 0,0 0 0 16,0 0 1-16,0 0 1 16,9-2 0-16,-9 2 0 0,6 2-4 0,-6-2-1 0,9 0 0 0,-3 0 0 15,3 0-12-15,-3 3-4 0,-6-3 0 0,9 3 0 16,-3-3-6-16,3 2-2 0,-3-2 0 0,0 0 0 15,0 0 0-15,0 0-8 0,3-2 12 0,-3 2-4 16,-1 2-8-16,1-2 12 0,0-2-12 0,3-1 12 16,-6 6 7-16,3-3 1 0,3-3 1 0,-3 0 0 15,-3 3-21-15,3 0 0 0,3-2 0 0,-3 2-12 16,0 0 12-16,0 0 8 0,0 0-8 0,0 0 11 16,0 0-1-16,-3 0 0 0,3-3 0 0,0 3 0 0,0 3-10 15,-1-3 0-15,-5 0 9 0,6 2-9 0,3-2 0 16,-3 0 8-16,-3 0-8 0,3 0 0 0,0 0 8 15,0 0-8-15,0-2 10 0,-3 2-10 16,3 2 8-16,0 1-8 0,3 0 0 0,-6-3 9 0,-3 0-9 0,6 0 0 16,0 2 0-16,0 1 0 0,0-3 8 15,0 0-8-15,0 0 0 0,3 0 8 0,-6 3-8 0,2-3 0 16,1-3 0-16,3 3 0 0,-3 3 8 0,-6-3-8 16,-3 0 0-16,3 0 8 0,0 0-8 0,0 0 0 15,0 0 9-15,0 0-9 0,0 0 0 0,0 0 8 16,0 0-8-16,0 0 0 0,0 0 0 0,12 0 0 15,-3 0 0-15,-9 0 8 0,0 0-8 0,0 0 0 16,9 0 0-16,-9 0 8 0,0 0-8 0,0 0 0 16,12 0 0-16,-3 2 0 0,-9-2 0 0,0 0 8 15,6-2-8-15,-6 2 0 0,12 0 0 0,-12 0 0 16,0 0 0-16,9 0 8 0,0 0-8 0,-9 0 0 16,0 0 0-16,0 0 0 0,9 0 0 0,0 2 0 15,-9-2 0-15,0 0 0 0,0 0 0 0,8 0 0 0,1 0 0 16,-9 0 0-16,0 0 0 0,0 0 8 0,6 3-8 15,-6-3 0-15,0 0 0 0,9-3 0 0,-9 3 0 16,6 0 0-16,-6 0 0 0,9 0 0 0,-9 0 0 0,6 0 0 16,0 0 0-16,-6 0 0 0,0 0 0 0,0 0 0 15,6 3 0-15,-6-3 0 0,0 0 0 0,0 0 0 16,0 0 0-16,6 0 0 0,-6 0 0 0,9 3 0 16,-9-3 0-16,6 0 0 0,-6 0 0 0,0 0 8 15,0 0-8-15,6 0 0 0,3 0 0 0,-9 0 0 16,0 0 0-16,0 0 8 0,6 0-8 0,0 0 8 0,0 0-8 15,-6 0 0-15,0 0 0 0,6 2 8 0,-1-2 4 16,1 0 0-16,-6 0 1 0,0 0 0 0,6-2-13 16,0 2-16-16,-6 0 3 0,0 0 1 0,0 0 12 0,3 2 0 15,6-2 0-15,-6 0-9 0,-3 0 9 0,0 0 0 16,6-2 0-16,-6 2 0 0,0 0 0 0,6 0 0 16,3 0 0-16,-3 0 0 0,0-3 0 0,0 3 0 15,0 0 0-15,0 0 0 0,0 0 9 0,-3 0-9 16,-3 0 12-16,6 0-12 0,0 0 12 0,0 0-12 15,-6 0 12-15,6 0-12 0,0 0 0 0,-1 0 0 16,1-5-15-16,-6 5 5 0,6 0 10 0,-3 0 12 16,3 0-2-16,-3 0-1 0,-3 0-9 0,0 0 0 15,9-3 0-15,-3 0 0 0,-6 3 0 0,6 0 0 16,3-2 0-16,-3-1 0 0,3 0 0 0,-3 3 0 16,-3-2 0-16,3-1 0 0,3 3 0 0,-3-3 0 0,-6 3 0 0,0 0 0 15,9-2 0-15,-3 2 0 0,-6 0 0 16,0 0 8-16,9 0-8 0,-9 0 0 0,5-3 0 0,-5 3 8 15,9 3-8-15,-3-1 0 0,3-4 0 0,-9 2 0 16,0 0 0-16,9 2 0 0,0-4 0 16,-9 2 0-16,0 0 0 0,9 2 0 0,0 1 0 15,3-3 0-15,-12 0 0 0,9 0 0 0,-9 0 0 0,9 0 0 16,0 0 0-16,-9 0 8 0,0 0-8 0,9 0 0 16,3 0 0-16,-12 0 0 0,0 0 0 0,8 0 0 15,-2-3 8-15,-6 3-8 0,0 0 8 0,0 0-8 16,0 0 0-16,9 0 0 0,0 0 8 0,-9 0-8 0,0 0 0 15,9 0 0-15,0 0 0 0,-9 0-11 16,0 0 11-16,9 0 0 0,-3 0 0 0,-6 0 0 16,9 0 0-16,-9 0 0 0,6 0 0 0,3 0 0 15,-3 0 0-15,-6 0 0 0,0 0 0 0,9 0 0 0,-3 0 0 16,3-2 0-16,-9 2 8 0,0 0-8 0,3 2 0 0,5-2 0 16,-2 0 0-16,0 0 0 0,-6 0 0 0,6 0 0 15,0 0 0-15,-6 0-8 0,0 0 8 0,9 0 0 16,-3 3 8-16,0-3-8 0,-6 0 0 0,6 0 0 15,0 0 0-15,3 0 0 0,0 0 0 0,-3 3 0 16,-6-3 0-16,6 2 0 0,3-2 0 0,-3 0 0 16,-6 0 0-16,9 3 0 0,0-3 0 0,-3-3 0 15,-1 3 0-15,-5 0 0 0,0 0 0 0,3 0 0 0,6-2 0 16,-9 2 0-16,-6 0 0 0,6 0 0 0,6-3 0 16,-6 3 0-16,0 0 0 0,0 0 0 0,0 0 0 15,0 0 0-15,12 0 0 0,-3 0 0 0,-9 0 0 16,9 0 0-16,3 0 0 0,-3 0 0 0,-6 0 0 15,6 0 0-15,0 3 0 0,0-3 0 0,-9 0 0 16,9 0 0-16,-3-3 0 0,-6 3 0 0,9 0 0 0,-4-3 0 16,4 3 0-16,-3 0 0 0,0 0 0 0,-6 0 0 15,9-2 0-15,-9 2 0 0,9 0 0 0,-9 0 0 16,9-3 0-16,-9 3 0 0,9 0 0 0,-3-2 0 16,-6 2 0-16,0 0 0 0,9 0 0 0,-9 0 0 15,0 0 0-15,9 2 0 0,-9-2 0 0,9 0 0 16,-9 0 0-16,0 0 0 0,9 0 0 0,-9 0 0 15,0 0 0-15,0 0 0 0,9 3 0 0,-3-3 0 0,-6 0 0 16,0 0 0-16,9 2 0 0,-9-2 0 0,8 0 0 16,-8 0 0-16,0 0 0 0,0 0 0 0,6 0 0 0,-6 0 0 15,0 0 0-15,0 0 0 0,0 0 0 0,9 0 0 16,-9 0 0-16,0 0 0 0,0 0 0 0,0 0 0 16,6 3 0-16,-6-3 0 0,0 0 0 0,9 0 0 15,-3 0 0-15,-6 0 0 0,0 0 0 0,0 0 0 16,6 0 0-16,0 3 0 0,0-3 0 0,-6 0 0 15,0 0 0-15,0 0 0 0,9 2 0 0,-6-2 0 16,-3 0 0-16,0 0 8 0,0 0-8 0,9 3 0 16,-9-3 0-16,0 0 0 0,0 0 0 0,0 0 0 15,6 0 0-15,-6 0 8 0,0 0-8 0,0 0 0 16,0 0 0-16,0 0 0 0,0 0 0 0,0 0 0 0,6-3 0 0,0 3 0 16,-6 0 0-16,0 0 0 0,0 0 0 15,3 0 0-15,3 3 0 0,-6-3 0 0,0 0 0 0,0 0 0 16,6 0 0-16,-6 0 0 0,0 0 0 0,0 0 8 15,0 0-8-15,0 0 0 0,0 0 0 0,0 0 8 16,0 0-8-16,0 0 0 0,3-3 0 0,-3 3 0 16,0 0 0-16,0 0 0 0,3-5 0 0,-3 5 0 15,0 0 0-15,0 0 0 0,0 0 0 0,0 0 0 16,0 0 0-16,0 0 0 0,0 0 0 0,0 0 0 16,0 0-91-1,0 0-19-15,0 0-4 0</inkml:trace>
  <inkml:trace contextRef="#ctx0" brushRef="#br0" timeOffset="-114873.6">17968 11224 288 0,'0'0'12'0,"0"0"4"0,0 0-16 0,0 0 0 0,0 0 0 0,0 0 0 16,0 0 169-16,0 0 31 0,3 8 7 0,0 0 1 16,-3-8-64-16,0 0-13 0,0 0-3 0,0 0 0 15,3-6-76-15,-3 6-16 0,0 0-4 0,0 0 0 16,0 0 10-16,0 0 2 0,6-2 0 0,-6 2 0 0,0 0-5 0,0 0-1 15,0 0 0-15,0 0 0 0,0 0 6 0,0 5 0 16,3 3 1-16,-3-8 0 0,0 0-9 0,0 0-3 16,0 0 0-16,0 0 0 15,0 0-5-15,-3 8 0 0,3 5-1 0,0 0 0 0,0-2-9 0,0 2-2 16,-3-2 0-16,3-1 0 0,0 1-4 0,0 5 0 16,0 0-1-16,0-3 0 0,-3-3-3 0,3 4-8 15,0-1 12-15,0 0-4 0,-3 0-8 0,0-2 0 16,3-1 9-16,-3 1-9 0,3 0 9 0,0 2-9 15,0-3 12-15,0 1-12 0,-3 0 9 0,3-4-9 16,0 1 0-16,0 3 9 0,0-3-9 0,0 0 10 16,0 2-10-16,-3 1 10 0,3 0-10 0,0-1 8 15,-3-2-8-15,3 5 8 0,0-2-8 0,-3 2 0 16,3 0 9-16,0 1-9 0,-2 2 8 0,-1-3-8 16,3 3 10-16,0-3-10 0,-3 3 10 0,0-3-10 0,3 3 10 15,-3 0-10-15,3-3 8 0,-3 0-8 0,3 3 0 0,0-5 9 16,0-1-9-16,3-2 0 0,-6 0 9 0,3 0-9 15,0 0 0-15,0-3 0 0,0 3 0 0,0 0 8 16,3 0-8-16,-3 0 0 0,-3-3 0 0,3 3 0 16,-3 3 0-16,3-3 0 0,0-3 0 0,-3 6 8 15,3 5-8-15,0-6 0 0,0 1 0 0,0-3 0 16,-3 2 0-16,3-2 0 0,0 5 0 0,0-2 8 16,0 2-8-16,3-2 0 0,-3 2 8 0,0 3-8 15,0 0 0-15,0 0 8 0,0-1-8 0,0 1 0 0,3-2 0 16,-3-1 0-16,0 3 0 0,0-3 0 15,0 0 0-15,0 0 0 0,0 1 0 0,0-1 8 16,0-3-8-16,0 1 0 0,0-3 0 0,0 3 0 0,0-1 0 16,-3 1 0-16,3-3 0 0,0 2 8 15,-3 1-8-15,3-1 0 0,0-2 0 0,0 0 0 0,0 0 0 0,0 3 0 16,0-3 0-16,3 2 0 0,-3-2 0 0,0 3 0 16,0-1 0-16,0 1 0 0,0 2 0 15,3-2 0-15,-6 2 0 0,3 3 0 0,0-3 0 0,0 3 0 16,0 0 0-16,0 2 0 0,-3 1 0 0,3-1 0 15,3 1 0-15,-3 2 0 0,-3-2 0 0,0-3 0 16,3-3 0-16,0 3 0 0,0-3 0 0,0 0 8 16,-3 0-8-16,6 1 0 0,-3-4 0 0,0 3 0 15,0 3 0-15,0-3 0 0,0 1 0 0,0-4 0 16,0 4 0-16,0-4 0 0,0 3 0 0,0 1 0 16,0-1 0-16,0 0 0 0,-3 6 0 0,3-1 0 15,3 1 0-15,-3-1 0 0,-3 3 0 0,3 0 0 0,0 1 0 16,0 1 8-16,-6 1 1 0,6-3 1 0,0-5 0 0,0 3 0 15,0 2-10-15,0-3-14 0,0 1 3 16,0-6 1-16,0 0 10 0,0 1 0 0,-3-1 0 16,3 0 0-16,0 0 0 0,0-2 0 0,0 2 0 0,-3 0 0 15,3 3 0-15,0-2 0 0,0 4 0 0,0-2 0 16,-3 5 0-16,0 0 0 0,3 0 0 0,0 3 8 16,0-5-8-16,-3 2 0 0,3 0 0 0,0-5 0 15,0-5 0-15,-3-1 0 16,3 3 0-16,0 3 0 0,-3 3 0 0,3-3 0 0,0-1 0 0,0 4 0 15,0-6 0-15,-3 8 0 0,0-5 0 0,3-2 0 16,-3-4 0-16,3 1 0 0,-3 2 0 0,3-3 8 0,0 1-8 0,-3 0 0 16,3-1 0-16,-3 3 0 0,0 3 0 0,3 0 0 15,-3 3 0-15,3 2 0 0,-3-3 0 16,0 6 0-16,0-3 0 0,3 3 0 0,-3-5 0 16,3-1 0-16,0 1 0 0,-3-1 0 0,3-2 0 0,0 0 0 15,-3-3 0-15,3 3 0 0,3 0 0 0,-3-3 0 16,-3 0 0-16,3 1 0 0,0-4 0 0,0 1 0 15,0-1 0-15,0 1 0 0,-3 0 0 0,3 2 0 16,0 0 0-16,0 0 0 0,-3 3 0 16,3 0 0-16,0 5 0 0,0-8 0 0,-3 3 0 15,3 0 0-15,0 0 0 0,-3 0 0 0,3 2 0 0,0 1 0 16,0-3 0-16,-3 5 8 0,3-2-8 0,0-1 0 16,-3 1 0-16,3-1 0 0,0-2 0 0,0 0 0 15,0 0 0-15,0-3 0 0,-3 3 0 0,3-3 0 0,0-2 0 0,0 2 8 16,0-3-8-16,3 4 0 0,-3-4 0 0,0 1 0 15,0 2 0-15,0 3 0 0,0-3 0 16,0 3 0-16,0 0 0 0,-3-3 0 0,3-8 0 16,0 6 0-16,0 0 0 0,0 2 0 0,0 3 0 0,0 5 0 15,0 0 0-15,0 0 0 0,-3-5 0 0,3-5 0 16,0-1 0-16,-3 1 0 0,3 2 0 0,0-2 0 16,0-1 0-16,0 1 0 0,0 2 0 0,0 0 0 15,-2 1 0-15,2-4 0 0,0 1 0 0,-3 2 0 16,3-2 0-16,0-1 0 0,0 1 0 0,0-1 0 15,0 6 0-15,-3-3 0 0,3 3 0 0,-3 0 0 16,3-3 0-16,0 6 0 0,-3-1 0 0,3 4 0 16,0-1 0-16,0-3 0 0,0 3 0 0,-3-2 0 15,3-1 0-15,0-4 0 0,0-6 0 0,0 2 0 16,0 1 0-16,0-3 0 0,0 0 0 0,3 0 0 0,-3-3 0 0,0 3 0 16,0-3 0-16,0 3 0 0,0-8 0 15,0 0 0-15,-3 3 0 0,3 7 0 0,0 4 0 16,0-4 0-16,-3-2 0 0,3-3 0 0,-3 9 0 15,3-6 0-15,0-3 0 0,-3 3 0 0,3 2 0 0,0-2 0 16,0 0 0-16,-3-5 0 0,3-3 0 16,0 5 0-16,0-5 0 0,0 5 0 0,0 6 0 0,0-3 0 15,0-3 0-15,0 3 0 0,-3-3 0 0,3 3 0 16,0 0 0-16,0 0 0 0,0 0 0 0,0 0 0 16,-3-3 0-16,3 3 0 0,0 6 0 0,0-1 0 15,0-3 0-15,0 1 0 0,0 2 0 0,0-2 0 16,0-3 0-16,0 2 0 0,0 6 0 0,3-3 0 15,-3-7 0-15,0 2 0 0,0 2 0 0,0 1 0 16,0-3 0-16,0-3 0 0,0-5 0 0,-3 5 0 0,3 3 0 16,0-2 0-16,0-6 0 0,0 8 0 0,0 5 0 0,0-5 0 15,0-8 0-15,0 0 0 0,0 0 0 0,0 0 0 16,0 5 0-16,0 0 8 0,0 1-8 0,0-1 0 16,0-5 0-16,0 0 0 0,0 0 0 0,0 8 0 15,0 8 0-15,3-8 0 0,-3-14 0 16,0 6 0-16,0 6 0 0,0 2 0 0,0-1 0 0,0-7 0 15,0 0 0-15,0 0 0 0,0 0 0 0,0 0 8 16,0 0-8-16,0 0 0 0,0 0 0 0,0 0 8 16,0 0-8-16,0 0 0 0,0 8 0 0,0-8 0 15,0-10 0-15,0 10 0 0,0 0 0 0,0 0 0 16,0 0-98 0,0 0-14-16,0 0-4 0</inkml:trace>
  <inkml:trace contextRef="#ctx0" brushRef="#br0" timeOffset="-107649.86">17927 12351 288 0,'0'0'25'0,"0"0"-25"0,0 0 0 0,0 0 0 16,0 0 41-16,0 0 3 0,0 0 1 0,0 0 0 0,0 0 3 0,0 0 0 16,0 0 0-16,0 0 0 0,0 0 3 0,0 0 1 15,0 0 0-15,0 0 0 0,0 0 20 0,0 0 5 16,0 0 1-16,0 0 0 0,0 0-14 0,0 0-4 15,0 0 0-15,0 0 0 0,0 0-14 0,0 0-3 16,0 0-1-16,0 0 0 0,0 0-21 0,0 0-4 16,0 0-1-16,0 0 0 0,0 0-4 0,0 0-2 15,0 0 0-15,0 0 0 0,0 0-1 0,0 0 0 16,0 0 0-16,0 0 0 0,0 0 10 0,0 0 1 16,0 0 1-16,0 0 0 0,0 0-5 0,0 0-2 15,0 0 0-15,0 0 0 0,0 0 8 0,0 0 2 16,0 0 0-16,0 0 0 0,0 0-14 0,0 0-2 0,0 0-8 15,0 0 12-15,0 0-12 0,0 0 11 0,0 0-11 0,0 0 10 16,0 0 10-16,0 0 1 0,0 0 1 0,0 0 0 16,0 0-3-16,0 0-1 0,0 0 0 0,0 0 0 15,0 0-5-15,0 0-1 0,0 0 0 0,0 0 0 16,0 0 0-16,0 0 0 0,0 0 0 0,0 0 0 16,0 0 2-16,0 0 0 0,0 0 0 0,0 0 0 15,0 0-2-15,0 0 0 0,0 0 0 0,0 0 0 16,0 0-1-16,0 0-1 0,0 0 0 0,0 0 0 15,0 0-1-15,0 0 0 0,0 0 0 0,0 0 0 16,0 0 4-16,0 0 1 0,9 2 0 0,-9-2 0 16,0 0-14-16,0 0 0 0,0 0 8 0,0 0-8 0,0 0 11 0,0 0-1 15,3 3 0-15,-3-3 0 0,0 0 0 0,0 0 0 16,0 0 0-16,0 0 0 0,9-3 4 0,-9 3 1 16,0 0 0-16,0 0 0 0,0 0 4 0,0 0 1 15,0 0 0-15,0 0 0 0,0 0-20 0,0 0 0 16,6 3 0-16,-6-3 0 0,0 0 0 0,0 0 0 15,0 0 0-15,0 0 0 0,0 0 0 0,0 0-12 16,0 0 1-16,5 0 1 0,1 3 10 0,-6-3 14 16,0 0-3-16,0 0-1 0,0 0-10 0,0 0 0 15,0 0 0-15,9 2 0 0,-9-2 0 0,0 0 0 16,0 0 0-16,9 0 0 0,-3 0 0 0,0 3 12 16,-6-3-12-16,0 0 12 0,0 0-12 0,0 0 0 15,6 0 0-15,-6 0 0 0,0 0 0 0,6 0 0 16,-6 0 0-16,9 3 0 0,-9-3 0 0,6 0 0 15,0 0-9-15,0 0 9 0,0 0 0 0,-6 0 0 16,0 0 0-16,6 0 0 0,-6 0 0 0,3-3 0 0,3 0 0 0,0 3 9 16,-6 0-9-16,9 0 0 0,-3-2 0 0,-6 2 0 15,0 0 0-15,0 0 0 0,0 0 0 0,5-3 0 16,-5 3 0-16,0 0 8 0,6 0-8 0,-6 0 0 16,9 0 0-16,-9 0 0 0,0 0 8 0,6-3-8 15,0 3 0-15,-6 0 0 0,9-2 0 0,-3 2 0 16,3-3 0-16,-9 3 0 0,0 0 0 0,0 0 8 15,6 0-8-15,-6 0 0 0,9-3 9 0,-9 3-9 16,6-2 9-16,-6 2-9 0,0 0 12 0,0 0-12 16,0 0 11-16,9-3-11 0,0 3 10 0,-9 0-10 0,0 0 11 15,0 0-11-15,9 0 12 0,-9 0-12 16,9 0 9-16,-9 0-9 0,6 0 0 0,3 0 9 0,-1 0-9 16,-8 0 0-16,0 0 0 0,0 0 8 0,9 0-8 0,-9 0 0 15,0 0 0-15,0 0 0 0,9 0 8 16,-9 0-8-16,9 3 0 0,-9-3 8 0,0 0-8 0,0 0 0 15,9 0 9-15,0 0-9 0,-9 0 11 0,0 0-3 16,0 0 0-16,9 0 0 0,-9 0-8 0,9-3 0 16,-9 3 0-16,0 0 0 0,9 0 0 0,-3 0 15 15,-6 0-3-15,0 0 0 0,0 0-12 0,9-2-15 16,-9 2 3-16,0 0 1 0,0 0 11 0,9-3 0 16,-3 3 0-16,-6 0 0 0,0 0 0 0,9 0 0 15,-3-3 0-15,2 3 0 0,-8 0 0 0,0 0 0 16,0 0 0-16,6-2 0 0,3 2 0 0,-3 0 0 15,-6 0 0-15,0 0 8 0,6 0-8 0,0 0 11 16,-6 0-11-16,6 0 12 0,0-3-12 0,0 3 0 16,-6 0 0-16,6 0 8 0,0 0-8 0,0 0-11 0,-6 0 3 15,6 0 0-15,-6 0 8 0,9 0 11 0,-3 0-3 16,0 0 0-16,3 0-8 0,-6 0 0 0,3 0 0 16,0 0 0-16,-1 0 0 0,1 0 0 0,0 0 8 0,0 0-8 15,0 0 0-15,0 0 0 0,0 0 0 0,0 0 0 16,-6 0 0-16,6 0 0 0,0 0 0 0,0 0 0 15,-6 0 0-15,0 0 0 0,0 0 0 0,0 0 0 16,9-3 0-16,-6 3-14 0,-3 0 5 0,0 0 1 16,9 0 8-16,-3 0 0 0,0 0 0 0,-6 0 0 15,6 3 0-15,0-3 0 0,0 0 0 0,-6 0 0 16,0 0 0-16,9 0 0 0,-3 0 0 0,-6 0 0 16,5 3 0-16,4-3 0 0,-9 0 0 0,6 2 0 0,3-2 0 15,-9 0 0-15,0 0 0 0,9 3 0 16,-3-3 0-16,-6 0 0 0,9 0 0 0,-9 0 0 0,9 0 10 0,-3 0-2 15,-6 0-8-15,9 0 12 0,-9 0-12 16,9 3 0-16,-9-3 0 0,9 0 0 0,-9 0 0 0,6 0 0 16,-6 0 0-16,9 0 0 0,-9 0 0 15,9 0 0-15,-9 0 0 0,9 0 0 0,-1 0 0 16,-2 0 0-16,-6 0-12 0,6 0 12 0,-6 0 0 0,6 0-8 16,-6 0 8-16,0 0 0 0,6 0 0 0,-6 0 0 15,9 0 0-15,-3 0 9 0,-6 0-9 0,0 0 0 16,9 0 0-16,-3 0-11 0,0 0 11 0,0 0 0 15,-6 0 0-15,6-3 0 0,0 3 0 0,-6 0 0 16,0 0 0-16,6 0 0 0,3-3 0 0,-3 3 0 16,0-2 0-16,0 2 0 0,0 0 0 0,-1 0 0 0,-2 0 0 15,3 0 0-15,0 2 8 0,0-2-8 16,0 3 8-16,-6-3-8 0,0 0 0 0,6 0 0 0,3 3 0 16,0-1 0-16,-3-2 0 0,3 0 0 0,-3 3 0 15,3-3 0-15,0 2 0 0,-3-2 0 0,3 3 0 16,0-3 0-16,-6 0 0 0,5 0 0 0,1 0 0 15,-3 0-8-15,-6 0 8 0,0 0 0 0,3 0 0 0,6 0 0 16,-9 0 0-16,3 0 0 0,6 0 0 0,-3 0 0 16,0-3 0-16,0 3 0 0,-6 0 0 0,9 0 0 15,-3-2 12-15,-6 2-3 0,0 0 0 0,9 0 0 16,-3-3-9-16,3 3-12 0,-9 0 2 0,6 0 1 16,-6 0 9-16,9 0 0 0,-9 0 0 0,6 0 0 15,-6 0 0-15,9 0 0 0,-4 0 0 0,-5 0 0 0,9-2 0 16,-9 2 0-16,9-3 0 0,-9 3 0 0,9 0 0 15,-9 0 0-15,9 0 0 0,-9 0 0 0,0 0 0 0,6-3 0 16,-6 3 0-16,9 0 0 0,-9 0 0 16,0 0 0-16,0 0 0 0,0 0 8 0,0 0-8 0,0 0 8 15,0 0-8-15,0 0 8 0,0 0-8 0,0 0 12 16,0 0-4-16,15 3 0 0,-15-3-8 0,0 0 0 16,0 0 0-16,12 0-8 0,-12 0 8 0,0 0 0 15,0 0 0-15,12 5 0 0,-12-5 0 0,0 0 0 16,12 3 0-16,-12-3 0 0,0 0 0 0,0 0 0 15,12 5 0-15,-12-5 0 0,0 0 0 0,8 3 0 16,-8-3 0-16,9 2 0 0,-9-2 0 0,0 0 0 16,0 0 0-16,12 3 0 0,-3 0 0 0,-9-3 0 15,0 0 0-15,9 0 8 0,0 0-8 0,-9 0 0 16,0 0 0-16,9-3 0 0,3 3 0 0,-3 0 0 0,-9 0 0 16,6 0 0-16,3 0 0 0,-3 0 0 0,0 0 0 15,-6 0 0-15,0 0 0 0,6 0 0 0,3 3 0 0,-9-3 0 16,0 0 0-16,8 0 0 0,1 0 0 15,-3 0 0-15,3 0 8 0,0-3-8 0,-3 3 10 0,0 0-10 16,0-3 0-16,3 3 0 0,-3 0 0 16,3-2 0-16,-9 2 0 0,0 0 0 0,0 0 0 0,6-3 0 15,0 3 0-15,-6 0 0 0,0 0 0 0,6-3 0 16,3 3 0-16,0 0 0 0,-9 0 0 0,0 0 0 16,6 0 0-16,-6 0 0 0,0 0 0 0,6 3 0 15,2 0 0-15,-8-3 0 0,6 0 0 0,-6 0 0 0,0 0 0 16,9 2 8-16,-3 1-8 0,-6-3 9 15,0 0-9-15,6 3 0 0,-6-3 0 0,9 2 0 0,-9-2 0 16,6 6 0-16,-6-6 0 0,9 0 0 0,-9 0 0 16,6 0 0-16,-6 0 0 0,9 0 0 0,0 0 0 0,-9 0 0 15,0 0 9-15,9-3-9 0,0 0 0 16,-9 3 8-16,0 0-8 0,6 0 0 0,-6 0 0 0,6-5 8 16,-6 5-8-16,0 0 0 0,0 0 0 0,0 0 0 15,9-3 0-15,-9 3 0 0,0 0 0 0,0 0 0 16,0 0 0-16,0 0 0 0,0 0 0 0,0 0 0 15,0 0 0-15,6 0 8 0,-6 0-8 0,5 0 12 16,-5 0-4-16,0 0 0 0,0 0-8 0,0 0 12 16,9 3-4-16,-9-3 0 0,0 0 8 0,0 0 3 0,9 0 0 15,-3 0 0-15,-6 0-19 0,0 0-17 16,0 0 3-16,0 0 1 0,6 0 13 0,-6 0 0 0,0 0 0 0,0 0 10 16,9 0-10-16,-9 0 0 0,0 0 0 0,0 0 0 15,6 3 0-15,-6-3 0 0,0 0 0 0,0 0 0 16,0 0 0-16,0 0 0 0,0 0 0 15,0 0 0-15,0 0 0 0,0 0 0 0,0 0 0 0,0 0 0 16,0 0 0-16,0 0 0 0,0 0 0 0,0 0 0 31,0 0-124-31,0 0-20 0,0 0-4 0</inkml:trace>
  <inkml:trace contextRef="#ctx0" brushRef="#br0" timeOffset="-105775.42">19698 12417 345 0,'0'0'31'0,"0"0"-31"0,0 0 0 0,0 0 0 16,0 0 115-16,0 0 17 0,0 0 3 0,0 0 1 15,0 0-46-15,0 0-9 0,0 0-1 0,0 0-1 16,0 0-10-16,0 0-1 0,0 0-1 0,0 0 0 16,0 0-23-16,0 0-5 15,0 0-1-15,0 0 0 0,0 0 47 0,3 8 10 0,-3-3 1 0,0 3 1 16,-3-3-53-16,0 1-10 0,3-1-2 0,0 3-1 16,3 0 26-16,-6 0 6 0,0 0 1 0,3 0 0 15,-3 2-52-15,3 3-12 0,-3-2 0 0,3 2 0 16,0 3 0-16,0-3 0 0,-3 1 0 0,0 1 0 0,3 1 0 15,0 0 0-15,-3 0 0 0,3-3 0 0,0 6 31 0,0-6 3 16,-3-2 1-16,3 2 0 0,-3 3-27 0,3-6-8 16,0-2 0-16,0 3 0 0,-3 2 8 0,3 0-8 15,-3 1 0-15,3 1 0 0,0-4 24 0,-3 0 2 16,3-3 0-16,-3-1 0 0,3 1-26 0,0 3-19 16,-3 0 3-16,3 2 1 0,0 0 15 0,-3-2 0 15,3 2 0-15,-3 0 0 0,3 0 0 0,0 1 8 16,0 1-8-16,-3 1 0 0,3 0 0 0,0 0 0 15,-3 5 0-15,3 0 0 0,-3-5 0 0,3 0 0 16,0-3 0-16,-3 1 0 0,3-1 0 0,0 0 0 16,0-2 0-16,-3 2 0 0,3 3 0 0,-3-6 0 0,3 1 0 15,-3-1 0-15,3 4 11 0,-3-1-11 16,3-2 10-16,0-1-10 0,-3-2 8 0,3 0-8 0,0 3 0 16,0-1 0-16,0 3 0 0,0-2 8 0,-3 2-8 0,3 0 0 15,0 3 0-15,0 0 0 0,0 0 8 0,0 0-8 16,0 0 0-16,0 0 0 0,0 2 0 0,0 1 0 15,0-1 0-15,0-2 0 0,0 0 0 0,-3 0 0 16,3 0 0-16,-3 0 0 0,3-3 0 0,0 0 0 16,-3 0 0-16,0-2 0 0,3-1 0 0,-3 4 0 15,3-4 0-15,-2 3 0 0,2 1 0 0,0-4 0 16,0 1 0-16,0 2 9 0,-3-2-9 0,3 2 8 16,0-2-8-16,0 2 0 0,0-3 0 0,0 6-11 0,3 3 11 15,-3-1 0-15,-3 3 8 0,3 1-8 0,0-1 0 16,0-3 0-16,0 3 0 0,-3 1 0 0,3-1 0 0,-3-3 0 15,3-4 0-15,-3-1-8 0,3 0 8 16,-3 0 0-16,3 0 0 0,0-2 0 0,0 2 0 16,0-2 0-16,-3 2 8 0,3-2-8 0,0-1 0 15,0 1 0-15,-3-1 0 0,3 4-8 0,0 1 8 16,-3 1 8-16,3-2-8 0,-3-4 11 0,3-2-11 0,0 3 0 16,-3 2 0-16,0 0 0 0,3 0 0 0,-3 3 0 15,3 3-12-15,0 2 12 0,-3 0 0 0,3 0 0 16,0-2 0-16,-3 2 0 0,3-3 0 0,-3-2 0 15,3 3 0-15,0-3 0 0,-3 0 0 0,3-3 12 16,-3-3 0-16,0 6 0 0,3 3-12 0,-3-1-17 0,0-7 4 16,3 2 1-16,0 0 12 0,-3 1 10 0,3-1-2 0,-3 3 0 15,3 2-8-15,0-2 0 0,-3 3 0 0,3 2 0 16,0-5 0-16,0 0-11 0,0 2 3 16,0 3 0-16,-3-2 16 0,0-3 3 15,3 2 1-15,0 1 0 0,0-3-12 0,-3-1 0 0,3-1 0 16,0-1 0-16,0-3 0 0,-3 4 0 0,0-4 0 15,3 1 0-15,0 2 0 0,-3 0 0 0,3-2 0 16,0 0 0-16,-3-1 0 0,3 1 0 0,-6-1 0 16,6 3 0-16,-3-2 0 0,3 0 0 0,-3 2 0 0,0 0 0 15,3 3 0-15,0-3 0 0,-3 0 0 0,3 3 0 16,0 0 0-16,-3 0 0 0,3 3 0 0,0-6 0 16,0 5 0-16,0-2 0 0,3 0 0 0,-3 0 0 15,0 0 0-15,0 0 0 0,0-3 0 0,0-2 0 16,3 2 0-16,-3-3 0 0,-3 1 0 0,3 2 0 0,0-5 0 15,0 3 0-15,0-3 0 0,-3 2 0 0,3-2 0 0,0 3 0 16,0-1 0-16,0-2 0 0,0 0 0 16,-3 0 0-16,3 0 0 0,0 0 0 0,0 0 0 15,-3-3 0-15,3 1 0 0,3 1 0 0,-3-1 0 0,0 2-17 16,0 0 4-16,-3 0 1 0,3-1 12 0,0 1 0 16,0 0 0-16,0 3 0 0,0 0 0 0,0-1 0 15,0 1 0-15,0-1 0 0,0 4 8 0,0-1 5 16,0 0 1-16,-3 3 0 0,3-3-22 0,-3 0-5 15,1 1-1-15,2-1 0 0,-3 0 14 0,3 0 0 16,0-2 0-16,0 2 0 0,0-5 9 0,-3 3 5 16,6-4 1-16,-3 4 0 0,0-3-15 0,0 0 0 15,0 0 0-15,0-3 0 0,3 3 0 0,-3-3 0 16,0 1 8-16,0 2-8 0,0-3 0 0,0 0 0 0,0-5 0 16,0 6 0-16,0-4 0 0,0 3 0 15,0 3 0-15,0-8 0 0,0 6 0 0,0-1 0 0,0 0 0 0,0 1 0 16,0-6 0-16,0 0 0 0,0 0 0 0,-3 5 0 15,3 0-11-15,0-5-5 0,0 0 0 0,0 0-1 16,0 0 25-16,0 0 6 0,0 0 1 0,0 0 0 16,0 0-37-16,0 0-7 0,-6-3-2 15,6 3-1037-15</inkml:trace>
  <inkml:trace contextRef="#ctx0" brushRef="#br0" timeOffset="-99544.63">19635 13491 518 0,'0'0'23'0,"0"0"5"0,0 0-28 0,0 0 0 16,0 0 0-16,0 0 0 0,0 0 105 0,0 0 16 16,0 0 3-16,0 0 1 0,0 0-71 0,0 0-14 15,0 0-4-15,0 0 0 0,0 0-11 0,0 0-2 16,0 0-1-16,0 0 0 0,0 0-1 0,0 0 0 0,6-3 0 0,-6 3 0 15,0 0 7-15,0 0 2 0,0 0 0 0,0 0 0 16,0 0 2-16,0 0 1 0,0 0 0 0,0 0 0 16,0 0-3-16,0 0-1 0,0 0 0 0,0 0 0 15,0 0-12-15,0 0-2 0,0 0-1 0,6 3 0 16,-6-3-1-16,0 0 0 0,0 0 0 0,6 0 0 16,0 3 1-16,-6-3 0 0,6 0 0 0,-6 0 0 15,6 2-5-15,-6-2-1 0,0 0 0 0,6 0 0 16,0 3 2-16,-6-3 0 0,3 0 0 0,3 0 0 15,0 3-10-15,-6-3 0 0,0 0 0 0,0 0 0 16,3 2 0-16,3 1 0 0,-3-3 8 0,3 0-8 16,-3 3 14-16,3-3-2 0,-6 0-1 0,6 2 0 15,-1-2 0-15,4 0 0 0,-9 0 0 0,6 0 0 16,3 0-1-16,0 0 0 0,-3 0 0 0,6 0 0 16,-3 0-1-16,0 0 0 0,0 0 0 0,0 0 0 15,0 0-9-15,0-2 0 0,0 2 9 0,2 0-9 16,1 2 0-16,-3-2 8 0,-3 0-8 0,0 3 0 0,0-3 0 15,3 3 8-15,-6-3-8 0,3 0 0 0,0 2 12 0,0-2-1 16,-6 0-1-16,9 3 0 0,-3-6-10 0,0 6 0 16,3-3-10-16,-3 0 10 0,3 0 0 0,-3 0 0 15,2 0 13-15,1 0-4 0,0 0-9 0,0 3 0 16,0-3 0-16,3 0 0 0,-3 0 8 0,0 0 0 16,0 0 0-16,0 0 0 0,0 0-8 0,-9 0-9 15,9 2 9-15,-3-2-13 0,-6 0 13 0,9 0 0 16,-9 0 0-16,8 0 0 0,1 0 0 0,0 0 0 15,-9 0 0-15,6 0 0 0,-6 0 0 0,6 0 0 16,3 0 8-16,-3 0-8 0,0 0 0 0,-6 0 10 16,6 0-10-16,3 0 8 0,-3 3 0 0,3-3-8 0,0 0 12 0,0 0-4 15,0-3-8-15,-3 3 0 0,6-2 9 0,-4 2-9 16,1 0 0-16,0 0 8 0,0 0-8 0,0-3 0 16,0 3 0-16,3 0 9 0,-3 0-9 0,0 0 0 15,0 0 0-15,0 0 0 0,0 0 0 0,0 0 0 16,-9 0 0-16,6 0 0 0,2 0 0 0,-2 0 0 15,0 0 0-15,-3 0 0 0,3 0 0 0,0 3 0 16,0-3 10-16,0 2-10 0,-6-2 8 0,6 0-8 16,0-2 8-16,-6 2-8 0,6 2 0 0,3-2 8 15,-3 0-8-15,-6 0 8 0,9 0-8 0,-9 0 8 16,6 3-8-16,3-1 0 0,0-2 0 0,0 0 0 16,-9 0 0-16,8 3 8 0,1-3-8 0,-9 0 0 15,0 0 0-15,9 3 8 0,0-3-8 0,0 2 0 16,-9-2 0-16,9 0 0 0,0 3 0 0,0 0 0 15,-3-3 0-15,3 0 8 0,-9 0-8 0,9 0 0 0,-3 0 0 16,0 0 0-16,0 2 0 0,-6-2 0 0,9 0 0 0,0 0 0 16,-4 3 8-16,1-3-8 0,0 3 0 0,0-3 0 15,0 0 0-15,0 2 0 0,0-2 0 0,0 0 0 16,0 0 0-16,3 0 0 0,-6 0 0 16,6 3 0-16,-6-3 0 0,6 0 0 0,-3 0 0 0,3 0 0 15,-3 0 0-15,3 0 0 0,-3 0 0 0,2 0 0 16,-2-3 0-16,3 3 0 0,3-2 20 0,-3 2-2 0,3 0 0 15,-3-3 0-15,0 3-18 0,3-3 0 16,-6 3 8-16,0-2-8 0,0 2 0 0,0 0 0 16,3-3 0-16,-3 3 0 0,3 0-12 0,-1 0-5 0,1-3-2 15,0 3 0-15,0 0 19 0,0 0 0 0,-3 0 0 16,3 3 0-16,-3-3 0 0,3 3 0 0,-9-3 0 0,9 0 0 16,-3 2 0-16,-6-2 0 0,0 0 0 15,9 3 0-15,0 0 0 0,-9-3 0 16,9 2 0-16,0 1 0 0,-9-3 0 0,8 0 0 0,1 0 0 15,-3 3 0-15,0-3 0 0,3 2 0 0,0 1 0 16,-3-3 0-16,0 0 0 0,0 0 0 0,0 0 0 0,0 2 0 16,0-2 0-16,0 3 0 0,0-3 0 0,0 0 0 15,-6 0 0-15,6 0 0 0,3 0 0 0,-3 0 0 16,0 3 16-16,2-3 0 0,-5 2 0 0,6 1 0 16,-3-3-25-16,0 3-5 0,0-3-1 0,0 2 0 15,3-2 15-15,-3 3 0 0,0 0 0 0,3-3 0 16,-3 2 8-16,3-2 5 0,0 0 1 0,-3 0 0 15,3 0-14-15,0 0-13 0,-3 0 2 0,2 0 1 16,1 0 10-16,3 0 0 0,-3 0 0 0,0 0 8 16,3 0 0-16,-3 0 1 0,0 0 0 0,0 0 0 0,0 0-9 15,0 0 0-15,0 0 0 0,0 0 0 0,-3 0 0 16,2 3-9-16,1-3 9 0,-3 3-13 0,-6-3 13 16,9 0 0-16,0 0 0 0,-9 0 0 0,6 2 0 0,3 1 0 15,-3-3 10-15,-6 0-10 0,0 0 10 0,9 0-10 16,0 3 12-16,-9-3-12 0,0 0 11 0,9 0-11 15,-9 0 10-15,9 0-10 0,0 2 8 0,-3-2-8 16,3 3 0-16,-9-3 0 0,8 0 8 0,-2 0-8 16,-6 0 0-16,9 0 0 0,-3 0 8 0,-6 0-8 15,9 0 0-15,0 0 9 0,-3 0-9 0,0 2 0 16,-6-2 0-16,6 0 8 0,-6 0-8 0,9 0 0 0,-3 0 9 16,0 3-9-16,-6-3 8 0,6 0-8 0,3 3 10 15,-3-3-10-15,-6 0 11 0,6 0-11 0,0 2 12 16,3 1-12-16,-6-3 0 0,5 0 0 0,1 0 0 15,0 0 0-15,0 0 11 0,0 0 1 0,-3 0 1 16,6 0 0-16,-3 0 5 0,0-3 1 0,3 3 0 16,-3 0 0-16,-3 0-19 0,6-2-19 0,-3 2 4 15,-4 0 1-15,4 2 24 0,-3 1 5 0,0-3 1 16,3 0 0-16,-3 0-16 0,3 3 0 0,0-3 0 0,0 2 0 16,-3-2 0-16,3 0 0 0,0 3 0 0,-3-3 0 15,-6 0-10-15,9 0-5 0,0 0-1 0,-9 0 0 16,6 0 16-16,2 0 0 0,-8 0 0 0,12 0 0 15,-6 3 0-15,3-3 8 0,-9 0-8 0,9 0 10 0,-9 0-10 16,9 0 12-16,-9 0-12 0,9-3 12 16,-9 3-12-16,9 0 12 0,0-3-12 0,-9 3 12 0,0 0-4 15,6 0-8-15,3 0 12 0,0-2-4 0,-3 2-8 16,-6 0 12-16,6-3-12 0,3 0 12 0,-3 3-12 0,-6 0 0 16,5-2 9-16,1-1-9 0,3 3 8 0,-3 0-8 15,-6 0 8-15,6-3-8 0,3 3 0 0,-3 0 0 16,-6 0 0-16,6 3 0 0,0-3 0 0,0 0 0 15,3 3 0-15,-3-3 0 0,0 2 0 16,0-2 8-16,3 0-8 0,-3 0 0 0,0 3 0 0,3-3 0 16,-1 0 0-16,-2 0 0 0,3 0 0 0,0 0 0 15,0 3 0-15,-3-1 8 0,-6-2-8 0,3 0 0 16,6 0 8-16,-6 0-8 0,3 0 0 0,0 0 0 16,0 0 0-16,0 0 0 0,0 3 0 0,0-6 0 15,-6 3 0-15,9 0 0 0,0 0 0 0,-3 0 0 0,3 0 0 0,-4 0 0 16,-5 0 0-16,6 0 0 0,-6 0 0 15,9 0 8-15,-9 0-8 0,6 0 0 0,-6 0 0 16,9 0 0-16,-9 0 0 0,6 0 0 0,-6 0 8 0,9 0-8 16,-9 0 12-16,0 0-1 0,9 0-1 0,-9 0 0 15,6 0-10-15,3 0-14 0,-9 0 3 0,9 0 1 16,-9 0 18-16,6-2 3 0,-6 2 1 0,9 0 0 16,-9 0-12-16,0 0 0 0,6-3 0 0,-6 3 0 15,0 0 20-15,0 0 0 0,9-3-1 0,-3 1 0 16,-6 2-19-16,0 0-19 0,0 0 4 0,0 0 1 15,0 0 22-15,0 0 5 0,0 0 1 0,0 0 0 16,0 0-14-16,0 0-12 0,0 0 3 0,0 0-1191 16</inkml:trace>
  <inkml:trace contextRef="#ctx0" brushRef="#br0" timeOffset="-97661.3">22314 13801 460 0,'0'0'20'0,"0"0"5"0,0 0-25 0,0 0 0 0,0-6 0 0,0 6 0 16,0 0 143-16,0 0 23 0,0-5 5 0,0 5 1 15,3-5-88-15,-3 5-16 0,3-5-4 0,-3 5-1 16,0-6-12-16,0 6-3 0,0-5 0 0,0 5 0 16,3-5-8-16,-3 5-3 0,0 0 0 0,0 0 0 15,0 0 0-15,3-8 0 0,-3 8 0 0,0 0 0 16,0 0-7-16,0 0-2 0,0 0 0 0,6-3 0 15,-6 3-10-15,0 0-2 0,0 0-1 0,0 0 0 16,0 0 0-16,0 0 0 0,0 0 0 0,0 0 0 16,0 0-3-16,0 0 0 0,0 0 0 0,6 5 0 0,-6-5 4 0,3 8 1 15,0 0 0-15,-3 0 0 0,0 3 2 0,0-1 0 16,0 1 0-16,-3-1 0 0,0 1-2 0,0 2 0 16,3 1 0-16,-3-1 0 0,3 0-3 0,0 3-1 15,-3 0 0-15,0 2 0 0,3-2-3 0,-3 0-1 16,3 3 0-16,0-1 0 0,0 1-9 0,0-1 0 15,0 1 0-15,0-1 0 0,0-2 0 0,0 3 8 16,3-6-8-16,-3 3 0 0,3 0 0 0,-3-3 8 16,0 3-8-16,0-1 0 0,0-1 0 0,0 2 0 15,0-1 0-15,0 1 0 0,0 0 0 0,0 0 0 16,0 3 8-16,0-1-8 0,0 1 0 0,3-3 0 16,-3 2 0-16,0 1 8 0,0 2-8 0,0 0 0 15,0-3 9-15,0 1-9 0,0-1 0 0,0 1 8 16,0 0-8-16,0-1 0 0,0-5 8 0,0 3-8 15,0 0 8-15,0-3-8 0,0 0 0 0,0 1 0 0,0-4 0 16,0 4 0-16,0-1 0 0,0 0 0 0,-3-2 0 16,3 2 0-16,-3 3 0 0,3-3 0 0,0 0 0 15,-3 3 0-15,0 0 0 0,3-3 0 0,-3 3 0 16,0 0 0-16,3 0 0 0,0-3 0 0,-3 5 8 16,3-4-8-16,0 2 0 0,0-3 0 0,0 3 0 0,0-3 0 15,0 0 0-15,0 3 8 0,0-3-8 0,0 3 0 16,0-3 0-16,0 1 0 0,0-4 0 0,0 3 0 15,0-2 0-15,0 0 0 0,0 2 0 0,0 0 0 16,0-2 0-16,0-1 0 0,0 1 0 0,0-1 0 16,0 1 0-16,0-3 8 0,0 2-8 0,0 4 0 15,0-4 0-15,0 1 0 0,-3-1 0 0,3 1 0 16,0 2 0-16,-3-2 0 0,3-1 0 0,0 1 0 0,0 0 0 16,0-1 0-16,0 1 0 0,-3-1 8 0,3-2-8 15,0 3 0-15,-3-1 0 0,0 1 0 0,3-3 0 16,0 3 0-16,0-4 0 0,-3 4 0 0,3-3 0 15,-3 0 0-15,3 3 0 0,0-4 0 0,0 4 0 0,-3 0 0 16,0-3 0-16,3-1 0 0,0 4 0 0,-3-3 0 16,3 0 0-16,-3 3 8 0,0-6-8 0,3 5 0 15,-3-2 0-15,1 0 8 0,2 3-8 0,-3-3 0 16,0 0 0-16,0 2 0 0,3-2 0 0,-3 3 0 16,0-1 0-16,3 1 0 0,0-3 0 0,-3 3 0 15,3-1 0-15,-3 1 0 0,0-3 0 0,3 2 0 0,0 1 0 16,0-1 0-16,0-2 0 0,-3 3 0 15,3-3 0-15,-3 2 0 0,3-2 0 0,0 0 0 16,-3-2 0-16,0 4 0 0,3-2 0 0,0 0 0 0,-3 0 0 16,3 3 0-16,-3-3 0 0,3-1 0 15,-3 4 0-15,0-3 0 0,3 5 0 0,0-2 0 16,0-3 0-16,0 5 0 0,0-2 0 0,0-1 0 0,0 1 0 16,0-3 0-16,0 0 0 0,0 2 0 0,0-2 0 0,0-3 0 15,3 3 0-15,-3-2 0 0,0-6 0 0,0 5 0 16,0-5 0-16,3 8 0 0,-3-8 0 0,0 0 0 15,0 0 0-15,0 0 0 0,-3 5 0 0,3-5 0 16,0 0 0-16,0 0 0 0,0 0 0 0,0 0-704 16,0 0-137-16</inkml:trace>
  <inkml:trace contextRef="#ctx0" brushRef="#br1" timeOffset="-67440.2">17474 10676 770 0,'-6'-5'34'0,"6"5"7"0,0 0-33 0,-6 0-8 0,-3 0 0 16,3 0 0-16,1-3 76 0,-4 0 14 16,0 1 2-16,0-1 1 0,0 0-15 0,0-2-3 15,0 2-1-15,0-2 0 0,3 0-10 0,0-3-3 16,-3 3 0-16,-6-1 0 0,0 1-5 0,1 0-2 0,2 0 0 0,-3-3 0 16,-3 2 0-16,0 1 0 0,3-3 0 0,0 3 0 15,-3-1-14-15,1 4-2 0,-4-3-1 0,0-1 0 16,-3 1-14-16,0 2-3 0,0-2-1 0,-2 5 0 15,2-3 2-15,0 1 1 0,-3-1 0 0,-3 0 0 16,1 3 1-16,-4 0 0 0,0 0 0 0,-2 3 0 16,-1-3-2-16,0 5 0 0,-6-2 0 0,4 2 0 15,-1 3 8-15,0-2 2 0,4 1 0 0,-1 1 0 16,3 0-10-16,-3 0-1 0,1 3-1 0,-4-1 0 16,3 1 11-16,4 0 2 0,-4-1 1 0,3 3 0 15,0 3-33-15,4 0 0 0,-1-3 0 0,3 6 0 16,0-1 8-16,0 4-8 0,4-4 0 0,-4 3 0 15,0-2 0-15,3 2 0 0,-6-2 0 0,4 4-9 0,-1 1 9 16,3-3 0-16,6 3 0 0,-3-3 0 0,6 0 0 16,-2 1 11-16,-1-1-11 0,3 0 12 0,3 0-4 0,0-2-8 15,0 2 12-15,6 0-4 0,0 0 4 0,0 0 0 16,3 0 0-16,3 1 0 0,0-4-4 0,6 3 0 16,0-2 0-16,3 2 0 0,3-2-8 0,0-1 10 15,6-2-10-15,0 2 10 0,0-4-10 16,2 2 0-16,4-3 0 0,6-3 8 0,-3 4-8 0,3-4 0 15,-1-2 9-15,-2 3-9 0,3-3 0 0,0-3 0 16,-4 3 0-16,10-3 0 0,3 0 0 0,2 1 9 16,-5-1-9-16,6 3 0 0,-3-3 0 0,-1 3 0 15,-2-3 0-15,3 3 0 0,-1 0 0 0,1 0 0 16,3-2 10-16,2 2-10 0,4-1 9 0,-6 1-9 0,2 0 10 16,-2-2-10-16,-3-1 16 0,5 3-2 0,-2-3-1 15,0 0 0-15,-1-2-5 0,7 2 0 0,3-2-8 16,-1-3 12-16,-2 0-12 0,-1 0 9 0,1 0-9 15,0 3 8-15,-4-6-8 0,1 3 0 0,0-3 0 16,2 1 0-16,4-1 8 0,-3 0-8 0,-4-2 8 0,1 0-8 16,-4 2 8-16,1-2-8 0,-3 0 8 0,-3-3-8 15,-4 2 0-15,4-2 0 0,-3 1 0 0,2-1 0 16,-2 0 0-16,-3 0 8 0,0 0-8 0,0-3 0 16,-1 3 10-16,1-2-10 0,-3 2 12 0,-3-3-12 15,-4 1 12-15,1-1-12 0,0 0 12 0,-3 1-12 16,-3-3 0-16,0-1 0 0,-3 1 0 0,0 0 0 15,-3-3 0-15,-1 0 13 0,-2 3-1 0,0-3 0 16,0-2-12-16,-6-1 9 0,0 3-9 0,0-2 8 0,0-1-8 16,-3 1 8-16,-3-1-8 0,0 1 8 0,0-1-8 15,1 0 0-15,-4 1 9 0,-3-1-9 0,3-2 0 16,-3 3 9-16,-3-3-9 0,0-3 0 0,0 3 8 16,0-3-8-16,-3-3 0 0,1 1 0 0,-4-1 8 0,3 1-8 15,-3 0 9-15,3 2-9 0,-6-3 0 16,4 3 0-16,-4 1 0 0,3-1 0 0,-3 3 0 0,0-3 0 15,0 3 0-15,-2 2 0 0,2 1 0 0,-6-1 0 16,-3 1 8-16,1 2-8 0,-4-3 12 0,0 6-3 16,0 0-1-16,-2 2 0 0,-4 1-8 0,3 2-14 15,1 2 3-15,2-2 1 0,-6 3 10 0,4 2 0 16,-1 1 0-16,-3-1 0 0,4 6 0 0,-7-1 0 0,0 4 0 16,1-1 0-16,-1 6 11 0,6-3-3 0,1-3 0 15,2 3 0-15,3-3-8 0,6 0-11 0,1 1 3 16,5-1 0-1,0-2-109-15,6-1-22 0,6-2-4 0</inkml:trace>
  <inkml:trace contextRef="#ctx0" brushRef="#br1" timeOffset="-66514.66">17037 10546 1688 0,'0'0'37'0,"-3"0"8"0,3 0 2 0,0 0 0 0,0 0-38 0,0 0-9 0,-3 0 0 0,3 0 0 15,0 0 86-15,0 0 15 0,-3-2 3 0,3 2 1 16,0-6-38-16,0-2-8 0,3-2-2 0,0-1 0 16,0-2 0-16,3-3 0 15,-3 0 0-15,6-5 0 0,2 0-25 0,4-3-6 0,6 0-1 0,-6-2 0 16,-3-3-2-16,3 2-1 0,6-4 0 0,3-4 0 16,2-2-11-16,-5 0-3 0,0-3 0 0,3 1 0 15,0-4-8-15,-4 6 0 0,-5-5 0 0,3 5 8 16,0 5-8-16,-6 3 0 0,0 0 9 0,0 5-9 15,-3 3 0-15,0 5 0 0,0-2 0 0,-3-1 8 16,-4 6-8-16,1 2 0 0,3 1 0 0,-6 4 0 0,0-2-14 16,0 6-1-16,3-1 0 0,-3 3 0 15,0 0-37-15,0 0-8 0,0 0-2 0,0 0-682 16,0 0-137-16</inkml:trace>
  <inkml:trace contextRef="#ctx0" brushRef="#br1" timeOffset="-65839.61">17903 8906 345 0,'0'0'31'0,"0"0"-31"16,0 0 0-16,0 0 0 0,0 0 248 0,0 0 44 0,0 0 9 0,0 0 2 15,0 0-140-15,0 0-28 0,0 0-6 16,-6 8-1-16,3 5-52 0,-6 0-12 0,3 1-1 0,0 1-1 15,0 1-13-15,-3 5-2 0,-3 3-1 0,0 3 0 16,1-1-20-16,-1 1-4 0,-6-1-1 0,3 1 0 16,-3-1-1-16,0 0-1 0,0-2 0 0,0 0 0 15,7 0-19-15,-4-3 8 0,-3 3-8 16,6-6 0-16,6-2 8 0,0-3-8 0,-3 3 0 0,3-5 0 16,6-6 0-16,3 3-22 0,0 0 3 0,-3-8 1 15,0 0-118 1,0 0-24-16,6-3-5 0,3-4-728 0</inkml:trace>
  <inkml:trace contextRef="#ctx0" brushRef="#br1" timeOffset="-65329.87">17995 8752 1152 0,'0'0'102'0,"0"0"-82"16,0 0-20-16,0 0 0 0,0 0 159 0,0 0 27 15,0 0 6-15,0 0 0 0,0 0-67 0,0 0-13 16,0 0-4-16,0 6 0 0,0 2-32 0,-3 0-8 16,0 2 0-16,0 1-1 0,-3 5-24 0,3 0-5 15,-3 2-1-15,0 1 0 0,0-1-5 0,3 3 0 16,-5 0-1-16,2 3 0 0,0 0-3 0,0-3-1 16,-3 3 0-16,3 0 0 0,-3-6-12 0,6 1-3 15,0-1 0-15,0-2 0 0,0-3-12 0,0-2 0 16,6 0 0-16,-3-3 0 0,0-8 0 0,0 0 8 15,6 5-8-15,-6-5 0 0,12-3 0 0,-3-2 9 0,3-3-9 16,0 0 8-16,-1-3 8 0,4 1 0 16,0-3 1-16,3-1 0 15,3-1-38-15,-6-1-8 0,3-3-2 0,0 1 0 0,2-1 6 0,-5 1 1 0,3-4 0 0,0 4 0 16,0-1-1-16,0 1 0 0,-3 5 0 0,-4-1 0 16,1 1 15-16,-3 3 10 0,0 2-12 0,0 0 12 15,-3 5-14-15,-6 3 4 0,0 0 1 0,0 0 0 16,0 0 9-16,0 0 12 0,0 0-2 0,0 0-1 15,3 5 6-15,-3 3 1 0,0 3 0 0,-3 2 0 0,0 0 2 16,0 1 1-16,-3-1 0 0,-3 3 0 16,0 2-3-16,0 3-1 0,-5 1 0 0,2 1 0 0,-6 1 1 15,3 0 1-15,3 2 0 0,-3 1 0 16,-3-1-7-16,3 1-2 0,3-3 0 0,4-3 0 16,-1 0-8-16,0 0 8 0,3-5-8 0,0 0 8 0,3 0 0 0,0-6 0 15,6 1 0-15,3 0 0 16,-3-4-28-16,3 1-7 0,-3-5-1 0,3 0-828 15,6-6-167-15</inkml:trace>
  <inkml:trace contextRef="#ctx0" brushRef="#br1" timeOffset="-64797.29">18346 9284 1440 0,'0'0'128'0,"0"0"-103"0,0 0-25 0,6 3 0 16,-3-3 48-16,-3 0 5 0,0 0 1 0,6-3 0 16,0 3 18-16,0-2 3 0,-3-4 1 0,3 4 0 15,3-1-29-15,-3-2-6 0,0-1-1 0,0 1 0 16,0 0-24-16,3-3-6 0,0 0-1 0,0 0 0 16,0-3-9-16,0 4 0 0,-4-4 0 0,1 0 8 15,3 1-8-15,-3 2 8 0,-3-5-8 0,3 2 8 16,0-2-8-16,-6 0 0 0,0-1 0 0,0 1 0 15,-3 3 8-15,0 2-8 0,-6-3 0 0,3 3 8 16,-6 3 8-16,1 2 2 0,-4 3 0 0,3 0 0 16,-3 3 23-16,0 2 5 0,0 3 1 0,-3 3 0 15,0 2 10-15,4 0 3 0,-4 3 0 0,0 0 0 0,3 0-25 16,0 0-5-16,3-1-1 0,0 1 0 0,3-2-12 16,0 1-2-16,3-1-1 0,6 1 0 0,-3-1-6 15,3-1-8-15,3 0 11 0,3-2-11 0,-3-1 0 0,3-2 0 16,3 0 0-16,0-2 0 0,0 1 0 0,3-4 0 15,0-3 0-15,0 0 0 0,-3 0 0 0,6-3 0 16,-1-2 8-16,-2-3-8 0,0 0 0 0,0 0 8 16,6-2-8-16,0-1 0 0,-3 1 0 0,0-4 0 15,0 1 0-15,-1 0-9 0,-2-3 9 0,0 3-13 16,-6-3 5-16,3 0 8 0,-3 0 0 0,-3 0 0 0,-3 3 0 16,-3 0 0-16,3 0 0 0,-3 2 0 15,-6 3 0-15,3 3 0 0,-3 2 0 0,-3 1 0 0,0 4 0 16,-2 1 0-16,-1 2-9 0,0 3 9 15,0 0 0-15,0 3 0 16,0 2-29-16,3 0 1 0,3-2 0 0,3-1 0 16,0 1-161-16,3-3-32 0</inkml:trace>
  <inkml:trace contextRef="#ctx0" brushRef="#br1" timeOffset="-64062.82">18763 9215 1382 0,'0'0'123'0,"0"0"-99"16,0 0-24-16,0 0 0 0,0 0 58 0,6-2 6 15,-3-3 2-15,3-3 0 0,0 0-8 0,0 2-2 16,-3 1 0-16,3-3 0 0,0 0-30 0,0 3-6 15,-3-3-2-15,3 3 0 0,-3-3 1 0,0 0 0 16,0 2 0-16,0-1 0 0,0-1 10 0,-3 0 3 16,0-3 0-16,0 1 0 0,-6 2 13 0,3 0 3 15,3 0 1-15,-3 0 0 0,3 8-9 0,-6-6-3 16,0 1 0-16,0 0 0 0,-3 2 2 0,0 3 0 16,0 3 0-16,-3 2 0 0,0-2-6 0,0 2-1 15,-3 0 0-15,1 3 0 0,-4 3-4 0,0-3 0 16,-3 5-1-16,3 3 0 0,0 0-10 0,0 0-1 0,1 2-1 15,2-2 0-15,6 3 1 0,0-1 1 0,3 1 0 0,3-1 0 16,3 3-4-16,-3-5-1 0,0 0 0 16,3-3 0-16,3 1 4 0,3-4 0 0,3 1 0 0,0-3 0 15,0-3-25-15,6-2-5 0,-1-1-1 16,4-2 0-16,0-8 24 0,3 3 5 16,-3-3 1-16,3-2 0 15,-1-4-38-15,-2 1-7 0,0-5-2 0,0-1 0 16,0-2-27-16,3 0-5 0,0-6-2 0,2 1 0 15,-2-6-8-15,3 0-2 0,3 3 0 0,-3-3 0 16,-6-5 2-16,2 3 0 0,1-3 0 0,-3-3 0 0,6 3-8 0,-3 0-2 0,0 0 0 16,-4-5 0-16,1 2 0 0,-3 3 0 15,0 0 0-15,0 3 0 0,-3 5 72 0,-3 2 12 0,0 6 8 0,-3 5-8 16,0 0 106-16,0 3 15 0,-4 2 3 0,1 3 1 16,-3 6-6-16,0 2-2 0,0 0 0 0,0 0 0 15,-5 2-36-15,-4 6-7 0,3 3-2 0,-3-1 0 0,0 9-20 16,-3 0-4-16,-3 2 0 0,-3 5-1 0,3 3-10 15,-6 3-1-15,1 0-1 0,-1 2 0 0,-3 3-8 16,6 0-2-16,0 0 0 0,-3 3 0 0,1 2-9 16,-1 1-3-16,0-1 0 0,3 0 0 0,3 1-13 0,3-4 9 15,0-2-9-15,3-5 8 0,0 0-8 16,6-8 0-16,-2-1 0 0,2-4 0 0,3-3 0 0,3 0 0 16,2-3 0-16,1-5 0 0,0 0 0 0,6-3 0 15,-3-5 0-15,6-2-11 16,3-1-62-16,0-2-13 0,0-3-2 0,3-3-1 15,-4 0-94-15,-2 1-18 0,6-3-4 0</inkml:trace>
  <inkml:trace contextRef="#ctx0" brushRef="#br1" timeOffset="-63667.42">19216 9043 518 0,'0'0'46'0,"0"0"-37"0,0 0-9 0,-6 6 0 16,3-1 354-16,-3 0 69 0,0 6 13 0,-3-3 4 15,0 5-244-15,0 0-49 0,0 1-10 0,-6 4-1 16,6-2-54-16,-3 0-10 0,0 0-3 0,3 2 0 15,1-2-33-15,-1-3-8 0,0 3 0 0,3-3-1 16,3 1-15-16,3-1-2 0,-3-3-1 0,3-2 0 16,0 0-9-16,6 0 0 0,-6-8 0 0,9 3 0 15,0-3 0-15,0 0 0 0,2-3 8 0,1 1-8 0,0-4-11 0,0-2-4 16,0 0-1-16,3-2 0 16,-3-3-36-16,0-1-8 15,3 1-2-15,-3 3 0 0,-1-4-24 0,1 1-5 16,-3-3-1-16,0 0 0 0,3 1 51 0,-3 1 9 15,0 1 3-15,-3 2 0 0,-3 4 29 0,3-1-9 16,0 2 9-16,-6 6 0 0,-15-5 30 0,15 5 11 0,6 0 3 0,0 5 0 16,-3-2 24-16,-6 5 4 0,-3 0 2 0,0 2 0 0,6 1 0 15,-6 0 0-15,-3 4 0 0,6-1 0 0,-3-1-52 0,6 0-10 16,-6 0-3-16,3 1 0 0,3-4 3 0,0 3 0 16,0-2 0-16,0 0 0 0,0-6-12 0,3 3 0 15,0 0 0-15,0-3 8 0,-3-5-8 0,6 3 0 16,6-3 9-16,3 0-9 0,-3-3-16 0,6 0-7 15,-4-2-1-15,7-3-1 16,0 0-167-16,-3 0-34 0,-3 0-6 0</inkml:trace>
  <inkml:trace contextRef="#ctx0" brushRef="#br1" timeOffset="-63146.83">19641 9086 1724 0,'3'-5'38'0,"0"5"8"0,-3 0 2 0,0 0 0 0,3-3-39 0,0 0-9 0,0 1 0 0,-3 2 0 16,0-3 74-16,0 0 13 0,3 1 2 0,3-4 1 15,-6 4-48-15,3-1-10 0,0 0-1 0,-3 3-1 0,0 0-7 0,6 0-2 16,-3-2 0-16,3-1 0 0,-3-2 4 16,-3 5 1-16,0 0 0 0,0-5 0 0,3-1 5 0,0 1 1 15,-3 5 0-15,0 0 0 0,0 0 16 0,0 0 4 16,-6-5 1-16,6 5 0 0,-6-3 8 0,6 3 2 15,-6 3 0-15,-3-1 0 0,3-2-11 0,-3 3-3 16,-3 0 0-16,6 2 0 0,-3 0-9 0,0 0-1 16,-3 1-1-16,4-1 0 0,-4 0-19 0,3 1-4 15,0-1-1-15,0 0 0 0,0 3-2 0,3 0 0 16,6-8 0-16,-3 5 0 0,0 1-12 0,3-6 0 16,0 0 0-16,3 8 0 0,0 0 0 0,3-1 0 15,3-1 0-15,0 2 0 0,0-6 0 0,3 1 0 16,-3 2 0-16,2 1 0 0,-2-4 0 0,0 4 0 15,3-1 0-15,-6 0 0 0,0 0 0 0,3 1 0 16,-3-1 8-16,0 3-8 0,0-3 0 0,0 3 0 16,-3 0 0-16,0 0-10 0,3 3 10 0,-3-1 0 0,-6-2 0 15,6 3 8-15,-3-3-8 0,0 2 0 0,-6 3 0 0,3-2-8 16,0 2 8-16,0-2 0 0,-3-3 8 0,-3 2-8 16,3 4 0-16,-3-4 0 0,-3 1 0 0,3 2 0 15,-3-5 0-15,0 0 0 0,-2 0 0 0,-1-3 0 16,0-2 0-16,0-1 11 0,-3 1-3 0,0-6 0 15,3 1-8-15,0-1 0 0,-2-5 0 0,5 0 0 16,-3 3 0-16,3-3 0 0,0-3 8 0,0 3-8 16,3 3-26-16,0-3-10 15,0 3-3-15,0 0 0 0,6-1-147 0,-3 1-30 16,3 2-5-16</inkml:trace>
  <inkml:trace contextRef="#ctx0" brushRef="#br1" timeOffset="-61986.75">20103 9125 345 0,'0'0'15'0,"0"0"4"0,0 0-19 0,0 0 0 0,0 0 0 0,0 0 0 16,0 0 383-16,0 0 73 0,0 0 14 0,6 3 3 15,-1 0-296-15,1-3-59 0,3 2-12 16,-3 1-2-16,3-6-44 0,0 3-8 0,0-2-1 15,0 2-1-15,3 0-22 0,0-3-4 0,0 0 0 0,0 3-1 16,6-5-11-16,-7 3-1 0,7 2-1 0,-6-3 0 16,3 0-10-16,-3-2 0 0,0 2 9 0,0 3-9 15,3-2-14-15,-6-1-7 0,0 3-2 0,-4 0 0 16,1 3-26-16,0-3-6 0,-6 0-1 0,6 2-695 16,-6-2-139-16</inkml:trace>
  <inkml:trace contextRef="#ctx0" brushRef="#br1" timeOffset="-61731.44">20025 9282 806 0,'-3'13'36'0,"3"-8"7"0,0-5-35 0,-3-3-8 15,6-4 0-15,-3 1 0 0,0 6 307 0,0 0 59 16,9 0 12-16,3 0 2 0,-3 0-243 0,3 0-49 15,0-2-9-15,3-4-3 0,0 1-40 0,-4 0-8 16,7 2-1-16,-6 0-1 0,-3 3-8 0,6-2-2 16,3-1 0-16,-3 3 0 0,3 0-16 0,-6 0 8 15,-1 3-8-15,1-1 0 0,0 4 8 0,-3-4-8 16,0 4 0-16,0-4 0 0,0-2 13 0,0 3-4 0,3 0-1 0,-3-1 0 31,-6-2-211-31,6-2-42 0,3-4-9 0</inkml:trace>
  <inkml:trace contextRef="#ctx0" brushRef="#br1" timeOffset="-61311.34">20135 8893 1497 0,'-3'-11'66'0,"3"11"14"15,0 0-64-15,0 0-16 0,0-5 0 0,0 5 0 16,0 0 142-16,0 0 25 0,0-6 5 0,6 1 0 0,0 3-92 0,0-6-18 16,3 2-4-16,-3 1-1 0,3 0-20 0,3-1-4 15,0 1-1-15,0-3 0 0,0 0-32 0,3 0 0 16,-1-2 0-16,1-1-12 0,0 1 24 0,0-4 4 16,0 1 2-16,3 0 0 0,0 2-29 0,-6-2-5 15,-4-3-2-15,-2 6 0 0,0-1 34 0,3 0 8 16,-3 1 0-16,0-1 1 0,0-2 3 0,-3 2 0 15,3 4 0-15,-6 7 0 0,0 0 7 0,0 0 1 16,0 0 1-16,0 0 0 0,0 0-5 0,0 0 0 16,3 5-1-16,0 5 0 0,0 1-3 0,-6 2-1 15,3 3 0-15,-3 0 0 0,3 3-38 0,0-1-7 16,-6 1-2-16,3 2 0 0,3-3 47 0,0-2 9 16,-3 0 1-16,6 0 1 0,-3-3-29 0,0 0-9 15,3-2 0-15,0-1 0 0,-3 4 8 0,3-6-8 0,-3-8 0 16,9 5 0-16,-9-5 0 0,9 5 0 15,0 1 0-15,3-4-9 16,-3-2-193-16,-3 3-38 0</inkml:trace>
  <inkml:trace contextRef="#ctx0" brushRef="#br1" timeOffset="-60227.15">21305 8782 691 0,'0'0'30'0,"0"0"7"0,0 0-29 0,3-6-8 0,0-2 0 0,3 6 0 16,-6 2 228-16,6-6 44 0,0 1 8 0,3 0 3 15,-6-3-171-15,3 3-33 0,-3-1-7 0,3 1-2 16,-3 0-15-16,0-3-3 0,3 2-1 0,-3-1 0 0,0 1-9 0,0-2-2 16,-3 3 0-16,0-3 0 0,3 0-2 0,-6 3-1 15,0-3 0-15,-3 0 0 0,0 0-1 0,-3 0 0 16,0 0 0-16,-3 3 0 0,0 2-7 0,0 1-1 16,-6-1-1-16,0 3 0 0,3 3 29 0,-2-1 7 15,-4 6 1-15,-3 0 0 0,-3 5-64 0,6 3 0 16,-2 3-9-16,-1 2 0 0,0 0 29 0,0 0 7 15,-3 6 1-15,1-1 0 0,2 6-17 0,0 2-3 16,0 1-8-16,0 2 12 0,6-3-4 0,1 3 0 16,2 5-8-16,3 1 12 0,0-6-12 0,6-3 0 15,-3 3 8-15,6-2-8 0,3-4 0 0,0-4 0 16,3-3 0-16,3-3 0 0,-3 0 0 0,3-5 0 16,3 0 0-16,3-8 0 0,3-6 0 0,-1-2 0 15,1 0 0-15,6-5 0 0,-3-6 0 0,0 4 0 0,-3 1 0 16,-3 6 0-1,0-5 0-15,0 0 0 0,-1-1 0 0,1-2 0 0,3 1 0 0,-6-4 0 0,3 0-8 0,3-5 8 16,-3 1 0-16,0-1-10 0,-6 0 10 0,0 3-8 16,0-1 8-16,-3 1 0 0,0 0 0 0,0 0 0 15,-1 2 0-15,-2 1 0 0,-2 2 0 0,2 8 0 16,-6-6 0-16,0 4 0 0,0-1 0 0,3 3 8 16,-3 3 0-16,0-1 0 0,0 4 0 0,3-1 0 15,-3 3 5-15,3-3 2 0,-3 3 0 0,3 0 0 16,0 0-7-16,3-3 0 0,0-5-8 0,-3 8 12 15,3 0-12-15,3 0 0 0,-3-8 0 0,3 5 0 16,3 3 0-16,0-2 0 0,3-4 0 0,0 1 0 16,0-3 0-16,3 0 0 0,-1 2 0 0,1-4 0 15,6-1-12-15,-3-2 2 0,0 0 0 0,3-1 0 16,3 1-22-16,8-3-5 16,-2 0-1-16,0 0 0 0,3-2-1 0,-6 4 0 15,-4 1 0-15,-2 0 0 0,-3-1 6 0,0 4 1 16,-6 2 0-16,0 0 0 0,-9 0 17 0,0 0 4 0,0 0 1 0,3 8 0 15,-6 0 10-15,3 2 0 0,-6 1 0 0,0-1 0 0,0 1 25 16,-6 2 1-16,0-2 0 0,-3 7 0 0,4-4 14 0,-4-1 4 16,-3 3 0-16,3-3 0 0,0 0-15 0,3 3-2 15,3-3-1-15,0 3 0 0,3 0-16 0,3-3-10 16,0 0 12-16,3-5-12 0,0-8 0 0,0 6 0 16,0-6 0-16,6 2-9 15,0 1-103-15,6 2-21 0,-3 6-4 0,3-6-1050 0</inkml:trace>
  <inkml:trace contextRef="#ctx0" brushRef="#br1" timeOffset="-59928.94">21695 9033 1940 0,'0'0'86'16,"0"0"18"-16,-3-3-84 0,3 3-20 0,0 0 0 0,-3 8 0 0,-3-3 124 0,3 3 20 15,0 0 4-15,0 3 0 0,-3 0-80 0,0-1-16 16,0 3-3-16,0 1-1 0,0-1 20 0,-2 0 4 16,2 3 1-16,0-3 0 0,0-2-48 0,0 5-9 15,0-3-3-15,3 0 0 0,-3-2-13 0,3-1 8 16,0-2-8-16,3-3 0 15,0 1-65-15,0-6-19 0,0 0-4 0,0 0-1 16,0 0-134-16,0 0-26 0</inkml:trace>
  <inkml:trace contextRef="#ctx0" brushRef="#br1" timeOffset="-59759.4">21734 8845 2217 0,'-9'0'98'0,"6"3"21"0,3-3-95 0,-6 2-24 0,0-2 0 0,3 3 0 16,3-3 64-16,0 0 9 0,-3 3 2 0,3-3 0 31,0 0-103-31,3 5-21 0,-3 3-4 0,0-8-999 0</inkml:trace>
  <inkml:trace contextRef="#ctx0" brushRef="#br1" timeOffset="-59172.52">21799 9144 2005 0,'0'0'44'0,"0"0"8"0,-3 3 3 0,-3-1 2 0,3 1-45 0,3 5-12 15,-6 0 0-15,3 0 0 0,-3 5 94 0,0 0 17 16,-2 0 3-16,-1 3 1 0,0 0-60 0,-3 3-12 16,3 2-3-16,0 0 0 0,-3 3-12 0,3-3-4 15,-3-8 0-15,3 8 0 0,-3 16-24 0,6-5 0 16,-3-3 0-16,1 0 0 0,2-2 9 0,0-3-9 0,-3-3 10 0,3 0-10 16,-3 5 0-16,0 1 8 15,3-3-8-15,0-3 0 0,0-3 0 0,0-4 0 0,3-1 0 16,3-3 0-16,-3-2 0 0,0 0 8 0,3-2-8 0,-3-1 0 15,3-2 10-15,0-1-10 16,3-4 10-16,0-6-10 0,0 0 23 0,3-3-2 0,0-2 0 16,0-3 0-16,0-5 7 0,3 0 0 0,3-6 1 15,-3-5 0-15,3-5-29 0,2-5 0 0,1-6 0 16,6 1 0-16,3 7 0 0,0 0 0 16,-3 3 0-16,2 3 0 0,1 0 0 0,-3 2-20 0,0-2 4 0,0 2 0 15,0 5 16-15,-7 3 0 0,1 1 0 0,0 4 0 16,0 1 0-16,-3 10-8 0,0 2 8 0,0 4 0 15,0-4 0-15,0 1 0 0,0 3 0 0,-1 2 0 16,1-3 0-16,3 3 0 0,-3 0 0 0,3 3 0 16,-6 2 0-16,3 0 0 0,-3 3 0 0,-3-3 0 0,0 3 13 15,-3 3 3-15,-3 2 1 0,0 0 0 0,-6 1-17 16,3-1-16-16,-3 0 4 0,0 0 0 0,-3 0 12 0,0 1 0 16,0-4 0-16,0 1 0 0,-3-1 9 0,0-2-1 15,0 0-8-15,1-2 12 0,-1 2-12 16,3-1 9-16,-3-1-9 0,0-4 8 0,3 4-8 0,-3-6 0 15,3-3 0-15,0 0 0 0,3 3 0 0,0-5 0 16,-3-3-9-16,6 0-843 16,-3-2-169-16</inkml:trace>
  <inkml:trace contextRef="#ctx0" brushRef="#br1" timeOffset="-58348.25">22445 8845 1681 0,'0'0'74'0,"0"0"16"0,0 0-72 0,0 0-18 16,0 0 0-16,0 0 0 0,0 0 96 0,0 0 15 16,0 0 3-16,0 0 1 0,0 0-43 0,9 0-9 15,-6-3-2-15,6 1 0 0,-3-4-14 0,3 4-3 16,0-6-1-16,3 3 0 0,0-3-18 0,2 0-3 16,4-3-1-16,0 1 0 0,3-4-9 0,-6-2-1 15,0 3-1-15,0-5 0 0,3 2-10 0,-4-3 0 16,1 3 0-16,-3 1 0 0,0-1 0 0,-3 0 0 15,0-3 12-15,0 3-4 0,0-2-8 0,-6 2 0 0,0 0 0 16,0-2 0-16,-3 2 16 0,0-3-3 16,-6 3 0-16,0 0 0 0,0 1 3 0,-3-1 0 15,0 2 0-15,-3 4 0 0,-3-1-1 0,3 1 0 0,3 4 0 16,-2 4 0-16,-7 2 2 0,3 2 1 0,-3 6 0 16,-3-2 0-16,-3 2 18 0,6 5 4 0,1 5 1 0,-4 4 0 15,6-1-18-15,-3 5-4 0,0 1-1 0,6 7 0 16,-3 6-3-16,3 2-1 0,1-2 0 0,-4 5 0 15,3-3-6-15,0 3-8 0,-3 3 11 0,3-1-11 16,0 4 10-16,3-4-10 0,0 3 8 0,-3-2-8 16,3-3 0-16,0-5 0 0,1 5 0 0,-1 0 0 15,3-3 0-15,0-2 0 0,-3-1 0 0,6-12 0 16,-3 2 0-16,3 3 0 0,0 2 0 0,-3-5 0 16,-3-5 0-16,3 0 0 0,0 2 0 0,0 1 0 15,0-6-59-15,0-3-4 0,0 1-1 16,-3-3 0-16,-3-3 52 0,4-2 12 0,-4-3 0 0,3 2 0 0,-3-2 0 15,3-3 0-15,-3-2 0 0,0 0 0 16,3-1-54-16,0-2-8 0,3 0-2 0,-3-2 0 0,3-6 52 16,0 2 12-16,0-4 0 0,3-1 0 15,1 1-54-15,-1-4-8 0,3 1-2 0,0-3 0 16,0 0 0-16,0 1 0 0,5-7 0 0,-2-7 0 16,6 0-7-16,-3 0-1 0,0-3-1 0,3 6 0 15,0-3-139-15,-3 5-28 0,9-26-6 0,-3 15-1 0</inkml:trace>
  <inkml:trace contextRef="#ctx0" brushRef="#br1" timeOffset="-57482.93">22183 9189 1728 0,'0'0'38'0,"0"0"8"0,0 0 2 0,0 0 0 0,0 0-39 0,0 0-9 0,0 0 0 0,0 0 0 15,0 0 140-15,3 8 27 0,-3-8 5 0,6 5 0 16,0 1-71-16,-3-1-14 0,0 3-3 0,6-3-1 16,-3 0-15-16,0 1-4 0,-6-6 0 0,9 0 0 15,3 2-51-15,0-2-13 0,2 3 0 0,-2-3 0 16,0 0 0-16,3 0 0 0,-3-5 0 0,3 2 0 15,-3-5 0-15,0 3 0 0,3-3 0 0,-3 0 0 16,-1 0 0-16,1 0-18 0,0 0 4 0,0 3 1 16,0-1-44-1,3-1-9-15,-6-1-2 0,3 0 0 0,-3 5-19 16,0 0-4-16,-3-2-1 0,3-3 0 0,0 0 22 0,-1 6 4 16,-2 2 1-16,-3 2 0 0,0-2 30 0,0 3 7 0,3-6 0 0,-6 3 1 0,0 8 44 15,0 0 9-15,3 0 2 0,0-3 0 0,-3-5 27 0,0 8 5 16,3-2 2-16,-3 1 0 0,3-1 3 0,-3-6 1 15,0 0 0-15,3 8 0 0,0-3-27 0,0-2-6 16,0-6-1-16,6-2 0 0,-3-1 8 0,-3 4 0 16,6 4 1-16,-3 1 0 0,3-3-23 0,-3-5-5 15,-3-3-1-15,3 0 0 0,-3 0-12 0,6 0 8 16,-4 0-8-16,4-3 0 0,-3 4 12 0,3-7-3 16,-3-4-1-16,0 2 0 0,0 3-8 0,-6-1 0 15,3 4 0-15,0-1 0 0,-3-2 0 0,-3 0 0 16,0 0 9-16,-3 2-9 0,3-2 0 0,-6 5 0 15,3 3 0-15,0 2 0 0,-3 3 20 0,1 0 8 16,-1 8 3-16,-3 0 0 0,0 0-17 0,-3 5-3 16,0 5-1-16,-3-2 0 0,3-2 10 0,0 4 1 0,4 1 1 15,2 2 0-15,0-3-4 0,3 3-1 16,0-2 0-16,3 0 0 0,3-4-9 0,0 4-8 0,3-3 9 16,0 0-9-16,6-6 0 0,0 1 8 0,0-1-8 0,5-2 0 15,1-2 11-15,3-1-1 0,3-2 0 0,-3-1 0 16,0-4-10-16,0-4-16 15,-1 1 4-15,1-6 1 0,3 1-21 16,0-3-5-16,0-1-1 0,0-7 0 0,-4-5-33 0,7-6-6 16,-3 0-2-16,-3-2 0 0,-3 2-22 15,3 0-5-15,0 1-1 0,-4 2 0 0,1-1 47 0,0 1 8 16,3-2 3-16,-3-1 0 0,0-5 13 0,3-6 2 0,-3-4 1 16,-4 12 0-16,-2-2 24 0,0 3 9 0,3 0 0 0,0 2-9 0,3 3 0 0,-3 2 0 15,0 3 0-15,3 1 0 0,-3 1 48 0,-3 7 9 16,-3 1 3-16,-1 6 0 0,-2 0 15 15,-3 8 3-15,0 0 1 0,0 0 0 0,0 0 3 0,-3 6 1 16,-2 2 0-16,-1 0 0 0,-3 2-3 0,0 6-1 16,0 0 0-16,0 3 0 0,0 2-33 15,6 0-6-15,-3 3-2 0,-3 5 0 0,-3 3 9 16,3-1 2-16,-3 6 0 0,0-5 0 0,-2 2-18 0,-4 9-3 16,0-4-1-16,0 4 0 0,6-4-7 0,-3 6-2 15,3 0 0-15,0 0 0 0,6-5 18 16,-3 0 3-16,4-6 1 0,2-2 0 0,3-8-31 0,-3 0-12 15,3-3 1-15,3-3 0 0,-3-5 11 0,3-2 16 16,2-3-4-16,1 0-1 0,3 0-11 0,0-3-16 16,0-2 4-16,0-3 1 0,3 0 19 0,6 0 3 15,0 0 1-15,-3-5 0 16,3-1-48-16,-4 1-8 0,-2 0-3 0,0-3 0 16,0 0-100-16,0 2-20 0,0-1-4 0,-3-1-1097 0</inkml:trace>
  <inkml:trace contextRef="#ctx0" brushRef="#br1" timeOffset="-54742.98">19311 10131 1130 0,'0'0'50'0,"0"0"10"0,-6 3-48 0,6-3-12 16,0 0 0-16,0 0 0 0,0 0 84 0,0 0 15 15,-3 5 2-15,3-5 1 0,0 0 21 0,0 0 4 16,-3 2 1-16,3-2 0 0,0 0-78 0,0 0-15 16,0 0-3-16,0 0-1 0,0 0-3 0,0 0 0 15,0 0 0-15,0 0 0 0,0 0-18 0,0 0-10 16,3-5 10-16,-3-3-10 0,3 3 0 0,0-3 0 16,0 3 0-16,-3 5 0 0,-6-8 57 0,6 3 6 15,0-1 1-15,-3-2 0 0,-9 3-52 0,6-3-12 0,6 8 0 16,0 0 0-16,0 0 0 0,-3-8 0 15,-6-2 0-15,0 2 0 0,9 0 30 0,-6 2 3 0,-6 1 1 0,3 2 0 16,3 1-10-16,-5 2-1 0,2 0-1 0,-6 2 0 16,3 1 8-16,-3 2 2 0,-3 3 0 0,3 3 0 15,0-3-4-15,-3 2 0 0,4 1 0 0,-4 2 0 16,3 0 2-16,0 1 0 0,3-1 0 0,0 0 0 16,0 3-30-16,3 0 8 0,3-3-8 0,-3 3 0 15,3-3 8-15,1 3 0 0,2-3-8 0,0 3 12 16,0 0-12-16,6-5 0 0,0 2 0 0,0-3 0 0,-1-2 0 0,4 3 8 15,3-6-8-15,0 3 0 0,0-8 0 16,3 3 0-16,3-6 0 0,3 1 0 0,0-4 0 16,3-2 8-16,-7-2-8 0,7-1 0 0,-6-2 0 0,3-3 0 15,0 0 0-15,0-2 0 0,0-6 0 0,-4 3-12 16,4-3 1-16,3 3 0 0,0 0-7 0,3-3-2 16,-6-3 0-16,3-2 0 15,2 0-35-15,-2 0-7 0,-3-5-2 0,0-1 0 16,-3 6 64-16,0-3 18 0,0-2 1 0,-1 5 0 15,4-3-41-15,-6 6-8 0,3-6-2 0,0 5 0 0,-3 6 32 0,-3-3 0 16,0 6 8-16,0 2-8 0,-3 3 0 0,-3 0 0 16,0 7 0-16,0 1 0 0,-3 5 15 0,0 0-4 15,0 0-1-15,0 0 0 0,0 11 10 0,-3-1 3 16,0 3 0-16,-3 3 0 0,-3 0-1 0,0 3 0 16,3-1 0-16,-6 1 0 0,-3 5-3 0,3-1-1 15,-6 4 0-15,3 2 0 0,1 0 5 0,-1 3 1 0,-3 2 0 16,-3 3 0-16,-3 0-10 0,6-2-2 0,-3 2 0 15,4-3 0-15,-1-2-2 0,3-3-1 0,6 0 0 0,0-3 0 16,3-2-9-16,0-3 10 0,3 1-10 0,6-7 10 16,0 1-10-16,3-2 0 0,-6-6 0 0,9-3 0 15,6-3 0-15,0-2 0 0,3 0 0 0,-1-2 0 16,1-3-109-16,3-3-27 16,-6-3-6-16,6 0-1080 0</inkml:trace>
  <inkml:trace contextRef="#ctx0" brushRef="#br1" timeOffset="-54139.57">19611 10141 1209 0,'0'0'53'0,"0"0"12"0,0 0-52 0,0 8-13 16,-3-2 0-16,3-6 0 0,0 0 220 0,0 0 42 15,3 5 8-15,-3-5 2 0,0 0-185 0,0 0-37 16,3 3-7-16,3-3-2 0,0-3-14 0,0 0-3 15,-3-2-1-15,6 0 0 0,-3-3-23 0,3 0 0 16,-3 0 0-16,0 0 0 0,0-5 0 0,0 5 0 16,-3 0 0-16,0 0 0 0,0-5 0 0,0 5 0 15,-3-3 0-15,0 3 0 0,0 0 30 0,0 0 2 16,-3 3 0-16,-3 0 0 0,6 5-3 0,-9-3 0 16,0 6 0-16,0-1 0 0,0 6 7 0,0 3 0 15,0 0 1-15,-3 2 0 0,-5 3-1 0,2-3-1 16,0 3 0-16,0 2 0 0,0-2-13 0,3 0-2 15,0 0-1-15,6-3 0 0,0 3-10 0,3 0-1 0,0-3-8 16,6 0 12-16,0 1-12 0,3-1 0 0,0-5 0 16,3 0 0-16,0-3 0 0,3 0 0 15,0 1 0-15,0-4 0 0,0-4 0 0,3 2 0 0,-4 0 0 0,1 0 0 16,3-6 0-16,-3 4 0 0,-6-6 0 0,3 5-10 16,6-2-8-16,-3 2-2 0,-3 0 0 0,0 3 0 15,0-2 9-15,3 2 2 0,-10-3 0 0,4 6 0 16,-3-3 9-16,-3 0 0 0,0 0 0 0,0 0 0 15,0 0 0-15,0 0 0 0,0 5 0 0,0-5 0 16,0 0 0-16,0 0 0 0,-6 3 0 0,6-3 0 0,0 8 11 16,0 2 1-16,-5-4 0 0,5-6 0 0,2 0 0 0,-2 0 0 15,-5 8 0-15,5-3 0 0,3-3-12 0,2-2 10 16,-5 0-10-16,3-2 10 0,0 2-10 16,3 0 8-16,-3-3-8 0,0 1 8 0,0-4-8 15,3 1 0-15,3 0 0 0,0-3 8 0,0 0-8 16,3 0 0-16,-3-5 0 0,0 5 0 15,3-3 8-15,0 1-8 0,3-1 8 0,-4-2-8 0,-2 2 0 16,3-2 0-16,-3 0 0 0,6-1 0 0,-3 1 0 0,0 0 0 16,-3 2 0-16,3 1 0 0,-3 2-28 0,-3 0 3 15,3 0 0-15,-1 3 0 16,-2-1-159-16,0 4-31 0,-3-4-6 0</inkml:trace>
  <inkml:trace contextRef="#ctx0" brushRef="#br1" timeOffset="-53330.86">20385 9681 1494 0,'0'0'66'0,"0"0"14"0,0 0-64 0,0 0-16 16,0 0 0-16,0 0 0 0,0 0 104 0,0 0 17 0,0 0 4 0,0 0 1 16,0 0-26-16,0 0-4 0,0 0-2 0,-3 11 0 15,0-3-26-15,3 2-4 0,-3 1-2 0,3 5 0 16,-6 0-5-16,3 2-1 0,-2 1 0 0,-1 2 0 16,3 3-4-16,-3 2-2 0,0 0 0 0,-3 6 0 15,0 0-18-15,0 2-3 0,0-2-1 0,0 3 0 16,3-4-15-16,0 1-3 0,-3-6-1 0,6 4 0 15,0-4-9-15,3 1 0 0,0-6 9 0,0 0-9 16,6 0 0-16,0 0 0 0,3-5 0 0,-3-3 8 16,0-2-8-16,0-3 0 0,3 0 0 0,-3-3 0 15,0 0 0-15,0-5 0 0,0-2 0 0,6-4 8 0,-3-4-8 16,-1-1 0-16,-2 3 0 0,0-5 8 0,3-5-8 16,-3-4 0-16,3 6 0 0,-3-2 0 0,3-6 16 15,0 3 0-15,3-3-1 0,3-2 0 0,0-3-15 0,0 0-16 16,-1-3 3-16,4-3 1 0,0 1 12 0,-3 0 0 15,3 2 0-15,3 0 0 0,-3 0 0 16,-1 3 0-16,4 0 0 0,3 3 0 0,-3-1 0 0,3 3-9 16,0-2 9-16,-1 2 0 0,-2 3 0 0,-3 0 0 15,0 2 0-15,0 1 8 0,0 5-8 0,-3-3 0 16,-1 2-8-16,-2 4 8 0,0-1 0 0,0 1-10 16,0 2 10-16,-3 2 0 15,-3 1-47-15,3 5-2 0,-3-5-1 0,-6 5 0 16,0 0-190-16,0 0-37 0</inkml:trace>
  <inkml:trace contextRef="#ctx0" brushRef="#br1" timeOffset="-52434.26">20665 10200 1346 0,'0'0'60'0,"0"0"12"0,0 0-58 0,0 0-14 15,0 0 0-15,0 0 0 0,0 0 108 0,0 0 20 0,0 0 3 0,0 0 1 16,0 0-35-16,0 0-6 0,0 0-2 0,0 0 0 16,0 0-26-16,0 0-6 0,0 0-1 0,0 0 0 15,6 2-12-15,0 1-4 0,0-3 0 0,0 0 0 16,3 0-16-16,0-3-4 0,-3 1-1 0,3-1 0 15,-3 0 0-15,3-2 0 0,0 0 0 0,-4-3 0 16,4 0 5-16,0 3 2 0,-3-3 0 0,3 0 0 16,0-3-14-16,-3 3-4 0,-3 0 0 0,0-2 0 15,3 2 1-15,-3 0 0 0,-3-3 0 0,-3 6 0 16,0-3 0-16,-3 3 0 0,0-3 0 0,0 8 0 16,-3-3 1-16,-3 3 0 0,0 3 0 0,1 2 0 0,-4 3 14 15,0 0 4-15,0 3 0 0,0 2 0 16,0 3-18-16,3 0-10 0,0-1 12 0,0 1-12 0,0 3 13 0,4-1-4 15,2 1-1-15,0-1 0 0,3 1-8 16,-3-1 0-16,6-2 0 0,0 0 0 0,6-3 0 0,-3-2 0 16,3-6 0-16,6 1 0 0,2-4 0 0,1-2 0 15,3 0 0-15,0-5 0 0,6-3 0 0,-3 0 0 16,2 0 0-16,-2-2 0 0,-3-1 0 0,3 0-11 16,-3 3 11-16,0 0-8 15,0 1-15-15,-1-1-2 16,-2 0-1-16,0 0 0 0,-3 0 26 0,0 3-8 0,-3-1 8 15,0 1 0-15,-3 2 0 0,0 1-8 0,-6 2 8 0,0 0 0 0,0 0 0 0,0 0 0 16,0 0 0-16,0 0 0 0,-3 8 8 0,3 2 0 0,-3-2 0 16,0 3 0-16,0-3 12 0,0 2 2 0,-3 1 1 15,3-1 0-15,0-2-10 0,3 0-1 0,0 0-1 0,0 0 0 16,0-8-11-16,0 0 0 0,0 0 0 0,0 0 8 16,0 0-8-16,0 0 0 0,12-3 0 0,-3-2 0 15,0 0 0-15,3-3 0 0,-3-3 0 0,0 3 0 16,2-2-20-1,-5-3-10-15,6-1-2 0,0 1 0 16,0 0-98-16,0-6-20 0,0 4-4 0,0-7-619 0,0 1-124 0</inkml:trace>
  <inkml:trace contextRef="#ctx0" brushRef="#br1" timeOffset="-51454.19">21552 9485 403 0,'0'0'36'0,"0"0"-36"0,0 0 0 0,0 0 0 0,0 0 352 0,0 0 63 15,0 0 13-15,0 0 2 0,0 0-227 0,-6 6-46 16,0 4-9-16,0-2-1 0,3 5-53 0,-6 1-10 16,3 4-3-16,-2 3 0 0,-1-2-27 0,-3 2-6 15,-3 5 0-15,3 1-1 0,-6 2-15 0,0 0-2 16,-3 3-1-16,1 2 0 0,-4 3-11 0,3 0-2 16,0 0-1-16,3 6 0 0,3-4-15 0,0-2 0 15,1-2 8-15,-1-1-8 0,3-2 0 0,3-6 0 16,0 1 0-16,3-3 0 0,0-6 0 0,3 1-10 15,3-3 0-15,0-3 0 16,-3 0-36-16,3-5-7 0,-6-3-2 0,6-5 0 16,9 0-57-16,0 0-12 0,-3-2-3 0,0-4 0 15,0 1-1-15,-3-6 0 0,-3 1 0 0,0-1 0 16,0 1 52-16,-3-1 9 0,0-2 3 0,0 0 0 0,-3-1 50 0,0-1 14 0,0-1 0 0,3 2 0 16,-3 1 27-16,0 0 10 0,0 2 3 0,0 1 0 15,0 2 69-15,0 0 15 0,6 5 2 0,-3-2 1 16,-3 2-14-16,6 3-2 0,0 0-1 0,0 0 0 15,0 0-38-15,0 0-7 0,0 0-1 0,0 0-1 16,0 0-35-16,0 0-6 0,9 3-2 0,0 0 0 16,0-1-12-16,3-2-8 0,3 0 10 0,0-2-10 15,0 2 0-15,0-3 8 0,2 0-8 0,1 1 0 16,3 2 0-16,-3-3 0 0,0 0 0 0,3 1 0 16,0 2-27-16,-1-3-5 15,-5 3 0-15,0 0-1 0,-3 0-51 16,0 0-11-16,0 0-1 0,-12 0-1 0,9 3-27 0,3-3-4 0,-12 0-2 0,9 2 0 15,-9-2 35-15,9 6 7 0,-9-6 2 0,5 5 0 0,4 0 70 16,-6 3 16-16,3-2 0 0,-3 2 0 0,0-3 51 0,0 3 8 16,-3-8 1-16,3 8 1 0,0 0 13 0,0-3 2 15,0 3 1-15,-3-8 0 0,0 0-7 0,3 5-2 16,6 0 0-16,-3-2 0 0,0 0-17 0,0-3-4 16,-6 0-1-16,9-3 0 0,0 0-14 0,0 1-4 15,-3-4 0-15,3 1 0 0,0-3-12 0,-1 0-2 16,4-2-1-16,-3 2 0 0,-3-3-13 0,0 1 0 15,3-1-12-15,-6 0 12 0,3 1 19 0,-6-1 10 16,0-2 3-16,0 5 0 0,-6-2-32 0,0 2 0 16,0 0 0-16,-3 2 0 0,0 4 12 0,-3-1-4 0,1 6-8 15,2 5 12-15,-6 0 14 0,3 2 2 0,-3 1 1 16,0 5 0-16,0 0-3 0,3-1-1 0,-3 1 0 16,3 3 0-16,-2-3-8 0,-1 2-1 15,3 1-1-15,3-1 0 0,0 1-7 0,0-1-8 16,6-2 11-16,0 3-11 0,3-3 8 0,0 2-8 0,3-5 0 15,3 1 0-15,3-7 0 0,0 4 0 0,0-3 0 0,3-3 0 16,0-2 0-16,2-3 0 0,-2-3 0 0,3 1 0 16,0-4-17-16,3-2-4 0,-3 0-1 0,6-2 0 15,-3-3-24-15,5 2-5 16,1-2-1-16,-3-3 0 0,-6 3-8 0,3 0-3 0,0-3 0 0,0 2 0 16,-1 1 18-16,-2 0 3 0,-3 0 1 0,0-1 0 0,0 4 27 0,-3 2 6 15,-3 0 8-15,0 0-13 0,-3 0 13 0,0 6 0 16,-3 2 0-16,0 0 0 0,0 0 31 0,0 0-1 15,0 0 0-15,-3 5 0 0,-3 3 16 0,-3 2 3 16,0 4 1-16,0-1 0 0,3 0-18 0,-3 0-3 16,0 0-1-16,3 1 0 0,0-1-12 0,3 0-4 15,-3-2 0-15,6-1 0 0,-3-2-12 0,6 3 0 16,-3-3 8-16,6 0-8 0,0-3 0 0,3 0 0 16,0-2 8-16,0 0-8 0,3-6 0 0,0 0 0 15,0-2 0-15,0-3 0 16,0 3-71-16,0-3-10 0,-4-3-3 0,4 1-762 15,0-1-153-15</inkml:trace>
  <inkml:trace contextRef="#ctx0" brushRef="#br1" timeOffset="-50835.84">22424 9403 288 0,'9'-8'25'0,"-6"-2"-25"16,0-1 0-16,3 3 0 0,-6 0 324 0,3 3 60 16,-3-3 12-16,0 8 3 0,0 0-186 0,0 0-37 0,0 0-7 15,0 0-1-15,0 0-61 0,-6 3-12 16,3 2-3-16,-3 0 0 0,3 6-32 0,-3-1-6 16,-3 6-2-16,3 3 0 0,-3 2-12 0,1 3-2 15,-1 2-1-15,-3 6 0 0,-6 0-18 0,3 0-4 0,-3 2-1 0,-3 3 0 16,0-3-5-16,1 3-1 15,2 3 0-15,-3 2 0 0,0 1 1 0,-3-1 0 0,3 3 0 0,1 0 0 16,2-3-9-16,3-7-11 0,0-1 3 0,3 1 0 16,3-6 16-16,0 0 4 0,3-3 1 0,3-2 0 15,3-3 3-15,0-2 1 0,3-6 0 0,6-2 0 16,0-1-38 0,3-5-8-16,0-2-2 0,3-3 0 0,3 0 1 15,-3-5 0-15,-4-3 0 0,4-3 0 0,3-2-139 0,0 0-28 16,0-3-6-16,0 0-548 0,-3-2-109 0</inkml:trace>
  <inkml:trace contextRef="#ctx0" brushRef="#br1" timeOffset="-49859.3">22395 9972 1371 0,'0'0'60'0,"0"0"14"0,0 0-59 0,0 0-15 15,0 0 0-15,0 8 0 0,0 0 161 0,0 0 30 16,-3 3 5-16,0-1 2 0,0 1-75 0,-3 2-15 16,3 3-4-16,-3-3 0 0,0 3-44 0,0 0-8 15,0 0-3-15,-3 0 0 0,3-1-14 0,0-1-3 16,0 2-1-16,0-1 0 0,3-1-12 0,0-1-3 15,3 0 0-15,3-5 0 0,0 3-16 0,3-6 0 16,0 0 0-16,0-2 0 0,3-1 0 0,0-2 0 16,0-2 0-16,3-1 0 15,3-5-14-15,-4 0-10 0,4-5-1 0,0 3-1 16,-3-4-66-16,3 1-14 0,0-3-2 0,3 3-1 16,-6 0 12-16,3-3 2 0,2 0 1 0,-5 3 0 0,0 0 58 0,0-1 11 0,-6 6 2 0,3 0 1 15,-3 3 54-15,0 0 10 0,-6 5 2 0,0 0 1 16,0 0 55-16,0 0 12 0,0 8 1 0,-3 0 1 15,-3 2-33-15,0 1-6 0,-3-1-2 0,6 1 0 16,0 2-40-16,3-2-8 0,0-1-1 0,3-2-1 16,0 0-23-16,3-2 8 0,3-1-8 0,0 0 0 15,0 0 0-15,3-2 0 0,-3-3 0 0,3-3 0 16,-1-2 0-16,4 3-13 0,3-4 1 16,-3 1 1-16,3-3-80 15,-3 3-16-15,0-3-3 0,-3 0-1 0,3 0-78 16,-4 0-16-16,1 0-3 0,-3 3-1 0,0-1 110 0,-3 4 23 15,-6 2 4-15,0 0 0 0,0 0 20 0,9 0 3 0,-9 0 1 0,0 0 0 16,9 5 66-16,-9-5 14 0,0 0 2 0,6 5 1 0,0 3 32 16,0 0 6-16,-3 0 2 0,3-3 0 0,-3 3 7 0,-3-2 2 15,0-6 0-15,6 8 0 0,0-3-26 0,0 0-5 16,0 1-1-16,0-1 0 0,0 0-2 0,-6-5-1 16,5 3 0-16,4-1 0 0,0-2-17 0,-3 0-4 15,0 0-1-15,3-5 0 0,0 2 21 0,3-2 4 16,-3 3 0-16,3-4 1 0,0-2-7 0,-3 3-2 15,3-3 0-15,-1 0 0 0,1 0-28 0,-3-2-7 16,3 2-1-16,-3-3 0 0,-6 1 7 0,0-4 1 16,3 4 0-16,-3-1 0 0,-3 1-32 0,0-1-7 0,3 0-1 15,-3 6 0-15,0-3 82 0,-3 5 16 0,0-2 3 16,-3 3 1-16,6 2-24 0,0 0-5 16,-6 2-1-16,0 1 0 0,-3 2-16 0,-3 3-4 0,0 3-1 15,1-1 0-15,-1 3 1 0,0 1 1 16,3 2 0-16,0-3 0 0,-3 5-9 0,3-2-1 15,3 3-1-15,-3 2 0 0,3 0-6 0,3 3 0 0,0-3-1 0,0 3 0 16,3 2-11-16,-3 1 0 0,3-1 0 0,0 1 0 16,6 2 0-16,-3 0 0 0,3-3 0 0,-3 1 0 15,0-3 0-15,0-1 0 0,0 1 0 0,0 0 0 16,-3-3 0-16,3 0 0 0,0 1 0 0,-6 1 0 16,0-1 0-16,3 1 0 0,-3-1 0 0,0-1 0 15,-3 0 0-15,3 0 0 0,-3 0 0 0,0 3 0 16,0-3 0-16,-3 0 0 0,0 0 0 0,1-2 0 0,-4 0 0 15,0-4 0-15,3-1 0 0,-6-4 0 16,3-2 0-16,-3-3 0 0,-3-2 0 0,0-3 0 16,1 0 0-16,-1-5 0 0,-3-6 9 0,3-2-9 0,0-3 8 0,3 0-8 15,6 0 8-15,0-2-8 0,3-1 11 0,0 1-3 16,1-3 0-16,2 2 0 0,3-2-8 16,3 2 8-16,2-2-8 0,4 0 8 0,0 3-8 0,6-1 0 15,3-2 0-15,3 2 8 0,0-2-8 0,3 3 0 16,-4-1 0-16,1-2 0 0,3 0 0 0,0 0 0 15,-3-1 0-15,5 1 0 0,4 0 0 0,3 3 0 16,-3-1 0-16,0 3 0 0,-7 0-9 0,-2 0-1 16,3 3 0-16,-3 0 0 0,0 2 10 0,-1 1-12 0,-5-1 12 15,0 3-12 1,0 0-14-16,-6 3-3 0,0-3-1 0,-3 3 0 16,0 0-60-16,-6 5-12 0,0 0-2 0,0 0-1 15,0 0-117-15,0 0-23 0</inkml:trace>
  <inkml:trace contextRef="#ctx0" brushRef="#br1" timeOffset="-48546.26">19111 10925 1353 0,'0'0'60'0,"0"0"12"0,0 0-57 0,0 0-15 0,0 0 0 0,0 0 0 16,0 2 132-16,-3 4 23 0,-3 2 5 0,3 2 0 16,1 3-51-16,-4 1-10 0,-3-1-3 0,3 0 0 15,-3 3-33-15,3-3-7 0,-3 3-2 0,0-3 0 16,0 3-23-16,0 0-5 0,0 3-1 0,-3 4 0 16,3 1-4-16,0 3-1 0,-3-4 0 0,1 4 0 15,2-3-12-15,0-3-8 0,0 0 8 0,3 0-8 16,-3-5 9-16,3 0-9 0,0-5 12 0,0-1-12 15,0 1 0-15,6-6 0 0,0-5 0 0,0 0-12 16,0 0-247-16,0 0-49 0</inkml:trace>
  <inkml:trace contextRef="#ctx0" brushRef="#br1" timeOffset="-48079.96">19165 10716 1922 0,'-3'-3'42'0,"0"3"9"0,-3 0 1 0,3 0 3 0,-3 0-44 0,3 3-11 16,3-3 0-16,-3 2 0 0,-3 4 94 0,3-1 17 15,3 0 3-15,-3 3 1 0,0 0-53 0,0 0-10 16,3 0-3-16,0 2 0 0,0 4-21 0,0 2-5 16,-3-3-1-16,6 3 0 0,-3 0-7 0,3-1-2 15,0 4 0-15,0-3 0 0,-3-3-2 0,3 3-1 16,3-3 0-16,-3 0 0 0,3-5-10 0,0 0 0 0,0-2 9 0,0-1-9 15,0-5 0-15,0 0 8 0,-6 0-8 16,12 0 0-16,0-5 0 0,-3-3 0 0,3 0 0 16,-1 0 8-16,4 0-17 0,0-5-3 0,3-1-1 15,-6 1 0-15,3-3 13 0,3-2 0 16,0-1 0-16,2 1 0 0,-2-1 12 0,0 3 6 0,-6-2 1 16,6-1 0-16,-3 6-19 0,-3 0-16 0,0 5 4 0,-6 0 0 15,-1 3 12-15,1 2 0 0,0 3 0 0,-3 0 0 16,-3 0 0-16,0 5 15 0,0 3-3 0,0 3-1 15,-6 5 17-15,3 0 4 0,-3 2 1 0,-2 6 0 16,2-3 7-16,-3 3 0 0,-3 2 1 0,0 3 0 16,-3-2-7-16,-3 7-2 0,0-2 0 0,0 2 0 15,1-4-8-15,2-4-3 0,0-5 0 0,3 8 0 0,0 3-9 0,3-8-3 16,3 2 0 0,3-5 0-16,3-2-9 0,-3-1 0 0,3 1 0 0,0-3 8 0,6-3-8 0,0 0-9 15,-3 1 9-15,3-6-13 16,6-3-79-16,3-3-15 0,-3-2-3 0,0 0-767 15,2-2-154-15</inkml:trace>
  <inkml:trace contextRef="#ctx0" brushRef="#br1" timeOffset="-47514.47">19659 11284 2102 0,'-6'-5'93'0,"6"5"19"0,0 0-89 0,0 0-23 0,0 0 0 0,0 0 0 16,0 0 33-16,0 0 3 0,0 0 0 0,3-5 0 16,0-3-7-16,0 0-1 0,3 0 0 0,-3 0 0 15,3-2-20-15,0 2-8 0,0-3 0 0,0 3 9 16,-3-2-9-16,3 2 0 0,-3-3 0 0,3 0 0 15,-3 3 0-15,-3-2 0 0,0-1 0 0,0 1 8 16,3-1-8-16,-3 3 8 0,-6-5-8 0,3 5 8 16,0-3 26-16,0 4 5 0,-3-1 1 0,0 0 0 15,0 2-5-15,0 4-1 0,-3 2 0 0,0 2 0 16,-3 1 7-16,0 5 2 0,-3 3 0 0,-3-4 0 16,1 7 1-16,-4-1 1 0,3 0 0 0,0 3 0 15,0 0-24-15,3 2-5 0,-3 1 0 0,7-1-1 0,2 4-1 0,3-4 0 16,-3 1 0-16,3-1 0 0,3-2 2 0,3 3 0 15,0-4 0-15,0-1 0 0,3-4-16 0,3 1 0 16,3-3 0-16,0-3 0 0,6-2 0 16,-4-1-13-16,4-2 2 0,3-2 1 0,0-6 10 15,-3 0 0-15,0-3 0 0,0 1 0 0,-6-1 0 0,2-2 0 16,1-3 0-16,0 3 0 0,0 0 0 0,-3-6 0 16,0 3 0-16,0 0 0 0,0-2 0 0,-6 5 0 15,-3-3 0-15,3 5 0 0,3 0 0 0,-3 1 0 16,-6-3 0-16,3 2 0 0,0 1 0 0,-3 2 0 15,0 0 0-15,-3 0 0 0,3 5 0 0,-3-2 0 16,0 5 0-16,-3 0 0 0,0 2-12 0,0 4 4 16,-6 2 0-16,3 2 0 15,4-2-30-15,-4 0-6 0,3 3 0 0,0-3-1 16,3 2-135-16,0 1-28 0,6-1-4 0</inkml:trace>
  <inkml:trace contextRef="#ctx0" brushRef="#br1" timeOffset="-46801.49">19942 11245 1904 0,'0'0'84'0,"0"0"18"0,6-5-82 0,0 2-20 15,-6-5 0-15,6 5 0 0,0-5 30 0,0 3 2 16,3 0 0-16,-4-3 0 0,1 0-16 0,3 0-4 16,0 0 0-16,-3 0 0 0,3 5 4 0,-3-2 0 15,0 0 0-15,-3 0 0 0,0-3 20 0,-3 8 4 16,0 0 0-16,3-6 1 0,-3 6 19 0,-3-8 4 16,0 0 1-16,3 3 0 0,-6-3 3 0,0 3 0 15,0-3 0-15,-3 3 0 0,0 2-10 0,-3-2-2 16,-2 5 0-16,-1-3 0 0,-3 6-28 0,0-3-5 15,0 5-2-15,0 3 0 0,-3 0 15 0,1 5 4 16,-7-2 0-16,6 5 0 0,3-3-21 0,3 3-4 0,-3 0-1 16,3 2 0-16,4 3-2 0,2-2 0 0,0 2 0 15,0 3 0-15,9-6-12 0,0 1 8 0,-3-1-8 16,0-2 0-16,0-5 0 0,6-1 0 16,6-2 0-16,3 0-10 0,3-2 10 0,-1-4 0 0,4 1 0 0,3-6 8 15,0-2-8-15,6 0 0 0,-3-6 0 16,2 0 0-16,-5-4 0 0,3-1 0 0,0-3-11 0,3 1 11 15,-7-1-24-15,4 1 2 0,0-4 0 0,-3-1 0 16,0-1-17 0,0-3-3-16,-4 4-1 0,1-1 0 0,0-5-5 15,0 2-2-15,0-2 0 0,0-3 0 0,-6-2 10 16,3 2 3-16,2-2 0 0,1-1 0 0,3-2 23 0,0 3 5 0,-3 0 1 0,-3 4 0 16,-6 4 8-16,-1 2 14 0,4 3-3 0,-6 2-1 15,-3 6-10-15,0 0 0 0,3 5 0 0,-3 0 0 0,-3 3 32 16,0 5 2-16,0 0 0 0,0 0 0 0,0 0 9 0,-6 3 1 15,6-3 1-15,-6 10 0 0,0-2-7 0,0 3-2 16,-3 2 0-16,1 3 0 0,-4 0-8 0,0 5-1 16,0 3-1-16,-3 2 0 0,3 0-3 0,-6 4-1 15,3 1 0-15,0 1 0 0,4 0-2 0,-7 2 0 16,3-2 0-16,0 2 0 0,3-2-6 0,-3 0-2 16,0 0 0-16,3-1 0 0,0 4-12 0,3-6 8 15,1 0-8-15,-1 0 0 0,6-2 0 0,0-6 0 16,0 0 0-16,6-5 0 0,0 0 0 0,0-3-12 15,3-3 1-15,3-4 0 16,-1-1-78-16,4-5-16 0,3 0-3 0,0-3-829 16,3-5-166-16</inkml:trace>
  <inkml:trace contextRef="#ctx0" brushRef="#br1" timeOffset="-45766.5">20504 11224 288 0,'0'0'12'0,"0"0"4"0,0 0-16 0,0 0 0 0,0 0 0 0,0 0 0 16,0 0 241-16,0 0 46 0,0 0 9 0,0 0 1 15,0 0-141-15,0 0-28 0,0 0-5 0,0 0-2 16,0 0-53-16,0 0-10 0,0 0-2 0,0 0-1 16,0 0 12-16,6 0 2 0,-6 0 1 0,0 0 0 15,9-3-38-15,-9 3-8 0,6-3-2 0,-6 3 0 16,6-5-3-16,0 0-1 0,-3-1 0 0,3 1 0 16,-3 0-10-16,0 0-8 0,3-1 12 0,-3 1-12 15,-3-3 9-15,6 3-9 0,-6-3 0 0,3 3 9 16,-3-3-1-16,3 2-8 0,-3-2 12 0,0 0-4 0,0 1 2 0,-3 1 0 15,3-2 0-15,-3 3 0 0,0-3 8 0,0 3 2 16,-3 2 0-16,0 0 0 0,0 1 8 0,0-1 3 16,0 3 0-16,0 0 0 0,0 0-8 0,-3 0-2 15,0 0 0-15,3 3 0 0,-2-1-9 0,-1 1-1 16,-3-3-1-16,3 3 0 0,0 2 2 0,0 0 0 16,-3 1 0-16,0-1 0 0,3 3-12 0,-3 0 0 15,6 2 9-15,-3-2-9 0,3 6 30 0,-2-4 2 16,-4 3 0-16,0 3 0 0,6 0-32 0,-6 0 0 15,3-3 0-15,0 3-10 0,3 0 10 0,0 0 0 16,-3 0 0-16,3-3 8 0,6 0-8 0,-3 0 0 16,3 1 0-16,3-4 8 0,-3 1-8 0,0-3 0 15,6 0 8-15,0-3-8 0,3 0 0 0,0-2 0 16,3 2 0-16,0-5 0 0,0 0 0 0,0-5 0 16,-3 2 0-16,2-2 8 0,-2 0-8 0,3-3 0 0,6 0 0 0,-6-3 0 15,0 3 0-15,0-2 0 0,3-1 0 0,-3 1 0 16,-3-1 0-16,2-2 0 0,-2 2 0 0,0-2 0 15,0-3 0-15,0 3 0 0,0 2 0 0,-3-2 0 16,0 2 0-16,0 1 0 0,-3-1 0 16,0 3 0-16,0 3 0 0,-3 5 0 0,0 0 0 0,0 0 0 15,0 0 0-15,0 0 0 0,0 0 0 0,-3 5 0 16,0 3 0-16,-3 3 0 0,0 2 8 0,0 3-8 16,0 0 12-16,0 2-3 0,0 1 0 0,0-3 0 15,3 0 3-15,-3-1 1 0,6-1 0 0,-3 2 0 0,3-6-13 16,3 3 9-16,0-5-9 0,0 0 8 0,3-2-8 15,0-1 0-15,3-3 0 0,0 1 0 16,0-8 0-16,3 2 8 0,0-2-8 0,-3-3 0 0,0 3 0 16,3-6-19-16,5-2 3 0,1 0 1 15,3-1-156-15,-3-1-31 0,0-4-6 0,3 0-926 16</inkml:trace>
  <inkml:trace contextRef="#ctx0" brushRef="#br1" timeOffset="-45461.26">21100 10462 2062 0,'0'0'92'0,"-3"2"18"0,0 1-88 0,-3 2-22 0,3 1 0 0,-3 1 0 16,0 1 119-16,0 6 19 0,-3-1 4 0,0 3 1 15,3 2-51-15,-6 3-9 0,0 3-3 0,0 3 0 16,-2-1-28-16,-1 3-7 0,0 6-1 0,-3-1 0 15,0 3-8-15,3 0-3 0,0-2 0 0,-3 4 0 16,1-4-9-16,5-4-1 0,0 4-1 0,0-4 0 16,0-1 9-16,3-1 1 0,0 2 1 15,3 1 0-15,0-5-41 0,3-1-9 0,0-5-2 0,3-2 0 16,3-6 19-16,0 0 0 16,3-5 0-16,0 3 0 0,6 2 0 0,-3-8-13 0,0 1 2 0,0-6 1 15,6-3-65-15,3-5-13 0,2-3-2 16,1-2-1-16,0-3-142 0,-3-2-29 0</inkml:trace>
  <inkml:trace contextRef="#ctx0" brushRef="#br1" timeOffset="-44783.39">21350 10782 403 0,'0'0'17'0,"0"0"5"0,0 0-22 0,0 0 0 16,0 0 0-16,0 0 0 0,0 0 477 0,0 0 91 16,0 0 19-16,0-3 3 0,3-2-430 0,6 0-87 15,0-1-17-15,3 1-3 0,-1-3-36 0,1 0-7 16,3 0-2-16,0 0 0 0,0-2-8 0,0-4 0 0,-3 4 0 16,3-1 0-16,-3 1 0 0,-1-4-11 15,1 1 3-15,-3 3 0 0,0-4 8 0,0 4 0 0,-3-1 0 0,3-2 0 16,-6 0 0-16,3 0 0 0,-3-1 0 0,0 1 0 15,-3-3 0-15,0 3 0 0,-3 0 0 0,0 0-8 16,0 2 8-16,-3 0 14 0,-3 1-3 0,-3 4-1 16,3 1 2-16,-6 5 0 0,0 3 0 0,-2 5 0 15,-4 0 32-15,-6 5 6 0,3 0 2 0,-6 3 0 16,4 3 0-16,-1-1 1 0,3 3 0 0,-3 3 0 16,0 3-25-16,4-1-4 0,-1 0-2 0,0 6 0 15,3 3-10-15,0-4-1 0,6 6-1 0,4 0 0 0,-4 0-10 0,6-2 8 16,-3-1-8-16,3-10 8 15,0 0 4-15,3-3 0 0,0 0 0 0,0 0 0 16,3-2-12-16,-3-3 0 0,3 2 0 0,0 3 0 0,3-2 0 16,0-6 0-16,0 0 0 0,3 1 0 0,-3-6 0 15,3-3 0-15,-3-5 0 0,0 0 0 0,0 0 0 16,9-5 0-16,0-3 0 0,0 0 0 16,0-3-28-16,-3 3-8 0,6 0-2 0,-3 0 0 0,3 0 14 0,0 0 4 15,2-2 0-15,1 2 0 0,-3-3-3 0,6 1 0 16,0-1 0-16,-3 6 0 15,-3 0-19-15,-6 5-4 0,-6 0-1 0,0 0 0 0,6 2 89 0,-6-2 18 16,0 0 3-16,6 6 1 16,-3-1-103-16,0 3-20 0,-3-3-4 0,-6 6-1 0,-3-1 103 0,0 3 20 15,0 3 4-15,3-2 1 0,0 1-55 0,-3-1-9 16,0-1 0-16,3 0 0 0,0 6 0 0,0-6 0 16,0 3 0-16,3-6 0 0,3 1 27 0,0-1 0 15,0 4 0-15,3-4 0 16,3-2-43-16,0-2-9 0,3-4-2 0,3 1 0 0,-3-6 27 0,3-2 0 0,-3-3 0 15,6 3 0-15,-1-1 0 0,4-2 0 0,0-2 0 16,3-1 0 0,0-5-159-16,0 1-26 0,-3 1-6 0,-1-4-615 0,1 2-123 15</inkml:trace>
  <inkml:trace contextRef="#ctx0" brushRef="#br1" timeOffset="-44490.18">21793 10448 2602 0,'-6'0'57'0,"0"6"12"0,-3-1 3 0,1 0 1 0,-4 3-58 0,0 3-15 16,0 2 0-16,-3 3 0 0,0 2 92 0,0 1 15 16,-3 5 3-16,3 0 1 0,1 2-52 0,-1 6-11 15,-3 0-1-15,3 5-1 0,0 0 2 0,0 2 0 16,0 1 0-16,3 2 0 0,0-5-39 0,-2-2-9 15,5-1 0-15,-3 1 0 0,6-4 0 0,0-2 0 16,3 1 0-16,0-4 0 0,3 0 0 0,3-2 0 16,-3-3 0-16,3 1 0 15,0-7-49-15,3-1-12 0,3-4-3 0,-3 1 0 16,3-3 0-16,-1-3 0 0,1-2 0 0,3-3 0 16,-3-3-176-16,3-2-36 0</inkml:trace>
  <inkml:trace contextRef="#ctx0" brushRef="#br1" timeOffset="-43979.54">21790 11179 1612 0,'-3'10'144'0,"3"-7"-116"0,-9 0-28 0,3-1 0 16,3 1 149-16,0 2 24 0,1-5 5 0,-1 3 1 16,3-1-68-16,0-2-14 0,0 0-2 0,0 0-1 15,0 0-48-15,8 0-10 0,4-5-1 0,0 2-1 16,-3-2-34-16,3 0 0 0,-3-3 0 0,3 0 0 0,-3 0 13 15,0 0-4-15,-3-2-1 0,3 2 0 16,-3-3-8-16,0 0 0 0,-3 1 0 0,0-1 0 16,0 1 0-16,-3-4 0 0,0 1 0 0,-3 3 0 15,0-1-20-15,0 0-5 0,-6 1-2 0,3-1 0 0,-3 3 47 0,0 0 8 16,0 3 3-16,-6 5 0 0,0 3 22 0,-3-1 5 16,-3 6 1-16,1 0 0 0,2 3-3 0,0-1 0 15,-3 4 0-15,3 2 0 0,0-1-33 0,3 1-7 16,4 0-2-16,-1 3 0 0,0-1-2 0,6-2-1 15,0 3 0-15,3 2 0 0,0-5-11 0,3 0 0 16,3 2 9-16,3-5-9 0,0 1 0 16,3-1 0-16,0-5 0 0,3-3 0 0,2 0 0 15,4-2 0-15,18-6 0 0,-21-2-13 0,3-3 2 16,3 3 1-16,-4-6 0 0,1 1-3 0,0-1-1 16,0 0 0-16,-3-2 0 0,0 3 14 0,-6-4 0 15,0 4 0-15,0 2 0 0,-3 3 0 0,-1-1 0 16,-5 6-8-16,0 0 8 0,0 0 0 0,0 0 0 15,0 0 0-15,0 8 0 0,-3 3 0 0,1-1 13 16,2 4-2-16,-3-1-1 0,-3-3-10 0,6 1 12 16,-3 2-12-16,0-2 12 0,3-1 15 0,0 1 3 0,3-3 1 15,0 3 0 1,0-6-76-16,-3-5-15 0,0 0-4 0,8 2 0 0,1-2-95 16,0 0-19-16,3-2-4 0</inkml:trace>
  <inkml:trace contextRef="#ctx0" brushRef="#br1" timeOffset="-43261.12">22347 10988 403 0,'0'0'17'0,"0"0"5"0,0 0-22 0,0 0 0 0,0 0 0 0,0 0 0 16,0 0 263-16,0 0 48 0,0 0 9 0,0 0 3 15,0 0-183-15,0 0-36 0,0 0-7 0,0 0-1 16,0 0-25-16,6-2-5 0,-6 2-1 0,9-3 0 16,-9 3-5-16,0 0 0 0,3-5-1 0,-3 5 0 15,3-6-11-15,-3 6-3 0,3-5 0 0,-3 5 0 16,0-5-17-16,0 5-4 0,0-6-1 0,-6 1 0 15,3 2 11-15,-3 1 2 0,0 2 1 0,-3 0 0 16,0 2 1-16,-3 1 0 0,0 0 0 0,-3-1 0 16,0 6-7-16,-2-2-2 0,-1 2 0 0,0-3 0 15,3 3-14-15,3-3-3 0,0 3-1 0,0 0 0 16,3 0-11-16,0 0 0 0,3 0 0 0,1 0 8 0,-1-3-8 0,6 3 12 16,0 0-12-16,0 0 12 0,6 0-12 0,-1 0 0 15,4-3-12-15,-3 3 12 0,0-3 0 0,0 3 0 16,6 0 0-16,0 0 0 0,3 0-9 15,0-3 9-15,-3 3 0 0,3 0 0 0,-3-3-13 0,-1 6 4 16,-2-3 1-16,0 0 0 0,0 0-2 0,-3 0 0 16,-3-3 0-16,0 3 0 0,-3 0 10 0,0-3 0 15,-6 3 0-15,3-3 0 0,-6-2 0 0,0 2 0 16,-3 1 0-16,1-4 0 0,-7 4 0 16,3-4 0-16,0 4 0 0,0-4 0 0,3 1 0 0,-3-1 0 15,-3-2 0-15,1 3 0 0,-1 0-10 0,3-3 10 0,-6-3-12 16,6 3 12-16,0 0 0 0,3-3 0 15,0 3 0-15,3-2 0 0,3-1 0 0,6 3 8 16,0 0-8-16,0 0 0 0,0 0 0 0,0 0-20 16,6-5 4-16,3-3 0 15,3 3-196-15,3-1-40 0,18-12-7 0,-9 2-763 0</inkml:trace>
  <inkml:trace contextRef="#ctx0" brushRef="#br1" timeOffset="-42717.42">22594 11038 979 0,'0'0'87'0,"0"0"-70"0,3-2-17 0,3-1 0 0,0 0 191 0,0 1 34 16,-3-3 7-16,3 2 2 0,0-2-126 0,0-1-24 15,-3 1-6-15,3 2-1 0,-3-5-55 0,0 3-11 16,2 0-3-16,-2 0 0 0,3-3-8 0,-6 2 0 15,3 1 0-15,-3 0 0 0,0-1 26 0,0 1 10 16,-3 0 1-16,-3 0 1 0,3-1 21 0,0 4 4 16,-2-1 1-16,-4 3 0 0,-3 0 0 0,0 0 0 15,-3 3 0-15,3 2 0 0,-3 0-3 0,0 1 0 16,0-1 0-16,3 3 0 0,-2-3-29 0,5 3-5 16,-3 0-2-16,3 0 0 0,0 0-13 0,3 0-2 15,0-3-1-15,3 3 0 0,3-3 17 0,0 3 3 0,0 0 1 16,0 0 0-1,3-3-47-15,3 1-10 0,-3-4-1 0,3 4-1 0,3-1 29 0,0-2 13 0,0-1-1 0,6 3 0 16,-7-5-12-16,7 6-18 0,-3-4 4 0,3 4 1 16,-3-1 13-16,0-2 0 0,0-1 0 0,-3 4 0 15,-3-1 0-15,-3 3 0 0,6-6 0 0,-6 6 0 16,3-2-11-16,-3-1 11 0,0 3-12 0,2 0 12 16,-5 0 0-16,0 0-8 0,-3 0 8 0,1 2 0 15,-1-2 0-15,0 0 0 0,-3 0 0 0,0-3 0 16,0 3 0-16,-3 3 8 0,0-3-8 0,-3-3 9 15,-3 0-9-15,0 1 0 0,-3 2 0 0,3-3 0 16,1 5 0-16,-1-4 0 0,-3-1 0 0,6 0 0 16,-3-2 0-16,0 0 0 0,3-1 8 0,0-2-8 15,-3-2 28-15,7-1 3 0,-4 3 1 0,3-3 0 16,0 1-32-16,3-6 0 0,0 2 0 0,3 1 0 0,0-3 0 0,3-2 0 16,0 2 0-16,3 0 0 15,3 0-134-15,-3 0-26 0,3-3-6 0,3 3-1075 16</inkml:trace>
  <inkml:trace contextRef="#ctx0" brushRef="#br1" timeOffset="-42032.63">22838 11110 806 0,'0'0'72'0,"0"0"-58"15,0 0-14-15,0 0 0 0,0 0 197 0,0 0 37 16,-3 5 7-16,3-5 2 0,0 8-101 0,0 0-20 16,0-8-4-16,0 0-1 0,3 5-43 0,-3-5-9 15,0 0-1-15,3 3-1 0,6 0-17 0,-3-6-3 16,0 0-1-16,3 1 0 0,3-4-33 0,-3 1-9 16,0 0 0-16,2-6 0 0,1 1 11 0,3 2-3 15,-3-3 0-15,0 1 0 0,3-4-8 0,-3 4 0 16,-3-1 0-16,-3 1 0 0,0-1 0 0,0 0 8 0,-3 1-8 0,0-1 12 15,-6 1 5-15,-3 2 2 16,6-3 0-16,-3 6 0 0,-6-3 21 0,0 3 4 0,-3 5 0 0,3 0 1 16,-3 5 15-16,0 0 4 0,-6 6 0 0,3 2 0 15,-2 3-10-15,-1-3-2 0,0 6 0 0,0-1 0 16,0 1-16-16,0 2-3 0,0 0-1 0,1 0 0 16,2 6 0-16,6-4-1 0,-3 1 0 15,6 3 0-15,0-6-31 0,6 0 0 0,3 0 0 16,3-2 0-16,0-1 0 0,6-5-13 0,3 1 1 15,-3-4 0-15,5-2 12 0,1-2 0 0,0-4 0 0,3-4 0 32,3-4-32-32,3 1-6 0,-1-3-2 0,4-3 0 0,0 1-124 0,0-1-26 0,-7-2-5 15</inkml:trace>
  <inkml:trace contextRef="#ctx0" brushRef="#br1" timeOffset="-41444.29">21359 11766 2181 0,'0'0'48'0,"0"0"9"0,0 0 3 15,0 0 2-15,-3 5-50 0,-3 1-12 0,0-1 0 0,0 5 0 16,0-2 85-16,0 3 15 0,0 2 2 0,0 0 1 0,0 3-36 0,3-2-7 15,-3 4-2 1,0-2 0-16,0 0-22 0,-3 5-5 0,3 0-1 0,0 3 0 0,0 2-22 0,-2 14-8 16,-1 2 0-16,-3-2 9 0,3-5 17 0,3-4 3 15,-3-2 1-15,0-2 0 0,3-3-30 0,0-6 0 16,0 1 0-16,3-3 0 0,-3-3 0 0,6-3 0 16,-3-2 0-16,3-8 0 15,0 0-20-15,0 0-11 0,0 0-1 0,0 0-1 16,6-5-125-16,0-3-25 0,0 0-5 0,0 0 0 15,0-5-55-15,0 0-10 0,0-22-3 0,0 6-460 0</inkml:trace>
  <inkml:trace contextRef="#ctx0" brushRef="#br1" timeOffset="-41198.74">21344 11787 403 0,'0'0'36'0,"0"0"-36"0,3-8 0 0,0 3 0 15,3-3 350-15,0 0 63 0,-6 8 13 0,3-5 2 16,3 0-226-16,3-3-46 0,-9 8-8 0,5-6-3 15,1 4-54-15,3-4-11 0,3 4-3 0,-3-4 0 16,0 1-24-16,3 0-5 0,0 0 0 0,0-1-1 16,0 1-14-16,0 0-2 0,0-1-1 0,-1 1 0 15,1 0-11-15,0 2-3 0,0 0 0 0,0 1 0 16,-3-3-6-16,3-1-2 0,0 4 0 0,0-4 0 16,0 4 8-16,3 2 0 0,-4-3 1 0,4 0 0 0,-3 3-28 15,-3 0-5-15,3 3-2 0,-6 0 0 16,0 2-78-16,0 0-15 0,-3 3-3 0,-6 0-738 15,0 5-147-15</inkml:trace>
  <inkml:trace contextRef="#ctx0" brushRef="#br1" timeOffset="-40894.52">21174 12401 1728 0,'0'0'153'0,"0"0"-122"15,-3-3-31-15,3 3 0 0,0 0 149 0,0 0 24 0,-3-2 5 16,3 2 1-16,0 0-82 0,0 0-16 0,0 0-3 0,0 0-1 16,0 0-1-16,6-3-1 0,3 0 0 0,0 1 0 15,0-1-42-15,0 3-8 0,3-2-1 0,0 2-1 16,-6 0-8-16,6-3-2 0,2 3 0 0,-2 0 0 15,3-3-4-15,0 3-1 0,-3-2 0 0,6 2 0 16,-3-3-8-16,0 0 0 0,0 3 0 0,2-2 0 16,-5 2 0-16,0 0 0 0,-3-3 0 0,0 3 0 15,3 3-180-15,-3-3-29 0,0 0-6 16</inkml:trace>
  <inkml:trace contextRef="#ctx0" brushRef="#br1" timeOffset="-40346.46">21755 11837 2113 0,'0'0'93'0,"0"-5"20"0,0 0-90 0,0-3-23 16,-3 3 0-16,3-1 0 0,0-2 113 0,3 3 19 0,-3 0 3 0,3 0 1 15,0-1-32-15,2 1-7 0,-2-3-1 0,3 5 0 16,9-5-30-16,-6 6-42 0,0-3 0 16,0 5-13-16,3-3-3 0,0 0-8 0,-3 1 12 15,0 2-12-15,3 0 0 0,-3 0 0 0,2 0 0 16,-2 2 0-16,0 4 0 0,0-1 0 0,-3 0 0 15,0 3 0-15,3 0 0 0,-3 0 0 0,-3 2 0 16,0 1 16-16,-3 0-4 0,3 2 0 0,-3 0 0 16,-3 3-12-16,0-3 8 0,0 3-8 0,-6 0 0 15,0 0 8-15,3 0-8 0,-3 0 0 0,-3 5 9 16,1-3-1-16,-7 1 0 0,3-1 0 0,-3 3 0 0,-3 6 1 16,3-3 0-16,-3 0 0 0,4-1 0 0,-1-1 3 0,0-1 1 15,0-3 0-15,6 1 0 0,0-1 5 16,3-4 1-16,0-1 0 0,0 0 0 15,3 0-4-15,3-2-1 0,0-3 0 0,3 0 0 0,0-3-14 16,3 0 11-16,3-2-11 0,6 0 10 16,0-3-10-16,0 0 0 0,3-3 0 0,0 0 0 0,0-2 0 15,3 0 8-15,-1-3-8 0,1 2 0 0,3 1 0 16,-6-3 0-16,3 0 0 0,-3 3 0 16,0 0-75-16,-6-1-10 0,2 1-3 15,-2 2 0-15,0 1-173 0,-9 2-35 0</inkml:trace>
  <inkml:trace contextRef="#ctx0" brushRef="#br1" timeOffset="-40118.02">22082 12425 2718 0,'0'0'120'0,"-3"5"25"0,0 0-116 0,0 1-29 0,-3-1 0 0,3 0 0 15,-3 1 98-15,3 4 14 0,-3 3 2 0,3-2 1 16,-3 2-64-16,3-5-13 0,-3-3-2 0,3 9-1 16,-3 4-23-16,3-5-4 0,-2-2 0 0,2 2-8 15,0 6 0-15,-3-1 0 0,3-2 0 0,0 0 0 16,-3-3-77-16,3-2-23 0,0-1-4 0,0-2-805 16,3 0-162-16</inkml:trace>
  <inkml:trace contextRef="#ctx0" brushRef="#br1" timeOffset="-39931.42">22195 12144 921 0,'-3'-5'82'0,"0"2"-66"16,3-2-16-16,-3 3 0 0,3 2 419 0,-3-6 80 15,0 1 16-15,3 5 3 0,0 0-362 0,0 0-73 16,0-5-15-16,0 5-2 0,9 0-54 0,-9 0-12 15,0 0 0-15,0 0 0 16,0 0-170-16,0 0-34 0</inkml:trace>
  <inkml:trace contextRef="#ctx0" brushRef="#br1" timeOffset="-39263.66">22624 11761 1422 0,'0'0'63'0,"0"0"13"0,0 0-61 0,0-6-15 0,0 1 0 0,0 5 0 15,0 0 137-15,0 0 25 0,0 0 5 0,0 0 1 16,0-5-65-16,0 5-13 0,0 0-2 0,0 0-1 15,-6 0-18-15,0 5-3 0,0 0-1 0,-3 3 0 16,3 3-13-16,-3 2-2 0,-3 0-1 0,0 1 0 16,0-1 4-16,3 3 1 0,-5 0 0 0,5-3 0 15,-3 3-26-15,3 0-6 0,0-1-1 0,0 1 0 16,0 0-7-16,0 3-2 0,3-1 0 0,0-2 0 16,3 0 14-16,-3 0 2 0,3 0 1 0,0 0 0 15,3-3-21-15,-3 0-8 0,6-2 0 0,0 2 9 16,-3-5-9-16,3-3 0 0,6 3 0 0,0-8 0 15,0 0 0-15,3 0 0 0,3-3 14 0,3-2-4 16,0 0-10-16,2-3 0 0,1-3 0 0,-3 1 0 16,-3-1-35-16,0 3-9 0,-3 0-1 0,3 3-1 15,-1 0-106-15,-2 2-22 0,0 0-4 0,-6 1-614 16,-6 2-122-16</inkml:trace>
  <inkml:trace contextRef="#ctx0" brushRef="#br1" timeOffset="-39015.58">22728 11980 2336 0,'0'0'104'0,"0"0"20"0,-6 6-99 0,3-4-25 0,-6 4 0 16,3 2 0-16,0-1 116 0,0 4 17 0,-3 0 4 15,3-1 1-15,0 3-60 0,-3 1-12 0,3 4-2 0,-2 1-1 16,2-1-19-16,3 1-3 0,0-1-1 0,3 1 0 15,-3-1-28-15,0-2-12 0,3 0 8 0,0-3-8 16,0 1 0-16,0-4 0 0,3 1 8 0,-3-1-8 16,-3-2-46-16,3-3-11 15,0-5-3-15,9 0 0 0,-3 0-116 0,0-2-23 0,-1-1-5 0</inkml:trace>
  <inkml:trace contextRef="#ctx0" brushRef="#br1" timeOffset="-38648.06">22978 11700 1209 0,'0'-13'108'0,"0"13"-87"16,-3-6-21-16,3 6 0 0,-3-5 288 15,3 0 54-15,0 5 10 0,0 0 3 0,0 0-210 0,0 0-41 16,0 0-9-16,3-3-2 0,6 3-32 0,-3 0-6 15,0 3-2-15,3 2 0 0,6 3-25 0,-3 3-6 16,-1-1-1-16,1 3 0 0,3-2-4 0,-6 2-1 16,-3 3 0-16,3 3 0 0,0-1 4 0,0 1 1 15,0-1 0-15,-3 3 0 0,0 1-1 0,-3-1 0 16,-3 0 0-16,0 3 0 0,-3-1 10 0,-3 4 2 0,-3-1 0 16,0 3 0-16,3 1-23 0,-6-1-9 0,0 0 8 15,-3 0-8-15,-3 3 0 0,4-9 8 16,-1 1-8-16,0 0 0 0,-3-3 0 0,-3 3 0 15,3-3 0-15,-3 0 0 0,1-2 0 0,-10 5 0 0,0-3 0 0,-3 0 0 32,1-2-46-32,2-1-14 0,0-2-4 0,3-3 0 15,0 0-124-15,4-5-24 0,-1-2-6 0,9-1-986 0</inkml:trace>
  <inkml:trace contextRef="#ctx0" brushRef="#br1" timeOffset="-9938.59">1172 2387 576 0,'0'0'51'0,"0"0"-41"15,0 0-10-15,0 0 0 16,0 2 155-16,0 3 29 0,0 3 5 0,0-2 2 15,9 2-86-15,0 2-17 0,-4-4-3 0,4-6-1 0,-9 0-52 0,21 7-10 16,0-7-2-16,6 0-1 0,-3-5-8 0,5 3-2 16,7-4 0-16,-6-4 0 0,3-1-1 0,-1-2 0 15,4-6 0-15,6 1 0 0,-6 5-8 0,8-9 0 16,1 4 0-16,2-1 8 0,4-2-8 0,0-3 0 16,-7 3 0-16,4 3 8 0,3-1 12 0,-7 3 1 15,1 3 1-15,5 8 0 0,-5-3 16 0,3 8 3 16,-4 0 1-16,-2 0 0 0,-3 8 16 0,-1-3 3 15,1 8 1-15,3-5 0 0,2 5-22 0,7-2-5 16,6-3-1-16,-4 5 0 0,7-5-18 0,-1 3-3 16,4-9-1-16,5 4 0 0,1-6-4 0,8 0 0 15,0-8-8-15,4 2 12 0,-1-1-12 0,3-4 0 0,7 3 0 16,-10-5 0-16,3-6 0 0,1 6 0 0,-4-8 0 16,7 8 0-16,-1-6 0 0,0 1 0 0,-11 4-10 15,2 1 10-15,0-5 0 0,1 10 0 0,-1 0 0 0,-2 8 0 16,-7-6 27-16,3 12 10 0,1-6 3 0,2 8 0 15,7-3 2-15,-4 8 1 0,-3-5 0 0,4-3 0 16,8-2-18-16,1 2-3 0,2-5-1 0,6 0 0 16,3 0-21-16,3-8 8 0,4 3-8 0,-1-8 0 15,0 0 10-15,3-6-2 0,3 3-8 0,-3-2 12 16,-5-9-12-16,5 9-12 0,-6-3 3 0,-3 2 0 16,0 1-3-16,-5 4 0 0,-1 1 0 0,-3 0 0 15,-5 5 21-15,-4-3 4 0,-6 6 1 0,1 5 0 16,-1-3-22-16,-2 3-5 0,-4 3-1 0,-2 0 0 15,-1-1 14-15,1 4 0 0,-1-1 0 0,4-5 0 16,5 0 0-16,0 0 8 0,4-5-8 0,-1 5 0 0,1-11 12 16,5 3-12-16,3 0 12 0,-2-5-12 15,-7-6 12-15,3 1-4 0,4 2 0 0,-1-2-8 0,3-1 10 16,-5 6-10-16,-4-8 8 0,-2 7-8 0,-1 1 0 16,-6 0 0-16,-2 8 0 0,-4-1 0 0,-8 12-8 0,-6-6 8 15,-4 8-10-15,-2 2 10 0,0 3-8 0,-1 1 8 16,-2-1 0-16,3 3-9 0,-4-3 9 0,4 3 0 15,0-3 0-15,-1 0 8 0,1 0-8 0,3-5 0 16,-4 0 0-16,4-2-8 0,3-1 8 0,-1-2 11 16,4-3-3-16,-1-3 0 0,4-2-8 0,-3-1 0 15,-4-2-10-15,-2 0 10 16,0-2-34-16,-4 2-1 0,1-5 0 16,-3 0 0-16,-4 2 35 0,1 3 0 0,-3-5 0 15,-1 5 0-15,-5 3 0 0,0-1 0 0,-3-2 0 0,-3 8 0 0,0 0 0 16,-7 0 0-16,1 6 0 0,0-6 0 0,-3 2 0 0,3 4 8 0,-6-1-8 15,3 3 9-15,0-3-9 0,3 3 0 0,0-3-10 16,-1 3 10-16,1-2 0 0,3-1 0 0,0 3 0 0,0-3 0 16,0 3 0-16,-3-3 0 0,-1 3 0 0,-2-3 0 15,0-2 0-15,-3 8 0 0,3-9 0 0,-6 9 0 16,-3 2 8-16,-3 0-8 0,-3 1 0 0,-3-1 0 16,0 5 0-16,-3 4 0 0,-6 4-8 0,-5 6 8 15,-1 0 0-15,-3-1 0 0,0 4 0 0,-3-1 0 16,0 3 0-16,1-3 0 0,-1 4 0 0,3 1 0 15,-3-7 0-15,6 2 0 0,4 3 0 0,-1-2 0 16,6-1 0-16,3-2 0 0,3 0 0 0,3-8 0 0,3-1 0 16,0 1 0-16,6-5 0 0,3 2 0 0,-3-8 0 15,6 6 0-15,0-6 0 0,0-5 0 0,2 2 0 16,1-2 0-16,0-2 0 0,3 1 0 0,0-1 0 16,0-6 0-16,3 8 0 0,2-8 0 0,-2 5 0 15,6 0 0-15,-6 3 0 0,3 0-9 0,-6 3 9 16,5-1 9-16,-2 6-1 0,3-3-8 0,0 1 16 0,3 2-4 15,-1-1-1-15,4 7 0 0,-3-4-11 16,6 3 12-16,-4-2-12 0,7-3 12 0,0-3-4 0,6-3-8 16,-1 4 12-16,7-9-4 0,5 3 0 0,1-3-8 15,-3-2 12-15,2-3-4 0,1-3-8 0,2 3 10 16,1-5-10-16,2-3 10 0,7 3-10 0,-7-6-9 16,-2 1 9-16,0-4-13 0,-4 4 5 0,4 2 8 15,-1-5-13-15,1 7 5 0,-7 6 8 0,-2 0 0 0,-3 0 0 16,-4 6-8-16,-2 2 8 0,0-1 0 0,-4 4-9 0,7 2 9 15,3-5 0-15,-7 5 0 0,1 6 0 0,3-6 0 16,-1-2 0-16,1 2 0 0,0 0 0 0,2 0 8 16,4-5-8-16,0 6 8 0,2-9-8 0,4-2 8 15,5 2 3-15,4-5 0 0,-4 0 0 0,1-5 0 16,3 2-11-16,-1-2 0 0,1-9 0 0,2 6 0 16,1-2-10-16,-4-3-4 0,-2-1-1 0,-4 1 0 15,-2 5 15-15,-7-5-9 0,-2 0 9 0,-3 7-8 16,-4 1 8-16,1 3 0 0,0 4 0 0,-7 3-8 0,-2-5 8 15,-3 3 14-15,0 2-3 0,0 1-1 16,-4-1-10-16,4-2 12 0,3 2-12 0,6-10 12 0,2 2-12 16,4-2 10-16,0-3-10 0,5-5 10 0,4 2-2 15,-6-5 0-15,-1-8 0 0,1 3 0 0,5-5-8 16,1-1 0-16,0-2 0 0,2-5 0 16,1-1-19-16,-7 4-5 0,-2-9-2 0,-3-2 0 0,-4-3 15 15,-5 2 11-15,0-2-13 0,-3 0 5 0,-6 0 8 0,-1 6 0 16,-8 4 0-16,0 3 0 0,-9-2 0 0,0 10 0 15,-9 3 0-15,0 3 0 0,-6-4 31 0,0 9 1 16,-3 3 1-16,0 2 0 0,1 2-18 0,-1 1-4 16,0 2-1-16,0 3 0 0,3-5-10 0,3 5 0 15,0-5 9-15,0 2-9 0,3 3 0 0,3 0 0 0,0 0 0 16,0-5 0-16,3-3 0 0,0-5 0 0,3 2 0 16,0-2 0-16,0-6-12 0,3 4 4 15,3-4 0-15,-3-2 0 0,3 2 8 0,2 6-8 16,1-5 8-16,-3 4-8 0,3 1 8 0,-3 0 0 15,9 5 0-15,-6 3 8 0,0-1-8 0,-1 4 0 0,4 4 0 16,3 4 0-16,0-6 0 0,3 5 0 0,3-5 0 0,-1 8 0 16,1-3 0-16,0 3 0 0,3-3 0 0,2 3-8 15,4-2 8-15,3-6 0 0,6 0 0 0,2 0 0 16,1-6 11-16,5 6-3 0,-2-8 0 0,3-2 0 16,2 2-8-16,1 0 0 0,5-8 0 0,1 3 0 15,2 0 0-15,-2-1 0 0,-7-2 0 0,-2 3 0 16,2 3 0-16,-2 2 0 0,-6-3 0 0,-1 9 0 15,-2-4 0-15,-4 6 0 0,1 0 0 0,-6 6 0 16,0 1 0-16,-4 4 13 0,1 2-1 0,3 0-1 16,-3 1 0-16,8-1 0 0,7 0 0 0,5 0 0 15,13 1 5-15,-4-6 0 0,4 2 1 0,2-2 0 16,10-8-17-16,-1 0 0 0,6 0 0 0,-2-5 0 16,2-3-28-16,1 0-10 15,8-3-2-15,-3 3 0 0,-3-10 20 0,1 5 3 0,-4-6 1 0,6 3 0 16,-5 3 6-16,-4-5 2 0,-8 7 0 0,-7 3 0 15,-2 0 8-15,-1 3 11 0,-2-3-3 0,-4 8 0 0,1 2 16 16,-7 4 4-16,-2 2 0 0,-3 2 0 0,-1-2 0 16,4 3 0-16,2 2 0 0,7 0 0 0,0-5-28 0,5 5 0 15,1 1 0-15,5-1 0 0,0-8 0 0,7 8 0 16,-1-7 0-16,4-4 0 0,-1-2 0 0,0-2 0 16,4-1 0-16,2 0 0 15,1-7-31-15,-4 2-11 0,-3 0-2 0,4-5-1 0,-1-1 19 0,0 1 4 16,-2 0 1-16,-7 0 0 0,-2 2 21 0,-10 3 0 0,-5-2 0 0,-7 2 0 15,1 2 21-15,0 4 3 0,-4 4 0 0,-2 4 0 16,-3-1 3-16,-4-2 1 0,4 7 0 0,-6-2 0 16,3 3-13-16,-4 2-3 0,4-5 0 0,9 5 0 15,8-8-12-15,7 3 0 0,-4-2 0 0,1 2 0 16,-1-8 0-16,-2 0 0 0,3 0 0 0,-1-8 0 31,10 2-33-31,-4-7-10 0,4 0-1 0,-10 0-1 0,-2 0 17 0,-4-1 3 0,-5-4 1 0,-6-3 0 16,-4 2 24-16,-2-2 0 0,0 2 0 0,-9 1 11 15,-3 5 7-15,-7-6 2 0,-2 11 0 0,0-5 0 16,-6 8 15-16,0 2 3 0,-6 3 1 0,0 0 0 0,0 0-22 16,-3 8-4-16,0 5-1 0,0-5 0 0,3 3-12 15,0 2 0-15,-3 0 0 0,6 0 0 0,0-5 0 16,0 3 0-16,0-3 0 0,0-3 0 0,3 3 0 16,-3-3 0-16,3-5-13 0,0 0 4 0,0 0-12 0,3-5-3 15,-3-3 0-15,0-2 0 0,-3 2 12 0,3-6 1 16,0-4 1-16,3-3 0 0,-1 7 10 0,1-9 0 15,3 1 0-15,-3 4 0 0,6-3 0 0,-3-6 0 16,3 4 0-16,3-4 0 0,0-5 0 0,-3 6 0 16,2-6 0-16,4 3 0 0,0-8 0 0,-3-3-8 15,3-7 8-15,0 2 0 0,-1 0-25 0,-2 0 0 16,6-3 0-16,-6 3 0 0,-3 0 25 0,0 0 0 0,0-2 0 16,-6 7 0-16,-4 3 0 0,1 5 9 15,-6 6-9-15,0-1 0 0,-3-5 32 16,-3 11 0-16,-2 0 0 0,-1 3 0 0,0 4-32 0,-3 9 0 0,-3 0 0 15,6 10 0 1,0 8-124-16,0 0-24 0</inkml:trace>
  <inkml:trace contextRef="#ctx0" brushRef="#br1" timeOffset="-5939.81">4157 2572 1173 0,'-21'0'25'0,"-8"2"6"0,-1-2 1 0,-9 0 2 0,6 0-34 0,-2 0 0 16,-1 0 0-16,3 0 0 0,-3 0 20 0,4 0-4 15,-1-2 0-15,-3 2 0 0,1 0 11 0,-1 0 1 16,-6 0 1-16,3 2 0 0,-2-2-29 0,-1 8 0 16,3-8 0-16,-2 6 0 0,-1 2 0 0,3-3 0 15,-2 3 0-15,-4 5 0 0,0-5 14 0,-5 5-3 0,-7 6-1 16,4-1 0-16,2 1 2 0,-3 7 0 15,4-5 0-15,-10 11 0 0,-11 3 6 0,-1 4 2 16,1 4 0-16,3-1 0 0,-4 0 40 0,1 6 8 16,-7-1 1-16,-2 4 1 0,6 2 12 0,-4 5 2 15,7-5 1-15,-4 5 0 0,-2 0-32 0,2 0-6 0,7 1-2 16,3 7 0-16,-1-3-18 0,4 3-4 0,-1 1-1 16,3-4 0-16,1 3-22 0,-1 0 0 0,7 6 0 15,2-1 0-15,1 1 0 0,2-1 0 0,-3 3 0 0,7 3 8 16,-7 2-8-16,4 1 0 0,2-1 0 0,6 3 0 15,-2 3 0-15,2-1 0 0,6 1 0 0,-3 2 0 16,4 1 0-16,2-1 0 0,6 3 0 16,-3 0 0-16,3-3 0 0,-5 1 0 0,2-1 8 15,3 0-8-15,3 0 12 0,-6 3-1 0,7-2-1 0,2 2 0 16,3 5 23-16,0 0 5 0,3 0 1 0,3 3 0 16,6-2-31-16,0-1-8 0,-6 3 0 0,3-3 0 15,6 0 0-15,0 3 0 0,6 0 8 0,-6-3-8 16,0 1 0-16,3 4 0 0,-3 6 0 0,6-6 0 15,-3-2 0-15,6-2 0 0,0 4 0 0,-3-5 8 16,9 3-8-16,0-2 0 0,3-1 0 0,2 3 0 0,-2-3 0 16,3 0 8-16,0 3-8 0,3-3 0 0,0 1 0 15,-4-4 0-15,1-2 0 0,3 0 0 0,3 0 0 0,-3 3 0 16,5-3 0-16,4-3 0 0,-3 0 0 0,6 1 8 16,-1-4-8-16,4 1 0 0,0 0 0 0,2-3 0 15,-2 2 0-15,6-2 8 0,-1 0-8 0,-2-2 11 16,3-6-11-16,5 0 12 0,1 3-12 0,6-1 0 15,-4-2 9-15,1-2-9 0,-4-6 0 0,7 0 0 16,-4 3 0-16,7 0 0 0,2-3 0 0,-2-3 8 16,0 1-8-16,-1-3 0 0,1-3 0 0,2 3 0 15,1 0 0-15,5-1 8 0,-5-1-8 0,-1-1 0 0,1-5 0 16,2 0 0-16,-2-3 0 0,8 3 0 0,0-3 0 16,1 0 0-16,-4 1 0 0,4-1 0 0,-1-2 0 15,7-1 8-15,-1-2-8 0,-3-2 0 0,4-4 0 16,-4 1 0-16,4-3 0 0,2 0 0 0,6-5 0 0,-5 2 0 15,2-2 0-15,-3-6 0 0,1 1 0 0,2-1 8 16,0-2-8-16,4-3 0 0,-1 0 0 0,0-2 8 16,7-3-8-16,-4-3 0 0,3 0 8 0,-5-2-8 15,5-1 0-15,-3-2 0 0,3 0 0 0,-2 3 0 16,-4-6 0-16,6 3 0 0,-2-3 0 0,2 1 0 16,-9-1 0-16,7-2 0 0,-7 2 0 0,6 0 8 0,3-2-8 15,-2 0 0-15,-1-1 0 0,0 1 0 16,4-3 0-16,-4 0 0 0,-3 0 0 0,1-3 0 15,2-2 0-15,0 0 8 0,3-3-8 0,-2 2 8 0,-4-2-8 16,3 0 0-16,4-2-8 0,-4 2 8 0,0-5 0 16,-2 2 0-16,-4-2 0 0,3 0 0 0,0-1 0 15,1-1 0-15,-10-1 0 0,4-5 0 0,5-1 0 0,0-1 0 16,4-1 0-16,-4-3 0 0,0 1 0 16,-3-1 0-16,4 1 0 0,-4-3 0 0,0 0 0 15,-2 0 0-15,2-3 0 0,1-5 0 0,-1 2 0 0,-3-2 0 16,1-2 0-16,-4 2 0 0,6-3 0 0,-2 0 0 15,-4 1 0-15,1 4 0 0,-7-2 0 0,0 5 0 16,4 1 0-16,-7-1 0 0,4 0 0 0,-4 0 0 16,4 3 0-16,-7 0 0 0,1 0 0 0,2 0 0 15,-5 0 0-15,2 0 0 0,6 2 0 0,-2 3 0 16,-4 1 0-16,1 4 0 0,-1-2 0 0,1 2 0 0,-1 1 0 16,-2 2 0-16,-1 3 0 0,-5-3 0 0,2 3 0 15,-2 0 0-15,3-1 0 0,-4 4 0 0,-2-1 0 0,-4 3 0 16,1-2 0-16,-4 2 0 0,-5 2 0 15,0 1 0-15,-3 0 0 0,-4 2 0 0,4-2 0 16,-3 0 0-16,-1 2 0 0,1 0 0 0,3-2 0 0,-1 5 0 16,-2 0 0-16,0 0 0 0,3 0 0 0,-7 0 0 15,4 0 0-15,0 3 0 0,0-3 0 0,2 2 0 16,4 1 0-16,-3-3 0 0,-1 3 0 0,1-1 0 16,3 1 0-16,-1-3 0 0,-2 2 0 0,0 1 0 15,-7-3 0-15,4 0 0 0,0 3 0 0,3-3 0 16,-1 2 0-16,4 1 0 0,-3 2 0 0,-4-2 0 15,4 0 0-15,-3 2 0 0,-3-2 0 0,-1-3 0 16,1 2 0-16,3-2 0 0,-4-2 0 0,1-1 0 0,6 0 0 16,-3-2 0-16,-4-3 0 0,4-3 0 0,0 1 0 15,0-3 0-15,-1-1 0 0,-2 1 0 0,0-3 0 0,-4 0 0 16,4 1 0-16,-3-4 0 0,-3 1-9 0,3-4 9 16,-1-4-10-16,1 2 10 0,-3-5 0 0,0 0 0 15,5 0-8-15,-2-3 8 0,0-5 0 0,0 0-9 16,-1-5 9-16,-2-1-8 0,-3-2 8 0,-3 3-12 15,3 0 12-15,-6-1-12 0,2 4 12 0,-2-1 0 16,0-2 0-16,-3-1 0 0,3 1 0 0,-3-3 0 16,0 0 0-16,0-3 0 0,-1 3 0 0,-2-2 0 0,0 2 0 15,3-5 8-15,-3-3-8 0,-3 0 0 16,0 0 0-16,-3-3 0 0,0 1-8 0,0 2 0 16,-3-3 0-16,0 1 0 0,-3-1 8 0,0 0-13 0,0 4 5 15,0-1 8-15,-3-3 0 0,0 6 0 0,-3 2 0 16,0 1 0-16,0-1-11 0,-3 3 11 0,-3 0-8 0,0 0 8 15,0 0 8-15,0 3 8 0,0-1 0 0,0 4 1 16,-2-1-3-16,2 3-1 0,0 0 0 0,3 0 0 16,0 0-13-16,0-3 0 0,3 3 8 0,0 0-8 15,3-3 0-15,-3 1 0 0,0-1 0 0,6 3 0 16,-3 5-9-16,3 0 9 0,0 1-13 0,0 2 5 16,0-3-2-16,3 5 0 0,0-4 0 0,-3 2 0 15,3-1 10-15,3 1-13 0,-3 0 5 0,3 3 8 16,-3-1-8-16,6 1 8 0,0-3 0 0,3 0 0 15,0 2 0-15,0 1 0 0,8-3 0 0,-2-1 0 16,0 1 11-16,6-5 6 0,6 0 2 0,5-1 0 0,1-2-6 16,6 0-1-16,0-3 0 0,2 1 0 0,7-1 15 15,2 0 2-15,4-2 1 0,2 2 0 0,7-2-22 16,-4 0-8-16,-2-1 0 0,5-2 0 0,4 3 0 0,5 2 0 16,1 3 0-16,-1 0 0 0,-5 3 0 0,2 2-8 15,0 0 8-15,7 1-10 0,-1 2 10 16,-2-3 9-16,-4 3-1 0,4 0-8 0,-1-6 0 0,0 3 0 15,1-2 0-15,-4 0 0 0,-2-1 0 0,-4 1 0 16,4 2 0-16,-4-2 0 0,4 2 0 0,-1 0 0 16,-2 0 0-16,-7-2 0 0,1-3 0 0,-1 0 0 15,1 0 0-15,2 0 0 0,-5 0 0 0,-1 2 0 0,-2-2 0 16,-4 3 0-16,1 0 13 0,0-1-4 0,-7-4-1 16,7-1 0-16,2 0-8 0,-5-2 0 0,0-1-12 15,-4-4 12-15,1 5 0 0,-3-3 0 0,-4 0 0 16,-2-3 12-16,-3 0-12 0,0-2 0 0,-1 0-12 15,-5-1 12-15,-9 1 0 0,3-5 0 0,0 7 9 0,-6-2-1 16,-4-1-8-16,-2 1 0 0,-3-3 0 0,-6 3 0 16,-3 2 12-16,-6-2-1 0,-2 3-1 0,-4-1 0 15,0 3 5-15,-3 0 1 0,-9 0 0 0,3 0 0 16,-3-3 16-16,-5 3 3 0,-4 0 1 0,-6-2 0 16,-2 2-25-16,-1 2-11 0,-6 1 10 0,1 0-10 15,-1-1 12-15,1 1-4 0,-4 0-8 0,-2-3 12 16,-10 0-12-16,4 5 0 0,-4 0 0 0,1-2-10 15,2 5 10-15,-5 0 0 0,-7 3 0 0,1 2 0 0,-4-3 9 16,4 4-9-16,0-1 12 0,-4 6-12 0,-2-6 11 0,-1 5-11 16,-5 6 10-16,3 3-10 0,-1-9 8 0,-5 9-8 15,0-4 0-15,2 4 9 0,7-1-9 0,-6 6 0 16,-3-8 0-16,-1 8 0 0,4-3 0 0,3 0 0 16,-1 3 0-16,1 2 0 0,-6-2 0 0,-1 5 0 15,1-5 0-15,-3 5 0 0,-7 3 0 0,4-6 0 16,0 8 0-16,3-5 0 0,2 3 0 0,-2 0 0 15,0 0 0-15,3 2 0 0,-1 3 0 0,1-5 0 16,-3-1 0-16,2 4 0 0,-2 2 0 0,6 0 0 16,2-6 0-16,1 1 0 0,0 2 0 0,-1-2 0 0,1-3 0 0,6 3 0 15,5-6 0-15,1 1 0 0,-4-1 0 0,1 3 8 16,3-5-8-16,2 0 0 0,4 0 0 16,-1-3 0-16,-2 0 0 0,2 3 0 0,1-6 0 15,2 1 0-15,1 2 0 0,5 0 0 0,-2 0 0 0,2-3 0 16,-8 4 0-16,2-1 0 0,4 0 8 0,-1 3-8 15,0-1 0-15,7-2 0 0,-4 3 0 0,1 0 0 16,-4 0 0-16,1 0 0 0,5-1 0 0,-2 1-11 16,5 0 11-16,3-3 0 0,1 0 10 0,-4 0-10 15,1 3 0-15,-1-6 8 0,0 1-8 0,4 2 0 16,5 0 0-16,0 0 0 0,1 3 0 0,-1-5 0 16,6-1 0-16,-2 1 0 0,2 2 0 0,-6-3 0 15,1-2 0-15,2 2 0 0,0 1 0 0,0-1 0 0,-2 4 0 16,-1-4 0-16,0 1 0 0,4-1 0 0,-1-2 0 15,0 0 0-15,-2 2 0 0,-1-5 0 0,0 3 9 0,1 3-9 16,-1 2 8-16,-3 3-8 0,1-6 0 0,-1 6 0 16,0 2 0-16,4 3 0 0,-1-5-8 15,-3 5 8-15,-5 3 0 0,-1 0 0 0,-2 5 0 0,-4-3 0 16,3 3 0-16,1-5 0 0,2 10-8 0,-8-5 8 16,-4 3 0-16,-2 2 0 0,-1 0 0 0,1 3 0 15,-1-3 0-15,-8 3 0 0,-6-2 0 0,-1 7 0 16,7-5 0-16,2 2 0 0,4 4 0 0,-10-7 0 15,1 7 0-15,3-1 0 0,-1-2 0 0,4 2 8 16,-1-3-8-16,4 1 8 0,-1 2-8 0,-5-5 0 16,-3-3 0-16,-4 3 8 0,10 3-8 0,-4-3 0 15,1-3 0-15,-3 0 0 0,5 3 8 0,1-5-8 16,2 2 12-16,1 1-4 0,2-1-8 0,-5-2 0 0,5 2-12 0,-8-5 12 16,9 2 0-16,-1 1 0 0,-2 5 0 0,-1-8 0 15,-2 5 0-15,-1-5 0 0,4 3 0 0,-1 2 0 16,4-5 0-16,-4 6 0 0,-2-6 0 0,-1 2 0 15,-2 3 0-15,9-5 0 0,2 6 0 0,4-6 0 16,-4 2 0-16,1 4 0 0,-4-6 0 0,4 0 0 16,-1 5 0-16,4-5 0 0,-1 0 0 0,0 0 0 15,4 0 0-15,-1 0 0 0,-5 0 0 0,8 0 0 16,-2 0 0-16,5 0 0 0,0 0 0 0,1 0 0 16,5-5 0-16,-5 5 0 0,-1 0 0 0,0 0 0 15,4 0 0-15,2 0 0 0,3-6 0 0,4 6 0 0,8-2 0 16,-6 2 0-16,7 0-8 0,2 0 8 15,0 0-145 1,6 0-25-16</inkml:trace>
  <inkml:trace contextRef="#ctx0" brushRef="#br1" timeOffset="-2979.6">16412 3855 288 0,'0'0'25'0,"0"0"-25"16,0 0 0-16,0 0 0 0,0 0 295 0,0 0 53 16,0 0 12-16,0 0 1 0,0 0-178 0,0 0-36 15,0 0-7-15,0 0-2 0,6-8-47 0,0 3-10 16,0-6-1-16,5 1-1 0,1-1-12 0,6-8-3 16,3 1 0-16,3 2 0 0,3-5-21 0,2 2-5 15,7 1-1-15,0-6 0 0,-3 0-18 0,2 6-4 16,10-9-1-16,-3 1 0 0,-4 2-5 0,1-2-1 15,0-1 0-15,5 1 0 0,1-1-8 0,-3 3 0 16,-4 3 0-16,1-5 0 0,0 7 0 0,-4 3 0 16,-2 0 0-16,-3 1 0 0,-3 1 0 0,-3 4 0 15,-4 2 0-15,-5-3 0 0,0 9-8 0,-6-6 8 16,3 2 0-16,-3 6 0 0,-6-8-13 0,-3 8 1 16,0 0 1-16,0 0 0 15,0 0-143-15,0 0-29 0</inkml:trace>
  <inkml:trace contextRef="#ctx0" brushRef="#br1" timeOffset="-2403.52">18081 2897 403 0,'0'0'17'0,"3"-5"5"15,-3 5-22-15,0 0 0 0,3-3 0 0,-3 3 0 16,0 0 288-16,0 0 54 0,0 0 10 0,0 0 3 0,0 0-198 0,3 0-39 16,-3 8-8-16,0 0-2 0,0 3-38 15,-3 2-8-15,-3 0-2 0,1 6 0 16,-1-1-30-16,-3 3-6 0,-3-2-2 0,0 2 0 0,0-2-5 0,3 2-1 15,-3 0 0-15,0 3 0 0,0-6 0 0,0 1 0 16,6-3 0-16,0 2 0 16,-2 1-52-16,5-6-10 0,-3-5-2 0,6 0-658 15,-3 2-131-15</inkml:trace>
  <inkml:trace contextRef="#ctx0" brushRef="#br1" timeOffset="-1803.9">17918 2810 1908 0,'-3'-13'42'0,"0"10"9"0,0 0 1 0,-3 3 1 0,3-8-42 0,0 3-11 16,0 0 0-16,3-3 0 0,-3 3 87 0,6-3 15 0,0 2 3 0,0-2 1 15,3-2-54-15,0 7-10 0,6-10-2 0,3 8-1 16,0-6-14-16,2 3-2 0,7 0-1 0,0-2 0 15,6 2-14-15,0 0-8 0,2 2 8 0,1-7-8 16,3 5 0-16,-4 3 8 0,-2-3-8 0,0 5 0 16,0 1 0-16,-6 2 0 0,-1 0-10 0,1 0 10 15,-3 2-8-15,0 1 8 0,-6 5 0 0,0-3 0 16,-6 3 0-16,-3-2 0 0,-4 7 0 0,-2-5 0 16,-5 5 0-16,-1 0 0 0,-9 6 0 0,3-6 0 0,-3 5 0 15,-3 4 0-15,0-4 0 0,0 1 9 0,0 2 1 0,1-3 0 16,-4 4 0-16,0-4 0 0,0 1 10 15,3-4 1-15,-3 4 1 0,4-6 0 0,-1-2 6 0,6 2 0 16,0-2 1-16,0-1 0 0,6 3-18 0,0-7-11 16,3 2 12-16,6 0-12 0,-3-8 0 0,6 5 0 15,9 0 0-15,-3 3 0 0,6-3 0 0,0 1 0 16,-4 2 0-16,1-6 0 0,0 4 0 0,-3 1-20 16,0 4 2-16,0-3 1 0,-3 3-6 0,0 2-1 15,0-5 0-15,-6 5 0 0,0-2 1 0,0 2 0 16,-3 0 0-16,0 0 0 0,0 3 23 0,-3-3-11 15,-3 6 11-15,0-9-8 0,-6 6 8 0,3 3 0 16,-3-6 0-16,-3 0 0 0,-3 1 0 0,-3-1 0 16,-2-3 8-16,-1 4-8 0,-6-1 20 0,3-5 0 15,-3 5 0-15,1-8 0 0,-1 3 10 0,3-8 2 16,0 5 0-16,4-10 0 0,2 5-11 0,0-8-1 0,0-2-1 16,3 2 0-16,0-5-8 0,0-9-2 0,4 4 0 15,5-1 0-15,3-5-9 0,0 3 0 0,6 0 0 0,6 3 0 16,0-1-12-16,3 1 12 0,2 2-10 0,1 2 10 31,0 1-46-31,3 3-3 0,3 2-1 0,0 0-746 0,0-3-150 0</inkml:trace>
  <inkml:trace contextRef="#ctx0" brushRef="#br1" timeOffset="-873.7">18555 3117 2257 0,'0'0'49'0,"0"0"11"0,0 0 1 0,0 0 3 0,-3 0-51 0,3 0-13 16,0 0 0-16,0 0 0 0,0 0 22 0,0 0 2 16,0 0 0-16,6-5 0 0,0-3-8 0,3 5-2 15,0 0 0-15,-1-2 0 0,4 0-14 0,0 2 9 16,-3-5-9-16,3 3 8 0,0-3-8 0,-3 3 0 15,0-3 9-15,0 2-9 0,-3 1 0 0,0-3 0 16,-3 3 0-16,0-3 8 0,-6 3-8 0,3-6 9 16,-3 3-9-16,-3 0 10 0,-3 0 12 0,0 6 2 15,-6-1 1-15,0-2 0 0,-3 5-4 0,0 5-1 16,1-5 0-16,-1 8 0 0,-9 2 26 0,6 1 5 16,0 0 1-16,0 2 0 0,1 0-15 0,2-2-2 0,3 2-1 15,3 3 0-15,6-3-13 0,0 0-2 0,3 0-1 16,0 1 0-16,3-1-18 0,3-3-9 0,3 4 1 0,6-1 0 15,0-5 8-15,0 0 0 0,6 2 0 0,2-10 0 16,1 6 0-16,3-6 8 0,0-6-8 0,3 6 8 16,-1-8-8-16,1 3 0 0,-3 0-11 0,0 2 11 15,-3-2-41-15,0 0-3 16,-7-1 0-16,1 4 0 0,0 2 29 0,-3 0 6 0,-3 0 1 0,-9 0 0 16,0 0 8-16,3 0 0 0,-3 0 0 0,3 13 0 15,-3-8 0-15,0 6 0 0,-3-1 0 0,0-2 0 0,-3 3 8 16,3-3 3-16,0 0 1 0,0-3 0 0,0 0 21 15,3-5 5-15,0 0 1 0,0 0 0 0,0 0-24 0,0 0-5 16,0 0-1-16,6-8 0 0,-3 3-9 0,0-5 8 16,6 2-8-16,-3-6 8 0,0 1-8 0,3 0 0 15,0-6 0-15,3 4 0 0,0-4 0 0,-3 6 0 16,5-6 0-16,-5 1-11 0,3 2 11 0,0 3 0 16,-3 2 0-16,0 3 0 0,-3-2 0 15,0 7 0-15,0-2 0 0,-6 5 0 0,0 0 0 0,0 0 0 16,0 0 0-16,0 0-8 0,0 0 8 0,-6 5 0 15,0 8 0-15,3-5 0 0,0 0 0 0,3 3 0 16,0-11 0-16,0 5 0 0,0 3 0 0,6-3 0 16,3 3 0-16,0-5 0 0,0-1 0 0,3 6 0 15,0-8 0-15,2 0 0 0,-2 0 0 0,0 0 0 16,6-5 0-16,-6 2 0 0,3 3 0 0,0-5 0 0,3 5 0 16,-3-5 0-16,2 2 0 0,-2-2 0 0,-3 5 0 0,3-8 0 15,-3 3 0-15,0 5 0 0,0-8 0 0,0 2 0 16,-3 1 0-16,0 0 0 0,-1 2 0 15,-2-7 0-15,0 2 0 0,0 0-8 0,3 2 0 0,-3-4 0 16,-3-1 8-16,3 6 0 0,-3-6 0 0,0 3 0 16,-3 0 0-16,0 3 0 0,-3 0 0 0,0 2 0 15,0 3 0-15,-3 0 11 0,-3 0-3 16,0 0 0-16,-3 8-8 0,1-3 0 0,-1 1 0 0,-3 4 0 16,0 1 21-16,-3 2 3 0,0 0 0 0,0 6 0 15,3-6 12-15,-5 6 4 0,2 2 0 0,3-5 0 16,3 0-23-16,3 5-4 0,-3-3-1 0,3 1 0 15,6 2-4-15,3-8-8 0,0 0 11 0,6 1-11 16,0-6 8-16,6 2-8 0,6-7 0 0,3 2 0 0,0 0 0 0,-1-2 0 16,4-3 0-16,0-3-9 0,0 3-5 0,0-8-1 15,-4 3 0-15,4 0 0 16,3-8-149-16,-3 5-31 0,3-3-5 0,-1 3-1024 0</inkml:trace>
  <inkml:trace contextRef="#ctx0" brushRef="#br1" timeOffset="-486.75">19555 3035 2152 0,'0'0'48'0,"0"0"9"0,0 0 3 0,0 0 0 0,0 0-48 0,0 0-12 16,0 0 0-16,0 0 0 0,0 0 76 0,0 0 14 0,6 5 2 15,0-5 1-15,3 0-56 0,-3 0-11 0,3 0-2 0,0 0-1 16,-9 0-11-16,8-5-3 0,1 2 0 0,-3-2 0 15,0 5 19-15,3-8 3 0,-6 3 1 0,3-1 0 16,-3-2-32-16,0 3 0 0,0 0 0 0,-3 2 0 16,0-7 12-16,0 7-3 0,-3-8-1 0,0 3 0 15,0 0 7-15,-3 3 1 0,-3-3 0 0,-3 8 0 16,0-5 19-16,-5 5 4 0,2 5 1 0,-6-2 0 16,-3 2-9-16,3 6-2 0,0-3 0 0,1 5 0 15,-1 0 14-15,-3 0 2 0,3 1 1 0,3-1 0 0,3 0-26 16,3 6-6-16,1-6-1 0,2 3 0 0,0 0-13 15,3-1 9-15,0 4-9 0,3-1 8 0,0-2-8 0,6 0 0 16,9-3 0-16,3 1 0 0,-1-6 0 16,7 0 0-16,6 2 8 0,0-10-8 0,0 0 0 15,2 0 0-15,4 0-12 0,-3-5 12 16,0-8-78-16,-4-1-8 0,-2 4-2 0,0-6 0 16,3 3-100-16,-3-1-21 0,0-4-4 0,-1 5-1 0</inkml:trace>
  <inkml:trace contextRef="#ctx0" brushRef="#br1" timeOffset="68.41">20126 2709 1958 0,'0'0'87'0,"0"0"17"0,-3 0-83 0,3 0-21 0,0 0 0 0,0 0 0 16,0 0 119-16,0 0 19 0,-6-2 4 0,6 2 1 15,0 0-60-15,0 0-12 16,6-8-3-16,0 2 0 0,3 6-39 0,0-7-8 0,0 4-1 0,3 0-1 15,3-2-19-15,-3 0 10 0,3 2-10 0,0-2 8 16,2-3-8-16,-2 2 10 0,3-1-10 0,-3 1 10 16,3-2-10-16,-3-5 0 0,0 8 0 0,3-8 0 15,-9-1 0-15,2 4 0 0,-2-3 0 0,-3-1 0 16,3-2 0-16,-3 1 0 0,-6-1 0 16,3-3-11-16,-3-2 19 0,0 8 3 0,0-6 1 0,-3 1 0 15,-6 4-12-15,0 7 12 0,3-4-12 0,-6 8 12 16,-2-2 8-16,-7 5 1 0,0 0 1 0,0 5 0 15,-3 3 6-15,0 11 2 0,-2-6 0 0,-1 8 0 0,0 3 4 16,-3 2 1-16,1 4 0 0,-4-1 0 0,0 2-14 0,0 6-2 16,1 0-1-16,-1 3 0 15,-3 0-6-15,3 5-2 0,4 5 0 0,2-2 0 16,6-3-10-16,0-6 0 0,6 1 9 0,3-3-9 0,3-5 0 0,6 2 0 16,-2-7 0-16,5-6 0 0,8 3 0 0,1-11-10 15,-3 0 10-15,9-5-13 0,9-3-3 0,0-5-1 16,0 0 0-16,2-8 0 15,1 3-19-15,0-8-4 0,-3 0-1 0,6-1 0 16,-7 1 9-16,4 0 1 0,-6 0 1 0,-3-3 0 0,0 5 30 0,-3 1 0 16,0 2 0-16,-4 0 0 0,-2 3 0 0,-3 5 0 15,-6 0 0-15,0 0 0 0,0 0 0 0,0 0 0 16,3 5 11-16,-3 3-3 0,0-3 13 0,-3 6 3 0,0-1 1 16,3-4 0-16,0 7-3 0,-3-5-1 0,3-3 0 15,0 8 0-15,3-10-21 0,0 2 8 16,0 0-8-16,3 1 0 0,0-4 0 0,0 4 0 0,3-4 0 15,0-2 0 1,0-2-74-16,3 2-16 0,3-6-3 0,0 1-782 0,-1 2-156 0</inkml:trace>
  <inkml:trace contextRef="#ctx0" brushRef="#br1" timeOffset="486.97">20445 2979 2602 0,'-3'8'57'0,"-3"-8"12"0,3 5 3 0,-3-2 1 15,0 2-58-15,3 1-15 0,-3 2 0 0,0-3 0 0,-3 3 108 16,3-3 20-16,3 3 3 0,0-3 1 0,-3 3-77 16,3 3-15-16,3-3-4 0,0-3 0 15,-3 3-25-15,3 5-11 0,3-7 8 0,0 7-8 0,-6-5 0 0,3 0 0 16,3-3 0-16,0 3 0 0,0-3 0 0,3 0 0 16,-6-5 0-16,6 6 0 0,0-4 0 0,0 4 0 15,0-6 0-15,0 0 0 16,3 0-40-16,-3 0 0 0,0-6 0 0,3 1 0 15,0 2-19-15,0-4-4 0,3 1-1 0,-3-7 0 16,-1 8 0-16,4-8 0 0,0 2 0 0,-3 0 0 16,3-2 26-16,0 3 5 0,0 2 1 0,-3-3 0 0,-3 3 32 0,3 3 0 15,-3 2 0-15,-3-2 0 0,-3 5 12 0,0 0 10 16,0 0 2-16,0 0 0 0,0 0 28 0,6 5 7 16,-6-5 1-16,0 8 0 0,3 0-7 0,-3 3-1 15,-3-3 0-15,0 2 0 0,3 1-32 0,-3-1-6 0,3 4-2 16,0-9 0-16,0 8-12 0,0-5 9 0,0 0-9 15,3 2 8-15,-3-4-8 0,6 2 0 0,-3-3 0 0,3-2 0 16,-1 2 0-16,1-5 0 0,6 0 0 0,0 0 0 31,-3-5-59-31,3 2-13 0,0 0-4 0,0 1 0 16,0-6-128-16,3 2-27 0,6-4-5 0,-4 2 0 0</inkml:trace>
  <inkml:trace contextRef="#ctx0" brushRef="#br1" timeOffset="881.11">20882 3101 2559 0,'0'0'56'0,"0"0"12"0,0 0 3 0,0 0 1 0,0 0-58 0,0 0-14 15,0 0 0-15,0 0 0 0,0 0 64 0,9 5 9 16,-3 1 3-16,3-6 0 0,0 0-36 0,3 0-6 16,-3 0-2-16,3-6 0 0,3 4-32 0,-3-1 0 15,-3 0 0-15,3-2 0 0,-1 0 0 0,1 2 0 16,-3-8 0-16,3 9 0 0,0-11 0 0,0 5 0 15,-3-3 0-15,0 3 0 0,0-5 0 0,3 2 0 16,-6 3 0-16,3-5 0 0,0 0 0 0,-1 0 0 16,-2-1 0-16,-3 1-9 0,3 0 9 0,-6 0 0 15,0 2 0-15,0 3-8 0,0 8 8 0,-6 0 0 16,-3 0 8-16,1 3-8 0,-4 2 32 0,-3 3 3 16,3 8 0-16,-3-3 0 0,0 0 13 0,3 1 4 15,-3 2 0-15,-3 2 0 0,4 1-23 0,-1-1-4 0,0 1-1 16,6 2 0-16,-3-8-13 0,6 6-3 15,0 2-8-15,6-8 12 0,-3 5-12 0,3-4 11 0,3-1-11 0,3 0 10 16,0 0-10-16,6 1 0 0,-3-9 0 0,0 3 0 16,6 0 0-16,-4-3 0 0,1 0 0 0,0-5 0 15,3 3-22 1,-3-3-3-16,3 3-1 0,0-3 0 0,0-6-91 16,0 1-19-16,2 0-3 0,-2-3-749 0,6 3-151 0</inkml:trace>
  <inkml:trace contextRef="#ctx0" brushRef="#br1" timeOffset="3186.68">18817 3842 2023 0,'0'0'44'0,"0"0"10"0,0 0 2 0,0 0 0 0,0 0-44 0,0 2-12 16,-3 9 0-16,-3-6 0 0,3 6 81 0,-3 2 15 0,0 3 2 0,-3-3 1 15,0 6-39-15,0 2-7 0,0 0-1 0,-3 6-1 16,-3-1-9-16,1 0-2 0,-4 1 0 0,3 2 0 16,-3 0-40-16,0-2 0 0,0-1 0 0,3 3 0 15,0-8 0-15,4 0 0 0,-1 3 10 0,3-5-10 31,3-6-18-31,0 0-10 0,3-7-3 0,0 1 0 0,0-1-149 16,3-6-29-16,0 0-7 0</inkml:trace>
  <inkml:trace contextRef="#ctx0" brushRef="#br1" timeOffset="3641.27">18939 3601 1324 0,'0'0'118'0,"0"0"-94"15,0 0-24-15,0 0 0 0,-3 0 170 0,-3 0 30 16,0 5 5-16,0-2 2 0,0 8-71 0,-3-6-15 16,0 11-2-16,0-3-1 0,0 5-58 0,0-2-12 15,0 8-3-15,-3 0 0 0,1 5-16 0,2-3-3 16,0 4-1-16,0-1 0 0,0 2-8 0,0-7-1 16,3 5-1-16,0 3 0 0,0-5-15 0,3-6 11 15,3 3-11-15,0-3 10 0,6-3-10 0,-3-2 0 16,3-5 0-16,6-3 0 0,-3-3 10 0,6-5-10 15,3-3 12-15,-1-2-12 0,7-6 0 0,3-2 0 16,0-3 0-16,0 3 0 0,2-5 0 0,-2 4 0 16,3-9 0-16,-3 4 0 0,-1-5 0 0,-5 6 0 15,0-6 0-15,0 3 0 0,-6-3-9 0,0 0 1 16,-3 6 0-16,0-6 0 0,-4 8 8 0,-2 3 0 16,-3 7 0-16,0-4 0 0,-3 10 0 0,0 0 11 0,-3 2-3 0,-3 6 0 15,1-2 20-15,-4 7 3 0,-3 3 1 0,0 0 0 16,-6 5-2-16,3-5 0 0,0 7 0 0,-3-4 0 15,0-1-13-15,4 4-2 0,-4 4-1 0,3-5 0 16,3 6-6-16,3-3-8 0,0 5 11 0,-3-3-11 16,3-2 0-16,0 0 0 0,3 5 0 0,0-5 0 15,0 2 10-15,3-7 5 0,-3 2 1 0,6-5 0 16,0 0-39-16,6-3-7 0,-3 0-2 16,6-8 0-16,-6 3-103 0,3-2-21 0,3-6-4 0,3 0-1039 15</inkml:trace>
  <inkml:trace contextRef="#ctx0" brushRef="#br1" timeOffset="4038.94">19275 4175 2142 0,'0'0'47'0,"0"0"9"0,0 0 3 0,0 0 1 0,0 0-48 0,0 0-12 16,0 0 0-16,0 0 0 0,0-5 52 0,0 5 8 15,9-3 2-15,0-2 0 0,0 5-26 0,-3-8-4 16,3 5-2-16,0 1 0 0,6-6-30 0,-4 2 8 16,4-1-8-16,0 1 0 0,3-2 0 0,-3 3 0 15,-3-3 8-15,3-3-8 0,0 4 0 0,-3-4 0 0,-1 3 0 0,-2-3 0 16,3 3 0-16,-3 1 0 0,-6-1 0 0,0 2 0 16,0-4 12-16,-3 7-3 0,-6-7-1 0,0 4 0 15,-3 4 16-15,0 2 2 0,0-6 1 0,-2 6 0 16,-4 6 16-16,-3-1 3 0,-3 0 1 15,3 3 0-15,-3 5-11 0,-3 1-1 0,4-1-1 0,-1 3 0 16,3 2-2-16,0-2 0 0,3 5 0 0,6-2 0 16,-3 2-15-16,3-3-3 0,3 4-1 0,4-1 0 15,-1-3-13-15,3 1 0 0,3-6 0 0,-1 0 0 16,-2 0 0-16,9-2 0 0,9-3 0 0,-3-3 0 16,6 3 0-16,0-8 0 0,0 0 0 0,5-8-10 15,1 6-67-15,3-6-14 0,-3 0-2 16,-3-3-1-16,-1 3-123 0,4-5-25 0</inkml:trace>
  <inkml:trace contextRef="#ctx0" brushRef="#br1" timeOffset="4680.96">19716 4196 2052 0,'-9'6'91'0,"9"-1"18"0,0 0-87 0,0 3-22 16,0-8 0-16,0 0 0 0,0 0 48 0,0 0 6 15,0 0 1-15,0 0 0 0,0 0 9 0,9 0 1 16,-3-10 1-16,5 7 0 0,-2-8-38 0,0 3-7 16,6 0-1-16,-3 3-1 0,0-5-11 0,0 2-8 15,-3-6 9-15,3 6-9 0,0-5 0 0,-3 3 0 16,0-1 0-16,-3 0 0 0,-1-2 0 0,-5 0 0 16,0 0 0-16,-3 0 0 0,1-1 12 0,-1 1-3 0,-3 0-1 0,-3 8 0 15,-3-3 26-15,0 2 5 0,-3 6 1 0,-3 0 0 16,-3 6 12-16,3 2 4 0,1 2 0 0,-1 1 0 15,3 2-28-15,-3 3-4 0,0-3-2 0,3 8 0 16,0-5 14-16,0 0 4 0,1 3 0 0,5 2 0 16,0-3-32-16,0 3-8 0,3-2 0 0,3 2 0 15,3-2 0-15,3-1 0 0,0 3 0 0,6-10 8 16,3-1-8-16,-3 1 0 0,2-3 0 0,4-3 0 16,-6 1 0-16,6-4 0 0,-3-2 0 0,0-2 0 15,-3-4-26-15,6-2-6 16,6 3-2-16,-1-8 0 0,4-6 10 0,3-2 1 0,-3 3 1 0,3-9 0 15,-4 3-21 1,7 3-4-16,-3-11-1 0,-3 6 0 0,0-1 26 0,-1-7 5 0,-2 2 1 0,3 1 0 0,-3-6-8 16,0-3 0-16,-3-5-1 0,2 3 0 15,4-3-24-15,-3 0-5 0,0 0-1 0,0 2 0 16,-3 12 14-16,0-1 2 0,-4 0 1 0,-2 11 0 0,-3 2 67 0,0 1 14 16,-6 5 2-16,-3 5 1 0,0 2 10 0,0 6 1 15,0 0 1-15,-12 6 0 0,0-1 0 0,-3 6 0 16,-2-1 0-16,2 3 0 0,3 6-6 0,-3-1-2 15,0 6 0-15,0 5 0 0,0-2-23 0,-3-1-5 16,4 6-1-16,-7 8 0 0,3-9-3 0,-3 9-1 16,0-6 0-16,3 4 0 0,-3 1-7 0,4 1-2 0,-1 0 0 15,0-1 0-15,0 1-8 0,0-3 8 16,6-3-8-16,0-2 8 0,6 0-8 0,0-6 0 16,6-4 0-16,3-4-11 0,3-5-5 0,0 0 0 0,3-2-1 15,3-3 0 1,0-5-40-16,6-1-8 0,0-2-2 0,-3-5 0 15,5 0-107-15,-2-3-22 0,0-3-4 0,3 3-909 0</inkml:trace>
  <inkml:trace contextRef="#ctx0" brushRef="#br1" timeOffset="4867.67">20367 3998 345 0,'0'0'31'0,"0"0"-31"0,-2 3 0 0,-4 2 0 16,0 0 408-16,0-2 76 0,0 7 16 0,-3-4 2 15,-3 4-278-15,3 3-55 0,-3 3-11 0,0-2-2 16,3 1-67-16,0 1-13 0,0-2-2 0,-3 7-1 0,6-8-45 0,-2 5-10 15,-1 1-2-15,3-3 0 0,3 2-8 0,-3-4-8 16,3-6 12-16,3 2-12 0,6-2 0 0,-3 0 0 16,-3-8 0-16,0 0-12 15,9 5-38-15,0-5-7 0,2 0-2 0,1-5 0 16,0-3-137-16,0-3-27 0,0-2-5 0</inkml:trace>
  <inkml:trace contextRef="#ctx0" brushRef="#br1" timeOffset="5008.91">20481 3829 1440 0,'0'0'128'0,"0"0"-103"16,0 0-25-16,-12 0 0 0,3 0 187 0,-3 2 32 0,3 1 6 15,9-3 2-15,-6 2-154 0,6-2-30 0,0 0-7 16,0 0 0-16,0 8-36 0,0 3 0 16,3-6 0-16,0 3-1054 0</inkml:trace>
  <inkml:trace contextRef="#ctx0" brushRef="#br1" timeOffset="5916.57">20585 4149 1620 0,'0'0'72'0,"0"0"14"0,0 0-69 0,0 0-17 0,0 0 0 0,0 0 0 16,6 2 111-16,-6-2 18 0,6 0 4 0,-6 0 1 15,9 3-24-15,-3-6-5 0,3 3-1 0,-4-2 0 16,1 2-57-16,0-6-12 0,3-2-3 0,-3 1 0 16,3 1 3-16,-3-4 0 0,6-1 0 0,-3 0 0 0,-3 4-35 0,3-4 0 15,-3-2 0-15,3 5-9 0,-3-5 9 0,0-1 9 16,-3 1-1-16,0 0-8 0,-3 0 21 0,-3-1-2 16,0 4-1-16,0 2 0 0,0-3 8 0,-3 9 2 15,-3-6 0-15,0 8 0 0,-3-3 11 0,0 6 2 16,-3 5 1-16,-3-6 0 0,3 9-4 0,-2 2-1 15,-4-5 0-15,0 11 0 0,0-6-17 0,3 5-3 16,0 1-1-16,0 2 0 0,4-2-6 0,-1 2-2 16,3 0 0-16,3 3 0 0,0-6-8 0,3 3 0 15,6-2 0-15,0-6 0 0,0 3 0 0,3-3 0 16,3-2 0-16,3-3 8 0,0 0-8 0,3-6 0 16,3-2 0-16,2 0 0 0,1 0 0 0,0-5 0 15,-3-3 0-15,0 3 0 0,-3-8 0 0,3-1-12 0,3 1 4 16,-7 0 8-16,4-3-17 0,-3 0 4 0,3 3 1 15,0 0 0-15,0-6 12 0,0 3-11 0,-3 0 11 16,0 3-10-16,-3 0 10 0,-1 5 0 0,1 0 0 0,0 3 0 16,-6-3 0-16,-3 5 0 0,0 3 0 0,0 0 0 15,0 0 16-15,-6 11-2 0,-3-3 0 0,-2 5 0 16,2 0 2-16,0 0 0 0,0 3 0 0,0 5 0 16,3-7-16-16,-3-1 9 0,6 5-9 0,0-4 8 15,0-1-8-15,3 0 0 0,3 0 0 0,0 1 0 16,6-9 0-16,-3 3 0 0,0-3 0 0,0-2-11 15,9 2 11-15,-3-5 9 0,2 0-1 0,-2-8-8 0,3 5 0 16,0 1 0-16,0-9 0 0,0 1 0 0,0 4 0 0,3-7 0 16,-1 0-12-16,4 2 3 0,0 3-3 15,-3-5 0-15,0 0 0 0,0 0 0 0,0-6 1 0,-4 3 0 16,1 3 0-16,-3 2 0 0,0 1 11 16,-3 2 0-16,0 3 0 0,-3 2-8 0,-6 3 8 15,0 0 0-15,0 0 0 0,0 0 0 0,0 0 0 0,0 5 12 16,0 3-4-16,0 5 0 0,-3-7 3 15,0 7 1-15,0-5 0 0,0 3 0 0,0-1-12 0,0 1 10 16,-3 2-10-16,3-5 10 0,3 2 2 0,-3-2 1 16,3-2 0-16,0-6 0 0,3 8-13 0,-3-8 0 15,0 0 8-15,3 5-8 0,-3-5 0 0,9 0 0 16,0 0 0-16,3-8 0 0,0 3 0 0,0-1 0 16,3-7 0-16,-4 3 0 0,7-1-18 0,3-2 0 15,0 0 0-15,-3-1 0 0,-3 1-6 0,3 2 0 16,-3-2-1-16,-1 0 0 0,4 5 13 0,-3 3 4 15,-3-1 0-15,-3 4 0 0,0-3 8 0,-3 5 0 0,0 2 0 16,-6-2 0-16,0 0 12 0,0 11 2 0,0-3 0 16,-6 5 0-16,3 0 11 0,-3 0 3 0,0 1 0 15,0-1 0-15,0 0-17 0,0 0-3 0,0 3-8 16,0-3 12-16,3 1-12 0,3-1-15 0,0-5 3 0,3 2 1 16,0-2 11-16,3-2 16 0,0 2-4 0,3-3-1 15,0-5-123 1,3 0-25-16,0 0-5 0</inkml:trace>
  <inkml:trace contextRef="#ctx0" brushRef="#br1" timeOffset="6940.33">22400 3784 1785 0,'0'-11'79'0,"0"11"17"0,0 0-77 15,0 0-19-15,-2-3 0 0,2 3 0 0,0 0 129 0,0 0 23 16,0 0 4-16,0 0 0 0,0 0-76 0,0 0-15 16,0 0-3-16,-3 8-1 0,0 5-4 0,0 1-1 15,-3 2 0-15,0 5 0 0,-3-5-5 0,0 7-2 16,-3-4 0-16,-3 2 0 0,-6 6-26 0,0-4-6 15,-5 7-1-15,2-1 0 0,3 5-7 0,-3-8-1 16,-3 1-8-16,1 5 12 0,2-3-4 0,3 0 0 16,-3-3-8-16,0-4 12 0,6-1-4 0,-2-3-8 15,2-2 11-15,0-3-11 0,0 1 16 0,0-7-3 16,-3 1-1-16,3-2 0 0,-2-6 8 0,2 0 2 0,0 0 0 16,0-8 0-16,6 2-22 0,0-7 0 15,-3 3 0-15,6-6 0 0,0-3 0 0,9-5 0 16,0 1 10-16,3-4-10 0,6 3 0 0,3-7 8 0,0-1-8 15,6 0 0-15,3 3 0 0,0 3 0 0,-3-1 0 16,2 1 0-16,-2 2 0 0,6 3 0 16,-3-6 0-16,3 3 0 0,3 3 0 0,-1-5-8 0,4 5 8 15,-3-3 0-15,-3 3 0 0,-1 2 0 0,-2 1 0 0,0-1 0 16,0 3-9-16,-3-2 9 0,-3-4-13 16,0 4 5-16,-3-1 8 0,-1 1 0 0,-8-1 0 15,0 4-8-15,-6 1 8 0,0-4 0 0,-6 10 0 16,-5-5 8-16,-4 2-8 0,0 3 0 0,0 3 0 0,-6 2-8 15,-6 3 8-15,1 0 0 0,2 0 0 0,0 3 0 16,0 2-8-16,6 0 0 0,1 3 0 0,2-2 0 16,3-1 8-16,0 3 0 0,3 0 0 0,0 0 0 15,3 2 0-15,6-2 0 0,-3 3-9 0,3 5 9 16,0 2 0-16,6-5 13 0,-3 9-1 0,6 1-1 0,0-1-19 16,3 1-4-16,0 4-1 0,0-1 0 0,3 1 13 15,0-3 0-15,3-1 0 0,0 1 0 0,0 3 0 16,2-9 0-16,1 9 0 0,3-9 0 0,0 6 10 15,0 0 2-15,0 0 0 0,-4-3 0 0,-2 5-12 16,-3-7 0-16,3 2 0 0,0 0 0 0,0 3 0 0,-6-6 0 16,3 4 0-16,-6 1 0 0,0-1 0 0,0-1 0 15,-3 0 0-15,-3-3 0 0,0 1 0 0,0-1 0 16,-3 1 0-16,0 0 0 0,-3 2 11 16,0-5-3-16,3 2-8 0,-6 1 12 0,3-6-12 0,-3 0 0 15,3 0 0-15,3 1 0 0,-3-4 0 0,3-2 8 16,0 0-8-16,0 0 0 0,3 2 0 0,3-7-8 15,-3-3 8-15,0 0-952 16,0 0-182-16</inkml:trace>
  <inkml:trace contextRef="#ctx0" brushRef="#br1" timeOffset="7534.73">18617 5043 1854 0,'0'0'82'0,"0"0"17"0,0 0-79 0,-3 8-20 0,0 0 0 0,-3 0 0 16,0 5 64-16,0 0 10 0,-2 8 2 0,-1-2 0 16,-3 2 19-16,3 6 4 0,-3 4 1 0,0-4 0 15,0 2-65-15,-3 3-13 0,-3 2-2 0,3-2-1 16,4-3-19-16,2-3 10 0,-3-2-10 0,3 0 8 0,6 0-19 0,0-11-4 16,0 0-1-16,3-2 0 15,3-1-142-15,0-2-29 0,0-5-5 0,-3-3-731 16</inkml:trace>
  <inkml:trace contextRef="#ctx0" brushRef="#br1" timeOffset="7936.96">18730 4868 1886 0,'3'-5'41'0,"0"0"9"0,-3 5 2 0,0-6 1 0,0 1-42 0,0 5-11 15,0 0 0-15,-3 0 0 0,-3 0 105 0,3 0 19 16,-5 5 4-16,-1 1 1 0,0 4-54 0,0 1-11 15,0 2-3-15,-3 6 0 0,0 2-9 0,3 3-3 16,-3-3 0-16,3 5 0 0,3 1-36 0,0-3-13 16,3 2 9-16,0-2-9 0,0 0 8 0,6-3-8 0,-3-3 0 0,6 1 8 15,3-6-8-15,0 0 0 0,0 1 0 0,3-7 0 16,3-1 0-16,0-4 0 0,0 1 0 0,0-6 0 16,-1 1 0-16,4 2-12 0,-6-8 0 0,6 3 1 15,-3-9-31 1,0 4-6-16,0-1-2 0,0-2 0 15,-1-3 7-15,4-2 2 0,-3 2 0 0,0-6 0 0,-3 4 23 0,0 2 5 0,3-2 1 0,-3 7 0 16,0-2 12-16,-3 0 0 0,-1 5 12 0,-2 2-12 16,-3 1 27-16,-3 5-2 0,0 0 0 0,0 0 0 15,-6 11 23-15,3-1 5 0,-8 3 1 0,2 3 0 16,0 3-21-16,0 2-4 0,-3 0-1 0,0 3 0 16,3 0-8-16,0 5-3 0,-3-3 0 0,3-5 0 15,3 1-17-15,-3 7 10 0,0-8-10 0,3 3 8 0,1 2-8 16,2 1-11-16,0-9 3 0,0 3 0 15,3-5-189-15,3 0-38 0,3 3-7 0,8-11-2 0</inkml:trace>
  <inkml:trace contextRef="#ctx0" brushRef="#br1" timeOffset="8108.1">19111 5326 691 0,'-9'5'61'0,"1"1"-49"16,-4 2-12-16,0 0 0 0,3 5 384 0,-3 3 75 0,-6-3 14 0,6 0 3 15,0 0-310-15,3 3-62 0,-3-3-13 0,3 1-3 16,1-4-46-16,5 1-10 0,0-1-1 0,6 1-1 16,0-6-21-16,-1 3-9 0,-2-8 8 0,6 3-8 31,3 2-115-31,3-2-28 0,-3-6-5 0</inkml:trace>
  <inkml:trace contextRef="#ctx0" brushRef="#br1" timeOffset="8389.16">19561 4815 2433 0,'0'0'108'0,"0"0"22"16,0 0-104-16,-9 6-26 0,0-4 0 0,0 4 0 0,3-1 68 0,0 8 9 15,3-8 2-15,-3 11 0 0,-3 0-44 0,0 5-9 16,0 1-2-16,1 4 0 0,-4 0-12 0,3 4-4 15,-3 4 0-15,0 3 0 0,-6 3 7 0,0 2 1 16,-3-2 0-16,6-1 0 0,-2 4-16 0,-1-4 0 16,6-2 0-16,-6-2 0 0,-12-1 0 0,18-10-13 15,18 3 2-15,0-6 1 16,0-3-22-16,0-2-5 0,3-5-1 0,0-1 0 16,3-7-74-16,3-3-14 0,-3-5-3 15,5-1-599-15,1-7-119 0</inkml:trace>
  <inkml:trace contextRef="#ctx0" brushRef="#br1" timeOffset="8791.31">19912 4829 1915 0,'0'0'84'0,"0"0"19"0,0 0-83 0,-3 0-20 0,-6 5 0 0,0-2 0 16,-3 7 147-16,0-5 25 0,-2 9 4 0,-4 2 2 16,3 7-49-16,-6 4-9 0,3-3-3 0,3 2 0 15,0 9-53-15,0-6-12 0,1 5-1 0,5 0-1 16,-3-4-30-16,0 1-5 0,0 1-2 0,6 0 0 15,0-3-13-15,-3 0 0 0,3-3 0 0,0-2 0 16,0-5-11-16,6 2 2 0,0 0 0 0,-3-5 0 16,0-3-43-16,0 0-9 15,3-5-2-15,0-2 0 0,-3 2-90 0,0 0-19 16,0-3-3-16,-3-3-1 0,0 4 57 0,-2-6 11 0,-1 0 3 16,-3 0 0-16,3-8 1 15,-6 3 1-15,-3-3 0 0,0 0 0 0,0-3 103 0,-3-5 8 0,-2 0 8 0,-4-5 2 16,3 3 54-16,3-6 10 0,3 3 2 0,3-1 1 0,4 4 31 15,-1 5 7-15,3-6 1 0,3 9 0 16,-3 2-7-16,6 0-1 0,-3 2 0 0,6 6 0 0,0 0-35 0,0 0-7 16,0 0-2-16,0 0 0 0,6 6-39 0,6-4-8 15,0-2-1-15,6 3-1 0,-1 2-15 0,4-2-8 16,0 0 8-16,3-1-8 0,6 1 0 0,2-3 0 16,1 3 0-16,-3-3 0 15,-3 0-44-15,-1 2-12 0,-5-2-4 0,0 3 0 16,0-3-90-16,-3 0-18 0,-6 0-4 0,6 0-958 0</inkml:trace>
  <inkml:trace contextRef="#ctx0" brushRef="#br1" timeOffset="9102.89">19894 5241 748 0,'3'8'33'0,"0"-5"7"0,-3 2-32 0,0 3-8 0,0-2 0 0,0 1 0 16,3 1 332-16,-3 3 64 0,0-6 12 0,0 3 4 16,3-5-222-16,0 7-44 0,0-10-9 0,6 6-1 15,-6-6-80-15,6 0-16 0,0 2-4 0,3-4 0 16,-3-1-6-16,3 0-2 0,2-5 0 0,-2 3 0 15,0-3-28-15,3 3-10 0,0-6 0 0,-3 1 0 16,0-1 10-16,0-2 0 0,-3 2 0 0,3-2 0 16,-6 0 0-16,2 2 0 0,-5-2 0 0,3 0 0 15,-6 2 0-15,0-2 0 0,-6 3 0 0,3 2 0 16,1 5 8-16,-7 3 1 0,-3 8 0 0,-3-5 0 16,-6 7 16-16,0 3 3 0,0 6 1 0,-3-6 0 0,1 6 13 15,2 2 2-15,3 3 1 0,0-1 0 0,3 1-19 0,0 0-4 16,6 0-1-16,0 0 0 0,1-3-21 0,5-3 0 15,3 3 0-15,0-5 8 0,6-2-8 16,2-4 0-16,4 1 0 0,0-6 0 0,0 3 0 0,3-8 0 16,6 0-11-16,0 0 11 15,3 0-141-15,-1-8-23 0,1-3-4 0</inkml:trace>
  <inkml:trace contextRef="#ctx0" brushRef="#br1" timeOffset="9618.51">20561 4728 806 0,'6'-10'72'0,"-3"-4"-58"16,6-2-14-16,-3-2 0 0,0 2 171 0,0 0 31 16,0 6 6-16,0-1 2 0,-3 6-66 0,-3 5-12 15,0 0-4-15,0 0 0 0,0 0-24 0,-3 8-6 16,-6 10-1-16,0-5 0 0,-3 9-5 0,0 1-2 16,-3 4 0-16,0-1 0 0,-3 3-30 0,-3 3-5 15,1 5-2-15,-1-2 0 0,-3 4-16 0,0 4-3 16,6 2-1-16,0 2 0 0,-5-2-15 0,5 0-3 15,0-5-1-15,3 2 0 0,3-2-14 0,0-3 8 16,9-3-8-16,0 1 0 0,0-6 0 0,6-5 0 0,3-1 0 16,3-7 0-1,0 0-16-15,3-5-8 0,3-6-3 0,3-2 0 16,0-6-121-16,-1-2-25 0,7-6-5 0,0-2-963 0</inkml:trace>
  <inkml:trace contextRef="#ctx0" brushRef="#br1" timeOffset="10141.64">20653 5215 633 0,'0'0'56'0,"0"0"-44"0,-6 3-12 0,0 5 0 15,3-6 345-15,3-2 67 0,-6 3 14 0,0 5 2 16,6-8-256-16,0 0-52 0,0 0-11 0,0 0-1 16,0 0-45-16,0 0-9 0,0 0-2 0,0 0 0 15,0 0-20-15,0 0-4 0,0 0 0 0,9 0-1 0,-9 0-27 0,6 0 0 16,3 0 0-16,-3 0 0 0,0 0 0 0,-6 0 0 15,0 0 0-15,0 0 0 0,6 8 0 0,-6 0 0 16,-3 5 0-16,0 3 0 0,0-3 8 0,-3 3-8 16,-3 2 8-16,3 4-8 0,0-1 18 0,0 0-2 15,1-5 0-15,-1 2 0 0,3 1 0 16,0-3-1-16,6 0 0 0,0-9 0 0,0 4-15 16,2-3 0-16,4-3 8 0,0 3-8 0,3-13 0 0,0 2 0 15,3-2 8-15,-3 0-8 0,6-3-16 0,0-3-5 16,0 1-2-16,-4-4 0 15,4-2-9-15,-6 1-1 0,0 1-1 0,0-1 0 0,-3-1 22 0,3-3 4 16,-3 3 8-16,3 3-13 0,-3-3 13 0,0 0 0 16,-1 6 0-16,-2 2 0 0,0 2 0 0,-6 6 0 0,0 0 0 15,0 0 0-15,-3 6 42 0,-3 2 8 0,3 2 2 0,-3 3 0 16,1 3-26-16,-1 0-5 0,0 0-1 0,3 3 0 16,0-1-11-16,0-2-9 0,0 0 12 0,6-3-12 15,0 0 0-15,0 1 0 0,6-6 0 0,0-1 0 16,2-1 8-16,-2-4-8 0,6 1 0 0,0-8 0 15,-3-3 0-15,3 3 0 0,0-3 0 16,-3 0 0-16,0-6 0 0,2-1 0 0,-5 1 0 0,3 1 0 16,0-5 0-16,0 2-9 0,-3 0 9 0,0 0-12 15,3 0 12-15,0 0-13 0,-3 3 5 0,0 2 8 16,3-2-18-16,-4 3 4 0,1 2 1 0,3 0 0 16,-3 0-64-1,0 2-13-15,-3 1-2 0,0 3-1126 0</inkml:trace>
  <inkml:trace contextRef="#ctx0" brushRef="#br1" timeOffset="10608.14">21290 5360 1440 0,'0'0'64'0,"0"0"12"0,3-2-60 0,3-1-16 16,-3 1 0-16,3-4 0 0,0 1 225 0,0 0 43 15,0-1 8-15,3 1 1 0,3-6-160 0,0 1-32 16,-3 2-6-16,3-5-2 0,-1 2-49 0,1-2-11 15,3 0-1-15,-6-1-1 0,0 1-7 0,0-3-8 16,-3 0 11-16,0-2-11 0,-3-1 15 0,0 1-4 16,3-1-1-16,-6 1 0 0,0 2-10 0,-3 5 8 15,0 6-8-15,-3 0 8 0,-3 2 27 0,-6 3 5 16,0 3 0-16,-6 7 1 0,-2 4 7 0,2 4 2 16,0 1 0-16,3 2 0 0,-3 0-35 0,6 3-7 15,-3 2-8-15,4-7 11 0,2 2-11 0,0 0 0 0,6 3 0 16,0-3 8-16,6-2-8 0,3 2 0 0,3 3 0 0,3-11 0 31,0 0-28-31,3 0 0 0,-1-2-1 0,1-3 0 16,6-6-53-16,3-2-10 0,0-2-3 0,-3-1 0 0,3-2-5 15,-1 0 0-15,-2-1-1 0,-3-7 0 0,0 3 48 16,0-1 9-16,0 0 3 0,-3 1 0 0,-3 2 41 0,3 0 0 0,-6 3 13 0,-1-1-3 16,1 1 49-16,-6 5 9 0,0 0 3 0,0 0 0 15,0 0 11-15,0 0 2 0,3 8 1 0,-3-8 0 16,3 5-44-16,-3 3-9 0,0 0-1 0,3-3-1 15,0 1-30-15,3-4 8 0,0 4-8 0,0-6 0 16,0 0 0-16,0 0-15 0,6-6 3 0,-3 4 1 16,3-1-125-1,0-2-26-15,-3-3-5 0,3 0-592 0,-1 0-118 0</inkml:trace>
  <inkml:trace contextRef="#ctx0" brushRef="#br1" timeOffset="11075.96">22124 4646 2480 0,'0'0'110'0,"-6"-3"22"0,3-2-105 0,-3 5-27 15,0 0 0-15,-3 3 0 0,0-1 109 0,0 6 17 16,-3 0 3-16,0 6 1 0,-3 1-43 0,0 7-9 0,4-4-2 0,-1 6 0 16,0 2-19-16,-3 3-4 0,-3 1-1 0,0 1 0 15,0 6-36-15,0 3-8 0,1-3-8 0,-1 3 11 16,-3 2-11-16,3-2 0 0,0 0 0 0,3-3 8 15,3-3-8-15,3-2 0 0,1-3 0 0,2-3 0 32,0-5-28-32,3-2 0 0,3-1-1 0,0 4 0 0,0-9 1 15,0-5 0-15,0 5 0 0,0-8 0 16,0-5-1-16,-3 3 0 0,0 0 0 0,3-3 0 0,0 0 21 0,0 0 8 0,-3 0 0 0,0-6-9 16,3-7 9-16,0 0 0 0,-3 2 0 0,-3-2 0 15,3-5-32-15,3-1-4 16,-3 0 0-16,0 1-1 0,0-1 23 0,0 4 5 0,3-1 1 0,-6 8 0 15,3-5 8-15,0 2 8 0,0 8-8 0,0-5 11 16,3 8 36-16,0 0 7 0,0 0 2 0,0 0 0 0,0 0-18 16,0 0-3-16,0 0-1 0,0 0 0 0,3-5 4 0,3 5 1 15,6-8 0-15,0 5 0 0,0 1-22 16,3 2-4-16,2-5-1 0,4 2 0 0,0 0-12 16,0 1 0-16,0-1 0 0,-3-2 0 0,-1 2 16 15,1-2-4-15,0-1 0 0,-3-1 0 0,0 4-12 0,3-2 0 16,-3 2 0-16,-3-2 0 15,3 5-85-15,-4 0-20 16,1-6-4-16,0 12-1347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1:40:14.18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1960 767 806 0,'0'0'72'0,"0"0"-58"0,0 0-14 0,0 8 0 16,0-8 111-16,0 6 19 0,0 1 4 0,-6-1 1 16,6 7-20-16,0-5-4 0,-2 5-1 0,2 6 0 15,0-6-39-15,-6 5-8 0,3 4-2 0,3 4 0 0,-3 1-15 16,-3-4-3-16,3 4-1 0,-6 7 0 16,6-7-22-16,-3 4-5 0,3 4-1 0,-6-3 0 15,3-1-14-15,0 1 8 0,-3 0-8 0,-3-3 0 0,3 3 8 16,3-1-8-16,-3-4 0 0,3-1 0 15,-3 1 8-15,9-1-8 0,-5-2 0 0,5-3 9 0,-3-2-9 16,0-6 0-16,3 5 0 0,3-4 0 0,-3-6 0 0,3 0 0 16,-3 2 0-16,0-10 0 0,0 0 0 0,0 0 0 15,0 0 0-15,14-5 8 0,-8-3-8 0,3 3 0 16,0-9 9-16,-3 1-9 0,6 0 0 0,-3-6 0 16,3-2-10-16,0 3 10 0,6-9 0 0,-6 1 9 15,5-1 1-15,-2-4 0 0,12-1-10 0,-3-3 0 16,3-4 0-16,2 2 8 0,1-8-8 0,3 5 0 15,6-5 0-15,-1 3 0 0,-5-1 0 0,6 9 8 16,-9-6-8-16,5 1 0 0,1 2 19 0,-6 2-2 16,5-4 0-16,1 7 0 0,-9 0-25 0,9 6-6 0,-15-1-1 15,-4 6 0-15,4 2 25 16,-6-4 5-16,3 7 1 0,0-3 0 0,-3 6-26 0,0 0-5 0,-3 7-1 16,-4-1 0-16,4 1 4 0,-12 6 0 0,0 0 0 0</inkml:trace>
  <inkml:trace contextRef="#ctx0" brushRef="#br0" timeOffset="792.83">2419 1270 288 0,'6'-5'25'0,"-6"5"-25"0,0 0 0 0,0 0 0 0,3 0 203 0,6-6 35 16,-9 6 7-16,0 0 2 0,0 0-137 0,3-2-27 15,3 2-6-15,0 0-1 0,-6 0-19 0,6 0-4 16,2 0-1-16,-5 0 0 0,3-6-22 0,6 6-5 15,-9-7-1-15,3 7 0 0,6-6-10 0,-3 1-2 16,-3-3-1-16,9 3 0 0,-6-1 4 0,3-1 1 0,-3-1 0 0,3-3 0 16,-9 3-16-16,5-5 0 15,-2 5 0-15,-3-3 0 0,6 3 0 0,-6-5 0 16,-3 3 0-16,0 2-10 0,-3 0 10 0,3 2 12 16,-6-2-2-16,0 8-1 0,-3 0-9 0,1 0 0 0,-4 8 0 0,-9 6 0 15,-3-1 21-15,3 0 9 0,6 6 2 0,-6-6 0 16,1 5 7-16,2 4 1 0,0-4 1 0,3 1 0 15,-6-4-6-15,6 4-2 0,0-1 0 0,6 4 0 16,-5-4-12-16,8 1-2 0,-3-3-1 0,9 2 0 16,-6 1-18-16,6-6 0 0,6 0 0 15,-3 0 0-15,3 1 0 0,3-7 0 0,2-1 0 16,-2-1 0-16,3 3 0 0,0-8 0 0,0-5 0 0,6 2 10 16,0-8-10-16,3 4 0 0,2-1 0 0,4-6 8 15,-6-4-36-15,9 5-8 16,-9-1-2-16,8-4 0 0,1-1-18 0,-6 3-3 0,3 6-1 15,-6-3 0-15,0-1 24 0,-1 6 5 0,-5 3 1 0,0 0 0 16,-3 2 22-16,0 3 8 0,-3-5 0 0,-3 5-9 0,-6 0 9 16,0 0 0-16,6 5 0 0,0 3 0 0,-6-3 26 0,3 9 7 15,-6-6 2-15,3 0 0 0,-6 2 2 0,3-2 1 16,0 3 0-16,-3 2 0 0,3-5-3 0,-6 5-1 16,9-5 0-16,-6 3 0 0,0-3-7 0,6-3-2 15,-6 3 0-15,6-8 0 0,0 0-12 0,0 0-2 16,0 0-1-16,0 0 0 0,6 0-10 0,6-8 10 15,-3 3-10-15,0-9 10 0,3 1-10 0,-3 0 0 16,3 0 0-16,-1-6 0 16,1 6-24-16,-3-8-8 0,3 2 0 0,3 1-1 15,-3 2-2-15,6-3 0 0,-6 1 0 0,-3-1 0 0,0 6 17 0,3-3 3 16,-4 6 1-16,-5 2 0 0,6 2 14 0,-9 4 0 16,0 2 0-16,0 0 0 0,0 0 0 0,0 0 0 0,0 0 0 15,-6 8 0-15,0-3 0 0,6 3 16 16,-5 0-3-16,5 2-1 0,0-10-12 0,0 8 9 0,0-2-9 0,5 2 8 15,-2-3-20-15,6-5-4 0,0 8 0 0,-3-8-907 16</inkml:trace>
  <inkml:trace contextRef="#ctx0" brushRef="#br0" timeOffset="1207.08">3327 1299 1688 0,'0'0'75'0,"0"0"15"0,0 0-72 0,0 0-18 16,0 0 0-16,6-3 0 0,0 3 0 0,-3-5 0 16,3 0 0-16,-4 2 0 0,4-2 21 0,6 0 7 15,-9 2 2-15,3-2 0 0,6-3-30 0,-3 2 0 16,-3-1 0-16,3-4 0 0,-3 3 0 0,3-3 0 15,-3 4 8-15,3-1-8 0,-3-3 0 0,-3 3 0 16,3-5 0-16,-6 5-10 0,3-3 10 0,-6 3 0 16,0-2 8-16,0 7-8 0,0-2 0 0,-6 0 0 15,0 5 0-15,-3 5 0 0,-3 0 27 0,0 3 1 16,-3 3 0-16,0-3 0 0,-2 5 39 0,-1 0 8 16,0 6 1-16,0-6 1 0,-3 8-19 0,0-3-4 15,4 1-1-15,5-3 0 0,-6 2-25 0,3 1-4 16,6-1-2-16,3 4 0 0,6-9-22 0,3 0 9 0,0 6-9 15,0-11 0-15,12 5 0 0,-3-8 0 0,0 0 0 16,6-2 0-16,3-3-13 0,0 0-10 16,-1-3-1-16,7-2-1 15,-3 0-141-15,0-3-28 0,0-5-6 0,0-6-648 0</inkml:trace>
  <inkml:trace contextRef="#ctx0" brushRef="#br0" timeOffset="1565.36">3541 1228 1267 0,'0'0'112'0,"0"0"-89"0,-9 5-23 0,0 6 0 16,-3-4 142-16,0 7 24 0,-6-1 5 0,7 0 1 15,-10 6-48-15,3-6-10 0,0 13-2 0,-3-7 0 0,3 7-44 16,0 1-10-16,1-1-2 0,2 6 0 16,-3 2-31-16,3 3-6 0,0-2-2 0,6 2 0 0,-9 3-17 0,6-6 8 15,0 11-8-15,4-5 0 0,-7-3 8 0,9 2-8 16,-9 4 0-16,9-1 0 0,-3-8 0 0,3 3 0 16,-3-2 0-16,3-3 0 0,-3-1 0 0,0 4 0 15,-3-9 0-15,3-2 0 0,-2 3 0 0,2-1 0 16,-3-5 0-16,-3 0 0 0,0 3 8 0,0-5-8 15,0-3 0-15,-3 2 0 0,0 3 16 0,-2-2-3 16,5-1-1-16,-6-5 0 0,-3-5 24 0,9 3 5 16,-6-11 1-16,0 3 0 0,1-6 3 0,-4-10 1 15,3 0 0-15,6-3 0 0,-3-8-33 0,6 0-13 16,0-8 11-16,12 1-11 0,0-4 8 0,0 1-8 16,12-6 0-16,-3 8 9 0,0-7-9 0,12 2 0 15,-6-3 0-15,3 5 0 0,0-2 0 0,2 3 0 0,1 2 0 16,3 6 0-16,3-6 0 0,3-2 0 15,2 5 0-15,7-1 0 0,-6-1-16 0,0 4-1 16,2-4-1-16,-2-4 0 16,0 3-122-16,3 1-24 0,-7-1-4 0,7 5-588 0,0-7-118 0</inkml:trace>
  <inkml:trace contextRef="#ctx0" brushRef="#br0" timeOffset="1900.29">4175 423 288 0,'0'0'12'0,"3"-5"4"0,-3 2-16 0,3-2 0 16,-3 5 0-16,0 0 0 0,0-8 345 0,0 8 67 16,0 0 12-16,0 0 4 0,0 0-271 0,0 0-53 15,0 0-12-15,-3 3-1 0,-3 2-23 0,-3 3-4 16,-6 3 0-16,0 10-1 0,3 3-7 0,-2 2-2 15,-7 1 0-15,3 7 0 0,-3 3 5 0,0-3 1 16,-6 6 0-16,-2 18 0 0,-1-7-23 0,6-4-4 16,-6 3-1-16,3-7 0 0,4 7-9 0,2-10-3 15,0 5 0-15,6-6 0 0,0-7-12 0,3 0-8 16,3-6 8-16,3 1-8 0,6-6 10 0,0 3-2 16,0-8-8-16,6 2 12 0,-3-10-12 0,3 3 0 15,6-3 0-15,-3-3 0 0,0-2 0 0,3-3-15 0,3 0 2 16,0-3 0-1,6 3-151-15,-9-5-31 0,5-3-5 0</inkml:trace>
  <inkml:trace contextRef="#ctx0" brushRef="#br0" timeOffset="2455.87">4017 1199 2077 0,'0'0'92'0,"0"0"19"15,0 0-89-15,-9 8-22 0,6-3 0 0,3-5 0 16,0 0 60-16,-3 8 7 0,0-3 1 0,3-5 1 15,3 3-9-15,3 2-3 0,3-5 0 0,0 0 0 0,0 0-40 0,3-5-8 16,-3 2-1-16,6 3-8 16,-3-5 9-16,3 5-9 0,-9-8 0 0,8 3 9 0,-5-1-9 0,3 4 0 15,-3-12 0-15,3 9 0 0,-3-3 9 0,0-5-9 16,0 2 10-16,3 3-10 0,-6-5 0 0,0 0 8 16,3 0-8-16,-6 2 0 0,0-2 0 0,0 5 8 15,-3-5-8-15,0-1 0 0,-3 1 8 0,0 3-8 16,0 2 0-16,-3 0 9 0,0 2-9 0,-3 6 0 15,-3 0 9-15,0 6-9 0,-3 2 41 0,-3-3 4 16,-3 8 1-16,1 0 0 0,-4 1-2 0,0 4 0 16,3 3 0-16,0-2 0 0,6 7-20 0,-2-7-5 15,5 7-1-15,0-4 0 0,3-4-6 0,0 3 0 16,3-2-1-16,6-1 0 0,0 3-11 0,3-7 8 16,3-1-8-16,3-3 8 0,-3-2-8 0,6-2 0 15,3-4 0-15,-1 4-11 0,1-6 11 0,6 0-13 16,0-6 5-16,3 4 8 15,-3-9-104-15,-1 3-12 0,-5 3-4 0,3-8 0 16,3 5-44-16,-3-6-10 0,0 1-2 0,0 0 0 16,-4 0-39-16,-2 0-8 0,6-3-1 0,-9 2-1 15,6 1 85-15,-3-3 18 0,3 6 3 0,-6-3 1 0,0-1 194 0,-3 6 40 0,3-2 7 0,-3 2 1 16,-3 0 58-16,-1 8 11 0,-2 0 3 0,0 0 0 16,0 0-50-16,0 0-10 0,-5 8-1 0,-1 5-1 15,-3-2-30-15,3-3-5 0,-3 5-2 0,3 0 0 16,-3 6-53-16,0-6-10 0,3 0-2 0,-3 0-1 15,3 0 2-15,0 1 1 0,3-1 0 0,3-5 0 16,-3 2-21-16,6-2-4 0,-3 0-1 0,3-2 0 0,3-1-8 16,0-5-17-16,3 3 4 0,-3-3 1 15,9-3-120-15,-6 3-24 16,6-5-5-16</inkml:trace>
  <inkml:trace contextRef="#ctx0" brushRef="#br0" timeOffset="2619.42">4636 833 2304 0,'-17'0'204'0,"11"0"-163"15,-3 3-33-15,3 2-8 0,-3 1 19 0,3-6 1 16,0 8 1-16,3-8 0 0,-3 5-21 0,6 0 0 16,0 3 0-16,6-3-12 15,0-2-167-15,0 2-33 0</inkml:trace>
  <inkml:trace contextRef="#ctx0" brushRef="#br0" timeOffset="2974.55">4776 1172 1980 0,'0'0'88'0,"0"0"17"15,0 0-84-15,0 0-21 0,0 0 0 0,0 0 0 16,6 0 61-16,0-5 8 0,-3-3 2 0,6 3 0 15,-3 5-28-15,3-8-6 0,3-3-1 0,-9 3 0 16,3-2-28-16,0 2-8 0,0 0 0 0,0-6 0 16,0 4 0-16,-3 2 0 0,0 0 0 0,-3-3 0 0,-3 3 0 0,0 3 0 15,0-3 0-15,-3-2 0 0,3 7 40 0,-9-2 4 16,3-1 1-16,0 4 0 0,-6 2 10 0,3 2 1 16,-3 4 1-16,-3 7 0 0,1 0 8 0,-4-2 2 15,3 10 0-15,-3-3 0 0,-3-2-11 0,3 8-3 16,4-5 0-16,2 2 0 0,-6-3-36 0,6 4-7 15,3-4-2-15,3 1 0 0,6-6-8 0,-3 8 0 16,6-8 0-16,0 6 0 0,6-6 0 0,3-5 0 16,-3 2 8-16,9 4-8 0,-3-12 0 0,6 4 0 15,-3-6 0-15,5 0 0 16,1 0-85-16,0-8-13 0,0 8-2 0,3-11-1 16,-4 3-51-16,4-2-9 0,3-4-3 0</inkml:trace>
  <inkml:trace contextRef="#ctx0" brushRef="#br0" timeOffset="3553.21">5297 815 1843 0,'0'0'81'0,"0"0"18"0,0 0-79 0,6-8-20 0,-3 3 0 0,3-3 0 15,0 2 57-15,3-1 8 0,0 1 2 0,3-2 0 16,-3 3-9-16,9-3-2 0,-7-3 0 0,7-2 0 15,3 5-36-15,-6 3-7 0,3-3-1 0,3-2-1 16,-3 2-11-16,-4-6 0 0,4 1 0 0,-3 0 8 16,0 0-8-16,-3 2 0 15,0-2 9-15,-3-3-9 0,3-3 0 0,0 1 0 0,0-3 0 0,-6 2 0 0,2-2 16 16,4 3-2-16,0-1 0 0,0-2 0 0,-12 8 15 16,6-6 3-16,0 6 1 0,0 0 0 0,-6-1-24 15,0 1-9-15,-6 5 0 0,0-2 9 0,0 2 9 0,0 8 2 16,-6 0 0-16,-3 0 0 0,1 8 29 0,-4-3 7 15,-3 3 0-15,-3 2 1 0,-6-2-6 0,-2 11-2 16,2-6 0-16,-9 14 0 0,6 7-22 0,4-8-5 16,2 12-1-16,-3 1 0 0,3 1 5 0,-3 0 1 15,4 5 0-15,2-6 0 0,0 6-14 0,-6 13-2 16,3-5-1-16,7 0 0 0,-1-8-10 0,6 0 0 16,3-5 0-16,3 0 0 0,0-9 0 0,9 1 0 15,-3-11 0-15,6 0 0 0,3 3-16 0,-6-11-1 0,9 1-1 16,-3-6 0-1,3-3-18-15,3 0-4 0,-3-5-1 0,0-5 0 16,3 0-8-16,2 2-2 0,-2-2 0 0,3-9 0 0,-3 7 21 0,0-4 4 0,0-2 1 0,3 5 0 16,-6-3 25-16,3 3 0 0,0 3 0 15,0 2-8-15,-7 3 19 0,-2 0 4 0,3 0 1 16,-3 0 0-16,0 8 33 0,0-2 7 0,-3 2 2 0,0-1 0 16,0 4 0-16,-3-3 0 0,6 3 0 15,-3-4 0-15,3-1-47 0,3 2-11 0,0 0 0 0,6 2 0 16,-6-10 0-16,6 3 0 0,0 2 0 0,0-5 9 15,3 0-9-15,0 0 0 0,2-5 0 0,1 2 0 16,0-2-96-16,0 0-17 0,-3 2-4 16</inkml:trace>
  <inkml:trace contextRef="#ctx0" brushRef="#br0" timeOffset="4659.5">6321 1225 1576 0,'0'0'70'0,"0"0"14"0,0 0-67 0,0 0-17 15,0 0 0-15,0 0 0 0,0 0 56 0,0 0 8 16,0 0 2-16,0 0 0 0,0 0 6 0,0 0 0 0,0 0 1 0,0 0 0 16,0 0-36-16,0-5-7 15,0-3-2-15,0 3 0 0,3-3-7 0,0 2-1 0,0-7-1 16,3 5 0-16,0-5-19 0,-3 2 0 0,9 3 0 0,-12-5 0 16,6 3 14-16,-3-4-4 0,3 6-1 0,-3-5 0 15,-3 0-9-15,-3 0 12 0,3-1-12 0,-6 1 12 16,3 0-12-16,-3 0 12 0,-3 0-12 0,0 2 12 15,-3 3 0-15,-3 0 1 0,-3 3 0 0,3 5 0 16,4 5 25-16,-1 3 5 0,-15 5 1 0,6 0 0 16,0 1 6-16,-3 4 2 0,4 1 0 0,-1 2 0 15,3 0-35-15,0 3-6 0,0 2-2 0,3-7 0 0,0 7 1 16,3-4 0-16,3-1 0 0,1 2 0 0,5-4-10 0,0 2 0 16,3-2 0-16,3-6 0 0,0 0 0 0,5 0 0 15,1-5 0-15,6-2 0 0,3-6 0 0,3 0 0 16,3-8 0-16,3-3 0 0,2 3 8 0,1-10-8 15,3 4 12-15,0-7-4 0,2-3-8 0,-2 3 0 16,0-5-10-16,-3-1 10 0,-1-4 0 0,1-1-9 16,0-3 9-16,3-4 0 0,-4 2-23 0,1 2 1 15,3-2 0-15,-3-8 0 16,-1 6-11-16,-2-9-3 0,3 3 0 0,-9 13 0 16,0-7 9-16,2-1 2 0,1 0 0 0,-3 3 0 0,-3 8 3 0,0-3 1 15,-3 6 0-15,0 2 0 0,-1 3 33 0,-8 8 8 16,0-1 0-16,-3 4 1 0,-3 7 2 0,-3 3 0 15,-3 0 0-15,-2 8 0 0,-1-3 17 0,-3 9 3 16,0-6 1-16,-3 10 0 0,0 3-12 0,3-2-3 0,-3 7 0 16,0 1 0-16,-3-1-7 0,1 6-2 0,-4 8 0 0,3-9 0 15,-3 9-4-15,-9 10 0 0,1 3-1 0,2-8 0 16,3 8-15-16,3-8 11 0,0 3-11 0,3-3 10 16,4-6-10-16,2 1 0 0,-3-8 9 0,6 0-9 15,0-6 0-15,6 0 9 0,3-4-9 0,3-4 0 16,3-5 0-16,0-5-20 0,3-2 2 0,6-1 1 15,-1-5-165 1,4-5-33-16,6-3-6 0</inkml:trace>
  <inkml:trace contextRef="#ctx0" brushRef="#br0" timeOffset="5191.39">6875 1135 1670 0,'-3'5'148'0,"0"1"-118"16,-3 2-30-16,3 0 0 0,0 2 91 0,0-7 12 15,3-3 2-15,0 0 1 0,0 5-15 0,0-5-3 16,0 0-1-16,0 0 0 0,9 0-37 0,-3 0-7 16,6-8-2-16,-3 3 0 0,3-3-26 0,-4-5-6 15,4-3-1-15,3 0 0 0,-3 3-8 0,3-6 8 16,-3 6-8-16,3-6 8 0,-6 6-8 0,0-8 0 16,3 8 9-16,-6-6-9 0,-3 6 8 0,-3 0-8 15,0 0 8-15,0 2-8 0,-6 3 10 0,0 8-2 16,-6-5-8-16,0 5 12 0,0 5-12 0,-3 0 0 15,-3 3 0-15,0 6 0 0,0-4 36 0,-2 6 2 16,2 2 0-16,-3 1 0 0,3 2-18 0,0-2-4 16,0 7-1-16,6-7 0 0,1 2-15 0,2 3 9 15,3-3-9-15,3-3 8 0,3 4-8 0,3-4 0 16,3-5-12-16,3 0 12 0,2 1 0 0,1-6 0 16,6 2 0-16,0-7 0 0,3 2 0 0,-3 0 0 0,3-5 0 15,2-5 0-15,1 5 0 0,3-8 0 0,3-2 0 0,-3 2 0 16,5-6-15-16,-5 7-8 0,0-9-1 0,-6 8-1 15,3 0-16 1,-7-3-3-16,1 9-1 0,-3-4 0 0,0 6 29 0,-6 0 5 0,-3 0 2 0,-3 6 0 16,-3-6 9-16,-3 8 0 0,0 5 0 0,-6-5 0 15,0 2 24-15,-3 3 6 0,3-5 2 0,0 3 0 0,3-3 13 16,0 0 3-16,0-3 1 0,3 0 0 0,3-5-4 16,0 0-1-16,0 0 0 0,0 0 0 0,0 0-28 0,6-5-7 15,3-3-1-15,-3 3 0 0,6-3-8 0,0 3 0 16,0-9 0-16,0 7 0 0,0-4 0 0,3 3 8 15,0-5-8-15,-4 2 0 0,4-2 0 0,0 5 0 16,0-5 0-16,0 0 0 16,0-1-72-16,0 4-9 15,3-6-3-15,-1 3-755 0,4-6-151 0</inkml:trace>
  <inkml:trace contextRef="#ctx0" brushRef="#br0" timeOffset="5864.65">8804 437 1789 0,'0'0'39'0,"0"0"8"0,0 5 1 0,-6 3 4 0,3 5-42 0,-3 0-10 16,0 6 0-16,-3-1 0 0,0 3 41 0,-3 3 7 16,0-3 0-16,-3 6 1 0,-3-1-3 0,-6 11-1 15,1-7 0-15,-4 1 0 0,6 6-7 0,-3-2-2 16,0-4 0-16,1 1 0 0,-1 3-11 0,0 4-2 0,0-7-1 16,-3 2 0-16,4 3-6 0,2-2 0 0,0-3-1 15,0-6 0-15,3-2 4 0,0 2 1 16,6-4 0-16,1-1 0 0,5-5-1 0,0-3 0 0,3 3 0 0,3-6 0 15,3 3-11-15,3-5-8 0,3-2 12 0,2 2-12 16,4-8 11-16,3 0-11 0,0 0 10 0,3-6-10 16,3 4 12-16,-1-4-3 0,7-2-1 0,-3 3 0 15,0-3-8-15,-3 3 0 0,-1-3 0 0,-2 3 0 16,0 5-21 0,0-8-10-16,0 8-1 0,-6 0-1 0,0 0-174 15,-4 0-34-15</inkml:trace>
  <inkml:trace contextRef="#ctx0" brushRef="#br0" timeOffset="6421.75">8917 1257 345 0,'9'-6'31'0,"-9"6"-31"15,0-5 0-15,6 3 0 0,-1-4 291 0,1 6 52 16,-3-5 10-16,3 5 3 0,0-8-197 0,0 8-39 15,-3-5-8-15,3 5-2 0,0-8-65 0,0 3-13 16,0 5-2-16,3-6-1 0,0 4-12 0,0-4-2 16,0-2-1-16,0-2 0 0,3 2-6 0,-3 0-8 15,-1 3 11-15,4-9-11 0,-6 9 11 0,3-8-11 16,-3 0 10-16,0 5-10 0,0-6 10 0,-6 1-10 0,0 3 10 0,0-4-10 16,0 6 13-16,-3-5-3 0,-3 0-1 0,0 0 0 15,-3 0-9-15,0-1 0 0,-5 9 9 16,-1-3-9-16,-3 3 12 0,-3 5-1 0,0 0-1 15,-3 5 0-15,-3 8 35 0,-2 1 7 0,5-1 2 0,0 3 0 16,0 2-21-16,6 1-4 0,1-1-1 0,2 3 0 16,0-2-2-16,3-3-1 0,3 0 0 0,3 5 0 15,-3-8-13-15,9 6-2 0,0-6-1 16,0 0 0-16,3 0-9 0,3 0 0 0,0-7 9 0,6 2-9 16,0-3 0-16,0 3 8 0,0-8-8 0,5 5 0 15,-2-10 9-15,3 5-9 0,9-8 12 0,-6 3-12 0,0-3 11 16,-1 2-11-16,4-7 10 0,-3 3-10 0,3-4 8 15,-3 1-8-15,-6 0 0 0,3 0 9 0,-1-3-9 16,-5 3 0-16,0 2 0 0,-3-2-11 0,0 5 11 0,-3 3 0 16,-3-3 0-16,0 2 0 0,-3 6 0 0,0 0 0 15,0 0 0-15,0 0-8 0,-3 6 8 0,-3 2 0 16,-3 5 0-16,3 0 8 0,-6 0 7 0,3 6 1 16,0-6 1-16,3 0 0 0,-2 6-2 0,5-6-1 15,-3 6 0-15,3-6 0 0,3 0-14 0,0-5 8 16,6 5-8-16,0-5 0 0,-1 3 0 0,7-3 0 15,0-8 0-15,-3 0 0 16,6 0-96-16,0 0-16 0,3 0-4 0,-3-8-1057 0</inkml:trace>
  <inkml:trace contextRef="#ctx0" brushRef="#br0" timeOffset="7121.06">9524 1159 2188 0,'0'0'195'0,"-6"3"-156"0,0 7-31 0,0-7-8 16,6-3 25-16,-3 5 4 0,-3 3 1 0,6-8 0 16,0 0-9-16,0 0-1 0,9 5-1 0,0-5 0 15,3 0 6-15,0-5 2 0,0 2 0 0,3-2 0 16,-4 0-15-16,4-3-4 0,-3 0 0 0,3-3 0 16,-3 3-8-16,3-5 10 0,-6 0-10 0,6 0 10 15,-3-1-10-15,0 1 0 0,-4-5 0 0,1 4 0 16,-3-4 0-16,0 5 0 0,-3-1 0 0,0-4 0 0,-3 2 0 0,0 6 0 15,-3-4-10-15,-6 6 10 16,3 3 0-16,-3-3 0 0,-2 8 8 0,-4 8-8 0,-6-3 19 16,-3 9-3-16,-6-1-1 0,1 5 0 0,-4 3 28 0,0-2 5 15,3 7 2-15,0 1 0 0,4-1-24 16,2 1-5-16,3-3-1 0,9-3 0 0,3-3-8 16,3 4-3-16,3-4 0 0,6-5 0 0,3 0-9 0,6 1 0 15,6-6 9-15,3-3-9 0,-3 0 0 0,3-5-8 16,2 3 0-16,4-3 0 15,-3-3-43-15,3-2-8 0,-6-3-1 0,2 3-1 16,-2-3-31-16,0-3-7 0,-3 3-1 0,0-5 0 16,-3 8 34-16,-3-3 6 0,-1-3 2 0,-2 9 0 0,-3-4 49 0,-6 6 9 15,0 0 0-15,0 0 0 0,-3 6 23 0,-3 7-1 0,-3-5 0 16,1 10 0-16,-4-5 49 0,-3 6 9 16,0 2 3-16,-3 6 0 0,0-4-3 0,-3 4-1 15,0 2 0-15,4 8 0 0,-4-3-54 0,0 3-10 0,3 8-3 16,0-5 0-16,3 5-12 0,-3-5 0 15,4 2 0-15,-4 0 0 0,0-2 0 0,6 0 0 0,-6 5 0 0,6-5 0 16,-3-1 0-16,3-2 0 0,1 3 0 0,-1-6 0 16,0-2 0-16,0-5 0 0,0-1 0 0,0 0 0 15,0 1 8-15,-3-3-8 0,0 2 0 16,0-5 0-16,4-2 8 0,-7-1-8 0,0-4 0 0,3-1 0 16,-6-5 14-16,3-3-3 0,-3-5-1 0,4 0 0 15,-4-5 18-15,6-3 3 0,0-5 1 0,0-6 0 16,3-7-7-16,6-6-1 0,0-2 0 0,3 2 0 15,6-8-14-15,0-5-10 0,3 5 12 0,3 1-12 0,0 2 11 16,3 2-11-16,0-2 10 0,6 5-10 0,-3 3 10 0,2 3-10 16,4-3 10-16,-3 2-10 0,3 6 0 0,3 0 0 15,0-8 0-15,5 2 0 0,-2 6 0 0,6-5 0 16,3-1 0-16,2 1 0 16,-2-1-73-16,-3 4-15 0,2 1-2 0,1-1-764 15,-3 2-153-15</inkml:trace>
  <inkml:trace contextRef="#ctx0" brushRef="#br0" timeOffset="7459.42">9964 1154 2016 0,'0'0'179'0,"0"0"-143"16,0 0-36-16,0 0 0 0,0 0 44 0,6 0 1 15,-6 0 1-15,9 0 0 0,0 0 8 0,0 0 2 16,3-8 0-16,-3 8 0 0,3-6-25 0,3 1-5 0,0-3-1 0,-3 3 0 15,-1-8-16-15,1 5-9 0,3-6 10 0,-3 1-10 16,0 0 0-16,0 0 8 0,-3 2-8 0,3-2 0 16,0 0 0-16,0-1 9 0,-6 1-9 0,0 0 8 15,-1 0-8-15,-2 0 8 0,-3 2-8 0,-3 3 8 16,1-5 5-16,-1 5 1 0,-6 3 0 0,-3 5 0 16,0 0 46-16,-3 5 8 0,-6 8 3 0,-3 0 0 15,0 6-11-15,-5 2-3 0,-4-2 0 0,3 7 0 16,0 0-17-16,7 6-4 0,2-5-1 0,3-1 0 15,6 1-19-15,3-6-3 0,3 3-1 0,9-3 0 16,0-3-4-16,3 1-8 0,3-3 11 0,3-6-11 0,6 3 9 16,6-10-9-16,-1 2 0 0,7 1 9 15,-3-6-9-15,3-6-11 0,-1 1 3 0,4-3-947 16,0 0-189-16</inkml:trace>
  <inkml:trace contextRef="#ctx0" brushRef="#br0" timeOffset="8390.84">10679 1061 691 0,'0'0'61'0,"0"0"-49"15,-3 8-12-15,-3-3 0 0,0 3 121 0,0 5 22 16,-3 1 4-16,3-1 1 0,-3 5-36 0,0 4-6 16,0 1-2-16,-3-1 0 0,0 4 11 0,1 0 1 15,-1 6 1-15,0 8 0 0,-3-3-52 0,0 3-10 16,-3 5-3-16,0 2 0 0,-3-2-23 0,1 0-5 16,2-5 0-16,-3 5-1 0,3-11-15 0,0 3-8 15,0 3 10-15,0-8-10 0,4 2 9 0,-4-2-9 16,3-3 8-16,0 0-8 0,0-2 0 0,3-1 0 15,-3-8 8-15,6 4-8 0,0-9 0 0,0 0 0 0,4-5 9 16,-4 3-9-16,6-9 8 0,-3 4-8 0,6-6 10 0,0 0-10 16,-3-8 12-16,0-3-4 0,3 3-8 0,0-10 12 15,0-4-12-15,3-4 9 0,3 0-9 0,3-6 8 16,-3-8 15-16,5 0 2 0,1-5 1 0,6-5 0 16,0-3-26-16,0 0 0 0,3-5 0 0,3 0 0 15,5 5 0-15,4 0 10 0,3 0-10 0,-3 8 10 16,-1 0 6-16,-2-2 0 0,3 2 1 0,-3 0 0 15,5 5-8-15,1 0-1 0,0 3-8 0,2 3 12 16,4 2-3-16,0 0-1 0,-4 1 0 0,1 4 0 16,-3 6-8-16,0 2 0 0,-1-2 0 0,-2 3 0 15,0 4 0-15,0 1 0 0,-7 8-11 0,1 2 11 16,-3 6 0-16,-3 8 0 0,-6-4 0 0,-3 7 0 16,-4-1 0-16,-2 5 0 0,-3 9 0 0,-3-1-8 0,-6 1 32 0,-2 5 6 15,-7-1 2-15,0-2 0 0,0 3-32 0,3 0 0 16,-9 0 0-16,3-3 0 0,0 0 13 0,1-8-3 15,-1 6-1-15,-6-9 0 0,3 3 3 0,-6 3 0 16,0-8 0-16,-2 2 0 0,-4 1-12 0,3-6 10 16,3-8-10-16,1 3 10 0,-1-2-2 0,6 2 0 15,0-8 0-15,3-8 0 0,3 2 4 0,1-2 1 16,2-2 0-16,6-3 0 0,0-1-13 0,6-4 0 16,3-3 0-16,3 0 0 15,9-3-72-15,-1 3-21 0,4-6-4 0,6 1-699 16,0 2-139-16</inkml:trace>
  <inkml:trace contextRef="#ctx0" brushRef="#br0" timeOffset="9155.54">11423 1180 1965 0,'0'0'43'0,"0"0"9"0,0 0 1 0,0 0 3 0,0 0-44 0,0 0-12 0,0 0 0 0,0 0 0 16,0 0 48-16,0 0 7 0,9 5 1 0,-9-5 1 0,9-5-15 0,-3 5-3 16,3-8-1-16,0 8 0 0,0-5-22 0,-1-3-5 15,1-3-1-15,-3 3 0 0,3-5-10 0,-3 0 0 16,3 0 9-16,-3-1-9 0,0 1 8 0,-3 0-8 16,0 0 10-16,0-6-10 0,-6 6 10 0,3 0-10 15,-6-6 10-15,3 1-10 16,3 5 8-16,-6-1-8 0,0 1 0 0,0 5 9 0,-3 3 11 0,-3 5 1 15,0-8 1-15,1 8 0 0,-7 8 35 0,-3-3 7 16,0 3 2-16,-3-3 0 0,0 9-43 16,4 4-9-16,-4-5-2 0,3 1 0 0,3 7 7 0,3-3 1 15,3 1 0-15,3 2 0 0,3 0-20 0,0 3 0 16,3-3 0-16,3-2 0 0,3-1 0 0,3 3 0 16,0-7 0-16,0-1 0 0,6 0 0 0,3-2 0 15,3-4 0-15,0-1 0 0,6-4 0 0,-4 4 0 16,1-6 0-16,0 0 0 0,0-8 0 0,-3 2 0 0,0 1 0 15,-3-3 0-15,-1-2 0 0,4 2 0 0,-6-5 0 16,3-1 0-16,-3 1-9 0,-3 0-3 0,3-6 0 0,-3 6 0 16,-3 0 12-16,0-6 0 0,0 3-9 0,-3 6 9 15,-3 2 0-15,0 0 0 0,0 3 0 0,0 5 0 16,0 0 0-16,0 0 0 0,-9 0 0 0,0 5 0 16,3 3 0-16,0 5 12 0,0-5-4 0,0 5 0 15,3 6 0-15,0-6-8 0,3-2 12 0,0 2-4 16,3 0-8-16,3 0 0 0,0-5 0 0,3 6 0 15,0-9 0-15,3 3 0 0,3-3-9 0,5-5 9 16,1 3 0-16,0-3-10 0,-3-3 10 0,6 3-8 16,-3-5-13-16,-1-3-3 0,4 3 0 0,-3-3 0 15,-3 2-16-15,0 1-3 0,0 2-1 16,-4-2 0-16,-2 5 30 0,0 0 6 0,-3-5 8 0,-9 5-13 16,0 0 13-16,0 0 0 0,0 0 0 0,0 0 0 0,0 0 0 0,0 0 12 15,0 10-1-15,0-2 0 0,-3-2 30 0,-3 2 7 16,0-3 0-16,0 3 1 0,0-3-20 0,3 3-4 15,-2-3-1-15,2 1 0 0,3-6 7 0,0 0 1 16,0 0 0-16,0 0 0 0,0 0-20 0,0 0-3 16,0 0-1-16,8-6 0 0,1-7-8 0,0 8 0 15,3-8 0-15,-3-1 0 0,3 1 0 0,0 0 8 16,0 0-8-16,3-6 8 0,-3 1-8 0,3 2 0 16,-4 2 0-16,4 1-11 0,-3-5-7 0,3 4-2 15,0 9 0-15,0-8 0 0,0 5 0 0,-3 3 0 0,3-3 0 16,-1 2 0-1,-2 6-41-15,0-7-9 0,-3 7-2 0</inkml:trace>
  <inkml:trace contextRef="#ctx0" brushRef="#br0" timeOffset="10790.62">12450 1207 2026 0,'0'0'44'0,"0"0"10"0,0 0 2 0,0 0 1 0,0 0-45 16,0 0-12-16,3 5 0 0,-3-5 0 0,3 2 12 0,-3-2 0 0,0 0 0 15,9-2 0-15,0 2 2 0,0 0 1 0,-3-5 0 0,2 5 0 16,4-8 17-16,-3 2 3 0,3-2 1 0,0-2 0 16,3 2-28-16,-3 0-8 0,3-5 0 0,-3-3 0 15,-3 3 10-15,3-1-2 0,-4 1 0 0,1 0 0 16,0 5-8-16,-3-5 0 0,0-1 0 0,-3 1 0 15,-3 0 0-15,0-6 0 0,-3 1 0 16,0 2 8-16,-3-2-8 0,0 4 0 0,-6 9 0 0,1-3 0 16,-7 3 10-16,0 0 0 0,-3 5 0 0,-3 5 0 15,3 0 27-15,0 3 6 0,1 5 1 0,-4 1 0 16,0-1-17-16,0 5-3 0,-3 1-1 0,-2 2 0 16,5-3-2-16,-3 4 0 0,6 1 0 0,3-1 0 0,3-4-21 15,4 1-15-15,-1 2 3 0,6-3 0 0,3 4 35 0,6-4 7 16,3-5 2-16,0 0 0 0,6 1-32 0,5-9-13 15,4 3 1-15,0-3 0 0,3-5 12 0,-3 0 16 16,0 0-3-16,2-5-1 0,-2-3-3 0,6-3-1 16,0 3 0-16,0-5 0 0,-1 0-8 0,-2 0 0 15,3-6 0-15,-3 6 0 0,0-8 0 0,-4 8 0 16,-2-6 0-16,0 6 8 0,-6 0-8 0,-3 2 0 16,0-2 0-16,-6 5 8 0,-3 3-8 0,0 2 0 15,-3-2 0-15,-3 5 0 0,0 5 8 0,-3-2 0 16,-6 2 0-16,3 3 0 0,-6 2 4 0,4 4 0 15,-4-1 0-15,6 8 0 0,-3-8 15 0,3 6 3 16,6-1 1-16,-3-2 0 0,6 3-31 0,-3-6 0 0,6-2 0 16,3 2 0-16,0 0 0 0,3-5 0 0,3 0 0 15,3 2 0-15,0-2 0 0,3-8 0 0,0 6 0 16,2-6 0-16,4 0 0 0,3-6 8 0,-3-2-8 0,0 3 0 16,0-8 0-16,2 5 0 0,-2-5 0 0,0 2 0 15,0-2 0-15,3-6 0 0,-3 4 0 0,2-4 0 16,-5-2-23-1,6 2-7-15,0 1-2 0,0 5 0 0,-3-9 32 0,-4 9 0 0,-2 0 0 0,0 0 0 16,-3 2 0-16,0 3 0 0,-6 8 0 0,0-5 0 16,0 5 0-16,-6 0 0 0,0 0 0 0,0 0 0 15,3 13 20-15,-3-8 9 0,-6 9 3 0,3-1 0 16,-6 0-21-16,3 6-11 0,0-6 12 0,-3 0-12 0,6 0 10 0,-3 6-10 16,3-6 8-16,0 0-8 0,3-5 0 15,0 6 0-15,3-9 0 0,0 3 0 0,3-3 0 16,0 3 0-16,3-3 0 0,3-5 0 0,-12 0 0 0,12-5 8 15,3-3-8-15,0 3 0 0,-1-3 0 0,7-5 0 16,0 2 0-16,0-2 0 0,-3-3 0 16,3 3 0-16,-3-6 0 0,-1 1 0 0,1-1-10 0,0 3 10 15,-3-2 0-15,3-1-9 0,-3 6 9 0,0 0-12 16,-3-1 12-16,-1 7-12 0,-2 1 12 0,-3-2 0 16,0 8 0-16,-6 0 0 0,0 0 0 0,3 8 0 15,-3-2 0-15,-3 7 0 0,-3 0 0 0,0 0 8 16,0 0-8-16,-3 6 11 0,4-3-3 0,-1 2 0 15,0-4 0-15,0-1 0 0,3 0 0 0,0 0-8 16,3-2 12-16,0-3-4 0,0 0-8 0,3-3 0 0,0 3 0 16,-3-8 8-16,0 0-8 0,9 5 0 0,-3-10 0 15,5 2 0-15,4-2 0 0,-3-3 0 0,3 3 0 16,3-8 8-16,-3-1-8 0,0 4 0 0,0-3 0 0,-1-1 0 16,1 1-14-16,0-3 2 0,3 3 0 15,0 0 0-15,0 2 1 0,-3-2 1 0,-3 5 0 0,0-3 0 31,-4 9-20-31,-2-4-4 0,-6 6-1 0,0 0 0 0,0 0 35 0,-3 6 0 0,0 2 0 16,-5 0 0-16,-1 5 20 0,0 3 12 0,-3 0 1 0,0 2 1 16,0 3-12-16,3-2-2 0,0 5-1 0,0-8 0 15,3 2-19-15,0 1 10 0,6-6-10 0,3 0 8 16,3 0-8-16,0-5 0 0,6-3 0 0,0 1 0 16,0 2 0-16,3-8 0 0,0 0 0 0,2 0 0 0,1-8 0 15,0 2 8-15,3-1-8 0,-3-4 8 0,0 3-8 0,3-5-9 16,-4 0 9-16,1-1-13 0,0 1 1 0,3 0 1 15,-3-6 0-15,3 1 0 0,-3 5 3 0,-1-9 0 16,1 9 0-16,0 0 0 0,-3-6 8 0,-3 6 0 16,3 0 0-16,-3 0 0 0,0 0 0 0,-3 2 0 15,-6 3 0-15,0 0 0 0,-3 3 0 0,-3 0 0 16,-3 5 0-16,-3 0 0 0,-3 0 12 0,0 5 7 16,-3 3 1-16,0 2 1 0,0 4-9 0,-3-1-1 15,3 0-1-15,1 0 0 0,-4 6 18 0,6-6 4 16,-3 8 1-16,3-2 0 0,3 2-33 0,0-3 0 15,3 1 0-15,3-6 0 0,-3 8 0 0,6-7 0 16,0-1 0-16,6 0 0 0,-3-2 0 0,3-4 0 16,3 1 0-16,3-2 0 0,0-1 0 0,3-2 0 15,3-3 0-15,-1 0 0 0,4 0 0 0,0-3 0 16,0-2 0-16,0-3 0 16,0 2-42-16,2-7-9 0,1 3-1 0,-3-4-1 15,3 1-6-15,0 0-1 0,-3-3 0 0,-1 3 0 16,4-6 0-16,-3-7-1 0,0 7 0 0,3-7 0 15,-3-1 1-15,2 1 0 0,1 0 0 0,3-6 0 0,0 0-68 16,3-2-12-16,-4-3-4 0,1-3 0 0</inkml:trace>
  <inkml:trace contextRef="#ctx0" brushRef="#br0" timeOffset="11651.82">14718 384 2253 0,'3'-14'49'16,"3"1"11"-16,0 0 1 0,-3 0 3 0,3 0-51 0,-3-1-13 0,0 1 0 0,0 2 0 16,0 4 112-16,-3 1 20 0,0 6 4 0,0 0 1 0,0 0-58 0,0 0-12 15,0 0-3-15,-6 6 0 16,-3 1-30-16,3 7-6 0,-3 4-2 0,-3-5 0 0,0 6 2 15,-6 2 0-15,0 3 0 0,4 2 0 0,-4 9-15 0,-6 4-2 16,0 6-1-16,-3 0 0 0,3 0-10 16,1 0 0-16,-1 3 9 0,-9 16-9 0,6-4 0 0,3-9 9 15,4 2-9-15,5-8 0 0,0 2 8 0,3-10-8 16,0 3 0-16,3-8 0 0,0-6 0 0,6-5-16 16,-3-2 4-16,0 2 0 15,3-10-20-15,0 2-4 0,0-5-1 0,3-3 0 0,0-5 26 0,0 0 11 16,0 0-8-16,0 0 8 15,0-5-26-15,0-3 0 0,-3-5 0 0,3 2 0 0,-3-2 5 0,3-8 1 16,0 2 0-16,0-2 0 0,0-8 8 0,0 2 1 16,3-2 1-16,0 3 0 0,0 2 10 0,0 3-12 15,-3-3 12-15,0 8-12 0,0-2 32 0,0 4 7 0,-3 1 1 16,3 3 0-16,-3 2 19 0,0 2 4 0,0 4 1 0,3-4 0 16,0 6-12-16,0 0-3 0,0 0 0 15,0 0 0-15,0 0-25 0,0 0-12 0,9 0 10 0,0 6-10 16,0 2 0-16,6-3 8 0,0 3-8 0,3 0 0 15,0 2 0-15,0-2 0 0,2-2 0 16,1 2 0-16,0 2 0 0,3-2-13 0,-3-3 2 0,0-2 1 16,2 2-36-16,-2-5-7 15,3 6-2-15,0-6 0 0,-6-6-5 0,0 6-2 16,-4 0 0-16,1 0 0 0,0 0 10 0,-3-5 1 0,0 2 1 16,0 3 0-16,-3-5 22 0,0 0 5 0,0 2 1 0,-3-2 0 0,0 0 22 15,0 2 0-15,2-8 0 0,-2 6 0 0,0-3 0 0,0 3 0 16,0-3 0-16,0 0 0 0,-3 3 25 0,3-9 0 15,-6 6 0-15,3-2 0 0,0 2 6 0,-3-5 1 16,0 2 0-16,-3 3 0 0,3 0-12 0,-3 3-3 16,-3-3 0-16,-3 8 0 0,0 0 15 0,0 0 2 15,1 0 1-15,-4 8 0 0,0 0-19 0,0 2-3 16,-3 9-1-16,3-6 0 0,3 3 5 0,-3 3 1 16,0 2 0-16,3 3 0 0,0-6-10 0,3 3-8 15,3 0 12-15,0 3-12 0,3-3 0 0,3 3 0 16,0-3 0-16,3-2-12 0,0-6 12 0,3 6 0 15,0-6 0-15,3-5 0 0,0 5-19 0,3 0-1 16,3-7 0-16,0 2 0 16,-3-3-27-16,2-3-5 0,-2 4-2 15,0-1 0-15,3 3 27 0,-3-8 6 0,0 5 1 0,-3-5 0 16,-9 0 20-16,3 0 0 0,0 6 0 0,0-6 0 0,-6 0 0 16,0 0 13-16,0 0-1 0,0 0-1 0,0 0 32 0,0 0 6 0,0 0 2 15,0 0 0-15,0 0-27 0,0 0-4 0,0 0-2 16,0 0 0-16,0 0 0 0,0 0 0 0,0 7 0 15,0-7 0-15,0 0 7 0,0 0 2 0,0 0 0 16,0 0 0-16,0 0-27 0,0 0 8 0,0 0-8 0,5 0 0 16,1-5 0-16,3 3 0 0,6-4 8 15,0-7-8-15,3 2 8 0,3 4 0 0,-3-7 0 16,2-4 0-16,1 2-8 0,0 3 0 0,0-6 0 0,0 1 0 16,0-4 0-16,0 4 0 0,-1-3 0 0,4 2 0 15,0-5 0-15,3 9 0 0,0-4 0 0,-1 1 0 16,-2-1-56-1,0 3-12-15,3 3-4 0</inkml:trace>
  <inkml:trace contextRef="#ctx0" brushRef="#br0" timeOffset="13177.44">1588 2207 2041 0,'0'0'44'0,"0"0"10"0,-3-3 2 0,3 3 2 0,-6-5-46 0,6-1-12 0,0 4 0 0,6-9 0 16,3 3 0-16,-3-5 0 0,9 0 9 0,6-8-9 16,0 2 0-16,3 1 0 0,2-9 0 0,7 1 0 15,6-1 0-15,-6 1 8 0,5-6-8 0,1 11 0 16,-3-3 28-16,-1 5 0 0,1 4 1 0,3 1 0 0,-3 4 14 0,-4 7 2 15,1 3 1-15,3 0 0 0,-3 8-32 16,-4-3-6-16,1 9-8 0,-6-1 11 0,3 0 1 16,-4 0 0-16,4 1 0 0,-3-1 0 0,6 0 5 0,0-8 2 15,8 3 0-15,1-2 0 0,3 1-4 0,2-7-1 16,4 0 0-16,3-5 0 0,-7 3-6 0,7-9-8 16,-1-2 11-16,10-3-11 0,2-3 12 0,4 1-4 15,-7-3 0-15,4-3-8 0,-4 3 8 0,4 2-8 16,-1-2 0-16,-2 2 0 0,0 6 0 0,-10 0 0 15,1 5 0-15,-1 8 0 0,-8 0 15 0,-3 8-1 16,2-3 0-16,-8 8 0 0,6 9 41 0,-6-4 8 0,-1 9 1 16,13-1 1-16,-3 6-37 0,-1-3-7 0,7 0-1 15,6-2-1-15,5-1-11 0,-2-10-8 0,5 0 9 0,13-8-9 16,5 0 8-16,3-3-8 0,-2-10 0 0,8 2 0 16,3-10-8-16,-3-3-8 0,-2 0-2 15,2 3 0 1,0-14-10-16,1 9-3 0,5-3 0 0,-6 2 0 0,1-7 19 0,-10 7 12 0,12-2-13 0,-11 2 5 15,-1 6 8-15,-3 0 0 0,4 0 0 0,-7 7 0 16,3 1 13-16,-5 5-1 0,-1 5-1 0,-5 3 0 16,-1 6 26-16,1 4 6 0,2-5 1 0,4 6 0 15,-1-1-29-15,-2 9-6 0,5-6-1 0,0-2 0 16,10-6-8-16,-1 0 0 0,9 0 0 0,1-7 0 16,8-6 0-16,-3 0 0 0,-3-6 0 0,4 1 0 0,-1-3-13 15,0 0-5-15,3-5-1 0,-3 0 0 0,-5-3 3 16,2 2 0-16,0 1 0 0,-5 0 0 0,-1-3 16 15,-3 6-10-15,-6 2 10 0,1 0-8 0,-4 2 8 16,1 1 0-16,-1 5 8 0,-6 5-8 0,1-5 24 16,2 6 0-16,4 2 0 0,-4 5 0 0,6-8 0 0,1 8 0 15,5-5 0-15,3 0 0 0,7-2-16 0,-1-1-8 16,6-5 8-16,3 0-8 0,6-5 0 16,1-3 9-16,2 2-9 0,3-2 0 0,3-5-12 15,-3-5-8-15,-3-1-3 0,6-2 0 16,-3 8-8-16,-6-6-1 0,-2-2-1 15,-7 3 0-15,3-1 21 0,-9 6 4 0,-9 0 8 0,-5 5-13 0,-4 8 13 0,-11 0 0 16,2 2 9-16,-5 9-9 0,5-3 38 0,-8 5 2 16,-4 0 0-16,-5 6 0 0,2-6-12 0,4 5-3 15,5-4 0-15,7 2 0 0,-1-3-25 0,4 0 0 0,2-2 0 0,7-6 0 16,8-2 0-16,-3-3 12 0,1-3-2 0,-1-2 0 31,0-6-29-31,3 3-5 0,1-5-2 0,-4 0 0 0,0-1 2 0,-5 1 1 0,2-5 0 0,-3 2 0 16,1 5 14-16,-7-2 9 0,-2 0-12 0,-7 5 12 15,-2 3 0-15,-1-1 0 0,-5 6 0 0,-1 6 0 16,-2-1 26-16,-3 8 6 0,-4 0 0 0,-5 1 1 16,2-1-5-16,4 0-2 0,9 5 0 0,5-4 0 15,4-1-15-15,-4 0-3 0,1 0-8 0,-1 1 12 16,10-9-12-16,8 3 0 0,0-8 0 0,-2 0 0 16,-1 0-21-1,-2-8-7-15,-1 3-2 0,3-3 0 0,7-3 2 16,-13 3 1-16,-5-5 0 0,-1 8 0 0,-2-9 11 0,-1 6 1 0,-2-5 1 0,-10 8 0 15,1-3-1-15,-10 3 0 0,-2 5 0 0,-6 0 0 16,-6 5-65-16,-6-2-12 0,-4 7-4 16,-2-2-1067-16</inkml:trace>
  <inkml:trace contextRef="#ctx0" brushRef="#br0" timeOffset="14527.42">2517 3244 1245 0,'12'-8'55'0,"-12"8"12"0,3-8-54 0,3 3-13 15,-3-1 0-15,-3 6 0 0,0 0 109 0,0 0 19 16,0 0 4-16,0 0 1 0,-3 6-21 0,-6 2-4 15,3 2 0-15,-6 3-1 0,0 6-29 0,0 2-6 16,-3 11 0-16,1-3-1 0,-4 8-19 0,-3-3-4 16,3 6-1-16,-3 2 0 0,-3 3-26 0,3 3-5 15,-5-3 0-15,2 3-1 0,-6-3-15 0,9 0 9 16,0-6-9-16,1-2 8 0,2-2-8 0,6-9 0 16,3 1 9-16,-3-6-9 0,3-3 0 0,0-7 0 15,6 2-12-15,3-8 4 16,0-5-40-16,0 0-7 0,0 0-1 0,6-5-1 15,3-8-167-15,0 0-32 0</inkml:trace>
  <inkml:trace contextRef="#ctx0" brushRef="#br0" timeOffset="14992.6">2591 2921 1868 0,'0'0'83'0,"0"0"17"0,0 0-80 0,0 0-20 0,0 0 0 0,0 0 0 15,-8 8 69-15,-4-3 11 0,3 3 1 0,0 5 1 16,3 1 4-16,-3 4 1 0,-3-5 0 0,6 9 0 16,-3 4-42-16,0 3-8 0,3 0-1 0,0 3-1 15,3 2 1-15,-6 3 1 0,3-2 0 0,0 4 0 0,0 4-17 0,4-9-4 16,-4 3-1-16,0 3 0 0,6-8-15 0,0 2 0 16,0-7 0-16,0-4 0 0,6-1 12 0,2-9-4 15,4-5-8-15,3-3 12 0,6 0-12 0,-3-10 0 16,3-3-9-16,6-5 9 0,-1-3 0 0,7 0 0 15,3-8 0-15,-6 3 0 0,5-5-12 0,-5-6 12 16,0 0-13-16,-3-2 5 0,2 2-7 0,-2 0-1 16,0-2 0-16,3 2 0 0,-6 6 16 0,2-6 0 15,-5 5 0-15,0 6 0 0,0 3-19 0,-9 5-1 16,3-1 0-16,-9 6 0 0,0 3 30 0,-6 5 6 16,0 0 0-16,0 8 1 0,-6 3-1 0,0 4-1 15,-3 4 0-15,-3 5 0 0,-3 2 17 0,0 1 3 16,0 4 1-16,0 4 0 0,-6-3-16 0,4-1-2 15,-1 6-1-15,3 0 0 0,-6 0-5 0,6 1-2 16,0-1 0-16,-6 0 0 0,7 2-10 0,-1 1 0 0,-6 0 0 16,12-3 8-16,0-3-8 0,-3 0 0 0,6-4 0 0,3-4 0 15,-3-2 0-15,12-6 0 0,-6-2 0 16,9-3 0 0,-6-2-83-16,6 0-15 0,3-9-3 0,0-2-724 0,3-2-145 15</inkml:trace>
  <inkml:trace contextRef="#ctx0" brushRef="#br0" timeOffset="15392.9">3124 3717 2062 0,'0'3'92'0,"-6"0"18"0,3-1-88 0,3 4-22 15,-6-6 0-15,6 0 0 0,0 0 32 0,0 0 3 16,0 0 0-16,0 0 0 0,9 2 13 15,-9-2 2-15,9 3 1 0,3-3 0 0,0 0-17 0,3 0-3 16,-6 0-1-16,3-3 0 0,0 1-30 0,0-6 0 16,2 2 0-16,-2 1 0 0,0-3 12 0,0-5-3 15,-3 8-1-15,3-9 0 0,3 4-8 0,-6-3 0 16,3-1 0-16,-6 4 0 0,0-1 8 0,3-2-8 16,0 0 0-16,-7 0 8 0,1 2-8 0,-3 0 10 15,0 1-10-15,0 2 10 0,-5-5-2 0,-1 7-8 16,3-2 12-16,-3 3-4 0,-3-3 28 0,3 8 4 15,-6 3 2-15,3 2 0 0,-6 0 16 0,0 9 3 16,-6-1 1-16,-3 3 0 0,1 8-24 0,-1 2-5 0,0 0-1 0,0 6 0 16,3-3 2-16,1 3 0 0,8 0 0 0,-3 0 0 15,6-6-34-15,6-5 0 0,3 3 0 16,3-5 0-16,6 2 0 0,0-8 0 0,0-3 0 16,9 1 0-16,-4 0 0 0,7-11 0 0,0 2 0 0,3-2 0 31,3-2-66-31,-4-4-17 0,4-2-3 0,-3-5-802 0,6 0-161 0</inkml:trace>
  <inkml:trace contextRef="#ctx0" brushRef="#br0" timeOffset="16069.67">3731 3704 1324 0,'0'0'59'0,"0"0"12"0,0 0-57 0,0 0-14 15,0 0 0-15,0 0 0 0,0 0 191 0,0 0 35 16,0 0 7-16,12 0 2 0,-6-5-120 0,3 5-24 16,-3-8-5-16,3 3-1 0,-9 5-63 0,9-8-13 15,3-6-9-15,0 9 12 0,0-8-4 0,-3 5-8 16,0-3 12-16,0 4-4 0,0-7-8 0,-4 1 10 16,1 2-10-16,3-2 10 0,-9 5 8 0,3-5 2 15,-3 0 0-15,-3 0 0 0,3 2 23 0,-6 3 5 16,3-5 0-16,-5 0 1 0,-1 5-5 0,0-3 0 15,-3 3-1-15,0 3 0 0,0 2-32 0,-3 3-11 16,0 0 0-16,-6 8 9 0,0 0 19 0,-2 3 4 16,-1 2 1-16,-3 3 0 0,0 2-6 0,3 1-2 0,4 7 0 15,-1 1 0-15,0-1-10 0,0 1-3 0,3-1 0 0,3 1 0 16,3-1-12-16,7 1 8 0,5-4-8 16,0 4 0-16,5-9 0 0,7 1 8 0,-3-3-8 15,6-3 0-15,-3-2 0 0,12-4 0 0,-9-7 0 16,12 0 0-16,-7-5 0 0,10-3-8 0,-6-2 8 15,3-4-13 1,-3-1-30-16,2-12-5 0,4 1-2 0,-6-1 0 0,3-5-26 16,0 3-6-16,2-5-1 0,-2 2 0 0,-3-2-29 15,0-1-7-15,-3-2-1 0,2-2 0 0,4-1 32 0,-6-5 7 16,9-3 1-16,-9 3 0 16,2-5 3-16,4 2 1 0,-6-2 0 0,3 3 0 0,3-4 4 15,-9 4 2-15,5-4 0 0,-2 6 0 0,-3 6 79 0,3 4 16 16,-6 4 3-16,0 4 1 0,-1 1 67 0,-5 7 14 0,3 6 2 15,-6 2 1-15,3 3-4 0,-9 3-1 0,0 2 0 0,0 3 0 0,0 0-9 16,-6 8-3-16,0 3 0 0,-3 2 0 0,0 3-25 16,-2 8-6-16,2-3-1 0,-6 11 0 0,0 0-36 15,-6-1-8-15,3 9-2 0,-3 5 0 0,-2 3 22 0,-4-3 5 16,-3 8 1-16,-3 5 0 0,3 0-30 0,-5-3-7 16,2 6-1-16,3 0 0 0,0-8-8 15,7 5 0-15,-4 1 0 0,6-9 8 0,3-3-8 0,3-7 0 16,6-3 0-16,6-2 8 0,3-9-8 0,3-2 0 15,6-3 0-15,3-8 0 16,6-5-71-16,-6-3-9 0,6-2-3 0,3-3 0 16,-1-3-157-16,4-7-32 0</inkml:trace>
  <inkml:trace contextRef="#ctx0" brushRef="#br0" timeOffset="16244.73">4395 3537 2588 0,'-6'6'57'0,"0"2"12"0,0 2 3 0,0-2 0 0,-5 5-58 0,2 1-14 0,-3-1 0 0,3 3 0 16,0 5 56-16,-3-8 8 0,3 8 1 0,0 3 1 15,3-8-26-15,-3 8-4 0,6-8-2 0,0 0 0 0,3 5-34 0,0-8 0 16,0-5 0-16,3 3 0 16,0-6-92-16,-3-5-23 0,12 2-4 0,0-4-1069 15</inkml:trace>
  <inkml:trace contextRef="#ctx0" brushRef="#br0" timeOffset="16394.59">4604 3027 1605 0,'-21'5'71'0,"12"-5"15"0,3 8-69 0,-3-3-17 16,-3-5 0-16,3 6 0 0</inkml:trace>
  <inkml:trace contextRef="#ctx0" brushRef="#br0" timeOffset="17515.12">4821 3704 576 0,'0'0'51'0,"0"0"-41"16,0 0-10-16,0 0 0 0,0 0 296 0,0 0 58 15,0 0 11-15,0 0 3 0,0 0-244 0,0 0-49 16,0 0-10-16,6 0-1 0,-6 0-18 0,9 0-3 16,3 0-1-16,-3-5 0 0,3-3-14 0,-4-3-4 15,1 3 0-15,3-5 0 0,-6 3-11 0,6-1-2 0,0-2-1 16,-3 2 0-16,6-7-10 0,-6 4 0 0,0-1 9 0,0 1-9 16,-6 1 0-16,0 0 9 0,0 2-9 0,-6-7 0 15,-3 5 16-15,0-1-4 16,-3 1-1-16,-3 5 0 0,-3-5 6 0,6 5 2 0,-12 3 0 0,0 5 0 15,1 5 9-15,-4 3 1 0,0-3 1 0,3 8 0 16,-12 1 3-16,10-1 1 0,-7 3 0 0,3 2 0 16,0 1-7-16,0-1-2 0,1 6 0 0,2 0 0 15,3-5-14-15,6 2-3 0,-3 0-8 0,3 3 12 16,6-6 7-16,9 1 1 0,-6 2 0 0,6-5 0 16,6 2-32-16,-3 1-7 0,9-6-1 0,3-5 0 0,0 3 20 15,3-6 0-15,0-5-8 0,6 0 8 0,-1-3-13 16,4 1 1-16,0-9 0 0,0 3 0 0,0-5 12 0,2 0 0 15,1-6 0-15,-6 1 0 0,3 2-20 0,2-3 3 16,-8 6 0-16,3-8 0 16,-3 2-7-16,0 1-2 15,0-1 0-15,-6 3 0 0,-7 3 17 0,4 0 9 0,-3 2-10 0,-3 3 10 0,-3 0 0 0,-3 8 0 16,0 0 0-16,-3 0 0 0,-3 0 26 0,-3 3 2 16,-3 2 0-16,4 3 0 0,-7 5-7 0,-3 6-1 15,3 0 0-15,-3-4 0 0,3 4 10 0,0 2 2 16,9 3 0-16,-6-3 0 0,3 3-21 0,9 2-11 15,-8-7 12-15,8 2-12 0,0-8 0 0,3 6 0 16,2-6 0-16,-5-5 0 0,9-3 0 0,6 1 0 16,-3-4 8-16,6-4-8 0,3-1 0 0,-3-5 0 15,6 0 0-15,-4-3 0 0,1-4 0 0,0 1 0 16,-3-4 0-16,3-3 0 16,0 2-25-16,-1-2-12 0,1 2-3 0,3 1 0 0,0-1 16 0,-3 3 2 0,6-2 1 0,-10 5 0 15,1 2 8-15,-3 3 1 0,-3 0 1 0,3 3 0 16,-3 5 11-16,0 0 0 0,-12 0 0 0,6 5 0 15,-3 3 0-15,-3-2 11 0,-3 1-3 0,0 4 0 16,0 0 4-16,-3-1 0 0,0 3 0 0,3 1 0 16,0-1 0-16,3-5 0 0,-3 2 0 0,3-2 0 15,0 0-12-15,0 3 0 0,0-11 0 0,0 0 0 16,3 3 0-16,6-1 0 0,0-2 0 0,0-2 0 16,6-1 0-16,-1-5 0 0,4 3 0 0,3-9 0 15,-3 1 0-15,3 0-17 0,0 2 4 0,-4-5 1 16,1 1-40-16,0-1-7 0,-3 3-1 15,3-1-1-15,-3 1 21 0,0 0 5 0,0 8 1 0,-6-3 0 0,2 2 24 0,-5 6 10 16,3 0-8-16,-3 0 8 0,-6 0 30 0,0 6 11 16,3 2 3-16,-3 5 0 0,-3 0 16 0,0 6 3 15,-3-4 1-15,0 4 0 0,0 2-20 0,0 3-3 16,-2-6-1-16,8 1 0 0,-9 2-24 0,6-2-6 16,0-4-1-16,3-1 0 0,0 2-9 0,3-3 0 15,3-3 0-15,0 1 8 16,-3-8-67-16,2 2-13 0,7 0-4 0,-3-5 0 0</inkml:trace>
  <inkml:trace contextRef="#ctx0" brushRef="#br0" timeOffset="18344.7">6913 2871 1868 0,'3'-8'83'0,"-3"8"17"0,0 0-80 0,0 0-20 15,0 0 0-15,0 0 0 0,0 0 96 0,3 0 15 16,-3-5 3-16,6-1 1 0,0 4-23 0,-3 2-5 16,6-6-1-16,0-2 0 0,0 3-24 0,6 0-5 0,0 2-1 0,3-2 0 15,3-6-10-15,2 9-2 0,-2-4-1 0,6 4 0 16,3-4-28-16,-3 1-6 0,2 2-1 0,1 1 0 15,-3-1-8-15,0 3 0 0,-4 0 0 0,1 3 0 16,-3-1 0-16,-3 6 0 0,0-2 0 0,-3 2 0 16,0 5 0-16,-7 0 0 0,4 0 0 0,-3 1 0 15,-3-4 0-15,0 6 0 0,-6 2 0 0,3-4 0 16,-3-1 8-16,0 5-8 0,0-4 0 0,-3 2 8 16,0-1-8-16,-3-1 0 0,0 2 0 0,0 2 8 15,0-5-8-15,-5 6 0 0,-1-1 0 0,-6 4 8 16,3-4-8-16,-6 1 0 0,-3 4 9 0,-6 1-9 15,-2-5 0-15,-1 7 8 0,6 1-8 0,-6-1 0 0,1 6 0 16,-7-6 0-16,3 3 0 0,1 0 8 0,2 1-8 0,0-4 0 16,0-2 0-16,4 2 8 0,5 1 8 0,-3-1 3 15,3-2 0-15,3 3 0 0,6-6-3 0,1 2 0 16,-1-1 0-16,6-1 0 0,3-3-5 0,6 1-2 16,0-1 0-16,9-2 0 0,0-5-9 0,6 2 0 15,-1-5-12-15,4-3 12 0,3 1 0 0,-3 2 0 16,6-8 0-16,-3 0 0 0,2-6 0 0,4 1 0 15,0 2 9-15,3-7-9 0,0 2 0 0,-1-5 0 16,1-1 0-16,-3 1 8 0,3 0-8 0,-4 2 0 16,1 1 0-16,-6 4 8 0,0 1-8 0,0 0 0 15,-6 2-8-15,0 3 8 16,-4-5-96-16,-2 5-15 0,-3 0-2 0,-6 0-1191 0</inkml:trace>
  <inkml:trace contextRef="#ctx0" brushRef="#br0" timeOffset="18599">6782 3368 2541 0,'0'0'56'0,"0"0"11"0,0 0 2 0,6-2 3 0,-3-6-57 0,3 5-15 0,0 0 0 0,3 3 0 0,3-8 46 15,3 8 6-15,3-5 2 0,0 5 0 16,3-5-10-16,2 5-1 0,4 0-1 0,6 0 0 16,0-6-20-16,-1 6-4 0,-2-2-1 0,0 2 0 0,0 2-17 0,2 4 0 15,-2-6 8-15,0 0-8 0,-3 0 0 0,-3 5 0 16,-4-5 0-16,1 3-874 16,-3-1-176-16</inkml:trace>
  <inkml:trace contextRef="#ctx0" brushRef="#br0" timeOffset="19880.72">8306 3352 2181 0,'0'0'48'0,"0"0"9"0,0 0 3 0,0 0 2 0,0 0-50 0,0 0-12 15,0 0 0-15,6 3 0 0,0 0 83 0,3-3 13 16,0 0 4-16,3 0 0 0,-3 0-40 0,3 0-7 16,0 0-1-16,3 0-1 0,3-3-27 0,-1 0-4 15,4 3-2-15,-6-5 0 0,3 2-18 0,0-2 0 16,3 5 0-16,-3-5 0 0,2 5 0 0,1 0 0 16,-3 0 0-16,0 0 0 0,-3 0-9 0,0 0-9 15,-3 0-2-15,0 0 0 16,-1 0-173-16,-5 0-35 0</inkml:trace>
  <inkml:trace contextRef="#ctx0" brushRef="#br0" timeOffset="20137.04">8327 3508 748 0,'0'0'67'15,"0"0"-54"-15,0 0-13 0,0 0 0 16,0 0 300-16,0 0 56 0,0 0 12 0,6 0 3 16,-6 0-207-16,9 0-42 0,0-5-8 0,0 5-2 15,0 0-39-15,3 0-8 0,3-5-1 0,0 5-1 16,0-3-36-16,-1 3-7 0,7 0-2 0,-3 0 0 0,-6-2-9 0,6 2-1 16,0-3-8-16,0 3 12 0,2 0-12 0,-2 0 8 15,0 0-8-15,-3 0 0 16,0 0-143-16,0 0-34 0</inkml:trace>
  <inkml:trace contextRef="#ctx0" brushRef="#br0" timeOffset="20898.49">9961 2823 1681 0,'0'0'36'0,"0"0"8"0,0 0 2 0,0-5 2 0,0 0-38 0,0 5-10 16,0 0 0-16,0 0 0 0,0 0 98 0,0 0 18 15,0 0 3-15,0 0 1 0,0 0-41 0,0 0-8 16,0 0-2-16,0 0 0 0,0 0-10 0,-6 10-3 0,1 3 0 0,-4 1 0 16,0-1-4-16,-3 5-2 0,-3 6 0 0,0 0 0 15,0-3-23-15,0 3-5 0,-3 2-1 0,3 1 0 16,-2-3 11-16,-4 5 3 0,0 3 0 0,0-6 0 16,3 6-22-16,0-3-4 0,-2 0-1 0,5 3 0 15,-3 2 8-15,3-7 0 0,0 4 1 0,3-4 0 16,-3-6-9-16,6 3-8 0,3-6 9 0,0-2-9 15,3 3 0-15,3-6 0 0,0-5 0 0,3 2 0 16,0-2 0-16,3-2 8 0,3-1-8 0,3-5 0 16,0 0 14-16,0 0 0 0,3 0 0 0,0-5 0 15,0 5 2-15,3-6 1 0,-1-2 0 0,1 3 0 16,0-3-17-16,3 3 0 0,-3-3 0 0,0 3 0 16,-3-1-9-16,-1 4-9 0,-8-1-2 0,6 0 0 15,-3 3-17-15,3 3-4 0,-3-3-1 0,-3 3 0 16,0-1-192-16,0 4-38 0,-6-6-8 0,0 0-2 0</inkml:trace>
  <inkml:trace contextRef="#ctx0" brushRef="#br0" timeOffset="21162.78">10015 3307 1728 0,'0'0'153'0,"0"0"-122"16,0 0-31-16,0 0 0 0,0 0 128 0,-6 6 20 16,-3 2 4-16,0 5 1 0,0-5-41 0,0 5-8 0,0 3-1 0,0 0-1 15,-2 2-38-15,-1 1-7 0,0-3-1 0,3 2-1 16,-3 1-15-16,3-1-4 0,3 3 0 0,0 0 0 16,-3 3-18-16,0-5-4 0,0 7-1 0,3-7 0 15,0 5-13-15,-3-1 0 0,6-7 0 0,-2 0 0 16,2 3-48-16,0-3-12 0,3-3-2 15,0 0-1-15,3 0-161 0,3-2-33 0</inkml:trace>
  <inkml:trace contextRef="#ctx0" brushRef="#br0" timeOffset="21431.39">10113 3844 1972 0,'0'0'88'0,"0"0"17"0,-3 11-84 0,3-6-21 16,-3 3 0-16,0 0 0 0,3 3 93 0,-3-3 15 16,-3 5 2-16,3 0 1 0,-3-2-34 0,3 2-6 15,-2 3-2-15,-1-3 0 0,0 0-36 0,0 3-7 16,-3-3-2-16,0 3 0 0,0 3-12 0,0-1-4 15,0 3 0-15,0-2 0 0,0 0-8 0,0 2 0 16,-3-8 9-16,0 5-9 16,3 1-105-16,1 2-26 0,-1-8-5 0</inkml:trace>
  <inkml:trace contextRef="#ctx0" brushRef="#br0" timeOffset="22617.49">10679 3045 288 0,'0'0'25'0,"0"0"-25"16,0 0 0-16,0 0 0 0,0 0 272 0,0 0 48 15,0 0 11-15,0 0 1 0,0 0-159 0,0 0-32 16,0-5-6-16,0-3-2 0,0 3-44 0,3-3-9 16,3 3-1-16,0-6-1 0,0 3-9 0,3 3-1 15,-3-3-1-15,2 0 0 0,7-3-33 0,-3 3-6 16,0 0-2-16,3 3 0 0,0-3 10 0,3-2 1 0,0 7 1 0,-1-2 0 16,4-3-38-16,0 8-15 0,-3-6 1 15,0 6 0-15,3 0 14 0,-6 0 0 0,-4 3 0 16,4 0 0-16,-6 5 0 0,0-3 0 0,-3-2 0 0,-3 7 0 15,0-2 8-15,-3 5 4 0,0-2 0 16,-3 5 1-16,-6 2-13 0,0-4-12 0,-3 4 3 16,-2 1 0-16,-1 2 9 0,-3-3 0 0,0 4 8 0,-3-4-8 15,-3 3 14-15,3-2-2 0,4 2 0 0,2-3 0 16,0 1 0-16,0-6-1 0,0 0 0 0,6-5 0 16,-3 3 5-16,6-1 0 0,0 1 1 0,0-3 0 15,0 3-17-15,6-3 0 0,0-3 0 0,6 3 0 16,0-3 0-16,3-2 0 0,-3-3 0 0,3 2 0 0,3 6 0 15,3-5 0-15,0 2 0 0,0 3 10 0,3-3-10 0,-4 3 0 16,4 3-10-16,-3-6 10 0,0 8-12 0,-3-5 3 16,0 3 1-16,-3 2 0 0,-3-2-6 0,0 2-1 15,-3 0 0-15,0 1 0 0,-6 1 15 0,0-1 0 16,0-1-10-16,-3 3 10 0,-3-3 0 0,0 0 0 16,-3 0 12-16,0 3-4 0,-3-2-8 0,0-1 0 15,-3-5 0-15,4 2-11 0,-4-2 19 0,3-3 3 16,-3 6 1-16,-3-6 0 0,3 1 3 0,-3-6 1 15,4 5 0-15,-1-2 0 0,0-3-2 0,0 0 0 16,0-3 0-16,0 0 0 0,0 1-14 0,4-4 9 16,-1-2-9-16,0 0 8 0,0 3-8 0,3-5 0 15,0-1 0-15,3-2 8 0,0 2-8 0,6 3 0 16,3-8 0-16,3 3 0 16,0 3-40-16,3-4-4 0,6 1-1 0,0 3 0 15,0 2-171-15,3-6-33 0</inkml:trace>
  <inkml:trace contextRef="#ctx0" brushRef="#br0" timeOffset="23192.91">11682 2879 518 0,'0'0'46'0,"0"0"-37"0,3-3-9 0,0-2 0 0,-3 5 260 15,0-6 51-15,3 4 9 0,-3 2 3 0,0 0-175 0,0 0-36 16,-3-5-6-16,3 5-2 0,0 0-32 0,0 0-6 16,-3-8-2-16,3 8 0 0,-6 0-6 0,-3 0-2 15,0 0 0-15,-3 0 0 0,3 0-21 0,-6 2-5 16,3 4-1-16,1 1 0 0,-1-1 11 0,-3 2 3 15,3 2 0-15,0-2 0 0,-3 3-6 0,0 2-1 16,-3 0 0-16,3 0 0 0,1 3-8 0,-7 0-1 16,0 5-1-16,-3-2 0 0,-3 7-6 0,0-7-2 15,-2 7 0-15,-1 3 0 0,6 8-7 0,0-7-2 0,-2 7 0 16,5-6 0-16,3 4-9 0,3 2 10 0,3-5-10 16,0 2 10-16,9-8-10 0,0 6 0 0,0-5 0 0,6-6 0 15,6 3 0-15,0-6 0 0,3 3 0 16,0-7 0-16,6 1 0 0,0 1 0 0,-1-8 0 15,1 0 0-15,3 3 0 0,-3-11 0 0,6 2 0 16,-3-2 0-16,2 0 0 0,-5-2 0 0,3-6 0 16,-6 3 0-16,3-1 8 0,-6-2-8 0,0 3 0 0,-3-8 8 15,0 5-8-15,-1 3 0 0,-5-9 9 0,0 6-9 16,0 3 0-16,-3-8 9 0,0 5-9 0,-3-3 0 16,0 3 11-16,-2 3-11 0,-1-5 10 0,-3 2-10 15,0 0 8-15,-3 2-8 0,-3 1 0 0,0 2 0 16,-6-2 0-16,3 2 8 0,-3 3-8 0,1-2 0 0,-4 4 9 15,9-2-1-15,3 3 0 0,3 2 0 0,-3 1-8 0,3-4-12 16,0 4 2-16,3-1 1 16,0 3-63-16,3 0-12 0,3-3-2 0,0 3-794 15,3-3-158-15</inkml:trace>
  <inkml:trace contextRef="#ctx0" brushRef="#br0" timeOffset="24080.24">12390 3490 1501 0,'0'0'66'0,"0"0"14"0,0 0-64 16,0 0-16-16,0 0 0 0,0 0 0 0,0 0 96 0,0 0 15 15,0 0 3-15,0 0 1 0,6 0-50 0,0-8-9 16,-3 5-3-16,-3 3 0 0,6-2-2 0,0-4-1 15,0 1 0-15,0 2 0 0,0-5-22 0,-3 3-5 16,0-3-1-16,3 3 0 0,0-3 16 0,0 3 3 16,-3-1 1-16,0-2 0 0,-3-2-17 0,0 2-3 15,0 0-1-15,0 3 0 0,-3-6 16 0,3 3 3 16,-3 0 1-16,0-2 0 0,0 2-16 0,-3 0-3 16,0-5-1-16,-3 7 0 0,0-7-5 0,0 8 0 15,-3-1-1-15,0 4 0 0,-3 2 2 0,4 0 1 16,-7 0 0-16,-3 5 0 0,0 3 8 0,0 5 2 15,-3 1 0-15,1-1 0 0,2 5-11 0,3-4-1 0,3 4-1 16,0 3 0-16,0-2-1 0,3 2 0 0,0-3 0 16,0 1 0-16,4 2-14 0,5-2 11 0,0-1-11 0,3 3 10 15,3-5-10-15,0-3 0 0,5 3 0 0,-2-8 8 16,6 3-8-16,0-3 8 0,3-8-8 0,6 0 8 16,3 0-8-16,3 0 0 0,-1-6 0 0,1 1 0 15,-3-3 0-15,0-5 0 0,-3 0 0 0,-1 0 0 16,-2-1 0-16,0 1 0 0,-3 0 9 0,3-6-9 15,0 6 0-15,-6 0 9 0,0 0-9 0,-1-1 0 0,-2 1 8 0,0 3-8 16,0 2 0-16,-6 0 0 0,3 2 9 16,-6 6-9-16,0 0 0 0,0 0 9 0,0 0 3 0,-9 0 1 15,9 0 0-15,-6 8 0 0,-3 3 5 0,0-3 1 16,1 5 0-16,-1 0 0 0,3 1 1 0,0 4 1 16,-3-5 0-16,3 6 0 0,3-6-21 0,0 3-16 15,0 0 2-15,3-3 1 0,0 3 13 0,3-3 0 16,0 0 0-16,3-2 0 0,-3-3 0 15,6 0 0-15,-3 2 0 0,3-7 0 0,2 0 9 0,7-1 2 16,0 4 0-16,3-12 0 0,3 1-11 0,0 2-16 16,-1-5 4-16,1 3 1 15,0-3-119-15,0 3-24 0,-3-3-5 0,0 3-1 0</inkml:trace>
  <inkml:trace contextRef="#ctx0" brushRef="#br0" timeOffset="25458.18">14399 2622 1522 0,'0'0'68'0,"-2"-5"13"0,-1 2-65 0,3 3-16 16,-3-3 0-16,-3 1 0 0,-6 2 159 16,6 0-71-16,-3 2 0 0,0 4 21 0,0 4 5 0,-3-2 1 0,-3 5 0 15,0 1-41-15,-3 7-8 0,1 3-2 0,-7 7 0 16,0-1-24-16,-3 7-6 0,-3 2-1 0,4 1 0 16,-4 5 5-16,-3 0 1 0,0 3 0 0,1 2 0 15,-1 3-8-15,6-3-2 0,0 3 0 0,3 0 0 16,-2 0-1-16,5-3-1 0,0-2 0 0,6 2 0 15,3-5-15-15,0 3-2 0,3-3-1 0,3-1 0 16,3-4-9-16,0 0 0 0,6-8 0 0,0-3 0 0,3 0 0 16,0-8 0-16,3 0 0 0,0-2 0 15,6-6-96-15,-3-3-22 16,3 1-4-16,3 0-1078 0</inkml:trace>
  <inkml:trace contextRef="#ctx0" brushRef="#br0" timeOffset="26773.15">14539 3522 230 0,'0'0'20'0,"0"0"-20"15,0 0 0-15,0 0 0 0,0 0 277 0,0 0 51 16,0 0 11-16,0 0 1 0,0 0-168 0,0 0-33 16,0 0-7-16,0 0-2 0,0 0-57 0,6-6-11 15,0 6-2-15,-3-8-1 0,3 3-27 0,0 0-4 16,0-3-2-16,0 0 0 0,0 3-8 0,0-6-2 16,0 0 0-16,-3 1 0 0,3 2 2 0,-3-5 0 15,0-1 0-15,-3 4 0 0,0 2 9 0,-3-5 1 16,0 2 1-16,-3 1 0 0,-3-1 3 0,-3 3 1 15,0-5 0-15,-3 8 0 0,-6-3-11 0,4 2-2 16,-4-2-1-16,0 8 0 0,3-2-2 0,0 4 0 16,0 6 0-16,0-2 0 0,-2 7 7 0,2 0 0 15,0 0 1-15,0 1 0 0,0 1-11 0,0 4-2 0,3-1-1 0,4 1 0 16,-1 2-2-16,3 0 0 0,3 3 0 0,0-3 0 16,3 3-9-16,0-5 0 0,3 2 0 0,3 0 8 15,3-3-8-15,0 1 0 0,3-6 0 0,0-5 0 16,3 0 0-16,-1-3 0 0,4 1 0 0,0-4 0 15,3-2 0-15,3-2 8 0,-3-6-8 0,3 2 8 16,-4-2-8-16,4-5 0 0,-3 3 0 0,3-4 0 16,0 1 0-16,-3 0 0 0,0 0 0 0,-4-6 8 15,1 3-8-15,-3 3 0 0,3 0 0 0,-6 2 0 16,-3-2 8-16,0 0-8 0,0 0 0 0,-3 5 8 16,0 2-8-16,-3-2 0 0,0 3 0 0,0 0 0 15,0 2 0-15,0 3 8 0,0 0-8 0,-6 3 0 16,0 2 0-16,0 0 0 0,3 3 0 0,-3 6 0 0,0-6 0 15,0 5 0-15,-3 5 0 0,3-7 0 0,0 5 0 16,3 2 0-16,-3-4 0 0,3-1 0 0,3 5 0 0,0-4 0 16,0-1 0-16,0-5 0 0,3 2 0 15,6-2 0-15,-3-3 0 0,3-5 0 0,-9 0 0 16,12 3 0-16,0-6 0 0,0-2 0 0,0 0 0 0,-3 0 0 16,3-6 0-16,3 0 0 0,-4 4 0 0,4-7 0 15,0 1 0-15,-3 0 0 0,0 0 0 0,3-1 0 16,0 1 0-16,3 0 0 0,-6-3 0 0,2 3 0 15,1 0 0-15,-3-1 0 0,0 1 0 0,-3 5 13 16,0-5-3-16,-3 5-1 0,0 3-9 0,0-1 0 16,-6 6 0-16,0 0 0 0,0 0 0 0,0 0 0 15,3 0 0-15,-3 8 0 0,-3 3 0 0,-6 2 0 16,0 0 0-16,3 1 0 0,-3-1 0 0,0 5 0 0,0-4 9 16,3 1-1-16,-3 1-8 0,3 0 9 15,3 3-9-15,0-1 10 0,0-4-10 0,3-1 0 0,0 5 0 16,3-7 8-16,3-1-8 0,3-2 0 0,-3 0 0 15,3-5 0-15,3 0 0 0,3-6 0 0,-3 3 0 0,3-5 0 16,3-3 0-16,0-6 0 0,2 4 0 0,4-3 8 16,0-3-8-16,-3 5 0 0,3-10 0 0,-7 5 0 15,1 0 0-15,0 3 0 0,-3-5 0 0,0 4 0 16,-3-4 0-16,0 2 0 0,0 0 0 0,-3 0 0 16,-3 6 0-16,2-1 0 0,-2 6 0 0,-3-1 0 15,-3-2 0-15,0 8 0 0,0 0 0 0,0 0 0 0,-3 8 0 0,-3-2 0 16,-2 7 0-16,2-8 0 0,-3 8 8 15,3-2-8-15,-3 2 12 0,3 3-4 16,-3-3 5-16,3 3 1 0,0 0 0 0,0 0 0 0,3-3-6 16,0 6 0-16,0-6-8 0,3 0 12 0,0-2-12 0,3-1 0 15,0 1 0-15,0-3 0 0,3 2 0 16,0-2 0-16,3-5 0 0,0 0 0 0,0-3 0 0,0-3 8 16,0 0-8-16,5 3 0 0,1-8 0 0,0 3-16 15,0-3 3-15,3 3 1 16,0-8-162-16,3 2-32 0,-6-2-6 15</inkml:trace>
  <inkml:trace contextRef="#ctx0" brushRef="#br0" timeOffset="27260.52">15584 3405 1868 0,'0'0'41'0,"0"0"9"0,0 0 2 0,0 0 0 0,0 0-42 0,0 0-10 0,0 0 0 0,9-8 0 16,-3 3 68-16,0-3 11 0,-6 8 2 0,3-5 1 15,3-1-38-15,-3 1-8 0,-3 5-2 0,3-2 0 16,0-6-4-16,-3 8-1 0,0 0 0 0,-3-6 0 16,0 1 16-16,0 2 3 0,-3-2 1 0,0 5 0 0,-3 0 7 15,0 0 0-15,-3 0 1 0,-3 3 0 0,3-1 0 0,-2 6 0 16,-4-5 0-16,0 8 0 0,-3-9-29 0,3 9-5 15,3-6-2-15,-3 3 0 0,7 0 10 0,-4 2 1 16,6-2 1-16,0-2 0 0,6-1-19 16,0 3-4-16,3 0-1 0,0 0 0 0,6 2-9 15,0-4 0-15,3 2 0 0,3-3 0 0,2 3 0 16,1-3 0-16,0 3 0 0,0-3 0 0,0 3 0 0,0-2 0 16,0 2 0-16,-3-1 0 0,0 4 0 15,-4-3-14-15,1 3 5 0,-3 2 1 16,0-3-18-16,0 1-3 0,-3 2-1 15,0-2 0-15,-3-1 18 0,0 4 3 0,-3-1 1 0,3-3 0 0,-6 4 8 16,-3-9 0-16,3 3 0 0,-3 0-8 0,1 2 8 0,-4-4 0 16,-3 2 0-16,-3-3 0 0,0 3 0 0,0-5 0 15,-3-1 0-15,1 6 0 0,-1-5 9 0,0-1-9 0,-3-2 12 16,3 3-12-16,-3-3 8 0,4-3-8 0,5-2 0 16,0-3 0-16,0-2 0 0,3-4-11 15,3 1 0-15,0 0-890 0,6 0-179 16</inkml:trace>
  <inkml:trace contextRef="#ctx0" brushRef="#br0" timeOffset="27808.05">16421 2707 1882 0,'0'0'41'0,"0"0"9"0,0 0 2 0,0 0 1 0,0 0-42 0,0 0-11 0,0 0 0 0,0 0 0 15,0 0 58-15,-6 2 10 0,-3 9 1 0,-6 7 1 16,0 4 3-16,0-1 1 0,-3 8 0 0,0 5 0 16,-3 1-14-16,1 2-4 0,2 2 0 0,-6 6 0 15,3-5 0-15,0 5 0 0,0 0 0 0,-2 0 0 16,2 8-24-16,0-5-6 0,3 2-1 0,0-8 0 31,3 0-16-31,3 14-9 16,4 18 10-16,8-13-10 0,3-27 0 15,5-7 0-15,1-9 0 0,6-7 0 0,3-3 12 0,3-8-3 16,0-8-1-16,3 3 0 16,2-1-172-16,-2-2-34 0,0-5-7 0</inkml:trace>
  <inkml:trace contextRef="#ctx0" brushRef="#br0" timeOffset="28039.44">16465 3455 1843 0,'0'0'164'0,"0"0"-132"16,0 0-32-16,0 0 0 0,0 0 98 0,0 0 13 15,0 0 2-15,0 0 1 0,0 0-22 0,-3 8-4 16,-3-5 0-16,0 8-1 0,0-3-47 0,0 5-8 16,0 0-3-16,1 0 0 0,-1 3-11 0,-3 0-2 0,0 3-1 0,3-4 0 15,-3 4-7-15,3-3-8 16,-3 0 11-16,6-3-11 0,0-3-10 0,0 1-9 0,3 0-1 0,3-11-1 31,-3 0-172-31,0 0-35 0</inkml:trace>
  <inkml:trace contextRef="#ctx0" brushRef="#br0" timeOffset="28203.07">16706 3098 1728 0,'0'0'76'0,"-6"-8"16"0,-6 8-73 0,1 0-19 15,2 0 0-15,0 3 0 0,-3 2 128 0,3-2 23 16,-3 8 4-16,3-6 1 0,0 3-124 0,3 0-24 16,0 2-8-16,0 3 0 15,3 1-152-15,-3-1-35 0</inkml:trace>
  <inkml:trace contextRef="#ctx0" brushRef="#br0" timeOffset="28680.73">16680 3485 1382 0,'0'-3'123'0,"0"3"-99"0,0 0-24 0,0-5 0 16,3-1 158-16,-3 6 26 0,0 0 6 0,0 0 1 15,0 0-62-15,0 0-12 0,-6 8-2 0,3 3-1 16,-3-3-65-16,0 5-13 0,-6 0-2 0,3 0-1 16,3 3 7-16,0 0 0 0,0 3 1 0,0-1 0 15,0-2-16-15,0 0-3 0,3 0-1 0,0 2 0 16,0-10-6-16,3 6-2 0,-3-4 0 0,6-2 0 16,0-3-13-16,3 1 8 0,-6-6-8 0,9 2 0 15,3-4 20-15,0-4-3 0,3 1 0 0,0-3 0 0,5-5-17 16,1 0 0-16,-6-1 8 0,3-1-8 15,3-1 0-15,0-3 0 0,-3 1 0 0,2 2 0 0,-2 0 0 16,-3 3-17-16,0-1 3 0,-3 4 1 0,0 5 13 0,-3-1 0 16,0-2 0-16,-9 8 0 0,0 0 0 0,0 0 0 15,0 0-8-15,0 0 8 0,3 8 0 0,-3 3 10 16,0-1-2-16,0 1 0 0,-3 2 12 0,3 1 1 16,-3-1 1-16,3 0 0 0,0-5-10 0,0 3-3 15,0-4 0-15,0 4 0 0,3-3-9 0,-3 0 0 16,3 0 0-16,0-3 8 0,-3-5-8 0,3 8 0 15,3-3 0-15,-6-5 0 0,0 0 0 0,9 6 0 0,-4-6 0 16,4-6 0 0,-3 4-157-16,0-1-27 0</inkml:trace>
  <inkml:trace contextRef="#ctx0" brushRef="#br0" timeOffset="29955.81">17537 3164 1897 0,'-6'0'41'0,"6"0"9"0,0 0 2 0,0 0 2 0,-6 6-43 0,0-6-11 15,3 0 0-15,3 0 0 0,0 0 88 0,0 0 16 16,-6-8 4-16,6 8 0 0,0 0-68 0,3-6-14 16,-3-1-2-16,6 1-1 0,6-7 8 0,0 2 1 15,0-2 1-15,0-3 0 0,-1 3-20 0,4-5-4 16,0-1-1-16,6-2 0 0,-6 2-8 0,6-4 8 16,0 1-8-16,-1 1 8 0,-2-5-8 0,0 2 0 0,-3 3 0 0,-3 2 0 15,0-2 0-15,-3 3 0 16,-3-4 0-16,0 9 0 0,-6 3 18 0,-3 2 2 15,0 2 0-15,-6 1 0 0,3 5 11 0,-9 5 2 0,0 1 1 16,-3 2 0-16,6-3-10 0,-6 8-1 0,1-5-1 0,-1 5 0 16,-3 6-11-16,6-6-3 0,12 6 0 0,-6-4 0 15,0 4-8-15,0-1 0 0,9-4 0 0,0 4 0 16,0-10 0-16,6 3 0 0,9-3 0 0,6-3 0 16,3-2 0-16,3 2 0 0,2-5 0 0,1-5 0 15,0 2 0-15,0-2 0 0,-1-1 0 0,1-2 0 16,-6 3 12-16,6-3 0 0,2-5 0 0,-2 8 0 15,0-6-21-15,-3 3-4 0,-6 0-1 0,-1 0 0 0,-2 8 14 16,-6-2 0-16,0 2 0 0,-6 2 0 16,-3 6 0-16,0-2 0 0,-9 7 0 0,0 0 0 0,-6 0 0 15,0 6 0-15,-3 2 0 0,1-3 0 0,-7 4 0 0,3 4 0 16,0-5 0-16,-3 3 0 0,6 3 0 16,-3-6 10-16,7 5-10 0,-4 1 8 0,3-4-8 0,0 4 0 15,3-1 0-15,0 1-11 0,0 5 11 0,0-9 0 16,0 4 0-16,3-3 0 0,0 5 0 0,3-8 0 15,-3 3 0-15,0-3 0 0,3 5 0 0,0-5 0 16,0 3 0-16,-3-3 0 0,4 3 0 0,-4-5 0 16,0 2 0-16,-3-3 0 0,3 4-8 0,-3-9 0 15,0 5 0-15,0-2 0 0,0-2 8 0,-3-1 0 16,0-3 0-16,-3-2 0 0,3-2 0 0,-2-1 0 16,-10 3 0-16,3-3 0 0,3-5 0 0,0 0 0 0,0 0 0 15,0 0 0-15,-5-5 0 0,2-1 0 0,3-1 0 16,0-1-8-16,0 2 17 0,0-7 4 0,3 0 1 15,4 0 0-15,-1-1-14 0,0 1 0 0,3-5 0 0,3 4 0 16,6 1 0-16,-3 0 0 0,3 0 0 0,0 2 0 31,9-2-26-31,-3 5-8 0,0-3-2 0,6 1 0 16,3 5-185-16,-1-6-38 0</inkml:trace>
  <inkml:trace contextRef="#ctx0" brushRef="#br0" timeOffset="30429.65">18079 3485 1634 0,'0'0'72'0,"0"0"16"0,0-6-71 0,0 6-17 16,-3-2 0-16,3 2 0 0,0 0 90 0,0 0 14 15,0 0 4-15,-6 0 0 0,0 8-28 0,-3 0-4 16,3 7-2-16,0-1 0 0,-3-1-15 0,3 5-3 16,0 4-1-16,3-4 0 0,0 3-32 0,3-2-7 15,0-6 0-15,0 0-1 0,0 0-7 0,3 1-8 16,0-6 11-16,3 2-11 0,0-2 8 0,3-3-8 16,3-5 0-16,-3 0 0 0,0 0 12 0,2-5-4 15,4-3 0-15,0 3-8 0,0-8 11 0,3 2-11 16,3-2 10-16,0-3-10 0,-3 3 0 0,-1 0-10 0,1-6 0 15,-3 6 0-15,0 0-2 0,0-1 0 0,-3 4 0 0,-3-1 0 16,-6 6 12-16,3-3 0 0,0 5 0 0,-6 3 0 16,0 0 0-16,0 11 0 0,0-6 0 0,0 6 0 15,-3-1 16-15,0 4 4 0,-3 1 2 0,3 4 0 16,0-1 6-16,0 1 0 0,0-3 1 0,0 0 0 16,6-3-17-16,-3 0-3 0,3 0-1 0,0-5 0 15,3 3-8-15,0-3 0 0,0-8 0 0,3 0 0 16,-1 0-9-16,1 0-4 0,0-8-1 0,3 3 0 15,3-3-30-15,0-3-5 16,0-2-2-16,3 0 0 0,3-1-120 16,-1-7-24-16,-5 3-5 0,0-1-716 0</inkml:trace>
  <inkml:trace contextRef="#ctx0" brushRef="#br0" timeOffset="30840.55">18969 2760 2134 0,'8'-22'47'0,"-5"12"9"0,-3 2 3 0,0 3 1 0,-3-1-48 0,0 4-12 15,3 2 0-15,-5 0 0 0,-4 0 97 0,0 0 17 16,0 5 3-16,-3 8 1 0,3 0-50 0,-3 1-9 16,0 7-3-16,0 3 0 0,0 10-18 0,0 0-4 15,0 3-1-15,1 3 0 0,-4 0-5 0,0 5 0 16,-3 0-1-16,0 8 0 0,0-3-19 0,0 3-8 16,-2 2 8-16,-1-4-8 0,3-1 0 0,3-5 0 15,0-5 0-15,6 2 0 16,3-2-51-16,0-3-9 0,3-5-1 0,3-6-1 15,0 0-97-15,0-4-19 0,0-4-4 0,0-5-1 16,3 1 91-16,-3-4 19 0,0-7 3 0,0-3 1 0,0 0 42 0,0 0 9 0,-3-3 2 0,0-2 0 16,0-6-5-16,0 1-1 0,-3-6 0 15,0 0 0-15,0-3 35 0,0 1 7 0,-2-3 2 16,-1-3 0-16,3 3-11 0,0-6-3 0,-3 6 0 16,3 3 0-16,3-1 69 0,-3 1 14 0,0 4 2 0,0 6 1 15,-3-5 24-15,0 5 5 0,-3 3 1 0,0 5 0 16,3-5-26-16,0 2-5 0,4 3-1 0,5 0 0 15,0 0-65-15,0 0-14 0,0 0-2 0,0 0-1 16,5 3-10-16,10 2 0 0,0-5 0 0,3 0 0 16,3 0 0-16,3 0 0 0,3 0 0 0,-1 0 0 15,4 0-86-15,-3 0-13 0,0 0-2 0,-4 0-1 16,-2 0-94-16,3 3-18 0,-3-3-4 0</inkml:trace>
  <inkml:trace contextRef="#ctx0" brushRef="#br0" timeOffset="31303">19001 3477 345 0,'0'0'31'0,"0"0"-31"15,0 0 0-15,0 0 0 0,0 0 303 0,0 0 54 16,0 0 11-16,0 0 3 0,0 0-171 0,6 0-33 16,-3 0-7-16,-3 0-2 0,0 0-94 0,0 0-20 15,6-8-3-15,3 5-1 0,-3 0-12 0,3-5-4 16,0 3 0-16,0-3 0 0,-3 3-24 0,3-3 8 16,-3-3-8-16,-3 3 0 0,0-5 12 0,-3 0-4 15,-3 2 0-15,0-2 0 0,0 5-8 0,-6-5 8 16,0 2-8-16,0 4 8 0,0-1 0 0,-3 2 0 0,-3 6 0 0,0 0 0 15,-3 0 32-15,1 6 7 16,-4 2 1-16,6-1 0 0,0 7-10 0,3 2-2 0,0-3 0 0,3 0 0 16,3 3-26-16,0 2-10 0,6 1 0 0,0-6 9 15,3 0-9-15,3 3 0 0,0 0 0 0,3 0 0 16,0-3 0-16,3 0 0 0,6 1 0 0,3-4 0 16,-9 4-21-16,8-12 0 0,-2 3 0 0,0 1 0 15,0-4-32-15,0-2-7 16,0 0 0-16,0-2-1 0,-7 2 16 0,4 0 3 15,-3 0 1-15,0 0 0 0,-12 0 28 0,0 0 13 0,9-6-12 0,-9 6 12 16,0 0 0-16,0 0 13 0,0 0 0 0,0 0 0 16,9 6 29-16,-9-6 6 0,0 0 0 0,0 0 1 15,0 0 0-15,0 0 0 0,0 0 0 0,0 0 0 0,0 0-6 16,0 0-2-16,0 0 0 0,0 0 0 0,6 0-25 0,3-8-6 16,-3 5-1-16,3-5 0 15,-3 0-9-15,0 0 0 0,-3-2 9 0,6 2-9 0,0-5 0 0,2-1 0 16,-5 1 0-16,3 0 0 0,3 0-12 0,3-1-6 15,0 1-2-15,-3 0 0 16,0 2-120-16,3-2-24 0,-3 0-4 0,-1 2-960 0</inkml:trace>
  <inkml:trace contextRef="#ctx0" brushRef="#br0" timeOffset="32094.17">19543 3397 1558 0,'0'0'69'0,"0"0"15"0,0 0-68 0,0 0-16 16,0 0 0-16,0 0 0 0,-9 8 66 0,0 0 10 15,-3 3 1-15,3 2 1 0,-3 0-8 0,0 6-2 16,4 2 0-16,-4-3 0 0,-3 9-16 0,0-1-3 16,0 6-1-16,-3 0 0 0,3 5-15 0,-3 0-3 15,1 3-1-15,-4-3 0 0,0 2-13 0,6-7-2 16,3 2-1-16,0-2 0 0,3 0-13 0,0-3 8 16,3 0-8-16,3-2 0 0,-3-1 8 0,0-2-8 15,3-6 0-15,1 1 9 0,2-1-9 0,0-4 0 16,0-1 0-16,0 0 0 0,0-8 0 0,0 3 0 0,0-8 9 15,0 0-9-15,0 0 12 0,0 0-3 16,0-10 0-16,2-1 0 0,1 1-9 0,0 2 10 16,0-11-10-16,0 1 10 0,0-1-10 0,0-2 10 15,0 0-10-15,-3-11 10 0,6 6-10 0,0-11 8 0,9-1-8 0,-3 1 8 16,6-10-8-16,3 2 12 0,3 3-12 0,-4-1 12 16,4-2 6-16,0 6 2 0,6-1 0 0,-3 8 0 15,-1-5 5-15,4 8 2 0,0 0 0 0,-6 5 0 16,-1 0-15-16,-2-2-2 0,0 5-1 0,-3 2 0 15,3 1-9-15,0 4 0 0,0 1 0 0,-1 0-11 16,4 0 11-16,3 5 0 0,-3 2 0 0,0 6 0 16,-4 0 0-16,1 0 0 0,-6 3 0 0,-3 2 0 15,0 3 0-15,-3 3 0 0,0 5 0 0,-3 0 0 16,-3 5 0-16,-6-3 8 0,0 3-8 0,-6 1 11 0,0-4-11 16,0 1 0-16,-3 2 0 0,-3-3 8 15,0 4-8-15,0-7 12 0,1 4-12 0,-4-3 12 0,3-3-12 0,0 0 0 16,0 0 0-16,0-2 8 0,3 2-8 0,0-5 8 15,0-2-8-15,1-6 8 0,-1 5-8 0,0-5 0 16,3 0 9-16,0-5-9 0,-3 5 8 0,3-6-8 16,0-2 8-16,0 3-8 0,0-6 0 0,6 1-8 15,0-1 0-15,3 3 0 16,0-5-100-16,6 0-20 0,0 5-4 0,0-3-618 16,3-2-123-16</inkml:trace>
  <inkml:trace contextRef="#ctx0" brushRef="#br0" timeOffset="32553.95">20213 3482 1440 0,'0'0'128'0,"0"0"-103"0,0 0-25 0,0 0 0 15,0 0 99-15,3-3 14 0,-3 3 3 0,3-2 1 16,3-6-29-16,0 2-5 0,-3-2-2 0,0 3 0 15,5-5-37-15,1 2-8 0,0 0-2 0,0 2 0 16,0-2-14-16,0-5-4 0,0 0 0 0,-3 0 0 16,0 2-1-16,0-2-1 0,0 5 0 0,-3-5 0 15,-6 0 8-15,3-3 2 0,-3 2 0 0,-3 4 0 0,-3-3-1 0,0 7 0 16,0-4 0-16,0 7 0 0,-6 3 8 0,0 0 1 16,1 0 1-16,-4 5 0 0,-3 3 3 0,3 0 0 15,0 6 0-15,-3 4 0 0,0-5-15 0,7 6-2 16,-4-1-1-16,0 4 0 0,3-4-18 15,3 3 8-15,3-2-8 0,3-6 0 0,3 5 0 0,3-2 0 16,3 3 0-16,3-1 0 0,0-4 0 0,3-1 0 16,0 0 0-16,0 0 0 0,3-7 0 15,3 2 0-15,-3-8 0 0,2 0 0 16,7 0-31-16,-3-6 0 0,-3 1 0 0,0-3 0 16,3 0-19-16,-3-3-4 0,0 1-1 0,-1-1 0 0,1 3 27 0,-3-7 6 15,0 1 1-15,-6-2 0 16,-3 3-4-16,0 0-1 0,-3 0 0 0,0-6 0 15,-3-2-21-15,-3 5-4 0,3 0-1 0,-6-2 0 16,0 5-66-16,0-9-14 0,6 12-2 0,3-3-435 16,-3 5-87-16</inkml:trace>
  <inkml:trace contextRef="#ctx0" brushRef="#br0" timeOffset="32878.07">20847 2559 1670 0,'0'-3'148'15,"0"-8"-118"-15,0 3-30 0,0 0 0 16,3 3 145-16,0 5 23 0,-3 0 5 0,0 0 1 16,0 0-81-16,0 0-16 0,-12 0-3 0,3 8-1 15,0 3-25-15,-6 10-4 0,-3-3-2 0,0 9 0 0,-3-1-9 0,4 6-1 16,-4 8-1-16,0-1 0 0,0 6 9 0,0 8 3 15,0-8 0-15,1 8 0 0,-1-5-31 0,-3 2-12 16,3 8 8-16,0-10-8 0,0 2 0 0,7-2 0 16,-1-3 0-16,3 0 0 0,0-8 0 0,3 2 0 15,3-7 0-15,3 3 0 0,0-9 0 0,6-2 0 16,0-3-12-16,3-5 12 16,3-3-37-16,3-2 0 0,0-6 0 0,3 3 0 15,-1-8-75-15,1-5-16 0,0-1-2 0,3-2-630 16,0 1-127-16</inkml:trace>
  <inkml:trace contextRef="#ctx0" brushRef="#br0" timeOffset="33741.05">20856 3442 403 0,'-3'3'36'0,"3"2"-36"15,0-5 0-15,0 0 0 0,0 0 232 0,0 0 39 16,0 0 8-16,0 0 1 0,0 0-164 0,9 0-34 15,-9 0-6-15,9 0-2 0,-1 3-18 0,4-3-3 0,0 0-1 0,-3-3 0 16,-9 3-20-16,9 0-5 0,0 0-1 0,0-5 0 16,-3 2-10-16,3-2-1 0,0 0-1 0,-3-1 0 15,0-2-4-15,3 3-1 0,-3-3 0 0,0 0 0 16,-3 3 7-16,2-8 2 0,-2 0 0 0,0 2 0 16,0-2 15-16,0-1 3 0,-3 7 1 0,-3-12 0 15,0 6-9-15,0-3-1 0,-2 3-1 16,-1-1 0-16,-6 4-14 0,0 2-4 0,-3-3 0 0,0 3 0 15,0 8-8-15,-3-5 0 0,0 5 0 16,1 5 8-16,-1 1 36 0,3 2 6 0,-3-3 2 0,0 8 0 16,0 0-32-16,3 6-7 0,-3 2-1 0,7 0 0 15,-1 3 11-15,0-3 1 0,6 3 1 0,0-3 0 16,3 0-17-16,0-2-8 0,3-1 8 0,3-4-8 16,6-1 0-16,0 0 0 0,0 0 8 0,0-7-8 15,5-4 8-15,4 1 0 0,3 0 0 0,-3-3 0 16,-3-3-8-16,0-2 0 0,6-1 0 0,-4-2 8 15,4 3-8-15,0-8 8 0,0 2-8 0,-3-2 8 16,-3 2-8-16,3-2 0 0,-4 0 0 0,-2 2 0 0,-3-2 0 16,0 3 0-16,0-1 0 0,0 6 0 0,-6-6 0 15,3 9 0-15,-6 2 0 0,0 0 0 0,0 0 0 16,0 0 0-16,-3 2 0 0,-3 9 0 0,0 2 0 16,0 0 0-16,0 0 0 0,0 1 0 0,0 4 0 15,0-2 0-15,3 0 0 0,0-3 0 0,3 0 0 16,-3 1 0-16,6-1 0 0,-3-5 0 0,6 0 0 0,-3-3 0 15,-3-5 0-15,9 5-11 16,0-2-33-16,0-3-8 0,3-3 0 0,0-2-1 16,0-3-14-16,3 0-2 0,0-2-1 0,-1-4 0 15,4 1-124-15,3 0-25 0,0-8-5 0,0 2 0 16,-3-7 60-16,0-1 13 0,2-2 3 0,1 0 0 16,6-8 24-16,0 3 4 0,0-11 2 0</inkml:trace>
  <inkml:trace contextRef="#ctx0" brushRef="#br0" timeOffset="34291.07">21588 2715 230 0,'27'-53'10'0,"-15"26"2"0,2-4-12 0,1-4 0 0,0 3 0 0,0-2 0 15,-3 2 392-15,0 6 75 0,-3 2 15 0,-3 8 3 16,-3 3-275-16,-3 2-55 0,0 6-11 0,0 5-3 16,-9-3-52-16,0 6-10 0,-3 2-3 0,0 6 0 15,-3 2-44-15,0 8-10 0,0 0-2 0,-2 9 0 16,-1-1 8-16,3 8 2 0,-3-6 0 0,3 12 0 16,-3 2-13-16,0 5-2 0,-2 8-1 0,-1 3 0 0,0-3-14 15,0 6 0-15,-3-3 0 0,3-3 0 0,1 0 0 16,-1-5 0-16,6-5 0 0,0 2 0 15,3-5-40-15,6-11 0 0,3 1-1 16,0-6 0-16,6-3-19 0,-3-5-3 0,6-2-1 0,-3-1 0 16,3-4-18-16,-3-9-4 0,-3-5-1 0,0 0 0 15,0 0 43-15,0 0 9 0,3-5 2 0,-3-6 0 0,3 3 21 0,-3-5 4 16,-3-6 8-16,0 3-13 0,-3-2 13 0,0-6 0 16,-3-2 0-16,0 5 0 0,3-11 13 0,0 5-4 15,-3-4-1-15,0 4 0 0,4 1 8 0,-4 2 0 16,-3 3 1-16,3 2 0 0,0 3 55 0,0 3 10 15,0 0 2-15,0 8 1 0,0-6-9 0,0 8-1 16,3-5-1-16,0 6 0 0,-3 2-29 0,9 0-5 0,0 0-2 0,0 0 0 16,0 5-28-16,0 0-10 0,6 3 0 0,3-2 9 15,3 1-9-15,6 4 0 0,3-8 0 16,3 2 0-16,-4 0 0 0,7-5 0 0,6 0 0 16,0 3 0-16,-3-3 0 0,5 0 0 0,-5-3 9 0,0 3-9 15,-3 0-12-15,2-5-6 0,1 5-2 0,0-5 0 31,0 2-16-31,-4-2-4 0,-2 5-1 0,0 0 0 16,0-6-4-16,-6 12-1 0,-3-6 0 0,-4 5 0 16,-2-5 46-16,-15 16 0 15,-8 21 0-15,-4-5 0 16,3-6 33-16,0 1 10 0,3-9 1 0,3 3 1 16,-3 0-26-16,3 3-6 0,3-10-1 0,0 1 0 15,0-1-12-15,3 1 0 0,3-7 0 0,3 3 0 0,0-3 0 16,0-3 0-16,6-2 0 0,0 2 0 15,3-5-88-15,0-5-21 0,0 2-4 0,3-2-650 16,-6-6-129-16</inkml:trace>
  <inkml:trace contextRef="#ctx0" brushRef="#br0" timeOffset="34440.64">21889 2942 2217 0,'0'0'48'0,"0"0"11"0,-6 0 1 0,0 5 4 0,0-5-52 0,0 6-12 15,0-4 0-15,3 4 0 0,0 2 11 0,0 0-1 16,3 2 0-16,3-5 0 0,0 6-10 0,3 0 0 16,0 2-10-16,3-5-988 0</inkml:trace>
  <inkml:trace contextRef="#ctx0" brushRef="#br0" timeOffset="35276.58">22037 3400 2163 0,'0'0'96'0,"0"0"20"0,0 0-93 0,0 0-23 0,0 0 0 0,0 0 0 15,3-8 61-15,0 0 8 0,0-3 2 0,0 4 0 16,6-7-31-16,0 1-7 0,3 0-1 0,-3 0 0 16,3-3-13-16,0 0-3 0,0 3-1 0,3-1 0 15,-4-4 0-15,1 5 0 0,-3-6 0 0,0 3 0 0,0 3 0 0,-6 2 0 16,-3-2 0-16,0 5 0 15,-3 3 15-15,-6-3 3 0,-3 8 1 0,-6-5 0 16,4 10 12-16,-4-5 2 0,-3 8 1 0,-3-3 0 16,6 3-9-16,0 5-3 0,-2 1 0 0,2 4 0 15,0-5-13-15,3 6-4 0,-3-1 0 0,6 4 0 0,-3-1-12 0,3 3-8 16,3-3 8-16,0 0-8 0,4 3 0 0,5-6 0 16,0 3 0-16,0-2 0 0,3-6 0 0,2 0 0 15,1 1 0-15,3-1 0 0,3-8 0 0,-3 3 0 16,6-3 0-16,-3 3-12 15,3-8-11-15,3-5-2 0,0 2-1 0,-1-2 0 16,4 0-9-16,0-3-1 0,-3-3-1 0,3 1 0 0,-3-4 12 0,-3 1 2 0,-4 0 1 0,1-3 0 16,-3-2 5-16,0 2 1 0,-3-5 0 15,0 2 0-15,-3 1 16 0,0-6 16 0,0 8-4 0,-3-5 0 16,0 5-12-16,-3 0-16 0,0 5 3 0,0 3 1 16,-6-5 41-16,0 8 9 0,-3 2 2 15,0 3 0-15,-2 0-16 0,2 3-2 0,-3 5-1 16,3-3 0-16,0 6-9 0,3-3-3 15,0-3 0-15,0 8 0 0,3 0-9 0,6-5-12 0,-3 3 2 16,3 2 1-16,9 0 9 0,-3 1 0 0,6-6 0 16,3-3 0-16,3-3 0 0,0 4 0 0,0-6 0 0,5 0 0 15,-2-6 0-15,3 4-8 0,3-3 0 0,-3-3 0 16,2 2-12-16,-5-4-3 0,0 2 0 0,0 0 0 16,-3 0-17-16,-3 3-3 15,-3-3-1-15,2 2 0 0,-5-2 36 0,0 6 8 0,0-1 0 0,-9 3 0 16,0 0 0-16,0 0 0 0,0 0 0 0,3 8 0 15,-6 3 8-15,0-3 3 0,0 5 1 0,0 0 0 16,-3 0 32-16,0 1 6 0,0-1 2 0,0-5 0 0,3 5-32 16,-2-2-7-16,5 2-1 0,-3-5 0 0,3 0-12 15,0-8 0-15,0 0 0 0,0 0 0 0,3 5 0 0,5 0 0 16,-2-5 0-16,3 0 0 0,3 0 0 0,-3-5 0 16,3 0 0-16,0-3 0 0,0 0-15 0,3-3 4 15,3 1 1-15,-3-4 0 0,2 4-8 0,-2 2-2 16,6-5 0-16,-3-1 0 15,0 9-8-15,-6-3-3 0,0 3 0 0,-3-3 0 0,-1 8 31 0,-5 0 0 16,-3 0 0-16,0 0 0 0,0 0 17 0,0 8 10 16,-3 5 1-16,0 0 1 0,-5 1 3 0,-1 4 1 15,-3-5 0-15,0 6 0 0,0 2 0 0,3-8 0 16,0 6 0-16,0-6 0 0,0 3-33 0,3 0 0 16,3-3 0-16,3 0-12 0,0 0 12 0,3-5 8 15,3-2 0-15,0 2-8 16,3-3-72-16,0 0-22 0,0-2-4 0,3-3-784 15,3-3-157-15</inkml:trace>
  <inkml:trace contextRef="#ctx0" brushRef="#br0" timeOffset="36438.71">15230 4641 288 0,'0'0'25'0,"0"0"-25"16,-3 10 0-16,-3-4 0 0,3 2 316 0,3-8 59 15,-6 2 11-15,6-2 2 0,0 0-266 0,0 0-54 16,0 0-10-16,0 0-2 0,0 0-4 0,9 0-1 16,-3-2 0-16,6-6 0 0,0 2-16 0,0-7-3 15,3 3-1-15,-1-4 0 0,1 4-8 0,0-3-2 16,-3 2 0-16,0-2 0 0,-3-1-13 0,0 1-8 15,0 0 8-15,-6 0-8 0,0 0 12 0,0-1-3 0,-3 1 0 0,-3 3 0 16,-3-4 3-16,3 6 1 0,-3-5 0 0,-3 5 0 16,-3 3 20-16,-3 0 4 0,0 2 1 0,-3 11 0 15,-2-5-8-15,-1 7-2 0,0 3 0 16,0 1 0-16,0 1 11 0,0 7 1 0,-2 1 1 16,2 1 0-16,-3 3-17 0,3-1-3 0,0 6-1 15,6-3 0-15,-2-3-10 0,2 4-2 0,3-4-8 16,6-5 12-16,3 0-12 0,3-2 0 0,6-3 0 15,3-6 0-15,3 1 0 0,0-3 0 0,5-3 0 0,1-10 0 16,3 2 0-16,0-2 0 0,6-8 0 0,2-6 0 16,4 1 0-16,3-3 0 0,0-6 0 0,-1-7 0 15,4 5 0-15,3-3 0 0,-4-5 0 0,-2 0 0 16,0 0 0-16,-3 0 0 0,-4 0 0 0,4-11 0 16,0 3 0-16,0 0 0 0,-1-8 0 0,-2 8 0 15,-3-5-11-15,0 5 11 0,-4 0-10 0,1 5 10 0,-3 3-9 16,0 8 9-16,-6 3-8 0,-3 4 8 0,-3 9 0 0,-3 0 0 15,-3 2 0-15,-6 6 8 0,-3 2 25 16,-3 6 6-16,-3 8 1 0,-3-3 0 0,0 7-20 16,-3 7-3-16,-6-1-1 0,1 5 0 0,2 3-2 0,-3 6-1 15,0-1 0-15,3 3 0 0,0 6-13 0,1-1 8 16,-1-2-8-16,3-1 0 0,0 6 0 0,-3-5 0 16,3-6 0-16,1 6 0 0,-1 0 0 0,3 2 0 15,3-2 0-15,0-9 0 0,3 4 0 0,3-3 0 16,3-6 0-16,6-2 0 0,-3-3 0 0,9-8 0 15,0 1 0-15,0-9 0 16,6 0-69-16,3-5-14 0,-1-5-2 0,4 0-1 16,0-6-158-16,3-2-32 0,21-16-7 0,-10-3-653 0</inkml:trace>
  <inkml:trace contextRef="#ctx0" brushRef="#br0" timeOffset="36918.75">15819 4588 2138 0,'-9'5'95'0,"9"0"19"0,-3 3-91 0,3 3-23 0,0-3 0 0,-3 5 0 15,0 0 82-15,3-7 12 0,-3 2 2 0,6 0 1 16,-3-8-57-16,0 0-11 0,0 0-2 0,0 0-1 0,6-3 10 16,3 0 1-16,3 1 1 0,0-6 0 0,0 2-30 0,3-7-8 15,-3 3 0-15,0-4 0 0,0 4 8 0,-3-3 0 16,0-1 0-16,-1 4 0 0,-5-4-8 0,0 1 0 16,-3 0 0-16,0 0 0 0,-3 0 0 0,-3 2 8 15,-2-5-8-15,-1 6 8 0,0 2 0 16,-3 2 0-16,-6 1 0 0,6 5 0 0,-3 0-8 0,0 5 0 15,0 1-8-15,-3 7 8 0,1-5 8 16,-1 8 6-16,0 0 2 0,3 2 0 0,3 3-16 0,0-2 9 16,3 2-9-16,3 3 8 0,0 2-8 0,3-7 0 15,3 2 0-15,3-3 0 0,6 1 0 0,0-3 0 16,0-6 0-16,9 1 0 0,3 0 0 0,-3-11-12 16,0 2 4-16,2-2 8 15,4-2-30-15,3 2 2 0,-3-6 0 0,3 4 0 16,-7-4-36-16,1 1-6 0,-3 0-2 15,0 2 0-15,-3-8 30 0,-3 9 6 0,0-6 0 0,-3 5 1 16,3 1 26-16,-6 2 9 0,-6 0 0 0,0 0-9 0,2 8 25 16,1-1 4-16,-3 4 2 0,0-6 0 0,0 6 26 0,-3 0 6 15,-2-4 1-15,2 4 0 0,-3-3-8 0,3 3-2 0,0-4 0 16,0-4 0-16,3-3-15 0,0 0-3 0,0 0-1 16,0 0 0-16,0 0 0 0,6-3 0 0,3-4 0 15,2 1 0-15,-2-7-26 0,6 0-17 0,-3-3 2 16,3 0 1-16,3-5-3 0,3 2-1 0,0-7 0 0,-1 2 0 15,1 3-130 1,0-6-25-16,0 1-6 0</inkml:trace>
  <inkml:trace contextRef="#ctx0" brushRef="#br0" timeOffset="37696.05">17317 4122 946 0,'0'0'42'0,"0"0"9"0,0 0-41 0,0 0-10 0,0 0 0 0,0 0 0 16,0 0-40-16,0 0-9 0,0 0-3 0,0 0 0 15,0 0 144-15,0 0 29 0,0 0 6 0,0 0 1 16,0 0 25-16,0 0 6 0,0 0 1 0,0 0 0 16,0 0-93-16,0-8-19 0,0 8-3 0,0-5-1 0,-6-3-13 0,3 3-3 15,0 2-1-15,-3 0 0 0,-3 3 3 16,-3-7 1-16,0 4 0 0,0 0 0 16,0 3 9-16,-3 0 1 0,-3 0 1 0,3 0 0 0,-2 6-6 15,-4 1 0-15,-3-4-1 0,-3 8 0 0,0-1-16 16,1 1-3-16,2-1-1 0,0 4 0 0,0-1-1 15,0 0 0-15,4 0 0 0,-1-2 0 0,-3 2-14 16,3-2 11-16,6 2-11 0,3 0 10 0,-3-2-10 0,6 2 0 16,3-5 0-16,6 3 0 0,3 2 0 0,0-5 0 15,6 2 0-15,-3-2 0 0,9 0 0 0,-3-3-14 16,0 1 5-16,3 2 1 16,-3-3-37-16,3-2-7 0,-6 2-2 0,3 0 0 15,-4-2-24-15,-2 0-5 0,0 2-1 0,-6-5 0 16,3 5 17-16,-3 0 3 0,-3 3 1 0,0-2 0 0,-6 2 51 0,1 2 12 15,-4-5 0-15,-3 3 0 0,-3 0 25 0,0 3 8 0,-6-3 2 16,-3 2 0-16,1-2 11 0,-1 6 2 0,0-6 1 16,3 5 0-16,-3 0 5 0,4 0 1 0,-4 0 0 15,3-2 0-15,0 2-7 0,6 0-2 0,-2 1 0 0,5-1 0 16,0 0-19-16,6 0-4 0,-3 1-1 0,6-1 0 16,3-3-14-16,-3 4-8 0,6-4 8 15,0 1-8-15,6 2 9 0,-3 0-9 0,6-5 12 0,-3 3-12 16,6-3 0-16,0-3 0 0,6 3 0 15,-4-3 0-15,7 1 10 0,6 1-10 0,-3-7 8 0,3 0-8 16,-4 0 0-16,1 0-14 0,3 0 2 0,0 0 0 16,0-5-63-16,-1 3-12 15,1-4-2-15,-3-4-615 0,-3-1-124 0</inkml:trace>
  <inkml:trace contextRef="#ctx0" brushRef="#br0" timeOffset="37892.51">17221 4506 2120 0,'0'0'47'0,"0"0"9"0,0 0 3 0,-6 8 0 0,0-3-47 0,3 3-12 16,-6 5 0-16,-2 0 0 0,-4 1 83 0,3-4 14 16,-3 6 3-16,3 3 1 0,-6 2-72 0,3-3-14 15,3 4-3-15,0-4-1 0,1 1-11 0,-1-4 12 16,6 1-12-16,0-2 12 0,3-4-12 0,3-2 0 16,0 0 0-16,6-3 0 0,3 3 0 0,-3-8-11 15,2 0 3-15,7 0 0 16,6-8-203-16,-3 0-40 0,9-7-8 0,-3-7-1 0</inkml:trace>
  <inkml:trace contextRef="#ctx0" brushRef="#br0" timeOffset="38027.15">17450 4292 2044 0,'-8'-3'91'0,"8"3"18"0,0 0-87 0,0 0-22 0,-6 0 0 0,-3 0 0 15,3 3 26-15,0-1 1 0,0 1 0 0,-3-1 0 16,6 4-19-16,-3-1-8 0,6 3 0 0,-3-3-631 15,-3 3-132-15</inkml:trace>
  <inkml:trace contextRef="#ctx0" brushRef="#br0" timeOffset="38455.54">17459 4569 2023 0,'0'0'89'0,"0"0"19"0,0 0-86 0,0 0-22 15,-3-2 0-15,3 2 0 0,-6 0 56 0,1 2 8 16,-1 6 0-16,-3 3 1 0,0-1 3 0,-3 4 1 16,3 2 0-16,-3-1 0 0,0 7-32 0,3-9-6 15,0 5-2-15,0-2 0 0,3-3-14 0,0 3-3 16,3-5-1-16,0 0 0 0,6-1 5 0,3-2 2 15,-6-8 0-15,9 5 0 0,0-2-29 0,0-3-5 16,3-3-2-16,3-2 0 16,3 0-9-16,-3-3-1 0,0-3-1 0,2 3 0 15,1-5-23-15,0 0-5 0,0 0-1 0,3-6 0 0,-6 6 27 0,3 0 6 0,-1-1 1 16,1 1 0-16,-3 3 4 0,0 2 0 0,0 2 1 0,0 4 0 16,-6-4 19-16,0 6 0 0,-9 0 0 0,3 6 0 15,3-1 29-15,-6 3 3 0,-3 0 1 16,0 2 0-16,0 4 13 0,0-4 2 0,-3 3 1 15,0 3 0-15,6-8-32 0,0 3-6 0,3-3-2 0,-3-8 0 16,6 5-9-16,6 3 0 0,0-8 0 0,2 3 0 16,4-6-32-16,0 3-9 0,0-8-2 15,3 3 0-15,-3-3-168 0,3-5-33 0</inkml:trace>
  <inkml:trace contextRef="#ctx0" brushRef="#br0" timeOffset="39002.43">18290 4265 2059 0,'0'0'45'0,"3"-5"10"0,3 0 1 0,-3-1 2 0,-3 6-46 0,6-8-12 16,0 0 0-16,0 0 0 0,3 3 52 0,-3-3 9 15,-1-2 2-15,7 2 0 0,0-3-30 0,3 3-5 16,-3-2-2-16,3-1 0 0,6-5-11 0,0 0-3 16,2 3 0-16,-2-6 0 0,-3 6 4 0,3-8 0 15,-3 3 0-15,3 4 0 0,-1-7-16 0,-2 3 0 16,-3-1 8-16,0 1-8 0,-3-1 9 0,0 3-1 15,-3-8 0-15,-3 3 0 0,0 0-8 0,0-3 8 16,-6 3-8-16,0-3 8 0,-3 3 0 0,-3 8 0 16,-3 0 0-16,0 2 0 0,-9 8 29 0,0-2 6 15,-3 5 1-15,-5 5 0 0,-7 9-10 0,-3 4-2 0,-6 6 0 16,4 5 0-16,-7 3 20 0,-3 5 3 0,-5 5 1 0,-1 3 0 16,1 8-39-16,-1 3-7 0,7 5-2 0,2 2 0 15,3 1 20-15,4-1 3 0,2 1 1 0,0 2 0 16,3 0-21-16,7-3-11 0,2-2 12 0,6-3-12 15,3-2 8-15,3-1-8 0,-3-2 0 0,3 0 0 16,9-5 0-16,-6 0-9 0,0-3-1 0,1-6 0 16,5-2-23-16,-3-2-5 15,0-1-1-15,-3-7 0 0,-3-4 13 0,3 4 2 0,0-6 1 0,-3-3 0 16,-6 1 23-16,3-6 0 0,0 0 0 0,1-2 0 16,-4-6 0-16,0 1 0 0,6-6 0 0,0 0 0 15,0-8-18-15,3-3 1 0,0-2 0 0,0 0 0 0,3-1 27 16,3 1 6-16,-3-5 0 0,3-1 1 0,3 1-17 15,0 2 0-15,0-5 0 0,0 5 0 0,0 0 10 16,6 0-2-16,-6 0 0 0,3 3 0 0,0 0 4 0,3-1 0 16,3-4 0-16,3 5 0 0,-3 2-4 0,6-2-8 15,6 0 12-15,0-1-4 0,-3-1-8 0,8 1 0 16,4 1 0-16,6-3 0 0,2 0-8 0,1 3 8 16,0 0 0-16,-6 0 0 15,-1-1-74-15,-2 1-10 0,0 0-3 0,0 2-759 16,-7 1-152-16</inkml:trace>
  <inkml:trace contextRef="#ctx0" brushRef="#br0" timeOffset="39497.11">18287 4696 2304 0,'0'0'51'0,"0"0"10"0,0 0 3 0,0 0 0 0,0 0-52 0,0 0-12 0,0 0 0 0,0 0 0 16,3-8 44-16,0 3 5 0,3 0 2 0,-3-3 0 15,6 3-51-15,-3-6 0 0,6 0-14 0,-4 1 3 16,4 2 11-16,-3-5 0 0,3 2 0 0,0 1 0 16,0-4 0-16,-3 4-10 0,-3-1 10 0,0-2-10 15,0 0 10-15,-3-1 0 0,0 1 0 0,-3 0 0 16,-3 0 0-16,0 5 0 0,-3-5 0 0,0 5 0 16,-3 2 14-16,3 6-2 0,-6 0 0 0,0 0 0 0,-3 8 43 0,-3 3 8 15,1 2 1-15,-4 0 1 16,-3 6-26-16,0 2-6 0,0 0-1 0,4 0 0 0,-1-2 0 15,6 5 0-15,6-6 0 0,0 3 0 0,3-5-32 0,6 0 0 16,0 0 0-16,6-3 0 0,3-2 0 0,0 2 0 16,9-10 0-16,-3 2 0 15,2 0-21-15,-2-5-8 16,3-8-2-16,0 6 0 0,0-6-1 0,0 0 0 0,-6-3 0 16,5-2 0-16,-2 0-33 0,3-3-7 0,0 0-2 0,-3 0 0 15,0 3 40-15,3 0 8 0,-3-1 2 0,-1 1 0 0,1 0 24 0,-3 2 0 16,-3 3 0-16,-3 3 0 0,0 0 16 0,-6 5 8 15,0 0 1-15,0 0 1 0,0 0 10 0,-9 10 3 16,0-4 0-16,0 4 0 0,3 4-15 0,0 1-4 16,-3-1 0-16,6-1 0 0,-2 0-10 0,2 3-2 15,3-5-8-15,0-1 12 0,0 3-12 0,3-2-8 16,2 0 8-16,4-9-13 16,-3 4-25-16,3-1-5 0,3-5-1 0,0-5 0 15,3-1-106-15,-3-2-22 0,3 0-4 0,-3-8-462 0,6 3-93 0</inkml:trace>
  <inkml:trace contextRef="#ctx0" brushRef="#br0" timeOffset="39796.75">19120 3926 1846 0,'12'-18'82'0,"-6"10"17"16,0-3-79-16,0 3-20 0,3-5 0 0,-3 3 0 16,-3-1 114-16,0 6 19 0,0-8 4 0,-3 5 1 15,3 2-27-15,-3 6-6 0,3-5-1 0,-3 5 0 16,0 0-64-16,0 0-12 0,-6 5-4 0,-3 9 0 15,-3-1 20-15,-6 8 3 0,-6 3 1 0,1 2 0 16,-1 9-27-16,-6 4-5 0,-6 4 0 0,4 4-1 0,-1 4-7 0,0 1-8 16,0 1 11-16,4 0-11 0,-4-5 8 0,3 2-8 15,6 0 0-15,0-5 0 0,4-2 0 0,5-6 0 16,6 2 0-16,3-7 0 0,3-3 0 0,3-5 0 16,3-3-10-16,3-2 10 15,3-6-68-15,3-5-7 0,0 0-1 0,2-5 0 16,1-3-44-16,0-6-8 0,3-2-3 0,0-2 0 15,0-6-57-15,0-3-11 0,5-2-2 0,1-3-1 16,6-2 65-16,-3-1 13 0,3-4 2 0,-4-9-452 0</inkml:trace>
  <inkml:trace contextRef="#ctx0" brushRef="#br0" timeOffset="40010.43">19498 3868 2055 0,'0'0'91'0,"0"-5"19"0,0 5-88 0,0 0-22 15,-3 0 0-15,-6 0 0 0,1 5 127 0,-4 1 21 0,-3 1 4 0,0 7 0 16,-3 4-61-16,0-2-13 0,-3 3-2 15,0 4-1-15,4 7-27 0,-1-1-4 0,-3 5-2 0,-3 3 0 16,0 3 0-16,0 2 0 0,-2 0 0 0,-1 1 0 16,-3-1-34-16,6-2-8 0,0 2 0 0,4-2 0 15,-1-3 0-15,0 0 0 0,3-3-8 0,6 1 8 16,0-6 0-16,6-3 0 0,3-2 0 0,6-3 0 16,0-5 0-16,3-3 0 0,0-2 0 0,0-1 0 15,0-4-84-15,3-1-15 0,3-5-3 0,3-5-774 16,-3-1-156-16</inkml:trace>
  <inkml:trace contextRef="#ctx0" brushRef="#br0" timeOffset="40747.11">19507 4395 345 0,'0'0'31'0,"6"0"-31"0,0 2 0 0,3-4 0 16,-3 2 149-16,-3 0 24 0,3-3 5 0,0 3 1 0,-6 0-15 0,6-3-4 16,-6 3 0-16,6 0 0 0,-6 0-67 0,0 0-13 15,6-2-4-15,-6 2 0 0,0 0-9 0,0 0-3 16,0 0 0-16,0 0 0 0,0 0-4 0,-3-3 0 16,-6 1-1-16,0 2 0 0,0-3-2 0,0 3 0 15,-3 3 0-15,0-3 0 0,-3 5-29 0,1-3-5 16,2 1-2-16,0 2 0 0,-3 1 18 0,0-1 3 15,0 3 1-15,0-3 0 0,3 3-35 0,0 0-8 16,3 0 0-16,1 3 0 0,5-3 0 0,-3 2 0 16,6 1 0-16,-3-1 0 0,3 1 0 0,3-1 0 15,3 1 0-15,-1 2 0 0,1-7 0 0,6 4 0 16,3 1 0-16,3-9 0 16,0 4-24-16,-3-1-6 0,-3 3-2 0,0-3 0 15,-3 3 0-15,0-3 0 0,-1 3 0 0,1 3 0 16,-9-6-8-16,0 3-1 0,0-3-1 0,0 3 0 0,-6-2 27 0,-3 2 6 15,1 2 1-15,-4-2 0 0,-3 0 8 0,-3-3 0 0,-3 3 0 0,-3-2 0 16,3-1 0-16,4-2 11 0,-1 2-3 0,0-5 0 16,0 0 26-16,0 0 5 0,0 0 1 0,3 0 0 15,-2-5-24-15,2 2-5 0,-3-2-1 0,3-1 0 16,0 1-10-16,6 2 0 0,3-5 0 0,3 3 0 16,0-5 0-16,6 2-11 0,6-3 3 0,3 0-733 15,0 1-147-15</inkml:trace>
  <inkml:trace contextRef="#ctx0" brushRef="#br0" timeOffset="41329.36">20082 4178 2181 0,'0'0'48'0,"0"0"9"0,0 0 3 0,0 0 2 0,0 0-50 0,9-8-12 15,-3 0 0-15,3 0 0 0,2 3 0 0,4-3 9 16,-3 2-9-16,6-7 8 0,0 5 12 0,0-5 3 16,3 2 0-16,2-2 0 0,1 0-14 0,6 0-9 15,-3 0 12-15,0-1-12 0,-1-4 12 0,-2 5-12 16,3-1 12-16,-6 1-12 0,0-5 8 0,-3 4-8 16,-4 1 0-16,1 0 0 0,-6 0 13 0,0-6-4 0,-3 3-1 0,-3-2 0 15,0-3-8-15,-3 2 8 0,-3 1-8 16,0-4 8-16,-3 4 26 0,-3 5 5 0,-3 2 1 15,-3 8 0-15,-5-2-13 0,-1 5-3 0,-3 0 0 0,-6 5 0 16,-6 9 24-16,-2-1 5 0,-4 8 1 0,0 3 0 16,4 5-20-16,-4 0-4 0,0 5-1 15,-5 1 0-15,2 5-6 0,3 2-2 0,-2 5 0 16,5 1 0-16,0 2-13 0,10-2-8 0,2 2 8 0,6-5-8 16,3 0 11-16,3-5-3 0,-3-3 0 0,10 0 0 15,5-5-8-15,-3 0 0 0,3-1-12 0,3-10 12 16,3 3-10-16,3-3 10 0,2-2 0 0,1-6-9 15,3-8-2-15,3 3 0 0,3-5 0 0,0-3 0 16,3-3-23-16,0-7-5 0,-1-1-1 0,4 1 0 0,3 2 13 16,0-6 3-16,-3 1 0 0,-1 3 0 15,1-6-2-15,-3 5 0 0,-3 3 0 0,-3 0 0 0,-3 3 26 0,0-3 0 16,-6 8 0-16,-6 0 0 0,3 8 16 0,0-3 8 16,-3 3 1-16,-3 0 1 0,0 3-11 0,0-1-3 15,0 4 0-15,0-4 0 0,3 3-12 16,0-2 0-16,3 0 0 0,0-1 0 0,3-5 0 0,2 3 0 15,1 0 0-15,3-2 0 0,0-6 0 0,3-6 0 16,0 1 0-16,3 2 0 0,-3-7-16 0,3 2-7 16,5 0-1-16,4-5 0 15,-3-1-126-15,0-1-26 0,-3-1-4 0,2 2-504 16,-2-7-100-16</inkml:trace>
  <inkml:trace contextRef="#ctx0" brushRef="#br0" timeOffset="41580.58">20885 3802 2444 0,'-3'0'54'0,"3"-5"11"0,-6-1 3 0,6 4 0 0,-5 2-55 0,-1-3-13 0,0 3 0 0,-3 3 0 16,0-1 80-16,-3 9 12 0,-3-3 4 0,0 3 0 15,0 4-33-15,-3 4-7 0,0 2 0 0,1 3-1 16,-1 2-27-16,0 4-6 0,0-1-1 0,0 5 0 16,-3 6-7-16,1-1-2 0,-4 6 0 0,3 0 0 15,0 0-12-15,0-5 0 0,-3 5 0 0,7-5 0 16,-1-1 0-16,0-2 0 0,3 0 0 0,6-2 0 15,3-6 0-15,0 3 0 0,3-11 0 0,3 3 0 16,3-6-23-16,3 3-7 16,3-13-2-16,3 0 0 0,0 0-86 0,3-8-18 15,3 0-3-15,-1-8-1 0,4 0-84 0,-3 0-16 16</inkml:trace>
  <inkml:trace contextRef="#ctx0" brushRef="#br0" timeOffset="42332.51">20814 4501 1440 0,'0'0'128'0,"0"0"-103"15,3 0-25-15,0 0 0 0,-3 0 84 0,0 0 11 16,0 0 2-16,0 0 1 0,0 0-20 0,-3 5-4 16,3-2-1-16,0 2 0 0,6-5-29 0,-3 0-7 15,-3 0-1-15,6-5 0 0,9-1 33 16,-6 4-35-16,0-6 0 0,5 0-17 0,-2 0-3 15,0 0-1-15,0 0 0 0,0-3-13 0,0 3 8 16,-3 0-8-16,0 3 0 0,-3-8 8 0,0 5-8 16,0-3 0-16,-6 1 0 0,0-1 11 0,-6 1-11 15,3 2 12-15,-6-6-12 0,0 1 15 0,0 3-4 16,-6 2-1-16,0 5 0 0,0-2 21 0,-3 5 4 16,1 2 1-16,-4 4 0 0,-3 2 7 0,0 2 1 15,3 3 1-15,0 1 0 0,4 2-11 0,-1-1-2 16,3 4-1-16,0 2 0 0,6 0-22 0,3 0-9 15,-3 3 8-15,9-3-8 0,-3-2 0 0,6-1 0 0,0 1 0 0,3-3 0 16,0-3 0-16,6-2 0 0,0-3 0 16,3-3 0-16,0-2 8 0,3-3-8 0,5 0 8 0,-2-3-8 15,-6-2 8-15,6-3-8 0,-3 0 8 0,0 2-8 16,5-7 0-16,-2 0-14 0,-3 2 2 0,-3-2 0 16,-3 5 12-16,0-5 0 0,-3 0 0 15,-3 2 0-15,0 9 0 0,0-6 12 0,-6 8-3 0,0 0 0 16,0 0-9-16,0 0-12 0,-6 0 2 0,0 8 1 15,0-6 9-15,0 9 0 0,0-3 0 0,0 2 0 16,0 4 0-16,3-1 0 0,0 0 0 0,6 0 0 16,0 0 0-16,0 1 0 0,3-6 0 0,0 2 0 15,0-2-92 1,6-3-16-16,0-2-3 0,-1-3-661 0,1 0-132 0</inkml:trace>
  <inkml:trace contextRef="#ctx0" brushRef="#br0" timeOffset="42815.21">21519 4360 1785 0,'-3'-2'159'0,"-3"2"-127"16,1 0-32-16,-4 0 0 0,3 0 122 0,0 0 18 16,-3 0 4-16,3 0 1 0,0 0-93 0,0 0-18 0,6 0-4 0,0 0-1 15,0 0-5-15,0 0 0 16,-3 0-1-16,3 0 0 0,0 0-2 0,0 0 0 0,-3-8 0 0,3 8 0 15,-6-3-7-15,3 0-2 0,0-2 0 0,-3 3 0 16,-3 2 14-16,-3-3 2 16,3 3 1-16,-6 0 0 0,1 3-13 0,-4-3-4 0,0 7 0 15,0-4 0-15,6 2 32 0,-6 3 7 0,-3 3 1 0,1-6 0 16,2 6-40-16,3-3-12 0,0 5 8 16,3-2-8-16,0-1 0 0,6 3 8 0,3 1-8 0,3-6 0 15,0 5 8-15,3-3-8 0,3 4 0 0,3-9 0 16,0 8 0-16,6-5 0 0,-3 0 0 0,3 0-9 15,-3 2 9-15,2-4 0 0,1 2-9 0,-3-6 9 16,0 6-36-16,-3-2-4 0,0-1 0 16,0 0 0-16,-3 3 20 0,0-3 3 0,-6-5 1 0,-3 8 0 15,3-2 16-15,-9-1 0 0,0 0 0 0,0 3 0 0,6-5 0 0,-6-1 0 16,-3 1 0-16,-6 2 0 0,1-5 0 0,-1 3 0 16,0-3 0-16,0 3 0 0,3-3 0 0,0 0 11 15,-3 0-3-15,3 0-8 0,1 0 14 0,2-3-4 16,0 0-1-16,0 3 0 0,3-5-9 0,0 2 0 15,3 1 0-15,3 2-11 0,3 0-7 0,0 0-2 16,0 0 0-16,6-3 0 16,0-5-221-16,3 3-45 0</inkml:trace>
  <inkml:trace contextRef="#ctx0" brushRef="#br0" timeOffset="43263.17">21737 4434 2070 0,'0'0'92'0,"0"0"18"0,0-2-88 0,0-1-22 15,0-5 0-15,0 3 0 0,6 0 44 0,-6-1 5 0,3 4 1 0,0-6 0 16,0 0-9-16,0 3-1 0,0-1-1 0,3 1 0 16,-4 0-4-16,1-1-1 0,-3 4 0 0,0-6 0 15,0 8-8-15,-3-3-2 0,-2 0 0 0,-1-2 0 16,0 5 17-16,-3-2 3 0,-6 2 1 0,-3 2 0 15,3 3-13-15,-3-2-4 0,0 2 0 0,3 1 0 16,-2 2 6-16,5-3 1 0,-3 3 0 0,3 0 0 16,3-3-15-16,0 6-4 0,3-3 0 0,0 0 0 15,0 2-16-15,6-5 0 0,0 3 8 0,3 0-8 16,0-2 0-16,6 2 0 0,0-1 0 0,3 1 0 0,0 0 0 16,6 0 0-16,0-2-13 0,2 2 5 15,1-1-37-15,0-1-7 0,-3 2-2 0,3-3 0 16,-3 3-8-16,-4 2-2 0,-5-7 0 0,0 2 0 15,-3 1 3-15,-3-1 0 0,-3-5 0 0,-3 8 0 0,-3-3 41 0,-3 3 9 16,0-3 2-16,1 1 0 0,-7 2 20 0,0-6 4 16,-3 4 1-16,0-1 0 0,0-5 22 0,0 3 5 15,3-1 1-15,1-2 0 0,-4 0-4 0,0 0 0 16,3 0 0-16,0-2 0 0,0-1-16 0,3 3-4 16,3-8-1-16,0 5 0 0,3 1-19 0,1 2 0 15,5 0 0-15,0 0 0 16,3-8-97-16,2 2-23 0,4 1-5 0</inkml:trace>
  <inkml:trace contextRef="#ctx0" brushRef="#br0" timeOffset="43597.24">21999 4522 2516 0,'0'0'112'0,"0"0"22"0,0 0-107 0,0 0-27 0,0-6 0 0,0 4 0 15,0-6 24-15,3 5 0 0,0 1 0 0,0-6 0 16,6 0 16-16,-4 2 4 0,1-4 0 0,6 2 0 16,0 3-36-16,3-6-8 0,-3 0 0 0,0 6 0 15,3-5 0-15,-3-1 0 0,-3 6 0 0,-3-9 0 0,-3 7 0 0,0-4 0 16,0 3 0-16,-3 3 0 0,-6-3 8 16,-3 5 0-16,0 0 0 0,-6 3 0 0,0 0 29 0,0 3 6 15,-3 2 1-15,3 3 0 0,-3 3-12 0,1 0-3 16,2 4 0-16,0 4 0 0,0-6 5 0,0 6 1 15,3 2 0-15,3-3 0 0,0 4-22 0,3-4-4 16,3 1-1-16,0 2 0 0,3 0-8 0,3-3 0 16,0 1 0-16,6-3 0 0,0 0 0 0,0-6-16 15,3 1 4-15,3-3 1 16,0-6-85-16,6 1-16 0,-1-3-4 0,1-5-752 16,3-1-151-16</inkml:trace>
  <inkml:trace contextRef="#ctx0" brushRef="#br0" timeOffset="43988.78">23162 3032 2253 0,'-8'-18'100'0,"8"18"20"0,0 0-96 0,0 0-24 0,0 0 0 0,0 0 0 16,0 0 0-16,0 0 0 0,0 0 8 0,0 8-8 16,8 2 53-16,1 3 9 0,-3 6 2 0,3 2 0 15,-3 6 0-15,3-1 0 0,0 8 0 0,-3 3 0 16,0 0-32-16,0 6-7 0,0 2-1 0,-6 0 0 16,0 5 13-16,-3-2 3 0,-3 2 0 0,-3 3 0 15,-3 2-32-15,-3 1-8 0,0 2 0 0,-5-2 0 0,-1 2 0 0,-3 0 0 16,-3 0 0-16,0 3 0 0,1-3 0 0,2-2 12 15,0 0-4-15,3-6 0 0,-3-3-8 0,-3-2 0 16,1 0 0-16,-4 0 0 0,-6-2 0 16,0-1 0-16,1-2 0 0,-4 5 0 0,0-6 8 15,1-2-8-15,2 3 8 0,0-5-8 16,4-4-37-16,2-2-12 16,0 0-3-16,-3 1-803 0,3-4-161 0</inkml:trace>
  <inkml:trace contextRef="#ctx0" brushRef="#br0" timeOffset="45707.78">2276 5948 403 0,'0'0'36'0,"3"0"-36"16,3 0 0-16,-6 0 0 0,3-3 177 0,-3 3 29 15,0 0 6-15,0 0 0 0,0 0-77 0,0 11-16 16,-3 2-3-16,-3 6-1 0,0-1-13 0,-3 3-2 16,0 6-1-16,-9-1 0 0,3 3-41 0,0 0-8 15,4 3-2-15,-7 0 0 0,3 2-17 0,-3 1-4 0,0 2-1 0,3 0 0 16,-3 2-11-16,1-2-3 0,2-2 0 0,0-3 0 15,3-3-12-15,0-3 0 0,3 1 0 0,0-12 0 16,0 4-13-16,3-3-6 0,6-3-1 16,-9-2 0-1,9-6-121-15,0-5-25 0,0 0-5 0,0 0-625 0</inkml:trace>
  <inkml:trace contextRef="#ctx0" brushRef="#br0" timeOffset="46156.67">2410 5800 1324 0,'0'-8'59'0,"0"8"12"0,0 0-57 0,0 0-14 15,-3-6 0-15,3 6 0 0,-6 0 105 0,0 0 19 16,0 0 3-16,-3 0 1 0,3 6-44 0,3 2-8 16,-3-3-1-16,0 6-1 0,-3 2-41 0,3 8-8 15,-3-3-1-15,-2 4-1 0,5 7 11 0,-3 0 2 16,0 0 1-16,-3 3 0 0,9-3-21 0,-9 3-4 15,6-6 0-15,3 3-1 0,-3-2-11 0,3-1 0 16,3-2 0-16,3-3 8 0,-3 0-8 0,6-5 0 16,0-5 9-16,9-1-9 0,-6-2 0 0,3-3 8 15,3-2-8-15,2-6 0 0,1-2 0 0,0-3-16 16,3-5 2-16,3 0 1 16,3-3-22-16,-1-3-4 0,1 1-1 0,0-3 0 15,6 0-30-15,-9-3-6 0,2 0-2 0,-2 0 0 16,6 0 19-16,-3 0 4 0,-6 3 1 0,-7 5 0 0,1 1 40 0,0 1 14 0,-6 6-9 0,0 0 9 15,-6 3 35-15,-3 5 12 0,0 0 2 16,0 8 1-16,-6 5 32 0,-3 3 6 0,-6 3 2 16,0 5 0-16,-5-3-19 0,-1 5-4 0,0 1-1 15,0 2 0-15,3 2-22 0,0-1-4 0,3 1 0 0,-2-2-1 16,-1 1-23-16,3-4-5 0,6 3-1 0,-6-2 0 16,9 2-10-16,-3-3 10 0,3-2-10 0,3 0 10 15,3-8-10-15,0 2 0 0,3-5-12 0,3 1 12 16,3-4-153-1,-3-2-23-15,9-5-5 0,-6-3-1 0</inkml:trace>
  <inkml:trace contextRef="#ctx0" brushRef="#br0" timeOffset="46333.18">2836 6374 1828 0,'-3'10'81'0,"-3"1"17"0,0 0-78 0,0 2-20 16,3 0 0-16,-12 0 0 0,9 3 64 0,-9-3 10 15,9 3 2-15,-3 0 0 0,-6-3-22 0,9 3-4 16,-3-3-1-16,3 1 0 0,0-4-35 0,1 1-14 16,2-1 11-16,3-2-11 0,0-8 0 0,0 0 0 15,0 0 0-15,0 0-683 16,8 0-130-16</inkml:trace>
  <inkml:trace contextRef="#ctx0" brushRef="#br0" timeOffset="46497.75">2978 6035 576 0,'0'0'51'0,"-6"3"-41"0,-2-3-10 0,-4 2 0 16,6 1 279-16,3-3 53 0,-3 3 12 0,6-3 1 16,0 0-345-16,0 0-80 0,0 0-10 0,0 0-2 15</inkml:trace>
  <inkml:trace contextRef="#ctx0" brushRef="#br0" timeOffset="46765.62">3449 5731 2052 0,'0'0'91'0,"0"8"18"0,-9-3-87 0,3 3-22 16,0 3 0-16,0 5 0 0,-3-3 56 0,-3 5 6 15,0 1 2-15,-6 5 0 0,3 2-12 0,1 3-1 16,-4 6-1-16,0-1 0 0,0 3-19 0,-3 3-4 16,0-1-1-16,0-2 0 0,-2 6-13 0,-1 2-2 15,-3-3-1-15,0 3 0 0,3 3-10 0,4-3 0 0,-1-3 9 16,6-5-9-16,0-5 0 0,9-6 8 16,0 1-8-16,3-6 0 0,6-5 0 0,3-3 0 0,6-5 0 15,-3-3 0 1,0-2-132-16,6-6-22 0,6-2-4 0,-1-8-838 0</inkml:trace>
  <inkml:trace contextRef="#ctx0" brushRef="#br0" timeOffset="47170.66">3693 5876 921 0,'0'0'82'0,"0"0"-66"0,0 0-16 0,0 0 0 15,-6 8 285-15,-3-2 54 0,3 4 10 0,-3 1 3 16,-3 2-205-16,-6 3-41 0,0 5-8 0,4 3-2 0,-7 2-46 15,3 3-10-15,6 1-1 0,-9 1-1 16,6 1-14-16,0 2-2 0,-6 3-1 0,4 1 0 0,-1 4-21 0,0 0 8 16,0-2-8-16,3 2 0 0,3-2 0 15,0-3 8-15,3-3-8 0,0-2 0 16,1-5-42-16,5-4-13 0,-6-1-2 0,6-7-1 16,-3 1-58-16,3-2-11 0,-3-7-2 15,0 1-1-15,0-8-4 0,3 3-1 16,-6-3 0-16,-3-3 0 0,3-2-11 0,-3-3-2 0,3 6-1 0,-6-12 0 15,1 4 97-15,-1-1 19 0,0-5 4 0,-3 0 1 0,0-5 105 16,3 3 22-16,3-6 4 0,-3 0 1 0,3-2-23 0,1 4-4 16,5 1-1-16,0 0 0 0,-3 5 51 0,3 0 9 15,0 3 3-15,3 3 0 0,0-1-21 0,0 3-4 16,3 0-1-16,0 8 0 0,0 0-39 0,6-3-8 16,0-2-2-16,3 2 0 0,0 3-48 0,3 0-16 15,-3 0 10-15,5 3-10 0,4 0 12 0,3-3-4 0,0-3 0 16,6 3 0-16,-6-3-8 0,-1 1 0 15,4 2 0-15,-3 0 0 16,0 2-60-16,0-2-15 0,3 0-2 0,-4 3-703 0,1 0-140 0</inkml:trace>
  <inkml:trace contextRef="#ctx0" brushRef="#br0" timeOffset="47545.96">3672 6411 2059 0,'0'0'91'15,"0"0"19"-15,0 0-88 0,0 0-22 0,0 0 0 0,0 0 0 16,0 0 60-16,6 0 8 0,3 3 2 0,-3-3 0 16,3-3-26-16,-3 3-4 0,3-3-2 0,0-2 0 0,-4 2-22 0,7-2-4 15,-3-3 0-15,3 3-1 16,-3-3-11-16,-3 3 0 0,3-3 0 0,0-3 0 0,-3 0 0 0,0 3 13 16,0-2-3-16,-3 2-1 0,3-3-9 0,-6 3 0 15,-6 1 0-15,6-4 0 0,0 3 8 0,-3 0-8 16,-3 0 8-16,0 3-8 0,0 0 25 0,-3 2 0 15,0 3 0-15,3 3 0 0,-12-1 15 0,6 6 2 16,-2 0 1-16,-1 8 0 0,-6-5-3 0,0 7-1 16,0 3 0-16,-3 0 0 0,9 1-15 0,-2 1-2 15,-1 1-1-15,6 3 0 0,3-4-21 0,3-1 9 16,0-4-9-16,12 3 0 0,-6-2 0 0,6-3 0 0,3-6 0 16,3-2 0-16,3 0 0 0,-4-3 0 15,10-2 0-15,-3-3 0 16,3-3-37-16,0-5-2 0,3 1 0 0,-3-1 0 15,-1-11-101-15,4 3-20 0,3-5-4 0,-3-5 0 16,0 2-103-16,-4-5-20 0,22-30-4 0,-15 14-1 0</inkml:trace>
  <inkml:trace contextRef="#ctx0" brushRef="#br0" timeOffset="47767.63">4330 5704 1922 0,'3'-13'85'0,"0"11"18"0,-3-9-83 0,0 11-20 0,0 0 0 0,0 0 0 16,0 0 128-16,0 0 20 0,0 0 5 0,-6 5 1 15,0 3-66-15,-6 5-14 0,0 1-2 0,-3 4-1 16,0 6-19-16,-6 2-3 0,4 4-1 0,-7 1 0 16,0 6-7-16,0 0-1 0,-3 3-1 0,1 2 0 0,-4 1-13 0,6 4-2 15,0-2-1-15,0 0 0 0,3 0-14 0,4-2-9 16,-4 2 12-16,3 0-12 0,6-6 8 16,3-2-8-16,3-2 0 0,6-11 0 0,0 2 0 0,6-7-11 15,3-1 2-15,0-5 0 16,3-5-104-16,0-3-21 0,6-2-4 0,-3-6-1110 15</inkml:trace>
  <inkml:trace contextRef="#ctx0" brushRef="#br0" timeOffset="48501.77">4282 6300 748 0,'0'0'67'0,"-3"-3"-54"0,3-2-13 0,0 0 0 0,0-1 204 0,0 1 37 16,0 5 8-16,0 0 2 0,0 0-143 0,0 0-28 16,0 0-5-16,0 0-2 0,0 0-24 0,0 0-5 15,0 0 0-15,6 8-1 0,-6 2 6 0,0 1 2 16,0 5 0-16,-3 0 0 0,0 2-7 0,-3 6 0 16,3-3-1-16,-3 0 0 0,3 1-18 0,-3-4-3 15,3-2-1-15,0 3 0 0,3-6-10 0,0 0-3 16,-6-2 0-16,6-3 0 0,0-8-8 0,0 0 0 15,0 0-12-15,9 2 12 0,3-2 0 0,-3-2 0 0,3-4 9 16,3-4-1-16,0-1-8 0,0-5 0 0,6 0 8 16,-7 0-8-16,1-2 0 0,6-1-16 15,-6 1 2-15,0 5 1 16,6-1-24-16,-12 4-5 0,3-3-1 0,0 5 0 0,-4 2 30 0,-8 6 13 0,0 0-12 0,0 8 12 16,0 0 0-16,-5 3 0 0,2 2 0 0,-3 3 0 15,0 5 16-15,-3-2 10 0,3 2 2 0,0-3 1 16,6 1-2-16,0-3-1 0,0 0 0 0,0-3 0 15,0-3-14-15,6 4-2 0,0-12-1 0,3 1 0 16,3-3 1-16,5 0 0 0,-8-3 0 0,6 1 0 16,3-9 2-16,-6 0 0 0,6 1 0 0,-6-1 0 15,6-2-12-15,-6-3 12 0,2 0-12 0,1 0 12 16,-3-2-12-16,0-1 0 0,0 4 0 0,3-1 0 16,-9 0-37-16,3 0-7 15,6 5 0-15,-6-2-1 0,-3 2-186 0,2-2-37 16</inkml:trace>
  <inkml:trace contextRef="#ctx0" brushRef="#br0" timeOffset="48984.77">4931 6339 1994 0,'-3'0'88'0,"3"0"19"0,0 0-86 0,0 0-21 16,0 0 0-16,0 0 0 0,0 0 36 0,0 0 2 15,0 0 1-15,0 0 0 0,0-5-1 0,6 0 0 16,0 0 0-16,3-3 0 0,-3 2-25 0,6-2-5 0,0-2 0 0,-6 2-8 16,9 0 8-16,-13-3-8 0,4 1 0 0,-3 2 0 15,0 0 9-15,-3 0-9 0,0 0 0 0,-3 0 9 16,0 3-9-16,-3-1 0 0,-2 1 9 0,-1 0-9 16,-6 5 0-16,0 0 8 0,3 0-8 0,-3 5 0 15,0 3 12-15,0 0-3 0,-6 5 0 0,1 1 0 16,2 4 26-16,0 1 5 0,0 2 0 0,3 0 1 15,3 0-24-15,3 0-5 0,3 0 0 0,0 1-1 16,6-1-11-16,3 0 0 0,3-3 9 0,6-2-9 16,0 0 0-16,6-5 0 0,3-6 0 0,0 0 8 15,3-2-26-15,2-3-5 0,-2-3-1 0,3-2 0 16,3 0-57-16,-7-3-12 0,-2-3-3 0,0 1 0 16,-3 2-27-16,0-3-5 0,-3 1-2 0,0 2 0 15,-6 2 74-15,-1 1 16 0,-2 2 2 0,-6 3 1 0,0 0 93 0,0 8 20 16,3 0 3-16,-3 3 1 0,-3 5 29 0,0-6 7 15,0 1 0-15,1 2 1 0,-4-2-29 0,3-1-7 16,3 1-1-16,0-3 0 0,0 0-50 0,0-8-10 16,0 0-3-16,6 2 0 0,2 1-17 0,1-6 8 15,3 1-8-15,-3-4 0 0,3-1-11 0,3-1-9 16,0-6-1-16,3 1-1 16,0-3-170-16,-1 0-33 0,1-2-7 0,-3 2-2 0</inkml:trace>
  <inkml:trace contextRef="#ctx0" brushRef="#br0" timeOffset="49240.09">5809 5731 2253 0,'0'0'100'0,"0"0"20"0,-6 0-96 0,0 0-24 0,-3 0 0 0,3 0 0 16,-3 5 72-16,0 0 10 0,-2 3 2 0,-1 3 0 15,0 2-15-15,-3 6-2 0,-3 2-1 0,3 3 0 16,0 2-13-16,-3 9-2 0,1-4-1 0,-1 9 0 15,0-3-20-15,0 3-4 0,-9 2-1 0,9 0 0 16,-3 1-15-16,1-1-10 0,5 0 12 0,-3 1-12 16,3-1 0-16,6-2 0 0,0-6-10 0,3-2 10 15,0-3-23-15,3-3 3 0,3-4 1 0,0-6 0 16,0-1-57 0,0-1-11-16,3-6-2 0,-3-3-1 0,0-5-123 0,0 0-25 0,0 0-5 0,6-8-698 15</inkml:trace>
  <inkml:trace contextRef="#ctx0" brushRef="#br0" timeOffset="49402.21">5354 6199 1209 0,'0'-2'108'0,"-6"-4"-87"16,0 1-21-16,3 2 0 0,-3-2 260 0,3 5 48 15,3-5 10-15,-3 2 2 0,3 3-152 0,0 0-29 16,-3 0-7-16,3 0 0 0,0 0-76 0,0 0-14 16,12-3-3-16,0 1-1 0,3-1-26 0,3 1-12 15,5-1 10-15,-8 3-10 0,6-3 0 0,0 3 0 16,-3 0 0-16,3 0 0 15,-4 0-106-15,-2 0-21 0,3 0-4 0</inkml:trace>
  <inkml:trace contextRef="#ctx0" brushRef="#br0" timeOffset="50291.84">6937 6122 1638 0,'0'0'72'0,"0"0"16"0,0 0-71 0,0 0-17 15,0 0 0-15,0 0 0 0,0 0 105 0,0 0 18 16,0 0 3-16,0 0 1 0,0 0-43 0,0 0-8 15,0 0-1-15,0 0-1 0,6 8-21 0,0-2-4 16,-3 4-1-16,3 1 0 0,3-1 4 0,0 4 1 16,-3-1 0-16,6 5 0 0,-3-2-19 0,6 3-4 0,-1-1-1 0,1 4 0 15,0-4 3-15,0 1 0 0,3-1 0 0,-3-2 0 16,-3 5-32-16,0-2 0 16,3-3 0-16,-1-3 0 0,-2 3 0 0,6-3 0 0,-3-3 0 15,0 1 0-15,-3 0 0 0,3-1 8 0,-3-2-8 16,-3 0 0-16,3 0 0 0,-7 0 0 0,1-3 0 15,-3 3 0-15,0 0-144 16,0 0-31-16,-3 3-6 0,-3-9-947 0</inkml:trace>
  <inkml:trace contextRef="#ctx0" brushRef="#br0" timeOffset="50552.99">6845 6580 1440 0,'-3'-8'128'0,"3"6"-103"0,-3-4-25 0,3 1 0 0,0-3 110 0,3 0 17 16,-3 0 3-16,6 0 1 0,-3 3-14 0,3-3-2 15,0-3-1-15,3 4 0 0,0-7-38 0,3 4-7 16,2-6-1-16,4 0-1 0,3 0-15 0,0 0-4 16,3 0 0-16,3-2 0 0,2 2-26 0,-2-3-6 15,0 1 0-15,-3 2-1 0,3-2-15 0,-1 2 0 16,1 0 0-16,-3 0 0 0,0 0 9 0,0 0-9 15,-4 3 8-15,-2-3-8 16,0 3-74-16,-3 0-20 0,0-1-4 0,-3 1-674 16,-3 0-136-16</inkml:trace>
  <inkml:trace contextRef="#ctx0" brushRef="#br0" timeOffset="50886.45">6925 5779 1382 0,'0'0'123'0,"0"0"-99"0,-6 0-24 0,6 0 0 0,-3 0 114 15,3 0 18-15,0 0 3 0,0 0 1 16,0 0-16-16,0 0-4 0,0 0 0 0,6 2 0 0,3 3-44 0,3-2-8 16,6 0-3-16,0-3 0 0,6-3-4 0,5 0-1 15,4 3 0-15,0 0 0 0,-3-7-41 0,2 4-15 16,1 0 9-16,0 1-9 0,-3-4 10 0,0 4-10 16,-1-1 12-16,-2 0-12 0,-3 1 10 0,-3 2-10 15,-3 0 8-15,-1 2-8 16,-2 1-101-16,-3 2-26 0,-3 1-5 0</inkml:trace>
  <inkml:trace contextRef="#ctx0" brushRef="#br0" timeOffset="51943.17">17215 13539 2688 0,'3'-56'-1076'0</inkml:trace>
  <inkml:trace contextRef="#ctx0" brushRef="#br0" timeOffset="53184.4">9444 5726 345 0,'11'-11'31'0,"-5"6"-31"0,0 2 0 0,3-2 0 15,0-3 191-15,0 3 32 0,0-3 6 0,3 2 2 16,-3-2-65-16,0 0-13 0,0 3-2 0,0 3-1 16,0-4-42-16,-3 4-8 0,-6 2-1 0,0 0-1 15,0 0-30-15,0 0-5 0,0 0-2 0,3 8 0 16,-3-1-11-16,-3 7-2 0,-3-4-1 0,-3 3 0 15,-3 6-13-15,0 0-2 0,-3 2-1 0,0 3 0 16,-3-1 8-16,0 4 1 0,-2-1 1 0,2 3 0 16,-6 3-17-16,3 0-3 0,3 2-1 0,-3-5 0 0,0 3-10 0,7-3-2 15,-1-5-8-15,3-3 12 0,3 3-12 0,3-3 0 16,6-5 8-16,3-3-8 0,3 0 0 0,3-2 0 16,3-3 0-16,3-3 0 0,2-2 0 0,7 0 0 15,3-3 9-15,-3-3-9 0,0 3 0 16,-3-3 0-16,2 1 8 0,4-4-8 0,-6 1 0 15,3 5 0-15,-3-5 0 0,-4 2 8 16,-2 3-80-16,0-3-17 0,-3 3-3 16,-3-2-695-16,0 2-138 0</inkml:trace>
  <inkml:trace contextRef="#ctx0" brushRef="#br0" timeOffset="53404.75">9679 6083 1036 0,'0'0'46'0,"0"0"10"0,0 0-45 0,0 0-11 0,0 0 0 0,0 0 0 16,0 0 299-16,-3 5 57 0,-6 3 12 0,3 0 3 15,0 5-216-15,-3 3-43 0,0 3-9 0,0 2-2 16,-3 0-48-16,3 5-9 0,-3 1-3 0,0 2 0 16,1-3-20-16,-4 6-4 0,3 0-1 0,3 0 0 15,0-1-8-15,0 1-8 0,3-5 9 0,3-1-9 16,0-2-89-16,6-3-24 0,3-2-5 0,0-6-687 15,0-5-138-15</inkml:trace>
  <inkml:trace contextRef="#ctx0" brushRef="#br0" timeOffset="53703.95">9887 6630 2026 0,'0'0'90'0,"0"0"18"0,-3 8-86 0,0 3-22 15,-3 0 0-15,0-1 0 0,0 3 55 0,0 6 6 16,-3-1 2-16,0 4 0 0,0-4-29 0,4 3-6 0,-4 3 0 0,0-3-1 15,3 3-19-15,0-3-8 0,0 0 0 16,3-5 8-16,-3 3-8 0,3-6 0 0,3 0-10 0,0-2 10 31,0-3-176-31,0-8-30 0,0 0-6 0,0 0 0 0</inkml:trace>
  <inkml:trace contextRef="#ctx0" brushRef="#br0" timeOffset="54168.64">10295 5757 403 0,'-3'-5'36'0,"0"2"-36"16,3 3 0-16,-3-5 0 0,0 2 374 0,3 1 68 15,0 2 14-15,0 0 2 0,0-5-273 0,0-1-54 16,0 6-11-16,3-2-3 0,3-4-63 0,0 4-13 16,3-1-2-16,-3 3-1 0,3 0-2 0,-3 0 0 15,-6 0 0-15,0 0 0 0,17 0-18 0,-2 0-4 16,3 0-1-16,0 0 0 0,3 0-13 0,-3 0 9 16,3 0-9-16,2 0 8 0,-5 3-8 0,3-3 0 15,-3 2 0-15,-3 1 0 0,0 0 0 0,0 2 8 16,-4-2-8-16,1 2 0 0,0 0 0 0,-6 3 0 15,3 0 8-15,-3 0-8 0,0 0 0 0,0 2 0 16,-3-2 0-16,-3 3 0 0,6 0 0 0,-6 2 8 16,0 3-8-16,-3 0 0 0,-3-1 0 0,0 7 0 0,0-4 0 15,-3 9 0-15,-3-1 0 0,0 3 0 0,-3-2 8 16,1 2-8-16,-4 0 0 0,3-3 0 0,-6 1 0 16,3 2 0-16,0 0 8 0,0 0-8 0,-2-3 0 15,5 1 8-15,0-3-8 0,3 0 0 0,3-3 0 16,0 0-11-16,6-3 11 0,-3-2 0 0,6 0 0 0,0-3 0 31,3 1-168-31,0-4-32 0</inkml:trace>
  <inkml:trace contextRef="#ctx0" brushRef="#br0" timeOffset="54357.14">10348 6297 1728 0,'-9'-8'153'0,"6"6"-122"15,1-4-31-15,-1 4 0 0,3 2 226 0,0 0 39 16,0 0 8-16,3-3 2 0,-1-2-169 0,7 2-34 16,3-2-6-16,6-1-2 0,3 4-45 0,3-4-10 15,3 1-1-15,-4 3-8 0,4-4 0 0,0 4 0 16,-3-4 0-16,-3 6-9 16,-1-5-56-16,1 2-11 0,-6 1-3 0</inkml:trace>
  <inkml:trace contextRef="#ctx0" brushRef="#br0" timeOffset="57761.37">8080 6281 288 0,'-6'0'25'0,"6"0"-25"16,-3-2 0-16,0 2 0 0,3 0 272 0,-3-3 48 16,0 3 11-16,3-5 1 0,-3 2-150 0,3 3-30 15,3-3-7-15,-3 3-1 0,3-5-38 0,0 2-8 0,3-5-2 0,-3 3 0 16,3 0-20-16,0-3-5 0,0-3-1 0,3 3 0 15,-3-2-11-15,3 2-3 0,0-3 0 0,3-2 0 16,0 3-12-16,0-4-4 0,2-2 0 0,1 3 0 16,0-3-22-16,-3 3-5 0,3-3-1 0,-3 3 0 15,0 0-3-15,0 5-1 0,-3 0 0 0,0 3 0 16,0 2 0-16,-4 0-8 0,1 6 12 0,0 2-4 16,-3 1 0-16,0 1-8 0,0 1 12 0,0 3-4 15,0 0 0-15,-3-1-8 0,3 3 12 0,0-5-4 16,-3 6-8-16,3-4 0 0,-3 1 0 0,3-1 8 15,-3 1-8-15,6-3 0 0,-3 0 0 0,3 0 0 16,-3-3 0-16,3 0 0 0,0 1 8 0,0-1-8 16,0-3 0-16,3 1 0 0,0-3 0 0,3-3 8 0,0 1-8 15,-1-3 8-15,1 2-8 0,3-5 8 16,-3 3-8-16,0-6 8 0,3 3-8 0,0-2 8 0,0 2-8 0,0-3 0 16,-1 0 0-16,4-2 0 15,-6 3-78-15,0-4-11 0,12-7-95 16,-15 8-28-16,-3 2-25 0</inkml:trace>
  <inkml:trace contextRef="#ctx0" brushRef="#br0" timeOffset="58210.28">8036 6530 1364 0,'0'0'60'0,"0"0"13"0,-3-5-58 0,0 2-15 0,0-2 0 0,3-3 0 16,-3 2 125-16,3 1 23 0,0 0 4 0,0-3 0 15,3 0-40-15,-3 3-8 0,0-9-1 0,3 4-1 16,3 2-26-16,3 0-6 0,-6-3-1 0,-1 1 0 15,7 2-7-15,-3 3-2 0,3-3 0 0,0 2 0 0,0 1-24 0,0 0-6 16,0 5-1-16,0 0 0 0,0 0-9 0,3-5-3 16,-3 5 0-16,3 0 0 0,0 5-9 0,-1 0-8 15,-5-2 12-15,3 2-12 0,0 3 10 0,-3-3-10 16,0 6 8-16,3-3-8 0,-3 0 9 0,0 0-9 16,3 0 10-16,-3 0-10 0,-3-3 16 0,-3-5-2 15,6 8-1-15,0 0 0 0,-6-8 4 16,9 5 1-16,-3 0 0 0,-6-5 0 15,9 6-2-15,-1-4-1 0,-2 1 0 0,6-3 0 0,-3 0-7 0,3-3 0 16,3-2-8-16,-3 0 12 0,3-3-12 0,0-3 9 16,3-2-9-16,2 0 8 0,1-1-8 0,0 1 0 15,-6 0 0-15,0 0 0 16,3 5-109-16,-3-5-24 0,2 2-5 0</inkml:trace>
  <inkml:trace contextRef="#ctx0" brushRef="#br0" timeOffset="58435.68">17257 13176 2688 0,'30'6'0'0</inkml:trace>
  <inkml:trace contextRef="#ctx0" brushRef="#br0" timeOffset="58936.35">19040 10821 2432 0,'0'0'0'0</inkml:trace>
  <inkml:trace contextRef="#ctx0" brushRef="#br0" timeOffset="60083.68">10982 5760 1555 0,'0'0'68'0,"0"0"16"0,0 0-68 0,0 0-16 0,0 0 0 0,0 0 0 16,3-3 136-16,-3 3 24 0,0 0 5 0,3-2 1 15,-3 2-53-15,3-3-10 0,-3 3-3 0,3-5 0 16,0 2-27-16,-3 3-5 0,6-3-2 0,-3 1 0 16,3-1-18-16,-3 1-4 0,0-1-1 0,3 3 0 0,0-5-13 15,-3 2-2-15,-3 3-1 0,3-5 0 0,3 2-6 0,-3 3-1 16,0-5 0-16,-3 5 0 0,0 0-6 0,0 0-2 16,3-3 0-16,-3 3 0 0,0 0-3 0,0 0-1 15,0 0 0-15,0 0 0 0,0 0-8 0,0 0 10 16,0 0-10-16,0 0 10 0,0 0-10 0,3-3 8 15,-3 3-8-15,3-2 8 0,-3 2-8 0,3 0 0 16,0-8 9-16,0 8-9 0,3-3 0 0,0 1 0 16,0 2 0-16,0 0 0 0,0-8 0 0,2 5 0 15,1 0 0-15,0 1 0 0,0 2 0 0,3-3 0 16,-3 0 0-16,0 3 0 0,6 0 8 0,-3 0-8 16,-3 3 8-16,3 0-8 0,0-3 0 0,-4 5 0 15,-2-2 0-15,0 5-8 0,-3-8 8 0,3 5 0 16,-3 3 0-16,3-3 0 0,-3 6 0 0,0-1 0 0,-3 3 0 15,0 1 8-15,-6 2-8 0,3 2 0 16,-3 3-8-16,0 3 8 0,-3 0 0 0,-5 2 0 0,-1 1 0 16,-3 5 0-16,-3-1 0 0,3 1 0 0,0 0 0 0,0 2 0 15,-2-2 0-15,-1 0 0 0,-3 2 0 0,0-2 0 16,-6 2 0-16,4-2 0 0,-1-3 0 0,-3 0 0 16,0 0 0-16,3-2 0 0,1-1 0 0,5-2 8 15,0 0-8-15,6-8 0 0,0 0 0 0,3-3 0 16,3-3 0-16,3-2 0 0,0-2 0 15,6-6 0-15,0 0 0 0,0 0 9 0,9-11-9 0,0 3 0 16,3-8 12-16,0 0-4 0,6-2 0 0,0-1-8 16,0 1 0-16,3 2 0 0,-4-3 0 0,1 9 0 15,-3-3 0-15,0 5 0 0,-3 0 0 0,-3 2 0 16,-9 6 0-16,0 0 0 0,9 3 0 0,-3 5-9 16,-3-3 9-16,0 3 0 0,0 3 0 0,0-1 0 0,-3 1 0 15,3 2 14-15,3 3-3 0,-3-3-1 0,2 1 2 0,4-4 0 16,0 1 0-16,0-1 0 0,3 1-3 0,3-3 0 15,0 0 0-15,3-6 0 0,3 1-9 0,5-3 8 16,-5 0-8-16,3-3 8 0,0 1-8 0,0-4 0 16,0 1 9-16,2 3-9 15,1-4-28-15,-3 4-11 0,0-6-1 0,0 2-931 16,-7 4-185-16</inkml:trace>
  <inkml:trace contextRef="#ctx0" brushRef="#br0" timeOffset="61025.21">11846 6374 518 0,'0'0'46'0,"0"0"-37"15,0 0-9-15,0 0 0 0,0 0 150 0,0 0 28 16,9 2 6-16,-9-2 0 0,0 0-38 0,8 0-8 16,1 0-2-16,-9 0 0 0,0 0-33 0,9 0-7 0,-3 0-2 15,-6 0 0-15,0 0-6 0,9-2-2 0,-9 2 0 0,6 0 0 16,0-8-14-16,0 0-2 0,0 3-1 16,0-1 0-16,-3-2-21 0,3 0-4 0,0 1 0 0,0-4-1 15,0 3-16-15,-3 0-3 0,3-2-1 0,0-1 0 16,0 3-15-16,0-5-8 0,-1 0 8 0,-2 2-8 15,3-2 11-15,-6 2-3 0,0 1 0 16,-3-4 0-16,3 4 1 0,-3-1 0 0,-2-5 0 0,-1 6 0 16,-3-1 0-16,3 1 0 0,-6-1 0 0,3 3 0 15,0 5 7-15,-3 3 2 0,-3 0 0 0,0 0 0 16,-3 6 4-16,-2 2 1 0,-4 2 0 0,0 1 0 16,0 2-10-16,0 3-1 0,3 5-1 0,4-5 0 0,-1 8-3 15,3 0-8-15,3 5 12 0,0-3-4 0,0-2 3 0,6 0 0 16,-3 5 0-16,6-8 0 0,3 3-11 0,3-3 0 15,0-5 0-15,3 0 0 0,3-3 8 0,3-2 2 16,0-6 1-16,6 3 0 0,-3-6-11 0,6-2 0 16,2-2 0-16,1-6 0 0,0 3 0 0,0-6 0 15,-3-2 0-15,-1-1 8 0,-2-1-8 0,-3-4 0 16,3 3 9-16,0-2-9 0,-3 2 0 0,0 0 0 16,-3 0 0-16,-1 0 8 0,4 0-8 0,-6 3 0 15,-3 3 0-15,3-1 8 0,-6 3-8 0,3 0 0 16,-6 8 0-16,0 0 0 0,0 0 20 0,0 0-1 15,0 0 0-15,0 0 0 0,0 0 7 0,-3 8 2 16,-3 3 0-16,3 2 0 0,-3 5-16 0,0-2-4 16,3 0 0-16,0 0 0 0,3 2 0 0,-3 1 0 15,3 0 0-15,0-4 0 0,3 4-8 0,-3-3 12 0,3-3-12 16,0-2 12-16,3-1-12 0,3 1 0 0,0-6 9 16,3 3-9-16,3-5 0 0,3-3 9 0,0 2-9 15,2-2 0-15,1-2 0 0,6-1 0 0,3-5 0 0,0 5 0 16,-4-2-82-1,4 0-14-15,-6 0-2 0</inkml:trace>
  <inkml:trace contextRef="#ctx0" brushRef="#br0" timeOffset="63018.48">13655 5522 1792 0,'0'0'40'0,"0"0"8"0,0 0 1 0,0 0 1 0,0 0-40 0,-6 0-10 0,-3 0 0 0,-2 3 0 15,-1 2 104-15,0-3 20 0,-3 4 3 0,-3 2 1 16,0 2-41-16,0 6-8 0,0 3-2 0,1-1 0 15,-4 6-21-15,-3 2-5 16,-3 4-1-16,0 1 0 0,1 9-2 0,-1 0-1 0,0 5 0 0,-3 2 0 16,3 6-20-16,-2 0-4 0,-1 0-1 0,3 0 0 15,-3 0-9-15,7 2-1 0,5 1-1 0,3 0 0 16,-3 2-11-16,12-5 0 0,3-6 0 0,6-4 8 16,-3 2-8-16,6-16 8 0,3 2-8 0,9-7 8 15,3 0-36-15,2-5-7 0,1-4-1 16,0-4-1-16,3-3-154 0,-3 0-30 15,-4-3-7-15</inkml:trace>
  <inkml:trace contextRef="#ctx0" brushRef="#br0" timeOffset="63561.23">13783 5842 403 0,'6'-3'36'16,"-6"1"-36"-16,0 2 0 0,0 0 0 16,3-3 269-16,-3 3 47 0,0 0 10 0,0 0 2 0,0 5-165 0,-3 6-33 15,0 5-6-15,-3 2-2 0,-6 6-46 0,4 3-10 16,-7 4-2-16,0 6 0 0,-3 0-11 0,-3 3-2 16,-3 2-1-16,0 1 0 0,1 4-7 0,-1 4-2 15,-3-1 0-15,6 0 0 0,9 1-28 0,0-7-5 16,3-4-8-16,1-3 11 0,2-2-20 0,6-12-4 15,3-1-1-15,2-4 0 16,1-7-71-16,3-6-15 0,0-2-2 0,6-6-1 16,6-5-108-16,0-8-21 0</inkml:trace>
  <inkml:trace contextRef="#ctx0" brushRef="#br0" timeOffset="63930.24">13843 5763 1382 0,'0'0'61'0,"-6"-6"13"0,3 1-59 0,-3 2-15 0,0 1 0 0,-3 2 0 16,3 0 208-16,-3 2 40 0,3 1 7 0,-3 2 1 16,6-2-148-16,-3 2-29 0,6-5-7 0,0 0 0 15,0 6-42-15,0-6-8 0,6 5-2 0,0 0 0 16,3 0-5-16,3-2-2 0,3 0 0 0,3-3 0 16,6 0-1-16,0-6 0 0,-1 6 0 0,4-7 0 15,6-1-4-15,0 0-8 0,-1 0 11 0,1 0-11 16,0 0 0-16,-3 0 0 0,-4 0 0 0,1 0-12 15,-6-3 0-15,0 3 1 0,0 1 0 0,-3 1 0 0,-4 1 3 16,-2 0 0-16,-3 5 0 0,-9 0 0 0,0 0 8 0,3 8 0 16,-3 0 0-16,-3 5-8 15,-3 0 8-15,0 6 8 0,-6 2-8 0,1 3 11 0,-1 2 14 16,-6 3 3-16,0 3 1 0,0 5 0 0,-3 0-1 0,-3 5 0 16,1-5 0-16,-1 8 0 0,3-2-13 15,0-1-3-15,-3 3-1 0,6 0 0 0,1 3-3 16,-1-4 0-16,6 1 0 0,3-5 0 15,3 0-31-15,3-6-6 0,-3-2-2 0,3-3 0 16,0-2-85-16,3-6-18 0,3 0-3 0,0-5-619 16,-3-3-124-16</inkml:trace>
  <inkml:trace contextRef="#ctx0" brushRef="#br0" timeOffset="64120.07">13673 6374 2379 0,'-12'-16'105'0,"9"13"23"0,-6 3-103 0,3-2-25 0,3 2 0 0,3 0 0 16,0 0 34-16,0 0 2 0,9-8 0 0,3 5 0 15,3-5-21-15,6 3-4 0,0 0-1 0,3-1 0 16,2 1-10-16,4 0 0 0,6-1 0 0,0 4 0 31,-4-4-51-31,7 4-12 0,-3 2-2 0,0 0-1000 0</inkml:trace>
  <inkml:trace contextRef="#ctx0" brushRef="#br0" timeOffset="64637.42">14307 6416 1555 0,'0'0'68'0,"0"0"16"0,0 0-68 0,0 0-16 15,0 0 0-15,0 0 0 0,0 0 128 0,0 8 21 16,0 0 5-16,0 0 1 0,0 3-71 0,0 2-15 15,0 0-2-15,-3 6-1 0,-3-4-17 0,3 7-3 16,-3-1-1-16,0 0 0 0,-3 3-27 0,4 2-6 16,-4 1 0-16,0 2-1 0,0 2-3 0,-3 1 0 15,0 0 0-15,0 0 0 0,0-3-8 0,0 0 0 16,3-3 9-16,-3 1-9 0,0-6 0 0,4 0 8 16,2-2-8-16,0-3 0 0,0-6 0 0,0 1 9 15,3-3-9-15,-3-3 0 0,6-5 15 0,0 0-4 16,0 0-1-16,0 0 0 0,6-8 14 0,-3-5 4 15,0-3 0-15,3-3 0 0,0-4-20 0,3-6-8 16,-1-1 8-16,1-4-8 0,6-3 9 0,-3-5-9 0,0-1 10 16,6-2-10-16,0 3 8 0,6-6-8 0,-1-2 0 0,4 2 0 15,3 3 0-15,-3 3 0 0,3 2 0 0,-1 3 0 16,4 8 0-16,0 3 8 0,-3 2-8 0,-4 3 0 16,-2 5 0-16,0 3 9 0,-6 0-9 0,3 7 8 15,-6 1-8-15,-1 2 8 0,1 1-8 0,-3 2 8 16,0 2-8-16,-3 1 0 0,3 5 0 0,-6 0-11 15,3-3 11-15,-3 6 0 0,-6 2 0 0,3 0 0 0,-3 3 0 16,-3 0 8-16,-3 0-8 0,3 2 0 16,-3 1 0-16,0-1 8 0,-3-2-8 0,0 0 0 15,0 3 0-15,-3-3 8 0,0-1-8 0,0 1 0 0,1-3 8 16,-4 1-8-16,3-1 8 0,-3-5-8 0,0 0 0 16,3-3 8-16,-3-2-8 0,6-3 0 15,0-3-26-15,3-2-10 0,0 0-1 0,6-3-1 16,3 0-226-16,3-6-46 0</inkml:trace>
  <inkml:trace contextRef="#ctx0" brushRef="#br0" timeOffset="65146.94">14885 6260 1728 0,'-3'8'153'0,"-3"0"-122"16,-3 0-31-16,3 5 0 0,-3 3 107 0,0-3 15 15,0 3 3-15,-3 5 1 0,-3 0-34 0,3 3-8 0,0 0 0 0,1 2-1 16,-1 1-37-16,3 2-7 0,-3-2-2 0,3 2 0 16,-3-3-6-16,0 3-2 0,6 3 0 0,-3 0 0 15,0-1-13-15,-3-1-4 0,3-4 0 0,0 3 0 16,1-2-12-16,-1-1 0 0,3-5 0 16,0 0 0-16,3-2 9 0,-3-3-1 0,3-6 0 0,0 4 0 15,0-7-8-15,3 1 0 0,0-8 0 0,0 0 0 16,0 0 0-16,0 0 8 0,3-8-8 0,3 1 8 15,-3-7 0-15,3 1 0 0,0-5 0 0,0-6 0 16,0 0-8-16,0-5 0 0,2-3 0 0,4-2 0 16,0-3 0-16,3-3 0 0,3 0 0 0,3-2 0 0,6-6 0 15,-1 3 0-15,1 0 0 0,3 3 0 16,3 0 0-16,-1 5 0 0,1 5 0 0,-3 3 0 0,-3 5 0 0,-3 3-11 16,-4 2 3-16,-2 6 0 0,-3 5 8 0,0 0 0 15,0 3 0-15,-3 2 8 0,-3 3-8 0,0 3 0 16,0 0 0-16,-3 4 0 0,3 1 0 0,-7 0 0 15,4 3 0-15,-6 2 0 0,3 0 0 0,-3 1 0 16,0 2 0-16,0-1 0 0,0 1 0 0,-3 3 0 16,-3-3 0-16,1 0 8 0,2-1-8 0,-3 4 0 15,-3-3 8-15,0 0-8 0,0 0 0 0,0-3 0 16,-3 0 0-16,0-2 0 0,0-3 0 0,-3 2 0 16,0-2 0-16,-2-3 0 0,2-2 0 0,-3-3 0 15,-3 0 0-15,3 0 0 16,3-5-72-16,0 2-20 0,3-5-3 0,1-2-1068 0</inkml:trace>
  <inkml:trace contextRef="#ctx0" brushRef="#br0" timeOffset="65701.45">15289 6234 1566 0,'0'0'69'0,"0"0"15"0,0 0-68 0,6-6-16 16,-6 6 0-16,3-2 0 0,0-4-14 0,-3 6-6 16,0 0-2-16,0 0 0 0,0 0 92 0,0 0 18 15,0 0 4-15,0 0 1 0,9 8 21 0,-6-2 4 16,3 4 1-16,-3 1 0 0,-3-1-47 0,3 6-8 15,0-3-3-15,0 3 0 0,-6-2-21 0,3 1-4 0,-3 4 0 0,3-3-1 16,0-3 4-16,0 0 1 16,-3 1 0-16,3-1 0 0,3 0-31 0,0-5-9 15,-3 0 0-15,0-8 0 0,0 0 10 0,0 0-10 0,0 0 8 16,0 0-8-16,6-5 12 0,0 2-4 0,0-2 0 16,0-6 0-16,0-5-8 0,0 3 8 0,3-3-8 15,0 3 8-15,0-8-8 0,3 2 0 0,-1-2 0 0,1 0 0 16,0 5 0-16,0-8 0 0,3 3 0 0,0 2 0 15,-3 4 0-15,3-1 0 0,-3-3 0 0,3 6 0 16,-4 0-17-16,1 5-6 0,0 0-1 0,0 0 0 16,0 5-36-16,-3 3-7 15,3 0-1-15,-3 0-1 0,3 3-112 0,-3 2-23 0,0 0-4 0</inkml:trace>
  <inkml:trace contextRef="#ctx0" brushRef="#br0" timeOffset="66191.89">15861 6263 230 0,'0'0'20'16,"0"0"-20"-16,0 0 0 0,-3 5 0 0,3 3 362 0,0-8 68 15,0 0 14-15,0 0 2 0,0 0-258 0,0 0-51 16,0 0-10-16,0 0-3 0,0 0-54 0,6-5-11 16,0 2-3-16,3-5 0 0,-3 3-24 0,3-3-4 15,3 0-2-15,-3 0 0 0,-1-3-14 0,1 3-2 16,0-2-1-16,-3 2 0 0,-3-3-9 0,3-2 12 15,-3 3-12-15,-3-1 12 0,0-2 8 0,-3 2 3 16,-3-2 0-16,0 2 0 0,-6 3-12 0,1 3-3 16,-7 2 0-16,-3 3 0 0,-3 0 7 0,-3 8 1 0,6-2 0 15,1 2 0-15,-7 2 17 0,3 3 4 0,-6 1 1 0,6 2 0 16,4 2-16-16,-4-2-3 0,6 0-1 0,0 2 0 16,3 3-3-16,3 1-1 0,3-1 0 0,3 0 0 15,3 0-14-15,3 3 0 0,3-3 0 0,0-2 0 16,3-1 0-16,3-5 0 0,6-2 0 0,0-3 0 15,3-5 9-15,6-1-1 0,2-2 0 0,1-2 0 16,-3-9-8-16,3 0 0 0,0 1 9 0,-1-1-9 16,4-2-9-16,-3 0-7 0,-3-3 0 0,-3-3-1 15,-4 3 17-15,-2 1-10 0,0-1 10 0,-6 0-8 16,-3 0 8-16,0 0-8 0,-6 0 8 0,0 0-8 16,-6 0 8-16,0 3 0 0,-3 0 0 0,0-3 8 15,-3 3-8-15,-3 0 0 0,-2 5 0 0,-1 0 0 0,-3 5 0 16,0-2 0-16,6 5 0 0,0 3 0 0,0-1 0 0,1 3 0 15,5-2 0-15,-3 2 0 16,12-5-58-16,-3 11-13 0,0-3-2 0,6 0-1 16,3 0-134-16,0 0-26 0,6 5-6 0,2-2 0 0</inkml:trace>
  <inkml:trace contextRef="#ctx0" brushRef="#br0" timeOffset="66433.42">16248 6133 2581 0,'0'0'56'0,"0"0"12"0,-6 5 3 0,0 3 2 0,3-2-58 0,-3 2-15 0,0-1 0 0,3 4 0 15,0-3 84-15,3 0 15 0,0 2 2 16,0 1 1-16,3 0-69 0,0-1-13 0,0 1-4 16,3 2 0-16,0 3-4 0,0-3 0 0,3 3-1 15,-3-3 0-15,-3 0-11 0,0 3 0 0,3-2 0 0,0 1 0 16,0 1 0-16,-3 0 8 0,0-3-8 0,0 3 0 15,3-2 0-15,-6-1-19 0,0 0 3 0,0-2 1 16,0 2-138-16,0 0-28 0,-3-5-6 16,0 3-589-16,-3-3-119 0</inkml:trace>
  <inkml:trace contextRef="#ctx0" brushRef="#br0" timeOffset="66632.13">16022 6570 1440 0,'-12'0'128'0,"9"-6"-103"16,-3 4-25-16,0 2 0 0,0-6 160 0,3 4 28 15,0-6 4-15,0 0 2 0,6 0-57 0,0 0-11 16,0 0-2-16,6-5-1 0,0 0-56 16,3-1-11-16,0-4-3 0,8-1 0 0,1 1-31 0,6-3-6 15,0 2-2-15,3 1 0 0,-1-1-14 0,1 1 8 16,6-4-8-16,-6 4 0 0,2 2 0 0,-2 0 0 16,0 0 0-16,-6 3 0 0,0 2-9 0,-4-2-8 15,-2 5-2-15,0-5 0 16,0 5-192-16,-6-2-38 0</inkml:trace>
  <inkml:trace contextRef="#ctx0" brushRef="#br0" timeOffset="67170.69">16727 6138 1440 0,'-12'3'128'0,"12"-3"-103"15,0 0-25-15,0 0 0 0,-6 8 135 0,6 0 21 16,3 2 5-16,-6 4 1 0,-9 2-65 0,0 2-13 16,4 1-2-16,-1 2-1 0,0 0-21 0,0 3-5 0,-3-6-1 15,3 3 0-15,3 6-31 0,0-6-7 0,0 0 0 0,0 0-1 16,0-2-6-16,3-1-1 0,0-2 0 0,0-2 0 15,3-4-32 1,0-2-6-16,0-8-2 0,0 0-716 0,0 0-144 0</inkml:trace>
  <inkml:trace contextRef="#ctx0" brushRef="#br0" timeOffset="67351.2">16915 5808 1875 0,'0'0'83'0,"0"0"17"0,0 0-80 0,0-6-20 16,0 6 0-16,0 0 0 0,0 0 33 16,0 0 3-16,0 0 0 0,-3 8 0 0,0 0-22 0,0 3-4 15,0 2-1-15,3 3 0 0,0 2-9 0,0-2-9 16,-3 3 9-16,3 2-905 16</inkml:trace>
  <inkml:trace contextRef="#ctx0" brushRef="#br0" timeOffset="67983.27">16953 6297 1094 0,'6'-21'48'0,"-3"10"11"0,0 1-47 0,3 2-12 0,-6-3 0 0,3 6 0 15,0 0 237-15,-3 5 46 0,0 0 9 0,0 0 1 16,0 0-159-16,0 0-32 0,-3 8-6 0,0 5-2 16,-3 5-54-16,0 1-10 0,0 2-2 0,0 0-1 15,-3-2-1-15,4 5 0 0,-1-1 0 0,0 1 0 16,-3 0 1-16,6-3 0 0,0-2 0 0,0-3 0 16,3-1-15-16,0-1-4 0,3-4 0 0,0-2 0 15,3 0-8-15,-6-8 0 0,9 5 9 0,0-5-9 16,2 0 0-16,1-2 9 0,0-4-9 0,3-4 0 15,6-1 8-15,-3-2-8 0,3-5 0 0,0-1 0 0,-1-2 0 0,4 0 0 16,0-3 0-16,0 3 0 0,0-3 0 0,2 3-12 16,4-3 12-16,-6 3-12 0,0 0 12 0,-3 5 0 15,-7 5 0-15,1 1 0 0,-6 2 0 0,-3 5 0 16,-6 3 0-16,0 0 0 0,0 0 0 0,0 11 12 16,-6-1-4-16,0 6-8 0,-3 3 32 0,0-1 0 15,-5 3 0-15,-1-2 0 0,9 2-16 0,-3-3-3 16,-3 4-1-16,3-1 0 0,-3 0-3 0,6-3-1 15,6-2 0-15,0-2 0 0,0-4-8 0,3 1 0 16,6-6 0-16,0 0 0 0,-9-5 0 0,12 3 0 16,3-3 0-16,3-3 0 0,-3-5 0 0,2-2-9 0,-2-1 0 15,3-2 0 1,3 0-20-16,-3-6-4 0,-3 1-1 0,3-3 0 16,2 2 1-16,-5-2 0 0,0 2 0 0,0 1 0 0,3-1 19 0,0 3 4 15,-6 3 1-15,-3 3 0 0,-3 7 9 0,-3-5 0 0,2 3 0 0,-5 5 0 16,0 0 14-16,0 0 5 0,-2 8 1 0,-7 2 0 15,0 3 12-15,0 3 4 0,3-5 0 0,0 5 0 16,3 0-13-16,0 5-3 0,-6-5 0 0,3 0 0 16,6-1-12-16,0 1-8 0,-3-2 8 0,3-1-8 15,6-3 0-15,-3-2 0 0,3 0 0 0,0-2 0 16,0-6-12-16,6 2-6 0,0-4-2 0,0-1 0 16,-7-2-160-16,7-3-32 0,9 0-6 15</inkml:trace>
  <inkml:trace contextRef="#ctx0" brushRef="#br0" timeOffset="68483.5">17861 6403 1497 0,'0'0'66'0,"-6"8"14"0,3-3-64 0,-3 0-16 16,6 3 0-16,0-8 0 0,-3 6 159 0,3-6 28 15,0 0 5-15,0 0 2 0,0 0-97 0,6 5-19 16,3-5-4-16,-3 3-1 0,3-3-39 0,0-6-8 15,0 1-2-15,3 0 0 0,-3-3-15 0,-3 0-9 16,9 0 10-16,-6-3-10 0,0 3 0 0,-1-2 8 16,1-1-8-16,0 3 0 0,0-2 0 0,-3-1 8 15,0 1-8-15,0-1 0 0,0-2 8 0,0-3-8 0,-3 0 0 0,-3-3 9 16,3 1-9-16,-6 2 0 16,3 0 9-16,0 3-9 0,-6 5 28 0,0-3 2 15,-3 9 0-15,-3 2 0 0,-6 2 11 0,4 1 3 0,-7 8 0 16,0-1 0-16,-3 6 0 0,0-3 1 0,-6 6 0 15,7 2 0-15,-1 0-29 0,3 3-5 0,0-3-2 16,3-2 0-16,0 2 3 0,9 0 0 0,4-2 0 0,5-1 0 16,0-2-12-16,3 0 0 0,8-6 0 0,1 1 0 15,3-3 0-15,3-3-11 0,3-2 3 16,0-6 0 0,0-2-28-16,-1 0-6 0,4-3-1 0,-6-6 0 0,0 1-17 0,0 0-4 15,0 0-1-15,-3-3 0 0,-4 3 33 0,1 2 8 0,3-2 0 0,-3 2 1 16,-3 1 23-16,3 2 0 0,-6 2 0 0,3 1 0 15,-9 5 23-15,0 0 2 0,0 0 1 0,-6 5 0 0,3 6 24 16,-3 0 5-16,0-1 1 0,0 3 0 16,0 3-29-16,3 0-6 0,0 0-1 0,3 0 0 0,-3 0-20 0,3 0 9 15,3-6-9-15,3-2 0 0,0-2 0 0,3-1-11 16,3 0 0-16,3-2 0 16,0-6-145-16,3-2-28 0,-4 2-7 0</inkml:trace>
  <inkml:trace contextRef="#ctx0" brushRef="#br0" timeOffset="69031.08">18796 5382 2055 0,'0'0'45'15,"0"0"10"-15,0 0 1 0,0 0 2 0,0 0-46 0,0 0-12 0,-3 8 0 0,-3 2 0 0,-3 6 56 0,0 5 10 16,-6 3 2-16,-3 8 0 0,-2 2-4 0,-7 3 0 16,-3 8 0-16,0 0 0 0,0 5-10 0,1 3-2 15,-4 0-1-15,3 5 0 0,0 1-24 0,4 2-5 16,-1-3-1-16,3 0 0 0,3 0-21 0,3 0 0 16,3-2 0-16,4-11 0 0,2 0 0 0,3-5-15 15,3-3 3-15,3-6 0 16,3-4-48-16,0-6-10 0,0-2-2 0,0-4 0 15,3-1-45-15,2-12-10 0,4-2-1 0,-3-2-849 0</inkml:trace>
  <inkml:trace contextRef="#ctx0" brushRef="#br0" timeOffset="69365.19">18305 6157 2300 0,'-15'-8'51'0,"9"8"10"0,-6 0 3 0,0-3 0 0,0 3-52 0,0 0-12 0,0 0 0 0,6 0 0 16,-3 0 75-16,7 3 12 0,-4-3 2 0,6 0 1 15,0 0-51-15,0 0-11 0,8 3-1 0,4-1-1 16,3 1-14-16,0-3-4 0,6-3 0 0,3 1 0 0,3-1-8 0,2 0 0 16,4-2 0-16,3 0 0 0,0-1 0 0,-1 1 0 15,1 0 0-15,0 2 0 0,2-2 0 0,-5 2 0 16,-6 3 0-16,0-2 0 16,-3 2-35-16,-7 2-2 0,1-2-1 15,-6 3 0-15,0 2 11 0,-6 3 3 0,0 0 0 0,-3 0 0 0,-3 0 24 0,-3 3 0 16,0 2 0-16,-3 0 0 0,0 3 0 0,0 0 0 15,-3 0 9-15,-3-1-9 0,3 7 21 16,-3-4-2-16,4-2-1 0,-1 5 0 0,0-5 18 0,3 0 3 16,0 0 1-16,3-3 0 0,0 0-40 0,3-2 0 15,0-1 0-15,0-2 0 0,6-2 0 0,-6-6 0 16,0 0 0-16,6 2 0 16,3-4-75-16,0-4-19 0,0 1-4 0,2-3-655 15,-2 0-131-15</inkml:trace>
  <inkml:trace contextRef="#ctx0" brushRef="#br0" timeOffset="69513.42">18936 5906 1810 0,'0'0'80'0,"0"0"17"0,0 0-77 0,-3-6-20 0,-3 4 0 0,6 2 0 16,0 0 52-16,0 0 6 0,-6-6 2 0,6 6 0 16,0 0-40-16,0 8-7 0,-3 0-1 0,3 0-1 15,3 3-118-15,0 2-23 0,9 13-5 16,-6-2-1-16</inkml:trace>
  <inkml:trace contextRef="#ctx0" brushRef="#br0" timeOffset="69974.2">19114 6374 2142 0,'-3'0'47'0,"3"0"9"0,-3 0 3 0,3 0 1 0,0 0-48 0,0 0-12 16,0 0 0-16,0 0 0 0,6-13 60 0,0 5 10 15,3-6 2-15,0 4 0 0,3-1-39 0,-3-2-7 16,3 0-2-16,-3 2 0 0,0-5-12 0,0 0-4 16,-3 3 0-16,0-3 0 0,0 3-8 0,0-3 10 15,-4 3-10-15,4-5 10 0,-3 4-1 0,-3 1 0 16,-3 2 0-16,-3-2 0 0,1 5 30 0,-4 0 5 16,-6 8 2-16,3 0 0 0,-6 0 18 0,-3 3 3 15,-3 2 1-15,-5 3 0 0,5 3-36 0,-6 5-6 0,3-3-2 16,0 3 0-16,4 2 12 0,-1 1 3 15,6-1 0-15,0 4 0 0,6-1-31 0,3 0-8 0,3 0 0 16,0 3 0-16,6-3 0 0,3 3 0 0,3-6 0 16,3 1 0-16,3-1 0 0,0-4 0 15,9-4 0-15,-3 1 0 0,5-3 0 0,-2-6 0 0,6 1 0 16,-3 0 0 0,0-6-44-16,0-2-4 0,-1-1-1 0,-2 1 0 15,-3-5-11-15,0-1-1 0,-3-5-1 0,0 3 0 0,-3 0 6 0,-1-3 2 16,-5 3 0-16,3-3 0 0,-3 0 37 0,-3-3 7 0,0 1 2 0,-3-1 0 15,0 3 8-15,-3-2 0 0,0 2-9 0,0 0 9 16,0 3 0-16,-6 2 0 0,1-2 0 0,2 5 0 0,-3 3 0 16,0 2 0-16,0-2 0 0,0 2-11 15,0 3 11-15,3 0 0 0,3 0 0 0,-3 0 0 16,6 0-96-16,0 0-21 0,0 0-4 0,0 0-895 16</inkml:trace>
  <inkml:trace contextRef="#ctx0" brushRef="#br0" timeOffset="70371.97">19427 6144 2718 0,'0'0'60'0,"0"0"12"0,0 0 2 0,0 0 2 0,0 0-60 0,-3 5-16 16,-3 3 0-16,0 0 0 0,0 0 77 0,0 0 13 16,0 2 2-16,-3-2 1 0,0 0-13 0,3 3-2 15,-3-1-1-15,3 1 0 0,1-3-45 0,-1 5-8 16,0-2-3-16,0 2 0 0,-6-5-21 0,6 2 0 0,9 1 0 0,0 0 0 15,-3-1 0-15,3-5 0 0,6-2 0 0,0 0 0 16,5 2-12-16,-2-2 2 0,6-3 1 0,0-3 0 31,3-2-18-31,0-6-3 0,0 3-1 0,-1-2 0 0,1-1-17 16,0 3-4-16,3-5-1 0,0 5 0 0,-6-8 24 0,2 5 5 0,-5 1 0 0,0-1 1 16,0 1 12-16,-6 2 3 0,0 2 0 0,-9 6 0 15,0 0 8-15,0 0 0 0,0 0 0 0,0 0 0 16,0 0 17-16,3 11 6 0,-3 2 1 0,-6 1 0 15,0-1 19-15,3 3 4 0,-3 0 1 0,-3 2 0 16,0-2-20-16,3 0-3 0,0 0-1 0,3 0 0 16,-3-1-24-16,3-1 0 0,3-1 0 0,0 0 0 15,0-2 0-15,3-1 0 0,3-2 0 0,-6-8 0 0,6 8 0 16,-6-8 0-16,0 0-14 0,9 3 5 16,-9-3-108-16,15 0-22 0,-6-6-4 0,3 1-1164 15</inkml:trace>
  <inkml:trace contextRef="#ctx0" brushRef="#br0" timeOffset="71638.64">20379 6353 1404 0,'0'0'62'0,"0"0"13"0,0 0-60 0,0 0-15 0,0 0 0 0,0 0 0 16,0 0 90-16,0 0 15 0,6-3 3 0,-6 3 1 0,0 0-17 0,3 0-3 15,3-5-1-15,0-1 0 0,-6 6-30 0,6-8-6 16,0 1-2-16,3-1 0 0,0 0-25 0,0-3-5 15,3 1 0-15,-3-1-1 0,0 0-11 0,-3 1-8 16,0-1 12-16,-3 1-12 0,0-4 12 0,-3 4-4 16,-3-1 0-16,0 3-8 0,0-5 31 0,-3 0-1 15,-3 2 0-15,-3 1 0 0,0-1-14 0,0 3-4 16,0 0 0-16,-3 0 0 0,-6 8 3 0,-2 0 0 16,-1 0 0-16,-3 3 0 0,3 5 25 0,0 0 4 15,1 0 2-15,-4 5 0 0,6 0-7 0,-3 3-2 16,3 3 0-16,-3-1 0 0,7 3-16 0,-1 0-3 15,0 3-1-15,6 0 0 0,3 2-17 0,3-2 0 0,3-3 0 16,6 1 0-16,3-4 0 0,3-2 0 16,0-5 0-16,6-1 0 0,3-2 0 0,0-3 0 0,-4-5 0 15,7-2 0-15,3-4 0 0,3-1-9 0,3-4 9 0,-1-2-8 16,4-6 8-16,-3 1 0 0,-3 2 0 0,2-5-8 31,1-3-28-31,0 3-6 0,-3-3-1 0,0 0 0 0,-4-2 13 16,1 2 2-16,0-5 1 0,-3 0 0 0,6-6 16 0,-4-2 11 0,-2-3-13 0,6-2 5 15,0-3-16 1,0-2-2-16,-4-1-1 0,4 0 0 0,0 3 13 0,0 0 2 0,0-2 1 0,-1 4 0 16,-2 4 11-16,0-4 0 0,-3 6 0 0,-3 0 0 15,0 5 0-15,-4 6 0 0,-2 5 0 0,-3 0 0 16,-3 7 14-16,0 1 5 0,-3 5 1 0,0 3 0 0,-3 5 25 16,0 0 6-16,0 0 1 0,-3 8 0 0,-3 5-32 0,-3 6-7 15,0 2-1-15,-3 5 0 0,-2 1 23 16,-1 5 4-16,-3 7 1 0,-3-2 0 0,-3 3-26 15,0 0-5-15,1 5-1 0,-4 2 0 0,-3 4 7 16,3-1 1-16,-3 8 0 0,1-2 0 0,2-4-4 16,-3 1-1-16,6-2 0 0,3-4 0 0,1 1 7 0,2-8 2 15,0 2 0-15,6-5 0 0,0-5-20 0,6-3 0 16,6-3 0-16,0-2 0 0,3-5 0 0,3-1 0 16,0-5 0-16,0-5 0 15,6-2-43-15,0-4-9 0,0 1-1 0,0-8-1 16,2-1-118-16,4-2-23 0,0 0-5 0,-3-2 0 0</inkml:trace>
  <inkml:trace contextRef="#ctx0" brushRef="#br0" timeOffset="72068.48">20862 6234 1555 0,'-6'0'138'0,"3"0"-110"0,0-6-28 0,3 6 0 16,0 0 126-16,0 0 20 0,-3-2 4 0,3 2 1 15,0 0-51-15,0 0-11 0,-3 5-1 0,0 6-1 16,0-4-32-16,0 4-7 0,-3 5 0 0,0-5-1 16,-3 4-17-16,3 4-3 0,0-3-1 0,-3 2 0 15,3 1-8-15,0-9-2 0,3 6 0 0,3 0 0 16,3-5-8-16,0-1-8 0,6 1 12 0,0-6-12 16,-3 0 0-16,3 1 0 0,3-6 0 0,3-3 0 0,6 0 0 0,-4-2-9 15,1-5-1-15,3-1 0 16,21-10-131-16,-24 8 62 0,0-1 0 15,-1-1 15-15,-2-1 2 0,3-3 1 0,-3 3 0 0,0-2 33 0,0-3 8 16,0 2 0-16,0 1 1 0,-4-1 19 0,1 3 0 16,0 6 0-16,-6-1 0 0,0 3 58 0,-6 8 6 15,0 0 0-15,0 0 1 0,0 0 22 0,-6 0 4 16,0 5 1-16,-6 3 0 0,3 0-27 0,0 3-5 16,1 2 0-16,2 3-1 0,0 0-33 0,0 0-6 15,0 0-2-15,3-1 0 0,-3 4 0 0,3-1 0 16,3-2 0-16,-3 3 0 0,3-3-18 0,3-3-14 15,0 0 2-15,3 0 1 0,0-5 11 0,0 0 0 16,3-2 0-16,0-1 0 0,-1-5-12 0,4 2-3 0,0-4-1 16,3-1 0-1,0-7-145-15,3 2-30 0,0 0-5 0</inkml:trace>
  <inkml:trace contextRef="#ctx0" brushRef="#br0" timeOffset="72424.55">21481 6152 2286 0,'0'0'101'0,"0"0"21"15,-6 2-98-15,0 1-24 0,6-3 0 0,-9 3 0 16,0-1 24-16,6 6 0 0,-3 0 0 0,3 0 0 16,-3 3 32-16,3-1 7 0,0 3 1 0,0 3 0 15,-3-3-20-15,-3 3-3 0,3 0-1 0,0 3 0 16,0-3-19-16,-2-1-4 0,2-1-1 0,0-1 0 0,6 3-7 0,0-6-1 15,-3 1-8-15,6-3 12 0,3 0-12 0,0-3 0 16,-6-5 0-16,8 0 0 16,1 0 0-16,3-2 0 0,-3-4 0 0,3 1 0 0,0-3 0 0,0-3 0 15,0 3 0-15,0-2 0 0,-3-3 32 0,3-1 0 16,-4 1 0-16,4 0 0 16,-3-3-52-16,0 0-9 0,3-2-3 0,0 2 0 0,-3 0 32 0,0-3 0 15,3 4 0-15,-3-1 10 0,0 2-10 0,0 4 0 16,3-3-12-16,-4 5 12 0,1 2-19 0,-3 4 4 15,0-1 1-15,0 0 0 16,0 3-37-16,-6 0-7 0,0 0-2 0,3 8-727 0,3-2-145 16</inkml:trace>
  <inkml:trace contextRef="#ctx0" brushRef="#br0" timeOffset="72833.38">21894 6228 2109 0,'0'0'46'0,"0"0"10"0,0 0 1 0,0 0 3 0,0 0-48 0,0 0-12 0,0 0 0 0,6 3 0 15,-6-3 93-15,9 0 16 0,-3 3 3 0,0-3 1 16,0 0-45-16,0-3-10 0,0 0-2 0,0 1 0 16,0-4-35-16,0 1-7 0,-3 0-2 0,3-1 0 15,0 1-12-15,0-3 0 0,-3 3 0 0,3-3 0 0,-6 0 12 0,3 3 0 16,-3-3 0-16,0 0 0 0,0 0 23 0,0-3 4 15,-3 3 1-15,0 1 0 0,0-1-23 0,-3 2-4 16,0 1-1-16,0 2 0 0,-3 3 5 0,0 0 1 16,-3 0 0-16,-3 3 0 0,-3 5 18 0,-2 3 3 15,-1-4 1-15,-3 7 0 0,0 2-40 0,0 2 0 16,6 3 0-16,1-5 0 0,2 8 12 0,0 0-1 16,3 2-1-16,0-5 0 0,6 3-10 0,3-3 8 15,3 1-8-15,3-1 8 0,0-5-8 0,3-3 0 16,6 0 0-16,0-2 0 0,9-3 0 0,-1-6-17 15,1 1 2-15,3-6 1 16,0 1-26-16,0-4-4 0,0-2-2 0,-4-2 0 16,4-3-59-16,-3-3-12 0,0 2-3 0,3-4 0 15,0-3-60-15,5 2-13 0,1-2-3 0,-3 0-764 0</inkml:trace>
  <inkml:trace contextRef="#ctx0" brushRef="#br0" timeOffset="73426.57">22710 5683 2588 0,'-12'-5'115'0,"12"5"23"0,0 0-110 0,0 0-28 0,0 0 0 0,0 0 0 15,0 0 50-15,0 0 5 0,0 0 1 0,0 0 0 16,0 0 1-16,0 0 1 0,12 0 0 0,0 0 0 16,6 0-32-16,-3 3-6 0,3-3-2 0,-1 2 0 15,1-4-18-15,-3 2 0 0,3-3 0 0,0 0 0 0,3-2 0 0,-3 0 0 16,-4-1 0-16,1-1 0 15,3-4 28-15,3 0 1 0,3-2 1 0,-3 0 0 0,2 0-22 0,-2-3-8 16,-6 3 0-16,3-3 0 0,0 0 0 16,-3 0 0-16,-3 3 0 0,0-1 0 0,-3-4 0 0,-1-1 0 15,1-2 0-15,-3 0 0 0,-3-3 0 0,-3 0 0 16,0 3 0-16,-6 0 0 0,-3 3 0 0,1 2 0 16,-7 3 0-16,-6 5 0 0,-6 5 0 0,-3 3 0 15,-2 5 0-15,-1 6 0 0,-3 5 8 0,3 5-8 16,-8 3 11-16,-4 5-11 0,-3 13 28 0,-2-2-2 15,-4 10 0-15,1 3 0 0,5 0 3 0,3 5 1 16,4 6 0-16,-4-1 0 0,0-2-30 0,7-3 0 16,-4 0-13-16,9-5 4 0,6 3 9 0,7-6 11 15,-1 3-3-15,6-11 0 0,3-2-20 0,6-3-4 16,0-5 0-16,6-3-1 0,3-3-4 0,-3-4-1 0,0-4 0 16,3-5 0-16,6-2 4 0,0-3 1 0,3-6 0 15,3-2 0-15,3-2 9 0,-1-3 8 16,1-3-12-16,3-3 12 15,-6 3-32-15,6-2 0 0,-3-1 0 0,-6 0 0 0,2 3 32 0,-2 0-8 0,0 6 8 16,-3-6 0-16,0 5 0 0,-3 3 0 0,-6 0 0 0,0 0 0 16,6 3 34-16,-3 5 4 0,-3 2 1 0,3 4 0 15,-3-4-2-15,0 3 0 0,0 3 0 0,3-2 0 16,0-1-13-16,0-3-4 0,3 1 0 0,-3 0 0 16,3-4-20-16,3 4 0 0,0-6 0 0,3 1-12 15,0-1 12-15,2 0 0 0,1-5 0 0,3 3 0 0,3-3 0 16,-6 0 8-16,0 0-8 0,0-3 8 15,-1 3-40-15,1-5-8 0,0 2-2 0,0 1 0 16,3-4-131-16,-6 1-27 0,9-11-4 0,-6 6-2 0</inkml:trace>
  <inkml:trace contextRef="#ctx0" brushRef="#br0" timeOffset="76070.78">15019 7083 1828 0,'0'0'40'0,"0"0"9"0,0 0 2 0,0 0 0 0,0 0-41 0,0 0-10 0,3 8 0 0,0 0 0 16,-3 0 96-16,0 5 16 0,-3 3 4 0,0 2 1 16,0 1-40-16,-6 2-8 0,0 3-1 0,0 2-1 15,-3 3-25-15,0-2-5 0,0 2-1 0,-3 0 0 16,0 3-7-16,0-6-1 0,4 1-1 0,-1 2 0 15,-3 0-27-15,0-3 0 0,6-2 0 0,0 3 0 16,3-1 0-16,0-2-12 0,6-6 4 0,0-2 8 16,3-2-155-16,3-6-23 15,3-3-5-15,0-3-826 0</inkml:trace>
  <inkml:trace contextRef="#ctx0" brushRef="#br0" timeOffset="76518">15486 6964 2070 0,'0'0'45'0,"0"0"10"0,0 0 1 0,0 5 3 0,-3 3-47 0,-3 0-12 16,0 0 0-16,-3 5 0 0,-3 0 95 0,-3 3 17 15,3 3 3-15,-2 2 1 0,-4 0-68 0,6 0-12 16,-3 6-4-16,0-3 0 0,0 2 0 0,-6 3 0 15,0 0 0-15,-2 0 0 0,5 0-32 0,-3 1 0 16,0-4 0-16,0-2 0 0,0 0 0 0,4-3 0 0,-1-3-10 0,0 3 10 16,0-2 0-16,0-3 0 0,0-3 9 15,3 3-1-15,-2-5 0 0,5-1 0 0,3-5 0 0,0 1 0 16,3-4-27-16,3-2-5 0,3 0 0 0,0 0-1 31,3-8-6-31,3-2-1 0,0-1 0 0,3 1 0 0,0-4 11 0,-3 1 1 0,2 0 1 0,4 2 0 16,-3 1 19-16,0-1-10 0,-3 3 10 0,3 3-8 15,-3 2 8-15,-6 3 0 0,0 0 0 0,0 0 0 16,3 6 14-16,3 2 5 0,-6 0 1 0,3 5 0 16,-3 0 10-16,0 0 2 0,0-2 1 0,3 5 0 15,0-3-7-15,0 3-2 0,0-3 0 0,0 0 0 16,3 0-8-16,0 1-1 0,0-6-1 0,3 2 0 16,3-4-14-16,2-1 0 0,-2-3 0 0,6-2 0 0,3-2-11 15,0-3 2-15,3-3 0 0,2 0 0 16,-5-3-199-16,6 0-39 0,0-2-8 0</inkml:trace>
  <inkml:trace contextRef="#ctx0" brushRef="#br0" timeOffset="76761.35">15873 6898 1710 0,'0'0'76'0,"0"0"15"0,0 0-73 0,0 0-18 16,-6-3 0-16,-3 3 0 0,0 3 130 0,0-1 22 15,-3 6 5-15,3 3 1 0,-3 2-54 0,3 0-12 16,-5 6-1-16,-1 2-1 0,0 3-30 0,0 0-7 0,-3 7-1 16,0 1 0-16,3 3-17 0,-3-1-4 0,1 6-1 15,-1-1 0-15,3 1-10 0,0 0-3 0,0-1 0 0,3-4 0 16,0-3-17-16,3-1 10 16,3-4-10-16,0-1 8 0,3-2-8 0,3-3-9 0,3-5 9 15,3 0-13-15,0-6-124 16,3 1-25-16,0-6-5 0,3-2-975 0</inkml:trace>
  <inkml:trace contextRef="#ctx0" brushRef="#br0" timeOffset="77272.14">15932 7533 691 0,'0'0'30'0,"0"0"7"0,0 0-29 0,0 0-8 16,0 0 0-16,0 0 0 0,0 0 360 0,0 0 70 15,0 0 14-15,0 0 4 0,0 0-300 0,0 0-59 16,6-3-12-16,3 0-2 0,-3-2-51 0,3 0-9 16,0-3-3-16,0 0 0 0,0 3-12 0,0-3 8 15,3-6-8-15,-6 4 0 0,3-1 8 0,-3 1-8 16,0-3 0-16,-3-1 0 0,0 1 0 0,3 0 8 16,-6-3-8-16,0 0 0 0,-3 0 0 0,0 3 8 15,0 0-8-15,-6 0 0 0,0 2 9 0,0 6-9 16,-3 2 8-16,-3 6-8 0,-3 2 25 0,-6 0 0 15,1 8 0-15,-1 3 0 0,0 0 24 0,0 0 5 16,3 3 1-16,0-1 0 0,1 1-35 0,5-3-6 16,0 2-2-16,6 1 0 0,0-4-12 0,3 1 8 15,3-2-8-15,3-1 0 0,6-3 0 0,0 1 8 0,6-3-8 0,0-3 0 16,0 0 0-16,3-2 0 0,2-3 0 16,4-3 0-16,3-2 0 0,0-3 0 0,-3 0 0 0,2-2-10 15,-2 2-9-15,0-3-1 0,0-2-1 0,-3 2 0 16,-3-5 5-16,-3 3 0 0,3 0 1 0,-4 2 0 15,1 4 5-15,-6-1 1 0,0 0 0 16,0 2 0-16,-6 6 9 0,0 0 0 0,0 0 10 16,0 0-10-16,-3 11 18 0,0-3-2 0,-3 2-1 15,0 4 0-15,0-1 8 0,-3 3 1 0,4-3 1 0,2 0 0 16,0 0-13-16,3 3-4 0,0-2 0 0,0-1 0 16,0-3-8-16,3 1-11 0,2-3 3 0,-2-3 0 15,6 0-4-15,0-5 0 0,0 0 0 0,3 0 0 16,3-5-155-16,3 0-31 0,0-6-6 0,3-2-900 15</inkml:trace>
  <inkml:trace contextRef="#ctx0" brushRef="#br0" timeOffset="77752.48">16546 7281 1209 0,'0'0'108'0,"0"0"-87"15,0 0-21-15,0 0 0 0,0 0 163 0,0 0 28 16,0 0 5-16,0 0 2 0,0 0-99 0,0 0-20 15,0 0-4-15,0 0-1 0,0 0-38 0,0 0-8 16,0 0-2-16,0 0 0 0,6-2-26 0,-1-4 0 16,-5 6 0-16,6-5 0 0,-3 0 0 0,-3 5 0 15,0-5 9-15,0-1-9 0,0 1 10 0,0 0-2 16,0 5-8-16,-6-6 12 0,1 1 25 0,-1 2 5 16,-3 6 1-16,-3-3 0 0,3 3 5 0,-3-1 2 0,-3 4 0 0,0-1 0 15,3 3-9-15,-6 2-1 0,3-2-1 0,-2 3 0 16,2 0-22-16,0-1-4 0,0 3-1 0,3-2 0 15,6 0 16-15,0-1 4 0,3 1 0 0,0-1 0 16,6 1-32-16,0-1 0 0,3 1 0 0,3-3 0 16,0 3 0-16,3-6 0 0,-3 3 0 0,3-3 0 15,0 3-10-15,0 0-8 0,-4 0-2 0,4-3 0 16,0 3-2-16,-3 0-1 0,0-3 0 0,-3 1 0 16,0-1-11-16,3 0-2 0,-6 1-1 0,0-1 0 0,-3 3 14 0,0-3 3 15,-3 0 1-15,0 3 0 0,-6 0 19 16,3 0 0-16,-3-3 0 0,-3 1 0 0,-3-1 0 0,0 0 8 15,-2-2-8-15,-1 2 0 0,-3 1 30 0,0-1 0 16,0-3 0-16,-3 1 0 16,4 0-10-16,2-3-3 0,-3 2 0 0,0-2 0 15,3 3-1-15,0-3-1 0,3 3 0 0,7-3 0 0,-1 0-15 16,3 0 9-16,6 0-9 0,0 0 8 0,0 0-22 0,0 0-5 16,6-3-1-16,6-2-812 15,2-1-162-15</inkml:trace>
  <inkml:trace contextRef="#ctx0" brushRef="#br0" timeOffset="78254.23">17001 7329 1324 0,'0'0'118'0,"0"0"-94"0,0 0-24 0,0-5 0 15,0-3 90-15,3 0 14 0,0 3 2 0,-3-3 1 16,6 2-10-16,-3-2-1 0,-6 3-1 0,3 5 0 16,0 0-20-16,0-5-4 0,-6-1-1 0,0 1 0 15,0 3-10-15,0-1-3 0,0 0 0 0,-6 3 0 16,3 0 7-16,-3 3 2 0,0 0 0 0,1 2 0 16,-1 0-8-16,-3 0-2 0,3-2 0 0,0 2 0 15,-6 1-32-15,6-1-6 0,-3 0-2 0,3 1 0 0,1-1-8 16,-1 3-8-16,3-3 9 0,3 3-9 15,3 0 11-15,0-3-11 0,-3 3 12 0,6-3-12 0,3 3 0 16,0 0 0-16,-3 0 0 0,6-2 0 0,6 1 0 0,0-1 0 16,-4 2 0-16,7-3-9 0,-3 3 9 0,0-3 0 15,0 3 0-15,-3 0 0 0,0 0 0 0,0 0-15 16,0 0 3-16,0 2 0 0,-6-2 12 0,0 3-9 16,0-3 9-16,-3 3-8 0,-3-1 8 0,3 1 0 15,0-1 0-15,-3 1 0 0,-3-1 0 0,0 1 0 16,-3 0 0-16,0-3 0 0,0 2 0 0,-3 1 0 15,-3-3 8-15,3 2-8 0,0-2 0 0,-2 0 0 16,-10-3 0-16,3 1-8 0,0 2 16 0,0-6 3 16,0 1 1-16,1 0 0 0,-4-3 3 0,0-3 1 15,6 0 0-15,0-5 0 0,0 3-8 0,3-6 0 0,1 1-8 16,5-1 12-16,-3-5-12 0,6 3-13 16,0 0 2-16,6 0 1 15,0-3-119-15,0 3-24 0,3-3-5 0,3 3-1046 0</inkml:trace>
  <inkml:trace contextRef="#ctx0" brushRef="#br0" timeOffset="79190.08">17200 7403 1558 0,'-11'-8'34'0,"11"8"7"0,0 0 2 0,-3-5 1 0,0 2-35 0,0-2-9 16,6 2 0-16,-3 1 0 0,-6-4 55 0,6 1 9 0,3 0 1 0,-3 5 1 15,0 0 5-15,0 0 1 0,0 0 0 0,0 0 0 16,0 0-12-16,0 0-3 0,0 0 0 0,0 0 0 15,9 8 3-15,-4-3 1 0,-5-5 0 0,3 8 0 16,6 0-28-16,0-3-5 0,-3 3-2 0,0-3 0 16,3-2-14-16,3 2-4 0,-3-5 0 0,3 0 0 15,0-2-8-15,3-1 0 0,0 0 0 0,2-2 0 16,-5-3 28-16,3 3 3 0,0-8 1 0,-6 5 0 16,3-3-32-16,-3 0 0 0,-3 1 0 0,0-3 0 15,-3 2 0-15,0 1 0 0,-3 2 0 0,-3 0 0 16,-3 0 12-16,0 2-3 0,-6 1-1 0,0 2 0 15,0 1-8-15,-6 4 0 0,0 4 0 0,-5 2 0 0,-1 2 14 16,0 4 1-16,3 1 0 0,0 4 0 0,-3-1-5 0,7 4-1 16,5 1 0-16,0-1 0 0,-3-4 19 0,6 3 3 15,3-2 1-15,0 2 0 0,3-3-32 0,0 1 0 16,3-3 0-16,6-3 0 0,3-2 0 0,3-3 0 16,-3 0 0-16,3-3 0 0,15-8 0 0,-4 1 0 15,1-4 0-15,3-2 0 0,3 0 0 0,-3-5 0 16,-4 3 0-16,4-4 0 0,-6 1 0 0,3-3 0 15,3 3 0-15,-7 0 0 0,-5 0 0 0,6-1 0 16,0 1 0-16,-6 3 0 0,-3 2 0 0,0 2 0 16,-3 1 0-16,0 2 0 0,-4 3 0 0,-5 0 0 15,0 0 0-15,-5 8 0 0,5 3 0 0,-6-1 12 16,-3 4-3-16,3-1-1 0,0 0 4 0,0 0 1 16,0-2 0-16,3 2 0 0,-3-2-2 0,3 2-1 0,3-5 0 15,-3 0 0-15,3 0-10 0,3 0 0 16,3-6 0-16,0 1 0 0,3 0 0 0,3-3 0 0,6-3 0 0,-1-2 0 15,-5-6 0-15,6 3 0 0,6-2 0 0,3-1 0 16,-3 0 0-16,2-2-12 0,-2 0 0 0,-3 0 1 16,0 0-1-16,0-1 0 0,-3 4 0 0,-4-1 0 15,-2 1 12-15,-3 2 0 0,0 2 0 0,-3 4 0 16,-6 2 0-16,0 0 0 0,0 0 0 0,0 0 0 16,3 10 0-16,-6-2 0 0,0 3 8 0,0-1-8 15,0 4 15-15,0-1-2 0,-3 3 0 0,3-3 0 16,0-2-13-16,0-1 0 0,3 3 0 0,0-2 0 0,0 0 8 0,3-4-8 15,0 4 11-15,3-3-11 0,0-5 0 16,3 2 0-16,3-2-12 0,-3-3 3 16,3-3-164-1,3-2-33-15</inkml:trace>
  <inkml:trace contextRef="#ctx0" brushRef="#br0" timeOffset="80039.23">18218 7347 1886 0,'0'0'84'0,"0"0"16"16,0 0-80-16,0 0-20 0,0 0 0 0,0 0 0 0,0 0 51 0,0 0 5 16,0 0 2-16,0 0 0 0,0 0-6 0,0 0 0 15,-3 8-1-15,0 6 0 0,0-1 2 0,-2 5 1 16,-1-2 0-16,-3 3 0 0,0-1-8 0,-3 1-2 16,0-1 0-16,0 4 0 0,3-4-9 0,-3 1-3 15,6-4 0-15,-3 1 0 0,0-2-24 0,6-4-8 16,0-2 0-16,3-8 0 0,3 5 0 0,-3-5 0 15,12 0 8-15,0 0-8 0,0-5 8 0,6-3-8 16,3-2 12-16,0-1-12 0,-1-2 8 0,1 0-8 16,-3-3 0-16,3 2 0 0,0 1 0 0,0-3 0 15,-3-2 0-15,-1 2 0 0,4 0 0 0,0 0 0 16,-3 0 0-16,0 3 0 0,-3 2 0 0,-3 4 0 16,-1 1-12-16,-2 1 3 0,-3 2 9 0,-6 3 0 15,0 0 0-15,-3 6 0 0,0 4 0 0,-3 1 11 16,0-1-11-16,-2 4 12 0,-1 1 1 0,0-1 1 0,-3 2 0 15,3-3 0-15,6-3-3 0,-3 4-1 0,3 1 0 0,-3-4 0 16,3-3-10-16,3 3 0 0,0-3 9 0,0-1-9 16,3 1 0-16,0-2 0 0,-3-6 0 0,3 2 0 15,3 4 0-15,3-6 8 0,0-6-8 0,3 4 0 16,0-6 0-16,-1 0-20 0,10 0 4 0,-3 0 1 16,-6-5 6-16,6 2 1 0,-3-2 0 0,3 0 0 15,3-3-13-15,-1 3-3 0,1-1 0 0,0 1 0 16,0-3-6-16,-6 6-2 15,3-4 0-15,-6 6 0 0,-4 3 32 0,1 0 0 0,-9 5 0 0,0 0 0 16,0 0 20-16,3 10 9 0,-6 1 3 0,0 0 0 0,0 2-16 16,-5 0-4-16,-1 3 0 0,-3 0 0 15,3 0 0-15,0 2 0 0,0 1 0 0,0-3 0 0,3-3-12 16,0 3 0-16,6 0 0 0,3-3 0 0,-3-5 0 0,6 2 0 16,0-2 0-16,0-2 0 0,-6-6 0 0,9 2 0 15,3-2 0-15,3-2 0 16,-3-4-56-16,-1-2-13 0,4 0-3 0,0-2-1 15,0 2-107-15,3-5-22 0,-3-3-4 0,3 3-422 16,-3-1-85-16</inkml:trace>
  <inkml:trace contextRef="#ctx0" brushRef="#br0" timeOffset="80197.81">19001 7321 403 0,'0'0'17'0,"0"0"5"0,0 0-22 0,0 0 0 0,0 0 0 0,0 0 0 16,0 0 404-16,-3 8 76 16,-3 0 15-16,-3 5 3 0,-3 3-317 0,4 0-63 0,-4 2-13 0,0 1-2 15,0-1-43-15,0 1-8 0,3-1-1 16,0 1-1-16,0-3-40 0,6 2-10 0,0-2 0 0,3 0 0 15,0 0 0-15,3-3 0 0,0 0 0 0,3-2 0 32,6-3-43-32,-3-3-10 0,6-2-3 0,-3-3 0 15,6-5-157-15,-4-3-32 0,1-3-7 0,0 1 0 0</inkml:trace>
  <inkml:trace contextRef="#ctx0" brushRef="#br0" timeOffset="81253.2">19653 6707 2300 0,'0'-5'51'0,"0"0"10"0,0-1 3 0,0 1 0 0,0 2-52 0,0 3-12 15,-3-5 0-15,3 5 0 0,0 0 96 0,0 0 16 16,0 0 3-16,0 0 1 0,0 0-68 0,0 0-12 16,-3 5-4-16,0 6 0 0,0 2-32 0,0 8 0 15,-3 3 0-15,-6 5 0 0,0 6 31 0,-5 2-1 16,-1 2 0-16,-3 6 0 0,-3 3-18 0,-3 2-4 15,-5 3-8-15,2 5 12 0,0 1-12 0,3-4 0 16,0-2 0-16,4-3 0 0,2-5 8 0,3 0 0 16,0 3-8-16,3-8 12 15,3-3-44-15,3-6-10 0,3-4-2 0,3-6 0 16,0-5 10-16,3-5 2 0,3-4 0 0,6-1 0 16,-3-6-20-16,3-8-3 0,3 3-1 0,3-11 0 15,6-6-43-15,0 1-9 0,6-3-1 0,-1-2-1 16,-2 0-26-16,3-4-6 0,-3-1-1 0,3-4 0 15,2-4 3-15,-2-4 1 0,0-4 0 0,0-1 0 16,-4 0-34-16,1 1-7 0,0 2-2 0,-3-3 0 0,0 3 198 0,0 3 39 0,5 0 8 0,-2 10 1 16,-3 3 216-16,-3 8 44 0,-6-1 8 0,0 6 1 15,-3 3-138-15,-3 5-28 0,-6 3-6 0,0 5-1 16,0 0-45-16,0 0-10 0,-12 11-1 0,0 4-1 16,3 1-39-16,0 3-8 0,-3 5-2 0,0 0 0 15,3-1-11-15,0 4-3 0,-3-3 0 0,0 5 0 16,3 0-30-16,-2 5-10 0,2 1 0 0,0 2 0 15,-3 2 0-15,0 4 0 0,3-1 0 0,0-2 0 16,-3-9 0-16,6 1 0 0,-3 0 0 0,0-6 0 16,0-4-25-1,0-1-12-15,6-3-3 0,-2 1 0 0,-1-3-22 0,0-3-5 0,0-3-1 0,0 1 0 16,3 0-12-16,-3-6-4 0,3-5 0 0,-3 0 0 16,0 0 16-16,0-3 4 0,-3-5 0 0,0 3 0 15,-3-6 6-15,3 1 2 0,-3-1 0 0,-3-2 0 16,-2-3 22-16,-1-2 5 0,-3-4 1 0,0 1 0 0,0-2 28 0,0-1 13 15,4-3-1-15,2 3 0 0,3 6 110 0,0-1 22 16,0 6 4-16,0 3 0 0,0-1-12 0,3 6-2 16,3-1-1-16,-3 4 0 0,3-4-60 0,6 6-12 15,0 0-2-15,0 0-1 0,0 0-30 0,0 0-7 16,3 8-1-16,3-2 0 0,6-1-20 0,3 3 0 16,3-5 0-16,6 2 0 0,6 0 0 0,2-2 0 15,1-1 0-15,0 4 8 0,2-1-8 0,1 0-13 16,-3-2 3-16,-3 2 1 15,-4 1-89-15,-2-4-18 0,-6 3-3 0,3-2-1 16,3 0-81-16,-3-1-17 0,-3-2-3 0,-1 0-1 16,1 0-29-16,0 0-5 0,-3 3-2 0,0-3 0 15,-6 0 146-15,3 0 28 0,0 0 7 0,0 3 1 0,-7-3 120 0,4 2 25 0,-3 1 5 16,-3 0 1-16,3 2 99 0,-3-2 20 0,-3-3 4 0,0 5 1 16,3 3-46-16,0-3-9 0,-3-5-1 0,3 5-1 15,-3-5-32-15,0 8-6 0,0-8-2 0,3 6 0 16,-3-6-38-16,3 2-8 0,0 4-2 0,0-4 0 15,-3-2-24-15,6 0-5 0,-3 0-1 0,6 0 0 16,-6-2-4-16,6-1-2 0,-3 0 0 0,6-2 0 16,0-3-6-16,-3 3-2 0,-1-3 0 0,1 0 0 0,3-3-10 15,-3 3 0-15,-3-5 0 0,3 3 0 0,-3 2 0 16,0-6 0-16,0 4 0 0,-6-1 0 0,3 1 0 0,-6-1 0 16,3 3 0-16,-6 0 0 0,0 6 11 15,-3-1-3-15,0 3-8 0,-6 3 12 0,-3 4 7 0,1 1 1 16,-1 8 0-16,-6 0 0 0,0 3 2 0,0-1 1 15,3 3 0-15,1-2 0 0,-1 5-12 16,3-3-3-16,6 0 0 0,3-2 0 0,0 2 6 0,6-3 1 16,0 1 0-16,0-1 0 0,3-2-15 0,3 3 0 15,0-3 0-15,3-1 0 0,6-4 0 0,3-3 0 16,0-3 0-16,6-2 0 16,0-3-28-16,2 0-4 0,4-5-2 0,-3-1 0 15,0 1-105-15,0-3-21 0,2-5-4 0,1 0-690 0,-6 2-138 16</inkml:trace>
  <inkml:trace contextRef="#ctx0" brushRef="#br0" timeOffset="81578.5">20594 6633 2761 0,'0'0'60'0,"0"0"13"0,0 0 3 0,0 0 2 0,0 0-62 0,0 0-16 0,0 0 0 0,6 3 0 16,3 5 54-16,-3 0 8 0,0 8 2 0,-1-6 0 16,4 6-12-16,0 5-1 0,-3 3-1 0,0 0 0 15,0 5-21-15,0 0-4 0,-3 0-1 0,0 3 0 16,-3 0-12-16,-3 2-2 0,3 0-1 0,-9 1 0 16,-6 2 19-16,6 2 4 0,3 4 1 0,0 2 0 0,-2 0-33 0,-4 0 0 15,-3 0 0-15,0-3 0 0,-6-2 12 0,0-1-12 16,0-2 12-16,1-2-12 0,-4 2 0 0,3 0 0 15,6-5 0-15,-3 2 0 0,0 1 0 0,-3-4 0 16,1-2 0-16,2 0 0 0,-3-2 0 0,3-1 0 16,-3-4 8-16,3 1-8 15,0-7-86-15,1 0-24 0,-4 3-5 0,3-9-1297 0</inkml:trace>
  <inkml:trace contextRef="#ctx0" brushRef="#br0" timeOffset="83422.78">2193 8655 460 0,'0'0'20'0,"0"0"5"0,0 0-25 0,0 7 0 0,0 4 0 0,-6 0 0 15,3-1 251-15,-3 6 45 0,0 3 8 0,0-1 3 16,-3 3-177-16,6 3-35 0,-3 3-7 0,0 2-2 16,-3 2-24-16,-3 1-5 0,-3 5-1 0,0-2 0 0,6 4-14 0,-8-2-3 15,5 3-1-15,-6 0 0 16,3-3-16-16,0-3-3 0,3 1-1 0,0-1 0 15,0-2-18-15,3-3 0 0,1-3 0 0,2-2 0 16,3-3-112-16,3-2-25 0,-3-3-6 0</inkml:trace>
  <inkml:trace contextRef="#ctx0" brushRef="#br0" timeOffset="83892.69">2294 8575 1094 0,'3'-18'48'0,"-3"12"11"0,-3-4-47 0,3 2-12 15,3-3 0-15,-3 1 0 0,0 2 160 0,0 0 31 16,-3-3 5-16,3 3 2 0,0 3-93 0,0 0-18 0,0-3-4 0,0 8-1 16,0 0-28-16,0 0-6 0,0 0 0 0,0 0-1 15,0 0-6-15,0 13-1 0,-6 0 0 16,3 6 0-16,-6 5-4 0,0 2 0 0,6 3-1 0,-6 3 0 15,-3 0-11-15,12-3-1 0,-6 0-1 0,3-3 0 16,3 1-11-16,3-6-3 0,3 0 0 16,0 0 0-16,3-5-8 0,-3-3 0 0,6-5 9 0,0 0-9 15,6-5 8-15,-9-1-8 0,6-4 8 0,-1-3-8 16,-2-3 0-16,6 0 9 0,3-3-9 0,-6-2 0 16,3-3 0-16,0-3-20 0,2 1 2 0,1-6 1 15,0 3-4-15,0-3-1 0,-3 3 0 0,3 0 0 0,-6 2 10 16,2 1 1-16,1-1 1 0,-3 6 0 0,0 2 10 15,-9 1-8-15,3 5 8 0,-3 5-8 0,-6 0 8 0,0 5 0 16,0 8 8-16,-6 0-8 0,-3 8 32 0,-3 3 1 16,0 5 1-16,0 1 0 0,-3 4 2 0,0-2 0 15,1 5 0-15,-1 2 0 16,-3 1-15-16,0 0-2 0,3 2-1 0,3-2 0 0,3-3-10 16,-6 0-8-16,9-3 9 0,0-2-9 0,4-6 0 0,2 1 8 15,-6-3-8-15,12-3 0 16,-6-3-60-16,2-2-14 0,4 0-3 0,0-5-720 15,9-1-144-15</inkml:trace>
  <inkml:trace contextRef="#ctx0" brushRef="#br0" timeOffset="84441.34">2883 9160 1681 0,'0'0'36'0,"0"0"8"0,0 0 2 0,0 0 2 0,9-3-38 0,-9-5-10 0,3 3 0 0,3-3 0 16,0 0 58-16,0-2 10 0,-3-1 1 0,3 0 1 0,0 3-35 0,3-2-7 15,-3-3-2-15,0-1 0 16,-3 1-14-16,3 0-4 0,0 2 0 0,-3-2 0 15,2 3 7-15,-5-4 1 0,-5 1 0 0,2 3 0 0,3-1 24 0,-9 0 6 16,0 3 1-16,0 0 0 16,0 1-18-16,-3 4-3 0,3 0-1 0,-6 3 0 0,6 3 21 15,-9 0 4-15,0 4 1 0,-2 4 0 0,-1 2-19 0,0 1-3 16,-3 1-1-16,3 4 0 0,0-1-2 0,1 4-1 16,2-1 0-16,6 3 0 0,-6 2-25 0,9-2 0 15,0 2 8-15,6-5-8 0,-3 3 0 0,12-3 0 16,3-5 0-16,0 0 0 0,3-3 0 0,9-5 0 15,-3-2 0-15,8-4 0 0,-5-2 0 0,3-2 8 16,0-6-8-16,3 0 8 0,-7-5-18 0,1-1-4 16,0-4-1-16,0-1 0 15,3-2-32-15,-6 0-6 0,3 0-2 0,-4 2 0 0,-8-2 39 0,3 3 7 16,-3-4 9-16,0 4-13 0,-9-1-4 0,3 3-1 0,-6-2 0 16,-3 2 0-16,-6 3 18 0,0 2 0 15,-3 3 11-15,4 0-11 0,-4 0 15 0,0 6-4 16,0 2-1-16,-6 2 0 0,3 4-10 0,0 2 12 15,0 0-12-15,-2 5 12 0,5 0-1 0,-6 3 0 0,0 2 0 16,12-2 0-16,-6 0-11 0,12-3 0 0,0 1-12 16,6-4-1113-16</inkml:trace>
  <inkml:trace contextRef="#ctx0" brushRef="#br0" timeOffset="85072.92">3330 9152 1911 0,'3'-8'42'0,"-3"8"9"0,6-3 1 0,-6 1 2 0,3-6-43 0,3 2-11 15,-6-1 0-15,2-1 0 0,4-3 50 0,-3 3 8 16,6-2 2-16,-6 2 0 0,-3-3-20 0,6 0-4 15,6 3-1-15,-3-2 0 0,-9-3-35 0,9 2 0 16,-3 0 0-16,0 1 0 0,-3-1 8 0,0 1-8 16,-3-1 12-16,0 1-12 0,0-1 26 0,-3 0-2 15,0 3 0-15,-6 1 0 0,3-1 7 0,0 0 1 16,-3 0 0-16,-6 2 0 0,3 4 4 0,-2 2 2 16,-1 2 0-16,0 4 0 0,-6 2 3 0,0 2 1 0,-3 6 0 15,-3 3 0-15,1 4-18 0,2 1-3 0,-6 3-1 0,0-1 0 16,4 1 9-16,5 2 2 0,3 0 0 15,6-3 0-15,3 1-15 0,3-6-2 0,6 3-1 16,3-6 0-16,6 1-13 0,0-6 0 0,12 0 8 16,-6-5-8-16,8-3 8 0,1-5-8 0,3 0 11 15,6-5-11-15,-9-3-9 0,5-5-9 0,1-6-2 16,-3-2 0 0,0-5-68-16,5-3-15 0,1-3-2 0,-3 0-1 15,0-2 15-15,-3-3 3 0,-4 2 1 0,-2-2 0 0,0 3 36 16,0-6 7-16,0 3 2 0,-3-2 0 0,2-6 42 0,-5 2 0 15,3-2 0-15,0 3 11 0,-3 0-3 0,3-1 0 0,0 6 0 16,-7 0 0-16,1 8 28 0,0 3 6 0,-3 2 1 0,0 5 0 16,-3 6 28-16,0 0 5 0,0 5 2 0,-6 3 0 15,0 5-6-15,0 0-2 0,0 0 0 0,-12 5 0 0,6 3-32 16,-3 2-6-16,-3 6-2 0,0 3 0 0,-2 7-8 16,-1 1-2-16,-6 4 0 0,0 9 0 0,0 5-8 15,-3 0-1-15,0 3-1 0,1 2 0 0,5 0 19 16,-3 6 4-16,-6-1 1 0,12-2 0 0,-8-2-34 15,8-1 0-15,3-8 0 0,6-2 0 0,3-6 0 16,3-7 0-16,3-1 0 0,6-7 0 0,3-3-13 0,2-6-7 16,7-2 0-16,0-5-908 15,0-3-182-15</inkml:trace>
  <inkml:trace contextRef="#ctx0" brushRef="#br0" timeOffset="85859.3">3865 8977 1256 0,'0'0'56'0,"0"0"11"0,9-5-54 0,-9 5-13 0,0-5 0 0,0 5 0 16,0 0 129-16,0 0 23 0,0 0 5 0,0 0 1 16,0 0-53-16,0 0-10 0,0 0-3 0,0 5 0 15,0 3-16-15,0 3-3 0,-9 2-1 0,3 3 0 16,1 0-24-16,-1-1-6 0,-3 7-1 0,0-1 0 16,3 3-14-16,-3 2-3 0,-6-5-1 0,9 0 0 15,-3 1-3-15,3-4 0 0,0-2 0 0,0-3 0 16,3-2-20-16,3-3 0 0,3 0 0 0,-3-8 0 15,9 2 0-15,3-2 0 0,0-5 0 0,6-3 0 16,0-5 0-16,5 0 0 0,-2-6 0 0,3 3 0 16,-3-5-12-16,0 0-6 0,0 0-2 0,-1-1 0 15,1 4-9-15,-3-1-3 0,3 1 0 16,-6-1 0-16,0 1 23 0,-3 2 9 0,-3 3-8 0,-3 2 8 0,-3 6-13 0,-3 5 2 16,0 0 1-16,0 0 0 0,-3 3 26 0,-3 4 6 15,-6 7 1-15,3 2 0 0,0-3 25 0,-6 5 6 16,3 1 1-16,3 2 0 0,3-2-28 0,-3 2-6 15,3-3-1-15,3 1 0 0,3-1 10 0,0-4 2 16,3-1 0-16,3-3 0 0,3-2-32 0,-6 0 0 16,6-3 0-16,3-2 0 0,0-3 0 0,3 0 0 15,6-5 0-15,-9 0 0 0,5-3-11 0,4 0-8 16,-6 0-1-16,0-3-1 16,6-5-202-16,0 0-40 0,8-18-8 0,-5 8-1 0</inkml:trace>
  <inkml:trace contextRef="#ctx0" brushRef="#br0" timeOffset="86400.34">4610 8898 1494 0,'0'0'66'0,"0"0"14"16,0 0-64-16,0 0-16 0,0 0 0 0,9-5 0 16,-4 2 68-16,1-2 10 0,-3 2 2 0,3-2 1 0,0-1-17 15,0 1-4-15,0 3-1 0,-3-4 0 0,0 1-16 0,3 0-3 16,-6 5-1-16,0-3 0 0,0 3 8 0,0 0 1 16,0-5 1-16,0 5 0 0,-3-6 9 0,-3 4 2 15,0 2 0-15,0 0 0 0,-3 0-9 0,-3 2-2 16,1-2 0-16,-1 3 0 0,-3 2 1 0,0 1 0 15,-6-1 0-15,3 3 0 0,0 0-14 0,3 0-4 16,-8 2 0-16,5 1 0 0,3 0-12 0,3 2-2 16,0 0-1-16,6-2 0 0,0-3-9 0,0 5-8 15,3-3 9-15,3 1-9 0,0-1 0 0,6 4 0 16,-3-4 0-16,9 1 0 0,3-3 0 0,0 0 0 0,0 2 0 16,0-2 0-16,5 3 0 0,1-1 0 15,0 1 0-15,-6 2 0 0,3-2-9 0,0-1-5 16,-6 4-1-16,0-4 0 15,-1 3-19-15,-2 1-4 0,0-1-1 0,-3 0 0 0,0 0 17 0,-3-2 3 0,0 0 1 0,-6-1 0 16,0 3 18-16,0-2 0 0,-3-3 0 16,0 2 0-16,-6 1 0 0,3-3 0 0,-5 0 0 0,2-3 0 15,-6 1 12-15,0-1 2 0,0 0 1 0,-3-2 0 16,-6 2 8-16,7-2 1 0,-4-1 1 0,0 1 0 16,-3 0-12-16,3-3-2 0,1 0-1 15,2-3 0-15,0-2-10 0,3-1 0 0,0-2 0 0,3 3 0 16,3-5-76-1,6 2-21-15,1-3-4 0,2 0-1133 0</inkml:trace>
  <inkml:trace contextRef="#ctx0" brushRef="#br0" timeOffset="87873.96">6943 8583 288 0,'0'0'25'0,"0"0"-25"16,0 0 0-16,6-8 0 0,-3 0 248 0,3 0 45 16,-3 0 9-16,0 0 2 0,3 0-140 0,-6 8-28 15,0 0-6-15,0 0-1 0,0 0-38 0,0 0-8 16,0 0-2-16,0 0 0 0,0 0-12 0,0 8-2 16,-3 3-1-16,0 5 0 0,-3 2-14 0,0 9-2 15,0-1-1-15,0 6 0 0,-3 2-4 0,-3 1-1 16,0 2 0-16,1 5 0 0,-4 1-14 0,0-4-3 15,-3 4-1-15,0 4 0 0,0-2-17 0,3 0-9 16,-3-3 10-16,7-2-10 0,-4-5 13 0,3-1-3 16,0-2-1-16,3-6 0 0,6-5-9 0,0-2 0 0,0-3-12 15,0 0 12 1,3-3-48-16,3-5-3 0,-3-8 0 0,0 0 0 16,0 0-22-16,0 0-5 0,0 0-1 0,6-8 0 15,0-3-104-15,0-2-21 0,0 0-4 0,-3-6-634 0</inkml:trace>
  <inkml:trace contextRef="#ctx0" brushRef="#br0" timeOffset="88143.23">6905 8475 2005 0,'0'0'44'0,"0"0"8"0,0 0 3 0,0 0 2 15,-3-6-45-15,3 6-12 0,-3-2 0 0,3 2 0 0,0-6 92 0,0 6 16 16,0 0 3-16,0 0 1 0,3-5-49 0,2 2-10 15,1-2-1-15,3 3-1 0,0-1 3 0,3 0 1 16,3 1 0-16,-3-1 0 0,6 0-36 0,0 1-7 16,3-1-2-16,2 3 0 0,-2-3 10 0,3 1 1 15,3-1 1-15,0 0 0 0,-1 1-12 0,1-4-2 16,3 4-8-16,0-1 12 0,-4-2-12 0,1 2 11 16,-3 1-11-16,3-1 10 0,-3 0-10 0,-3 3-14 15,-4 0 3-15,1 0 1 16,-3 6-160-16,-3-1-32 0,-6 3-6 0,-3 0-876 0</inkml:trace>
  <inkml:trace contextRef="#ctx0" brushRef="#br0" timeOffset="88449.11">6702 9459 403 0,'0'0'17'0,"0"0"5"0,0 0-22 0,0 0 0 0,0 0 0 0,0 0 0 15,0 0 415-15,0 0 78 0,0 0 16 0,0 0 3 0,0 0-305 0,0 0-62 16,0 0-12-16,0 0-2 16,3-5-54-16,0 2-10 0,3 0-3 0,0 1 0 15,0-1-28-15,3 0-7 0,3 3-1 0,3-2 0 0,2-4-5 0,1 1-2 16,0 0 0-16,3 0 0 0,-3-1-12 0,3 1-9 15,0 2 12-15,-1-2-12 0,-2 0 8 0,3 5-8 16,-3-3 0-16,0 3 0 0,0 0 0 0,0 3 0 16,-4-1 0-16,1 1 0 15,0 0-129-15,-3 2-30 0,3 0-5 0</inkml:trace>
  <inkml:trace contextRef="#ctx0" brushRef="#br0" timeOffset="89130.26">7518 8636 2052 0,'-15'0'91'0,"9"0"18"0,3 0-87 0,-3 0-22 0,0-3 0 0,3 1 0 15,-3-1 84-15,6 3 13 0,-3-3 3 0,0-2 0 0,6-3-15 0,3 0-2 16,0 0-1-16,0-2 0 0,3-1-62 0,6 1-12 15,3-4-8-15,-1 1 10 0,-2 0 6 0,3 0 2 16,9 2 0-16,-6 0 0 0,3 6-9 0,-4 0-1 16,4 2-8-16,-3 1 12 0,-3 4-12 0,0 1 0 15,0 2 0-15,-6 3 0 0,-1 0 0 0,-2 3 8 16,0 5-8-16,-6 5 0 0,0-3 0 0,-3 6 9 16,-3 5-9-16,-3 0 8 0,-3 3 0 0,-2 0 0 15,-4-3 0-15,-3 5 0 0,-3 1 0 0,0-1 0 16,-3-2 0-16,-2 2 0 0,5 3 6 0,0 0 1 15,0-2 0-15,-3 2 0 0,3-3-15 0,-2 0 0 16,-1-4 0-16,0-4 0 0,3 1 0 0,0-4 0 16,0-2 0-16,4-2 0 0,-1 0 0 0,0-6 0 15,3 0 8-15,0-2-8 0,0-6 0 0,3 0 9 16,3-2-9-16,0-6 8 0,3-2-8 0,4 2 10 16,-1-5-10-16,3 0 10 0,3-5-10 0,-1 0 0 0,4 0 0 15,3-1 8-15,0 1-8 0,0-3 0 0,3 3 0 0,0 0 0 16,0 2 0-16,-3 1 0 0,0 2 0 0,0 2 0 15,0 1 0-15,0 5 0 0,0-2 9 0,2 2-9 16,1 2 9-16,-3 3-9 0,3 1 12 0,-3-1-12 16,3 3 17-16,0 0-3 0,0 0-1 0,0 0 0 15,3 0 2-15,-1 0 0 0,1 2 0 0,0-2 0 16,-6 0-1-16,3-3 0 0,6 3 0 0,-3 0 0 16,0-2-14-16,0-4 0 0,-1 4 0 0,1-1 0 15,0 0-76-15,0 0-9 0,-3 1-2 16,0-4-1234-16</inkml:trace>
  <inkml:trace contextRef="#ctx0" brushRef="#br0" timeOffset="89990.34">8065 9480 1821 0,'0'0'40'0,"0"0"8"15,0 0 1-15,0 0 3 0,0 0-41 0,0 8-11 0,0 3 0 0,-3-1 0 16,0 3 67-16,-3 1 11 0,3 1 2 0,1 4 1 0,-4 0-18 0,0-4-4 16,0 1-1-16,0 3 0 0,3-3-26 0,-3 2-6 15,-3-5-1-15,3 1 0 0,3-1-25 0,-3-5 0 16,0 2 8-16,0-4-8 16,6-6-78-16,0 0-18 0,0 0-3 0,0 0-1 0</inkml:trace>
  <inkml:trace contextRef="#ctx0" brushRef="#br0" timeOffset="90144.9">8167 9131 1922 0,'-6'-13'85'0,"6"13"18"0,-3-3-83 0,-3 0-20 16,3 1 0-16,-3-1 0 0,0 3 26 0,-3 0 1 15,6 3 0-15,3-3 0 0,-6 0-27 0,6 0 0 16,0 0 0-16,0 0-600 0,6 2-115 0</inkml:trace>
  <inkml:trace contextRef="#ctx0" brushRef="#br0" timeOffset="90729.78">8789 8543 1612 0,'-3'-8'144'0,"3"8"-116"0,0 0-28 15,0 0 0-15,0 0 89 0,0 0 12 0,0 0 3 0,0 0 0 16,-6 0-19-16,6 0-3 0,0 0-1 0,0 0 0 15,0 0-42-15,-3 8-9 0,0 0-2 0,0 0 0 16,3 0-6-16,-3 3-2 0,0-1 0 0,0 1 0 16,-3 2 15-16,3 0 2 0,-6 3 1 0,0 0 0 15,-3 3 2-15,0 2 0 0,-6 0 0 0,1 0 0 16,-1 0-9-16,-3 1-2 0,-3 1 0 0,3 1 0 16,3-3-1-16,3-2-1 0,1 2 0 0,2 0 0 15,0-2-12-15,3-3-3 0,3-1 0 0,3-1 0 16,3-1-4-16,0 0-8 0,3-5 11 0,0 3-11 15,3-3 8-15,3-3-8 0,3 0 0 0,3-2 0 16,2-3 11-16,1 0-11 0,6-3 10 0,-3 1-10 0,-3-1 9 0,0 0-9 16,-1 3 8-16,1-2-8 0,-3-4 0 0,0 4 0 15,-3 2 0-15,0-3 0 16,-3 3-76-16,0 0-10 0,0 0-2 0,-3 0-756 16,-6 0-150-16</inkml:trace>
  <inkml:trace contextRef="#ctx0" brushRef="#br0" timeOffset="90964.4">8911 8882 345 0,'0'0'15'0,"0"0"4"0,0 0-19 0,-6 5 0 16,0 1 0-16,3 4 0 0,-6-2 488 0,0 5 93 15,0 3 19-15,-3 0 4 0,3 3-415 0,0 4-83 0,-3-1-17 0,3 4-3 16,-2-5-36-16,2 3-7 0,-3 0-2 0,3 0 0 15,0 0-24-15,3-3-5 0,0-3 0 0,0 3-1 16,3-5-3-16,0-3-8 0,3 1 12 0,0-4-4 31,3 1-52-31,3-6-12 0,-6-5-1 0,9 3-1 0,-3-1-155 0,6-4-31 0,9-11-7 16,-1-1-1-16</inkml:trace>
  <inkml:trace contextRef="#ctx0" brushRef="#br0" timeOffset="91332.81">9173 8363 2354 0,'-9'-5'104'0,"9"5"22"0,0 0-101 0,0 0-25 15,0-5 0-15,0 5 0 0,0 0 62 0,0 0 7 16,3-5 2-16,-3 5 0 0,0 0-11 0,12 0-1 15,-3 0-1-15,2 0 0 0,4 5-31 0,0-2-7 16,0 2 0-16,3 3-1 0,3 0 4 0,0 2 1 16,-4 1 0-16,4 2 0 0,0 3-16 0,0 0-8 15,-3 5 8-15,-6 5-8 0,-3 1 15 0,0 7-2 16,-3-2 0-16,2 0 0 0,-2 2-3 0,-3 3-1 16,0 0 0-16,-3 0 0 0,-3 0-9 0,3 0 10 0,-3 3-10 15,0-5 10-15,-2 2-10 0,-1-3 12 16,-3 6-12-16,-3-6 12 0,0 3-1 0,-6-3 0 0,3-2 0 15,-6 3 0-15,3-4 1 0,-2 4 1 0,-4-6 0 0,0 3 0 16,3-1-5-16,-3 4 0 0,-5-1-8 16,2-2 12-16,-6-3-12 0,3 0 0 0,-3-2 8 0,4-6-8 31,-4 0-103-31,3-5-23 0,0-6-5 0</inkml:trace>
  <inkml:trace contextRef="#ctx0" brushRef="#br0" timeOffset="94437.57">9878 9255 1587 0,'0'0'70'0,"0"0"15"0,0 0-68 0,0 0-17 0,0 0 0 0,0 0 0 15,0 0 101-15,0 0 17 0,0 0 3 0,0 0 1 16,0 0-47-16,0 0-10 0,0 0-1 0,0 0-1 16,0 0-26-16,0 0-5 0,0 0 0 0,0 0-1 15,0 0-13-15,0 0-2 0,0 0-1 0,3-3 0 16,3-2 39-16,-3 0 8 0,-3 5 2 0,6-5 0 16,0-3-56-16,-6-3-8 0,6 3 0 0,-3 0-10 15,3-2 10-15,-3 2 0 0,0-3 8 0,-3 1-8 0,0-1 0 0,0 0 0 16,0 1 0-16,-3-1 8 15,-3 3-8-15,3-2 9 0,-6-1-9 0,6 1 10 0,-3 4 3 0,3 1 1 16,-6-3 0-16,0 5 0 0,-3-2-14 0,0 8 0 16,0 5 0-16,-2 2 0 0,-4 6 16 0,0-3 4 15,3 1 1-15,0-1 0 0,0 5-1 0,3-2 0 16,3 3 0-16,-3-1 0 0,3 1-11 0,1-1-9 16,2 1 12-16,0-3-12 0,3 2 9 0,0-2-9 15,3 0 0-15,3 0 9 0,3-6-9 0,0-2 0 16,3 0 0-16,2-2 0 0,1-6 0 0,3 2 0 15,3-4 0-15,0-1 0 0,3-2 0 0,-3-6 8 16,2 0-8-16,-2 1 0 0,-6-1 15 0,0-2-3 16,3 0 0-16,-6 2 0 0,3-2-12 0,0 2 0 15,-3-2 0-15,-3 3 0 0,0 2 0 0,-3 0 0 16,3 2 0-16,-6 1 0 0,-3 5 9 0,3 0-1 16,-3 0 0-16,0 3 0 0,-3 2 17 0,0 3 3 0,0 3 1 15,0-1 0-15,0 3-2 0,3 1-1 0,-3-1 0 0,0 3 0 16,3-3-9-16,3 0-1 0,0 0-1 0,0 1 0 15,6-4-15-15,3-2 9 0,-3-3-9 0,6 1 8 16,3-4-8-16,5-2 0 0,1-8 0 0,0-2 0 16,0-1-108-16,0 1-21 15,0 2-4-15</inkml:trace>
  <inkml:trace contextRef="#ctx0" brushRef="#br0" timeOffset="97769.33">3794 10224 403 0,'6'-6'17'0,"-6"6"5"0,3-5-22 0,0 2 0 15,-3 3 0-15,9-2 0 0,-9-4 193 0,3 4 35 0,-3 2 6 0,0 0 2 16,0 0-104-16,0 0-21 0,0 0-4 0,0 0-1 16,0 8-26-16,6 0-6 0,-6 2-1 0,0 3 0 15,-6 6 19-15,3-1 4 0,-6 4 1 0,3 4 0 16,0 3-41-16,-6 0-8 0,3 6-1 0,-9-1-1 16,6 3-7-16,-5 0-2 0,-1 0 0 0,-3 3 0 15,0 0-15-15,-3 5-3 0,-3 5-1 0,4-3 0 16,5 1-6-16,-3-3 0 0,-3-3-1 0,0 3 0 15,0-5 11-15,1 0 2 0,5-1 1 0,-9 4 0 16,6-1-25-16,-3 0 0 0,4 1 0 0,-1-1 0 16,6-5 8-16,0-2 2 0,-3-1 1 0,6-5 0 15,-3 0-11-15,3-2 8 0,-3-1-8 0,7 3 8 0,-7 0-8 16,9 3 0-16,-3-6 0 0,-3 1 0 0,6-6 0 0,3 0 0 16,-6-2 0-16,6-1 8 0,0-4-8 0,3-1 0 15,-3-3 0-15,6 1 0 0,0-6 24 0,-3-5-1 16,12 5 0-16,-3-5 0 0,3 0-35 0,0 0-8 15,6 0 0-15,-4-2-1 0,1-1 21 0,6-2 0 16,0 0 0-16,-3-1 0 0,9 1 15 0,-1 2 4 16,4-2 1-16,0 2 0 0,0 1-20 0,-1-3 0 15,4 2-13-15,0 0 5 0,0 1 8 0,2 2 0 16,-5-6 0-16,0 6 8 0,-6 0-8 0,3 0 0 16,-4-2 8-16,4 2-8 0,-6 0 0 0,3 2 0 15,3-2 0-15,-13 0 0 16,4 0-65-16,0 0-18 0,-6 0-3 0,6 0-1 15,-9 0-123-15,3 3-25 0</inkml:trace>
  <inkml:trace contextRef="#ctx0" brushRef="#br0" timeOffset="98299.27">4425 10110 1465 0,'0'0'64'0,"-3"2"15"0,-3 4-63 0,0-1-16 15,-3 0 0-15,3 3 0 0,0 3 91 0,0-3 15 16,-3 5 3-16,6-2 1 0,-8 2-26 0,2 3-6 16,0 2-1-16,-3 3 0 0,3-2-22 0,-6 5-5 15,0-1-1-15,0 7 0 0,0-1-1 0,-3 2 0 16,-2 4 0-16,-4-1 0 0,0 3-16 0,-3 0-3 16,-3-2-1-16,-2 4 0 0,-1 4-3 0,6-1-1 15,0 3 0-15,-2 0 0 0,-4 3 0 0,6-6-1 16,0 0 0-16,1 1 0 0,2-6-2 0,6-3 0 15,-3 0 0-15,6 1 0 0,0-3-3 0,3-1-1 0,3-4 0 16,3-3 0-16,3-1-7 0,3-4-2 0,3 2 0 16,3-5 0-16,3-5-8 0,3-1 8 0,3-5-8 0,3 1 8 15,0-1-8-15,6-5 12 0,2 0-12 0,-5-3 12 16,3 1-12-16,3-1 10 0,3-2-10 0,-7 2 10 16,7 1-10-16,-3-1 0 0,3 0 0 15,-6 3 0-15,2 0 0 0,-5 0 0 0,-6 3 9 16,3 2-9-16,0-2 0 0,-9 2-10 0,6 3 1 15,-6 0 0 1,-1-3-92-16,1 3-19 0,-3 0-3 0,-3 0-1 0,3-3-53 0,0 3-11 0</inkml:trace>
  <inkml:trace contextRef="#ctx0" brushRef="#br0" timeOffset="98785.74">4532 11078 2509 0,'0'0'55'0,"0"0"11"0,0 0 2 0,0 0 4 0,0 0-58 0,0 0-14 16,0 0 0-16,6 5 0 0,0 1 45 0,3-1 7 15,-3 3 0-15,9-3 1 0,-9 1-28 0,9-1-5 16,-6 0-2-16,6 3 0 0,-1 0-18 0,1 0 8 15,0-3-8-15,0 6 0 0,6-1 8 0,-6-2-8 16,3 3 0-16,-1 2 0 0,1 0 0 0,0 1-11 16,-3-1 2-16,0-3 0 0,0 1 1 0,-3 0 0 0,-3-1 0 0,3 3 0 31,-3-2-15-31,-4 2-2 0,1 0-1 0,0 3 0 0,-3-2 26 0,-3-1 0 0,-3 0 0 0,3 3 0 16,0-3 0-16,0 3 0 0,0 0 0 0,-3-3 0 15,-3 0 0-15,3 3 0 0,-8 0 0 0,-1 3 0 16,0-4 19-16,3 4 2 0,-6-1 1 0,0 4 0 15,-6-4-10-15,0 3-3 0,1 3 0 0,-4-3 0 16,-3 3 7-16,-3-3 0 0,0 3 1 0,-5 0 0 16,-4 0 3-16,6-3 1 0,-5 0 0 0,5 3 0 15,-6-3 3-15,0 0 1 0,4 0 0 0,-1-2 0 16,3-1-25-16,1 1 0 0,-1-1 0 0,0 4 0 16,3-7 0-16,0 4 0 0,1-3 0 0,5-3 0 15,0 0 0-15,6-2 0 0,6-3 0 0,3-3 0 0,-3-2-21 16,12-3 3-16,0 0 1 0,0 0 0 15,6-5-134-15,3-3-26 0,3 0-6 0,3-3-919 16</inkml:trace>
  <inkml:trace contextRef="#ctx0" brushRef="#br0" timeOffset="99096.35">4577 11105 2016 0,'-3'-11'44'0,"-3"8"10"0,3-2 2 0,0 2 0 0,-3 1-45 0,3 2-11 0,-3-3 0 0,3 3 0 16,-9 0 40-16,6 5 7 16,-6 1 1-16,0 4 0 0,-2 4 13 0,-1 1 3 0,-6 7 1 0,0 4 0 15,3 3-23-15,-3 6-5 0,0 2-1 0,-8 2 0 16,2 1 7-16,0-3 1 0,0 5 0 0,-2 1 0 15,-4-1-24-15,3 3-4 0,-12 0 0 0,7 3-1 16,-1-3-6-16,6 0-1 0,0-3 0 0,-5 0 0 16,8-2-8-16,0-6 0 0,3 1 9 0,6-1-9 15,-2-2 0-15,2-3-16 0,6 0 2 0,3-8 1 16,3-2-206-16,3-3-41 0</inkml:trace>
  <inkml:trace contextRef="#ctx0" brushRef="#br0" timeOffset="100328.09">6190 11284 1605 0,'0'0'71'0,"0"0"15"0,0 0-69 0,0 0-17 0,0 0 0 0,0 0 0 16,-6 3 96-16,3 0 16 0,-3 7 4 0,-3 1 0 15,0 5-44-15,0 2-8 0,-2 6-1 0,-1 0-1 16,-3 2-23-16,3 1-5 0,-3 5-1 0,0 2 0 16,0 3 13-16,-3 0 2 0,-2 5 1 0,2 1 0 15,-3-1-21-15,0 0-5 0,-3-2-1 0,3 0 0 16,0-3-22-16,4-8 0 0,-1 0-12 0,3 0 4 15,6-2 8-15,-3-4 0 0,3-1 0 0,3-4 0 16,3-2-21-16,0 0-9 0,3-3-2 0,3-2 0 16,0-6-165-16,-3-5-34 0,0 0-6 0,6-5-356 15,3-3-71-15</inkml:trace>
  <inkml:trace contextRef="#ctx0" brushRef="#br0" timeOffset="100768.19">6187 11277 288 0,'21'-45'25'0,"-15"26"-25"15,3-5 0-15,0 0 0 0,3 3 247 0,0 0 44 16,-6 5 9-16,0-2 1 0,-4 4-122 0,1 7-25 16,-3-1-5-16,3 2-1 0,-3 6-40 0,0 0-9 15,-6 6-2-15,1-1 0 0,2 5-28 0,-3-2-5 0,0 6-2 16,0 2 0-16,6 2-28 0,-3 3-6 16,-6 6 0-16,3 4-1 0,0 4 9 0,-3-1 3 15,0 6 0-15,-3 2 0 0,-3-2-16 0,0 0-3 0,3-3-1 16,1 5 0-16,-4 0-11 0,6-5-8 0,0 0 9 0,3-5-9 15,0 0 23-15,3-6-2 0,-3 1 0 0,6-6 0 16,6-5-21-16,0-3-15 0,-3-5 3 0,3 0 0 16,9-8 12-16,-3-3 16 0,2-5-3 0,4-5-1 15,6-3-60 1,-3-2-13-16,-3-3-3 0,6-6 0 0,2 3 39 0,4-2 7 16,-3-3 2-16,3 0 0 0,0 0-28 0,-4-1-4 0,1-1-2 15,3-1 0-15,-3 0 23 0,-1 3 5 0,4-3 1 0,-3 6 0 16,0 2 21-16,-6 6 0 0,-6 2 0 0,-4 5 0 0,1 6 8 0,-6 5 5 15,-6 0 2-15,0 10 0 0,0 4 22 0,-3 4 5 16,-6 1 1-16,-3 4 0 0,1 4 4 0,-4-1 1 16,0 3 0-16,-3 1 0 0,3-1-34 15,-3 2-6-15,3 6-8 0,-3 1 11 0,4-1-11 0,-1 0 0 16,-3 5 9-16,3-2-9 0,0-6 0 0,0 0 8 16,0-2-8-16,6-5 0 0,-3-1 0 15,7 1 0-15,2-9 0 0,3 1 8 16,5-6-120-16,4 0-23 0,0-5-5 0,3-3-946 15</inkml:trace>
  <inkml:trace contextRef="#ctx0" brushRef="#br0" timeOffset="101306.75">6860 11888 1612 0,'0'0'144'0,"0"0"-116"0,0 2-28 0,0-2 0 16,0 0 105-16,0 0 15 0,0 0 4 0,0 0 0 15,0 0-47-15,0 0-9 0,0 0-1 0,0 0-1 16,6-5-42-16,3 0-9 0,-3-3-2 0,3-3 0 16,0 1-13-16,-1-4 8 0,1 1-8 0,3-3 0 15,-6 0 0-15,3 1 0 0,-3-1 0 0,3 3 0 16,-6-6 8-16,0 0-8 0,-3 4 0 0,0-1 0 15,-3 2 8-15,-3 1-8 0,0 0 0 0,-3 0 9 16,3 2-9-16,-6 3 10 0,3 0-10 0,-20 0 39 16,14 11-6-16,-6 2 1 0,0 6 0 0,-6 2 11 0,4 3 3 15,2 3 0-15,-3 2 0 0,0 3-16 0,3-1-2 16,-6 1-1-16,7 0 0 0,2 0-12 0,3 0-2 16,3-1-1-16,3 1 0 0,0-3-14 0,6-2 0 15,0 2 8-15,6-2-8 0,0-1 0 0,0-2 0 16,9-3 0-16,0 0 0 0,0-2 0 0,3-3 0 15,0-5 0-15,2-1 0 0,1-2 0 0,6-2 0 16,0-4 0-16,3-2 0 0,-4-2 0 0,1-1 0 16,-3-2 0-16,0 0 0 0,0-8 0 0,-3 2 0 15,-3 1 0-15,-1-4-10 0,-5 1 1 0,0 3 0 16,0-3 0-16,-3-1 0 0,-6-1 9 0,0-1-8 16,0 3 8-16,0 2-8 0,-3 1 8 0,-3-1 0 15,0 0 0-15,-3 4 0 0,0 1 0 0,3 6 0 0,-5 1 0 16,-1 1-8-16,3 4 8 0,-6 2-12 15,0 8 12-15,0-1-12 0,0 7 0 0,-3-1-1 0,3 3 0 0,1 0 0 32,2 2-136-32,6-2-27 0,-3 3-6 0,9-4-1 0</inkml:trace>
  <inkml:trace contextRef="#ctx0" brushRef="#br0" timeOffset="101954.72">7300 11798 1843 0,'0'0'164'0,"-3"0"-132"16,0-3-32-16,3 3 0 0,0 0 33 0,0-3 0 16,-3-2 0-16,6-3 0 0,0-2-12 0,0-1-2 15,3 1-1-15,-3-4 0 0,3 4-18 0,0-1 0 16,0-2 0-16,0 0 0 0,0-1 12 0,0 1-12 15,-3 3 12-15,3-4-12 0,-6 1 20 0,0 0-2 16,0 2-1-16,-6 1 0 0,3-1 14 0,-3 3 2 16,0 0 1-16,0 0 0 0,-6 6 14 0,0-1 4 15,-3 6 0-15,-2 2 0 0,-4 3 6 0,0 5 2 16,-3 0 0-16,3 3 0 0,0 8-16 0,-2 0-2 0,-4 2-1 16,0 1 0-16,6-1-24 0,0 3-5 15,4 0 0-15,-1-2-1 0,3-1-11 0,6-2 0 0,3-3 0 16,3 3 8-16,0-5-8 0,6-1 0 0,0 1 0 0,6-3 0 15,3-6 0-15,0-2 0 16,6-3 0-16,-1-5 0 0,10-2 0 0,-6-1 0 16,0-5 0-16,6-2 0 0,2-6-19 0,1-3 1 0,0-2 0 15,0-5 0-15,2-6-68 16,-5-5-14-16,3 0-2 0,0-3-1 0,0-5-23 16,2 3-5-16,-2-1-1 0,-3 1 0 0,-3-3 3 15,-1-2 0-15,4-4 0 0,0 1 0 0,0 0 52 0,-3-1 10 16,2 1 3-16,-2 3 0 0,-3 2 64 0,0 2 9 0,0 4 4 0,-3 4 1 15,-4 1 62-15,-2 5 12 0,0 2 2 0,-6 3 1 16,0 6 28-16,-3 5 5 0,-3-1 2 0,3 6 0 0,-3 3-13 16,0 5-2-16,0 0-1 0,-6 5 0 0,0 3-28 15,-3 6-6-15,0 1 0 0,0 4-1 0,-2 2-35 0,-4 3-6 16,-3 2-2-16,-3 1 0 0,-3 5 6 0,0 5 1 16,-2 8 0-16,-1 0 0 0,6 5-19 0,-3 0-4 15,0 0-1-15,0 3 0 0,1 0 5 0,-1 0 0 16,0 3 1-16,3-1 0 0,0 1-12 0,6-8-9 15,1 2 12-15,2-5-12 0,3-6 8 0,6-4-8 16,-3-3 0-16,6-3 0 0,6-5 0 0,0-6 0 16,0-2 0-16,3 0 0 15,0-8-90-15,-1 0-12 0,4-8-2 0,3 0-757 16,3-6-151-16</inkml:trace>
  <inkml:trace contextRef="#ctx0" brushRef="#br0" timeOffset="102472.47">7747 11703 1846 0,'-12'2'82'0,"12"1"17"0,-3-3-79 0,0 0-20 0,0 0 0 0,0 0 0 15,3 0 55-15,0 0 7 0,0 0 2 0,0 0 0 16,0 0-8-16,0 0-2 0,0 0 0 0,0 0 0 15,0 0-13-15,0 8-2 0,-3-3-1 0,0 3 0 0,-3 3 14 16,0-3 4-16,0 5 0 0,-6 3 0 0,3-1-3 16,-5 4 0-16,-1 0 0 0,3-1 0 0,3 1-5 0,3-4 0 15,3 1-1-15,0 0 0 0,0-3-27 16,0 1-4-16,3-1-2 0,0-3 0 0,0 1-14 16,0-3 0-16,3 0 8 0,3 0-8 0,3-5 0 15,3-3 0-15,6 0 0 0,-1-3 0 0,1-2 0 0,0-1 0 16,3-4-12-16,-3-1 12 15,0 1-45-15,-3-4-3 0,2-2 0 0,-2 1 0 16,3-4-15-16,-6 1-3 0,0-4-1 0,3 1 0 16,0 0 29-16,0 0 6 0,-3 0 0 0,-1 0 1 0,1-1 21 0,3 6 10 15,-9 1-10-15,3 1 10 0,-3 4 9 0,-3 2 8 16,0 3 2-16,-3 5 0 0,0 0 33 0,-6 7 6 16,0 4 2-16,0 2 0 0,-3 3-17 0,-3 5-3 15,3 1-1-15,0 1 0 0,-2 4-8 0,2-6-2 16,0 3 0-16,3-3 0 0,0 0-12 0,0 0-2 15,3 0-1-15,0-5 0 0,0 3-14 0,3-3 8 0,0 0-8 16,0-3 0-16,3 0 0 0,0 0 0 0,0-2 0 0,3-3 0 16,0-3 0-16,3-2 0 0,0-1 0 15,0-2 0-15,-1-2-13 0,4-4-9 0,0-2-2 0,6 3 0 16,0-8-132 0,-3 2-26-16,3-4-6 0</inkml:trace>
  <inkml:trace contextRef="#ctx0" brushRef="#br0" timeOffset="102970.14">8324 11718 288 0,'0'0'12'0,"0"0"4"0,0 0-16 0,0 0 0 15,0 0 0-15,0 0 0 0,6-5 309 0,3 0 59 16,-6 2 12-16,6-2 3 0,-3 0-253 0,0-1-50 15,0 1-11-15,0 0-1 0,0-1-29 0,3 1-6 16,-6 0-1-16,3 0 0 0,0 2 8 0,-6 3 0 16,3-5 1-16,0-1 0 0,-3 1 38 0,0 2 7 15,-3-5 2-15,0 6 0 0,0-1-3 0,-6 1 0 16,3-1 0-16,-3 3 0 0,0 0-13 0,0 0-2 16,-3 5-1-16,0 0 0 0,-6 1-20 0,3 2-4 15,1 2-1-15,-4 1 0 0,6-3-14 0,-3 5-3 16,0-2-1-16,3 2 0 0,0-3-10 0,3 1-1 15,0 2-1-15,3-2 0 0,3-3-14 0,0 2 0 0,3 1 0 16,3-3 0-16,-3-8 0 0,9 10 0 0,0-2 0 0,0 3 0 16,3 0 0-16,0-4 0 0,-3-1-9 15,6 2 9-15,-3 0-26 0,0-3 1 0,-3 6 0 16,3-1 0-16,-7-2 1 0,1 3 0 0,0-1 0 0,0-2 0 16,-6 5 7-16,3-2 1 0,0 0 1 15,-3-4 0-15,0 4 15 0,0 0 0 0,-3-1-10 0,0 1 10 16,3-3 0-16,-3-3 0 0,-3 3 0 0,0-3 0 15,1 3 0-15,-1-3 0 0,-3 1 0 0,0-1 0 16,-3 0 0-16,-3-2 8 0,0 0-8 0,-3-3 0 16,0 2 0-16,-3 1 0 0,-2-3 8 0,-1 3-8 15,3-3 16-15,0-3 0 0,0 0 1 0,1 1 0 16,-4 2-145-16,6-6-30 0,0 4-6 16</inkml:trace>
  <inkml:trace contextRef="#ctx0" brushRef="#br0" timeOffset="103884.23">9697 11353 633 0,'0'0'56'0,"0"0"-44"0,0 0-12 0,0 0 0 15,0 0 208-15,0 0 39 16,0 0 8-16,0 0 1 0,0 0-120 0,0 0-24 0,0 0-4 0,0 0-2 16,0 0-10-16,-6 3-1 0,3 2-1 0,-3-2 0 15,0 2-30-15,-3 0-5 0,3-2-2 0,0 2 0 16,-3 1 6-16,0-1 1 0,0 0 0 0,-3 1 0 16,0 1-26-16,-6 1-5 0,-2 0-1 0,-1 3 0 15,0-3 5-15,-3 5 1 0,0-2 0 0,-3 5 0 16,-5-3-8-16,2 5-2 0,-3-2 0 15,3 5 0-15,-2 1-10 0,2-4-2 0,-3 1-1 16,6 2 0-16,4 0-4 0,-4 0-1 0,6-2 0 16,0-1 0-16,3-2-2 0,3-3 0 0,6 0 0 0,4-2 0 15,-1 0-8-15,9-1 0 0,0 1 0 0,5-3 8 16,7-3-8-16,0 0 0 0,6 1 0 0,3-4 0 16,3 4 0-16,2-4 0 0,4 1 0 0,6-1 0 15,3 1 0-15,-7 2 0 0,1-5 0 0,0 6 0 0,-4-4 0 0,1 1 0 16,0 0 0-16,-3 2 0 0,-4 0 0 0,-5 1 0 15,3-1 8-15,-6 0-8 0,0 3 0 0,-3 0 0 16,-3 0 0-16,0 0 0 0,-4 0 0 0,1 0 0 16,-6 0 0-16,0 0 0 0,0 2 0 0,-3-2 0 15,-3 0 0-15,3 3 0 0,-3-3 0 0,3-3 0 16,-3 0 0-16,0 0 0 0,3-5 0 0,0 0 0 16,-6 6 0-16,6-6 0 15,-3 5-52-15,3-5-16 0,0 0-4 0,0 0 0 16,0 0-125-16,0 0-26 0</inkml:trace>
  <inkml:trace contextRef="#ctx0" brushRef="#br0" timeOffset="104756.4">10750 11179 1036 0,'0'-6'92'0,"3"4"-73"15,-3 2-19-15,0 0 0 0,-3-6 172 0,3 6 30 16,-3 0 6-16,-3 0 2 0,0 6-76 0,-3 2-15 15,0 2-3-15,-2 6-1 0,-4 3-20 0,3 2-4 16,-6 8-1-16,3 0 0 0,-3 3-26 0,-3 2-6 16,1 3-1-16,-1 0 0 0,-6 0-23 0,3 3-5 15,-6 5-1-15,4 0 0 0,2 0-13 0,0-3-3 0,0 3-1 16,9-2 0-16,6-6 6 0,0-3 2 0,0-5 0 0,3 0 0 31,3-2-111-31,1-6-21 0,-4 3-5 0,6-6-1 16,0-5-111-16,3-2-22 0</inkml:trace>
  <inkml:trace contextRef="#ctx0" brushRef="#br0" timeOffset="105256.29">10798 10890 1440 0,'-3'-5'128'0,"3"0"-103"15,-6-1-25-15,3 4 0 0,0-4 186 0,-3 6 32 16,3 3 6-16,0 0 2 0,-6 5-104 0,3 0-21 16,-3 2-4-16,0 9-1 0,0-3-47 0,0 2-9 15,1 3-3-15,-4 3 0 0,3 3-11 0,0-1-2 16,-3 6-1-16,3 2 0 0,0 3-7 0,0 0 0 16,-3 3-1-16,3 2 0 0,0-2-15 0,-3 0 11 15,6-3-11-15,0-3 10 0,1-5-10 0,2-2 0 16,3-1 0-16,0-5 8 0,6-2-8 0,-1-1 0 15,4-7 0-15,3-1 0 0,3-7 16 0,0-3-3 16,6-3 0-16,3-2 0 16,0-5-37-16,2-4-7 0,4-2-1 0,3-2-1 0,0-1 21 0,-1-2 12 0,4-5-12 15,-6-1 12-15,3-4-14 0,-7 4 4 0,7-5 1 16,-6 3 0-16,-3-2 9 0,-1 4 0 0,4 3 0 16,-6 3 0-16,0 5 0 0,-9 3 8 0,3 2-8 0,-6 3 8 15,-3 3-8-15,-6 5 0 0,0 0 0 0,-3 8 0 16,-3 5 24-16,-6 3 3 0,-6 5 1 0,3 6 0 15,0-1-8-15,0 1 0 0,-3 7-1 0,1-2 0 16,-1 2-2-16,0-2 0 0,0 2 0 16,0 4 0-16,-3-4-9 0,3 0-8 15,-2 6 12-15,2 0-12 0,0-1 8 0,3-4-8 0,0-1 0 0,6-2 0 16,0-3 0-16,6-5 0 0,3-3 0 0,3-2 0 16,6-6-24-16,0-3-8 0,6-4-1 15,0-1-1-15,3-5-136 0,3-3-27 0,-1-2-6 0</inkml:trace>
  <inkml:trace contextRef="#ctx0" brushRef="#br0" timeOffset="105663.05">11292 11716 403 0,'-3'0'17'0,"3"0"5"15,0 0-22-15,0 0 0 0,0 0 0 0,0 0 0 0,0 0 390 0,0 0 74 16,0 0 14-16,0 0 3 0,0 0-330 0,6 5-67 16,-6-5-12-16,12 3-4 0,-3-1-32 0,0-2-6 15,3-2-2-15,0-1 0 0,-1 0-16 0,1-2-3 16,0 0-1-16,-3-3 0 0,3 3-8 0,0-6 12 16,0 3-12-16,-3-5 12 0,-3 0-12 0,3-1 0 0,-3 6 9 0,-3-2-9 15,3-1 8-15,-6 1-8 0,0-1 10 0,0 3-10 16,-3-2 28-16,-3 2-1 0,0 0 0 0,-3 2 0 15,-3-2 5-15,0 6 0 0,0-3 1 0,-3 5 0 16,0 0-14-16,-3 0-3 0,1 7-1 0,-4-1 0 16,0 7 22-16,3 0 5 0,0 3 1 0,3 5 0 15,-3 0-20-15,4 6-4 0,-4-3-1 0,3 2 0 16,3 1-7-16,3-1-2 0,3 1 0 0,0-4 0 0,3 1-9 16,3-3 0-16,6-2 0 0,3-1 0 15,3 1 0-15,0-6 0 0,0 0 0 0,6-5 0 0,2 3-10 16,1-6-4-16,6-2-1 0,0-3 0 15,0 0-89 1,-1 0-17-16,1-3-4 0,-3-2-698 0,0-3-139 0</inkml:trace>
  <inkml:trace contextRef="#ctx0" brushRef="#br0" timeOffset="106324.28">11765 11761 2030 0,'0'0'44'0,"0"0"10"0,0 0 2 0,-3 8 1 0,-3 0-45 0,6-8-12 16,0 8 0-16,0-8 0 0,0 0 67 0,3 5 11 16,3 0 2-16,-3 0 1 0,6-2-36 0,0-3-7 15,-3-3-2-15,6-2 0 0,-3 0-16 0,0-3-3 0,3 0-1 0,-3 0 0 16,3-3-8-16,-4 1-8 16,4-3 12-16,-3-1-12 0,0-1 9 0,0 1-9 0,-3-2 0 0,0 1 9 15,0-1-9-15,-3 0 8 0,-3 0-8 16,3 0 8-16,-6 0 1 0,0 3 0 0,-3 0 0 0,0-1 0 15,0 7 7-15,-3-1 0 0,-6 2 1 16,0 4 0-16,-5 2 18 0,-4 2 3 0,-3 6 1 0,0 3 0 16,0 5 4-16,1 2 1 0,-7-2 0 0,6 8 0 15,-3 2-29-15,4 1-6 0,2 5-1 0,3-1 0 16,0-2 4-16,6 3 1 0,0-5 0 0,6-1 0 16,0-2-1-16,6-3 0 0,3 0 0 0,3-5 0 15,3-3-12-15,6-2 0 0,0 0 0 0,3-6 0 0,3-5 0 16,9 0 0-16,3-3 0 0,2-5 0 0,-2 0 0 0,6-5 0 15,-1-5 0-15,-2-1 0 16,3-5-26-16,0-2-5 0,-7-6-1 0,4 0 0 16,-3-2-27-16,-3-1-5 0,-1 4-2 0,1-1 0 15,3-2 13-15,-6-1 2 0,-9-5 1 0,6 1 0 0,2-6 25 0,4-5 5 16,0-3 0-16,3 0 1 0,-3-3 2 0,-1 3 0 16,-2 3 0-16,0 0 0 0,0-3-2 0,-6 5 0 15,-1 3 0-15,-2 3 0 0,0 2 19 0,-3 8 0 16,-3 6 0-16,0 2 0 0,-3 6 40 15,-3 7 9-15,-3 3 2 0,0 0 0 0,0 8 12 0,0 0 2 16,0 0 1-16,-6 8 0 0,0 5-23 0,-3 1-5 16,3 4-1-16,-3 3 0 0,-3 6-5 0,0 2 0 15,-2 0-1-15,-1 5 0 0,0 1-8 0,-6-1-2 16,-3 6 0-16,0 2 0 0,0 8-3 0,1 3-1 16,2 3 0-16,-3 2 0 0,3-2-8 0,-3-3-1 0,1-3-8 15,-1 0 12-15,3 6-12 0,6-6 0 0,0-5 8 16,3-3-8-16,3-5 0 0,6-2 0 0,0-4 8 15,3-7-8-15,6-3 0 0,0-7-10 0,6-1 2 16,0-5 0-16,0 0-100 16,6-6-19-16,0-2-4 0,0-2-1 0,-4-4-112 15,7-1-22-15,-3-4-5 0</inkml:trace>
  <inkml:trace contextRef="#ctx0" brushRef="#br0" timeOffset="106508.43">12366 11660 288 0,'6'-8'25'0,"-3"0"-25"0,3 0 0 0,-3 0 0 16,3-2 348-16,-3 5 65 0,0-1 13 0,3 4 2 0,-6-1-226 0,0 3-46 15,0 0-8-15,0 0-3 0,0 0-34 0,0 8-7 16,-3 0-2-16,0 2 0 0,-3 4-42 0,3 2-8 16,-3 2-1-16,0 3-1 0,-3 0-19 0,4 1-4 15,-7-1-1-15,3 0 0 0,0 3-17 0,3-6-9 16,0 3 10-16,0-7-10 0,6 2 0 0,3-6 0 16,0 1 0-16,3-3 0 15,3-6-39-15,0 1-7 0,0-6-2 0,3-2 0 16,-1-3-151-16,1-3-30 0,0-2-7 0</inkml:trace>
  <inkml:trace contextRef="#ctx0" brushRef="#br0" timeOffset="106657.03">12727 11120 403 0,'-12'-5'17'0,"6"5"5"0,-3 3-22 0,0-1 0 0,0 1 0 0,0 2 0 16,-6 1 355-16,6-4 66 0,-3 4 14 0,6-4-1053 15</inkml:trace>
  <inkml:trace contextRef="#ctx0" brushRef="#br0" timeOffset="107808.19">12846 11689 576 0,'-6'6'51'0,"6"-6"-41"0,0 0-10 0,0 0 0 16,-3 0 231-16,3 0 44 0,0 0 9 0,0 0 1 16,0 0-135-16,0 0-27 0,0 0-6 0,0 0-1 15,0 0-66-15,0 0-14 0,0 0-2 0,0 0-1 16,0 0 8-16,0 0 2 0,0 0 0 0,9-3 0 16,0 0-18-16,-3 1-3 0,3-6-1 0,-1-3 0 15,-2 3 9-15,3-2 2 0,-3-4 0 0,3 4 0 16,-6-1-21-16,3 1-11 0,0-6 12 0,-3 5-12 15,-3-2 24-15,3 0-1 0,-6-1-1 0,0 4 0 16,0 2 7-16,-6-3 2 0,0 1 0 0,0 5 0 16,0-1 1-16,-2 4 0 0,-4-1 0 0,0 6 0 0,-3 2 2 15,0 3 1-15,-3 2 0 0,0 4 0 0,-2 1-11 16,-1 1-3-16,0 3 0 0,3 5 0 0,0-3-13 0,3 3-8 16,1 5 8-16,5 0-8 0,-3-3 8 0,3 1-8 15,9 2 8-15,0-3-8 0,0-2 0 0,6-3 0 16,3 1 0-16,0-7 0 0,6 1 0 0,-3-5 0 15,8-1-11-15,1-2 11 0,3-5 0 0,0-3 0 16,0-3 0-16,3-2 0 0,-1-3 0 0,1 0-9 16,0-8 9-16,0 3 0 0,-3-5-11 0,3-1 11 15,-4-2-13-15,4 0 5 0,-6 0 8 0,3-1-8 16,-3-1 8-16,0 4-8 0,-6-2 8 0,-1 2 0 16,1 1 0-16,-3 5 0 0,-3-1 0 0,-3 6 0 15,-3 1 8-15,0 1-8 0,0 6 12 0,0 0-1 0,-9 3-1 16,0 0 0-16,0 4 0 0,0 1 0 0,-2 3 0 15,-1 2 0-15,3 3 4 0,0 3 1 0,0-1 0 16,3 1 0-16,-3 2-15 0,3 0 0 0,0-3 0 16,3 4 0-16,0-4 0 0,3-2 9 0,0 0-1 0,3-3 0 15,0-2-8-15,0-1-11 0,6 1 3 0,3-6 0 16,0-2 8-16,0-1 0 0,3 1 0 0,-1-3 0 16,4-5 0-16,0-3 0 0,-6 3 0 0,6-3 0 15,-3-3 0-15,3-2 0 0,3-6 0 0,-1 3 0 16,1-2 0-16,-3-3 0 0,3 2 0 0,0-2 0 15,-3-3-28-15,-4 3-4 16,4 5-1-16,-6 0 0 0,-3-2 21 0,0 7 12 0,0 3-12 0,-3 3 12 0,-6 5 0 0,0 0 0 16,0 0 0-16,0 0 0 0,0 11 0 0,-3-1 0 15,-3 3 9-15,0 3-9 0,0 3 32 0,0-1 0 16,0 4 1-16,-3-4 0 0,6 3-33 16,-3-2 0-16,3-3 0 0,0-1 0 0,0-1 0 0,3-4 0 15,0 1 0-15,3-3 0 0,-3-8 0 0,6 5 0 16,-6-5 0-16,9 3 0 0,0-6 0 0,3 0 0 15,3-4 0-15,0-4 0 16,0-2-44-16,3-3-16 0,3 0-4 0,-1-3 0 16,1 1 0-16,-3-3 0 0,-3-3 0 0,3 0 0 15,0 6 22-15,-1 4 4 0,4-4 1 16,-3 5 0-16,-3-1 14 0,-3 6 3 0,-3 6 1 0,0-1 0 16,-9 3 41-16,6 5 8 0,-3 6 2 0,-3 0 0 0,-3-1 24 0,0 6 6 15,0 0 1-15,-3 2 0 0,0 1-15 0,0 0-4 0,0 2 0 16,3-3 0-16,-3 1-30 0,6-3-6 0,-3-1-8 0,3 1 11 15,3-5-11-15,0 2 0 0,3-5 0 0,0 3 0 32,0-3-52-32,6-3-15 0,-3-2-3 0,6-1-1181 0</inkml:trace>
  <inkml:trace contextRef="#ctx0" brushRef="#br0" timeOffset="108543.85">14917 11081 1324 0,'6'0'118'0,"-3"-3"-94"0,3 0-24 0,0 3 0 16,-3-2 108-16,-3 2 18 0,0 0 3 0,0 0 1 15,0 0-8-15,0 0-2 0,0 0 0 0,0 0 0 16,0 0-44-16,0 0-8 0,0 0-3 0,-6 2 0 15,-3 4 6-15,0 2 1 0,0-6 0 0,1 4 0 16,2 2-36-16,0 0-6 0,-6-1-2 0,0 1 0 0,-6 0-11 16,0 3-2-16,-3 2-1 0,0 0 0 0,4 1-5 15,-4 4-1-15,0-5 0 0,-3 6 0 0,-3-3 4 16,1 5 0-16,-4 0 0 0,-6 0 0 0,3 3 4 0,1-3 0 16,-1 0 1-16,3 1 0 0,0-4-6 0,3 1-2 15,7-1 0-15,-1-2 0 0,0 0 0 16,6 0 0-16,3-3 0 0,3-2 0 0,3 2-9 15,3 0 12-15,3 0-12 0,3-2 12 0,3-1-12 0,3-2 0 16,3 3 0-16,6 0 0 0,0-4 0 0,6-1 0 16,-4-1 9-16,7 0-9 0,6-2 0 0,3 2 0 15,-4 1 0-15,1-1 0 0,-3-5 0 0,-3 5 0 16,3 0 0-16,-7-2 8 0,4 5-8 0,0-3 0 16,0 1 0-16,-1-1 0 0,1 0 0 0,-6 3 0 15,-3-3 0-15,-3 3 0 0,0-5 0 0,-3 0-13 16,0 2 3-16,-6-2 1 0,2-1-4 0,-5 4-1 0,-3-6 0 15,0 0 0 1,0 0-56-16,0 0-11 0,0 0-3 0,3 5-760 0,-3-5-153 0</inkml:trace>
  <inkml:trace contextRef="#ctx0" brushRef="#br0" timeOffset="109275.89">15810 11144 576 0,'0'0'25'0,"0"-5"6"0,6 0-31 0,-6-1 0 15,0 4 0-15,0 2 0 0,3-6 277 0,-3 6 50 16,0 0 9-16,0 0 3 0,0 0-169 0,0 0-34 15,0 0-6-15,-6 8-2 0,0 0-44 0,0 3-10 16,0 5-2-16,-2 5 0 0,-1 5-12 0,-3 1-4 16,0 5 0-16,-3 2 0 0,0 3-22 0,-3 0-5 15,0 0-1-15,3 3 0 0,-5 0-9 0,2-1-3 16,-3 6 0-16,0 0 0 0,0-3-16 0,0 1 10 16,-2-1-10-16,2-5 8 0,3-5-20 0,3-6-5 15,3 1-1-15,6-9 0 16,0-4-10-16,3-1-3 0,0-3 0 0,3-2 0 15,3 0-198-15,0-5-40 0</inkml:trace>
  <inkml:trace contextRef="#ctx0" brushRef="#br0" timeOffset="109879.97">15870 10885 806 0,'0'0'72'15,"0"0"-58"-15,0 0-14 0,0 0 0 0,0 0 207 0,0 0 38 16,0 0 8-16,0 0 2 0,0 0-119 0,6 5-23 16,-6-5-5-16,6 8 0 0,0 0-31 0,-3 0-5 15,0 3-2-15,0 2 0 0,-3 0-18 0,3 0-4 16,-3 3-1-16,0 3 0 0,-3 2-15 0,0 0-2 16,0 0-1-16,0 0 0 0,0 3-14 0,0-3-3 15,0 1-1-15,3-1 0 0,-3 0-11 0,6 0 0 16,0-5 9-16,3 0-9 0,0-3 0 0,3-5 8 15,0 0-8-15,2-3 0 0,-2 0 0 0,6 1 0 16,-3-6 0-16,3 0 0 0,-3-3-11 0,3-5 0 16,0 3 0-16,0-3 0 0,3-3-8 0,-4 1-1 15,7-6-1-15,-3 0 0 0,3-5 5 0,3 5 0 0,0-5 1 16,-1 0 0-16,1 2 15 0,0-2 0 0,0 0 0 0,0-3 0 16,-4 3-12-16,1 0 0 0,0 2 0 0,-6 3 0 15,0 0 12-15,-6 6 0 0,0-1 0 0,-3 6 0 16,-6 5 17-16,0 0 7 0,0 0 0 0,0 8 1 15,-3 5 13-15,-6 0 2 0,0 6 1 0,-3 2 0 16,-3 5-5-16,0-2 0 0,-6 5-1 0,3 3 0 16,4 5-3-16,-4 3-1 0,-3 0 0 0,0 2 0 15,3 0-19-15,0-2-4 0,-2 2-8 0,2 1 12 16,3-1-12-16,0 0 0 0,0 1 8 0,3-1-8 0,3 0 0 16,3-5-8-16,0-2 8 0,3-1-13 15,0-5-111-15,6-10-23 0,0-3-4 16,3-3-633-16,0-3-128 0</inkml:trace>
  <inkml:trace contextRef="#ctx0" brushRef="#br0" timeOffset="110093.18">16456 11560 1958 0,'-9'5'174'0,"6"-2"-139"15,-3 2-35-15,0 5 0 0,-2 1 107 0,-1 0 14 16,-3 2 3-16,3 5 1 0,-6 1-21 0,0-1-4 15,0 4 0-15,0-1-1 0,0 3-54 0,0-1-10 16,7 1-3-16,-1-3 0 0,0 1-20 0,3-9-4 16,3 0 0-16,0 0-8 0,6-2 0 0,-3-1 0 15,6 1 0-15,0-6-9 16,3-2-122-16,5 0-24 0,1-6-5 0,3-2-962 0</inkml:trace>
  <inkml:trace contextRef="#ctx0" brushRef="#br0" timeOffset="110424.81">17177 10827 2286 0,'0'0'101'0,"0"0"21"0,0 8-98 0,-6 0-24 16,-6 2 0-16,0 6 0 0,0 3 56 0,0 2 7 16,-6 5 1-16,0 1 0 0,-3 2 2 0,4 3 1 15,-1 2 0-15,-3 6 0 0,-3 5-11 0,3 0-3 16,-3 5 0-16,-2 0 0 0,-1-2-53 0,-3 2-20 16,0-5 1-16,7-3 0 0,2 1 19 0,6-6 0 15,0 2 0-15,3 1 0 0,3 0 0 0,3-8 0 16,3-3 0-16,6-8 0 0,3 0 0 0,-3-3 0 15,0 1 0-15,3-6 0 16,0-2-180-16,6-6-33 0,3-2-7 0,0-6-839 0</inkml:trace>
  <inkml:trace contextRef="#ctx0" brushRef="#br0" timeOffset="110685.12">17602 10819 2408 0,'0'0'107'0,"-6"0"21"0,-6 2-102 0,1 4-26 0,2 2 0 0,-3 5 0 16,-6 0 74-16,3 6 10 0,-6 7 1 0,0 3 1 15,3 0-2-15,-2 3 0 0,-1 2 0 0,-6 6 0 16,0 3-32-16,9-9-6 0,-3 3-2 16,4 5 0-16,-1 3-44 0,-3 0-21 0,3-5 1 0,0 5 1 15,-3-3 19-15,1 14 0 0,2 2 0 0,0-5 0 16,3-3 0-16,6-7 9 0,3-6-1 0,0-3 0 15,-3-2-115-15,6-6-23 0,0-5-5 0,3 1-1 16,-3-7-13-16,3-1-3 0,0-1-1 0,-3-3-540 16,3-2-108-16</inkml:trace>
  <inkml:trace contextRef="#ctx0" brushRef="#br0" timeOffset="110908.51">16787 11520 2343 0,'-3'-21'104'0,"0"13"21"0,-3 0-100 0,0 0-25 15,-3 0 0-15,3 0 0 0,3 3 73 0,0 0 10 0,-3-1 1 0,6 6 1 16,0 0 3-16,0 0 0 16,0 0 0-16,0 0 0 0,12-2-69 0,3 2-19 0,0 0 0 0,6 2 8 15,-1-2-8-15,1 3 10 0,6-3-10 0,0 3 10 16,-3-1-10-16,2 3 0 16,4-2 0-16,3 2 0 0,-6 1 0 0,2-1 0 0,1 3 0 15,-3-3-11 1,3 1-29-16,-3-1-7 0,-1 0-1 0,1 0 0 15,0 1-133-15,-3-1-27 0,-6-5-6 0,2 0-488 0,-2 5-98 0</inkml:trace>
  <inkml:trace contextRef="#ctx0" brushRef="#br0" timeOffset="111229.32">17492 11546 230 0,'0'0'20'16,"0"0"-20"-16,3 8 0 0,3-5 0 0,-3 2 355 16,0 1 66-16,-3-1 14 0,0-5 2 0,6 5-233 0,-3 0-46 15,-3-5-10-15,3 8-1 0,0-2-34 0,0-1-6 16,-3 0-2-16,0-5 0 0,3 6-57 0,-3-6-12 15,0 0-3-15,6 2 0 0,-6-2-1 0,6 3 0 16,3 0 0-16,-3-6 0 0,0 0-32 0,0-2 0 16,5 0 0-16,-2-3 0 0,0-3 0 0,-3 3 0 15,3-5 0-15,0 2 0 0,-6 1 0 0,0-3 0 16,-6-1 0-16,3 1 0 0,9 0 8 0,-6 0-8 16,-6 2 0-16,0 3 0 0,6 0 8 0,-9 3-8 15,-6 8 12-15,-3-1-12 0,0 6 20 0,1 3-2 16,-7 2-1-16,0 3 0 0,-3 5 29 0,3 0 6 15,3 3 0-15,0 2 1 0,1 4-26 0,2-4-6 16,3 0-1-16,0 4 0 0,6-4-20 0,-3 0 0 16,6-2 0-16,0 0 0 0,3-3 0 0,3-2 0 15,0-3 0-15,6-6 0 0,3-2 0 0,0 0-15 0,18-8-9 32,-13 0-150-32,4-5-32 0,-3-3-6 0,6-3-2 0</inkml:trace>
  <inkml:trace contextRef="#ctx0" brushRef="#br0" timeOffset="111830.16">18215 10814 403 0,'3'-11'36'0,"0"0"-36"15,3-5 0-15,0 3 0 0,-3 3 294 0,0-1 52 0,-3 3 10 0,0 0 3 16,0 8-166-16,0 0-33 0,0 0-6 0,-6 3-2 16,0 5-54-16,-6 5-11 0,1 3-3 0,-4 5 0 15,-6 3-19-15,3 2-4 0,0 6-1 0,-3 2 0 16,0 4-22-16,4 1-5 0,-1 4-1 0,-6 4 0 16,3 3-9-16,0 3-3 0,0 0 0 0,4 5 0 15,-7-2-10-15,6-6-2 0,-3 1-8 0,6 2 12 0,-3-3-12 16,6 5 0-16,-3-4 8 0,1-1-8 0,5-5 0 0,0-8 0 15,9-3 0-15,3-5 0 16,3-7-32-16,6-4-8 0,2-5-3 0,4-5 0 16,3-5-67-16,3-3-14 0,3-5-2 0,6-3-1 15,-1-3-77-15,1-5-16 16,35-21-4-16,-20 3 0 0</inkml:trace>
  <inkml:trace contextRef="#ctx0" brushRef="#br0" timeOffset="112394.65">18358 11393 2037 0,'0'0'90'0,"0"0"19"0,0 0-87 0,-3 3-22 0,0 2 0 0,0 0 0 16,-3 3 85-16,3 0 13 0,-5 5 2 0,2 1 1 15,0 1-25-15,-3 1-6 0,0 3-1 0,0-1 0 16,3 3-28-16,-3 1-5 0,3 1-2 0,3-1 0 16,-3 1-18-16,3-7-3 15,3 3-1-15,3-3 0 0,-3 0-12 0,3-3 0 0,3 0 8 0,0-2-8 16,3-3 0-16,0-3 0 0,3-2 0 0,3-6 0 15,-1-5-30-15,1 0-2 0,-3-5-1 16,3 0 0-16,3-3-22 0,0-3-4 0,0 3-1 0,0-2 0 16,-1 2 20-16,-2-3 4 0,-3 3 1 0,0 1 0 0,-3 1 26 0,3 4 9 15,0-1 0-15,0 3-9 0,-3 3 20 0,-9 5 4 16,0 0 1-16,3 0 0 0,-3 5 31 0,0 6 6 16,-3-1 2-16,0 4 0 0,0 2-11 0,0-1-3 15,3 7 0-15,-6 4 0 0,3 0-30 0,3-2-11 16,0-3 0-16,0 1 9 0,3-1-1 0,0-5 0 15,0-3 0-15,3-3 0 0,3-2-8 0,0-2 0 16,5-4-12-16,1-4 12 0,3-4 0 0,0-2 0 16,3-5 0-16,0 0 0 0,-3 0 0 0,-1-6 0 15,4-2 9-15,-3 0-9 0,0 0 0 0,0 0 0 16,0-3 0-16,0 0 0 0,2 0 0 0,-2 3 0 16,0-3 0-16,3 3 8 0,-6 3-8 0,3-1 0 15,0 3 0-15,-6 0 0 16,-4 3-31-16,-2 2-7 0,-3 3-2 0,3 1 0 15,-3 4-152-15,3 3-30 0</inkml:trace>
  <inkml:trace contextRef="#ctx0" brushRef="#br0" timeOffset="113182.55">19251 11623 1882 0,'-9'3'84'0,"9"-3"16"0,0 0-80 0,0 0-20 0,-3 0 0 0,3 0 0 16,0 0 88-16,0 0 12 0,0 0 4 15,0 0 0-15,0 0-50 0,0 0-10 0,0 0-1 0,0 0-1 16,0 0-10-16,6-8-3 0,6 0 0 0,-3 0 0 16,3-3-4-16,0 3-1 0,0-2 0 0,0 2 0 15,3-5-24-15,-3 2 0 0,-1 1 0 0,4-4 0 16,0 4 24-16,-3-3 7 0,0-1 1 16,-3 4 0-16,-3-4-32 0,-3 4 8 0,0-3-8 0,-3 2 0 15,-6 0 0-15,-3 1 0 0,0-1 8 0,-3 3-8 16,-6 3 0-16,0 2 8 0,4 3-8 0,-1 8 0 15,-6-2 30-15,3 7 0 0,-3 0 0 0,3 3 0 16,-6 5 5-16,4 0 1 0,-4 6 0 0,-3-1 0 0,6 3-23 16,0 3-4-16,4 0-1 0,2 2 0 0,0-2-8 0,6-3 0 15,6 0 9-15,3 0-9 0,3-8 0 0,6-2 8 16,9 0-8-16,2-9 0 0,7-5 0 0,-3-2 0 16,3-3-12-16,3-3 4 0,-4-5 8 0,10-5-10 15,6-3 10-15,-4 0-10 16,4-2-20-16,-6-1-4 0,3-2-1 0,-1 0 0 0,-5-3 15 0,-6 6 4 15,-3-1 0-15,-7 3 0 0,1 1 4 0,-6 4 0 16,-3 3 1-16,-3 3 0 0,0-1 11 0,-6 6 0 16,0 0 0-16,0 0 0 0,-6 6 12 0,-3-1 4 15,0 3 0-15,0 0 1 0,-3 5 18 0,3-2 3 16,-5 2 1-16,8-3 0 0,0 1-22 0,3 0-4 16,0-3-1-16,0 0 0 0,3-8-12 0,0 0 0 15,9 5 0-15,3-5 0 0,-3-3-8 0,-1-2-5 16,4 0-1-16,3-6 0 0,-3 0 14 0,0-2 0 0,0 0 0 0,3 0 0 31,-3 0-32-31,3-1-9 0,-3-2-3 0,2 1 0 16,-2 1-72-16,3-2-16 0,0 1-2 0,3-4-611 0,-3-2-123 0</inkml:trace>
  <inkml:trace contextRef="#ctx0" brushRef="#br0" timeOffset="113629.87">20466 10541 2476 0,'0'-3'55'16,"3"1"11"-16,-6-1 2 0,0 3 1 0,0 0-55 0,0 3-14 0,-6 2 0 0,-3 6 0 0,3 2 82 0,-6 5 14 15,0 4 2-15,-6 9 1 0,4 4-32 0,-7 4-7 16,-3 6 0-16,0 6-1 0,3 2-21 0,-2-3-4 16,-1 8-1-16,0 3 0 0,-3 5-17 0,3-3-4 15,-5 6-1-15,5-3 0 0,0-2-11 0,3-11 0 16,3-3 0-16,7 3 8 0,2-8-8 0,3-5-14 15,3-1 3-15,0-7 1 16,6-5-65-16,0-1-13 0,0-5-2 0,0-2-1 16,3-9-15-16,0-2-3 0,-3-2-1 0,0-6 0 15,0 0 39-15,0 0 8 0,3-6 2 0,-3-7 0 0,-6 0 39 0,3 0 8 16,0-6 2-16,-3-2 0 0,-3 0 33 0,0-3 7 16,3 0 2-16,-3 0 0 0,0-5 28 0,0 3 6 15,0-1 0-15,0-2 1 0,4 3 12 0,-4 2 3 0,0 5 0 16,0-2 0-16,3 3 4 0,-3 4 0 0,-6 1 1 0,6 3 0 15,6 2-30-15,3 0-7 0,-6 2 0 0,6 6-1 16,3-2 1-16,0-1 0 0,3 3 0 0,6-2 0 16,9 2-34-16,3-3-6 0,2 0-8 0,4 3 11 15,3 0-3-15,3-5-8 0,2 0 12 16,4-1-4-16,3 4-8 0,-1-4 0 0,4 1 0 16,2 0 8-16,1-3-8 0,-3 3 0 0,-7-1 0 0,-2 1 0 31,-3 2-104-31,-3 1-20 0,-7-1-4 0</inkml:trace>
  <inkml:trace contextRef="#ctx0" brushRef="#br0" timeOffset="125358.92">3282 13642 288 0,'0'0'25'0,"0"0"-25"0,0 0 0 0,0 0 0 0,0 0 270 0,0 0 49 15,0 0 9-15,-3 11 3 0,-3 2-161 0,0 0-32 16,6-5-6-16,-9-3-2 16,3 6-58-16,0-1-11 0,0 4-2 0,-3-1-1 0,0 0-26 0,4 0-4 15,-7 3-2-15,3 5 0 0,0-2-34 0,0-1-8 16,0 4 0-16,0-4-1 16,3 3-13-16,0-8-2 0,3 3-1 0,-3-5-907 0</inkml:trace>
  <inkml:trace contextRef="#ctx0" brushRef="#br0" timeOffset="125603.8">3374 13332 1854 0,'0'0'82'0,"0"0"17"0,-6 0-79 0,6 0-20 0,-6-2 0 0,6 2 0 16,-6-6 94-16,6 6 15 0,0 0 3 0,0 0 1 16,0 0-64-16,-3 3-13 0,3-3-2 0,0 0-1 0,0 0-24 0,0 0-9 15,-3 5 0-15,3 1 9 16,3 2-61-16,-3 0-13 0,3-3-3 0,9 0-926 16</inkml:trace>
  <inkml:trace contextRef="#ctx0" brushRef="#br0" timeOffset="126175.66">3731 13592 691 0,'0'0'61'0,"0"0"-49"0,0 0-12 16,6-6 0-16,-6 6 155 0,0-2 28 16,0 2 5-16,0 0 2 0,0 0-76 0,0 0-15 0,6 0-3 0,-3-3-1 15,-3 3-31-15,3-5-5 0,0 2-2 0,0-2 0 16,-3 5 14-16,0-5 2 0,0-1 1 0,3 4 0 16,-6-4-12-16,0 4-2 0,0-4-1 0,0 1 0 15,0 2 5-15,-6 3 0 0,4-5 1 0,-1 5 0 16,-3 0-10-16,-6 0-3 0,9 3 0 0,-12-1 0 15,6 4-12-15,-6 2-2 0,0 0-1 0,3-3 0 16,4 3-12-16,2-3-2 16,-6 3-1-16,3 3 0 0,0-1-6 0,0 1-2 0,0-3 0 0,3 2 0 15,0 1-6-15,-3 0-8 0,3-1 11 0,3-2-11 16,3 0 0-16,0 0 0 0,6 0 0 0,0-3 0 16,-3-5 0-16,9 5 0 0,-3 1 0 0,6-4 0 0,0 1 0 15,0 2 0-15,6-2 0 0,0 2 0 0,-3-5 0 16,2 3 0-16,1 2 0 0,-3-2 0 0,0-1-18 0,-3 1-1 15,-3 2 0-15,0-2 0 0,3 2-4 0,-9 1-1 16,0-1 0-16,0 0 0 0,0 1 14 0,-3 1 10 16,-3 1-13-16,0 0 5 0,-3-2 8 0,-3 2 0 15,-3 2 0-15,3 1 0 0,-9-1 0 0,3 1 0 16,-3 2 0-16,1-2 0 0,-4 2 0 0,0 0-16 16,3 0 4-16,-3 1 0 0,-3-4 12 0,4 1 0 15,-1-3 0-15,-3 0 0 0,6-6 0 0,0 1 0 16,0-6 0-16,3 1 0 0,1-1 0 0,5-2 0 0,0-6 0 15,3 3 0-15,0 8 0 0,3-8 12 16,3-8-2-16,3 1-1 16,3-4-168-16,0 3-33 0,3 3-8 0</inkml:trace>
  <inkml:trace contextRef="#ctx0" brushRef="#br0" timeOffset="126475.86">4255 12935 403 0,'0'0'17'0,"0"0"5"0,0 0-22 0,-6 6 0 0,6 2 0 0,-6 0 0 0,1 0 432 16,2 0 81-16,-3 7 17 0,0 1 3 0,3 3-341 0,-9 2-69 15,6 0-14-15,-3 3-2 0,-3 5-64 0,0 3-13 16,-3 2-2-16,-3 1-1 0,0 2-5 0,-2 0-1 15,-7-3 0-15,3 11 0 0,3 5-21 0,0 1 0 16,0-1 0-16,13-10 0 16,-7-3 0-16,0 0 0 0,3-6 0 0,3 4 0 0,-6-3 0 0,9-1 0 15,0-2 0-15,3 11 0 16,-3-11-47-16,3-2-13 0,6-6-4 0,3-3 0 16,-3-4-153-16,3-7-31 0,-3-1-7 0</inkml:trace>
  <inkml:trace contextRef="#ctx0" brushRef="#br0" timeOffset="126671.34">3901 13510 460 0,'-3'8'41'0,"0"-3"-33"0,3-5-8 0,0 0 0 15,-6-16 423-15,0 11 82 0,3 7 17 0,3 4 3 16,0-6-329-16,0 0-67 16,0 0-13-16,0 0-2 0,6-3-59 0,3 0-12 0,0 1-3 0,3-1 0 15,-3 0-20-15,6 1-4 0,0-1 0 0,0-2-1 16,11 0-15-16,-2-1 0 0,3 1 8 0,-3 0-8 15,3-1-31-15,-7 4-9 0,1-4-1 16,0 1-813-16,-3 2-162 0</inkml:trace>
  <inkml:trace contextRef="#ctx0" brushRef="#br0" timeOffset="127236.33">5270 12959 806 0,'3'-8'72'0,"-3"8"-58"0,0 0-14 0,0 0 0 16,0 0 223-16,0 0 41 0,0 0 9 0,-6 8 2 0,-3 3-119 0,4 2-24 16,-1 0-5-16,0 3-1 0,-3 0-38 15,3 5-7-15,-6 6-1 0,0 2-1 0,3 0-22 0,-3 0-4 16,-3 5-1-16,0 3 0 0,3-2-20 0,-2 2-4 15,-4 5 0-15,-3 3-1 0,3 0-16 0,0 0-3 16,-9 0-8-16,6-3 12 0,1-2-12 16,2 0 0-16,3 0 0 0,-6-6 0 0,9-5 0 0,0-5 0 15,9 2 0-15,0-2-38 16,3-3-14-16,-6 0-2 0,6 1-1 16,-3-1-81-16,0-5-17 0,3-6-3 0,0-2-865 15</inkml:trace>
  <inkml:trace contextRef="#ctx0" brushRef="#br0" timeOffset="127461.78">4889 13441 2084 0,'0'0'92'0,"-3"5"20"0,3-5-90 0,0 0-22 0,0 0 0 0,-3 8 0 15,0 8 97-15,3-11 15 0,0-5 4 0,6 6 0 16,0 4-52-16,0 1-11 0,3-6-1 0,0-2-1 15,6 2-24-15,3-2-5 0,-3 2-1 0,6 0 0 16,-4 0-11-16,4-2-2 0,-3 0-8 0,6-1 12 16,-3-2-12-16,0 3 0 0,-6-3 8 0,2-3-8 15,1 6-147-15,-3 0-32 0,-3-3-6 0,0 2-2 16</inkml:trace>
  <inkml:trace contextRef="#ctx0" brushRef="#br0" timeOffset="127790.42">5303 13478 2412 0,'0'0'53'0,"0"3"11"0,0 2 3 0,3 3 0 0,-3-3-54 0,0-2-13 0,0-3 0 16,0 5 0-16,3 3 87 0,-3 0 14 16,3-3 3-16,-3 3 1 0,6 5-64 0,-6-2-13 15,3 2-2-15,0-5-1 0,0-3 31 0,3 1 5 16,3 4 2-16,3 1 0 0,-3-3-50 0,3 2-13 16,-4-2 0-16,7 6 0 0,-6-4 0 0,0 3 0 0,0-5 0 0,0-2 0 15,-3-1 0-15,0 5 0 0,3 9 0 0,-6-6 0 31,0 0-46-31,3-5-14 0,-3 0-4 0,3 3 0 16,-6-1-102-16,3 1-21 0,0 0-4 0,0 2-897 0</inkml:trace>
  <inkml:trace contextRef="#ctx0" brushRef="#br0" timeOffset="128092.61">5863 13597 2811 0,'0'0'62'0,"-9"5"13"0,0 3 2 0,0 0 2 0,-6 3-63 0,3-1-16 15,-3 4 0-15,6-4 0 16,-6 3 69-16,1 3 11 0,-4 0 3 0,0 3 0 0,0 2-67 0,-3 5-16 16,0 3 0-16,-8 14 0 0,-1 2 55 0,0 0 7 15,0-3 2-15,-5 3 0 0,-7-5-52 0,6-1-12 16,0-4 0-16,-2 2 0 0,-1 2 0 0,3 6 0 15,4 0 0-15,2 3 0 0,0-6 0 0,6-5 0 16,0-2 0-16,4-6 0 0,2 0 0 0,0-5 0 16,3 0 0-16,0-3 0 15,3-5-88-15,0-3-20 0,6 0-4 0,3-2 0 16,0-3-128-16,3-3-24 0</inkml:trace>
  <inkml:trace contextRef="#ctx0" brushRef="#br0" timeOffset="128963.89">6128 13533 1497 0,'0'0'66'0,"0"-10"14"0,3 2-64 0,-3 8-16 16,0-5 0-16,0 5 0 0,0 0 134 0,0 0 23 0,0 0 5 0,0 0 1 15,-6 0-56-15,0 2-11 0,0 9-3 0,0 5 0 16,-3 5-46-16,0 3-10 0,0 2-1 0,-3 6-1 16,3 2-5-16,-3 1-1 0,-3-1 0 0,-2 6 0 15,-1 5-2-15,3 0-1 0,-9 2 0 0,3 1 0 16,-3-3-26-16,3-3 0 0,-2-2-9 0,-1 0 9 16,3-3-23-16,3 2 3 0,-3 1 0 0,9-8 0 15,-2 0 20-15,5-6 0 16,-3-5 0-16,3 0 0 0,3-2 12 0,0-1 8 0,0-2 0 15,3 0 1-15,0-5-21 0,3-6 0 0,0-5 0 0,0 0 0 16,0-5 0-16,3-6 8 0,0-5-8 0,3-5 0 16,0-3 0-16,0-2 0 0,3-3 0 0,0 0 0 15,0 0 0-15,-1 5 0 0,1-5 0 0,3-6 0 16,0-2 0-16,3-2 0 0,3-9 0 0,0 0 0 16,6 1 8-16,5-12-8 0,1-1 8 0,3 4-8 0,-3 3 0 15,2 5 0-15,4-2 0 0,3 3-8 0,-3 10 19 16,-1 2 4-16,4 1 1 0,-6 5 0 0,2 5-16 0,-5 3 0 15,0 5 0-15,-3 3 0 0,0 5 8 0,-7 2-8 16,1 6 0-16,-3 0 0 0,0 6 0 0,-6-1 0 16,0 0 0-16,3 6 0 0,-12-1 8 0,3 4-8 15,0 1 0-15,-4 1 0 0,1 0 8 0,-3 3-8 16,-3-3 0-16,3 2 9 0,-5 1-9 0,-1 2 0 16,0-3 0-16,-3 4 8 0,-3-4-8 0,0 1 0 15,0 2 9-15,0-3-9 0,-6-2 0 0,0-3 9 16,-2 1-9-16,-1-4 0 0,3 3 8 0,-9 1-8 15,3-6 0-15,3 0 0 0,4-3 12 0,-1 0-12 0,-3 0 12 16,3-2-12-16,0-3-9 0,6 0-9 0,0 0-2 16,3-3 0-1,0-2-54-15,9 0-11 0,0 0-3 0,3-3-690 0,3 0-138 0</inkml:trace>
  <inkml:trace contextRef="#ctx0" brushRef="#br0" timeOffset="129174.32">6759 13436 2016 0,'-9'0'89'0,"3"2"19"0,0 1-87 0,-3 2-21 16,0 0 0-16,0 6 0 0,3 2 128 0,-3 0 20 16,-6 6 5-16,3 0 1 0,-3-1-106 0,4 3-20 15,-4 0-5-15,3 1-1 0,0-4 20 0,3 3 4 16,0 0 1-16,6-7 0 15,0-1-24-15,0 0-5 0,0-2-1 0,3-3 0 16,3 0-269-16,0-3-55 0,-3-5-10 0,12 5-3 0</inkml:trace>
  <inkml:trace contextRef="#ctx0" brushRef="#br0" timeOffset="129326.54">6860 13240 1771 0,'-9'5'78'0,"3"0"17"0,0 1-76 0,0 2-19 0,0 0 0 0,0-1 0 16,3 4 0-16,0-3 0 0,0 0 0 0,3 0 0 15</inkml:trace>
  <inkml:trace contextRef="#ctx0" brushRef="#br0" timeOffset="129821.63">7107 13494 1785 0,'0'0'159'0,"-6"-3"-127"16,0 6-32-16,6-3 0 0,0 0 93 0,-6-6 13 16,0 1 2-16,3-3 1 0,0 3-33 0,0-3-8 15,0-3 0-15,3 3-1 0,-6 1-23 0,6 1-5 16,-3 1-1-16,-3-3 0 0,0 3-10 0,0-1-1 15,0 4-1-15,-2 2 0 0,-4 2 28 0,0 1 6 16,0 2 0-16,0 1 1 0,0-1-19 0,-3 3-4 16,0 5-1-16,0-5 0 0,-3 0-8 0,4 0-1 15,-1 3-1-15,0 2 0 0,3-3-19 0,0 1-8 16,0-3 0-16,3 2 8 0,3 1 5 0,3 0 1 0,0-1 0 16,6 1 0-16,0-3-14 0,6-3 0 0,0 3 0 0,0-3 0 15,3 1-11-15,3-1-1 0,0 0-1 16,0 0 0-16,-1-2 13 0,4 2 16 0,-3 1-3 0,0-1-1 15,0 3-12-15,-3-3-16 0,3 0 3 16,-3 1 1 0,-3 2-29-16,-3-3-6 0,-1 3-1 0,1 0 0 0,-3 2 35 0,-3-2 13 0,-6 3-11 15,1 0 11-15,-1-4 0 0,-3 1 0 0,0 0-8 16,-3 3 8-16,-3 2 0 0,0-2 0 0,0-1 0 0,0-4 10 16,-3-6 9-16,1 8 1 0,-4 2 1 0,-3 1 0 15,-3-6-2-15,3-2-1 0,-2-9 0 0,2 6 0 16,3 3-6-16,0 0 0 0,0-6-1 0,6 0 0 15,3-2-11-15,3 0 0 0,4-1-12 0,2 1 12 16,6-3-54-16,2 3-3 0,1-3-1 0,6 0 0 16,0 0-62-16,0-2-13 0,6 2-3 0,0 0-1008 15</inkml:trace>
  <inkml:trace contextRef="#ctx0" brushRef="#br0" timeOffset="130174.68">7348 13626 691 0,'0'0'61'0,"0"0"-49"15,0 0-12-15,-3 3 0 0,-3 2 396 0,6-5 77 16,0 0 15-16,0 0 4 0,0 0-352 0,0 0-71 16,0 0-13-16,6-5-4 0,-3-6 10 0,6 3 2 15,-3 0 0-15,3-2 0 0,0-1-52 0,0-2-12 0,0-3 0 16,3-3 0-16,-1-7 0 0,1 2 0 0,-6 3 0 0,3 5 0 15,0 8 0-15,-3-2-16 0,-3-4 3 0,-3 4 1 16,0-3 12-16,-6 7 0 0,6 6 0 0,-6-8 10 16,-9-2-2-16,3 4 0 0,0 4 0 0,-2 7 0 15,-7 3 45-15,-3 5 9 0,-3 6 2 0,-6 5 0 16,4-3-52-16,2 5-12 0,-3 3 0 0,6 0 0 16,0 3 25-16,4-3 3 0,2 0 0 0,6-2 0 15,3-1-28-15,6-2 8 0,3 0-8 16,3-3 0-16,6 0 0 0,3-2 0 0,3-1 0 15,3-7 0-15,2-1-34 0,7-4-9 16,3-4-1-16,0-2-1 0,-4-5-148 16,4 0-30-16,3-6-5 0</inkml:trace>
  <inkml:trace contextRef="#ctx0" brushRef="#br0" timeOffset="130727.6">7985 13047 2689 0,'-15'2'59'0,"9"1"12"0,-3 2 2 0,6 0 3 0,-3 1-60 0,3 2-16 15,0-3 0-15,3-5 0 0,0 0 44 0,0 0 7 16,0 0 1-16,6 5 0 0,3-2-20 0,3-6-3 16,6 1-1-16,0-4 0 0,3-2-28 0,0 0 0 15,5-5 0-15,4 3 0 0,-3-6-20 0,6 0-4 0,-4-3-1 0,1-2 0 16,-6-3 25-16,0 3 0 15,-3 3 0-15,-1-1 0 0,1-5 0 0,-6 1 0 0,0 1 0 0,-3 4 0 16,-3-9 0-16,-3 6 0 16,-3-3 0-16,0 3 0 0,-6-5 0 0,0 7 0 0,-6 3 0 15,0 3 0-15,-3 5 16 0,-6 3 9 0,-3 2 2 16,-5 3 0-16,-10 8 23 0,0 8 5 0,-6 5 1 0,-2 6 0 16,-4 5-27-16,1 2-5 0,2 3 0 0,0 5-1 15,1 3-11-15,-1 6-3 0,-3 1 0 0,7 4 0 16,-1 2 8-16,6-2 2 0,10-3 0 0,2-3 0 15,9-2-19-15,3 2 10 0,0 0-10 0,6-2 8 16,3-1-8-16,3-7 0 0,3-3 0 0,3-2 0 0,0-9 0 16,0-2-12-16,9-8 0 0,0-3 1 0,3-8-3 15,2 0-1-15,-2 3 0 0,3-2 0 16,0-6-12-16,-3-6-2 0,0-4-1 0,-4-1 0 0,4 1 15 0,-6 2 3 16,0-3 1-16,3 1 0 0,-3-1 11 0,-3 6 0 15,0 5 0-15,-3-3 0 0,3-2 0 0,-9 5 9 16,0 8-1-16,3-3-8 0,-3-5 25 0,3 11-1 15,-6 2-1-15,3 0 0 0,-3 0-7 16,3-2 0-16,0-1-1 0,0 1 0 0,0 2-15 0,6 3 0 16,-3-3 0-16,3 1 0 0,3-6 0 0,-1-3 0 15,4 0 0-15,3-2 0 16,3-1-122-16,-3-2-24 0,0 0-5 16,0 0-1-16</inkml:trace>
  <inkml:trace contextRef="#ctx0" brushRef="#br0" timeOffset="131513.15">9170 13195 979 0,'0'0'87'0,"0"0"-70"0,0 0-17 0,0 0 0 15,3 0 136-15,0 0 24 16,3-3 5-16,0 3 1 0,-3-3-40 0,2 1-8 16,4-3-2-16,-3-1 0 0,3-2-48 0,0 3-9 0,3-3-3 15,0-2 0-15,3-4-9 0,0 1-3 16,3-3 0-16,2 3 0 0,1-3-1 0,0 0-1 0,0-2 0 0,0-1 0 16,-3-5-22-16,-6 3-5 0,5 3-1 0,-2-4 0 15,0 1-6-15,-3 0 0 0,0-3-8 0,-3 3 12 16,0-3-4-16,-6 3-8 0,3-5 11 0,-6 2-11 15,0-3 14-15,-3 6-4 0,-3 3-1 0,0 2 0 16,-3 3 22-16,-3 5 4 0,0 5 1 0,-3 3 0 16,-3 0 12-16,-2 11 2 0,-7 2 1 0,-3 5 0 15,0 4-27-15,1 4-4 0,-1 1-2 0,-3 7 0 0,0 0-5 16,4 6-1-16,-4 2 0 0,-3 9 0 0,3 2-2 0,1-1-1 16,2 1 0-16,-3 11 0 0,0-3 11 0,4 0 3 15,5 5 0-15,-3 5 0 0,0-2-23 0,6-6-13 16,6 6 1-16,-2 0 1 0,-1-3 11 15,3-2 0-15,0 4 0 0,0-4 0 0,0-3 0 0,3-6 0 16,-6 4 0-16,7-1 8 0,-7-5-8 0,-3-3 0 16,3 0-8-16,3-5 8 15,-3-5-28-15,3-6 0 0,0-5 0 0,4-2 0 16,2-3-7-16,3-8-1 0,3-3-1 0,0 0 0 16,-3-5-25-16,6 0-5 0,-3 0-1 0,0-3 0 15,0-2 4-15,3-3 0 0,0 0 0 0,0-6 0 16,0-7-47-16,-3-3-9 0,3-2-1 0,-3-1-832 0</inkml:trace>
  <inkml:trace contextRef="#ctx0" brushRef="#br0" timeOffset="132089.46">8818 13687 1612 0,'-3'-13'72'0,"3"13"14"0,0 0-69 0,0 0-17 0,-3-3 0 0,3 3 0 16,0 0 160-16,-2 0 28 15,-1 0 5-15,0 3 2 0,-3-1-80 0,3 4-16 0,0-4-3 0,0 6-1 16,0-3-40-16,0 6-8 0,-3-3-2 0,6 0 0 16,0 3-25-16,0-4-6 0,3 1-1 0,0-2 0 15,0 2-13-15,3 0 0 0,0-3 0 0,3-2 0 0,2-1 8 16,1-4-8-16,3-1 0 0,3-2 9 16,3-1-9-16,3-2 0 0,-3 0 9 0,5-2-9 0,-2-1 0 15,3-5-13-15,3 0 1 0,-3 1 1 0,-1-1-5 0,1-5-2 16,0-1 0-16,-3 1 0 0,-3 3 8 0,-1-1 2 15,-2 3 0-15,-3 0 0 16,-3 6-18-16,0-1-3 0,0 3-1 0,-12 8 0 0,0 0 30 0,0 0 0 16,0 0 0-16,6 6 0 0,-3-1 22 0,-3 6 10 15,-3-1 3-15,0 6 0 0,-3 0-11 0,-3-3-1 16,0 6-1-16,0-1 0 0,0-2-4 0,0 3-1 16,0-1 0-16,0 1 0 0,6-4-5 0,-3-1-2 15,3-1 0-15,3-3 0 0,0 1-10 0,0-3 0 16,6 0 0-16,0-3 8 0,0-2-8 0,3 0 0 15,3-3 0-15,3-3 0 0,3 0 0 0,0-5 0 0,6-2 0 16,-1-1 0-16,1-2-19 0,0 0-2 16,-3-1-1-16,0-1 0 15,2-1-7-15,-2 0-2 0,0-3 0 0,-3 3 0 16,0-2 21-16,-3 2 10 0,-3 0-10 0,-3 3 10 0,-3 8 0 16,-1-3 0-16,-5 8 0 0,3-6 0 0,-3-2 0 0,0 8 12 0,0 0-1 0,0 6 0 15,-3-1 13-15,-2 6 2 0,-1 2 1 16,3 0 0-16,-3 3-6 0,6-3-1 0,-3 0 0 0,3 1 0 15,0-1-11-15,3 0-9 0,0-2 12 0,3-1-12 16,-6-10 8-16,9 6-8 0,2-4 0 0,-2 1 0 16,3-1 0-16,-3-4 0 0,3-1 0 0,-3-2 0 15,3 2-112-15,-3-2-19 0,3-3-4 0,-3-3-1050 16</inkml:trace>
  <inkml:trace contextRef="#ctx0" brushRef="#br0" timeOffset="132242.17">9554 13208 2016 0,'-6'3'179'0,"-3"-1"-143"15,-3 1-36-15,3 0 0 0,0 2 124 0,0-2 17 16,3 2 4-16,3 0 1 0,0 0-90 0,3-5-19 16,6 6-3-16,0-1-1 15,6 0-101-15,0 1-20 0,0 2-4 0</inkml:trace>
  <inkml:trace contextRef="#ctx0" brushRef="#br0" timeOffset="132626.19">9822 13467 2127 0,'0'0'94'0,"0"0"20"0,-3 6-91 0,3-1-23 0,-3 3 0 0,3-6 0 16,0-2 69-16,-3 6 10 0,3 7 1 0,0-2 1 16,-3 4-13-16,3 1-4 0,-3 0 0 0,0-3 0 15,3 1 0-15,-3 2 0 0,0-1 0 0,3 1 0 16,-3-5-44-16,3 2-8 0,-3 6-3 0,0-6 0 16,0 0 37-16,3-2 7 0,-3-6 2 0,0 3 0 0,0-3-44 0,3 0-11 15,0-2 0-15,-3 2 0 0,0-5 0 0,3 0 0 16,0 0 0-16,0 0 0 0,0 0 33 0,9-8 5 15,-3-5 1-15,3 3 0 0,0-4-30 0,3 1-9 16,-3 0 0-16,2-3 0 0,4-2 0 0,-3-1 0 16,-3-2 0-16,3 0 0 0,0 0 0 0,3-1 0 15,-3 4 0-15,3 2 0 0,-3 0 25 0,2 0-1 16,-5 6-1-16,6-1 0 16,-3 0-70-16,0 4-13 0,-3 1-4 0,0 4 0 15,0 2 0-15,0 0 0 0,0 0 0 0,0 0-819 16,0-3-164-16</inkml:trace>
  <inkml:trace contextRef="#ctx0" brushRef="#br0" timeOffset="133328.97">10584 13488 1605 0,'0'0'35'0,"0"0"7"0,0 0 2 0,0 0 2 0,0 0-37 0,0 0-9 15,5-2 0-15,-5 2 0 0,0 0 112 0,3-3 20 16,3 3 4-16,-3 0 0 0,-3 0-43 0,6 0-9 15,0 3-1-15,0-1-1 0,-3 1-10 0,3 0-1 16,-6-3-1-16,3 2 0 16,3 1-24-16,0 0-5 0,-3 2-1 0,3-2 0 0,0 2-16 0,3-5-3 15,-3 3-1-15,3-3 0 0,3-3-12 0,0 0-8 0,-1-2 10 0,1-3-10 16,0-3 19-16,-3 4-3 0,3-7 0 0,-3 4 0 16,0-4-16-16,0 1 0 0,-3 3 8 15,3-1-8-15,-3 1 0 0,-3-1 0 0,-3 0 0 16,0 3 0-16,0 0 0 0,-3 1 0 0,-3 1 0 0,0-2 0 15,0 3 0-15,0 2 10 0,-3-2-2 16,0 5 0-16,-3-5-8 0,3 5 0 0,-6 2 0 0,3 1 0 16,-2 2 0-16,-7 6 0 0,3 2 9 0,0 3-9 15,-3 3 22-15,3 2 0 0,-3 3 0 0,4 2 0 16,2-2-6-16,-3 0 0 0,3 5-1 0,3 0 0 16,0-3-15-16,6 3 0 0,0-2 0 0,3-1 0 15,3-5 0-15,0 3 0 0,6-3 0 0,0-7 0 16,3-4 0-16,0 1 0 0,3-6 0 0,0 3 0 0,3-5 0 0,0-1 0 15,3-2-12-15,2 0 12 16,1-5-53-16,0 2-4 0,3-4-1 0,-3-1 0 16,0 0-107-16,-1-6-22 0,4 4-4 0,0-6-1 15,3 0-51-15,-6 0-10 0,2-5-3 16,-2-3 0-16</inkml:trace>
  <inkml:trace contextRef="#ctx0" brushRef="#br0" timeOffset="133492.53">11075 13388 1980 0,'0'0'44'0,"3"-3"8"0,0 1 3 0,-3 2 0 0,0 0-44 0,0 0-11 16,0 0 0-16,0 0 0 0,0 8 128 0,-3 2 23 15,0 3 5-15,-3 1 0 0,0 1-50 0,0-1-10 16,3 2-3-16,-6 2 0 0,3 3-74 0,-3 0-19 0,3 1 0 0,-3 1 0 16,0-4 55-16,0 5 7 15,3 0 2-15,0-6 0 0,0-2-52 0,3-3-12 0,0 0 0 0,6-5 0 32,-3 0-48-32,6 0-13 0,-6-8-3 0,0 0 0 15,0 0-157-15,12-8-32 0</inkml:trace>
  <inkml:trace contextRef="#ctx0" brushRef="#br0" timeOffset="133634.07">11262 13084 345 0,'-9'-8'15'0,"9"8"4"0,0 0-19 0,0 0 0 0,-6 2 0 0,0-2 0 16,0 6 403-16,-3 2 77 0,4 0 15 0,-4 2 3 15,0-2-388-15,3 5-78 0,3-2-15 0,-3 5-658 16,3 0-132-16</inkml:trace>
  <inkml:trace contextRef="#ctx0" brushRef="#br0" timeOffset="134459.54">11277 13449 748 0,'0'0'67'0,"0"0"-54"15,0 0-13-15,0 0 0 0,-6-6 277 0,6 6 53 0,0 0 10 0,0 0 3 16,0 0-178-16,0 0-35 0,0 0-7 0,0 11-2 16,0 2-45-16,-3 1-10 15,0 1-2-15,-3-1 0 0,3 2 0 0,-3-1 0 0,0 1 0 0,0 0 0 16,3 0-51-16,-3 3-13 0,0-4 0 0,4-1 0 15,-4-1 0-15,3 0 0 0,6-2 0 16,-3-1 0-16,0-2 0 0,0-8 0 0,6 8 0 0,-1-3 0 16,-5-5 0-16,9 6 0 0,0-6 0 0,-3 0 0 15,0-6 0-15,3 4 0 0,0-4 0 0,3-1 0 16,0-1 54-16,3-6 8 0,0-1 2 0,0 1 0 16,-1-4-103-16,1 2-20 0,3-3-4 15,-3 3-1-15,0 1 52 0,-3-1 12 0,0 5 0 0,-3 1 0 0,0 4-20 16,-3 1 0-16,-6 5-1 0,0 0 0 0,0 0 21 0,0 0 8 15,0 0 0-15,0 0 0 0,0 11 4 0,0-1 1 16,-3 6 0-16,-3 0 0 0,0 0 41 0,3 2 8 16,-3-4 2-16,3-1 0 15,0-3-52-15,0 4-12 0,0-1 0 0,0 0 0 0,3 0 0 0,0 0 0 16,0-2 0-16,3 0 0 0,0-1 0 0,3-2 0 16,-3 0 0-16,6-3 0 0,-9-5 0 0,12 6 0 15,-3-1 0-15,2-2 0 0,-11-3 0 0,15 0 0 16,-3 0 0-16,3-3 0 15,0 0-36-15,-3 1-9 0,3-4-3 0,0-2 0 0,3 3 26 0,-1 0 5 16,-2 0 1-16,0-3 0 0,0 0 16 0,-3 0 0 16,3 2 0-16,-3-1 0 15,0-4-55-15,3 6-7 0,-4-1-2 0,4 4 0 0,-3-6 103 0,-3 5 20 16,3-2 4-16,0 0 1 0,0-1-52 0,-3 1-12 0,0 0 0 0,0-3 0 16,0 0 0-16,-3 3 0 0,2-3 0 0,-2-3 0 15,0 3 0-15,0-3 0 0,0 1 0 0,0-3 0 16,-3-1 0-16,0 4 0 0,-3-3 0 0,0-3 0 15,0 0 54-15,-3 3 8 0,3-1 2 0,-3 4 0 16,-3-1-52-16,3 3-12 0,-6 3 0 0,0 5 0 16,-2 5 54-16,-1 3 8 0,-3 3 2 0,0-1 0 15,-3 6-32-15,0 0-5 0,0-3-2 0,0 6 0 16,7 5 1-16,-1-3 0 0,0 0 0 0,3 3 0 16,3-3-18-16,0 3-8 0,0-3 8 0,3-2-8 15,3-4 12-15,0-4-4 0,0 2 0 0,6-2 0 16,-3-1-8-16,3-2 0 0,0 3 0 0,9-3 0 15,0-3 0-15,-1 3 0 0,4-3 0 0,0-2 0 0,0-3 0 16,0 0 0-16,0 0 0 0,0-3 0 16,-4 1 0-16,1-1-14 0,0-2 2 0,-3 0 0 15,0-3-32-15,-3 0-7 0,3 0-1 0,-3 2-962 16,0-2-193-16</inkml:trace>
  <inkml:trace contextRef="#ctx0" brushRef="#br0" timeOffset="136835.37">13450 12753 691 0,'0'0'61'0,"0"0"-49"0,0 0-12 0,0 0 0 16,0 0 204-16,0 0 39 0,0 0 7 0,0 0 2 15,0 0-100-15,0 0-20 0,0 0-4 0,0 0-1 16,0 0-42-16,0 5-8 0,0 6-1 0,-3-3-1 15,-3 2-1-15,0 4 0 0,-3-1 0 0,0 3 0 16,-3 2-6-16,0 3-2 0,-2 1 0 0,-1 7 0 16,-6 0-18-16,3 0-3 0,-9 5-1 0,3 3 0 0,-2 0-18 15,-7 0-4-15,3 3-1 0,-3 5 0 0,7-5-3 0,2-1-1 16,-6 4 0-16,3-1 0 0,6-2-17 0,0-3 0 16,7 2 0-16,-1-1 0 0,6-7 8 0,3-2-8 15,0 0 0-15,6-2 0 0,0-6 0 16,3-2 0-16,3-4 0 0,3-1 0 15,0-6 0-15,3 0 0 0,-3-6 0 16,5 1 0-16,1-3 0 0,0 0 0 0,0-3 0 16,3 1 0-16,3-4-12 0,3 1-5 0,2-3-2 0,-2-3 0 15,-3 4-107-15,-3-4-22 0,0 0-4 0,0 1-664 16,-4-3-132-16</inkml:trace>
  <inkml:trace contextRef="#ctx0" brushRef="#br0" timeOffset="137266.68">13557 13351 288 0,'-3'-5'12'0,"3"5"4"0,0 0-16 0,0 0 0 15,0 0 0-15,0 0 0 0,0 0 400 0,-3 2 78 16,0 4 15-16,0-1 3 0,-3 5-311 0,0 1-62 16,0 5-13-16,3 2-2 0,-6 1-26 0,1-1-5 15,-1 4-1-15,0 1 0 0,0 4-29 0,-3-3-7 16,3-1 0-16,0 1-1 0,3-3-19 0,0 1-4 16,3-4-1-16,3-2 0 0,0-3-15 0,3-2 0 15,3-3 0-15,0-3 0 16,3-5-111-16,3-3-25 0,-3-2-4 0,0-5-1020 0</inkml:trace>
  <inkml:trace contextRef="#ctx0" brushRef="#br0" timeOffset="137431.23">13831 12983 518 0,'-6'0'46'0,"3"0"-37"0,-6 0-9 0,3 0 0 16,-3 3 423-16,0-3 82 0,0 2 17 0,3 1 3 15,0 0-373-15,1 2-74 0,2 0-15 0,0 1-3 16,0-4-60-16,3-2 0 0,3 8-12 0,-3-8-1145 16</inkml:trace>
  <inkml:trace contextRef="#ctx0" brushRef="#br0" timeOffset="138144.04">13899 13346 1450 0,'0'0'64'0,"3"-3"14"0,0-2-62 0,0-1-16 0,3 4 0 0,0-4 0 16,-3 1 112-16,-3 5 19 0,0 0 4 0,0 0 1 15,0 0-28-15,0 0-6 0,0 0-1 0,0 0 0 16,0 0-28-16,0 0-5 0,-6 8-2 0,3 3 0 16,-3-1-7-16,0 6-2 0,-3 0 0 0,-2 5 0 15,2 0-14-15,-3 3-3 0,0 3-1 0,0 2 0 16,0-3-16-16,6 1-3 0,-6-4-1 0,6 1 0 0,-3-3-7 0,6-2-2 15,-3-3 0-15,3-3 0 0,3 0-10 0,0-2 0 16,0-11 0-16,0 0 0 0,6 5 0 0,-6-5 0 16,9 0 0-16,6-3 0 0,-3-4 0 0,6-4 0 15,0-5 8-15,0 0-8 0,2-2 0 0,-2-3 0 16,0-1 0-16,6 4 0 0,-3-3 0 0,0 2 0 16,2-2-12-16,-2 2 12 0,0 1 0 0,-3 2 0 15,0 0 0-15,-3 6 0 0,0-1 0 0,-6 3 0 16,2 0 0-16,-5 6 0 0,-6 2 0 0,0 0 0 15,0 0 0-15,9 2 0 0,-6 6 0 0,3 0 0 16,-6 3 0-16,0 2 0 0,-3 0 0 0,0 0 0 16,-3 3 0-16,3 0 0 0,-3 0 0 0,3 0 0 15,0 0 12-15,1 0-4 0,2-1-8 0,-3-1 0 16,6-1 0-16,-3-3 0 0,2 1 0 0,1-3 0 0,3-3 0 0,3 1 0 16,-3-6 0-16,3 0 0 0,3 0 0 15,0-6 0 1,0-2-108-16,3-2-20 0,3 2-4 0,0-5-1069 0</inkml:trace>
  <inkml:trace contextRef="#ctx0" brushRef="#br0" timeOffset="138820.93">14879 13020 1890 0,'0'0'84'0,"0"0"16"0,0-5-80 0,3 0-20 16,3-1 0-16,-3 1 0 0,-3 5 59 0,6-5 7 15,0-3 2-15,5 2 0 0,-2 1-28 0,3 0-4 16,0-3-2-16,6 0 0 0,0 3-34 0,0-3 0 16,3-3 0-16,-4 1 0 0,1-1 0 0,0 0 10 15,0-2-10-15,-3 0 8 0,3 0-8 0,-6-3 0 16,0 0 0-16,-1 0 0 0,4 3 0 0,-6-6 0 15,3 4 0-15,-6-7 0 0,3 4 0 0,-3-3 0 16,0-1 0-16,-3 1 0 0,3-5 13 0,-6 5-2 16,0 2-1-16,0 1 0 0,0-1 30 0,-6 6 7 0,0 5 1 15,-3 0 0-15,-3 5 11 0,0 3 2 0,-3 6 1 16,-5 4 0-16,-4 3 5 0,-3 3 1 0,-6 3 0 0,-3 7 0 16,-2-2-36-16,2 5-6 0,0 6-2 0,-2-1 0 15,5 0-5-15,3 3-2 0,3 3 0 0,1 0 0 16,2 5-7-16,3 0-2 0,0 2 0 0,-3 4 0 15,6-4 6-15,-2-2 1 0,-1-2 0 0,0-1 0 16,3 0-15-16,0-2 0 0,0 0 0 0,3-3 0 16,1-3-17-16,2-5 0 0,6-2 0 0,-3-1 0 15,6-5 17-15,3-2 0 0,-3-6 0 0,6 0 0 16,0-5 0-16,3-2 0 0,-6-6 0 0,9 0 0 16,6-6 0-16,-4-2 0 0,4-5 0 0,3 0 0 15,-3-6-55-15,3 3-7 0,0-2-2 0,-3-3 0 16,3 0 49-16,-1-1 15 0,1 1 0 0,3 3-10 15,-3-1-6-15,3 3-2 0,-6 3 0 0,3 3 0 0,-4 2 18 0,-2 0 0 16,-3 5 0-16,0 3 0 0,-3 0 0 0,-3 3 0 16,0 5 0-16,-6 0 0 0,0 2 0 0,-6 3 14 15,3 3-2-15,-3 3-1 0,-3-1 11 0,3 1 2 16,1-1 1-16,-1 3 0 0,0-2-2 0,3-3-1 16,0 2 0-16,3-4 0 0,0-1-8 0,0 0-2 15,3 0 0-15,3-2 0 0,0-1-4 0,0-2-8 16,0 0 11-16,6-2-11 0,0-4 9 0,3 1-9 15,-4 0 0-15,4-3 9 0,6 0-9 16,-3 0 12-16,3 0-12 0,-3 0 12 16,-3-6-112-16,3 4-23 0,0-6-4 0,2 0-1127 15</inkml:trace>
  <inkml:trace contextRef="#ctx0" brushRef="#br0" timeOffset="139471.19">15322 13293 172 0,'0'0'16'0,"0"0"-16"15,0 0 0-15,0 0 0 0,6-6 335 0,-6 6 64 16,3-2 13-16,-3-4 2 0,3 1-238 0,0 3-48 16,0-4-10-16,-3 6-2 0,0 0-69 0,0-5-15 15,3 0-2-15,-3 2-1 0,0 3 28 0,0 0 6 16,0-5 1-16,0 5 0 0,-3-3-7 0,0 0-1 15,-3 1 0-15,-3-1 0 0,3 3 13 0,-3 3 3 16,0-3 0-16,-5 0 0 0,5 5-36 0,-3-2-8 16,-3 2 0-16,3 0-1 0,0 3 1 0,-3 0 0 15,3 0 0-15,-3 0 0 0,6 3-16 0,-3-6-2 16,4 3-1-16,-1 0 0 0,3 2 4 0,0-2 1 0,0 3 0 16,0-1 0-16,6 4-14 0,0-4 11 0,0 1-11 0,3-3 10 15,0 0-10-15,3 2 0 0,3-2 0 0,0 0 0 16,0-3 0-16,2 1 0 0,1-4 0 0,0 1 0 15,3 2 0-15,0 1 0 0,0-4 0 0,-3 4 0 32,3-1-24-32,-3 0-4 0,-1 3-1 0,-2 0 0 0,-3 0 12 0,-3 0 2 0,3 0 1 0,-6 2 0 15,-3 1 14-15,3 0 0 0,-6 2 0 16,0-3-9-16,0 1 29 0,1 0 5 0,-4-1 2 0,0-2 0 16,-3 5-27-16,0 1 0 0,0-6 0 0,-3 2 0 15,3-2 0-15,-3 0 0 0,3-3 0 0,-3 1 0 16,1 1 0-16,-1-1 0 0,0-6 0 0,0 0 0 15,-3 2 0-15,0-2 0 0,3 0 0 0,-3-2 0 16,1-4 0-16,-1 1 0 0,3-3 0 0,-3 3 0 0,6 0 0 16,0-3 0-16,0 0 0 0,6 0 0 15,-3 0-46 1,3 0-14-16,1 0-4 0,2 0-819 0,3 0-164 0</inkml:trace>
  <inkml:trace contextRef="#ctx0" brushRef="#br0" timeOffset="141048.12">15760 13232 756 0,'0'0'33'0,"0"0"7"0,0 0-32 0,0 0-8 16,0 0 0-16,0 0 0 0,0 0 121 0,0 0 23 15,0 0 4-15,0 0 0 0,0 0-40 0,0 0-8 16,0 0-1-16,0 0-1 0,0 0-24 0,0 0-5 15,6-3-1-15,-6 3 0 0,0 0-16 0,0 0-3 16,0 0-1-16,0 0 0 0,0 0-12 0,0 0-2 16,0 0-1-16,0 0 0 0,0 0-3 0,0 0-1 15,0 0 0-15,0 0 0 0,0 0-3 0,-3-8-1 16,-3 6 0-16,3-1 0 0,-6 3 5 0,3 0 1 16,-3-3 0-16,3 3 0 0,-6 3-3 0,3 0 0 15,0-1 0-15,0 1 0 0,0 2 7 0,1 0 1 16,-1-2 0-16,0 2 0 0,-3 1-14 0,3-1-2 0,3 0-1 15,-3 1 0-15,0 2-11 0,3-3-8 0,-3 0 9 16,3 3-9-16,0 0 14 0,0 0-3 0,0 0-1 16,3 0 0-16,-3 2-10 0,6-2 0 0,-3 6 0 0,3-4 0 15,0 3 0-15,3-2 0 0,3 0 0 16,-3 2 0-16,3-3 0 0,0 4 0 0,3-1 0 0,0-5 0 16,-3 2 0-16,3 1 0 0,0-1 0 0,0 4 0 15,0-4-16-15,0 1 2 0,-3-1 0 0,0-2 0 16,0 3-18-1,-1-3-4-15,-5 2-1 0,0 1 0 0,0 0 29 0,-2-3 8 0,-1 2 0 16,-3-2 0-16,0 0 0 0,0 0 0 0,-3 0 0 0,0-3 0 0,0-2 0 0,-3 0 0 16,0 2 0-16,3 3 0 0,-6-3 8 0,0-2 2 15,0 2 1-15,-2-2 0 0,-1-1-11 0,-3-2-16 16,0 3 4-16,3 0 1 0,-6-3 31 0,7-3 5 16,-4 3 2-16,6-3 0 0,0 3-27 0,3-2 8 15,-3-1-8-15,3-2 0 0,0 2 0 0,6-2 0 16,0-3 8-16,3 0-8 15,1 0-52-15,4-3-12 0,4 1-2 0,0-3-1 16,3-6-161-16,6-2-33 0,15-21-7 0,6 4 0 0</inkml:trace>
  <inkml:trace contextRef="#ctx0" brushRef="#br0" timeOffset="141318.4">16397 12446 1209 0,'0'0'108'0,"0"0"-87"0,-6 3-21 0,0-1 0 15,0 6 215-15,-3 0 38 0,-3 5 8 0,0 3 2 16,0 8-131-16,-6 3-27 0,1 2-5 0,-1 5 0 16,0 0-36-16,0 3-8 0,-6 6 0 0,3 2-1 15,3-3-27-15,-2 6-4 0,2-1-2 0,-3 6 0 16,0 3-3-16,3-6-1 0,0 3 0 0,1-3 0 15,-1 3-18-15,6-5 10 0,-3 2-10 0,6-13 8 16,0 0-8-16,3 0 0 0,0-2 0 0,0-1 8 16,3-5-96-16,0 0-20 15,3-5-4-15,3 3-672 0,0-4-135 0</inkml:trace>
  <inkml:trace contextRef="#ctx0" brushRef="#br0" timeOffset="141519.84">15855 13227 2188 0,'0'0'195'0,"0"0"-156"15,0 0-31-15,0 0-8 0,0 0 90 0,0 0 17 16,0 0 3-16,0 0 1 0,9 2-48 0,3 1-10 16,0-1-1-16,6 1-1 0,-1-3-33 0,4 0-6 15,0 0-2-15,0 0 0 0,3 0-10 0,0-3 0 16,-4 1 0-16,7-1 8 15,3 3-145-15,-3-2-30 0,-3-1-5 0</inkml:trace>
  <inkml:trace contextRef="#ctx0" brushRef="#br0" timeOffset="142137.91">16334 13406 1908 0,'0'0'84'0,"0"0"18"16,0 0-82-16,0 0-20 0,0 0 0 0,0 0 0 0,0 0 97 0,0 0 15 16,3 0 4-16,6 0 0 0,-3 0-42 0,0 0-8 15,0-2-2-15,3-1 0 0,3-2-33 0,-3 0-7 16,0-1-2-16,3 1 0 0,0 0-13 0,-1-3-9 16,-2 0 12-16,3 0-12 0,-3 3 9 0,0-6-9 15,0 3 0-15,-3-3 9 0,0 4-9 0,0-1 0 16,-6 0 0-16,3-3 8 0,-6 3-8 0,0-2 10 15,0 2-10-15,-3 0 10 0,0 0-2 0,-3 2 0 16,0-1 0-16,0 1 0 0,-6 4 15 0,3 4 2 16,-5-2 1-16,-1 8 0 0,-6-3 9 0,3 1 1 15,-6 4 1-15,4 4 0 0,2-1-15 0,0 3-3 16,0 2-1-16,6 3 0 0,-3-2 2 0,3 5 1 16,3 0 0-16,1-1 0 0,2 1-12 0,6-5-9 15,0-1 12-15,0 3-12 0,6 3 8 0,0-5-8 0,3 2 0 0,6-5 0 16,2-3 0-16,4 3 0 0,3-6 0 0,0-2 0 15,0-2 0-15,3-4-9 0,-1-4 9 0,4-1-12 32,-3-2-39-32,0-3-8 0,0-3-1 0,-4-2-1 15,1 0-105-15,0-3-21 0,-3-3-4 0,-3 3-1 16,3 3-19-16,-3 0-4 0,2-3-1 0,-2 0 0 0,3-2 61 16,0-1 12-16,0-2 3 0,0-5 0 0,-3 4 28 15,0-1 7-15,2 1 1 0,-2 4 0 0,-6-1 209 0,3 1 43 0,-3 2 8 0,0 5 1 16,-3 3 71-16,0 3 13 0,-3 0 3 0,-3 5 1 15,0 0-65-15,0 0-12 0,-3 5-4 0,-3 0 0 16,3 6-71-16,-3 2-14 0,0 1-3 0,-3 1-1 16,6 1-18-16,-6 3-3 0,0-1-1 0,-3 1 0 15,3-1-28-15,4 4-5 0,-1-4-2 0,0 1 0 16,-3-1-9-16,6 1-1 0,3-1-8 0,-3-2 12 16,3-3-12-16,0-2 0 0,9-1 0 0,-3-2 0 0,0-2 0 0,0-1 0 15,8-5-13-15,-2-3 4 16,-3 1-193-16,0-6-38 0,0 0-8 0</inkml:trace>
  <inkml:trace contextRef="#ctx0" brushRef="#br0" timeOffset="142818.31">17305 12435 1612 0,'0'0'72'0,"3"-2"14"0,0 2-69 0,-3 0-17 15,0 0 0-15,0 0 0 0,0 0 113 0,0 0 19 0,-3 5 4 0,0 3 1 16,0 3-37-16,0-1-7 0,-6 3-1 0,-3 6-1 16,3 5-10-16,-3 5-1 0,0 0-1 0,-6 5 0 15,-6 3-28-15,4 0-6 0,-1 6-1 0,-3 2 0 16,0 2-9-16,-3 1-3 0,6 2 0 0,-2 1 0 16,2 1-15-16,0-1-3 0,0-1-1 0,0-2 0 15,3-3-13-15,4-3 8 0,-1 0-8 0,6-7 0 16,-3-1 0-16,6-2 8 15,3 0-8-15,0-3 0 0,3-3 16 0,3-2 0 0,3-3 0 0,3 3 0 16,3-8-39 0,0-6-7-16,3-2-2 0,2-8 0 0,1-2-80 15,6-9-16-15,6-2-3 0,0-8-677 0,-7-3-135 0</inkml:trace>
  <inkml:trace contextRef="#ctx0" brushRef="#br0" timeOffset="143203.29">17290 13369 1875 0,'0'0'83'0,"0"0"17"0,0 0-80 0,0 0-20 16,0 0 0-16,0 0 0 0,0 0 80 0,6 0 11 15,-6 0 2-15,9-2 1 0,-3-1-40 0,2-2-8 16,1 0-2-16,0-1 0 0,-3 1-11 0,0 0-2 15,3-1-1-15,0-2 0 0,-3-2-10 0,0 2-3 16,3-3 0-16,-6 3 0 0,3-2 11 0,-3-1 1 16,0 3 1-16,0-2 0 0,-3 2-7 0,-3-3-2 0,-3 3 0 15,0-2 0-15,3-4 15 0,-6 6 4 0,0 1 0 0,-3 1 0 16,0 6-3-16,0 0 0 0,-5 6 0 0,-4 4 0 16,-6 1 1-16,3 5 0 0,6 2 0 0,-3 3 0 15,-2 0-13-15,2 3-2 0,6 3-1 0,0 2 0 16,3 0-9-16,0 3-1 0,3-3-1 0,3 3 0 15,6-1-11-15,0 1 0 0,0-3 0 0,9-5 0 16,3-3 0-16,0-2 0 0,-3-3 8 0,9-3-8 16,6-3 0-16,5-4-14 0,-2-6 3 0,3-3 1 15,0 0-134-15,-4-5-28 0,1 0-4 16</inkml:trace>
  <inkml:trace contextRef="#ctx0" brushRef="#br0" timeOffset="144082.29">15194 13843 288 0,'0'0'25'0,"6"-5"-25"16,-6 5 0-16,3-3 0 0,6-5 273 0,-6 3 50 0,-3 5 9 0,6-3 3 16,0-5-165-16,-6 8-33 0,0 0-6 0,0 0-2 15,0 0-1-15,0 11 0 0,-3-3 0 0,-3 2 0 16,0 4-22-16,0 1-5 0,-3 9-1 0,0-3 0 15,-3 3-44-15,0-3-8 0,1-2-3 0,5-1 0 16,-3-2-20-16,3 0-4 0,0 3-1 0,-3-6 0 16,6 3-20-16,-3-6 9 0,6-2-9 0,0 3 0 15,0-11 0-15,0 0 0 0,0 0 0 0,9 3 0 16,0-3-12-16,3-6-7 0,0-2-1 0,-1 0 0 16,7-5-50-16,-3-3-10 15,3-2-3-15,0-3 0 0,0 2 66 0,-3-2 17 0,3 2 0 0,-7 4 0 16,1 1-13-16,-3 4 3 0,-3 2 1 0,0 5 0 15,-6 3 9-15,0 0 0 0,3 11 0 0,-3 2 0 0,3 3 0 16,-6 5 14-16,3 0-3 0,-6 0-1 0,3 3-10 16,3-3 0-16,-6 0 0 0,6-5 0 15,0 0-64-15,3-3-14 0</inkml:trace>
  <inkml:trace contextRef="#ctx0" brushRef="#br0" timeOffset="144853.63">17754 12491 403 0,'0'0'36'0,"0"0"-36"15,0 0 0-15,0 0 0 0,0 0 316 0,0 0 57 16,-6-3 11-16,6 3 3 0,0 0-203 0,0 0-40 0,-6 0-8 0,6 0-1 16,-6 3-44-16,0 2-9 0,0 3-2 15,0-2 0-15,0 4-20 0,3 1-5 0,0-3-1 0,0 2 0 16,0-2-27-16,3 0-6 0,-2 0-1 0,2 0 0 15,0-8-20-15,0 0 0 0,5 5 0 0,1-2 0 16,0-3 30-16,3 0 2 0,3-5 0 0,0-1 0 16,3-2-32-16,-3 0 0 0,3-2 0 0,-3 2 0 15,0-3 0-15,-3 3 0 0,-1 0 0 0,-2-2 0 16,0-1-22-16,-3 3-10 16,3 0-3-16,-6 6 0 0,0 2 35 0,0 0 12 0,0 0 0 0,0 0 0 15,0 0-12-15,-3 8 0 0,-3 5 0 0,0 3 0 16,-3 2 15-16,1 1 0 0,-1-1 0 0,0 1 0 0,3 2-1 15,-3 0 0-15,3 0 0 0,3-2 0 0,0-6-14 16,3 0 11-16,0 1-11 0,3-4 10 0,3-2-10 16,0 0 0-16,0-5 0 0,0-1 8 0,3-2-8 0,0-2 0 15,-1-1 0-15,4-2 8 0,-3-3-21 0,3-3-5 16,0 3-1-16,-3-2 0 16,0-1-136-16,0 1-27 0,-3-1-6 0</inkml:trace>
  <inkml:trace contextRef="#ctx0" brushRef="#br0" timeOffset="145652.37">16819 12951 2257 0,'0'0'100'0,"0"0"20"0,0 0-96 0,0 0-24 16,-6 6 0-16,1-4 0 0,-4 6 66 0,0-2 8 16,3 1 2-16,0-1 0 0,3 2-20 0,0 0-3 15,-3 0-1-15,3 0 0 0,3-8-35 0,0 7-7 16,0-1-2-16,0-6 0 15,0 0-156-15,6 2-32 0</inkml:trace>
  <inkml:trace contextRef="#ctx0" brushRef="#br0" timeOffset="147731.1">18558 13208 518 0,'0'0'46'0,"0"0"-37"0,-6 0-9 0,3 0 0 15,-3 0 312-15,6 0 61 0,0 0 12 0,-3 3 3 16,-3-1-229-16,0 1-46 0,0 2-9 0,0 1-1 15,-3 1-37-15,0-1-7 0,0 2-2 0,-3 5 0 16,0-2-13-16,-2 4-2 0,2-1-1 0,0 4 0 16,0 1 14-16,0 2 2 0,-3 3 1 0,0-1 0 0,3 4-24 0,0-3-5 15,0 2-1-15,1 1 0 0,5-4-28 0,0-1 0 16,3-4 0-16,0-2 0 16,6-3 0-16,3-2 0 0,0-6 0 0,6 3 0 0,2-3 0 15,1-5 0-15,3-2 0 0,0-4 0 0,3-4 0 0,3-1 11 16,-4 1-3-16,7-6-8 0,-3 0-12 15,3 0-8-15,0 0-3 0,-1-2 0 0,-2-1 12 0,0-2 3 16,0 0 0-16,-3 2 0 0,-3 1-4 0,-1 2-1 16,1-5 0-16,-3 5 0 0,-3 0 13 0,-3 3 0 15,0 2-10-15,0 1 10 0,-3 2 0 0,-3 2 0 16,0 1 0-16,-3 5 0 0,0 0 32 0,0 0 5 16,0 0 1-16,-9 8 0 0,0 0-12 0,3 2-2 0,-3 1-1 15,3 2 0-15,-6 3-8 0,3 0-2 16,0 0 0-16,3 2 0 0,-3 1-13 0,3-1 8 0,1-4-8 0,2-1 0 15,0 3 0-15,0 0 8 0,3-6-8 16,3 4 0-16,0-1 9 0,3-3-1 0,-1 1 0 0,4-3 0 16,0 0-8-16,0-3 0 0,0-5 0 0,3 0 0 15,0-5 0-15,0 2-16 0,0-2 4 0,3 0 1 32,3-3-121-32,-4-3-25 0,4 0-5 0,3 1-1 0</inkml:trace>
  <inkml:trace contextRef="#ctx0" brushRef="#br0" timeOffset="148205.54">19129 13295 2253 0,'0'0'49'0,"0"0"11"0,0 0 1 0,0 0 3 16,0 0-51-16,0 0-13 0,0 0 0 0,0 0 0 0,0 0 119 0,0 0 21 15,0 0 4-15,-9 8 0 0,0-2-64 0,0-1-12 16,4 3-4-16,-4 2 0 0,0 1-25 0,0 0-6 15,0 2-1-15,-3 3 0 0,0-3-9 0,3 3-3 16,-6 0 0-16,6-1 0 0,0 4-5 0,0-6-2 16,0 3 0-16,3 0 0 0,4 0-13 0,-4-6 9 15,6 1-9-15,0 2 8 0,0-5-8 0,6 0 0 16,-4-5 0-16,7-1 0 0,0 1 8 0,3-8-8 16,3-1 0-16,3-4 8 0,0-3-8 0,3-1 0 15,0 4 0-15,-1-3 0 0,1-9-8 0,0 4-4 16,0-3-1-16,-3 2 0 0,3-2 1 0,-1 3 0 15,4-4 0-15,0 4 0 0,-3 2 12 0,6 3 0 16,-7 0-10-16,1 2 10 0,0 0 0 0,-3 6 0 16,-9 0 0-16,0 2 0 0,0 1 0 0,-3 2 0 0,3 0 0 0,-6 2 0 15,0 3 0-15,0 1 0 16,-3 2 0-16,0 2 0 0,0 1 10 0,-3-1-10 0,0 4 12 16,0-1-12-16,-3 0 8 0,-3 3-8 0,3-3 0 15,-6 3 0-15,3 0 8 0,0-3-8 16,0 3 9-16,3-3-9 0,0 1-19 15,-3 1-9-15,3-1-3 0,3-1 0 0,3-3 53 0,0 4 10 0,0-1 3 0,3-5 0 16,9 0-56-16,-3-3-11 16,3-5-3-16,0 0 0 0,3-3-74 0,0-5-15 15,-3-2-4-15,6-1 0 0,-1-5-102 0,4-2-21 16,-3-1-4-16</inkml:trace>
  <inkml:trace contextRef="#ctx0" brushRef="#br0" timeOffset="148390.06">19704 13279 288 0,'6'0'25'16,"0"-2"-25"-16,-3-1 0 0,-3-2 0 0,6 2 392 0,-6 3 74 15,0 0 14-15,0 0 4 0,0 0-263 0,0 0-52 16,0 0-10-16,-6 8-3 0,0 3-45 0,0-3-10 16,0 5-1-16,3 0-1 0,-6 0-60 0,0 3-12 15,3-3-3-15,0 3 0 0,-3 3 12 0,0-1 3 16,3 1 0-16,-3 2 0 0,0-2-39 0,0-4-15 16,6 1 1-16,-3 0 0 0,3-5 14 0,3-1-9 15,0 4 9-15,3-9-8 16,3 3-112-16,-6-8-21 0,9 0-5 0,-3-3-1090 0</inkml:trace>
  <inkml:trace contextRef="#ctx0" brushRef="#br0" timeOffset="148556.6">20010 12872 1958 0,'-3'-3'174'0,"-3"3"-139"16,-3-2-35-16,1 2 0 0,-1 0 153 0,0 2 24 0,-3-2 5 0,0 3 1 15,6 0-102-15,0 2-20 0,-3-2-4 0,3 2-1 16,3 3-89-16,3-3-19 0,-3 3-3 0,3-3-1 16</inkml:trace>
  <inkml:trace contextRef="#ctx0" brushRef="#br0" timeOffset="149454.15">19972 13311 288 0,'3'-5'25'0,"3"2"-25"0,-1-2 0 0,1 0 0 15,-3-3 282-15,3 2 51 0,0 1 11 0,0-3 1 16,-3 3-157-16,3 2-31 0,-6 3-6 0,3-5-2 16,3 2-33-16,-6 3-6 0,0 0-2 0,0 0 0 15,0 0-28-15,0 0-7 0,0 0-1 0,0 8 0 16,-3 0-18-16,0 3-4 0,-3 2-1 0,-3 0 0 16,0 3-16-16,-3 3-3 0,-2-1-1 0,2 3 0 15,-6 3-6-15,3-3-2 0,0 0 0 0,3 1 0 16,0-1-9-16,3-3-3 0,0 1 0 0,3-3 0 15,0 0 8-15,4-6 2 0,2 1 0 0,2-3 0 0,4-6-29 0,0-2-6 16,3 0 0-16,0-2-1 0,3-6 27 0,6-3 6 16,0-2 0-16,3 0 1 0,0-3-26 0,2 0-6 15,-2-3-1-15,6 1 0 0,-3-3 16 0,-3 2 0 16,2 1-10-16,1 2 10 0,0-3-11 0,-3 6 3 16,0 0 0-16,-3 0 0 0,-4 2 8 0,1 3 0 15,0 3 0-15,0 0-8 0,-6-1 8 0,0 4 0 16,-3 2 0-16,0 0 0 0,0 0 0 0,-3 2-8 15,-3-2 8-15,3 6-8 0,0-1 8 0,-3 3 12 16,0 0-2-16,-3 0-1 0,0 2-1 0,-3 1-8 16,3-3 12-16,-3 2-4 0,3 4-8 0,0-4 8 0,0 1-8 15,0-1 8-15,0-2-8 0,3 3 8 16,0-6-8-16,-3 3 8 0,3-8-8 0,3 3 0 16,0 2 0-16,0-2 8 0,-3-3-8 0,6 2 10 15,3-2-10-15,0-2 10 0,3-1-10 0,0-2 0 0,0-1 0 16,-1 1 0-16,1-3 0 0,0 0 0 0,-3-2 0 15,3-1 0-15,3 1 0 0,0-1 0 0,3 0 0 0,-3-2 8 16,2 0-32-16,-5 2-8 16,6 1 0-16,-3-1-1 0,0 1 21 0,-3 2 12 0,0 0-12 0,0 0 12 15,0 2-9-15,-3 1 9 0,-3 3 0 0,-6 2-9 16,0 0 9-16,0 0 0 0,8 2 0 0,-8-2 0 0,3 5 9 16,0 3 4-16,-6 0 1 0,0 3 0 0,0 2 6 15,-2 3 0-15,-4 3 1 0,0-1 0 0,0-2-1 0,0 0 0 16,3 5 0-16,-3-3 0 0,3-4-3 0,0 2-1 15,3-3 0-15,0 3 0 0,0-3 1 0,6-2 0 16,-3-4 0-16,6 1 0 0,-3-2-32 0,3 2-6 16,0-6-2-16,3 1 0 15,-9-3-100-15,12-3-20 0,3 1-4 0,-1-6-1153 16</inkml:trace>
  <inkml:trace contextRef="#ctx0" brushRef="#br0" timeOffset="149985.56">20963 13380 2217 0,'-3'0'98'0,"3"0"21"0,-3 3-95 0,3-3-24 0,0 0 0 0,0 0 0 16,0 0 85-16,0 0 13 0,0 0 2 0,0 0 1 15,0 0-53-15,0 0-10 0,9 2-2 0,0-2-1 16,0 0-24-16,3-2-11 0,-4-4 10 0,1 4-10 15,-3-4 8-15,0-2-8 0,3 1 0 0,0-1 9 16,-3 0-9-16,0 0 0 0,0 0 0 0,0 0 8 16,0-3-8-16,-3 3 0 0,-3-2 0 0,0-1 0 15,0 1 16-15,0-1-3 0,-6-2 0 0,0 5 0 16,0-3 26-16,0 3 5 0,-3 0 0 0,-3 3 1 16,0 0-1-16,-3 5 0 0,-2 0 0 0,-1 5 0 15,-3-2-4-15,3 5-2 0,-6 0 0 0,3 2 0 16,1 3-18-16,-1 1-4 0,0 2-1 0,3-1 0 0,3 1-5 15,-3 3-1-15,3 2 0 0,1 0 0 0,5 0-9 16,3-2 0-16,0 2 0 0,3-3 8 0,6 4-8 0,3-4 0 16,3-5 0-16,5 3 0 0,4-2 0 0,-3-7 0 15,3-1 0-15,0-1 0 0,9-2 0 0,-3-6 0 16,-1 0 0-16,4-5 0 0,-3-2-13 0,0-1-2 16,-3 1 0-16,-1-4 0 15,-2-4-10-15,0 2-3 0,-3-2 0 0,0 2 0 0,0 0 13 16,-3-3 3-16,0 1 0 0,-3 2 0 0,-4-3 12 0,1 1 0 15,-6-1 0-15,0 3 0 0,0-2 0 0,-6 2 0 0,-2 0 0 16,2 3 0-16,-3 0 0 0,-3 2 0 16,-3 1 0-16,3 4 0 0,-6 4 0 0,-3 4 0 15,0-2 0-15,1 6 0 0,-4 1 9 0,3-1-1 0,-3 2-8 16,3 5 12 0,3-2-88-16,4 2-19 0,2 0-3 0,3-2-1214 0</inkml:trace>
  <inkml:trace contextRef="#ctx0" brushRef="#br0" timeOffset="150871.1">21454 13401 2095 0,'0'0'46'0,"0"0"10"0,3-2 1 0,0-4 2 0,-3 1-47 0,3 2-12 0,-3-2 0 16,3-3 0-16,0 3 99 0,-3-1 17 0,3 1 4 0,-3 0 1 16,3 0-55-16,0-1-11 0,0 1-3 0,0 0 0 15,0-3-32-15,0 2-8 0,0 1 0 0,0 0-1 16,3-6-11-16,-3 6 10 0,2-3-10 0,-2 3 10 15,3-3-10-15,0 0 0 0,-3 0 0 0,0-3 0 16,0-2 0-16,0 3 8 0,0-1-8 0,-3-2 0 16,-3 2 9-16,0 1-9 0,0-1 10 0,-3 0-10 15,0 1 31-15,-3 7 0 0,-2 1 0 0,-1 2 0 16,-3 2 0-16,0 4 0 0,-9 1 0 0,0 4 0 16,-2 2-9-16,2 3-2 0,0 0 0 0,0 0 0 15,3 2 1-15,3 1 0 0,3 2 0 0,1 0 0 16,-1 3-21-16,6 0 0 0,-3 0 0 0,3 2 0 15,6-2 0-15,0-3 0 0,3 3 0 0,3-6 8 0,0 1-8 16,6-3 0-16,0-6 0 0,6 1 0 0,-6-8-14 16,6-1-4-16,5-4-1 0,4-1 0 0,3-8 19 15,0 1-10-15,0-3 10 0,2-6-8 0,1-2-7 16,-3-3-1-16,0 0 0 0,-1-2 0 16,1-3-13-16,3 0-3 0,3-3-1 0,-4 0 0 15,1-5-3-15,-3 3 0 0,6-6 0 0,-3 0 0 16,-1-7 4-16,1 4 0 0,-3-4 0 0,-3-1 0 0,-3 1 9 0,-1-1 3 15,-2-5 0-15,0 3 0 0,3-1 20 0,0 4-11 16,-3 4 11-16,-1 6-8 0,-2 3 8 0,-3 5 0 16,0 8 8-16,-3 2-8 0,-6 6 43 0,3 2 4 15,-9 3 1-15,0 6 0 0,3 2 0 0,-6 2 0 16,-3 4 0-16,-3-1 0 0,0 6-13 0,0 2-3 16,1 3 0-16,-1 8 0 0,-3 2-12 0,3 3-2 15,-3 3-1-15,0 5 0 0,-3 0-4 0,0 3-1 16,-5 2 0-16,-1 3 0 0,0 0 2 0,0-3 0 0,0 3 0 15,3 6 0-15,-2-1-14 0,5-5 0 0,-3 0 0 0,0 0 0 16,6-3 0-16,3-5 8 0,0 0-8 0,4 0 0 16,2-5 0-16,3 0 0 0,0-3 0 0,3-3 0 15,0-2-20 1,0-5-11-16,6-1-1 0,0-5-1 0,-1-2-51 0,1 0-9 0,6-9-3 16,0 3 0-16,0-5-102 0,0-2-21 0,15-9-4 15,-6-2-781-15</inkml:trace>
  <inkml:trace contextRef="#ctx0" brushRef="#br0" timeOffset="151471.29">21912 13388 2041 0,'0'0'44'0,"0"0"10"0,0 0 2 0,0 0 2 0,0 0-46 0,0 0-12 16,0 5 0-16,0-5 0 0,0 0 66 0,3 6 11 15,0-4 3-15,3 1 0 0,-6-3-51 0,3 0-9 16,3 2-3-16,0-2 0 0,0 0-5 0,0-2 0 16,0 2-1-16,0-5 0 0,0 2 4 0,0-2 1 15,-3 2 0-15,6-2 0 0,-6-1-8 0,6 1 0 16,-3 0-8-16,0-3 12 0,0 0 12 0,-1 0 3 0,1 0 0 0,3 0 0 16,-3-5 2-16,3 2 1 0,-3 1 0 0,0-4 0 15,0 1-2-15,-3 0 0 0,3 0 0 0,-3-3 0 16,-3 0-4-16,0 3 0 0,0-3-1 0,-3 5 0 15,-3-2 0-15,0 3 0 0,-3 4 0 0,3 4 0 16,-6-1-1-16,0 6 0 0,-2-3 0 0,-1 5 0 16,-3 3 10-16,3 2 1 0,-3 1 1 15,-3 2 0-15,0 3-14 0,1 0-4 0,-1 0 0 16,0 0 0-16,0 2 2 0,3 3 0 0,0-2 0 0,6 2 0 16,1 0-18-16,2-2 0 0,3 2 0 0,3 0 0 15,0-2 0-15,3-4 0 0,6-1 0 0,0-1 0 16,5-2 0-16,1-4 0 0,3-1 0 0,0-1 0 15,3-2-11-15,0-3 1 0,-3-3 0 0,3 0 0 16,-4-5-11-16,1-5-3 0,0 0 0 0,-3 2 0 16,3-4-8-16,-3 1-1 0,0-2-1 0,0 1 0 0,-3 1 34 0,0-2 0 15,0 3 0-15,-3 3 9 0,-1-1-9 0,1 0 0 16,-3 6 0-16,0 0 0 0,-3 5 0 0,0 0 0 16,0 0 0-16,0 0 0 0,0 0 10 0,-6 8 0 15,0 0 0-15,3 2 0 0,-2 4 1 16,-1-1 0-16,0 0 0 0,3 3 0 0,3 0-11 15,0 2 0-15,-3-4 0 0,3-1 8 0,3 0-8 0,-3-5 0 16,3 0 0-16,6 0 0 0,-1-6 0 0,4 4 0 16,0-6 0-16,6 0 0 15,-3-6-24-15,6 1-8 0,0-3 0 0,3-5-1 16,-7 0-147-16,4 0-28 0,0-6-7 0,3 1-919 0</inkml:trace>
  <inkml:trace contextRef="#ctx0" brushRef="#br0" timeOffset="151759.51">22779 12480 2487 0,'0'0'55'0,"0"0"11"0,-6-5 2 0,3 0 2 0,0 2-56 0,-3 1-14 0,-3 2 0 0,3-3 0 16,0 3 111-16,0 0 19 0,0 3 4 0,0 4 1 15,-3-1-79-15,0 7-15 0,0-2-3 0,0 7-1 16,0 3-9-16,0 3-3 0,-6 3 0 0,-2 4 0 15,-1 4-10-15,-3-1-3 0,3 6 0 0,-3-1 0 0,0 1-4 0,1 2 0 16,-1 3-8-16,3 3 12 16,-3 0-12-16,6-6 0 0,-3 3 0 0,3-3 0 0,1-2 0 15,2-3 0-15,0 0 0 0,0-2 0 0,3-1 0 16,3-2 0-16,0-3 0 0,3-3 0 0,0-2 0 16,3-3 0-16,3-2 0 0,3-6 0 15,0-2-23-15,0-6-4 0,3 0-1 0,0-2 0 16,0-3-165-16,3 0-34 0,-4-6-6 0</inkml:trace>
  <inkml:trace contextRef="#ctx0" brushRef="#br0" timeOffset="152472.44">22609 13380 2113 0,'0'0'93'0,"0"0"20"0,0 5-90 0,-3 1-23 0,3-6 0 0,0 0 0 16,0 8 104-16,0-8 17 0,0 0 3 0,9 5 1 15,-3-3-57-15,3 1-11 0,0-3-2 0,0-3-1 16,2 1-33-16,-2-3-6 0,3-1-2 0,0 1 0 16,3-3-13-16,-3 0 0 0,0 0 0 0,3-2 0 15,-3-4 8-15,0 4-8 0,-1-1 0 0,-2-2 9 16,3 0-1-16,-6-1 0 0,3-4 0 0,-6 2 0 16,0 0 0-16,0 0 0 0,0 0 0 0,-3 3 0 15,0 3 26-15,-6-1 5 0,0 3 1 0,-3 5 0 16,0 3 9-16,-3 0 3 0,-2 6 0 0,-4 2 0 15,0 2-23-15,-3 1-4 0,0 5-1 0,0 0 0 16,-2-1-4-16,2 4 0 0,3 0-1 0,0 2 0 0,3-3-11 16,0 3-8-16,3 1 12 0,3 1-12 0,0 1 0 0,3 0 0 15,1 0 0-15,2-3 0 0,3 3 0 0,3-3 0 16,0-5 0-16,5 0 0 0,4-3 0 0,0-5 0 16,6-3 0-16,0-5 0 15,3 0-28-15,0-5 0 0,-1 0 0 0,1-1 0 0,0-4 2 16,3-1 1-16,-3-2 0 0,0 0 0 15,-4-1-22-15,1-1-4 0,0-1-1 0,0 0 0 0,-6 3 32 0,0-1 7 16,0 4 1-16,-3-1 0 0,0 3 12 0,-3 3 0 16,-6 5 0-16,0 0 0 0,0 0 0 0,0 0 0 15,0 0 12-15,0 11-12 0,0-4 21 0,-3 4-2 16,0 2-1-16,0 3 0 0,-3-3 3 0,3 3 1 16,-3-3 0-16,3 1 0 0,-3-1-9 0,3 0-1 15,0 0-1-15,0-2 0 0,3-3-11 0,0 2 0 0,0-2 9 0,0-8-9 16,0 0 0-16,0 0 0 15,6 3 0-15,3-3 8 0,-3 0-8 0,3-5 0 0,0-1 0 0,3 1 0 16,2-5-16-16,-2-1-5 0,3 0-1 0,0 1 0 16,3-1 1-16,0 1 0 0,-3 2 0 0,0-3 0 15,2 3 13-15,-5 3 8 0,3 0-10 0,-3 2 10 16,-3 3 0-16,0 3 0 0,-9-3-8 0,0 0 8 16,0 0 0-16,3 8 12 0,0 0-3 0,3-3 0 15,-6 3 15-15,0 0 2 0,0 0 1 0,-6 2 0 16,3 1-7-16,0 2-2 0,-3 0 0 0,0 0 0 15,-3 3-5-15,3-2-1 0,0-1 0 0,0 3 0 16,3-3-12-16,0-2 9 0,0 2-9 0,3-3 8 0,-3-2-8 16,3 3 0-16,3-6 0 0,0 3 8 0,-3-8-8 15,3 5 0-15,3-2-12 0,0 2 12 16,-3-2-121-16,3-3-17 0,0-3-3 0,0 1-1152 16</inkml:trace>
  <inkml:trace contextRef="#ctx0" brushRef="#br0" timeOffset="153723.23">3374 14967 1753 0,'-3'-10'77'0,"3"10"17"0,0 0-75 0,0 0-19 15,0 0 0-15,0 0 0 0,0 0 102 0,0 0 17 16,0 0 3-16,0 0 1 0,0 0-49 0,0 0-10 16,0 0-1-16,-3 8-1 0,3 0 2 0,-6 5 0 0,3 3 0 0,0 5 0 15,0 0-52-15,0 3-12 0,1 8 0 0,-4 0 0 16,3-1 46-16,-9 6 6 0,6 8 2 0,-3 3 0 16,0-6-26-16,3-10-4 15,-3 2-2-15,0-2 0 0,0 3-5 0,-3-1-1 0,3 0 0 0,6 1 0 16,-3-4-8-16,3 9-8 0,3-3 9 0,0-8-9 15,0-5-20-15,9-3-11 16,-9-7-1-16,9-4-1 0,-3-5 77 0,6-5 16 0,-3-8 4 0,6-2 0 16,-3-9-64-16,0 1-21 0,6-9 0 0,-9 9 0 0,5-3 33 15,1 0 8-15,6-6 0 0,-6-2 1 0,0 0-31 16,6-6-6-16,-9 1-2 0,17-16 0 0,-8 2 18 0,9 1 0 16,-6 2 0-16,12-6 0 0,-7 4 11 15,4 7 5-15,-3 3 2 0,0 0 0 0,-4 0-18 16,4 5 0-16,0-2 0 0,6-1 0 0,-7 6 0 15,-2 3 0-15,-3-1 0 0,3 3 0 0,-3 3 0 0,-1 3 0 16,4-3 0-16,-6 7 0 0,0 6 0 0,-9 3 0 16,6 3 0-16,-9-1 0 15,2-5-48-15,-2 5-12 0,-6 9-4 0,3-1 0 16,-3 3-30-16,-6-3-6 0,3 0-2 0,-3 3-1076 16</inkml:trace>
  <inkml:trace contextRef="#ctx0" brushRef="#br0" timeOffset="154321.87">3827 15592 1821 0,'0'0'80'0,"0"0"18"0,0 0-78 0,0 0-20 16,0 0 0-16,0 0 0 0,0-5 62 0,0-1 9 0,0-2 1 0,3 3 1 15,-3 0-35-15,3 2-7 0,3-2-2 0,0-3 0 16,0-3 16-16,2 3 3 0,1-2 1 0,3-3 0 16,-3-1-29-16,0 1-7 0,-3 0-1 0,6 0 0 15,-3-1-1-15,-3 4-1 0,0-3 0 0,-3-3 0 16,3 3-10-16,-6-1-9 0,0 4 9 0,-6-1-13 16,0 1 61-16,0 4 13 0,3 1 3 0,-12 2 0 0,6 1-40 0,-3 4-7 15,-3 1-1-15,6 5-1 0,-8 2 9 0,2 4 3 16,0 2 0-16,0-1 0 0,0 1-3 0,0 0 0 15,6 3 0-15,-6-3 0 0,3 2-7 0,4-5-1 16,-4 6-1-16,9-3 0 0,-6 2-7 0,6 1 0 16,3-3-8-16,0 2 12 0,6 1-12 0,0-1 0 15,3-2 0-15,-1 0 0 0,4-3-14 0,0-2-9 16,6-6-1-16,-3-2-1 0,6-6 44 0,0-2 9 16,0-3 1-16,2-5 1 0,-2-1 3 0,3 1 1 15,-3-3 0-15,6 3 0 16,-4 2-78-16,4 1-16 0,-12-1-4 0,6 3 0 0,-3 0 64 0,0 3 23 15,-6 0-1-15,-1 2 0 0,-2 1-35 0,-3 2-7 16,-6 0-2-16,0 0 0 0,3 5 22 0,0 3 0 0,-3 0 0 16,-3 2 0-16,0 1 12 0,3-1 6 0,-6-2 2 15,3 3 0-15,-3-3-32 0,1 3-7 0,5-4-1 16,-3 1 0-16,3-8 40 0,0 0 7 0,0 0 1 0,0 0 1 16,0 0-29-16,0 0 0 0,0 0 0 0,0 0 0 15,6-2 9-15,2-1-9 0,1 0 8 0,-6-2-8 16,6-3 0-16,0 0 8 0,0-2-8 0,3-1 0 15,-3-5 0-15,6-2 0 0,0-6 0 0,0 3 0 16,0 8-23-16,2-6-9 16,-2 0-3-16,6-2 0 0,-3 0-89 0,3-3-19 0,0-2-3 0,2 2-1 15</inkml:trace>
  <inkml:trace contextRef="#ctx0" brushRef="#br0" timeOffset="154899.6">4836 14695 403 0,'12'-11'17'0,"-9"6"5"16,-3 0-22-16,6 0 0 0,-3-3 0 0,3 2 0 16,-6 1 278-16,3 2 51 0,-3 3 11 0,0 0 1 0,0 0-163 0,0 0-33 15,0 0-6-15,0 8-2 0,-3 3-31 0,-3 5-6 16,0 2-2-16,0 6 0 0,-6 3-28 0,3 2-6 15,-3 5 0-15,0 3-1 0,0 0-36 0,-3 0-7 16,3 3-2-16,-3 2 0 0,-2 3-2 0,2 0-1 16,-3 0 0-16,-3 8 0 0,0-3 0 0,0-2 0 15,1 0 0-15,8-14 0 16,-6-2-4-16,6-1-1 0,-6-4 0 0,9-1 0 0,0 1-10 0,0-3 0 16,6-3 0-16,0 3 0 15,3-6-20-15,0-2-8 0,3-8-3 16,-3-8 0-16,0 0-121 0,0 0-24 0,18-5-4 0,-3-3-886 15</inkml:trace>
  <inkml:trace contextRef="#ctx0" brushRef="#br0" timeOffset="155093.09">4452 15248 1972 0,'0'0'88'0,"-6"0"17"0,3-5-84 0,-3 5-21 0,3 2 0 0,0 9 0 16,3-1 92-16,3 1 13 0,0 0 3 0,3-3 1 15,-3-3-45-15,6 0-8 0,9-2-3 0,-6-1 0 16,5 1-17-16,4 0-4 0,3-6-1 0,3-2 0 16,-3 5-16-16,2-3-3 15,-2 1-1-15,3-4 0 0,-3 4-43 0,3-6-9 0,-4-3-2 0,4 6 0 16,-3 10-200-16,-6-5-40 0</inkml:trace>
  <inkml:trace contextRef="#ctx0" brushRef="#br0" timeOffset="155641.57">5000 15491 1094 0,'0'0'97'0,"0"0"-77"15,0 0-20-15,0 0 0 0,0 0 152 0,0 0 28 16,0 0 4-16,0 0 2 0,0 0-36 0,5 0-7 16,1-2-2-16,3-1 0 0,0 0-60 0,-9-2-12 15,6 2-2-15,0 1-1 0,3-6-33 0,-3 3-6 16,0-1-2-16,0-2 0 0,6-2-15 0,-6-1-10 15,9-2 12-15,-12 0-12 0,3-3 9 0,0 3-9 16,0-1 0-16,-1 1 9 0,-5 0-9 0,3 0 0 0,-3 0 0 0,0 2 8 16,0 0-8-16,-3-2 10 0,1 3-10 0,-1 4 10 15,-3 1-10-15,0 0 0 0,0 2 9 16,3-2-9-16,-9 2 11 0,3 3-3 0,-3 0 0 0,-3 5 0 16,-3 3 29-16,-3 0 6 0,1 3 1 0,-1 2 0 15,0 6-9-15,3 2-2 0,3 3 0 0,0-1 0 16,-3 1 4-16,9 0 1 0,-5 0 0 15,5-3 0-15,3 3-30 0,-3-3-8 0,6 0 0 16,3 0 0-16,6 0 0 0,0-2 0 0,0-3 0 0,6-3 0 16,-1-2 0-16,4-3 0 0,6-3 0 0,3-5 0 15,3-3-19-15,0-2-5 0,-1-3 0 0,1-5-1 16,3-3-17-16,-3 0-3 16,-1-5-1-16,4 0 0 0,0 2-38 0,-3-2-8 0,0 0-2 0,-1-3 0 15,-8 0 6-15,0 0 2 0,0-2 0 16,-3 5 0-16,3 5 51 0,-9 0 11 0,3 3 1 0,-9 8 1 0,-3 5 37 0,0 0 7 15,0 0 2-15,-3 0 0 0,-3 7 56 0,-3 4 12 16,3 2 3-16,-6 3 0 0,0 3-4 0,3 4-1 16,-6-1 0-16,3 1 0 0,0 4-72 0,0-3-18 15,0 0 0-15,7-1 0 0,-7 1 40 0,9-3 4 16,3-2 0-16,0-6 1 0,0-5-35 0,3 0-10 16,9 5 0-16,-7 0 0 0,7-7 0 0,3-4 0 15,3-10 0-15,-9 3 0 16,9 0-132-16,-3 0-25 0,3-6-5 0,0-2-1026 15</inkml:trace>
  <inkml:trace contextRef="#ctx0" brushRef="#br0" timeOffset="155756.26">5631 14830 1094 0,'-9'-3'97'0,"3"3"-77"0,-3 0-20 0,3 0 0 15,-6 6 177-15,3-1 32 0,0-3 7 0</inkml:trace>
  <inkml:trace contextRef="#ctx0" brushRef="#br0" timeOffset="156336.79">6163 14483 1605 0,'3'-8'71'0,"-3"8"15"0,0 0-69 0,0 0-17 0,-3-5 0 0,3 5 0 15,0 0 121-15,-3 0 21 0,-6 3 4 0,1 5 1 16,-1 0-35-16,-3 5-8 0,0 5 0 0,-3 1-1 16,0 5-29-16,0 2-6 0,-6 3 0 0,3 8-1 15,-5 3-30-15,2 0-5 0,-12 7-2 0,6 4 0 16,-3-4-3-16,4 3-1 0,2 1 0 0,-3 2 0 16,0-3-15-16,3 0-3 0,1 0-8 0,5 3 12 15,-3-2-30-15,3-4-6 16,6-7-2-16,3 0 0 0,3-9 38 0,3-4 8 0,0-3 2 0,6-3 0 0,3-3-35 15,3 1-7-15,0-9-2 0,0 1 0 16,9-6-5-16,0-2-1 0,3-8 0 0,-3 2 0 16,-1-2-57-16,1-6-12 0,6 1-3 0,0-6 0 15,0 0-73-15,-4 3-15 0,-2-3-4 0,0 0-409 16,0-3-83-16</inkml:trace>
  <inkml:trace contextRef="#ctx0" brushRef="#br0" timeOffset="156824.84">6107 15248 460 0,'0'0'41'0,"0"0"-33"0,3-5-8 0,-3 5 0 0,3 2 232 0,-3-2 44 16,0 0 8-16,0 0 3 15,0 0-127-15,3 6-24 0,-3 2-6 0,-3 2-1 0,0 3-1 0,3-2 0 16,-3 0 0-16,0 4 0 0,3 1-51 0,-6 3-10 16,6-1-3-16,-6 1 0 0,3-3-51 0,-3 0-13 15,3-3 0-15,-3 0 0 0,3 6 40 0,0-4 4 16,-3-1 2-16,6-1 0 0,0-5-38 0,0 2-8 16,3-2 0-16,0-2 0 0,3-1 0 0,0-2 0 0,3-3 0 0,0-3 0 31,3 0-34-31,3 1-10 0,0-6-1 0,2 0-1 0,1-3 22 0,0-2 4 0,3 0 0 0,0-3 1 31,0 0-39-31,2-3-8 0,-2 1-2 0,3-6 0 16,-3 3 14-16,0 0 2 0,-3 0 1 0,-1 2 0 0,-5 1-2 15,0 4-1-15,-3 4 0 0,-9 10 0 0,0 0 94 0,0 0 20 0,0 0 3 0,0 0 1 16,0 5 0-16,-3 3 0 0,-3 5 0 0,0 3 0 16,-3 3 16-16,0 2 4 0,-2-3 1 0,5-2 0 15,-3 0-33-15,0 0-8 0,3-3 0 16,3 0-1-16,-6 1-35 0,6-4-8 15,0 1 0-15,3 2 0 0,0 0 20 0,6-5 1 0,3 0 1 16,-3-3 0-16,6-2-35 0,0-6-7 0,2 1-2 0,-2-4 0 16,3-7 22-16,3 3 0 0,-3-6 0 0,-3 5 0 15,3-2-31-15,0 2-1 0,-3-4-1 0,2 1 0 16,1-2 1-16,0 3 1 0,0-3 0 0,3-2 0 0,-6 2 31 0,0 5 0 16,-3 3 0-16,-3 3 0 0,-3 2 0 0,-3 3 0 15,0 0 0-15,0 0 0 0,0 11 0 0,0 0 0 16,0 2 0-16,-3 3 0 0,3-3 24 0,0 0 10 15,-3 0 2-15,3-2 1 0,0-11-23 0,3 13-5 16,3 0-1-16,-3-2 0 0,3-3-8 0,-1-3 0 16,4-2-12-16,0 2-819 15,0 0-163-15</inkml:trace>
  <inkml:trace contextRef="#ctx0" brushRef="#br0" timeOffset="157402.29">7021 15420 2120 0,'0'0'94'0,"0"0"19"0,0 0-90 0,0 0-23 0,0 0 0 0,0 8 0 15,0-8 71-15,0 0 9 0,3 8 3 0,-3-8 0 16,0 0-17-16,0 0-3 0,6 0-1 0,-1 0 0 16,4-5-48-16,3-3-14 0,-3-6 0 0,0 1 8 15,3 5-8-15,0-5 0 0,-3 2 0 0,0-5 0 16,3 3 23-16,-6-11 3 0,0-5 1 0,0 3 0 0,0 7-19 0,0 3-8 15,-4 3 0-15,-2 5 8 0,0 8 7 0,-5-5 1 16,2 2 0-16,-6 1 0 0,-3 4 38 0,-3 1 8 16,3 5 2-16,-3-3 0 0,-3-2-16 0,0 5-4 15,0 5 0-15,-2 8 0 0,5 3-13 16,-3 0-3-16,3-3-1 0,0 3 0 0,3 0 1 0,0-1 1 16,0 4 0-16,3-3 0 0,1 0-29 0,-1 2 0 15,3 0 0-15,0 4 0 0,3-1 0 0,0 2 0 16,3 4 0-16,3-1 0 0,0 1 0 0,0 2 0 15,0-3 0-15,0 3 9 0,0-3-9 0,0 4 0 16,0-1 0-16,0 0 0 0,0 2 0 0,-3 4 0 16,0-1 12-16,0 0-4 15,3-5-25-15,-3-5-6 0,-3 2-1 0,3-2 0 0,-3 0 32 0,-3-3 5 16,-3 0 2-16,0 3 0 0,-3-3-24 0,0-8-5 0,0-5-1 0,-3 5 0 16,-3 6 25-16,0-1 5 0,1 1 1 0,-1 2 0 15,-3-3-16-15,-6 3 0 0,3-2 0 0,-3-9 0 16,4-2 9-16,2-8-9 0,0-3 8 0,0-7-8 15,6-6 12-15,-3-8-4 0,1-11 0 0,8-2 0 16,-6-5 0-16,6-3-8 0,3 3 12 0,3 4-4 16,0-4-8-16,6-3 0 0,0 0 0 0,3-3 0 15,0-5 0-15,3 0 0 0,0 6 0 16,8-14 0-16,-2 8 0 16,3 8 8-16,0-3-8 0,3 6 0 0,0-1 0 15,3 6 0-15,-1 3 0 0,1-3 0 0,3 2 0 0,-3 3 0 0,6 0 0 0,-4 3 0 16,1 3-98-1,0 2-12-15,0-3-2 0,-3 6-848 0,2-3-168 0</inkml:trace>
  <inkml:trace contextRef="#ctx0" brushRef="#br0" timeOffset="157938.81">8613 14436 1177 0,'0'-11'52'0,"0"8"11"15,3-2-51-15,-3 0-12 0,0 5 0 0,0 0 0 16,-6 0 160-16,-3 3 28 0,-3-1 7 0,0 3 1 0,-3 6-53 0,1 0-11 16,-1 4-1-16,0 4-1 0,-3 0-48 0,-3 4-10 15,0 4-1-15,-3 2-1 0,4 0-6 0,-4 5 0 16,3 6-1-16,-3 2 0 0,3 3-18 0,0 3-3 16,1 2-1-16,-1 1 0 0,0-1-30 0,3-3-11 15,0 4 0-15,0 2 9 0,4-3-9 0,2-2 0 16,0 4 9-16,9-7-9 0,0-5 0 0,6-5 0 15,6-6 0-15,6-3 8 16,2-5-36-16,1-5-8 0,9-5 0 0,0-1-1 16,0-4-155-16,-1-4-32 0,31-4-5 0,-15-4-2 0</inkml:trace>
  <inkml:trace contextRef="#ctx0" brushRef="#br0" timeOffset="158659.43">8949 15089 1119 0,'3'-5'49'0,"0"2"11"0,0 1-48 0,-3 2-12 16,0-3 0-16,0-2 0 0,3 2 126 0,0-2 22 16,0-1 5-16,0 4 1 0,-3-6-54 0,3 5-10 15,-3 3-2-15,0 0-1 0,0-2-23 0,0-4-5 16,-3 1-1-16,3 5 0 0,0-3-5 0,-3-2-1 16,-3 2 0-16,0 1 0 0,3-1-8 0,-3 3-1 15,-3 0-1-15,1 0 0 0,-10 3 7 0,6-1 2 16,0 1 0-16,-3 2 0 0,-3-2-24 0,3 5-5 15,3 0-1-15,0 0 0 0,1 2 7 0,-1-2 2 16,0 0 0-16,0 0 0 0,3 0-13 0,0 3-2 0,0-1-1 16,3-2 0-16,0 0-14 0,3-3 9 0,0 6-9 15,3-3 8-15,3 0-8 0,0 0 0 0,3 2 0 0,3-2 0 16,-3 0 0-16,6 3 0 0,0-1 0 0,0 1 0 16,0 0-9-16,0-1 9 0,2 1 0 0,-2-3 0 15,3 2 0-15,-3 1 0 0,0 0 0 0,0-4 0 16,-3 4-34-16,0 0 0 15,-6-1 0-15,0 1 0 0,3 2 34 0,-9-2 0 0,0-1 0 0,-3 1 0 16,0-3 0-16,-3 2 12 0,-3 1 0 0,0-3 0 0,0 0-12 16,-3-3 0-16,3 0 8 0,-3 1-8 0,1-1 0 0,-1-2 0 15,-3-1 8-15,3 1-8 0,0-1 0 0,0 1 8 16,-3-3-8-16,3-3 0 16,-2 1 8-16,2 2-8 0,3-5 0 0,0 2 0 0,3-2 0 0,0-1 8 15,0 4-8-15,6-4 0 16,0 4-23-16,3-4-7 0,6 1-2 0,0 0 0 15,0 2-199-15,6-2-40 0</inkml:trace>
  <inkml:trace contextRef="#ctx0" brushRef="#br0" timeOffset="158862.37">9298 15055 2109 0,'0'0'93'0,"-6"5"20"0,-3-2-90 0,3 2-23 0,0 0 0 0,-3 3 0 15,0-2 87-15,0 1 13 0,3 4 2 0,-3 5 1 16,-6-3-32-16,6 6-7 0,-3-3 0 0,4 7-1 16,-4-1-33-16,3 4-6 0,-3-2-2 0,3 2 0 15,0-2-13-15,0-3-9 0,6-2 12 0,0 2-12 16,0-8 0-16,3 0-20 0,3 1 2 0,0-9 1 31,-3-5-180-31,0 0-36 0,9 0-7 0</inkml:trace>
  <inkml:trace contextRef="#ctx0" brushRef="#br0" timeOffset="159008.04">9348 14872 1785 0,'-6'-5'159'0,"3"5"-127"0,-3-3-32 0,6 3 0 0,0 0 72 0,-3 6 9 16,-3 2 2-16,3-1 0 0,-2 1-55 0,2 3-12 15,3 2-1-15,0-2-955 16</inkml:trace>
  <inkml:trace contextRef="#ctx0" brushRef="#br0" timeOffset="159347.13">9500 15240 1987 0,'-3'3'44'0,"0"2"8"0,0-2 3 0,0-3 1 0,3 0-45 0,0 0-11 16,0 0 0-16,0 0 0 0,0 0 73 0,0 0 13 15,0-6 2-15,3 1 1 0,3-3-50 0,0 0-11 16,3-5-1-16,-3 2-1 0,3 1-10 0,3-1-3 16,-3-5 0-16,0 3 0 0,0-3-5 0,-1 3-8 0,-2-3 11 0,0 3-11 15,0 0 19-15,-6-1-3 0,3 4-1 0,-3-3 0 16,-6 2 13-16,3 3 4 0,0 0 0 0,-6 3 0 16,1 2 4-16,-4 3 0 0,-3 3 1 0,0 2 0 15,-3 6 10-15,0 2 1 0,3 3 1 0,-3 2 0 16,1 3-29-16,-1 3-5 0,0 3-2 0,0-1 0 15,6 3-4-15,0 0-1 0,3-2 0 0,0 2 0 16,3-3 13-16,3-2 3 0,9-3 0 0,3-2 0 16,6-6-39-16,0-2-7 0,3-3-2 0,6-6 0 0,2-2 3 15,4-2 0-15,0-6 0 0,3-3 0 16,0-2-162-16,-1-8-32 16,1 0-6-16</inkml:trace>
  <inkml:trace contextRef="#ctx0" brushRef="#br0" timeOffset="160041.94">10292 14573 2566 0,'0'0'56'0,"-3"3"12"0,-3 0 3 0,0 2 1 0,6-5-57 0,0 0-15 16,-3 2 0-16,3-2 0 0,0 0 43 0,0 0 5 15,9 0 2-15,0-2 0 0,6-3-37 0,-3-3-13 16,5 0 9-16,1-3-9 0,6-7 11 0,3-1-3 15,0 1-8-15,0-4 12 0,-1 1-12 0,-5 0 0 0,3-3 0 0,-3 3 0 16,-3-3 0-16,-3 3 0 0,-4 3 0 0,1-1 0 16,-6 3 0-16,0 0 0 0,-3 0 0 0,-6 3 0 15,0 0 9-15,-6 2-1 0,-3 1 0 16,1 4 0-16,-7 1-8 0,-3 5 0 0,-9 5 0 16,-6 3 0-16,-5 6 24 0,-1 2 13 0,0 7 3 0,4 9 0 15,-7 2-12-15,0 6-3 0,1 3 0 16,-7 1 0-16,-2 1-1 0,5 6 0 0,3 2 0 0,1 2 0 15,5 3-8-15,0 1-1 0,6-1-1 0,4-5 0 16,8-6-14-16,6-2 0 0,3-2 0 0,6-4 0 16,3-4 0-16,6-1 14 0,6-10-2 0,3 0-1 15,3-3-11-15,3-3-14 0,6-7 3 0,-1-3 1 0,1-8 10 16,3-3-10-16,3-5 10 0,-4-2-10 0,4-3-3 0,0-1-1 16,-3 1 0-16,-3 3 0 0,-1-4 2 0,-2 4 1 15,-6 2 0-15,3 5 0 0,-6-2 11 0,-3 5 0 16,0-3-9-16,-3 9 9 0,0 1 0 0,-6 1 0 15,0 3 0-15,0 2 8 0,-3 6 3 0,0-1 0 16,0 3 0-16,3-2 0 0,0-1 7 0,0-2 2 16,6-2 0-16,-3-1 0 0,3 0-20 0,3-2 0 15,-1-3 0-15,4-3 0 0,3-3 0 0,3-4 0 16,0-1 0-16,0-2 0 0,0-3 0 0,3-3 0 16,-1-2 0-16,4 0 0 0,0 2 8 0,0-2-8 15,0 0 9-15,-4 0-9 0,1-1 0 0,0-1 0 16,-6-1 0-16,3 2-10 0,-6-4 10 0,0 2 0 15,-3 0 0-15,0 3 0 0,-1-6 0 0,-5 4 0 16,3 1 0-16,-6-2 0 0,0 1 0 0,0 4 0 16,-3 0 0-16,-3 6 0 0,1 2 0 0,-7 6 0 0,0 0 0 0,-6 7 0 15,-3 4 8-15,-3 1 4 0,-3 7 1 0,4-1 0 16,2 5 30-16,0 1 5 0,0-1 2 0,9 3 0 16,3-2-42-16,3 2-8 0,3-8 0 0,6 3 0 15,6-3 0-15,0 0 0 0,3-2 0 0,3-3 0 16,6-6 0-16,3 1 0 0,-4-6 0 0,1-2 0 15,6-3-135-15,-3-3-24 0,0-2-5 16,-6-1 0-16</inkml:trace>
  <inkml:trace contextRef="#ctx0" brushRef="#br0" timeOffset="160989.24">12075 14708 230 0,'0'0'20'0,"6"-5"-20"0,0-3 0 0,0 3 0 16,-3-3 157-16,3 2 27 0,3-1 6 0,-1 1 1 16,1-2-95-16,-3 3-20 0,3-3-3 0,-3 0-1 15,3 0 32-15,-6 3 5 0,3-3 2 0,-3 3 0 16,-6-3-11-16,3 2-3 0,0 1 0 0,0-3 0 16,0 3-13-16,0 0-4 0,-3-1 0 0,3 1 0 0,6-3-28 0,-3 3-7 15,-3-3-1-15,0 0 0 0,-6 0-1 0,3-3-1 16,-3 3 0-16,-3-2 0 0,0 2-6 0,-3-3-2 15,3 1 0-15,-2 2 0 0,-4 0-6 0,-3 0 0 16,0 3-1-16,0-1 0 0,0 4-5 16,-3 4-1-16,-2 4 0 0,-1 7 0 0,-9 0 5 0,0 3 1 15,-5 5 0-15,2 3 0 0,0 5-11 0,-3 0-1 16,-2 6-1-16,-1 7 0 0,6-2-6 0,1 5-8 16,-4 5 11-16,6-3-11 0,0 4 8 0,4-4-8 15,2-2 0-15,6 0 0 0,0-2 8 0,9-1-8 16,3-2 0-16,6-6 0 0,6-2 0 0,3-6 0 15,3-2 0-15,6-3 0 0,0-5 0 0,3-5 10 16,3-3-10-16,3-3 8 0,-1-5-8 0,7-5 0 16,0-3 0-16,0 0 8 0,2-5-8 0,-2-1 0 15,3-4 0-15,-3 2 0 0,-4-3 0 0,1 4-11 0,0-1 3 0,-9 2 0 16,0 1-4-16,-6 0 0 0,-3 2 0 16,-3 3 0-16,-3-2 12 0,-3 5 0 0,-6 2 0 0,3-2 0 15,-6 2-12-15,0 3-1 16,-3 0 0-16,-3 0 0 0,0 3 13 0,-3-1 0 0,0 1 12 0,3 2-12 15,4-2 19-15,-7 5-3 0,3-3-1 0,3 3 0 16,3 0-3-16,3-3-1 0,6 1 0 0,0-6 0 16,0 0-11-16,6 5 0 0,-6-5-10 0,12 3 10 15,6-6 0-15,3 0 0 0,2 1 0 0,-2-1 0 16,0-2 0-16,3 2 0 0,0-5 0 0,0 3 0 16,-1-3-12-16,1 3 12 0,0-3-13 0,6 2 5 15,-1 1 0-15,-5 2 0 0,-3 3 0 0,-3 0 0 16,0 3 0-16,-6 2 0 0,-6 1 0 0,0 2 0 15,-3-1 8-15,-6 7 11 0,0 2-3 0,-3 2 0 16,-6 3-8-16,3 3 0 0,0-3 0 0,-6 3 0 0,0 3-17 0,3-1 1 16,0-2 0-16,0 2 0 0,1-2 32 0,-1-3 8 15,3-2 0-15,0-3 1 0,0-1-25 0,3 1 0 16,0-2 0-16,3-1 0 16,3 0-42-16,-3-5-14 0,3 0-2 0,3-3-786 15,-3-5-158-15</inkml:trace>
  <inkml:trace contextRef="#ctx0" brushRef="#br0" timeOffset="161345.34">12405 14989 2188 0,'0'0'97'0,"0"0"20"0,-3 0-93 0,3 0-24 0,-6 0 0 0,6 0 0 16,-6 2 70-16,0 4 10 0,0-1 1 0,0 0 1 15,0 3-18-15,1 0-4 0,-4 3-1 0,3 2 0 16,-3 0-26-16,3 3-5 0,-3-3 0 0,0 3-1 16,0 0-5-16,3 0-1 0,0 0 0 0,-3 0 0 15,6-1-5-15,-3-1 0 0,3-1-1 0,0-3 0 16,3 1-4-16,0-6-1 0,3 1 0 0,0 2 0 16,-3-8-1-16,9-3 0 0,0-2 0 0,0-1 0 15,3-2-1-15,0 0-8 0,0-2 12 0,0-3-4 0,3 2-8 0,-4-2 0 16,4-3 0-16,0 0 8 0,0 0-8 15,6 0 0-15,-6 0 0 0,6 3 0 0,-1 0 0 0,-2 2 0 16,3 1-12-16,-6-1 12 0,0 6-20 0,-3 0 3 16,0-1 1-16,-3 4 0 15,0-1-48-15,-3 3-10 0,2 3-2 0,-2-1 0 16,0 1-169-16,0-3-35 0</inkml:trace>
  <inkml:trace contextRef="#ctx0" brushRef="#br0" timeOffset="161827.41">12873 15108 1987 0,'0'0'44'0,"0"0"8"0,0 0 3 0,0 0 1 0,0 0-45 0,0 0-11 16,0 0 0-16,0 0 0 0,0 0 89 0,8 0 16 0,-2-3 3 0,3-2 1 16,-3 2-53-16,3 0-12 0,0-2-1 0,-3 0-1 15,3-3-16-15,0 0-3 0,0-3-1 0,0 1 0 16,0-1-22-16,-3 1 0 0,0-1 0 0,-3 1 0 15,0-1 12-15,0 0 7 0,-3-2 1 0,-3 0 1 16,-3 2-21-16,3 1 0 0,-6-1-12 0,0 3 4 16,0-5 57-16,-3 8 12 0,0-3 3 0,-3 2 0 15,3 6-30-15,-3 3-6 0,-2 2 0 0,-1 6-1 16,-3 2-5-16,3 6-1 0,-6-1 0 0,0 1 0 16,4 2-21-16,-1 0 8 0,0 0-8 0,6 0 0 15,0 1 29-15,6-1 2 0,0 0 0 0,3-3 0 16,3 6-31-16,3-8 0 0,6 0 0 0,0-3 0 15,3 0 0-15,3-2 0 0,3-3 0 0,6-3 0 16,-3-5-20-16,2-2-11 0,22-12-34 0,-18 4 45 0,0-3 2 16,-3-1 1-16,2 1 0 15,1-5-22-15,0 2-4 0,-3 3-1 0,0-1 0 0,-3-2 20 0,-1 1 3 16,1 1 1-16,-6 1 0 0,0 5 20 0,-6 3 0 16,-3 0 0-16,-3 5 0 0,0 0 10 0,0 0 6 15,0 0 2-15,-9 8 0 0,-3 2 29 0,0 3 5 16,0-2 2-16,3 2 0 0,1 3-36 0,-1-3-7 15,6 0-2-15,0 1 0 0,3-1-9 0,0-2 0 16,3-1 0-16,3 1 0 0,0-3 0 0,2 2 0 16,1-2 0-16,3 0 8 15,3-3-108-15,-6 1-23 0,3-6-4 0,-3 2-1 0</inkml:trace>
  <inkml:trace contextRef="#ctx0" brushRef="#br0" timeOffset="162562.93">13283 15081 1443 0,'0'0'64'0,"0"0"13"0,-6 3-61 0,3 2-16 15,0 0 0-15,-3 6 0 0,0 0 49 0,1 5 7 16,-4 2 2-16,-3 3 0 0,0 3 18 0,0 2 3 16,0 4 1-16,-3 1 0 0,0 1-19 0,0 2-3 15,0-2-1-15,1 5 0 0,2-5-17 0,0 2-3 16,0 1-1-16,-3-1 0 0,0-2-22 0,0 2-5 16,3-2-1-16,3 0 0 0,0-3-8 0,0 0 12 0,1 0-12 15,2-2 12-15,3-6-12 16,0 0 0-16,3-5 0 0,-3 0 8 0,3-6-8 0,0-2 0 0,0 0 9 0,0-8-9 15,0 0 11-15,0 0-3 0,6-5 0 0,0-3 0 16,0-8-8-16,-1 0 0 0,-2-5 0 0,6 0 0 16,-3-6 23-16,3-4 9 0,3-1 1 0,-3-5 1 15,0 2-22-15,3-4-12 0,3-6 12 0,3-3-12 16,3-2 14-16,5-8-4 0,4-1-1 16,0 4 0-16,0 2 4 0,2 3 1 0,1 5 0 0,3 0 0 15,0 5-1-15,-1 0 0 0,-5 3 0 0,3 8 0 16,-1 5-13-16,1 1 8 0,-3 7-8 0,-3 3 0 15,-6 5 0-15,-1 2 0 0,-2 4 0 0,-3 4 0 16,0 6 0-16,-6 0 0 0,-3 8 0 0,0 0 0 0,-6 2 0 0,0 4 11 16,-3-1-2-16,-3 0 0 0,0 0 3 0,0 0 1 15,-6-2 0-15,0 2 0 0,-3 3 2 0,1-3 0 16,-4-3 0-16,0 1 0 0,0 0-1 0,3-1 0 16,3 1 0-16,-3-4 0 0,3-1 1 0,-6-4 0 15,1 1 0-15,2-1 0 0,0-4-15 0,0-1 0 16,-3 0 8-16,3-2-8 0,-3-3 0 0,6 0 0 15,1-3 0-15,-1 1 0 0,3-4-11 0,0-2-5 16,6 3 0-16,0-3-1 16,0-2-99-16,3-1-20 0,6-2-4 0,0 2-974 0</inkml:trace>
  <inkml:trace contextRef="#ctx0" brushRef="#br0" timeOffset="163196.47">14194 14589 2401 0,'0'0'52'0,"0"0"12"0,0 0 1 0,0 0 3 0,0 0-54 0,0 0-14 0,0 0 0 0,0 0 0 16,6-5 20-16,3 2 2 0,0 1 0 0,3-4 0 15,0 1-6-15,3 0 0 0,2-1-1 0,-2-2 0 16,3 1-6-16,3-4-1 0,0 0 0 0,0-2 0 15,0 0 0-15,-1-3 0 0,1 0 0 0,0 3 0 0,0-3-8 0,-3 0 0 16,0 0 9-16,-3 0-9 0,-7 1 0 0,1 1 9 16,-3 1-9-16,0 0 0 0,-6-3 0 15,-3 0 0-15,0 3 0 0,-6-3 0 0,0 3 23 16,-2 0 7-16,-4-1 2 0,0 4 0 0,-3 4-32 16,0 1 0-16,-3 2 0 0,-3 9 0 0,-2-1 25 15,-1 6-1-15,0 5 0 0,-3 2 0 0,1 6 13 0,-4 5 3 16,-6 3 0-16,0 5 0 0,1 2-26 0,2 1-5 15,0 5-1-15,4-3 0 0,-1 3 0 0,6 3-8 16,-3 2 12-16,6 1-4 0,4-1-8 0,-1 0 10 16,3-2-10-16,3-3 10 0,3-6 12 0,0-2 2 15,3-2 1-15,0-6 0 0,3-3-37 0,3-2-7 16,0-3-1-16,3-2-1 0,0-3 21 0,3-3-9 16,0-5 9-16,0-3 0 0,6-2 0 0,-3-3 0 15,3 0 12-15,3-5-3 0,3-3 6 0,0-3 1 16,3-2 0-16,3 0 0 0,-4-1-16 0,1 1 0 0,0-3 0 15,0 0 0-15,3 6 0 0,0-1 0 0,-4-2 0 0,4 5 0 16,-3 3 0-16,0 2 0 0,-6 1 0 16,3 2 0-16,-6 0 0 0,0 2 0 0,0 1 0 15,-9-3 0-15,0 0 0 0,3 8 0 0,0 2 0 0,-3 1 0 16,0-3 0-16,-3 2 0 0,-3 1 0 16,3 0 0-16,-6 2 0 0,3-3 0 0,0 4 0 0,3-4 0 15,-3 1 0-15,3-1 0 0,0 1 0 0,0-3 0 16,3-8 0-16,3 5 0 0,0 3 0 0,3 3 0 15,3-3-14-15,0-6-6 0,0 1 0 0,3-3-1 16,-1 0 21-16,1-5 0 0,3-1 0 0,0-2 0 16,-3 0-75-16,3 1-10 0,3 1-3 0,-3-4-758 15,0 2-152-15</inkml:trace>
  <inkml:trace contextRef="#ctx0" brushRef="#br0" timeOffset="163407.91">14468 15018 1958 0,'-6'0'43'0,"3"2"9"0,3-2 1 0,0 0 3 0,-3 6-45 0,0-4-11 16,-3 6 0-16,3-2 0 0,3-6 104 0,-3 8 20 15,0 2 3-15,-3 3 1 0,0 1 0 0,0-1 0 16,-3 3 0-16,3 0 0 0,0-1-108 0,-2 4-20 16,2-1 0-16,0 1-13 0,3-1 13 0,0-2 0 15,3-2 0-15,0-1 0 0,0-5 8 0,3 0-8 16,3 0 9-16,3-6-9 15,2-2-78-15,1-2-22 0,-3-4-4 0,3-7-686 0,3-5-138 0</inkml:trace>
  <inkml:trace contextRef="#ctx0" brushRef="#br0" timeOffset="163531.57">14766 14586 1382 0,'-6'-2'123'15,"0"2"-99"-15,-3 0-24 0,0 0 0 16,0 5 215-16,3 0 37 0,-3-2 8 0,3 2 2 15,0 1-254-15,0-1-50 0,3 0-10 16</inkml:trace>
  <inkml:trace contextRef="#ctx0" brushRef="#br0" timeOffset="164432.13">15132 14666 1926 0,'0'0'42'0,"0"0"9"0,0 0 1 0,6-3 3 0,-3-2-44 0,3 2-11 0,-6 3 0 0,3-5 0 16,3 0 72-16,-1 2 12 0,-2-2 2 0,3-1 1 15,3 1-15-15,0 0-2 0,3-3-1 0,0-3 0 16,3 1-49-16,0-3-9 0,6-1-3 0,-3-2 0 15,-1-2-8-15,1-1 8 0,0 1-8 0,3-1 8 16,3 1-8-16,-3-1 0 0,-4 3 0 0,4-2 0 16,-3 2 0-16,0 0 0 0,-6 0 0 0,0 0 0 0,-3 1 0 0,0 1 0 15,-3-2 0-15,-3 3 0 0,-3 0 8 16,0 0-8-16,-3 2 0 0,-3-2 8 0,-3 5-8 0,0 3 12 16,-3-1-12-16,-3 6 12 0,-3 0 24 0,-6 6 4 15,1 2 2-15,-4 0 0 0,0 2-19 0,-3 6-4 16,0 3-1-16,1 4 0 0,-1 4 6 15,3-1 2-15,-3 6 0 0,1 2 0 0,-1 3-5 0,-3 1-1 16,0-1 0-16,-2 8 0 0,-1-6-20 0,6 6 0 16,0 3 0-16,4-1 0 0,-1-4 0 0,3 2 0 15,3-6 0-15,0 4 0 0,3-9 0 0,7 3 0 16,-1-5 0-16,0-3 0 0,0-2 10 0,6-4-2 16,0-1-8-16,3-1 12 0,3-5-12 0,-3-3 0 15,3-3 0-15,3 1 0 0,-3-8 0 0,0-3 0 16,0 0 0-16,6 0 0 0,3-8 9 0,0 2-9 15,0-4 8-15,3-1-8 0,5-2 0 0,1-3 0 0,3 0 0 16,-3-2-11-16,0-1 11 0,3 1 0 0,3-3 0 0,-1 2-8 16,4 0 8-16,-3 4 0 0,-3-1 0 0,0 2 8 15,-1 4-8-15,-2 2 0 0,-6 3 0 0,0 2-8 16,0 3 8-16,-12 0 0 0,6 5 0 0,0 3 0 16,-3 0 0-16,-3 3 0 0,-6-1-12 0,0 4 4 15,0-1 8-15,-3 0 0 0,0 0 0 0,-3-2 0 16,-3 2 0-16,1 0 0 0,-1 1 0 0,-3-4 0 15,0 1 0-15,0-1 0 0,0 1 0 0,0-1 0 16,6 1 0-16,-2-3 0 0,2 0 0 0,0-3 0 16,0 3 0-16,3-3 0 0,3 1 0 0,6-6 0 15,0 0 0-15,0 0 0 0,0 0 0 0,6 2 0 16,3 1 0-16,0 0 0 0,0-1 0 0,0-2 0 0,6 3 0 16,-1-3 0-16,4 3 0 0,0 2 0 15,0-2 0-15,3 4 0 0,-3 1 0 0,0 0 0 0,-1-2 0 0,1 2 0 16,-3 0 0-16,0-3 0 0,0 3 0 0,-3-3 0 15,0 0 0-15,0 1 0 0,0-4 0 0,-1 4 0 16,1-6 0-16,3-3 0 16,-3 0-158-16,0 3-26 0,3-5-6 0</inkml:trace>
  <inkml:trace contextRef="#ctx0" brushRef="#br0" timeOffset="164746.29">15858 14184 2602 0,'0'0'116'0,"-6"0"23"0,0 3-111 0,0 0-28 0,3 2 0 0,0 0 0 16,0 6 40-16,6-1 4 0,3 6 0 0,0 0 0 16,3 3-20-16,0 4-3 0,3 1-1 0,0 3 0 15,-3 2 10-15,3 3 2 0,-3-1 0 0,-4 6 0 16,1-2-7-16,-3 2-1 0,-3 0 0 0,-3 5 0 15,0 8-14-15,-5 3-10 0,-4 3 12 0,-3-1-12 16,0-2 8-16,-3 0-8 0,0-2 0 0,-6-1 0 0,-2 5 18 16,-1 1-3-16,-3-3-1 0,0 2 0 15,-5-2-14-15,-1-2 9 0,-3-4-9 0,-3 1 8 0,-8 0 4 16,-1-3 0-16,4-3 0 0,-4 3 0 16,3-5-42-16,7-1-8 0,-4-2-2 0,6-5-876 15,1-3-175-15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1.4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3 113 2760 0 0,'-1'-10'3696'0'0,"1"9"-3484"0"0,0 0 0 0 0,-1 0 0 0 0,1 0 0 0 0,0 0 0 0 0,0 0 0 0 0,0 0 0 0 0,0 0 0 0 0,0 0 0 0 0,0 0 0 0 0,0 0 0 0 0,0 0 0 0 0,0 0 0 0 0,0 0 0 0 0,1 0 0 0 0,-1 0 0 0 0,0 0 0 0 0,1 0-1 0 0,-1 0 1 0 0,1 0 0 0 0,-1 0 0 0 0,1 0 0 0 0,-1 0 0 0 0,1 0 0 0 0,0 0 0 0 0,-1 1 0 0 0,1-1 0 0 0,0 0 0 0 0,-1 0 0 0 0,1 1 0 0 0,0-1 0 0 0,1 0 0 0 0,3-3 68 0 0,-1 1 0 0 0,1 0 0 0 0,-1 1 0 0 0,1-1-1 0 0,7-2 1 0 0,19-9 821 0 0,-21 10-736 0 0,0-1 0 0 0,-1 2-1 0 0,2-1 1 0 0,11-2-1 0 0,3 2-178 0 0,-9 1-116 0 0,31-1-1 0 0,6 1 21 0 0,-35 1-61 0 0,0 1 0 0 0,28 3-1 0 0,42 13-17 0 0,-82-15 3 0 0,-5 0-11 0 0,1 0 0 0 0,-1 0 0 0 0,1 0 0 0 0,-1 1 0 0 0,0-1 0 0 0,1 0 0 0 0,-1 0 0 0 0,1 1 0 0 0,-1-1 0 0 0,1 1 0 0 0,-1-1 0 0 0,2 2 0 0 0,1-1-3 0 0,15 12 0 0 0,-17-12 0 0 0,0 0 0 0 0,0 1 0 0 0,0-1 0 0 0,0 1 0 0 0,0-1 0 0 0,-1 1 0 0 0,1 0 0 0 0,-1 0 0 0 0,3 3 0 0 0,-2 6 0 0 0,-2-5 0 0 0,1 2 11 0 0,0-1 0 0 0,0 1-1 0 0,0-1 1 0 0,-1 1 0 0 0,0-1-1 0 0,-1 1 1 0 0,0-1 0 0 0,0 1-1 0 0,0-1 1 0 0,-1 0 0 0 0,-5 13-1 0 0,-61 132 83 0 0,16-43-58 0 0,25-45-35 0 0,23-58-21 0 0,4-5-80 0 0,11-6-933 0 0,-5 4 574 0 0,8-7-1003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5.03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22 251 12440 0 0,'-4'-1'468'0'0,"3"1"-321"0"0,0 0-1 0 0,0-1 1 0 0,0 1-1 0 0,-1 0 0 0 0,1-1 1 0 0,0 1-1 0 0,0-1 0 0 0,0 1 1 0 0,0-1-1 0 0,0 0 0 0 0,1 1 1 0 0,-1-1-1 0 0,0 0 0 0 0,0 0 1 0 0,-1-2 1659 0 0,6-3 1559 0 0,2 1-2929 0 0,1 1 0 0 0,0 0 0 0 0,0 0-1 0 0,0 0 1 0 0,0 1 0 0 0,1 1-1 0 0,-1-1 1 0 0,14-2 0 0 0,5-2 101 0 0,156-45 1541 0 0,-26 9-846 0 0,84-20-1034 0 0,-179 50-132 0 0,123-7 1 0 0,-170 20-56 0 0,-1 0-1 0 0,23 3 1 0 0,-30-2-364 0 0,0 0 0 0 0,0 1 1 0 0,-1 0-1 0 0,1 0 0 0 0,0 0 0 0 0,-1 1 0 0 0,0-1 0 0 0,7 5 0 0 0,0 5-1335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0:52.55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7078 3140 3840,'0'0'1472,"0"0"-768,0 0-320,0 0 416,0 0 64,0 0 32,0 0-288,0 0-128,0 0-64,14 0-224,0 0-128,14-14 32,-14 14-64,0 0 64,0-14-64,1 14 64,-2-14-64,2 0-32,-15 0 32,0 14-32,0 0 0,0-14 0,0 14 0,-15 0 0,-13 14 352,14-14 224,-14 14 128,14 0 64,-14 0-224,14 0 0,0 0-320,0 0-128,0 14 0,14-13 0,14-1-32,-14 0-64,14 0 32,0 0 32,14-14-32,0 0-32,0 0-1248,1-14-608,12 0-672,-13-14-1568,15 28 896</inkml:trace>
  <inkml:trace contextRef="#ctx0" brushRef="#br0" timeOffset="-501">6488 2887 4864,'-14'-14'1824,"28"14"-960,-14-14-512,0 0 480,28 0-256,-13 0 0,13 0-288,0 0-96,14-14-96,0 14-96,0 0 32,0 0-32,0 0 64,14 14-96,-13 0 0,-15 0 96,0 0 96,0 14 64,-14 0 96,0 0 32,-14 14 32,-14 0 64,-15 0 128,1 0-256,0 0-96,15 1 64,-16-1 64,1-15-128,14 15-64,0-13-64,0-1 0,0 0-128,14 0 0,14-14 32,-14 14 64,14 0-32,0-14 64,0 14-128,0 0 0,0 0 32,0-14 0,1 14 0,-15 14 0,0-14 0,0 14 0,-15-14 64,1 14 32,0-14-128,0 15 32,0-16 0,-14 2 64,-14-2-32,14 2-32,-14-2 32,0-13-32,-1 15 0,-13-15 64,28 0-32,-14 0-32,14 0 32,14-15 32,0 2-96,0-2 0,28-13-320,0 15-96,0-16-1056,0 15-448,0-14-1376,14 28-832,1-14 2080</inkml:trace>
  <inkml:trace contextRef="#ctx0" brushRef="#br0" timeOffset="-1144">6728 2916 3328,'0'0'1216,"-15"0"-640,15 14-32,0-14 512,-13 14 96,13 0 64,-15 0-160,15 0-96,-14 14-512,14-14-128,-14 0 0,0 14-192,0-14 0,0 0-64,14 14-64,-14-13 32,14-2-32,-14 2-448,0-15-160,14 0-1312,0 0-1984,0 0 704</inkml:trace>
  <inkml:trace contextRef="#ctx0" brushRef="#br0" timeOffset="539">7583 2860 3840,'-14'14'1472,"28"-14"-768,-14 0-480,14 0 416,-14 0-256,14 0 32,0-14-128,14 0 64,-14 0-192,28 0-96,-14 0 32,0-1 0,0-13 32,0 0-160,1 0 32,-16 14 0,2-14 0,-2 14 0,-13 0 0,15-14 0,-15 0 64,-15 14-96,15 0 0,-13 0 448,-2 14 192,-13 0 832,0 0-768,0 14 448,0 0-672,-14 28 320,14-14-448,-14 14 320,0 14-352,0 0 416,28 15-417,-28-1 225,14 0-288,-15 0 0,16 14-128,-1 1 0,0-1-32,0-14-64,0 0 32,13-14 32,-13 0-32,0 0 128,14-13-96,0-15-448,0 13 192,0-26-1471,0-1 927,0 0-2080,14-14 1600,0-14-2880,0 14 2304</inkml:trace>
  <inkml:trace contextRef="#ctx0" brushRef="#br0" timeOffset="1073">7204 3421 5632,'0'-14'2112,"0"14"-1152,0 0-576,0 0 608,14 0-160,-14 0-32,14-14-352,0 14-128,14-14-192,-14 14-32,14-14 32,-14-14-160,15 13 32,-1 2 0,0-15 64,0 13-96,0 1 0,-14 0 32,14 14 0,0-14 0,-14 14 0,14 0-96,-14 0 64,-14 0 320,14 14 96,-14 0-32,0 0-32,0 1-192,-14-15-96,14 13 128,0 2 32,-14-15-64,14 0-96,0 0 0,14 0 32,0-15-32,0 2-32,0-16 32,0 15 32,0 0-32,0-14-32,0 14-64,0 0 32,-14 0-32,14 14 0,-14 0 64,14-14 64,0 14 32,-14 0 96,14 0-160,0 0-32,0 0 64,0 0 32,0 0-128,0 0 32,14 0-1408,0 0-640,1 0-1664,-1 0-768,0 0 2304</inkml:trace>
  <inkml:trace contextRef="#ctx0" brushRef="#br0" timeOffset="1849">8117 3224 3712,'0'0'1472,"0"0"-768,0 15-320,0-15 416,0 0-64,0 0 0,0 0-320,0 0-96,14-15-192,-14 15-96,14-13 0,0 13-128,-14-15 64,14 1 32,0 14 64,0-14-32,-14 0 64,14 0-64,-14 0-32,0-14 32,0 14-32,-14 0 0,0 0 0,0 0 256,0 14 224,-14 0-32,14 0 64,-15 14 64,15 0 96,-14 0-224,14 14-32,0-14-160,-14 0 0,28 14-96,-14-14 0,14 15-96,0-16 32,0 2-64,14-15 64,0 0-64,0 0-32,14-15 32,-14 2 32,14-2-32,15 1-32,-15 0 32,-14 14-32,0-14 64,0 14 32,0-14-32,0 0-64,0 0 32,-14 14-32,0 0 0,-14 0 64,14 0 96,-14 14 128,0-14 0,14 14 0,-14 0-96,14 0-32,0 0-97,0 0-63,14 1 32,0-15 32,0 13-32,0-13 64,14-13-1055,-14 13-385,0 0-1024,14-15-416,1 15-512</inkml:trace>
  <inkml:trace contextRef="#ctx0" brushRef="#br0" timeOffset="2623">8551 3126 4736,'0'0'1824,"0"15"-960,0-15-736,0 0 480,14 0 0,-14 0 32,14 0-224,0 0-96,0 0-160,0-15-128,0 15 0,0 0-32,1-13 0,-1-16 0,0 15 64,0 0-32,0 0 64,-14 0-64,0 0-32,0 0 32,-14 0 32,0 14-96,14 0-64,-28 14 64,-1 0 64,1 0 352,0 0 128,14 14-96,-14-14 0,14 15-256,0-16-96,14 2-32,0 13 32,0-14-32,14-14-32,0 0 32,0 0-32,14 0 0,-14-14 64,14 14-256,0-14-96,-13 0 0,13-1 96,-14 2 96,0 13 128,-14-15-64,0 15 0,0 0 32,-14 15 64,0-2 384,14 2 256,-28-1-288,13 14-128,1 0-64,0 0 64,0 14 0,0 14 64,-14 0-192,14-14-32,-14 15 0,14-15 64,0 0-96,-14 14 0,14-14-32,-14 14-64,14-13 96,-15-15 0,16 13-32,-15-26 32,0-1-64,13 0-32,-13-14 32,0 0 32,14-14-32,0-15-32,-14 16 160,28-15 31,-14 13-63,14-13-32,14 0-32,-14 0 32,28 0-64,-14 0-32,14 0 32,0 0-32,1 0-96,-1 0 64,13-14-1311,-12 28-609,-1-15-864,14 1-256,-14 14 192</inkml:trace>
  <inkml:trace contextRef="#ctx0" brushRef="#br0" timeOffset="3339">8986 3000 3456,'0'0'1312,"-14"0"-704,0 14 0,14 0 512,-14 0 0,0-14 128,14 14-256,-28 0-64,14 0-512,0 0-192,14 1 0,-14-2-128,14 2-64,0-15 64,14 14 0,-14-14-32,14 0-64,0 0 32,14 0-32,-14-14 0,14 14 0,0-15 0,-14 2 0,14 13 64,0-15-32,-14 1-32,0 0 32,0 0-32,0 14 0,-14-14-96,14 14 64,-14 0 32,-14 0 0,14 14 256,-14-14 224,14 14-32,-14-14 64,0 14-96,14 0 0,-14 1-96,14-2-32,0 2-96,14-1-32,-14 0-192,14 0 32,0-14 64,0 0 32,0 0-1312,0 0-608,14-14-768,-13 14-320,13-14 0</inkml:trace>
  <inkml:trace contextRef="#ctx0" brushRef="#br0" timeOffset="3788">9379 3014 4992,'-14'0'1824,"14"0"-960,0 0-512,0 0 576,-14 14-64,14 0 64,0-14-32,-14 14 0,0 0-480,14 0 32,-14 15 0,0-16-160,14-13-32,-14 15-128,14-1-96,0-14 0,0 0 32,14 0-96,0 0 0,14-14 96,-14 14 32,14-15-128,0 2 32,1-2-160,-1 1-32,0 0 96,-15 14 96,2-14-32,13 14-64,-28 0 64,14 0 64,-14 0 0,0 14-32,-14 0 32,14 0 32,0 1 32,0-15 32,-14 13-64,14 2-64,0-15 32,0 14-32,14-14-160,-14 0 32,14 0-1568,0 0-608,14 0-1184</inkml:trace>
  <inkml:trace contextRef="#ctx0" brushRef="#br0" timeOffset="4555">9786 3112 4864,'0'0'1824,"0"0"-960,0 14-512,0-14 576,0 0-416,0 0-32,0 0-448,14 0-96,0 0 32,0 0 64,0 0 64,0-14 32,0 0 0,0 0-64,1 0-64,-2 0 32,-13 0-32,15 14 0,-15-14 64,0 0-96,-15 14 0,2 0 224,13 0 192,-15 0 160,-13 28 64,14-28-64,-14 28 0,0-14-224,14 14-64,0-14-192,0 14-64,14-14 0,0 0 0,0 0-288,14 1-128,0-15-640,0-15-256,14 15-256,-14-14-64,0 0 384,14 14 192,-14-14 544,1 14 448,-15-14 224,13 14 544,-26 0 352,13 14 96,0 0 64,-15 0-352,1 15-160,0-1-384,0 0 0,0 14 32,0 0 0,0 0 32,0 0-128,-14 14-96,14-13-64,0-1 0,-14 0 224,14 14 160,-14-14-32,0 0 64,-1 0-160,1-13 32,0-1-224,0-14-32,0 0 64,0-14 32,0 0 32,0-14-1,14-15-63,0 16 32,14-16 0,0 15 32,0-14-64,0 14 32,14-14-192,0 0-96,0 0 32,14 0 0,0 14-64,0-14 64,14 0-1183,1-15-513,-1 15-832,0 0-256,14 0-480</inkml:trace>
  <inkml:trace contextRef="#ctx0" brushRef="#br0" timeOffset="5097">10431 3028 4736,'0'0'1824,"0"0"-960,-14 14-512,0-14 480,14 14-32,-14 0 0,14 14-32,-14-14 0,14 15-416,0-16-128,-14 2-32,14-2 32,0 2 32,14-1 0,-14-14 0,0 14-128,14-14-32,0-14-96,0 14-32,-14 0 32,14-14 64,0-1-32,1 2 64,-2 13-128,-13-15 0,14 2 32,0-2 0,-14 1 0,14 14 0,0-14-160,0 0 32,1 0-512,-2 0-192,2 14-640,-2-14-288,2 14-1088</inkml:trace>
  <inkml:trace contextRef="#ctx0" brushRef="#br0" timeOffset="5718">10866 3113 4352,'0'0'1664,"0"0"-896,0 0-704,0 0 384,0 0-288,15 0-32,-15 0-64,13-14 32,-13 14-64,15-15-96,-2 1-32,-13 14 64,15-14 64,-15 0 0,0 0-32,0 0 160,-15 0 128,15 0 384,-28 14 224,15 0-32,-15 0 32,-1 0-96,1 28 0,0-14-320,0 0-128,0 0-128,14 0 0,0 15-128,0-15 0,14 14-32,0-14 32,0-14-64,14 14-32,0 0 32,0-14-32,14-14 0,0 14 64,0-14-96,-14 14-64,14-14-224,0 0-64,-13 0 64,-2 0 128,2-1-128,-2 1 64,-13-14-96,0 14 0,0 0 192,-13 14 64,-2 0 96,2-14 0,-2 14-96,2 0 64,-2 14-672,-13-14-256,28 0-576,-14 0-160,0 14-672</inkml:trace>
  <inkml:trace contextRef="#ctx0" brushRef="#br0" timeOffset="6175">11049 3000 4480,'0'0'1664,"-14"0"-896,14 0-192,0 0 640,0 0-192,0 14 32,0 0-288,-14 0-160,0 0-352,14 0 32,-14 0 64,14 15-128,-14-16 32,14 2-160,0-1-64,0 0 64,0-14 0,0 0-32,28 0 32,-14-14-128,0 14 0,14-14-256,0-1-128,-14 15 128,14-13 96,0-2 128,-13 1 32,13 0 32,-14 14 192,-14 14 128,0-14 192,0 14 64,0 1-160,0-2-96,0-13-160,-14 15-128,14-1 0,0 0 32,14 0-32,-14-14-32,28 0-2240,-14 0-960,14 0-384</inkml:trace>
  <inkml:trace contextRef="#ctx0" brushRef="#br0" timeOffset="7035">12256 2677 3840,'-15'0'1472,"15"0"-768,0 0-320,0 0 416,-13 0 64,13 0 32,-15 14-224,15-14 0,-13 14-384,-2-14 96,-13 14 64,0 0 32,0 14 32,0 0-128,0 1 0,-14-1-224,0 0-32,14 14 0,-14-14 0,14 14-64,14-14-64,0 0-64,0 0 32,0 15 32,14-29 0,14 0 0,0 0 0,14-14-288,-14 0-128,14 0-64,-14-14 32,0 14 96,14-14 64,0 0 192,-14-1 32,0 1-32,-14 0 64,0 14 32,0-14 64,-14 14-32,0 0 64,-14 0-128,14 14 0,-14-14 96,14 14 32,0-14-32,0 14-64,0 1-64,14-15-32,14 0-1280,0 0-608,14 14-736</inkml:trace>
  <inkml:trace contextRef="#ctx0" brushRef="#br0" timeOffset="7664">12635 2789 3072,'0'0'1120,"13"0"-576,2-14-352,-15 14 352,0 0-160,0-14-64,13 14 32,-13-14 0,0 0 32,0 0 64,0 14-32,-13-14 0,-2 0-224,2 14 96,-2-14 96,-12 14 0,-1 14 96,-15 0 96,15 0 32,-14 0-192,0 14-96,14 0 192,0 14 32,0 1-128,0-15-96,0 14-96,14-14-64,0 14-32,14-14 64,0 0-160,14 0-96,0 0 32,-14-13 64,28-15 64,0 0 32,0 0-64,14 0 32,1-15-64,-16 2-32,29-16-64,-28 1 32,15 0 32,-16 0 0,1-14 0,-13 14 0,13 0-96,-28-15 64,0 15 32,0 15 64,-15-16-96,-13 29 0,15-14 32,-29 14 64,-1 0-736,15 0-256,-14 14-480,1 0-96,12 1-640,15 13-1376,14-15 832</inkml:trace>
  <inkml:trace contextRef="#ctx0" brushRef="#br0" timeOffset="8488">13407 2733 2304,'0'0'864,"0"0"-448,0-14 0,0 14 448,0 0-64,0 0 0,-14 0-64,14 0 256,0 0-512,-14 0 512,-1 0-576,-13 0 480,14 0-480,-14 14 320,14-14-416,-28 14 320,14-14-352,0 14 128,0 14-256,-14-14-64,28 0-64,-15 14-32,29-14 0,0 1 0,0-2 0,15 2 0,-1-1 0,14 0 0,0 0 0,0 0 0,0 0 0,-14 0 0,14 0 0,-28 0 64,14 0-32,-14 0-32,0 0 32,-28 0-32,14 0 0,-14 0 64,0 1-32,-14-15-32,14 13 32,-14 2-32,14-15 0,0 14 0,-1-14 0,1 0-160,14 0 96,-14 0-1312,28 0 768,-14-14-2848,14 14 1920,14-15-1920,-14 15 1984</inkml:trace>
  <inkml:trace contextRef="#ctx0" brushRef="#br0" timeOffset="8804">13674 2621 6016,'-28'28'2272,"13"0"-1216,-26 14-896,41-14 608,-29 0 0,15 15 160,-14-15-352,1 14-160,-2 0-256,1 0-128,0-14 0,14 14-128,0-14 64,0 15 96,14-29 32,0 14-896,0-28-320,0 0-512,0 0-128,14 0-160,0-14-800,-14 0 864</inkml:trace>
  <inkml:trace contextRef="#ctx0" brushRef="#br0" timeOffset="9289">13365 2986 3968,'-14'-14'1568,"14"14"-832,-14 0-384,14 0 576,0 0-256,0 0 0,0 0-320,0 0-64,0 0-160,14 0-32,0 0 96,14 0-96,-14-14-64,14 14 0,0 0 32,14 0-96,-14 0-64,0 0 64,1 0 64,-1 0-64,-14 0 0,0 0 96,-14 14 32,0 0-32,-14 0 32,0 0 288,14 14 128,-14-14-96,0 1-96,0 13-160,-1-14-128,15 0 0,0 0-32,0 0 0,0-14 0,0 0-96,15 0 64,13-14-192,0 14-96,0-14-320,0 0-64,0-15-64,0 16 64,0-2 320,0 1 192,-14 0 288,0 0 96,-14 14 416,0 0 160,0 0 32,0 14 64,-14 0-128,14 0-64,-14 1-224,14-15-32,-14 28-256,14-14-32,14-14-64,-14 14-64,14 0-64,14-14-32,-13 0-1856,13 14-768,0-14-544</inkml:trace>
  <inkml:trace contextRef="#ctx0" brushRef="#br0" timeOffset="10183">14192 3098 3968,'-14'0'1568,"14"0"-832,0 0-512,0 0 416,0 0-256,0 0 32,0 0-256,14-14-96,-14 0-32,14 14-32,0-14 0,0 0 64,1 0 32,-15-14-32,13 14-64,-13 0 32,0 0 32,0-14 320,-13 14 128,13 14 32,-29 0 0,15 0-160,0 14-64,-14 0 64,0 0 96,0 0 0,0 14 128,0-14-224,14 14-64,0 0-160,0 0-64,14 0-32,0-13-64,14-2 32,0-13-32,14 15 0,0-30 64,0 15-32,14-13 64,-14-15-224,29-1-32,-16 1-224,2 0 0,-1-14-448,0-14-160,0 14 64,0-28 160,0 13 160,0 1 128,-13 14 128,-1 14 160,0-14 96,-15 14 64,2 0 384,-15 14 160,0 14 288,0-14 224,-15 28 0,2 0 32,-2 0-160,2 14-96,-15 0-64,-1 14 0,1 14-225,-14 0-31,14-13-32,-14 13 64,14 0-288,-14-14-64,28 0-160,-14 0-32,28-14 96,0 0 96,0 0-64,14-13-64,0-15-1152,14 0-447,0 0-1121,14-15-384,-14 15-544</inkml:trace>
  <inkml:trace contextRef="#ctx0" brushRef="#br0" timeOffset="10904">14641 3014 4736,'-14'0'1824,"14"0"-960,0 14-448,0 0 608,0-14-160,0 14 32,14-14-352,-14 14-96,14-14-256,-14 0 96,14 0 32,0 0-160,0-14-96,1 0-32,-2 14-32,2-14 0,-15 0 64,13 0-96,-13 0 0,0 0 32,0 14 64,0-14-32,0 0 64,-13 14 64,-2 0 128,-13 14 160,14 0 96,-14 0-96,14 14 0,-14-14-64,14 0 0,0 14-192,14-14-128,0 0-32,0 1 32,14-2-32,0-13-32,14 0 32,0 0-32,0 0 0,0-13 0,0-2 0,15 1 0,-15 0 0,0 0 0,-14 0 0,14 14 0,-28 0 0,0 0 63,0 14-31,-14 0-32,14-14 224,-14 14 96,14 0-96,0 1-64,0-15-64,0 0-96,14 0 32,0 0-32,14 0-96,-14 0 64,14-15 32,0 15 0,-14-14-288,14 0-128,-14 14 224,15-14 65,-16 0 31,2 14 64,-15 0 32,13 0 0,-13 14 0,0-14 64,-13 14 95,13 0 129,-15 0-64,2 14-64,13-13-64,0-2 0,13-13-128,2 15 0,-2-15-1087,2 0-481,13 0-1504,14 0-1920,0-15 1312</inkml:trace>
  <inkml:trace contextRef="#ctx0" brushRef="#br0" timeOffset="12287">15778 2439 6272,'-14'0'2368,"14"0"-1280,-14 14-640,0 0 704,0 14 64,-14-14 128,14 28-320,-28 0-128,14 15-512,-14-1-33,0 0 65,14 14-224,-15-14-32,15 0-96,0-14-64,0 15 32,14-29 32,0 14-32,0-14-32,14 0-544,-14-14-287,14-14-609,0 0-256,14 0-64,-14-14 32,14 14 320,-14-14 224,0-14 256,0 0 224,0 0 480,0 13 864,0 2 352,-14-15 160,14 13 96,-14 15-128,14-14-32,-14 0-608,14 14 192,0 0 96,0 0-256,14 0-64,0 0-256,-14 0-128,28 0-32,-14 0 32,14-14-32,0 14-32,0 0-768,0 0-352,0-14-480,1 14-224,-1 0 192,0 0 192,-14-14 320,14 14 448,-28 0 640,14 0 640,0 14 256,-14-14 192,0 14 160,0-14-320,0 14-128,14 0-448,0-14-192,-14 0-32,28 14 0,-14-28-32,0 14-64,0 0 32,0-14-32,0 0 64,0 14 96,-14-14 64,0 0 32,0 0 0,-14 14 0,0-14 128,0 14 160,0 0 64,-14 14 96,0 0-192,14 0 32,-14 0-192,0 14 32,14 1-32,0-16 31,0 15-127,14-13-96,0-2-64,0 16-96,14-29 32,0 14-32,14-14 0,0 0 0,0-14 0,0 14 64,0-14-96,0-1-64,0 2 64,1 13 0,-1-15 32,0 2 0,-15 13-96,2-15 64,-15 15 32,14 15 0,-28-2 0,14 2 64,0-15 160,-15 28 128,15-14-288,0 0 0,15-14 0,-15 14 32,14-14-32,0 0-64,14 0 32,0-14 32,0 0-32,0 14-32,0-14-64,0-1-32,0 2 64,-14 13 0,14 0 32,-28 0 0,15 13 0,-15-13 64,13 15-32,-13-1-32,0 0-64,0-14 32,15 14 96,-2 0 32,-13-14-32,15 14-64,-2-14-1312,2-14-575,-1 14-1665,14 0-1664,-14 0 1760</inkml:trace>
  <inkml:trace contextRef="#ctx0" brushRef="#br0" timeOffset="17569">16705 3043 2560,'0'0'1056,"0"0"-576,0 0-416,0 0 288,0 0-32,0 0 64,14-15-192,0 15-128,0-13 32,0-2 64,14 1 0,-14 0 64,0 0 0,14-14 32,-14 0 0,0 14 0,0 0 128,-14-14 96,14 14-256,-14 14 64,-14-14 64,14 14-128,-14 0-64,14 0 64,-28 14 64,14 0-64,0 0-64,-14 14-160,0-14 0,14 0 0,0 14 64,0-14-96,14 0 0,0-14 96,14 14 96,14-14-64,-14 0-64,28-14-96,-14 14-32,0-14-32,0 14 96,0-14 64,0 14 128,0 0-64,-14 14-64,0-14 0,-14 14-32,0-14-96,0 14 64,-14 0 32,0 1 0,0 13 192,-14-15 128,0 2-96,14-2-64,-14 2-64,0-1-96,0 0 96,14-14 0,0 14-128,0-14-32,0 0 32,14-14 64,0 14 0,0 0-32,0 0-64,0-14 32,14 14 32,-14 0 0,0 0-96,14 0 64,-14 0 32,0 0 64,14 14-96,0-14 0,-14 0 96,14 0 32,0 14-32,0-14 32,0 0-64,0 0 64,0 0-64,14 0-32,0 14 32,-14-14 32,0 0-448,14-14-160,-14 14-928,0-14-384,1 14-736</inkml:trace>
  <inkml:trace contextRef="#ctx0" brushRef="#br0" timeOffset="18080">17223 2944 3712,'0'-14'1472,"0"28"-768,0-14-256,0 0 480,0 0-160,0 0 0,0 0-64,-14 14-64,14 0-320,-14 0 0,0 0 32,0 0-64,0 14 0,0-14-96,0 0-32,14 0-192,-14 0 32,14 1 0,14-2 64,-14-13-32,14 15 64,0-15-64,14-15-32,0 15-64,-14-13 32,14-2 32,0 1 0,0 0-160,0-14 32,0 14 0,-14 0-32,0 0 32,0 14 96,0 0 0,-14-14 96,0 14-32,0 14 64,-14-14-128,14 0 0,-14 14 224,0 14 192,0-28-64,0 28 0,14-28-192,-14 28-32,14-13-32,0-2 32,14-13-64,-14 15-32,14-15-608,0 0-256,0 0-544,14 0-160,-14-15-288,14 2-1056,-13-2 672</inkml:trace>
  <inkml:trace contextRef="#ctx0" brushRef="#br0" timeOffset="18400">17658 2944 4224,'-14'0'1568,"14"14"-832,0 0-32,0-14 640,0 14-352,-14-14-128,14 14-192,-14 0-64,14 0-320,-14 0-32,14 0 64,0 0-192,-14-14 0,14 14 64,0 0 32,-14 1-32,14-15-32,0 0-96,0 0 32,14 0-64,-14 0-32,14-15-64,-14 15 32,14-14 32,0 14 64,0-14-96,-14 0 0,14 0 32,0 0 0,0 0 0,0 0 64,14 0-672,-13 0-224,-1 0-928,0 14-384,0-14-736</inkml:trace>
  <inkml:trace contextRef="#ctx0" brushRef="#br0" timeOffset="18974">18389 2649 3328,'0'0'1312,"-14"14"-704,0-14-160,14 14 480,0 0-32,-15 14 96,2 0-352,-15 14-64,0-13-320,-1 12-96,1 2 32,0-1-96,0 0 0,14-14-32,0 0 32,0-14-128,0 0 0,14 14 96,-14-28 32,14 15-384,0-15-128,14 0-512,0-15-128,-14 1-160,14 0-1312,14-14 96</inkml:trace>
  <inkml:trace contextRef="#ctx0" brushRef="#br0" timeOffset="19403">18402 2649 4480,'0'-14'1664,"0"14"-896,0-14-544,14 14 832,-14 0-608,0-14 288,14 14-448,-14-14 64,14 14-224,0-14-64,0 14-32,14-14-32,-14 14 0,14 0-96,-14 0 64,14-14 96,-14 14-32,0 0 64,14 0-64,-28 14 256,14-14-160,1 14 512,-15 0-352,-15 14 448,15 0-448,-14 0 288,0 0-320,-14 15 128,14-2-224,-14 16 64,14-15-128,-14 0 0,14 0-32,-14 0-64,14 0 32,0-14 32,0 14-32,0-14-736,14 0 416,0-13-1824,0-15 1184,-14 0-2048,14 0 1696,0-15-1504,0 15 1600</inkml:trace>
  <inkml:trace contextRef="#ctx0" brushRef="#br0" timeOffset="19657">18234 2972 4736,'-14'0'1824,"14"0"-960,0 14-672,0-14 736,0 0-544,0 0 192,0 14-352,14-14 64,0 15-160,14-15 0,-14 0-64,14 0-64,-14 0 32,14 0-320,0 0 160,15-15-1568,-15 15 928,0-14-2144,0 14 1664</inkml:trace>
  <inkml:trace contextRef="#ctx0" brushRef="#br0" timeOffset="20060">18697 2944 3968,'0'0'1568,"0"0"-832,0 14-224,0-14 512,0 14-64,0 0 0,-14-14-128,0 28 32,14-14-480,-14 0 64,0 0 64,0 0-192,14 0-96,-14 0-128,14 1 0,14-15-64,0 0 64,0 0-64,0 0 64,14 0 0,-14-15 32,14 1-224,0 0 0,0 0 32,-14 0 32,15 14-64,-16-14 64,1 14 32,0-14 0,-14 14-96,0 0 64,14 14 32,-14 0 0,-14-14 0,14 14 0,-14 0 64,14 0 32,0 0-128,-14 1 32,14-15 64,0 13 32,0 2-128,14-15 32,0 0-576,0 0-256,0-15-832,0 15-384,1 0-832</inkml:trace>
  <inkml:trace contextRef="#ctx0" brushRef="#br0" timeOffset="20492">19048 2944 4480,'-14'0'1664,"14"0"-896,0 0-128,0 0 608,0 0-320,0 0-64,0 0-384,0 0-64,0-14-224,0 14-64,14 0 0,0 0-160,0-14 32,0 14 0,0 0 64,14 0-32,-14 14-32,0-14 32,0 0-32,0 14 0,0-14 0,-14 14-96,0 0 64,0-14 96,-14 14 32,14 0-32,-28-14 32,14 14 224,0 14 160,0-14-160,0 0-96,0 0-64,0 0 32,14 1-32,-14-1 0,14 0-96,0-14 32,0 14-64,14-14-32,0 0 32,0 0 32,0 0 32,14 0 32,-14 0-768,14-14-384,-14 14-1024,15 0-384,-15 0-544</inkml:trace>
  <inkml:trace contextRef="#ctx0" brushRef="#br0" timeOffset="21111">19455 3070 5376,'-14'0'2112,"14"0"-1152,0 0-832,0 0 480,0 0-160,14 0 0,-14 0-256,14 0-64,0 0-64,1-14-128,-2 0 32,-13 14 32,14 0 64,0-14-32,-14 0-32,0 0 32,0 0-32,0 0 0,0 0 0,0 0 0,-14 0 0,0 0 192,14 14 192,-28 0 160,14 0 64,-14 14-64,0 0 0,14 0-160,-14 14 0,0 0-96,14-14 64,0 14-128,0-14-64,14 14-160,0-13 0,14-1 0,0-14 64,14 0-96,0 0 0,0-14 96,-14 14 32,14-29-32,0 15 32,0 0-128,-14 0 0,0 14 32,-14-14 64,0 14-96,0 0 0,0 14 224,0-14 192,-14 14-192,0 0-32,14 0-96,0 0-64,0 1 32,0-1 31,14 0-31,0-14 64,0 14-64,0-14-32,15-14-1471,-16 14-609,15-14-512,0 0-160,1-15-64</inkml:trace>
  <inkml:trace contextRef="#ctx0" brushRef="#br0" timeOffset="21717">19988 2635 4224,'-28'0'1664,"42"0"-896,-28 0-256,14 0 512,0 0-192,14 0-96,0 0-288,0 0-32,0 0-256,0 0-32,14 0 0,-14-14 0,14 14 0,0-14-160,-14 0 32,1 0 64,13 0 32,-14 0-32,0 0-64,-14 0 32,14 0-32,-14-14 0,0 14 64,-14 14-96,0-14 0,0 28 224,-14-14 128,-15 14 192,1 14 128,14 14 96,-28 14 32,-1 0-160,16 14 32,-2 1-288,1-1-65,0-14-159,28 0-32,0 0-32,0-14 32,14-13-64,14-16 64,0 2-224,14-15 32,0-15-128,0 15 1,0-13 31,-14-2 128,14 1 32,-13 14 32,-2-14-96,2 14 64,-1 0-32,-14 0 0,14 0 64,-14 14 64,14 0-96,-14-14 0,14 15 32,-14-15 0,14 13 64,0-13 32,0 0-384,0 0-224,0 0-864,14-13-384,0-2-224,1 1-64,-16 0-704,16-14-224,-1 0 1568</inkml:trace>
  <inkml:trace contextRef="#ctx0" brushRef="#br0" timeOffset="22032">20578 2425 4992,'0'0'1824,"0"0"-960,-15 0-160,15 14 640,-13 0-224,-2 0-32,1 0-64,-14 14 64,0 15-96,0-2 384,0 2-769,0 13 161,0 0-448,0 14-128,14-14-96,0-14-96,0 14 32,0-14 32,0-14-32,14 0-32,-14 15 32,14-30-896,0 2 480,0-2-2015,14 2 1311,0-30-3424,0 15 2496,14-13-1920,-14 13 2240</inkml:trace>
  <inkml:trace contextRef="#ctx0" brushRef="#br0" timeOffset="23055">20872 3125 3840,'-14'0'1472,"14"0"-768,0 15-480,0-15 416,0 0-256,0 0 32,0 0-128,0 0 0,0 0-160,0 0 64,14-15 0,-14 15-64,14 0-96,0-13 0,-14-2 32,15 1 96,-2 0 128,-13 0-128,15 0-32,-15-14-64,0 14-64,0-14 32,-15 14 32,15 0 32,-13 0 96,-2 14 192,1 0 64,0 0 32,-14 14 128,0 0-64,0 14 32,0 0 0,0 0 0,0 0-224,14 0-64,0 0-160,14-13-96,14-2 64,0 2 0,0-15-32,14 0 32,0-15-64,0 2-32,14-2 32,0-13-32,0-14-352,1 14-96,-1-28-128,14 0 32,-14-14-128,14 14 0,-14-14 160,0 13 64,0 1 288,1 0 64,-15 14 0,-14 0 64,0 14 32,0 14 64,0-14 32,-14 28 96,0-14 256,0 14 96,-14 14 0,0 0 64,0 14 96,-15 0 96,-12 28-64,13 0-64,-15 15-97,1-1 33,-14 0-128,14 0-32,14-14-256,-14-14-128,28 14-32,-15-14-32,29-14 64,0 14 32,0-27-32,15-2-64,-1-13-1024,14 0-448,0 0-735,0-13-257,0-2-576,14 15-1088,-14-13 1408</inkml:trace>
  <inkml:trace contextRef="#ctx0" brushRef="#br0" timeOffset="23572">21307 3014 5632,'-14'14'2176,"14"-14"-1152,0 14-928,0-14 544,0 0-320,14 0-96,-14 0-64,14 0 32,0 0-96,0 0-64,0 0 64,1-14-64,-2 0-32,2 0 32,-2 0 32,-13 0 32,0 0 32,0 0 64,0 0 32,-13 14 96,-2-14 128,2 14-128,-2 14 64,1-14-32,-14 28 32,0-14-192,14 0-128,-14 14 96,28 0 128,-14-14-160,14 0-64,0 0-32,14 0-32,0 1 64,0-15 32,14 0-32,0 0-64,0 0-64,0 0-32,0 0 64,-13 0 0,-2 0-64,-13 14 64,0-14 32,15 0 64,-15 14 256,0-14 96,0 0-128,0 14-32,0-14 0,0 0 64,0-14-161,14 14-95,-14 0-32,14-14 32,0 0-32,0-1-32,14 1 32,-14 0-32,14 0 0,0 0 0,0-14-863,0 14-353,0 0-896,0 0-256,15 0-1088</inkml:trace>
  <inkml:trace contextRef="#ctx0" brushRef="#br0" timeOffset="24372">22500 2481 4480,'0'-14'1760,"-15"14"-960,15 14-384,0-14 544,-14 14-192,0 0-64,-14 14 32,14 0 64,-28 14-416,0 14 64,0 1 0,0-1-160,14 0-32,-14-14-64,14 14-32,0-28-32,14 0 0,0 0-64,14-14-64,-14 0 96,14-14 0,14-14-128,0 14 32,14-14 0,0-14 0,14 14 0,0-14 0,14 14-96,-14-14 64,0 14 32,0 0 0,-14 14 0,0 14 64,-13 0-96,-15 0 0,0 0 96,0 14 96,0-14 64,-29 14 96,15-14-32,-14 14 0,0-14-32,0 0 64,0 0-96,-14 0-64,14 1-64,0-15-1,0 0-63,0 0 64,14 0-128,-14 0 0,14-15 32,0 1 64,0 0-447,14 14-161,0-14-576,14 0-224,0 14-448,14 0-128,0-14-32,28 0-1120,-14 0 544</inkml:trace>
  <inkml:trace contextRef="#ctx0" brushRef="#br0" timeOffset="25135">22682 2972 4480,'0'0'1760,"0"0"-960,0 0-320,0 0 576,0 0-320,0 14-96,0-14-288,14 0-160,-14 0-96,14 0-96,-14 0 96,14-14-64,0 14 64,0-14-64,0 14-32,0-14 32,-14 0-32,15 14 0,-15-28 256,-15 14 160,1 14-64,14 0-32,-28 0 0,14 14 128,0 0-64,-14 0 32,14 0-96,-14 14-32,14-14-96,0 0-32,14 14-96,-14-14-64,28 0 32,0 0-32,0-14 0,0 14 0,14-14-160,0-14 32,0 14-288,0-14-128,1 0 128,12 0 96,-13 0 192,-13 0 64,13 0 64,0 0 0,-14 0-96,0 14 64,-14 0 160,14 0 160,-14 0-32,0 0 96,-14 14-64,14 0 64,0 0-64,-14-14 64,0 14-128,14 0-64,0 0-64,0-14 0,0 0-64,14 0 64,0 0-64,0-14-32,14 14 96,-14-14 0,14 0-192,0 14 64,0-14 0,0 0 32,-14 14-96,1-14 64,-1 14 96,0 0-32,-14 14-32,0-14 32,-14 14-128,14 0 64,-14 0-32,14 0 0,-15 0 128,15 0-32,0 0-32,15-14 32,-15 14-1376,0 0 736,14-14-3008,0 15 2016,0-15-2240,14 0 2208</inkml:trace>
  <inkml:trace contextRef="#ctx0" brushRef="#br0" timeOffset="25620">23468 3028 4992,'0'0'1824,"0"0"-960,0 15-512,0-15 832,14 0-640,-14 0 128,0 13-384,14-13-32,0 0-160,0-13-64,0 13 0,1-15 32,-2 15-32,2-14 64,-2 14-64,-13-14-32,15 0 32,-15 0 320,0 0-192,-15 0 704,15 14-480,-13-14 320,-2 14-416,-13 0 192,14 0-256,-28 14 288,14 0-288,0 0 160,14 0-224,-14 14-64,28-14-64,-14 14 32,0-13-32,14-2 63,0 2-63,0-1 64,14 0-64,0-14-160,14 0 65,-14-14-193,14 14 160,0-14-96,0-1 96,0 2-288,-13-2 224,-2-13-224,2 14-64,-2 0 32,-13-14-416,0 14-160,0 14 512,0-14-736,-13 0-224,-2 14-1408</inkml:trace>
  <inkml:trace contextRef="#ctx0" brushRef="#br0" timeOffset="25905">23581 2593 7296,'-14'0'2816,"14"14"-1536,0-14-928,0 14 672,-14 0-416,14-14-32,0 14-192,14-1-64,-14 2-192,14-15-96,0 0 64,0 0-64,0 0 64,14 0-128,-14 0 0,0-15-832,15 15-352,-16 0-1792,-13 15-1632,15-15 1600</inkml:trace>
  <inkml:trace contextRef="#ctx0" brushRef="#br0" timeOffset="27681">24311 3014 4352,'0'14'1664,"0"-14"-896,0 14-704,0-14 384,0 0-224,14 0-64,0 0 0,-14 0-32,14 0-64,0 0-64,-14 0 32,14 0-32,-14-14 64,0 0 160,0 0 192,0-14-224,0 14-32,0 0-96,0 0-64,-14 0 224,0 14 96,0 0 32,-14 0 32,-14 28 0,14-14 0,0 0-128,-1 14 0,1-14-160,14 14-64,0-14 0,14 0-32,14-14-288,0 14-64,0-14-384,14 0-160,0 0 192,0 0 96,-13-14 128,13 14 128,-14 0 160,0 0 96,0 0 192,-14 0 192,-14 0 256,0 14 128,0 14-128,-1-14 0,-13 28-192,15 1-32,-15 13-192,-1 0-96,1 0 64,-14 14 0,14 0-32,0 0-64,0 1 32,0-1-32,0-14 0,0 14 0,0-14 64,-1 1 96,1-29 576,15 0 224,-15 0-128,13-28-32,-13 0 192,14-14 63,-14 0-127,14-14-96,0-28-256,0 13-96,14-13-224,14 14-96,-14 0 0,28-14-32,-14 14-64,14-14-64,0 13 32,0-13-32,15 14-352,-15 0-160,28-14-672,-14 14-192,14 0-863,-14 0-257,14 14-1408,-14-1-704,1 1 2432</inkml:trace>
  <inkml:trace contextRef="#ctx0" brushRef="#br0" timeOffset="26811">24156 2397 5120,'0'0'2016,"-14"0"-1088,14 0-608,0 14 640,-14-14-160,0 14 96,0 14-32,-14 0 32,0 14-480,0 0 160,-1 15 160,-13 13-192,0-14-64,14 14-256,-14-14-96,0 0-64,14-14-64,14 1 32,0-2 32,14-13-96,-14 1 0,28-29-896,-14 14-416,14-28 0,-14 14 32,14-14 768,-14-14 288,14 13-64,-14 2-32,-14-2 192,14 2 64,0-16 96,-14 15 64,0 0 160,14 14 128,-14-14 160,14 0 128,-14 14-192,14 0-32,0-14-160,0 14-96,14 0 64,0 0 0,0 0-96,0 0-96,14 0-96,0 0 32,0 0 32,0-14 0,15 14 0,-2 0 64,-13 0-32,1 0-32,-16 14-64,2-14-32,-15 14 128,0 0 96,0 0 160,-15 0 160,2 14-192,-2-13 0,1 13-64,0-15-32,0 2-96,14-2-64,0 2-64,-14-15 32,14 0-672,14 0-256,-14 0-736,14-15-256,0 2-544,0-2-736,1 2 1152</inkml:trace>
  <inkml:trace contextRef="#ctx0" brushRef="#br0" timeOffset="26943">24185 2705 3456,'-15'0'1408,"15"14"-768,0-14-672,0 0 224,0 14-1280,15-14-448,-15 15 256</inkml:trace>
  <inkml:trace contextRef="#ctx0" brushRef="#br0" timeOffset="28867">24914 2368 4992,'0'-14'1824,"0"14"-960,0 0-1024,0 14 2784,0-14-800,-14 14-480,0 14-352,0-14-640,-15 14 288,1 28 96,-13-14-225,-2 14-63,15 0-192,-14 15 0,14-15-160,0 0 0,0 0-32,14-14 32,-14-14-128,14 14 0,0-28-1088,14 0-1791,0 0 159,14 0 352,-14-28 64,0 0 1216,0 14 672,0-28 480,0 14 512,0 0 224,0-14 672,0 0 256,-14 14-256,14 0-64,0 0-768,0 0 256,0 0 128,0 14-320,0-14-128,14 14-256,-14 0-32,14 0-160,0-14-64,14 14 0,0-14 31,0 28-94,14-28-65,-14 28-576,0-14-288,0 0-352,0 0 704,-13 0 256,13 14 224,-28-14 192,28 14-32,-28-14 64,14 0-64,-14 14-96,14-14 32,-14 14 96,0-14-32,14 0-32,-14 0 32,0 0 32,14 0-32,-14-14 480,0 14-288,0-14 480,0 0-416,0 0 288,0 14-320,-14-14 416,0 14-384,0 0 447,0 0-447,-14 14 352,13 0-352,-13 14 192,0-14-256,0 14 0,14 0-128,-14 0-64,14 0 0,14 0-32,0-14 0,0 0 64,14 0-32,0-14-288,14 0 128,0 0-384,0 0 288,0-14 64,0 0 64,1 14 96,-1-14 0,-14 0-96,14 14 64,-14 0 32,0-14 0,0 14 64,-14 0-32,0 14 64,0-14-64,0 14-32,0 0 32,0-14-128,0 14 64,0 0 96,14-14-32,-14 0-32,14 0 32,0 0-32,0 0 0,0 0-224,0-14 128,14 0-320,-14 14 256,0-14-32,14 0 128,-28 14 128,28 0-32,-28-14 128,0 28-96,0-14 32,0 14-32,0 0-64,0-14 32,0 28-32,0-28 0,15 14 64,-15 0-544,0 1-191,13-2-1729,2-13-768,-1 15-608,0-15-224</inkml:trace>
  <inkml:trace contextRef="#ctx0" brushRef="#br0" timeOffset="30282">26051 2579 4864,'0'0'1824,"0"0"-960,0 14-320,-15 0 640,15 0-64,-13 14 64,-2 14-96,-13 0 32,0 1-608,-14 13-160,14-14 0,0 0-224,0 0 0,0 0-64,14-14-64,0-13 32,0 13-32,0-15-1056,14 2-480,0-15-736,0 0-256,0 0-320</inkml:trace>
  <inkml:trace contextRef="#ctx0" brushRef="#br0" timeOffset="31287">25742 2916 4352,'0'-15'1664,"0"30"-896,0-15-128,0 0 672,14 0-64,0 0 32,0-15-352,14 15-96,0 0-480,14-14-224,-14 1-64,14 13 0,1-14 96,-2 14-640,-13-14-288,1 0-1248,-15 14-544,14 14-288</inkml:trace>
  <inkml:trace contextRef="#ctx0" brushRef="#br0" timeOffset="30666">25742 2566 5632,'0'-14'2112,"0"14"-1152,0 0-576,14 0 672,-14-15-128,14 15 96,-14 0-32,14 0 96,0-14-576,14 14 128,14 0 32,0-14-1,1 14 65,-1 0-352,14-14-128,0 14-96,0-14-32,-14 0-64,14 14 32,-14-14-128,15 14-64,-29 0-1280,0-14-607,-15 28-3009,2-14 992</inkml:trace>
  <inkml:trace contextRef="#ctx0" brushRef="#br0" timeOffset="31925">26233 3015 3456,'0'0'1408,"0"0"-768,0 0-480,14 0 576,-14 0-448,0 0 96,0 0-256,14 0 0,-14-14-64,14 14-128,1 0 32,-15-15 160,13 15-64,2-14 256,-15 0-192,13 0 384,-13 0-288,0 0 512,0 14-416,-13-14 416,-2 14-416,2-14 320,-2 28-352,1-14 352,-14 0-384,0 14 224,14 0-256,-14 0 0,0 0-128,14 0-64,0 0 0,0 1 32,14-1-32,14 0 64,0 0-64,0-14-32,14 0 32,-14 0-32,14-14 0,0 0-96,0 14 64,1-14 32,-16-1 0,15 1 64,-13 0-32,-1 14-32,-14 0 32,0-14 384,14 28-224,-28-14 352,14 14-320,0-14 96,0 14-192,-14 1 0,14-1-64,0 14-128,0-14 32,0 0-736,14-14 384,-14 14-2144,14-14 1408,0 0-3104,0-14 2368</inkml:trace>
  <inkml:trace contextRef="#ctx0" brushRef="#br0" timeOffset="32343">26683 2986 4224,'0'0'1664,"0"0"-896,0 0-544,0 0 480,13 0-416,-13 0 0,15 0-192,-15 0 0,13-14-32,2 14 288,-15 0-160,14-14 512,0 0-384,-14 14 416,0-14-416,0 0 480,-14 14-480,0-14 512,14 14-512,-28 0 512,13 0-512,-13 0 352,15 14-384,-30 0 128,29 0-256,-28 14 0,28 0-96,-14-14-64,14 14 32,0 0 32,0 0-32,28-13-800,0-2 416,0 2-1824,0-15 1216,14 0-2112,0 0 1728,14-15-1856,-13 2 1792</inkml:trace>
  <inkml:trace contextRef="#ctx0" brushRef="#br0" timeOffset="32913">27146 2536 5376,'0'0'2112,"0"14"-1152,0-14-992,14 0 384,-14 14-160,14-14 32,0 0-128,0 0-64,0 0 0,0-14 32,14 0 32,-14 14-128,15-14 32,-15 0-64,0 0 0,0 0 128,0 0 32,-14 0-32,0 0-64,0-14-64,0 14 32,-14 14 96,0-14 32,0 28 320,-15-14 192,-13 28 96,0-14 128,0 28-160,-14 14-32,14 0-224,-14 14-96,13 1-160,-13-15-64,28 14-32,0-28-64,14 0-192,14-14-128,0 0-256,14-28-96,-14 15-96,28-15 96,-14 0 288,14-15 128,-14 15 192,1-14 32,-2 14 96,2 0 32,-15 0 576,13 14 352,-13 1-96,0-2-64,0 2-352,0 13-160,0-28-192,0 28-64,15-14-32,-1-14 32,0 0-1472,14 0-672,0 14-1856</inkml:trace>
  <inkml:trace contextRef="#ctx0" brushRef="#br0" timeOffset="33681">27482 2930 3456,'0'-14'1312,"0"14"-704,0 0-352,0 0 416,0 0-96,0 0 32,0 0-32,0 0-64,-14 0-256,0 0 192,14 0 96,-28 0-160,14 0 32,-15 14 32,16-14 96,-15 14 0,0-14-32,-1 14-128,15-14 0,0 14-288,0 0-128,14-14 0,0 14 64,0-14 0,14 14 64,0 0-128,14 0 0,0 0 32,-13 0 0,-2-14-96,15 14 64,-28 0 96,15 1 32,-15-15-32,-15 13-64,2-13 32,-2 0 32,2 15-32,-15-15 64,13 0-128,-13-15 0,0 15 32,0 0 64,14 0-96,0-13 0,0 13-544,0 0-256,14-15-896,0 15-352,14 0-832</inkml:trace>
  <inkml:trace contextRef="#ctx0" brushRef="#br0" timeOffset="34217">27581 3070 4224,'0'0'1568,"0"0"-832,0 0-640,0 0 320,0 0-192,0 0-64,0 0 0,13 0-32,-13-14-64,15 14 32,-1-14 0,-14 14 96,14-14 96,-14 0-64,14 0-64,-14 0 0,0 14 32,0-14-96,0 0-64,-14 14 192,14-14 160,-14 14 96,0 14 0,-1-14 32,-13 14 96,0 0-160,0 0 0,14 0-256,0 14-128,0-14-32,14 0 32,0 0-32,14 0-32,-14 1-416,28-15-192,-14 0-544,14 0-160,-14 0-288,14 0-64,-13 0-416,-1-15-352,0 15 1248</inkml:trace>
  <inkml:trace contextRef="#ctx0" brushRef="#br0" timeOffset="34733">27806 2944 4992,'0'0'1824,"0"14"-960,0-14-320,-15 0 640,15 14-128,0 0 32,-13 0-352,-2 0-32,1 0-416,0 0 32,0 14 96,0-14-224,14 0-32,-14 1-96,14-1-64,0-14 32,0 14 32,14-14-32,-14 0 64,28 0-64,-14-14-32,0 14-64,14-14 32,-13-1-128,13 1-32,0 0-64,0 0 0,0 0 224,-14 0 64,0 14-64,0 0 32,-14 0 64,0 14 96,0-14 128,0 14 0,-14 0 0,14-14-96,0 14 32,-14-14-128,14 14 0,0-14-32,14 0-64,-14 0 32,14 0 32,0 0-96,14-14-64,-14 14-96,14-14-32,-14 14-96,14-14-32,0 0 192,-14 14 128,0-14 0,1 14 0,-15-14 96,14 14 32,-14 0 96,0 14 32,-14 0-96,14 0-32,0 0-32,-15 0-64,15 0 32,0 1-32,0-1-288,15 0-64,-15-14-1152,14 14-448,-14-14-1344,14 0-768,14 0 1952</inkml:trace>
  <inkml:trace contextRef="#ctx0" brushRef="#br0" timeOffset="35133">28366 3042 5888,'-14'14'2272,"14"-14"-1216,0 14-1088,0-14 384,0 0-224,14 0-32,-14 0-32,14 0 96,0 0-96,0 0 32,0 0-32,1-14-64,13 14 32,-15-14-128,2 0 64,-2 0 96,2 0-32,-15 0 64,0 0-64,0 14 320,0-14-160,-15 14 672,2 0-480,-2 14 672,-13-14-608,0 14 352,14 14-480,-14-14-96,0 0-128,0 14 0,14-14-64,14 15-96,-14-16 32,14 2-1376,14-2 768,0 2-2656,0-15 1856,14 0-2144,0 0 2048</inkml:trace>
  <inkml:trace contextRef="#ctx0" brushRef="#br0" timeOffset="35734">28773 3014 3328,'0'0'1216,"0"0"-640,0 0-384,0 0 352,14 0-288,-14 0 0,14 0-160,-14-14 448,0 14-320,0 0 896,0-14-640,0 14 864,0 0-768,0-14 416,-14 14-576,0 0 192,14 0-352,-14-14 64,0 28-192,0-14 0,0 0-64,-1 14-64,15 0 32,-13-14-32,13 14 0,-15 0 0,15 0 0,0-14 0,0 28 0,0-28-96,15 14 64,-15 1-192,13-1 128,-13-14-160,15 14 128,-15 0-64,0-14 96,0 14 128,0-14 0,-15 14 64,15-14-64,-28 0 64,28 14-64,-28-28 64,15 14-64,-16 0-32,15 0 32,-14 0-128,14 0 64,0 0-1088,0 0 576,0-14-2432,14 14 1664,0-14-1888,14 14 1856</inkml:trace>
  <inkml:trace contextRef="#ctx0" brushRef="#br0" timeOffset="36618">29292 2410 3712,'0'0'1408,"0"0"-768,0 14-768,0-14 2144,-14 14-512,0 14-128,0-14-224,-14 28-672,0 0 128,0 15 64,0-1-288,-28 14-128,13 0-160,1 0 0,14-28-128,0 14 0,0-14 32,14 1 64,0-15-544,0-14-192,0 0-320,14 0-128,0-14 128,0 0 128,0-14 320,0 0 256,0 0 256,0-14 96,14 13 256,-14-13 128,0 15 384,0-16 192,0 15-32,-14 14-32,14-14-288,0 0-64,0 14-448,0 0-64,0 0-96,14 14 64,0-14-32,0 0-32,0 14 32,14-14 32,0 0-96,0 14-64,1-14-384,-1 0-64,0-14-32,0 14 32,0 0 96,0-14 96,-14 0 160,0 14 96,0-14 64,0 0 32,-14 14 64,0-14 32,0 0 32,-14 14 64,0 0 320,0 0 160,0 14-288,0 0-64,0-14-64,-14 28 64,14-14-96,0 14 32,-1-14-160,2 14-64,13-13-96,0 13 32,13-15 96,-13 2 32,15-1-128,13-14-32,-14 14 32,14-14 0,-14 14 32,0-14 64,0 0-32,-14 0 64,0 0-64,0 0-32,0 14 384,0-14 128,0 0-256,0 0-64,0 0 63,0 0 97,14 0-64,0-14 64,-14 14-192,28-14-32,-14 14 64,0-14 32,14 0-96,0-1-32,-14 2-96,0 13-32,15-15 32,-16 2 0,15 13-1152,0-15-415,-13 2-1121,13 13-448,0-15-384</inkml:trace>
  <inkml:trace contextRef="#ctx0" brushRef="#br0" timeOffset="39207">17827 3674 3712,'-14'0'1408,"14"14"-768,0-14-672,0 0 224,0 15-416,14-15-96,-14 0-1248,14 14-512</inkml:trace>
  <inkml:trace contextRef="#ctx0" brushRef="#br0" timeOffset="39043">17800 3786 3968,'-15'14'1568,"15"-14"-832,-13 28 64,13-14 992,0 0-960,-15 0 0,1 14-320,0-14 0,0 14-288,0 0-128,14-14-64,-14 0 32,14 0 32,0 0-480,0 1-192,0-30-1056,14 15-480,0-14-448</inkml:trace>
  <inkml:trace contextRef="#ctx0" brushRef="#br0" timeOffset="38793">17419 3632 4096,'0'0'1568,"0"0"-832,0-14-288,0 14 832,0 0-704,0 0 64,0 14-192,0 0-32,0 0 32,-14 0 64,0 0 64,-14 14 224,14 0-416,-14 15 96,14-15-320,-14 28 64,14-28-128,0 14 0,0-14-32,0 0 32,14 0-64,0-13-32,-14-15 32,14 0-32,0 0 0,14 0 0,0-15 0,0-13 0,14 14 0,0-14 0,14 0 0,0 0 0,-14 14 0,14 0 0,-14 0 0,1 0-96,-1 14 64,-15 0 32,15 14 0,-28 0 64,15 0-32,-30 0-96,15 14 32,0-14 32,-13 14 0,-15 0 64,13 0-32,-13 0 64,0-13-64,0-2 64,0 2-64,0-15-96,0 13 32,0-13 32,14 15 0,-14-30-576,14 15 320,14-13-1504,-14 13 960,14-28-2464,0 28 1856,0-28-1696,14 13 1792</inkml:trace>
  <inkml:trace contextRef="#ctx0" brushRef="#br0" timeOffset="39769">18094 3772 2432,'0'-14'960,"0"14"-512,0 0-384,0 0 192,0 0 64,0-14 128,0 14 160,0 0 96,0 0 256,-14 0 128,0 0-160,-1 0-32,2 0-480,-15 0 96,-1 14 64,15-14-192,-14 14 32,14-14-256,0 14-96,14 0-32,0 0-32,0 0-96,14 0 64,0 14 32,0-14 64,14 0-32,1 0-32,-16 0 32,2 14 32,-2-13-32,-13 12-32,0-13-64,0 15 32,-13-16 32,13 2 64,-28-2 32,13 2 32,-13-15-64,14 0-64,-14 0 32,0 0-32,14 0 0,0-15 64,0 2-256,14-2-1696,0 2-544,0-16-640</inkml:trace>
  <inkml:trace contextRef="#ctx0" brushRef="#br0" timeOffset="41780">18431 3968 3072,'-14'0'1216,"14"0"-640,14 0-384,-14 0 288,0 0-192,0 0-96,14 0-96,-14-14 0,28 14-64,-14-14-32,0-14 32,14 14 32,-14 0 32,0-14 32,-14 14 64,15-14 96,-15 14 64,0 0 96,-15 0-224,15 0 64,-28 14 128,14 14-224,0-14-96,-14 14 64,14 0 128,0 0-160,0 0 0,0 0-64,14 14 32,0-14-64,0-14-32,14 14 32,0-14-32,14 0 0,0 0 0,14 0-96,-13-14 64,12 14-32,-13 0 0,-13-14 64,13 14 64,-14 14-96,-14-14 0,0 14 32,0-14 64,-14 14 32,0 0 32,-15 14 128,1-14 96,0 14-128,0 0-64,0 0-64,14-13 0,-14-2-64,14 2-32,0-2 32,14 2-32,-14-15-96,14 0 64,0 0-192,0-15-96,14 2 32,0-2 0,0 2 96,0-2 128,-14 2-32,14 13 32,-14 0 128,0 0 32,0 13 224,0 2 128,0-15-160,14 13-96,-14 2-32,14-15-32,0 13-64,1-13-64,13 0 96,-15 0 0,15 0-128,-13 0-32,13-13 32,0-2 0,-14 2-320,14-2-96,0-13-64,0 14 0,-14 0 64,14-14 96,-14 0 160,0 14 32,0-14 96,0 14 96,0 14 64,-14-14 96,0 14 96,0 0 64,-14 14 96,0 0 128,0 0-32,0 0-32,0 0-64,0 14-32,14 0-224,-14-14-64,0 15-64,14-16-64,14 2 160,-14-2 32,14-13-64,0 0-96,0 0-96,14 0-32,0-13 64,-13-2 0,13 2-256,-15-2-128,15-13 128,-13 14 96,-1 0 128,0 0 32,0 0-64,0 0 0,-14 0 64,0 14 64,0 0 128,0 0 64,-14 0 256,14 14 64,-14 0-128,14 0 0,-14 14-256,0-14-32,14 14-64,0-13-64,0 13 32,0-15-32,0 2 0,14-15 64,0 0-544,0 0-128,0 0-704,0 0-288,14-15-64,-14-13-32,14 15 512,-14-2 32,0-13 544,14 14 544,-14-14 320,0 14 416,0 0 160,-14 0 96,14 0 64,-14 14 96,0 0 64,0 0-224,0 14-32,0-14-480,-14 14 32,14 0 0,-14 0-32,14 14 64,-14-14-64,0 14 64,14-13-256,0-2-64,0 2-96,0-2 32,0-13-64,0 0-32,14 0 32,0 0-32,-14 0 0,28-13 0,-14-2-96,0 2 64,15-16-192,-1 15-96,-15 0 96,16 0 128,-15 0 0,0 0 32,0 14 128,0 0 32,-14 0-128,0 0 32,0 14 64,0 0 32,0 0 160,-14 0 96,14 0-192,-14 15-96,14-16-32,0-13 32,0 15-96,0-2 0,0-13 32,0 0 64,14 0-32,0-13 64,14-2-64,0 2-32,-14-2-256,14-13-96,0 14-32,-14-14 0,14 14 224,0 0 128,-14 0 0,0 14-64,-14 0 64,0 0 64,0 14 288,0 0 96,-14 0-64,14 14 160,-14 0 0,14 1-288,0-16-32,0 2-128,0 13 31,14-28-286,0 13-33,1-13-1984,13 15-928,0-15-672</inkml:trace>
  <inkml:trace contextRef="#ctx0" brushRef="#br0" timeOffset="46163">22696 4108 4224,'0'-14'1664,"0"14"-896,0 0-352,0 0 736,0 0-640,0 0-96,14 0-288,-14 0-96,14-14 0,-14 0-32,14 0 64,0 0 32,0 0-32,0 0-128,1 0-32,-2-14 64,-13 0 64,15 14 0,-15-14-32,0 0 32,-15 0-32,2 28 352,-2-14 160,1 14-64,-14 14 64,14 0 0,0 14-32,-14-14-32,0 28 32,14-14-256,0 0-64,14 0-160,0-14-32,0 0 32,14 0 64,0 0-32,-14-14 64,28 0-128,-14-14 0,14 0-32,-14 0 0,14 0 64,1 0 0,-16 0 0,2 0 0,-2 0 0,2 14 0,-30 0 128,15 14 64,-13 0 192,13 14 96,-15-14-256,2 14-128,13-14-64,0 14-32,0-14 0,13-14 64,2 15-896,-2-15-288,15 0-928,-13-15-416,13 1-576</inkml:trace>
  <inkml:trace contextRef="#ctx0" brushRef="#br0" timeOffset="46699">23342 3309 6400,'-15'14'2368,"15"0"-1280,-13 0-640,13 0 704,-15 14-160,2 14 64,-15 0-256,-1 0-96,15 0-384,-14 14-64,-14 1-32,14-1-96,14-14-32,-14 0-32,14 0-64,0-14 32,14 0 32,0-14-32,14 0 64,0-14-128,0 0-64,14-14-96,0 0-32,0 0-96,0 0-32,0 14 96,-14 0 96,14 0 96,-13 14 32,-2 0 32,-13 0 0,0 0 0,0 14 0,-13 0 64,-2-14 96,2 15 224,-2-1 128,1-15 32,-14 2-33,14-2-127,-13-13 0,-2 15-32,1-15 32,0 0-288,0 0-32,14 0-64,0-15 0,0 2-1152,14-2-479,0-13-1281,14 15-512,0-2 0</inkml:trace>
  <inkml:trace contextRef="#ctx0" brushRef="#br0" timeOffset="47467">23790 3898 3072,'0'0'1120,"0"0"-576,0 0-288,0 0 352,0 0-224,14 0-64,-14-14-32,0 14-32,15-14 64,-15 14 128,0-14-256,0 14 192,0-14 32,0 0 160,-15 0 96,15 14-64,-14-14-64,-14 14 64,0 0 64,0 0-224,0 14-32,-14-14-96,14 14 32,-14 0-128,14 0 32,14 14-160,0-14 0,0 0-96,28 0-32,-14 0-32,14 0 0,14 0 64,0 0 0,0 0 0,-14 0 0,14 0-96,-14 1 0,0-2 64,-14 2 0,0-2 32,-14 2 64,0-15-32,0 13-32,0 2 32,-14-15 32,0 14-32,0-14-32,0 14 32,0-14 32,0 0-32,14 0-32,0 0-192,0 0-128,0-14-672,14 14-320,0-14-448,14-1-96,0 15-832</inkml:trace>
  <inkml:trace contextRef="#ctx0" brushRef="#br0" timeOffset="47885">23959 3968 3456,'0'14'1408,"0"-14"-768,15 0-544,-2 0 384,-13-14-96,15 14 96,-1 0-128,0-14 32,0 0 64,0 0 32,0 0-256,-14 0 64,14-14 64,-14 0-128,0 14 32,-14 0 256,14 0 160,-28 14 64,14 0 32,-14 14-160,0 14-32,-1 0-64,1 0 96,0 0-352,0 14-64,14 0-128,14-13-64,-14-1 32,28 0 32,-14-15-384,28 2-192,-14-15-768,28 0-384,-14-15-640,29 2-1632,-15-15 800</inkml:trace>
  <inkml:trace contextRef="#ctx0" brushRef="#br0" timeOffset="48485">24549 3519 5760,'-14'15'2176,"14"-15"-1152,0 0-1184,14 0 384,0-15-128,0 15 32,14 0-160,0-13-32,0-15 32,0 13 0,0-12 32,0 12 0,1-13 64,-15 0-32,0 0 64,0 14-64,-14-14-32,0 0 224,0 14 160,-14 14 224,-14 0 96,-14 14 0,-1 0 32,1 28-64,0 0 64,-14 14-64,0 1-32,0-1-320,-14 14-128,14-14-128,13 14 32,15-14-64,0 0 64,14 0-64,0-28-32,14 14-128,0-28 0,14 0-352,0-14-96,14 0 128,-14-14 128,14 14 192,-14-14 64,1 14-32,-2-14 64,2 14-32,-2 0-64,-13 14 160,0-14 32,-13 14 192,13 14 96,0-14-288,0 1 0,0-2-64,0 2 0,13-2 0,2 2 64,-2-15-384,2 0-192,13 0-768,-14 0-320,14-15-512,-14 2-1472,14-2 672</inkml:trace>
  <inkml:trace contextRef="#ctx0" brushRef="#br0" timeOffset="49418">25097 3210 7168,'0'14'2720,"-28"0"-1472,13 28-1120,2-28 608,-2 14 0,1 14 96,-14 0-64,0 0-96,-14 15-352,0-1 0,0-14 32,0 28-192,-1-14-96,1 0-32,14 0 32,0 0-32,14-14 63,0-14-286,14 0-33,0 0-928,0-13-384,28-15-192,-14-15 0,14 15 320,0-28 160,0 14 544,1-14 288,-1 0 160,0 0 128,0 14 320,-14 0 192,0 0 544,-14 0 256,0 14 32,0 14 32,0 0-192,-14 0-96,0 14-256,0-14-96,0 14-224,14 0-64,-14 0-192,14 1-96,0-16 0,0 2-32,14-15-160,0 0-32,0 0-480,14-15-128,0 2 192,-14-2 192,14-13 96,0 14 128,-14-14 128,0 14 32,0 0 96,1 0 32,-15 14 384,0 0 160,0 14 160,0-14 128,-15 28-352,1-14-160,14 14-192,0-14 0,-14 15-128,14-16 0,0 15-32,0-13-64,14-15-768,-14 13-288,14 2-736,1-15-320,-15 14-416,13 0-1088</inkml:trace>
  <inkml:trace contextRef="#ctx0" brushRef="#br0" timeOffset="49847">24830 4727 2944,'-14'28'1120,"14"-28"-576,0 0-160,0 0 768,0 0-608,0 0 480,14 0-576,-14-28 544,14 13-576,0-13 224,14 0-384,0-28-64,0 0-128,15-28-64,-1-1 32,14-27 96,14 14-64,0-14 256,-14 28-192,15-1 96,-1 15-128,-14 0 0,-14 14-32,0 0 96,0 28-96,-13-15 128,-1 1-128,0 14 256,0 0-192,-14 14 384,0 0-288,0 0 384,0 0-352,-14 28 384,0-14-384,-14 14 224,0 14 160,-14-14 127,14 14-191,-15 0-96,1 0-256,0-13-160,14 13 32,-14-15-64,14 15 64,14-13-64,-14 13-32,28 0-416,-14 0-128,14 0-576,0 0-223,-14 0 127,14 0 160,0 0 544,-14 0 224,0 14 192,0-14 64,-14 0 160,0 1 64,14-1 288,-28-14 128,14 14-160,0-14-96,-14 0-128,14 0-64,0 0-96,0-14 32,0 14-768,14-14-256,0 0-1952,0-14-1824,14 14 1408</inkml:trace>
  <inkml:trace contextRef="#ctx0" brushRef="#br0" timeOffset="42230">20508 3744 3584,'0'0'1408,"0"0"-768,-15 14-320,15-14 864,-13 0-640,-2 14 736,2 0-768,-2 14 608,-13 0-640,0 15 160,14-15-352,-14 14-96,14-14-128,-14 14-64,14-14 32,0 0-1248,0-13 672,14-2-3168,0 2 2080</inkml:trace>
  <inkml:trace contextRef="#ctx0" brushRef="#br0" timeOffset="42749">20128 3716 4224,'-14'-14'1568,"14"14"-832,0 0-288,0 0 960,14 0-768,0-14 320,1 14-576,13-14 160,0 0-320,27 0 224,-12 0-256,13 0 32,14 0-128,-14 0-64,14 0 0,-14 0 32,-14 14-32,0 0 64,0 14-64,-14 0 64,-14 0 128,15 14 192,-29-14-96,0 14 0,0 14-192,-29 0-96,1 1 64,0 13 128,-14 0 128,0-14-192,-14 14-32,0-14-64,0-14-64,0 14 32,14-14-32,0-13 0,-14-2 64,13 2-32,-12-15-32,12 0 32,1 0 32,14-15-96,0 2 0,14-2-608,14-13-288,0 14-448,14-14-128,14 0-384,0 0-160,0 14-288</inkml:trace>
  <inkml:trace contextRef="#ctx0" brushRef="#br0" timeOffset="42984">20845 3898 4224,'-15'14'1568,"15"0"-832,0 0-224,0 0 512,0 0-288,-14 0-96,14 14-96,-14 1 64,0-16-352,0 15-128,0-13-96,14-2-32,-14 2 64,14-15-256,0 0-1088,14 0-512,0-15-832</inkml:trace>
  <inkml:trace contextRef="#ctx0" brushRef="#br0" timeOffset="43667">20943 3941 4992,'-14'28'1920,"14"-28"-1024,-28 56-480,28-42 544,-15 14-192,2-14 0,13 28-288,-28-14-128,13 0-192,2 0-128,-16 14 0,15-14-32,-14 14 0,14 0 0,-14 0 0,14-13 0,0-1 0,0 0 0,14-14 64,-14 0-32,14-14-32,0 0 32,0 0 32,0-14-32,14-15-32,0 1 32,0 0-32,14-14-96,0 0 64,0-14-32,15-14 0,13 14 128,0 0 32,0 0-128,0-1-32,0 16 32,-14 12 0,0 1 32,0 14 64,-14 0-32,-13 0-32,-1 28-64,0 0 32,-14 0 320,-14 14 160,0 1 96,-1-1-32,2 0-64,-2 0 32,-13 0-128,14 0-32,-14-14-128,14 0-32,-14 0-96,14-14-64,0 0-128,0 0 0,0-28-704,14 14-352,0 0-768,14-14-320,-14 14-832</inkml:trace>
  <inkml:trace contextRef="#ctx0" brushRef="#br0" timeOffset="43999">21743 3491 4480,'-14'0'1760,"14"0"-960,0 14 32,-14 0 800,14 0-160,-28 0-64,0 14-320,0 0-32,0 14-608,0 0 32,-15 1 32,15 13-192,0 0-33,0 0-159,14-14-32,0 0-32,14-14 32,0 1-64,0-1 64,0-15-480,14 2-223,0-15-1793,14 0-768,0 0-544</inkml:trace>
  <inkml:trace contextRef="#ctx0" brushRef="#br0" timeOffset="44824">21701 4024 3712,'0'0'1472,"0"0"-768,0 15-320,0-15 416,0 0-288,13 0-64,-13 0-192,15 0-96,-2-15-64,2 15-96,-15-14 32,14 14-32,0-14 64,0 0-32,0 14-32,0-14 32,-14-13-32,0 12 64,0-13 32,-14 14 32,14 0 64,-14 0 256,0 0 160,-14 14-224,0 14-64,0 0 0,0 0 32,-1 0 32,1 14 64,0-13-224,14 26-64,0-13-96,0 1-64,14-16 96,14 2 0,-14-2-128,28 2-32,0-15-480,0 0-128,14-15-160,-14 2 32,15-15 224,-15 13 128,0-13 256,-14 0 96,0 1 96,-14-2 0,0 1 0,0 14 64,0-14 32,-28 28 32,14 0-64,0 0 32,0 0-64,0 0-32,-1 14 32,2 0-32,-2 0-160,15 0 32,-13 0-864,13 0-352,13 1-896</inkml:trace>
  <inkml:trace contextRef="#ctx0" brushRef="#br0" timeOffset="45408">22023 3828 4608,'-14'0'1760,"14"14"-960,-14 0-160,14 0 672,0-14-352,-14 14-96,14 14-288,-14-14-32,0 14-320,14-14 64,-14 14 128,14 0-160,-14-14 0,14 0-128,0 0-96,0-14 0,14 14-32,0-28-96,14 14 64,-14-14 96,14-14 32,-13 14-128,13 0 32,13 0-64,-12-14 0,-1 14 64,-14 0 0,14 14 0,-14 0 0,-14 0 128,14 0 160,-14 14 192,-14 0 96,14 0-32,-14 14 64,0-14-257,14 0-127,-14 14-128,14-14-96,0-14 32,0 14-32,14-14 0,-14 0 64,28 0-96,0 0 0,0-14-256,0 0-63,0 0-97,0 0-32,0 0 160,0 0 192,-13 0 96,-1 14 32,0 0 0,-14 0 64,0 14 32,0 0 96,-14 0-32,14 0 0,0 14-192,0-14 32,0 0 0,14 0 0,0 0-1696,0-14-704,0 15-1408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01.11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7176 4737 4352,'0'0'1664,"0"0"-896,0 0-352,0 0 544,-14 14-128,14 0 64,-14-14-160,0 28-64,-15-14-352,16 1 160,-15-2 128,-1 15-128,1 0 64,14 1-32,-14-1-32,14 14-96,-14-14 0,28 0-224,-14 0-96,0 0 32,14-14 0,0 0-32,0 14 32,0-13 0,14-15 32,0 14-64,0-14 31,0 14-702,0-28-225,0 14-576,14 0-160,-14-14-288,0 14-128,15-15-768</inkml:trace>
  <inkml:trace contextRef="#ctx0" brushRef="#br0" timeOffset="-408">6642 4877 2688,'-14'14'1056,"14"-14"-576,0 0-160,0 0 448,0 0-64,0 0 256,14-14-256,-14 14 0,14 0-64,-14-14-352,14 14 32,0-14 32,-14 0-128,28 0-64,-14 0 64,0 0 64,15 0-64,-16 14-64,2-14 64,-2 0 0,2 14-32,-1 0-32,0 0-96,0 0-64,-14 0 96,14 14 0,-14-14 96,0 14 32,-14 0-32,14 0 32,0 0 0,-14-14 32,0 14-128,-15 0-32,16 0-32,-15 14-64,13-14 32,-13 14-32,0 0 0,14 1 64,-14-1-96,14 0 0,0 0 224,0 0 192,0 0-128,14 0-64,0 1-96,0-1 0,0-14 0,0 0-32,14 0-64,0-14 96,0 0 64,14 0-64,-14-14 0,14 14-32,-14-14 32,14 0-640,-13-1-192,13 2-1088,-15-2-512,16 1-1184</inkml:trace>
  <inkml:trace contextRef="#ctx0" brushRef="#br0" timeOffset="593">7218 4989 4352,'0'0'1664,"0"0"-896,-14 0-352,14 14 608,0 0-160,0 0-32,-14 0-32,14 14-32,-14-13-416,0-2 64,0 15 96,14-13-128,-14 13-64,14-14-160,-14 0-128,14-14 64,0 0 64,0 0 64,14-14-32,0 14-32,-14-14-192,14-1 32,0-13 0,0 15 0,0-2 0,-14 2 64,14-16-96,0 15 0,0 0 32,0 0 0,0 14-96,-14-14 64,14 0 32,0 14 64,0-14-32,1 14 64,-2-14-1120,2 14-512,-15 0-608,13-14-288,2 14-256</inkml:trace>
  <inkml:trace contextRef="#ctx0" brushRef="#br0" timeOffset="794">7751 4569 4480,'0'0'1664,"0"0"-896,0 0-256,-15 14 576,15 0-96,-13 14-32,13-14-32,-28 14-32,13 0-480,-13 14 160,0 1 160,0-15-32,-14 14-32,14 0-224,-14 14-128,14-14-160,14 14-64,-14-14-33,14 0 33,0-14-64,14 1-32,0-1 96,0-15 64,0 2-64,14-15 0,0 0-1375,14 0-641,0-15-448,-14 2-96,14-2-640</inkml:trace>
  <inkml:trace contextRef="#ctx0" brushRef="#br0" timeOffset="1032">7752 4976 3968,'0'0'1472,"0"0"-768,-15 14-64,15-14 672,0 14-224,-13 0-64,-2 0-384,2 0-64,-2 14-352,1-13-64,0 13 32,0-15-96,0 15-64,14 1 0,-14-15-32,14-14-576,0 0-160,14 0-864,0 0-320,0-14-608</inkml:trace>
  <inkml:trace contextRef="#ctx0" brushRef="#br0" timeOffset="1797">8073 4962 2816,'0'0'1056,"0"0"-576,15 0-288,-15 0 352,0 0 0,0 0-32,0 0-64,0-14-32,0 14-32,0 0 64,0 0-224,0 0 160,0 0 96,0 0-32,-15 0 64,2 0-96,-2 0 0,1 14 32,0-14 64,0 0-96,-14 14 0,14 0-32,0-14 0,-14 14-288,28 0-32,-14 0-64,14-14 64,14 14-32,0 0 64,0 0-64,0-14 64,0 14-128,0 0 0,0 0 32,0-14 64,0 14-32,-14 0-32,0 0 32,0 14-32,0-14 0,-14 0 0,0 0 0,-14 0 0,0 0 128,14 0-64,-14-14-96,0 15 0,0-15 96,0 0-32,0 0-32,0 0 32,14-15-960,0 15 512,0-14-2432,14 0 1568,0-14-2368,14 14 2048</inkml:trace>
  <inkml:trace contextRef="#ctx0" brushRef="#br0" timeOffset="1211">7863 4877 3584,'-14'0'1408,"0"0"-768,14 0-544,0 0 384,0 0-288,0 0-96,14 0-512,-14 0-1536,29 0-288</inkml:trace>
  <inkml:trace contextRef="#ctx0" brushRef="#br0" timeOffset="2520">8467 4541 5120,'0'-14'2016,"0"14"-1088,-14 14-384,14 0 1184,0-14-960,-14 28 704,14 0-864,-28 0 512,13 14-640,-13-14 384,0 15-512,0 13 32,0-14-225,0 0-31,0 14-64,14 0 32,-14-14-64,14 14 64,0-28-64,0 15-160,14-29 64,0 14-735,0-14 415,0-14-1088,0-14 832,14 0-768,-14 0 832,0-15-512,14 16 640,-14-15 32,14 13 256,-14-13 256,0 14-64,0-14 640,0 14-384,-14 14 1024,14-14-736,-14 0 576,14 14-672,0 0 96,0 0-320,0 0-96,0 0-96,0 0 32,0 0-64,0 0 64,14 0-64,0 0-1152,0 0 608,14 0-2656,-14 0 1728,14-14-2432,0 14 2208,0 14-448</inkml:trace>
  <inkml:trace contextRef="#ctx0" brushRef="#br0" timeOffset="2714">8480 5060 3968,'0'14'1472,"0"-14"-768,0 0-192,0 0 800,0 0-736,0 0 96,14 0-416,0 0-96,0 0-96,-14 0 32,14-14-64,1 14 128,-1 0-96,-14-14 192,14 0-160,-14 0 320,14 14-224,-14-28 448,0 28-352,-14-14 640,14 0-512,-28 14 576,28 0-576,-29 14 640,1 0-608,0 0 415,14 14-511,-14-14 32,14 14-224,-14 0-32,14 0-64,14-13 96,-14 13-96,28 0 192,-14-14-160,14 14 96,14-28-1280,-14 14-639,14-14-1377,0-14-608,0 14 224,0-14 96</inkml:trace>
  <inkml:trace contextRef="#ctx0" brushRef="#br0" timeOffset="3052">8720 5187 3328,'0'14'1312,"0"14"-704,-15-14-224,15 0 416,0-14-288,0 14-128,0-14-224,0 15-64,0-15-1152,0 0-576,0 0-160,0 0 0</inkml:trace>
  <inkml:trace contextRef="#ctx0" brushRef="#br0" timeOffset="2915">8762 4976 5248,'-15'-14'2016,"15"14"-1088,0 0-448,0 0 576,0 0-576,0 0-256,0 0-160,0 14-64,0 0 0,0-14-512,0 0-128,0 14-2080,0 1-928,0-1 1888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05.74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8220 4320 2432,'-28'-14'960,"14"14"-512,-14 0-32,14 0 352,-14 0-32,14 0 0,-15 0 96,-12 0 96,13-14-192,-29 14-64,15-14-384,-14 14 96,-14 0 128,0-14 32,0 14 32,0 0 0,-1 0-64,1 0 0,0 0 0,0 0 96,-14 0 0,14 0-256,-1 0-128,1 14 128,-14 0 95,14 0-319,0 14-32,-1-14-96,1 14 0,-14 0-96,14 14 64,14 0 224,0 1 128,0-15-96,13 13-64,2 2-64,12-15-96,1 14 32,0-14 32,0 14 160,28 0 192,-14 0-224,14 15-32,0-16-96,0 2 32,14-1 64,0-14 64,14 14 32,0-14 0,28 0-128,0 14-32,15-14-32,-1-14 32,14 0 0,-14 1 32,14-15-64,15 0 32,-15 13-64,14-13-32,0 0 32,-13 0 32,-15 15-32,14-15-32,0 13 32,-14-13 32,0 15-32,15-15-32,-29 13 32,14-13 32,-14 0-32,0 15-32,0-15 96,-14 0 0,14-15-128,0 15 32,1-13 0,13 13 0,-14-15 0,-14 2 64,14 13-32,-14-15-32,15 15 32,-16 0-32,1-13 0,-14 13 0,1 0-96,-1-15 64,0 15 96,0 0 32,14 0-128,-14 0 32,0 0 0,14 0 0,-14-14 64,-14 14 32,15-14-32,-16 14-64,2-14 32,-2 0 32,2 0-32,-2 0-32,-13 0 32,15-14 32,-15 0-32,14 0 64,0-14-128,-14 0-64,-14-1 128,14 2 32,-14 12 0,-1-13-64,2 0 32,-15 14-32,-15-14 0,1 14 0,0-14-96,-14 14 0,14-28 64,-14 28 64,-15-15 0,16 15-32,-16 0 32,1 0-32,0 0-96,0 14 64,0 0 32,0 14 0,-15 0 0,15 0 0,14 14-448,-14-14-160,28 14-1376,0 0-639,14 0-1601,14 28-1536,0-14 2176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13.46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10439 11263 6016,'-14'0'2272,"14"28"-1216,-14 14-256,-1-28 800,2 14-320,-2 14-32,2 1-416,-15 13-128,-1-14-416,1 14-96,0 14-1,0 1-95,0-1-64,0 0 0,0 0-32,14-28 0,0 0 64,0 0-735,0-27-257,14 13-768,-14-28-256,14 0 224,0 0 256,0 0 608,0-14 288,0-15 448,0 1 160,0 0 128,0 14 64,-14 0 960,14-14 384,0 14 0,0 14 0,0-14-224,0 0-64,0 14-353,14-14-95,0 14-416,0-14-96,14 14-128,0-14 32,0 14-128,0 0-64,-14-14-704,14 14-352,-14-14-1343,0 14-481,0 0-1120</inkml:trace>
  <inkml:trace contextRef="#ctx0" brushRef="#br0" timeOffset="153">10088 11726 4992,'-14'0'1920,"14"0"-1024,0 0-1056,0 0 384,0 0-256,14 0 0,0 0-2080,1 15-960</inkml:trace>
  <inkml:trace contextRef="#ctx0" brushRef="#br0" timeOffset="626">10494 11894 1408,'0'-14'608,"15"14"-320,-15-14 288,0 14 384,0 0 64,0 0 96,0-14 160,0 14 64,0 0-96,-15 0 32,2 0-704,-2 0 160,2 14 128,-2-14-288,2 14-64,-2-14-224,1 14-32,0 0-160,0 0 0,0 0-32,14-14-64,0 14 32,14 0-32,0-14 0,0 14 0,0 0-160,1 15-32,-2-16-192,2 2 0,-15-2 32,13 15 160,-13-13 96,0 13 128,-13-14 0,-2 0-32,2 0 96,-16-14 0,15 14 32,-14-14 0,0 0-64,0 0-64,0-14-256,0 14-160,14-28-1632,0 0-704</inkml:trace>
  <inkml:trace contextRef="#ctx0" brushRef="#br0" timeOffset="1364">10579 11838 5632,'-14'-14'2176,"14"14"-1152,0-14-288,-14 14 1472,28 0-1216,-14 0 288,0 0-768,0 0-96,14 0-256,-14 0-32,28 0-64,0 0 32,0-14-64,14 14-1440,1-14 800,-15 14-4096,0 0 2624</inkml:trace>
  <inkml:trace contextRef="#ctx0" brushRef="#br0" timeOffset="1163">11028 11193 4864,'0'0'1824,"0"0"-960,-28 28-224,28-14 1312,0 0-1056,-28 28 832,13-14-1024,-13 28 640,0 0-800,-14 1 288,14-1-481,-28 28-63,28-14-160,-14 0-96,14 0 0,0 0-320,14-14 160,0-14-1567,14 1 927,-14-15-2784,14 0 2016,0-14-2336,14 0 2208</inkml:trace>
  <inkml:trace contextRef="#ctx0" brushRef="#br0" timeOffset="1948">11000 12077 6144,'0'0'2368,"0"0"-1280,0 0-1280,0 0 992,14-14-512,0 14-96,-14-28-128,14 14-64,0 0 0,0 0 0,-14 0 0,0-14 64,0 14-96,0-14 0,0 0 96,-14 0 32,14 14 32,-14 0 0,-14 14 192,14 0 192,-14 14 32,14 0 32,-14 14-96,14 0 32,-14 0-160,0 0 32,14 0-288,0 0-64,14 0 32,0-14 32,0 0-32,14-14 32,0 0-480,14-14-160,0 0-128,-14 0-96,14 0 352,-14-14 160,14 14 192,-14 0 32,0 14 96,-14-14 96,0 14 416,0 14 192,0 0-32,-14 14-64,14-14-352,-14 14-128,14-14-64,0 14 0,14-28-64,0 14-64,0 1-672,0-15-352,14-29-768,0 15-320,0-14-64,0 0-1216,-13-14 672</inkml:trace>
  <inkml:trace contextRef="#ctx0" brushRef="#br0" timeOffset="2451">11603 11193 6144,'0'-14'2368,"0"14"-1280,0 14-576,-15-14 768,15 14-256,-13 14 32,-2 0-224,-13 0-128,14 28-384,-14-13 288,-14 13 127,14 14 1,-14-14 0,14 14-320,0 0-160,0 1-96,14-15-32,0 0-160,0 0 32,0-28 0,14 0 64,0 0-32,0-28-32,14-14-128,14 14-64,0-14-256,0-14-64,0 14-64,14 0-64,-28 0 225,14 14 159,-14 0 96,0 0 96,0 14 32,-14 0 96,0 0-32,0 0-32,0 14 96,-14-14 64,0 14 64,0-14 31,0 0-63,0 0 32,-14 1-128,14-2-64,-14-13 128,0 15 32,14-15-224,0 0-32,-14-15 0,28 15 32,-14-13-672,14-2-319,0-13-705,14 14-192,0 0-896,0-14-1344,14 14 1312</inkml:trace>
  <inkml:trace contextRef="#ctx0" brushRef="#br0" timeOffset="2884">11659 11922 5632,'-14'14'2176,"14"0"-1152,0 0-416,0-14 672,0 14-640,0-14-192,0 0-224,14 0-64,-14 0-96,14 0-64,-14-14 32,14 14-128,1-14 64,-2 0 96,-13-14 96,15 14-64,-15-14-64,14 14-96,-14 0-32,0-14 64,-14 28 64,14 0 352,-15 0 224,2 0 32,-16 28 96,15 0-128,0 0 0,-14 0-192,14 14-1,0-14-255,14 14-32,-14-14-64,14-14 32,14 0-128,0 15-64,0-29-735,0 0-225,14 0-352,-14-29-64,15 15 288,-1-14 160,-14-14 96,14 0 32,0 0-192,14-14-64,0 0-352,-13-14-576,13 0 672</inkml:trace>
  <inkml:trace contextRef="#ctx0" brushRef="#br0" timeOffset="3156">12207 11179 5888,'0'-14'2176,"0"14"-1152,-15 14-416,15-14 672,-14 14-224,14 14 0,-14 0-160,-14 14 0,14 14-512,-14-13 352,0 27 127,-14-14-191,14 14 32,-14 1-416,14 13-96,0-14-128,14 0 32,0-14-128,0 0 0,14-27-256,0 13-128,0-28-576,0 0-159,14-28-449,0 0-128,14 0 288,0-14 224,0-15 0,0-13 32,14 0-32,0 0-1184,0-14 192</inkml:trace>
  <inkml:trace contextRef="#ctx0" brushRef="#br0" timeOffset="3396">12417 11179 6656,'0'-14'2464,"-14"28"-1344,14-14-384,0 14 768,-14 0-224,-1 14 64,2 0-288,-2 28-1,-13-13-607,15 13 224,-16 0 192,-13 0-192,14 14-64,14-13-352,-14 13-160,0 0 0,14 0 0,0-28-32,0 14-64,14-28-192,0 1-32,0-1-1248,14-14-544,0-14-863,14-14-289,-14 0-704</inkml:trace>
  <inkml:trace contextRef="#ctx0" brushRef="#br0" timeOffset="4125">12333 11894 6784,'-14'15'2528,"14"-15"-1344,0 14-672,0 0 704,0-14-352,0 0-32,0 14-352,14-14-64,0 0-224,-14-14-128,14 0-32,0 0-32,0-1 0,0 2-160,0-15 32,0 13 64,0-13 32,0 14 32,-14-14 0,15 0 0,-15 14 64,-15 14 320,15 0 128,-14 0 255,0 14 161,-14 0-160,14 14-64,-14 14-32,14-13 32,0 12-320,0 2-64,14-15-192,0 0-96,14 0 0,0 0 32,0 0-256,0-14-32,0-14-928,0 15-448,14-15-1567,0 0-641,-13-15-256</inkml:trace>
  <inkml:trace contextRef="#ctx0" brushRef="#br0" timeOffset="-6234">7057 11711 3456,'0'0'1312,"0"-14"-704,0 14-96,0 0 512,0 0-128,0 0 0,0 14 0,-15-14 0,15 14-480,-13-14 96,13 28 128,-29 0 0,15 0 0,0 15-128,0-2 0,0 16-224,-14-1-32,14-14-128,-14 0-32,14 14 32,-14-28 0,28 0-160,-14 0 32,0-13-768,14-2-384,0 2-896,14-15-384,0-15-672</inkml:trace>
  <inkml:trace contextRef="#ctx0" brushRef="#br0" timeOffset="-5934">7464 11613 4864,'0'0'1824,"0"14"-960,0 0-384,0 0 576,-14 0-96,14 0 64,-14 0-160,0 28 32,0 1-512,-14-1 0,0 0-32,13 14-192,-13 0-32,14-14-64,-14 0 32,14 0-352,0 1-128,-14-2-1024,14-12-416,0-15-1536</inkml:trace>
  <inkml:trace contextRef="#ctx0" brushRef="#br0" timeOffset="-5679">6860 12118 6912,'0'-15'2624,"0"15"-1408,14 0-704,0 15 704,0-30-352,0 15-32,0-14-352,14 14-128,14-13-192,0-1-128,1 14 64,-15-14 0,14 14 32,0 0-416,-14 0-224,14-14-1344,-14 14-640,1 0-1024</inkml:trace>
  <inkml:trace contextRef="#ctx0" brushRef="#br0" timeOffset="-4519">7604 12118 2816,'0'0'1120,"0"-14"-576,14 14-224,-14 0 384,0 0-256,14-14-32,-14 14-224,14 0-64,-14-14-64,14 0-64,0 0 32,-14 0 32,14 0 96,-14 0 224,0 0 64,0 0-96,-14 0 32,14 0-96,-14 14 64,0-14-64,-14 14 64,14 0-128,-14 14 32,0 0 32,0 0 160,0 14-128,-1 0 64,1 0 64,0 0 96,0 0-160,14 0 32,0 0-256,14 0-96,0-13-32,14-2 32,0 2-32,14-15-32,0 0 96,0 0 0,14-15 32,-14 2 0,15-2-160,-1-13-32,-14 14 32,0-14 0,0 0-64,-14 14 64,0-14 32,0 14 0,0 0 0,-14 0 64,0 14-96,0 0 0,0 0 32,-14 14 0,0 14 0,0-14 0,0 0-96,0 14 64,0-14 320,0 14 160,0-14-192,14 0-128,14 0-96,0 1 32,0-15-32,14 0 64,-14 0 0,14 0 32,14-15-64,-14-13-64,0 14-64,14 0 32,-14-14-128,0 0-32,-13 0 0,13 14 64,-14-14 64,0 14 32,-14 14 32,14-14 0,-14 14-96,0 0 64,-14 0 32,14 14 0,-14 14 192,0 0 128,0-14 32,0 14 96,-1 0-160,15-14-96,-13 14-97,13-14-95,13 0 32,2 1 32,-15-2-32,28-13 64,-14 0-64,0 0 64,14-13-224,-14-2-32,0 1-287,14 0-129,-14-14 160,0 0 96,0 0 96,0 14 96,0-14-32,-14 14 128,14 0 0,-14 0 32,0 14 0,0-14 0,0 14 0,0 14 64,-14-14 256,14 28 96,0 0-128,-14-14-96,14 0-32,-14 14-32,14-14-160,0 14-32,0-14 96,14 0 32,-14-14 0,14 0 32,14 0-1472,-14 0-672,15-14-800,13 0-1440,-14 0 1184</inkml:trace>
  <inkml:trace contextRef="#ctx0" brushRef="#br0" timeOffset="-3833">8656 11712 3840,'-14'0'1472,"14"0"-768,14 0-480,-14 0 480,14 0-224,0 0 0,0-14-224,1 0-96,13 14-64,-15-14-96,2-14 96,13 14-64,-14-15-32,14 16 32,-14-15-32,0-1 192,0 1 128,-14 0-96,0 14-64,0-14-64,0 0-96,-14 14 32,0 0-32,0 14 416,0 0 192,-14 14 128,13 14 96,-13 0-32,-13 14 64,12 0-64,1 0 0,-28 29-192,28-1 31,-14 28-287,0 0-128,0 0-64,28-42-32,-14 1-64,13 27 32,-13 14-64,0 0-32,0-28 32,14-14-32,-14 1-448,14-15-160,0-28-255,0 0-97,0-14 160,14 0 64,-14-28 288,0 14 128,14-14 32,0-1 96,-14-12 128,14 13 32,0-1 512,0 15 320,0-14-64,0 14 32,14 0-64,-14 0-64,14 0-129,0 14 1,0-14-160,14 14 32,14-28-224,0 28-96,1-14 32,13 0 0,-28 0-128,14 0-32,-14 0-1312,0 14-543,-14-14-1057,14 14-384,-14-14 96</inkml:trace>
  <inkml:trace contextRef="#ctx0" brushRef="#br0" timeOffset="-3518">8727 11964 5632,'-14'14'2112,"14"-14"-1152,-15 28-480,15-14 864,-14 0-480,14 14-352,-14 0-192,14 1-192,0-1-96,-14-15 0,14 2-672,0-2-288,14 2-1504,-14-15-1440,14 0 1248</inkml:trace>
  <inkml:trace contextRef="#ctx0" brushRef="#br0" timeOffset="-3349">8796 11782 3968,'0'0'1568,"0"0"-832,0 0-928,0 31 256,0-31-1696,0 32-800,32-32 1216</inkml:trace>
  <inkml:trace contextRef="#ctx0" brushRef="#br0" timeOffset="-2679">8937 12119 3968,'-14'0'1472,"14"0"-768,14 14-480,-14-14 672,0 0-512,0 0 128,0 0-352,14 0 0,-14 0-96,14 0-64,-14-14 32,14-1-32,-14 1 0,0-14 0,0 14 0,0-14 0,0 14 0,0 0 256,-14 0-128,14 0 512,-14 14-352,-14 0 288,14 14-320,0 0 128,-1 14-224,-13 0-64,15 0-64,-2-14-32,15 15 0,0-1-512,0-14 288,0-14-1376,15 0 864,-2 0-1472,15 0 1216,-13-14-768,13 0 1024,-14 0 800,0 14 32,0-29 1344,0 29-800,-14 0 992,0 0-928,0 0 928,-14 14-960,14 1 672,-14 13-800,-14 0 288,14 0-480,0 0 224,-1 0-320,2 14 128,13 0-224,-15 14-64,2 0-64,-2 1-32,2-15 0,-2 14 64,1-14-32,1 0 416,-2 0-256,2-14 608,-15 0-416,13-13 63,1-2 33,0 2 96,0-15-320,-14 0-128,28-15-96,-14 2 32,14-15 32,0-1-128,14 1 32,-14-28-288,28 0-64,-14 14-1023,0 0-353,0 14-1600,1 0-1728,-15-28 1632</inkml:trace>
  <inkml:trace contextRef="#ctx0" brushRef="#br0" timeOffset="-2244">7716 11543 7296,'-14'0'2816,"14"14"-1536,-14 0-992,14 0 704,0 0-480,0-14-96,0 14-192,0 1-64,0-15-96,14 0 32,0 0 0,0 0-128,0-15 32,0 1-64,0 14 0,0 0 64,0 0 64,14 14-32,-14 1 64,0-15-1120,15 13-512,-1 2-2112</inkml:trace>
  <inkml:trace contextRef="#ctx0" brushRef="#br0" timeOffset="-1117">9344 11726 4480,'0'0'1760,"0"0"-960,-14 0-320,14 0 576,0 0-448,0 0-96,14 0-32,-14 0 0,14 0-256,14-14-128,-14 0 0,28-14-64,-14 14-32,14-14 32,-14-1 32,1 16-32,-1-15-32,-15-1 96,2 1 0,-15 14-32,0-14 32,0 14-64,-15-14-32,2 14-64,-15 14 32,-1 0 96,1 14 96,0 0 64,-14 14 96,14 14-32,-14 0 64,14 1-64,-14-1 64,13 14-128,-12 14-64,12-14-64,1 14-96,0 0 96,0-28 0,0 15-128,14-16 32,0-12 64,14-15 32,0 0-32,0-14-64,28-14 96,-14 0 0,14-15-32,0 1-64,14-13-64,-13 12-32,-1 1 64,0 0 64,0 14 0,-14 0-32,0 14-64,0 14 32,0 0 32,-14 0 0,0 0 0,-14 14 0,14 1-96,-14-16 64,0 15 32,0-28 64,0 15-32,0-2 64,-1-13-64,2 15 64,13-15-128,-15 0 0,15-15 32,0 15 0,-13 0 64,13 0 32,0 0-128,0 0-32,0 0-64,13 15 0,2-1 96,-2 0-64,2 0 32,-1-14 64,14 14 64,-14-14-32,14 0-32,0 0-320,-14 0-192,14 0-1376,0-14-512,0 14-768</inkml:trace>
  <inkml:trace contextRef="#ctx0" brushRef="#br0" timeOffset="-517">9652 11992 5376,'0'0'2112,"0"14"-1152,0-14-768,0 0 544,0 0-384,14 0-32,0 0-128,0 0 32,0-14-128,0 14-64,0-14 64,0 0-128,0 0 0,0 0 32,-14-14 64,14 14-32,-14 0-32,-14 0 32,14 0-32,-14 0-96,0 14 64,0 0 32,-14 14 64,14 0 256,0 14 96,-14 0 64,0 14 128,0-14-160,14 14 0,0-14-256,14 0-64,0 1 0,14-15 0,0 0-160,14 0-32,14-28-480,-14 14-128,14-14-512,0 0-128,0-15 128,-14 1 96,0 0 448,0 0 320,-14 0 192,1 14 160,-2 0 544,2 0 288,-15 14 96,0 14 64,0-14 64,-15 28 64,15-14-448,-13 15-160,-2 12-256,1-13-128,0-13-64,14 13 0,0-14-64,0 0-32,0-14-832,0 0-320,0 0-896,14 0-320,0-14-448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2:36.674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28499 8776 3840,'0'0'1472,"0"0"-768,0 14-128,0-14 640,0 14-192,0 0 32,0 0-96,-14 14-32,0 0-512,14 14 160,-15 0 160,-13 0 96,15 15 64,-15-1-288,13-14-32,-13 14-289,0-14-95,0 14-96,0 0-96,0-14 32,14 0 32,0-14-32,0 0-32,14 0-1023,-14-13-513,14-2-640,0 2-256</inkml:trace>
  <inkml:trace contextRef="#ctx0" brushRef="#br0" timeOffset="1249">28611 9113 4864,'0'-14'1824,"0"14"-960,0 0-1024,0 0 2432,0-14-896,13 14-416,-13-14-256,15 0-480,13 0 0,14 0 0,0 0-32,0 14-32,0-14-192,0 14-32,14-14 96,-13 14 32,-15 0 0,14 0-64,-28 14 32,14 0-32,-14 0 128,-14 0 160,14 0 32,-14 0 64,-14 0 0,0 0 64,0 14-96,0-13-33,-14-2-191,13 15-96,-13-13 0,-13 13 32,12-14-32,-13 0 64,14 14 64,0-14 64,14 0-192,-14 0 0,14 0 32,0 0 32,14 0-128,0 0 32,14 0 0,-14 0 64,28 0-96,-14 0 0,0 0 32,0 14 0,0-14 0,-14 14 0,14-14 64,-14 14 32,-14-14-128,0 14-32,0-14 32,0 14 64,-14-13 64,14-2 32,-14-13 128,14 15 160,-14-15-160,0 0-64,0-15-96,0 15-96,-15-13 32,15 13 32,0 0-96,-14-15 0,14 15 32,14-13 0,-14-2-576,14 1-160,14 0-511,0 0-97,14 0-672,0-14-320,0 28-1216</inkml:trace>
  <inkml:trace contextRef="#ctx0" brushRef="#br0" timeOffset="888">28738 9183 4736,'0'0'1824,"0"0"-960,0 14-448,0-14 608,0 14-32,-15 0 128,15 14-64,-13-13 0,-2 13-576,1 0 0,0 14 32,-14 0-256,14-14-128,0 14-96,-14-14-32,28-14-576,-14 1-256,0-2-896,14 2-416,0-15-1088</inkml:trace>
  <inkml:trace contextRef="#ctx0" brushRef="#br0" timeOffset="1981">29103 9506 3968,'0'0'1568,"0"15"-832,0-15-448,0 0 448,0 0-288,0 0-96,13 0-128,-13 0 0,15 0-128,-15-15 96,14 15 0,-14 0-64,14-13-32,0-2-32,-14 15 32,0-28 64,14 14 64,-14 0 32,0 0 64,0 0-32,0 0 64,0 0 288,-14 14 160,14-14-64,-28 14 0,14 0-192,-1 0-64,-13 14-96,0 14 0,0-14 0,0 14-1,14 0 1,-14 1-192,14-16-64,14 16-64,-14-15 32,28 0-64,-14 0-32,14-14 32,14 0-192,0 0 96,1-14-192,-1 14 160,0-28-32,-15 14 64,16-1 128,-15 2-32,0-2 256,0 15-160,-14 0 512,0 0-352,0 15 224,-14-2-288,14 2 0,-14-1-128,14 0 0,0 0-32,0 14 32,0-28-64,14 14-448,0-14 224,0 0-1312,0 0 832,0-14-1695,14 0 1343,-14-14-1760,14 14 1568,15-28-2208,-15 13 1952</inkml:trace>
  <inkml:trace contextRef="#ctx0" brushRef="#br0" timeOffset="2282">29791 8776 6656,'0'0'2464,"0"0"-1344,-14 14-480,0-14 1344,14 14-1120,-15 14 736,1 0-960,0 14 799,0-14-831,-28 28 544,28-14-672,-28 14 160,0 1-352,14-15-96,-14 0-128,14 14 32,0-14-64,-1 14-160,15-14 64,0-14-896,14 15 544,14-30-1664,-14 16 1153,14-29-2305,0 14 1824,14-14-3072,0-14 2528</inkml:trace>
  <inkml:trace contextRef="#ctx0" brushRef="#br0" timeOffset="3567">29889 9113 5632,'0'-14'2112,"0"28"-1152,0-14-704,0 0 576,14 0-128,-14 0-32,14 0-288,0-14-96,14 14-160,-14-28-96,14 28 64,0-29-64,-14 16-32,14-2-64,0 2 32,-14-15 32,0 13 64,0-13-32,0 0 64,1 14 0,-15-14 32,0 0 64,0 14 96,-15 0 224,1 0 128,0 14 96,0 0 96,-28 14 31,14 0 33,-14 28-224,14-14 0,-14 14-192,14 14 32,-14 0-160,14 1 32,-15-15-224,15 0-32,0 0-128,0 14-32,0-28 32,14 14 64,0-14-32,0 0 64,0-14 0,14-14 32,0 0-64,14 0-64,0 0-128,0-14 0,0 0-96,14 0 64,-14 0-64,14 0 64,-14 0-64,14 0 64,-13 14-128,-2 0 32,2 14-288,-2-14-64,-13 14 384,15-14 256,-15 14-32,-15 0 0,15 0 64,-13 0 32,-2-14 32,15 14 0,-13 1 0,-2-15 0,15 13-160,-13-13 32,-2 0 0,15 15 64,0-15-32,0 0-32,0 0-64,0 0 32,0 0 96,0 13 96,15-13-64,-15 15-64,13-15 0,2 13 32,-2-13-32,-13 15-32,15-15-480,-2 0-224,2 0-863,-1 0-289,-14 0-704,14-15-256,0 15-384</inkml:trace>
  <inkml:trace contextRef="#ctx0" brushRef="#br0" timeOffset="3935">30056 9407 5632,'14'0'2112,"0"0"-1152,-14-14-992,14 14 384,0 0-160,-14 0 32,14 0-128,0-14 0,0 14-32,1-14-64,-15 14 96,13-14 0,2 0 96,-15 0 256,13 14 96,-13-14 0,-13 14 64,13-14 448,-15 14-96,2 0 0,-16 14-160,1-14-65,14 14-191,-14 0-64,0 0-96,14 14 64,0-14-224,-14 14-128,28 0-64,-14 0 32,14 0-96,0-13 0,0-1-480,14-14-192,14 14-448,-14-28-127,14 14-321,0-14-64,0-14 64,0 13 128,-14-13 160,14 15 160,-13-2 608,13 1 224,-15 0 288,2 0 96,-1 0 544,0 0 256,-14 14 320,14 0 128,-14 0 160,0 0 32,0 0-384,-14 0-192,14 14-192,0 0 0,-14 14-353,14-14-63,-14 14-64,14-13 0,0 13-224,0-15 0,0-13-32,0 0 0,14 0-96,0 0-352,14-13-95,-14-2-33,0 2 32,14-2 224,-14-13 128,14 14 32,-14 14 32,1-14 224,-2 14 160,-13-14 224,15 14 160,-15 0-33,0 14-63,0 0-96,-15 0-32,15 1-96,0-2 32,-13 15-192,13-13-96,0-2-32,0 2 32,0-1-1088,13-14-415,-13 0-1473,15 0-576,13 0-192</inkml:trace>
  <inkml:trace contextRef="#ctx0" brushRef="#br0" timeOffset="4705">30800 9464 4608,'-14'13'1760,"14"-13"-960,0 0-512,0 0 448,0 0-224,0 0-32,0 15-160,14-15-32,-14-15-160,14 15-32,-14 0 32,15-13 0,-2-2 64,-13 2-160,15-2-32,-2 1 128,-13 0 160,0 0 32,0 0 64,0 0 0,0 0 64,0 0-32,-13 0 0,-2 0 192,-13 14 64,14 0-128,-14 0 0,0 0-128,0 14-1,-14 0-95,14 14 32,0-14-256,0 28-64,14-13-32,0-1 64,0 0 32,14 0 32,0-14-64,14 0-64,14-14-320,0 0-128,0-14-351,14 0-129,-14-14-192,14 0-64,-14 0-32,15 13-64,-15-13-416,0 0-192,0 0-480</inkml:trace>
  <inkml:trace contextRef="#ctx0" brushRef="#br0" timeOffset="5053">31391 8608 5248,'-15'0'2016,"15"0"-1088,0 14-160,-14 0 704,0 0-256,0 0 0,-14 14-128,0 0 32,0 14-608,0 14 192,-14 14 159,14 0-63,-14-14 96,14 15-384,-15-15-64,1 0-192,14 0-96,14 0-64,-14 0-96,14-14 96,14 0 0,0-14-608,0-13-224,0-2-608,14 2-191,0-15-417,0 0-32,0-15-224,14 2 32,-14-2-512,14-13-288,-13 15 1536</inkml:trace>
  <inkml:trace contextRef="#ctx0" brushRef="#br0" timeOffset="5253">31236 9254 6144,'0'0'2272,"0"14"-1216,-14 0-96,14-14 896,0 14-288,-15 0-64,2-14-544,-2 14-225,1 14-415,0-14-128,0 14 0,0 0-160,14-13-32,-14-2-416,14 15-224,0-28-927,0 15-353,0-30-576,14 15-192,0-13-224</inkml:trace>
  <inkml:trace contextRef="#ctx0" brushRef="#br0" timeOffset="6433">31417 9408 4992,'0'0'1824,"0"0"-960,0 0-864,14 0 416,-14-14-352,14 14-32,0-14-32,-14 14 64,14-14-32,-14 0 64,15 14 0,-15-14 160,0 0 96,0 0 0,0 0 96,0 0 256,-15 14 128,1 0 32,0-14 96,0 28-96,0-14 32,-14 14-320,0 0 0,14 0-289,-14 0-31,14 0-128,-14 14-32,28 0-96,-14-14-32,14 0 96,0 0 32,14 0-384,0-14-223,0-14-161,14 14-64,-14-14 128,14 0 96,0 0 320,-14 0 96,0 0 0,0 0 64,0 0 224,0 14 192,-14 0 224,0 0 160,-14 0 32,14 14 63,-14 0-191,0 14-96,14-14-256,-14 14-128,14 0-96,0-14-96,0 14-480,14-13-160,-14-15-1087,28 0-417,-14 0-928,1 0-1664,13-15 1280</inkml:trace>
  <inkml:trace contextRef="#ctx0" brushRef="#br0" timeOffset="6742">31712 9380 4992,'-14'14'1920,"14"0"-1024,0 0-288,0-14 736,0 14-544,0-14-192,0 14-288,0-14-160,14 0-64,0 0-96,-14 0 96,14-14-128,1 0-64,-2 14-32,2-14 96,-1 0 0,0 0 96,-14 0 32,14 0 32,-14 0 0,0 0 0,0 0 192,-14 0 128,0 14 32,0 0 128,-1 14-64,2 0 32,-16-14-224,15 28-128,-14-14-128,14 14 0,0 0-64,0 0-32,0 0-320,14-14-128,0 0-544,14-14-192,0 0-224,0 0-64,0-14 96,0 0 32,14-14 544,1 14 224,-16 0 512,16 0 256,-15 0 416,-14 0 192,14 14 288,-14-14 160,-14 14 64,0 14-32,0 0-192,-1 0-128,2 14-320,-2 14-64,-13-14-160,14 29-1,-14-16-223,0 16-64,14-1-64,-14-14 32,0 14-128,0-14 0,0 14 32,13-14 0,-13 1 0,14-2 0,-14-13 0,14 1 64,0-1-32,-14-28 64,14 14 0,0-14 96,14-14 96,-14 0 64,0 0 96,14-15 64,0 16-160,0-2-32,0-13-288,0 15 0,14-2-32,0-13 0,0 14-704,14-14-256,0-14-1151,0 14-417,0 0-480,15-14-1568,-15 0 1216</inkml:trace>
  <inkml:trace contextRef="#ctx0" brushRef="#br0" timeOffset="5406">31382 9169 5632,'-32'0'2176,"1"0"-1152,31 31-1056,0-31 384,0 0-800,0 0-256,0 0-1696,0 32-672</inkml:trace>
  <inkml:trace contextRef="#ctx0" brushRef="#br0" timeOffset="7127">31993 9282 6400,'0'0'2368,"0"0"-1280,-14 14-352,14 0 768,0-14-416,-14 14-64,0 0-256,0 0-96,14 14-352,-14-14 159,0 0 65,0 15-224,14-16-32,0-13-160,0 15-32,0-15-32,14 0 32,0 0-64,0-15 64,0 2-64,0-2-32,14 1-64,-14 0 32,0 0 32,14 0 64,-14 0-96,0 14 0,0-14-256,0 0-64,0 14-576,0 0-223,-14-14-513,15 14-256,-2 0-928,-13 0-1280,15 0 1376</inkml:trace>
  <inkml:trace contextRef="#ctx0" brushRef="#br0" timeOffset="8047">32287 9408 3584,'0'0'1408,"14"14"-768,-14-14-256,0 0 416,0 0-64,0 0 0,15 0-256,-15-14-64,0 14-224,13-14-128,2 14 32,-15-14-64,13 0-32,-13 14 96,15-14 64,-15 0 224,13 0 128,-13 0 160,0 0 64,-13 0-32,13 0 32,-15 14-128,2 0 0,13 0-192,-28 0-96,13 14-96,-13-14 0,14 14-64,-14 0 64,14 0-65,-14 14 1,14 0-96,0 0 32,14-14-64,-14 1-32,28-2-64,-14 2 32,14-2-128,0-13 32,14-13-351,-14-2-97,14 2 64,-14-2 160,14 1 192,-13 0 160,-2 0-32,2 14 0,-2-14 32,2 0 64,-2 14 32,-13 0 96,0 0 256,0 0 160,-13 0 64,13 14-33,-15 14-191,2-14-32,13 15-256,0-16-32,-15 15 0,15-13 0,15-2-352,-15 2-160,0-15-736,28 0-319,-15 0-513,2-15-160,13 2-416,0-2-1216,0 2 896</inkml:trace>
  <inkml:trace contextRef="#ctx0" brushRef="#br0" timeOffset="8703">32680 9296 4992,'0'0'1824,"0"0"-960,-13 0 32,-2 14 864,15-14-256,-13 14-96,13 0-416,-15 0-160,2 0-480,-2 14 128,1-14 159,0 14-287,0 0-96,0 0-32,0-14 0,14 0-192,0 1 0,14-15-32,-14 0 0,28-15-160,-14 15 32,0-14-96,14-14 0,0 14-96,0-14 33,1 14 95,-15-14 32,14 14 0,0 0 128,-14 0 0,0 14 96,0-14 320,-14 14 127,0 0 33,0 14 64,0-14-128,0 28-32,0-14-128,-14 0-32,14 0-32,-14 14 0,14-14-64,-14 0 32,14 0-192,0 0-96,0-14 96,0 0 32,14 0-96,0-14 32,0 14-416,0-14-224,14-14-96,-14 14 64,14 0 192,-14 0 160,14 0 192,-14 0 64,15 0-32,-15 14 64,0-14 320,-14 14 160,0 0 160,0 14 32,0 0-224,0 0 0,-14 0-64,0 14 96,14-14-160,-14 14-32,14 0-128,0-14-96,0 14 64,0-13 0,0-15-128,14 13 32,-14 2-1632,14-15-640,0 0-1215,0 0-385,0-15 96</inkml:trace>
  <inkml:trace contextRef="#ctx0" brushRef="#br0" timeOffset="-17497">23672 9183 3200,'0'0'1216,"0"0"-640,0 0-128,0 0 960,0 0-768,0 0 480,0 0-672,-15 0 320,15 0-448,-14 0 320,14 0-352,0 0 352,0 0-384,-14 0 384,0 14-384,-14-14 512,14 0-448,-14 0 512,0 14-512,0 0 224,-14-14-320,0 14 0,0 0-128,14 1 96,-15-2-129,15 2 33,14-2-32,-14 2-64,14-1 32,14-14-32,14 14 0,0-14 0,14 14 0,0 0 0,15-14 0,-2 14 64,-12 0-32,13 0 64,-14 14-64,0 0-96,0-14 32,-14 14 96,0 0-32,-14 0 64,-14-14-64,0 14-32,-14-13 32,0-1-32,0 0 0,-14 0 0,0 0 0,-1-14 64,15 14-32,-14-14-863,14 0 447,0 0-1600,14 0 1120,0-14-1824,0 14 1536,0-14-2400,14 14 2016</inkml:trace>
  <inkml:trace contextRef="#ctx0" brushRef="#br0" timeOffset="-17180">24051 9000 5632,'0'0'2176,"0"0"-1152,-28 56-480,28-42 992,-15 14-864,2 0 576,-2 0-736,-13 14 320,0 1-512,0-2 64,0 16-256,14-1 64,0 0-96,-14 0 0,14 0-32,0-28-1248,14 15 640,-14-30-2368,14 15 1600,0-28-2432,0 15 2144</inkml:trace>
  <inkml:trace contextRef="#ctx0" brushRef="#br0" timeOffset="-16494">23685 9506 4736,'-14'-14'1760,"14"14"-960,-14 0-96,14 0 1504,0 0-1216,0-15 736,14 15-1024,-14 0 384,14 0-608,0-13 64,0-2-288,14 15-160,0-14-64,0 0-544,14 14 288,0-14-2368,-14 14 1440,14-14-3392,1 14 2560</inkml:trace>
  <inkml:trace contextRef="#ctx0" brushRef="#br0" timeOffset="-16377">24233 9561 4992,'0'0'1920,"0"0"-1024,14 0-704,-14 0 480,0 0-288,0 0-64,14-14-160,-14 14-128,14-14 0,-14 0-32,0 0 0,14 0 0,-14 0 64,0 0 160,-14-14 128,14 14-64,-14 0 64,0 0 224,0 0 96,0 14 32,-14 0-64,0 14-192,-14 0-128,14 0 32,-15 14 96,15 0-192,0 0 0,0 0-128,28 0-32,-14 0-32,28 0-64,0-28 32,0 15 32,28-15 32,-13-15 32,12 1-224,-12 0-64,13 0-160,-14-14-32,0 14 96,-14-14 160,0 14 64,0 14 96,-14 0-32,0 0 64,0 0 288,-14 14 224,14 14-256,-14-14-33,14 14-191,0 0-96,0-14 0,14 1-32,0-2-96,-14 2 64,14-30-1183,0 15-449,15-13-576,-16-2-224,2-13-704</inkml:trace>
  <inkml:trace contextRef="#ctx0" brushRef="#br0" timeOffset="-15911">24752 8874 6528,'-14'0'2464,"0"0"-1344,14 14-960,-14-14 608,14 14-192,-14 0-32,14 14 64,-14 0 64,-14 14-352,13 14 160,-13 0 160,-14-13-64,14 13 32,0 0-320,0-14-97,14 14-63,0-14 0,14-14-64,-14 0-64,14-14 32,14 0-32,14-28-96,0 14 64,0-14-383,14-14-161,-14 14-32,15 0 32,-15 0 256,0 14 160,0 0 64,-14 14 32,0 0 64,-14 14 64,0 0-32,0-14 64,-14 14 288,0 0 224,0 0-128,0 0 64,0-13-257,-28 13-31,14-15-128,-15 2-32,16-2 32,-16 2 0,15-15-64,0 0-64,0-15-608,0 2-255,14-2-1249,0-13-544,28 0-1088</inkml:trace>
  <inkml:trace contextRef="#ctx0" brushRef="#br0" timeOffset="-14894">25046 9562 2304,'0'0'864,"0"0"-448,0 0 0,0 0 448,0 0-128,0 0-32,0 13-128,14-13 32,-14 0 32,14 0 64,-14 0-384,15-13-32,-2 13-64,2-28-96,-2 13-32,-13 1-32,15-14 32,-2 0 0,-13 14 96,15-14-32,-15 14 0,-15-14-96,2 14 32,-2 14 352,2-14 192,-15 14-64,-1 14 64,1-14-224,0 28 0,0 0-128,-14 14 64,14 0-128,14 1-64,-14-2-160,14 2 0,14-15 0,0 0 64,14-14-32,0 0 64,14-14-64,-14-14-32,14 0 32,14-14 32,-14-15-32,14 2 64,0-2-288,1 1-96,-1-14-192,14 0-64,-14-14-96,14 0-32,-14 0 96,0-14 96,0 27 224,-14 1 128,0 0 224,-13 28 192,-1 0 128,0 0 128,-14 28 0,0 0 32,0 0-96,-14 28 32,14 0 64,-29 14 32,1 0-64,0 14-1,0 15-95,-14-15-32,0 14-32,14 14 0,-14-14-192,14 0-128,0-14-128,14 0 32,0-13 96,14-15 32,0 0-544,14-14-224,0-14-671,14 0-193,-14-14-416,14 14-32,0-14-224,0 0-1312,-14-1 576</inkml:trace>
  <inkml:trace contextRef="#ctx0" brushRef="#br0" timeOffset="-14694">25581 9365 4992,'0'0'1824,"0"0"-960,0 14 32,0-14 864,-15 14-320,2 0-64,13 0-480,-29 14-192,29 0-384,-14 0-128,0 0 0,0 0-96,14-14 0,-14 14-192,14-14 0,0 1-1536,0-15-576,14-15-1568,-14 15-640,14-14 2336</inkml:trace>
  <inkml:trace contextRef="#ctx0" brushRef="#br0" timeOffset="-14423">25637 9169 4352,'-15'0'1664,"15"0"-896,0 14-832,0-14 288,0 0-960,0 15-352,0-1-608,15-14-224</inkml:trace>
  <inkml:trace contextRef="#ctx0" brushRef="#br0" timeOffset="-13580">25804 9534 5632,'-14'0'2176,"14"0"-1152,0 0-704,0 0 544,14 0-416,-14 0-96,14 0-288,-14-14-64,14-1 0,1 2 0,-2-2 64,2-13-32,-15 14 64,13 0-64,-13-14-32,0 14-64,0-14 32,0 14 384,-13 0 224,-2 14 64,2 0 0,-16 0 32,1 28-32,-14-14-160,14 14-32,0 14-128,14-13-32,0-1-160,0 0-96,0 14 0,14-28 32,0 0-32,14 0-32,14-14-192,-14-14-32,28 14-480,-14-28-160,0 14 224,0-14 192,1 0 128,-16 13 128,2-13 128,-2 14 96,-13 0 416,0 14 256,0 0 0,-13 0 32,13 14-96,-15 0-97,15 14-223,-13-13-128,13 13-32,0-14-32,0 14 0,13-14 64,2 0-512,-15-14-256,13 14-1119,15-14-513,1 0-960,-15-14-1344,14 0 1504</inkml:trace>
  <inkml:trace contextRef="#ctx0" brushRef="#br0" timeOffset="-13233">26183 9421 5760,'-14'28'2176,"14"-28"-1152,0 28-768,0-28 576,14 14-352,-14-14-32,0 0-256,14 0-128,-14 0-32,15 0-32,-2-14 64,2 0-96,-2 0 0,-13 0 32,15 0 64,-2 0-32,-13 0-32,15 0 32,-15-14-32,-15 28 0,15-14 64,-13 0 160,-2 14 128,2 14 224,-15 0 96,-1 14-128,1 0-64,0 0-224,0 14-96,0-14-64,14 1 0,0-1-128,14-15-64,14 2-512,0-15-160,0 0-384,14 0-160,0-15-96,0 2 0,-14-15 576,15 13 256,-16-13 352,2 14 128,-2 0 576,2 0 224,-15 14 288,-15 0 128,15 14-256,-13 0-128,13 14-160,-15 1 32,15 27-32,-28-14 0,14 14-288,0-14-160,-14 14-32,14 14 0,0 0-32,-14 1 32,0-15-64,0 14-32,14-14 32,-28 0 32,14-14-32,-1 0 64,16-28 832,-15 15-480,-15-16 799,15 2-735,0-30 416,0 15-576,0-28 256,14 14-352,0-28 128,0 14-224,28-28-64,-14 14-64,28 0-320,0 0 160,0-1-1632,14 2 960,0-2-3039,1 15 2143,-1-14-3168,0 14 2752</inkml:trace>
  <inkml:trace contextRef="#ctx0" brushRef="#br0" timeOffset="-12780">26310 9534 6528,'0'-15'2464,"0"15"-1344,0 0-832,14-14 960,-14 14-704,14-14 128,0 14-384,14-14-96,-14 0-128,14 0 32,-14 14-64,0-14 128,14 14-96,1 0 256,-16 0-192,2 0 608,-1 14-448,0 0 544,-14 0-512,0 0 287,0 0-351,0 0 192,-14 1-224,14-2 0,-14 2-128,14-15 0,0 0-32,0-15-64,14 2 32,0-2-32,0-13-96,0 14 64,0-14 32,0 14 0,0-14 0,0 28 0,0-14 64,0 0-96,-14 14 0,14 0-128,0 0 32,0 0-1056,0 0-415,-14 0-673,14 0-224,15 0-960,-15 14-512,14-14 2112</inkml:trace>
  <inkml:trace contextRef="#ctx0" brushRef="#br0" timeOffset="-12230">26928 9421 5376,'0'14'2112,"0"-14"-1152,0 14-480,0-14 640,13 0-256,-13 0-32,15 0-288,-15 0-64,14 0-288,0 0-128,0-14 32,0 0 0,0 14 32,-14-14 64,14 0 96,-14 0 0,0 14 64,0-14-128,0 0-64,0-14 64,-14 28 64,0 0 64,-14 0 32,0 0 63,0 14 129,0 0-32,13 14-32,-13 0-128,0 0-64,14 0-192,0 0-96,0 0 0,14-13 32,14 13-32,-14-28 64,14 0-64,0 0-32,0-15-128,15 2 0,-1-2-160,0-13-32,0 0 160,0 0 64,-14 14 96,14 0 0,-14 0 0,0 0 64,-14 14 256,0 0 96,0 0 64,0 14 32,0 0-128,-14 0-64,14 14-288,14-14 0,-14 0 32,0 0 32,14 0-128,0 0 32,0-14-1344,14 0-544,0-14-1727,-13 0-673,13 14 512</inkml:trace>
  <inkml:trace contextRef="#ctx0" brushRef="#br0" timeOffset="-11057">27404 9337 4480,'-14'-14'1664,"28"28"-896,-14-14-192,0 0 576,0 14-160,-14-14 64,14 14-192,0 0 32,-14 0-512,0 14 64,0-13 64,0 13-64,0 0 0,0-15-256,14 2-128,-14-1-32,14 0-32,14-14 0,-14-14 0,28 0-224,-14-1-96,0-13 32,14 0 96,-14 15 32,15-2 0,-16-13 128,15 14 0,-13 14-64,-2-14 0,-13 14 192,15-14 160,-15 14 0,0 14 32,0 0-32,0 0 0,0 0 64,-15 0 32,15 1-160,-13 13-128,13-15 32,-15 2 0,15-2-128,0-13 32,0 0 0,15 0 0,-2 0-160,2-13 32,-1-2-352,14 2-96,0-15-64,0 13 0,0 1 192,0 0 192,-14 14 160,0-14 64,0 14 96,1 0 96,-2 0 224,-13 14 128,-13 0-192,13 0-32,0 14-96,-15-13 32,1 13-192,14-15-32,0 2 0,0-1 0,0 0-800,0-14-256,14 0-928,1 0-448,13-14-448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08.51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26597 11728 2176,'-13'-14'864,"13"14"-448,-15 0 0,15 0 448,0 0-416,-13 0-64,-2 0-128,15 0 0,-28-14 0,14 14 64,0 0 128,-14 0 32,14 0 96,-28 0 96,14 14-352,-14-14-192,14 0-64,-28 14 128,13 0 192,1 0-128,-14 14 0,28-14-128,-28 0-32,28 14-96,-14-13-32,14 13-32,0 0 0,-14 0 64,14 0 64,0-1 32,-14-12 32,14 13-160,13 0 32,-13-14 128,14 14 64,-14 0 0,14 0 32,-14 0 64,14 0 64,-14 0-96,14 0 0,0 14-32,0 0 32,0-14 64,0 1 32,14 12-96,0 2 0,0-1-96,14-1 64,0-12-64,0 13 64,0-14-128,14 0 0,0 0 256,0 0 64,14 0-192,-13-14-64,12 14 31,-13 0 33,15 0 32,-1-14 0,0 0-128,14 0-32,-14 0 32,28 0 0,0-14-64,-13 15 32,-1-15-64,14-15 64,-28 15 0,14-14 32,0 0-160,-14 0 32,14 0 0,0 0 0,-14-14 0,1 0 64,13 14-32,-28-14 64,14 0-64,0-14 64,-14 0-64,0 0 64,0-15-64,0 1 64,-14 1-64,1-1 64,-2-1-128,2-13-64,-15 14-224,-15 14-128,2-14-96,-30 14-96,1 14-543,-14-15-193,0 30-1120,0-2-416,0 2-288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09.554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26011 13753 3072,'-15'28'1120,"15"-28"-576,-13 42-224,-2-13 736,15-16-576,-13 15 448,-2 15-512,2-1 320,-2 14-416,1 0 128,0 14-288,0-14 64,0 14-128,-14 0 0,0 1-32,0 13 224,14 0-160,-14 0 160,14 1-160,-14 13 0,0-28-64,0 28-64,14-14 32,0 1-32,0-29 0,0 14 0,0 0 0,-15 14-96,16-28 64,-2 28 96,2-13-32,-2-1 128,-12 0-96,12 14 256,2-14-192,-2 14 256,2-14-256,-15 15-32,13-15-64,1 0 32,14 14-32,-14 0-32,0-14 32,0 15-32,14-15 0,-14 0 64,0 0-32,0 0-32,14 0 32,-14 1-32,0-15 0,0 14 64,14 0-32,-14 0-32,14-14 32,-14 0-32,14 1 0,0-1 64,0-14-32,-14 14-32,14-14 32,-14 14-896,14-14 480,0-14-2176,0 15 1440,0-15-1056,0-15 64,0 2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10.355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26155 13591 2304,'-14'0'960,"14"0"-512,0 0-256,-14 0 288,0 14 0,14 0 128,-28 1 0,14-2 32,-14 30-160,0-15-32,0 0-64,-14-14 64,-1 14-224,15 0-64,14-14-32,-14 14-160,14-14 32,0-14 0,14 0 64,0 0-32,14-14-32,14 14 32,0-28 32,0 0-32,0 0 64,15 0-224,-1-15 32,0 2-256,0 13-32,0-15 160,0 15 96,-14 14 96,-14 0 32,15 0 0,-16 0 64,2 14 32,-15 0 32,0 0 128,0 14 160,0 0-32,0 14 96,0 0-64,-15 0 64,15 15-192,-13-15-96,13 0-96,-15 14-96,15 0 96,-14 0 0,14 14-960,0-14-384,-14 15-1632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0T17:13:37.986"/>
    </inkml:context>
    <inkml:brush xml:id="br0">
      <inkml:brushProperty name="width" value="0.04444" units="cm"/>
      <inkml:brushProperty name="height" value="0.04444" units="cm"/>
      <inkml:brushProperty name="color" value="#57D200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23483 20137 2304,'0'0'864,"0"0"-448,0 0-224,0 0 352,0 15 192,0-15 96,0 13-64,-15-13-96,15 15 0,-13-1 32,13 0-384,-15 14-96,2-14-32,-2 0-96,2 0 0,-16 14-32,15-14-64,-14 14 288,0 0 128,0 0-192,0 14-64,0-14-96,0 0-64,-14 0 96,14 0 0,0-13-32,-15 13-64,15-14 32,0 0-32,14-14 0,-14 0 64,14 0-32,0 0-32,0 0 32,0-14-32,14 14-96,-14-14 64,14 0 32,-14 14 64,0-14-32,14-1 64,0 2-128,-14-15 0,14 0-32,0 13 0,0-13 128,0 0 32,0 14-32,0-14-64,14 0 32,0-14 32,14 14-32,-14-14-32,28-14-64,-14 13 32,14 1-32,-14 0-64,15-14-128,-15 14 0,0 0-32,0 0 96,0 14 128,-14 0 96,0-1-64,-14 1 0,14 14-32,-14-14 0,0 14 64,0-14 0,-14 28 0,14-14 0,0 0 0,-14 14 64,14 0-96,-14 0-64,0 0 64,14 28 0,-14-28 32,0 28 64,14-14 96,-14 14 64,14 0 96,0 15 32,0-15 32,0 28 0,14-14-128,0 0 0,0 0 128,0 14 64,14-14-160,-14-13-32,0 13-64,14-14-32,-28-14-32,14 28 64,0-14-160,0 14-32,-14-14 0,14 14 64,-14 0-32,14-13 64,-14-1-64,0-15-32,0 15 96,0-13 0,0-1-32,0 0-64,14 0-1024,-14 0-448,0-14-1440,14 0-1472,1 0 1472</inkml:trace>
  <inkml:trace contextRef="#ctx0" brushRef="#br1" timeOffset="-24142">25756 19575 2944,'-14'0'1120,"14"15"-576,-14-15-352,14 0 288,0 13-64,0-13 0,0 15-32,0-15 0,0 0 160,0 0 32,0 0-96,0 0 32,14 0-288,0-15-64,0 15-96,0-13 32,0-2-64,0 2-32,0-2 32,1-13-32,-15 0 0,13 0 64,-13 0-96,15 0 0,-15 0 32,-15 0 0,2 14-96,-2 14 64,1 0 32,-14 0 64,0 14-32,0 14-32,0 0 32,0 0-32,0 0 192,0 14 128,0-13-160,14 12-96,0-13-128,14-13 32,0 13 96,14-14 32,0-14-128,14 14 32,0-14-160,0-14-32,0 0-352,14 0-96,-14 0 224,-14-14 256,14 13 96,-14 2 64,1 13 64,-15-15 32,0 15-128,0 0 32,0 0 288,-15 15 96,1-2 96,0 15 32,0-13-128,0 13 0,-14 14-32,14 0 96,-14 14-224,14-14-128,-14 14-64,14 15 32,-14-1-32,14-28 64,0-14-64,0 14-32,0 0 32,-14 0-32,0 0 64,13 0 32,-13 1 32,0-15 0,14-14 0,0 14 64,0-14 32,-14-14 32,14 0 0,0-14 0,14 0-224,-14-14-64,0-15 64,14 2 32,0-2 0,0 1 32,14 0 0,0 14 32,0 14-160,14-28 32,0 0-288,14-14-128,0 13-928,-14 1-320,15 14-1184,-1 0-992,0 0 1536</inkml:trace>
  <inkml:trace contextRef="#ctx0" brushRef="#br1" timeOffset="-23884">26050 19365 6144,'-14'28'2272,"0"-14"-1216,0 14-1088,0 0 480,14-14-320,-14 0-64,14 14-32,-14-13-32,14-1 0,0 0 0,0-14 0,14 14-1280,0-14-480,0-14-704</inkml:trace>
  <inkml:trace contextRef="#ctx0" brushRef="#br1" timeOffset="-22180">26836 19183 2816,'14'-14'1120,"-14"14"-576,0 0-288,14 0 896,-14 0-640,14 0 768,-14 0-768,14 0 480,0 0-576,0-14 128,0 14-320,14-14-64,-14 14-96,14-28 32,0 14-64,-14-14-32,14 14 32,0-28-128,0 14 64,-13 0 96,-1 0-32,-14-14 64,14-1-64,-14 2-32,0 13 32,-14-1-128,14 1 64,-14 0-32,-1 14 0,2 14 256,-2 0-96,-13 14 384,15 14-256,-30 0 448,29 14-384,-28 14 640,14 1-512,0 13 352,0 0-448,-28 28 128,28-14-288,-14 15 0,14-29-96,0 14 32,-1-14-64,1 15 64,14-16-64,-14 16-32,14-29 32,-14 14 32,14-14-32,0-14-32,14 0 32,-14 1-384,14-15 192,-14-15-640,0 2 448,14-30-896,-14 2 704,14-15-608,0-1 672,-14-13 32,14 0 288,0 0 96,0 14 64,0 0 128,0 0-64,0 14 480,14 0-320,-14-15 544,0 16-448,0-1 288,14 0-352,-14 0 128,14 0-224,-14 14 64,14-14-128,14-1-256,0 15 64,0-13-160,0-2-1568,0 2-608,0-2-832,15 2-288</inkml:trace>
  <inkml:trace contextRef="#ctx0" brushRef="#br1" timeOffset="-23098">26247 19450 5120,'-28'56'1920,"28"-56"-1024,-14 42-544,0-28 704,14 0-608,-14 0 288,0 14-448,0 0 64,0 15-224,0-1 0,-1 0-64,-13 0 32,14 0-64,0 0 64,0 14-64,-14-28 320,14 14-160,0-14 160,0 0-192,0-13-64,0 13-64,0-28 32,14 0-32,0-15-32,0 2 32,0-16-32,14 1 0,0-28 0,0 14 0,42-42-96,-14 0 64,15 0-32,-1 13 0,0 1 64,0 28 0,-14-28-96,0 42 64,-13-14 32,-1 28 0,0 0 256,0 14-128,0 0 608,-14 14-448,0 0 544,-14 14-512,0 0 416,0 0-416,0 0 191,0 0-287,-14 0 64,0-14-160,14 0 64,-14 0-96,-15 0-64,16 0 0,-15-14-192,13 0 96,-13-14-1439,14 14 799,0-28-2848,14 14 1984,0 0-2752,0 0 2464</inkml:trace>
  <inkml:trace contextRef="#ctx0" brushRef="#br1" timeOffset="-23699">26233 19169 4224,'-14'0'1664,"14"0"-896,-14 0-768,14 0 416,0 14-288,0-14-128,0 0-32,0 14-1888,0-14 1056,0 13-1536,0 2 1344</inkml:trace>
  <inkml:trace contextRef="#ctx0" brushRef="#br1" timeOffset="-21766">26948 19520 4480,'-14'0'1664,"14"0"-896,0 14-352,0-14 544,0 0-288,0 0-32,14 0-192,0 0 32,-14 0-256,14-14 0,0 14 96,0-14-192,0 0-64,14-14-32,-28 14 32,14 0-96,0-14 0,-14 14 96,14 0 32,-14-14 160,-14 28 96,14-14 160,-14 14 128,0 14-128,-14-14 32,14 28-128,-14-14 64,0 14-64,14 0 64,-14 0-129,28 14 33,-14-14-224,14-14-96,0 14-32,14-14 32,-14 0 32,14 1 32,0-15-416,14 0-128,14 0-863,-14-29-289,14 15-320,14-28-128,-14 0 64,0-28-1280,1 14 448</inkml:trace>
  <inkml:trace contextRef="#ctx0" brushRef="#br1" timeOffset="-21479">27665 18622 5504,'-14'0'2112,"0"14"-1152,0 14-416,14-14 704,0 0-160,-15 14 96,1 14-128,-14-14 0,0 28-576,0 1 128,0-1 127,-14 0-191,0 14 32,0 0-288,-1 14-96,1-14-192,14 1-64,14-15 32,0-14 64,0 0 0,14-14 64,-14 0-64,28 0-32,0-14-1376,0 1-607,0-15-1185,14 0-512,28 0 480</inkml:trace>
  <inkml:trace contextRef="#ctx0" brushRef="#br1" timeOffset="-26362">24675 19548 2176,'0'0'864,"0"0"-448,0 0-224,0 0 288,0 0-128,0 14 32,0-14-32,0 14 96,0-14-32,0 0 64,14 0-128,0 0 32,-14 0-96,15 0 64,-2-14-192,1 14-32,14-14 64,-14 0-96,15 14-64,-16-29 0,2 16-32,-2-16 0,2 15 64,-2 0 32,2 0 96,-15 0-160,0 0-32,0 0 64,0 0 32,-15 0 32,2 0 0,-2 14 128,2 0 160,-15 0-96,-1 14 64,1-14-160,14 28-64,-13-14 64,-2 14 64,15 0 64,-14-14 32,0 28-128,14-13-96,0-1 0,0 0-32,14 0-160,-14 0 32,14 0-64,0-14-64,0 14 224,14-13 96,-14-2-192,14 2 32,0-15-32,0 14 64,14-14-736,-14-14-256,14 14-960,-14 0-416,1 0-320</inkml:trace>
  <inkml:trace contextRef="#ctx0" brushRef="#br1" timeOffset="-26110">25097 19421 4992,'-14'14'1824,"14"0"-960,-15 0-672,15 0 480,-14 0-288,14 0 32,-14 15-192,0-16-64,0 15-64,14-13-96,0-2 32,-14-13-608,14 15-256,0-15-1056,14 0-1088,-14 0 928</inkml:trace>
  <inkml:trace contextRef="#ctx0" brushRef="#br1" timeOffset="-25231">25293 19380 3712,'-14'0'1408,"14"0"-768,0 0-416,0 0 416,0 14-128,0 0 96,0 0 96,-14 14 96,14-14-416,-14 0 0,0 14-32,0 1-64,0-16 0,14 15-160,-14-13-32,14-2-96,0-13-32,0 0 32,0 0 0,0 0 64,14 0 32,0 0-128,-14-13 32,28-2 0,-14 2 0,0-15 0,14 13 0,0-13-96,0 0 64,0 28 32,-13-14 0,-2 0 0,2 14 64,-15 0-32,13 14 128,-13 0 32,0 0 192,-13 14 96,13-14-64,-15 1 0,15 13-160,-13-15-96,13 2-160,-15 13 0,15-14 0,15-14 64,-15 14-256,13-14-96,15 0-1952,-13 0-864,13 0 128</inkml:trace>
  <inkml:trace contextRef="#ctx0" brushRef="#br1" timeOffset="-25934">25223 19099 3968,'0'-14'1472,"0"14"-768,-15 14-672,15-14 352,0 0-192,0 0-32,0 14-1408,0 0-672,0 0 384,0 1 224</inkml:trace>
  <inkml:trace contextRef="#ctx0" brushRef="#br1" timeOffset="-19331">27818 19548 3840,'0'0'1472,"0"0"-768,14 15-608,0-15 320,-14 0-64,14 0 32,0-15-192,0 15-64,0-13-64,1 13-128,-2-29 32,2 15 96,-2-14 32,-13 14-128,15 0 32,-15-14 0,0 0 0,-15 14 0,2 0 0,-2 14 352,2 0 160,-16 14-192,1 0-96,0 14 0,0 0 0,0 0-96,14 0-32,0 0-32,0 0-64,0 0-64,14-13-32,14-2 64,-14 2 64,14-15-64,14 0-64,0 0-512,14 0-224,-14-15 64,0 2 96,0-2 416,-13 15 128,-2-13 192,2 13 32,-15 0 96,0 0 96,0 0 416,-15 13 192,2 2-96,-2 13-96,2 0-128,-16 0 32,15 14 32,-14 0 0,14 14-224,0-14-96,0 0-160,0 14-128,14-13 0,-28 13-32,28 0 128,-28 14 160,14-14 128,-14 14 128,14-14 64,-14 0 96,0-14-257,-1 0-31,1 1-32,0-30 0,14 16-64,-14-29 32,0 14-192,14-28-32,-14 14 0,28-29 64,-14 1-160,14-13-96,0 12 32,0 1 0,28-42 32,-14 14 64,14 0-672,14 0-288,-14 0-831,14 0-353,-13 0-1216,27 13-1536,-28 1 1600</inkml:trace>
  <inkml:trace contextRef="#ctx0" brushRef="#br1" timeOffset="-20351">27595 19394 7776,'0'14'1344,"-14"14"-704,14-14 0,-15 0 0,15 14-160,-13 0 64,-2-14-256,2 14-96,-2-14-32,15 0-32,0 0-160,-14 0-32,14-14-1664,14 15-704,1-15-576</inkml:trace>
  <inkml:trace contextRef="#ctx0" brushRef="#br1" timeOffset="-20498">27594 19380 3328,'0'0'1216,"0"0"-640,0 0-256,0 0 384</inkml:trace>
  <inkml:trace contextRef="#ctx0" brushRef="#br1" timeOffset="-20113">27763 19155 3712,'0'0'1472,"0"0"-768,-15 0-480,15 0 416,0 0-480,0 0-64,0 0 0,0 14 0,0 0-736,0-14-384,0 14-736,15 0-352</inkml:trace>
  <inkml:trace contextRef="#ctx0" brushRef="#br1" timeOffset="-18931">28085 19590 4864,'-14'0'1824,"28"0"-960,-14 0-736,0 0 480,14 0-352,-14 0-64,14-14-192,14 14-32,-14-14 32,15 0 64,-16 0 96,15 0-64,-13-14-64,-2 0 0,2 0-32,-1 14 192,-14-14 128,14 14 192,-28 0 128,14 0 224,-14 14 192,-1 14-32,2 0 32,-2 0-224,-13 14-128,15 0-193,-2 14 1,1-14-96,14 0 64,0-14-256,0 0-64,0 14-96,14-14-64,1-14-416,13 15-192,-15-15-1535,15 0-673,15 0-1440</inkml:trace>
  <inkml:trace contextRef="#ctx0" brushRef="#br1" timeOffset="-18208">28899 19001 3584,'0'-14'1408,"0"14"-768,0 14-320,0-14 864,0 14-640,-14 0 672,14 0-736,-14 15 704,14-1-704,-14 13 544,14 2-576,-14 12 32,0 2-288,0 13-32,14-14-96,-14-14 32,14 14-64,0-14 64,0-14-64,0 0 64,0-13-64,0-2-32,14 2 32,-14-15-32,28-15 0,-14 2 0,0-2 0,14-27 64,0 0-32,0-28-32,15 14 32,-15-14-32,14 28 0,0-15-96,0 2 64,0 12 32,-14 15 0,0-13-928,0-2 512,0 15-1792,1 0 1216,-16 14-2432,2 0 1920</inkml:trace>
  <inkml:trace contextRef="#ctx0" brushRef="#br1" timeOffset="-17496">29166 19548 3328,'14'0'1216,"-14"0"-640,14 0-608,-14-14 352,14 14-192,0 0 224,1-14-224,-2-1 320,15 2-256,-13-15 160,-2 13-192,2 1 128,-1-14-160,-14 0 224,14 14-224,-28-14 608,14 14-448,-14 0 384,-1 0-160,2 14 0,-15 14-224,13 0-96,-13 0-96,0 0-160,0 14 32,14 0 32,0 0 0,14 1 64,-14-1 96,14 0-128,14 0-32,0-14 64,0 14 96,14-14-128,0-14-96,0 0 96,0 0 32,0-14-160,1 0 0,13 0-32,-14 0-32,0 0 32,-14 0 96,0 14 0,0-15 96,-14 15 32,0 15 32,0-15 192,0 14 192,0 0-64,-14 0 64,14-14 0,0 0-32,0 0-224,0 0-96,0 0-32,0-14 0,14 14-64,0-14-64,0-15 32,0 1 32,0 15-320,0-16-64,0 15-896,0-14-416,1 0-992,13 14-1408,0 0 1184</inkml:trace>
  <inkml:trace contextRef="#ctx0" brushRef="#br1" timeOffset="-16232">29615 19295 4736,'-14'-14'1760,"14"14"-960,0 0-320,0 0 576,0 0-96,0 0 0,0 0-128,0 0-32,0 0-448,0 0 64,14 0 32,0 0-160,14 0-96,14-14-96,-14 14-96,14 0 32,-13 0 32,12 0-32,-13 0-32,15 14 32,-15-14-32,0 0 0,-14 14 0,14-14 0,-14 14 64,0-14-96,0 14 0,0-14 96,0 0 32,0 0-192,0 0 0,-14 0-128,14-14 64,-14 14 96,14-14 32,-14 14-64,0-14 64,0 14 32,0-14 64,0 14-32,-14 0-32,0 0 32,14 0-32,-28 0 64,14 0 32,0 14 160,-14 0 160,14 0-32,-14 14 32,14-14-96,-14 14 32,0 0-64,14 0 63,0 0-255,14 0-64,0 0-32,0 0 0,14-13 0,0-2 64,0 2 32,14-15 32,0 0-416,-14 0-223,14 0-417,0-15-160,0-13 0,0 15 96,-14-16 416,14 1 192,-13 0 256,-1 0 64,0 14 64,0-14 64,0 14-32,-14 14 64,14 0 352,-14 0 192,-14 0 32,14 14-32,-14 14-64,14-14-32,-14 14-224,14-14-64,-14 14-128,14 0-32,0-13-96,0-2-32,0 2-544,0-2-256,0-13-1056,14 0-448,-14 0-1056</inkml:trace>
  <inkml:trace contextRef="#ctx0" brushRef="#br1" timeOffset="-16978">30022 18790 5120,'-15'14'2016,"15"0"-1088,-13 14-672,13-14 512,-15 28 160,1-14 160,14 0-96,-28 15 32,0-2-576,0 16-32,0-1 0,-14 28-224,0-28-32,14 14-32,0-14 0,0-13-160,14-2 32,14 2 0,-14-29 64,14 0-800,14 0-384,-14 0-928,14-14-288,-14-14-704,14 14-224,0-14 1760</inkml:trace>
  <inkml:trace contextRef="#ctx0" brushRef="#br1" timeOffset="-15317">30709 18748 4480,'-14'0'1760,"14"0"-960,0 0-576,0 0 480,-14 14 64,14 0 96,-14 0 32,0 14 64,0 0-512,-14 14 224,0 1 192,0 13-192,-14-14-64,14 28-352,-15-14-96,15 14-96,0-14-64,0 0 32,14 0 32,-14-13-32,28-2-32,0-13 32,0 1 32,14-1-96,0-28-64,14 14-224,-14-14-64,14-14-352,-14 14-160,15-28 32,-1 14 64,0-14 288,0 0 160,0 0 128,-14-1 160,0 15 96,0-14 64,0 14 96,-14 14 96,0 0 64,0 0 32,0 0 64,0 14 64,-14 0-32,0 0 128,0 14-160,0-13 64,14 13-224,-14 13-32,0-26-192,14 13-64,0-14 64,14 0 32,-14 0-32,14 0 32,14-14-64,-14 0-32,14-14-672,-14 0-288,14 14-576,0-14-256,-13 0-416,-2 0-1280,2 0 736</inkml:trace>
  <inkml:trace contextRef="#ctx0" brushRef="#br1" timeOffset="-14778">30849 19338 4992,'0'0'1824,"0"0"-960,0 0-512,0 0 576,0 14-192,-14-14 32,14 14 64,0 0 32,-14 0-448,14 14 32,-14-14 0,0 14-32,14 0 0,0 0-160,-14-13 0,14 13-224,0-15-32,0 2 0,0-15 64,0 13-32,14-13-32,-14 0 32,14-13-32,0 13-352,14-15-160,0 2-96,-14-15-32,15-1 192,-1 1 128,-15 14 192,15 0 64,-13 0 64,-1 14 64,-14 0 32,14 0 96,-14 14 256,0 0 160,0-14-160,0 28-96,-14-14-64,14 0 32,0 14-96,-14-13 32,-1 13-224,15 0 32,0-14 32,0 0-128,0 0 32,15 0-576,-1-14-160,-14 0-992,28 0-320,-14 0-1344</inkml:trace>
  <inkml:trace contextRef="#ctx0" brushRef="#br1" timeOffset="-13508">30372 19001 7296,'-14'0'2720,"14"0"-1472,-14 0-960,14 0 704,0 0-608,14 14-192,-14-14-128,14 0-64,-14 15 0,14-15-224,-14 0-96,14 14-2368,-14-14-1920,0 0 1536</inkml:trace>
  <inkml:trace contextRef="#ctx0" brushRef="#br1" timeOffset="-13927">31313 19563 3328,'0'0'1216,"0"0"-640,14 13-672,-14-13 1376,14 0-608,-14-13-256,14 13-224,0 0-128,-14-15-128,15 2 32,-15 13 96,13-29 32,-13 15 32,15-14 0,-15 0 0,0 14 64,0-14-32,0 14 64,0 0 288,-15 0 224,2 14 96,-16 14 64,15 0 64,-14 14 32,-14 0-384,28 0-192,-14 14-192,14-13-64,0-1-192,14-15 32,0 15 0,14-13 0,0-1-352,14-14-160,-14-14-544,14 14-128,0-15 128,-14 2 96,14-2 384,-13 2 192,-2-2 256,2-13 64,-15 14 128,0 14 96,0 0 416,0 14 256,-15-14 64,2 28 32,-2-13-320,-13 13-128,14 0-128,0 14-64,-14 14 32,0 0 32,0 0-160,0 0-64,14 14-128,0-14-32,0-13 32,0-1 0,0 0 64,-14 14 32,14 0-32,-14-14 32,0 0-64,0 0-32,0-14 96,0 0 0,13 0 384,-13-28 159,0 15 161,0-30 64,14 2-192,0-2-64,0-13-224,14 0 0,-14-14-224,28 0-96,0-14-32,0 14-32,14 0-96,0 0 64,14 14-32,-14-15-64,0 15-544,1 0-288,13 0-544,-14 0-287,0 0-1217,-14 0-480,0 14 160</inkml:trace>
  <inkml:trace contextRef="#ctx0" brushRef="#br0" timeOffset="1047">24058 20348 2176,'0'-14'864,"0"14"-448,0 0-224,0 0 288,0 0-64,0 0 0,0 0 32,0 0 128,0 14-128,0-14 64,-14 14 0,14-14 64,-14 14-32,0 14-32,0-14-256,0 0-32,14 14 0,-14 1 32,0-2 0,0-13-128,0 14-96,14 1 0,0-1-32,0-15 0,14 2 0,-14-1 0,14 0 0,14-14-96,-14 0 64,0-14 96,14 0 32,-14-1-32,14-13 32,0 15-64,0-16-32,0 1 32,0 0-32,0 0 0,1 0 0,-16 14 0,2 0 0,-2 0 0,1 0 64,0 0-96,-14 0-64,0 14 64,0 0 0,0-14-64,0 14 64,-14 14-32,14-14 0,-14 14 480,1 0 192,-2 0-160,2 14-32,-2 0-32,1 1 0,0-2-128,0-13-96,14 14-64,0-14-96,0 1 32,0-2-32,14-13 64,0 0 32,15 0-544,-16-13-160,15 13-768,0-15-320,-14 1-512,14 14-1088,-13-14 960</inkml:trace>
  <inkml:trace contextRef="#ctx0" brushRef="#br0" timeOffset="1568">24549 20348 3712,'0'0'1472,"0"0"-768,0 14-256,0-14 544,0 0-128,-14 14 32,14 0-192,0 0-64,-14 14-352,0-14 192,0 14 64,14 0-160,-14 0 32,0-14-128,14 14 0,-14-13-160,14-2-96,0-13 64,0 15 0,14-15-32,0 0-64,0-15 32,0 2 32,0-2-96,14-13 0,-14 0 32,14 0 0,-14 0 0,1 14 64,-2 0-192,2 0 32,-2 0 96,2 14 64,-15 0 64,13 0 0,-13 14-160,0 0-32,0 0 224,0 0 192,0 0-32,-13 14 0,13-14-64,0 14 0,0-14-224,0 0 0,0 1-32,0 13 64,0-28-256,0 0-32,13 0-1792,2 0-736,13 0-768</inkml:trace>
  <inkml:trace contextRef="#ctx0" brushRef="#br0" timeOffset="2585">25069 20250 4480,'0'0'1760,"0"0"-960,0 14-672,0-14 480,0 0-224,14 0 32,0 0-192,0 0-64,0 0-64,0-14 0,14 0 0,0 0-32,0-14 32,0-1-64,0 1 64,1-13-64,12 12-32,-12 1 32,-1-13-32,-14 12 0,0-13 0,0 14 64,-14 0 32,-14 14-128,14-14 32,-14 14-64,-14 14 0,14 0 352,-15 14 160,1 0 0,0 0 0,0 14-64,0 0 0,0 14-128,0 1 0,0-2 128,14 16 64,-14-16-32,0 16 0,0-15-160,0 28-96,14-28 0,-14 14-32,-1-14 0,15 0 0,0 0-64,-14-14-64,14 1 32,0-1 32,14-15-32,-14-13 64,14 0 0,0 0 32,0 0-160,14-13-32,0-2 32,0 2 0,0-16 32,14 15 0,15-14-96,-15 0 64,0 0 32,0 14 0,0 0 0,-14 14 0,14 0 0,-28 0 64,28 0-96,-28 0 0,14 14 32,-14 0 0,0-14 0,0 14 0,-14 0 0,14 0 0,-14 0 0,0-14 64,0 14-96,14 0-64,-14 0 64,14-14 0,-14 14 32,14 1 0,0-15 0,0 13 0,0 2 0,14-15 0,-14 13 0,14 2 0,0-15 0,14 0 0,-14 0 64,0 0 32,0 0-672,0 0-256,14-15-1280,-14 2-480,0-2-640</inkml:trace>
  <inkml:trace contextRef="#ctx0" brushRef="#br0" timeOffset="2949">25784 19786 4736,'0'14'1824,"-14"-14"-960,0 28-448,14-14 608,-14 14-32,0 0 128,-1 14 96,-13 15 32,0-29-672,15 13 32,-16 2 32,1-1-160,-14 0 64,14 14-129,0 0 1,0-14-224,14 0-128,0 0-32,0-14-32,14 14 0,0-14 0,0-13-991,14-2-449,0 2-1120,0-15-384,0 0-416</inkml:trace>
  <inkml:trace contextRef="#ctx0" brushRef="#br0" timeOffset="3546">25686 20517 4224,'0'13'1664,"0"-13"-896,14 15-704,-14-15 448,14 0-128,-14 0 32,0 0-160,14 0-96,-14 0-64,0 0-160,15-15 32,-2 15 96,-13-13 32,15-2 32,-15 2 0,13-2-64,-13-13 32,0 14-128,0 0-64,0 0 64,0 0 64,0 0 640,-13 14 256,-2-14-32,-13 28-64,14-14-32,-14 14 32,0 14-320,14 0-64,-14-14-192,28 15 0,-14-16-160,0 2 0,14 13-32,0-15 32,0 2-64,14-15 64,0 14-64,14-14 64,-14 0-64,0-14 64,14-1-128,-14 2-64,0-2 64,14 2 0,-13-2 32,-15 2 0,13 13-96,-13 0 64,0 0 32,0 0 64,0 13-32,0 2 64,0-2 128,0 2 127,0-2-191,0 2-96,0-1-32,15 0 32,-2-14-959,-13 0-417,15 0-1024,-1 0-384,0 0-608</inkml:trace>
  <inkml:trace contextRef="#ctx0" brushRef="#br0" timeOffset="4092">26190 20376 3328,'0'0'1216,"0"0"-640,14 0-608,0 0 288,-14 0-224,15 0-32,-15-14 192,13 14 192,-13 0 96,15 0 96,-15-14-128,0 14 64,0 0 64,0 0 32,-15 0-320,2 0 256,-2 0 160,1 0 0,0 0 32,-14 0-32,0 14 32,14-14-288,-14 0-96,14 14-192,0 0-64,0-14-96,0 14-32,14-14 96,0 14-32,0 0-32,14-14 32,0 14 32,0 0-96,0 0 0,0 1 32,-14-2 0,14 2 0,0-2 0,-14 2 64,0-2-32,0 2-32,0-1 32,0 0-32,-14 0 0,0-14 0,0 14 64,0-14 96,-14 0-128,14 0-32,0 0-64,-14 0 0,14 0 64,0-14 0,0 0-800,0 14-320,14-14-1120,0 0-512,14-1-160</inkml:trace>
  <inkml:trace contextRef="#ctx0" brushRef="#br0" timeOffset="4932">26500 20390 3456,'0'0'1408,"0"0"-768,0-14-480,0 14 352,0 0-96,0 0 0,0 0-32,0 0 64,0-14-224,0 14 64,0 0 128,0 0-32,-15-14 96,15 14 96,-14 0 32,0 0-128,0 14-32,-14-14-128,14 0-32,-14 14-32,14-14 0,-14 14-64,14 0 32,0 0-64,14-14 0,0 14-192,0 0-32,14 0 32,0-14 0,0 14 32,0 0 64,0 0-32,14 0-32,-14-14-64,0 28 32,-14-14 32,0 0 0,0 1 64,-14-2 32,14-13-32,-14 15-64,0-2-64,-14-13 32,14 15 32,-14-15 64,0 0-96,0 0 0,14 0 32,-14 0 0,0 0 0,14 0 64,0-15-192,14 15-32,0 0-928,0-13-416,14 13-480,0-15-1568,14 2 608</inkml:trace>
  <inkml:trace contextRef="#ctx0" brushRef="#br0" timeOffset="5185">26697 20348 5632,'-15'14'2112,"1"14"-1152,0 0-704,14-14 512,0 0-192,-14 14 64,0 0-64,-14-14 0,14 14-288,0 0-32,14 0-32,-14-14-192,0 0 0,14 0-256,0 1 0,0-30-2368,14 1-224,0 0-704,-14 0 1408</inkml:trace>
  <inkml:trace contextRef="#ctx0" brushRef="#br0" timeOffset="5385">26781 20236 4736,'-15'0'1824,"15"0"-960,0 14-864,0-14 416,0 14-224,0-14-32,0 14-160,0-14-64,0 15-1312,15-15-608,-15 14 160,0-14 128</inkml:trace>
  <inkml:trace contextRef="#ctx0" brushRef="#br0" timeOffset="5948">26864 20488 3456,'0'14'1312,"0"-14"-704,0 14-448,0-14 352,0 0-288,0 0-64,14 0-96,-14 0 32,14 0-64,-14-14-32,14 0 32,1 0-32,-2 0 0,-13 0-96,15 0 64,-1 0 32,-14 0 64,0 0-96,0 0 0,0 0 672,-14 0 320,-1 14-96,-13 0-32,0 14-128,14 0 32,-14 14-64,14-14-32,0 0-256,0 14-160,14-14-64,0 14-32,0-14-160,14 0 32,-14 0 64,28 0 32,-14 0-32,14-14-64,0 0-256,0-14-160,-13 14 128,13 0 160,-14 0 96,14 0 32,-28 0 64,14 0 32,0 14 160,-14-14 160,0 15-96,0-2 64,0-13-160,0 0 32,0 15-160,0-15-64,0 0 0,14-15 32,0 15-96,-14 0 0,14-13-320,0-2-96,-14 15-832,28-28-384,-28 14-160,29 0-32,-15-14-608</inkml:trace>
  <inkml:trace contextRef="#ctx0" brushRef="#br0" timeOffset="6464">27594 19745 6400,'-14'14'2368,"14"-14"-1280,-14 14-352,0 0 832,0 0-320,14 28 0,-28-14-288,0 14-129,0 14-447,-1 1 32,15-15 96,-14-14-192,1 28-96,12-28-128,-13 28-96,0 0 32,0 0-32,14-13 0,0-2 64,0-13-32,0 1 64,0-1-64,14-14 64,-14 0-128,14-14 0,-14 14-32,14-28 0,0 14 0,0-28-64,-14 14 160,14-14 32,0 13-96,0 2-32,0-2 32,0 2 64,0-2 416,0 2 192,0-2-64,14 15 64,-14-14-224,0 14 0,14 0-256,0 0-32,0-14-64,0 14 32,14 0-128,-14 0 0,28 0 96,-14-14 32,-14 14-1248,14 0-544,-14 0-1631,14 14-641,-14-14-352</inkml:trace>
  <inkml:trace contextRef="#ctx0" brushRef="#br0" timeOffset="6663">27485 20671 6144,'-31'32'2368,"31"-32"-1280,0 0-928,0 0 608,0 31-544,31-31-128,-31 0-1632,0 0-704,32 0-288,-32 0-96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36" units="cm"/>
          <inkml:channel name="Y" type="integer" max="1824" units="cm"/>
          <inkml:channel name="T" type="integer" max="2.14748E9" units="dev"/>
        </inkml:traceFormat>
        <inkml:channelProperties>
          <inkml:channelProperty channel="X" name="resolution" value="105.23077" units="1/cm"/>
          <inkml:channelProperty channel="Y" name="resolution" value="105.43353" units="1/cm"/>
          <inkml:channelProperty channel="T" name="resolution" value="1" units="1/dev"/>
        </inkml:channelProperties>
      </inkml:inkSource>
      <inkml:timestamp xml:id="ts0" timeString="2021-11-22T11:59:07.02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11812 14288 0,'-10'0'500,"-53"0"-484,42 0-16,-10 0 16,-84 0-1,42 0 1,-105 20 15,-166-61 16,30-22 16,-9-10-17,208 62-30,42 11 0,-11 0-1,63 0-15,-83 0 32,31 0-17,10 0 1,-10 0-1,21 0 1,-53 0 0,32 0-1,-21 0 1,21 0 0,-42 0-1,42 0 1,0 0-1,21 0 1,-22 0 0,22 0-1,-10-20 1,-53 20 0,21-11-1,-11-10 1,-62 21-1,42 0 1,10 11 0,21-11-1,-52 0 17,31-21-32,31 21 31,-41 0-16,62 0 1,-20 0 0,-32 10 31,0 22-32,-10-1 16,10 0-15,63-20 0,-11-1-1,-21 21 17,1-10-32,-11-10 15,-63-11 16,42 0-15,63 0 0,0 0-1,0 0 1,31 0 0,0 0-1,0 0 1,-10 0-1,10 0 1,10 0 0,-10 94 234,21-84-250,-21-10 15,11 11-15,-178 20 63,-198-62-32,135 20 0,32 11 1,145-31-17,-9 20 1,31-9-1,-11-1 1,-10 21 0,21 0-1,-11 0 1,42 0-16,-62-21 31,-43 0 0,43 0 1,10 0-17,-11 21 17,1-31-17,-22 20 16,53 11-31,10 0 16,-10 0 0,31 0-1,-52-21 17,0 11-1,41 10-16,-20 0 1,31 0 0,-31 0 15,10 0-15,-31 0 15,21 0 0,42 0-31,-32 0 31,21 21-15,-10-21-16,-22 10 31,32-10-15,-10 0-1,-11 11 1,11-1 0,0-10-1,-1 0 1,1 0 0,-21 21-1,31-21 1,-52 11 15,31-11-15,11 0-16,-1 10 31,-20 0-31,31-10 31,0 11-15,-10 10-1,10-21 1,-10 0 0,-1 21-1,12-21 1,-22 10 0,10 1-1,-9 20 1,20-21-1,0 11 1,-10 0 15,-1 0-15,11 0-16,0-11 31,-10 1-15,10-1-1,0 1 1,11 9 0,-21-9-1,20-1 1,11 1 15,0-1-31,21-10 31,21 21 1,10 21-17,-31-21 17,10 10-17,-20-20 1,-1-1-1,1 11 1,-11 0 0,10 10-1,-10-20 1,0-1 0,0 11-1,10 0 1,22 31-1,-22-10 1,-10-11 0,11 11-1,-1-11 1,11-10 15,10-10-15,-10 9-1,-10 1 1,10 0 0,-1-10-1,1-1 1,0-10 0,11 0-1,-1 0 1,42 11-1,-21-11 1,32 0 0,-32 0-1,21 0 17,-42 0-17,32 0 1,-11 0-1,-20 0 1,20 0 0,0-11-1,11 1 1,-1 10 0,-9 0-1,41-21 1,-42 10-1,21 1 1,-42-11 0,22 21-1,-22 0-15,-10 0 16,62-10 15,-30 10-15,41-11-1,52-10 1,-73 21 0,0 0-1,-10 0 1,-22 0 0,22 0-1,-32 0 1,74 0-1,-43 0 1,12 0 0,9 0-1,-41 0 1,0 0 15,-1 0-15,-9 0-1,-1 0 1,-10 0 0,10 0-1,11 0 1,10 21 0,1-21-1,-1 11 1,31-11-1,-41 10 1,21-10 0,-42 0-1,31 0 17,-31 0-17,0 0 1,0 0-1,20 0 1,1 0 0,-11 0-1,22 0 1,-12 0 0,22 0-1,-32 0 1,22 0-1,-1 0 1,-10 0 0,-11 0-1,11 0 17,-21 0-17,10 0 1,0 0-1,11 0 1,-11 0 0,1 0-1,41 0 1,-42 0 0,32 0-1,-21 0 1,20 0-1,-41 0 1,21 0 0,21 0-1,-32 0 17,42 0-17,-42 0 1,22 0-1,-22 0 1,11 0 0,10 0-1,-21 0 1,53 0 0,-42 0-1,-11 0 1,21 0-1,32 0 17,-53 0-32,21 0 15,63 0 17,-42 0-17,0 0 1,42 21-1,-42-11 1,11 1 0,-11-11-1,11 21 1,-32-11 0,0-10-1,32 0 1,-43 0-1,22 0 1,-11 0 0,-10 0-1,31 0 17,11 0-17,-32 0 1,21 0-1,11 0 1,-53 0 0,11 0-1,10 0 1,-31 0 0,10 0-1,-20 0 1,30 0-1,-20 0 376,11 0-391,-1 0 16,-10 0-16,167 0 31,73 0 16,-125 0 0,-74 31-16,-30-31 0,-22 0-31,1 0 16,-1 0-1,32 0 1,-32 0 0,11 11-1,21-1 1,-11-10 0,1 0-1,-1 0 1,0 0-1,-10 11 1,10-11 0,-10 10 15,0-10-15,0 0-1,10 0 1,-20 11-1,10-11 1,-11 21 0,32-21-1,-21 0 1,0 0 0,-11 0-16,22 10 15,-12-10 1,1 0-1,11 0 1,-1 0 0,-10 0 15,21 0-15,-11 0-1,0 0 1,1 0-1,-1 0 1,11 0 0,-11 0-1,-10 0 1,31 0 0,-31 0-1,31 0 1,-31 0-1,31 0 1,-31 0 0,21 0 15,-11 0-15,-10 0-1,31 0 1,-10 0-1,-10 0 1,9 0 0,12 0-1,9 0 1,-30 0 0,-1 0-1,11 0 1,-11 0-1,0 0 1,11 0 15,-11 0-15,11 0 0,-21-21-1,42 21 1,-42 0-1,20 0 1,-20 0 0,-10 0-1,20 0 1,11 0 0,-11-10-1,11 10 1,10-11-1,-31 1 1,31-1 15,-41 1-15,41-11 0,-42 11-1,11-1 1,32-10-1,-33 11 1,22-22 0,-21 12-1,21-12 1,-11-10 0,1 32-1,-12-32 1,1 21-1,0-10 1,0 0 15,0-11-15,-21 11 0,0 10-1,0-21 1,0 21-1,0 11 1,0-22 0,0 22-1,-10-11 1,-1 0 0,1 0-1,-11-10 16,10 20 16,1 1-31,10-11 0,-11 11-1,1-11-15,0 10 16,-1 1-1,-20-22 1,10 22 0,-10-21-1,10 20 1,0 1 0,0 10-1,10-11 1,-9 1-1,-1 10 1,0 0 15,0-10-15,10-11 0,-20 21-1,21 0 1,-1 0-1,1 0 1,-1 0 0,1 0-1,-1 0 1,-9 0 0,-1 0-1,10 0 1,1 0-1,-11 0 17,-10 0-17,20 0 1,-20 0 0,20 10-1,-20-10 1,21 11-1,-11-11 1,0 0 0,10 0-1,-10 0 1,11 0 0,0 10 30</inkml:trace>
  <inkml:trace contextRef="#ctx0" brushRef="#br0" timeOffset="7162.85">12011 14862 0,'0'31'281,"0"-10"-265,0-10-16,0 20 0,0-21 15,10 1-15,21 114 47,-20-73 0,10 1-16,20 51 1,-30-83-17,10 31 1,-21-31 0,0-11-1,0 1 1,10 10-1,11 10 1,-10-10 0,-1 0-1,0 0 17,1 0-17,-11-11-15,0 11 16,10-21 46,1 0 48,-11 10-110,0 11 47</inkml:trace>
  <inkml:trace contextRef="#ctx0" brushRef="#br0" timeOffset="9063.74">12376 15948 0,'0'11'297,"0"9"-281,0-9-16,0-1 15,0 22 16,0-11 16,31 93-15,-31 1-1,0-83-16,0-1 1,0-10 0,0-11-16,0 1 15,0 20 1,0-20 0,0-32 218,0 0-218,0-11-16,0 22 15,0 0-15,0-11 16</inkml:trace>
  <inkml:trace contextRef="#ctx0" brushRef="#br0" timeOffset="10925.07">12136 15959 0,'21'0'297,"0"0"-282,10 0-15,-21 0 16,64 0 15,-22 0 16,21-11-16,10 11 0,-51 0-15,-11 0 0,10 0-1,0 0 1,-20 0 0,-1 0 62,1 0-63,-1 0-15,1 0 16,-1 0 15,11 0 0</inkml:trace>
  <inkml:trace contextRef="#ctx0" brushRef="#br0" timeOffset="12617.91">12355 16178 0,'11'0'281,"20"0"-265,-10 0-16,10 0 15,-20 0-15,114 0 47,-83 0-16</inkml:trace>
  <inkml:trace contextRef="#ctx0" brushRef="#br0" timeOffset="15213.42">12679 16449 0,'0'11'281,"0"10"-265,0-11 0,0 11 15,-10-21-31,10 11 16,-11-1-1,11 0 1,-21 22-1,-10 10 32,20-1 0,-20 1-16,10-11-31,11-10 16,10-10 0,-11-1-1,11 22 1,0-12 0,0-9-1,-10 10 1,-1-11-1,11-20 204,0-11-203,0 10-1,0-9-15,0 9 16,0 1 0,0-1 15,0 1-15,0-1-16,11 1 15,-1-11 16,1 11-15,10-1-16,-11 1 31,1-1-31,-1 1 16,11-22 0,21 12-1,-21 9 1,20-20-1,-30 20 1,10-20 0,-11 21-1,1-11 1,-1 21-16</inkml:trace>
  <inkml:trace contextRef="#ctx0" brushRef="#br0" timeOffset="38333.49">11823 13630 0,'-11'0'110,"1"0"-95,-1-11 1,-10 1 15,-156-105 32,114 94-17,53 10-46,-210-30 47,-93-22 16,209 63-48,10 0 17,83 0 77,1 0-109,-1 21 16,-10-11-1,11 11-15,-32 42 16,-21 10 0,53-63-1,0 22-15,-22 10 31,22-11-15,-11 21 15,11-41-15,-1 9 15,11 22-15,0-21-1,0-10-15,0 9 16,0-9 15,0 10-31,0 21 32,31 10-1,-31-31-16,32 20-15,-22-9 16,21-1 0,-10 0-1,52 53 1,-20-11 15,62-21 0,-21 0-15,0-31 15,-63 0-31,11-21 16,-32 0 0,11 0-16,21 0 15,219-10 16,63-42 1,-168 41-1,-135 1-15,-10 10 46,-11-21-46,0 10-1,21 1-15,-11 0 0,-10-11 16,10 10 0,1-31-1,20 1 1,-20 9-1,-1-9 1,-10-1 0,0 10-1,11-20 1,-1-21 15,-10 0 0,0 21 1,0 41-1,0 1 0,-10 10 0,-1 0-15,1-11 0,-22 11-1,22-20 1,-11 9 0,0 1-1,-21-1 16,11-10 1,10 0-1,0 1-31,11 20 16,10-11 15,-11 11-16,1 0 173,10-21-172</inkml:trace>
  <inkml:trace contextRef="#ctx0" brushRef="#br0" timeOffset="39456.61">11906 13515 0,'11'0'47,"-1"0"0,0 0-32,1-11 1,62-313 31,-21 126 0,-62 198 187,-1 0-218</inkml:trace>
  <inkml:trace contextRef="#ctx0" brushRef="#br0" timeOffset="40532.9">12094 12303 0,'0'11'79,"0"-1"-64,0 0-15,0 11 16,0 21 31,0-21-16,0-11 0,0 11-15,0-10-1,0-1 1,0 1 0,0-1 140</inkml:trace>
  <inkml:trace contextRef="#ctx0" brushRef="#br0" timeOffset="41629.97">11885 12209 0,'11'0'15,"-1"0"32,1 0-16,9 0 1,-9 0-17,10 0 1,-11 0-1,11 0 1,0 0 0,10 0-1,-20 0-15,10 0 16,0 0 15,-11 0-15,11 0 15,-11 0-15,1 0-1,-1 0 1,1 0 15,-11-10-15,0-1 124</inkml:trace>
  <inkml:trace contextRef="#ctx0" brushRef="#br0" timeOffset="42845">12042 12449 0,'10'0'156,"11"0"-140,-10 0-1,-1 0 79,1 0-78,-1 0-1,0 0 1,1 0 15,10 0 1,-21-10-32,10 10 15,1 0-15,-1 0 16,1 0-1,-22 0 157,11-11-156</inkml:trace>
  <inkml:trace contextRef="#ctx0" brushRef="#br0" timeOffset="44911.01">12240 12522 0,'0'21'94,"0"-10"-79,0-1 1,0 1-1,0 51 32,0-41-31,11 0 0,-11-10-1,0 9-15,0 1 16,10 0-1,-10 21 1,11 21 15,-11-22-15,10-30 0,-10-1-1,0 1 32,0-1 16,-10-10 15,-1 0-47,1 0-15,-11 0-16,10 0 31,1 0-16,10-10 1,-10 10-16,10-21 16,-11 21-1,11-31 1,0 20 0,0 1-1,-10 10 1,10-11-1,0 1 1,0-1 31,0 1-31,0-1-1,0-20 1,10 10-1,1 11 1,-11-1 0,10 11-1,-10-10 1,10 10 62,11 0-47,-21-21-15,11 21-16,-11-10 31,10 10-15,1 0-1,-1 0 1,-10-21 0,11 21-1,-11-11 173,-11 11-141</inkml:trace>
  <inkml:trace contextRef="#ctx0" brushRef="#br0" timeOffset="46142.18">12345 12585 0,'10'0'188,"1"0"-173,-1 0 1,1 0-1,-1 0 1,42 0 15,0-10 1,-41-1-1,-11 1 250</inkml:trace>
  <inkml:trace contextRef="#ctx0" brushRef="#br0" timeOffset="48101.86">12543 12533 0,'11'0'125,"10"0"-94,-11 0 0,0 0-15,-10-11-16,11 1 15,-11 0 17,10 10-32,1-11 15,-1-10 1,11 11 0,-10 10-1,-11-21 1,0 10 78,0 1-63,0 0-16,0-1-15,10 11 16,-10-10 0,10 10-1,1-11 1,-1-10 0,-10 11-1,0-1 1,11 11-16,-11 11 219,0 10-204,0-11 1,0 1-1,0-1 1,0 1 0,0-1-1,0 0 1,0 11-16,0 0 16,0-10-1,0-1 1,0 21 15,0-10-31,0-10 16,0-1-1,0 1 1,0-1 31,0 1-16,0-1 16,0-20 109</inkml:trace>
  <inkml:trace contextRef="#ctx0" brushRef="#br0" timeOffset="57032.74">2778 14444 0,'0'-10'156,"-10"10"-140,-1 0 15,1 0-15,-22 0 30,1-11 1,-11 11-15,32 0-32,-1 0 31,1 0 0,-1 0-15,1 0 31,0 0-32,-11 0 1,10 0-1,1 0-15,-11 11 32,0-1-32,-10 11 15,20-11 17,1 1-17,-1-11 1,1 10-1,-1 11 1,1-21 0,-11 21-1,21 10 1,-10-10 0,10 0-1,0 21 1,0-21-1,0 10 17,0 1-17,21-12 1,-11-9 0,0 10-1,22 0 1,-1 0-1,-20-1 1,20 1 0,-31-10-1,10-1 1,22 1 0,-22-1-1,11 1 1,-11-1-1,22 11 17,-22-21-17,1 0 17,10 10-17,-11-10 16,0 0-15,-10 11-16,32-11 31,20 10 1,-21-10-1,-20 0-16,20 0 17,-20 0-17,-11-10 1,10-1-16,11-20 16,0 10 15,0-31 0,-11 21-15,-10 10-1,0-11 1,0 11 0,0 1-1,0-12 1,-10 11-1,-1 0 1,1 11 0,-1-53 15,11-10 0,0 63-15,0-32-16,-10 0 31,-11 21-15,11 11-1,-1 10 48,1 0-16,10-11-32,-11 11-15,1 0 16,-1 0 15,11-10 157</inkml:trace>
  <inkml:trace contextRef="#ctx0" brushRef="#br0" timeOffset="58556.65">2381 14726 0,'-10'0'156,"-84"0"-125,-32 0-31,-103 0 16,-1 0 15,125 11-15,74-11 15,0 0-16,20 10 1,-10-10 0,11 10-1,-1-10 1,-9 11 0,-33 10-1,-30 21 1,41-32-1,11 21 1,-22-10 31,12 0-31,-12 21 15,22-32-16</inkml:trace>
  <inkml:trace contextRef="#ctx0" brushRef="#br0" timeOffset="61536.73">585 14768 0,'0'10'140,"0"11"-124,10 11 15,11 30-15,-10-30 0,-1 30 30,-10 1-14,0-21-17,0 31 32,0-63-16,0-31 219,0 11-234,0-1 15,21 1-15,-21 0 0,21-1 15,-11 1 0,-10-11-15,21 10 31,-10-10 15,9 11 1,-9 0-48,10 10-15,0 0 31,-11 0-15,1 0 0,-1 0-1,0-11 1,11 11 15,-10 0-31,10 0 31,0 0 1,10 11 15,-21-1-32,1-10 1,-11 10-16,10-10 15,-10 11 1,11 20 15,-11-10 1,0 0-17,0-11 16,0 1-15,0 10 0,-11-11-1,1-10-15,-1 11 32,-10-1-17,11-10 1,0 0-1,10 11 1,-11-11-16,1 0 16,-1 0-1,1 0 1,-11 0 0,10 0 15,-9 0 0,9 0 32,1 0-32,-1 0 16,-10 0-32,11 0 1,-1 0 0,1 0 15,0 0-16,-1-11 1,1 11 31,10-10-31,-11 10-16,-10 0 15,11-11 1,-1-10-1,1 21 1,10-10 250</inkml:trace>
  <inkml:trace contextRef="#ctx0" brushRef="#br0" timeOffset="63909.62">1295 15186 0,'-11'0'125,"11"10"78,0 1-172,0-1 0,0 32 0,0 0-15,0-11 0,0-21-1,-10 11-15,10-10 0,0 10 16,0-1 0,0 1-1,0 32 16,-21-33 1,11 1-17,10-10 1,-11 20 31,11-20-32,-10-11 1,10 10 0,-21-10 15,10 0-15,-41 0 15,42 0-16,-1 0-15,-30 0 32,30 0-32,-20-10 31,20-1-15,-10 11-1,21-52 16,0 31-15,0-21 15,11 21-15,-1 21 0,1-21-1,-1 21 1,1-10-1,10 0 17,10-22-1,-31 22-15,21-1-1,-11 11 1,11 0 15,-10-10-15,9 10 15,-20-11-31,11 11 16,-1 0 15,-10-10-16,11 10 79,-1 0-78,-10-21-16,11 21 15,-1 0 1,-10-10 0,21 10-1,-11-21 17,-10 10 155,0 1-171</inkml:trace>
  <inkml:trace contextRef="#ctx0" brushRef="#br0" timeOffset="67021.53">2548 13671 0,'0'0'0,"-10"0"62,10 11 16,0-1-62,0 11 15,0-10-15,0-1-1,0 0 1,0 1 0,0-1-1,0 22 1,0-22 0,0 11-1,10-11 1,-10 11-1,21 11 1,-10-11 0,-1-1-1,-10-9-15,10-1 32,-10 22-17,11-22 1,-1-10-1,-10 11 1,11-1 0,-1 0-1,11 1 1,-10 10 0,-1-11-1,0 1 16,-10-1-31,11-10 16,-1 0 0,-10 11-1,11-11 1,10 0 15,-21 10-15,10-10-1,1 0 17,-1 0-17,0 0 32,1 0-16,-1 0-15,11 0 0,-10 0 15,-1 0 0,-10-10-15,0-1-1,0 1 1,0-1 0,0-10-1,0 11 1,0-1-16,0-9 16,0 9-1,0 1-15,0-22 16,0 22-1,0-11 17,0 0-32,0-10 15,0 10 17,0 10-17,-10 1 1,10 0-1,0-22 1,0 22 0,-21-1-1,10-10 1,1 11 0,-1-21-1,11 20 1,-10-20-1,0-11 17,-1 32-17,-10 10 1,11 0 0,10-11-1,-11 11 1,1 0-1,-1 0 17,1 0-1,0 0 0,-11 0 47,10 0-46,1 0-1,-1 0 47,1 0-16,-1 0 17</inkml:trace>
  <inkml:trace contextRef="#ctx0" brushRef="#br0" timeOffset="68109.92">2527 13619 0,'-10'0'172,"-1"0"-172,1 0 15,-606-219 17,-74-11-1,523 188-31,-10-20 47</inkml:trace>
  <inkml:trace contextRef="#ctx0" brushRef="#br0" timeOffset="69908.92">585 12878 0,'0'0'0,"-11"0"94,11-11-94,-10 11 15,-1 0 1,-20-21-1,-21 0 1,31 11 0,0-1-1,11 1 1,-11 10 15,10 0-15,1 0 31,-1 0-47,1 0 31,0 0-31,10 10 16,-11-10-1,-10 11 1,11-1-1,10 1 1,-11-1 0,11 22-1,-10-1 1,-1-21 0,11 32-1,0-21 1,0 0-1,0 10 17,0-20-17,21-11 1,-10 10 0,10-10-1,-11 11 1,1-11 15,-1 0-15,0 0-1,1 0 1,-1 0 15,-10-11-31,21 1 16,11-11-1,-22 10 17,0 1-32,11 10 15,-10-11 1,-1 1 0,-10 0 15,0-11-16,0-11 1,0 22 0</inkml:trace>
  <inkml:trace contextRef="#ctx0" brushRef="#br0" timeOffset="71348.89">585 12898 0,'-11'0'15,"1"0"48,10 21 15,0-10-47,0-1-15,0 1-1,0-1 1,0 1 0,0-1-1,10-10-15,-10 21 16,11-21 31,-11 10-47,21-10 15,-21 11 1,0-1 15,10-10-31,-10 11 63</inkml:trace>
  <inkml:trace contextRef="#ctx0" brushRef="#br0" timeOffset="73263.48">700 12992 0,'10'0'31,"-10"11"-15,0-1 15,11-10-31,-11 11 32,0 10-1,10 0 0,-10 10-15,0-21-16,0 1 15,10 10 1,-10 0 0,0 10-1,0-10 1,0-11-1,0 1 1,11 20 0,-11-10-1,0-11 1,21 11 0,-21-10 15,0 10-16,0-1 1,0-9 0,0-1-1,0 1 1,0-1 0,0 1 15,-11-11 31,1 0-30,-1 0-32,1 0 15,0 0 1,-1 0-1,1 0 1,-11-11 0,21 1-1,0-11 1,0 10-16,0-20 16,0 10-1,-11 11 1,11-1-1,0 1 1,0-1 15,21-9 1,-21 9-32,11 1 15,-11-1 16,10 11-15,1 0 31,-11-10 0,10 10-47,-10-11 62,10 11-62,-10-10 16,11 10 0,-11-21-1,0 11 1,21 10 15,-21-11-15,10 11-1,-10-10 1,11 10 15,-11-11 125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5.4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278 215 15200 0 0,'0'0'1751'0'0,"14"-3"763"0"0,46-14 592 0 0,-41 13-2673 0 0,0-1 1 0 0,20-9-1 0 0,-32 11-393 0 0,-1 0 0 0 0,0-1 0 0 0,0 1 0 0 0,0-1 0 0 0,0-1-1 0 0,-1 1 1 0 0,1-1 0 0 0,-1 0 0 0 0,8-9 0 0 0,-12 11-30 0 0,1 1-1 0 0,0 0 1 0 0,-1-1-1 0 0,0 1 1 0 0,1-1 0 0 0,-1 0-1 0 0,0 1 1 0 0,0-1 0 0 0,-1 0-1 0 0,1 0 1 0 0,0 0-1 0 0,-1 1 1 0 0,0-1 0 0 0,0 0-1 0 0,0 0 1 0 0,0 0 0 0 0,0 0-1 0 0,0 0 1 0 0,-1 1 0 0 0,1-1-1 0 0,-1 0 1 0 0,0 0-1 0 0,0 0 1 0 0,0 1 0 0 0,0-1-1 0 0,-2-2 1 0 0,1 2 15 0 0,0-1 0 0 0,0 1 0 0 0,-1 0-1 0 0,1 1 1 0 0,-1-1 0 0 0,1 0 0 0 0,-1 1 0 0 0,0 0 0 0 0,0-1 0 0 0,0 1-1 0 0,0 0 1 0 0,-1 0 0 0 0,-3-1 0 0 0,1 1 22 0 0,1 0 0 0 0,-1 1 0 0 0,0 0 1 0 0,1 0-1 0 0,-1 0 0 0 0,0 0 0 0 0,-10 1 0 0 0,0 2 96 0 0,-1 0 0 0 0,1 1 0 0 0,0 1 0 0 0,0 0 0 0 0,-17 8 0 0 0,10-3 54 0 0,1 1 0 0 0,0 1 0 0 0,1 1 0 0 0,0 0 0 0 0,-26 22 0 0 0,32-21-111 0 0,1 0 0 0 0,0 1 0 0 0,0 0 0 0 0,2 1 0 0 0,0 1 0 0 0,0 0 0 0 0,-10 21 0 0 0,19-32-79 0 0,1 0 1 0 0,-1 1-1 0 0,1-1 0 0 0,1 1 1 0 0,-1-1-1 0 0,1 1 0 0 0,0 0 1 0 0,1 0-1 0 0,-1-1 0 0 0,1 1 1 0 0,1 9-1 0 0,-1-11-4 0 0,1-1 1 0 0,-1 1-1 0 0,1-1 0 0 0,0 1 0 0 0,0-1 0 0 0,1 1 1 0 0,-1-1-1 0 0,1 0 0 0 0,0 1 0 0 0,0-1 0 0 0,0 0 1 0 0,0 0-1 0 0,0-1 0 0 0,0 1 0 0 0,1 0 0 0 0,0-1 1 0 0,-1 1-1 0 0,1-1 0 0 0,4 3 0 0 0,2 0-12 0 0,1-1-1 0 0,-1 0 1 0 0,1 0 0 0 0,0-1-1 0 0,1 0 1 0 0,-1-1 0 0 0,0 0-1 0 0,1-1 1 0 0,-1 0 0 0 0,1 0-1 0 0,17-2 1 0 0,6-2-668 0 0,-2-2 0 0 0,46-12-1 0 0,-34 4-5695 0 0,-3-2-2069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04:09.72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308 12560 57 0,'0'0'0'0,"-6"-3"0"0,4 3 0 0,-4 0 0 0,3 3 0 0,0-1 0 16,-6-2 159-16,0 6 26 0,6-1 6 0,-6 0 1 16,3 1-110-16,-3-1-22 0,6 8-4 0,-9-5 0 15,3-3-1-15,0 6 0 0,0 2 0 0,0 0 0 0,3 1 5 0,-3-1 0 16,1 0 1-16,-1 3 0 0,0 2-21 0,0-2-4 15,3 0 0-15,-3 3-1 0,3-1 1 0,3 3 1 16,0 1 0-16,-6-4 0 0,3 1-6 0,3-1-2 16,3-5 0-16,-6 6 0 0,6 7-4 0,0 1-1 15,0-1 0-15,0-5 0 0,6 1-12 0,-6-7-4 16,0 4 0-16,3 2 0 0,3 8 8 0,-3-5 0 16,6 0 1-16,-6-3 0 0,3 3-1 0,6 2-1 15,-3 1 0-15,3-3 0 0,-3-3 3 0,2-3 1 16,1 3 0-16,3 1 0 0,0-1-31 0,0 0-5 15,-3 0-2-15,6 0 0 0,-6 0 67 0,3 1 12 16,2-4 4-16,4-2 0 0,0 0-52 0,0-3-12 16,0 0 0-16,6-5 0 0,-7-2 15 0,4 2 3 0,3-3 1 15,-6-3 0-15,0-2-30 0,5 0-5 0,-5-2-2 0,0-3 0 16,0-1 40-16,0-2 8 16,0-2 2-16,-1-4 0 0,-2 1-22 0,3 0-10 0,0-3 10 15,0-2-10-15,0-1 28 0,0 3-1 0,-1-2 0 0,1-1 0 16,-3 1-35-16,0 2-8 0,3 3 0 0,-9-3-1 15,0 0 17-15,-1 0-10 0,-2 0 10 0,6 3-8 16,-9-3 8-16,0 0 9 0,3 0-1 0,-3-2-8 16,0-1 9-16,-3 1-9 0,3-4 0 0,-6 1 9 15,3-2-9-15,-3-1 0 0,0-3 0 0,-3 1 0 16,3 2 0-16,-9 0 0 0,3-2 0 0,0 2-11 16,-3 3 11-16,-3-3 16 0,-3-3-4 0,0 1-1 15,-2 2-11-15,-1-8 0 0,-6-2 0 0,3-6 0 16,0-2-16-16,0 2-4 0,1 3-2 0,2 13 0 15,-3 3 10-15,3 0 3 0,-3 0 0 0,0 2 0 16,1 4-3-16,-1 1-1 0,-9 4 0 0,-3-1 0 0,-3 9 13 16,4-1 0-16,-10 3 0 0,3 3 0 0,7 10 0 15,-7 0 0-15,9 6 0 0,-3 2 0 0,-2-3 0 16,2 6 0-16,3 5-12 0,0 3 3 16,7-3-140-16,-4-3-28 0,3-2-6 0</inkml:trace>
  <inkml:trace contextRef="#ctx0" brushRef="#br0" timeOffset="1082.48">371 14605 57 0,'-6'3'0'0,"3"-1"0"0,-6 4 0 0,0 2 0 16,3-1 165-16,-3 1 28 0,0 0 6 0,0 6 1 16,-2 1-115-16,2 4-22 0,0-6-5 0,6 0-1 15,-6 1 16-15,0 2 3 0,6 7 1 0,-6 1 0 16,3-3-29-16,3 6-5 0,0-1-2 0,-6 3 0 16,9-5-13-16,-6 8-2 0,3 0-1 0,0 2 0 15,3-2-25-15,3-8 0 16,-3-3 0-16,3 0 0 0,3-3 56 0,-3 4 7 0,6 7 1 0,0 0 0 15,-6 3-32-15,12 13-5 0,-9 0-2 0,9-6 0 16,-3-4-1-16,-1-4 0 0,7 1 0 0,-3 0 0 16,3 0-7-16,3-1-1 0,0 9-1 0,0-3 0 0,-4 3 14 15,4-6 3-15,0-2 1 0,0-3 0 0,0-2-1 16,6-6-1-16,-7 0 0 0,1-3 0 0,9-2-19 16,-6 0-4-16,6-5-8 0,-4-1 12 0,4-2-12 0,0 0 11 15,3-3-11-15,5 1 10 16,-5-4-10-16,0 1 0 0,2-3 0 0,7-3 8 0,-3 1-17 0,-6-1-4 15,-1-5-1-15,4 0 0 0,-9-2 26 0,9-1 4 16,-7-5 2-16,1-2 0 0,3 2-18 0,-12-3 0 16,2 1 0-16,1-1 0 0,-3-2 0 0,0 0 8 15,-6 2-8-15,3 1 0 0,-6-3 11 0,3 2-11 16,-4 1 10-16,-2 2-10 0,3-3 8 0,-3 1-8 16,-6-1 0-16,3 3 9 15,0-2-30-15,0 2-7 0,-3-5 0 0,3 2-1 0,-3-5 51 0,0-2 10 0,3-3 3 16,-6-11 0-16,0-2-26 0,0 5-9 0,0 0 0 0,0 2 9 15,-6 1-9-15,3 0 0 0,0-1 9 0,-6 1-9 16,3 2 0-16,0-5 8 0,-9-5-8 0,3-1 0 16,0-2 0-16,-8 6 9 0,-1 2-9 0,-6 2 0 15,3 6 21-15,-6 0-2 0,-8 0-1 0,5 2 0 16,-6 1-33-16,9 7-6 0,-2-2-2 0,2 3 0 16,-12-1-14-16,4 6-3 15,-4-3-1-15,-9 8 0 0,10 3 57 0,-19 2 12 0,10 6 3 0,-1 8 0 16,0 2-31-16,4 3 0 15,2-1 0-15,-3 4 0 0,7-3 0 0,-1 2 0 0,3 4 0 0,7-1 0 0,2 0 0 16,0 0-16-16,3 3 1 0,6-6-658 16,7 4-132-16</inkml:trace>
  <inkml:trace contextRef="#ctx0" brushRef="#br0" timeOffset="2734.9">11697 14303 1267 0,'0'0'28'0,"0"0"5"0,0 0 2 0,0 0 1 0,6-5-36 0,-3 0 0 0,-3 5 0 0,9-3 0 15,-3-2 105-15,3 2 15 0,-1 3 2 0,1-2 1 16,6 2-7-16,0-6 0 0,3 1-1 0,0 2 0 15,-3 1-22-15,6-4-4 0,-4 1-1 0,4-3 0 16,0 0-24-16,0 0-4 0,3-2-2 0,0 2 0 16,2 0 5-16,1-3 1 0,0-2 0 0,0 0 0 0,2 2-52 15,1-2-12-15,6-3 0 0,0-2 0 0,-7 2 0 0,1-3 9 16,0 1-9-16,0-1 8 0,-6 1-8 0,-1 2 0 16,-2 0 0-16,0 3-11 0,-3 2 11 0,0 0 0 15,3 1 0-15,-4 2 0 0,-2 3 0 16,0 2 0-16,0 0 0 0,0 3 0 0,-6 0 0 0,0 0 0 15,-9 0 0-15,12 3 0 16,-12-3 8-16,9 3 4 0,0 2 1 0,-9-5 0 0,9 3-13 0,-9-3 0 16,0 0 0-16,8 2 0 15,-8-2-115-15,0 0-19 0,0 0-4 0,9 0-1021 16</inkml:trace>
  <inkml:trace contextRef="#ctx0" brushRef="#br0" timeOffset="4017.06">12950 13687 115 0,'0'0'0'0,"0"0"10"0,0 0-10 0,0 0 0 16,0 0 0-16,0 0 0 0,0 0 258 0,0 0 50 0,0 0 9 0,0 0 3 15,0 0-205-15,0 0-41 0,0 0-8 0,0 0-2 16,3-5 0-16,0-1-1 0,0 1 0 0,-3 0 0 16,0-3-50-16,0 8-13 0,0 0 0 0,0-5 0 15,0-3 43-15,0 2 3 0,-3 1 1 0,0 0 0 16,0-1 27-16,0 1 6 0,-3 2 0 0,3 1 1 15,-3-3-65-15,0 5-16 0,-3-3 0 0,3 3 0 16,-3 3 52-16,0-1 6 0,3 1 2 0,-3 2 0 16,1 6 6-16,-1-3 2 0,-3 0 0 0,3 0 0 15,-3-1-60-15,0 4-8 0,3 2 0 0,-3 0-12 16,3 1 12-16,-3-1 0 0,3 0 12 0,-3-2-12 16,4-1 31-16,-1 4-1 0,0-1 0 0,3 0 0 15,0 0-14-15,0 3-2 0,6 0-1 0,-3 3 0 0,3-4 7 0,0 4 0 16,3-1 1-16,0 1 0 0,3-3-21 0,0 0-16 15,0-3 2-15,3 0 1 0,2-2 21 0,1-3 4 16,-3-3 0-16,6-2 1 0,-3-3-22 0,0-3-5 16,0-2-1-16,0-1 0 0,3-4 15 0,-3-3 0 15,0-1 0-15,2-2 0 0,-2-2 0 0,3-1 0 16,-3 4 0-16,0-4 0 0,-3 1 0 0,3 2 0 16,-3 2 8-16,0 1-8 0,-3 0 0 0,0 0 0 15,-3 0 8-15,3-1-8 0,-3-2 11 0,-3 3-2 16,0 0 0-16,0 0 0 0,-3-1-9 0,-3 1 0 15,3 0 0-15,-6 0 0 0,3 0 0 0,0 2 0 16,-3 0 0-16,0 3 0 0,0 1 0 0,0 1 0 16,-3 4 0-16,3 2 8 0,-3 0-8 0,3 5 0 15,0-2 0-15,-2 2 0 0,2 0 0 0,0 0 0 16,3 3 0-16,-3 0 0 0,3 0 0 0,0 0 0 0,0-3 0 16,3 3 0-1,0-2-158-15,0 2-27 0,3 0-6 0,-3-1-897 0</inkml:trace>
  <inkml:trace contextRef="#ctx0" brushRef="#br0" timeOffset="4341.26">13006 13986 1267 0,'0'0'112'0,"0"0"-89"16,0 0-23-16,0 0 0 0,0 0 138 0,-3 5 23 0,1-2 5 0,2 5 1 0,5 0-68 0,-2 2-14 16,-3 1-2-16,0-1-1 0,-3 4-9 0,0-4-1 15,3 6-1-15,-2-3 0 0,-4 1-57 0,3-4-14 16,0 3 0-16,0 1 0 0,0-4 0 0,0 1 0 15,-3-3 0-15,6 0 0 0,-6-3 0 0,6-2 0 16,0-1 0-16,0-2 0 0,-3 3 0 0,3-3 0 16,0 0 0-16,0 0 0 15,0 0-168-15,6-8-36 0,-3 0-7 0</inkml:trace>
  <inkml:trace contextRef="#ctx0" brushRef="#br0" timeOffset="4802.04">13155 13647 1497 0,'0'0'66'16,"0"0"14"-16,0 0-64 0,0 0-16 0,0 0 0 0,0 0 0 16,0 0 120-16,0 0 20 0,0 0 4 0,0 0 0 15,0 0-54-15,0 0-11 0,0 0-3 0,0 0 0 16,0 0-23-16,0 8-5 0,0 0 0 0,0 0-1 0,-3 0-11 0,0-3-3 15,0 3 0-15,0 0 0 0,3 0-8 0,-3 0-1 16,3 0-1-16,0-8 0 0,0 8-23 0,0-3 0 16,0-5 0-16,0 0-8 0,0 0 19 0,3 5 4 15,-3-5 1-15,6 3 0 0,0 0-16 0,3-3 0 16,0 0 0-16,0-3 0 0,0 0 0 0,0 3 0 16,0-2 0-16,0-1 0 0,0 3 0 0,0-2 0 15,0-1 0-15,0 0 0 0,-1 3-12 0,1 0-3 16,0 3 0-16,-3-3 0 0,0 3 24 0,0-1 5 15,0 1 1-15,-3-1 0 0,3 4-15 0,-6-1 0 16,3 3 0-16,-3 0 0 0,0 0 9 0,0 0-9 16,-3 2 8-16,0-2-8 0,0 3 15 0,0-1-3 15,-3 1 0-15,0 2 0 0,0 3 4 0,-3 0 0 16,3-3 0-16,-3 6 0 0,1-1-8 0,-1-2-8 0,-3-3 11 16,0 3-11-16,-3 0 0 0,3 3 0 0,-3-6 0 15,3-5 0 1,0 0-59-16,0-3-15 0,3-2-3 0,-2-1-1 15,2-4-174-15,3-4-34 0,3-17-7 0,0 1-2 0</inkml:trace>
  <inkml:trace contextRef="#ctx0" brushRef="#br0" timeOffset="5052.06">13084 13631 2433 0,'0'0'53'0,"0"0"11"15,0 0 3-15,0 0 2 0,0 0-55 0,0 0-14 0,0 0 0 0,6 0 0 0,0 0 60 0,3 0 8 16,-3-2 3-16,6-4 0 0,-4 1-23 0,7 0-5 16,0-6-1-16,0 3 0 0,0-5-22 0,0 0-4 15,3 0 0-15,-3-1-1 0,-3 4-15 0,2-3 8 16,-2 2-8-16,3 0 0 0,-3-2 0 0,0 5 0 16,0 0 0-16,-3-2 0 15,0 2-111-15,3 0-18 0,-6 0-4 0,3 3-644 16,-3-1-129-16</inkml:trace>
  <inkml:trace contextRef="#ctx0" brushRef="#br0" timeOffset="5803.73">13152 13287 288 0,'-9'-8'25'0,"-3"3"-25"0,4-3 0 0,-4 3 0 16,-3 0 245-16,0 2 44 0,3 3 9 0,-3 8 2 16,-3 5-160-16,0-8-32 0,1-2-7 0,-4 0-1 15,-6 5 10-15,12 0 2 16,-6 0 0-16,3 5 0 0,-3 0-55 0,1 3-10 0,-4-3-3 0,0 8 0 16,0-2-8-16,-12 10-1 0,1 5-1 0,2-2 0 15,3 2 26-15,0-4 4 0,4-4 2 0,-1-2 0 0,6 0-36 0,3-3-7 16,0-3-2-16,0 1 0 0,4-1 18 15,2 1 3-15,0-1 1 0,0-2 0 0,3 3-35 16,3-1-8-16,0 1 0 0,0 5 0 0,0-1 0 0,3 4 10 16,0-1-10-16,3 3 10 0,0 3 3 0,0-5 1 15,3-1 0-15,3-2 0 0,0-3 2 0,-3 0 0 16,3 0 0-16,3-2 0 0,6 0 10 0,-3-4 2 16,3 1 1-16,2-5 0 0,7-1-29 0,0-4 0 15,3 2 0-15,0-3 0 0,5-2 0 0,1-1 0 16,0 1 0-16,0-3 0 0,-4 0 0 0,4-3 0 15,-3 1 0-15,3-1 0 0,-1-2 28 0,1-1-1 16,3 1 0-16,-3-3 0 0,-4 3-27 0,1 0 8 16,3-1-8-16,0 1 0 0,-1 0 0 0,-2-1 8 15,-3-2-8-15,0 1 0 0,-3 1 0 0,-4-2 0 16,1 0 8-16,3-2-8 0,-6 2 0 0,3-3 0 0,-3 3 9 16,-1-5-9-16,1 2 0 0,-3-4 8 15,0-4-8-15,0-2 0 0,-6 2 8 0,3-4-8 0,-3 1 8 16,3-1-8-16,-3-1 10 0,-1 3-2 0,1-1-8 15,-3 1 12-15,3 3-12 0,-3 2 11 0,-3 3-11 16,0-6 10-16,3 1-10 0,-6-1 10 0,0-2-10 0,0-3 10 16,-3 0-10-16,-3-5 8 0,0 0-8 0,0-3 8 15,-3 1-8-15,0-4 8 0,0 3-8 0,-2 1 8 16,-1 4-8-16,0 6 8 0,-3 3-8 0,0-1 8 16,-3-2 1-16,0 5 0 0,3 0 0 0,1 3 0 15,-7 0 2-15,3-1 0 0,-3-1 0 0,-3 4 0 16,0 8-2-16,-2 1 0 0,-4-4 0 0,-3 6 0 15,0 0-9-15,1 0 10 0,-1 0-10 0,3 3 10 0,0 5 11 16,-2 0 3-16,2-3 0 0,-3 6 0 16,3-1-24-16,1 1-20 0,-4 0 4 0,3-1 1 0,0 3 15 15,0-2 0-15,1 2 0 0,-1 3 0 0,3 3 14 0,0 4-1 16,4 4 0-16,-1 2 0 0,3 3-13 0,3-3-18 16,3 0 4-16,0 0 1 0,3-5 4 15,3 0 1-15,4-1 0 0,2-1 0 16,6-1-110-16,-1 0-22 0,7-3-4 0,-3-4 0 15</inkml:trace>
  <inkml:trace contextRef="#ctx0" brushRef="#br0" timeOffset="9742.11">13251 13216 633 0,'0'0'56'0,"3"-3"-44"15,-1-2-12-15,1 0 0 0,0-3 52 0,-3 2 9 16,3 1 2-16,0 0 0 0,-3-3-51 0,0 3-12 16,0-3 0-16,0 2 0 0,-3 1 13 0,0 0 0 15,-3 0 0-15,1-1 0 0,-1 4 30 0,-3-4 5 0,-3 4 2 16,-3-1 0-16,-3 3 21 0,-3 0 4 15,0 0 1-15,-2 5 0 0,5 3-16 0,-6-2-2 0,-3 2-1 16,-3 2 0-16,4 3-24 0,-4 1-5 0,0-1 0 0,-3 0-1 16,3 0 5-16,-2 3 2 0,-4 0 0 15,3 3 0-15,-5 2 2 0,2-3 1 0,0 1 0 16,0 2 0-16,4 0 0 0,2 6 0 0,3-6 0 16,0 8 0-16,6-3-7 0,-2 6-2 0,2-3 0 0,3 0 0 15,-3 0-9-15,3 3-3 0,0 0 0 16,4 0 0-16,-1-3 3 0,3 2 0 0,0 4 0 0,0-1 0 15,3 1 2-15,3-1 1 0,0-2 0 0,3 5 0 16,3-3-7-16,3 1-2 0,0-4 0 0,3-2 0 16,3 1 3-16,3-4 0 0,3 0 0 0,-3 1 0 15,3-3 8-15,-1 0 3 0,1-1 0 0,0-1 0 16,0 1-15-16,6-4-2 0,0-1-1 0,6-2 0 0,-1 0 19 0,4-3 4 16,0 1 1-16,0-6 0 15,5 2-18-15,-2-2-4 0,3 0-1 0,-6-5 0 0,2-1-10 16,4 1 8-16,-3-6-8 0,0 1 8 15,5-4-8-15,1 1 12 0,-6-3-12 0,5 0 12 0,-2-2 1 0,3-4 1 16,-1 1 0-16,-2 0 0 0,0 0 1 0,-3-3 0 16,-1 0 0-16,-2 0 0 0,-3 0-5 0,3-2-1 15,-1-1 0-15,-2 1 0 0,-3-1-1 0,0 1-8 16,-3-4 12-16,0 1-4 0,-1-3 1 0,1 1 0 16,0-1 0-16,-3-3 0 0,-3 1-9 0,3-1 8 15,-6 1-8-15,-1-3 8 0,1 0 0 0,0 2 0 16,-3-2 0-16,-3 0 0 0,-3 0-8 0,0 0 12 15,-3-3-12-15,-3-2 12 0,-3-1-12 0,0-2 12 16,-6-2-12-16,0 2 12 0,-5 2-12 0,-1-2 8 16,-3 0-8-16,0 3 8 0,-3-1-8 0,3 6 0 0,-5 0 9 15,-1 0-9-15,0 3 0 0,0 2 9 0,-3 3-9 0,-2 2 0 16,-1 3 0-16,-3 3-11 0,-2 2 0 0,-4 3 0 16,3 8 11-16,-5 3 16 0,-4 5-4 0,-3 3-1 15,4 4-11-15,-1 1 0 0,0 3 0 0,1-1 0 16,-1 4 0-16,1 1 0 0,5 1 0 0,-3 5 0 15,4 0 0-15,2 0 0 0,3 6 0 0,6-1 0 16,4 3 0-16,-1 3 0 0,0-3-12 0,6 3 12 16,0-1-8-16,1 1 8 0,2 0 0 0,6 2 0 15,0-5 0-15,6 5 0 0,0 1 0 0,3-4 0 16,3 4 0-16,3-6 0 0,6 0 0 0,-3-3 0 16,9-2-8-16,-3 2 8 0,5-4 0 0,-2 1 0 15,6-2 0-15,3-2 0 0,0-3 0 0,3-1 0 16,2-1 0-16,4-4 0 0,0 1 0 0,6-3 0 0,-4-1 0 0,4-1 0 15,-3-4 0-15,-1-2 0 0,1 0 0 0,-3-3 0 16,0 1 0-16,2-4 0 0,1-2 0 0,-3-5-9 16,-3 2 9-16,-4-5 0 0,4 1 0 0,0-4 0 15,0-2 0-15,-1-3 0 0,-2 0 0 0,-3-3 9 16,0-4-1-16,0-1 0 0,-4 0-8 0,1-2 0 16,3-1 9-16,-6-2-9 0,3-3 0 0,-3-5 8 15,0-2-8-15,-1-4 0 0,1 1 18 0,-3-6-1 16,0 1 0-16,0-4 0 0,-3-2-27 0,-3 1-6 15,0-7 0-15,-3 4-1 0,-3-3 8 0,-6-1 9 16,-3 4-13-16,0-1 5 0,-3 3-14 0,0 6-2 0,-6-1-1 16,3 3 0-1,-6 3-64-15,3 7-13 0,-6 6-2 0,1 8-720 0,-4 5-143 16</inkml:trace>
  <inkml:trace contextRef="#ctx0" brushRef="#br0" timeOffset="14855.41">13667 4339 172 0,'0'0'8'0,"0"0"1"0,0 0-9 0,0 0 0 0,0 0 0 0,0 0 0 16,0 0 117-16,0 0 22 0,0 0 4 0,0 0 1 15,0 0-61-15,0 0-12 0,0 0-3 0,0 0 0 16,0 0-9-16,0 0-3 0,0 0 0 0,0 0 0 16,0 0-4-16,0 0-2 0,0 0 0 0,0 0 0 15,0 0 0-15,0 0 0 0,0 0 0 0,0 0 0 16,0 0-12-16,0 0-2 0,0 0-1 0,0 0 0 15,3 5-2-15,-3-5 0 0,6 0 0 0,-6 0 0 16,0 0-4-16,3 3-1 0,3 0 0 16,0-3 0-16,-3 0-3 0,3 0-1 0,0 0 0 0,0 0 0 15,0 0 3-15,-3 0 0 0,6-3 0 0,-3 3 0 16,0-3-12-16,3 3-3 0,-3 0 0 0,0 0 0 0,2-5-2 16,1 5-1-16,0-2 0 0,0 2 0 0,0-3-9 0,0 3 12 15,0-3-12-15,3 3 12 0,0 0-12 0,-3 0 0 16,3-5 9-16,-3 5-9 0,2-3 0 0,-2 3 8 15,3 0-8-15,0 0 0 0,-3-2 0 0,3 2 0 16,-3-3 0-16,0 3 0 0,3 0 0 0,-3 0 0 16,3 0 0-16,0 0 0 0,-1-5 0 0,1 5 8 15,0-3-8-15,0 3 0 0,0-3 0 0,0 3 0 16,-3-2 0-16,3 2 8 0,-3 0-8 0,0 0 0 16,0-6 0-16,0 6 0 0,-9 0 0 0,9 0 0 15,-4 0 0-15,-5 0 8 0,0 0-8 0,0 0 0 16,9 6 0-16,-9-6 0 0,9 0 0 0,-9 0 0 15,0 0 0-15,6 2 0 0,-6-2 0 0,6 6 0 16,-6-6 0-16,6 5 0 0,-6-5 0 0,0 0 0 16,0 0 0-16,6 5 0 0,-3 3 0 0,-3-8 0 15,3 6 0-15,-3 1 0 0,0-7 0 0,0 0 8 0,0 6-8 16,0-6 0-16,0 8 0 0,-3-3 0 0,3 3 0 16,0-5 0-16,-6 2 0 0,6 0 8 0,-3-2-8 15,0 5 0-15,-3 0 0 0,3-8 0 0,-3 5 0 0,3 3 0 16,-3-3 0-16,0 3 0 0,0-3 0 15,4 3 8-15,-7-2-8 0,3 2 0 0,-6 0 0 0,3 2 8 16,3-5-8-16,-6 6 0 0,0 0 0 16,-3-6 0-16,3 5 0 0,-3 1 0 0,3 2 0 0,-2-7 0 15,-1 4 0-15,3 1 8 0,0 2-8 0,-3-2 0 16,3 2 15-16,0-3-2 0,0 1 0 0,-3 2 0 16,3 0-13-16,1 1 0 0,-1-4 0 0,-3 6 0 0,3 3 0 0,0-6 0 15,-3-5 0-15,0 5 0 0,3 0 0 0,0-2 0 16,0 2 8-16,-2 0-8 0,2 0 0 0,-3-5-16 15,0 3 3-15,3 2 1 0,-3-5 12 0,3 3 0 16,0-3 0-16,0 2 0 0,1-2 0 0,2 0 0 16,0 0 0-16,-3 0 0 0,3 3 0 0,3-6 0 15,-3 3 0-15,3-3 0 0,0 3 0 0,3 0 0 16,-6-5 0-16,6 2-9 0,0 3 9 0,0-3 0 16,3-5 0-16,0 3 0 0,-3 2 16 0,3 3-2 15,0-8 0-15,0 0 0 0,0 0 1 0,0 3 0 16,0 2 0-16,0-5 0 0,0 0-3 0,0 0 0 15,6 5 0-15,-6-5 0 0,6 0 3 0,3 3 0 16,0 0 0-16,3-3 0 0,-3 0-3 0,0 2-1 16,3-2 0-16,-3-2 0 0,2 2-2 0,1-3 0 15,0 0 0-15,0 3 0 0,3 0-9 0,-3-5 8 0,3 2-8 16,-3 1 8-16,0-1-8 0,0 3 0 0,0-8 9 0,2 5-9 16,-2 1 0-16,0-3 0 0,3-1 0 0,-3 4 8 15,0-1-8-15,0 0 0 0,0 1 0 0,0-1 8 16,-3 3-8-16,2 0 0 0,-2-3 0 0,-3 3 0 15,3-2 0-15,-3 2 8 0,-6 0-8 0,6 0 0 16,-3 2 11-16,-3-2-3 0,0 0 0 0,6 3 0 16,-6-3-22-16,3 3-5 0,-3-3-1 0,0 0 0 15,0 0-180-15,0 0-37 0,0 0-7 16,0 0-2-16</inkml:trace>
  <inkml:trace contextRef="#ctx0" brushRef="#br0" timeOffset="15341.96">13620 4688 403 0,'0'0'36'0,"0"0"-36"0,0 0 0 0,0 0 0 16,0 0 188-16,0 0 32 0,0 0 5 0,0 0 2 15,0 0-95-15,0 0-18 0,9 3-4 0,-1 2-1 16,-8-5-30-16,9 0-7 0,3 0 0 0,-3 0-1 16,3 0-18-16,-3 0-3 0,3 0-1 0,-3-5 0 15,3 5-11-15,0-3-2 0,0 3-1 0,0-2 0 16,-1-1-13-16,1 0-2 0,0 1-1 0,3-1 0 16,-3 3-10-16,0-2-1 0,0-1-8 0,0 0 12 0,-3 1-12 15,3 2 11-15,0-6-11 0,-1 4 10 0,-2-1-10 16,3 0 10-16,-6 3-10 0,6-8 10 0,-3 6-2 0,-3 2 0 15,3-3 0-15,-3 3 0 0,0 0-8 0,3 0-9 16,-9 0 9-16,6 0-13 16,0 0-154-16,-6 0-30 0,0 0-7 0,0 0 0 0</inkml:trace>
  <inkml:trace contextRef="#ctx0" brushRef="#br0" timeOffset="16371.64">14420 4638 403 0,'0'0'17'0,"0"0"5"0,0 0-22 0,0 0 0 16,0 0 0-16,0 0 0 0,0 0 170 0,0 0 30 16,0 0 5-16,0 0 2 0,9 0-112 0,-9 0-23 15,0 0-4-15,0 0 0 0,3 0-10 0,-3 0-2 16,0 0 0-16,6 0 0 0,3-5 0 0,-3 5 0 16,-6 0 0-16,0 0 0 0,0 0-21 0,9 0-5 0,0 0-1 0,-3 0 0 15,0-3 6-15,-6 3 1 0,9 3 0 0,0 2 0 16,0-5-36-16,0 0 0 0,-1 0 0 0,1 0 0 15,-9 0 12-15,9-5-4 0,0 2 0 0,0 3-8 16,-9 0 0-16,12 0 0 16,-3-2 0-16,-9 2 0 0,0 0 11 0,9 0-11 0,3-3 10 0,-12 3-10 15,0 0 0-15,0 0 0 0,9 0-8 0,-9 0 8 16,0 0-114-16,0 0-16 0,0 0-3 0,0 0-643 16</inkml:trace>
  <inkml:trace contextRef="#ctx0" brushRef="#br0" timeOffset="16783.25">14426 4755 345 0,'0'0'31'0,"0"0"-31"16,0 0 0-16,0 0 0 0,0 0 175 0,0 0 29 15,0 0 5-15,0 0 2 0,0 0-102 0,0 0-20 16,0 0-4-16,0 0-1 0,0 0-23 0,0 0-5 16,0 0 0-16,0 0-1 0,9-3-3 0,0 0 0 15,-9 3 0-15,9 0 0 0,0 0-35 0,0 0-7 0,0-5-2 0,0 2 0 16,0 3 1-16,-3-2 0 0,3 2 0 0,0 0 0 15,-1-3 0-15,1 3 0 0,-9 0 0 0,9 0 0 16,3 0-9-16,-12 0 10 0,0 0-10 0,9 0 10 16,-9 0-2-16,9 0-8 0,-9 0 12 0,0 0-4 15,0 0-8-15,9 0 10 0,0 0-10 0,-9 0 10 16,0 0-10-16,0 0 0 0,0 0 9 0,0 0-9 16,9 3 0-16,-9-3 8 0,0 0-8 0,0 0 0 15,9 2-11-15,-9-2-6 0,0 0-2 0,0 0 0 16,9 8-112-16,-9-8-22 0,0 0-5 15</inkml:trace>
  <inkml:trace contextRef="#ctx0" brushRef="#br0" timeOffset="18084.79">15114 4839 651 0,'0'0'28'0,"0"0"8"0,0 0-36 0,0 0 0 0,0 0 0 0,0 0 0 15,0 0 85-15,0 0 11 0,0 0 1 0,0 0 1 16,0 0-7-16,0 0-2 0,0 0 0 0,0 0 0 16,0 0-40-16,0 0-8 0,0 0-1 0,0 0-1 15,0 0-5-15,0 0-1 0,6-5 0 0,3 0 0 16,-6 2-10-16,3-2-3 0,-3-1 0 0,0 1 0 15,3-3 0-15,-6 3-1 0,3-3 0 0,3 3 0 16,-4-3 5-16,1 2 0 0,0-1 1 0,0-1 0 16,0 2-9-16,0-2-3 0,0-2 0 0,-3 2 0 0,0 0 3 0,3-3 1 15,-6 3 0-15,3-2 0 16,0-1 10-16,-3 1 1 0,3-4 1 0,-3 4 0 0,0 7-29 0,3-7 0 16,-3 7 0-16,-3-5 0 0,4 3 12 0,-4 5 10 15,0-6 2-15,0 4 0 0,0 2-2 0,0 0 0 16,-3 2 0-16,0 4 0 0,0-6-2 0,3 5-1 15,-3 3 0-15,0-5 0 0,0 2-19 0,-3 3 0 16,3 2-8-16,-3-4 8 0,4 4 0 0,-4-2 0 16,0 5 0-16,0-2 10 0,0 2-10 0,3-2 0 15,-3 2 0-15,3 0 0 0,0 1 0 0,0-4 8 16,3 1-8-16,-3 2 12 0,6-3-12 0,3 4 10 16,-6-6-10-16,6 2 10 0,0-2-10 0,0-3 0 15,3 3 0-15,0-2 0 0,-3-6 0 0,6 5 0 0,0 0 0 16,3-2 0-16,3 0 0 0,-3-3 10 0,3 0-10 15,0-3 10-15,-3 0 3 0,6-2 1 0,-6 0 0 16,3-1 0-16,-1 1-14 0,1 0 0 16,0-3 0-16,-3 0 0 0,3-3 0 0,-3 1 8 0,0 4-8 15,3-7 9-15,-3 3-9 0,3-1 0 0,-3 3 0 0,0-2 0 16,-3 4 0-16,2-4 0 0,-2 2 8 0,-3 2-8 16,3 4 0-16,-3-6 0 0,-3 8 0 0,0 0 0 15,0 0 0-15,0 0 0 0,0 0 0 0,0 0 0 16,0 0 0-16,0 0 8 0,0 0-8 0,0 0 8 15,0 0-8-15,0 0 0 0,-6 8-12 0,0-3 12 16,6-5 0-16,-6 8 13 0,1 0 0 0,-1 3 0 16,0-3 5-16,0-1 1 0,-3 4 0 0,6-3 0 15,-3 3-19-15,0-4 0 0,3-1 8 0,0 4-8 0,0 1 10 16,0-6-2-16,0 3 0 0,3-5 0 0,0 5-8 16,0-8 0-16,0 0 0 0,3 5 0 0,0 0 0 15,-3-5 0-15,6 3 0 0,0 2 0 0,3-5 0 0,-3 3 8 16,0-3-8-16,3-3 8 0,0 1-8 0,-1-1 10 15,1 0-10-15,3 1 10 0,-3-4-10 0,3 4 0 16,-3-4-10-16,0 4 10 16,0-1-144-16,0-2-22 0,0 2-5 0,-3 1-1 0</inkml:trace>
  <inkml:trace contextRef="#ctx0" brushRef="#br0" timeOffset="18648.77">15394 4855 1134 0,'0'0'50'0,"0"0"10"0,0 0-48 0,0 5-12 0,-3 1 0 0,0-1 0 15,0 3 105-15,3 0 19 0,-6 2 3 0,3-2 1 16,0 0-45-16,-3 3-9 0,0 2-2 0,0 0 0 15,0 1-12-15,-3-1-4 0,3 0 0 0,0 0 0 16,0 3-17-16,3 0-4 0,-3-3-1 0,3 3 0 16,-3 0-2-16,3 5-1 0,0-5 0 0,0 0 0 0,0 2-7 15,0 1 0-15,-2-3-1 0,5 2 0 0,-3-2 5 16,0 3 0-16,-3-3 1 0,3 0 0 16,0-1-21-16,-3-1-8 0,3 1 0 0,0 1 9 0,0-2-9 15,3-4 0-15,-3 3 0 0,-3 1 0 0,0-1 12 16,3 0 0-16,0-8 0 0,0 9 0 0,-3-6-2 0,0 5 0 15,0 0 0-15,3-2 0 0,-3-3 9 16,3-8 1-16,-3 0 1 0,3 5 0 0,-3 3-5 0,3-8 0 16,-3 0-1-16,0 0 0 0,6 0-1 0,-6 0 0 15,1 2 0-15,-1-2 0 0,3-2 0 0,-3-4 0 16,3-1 0-16,-3-1 0 0,3-3-5 0,0-2-1 16,3 2 0-16,-3-2 0 0,0 2-8 0,3 1 10 15,0 2-10-15,3-5 10 0,-3-1 0 0,0 4 0 16,0-1 0-16,3 3 0 0,-3-2 1 0,3-1 0 15,0 3 0-15,0-5 0 0,3 5-3 0,0-5 0 16,-3 5 0-16,3-3 0 0,-1-2-8 0,4 8 0 0,-3-8 0 16,0-1 0-16,3 4 0 0,0-1 0 15,0 1 0-15,3-1 0 0,-3-2 0 0,0 2 0 0,0 1 0 0,0 2 0 16,-3-3-17-16,3 0-6 0,3 6-1 0,-4-5 0 16,1 2-95-16,-3 2-19 0,0-2-4 0,0 0-620 15,0 1-124-15</inkml:trace>
  <inkml:trace contextRef="#ctx0" brushRef="#br0" timeOffset="18889.32">15403 4625 864 0,'0'0'38'0,"0"0"8"0,0 0-37 0,0 0-9 16,0 0 0-16,0 0 0 0,0 0 209 0,0 0 40 16,0 0 8-16,0 0 2 0,0 0-158 0,0 0-31 15,0 0-6-15,0 0-2 0,0 0-49 0,0 0-13 16,0 0 0-16,0 0 0 0,0 0 0 0,0 0 0 16,3 0 8-16,3 5-908 0</inkml:trace>
  <inkml:trace contextRef="#ctx0" brushRef="#br0" timeOffset="19315.79">15751 4604 403 0,'0'0'17'0,"0"0"5"0,0 0-22 0,0 0 0 0,0 0 0 0,0 0 0 0,0 0 195 0,0 0 34 16,0 0 7-16,0 0 2 0,0 0-121 0,6 0-24 15,3 0-5-15,-3 0 0 0,0 0-16 0,-6 0-2 16,0 0-1-16,6 0 0 0,0 0-9 0,-6 0-3 15,0 0 0-15,5 0 0 0,4 0-26 0,-9 0-6 16,6 0-1-16,3-3 0 0,0 3 13 0,0 0 3 16,-9 0 0-16,9-3 0 0,0 3-23 0,-3 0-4 15,3 0-1-15,0-5 0 0,0 5-4 0,0 0 0 16,-9 0-8-16,9 0 12 0,3 0-2 0,-4 0-1 16,-8 0 0-16,9 0 0 0,0 0-9 0,-9 0 0 15,9-2 0-15,-9 2-11 0,0 0 11 0,9 0 0 16,0 0 0-16,-9 0 0 0,0 0-22 0,0 0-2 15,9 0-1-15,-9 0 0 16,0 0-216-16,0 0-43 0,0 0-9 0,0 0-2 0</inkml:trace>
  <inkml:trace contextRef="#ctx0" brushRef="#br0" timeOffset="19741.09">15926 4464 403 0,'0'0'36'0,"0"0"-36"16,0 0 0-16,0 0 0 0,0 0 214 0,0 0 36 15,0 0 7-15,0 0 2 0,0 0-135 0,0 0-28 16,-3 5-4-16,3-5-2 0,0 0-23 0,0 0-5 16,-2 5-1-16,-1 6 0 0,0-6-8 0,0 6-1 15,0-6-1-15,0 3 0 0,-3 0 0 0,3 0 0 16,0 2 0-16,0-2 0 0,-3 3-21 0,3-1-4 16,-3 4-1-16,3-4 0 0,-3 1-2 0,0-1-1 15,3 1 0-15,0 2 0 0,3 0-2 0,-6 1 0 16,6-6 0-16,-3 2 0 0,0 3-20 0,0-5 0 15,3 3 0-15,0-3 0 0,0 5 0 0,0-8 0 16,-3 3 0-16,3 0 0 0,0-8 0 0,3 8 0 0,-3-8 0 0,0 8 0 31,3-3-32-31,-3-5-12 0,0 0-1 0,0 0-1 16,3 8-208-16,-3-8-42 0,0 0-8 0,0 0-1 0</inkml:trace>
  <inkml:trace contextRef="#ctx0" brushRef="#br0" timeOffset="21914.56">17075 4059 172 0,'0'0'16'0,"0"0"-16"0,0 0 0 0,0 0 0 15,0 0 95-15,0 0 16 0,0 0 3 0,0 0 1 16,0 0-35-16,0 0-6 0,0 0-2 0,0 0 0 16,0 0-19-16,0 0-4 0,0 0-1 0,0 0 0 15,0 0 1-15,0 0 0 0,0 0 0 0,0 0 0 16,0 0-11-16,0-6-2 0,0 4-1 0,0 2 0 16,0-6-9-16,0 4-2 0,0-3 0 0,0 5 0 0,-3-6-6 15,3 6-2-15,3-8 0 0,-3 8 0 16,-3-8 10-16,0 6 2 0,3-1 0 0,-3-5 0 0,1 6-2 0,2 2 0 15,0 0 0-15,0-6 0 0,-3 4 3 0,0-6 1 16,-3 5 0-16,3 0 0 0,-3 3 0 0,0-5 0 16,-6 5 0-16,3-3 0 0,3 3-8 0,0 0-2 15,-3 0 0-15,0-2 0 0,-3 2 0 0,3 2 0 16,3-2 0-16,-6 3 0 0,1 2-3 0,2-5-1 16,0 0 0-16,-3 3 0 0,0 2 1 0,0 1 0 15,3-1 0-15,-3 3 0 0,0-3-6 0,0 3-2 16,0 0 0-16,0 3 0 0,7 2-9 0,-4-8 0 15,-6 8 9-15,9-2-9 0,-3-1 20 0,0 1-1 16,-3 2 0-16,3 1 0 0,0-4-19 0,3 6 0 16,-6-3 8-16,6 3-8 0,0-3 0 0,6 3 0 15,-3-3 0-15,3 1 0 0,-6-1 10 0,3 0-2 16,6-2 0-16,-3-1 0 0,3-2-8 0,0 3 0 0,-3-6 0 16,0 3 0-16,6-3 0 0,0-2 0 0,3 2 0 0,0-5 0 15,3 3 0-15,3 0 0 0,-3-3 0 0,0 2 8 16,0-2-8-16,3-2 12 0,-4 2-12 0,4-3 12 15,-6 0-12-15,3 3 10 0,-3-8-10 0,3 3 10 16,-3 5-10-16,-3-8 8 0,3 3-8 0,0-3 8 16,0 3-8-16,-3-1 10 0,3-2-10 15,-1-2 10-15,1 2-10 0,0-3 0 0,-3 1 0 0,3-4 8 16,3 1-8-16,-3 0 0 0,-3 2 0 0,3-2 8 16,-3 3-8-16,3-4 0 0,-6 4 9 0,3-3-9 15,0 2 0-15,0-2 9 0,-3-1-9 0,-3 4 0 16,3-1 8-16,-3-2-8 0,3 8 0 0,-3-8 0 15,-6 5 0-15,6 2 0 0,0-4 8 0,-3 7-8 16,0-5 0-16,-3 3 0 0,6 5 0 0,-3-5 0 0,-6 5 0 16,3 0 0-16,-3-6 0 0,3 6 0 0,0 6 0 15,-3-6 0-15,0 0 0 0,0 5 0 0,0 0 0 16,0 3 0-16,0-8 0 0,1 5 0 0,2 3 0 16,0-2-9-16,0 2 9 0,-3-6-8 15,3 9-43-15,0-6-8 0,0 3-1 0,3-3-612 16,-3 3-121-16</inkml:trace>
  <inkml:trace contextRef="#ctx0" brushRef="#br0" timeOffset="22258.08">17061 4307 345 0,'0'0'15'0,"0"0"4"0,0 0-19 0,0 0 0 0,0 0 0 0,-3 11 0 16,3-8 257-16,0 7 48 0,-3-7 10 0,0 7 1 0,0-7-184 0,0 8-36 15,-3-9-8-15,0 9-2 0,3-6-50 0,0 6-11 16,0-6-1-16,0 6-1 0,0-6-2 0,0 3 0 16,0 0 0-16,-3 0 0 0,3 2-21 0,0-7 0 15,3 2 0-15,0-5 8 0,0 6-8 0,0-6 0 16,0 5 0-16,0-5 0 16,0 0-174-16,0 0-33 0,0 0-6 0,0 0-2 0</inkml:trace>
  <inkml:trace contextRef="#ctx0" brushRef="#br0" timeOffset="22748.93">17302 4011 1051 0,'0'0'46'0,"0"0"10"0,0 0-44 0,0 0-12 0,0 0 0 0,0 0 0 16,-3 5 119-16,0-2 21 16,-3 2 5-16,6 1 1 0,-3 2-55 0,3-3-11 0,-9 3-3 0,6-3 0 15,-3 3-27-15,3-3-6 0,-3 3 0 0,3-2-1 16,0 1-12-16,0-1-3 0,-3-1 0 0,3 3 0 16,0-3-10-16,3-5-2 0,0 0-1 0,0 8 0 15,-3-2-4-15,3-6-1 0,0 0 0 0,0 0 0 16,0 0-10-16,6 2 10 0,3 3-10 0,0-5 10 15,3 0-10-15,0 0 8 0,-3 3-8 0,0-3 8 16,0 3-8-16,2-3 0 0,-5 0 0 0,3 2 8 0,0 4-8 0,-3-6 8 16,-6 0-8-16,6 2 8 0,-6-2-8 0,3 3 0 15,-3-3-12-15,6 8 12 0,-3-3 0 0,-3 3 0 16,3-3 0-16,-3 3 0 0,0 0 0 0,-3 3 0 16,3-6 0-16,-3 6 0 0,-3-1 0 0,3-2 0 15,0 3 0-15,-3-1 0 0,-3 1 0 0,3 2 0 16,0-7 0-16,-3 7 0 0,7-8 0 0,-7 3 0 15,0 0 0-15,0-3 0 0,0 1 8 0,0 1 0 16,3-4 0-16,-3 0 0 0,0-1 5 0,0-2 1 16,0 6 0-16,0-6 0 0,-3-6-6 0,6 6 0 15,0-2-8-15,1-1 12 0,-4 0-12 0,3-4-8 16,6 1 8-16,-3 1-13 16,-3-3-138-16,6 0-27 0,-3 3-6 0</inkml:trace>
  <inkml:trace contextRef="#ctx0" brushRef="#br0" timeOffset="22982.31">17302 4024 403 0,'0'0'17'0,"0"0"5"0,0 0-22 0,0 0 0 0,0 0 0 0,0 0 0 15,9 0 275-15,-9 0 50 0,0 0 11 0,6-8 1 16,2 6-189-16,1-1-37 0,-3 3-8 0,-6 0-2 15,6-5-35-15,-6 5-7 0,9-3-2 0,0 1 0 0,-3-1-29 0,3 3-5 16,-3-3-2-16,3 3 0 16,-3-2-13-16,3 2-8 0,-3 0 10 0,0 0-10 15,0 0-52-15,-6 0-17 0,0 0-3 0,9 5-560 16,0-2-112-16</inkml:trace>
  <inkml:trace contextRef="#ctx0" brushRef="#br0" timeOffset="23276.99">17564 4149 288 0,'0'0'25'0,"0"0"-25"0,0 0 0 0,0 0 0 15,0 0 236-15,0 0 43 16,0 0 8-16,6 2 1 0,-1-2-127 0,-5 0-25 0,0 0-6 0,6 0-1 15,3 0-38-15,0 3-8 0,-9-3-2 16,6 0 0-16,3 0-27 0,-3-3-6 0,-6 3 0 16,0 0-1-16,0 0-27 0,9 3-4 0,-9-3-2 15,0 0 0-15,6 0-6 0,0-3-8 0,3 3 11 0,-9 0-11 16,0 0 0-16,9 0 0 0,-3 0 0 0,-6 0 0 31,0 0-197-31,0 0-47 0,0 0-8 0,21 3-3 0</inkml:trace>
  <inkml:trace contextRef="#ctx0" brushRef="#br0" timeOffset="23879.79">18096 4038 288 0,'0'0'25'0,"0"0"-25"0,0 0 0 0,0 0 0 0,0 0 222 0,0 0 39 15,0 0 8-15,0 0 2 0,0 0-132 0,0 5-27 16,0 3-4-16,0-3-2 16,0 3-33-16,-3-3-6 0,0 3-2 0,-3-2 0 15,1 1-13-15,2 4-2 0,-3-3-1 0,3 5 0 0,-3-7-15 0,0 7-3 16,0-3-1-16,0 4 0 0,0-1-6 0,-3 0 0 15,3-2-1-15,0 2 0 0,0 5-23 0,0-4 0 16,0-1 0-16,0-5 0 0,3 0 0 0,0 2 9 16,0-4-9-16,0 1 0 0,3-7 0 0,0 6 0 15,0-6 0-15,0 0 0 16,0 0-96-16,0 0-25 0,0 0-6 0,0 0-465 16,0 0-92-16</inkml:trace>
  <inkml:trace contextRef="#ctx0" brushRef="#br0" timeOffset="24245.92">17998 3982 975 0,'0'0'43'0,"0"0"9"0,0 0-41 0,0 0-11 0,-3-3 0 0,3 3 0 15,0 0 138-15,0 0 26 0,0-8 4 0,0 8 2 16,0 0-56-16,0 0-11 0,0-2-3 0,0 2 0 0,0 0-24 0,0 0-4 16,0 0-2-16,0 0 0 0,0 0-25 0,3-3-5 15,6-2 0-15,-6 2-1 16,6 1-2-16,0-1 0 0,0 3 0 0,0-5 0 16,0 5-10-16,3 0-3 0,-3-3 0 0,2 3 0 0,1-3-9 0,0 3-3 15,3-2 0-15,-3 2 0 0,3 0-12 16,0-6 0-16,-3 4 0 0,0 2 0 0,0 0 8 0,-1-3 0 15,1 0-8-15,-3 3 12 0,-9 0-12 0,12 0 0 16,-3 0 0-16,-9 0 0 0,0 0 0 0,0 0 0 16,0 0-11-16,0 0 11 15,0 0-112-15,0 0-16 0,0 0-2 0,6 6-1 16,-6-6-123-16,0 8-25 0,-3 5-5 0,0-8 0 0</inkml:trace>
  <inkml:trace contextRef="#ctx0" brushRef="#br0" timeOffset="24499.98">17933 4175 928 0,'0'0'41'0,"0"0"9"0,0 0-40 0,6 0-10 0,0 0 0 0,0-5 0 16,-1 2 141-16,1 3 27 0,0 0 4 0,0-2 2 15,0-1-79-15,3 3-16 0,0 0-3 0,3 0-1 16,-6-5-16-16,3 2-3 0,0 3-1 0,3 0 0 16,-3 0-27-16,0-3-6 0,3 1-1 0,-7 2 0 0,4 0-21 15,-3 0 9-15,3 0-9 0,-3 0 0 16,0 0 0-16,3 0 0 0,0 0-10 0,-3 0-611 16,-6 0-123-16</inkml:trace>
  <inkml:trace contextRef="#ctx0" brushRef="#br0" timeOffset="24995.92">18141 4292 230 0,'0'0'10'0,"0"0"2"0,0 0-12 0,0 0 0 0,0 0 0 0,0 7 0 15,0-7 254-15,0 8 48 16,0-8 10-16,0 11 1 0,0-3-177 0,-3 3-35 0,0-4-7 0,0 7-2 16,0-9-44-16,3 3-8 0,-3 0-3 0,0 2 0 15,0 4-14-15,-3-9-3 0,3 6-1 0,0-1 0 16,3-5-7-16,-3 6-2 0,3 0 0 0,-3 2 0 16,0-8 10-16,0 6 1 0,0-3 1 0,0 2 0 15,0 1 5-15,0-3 1 0,-2-3 0 0,2 3 0 16,0 0-5-16,0 2-1 0,-3-4 0 0,3 2 0 15,0-3-3-15,3-5-1 0,-3 5 0 0,3-5 0 16,0 0-6-16,-3 6 0 0,3-6-1 0,-6 5 0 16,0-2-2-16,6-3 0 0,-3 0 0 0,3 0 0 15,0 0 2-15,0 0 0 0,-6-3 0 0,0 0 0 16,0 1 2-16,6 2 1 0,0 0 0 0,-3-8 0 0,0 2 11 0,3-2 3 16,-3 3 0-16,3 5 0 0,0-3-12 0,3-4-1 15,-3 1-1-15,6-2 0 0,-3 3-14 0,3-3 0 16,-3 3 8-16,3-3-8 0,-3 3 8 0,3-3 0 15,0-3-8-15,0 3 12 0,3-2-12 0,-3 2 0 16,0 0 0-16,2-3 0 0,1 3 0 0,0-5 0 16,-3 5 0-16,3 3 0 0,3-9 0 0,-3 7-16 15,-3-1 1-15,0-3 1 16,3 6-111-16,-3-6-23 0,-3 3-4 0,3 0-829 0</inkml:trace>
  <inkml:trace contextRef="#ctx0" brushRef="#br0" timeOffset="25191.8">18236 4125 403 0,'0'0'36'0,"0"0"-36"0,0 0 0 0,0 0 0 15,0 0 222-15,0 0 38 0,0 0 7 0,0 0 1 16,0 5-196-16,0-5-40 0,0 0-8 0,0 0-444 15,3 5-88-15</inkml:trace>
  <inkml:trace contextRef="#ctx0" brushRef="#br0" timeOffset="25476.73">18296 4294 403 0,'0'0'17'15,"0"0"5"-15,0 0-22 0,0 0 0 0,0 0 0 0,0 0 0 0,0 0 285 0,0 0 53 16,0 0 10-16,0 0 3 0,0 0-202 0,0 0-40 16,0 0-8-16,0 0-1 0,0 0-54 0,0 0-10 15,0 0-3-15,6-2 0 0,-6 2-10 0,9 0-3 16,-9 0 0-16,9-3 0 0,-9 3-7 0,0 0-1 0,6 0-1 15,3 0 0-15,-4 0-11 0,-5 0 0 16,0 0 0-16,9 0 0 0,-3 0 0 0,-6 0 0 16,0 0 0-16,6 0 0 15,3 0-92-15,-9 0-23 0,0 0-5 0,0 0 0 0</inkml:trace>
  <inkml:trace contextRef="#ctx0" brushRef="#br0" timeOffset="25929.79">18465 4286 1260 0,'0'0'56'0,"0"0"11"16,0 0-54-16,0 0-13 0,0 0 0 0,0 0 0 0,0 0 106 0,0 0 18 16,0 0 4-16,0 0 1 0,0 0-60 0,0 0-12 15,6-5-2-15,-3 2-1 0,-3 3-19 0,6-5-4 16,0 5-1-16,3-5 0 0,-3 2-18 0,-3 0-3 15,-3 3-1-15,9-2 0 0,0-3-8 0,0 2 0 16,-9 3 0-16,6-5 0 0,0-3 0 0,0 5 0 16,3 0 11-16,-3-5-11 0,0 3 0 0,0 0 0 15,3 2 0-15,-4-2 0 0,1-3 0 0,0 0 0 16,3 5 0-16,-6-5 0 0,3 6 9 0,-6 2-9 16,6-3 8-16,-6 3-8 0,0 0 12 0,9-8-4 15,-9 8 0-15,0 0 0 0,0 0 26 0,0 0 5 16,0 0 1-16,0 0 0 0,0 0-20 0,0 0-3 15,0 0-1-15,0 0 0 0,-3 3 8 0,0 2 2 16,0 0 0-16,0 3 0 0,-3-5 3 0,0 2 1 0,3 6 0 0,0-6 0 16,-3 3-14-16,3-3-4 15,3 3 0-15,-3 0 0 0,0 3-12 0,1-3 9 0,-1 5-9 16,0-8 8-16,0 3 4 0,0 0 0 16,0 3 0-16,0-6 0 0,6 3-12 0,-3-3 0 0,-3 3 0 0,3-8-11 15,-3 3-3-15,3-3-1 0,0 0 0 16,0 0 0-1,0 0-188-15,0 0-37 0,0 0-8 0,0 0-2 0</inkml:trace>
  <inkml:trace contextRef="#ctx0" brushRef="#br0" timeOffset="26897.38">16685 4567 230 0,'0'0'20'0,"0"0"-20"0,0 0 0 0,0 0 0 16,0 0 130-16,0 0 22 0,-2 5 4 0,-4 0 0 15,3-2-98-15,3-3-20 0,0 0-4 0,0 0-1 0,-3 3 16 0,3-3 3 16,0 0 1-16,0 0 0 0,0 0 9 0,0 0 2 16,0 0 0-16,0 0 0 0,0 0-2 0,0 0 0 15,0 0 0-15,9 0 0 0,-1 2-14 0,1 1-4 16,-9-3 0-16,9 0 0 0,9-3 3 0,-3 1 0 15,-3 2 0-15,3 0 0 0,3 0-14 0,3-3-2 16,-4 3-1-16,4-3 0 0,-3 3-6 0,3-2 0 16,0-1-1-16,0 0 0 0,-1 3-6 0,1-2-1 15,6-4 0-15,0 4 0 0,0 2-16 0,-1 0 0 16,4 0 8-16,0-3-8 0,6 3 19 0,-1-3 0 0,4 3 0 16,0 0 0-16,-3 0-1 0,2 0 0 0,-5 0 0 0,6 0 0 15,2 0-6-15,-2-5-2 0,-3 5 0 0,8-2 0 16,4-1-2-16,3 0-8 0,-7 3 12 0,-2 0-4 15,-3 0-8-15,-1-5 10 0,-2 5-10 16,3-3 10-16,-4 3-2 0,1-5-8 0,0 5 12 0,0 0-4 16,2-8-8-16,-2 5 0 0,-3 1 0 15,0 2 0-15,-7-8 0 0,1 3 0 0,-3-1 0 0,0 1 0 16,3 0 0-16,-4 2 0 0,-2 0 0 0,3 1 0 16,3-1 0-16,-6 0 8 0,-1 1-8 0,1 2 0 15,0 0 0-15,-3 0 0 0,0-5 0 0,-3 5 0 16,3 5 0-16,-4-5 0 0,1 0 0 0,-3 5 0 0,0-2 10 0,0-1-10 15,-3-2 12-15,0 6-12 0,0-6 24 16,0 2-3-16,-9-2 0 0,6 3 0 0,3 0-12 0,0-3-9 16,0 2 12-16,-9-2-12 0,8 0 11 0,-8 0-11 15,0 0 10-15,9-2-10 0,-9 2 8 16,9 0-8-16,-9 0 0 0,0 0 9 0,0 0-9 0,0 0 0 16,0 0 0-16,0 0 0 15,0 0-180-15,0 0-28 0,0 0-5 0</inkml:trace>
  <inkml:trace contextRef="#ctx0" brushRef="#br0" timeOffset="27691.07">16903 4892 230 0,'0'0'10'0,"-3"8"2"0,3-8-12 0,-3 8 0 16,0 3 0-16,0-6 0 0,-3 3 269 0,0 0 51 16,3 2 11-16,-3 1 1 0,0 0-200 0,0-1-40 15,0 3-8-15,3-2-1 0,-3 2-38 0,0 0-7 16,0-2-2-16,0 0 0 0,3-4-21 0,0 1-5 15,-3 3-1-15,4 0 0 0,-1-1-9 0,-3-5 0 16,0 3 0-16,0-2-554 16,0 2-118-16</inkml:trace>
  <inkml:trace contextRef="#ctx0" brushRef="#br0" timeOffset="28043.62">16730 4874 345 0,'0'0'31'0,"0"0"-31"0,0 0 0 0,0 0 0 15,0 0 250-15,0 0 44 0,0 0 9 0,0 0 1 16,-6-3-147-16,6 3-29 0,9-5-7 0,-9 5-1 0,0 0-41 0,6-3-9 15,6 0-2-15,0 1 0 16,-3-1-19-16,3 0-4 0,0-2-1 0,3 5 0 16,-1-5-20-16,1 0-4 0,0 2 0 0,0-5-1 15,0 5-11-15,0 1-8 0,-3-6 12 0,0 5-12 0,2 0 9 0,-2-2-9 16,-3 0 0-16,0 2 9 0,0 3-9 0,-3 0 0 16,-6 0 9-16,9-5-9 0,-9 5 0 0,0 0-13 15,0 0 1-15,0 0 1 16,0 0-168-16,0 0-33 0,0 0-8 0,0 0-604 0</inkml:trace>
  <inkml:trace contextRef="#ctx0" brushRef="#br0" timeOffset="28279.41">16712 5030 288 0,'0'0'25'0,"0"0"-25"0,0 0 0 0,0 0 0 16,0 0 248-16,0 0 44 0,0 0 8 0,0 0 3 16,0 0-175-16,6 0-36 0,3 0-6 0,-9 0-2 15,0 0-9-15,6-6-3 0,9 6 0 0,-6-2 0 16,0 2-29-16,3-3-7 0,0 1 0 0,0 2-1 16,-1 0-23-16,-2 0-4 0,3 0 0 0,-3 0-8 15,0-6 0-15,0 6 0 0,-9 0 0 0,12 0-616 16,0 0-126-16</inkml:trace>
  <inkml:trace contextRef="#ctx0" brushRef="#br0" timeOffset="28757.07">16924 5101 288 0,'0'13'25'0,"0"-13"-25"16,0 6 0-16,0 2 0 0,0 0 152 0,0 0 24 15,0-1 6-15,-3 1 1 0,0 0-72 0,0 3-15 16,3-3-2-16,0 0-1 0,-3 2-13 0,0 1-4 16,0 0 0-16,3-4 0 0,-3 4-38 0,0 0-8 15,0-1-2-15,-3 1 0 0,6-1 0 0,0 1-1 16,-6 2 0-16,3 0 0 0,0-5-9 0,3 0-2 16,-6 6 0-16,3-4 0 0,0-2-7 0,0 3-1 15,0 2-8-15,3-8 12 0,-6 3-12 0,3-3 11 0,0 3-11 0,0 0 10 16,-3-2-1-16,0-1 0 0,3 5 0 15,3-7 0-15,-6 0 12 0,0-1 3 0,3 1 0 0,-2 0 0 16,-1-1 13-16,0 4 3 0,0-4 1 0,6-2 0 16,0 0-8-16,0 0-1 0,-9 0-1 0,6-2 0 15,3 2-5-15,-3-6-1 0,-3 1 0 0,3 0 0 16,3 5-6-16,-3-6-2 16,0 1 0-16,3 0 0 0,0 5-4 0,3-5-1 0,0-3 0 0,0-3 0 15,3 3-4-15,-3 0-8 0,6 3 11 16,0-6-11-16,-3 3 9 0,0 0-9 0,-1 3 0 0,4-3 9 15,0-2-9-15,0 2 0 0,0 0 0 0,0-3 0 16,0 3 0-16,-3-5 8 0,0 5-8 0,0 3 0 16,0-6 0-16,3 1 0 0,-3 2 0 0,0 0 0 15,0 0 0-15,0 0 0 0,0 3 8 0,-3-3-8 0,-1 2 0 16,1-2 0-16,0 3-12 0,0 0 12 16,0 2-176-16,-3-2-28 15</inkml:trace>
  <inkml:trace contextRef="#ctx0" brushRef="#br0" timeOffset="29068.15">17156 5069 1497 0,'0'0'66'0,"-3"0"14"0,-3 0-64 0,6 0-16 0,0 0 0 0,0 0 0 16,0 0 106-16,0 0 18 0,0 0 3 0,0 0 1 16,6-2-52-16,-6 2-9 0,6 2-3 0,-6-2 0 15,6-2-51-15,-6 2-13 0,0 0 0 0,0 0 0 16,12 0 31-16,-3 2 3 0,-9-2 1 0,0 0 0 16,14-2-26-16,-5 2-9 0,-9 0 0 0,9 0 9 15,-9 0-9-15,9 0 0 0,0-3 0 0,-9 3 8 16,0 0-8-16,0 0-11 0,9 3 3 0,-9-3 0 15,0 0-173-15,9 0-35 0</inkml:trace>
  <inkml:trace contextRef="#ctx0" brushRef="#br0" timeOffset="29462.85">17629 4921 172 0,'-15'0'8'0,"15"0"1"16,6 0-9-16,-6 0 0 0,0 0 0 0,0 0 0 0,0 0 328 0,0 0 63 0,0 0 13 0,0 0 2 16,0 0-266-16,0 0-52 0,0 0-12 0,0 0-1 15,-3 11-23-15,0-9-5 0,3-2-1 0,6 11 0 16,-6-6-12-16,0 1-2 0,-3 2-1 0,0 2 0 16,3-2 2-16,-3 5 1 0,-6-2 0 0,3 0 0 15,12 2-2-15,-6 0 0 0,0-5 0 0,-3 2 0 16,3 4-19-16,-3-1-4 0,-3-5-1 0,0 2 0 15,3-2-8-15,0 6 0 0,-2-6 9 0,2 0-9 16,0-1 0-16,0-1-13 0,3-1 1 0,0-5 1 16,0 0-247-16,0 0-50 0,0 0-9 15,0 0-3-15</inkml:trace>
  <inkml:trace contextRef="#ctx0" brushRef="#br0" timeOffset="29774.12">17611 4855 1422 0,'0'0'63'0,"0"0"13"0,0 0-61 0,0 0-15 15,-3-3 0-15,3 3 0 0,3 0 120 0,-3 0 20 16,0 0 5-16,0 0 1 0,6-2-58 0,-6 2-12 16,0 0-3-16,0 0 0 0,0 0-24 0,0 0-5 15,0 0 0-15,0 0-1 0,0-3 2 0,0 3 1 16,9-8 0-16,0 6 0 0,-9 2 5 0,9-3 1 0,3 3 0 0,0-5 0 15,0 2-23-15,-6 3-4 16,6-3-1-16,-4 1 0 0,4 2-12 0,0 0-4 0,-3 0 0 16,3 0 0-16,-3 0-8 0,0-6 0 15,0 6 0-15,0-2 0 0,-9 2 0 0,12 0 0 0,0-3 0 0,-12 3 0 16,6 0 0-16,-6 0 0 0,0 0 0 0,9 0 0 16,-9 0-72-1,0 0-16-15,0 0-3 0,0 0-1 0,0 0-135 0,0 0-27 0</inkml:trace>
  <inkml:trace contextRef="#ctx0" brushRef="#br0" timeOffset="30023.91">17570 5011 1522 0,'0'0'33'0,"0"0"7"0,0 0 2 0,0 0 2 0,0 0-36 0,0 0-8 15,0 0 0-15,0 0 0 0,0 0 72 0,8 6 13 16,-2-6 3-16,-6 0 0 0,0 0-23 0,6 0-4 16,3 0-1-16,-3 0 0 0,-6 0-25 0,9 0-6 15,0 0-1-15,3-6 0 0,0 4 0 0,0 2 0 16,0-3 0-16,0 3 0 0,-3-3-28 0,2 3 0 16,-2 0 0-16,0 0 0 0,0 0 0 0,-9 0 0 15,0 0 0-15,6 3-665 16,3-3-136-16</inkml:trace>
  <inkml:trace contextRef="#ctx0" brushRef="#br0" timeOffset="30524.99">17763 5194 1044 0,'0'10'23'0,"0"-10"5"0,0 0 0 0,0 8 1 0,0-5-29 0,3 2 0 0,-3-5 0 0,0 6 0 15,0 1 107-15,0-1 15 0,0-6 3 0,0 5 1 0,-3 3-50 16,3 3-11-16,-3-1-1 0,3 1-1 0,-6-3-13 0,3 0-2 16,-3 2-1-16,3-5 0 0,-3 3-15 0,3 0-4 15,-3 3 0-15,3 2 0 0,-3 0-7 0,0 1-1 16,3-6-1-16,0 2 0 0,-3 3-9 0,1-5-2 15,-1 3 0-15,3-3 0 16,0 2-8-16,-3 1 12 0,3 2-12 0,0-2 12 0,3 2 5 0,-3 0 2 16,0-2 0-16,0-1 0 0,0 1-19 0,0-3 0 15,-3 0 8-15,0-3-8 0,0 0 51 0,0-2 6 16,6-3 2-16,0 0 0 0,-9 3-43 0,9-3-16 16,0 0 11-16,0 0-11 0,-6-6 57 0,0 1 6 0,3-3 1 15,0 0 0-15,3-2-52 0,-3-1-12 0,0 3 0 0,3-5 0 16,6 0 0-16,-3 0 0 15,-6-3 0-15,6 2 0 0,0 1 54 0,3 3 8 0,-3-1 2 0,3 3 0 16,0-5-52-16,3 2-12 16,-3 3 0-16,0-2 0 0,3 2 0 0,0 0 0 0,0 3 0 0,-3-1 0 15,3 1 0-15,-1 5 0 0,1-5 0 0,0-1 0 16,0-2 0-16,-3 3 0 0,3 5 0 0,6-8 0 31,-9 3-56-31,3 0-15 0,0-1-2 0,0-2-1 0,-6 3-189 0,3 0-37 16</inkml:trace>
  <inkml:trace contextRef="#ctx0" brushRef="#br0" timeOffset="30802.96">17927 5218 1947 0,'0'0'43'0,"0"0"9"0,0 0 1 0,0 0 2 0,0 0-44 16,0 0-11-16,0 0 0 0,0 0 0 0,0 0 70 0,0 0 12 15,6-3 2-15,0 3 1 0,-6 0-59 0,6-3-12 16,3 3-2-16,-4 0-1 0,4-5-11 0,-9 5 0 16,6 0 0-16,-6 0 8 0,6 0-8 0,-6 0 0 15,6-3 0-15,-6 3 0 16,6 3-70-16,-6-3-16 0,0 0-3 0,6 0-539 15,-6 0-107-15</inkml:trace>
  <inkml:trace contextRef="#ctx0" brushRef="#br0" timeOffset="31268.31">18129 5181 1036 0,'0'0'23'0,"0"0"5"0,0 0 0 0,6 0 1 0,0-3-29 0,0 0 0 0,-6 3 0 0,6-2 0 16,0-1 57-16,3 0 6 0,-9 3 1 0,6-2 0 0,0 2 0 0,0 0 0 16,-6 0 0-16,6-3 0 0,0-2-8 15,3 5 0-15,-7-3-1 0,7 0 0 0,-3-2-37 16,0 3-7-16,0-1-2 0,0-5 0 0,0 3-9 15,0-3 0-15,0 2 0 0,-3-4 0 0,3 7 53 0,3-5 9 16,-6-2 2-16,3 2 0 0,0 2-64 0,0 4-24 16,0-6 0-16,0 0 1 0,-3 3 23 15,3-3 0-15,-3 0 0 0,3 0 0 0,-3 5 32 0,2 1 4 16,-5 2 0-16,3 0 1 0,0-6-9 0,0 4-1 16,-3 2-1-16,3-3 0 0,0 0 11 0,-3 3 3 15,0 0 0-15,0 0 0 0,0 0-24 0,0 0-4 16,0 0 0-16,3 6-1 0,0 2 9 0,-3-6 1 15,0-2 1-15,-3 11 0 0,0-3-7 0,3 2-2 16,0 1 0-16,-3 2 0 0,0-2-13 0,0-1 0 16,3 3 0-16,0 3 0 0,-3-2 28 0,3 1 2 0,-3-4 1 15,3 0 0-15,0 2-31 0,0-8 0 16,0 6 0-16,0-1 0 16,3 4-37-16,-3-9-14 0,0-5-2 0,0 0-1 15,0 0-106-15,0 0-20 0,0 0-5 0,0 8-1 0</inkml:trace>
  <inkml:trace contextRef="#ctx0" brushRef="#br0" timeOffset="31916.81">19338 4199 403 0,'0'0'36'0,"0"0"-36"0,0 0 0 0,0 0 0 16,0 0 224-16,0 0 39 0,-6 0 7 0,6 0 2 16,0 0-136-16,-3 8-26 0,-3-3-6 0,0 3 0 15,0 5-23-15,0-7-4 0,-3 2-1 0,0 5 0 0,0 0-4 0,-3 0-2 16,3 6 0-16,0-6 0 0,0 6-26 15,0 2-4-15,-2-3-2 0,-1 3 0 0,0 3 0 0,3 0 0 16,-3 2 0-16,0-2 0 0,0 3-19 0,0-1-4 16,3 1-1-16,0 2 0 0,0-3-14 0,0-2 0 15,9 0 0-15,-3 0 0 0,1-3 0 0,2-3 17 16,0-2-1-16,2 0-1 0,1-3-15 0,0 1-16 16,3-4 3-16,-3 1 1 15,0-3-17-15,0 0-3 0,3 2-1 0,0-5 0 16,-6-5-213-16,6 3-42 0,-6-3-9 0,0 0-2 0</inkml:trace>
  <inkml:trace contextRef="#ctx0" brushRef="#br0" timeOffset="32800.89">19582 4273 403 0,'0'0'36'0,"0"0"-36"16,0 0 0-16,-3 5 0 0,0 3 203 0,0-2 33 0,0 1 8 0,0 1 0 15,-6 3-108-15,6 2-23 16,-6-5-4-16,3 5-1 0,-3 1-24 0,0 2-4 16,0-1-2-16,3 4 0 0,-3-1-22 0,0-2-4 0,-2 3 0 0,-1-1-1 15,9 4 5-15,-6-1 2 16,0-5 0-16,0 5 0 0,0-5-31 0,3 5-7 0,-3-5 0 0,3 2-1 15,3-5 1-15,-3-5 0 0,6 6 0 0,0-7 0 16,-3 4-20-16,3-3 0 0,-6-3 0 0,6-5 0 16,0 0 10-16,0 0-2 0,0 0 0 0,0 0 0 15,0 0-8-15,6 0 0 0,0-2 0 0,0-4 8 16,0 1 0-16,0 2-8 0,-3-5 12 0,3 1-4 16,6-1-8-16,-3 0 0 0,-3 2 0 0,3-2 0 15,3 3 0-15,-1-5 0 0,1 7 0 0,0-8 0 0,0 9 0 16,0-6 8-16,0 2-8 0,0 6 0 0,-3-7 0 15,0 7 0-15,0-3 0 0,0 3 0 0,-9 0 0 0,6 3 0 16,2-3 0-16,-8 0 0 0,6 2 0 0,-3 3 0 16,0 3 0-16,3 0-11 0,-6-2 11 0,3 2 0 15,-3 2-9-15,0-2 9 0,0 3 0 0,0-1 0 16,0 1 0-16,0-1 0 0,-3 4 0 0,3-4 0 16,-6 1 0-16,3 2 0 0,0-5 0 0,0 3 8 15,-3-1 0-15,1-2 0 0,-4 3-8 0,3-1 0 16,0-2-12-16,-3 0 12 0,0-3 0 0,0 1 0 15,0-1 0-15,0 3 8 0,-6-8-8 0,3 5 10 16,0-2-10-16,0 2 10 0,7-5 2 0,-4 0 0 16,0 0 0-16,0 0 0 0,-3 0 12 0,0 0 4 15,0-5 0-15,0 2 0 0,3 1-17 0,3-1-3 16,-3-2-8-16,3 2 12 0,0-2-12 0,3-1 0 16,-3-2 0-16,6 3 0 0,0 0 0 0,0 2 0 15,0-5-13-15,3 3 4 16,0 0-86-16,0-1-17 0,3 1-3 0,0 3-1 15,0-4-156-15,3 1-32 0,0-6-7 0,-9 11-1 0</inkml:trace>
  <inkml:trace contextRef="#ctx0" brushRef="#br0" timeOffset="34192.25">19805 4789 172 0,'0'0'16'0,"0"0"-16"15,0 0 0-15,0 0 0 0,0 0 260 0,0 0 50 16,0 0 10-16,0 8 1 0,3-3-155 0,-3 3-31 0,0-3-7 0,-3 3 0 16,3 3-40-16,0-3-8 0,-6 5-2 0,3 0 0 15,0-5-22-15,0 8-4 16,-3-3 0-16,0 1-1 0,0-1-20 0,3 3-4 0,0-3-1 0,-3 0 0 15,0 3 10-15,0 0 1 0,0 0 1 0,3 5 0 16,-3-8-38-16,1 3 0 0,2 3 0 0,-3-4 0 16,3 1-16-16,-3 3 1 0,3-6 1 0,-3 3 0 15,3 0 32-15,-3-3 6 0,3 0 2 0,-3 1 0 16,3-1-18-16,0-8-8 0,0 3 8 0,-3 3-8 16,3-6 8-16,0 0-8 0,0 6 0 0,0-6 8 15,0 3 0-15,-3-5 0 0,3-1 0 0,0-2 0 16,3 0 8-16,-3-2 0 0,0-1 1 0,0 3 0 15,0 0-9-15,0-5-8 0,0-1 12 0,0 4-12 16,0-9 0-16,0 3 0 0,3-2 0 0,0 2 0 16,-3 0 44-16,3 0 1 0,3-3 1 0,-3 3 0 15,3-5-32-15,-3 2-6 0,3-2-8 0,0 3 11 0,0-4-11 16,0 4 0-16,3-3 0 0,-3-6 8 0,-3 3-8 0,6 6 0 16,0-6 0-16,3 3 0 0,-3-3 0 15,0 0 0-15,3 3 0 0,-3-3 0 0,0 0-8 0,3 0-8 16,-3 3 0-16,3-1-1 15,0 1-54-15,-3 3-10 0,-1-1-3 0,-2 3 0 16,6-2-172-16,-6-1-34 0</inkml:trace>
  <inkml:trace contextRef="#ctx0" brushRef="#br0" timeOffset="34378.94">19873 4580 1450 0,'0'0'32'0,"0"0"6"0,0 0 2 0,0 0 1 0,0 0-33 0,0 0-8 0,3-3 0 0,0-2 0 16,-3 5 27-16,3-3 3 0,3 1 1 0,-3 2-479 16,3-6-96-16</inkml:trace>
  <inkml:trace contextRef="#ctx0" brushRef="#br0" timeOffset="34669.87">20094 4561 921 0,'0'0'82'0,"0"0"-66"15,0 0-16-15,0 0 0 0,0 0 184 0,0 0 34 16,0 0 6-16,0 0 2 0,0 0-114 0,0 0-22 16,0 0-5-16,12 0-1 0,-4-2-48 0,4 2-9 15,-3 0-3-15,0 0 0 0,0-3-16 0,3 0-8 16,-6 3 0-16,0 0 8 0,3 0 7 0,0-5 1 16,-3 3 0-16,0 2 0 0,3-3 1 0,-3 3 1 15,0-3 0-15,3 3 0 16,-9 0-110-16,5 0-23 0,1 0-4 0,0 0-1 0</inkml:trace>
  <inkml:trace contextRef="#ctx0" brushRef="#br0" timeOffset="35370.87">20623 4593 1281 0,'0'0'56'0,"0"0"13"0,0 0-55 0,0 0-14 15,0 0 0-15,3-2 0 0,-3 2 82 0,3-8 14 16,-3 2 2-16,0 6 1 0,0 0-55 0,3-2-10 15,3-4-2-15,-3 4-1 0,3-6-23 0,-3 2-8 16,3-1 0-16,-3 4 9 0,-3 3 1 0,3-3 0 16,0-7 0-16,0 7 0 0,-3-5-10 0,3 3 0 15,-3 0 0-15,3-1 0 0,-3-2 33 0,3 0 8 16,-3 3 2-16,0-3 0 0,0 3-2 0,-3-3 0 16,0 3 0-16,0-3 0 0,0 2-6 0,0-2-2 15,0 3 0-15,0 0 0 0,-3 2-1 0,0 1-1 16,-3 2 0-16,0 0 0 0,4 0 3 0,-4 2 1 0,0 1 0 0,0 2 0 15,0 0-9-15,-3 3-2 0,3-2 0 0,-3 2 0 16,0 0-2-16,3-1-1 0,-3 1 0 0,3 3 0 16,-3 2-9-16,1-2-1 0,5 2-1 0,-3 0 0 15,0 0 7-15,3 1 2 0,0 2 0 16,3-1 0-16,-3-1-19 0,3-1 0 0,3 0 0 0,3-5 0 16,0 3 0-16,0-3-14 0,3-3 2 15,3 0 1-15,-9-5 11 0,0 0 0 0,0 0 8 0,15-2-8 16,0-1 0-16,-1-2 0 0,-2-3 0 0,0 2 0 15,0-4 0-15,-3-1 0 0,3 6 0 0,-3-8-12 16,0 2 12-16,0 1-13 0,-6 4 5 0,6-2 8 16,-3-2 0-16,0 4 0 0,0-2 0 0,-6 8 0 15,2-5 0-15,-2 5 0 0,0 0 0 0,0 0 0 16,0 0 0-16,0 0 0 0,0 0 0 0,0 0 0 0,0 0 10 16,-2 5 3-16,-1 1 1 0,0 2 0 0,-3-6-14 15,0 6 8-15,3-2-8 0,0 4 0 0,3 1 0 16,-3-1-12-16,0 1 1 0,3 2 0 0,-3-5 11 0,3 5 0 15,0-2 0-15,0-1 8 0,3 1-8 16,-3-3 8-16,6 3-8 0,-3-9 8 0,3 4-8 0,0-1-8 16,3-3 8-16,-4-2-12 15,1 3-17-15,3-3-4 0,0-3-1 0,-3 1 0 16,0-3-210-16,3-3-43 0,3 2-8 0,0 1-545 0</inkml:trace>
  <inkml:trace contextRef="#ctx0" brushRef="#br0" timeOffset="35799.25">20817 4749 1443 0,'6'14'64'0,"-9"-12"13"0,0 3-61 0,3 3-16 0,-3 3 0 0,3 0 0 15,-6-4 132-15,3 7 24 0,0-1 5 0,0 3 1 16,-3-3-83-16,3 3-17 0,0-3-3 0,0 3-1 15,0 3-36-15,0-1-7 0,0-2-2 0,3 0 0 16,-3 2-31-16,0-2-6 0,3 3-2 0,-6-3 0 16,3 2 26-16,0 1 0 0,-3-1 0 0,3 1 0 15,1-3 46-15,-4-1 14 0,0-1 4 0,3-4 0 16,0 1-64-16,0-3-26 0,-3 0 2 0,3 2 0 0,-3-10 24 16,3 6 12-16,-3-4 0 0,6-2-1 0,-6 6 1 15,6-6 1-15,-6 0 0 0,-3 0 0 0,0-6 36 0,9 6 7 16,0 0 2-16,-9-5 0 0,0-3-24 0,3 0-5 15,3 0-1-15,0 3 0 0,0-8-8 0,-3-1-3 16,6 1 0-16,0-3 0 0,3 0 7 0,-3 3 0 16,0-8 1-16,3 2 0 0,0 1-37 15,0 5-7-15,0 2-1 0,3 1-1 0,-3-4 21 0,3 1 0 16,3 3 0-16,-3-1 0 0,0 0 0 0,3-2-9 16,-3 0 9-16,3 0-10 15,-3-1-36-15,3 1-7 0,0 3-2 0,0-1 0 16,2 0-175-16,-2-2-35 0,0 3-7 0,-3-4-2 0</inkml:trace>
  <inkml:trace contextRef="#ctx0" brushRef="#br0" timeOffset="35964.75">20882 4437 1868 0,'-3'-3'83'0,"0"3"17"0,3 0-80 0,-2 0-20 0,-1 0 0 0,0-2 0 16,3 2 48-16,0 0 7 0,0 0 1 0,0 0 0 16,0 0-45-16,0 0-11 0,0 0 0 0,6-3-612 15,2 3-124-15</inkml:trace>
  <inkml:trace contextRef="#ctx0" brushRef="#br0" timeOffset="36312.43">21091 4069 1911 0,'0'0'42'0,"0"0"9"0,0 0 1 0,0 0 2 0,0 0-43 0,3 8-11 16,0 0 0-16,0 5 0 0,0-2 68 0,0 2 12 15,3 0 3-15,0 3 0 0,-3 0-29 0,3 5-6 16,-4-2 0-16,4-1-1 0,0 4-7 0,0-4 0 0,-6 6-1 0,3-3 0 16,3 6-11-16,-3-6-1 0,-3 3-1 0,0 2 0 15,0-2-12-15,-3 2-2 0,0 1-1 0,-3 2 0 16,3-8-3-16,-3 3 0 0,0 0 0 0,1 5 0 16,-4-3 7-16,-3-7 1 0,3 7 0 0,0 1 0 15,0-9-5-15,-3 3-1 0,3-2 0 0,-3 2 0 16,3-3-10-16,-3-4 0 0,0-1 0 0,1 0 8 15,-1 3-54-15,0-3-11 16,3 3-3-16,-3-3-728 0,3-7-147 0</inkml:trace>
  <inkml:trace contextRef="#ctx0" brushRef="#br0" timeOffset="38238.86">21948 3918 558 0,'0'0'24'0,"0"0"6"0,0 0-30 0,0 0 0 16,0 0 0-16,0 0 0 0,0 0 33 0,0 0 1 15,0 0 0-15,0 0 0 0,0 0 6 0,0 0 2 16,-6 8 0-16,0-8 0 0,0 6 5 0,3-4 1 15,-3 4 0-15,3-1 0 0,-3 3 2 0,0-3 1 16,0 3 0-16,0 5 0 0,-2 1-12 0,-1-4-3 16,-3 11 0-16,-3-7 0 0,0 7 1 0,0 0 0 0,0 3 0 0,-3 2 0 15,3 1 2-15,1 4 0 16,-7 1 0-16,0 0 0 0,3 2-15 0,3 1-4 0,-3 2 0 0,6-8 0 16,0 5-12-16,4 1-8 0,-4-4 8 0,3 4-8 15,3-4 8-15,3 1-8 0,-3 0 10 0,6 2-10 16,-3-10 0-16,3 3 0 0,0-4 0 0,0 1 0 15,0-3 0-15,3-2 0 0,0 2 0 0,0-5 0 16,-3 5 0-16,3-5 0 0,0 0 0 0,3 2 0 16,-3-2 0-16,3-2 12 0,0-4 0 0,0 3 0 15,5-2-27-15,-2 0-5 0,-3-4-2 0,3-1-722 16</inkml:trace>
  <inkml:trace contextRef="#ctx0" brushRef="#br0" timeOffset="39115.07">22124 4038 57 0,'0'0'0'0,"-3"7"0"0,0 4 0 0,-6-3 0 0,0 0 0 0,3 5 0 16,-3 3 185-16,0-3 32 0,0 3 7 0,-3 3 0 16,3-1-153-16,0 3-31 0,-6 1-7 0,7 1-1 15,-1 4 19-15,0-1 3 0,-3-5 1 0,0 6 0 16,3-1-14-16,-3 1-2 0,3 2-1 0,-3 0 0 16,3 0-18-16,0 0-3 0,-3 0-1 0,6-2 0 15,-5 2-5-15,2-3-2 0,3 1 0 0,-3-3 0 16,3-3-9-16,0-3 12 0,3 1-12 0,0-3 12 15,0 0 3-15,3-3 1 0,0-3 0 0,0-2 0 0,3 0-16 16,0 0 8-16,-3-3-8 0,0-5 0 16,0 0 11-16,6 6-11 0,-6-6 12 0,9 2-12 0,0-2 14 0,-9 0-4 15,9-2-1-15,0-1 0 16,-1 0-42-16,1-4-9 0,0 1-2 0,-3-2 0 0</inkml:trace>
  <inkml:trace contextRef="#ctx0" brushRef="#br0" timeOffset="39370.61">22115 4577 781 0,'0'0'34'0,"0"0"8"0,0 0-34 0,0 0-8 0,0 0 0 0,0 0 0 15,0 0 93-15,0 0 17 0,0 0 3 0,-6 0 1 16,0 3-37-16,3 0-7 0,0 2-2 0,-3 0 0 15,3 3-27-15,-3 3-5 0,3-6-2 0,0 6 0 16,-3-1-24-16,3 3-10 0,-3-5 8 0,3 3-8 16,0 2 0-16,0 0 8 0,-3 1-8 0,3-6 0 15,0 2 9-15,3-2-9 0,-3 5 10 0,3-7-10 32,-3 2-24-32,3-3-10 0,0-5-2 0,0 5-638 0</inkml:trace>
  <inkml:trace contextRef="#ctx0" brushRef="#br0" timeOffset="39562.46">22153 4408 115 0,'0'0'0'0,"0"0"10"0,-3-3-10 0,0 1 0 15,-2 2 0-15,2 0 0 0,3 0 169 0,0 0 32 16,0 0 7-16,0 0 0 0,0 0-152 0,0 0-32 15,0 0-5-15,0 0-2 0,3 2-17 0,-3-2 0 16</inkml:trace>
  <inkml:trace contextRef="#ctx0" brushRef="#br0" timeOffset="40090.75">22195 4569 172 0,'0'0'16'0,"0"0"-16"0,0 0 0 0,0 0 0 15,0 0 176-15,0 0 33 0,0 0 7 0,0 0 0 16,0 0-116-16,-6 8-23 0,6-8-5 0,-6 6 0 0,3-1-32 0,0 5-5 15,0-4-2-15,0 4 0 0,0 1-18 16,3-3-4-16,-3 2-1 0,0 1 0 16,-3 2 0-16,3-2 0 0,3-1 0 0,-3 1 0 0,3 0 2 0,0-3 0 15,-3-1 0-15,3-1 0 16,0-1-3-16,0-5 0 0,0 0 0 0,0 0 0 0,0 0-9 0,0 0-11 16,0 0 3-16,6 3 0 0,3-3 22 0,-3-3 5 15,0 3 1-15,3-8 0 0,0 3-12 0,3-3-8 16,-3 3 9-16,0-9-9 0,0 6 11 0,3-2-11 15,-3-1 12-15,3 1-12 0,-4-1 10 0,1-2-10 16,0 5 8-16,0-5-8 0,3-1 8 0,-3 7-8 16,-3-1 8-16,0 5-8 0,0-2 0 0,0-1 0 15,-6 6 0-15,0 0 0 0,0 0 0 0,0 0 0 0,0 0 0 0,0 0 0 16,0 6-11-16,3-4 11 0,-3-2-8 16,0 8 8-16,0 5 0 0,-3-7 0 0,3 2 0 0,0 0 8 15,0 2 1-15,-3-2 1 0,3 0 0 0,0-3 0 16,3 3-2-16,-3 0 0 0,0 0 0 0,0 0 0 15,0-8-8-15,0 8 0 0,0-8 0 0,0 5 0 16,0-5 0-16,3 8 0 0,-3-8 10 0,3 6-10 31,-3-6-73-31,0 0-22 0,9 5-4 0,-9-5-1 0</inkml:trace>
  <inkml:trace contextRef="#ctx0" brushRef="#br0" timeOffset="41039.54">22841 4056 482 0,'0'0'21'0,"0"0"5"0,0 0-26 0,6-5 0 15,0-1 0-15,0 1 0 16,0 3 46-16,0-4 4 0,3 1 1 0,-3 2 0 0,0 3-15 0,3-5-4 16,-1 2 0-16,4 3 0 0,-3-2-8 0,3 2-1 15,-3 0-1-15,3 0 0 0,0 0-9 0,0 0-1 16,0 2-1-16,-3 1 0 0,0-3 1 0,-3 5 1 15,3-5 0-15,-7 0 0 0,4 3 13 0,-6-3 2 16,0 0 1-16,0 0 0 0,0 0-2 0,0 0-1 16,0 0 0-16,0 0 0 0,0 0 21 0,0 5 4 15,0-5 1-15,-6 8 0 0,6-8-25 0,-2 5-5 16,-7 1-1-16,6 2 0 0,-6 0-4 0,3 2-1 16,0-4 0-16,0 1 0 0,3 4-16 0,-3 0 0 0,-3-1-8 15,3 3 8-15,0 1 8 0,3-1 8 16,-3 0 2-16,0 3 0 0,3 0-18 0,-3 2 0 0,3-2 0 15,0 3 0-15,-3-1 15 0,3 1-1 0,0 2 0 16,0-5 0-16,-3 8-14 0,3-8-15 0,1 5 3 16,-1 0 1-16,0 5 11 0,0-7 0 0,-3-1 0 0,3 4 0 15,0-1 0-15,0-3 0 0,0 3 0 0,0-2 0 16,0-1 0-16,0 1 0 0,0 2 0 0,0-8 0 16,0 3 0-16,0 0 8 0,-3-3-8 0,0 1 0 15,3-1 0-15,-3 0 0 0,0 0 0 0,0-5 0 16,0 3 0-16,0-3 8 0,0-3-8 0,-3 0 0 15,3 3 11-15,-3-8-3 0,1 3 0 0,-1-3 0 16,-3-3-8-16,3 3 0 0,0-5 0 0,-3 0 0 16,3-1 12-16,-3-2-4 0,0 1 0 0,0-4 0 0,0 0 3 15,3-2 0-15,1 3 0 0,2-4 0 0,-3-2-11 16,3 3 0-16,3 3 0 0,0-1 8 0,0 0-8 0,0 1 0 16,3 2 0-16,0 0 0 0,0 3 0 0,0 5 0 15,6-6 0-15,0 1 0 16,3 2-115-16,0 3-21 15,5-7-5-15,-14 7-1 0</inkml:trace>
  <inkml:trace contextRef="#ctx0" brushRef="#br0" timeOffset="41549.68">23002 4519 230 0,'0'0'20'0,"0"0"-20"0,0 0 0 0,0 0 0 16,-3 8 152-16,3-8 27 0,0 0 5 0,0 8 0 16,-6 0-92-16,3 2-18 0,0-4-4 0,0 2-1 15,3-6-22-15,0 6-5 0,-3 0-1 0,0 0 0 16,0 0-11-16,0 3-2 0,3-3-1 0,-3 2 0 15,0 1-11-15,0-1-3 0,3-2 0 0,0 0 0 16,0 3-4-16,0-3-1 0,0-8 0 0,0 0 0 16,0 0-8-16,6 5 0 0,0 0 0 0,3-2 0 15,-9-3 0-15,9 3 0 0,-3-6 0 0,3 0-11 16,0 3 35-16,0-8 6 0,-1 6 2 0,-2-4 0 0,-3-1-32 0,3-1 0 16,0 2 0-16,0-2 0 0,0 0 0 0,-3 3-15 15,-3 5 2-15,3-5 0 0,6 0 13 0,-6 2 13 16,-3 3-2-16,6-8-1 0,-3 3-10 0,-3 5 0 15,0 0 0-15,0 0 8 0,0 0-17 0,0 0-4 16,0 0-1-16,0 0 0 0,0 0 5 0,0 0 1 16,0 0 0-16,3 5 0 0,0 6 8 0,-3-1 0 15,-3-2 0-15,3 3 0 0,-3-3-10 0,6 2 0 16,-3-2 0-16,3 0 0 0,-3-8 10 0,3 8 0 16,-3-8 0-16,6 11 0 0,-6-11 8 0,0 0 3 15,6 2 1-15,-6-2 0 0,12 3 4 0,-12-3 2 16,9 3 0-16,3-6-470 15,-3 0-95-15</inkml:trace>
  <inkml:trace contextRef="#ctx0" brushRef="#br0" timeOffset="42467.32">23535 3860 576 0,'0'0'51'0,"0"0"-41"0,0 0-10 0,0 0 0 16,0 0 76-16,0 0 12 0,0 0 4 0,-6 8 0 0,0-2-12 15,-3 7-1-15,0 0-1 0,-3 3 0 0,0 2-4 0,0 6-1 16,-3 0 0-16,3 5 0 0,-3-2-36 0,1 4-7 16,-1 1-2-16,3 2 0 0,0 1-3 0,0 2-1 15,0-3 0-15,0 1 0 0,3-1-8 0,0-5-1 16,0 3-1-16,0 0 0 0,3-6-6 0,3 1-8 15,-2-1 11-15,-1-2-11 0,3-3 8 0,0 0-8 16,0-2 0-16,0-3 0 0,0-1 22 0,0-1-2 16,3-1-1-16,0 0 0 15,0-8-38-15,0 6-7 0,0-11-2 0,0 0 0 16,0 5-2-16,0-5-1 0,0 0 0 0,0 0 0 16,0 0-29-16,0-8-7 0,0 0-1 0,3-2 0 15,-3 2 1-15,3-3 0 0,-3 1 0 0,-3-1 0 0,3-2 41 16,0 0 8-16,0-1 2 0,0 1 0 0,-3 0 7 0,3 0 9 15,-3 0-13-15,0 2 5 0,0 0 16 0,0 3 3 0,-3 1 1 16,3 1 0-16,-3 4 48 0,3-6 9 16,0 5 3-16,3 3 0 0,0 0-14 0,0 0-2 15,-3-3-1-15,3 3 0 0,0 0-34 0,0 0-6 0,3-8-2 0,-3 8 0 16,6-2-13-16,0-1 0 0,0 3 8 16,0-5-8-16,3 5 8 0,0 0-8 0,0 0 11 0,-1 0-11 15,-2 5 0-15,3-5 0 0,0 0 0 16,0 0 0-16,-3 3 0 0,3-3 0 0,0 2 8 0,0-2-8 15,-3 3 8-15,0-3-8 0,3 5 12 0,-3-5-12 16,0 0 0-16,0 0 0 0,0 3 0 0,-6-3 0 16,6 0 0-16,-6 0 13 0,0 0-4 0,3 3-1 15,5-3-8-15,-8 0 0 0,0 0 0 0,0 0 8 16,0-6-8-16,0 6 0 0,0 0 0 0,0-5 0 0,0 0 12 16,0 5-4-16,-3-3 0 0,-2-2 0 0,-1 2-8 0,0 3 0 15,-3 3 0-15,3 2 0 0,-3-5 0 0,3 5 0 16,-3 3 0-16,0-2 0 0,3 2 0 0,0-3 0 15,3 3 0-15,-3 0 0 0,3 2 0 0,0-2 0 16,3 3 0-16,-3-3 0 0,3 5 0 0,0-8-11 16,3 6 3-16,-3-1 0 0,3 4 8 0,0-9 0 15,0 3 0-15,0 0 0 0,0 2 0 16,6-4 0-16,-3 2 0 0,3-8 0 0,-9 0 0 0,9 2 0 16,3 1 0-16,0 0 0 0,-3-3 0 0,0 0 0 15,-1-3 0-15,1 3-8 0,3-3 8 0,-3 1 0 16,-3 2 0-16,3 0 0 0,-3-8 0 0,0 8 0 0,-6 0 0 15,0 0 0-15,0 0 0 0,0 0 0 0,0 0 0 0,0 0 0 16,0 0 0-16,3 2 0 0,-3-2 0 0,6 6 0 16,-6-6 0-16,0 0 0 0,0 0 8 0,0 0-8 15,0 0 8-15,0 0-8 0,0 0 8 0,0 0-8 16,0 0 12-16,0 0-1 0,0 0-1 0,3 0 0 16,3-6-2-16,-3 4 0 0,3-4 0 0,0 1 0 15,0 0 10-15,-3 0 2 0,0-3 0 0,0 0 0 16,3 0-20-16,3 2 0 0,-4-7 0 0,1 5 0 15,0-2 0-15,3 2 0 0,0 3-8 0,-3-3 8 16,3 2 0-16,0-2 0 0,0 3 0 0,0 2 0 16,0-2 0-16,0 2-19 0,-3 1 3 0,3 2-506 15,-9 0-101-15</inkml:trace>
  <inkml:trace contextRef="#ctx0" brushRef="#br0" timeOffset="43066.5">23734 4514 460 0,'0'0'41'0,"-3"8"-33"16,3 0-8-16,-6 2 0 0,3-2 144 0,3 3 28 15,-9-1 4-15,6 4 2 0,-3-4-102 0,0 3-21 16,0 1-4-16,0 4-1 0,0-2-22 0,-3 3-5 16,1-1-1-16,-1 3 0 0,-3 3-6 0,0-5 0 15,3 2-1-15,0 3 0 0,-3-1-4 0,0 1-1 16,0 0 0-16,0-3 0 0,3 6-10 0,0-9 0 0,1 3 0 0,2 0 0 15,0-5 0-15,0 6 0 0,-3-9 0 0,6 0 0 16,0 0 0-16,0 0 8 0,0-5-8 16,0 3 8-16,0-8-8 0,0 2 0 0,3-5-12 0,0 0 12 15,0 0 20-15,0 0 11 0,0 0 2 0,0 0 1 16,0-8-34-16,0 0 0 0,3-5 0 0,-3 2 0 16,3 1 16-16,0-1-4 0,-3-2-1 0,3-6 0 15,3 6 1-15,-3-8 1 0,6 0 0 0,0-3 0 16,0 0-13-16,2-2 9 0,4-1-9 0,0 1 8 15,-3-9-8-15,6 4 0 0,-3-1 9 0,0 0-9 16,0 6 0-16,-3-1 0 0,2 3 0 0,-2 3 0 16,0 0 0-16,-3 2 0 0,3 6 0 0,0 0 0 15,0 0 0-15,-3 0 0 0,3 2 0 0,0 0 0 16,-3 3 0-16,-1 1 8 0,7 1-8 0,-3 4 0 16,0-6 0-16,3 2 8 0,-3 6-8 0,0-5 0 0,3 2 0 0,0 3 0 15,0 0 0-15,-7 3 0 0,4 2 0 0,-6-5 0 16,0 6 0-16,-3 2 0 0,0-3 0 0,0 3 0 15,0 0 10-15,-3 2-10 0,-6 4 23 0,3-1-2 16,0 0 0-16,-3 0 0 0,-6 0 2 0,3 1 0 16,1-6 0-16,-1 2 0 0,-3 3-6 0,0-5-1 15,0 3 0-15,3 2 0 0,-3-5-8 0,3 5-8 16,-3-7 12-16,3 2-12 0,3-6 12 0,0 4-12 16,-6-1 12-16,7-3-12 0,-4-2 10 0,3-2-10 15,0 2 8-15,0-3-8 0,0 1 16 0,3-1-3 16,0-2 0-16,0-1 0 0,0 1-13 0,3 2 0 15,0-5 0-15,3 3 0 16,0-5-151-16,0 7-33 0,3-16-6 0,-6 19-2 0</inkml:trace>
  <inkml:trace contextRef="#ctx0" brushRef="#br0" timeOffset="43546.87">24026 4559 403 0,'0'0'17'0,"0"0"5"16,0 0-22-16,0 0 0 0,0 0 0 0,0 0 0 0,0 0 116 0,0 0 18 16,0 0 4-16,0 0 1 0,0 0-104 0,9 2-21 15,-9-2-4-15,9-2-1 0,-3-1-1 0,2 0-8 16,-2 3 12-16,0-7-4 15,0 1 0-15,-3-2 0 0,3 3 0 0,-3 0 0 0,3-3-8 0,-6-3 0 16,3 3 0-16,-3 0 0 0,-3 0 0 0,3 0 0 16,0 1 0-16,-3-1 0 0,-3 2 27 0,3-2 3 15,-3 3 1-15,3 0 0 0,-6 2-10 0,0-5-1 16,4 8-1-16,-4 0 0 0,-3 0 28 0,3 3 5 16,-3 2 2-16,6 0 0 0,-3 3-24 0,0-2-5 15,0 2-1-15,0 5 0 0,0-8 7 0,3 6 1 16,0 5 0-16,-3-3 0 0,6 0-32 0,-3 0-13 15,3 0 1-15,3-5 0 0,0 0 12 0,3 3 0 16,3 0 0-16,0-4 0 0,0 1 0 0,0-2 0 16,0-1 0-16,0-2 0 0,0-3 0 0,0 0 15 0,0 0-3 15,3 0-1-15,-3-3-11 0,0 0 0 0,6 1 0 16,-3-4 0-16,-3 1 12 0,3 2-4 0,-3-4 0 0,2-1 0 16,-2 2-8-16,3-4 0 0,-3 2 0 15,0 2 0-15,3-4 0 0,-3-1 0 0,-3 6 0 0,3-6 0 31,-3 4-44-31,0-1-7 0,3 0-1 0,-3 0-603 0</inkml:trace>
  <inkml:trace contextRef="#ctx0" brushRef="#br0" timeOffset="43919.49">24433 3778 345 0,'0'0'31'0,"-2"0"-31"16,2 0 0-16,0 0 0 0,0 0 165 0,0 6 27 15,0-6 6-15,-3 13 1 0,-3-8-115 0,0 8-24 16,3 1-4-16,-3-1 0 0,0 3 7 0,-3 0 1 15,0 5 1-15,0-3 0 0,-3 1-20 0,3 5-4 0,-3-1-1 16,-3 4 0-16,0 5-7 0,4-1-1 16,-7 4-1-16,6-1 0 0,-3 3-19 0,0 0-4 0,0 0-8 0,3 0 12 15,0-2-12-15,0-4 8 0,3-1-8 0,1-4 0 16,-1-2 9-16,3 0-9 0,-3-1 8 0,6-1-8 16,-3-4 0-16,3-2 8 0,0 2-8 0,0-4 0 15,3-6 0-15,0 0 0 0,0 0 8 0,3-1-8 16,-3-7 0-16,0 0 0 0,0 0 0 0,9 0-536 15,0 0-108-15</inkml:trace>
  <inkml:trace contextRef="#ctx0" brushRef="#br0" timeOffset="44467.53">24255 4546 230 0,'0'0'10'0,"0"0"2"0,0 0-12 0,0 0 0 0,3 7 0 0,-3-7 0 0,6 0 144 0,0 3 27 16,-6-3 5-16,6 0 0 0,-3 0-120 0,3 0-24 16,-6 0-4-16,6-3-2 0,3 3-14 0,-6-7-4 15,2 4 0-15,1 0 0 0,-3-2-8 0,0 2 0 16,3-2 0-16,-3 0 0 0,0 2 0 0,0-2 0 15,0 0 0-15,0-3 0 0,-3 2 0 0,0-2 0 16,6 0 0-16,-6 0 0 0,0 1 0 0,-3-1 0 16,3 0 0-16,0 2 0 0,-3 1 25 0,0 2 7 15,0-2 0-15,3 5 1 0,-6 0-20 0,0 0-4 0,-3 5-1 16,0 3 0-16,1-5 28 0,-1 8 6 16,0-6 1-16,-3 5 0 0,3-2-5 0,0 6-1 0,0-4 0 0,3 3 0 15,0-2-21-15,3 2-5 0,-3 0-1 16,6-7 0-16,-3 4-10 0,3-2 0 0,0-2 0 0,3 2 8 15,-3-8-8-15,0 0 0 0,0 0 0 0,6 7 0 16,0-4 0-16,-6-3 0 0,0 0 9 0,9 3-9 16,0-3 12-16,0 0-3 0,0 0 0 0,-3 0 0 15,3 0-9-15,-3 0 0 0,-6 0 0 0,6-3 0 16,0 3 0-16,-6 0 0 0,8-3 0 0,-2 3 0 16,-6 0 12-16,6 0 4 0,0 0 1 0,-6 0 0 15,0 0-26-15,6 6-6 0,-6-6-1 0,3 2 0 16,-3-2 26-16,6 8 5 0,-6-8 1 0,3 11 0 0,0-8-16 0,-3-3 0 15,0 0 0-15,3 10 0 0,0-7 0 0,-3-3 0 16,0 0 0-16,6 2 0 16,0 1-23-16,3-3-7 0,-3-3-2 0,0 1-632 15</inkml:trace>
  <inkml:trace contextRef="#ctx0" brushRef="#br0" timeOffset="45130.43">24776 3797 1018 0,'0'0'45'0,"0"0"10"0,0 0-44 0,0 0-11 0,-3 0 0 0,-3 0 0 15,3 5 72-15,-3 3 13 0,0 3 3 0,-3 2 0 16,3 0-4-16,-3 3 0 0,3 2 0 0,-3 1 0 15,0 2-32-15,0 3-6 0,-2 2-2 0,2 1 0 16,-3 5-26-16,0 2-6 0,0-5 0 0,-3 8-1 16,3 3-2-16,-6-3 0 0,3 3 0 0,0-9 0 15,4 1-9-15,-4 2 12 0,3-4-12 0,0-1 12 16,3-3-12-16,0 1 0 0,3-4 0 0,-3-1 0 16,6-7 0-16,-6 1 0 0,3 0 0 0,3-3 0 15,0-2 0-15,0-6 0 0,0 1 0 0,3-1 0 16,0-5-14-16,0 0 2 0,0 0 0 0,0 0 0 15,0 0-60-15,0 0-12 0,0 0-3 0,3-8 0 16,-3-3-53-16,0 3-10 0,0 0-2 0,0 1-1 16,-3-7 45-16,3 4 10 0,-6 2 2 0,3-5 0 0,0-3 62 0,0 5 13 15,-2 1 2-15,-1 2 1 0,6-3 88 0,-3 3 18 16,0 3 3-16,-3-3 1 0,0 3 14 0,0 2 3 16,3-5 1-16,-3 5 0 0,6 3-43 0,0 0-9 15,0 0-2-15,0 0 0 0,3-2-28 0,0-6-7 16,0 5-1-16,0-2 0 0,-3 5-20 0,3-3 0 15,6 1 0-15,0-1 0 0,-1 0 0 0,4 1 0 16,-3-1 0-16,6 3 0 0,0-5 0 0,-3 5 0 16,0-3 0-16,0 3-8 0,0 0 8 0,0 0 0 15,-3-3 8-15,2 3-8 0,-2 3 11 0,0-3-3 0,0 3 0 0,-3-3 0 16,-6 0-8-16,6 5 0 16,-6-5 0-16,6 0 0 0,-6 0 0 0,0 0 0 0,6 3 0 15,-6-3 0-15,6 5 0 0,-6-5 0 0,3 5 0 0,0 3 0 16,-3 3 0-16,0-3 0 0,-3 2 0 0,3 1 0 15,-3-1 0-15,0 4 0 0,-3-6 0 0,3 2 0 16,-3 3 0-16,3 1 0 0,-3-1 0 0,0 0 0 16,0 0 0-16,3-5 0 0,-3-3 0 0,3 3 8 15,3-2-8-15,0-6 0 0,0 0 0 0,0 0 8 32,0 2-95-32,0-2-19 0</inkml:trace>
  <inkml:trace contextRef="#ctx0" brushRef="#br0" timeOffset="45285.71">24734 4178 680 0,'0'0'30'0,"0"0"6"0,0 0-28 0,0 0-8 15,0 0 0-15,0 0 0 0,0 0 8 0,0 10 0 16</inkml:trace>
  <inkml:trace contextRef="#ctx0" brushRef="#br0" timeOffset="45679.39">24740 4487 410 0,'0'0'18'0,"0"8"4"0,0-8-22 0,0 8 0 0,0-8 0 0,0 6 0 15,0 1 31-15,0-7 1 0,0 0 1 0,6 3 0 16,0 5-2-16,0-8-1 0,-6 0 0 0,6 0 0 16,3 0-16-16,-3 0-3 0,-3-8-1 0,0 5 0 15,3 1 5-15,-3-3 1 0,-3 2 0 0,0-2 0 16,0-3 41-16,-3 2 9 0,0 1 2 0,0 0 0 16,0-3 9-16,0 3 3 0,0-3 0 0,0 0 0 15,-3 2-39-15,0-2-7 0,0 3-2 0,3-3 0 16,-3 3-12-16,3 5-4 0,-3-8 0 0,3 8 0 15,3 0 13-15,-6-3 3 0,0 6 0 0,0-3 0 16,3 8-13-16,-3-8-3 0,0 8 0 0,0-3 0 16,3 3-6-16,-3 3-2 0,1-3 0 0,-1 5 0 0,0-3-8 0,0 4 0 15,0-4 0-15,3 3 0 0,0 3 0 0,0-2 12 16,0-4-12-16,3 1 12 0,0-1-12 16,3 1 0-16,0-1 0 0,-3-2 0 0,6 0 0 15,-6-8 0-15,0 0-12 0,6 6 12 16,9-6-81-16,-7-3 40 15,1 0 0-15,0 1-56 0,0-6-11 0,-3 2-3 0,3-4 0 16</inkml:trace>
  <inkml:trace contextRef="#ctx0" brushRef="#br0" timeOffset="46052.75">24814 4421 889 0,'0'0'39'0,"0"0"9"0,0 0-39 0,-5-2-9 0,-1-1 0 0,0 3 0 16,3 3 70-16,-3-1 12 0,0 1 2 0,0 2 1 15,0 0-33-15,0 3-8 0,0-2 0 0,0 2-1 16,0 0-9-16,0-1-2 0,3 1 0 0,0 3 0 15,0 0-12-15,3-6-4 0,0 3 0 0,3-3 0 16,-3-5-4-16,3 3 0 0,3 2-1 0,-6-5 0 16,9 3-11-16,-3-3 0 0,3 0 0 0,0 0 0 15,0-3 0-15,0 3 0 0,0-8 0 0,0 3 0 16,2 5-9-16,-2-8-1 0,0 3 0 0,-3-1 0 16,0 4-5-16,0-1-1 0,0-2 0 0,0 2 0 15,0 0 16-15,-6 3-9 0,0 0 9 0,0 0-8 16,6-2 8-16,-6 2 0 0,0 0 8 0,0 0-8 15,0 0 0-15,0 0 0 0,3 8 0 0,-3 0 0 16,-6 0 27-16,3-3 1 0,0 5 0 0,3 1 0 0,0-6-8 16,0 3-2-16,-6-2 0 0,6 1 0 0,0-7-18 0,0 6 0 15,0-6 8-15,0 8-8 0,0-8 0 0,0 2 0 16,0-2 8-16,0 0-8 0,6 8 0 0,-6-8 8 16,3 6-8-16,-3-6 0 0,0 0 12 0,3 8-4 15,-3-8 0-15,6 7-8 0,-3-4 0 16,3 2 0-16,-6-5 0 0,6 6 0 15,0 2-70-15,-3 0-21 0,3-3-4 0,-6-5-556 16</inkml:trace>
  <inkml:trace contextRef="#ctx0" brushRef="#br0" timeOffset="46420.85">25032 3855 936 0,'0'0'41'0,"0"0"9"0,3-8-40 0,0 3-10 0,0-3 0 0,0 5 0 16,-3 3 56-16,3-2 10 0,-3 2 2 0,0 0 0 15,6 0-8-15,-6 0-2 0,6 0 0 0,0 5 0 16,-4 3-3-16,1 5-1 0,0 0 0 0,3 0 0 15,-3 1-14-15,0-4-2 0,0 6-1 0,0 3 0 16,3-3-5-16,-3 7-2 0,0-4 0 0,0 2 0 16,0 11 2-16,0-6 0 0,-3-2 0 0,3 10 0 0,-3-4-6 0,0 1-1 15,0 6 0-15,0-5 0 0,-3 2-12 16,3 4-2-16,-6-1-1 0,0 5 0 0,0-2-2 0,-3 5 0 16,-3-3 0-16,-2 3 0 0,-1 0 4 0,-3-3 0 15,-3-2 0-15,0 0 0 0,-3-1-12 0,1-4 0 16,-4 4 0-16,3 1-632 15,-3-3-128-15</inkml:trace>
  <inkml:trace contextRef="#ctx0" brushRef="#br0" timeOffset="49088.44">12640 11964 288 0,'-12'-10'12'0,"12"10"4"0,-8-8-16 0,-4 3 0 0,0-3 0 0,3 2 0 16,-3 1 92-16,0 0 15 0,0-3 3 0,-3 5 1 0,6 1-85 0,-3-1-17 16,-3 0-9-16,4 1 10 0,-1 2-10 0,0-3 0 15,-3 0 0-15,0 3 0 0,-3 0 14 0,-3 0 1 16,0-2 0-16,-2 2 0 0,-4 0 65 0,-3 2 12 15,6 1 4-15,-3 2 0 0,1 1-44 0,-4 2-8 16,0-1-1-16,-3 4-1 0,4 2 0 16,-1 1 0-16,0 1 0 0,0 4 0 0,-2-1-18 0,2 4-4 15,-6 1-1-15,3-1 0 16,1 1 3-16,2 4 1 0,3 5 0 0,0-3 0 0,3 5-10 0,4 1-1 16,-1-1-1-16,0 3 0 0,6-3 0 0,0 1 0 15,3-1 0-15,0 3 0 0,0-2-11 0,4-1 10 16,2 6-10-16,0-1 10 0,0 1 14 0,3-3 2 15,3-3 1-15,0-2 0 0,3 3-5 0,3-4-1 16,0 1 0-16,3-3 0 0,2-2-2 0,1 2-1 0,9-8 0 0,0 3 0 16,3-3-6-16,3-3-2 0,5 4 0 0,4-7 0 15,0 1-2-15,2-2 0 0,1-1 0 0,0-5 0 16,6-3 0-16,-1-5-8 0,1 0 12 0,5-5-4 16,1-1-8-16,6 1 10 0,-4-3-10 0,-5-2 10 15,-4-4-10-15,1 1 10 0,-3-3-10 0,-1 0 10 16,4 1-10-16,0-4 10 0,-4 1-10 0,-2-1 10 15,-3-2-10-15,0 0 0 0,-7-3 9 0,-2 0-9 16,-6 0 10-16,-3-5-2 0,0 3-8 0,-6-6 12 16,-4-5-12-16,-5 2 11 0,-3-2-11 0,0 0 10 15,-6 0-10-15,-2 0 0 0,-4 0 9 0,-3 0-9 16,-3 0 0-16,-6 0 8 0,0-5-8 0,-3 2 0 16,1 0 0-16,-7 1 0 0,0 4 0 0,0 4 8 15,4-1-8-15,2 5 0 0,0 4 0 0,0 1 0 16,-2 1 0-16,2 5 0 0,-6 1 0 0,0 4 0 0,-5 0 0 0,-4 6 0 15,6 0-9-15,-2 5 9 16,-4 5-28-16,-3 3 0 0,1 0-1 0,-1 8 0 16,-6 2-158-16,1 6-31 0,-63 24-6 0,26-1-2 0</inkml:trace>
  <inkml:trace contextRef="#ctx0" brushRef="#br0" timeOffset="50012.31">12593 15700 946 0,'-21'-15'42'0,"9"12"9"0,0-2-41 0,0 2-10 0,0 0 0 0,0 3 0 16,-3 0 56-16,4 3 10 0,-4 2 2 0,0 1 0 15,-3-1-44-15,0 3-9 0,0 0-2 0,0 0 0 16,-5 2 4-16,-4 3 1 0,3 1 0 0,0 2 0 16,3-1 20-16,-3 4 4 0,1 2 1 0,-4 0 0 15,3 0 9-15,-3 6 3 0,3-3 0 0,4 5 0 16,-4 0 1-16,6 3 1 0,0-1 0 0,0 4 0 16,3 2-16-16,0 0-3 0,4 3-1 0,2-1 0 15,-3 1-12-15,6 0-2 0,0-1-1 0,6 1 0 16,0 0-11-16,3-3-3 0,0 2 0 0,6-2 0 0,3 1 0 0,0-4 0 15,5-5 0-15,1 0 0 0,3-5 3 0,6-3 0 16,3 0 0-16,-1-2 0 0,4-3 10 0,3-3 3 16,3-3 0-16,-4 1 0 0,1 0-15 0,-3-3-9 15,-4-3 12-15,1 0-12 0,-3-5 15 0,3 3-4 16,0-6-1-16,-1 3 0 0,1-5 5 0,3 2 1 16,-3-2 0-16,-1-3 0 0,4 3-7 0,-6-3-1 15,0-3 0-15,-3 1 0 0,-1-1 12 0,-2-2 3 16,0-6 0-16,0-2 0 0,-3-5-23 0,0-6 0 15,-4 0-12-15,1-5 4 0,0-3 8 0,-6 1 9 16,-3-6-1-16,-3-3-8 0,-3-2 14 0,0 0-4 16,-6-6-1-16,-3 0 0 0,-3 1-9 0,-6 2 0 0,-2 5 0 0,-4-2 0 15,-6 5 0-15,-3 0-9 16,-5 8 9-16,-4 5-10 16,-3 6-20-16,1 10-4 0,-1 5-1 0,-6 11 0 15,-2 6-128-15,-10 7-25 0</inkml:trace>
  <inkml:trace contextRef="#ctx0" brushRef="#br0" timeOffset="53016.33">13087 5940 172 0,'0'0'8'0,"0"0"1"0,0 0-9 0,0 0 0 0,0 0 0 0,0 0 0 16,0 0 161-16,0 0 31 0,0 0 5 0,0 0 2 16,0 0-102-16,0 0-20 0,0 0-4 0,0 0-1 15,0 0-6-15,0 0-2 0,0 0 0 0,0 0 0 16,0 0 0-16,6 0 0 0,-6 0 0 0,9 3 0 16,-9-3-9-16,6-3-3 0,0 3 0 0,0 0 0 15,0 0-24-15,2-3-4 0,-2 1-2 0,3-1 0 16,-3 0 13-16,3 3 2 0,0-2 1 0,0 2 0 15,0 0-4-15,0 0-1 0,0 0 0 0,-3 0 0 16,3 0-10-16,0-3-3 0,0 3 0 0,-3 0 0 16,2-5-4-16,1-1-2 0,0 6 0 0,3-2 0 15,-3-1-6-15,0 3 0 0,0-2-8 0,3-1 12 16,-3 3-12-16,3 0 0 0,-3-5 8 0,0 5-8 16,0 0 0-16,0-6 0 0,-1 4 8 0,-2 2-8 0,3 8 0 15,-3-8 0-15,3 0 0 0,-3 0 0 0,3 0 0 0,-6 2 0 16,3 1 0-16,0 0 0 0,0-1 0 0,0 1 0 15,-3-1 0-15,3-2 0 0,-3 3 0 0,3 2 0 16,-3-2 8-16,3 0-8 0,-6-3 0 0,0 0 0 16,0 0 0-16,3 5 0 0,0 3 0 0,0-5 0 15,-3-3 0-15,0 0 0 0,0 0 8 0,0 0-8 16,3 5 11-16,-3-5-11 0,0 0 8 0,0 0-8 16,3 5 0-16,-3-5 0 0,0 0 0 0,-3 8 0 15,3-8 0-15,0 0 0 0,-3 5 0 0,0 3 0 16,-3 0 10-16,3 0-10 0,3-8 0 0,-6 8 0 15,3 0 0-15,-6-3 0 0,3 3 9 0,0 0 0 16,-3 0 0-16,3 3 0 0,-3-6-9 0,0 6 0 16,0-3 0-16,-3 2 8 0,0 3-8 0,1-5 0 15,-1 3 9-15,0 2-9 0,-3 3 0 0,0-3 0 0,-3-2 0 16,3 2 0-16,-3 3 0 0,0 0 8 0,-2 0-8 0,-1 2 0 16,0-2 0-16,-3 0 0 0,-3 0 0 0,10 2 8 15,-1 1-8-15,3-3 0 0,-6 5 0 0,0-3 0 16,0 1 0-16,0-3-8 0,4 2 8 0,-1-2-12 15,3 3 12-15,0-9 0 0,0 4 0 0,3-1 0 16,0-3 0-16,3 1 0 0,0-3 0 16,3 0 0-16,-2 0 19 0,5-3 9 0,-3 0 1 0,3 1 1 15,3 2-30-15,0-8 0 0,0 0 0 0,0 0 0 0,0 0 0 16,0 0 0-16,6 7 0 0,0-1 0 0,-4-1 13 0,-2-5-3 16,0 0-1-16,9 3 0 0,3-3 3 0,-3 2 0 15,3-2 0-15,-3 3 0 16,6-3 1-16,-3-3 1 0,3 1 0 0,-3 2 0 0,6 0-14 15,-4-3 0-15,4 0 0 0,-6 1 0 0,0-4 0 0,0 4 0 16,3-1 0-16,0 1 0 0,0-4 8 0,0 4 1 16,2 2 1-16,-5-6 0 0,3 4-10 0,-3-4 0 15,0 6 9-15,0-2-9 0,-3-4-11 0,0 6-6 16,0 0-2-16,-3 0 0 16,-6 0-93-16,0 0-18 0,0 0-4 0,0 0-549 15,0 0-109-15</inkml:trace>
  <inkml:trace contextRef="#ctx0" brushRef="#br0" timeOffset="53405.18">13045 6300 633 0,'0'0'56'0,"0"0"-44"0,0 0-12 0,0 0 0 16,0 0 209-16,0 0 40 0,0 0 8 0,0 0 2 0,9 0-106 0,-3 0-21 15,-6 0-4-15,6-3 0 0,3-2-70 0,0 5-14 16,0 0-2-16,0 0-1 0,0-3-4 0,3 1-1 15,-1 2 0-15,-2 0 0 0,3-3-10 0,-3 0-2 16,3 1-1-16,0-1 0 0,-3 3-7 0,3 0 0 16,-3 0-1-16,0 0 0 0,0 0-7 0,0 0-8 15,0-5 11-15,-1 5-11 0,-8 0 11 0,9-3-11 16,-3 3 10-16,3 0-10 0,0 0 0 0,-9 0 0 16,9 3 0-16,-3-3 0 15,-6 0-84-15,9 5-17 0,-3-5-3 0,0 0-889 0</inkml:trace>
  <inkml:trace contextRef="#ctx0" brushRef="#br0" timeOffset="53758.11">13480 6300 990 0,'0'0'44'0,"0"0"8"0,0 0-41 16,0 0-11-16,0 0 0 0,0 0 0 15,0 0 128-15,0 0 24 0,0 0 5 0,6 0 1 0,-6 0-58 0,6 0-12 16,0 0-3-16,0 0 0 0,-3 0-25 0,-3 0-6 15,0 0-1-15,5-3 0 0,1 6-21 0,0-3-4 16,-6 0 0-16,6 0-1 0,0 0-7 0,3-3-2 16,-9 3 0-16,6 0 0 0,0 0-18 0,3 0 10 15,-9 0-10-15,6 0 8 0,0 0-8 0,-6 0 0 16,0 0 0-16,9 3 8 16,0-3-28-16,-9 0-7 0,0 0-1 0,3 5-618 15,-3-5-124-15</inkml:trace>
  <inkml:trace contextRef="#ctx0" brushRef="#br0" timeOffset="54104.32">13480 6419 1497 0,'0'0'32'0,"0"0"8"0,0 0 0 0,0 0 4 0,0 0-36 0,0 0-8 0,0 0 0 0,0 0 0 15,0 0 53-15,0 0 9 16,0 0 2-16,0 0 0 0,6 2 0 0,-6-2 0 0,3 0 0 0,-3 0 0 16,6 0-3-16,-6 0 0 0,6 0 0 0,-6 0 0 0,0 0-46 0,0 0-15 15,0 0 8-15,6 0-8 0,2 0 43 0,-8 0 5 16,0 0 0-16,6 0 1 0,3 3-30 0,-3-3-7 15,3 0 0-15,-3 3-1 0,-6-3-11 0,6 2 10 16,3-2-10-16,-3 3 10 0,0-3-10 0,3 3 0 16,-3-1-12-16,-6-2-1060 15</inkml:trace>
  <inkml:trace contextRef="#ctx0" brushRef="#br0" timeOffset="58260.73">14161 6059 1018 0,'0'0'45'0,"0"0"10"0,0 0-44 0,0 0-11 0,0 0 0 0,0 0 0 16,0 0 115-16,0 0 21 0,0 0 4 0,0 0 0 15,0 0-52-15,0 0-12 0,0 0-1 0,0 0-1 16,0 0-26-16,0 0-6 0,0 0-1 0,9 0 0 16,-9 0 3-16,6 0 1 0,3 0 0 0,-3 0 0 15,3 0-7-15,-3-3-2 0,3 3 0 0,-3-2 0 0,3 2-6 16,0 0-2-16,0-3 0 0,3 3 0 0,-3 0-9 0,2 0-3 16,4 0 0-16,-3-3 0 15,0 1-8-15,0 2-8 0,3 0 12 0,0-3-12 0,0 0 0 0,-3 3-11 16,-1-2 0-16,7 2 0 0,-3 0 20 15,3-3 4-15,-3 1 1 0,0 2 0 0,0 0-14 0,0 0 0 16,-3-6 0-16,-1 6 0 0,1 0 0 0,-3 0 0 16,0 0 0-16,0 0 0 0,-9 0 0 0,0 0 0 15,9 3 0-15,-9-3 0 0,0 0 0 0,9 3 0 16,-9-3 0-16,0 0 0 0,0 0 8 0,0 0-8 16,3 5 0-16,3 0 9 0,-6-5-1 0,0 8-8 15,3-3 12-15,-3 1-4 0,0-6-8 0,0 5 12 16,-3 3-12-16,0 0 12 0,0-3-4 0,0 0 0 15,-3 3 0-15,3-2 0 0,-3 2 3 0,0-3 0 16,3 3 0-16,-3 0 0 0,-3 0-1 0,3 0 0 0,-3 0 0 16,3-1 0-16,-2 4-2 0,-1 2 0 0,-3-5 0 0,3 5 0 15,-3 3-8-15,3-2 8 0,-3-1-8 0,0 0 8 16,3 3 13-16,-3 0 3 0,3-6 0 16,0 6 0-16,-2 3-35 0,2 2-6 0,0-5-2 15,0 2 0-15,-3 3 27 0,3 1 6 0,-3-4 1 16,3 1 0-16,0-1-15 0,-3-2 0 0,3 3 0 0,0-4-10 15,0-1 10-15,3-4 0 0,-2 3 0 0,2-2 0 16,0 2 0-16,0-2 0 0,3-1 0 0,0-2 0 16,0 0 0-16,0-2 0 0,3-6 0 0,0 0 0 15,-3 8 0-15,3-8 0 0,-3 8 0 0,3-8-8 0,0 0-6 16,0 0-1-16,0 0 0 0,0 0 0 16,0 0-125-16,0 0-26 0,0 0-5 0,0 0-825 15</inkml:trace>
  <inkml:trace contextRef="#ctx0" brushRef="#br0" timeOffset="58717.98">14224 6443 172 0,'0'0'16'0,"0"0"-16"0,0 0 0 0,0 0 0 15,0 0 270-15,0 0 51 0,0 0 11 0,0 0 1 16,0 0-166-16,0 0-34 0,3 0-6 0,-3 0-2 16,3 2-37-16,3-2-7 0,-6 0-1 0,6 0-1 15,0 0-19-15,0 0-3 0,0-2-1 0,0 2 0 16,-3 0-20-16,5 0-5 0,-2 0-1 0,3 0 0 15,0 0-1-15,0 2 0 0,-3-2 0 0,6-2 0 16,-3-1 5-16,3 0 1 0,-3 1 0 0,6-1 0 16,-3 0-35-16,0 3 0 0,-1-5 0 0,1 2 0 15,6 1-9-15,-6-1-9 0,-3 3-2 0,3-2 0 0,0-1 20 16,0 3 0-16,0-3 0 0,0 1 0 16,-4-1 0-16,4 3 0 0,-6 0 0 0,-6 0 0 15,6 3 0-15,-6-3 0 0,9 0 0 0,-9 0 0 0,6 5 0 16,0 0 8-16,-6-5-8 0,0 0 0 15,0 0 16-15,0 0 0 0,6 5 0 0,-3 3 0 16,-3-8-41-16,0 0-8 0,0 0-2 0,0 0 0 16,0 0-108-16,0 0-21 0,0 0-5 0,0 0-783 0</inkml:trace>
  <inkml:trace contextRef="#ctx0" brushRef="#br0" timeOffset="59748.83">14867 6384 230 0,'-3'6'20'0,"3"-6"-20"0,0 0 0 0,0 0 0 0,0 0 197 0,0 0 35 16,0 0 8-16,0 0 0 0,0 0-116 0,0 0-24 16,0 0-5-16,0 0-1 0,0 0-34 0,0 0-8 15,0 0 0-15,0 0-1 0,0 0 3 0,0 0 1 16,0 0 0-16,0 0 0 0,0 0 3 0,0 0 1 16,0 0 0-16,0 0 0 0,0 0-3 0,9 2-1 15,-3 1 0-15,-6-3 0 0,9 0-11 0,-9 0-1 16,6-3-1-16,3 3 0 0,-1 0-5 0,1 0-1 15,-3-2 0-15,3 2 0 0,0 0-8 0,0 0-1 16,3 0-1-16,-3-3 0 0,3 3-6 0,-3 0-2 16,3 0 0-16,-3 0 0 0,0 0-9 0,-1 0-1 15,1-3-8-15,3 3 12 0,-6 0-12 0,3 0 8 0,0 0-8 0,0 0 0 16,-3-2 8-16,0-1-8 16,3 3 0-16,-3 3 0 0,0-1 12 0,0 4-3 0,0-6-1 15,0 0 0-15,-3 0-8 0,3 0-11 0,0 0 3 0,0 0 0 16,-1 5-8-16,-5-5 0 0,0 0-1 0,6 0 0 15,0 5 17-15,0-2 0 0,0-3 0 0,0 0 0 16,0 0 14-16,-6 0 6 0,0 0 2 0,3 0 0 16,3 3-35-16,-3-3-7 0,3-3-2 15,-3 0 0-15,3 3 22 0,-3-2 0 0,3-1 0 0,-3-2 0 16,-3 5-198-16,3-3-35 0,3 0-7 0,-6-2-696 16</inkml:trace>
  <inkml:trace contextRef="#ctx0" brushRef="#br0" timeOffset="60227.9">15075 6191 460 0,'0'0'41'0,"0"0"-33"0,0 0-8 0,0 0 0 16,0 0 209-16,0 0 40 0,0 0 8 0,0 0 2 15,0 0-126-15,0 0-25 0,0 3-4 0,-3 5-2 16,3 0-30-16,0 0-7 0,-3 0-1 0,3 0 0 15,0 0-11-15,-3 2-2 0,3-2-1 0,-3 8 0 16,0-5-1-16,0 2 0 0,3-3 0 0,-3 1 0 16,-3 5-5-16,6-3 0 0,-3 3-1 0,3 0 0 15,0 0-8-15,-3-3-2 0,3 0 0 0,-3 6 0 16,3-4-17-16,0-1-3 0,0-1-1 0,0 3 0 16,-3-3-12-16,3-2 8 0,0-1-8 0,0 1 0 15,0-1 0-15,0-2 8 0,0 0-8 0,0-8 0 16,0 0 0-16,0 0 0 0,0 6 0 0,0-6 0 0,0 0 0 15,0 0 0-15,0 0 0 0,3 7 0 16,0 1 0-16,-3-8 0 0,0 0-8 0,0 0 8 16,3 6-48-16,-3 2-2 0,0-8-1 15,0 0 0-15,0 0-197 0,0 0-39 0</inkml:trace>
  <inkml:trace contextRef="#ctx0" brushRef="#br0" timeOffset="62346.53">16153 5927 172 0,'0'0'16'0,"0"0"-16"0,0 0 0 0,0 0 0 0,3-3 191 0,-3 3 35 15,0 0 7-15,0 0 2 0,3-5-118 0,-3 5-23 16,0 0-5-16,0 0-1 0,3-8-43 0,-3 8-9 16,0 0-1-16,3-5-1 0,-3 5 4 0,0-6 1 15,3 4 0-15,-3 2 0 0,0-8 1 0,3 5 0 16,-3 0 0-16,3-5 0 0,-3 8-6 0,0 0-1 15,0-5 0-15,2 2 0 0,1-2-5 0,-3-3-2 16,0 3 0-16,0 0 0 0,0 5 5 0,-3-6 1 16,1 1 0-16,2 0 0 0,0 5-5 0,-3-3-1 15,-3-2 0-15,3 0 0 0,-3 2-2 0,3 0 0 16,-3 1 0-16,0-1 0 0,0 0-3 0,0 1-1 0,0 2 0 0,0 0 0 16,3 0-4-16,-3 0-2 0,0 0 0 0,0 0 0 15,0 0 14-15,0 0 2 0,3 0 1 0,-6 0 0 16,6 2-19-16,-3 1-3 15,-3 2-1-15,4-2 0 0,-4 2 5 0,0 0 1 0,3 1 0 0,-3-1 0 16,0 0 1-16,0 1 0 0,-3 4 0 0,3-2 0 16,-3 3-3-16,3-1-1 0,-3-2 0 0,3 3 0 15,0-1-3-15,-2-2-8 0,2 3 12 0,0-3-4 16,0 2 0-16,0 1 0 0,3-3 0 0,0 5 0 16,0-7-8-16,0 4 12 0,0-2-12 0,3 3 12 15,0-3-4-15,0 2 0 0,3-2 0 0,-3 0 0 16,3 0-8-16,0 0 12 0,0-8-12 0,3 8 12 15,0 0-12-15,-3-8 10 0,0 0-10 0,6 10 10 0,-6-10-10 16,12 3 10-16,-3 5-10 0,0-5 10 16,-9-3-10-16,0 0 8 0,12 2-8 0,3 1 8 0,-3-3-8 15,-4 3 0-15,4-3 0 0,0-3 8 0,-3 3-8 16,0 0 0-16,0-3 0 0,-3 1 0 0,3-1 8 16,-3 0-8-16,0 1 0 0,3-1 8 0,-3 0-8 0,3-2 0 15,-3 2 0-15,0-2 0 0,3 0 0 0,-4-3 0 16,1 3 8-16,0-3-8 0,0 0 0 0,0 0 0 15,0 0 0-15,0 0 8 0,-3-3-8 0,3 1 0 16,0-1 0-16,0 3 0 0,0-5 8 0,0 5-8 16,0-5 0-16,-3 5 8 0,3-5 8 0,-3 5 0 15,0-3 1-15,0 1 0 0,0-4-25 0,-3 4-6 16,0 2-1-16,0-3 0 0,0 6 15 0,0-3 0 16,-6 3 0-16,0-1 0 0,6 6 0 0,-6-5 20 15,6 5-4-15,-9-3 0 0,0 1-25 0,0 2-6 16,9 0-1-16,-6 0 0 0,-3 0 26 0,0 2 5 0,3 1 1 15,-3 0 0 1,3-1-35-16,0 4-6 0,1-1-2 0,-4 0 0 16,3 1-5-16,3-1-2 0,-3 0 0 0,0 3 0 15,0 0-132-15,3 0-26 0,0 3-6 0,-3-6-814 0</inkml:trace>
  <inkml:trace contextRef="#ctx0" brushRef="#br0" timeOffset="62809.11">16233 6099 345 0,'0'0'15'0,"0"0"4"0,0 0-19 0,0 0 0 15,0 0 0-15,0 0 0 0,0 0 240 0,0 0 44 0,0 0 8 0,0 0 3 16,0 0-159-16,0 0-32 0,0 0-7 0,0 8-1 16,0-3-16-16,-3 0-3 0,3 0-1 0,-3 3 0 15,0-2-28-15,0 2-7 0,0 0-1 0,0-3 0 16,-3 3-6-16,0-3-2 0,3 3 0 0,-3 0 0 16,3 0-22-16,-3 0-10 0,0-3 8 0,3 3-8 15,1-3 12-15,-1 1-4 0,3-6 0 0,-3 8 0 16,3-3-8-16,-3 0-17 0,3-5 4 0,0 0 1 15,0 0-173-15,0 0-35 0,0 0-6 0,0 0-2 16</inkml:trace>
  <inkml:trace contextRef="#ctx0" brushRef="#br0" timeOffset="63446.84">16453 5800 345 0,'0'0'31'0,"0"0"-31"0,0 0 0 0,0 0 0 16,0 0 174-16,0 0 29 15,0 0 5-15,0 0 2 0,0 0-65 0,0 0-13 0,0 0-2 16,0 0-1-16,0 0-47 0,0 0-10 0,0 0-1 0,0 0-1 15,0 0-10-15,0 0-1 0,0 0-1 0,0 0 0 16,0 0-10-16,0 2-1 0,-3 4-1 0,0 2 0 16,-3-1-10-16,3-1-1 0,-3-1-1 0,4 3 0 15,-1 0-6-15,-3-3 0 0,3-2-1 0,0 2 0 16,-3 3-5-16,3 0-1 0,0 0 0 0,0-3 0 16,0 1-10-16,3-6-3 0,0 0 0 0,0 5 0 15,0-5-8-15,0 5 8 0,-3-2-8 0,3-3 8 16,0 0-8-16,3 5 0 0,-3 0 0 0,0-5 0 15,0 0 0-15,0 0 0 0,0 0 0 0,6 0 0 16,3 0 0-16,0 0 0 0,-3 0 8 0,2 0-8 0,1 0 0 16,-3 0 0-16,0 0 0 0,3 0 0 15,-3 0 0-15,0 0 0 0,0 0 0 0,0 0 0 0,0 3 0 0,0 0 0 16,0-1 0-16,-3 4 0 0,3-6 0 0,-3 5 0 16,3-2 0-16,-3 2 0 0,-3-5 0 0,3 8 0 15,0-3 0-15,-3-5 0 0,3 8 0 0,-3 0 0 16,3-3 0-16,-3 3 0 0,0-8 0 0,0 8 0 15,-3 0 0-15,3-3 0 0,0-5 0 0,-3 8 0 16,0 3 9-16,3-3-9 0,-6 0 8 0,3-3-8 16,-3 3 8-16,3-3-8 0,3-5 16 0,-6 8-2 15,0 0 0-15,0-5 0 0,0-1 11 0,0 6 3 16,0-8 0-16,-3 3 0 0,3 0-28 0,0-1-12 16,0-2 0-16,0 3 1 0,0-3 11 0,0 0 0 15,-2 0 0-15,2 0 0 0,-3 0 11 0,3-3-3 16,0 1 0-16,0-1 0 15,-3 0-38-15,3 3-8 0,0-8-2 0,0 6 0 16,0-1-136-16,0-7-27 0,3 2-5 0,-3-3-723 0</inkml:trace>
  <inkml:trace contextRef="#ctx0" brushRef="#br0" timeOffset="63770.9">16424 5789 1036 0,'0'0'46'0,"0"0"10"0,0 0-45 0,0 0-11 16,0 0 0-16,0 0 0 0,0 0 140 0,6-3 25 16,-1 3 6-16,1 0 1 0,0 0-48 0,0 0-8 15,0-5-3-15,0 3 0 0,3 2-41 0,0-6-9 16,0 4-2-16,-3 2 0 0,6-3-3 0,-3 0-1 15,0 1 0-15,3 2 0 0,-3 0-41 0,-1-3-8 16,1 0-8-16,-3 1 12 0,3 2-4 0,3-3 0 16,-6 3 0-16,3 0 0 0,0 0-8 0,-3 0 0 15,3 0 9-15,-3 0-9 0,-6 0 0 0,3 0 0 16,3 3-12-16,0-1 4 16,-6-2-104-16,0 0-21 0,6 3-4 0,-3 2-528 15,0-5-106-15</inkml:trace>
  <inkml:trace contextRef="#ctx0" brushRef="#br0" timeOffset="64630.38">16730 5969 172 0,'12'-5'8'0,"-12"5"1"0,0 0-9 0,0 0 0 0,0 0 0 0,0 0 0 16,0 0 199-16,0 0 37 0,0 0 8 0,0 0 2 16,0 0-116-16,0 0-23 0,0 0-5 0,0 0-1 15,9-3-24-15,-3 3-5 0,-6 0 0 0,0 0-1 0,9 0-1 0,-3 3 0 16,-6-3 0-16,9 0 0 0,-3 2-10 0,3-2-1 15,-3 3-1-15,3-3 0 0,-4 0-13 0,1-3-2 16,3 6-1-16,-3-3 0 0,-6 0-9 0,9-3-1 16,0 3-1-16,0 0 0 0,-3-2-10 0,3-1-1 15,-3 3-1-15,3 0 0 0,-3 0-8 0,3 3-2 16,-9-3 0-16,6 0 0 0,0 0 4 0,0 0 1 16,-6 0 0-16,6-3 0 0,-1 3-6 0,1 0-8 15,-6 0 11-15,0 0-11 0,0 0 11 0,6-3-11 16,3 3 10-16,-9 0-10 0,3-2 9 0,-3 2-9 15,6 0 8-15,-6 0-8 0,3-3 0 0,-3 3 8 16,0 0-8-16,0 0 0 0,6 3 0 0,-6-3 0 16,0 0 8-16,0 0-8 0,6 2 0 0,-6-2 0 15,0 0 0-15,0 0 0 0,0 0 0 0,0 0-9 16,0 0 0-16,0 0 0 16,0 0-111-16,0 0-23 0,0 0-4 0,0 0-855 0</inkml:trace>
  <inkml:trace contextRef="#ctx0" brushRef="#br0" timeOffset="67461.52">11515 13576 115 0,'0'0'10'0,"0"0"-10"0,0 0 0 0,0 0 0 16,0 0 24-16,0-6 2 0,0 1 1 0,0 5 0 15,-3-5-27-15,0 0 0 0,0 2 0 0,0-2 0 16,0-1 50-16,-3 4 5 0,3-1 1 0,-3 0 0 16,0-2 64-16,1-3 14 0,2 3 2 0,-3 0 1 15,3-3-37-15,-6 2-8 0,6-2-2 0,-3 3 0 16,0 0-28-16,0 0-6 0,0-3 0 0,0 2-1 0,-3 4-7 0,0-6-2 15,0 2 0-15,0 4 0 0,-3-3-10 0,0 2-1 16,1-2-1-16,-1 2 0 0,-3 0 6 0,3-2 2 16,-3 2 0-16,3 1 0 0,-3 2 2 0,3-3 0 15,-6 3 0-15,3-3 0 0,-2 6-10 0,-1-3-2 16,-3-3 0-16,3 6 0 0,-3 0-8 0,3-1-1 16,-2 1-1-16,-1 0 0 0,0 2 0 0,0 3 0 15,0-3 0-15,0 0 0 0,-2 1-8 0,-1-4-2 16,3 4 0-16,-3-1 0 0,3 3-3 0,0 0-1 15,4 0 0-15,-1 0 0 0,0 0 11 0,0 0 1 16,3 0 1-16,0 2 0 0,-3 1-2 0,3-1-1 16,-2 1 0-16,2 2 0 0,0-2-18 0,0-1 0 15,0 4 0-15,-3-4 0 0,3 3 8 0,0 1-8 0,1-1 12 16,-4 0-12-16,0 0 12 0,3 0-4 0,-3 1 0 16,3-1-8-16,-3 3 12 0,3 0-12 0,1 0 12 0,2-1-12 15,-3 4 15-15,3-3-4 0,3-3-1 0,-3 3 0 16,6 0-2-16,0 0-8 0,-3-3 12 0,3 0-4 15,3 0-8-15,0 1 8 0,0-1-8 16,0 0 8-16,3 0-8 0,0-2 0 0,3 2 9 0,0-2-9 16,0 2 13-16,3-2-1 0,-3-1-1 0,0 1 0 15,3-3 0-15,3 2 0 0,-3 1 0 0,3-6 0 16,0 3-11-16,3 0 12 0,0 0-12 0,0 0 12 16,0-3-4-16,2 3 0 0,-2 0 0 0,3-3 0 15,-3 3-8-15,0-2 12 0,0 1-12 0,0-1 12 0,0-1-12 0,0 0 8 16,0 3-8-16,-1-2 8 0,1-1-8 15,0 0 0-15,0 0 9 0,0 1-9 0,0 2 8 16,0-3-8-16,0 0 8 0,0-2-8 0,0 2 0 16,0 3 9-16,2-3-9 0,1 1 0 0,-3 2 12 0,3-3-12 15,-3 0 12-15,3 1-12 0,0-1 11 0,0 0-11 16,2 0 10-16,1-2-10 0,3 2 9 0,0 1-9 16,-3-1 8-16,3-2-8 0,0 2 9 0,-4-3-9 15,1 4 10-15,0-4-10 0,3 1 9 0,-3 0-9 16,3-3 8-16,-3 0-8 0,5 5 8 0,-2-5-8 15,0 3 0-15,0-1 8 0,0 1-8 0,-3 2 0 16,2-2 0-16,-2 0 0 0,3-3 0 0,0 0 8 16,0 2-8-16,0 1 0 0,-1-6 8 0,1 6-8 0,0-1 8 15,0-2-8-15,-3-2 0 0,0 2 0 0,2 0 0 16,-2 0 0-16,-3-3 0 0,3 1 0 0,3 2 0 16,-3-6 8-16,0 6-8 0,-1-5 0 0,4 2 9 0,-3 1-9 15,0-1 0-15,3 0 0 0,-6-2 0 0,3 5 0 16,-3-3 0-16,-1 1 0 0,4-4 0 0,-3 4 8 15,3-1-8-15,-3 1 0 0,0-4 8 0,0 1-8 16,0 0 8-16,-1-1-8 0,-2 1 8 0,3-3-8 16,-3 3 0-16,0-3 0 0,3 0 0 0,-3 0 0 15,0 0 0-15,0 0 0 0,0-2 8 0,-1 2-8 16,1 0 0-16,0-6 8 0,0 4-8 0,3-1 0 16,-3 1 0-16,0-3 0 0,0-1 0 0,-3 1 8 15,3 0-8-15,-3 0 0 0,2-3 8 0,-5 0-8 16,3 0 0-16,-6 0 8 0,3-2-8 0,-3 2 0 0,0 0 0 15,-3 3 8-15,0-3-8 0,-3 2 0 0,0-1 0 0,-3 1 0 16,3-1 0-16,-3-1 8 0,0 2-8 16,-3-1 0-16,1 1 0 0,-1 1 0 0,0 0 0 15,0 2 0-15,0 1 0 0,0-1 0 0,-3-2 0 0,3 2 0 16,-6 1 0-16,6-1 0 0,-3 3 0 16,0-2 0-16,1-1 0 0,-4 3 0 0,3-3 0 0,-3 4 11 15,0-4-11-15,-3 0 12 0,0 1-12 0,-3 2-9 16,1-3 9-16,2 3-13 0,-3 0 13 0,3-2 0 15,-3 5 0-15,3-3 0 0,-3 0 0 0,4 2 0 16,-1-2 0-16,-3 0 0 0,3 3 0 0,0 0 0 16,0 0 0-16,0-3 0 0,1 2 0 0,2-2 0 15,-3 3 0-15,0 0 0 0,-3-3 0 0,3 3 0 0,0-3 0 16,1 0 0-16,-4 2 0 0,0-1 0 0,0 1 0 0,0 1 0 16,0 2 0-16,4 1 0 0,-4-1 0 0,3 3 0 15,0-3 0-15,3 3 0 0,-3-2 0 0,3 2 0 16,-2 2 0-16,-1-2 0 0,3 0 0 0,0 0 0 15,0 0 0-15,0 0 0 0,0 0 0 0,0 0 0 16,3 3 0-16,-2 0-9 0,2 2 9 0,-3-2 0 16,0 2 0-16,0 0 0 0,0 0 0 0,0 3 0 15,-3-2 0-15,1 2 0 0,-1 0 0 0,0 2-8 16,3-2 8-16,-3 3 0 0,0-3 0 0,0 5 0 16,1-3 0-16,2 1 0 0,-3 0 0 0,0 2 0 15,0 0 0-15,6-2 0 0,-6-1 0 0,3 3 0 16,1-2 0-16,-1 2 0 0,3 0 0 0,-3 1 0 15,3-4 0-15,0 1 0 0,0-1 0 0,0 4 0 0,3-4 0 0,-3 1 0 16,3-1 0-16,1 1 0 0,-1 0 0 16,3-1-8-16,0-2 8 0,0 0 0 0,-3 3 0 15,3-1 0-15,0 1 0 0,0-1 0 0,0 1 0 0,0 0 0 16,0-3 0-16,0 5 0 0,0-3 0 0,0 1 0 16,3-1 0-16,-3 4 0 0,0-4 0 0,3 1 0 15,3 2 0-15,-3-5-8 0,0 5 8 0,0-2-8 16,3-1 8-16,3 1-8 0,-3 0 8 0,0-1 0 15,6 1 0-15,-3-1 8 0,3-2-8 0,-3 3 0 16,3-1-8-16,0 1 8 0,3-3 0 0,-3 3 0 16,0-3 0-16,3-1 0 0,-3 4 0 0,3-3 0 15,0 0 0-15,0-3 0 0,0 3 0 0,3-3 0 16,-1 1 8-16,1 2-8 0,0-6 0 0,6 4 0 0,-3-1 0 16,0 0 8-16,3 0-8 0,-3-2 0 15,2 0 0-15,1-1 8 0,0 4-8 0,-3-1 0 0,3-2 0 0,0 2 0 16,0-2 0-16,2 2 0 0,-2 0 0 0,0 0 0 15,0 1 0-15,0-4 0 0,-3 6 0 0,3-2 0 16,-3-1 0-16,2 0 8 0,-2-2-8 0,3 2 0 16,-3-2 0-16,3-1 0 0,0 1 0 0,0 0 8 15,2-1-8-15,-2 1 0 0,6-3 0 0,-3 0 0 16,0 0 0-16,3 0 8 0,-7 3-8 0,7-3 0 16,-3-3 0-16,3 3 0 0,3 0 0 0,-3 0 8 15,-1-3-8-15,1 1 0 0,0-1 8 0,-3 0-8 16,0 1 0-16,-1 2 8 0,1-3-8 0,3 0 0 15,0-2 0-15,0 3 9 0,6-4-9 0,-4 1 0 0,1 2 8 16,3-2-8-16,6 0 0 0,-1 2 0 16,1-2-76-16,3 2-20 0,-4-2-3 15,1 0-1188-15</inkml:trace>
  <inkml:trace contextRef="#ctx0" brushRef="#br0" timeOffset="69385.57">17427 5919 500 0,'0'0'22'0,"0"0"5"0,0 0-27 0,0 0 0 0,3-8 0 0,-3 3 0 16,0 5 96-16,3-6 13 0,-3 4 3 0,0-6 1 15,0 8-34-15,3-6-7 0,-3 6-2 0,0-8 0 16,0 3-4-16,0 0-1 0,0 0 0 0,0 5 0 15,0-6 6-15,0 1 1 0,0 5 0 0,0-3 0 16,0-2-8-16,-3 2-2 0,0-2 0 0,0 2 0 16,3-2-6-16,-6 2-2 0,3 1 0 0,0-1 0 15,3 3-14-15,-6 0-2 0,0-2-1 0,0 2 0 16,0 0-2-16,0 0-1 0,0-3 0 0,-3 3 0 16,0 3-6-16,0-3 0 0,3 2-1 0,-3 1 0 0,-3-1-6 0,4 1-1 15,-1 0 0-15,0-1 0 0,-3 1-1 0,0 0-1 16,3 2 0-16,0 0 0 0,0 1-6 0,-3 2 0 15,3-1-1-15,0 1 0 0,6 0-11 0,-3-2 12 16,-6 4-12-16,7-2 12 0,2 0 10 0,0 3 2 16,0 2 1-16,0-5 0 0,0 0-25 0,3 0 0 15,-3 2 0-15,-3 4 0 0,0-4 0 0,0 3 0 16,3-2 0-16,0 2 0 0,0-2 0 0,6-1 0 16,0-2 0-16,3 0 0 0,-6 3 0 0,3-6 8 15,0 3-8-15,0-3 0 0,6 1 0 0,-3-1 0 16,-6-5 0-16,9 3 0 0,5-1 0 0,-2-2 0 15,-3 0 0-15,3-2 0 0,6-1 10 0,-3 0-10 16,-3-2 12-16,0-3-12 0,3 0 0 0,-4 0 0 16,1-2 0-16,0-1 0 0,0 0 0 0,-3 1 0 0,3-3 8 0,0-1-8 15,-6 1 0-15,3 0 0 0,-3-3 8 0,3 3-8 16,-3 2 0-16,0-2 8 0,0-3-8 0,-3 3 0 16,2 0 11-16,1-3-11 0,-3 3 10 15,3 2-10-15,-3-2 8 0,0-1-8 0,-6 4 0 0,3-1 9 16,0 3-9-16,0 0 0 0,-3 1 0 0,-3-1 0 15,0 5 12-15,3 0 4 0,-2-2 1 0,2 5 0 16,-6-3-17-16,0 6 0 0,3 0 0 0,-3-1 0 16,0 1 0-16,0 0 0 0,0 5 0 0,3-1 0 15,-3-4 0-15,0 2 0 0,-3 1 0 0,6-1 0 16,0 3-23-16,0 0-5 0,-2 0 0 0,-1 0-1 16,6 2-121-16,-3-2-24 0,3-2-5 0,-3 1-858 15</inkml:trace>
  <inkml:trace contextRef="#ctx0" brushRef="#br0" timeOffset="69710.35">17507 6130 230 0,'0'0'10'0,"0"0"2"0,0 0-12 0,0 0 0 0,0 0 0 0,-3 6 0 16,-3-1 350-16,3 3 67 0,0-3 14 0,0 3 2 16,-3-3-285-16,0 1-56 0,6-1-12 0,-3 0-3 15,0 3-46-15,0-2-10 0,-3 1-1 0,3 1-1 16,3-2-1-16,0 2 0 0,-3 0 0 0,0-3 0 15,3-5-18-15,0 0 0 0,-3 5 0 0,3-5 0 32,0 0-110-32,0 0-22 0,0 0-5 0,0 0-703 0</inkml:trace>
  <inkml:trace contextRef="#ctx0" brushRef="#br0" timeOffset="70400.73">17671 5821 1191 0,'-9'2'52'0,"9"-2"12"0,0 0-51 0,0 0-13 15,0 0 0-15,0 0 0 0,6-5 101 0,0 3 18 16,-6 2 3-16,0 0 1 0,0 0-37 0,9-6-7 15,-3 4-2-15,3-4 0 0,-4 4-17 0,4-4-3 16,0 4-1-16,0-4 0 0,0 6-19 0,0 0-4 16,0-5-1-16,0 3 0 0,0 2-9 0,0-6-3 15,0 6 0-15,0 0 0 0,-9 0-10 0,9 0-2 0,-9 0-8 0,6-2 12 16,-6 2-12-16,9 2 8 0,-9-2-8 0,8 3 0 16,-8-3 8-16,9 3-8 0,-9-3 0 0,0 0 9 15,9 2-9-15,-9-2 12 0,0 0-12 0,0 0 12 16,3 8 3-16,-3-8 1 0,0 11 0 0,0-6 0 15,0 3 4-15,-3 0 0 0,0 0 1 0,-3 0 0 16,0-3-5-16,3 3-2 0,-3 0 0 0,1 0 0 16,-1 0-1-16,0 2 0 0,0-7 0 0,3 8 0 15,-6-6-2-15,3 0-1 0,3-2 0 0,-3-1 0 16,0 4 1-16,0-1 0 0,3-2 0 0,0 2 0 0,0-2-11 0,3-3 12 16,0 0-12-16,0 0 12 0,-3 5-12 0,3-5 0 15,0 0 0-15,0 0 0 0,0 0 0 0,6 5 0 16,-3 0 0-16,3-2 0 0,0 2 0 0,0-2 0 15,0-3 0-15,3 3 0 0,-9-3 0 0,6 2 0 16,3 4 0-16,-3-4 0 0,0 6 0 0,-3-5 0 16,-3-3 0-16,5 10 0 0,-2-7 0 0,-3-3 0 15,0 0 0-15,6 8 0 0,0-3 0 0,-3 3 0 16,-3-8 0-16,0 11 0 0,0-3 0 0,0 0 0 16,-3-3 0-16,3 3 0 0,-3 0 0 0,0-3 8 15,-3 3 0-15,3-5 0 0,-2 2-8 0,2 0-11 16,-3-2 3-16,3 2 0 0,-6 1 8 0,3-4 0 15,0 1 0-15,-3 0 0 0,3-1 0 0,0-2 0 16,-6 3 0-16,3-1 0 0,0-2 0 0,3 0 8 16,-3 0-8-16,-3 0 0 0,0-2 0 0,4 2 0 15,-1-3 0-15,3 3 0 0,-3-2 8 0,0-4-8 16,3 6 8-16,0-2-8 0,6 2 0 0,-6 0 0 16,-3-3 0-16,9 3 0 15,0 0-27-15,0 0-9 0,-9-3-3 0,9 3 0 16,0 0-136-16,0 0-27 0,0 0-6 0</inkml:trace>
  <inkml:trace contextRef="#ctx0" brushRef="#br0" timeOffset="71358.09">18019 5800 230 0,'0'0'20'0,"0"0"-20"16,0 0 0-16,0 0 0 0,0 0 204 0,0 0 37 0,0 0 7 16,0 0 2-16,0 0-105 0,0 0-21 15,0 0-4-15,0 0 0 0,0 0-40 0,0 0-7 0,0-8-1 0,6 2-1 16,-3 6-4-16,-3 0-1 0,0 0 0 0,0 0 0 16,6-5-8-16,-6 5-2 0,0 0 0 15,3-2 0-15,3-4-19 0,-6 6-4 0,0 0-1 16,6-2 0-16,-3-1-1 0,-3 3-1 0,6 0 0 0,0-3 0 15,0 3-15-15,0 0-3 0,-1-2-1 0,1 2 0 16,-6 0-11-16,6 0 0 0,0 0 9 0,3 0-9 16,0 0 0-16,-3 0 8 0,-6 0-8 0,9 0 0 15,0 2 0-15,0-2 0 0,-9 0 0 0,9 0 8 16,-9 0-8-16,6 3 0 0,3 0 0 0,-9-3 8 16,0 0-8-16,0 0 0 0,6 2 0 0,-6-2 8 15,0 0 0-15,0 0 0 0,6 8 0 0,-6-8 0 16,0 0 4-16,3 8 0 0,3-3 1 0,-6-5 0 15,0 0-3-15,0 8-1 0,0-2 0 0,-3 2 0 16,6-3 4-16,-3 0 1 0,-3 0 0 0,3 1 0 0,0-6-14 0,-3 5 0 16,0 0 0-16,0 1-10 0,0-4 18 15,0 4 4-15,-3-4 1 0,0 3 0 0,0-2-13 0,3 2 11 16,-3-2-11-16,3 2 10 0,-6 1-10 0,3-4 12 16,0 4-12-16,0-1 12 0,0 0-4 0,3 0 0 15,-3 1 0-15,6-4 0 0,0-2-8 0,0 0 0 16,-3 6 0-16,3-6 0 0,0 0 0 0,-3 2 0 15,0 4 0-15,0-4 0 0,3-2 0 0,0 0 0 16,0 0 0-16,0 0 8 0,0 0-8 0,0 0 0 16,0 0 0-16,0 0-11 0,0 0 11 0,6 6 0 15,-6-6 0-15,9 2 0 0,-3 3 0 0,-3-2 0 16,-3-3 0-16,9 3 0 0,0-1 0 0,-3 4 0 16,-6-6 0-16,9 2 0 0,-3 6 0 0,0-5 0 0,0 2 0 15,-3 1 0-15,-3-6 0 0,6 7 0 0,-3-4 0 16,0 5 0-16,0-3 0 0,0 3 0 15,-3-8 0-15,0 6-8 0,0 2 8 0,0-3 0 0,0 3 0 0,-3-3 0 16,-3 0 0-16,3 3 0 0,0-2 0 16,0 4 0-16,-3-7 0 0,0 2 8 0,0 0-8 0,0-2 0 15,-3 2 0-15,3 1 0 0,0-4 0 0,0 1 0 16,0 2 0-16,0-5 9 0,-3 3 0 0,3-1 0 16,0-2-9-16,3 3 8 0,-2-3-8 0,-4 0 8 15,3-3-8-15,0 3 0 0,3-2 0 0,-3-1 0 16,0 1 0-16,0-1 0 0,3 0 0 0,-3 1 0 15,0-1 0-15,6 3-9 0,-6-3 9 0,6 3-13 16,-3-2-24-16,3 2-5 0,-6-3-1 0,6 3 0 16,0 0-98-16,0 0-20 0,-6-3-4 0,6 3-855 15</inkml:trace>
  <inkml:trace contextRef="#ctx0" brushRef="#br0" timeOffset="72341.67">18421 5752 172 0,'0'0'16'0,"0"0"-16"0,0 0 0 0,0 0 0 0,0 0 181 0,0 0 34 16,0 0 6-16,0 0 2 0,0 0-103 0,0 0-20 16,0 0-4-16,0 0 0 0,0 0-3 0,0 0 0 15,0 0 0-15,0 0 0 0,0 0 2 0,0 0 0 16,0 0 0-16,0 8 0 0,3-3-12 0,-3-5-3 16,-3 8 0-16,0 0 0 0,0-3-22 0,0 3-5 15,0-2-1-15,-3 2 0 0,3-3-17 0,0 0-4 16,-3 3-1-16,3 0 0 0,-3 0-8 0,0 0-2 15,3-3 0-15,0 3 0 0,-3 3 0 0,3-1-1 16,0-4 0-16,3 2 0 0,-3 0-19 16,0-3 0-16,0 3 0 0,0 0 0 0,3 0 10 0,-3-3-2 15,3-5 0-15,0 0 0 0,0 0-8 0,3 5-12 16,-3 3 2-16,0-8 1 0,0 0 9 0,0 0 0 16,3 5 10-16,-3-5-10 0,0 0 12 0,9 3-4 15,0 0-8-15,-9-3 12 0,0 0-12 0,12-3 0 0,0 3 8 16,0 0-8-16,-3-3 0 0,0 3 0 0,0 0 0 0,0-2 0 15,0 2 0-15,0 0 0 0,-4 0 0 0,1 0 0 32,0 2-26-32,0 1-5 0,0-6-1 0,-6 3 0 0,0 0-112 0,0 0-24 0,0 0-4 15,0 0-831-15</inkml:trace>
  <inkml:trace contextRef="#ctx0" brushRef="#br0" timeOffset="72677.84">18543 5903 172 0,'0'0'16'0,"0"0"-16"15,0 0 0-15,0 0 0 0,0 0 261 0,0 0 50 16,0 0 9-16,-3 5 3 0,-3 6-152 0,3-3-31 15,3-8-5-15,-3 2-2 0,0 6-40 0,0-2-8 16,-3 1-1-16,3 1-1 0,-6 0-19 0,3 0-4 16,3 3-1-16,3-1 0 0,-6-2-14 0,3 3-2 15,0 0-1-15,3-1 0 0,-3 1-23 0,-3-1-5 16,3-2-1-16,0 3 0 0,0-3-13 0,3 2 8 16,-3-2-8-16,1 0 0 0,2 0 0 0,0 0 8 15,-6 0-8-15,6 0 0 0,-3-3 0 0,3 3 0 16,0 0 0-16,-3 0 0 0,3-8 0 0,0 0-8 0,0 0 8 0,0 0-13 31,-3 8-150-31,3-8-29 0</inkml:trace>
  <inkml:trace contextRef="#ctx0" brushRef="#br0" timeOffset="74662.14">15650 6374 57 0,'0'0'0'0,"0"0"0"0,0 0 0 0,0 0 0 16,-6 2 110-16,6-2 17 0,-3 6 3 0,3-6 1 16,0 0-101-16,-3 2-20 0,3-2-10 0,0 0 10 0,0 0-10 0,0 0 0 15,-6 0 0-15,6 0 0 0,0 0 32 0,-3 6 4 16,3-6 0-16,0 0 1 16,-3 2 39-16,3-2 8 0,-6 3 2 0,0 0 0 0,6-3-25 0,0 0-5 15,0 0 0-15,0 0-1 0,0 0-14 0,-3 0-2 16,3 0-1-16,0 0 0 0,0 0-19 0,0 0-4 15,0 0-1-15,0 0 0 0,0 0 2 0,0 0 1 16,0 0 0-16,0 0 0 0,0 0 7 0,0 0 2 16,0 0 0-16,0 0 0 0,0 0 5 0,0 0 1 15,0 0 0-15,0 0 0 0,0 0 5 0,0 0 2 0,0 0 0 16,0 0 0-16,3 5-30 0,-3-5-9 16,0 0 0-16,9 8 0 0,-3-5 18 0,3-1-3 0,-3-2-1 0,3 0 0 15,0 0 0-15,-1 0 0 0,1 0 0 0,0 0 0 16,3 0 2-16,0 0 1 15,3 0 0-15,0-2 0 0,0 2-1 0,3-3-1 0,-3 0 0 16,2 3 0-16,4 0-6 0,0-2-1 0,6-1 0 0,-6 3 0 16,0 0 0-16,2-3-8 0,1 1 12 0,0 2-4 15,-6 0 2-15,3 0 0 0,-3 0 0 0,2-3 0 16,1 0-10-16,3 3 12 0,3-2-12 0,0 2 12 16,2 0-2-16,-2 0 0 0,0 0 0 0,3 2 0 15,-1-2-10-15,1 3 0 0,3 0 0 0,-3-3 8 16,0 0-8-16,2-3 8 0,4 3-8 0,3-3 8 15,2 1-8-15,1-1 0 0,0 0 0 0,-4 1 0 16,-2 2 0-16,0 0 8 0,5-3-8 0,-2 0 0 16,-3 3 0-16,3 0 0 0,-1 0 8 0,4-2-8 0,6 2 15 15,-4-5 1-15,-5 5 0 0,3 0 0 0,5 0-16 0,-2 0-15 16,-3 0 3-16,-1 5 1 0,1-5 19 0,0 0 4 16,2 0 1-16,1 0 0 0,-3-5-13 0,2 5 0 15,4 0 0-15,-1 0-10 0,4 0 10 0,-6 0 0 16,-4-3 0-16,4 3 0 0,3-3 0 0,-4 1 0 15,1-1 0-15,0 3 0 0,2 0 0 16,-2 0 0-16,-3 0 0 0,-4-3 0 0,1 3 0 0,-3 0 0 16,2 0 0-16,-2-2 0 0,0 2 0 0,-1-3 0 15,1 3 0-15,-3 3 0 0,3-3 0 0,-4 0 0 16,1 2 0-16,-3-2 0 0,-3 0 0 0,-1 0 0 16,-5 0 0-16,3 3 0 0,-6-3 0 0,0 0 0 0,-3 0 0 15,0 0 0-15,-3 0 11 0,-1-3-3 16,1 3 0-16,0-2 0 0,-3 2-8 0,-3 0-9 0,3-3 9 15,0 0-13-15,-3 3 13 0,0 0 0 0,0-2 9 16,0-1-9-16,-6 3 13 0,6-3-3 0,-6 3-1 0,0 0 0 16,0 0-9-16,0 0 10 0,3-2-10 0,-3 2 10 15,0 0-10-15,0 0 8 0,0 0-8 0,0 0 8 16,0 0-8-16,0 0 0 0,0 0 0 0,0 0 8 16,0 0-8-16,0 0 0 0,-6 2 0 0,-3 1-696 15,0 2-136-15</inkml:trace>
  <inkml:trace contextRef="#ctx0" brushRef="#br0" timeOffset="76896.23">11804 14441 172 0,'0'0'16'0,"0"0"-16"0,0 0 0 0,0 0 0 0,0 0 66 0,0 0 10 16,-6-3 3-16,0 1 0 0,0-1-21 0,-3 0-4 15,9 3-1-15,0 0 0 0,-3-2-3 0,-3-1-1 16,0 0 0-16,0 1 0 0,0-3 1 0,0 2 0 0,3 0 0 0,-3 1 0 15,1-1-2-15,-1 0 0 0,0 3 0 0,0-2 0 16,3-1-3-16,-3 3-1 0,0-3 0 0,0 3 0 16,0 0-20-16,0 0-4 0,-3-2 0 0,0 2-1 15,3-3 9-15,-3 3 1 0,-3-3 1 0,3 1 0 16,-3 2 4-16,3 0 1 0,-2 0 0 0,-1 0 0 16,0-3-5-16,-3 3-1 0,3-3 0 0,0 1 0 15,-3-1-1-15,0 1 0 0,-3 2 0 0,-2-3 0 16,-1 3-7-16,0 0-1 0,-6 0-1 0,3 3 0 15,-2-1-3-15,2 1-1 0,-3-1 0 0,3-2 0 16,-3 3 1-16,4 0 1 0,-4-1 0 0,0 1 0 16,3 0 1-16,0 2 0 0,4-5 0 0,-4 5 0 15,3-2 2-15,0 0 0 0,0-3 0 0,3 2 0 16,-5 1-4-16,2 0 0 0,0 2 0 0,0-3 0 16,0 4-8-16,3-1-8 0,-3-2 12 0,7 2-12 15,-7 3 16-15,6 0-3 0,-3 0-1 0,3 2 0 0,-3-2-3 16,3 3-1-16,-2-1 0 0,2-2 0 15,0 3 1-15,0 0 0 0,3-1 0 0,-3 1 0 0,3-1 0 16,0 1 0-16,0-1 0 0,-3 4 0 0,4-1-9 16,-1 0 12-16,0 3-12 0,0-3 12 0,0 1-4 0,0 1-8 15,0 4 12-15,0-1-4 0,0 4 2 0,3-4 0 16,0 1 0-16,4-1 0 0,-4 1 0 0,3-1 0 16,3-2 0-16,0 0 0 0,0 2-2 0,6-4-8 15,0 2 12-15,-3-3-4 0,3 3 0 0,3-3 0 16,0-3 0-16,-1 4 0 0,1-4-8 0,0 4 12 15,3-4-12-15,0 1 12 0,-3-1-12 0,6 1 10 16,-3-3-10-16,0 2 10 0,3-2-2 0,-3 0-8 16,3-2 12-16,-3 1-4 0,3 1 0 0,-1-2-8 0,4 2 12 15,-3-3-4-15,6 0 9 0,-3 3 2 0,0-5 0 16,3 2 0-16,0-2-19 0,2 2 0 0,1-2 8 0,3 2-8 16,-3-2 10-16,0-1-2 0,3-2 0 0,2 3 0 15,-2-3-8-15,3 0 0 0,-3 0 0 0,0 0 0 16,-1 0 0-16,1 0 0 0,-3-3 11 0,3 1-11 15,0 2 10-15,-1-3-10 0,4 0 10 0,3 3-10 16,-3-2 13-16,-3-4-3 0,-1 1-1 0,1 2 0 16,3-2-9-16,0 3 0 0,0-4 0 0,-1 4 0 15,1-4 0-15,0 4 0 0,0-1 10 0,-3-2-10 16,2-1 10-16,-2 4-10 0,0-4 8 0,0 1-8 16,3 0 0-16,-4 2 8 0,-2-2-8 0,6 0 0 0,-3-1 0 15,3-2 0-15,-7 1 0 0,4 1 0 0,0-2 0 16,0 0 0-16,-6 0 0 0,3 0 0 15,-1-2 0-15,-2 2 16 0,0-3 0 0,-3 1-1 0,0-1-15 16,0-2 11-16,0 0-11 0,-3 0 10 0,2-3-10 0,-2 0 0 16,0-3 0-16,-3 6 8 0,3-3-8 0,-3 0 0 15,3 0 9-15,-6-2-9 0,0 2 9 0,0-3-9 16,-3 4 12-16,0-7-12 0,-3 4 8 0,0-1-8 16,0 1 0-16,-3-1 0 0,-3 1 0 0,0-1 10 15,-3 1-10-15,3-3 8 0,-6 2-8 0,0 1 0 16,-3-1 0-16,3-2 8 0,-5 2-8 0,-1 3 0 15,3-5 0-15,-9 5 0 0,3 1 0 0,-3 1 0 16,-2 1 0-16,-1 3 0 0,-3 2 0 0,3 0 0 0,-3 2 0 16,1 4 0-16,-1-1 0 0,0 0 0 0,-3 3 0 15,4 3 0-15,-4 2 0 0,0 1 0 0,-6-1 8 16,1 6-8-16,-1-1 0 0,-3 3 0 0,7 1 0 16,-1 1 0-1,3 7-164-15,0-1-34 0</inkml:trace>
  <inkml:trace contextRef="#ctx0" brushRef="#br0" timeOffset="78776.85">15929 6630 172 0,'0'0'16'0,"0"0"-16"16,0 0 0-16,0 0 0 0,0 0 200 0,0 0 36 15,0 0 8-15,0 0 2 0,0 0-114 0,0 0-24 16,3-2-4-16,-3 2 0 0,3-3-30 0,-3 3-6 16,0 0 0-16,6-5-1 0,-6 0-14 0,0 5-2 15,0 0-1-15,3-3 0 0,0-2-4 0,-3-1-1 16,0 6 0-16,0-5 0 0,0 0-2 0,0-1-1 16,0 1 0-16,3 0 0 0,-6 0-5 0,3-1-1 15,-3 4 0-15,0-4 0 0,0 1-4 0,-3 2-2 16,3-2 0-16,-3 3 0 0,1-1-2 0,-4 0 0 15,0 3 0-15,0-2 0 0,0 4-8 0,-3-2-3 16,0 3 0-16,-3 0 0 0,3 2-5 0,0-3 0 0,3 4-1 0,0-1 0 16,-2 0-11-16,2 1 0 0,-3-1 0 15,3 3 0-15,0 0 12 0,0 0 3 0,-3 0 1 0,0 0 0 16,6 2-1-16,-3-2 0 0,0 5 0 0,0-2 0 16,0 2-15-16,3 0 0 0,1 1-9 0,-1 1 9 15,0 1 0-15,0 0 0 0,3 3 11 0,0-3-3 16,0 0-8-16,0-1 0 0,3 4-8 0,-3-3 8 15,3-3 0-15,3 0 0 0,-3 0 0 0,3-2 0 0,3-3 0 16,-3 0 0-16,3-3 0 0,0 1 8 0,3-4-8 16,-1 1 0-16,1-3 0 0,0 0 0 0,3-3 10 15,3-2-2-15,0 0-8 0,-3-1 12 0,3 1-12 0,-3-3 9 16,-3 0-9-16,0-2 8 0,2-1 0 0,1 0 0 16,-3 1 0-16,3 2 0 0,0-3-8 0,-3 1 0 15,3-4 0-15,-3 1 0 0,-3 3 0 0,0-1 0 16,3-2 0-16,-3 2 0 0,-3-2 0 0,0 0 8 15,0 0-8-15,0-1 8 0,-3 1-8 0,0 3 0 16,0-1 0-16,-3 0 0 0,3 3 0 0,-3-2 0 16,-3-3 0-16,0 7 0 0,0 1 0 15,0 0 0-15,-3 5 0 0,0 0 0 0,3-3 0 16,-3 3 0-16,0 0 0 0,0 0 0 0,0 3 0 16,0-3 0-16,3 5-11 15,0-2-35-15,-3 2-7 0,4 3-2 0,-1-3-738 0,-3 6-148 16</inkml:trace>
  <inkml:trace contextRef="#ctx0" brushRef="#br0" timeOffset="79114">15888 6935 1861 0,'0'0'40'0,"0"0"9"0,0 0 2 0,0 0 2 0,0 0-42 0,0 0-11 16,0 0 0-16,0 8 0 0,0-8 96 0,-6 8 18 15,3 0 3-15,0-1 1 0,0 1-50 0,-3 3-9 16,3-3-3-16,-3 3 0 0,-3-4-32 0,3 4-6 15,0-3-2-15,0 3 0 0,0-1-6 0,0-2-2 16,0 3 0-16,3-6 0 0,0 3-8 0,0-3 0 16,0 3 0-16,3-8 0 15,0 0-62-15,0 0-14 0,3 5-4 0,-3 1 0 16,0-6-140-16,6 2-29 0,3-7-6 0,0 2-1 0</inkml:trace>
  <inkml:trace contextRef="#ctx0" brushRef="#br0" timeOffset="79826.77">16260 6601 651 0,'0'0'28'0,"0"0"8"0,0 0-36 0,0 0 0 16,0 0 0-16,0 0 0 0,0 0 108 0,0 0 14 16,0 0 3-16,0 0 1 0,0 0-32 0,0 0-6 15,3-5-2-15,-3 5 0 0,0-3-10 0,0 3-1 16,0 0-1-16,0 0 0 0,3-5-18 0,-3 5-3 15,0 0-1-15,0 0 0 0,3-5-7 0,-3 5-1 16,3-5-1-16,-3 5 0 0,-3-6-8 0,3 6-2 16,0 0 0-16,0 0 0 0,0 0 7 0,0 0 2 15,-3-2 0-15,3 2 0 0,-3 0 10 0,3 0 1 16,-3 0 1-16,-3 0 0 0,-3 2-40 0,0-2-14 16,3 6 9-16,0-1-9 0,-3 0 21 0,-3 0-1 15,3 1 0-15,0 2 0 0,0 0 0 0,-2 0 0 16,2-1 0-16,-3 1 0 0,3 3 0 0,0 0 0 0,0-1 0 15,0 1 0-15,0 2-10 0,0 0-2 16,0 0-8-16,0 1 12 0,0-1-12 0,3 3 0 0,0 0 0 0,1 0 0 16,-4 2 0-16,3-2 0 0,3-3 0 0,-3 0 0 15,3 1 0-15,0-1 0 0,0-3 0 0,3 1 0 16,-3 0 9-16,6-3-9 0,-3-1 8 0,0 1-8 16,0-8 0-16,0 0 0 0,9 6 0 0,-9-6 0 15,9 2 0-15,0 1 0 0,-9-3 0 0,11 0 0 16,-2-3 9-16,0-2 0 0,0 2 0 0,3-5 0 15,0 1-9-15,-3-1 0 0,0 2 0 0,0-2 0 16,0 0 0-16,0 0 10 0,-3 1-2 0,3-4-8 16,0 3 8-16,-4 0-8 0,-2-3 0 0,0 4 0 15,3 1 0-15,-3 1 0 0,0-3 0 0,-3 8 0 0,0 0 0 16,0-5 0-16,0-3 0 0,0 8 0 0,0 0 0 0,0 0 10 16,-3-5 0-16,3 5 0 0,0 0-10 0,-9-3 0 15,3 3 0-15,6 0 0 0,-8 0 0 0,2 0-9 16,-3 3 9-16,9-3 0 0,-3 0-12 0,-3 2 12 15,0 1-12-15,6-3 12 16,0 0-90-16,0 0-11 0,-6 2-3 0,6-2 0 16,0 0-124-16,0 6-26 0</inkml:trace>
  <inkml:trace contextRef="#ctx0" brushRef="#br0" timeOffset="80636.3">16531 6551 975 0,'0'0'43'0,"0"0"9"0,0 0-41 0,0 0-11 0,0 0 0 0,0 0 0 0,0 0 106 0,0 0 19 16,0 0 4-16,0 0 1 16,0 0-34-16,0 0-6 0,0 0-2 0,0 0 0 0,0 0-31 0,0 0-6 15,0 0-2-15,0 0 0 0,0 0-2 0,0 0-1 16,0 0 0-16,0 0 0 0,0 0 2 0,0 0 1 15,0 0 0-15,0 0 0 0,0 0-12 16,0 0-2-16,-3 0-1 0,3 0 0 0,-6 0-10 0,3 0-3 16,-3 3 0-16,0-1 0 0,0 4-1 0,0-4 0 15,0 4 0-15,3-4 0 0,-6 6-4 0,6-3 0 16,-6 1-1-16,3-1 0 0,0 0-2 0,-3 1 0 16,0 4 0-16,4-2 0 0,-1-3 3 0,-3 3 1 15,0 0 0-15,0 3 0 0,0 0-17 0,3-1 0 16,-6-2-8-16,3 3 8 0,0-1 0 0,0 3 0 15,0-2 0-15,0 0 0 0,0 2 0 0,0 0 10 16,1-2-10-16,2 5 8 0,3-3 0 0,-3 0 0 16,3-2 0-16,-3-1 0 0,0 3-8 0,3-2 0 15,0 0 0-15,3-1 0 0,0-2 0 0,0 0 0 0,0 0 0 0,0 0 0 16,3-3 10-16,0 0 0 0,0 1 0 16,-3-6 0-16,0 0-10 0,9 5 8 0,-3-2-8 15,3-1 8-15,-1-2-8 0,1 0 10 0,-3 0-10 0,3-2 10 16,-3-1-10-16,3 3 0 0,0-3 9 0,0 1-9 15,-3-1 0-15,3-2 8 0,-3 0-8 0,3-1 0 16,-3 1 0-16,3 0 8 0,-3 2-8 0,0-2 0 16,0-1 0-16,-3-2 0 0,2-2 0 0,-2 2 8 15,3 3-8-15,-3-3 0 0,0 2 0 0,-3-2 0 16,3 3 0-16,0 0 8 0,-3 0-8 0,0-3 0 16,0 0 0-16,0 8 0 0,0 0 0 0,0-6 8 0,-6-1-8 15,6 7 0-15,0 0 0 0,-3 0 8 0,-6-6-8 0,4 4 0 16,-1 2 0-16,0 0 8 0,-3 0-8 15,3 2 0-15,-3 4 0 0,3-1 0 0,0-3 0 16,0 1 0-16,-3 2 0 0,3 1 0 0,0-4 0 0,0 1-8 16,3 2 8-16,-3 1 0 15,6-6-34-15,0 0-2 0,0 0 0 0,0 5 0 16,3 0-127-16,-3-5-25 0,0 0-6 0,6 3-498 16,0-1-99-16</inkml:trace>
  <inkml:trace contextRef="#ctx0" brushRef="#br0" timeOffset="81208.75">16721 6522 345 0,'0'0'15'0,"0"0"4"0,0 0-19 0,0 0 0 0,0 0 0 0,0 0 0 16,0 0 325-16,0 0 62 0,0 0 12 0,0 0 2 15,0 0-241-15,0 0-48 0,0 0-9 0,0 0-3 16,0 0-38-16,0 0-8 0,0 0-2 0,0 0 0 0,0 0-10 0,0 0-2 16,0 0-1-16,0 0 0 0,-6 0-14 0,6 0-2 15,0 0-1-15,0 0 0 0,0 0-8 0,0 0-2 16,0 0 0-16,12 0 0 0,-6-3 16 0,3 3 4 15,0 0 0-15,0 0 0 0,3 0-32 0,-12 0 0 16,0 0 0-16,12 0 0 0,0 0 0 0,-3 0 0 16,-9 0 0-16,0 0 0 0,11 0 0 0,-2 3 0 15,-9-3 0-15,0 0 0 0,0 0 0 0,9 0 0 16,-9 0 0-16,0 0 0 0,0 0 0 0,0 0 0 16,9 3 0-16,-9-3 0 0,0 0 0 0,9 5 8 15,-9-5 0-15,6 8 1 0,-3 0-9 0,0-3 0 16,-6 3 0-16,6 3 0 0,-3-9 0 0,-3 6 12 15,-3-3-2-15,0 6 0 0,6-3 2 0,-6 0 1 16,-3 0 0-16,3 2 0 0,-3 1 0 0,1 0 0 16,-1 5 0-16,0-3 0 0,-9 0 10 0,6 3 1 0,6-3 1 0,-3 0 0 15,-6 6-25-15,6-3 0 16,3-6 0-16,3 6 0 0,-3 0 0 0,3 0 0 0,-6-3-14 16,6 0 5-16,0-2 9 0,0 0 0 15,-2-4 0-15,5 1 0 0,0 0 0 0,2 0 0 0,-2-8 0 16,-2 6 0-16,2-6 0 0,0 5 9 0,0-5 0 0,0 0 0 31,0 0-60-31,0 0-12 0,5 3-2 0,-5-3-1 0,0 0-125 0,0 0-25 0,0 0-4 0,3-3-450 16,-3 3-90-16</inkml:trace>
  <inkml:trace contextRef="#ctx0" brushRef="#br0" timeOffset="81524.34">16697 6792 288 0,'0'0'25'0,"0"0"-25"0,0 0 0 0,0 0 0 0,0 0 244 0,0 0 44 15,0 0 9-15,0 0 2 0,0 0-137 0,0 0-27 16,0 0-6-16,0 0-1 0,0 0-28 0,9-3-7 16,3 1-1-16,-3-1 0 0,-9 3-27 0,0 0-5 15,6-3-2-15,-6 3 0 0,0 0 0 0,0 0 0 16,6-5 0-16,-6 5 0 0,0 0-14 0,9 0-4 15,3 0 0-15,-3-3 0 0,-9 3-22 0,9 0-5 16,0 0-1-16,3 0 0 0,0 3-12 0,-4 0 9 16,-8-3-9-16,0 0 8 0,9-3-8 0,3 3 0 15,-12 0 0-15,0 0 0 0,9 0 0 0,-9 0 0 16,9 0 8-16,-9 0-8 0,0 0 0 0,0 0 0 0,12-3 0 16,-12 3-11-1,0 0-77-15,0 0-15 0,0 0-3 0,0 0-650 0,0 0-129 16</inkml:trace>
  <inkml:trace contextRef="#ctx0" brushRef="#br0" timeOffset="82876.63">17099 6736 288 0,'0'0'25'0,"0"0"-25"0,0 0 0 0,0 0 0 15,0 0 237-15,0 0 43 16,0 0 8-16,0 0 1 0,0 0-160 0,0 0-32 0,0 0-6 0,0 0-2 15,0 0-8-15,0 0-1 0,0 0-1 0,0 0 0 16,0 0-19-16,9 0-4 0,0 0-1 0,-9 0 0 16,0 0 2-16,0 0 1 0,9 0 0 0,3 3 0 15,0-3-14-15,-6 3-4 0,0-6 0 0,-6 3 0 16,0 0-19-16,6 0-4 0,6 0-1 0,-3 0 0 16,-1-3-6-16,1 3-2 0,0-2 0 0,0 2 0 15,6-3-8-15,-3 3 0 0,-12 0 0 0,9 0 8 16,3 0-8-16,-3 0 0 0,-9 0 0 0,0 0 8 0,0 0-8 15,0 0 0-15,0 0 0 0,0 0 0 0,0 0 0 0,0 0 0 16,9 0 0-16,-9 0 0 0,0 0 0 0,0 0 0 16,0 0 9-16,0 0-9 0,0 0 8 0,0 0-8 15,0 0 8-15,0 0-8 0,0 0 0 0,0 0 0 16,0 0-12-16,0 0 4 16,0 0-131-16,0 0-25 0,0 0-6 0</inkml:trace>
  <inkml:trace contextRef="#ctx0" brushRef="#br0" timeOffset="84146.7">17617 6681 172 0,'0'0'16'0,"0"0"-16"0,0 0 0 0,0 0 0 0,-3 2 133 0,3-2 24 16,0 0 5-16,0 0 1 0,-3-2-36 0,3 2-7 15,0 0-2-15,0 0 0 0,0 0-11 0,0 0-3 16,0 0 0-16,0 0 0 0,0 0-30 0,0 0-6 15,0 0-2-15,0 0 0 0,9-6-22 0,-6 4-4 16,-3-1 0-16,0 3-1 0,6-2-15 0,-3-4-4 16,-3 6 0-16,0 0 0 0,0-5-7 0,0 5-1 15,6-5-1-15,-3-1 0 0,-6-2 1 0,3 0 0 16,6 3 0-16,-3 0 0 0,-3 0 17 0,0-1 4 16,0 1 1-16,3-3 0 0,-3 3-6 0,0-1 0 15,-6 1-1-15,3 0 0 0,3 0-8 0,-3-1-2 0,-6 1 0 16,3 0 0-16,6-1 16 0,-3 4 3 0,3 2 1 0,-9-3 0 15,9 3-17-15,0 0-4 0,-12-2-1 0,0 2 0 16,-2 0-15-16,5 2 0 0,3 1 8 0,-6-1-8 16,0 1 10-16,6 0-1 0,0 2 0 15,-3 0 0-15,0 3-9 0,0-2 0 0,0 1 0 0,3 1 0 16,-6 3 0-16,3 0 0 0,0-1 0 0,4 3 0 16,-4 1 0-16,3 2 0 0,-3-3 0 0,0 3 0 15,3-1 0-15,0 4 0 0,-3-3 0 0,6 0 0 16,0 0 0-16,0-3 0 0,0 3 0 0,3-6 0 15,0 4 0-15,3-4 0 0,0-2 0 0,0 0 0 16,3-3 0-16,0 1 0 0,0-1 0 0,3-2 0 0,-3-3 0 0,3 0 0 16,3-3 0-16,-4-2 0 0,7-1 0 0,-3 1 0 15,-3-6 0-15,3 6 8 0,3-3-8 0,-3 0 8 16,-6 0-8-16,6-2 8 0,3 2-8 0,-3-3 0 16,-1 1-12-16,-2-1 12 0,-6 3-8 0,3-2 8 15,-3 2 0-15,0-3 0 0,-3-2 0 0,3 2 0 16,0 1 0-16,0-1 0 0,-3-2 12 0,0 0 0 15,6-1 0-15,-3 4 0 0,3-3 4 0,-6 2 0 16,0-2 1-16,3-1 0 0,-3 7-17 0,0-1 0 16,-9 2 8-16,6-2-8 0,6 6 0 0,-3-1 0 15,-6 0 0-15,0 3 0 16,6 0-19-16,-9 3-10 0,0 0-3 0,-3 5 0 0,1 0 24 0,-1-6 8 16,3 9 0-16,-6-3-9 15,3 0-85-15,0 5-17 0,3-2-3 0,0 2-585 16,0-3-117-16</inkml:trace>
  <inkml:trace contextRef="#ctx0" brushRef="#br0" timeOffset="84449.78">17680 6855 403 0,'-6'6'36'0,"3"-6"-36"15,3 5 0-15,0 0 0 16,-9 3 325-16,3 0 59 0,0-3 11 0,3 1 2 0,0 4-215 0,-3-2-43 16,-3 0-9-16,3 0-2 0,6 3-66 0,0-3-14 15,-6 2-2-15,3-2-1 0,6 0-21 0,-3 0-5 16,-6 0-1-16,3-3 0 0,0 1-18 0,3 1 0 15,0-1 0-15,0-6 0 16,-3 5-16-16,3-5-11 0,6 3-1 0,-6-3-1 16,0 0-170-16,0 0-33 0,6 0-8 0</inkml:trace>
  <inkml:trace contextRef="#ctx0" brushRef="#br0" timeOffset="85098.12">17858 6580 1717 0,'0'0'37'0,"0"0"8"0,0 0 2 0,0 0 2 0,6-5-39 0,-3 2-10 0,0 1 0 0,-3 2 0 15,6-8 75-15,-3 5 13 0,-3 3 2 0,6-3 1 16,-3 1-39-16,6-1-7 0,-9 3-1 0,6-3-1 15,3-2-23-15,-3 3-5 0,3 2-1 0,-3 0 0 16,0-3-6-16,0 3-8 0,0 0 11 0,-6 0-11 0,0 0 8 0,5-3-8 16,4 6 0-16,0 0 0 0,-9-3 8 0,0 0-8 15,3 2 0-15,3 3 0 0,-6-5 10 0,0 0-2 16,0 0 0-16,3 6 0 0,0 2 8 0,-3 0 0 16,0-8 1-16,0 2 0 0,0 6 4 0,-3 0 1 15,-3 0 0-15,0 0 0 0,3-3-5 0,-3 3-1 16,0 0 0-16,3 0 0 0,-5-3-4 0,2 3-2 15,0 0 0-15,0-2 0 0,-3 2 0 0,3-6 0 16,3 6 0-16,-3-3 0 0,0 1 1 0,3-4 0 16,-3 4 0-16,6-6 0 0,-3 2-11 0,3-2 8 15,0 0-8-15,-3 3 8 0,3-3-8 0,0 0 0 16,0 0 0-16,0 0 0 0,0 0 0 0,0 0 0 16,0 0 0-16,6 5 0 0,0 0 0 0,0 1 0 15,0-4-9-15,0 1 9 0,-6-3 0 0,9 5 0 16,0 1-8-16,-3-1 8 0,0 0-14 0,-3 1 1 15,3-4 0-15,-1 3 0 0,1 1 13 0,-3-1 0 0,0 0 0 16,0 1-9-16,0-1 9 0,-3 0 0 0,3 1-9 0,-3 1 9 16,0-1 0-16,0 2 0 0,-3-3 0 15,3 3 0-15,-3 0 0 0,3 0 0 0,-6 0 0 0,3 0 0 16,0 0 0-16,-3-3 0 0,4 0 0 0,-7-2 0 16,3 5 0-16,0-3 8 0,3-2-8 0,-3-1 0 15,-3 1 8-15,3 0-8 0,3-1 8 0,-3-2-8 16,0 0 10-16,-3 0-10 0,3 0 12 0,0-2-12 15,0 2 10-15,0-3-10 0,0 3 8 0,0-3-8 16,0-2 0-16,3 2 0 0,0-2 8 0,0 5-8 0,-3-3-12 16,4 1-4-16,2 2 0 0,0-3-1 15,0 3-199-15,0-5-39 0</inkml:trace>
  <inkml:trace contextRef="#ctx0" brushRef="#br0" timeOffset="85834.64">18058 6562 288 0,'3'-3'25'0,"0"3"-25"0,0-3 0 0,0 3 0 15,3-2 248-15,-6 2 44 0,3-3 8 0,-3 3 3 16,0 0-150-16,0 0-29 0,2-3-7 16,1 3-1-16,3-2-41 0,0-1-9 0,-3 3-2 0,3-2 0 15,3 2-23-15,-3 0-5 0,0-3 0 0,3 3-1 16,0-3-14-16,0 1-2 0,0-1-1 0,0 3 0 16,3 0-10-16,-3 0-8 0,0-3 12 0,-1 3-12 15,1 0 9-15,-3 0-9 0,3 0 0 0,-9 0 9 16,6 3-9-16,-6-3 0 0,9 0 0 0,-3 3 0 15,-6-3 8-15,6 2-8 0,-6-2 0 0,0 0 8 16,0 0 0-16,0 0 0 0,0 0 0 0,6 6 0 16,-6-6 5-16,3 7 1 0,-3-7 0 0,0 0 0 0,0 0 7 0,0 6 2 15,0 2 0-15,0 0 0 16,-3-6-5-16,0 4-1 0,0-1 0 0,0 0 0 0,-3 0 0 0,3 1 0 16,-3 2 0-16,3-3 0 0,-6 0-2 0,6 1-1 15,-3-1 0-15,0 0 0 16,0 0-4-16,1-2-1 0,2 2 0 0,3-5 0 0,-3 6 12 0,3-6 3 15,0 0 0-15,-3 5 0 0,3-5-24 0,0 0 0 16,0 0 0-16,3 11 0 0,-3-9-11 0,0-2-6 16,0 0-2-16,6 5 0 0,-3 1 19 0,2-4 0 15,1 4 0-15,-6-6 0 0,3 5 0 0,3 0 0 16,-3 1 0-16,3-1 0 0,0 0 0 0,-3-2 0 16,3 2 0-16,-3 0 0 0,3 1-9 0,-3-4 9 15,0 6 0-15,0-2-9 0,-3-6 9 0,0 7 0 16,3-1 0-16,0 2 0 0,-3 0 0 0,3-3 0 15,-3 0 0-15,0 3 0 0,-3 0 0 0,3-3 0 16,0-5 0-16,-3 6 0 0,-3 2 0 0,3-3 0 16,0 0 0-16,-3 0 8 0,0-2 9 0,0 2 3 15,0-2 0-15,-3 2 0 0,0 1-20 0,0-4-16 16,1 1 4-16,-1-3 0 0,3 3 12 0,-6-1 0 0,0 1 12 0,6-3-12 16,0 3 18-16,-3-3-3 0,0-3-1 15,0 3 0-15,3-3-14 0,0 3 0 0,0-5 0 16,0 2 0-16,3 1 0 0,0-4 0 0,3 6 0 0,0-5 0 15,0-3-48 1,0 8-10-16,0 0-2 0,6-5 0 0,-3-3-156 0,3 0-32 16,3 0-7-16</inkml:trace>
  <inkml:trace contextRef="#ctx0" brushRef="#br0" timeOffset="86296.92">18492 6522 403 0,'0'0'17'0,"0"0"5"0,0 0-22 0,0 0 0 16,0 0 0-16,0 0 0 0,0 0 266 0,0 0 49 15,0 0 9-15,0 0 3 0,0 0-187 0,0 0-36 16,3-5-8-16,-3 5-2 0,0 0-22 0,0 0-5 0,0 0-1 0,0 0 0 15,0 0-13-15,0 0-2 0,0 0-1 0,3 5 0 16,-6 3 0-16,3-3 0 0,-3 3 0 0,-3 0 0 16,3-3-16-16,0 3-3 15,-3 0-1-15,-3 0 0 0,4 0 3 0,-1 0 1 0,-3 3 0 0,3-1 0 16,0 1-11-16,-3-1-3 0,6-2 0 0,-3 3 0 16,3 0-4-16,-3-4-2 0,0 1 0 0,0 0 0 15,6 3 6-15,0-3 2 0,-3-3 0 0,3 0 0 16,-3 1-22-16,6 2-15 0,-3-8 3 15,0 0 0-15,0 0 12 0,0 0 15 0,6 2-3 0,0-2-1 16,0 0-11-16,3 0 0 0,0 3 0 0,0-6 0 16,0 1 9-16,3 2 0 0,-4-3 0 0,1 0 0 15,3 3-9-15,-3-2 0 0,0-1 0 0,0 0 0 16,0 1 0-16,-3 2 0 0,-6 0 0 0,6 0 0 16,0 0-30-16,-6 0-8 15,0 0-2-15,0 0 0 0,6 2-19 0,-6-2-4 16,0 0-1-16,0 0 0 0,6 3-128 0,-6-3-25 0,0 0-6 0,0 0-1 15</inkml:trace>
  <inkml:trace contextRef="#ctx0" brushRef="#br0" timeOffset="86672.76">18644 6588 1177 0,'0'0'52'0,"0"0"11"0,0 0-51 0,0 0-12 0,0 0 0 0,0 0 0 16,0 0 140-16,0 0 26 0,0 0 5 0,0 0 1 16,0 0-87-16,0 0-17 0,0 0-3 0,0 8-1 15,-6 3 6-15,0-6 1 0,3 3 0 0,0 2 0 16,0-2-11-16,-3 3-3 0,3 0 0 0,-3-1 0 15,3 1-20-15,0 2-4 0,-3-2-1 0,3 2 0 16,-2 0 10-16,2 0 2 0,0-2 0 0,0 2 0 16,0-2-27-16,0 5-5 0,-3-3 0 0,0-3-1 15,3 4-11-15,0-4 0 0,3 1 0 0,0-1 0 16,-3-2 0-16,0 0 0 0,0 3 0 0,0-3 0 16,3-8 0-16,3 5 0 0,-3 3 0 0,0-8 0 0,0 0 0 15,0 0 0-15,0 0 0 0,0 5-11 16,0-5-110-16,0 0-23 0,0 0-4 0,0 0 0 0</inkml:trace>
  <inkml:trace contextRef="#ctx0" brushRef="#br0" timeOffset="90142.1">19454 5948 759 0,'0'0'33'0,"0"0"8"0,0 0-33 0,0 0-8 0,0 0 0 0,0 0 0 0,0 0 136 0,0 0 26 16,0 0 5-16,-6 2 1 0,3 1-72 0,-3-3-13 16,6 0-3-16,-3 5-1 0,0-2-12 0,-3 0-3 15,0 2 0-15,0 0 0 0,6-5-5 0,-3 3-2 16,-6 2 0-16,0 3 0 0,6-3-1 0,0 3 0 15,-3 0 0-15,0 0 0 0,0 0-16 0,0 0-4 16,-3 3-1-16,1-3 0 0,-4 2 2 0,3 1 1 16,3-1 0-16,0 1 0 15,0 0 7-15,0-3 2 0,0 2 0 0,0 1 0 0,0-1-28 0,0 1-6 16,0 2-1-16,-3 8 0 0,3-8 0 0,0 3 0 16,-3-2 0-16,3 1 0 0,0 1-3 0,0 3-1 15,-2-3 0-15,5 0 0 0,-3-3-8 0,3 0 0 0,-3 3 0 16,3 0 0-16,0-6 28 0,0 4 3 0,3-4 1 15,0 3 0-15,-3-2-20 0,3 2-3 16,-3 0-1-16,3 1 0 0,0-6-8 0,0 8 8 0,-3-3-8 16,0-3 8-16,3 1 0 0,0 0-8 0,3-4 12 0,0 4-4 15,-6 0-8-15,3-9 10 0,3 6-10 0,-3 0 10 16,0-8-10-16,0 5 0 0,6 3 0 16,-6-8 0-16,0 0 0 0,0 8 8 0,3 0-8 15,-3-8 0-15,0 0 0 0,0 0 8 0,0 0-8 0,0 0 0 16,0 0 8-16,6 6-8 0,-6-6 8 0,3 7-8 15,-3-7 0-15,0 0 8 0,0 0-8 0,0 0 0 16,0 0 8-16,0 0-8 0,0 0 0 0,0 0 8 16,0 0-8-16,0 0-12 0,0 0 2 0,0 0 1 0,0 0 17 15,0 0 3-15,0 0 1 0,0 0 0 16,0 0-85-16,0 0-17 0,0 0-3 0,0 0-768 16,3-7-154-16</inkml:trace>
  <inkml:trace contextRef="#ctx0" brushRef="#br0" timeOffset="92202.37">2821 14298 518 0,'0'-8'23'0,"0"8"5"0,-6-2-28 0,3-1 0 16,3 3 0-16,-6-3 0 0,0 1 140 0,3-4 22 16,0 4 5-16,0-1 1 0,-6 0-117 0,0-2-23 15,6 2-5-15,-12 1-1 0,6-1-2 0,-3 0 0 16,-3-2 0-16,7 5 0 0,-10-2 30 0,0 2 6 16,-3 0 0-16,6 2 1 0,-6-2 24 0,0 3 5 15,-5 2 1-15,2-2 0 0,0 2-38 0,-3 0-7 16,3 3-2-16,1 0 0 0,-1 0-4 0,0 0 0 15,-3 3-1-15,0-1 0 0,-2 3-2 0,5 1 0 0,-6-1 0 0,9 3 0 16,-6-3 0-16,4 6 0 16,2-1 0-16,3 3 0 0,0 0-10 0,-3 6-3 0,3-6 0 0,3 6 0 15,4-4 4-15,-7 4 1 0,6 2 0 0,3 0 0 16,-3 0-1-16,3 5-1 0,3-2 0 0,3 3 0 16,-3 2-3-16,0 0 0 0,6-3 0 0,0 1 0 15,0-1-9-15,3-8-3 0,0 3 0 0,6-5 0 16,0 0 0-16,3-3 0 0,3 0 0 0,0-2 0 15,3-3 8-15,2 0 2 0,-2 0 0 0,3-6 0 16,0 3-3-16,9-2-1 0,-7-3 0 0,4 0 0 16,3-3-4-16,0-2-1 0,-3-1 0 0,-1-2 0 15,1-5-1-15,6 0-8 0,-3 0 12 0,-1-3-4 16,1-6 0-16,0 4 0 0,3-3 0 0,-9-1 0 0,5-2-8 0,1-2 8 16,3-1-8-16,-3-2 8 0,-4 0-8 0,-2-3 12 15,3-2-12-15,-6-1 12 0,0-2-12 0,-1 0 12 16,-2 0-12-16,-3 0 12 0,3 0-12 0,-6 0 8 15,3 0-8-15,-3 0 8 0,-3-1-8 16,0 4 8-16,3 0-8 0,-12-1 8 0,3-2-8 0,2 0 8 16,-10 0-8-16,2 0 8 0,3-3-8 0,-9 5 0 15,3-4 9-15,0 4-9 0,-3 1 0 0,-3-1 8 16,-3 3-8-16,3 1 0 0,0 2 0 0,-6 2 9 16,-3 0-9-16,4 1 0 0,-4 2 0 0,-3 3 0 15,-3 0 0-15,3 2 0 0,-8 3 0 0,5 3 0 0,3 0 0 16,-6 5 0-16,0 5 0 0,1 3 0 0,-4 2 0 15,3 6-9 1,-6 5-15-16,-2 3-2 0,2 5-1 0,-6 6 0 16,-8 2-196-16,11 0-39 0</inkml:trace>
  <inkml:trace contextRef="#ctx0" brushRef="#br0" timeOffset="93601.5">19674 6136 403 0,'0'0'17'0,"0"0"5"0,0 0-22 0,0 0 0 0,0 0 0 0,3-6 0 16,-3 6 237-16,0-8 43 0,0 3 9 0,3-3 2 0,-3 3-156 0,0 2-31 15,0-5-7-15,0 3-1 0,0 0-25 0,0 2-6 16,0-7-1-16,0 4 0 0,-3 1-25 0,0-3-6 15,6 3-1-15,0-1 0 0,-3 1 20 0,0 0 3 16,-3-3 1-16,3 3 0 0,-6-1-7 0,6 4-1 16,-6-1 0-16,3 0 0 15,-3 1-19-15,0-1-4 0,0 0-1 0,0 3 0 0,-6 3 7 0,3 0 1 16,3-1 0-16,-2 1 0 16,-4 0-16-16,0 2-4 0,0 0 0 0,3 1 0 0,-3 2 0 0,3-3 0 15,0 3 0-15,0 0 0 0,3 2-3 0,0-2-1 16,-6 3 0-16,3-1 0 0,3-2-8 0,1 3 8 15,-1-1-8-15,6 4 8 0,-3-4-8 0,3 1 0 16,3-1 0-16,3 1 0 0,-3 2 0 0,5-5 0 16,4 3 0-16,0-1-11 0,0-2 11 0,0 0 0 15,0 3 0-15,0-3 0 0,0 2 0 0,0 1 0 16,0 0 0-16,-1-1 0 0,-5-2 0 0,0 3 0 0,0-3 0 16,0 2 0-16,-6 1 0 0,3 2 0 15,-3-2 0-15,3 2 0 0,-3-3 0 0,0 4 0 0,-6-4 0 16,3 1 0-16,-6-1 0 0,0 4 0 0,4-7 0 15,-7 1 0-15,-3 0 24 0,-3 0 6 0,6-2 2 16,-3 2 0-16,0-6-32 0,0 1 0 0,0-1 0 0,1 1 0 16,5-6 0-16,-3 3 0 0,0-2 0 0,0-1 0 15,3-2 0-15,0 0 0 0,0-6 0 0,6 6 0 16,0-11 0-16,3 5 0 0,0-2 0 0,6-3 0 16,3 0 0-16,0 0 0 0,3 1 0 0,-3-1 0 15,0 2 0-15,3-4 0 0,0 2 0 0,2 0 0 16,1 3 0-16,0-6 0 0,0 4 0 0,0-1 0 15,0 2 0-15,0 1 0 0,-3-3 0 0,0 3 0 16,-1 0-20-16,-2 2-9 0,0 1-3 0,-3 2 0 0,0 0 10 16,0 0 2-16,-3 0 0 0,3 3 0 15,-6 5-96-15,0 0-20 0,3-3-3 0,-3 3-948 16</inkml:trace>
  <inkml:trace contextRef="#ctx0" brushRef="#br0" timeOffset="93936.7">19879 6297 403 0,'0'0'17'0,"0"0"5"0,0 0-22 0,0 0 0 0,0 0 0 0,0 0 0 16,0 0 330-16,6-3 62 0,0 3 12 0,-6 0 2 15,0 0-238-15,9-2-48 0,-3-1-10 0,0 1-2 16,-6 2-62-16,9 0-13 0,0 0-2 0,0 0-1 16,-3 0 3-16,-6 0 1 0,0 0 0 0,6 0 0 15,3-3-34-15,-3 3 0 0,3 3 0 0,0-3 0 0,-1 0 0 16,1 2 0-16,0-2 0 0,-3 0 0 15,6 3-19-15,-12-3-10 0,9 0-3 0,-9 0-685 16,6 2-138-16</inkml:trace>
  <inkml:trace contextRef="#ctx0" brushRef="#br0" timeOffset="94636.35">20329 6025 288 0,'0'0'12'0,"0"0"4"0,0 0-16 0,0 0 0 16,0 0 0-16,0 0 0 0,0 0 293 0,0 0 56 16,0 0 11-16,0 0 3 0,0 0-195 0,6-3-38 15,0-2-8-15,-6 5-2 0,0 0-44 0,0 0-10 16,6-3-2-16,0 0 0 0,-6 3-25 0,12-2-6 16,-1-1-1-16,1 0 0 15,-3 1 0-15,-3-1-1 0,-6 3 0 0,3 0 0 0,6 0-31 0,-3 0 0 16,3-3 0-16,3 3 0 0,3 0 13 0,-3 0-3 15,0 3-1-15,-3-3 0 0,2 0 23 0,-2 0 4 16,0 0 0-16,0 0 1 16,-9 0-57-16,9 3-11 0,-9-3-2 0,6 5-1 0,0-2 34 0,-6-3 0 15,6 5 0-15,-6-5 0 0,0 0 0 0,3 5 0 16,-3-5 0-16,0 6 9 0,0-1-9 0,0 0 10 16,-3 3-10-16,0 0 10 0,0 0 4 0,-3 3 1 0,0-1 0 15,-3 3 0-15,0-2 5 0,0 0 2 0,0-1 0 16,-2 1 0-16,-1 5-22 0,0-3-16 0,-3 0 2 15,0 0 1-15,0 3 13 0,0 0 0 0,0-3 0 0,6-2 0 16,3 5 28-16,-3-3 9 0,1 3 2 0,2-3 0 16,-3-2-28-16,3 2-11 0,-3 0 8 0,-3 3-8 15,3 0 0-15,0-6 0 0,0 4 0 0,3-1 0 16,-3 0-59-16,3-5-17 16,3 0-3-16,0 0-1 0,3-3-128 0,0-5-25 0,-12 3-6 15,12-3-1-15</inkml:trace>
  <inkml:trace contextRef="#ctx0" brushRef="#br0" timeOffset="94891.48">20266 6334 1724 0,'0'0'38'0,"0"0"8"0,0 0 2 0,0 0 0 0,0 0-39 0,0 0-9 15,0 0 0-15,0 0 0 0,0 0 108 0,0 0 19 16,9 3 4-16,-3-3 1 0,0-3-42 0,3 0-8 15,3-2-2-15,0 3 0 0,6-4-46 0,0 4-10 16,-4-1-1-16,-2-2-1 0,-9 2 1 0,9-2 0 16,6 2 0-16,-6 0 0 0,-6 1-23 0,0-1 0 15,9 1 0-15,-3-1 0 0,-6 0 0 0,6 1 0 16,-3-1 0-16,2 3 0 16,-11 0-47-16,6-5-13 0,6 2-4 0,-3 0 0 15,-9 3-160-15,9-2-33 0,6-6-7 0,-15 8 0 0</inkml:trace>
  <inkml:trace contextRef="#ctx0" brushRef="#br0" timeOffset="95288.43">20734 5850 1728 0,'0'0'76'0,"0"0"16"16,0 0-73-16,0 0-19 0,0 0 0 0,0 0 0 16,0 0 106-16,0 0 18 0,3 3 3 0,0-1 1 0,3 4-52 0,-4-1-9 15,4 3-3-15,-3-3 0 0,3 0 0 0,-3 3 0 16,3 3 0-16,0-3 0 0,0 2 0 0,0 4 0 16,0-4 0-16,0 1 0 0,-3 2-36 0,3 0-7 15,6 3-1-15,-6-3-1 0,0 3-6 0,0 3-1 16,0-3 0-16,0 2 0 0,-6-2 0 0,-3 8-1 15,0 0 0-15,0-3 0 0,-6 0-2 0,6 3 0 16,-6-3 0-16,0 3 0 0,-6 0 1 0,0-3 0 16,6 3 0-16,-3 2 0 0,-3-2 7 0,1 0 2 15,-1 2 0-15,-3-2 0 0,0 0-19 0,3-3-12 16,-3-3 1-16,0 1 1 0,-2-1 10 0,2 4 14 16,-3-12-3-16,0 6-1 0,0-3-22 0,0 3-5 15,1-3-1-15,2 1 0 16,0-4-68-16,0-2-14 0,3 3-2 0,0-3-755 0,0 0-151 0</inkml:trace>
  <inkml:trace contextRef="#ctx0" brushRef="#br0" timeOffset="98256.53">21052 6149 172 0,'0'0'16'15,"3"-3"-16"-15,0 1 0 0,0-4 0 0,0 4 130 16,0-1 23-16,0 0 5 0,-3 3 1 0,3-5-93 0,-3 5-18 16,0 0-4-16,0 0-1 0,3-3 10 0,-3 3 3 15,0 0 0-15,0 0 0 0,0 0-25 0,0 0-5 16,6 0-1-16,-6 0 0 0,6 3 12 0,-6-3 3 15,6 5 0-15,0-2 0 0,0 0-23 0,3-3-4 16,-3 2-1-16,0-2 0 0,-1 0 0 16,4 0 0-16,0 0 0 0,-3 0 0 0,3-2 0 0,0 2 0 15,0-3 0-15,0 3 0 0,0-3-4 16,-3 3 0-16,3-2-8 0,0 2 12 0,0 0 6 0,-3 0 1 16,3-3 0-16,-6 3-472 15,5 3-95-15</inkml:trace>
  <inkml:trace contextRef="#ctx0" brushRef="#br0" timeOffset="98576.67">21028 6316 115 0,'0'0'10'0,"0"0"-10"0,0 0 0 0,0 0 0 15,0 0 183-15,0 0 34 0,0 0 7 0,0 0 2 16,0 0-125-16,0 0-25 0,0 0-4 0,0 0-2 16,6-6-18-16,0 1-4 0,0 0-1 0,0 2 0 15,0 0-11-15,3 1-1 0,-3-3-1 0,0 2 0 16,3 0-5-16,0 3-1 0,-3-2 0 0,3 2 0 0,0-3-16 0,2 3-4 15,1 0-8-15,0 0 12 0,0-5 1 0,-3 5 0 16,0-3 0-16,3 6 0 16,0 2-102-16,-3-5-21 0</inkml:trace>
  <inkml:trace contextRef="#ctx0" brushRef="#br0" timeOffset="100422.6">21686 5821 403 0,'0'0'36'0,"0"0"-36"0,0 0 0 0,0 0 0 15,0 0 94-15,0 0 12 0,0 0 2 0,0 0 1 16,0 0-54-16,0 0-11 0,0 0-3 0,0 0 0 16,0 0 8-16,0 0 2 0,0-5 0 0,0 5 0 15,0 0 5-15,0 0 0 0,0 0 1 0,0 0 0 16,0 0-29-16,0 0-7 0,6-3-1 0,-6 3 0 16,0 0 4-16,0 0 1 0,9 0 0 0,-9 0 0 15,0 0-4-15,0 0-1 0,0 0 0 0,0 0 0 16,0 0-8-16,12 0-3 0,-3 0 0 0,3 0 0 0,0-3 3 0,-3 3 1 15,2-2 0-15,1-1 0 0,3 0-5 16,-3 3 0-16,0 0-8 0,0-2 12 0,0 2-12 0,0 0 9 16,-3 0-9-16,3-6 8 0,0 6-8 0,-4 0 0 15,-8 0 9-15,12 0-9 0,-3 6 0 0,0-6 0 16,-9 0-10-16,6 2 10 0,3 4 0 0,-3-4 12 16,-6-2 0-16,6 6 0 0,-6-6-12 0,0 0 0 15,6 5 8-15,0 0-8 0,0 0 0 0,-6-5 0 16,0 0 0-16,0 0-10 0,3 6 10 0,-3-6 0 15,0 0 8-15,0 0-8 0,3 5 0 0,-3-5 9 16,0 0-9-16,0 0 0 0,0 0 11 0,0 8-11 16,-3-3 10-16,0 3-10 0,0-3 16 0,0 3-4 15,-3-5 0-15,3 2 0 0,3-5-12 0,-6 6 0 16,0-4 0-16,0 4 0 0,0 2 0 0,3-3 0 16,-6 5 0-16,6-2 0 0,-3 3 0 0,0-1 11 0,0 4-3 0,-2-1-8 15,2 5 14-15,-3-2-4 0,3 3-1 0,-6 2 0 16,3-2-1-16,-3 4 0 0,-3-1 0 0,3-1 0 15,0 0-8-15,0 0 10 0,-3-2-10 0,4 2 10 16,-4 0-10-16,3 0 8 0,3 3-8 0,0-3 8 16,0-5-8-16,0 0 0 0,3 0 0 0,0 0 0 15,3-3 0-15,0 0 0 0,0-2 0 0,0-1 8 16,0-2-8-16,0 0 10 0,3 0-10 0,-3-3 10 16,3-5 12-16,0 0 2 0,0 0 1 0,0 0 0 15,0 8-25-15,0-8-17 0,0 0 2 0,0 0 1 16,0 0-154-16,0 0-30 0,0 0-6 15,0 0-2-15</inkml:trace>
  <inkml:trace contextRef="#ctx0" brushRef="#br0" timeOffset="100760.09">21588 6260 907 0,'0'0'40'0,"0"0"8"0,0 0-38 0,0 0-10 16,0 0 0-16,0 0 0 0,0 0 91 0,0 0 16 15,0 0 3-15,3-5 1 0,0 2-57 0,-3 3-11 16,3-5-3-16,-3 5 0 0,6-3-3 0,-3 1-1 0,3 2 0 0,0 0 0 16,-3-3-4-16,3 3 0 0,3-3-1 0,-1 1 0 15,-2 2-2-15,0-3 0 0,3 0 0 0,0 3 0 16,3-2-16-16,-3 2-3 0,3-3-1 0,0 3 0 15,3-3 0-15,-3 3 0 0,-12 0 0 0,9-2 0 16,0-1-1-16,-1 3-8 0,4-3 12 0,-3 3-4 16,0 0-8-16,0 0 0 0,0 0 0 0,-9 0 8 15,9 0-8-15,0 3 10 0,-9-3-10 0,6 0 10 16,-6 0 2-16,9 5 0 0,-9-5 0 0,6 3 0 16,3 2-12-16,-9-5 0 0,0 0 0 0,0 0-871 15</inkml:trace>
  <inkml:trace contextRef="#ctx0" brushRef="#br0" timeOffset="101257.66">22124 6136 651 0,'0'0'28'0,"0"0"8"0,0 0-36 0,0 0 0 0,0 0 0 0,0 0 0 16,0 0 98-16,0 0 13 0,0 0 2 0,0 0 1 15,0 0-30-15,0 0-7 0,0 0-1 0,0 0 0 16,0 0-35-16,0 0-7 0,0 0-2 0,0 0 0 16,0 0-11-16,0 0-2 0,0 0-1 0,0 0 0 15,9 0 2-15,-9 0 1 0,0 0 0 0,6 0 0 16,0-3-5-16,2 3 0 0,1 0-1 0,0-3 0 15,-3 3-3-15,3 0-1 0,0 0 0 0,0-2 0 16,3 2-3-16,-3-3-8 0,6 0 12 0,-6 3-4 0,3 0 11 0,-1-2 1 16,-2-1 1-16,3 3 0 15,-3 0-21-15,0 0 9 0,0-5-9 0,0 5 0 0,-9 0 13 0,0 0-4 16,9 0-1-16,-9 0 0 16,0 0-28-16,0 0-7 0,0 0-1 0,0 0-755 15</inkml:trace>
  <inkml:trace contextRef="#ctx0" brushRef="#br0" timeOffset="101756.89">22249 5964 288 0,'-3'-3'12'0,"3"3"4"0,0 0-16 0,-3 0 0 0,0-3 0 0,3 3 0 15,0 0 146-15,0 0 26 0,-3 0 6 0,3 0 1 16,0 0-96-16,0 0-19 0,0 0-4 0,0 0-1 15,0 0-20-15,-3 3-4 0,0 0-1 0,3 2 0 16,-3 0 1-16,0 3 0 0,3-2 0 0,-3 1 0 0,3-1 3 0,-3 4 1 16,3-2 0-16,0 0 0 0,-3 3-5 0,0-1-1 15,0 1 0-15,3 2 0 0,-6 0-4 0,3 1-1 16,0-1 0-16,0 0 0 0,0 0-5 0,3 1-2 16,-3-1 0-16,0 0 0 0,0 0-6 0,3-2-2 15,-3-1 0-15,3 1 0 0,0 2-13 0,-3-2 0 16,0-1 0-16,3-2 0 0,0 3 13 0,0-6-3 15,0 1-1-15,0-6 0 0,0 7-9 0,0-7 0 16,0 0 0-16,0 0 0 0,0 0 12 0,0 0 0 16,0 0 0-16,0 0 0 0,0 0 4 0,0 0 0 15,0 0 1-15,0 0 0 0,0 0-2 0,0 0-1 16,0 0 0-16,0 0 0 0,0 0-14 0,0 0 0 16,0 0 0-16,0 0-616 0,0 0-116 15</inkml:trace>
  <inkml:trace contextRef="#ctx0" brushRef="#br0" timeOffset="104735.01">22862 5654 482 0,'0'0'21'0,"0"0"5"0,0 0-26 0,0 0 0 0,0 0 0 0,0 0 0 16,0 0 74-16,0 0 10 0,0 0 1 0,0 0 1 15,3-5-42-15,-3 5-8 0,0 0-1 0,3-5-1 16,0-1-12-16,-3 6-2 0,0-5-1 0,0 5 0 15,0-8 16-15,3 3 3 0,-3 2 1 0,3-5 0 16,0 3-23-16,-3 5-5 0,0-8-1 0,3 3 0 16,0-1 5-16,-3 1 1 0,0 0 0 0,0 5 0 15,3-6 26-15,-3 6 6 0,-3-5 0 0,3 5 1 16,-3-5-17-16,3 5-4 0,-3-5-1 0,0-1 0 16,0 1-10-16,3 5-1 0,-6-3-1 0,3 1 0 0,-3-1-2 0,6 3 0 15,-3-3 0-15,-3 1 0 0,0 2-1 16,0-3-1-16,0 3 0 0,3 0 0 0,-6-2-3 0,6 2-8 15,-3 0 12-15,-3 0-4 0,3 0-8 0,0 2 12 16,-3 1-12-16,1 2 12 0,2-2-12 0,-3-1 10 16,0 4-10-16,0-1 10 0,0 0-2 0,0-2 0 15,0 5 0-15,-3 0 0 0,0 0-8 0,3 0 10 16,-3 0-10-16,3 2 10 0,-2 1-10 0,2-3 0 16,0 2 9-16,3 1-9 0,0-1 12 0,0 1-1 15,0 0-1-15,0-1 0 0,0 1-10 0,3 2 0 16,0-2 0-16,3-1 8 0,-3 1-8 0,3-1 0 15,0 1 0-15,0-3 0 0,3 2 0 0,3-4 0 16,-3 2 0-16,-3-8 0 0,3 5 0 0,6 0 0 16,-3 1 8-16,3-1-8 0,-3-3 16 0,3 4-3 0,-3-6 0 15,2 2 0-15,4 1 1 0,-3-3 0 0,0 0 0 0,3 0 0 16,-3 0-2-16,0 0 0 0,0-3 0 0,0 1 0 16,0-1-3-16,0 0-1 0,0 3 0 0,-3 0 0 15,0-5 4-15,3 3 1 0,-4-1 0 0,1 0 0 16,0-2-13-16,-3 0 0 0,6-3 8 0,-6 2-8 15,3 1 8-15,0 0 0 0,0-3-8 0,-3 0 12 16,3 0-3-16,-3 0-1 0,0-2 0 0,0 2 0 16,0-3 0-16,0 0-8 0,0 1 12 0,0-3-4 15,-3-1 0-15,0 4 0 0,-3-1 0 0,3 1 0 16,0-1 4-16,-3 3 1 0,0-2 0 0,0-1 0 16,-3 6-13-16,3-3 0 0,-6 0 0 0,0 5 0 0,3-2 0 15,0 0 0-15,-3 2 0 0,3 0-10 0,0 1 10 16,-2-1 0-16,2 3 0 0,0 0 0 15,-3 3 0-15,3-3 8 0,0 2-8 0,0-2 0 0,0 6 0 16,0-4 0-16,0 1 0 0,0-1-8 16,3 4-21-16,0-1-4 0,0-2-1 15,0 5 0-15,0-6-114 0,0 4-22 0</inkml:trace>
  <inkml:trace contextRef="#ctx0" brushRef="#br0" timeOffset="105095.85">22901 5874 172 0,'0'0'8'0,"0"0"1"0,0 0-9 0,0 0 0 0,0 0 0 0,0 0 0 15,0 0 208-15,0 0 40 0,0 0 8 0,0 0 2 16,0 5-155-16,-3 0-31 0,3-5-7 0,-6 8-1 16,0 0-21-16,3 0-5 0,-3 3-1 0,3-1 0 15,-3-2 0-15,3 3 0 0,-3 2 0 0,0-2 0 16,3 2-9-16,-3-3-3 0,0 1 0 0,0 0 0 15,3-1-15-15,3-2-10 0,-6 0 12 0,3 0-12 0,3 0 25 0,0-8-1 16,-3 5-1-16,3 3 0 0,0-8-31 0,0 0-7 16,0 0-1-16,0 0-764 15</inkml:trace>
  <inkml:trace contextRef="#ctx0" brushRef="#br0" timeOffset="106003.32">23043 5736 172 0,'0'0'16'0,"0"0"-16"15,0 0 0-15,0 0 0 0,0 0 130 0,0 0 23 0,0 0 5 0,0 0 1 16,0 0-76-16,0 0-15 0,0 0-4 0,0 0 0 16,9-2-5-16,-3-4-2 0,-6 6 0 0,6-2 0 15,0-4-9-15,0 1-1 0,0 0-1 0,0-1 0 16,0 4-10-16,3-6-3 0,-3 3 0 0,0-1 0 15,3-2-14-15,-3 3-3 0,3-3-1 0,0 0 0 16,0 0-7-16,2 0 0 0,-2-2-8 0,0 2 12 16,0 0-12-16,0 0 9 0,-3 0-9 0,3-3 8 15,0 1 0-15,-3-1 0 0,3 1 0 0,-6-1 0 16,6 3-8-16,-6 0 0 0,0 3 0 0,0-3 0 16,3 3 0-16,-6 5 0 0,0 0 0 0,0 0 0 15,3-8 18-15,-3 2 5 0,0 6 1 0,0 0 0 16,0 0 8-16,0 0 1 0,0 0 1 0,0 0 0 15,0 0-9-15,0 0-1 0,0 0-1 0,0 0 0 16,0 0-11-16,0 0-1 0,0 0-1 0,0 0 0 0,0 0-10 0,0 0 0 16,0 0 0-16,-6 11 0 0,3-8 0 0,0 7 13 15,0-7 0-15,0 7 0 0,0 1-2 0,0 0-1 16,0-3 0-16,0 5 0 0,0-3 8 0,-3 4 2 16,3-1 0-16,-3 0 0 0,3-2-20 0,-3 2 8 15,0 0-8-15,0-2 0 0,0 5 11 0,3-3-11 16,0-5 10-16,-3 2-10 0,3-2 8 0,0 3-8 15,0-1 0-15,0-2 9 0,0 0-9 0,0 0 0 16,0 0 0-16,0-3 8 0,3-5-8 0,0 6 10 16,0-6-10-16,0 0 10 0,0 0-10 0,0 0 10 15,0 0-10-15,0 0 10 0,0 0-10 0,0 8 0 16,3-3-10-16,-3-5-622 0,0 0-124 16</inkml:trace>
  <inkml:trace contextRef="#ctx0" brushRef="#br0" timeOffset="108648.42">23517 5482 403 0,'0'0'17'0,"0"0"5"0,0 0-22 0,0 0 0 0,0 0 0 0,0 0 0 16,0 0 77-16,0 0 11 0,0 0 3 0,0 0 0 0,0 0-25 0,0 0-5 15,0 0-1-15,0 0 0 16,0 0-6-16,0 0-2 0,0 0 0 0,0 0 0 16,0-2 4-16,0 2 0 0,0 0 0 0,0 0 0 0,0 0-26 0,0 0-5 15,0 0-1-15,0 0 0 16,-6 0 10-16,0 0 2 0,6 0 0 0,-3 0 0 0,3 0-11 0,-6 0-1 15,0 0-1-15,0 2 0 0,0 1 1 0,0-1 1 16,0 4 0-16,-3-4 0 0,9-2-1 0,-6 6-1 16,0-1 0-16,0 0 0 0,-3 3-11 0,3-2-1 15,0-1-1-15,-2 3 0 0,2-3 0 0,0 3 0 16,3 0 0-16,-3 0 0 0,3 0-10 0,-6 2 0 16,6-2 0-16,-3 3 0 0,3-3 12 0,-3 0-4 15,0 2 0-15,3 1 0 0,-3-3 0 0,3 2 0 16,0-2 0-16,0 3 0 0,0 0 13 0,0-6 3 0,-3 3 0 0,3-3 0 15,3 3-24-15,-3-3 0 0,0 3 0 0,3-2 0 16,0-6 10-16,0 7-2 0,0 1-8 0,0-2 12 16,0-6-12-16,0 8 11 0,3-3-11 15,-3-5 10-15,0 0-10 0,0 0 12 0,3 8-12 0,0-3 12 16,-3-5-4-16,3 5 0 0,0 3 0 0,0-2 0 16,-3-6-8-16,0 0 8 0,3 2-8 0,0 4 8 15,3-4 4-15,-3 4 0 0,-3-6 0 0,3 5 0 16,3-3-12-16,-3 1 0 0,-3-3 0 0,0 0 0 15,6 3 18-15,-6-3 2 0,6 0 0 0,-6 0 0 16,6 0-20-16,-6 0 0 0,6-6 0 0,0 6 0 16,0-2 0-16,0-1 0 0,0-2 12 0,0 0-12 15,2 2 10-15,1-2-10 0,-3-1 8 0,0 4-8 16,0-4 0-16,-3 6 8 0,3-5-8 0,0 3 0 16,-3-4 0-16,0 4 8 0,3-4-8 0,-6 1 0 15,3 2 8-15,-3 3-8 0,0 0 8 0,3-5-8 0,0 0 0 0,0-1 8 16,0 4-8-16,-3 2 0 0,-3-8 8 0,0 3-8 15,0-1 0-15,0 1 8 0,3 5-8 0,-3-5 12 16,-3-3-12-16,3 2 12 0,0 4-12 0,-3-3 0 16,0-1 0-16,3 4 0 0,0-4 0 0,-3 4 0 15,3-4 0-15,-3 4 0 0,3-1 0 0,3 3 0 16,-3-3 0-16,3 3 0 0,-6 0 0 0,6 0 0 16,-3 0 0-16,3 0 8 0,-5 0-21 0,-1 3-5 15,6-3-1-15,-3 5-667 16,-3 1-134-16</inkml:trace>
  <inkml:trace contextRef="#ctx0" brushRef="#br0" timeOffset="112516.92">23820 5498 115 0,'0'0'10'0,"0"0"-10"15,0 0 0-15,0 0 0 0,0 0 157 0,0 0 30 16,0 0 5-16,0 0 2 0,0 0-116 0,0 0-23 16,0 0-5-16,0 0-1 0,0 0 10 0,0 0 1 15,0 0 1-15,0 0 0 0,0 0-12 0,0 0-2 16,0 0-1-16,3-3 0 0,-3 3-1 0,0 0 0 0,0 0 0 0,0 0 0 16,-3-2-1-16,3 2-1 15,0 0 0-15,-3-8 0 0,3 8-12 0,-6 0-3 0,6 0 0 0,-6-3 0 16,3 3-8-16,-3 0-3 0,1 3 0 0,-1 5 0 15,0-8-1-15,-3 5 0 0,0 3 0 0,3 0 0 16,-3 0-2-16,3 0-1 0,-3 0 0 0,0 0 0 16,0 2 2-16,0 1 0 0,-3-3 0 0,6 2 0 15,-3 1-5-15,1 2-1 0,-1-2 0 0,3-1 0 16,0 1-9-16,-3 2 10 0,0-2-10 0,0 2 10 16,6-2-10-16,-3 2 0 0,3-5 0 0,-3 2 0 15,0 1 0-15,0-1 8 0,3 1-8 0,0 0 0 16,0-1 10-16,3-2-10 0,-3 0 12 0,3-3-12 15,0 3 11-15,3 0-11 0,-3-2 10 0,3 1-10 16,-3-7 12-16,0 6-3 0,3 2-1 0,-3-8 0 0,0 0 0 0,6 5 0 16,0 3 0-16,0-5 0 0,3-1 3 15,-3-2 0-15,3 0 0 0,0 0 0 0,-3-2 1 16,3-1 0-16,-3 3 0 0,3-3 0 0,-4-2-4 0,4 0-8 16,-3 2 12-16,3-2-4 0,-6-1-8 0,6 4 12 15,-3-3-12-15,0-1 12 0,0 1-12 0,-3 0 12 16,0-3-12-16,3 2 12 0,-3-1-12 0,0-1 12 15,-3 2-12-15,0 1 12 0,0-3-12 0,0 3 8 16,-3-3-8-16,3 0 8 0,-3 3-8 0,-3-3 8 16,3 5-8-16,-3 3 8 0,0-8-8 0,0 8 0 15,-3-3 0-15,3 3 8 0,-3 0-8 0,0 0 0 16,3 3 0-16,1-3 0 0,-4 3 0 0,3 2 0 0,0-2 0 16,-3 2 0-1,3 0-105-15,3 1-23 0,0-1-5 0</inkml:trace>
  <inkml:trace contextRef="#ctx0" brushRef="#br0" timeOffset="119504.64">22496 6048 115 0,'0'0'10'0,"0"0"-10"0,0 0 0 0,0 0 0 15,0 0 102-15,0 0 18 0,0 0 4 0,0 0 1 0,-6 3-60 0,6-3-12 16,0 0-2-16,0 0-1 0,-6 3-9 0,0-3-1 16,6 0-1-16,0 0 0 0,0 0 1 0,0 0 0 15,-6 2 0-15,6-2 0 0,0 0 0 0,0 0 1 16,-6 0 0-16,6 0 0 0,0 0 0 0,0 0 0 15,0 0 0-15,0 0 0 0,0 0-3 0,0 0-1 16,0 0 0-16,0 0 0 0,-3 0-7 0,3 0-2 16,0 0 0-16,0 0 0 0,0 0-4 0,0 0-2 15,0 0 0-15,0 0 0 0,0 0-5 0,0 0-1 16,0 0 0-16,0 0 0 0,0 0-4 0,0 0 0 16,0 0-1-16,0 0 0 0,0 0 2 0,0 0 1 15,0 0 0-15,0 0 0 0,0 0-2 0,0 0 0 16,0 0 0-16,0 0 0 0,0 0 0 0,0 0-1 15,0 0 0-15,0 0 0 0,0 0-3 0,0 0-8 0,6-2 12 0,3-1-4 16,-3 3 4-16,6-3 0 0,-3 1 0 0,3-1 0 16,-1 0 10-16,4 1 2 0,-3-1 1 0,3 1 0 15,0 2-17-15,0-3-8 0,3-2 0 0,-3 2 8 16,3 0 2-16,2 1 0 0,-2-1 0 0,0 0 0 16,0 3 0-16,0-2 0 0,0-1 0 0,-3 0 0 15,-1 3-10-15,1-2 10 0,0 2-10 0,3-3 10 16,-3 3-10-16,0 0 0 0,3 0 0 0,0-3 0 15,-1 3 8-15,1 0-8 0,3 0 0 0,3 0 8 16,-3 0-8-16,3 0 8 0,-1 0-8 0,-2 0 8 16,3 0-8-16,0 0 8 0,0 0-8 0,-1 3 8 15,1-3-8-15,-3 3 0 0,3-3 0 0,-3 0 0 0,0 0 0 16,-1 0 0-16,1 0 0 0,3-3 8 16,-3 3 0-16,3-3 0 0,0 3 0 0,-1 0 0 0,1-5 5 15,0 3 1-15,0-1 0 0,0 3 0 0,-4-3-14 16,4 3 0-16,-3 0 0 0,0 0 0 0,0 0 0 0,0 0 0 15,-4 0 0-15,1 0 0 0,0 0 0 0,0 3 0 16,-3-3 0-16,0 0 0 0,0 3 10 0,3-3-10 16,-1-3 10-16,-2 3-10 0,3 0 8 0,3-3-8 15,-3 3 0-15,0 0 9 0,0 0-9 0,-4-5 0 16,7 5 9-16,-6-3-9 0,0 3 0 0,-3 0 9 16,0-2-9-16,-3 2 0 0,0 0 9 0,0-3-9 15,0 3 0-15,-6-3 9 0,-3 3-9 0,5 0 0 0,-5 0 9 0,0 0-9 16,0 0 0-16,0 0 9 0,0 0-9 0,0 0 0 15,0 0 16-15,0 0-4 0,0 0-1 0,0 0 0 16,0 0-11-16,0 0 0 0,0 0 0 0,0 0 0 16,0 0 0-16,0 0 21 0,0 0-2 0,0 0-1 15,0 0-7-15,0 0-2 0,0 0 0 0,0 0 0 16,0 0-1-16,0 6 0 0,-5-1 0 0,5 0-744 16,0-5-150-16</inkml:trace>
  <inkml:trace contextRef="#ctx0" brushRef="#br0" timeOffset="122605.6">22671 6326 806 0,'0'0'17'0,"0"0"4"0,0 0 1 0,0 0 2 0,0 0-24 0,0 0 0 0,0 0 0 0,0 0 0 15,0-5 56-15,0 5 6 0,0 0 2 0,0-5 0 16,0 5 0-16,3-6 0 0,0 1 0 0,0 0 0 15,-3-1-52-15,6 1-12 0,-3 0 0 0,0 0 0 16,0 2 0-16,0-2 0 0,3 2 0 0,-3-2 0 16,3-1 54-16,-3 4 8 15,-3 2 2-15,3-8 0 0,0 3-52 0,0-1-12 0,-3 1 0 0,0 2 0 16,0 3 0-16,-3-8 0 0,3 6 0 0,-3-1 0 16,0-2 54-16,-3 2 8 0,0 0 2 0,0 3 0 15,-3-2-52-15,3 4-12 0,-3-2 0 0,0 3 0 16,0 0 0-16,-2-1 0 0,2 1 0 0,-3 0 0 0,3 2 0 0,0 0 0 15,-3 1 0-15,3-1 0 0,-3 3 54 0,3-3 8 16,-6 0 2-16,6 6 0 0,-3 0-52 0,1 2-12 16,-1-5 0-16,3 5 0 0,-3 0 0 0,6 0 0 15,-3-2 0-15,0 2 0 0,3 3 0 0,0-3 0 16,0 1 0-16,3-1 0 0,0 0 0 0,0 0 0 16,3-2 0-16,-3-1 0 0,0 1 54 0,6-3 8 15,0 0 2-15,3 0 0 0,-6-8-52 0,6 2-12 16,3 1 0-16,0-3 0 0,0 0 0 0,0 0 0 15,3-3 0-15,0 1 0 0,0-3 0 0,-1-1 0 16,4 1 0-16,-3-3 0 0,3 3 0 0,0-6 0 16,-6 1 0-16,3-4 0 0,-3 6 0 0,0-2 0 15,0 2 0-15,0-5 0 0,0 2 0 0,-4-2 0 16,1 2 0-16,0 1 0 0,-3 2 54 0,0 0 8 0,-3-3 2 16,3 3 0-16,-3-2-52 0,0 2-12 0,-3-3 0 15,3 3 0-15,-3 3 0 0,3-3 0 0,-3 0 0 0,0 3 0 16,-3 2 0-16,3-2 0 0,-2 2 0 0,2 1 0 15,-6 2 0-15,3 2 0 0,-3 1 0 0,3-1 0 16,0 4 0-16,0-4 0 0,0 6 0 0,0 3 0 16,-3-8 0-16,0 5 0 0,3 5 0 0,0-3 0 15,-3-2-100-15,0 5-22 16,6-2-5-16,0 0-820 0</inkml:trace>
  <inkml:trace contextRef="#ctx0" brushRef="#br0" timeOffset="122877.15">22665 6554 1036 0,'0'0'23'0,"0"0"5"0,0 0 0 0,0 0 1 0,0 0-29 0,0 0 0 16,0 0 0-16,3 5 0 0,-3-5 108 0,0 5 16 15,-3 3 4-15,0 0 0 0,0 0-52 0,0 0-9 16,-2 0-3-16,2 0 0 0,0 3-51 0,-3-1-13 16,3 1 0-16,-3-3 0 0,3 2 54 0,0-2 8 15,-3 3 2-15,3-3 0 0,0 0-52 0,0 0-12 0,3-1 0 0,0-1 0 32,3-1-48-32,0 0-13 0,0 1-3 0,3-4-742 0</inkml:trace>
  <inkml:trace contextRef="#ctx0" brushRef="#br0" timeOffset="124956.77">23436 6228 115 0,'0'0'0'0,"0"0"10"0,0 0-10 0,0 0 0 16,0 0 0-16,0 0 0 0,0 0 145 0,0 0 27 16,0 0 6-16,0 0 1 0,0 0-68 0,0 0-14 0,0 0-2 0,0 0-1 15,0 0-33-15,6 0-6 0,-6 0-2 0,0 0 0 16,0 0-6-16,0 0-2 15,6 0 0-15,0-2 0 0,0-1-13 0,0 0-4 0,0 3 0 0,0-2 0 16,0-1-4-16,0 3 0 0,0-3-1 0,0 1 0 16,0 2-15-16,0 0-8 15,-6 0 10-15,9-3-10 0,0 3 11 0,0 0-11 0,-4 0 12 0,1 0-12 16,3 3 8-16,-3-3-8 0,-6 0 0 0,0 0 0 16,0 0 16-16,6 5-3 0,-6-5-1 0,0 0 0 15,0 0 7-15,6 3 1 0,-3 2 0 0,-3-5 0 16,0 0-2-16,0 0 0 0,3 8 0 0,-3-8 0 15,3 5 1-15,-3-5 0 0,3 8 0 0,-3-8 0 16,-3 5-5-16,3-5-1 0,0 0 0 0,0 6 0 16,-3-1-1-16,0 3 0 0,3-8 0 0,-3 8 0 15,0-5 2-15,-3 2 0 0,3-2 0 0,-3-1 0 16,0 3-6-16,3 1-8 0,0-4 11 0,-3 1-11 0,4 5 12 0,-1-3-12 16,-3-2 12-16,3 0-12 0,0-1 10 0,0 3-10 15,3-5 8-15,0 0-8 0,0 0 0 0,-3 6 8 16,0-1-8-16,3-5 0 0,0 0 0 0,0 0 0 15,0 0 0-15,0 0 0 0,0 0 0 0,0 0 0 16,0 0 0-16,0 0 0 0,0 0 0 0,0 0 0 16,0 0 0-16,9 3 0 0,-9-3 0 0,6 2 12 15,-6-2-12-15,11 3 12 0,-5 0-12 0,-6-3 0 16,9 5 0-16,-9-5-11 0,9 3 11 0,-3-1 0 16,-6-2 0-16,9 6 0 0,-9-6 0 0,6 5 0 15,0 3 0-15,-6-8 0 0,6 5 0 0,-3 3 0 16,0 0 0-16,0 3 0 0,-3-11 0 0,0 10 0 0,-3 1 0 0,0-1 0 15,3 1 0-15,-3-3 0 0,0 2 0 0,-3-2 0 16,3 0 0-16,-3 3 8 0,0-6-8 0,0 3 8 16,3 0-8-16,-6-3 9 0,3 1-9 0,0-1 10 15,-2 0-10-15,-1 0 0 0,3 1 0 0,0-4 0 16,-3 4 17-16,3-4-1 0,-3 4-1 0,0-6 0 16,0 0-3-16,3 0-1 0,-3 0 0 0,3 0 0 15,-3 0-3-15,3-6 0 0,0 4 0 0,0 2 0 16,0-6-8-16,0 4 0 0,1-1 9 0,5 3-9 15,-3-5 0-15,0 0 0 0,3 5 0 0,0 0 0 16,0-6-11-16,0 6-6 0,3-5-2 0,-3 0-654 16,3 2-131-16</inkml:trace>
  <inkml:trace contextRef="#ctx0" brushRef="#br0" timeOffset="126193.18">23225 6223 172 0,'0'0'8'0,"0"0"1"0,0 0-9 0,0 0 0 0,0 0 0 0,0 0 0 16,0 0 155-16,0 0 29 0,0 0 5 0,0 0 2 16,0 0-109-16,0 0-22 0,0 0-4 0,0 0 0 15,0 0-7-15,0 0-1 0,0 0 0 0,0 0 0 16,0 0-8-16,3-3-1 0,3 1-1 0,-6 2 0 16,0 0-2-16,0 0 0 0,6-6 0 0,0 4 0 15,-6 2-8-15,3-3-1 0,-3 3-1 0,6 0 0 16,3 0-7-16,-9 0-2 0,6 0 0 0,0-3 0 15,0 3-6-15,0-2-2 0,-1 2 0 0,1 0 0 16,3 0-9-16,-3 0 0 0,0 0 0 0,0 0 8 16,-3 2-8-16,3-2 0 0,-6 0 9 0,6 3-9 15,0-3 12-15,-3 5-3 0,3-5 0 0,-6 0 0 16,0 0 11-16,0 0 1 0,3 3 1 0,0 0 0 16,0 2-7-16,0 0-2 0,-3-5 0 0,0 0 0 0,-3 6 7 0,3-1 2 15,-3 0 0-15,3-5 0 0,-3 5-4 0,0 1-1 16,-3-1 0-16,3 0 0 0,3-5-5 0,-3 6-2 15,-3-1 0-15,0 0 0 0,6-5-1 0,-6 6 0 16,3-4 0-16,-3 1 0 0,0 2-9 0,0-2 8 16,6-3-8-16,-6 0 8 0,3 5-8 0,0-2 8 15,3-3-8-15,-5 5 8 0,2-5-8 0,3 0 0 16,0 0 0-16,-6 5 0 0,6-5 0 0,0 0 0 16,0 0 0-16,0 3 0 0,0-3 0 0,0 0 0 15,0 0 0-15,0 0 0 0,0 0 0 0,0 5 0 16,0-5 0-16,0 8 0 0,0-8 0 0,0 0 0 0,0 0 0 0,6 5 0 15,-6-5 0-15,0 0 0 0,5 6 0 16,-5-6 0-16,6 2 0 0,-6-2 0 16,0 0 0-16,6 6 0 0,0-4 0 0,-6-2 0 0,0 0 0 0,9 3 0 15,-3 2 0-15,-6-5 0 16,0 0 0-16,0 0 0 0,3 6 0 0,-3-6 0 0,0 0 0 0,3 7 0 16,-3-7 0-16,3 8 0 0,-3 3 0 0,-3-3 0 15,3 0 0-15,-3-3 0 0,0 3 0 0,0 0 0 16,-3 3 0-16,3-3 0 0,0-1 0 0,0 1 0 15,-3 0 10-15,3-2-10 0,0-1 12 0,0 0-12 16,-2 1 0-16,5-6 0 0,-6 5 0 0,3 0 0 16,-3-2 0-16,0 2 0 0,0-5 0 0,3 5 0 15,-3-2 0-15,0 0 0 0,0-1 0 0,-3-2 10 16,3 3-10-16,0 0 0 0,-3-1 0 0,3-2 0 16,0 0 10-16,0 0-10 0,-3 0 12 0,3 0-12 0,-3-2 0 15,4 2 0-15,-1 0 0 0,0 0 0 0,3-6 0 0,-3 6 10 16,0-2-10-16,6 2 8 0,-3-3-8 0,3 3 0 15,-3 0 0-15,3 0 0 16,-3-5-24-16,3 5-8 0,0 0 0 0,0 0-897 16</inkml:trace>
  <inkml:trace contextRef="#ctx0" brushRef="#br0" timeOffset="127515.53">22912 6228 230 0,'0'0'10'0,"0"0"2"0,0 0-12 0,0 0 0 16,-5-2 0-16,5 2 0 0,0 0 164 0,0 0 29 15,0 0 7-15,0 0 0 0,0 0-108 0,0 0-23 16,0 0-4-16,0 0-1 0,0 0-11 0,0 0-2 15,0 0-1-15,0 0 0 0,0 0-19 0,0 0-4 16,5-3-1-16,1 0 0 0,0-2-3 0,0 2-1 16,0-2 0-16,0 2 0 0,0 1-5 0,0-1-1 0,0 1 0 0,3-1 0 15,-3 3 4-15,0 0 0 0,0 0 0 0,3 0 0 16,-3 3-11-16,-3-3-1 0,-3 0-8 0,6 2 12 16,-6-2 4-16,0 0 0 0,6 3 0 0,0-1 0 15,-6-2-3-15,0 0 0 0,0 0 0 0,0 0 0 16,0 6-5-16,0-6-8 0,0 0 11 0,3 8-11 15,-3 0 18-15,-3-3-3 0,0 3-1 0,0-3 0 16,3-5-2-16,-6 5 0 0,-3 1 0 0,3-1 0 16,0 3 6-16,-3 0 1 0,0-5 0 0,3 2 0 15,0 0-10-15,-3 0-1 0,3 1-8 0,0-4 12 16,-3 6-3-16,3-5-1 0,3 2 0 0,-3 1 0 16,3-1-8-16,0-3 0 0,3-2 0 0,0 0 0 15,0 0 0-15,0 0 0 0,0 0 0 0,0 0 0 0,0 0 0 0,0 0 0 16,0 0 0-16,0 0 0 15,0 0 0-15,0 0 0 0,0 0 0 0,0 0 0 0,0 0 12 0,0 0-4 16,0 0 0-16,0 0 0 0,9 3-8 0,-9-3-11 16,6 0 3-16,3 3 0 0,0 2 8 0,0-2 0 15,-3 2 0-15,-6-5 0 0,6 5 0 16,-3-2 0-16,-3-3 0 0,6 8 0 0,-3 0 0 0,0-3 0 16,-3-5 0-16,3 5 0 0,-3 3 0 0,0 0 0 15,-3 0 0-15,0 0 0 0,0 0 0 0,0-3 0 16,-3 3 8-16,0-2-8 0,0 2 0 0,0-3 0 15,-3 0 0-15,3 0 8 0,-3 1-8 0,3-4 8 16,0 4-8-16,-2-4 8 0,2 1-8 0,0 0 0 16,0-3-8-16,0 0 8 0,0 2 0 0,3-4 0 0,-6 2 0 15,6 0 8-15,-3 0-8 0,0 0 0 0,3 0 0 16,0-3 0-16,-3 0 10 0,3 1-2 0,3 2-8 0,0-3 12 31,0 3-132-31,0-5-28 0,-3-6-4 0,3 11-2 0</inkml:trace>
  <inkml:trace contextRef="#ctx0" brushRef="#br0" timeOffset="131473.87">24311 6133 1522 0,'-3'0'33'0,"3"0"7"0,0 0 2 0,0 0 2 0,-5 0-36 0,5 0-8 0,0 0 0 0,0 0 0 16,0 0 82-16,0 0 14 0,-3-3 4 0,3 3 0 15,0 0-43-15,0 0-8 0,0 0-1 0,0 0-1 16,3-5-34-16,-3 5-13 0,5-3 11 0,4 1-11 16,-3-1 12-16,3 1-3 0,-3 2-1 0,0 0 0 15,-6 0-109-15,6-3-23 0</inkml:trace>
  <inkml:trace contextRef="#ctx0" brushRef="#br0" timeOffset="132082.7">24469 6167 990 0,'0'0'44'0,"0"0"8"0,0 0-41 0,0 0-11 0,0 0 0 0,0 0 0 15,0 0 85-15,0 0 15 0,0 0 4 0,0 0 0 16,6-2-32-16,0-3-7 0,0-1-1 0,3 1 0 16,3 0-16-16,0-3-3 0,0 2-1 0,0-2 0 15,2-2-4-15,-2 2 0 0,0-3-1 0,0 1 0 16,3-1-7-16,0-2-2 0,-3 2 0 0,0-2 0 16,0-3-10-16,0 3-1 0,0 2-1 0,-1-7 0 0,1 5-6 0,0-3 0 15,0 3-1-15,0-1 0 16,-3 1-11-16,3 3 12 0,-3-9-12 0,3 3 12 0,-3 3-12 0,0 2 8 15,-3 1-8-15,2-1 8 0,-2 3-8 0,-3 3 8 16,-3 5-8-16,0 0 8 0,0 0 15 0,0 0 2 16,0 0 1-16,0 0 0 0,0 0-14 0,-9 5-2 15,4 1-1-15,-4 1 0 0,3 4 3 0,-3 2 0 16,3 1 0-16,0-1 0 0,0 5 0 0,0 1 0 16,0-1 0-16,0 3 0 0,-3 6 0 0,3-3 0 15,-3 2 0-15,6 3 0 0,-6-2-4 0,3-1 0 16,0 3 0-16,-3-2 0 0,6 2-8 0,-3-3 12 15,1-2-12-15,2-3 12 0,3 1-12 0,-3-7 12 0,3 1-12 16,3-3 12-16,0-2-12 0,0 0 0 0,2-1 0 16,1 1-1107-16</inkml:trace>
  <inkml:trace contextRef="#ctx0" brushRef="#br0" timeOffset="144994.34">23213 6795 172 0,'0'0'16'0,"0"0"-16"0,0 0 0 0,0 0 0 16,0 0 145-16,0 0 27 0,0 0 4 0,0 0 2 15,0 0-97-15,0 0-19 0,0 0-4 0,0 0-1 16,6-6-14-16,-6 6-3 0,0 0-1 0,0 0 0 16,6-5-9-16,-6 5-2 0,0 0 0 0,9-3 0 15,-6 3 2-15,-3 0 0 0,9-2 0 0,-3-1 0 16,-6 3-4-16,9 0-1 0,-3 0 0 0,3 0 0 15,-3-3 2-15,0 1 0 0,2 2 0 0,1 0 0 16,-3-3-15-16,0 3-2 0,3 0-1 0,-3 0 0 0,3 0-9 0,0 0 0 16,-3 0 0-16,0 3 8 0,3-6-8 0,0 3 0 15,-3 0 0-15,3 3 0 0,0-3 0 16,0 2-11-16,-4 1 3 0,1-3-693 16</inkml:trace>
  <inkml:trace contextRef="#ctx0" brushRef="#br0" timeOffset="145353.9">23174 6874 288 0,'0'0'25'0,"0"0"-25"0,0 0 0 0,0 0 0 16,0 0 140-16,0 0 22 0,0 0 5 0,0 0 1 16,0 0-63-16,0 0-12 0,0 0-2 0,0 0-1 15,0 0-48-15,0 0-10 0,0 0-1 0,0 0-1 16,6 0 1-16,0 0 0 0,0 0 0 0,0 3 0 16,0-3 2-16,3 0 1 0,-9 0 0 0,9 0 0 15,-3 0-11-15,3 0-3 0,0-3 0 0,0 3 0 16,0 0-8-16,-3-3-3 0,3 3 0 0,-3 0 0 15,2 0-9-15,1-2 8 0,0 2-8 0,0 0 8 16,0 0-8-16,0 0 0 0,0 2 0 0,0 1 8 0,0-3-8 0,0 3 0 16,-3-1 0-16,3 1 8 0,0 2-8 0,3-5 0 15,-7 5 0-15,4-5-506 16,3 6-94-16</inkml:trace>
  <inkml:trace contextRef="#ctx0" brushRef="#br0" timeOffset="146191.09">23704 6620 403 0,'0'0'36'0,"0"0"-36"15,0 0 0-15,0 0 0 0,0 0 112 0,0 0 15 16,3-3 3-16,-3 3 1 0,0 0-79 0,0 0-16 16,6-2-4-16,-6 2 0 0,6-3 7 0,0 3 1 15,-6 0 0-15,6 0 0 0,0-3 12 0,0 3 4 16,0-2 0-16,0 2 0 0,0 0-23 0,0 0-4 0,3 0-1 0,-3-3 0 16,3 0-9-16,-1 3-3 0,-2-2 0 0,3 2 0 15,3-3 4-15,-3 3 0 0,3-3 0 0,0 1 0 16,-3-1-8-16,3 0 0 0,3 3-1 0,0 0 0 15,-3-2-11-15,2 2 0 0,1 0 0 16,-6 0 0-16,0 0 0 0,-3 0 0 0,0 2 0 0,-3-2 0 16,-3 0 0-16,6 3 0 0,0 0 0 0,-6-3 0 15,0 0 12-15,6 5-4 0,-6-5 0 0,0 8 0 16,3-3-8-16,-3 3 8 0,0-8-8 0,0 8 8 16,-3 0 0-16,0-3 0 0,0 3 0 0,0 0 0 15,3 0 20-15,-6 3 3 0,3-1 1 0,-6-2 0 16,3 0-20-16,-3 0-4 0,0 3-8 0,0-1 12 15,0 1-12-15,0 0 9 0,-2 2-9 0,-1 0 8 16,3 0 1-16,-3 0 0 0,0 3 0 0,0 3 0 0,0-1-9 16,3-4 12-16,-6 1-12 0,3 1 12 0,6 0-12 15,-2 0 0-15,2-3 0 0,-3 1 8 0,3-1-8 0,0 0 0 16,0-5 0-16,3 3 8 0,-3-6-8 0,0 3 0 16,3 0 0-16,0-3 0 0,0 0 0 0,3-5 8 15,0 0-8-15,0 0 8 0,0 0-8 0,0 6 0 16,0-6 0-16,0 0 8 0,0 0-8 0,0 0-16 15,0 0 4-15,0 0 1 16,0 0-140-16,0 0-28 0,0 0-5 0,0 0-2 0</inkml:trace>
  <inkml:trace contextRef="#ctx0" brushRef="#br0" timeOffset="146488.2">23692 6914 522 0,'0'0'23'0,"0"0"5"0,3-3-28 0,0 0 0 0,3 1 0 0,-3-1 0 15,0 0 101-15,0 1 15 0,3-1 4 0,-3 0 0 16,3 3-48-16,0 0-8 0,0-2-3 0,-3 2 0 16,6-3-1-16,-6 3 0 0,3 0 0 0,3-3 0 15,-3-2-8-15,0 5-3 0,3 0 0 0,-4-2 0 16,1-1-29-16,0 3-7 0,0 0-1 0,3 0 0 15,-9 0 4-15,9-3 0 0,0 6 0 0,0-3 0 16,-3-3-16-16,0 3 0 0,0-2 0 0,0 2-10 16,3 2 18-16,-3 1 3 0,0-3 1 0,3 3 0 15,-3-1-12-15,-3 1 0 0,-3-3 0 0,9 2-507 16,-4 1-93-16</inkml:trace>
  <inkml:trace contextRef="#ctx0" brushRef="#br0" timeOffset="147174.57">23969 7093 698 0,'0'0'31'0,"0"0"6"0,0 0-29 0,0 0-8 15,0 0 0-15,3-5 0 0,-3 5 69 0,0 0 13 16,0 0 2-16,3-5 1 0,-3 5-23 0,0 0-5 16,6-3-1-16,-6 3 0 0,0 0-10 0,0 0-2 0,0 0-1 0,0 0 0 15,0 0 11-15,0 0 2 16,0 0 1-16,0 0 0 0,0 0-26 0,0 0-6 0,6 3-1 0,-3 2 0 15,-3-5 21-15,0 0 4 0,-3 8 1 0,3-3 0 16,-3 3 2-16,0 0 1 0,-3 0 0 0,3 3 0 16,0-3-29-16,-3 2-5 0,0 1-2 0,0-3 0 15,0 2 3-15,0-2 0 0,0 6 0 0,0-6 0 16,1-1-10-16,-1 4-2 0,3 0 0 0,0-1 0 16,-3-2-8-16,3 0 0 0,0 0 0 0,0 0 8 15,0 0 8-15,0-3 2 0,0 3 0 0,0-3 0 16,3-5-30-16,0 6-7 0,0-6-1 0,0 0 0 15,0 0-167-15,0 0-33 16</inkml:trace>
  <inkml:trace contextRef="#ctx0" brushRef="#br0" timeOffset="149021.37">24270 6705 172 0,'0'0'16'0,"0"0"-16"0,6 0 0 0,-6 0 0 0,0 0 133 0,0 0 24 16,3-6 5-16,-3 6 1 0,0 0-75 0,3-2-14 15,-3-4-3-15,0 6-1 0,0 0-6 0,0 0 0 0,0 0-1 0,0 0 0 16,0 0-20-16,0 0-4 0,0 0-1 0,0 0 0 16,0 0-6-16,0 0-2 0,0 0 0 0,0 0 0 15,0 0 7-15,0 0 2 0,0 6 0 0,-3 2 0 16,-3-6-3-16,3 6 0 0,0 0 0 0,-3 0 0 16,-3 0-3-16,3 3-1 0,0-4 0 0,0 1 0 15,0 0-6-15,-3 3-2 0,3-3 0 0,0 0 0 16,3 0-10-16,-3-3-2 0,3 0-1 0,3 1 0 15,-3-1 3-15,3-5 1 0,0 0 0 0,0 0 0 16,0 0-15-16,0 0 0 0,0 0-9 0,0 0 9 16,0 0 0-16,0 0 15 0,0 0-2 0,6 0 0 15,3-3-2-15,0 3-1 0,-3-2 0 0,0-1 0 16,-3-2-10-16,6 2 0 0,-3 0 9 0,3 3-9 16,-3-2 0-16,3-1 0 0,0 0 0 0,-3 3 8 15,0 0-8-15,3 3 0 0,-1-3 0 0,-2 3 0 16,3-1 0-16,0 1 0 0,-3 0 0 0,3-1 0 15,-3 4 0-15,3 2 0 0,-3-6 0 0,-3 3 0 0,6 1 0 16,-3-1 0-16,0 0 0 0,0 1 0 0,-3 2 0 16,3 0 0-16,-3-3 0 0,3 3 0 0,-3-3 0 0,-3 3 0 15,0 0 0-15,3 0 0 0,-3-8 0 16,-3 8 0-16,0 2 0 0,0-2 0 0,0 0 0 0,-3 0 12 16,3 3-2-16,-6-6-1 0,0 3-9 0,3 0 12 15,-3-3-12-15,3 1 12 0,-3 1 7 0,3-1 1 16,-3 2 1-16,0-3 0 0,0 0-21 0,0-2 0 15,1 2 0-15,-1-2 0 0,0 0 0 0,0-1 8 16,0 1-8-16,0-1 11 0,0-2-11 0,0 0 0 16,-3 0 0-16,6 0 0 0,-3 0 0 0,3 0 10 15,-3-2-2-15,3-1-8 0,0 1 10 0,-3-4-10 16,7 6 8-16,-4-2-8 0,0-4 0 0,0 1 0 0,0 0 0 0,3 2 0 31,3 3-109-31,0-5-24 0,-3-1-5 0,3 6-460 0,0-2-92 0</inkml:trace>
  <inkml:trace contextRef="#ctx0" brushRef="#br0" timeOffset="149330.43">24234 6757 633 0,'0'0'56'0,"0"-2"-44"0,0-3-12 0,0 5 0 0,0 0 127 0,3-6 23 15,-3 1 5-15,3 0 1 16,-3 5-37-16,3-6-7 0,0 1-2 0,0 2 0 0,0 1-34 16,3-4-6-16,-3 4-2 0,3-3 0 0,-6 5-8 0,6-3-1 15,0-2-1-15,3 2 0 0,-3 0-17 0,0 1-3 16,2-4-1-16,1 6 0 0,0-2-6 0,-3-1-2 16,6 0 0-16,-3 1 0 0,3-1-21 0,0 1-8 15,0-4 0-15,0 4 9 0,0-4-9 0,0 4 8 16,-1-1-8-16,1 0 8 0,0 1-8 0,3-1 10 15,-3 0-10-15,0 1 10 0,0 2-10 0,0 0 0 16,0 0 0-16,-3 0-11 16,3 2-182-16,-4-2-37 0</inkml:trace>
  <inkml:trace contextRef="#ctx0" brushRef="#br0" timeOffset="150564.93">23076 6797 403 0,'0'0'36'0,"0"0"-36"0,0 0 0 0,0 0 0 15,0 0 107-15,0 0 14 0,0 0 3 0,0 0 1 16,0 0-25-16,0 0-6 0,0 0-1 0,0 0 0 16,0 0 10-16,0 0 1 0,0 0 1 0,0 0 0 15,0 0-33-15,0 0-6 0,0 0-2 0,0 0 0 16,-3-5-17-16,3 5-4 0,0-8-1 0,0 8 0 16,0 0-3-16,3-5-1 0,3-3 0 0,0 0 0 15,0 2-7-15,0-1-2 0,0 1 0 0,3-2 0 16,-3 3-9-16,3-3-3 0,-3 3 0 0,3-1 0 15,-3 1-4-15,0 3-1 0,2-4 0 0,-2 4 0 16,-6 2-1-16,6 0-1 0,0 0 0 0,-6 0 0 0,9 0-10 16,-9 0 0-16,6 2 0 0,-6-2 8 15,0 0-8-15,6 6 0 0,0-1 0 0,-3-3 0 0,3 4 16 16,-6-6-1-16,3 5-1 0,0 0 0 0,0 3 9 16,-3-8 1-16,3 3 1 0,3 2 0 0,-3 1-25 0,-3-6 0 15,3 5 0-15,3 0 0 0,-3-2 0 0,3-1 0 16,-3 4 0-16,-3-6 0 0,6 5 0 0,0-5 13 15,-6 0-1-15,6 3-1 0,-6-3-11 0,6 0 0 16,-6 0 0-16,8 0 0 0,-2 0 0 0,0 2 0 16,0-2 0-16,0 0 8 0,0 0-8 0,0 0 0 15,0-2 0-15,3-1 0 0,0 0 0 0,3 1 8 16,-3-4-8-16,3 1 8 0,0 0-8 0,0 0 8 16,2-1-8-16,-2-2 8 0,3 3 0 0,3-3 0 0,-6 3 0 15,3-3 0-15,-6 3-8 0,3-1 0 16,-3 1 0-16,-3 2 0 15,3-2-56-15,-7 2-4 0,-2 3-1 0,0 0 0 16,0 0-127-16,0 0-26 0,0 0-5 0,0 0-1 0</inkml:trace>
  <inkml:trace contextRef="#ctx0" brushRef="#br0" timeOffset="151073.56">23026 6985 806 0,'-12'0'72'0,"6"0"-58"0,0 0-14 0,0 0 0 0,0-3 66 0,0 3 10 16,3 0 3-16,3 0 0 0,0 0 10 0,0 0 3 15,-3-5 0-15,3 5 0 0,0-5-13 0,3-3-3 16,-3 3 0-16,6-3 0 0,0 2-44 0,0 1-10 16,0-6-2-16,0 4 0 0,3 1 8 0,-3-2 2 15,5 0 0-15,-5 3 0 0,0-3 10 0,0 0 1 16,3 3 1-16,0 0 0 0,-3-1-24 0,-6 6-5 16,0 0-1-16,0 0 0 0,6-2-4 0,3 2-8 0,-9 0 11 0,0 0-11 15,0 0 15-15,9 0-4 0,-9 0-1 0,6 5 0 16,0 3-1-16,-6-8 0 0,6 5 0 15,-3 3 0-15,0 0 13 0,0 0 2 0,3 0 1 0,-3-3 0 16,0 3-10-16,-3-8-3 0,6 8 0 0,-6-8 0 16,6 5 2-16,-6-5 0 0,8 6 0 0,-8-6 0 15,9 2-5-15,0-2-1 0,0 3 0 0,0-6 0 16,0 1 20-16,0-1 3 0,0 0 1 0,0-2 0 16,0 2-32-16,0-2 0 0,0-3 0 0,3 0 0 15,-3 3 12-15,-1-3-3 0,1 0-1 0,6 0 0 16,-6 3-8-16,3-3 0 0,-3 0 0 0,3 3 0 15,-3-1 0-15,0 1 8 0,0 2-8 0,3 1 8 16,-6-1-75 0,3 3-15-16,-1-2-3 0,4 2-954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1.92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87 102 6016 0 0,'0'0'2148'0'0,"-1"2"-1319"0"0,-12 33 2502 0 0,7-8-2333 0 0,-3 13 204 0 0,-2 6 299 0 0,3-16-732 0 0,1-4-156 0 0,-3 20-7 0 0,4-22-475 0 0,1 1-1 0 0,1-1 1 0 0,0 27-1 0 0,3-25-42 0 0,0-20-87 0 0,0 1 0 0 0,1-1 0 0 0,1 1 0 0 0,-1 0 0 0 0,1-1 0 0 0,0 1 0 0 0,2 7 0 0 0,1 1-4 0 0,-3-12 11 0 0,-1 1 0 0 0,1-1 0 0 0,0 0-1 0 0,1 0 1 0 0,-1 0 0 0 0,1 0 0 0 0,-1 1 0 0 0,1-2-1 0 0,4 6 1 0 0,-5-6 173 0 0,0-2-117 0 0,4 0 3 0 0,-3-1-60 0 0,0 1 0 0 0,-1 0 0 0 0,1 0 0 0 0,0-1 0 0 0,0 1-1 0 0,-1-1 1 0 0,1 1 0 0 0,0-1 0 0 0,-1 0 0 0 0,1 0 0 0 0,0 1 0 0 0,-1-1 0 0 0,1 0 0 0 0,-1-1-1 0 0,0 1 1 0 0,1 0 0 0 0,-1 0 0 0 0,2-3 0 0 0,2-2-27 0 0,-1 0-1 0 0,-1 0 1 0 0,5-10-1 0 0,1 0 49 0 0,105-174-922 0 0,-93 162 723 0 0,-16 22 112 0 0,0-1-1 0 0,0 0 0 0 0,5-8 0 0 0,-6 3 88 0 0,-14 24 208 0 0,3-2-300 0 0,-10 12 53 0 0,1 1 0 0 0,2 1-1 0 0,0 1 1 0 0,1 0-1 0 0,2 0 1 0 0,-13 40-1 0 0,21-54 50 0 0,2 1-1 0 0,-1-1 1 0 0,2 1-1 0 0,-1-1 1 0 0,2 1-1 0 0,-1-1 1 0 0,4 17-1 0 0,-4-28-36 0 0,0 1-1 0 0,0-1 0 0 0,0 1 1 0 0,0-1-1 0 0,0 1 0 0 0,1-1 0 0 0,-1 1 1 0 0,0-1-1 0 0,0 1 0 0 0,0-1 1 0 0,0 1-1 0 0,1-1 0 0 0,-1 1 0 0 0,0-1 1 0 0,1 1-1 0 0,-1-1 0 0 0,0 0 1 0 0,1 1-1 0 0,-1-1 0 0 0,0 0 1 0 0,1 1-1 0 0,-1-1 0 0 0,0 0 0 0 0,1 1 1 0 0,-1-1-1 0 0,1 0 0 0 0,-1 0 1 0 0,1 1-1 0 0,-1-1 0 0 0,1 0 0 0 0,-1 0 1 0 0,1 0-1 0 0,-1 0 0 0 0,1 0 1 0 0,-1 0-1 0 0,1 0 0 0 0,0 0 0 0 0,0 0 1 0 0,3 1 15 0 0,0 0-1 0 0,0-1 1 0 0,0 0-1 0 0,-1 0 1 0 0,1 0-1 0 0,0 0 1 0 0,0 0-1 0 0,-1-1 1 0 0,1 0-1 0 0,0 0 1 0 0,0 0-1 0 0,-1 0 1 0 0,1 0-1 0 0,-1-1 1 0 0,1 0-1 0 0,-1 1 1 0 0,0-1-1 0 0,0 0 1 0 0,4-4-1 0 0,5-3 39 0 0,-1-1 0 0 0,0 0 0 0 0,13-18 0 0 0,114-143 84 0 0,-5-4-74 0 0,-90 115-64 0 0,-15 19 0 0 0,2 7 0 0 0,-2 4 0 0 0,-22 24 1 0 0,-1 0-1 0 0,1 1 1 0 0,10-8-1 0 0,5-5-18 0 0,-20 18-62 0 0,2 5-2550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2.6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132 152 1376 0 0,'0'0'12692'0'0,"8"4"-12248"0"0,-5-3-358 0 0,-1-1 1 0 0,1 1-1 0 0,0-1 1 0 0,0 0 0 0 0,0 0-1 0 0,0 0 1 0 0,0 0-1 0 0,-1-1 1 0 0,1 1 0 0 0,0-1-1 0 0,0 0 1 0 0,0 1-1 0 0,4-3 1 0 0,2-2 105 0 0,0 0 0 0 0,12-9 1 0 0,-7 5-228 0 0,-9 5 51 0 0,0 0 0 0 0,0 0 0 0 0,0-1 0 0 0,-1 1 0 0 0,0-1 0 0 0,0 0 0 0 0,0 0 0 0 0,0 0 0 0 0,-1-1 0 0 0,5-10 0 0 0,-7 12 2 0 0,1 0 4 0 0,16-19 45 0 0,-18 23-64 0 0,1-1 0 0 0,-1 1 1 0 0,0-1-1 0 0,1 1 0 0 0,-1-1 0 0 0,0 0 1 0 0,0 1-1 0 0,1-1 0 0 0,-1 0 1 0 0,0 1-1 0 0,0-1 0 0 0,0 0 0 0 0,0 1 1 0 0,0-1-1 0 0,0 0 0 0 0,0 1 0 0 0,0-1 1 0 0,0 0-1 0 0,0 1 0 0 0,0-1 1 0 0,0 0-1 0 0,-1 1 0 0 0,1-1 0 0 0,0 0 1 0 0,-1 0-1 0 0,0-3 9 0 0,-20 1 128 0 0,19 3-139 0 0,-1 1 1 0 0,1-1-1 0 0,-1 1 0 0 0,1-1 1 0 0,0 1-1 0 0,0 0 0 0 0,-1 0 1 0 0,1 0-1 0 0,0 0 0 0 0,-4 3 1 0 0,-21 18-4 0 0,15-12 2 0 0,-7 5-29 0 0,-11 8 38 0 0,-30 29 1 0 0,40-31-21 0 0,-26 33 0 0 0,40-46 5 0 0,0 1 0 0 0,1 0 0 0 0,0 1 0 0 0,0-1 0 0 0,0 1 0 0 0,2-1 0 0 0,-5 16 0 0 0,7-14 6 0 0,1-11 0 0 0,0 1 0 0 0,0 0 0 0 0,0-1 0 0 0,0 1 0 0 0,0 0 0 0 0,0 0 0 0 0,0-1 0 0 0,0 1 0 0 0,0 0 0 0 0,0-1 0 0 0,0 1 0 0 0,0 0 0 0 0,0-1 0 0 0,1 1 0 0 0,-1-1 0 0 0,0 1 0 0 0,1 0 0 0 0,-1-1 0 0 0,0 1 0 0 0,1-1 0 0 0,-1 1 0 0 0,1-1 0 0 0,-1 1 0 0 0,1-1 0 0 0,-1 1 0 0 0,1 0 0 0 0,1 0 0 0 0,0 2 4 0 0,0 0-1 0 0,0-1 0 0 0,0 1 1 0 0,0-1-1 0 0,1 0 0 0 0,-1 0 1 0 0,1 0-1 0 0,-1 0 0 0 0,1 0 1 0 0,0 0-1 0 0,0-1 0 0 0,-1 0 1 0 0,1 1-1 0 0,0-1 0 0 0,0 0 1 0 0,1 0-1 0 0,5 1 0 0 0,-4-2 0 0 0,0 0-1 0 0,0 0 1 0 0,1 0-1 0 0,-1 0 1 0 0,0-1 0 0 0,0 0-1 0 0,0 0 1 0 0,0 0-1 0 0,0-1 1 0 0,5-2-1 0 0,21-8 35 0 0,-11 4-223 0 0,-1 0-1 0 0,29-17 1 0 0,15-16-2173 0 0,-46 26 545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2.9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122 1 1840 0 0,'0'0'344'0'0,"-1"8"2224"0"0,-19 35 2140 0 0,-16 20-2162 0 0,22-39-1740 0 0,7-10-548 0 0,0 1 1 0 0,1-1 0 0 0,-4 16 0 0 0,-6 16 142 0 0,13-39-465 0 0,2-5-264 0 0,3-4-98 0 0,8-4-12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3.35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312 1 1376 0 0,'-4'6'1035'0'0,"-1"0"1"0"0,0 0-1 0 0,-1 0 0 0 0,1 0 1 0 0,-12 8-1 0 0,-13 13 3822 0 0,13-5-4629 0 0,-28 76 2113 0 0,11-20-1265 0 0,-41 89-259 0 0,62-136-741 0 0,2 0 0 0 0,-8 33 0 0 0,7-22-73 0 0,2 8 51 0 0,7-28-55 0 0,2-20 19 0 0,1-1-1 0 0,0 1 0 0 0,0 0 0 0 0,1 0 0 0 0,-1 0 0 0 0,0 0 0 0 0,1 0 0 0 0,0 2 0 0 0,0-2-183 0 0,-1-1 0 0 0,1 0 0 0 0,-1 1 0 0 0,0-1 0 0 0,1 0 0 0 0,-1 0 0 0 0,0 1 0 0 0,0-1 0 0 0,0 1 0 0 0,0-1 0 0 0,0 0 0 0 0,0 1 0 0 0,0-1 0 0 0,-1 0 0 0 0,0 2 0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3.6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29 2304 0 0,'0'0'5842'0'0,"8"-5"-2790"0"0,26-10-53 0 0,-29 14-2765 0 0,0-1 26 0 0,-1 1 0 0 0,1 0-1 0 0,0 0 1 0 0,8 0 0 0 0,2 0 37 0 0,-12 1-217 0 0,0-1 0 0 0,0 1-1 0 0,1 0 1 0 0,-1 0 0 0 0,6 1 0 0 0,-1 1 2 0 0,0-2-1 0 0,1 1 1 0 0,11-1 0 0 0,-14-1-513 0 0,0 1 0 0 0,0 0 0 0 0,0 1 0 0 0,0-1 0 0 0,0 1 0 0 0,10 3 0 0 0,-14-3-1164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4.5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59 174 1840 0 0,'0'0'400'0'0,"11"13"7734"0"0,-8-12-8001 0 0,0 0-1 0 0,0 0 1 0 0,0 0-1 0 0,0-1 1 0 0,1 1-1 0 0,-1-1 0 0 0,0 0 1 0 0,0 1-1 0 0,0-2 1 0 0,1 1-1 0 0,-1 0 1 0 0,0-1-1 0 0,0 1 1 0 0,0-1-1 0 0,0 0 0 0 0,0 0 1 0 0,0 0-1 0 0,0 0 1 0 0,0-1-1 0 0,5-3 1 0 0,2-2 20 0 0,-4 3-106 0 0,-1 0-1 0 0,1 0 1 0 0,-1 0 0 0 0,0-1-1 0 0,8-10 1 0 0,-4 2-24 0 0,-8 11-12 0 0,0 0 0 0 0,-1 0 0 0 0,1-1 0 0 0,-1 1 0 0 0,1 0 0 0 0,-1 0 0 0 0,0 0 0 0 0,0 0 0 0 0,0-1 0 0 0,0 1 0 0 0,0 0 0 0 0,-1 0 0 0 0,1 0 0 0 0,-1 0 0 0 0,1 0 0 0 0,-1-1 0 0 0,0 1 0 0 0,0 0 0 0 0,0 0 0 0 0,0 1 0 0 0,0-1 0 0 0,0 0 0 0 0,-3-3 0 0 0,3 4-4 0 0,0 1 0 0 0,0-1 0 0 0,0 1 0 0 0,-1-1 0 0 0,1 1 0 0 0,0-1 0 0 0,0 1 0 0 0,-1 0 0 0 0,1 0 1 0 0,0-1-1 0 0,-1 1 0 0 0,1 0 0 0 0,0 0 0 0 0,-1 0 0 0 0,-1 1 0 0 0,-20 3 161 0 0,19-3-132 0 0,1 1 1 0 0,-1-1-1 0 0,1 1 1 0 0,0 0-1 0 0,-3 2 1 0 0,-15 8 116 0 0,16-10-111 0 0,0 0 1 0 0,0 1-1 0 0,1 0 1 0 0,-1 0-1 0 0,1 0 1 0 0,-1 0 0 0 0,1 1-1 0 0,-5 5 1 0 0,-4 4 99 0 0,-12 15 353 0 0,23-26-469 0 0,1 0-1 0 0,0 0 1 0 0,-1 0-1 0 0,1 0 0 0 0,0 1 1 0 0,0-1-1 0 0,1 0 1 0 0,-1 1-1 0 0,0-1 0 0 0,1 1 1 0 0,-1-1-1 0 0,1 4 1 0 0,-2 27-35 0 0,1-26 16 0 0,0 0-1 0 0,1 0 1 0 0,0 0-1 0 0,0 0 1 0 0,0 0 0 0 0,1 0-1 0 0,0 0 1 0 0,1 0-1 0 0,-1 0 1 0 0,4 7 0 0 0,-4-12-8 0 0,0-1 1 0 0,0 0 0 0 0,0 1 0 0 0,0-1 0 0 0,0 0 0 0 0,1 0 0 0 0,-1 0 0 0 0,0 0 0 0 0,1 0 0 0 0,-1 0 0 0 0,0 0 0 0 0,1 0 0 0 0,0 0 0 0 0,-1-1 0 0 0,1 1 0 0 0,-1 0 0 0 0,1-1 0 0 0,0 0 0 0 0,-1 1 0 0 0,1-1 0 0 0,0 0 0 0 0,2 0-1 0 0,3 0 4 0 0,0 0 0 0 0,-1-1-1 0 0,1 1 1 0 0,9-4 0 0 0,11-4 34 0 0,-1-2 1 0 0,0-1-1 0 0,-1-1 1 0 0,28-17 0 0 0,17-19-214 0 0,-54 36 109 0 0,-15 31 214 0 0,-1-16-114 0 0,0 0 1 0 0,-1-1-1 0 0,1 1 1 0 0,-1 0-1 0 0,0-1 1 0 0,0 1-1 0 0,-1 4 1 0 0,0-5-19 0 0,2 0 0 0 0,-1 0 0 0 0,0 1 0 0 0,0-1 0 0 0,1 0 1 0 0,-1 1-1 0 0,1 3 0 0 0,0-5 51 0 0,-1 0 13 0 0,-1 3-4 0 0,2-3 1 0 0,1-2-55 0 0,1 0 1 0 0,-1 0 0 0 0,1 0-1 0 0,0 0 1 0 0,-1 0-1 0 0,0 0 1 0 0,1-1 0 0 0,-1 1-1 0 0,2-3 1 0 0,6-9-43 0 0,0-1 1 0 0,-1 0-1 0 0,7-17 0 0 0,2-2-239 0 0,-10 16 86 0 0,-5 11 125 0 0,0 1 0 0 0,0-1 0 0 0,6-8 0 0 0,-7 13-10 0 0,-10 24-102 0 0,9-12 161 0 0,1-9 3 0 0,-1 1 1 0 0,1-1-1 0 0,-1 0 1 0 0,1 1-1 0 0,0-1 1 0 0,0 0-1 0 0,0 0 1 0 0,0 1-1 0 0,1-1 1 0 0,-1 0-1 0 0,0 0 1 0 0,1 0-1 0 0,-1-1 1 0 0,1 1-1 0 0,0 0 1 0 0,0-1-1 0 0,0 1 1 0 0,2 1-1 0 0,-1-2-2 0 0,0 0 0 0 0,1 0-1 0 0,-1 0 1 0 0,1 0 0 0 0,-1-1-1 0 0,1 1 1 0 0,-1-1-1 0 0,8 0 1 0 0,-8-1 4 0 0,3 1 9 0 0,1-1 1 0 0,-1 0-1 0 0,0-1 1 0 0,0 0-1 0 0,0 0 1 0 0,0 0-1 0 0,-1 0 1 0 0,7-4 0 0 0,3-3 2 0 0,0 0 0 0 0,-1-1 1 0 0,0 0-1 0 0,0-1 0 0 0,-2-1 1 0 0,1 0-1 0 0,11-16 0 0 0,-19 23 11 0 0,1-2-19 0 0,-1 0 0 0 0,0 0 0 0 0,4-9 0 0 0,-7 7 34 0 0,-2 8-41 0 0,-1 0-1 0 0,1 0 1 0 0,-1 0 0 0 0,1 0 0 0 0,-1 0-1 0 0,0 0 1 0 0,1 0 0 0 0,-1 0 0 0 0,0 0 0 0 0,0 1-1 0 0,-1-2 1 0 0,2 2 1 0 0,-1-1 3 0 0,1 1 0 0 0,-1 0 1 0 0,0-1-1 0 0,1 1 0 0 0,-1 0 1 0 0,0 0-1 0 0,1-1 0 0 0,-1 1 0 0 0,0 0 1 0 0,1 0-1 0 0,-1 0 0 0 0,0 0 1 0 0,1 0-1 0 0,-1 0 0 0 0,0 0 1 0 0,1 0-1 0 0,-1 0 0 0 0,0 0 0 0 0,1 1 1 0 0,-1-1-1 0 0,0 0 0 0 0,0 1 1 0 0,-14 7-6 0 0,2 2-1 0 0,9-7 0 0 0,0 0 0 0 0,-1 1 0 0 0,1-1 0 0 0,1 1 0 0 0,-1 0 0 0 0,-5 8 0 0 0,-13 20 70 0 0,14-22 219 0 0,0 1-1 0 0,1 0 1 0 0,-11 23-1 0 0,15-26-230 0 0,0-1-45 0 0,0 1 0 0 0,0 0-1 0 0,1-1 1 0 0,-2 15 0 0 0,3-20 1 0 0,0 9 67 0 0,1-1 0 0 0,-1 0 0 0 0,2 1 0 0 0,0 10 0 0 0,0-19-71 0 0,-1 1 0 0 0,1-1 1 0 0,-1 1-1 0 0,1-1 1 0 0,0 1-1 0 0,0-1 1 0 0,0 0-1 0 0,0 0 0 0 0,0 1 1 0 0,1-1-1 0 0,-1 0 1 0 0,1 0-1 0 0,-1 0 1 0 0,1 0-1 0 0,0 0 0 0 0,-1-1 1 0 0,1 1-1 0 0,0-1 1 0 0,0 1-1 0 0,1-1 1 0 0,-1 1-1 0 0,4 1 0 0 0,1-2-28 0 0,0 0 0 0 0,0 0-1 0 0,1 0 1 0 0,-1-1-1 0 0,0 0 1 0 0,0 0-1 0 0,0-1 1 0 0,0 1-1 0 0,0-2 1 0 0,1 1-1 0 0,-2-1 1 0 0,14-5-1 0 0,13-11-1943 0 0,-16 8-3999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5.16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355 0 1840 0 0,'0'0'6426'0'0,"-13"0"-5428"0"0,8 1-802 0 0,1 0 0 0 0,0 0 0 0 0,-1 1 0 0 0,1-1 0 0 0,0 1 1 0 0,0 0-1 0 0,0 0 0 0 0,-7 4 0 0 0,-15 8 1031 0 0,-41 23 1069 0 0,54-31-1948 0 0,1 0 0 0 0,0 1 0 0 0,-23 17 0 0 0,32-20-331 0 0,2-3 148 0 0,3 0-103 0 0,7 8-52 0 0,-5-9-6 0 0,4 2-60 0 0,2 4 59 0 0,0-1 0 0 0,13 4 0 0 0,-12-5-10 0 0,-1 1-1 0 0,1-1 1 0 0,13 10 0 0 0,-20-11 9 0 0,0-1 0 0 0,0 1 0 0 0,-1 0 0 0 0,1 1 0 0 0,0-1 1 0 0,-1 1-1 0 0,0 0 0 0 0,0 0 0 0 0,0 0 0 0 0,0 0 0 0 0,-1 0 0 0 0,0 0 0 0 0,1 1 0 0 0,-2-1 0 0 0,1 1 0 0 0,0 0 0 0 0,-1-1 0 0 0,0 1 0 0 0,0 0 0 0 0,0 0 0 0 0,-1 0 0 0 0,0 0 0 0 0,0 6 1 0 0,0-8-2 0 0,0 4 7 0 0,0 1 0 0 0,0-1 0 0 0,-1 1 0 0 0,-3 12 0 0 0,4-18 1 0 0,-1 0-1 0 0,0 0 0 0 0,0 0 1 0 0,1-1-1 0 0,-1 1 1 0 0,-1 0-1 0 0,1 0 0 0 0,0-1 1 0 0,0 1-1 0 0,-1 0 1 0 0,1-1-1 0 0,-1 1 0 0 0,1-1 1 0 0,-1 0-1 0 0,1 0 1 0 0,-1 1-1 0 0,0-1 1 0 0,0 0-1 0 0,0 0 0 0 0,1-1 1 0 0,-5 2-1 0 0,3-1 6 0 0,-4 2 59 0 0,0-1-1 0 0,0 0 1 0 0,0 0 0 0 0,-1 0-1 0 0,1-1 1 0 0,-1-1 0 0 0,1 1-1 0 0,-1-1 1 0 0,1 0 0 0 0,-14-2-1 0 0,9-1 92 0 0,-1-1 0 0 0,1 0 0 0 0,0 0 0 0 0,0-1 0 0 0,0 0 0 0 0,1-1 0 0 0,-13-9 0 0 0,17 10-792 0 0,0-1 1 0 0,0 0-1 0 0,0 0 1 0 0,0-1-1 0 0,1 1 1 0 0,-8-13-1 0 0,9 10-778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5.6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186 0 3224 0 0,'-1'2'240'0'0,"-29"76"6994"0"0,-41 63-4156 0 0,60-121-2854 0 0,-16 21 1 0 0,14-21-309 0 0,-12 21 0 0 0,18-28-3464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6.2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183 197 9528 0 0,'0'0'216'0'0,"-8"-4"560"0"0,7 3-708 0 0,0 0 1 0 0,0 0 0 0 0,1 0 0 0 0,-1-1-1 0 0,0 1 1 0 0,1 0 0 0 0,-1 0-1 0 0,1-1 1 0 0,0 1 0 0 0,-1 0 0 0 0,1-1-1 0 0,0 1 1 0 0,0 0 0 0 0,0-1 0 0 0,0 1-1 0 0,0 0 1 0 0,0-1 0 0 0,0 1-1 0 0,0 0 1 0 0,0-1 0 0 0,1 1 0 0 0,-1 0-1 0 0,1-1 1 0 0,-1 1 0 0 0,1 0 0 0 0,-1 0-1 0 0,2-2 1 0 0,0-1 157 0 0,0 1 0 0 0,0 0 0 0 0,0-1 0 0 0,1 1 0 0 0,-1 0 0 0 0,1 0 0 0 0,0 0 0 0 0,5-4 0 0 0,7-7 92 0 0,-13 12-251 0 0,0 0 0 0 0,0 0 0 0 0,0 0 0 0 0,0 0 0 0 0,1 0 0 0 0,3-2 0 0 0,33-20 538 0 0,-27 17-606 0 0,-1 0 0 0 0,1 0 0 0 0,24-9 0 0 0,-11 8 87 0 0,0 1 1 0 0,42-7-1 0 0,-56 13-80 0 0,1 0-1 0 0,-1 1 1 0 0,0 0-1 0 0,1 0 1 0 0,-1 1 0 0 0,1 1-1 0 0,-1 0 1 0 0,19 6 0 0 0,-28-7-6 0 0,0 0 0 0 0,0 0 1 0 0,0 0-1 0 0,0 0 0 0 0,0 0 1 0 0,0 0-1 0 0,0 0 0 0 0,-1 1 1 0 0,1-1-1 0 0,0 1 0 0 0,-1-1 1 0 0,1 1-1 0 0,-1 0 0 0 0,0-1 1 0 0,0 1-1 0 0,1 0 0 0 0,-1 0 1 0 0,0 0-1 0 0,-1 0 1 0 0,1 0-1 0 0,0 0 0 0 0,0 0 1 0 0,-1 1-1 0 0,1-1 0 0 0,-1 0 1 0 0,0 0-1 0 0,0 5 0 0 0,0 1 30 0 0,-1 0-1 0 0,0 0 1 0 0,0 0-1 0 0,-1 0 1 0 0,0 0-1 0 0,-5 10 1 0 0,4-12-4 0 0,0 0 1 0 0,0 0 0 0 0,-1 0 0 0 0,0-1 0 0 0,0 1-1 0 0,-8 7 1 0 0,6-7 6 0 0,0 1 0 0 0,1 0 0 0 0,-7 10 0 0 0,-30 51 463 0 0,-1-1 230 0 0,32-48-715 0 0,-12 26 42 0 0,4-8 41 0 0,18-26-35 0 0,2 0-4 0 0,2 0-45 0 0,1-7-10 0 0,0 1 0 0 0,1-1 0 0 0,-1 0 0 0 0,1 0 0 0 0,0-1 0 0 0,0 1 0 0 0,0-1 0 0 0,0 0 0 0 0,1 0 0 0 0,-1-1 0 0 0,1 1 0 0 0,9 1 0 0 0,24 13 0 0 0,-36-15 0 0 0,0 1 0 0 0,0-1 0 0 0,-1 0 0 0 0,1 1 0 0 0,-1-1 0 0 0,0 1 0 0 0,0 0 0 0 0,0 0 0 0 0,0 0 0 0 0,0 0 0 0 0,-1 0 0 0 0,1 0 0 0 0,-1 0 0 0 0,0 1 0 0 0,0-1 0 0 0,0 0 0 0 0,0 1 0 0 0,-1-1 0 0 0,1 1 0 0 0,-1-1 0 0 0,0 1 0 0 0,0-1 0 0 0,0 1 0 0 0,-1 4 0 0 0,-2 2 0 0 0,0 0 0 0 0,0 0 0 0 0,-1-1 0 0 0,-1 0 0 0 0,0 0 0 0 0,0 0 0 0 0,0 0 0 0 0,-8 8 0 0 0,2-5 0 0 0,-1 0 0 0 0,1-1 0 0 0,-2 0 0 0 0,0-1 0 0 0,-20 13 0 0 0,21-16 12 0 0,-1 0 0 0 0,0 0 0 0 0,0-2-1 0 0,0 1 1 0 0,-1-1 0 0 0,0-1 0 0 0,1-1-1 0 0,-2 0 1 0 0,-20 2 0 0 0,14-4 15 0 0,0-1 0 0 0,0 0 1 0 0,0-1-1 0 0,0-2 0 0 0,1 0 1 0 0,-1-1-1 0 0,-22-8 0 0 0,37 10-4 0 0,1-1 0 0 0,0 0-1 0 0,-1 0 1 0 0,1-1 0 0 0,0 0-1 0 0,0 1 1 0 0,1-2 0 0 0,-1 1-1 0 0,1 0 1 0 0,0-1 0 0 0,-5-7-1 0 0,7 6-48 0 0,1 1 0 0 0,0 0-1 0 0,0 0 1 0 0,0-1-1 0 0,1 1 1 0 0,0 0-1 0 0,0-1 1 0 0,0 1-1 0 0,0 0 1 0 0,1-1-1 0 0,0 1 1 0 0,2-6-1 0 0,-2 7-327 0 0,1 0-1 0 0,0-1 0 0 0,1 1 1 0 0,-1 0-1 0 0,1 0 0 0 0,-1 0 1 0 0,1 1-1 0 0,6-6 1 0 0,2 0-766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5.8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335 125 12320 0 0,'0'0'1118'0'0,"9"11"-900"0"0,-6-9-88 0 0,0-1 0 0 0,-1 0 0 0 0,1 0-1 0 0,0 0 1 0 0,-1-1 0 0 0,1 1 0 0 0,0 0 0 0 0,0-1 0 0 0,0 0 0 0 0,0 0 0 0 0,0 0 0 0 0,0 0 0 0 0,-1 0 0 0 0,1 0 0 0 0,0-1 0 0 0,0 0 0 0 0,0 1 0 0 0,-1-1 0 0 0,1 0 0 0 0,0 0 0 0 0,2-2 0 0 0,7-3 696 0 0,0-1 0 0 0,-1 0-1 0 0,12-10 1 0 0,-19 14-781 0 0,0 0 82 0 0,0-1 0 0 0,0 0 0 0 0,0 0 0 0 0,-1 0 0 0 0,1-1 0 0 0,-1 1 0 0 0,3-6 0 0 0,-5 8-39 0 0,0 0 0 0 0,1 0 0 0 0,-1-1 0 0 0,0 1 0 0 0,-1 0 0 0 0,1 0 0 0 0,0-1-1 0 0,-1 1 1 0 0,1 0 0 0 0,-1-1 0 0 0,0 1 0 0 0,0-1 0 0 0,0 1 0 0 0,0 0 0 0 0,0-1 0 0 0,0 1 0 0 0,-1-4 0 0 0,0 5 9 0 0,0 0-1 0 0,0 0 1 0 0,0 1 0 0 0,0-1 0 0 0,0 0-1 0 0,0 1 1 0 0,0-1 0 0 0,-1 1-1 0 0,1 0 1 0 0,0-1 0 0 0,0 1 0 0 0,0 0-1 0 0,-2-1 1 0 0,1 1 104 0 0,-4-2 14 0 0,0 1 0 0 0,0 0 0 0 0,0 1 0 0 0,0-1 1 0 0,0 1-1 0 0,0 0 0 0 0,-10 2 0 0 0,-43 10 582 0 0,31-5-533 0 0,3-1 124 0 0,0 2-1 0 0,-35 16 0 0 0,8-3 59 0 0,50-20-428 0 0,-29 13 222 0 0,30-13-222 0 0,0-1-1 0 0,0 1 0 0 0,0 0 1 0 0,0 0-1 0 0,0 0 0 0 0,0 0 1 0 0,0 0-1 0 0,0 0 0 0 0,0 0 1 0 0,0 0-1 0 0,0 0 1 0 0,1 0-1 0 0,-1 1 0 0 0,0-1 1 0 0,1 0-1 0 0,-1 0 0 0 0,1 1 1 0 0,0-1-1 0 0,-1 0 0 0 0,1 1 1 0 0,0 1-1 0 0,-1-1-5 0 0,2 0-1 0 0,-1 0 1 0 0,0 0-1 0 0,0 0 1 0 0,0-1-1 0 0,1 1 1 0 0,-1 0 0 0 0,1 0-1 0 0,0 0 1 0 0,-1 0-1 0 0,1-1 1 0 0,0 1-1 0 0,0 0 1 0 0,0-1-1 0 0,2 3 1 0 0,0-1-9 0 0,1 0-1 0 0,-1 0 1 0 0,0-1-1 0 0,1 0 1 0 0,-1 1-1 0 0,5 1 1 0 0,22 9 21 0 0,-1-1 0 0 0,52 13 0 0 0,-50-17-84 0 0,-1 2 1 0 0,49 22-1 0 0,-74-29-92 0 0,0 0 0 0 0,0 0 0 0 0,0 0 0 0 0,-1 0-1 0 0,9 8 1 0 0,-12-10 119 0 0,-1 0 1 0 0,1 0-1 0 0,0 0 0 0 0,0-1 0 0 0,-1 1 1 0 0,1 0-1 0 0,-1 0 0 0 0,1 0 0 0 0,-1 0 1 0 0,1 0-1 0 0,-1 0 0 0 0,0 0 0 0 0,1 0 1 0 0,-1 0-1 0 0,0 0 0 0 0,0 0 0 0 0,0 0 1 0 0,0 0-1 0 0,0 0 0 0 0,0 0 0 0 0,0 0 1 0 0,0 0-1 0 0,0 0 0 0 0,0 0 0 0 0,-1 0 1 0 0,1 0-1 0 0,0 0 0 0 0,-1 0 0 0 0,1 0 1 0 0,-1 0-1 0 0,1 0 0 0 0,-1 0 0 0 0,1 0 1 0 0,-1 0-1 0 0,0-1 0 0 0,1 1 0 0 0,-1 0 0 0 0,0 0 1 0 0,0-1-1 0 0,-1 2 0 0 0,-5 3 22 0 0,0 1 0 0 0,-1-2 1 0 0,1 1-1 0 0,-1-1 0 0 0,0 0 0 0 0,-1-1 0 0 0,-14 5 0 0 0,-64 10 460 0 0,60-14-280 0 0,-39 4 297 0 0,-124-1 1 0 0,186-7-460 0 0,0 0-1 0 0,1 0 1 0 0,-1-1 0 0 0,0 0-1 0 0,0 1 1 0 0,1-1 0 0 0,-6-2-1 0 0,9 3-5 0 0,0 0-1 0 0,-1-1 0 0 0,1 1 1 0 0,0 0-1 0 0,0 0 0 0 0,-1 0 0 0 0,1 0 1 0 0,0 0-1 0 0,0-1 0 0 0,-1 1 1 0 0,1 0-1 0 0,0 0 0 0 0,0 0 1 0 0,0-1-1 0 0,-1 1 0 0 0,1 0 0 0 0,0 0 1 0 0,0-1-1 0 0,0 1 0 0 0,0 0 1 0 0,0 0-1 0 0,-1-1 0 0 0,1 1 0 0 0,0 0 1 0 0,0-1-1 0 0,0 1 0 0 0,0 0 1 0 0,0 0-1 0 0,0-1 0 0 0,0 1 0 0 0,0 0 1 0 0,0-1-1 0 0,0 1 0 0 0,0 0 1 0 0,0-1-1 0 0,0 1 0 0 0,0 0 0 0 0,1 0 1 0 0,-1-1-1 0 0,0 1 0 0 0,7-9-11 0 0,-7 9 5 0 0,6-7-273 0 0,-1 1 0 0 0,1 0 0 0 0,0 0 0 0 0,1 1 0 0 0,13-10 0 0 0,11-2-1487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6.8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101 207 1840 0 0,'0'0'83'0'0,"9"0"10"0"0,9-9 1635 0 0,-7 4 1 0 0,14-9 2612 0 0,8-15-3378 0 0,-14 11-204 0 0,-13 12-643 0 0,0-1-1 0 0,-1 0 1 0 0,1 0 0 0 0,7-14 0 0 0,-8 13-74 0 0,-5 6-27 0 0,1 0 0 0 0,-1 1 0 0 0,1-1 0 0 0,-1 0 0 0 0,0 0 0 0 0,0 0 0 0 0,0 0 0 0 0,0 0-1 0 0,0 0 1 0 0,0 1 0 0 0,0-1 0 0 0,-1 0 0 0 0,0-3 0 0 0,0 1 124 0 0,0 0 0 0 0,-1 0 1 0 0,1 0-1 0 0,-1 0 0 0 0,-4-6 0 0 0,5 8-90 0 0,1 1 0 0 0,-1 0 0 0 0,0 0 1 0 0,-1 0-1 0 0,1 0 0 0 0,0 0 0 0 0,0 0 0 0 0,0 0 1 0 0,-1 0-1 0 0,1 0 0 0 0,0 0 0 0 0,-1 1 0 0 0,1-1 0 0 0,0 1 1 0 0,-1-1-1 0 0,1 1 0 0 0,-1-1 0 0 0,1 1 0 0 0,-4-1 1 0 0,2 2 36 0 0,0-1 0 0 0,0 0 0 0 0,0 1 0 0 0,0-1 0 0 0,1 1 0 0 0,-1 0 1 0 0,0 0-1 0 0,0 0 0 0 0,-4 3 0 0 0,-3 2 154 0 0,1 0 1 0 0,0 1-1 0 0,0 0 0 0 0,-10 11 1 0 0,2-2-103 0 0,1 0 0 0 0,1 2 0 0 0,0-1 0 0 0,1 2 1 0 0,-18 33-1 0 0,15-11-32 0 0,17-39-106 0 0,0 0 0 0 0,0 0 0 0 0,0 0 0 0 0,0 0 0 0 0,0 0 0 0 0,0 0 0 0 0,0 0 0 0 0,1 0 0 0 0,-1 0 0 0 0,1-1 0 0 0,-1 1 0 0 0,1 0 0 0 0,0 0 0 0 0,-1 0 0 0 0,1-1 0 0 0,0 1 0 0 0,0 0 0 0 0,2 1 0 0 0,-1 0 0 0 0,0 0 0 0 0,1 0 0 0 0,-1 0 0 0 0,1-1 0 0 0,-1 1 0 0 0,1-1 0 0 0,0 1 0 0 0,5 2 0 0 0,-4-3 0 0 0,0 0 0 0 0,1 0 0 0 0,-1-1 0 0 0,1 1 0 0 0,-1-1 0 0 0,1 0 0 0 0,-1 0 0 0 0,1-1 0 0 0,0 1 0 0 0,0-1 0 0 0,-1 0 0 0 0,1 0 0 0 0,0-1 0 0 0,6-1 0 0 0,2 0-18 0 0,-1 0-1 0 0,1-1 0 0 0,-1 0 1 0 0,0-1-1 0 0,11-6 0 0 0,1-1-137 0 0,66-38-1875 0 0,-78 41 1392 0 0,0 0-1 0 0,-1-1 1 0 0,0 0 0 0 0,0 0-1 0 0,11-15 1 0 0,-20 21 467 0 0,1 0 1 0 0,0-1 0 0 0,0 1-1 0 0,0 0 1 0 0,6-4 0 0 0,-7 6 905 0 0,-14 15 792 0 0,1-2-1035 0 0,1 1 0 0 0,0 0 0 0 0,0 1 0 0 0,2-1 0 0 0,0 2 0 0 0,-12 27 0 0 0,13-17-240 0 0,8-25-263 0 0,-1 1 1 0 0,1-1 0 0 0,0 1 0 0 0,0-1 0 0 0,-1 0 0 0 0,1 1 0 0 0,0-1 0 0 0,0 0 0 0 0,0 0 0 0 0,-1 1 0 0 0,1-1 0 0 0,0 0-1 0 0,0 0 1 0 0,0 0 0 0 0,1 0 0 0 0,8-4-1166 0 0,3-6-4076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7.2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 1 2760 0 0,'0'0'248'0'0,"-8"0"-248"0"0,3 5 1352 0 0,-3-2 224 0 0,4 1 48 0 0,-4-1 8 0 0,3 5-1008 0 0,1 0-544 0 0,4 3-240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7.62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354 83 1840 0 0,'0'0'83'0'0,"8"-11"271"0"0,-7 8 176 0 0,-1 1-1 0 0,0 0 0 0 0,0-1 1 0 0,0 1-1 0 0,0-1 1 0 0,0 1-1 0 0,0 0 0 0 0,-1-1 1 0 0,1 1-1 0 0,-1 0 0 0 0,0-1 1 0 0,0-2-1 0 0,-4-16 373 0 0,7 13-33 0 0,-2 8-844 0 0,0 0 1 0 0,1 0-1 0 0,-1-1 0 0 0,0 1 1 0 0,0 0-1 0 0,0 0 1 0 0,0 0-1 0 0,0 0 0 0 0,0-1 1 0 0,0 1-1 0 0,1 0 0 0 0,-1 0 1 0 0,0 0-1 0 0,0-1 1 0 0,0 1-1 0 0,0 0 0 0 0,0 0 1 0 0,0 0-1 0 0,0-1 1 0 0,0 1-1 0 0,0 0 0 0 0,0 0 1 0 0,0 0-1 0 0,0-1 0 0 0,0 1 1 0 0,0 0-1 0 0,0 0 1 0 0,-1-1-1 0 0,1 1 0 0 0,0 0 1 0 0,0 0-1 0 0,0 0 0 0 0,0 0 1 0 0,0-1-1 0 0,0 1 1 0 0,0 0-1 0 0,-1 0 0 0 0,1 0 1 0 0,0 0-1 0 0,0-1 0 0 0,0 1 1 0 0,0 0-1 0 0,-1 0 1 0 0,1 0-1 0 0,0 0 0 0 0,0 0 1 0 0,0 0-1 0 0,0 0 0 0 0,-1 0 1 0 0,1 0-1 0 0,0 0 1 0 0,0 0-1 0 0,-1-1 0 0 0,1 1 1 0 0,0 0-1 0 0,0 0 0 0 0,0 0 1 0 0,-1 1-1 0 0,1-1 1 0 0,0 0-1 0 0,0 0 0 0 0,0 0 1 0 0,-1 0-1 0 0,1 0 0 0 0,0 0 1 0 0,0 0-1 0 0,-1 0 1 0 0,-2 1 86 0 0,0 0-1 0 0,1 0 1 0 0,-1 0 0 0 0,0 0 0 0 0,0 0 0 0 0,0 1 0 0 0,1-1 0 0 0,-1 1 0 0 0,1 0 0 0 0,-1 0 0 0 0,1 0-1 0 0,-3 2 1 0 0,-9 8 378 0 0,-128 89 2305 0 0,139-98-2747 0 0,-1-1 0 0 0,1 1-1 0 0,0-1 1 0 0,0 1-1 0 0,0 0 1 0 0,1 1-1 0 0,-1-1 1 0 0,1 0-1 0 0,0 1 1 0 0,-3 4-1 0 0,5-8-40 0 0,0 1-1 0 0,0-1 1 0 0,0 1 0 0 0,0-1-1 0 0,0 1 1 0 0,0-1 0 0 0,-1 0-1 0 0,1 1 1 0 0,0-1 0 0 0,0 1-1 0 0,0-1 1 0 0,-1 1 0 0 0,1-1-1 0 0,0 0 1 0 0,0 1 0 0 0,-1-1-1 0 0,1 0 1 0 0,0 1 0 0 0,-1-1-1 0 0,1 0 1 0 0,-1 1 0 0 0,1-1-1 0 0,0 0 1 0 0,-1 0 0 0 0,1 0-1 0 0,-1 1 1 0 0,1-1 0 0 0,-1 0-1 0 0,-1 2 74 0 0,2-1-79 0 0,0-1 0 0 0,0 1-1 0 0,0-1 1 0 0,0 1-1 0 0,0-1 1 0 0,0 1-1 0 0,0-1 1 0 0,0 1-1 0 0,1 0 1 0 0,-1-1-1 0 0,0 1 1 0 0,0-1-1 0 0,0 1 1 0 0,1-1-1 0 0,-1 1 1 0 0,0-1-1 0 0,1 1 1 0 0,-1-1 0 0 0,0 0-1 0 0,1 1 1 0 0,-1-1-1 0 0,0 1 1 0 0,1-1-1 0 0,-1 0 1 0 0,1 1-1 0 0,-1-1 1 0 0,2 1-1 0 0,-1 0 1 0 0,10 10-1 0 0,-7-11 0 0 0,-1 0 0 0 0,13 2 2 0 0,30 3 56 0 0,-32-5-45 0 0,-1 0 0 0 0,1 1-1 0 0,-1 1 1 0 0,1 0 0 0 0,23 7-1 0 0,-34-8-12 0 0,-3-1 0 0 0,1 0 0 0 0,0 0 0 0 0,0 0 0 0 0,-1 1 0 0 0,1-1 0 0 0,0 0 0 0 0,-1 1 0 0 0,1-1 0 0 0,0 1 0 0 0,-1-1 0 0 0,1 1 0 0 0,0-1 0 0 0,-1 1 0 0 0,1-1 0 0 0,-1 1 0 0 0,1 0 0 0 0,-1-1 0 0 0,1 1 0 0 0,0 1 0 0 0,0-1 1 0 0,0 1-1 0 0,-1-1 0 0 0,1 1 1 0 0,0-1-1 0 0,-1 1 0 0 0,1-1 0 0 0,-1 1 1 0 0,1-1-1 0 0,-1 1 0 0 0,1 0 0 0 0,-1-1 1 0 0,0 1-1 0 0,0 0 0 0 0,0-1 1 0 0,0 1-1 0 0,0-1 0 0 0,0 1 0 0 0,-1 0 1 0 0,1-1-1 0 0,-1 1 0 0 0,1-1 0 0 0,-1 1 1 0 0,1 0-1 0 0,-1-1 0 0 0,0 1 1 0 0,0-1-1 0 0,-1 2 0 0 0,-3 5 25 0 0,0 0 1 0 0,-1-1-1 0 0,-8 10 0 0 0,12-16-16 0 0,-3 4-8 0 0,0-1 0 0 0,0 0 0 0 0,0 0 0 0 0,-1-1 0 0 0,0 1 0 0 0,1-1 0 0 0,-1 0 0 0 0,-7 1 0 0 0,-24 14 54 0 0,27-12-30 0 0,0 0 1 0 0,-1-1-1 0 0,1 0 1 0 0,-1-1-1 0 0,0-1 1 0 0,-12 3 0 0 0,18-4-10 0 0,0-1 1 0 0,-1-1-1 0 0,1 1 1 0 0,0-1-1 0 0,-1 0 0 0 0,1 0 1 0 0,0 0-1 0 0,-1-1 1 0 0,1 0-1 0 0,0 0 1 0 0,-1 0-1 0 0,1-1 1 0 0,0 0-1 0 0,0 0 1 0 0,-7-4-1 0 0,7 3-27 0 0,4 3 2 0 0,0 0-1 0 0,0-1 1 0 0,1 1 0 0 0,-1-1 0 0 0,0 1-1 0 0,0 0 1 0 0,0-1 0 0 0,1 0-1 0 0,-1 1 1 0 0,0-1 0 0 0,1 1 0 0 0,-1-1-1 0 0,0 0 1 0 0,1 1 0 0 0,-1-1 0 0 0,1 0-1 0 0,-1 0 1 0 0,1 0 0 0 0,-1 1-1 0 0,1-1 1 0 0,0 0 0 0 0,-1 0 0 0 0,1 0-1 0 0,0 0 1 0 0,0 0 0 0 0,0 1 0 0 0,-1-1-1 0 0,1 0 1 0 0,0 0 0 0 0,0 0-1 0 0,0 0 1 0 0,1 0 0 0 0,-1 0 0 0 0,0 0-1 0 0,1-1 1 0 0,2-9-945 0 0,3 0-3408 0 0,1 0-1360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8.4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273 124 6216 0 0,'0'0'562'0'0,"-1"2"-463"0"0,-26 52 1862 0 0,-33 53-1 0 0,-18 33 184 0 0,71-125-2015 0 0,1-2-2 0 0,0-1 0 0 0,1 1 0 0 0,0 0 0 0 0,-3 17 0 0 0,3-10 74 0 0,-15 38 0 0 0,12-39-152 0 0,1 1 0 0 0,-3 20 1 0 0,2-16-46 0 0,-2 12-16 0 0,10-35 20 0 0,-1 1 0 0 0,1 0 0 0 0,0 0 1 0 0,0-1-1 0 0,0 1 0 0 0,0 0 0 0 0,0 0 0 0 0,1-1 0 0 0,-1 1 0 0 0,0 0 0 0 0,1-1 1 0 0,-1 1-1 0 0,1 0 0 0 0,0-1 0 0 0,-1 1 0 0 0,3 2 0 0 0,-3-4-5 0 0,0 0-1 0 0,0 0 0 0 0,0 1 0 0 0,0-1 1 0 0,1 0-1 0 0,-1 0 0 0 0,0 0 1 0 0,0 1-1 0 0,0-1 0 0 0,1 0 0 0 0,-1 0 1 0 0,0 0-1 0 0,0 1 0 0 0,1-1 1 0 0,-1 0-1 0 0,0 0 0 0 0,0 0 1 0 0,1 0-1 0 0,-1 0 0 0 0,0 0 0 0 0,0 0 1 0 0,1 0-1 0 0,-1 0 0 0 0,0 0 1 0 0,0 0-1 0 0,1 0 0 0 0,-1 0 0 0 0,0 0 1 0 0,1 0-1 0 0,-1 0 0 0 0,0 0 1 0 0,0 0-1 0 0,1 0 0 0 0,-1 0 0 0 0,0 0 1 0 0,0 0-1 0 0,1 0 0 0 0,-1-1 1 0 0,0 1-1 0 0,0 0 0 0 0,1 0 1 0 0,-1 0-1 0 0,0 0 0 0 0,0-1 0 0 0,0 1 1 0 0,1 0-1 0 0,8-15 52 0 0,-4 7 14 0 0,-2 3-55 0 0,1 1 0 0 0,-1-1 1 0 0,-1 0-1 0 0,1 0 0 0 0,0 0 1 0 0,-1 0-1 0 0,0 0 0 0 0,1-6 1 0 0,9-48-27 0 0,-3 14 18 0 0,14-25-5 0 0,-9 32 0 0 0,1-3-9 0 0,2 0 0 0 0,2 1 0 0 0,24-38 0 0 0,82-103-27 0 0,-113 167 36 0 0,18-18 0 0 0,-8 10 0 0 0,-17 17 1 0 0,0 1 1 0 0,1-1 0 0 0,0 1 0 0 0,0 0 0 0 0,0 0 0 0 0,0 0-1 0 0,8-2 1 0 0,-5 5 70 0 0,17 3 164 0 0,-23-1-148 0 0,8 15 462 0 0,-9-13-500 0 0,-1-1 1 0 0,0 1 0 0 0,0-1 0 0 0,-1 1 0 0 0,1 0 0 0 0,0-1 0 0 0,-1 1 0 0 0,0 0 0 0 0,0 0 0 0 0,0-1 0 0 0,0 1 0 0 0,0 0 0 0 0,0 0 0 0 0,-1-1 0 0 0,1 1 0 0 0,-2 3 0 0 0,0 1 163 0 0,0 1 0 0 0,-1 0 0 0 0,0-1 0 0 0,-6 10-1 0 0,-16 31 385 0 0,8-22-459 0 0,9-13-62 0 0,0-1 1 0 0,-1 0 0 0 0,-12 12-1 0 0,13-16-48 0 0,-1 0-1 0 0,0-1 1 0 0,0 0-1 0 0,-1 0 1 0 0,0-1-1 0 0,0-1 1 0 0,0 0 0 0 0,-1 0-1 0 0,0-1 1 0 0,0 0-1 0 0,-21 4 1 0 0,29-8-29 0 0,0 1 1 0 0,0-1 0 0 0,-1 0 0 0 0,1-1-1 0 0,0 1 1 0 0,0-1 0 0 0,0 1-1 0 0,0-1 1 0 0,0 0 0 0 0,0 0 0 0 0,-6-3-1 0 0,8 4-27 0 0,0-1 0 0 0,0 1 1 0 0,0-1-1 0 0,0 0 0 0 0,-1 1 0 0 0,1-1 0 0 0,0 0 0 0 0,0 0 0 0 0,0 0 0 0 0,1 0 0 0 0,-1 0 1 0 0,0 0-1 0 0,0 0 0 0 0,0 0 0 0 0,1 0 0 0 0,-1 0 0 0 0,1 0 0 0 0,-1 0 0 0 0,1-1 0 0 0,-1 1 0 0 0,1 0 1 0 0,-1-1-1 0 0,1 1 0 0 0,0 0 0 0 0,0 0 0 0 0,0-1 0 0 0,0 1 0 0 0,0 0 0 0 0,0-1 0 0 0,0-1 0 0 0,3-6-1822 0 0,0 0-1 0 0,1 0 1 0 0,6-11-1 0 0,-1 4-2795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8.7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106 1 1376 0 0,'0'0'65'0'0,"0"2"-6"0"0,0 0 31 0 0,0-1 0 0 0,0 1 1 0 0,0 0-1 0 0,0 0 0 0 0,0 0 0 0 0,0 0 0 0 0,-1-1 1 0 0,1 1-1 0 0,-1 0 0 0 0,0 2 0 0 0,-1 3 1061 0 0,-11 38 7224 0 0,11-38-8058 0 0,0 0 0 0 0,0 0 0 0 0,-1 0 0 0 0,0-1 0 0 0,0 1 0 0 0,-8 11 0 0 0,-4 8 398 0 0,-23 52 940 0 0,33-60-1572 0 0,2-13-817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9.1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8720 0 0,'13'6'384'0'0,"-13"-1"88"0"0,0-2-376 0 0,4 1-96 0 0,-4 0 0 0 0,0-1 168 0 0,5 1 24 0 0,-5-1 0 0 0,3 2 0 0 0,-3-2-192 0 0,5 5-80 0 0,-1 0 8 0 0,4 3-5960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9.5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116 199 5208 0 0,'0'0'235'0'0,"1"-1"-6"0"0,16-13 1125 0 0,8-8 493 0 0,-12 8-967 0 0,-11 12-784 0 0,0 0 0 0 0,0 0 0 0 0,-1 1 0 0 0,1-1-1 0 0,-1 0 1 0 0,1 0 0 0 0,-1-1 0 0 0,2-2 0 0 0,10-18 517 0 0,-10 19-521 0 0,-1 0-1 0 0,1 1 1 0 0,-1-1 0 0 0,0 0 0 0 0,-1 0-1 0 0,1 0 1 0 0,0 0 0 0 0,-1 0 0 0 0,0 0 0 0 0,1-8-1 0 0,-2 7 29 0 0,0 0 1 0 0,0 0-1 0 0,-1 0 0 0 0,1 1 0 0 0,-4-10 1 0 0,4 13-81 0 0,0 0 1 0 0,-1 0 0 0 0,1 0-1 0 0,0 1 1 0 0,-1-1 0 0 0,1 0-1 0 0,-1 0 1 0 0,1 1 0 0 0,-1-1-1 0 0,0 0 1 0 0,1 1 0 0 0,-1-1-1 0 0,0 1 1 0 0,0-1 0 0 0,1 1-1 0 0,-1-1 1 0 0,0 1 0 0 0,0-1-1 0 0,1 1 1 0 0,-1 0 0 0 0,0-1-1 0 0,0 1 1 0 0,0 0 0 0 0,0 0-1 0 0,0 0 1 0 0,0 0 0 0 0,1 0-1 0 0,-1 0 1 0 0,0 0 0 0 0,0 0-1 0 0,0 0 1 0 0,0 0 0 0 0,0 0-1 0 0,0 0 1 0 0,0 1 0 0 0,1-1-1 0 0,-1 0 1 0 0,0 1 0 0 0,-1 0-1 0 0,-9 3 296 0 0,1 1 0 0 0,-1 1 0 0 0,1 0 1 0 0,0 0-1 0 0,0 1 0 0 0,-15 15 0 0 0,5-3 306 0 0,-31 40 0 0 0,47-53-539 0 0,0 0 0 0 0,1 1 0 0 0,0-1 0 0 0,0 1 0 0 0,0 0 0 0 0,1 0 0 0 0,0 0 0 0 0,1 0 0 0 0,-1 0 0 0 0,1 0 0 0 0,1 0 0 0 0,-1 1 0 0 0,1-1-1 0 0,2 14 1 0 0,-2-1 111 0 0,1 4-410 0 0,-1-23 190 0 0,0 1 0 0 0,1-1-1 0 0,-1 0 1 0 0,1 0 0 0 0,-1 0-1 0 0,1 1 1 0 0,-1-1 0 0 0,1 0-1 0 0,0 0 1 0 0,-1 0 0 0 0,1 0-1 0 0,0 0 1 0 0,0 0 0 0 0,0 0-1 0 0,0-1 1 0 0,0 1 0 0 0,1 1-1 0 0,3 0 5 0 0,0 1-1 0 0,1-1 0 0 0,-1 0 1 0 0,1 0-1 0 0,-1 0 1 0 0,1-1-1 0 0,0 0 0 0 0,-1 0 1 0 0,1 0-1 0 0,0-1 0 0 0,0 0 1 0 0,-1 0-1 0 0,1 0 0 0 0,0-1 1 0 0,7-1-1 0 0,6-3-321 0 0,0 0-1 0 0,0-1 1 0 0,20-10-1 0 0,4-7-2540 0 0,-22 11 1207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09.8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215 0 2304 0 0,'-1'2'2353'0'0,"-12"20"3624"0"0,-7 14-2475 0 0,-11 43-784 0 0,17-46-1863 0 0,2 1-1 0 0,-10 39 1 0 0,4-8-79 0 0,-3-4-197 0 0,-16 57 407 0 0,12 33-762 0 0,24-145-223 0 0,1 0 0 0 0,0 1 0 0 0,1-1 0 0 0,-1 1 0 0 0,1-1 0 0 0,0 1 0 0 0,1-1-1 0 0,-1 0 1 0 0,1 0 0 0 0,1 0 0 0 0,2 7 0 0 0,-3-11 2 0 0,-1 0 1 0 0,1 0-1 0 0,0 0 0 0 0,0 0 0 0 0,0 0 1 0 0,0 0-1 0 0,0-1 0 0 0,0 1 1 0 0,0-1-1 0 0,0 1 0 0 0,1-1 1 0 0,-1 0-1 0 0,1 0 0 0 0,-1 0 0 0 0,1 0 1 0 0,-1 0-1 0 0,1-1 0 0 0,3 1 1 0 0,-1-1-71 0 0,-1 0 1 0 0,1-1 0 0 0,0 1 0 0 0,-1-1 0 0 0,1 0 0 0 0,-1 0 0 0 0,1-1 0 0 0,-1 0-1 0 0,8-3 1 0 0,19-9-3091 0 0,-20 9 103 0 0,10-5-3482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1.5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109 181 1376 0 0,'0'0'9422'0'0,"1"-8"-8590"0"0,24-69 1334 0 0,-9 36-2077 0 0,-2 7 127 0 0,-14 32-205 0 0,0 2-7 0 0,0-1 0 0 0,0 1 0 0 0,0-1 0 0 0,1 1 0 0 0,-1-1 0 0 0,0 1 0 0 0,0-1 0 0 0,0 1 0 0 0,1-1 0 0 0,-1 1 0 0 0,0 0 0 0 0,1-1 0 0 0,-1 1 0 0 0,0 0 0 0 0,1-1 0 0 0,-1 1 0 0 0,1 0 0 0 0,-1-1 0 0 0,0 1 0 0 0,1 0 0 0 0,-1 0 0 0 0,1-1 0 0 0,0 1 489 0 0,-1-1-481 0 0,0 1 1 0 0,0 0-1 0 0,0-1 0 0 0,0 1 1 0 0,0 0-1 0 0,0-1 0 0 0,0 1 1 0 0,0-1-1 0 0,0 1 0 0 0,0 0 1 0 0,0-1-1 0 0,0 1 0 0 0,0 0 1 0 0,0-1-1 0 0,-1 1 1 0 0,1 0-1 0 0,0-1 0 0 0,0 1 1 0 0,0 0-1 0 0,-1 0 0 0 0,1-1 1 0 0,0 1-1 0 0,0 0 0 0 0,-1 0 1 0 0,1-1-1 0 0,0 1 0 0 0,0 0 1 0 0,-1 0-1 0 0,1 0 0 0 0,-1-1 1 0 0,-11 4 401 0 0,9-2-355 0 0,-1 1 0 0 0,1 0 0 0 0,0 1 0 0 0,-5 4 0 0 0,-11 13-43 0 0,2 0 1 0 0,1 1-1 0 0,1 1 1 0 0,-15 26 0 0 0,28-42-17 0 0,-1 1 0 0 0,1-1 0 0 0,1 1 0 0 0,-1 0 0 0 0,1 0 0 0 0,0 0 0 0 0,0 11 0 0 0,1-17 0 0 0,0 0 0 0 0,0 0 0 0 0,0-1 0 0 0,0 1 0 0 0,0 0 0 0 0,0-1 0 0 0,0 1 0 0 0,1 0 0 0 0,-1-1 0 0 0,0 1 0 0 0,0 0 0 0 0,0-1 0 0 0,1 1 0 0 0,-1 0 0 0 0,0-1 0 0 0,1 1 0 0 0,-1-1 0 0 0,1 1 0 0 0,-1-1 0 0 0,0 1 0 0 0,1-1 0 0 0,-1 1 0 0 0,1-1 0 0 0,0 1 0 0 0,-1-1 0 0 0,1 1 0 0 0,-1-1 0 0 0,1 0 0 0 0,0 1 0 0 0,-1-1 0 0 0,1 0 0 0 0,-1 0 0 0 0,1 1 0 0 0,0-1 0 0 0,0 0 0 0 0,-1 0 0 0 0,2 0 0 0 0,0 1 0 0 0,3 0 10 0 0,0 0 0 0 0,-1-1 0 0 0,1 1 0 0 0,0-1 0 0 0,0 0 0 0 0,0 0 0 0 0,0 0 0 0 0,0-1 0 0 0,-1 1 0 0 0,8-3 0 0 0,3-2 29 0 0,27-12 1 0 0,4-2-29 0 0,-37 16-23 0 0,-1-1 0 0 0,0 0 0 0 0,9-5 0 0 0,13-7-28 0 0,-22 11 29 0 0,-8 6-39 0 0,-2 4 42 0 0,-4 5 13 0 0,-8 5-54 0 0,0 0 0 0 0,-24 20 1 0 0,-6 4 72 0 0,3-5 47 0 0,30-26-73 0 0,1 0 1 0 0,-1 1 0 0 0,-9 11 0 0 0,12-11 1 0 0,-1 0 0 0 0,-1-1 0 0 0,-12 9 0 0 0,1 0 0 0 0,17-10-12 0 0,4-7-54 0 0,7-10-112 0 0,-3 4 139 0 0,1 0 0 0 0,-1 0 0 0 0,1 0 0 0 0,1 1 0 0 0,9-8 0 0 0,10-10-43 0 0,-17 16 70 0 0,-1 4 12 0 0,-6 3 9 0 0,-1 0 1 0 0,1 0 0 0 0,0 0-1 0 0,0 0 1 0 0,-1 0 0 0 0,1 0-1 0 0,0 0 1 0 0,-1 0 0 0 0,1 0-1 0 0,0 0 1 0 0,-1 0 0 0 0,1 0-1 0 0,0 0 1 0 0,-1 1 0 0 0,1-1-1 0 0,-1 0 1 0 0,1 1 0 0 0,0-1-1 0 0,-1 0 1 0 0,1 1-1 0 0,-1-1 1 0 0,1 1 0 0 0,-1-1-1 0 0,1 0 1 0 0,-1 1 0 0 0,1 0-1 0 0,-1-1 1 0 0,1 1 0 0 0,-1-1-1 0 0,0 1 1 0 0,1-1 0 0 0,-1 1-1 0 0,0 0 1 0 0,0-1 0 0 0,1 1-1 0 0,-1 1 1 0 0,3 4 223 0 0,0-3-225 0 0,-1 0 0 0 0,1 0 0 0 0,0-1 0 0 0,0 1 0 0 0,0-1 0 0 0,5 3 0 0 0,8 3 155 0 0,-12-7-158 0 0,-1 0 0 0 0,0-1 1 0 0,1 1-1 0 0,-1-1 0 0 0,1 1 0 0 0,-1-1 0 0 0,1 0 1 0 0,-1 0-1 0 0,1 0 0 0 0,-1-1 0 0 0,0 1 1 0 0,1-1-1 0 0,-1 0 0 0 0,1 0 0 0 0,5-3 1 0 0,19-3-71 0 0,-22 6-168 0 0,0 0 0 0 0,0-1 0 0 0,0 0 0 0 0,-1 0 1 0 0,1-1-1 0 0,9-5 0 0 0,-3 0-1453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2.0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177 1 3224 0 0,'-1'1'240'0'0,"-5"4"1213"0"0,-1 0 1 0 0,1 0 0 0 0,-9 4-1 0 0,7-4-601 0 0,0 0 0 0 0,1 0 0 0 0,-9 9 0 0 0,8-7-522 0 0,-11 12 484 0 0,-20 26 0 0 0,34-39-685 0 0,1 0-1 0 0,0 0 0 0 0,0 1 1 0 0,1-1-1 0 0,0 1 0 0 0,0 0 1 0 0,0 0-1 0 0,1 0 0 0 0,-2 11 1 0 0,3-16-72 0 0,1-1-45 0 0,0 0 0 0 0,-1 0 0 0 0,1-1 1 0 0,0 1-1 0 0,0 0 0 0 0,0 0 1 0 0,0-1-1 0 0,0 1 0 0 0,1 0 1 0 0,-1 0-1 0 0,0-1 0 0 0,0 1 0 0 0,0 0 1 0 0,1-1-1 0 0,-1 1 0 0 0,0 0 1 0 0,1 0-1 0 0,0 0 0 0 0,-1 0-3 0 0,1 1 0 0 0,0-1 0 0 0,0 0 0 0 0,0 0 0 0 0,0 1 0 0 0,0-1 0 0 0,0 0 1 0 0,1 0-1 0 0,-1 0 0 0 0,0-1 0 0 0,0 1 0 0 0,1 0 0 0 0,-1 0 0 0 0,0-1 0 0 0,1 1 0 0 0,-1-1 0 0 0,1 1 0 0 0,-1-1 0 0 0,3 1 0 0 0,0 0 1 0 0,1-1-1 0 0,-1 1 1 0 0,0-1-1 0 0,0 0 1 0 0,1 0 0 0 0,3-1-1 0 0,4-1 0 0 0,0-1 1 0 0,-1-1-1 0 0,1 0 0 0 0,-1 0 1 0 0,14-8-1 0 0,54-36-587 0 0,-60 36 266 0 0,-9 5 47 0 0,-2 0 0 0 0,15-14 1 0 0,-2 0-165 0 0,-12 13 294 0 0,-1 1-1 0 0,0-2 1 0 0,9-11 0 0 0,-17 19 556 0 0,-1 2-376 0 0,0-1 0 0 0,0 1 0 0 0,0 0 0 0 0,0 0-1 0 0,0 0 1 0 0,1 0 0 0 0,-1 0 0 0 0,0 0 0 0 0,0 0 0 0 0,1 0 0 0 0,-1 0 0 0 0,0 0 0 0 0,1 0 0 0 0,-1 1-1 0 0,1-1 1 0 0,-1 2 0 0 0,-2 4 248 0 0,-2-1-121 0 0,1 0 0 0 0,0 1 0 0 0,0 0-1 0 0,0 0 1 0 0,1 0 0 0 0,0 0 0 0 0,1 0 0 0 0,0 1 0 0 0,0-1 0 0 0,0 1 0 0 0,1-1 0 0 0,-1 13-1 0 0,2-13-141 0 0,1 3 23 0 0,12 8 39 0 0,-12-17-85 0 0,0 0 1 0 0,1 0-1 0 0,-1 0 1 0 0,1 0-1 0 0,0 0 0 0 0,-1 0 1 0 0,1-1-1 0 0,0 1 0 0 0,0-1 1 0 0,-1 1-1 0 0,1-1 1 0 0,0 1-1 0 0,0-1 0 0 0,0 0 1 0 0,-1 0-1 0 0,1 0 0 0 0,0 0 1 0 0,0 0-1 0 0,0 0 1 0 0,3-1-1 0 0,-1 0-78 0 0,-1 0 1 0 0,1 0-1 0 0,0 0 1 0 0,-1 0-1 0 0,0 0 1 0 0,1-1-1 0 0,-1 1 1 0 0,0-1-1 0 0,6-4 0 0 0,16-11-1112 0 0,-20 15 718 0 0,-1-1 1 0 0,0 1-1 0 0,0-1 1 0 0,0 0-1 0 0,5-5 1 0 0,-1-2-2929 0 0,4 2-863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6.29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668 0 16583 0 0,'-2'1'762'0'0,"-2"0"-667"0"0,-1 0 0 0 0,0 1 0 0 0,1 0 0 0 0,-1 0 0 0 0,1 0 0 0 0,0 1 0 0 0,0-1 0 0 0,0 1 0 0 0,0 0 0 0 0,0 0 0 0 0,-3 4 0 0 0,-7 7 837 0 0,-17 25 0 0 0,23-29 80 0 0,-6 11 127 0 0,0 0 1 0 0,1 1-1 0 0,-17 41 1 0 0,-21 76-252 0 0,26-65-648 0 0,-17 65 55 0 0,-1 3 75 0 0,22-77-162 0 0,-14 36-114 0 0,9-36-396 0 0,16-35-339 0 0,-22 40 0 0 0,29-66 66 0 0,0 0 0 0 0,0 0 0 0 0,0 0 0 0 0,-6 5 1 0 0,5-5-296 0 0,3-4 624 0 0,0 0 1 0 0,-1 0-1 0 0,1 0 1 0 0,0 0-1 0 0,0-1 1 0 0,-1 1-1 0 0,1 0 1 0 0,0 0-1 0 0,0-1 1 0 0,-1 1-1 0 0,1-1 1 0 0,0 1-1 0 0,0-1 0 0 0,-2-1 1 0 0,2 2-31 0 0,-6-4-157 0 0,1 0 0 0 0,0-1 0 0 0,-1 1-1 0 0,2-1 1 0 0,-1 0 0 0 0,-6-8 0 0 0,-2-3 426 0 0,-12-19 1 0 0,14 14 1077 0 0,1-1 0 0 0,0 1 0 0 0,2-2 0 0 0,-10-30 0 0 0,18 49-658 0 0,0 0 1 0 0,-1 0 0 0 0,2-1 0 0 0,-1 1 0 0 0,1 0-1 0 0,-1-1 1 0 0,1 1 0 0 0,0 0 0 0 0,1-1 0 0 0,0-4-1 0 0,0 6-263 0 0,-1 1 0 0 0,1-1 0 0 0,0 1 0 0 0,0-1-1 0 0,0 1 1 0 0,0 0 0 0 0,1-1 0 0 0,-1 1-1 0 0,1 0 1 0 0,-1 0 0 0 0,1 0 0 0 0,0 0 0 0 0,0 0-1 0 0,-1 0 1 0 0,1 1 0 0 0,1-1 0 0 0,3-2-1 0 0,17-7 302 0 0,0 1 0 0 0,1 0-1 0 0,44-9 1 0 0,-51 14-287 0 0,74-13 112 0 0,-53 9 171 0 0,50-4 0 0 0,-11 10-2561 0 0,-28 8-4924 0 0,-31-1-2519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2.40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50 45 3680 0 0,'0'0'5934'0'0,"0"2"-4900"0"0,-7 32 2163 0 0,6-27-2840 0 0,1 0 0 0 0,-2-1 0 0 0,1 1 0 0 0,-1-1 1 0 0,0 0-1 0 0,0 1 0 0 0,-5 8 0 0 0,6-13-273 0 0,-1 1 0 0 0,1 0 0 0 0,0-1 0 0 0,0 1 0 0 0,0 0 0 0 0,0 6 0 0 0,-4 11 337 0 0,0 0-107 0 0,4-17-255 0 0,1 0 0 0 0,0-1-1 0 0,-1 1 1 0 0,0-1 0 0 0,0 1 0 0 0,0 0 0 0 0,-1 2-1 0 0,1-4 990 0 0,3-2-888 0 0,92-92 160 0 0,-73 64-416 0 0,-18 24 62 0 0,0 0 1 0 0,1-1-1 0 0,0 2 1 0 0,0-1-1 0 0,4-4 1 0 0,2 0-380 0 0,40-32 508 0 0,-42 36-2135 0 0,-1 0 0 0 0,15-6 0 0 0,-10 7-3680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2.8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252 0 3224 0 0,'0'2'240'0'0,"-64"93"6277"0"0,-44 40-4370 0 0,101-125-2087 0 0,-1 0 1 0 0,2 1-1 0 0,-1-1 1 0 0,-7 18 0 0 0,-15 47 225 0 0,25-62-258 0 0,-1 6-431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3.4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216 197 9152 0 0,'0'0'830'0'0,"-1"-1"-684"0"0,1 1-115 0 0,-1 0 1 0 0,0-1-1 0 0,1 1 1 0 0,-1-1-1 0 0,1 1 1 0 0,0-1-1 0 0,-1 1 1 0 0,1-1-1 0 0,-1 1 1 0 0,1-1 0 0 0,-1 1-1 0 0,1-1 1 0 0,0 1-1 0 0,0-1 1 0 0,-1 1-1 0 0,1-1 1 0 0,0 0-1 0 0,0 1 1 0 0,0-1-1 0 0,-1 0 1 0 0,1 1-1 0 0,0-1 1 0 0,0 0-1 0 0,0 1 1 0 0,0-1-1 0 0,0 0 1 0 0,0 1-1 0 0,1-1 1 0 0,-1 0 0 0 0,0 0-1 0 0,1-2 234 0 0,0-1-30 0 0,0-1-1 0 0,1 0 0 0 0,0 1 1 0 0,0-1-1 0 0,0 1 0 0 0,0 0 1 0 0,1 0-1 0 0,0-1 0 0 0,0 2 1 0 0,0-1-1 0 0,0 0 1 0 0,4-3-1 0 0,3-2 43 0 0,0 1 1 0 0,0 0 0 0 0,1 1-1 0 0,0 0 1 0 0,15-7-1 0 0,3 1 4 0 0,-17 7-155 0 0,0 1 0 0 0,20-5 0 0 0,86-13 271 0 0,-89 17-344 0 0,-16 8-53 0 0,0 3 0 0 0,11 9 0 0 0,-15-6 12 0 0,-8-6-3 0 0,-1 0 0 0 0,1-1 0 0 0,0 1 0 0 0,-1 0 0 0 0,0 0 0 0 0,1 0 0 0 0,-1 0 0 0 0,0 0 0 0 0,0 0 0 0 0,0 0 0 0 0,0 0 0 0 0,0 0 0 0 0,-1 0 0 0 0,1 0 0 0 0,-2 3 0 0 0,1 1 36 0 0,-1 0 0 0 0,0-1 0 0 0,-6 11 0 0 0,-6 5 75 0 0,-1-1 0 0 0,-1 0 0 0 0,-1-2 0 0 0,-33 29 0 0 0,50-47-120 0 0,-58 45 92 0 0,17-15-96 0 0,15-11 6 0 0,18-14 9 0 0,1-1 0 0 0,1 1 1 0 0,-1 1-1 0 0,1-1 0 0 0,0 1 0 0 0,-10 13 0 0 0,15-19-8 0 0,1 0-1 0 0,0 0 0 0 0,0 1 1 0 0,0-1-1 0 0,0 0 0 0 0,0 0 0 0 0,0 1 1 0 0,0-1-1 0 0,0 0 0 0 0,0 0 1 0 0,0 1-1 0 0,-1-1 0 0 0,1 0 0 0 0,0 0 1 0 0,0 1-1 0 0,0-1 0 0 0,1 0 1 0 0,-1 0-1 0 0,0 1 0 0 0,0-1 0 0 0,0 0 1 0 0,0 0-1 0 0,0 1 0 0 0,0-1 1 0 0,0 0-1 0 0,0 0 0 0 0,1 1 0 0 0,0 0-6 0 0,0 0 0 0 0,1 0 0 0 0,-1-1 0 0 0,1 1 0 0 0,0 0 0 0 0,-1 0-1 0 0,1-1 1 0 0,-1 1 0 0 0,1-1 0 0 0,0 0 0 0 0,2 1 0 0 0,12 3-36 0 0,29 13-117 0 0,-21-9 153 0 0,-19-5-39 0 0,13 12 33 0 0,-16-13 10 0 0,0-1 0 0 0,0 0 0 0 0,-1 1 0 0 0,1-1 0 0 0,-1 1 0 0 0,1 0 0 0 0,-1-1 0 0 0,1 1 0 0 0,-1 0 0 0 0,0 0 0 0 0,0 0 0 0 0,0 0-1 0 0,1 3 1 0 0,3 10 1 0 0,-5-10 3 0 0,-1-2 5 0 0,0 2-15 0 0,1 0 1 0 0,-1 0-1 0 0,1 1 0 0 0,-2-1 1 0 0,1 0-1 0 0,0 0 0 0 0,-1 0 1 0 0,0 0-1 0 0,0-1 0 0 0,-1 1 1 0 0,1 0-1 0 0,-1-1 1 0 0,0 0-1 0 0,0 0 0 0 0,0 1 1 0 0,-1-2-1 0 0,-5 7 0 0 0,-12 11 3 0 0,15-15 29 0 0,0 1 0 0 0,-1-1 0 0 0,1-1 0 0 0,-1 1 0 0 0,-12 6-1 0 0,-85 45 103 0 0,94-52-138 0 0,0-1 0 0 0,1 0 0 0 0,-22 4 0 0 0,1 1-26 0 0,25-8 48 0 0,-1 1-1 0 0,0-1 1 0 0,0-1-1 0 0,0 1 0 0 0,0-1 1 0 0,0 0-1 0 0,0 0 0 0 0,0-1 1 0 0,0 1-1 0 0,-10-4 1 0 0,11 3-19 0 0,1-1 1 0 0,-1 1-1 0 0,1-1 1 0 0,-1 0-1 0 0,1 0 1 0 0,0-1-1 0 0,0 1 1 0 0,0-1-1 0 0,1 0 1 0 0,-1 0-1 0 0,0 0 1 0 0,1 0-1 0 0,0-1 1 0 0,-4-5-1 0 0,4 5 9 0 0,1 0-1 0 0,1 0 0 0 0,-1-1 0 0 0,0 1 0 0 0,1 0 0 0 0,0-1 0 0 0,0 1 1 0 0,0-1-1 0 0,1 1 0 0 0,0-9 0 0 0,0 2-75 0 0,1-1 0 0 0,0 1 0 0 0,4-13-1 0 0,-2 16-164 0 0,0 1 0 0 0,0 1-1 0 0,1-1 1 0 0,0 0 0 0 0,0 1-1 0 0,1 0 1 0 0,-1 0 0 0 0,10-9-1 0 0,7-11-1851 0 0,-8 10 829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4.3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52 197 6272 0 0,'0'0'1828'0'0,"9"0"38"0"0,-3-3-1573 0 0,0 1 0 0 0,-1-1-1 0 0,1 0 1 0 0,-1 0 0 0 0,0-1-1 0 0,0 1 1 0 0,0-1 0 0 0,0 0-1 0 0,5-7 1 0 0,1 0-146 0 0,-9 10-129 0 0,-1 0 0 0 0,1-1-1 0 0,-1 1 1 0 0,1-1-1 0 0,-1 1 1 0 0,0-1-1 0 0,1 1 1 0 0,0-3-1 0 0,7-14 22 0 0,-7 15-31 0 0,0 0 0 0 0,0 0 0 0 0,0 0 0 0 0,-1 0 0 0 0,0-1 0 0 0,1 1 0 0 0,-1-1 0 0 0,0 1 0 0 0,-1-1 0 0 0,1 1 0 0 0,0-7 0 0 0,-1 2 3 0 0,-2 0-1 0 0,-4 2 33 0 0,5 5-39 0 0,0 0 0 0 0,0 1 1 0 0,0-1-1 0 0,0 0 0 0 0,-1 1 0 0 0,1-1 1 0 0,0 1-1 0 0,-1-1 0 0 0,1 1 0 0 0,0-1 0 0 0,-1 1 1 0 0,1 0-1 0 0,-1 0 0 0 0,1 0 0 0 0,0 0 1 0 0,-1 0-1 0 0,1 0 0 0 0,-1 0 0 0 0,1 0 1 0 0,0 1-1 0 0,-1-1 0 0 0,1 1 0 0 0,0-1 0 0 0,-1 1 1 0 0,1-1-1 0 0,-2 2 0 0 0,-4 2 32 0 0,1 0-1 0 0,-1 0 1 0 0,-9 10 0 0 0,9-9 7 0 0,-1 2 10 0 0,0 1 1 0 0,1-1-1 0 0,0 1 0 0 0,0 0 1 0 0,0 1-1 0 0,1 0 0 0 0,1 0 1 0 0,0 0-1 0 0,0 1 0 0 0,0-1 1 0 0,-5 18-1 0 0,10-24-45 0 0,0 0 1 0 0,0 0-1 0 0,0 0 1 0 0,0 1-1 0 0,1-1 0 0 0,-1 0 1 0 0,1 0-1 0 0,-1 0 1 0 0,1 0-1 0 0,0 0 0 0 0,3 4 1 0 0,-3-4-15 0 0,-1-1 8 0 0,1 0 1 0 0,-1-1-1 0 0,1 1 1 0 0,0-1-1 0 0,0 1 1 0 0,0-1-1 0 0,0 0 1 0 0,0 1-1 0 0,0-1 1 0 0,0 0 0 0 0,0 0-1 0 0,0 1 1 0 0,1-1-1 0 0,-1 0 1 0 0,0 0-1 0 0,1 0 1 0 0,-1-1-1 0 0,1 1 1 0 0,-1 0-1 0 0,1 0 1 0 0,1 0 0 0 0,4 2 5 0 0,-2-1-10 0 0,0-1 1 0 0,0 0 0 0 0,0 0-1 0 0,0 0 1 0 0,0 0 0 0 0,0-1-1 0 0,0 0 1 0 0,0 0 0 0 0,1 0-1 0 0,-1 0 1 0 0,8-3 0 0 0,-6 2-14 0 0,7-1-303 0 0,0-1 1 0 0,23-9-1 0 0,-1 1-592 0 0,-36 11 902 0 0,0 0-1 0 0,0 0 1 0 0,0 0 0 0 0,0 0-1 0 0,0 0 1 0 0,0 0-1 0 0,1 0 1 0 0,-1 1-1 0 0,0-1 1 0 0,0 0 0 0 0,0 0-1 0 0,0 0 1 0 0,0 0-1 0 0,0 0 1 0 0,0 0-1 0 0,0 0 1 0 0,0 0-1 0 0,0 0 1 0 0,0 1 0 0 0,1-1-1 0 0,-1 0 1 0 0,0 0-1 0 0,0 0 1 0 0,0 0-1 0 0,0 0 1 0 0,0 0 0 0 0,0 1-1 0 0,0-1 1 0 0,0 0-1 0 0,0 0 1 0 0,0 0-1 0 0,0 0 1 0 0,0 0 0 0 0,0 0-1 0 0,0 0 1 0 0,0 1-1 0 0,-1-1 1 0 0,1 0-1 0 0,0 0 1 0 0,0 0 0 0 0,0 0-1 0 0,0 0 1 0 0,0 0-1 0 0,0 0 1 0 0,0 1-1 0 0,0-1 1 0 0,0 0 0 0 0,0 0-1 0 0,0 0 1 0 0,0 0-1 0 0,-1 0 1 0 0,1 0-1 0 0,0 0 1 0 0,0 0-1 0 0,0 0 1 0 0,0 0 0 0 0,-9 15 179 0 0,5-10 121 0 0,1-1 0 0 0,-1 1 1 0 0,-10 8 1535 0 0,22-23-1684 0 0,-4 6-110 0 0,43-59 83 0 0,-38 49-106 0 0,-7 11-11 0 0,0 0 0 0 0,0 0 0 0 0,0 0 0 0 0,0 1 0 0 0,3-4 0 0 0,3-1 0 0 0,26-19 0 0 0,6-5-74 0 0,-40 31 74 0 0,1 0 0 0 0,-1-1-1 0 0,0 1 1 0 0,0 0 0 0 0,1 0-1 0 0,-1 0 1 0 0,0 0 0 0 0,1-1-1 0 0,-1 1 1 0 0,0 0 0 0 0,0 0-1 0 0,1 0 1 0 0,-1 0 0 0 0,0 0 0 0 0,1 0-1 0 0,-1 0 1 0 0,0 0 0 0 0,1 0-1 0 0,-1 0 1 0 0,0 0 0 0 0,1 0-1 0 0,-1 0 1 0 0,0 0 0 0 0,1 0-1 0 0,-1 0 1 0 0,0 0 0 0 0,1 1-1 0 0,-1-1 1 0 0,0 0 0 0 0,0 0 0 0 0,1 0-1 0 0,-1 0 1 0 0,0 1 0 0 0,0-1-1 0 0,1 0 1 0 0,-1 0 0 0 0,0 1-1 0 0,0-1 1 0 0,0 0 0 0 0,1 0-1 0 0,-1 1 1 0 0,0-1 0 0 0,0 0-1 0 0,0 1 1 0 0,0-1 0 0 0,1 1 0 0 0,2 2 27 0 0,0 0 1 0 0,1 0 0 0 0,0 0-1 0 0,0 0 1 0 0,0 0 0 0 0,0-1-1 0 0,0 0 1 0 0,0 1 0 0 0,1-2-1 0 0,-1 1 1 0 0,1 0 0 0 0,-1-1 0 0 0,1 0-1 0 0,0 0 1 0 0,-1 0 0 0 0,1-1-1 0 0,0 0 1 0 0,0 0 0 0 0,-1 0-1 0 0,1 0 1 0 0,0-1 0 0 0,-1 0-1 0 0,1 0 1 0 0,0 0 0 0 0,6-2 0 0 0,53-20-332 0 0,-51 19 289 0 0,-1-1 0 0 0,0 0 0 0 0,-1-1 0 0 0,1 0 0 0 0,-1-1 0 0 0,0 0 0 0 0,15-13 0 0 0,-26 20 15 0 0,2-1 0 0 0,-1-1 0 0 0,1 1 0 0 0,-1-1 0 0 0,1 1 0 0 0,-1-1 0 0 0,0 0 0 0 0,1 1 0 0 0,-1-1 0 0 0,0 0 0 0 0,0 0 0 0 0,0 0 0 0 0,-1 0 0 0 0,1 0 0 0 0,0 0 0 0 0,0-2 0 0 0,-1 3 0 0 0,1 0 0 0 0,-1 0 0 0 0,0 0 0 0 0,1 0 0 0 0,-1 0 0 0 0,0 0 0 0 0,0 0 0 0 0,0 0 0 0 0,0 0 0 0 0,0 0 0 0 0,0 0 0 0 0,0 0 0 0 0,0 0 0 0 0,0 0 0 0 0,0 0 0 0 0,0 0 0 0 0,-1 0 0 0 0,1 0 0 0 0,0 0 1 0 0,-1 0-1 0 0,1 0 0 0 0,-1 1 0 0 0,1-1 0 0 0,-2-1 0 0 0,1 1 0 0 0,0 0-1 0 0,-1 0 1 0 0,1 0 0 0 0,0 1 0 0 0,-1-1 0 0 0,1 0-1 0 0,0 1 1 0 0,-1-1 0 0 0,1 1 0 0 0,-1 0-1 0 0,1-1 1 0 0,-1 1 0 0 0,1 0 0 0 0,-3 0 0 0 0,-4 0 4 0 0,0 1-1 0 0,0 0 1 0 0,0 0 0 0 0,1 1 0 0 0,-14 4 0 0 0,5 1 163 0 0,-1 1 0 0 0,1 1 1 0 0,0 0-1 0 0,1 1 0 0 0,0 0 0 0 0,-20 19 0 0 0,31-24-47 0 0,0 0 0 0 0,0 0 0 0 0,0 0 0 0 0,1 0-1 0 0,0 1 1 0 0,-5 9 0 0 0,-8 14 508 0 0,13-23-529 0 0,-1-1-1 0 0,1 1 0 0 0,1-1 1 0 0,-1 1-1 0 0,1 0 1 0 0,0 0-1 0 0,0 0 1 0 0,1 0-1 0 0,0 0 1 0 0,0 0-1 0 0,0 7 0 0 0,1-12-79 0 0,0 0-1 0 0,0 1 0 0 0,1-1 0 0 0,-1 0 0 0 0,0 1 0 0 0,1-1 0 0 0,-1 0 0 0 0,1 0 1 0 0,-1 0-1 0 0,1 0 0 0 0,0 1 0 0 0,-1-1 0 0 0,1 0 0 0 0,0 0 0 0 0,0 0 0 0 0,0 0 1 0 0,0-1-1 0 0,0 1 0 0 0,0 0 0 0 0,0 0 0 0 0,0 0 0 0 0,0-1 0 0 0,0 1 0 0 0,0-1 1 0 0,1 1-1 0 0,-1-1 0 0 0,0 1 0 0 0,2-1 0 0 0,3 2-85 0 0,1 0 0 0 0,-1-1 0 0 0,13 1 0 0 0,-15-2 121 0 0,14 0-61 0 0,0 0 0 0 0,0-2 0 0 0,0 0 0 0 0,0-1 0 0 0,0-1-1 0 0,-1-1 1 0 0,24-8 0 0 0,26-18-3402 0 0,-43 17-2556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4.9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223 92 5696 0 0,'0'0'3326'0'0,"2"0"-2972"0"0,37-18 678 0 0,-36 16-974 0 0,1 0-1 0 0,-1 0 1 0 0,0 0 0 0 0,0 0 0 0 0,0 0 0 0 0,3-4 0 0 0,-4 5-55 0 0,-1 0 43 0 0,0 1 1 0 0,-1-1-1 0 0,1 0 1 0 0,0 0-1 0 0,0 1 1 0 0,0-1-1 0 0,0 0 1 0 0,-1 0-1 0 0,1 0 1 0 0,0 0-1 0 0,-1 0 1 0 0,1 0-1 0 0,0 0 1 0 0,-1 0-1 0 0,0 0 1 0 0,1 0 0 0 0,-1 0-1 0 0,0 0 1 0 0,1-1-1 0 0,-1 1 1 0 0,0 0-1 0 0,0 0 1 0 0,0 0-1 0 0,0 0 1 0 0,0-1-1 0 0,0 1 1 0 0,0 0-1 0 0,0 0 1 0 0,-1-2-1 0 0,0 1 47 0 0,1 1-76 0 0,-1 0 0 0 0,0-1 0 0 0,0 1 0 0 0,0 0-1 0 0,1 0 1 0 0,-1 0 0 0 0,0 0 0 0 0,0 0 0 0 0,0 0 0 0 0,0 0 0 0 0,-1 1 0 0 0,1-1 0 0 0,0 0 0 0 0,0 1 0 0 0,0-1 0 0 0,-1 0 0 0 0,1 1 0 0 0,0 0 0 0 0,-1-1 0 0 0,1 1 0 0 0,-2-1 0 0 0,0 1 33 0 0,0-1 0 0 0,-1 1 0 0 0,1-1 0 0 0,0 1 0 0 0,0 0 0 0 0,0 0-1 0 0,0 0 1 0 0,-5 1 0 0 0,-8 4 358 0 0,0 1 0 0 0,0 1 0 0 0,1 0 0 0 0,0 1 0 0 0,1 0 0 0 0,-25 20 0 0 0,22-15-299 0 0,10-8-74 0 0,0 1 0 0 0,1-1 0 0 0,-1 1 1 0 0,1 0-1 0 0,-6 8 0 0 0,5-4-3 0 0,0-1 13 0 0,0 0 0 0 0,1 0 0 0 0,1 0 0 0 0,-8 18 0 0 0,12-25-33 0 0,0 1 0 0 0,0 0 0 0 0,0-1 1 0 0,1 1-1 0 0,-1 0 0 0 0,1 0 0 0 0,0-1 0 0 0,0 1 0 0 0,0 0 0 0 0,0 0 0 0 0,0 0 1 0 0,1-1-1 0 0,-1 1 0 0 0,1 0 0 0 0,0 0 0 0 0,0-1 0 0 0,0 1 0 0 0,0-1 1 0 0,0 1-1 0 0,0-1 0 0 0,1 1 0 0 0,-1-1 0 0 0,3 3 0 0 0,-2-3-5 0 0,1 0 0 0 0,-1 0 1 0 0,1 0-1 0 0,0-1 0 0 0,-1 1 0 0 0,1-1 0 0 0,0 1 0 0 0,0-1 0 0 0,0 0 0 0 0,0 0 0 0 0,0 0 1 0 0,0 0-1 0 0,0-1 0 0 0,0 1 0 0 0,0-1 0 0 0,4 0 0 0 0,7 0-28 0 0,1 0 0 0 0,15-2-1 0 0,-14-1-456 0 0,1 0 0 0 0,-1-1-1 0 0,1 0 1 0 0,-1-1-1 0 0,-1-1 1 0 0,20-10-1 0 0,-16 5-671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5.97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155 296 2304 0 0,'0'0'101'0'0,"1"0"1"0"0,2 0 486 0 0,1 0-1 0 0,-1 0 1 0 0,0 0 0 0 0,1-1 0 0 0,-1 1 0 0 0,0-1 0 0 0,0 0 0 0 0,0 0 0 0 0,0 0 0 0 0,1-1 0 0 0,2-2 0 0 0,13-4 1922 0 0,52-22-358 0 0,-63 26-2038 0 0,1-1 1 0 0,-1 0-1 0 0,0 0 1 0 0,0-1-1 0 0,9-9 1 0 0,18-12 406 0 0,-26 22-461 0 0,1-1 1 0 0,-1 0-1 0 0,-1 0 1 0 0,1-1-1 0 0,-1-1 1 0 0,0 1-1 0 0,-1-1 1 0 0,1 0-1 0 0,9-17 1 0 0,-12 18-24 0 0,-4 6-36 0 0,0-1 0 0 0,0 1 1 0 0,0-1-1 0 0,0 0 0 0 0,0 1 0 0 0,0-1 1 0 0,0 0-1 0 0,0 0 0 0 0,-1 0 0 0 0,1 1 1 0 0,-1-1-1 0 0,1 0 0 0 0,-1 0 0 0 0,0 0 0 0 0,0 0 1 0 0,0 0-1 0 0,0 0 0 0 0,0 0 0 0 0,0 0 1 0 0,-1 0-1 0 0,1 0 0 0 0,0 0 0 0 0,-2-2 1 0 0,-3-7 36 0 0,5 10-36 0 0,0-1-1 0 0,-1 1 1 0 0,0-1-1 0 0,1 1 1 0 0,-1-1-1 0 0,0 1 1 0 0,1-1-1 0 0,-1 1 1 0 0,0 0-1 0 0,0 0 1 0 0,0-1-1 0 0,0 1 1 0 0,0 0-1 0 0,-1 0 1 0 0,1 0-1 0 0,0 0 1 0 0,0 0-1 0 0,-1 0 1 0 0,1 0-1 0 0,-1 1 1 0 0,1-1-1 0 0,0 0 1 0 0,-1 1-1 0 0,0-1 1 0 0,1 1-1 0 0,-1-1 1 0 0,1 1-1 0 0,-1 0 1 0 0,1 0-1 0 0,-1 0 1 0 0,-2 0-1 0 0,-1 0 35 0 0,0 0 1 0 0,-1 0-1 0 0,1 1 0 0 0,-1-1 1 0 0,1 1-1 0 0,0 1 0 0 0,-1-1 1 0 0,1 1-1 0 0,0 0 0 0 0,0 0 1 0 0,0 0-1 0 0,0 1 0 0 0,1-1 1 0 0,-1 1-1 0 0,1 1 0 0 0,-7 4 0 0 0,-16 17 171 0 0,0 1-1 0 0,1 1 1 0 0,2 1-1 0 0,-36 53 0 0 0,40-50-63 0 0,-55 103 289 0 0,59-101-339 0 0,-2 3-62 0 0,2 1 0 0 0,2 0 0 0 0,-10 39 0 0 0,23-72-26 0 0,0 0 0 0 0,0 0-1 0 0,1 0 1 0 0,-1 0-1 0 0,1 0 1 0 0,0 1-1 0 0,0-1 1 0 0,1 0 0 0 0,-1 0-1 0 0,1 0 1 0 0,0 0-1 0 0,0-1 1 0 0,2 6-1 0 0,3-2-17 0 0,-4-6 7 0 0,0 0 0 0 0,0 0 0 0 0,0 0 0 0 0,0 0 1 0 0,1-1-1 0 0,-1 1 0 0 0,0-1 0 0 0,0 1 0 0 0,0-1 0 0 0,1 0 0 0 0,-1 0 0 0 0,0 0 0 0 0,1 0 0 0 0,-1-1 1 0 0,0 1-1 0 0,0-1 0 0 0,0 1 0 0 0,5-2 0 0 0,3-3-55 0 0,0 1 0 0 0,17-11 1 0 0,-13 7-25 0 0,-3 1-141 0 0,0-1 0 0 0,15-13 1 0 0,3-3-387 0 0,-5 8 475 0 0,-14 9 103 0 0,0 1 0 0 0,-1-2 0 0 0,16-14 0 0 0,-20 15 27 0 0,-5 10 302 0 0,0-2-273 0 0,0-1 0 0 0,1 0 1 0 0,-1 1-1 0 0,0-1 0 0 0,0 0 1 0 0,0 1-1 0 0,0-1 0 0 0,0 0 0 0 0,0 1 1 0 0,0-1-1 0 0,0 1 0 0 0,0-1 1 0 0,0 0-1 0 0,0 1 0 0 0,0-1 1 0 0,0 0-1 0 0,0 1 0 0 0,0-1 1 0 0,-1 1-1 0 0,1-1 0 0 0,0 1 0 0 0,-10 20 421 0 0,6-14-366 0 0,1 0-1 0 0,0-1 1 0 0,0 1 0 0 0,0 0 0 0 0,1 1-1 0 0,0-1 1 0 0,1 0 0 0 0,-2 12 0 0 0,3-16-68 0 0,0-3-6 0 0,0 1 0 0 0,0-1 0 0 0,0 1 0 0 0,0-1 0 0 0,0 1 0 0 0,0-1 0 0 0,0 1 0 0 0,0-1 0 0 0,0 1 0 0 0,0-1 0 0 0,0 1 0 0 0,0-1 0 0 0,0 1 1 0 0,0-1-1 0 0,0 1 0 0 0,1-1 0 0 0,-1 1 0 0 0,4 5 7 0 0,-3-5-8 0 0,-1-1 1 0 0,1 1-1 0 0,0-1 0 0 0,-1 1 0 0 0,1 0 0 0 0,0-1 0 0 0,-1 1 0 0 0,1-1 0 0 0,0 1 0 0 0,0-1 0 0 0,0 0 0 0 0,-1 1 0 0 0,1-1 0 0 0,0 0 0 0 0,0 0 0 0 0,0 0 0 0 0,0 1 1 0 0,0-1-1 0 0,0 0 0 0 0,-1 0 0 0 0,1 0 0 0 0,0 0 0 0 0,0 0 0 0 0,0-1 0 0 0,0 1 0 0 0,0 0 0 0 0,0 0 0 0 0,-1-1 0 0 0,1 1 0 0 0,1-1 0 0 0,2 0-2 0 0,2 0 1 0 0,1-1 0 0 0,-1-1 0 0 0,1 1 0 0 0,-1-1-1 0 0,0 0 1 0 0,9-6 0 0 0,34-28-37 0 0,-20 14-188 0 0,-7 6-267 0 0,29-32-1 0 0,-41 39 308 0 0,-3 4 163 0 0,-14 43 525 0 0,-5-3 34 0 0,11-31-508 0 0,0-1-1 0 0,0 0 0 0 0,1 1 0 0 0,-1-1 0 0 0,0 0 0 0 0,1 1 0 0 0,0-1 0 0 0,-1 1 1 0 0,1-1-1 0 0,0 1 0 0 0,0-1 0 0 0,1 4 0 0 0,-1 11 119 0 0,0-16-144 0 0,0 0 1 0 0,0 0-1 0 0,0-1 0 0 0,0 1 1 0 0,0 0-1 0 0,1 0 0 0 0,-1 0 1 0 0,0 0-1 0 0,0-1 0 0 0,1 1 1 0 0,-1 0-1 0 0,0 0 0 0 0,1-1 0 0 0,-1 1 1 0 0,1 0-1 0 0,0 1 0 0 0,7 2-4 0 0,-6-4 5 0 0,-1 1 0 0 0,1-1 0 0 0,0 0 0 0 0,0 0 0 0 0,0 0 0 0 0,-1 0 0 0 0,1-1 0 0 0,0 1 0 0 0,0 0 0 0 0,-1-1 0 0 0,1 1 0 0 0,0-1 0 0 0,-1 0 0 0 0,4-1 0 0 0,23-16-11 0 0,-14 8 9 0 0,16-7-5 0 0,-21 13-57 0 0,0-1 1 0 0,-1 1-1 0 0,0-2 0 0 0,8-6 0 0 0,21-14-293 0 0,-36 25 288 0 0,6 20 88 0 0,-9 17 264 0 0,2-35-208 0 0,0 0-13 0 0,4 6-54 0 0,5-1-13 0 0,-8-5-6 0 0,0 0 0 0 0,1 0 0 0 0,-1-1 0 0 0,0 1 0 0 0,1 0 0 0 0,-1-1 0 0 0,1 1 0 0 0,-1-1-1 0 0,1 1 1 0 0,-1-1 0 0 0,1 0 0 0 0,-1 1 0 0 0,1-1 0 0 0,1 0 0 0 0,2 0-36 0 0,1 1-265 0 0,0 1-1 0 0,0-2 1 0 0,-1 1-1 0 0,10-1 1 0 0,-2 0-1150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6.58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179 169 5064 0 0,'-4'8'528'0'0,"4"-7"-336"0"0,-1 1 1 0 0,1-1-1 0 0,0 1 1 0 0,0-1-1 0 0,0 0 0 0 0,0 1 1 0 0,0-1-1 0 0,0 1 1 0 0,0-1-1 0 0,1 0 1 0 0,-1 1-1 0 0,0-1 1 0 0,1 1-1 0 0,-1-1 0 0 0,1 0 1 0 0,0 0-1 0 0,-1 1 1 0 0,1-1-1 0 0,0 0 1 0 0,0 0-1 0 0,0 0 0 0 0,0 0 1 0 0,0 0-1 0 0,0 0 1 0 0,0 0-1 0 0,0 0 1 0 0,0 0-1 0 0,0 0 0 0 0,3 1 1 0 0,-3-1-129 0 0,0-1-1 0 0,1 1 1 0 0,-1-1 0 0 0,1 1-1 0 0,-1-1 1 0 0,1 0 0 0 0,-1 1-1 0 0,1-1 1 0 0,-1 0 0 0 0,1 0-1 0 0,-1 0 1 0 0,1 0 0 0 0,0 0 0 0 0,-1-1-1 0 0,1 1 1 0 0,1-1 0 0 0,7-2 296 0 0,-5 2-241 0 0,0-1 1 0 0,0 0 0 0 0,0 0 0 0 0,-1 0-1 0 0,1-1 1 0 0,-1 1 0 0 0,1-1 0 0 0,-1 0-1 0 0,0 0 1 0 0,4-4 0 0 0,-5 4-73 0 0,0 1 0 0 0,0-1 0 0 0,0 1 0 0 0,0 0 1 0 0,6-4-1 0 0,-6 5-17 0 0,0-1 1 0 0,0 0 0 0 0,0 0-1 0 0,0 0 1 0 0,4-4 0 0 0,1-3 98 0 0,0 0 0 0 0,-1-1 0 0 0,0 0 1 0 0,7-12-1 0 0,-11 17-47 0 0,-1 1 1 0 0,-1-1-1 0 0,1 1 0 0 0,-1-1 1 0 0,1 0-1 0 0,-1 1 1 0 0,0-1-1 0 0,-1 0 0 0 0,0 0 1 0 0,1 0-1 0 0,-1 0 0 0 0,-2-9 1 0 0,2 13-63 0 0,0 0 0 0 0,0 1 0 0 0,0-1 0 0 0,0 0 0 0 0,0 0 0 0 0,0 0 0 0 0,0 1 0 0 0,-1-1 1 0 0,1 0-1 0 0,0 0 0 0 0,-1 1 0 0 0,1-1 0 0 0,0 0 0 0 0,-1 1 0 0 0,1-1 0 0 0,-1 0 0 0 0,1 1 0 0 0,-1-1 0 0 0,1 1 0 0 0,-1-1 0 0 0,1 1 1 0 0,-1-1-1 0 0,0 1 0 0 0,1-1 0 0 0,-1 1 0 0 0,0 0 0 0 0,0-1 0 0 0,1 1 0 0 0,-1 0 0 0 0,0-1 0 0 0,1 1 0 0 0,-1 0 0 0 0,-1 0 0 0 0,1 0 462 0 0,-1 1-194 0 0,-5 4-31 0 0,0 1-1 0 0,0 1 1 0 0,1-1 0 0 0,0 1 0 0 0,-8 10 0 0 0,-9 12 280 0 0,19-24-481 0 0,0 1 0 0 0,0 0 1 0 0,0-1-1 0 0,1 1 0 0 0,0 0 0 0 0,0 1 0 0 0,1-1 0 0 0,0 0 0 0 0,-2 9 0 0 0,-1 9 74 0 0,-2 27 0 0 0,6-48-121 0 0,-1 23 75 0 0,3 33 0 0 0,-1-21-70 0 0,9 70 51 0 0,0 2-59 0 0,-3 17 52 0 0,0 3-63 0 0,-6-99-14 0 0,1-10-2 0 0,-1 0 0 0 0,-1-1 0 0 0,0 1 1 0 0,-2-1-1 0 0,-6 26 0 0 0,5-34 21 0 0,0 0 0 0 0,-11 21 0 0 0,13-29 0 0 0,-1 0 0 0 0,1 0 0 0 0,-1 0 0 0 0,0-1 0 0 0,0 0 0 0 0,0 1 0 0 0,0-1 0 0 0,-1 0 0 0 0,1 0 0 0 0,-1-1 0 0 0,-7 5 0 0 0,-8 4-14 0 0,15-8 24 0 0,0-1-1 0 0,-1 1 1 0 0,1-1 0 0 0,0 0-1 0 0,-10 3 1 0 0,12-5-5 0 0,0 0 1 0 0,0 0 0 0 0,0 1-1 0 0,0-1 1 0 0,0-1 0 0 0,0 1 0 0 0,0 0-1 0 0,0 0 1 0 0,1-1 0 0 0,-1 1 0 0 0,0-1-1 0 0,0 0 1 0 0,0 1 0 0 0,0-1-1 0 0,0 0 1 0 0,1 0 0 0 0,-1 0 0 0 0,-3-3-1 0 0,-2-1 38 0 0,0 0-1 0 0,1-1 0 0 0,-1 0 0 0 0,1-1 1 0 0,0 0-1 0 0,0 0 0 0 0,1 0 0 0 0,0 0 1 0 0,1-1-1 0 0,-1 0 0 0 0,1 0 0 0 0,-4-12 1 0 0,5 9-7 0 0,-3-3 13 0 0,1-1 0 0 0,1 1 0 0 0,0-1 0 0 0,1 0 0 0 0,-1-26 0 0 0,4 32-37 0 0,-1-7-3 0 0,1 0-1 0 0,1 0 1 0 0,0 0-1 0 0,1 1 1 0 0,1-1 0 0 0,8-28-1 0 0,47-87-89 0 0,-49 113-344 0 0,1 1 0 0 0,1 0 0 0 0,1 1 0 0 0,0 1 0 0 0,20-20-1 0 0,-11 17-1046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7.48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287 543 6992 0 0,'0'0'5784'0'0,"11"-4"-4816"0"0,-5 2-705 0 0,16-10-102 0 0,-18 9-133 0 0,1 0 1 0 0,0 0-1 0 0,-1-1 1 0 0,0 0 0 0 0,0 0-1 0 0,0 0 1 0 0,0 0-1 0 0,-1-1 1 0 0,0 1 0 0 0,4-7-1 0 0,-6 8 8 0 0,0 1-1 0 0,0-1 1 0 0,0 1 0 0 0,0-1-1 0 0,0 0 1 0 0,-1 1-1 0 0,0-1 1 0 0,1 1 0 0 0,-1-1-1 0 0,0 0 1 0 0,0 1 0 0 0,0-1-1 0 0,-1 0 1 0 0,1 1-1 0 0,-1-1 1 0 0,1 0 0 0 0,-1 1-1 0 0,0-1 1 0 0,0 1-1 0 0,0-1 1 0 0,0 1 0 0 0,0 0-1 0 0,-3-3 1 0 0,1-1 50 0 0,-1 1-1 0 0,1-1 1 0 0,-1 1 0 0 0,-1 0 0 0 0,1 0 0 0 0,-1 0-1 0 0,0 1 1 0 0,-9-7 0 0 0,0 1-51 0 0,11 8 6 0 0,0 0 0 0 0,1 0 0 0 0,-1 0-1 0 0,0 0 1 0 0,0 1 0 0 0,0-1 0 0 0,0 1 0 0 0,0-1-1 0 0,-1 1 1 0 0,1 0 0 0 0,0 1 0 0 0,-1-1 0 0 0,-4 0-1 0 0,3 1 62 0 0,-1 1-1 0 0,1 0 0 0 0,-1 0 0 0 0,1 0 1 0 0,0 0-1 0 0,-1 1 0 0 0,1 0 0 0 0,0 0 1 0 0,0 1-1 0 0,0-1 0 0 0,-6 5 0 0 0,-5 5 228 0 0,-27 25-1 0 0,24-20-174 0 0,2-1-82 0 0,2 0 0 0 0,0 1 0 0 0,-18 27 0 0 0,29-39-75 0 0,0 1 9 0 0,0 1 0 0 0,1 0 0 0 0,0 0 0 0 0,0 1 0 0 0,0-1 0 0 0,1 1 0 0 0,1-1-1 0 0,-2 10 1 0 0,2-15-6 0 0,1 1 0 0 0,0-1 0 0 0,0 1 0 0 0,0-1 0 0 0,0 0 0 0 0,0 1 0 0 0,0-1 0 0 0,1 1 0 0 0,-1-1 0 0 0,1 0 0 0 0,-1 1 0 0 0,1-1 0 0 0,0 0 0 0 0,0 1 0 0 0,0-1 0 0 0,0 0 0 0 0,1 0 0 0 0,-1 0 0 0 0,1 0 0 0 0,-1 0 0 0 0,1 0 0 0 0,0-1 0 0 0,-1 1 0 0 0,1 0 0 0 0,0-1 0 0 0,0 1 0 0 0,3 1 0 0 0,0-2 2 0 0,0 1 0 0 0,0-1 0 0 0,1 0-1 0 0,-1 0 1 0 0,0 0 0 0 0,1-1 0 0 0,-1 1-1 0 0,11-2 1 0 0,-4-1-20 0 0,0-1 0 0 0,21-7 0 0 0,-18 4-123 0 0,1 0 0 0 0,-2-1 0 0 0,1-1 0 0 0,23-17 0 0 0,50-46-657 0 0,-52 40 555 0 0,-11 8 121 0 0,0-1-1 0 0,-2-1 0 0 0,-1-2 1 0 0,-1 0-1 0 0,23-42 0 0 0,-1-12 123 0 0,8-13 1 0 0,-21 39-16 0 0,-19 35 154 0 0,15-24 0 0 0,-31 49 247 0 0,0 0 0 0 0,0 1 0 0 0,-6 9 0 0 0,-37 72 4 0 0,-114 224 199 0 0,150-286-549 0 0,3-4-4 0 0,-10 27 0 0 0,17-42-35 0 0,1 1-1 0 0,-1-1 1 0 0,1 1 0 0 0,0-1-1 0 0,1 1 1 0 0,-1 0-1 0 0,1-1 1 0 0,2 13-1 0 0,-1-16-7 0 0,0-1 0 0 0,0 1 0 0 0,0 0 0 0 0,0-1-1 0 0,0 1 1 0 0,1-1 0 0 0,-1 0 0 0 0,1 1-1 0 0,0-1 1 0 0,-1 0 0 0 0,1 0 0 0 0,0 0 0 0 0,1 0-1 0 0,-1 0 1 0 0,0-1 0 0 0,5 4 0 0 0,-6-5-8 0 0,0 0 0 0 0,-1 0 0 0 0,1 0 1 0 0,0 1-1 0 0,0-1 0 0 0,0 0 0 0 0,0 0 1 0 0,-1 0-1 0 0,1-1 0 0 0,0 1 0 0 0,0 0 1 0 0,0 0-1 0 0,0 0 0 0 0,1-1 0 0 0,3 0-149 0 0,1 0-424 0 0,0 0 0 0 0,0 0-1 0 0,0 0 1 0 0,1-1 0 0 0,-1 1-1 0 0,6-4 1 0 0,1-3-969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7.8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89 180 2760 0 0,'-1'2'207'0'0,"-9"14"87"0"0,10-16-136 0 0,0 0 0 0 0,-1 0 0 0 0,1 1 0 0 0,0-1 0 0 0,0 0 0 0 0,-1 0 0 0 0,1 1 0 0 0,0-1 0 0 0,0 0 1 0 0,0 1-1 0 0,0-1 0 0 0,-1 0 0 0 0,1 1 0 0 0,0-1 0 0 0,0 1 0 0 0,0-1 0 0 0,0 0 0 0 0,0 1 0 0 0,0-1 0 0 0,0 0 0 0 0,0 1 0 0 0,0-1 0 0 0,0 0 0 0 0,0 1 0 0 0,0-1 0 0 0,0 1 0 0 0,0-1 0 0 0,1 0 0 0 0,-1 1 0 0 0,0-1 0 0 0,0 0 0 0 0,0 1 0 0 0,0-1 0 0 0,1 0 0 0 0,-1 0 0 0 0,0 1 0 0 0,0-1 0 0 0,1 0 0 0 0,-1 1 0 0 0,0-1 0 0 0,1 0 0 0 0,-1 0 0 0 0,0 0 0 0 0,0 1 0 0 0,1-1 0 0 0,-1 0 1 0 0,0 0-1 0 0,1 0 0 0 0,-1 0 0 0 0,1 0 0 0 0,0 0 0 0 0,10 4 2711 0 0,-3-2-3577 0 0,-3-3 774 0 0,0 1 1 0 0,-1-1 0 0 0,1 0-1 0 0,-1 0 1 0 0,1 0 0 0 0,-1-1-1 0 0,1 1 1 0 0,-1-1 0 0 0,0 0-1 0 0,0 0 1 0 0,4-4-1 0 0,7-4 62 0 0,21-20 0 0 0,-14 11-95 0 0,-19 16-30 0 0,0 1 0 0 0,-1-1 1 0 0,1 0-1 0 0,-1-1 0 0 0,0 1 1 0 0,0 0-1 0 0,0 0 1 0 0,0-1-1 0 0,-1 1 0 0 0,0-1 1 0 0,3-7-1 0 0,-3 6-9 0 0,0 0 0 0 0,0 0 0 0 0,-1-1 0 0 0,1 1 0 0 0,-1 0 0 0 0,0-1 0 0 0,0 1 0 0 0,-2-7 0 0 0,2 10 21 0 0,-1 0-1 0 0,0 0 1 0 0,1 0 0 0 0,-1 0-1 0 0,0 0 1 0 0,0 0-1 0 0,0 1 1 0 0,0-1 0 0 0,0 0-1 0 0,-1 1 1 0 0,1-1 0 0 0,0 0-1 0 0,-1 1 1 0 0,1 0-1 0 0,-1-1 1 0 0,0 1 0 0 0,1 0-1 0 0,-1 0 1 0 0,0 0-1 0 0,0 0 1 0 0,1 0 0 0 0,-1 0-1 0 0,0 1 1 0 0,-3-2-1 0 0,3 2 47 0 0,-1-1 0 0 0,0 1 0 0 0,0 0-1 0 0,1 0 1 0 0,-1 0 0 0 0,0 0-1 0 0,1 0 1 0 0,-1 0 0 0 0,0 1-1 0 0,1-1 1 0 0,-1 1 0 0 0,0 0 0 0 0,1 0-1 0 0,-1 0 1 0 0,1 0 0 0 0,-1 0-1 0 0,1 1 1 0 0,-3 1 0 0 0,-10 10 259 0 0,0 1-1 0 0,1 0 1 0 0,0 1 0 0 0,1 1 0 0 0,-17 27-1 0 0,-14 32 423 0 0,39-63-622 0 0,0-1 1 0 0,0 1-1 0 0,1 1 1 0 0,-4 22-1 0 0,8-33-117 0 0,0 0 0 0 0,-1 1 0 0 0,1-1-1 0 0,0 1 1 0 0,0-1 0 0 0,0 1 0 0 0,1-1-1 0 0,-1 0 1 0 0,1 1 0 0 0,-1-1-1 0 0,1 1 1 0 0,0-1 0 0 0,0 0 0 0 0,0 0-1 0 0,0 1 1 0 0,0-1 0 0 0,0 0 0 0 0,1 0-1 0 0,-1 0 1 0 0,1 0 0 0 0,-1-1 0 0 0,1 1-1 0 0,0 0 1 0 0,0-1 0 0 0,0 1-1 0 0,0-1 1 0 0,0 1 0 0 0,0-1 0 0 0,0 0-1 0 0,0 0 1 0 0,0 0 0 0 0,1 0 0 0 0,-1 0-1 0 0,0-1 1 0 0,1 1 0 0 0,-1-1 0 0 0,1 1-1 0 0,-1-1 1 0 0,0 0 0 0 0,4 0-1 0 0,5-1-403 0 0,-1 0 0 0 0,0-1 0 0 0,0 0 0 0 0,0-1 0 0 0,-1 0 0 0 0,1 0 0 0 0,-1-1 0 0 0,13-7 0 0 0,3-1-853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8.4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252 85 1376 0 0,'8'-3'333'0'0,"-3"1"261"0"0,0 0-1 0 0,-1 0 1 0 0,1-1-1 0 0,-1 0 0 0 0,0 0 1 0 0,0 0-1 0 0,0 0 1 0 0,0-1-1 0 0,-1 0 1 0 0,7-7-1 0 0,18-15-133 0 0,-28 26-443 0 0,1 0 1 0 0,-1-1-1 0 0,0 1 0 0 0,0-1 1 0 0,1 1-1 0 0,-1-1 0 0 0,0 0 1 0 0,0 1-1 0 0,0-1 0 0 0,0 1 1 0 0,0-1-1 0 0,0 1 0 0 0,0-1 1 0 0,0 1-1 0 0,0-1 0 0 0,0 1 1 0 0,0-1-1 0 0,0 0 0 0 0,0 1 0 0 0,0-1 1 0 0,0 1-1 0 0,-1-1 0 0 0,1 1 1 0 0,0-1-1 0 0,-1 0 0 0 0,-4-1 3308 0 0,-32 14-1613 0 0,31-10-1510 0 0,0 0 0 0 0,0 1 1 0 0,0-1-1 0 0,1 1 1 0 0,-1 1-1 0 0,1-1 0 0 0,-7 7 1 0 0,4-4 10 0 0,1-1 0 0 0,-1 0 0 0 0,-9 4 0 0 0,-11 8 373 0 0,23-13-449 0 0,1-1 0 0 0,-1 0 0 0 0,-11 4 0 0 0,15-6-39 0 0,1 0-2 0 0,0 4-1 0 0,3 5 43 0 0,-2-8-120 0 0,-1-1-17 0 0,1 0-1 0 0,-1 0 1 0 0,0-1-1 0 0,0 1 1 0 0,1 0-1 0 0,-1 0 1 0 0,1-1-1 0 0,-1 1 1 0 0,1 0-1 0 0,-1-1 1 0 0,1 1-1 0 0,-1 0 1 0 0,1-1-1 0 0,-1 1 1 0 0,1-1-1 0 0,0 1 1 0 0,-1-1-1 0 0,1 1 1 0 0,0-1 0 0 0,-1 1-1 0 0,1-1 1 0 0,0 0-1 0 0,1 1 1 0 0,1 0-1 0 0,18 9 0 0 0,-1-1 0 0 0,23 7 0 0 0,-38-14 0 0 0,-1 0 6 0 0,2-1-22 0 0,-1 1 1 0 0,0 1-1 0 0,0-1 1 0 0,0 1-1 0 0,7 4 0 0 0,-2-1-47 0 0,-9-5 52 0 0,1 0 0 0 0,0 0-1 0 0,0 0 1 0 0,-1 0 0 0 0,1 0 0 0 0,-1 1-1 0 0,3 2 1 0 0,7 7-44 0 0,-10-10 53 0 0,0 0 1 0 0,0 0-1 0 0,0 0 1 0 0,0 0-1 0 0,0 0 1 0 0,0 0-1 0 0,0 1 1 0 0,0-1-1 0 0,0 0 1 0 0,0 0-1 0 0,-1 1 1 0 0,1-1-1 0 0,-1 1 1 0 0,1-1-1 0 0,-1 0 1 0 0,1 1-1 0 0,-1-1 1 0 0,0 1-1 0 0,0-1 1 0 0,0 1-1 0 0,0-1 0 0 0,0 1 1 0 0,0-1-1 0 0,0 1 1 0 0,-1 2-1 0 0,0 1 2 0 0,-1 1 0 0 0,0 0 0 0 0,0-1 0 0 0,0 1 0 0 0,0-1 0 0 0,-1 0 0 0 0,0 0 0 0 0,0 0 0 0 0,-1 0 0 0 0,1 0 0 0 0,-1-1 0 0 0,0 1-1 0 0,-9 6 1 0 0,3-3 3 0 0,-1 0-1 0 0,0 0 0 0 0,0-2 0 0 0,-1 1 0 0 0,-15 6 0 0 0,14-9 44 0 0,1 0 0 0 0,-1-1 0 0 0,1 0 0 0 0,-1-1 0 0 0,0 0-1 0 0,0-1 1 0 0,0-1 0 0 0,0 0 0 0 0,1-1 0 0 0,-24-3-1 0 0,32 3-42 0 0,0-1-1 0 0,0 1 0 0 0,0-1 0 0 0,0 1 0 0 0,0-1 0 0 0,-5-4 0 0 0,7 5-3 0 0,1 0 0 0 0,0 0 0 0 0,-1 0 0 0 0,1 0 0 0 0,0 0 0 0 0,0 0 0 0 0,0 0 1 0 0,0-1-1 0 0,0 1 0 0 0,0 0 0 0 0,0-1 0 0 0,0 1 0 0 0,1-1 0 0 0,-1 1 0 0 0,0-1 0 0 0,1 1 0 0 0,0-1 0 0 0,-1 1 0 0 0,0-3 0 0 0,0-14-362 0 0,1 15 27 0 0,-1 0-1 0 0,1 0 1 0 0,0 0-1 0 0,0 1 0 0 0,0-1 1 0 0,0 0-1 0 0,0 0 1 0 0,1 0-1 0 0,-1 1 1 0 0,3-6-1 0 0,5-7-5013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7.12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337 365 10136 0 0,'0'0'8350'0'0,"0"1"-7562"0"0,-3 25 864 0 0,3-20-1486 0 0,0-1 1 0 0,-1 0-1 0 0,0 1 1 0 0,-1 5-1 0 0,-44 104 1589 0 0,30-76-1349 0 0,-3 5-138 0 0,-2 0 0 0 0,-2-1-1 0 0,-37 54 1 0 0,41-68-206 0 0,-20 39 1 0 0,0 2 27 0 0,33-61-89 0 0,1 0 1 0 0,0 1 0 0 0,1 0 0 0 0,0 0-1 0 0,-4 17 1 0 0,1-8-2 0 0,5-16 0 0 0,1 0 0 0 0,0 0 0 0 0,0-1 0 0 0,0 1 0 0 0,0 0 0 0 0,0 0 0 0 0,0 4 0 0 0,1-7 0 0 0,0 0 0 0 0,0 1 0 0 0,0-1 0 0 0,0 0 0 0 0,0 0 0 0 0,0 0 0 0 0,0 0 0 0 0,0 0 0 0 0,0 0 0 0 0,0 1 0 0 0,0-1 0 0 0,0 0 0 0 0,0 0 0 0 0,0 0 0 0 0,0 0 0 0 0,0 0 0 0 0,0 0 0 0 0,0 1 0 0 0,0-1 0 0 0,0 0 0 0 0,0 0 0 0 0,0 0 0 0 0,1 0 0 0 0,-1 0 0 0 0,0 0 0 0 0,0 0 0 0 0,0 0 0 0 0,0 1 0 0 0,0-1 0 0 0,0 0 0 0 0,0 0 0 0 0,0 0 0 0 0,0 0 0 0 0,1 0 0 0 0,-1 0 0 0 0,0 0 0 0 0,0 0 0 0 0,0 0 0 0 0,0 0 0 0 0,0 0 0 0 0,0 0 0 0 0,1 0 0 0 0,-1 0 0 0 0,0 0 0 0 0,0 0 0 0 0,0 0 0 0 0,0 0 0 0 0,2 0 2 0 0,-1-1 0 0 0,0 0 0 0 0,0 0 0 0 0,1 0-1 0 0,-1 0 1 0 0,0 0 0 0 0,0 0 0 0 0,0 0 0 0 0,0 0 0 0 0,0 0-1 0 0,0 0 1 0 0,-1 0 0 0 0,1-1 0 0 0,0 1 0 0 0,0-2 0 0 0,11-27 45 0 0,-7 15-36 0 0,78-209 276 0 0,-6 13 299 0 0,-56 162-573 0 0,2 2 0 0 0,36-57 0 0 0,-29 61 76 0 0,2 1 0 0 0,2 2 0 0 0,2 1 0 0 0,1 2-1 0 0,2 1 1 0 0,1 2 0 0 0,56-35 0 0 0,-80 58-57 0 0,0 1 0 0 0,1 1 0 0 0,26-10 0 0 0,-37 16-27 0 0,-1 1 1 0 0,1 0 0 0 0,1 1 0 0 0,-1 0 0 0 0,0 0 0 0 0,0 0 0 0 0,0 1 0 0 0,1-1 0 0 0,-1 1 0 0 0,0 1 0 0 0,0-1 0 0 0,1 1 0 0 0,-1 1 0 0 0,8 1 0 0 0,-3 2-3 0 0,0 0 0 0 0,0 1 0 0 0,0 0-1 0 0,-1 0 1 0 0,0 1 0 0 0,0 1 0 0 0,-1-1 0 0 0,0 2-1 0 0,14 14 1 0 0,-17-16-1 0 0,-1 1 0 0 0,0-1 0 0 0,0 1 0 0 0,-1-1 0 0 0,1 1 0 0 0,-2 1 0 0 0,1-1 0 0 0,-1 0 0 0 0,0 1 0 0 0,-1 0 0 0 0,0 0 0 0 0,-1 0 0 0 0,2 17 0 0 0,-4-18 8 0 0,0 0 1 0 0,0 0-1 0 0,0-1 0 0 0,-1 1 1 0 0,0 0-1 0 0,0 0 0 0 0,-1-1 0 0 0,0 0 1 0 0,-1 1-1 0 0,1-1 0 0 0,-2 0 1 0 0,1-1-1 0 0,-6 8 0 0 0,-1 0 32 0 0,-1-1-1 0 0,-1-1 1 0 0,0 1 0 0 0,-28 18-1 0 0,32-25-4 0 0,-1-1 0 0 0,0 0 0 0 0,0 0 0 0 0,0-1 0 0 0,0 0 0 0 0,-1-1 0 0 0,1-1 0 0 0,-1 1-1 0 0,0-1 1 0 0,-20 0 0 0 0,10-2 16 0 0,1 0 1 0 0,-1-2-1 0 0,1 0 0 0 0,-38-10 0 0 0,43 8-116 0 0,1-1 1 0 0,-15-8-1 0 0,15 7-190 0 0,14 6 229 0 0,0 0 0 0 0,-1 0 0 0 0,1 0 0 0 0,-1 0 0 0 0,1 0 0 0 0,0 0 0 0 0,-1-1 1 0 0,1 1-1 0 0,0 0 0 0 0,-1 0 0 0 0,1 0 0 0 0,0-1 0 0 0,-1 1 0 0 0,1 0 0 0 0,0 0 0 0 0,0-1 0 0 0,-1 1 0 0 0,1 0 1 0 0,0 0-1 0 0,0-1 0 0 0,-1 1 0 0 0,1 0 0 0 0,0-1 0 0 0,0 1 0 0 0,0 0 0 0 0,0-1 0 0 0,0 1 0 0 0,-1-1 0 0 0,1 1 0 0 0,0 0 1 0 0,0-1-1 0 0,0 1 0 0 0,0 0 0 0 0,0-1 0 0 0,0 1 0 0 0,0-1 0 0 0,0 1 0 0 0,0 0 0 0 0,0-1 0 0 0,1 1 0 0 0,-1-1 1 0 0,1 0-213 0 0,0-1 0 0 0,0 1 1 0 0,0 0-1 0 0,1-1 0 0 0,-1 1 1 0 0,1 0-1 0 0,-1 0 0 0 0,3-2 1 0 0,10-4-1191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8.92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308 1 7200 0 0,'0'0'652'0'0,"0"1"-540"0"0,-1 6 30 0 0,0-1 0 0 0,-1 1 0 0 0,0-1 0 0 0,0 0 1 0 0,0 1-1 0 0,-1-1 0 0 0,0-1 0 0 0,0 1 0 0 0,-1 0 1 0 0,-4 5-1 0 0,-8 16 959 0 0,-24 36 348 0 0,25-41-1023 0 0,4-6-61 0 0,-17 18 0 0 0,-8 10 199 0 0,-18 25-274 0 0,45-56-283 0 0,0 0 0 0 0,1 1 0 0 0,0 0 0 0 0,1 0 0 0 0,-6 18 0 0 0,-4 8-593 0 0,16-38 491 0 0,0 0 1 0 0,0 0 0 0 0,0 0 0 0 0,1 0 0 0 0,-1 0 0 0 0,1 0-1 0 0,-1 4 1 0 0,1-4-816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9.42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183 22 456 0 0,'6'-10'0'0'0,"-4"3"365"0"0,-3 6-13 0 0,0 1-1 0 0,1-1 1 0 0,-1 1 0 0 0,0 0-1 0 0,1-1 1 0 0,-1 1-1 0 0,0-1 1 0 0,0 1 0 0 0,0 0-1 0 0,1 0 1 0 0,-1 0-1 0 0,0-1 1 0 0,0 1-1 0 0,0 0 1 0 0,0 0 0 0 0,1 0-1 0 0,-1 0 1 0 0,-2 1 406 0 0,1-1-381 0 0,-1 0 0 0 0,1 0 0 0 0,-1 1 0 0 0,1-1 0 0 0,0 1 0 0 0,-1 0 0 0 0,1 0-1 0 0,0 0 1 0 0,0 0 0 0 0,0 0 0 0 0,0 0 0 0 0,0 0 0 0 0,0 1 0 0 0,0-1 0 0 0,-2 3 0 0 0,-3 2-67 0 0,1 1 0 0 0,-9 13 0 0 0,4-7 262 0 0,2 1-221 0 0,0-1 0 0 0,0 1 0 0 0,2 1-1 0 0,-10 23 1 0 0,1-4 101 0 0,11-21-319 0 0,0 0-1 0 0,0 0 0 0 0,1 0 1 0 0,1 0-1 0 0,0 1 0 0 0,1 0 1 0 0,0-1-1 0 0,1 16 0 0 0,1-27-112 0 0,0 1 1 0 0,0 0-1 0 0,1 0 0 0 0,-1-1 1 0 0,0 1-1 0 0,1-1 0 0 0,2 6 1 0 0,5 8 22 0 0,-2-12-29 0 0,-3-3-3 0 0,0 0-8 0 0,0 0 1 0 0,-1 0 0 0 0,1 0 0 0 0,0 0-1 0 0,0-1 1 0 0,1 1 0 0 0,-1-1-1 0 0,0 0 1 0 0,0 0 0 0 0,0 0 0 0 0,0 0-1 0 0,0 0 1 0 0,0-1 0 0 0,0 1-1 0 0,0-1 1 0 0,0 0 0 0 0,0 0 0 0 0,5-2-1 0 0,6-3 5 0 0,-1-1-1 0 0,19-12 1 0 0,29-24-450 0 0,87-81 0 0 0,-139 116 434 0 0,8-7 4 0 0,-1-2 1 0 0,0 0-1 0 0,20-30 0 0 0,-32 43 26 0 0,-12 11 154 0 0,0 0 0 0 0,0 1 0 0 0,1 0 0 0 0,0 0 0 0 0,1 1 0 0 0,0 0 0 0 0,-6 9 0 0 0,3-3 40 0 0,-29 46 134 0 0,-34 76 1 0 0,56-98-283 0 0,1 1 1 0 0,-15 64-1 0 0,29-100-68 0 0,1 0 0 0 0,-1 0 0 0 0,1 1 0 0 0,0-1 0 0 0,0 0 0 0 0,0 1 0 0 0,0-1 0 0 0,1 0 0 0 0,0 0 0 0 0,0 0 0 0 0,0 1 0 0 0,0-1 0 0 0,3 5 0 0 0,3 0 0 0 0,-3-9 0 0 0,-3 0 0 0 0,4 0-74 0 0,-1 0-1 0 0,1 0 0 0 0,0 0 1 0 0,-1-1-1 0 0,1 1 0 0 0,-1-1 1 0 0,0 0-1 0 0,1-1 0 0 0,-1 1 1 0 0,6-3-1 0 0,43-23-3434 0 0,-48 24 2826 0 0,17-11-5215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19.83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64 200 3224 0 0,'0'2'3728'0'0,"0"7"2349"0"0,2-8-5461 0 0,3 0-474 0 0,1-1 0 0 0,-1 0 1 0 0,0 0-1 0 0,0 0 0 0 0,1 0 1 0 0,-1-1-1 0 0,0 0 0 0 0,0 0 0 0 0,0 0 1 0 0,1-1-1 0 0,-1 0 0 0 0,-1 0 1 0 0,1 0-1 0 0,0-1 0 0 0,7-4 0 0 0,4-4-114 0 0,-2 1-1 0 0,1-2 1 0 0,16-17 0 0 0,-25 23-18 0 0,-1 0 0 0 0,0 0 1 0 0,-1 0-1 0 0,0-1 1 0 0,7-12-1 0 0,-10 16-6 0 0,1 0 0 0 0,-1-1 0 0 0,0 1 0 0 0,0 0 1 0 0,0 0-1 0 0,0 0 0 0 0,0-1 0 0 0,-1 1 0 0 0,0 0 0 0 0,0-1 0 0 0,0 1 0 0 0,0-1 0 0 0,0 1 0 0 0,-1 0 0 0 0,0-6 1 0 0,0 8 5 0 0,0-1 0 0 0,1 1 1 0 0,-1 0-1 0 0,0 0 1 0 0,0 0-1 0 0,1-1 1 0 0,-1 1-1 0 0,0 0 0 0 0,0 0 1 0 0,0 0-1 0 0,0 1 1 0 0,0-1-1 0 0,-1 0 1 0 0,1 0-1 0 0,0 1 1 0 0,0-1-1 0 0,-1 0 0 0 0,1 1 1 0 0,0-1-1 0 0,-1 1 1 0 0,1 0-1 0 0,0-1 1 0 0,-1 1-1 0 0,1 0 1 0 0,0 0-1 0 0,-1 0 0 0 0,1 0 1 0 0,-1 0-1 0 0,1 0 1 0 0,0 0-1 0 0,-1 0 1 0 0,1 1-1 0 0,0-1 0 0 0,-3 2 1 0 0,-3 0 114 0 0,1 0 0 0 0,0 0 0 0 0,0 1 0 0 0,0 0 0 0 0,0 1 0 0 0,-6 4-1 0 0,-17 13 296 0 0,6-5-151 0 0,-1 2 0 0 0,2 0 0 0 0,-26 28 0 0 0,44-41-195 0 0,0 0 0 0 0,1 1-1 0 0,-1 0 1 0 0,1-1-1 0 0,0 1 1 0 0,1 0 0 0 0,0 0-1 0 0,-1 0 1 0 0,2 1-1 0 0,-1-1 1 0 0,1 0 0 0 0,0 1-1 0 0,0-1 1 0 0,1 9-1 0 0,0-12-73 0 0,1 1 0 0 0,-1 0 0 0 0,0-1 0 0 0,0 1 0 0 0,0-1 0 0 0,-1 5 0 0 0,1-6 1 0 0,0 1-1 0 0,0-1 0 0 0,1 0 1 0 0,-1 0-1 0 0,1 0 1 0 0,-1 0-1 0 0,1 0 0 0 0,0 0 1 0 0,-1 0-1 0 0,1 0 0 0 0,0 0 1 0 0,0-1-1 0 0,1 1 0 0 0,-1 0 1 0 0,0-1-1 0 0,3 3 1 0 0,-2-1-10 0 0,1 0 0 0 0,0 0 0 0 0,0 0 0 0 0,0-1 0 0 0,0 0 0 0 0,0 1 0 0 0,0-1 0 0 0,6 2 0 0 0,2 0-121 0 0,1-1 1 0 0,1 0-1 0 0,-1 0 1 0 0,0-1-1 0 0,1-1 1 0 0,13 0-1 0 0,-15-1-620 0 0,0-1 1 0 0,-1 0-1 0 0,1-1 1 0 0,14-4-1 0 0,-3-1-1024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0.72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194 640 1840 0 0,'-5'11'11729'0'0,"7"-12"-11393"0"0,6-2-239 0 0,-1 0-1 0 0,1-1 1 0 0,-1 0 0 0 0,0 0 0 0 0,0-1-1 0 0,0 1 1 0 0,-1-2 0 0 0,7-6 0 0 0,11-5 21 0 0,-21 15-114 0 0,1 0 0 0 0,-1 0-1 0 0,0-1 1 0 0,0 1 0 0 0,0-1 0 0 0,-1 1 0 0 0,1-1 0 0 0,-1 0-1 0 0,1 0 1 0 0,-1 0 0 0 0,0 0 0 0 0,0 0 0 0 0,0-1 0 0 0,2-4 0 0 0,0-3-4 0 0,-3 10 0 0 0,-1 0 0 0 0,1 0 0 0 0,-1 0 0 0 0,1 0 0 0 0,-1 0 0 0 0,0-1 0 0 0,1 1 0 0 0,-1 0 0 0 0,0 0 0 0 0,0 0 0 0 0,0-1 0 0 0,0 1 0 0 0,0 0 0 0 0,0 0 0 0 0,0 0 0 0 0,-1-2 0 0 0,1-1 17 0 0,-1 1 0 0 0,0-1 0 0 0,0 1 0 0 0,-1 0 1 0 0,1 0-1 0 0,0 0 0 0 0,-1-1 0 0 0,0 1 1 0 0,0 1-1 0 0,0-1 0 0 0,0 0 0 0 0,0 0 1 0 0,-4-2-1 0 0,4 4 10 0 0,0-1 1 0 0,-1 1 0 0 0,1 0 0 0 0,0 0-1 0 0,-1 0 1 0 0,1 0 0 0 0,-1 0 0 0 0,1 1-1 0 0,-1-1 1 0 0,1 1 0 0 0,-1 0-1 0 0,0 0 1 0 0,1 0 0 0 0,-1 0 0 0 0,1 0-1 0 0,-1 0 1 0 0,1 1 0 0 0,-5 0 0 0 0,-5 2 140 0 0,1 0 0 0 0,-1 1 0 0 0,1 1 0 0 0,0 0 1 0 0,0 0-1 0 0,-13 9 0 0 0,0 3 303 0 0,-32 28 0 0 0,48-38-423 0 0,1 1 0 0 0,-1-1 0 0 0,1 1 0 0 0,1 1 0 0 0,0-1 0 0 0,0 1 0 0 0,0 0 0 0 0,1 1 0 0 0,1-1 0 0 0,-1 1 0 0 0,2 0 0 0 0,-1 0 0 0 0,-1 12 0 0 0,3-16-25 0 0,1 0 0 0 0,0 1 0 0 0,1-1 0 0 0,0 1 0 0 0,0-1 0 0 0,0 1 0 0 0,2 7 0 0 0,-2-12-20 0 0,1 1 0 0 0,0-1 0 0 0,-1 1 0 0 0,1-1 0 0 0,0 0 0 0 0,0 1 0 0 0,1-1 0 0 0,-1 0-1 0 0,0 0 1 0 0,1 0 0 0 0,-1 0 0 0 0,1 0 0 0 0,0 0 0 0 0,-1 0 0 0 0,1 0 0 0 0,0-1 0 0 0,0 1 0 0 0,0-1 0 0 0,0 1 0 0 0,1-1 0 0 0,3 2-1 0 0,-4-2 0 0 0,1-1 0 0 0,0 1 1 0 0,0 0-1 0 0,0-1 0 0 0,0 0 0 0 0,0 0 0 0 0,0 0 0 0 0,0 0 0 0 0,0 0 0 0 0,0-1 0 0 0,0 1 0 0 0,0-1 0 0 0,0 0 0 0 0,0 1 0 0 0,0-2 0 0 0,3 0 0 0 0,5-4-23 0 0,1 0 1 0 0,15-11 0 0 0,-16 9-42 0 0,9-5-64 0 0,-1-1 0 0 0,-1-1 0 0 0,22-21 0 0 0,-16 11-17 0 0,14-14-102 0 0,-1-1-1 0 0,47-67 0 0 0,-24 11 246 0 0,75-166 0 0 0,-115 227 10 0 0,-16 29 44 0 0,-1 1 0 0 0,1-1 0 0 0,-1 0 1 0 0,0 0-1 0 0,0 0 0 0 0,-1 0 1 0 0,0-1-1 0 0,0 1 0 0 0,2-13 1016 0 0,-12 23-618 0 0,-12 21-273 0 0,1 2-1 0 0,1 0 0 0 0,1 1 0 0 0,2 0 0 0 0,-14 35 1 0 0,-22 41 212 0 0,-6 15-109 0 0,10 2-93 0 0,42-107-179 0 0,0-1 0 0 0,1 2 0 0 0,1-1 0 0 0,0 0 0 0 0,1 1 0 0 0,0-1 0 0 0,1 24 0 0 0,2-35-9 0 0,-1 1-1 0 0,1-1 0 0 0,0 0 0 0 0,1 1 0 0 0,-1-1 0 0 0,1 0 1 0 0,-1 0-1 0 0,1 0 0 0 0,0 0 0 0 0,0 0 0 0 0,5 5 0 0 0,-6-6-1 0 0,1 0-1 0 0,0-1 1 0 0,0 1-1 0 0,0 0 1 0 0,0-1-1 0 0,0 1 1 0 0,0-1-1 0 0,1 1 0 0 0,-1-1 1 0 0,0 0-1 0 0,1 0 1 0 0,-1 0-1 0 0,1 0 1 0 0,-1-1-1 0 0,6 2 1 0 0,1-3-147 0 0,0 0 0 0 0,0 0 1 0 0,0-1-1 0 0,1 0 0 0 0,-1 0 0 0 0,-1-1 1 0 0,13-5-1 0 0,-6 1-1019 0 0,0-1 0 0 0,0-1-1 0 0,15-11 1 0 0,47-44-6875 0 0,-58 44 6387 0 0,-15 16 1181 0 0,0 0 0 0 0,0 0 0 0 0,8-6 0 0 0,33-26 7509 0 0,-50 43-4210 0 0,-32 46 1620 0 0,34-47-4283 0 0,-3 2 43 0 0,0 1-1 0 0,1-1 0 0 0,1 1 0 0 0,0 0 0 0 0,-5 16 0 0 0,8-24-197 0 0,0 3 0 0 0,6 6-7 0 0,1-3 0 0 0,2-3-165 0 0,-6-4-39 0 0,-1 0 1 0 0,1 0-1 0 0,0 0 0 0 0,0-1 1 0 0,0 1-1 0 0,0 0 1 0 0,0-1-1 0 0,-1 1 0 0 0,1-1 1 0 0,0 1-1 0 0,0-1 0 0 0,-1 0 1 0 0,4-2-1 0 0,1 0-958 0 0,10-4-4563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1.09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48 0 3224 0 0,'0'0'136'0'0,"-5"3"40"0"0,-3 0-176 0 0,0 2 0 0 0,4-2 0 0 0,-18 2 10888 0 0,31 1-16880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2.5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313 156 7680 0 0,'0'0'2032'0'0,"9"-5"-162"0"0,11-11 123 0 0,-14 11-1336 0 0,-1 1 1 0 0,1-1-1 0 0,7-8 1 0 0,1 0-193 0 0,-12 12-433 0 0,0 0-1 0 0,0 0 0 0 0,-1 0 1 0 0,1 0-1 0 0,0-1 1 0 0,-1 1-1 0 0,1 0 0 0 0,-1-1 1 0 0,1 0-1 0 0,-1 1 1 0 0,0-1-1 0 0,0 0 0 0 0,0 0 1 0 0,0 0-1 0 0,0 1 1 0 0,0-1-1 0 0,0 0 0 0 0,-1 0 1 0 0,1-3-1 0 0,1-4 155 0 0,-2 8-154 0 0,1 0 1 0 0,-1 1-1 0 0,0-1 1 0 0,1 0 0 0 0,-1 0-1 0 0,0 0 1 0 0,0 1-1 0 0,0-1 1 0 0,0 0-1 0 0,0 0 1 0 0,0 0-1 0 0,0 0 1 0 0,0 1-1 0 0,0-1 1 0 0,0 0 0 0 0,0 0-1 0 0,-1 0 1 0 0,1 0-1 0 0,0 1 1 0 0,-1-1-1 0 0,1 0 1 0 0,0 0-1 0 0,-1 1 1 0 0,1-1-1 0 0,-1 0 1 0 0,1 1 0 0 0,-1-1-1 0 0,0 0 1 0 0,1 1-1 0 0,-1-1 1 0 0,1 1-1 0 0,-1-1 1 0 0,0 1-1 0 0,0-1 1 0 0,-1 0-1 0 0,-11-6 426 0 0,10 5-338 0 0,0 0 1 0 0,0 0 0 0 0,0 1 0 0 0,0-1-1 0 0,0 1 1 0 0,0 0 0 0 0,0 0 0 0 0,-7-1-1 0 0,-1 0-52 0 0,0 1 0 0 0,1 1-1 0 0,-1-1 1 0 0,0 2 0 0 0,1-1-1 0 0,-1 2 1 0 0,0-1-1 0 0,1 1 1 0 0,-1 1 0 0 0,-14 5-1 0 0,12-3 86 0 0,0 1-1 0 0,1 0 0 0 0,0 0 1 0 0,0 1-1 0 0,1 0 0 0 0,0 1 1 0 0,-11 11-1 0 0,-49 45 301 0 0,66-58-423 0 0,-1-1 0 0 0,2 1 0 0 0,-1 1-1 0 0,1-1 1 0 0,0 1 0 0 0,0-1 0 0 0,1 1-1 0 0,0 0 1 0 0,-4 13 0 0 0,7-16-21 0 0,-1 0 0 0 0,0-1 0 0 0,1 1 0 0 0,0 0 0 0 0,0 0 0 0 0,0 0 0 0 0,0 0 0 0 0,1-1 0 0 0,-1 1 0 0 0,1 0 0 0 0,0 0 0 0 0,0-1 0 0 0,1 1 0 0 0,-1-1 0 0 0,1 1 0 0 0,-1-1 0 0 0,1 1 0 0 0,0-1 0 0 0,0 0 0 0 0,1 0 0 0 0,3 4 0 0 0,-1-3-2 0 0,-1 0-1 0 0,1-1 1 0 0,-1 1-1 0 0,1-1 1 0 0,0 0-1 0 0,1-1 1 0 0,-1 1-1 0 0,0-1 1 0 0,1 0-1 0 0,-1 0 1 0 0,1-1-1 0 0,0 0 1 0 0,-1 0 0 0 0,1 0-1 0 0,0-1 1 0 0,0 1-1 0 0,-1-1 1 0 0,8-1-1 0 0,1-1-26 0 0,-1 0-1 0 0,1 0 0 0 0,-1-1 1 0 0,1-1-1 0 0,-1 0 1 0 0,20-10-1 0 0,-20 8-2 0 0,0-1 0 0 0,0-1 0 0 0,-1 0 0 0 0,0 0-1 0 0,15-15 1 0 0,-21 17 12 0 0,-1 0 0 0 0,1-1 0 0 0,-1 1 0 0 0,0-1 0 0 0,-1 0 0 0 0,1 0 0 0 0,-2-1 0 0 0,1 1 0 0 0,-1-1 0 0 0,4-14 0 0 0,-6 19 11 0 0,-1 0 0 0 0,0-1 0 0 0,0 1 0 0 0,0-1 0 0 0,0 1 0 0 0,-1-1 0 0 0,1 1 0 0 0,-3-7 0 0 0,3 10 0 0 0,0 0 0 0 0,0 0 0 0 0,0 0 0 0 0,0 0 0 0 0,0 0 0 0 0,0 0 0 0 0,0-1 0 0 0,0 1 0 0 0,0 0 0 0 0,0 0 0 0 0,0 0 0 0 0,0 0 0 0 0,-1 0 0 0 0,1 0 0 0 0,0 0 0 0 0,0 0 0 0 0,0 0 0 0 0,0 0 0 0 0,0 0 0 0 0,0 0 0 0 0,0 0 0 0 0,0 0 0 0 0,-1 0 0 0 0,1 0 0 0 0,0 0 0 0 0,0 0 0 0 0,0 0 0 0 0,0 0 0 0 0,0 0 0 0 0,0 0 0 0 0,0 0 0 0 0,0 0 0 0 0,-1 0 0 0 0,1 0 0 0 0,0 0 0 0 0,0 0 0 0 0,0 0 0 0 0,0 0 0 0 0,0 0 0 0 0,0 0 0 0 0,0 0 0 0 0,0 0 0 0 0,0 0 0 0 0,-1 0 0 0 0,1 1 0 0 0,0-1 0 0 0,0 0 0 0 0,0 0 0 0 0,0 0 0 0 0,0 0 0 0 0,0 0 0 0 0,0 0 0 0 0,0 0 0 0 0,0 0 0 0 0,0 0 0 0 0,0 1 0 0 0,0-1 0 0 0,0 0 0 0 0,0 0 0 0 0,-8 11 0 0 0,-5 14 0 0 0,-16 69 11 0 0,29-93-12 0 0,0 0 0 0 0,0 0 0 0 0,-1 0 0 0 0,1 0 0 0 0,0 0 0 0 0,1 0 0 0 0,-1 0 0 0 0,0 0 0 0 0,0 0 0 0 0,0 0 1 0 0,1 0-1 0 0,-1 1 0 0 0,2 3 2 0 0,2 11 15 0 0,1-12 19 0 0,0-1-7 0 0,-4-2-28 0 0,0 0-1 0 0,0 0 1 0 0,1 0 0 0 0,-1 0-1 0 0,0 0 1 0 0,1 0 0 0 0,-1 0 0 0 0,0-1-1 0 0,1 1 1 0 0,-1-1 0 0 0,1 1-1 0 0,-1-1 1 0 0,1 1 0 0 0,0-1-1 0 0,-1 0 1 0 0,1 0 0 0 0,-1 0 0 0 0,1 0-1 0 0,0 0 1 0 0,-1 0 0 0 0,1 0-1 0 0,-1 0 1 0 0,1-1 0 0 0,-1 1 0 0 0,1 0-1 0 0,-1-1 1 0 0,3-1 0 0 0,7-1-7 0 0,-3 2-65 0 0,0-2-1 0 0,0 1 0 0 0,-1-1 1 0 0,1 0-1 0 0,11-7 0 0 0,-2 1-59 0 0,-2 1-2230 0 0,24-17 1 0 0,-18 11 203 0 0,6-1-3776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3.13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16 1376 0 0,'9'1'14353'0'0,"-10"-1"-14229"0"0,-2 16 1595 0 0,1-10-1470 0 0,0 0 0 0 0,0 0 0 0 0,-6 9-1 0 0,-37 60 1532 0 0,45-75-1778 0 0,-4 5 72 0 0,0 0-1 0 0,1 0 1 0 0,0 1-1 0 0,0-1 0 0 0,0 1 1 0 0,-3 9-1 0 0,-2 5 106 0 0,7-17-165 0 0,0-1 0 0 0,0 0-1 0 0,0 0 1 0 0,0 0 0 0 0,0 1 0 0 0,0-1 0 0 0,1 0 0 0 0,-1 1 0 0 0,1-1 0 0 0,0 1-1 0 0,0-1 1 0 0,-1 1 0 0 0,2-1 0 0 0,-1 1 0 0 0,0-1 0 0 0,0 0 0 0 0,1 1 0 0 0,-1-1-1 0 0,2 5 1 0 0,-2-7-13 0 0,1 0-1 0 0,-1 1 1 0 0,0-1-1 0 0,0 0 1 0 0,0 1-1 0 0,0-1 1 0 0,0 0-1 0 0,0 1 1 0 0,1-1-1 0 0,-1 0 1 0 0,0 1-1 0 0,0-1 1 0 0,1 0-1 0 0,-1 1 1 0 0,0-1-1 0 0,0 0 1 0 0,1 0-1 0 0,-1 1 1 0 0,0-1-1 0 0,1 0 1 0 0,-1 0-1 0 0,0 0 1 0 0,1 0-1 0 0,-1 1 1 0 0,0-1-1 0 0,1 0 1 0 0,-1 0 0 0 0,0 0-1 0 0,1 0 1 0 0,-1 0-1 0 0,1 0 1 0 0,-1 0-1 0 0,0 0 1 0 0,1 0-1 0 0,-1 0 1 0 0,0 0-1 0 0,1 0 1 0 0,-1 0-1 0 0,0 0 1 0 0,1-1-1 0 0,0 1 11 0 0,3 1 34 0 0,1-1-1 0 0,0 0 1 0 0,-1 0-1 0 0,1 0 1 0 0,0-1-1 0 0,-1 0 1 0 0,1 0-1 0 0,-1 0 1 0 0,1 0-1 0 0,-1-1 1 0 0,0 1-1 0 0,1-1 1 0 0,-1 0-1 0 0,0-1 1 0 0,4-2-1 0 0,5-5-173 0 0,1 1-1 0 0,25-14 0 0 0,8-5-359 0 0,-3-4 379 0 0,78-73 0 0 0,-106 92 63 0 0,-10 9 29 0 0,-1 0 1 0 0,1-1-1 0 0,7-7 0 0 0,-13 12 17 0 0,0 0-1 0 0,0 0 1 0 0,0 0-1 0 0,0 0 1 0 0,0 0 0 0 0,0-1-1 0 0,0 1 1 0 0,1 0-1 0 0,-1 0 1 0 0,0 0-1 0 0,0 0 1 0 0,0 0-1 0 0,0 0 1 0 0,0 0-1 0 0,0 0 1 0 0,1 0-1 0 0,-1 0 1 0 0,0 0-1 0 0,0 0 1 0 0,0 0-1 0 0,0 0 1 0 0,0 0-1 0 0,1 0 1 0 0,-1 0-1 0 0,0 0 1 0 0,0 0 0 0 0,0 0-1 0 0,0 0 1 0 0,0 0-1 0 0,1 0 1 0 0,-1 0-1 0 0,0 0 1 0 0,0 0-1 0 0,0 0 1 0 0,0 0-1 0 0,0 0 1 0 0,0 0-1 0 0,1 0 1 0 0,-1 0-1 0 0,0 0 1 0 0,0 0-1 0 0,0 1 1 0 0,3 7 37 0 0,-3-5-7 0 0,1-1 0 0 0,-1 1 0 0 0,0-1 0 0 0,0 1 0 0 0,-1 0 0 0 0,0 3 0 0 0,-4 9 215 0 0,-2 1-1 0 0,0-1 0 0 0,-14 23 0 0 0,-4 5 128 0 0,23-37-342 0 0,-6 8 88 0 0,1 1-1 0 0,1 0 1 0 0,-5 16-1 0 0,11-23-44 0 0,0-8-69 0 0,0 1 0 0 0,0 0 0 0 0,0-1 0 0 0,1 1 0 0 0,-1-1 0 0 0,0 1 0 0 0,0 0 0 0 0,0-1 0 0 0,0 1 0 0 0,1-1 0 0 0,-1 1 0 0 0,0-1 0 0 0,1 1 0 0 0,-1-1 0 0 0,0 1 1 0 0,1-1-1 0 0,-1 1 0 0 0,1-1 0 0 0,-1 1 0 0 0,1-1 0 0 0,-1 0 0 0 0,1 1 0 0 0,-1-1 0 0 0,1 0 0 0 0,-1 1 0 0 0,1-1 0 0 0,1 1 8 0 0,-1 0-16 0 0,1 0 0 0 0,-1 0 0 0 0,1 0 0 0 0,-1 0 0 0 0,1 0-1 0 0,0 0 1 0 0,0-1 0 0 0,-1 1 0 0 0,1-1 0 0 0,0 1 0 0 0,0-1 0 0 0,0 1-1 0 0,0-1 1 0 0,0 0 0 0 0,-1 0 0 0 0,1 0 0 0 0,0 0 0 0 0,0 0 0 0 0,3-1-1 0 0,3-1-602 0 0,0 0 0 0 0,15-5 0 0 0,-22 6 470 0 0,21-11-3438 0 0,-15 7 515 0 0,10-4-3128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3.64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227 106 3224 0 0,'1'-1'491'0'0,"32"-34"7126"0"0,-33 30-6415 0 0,0 5-1173 0 0,0-1 0 0 0,0 1 0 0 0,0 0 0 0 0,0 0 0 0 0,0 0 0 0 0,0 0 0 0 0,0-1 0 0 0,0 1 0 0 0,0 0 0 0 0,0 0-1 0 0,0 0 1 0 0,0 0 0 0 0,0-1 0 0 0,0 1 0 0 0,0 0 0 0 0,0 0 0 0 0,0 0 0 0 0,0 0 0 0 0,0 0 0 0 0,0-1 0 0 0,0 1 0 0 0,0 0 0 0 0,0 0-1 0 0,0 0 1 0 0,1 0 0 0 0,-1 0 0 0 0,0-1 0 0 0,0 1 0 0 0,0 0 0 0 0,0 0 0 0 0,0 0 0 0 0,0 0 0 0 0,1 0 0 0 0,-1 0 0 0 0,0 0 0 0 0,0 0-1 0 0,0 0 1 0 0,0-1 0 0 0,2 1 101 0 0,-1-1-1 0 0,0 0 0 0 0,1 0 1 0 0,-1-1-1 0 0,0 1 0 0 0,0 0 1 0 0,0 0-1 0 0,0-1 1 0 0,0 1-1 0 0,0 0 0 0 0,-1-1 1 0 0,1 1-1 0 0,0-1 0 0 0,-1 1 1 0 0,1-3-1 0 0,1 0 483 0 0,-2 3-546 0 0,0 0 1 0 0,0 1 0 0 0,0-1-1 0 0,0 1 1 0 0,0-1 0 0 0,0 0-1 0 0,0 1 1 0 0,0-1 0 0 0,0 1-1 0 0,0-1 1 0 0,0 1 0 0 0,0-1-1 0 0,-1 0 1 0 0,1 1 0 0 0,0-1-1 0 0,0 1 1 0 0,-1-1 0 0 0,1 1 0 0 0,0-1-1 0 0,-1 1 1 0 0,1-1 0 0 0,-1 1-1 0 0,1 0 1 0 0,0-1 0 0 0,-2 0-1 0 0,-12-8 602 0 0,10 8-573 0 0,0-1-1 0 0,1 1 1 0 0,-1 0 0 0 0,0 0 0 0 0,0 0 0 0 0,0 0-1 0 0,0 1 1 0 0,0 0 0 0 0,0-1 0 0 0,0 2 0 0 0,0-1-1 0 0,0 0 1 0 0,0 1 0 0 0,1-1 0 0 0,-1 1 0 0 0,0 0 0 0 0,0 1-1 0 0,0-1 1 0 0,1 1 0 0 0,-1-1 0 0 0,1 1 0 0 0,-1 0-1 0 0,1 1 1 0 0,0-1 0 0 0,0 0 0 0 0,-5 6 0 0 0,-1 0 254 0 0,0 0 1 0 0,-14 10 0 0 0,16-13-269 0 0,0 0-1 0 0,0 1 1 0 0,0-1 0 0 0,1 1-1 0 0,-11 13 1 0 0,16-16-59 0 0,-1-1 0 0 0,0 0-1 0 0,0 0 1 0 0,0 0 0 0 0,0 0 0 0 0,-1 0 0 0 0,-2 2-1 0 0,3-3-2 0 0,1 0 0 0 0,-1 0-1 0 0,0 1 1 0 0,1-1 0 0 0,-1 1 0 0 0,1-1-1 0 0,-1 1 1 0 0,1-1 0 0 0,0 1-1 0 0,0 0 1 0 0,0 0 0 0 0,-2 2-1 0 0,1 5-2 0 0,4-1-16 0 0,0-6-5 0 0,-1 0 0 0 0,0 0-1 0 0,1 0 1 0 0,-1 0 0 0 0,1 0-1 0 0,0 0 1 0 0,0 0-1 0 0,0-1 1 0 0,0 1 0 0 0,0-1-1 0 0,0 1 1 0 0,0-1 0 0 0,0 0-1 0 0,4 2 1 0 0,40 12-114 0 0,-30-10 102 0 0,140 36-163 0 0,-140-37 159 0 0,-7-2-12 0 0,1 1 1 0 0,-1 0-1 0 0,15 7 1 0 0,-23-10 28 0 0,1 1 1 0 0,0 0-1 0 0,-1 0 1 0 0,1 1-1 0 0,0-1 1 0 0,-1 0-1 0 0,0 0 1 0 0,1 1-1 0 0,-1-1 1 0 0,0 1-1 0 0,1-1 1 0 0,-1 1-1 0 0,0-1 1 0 0,0 1-1 0 0,0 0 0 0 0,-1 0 1 0 0,1-1-1 0 0,0 1 1 0 0,-1 0-1 0 0,1 0 1 0 0,-1 0-1 0 0,1 0 1 0 0,-1 3-1 0 0,1 7 4 0 0,-1-11 0 0 0,0 1 0 0 0,1 0 0 0 0,-1-1 0 0 0,0 1 0 0 0,0 0 0 0 0,0-1 0 0 0,0 1 0 0 0,0 0 0 0 0,-1-1 0 0 0,1 1 0 0 0,-1-1 0 0 0,1 1 0 0 0,-1 0 0 0 0,1-1 0 0 0,-1 1 0 0 0,0-1 0 0 0,0 1 0 0 0,-1 1 0 0 0,-4 3 1 0 0,-3 5 8 0 0,0-1 1 0 0,-1 0 0 0 0,0 0 0 0 0,-1-1-1 0 0,0 0 1 0 0,-1-1 0 0 0,1-1 0 0 0,-14 7-1 0 0,-14 3 147 0 0,-80 24 0 0 0,116-40-156 0 0,0-1 0 0 0,0 1 0 0 0,1-1 0 0 0,-1 0 0 0 0,0 0 0 0 0,0 0 0 0 0,-4-1 0 0 0,-14 1 0 0 0,-1 0-3370 0 0,15 0 392 0 0,-6 0-4185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7.48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0 170 920 0 0,'0'0'7408'0'0,"2"0"-7308"0"0,4 0-70 0 0,14-5 36 0 0,16 2 583 0 0,-23 2-203 0 0,-9 1-144 0 0,0-1 0 0 0,-1 1 0 0 0,1 0 0 0 0,0 1 0 0 0,-1-1-1 0 0,1 0 1 0 0,0 1 0 0 0,-1 0 0 0 0,5 1 0 0 0,-2 0-169 0 0,0 0 0 0 0,0 0 0 0 0,1-1-1 0 0,-1 1 1 0 0,0-2 0 0 0,1 1 0 0 0,-1-1 0 0 0,0 0-1 0 0,1 0 1 0 0,-1 0 0 0 0,9-3 0 0 0,24 1 35 0 0,78-6 381 0 0,-105 7-498 0 0,372-9 862 0 0,-300 10-954 0 0,154-17 784 0 0,-139 7-439 0 0,-33 3-166 0 0,35-4 175 0 0,72-3 368 0 0,-17 1-510 0 0,116-5 137 0 0,107-8 7 0 0,-62 3-201 0 0,130 11 68 0 0,-99 20 132 0 0,60 3 206 0 0,-94 4-615 0 0,-292-14 94 0 0,263 13 332 0 0,-97-3-384 0 0,-121-9 116 0 0,63 5 4 0 0,219 29 131 0 0,-241-24-122 0 0,109 14 2 0 0,-143-16-38 0 0,50 9 75 0 0,45 20-66 0 0,68 13 97 0 0,-134-30-78 0 0,-32-6-62 0 0,290 72 5 0 0,-176-48 45 0 0,-45-12-59 0 0,7 14 53 0 0,43 10-36 0 0,-174-49 2 0 0,414 80 96 0 0,-57-9-112 0 0,-316-64-66 0 0,-1 2-1 0 0,68 26 0 0 0,-83-25 200 0 0,15 7-34 0 0,-1 3-100 0 0,33 15 56 0 0,-10-4-45 0 0,-34-15-10 0 0,-20-9 0 0 0,-18-9 0 0 0,0 1 0 0 0,0 1 0 0 0,-1-1 0 0 0,1 1 0 0 0,0 0 0 0 0,-1 0 0 0 0,0 1 0 0 0,0 0 0 0 0,0 0 0 0 0,6 6 0 0 0,-3-2 0 0 0,0 0 0 0 0,0-1 0 0 0,1 0 0 0 0,14 9 0 0 0,-13-9 0 0 0,0 0 0 0 0,-1 0 0 0 0,0 1 0 0 0,9 9 0 0 0,57 62 0 0 0,-23-23 0 0 0,39 60 0 0 0,-82-102 18 0 0,0 1-1 0 0,-2 0 0 0 0,10 23 0 0 0,-13-27-22 0 0,0 0 5 0 0,0 0-1 0 0,-2 0 0 0 0,3 19 0 0 0,2 9 58 0 0,2 21-47 0 0,-1 1 111 0 0,1 0 228 0 0,-7-47-442 0 0,0 1 1 0 0,-1 0 0 0 0,0 17 0 0 0,0 13 39 0 0,0 94 53 0 0,-2-73 0 0 0,-1-22 1 0 0,-3 0 0 0 0,-12 58 0 0 0,8-60 7 0 0,-4 11 50 0 0,9-37-59 0 0,0 0-1 0 0,-3 25 0 0 0,5-28 4 0 0,0 0 0 0 0,-1 0 0 0 0,-6 17 0 0 0,-6 22 54 0 0,-6 29-56 0 0,20-81 0 0 0,-32 99 0 0 0,6-33 42 0 0,17-45 83 0 0,-12 38 0 0 0,18-48-120 0 0,0-1-1 0 0,-8 15 0 0 0,-5 15-5 0 0,-13 41 7 0 0,-24 80-228 0 0,42-122 222 0 0,-10 42 0 0 0,10-25 0 0 0,8-44 33 0 0,-2 25 0 0 0,2-12 53 0 0,-13 133-25 0 0,17-150-58 0 0,-6 48-51 0 0,0 41-120 0 0,-3 41 368 0 0,3-70-184 0 0,0 129-16 0 0,11-88-84 0 0,-2 10-48 0 0,6-8 119 0 0,-1-1 178 0 0,-5-62-40 0 0,-2-35-125 0 0,0 0 1 0 0,-1 0 0 0 0,0 0-1 0 0,-1-1 1 0 0,-3 16-1 0 0,1-9-18 0 0,-2 37 1 0 0,2-5-20 0 0,-2 0 37 0 0,3-29 0 0 0,0 0 0 0 0,-11 43 0 0 0,4-29 0 0 0,6-24 0 0 0,0-1 0 0 0,-8 21 0 0 0,2-8 24 0 0,1 1 0 0 0,-8 37 0 0 0,5-22-90 0 0,7-27 117 0 0,0 1 0 0 0,-2 17 0 0 0,3-14-62 0 0,-9 33 0 0 0,7-35-29 0 0,1 1 0 0 0,-3 28-1 0 0,-5 19 41 0 0,8-38 13 0 0,-1-1-1 0 0,0 0 0 0 0,-15 37 0 0 0,4-11 3 0 0,-13 29-15 0 0,7-34 0 0 0,9-12 64 0 0,12-28-64 0 0,-1-1-1 0 0,0 0 0 0 0,0 0 1 0 0,0 0-1 0 0,0 0 0 0 0,-3 3 1 0 0,3-3 8 0 0,-1-1 0 0 0,1 1 1 0 0,0 0-1 0 0,0 0 0 0 0,1 0 0 0 0,-3 5 1 0 0,3-2 1 0 0,-1 5-13 0 0,2-12 6 0 0,0 1 0 0 0,0 0 0 0 0,0 0 0 0 0,0 0 1 0 0,0-1-1 0 0,-1 1 0 0 0,1 0 0 0 0,0 0 0 0 0,0 0 0 0 0,-1-1 1 0 0,1 1-1 0 0,0 0 0 0 0,-1-1 0 0 0,1 1 0 0 0,-1 0 0 0 0,1-1 1 0 0,-2 2-1 0 0,23-6-1289 0 0,-20 3 986 0 0,1-1-1 0 0,0 1 1 0 0,0-1-1 0 0,-1 1 0 0 0,1-1 1 0 0,-1 0-1 0 0,3-4 1 0 0,-4 6 80 0 0,6-9-2187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27.9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252 1 6912 0 0,'0'0'3352'0'0,"0"1"-3246"0"0,-3 6-87 0 0,1-4-17 0 0,-9 11 37 0 0,-14 38 1884 0 0,7-13-511 0 0,4-5-754 0 0,12-27-511 0 0,-1 0-1 0 0,0 0 1 0 0,0-1-1 0 0,-4 7 1 0 0,-2 3 269 0 0,-14 31 1 0 0,14-28-152 0 0,-10 18 1 0 0,-10 11 155 0 0,-42 97 0 0 0,70-143 23 0 0,18-13-72 0 0,-14 8-311 0 0,2-1 90 0 0,0 0 1 0 0,-1-1-1 0 0,1 1 0 0 0,-1-1 1 0 0,0 0-1 0 0,0 0 0 0 0,-1 0 0 0 0,6-11 1 0 0,-5 7 226 0 0,1 1-1 0 0,0-1 1 0 0,9-11 0 0 0,-1 2-116 0 0,-9 13-257 0 0,1 0 0 0 0,-1 0 0 0 0,1 0 0 0 0,9-6 0 0 0,2-2-5 0 0,-11 8 0 0 0,1 1 1 0 0,-1 0-1 0 0,1 0 0 0 0,0 1 0 0 0,0 0 0 0 0,0 0 0 0 0,1 0 0 0 0,-1 1 1 0 0,13-4-1 0 0,-3 3-5 0 0,-1 1 1 0 0,1 0 0 0 0,20 1-1 0 0,2-2-138 0 0,-28 2-311 0 0,0 0 0 0 0,0 1 0 0 0,1 0 0 0 0,11 1 0 0 0,-5 3-693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7.6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293 293 11520 0 0,'0'0'886'0'0,"8"0"362"0"0,0-2-618 0 0,1-1 0 0 0,-1 1-1 0 0,0-2 1 0 0,0 1 0 0 0,0-1-1 0 0,9-5 1 0 0,-2-3 489 0 0,25-22 0 0 0,-28 23-794 0 0,-6 6-245 0 0,-1-1 0 0 0,1 1 0 0 0,-1-1 0 0 0,-1 0 1 0 0,1-1-1 0 0,-1 1 0 0 0,0-1 0 0 0,5-12 0 0 0,-8 17-61 0 0,0-1 0 0 0,0 0 0 0 0,0 0 0 0 0,0 0 0 0 0,-1 0 0 0 0,0 0 0 0 0,1 1 0 0 0,-1-1 0 0 0,0 0 0 0 0,0 0 0 0 0,0 0 0 0 0,-1 0 0 0 0,1 0 0 0 0,-1 0 0 0 0,0 0 0 0 0,1 0 0 0 0,-1 0 0 0 0,-1 1 0 0 0,1-1 0 0 0,0 0 0 0 0,-1 1-1 0 0,1-1 1 0 0,-1 1 0 0 0,0-1 0 0 0,-2-2 0 0 0,0 0 147 0 0,-2 0 0 0 0,1 0 0 0 0,0 0 0 0 0,-1 0 0 0 0,0 1 0 0 0,0 0 0 0 0,0 0 0 0 0,-1 0 0 0 0,1 1 0 0 0,-1 0 0 0 0,0 1 0 0 0,-13-4 0 0 0,-67-5 977 0 0,74 10-959 0 0,0 1 1 0 0,0 1 0 0 0,0 0-1 0 0,-21 4 1 0 0,14 0 69 0 0,1 1 0 0 0,-1 1 0 0 0,-22 10 1 0 0,33-12-173 0 0,1-1 1 0 0,-1 1-1 0 0,1 1 0 0 0,1-1 1 0 0,-1 1-1 0 0,1 1 1 0 0,0-1-1 0 0,-12 15 1 0 0,16-17-69 0 0,1 0 0 0 0,-1 0 0 0 0,1 0 0 0 0,0 1 0 0 0,0-1 0 0 0,1 0 0 0 0,-1 1 0 0 0,1-1 0 0 0,0 1 0 0 0,0-1 1 0 0,0 1-1 0 0,1 0 0 0 0,0 4 0 0 0,0-2-11 0 0,1 0 1 0 0,0-1-1 0 0,0 1 0 0 0,0-1 1 0 0,1 1-1 0 0,0-1 1 0 0,1 1-1 0 0,3 7 0 0 0,0-3-4 0 0,1-1-1 0 0,-1 0 0 0 0,2 0 0 0 0,-1-1 0 0 0,1 0 0 0 0,1 0 1 0 0,0-1-1 0 0,0 0 0 0 0,17 11 0 0 0,-16-13-5 0 0,0 0 0 0 0,0-1 0 0 0,1-1 0 0 0,0 1 0 0 0,0-2 0 0 0,0 0 0 0 0,0 0 0 0 0,1-1 0 0 0,-1 0 0 0 0,1-1 0 0 0,-1 0 0 0 0,1-1 0 0 0,-1-1 0 0 0,1 1 0 0 0,-1-2 0 0 0,1 0 0 0 0,21-6-1 0 0,-28 6-42 0 0,0 0 0 0 0,0 0-1 0 0,0-1 1 0 0,0 1 0 0 0,0-1-1 0 0,-1-1 1 0 0,1 1 0 0 0,-1 0-1 0 0,0-1 1 0 0,0 0-1 0 0,5-7 1 0 0,-6 8 24 0 0,-1 0 0 0 0,0 0 0 0 0,0-1 0 0 0,0 1 0 0 0,-1-1 0 0 0,1 1 0 0 0,-1-1 0 0 0,0 0 0 0 0,0 1 0 0 0,0-1 0 0 0,-1 0-1 0 0,1 0 1 0 0,-1 0 0 0 0,0 0 0 0 0,0 1 0 0 0,0-1 0 0 0,-1-4 0 0 0,-4-16 26 0 0,0 0 0 0 0,-14-36 0 0 0,14 47 0 0 0,-1 1 0 0 0,0 0 0 0 0,-1-1 0 0 0,0 2 0 0 0,0-1 0 0 0,-12-11 0 0 0,16 20 2 0 0,0 0-1 0 0,-1 0 1 0 0,1 0 0 0 0,-1 0-1 0 0,0 0 1 0 0,0 1 0 0 0,0 0-1 0 0,0 0 1 0 0,-1 0 0 0 0,1 0-1 0 0,0 1 1 0 0,-1 0 0 0 0,1 0-1 0 0,-1 0 1 0 0,1 0-1 0 0,-1 1 1 0 0,0-1 0 0 0,1 1-1 0 0,-1 1 1 0 0,-8 0 0 0 0,7 0-56 0 0,1 0 0 0 0,-1 0 1 0 0,0 1-1 0 0,1 0 0 0 0,-1 0 1 0 0,1 0-1 0 0,0 1 0 0 0,-1 0 1 0 0,1 0-1 0 0,0 0 0 0 0,1 1 1 0 0,-1-1-1 0 0,1 1 1 0 0,-1 0-1 0 0,-6 9 0 0 0,7-7-500 0 0,0 0 1 0 0,1 0-1 0 0,-5 9 0 0 0,2 8-5611 0 0,5-3-1438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4:15.23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6588 2386 3712,'0'0'1408,"0"0"-768,0 0-256,0 0 512,0-14-224,0 14 0,14 0-256,-14 0-96,14-14-160,0 14-128,14-14 64,-14 14-64,0-14 64,14 14-64,-14 0-32,14 0 32,-14 14-32,0-14 0,0 14 0,0-14 0,-14 14 0,0 0 0,0 14 0,-14-14 352,0 15 160,0-16-128,0 15 32,14 0-192,-14-13 32,14-1-96,0 0 0,0 0-192,14 0 32,0-14 0,0 0 64,0-14-96,15 0 0,-1 14-480,0-14-128,14 0-32,-14-14 0,0 13 224,0-13 128,0 0 192,-14 14 128,14-14 32,-14 14 64,0 0-224,-14 0 32,0 14 224,0 0 224,0 0 128,0 14 96,-14 0-128,0 0 64,0 14-96,-14-14 64,14 14-192,0-13-96,14 13-96,0-15 0,0 2-64,0-1 64,14 0-64,0-14 64,14 0 0,0 0 96,-14-14-160,14 0-32,0-1 64,0 2 32,0-2-32,0 2-64,-14-15 32,0 13 32,14 1-96,-28 14-64,15-14 64,-15 0 0,13 14-64,-26 0 0,13 14 64,-15 0 0,15-14 288,-14 14 160,0 1-192,14-2-64,-14 15-96,14-13-64,-14-2 32,14 16-32,14-15 0,-14 0 64,14 0-256,0-14-32,0 0-1216,14 0-576,0-14-864,-13 14-864,13-14 1536</inkml:trace>
  <inkml:trace contextRef="#ctx0" brushRef="#br0" timeOffset="1025">7570 2457 4224,'-14'14'1664,"14"-14"-896,0 14-544,0-14 416,0 0-128,14 14 32,-14-14-160,15 0-64,-15 0-192,13 0-96,2-14 0,-2 14-128,2-14 64,-2 0 96,2 0 32,-1 0-32,0 0-64,-14 0 32,0 0 32,0 0-96,0 0 0,0 0 32,-14 14 64,0-15 256,-14 15 96,0 15 224,0-1 64,-1 0-160,15 0-64,-14 0-160,0 14 32,14 0-192,0 0-96,0 0-32,0 0-32,14-14 64,0 0 32,14 1-32,0-2-64,0-13 32,14 0 32,-14-13-32,14-2 64,15 15-64,-15-14-32,0-14 32,-15 14 32,16 0-32,-15 0-32,0 0-64,-14 0 32,14 0-32,-14 14 0,0 0 64,-14 14 0,0 0 128,0 0 64,0 0 64,-1 0 64,2 14-96,-2-14-64,2 0 0,13 14-32,13-13-64,2-15-64,-2 0 96,2 0 0,-1 0-32,14-15 32,0 2-64,14-2 64,-14 1-64,0 0-32,0-14-192,0 14-128,0 0 192,-14 0 32,1 0 0,-2 14 64,1 0-32,-14 0-64,0 0 96,0 14 0,-14 0 224,14 0 192,-13 0-192,13 0-96,0 0 0,-15 0 0,15-14-32,15 0 32,-15 0 0,27 0 95,-13-14-159,0 14-32,0-14-160,0 0-31,14-14-129,-13 14 32,13 0 0,-15 14 96,2-14 64,-15 14 64,0 14 32,0-14 32,-15 14 192,2 14 192,13-14-64,-15 14 0,2-14-128,13 0-33,0 14-95,13-28-64,2 15 96,-2-15 0,16-15-256,-1 2-63,0-2-641,0 1-256,14-14-416,-14 0-160,14-14 64,0 14 128,0-28-576,-14-15-768,15 1 1056</inkml:trace>
  <inkml:trace contextRef="#ctx0" brushRef="#br0" timeOffset="2705">9128 2387 4736,'0'0'1760,"0"0"-960,0 14-96,0-14 736,0 0-320,0 14 0,0-14-512,0 14-128,0-14-288,0 0-64,14 14 64,0-14-96,0 0 0,0-14 32,14 14 0,-14-14-160,0 0 32,0 14 64,1-14 32,13-14-128,-28 14 32,14 0 0,-14 0 64,0-14-32,0 14-32,-14 14-64,14 14 32,-28-14 512,13 14 224,-13 0 32,14 14-1,-14 0-191,14 0 0,0-14-256,0 14-96,14 0-96,0 0 0,0-14 0,14 14 96,0-13-96,14-15 0,-14 0-896,14 0-384,-14 0-1535,1-15-609,13 1-512</inkml:trace>
  <inkml:trace contextRef="#ctx0" brushRef="#br0" timeOffset="2944">8946 2022 6400,'-14'-14'2464,"14"14"-1344,-14 0-1248,14 0 416,0 0-224,14 14 32,-14-14-480,14 0-224,0 0-2080,15 14-960</inkml:trace>
  <inkml:trace contextRef="#ctx0" brushRef="#br0" timeOffset="-975">6954 2077 2944,'0'0'1120,"0"0"-576,0-13-416,0 13 320,13 0-64,-13 0 96,0 0-128,15-15 32,-15 15-96,13-14 0,-13 0-96,15 14-32,-15-14-96,14 0-64,0 0 32,-14 0-32,14 0 64,0 14-32,-14-14 64,0-14-64,0 14-32,-14 0 96,14 0 64,-14 0 224,-14 0 64,0 0-32,0 14 0,0 0 32,-1 0 128,1 14-128,0 0 0,-14 0-128,14 0 32,-14 0 0,0 14 32,14 0-64,-14 14-32,-1 0-32,15 0 64,-14 14 32,14 1 32,0-1-128,0 0 0,0-14-96,0 0 0,14 0 96,14 0 95,0 0-127,0 0-64,0-14-64,14 0 0,14-13-64,0-2-32,-14 2 96,28-30 0,-14 15-32,14-13-64,1-2 96,-2-13 64,2 14-64,-15-14 0,0-14-32,14 0-64,-14 0 96,-14 0 0,14-14-32,-14 14 32,0-14-128,0 0-64,-14 14 64,0-1 64,0 15 0,-14 0-32,14 0 32,-14 14-32,0-14-160,14 28 32,-28-14 128,14 0 64,0 14-160,0 0 0,-14 0-960,0 14-415,0 0-513,0 14-224,-1 0-640,1 14-1024,0 14 1280</inkml:trace>
  <inkml:trace contextRef="#ctx0" brushRef="#br0" timeOffset="1608">8905 1545 5888,'0'0'2176,"-15"0"-1152,1 28-480,14-14 640,-14 14-192,-14 0-32,14 14-160,-14 15-128,0-1-352,-14 0-128,14 14 0,-14 14-32,14 1 0,-15-1-96,15-14 32,0-14-128,0-14 0,14 14 96,0-28 32,-14 15-32,28-15-64,-14-14 96,14 0 0,-14-14 32,14 0 0,0 0-160,0-14-32,-14 0 32,14-14 0,0 14-128,-14-15-32,14 16 96,0-2 32,0-13-32,0 14 64,0 0-32,0 14 0,0-14 128,14 0 32,0 14 32,14 0 0,0 0-64,-14 0-64,28 0 32,-27 0-32,13 0 0,0 14 64,-14-14-32,14 0-32,-14 14-64,0-14-32,0 14 128,0-14 32,0 14-96,-14 1 32,-14-2 0,14 15 64,0-13-32,-14-1-32,14 0 32,-14 14 32,14-14-96,0 0 0,0-14 32,0 0 64,0 0-1088,0 0-416,14-14-768,0 0-256,0 0-576</inkml:trace>
  <inkml:trace contextRef="#ctx0" brushRef="#br0" timeOffset="2308">9340 1461 3968,'0'0'1472,"-14"0"-768,14 14 96,0 0 640,-14 0-224,0 28 0,-1 0-32,2 0 32,-16 14-672,1 0 64,-14 1 32,0 27-288,0-14-32,-1 28-128,2-27-32,-2 13-192,15-14 32,0-14 64,14-14 32,0 0-32,0 1 32,14-15-64,0 0 63,14-15-766,0 2-353,0-15-800,14 0-320,0-15-1024,-14 2-832,15 13 1856</inkml:trace>
  <inkml:trace contextRef="#ctx0" brushRef="#br0" timeOffset="4674">10531 1728 3584,'0'-14'1408,"15"14"-768,-15 0-128,0 0 576,0 0-96,0 0 64,-15 14-256,15 0-96,0 0-384,-13 14 288,-2 0 128,2 14 128,-2 1 32,-13 13-224,-14 14-64,14 0-224,-14 0-64,14-14-192,0 0-32,0 0-33,14-14 33,0-14 0,0 0 32,0 1 0,0-16 0,14 2-64,0-15 32,14 0-64,0-15 64,0 2-128,14-2 0,0-13-32,0 14 0,0-14 64,14 14 0,-14 0 64,0 0 32,-14 14-128,14 0 32,0 0-64,-13 14 0,-2 0 0,-13 0 0,0 0 128,0 14 32,0-14-128,0 15 32,-13-16 0,-2 15 64,2-13 320,-2-2 224,-13 2-320,0-1-64,0 0-160,0-14 32,0 0-64,0 0-32,0-14 32,14 14-32,0-14 0,14-1 64,0 2-608,0 13-256,14-15-1503,0 2-577,0-2-1344</inkml:trace>
  <inkml:trace contextRef="#ctx0" brushRef="#br0" timeOffset="5322">10770 2401 5120,'14'0'1920,"-14"0"-1024,0-14-832,0 14 384,14 0-96,0 0 96,-14 0-160,14-14-32,0 0-128,0 14-32,0-14 32,0 0 64,0 0 32,-14 0-32,14 0-32,-14-14-96,0 14 32,-14 14 224,14 0 160,-28 14 64,14 0-32,-14 0 160,0 0 96,-14 14-96,14 0-96,0 0-64,0-14-1,14 14-351,14 1-64,0-16-96,0 15 64,14-13 32,14-2 32,-14-13-64,14 15-64,0-30-416,0 15-127,14-13-417,-14 13-192,0-15 32,0-13 32,14 15 352,-14-16 192,-14 15 256,14-14 96,-14 14 128,0 0 32,-14 14 224,15-14 192,-15 14 288,0 0 224,-15 14-128,15 0 0,0 0-224,-14 0-64,0 14-288,14-14-64,0 1 0,-14-2 0,14 2-64,-14-2 32,14 2-1184,14-15-480,0-15-1120,-14 15-1728,14-13 1088</inkml:trace>
  <inkml:trace contextRef="#ctx0" brushRef="#br0" timeOffset="5538">11163 1952 6144,'0'0'2368,"-14"0"-1280,14 0-1280,0 0 384,0 0-192,14 14 0,-14-14-2208,0 14-896,15 0 1056,-1 0 640</inkml:trace>
  <inkml:trace contextRef="#ctx0" brushRef="#br0" timeOffset="6793">12005 2331 3328,'0'0'1216,"0"0"-640,0 0-192,0 0 512,0 0-96,0 0 0,0 14-64,-14-14-96,14 0-320,0 14 160,-14 0 64,0 0 64,0 0 32,0 14-160,0-14 32,-14 1-288,28 13-128,-14-15 0,14 2 0,0 13-128,0-28-32,14 0 96,0 0 32,14 0 64,-14 0 0,14-15-160,0 2-32,0 13-320,0-28-160,0 13 128,0 2 96,0-16 192,0 15 64,-14 0 64,14 0 0,-28 0-96,15 14 64,-15-14 32,0 14 64,0 14 384,-15 0 192,15 0-128,-13 0-32,-2 0-96,1 0 0,0 1-64,0-2 32,0 2-192,14 13-32,0-15 0,0 2 0,0-1-64,14 0 32,0-14-288,14 0-96,-13-14-896,13 14-448,-1-14-64,-13-14-32,15 13-64,-16 2-1216,2-15 512</inkml:trace>
  <inkml:trace contextRef="#ctx0" brushRef="#br0" timeOffset="7222">12440 2331 3968,'0'0'1568,"0"0"-832,0 14-96,0-14 672,0 0-64,0 14 32,-14-14-160,0 14 32,14 0-640,-14 0 128,0 14 96,0-13-256,0 13-96,14-14-224,0 0-64,-14 0 32,14 0 0,0-14-64,0 0 31,14 0-63,0 0 64,0-14-64,14 14 64,0-28-64,1 14-32,13 0 32,-14-15-32,0 15-96,0 0 64,0 0 32,0 0 0,-14 0-96,14 14 64,-28 0 32,14 14 0,-28 0-95,14 0 63,0 0 32,-14 0 63,0 15 257,14-15 96,-14 0-192,14 0-128,0-14-64,14 14 32,-14-14-96,28 0 0,-14 0-1535,14 0-673,1-14-864,-1 14-1600,0-28 1280</inkml:trace>
  <inkml:trace contextRef="#ctx0" brushRef="#br0" timeOffset="7976">13283 1910 4992,'28'0'1824,"-28"-14"-960,28 14-672,-28 0 544,14 0-320,0 0-64,14-14-192,-14 14-64,14-14-32,-14 0-64,14 0 32,0-14-32,0 14 0,-14 0 0,0-14 64,14-1-32,-14 1-32,1 0 32,-15 0 32,0 0 32,0 14 32,-15 0-160,1 14 32,0 0 416,-14 14 256,-14 14-32,14 14 0,-14-14-64,0 14 0,0 1 0,0 13 0,-1 0-160,2 14 0,-2 0-256,1 0-32,14-13-64,0-1 32,14 0-128,0-14 0,0-14 32,0 0 0,14-14 64,0 0 96,14-14-64,-14 0 0,28 0-33,0-14-63,-14 0-63,14-14 31,0 0-192,0 14-96,1 0 96,-16 0 128,15 14 0,-28 0-32,15 0 96,-15 14 0,0 0 96,-15 0-32,15 0-32,-13 0 32,-2 0-32,2 0 192,-2 0 128,15 14-96,-14-14-64,14 0-64,0 1-1,14-15-63,-14 13-32,15-13 32,-2 0 32,2 0-32,13 15 64,-15-15-479,16-15-161,-15 15-992,14-13-448,0-2-512,0 1-128,0 0 0</inkml:trace>
  <inkml:trace contextRef="#ctx0" brushRef="#br0" timeOffset="8294">13971 1503 6272,'-15'14'2368,"2"0"-1280,-2 14-288,1-14 800,0 14-384,0 14-128,-14 0-160,0 0-32,-14 14-481,0 0-95,0 14 0,14 1-128,0-1-32,0 0-64,-1-14-96,1 0 32,14 0-32,14-14 64,-14 0 96,14-14-704,14 0-256,-14-13-1087,14-15-481,14 0-512,-14 0-1344,14-15 1152</inkml:trace>
  <inkml:trace contextRef="#ctx0" brushRef="#br0" timeOffset="8803">13843 2373 4992,'0'15'1824,"0"-2"-960,0-13-512,0 0 480,0 0-320,0 0-64,0 0-256,14 0-128,0 0-32,1-13-32,-2 13 64,2-15-32,-2 2 64,2-2-64,-15-13-32,13 14 32,-13-14 32,0 0-96,0 14 0,-13 0 384,-2 0 160,-13 14 224,15 0 192,-16 28-32,-12 0 32,-2 0-320,15 0-32,0 0-224,0 15-33,14-15-127,0-15-32,14 16-192,0-15 32,14 0 0,14-14 64,-14 14 32,14-28 32,0 14-64,0-14-64,-13 0-64,12 0 32,1-1-32,-13 15-64,-2-13 0,2 13 0,-2 0 96,-13 0 64,0 0-64,0 13 0,0-13 32,0 15 0,0-1 0,0-14 0,0 14 0,15-14 64,-2 0-1439,2 0-577,13 0-2272</inkml:trace>
  <inkml:trace contextRef="#ctx0" brushRef="#br0" timeOffset="9556">14461 2233 2560,'0'0'960,"0"0"-512,0 0-544,15 0 1440,-15-14-256,0 14-256,0 0-96,14-14-32,-14 14 32,0 0-384,0-14 128,-14 14 160,14 0-64,0-14-32,-15 14-96,2 0 32,-2 0 32,-13 14-32,0-14-32,0 14 32,0 14-128,0-14 32,0 0-160,13 0-64,2 0-64,-2 0 0,15 0-64,0 0-32,15 0 32,-2-14-32,2 14 0,13 0 0,-14-14 0,14 14 64,-14 0-32,0 0-32,-14 0-64,0 0 32,0 1 32,-14-15 64,0 13-32,0 2 64,0-15-64,-14 13-32,-1 2 32,16-15-32,-16 0 0,1 0 63,0 0-94,14 0-1,-14 0 32,14 0 0,0 0-96,14 0 64,0-15-896,0 15-416,14 0-1280,0-13-576,14-2 128</inkml:trace>
  <inkml:trace contextRef="#ctx0" brushRef="#br0" timeOffset="10122">14728 2261 8480,'0'-14'800,"-15"14"-64,2-14-64,13 14-32,-15 0-96,2 0 64,-2 14-192,2-14-96,-16 14-32,15 0 32,0-14-160,14 14-32,-13 0-128,13 0-32,0 0 96,0-14 32,0 14-128,13 1 32,1-2 0,0-13 64,-14 14-96,14 0 0,1 0 32,-15 0 64,13 0-32,-13-14-32,-13 15-64,13-2 32,-15 2 32,1-15 64,0 13-32,0-13 64,-14 15-64,0-15 64,0 0 288,0 0 128,14 0-224,0 0-96,0 0-128,0 0 32,14 0-576,14-15-192,0 2-1312,0-2-480,0 2-1056</inkml:trace>
  <inkml:trace contextRef="#ctx0" brushRef="#br0" timeOffset="9738">14728 2307 3456,'0'0'1408,"0"-32"-768,0 32-416,0 0 416,0 0-128,0 0 96</inkml:trace>
  <inkml:trace contextRef="#ctx0" brushRef="#br0" timeOffset="10371">14869 2317 4480,'0'0'1664,"0"14"-896,0-14-128,0 14 608,-15 0-192,15 0 0,-14 0-224,14 0-64,-14 0-416,0 0-64,0 15 32,0-16-192,14 2 0,-14-1-128,14 0-32,0 0-736,0-14-320,14 0-896,-14 0-384,14-14-288</inkml:trace>
  <inkml:trace contextRef="#ctx0" brushRef="#br0" timeOffset="10554">15051 2023 4736,'0'-14'1824,"0"14"-960,-15 0-672,15 14 544,0-14-384,0 14-96,0-14-160,0 14-96,0 0-1312,0 0-640,15 14-160,-15-13 0</inkml:trace>
  <inkml:trace contextRef="#ctx0" brushRef="#br0" timeOffset="11138">15148 2387 4224,'0'0'1664,"0"14"-896,14-28-480,-14 14 512,0 0-384,14 0-128,-14-14-64,14 14 64,-14-14-128,15 0 128,-15 0 96,0 0 0,0 0 32,0 0-32,-15 0 0,15 0 64,-14 14 128,0 0-192,-14 14 32,14 0-128,0 0 64,-14 14-128,14-14-64,14 14-160,-14 0 0,14-14 64,0 14 32,14-13-32,-14-2 32,14-13-64,14 15 64,-14-15-128,0 0-64,14 13-32,-14-13 96,0 0-64,1 0 32,-15 0 64,13 15 0,-13-15-96,0 0 64,0 13 32,0 2 0,0-15 416,0 0 192,0 0-160,0 0-96,14 0-128,-14-15-64,14 2-96,0 13-64,0-15 32,-14 2 31,29-2-31,-16 2-32,2-2 32,-2 1 32,2 0-895,-2 0-289,2-14-1088,-1 14-416,0 0-736</inkml:trace>
  <inkml:trace contextRef="#ctx0" brushRef="#br0" timeOffset="12422">15542 2135 4736,'-28'0'1824,"14"0"-960,14 0-384,-14 0 576,14 0-384,0 14-128,0-14-192,0 0-64,14 14-160,0-14 64,0 14 0,14-14-64,0 0-32,0 14-32,0-14-64,1 14-64,-1-14 32,-1 14 32,1 0 64,0-14-32,0 0 64,-13 0-64,-2 0-32,2-14 32,-1 0-32,0 14 64,0-14-32,-14 0 64,0 0-64,0 14-32,0-14 288,0 0 128,-14 14 64,0 0 128,0 14 64,-1 0 64,-13 14-192,0 0 0,15 15-257,-2-15-31,1-1-128,0 1-96,14 0 64,0-13 0,14 13-32,0-15-64,1-13 96,13 0 0,0 0-128,0-13-32,14-2 32,-14 2 0,0-2-64,-14 2 64,14 13 32,-14-15 0,0 15-96,-14 0 64,0 15 96,0-15 32,0 13-128,0 2 32,0-2 0,0 2 64,0-2-96,0-13 0,0 15 32,0-15 0,28 0 64,-14-15 32,14 15-128,0-13 32,0 13-352,0-15-96,-14 2 225,14 13 191,-14 0 32,0 0 0,-14 13 32,14-13-32,-14 15-96,0 13 0,0-14 64,0 0 0,14-14-544,-14 14-160,28-14-1632,-14 14-672,1-14-352</inkml:trace>
  <inkml:trace contextRef="#ctx0" brushRef="#br0" timeOffset="11697">16005 1545 4224,'0'-14'1568,"0"14"-832,0-14-96,0 14 608,0 0-192,0 14-64,0 0 0,-14 14 0,0 0-512,-15 14 0,15 15 32,-28-16 32,14 16-32,-14 27-128,0 0-64,0 0-192,0 0-32,-1 1-32,1-15 32,14-14 0,0 0 32,0-14-160,14-14 32,0 0-224,14-13 0,0-15-768,14 0-288,0 0-480,-14-15-96,28-13 0,-28 15-1312,14-16 416</inkml:trace>
  <inkml:trace contextRef="#ctx0" brushRef="#br0" timeOffset="32055">17226 1840 3712,'0'0'1408,"0"0"-768,0 0-768,0 14 2624,0 14-704,-14-14-320,14 0-256,-14 0-768,0 14 160,0 15 64,-1-15-224,-13 14-96,15 0 0,-15 14 0,-1-14-96,15 0-96,-14 0 0,14-14-33,0 0-63,0-13-64,0 13 96,14-28-1055,0 0-449,0-15-640,14 15-256,0-13-512,-14-16-736,28 1 1440</inkml:trace>
  <inkml:trace contextRef="#ctx0" brushRef="#br0" timeOffset="32586">17337 1602 6784,'0'0'2528,"0"14"-1344,-14 0-1376,14 0 2496,-14 14-736,0-14-192,0 14-289,14 14-671,-14-14 96,0 14 64,0-14-128,-14 15 0,28-2-128,-14 2-32,0-15-256,14 14-64,0-28 0,0 14 0,14-14 96,0-14 32,0 0-32,14-14 32,0-14-64,0 14 64,14-14-128,-13 0-64,13-14-96,0 14-32,0-15-32,-14 1 64,14 14 64,-14 0 64,-14 14 32,15 0 32,-15 0-96,-14 14 64,0 14-32,0-14 0,-14 28 256,0-14 192,-1 14 160,-13 14 64,0 0-192,0 1 0,0 13-192,-14 0-64,14 0-160,14 0 0,-14-14 64,14 0 96,14 0-704,-15-28-256,15 14-1088,15-13-479,-15-15-1089,14 0-448,14 0 448</inkml:trace>
  <inkml:trace contextRef="#ctx0" brushRef="#br0" timeOffset="33202">17786 2275 5248,'0'0'2016,"0"0"-1088,0 0-512,0 0 608,0 0-384,0 0-96,0 0-320,14 0-96,-14 0-64,14-13 32,-14-2 0,14 1-32,1-14 32,-15 15-64,13-15-32,-13 13 160,15-13 32,-15 0-64,0 0-96,-15 0 416,15 14 160,-13 14 64,-2-14 64,1 28 0,-14 0 32,-14 0-161,0 14 33,14 0-64,-14 14 0,14 1-96,0-2 32,0 1-288,14-14-64,14 15-96,0-15 32,28-14-64,-14 0-32,14-14 96,14-14 0,-14 14-32,14-28 32,-14 14-64,0-14 64,0 0-128,0 0-64,-13-1 128,-2 15 32,-13 0-96,15 1-32,-15 13-64,-15 0 96,15 13 192,-13 15 224,13-14-128,-15 14 0,15 0-128,-14 0-96,14-13 0,0 13 32,0-14-32,14 0 64,-14-14-640,15 0-256,13 0-1696,0-14-799,0 0-1601</inkml:trace>
  <inkml:trace contextRef="#ctx0" brushRef="#br0" timeOffset="33771">18306 2079 5760,'0'0'2176,"0"0"-1152,14 0-832,-14 0 544,0 0-256,15 0 64,-15 0-192,0-14 32,13 14-224,-13-14 128,15 14 96,-15-14 160,0 14 64,-15 0 96,15-14 96,-13 14-64,-2 0-65,1 14-95,-14-14 32,0 14 32,0 0 0,0 0-224,14 0-96,-14 14-96,14-14-64,0 0-192,14 1-32,0-2 32,0 15 0,14-13 96,0-2 32,0 2-32,14-1-64,-14 0 32,0 0 32,0 14-96,0-14 0,0 0 96,0 14 32,-14-14-32,0 0-64,0 0 96,-14 0 0,0-14-128,0 14-32,-14-14 32,0 15 64,0-15 0,-14 0-32,13 0 32,1 0 32,0-15-96,0 15 0,14-14-320,14 14-160,0-14-1024,14 14-447,14-14-801,-13 0-256,26 0-640</inkml:trace>
  <inkml:trace contextRef="#ctx0" brushRef="#br0" timeOffset="34347">18670 2107 3712,'0'-14'1408,"15"14"-768,-15 0-128,0 0 576,0-14-32,0 14 32,0 0-256,0-14-64,-15 14-416,15-14 128,0 14 160,-13 0 192,-2 0 160,2 0-128,-2 0 32,-13 0-161,14 0-63,-14 14-160,14-14 0,0 14-160,0 0-32,0-14-192,0 14-96,14 0 0,-14 0-32,14 0 0,14-14 64,0 15-96,0-2-64,0 2 64,14 13 64,-14-15 0,14 16 64,-13-15-64,-2 14-32,-13-14 96,0 14 0,0-14-128,-13 0 32,-2 0 0,1 0 64,-14 0-32,14 0-32,-14 0 32,14-14-32,-14 15 0,0-15 0,14-15 64,-14 15 32,0 0-32,14 0-64,0-14-128,14 14 0,0-14-1504,0 14-575,14-14-801,0 0-224,14 14-288</inkml:trace>
  <inkml:trace contextRef="#ctx0" brushRef="#br0" timeOffset="35119">18867 2262 5632,'0'0'2112,"14"0"-1152,-14-14-576,14 14 608,-14-15-512,14 15-96,0-13-192,0-2-32,0 2-96,1-2-64,-2 2 96,2-2 128,-15 1 192,13 0-160,-13-14 0,0 14 64,-13 0 32,13 0 96,-15 14 128,-13 0 160,14 14 96,-28 0-1,14 14-31,0 0-32,0 1 0,0 12-288,0 2-64,14-15-160,0 14-96,14-14 0,0 0-32,0-14-64,14 14-64,14-28 32,0 0 32,0 0 32,14 0 32,-14-14-160,0 0 32,15-14-64,-15 0 0,13 14 0,-26-14 0,13 14 64,0 0 64,-28 14-96,14 14 0,-14 0 32,-14 0 128,14 14 160,-14-14-32,14 14 32,-14 0-160,14-14-32,0 0-32,0 0-64,14-14 32,0 0 32,0 0-32,14-14 64,14 0-128,-14-14 0,0 14-192,14-14-96,-14 0 96,0 0 128,0 14 64,-13 0 32,13 14-96,-28-14 64,14 28 32,0 0 0,-14 0 0,-14 0 64,14 0 160,-14 14 128,14 0-192,0-14-32,0 14-64,0-14-64,0 0 96,0 1 0,14-2-32,-14-13-64,14 15-1248,0-15-608,0 0-2431,0 0-1025,0-15 1216</inkml:trace>
  <inkml:trace contextRef="#ctx0" brushRef="#br0" timeOffset="40603">6532 4759 2944,'0'0'1120,"0"0"-576,-14 0-160,14 0 512,0 0-96,0 0 96,0 0-160,0 0 0,0 0-384,0 0 224,0 0 64,14 15 32,0-15 64,-14 0-64,28 0 64,-14 0-288,0 0-96,14 0-128,0 0 0,0 0-192,0 0-32,-14-15 0,14 15 64,0 0-32,0 0-32,-13 0 96,-2 0 0,15 0-128,-28 0 32,15 0-928,-2 15-320,-13-15-1152,15 0-480,-15 0 32</inkml:trace>
  <inkml:trace contextRef="#ctx0" brushRef="#br0" timeOffset="41136">6911 4605 6016,'-14'14'2272,"14"-28"-1216,0 14-1248,14 0 1440,0 14-512,-14-14-160,29 0-128,-16 0-288,15 0-96,1 0-32,-1 14 32,14-14 32,-14 14-128,0-14 32,0 14 0,0 0 0,0 0-96,-14-14 64,15 14 160,-29 0 64,13 0-64,2 0-96,-15-14 352,-15 14 128,15 0-128,-13 0-64,-16 1-160,1-2-64,14 2 96,-14-15 32,0 13-96,-14 2-32,14-2-32,0-13 32,0 15 0,14-15 32,-1 14-224,2-14-64,-2 0-1984,15 0-800,15 14-704</inkml:trace>
  <inkml:trace contextRef="#ctx0" brushRef="#br0" timeOffset="42524">8300 4212 3968,'0'0'1568,"0"14"-832,0 0-288,0 0 544,-15 0-64,15 0 32,-13 0-64,-2 0 0,-13 15-480,14-1 160,-14 13 96,0 2 0,0 13-32,0 0-64,1 0-32,-16 14-32,15-28-1,0 14 1,-14 0 96,14 1-352,14-1-64,-14-14-128,28 0 32,-14-14 0,14 0 32,14 0-64,0-14-64,0 0 32,0 1 32,0-15 32,14 0 32,-14 0-64,14-15-64,-14 1-960,0 0-480,15 0-1183,-1 0-417,-1 0-736</inkml:trace>
  <inkml:trace contextRef="#ctx0" brushRef="#br0" timeOffset="42805">8343 4843 6400,'0'0'2368,"0"14"-1280,-15-14-640,15 14 640,0 0-64,-14 0 32,0-14-448,-14 28-128,14 0-288,0 0 0,-14 0 32,14 0-192,0 0 0,0-14-32,0 1 0,14-2-704,14 2-256,-14-15-1280,14-15-576,14 15-256</inkml:trace>
  <inkml:trace contextRef="#ctx0" brushRef="#br0" timeOffset="43646">8567 4801 4480,'0'0'1664,"0"14"-896,14 0-480,-14-14 512,-14 14-32,14 0 96,-14 0-128,0 0 0,0 14-384,0-14 64,0 28 32,-14-28-96,14 14 32,14 0-160,-14-13 32,14-2-160,0-13 0,0 0-32,14 0 32,0-13-64,14-15-32,0 13 32,0 2-32,0-16 0,0 15 64,-14-14-32,14 14-32,-14 0 32,14 0-32,-14 0-96,0 14 0,-14 0 64,14 14 64,-14 0 192,-14-14 128,14 14 64,-14 0 160,14 14-32,-14 0-33,0-13-191,14 13-128,-14-15-192,14 2 0,0 13 0,0-14 0,0-14 0,14 14 64,0-14-192,0 0-32,0 0-1439,14-14-577,0 0-1536,1 14-1024,-1-15 2016</inkml:trace>
  <inkml:trace contextRef="#ctx0" brushRef="#br0" timeOffset="42989">8540 4535 5504,'-15'0'2112,"15"14"-1152,0-14-1184,0 14 256,0 0-512,-14 0-160,14 14-1504,-14-13-672</inkml:trace>
  <inkml:trace contextRef="#ctx0" brushRef="#br0" timeOffset="44122">9044 4899 5632,'-14'14'2112,"14"-14"-1152,0 0-704,0 0 512,0 0-256,0 0 32,14 14-256,0-14-96,0 0-96,0-14-96,0 14 32,0-14-32,0 14 64,14-14-32,-14 0-32,0 0 32,-14 0 32,15 0-32,-15 0 64,0 0 224,0 0 160,0 0-32,-15 14 0,1 0 0,-14 14 128,0 0 96,0 0 64,0 0-129,0 14-31,0-14-128,14 14-32,-14 0-160,28 14 0,-14-13-160,14-2-64,0-13 64,0 14 0,14 1-32,14-16 32,-14-13-64,14 15-32,0-30-1664,0 15-799,14-13-1153,-14-2-1600,15 15 1728</inkml:trace>
  <inkml:trace contextRef="#ctx0" brushRef="#br0" timeOffset="45019">9366 4969 4480,'0'0'1664,"14"0"-896,-14 0-256,14 0 512,-14 0-480,14 0-160,0 0-32,0-14 96,0 14-256,1-14-96,13 0-64,-15 14 32,2-14 32,-2 0 224,2 0 128,-15 0 32,0 0 32,0 0-64,0 0-32,0 0-32,-15 0 0,-13 14 0,15 0 64,-15 0 128,-15 14 32,15 14-129,0-14 33,0 0-160,0 14-32,14 0-128,-14 14 32,28-13-128,-14-1 0,14-15-32,0 15-64,14-13 96,0-15 0,0 0-32,14 0 32,0-15-64,0-13 64,0 15-64,0-15-32,1 13 32,-1 1-32,0 0 0,-15-14 0,2 14 0,-1 0 0,0 14-96,-14 0 0,0 0 64,-14 0 64,0 14 192,-1 0 192,2 14-224,-2 0-96,2-13-64,13 13 32,0 0-32,0-15-32,0 16 96,13-29 0,2 14-544,-2-14-160,16-14-928,-15 14-287,14-14-97,-14-14 32,14 13 352,-14 2 224,14-15 448,-14 13 288,0 1 288,0 0 160,0-14 736,0 28 288,-14-14 352,14 0 96,-14 14 0,0 0-64,0 14-256,0 0-96,0-14-225,-14 28-63,0-14 0,14 15 64,-14-16-256,14 15-32,-14-13-224,14-2-64,0 2-64,0-1 32,0-14 0,0 0 32,14 0-64,0-14-64,0-1 32,0 2-32,0-15 0,0 13 0,0 2 0,0-2 64,0 1-32,0 0 64,0 0-1280,0 0-448,0 14-2015,0-14-801,1 0 704</inkml:trace>
  <inkml:trace contextRef="#ctx0" brushRef="#br0" timeOffset="45431">10096 4927 5632,'0'0'2112,"0"0"-1152,0 0-576,0 0 672,0 0-480,14 0-128,0 0-224,0-14-64,1 14-96,-2-14-64,2 14 32,-2 0-32,2-14 0,-1 0 128,0 14 160,0-14 32,0 0 128,-14 0 64,0 14-32,-14-14 128,0 14 0,0 0 96,0 0 31,-1 14 33,-13 0 64,0 0-96,0 0 0,0 14-192,0 0 0,14 0-256,0 0-32,0 14-128,14-14-32,14 0-32,0-13 32,0-2-64,14 2 64,0-15-992,15 0-352,-15 0-1632,14-15-703,-14 2-929</inkml:trace>
  <inkml:trace contextRef="#ctx0" brushRef="#br0" timeOffset="46350">10995 4366 4224,'-14'0'1568,"14"0"-832,-14 0-160,14 0 640,0 0-192,0 0-32,14 14-192,0-14-64,0 0-384,0-14-224,14 14 0,0-14-32,14 14 96,0-14-160,0 14-96,1 0 32,-15 0 0,0 0 96,0 0 32,-14 0 224,0 0 128,-14 0-32,0 14 0,-14 0-32,0 0 64,-1 0-32,2 14 0,-15 0-160,0 0-1,-1 0-31,15 14 32,-14 0-224,14-14 0,0 15-32,0-15 0,14 14 0,-14 0 64,14-14-32,0 0-32,0 0 32,0 14 32,0-14-96,0 14 0,-14-14 96,14 0 32,0-14-32,-14 14 32,0-14-64,14 14-32,-14-13 32,-14-2 32,0-13-96,0 15 0,-1-15 32,1 0 64,0 0-32,0-15 64,0 15-128,0-13 0,0 13 96,14-15 32,0 2-1248,14-2-479,0 1-1121,14 0-352,14 0-256</inkml:trace>
  <inkml:trace contextRef="#ctx0" brushRef="#br0" timeOffset="46832">11317 4871 5504,'0'0'2112,"0"0"-1152,0 0-576,0 0 672,-13 14-64,13 0 64,-15 0-32,2 0 0,-16 14-544,15 0 64,0 0 96,0 0-288,0 0-33,14-13-191,0-1-96,14 0 0,14-14 32,-14-14-32,28 0 64,-14-14-64,15 13 64,-15-13-64,14 0-32,-14 14 32,0 0 32,0 0-192,-14 0 32,0 14 32,-14 0 96,0 0 192,0 28 192,-14-14-32,14 15 32,-14-1-160,14 0-96,0 0-64,0 0-96,14-14 96,0 0 64,0-14-480,0 0-192,14-14-1439,-14 0-577,15-14-608,-1 0-1472,14 0 1152</inkml:trace>
  <inkml:trace contextRef="#ctx0" brushRef="#br0" timeOffset="47714">12173 4170 7808,'-14'14'2880,"0"0"-1536,0 14-928,0-14 704,0 14-96,0 0 32,-14 28-97,0 0 33,-15 29-544,1-15-32,14 14-64,-14 0-192,0-13-32,28 13-64,-14-14 32,14-14-64,0 0 64,14-14-352,-14 0-64,14-42-1120,0 15 449,0-30 159,0 15 448,-14-28 224,14 14 128,0-14 96,-14-14-32,14 14 64,0 0 352,0 0 192,-14 0 223,14 14 129,0 0-64,0 0 64,-14 14-352,14-15-128,0 15-384,0 0-64,0 0-64,14 0 64,0 15-32,0-15-32,14 14 96,0-14 0,0 0-128,14 0 32,-14-14 64,15 14 32,-15 0-320,14-15-96,-14 15-64,13 0 64,-26-13 32,13-2 96,-14 2 128,0-2 32,-14 2 32,0-2 0,-14 15 0,0-14 0,0 14 64,-15 14-192,1 1 32,15-2-32,-15 2 64,13 13 32,1-15 32,1 16 0,13-1 0,13 0 0,-13 0 64,14 0-32,14-14 64,0 0-64,0 0-32,1-14-256,-1 0-160,-14 0 224,14 0 64,-14 0 128,-14 14 0,14 0 0,-14-14 0,0 14 128,0 0 160,0 0-32,-14-14 96,14 14-64,0-14 64,14 0-64,-14-14 0,14 0-256,0 0 0,0-14-96,14 14 0,-14-14 64,14 0 64,0 0-1024,0 0-448,14 0-1919,-14 0-801,1 13-64</inkml:trace>
  <inkml:trace contextRef="#ctx0" brushRef="#br0" timeOffset="48484">12609 4899 4736,'0'0'1760,"0"0"-960,0 14-160,0-14 608,-14 14-128,0 28 0,-14 1-96,0-1 0,0 14-544,0 0-160,-1 14 32,1 0-288,14-27-32,0-1-32,0 0 64,0 14 32,-14-14 32,14 28-64,0-13-64,0-29 32,0 0 32,14 0-32,0-28 64,-14 0-64,28-15-32,-14-13 32,14-13 32,0-2-32,0-27-32,14-14 32,0-14 32,14-1-32,1 15-32,-1 14 32,14 0 32,-14 14 32,14-1 32,-14 15 0,0 14 64,0 0-96,-14 14-64,0 14 0,1 0 31,-15 14-31,0 0 64,0 0-64,-14 14-32,0 0 288,0 14 128,-14 1-64,0-15 32,0 0-96,-15 0 64,1 0-192,0 0-32,0-14-64,-14 0 32,14-14-64,14 0 64,-14-14-64,14 0-32,14 0-1120,0-14-448,14-14-1375,14 14-577,0 0-160</inkml:trace>
  <inkml:trace contextRef="#ctx0" brushRef="#br0" timeOffset="48984">13157 4955 3968,'13'0'1568,"-13"-14"-832,15 0-800,-15 14 352,13 0-128,2 0 0,-15-14 160,14 0 192,0 0-256,-14 0 224,0-14 64,0 14-96,0 0 64,0 0 192,-14 0 192,-15 14-128,1 0 0,0 14 64,-14 14 96,14-14-352,0 14-96,0 14-288,14-14-64,0 14-64,0-14-64,14 0 32,14-13 32,14-2 32,0 2 31,0-15-63,0-15-64,1 2 32,12-15-32,-26 13 0,13-13 64,-14 14-32,0 0 64,-14-14-64,0 0-32,0 14-192,0 0-32,-14 0-191,0 0-65,-14 14-576,13 0-192,2 0-1056,-2 0-448,15 0-224</inkml:trace>
  <inkml:trace contextRef="#ctx0" brushRef="#br0" timeOffset="49355">13829 3987 8320,'-14'0'3168,"0"28"-1728,0 14-1120,0-14 800,-14 0-256,13 14 32,-13 1-129,-14-1-95,14 28-352,-14 28-64,14-14-32,-14 0-192,0 1 0,14-1-32,0-14 64,0 0-32,28-14-32,-14 1 32,14-29 32,14 0-320,0-14-128,14-14-1663,-14 0-705,14-14-1632,0 0-608,14 0 2656</inkml:trace>
  <inkml:trace contextRef="#ctx0" brushRef="#br0" timeOffset="49877">13717 4941 5888,'0'15'2176,"0"-15"-1152,0 0-768,14 13 512,-14-13-256,14 0-32,0 0-224,0 0-96,1-13-64,-2 13-96,2-15 96,12 2 0,-27-2 32,14 2 0,0-2 64,-14-13 32,15 0 96,-15 14 32,-15-14 32,15 14 224,-14 14 64,0 0 32,-13 0 32,-16 14 63,15 14 65,-14-14-384,14 14-128,0 0-160,14 0 32,0 15-128,0-30-64,14 16 0,0-15-32,14-14-96,14 0 64,0 0-128,0-14-32,14 0-256,-14-14-128,15 13 224,-30 2 192,1 13 64,0-15 32,0 15 64,-14 0 0,15 0 480,-15 0 224,-15 15-192,15 13-64,0-15-256,0 16-128,0-15 32,0 0 0,0 0-128,28-14 32,-13 0-1568,13 0-607,-15 0-1953,30-14-1664,13 0 2240</inkml:trace>
  <inkml:trace contextRef="#ctx0" brushRef="#br0" timeOffset="50768">14532 3973 4736,'0'-14'1824,"0"14"-960,-15 0-96,2 14 704,13 0-320,-15 28-32,2 0-160,-16 0-32,-13 15-512,0 27 320,-14 14 192,14-14-353,-1 15-63,2-15-320,-2 0-64,15 0-64,14-14 32,0-14-64,14 0 64,0-13-416,0-29-192,14 0-575,0-14-193,0-14-192,0 0-32,-14 0 544,14-15 320,-14 16 160,0-30 96,-14 15 224,0 0 64,14 14 352,-28-14 224,14 14 416,0 14 128,-14-14-32,14 14 32,-14 0-224,14 0-32,14 0-480,0 0-192,14 0-64,0-14-32,14 14 0,14-14 0,-14 14 0,14-14-96,0 14 64,1 0 32,-1 0 64,-14 0-32,0 0 64,0 14-64,-14 0 64,-14 0-64,0 14-32,0-14 32,-14 14-32,14-14 0,-14 15 0,0-1 192,0-15 128,14 2-160,-14-2-96,14 2-32,14-15 31,0-15-1022,-14 15-385,14-13-736,0-15-256,0 13-704,0-13-512,0 0 1664</inkml:trace>
  <inkml:trace contextRef="#ctx0" brushRef="#br0" timeOffset="50884">14461 4521 2304,'0'0'864,"0"14"-448,0 0-1056,0-14-128,15 15-64,-15-15 96</inkml:trace>
  <inkml:trace contextRef="#ctx0" brushRef="#br0" timeOffset="51452">14657 4885 6144,'-14'0'2368,"14"15"-1280,0-15-928,0 0 544,0 0-448,14 0-64,0 0-64,-14 0 0,14 0-64,0-15-128,0 1 32,0 0 32,-14 14 64,15-14 160,-15-14 128,-15 14 0,15-14 96,0 14-32,-14 0 0,0 0 128,-14 14 96,0 0-128,14 14 32,-28 0 32,14 14 31,0 0-319,14-14-160,-14 14-96,14 15-32,14-15 0,0 13 64,0-12-32,28-1 64,-14-14-64,14-14-32,0 0 32,0-14-32,0 0-448,-14 0-96,14 0 289,0-1 127,-14-26 96,-14 26 32,14-13 0,-14 0 0,0 0 0,-14 14 0,0-14 0,14 28 64,-28-14-96,14 14-64,0 14 64,0 0 0,0 0-256,0 0-128,0 0-1184,14 0-576,14 0-832,0 0-1088,0 1 1536</inkml:trace>
  <inkml:trace contextRef="#ctx0" brushRef="#br0" timeOffset="51831">14896 4787 6912,'0'0'2624,"0"0"-1408,0 14-704,0 0 704,-14 0-288,14 0-64,-14 0-128,14 0-96,-14 14-320,0 0-64,0 0-33,14 0-95,-14-13-96,14-2 0,0 2-32,14-15 64,0 0 32,0-15-128,14 2 32,0-2-351,14 1-97,-14 0 160,1-14 64,-1 14 160,0 0 32,-15 14 32,2 0 0,-1 0 416,-14 0 255,-14 14 33,14 0 32,0 14-192,-15 0 0,15 0-256,0 0-96,0 0-96,0-13 0,0 13-64,15-14 64,-1 0-1696,14-14-671,-14 0-2721</inkml:trace>
  <inkml:trace contextRef="#ctx0" brushRef="#br0" timeOffset="54784">15752 4927 4096,'0'-14'1568,"0"28"-832,0-14-384,0 0 480,0 0-96,14 0-64,-14-14-160,0 14-64,14 0-256,-14-14-128,14 14-32,0 0-32,-14-14 0,14 0 0,0 0 0,0-14 0,1 14 64,-15 0-32,13 14 64,-13-14 128,0 14 192,0 0-160,0 0 0,-13 0 0,13 14 64,-15-14-160,1 14-32,0 0 64,0 0 32,0-14-192,0 14 0,14 0 32,-14 0-32,14 0 64,14-14 0,0 0 32,0 14-64,0-14-64,14 0 32,0-14 32,0 14-96,0 0 0,-14 0-32,1 0 0,-2 0-96,2 0-32,-15 14 160,-15 0 160,2-14-128,13 28 0,-15-14 0,-13 15 64,14-16-96,-14 15-64,15-13 192,-16 13 96,1-14-192,0 0 32,14 0-32,-14-14 0,14 14 64,0-14 32,14 0-128,0 0 32,0-14 0,14 0 64,0 0-96,0-15-64,0 16 64,0-2 0,0 2 96,0 13 32,0 0-192,0 0 0,-14 0-32,0 13 64,14 2 320,-14-2 128,0 2-160,15-1-64,-15 0-32,13 0 64,2 0-96,-2-14-64,1 0 0,0 0 32,0-14 32,14 14 32,-13-14-1120,13-14-544,0 13-256,-14-13-128,14 15 128,0-15-992,-14 13 512</inkml:trace>
  <inkml:trace contextRef="#ctx0" brushRef="#br0" timeOffset="55701">16258 4815 4864,'0'0'1824,"0"0"-960,0 14-384,-15 0 640,15 0-64,0-14 32,-13 14-128,-2 14 32,-13 0-544,14 0 32,-14 0-32,14 0-96,0 15 32,0-30-224,14 16-32,0-15-64,0 0 32,14 0 0,14-14 32,-14 0-64,14-14-64,0 0 32,0-14 32,0 13-32,0-13-32,1 0 32,-15 15-32,0-2 0,0-13 64,0 14-96,-1 0 0,-13 14-32,0-14 0,0 14 64,0 0 0,0 0-96,-13 14 0,-1-14 64,14 28 64,-14 0-64,14-13 0,0-2 32,0 15 0,14-13 0,-14-2 0,14-13 0,-1 0 0,2 0 0,-1 0 64,14-13-32,-14-2 64,14 2-64,-14-2-32,14 2 32,-14-2 32,0 1-32,-14 0 64,14-14-64,0 14-32,-14 0 32,0-14-32,0 28-96,0-14 64,0 0 32,-14 14 64,14 0-96,-14 0 0,14 0 32,0 0 0,0 0-96,-14 0 64,14 0-32,0 14-64,0-14 96,14 14 64,-14-14 0,0 0-32,14 0 32,0 14-32,-14-14 0,14 14 0,0-14 0,0-14 64,0 14-32,14 0-32,-14-14 32,14 14-32,-14-14 0,14 14 64,-14-14-32,0 14 64,0-14-128,-14 14 0,15-14 32,-15 14 64,0 0-96,0 0-64,0 0 64,0 14 0,-15 0-64,1 0 64,14 0 320,-14 14 159,0-14-63,0 14 32,0 0-192,14 1 32,-14-1-160,14 0 0,14-15 32,-14 2 64,14-15-512,0 0-256,0-15-1215,0 2-513,0-2-1056,1 2-1440</inkml:trace>
  <inkml:trace contextRef="#ctx0" brushRef="#br0" timeOffset="56402">17141 4829 3968,'0'-14'1472,"0"14"-768,0 0-608,0 0 736,0 0 0,0-14 96,0 14 32,-15 0-512,15-14 320,-13 14 160,-2 14-64,2-14-32,-2 0-96,-13 14-96,14-14-192,-14 14-32,14 0-192,0-14-64,14 14-160,0 0-64,0-14 32,14 0 0,-14 14 32,28 0 64,-14-14-32,0 0-32,0 14 32,0 0 32,1 0-32,-2 14-32,-13-14 32,0 1-32,0 13 0,0-15 63,0 2-31,-13-2 64,-2 2-64,-13-1-32,0 0 96,0-14 0,0 0-32,0 0-64,0 0 32,14 0-32,-14-14 0,14 14 0,14-14-575,0-1-161,0 2-1408,28-2-544,-14 2-992</inkml:trace>
  <inkml:trace contextRef="#ctx0" brushRef="#br0" timeOffset="55885">16902 4577 6912,'-14'0'2624,"14"0"-1408,-14 0-1344,14 0 480,0 0-320,14 14-32,-14 0-512,0-14-2176,14 28-608,0-15 1152,0 2 672</inkml:trace>
  <inkml:trace contextRef="#ctx0" brushRef="#br0" timeOffset="56804">17366 4927 4736,'0'0'1760,"15"0"-960,-2 0-800,-13 0 416,15-14-288,-2 14 0,2-14 0,-2 14 64,-13-14-96,15 0 352,-15 14 256,0-14 0,-15 0-32,15 0-96,-28 0 32,15 14 32,-15-14 64,13 14 32,-13 14 32,0 0 0,0 0-1,0 0-287,14 14-64,-14-14-224,28 14-64,-14 14-64,14-14-64,0 0 32,14 0 32,0-14 32,0 0 96,0 1-1024,14-15-447,14-15-929,-14-13-384,14 14-1152</inkml:trace>
  <inkml:trace contextRef="#ctx0" brushRef="#br0" timeOffset="57401">17801 4451 5760,'-14'14'2176,"14"-14"-1152,14 0-768,-14 0 576,0 14-352,14-14-32,0-14-192,0 14-96,0-14-64,14-14-96,0 14 96,0-14-128,0 14 0,0 0 32,1-14 64,-15 0-32,0 0-32,0 13 96,0-13 0,-14 0-32,-14 0 32,14 0-128,-14 14 0,-14 0 576,-1 28 288,-13-14 0,14 28 64,0 0 32,-14 14 159,0 15-255,-14 13-96,13 28-288,-13-14-128,14-13-96,14 13-64,0-14-96,14 0-64,0 1 32,14-30-32,14 2 64,0-29 32,0 0-384,14-28-128,-14 14-160,15-14-64,-1-1 288,0 2 192,-15-15 128,2 28 96,-1 0-96,0 0-64,-14 0 64,0 0 64,0 28 128,0-15 128,0 2-128,0-1-32,14 14-64,0-14 32,-14-14-992,28 0-415,-14 0-1441,0-14-608,14 0-256</inkml:trace>
  <inkml:trace contextRef="#ctx0" brushRef="#br0" timeOffset="58102">18039 4899 7808,'-14'14'2880,"0"-14"-1536,14 14-1280,0-14 608,14 0-288,0 0 32,0-14-256,0 14-96,0-14-32,15 14-32,-1-28 0,-15 14 64,2 0 96,-2 0-128,2-14-32,-15 14 64,0 0 32,-15 0 384,2 14 160,-2 0 96,2 14 31,-15 0-63,-1 14-64,-13 0 32,14 0-32,0 0-160,0 14 32,14 0-288,0-14-64,14 0-160,14-13-32,0-2 32,14 2 64,0-15-448,14-15-224,-14 2-192,14-15 0,-14 13 224,0 2 192,1-16 224,-1 15 96,0 0 64,-14 0 0,14 14 0,-28-14 0,14 14 192,-14 0 128,14 0 96,-14 14 96,-14 0-160,14 14-32,-14-14-128,14 1-32,0 13-192,0-15 32,0-13 64,14 15 32,0-15-32,0-15 32,0 2-224,0-2-32,14 2-160,-14-2-32,14 1 96,0 0 160,-14 14 0,1-14-32,-2 14 0,2 14 0,-15-14 96,13 14 0,-13 0 96,0 14 32,15-13-736,-2-2-288,2-13-2079,-1 0-865,0 0 192</inkml:trace>
  <inkml:trace contextRef="#ctx0" brushRef="#br0" timeOffset="59265">19218 5053 3968,'0'0'1568,"0"0"-832,0-14-160,0 14 576,0 0-160,0 0 64,0 0-416,0 0-64,0 0-320,0 0 32,14 0 64,0-14 0,-14 0 96,15 0-96,-2 0-32,-13 0-128,15 0 32,-2-14 64,-13 14 160,0 0-128,0-15 64,0 1-224,0 0-32,-13 15 64,-2-16 32,-13 15 159,0 14 161,14 0-160,-14 14 32,0 0 32,-14 14 32,14 0 0,0 15 128,0-1-352,14 14-64,0-14-64,14-14 0,0 0-64,14 0 32,-14-14-128,28-14 0,-14 0 32,14-14 64,14-14-32,0 0 64,0 0-64,-14 0 64,14-14-64,1-14-32,-1-1-256,-14 1-96,14-28-224,0 0-64,0 0 0,14 14 64,-14-15 96,1 15 128,-2 0 160,-12 14 96,-1 14 64,0 0 96,-14 14 32,-14 14 32,0 0 64,0 28 96,-14 0 64,0 14 32,-14 14 224,0 0 64,-15 14-64,2 14-32,-2 15-192,1-1-64,-14 14-128,14-28 32,-14 28-64,28-13 0,-14-15-192,14 14 32,13-28 0,2-14 64,-2 0-32,30-14-32,-2-28-480,2 15-160,-2-30-1312,15 1-480,1 0-1023,-1 0-321,0-14 128</inkml:trace>
  <inkml:trace contextRef="#ctx0" brushRef="#br0" timeOffset="59727">19541 4998 7040,'-14'13'2720,"14"2"-1472,-14-2-1120,14 2 672,14-15-320,-14 0 0,14 0-224,-14 0 0,14 0-160,0-15-64,14 2 64,-14-2 0,1 2 32,-2-16-64,2 15-64,-15-14 160,13 0 32,-13 14 64,0-14 0,0 14 128,0 14 160,-13 0 64,-2 0 95,-13 14-31,0 0 64,0 14-288,14 0-32,-14 14-224,0 0-64,28 1-64,-14-15 32,14 0 0,14-14 32,-14 0-64,14-14-64,14 0 32,-14 0-32,14-14-512,0 0-128,1-14 96,-1 0 96,0 0 160,0 13 192,0 2 64,-14-2 96,0 1-32,0 14-32,-14 0 384,0 14 128,-14 1-192,14 13-96,-14 0-64,14-15-32,0 16-64,0-15-64,14 0-64,-14-14 32,28 0 32,-14 0 64,14-14-32,-14 0 64,14 0-416,0-1-96,0-13 128,-14 15 128,14-2 128,-14 2 96,0 13-96,1 13-64,-15-13 64,0 28 0,0-13-64,0 13 64,13-14 32,-13 0 64,15 0-1791,-15 0-833,28-14-1952</inkml:trace>
  <inkml:trace contextRef="#ctx0" brushRef="#br0" timeOffset="60644">20566 4534 7808,'0'-14'2880,"0"0"-1536,0 0-800,0 0 800,0 0-224,28 0 0,-14-14-225,14 0-95,14 0-416,-14-14 32,29-1 96,-15 2-192,14-2-32,14 1-96,0 0 32,-14 0-128,15 28-64,-15-14 0,0 28-32,-14 0 64,14 14 32,-28 0-32,0 14-64,-13 0 32,-2 14-32,2-14 0,-15 14 64,-15 1-32,2 13 64,-2 0-64,-13-14 64,0 14-64,0 0-32,-14-14 96,0-13 64,-14 12-128,14-13-32,-1-13-1344,15 13-544,0-14-607,14 0-225,0-14-1472</inkml:trace>
  <inkml:trace contextRef="#ctx0" brushRef="#br0" timeOffset="60227">21015 4507 6912,'0'0'2624,"-14"14"-1408,0 14-864,14-14 736,-14 14-160,0 0 32,0 14-192,0 14-96,-14-13-352,13-1-128,-13 14-64,14-14-64,-14 14-64,14-14 32,0-13 32,14-1-1376,-14-15-608,14 2-1664,-14-15-1248,14 0 2080</inkml:trace>
  <inkml:trace contextRef="#ctx0" brushRef="#br0" timeOffset="61483">21267 4843 6528,'-14'-14'2464,"14"28"-1344,-14 0-736,14-14 608,0 14-96,-14 0 96,0 0-256,0 14-128,-14 0-352,14 0-32,0 15 0,14-15-32,-14-15 32,14 16-128,14-15-64,0-14 0,0 0-32,14-14 0,14 0 64,-14-1-384,0-13-96,0 0-96,15 15 64,-15-2 256,-14-13 160,-1 14 0,2 0 0,-2 14 96,-13 0 96,0 0 288,0 28 96,-13-14-128,13 15-96,-15-16-96,15 15-1,0 0-191,-13 1-32,13-15 0,13 0 64,-13 0 32,15-14 32,-2 0-160,2-14-32,-2 0-128,16 0-31,-1-15-225,0 1-128,0 0 224,0 15 128,0-2 160,-14 1 32,0 0-64,0 0 64,0 14 320,-14 14 96,0-14-32,-14 14-32,14 15-192,0-16-96,0 2 64,0-2 64,0 2-128,0-15-32,14 0 0,0-15 64,14 15-256,-14-13-32,14-2-160,0 2-96,-14-2 192,0 1 160,0 14 96,-14 14 96,14 1-32,-14-2-32,0 15 32,0 0 32,0-13-96,0 13 0,0-14-1600,14 0-736,1-14-1184</inkml:trace>
  <inkml:trace contextRef="#ctx0" brushRef="#br0" timeOffset="62650">22362 4590 3712,'28'0'1408,"-28"0"-768,13 0-480,2 0 416,-2 0-192,2 0 32,-1 0 96,14-14 128,0 0-320,0 0-192,0 1-64,0-15-64,0-1 64,0 1 32,0 0 96,0 0-96,0-14-64,0 0 0,0 0 32,-13 0-32,-1-14-32,0 13 160,-14 1 128,-14 14 320,14 0 192,-29 14 0,16 14 0,-15 28 96,-15 0 160,1 14-224,-14 0-33,-14 29-319,14-1-128,-14 28-192,14 0-64,-1 0 32,15-14 64,0 15-96,14-29-64,0 0 0,28-14 32,-14-14-32,14 1-32,0-30-416,14-13-128,0 0-351,14-13-97,14-15 256,-14 0 192,14-1 256,1 1 96,-2 0 32,-13 14 128,-13 14 192,13 0 160,-28 0 192,0 14 128,-14 28-192,0-14-96,14 0-64,0 0-33,0 0-127,14 1-96,0-15 0,14-14-32,-14-14-96,14 0 64,14-1-543,-14-13-161,14-13 0,0 12 96,0-27-128,1-14-32,13 0 128,0-29 64,0 1 160,0 14 32,-14 0 512,14 0 320,-28 14 512,0 14 224,-13 13-128,-15 15 32,0 14-128,0 28 63,-15-14-127,-13 43-64,0-15-64,-14 28-96,0 0-192,0 42-128,-14 1-96,14-16 0,14 16-128,-14-15 0,27-14-256,-13 0-128,15-14 64,13-14 64,-15-14 0,15-13 128,0-2-160,-13 2 0,13-15 96,0-15 96,-15 2 32,15-2-32,0-13 32,0-14-32,0 14 64,0-14 96,0 14 288,0 14 96,0-14 0,0 14 0,0 14-384,0 0-64,0 0-96,15 0 0,-2 0 0,15 0-928,0 0-320,1 0-960,13 0-351,0 0-257,0-14-96,0 14-448</inkml:trace>
  <inkml:trace contextRef="#ctx0" brushRef="#br0" timeOffset="63288">23175 4801 5632,'0'14'2112,"0"0"-1152,0 0-128,0 0 800,-14-14-160,14 14 0,0-14-480,0 0-224,0 0-416,14 0-33,1-14 33,-15 14-192,13-14-32,2 0-64,-15-14-64,13 14 96,-13-14 64,0 14-64,0-14 0,0 14 256,-13 0 64,-2 14-64,-13 14-32,14 14-64,-14 0 0,0 0-64,0 0-32,14 0-96,0 0 32,0 1-128,14-16 0,14 1 96,0 14 32,14-28-32,-14 0-64,14-14-544,0 0-192,14 14 64,-14-14 160,-13 1 288,13-2 192,-14 15 64,0 15 256,0-15 192,-14 13 64,0 1-32,-14 14-128,14 0-64,0-13-192,0 13-32,14-28-32,-14 13-64,14-13 96,0-13 0,14-2-192,0 2 0,0-2-32,0 1-32,0 0 32,0-14 0,0 28 96,0 0 0,-13-14 96,-2 28 32,-13-14 32,15 28 0,-15-14 0,13 15 0,-13-1-64,0-15-64,15 15-256,-2-13-160,2-1-1824,-1 0-767,0-14-1857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32.75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14889 7820 5888,'-14'0'2176,"14"0"-1152,0 0-704,0 0 544,0 0 0,14 0 96,-14 0 128,14 0 32,14 0-608,0 0 128,14-15 96,0 15 31,14 0 97,15-14-288,13 0 0,14 14-160,-14 0 64,29-14-64,-1 0 0,0 0-160,14 14-96,-13-13-64,13 13 0,14-15-64,-13 1 64,-1 0-64,0 0 64,-14 0 0,15 0 32,-29 0-64,0 0-64,-14 0 96,0 0 0,-13 14-32,-15-14-64,-14 14 32,0-14 32,0 14-32,-14 0-32,14 0 32,-28-14-32,14 14 0,-14 0 64,0-14-1248,1 28-3328,-15 0-2559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55.02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9337 1351 2560,'-14'0'960,"0"0"-512,-14 0-544,28 0 256,-15 0 64,2 0 128,-15 14 224,0-14 96,-1 0 32,-13 0-64,0-14 32,0 14-32,0 0-288,-14 0-64,-14 0-160,14 0 64,-15 0 96,1 0 256,14 0 128,-28 0-64,14-14 32,-15 14-160,1 0-32,14 0-192,-14 0 0,14 0-32,-14-14 96,13 14 32,-27 0 96,14 0 64,0 0-32,0 0-96,-14 14-65,13 0-127,1-14-32,-14 28-192,13-14 32,1 14 192,-14 14 128,14-13-32,0 12 64,0 2-128,14-1-64,-15 0-64,1 0-96,14 0 32,0 14-32,-1-14 64,15 14 32,0 14 32,0-14 64,14 1-32,14-1 64,28-14 0,-14 14 32,14-28-64,14 14-32,14-14 32,0 14 96,14-14-64,0 15 32,28-15-96,1 14 0,13 0-192,14 0 32,-14 0 64,15 0 32,13 14-32,-14-28 32,14 14 0,14-14 32,1 0 0,13 0 0,1 0 0,-1 0 64,14-13-32,0-2 0,1 16-96,13-29-64,15 14 32,-1 0 32,1-14-32,13 0 64,0 14 0,1-14 32,14 0 0,-15 0 0,14 0-224,1 0-64,0 0 64,-1 0 96,14 0 96,-13 0 96,-15-14-256,15 14 0,-15 0 128,1 0 192,-1 0-192,-14 0-32,1 0-32,-1 0 0,1 0 64,-15 14 96,15-14-64,-15 0 0,1 0-96,-1 0-96,14-14 64,-13 14 64,-1 0 0,-14 0-32,29-14 32,-29 14-32,15 0 0,-29 0 64,28-14-32,-13 14-32,-15 0 32,14 0 32,15-14-96,-15 14 0,-14-15 96,15 15 32,-1 0-128,1-13 32,-15 13 0,14-15 0,0 2 0,1 13 0,-1 0 0,-13-15 64,13 2-32,-14-2 64,15 15-64,-15-14-32,-14 0 32,29 0-32,-29 0 0,0 0 0,1-14 0,13 0 0,-14 0 0,-14 0 64,15 14-32,-15-14-32,0 0 32,0-14 32,1 14-32,-15 0 64,0 0 0,-13-1 32,-1 1-160,-14-14 32,0 14 64,-14-14 32,-14 0-32,0-14-64,-28 0 32,1 0 32,-30 0-32,1-1-32,-14 1 32,-14 14-32,-28 14-96,0-14 64,-43 0 32,-13 0 0,-14 14-96,0-14 64,-29 14 32,-13 0 0,-1-14-96,-13 14 64,-15 0-32,-13 0 0,0 0 64,-1 13 0,-14-13 0,1 14 0,-15 0 0,15 0 64,-1 0-32,0 14-32,1-14 32,-1 0-32,15 14 0,-1-14 0,1 0 0,-1 14 0,15-14 0,-15 14 64,15 0-32,14-14-32,-15 14-64,14 0 32,1 0 32,13-14 0,1 14 0,-1 0 64,15 0-32,0-14 64,-15 14-128,15 0-64,14 0 64,-15 0 64,1 0 0,27 0-32,1 0-64,-14 0 32,14 0 32,13 0 0,1 0 0,0 0 0,-15 0 0,15 0 64,0 14-96,0-14 0,-1 0-32,-13 14-64,14 0 96,-1 0 64,1 0-64,0 0 0,-1 14 96,1-14 32,0 0-32,13 0-64,1 0-544,14 0-192,0 0-1344,14-14-576,13 15-2399,15-2-2017,0 2 2752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41.68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19960 7341 5504,'0'-14'2112,"0"0"-1152,14 14-416,-14 0 704,0 0-224,0 0 32,0 0-160,0 0 0,0 0-512,-14 0 352,14 14 128,-14 0 159,-1 0 129,2 0-96,-2 28 0,-13 0-320,-14 29-96,1-15-192,26-14 32,-13 0-256,0 0-128,14 0-64,0 14 32,-14-13-32,28 13 64,-14-14-64,14 0-32,-14 0 32,28-14-32,-14 0-576,0 0-160,14 0-1216,0-13-480,0-2-1471,0-13-577,0 15 736</inkml:trace>
  <inkml:trace contextRef="#ctx0" brushRef="#br0" timeOffset="667">20354 7313 8320,'0'0'3168,"0"0"-1728,0 0-1184,0 14 672,0 0 0,0-14 64,-15 42 31,2 0 65,-16 14-576,15 0 192,-13-14 160,12-14-288,1 29 0,0-15-256,-14 14-64,14-14-64,0 14-32,-14-14-96,14 0 32,0-14-64,0 0 64,14 0-64,-14 0 64,14-14-128,0-14-64,14 0 64,-14-14 64,14 0 0,14 0 64,-14-14-64,14 14-32,0 0-64,0-14 32,1 14-32,12 0 0,-12 14 64,-1-14 0,-15 14 0,15 0 64,-13 14-96,13-14 0,-28 14 32,14 0 0,0 14 0,-28 0 0,14-14 64,0 14 96,-14-14-64,0 0-64,0 14 0,-14-14-32,13-14 0,-13 14 64,0 0-32,0-14 64,14 0-64,-14 15-32,0-15-64,14 0 32,0 0-384,14 0-224,0-15-1408,0 15-608,14-14-1151,0 0-513,0 0 704</inkml:trace>
  <inkml:trace contextRef="#ctx0" brushRef="#br0" timeOffset="1448">20676 8112 7424,'0'14'2816,"0"-14"-1536,0 14-992,0-14 704,0 14-320,0 0-64,0 0-96,0 0 96,-14 28-352,14-14 64,0 0 32,-14 1 223,14 12 193,-15 2-64,2-1-32,13 0-224,-15 0-32,1-14-64,0 14 96,14 0 128,-14-14 96,0-14 0,0 0 64,0 1-64,0-2-32,0 2-192,0-15-32,0 0-192,0-28 32,14 13-32,0-13 96,0 14-96,0-14-64,14 0-64,-14-14-96,14 28 32,0-28-32,14 14-96,-14 0 0,0 0 128,14-1 32,-14 1-96,0 0 32,14 15-768,-13-16-384,-1 15-1792,0-14-832,0 28-2175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57.407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10322 6775 4480,'-56'-14'1760,"14"14"-960,-28 0-928,42 0 320,-14 0-160,0 0 64,-15 0 288,1 0 224,0 0-320,-14-14 416,-14 14 160,0-15 96,0 15 64,-15 0-352,1 0-96,-28 0-32,14 15-64,-15-1-32,1 14-32,-1-14-32,1 14 0,-14 0-64,14 0 31,-1 14-63,1-14 0,0 14-96,-1 0-32,15 14 160,0 15 192,-14 13-192,13 0-96,15-14-128,14 0 0,0 14-64,14 1 64,-1 13-64,15 0-32,14-14-64,0-13 32,14-1 224,14 0 128,0 14-96,14-14 32,0 0-32,28 14 96,0 1-160,0-15-96,14-14-32,28 0 32,14 29-32,1-15-32,13-14 96,0 14 0,14-14 32,15 0 0,-1-14 64,0 0 96,29-14-192,-15 15-64,14-15-32,-13-14 64,27 14-32,1-14-32,-1 14 96,-14-14 0,15 0 96,13 14 32,-14-14-96,15 0-96,-1 0 64,1 0 0,-1 0 96,1 0 96,13-14-288,1 14-64,-1 0 96,-14 0 32,1 0-96,-1 0-32,1 1 32,-15 13 64,0-15 64,15 2 96,-14 13-96,-15-14 0,28 0-96,-14-14-32,1 14 96,-14 0 96,-1-14-128,14 0-32,-14 0 0,1 0 0,13 0 0,-13 0 64,-1 0-32,15-14 64,-15 14 0,14 0 32,-13-14-160,-1 14 32,28-14 0,-27 0 64,13 14 32,15-28 32,-1 28-160,-14-15 32,1 2 0,-1-15 0,1 13 0,-1 1 64,1-14-32,13 14 64,-28 0-64,15 0-32,13-14 96,-13 14 0,-15 14-32,14-14 32,-14 0-64,1-14-32,-1 14 32,1-14 32,-1 14-32,-14-28-32,1 13 96,-1-12 0,14-2-128,-27 1 32,-1 0 0,0-14 0,-14 14 0,1-14 64,-1 28-32,0-14-32,-13 0 96,-15 0 64,0-1-128,0-13-32,0-14 0,0 14 0,1-28 0,-29 28 64,0-15-32,0 15 64,-14-14-128,-13 0 0,-16-14 32,2 14 64,-30 0 32,15-1 32,-13 15-64,-16 0-64,-41 0-64,0 0 32,0-1-32,-15 1 0,-13-14 64,-28 0 64,-14 14-32,0 0-32,-1 0 32,-27 0 32,-1 13-32,1 15-32,56 0 32,-85 0-32,1-14 0,-15 14 0,1-14-96,13 14 64,-27 0 32,13-14 0,1 14 0,-29 0 0,29 14 0,-15-15 0,1 16-96,-1-15 64,85 13 96,-113 1 32,43 0-128,-15 0 32,71 0 0,-71 0 64,1 0-96,-1 0-64,29 14-32,-15-14 96,1 14 64,27-14 64,-13 14-32,13 0-64,1 0-64,14-14 32,-1 14 32,15 0 0,-1 0 0,15 0 0,14 0 0,-15 0 64,1 0-96,14 0 0,-1 0 32,15-14 0,0 14 0,-1-14 64,1 14-96,0 0-64,14 0 64,14 0 64,-14 0-64,-1 0 0,1 0 32,14 0 64,-15 14-32,15-14-32,0 0-64,-14 14 32,0 0 32,-1 0 0,1 0 0,-14 0 64,14 14-96,-15-14-64,1 0 64,0 14 64,0 0 0,-15 0-32,-13 15-256,0-29-96,-15 14-1792,-13-14-736,-29 14-3615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9.465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28200 13378 2688,'0'0'1056,"0"0"-576,0 0-160,0 0 448,0-14 64,13 14 64,-13 0-128,0 0-96,0 0-160,0-14 0,0 14-288,0 0 64,0-14 64,0 14 0,0 0 96,0-14 64,0 0-32,0 14-32,0-14-32,-13 0-96,13 0 32,-15 0 96,2 14 96,-2-14-96,2 14 64,-2 14-160,-13-14-32,14 14-1,-14 0 129,14 0-192,-14 0 0,14 0-128,0 14-32,0 14-32,0-14 32,0 14-64,14-14-32,-14 14-64,14-14 32,0 0 96,14 0 32,0 0-128,0-13 32,0-1 64,14-14 32,-14 14-32,14-14-64,-14-14 96,14 0 0,-14-14-32,0 13 32,14-13-128,-13 0 0,-2 0 96,2-14 32,-2 0-32,2 14 32,-15 0-128,0-14 0,0 14 32,-15 0 0,15 14 0,-13 0 64,-2 14-32,-13 0-32,0 0-64,0 14 32,0 0-128,0 0 32,14 14-576,0 0-256,0 0-831,0 0-321,14 0-576,0 0-224,0 14 160</inkml:trace>
  <inkml:trace contextRef="#ctx0" brushRef="#br0" timeOffset="288">28186 13785 8192,'0'0'3072,"0"14"-1664,0-14-1152,0 14 768,-14 0-512,14 0-32,0 0-288,0 1-64,0-2-64,-14 2-128,14-15-32,0 14-864,0-14-320,0 0-576,14 0-192,-14 0-928,14 0-448,1-29 1856</inkml:trace>
  <inkml:trace contextRef="#ctx0" brushRef="#br0" timeOffset="1093">28424 13322 6912,'0'-14'2624,"14"14"-1408,-14-14-640,0 14 800,14 0-352,0 0-96,0-14-480,0 14-128,-14 0-192,28 0-160,-14 0 0,0-14 32,0 14 0,0 0 0,0 0 0,0 0 64,0 0 32,-14 0 384,15 0 159,-15 0 33,0 0-32,0 0 32,0 0 32,0 0-256,0 0-96,-15 0-128,15 0-64,0 0-192,0 0 32,-14 0 128,0-14-64,14 14-32,0 0 0,-14 0 32,0 14-96,0-14 0,0 0 96,0 14 32,0-14-128,0 14 32,0 0 0,0 0 64,-14 0-96,14 0 0,0 14 32,0-14 0,0 14-96,14 0 64,-14 0 96,0-14 32,14 14-128,-14-14 32,14 14-64,0-13 0,0 12 64,0-13 64,0 0-32,0 0-32,14 0 32,0-14-32,0 15 0,-14-15 0,14 0 0,0 0 64,0 0-32,0 0 64,0-15-128,0 15-64,0-14 64,0 0 64,-14 0 0,14 14-32,-14-14 32,0 0-32,0 1 64,-14 13 32,14-15-32,-14 1-64,0 0-64,0 14-32,0 0 128,0 0 32,0 0-96,0 14 32,0-14-64,0 14 0,0-14-1056,14 15-544,0-15-831,0 13-385,0-13-480,0 14-1152,14 0 1536</inkml:trace>
  <inkml:trace contextRef="#ctx0" brushRef="#br0" timeOffset="30930">28606 13560 5504,'-14'0'2112,"14"0"-1152,14 0-480,-14 0 640,0 0 96,14 0 128,-14 0-384,14 0-192,0 0-416,0 0-32,14 0 96,-14 0-160,15-14 0,-16 14-128,15 0-96,-13 0-160,13 0-64,0 0-1888,-14 0-768,0-14-960</inkml:trace>
  <inkml:trace contextRef="#ctx0" brushRef="#br0" timeOffset="30662">28761 13266 2432,'0'-14'960,"0"0"-512,0 28-96,0-14 384,0 0 96,0 0 640,14-14-192,-14 14-96,0 0-32,0 0-640,0 0 256,0 0 128,0 0 224,0 0-384,0 0-192,0 0-64,0 0 32,0 0-225,0 0-31,0 0-64,0 0 32,14 0-192,-14 14-32,15-14 0,-2 0 64,2 0-32,-2 0-32,2 0 32,-2 0 32,2 0-32,-1 0-32,0 0-64,-14 14 32,0-14 224,0 0 192,0 14-352,-14-14-128,0 14 160,-1-14 160,2 14-32,-2 0-32,2 0 0,-2 14-32,2 0 0,-2 0 0,1 0-64,0 0 32,0 0-128,0 0 0,0 15 32,0-15 0,0-15 64,14 15 32,-14-13-128,14-1-32,-14 0-1120,14-14-384,-14 0-863,14 0-321,0 0-1120</inkml:trace>
  <inkml:trace contextRef="#ctx0" brushRef="#br0" timeOffset="1899">29014 13477 6784,'14'0'2528,"-14"0"-1344,14-15-256,-14 15 896,14 0-384,0 0-32,0 0-385,-14-14-95,14 14-512,0 0-32,1 0 32,-2 0-224,2-14-96,-2 14-64,2 0 32,-15 0-96,14 0-64,-14 14-1504,14-14-671,-14 0-2657</inkml:trace>
  <inkml:trace contextRef="#ctx0" brushRef="#br0" timeOffset="2831">29532 13477 4864,'0'0'1824,"0"0"-960,0 0-672,0 0 480,0 0-288,14 0 32,1 0 32,-15-14 32,13 0-256,-13 14 160,15-14 96,-15 0 128,13 0 32,2 0-96,-15 0 0,0 0-96,0-14 32,0 13-192,0 2-32,-15-16-64,2 15 32,-2 14 64,-13-14 64,14 14-32,-14 0-33,0 0 33,0 14 32,-14 0-32,14 15-32,0-1-96,14 0 32,0 14-192,-14 0-96,28-14 96,-14 14 32,14 0 0,0-14-64,14 0-64,0-13 32,0-2 160,14 2 64,-14-15-64,14 0-96,0 0 64,-14-15 0,14 2-32,0-2 32,-14 1-128,14-14 0,-14 0 96,1 0 32,-15 0-32,13-14-64,-13 14 32,0 0-32,0-15 0,-13 15 64,-2 15-32,1-2-32,0 15-64,0 0 32,-14 0-32,14 15 0,-14-2 0,14 2-64,-14 13-768,14 0-352,-14 14-511,28-14-161,-14 14-608,0-14-224,14 14-160</inkml:trace>
  <inkml:trace contextRef="#ctx0" brushRef="#br0" timeOffset="3079">29548 13757 6528,'0'0'2464,"0"14"-1344,0-14-832,-15 14 608,15 0-160,0 0 0,-14 0-320,0 0-160,14 0-160,-14 1-96,14-2 32,-14-13-480,14 15-96,0-15-1184,0 0-512,14 0-640</inkml:trace>
  <inkml:trace contextRef="#ctx0" brushRef="#br0" timeOffset="3647">29785 13350 4736,'14'-14'1824,"-14"14"-960,14-14-160,-14 14 736,14-14-256,-14 14-32,14-14-288,0 14-160,0-14-384,0 14-64,14 0 64,-13-14-64,-1 14 96,-14 0-128,14 0 32,0 14 128,-14-14 128,0 14-65,0 0 65,0 0 0,-14-14-32,0 14-96,0 0-64,-1 0 0,15 1 32,-14-2-96,0 2 0,0-2-160,14-13-64,-14 15-96,14-2 32,0-13-32,0 0 0,0 15 64,14-1 0,0-14 0,-14 14 0,28 0-96,-28-14 64,15 14-32,-1 0 0,-14 0 64,0 0 64,0 14 32,0-14 32,0 0-160,-14 0 32,-1 0-64,1-14 0,0 14 128,0-14 32,0 15-32,-14-15-64,14 0 32,0 0-32,0-15-704,14 15-256,0 0-928,0-14-319,14 0-833,0 0-320,-14 0 256</inkml:trace>
  <inkml:trace contextRef="#ctx0" brushRef="#br0" timeOffset="4219">30094 13322 7808,'-14'0'2880,"14"-14"-1536,-14 14-864,14 0 832,14 0-416,-14 0-32,14 0-448,0 0-96,0 0-193,14 0-95,-14 0 64,14 0-64,-14-14 64,14 14-64,-13 0-32,-2 14 96,2-14 0,-15 0 32,0 14 0,0-14 288,0 14 96,0 0 32,-15 0 64,2 1 32,-15-2 0,13 2-224,1-2 0,0 15-256,0-28-96,0 29-32,14-29-32,-14 14-96,14 0 64,14 0 32,0 0 64,0-14-96,0 14-64,0 0 64,1 0 0,-2 0 32,2 0 0,-2 0 0,2 0 64,-15 0-96,0 0 64,-15 0 64,2 0-32,-2 1 32,2-2-64,-16-13 64,15 15-64,-14-15-32,14 0 32,-14 0-32,28 0-640,-14 0-224,14-15-1312,0 2-543,0 13-1249,14-29-1536,14 15 1984</inkml:trace>
  <inkml:trace contextRef="#ctx0" brushRef="#br0" timeOffset="-14248">25182 13083 4608,'0'0'1760,"0"0"-960,0 0-320,0 0 640,0 0 32,0 0 0,0 14-64,14-14-32,-14 0-576,14 14 192,-14 0 96,14 0 96,0 0 95,-14 0-223,14 0-64,0 0-320,0 14-64,1-13-160,-2-2-96,2 1 64,-1 0 0,0 0-128,-14 1 32,14-2 0,-14 2 64,14-2-544,-14 2-128,0-1-832,0 0-287,-14 0-1025,14 0-320,0-14-288</inkml:trace>
  <inkml:trace contextRef="#ctx0" brushRef="#br0" timeOffset="-13635">25126 13420 6656,'0'-14'2464,"0"0"-1344,0 0-736,14 14 608,0-14-32,0-1 64,0 2-192,14-2-128,-14 2-384,14-16 64,0 15 64,-13-14-97,13 0-31,0 14-192,0-14-32,0 0-32,-14 14-64,14 0 32,-14 0-32,0 0-800,0 14-319,-14-14-1057,15 14-384,-15 0-1056</inkml:trace>
  <inkml:trace contextRef="#ctx0" brushRef="#br0" timeOffset="-13219">25590 13349 4992,'0'0'1824,"0"14"-960,0 1-512,0-2 480,0 2-96,-15-2 0,15 15-32,-13 1-64,13-1-320,-15 0-64,2 14-32,13-14 32,-15 0 64,2 14-96,-2-14-64,1 0-64,14 1 0,-14-15 0,0 14 32,14-28-64,0 14 32,0-14 128,0-14 128,0 0 64,14 0-128,0-15-96,-14 1-192,29-14 0,-16-14 0,2 14 0,13-14 64,0 14 96,-14 13 0,14-12 64,-14 13-64,14-15 63,-14 15-63,14 14 64,-14 0-128,14 0-64,-14 0 0,14 0-32,-14 28 64,1-14 96,-2 14 0,-13-14 0,15 14 32,-15 0 96,0-14 0,-15 14 64,15 0-128,-13 0-64,-2 0-64,-13 0 0,14 1-64,0-2 64,0 2-128,0-2 0,0-13 32,0 15 64,0-15-192,14 0-32,0 0-1280,-14 0-575,14-15-993,14 15-384,0-13 0</inkml:trace>
  <inkml:trace contextRef="#ctx0" brushRef="#br0" timeOffset="-8536">27302 13195 3456,'0'0'1408,"0"0"-768,0-14-64,0 14 576,0 0-32,0 0 128,0 0-32,0 0-64,0 0-608,0 0 224,0 0 128,0 0-64,0 0-32,0 0-65,14 0 1,-14-14-128,14 14-64,-14 0-96,14 0-32,0 0-32,0 0 0,0 0-192,0 0-128,0 0-128,0 0 32,1 0 96,13 0 32,-14 0-128,0 0 32,0 0 0,0 0 64,-14 0-32,14 0 64,0 0-128,-14 0 0,0 0-736,0 0-384,0 0-896,0 0-287,0 0-833,0 0-1664,0 0 1280</inkml:trace>
  <inkml:trace contextRef="#ctx0" brushRef="#br0" timeOffset="-8135">27455 12957 4224,'15'0'1664,"-15"0"-896,0 0-192,0 0 640,0 0 32,0 0 32,0 0-64,-15 14-32,15 0-640,0 14 160,-14-14 160,14 14-192,-14 0-1,14 1-191,-14-1-32,14-1-256,0 1-128,-14-13-32,14 13-32,0 0 0,-14-15 0,14 2 0,0-1 0,0-14 0,0 14 64,0-14-736,0 14-256,-14-14-831,14 0-257,0 0-480,0 0-192,0 14-96</inkml:trace>
  <inkml:trace contextRef="#ctx0" brushRef="#br0" timeOffset="-12640">26193 13139 6400,'0'0'2368,"0"0"-1280,14 15-416,-14-15 704,14 0-32,0 0 32,-14 0-384,14-15-224,0 15-417,0 0-95,0 0-32,0 0-192,0 0 0,0 0-96,1 0 0,-1 0-1695,-14 15-801,14-15-1696</inkml:trace>
  <inkml:trace contextRef="#ctx0" brushRef="#br0" timeOffset="-12888">26165 13027 5504,'0'-28'2112,"14"28"-1152,-14 0-128,14 0 736,-14 0-224,0 0-64,14 0-224,-14 0-32,14 0-576,0 0-33,0 0 1,0 0-160,0 0 0,0 0-128,0 0-32,0 0-32,-14 0-64,14 0-128,1 0-64,-1 0-1599,-14 14-737,14-14-4672,-14 14 3776</inkml:trace>
  <inkml:trace contextRef="#ctx0" brushRef="#br0" timeOffset="-10100">26866 12718 3712,'0'-14'1408,"0"14"-768,-14 0-64,14 0 576,0 0-160,0 0 64,0 0 32,0 0 32,0 0-608,0 0 256,0 0 192,0 0-32,0 0 96,0 0-385,0 0-63,0 0-128,0 0-32,14 0-32,0 0-192,0 0-64,0 0-128,1 0-32,-2 0 96,15 0 32,-13 0-128,13 0 32,-14 14 0,14-14 0,-14 0 0,0 14 64,-14-14-32,14 14 64,-14-14-64,-14 14-32,14 0 96,0 14 0,-14-14 32,0 14 64,-14 0-96,14 0 0,-1 15-32,2-2 32,-2-12-64,2 13-32,-2 0-64,-13-14 32,14 14 96,0-14 96,0 0 0,0 0 0,0 0-192,0-14 32,0 14 0,14-13 64,-14-15-608,14 13-256,0-13-928,0 15-351,0-15-833,0 0-320,0 0-96</inkml:trace>
  <inkml:trace contextRef="#ctx0" brushRef="#br0" timeOffset="-9784">26810 13112 6400,'0'0'2368,"0"0"-1280,0 0-416,0 0 800,0 0-64,0 0 32,14 0-224,-14 0-33,14 0-671,0 0 64,0 0 0,0 0-128,0-15 0,0 15-256,0 0-128,0 0-32,14 0-32,-13 0 64,13 0 32,-14 0-32,0 0-64,0 0-896,0 0-448,0 0-1151,-14 0-417,14 0-1344</inkml:trace>
  <inkml:trace contextRef="#ctx0" brushRef="#br0" timeOffset="5395">30838 13041 3968,'0'0'1568,"0"-14"-832,-14 28-32,14-14 640,0 0-96,0 14 64,0-14-448,0 14-160,-14-14-384,14 0-64,0 0 64,0 0-192,0 0-64,14 0-128,-14 0 32,14 0 32,0 0 64,-14-14-32,0 14-32,0-14 32,0 14-32,0 0 0,-14 0 0,14 14 0,-14-14 0,14 14 0,-14-14-96,14 14 64,-14-14-1248,14 0-576,0 0-1440</inkml:trace>
  <inkml:trace contextRef="#ctx0" brushRef="#br0" timeOffset="5973">31385 12564 3456,'-14'0'1408,"14"0"-768,0 0-192,0 0 544,0 0 96,0 0 32,0 0-96,0 0-64,-14 14-544,14-14 96,-14 0 64,0 14 32,-1 0 96,2 0-96,-2 0 0,2 0-32,-2 14-64,2-14-65,-16 28-31,15-14-224,-14 15-128,14-1 32,0 14 0,0-14-32,-14 14 32,14-14 0,0 0 96,14 0-32,-14 0 64,0 1-64,14-2 0,-14 2-96,14-15-64,0 14 96,0-14 0,0 0-128,0 0 32,0 0 0,14-14 0,-14 14 0,0-14 64,0 0-32,0 0-32,0 1 96,0-2 0,0 2-608,-14-2-224,14 2-1087,0-15-449,0 0-864,0 0-1632,0 0 1312</inkml:trace>
  <inkml:trace contextRef="#ctx0" brushRef="#br0" timeOffset="8176">31553 12788 2944,'0'0'1120,"0"0"-576,0-14-160,0 14 512,15 0-224,-15 0-64,0 0 128,0-14 96,0 14-448,0 0 64,0-14 64,0 14 224,0-14 96,-15 14-288,15 0-96,-13-14 96,-2 14 96,1 0 32,0 0-32,0 0-64,0 0-32,-14 0-161,14 14-63,0-14-128,0 14 32,0 0 0,14 0 32,-14 0 0,0 0 64,14 0-96,0 14 32,0-14-32,0 0 32,0 14 0,14-14 0,0 14-224,0-14 0,0 14-32,0 1 0,0-16 0,-14 15 64,14 0-32,0 1 64,-14-15-64,0 28 64,-14-14-64,14 0-32,-14 0 96,0 0-64,0 0 64,0-14 0,0 14 32,-14-14-64,14-14 32,0 15 64,0-15 64,0-15-32,0 1 32,14 0-128,0 0-64,0-14 0,14 0-32,0 0-160,0-14 32,14 14 64,0-14 96,0-1 0,-14 15-32,14-13-64,-14-2 32,14 1 32,-14 14 64,0-14-32,1 14 64,-2 0-128,-13 14 0,15-14-32,-15 14 0,0 0-288,-15 14-160,15-14-544,0 14-192,-13 0-895,13 0-385,-15 0-864,15 14-1312,0 0 1472</inkml:trace>
  <inkml:trace contextRef="#ctx0" brushRef="#br0" timeOffset="8544">31764 13126 8320,'0'-15'3072,"14"15"-1664,-14 0-736,0 0 896,0 0-192,0 0-33,14 0-319,-14 0-96,14 0-512,0 0-32,0 0 32,0 0-224,0 0-32,14 0-96,-14 0 32,14 0-64,0 0-32,-14 0 32,15 0 32,-16 0-192,2 0 32,-15 0-1184,13 0-416,2 0-831,-15 0-353,0 0-1184,0 0-768,0 0 2368</inkml:trace>
  <inkml:trace contextRef="#ctx0" brushRef="#br0" timeOffset="9080">32297 12718 8320,'-14'0'3168,"14"0"-1728,0 0-896,0 0 864,0 0-448,0 0-97,14 0-191,-14 0-64,14 0-320,-14 0-32,14 0 64,0 0-64,14 0 96,-14 0-192,0 0-32,0 0-64,14 0-64,-13 0-64,-1 0 32,14 0 96,-14 0 32,-14 0-32,14 0 32,0 14-128,-14-14 0,0 0 96,0 14 32,0 0-128,0 0 32,-14 0 288,0 14 160,0 0-128,14 0-32,-14 0-96,0 15-32,-15-2-96,16 2 32,-2-1-128,1 0 0,-14 0 32,14 0 64,0-14-32,0 0 64,0 0-480,0 1-160,14-15-1408,-14 0-640,14 0-991,0-14-353,0 0 448</inkml:trace>
  <inkml:trace contextRef="#ctx0" brushRef="#br0" timeOffset="9444">32241 13153 6400,'0'0'2464,"0"-14"-1344,0 28-32,0-14 992,0 0-128,14 0-65,-14 0-543,14 14-192,0-14-672,0 0 0,0 0-32,14 0-160,0 0-96,-14 0-96,14 0 0,0 0-224,-13 0 32,13 0-1248,-14 0-448,0 0-799,0 0-321,0 0-1312</inkml:trace>
  <inkml:trace contextRef="#ctx0" brushRef="#br0" timeOffset="9781">32731 12648 6016,'0'-14'2272,"0"14"-1216,14-14-256,-14 14 1568,15 0-512,-15 0-448,28 0-321,-28 0-639,13 14 128,2-14 160,-2 14 160,2 0 96,-15 0-256,0 14-32,0 0-224,0 15 32,0-15-288,0 28-64,0-14 32,0 14 32,-15 0-96,2 0-96,-2-14 64,-13 14 0,15 0-128,-16 0 32,1 1 64,0-15 96,0 0-128,0 0-96,0 0 32,14 0 64,-14-14-288,0 0-128,14 0-960,0-14-320,0 0-480,0-14-127,14 15-161,0-15-96,-14 0-1216</inkml:trace>
  <inkml:trace contextRef="#ctx0" brushRef="#br0" timeOffset="11649">25098 15147 4736,'0'0'1824,"0"0"-960,0 0 32,0 0 800,0-15-224,14 15 0,0 0-416,-14 0-160,14-14-512,0 14 32,14 0 32,-14 0-224,14-14-65,-14 14-159,15 0-32,-1 0 32,-15 0 0,2 0-1279,13 0-481,-14 0-1536,0 0-1472,14 14 1632</inkml:trace>
  <inkml:trace contextRef="#ctx0" brushRef="#br0" timeOffset="11465">25140 15034 5504,'-14'0'2112,"28"0"-1152,-14 0-480,0 0 992,0 0-384,14 0-192,0 0-96,0 0-480,-14-14 96,28 14 96,-14 0-128,0 0 32,0 0-256,1-14-96,13 14-32,-15 0 32,2 0-96,-15 0-64,14 0-1216,0 0-480,-14 0-1152,0 14-1376,-14 0 1312</inkml:trace>
  <inkml:trace contextRef="#ctx0" brushRef="#br0" timeOffset="12895">26361 15441 7552,'0'-28'2816,"14"28"-1536,0-28-512,-14 13 864,28 2-352,-14-2-33,14-13-415,0 0-128,1 0-416,13 0-96,-14 0-64,0 14-64,0-14 32,0 14-64,0 0-32,-14 14-480,0-14-224,0 0-1215,1 14-513,-1-14-3936,-14 28 2368</inkml:trace>
  <inkml:trace contextRef="#ctx0" brushRef="#br0" timeOffset="12627">26459 15090 7296,'0'0'2720,"0"0"-1472,0 0-608,0 0 768,0 0-64,14 14 32,-14 0-97,14-14-95,0 14-640,0 14-192,0-14 0,0 0-160,1 0-32,-2 14-64,2-14-96,-2 14 32,2-13-32,-15-2-704,14 15-256,-14-13-1631,0-1-641,-14 0-1152</inkml:trace>
  <inkml:trace contextRef="#ctx0" brushRef="#br0" timeOffset="13532">26866 15356 5504,'0'0'2112,"0"14"-1152,0-14-576,0 0 672,0 28-128,0-14 96,0 14-160,-13-14 32,13 14-512,-15 0 64,15 0 64,-13-14-64,-2 14 0,15-14-64,-14 14 63,0-14-95,14 1-32,-14 13-64,0-15 0,14-13 0,-14 15 0,14-15-64,0 0-32,0 0 32,0-15 32,0 15-192,14-28 0,0-14-32,0 0 64,14-14-32,0 14-32,-13 14 224,13-14 96,-15 0-160,16 14-96,-15 14-32,14-14-32,0 14 0,0 0 64,0 14-96,-14-14 0,0 28 32,14-14 0,-28 14 64,15 0 32,-15 0-32,0 0 32,0 0-64,-15 0-32,1 0 96,0 14 0,0-14-32,-14 0 32,14-14-64,0 14-32,0 0-64,-14-14-32,28 0 64,-14 0 64,0 0-768,14-14-320,0 0-1280,14 14-607,0-14-1249,0-14-864,14 14 2368</inkml:trace>
  <inkml:trace contextRef="#ctx0" brushRef="#br1" timeOffset="68404">26810 14669 2176,'-42'-14'864,"14"14"-448,-14 0-288,28 0 256,-14 0-96,-14 14 0,0 0 192,0 0 64,-14 0 0,0 14 0,0 14-160,-1-14 0,1 14 64,0-14 32,0 15-256,14-2 0,0 2 0,-1-15 32,1 28 64,14-14-32,0 14 0,0 0-32,28 0 0,-14 1 0,28-1 64,0-14-96,14 14 32,0-28-224,15 14-32,-2-14 64,16 0 96,-1 0 0,0 0 64,0-14 0,14 14 96,0-13-224,1 13-128,-1-15 64,0 2 96,-14-2 96,0 2 32,-14-15-128,15-15-96,-1 15 64,0-13 0,-14-2-32,0 2-64,0-15 96,0 13 0,0-13-32,-14-14-64,15 0 32,-30-14-32,2 0 64,-2-14 32,2-1-128,-30 1-32,15 14 96,-13 0 96,-2-14-96,-13 14-32,-14-14 0,0 13 64,0 1 32,-14 0 96,14 14-96,-14 0-64,-1 14-96,-13 14 32,0 0 32,0 14 0,-14 14 0,0 0 0,14 28-160,-1 0 32,15 14-1408,14-13-672,28-2-1408</inkml:trace>
  <inkml:trace contextRef="#ctx0" brushRef="#br0" timeOffset="12064">25449 14950 7168,'-14'0'2720,"28"0"-1472,-14 0-832,0 0 768,0 0-320,0 0-32,14 0-416,0 0-96,-14 0-192,28 0-32,-14 0 32,0 0-64,14 0-64,-14 14 32,0-14-32,14 14 0,-13-14 64,-2 14-96,2 0 0,-15 0 160,0 0-64,0 0 32,-15 0-32,15 0-64,-13 0 96,-2 0 0,2 1 32,-16-2 0,15 2-1,-14-15 65,14 13-96,-14 2-64,14-1 0,-14-14-32,28 14-288,-14-14-127,14 14-1633,0 0-640,14-14-1152</inkml:trace>
  <inkml:trace contextRef="#ctx0" brushRef="#br0" timeOffset="14512">27456 15217 8576,'0'0'3232,"0"0"-1728,0 0-832,14 0 896,-14 0-353,14 0 1,0 0-480,0 0-128,0 0-352,0-15-96,0 15 32,0 0-160,1 0-32,13 0-288,-15 0-128,2 0-1760,-2 0-799,2 0-1729</inkml:trace>
  <inkml:trace contextRef="#ctx0" brushRef="#br0" timeOffset="13781">27470 15090 9472,'14'0'3520,"0"0"-1920,0 0-1152,-14 0 896,14 0-385,-14 0-63,14 0-384,0 0-96,0 0-224,1 0-64,-2 0 0,2 0-64,13 0 32,-28 0-128,14 0-64,-14 0-1280,0 0-607,0 0-1185,0 14-480,0 0 96</inkml:trace>
  <inkml:trace contextRef="#ctx0" brushRef="#br0" timeOffset="15151">28242 15230 7552,'0'0'2816,"0"0"-1536,14 0-576,-14 0 832,0 0-96,14 0 95,0 0-159,0 0 0,0 0-736,0 0 64,14 0-32,-14 0-224,14-14-32,0 14-224,0 0-64,0 0-64,0 0-64,0 0-128,-14 0 0,14 0-1344,-14 14-544,0-14-895,0 14-321,1 1-1184</inkml:trace>
  <inkml:trace contextRef="#ctx0" brushRef="#br0" timeOffset="14881">28354 14739 6656,'-14'-14'2464,"14"14"-1344,-14 0-384,14 0 768,0 14-128,0-14-32,0 0-320,0 0-97,0 0-511,0 0 32,14 0 0,0 0-32,0 0 0,0-14-160,14 14 0,0 0-96,0 0 0,0 0-192,0 0-32,14 0 32,-14 0 0,0 0 32,0 0 0,-14 0 0,0 14 64,0-14-32,-14 14 64,15 0-64,-15 0 64,0 0-64,0 0-32,-15 14 32,15-14 32,-14 0-32,0 14 64,0-14-64,0 14 64,-14 0 0,14 1 96,-14 12-32,0 2 0,0-1-96,0 14 32,0-14-128,0 14 0,0-14 32,0 1 64,14-2-32,0-13 64,0 1-224,0-15-32,0 0-1152,0 0-416,14-14-799,0 0-289,0 0-800,0-14-992,0 0 1856</inkml:trace>
  <inkml:trace contextRef="#ctx0" brushRef="#br0" timeOffset="15482">28845 15217 7168,'0'0'2720,"14"0"-1472,0 0-480,-14 0 928,14 0-160,1 0 31,-2 0-383,2 0-160,-2 0-576,15-15 0,-13 15 64,13-14-64,0 14 64,0 0-160,0 0-32,0-14-192,-14 14-96,14 0 0,-14 0-32,14 0 0,-13 0 64,-2 14-448,-13-14-224,15 0-1088,-15 0-512,0 0-543,0 0-225,0 0-992</inkml:trace>
  <inkml:trace contextRef="#ctx0" brushRef="#br0" timeOffset="15813">29196 15006 8704,'0'0'3328,"0"0"-1792,0 0-1312,0 0 832,0 14-32,-15 0 159,15-14-223,0 14-96,0 0-480,-14 14 96,14 0 96,-13 0-64,13 0 32,-14 14-224,14-14-128,0 0-96,-14 0-96,14-13 32,0 13-32,-14-14-864,14 0-288,0 0-1120,0 0-479,0 0-1217,0-14-1376,0 14 2016</inkml:trace>
  <inkml:trace contextRef="#ctx0" brushRef="#br0" timeOffset="21045">30179 14600 3456,'0'0'1408,"0"0"-768,0 0-320,0 0 448,0 0-64,0 0 32,0 0-96,14 0-32,-14-14-320,0 14 96,14-15 64,-14 15 32,15-13 32,-15-2 0,13 15 96,-13-13-64,0-2 32,15 1 0,-15 14-64,0-14-128,0-14-64,-15 14 64,15 0 96,-13 14-1,-16-14 129,15 14-160,-14 0 64,0 0-160,0 0 32,0 14-96,0-14 64,0 14-64,0 0 64,0 0-128,13 14 32,-13 1-224,14-1-96,0 14 32,14-14 64,-14 14 64,14-14 32,14 0 0,-14 0 0,28 0-64,-28 0 32,28-13-64,-13-2-32,-2 2 96,2-15 64,13 0-128,0-15-32,0 2 64,0-2 32,0-13-128,-14 0 32,14 0 0,0 0 64,-14-14-32,1 14 64,-2-14-64,-13-1-32,15 15 32,-15 0 32,-15 0-32,2 14-32,-2 0-64,-13 14 32,0 0 32,0 0 0,0 0-96,14 14 64,-14 0-32,14 0 0,0 14-928,0-14-384,14 14-928,-15 0-319,15 15-353,0-15-96,0 0-64</inkml:trace>
  <inkml:trace contextRef="#ctx0" brushRef="#br0" timeOffset="21298">30333 14810 7040,'0'0'2624,"0"14"-1408,0 0-640,0 0 736,-14 0-192,14 0 0,0 0-448,-15 0-96,15 1-321,-14-2-95,0 15-32,14-13-160,0-1 32,-14 0-288,14-14-127,0 14-1633,0 0-640,0-28-1152</inkml:trace>
  <inkml:trace contextRef="#ctx0" brushRef="#br0" timeOffset="21799">30487 14710 5760,'0'0'2176,"0"0"-1152,0 0-640,0 0 672,0 0-64,0 0 128,0 0-192,14 0-32,0 0-480,0-13-32,-14-2-32,14 1-192,0 0-32,14-14-64,-14 0-64,14 14 32,-14-14 32,14 0-32,0 14 64,0-14-64,-14 0-32,0 14 288,0 0 127,-14 0 161,15 0 32,-15 14-192,0-14 0,0 14-64,-15 14 96,15 0-96,-14 0 32,0 0-160,0 14 32,0-14-96,0 28 64,1-14-128,-2 14 0,1-14-32,14 0-64,-14 0 32,14 0 32,-14-13-384,14-2-192,0 2-3168,0-15-351,14 0-257,-14-15 768</inkml:trace>
  <inkml:trace contextRef="#ctx0" brushRef="#br0" timeOffset="22284">30936 14374 7168,'0'-14'2720,"0"14"-1472,0 0-1472,0 0 3168,0 0-896,0 0-545,0 0-351,0 0-736,0 0 32,0 14 64,0-14-64,14 0 0,-14 0-192,14 0 0,0 0-160,0 0 0,0 0-96,0 0-32,14 0 32,-14-14 64,1 14-96,13 0 0,-14 0 32,0 0 64,-14 14-32,14-14 64,-14 14-64,0 0 64,-14 14 64,0-14 128,0 14 64,-1 0-96,2 15-96,-16-15-64,15 14-96,0-14 32,0 0 32,0 1-32,14-16-32,-14 15-960,0-28-480,14 15-960,0-1-415,0-14-353,0 0-32,0-14-160</inkml:trace>
  <inkml:trace contextRef="#ctx0" brushRef="#br0" timeOffset="22500">30936 14600 5888,'0'-15'2176,"0"15"-1152,0 0-128,0 0 800,0 0-160,0 0 32,14 0-384,-14 0-97,14 0-607,0 0 64,0 0 32,14 0-320,-14 0-128,14 0-192,0 0-32,-14 0-224,14 15-128,-14-15-1599,0 0-641,1 0-1728</inkml:trace>
  <inkml:trace contextRef="#ctx0" brushRef="#br0" timeOffset="24482">30066 15553 4224,'0'0'1568,"0"0"-832,0 0-384,0 0 480,0 0-96,0 0-64,0 0 0,14-14-32,-14 14-352,0-15 192,0 2 64,14 13-96,-14-28 0,0 13 96,0 2 32,0-2-32,0-13 0,-14 14-160,14-14 0,-14 14 64,0 0 95,0 14-159,0 0-64,0 0-96,-1 0-64,-13 28 96,14-14 160,-14 14-224,14-14-32,-14 15 32,14-1 96,0 13-128,-14-12-96,28-1-32,-14 14 32,14-14-32,0 0-32,0 0 32,14-14 32,-14 0-32,14 1-32,14-15 96,-14 0 0,14 0-32,-14-15 32,14 1-64,-14 0 64,29-14-64,-15 0 64,-14 0-64,14 0-32,-28-14 96,14 13 0,-14-12-32,0 13-64,0 13 32,-14-13 32,0 14-32,0 0 64,-14 14-224,14 14 32,-14-14 96,-1 28 64,1-14-224,14 1-64,0 13-736,0-15-256,0 15-991,14-13-353,0-1-1344,0 0-960,0 28 2144</inkml:trace>
  <inkml:trace contextRef="#ctx0" brushRef="#br0" timeOffset="24730">30151 15778 7808,'-15'14'2976,"15"-14"-1600,0 28-1120,0-28 768,0 14-288,-14 0-32,14 0-384,0 0-128,-14 14-128,14-13-64,-14-2 32,14 2-320,0-2-64,-14 2-1216,14-2-576,0 2-1504</inkml:trace>
  <inkml:trace contextRef="#ctx0" brushRef="#br0" timeOffset="25317">30375 15427 6528,'-14'-14'2464,"28"14"-1344,-14 0-672,0 0 640,14 0-416,-14 0-128,14-14-256,0 14-128,0 0-64,0 0-160,0-14 32,0 14 96,14 0 96,-13 0 0,-2 0 64,2 14 160,-15 0 64,13-14 32,-13 14 384,0 0-193,0 0-127,0 0-32,-13 14-96,-2-14 64,15 0-256,-13 0-64,-2 0 32,1 0 96,0 0-128,14 0-32,-14-14-64,14 14 32,-14-14-224,14 14 32,0-14 32,14 14 32,0-14-64,0 0 64,0 14 96,1-14 32,-2 0-192,-13 14-64,15 0 64,-2-14 96,-13 14 32,15 0 64,-15-14 0,0 14 32,0 0-64,-15 14-64,15-13 32,-13-2 32,-2 2-32,2-15 64,-2 13 64,1-13 128,0 15-288,-14-30-128,28 15-32,-14-13 32,0 13-928,14-15-416,0 2-1215,0 13-545,0-15-832</inkml:trace>
  <inkml:trace contextRef="#ctx0" brushRef="#br0" timeOffset="31979">30880 15370 3584,'0'0'1408,"0"-14"-768,14 14-256,-14 0 512,0 0 32,0 0 96,14 0 64,-14-14 64,0 14-640,0 0 128,0 0 96,0 0-32,0 0-32,0 14-160,0 0 0,-14-14 64,14 28 31,-14-14-127,14 0 32,-14 14-96,0-14 0,0 14-32,0-13 64,0-2-96,0 2-32,14-1-192,0 0-96,-14 0 0,14-14 32,0 0-32,14 0 64,-14 0-64,14 0-32,0 0 96,0 0 0,0 0-32,0 0-64,0 0-64,0 0 32,0 0 32,0 0 64,1 0-32,-15 0 64,13 0-576,2 0-192,-15 0-832,0 0-223,0 0-577,0 0-256,0 14-1216</inkml:trace>
  <inkml:trace contextRef="#ctx0" brushRef="#br0" timeOffset="32411">31021 15469 5632,'0'0'2112,"0"0"-1152,0 0-480,0 0 576,0 0-32,0 14 96,0-14 32,-14 14-32,14 14-576,-15-14 160,15 0 63,0 0 33,-13 14 64,-2-14-192,15 0-96,-14 14-320,0 0-96,14-14-96,-14 14-64,14-14 96,0 1 64,-14-2-128,14 2-96,0-2-480,0-13-128,0 15-928,0-15-383,0 0-1313,-14 0-480,14 0 448</inkml:trace>
  <inkml:trace contextRef="#ctx0" brushRef="#br0" timeOffset="39742">31708 15259 5120,'0'0'1920,"0"0"-1024,0 0-352,0 0 640,14 0-64,0 0 64,-14 0-160,14 0-64,0-15-544,0 15 160,0 0 160,-14 0-32,14 0-33,0 0-287,0 0-160,0 0-128,0 0 0,0 0-64,0 0 64,14 0-64,-13 0-32,12 0-64,-13 0 32,0 0-1024,1 0-479,-2 0-1153,-13 0-384,15 0-352</inkml:trace>
  <inkml:trace contextRef="#ctx0" brushRef="#br0" timeOffset="39378">31722 15104 2944,'0'0'1120,"0"0"-576,0 0-64,0 0 416,0 0 64,0 0 64,0 0-128,0 0 0,14 0-512,-14 0 288,14 15 160,0-15 320,-14 0-448,14 0-256,0 0-256,14 0-96,-14 0 32,0 0 0,0 0 0,0 0 0,15 0-64,-16 0 32,2 0-128,-2 0 0,2 0-128,-2 0-32,-13 0-1248,15 0-576,-15 0-992,0 0-960,0 0 1600</inkml:trace>
  <inkml:trace contextRef="#ctx0" brushRef="#br0" timeOffset="40997">32620 15315 7040,'-14'0'2624,"14"0"-1408,0 0-704,0 0 704,0 0-160,14 0 32,-14 0-128,14 0 31,-14 0-543,14 0 32,0 0-32,0 0-160,14 0-32,-14 0-128,14 0-96,-13-14 64,13 14 0,0 0-128,0 0 32,-14 0 0,0 0 0,0 0 0,0 0 0,-14 0-352,0 14-1024,0-14-383,0 14-929,0-14-320,0 15-448</inkml:trace>
  <inkml:trace contextRef="#ctx0" brushRef="#br0" timeOffset="40627">32606 14880 3456,'-14'0'1312,"14"0"-704,0 0 64,0 0 544,-14 0-32,14 0 96,0 0 0,0 14 0,0-14-704,0 0 32,0 0-32,0 0 96,14 0 64,-14 0-128,14 0 31,0 0-223,14 0 0,0 0-256,0 0-32,14 0 0,-14 0 0,14 0-160,-14 0-32,0 0 32,0 0 64,-13 0 0,13 0 64,-14 14-128,0-14-64,0 0 128,0 14 32,-14-14 0,0 0 32,0 14-128,0-14 0,0 14 160,0-14 64,0 14-64,0-14-32,-14 14-32,0 0-64,14 0 160,-14 0 128,0 0-96,-1 0 64,2 14-96,-2-13 64,-13 26 0,15 2 96,-16-15-224,15 14-64,-14-14-32,14 14 0,1-14 0,-16 14 0,29-14 64,-14 0 32,0-13-128,0-2 32,14 2-512,-14-2-128,14-13-960,-14 15-383,14-15-897,0 0-352,0 0-352</inkml:trace>
  <inkml:trace contextRef="#ctx0" brushRef="#br0" timeOffset="41344">32985 15497 3968,'14'0'1472,"-14"0"-768,0 14-832,0-14 2976,-14 14-800,14-14-384,0 14-320,-15 0-832,15 14 64,-13-14 64,-2 0-224,15 14-64,-14-14-1,0 0 1,14 14-256,-14-14-32,14 0-64,-14 0 64,14 1-736,0-15-2111,0 0-193,14-15-864</inkml:trace>
  <inkml:trace contextRef="#ctx0" brushRef="#br0" timeOffset="41929">33419 14978 6400,'0'0'2464,"0"-14"-1344,0 14-896,0 0 640,0 0 32,0 14 96,0-14-32,0 14 32,-14 0-544,0 14 320,0-14 95,0 0-191,0 15 32,0-15-224,0 14 32,0-14-224,14 0-96,-14 0-96,14-14-96,14 14 96,-14-14 0,28-14-128,0 14 32,-14 0 0,14 0 0,-14 0 0,14 0 0,-14 14-96,0-14 64,0 14 32,0 0 64,-14 0-96,15 0 0,-15 0 32,0 0 0,0 14 0,-15-14 64,15 14-96,-14 0 0,0 0 32,0 0 0,0-13 64,-14 13 96,0-14-64,0 0-64,14 0 0,-14 0 32,0-14-32,0 0-32,14 0-64,-14 0 32,14-14-1248,0 14-576,14-28-1311,-14 14-577,14-14-32</inkml:trace>
  <inkml:trace contextRef="#ctx0" brushRef="#br0" timeOffset="42249">33392 15021 7040,'14'0'2624,"-14"-15"-1408,14 15-288,-14 0 960,14-14-128,0 14-1,0 0-415,0 0-128,0-14-672,0 14 160,0-14 64,14 14-128,-14 0 32,0-14-256,14 14-96,-14-14-96,14 14 0,-14-14-192,14 14-32,1-14 64,-16 14 32,15 0-128,1-14 32,-16 14-64,2 0-64,-15 0-896,0 0-448,0 14-1504,-15-14-639,15 14-1505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1.842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16153 13349 1408,'-14'14'608,"14"0"-320,0-14-128,0 14 192,-14-14-64,14 14 0,0 0-32,0 0 0,-14 0-64,14-14 32,-14 14 0,14 0 96,-15-14-32,2 14 0,13 1-96,-15-2-32,15 2-32,-13-2 0,13 2-64,-15-2 32,2 2 0,13-1 96,-15 0-96,15 0 0,-14 0-32,14 0 32,-14 0-64,0 0-32,14 0 32,-14 0-32,14 0 0,-14 0 0,-14 0 0,14 0 0,0 14 64,0-14-96,0 0 0,0 14 32,0-14 64,14 14-96,-14-14-64,0 14 64,0 1 64,0-16 0,14 2-32,-14 13 32,0 0 32,14-14-96,-15 14 64,2 0 64,-2-14-128,15 14-32,-13-14 32,-2 14 0,2-14 32,-2 0 64,15 0-32,-14 14-32,0-28 32,14 14-32,-14 0 0,0 0 0,14 0-96,-14 15 64,0-16 32,0 2 64,0 13-96,0-14 0,0 14 32,0 0 0,0-14 0,0 14 0,0 0-96,14 0 64,-14-14 32,0 14 64,0 0-32,0-14 64,0 14-128,0 0 0,0-14 32,0 14 64,0-14-96,0 14-64,-14 0 64,14-13 64,0 13 0,-1 0-32,2-14 32,-2 0 32,2 14-32,13-14-32,-15 14 32,1-14-32,14 14 0,-14-14 0,0 14 0,14-14 0,-14 14 0,0 0 64,0-14-96,0 14 0,0-14 32,0 14 64,0 0-96,0 0 0,14 0 32,-28 0 64,14 1-32,0-15-32,0 14 96,0 0 0,14-14-32,-28 14 32,14-14-128,0 0 0,0 14 32,0 0 64,0-14-32,0 14-32,0 0-64,-14 0 32,13 0 32,2 0 64,-2 0-32,2-13-32,-2 13-64,2 0 32,-16-14 96,15 14 32,0 0-128,14-14-32,-28 14 32,28-14 64,-14 14 0,0-14 64,0 14-64,0-14 64,14 14-128,-14-14-64,0 0 64,14 0 0,-14 15 32,0-16 64,14 2-32,-14-2-32,0 2-64,14-2 32,-14 16-32,0-16 0,0 2 64,14 13 64,-14-14-96,-1 14 0,2-14-32,-2 14-64,2-14-64,-2 14 32,15-14-64,-13 0 0,-2 14-32,-13-14 64,28 0-32,-28 14 64,28-14 96,-14 0 96,0-14-160,0 14 32,14 0 32,-14 1 96,14-15-64,-14 13-64,14-13 128,0 0-96,-14 15 32,14-15 32,0 0 64,0 0-96,0-15-64,0 15 64,0 0 64,0-13 64,14-2 32,-14 1 0,14 0 0,0 0-64,0-14 32,14 0 64,-14 0 128,14-14-128,1 0-32,-1 0 0,0-15 0,0 16 0,-14-1 0,14-1-64,0-13-64,-14 0 32,14 14-32,0 0 0,0-14 0,0-14 64,14 14-32,-14 13-32,0-13 32,15 14-32,-15-14-96,0 14 64,-14 14 32,14-14 64,0 14-32,-14-14-32,14-1 32,0 2-32,-14-2 0,14 1 0,0 0 0,-14 0 64,28-28-96,-28 28-64,14 14 64,-14-14 64,14 0 0,1 0-32,-16 14 32,15-15 32,1 15-96,-15-14 0,14 0 32,0 14 0,-14-14-96,14 0 0,-14 14-96,14 0 32,0 0-64,-14 0 64,28-28 32,-14 13-32,-14 1 128,14 0 64,0 0 0,-14 14-32,14-14 32,-13 14-32,-2-14 0,15 14 0,-13-15 0,-2 15 0,2-13-96,-1 12 0,14-13-96,-14 14-32,14 0 32,-14 0 128,0 0 96,14 0-64,-14 14-64,0-14-96,0 0-32,0 14-160,14-14-96,-28 14 128,14-14 128,0-1-96,0 16 64,1-2-96,-2 2 0,2-15 96,-15 13 160,13 1 0,2 0 32,-2 0-224,-13 14-128,15-14 128,-15 0 96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3.50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15984 13588 1152,'-14'28'512,"0"-14"-256,0 14-224,14-14 160,-14 14-32,0-14 0,0 14 32,0-14 32,0 0-32,-14 28 32,0 0 0,14 0 96,-14-14-96,14 15-64,0-2-64,-14 2-96,13-1-64,-13 0 32,15-14 32,-2 0 0,2 14 192,-2-28 128,-13 28-96,0-14-64,14 14 64,-14-14 0,14 15 32,-28 13 64,14 0-224,0 0-64,0 0 96,0-14 64,-15 14 0,15-14-32,0 0-32,0 0 64,14 1-96,-14-2-64,14-13 64,0 15-64,0-15-32,-14 0 160,14 14 128,0-14-32,0 0 32,-14 14-256,14 0 0,-14-14-32,14 14 0,-14 1 64,14-2 32,-14 2-32,-14-15-64,13 0 32,16 14-32,-15-14-96,0 14 64,-1-14 32,1 14 64,14 1-32,-14-15 64,0 0-64,0 14-32,14-1-64,0-13 32,-14 1-32,14-1 0,0 0 64,0 0 64,0 0-32,14 0-32,-14 0 32,0-14-32,-14 14 0,14 0 64,0 0-32,0 1-32,0-1-64,-1 0 32,2 0 32,-2 0 0,2 0 0,-2 0 64,2-14-96,-2 14-64,-13 0 128,14 0 32,0-14 0,0 14-64,0-14-64,-14 14 32,14-14 32,0 14 64,14-14-32,-14 0-32,0 0-64,14 0 32,-14-14 32,14 15 0,0-15 0,-14 13 64,14-13-32,0 0-32,0 15 32,0-15-32,0 0 0,0-15 0,14 2 0,-14 13 64,14-29-96,0 15-64,0-14 64,14-14 0,0 14 96,0-28 32,14 0 32,0 0 64,1 0-96,-15-14 0,0-1-32,14 1-64,0 0-64,0-14 32,0-1 32,14 2 64,-14 12-32,14 1 64,-14-14-64,1 14-32,-1 13-64,-14 29 32,-14 0 32,14-14 0,-14 1 0,14-2 0,0 1 0,0-14 0,14-28 0,14 0 0,-28 13 0,14 1 0,0 14 0,-27 28 0,-2 14 0,15-28 64,-13 14-96,13 0 0,-14-14 32,14 14 64,-14-14-96,14 14 0,-14-1 32,14 1 64,0-28-96,0 14 0,0 0 32,0 0 0,-14 0 0,0 14 0,14-14 0,-13 14 0,-2 0 0,2 0 64,-2 0-32,2-1-32,-15-12-64,28 13 32,-14-1 32,0 1 64,0 0-96,0 0 0,0 14 96,0 0 32,14-14-128,-14 0 32,0 14-64,0-14 0,0 14 64,14-14 0,-14 14 0,0 0 0,0 0 0,0-14 0,-14 14 0,14 0 64,0-14-32,0 13-32,0 2 32,0-2 32,0 2-96,1-2-64,-2 1 64,-13 0 64,15 0-64,-2-14 0,-13 14 32,15 0 64,-15 0-256,13 0-32,-13 14-448,15-14-128,-15 14-704,0 0-1120,0 0 576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52.704"/>
    </inkml:context>
    <inkml:brush xml:id="br0">
      <inkml:brushProperty name="width" value="0.04444" units="cm"/>
      <inkml:brushProperty name="height" value="0.04444" units="cm"/>
    </inkml:brush>
    <inkml:brush xml:id="br1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15315 17196 2816,'0'0'1120,"0"0"-576,0 14-512,0-14 352,0 0-64,0 14 64,0-14-192,0 14-64,0-14-64,0 14-64,0 0 32,0-14 32,0 14-96,0 0 0,0-14-256,0 14-64,0 0-224,0 1-128,0-2-128,0 2-32,0-1 320,0-14 160,0 14-32,0 0-64,0 0 192,0-14 160</inkml:trace>
  <inkml:trace contextRef="#ctx0" brushRef="#br0" timeOffset="370">15287 17560 2176,'0'14'864,"0"-14"-448,15 0-128,-15 14 288,0-14-320,0 0-128,0 14-96,0-14-32,0 0-992,0 0-384,0 14 352,0-14 224</inkml:trace>
  <inkml:trace contextRef="#ctx0" brushRef="#br0" timeOffset="-264">15329 16873 4992,'0'28'1824,"0"-28"-960,0 14-672,0-14 480,0 14-224,0-14 64,0 14-224,0-14-32,0 14-128,0-14-96,0 14 64,0 0-128,0-14 0,0 14-896,0 1-320,0-15-1088,0 13-640,0 2 1344</inkml:trace>
  <inkml:trace contextRef="#ctx0" brushRef="#br0" timeOffset="487">15315 17729 2816,'0'14'1056,"0"-14"-576,0 0-352,0 0 320,0 14-256,0-14-96,0 0-160,0 0 32,15 14-384,-15-14-224,0 0-224,0 0-32,0 14 64,0-14 32</inkml:trace>
  <inkml:trace contextRef="#ctx0" brushRef="#br0" timeOffset="671">15315 17925 2944,'0'0'1120,"0"0"-576,15 14-416,-15-14 256,0 0-320,0 14 0,0-14-64,0 0 0,0 14-288,0-14-128,0 0-288,0 14-32,0-14-320,0 15-64</inkml:trace>
  <inkml:trace contextRef="#ctx0" brushRef="#br0" timeOffset="-1290">15385 15385 3712,'0'0'1472,"0"0"-768,0 0-256,0 14 544,0-14-128,0 0-32,0 0-192,0 14-64,0-14-320,0 0-96,0 14 32,0-14-160,0 14-32,0 0 0,0 0 64,0 0-96,0 1 0,0-2-1600,0 15-2048,0-13 544</inkml:trace>
  <inkml:trace contextRef="#ctx0" brushRef="#br0" timeOffset="-1021">15371 15764 6144,'0'0'2272,"0"0"-1216,0 14-896,0-14 544,0 14-384,0-14-32,0 0-160,0 14-32,0 0-32,0-14-64,0 14 32,0 1-32,0-15 0,0 13-640,0 2-288,0-1-1024,0 0-1408,0-14 864</inkml:trace>
  <inkml:trace contextRef="#ctx0" brushRef="#br0" timeOffset="-768">15357 16101 4992,'0'14'1824,"0"-14"-960,0 0-512,0 14 480,0-14-256,0 14 0,0-14-224,0 14-32,0 0-192,0-14-96,0 14 0,0 0-32,0 1 0,0-2-800,0 2-320,0-1-1408,0 0-832,0 14 1536</inkml:trace>
  <inkml:trace contextRef="#ctx0" brushRef="#br0" timeOffset="-530">15343 16522 3456,'0'0'1312,"0"0"-704,0 14-448,0 0 352,0-14-32,0 0 32,0 14-192,0-14-128,0 14-192,0-14-64,0 14 32,0-14-160,0 14 64,0-14-512,0 14-1248,0-14-64,0 14 672,0 1 448</inkml:trace>
  <inkml:trace contextRef="#ctx0" brushRef="#br1" timeOffset="-161017.75">15133 19469 5120,'-14'0'1920,"14"0"-1024,0 14-192,0-14 640,0 0 0,0 14-32,0-14-96,0 0-32,0 0-640,0 0 32,0 14 63,14-14-63,-14 0-32,0 0-96,14 0-32,-14 0-160,14 0-96,0 0-64,0 0 0,0 0-64,14 0-32,-14 0 32,1 0 32,-2 14-32,2-14 64,-2 0-64,2 14-32,-1-14 96,-14 14 0,14-14-32,-14 14 32,0-14-128,0 14-64,0 0 64,0 1 64,0-2 0,-14 16-32,14-15-64,-14 14 32,14-14 96,-15 14 32,2-14-32,13 14 32,-15 0-64,15 0 64,-13-14-128,13 14 0,0-14-32,0 0 0,-15 1-1568,15-2-735,0 2-993,0-15-320,0 0 224</inkml:trace>
  <inkml:trace contextRef="#ctx0" brushRef="#br1" timeOffset="-159783.75">15652 19596 7296,'0'0'2720,"0"0"-1472,0-14-320,14 14 960,-14 0 32,14 0 31,0 0-447,0 0-128,0 0-768,0-15 0,0 15 32,0 0-288,14-13-32,-14 13-192,0 0-32,0-15 32,0 15 0,14 0-416,-13 0-128,-2-14-2144,-13 14-928,15 0-2175</inkml:trace>
  <inkml:trace contextRef="#ctx0" brushRef="#br1" timeOffset="-160014.75">15681 19567 7424,'0'0'2816,"0"0"-1536,0 0-864,0 0 768,0 14-192,0-14 64,0 14-128,0-14-1,-14 14-511,14 0 96,0 0 128,-14 1-224,14-2-64,0 2-288,14-2-32,-14 2-32,14-15 0,-14 13 0,14-13 0,0 15 0,0-15 0,0 14 0,-14-14 64,14 14-32,0 0 64,0-14-64,-14 14-32,15 0 32,-15 0-32,0 0 64,0 14 32,0-14-32,0 0-64,0 0 32,-15 1-32,1-2 0,0-13 0,0 15 0,0-15 64,-14 0-736,14 0-256,14 0-960,-14 0-319,0-15-769,14 2-192,-14-2 64</inkml:trace>
  <inkml:trace contextRef="#ctx0" brushRef="#br1" timeOffset="-160769.75">15203 19834 6272,'-14'0'2368,"14"0"-1280,0 15-512,0-15 800,14 0-128,-14 0 32,0 0-224,14 0-96,-14 0-513,14 0-127,0 0 0,0 0-192,0 0-64,0 0-32,0 0 32,0 0-608,1 0-255,-2 0-1441,-13 0-544,15 0-1024</inkml:trace>
  <inkml:trace contextRef="#ctx0" brushRef="#br1" timeOffset="-160469.75">15456 19960 4736,'0'0'1824,"0"0"-960,0 0-160,0 0 736,0 0-96,0 0 0,0 14-256,0-14-32,0 14-608,0 0 32,0 0 32,0-14 32,0 28-33,-14-14-127,14 1-64,0 13-288,-14-14 0,14 0-192,0 0 32,0-14-1343,0 14-609,0-14-928,0 0-1696,14-14 1184</inkml:trace>
  <inkml:trace contextRef="#ctx0" brushRef="#br0" timeOffset="855">15329 18121 2048,'0'0'768,"0"0"-384,0 14-384,0-14 160,0 14-96,0-14 32,0 14-128,0-14-64,0 0-576,0 14-288,0 1 224,0-15 160</inkml:trace>
  <inkml:trace contextRef="#ctx0" brushRef="#br0" timeOffset="1139">15329 18304 1664,'0'14'704,"0"-14"-384,0 0-256,0 0 192,0 0-128,0 14-96,0-14-96,0 0 32,0 14 96,0-14 32,0 14-128,0-14 32,0 14-224,0-14 0,0 14-64,0-14 32,0 14 64,0-14 128,0 14 32,0-14 96,0 15-32,0-15-32,0 13-64,0-13 32,0 15 96,0-2 32,0-13 160,0 15 96,0-15-64,0 0 0,0 13-160,0-13-32,0 15-32,0-15 32,0 14-128,0-14 0,0 14 32,0-14 64,0 14-256,0-14-96,0 14-640,0-14-256</inkml:trace>
  <inkml:trace contextRef="#ctx0" brushRef="#br0" timeOffset="1319">15329 18711 1664,'0'14'704,"0"-14"-384,0 14-384,0-14 192,0 14-96,0-14-32,0 0-768,0 14-288</inkml:trace>
  <inkml:trace contextRef="#ctx0" brushRef="#br1" timeOffset="-161754.75">15287 18444 3200,'0'0'1216,"0"0"-640,0-14-256,0 14 384,14 14-32,-14-14 64,0 0 64,14 0 64,-14 0-448,0 0 256,0 14 160,0 0 96,14 0 160,-14-14-160,0 28-96,0-14-32,0 14 32,0-14-257,0 14 1,0 1-160,0 12 64,0-12-128,0 13-32,0-14-128,0 14 32,0-14 0,0 0 32,0-14-64,0 14 32,0-14-192,0 0-32,0 0 0,0 0 64,0-14-96,0 14 0,0-14-1184,0 0-448,0 15-1439,0-15-577,14 0-256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30.515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15261 5840 6144,'0'0'2272,"0"0"-1216,0 0-384,0 14 704,-15 0-32,15 0 32,-13 14-32,-2 0-65,2 0-671,-2 0 0,-13 1-32,0 12-320,14-13-64,0 1-128,14-1 32,-14 0 0,0 0 32,0 0-160,14-14 32,0 0-1760,-14-14-735,14 0-1153,0 0-1664,0-14 1696</inkml:trace>
  <inkml:trace contextRef="#ctx0" brushRef="#br0" timeOffset="636">15022 6078 7168,'0'-14'2720,"0"14"-1472,0 14-672,14-14 736,-14 0-128,0 0 32,14 0-256,0 0-65,0 0-479,0 0-32,0 0 32,0 0-224,14 0-96,0-14 0,-14 14 0,14 0-32,0 0-64,-13 14-1248,-2-14-511,-13 0-1409,0 14-544,15-14 224</inkml:trace>
  <inkml:trace contextRef="#ctx0" brushRef="#br0" timeOffset="352">15050 5741 9216,'-14'0'3424,"14"0"-1856,0 0-1120,0 0 832,0 0-225,14 0 97,0 0-160,-14 0-32,14 0-544,14 0 32,0 0 64,-14-14-64,14 14 64,14 0-224,-13-14-96,-1 14-32,0 0-32,0 0 0,0 0 0,0 0-64,0 0 32,0 0-128,0 0 0,-13 0-608,-1 0-224,0 14-1600,-14-14-640,0 0-1151,0 0-1505</inkml:trace>
  <inkml:trace contextRef="#ctx0" brushRef="#br0" timeOffset="1388">15401 5980 8704,'0'0'3232,"0"0"-1728,0 15-1760,0-15 512,0 0-192,14 0 32,-14 0-2304,14 0-960,-1 0 0,2-15 192</inkml:trace>
  <inkml:trace contextRef="#ctx0" brushRef="#br0" timeOffset="-906">13759 6176 4992,'0'0'1920,"0"0"-1024,0 14-352,0-14 640,0 14-64,0 14 64,-14-13-224,14 13-64,-14 14-480,0 0 96,0 14 128,-14-14-224,14-14-64,0 0-192,14 14-64,-14-13-32,0-1 31,0 0-63,14 0-32,-14 0 32,14-14 32,0 14 32,-14-28 96,14 14-160,0-14-96,0 0 96,0 0 32,0-14-96,0 0 32,0-14 0,14-15 64,0-13-32,0 0-32,0 0-64,14 0 32,0 0 32,0 0 0,0 14 64,0-1 96,0 1-64,15 0 0,-15 0-32,14 14 32,-14-14-64,14 14-32,-14 14 96,0-14 0,0 28-32,0-14-64,0 14 32,-14 0 32,0 14 160,0 0 192,-14-14 128,15 28 128,-15-14-160,0 0-32,0 14-224,-15-14 0,1 0 32,14 14 64,-28 0-96,14 0-96,0-14 0,-14 0-32,14 1-64,0-2-64,-14 2 32,0-15-32,14 0-448,0 0-160,14 0-1312,0 0-512,0 0-1087,0 0-417,14 0 192</inkml:trace>
  <inkml:trace contextRef="#ctx0" brushRef="#br0" timeOffset="-621">14447 6122 9088,'14'0'3424,"-14"0"-1856,0 0-832,14 0 991,-14 0-415,0 0-32,14 0-448,0 0-224,0 0-320,0 0-192,0-15-64,0 15-32,14 0 0,-14 0 0,0 0 64,0 0-256,1 0-32,-2 0-1984,-13 0-863,15 0-1953</inkml:trace>
  <inkml:trace contextRef="#ctx0" brushRef="#br0" timeOffset="6605">14405 7299 4096,'0'0'1568,"0"0"-832,0 0-448,0 0 448,0 0 0,0 0 32,0 0 0,0 0 64,14 0-448,-14 0 288,0 0 64,0 0 0,14 0-64,-14 0-160,14 0-64,0 0-64,0 0 0,0 0-192,0 0-64,0 0-64,14 0-64,-14 0 32,14 0 32,-14 0-32,14 0-32,-14 0 32,0 0 32,0 0-96,0 0 0,0 0 96,0 0 32,-14 0-32,14 0-64,-14 0 96,15 0 0,-15 0-128,0 0 32,0 0 0,0 0 0,0 0-352,0 0-160,0 0-896,0 0-288,0 0-928,0 15-1632,0-15 1088</inkml:trace>
  <inkml:trace contextRef="#ctx0" brushRef="#br0" timeOffset="7731">15219 7061 6656,'0'-14'2464,"0"28"-1344,0-14-832,0 0 704,0 0-64,0 0 160,0 14-96,0 0 32,0 14-576,-14 0 319,0 0 161,-14 14-64,13-13-32,2-1-448,-2 0-256,1 28-64,0-28 0,0 0-32,0 1-32,14-1-320,-14-14-192,14 0-1728,-14 0-671,14-14-801,0 0-1248,-14 0 1792</inkml:trace>
  <inkml:trace contextRef="#ctx0" brushRef="#br0" timeOffset="8279">14994 7314 5888,'0'-14'2176,"0"14"-1152,14 0-416,-14 0 672,0 0-160,14 0 64,0 0-256,-14 0-32,14 0-480,0-15-32,14 15 32,-14 0-225,0 0-95,14-14-64,-13 14-32,13 0 128,-14 0 64,0 0-863,0 0-321,0 0-2048,0 0-864,0 14 576</inkml:trace>
  <inkml:trace contextRef="#ctx0" brushRef="#br0" timeOffset="7978">14994 7047 7808,'0'-15'2976,"0"1"-1600,0 14-832,0 0 864,14 0 32,-14 0 95,14 0-287,0-14-32,0 14-704,14 0 128,0 0 96,0 0-192,0 0-64,0-14-192,0 14-32,0 0-160,0-14 0,1 14-32,-16-14 32,15 14-64,0 0 64,-13 0-224,-1-14-32,0 14-1632,0 0-640,0 0-1471,-14 14-513,0-14 320</inkml:trace>
  <inkml:trace contextRef="#ctx0" brushRef="#br0" timeOffset="1136">15360 6163 4480,'14'0'1664,"-14"0"-896,0 0-352,0 0 608,0 14-160,0-14 32,0 0 0,0 14 0,0 0-480,0-14 160,0 14 160,0 14 32,0 0 96,-14 0-192,14 0-97,-14 0-319,0 15-96,14-15-96,-14 14-64,0 0 32,14-28-32,-14 14 0,14-14 64,-15 14 32,1-14 96,14 0-32,-14 0 0,14 0-32,-14 0 64,0 1 96,0-15 160,14 0-64,-14 0 96,14 0-64,-14 0 64,14 0-128,0-15-32,0-13-64,0 14 64,0 14-160,0-28-32,14 14-128,0-28-96,0 14 64,14 14 64,-14-14-160,0 0 32,15 0-1440,-15 14-672,0-14-1407,0 0-609,0 13 352</inkml:trace>
  <inkml:trace contextRef="#ctx0" brushRef="#br0" timeOffset="-199825.73">15486 6219 3072,'0'0'1120,"0"0"-576,0 0-160,0 0 512,0 0-32,0 0 128,0 0-128,0 0 32,0 0-512,0 0 128,0 0 128,0 0-160,0 0 64,0 0 32,0 0 96,0 0-160,0 0 32,0 0-192,14 0-32,-14 0-64,14 0 0,0 0-128,-14 0-96,14 0 0,0 0 32,1 0-32,-2 0-32,2 0 32,-2 0 32,-13 0 32,15 0 32,-15 0-64,0 0-64,0 0-320,0 0-192,0 14-1440,0-14-640,0 14-1120</inkml:trace>
  <inkml:trace contextRef="#ctx0" brushRef="#br0" timeOffset="-199024.73">15724 6288 2816,'-14'15'1120,"14"-15"-576,0 0-160,0 0 416,0 0 0,0 0 64,0 0-128,0 0 0,0 0-32,0 0-64,14 14-320,-14-14 64,0 0 64,14-14-96,0 14 32,0-15-224,0 2-32,0-2-64,0 2 32,0-15 0,0 13 32,0 1-160,1 0 32,-15 0 0,13 0 64,-13 0-32,15 14 64,-15-14-128,13 0 0,-13 14-32,15 0 0,-15-14 256,0 14 192,-15 0-192,15 14-32,0-14 32,-13 0 32,13 14-32,0 0 32,-15 0-128,15 14 0,0 0 32,-13-13 0,13 13 0,0-15 0,0 15-64,0-13-64,-15-1 32,15 0 32,0 0-1440,0-14-576,0 14-1856</inkml:trace>
  <inkml:trace contextRef="#ctx0" brushRef="#br0" timeOffset="4739">13450 7482 7296,'0'0'2816,"14"-14"-1536,0 14-928,-14 0 736,0 0-288,28-14 0,-14 14-320,0-14-128,0 14-192,0 0-128,0-14 0,0 14 32,15 0 32,-16 0-128,2 0-32,13 0-2016,-14 14-928,0 0-672</inkml:trace>
  <inkml:trace contextRef="#ctx0" brushRef="#br0" timeOffset="4455">13479 7132 7936,'-14'0'2976,"14"0"-1600,0 0-896,0 0 832,14 0-64,-14 0 31,14 0-127,0 0-64,0-15-608,0 15 128,0-13 64,14 13-224,15-15-96,-15 2-192,14 13-64,0-15 32,-14 15 0,14-14-64,0 14-64,-14-14 96,0 14 0,-14 0 32,14 0 64,-14-14-1088,0 28-416,-14-14-1696,15 0-703,-15 14-1025</inkml:trace>
  <inkml:trace contextRef="#ctx0" brushRef="#br0" timeOffset="4139">13690 7187 5120,'0'0'2016,"0"0"-1088,0 0-256,0 0 800,0 0-352,0 0-64,0 0-128,0 0 32,-15 14-512,15 0 224,0 0 192,0 0-129,-14 0 33,0 14-128,0 0-96,0 14-224,0-14-128,0 14-32,0 1-32,0-15-160,0 0 32,0 0 0,14-28 64,0 14-1728,0-14-703,0 14-993,0-14-352,0 0 384</inkml:trace>
  <inkml:trace contextRef="#ctx0" brushRef="#br0" timeOffset="5626">13759 7594 5376,'0'0'2112,"0"0"-1152,0 14-288,0-14 800,0 14-352,0 0 0,0 0-224,0 0-96,0 0-416,0 0 96,0 14 96,-13-13-128,13 13 63,-15 0-159,2 0-32,-2-14-128,15 28 32,-13-14 0,-2 14 32,1-14 0,0 0 0,0 0 64,0 0 128,14 1-64,-14-15 96,0 0 96,0 0 96,14-14-64,-14 14-64,0-14-96,0 0-32,14-14-96,0 14 32,-14-14-128,14 0-64,0 0 0,14-1-32,-14 1-64,14-14-64,-14 14 32,14-14 32,0 14-32,14-14 64,-14 0-128,0 14 0,14-14 32,-14 14 0,14-14-96,-13 14 64,-2 14-2016,2-14-928,-2 0-2527,2 14-1921,-15-15 3040</inkml:trace>
  <inkml:trace contextRef="#ctx0" brushRef="#br0" timeOffset="8827">15303 7566 7424,'0'0'2816,"0"14"-1536,0-14-1088,0 14 640,0-14-320,0 14 32,0 14-128,0-28 0,0 28-224,0 0 160,-15 0 64,15 0-64,-14 0 32,14 1-96,-14 13 63,0 0 97,14 0 32,-14 0-192,0-14-32,0 14 288,0-14 128,14 1-96,-14-16 0,0 2 32,0-2 0,0 2-64,14-15 64,-14 0-32,14-15-64,-14 15-64,14-28 32,0 15-128,0-16-32,0 15-192,14-14-96,-14 0 0,14 14-32,0-14-96,0 14 64,0-14-32,0 14 0,0 0-288,0 0-160,14 0-1504,-14 0-672,0 0-1375,-14 0-513,14 14 288</inkml:trace>
  <inkml:trace contextRef="#ctx0" brushRef="#br0" timeOffset="9114">15457 7679 9728,'-14'0'3584,"14"0"-1920,0 0-1376,0 0 864,0 0-289,14 0 33,-14 0-128,14-14-96,0 14-352,-14 0 0,14-15 96,0 15-224,0-14-32,0 14-96,0 0-64,1 0 32,-2 0 32,2 0-1856,-15 0-800,13 0-1375,-13 0-1889,15 14 1792</inkml:trace>
  <inkml:trace contextRef="#ctx0" brushRef="#br0" timeOffset="9600">15724 7622 6784,'0'0'2528,"0"0"-1344,0 0-736,0 0 704,0 0-352,0 0-96,14 0-96,0 0-32,-14-14-288,14 14 192,-14 0 128,14 0-33,0-14-31,0 14-224,-14-14-128,14 14-32,0-14-32,0 0-64,0-14-64,14 14 32,-14 0-32,0 0 0,0 0 64,0 0 320,-14 0 128,15 0 32,-15 14 64,0 0-128,0 0 32,0 0-224,0 14-32,0 0-64,-15 0-32,15 0-32,0 14 0,0 0-64,-14-14-64,14 14 32,0 0-32,-14-14 0,14 14 0,0-13-1568,0-2-672,0 2-1695,0-1-673,0 0 640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8.12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354 32 13448 0 0,'0'0'120'0'0,"0"0"0"0"0,0-1 0 0 0,0 1 0 0 0,0 0 0 0 0,1 0 0 0 0,-1 0 0 0 0,0-1 0 0 0,0 1 0 0 0,0 0 0 0 0,0 0 0 0 0,0 0 0 0 0,0-1 0 0 0,0 1 0 0 0,0 0 0 0 0,0 0 0 0 0,0 0 0 0 0,0-1 0 0 0,0 1 0 0 0,0 0 0 0 0,0 0 0 0 0,0 0 0 0 0,0-1 0 0 0,0 1 0 0 0,0 0 0 0 0,0 0 0 0 0,0 0 1 0 0,0-1-1 0 0,0 1 0 0 0,0 0 0 0 0,0 0 0 0 0,0 0 0 0 0,-1-1 0 0 0,1 1 0 0 0,0 0 0 0 0,0 0 0 0 0,0 0 0 0 0,0 0 0 0 0,0 0 0 0 0,-1-1 0 0 0,1 1 0 0 0,0 0 0 0 0,0 0 0 0 0,0 0 0 0 0,0 0 0 0 0,-1 0 0 0 0,1 0 0 0 0,0 0 0 0 0,0 0 0 0 0,0 0 0 0 0,-1-1 0 0 0,1 1 0 0 0,0 0 0 0 0,0 0 0 0 0,0 0 0 0 0,-1 0 0 0 0,1 0 1 0 0,0 0-1 0 0,0 0 0 0 0,-1 0 0 0 0,1 1 0 0 0,0-1 0 0 0,0 0 0 0 0,0 0 0 0 0,-1 0 0 0 0,1 0 0 0 0,0 0 0 0 0,0 0 0 0 0,0 0 0 0 0,-1 1 0 0 0,-6-1-885 0 0,-2 0 1466 0 0,-1-1 1 0 0,1-1-1 0 0,0 0 1 0 0,-17-5-1 0 0,16 4-247 0 0,0 0 0 0 0,-1 1-1 0 0,-13-2 1 0 0,9 3-135 0 0,1 1 0 0 0,0 0 0 0 0,0 2 0 0 0,-25 4 0 0 0,30-4-230 0 0,1 0 1 0 0,-1 1-1 0 0,1 0 1 0 0,0 1-1 0 0,0 0 1 0 0,0 0-1 0 0,1 0 1 0 0,-14 12-1 0 0,19-15-87 0 0,1 0 0 0 0,0 0 0 0 0,-1 1 1 0 0,1-1-1 0 0,0 0 0 0 0,0 1 0 0 0,0-1 0 0 0,0 1 0 0 0,0 0 0 0 0,0-1 0 0 0,0 1 0 0 0,1 0 0 0 0,-1-1 1 0 0,1 1-1 0 0,-1 0 0 0 0,1 0 0 0 0,0 0 0 0 0,-1 0 0 0 0,1-1 0 0 0,0 1 0 0 0,0 0 0 0 0,0 0 1 0 0,1 0-1 0 0,-1 0 0 0 0,0-1 0 0 0,1 1 0 0 0,-1 0 0 0 0,1 0 0 0 0,-1-1 0 0 0,1 1 0 0 0,0 0 0 0 0,0-1 1 0 0,0 1-1 0 0,0-1 0 0 0,0 1 0 0 0,0-1 0 0 0,2 3 0 0 0,1 1 3 0 0,1-1 0 0 0,0 1 0 0 0,-1-1-1 0 0,1 0 1 0 0,1 0 0 0 0,-1 0 0 0 0,0-1 0 0 0,1 0-1 0 0,9 4 1 0 0,143 53 56 0 0,-154-58-86 0 0,-1 0 0 0 0,1 0 0 0 0,-1 0 0 0 0,1 0 0 0 0,-1 1-1 0 0,0-1 1 0 0,0 1 0 0 0,4 5 0 0 0,-6-7 19 0 0,0-1 0 0 0,-1 1 1 0 0,1 0-1 0 0,0 0 0 0 0,-1 0 1 0 0,1 0-1 0 0,-1-1 0 0 0,1 1 1 0 0,-1 0-1 0 0,1 0 0 0 0,-1 0 0 0 0,1 0 1 0 0,-1 1-1 0 0,0-1 0 0 0,0 0 1 0 0,0 0-1 0 0,0 0 0 0 0,1 0 1 0 0,-1 0-1 0 0,0 0 0 0 0,-1 0 1 0 0,1 0-1 0 0,0 0 0 0 0,0 0 0 0 0,0 0 1 0 0,-1 0-1 0 0,1 0 0 0 0,0 0 1 0 0,-1 0-1 0 0,1 0 0 0 0,-1 0 1 0 0,0 0-1 0 0,1 0 0 0 0,-1 0 1 0 0,0 0-1 0 0,0 1 0 0 0,-6 3 2 0 0,0 0 1 0 0,0 0-1 0 0,0-1 0 0 0,-1 1 0 0 0,1-2 1 0 0,-1 1-1 0 0,-16 4 0 0 0,-62 11-29 0 0,78-17 32 0 0,-20-1 1 0 0,23-1 0 0 0,0 0 0 0 0,-1 1 0 0 0,1-1 0 0 0,0 1 0 0 0,-8 2 0 0 0,-5 0 4 0 0,12-2-20 0 0,1 0 0 0 0,0 0 1 0 0,0 0-1 0 0,-8 4 0 0 0,12-5-374 0 0,12-3-1834 0 0,3-1-4141 0 0,3-2-2004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6:47.261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10265 12632 2048,'0'0'864,"0"0"-448,0 0-64,0 0 320,14 0 0,-14 0 64,0 15-224,0-15 32,0 0 32,0 0 32,14 0-64,-14 0 64,0 0-320,14 0 32,-14 0 96,0 0-224,14 0-32,0 0-32,-14 0 0,15 0-160,-2 0 32,-13 0-160,15 0 32,-2 0-1152,-13-15-480,15 15-736</inkml:trace>
  <inkml:trace contextRef="#ctx0" brushRef="#br0" timeOffset="331">10517 12646 4224,'14'0'1664,"-14"0"-896,0 0-416,0 0 576,14 0-192,-14 0-32,14 0-256,-14 0-32,14 0-256,-14 0 128,14 0 96,-14 0-192,14 0-32,0 0-96,0-14 32,0 14-64,0 0 64,-14 0-768,14-14-256,1 14-896,-2 0-1568,2 0 640</inkml:trace>
  <inkml:trace contextRef="#ctx0" brushRef="#br0" timeOffset="774">10938 12619 4224,'0'-15'1568,"0"15"-832,14 15-384,-14-15 480,0 0-96,14 0 0,-14 0-96,14 0-32,-14 0-320,14 0 32,-14 0 32,14 0-64,-14 0 0,14 0-160,-14 0-32,14 0-32,-14 0 32,14 0-128,0 0 0,-14 0-480,15 0-192,-15 0-640,13 0-192,-13-15-128,15 15-992,-15 0 480</inkml:trace>
  <inkml:trace contextRef="#ctx0" brushRef="#br0" timeOffset="1022">11247 12632 3200,'0'0'1216,"0"0"-640,14 0-128,-14 0 544,0 0-64,14 0 96,-14 0-224,0 0-96,14 0-384,0 0 0,-14 0 96,14 0-160,-14 0 0,14 0-128,-14 0-96,14 0 64,0 0 0,-14 0-128,14 0 32,-14 0 0,14 0 64,-14 0-32,14 0-32,0 0-960,-14 0-480,14 0-320,1 0-1344,-15 0 512</inkml:trace>
  <inkml:trace contextRef="#ctx0" brushRef="#br0" timeOffset="1375">11598 12633 2944,'14'0'1120,"-14"0"-576,0 0-160,0 0 416,14 0 0,-14 0 0,14 0-32,-14 0 64,0 0-160,14 0-96,0 0-320,-14 0 32,14 0 128,0-15-160,-14 15-64,0 0-32,14 0-32,-14 0-64,14 0-64,-14 0-64,14 0 32,-14 0-384,14 0-224,0 0-160,0 0 0,-14 0-544,14 0-192,1 0-576</inkml:trace>
  <inkml:trace contextRef="#ctx0" brushRef="#br0" timeOffset="1777">12005 12647 4096,'14'0'1568,"-14"0"-832,0 0-512,14 0 480,-14 0-128,0 0 32,14 0-32,-14 0-64,14 0-256,0 0-32,-14 0 96,14 0-64,-14 0 32,14 0-32,-14 0 0,14 0 0,0 0 64,-14 0-224,14 0-64,-14 0-32,14 0 0,-14 0 0,14 0 64,0 0-32,1 0-32,-15-15-256,13 15-96,2 0-576,-15 0-224,13 0-448,-13 0-1536,15 0 416</inkml:trace>
  <inkml:trace contextRef="#ctx0" brushRef="#br0" timeOffset="2140">12356 12660 3072,'0'0'1120,"0"0"-576,0 0-288,14 0 416,-14 0-256,0 0-64,14 0 64,-14 0 64,0 0-256,0 0-128,14 0-64,0 0-32,-14 0 64,14 0-32,-14 0 64,14 0 0,-14 0 32,14 0 64,1 0 32,-15 0-96,13 0-96,-13 0-96,15 0 32,-2 0 32,-13 0 0,15 0-352,-2 0-160,-13 0-192,15 0 32,-1 0-480,0 0-896,-14 0 288</inkml:trace>
  <inkml:trace contextRef="#ctx0" brushRef="#br0" timeOffset="2509">12791 12633 2304,'14'0'960,"-14"0"-512,0 0-96,14 0 384,-14 0-256,0 0-96,14 0-32,-14 0 0,14 0-96,0 0 0,-14 0-96,14 0 64,-14 0-128,14 0 0,-14 0 32,14 0-160,-14 0 32,14 0 0,0 0 0,-14 0-96,0-15 0,14 15-384,-14 0-160,15 0-800,-15 0-768,0 0 736</inkml:trace>
  <inkml:trace contextRef="#ctx0" brushRef="#br0" timeOffset="2848">13156 12632 4480,'0'0'1664,"0"0"-896,14 0-544,-14 0 416,0 0-320,14 0-32,-14 0 32,0 0 32,14 0-160,0 0-128,-14 0-32,14 0 96,0 0 160,0 0-96,0 0-32,-14 0-160,14 0 0,0 0 64,1 0 32,-15 0-256,14 0-64,-14 0-928,14 0-448,-14 0-800</inkml:trace>
  <inkml:trace contextRef="#ctx0" brushRef="#br0" timeOffset="3312">13521 12647 3712,'0'0'1408,"0"0"-768,14 0-416,-14 0 480,0 0-288,14 0 0,-14 0-160,0 0 0,14 0-160,-14 0 0,0-15 32,0 15 0,14 0 64,-14 0-96,14 0 0,-14 0 32,0 0 64,14 0-96,0 0-64,-14 0-96,14 0 32,-14 0-480,14 0-128,-14 0-1728,14 0-768,1 15 1632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46.127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22451 7709 11776,'-31'-32'4384,"-1"64"-2369,32-32-1567,0 0 1056,0 0-896,0 0-320,0 0-1696,32 0-736,-1 0-3231,-31 0-1409</inkml:trace>
  <inkml:trace contextRef="#ctx0" brushRef="#br0" timeOffset="-1460">21153 7803 7680,'0'0'2880,"0"0"-1536,0 0-992,0 0 736,0 0 0,0 0 32,0 0 31,14 0 1,0 0-608,-14 0 160,14 0 64,-14 0-128,14 0-32,14 0-224,-14 0 0,0 0-288,1 0-128,13-14 64,-15 14 32,15 0 0,1 0-64,-1-14 96,0 14 0,0 0-384,-14 0-224,0 0-1408,0 0-608,0 14-1439,-14-14-2017,0 14 1856</inkml:trace>
  <inkml:trace contextRef="#ctx0" brushRef="#br0" timeOffset="-481">21952 7929 7168,'0'-14'2720,"0"14"-1472,14 0-896,-14 0 672,0 0-352,14 0 32,-14 0-64,0 0 0,14 0-352,-14-14-32,14 14 64,-14 0-128,14-14-32,-14 14-1,14-14 33,-14 0 96,14 0 160,-14-14-64,14 14 96,-14-14-64,-14 14 64,14 0 160,-14 0 64,0 14 0,0 0-64,-14 0-192,0 14-128,0 0-32,14 0-32,0 0 128,-14 0 96,14 0-192,-14 14-96,14 0-96,0 0-96,0 0 32,0 1-32,14-2-96,14-13 64,-14 14 32,14-14 64,0-14 32,0 0 32,0 0-64,14-14-64,-14 0 32,14 0-32,0-14 0,0 15 64,-14-16-32,14 15 64,0-14 0,-14 14 32,0 0-160,-14 0 32,0 14 0,0 0 0,0 0 128,0 14 64,0-14 0,-14 14 32,0 14-128,0 0 0,0-14-32,14 14-64,0 0-64,0 0 32,0 1 96,14-16 32,-14 2-32,14-15-64,0 0-544,14 0-288,0 0-1536,-14-15-704,14 15-2079,-13 0-1953,13-13 2752</inkml:trace>
  <inkml:trace contextRef="#ctx0" brushRef="#br0" timeOffset="-200">22346 8098 8704,'0'14'3328,"0"-14"-1792,0 0-672,0 0 1088,0 14-673,0-14-159,0 14-480,0-14-64,0 14-352,0 0 160,-14 14 96,14 1-32,0-1 64,0 0-160,-14 0-32,14 0-64,-14 14 64,0 0-96,14 0 32,-15 0-160,2 0 0,13-14 160,-15 14 160,2-14-32,-2 0 96,1-14-64,0 15 64,0-16-64,-14 2 64,14-15-128,0 0-32,0 0-128,0-28-32,0-1-96,14 1-64,0 0 32,14 0-32,-14-14-96,14 14 64,0 0 32,0 0 64,0 0-96,14 0-64,-14 0-224,14 0-128,-13 0-800,13 0-320,0 0-1664,-14 13-736,14-26-1855</inkml:trace>
  <inkml:trace contextRef="#ctx0" brushRef="#br0" timeOffset="469">22655 7172 10752,'-14'0'4032,"28"0"-2177,-14 0-1023,0 0 1152,14 0-640,-14 0-128,28 0-352,-14 14-160,0 0-384,0-14 64,0 14 128,0 0-64,0 0 64,1 0-160,-2 14 32,15 28-160,-13 1-64,-1-1 0,-14 14 32,0 0-96,0-28 0,0 0 96,0 14 32,-14 1-32,-1 13-32,15-14-32,-28 28 0,15-27 64,-2-1 32,-13 0-96,0 0-32,14 0-32,-14-14-64,0 14-256,0-13-96,14-2-1376,-29-13-512,29 15-3040,-14-15-1247,-14 0 1311</inkml:trace>
  <inkml:trace contextRef="#ctx0" brushRef="#br0" timeOffset="-2842">20781 7719 11392,'-63'0'4288,"63"0"-2305,0 0-1951,0 0 864,0 0-672,0 0-192,0 31-1248,31-31-479,-31 0-3169,32 0-1312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9:54.23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23780 13448 3328,'0'0'1216,"0"0"-640,14 0-128,-14 0 480,0 0-96,14-14-32,-14 14-224,14 0-32,0-14-320,0 14 64,0 0 64,14 0 0,-14 0 32,14 14-128,-14-14 0,0 14-96,0 0 0,14 0 32,-28 0 32,15 14-96,-2 0-96,-13-14 0,15 14 32,-15 0 160,0 0 192,0 0-96,-15 15 64,15-15-96,0 13 64,0-12-128,-13 13 32,13 0-160,0 0 0,-15 14-32,15-14 32,0 1-64,0-2-32,-14 2 32,14 13-32,0-14 0,0 0 0,0 0-96,-14 0 64,14 0 96,0 0 32,0 0-128,-14 15 32,14-16-64,0 16 0,-14-15 128,14 0 32,0 0 96,0 0 96,-14 0-128,14-14-32,0 14-64,0 14 32,0-13-128,0 13 0,-14-14 96,14 0 32,0 0 32,0 14-1,0-14-63,0-14 32,0 0 0,0 0 96,0 0-160,0 15-96,0-1 32,0 0 0,0 0 32,0 14 64,0-28-32,0 28 64,0-13-128,0 13 0,0-28 32,0 28 64,0-14-32,0 0 64,0 0-128,0 0 0,0 0 32,0 14 64,0-28-96,14 14-64,-14 1 64,14-15 0,-14 14 32,0-14 0,0 0 0,14-14 0,-14 14 0,0-14 0,0 0 0,0 0 0,0 0 0,0 0 64,-14 0-96,14 0-64,-14 0 64,14 0 64,-14 1 0,0-2-32,14 2 32,-14 13-32,14-15 0,-14 16 64,14-15-96,-14 14 0,14 0 32,0 0 0,0 0 0,-14 14 64,14-14-96,0 14 0,0-14-32,0 14 0,0-14 64,0 14 64,0-14-32,0 15-32,0 27 96,0 0 0,-14-14-128,14 14 32,0-14 0,0-28 64,0 0-32,0 1 64,-14 27-128,14 0 0,0 0 32,0-28 64,0 14-96,0-14 0,0 28 32,0 0 64,0 0-32,0-13-32,0-15 32,0 0-32,0 0 0,0 0 64,-14 14 32,0 0 32,0 0 0,14-14 0,-14-13-64,14 13 32,-28 0-128,0 0-64,0 0-32,13-28 96,1 14-640,-14 0-191,14-14-609,0 0-288,-14 0-896,14-14-1792,0-14 1056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8.048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28119 13490 4096,'0'0'1568,"0"0"-832,0 0-576,0 0 352,0 0 256,14 0 224,-14 0-160,14 0-96,-14 0-416,14 0 352,0 0 192,0 0-96,0 14-64,0-14 32,14 0 0,-14 0-256,14 0-128,0 0-64,15 0-33,-1 0-63,-14-14 32,28 14-64,-14 0 64,0 0-64,0 0 0,0 0-96,0 14 32,0-14 0,0 0 32,1 0 0,-15 0 0,14 14-160,0-14 32,0 0-64,0 0 0,0 0 128,0 0 32,-14 0-32,14 0 32,0-14 64,-14 14 64,15 0-32,-15 0-32,14 0-32,-14 0 0,14 0-64,-14 0-64,0 0 32,0 0-32,0 0 0,0 0 0,0 0 0,1 0 64,12 0-32,-13-14 64,1 14-64,-1 0 64,0 14-128,0-14 0,0 0 32,-14 0 0,14 0 0,0 0 64,-14 0-96,14 14 0,0-14 96,-14 0 32,14-14-32,0 14-64,-14 0-64,15 0-32,-16 0 128,2 0 32,13 0 0,-15 0 32,16 0-224,-15 0 32,14 0 96,-14 0 64,14 0-96,0 0 32,0 0 0,-14 0 64,0 0-32,14 0 64,0 0-128,-14 0 0,0 0-32,14 0 0,-14 0 64,0 0 64,0 0-32,0 0-32,14 0 32,-14 0-32,1 0 0,-2 0 0,2 0 0,-2 0 0,2 0 0,-2 0 0,-13 0-96,15 0 64,-1 0-32,0 0-64,-14 14-1184,0 0-480,0-14-1375,0 0-545,0 14 64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5:21.350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8230 7214 4480,'0'-14'1760,"0"14"-960,0 0-160,0 0 672,0 14-160,0-14-32,0 14-128,-14 0-64,14 28-512,-14-28 32,0 29 64,0-2 96,0 2 96,0-1-192,0 0-33,0 0-159,0 0 32,14-14-192,-14 0-32,0 0 128,14-14 160,0 1-224,0-15-96,0 0-64,0-15-32,0 1 64,28-28 32,-14 0-32,14-14-64,0 14-64,14-14 32,0-1 96,1 1 32,-1 14-128,0 0 32,0-14 0,-14 28 64,0 14-96,0-14-64,1 14 256,-15 14 192,0 0-32,0 0 64,-14 14 64,0 14 96,0-14-288,0 0-64,-14 14-128,0-14 32,14 0-64,-29 0-32,29 0 96,-28 0 0,14-14-32,-14 14-64,14-14-1248,-14 0-512,14 0-1599,14-14-609,0 0-288</inkml:trace>
  <inkml:trace contextRef="#ctx0" brushRef="#br0" timeOffset="778">9269 7102 6144,'-14'0'2272,"14"0"-1216,0 0-384,0 0 704,0 0-256,14 0-96,-14 0-160,0 0-64,14 0-448,0 0-64,0 0-64,0 0-96,14 0-32,-14 0-33,15 0-63,-1 0 96,-15 0 0,2 0-543,-1 0-161,0 0-1888,0 0-768,0 0-320</inkml:trace>
  <inkml:trace contextRef="#ctx0" brushRef="#br0" timeOffset="486">9213 6878 6784,'0'0'2528,"0"0"-1344,0 0-608,0 0 800,0 14-128,0-14 32,0 0-512,14 0-128,0 0-385,-14 0 129,14-14 32,0 14-128,14 0-32,-14 0-128,0 0-32,14 0 32,-14 0 0,14 14-64,-14-14-64,14 0-672,-14 0-288,1 14-1855,13-14-801,-28 0-224</inkml:trace>
  <inkml:trace contextRef="#ctx0" brushRef="#br0" timeOffset="-647">7416 7412 7296,'14'-28'2720,"-14"28"-1472,14-28-960,-14 14 704,14 0-64,28-14 160,-14 0-224,-14 0-128,28-15-417,-14 15 161,14-14 64,0 0-224,14-14-32,-27 14-224,27-1-64,-28 15 0,14-13 64,0-16 32,0 1 32,-14 28-64,1 0-64,-1 14-480,-28 14-224,13-14-1919,-13 14-769,15 14-640</inkml:trace>
  <inkml:trace contextRef="#ctx0" brushRef="#br0" timeOffset="-846">7599 6667 6400,'0'0'2464,"0"0"-1344,0 0-672,14 0 640,-14 0 96,0 14 64,14-14-64,0 14 64,-14 0-673,14-14 225,0 28 160,-14 0-224,28 0-128,-28 0-64,28 15-32,-14-29-256,0 28-160,15-14-64,-16 0 32,15 0-32,-13 0-32,-2 0 96,2 0 0,-1 0-320,0-14-160,0 14-1440,0-13-640,-14-15-1471,0 13-1985,0 2 1824</inkml:trace>
  <inkml:trace contextRef="#ctx0" brushRef="#br0" timeOffset="2148">10854 7005 4224,'0'0'1568,"0"0"-832,0 0-384,0 0 480,0 0-192,14 0 32,-14 0-96,0 0-64,0 0-256,15 0 32,-15-15 128,0 15-32,13-13 96,-13-2-128,15 1-32,-2-14-64,-13 14 0,15-14 0,-15 14 0,0 0-128,0-14-32,0 14 256,0-14 64,0 14 64,-15 0 32,2 14-64,-2-14 31,-13 14-63,0 0 0,14 14-32,-27 0 0,-16 28-128,15 0 0,14-14-96,0 14 64,0 0-192,14-14-96,0 0 32,14-13 64,0 13 0,14-14 64,-14 0-64,28-14-32,0 0 96,0-14 0,28 0-32,-28 0 32,1 0-64,-2-14 64,1 13-128,0-13 0,0 0 32,-13 0 0,-2 14 64,2-14 32,-2 14-32,2 0-64,-15 0-64,0 14-32,0 0 320,-15 28 160,15-28 96,-13 28 32,-2-14 0,15 14 0,-13-14-64,-2 14-32,15 0-320,0 0-32,0-13-64,0-1 64,15 0-32,-2 0 64,2-14-1120,-2 0-416,16-14-1696,-1 0-639,-14 14-1121</inkml:trace>
  <inkml:trace contextRef="#ctx0" brushRef="#br0" timeOffset="2754">11150 7159 7040,'0'0'2720,"0"0"-1472,0 14-960,0-14 704,0 14-192,0 0 96,0 0 32,0 0 160,0 0-609,0 0 385,-15 14 96,15 0-64,0 14-64,0-14-320,-14 29-160,14-29-64,-14 14 32,14 0-160,-14 0-32,0 0 224,14 0 128,-14-13 192,0-1 128,0-15-128,0 15-32,0-13-224,0-15 0,0 0-128,14 0 0,-14-15-160,14-13-96,-14 15 0,28-15-32,-14 13-96,14-13 64,-14 0 32,14-14 64,0 14-32,0 0-32,0 0-64,0 0 32,0 0-128,0 14-32,0-15-1664,14 1-768,-14 15-2464,1-15-1023,13 13 1535</inkml:trace>
  <inkml:trace contextRef="#ctx0" brushRef="#br0" timeOffset="3196">11283 6850 13568,'-64'0'5087,"64"0"-2751,0 0-2496,0 0 832,0 0-512,0 0-96,0 32-480,0-32-128,0 0 288,0 0-3392,32 32-1503,0-32 543</inkml:trace>
  <inkml:trace contextRef="#ctx0" brushRef="#br0" timeOffset="5868">11865 6893 4608,'0'0'1760,"0"0"-960,0 0-384,0 0 608,0 0-224,0 0 0,14-14 96,-14 14 96,0 0-544,14 0 384,-14 0 192,14 0 32,-14 0 31,14 0-255,0 0-128,0 0-320,0 0-160,0 0-128,14 0 0,-14 0-64,14-15 64,0 15-128,0 0 0,0 0 96,0-14 32,-14 14-32,0 0 32,14 0-64,-28 0-32,15 0-960,-2 0-480,2 0-1311,-15 0-513,0 0-608</inkml:trace>
  <inkml:trace contextRef="#ctx0" brushRef="#br0" timeOffset="6231">12146 6654 6144,'-14'0'2368,"14"0"-1280,0 0-512,0 0 800,0 0-128,0 14 32,-15-14-288,15 14-64,0 0-512,0 1 159,0 13 97,-13 0-224,13 14-32,0-14-224,-15 0-64,1 14-64,14-14 32,-14 0-64,0 0-32,14 0-256,0 1-96,0-15-2495,0 0-1121,0 0-320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32.673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29799 15049 3712,'0'0'1472,"-14"14"-768,14-14-128,0 0 576,0 0-96,0 0 96,0 0-160,0 0 32,0 0-576,0 0 224,14 0 192,0 0 224,0 0 128,0 0-97,14 0-31,0 0-128,14 0-32,14-14-160,1 14-32,-1 0-256,14 0-64,0 0-224,0 0-64,0 0 0,14 0 0,-13-15-64,13 15 32,0 0 0,0 0 32,-14 0-64,1-14-64,-16 14 32,16 0-32,-15-14 64,-14 14 32,14 0-32,-28 0-64,14-14 32,-28 14 32,14 0 32,-13 0 32,-2 0-160,-13 14 32,15-14 0,-15 0 64,0 0-1152,0 0-480,-15 0-1376,15 0-575,0 0-1569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0:03.266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28480 12284 3328,'0'-14'1216,"0"14"-640,0 0-256,0 0 448,15 0-128,-15-14 0,0 14-64,0 0 0,0-14-288,0 14 96,0-15 64,0 15 32,0-13 128,0-2-64,0 15-32,-15-14-64,2 0-32,13 0-96,-15 14 32,2-14 96,-2 14 32,1 0-64,0-14 64,-14 14-128,14 0 32,-14 14-160,0-14 31,0 28-31,0-14 96,14 15-96,-14-1 32,14 0-224,0 0-32,0 14 0,0-14 64,0 14-96,14-14 0,0 0-32,0 0 0,0 0 128,0-13 32,14-1-32,0 0-64,0 0 32,0-14 32,14 14-32,0-28 64,-14 14-64,14-14-32,0 14 32,0-14 32,0-15-32,-14 1 64,14 0-64,1-14-32,-16 14 96,2-14 0,-2-14-32,2 28-64,-15-15 32,0 30-32,0-16 0,-15 15 0,2 0-96,-2 14 0,-13-14 64,14 14 64,-14 14-160,0-14 32,0 14 32,0 0 32,14 15-1024,0-16-415,0 16-609,0-15-160,0 0-960,14 14-800,14 14 1696</inkml:trace>
  <inkml:trace contextRef="#ctx0" brushRef="#br0" timeOffset="115">28523 12550 5120,'0'0'2016,"0"14"-1088,0 0-1088,-15-14 2688,15 14-864,-14 0-480,14 0-320,-14 0-576,0 0-32,0 0-32,0 0-96,0 0-32,0 0-96,14 15-32,-14-15-544,14-14-160,0 14-928,0-14-352,0 0-800,0 0-800,14-14 1472</inkml:trace>
  <inkml:trace contextRef="#ctx0" brushRef="#br0" timeOffset="346">28761 12227 6144,'0'-14'2368,"0"14"-1280,0-14-512,0 14 800,0 0-224,0 0 64,0 14-288,0 0-96,-14 0-448,14 0 31,-14 0 97,14 0 32,-14 0-32,0 14-192,14-14-64,-14 1-128,14-2-96,0 2-96,0-2 32,14-13 32,-14 0 64,14 15-96,0-15 0,0 0 32,0 13 0,-14-13 0,14 14 0,0 1-96,1-2 64,-15 2 160,0-2-64,0 2-32,-15 13 0,15-14-32,-14 0 0,0 0 64,0 0-32,-14 0 64,14-14-64,-14 14 64,0-14-128,14 0 0,0 0-384,0-14-160,0 0-896,14 0-383,0 0-385,0-14-160,0-15-992</inkml:trace>
  <inkml:trace contextRef="#ctx0" brushRef="#br0" timeOffset="600">28733 12214 4480,'0'-15'1760,"0"15"-960,14 0-160,-14 0 672,0-14 192,14 14 128,-14 0-96,0 0-96,14-14-768,0 14 159,-14 0 65,14 0-224,0-14-32,14 14-320,-14 0-64,14-14-64,-14 14-32,14 0-192,-14 0 32,0 0-928,0 0-416,0 14-1503,1-14-577,-15 14-544</inkml:trace>
  <inkml:trace contextRef="#ctx0" brushRef="#br0" timeOffset="900">29014 12466 6912,'14'0'2624,"-14"-14"-1408,0 14-512,0 0 896,0 0-192,14 0 448,-14 0-609,14 0-671,0 0-192,0 0-64,0 0-128,0 0-32,0 0-160,0-14 0,0 14 0,0 0 0,0 14-1280,-14-14-575,15 0-1665,-15 0-2144,0 0 1696</inkml:trace>
  <inkml:trace contextRef="#ctx0" brushRef="#br0" timeOffset="1870">29590 12382 5120,'0'0'1920,"0"0"-1024,0 0-640,0 0 512,13 0-32,2 0 32,-15-14-160,13 14-32,-13 0-320,15-14 128,-1 14 96,0-15-96,0 1 32,-14 0-64,14 0 96,-14-14 64,0 14 64,0 0-128,0 0 64,-14 0-161,0 0-31,0 0-128,0 0 32,-14 0 0,0 14 96,0 0-32,-15 14 0,16 0-32,-1 0 64,-1 14-96,1 0 32,0 0-96,14 14 0,-14 1-192,14-1-32,14 0 32,0-14 64,-14 14 0,28-14 64,-14 0-64,14-14 64,0 1-64,0-2 64,0 2-64,14-15 64,0 0-64,1 0 64,12-15 0,-13 2 32,-14 13-64,14-29-64,-13 15 96,13-14 0,0 0-32,-28 0 32,14-14-64,0 0-32,-14 0 32,0-15-32,0 29 0,0 0 64,-14 0-96,0 14 0,-1 0 32,2 0 64,-30 14-192,15 14 32,0 0-32,1 0-32,-1 14-928,13-14-416,-13 14-351,28 0-161,-14 15-384,0-15-160,14 14-640</inkml:trace>
  <inkml:trace contextRef="#ctx0" brushRef="#br0" timeOffset="2150">29646 12690 6144,'0'0'2368,"0"14"-1280,-15-14-352,15 0 768,0 14-416,0 0-64,-14 0-480,14 0-96,-14 0-256,0 0-192,14 0-32,-14 14 32,14-13 0,0-2-224,0 2 0,0-15-1184,0 0-416,14 0-832,-14-15-1280,14 2 1152</inkml:trace>
  <inkml:trace contextRef="#ctx0" brushRef="#br0" timeOffset="2750">29940 12255 5632,'0'-14'2176,"0"14"-1152,0-14-224,0 14 800,14-14-384,-14 14-128,14 0-448,-14-14-160,14 14-256,0 0-160,-14-14-32,29 14 32,-29 0 32,13 14 32,2-14 0,-2 14 64,-13-14 32,15 14-32,-15-14 32,0 14-1,0 0 97,-15 0 32,2 0 32,13 0-128,-15 0 0,2 14 32,-2-13 64,1 13-160,0-15-64,14 2 0,-14-2 64,14 2-160,0-1-96,0 0 32,0-14 0,0 14-64,14 0 0,-14-14 128,14 0 32,0 14 0,-14-14-64,15 14 32,-15 0-32,13 0 0,-13 0 0,-13 0 0,13-14 0,0 28 0,-15-14 64,1-14-32,0 14 64,0 1-64,0-15 64,0 13-64,0-13-32,0 15 32,-14-15-32,28-15-576,0 15-256,-14-13-1055,28 13-449,-14-15-896,14 1-1600,0 0 1440</inkml:trace>
  <inkml:trace contextRef="#ctx0" brushRef="#br0" timeOffset="3481">30234 12213 5632,'0'-14'2112,"0"14"-1152,0-14-288,14 14 704,-14 0-320,0 0-128,14-14-352,0 14-96,0 0-288,0 0-128,1 0 32,-2 0-64,2 0-32,-1 14 160,0 0 128,0-14 128,-14 14 64,0 0-64,0 0 0,0 1 31,0-2 65,0 2-160,-14-2 32,0 2 64,0-2 32,-1 2-128,2 13-32,-2 0-128,1-14 32,0 0-192,14 0-96,0 0 32,0 0 64,0 0-64,14-14 0,0 14-32,-14-14-64,15 14 160,-2 0 32,2-14-96,-15 14-32,14 0-64,-14 0 96,0-14 128,-14 14 32,-1 0 32,2 1-96,-2-2-64,1-13 96,0 15 0,-14-1-128,14-14 32,0 0-64,0 0 0,0 14-1344,0-28-640,14 14-1023,0 0-353,0-14-256</inkml:trace>
  <inkml:trace contextRef="#ctx0" brushRef="#br0" timeOffset="-210343">30838 10992 6272,'-15'0'2368,"15"0"-1280,-13 14-352,-2-14 832,2 14-224,-16-14-96,1 28-192,0-14-33,0 14-575,0 0 224,-14 0 96,14 0-256,-14 14-128,14-14-224,0 0-128,0 0 0,0 14 32,14-27-672,0 13-224,14-14-1567,0 0-609,0-14-1184,14 0-640,0 0 2464</inkml:trace>
  <inkml:trace contextRef="#ctx0" brushRef="#br0" timeOffset="-210643">30557 10922 5888,'0'-14'2272,"0"14"-1216,0 0-896,0 0 544,0-14-256,0 14 64,0-14-96,0 0 0,0 14-224,0-14 0,0 0 32,-13 0 256,-2 0 64,15 14 160,-13 0 32,-2 0-32,-13 0-64,14 14-65,-14 0-31,14-14-160,0 14-64,14 0-192,-14 14-32,14-14-32,14 0 32,-14 1-64,14-2 64,14 2 0,-14-15 32,0 0-64,14 0-64,0-15 32,-13 15-32,-2-13 0,2 13 64,-1-15-32,0-13 64,-14 14-64,0 0 64,0 0-128,0 0 0,-14 14-128,0-14-32,-1 14-256,2 14-64,-2-14-640,2 14-287,-2 0-641,15 0-320,0 0-1152</inkml:trace>
  <inkml:trace contextRef="#ctx0" brushRef="#br0" timeOffset="-209557">30725 11413 4992,'0'0'1824,"0"14"-960,0-14-224,0 0 608,0 0-416,0 14-128,0-14-288,15 0-32,-15-14-224,13 14-96,2 0 32,-1-14-64,0 0 64,0 14 288,-14-28 128,14 28-96,-14-28-96,-14 28-160,14-14-128,-14 0 352,-14 14 128,0 0 96,0 14 96,-1 0 95,1 0 65,14 14-256,-14-14-32,0 14-352,28 1-64,-14-1-96,14-14-64,0 14 32,0 0 32,14-28-32,0 14-32,0-14 96,14 0 0,-14-14-128,14 14 32,1-28 0,-1 14 0,-15 0-96,2-15 64,-1 16 96,0-16 32,-14 15-32,-14-14 32,14 14-288,-14 0-32,-1 0-928,2 14-384,-2 0-1311,2 0-513,13 0-512</inkml:trace>
  <inkml:trace contextRef="#ctx0" brushRef="#br0" timeOffset="-214536">27344 11020 4864,'0'-28'1824,"0"28"-960,0-14-448,14 14 608,-14-14-160,0 14-32,14-14-96,0 14 0,0-14-416,0 14 32,14-14 64,0 0-224,15 14-96,-2-14 0,2 14 64,-1 0-128,0 0-32,0 0 0,0 0 0,-14 0 0,0 0 0,0 0 0,-14 14 64,1-14-32,-15 14-32,0-14 32,0 14 32,-15 0 384,1 0 256,-14 0-160,0 14-64,0-14-1,0 0 33,0 15-288,14-16-64,-14 2-160,14-2-32,0 2 32,14-1 0,-14-14-96,14 14 64,14 0 32,0-14 64,0 14-32,0 14 64,0-14-128,0 0 0,0 0 32,0 14 64,0-14-32,0 14 64,-14 0-128,0-14-64,0 0 64,-14 15 64,0-1-64,0-15 0,-14 2 32,0 13 64,0-14-32,0 0 64,0 0-64,-14-14 64,-1 14 0,15-14 32,-14 0 288,14 0 96,14-14-320,-14 14-96,14-14-64,0 14-32,14-14-800,14 14-256,0-14-1503,0 14-609,0-15-864</inkml:trace>
  <inkml:trace contextRef="#ctx0" brushRef="#br0" timeOffset="214221.72">27554 11034 3072,'0'0'1216,"0"0"-640,0 0-320,0 0 352,0 0-96,0 0 32,0 0-96,0 0 32,0 0 96,0 0 96,0 14-352,0 0 256,0-14 64,0 28 32,0-14-32,-14 0-64,14 14-32,0 15-160,-14-15 0,14 0-224,0 0-32,0 0 0,-14 0 0,14 0-64,0 0-64,0-13 32,-14-2-128,14 2 0,-14-2-1088,14 2-480,0-15-704,-14 14-1472,14-14 928</inkml:trace>
  <inkml:trace contextRef="#ctx0" brushRef="#br0" timeOffset="-213929">28032 11245 8960,'0'0'800,"0"0"32,0 0-128,-15-14-64,2 28 32,-2-14 32,2 0 96,-2 14 64,-13-14-192,0 14 0,14-14-257,1 14-95,-2-14-256,1 14-96,14-14 0,0 14 0,0 0 32,14 0 64,1-14-32,-2 14-32,1 0 32,0-14-32,0 14 0,1 0 64,-2-14-32,2 14-32,-2 0-64,-13 0-32,0-14 128,0 14 32,0-14 0,-13 14 32,-2-14-64,2 14 64,-16-14-128,1 0 0,0 15 32,-14-15 0,14 0 0,0 0 64,14 0-96,0 0-64,0 0-224,14 0-128,14 0-1375,0-15-577,14 15-576,0-14-1248,0 14 1248</inkml:trace>
  <inkml:trace contextRef="#ctx0" brushRef="#br0" timeOffset="-214330">28018 11290 3456,'0'0'1312,"32"0"-704,-32-31-288,0 31 448,0 0-64,0 0 32</inkml:trace>
  <inkml:trace contextRef="#ctx0" brushRef="#br0" timeOffset="-213297">28158 11301 5888,'0'0'2272,"0"0"-1216,0 14-672,0-14 608,0 14-224,0 0 0,-14 0-128,14 0-32,-14 15-320,0-1 32,0 0 32,0-15-128,0 29 32,-14 14-160,-1 15 0,15-15-32,-14 0-64,0 0 32,14-14-32,0 0 64,0-14 32,14-14 160,-14 14 96,14-14-64,0-14 63,0 15-127,0-15-64,0-15-64,14-13-96,-14 0 32,28-28 32,-14 0-96,14 0 0,0-14 32,0 0 64,15 14-96,-15 0 0,14-1 32,-14 1 0,14 14-96,-14 0 64,14 14 32,-14 0 0,1 14-96,-1 0 64,0 14 32,0 0 0,-14 14 0,14-14 0,-28 28-96,14-14 64,-14 0 96,0 14 96,-14 0 128,14-14 64,-14 14 32,0-13 0,-15 13 0,16-15 0,-15 2-64,0-15-32,13 13-160,-13-13-96,0 15 0,14-15 32,0-15-96,14 15 0,0-13-1312,0 13-608,0-15-1215,28 2-417,-14 13-64</inkml:trace>
  <inkml:trace contextRef="#ctx0" brushRef="#br0" timeOffset="-212764">28541 11483 5504,'-32'0'2112,"32"0"-1152,0 0-992,0 0 384,0 0-512,0 0-192,32 0-2048,-32 32-864</inkml:trace>
  <inkml:trace contextRef="#ctx0" brushRef="#br0" timeOffset="-213112">28677 11175 7808,'0'0'2880,"0"0"-1536,0 14-992,0 0 800,0-14-544,0 14-288,0 1-160,0-2-96,0 2-1184,0-1-448,0-14-2176</inkml:trace>
  <inkml:trace contextRef="#ctx0" brushRef="#br0" timeOffset="-212922">28664 11483 4992,'-15'14'1824,"15"-14"-960,0 0-512,0 0 576,-14 0-416,14 14-32,0-14-448,0 0-96,-14 0-1312,14 0-544,0 15-416,0-15-128</inkml:trace>
  <inkml:trace contextRef="#ctx0" brushRef="#br0" timeOffset="-211791">29519 10992 7040,'0'-15'2720,"14"15"-1472,-14 0-480,0 0 928,14 0-224,0 0 0,0 0-353,0-13-127,0 13-544,14 0-128,-14-14-96,14 14-96,0 0-32,0-14-32,0 14-64,0 0-1184,0 0-480,0 0-1279,-13 0-481,13 14-352</inkml:trace>
  <inkml:trace contextRef="#ctx0" brushRef="#br0" timeOffset="-212022">29561 10978 7296,'-14'14'2720,"0"0"-1472,0 14-1184,0-14 608,14 0-64,-14 14 96,0 0-256,0 0-96,0 0-192,-1 0-64,15 1 96,-14-15-32,14 0 0,0-14-96,14 14-64,1-28 32,13 14 32,0-14-32,0 0-32,14 0 32,-14 14-32,0 0-96,1 0 64,-16 0-32,16 14 0,-29 0 64,0 0 64,0 14-32,0-14-32,-14 14 224,-1-14 96,-13 14 96,0 0 159,0-14-191,-14 14-64,14-14 96,-14 0 64,14 0-256,-1-14-64,1 15-96,0-15 32,14 0-64,0-15-32,0 1-1248,14 0-511,0 0-833,0-14-320,14 0-608</inkml:trace>
  <inkml:trace contextRef="#ctx0" brushRef="#br0" timeOffset="-211175">30081 11259 5120,'0'0'2016,"14"-14"-1088,0 0-736,-14 14 480,14-14-224,0 14 64,-14-14-224,28 0-32,-28 0-128,14 0 128,0-14 128,1-1-64,-15 1 64,14 0-96,-14 0 64,-14 14 224,14-14 192,-15 14 64,-13 14 64,0 0-65,0 0 33,0 14-128,-14 0 0,14 14-192,0 0-64,-14 15-160,14-15-32,0 14-96,-1 14-32,15-14-96,0-14 32,14 14-64,0 0-32,14-13 32,0-16 32,0 15 32,14-13 96,1-15-96,-1 0 0,0-15-32,14 15-64,-14-13 96,14-15 0,-14 13-32,0-13 32,0-14-64,-14 0 64,1 0 0,-1 0 32,0-14-160,-14 14 32,0-1 0,-14 1 0,-15 28-160,1-14 32,0 28 64,0-14 32,0 14-416,0 14-96,0-14-1184,14 14-576,0 0-895,0 0-417,14 0-96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18.839"/>
    </inkml:context>
    <inkml:brush xml:id="br0">
      <inkml:brushProperty name="width" value="0.04444" units="cm"/>
      <inkml:brushProperty name="height" value="0.04444" units="cm"/>
      <inkml:brushProperty name="color" value="#ED1C24"/>
    </inkml:brush>
  </inkml:definitions>
  <inkml:trace contextRef="#ctx0" brushRef="#br0">34466 15416 3072,'-70'-14'1120,"28"14"-576,0 14-704,13-14 192,1 0 32,-14 0 96,0 0 224,-14 14 128,0 0-128,0 0-64,-28 14 32,14 0 0,0 15-96,13 13 0,-13 0-160,0 14 224,14-14 160,0-14-32,0 15 64,13 12-224,1 2-32,14-1 0,0 0 0,14 0-128,14 14-32,0-27 32,14-1 64,0 0 32,14 0 32,14 0-224,0 0 0,14-14 32,1 1 96,27-15 64,-14 0 96,15 0-32,-1-28 0,0 0 32,14 0 128,0 0-192,-14-14 0,15 0 0,-15-14 0,0 13 0,0-13 64,0 0-32,0 0 0,-13-14 32,-1 0 31,14 0 33,-14-14 0,-13-15-64,-16 15 32,-13-14-64,1 0 0,-15 0-160,-14 14-96,0 0 0,-14-14 32,0-1-32,-29 1 64,-13 14-928,-28 0-352,0 0-927,0 14-321,-14 14-1632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07:03.819"/>
    </inkml:context>
    <inkml:brush xml:id="br0">
      <inkml:brushProperty name="width" value="0.04444" units="cm"/>
      <inkml:brushProperty name="height" value="0.04444" units="cm"/>
    </inkml:brush>
  </inkml:definitions>
  <inkml:trace contextRef="#ctx0" brushRef="#br0">22923 13293 4992,'0'-14'1920,"0"28"-1024,14-14-288,-14 0 672,0 0-352,0 0 128,14 0-384,0-14-384,0 14-32,0 0-32,0 0-96,0 0-96,0 0 0,0 0 32,1 0-1504,-2 0-704,-13 0-1120</inkml:trace>
  <inkml:trace contextRef="#ctx0" brushRef="#br0" timeOffset="1">22909 13406 5376,'0'0'2112,"0"14"-1152,14-14-416,-14 0 640,14 0-320,0 0-32,0-14-480,0 14-128,14 0-160,-14 0 32,0-15 0,15 15-672,-16 0-256,2 0-2464</inkml:trace>
  <inkml:trace contextRef="#ctx0" brushRef="#br0" timeOffset="-1015">22530 13321 2304,'0'0'960,"0"0"-512,0 0-320,0 0 320,0 0 32,0 0 96,0 0-32,0 0-32,0 0 96,0 0 0,0 0-64,0 14 0,0-14-288,0 0-32,0 0 0,0 0-32,0 0-32,0 0-32,13-14 0,-13 14-160,0 0 32,15-14 0,-15 14 0,13-14 0,-13 14 64,0-14 32,0 0 32,0-14-160,0 14-32,0 0 32,0 0 0,0 0 224,-13 14 192,13-14 0,-15 14 32,2 14-160,-2 0-96,-13 0 128,0 0 64,0 0-64,0 14 0,0-14-32,14 14 64,-14 14-160,14-13-32,0-1-64,0 0-64,14 0 32,0-14-32,14 0 0,0-14 64,14 0 32,-14 0 32,14-14-64,0 0-64,0-1-64,0-13 32,-14 15 96,14-15 32,-13 13-32,-2 1-64,2 0-64,-2 0 32,2 0 32,-15 14 64,14-14-32,-14 14 64,0 0-128,0 0 0,-14 0-32,14 0 0,0 0 64,-15 14 0,2 0 0,-2 0 0,2 14 192,13 0 128,-15-13-160,2 13-32,13 0-64,-15-14-64,15 0 96,15 0 0,-15 0-32,13-14-64,2 0 32,-2 0 32,2 0-1440,-2 0-576,2 0-1376,-1-14-1088,0 14 1696</inkml:trace>
  <inkml:trace contextRef="#ctx0" brushRef="#br0" timeOffset="-130">22657 13518 5888,'0'28'2272,"0"-14"-1216,-15 14-736,15-14 544,0 0-128,0 14 0,0-13-256,0 13-64,-13-14-224,13 14 96,0 0 32,0-14-96,-15 14-64,15 0 0,-13 0-32,13-14-64,-15 14 32,15 0 288,-14 0 224,14-13-32,-14 13-33,0-15-95,0-13 32,14 15-64,-14-15 0,0 0-160,0-15-96,14 15-160,-14-28 0,14 15 0,14-2 64,-14 2-32,14-2-32,-14 1 32,28-14-32,-14 0 64,0 0 32,14 0-128,-13 0-32,-2 14-1312,2-14-543,-2 14-1633,15 0-1888,-13 0 1632</inkml:trace>
  <inkml:trace contextRef="#ctx0" brushRef="#br0" timeOffset="755">23400 13083 5120,'0'-14'1920,"0"14"-1024,14 0-416,-14 0 640,0 0-64,0 0 32,0 0-192,14 0 0,-14 0-512,14 0 128,0 0 64,0 0-192,0-14-64,0 14-160,15-14-64,-16 14-32,15 0 32,-13-14-64,13 14-32,-14 0 32,0 14 32,0-14-96,-14 14 0,14-14 96,-14 14 96,0 14-65,0-14-63,-14 14 192,14-14 160,0 1-128,-14 13-64,0-14-96,0 14 0,-1 14-128,-13-14 0,15 14 32,-2 0 0,2-14 0,13 0 64,-15-14 32,15 1 32,-14-2-992,14 2-383,0-2-1057,0 2-480</inkml:trace>
  <inkml:trace contextRef="#ctx0" brushRef="#br0" timeOffset="971">23470 13335 6272,'14'0'2368,"-14"0"-1280,14 0-416,-14 0 704,14 0-192,0 0 32,0 0-640,0 0-256,0 0-192,14 0-128,-14 0 96,14 0 0,-13 0 96,13 0-1312,-15 0-576,2 0-2240</inkml:trace>
  <inkml:trace contextRef="#ctx0" brushRef="#br0" timeOffset="4198">23470 14247 2048,'0'-13'864,"0"13"-448,14-15-288,-14 15 256,0 0-32,14 0 96,-14-14 64,0 14 64,0 0 32,14-14 32,-14 0-224,0 14 0,0-28 32,0 14 96,0 0-288,-14-14 224,14 14 64,0 0 128,-14 0 64,0 0 32,-14 14 0,14 0-224,0 0 0,0 0-192,-14 0-32,14 14 0,0 0 32,0 0-256,14 0-96,-14 0 96,14 0 160,-14 0-64,14 14 64,0-14-161,14 0 1,-14 14-96,14-13-32,-14-2 32,14 15 0,0-13 64,-14 13 32,14-14-32,0 14 32,-14-14-128,14 14 0,-14-14 32,0 14 64,0-14 32,0 0 32,0 14-64,0-14 32,0 1-64,-14 13 64,0-15-64,0-13 64,14 15-64,-14-15-32,0 0 96,0 0 0,0-15-128,14 2-32,0-2-64,-14 2 96,14-16 0,0 15 32,0-14 0,0 14 0,14-14-96,0 14 64,14-14 32,-14 0 0,14 0-96,0 13 64,-14-13 96,14 15 96,-14-15-128,0 13-32,0 15-64,0-14 0,1 0 64,-15-14 64,13 14 32,-13 0 32,15 0-512,-30 0-128,15-14-1311,-13 14-481,13 0-1440,-15 0-864,1 14 2112</inkml:trace>
  <inkml:trace contextRef="#ctx0" brushRef="#br0" timeOffset="1962">22305 14135 3200,'14'-14'1216,"-14"14"-640,14 0-128,-14 0 544,14-14-192,-14 14-64,0 0 64,0 14 32,0-14-416,-14 14 160,14 0 96,-14 14 0,14 15 64,-14-15-288,0 14-96,-14 0-192,28-14-64,-14-14 32,0 14 0,14 0-64,-14-14 32,0 14-64,14-14-32,0 0 96,-14 1 0,14-15-128,0 0 32,14 0 64,0 0 32,0 0-32,0-15-64,14-13-64,0 0 32,0 14 32,1 0 0,-1 0 0,-14 14 0,14-14 0,-14 28 0,0-14 0,-14 14 64,14-14-96,-14 14 0,0 0 96,-14-14 32,14 14 32,-14 0 0,14 0 64,-14 0 96,0 1 160,0-1 32,0 0-257,-1 0-63,2 0-96,-16-14 32,15 0-64,-14 0-32,14 0-64,0 0 32,0-14-1183,14 14-513,0-14-1120,0 14-384,14 0 256</inkml:trace>
  <inkml:trace contextRef="#ctx0" brushRef="#br0" timeOffset="3070">22674 14318 7296,'-32'0'2720,"32"0"-1472,0 0-1312,0 0 448,32 0-256,-32 0-32,0 0-896,31 0-384,-31 0-1824,0 0-800</inkml:trace>
  <inkml:trace contextRef="#ctx0" brushRef="#br0" timeOffset="3346">22895 14459 7040,'0'0'2720,"0"0"-1472,14 0-672,-14 0 736,14 0-256,-14 0 0,14 0-384,0 0-96,0 0-321,0 0-223,14-15-64,-14 15 96,0 0 32,0 0-1311,1 0-545,-2 0-1568,2 0-1536,-15 15 1664</inkml:trace>
  <inkml:trace contextRef="#ctx0" brushRef="#br0" timeOffset="3224">22895 14332 5888,'0'0'2176,"0"0"-1152,0 0-704,14 0 640,-14 0-448,14 0-96,-14 0-256,14 0-64,0 0-32,0 0-64,0 0 32,-14 0-320,14 0-128,0 0-1472,1 0-1888,-15 0 800</inkml:trace>
  <inkml:trace contextRef="#ctx0" brushRef="#br0" timeOffset="2955">22615 14515 5376,'0'14'2016,"0"-14"-1088,-14 0-672,14 14 512,0-14-192,0 14 0,0 0 32,0 0 0,0 0-320,0 14 96,0 1 64,-15-16-32,15 16 64,0-1-256,0 0-64,0 0-96,0 14 32,0-14 128,-14 0 192,14 0 64,-14 0 96,14 0-33,0 1 33,-14-16 64,14 2 0,-14-2-96,14-13 0,-14 15-160,14-15 0,-14 0-224,14-15-32,0 15 64,0-13 32,0-2-96,0-13-96,0 14 64,14 0 0,0-14-128,-14 14 32,14-14-224,0 14 0,0-14-1184,0 14-416,-14 0-1407,15-14-577,-1 0-96</inkml:trace>
  <inkml:trace contextRef="#ctx0" brushRef="#br0" timeOffset="15580">23399 15567 2944,'0'0'1120,"0"0"-576,0-14-288,0 14 416,15 14-96,-15-14-32,0 0 256,0 0 192,0 14 32,0 0 96,0 0-608,0 0 352,-15 0 96,15 0-128,-13 14-32,13-14-384,-14 14-96,0 0-192,14-14-32,-14 14-96,14-14-32,-14 1-256,14-2-64,0 2-1216,0-15-576,0 0-640,14-15-1152,-14 15 1376</inkml:trace>
  <inkml:trace contextRef="#ctx0" brushRef="#br0" timeOffset="16085">23681 15230 5120,'0'-14'2016,"0"14"-1088,0 0-320,0 0 672,0 14-288,0-14-32,0 14-128,0-14-32,0 14-448,0 0 64,-14 0 32,14 14-32,-14-14 0,14 0-96,0 1-32,0-1-256,0-14 0,0 14 32,0 0 32,0-14-33,0 0-63,14 0 32,0 0-32,0 0 0,0 14 0,-14-14-95,15 0 63,-1 14 32,0 0 63,0-14-94,-14 14-1,0 0 95,0 0 33,0 0-32,0 0-64,0 0 288,-14 15 192,0-16-160,0 2-96,-1-2-128,-13 2 0,14-1-64,-14-14-32,14 0 32,0 0-32,0 0-864,0 0-287,0 0-1185,0-14-512,14 14-896</inkml:trace>
  <inkml:trace contextRef="#ctx0" brushRef="#br0" timeOffset="16415">23653 15231 8320,'0'0'3168,"0"0"-1728,0-14-768,14 14 896,-14 0-129,0 0 97,14 0-384,-14 0-128,14-15-576,0 15 64,0-13 128,0-2-64,0 15-32,0-13-160,0 13 0,0-15-160,0 15-64,1-14-64,-2 14 0,2 0 0,-2-14 32,2 14-64,-2 0-64,2 0 32,-1-14-32,0 14 0,0 0 0,0 0-992,-14 0-384,14 0-1472,-14 0-607,14 0-1857</inkml:trace>
  <inkml:trace contextRef="#ctx0" brushRef="#br0" timeOffset="14941">23343 15146 2304,'-14'0'960,"14"0"-512,14 0-192,-14 0 416,0 0 32,0 0 128,0 0-160,0 0-96,0 0 32,0 0 64,0 0-352,0-14 32,0 14 0,0 0 160,-14 0 64,14 0-96,0 0-32,0 0 0,0 0 128,-14 0-128,14 0 0,-14 0-128,14 0 32,-14 14-64,0-14 64,14 14-64,-14-14 0,0 14-32,0 0 0,14 0-64,-14 14 31,0-14-127,0 1 0,0 13-32,0-14 32,14 0 64,-14 14 64,0 0-96,0 14-32,14-14-32,-14 0-64,14 0 96,-14 0 64,14-14-64,0 14-64,0-13 64,0-2 0,14 15-32,-14-28-64,14 29 160,0-29 32,-14 14-160,14-14 0,0 0-32,0 0 64,0 0-32,0 0 64,0-14-64,0 14-32,0-14 32,0-1-32,0 2 64,0-15 32,0 13-128,0-13 32,0 14 64,0-14 32,1 0-32,-15 0-64,13 14 32,-13-28-32,15 14 0,-15 0 0,0 0 0,0 0 0,0-1 0,0 15 64,-15-14-32,15 14 64,-13 0-224,13 0 32,-15 14 96,1-14 64,0 14-96,0 0-32,14 0-960,-28 0-448,14 14-863,0-14-385,0 14-1152</inkml:trace>
  <inkml:trace contextRef="#ctx0" brushRef="#br0" timeOffset="9601">22166 15482 3712,'-15'0'1408,"15"0"-768,0 14-416,0 0 416,0-14-32,0 14 32,0-14 0,0 14 64,0 0-384,0 0 160,0 14 96,-14-13-128,14 13 64,-14 0-160,0 14 32,14-14-224,-14 0-96,0 28-32,0-28 32,14-14-32,0 14-32,0-14 32,-14 14 32,14-13-32,0-2 64,-14 2-64,14-15-32,0 0-64,0 0 32,0 0 96,0 0 32,0-15-128,14 2 32,-14-2 0,0-13 64,0 0-96,14 0 0,0 0 32,0 0 0,0-28 0,0 28 64,0 0-96,15 0 0,-1-29 32,-15 29 0,16 0 0,-15 0 0,0 14-96,14-14 64,-14 14 32,0 14 64,14-14-32,-14 14 64,14 0 0,-28 0 96,15 0-32,-15 14 64,14 0-128,-14 0 0,0 0 32,0 14 0,0-14 192,0 0 192,-14 0-320,-1 1-128,15-2 32,-14 2 0,0-2 32,0-13 0,14 15-64,-14-15-64,0 14-64,14-14 32,-14 0-832,14 0-288,-14 0-1056,14-14-416,0 14-480</inkml:trace>
  <inkml:trace contextRef="#ctx0" brushRef="#br0" timeOffset="9938">22643 15412 5376,'0'0'2112,"0"0"-1152,0 0-416,0 0 640,0 0-256,0 0-64,0 0-288,14 0-32,-14 0-320,14 0-64,-14 0 32,14 0-96,0 0-64,-14 0 0,14 0 32,1 0-32,-2 0-32,-13 0 32,15 0-32,-2 0-1280,-13 15-576,15-15-1600</inkml:trace>
  <inkml:trace contextRef="#ctx0" brushRef="#br0" timeOffset="10556">22643 15539 5888,'0'0'2272,"0"0"-1216,14 0-800,-14 0 512,0 0-96,14 0 64,-14 0-352,0 0-64,14 14-192,0-14-32,-14 0 32,14 0-64,1 14 32,-15-14-64,13 0-32,2 0 32,-15 15-32,13-15-1696,2 0-704,-15 0-704</inkml:trace>
  <inkml:trace contextRef="#ctx0" brushRef="#br0" timeOffset="160067">22137 16409 6784,'0'0'2624,"0"14"-1408,0-14-448,0 0 864,0 0-288,0 0-64,0 0-353,14 0-127,-14 0-448,14 0 0,0 0 0,0-14-192,0 14-96,0 0-32,0-14 32,0 14-608,0 0-192,0 0-1663,1 0-673,-15 0-1056</inkml:trace>
  <inkml:trace contextRef="#ctx0" brushRef="#br0" timeOffset="160583">22418 16479 5504,'0'0'2112,"-14"0"-1152,14 0-480,0 0 640,0 0-128,0 0-32,0 0-160,14 0-128,-14 0-352,0 0 0,14-14 32,0-1-64,-14 15 0,14-28-160,0 14-32,0 0-32,0 0-64,0-14 32,0 14-32,0 0-96,1 0 64,-2 0 32,-13 0 0,15 14 352,-15-14 224,0 14-1,0 0-31,0 0-32,0 14 96,0 0-288,-15 0-96,2 0 64,13 0 128,-15 14-160,1 0 0,14 0-128,-14 0-32,14 1-32,0-15-64,-14 14-608,14-14-256,0-14-1312,14 14-543,-14-14-1249,14-14-1184,-14 0 2144</inkml:trace>
  <inkml:trace contextRef="#ctx0" brushRef="#br0" timeOffset="160846">22740 16240 6272,'14'0'2368,"-14"0"-1280,14 0-768,0 0 640,-14 0-96,28-14 64,-14 14-160,0-14-96,0 14-352,0 0-128,0 0-64,1 0-64,-2 0 32,2 0-128,-2 0 0,2 0-1376,-15 0-640,0 0-1664</inkml:trace>
  <inkml:trace contextRef="#ctx0" brushRef="#br0" timeOffset="161116">22796 16312 6272,'0'0'2368,"0"0"-1280,14 0-416,-14 0 704,0 0-192,14 0 32,0 0-576,-14 0-128,28 0-320,-14 0-192,0-15-32,14 15 32,-14 0-448,15 0-160,-16 0-1664,15 0-672,-13 0-416</inkml:trace>
  <inkml:trace contextRef="#ctx0" brushRef="#br0" timeOffset="162030">23400 16185 4352,'0'0'1664,"0"0"-896,0 0-544,0 0 480,14-14-128,-14 14 32,14-14-192,-14 14 0,14-14-256,-14 14 32,15-14 128,-15 0 0,14 0 128,-14-1-32,-14 2 0,14-2-160,-15 2 0,1-2-32,0 1 32,-14 0 64,14 0 128,-14 28-128,0 0 0,0-14-64,0 29 64,-1-16 32,1 15 96,0 1-160,0 13-32,14-14-65,0 0-31,0 14-96,0 0-64,14 0 32,14-14 32,0 1-32,0-15-32,0 0 32,14-14 32,0 0 32,-13 0 32,13-28-160,14 13-32,-14 1 32,0 0 64,0-14 64,-14 0 32,14 14-160,-14-14 32,0-14 0,-14 14 64,0 0-96,0 0-64,-14 0 64,0 0 64,-14 13-64,14 15 0,-14 0 32,14 0 0,-14 15 0,0-2 0,0 2-352,13-1-159,2 14-961,-2-14-384,15 14-608,0 0-160,-14 0-192</inkml:trace>
  <inkml:trace contextRef="#ctx0" brushRef="#br0" timeOffset="162215">23457 16465 6784,'0'14'2624,"-15"0"-1408,15 0-800,-14 0 704,14 0-384,-14 0-96,14 15-352,-14-16-128,0 2-96,14 13-128,0-15 32,0-13-544,0 15-256,0-15-896,14 0-352,-14 0-896</inkml:trace>
  <inkml:trace contextRef="#ctx0" brushRef="#br0" timeOffset="162763">23652 16030 6656,'0'-14'2464,"14"0"-1344,-14 14-896,0 0 576,14 0-352,0 0-32,0 0-160,-14 0-96,15 0-64,-2 14-96,2-14 96,-1 14-128,0-14 0,0 14 320,-14 0 160,0 0 0,0 0 64,0 0 0,-14 0-32,0 0 32,14 0 95,-14 0-223,-1 0 32,2 0-64,-2-14 32,1 14-192,14 0-128,-14-14-128,14 14-32,14-14 64,-14 14 0,14-14 32,1 14 0,-2-14 0,-13 14 0,15-14 0,-15 14 64,14 0-96,-14 1-64,0-2-32,0 15 96,-14-13 0,14-2 32,-15 2 64,2-1 32,-2 0-32,-13-14 32,14 0-128,0 0 0,0 0-608,0 0-288,0 0-735,14-14-225,0 0-1056,14-1-1504,0 2 1248</inkml:trace>
  <inkml:trace contextRef="#ctx0" brushRef="#br0" timeOffset="163299">23905 16058 6400,'0'-14'2464,"0"28"-1344,0-14-832,0 0 704,0 0-416,14-14-64,0 14-160,14-14-64,-13 14-160,-2 0-32,16 0 32,-15 14-64,0-14-64,0 14 224,0-14 96,-14 14-32,14 0 0,-14-14 32,0 14 128,0 1-192,-14-15 0,14 13 160,-14-13 31,0 15-31,14-2 0,-14-13-224,0 15-64,0-2 0,-1 2 0,15-1-64,0-14 32,0 14-128,0 0 0,15-14 32,-1 14 0,-14-14-96,14 14 0,-14 0 128,14-14 32,-14 14-96,14 0-32,-14 0 96,0 0 32,-14 0 64,14 0 0,-14 0 0,0-14 0,0 14-160,-1 1-32,-13-2 32,14-13 0,0 0 32,-14 15 0,14-15-1280,0-15-575,14 15-1505,-28 0-2048,14 0 1632</inkml:trace>
  <inkml:trace contextRef="#ctx0" brushRef="#br0" timeOffset="158979">21674 16003 6144,'-14'-15'2272,"14"15"-1216,0 0-544,0 0 704,0 0-160,0 0 32,0 0-128,14 15 32,-14-15-544,14 0 160,-14 0 127,14 0 33,14 0 32,-13 0-256,13-15-64,-15 15-224,15 0-96,1 0-64,-1-14 0,0 14 0,0-14 32,0 14-64,-14 0 32,0 0-64,0 0-32,0 0-480,0 0-160,1 0-1248,-15 0-447,0 0-4833,0 14 2528</inkml:trace>
  <inkml:trace contextRef="#ctx0" brushRef="#br0" timeOffset="158578">21857 16072 3584,'0'0'1408,"0"0"-768,0 0-128,0 0 512,0 0 0,0 0 32,0 0-160,0 0 0,0 14-512,-14 0 288,14 0 64,0 0 64,-14 14 0,14-14-32,-15 14 0,2-14-289,-2 15-127,15-1-192,-14 0-64,0-14-32,14 0-64,-14 0 32,14 0 32,-14 0-736,14 0-351,0-14-673,0 0-224,0 0-544,-14 0-1536,28-14 896</inkml:trace>
  <inkml:trace contextRef="#ctx0" brushRef="#br0" timeOffset="159267">21674 16283 5760,'0'0'2176,"0"0"-1152,14-14-480,-14 14 640,14 0-192,0 0-32,14-14-256,-14 14-96,14-14-352,0 14-96,1-14-32,-16 14-64,2 0 32,13 0-64,-15 0-32,2 0 32,-1 0-32,0 14-1280,-14-14-576,0 0-1792</inkml:trace>
  <inkml:trace contextRef="#ctx0" brushRef="#br0" timeOffset="159783">22024 16325 5248,'-14'0'2016,"14"0"-1088,0 14-448,0-14 576,0 14-96,0 0 64,0 0-288,0 0-64,0 1-384,0 13 96,0-15 128,0 16-64,0-1 0,0 0-128,-14 0 32,14 0-128,-14 0-64,14 0 63,0 0 1,-14 0 160,0-14 96,14 14-64,-14-13 0,0-1-96,0 0 32,14-14-64,-14 0 0,0 0-32,14 0 64,-14-14-32,14 0 0,0-1-96,0 2-32,0-16-96,14 15-64,0-14 32,-14 14-32,14-14 0,0 14 0,0 0 0,0-14 64,0 14-96,0 0 0,0 0-896,0 0-320,-14 0-1376,14 14-479,1-14-1409</inkml:trace>
  <inkml:trace contextRef="#ctx0" brushRef="#br0" timeOffset="164184">21576 17098 7296,'-14'0'2816,"14"0"-1536,0 0-640,0 0 864,0 0-160,14 0 0,0 0-257,0 0-127,0 0-512,14 0-64,0 0 32,0-15-32,15 15 32,-15-14-320,13 14-32,-12-14-64,-1 14 0,0 0 64,0 0 32,0 0-32,-14 0-64,0 0-1248,-14 14-608,0 0-1023,0-14-385,0 15-704</inkml:trace>
  <inkml:trace contextRef="#ctx0" brushRef="#br0" timeOffset="163884">21773 17195 6144,'14'0'2272,"-14"0"-1216,0 0-448,0 0 1440,-14 14-416,14 0-320,0 14-192,-15-14-673,15 14 33,-13 0-32,-2 14-96,1-14-32,0 0-192,0-14-96,0 14 0,0 0-32,0-14-160,14 0-32,0 1-1056,0-15-415,0 0-737,0-15-256,0 15-832</inkml:trace>
  <inkml:trace contextRef="#ctx0" brushRef="#br0" timeOffset="164431">21548 17406 6144,'0'0'2368,"14"0"-1280,0 0-576,0 0 704,0 0-96,0-14 128,14 14-544,1 0-160,-1 0-352,-1-15-192,1 15-32,0-14 32,0 14 64,-13 0-544,-1 0-192,14 0-1248,-28 14-448,14-14-928</inkml:trace>
  <inkml:trace contextRef="#ctx0" brushRef="#br0" timeOffset="164894">21912 17518 6528,'-14'0'2464,"14"14"-1344,0 0-672,0 0 640,0 0-128,0 14 64,0-14-384,0 14-64,-14 0-320,14 0-32,0 1 96,-14-1-64,14 14 96,0-14-65,-14 14 1,0-14-32,14-14 64,-14 14-96,14-14-64,0 0 0,-14-14 32,14 14 96,0-14 160,-28 15-64,14-15 32,0-15-96,14 15-32,-14-14 32,0 0 32,14 0 32,0 0 0,0-14-128,0 14-96,14-14 0,0 0-32,14 0-64,-14 14-64,0-14 32,14 0-32,-14 14-96,0-14 64,14 13-32,-14 2-64,0-2-1312,14 1-640,-13 0-863,-2 0-257,2 14-1088</inkml:trace>
  <inkml:trace contextRef="#ctx0" brushRef="#br0" timeOffset="165983">22629 17363 5888,'-14'0'2176,"14"0"-1152,0 0-352,0 0 800,0 0-128,14 0 0,-14 0-384,14 0-192,-14 0-448,14 0-128,0 0 0,0 0-97,14 0 1,-14 0-32,15 0-64,-16 0-64,2 0 32,13 0-1439,-14 0-705,0 0-800</inkml:trace>
  <inkml:trace contextRef="#ctx0" brushRef="#br0" timeOffset="165748">22628 17252 6144,'0'0'2272,"0"0"-1216,0 0-608,0 0 704,0 0-96,0 0 32,0 0-192,14 0 0,-14 0-512,14 0 0,0 0 32,-14 0-224,28-15-33,-14 15-95,0 0 32,14 0-64,-14 0-32,0 0-479,1 15-225,-2-15-1216,2 0-512,-15 0-1280</inkml:trace>
  <inkml:trace contextRef="#ctx0" brushRef="#br0" timeOffset="166816">23287 17208 3584,'0'-13'1408,"14"-2"-768,-14 15-416,0-13 480,0 13-128,0 0-32,14 0-32,-14-15 96,0 15-352,14-13-64,-14-2 0,0 1 96,0 0 64,0 0 256,0 0 64,0-14-64,0 14-32,-14 0-64,14 0 0,-14 0 0,0 14 96,0-14-64,-14 28 32,14-14-96,-14 14 31,14 0-95,-14 0 0,0 14-96,14 0 32,-14 0-64,14 1 64,0-1-128,0 0-64,0 14 64,0-14 0,14 14 32,0-14 0,0 0-224,14 0 0,0-14-32,0 0 64,0 1-32,0-2-32,14-13 32,-14 15-32,0-15 64,14-15 32,-14 2-32,14-2-64,-14 1-64,0 0 32,14-14 32,-14 14 64,0-14-32,0 0 64,0 0-64,0-14 64,1 14-64,-15-15-32,0 15 32,0-14 32,-15 14-32,1 14-32,14 0-64,-28 0 32,28 14 32,-28 0 0,0 0-96,14 14 64,0 0 32,0 0 0,-14 0-800,28 0-320,-14 14-704,0-14-223,14 1-545,0 13-192,0 0-608</inkml:trace>
  <inkml:trace contextRef="#ctx0" brushRef="#br0" timeOffset="167107">23329 17447 5760,'15'0'2176,"-15"0"-1152,0 14-352,0-14 800,0 0-288,0 0-32,0 14-288,0-14-96,0 14-416,-15 0 64,15 0 96,-13 14-257,13-14-63,-14 15-192,14-1-32,0 0 32,-14-14 64,14 0-671,0 0-289,14 0-768,-14-14-288,0 0-384,14 0-96,14-14-64</inkml:trace>
  <inkml:trace contextRef="#ctx0" brushRef="#br0" timeOffset="167715">23752 17040 4864,'0'-14'1824,"13"0"-960,-13 14-512,0-14 480,15 14-32,-15-14 64,0 14-64,0-14 0,0 14-448,0-14 224,0 14 64,0 0 96,-15 0 96,15 0-96,-13 0-65,-2 0 1,-13 28-32,14-14-96,0 0 0,-14 14-96,14 1 32,-14-1-128,14 0-32,0 14-64,-14-14 0,28 14-128,-14-14-32,0 14 32,14-14 0,0-14-64,0 14-64,14-13 32,0-2-32,0-13 0,0 15 0,14-15 0,-13 0 0,-2-15 64,1 2 32,0-2-32,0 2-64,0-2-64,-14 1 32,0 0 96,0 0 32,0 0-128,-14 0 32,0 14-64,0 0 0,0 0 128,1 14 32,-2-14-128,1 14 32,0 0-576,14-14-256,-14 14-768,14-14-352,0 14-351,0-14-129,14 15-352,0-15-1376,0-15 1152</inkml:trace>
  <inkml:trace contextRef="#ctx0" brushRef="#br0" timeOffset="-206419.73">23906 17293 3968,'-14'0'1472,"14"0"-768,0 0 96,0 0 704,0 0-32,0 0 0,0 0-96,0 0 0,0 0-768,0 0 224,14 14 127,-14-14-31,14 0 96,0 0-288,14 0-128,-14-14-288,14 14-128,0 0-96,-13 0-96,13 0 32,0-14 32,-14 14-1504,14 14-640,-14-14-3167</inkml:trace>
  <inkml:trace contextRef="#ctx0" brushRef="#br0" timeOffset="-206689.73">23948 16942 3200,'-14'0'1216,"14"0"-640,0 0-128,0 0 480,0 0 96,0 0 128,-14 0-96,14 0 0,0 0-576,0 0 288,-14 0 160,14 0-64,0 0 32,0 0-64,0 0 32,0 0-353,0 0-63,0 0-192,14 0 0,0 0-160,-14 0 0,28 0 32,-14-14 0,0 14-160,14 0 32,-14 0 0,0 0 64,14 0-96,-14 0 0,0 14 32,1-14 64,-2 0-32,-13 14 64,0 0-64,15 0 64,-15-14-64,-15 28 64,15-14 224,0 14 96,-13-13-128,-2 13-32,1-15-128,0 16-32,0-1 32,0 0 64,0 0-160,0 14-32,-14-14 0,14 0 64,0-14-96,14 14 0,-14-14 32,0 14 64,14-28-96,0 15 0,0-1-608,-14-14-224,14 14-768,0-14-319,0 0-801,0-14-2304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41.767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25155 19159 4864,'0'0'1824,"0"0"-960,0 0-384,0 0 640,0-14 32,0 14 0,0 0-256,14 0-160,-14-14-416,0 14 0,14 0 32,-14-14-128,14 0 32,0 0-160,0 0-64,1 0 64,13 0 0,-15 14 32,2-14 0,-2 14-160,2-14 32,-15 14 64,14 0 32,0 0-32,-14 0 32,14 14 64,-14 0 64,0-14-32,-14 28-32,14-14-32,0 0 0,0 0-1,0 0 1,-14 0-64,14 0-64,0-14 32,0 0 32,0 0-32,0 0-32,14 0 32,-14-14-32,14 0-96,0 0 64,14 0 32,-14 0 64,0 0-96,0 0-64,14 0 64,-14 14 0,0-14 32,0 14 0,0 0 0,0-14 0,0 14 0,-14 0 0,14 0 64,-14 14 32,14-14-32,-14 0 32,0 14 128,0 0 192,0-14-224,0 14-32,0 0-32,-14 14 64,14-14-96,0 0-64,0 0-96,0-14 32,0 15 32,14-2 64,-14-13-32,0 15 64,15-15-128,-1 0-64,-14 0-1216,14 0-543,0-15-1345,0 15-448,0-13 352</inkml:trace>
  <inkml:trace contextRef="#ctx0" brushRef="#br0" timeOffset="554">25814 19047 5248,'0'0'2016,"0"0"-1088,0 0-512,0 0 544,0 0-192,0 0-64,14 0-192,-14 0 0,14 0-288,-14 0-128,14 0 0,-14 0-64,14-14 64,0 14-64,-14-14 64,15 14-64,-15-14 64,13 14 0,-13-14 32,15 0 192,-15 14 128,0-14-96,-15 0 32,15 0 192,0 14 96,-13 0 31,-2 0 33,1 0-64,0 14 64,0-14-224,0 28 32,0-14-128,-14 14 64,28-14-192,-14 14-32,0 0-128,14 1-32,0-16-32,0 15-64,0-28-64,0 15 32,14-2 32,0-13 0,0 15-704,14-30-256,-14 15-800,0 0-319,14-13-289,-13-2-96,-2 15 96,15-13-1216,-13-2 672</inkml:trace>
  <inkml:trace contextRef="#ctx0" brushRef="#br0" timeOffset="1055">26095 18991 5120,'0'-14'2016,"0"14"-1088,0 0-448,0 0 640,0 0-64,0 0 96,0 0 0,0 0 64,0 14-672,0-14 192,0 14 32,0-14-33,0 14-63,0 0-96,0 14-32,-14-14-288,14 0-96,0 15-160,0-15-32,0 0 32,0 0 0,0-14 64,0 0 32,14 0-32,-14 0-64,0 0-64,14-14 32,0 0 32,-14-15 0,14 15 0,0 0 0,0 0-96,0 0 64,1 0 32,-15 14 0,13-14-96,2 14 64,-15-14 32,13 14 64,-13 0 32,0 14 32,0-14-64,0 14-64,0 0-64,0 0 32,0 0 32,0 14 64,0-13-96,0-1 0,0-14-32,0 14 0,0 0-1216,0-14-479,0 0-769,15-14-256,-15 14-896</inkml:trace>
  <inkml:trace contextRef="#ctx0" brushRef="#br0" timeOffset="1634">26390 18963 4992,'0'0'1920,"0"0"-1024,0 0-288,0 0 672,0 0-224,0 0-64,0 0-64,0 14-32,0-14-480,0 14 96,0-14 128,0 14 64,0 0 63,0 0-223,0 0 0,-14 0-320,14 0-128,0 0-64,0 1 32,0-1-32,0 0-32,0 0 32,0-14 32,0 0-32,0 0-32,0 0 32,14 0-32,-14-14-96,14 0 64,0 14-32,14-14 0,-14-15 64,0 15 0,0 14 0,0-14 64,0 0-96,0 14 0,-14-14 32,14 14 0,1 0 0,-15 0 0,13 0 0,2 0 64,-15 0 256,0 14 160,0 0-96,0 0 32,0-14-192,0 14 32,0 0-224,0 1-96,0-1 32,13 0 64,-13 0-64,15 0 0,-15-14-672,13 14-320,2 0-1183,-1-14-513,0 0-1024,0-14-1088,0 14 1952</inkml:trace>
  <inkml:trace contextRef="#ctx0" brushRef="#br0" timeOffset="2372">26768 18935 6784,'0'0'2528,"0"0"-1344,-14 0-832,14 15 736,14-15-224,-14 0 32,0 0-128,14 0-32,0 0-384,-14 0-128,28 0-32,-28-15-96,28 15 0,-14-14-800,0 14-352,0-14-1376,15 14-576,-15 0-288</inkml:trace>
  <inkml:trace contextRef="#ctx0" brushRef="#br0" timeOffset="2157">27049 18374 4608,'0'0'1760,"0"0"-960,0 0-32,0 0 768,-15 14-64,15-14 64,0 28-288,-13-14-128,13 14-608,-15 0 96,1 14 63,0 0-95,0 14 64,14-13-352,-28 27-96,28-28-128,-14 14-64,0 0 32,0 0 32,14-14-96,-14 0 0,14-14-480,0 0-192,0 1-863,0-15-289,0-14-704,0 0-320,14 0-128</inkml:trace>
  <inkml:trace contextRef="#ctx0" brushRef="#br0" timeOffset="3106">27203 18907 5376,'-14'14'2016,"14"-14"-1088,0 0-256,0 14 800,0-14-288,0 14 32,0-14-256,0 14-128,0 0-448,0 0 32,0 0 96,-14 1-128,14-2 31,0 2-191,-14-1-64,14 0-64,0-14 0,0 0-64,14 0 64,0 0-128,0 0-64,0-14 128,0 0 32,0-1 0,14 2-64,-14-2-64,0 1-32,0 14 64,0-14 64,0 14 0,0-14 64,0 14-64,-14 0-32,15 0 32,-15 14-32,0-14 352,0 14 160,0 0-64,0 1 0,0-2-256,0 2-128,0-1-32,0 0-32,0 0 0,0-14 64,13 0-96,1-14 0,-14 14 32,14-14 0,0 0-96,0-1 64,0 2 32,1-2 0,-2 15 0,2-14 0,-2 14 0,1-14 0,-14 14 0,14 0 64,-14 0-32,0 14-32,0 0 32,0 1-32,0-15 0,0 13 0,0 2-96,0-1 64,14 0-1312,-14-14-607,15 14-1569,-2-14-640,2 0 704</inkml:trace>
  <inkml:trace contextRef="#ctx0" brushRef="#br0" timeOffset="4326">27806 19048 5376,'0'0'2016,"0"0"-1088,14 13-608,-14-13 544,14 0-480,-14-13-160,14 13-128,-14 0-96,14 0 32,-14-15-32,14 15 64,-14-13-32,14 13-32,0-15 160,-14 15 32,0-14 192,0 0 96,0 0-192,0-14-32,0 14 288,0-14 128,-14 14 128,0 14 64,14 0 32,-28 0 63,14 14-223,0 0-128,-14 0-224,14 0 0,0 0-96,0 0 0,0 0-96,0 14-32,0 0-96,14-13-64,0-2-64,14 2 32,-14-2 32,14 2 0,0-15-704,0-15-256,14 15-160,0-13 33,-14-2 191,0 2 128,14-2 288,-14 2 160,0-2 192,0 1 128,0 0 96,-14 0 32,14 0 288,-14 14 96,14 0 320,-14 14 128,0-14-257,-14 14 1,14-14-224,0 14-32,-14 0-64,14 14 64,0-13-224,0-2-128,0 2-64,0-2-32,0 2-96,14-15 64,0 0-32,1 0 0,-2-15-352,2 2-160,-2-2 96,16 2 128,-15-2 128,0 2 128,0 13 64,0-15 32,-14 1 0,14 14 0,-14-14 0,14 14 64,-14 0-32,14 0-32,-14 0 96,0 14 64,0 0 224,0 1 64,0-2-160,0 2-96,0-2-96,0 2-96,0-2 32,0 2-32,0-15-96,14 0 64,-14 0-32,14-15-64,0 2-128,0-2 0,0 2 64,14-2 32,-14 15 160,14-13 64,-14-2-96,0 15 32,0 0 64,1-14 32,-2 14 32,-13 0 64,15 0 96,-15 14 64,13-14-96,-13 15-96,0-2-224,0 2-32,0-2 32,0 2 96,0-2-640,15 2-224,-2-1-1503,16-14-545,-15 14-1408</inkml:trace>
  <inkml:trace contextRef="#ctx0" brushRef="#br0" timeOffset="-5429">23063 18780 3072,'0'0'1120,"0"0"-576,0 0-64,0 0 416,0 0 64,0 0 64,0 0 0,0 14 64,0-14-576,0 14 352,0 0 96,0 0 64,0 14 32,-14-13-224,14 26-64,0-12-353,-14 13-95,0-14-128,0 14-32,14-14-96,-14 0-64,0 14 32,14-14 32,-14-14-32,14 1-32,0-2-64,0 2 32,0-15-32,0 0-64,0 0-352,14-15-63,-14 2-321,0-16 0,14 1-256,0 0-32,0-14 352,0 0 224,-14 14 352,14 0 192,-14-14 64,14 13 64,-14-12 416,14 13 224,-14-1 192,15 15 64,-15 0-160,0 0-64,0 0-128,13 14-97,-13-14-95,0 14-32,15-14-32,-15 0 0,0 14-128,13-14 0,2 14-160,-15 0-64,14 0-96,0-14 32,0 14 96,0 0 32,0 0-32,0 0 32,14-14-128,-14 14 0,0 0 32,0 0 64,0 0-1088,-14 0-416,14 0-1215,-14 14-449,15-14-704</inkml:trace>
  <inkml:trace contextRef="#ctx0" brushRef="#br0" timeOffset="-5011">22951 19201 5888,'-14'0'2176,"14"0"-1152,14 14-480,-14-14 640,0 14-128,0-14 32,14 0-64,-14 0 0,0 15-544,14-15 192,-14 0 95,14 0-31,0 0-64,-14 0-224,14 0-128,0 0-96,0 0-64,1 0-96,-2 0-64,1 0 32,14-15 32,-14 15-96,0 0 0,-14 0-1248,15 0-576,-2 0-1663,2 0-2209</inkml:trace>
  <inkml:trace contextRef="#ctx0" brushRef="#br0" timeOffset="-4202">23386 19103 3712,'0'0'1472,"0"0"-768,0 0-320,14 0 512,-14 0-96,0 0 0,15 0-160,-15 0 0,0 0-352,0 0-32,13 0 64,-13-14 0,15 0 128,-15 14-224,0-14-64,14 0-96,-14 0 32,0 0 64,0 14 128,0-14 64,0 0 96,0 14-32,-14-14 64,14 14 32,-15-14 64,2 14 32,-2 0 95,1 0-255,0 0-32,0 14 128,-14-14 32,14 14-160,0 0 0,0 0-192,0 14 32,0-14-160,0 14-64,14 1 0,0-16-32,0 15 128,0-28-128,14 15-64,0-15 96,0 0 32,14-15-96,-14 15 32,0 0-64,14-28 0,-14 28 64,0-28 64,1 0 32,13 14 32,-28 0-160,14 0 32,0 0 0,-14 14 0,0 0-96,0-14 0,0 14 64,0 14 64,0-14 0,0 14-32,0-14 32,-14 14 32,14 14 160,-14-14 192,14 0-224,0 1-32,0-2-160,0 2-32,0-2 32,14-13 64,0 0-448,-14 0-160,14 0-1280,0 0-543,-14 0-1057,14-13-416,0 13 384</inkml:trace>
  <inkml:trace contextRef="#ctx0" brushRef="#br0" timeOffset="-3738">23625 19187 7040,'0'0'2720,"0"0"-1472,0 28-480,0-28 928,0 14-224,0-14 0,-15 14-417,15 14-95,0-14-544,0 0-32,0 1 32,0 13-160,-14 0-64,14 14-96,-14-14 0,14-14-64,0 28-32,0-28 32,0 14-32,-14 0 128,14 0 64,0 0 128,-14 0 32,14-14-96,-14 1 0,0 13 128,14-28 128,-14 0-64,0 0 64,14 0-224,-14-28-96,14 13-32,-14 1-32,14-14-64,0 0 32,14 0-64,-14 0-32,14 0 32,-14 14 32,14-14-96,0 0 0,0 0-32,0 14 0,0-14-992,0 13-480,0 2-1856,0-2-703,-14 2-961</inkml:trace>
  <inkml:trace contextRef="#ctx0" brushRef="#br0" timeOffset="-3554">23667 18949 9216,'0'0'3520,"0"0"-1920,0 0-1152,0 0 832,0 0-641,0 0-191,0 0-256,0 0-96,32 0-32,-32 31-1471,0-31-609,0 0-2400</inkml:trace>
  <inkml:trace contextRef="#ctx0" brushRef="#br0" timeOffset="-3075">23933 19187 6400,'-14'0'2464,"14"0"-1344,0 0-192,0 14 896,0-14-384,0 14-96,0-14-353,0 14-95,0 0-480,0 14 32,0 0 64,-14-14-256,14 14-64,0 14-128,-14-13-64,14-2-64,-14 1 32,14-14-1440,0 0-639,0 1-1953,0-15-1632,0 0 2240</inkml:trace>
  <inkml:trace contextRef="#ctx0" brushRef="#br0" timeOffset="-2473">24256 18696 6400,'0'-14'2464,"0"14"-1344,0 0-672,0 0 704,0 14-224,0-14 0,0 14-32,0 0 0,0 14-480,0 0 256,-14 0 159,14 0-159,-14 15-64,0-15-160,14 14-32,-14-14-160,0 0-96,14 0-160,0 0 0,0 0 64,0-14 32,0 0-32,0-14 32,0 0-64,14-14-32,0 14-64,0-14 32,0 0 32,0 0 0,0 0-96,14 14 64,-14-14-32,0 14 0,0 0 64,0 0 64,1 0-32,-1 0-32,0 0 96,-14 14 0,0 0-32,0 0 32,0 14 64,0-14 64,-14 0 32,14 1 0,-14-2-64,-1 2 32,-13-2 0,14-13 32,0 15-128,-14-15-32,28 0-96,-14 0-32,0 0-672,14-15-320,0 15-1600,0 0-639,0-13-1633</inkml:trace>
  <inkml:trace contextRef="#ctx0" brushRef="#br0" timeOffset="-2020">24538 19173 8064,'0'14'2976,"0"-14"-1600,0 14-1120,0 0 672,0-14-64,0 14 96,0 0-160,0 0-33,-15 0-415,15 0 64,0 15 32,0-1-160,-13 0-32,13 0-64,0 0 32,-15 0 160,15 0 128,0 1 32,-14-16 32,0 15-160,14-13 0,-14-15-128,0 14 64,14-14-192,0-14-32,-14 14-128,14-28-32,0 13-32,14-13 0,-14 0 64,0 0 0,14 0-96,0 14 64,-14 0 32,14-14 0,0 0-288,-14 14-128,15-1-1280,-2-13-480,2 14-927,-2-14-385,2 14-576</inkml:trace>
  <inkml:trace contextRef="#ctx0" brushRef="#br0" timeOffset="-1789">24593 18921 6144,'-14'0'2272,"14"0"-1216,0 0-448,0 0 736,0 0-672,0 0-192,14 0-320,-14 0-128,0 0 0,0 0-1536,15 0-576,-1 0-992</inkml:trace>
  <inkml:trace contextRef="#ctx0" brushRef="#br0" timeOffset="-1250">24845 18640 3456,'0'0'1312,"0"0"-704,0 0 192,0 0 704,0 0 256,0 0 128,0 0-64,0 0 0,0 0-992,0 0 223,0 0 129,0 0 0,0 0 0,0 0-288,0 0-96,0 0-96,14 14-64,-14-14-128,14 14-64,-14-14-192,14 14-96,0 0 0,0 14-32,-14-14 0,14 14 0,-14 0-64,15 0 32,-15 1-64,0 12 64,0-13 0,0 15 96,-15-15-160,15 14-96,-14-14 160,0 14 96,0-28-192,0 14 32,-14 0-448,14-14-160,0 0-1024,14 1-480,-14-2-1248,0-13-479,14 15-1121</inkml:trace>
  <inkml:trace contextRef="#ctx0" brushRef="#br0" timeOffset="5445">28915 19103 5120,'0'0'2016,"0"0"-1088,0 0-672,0 0 576,14 0-128,-14 0-32,0 0-96,0 0-32,14 0-288,-14 0-32,0 0 96,14 0-192,-14-14-64,14 0 32,-14 0 64,0 0-128,14 0-96,-14 0 224,0 0 192,0-14-96,-14 14 0,14-14 288,-14 14 128,0 0 0,0 14 63,0 0-223,0 0 32,-14 0-256,14 14-96,0 0-96,-14 0 0,14 0 0,0 14 32,0-14-64,0 14 32,0 0-64,14-14 64,-14 14-64,28-13-32,-14-2 32,14-13-32,-14 15 0,28-15 0,-14 0 0,14-15 0,-14 15 0,14-13 0,-14-2 0,14-13 64,-14 14-32,0 0-32,0 0 32,0 0 32,-14 14-32,0-14-32,14 0 32,-14 14-32,0 0 0,0 0 64,0 0-96,-14 14-64,14-14 64,0 28 0,0-14 32,-14 0 0,14 0 0,0 14 64,0-13-32,14-15-32,-14 13-64,14-13-32,1 0 64,-2 0 64,2-13-64,13-2-64,0 1-224,-14-14-64,0 14 224,14 0 64,-14 0 96,0 0 64,0 0-32,-14 0 64,14 14-64,-14 0 64,14 0 0,-14 0 32,0 0 0,0 14 64,0-14 32,-14 28 96,14-14-96,0 0-64,0 0 0,0 0 32,0 14-160,0-28-32,14 15 0,-14-2 64,14-13-32,0-13-32,0 13-192,0-15-128,0 1 32,0-14 96,0 14 96,0 0 64,0 0-64,0 0 64,1 0 96,-15 0 32,13 14-32,-13-14 32,0 14 288,0 14 128,0-14-32,0 14-32,0-14-128,0 28-32,0-14-96,0 0-32,0 0-96,0 0-64,0 14-64,15-28 32,-15 15-192,13-15-96,-13 13-1792,15-26-767,-2 13-1697,16-15-1440,-15 1 2592</inkml:trace>
  <inkml:trace contextRef="#ctx0" brushRef="#br0" timeOffset="5883">29744 18977 4352,'14'0'1664,"-14"0"-896,0-14-544,0 14 416,0 0-128,14 0 96,-14 0 32,0-14 64,0 14-384,0-14 448,0 14 192,0-14 64,-14 0 96,14 0-128,-14 14-32,-1-14-193,1 14-31,0 14 32,0 0 0,0-14-64,-14 14 32,14 0-224,0 14-32,-14-14-224,14 14 0,0 0-160,14-13-64,0 13 0,14-15-32,-14 16-96,14-29 0,14 14-1216,0-28-480,0 14-1375,0-14-481,-14-1-672</inkml:trace>
  <inkml:trace contextRef="#ctx0" brushRef="#br0" timeOffset="6484">30122 18514 7936,'14'0'2976,"-14"0"-1600,28 0-1536,-28 0 544,15-15-288,-2 2-64,16-1 0,-15 0-32,14 0 0,0-1 0,-14-13 64,14 15-96,-14-15 0,14-1 96,-14-13 32,-14 14 96,15 0 32,-15 0 256,0 0 64,0 14 288,-15 0 192,-13 14 95,14 14 97,-14-14-256,0 28-96,0 0-288,-14 14-32,13 0-320,1 15-64,0-1-96,0 14-64,14-14 32,-14 14-32,14-14-96,0 0 64,0 0 32,14-14 0,0 0-96,0-14 0,0-14-448,0 0-192,0 0 160,14-14 160,0 0 256,-14 0 96,14 0-32,-14 15 64,14-15 96,-14 0 32,0 0 32,14 13 0,-14 2 128,14-2 96,-14-13-192,0 15-32,14-1-64,0 0 32,1 0-832,-2-14-384,2 14-2239,13-28-1025,0 14 224</inkml:trace>
  <inkml:trace contextRef="#ctx0" brushRef="#br0" timeOffset="7486">31329 18459 3328,'0'-15'1216,"0"15"-640,0 0-480,15 0 384,-15-14 64,0 14 64,13 0 96,-13-14 32,0 14 32,0-14 64,15 14-448,-15-14 192,0 14 160,0-14 96,0 14 64,-15-14-128,15 0-32,-13 14-32,-2 0-64,-13-14-129,14 28 1,0-14 0,-14 0 64,0 14-320,0 0-64,0-14-128,0 28 32,0-14-128,14 0-64,0 0-32,0 14 96,-1 0-64,15-13-32,-13-2-416,26 16-192,-13-15-319,0 0-97,15 0 288,-1-14 96,-14 14 384,0-14 160,14 14 160,-14-14 32,0 14 96,-14-14 32,14 14 224,-29-14 128,29 14 32,-28 0 128,15-14-224,-15 14 32,13 0-128,-13 14 64,0-14 95,0 14 33,0-14-128,0 14-32,0-14-192,14 14-32,0-14-32,0 14-64,0 0 32,14-13-32,0-2-96,0 15 64,14-13 32,0-15 0,0 14 0,0-14 64,14 14-192,0-28-32,-14 14-1279,14 0-481,0-14-864,0-1-352,1 2 64</inkml:trace>
  <inkml:trace contextRef="#ctx0" brushRef="#br0" timeOffset="7733">31218 18767 7296,'0'14'2816,"0"-14"-1536,-14 14-800,14 0 832,0 0-352,0-14 0,0 28-352,0-14-128,-15 0-256,15 0-224,0 14-96,0-14-32,-14 1 96,14-2-1280,0 2-448,0-15-1120,14 0-1632,-14-15 1248</inkml:trace>
  <inkml:trace contextRef="#ctx0" brushRef="#br0" timeOffset="7894">31400 18486 6144,'-15'0'2272,"15"0"-1216,0 0-800,0 0 512,0 0-544,0 0-160,0 14-1472,0 1-608,0-15-544,15 14-160</inkml:trace>
  <inkml:trace contextRef="#ctx0" brushRef="#br0" timeOffset="8482">31357 18753 5376,'0'14'2112,"0"-14"-1152,0 14-480,0-14 640,0 14-128,0 0 64,0 14-192,0-14 32,-14 14-512,14-14-64,0 0-96,0 0-32,0 1-32,0-15-96,0 0 32,14 14-64,0-28-32,0 14 32,0-15-32,14 1 0,-14 0 0,14 0 0,-14-14 64,0 14-32,14 14-32,-28-14 384,15 28 128,-2-14-65,-13 14 1,0 0-192,0 0 0,0 0-224,0 14-32,0-13 0,15-15 64,-15 14-320,13 0-64,2-14-1119,-2 0-481,-13 0-1824,29-14-1376,-15 14 2112</inkml:trace>
  <inkml:trace contextRef="#ctx0" brushRef="#br0" timeOffset="9057">31961 18486 8320,'0'0'3168,"0"0"-1728,14 0-1600,-14 0 480,14 0-256,-14 0 32,28-14-64,-14 14-32,0-14 32,14 0-32,0-14 64,-14 14-32,14-14-32,0 0 96,-14 0 0,1 0-32,-2-14-64,2 14-64,-15 0 32,0-29 32,0 15 64,-15 14 32,2 0 32,-16 28 416,1 0 192,14 0 256,-14 28 127,0-14-415,0 28-96,0-14-64,0 28 32,0 0-32,0 29-32,14-15-192,-14 28-64,0-14-128,14 29-32,-14-15 32,0 14 0,13-13-64,2-1-64,-15 0-64,13-14 32,1-14 32,-14 1 0,28-15-576,-28-28-160,28 14 64,-14-42 160,0 14 288,0-14 128,0 0 0,0-28 64,14 14 32,-14-14 0,14-1 128,-14 16 160,14-15 128,0 0 128,0 13-96,0 1 64,0-14-160,0 14-32,0 0-288,14 0 0,0 0-96,0-14 0,0 14 0,0 0-64,0-14-960,14 14-480,-14 0-1247,14 0-545,-14 0-1024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8.50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211 365 3224 0 0,'0'0'143'0'0,"-7"2"26"0"0,2 0 402 0 0,1 0 0 0 0,0 0-1 0 0,0 0 1 0 0,0 1 0 0 0,0-1 0 0 0,0 1 0 0 0,0 0 0 0 0,1 0 0 0 0,-1 0-1 0 0,1 1 1 0 0,0-1 0 0 0,-3 5 0 0 0,-5 7 5257 0 0,-14 30 0 0 0,8-16-3374 0 0,-59 114-2410 0 0,68-127 2 0 0,6-12-324 0 0,0-1 0 0 0,0 1 0 0 0,1 0 0 0 0,-1 0 0 0 0,1 0 0 0 0,0 0 1 0 0,0 0-1 0 0,0 0 0 0 0,0 5 0 0 0</inkml:trace>
  <inkml:trace contextRef="#ctx0" brushRef="#br0" timeOffset="1">324 1 19839 0 0,'0'0'1512'0'0,"-10"0"-960"0"0,-1 0-440 0 0,4 0-112 0 0,0 2 416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4.635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35424 20671 5632,'-14'15'2112,"14"-15"-1152,0 13-288,0 2 704,0-15-384,0 13-128,14-13-192,-14 0-128,14 0-288,0 0-160,-14 0 0,14-13 0,0-2 96,-14 2-160,14-2-32,0 1 64,-14 0 32,0-14 96,0 14 96,0 0 224,0 0 128,-14 0 95,0 28 97,-14-14 32,14 14 32,-14 0-224,0 0 0,14 14-256,-14-14-96,14 15-160,0-1-128,14 0-96,0 0 32,0-14-32,14 14 0,0-28 128,0 0 32,14 0-384,0-14-224,-14-14 0,14 13-32,0-13 320,-14 15 192,0-2 32,-14 2 96,14 13-64,-14 0 64,0 13 224,0 2 160,-14-2-160,14 15-32,0-13-160,0 13-32,14-14-96,-14 0-32,14 0-672,-14 0-256,28-14-1440,-13-14-575,-2 0-577,15 0-1504,-13-14 1600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1.378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33171 20910 7040,'-14'0'2720,"14"0"-1472,14 0-1120,-14 0 608,14-14-416,-14 14-96,14-15-224,-14 15 0,14-13 0,0-2 0,0 2 0,1-15 64,-2 13 32,-13 1 320,0-14 96,15 14-96,-30 0 0,15 0 160,0 0 96,-13 14 96,-2 0-1,1 0-63,0 28 32,-14-14-288,14 0-96,-14 14-128,14 1 0,0-16-192,14 2-32,-14 13 0,14-15 0,0 2-96,14-15 64,0 0-128,0 0 32,14-15-224,-14 2-32,14-2 288,0 2 128,-13-15-96,-2 13 0,2 1 96,-2 14 32,2 0 0,-15 0 32,0 14-64,0 1-32,0-2 32,0 2 32,0 13-192,13-15 32,-13 2 32,0-1 32,15-14-416,-1 14-160,-14-14-1183,28-14-513,-28 14-640,28-29-1568,-14 16 1088</inkml:trace>
  <inkml:trace contextRef="#ctx0" brushRef="#br0" timeOffset="585">33803 20067 7040,'-14'0'2624,"14"0"-1408,-14 0-512,14 14 832,0-14-256,0 14 64,-14 14-289,0-14-95,0 28-512,0-14 64,-15 15 128,15-2-224,0 16 0,0-1-224,-14 14-64,14-28-128,0 28-32,14-28 32,0 0 0,-14 1-352,14-15-96,0 0-544,14 0-192,-14-14-287,14 0-129,-14-14 32,14-14 0,14 0 256,-14-14 160,0 13 64,14-26 64,15-30 352,-15 1 160,14-14 32,-14 14 128,14-14 256,-28 41 832,1 15 480,13-14 384,-15 0 128,2 14-96,-15 14 32,14 0-928,-14 0 288,-14 14 160,14 14-1,-15 28 65,2-14-256,-15 29-128,13-1-224,1-14-64,0 0-256,0 14-128,0-14-32,0 14-32,14 0-64,0-14-64,-14 0-128,14 0 0,0-14-800,14 0-320,-14-13-992,14-1-415,0 0-801,0-28-288,0 14 608</inkml:trace>
  <inkml:trace contextRef="#ctx0" brushRef="#br0" timeOffset="1085">34125 20614 5504,'0'0'2112,"0"0"-1152,0 0-992,0 0 480,0 0-256,15 0 64,-15-14-32,14 14 96,-14 0-160,0 0 480,0-14 192,0 14 288,0-14 96,0 28 608,0-14-481,-14 0-223,-1 0-448,2 14-192,-2-14-192,15 14-32,-14-14-320,14 14 0,-14-14 0,14 14 32,0 0-64,0-14 64,0 14 32,14 0 0,-14 0-224,14 0 0,-14 0-256,15 0-32,-2 0 128,-13 0 160,15-14 128,-15 14 128,0 0 64,0-14 32,0 15-64,-15-15-64,15 0 96,-13 0 0,-2 0-32,1 0-64,0 0-608,0 0-320,0 0-1151,0 0-449,14 0-1408</inkml:trace>
  <inkml:trace contextRef="#ctx0" brushRef="#br0" timeOffset="2186">34519 20306 5376,'-14'0'2016,"14"0"-1088,0 14-672,0-14 800,14 0-288,0 0-288,0 0-224,0 0-160,0-14-160,14 14 32,0-28 96,0 14 32,-14-14-32,14 0 32,-14 0-64,14 13 64,-14-13 224,1 14 160,-15-14-32,0 0 0,0 0 96,0 14 32,-15-14-32,1 14 0,-14 0-32,14 14 95,-14 14-223,14 0-64,-14 0 32,-14 14 96,14 14-128,0 0 0,-14 28-192,14-13-96,0 13 0,-15 0-32,15 0 0,0-14 64,14 0-96,-14 0 0,14-14 32,0 1 64,14-15-32,-14 0-32,14-15 96,0-13 64,0-13-128,14-2-96,0 2-64,14-2 96,-14 2-64,14-16-32,1 15 96,-1 14 0,-15-14-64,2 14 64,13 0 32,-28 0 0,14 14 0,-14-14 0,0 14 0,0 0 64,-14 1-32,14-2 64,-15 2-64,15-2-32,-13 2 32,-2-15 32,2 13 32,13 2 32,-15-1-160,15-14 32,-13 14 0,13 0 0,13 0-96,-13 0 64,15-14 96,-2 14 32,2-14-128,13 0-32,-14 0-672,14 0-320,0-14-1151,-14 0-513,14-14-1376</inkml:trace>
  <inkml:trace contextRef="#ctx0" brushRef="#br0" timeOffset="2520">35038 19955 8320,'-15'14'3072,"1"0"-1664,0 14-800,0-14 832,0 0-192,0 28 63,0 0-255,-14 14 0,14 0-608,0 14 32,-14 1 32,0-15-192,14 14-32,0 0-160,-14-14-96,28 0 0,-14 0 32,14-28-96,0 0-64,14 0-800,-14-13-288,14-15-1088,0 0-479,0 0-737,0-15-1568,14-13 1568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4.931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35894 20595 6656,'0'14'2528,"0"-14"-1344,0 0-960,0 0 576,0 0-224,0 0 0,0 0-64,0 0 0,0 0-256,0 0 192,0 0 96,0 0-32,0 0 96,0 0 95,-14 0 321,0 0-288,14 0-160,-14 0-64,0 0-160,-1 0-32,2 14-64,-2-14 0,1 14-128,14-14-96,-14 14-96,14 0 32,0 0-32,14-14 0,-14 14 64,14-14 0,1 14-160,-2-14 32,2 14-288,-1-14-128,-14 14 192,14-14 128,-14 14 160,0 0 96,0 0 64,-14 1 32,14-15-64,-14 13 32,-1 2 0,2-1 32,-16-14-64,15 14-64,0-14 32,0 14 32,0-14-96,0 0-64,0 0-800,14 0-288,0 0-1439,0-14-577,28 0-768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5.453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36077 20630 6144,'14'0'2272,"-14"0"-1216,14 0-896,-14 0 608,0 0-192,0 0 32,0 0 96,0 0 32,-14 0-384,14 0 288,-14 0 192,14 0 32,-14 0 63,0 0-95,-1 0 32,2 0-288,13 0-96,-15 14-192,1-14-128,14 0-64,0 14-96,-14-14 32,14 14-32,0-14-160,0 14 32,14 0 128,-14 0 64,14 0-96,-14 0-32,15 0-64,-15 0 96,13 0-352,2 1-128,-15 13 320,0-28 160,0 28 64,0-28-32,-15 13 96,2-13 0,13 15-32,-15-15 32,1 0-64,14 0 64,-28 0-64,14 0-32,0 0-64,14 0-32,-14-15-448,0 15-192,14-13-1183,0 13-513,14-15-1056,0 2-1152,0 13 1696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5.815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36258 20728 4736,'14'0'1760,"0"0"-960,0 0-224,-14 0 640,0 0-256,15 0 0,-2 0-480,15-14-192,-13 14-192,-2-14 0,-13 0 0,15 0 320,-15 14 96,0-14 192,0 0 96,-15 14 0,15-14 64,-28 14-65,15 0 65,-2 0-64,-13 14 0,0-14-192,0 28-32,14-14-192,0 14-64,0 0-128,0 0-32,14 1-96,0 12-64,0-13-64,14 1 32,0-15-256,14 0-128,-14 0-992,0-14-416,14 0-1183,0-14-513,0-14-448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7-03-22T10:11:57.647"/>
    </inkml:context>
    <inkml:brush xml:id="br0">
      <inkml:brushProperty name="width" value="0.04444" units="cm"/>
      <inkml:brushProperty name="height" value="0.04444" units="cm"/>
      <inkml:brushProperty name="color" value="#177D36"/>
    </inkml:brush>
  </inkml:definitions>
  <inkml:trace contextRef="#ctx0" brushRef="#br0">31646 21408 5376,'0'0'2016,"14"0"-1088,14 0-1088,-14 0 384,14 0-64,14 0 128,0 0 64,42 0 96,1-14-224,27 14 160,14 0 32,14 0 0,15 0 0,27-14-160,15 14-96,-1 0-64,29 0 0,-15-14-64,1 14-32,-1 0 96,-13 0 0,-15 0 32,-13 14 0,-15-14-64,-14 0-64,-14 0 32,-14 0-32,-27 14 128,-1-14 160,-28 0 32,-14 0 64,-13 0-128,-1-14-96,-28 14-64,-15 0 0,-13 0 0,-14 0 96,-28 0 96,-14 0 64,-14 0-160,-15 0-128,-27 0 96,-14 0 32,-15 0 64,-13 14-1,-14-14 1,-29 0 64,-14 14-32,-13 0 0,-15-14-160,1 14-96,-1 14 0,14-14 32,29 0 160,27 0 192,29 0-160,14-14-64,41 0-192,15 0 0,42-14 64,14 14 32,28 0-128,28 0 32,28-14-64,42 14 0,15 0 0,41-14 0,28 14 64,15-14 64,41 14-96,15 0 0,41 0 96,-13 0 32,28-14-128,-15 14 32,1 0 0,-14 14 64,-43-14-96,-13 14 0,-29-14 32,-42 14 0,-27-14-96,-44 14 64,-12-14 32,-57 14 64,-14 0 32,-29-14 32,-13 0-160,-42 0 32,0 14 0,-42-14 0,0 0 64,-15 0 32,-27 0-128,-1 0 32,-13 0 64,13 0 32,-41 0-128,13 14-32,1-14 96,13 0 32,15 14-96,14-14-32,27 14-64,29 1 96,28-2-64,14-13 32,28 15 0,28-2 0,14-13 128,42 0 32,14-13-32,42 13-64,14 0-64,43-15-32,27 15 128,28-13 32,1-2-96,42 1-32,-1 14 32,-13-14 64,14 14 0,-43 0 64,-14 0-128,-27 0 0,-29 0 32,-42 14 64,-28-14-96,-28 0-64,-42 14 64,-14-14 64,-56 15 0,-42-15-32,-28 13-672,-71-13-352,-41 15-639,-43-2-161,-42 2-640,-14-15-192,-13 28-416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1-22T12:07:06.14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4848 12068 288 0,'0'0'25'16,"0"0"-25"-16,0 0 0 0,0 0 0 16,0 0 131-16,0 0 21 0,-6-3 4 0,0 3 0 0,3-3-80 0,-3 1-17 15,6 2-3-15,-9 0-1 0,6 0-1 0,-3 0 0 16,0 0 0-16,3 2 0 0,0 1-7 15,-3 0-2-15,0-3 0 0,6 0 0 0,-3 2-10 0,3-2-3 16,0 0 0-16,0 0 0 0,0 0 4 0,0 0 0 16,0 0 0-16,0 0 0 0,0 0 6 0,0 0 2 15,0 0 0-15,0 0 0 0,9 0-13 0,0 0-3 16,-9 0 0-16,0 0 0 0,6 0-4 0,-6 0 0 16,0 0-1-16,9 0 0 0,-3 3-9 0,3-3-2 15,-3-3 0-15,0 6 0 0,-6-3-4 0,9 3 0 16,-3-1-8-16,0 1 12 0,0-3-1 0,2 3-1 15,-2-3 0-15,3 0 0 0,0 0 2 0,3 0 0 16,3 0 0-16,-3 0 0 0,0 0 0 0,0 0 1 0,3-3 0 0,-9 3 0 16,9 0-1-16,-7 0 0 0,4 0 0 0,3 0 0 15,0 0-3-15,-3 0-1 0,0 0 0 0,0 0 0 16,3 0-8-16,0 0 12 0,-6-3-12 0,2 3 12 16,4 0-12-16,-6-2 12 0,9 2-12 0,-3-3 12 15,0 3-12-15,3-3 0 0,3 1 9 0,2-1-9 16,4 0 8-16,0 1-8 0,6 2 10 0,-4-3-10 15,-5 0 8-15,0-2-8 0,3 2 0 0,0 1 9 16,-4-1-9-16,-2 1 0 0,3-1 0 0,-3 0 0 16,0 3 9-16,0-2-9 0,2-1 10 0,-2 0-10 15,3 3 0-15,0 0 8 0,0 0-8 0,0 0 0 16,-1 0 0-16,1 0 8 0,0 0-8 0,-3 0 0 16,3 3 0-16,-1 0 0 0,-2-1 0 0,0-2 0 0,0 3 0 15,0 0 8-15,-3-3-8 0,2 2 0 0,4 1 0 0,-3-1 0 16,0-2 0-16,3 3 0 0,3-3 0 0,-4 3 8 15,1-3-8-15,3 2 0 0,-3-2 0 0,3 3 0 16,-1 0 0-16,4-3 0 0,-3 0 0 0,0 2 0 16,2-2 0-16,-5 0 0 0,0 0 8 0,3 0-8 15,-3 0 0-15,0 0 9 0,2 0-9 0,1 0 0 16,-3-2 9-16,3-1-9 0,-1 3 0 0,1 0 8 16,0 0-8-16,3-3 0 0,0 3 0 0,-4-2 9 15,-2-1-9-15,0 0 0 0,3 3 8 0,0-2-8 16,-4-1 0-16,1 3 0 0,3 3 0 0,0-6 0 15,0 1 0-15,2-1 0 0,1 3 8 0,0 0-8 16,-9 0 0-16,3 0 0 0,2 0 16 0,-2 0-4 16,0 0-1-16,-3 0 0 0,0 0-11 0,-4 0-14 15,1 0 3-15,3 0 1 0,-3 0 10 0,0 0 0 0,0 3 0 0,-3-3 0 16,5 2 0-16,-2-2 0 0,3 0 0 0,0 0 0 16,-3 0 0-16,3 0 0 0,0 0 0 0,2 3 0 15,-2-3 0-15,3 0 9 0,-3 2-9 0,0-2 0 16,5 0 8-16,1 0-8 0,-3 0 0 0,0 0 0 15,-3 0 0-15,0 0 8 0,-1 0-8 0,1 0 0 16,-6 0 9-16,0 0-9 0,0 0 0 0,0 0 9 16,-3 0-9-16,0 0 0 0,2 0 0 0,1 0 8 15,-6 0-8-15,3 0 0 0,3 0 9 0,-3 0-9 16,0 0 8-16,-3 0-8 0,3 0 8 0,0 0-8 16,2 3 12-16,1 0-1 0,-6-3-1 0,3 2 0 15,3-2 2-15,-3 3 0 0,-6 0 0 0,6-1 0 0,-3 4-12 16,0-1 0-16,-3 3 0 0,-3 0-770 15,0 0-156-15</inkml:trace>
  <inkml:trace contextRef="#ctx0" brushRef="#br0" timeOffset="2119.09">8187 12039 885 0,'0'0'39'0,"0"0"9"0,0 0-39 0,0 0-9 16,0 0 0-16,0 0 0 15,0 0 148-15,0 0 28 0,0 0 6 0,0 0 1 0,0 0-63 0,0 0-12 16,0 0-2-16,0 0-1 0,0 0-15 0,0 0-3 15,0 0-1-15,0 0 0 0,0 7-2 0,0 4 0 16,0 0 0-16,3 2 0 0,-3-3-17 0,0 4-4 16,0 2-1-16,0 2 0 0,0 1-20 0,0-1-4 15,0 3-1-15,0 0 0 0,3 1-9 0,-3-4-3 16,3 1 0-16,0 2 0 0,-3 3-6 0,3-6-2 16,0-5 0-16,0 3 0 0,-3 0-5 0,3 3 0 0,-3-6-1 15,3 3 0-15,0 2-3 0,-3 1 0 0,3 2 0 0,0 0 0 16,0 3 0-16,-3 2 0 0,3 1 0 0,0-1 0 15,-3-4 0-15,3 4 0 0,0 3 0 0,-3-2 0 16,3-4-8-16,-3-7 12 0,0 0-12 0,3 0 12 16,-3 0-4-16,3 0-8 0,-3 0 12 0,3-3-4 15,0 3-8-15,-3 0 10 0,3 2-10 0,-3 1 10 16,0-4-10-16,3 7 0 0,-3 1 9 0,3-1-9 16,0 4 0-16,-3-2 8 0,3 2-8 15,-3 1 0-15,3-6 0 0,-3 0 0 0,3-2 0 0,-3-1 8 16,3 1-8-16,-3-3 0 0,0-1 0 0,0 1 8 15,0-2-8-15,0-1 0 0,0 3 0 0,0-3 8 0,0-3-8 16,0 4 0-16,0-4 0 0,0 4 0 16,0-1 0-16,0 0 0 0,0 3 0 0,0 0 8 0,0 2-8 0,0 1 0 15,0-1 0-15,0-2 0 0,0 3 0 0,0-3 0 16,0-6 0-16,0 3 0 0,0 1 0 0,0 1 0 16,0 1 0-16,0 3 8 0,0-1-8 0,0-2 0 15,-3 0 0-15,3-3 0 0,-3 1 0 0,3 1 0 16,0-1 0-16,-3-1 0 0,3 0 0 0,0-2 0 15,0 2 0-15,0 0 8 0,-3 0-8 0,3 1 0 16,-3-4 0-16,3 1 0 0,0-3 0 0,0 5 0 16,-3 6 0-16,3-6 0 0,0 3 0 0,-3-3 0 15,3 3 0-15,0-3 0 0,-3 3 0 0,3 0 0 16,-3 0 0-16,3-3 0 0,0 0 0 0,-3 0 0 16,3 1 0-16,-3 1 0 0,0-1 0 0,0 1 0 0,3 1 0 15,0 0 0-15,-3 0 0 0,3 0 0 16,0-3 0-16,0 0 8 0,-3 1-8 0,3-1 0 0,-3 3 0 15,3 0 0-15,0 0 0 0,-3-1 0 0,0-1 0 16,3 4 0-16,0-2 0 0,0 0 0 0,0-6 0 16,3 6 0-16,-3 0 0 0,0 3 0 0,0-1 0 0,0 3 0 15,0-2 0-15,0 5 0 0,0 0 0 16,0-3 0-16,0 0 0 0,0-3 0 0,0 1 0 0,0-1 0 16,0 1 0-16,-3-3 0 0,3 0 0 0,-3 2 8 15,3-2-8-15,0 3 0 0,-3-1 0 0,3 6 8 16,0 0-8-16,-3 0 0 0,0 2 0 0,3 1 0 15,-3-1 0-15,3-2 0 0,0-3 0 0,-3 3 8 16,3-3-8-16,0-3 0 0,0 1 0 0,0-3 0 16,0 0 0-16,0 2 0 0,0-4 0 0,0-1 0 15,0 3 0-15,-3-1 0 0,3 1 0 0,-3-2 0 16,3 1 0-16,0-1 0 0,-3-6 0 0,3 2 0 0,0 11 0 16,-3-2 0-16,0 2 0 0,0 3 0 0,0-3 0 0,0 6 0 15,0-4 0-15,0 1 8 0,3-3-8 16,-2-2 0-16,-1-1 0 0,0-2 0 0,3-5 0 0,-3-1 0 15,0-2 0-15,3 3 0 0,0-3 0 0,-3 2 0 16,3-2 0-16,-3 0 0 0,3-8 0 0,-3 6 0 16,0 2 0-16,3-1 0 0,0-7 0 0,-3 6 0 15,3-1 0-15,0-5 0 0,0 0 0 0,0 8 0 16,-3-3 0-16,3-5 8 0,0 0-8 0,0 0 0 16,-3 6 0-16,3-6 0 0,0 0 0 0,0 0-12 15,-3-11 4-15,0 6-976 0,3 5-194 16</inkml:trace>
  <inkml:trace contextRef="#ctx0" brushRef="#br0" timeOffset="3091.19">8039 17333 403 0,'0'0'36'0,"0"0"-36"0,0 0 0 0,0 0 0 15,0 0 191-15,0 0 31 0,0 0 6 0,9 3 2 16,2-6-110-16,-2 3-21 0,-9 0-5 0,0 0-1 15,9 0-24-15,3-3-5 0,-3 3 0 0,0-2-1 16,0-1-37-16,3 3-7 0,0-3-2 0,-3 1 0 0,0 2-5 0,0 0 0 16,2 0-1-16,-2 0 0 15,0-3-11-15,0 3 10 0,-9 0-10 0,12 3 10 0,-3-1-10 0,-9-2 0 16,0 0 9-16,9 3-9 16,-9-3-128-16,3 8-31 0,0-3-5 0</inkml:trace>
  <inkml:trace contextRef="#ctx0" brushRef="#br0" timeOffset="3295.73">7970 17510 1224 0,'-15'-5'54'0,"15"5"11"0,-3 0-52 0,3 0-13 16,-6-3 0-16,6 3 0 0,0 0 111 0,0 0 19 16,-3-5 4-16,3 5 1 0,0 0-42 0,0 0-8 15,0 0-1-15,0 0-1 0,3-5-27 0,6 2-6 16,3 0-1-16,-3 1 0 0,0 2-22 0,0-3-5 0,6 3-1 0,0-3 0 15,0 1-8-15,-1-1-1 0,4 0-1 0,0 1 0 16,3-1-2-16,0 1 0 0,-6 2 0 0,3-3 0 31,-4 3-74-31,4 3-15 0,-6-6-4 0</inkml:trace>
  <inkml:trace contextRef="#ctx0" brushRef="#br0" timeOffset="3873.08">8673 17253 288 0,'0'0'12'0,"0"0"4"0,0 0-16 0,0 0 0 0,0 0 0 0,0 0 0 16,-3 6 297-16,-6-4 57 0,0 4 11 0,-3 2 3 15,3 0-216-15,-6 5-44 0,0 0-8 0,0 3-1 16,-3-3-41-16,4 6-8 0,2-3-2 0,-6-1 0 16,3 4-12-16,0-3-2 0,3 0-1 0,0 2 0 15,0 1-33-15,3-1 0 0,0-2 0 0,0 0-9 16,1 0 17-16,-1 0 3 0,6-6 1 0,0 1 0 0,3-3-12 0,0 0 0 16,0-8 0-16,0 0 0 15,6 2-53-15,3-4-7 0,-3-3 0 0,2-6-1 16,4 3-153-16,0-5-30 0,12-19-7 0,-9 8-1 0</inkml:trace>
  <inkml:trace contextRef="#ctx0" brushRef="#br0" timeOffset="4284.96">8744 17105 57 0,'0'0'0'0,"-6"0"0"16,3 0 0-16,-3 0 0 0,0 0 332 0,-3 3 60 15,0 0 13-15,-3 2 3 0,3 0-219 0,-2 0-43 16,2 3-9-16,0 0-1 0,-3 3-59 0,0 0-11 0,3 2-2 0,0 0-1 15,-3 0-25-15,3 0-5 0,0 3-1 0,6-2 0 16,-3-1 3-16,0 3 0 0,3 0 0 0,0-3 0 16,3-3-27-16,3 1-8 0,0 0 0 0,3-4 0 15,0 1 0-15,3-5 0 0,3 0-13 0,3-1 5 16,0-4 8-16,0-1 9 0,3 0-1 0,0-5-8 16,2 1 9-16,1-4-9 0,0 3 0 0,0-3 9 15,0 1-9-15,0-3-14 0,-1 2 3 0,4-2 1 16,-3 0-5-16,-3-1-1 0,0 4 0 0,0-3 0 15,-1 5 16-15,-2-3-9 0,-6 3 9 0,3 3-8 16,-3-1 8-16,-3 4-8 0,-6 2 8 0,0 0-8 16,0 0 8-16,-3 5 0 0,-3 3 8 0,-3 3-8 15,0 2 27-15,-6 0 1 0,0 3 0 0,-2 0 0 16,-1 2 5-16,3 1 2 0,-6-1 0 0,3 1 0 16,3-1-11-16,0 1-3 0,1-1 0 0,2 4 0 0,3-4-11 0,0-2-2 15,0 3-8-15,0-6 12 0,6 0-12 16,-3 0 8-16,3 0-8 0,3-2 0 0,3-3 8 15,-3 0-8-15,6-3 0 0,-6-5 0 16,9 3-82-16,0 2-22 0,3-5-5 16,0-2-635-16,0-4-126 0</inkml:trace>
  <inkml:trace contextRef="#ctx0" brushRef="#br0" timeOffset="4656.22">8932 17497 633 0,'-3'3'56'0,"0"-1"-44"0,3-2-12 0,0 3 0 16,-3-1 225-16,3-2 43 0,3 3 9 0,-3-3 2 16,3 0-157-16,3 0-31 0,-1-3-7 15,1 3 0-15,0 0-52 0,3-2-9 0,-3-1-3 0,3-2 0 16,3 2-5-16,0-2-2 0,-3 0 0 0,3-1 0 16,0 1-13-16,-3-3 0 0,3 0 0 0,-3 0 0 15,-1 0 0-15,1 3 11 0,0-6-11 0,-3 4 10 16,0-1-10-16,0 2 0 0,-3-2 9 0,0 3-9 15,-3-3 0-15,-3 3 8 0,0 0-8 0,0-1 0 16,-3 4 0-16,0-1 0 0,-6 0 0 0,0 6 0 16,1 2 17-16,-7 1-1 0,3-1 0 0,-3 5 0 15,3-2 37-15,0 3 7 0,0 0 2 0,0-1 0 16,1 3-15-16,2-2-3 0,0 0-1 0,0-1 0 16,3 1-23-16,0-1-4 0,3 1 0 0,3 2-1 15,0-2-15-15,3 2 8 0,3-3-8 0,-3 1 0 16,6 0 9-16,0-3-9 0,0-3 8 0,3 0-8 15,3-2 0-15,3-1 0 0,-3-4 0 0,5-1 0 16,1 1-162-16,0-1-25 16,3-5-5-16</inkml:trace>
  <inkml:trace contextRef="#ctx0" brushRef="#br0" timeOffset="5282.62">9286 17484 576 0,'0'0'25'0,"-6"2"6"0,0-2-31 0,-3 3 0 15,6 0 0-15,-3-1 0 0,0 1 288 0,6-3 51 16,0 0 10-16,0 0 3 0,0 0-230 0,0 0-46 0,0 0-8 0,0 0-3 16,0 0-41-16,0 0-9 0,6 0-2 0,3-3 0 15,0 1-5-15,0-1 0 0,0-2-8 0,0-1 12 16,0 1-12-16,-1 0 0 0,1-3 0 0,0 3-10 16,0-3 19-16,-3 2 4 0,0-2 1 0,-3 0 0 15,0 1 3-15,0 1 1 0,0-2 0 0,-3 0 0 16,-3 3-18-16,3-3 0 0,-3 0 0 0,-3 3 0 15,0 0 0-15,-3-1 0 0,-3 4 8 0,0 2-8 16,1 2 0-16,-4 4 0 0,-3-1 0 0,0 0 0 16,0 3 52-16,0 3 9 0,-3-1 3 0,4 4 0 15,-1-1-35-15,3 0-6 0,-3 0-2 0,6 3 0 16,0 0-4-16,0-3-1 0,3 0 0 0,0 1 0 16,6-4-16-16,0 3 8 0,3-5-8 0,3 3 0 15,0-3 8-15,-3-8-8 0,0 0 0 0,12 3 0 0,0-3 12 16,0-3-4-16,3-2 0 0,0-3-8 0,3 0 10 0,0-3-10 15,-1-2 8-15,4-3-8 0,0 0 0 16,3 0 0-16,3-2 0 0,-3-1 0 0,2 1-12 0,1-1 1 16,-3-2 1-16,0 0 0 0,3 0 10 0,-1-3-13 15,1-3 5-15,0 1 8 0,-3 0-26 0,0-4 2 16,2-1 1-16,1 2 0 16,-3-3-5-16,3 5-2 0,-3-2 0 15,-4 5 0-15,1 1 12 0,0 4 2 0,-9 3 1 0,3 3 0 0,-9 0 15 16,3 5 0-16,-3 0 0 0,-3 5 0 0,-3 3 23 0,0 0 10 15,0 0 3-15,0 0 0 0,-12 6-3 0,-3 2 0 16,0 2 0-16,0 1 0 0,-3 5 1 0,0-1 0 0,0 4 0 16,1-1 0-16,-4 4-10 0,0 1-3 15,0 4 0-15,-3-1 0 0,-2 6-1 0,2-3-1 0,0 3 0 0,3 0 0 16,-3-1 1-16,6-1 1 0,1-1 0 16,2-3 0-16,0 1-21 0,3-4-18 0,6-1 3 0,-3-4 1 15,6 1 14-15,3-1 0 0,3-5 12 0,0 1-12 16,0-4-8-16,3 1-9 0,0-3-2 0,3-3 0 31,0-2-66-31,0-1-14 0,0-4-2 0,-1-1-1 16,4 0-163-16,0-2-33 0</inkml:trace>
  <inkml:trace contextRef="#ctx0" brushRef="#br0" timeOffset="5452.87">9664 17460 518 0,'0'0'46'0,"-6"3"-37"0,3-3-9 0,0 5 0 0,-3-3 247 0,-3 4 47 16,3-4 10-16,0 4 1 0,-3-1-120 0,0 0-24 15,0 1-5-15,0 1 0 0,0 1-80 0,1 0-15 16,-1 0-3-16,3 3-1 0,-3-1-34 0,6-2-7 16,-3-2-2-16,3 2 0 0,3 0-14 0,0-8 9 15,0 0-9-15,0 0 8 16,6 5-151-16,-6-5-30 0</inkml:trace>
  <inkml:trace contextRef="#ctx0" brushRef="#br0" timeOffset="5570.25">9789 17256 230 0,'0'0'20'0,"-3"3"-20"0,-3-3 0 15,6 0 0-15,-3 2 233 0,0 1 43 0,3-3 8 0,0 0-524 16,-3 5-105-16</inkml:trace>
  <inkml:trace contextRef="#ctx0" brushRef="#br0" timeOffset="6489.78">9839 17507 2026 0,'-12'3'44'0,"7"0"10"0,-1-1 2 0,0 1 1 0,6-3-45 0,0 0-12 0,-6 0 0 0,6 0 0 15,0 0 68-15,0 0 11 0,0 0 2 0,9-3 1 16,-3-2-61-16,2 2-12 0,4-2-9 0,-3-3 12 15,0 6-12-15,0-6 0 0,-3 0 0 0,0 0 0 0,3 3 11 0,-3-3 0 16,-3 0 0-16,3 0 0 0,-6-3-11 0,6 3 0 16,-6 0 0-16,3 0 0 0,-3 0 0 0,0 0 0 15,-3 0 0-15,0-2 0 0,-3 5 0 0,0-3 0 16,3 2 0-16,-3 1 0 0,0 2 0 0,-6 3 0 16,0 0 0-16,0 6 0 0,-3-4 25 0,4 6 3 15,-7 0 1-15,3 3 0 0,0-1-4 16,-3 1-1-16,3 2 0 0,0 0 0 0,0 1 13 0,4-1 3 15,2 3 0-15,-3-3 0 0,3 3-40 0,3-3 0 16,0 0 0-16,3 1 0 0,3-1 0 0,0-3 0 16,3-4 0-16,-3-6 8 0,6 8 0 0,3-6 0 15,0 1 0-15,0-6 0 0,5 1-8 0,1-4 8 16,0-2-8-16,0 0 8 0,3-5-8 0,0 5 0 16,0-2 0-16,0-1 0 0,-4 3 0 0,1-2 0 0,3-1-9 15,-3-2 9-15,0 2-11 0,0 3 3 0,-3-2 0 0,0-1 0 16,-3 6 8-16,0 0 0 0,-1-1 0 0,-8 6 0 15,0 0 0-15,0 0 0 0,0 0 0 0,0 0 0 16,-8 3 0-16,-1 0 0 0,0 2 0 0,-3 3 0 16,-3 2 14-16,3-2 5 0,6 3 1 0,-3-3 0 15,-3 5-7-15,3-2-1 0,0-1 0 0,3 3 0 16,3-2-12-16,-3 0 0 0,6-1 0 0,-3 1 0 16,3-3 0-16,3 0 0 0,3-3 0 0,3-2 0 15,-3 2 28-15,3-5 4 0,0 0 0 0,3-3 0 0,-3-2-32 16,6 0 0-16,-3-3 0 0,3 2 0 15,0-2 0-15,2 3 0 0,-2-5 0 0,3-1 0 16,-3 3 0-16,3 0 0 0,-3 0 0 0,0 0 0 16,-3 3 0-16,2-3 0 0,-2 3 0 0,-3-1 0 0,-3 1 0 15,0 3 0-15,-6 2 0 0,0 0 0 0,0 0 0 0,0 0 0 16,0 0 0-16,0 0 0 0,0 0 0 0,0 0 0 16,0 7 0-16,-3 1 0 0,0 3 0 0,0-3 0 15,-3 0 0-15,3 0 0 0,-3 0 0 0,3 0 0 16,0 0 0-16,0 0 0 0,3-8 0 0,0 0 0 15,0 5 0-15,0-5 0 0,0 0 0 0,0 0 0 16,0 0 0-16,0 0 0 0,6 2 0 0,6-2 0 16,-3-2 0-16,3-1 0 0,0-2 12 0,0 0-3 15,0-1-1-15,3-2 0 0,3 0-8 0,-1 0 0 16,1-2 0-16,0 2 0 0,0 0 0 0,0 0-12 0,-3 0 2 16,3 0 1-16,-3 0 9 0,-4 0 0 0,-2 3 0 15,3 2 0-15,-3 3-15 0,-3-2-4 0,-6 2-1 0,0 0 0 16,0 0 20-16,0 0-10 0,-3 8 10 0,0 0-8 15,-3 0 8-15,3 0 0 0,-6-1 8 0,0 4-8 16,0 0 20-16,4-1 0 0,-1 1 0 0,3-1 0 16,-3 1-20-16,6-3 0 0,-3 0 0 0,3 0 0 15,0-3 0-15,0-5 0 0,0 5 0 0,0-5 0 16,3 6 10-16,6-4-2 0,-1 1-8 0,1-3 12 16,0-3-12-16,3 1 0 0,-3-1 0 0,3 0 0 15,0 1-105-15,3 2-24 16,-9-6-5-16,6 6-1 0</inkml:trace>
  <inkml:trace contextRef="#ctx0" brushRef="#br0" timeOffset="8625.74">10944 17494 576 0,'0'0'51'0,"0"0"-41"0,0 0-10 0,3 0 0 16,0 3 84-16,0-3 16 0,0 0 2 0,3 0 1 15,-3-3-61-15,0 3-12 0,2 0-2 0,-2-2-1 16,3 2-15-16,-3-3-4 0,0 0 0 0,0-2 0 16,-3 5 8-16,6 0 2 0,-6 0 0 0,6-5 0 15,-3 2 12-15,0-2 2 0,0 0 1 0,0-1 0 16,0 1 2-16,0-3 0 0,0 3 0 0,0-1 0 15,-3-2 19-15,0 3 4 0,-3 0 1 0,3-3 0 16,-3 3-7-16,-3-3-2 0,0 2 0 0,0 1 0 16,-3 0-3-16,-3 2-1 0,-2-2 0 0,2 5 0 15,-6 3 1-15,-3 2 0 0,0 0 0 0,-3 3 0 0,3 0 5 0,1 3 0 16,-1 2 1-16,0-3 0 16,0 4-7-16,3-1-2 0,3-3 0 0,0 1 0 0,4 2-15 15,2 0-3-15,0 1-1 0,6-1 0 0,-3 0-16 16,6 0-9-16,0-2 10 0,6 0-10 0,-3-3 8 15,3-6-8-15,3 3 0 0,2-5 9 0,4 0-1 0,-3-5-8 16,3 0 12-16,3-3-4 0,3 0 0 0,0-3-8 16,-3-2 12-16,2-3-4 0,1 3-8 0,3-3 0 15,-3 0 0-15,0 0 0 0,0-2-24 0,-1-1 4 16,1 1 0-16,0-1 0 0,0-2 0 0,0 0 1 16,0 0 0-16,-4 0 0 15,4-3-5-15,0-3-2 0,0 1 0 0,-3 0 0 0,0-1 2 16,-1 1 1-16,1-1 0 0,0 3 0 0,0 3 3 0,-3 0 1 0,0 2 0 0,-3 4 0 15,-3-1 19-15,0 2-10 0,-3 1 10 0,0 3-8 16,-4 2 8-16,4 0 0 0,-3 3 0 0,0-1 0 16,-3 6 16-16,0 0 3 0,0 0 0 0,0 0 0 15,0 0 5-15,0 0 2 0,0 0 0 0,-6 6 0 16,-2-1 4-16,-4 5 1 0,-3-2 0 0,0 8 0 16,-3 0 9-16,0 3 3 0,3-4 0 0,-6 7 0 15,1 1-5-15,-1 4-1 0,0-3 0 0,3 0 0 16,-3 2-12-16,3 0-2 0,0 1-1 0,4 2 0 15,-4-3-13-15,3 1-9 0,0-3 12 0,3 0-12 16,3 2 8-16,0-2-8 0,0-3 0 0,3 0 0 16,3-2 10-16,-3 2-10 0,6-5 8 0,0 2-8 15,0-5 8-15,0 1-8 0,3-1 0 0,3-5 8 0,-6-8-8 16,0 0 0-16,6 3 0 0,3-3 0 16,3-3-19-16,0-2-2 0,0-1-1 0,0-4 0 15,6 2-19-15,-3-3-4 16,-4-2-1-16,7 0 0 0,0-1-19 0,-3 4-4 0,6-3-1 0,-6-1 0 15,-3 1 27-15,3 3 6 0,-4-4 1 0,1 4 0 16,0 2 0-16,-3-3 1 0,0 6 0 16,-3 0 0-16,0-1 24 0,-6 6 11 0,0 0-10 0,0 0 10 0,0 0 0 0,0 0 0 15,0 0-8-15,-3 6 8 0,0-1 30 0,-3 3 9 16,-3 3 1-16,0-4 1 0,3 4 11 0,-3 2 1 16,0-2 1-16,1-1 0 0,-1 1-22 0,0 0-5 15,3-1-1-15,0 1 0 0,0-1-7 0,0 1-2 0,3-3 0 16,0 0 0-16,3-3-5 0,0-5 0 15,0 0-1-15,6 5 0 0,0 1-3 0,3-6-8 0,-3-3 12 16,3 0-4-16,0-2-8 0,0 0 0 0,-1-3 9 0,7 0-9 16,-3 0 0-16,3 0 8 0,0-3-8 0,0 4 0 31,0-4-32-31,-3 3-12 0,3 0-1 0,-1 0-1 0,-2-2 22 0,-3 4 4 16,3-2 0-16,-3 6 1 0,-3-1 19 0,0-2-10 0,0 2 10 0,-3 3-8 15,-3 0 8-15,0 0-12 0,3 8 12 0,-6 0-12 16,3 0 12-16,-3 0 14 0,-3 0-3 0,3 0-1 15,-3 0-10-15,3 2-9 0,-6 1 9 0,3-1-13 16,0 1 22-16,0 0 5 0,0-3 1 0,0-1 0 16,0 4 2-16,3-3 1 0,1-3 0 0,-1 1 0 15,0-4-6-15,3-2 0 0,0 0-1 0,0 0 0 0,0 0-11 16,0 0 8-16,0 0-8 0,6-5 8 0,2-3 0 16,1 0-8-16,0-3 12 0,0 1-4 0,0-1-8 15,0 1 0-15,0-4 9 0,0 4-9 0,0-1 0 16,-3 1 0-16,0-1 0 0,0 1 0 0,0-1 0 0,0 3 0 15,-3 0 0-15,3 0 0 0,-6 3 0 0,0 5 0 16,0 0 0-16,0 0 0 0,0 0 0 0,0 0 0 16,0 0 0-16,0 0 0 0,0 0 0 0,0 0 0 15,0 0 0-15,0 0 0 0,0 0 0 0,0 0 0 16,0 0 0-16,0 0 0 0,3 3 0 0,3 2 0 16,-1-5 0-16,1 2 0 0,3 1 8 0,0-3-8 15,3 0 8-15,-3 0-8 16,3 0-68-16,-3 0-19 0,6 0-3 0,-6-3-1011 15</inkml:trace>
  <inkml:trace contextRef="#ctx0" brushRef="#br0" timeOffset="9017.29">11780 17468 460 0,'0'0'20'0,"0"0"5"0,0 0-25 0,0 0 0 0,0 0 0 0,0 0 0 16,0 0 296-16,0 0 53 0,0 0 11 0,3-5 3 0,0-1-259 0,3 1-51 16,0 0-10-16,0-1-3 0,0 4-26 0,0-4-6 15,0 1 0-15,0 0-8 0,0 0 8 0,0-1-8 16,0 1 0-16,-3 0 0 0,0-1 0 0,0 1 10 16,0-3-10-16,-1 3 8 0,-2-3 0 0,0 3 0 15,0-1 0-15,-2 1 0 16,2 0 32-16,-3-3 5 0,-3 3 2 0,0-1 0 0,0 1-3 0,-3 0 0 15,0 2 0-15,-3 0 0 0,-3 1-6 0,0 7-2 16,-3 0 0-16,0 1 0 0,1 2 2 0,-1 2 0 16,-3 3 0-16,0 1 0 0,3 1 1 0,0 1 0 15,0 0 0-15,4 0 0 0,-1 3-22 0,3-6-4 16,3 5-1-16,0 1 0 0,3-1-12 0,3-2 0 16,0-3 0-16,3 1 0 0,3-1 8 0,0-2-8 15,3-4 11-15,6-1-11 0,0-4 8 0,6-4-8 16,-1-1 0-16,7-5 0 15,-3 3-114-15,6-6-30 0,0 1-5 16,2-6-940-16</inkml:trace>
  <inkml:trace contextRef="#ctx0" brushRef="#br0" timeOffset="9528.33">12241 17150 1785 0,'-17'-5'79'0,"11"5"17"0,-3 0-77 0,0 0-19 0,-3 0 0 0,3 3 0 15,0-3 148-15,0 0 25 0,9 0 6 0,0 0 1 16,0 0-103-16,0 0-20 0,0 0-4 0,6 0-1 16,0-6-39-16,6 4-13 0,3-4 8 0,0 1-8 15,6-3 8-15,-4 0-8 0,4-2 9 0,-3-1-9 16,0 3 9-16,3-5-9 0,-6 2 8 0,3 1-8 0,-7-1 0 0,1 1 0 16,0-1 8-16,-3-2-8 0,0 5 0 0,0-3 0 15,0 3 0-15,-3-2 0 0,-3-1 13 0,0 1 1 16,-3 2 0-16,0-3 0 15,0 3-14-15,-3 3-15 0,0-3 3 0,-6 5 1 0,3 3 11 16,-6 3 0-16,-3 2 0 0,-3 3 0 0,-2 3 0 16,-7 5 16-16,-9 2-4 0,0 3-1 0,4 0-11 15,-4 6 8-15,-3 2-8 0,3 5 8 0,1 6 2 16,-1-3 0-16,3 0 0 0,3 3 0 0,1-3-10 0,2 3 0 16,3-3 9-16,6-6-9 0,0 4 0 0,7-3 0 15,2-6 0-15,3-5 0 0,6 0 0 0,0-2 8 16,3-6-8-16,6-2 0 0,-1-6 0 0,4-2 8 0,0-1-8 15,3-4 0-15,0-6 0 0,3 0 0 0,-3 0 0 16,6-3 8-16,-4-2-8 0,1 0 0 0,-3 2-11 16,0 3 11-16,-3 0-10 0,0 6 10 0,-3-4-10 15,0 4 10-15,-9 2 0 0,0 0 0 0,0 0-8 0,0 0 8 16,0 0 0-16,0 8 0 0,-3 0 0 0,0 2 0 16,3 1 16-16,-3-3-1 0,0 2 0 0,3-2 0 15,0 3-7-15,3-3 0 0,3 0-8 0,0-3 12 16,3 0-12-16,0-2 9 0,3 2-9 0,2-5 8 31,-2-2-32-31,3-1-8 0,6 0 0 0,0-2-796 0,3 0-158 0</inkml:trace>
  <inkml:trace contextRef="#ctx0" brushRef="#br0" timeOffset="10043.1">12858 17021 230 0,'0'0'20'0,"-6"5"-20"0,3 0 0 0,-6 1 0 15,0 1 317-15,0 4 59 0,-6-3 12 0,3 5 3 16,-6 6-195-16,0-1-38 0,-2 1-8 0,-1 2-2 16,0 0-58-16,0 0-12 0,-3 6-2 0,3-3-1 15,-2 2-32-15,-1 0-7 0,6 1 0 0,0-1-1 0,-3 1-14 0,6-1-2 16,0-5-1-16,7 3 0 16,-4-5-18-16,9 2 10 0,-3-3-10 0,3 1 8 0,0-6-8 15,0 0 8-15,3 1-8 0,3-4 8 0,0 1-8 0,3-3 0 16,-3-3 0-16,6-2 0 15,0 2-127-15,-1-5-17 0,4-3-4 0,0 1-548 16,0-4-108-16</inkml:trace>
  <inkml:trace contextRef="#ctx0" brushRef="#br0" timeOffset="10215.44">12765 17486 1335 0,'0'0'59'0,"0"0"13"0,0 8-58 0,-3-5-14 16,0 2 0-16,0-2 0 0,-3 2 128 0,3 0 22 0,-2 1 5 0,-1-1 1 15,0 0-39-15,0 3-7 16,0-2-2-16,-3 1 0 0,3 1-62 0,0 0-13 0,0 0-2 16,0 0-1-16,0 0-18 0,0-3-3 0,3 3-1 0,0-2 0 15,3-6-8-15,0 0 0 0,0 0 0 0,0 0 0 32,0 0-193-32,0 0-35 0,15-6-6 0,-3-2-2 0</inkml:trace>
  <inkml:trace contextRef="#ctx0" brushRef="#br0" timeOffset="10346.77">12932 17238 403 0,'0'0'36'0,"0"0"-36"0,-3-3 0 0,3 3 0 16,0-5 249-16,0 5 43 0,0 0 9 0,0 0 2 0,0 0-204 0,0 0-41 16,0 0-8-16,0 0-521 15,0 0-104-15</inkml:trace>
  <inkml:trace contextRef="#ctx0" brushRef="#br0" timeOffset="10742.42">12941 17492 874 0,'0'0'39'0,"6"-6"8"0,-3 1-38 0,3 2-9 0,-6 3 0 15,3-5 0-15,3 2 82 0,-6 3 14 0,3-5 4 0,-3 5 0 16,0 0 3-16,0 0 1 0,0 0 0 0,0 0 0 16,-6 8 8-16,-3 0 3 0,3 3 0 0,0-1 0 15,-6 3-24-15,3-2-5 0,0 2-1 0,0 0 0 16,3-2-26-16,0 0-6 0,0-3-1 0,3 0 0 16,0-1-32-16,3-7-6 0,0 0-2 0,0 0 0 15,0 0-12-15,0 0 9 0,0 0-9 0,12 0 8 16,-3 0 0-16,3-5 0 0,3 3 0 0,0-4 0 15,0 1-8-15,0-3 0 0,-3 3 0 0,3-1 0 16,-4 1-11-16,1 0-4 0,-3 0-1 0,0 2 0 16,-3 0 16-16,0 3-9 0,-6 0 9 0,0 0-8 15,3 3 8-15,3 2-10 0,-6 0 10 0,3 3-10 16,-3 3 10-16,3-3 0 0,0 0 0 0,-3 0 0 16,0 2 0-16,0 1 0 0,3-3 0 0,0 0 0 15,-3 0-31-15,3 0-7 16,-3-8-2-16,6 5-1038 0</inkml:trace>
  <inkml:trace contextRef="#ctx0" brushRef="#br0" timeOffset="11542.67">9509 17928 1011 0,'0'0'44'0,"0"0"11"0,0 0-44 0,0 0-11 0,9-2 0 0,3 2 0 16,-3-3 70-16,0 3 12 0,0-3 2 0,3 1 1 15,-1 2-41-15,1-3-9 0,0 0-2 0,3 1 0 0,-3-4-17 0,3 4-4 16,0-1-1-16,0 3 0 0,0-3-11 0,-1 3 8 16,1-2-8-16,0 2 8 0,-3 0 1 0,3 0 0 15,-6 2 0-15,3 1 0 0,-3-3-9 0,-3 3 0 16,3-1 0-16,-6 4 0 0,0-1 0 0,-3-5 0 15,3 5 0-15,-3 3 0 0,-3 0 0 0,0 0 13 16,0 0 0-16,-3 0 0 0,-3 0 5 0,3 0 1 0,-3 0 0 0,0 0 0 16,0-3 29-16,0 3 7 0,0 0 1 0,3 0 0 15,-3 0-8-15,0 0-2 0,0-3 0 0,0 0 0 16,4 3-17-16,-1 0-3 0,3-3-1 0,-3 3 0 16,0 0-13-16,0 3-4 0,3-3 0 0,0 2 0 15,0-2-8-15,3 3 0 0,-3-1 0 0,3 4 8 16,-3-4-8-16,3 4 0 0,-3-1 0 0,3 0 0 15,0 0 0-15,-3 0 0 0,3 1 0 0,-3 2 0 16,0-3 0-16,0 3 8 0,0-3-8 0,-3-3 0 16,3 1 0-16,-3 0 0 0,0 2 0 0,0 0 0 15,-3 0 0-15,0 1 8 0,0-1-8 0,-5 0 0 16,-1 0 8-16,0 0-8 0,3-2 8 0,-3-3-8 16,0-3 33-16,0 1 2 0,0-4 0 0,0-2 0 15,-2 0 6-15,-1-2 2 0,0-1 0 0,3-5 0 0,-3 3-19 16,6-6-4-16,0 1-1 0,0-4 0 0,3 1-19 0,4 2 0 15,2-2 8-15,3 3-8 0,3-1 0 0,0-2 0 16,2 2 0-16,4 3 0 16,0-2-72-16,3-1-17 0,3-2-4 0</inkml:trace>
  <inkml:trace contextRef="#ctx0" brushRef="#br0" timeOffset="11805.97">9827 18211 576 0,'0'0'51'0,"-5"3"-41"0,-1 0-10 0,0-1 0 0,-3 1 238 0,3 2 46 0,0 0 8 0,3-2 3 16,-6 0-150-16,9-3-29 0,-3 5-7 0,0 3-1 16,0-3-80-16,3-5-16 0,0 8-3 0,0 0-1 15,0 0 0-15,0 0-8 0,0-8 12 0,3 8-4 16,0 0-8-16,0-3 0 0,-3-5 0 0,6 3 0 15,3-1 8-15,-3 1-8 0,3-6 0 0,0 1 8 16,0-1 1-16,2-2 0 0,-5 0 0 0,6-1 0 16,0 1-9-16,-3-3 0 0,0 3 0 0,0-3 0 15,3 3-99 1,0-3-15-16,3 2-3 0</inkml:trace>
  <inkml:trace contextRef="#ctx0" brushRef="#br0" timeOffset="12141.24">10339 17833 345 0,'0'0'31'0,"-3"-3"-31"16,1 1 0-16,-1-1 0 0,0 0 285 0,0 3 51 15,-3 3 11-15,3 0 1 0,-3-3-184 0,3 5-36 16,0 3-8-16,-3 2-2 0,0 1-85 0,0 2-17 16,-3 6-3-16,0 2-1 0,-3 3 32 0,-3 2 7 0,0 1 1 0,0-1 0 15,1 6-20-15,-4-6-4 0,3 3-1 0,-3-2 0 16,3-3 8-16,-3 0 1 0,6-1 1 0,0-1 0 16,1-1-37-16,-1 0 0 0,3-3 0 0,3-4 0 15,3-1 12-15,0-3-3 0,0 4 0 0,0-6 0 31,3 2-65-31,0-2-14 0,3-3-2 0</inkml:trace>
  <inkml:trace contextRef="#ctx0" brushRef="#br0" timeOffset="13191.91">10051 18161 1796 0,'0'0'40'0,"-6"0"8"0,0 0 1 0,0 0 1 0,3 0-40 0,3 0-10 0,0 0 0 0,0 0 0 0,0 0 52 0,0 0 9 15,9 0 2-15,0 3 0 0,3-1-51 0,0-2-12 16,2 0 0-16,1 0 0 0,0 0-8 0,0 0-2 16,0 0 0-16,3 0 0 15,-3 0-28-15,0 0-6 0,-1 0 0 0,1 0-1 16,-3 3-38-16,0-3-7 0,0 3-2 0,0-1 0 0,-3-2 65 0,0 3 13 16,0 0 2-16,-9-3 1 0,6 2 11 0,3 1 0 15,-3-1 0-15,-6-2 0 0,0 0 10 0,0 0 4 16,9 0 1-16,-1 0 0 0,1-2 17 0,0-1 4 15,-3 1 1-15,3-1 0 0,0-2-8 0,-3-1-1 16,0 1-1-16,0 0 0 0,3-1-3 0,-6 1 0 16,0-3 0-16,0 3 0 0,-3-3-8 0,0 8-3 15,-3-3 0-15,-3-2 0 0,-3 2 31 0,0 3 5 0,0 0 2 16,-3 0 0-16,3 6 14 0,-6-1 3 0,1 0 1 0,-1 3 0 16,0 3-13-16,0-1-4 0,0 1 0 0,0 0 0 15,6-1-25-15,-3 1-6 0,3-1-1 0,3 1 0 16,0-3-9-16,6 0-3 0,0 2 0 0,3-2 0 15,0-2-8-15,6-1 8 0,0 0-8 0,6-2 8 16,0-3-8-16,0 0 8 0,3 0-8 0,0-3 8 31,5 0-35-31,1-2-7 0,0 0-2 0,0 2 0 0,0-2-23 0,-3 0-5 0,2-1 0 16,-5 4-1-16,0 2 11 0,-3-3 2 0,-3 0 1 0,0 3 0 16,-3 3 37-16,-3 0 14 0,0 2-11 0,-6-5 11 15,0 0 0-15,3 5 0 0,-3 6 0 0,0-6 0 16,0-5 0-16,-3 8 16 0,0 0-3 0,0 0-1 15,0 0 26-15,3 0 5 0,-3-3 1 0,3-5 0 16,0 0-36-16,0 0-8 0,0 0 0 0,0 0 0 16,0 0 8-16,0 0 0 0,6 3 0 0,0-3 0 15,0 0-8-15,2 0 0 0,-2-3 0 0,3 1 0 0,-3-4 0 0,3 1-17 16,0-3 4-16,-3 3 1 16,3-3-32-16,0 0-7 0,0 0-1 0,3 0 0 15,-3 0-16-15,0 3-3 0,3-1-1 0,-3 1 0 0,-4 0 57 0,4 2 15 16,-3-2 0-16,0 2 0 0,-6 3-20 0,0 0 0 15,0 0 1-15,0 0 0 0,0 0 19 0,0 0 0 16,0 0 0-16,3 8 0 0,-3 0 8 0,0 3 4 16,0-3 2-16,-3 0 0 0,-3 2 4 0,-3 1 1 15,3 2 0-15,1-2 0 0,-4 4 0 0,0 1 0 0,0 3 0 0,-3-1 0 16,3 4-3 0,-3-4-1-16,3 3 0 0,-6 6 0 0,0-3 2 0,3-3 1 0,0-3 0 15,1 3 0-15,-1-5-1 0,3 0 0 0,0-3 0 16,0 1 0-16,3-4-6 0,0-2-2 0,0 0 0 15,3-3 0-15,0-2-1 0,-3 0 0 0,6-3 0 16,0 0 0-16,0 0 5 0,0 0 1 0,0 0 0 0,3-11 0 16,3 3-6-16,-3-2 0 0,6-1-8 0,-3-2 12 15,6-3-12-15,-3-5 8 0,3 2-8 0,3-5 0 16,-1 1 8-16,4-7-8 0,-3-1 0 0,0 7 9 16,0 0-9-16,3 0 0 0,0 0 9 0,2 1-9 15,1 1 0-15,0 1 8 0,0 3-8 0,6-3 0 16,-3 2 8-16,-1 3-8 0,-2 3 10 0,0 2-10 15,0 3 0-15,-3 0-15 0,0 3 2 0,-3 3 0 16,-1-1 13-16,1 0 0 0,-3 3-10 0,0 3 10 0,-3 0 0 0,-3 2 0 16,3 0-9-16,-3 3 9 0,0-3 0 0,-3 3 0 15,0 0 0-15,-3 0 0 0,0 0 0 0,-3 0 0 16,0 0 0-16,-3 0 0 0,0 3 12 0,-3-1 0 16,0-2 0-16,-3 0 0 0,0 0 18 15,-3 0 3-15,0 2 1 0,-2-2 0 0,2-2 0 0,0 2 0 16,3-3 0-16,-3 0 0 0,3 3-24 0,0-8-10 15,0 3 8-15,3-3-8 0,-3 2 12 0,7-4-4 16,2-1 0-16,3 3 0 0,0 0-8 0,-3-5-11 16,6-3 3-16,0 0 0 15,0 3-208-15,2-3-42 0</inkml:trace>
  <inkml:trace contextRef="#ctx0" brushRef="#br0" timeOffset="13559.92">11218 18232 518 0,'0'0'46'0,"0"0"-37"0,0 0-9 0,-6 3 0 15,6-3 286-15,0 0 55 0,-6 3 11 0,6-3 3 16,0 0-215-16,0 0-42 0,0 0-9 0,0 0-1 16,0 0-64-16,6-3-12 0,3 0-2 0,-1-2-1 15,-2 3-9-15,3-1 12 0,-3-5-12 0,3 3 12 16,-3-1-12-16,0-2-11 0,0 0 3 0,0 1 0 15,0 1 20-15,-3-2 5 0,0 0 1 0,0 0 0 16,-3-2-18-16,0 2 0 0,-6 0 8 0,3 0-8 16,-3 0 0-16,0 0 0 0,0 3 8 0,0 0-8 15,-3 2 0-15,-3 3 0 0,3 3 0 0,-5-1 0 0,-1 4 23 0,-3-1-3 16,3 3 0-16,3 0 0 0,-3 0 10 0,3 0 2 16,-3 5 0-16,6-3 0 0,0 4-16 0,1-4-2 15,2 3-1-15,3-2 0 0,-3 0-3 0,6-1-1 16,0 1 0-16,0-1 0 0,3-2-9 0,3 0 0 15,0 0 0-15,-1-3 0 0,1-2 0 0,6 0 0 16,-3-3 0-16,3-3 0 0,3 3 0 0,-3-3 0 16,3-2 0-16,0-3 0 15,-3 3-197-15,0-3-42 0</inkml:trace>
  <inkml:trace contextRef="#ctx0" brushRef="#br0" timeOffset="13859.12">11700 17730 1792 0,'-9'2'80'0,"9"-2"16"0,-6 3-77 0,0 0-19 0,-3 2 0 0,3-2 0 15,-3 2 89-15,0 0 15 0,3 3 2 0,0 0 1 16,-3 3-50-16,3-3-9 0,0 2-3 0,-3 3 0 15,1 1-18-15,2 2-4 16,-6 2-1-16,0 3 0 0,0 0 1 0,0 1 0 0,-3 4 0 0,0 0 0 0,-3 1-6 0,3-1-1 16,-2-2 0-16,2 3 0 0,-3-4-8 0,3-1-8 15,0 1 12-15,3-4-12 0,0-1 9 0,6 1-9 16,-3-6 0-16,6-2 9 0,0 2-9 0,6-5 0 16,3 3 0-16,3-4 8 15,0-1-104-15,6-4-20 16,0-2-5-16</inkml:trace>
  <inkml:trace contextRef="#ctx0" brushRef="#br0" timeOffset="14893.9">11691 18182 691 0,'-21'5'30'0,"12"-2"7"0,3 2-29 0,-3-2-8 0,3 2 0 0,0-2 0 16,0 2 303-16,0 1 59 0,3-4 12 0,3-2 2 15,0 0-248-15,0 0-51 0,0 0-9 0,0 0-3 16,6 0-42-16,3 0-9 0,0-2-2 0,0-1 0 15,3-2-2-15,-3-1-1 0,0-2 0 0,3 0 0 16,-3 1-9-16,0-1 8 0,0 0-8 0,-3 0 8 16,-1 0-8-16,-2 0 0 0,3 3 0 0,-3-3 0 15,-3 0 0-15,0 0 0 0,0 0 0 0,0 0 0 16,-3 0 12-16,0-3 0 0,0 3 0 0,-2 0 0 16,2 3-12-16,-3 0 0 0,-3 2 9 0,0 1-9 15,0 4 0-15,-3 1 0 0,0 2 0 0,0 0 0 16,-3 1 0-16,3 4 0 0,3-2 0 0,-3 3 0 15,1-1 0-15,2 4 0 0,0-4 12 0,3 1-4 16,-3 2 7-16,3-2 1 0,0-1 1 0,3 1 0 16,0-1-6-16,3 1-2 0,0-11 0 0,3 8 0 15,0 0-9-15,3-3 0 0,-6-5 9 0,9 3-9 0,3-3 8 0,0 0-8 16,-1-3 10-16,4 1-10 0,0-4 0 0,3-2-15 16,-3 3 2-16,3-3 0 15,0 0-41-15,-3 0-8 0,-3 0-2 0,-1 3 0 16,1 0 19-16,-3-1 3 0,-3 1 1 0,-6 5 0 0,0 0 29 0,0 0 12 15,0 0-8-15,0 0 8 0,-3 8 12 0,-3-3 8 16,0 3 2-16,-3-2 0 0,0 1 19 0,4 4 4 16,-1-3 1-16,0-3 0 0,3 3-12 0,0-2-2 15,3-6-1-15,3 7 0 0,-3-7-31 0,6 6 0 16,-6-6 0-16,11 0 0 0,1-3 0 0,6 0 0 16,-3-2 0-16,3-3 0 15,0 0-20-15,3 0-9 0,0-2-3 0,-1-1 0 16,1 1-31-16,0-4-6 0,-3-2-2 0,3 1 0 15,3 1 7-15,-4-4 2 0,4-1 0 0,0-2 0 16,3-5 14-16,-3 2 2 0,-1-3 1 0,4 1 0 16,3-3-6-16,0 2-1 0,0-2 0 0,-1 3 0 15,-2-1 7-15,0 4 1 0,-6 1 0 0,-3 1 0 0,-4 5 44 0,-5 3 20 0,0 3-2 0,-3-1 0 16,0 6 122-16,-6 5 24 0,0 0 4 0,0 0 2 16,0 0-38-16,-12 5-7 0,-3 0-1 0,-2 3-1 15,-1 3-53-15,-3 5-10 0,-3 0-3 0,0-1 0 16,3 7-19-16,-2-1-4 0,-1 0-1 0,-3 5 0 15,0 1-11-15,0 2-2 0,4 3-1 0,-1-1 0 16,3 1-11-16,3 0-8 0,0-6 9 0,3 1-9 16,3-1 8-16,-2-5-8 0,5 1 0 0,0-4 9 0,0-2-9 15,3-3 0-15,0 1 0 0,0-7 0 0,3-1 0 0,0-4-12 16,3-2 2-16,0 0 1 0,0 0-9 0,0 0-2 16,0 0 0-16,-3-2 0 0,0-4-2 0,0-1-1 15,0-4 0-15,0 3 0 0,3-5 23 0,-3 0-9 16,0 2 9-16,0-2 0 0,3-1 0 15,-3 1 0-15,0 3 0 0,0-1 0 0,0 3 0 0,3 0 0 16,-3 0 0-16,0 3 0 0,3 5 0 0,0 0 12 16,0 0 0-16,0 0 0 0,0 0-12 0,0 0 11 15,9-3-11-15,0 1 10 0,0-1-10 0,3 3 0 16,0-3 0-16,0 1 0 0,3-1 0 0,0 3 0 16,2-3 0-16,1 1 0 0,3-1 0 0,0-2 0 15,0 2 0-15,0-2 0 0,-1 2 0 0,1 1 0 0,-9-1-12 0,6 0 12 16,-3 3-13-16,0 0 5 0,0 0 8 15,-3 3-13-15,-3 0-2 0,-1 2 0 0,1 0 0 0,-3 1 0 16,0 1 15-16,-3-1 0 0,0 2 0 0,0 0-9 16,-3 2 9-16,-3 1 0 0,0-1 0 0,-3-2 0 15,0 3 0-15,0-3 0 0,-3 5 0 0,1-2 0 16,-1-3 8-16,3 2 1 0,-3 1 0 0,0-1 0 16,6-2 1-16,-3 0 0 0,0 0 0 0,3 0 0 15,-3 0-10-15,6-8 0 0,0 0 0 0,0 0 0 16,3 8 0-16,-3-8 0 0,0 0 0 0,6 0 0 31,3-3-208-31,0 1-38 0</inkml:trace>
  <inkml:trace contextRef="#ctx0" brushRef="#br0" timeOffset="15028.54">12462 17918 1324 0,'0'0'59'0,"0"0"12"0,-3-3-57 0,3 3-14 16,0 0 0-16,0 0 0 0,0 0 58 0,0 0 9 15,0 0 1-15,0 0 1 16,0 0-97-16,0 0-20 0</inkml:trace>
  <inkml:trace contextRef="#ctx0" brushRef="#br0" timeOffset="15802.15">12634 18180 1486 0,'0'0'66'0,"0"0"14"0,0 0-64 0,0 0-16 15,-6 2 0-15,6-2 0 0,0 0 94 0,0 0 16 0,0 0 3 0,0 0 1 16,0 0 1-16,6-5 0 0,0-3 0 0,0 3 0 16,-3-3-69-16,3 2-14 0,0-4-2 0,0-1-1 15,-3 3-7-15,0-5-2 0,0 3 0 0,0-4 0 16,-3 4 2-16,-3-4 0 0,0 1 0 0,0 0 0 16,-3-3 1-16,-3 3 0 0,0 2 0 0,0 1 0 15,0-1-7-15,-2 6 0 0,-7 2-1 0,3 3 0 16,3 3-7-16,-3 0 0 0,-3 4-8 0,3 1 12 15,0 3 5-15,3 0 1 0,1-1 0 0,2 1 0 16,0 2-4-16,0 0-1 0,3 0 0 0,0 1 0 16,3-1-13-16,0 0 11 0,3 0-11 0,0 1 10 15,0-1-10-15,3-3 0 0,0 1 0 0,3-3 0 16,3-3 0-16,0 0 8 0,0 1-8 0,3-4 8 0,2-2-8 16,1 0 0-16,-3 0 0 0,3-2 0 0,0-1 0 0,0 0-20 15,-3-4 3-15,0 1 1 0,0-2-4 16,-1 3-1-16,1-6 0 0,0 1 0 0,-3-1 11 15,0 1 10-15,0-1-13 0,0-2 5 0,0 0 8 0,-6-1-8 16,3 1 8-16,-3 0-8 0,0 0 8 0,-3-1 0 16,0 4 0-16,-3-1 0 0,0 3 8 0,-3 3 4 15,0 0 1-15,0 5 0 0,-3 2 18 0,3 1 3 16,-6 0 1-16,3 5 0 0,0 0-19 0,0 0-4 16,0-1-1-16,1 4 0 0,2 0-11 0,0-1 12 15,3 1-12-15,3-3 12 0,0 2-12 0,0-4 0 0,6 2 9 16,3-6-9-16,-1 4 0 0,4-4 0 0,3-2 0 0,3 0 0 15,0-2 8-15,0-1-8 0,3-2 10 0,0-1-10 16,-4 1 12-16,4 0-4 0,-3-1-8 0,0-2 12 16,3 3-12-16,-6-3-8 0,0 0 8 0,-1 3-13 15,-2 0 13-15,-3-1 0 0,3-2 0 0,-3 3 0 16,-3 5-8-16,3-2 8 0,-3 2 0 0,-6 0-9 16,0 0 9-16,0 7 0 0,0 1 0 0,-3 0 0 15,-3 3 0-15,0 2 0 0,0-5 0 0,0 5 0 16,-3-2 0-16,3 0 0 0,0-1 0 0,0-5 8 15,6-5-8-15,-3 8 8 0,3-8-8 0,0 0 8 16,0 0-8-16,6 6 8 0,0-1-8 0,3-5 8 16,3-3 0-16,6 1 0 0,0-4 0 0,3 1 0 15,0-3-8-15,-1 0 0 0,4 0 0 0,0-2 0 16,0 4-12-16,-3-2-8 0,-1 0 0 0,1 3-1 16,0 0-9-1,-3 2-2-15,-3 1 0 0,-3 2 0 0,-6 2 23 0,0 1 9 0,-6-3-8 0,3 8 8 16,-6 2 0-16,0 1 0 0,-6 0 0 0,0 2 8 15,0 5 22-15,-3-2 5 0,0 3 1 0,0-1 0 0,3 1-24 16,0-3-4-16,3 0 0 0,3-1-8 16,3 1 10-16,0-3-10 0,6 1 8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1.0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17 1376 0 0,'0'0'8325'0'0,"2"-1"-8112"0"0,14-6 111 0 0,-14 7-180 0 0,0 0-41 0 0,154-8 1545 0 0,-121 7-1293 0 0,33 2 371 0 0,57 3 1212 0 0,-92-1-1502 0 0,180 9 1055 0 0,-65-7-448 0 0,-77-2-606 0 0,82 16 358 0 0,-20-1-180 0 0,39 1-259 0 0,94 3-130 0 0,10 10-150 0 0,-187-19-73 0 0,77 16 167 0 0,-58-8-107 0 0,168 49 117 0 0,-132-29 7 0 0,-13-1-16 0 0,-43-13-109 0 0,222 92 354 0 0,-106-36-104 0 0,343 165-96 0 0,-411-174-180 0 0,170 124 0 0 0,-20-4-36 0 0,-233-156 5 0 0,14 9 15 0 0,-2 2-1 0 0,65 65 1 0 0,156 166 44 0 0,-144-150-43 0 0,-17-17 12 0 0,-45-30 36 0 0,75 100 0 0 0,25 12-4 0 0,-74-86-66 0 0,-72-73-6 0 0,2 1 43 0 0,48 65-1 0 0,-9 10-35 0 0,116 160 0 0 0,96 125 64 0 0,-102-103 0 0 0,-120-178-48 0 0,14 25 22 0 0,63 68 90 0 0,-10-4-121 0 0,-104-160-14 0 0,14 32-53 0 0,38 94 1 0 0,-42-86 114 0 0,32 94-44 0 0,-56-141-12 0 0,99 299 80 0 0,-81-239 3 0 0,8 25 5 0 0,-11-31-87 0 0,-7-20 0 0 0,28 128-241 0 0,-32-115 196 0 0,17 112 288 0 0,-13-62-221 0 0,-3 7-37 0 0,-8-51-139 0 0,-10-84 139 0 0,36 269 291 0 0,-18 37 333 0 0,-16-222-633 0 0,1-18 28 0 0,0 123-257 0 0,-6-156 275 0 0,-8 286 77 0 0,1-89-24 0 0,-2-55-19 0 0,2-43-59 0 0,1-37 77 0 0,-27 124 0 0 0,26-171-30 0 0,-5 13-27 0 0,5-24 7 0 0,-4 50-1 0 0,2 2-23 0 0,-1 0-50 0 0,3-35 8 0 0,-6 32-114 0 0,-11 44-146 0 0,25-134 300 0 0,-6 19-257 0 0,5-18 62 0 0,1 0-1 0 0,-1-1 1 0 0,1 1-1 0 0,0 0 1 0 0,0 0-1 0 0,0 5 1 0 0,1-7-655 0 0,-8 5-5198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1.45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 1 2304 0 0,'0'0'101'0'0,"-4"7"22"0"0,-4 1-679 0 0,7-7 1192 0 0,-1 0 0 0 0,1 0 0 0 0,-1 1 0 0 0,1-1 0 0 0,-1 1 0 0 0,1-1 0 0 0,0 1 0 0 0,0 0 0 0 0,-1-1 0 0 0,1 1 0 0 0,1 0 1 0 0,-1 0-1 0 0,0 0 0 0 0,0 0 0 0 0,1 0 0 0 0,-1 0 0 0 0,1 0 0 0 0,-1 0 0 0 0,1 0 0 0 0,0 2 0 0 0,1 5-613 0 0,0 0 1 0 0,1 0-1 0 0,0 0 0 0 0,0 0 1 0 0,1 0-1 0 0,1-1 0 0 0,-1 0 1 0 0,8 13-1 0 0,-4-7 21 0 0,0 0-1 0 0,4 17 1 0 0,23 95 893 0 0,-20-97-554 0 0,-11-24-246 0 0,-1 0-1 0 0,1 0 1 0 0,3 11 0 0 0,-2-3 62 0 0,0 0 0 0 0,1-1 1 0 0,1 1-1 0 0,0-1 0 0 0,1 0 1 0 0,12 17-1 0 0,-13-22-116 0 0,0 1 0 0 0,0-1 0 0 0,1-1-1 0 0,0 1 1 0 0,0-1 0 0 0,1 0 0 0 0,0-1 0 0 0,0 1 0 0 0,0-2 0 0 0,10 6-1 0 0,-8-7-46 0 0,-6-1-7 0 0,0 0-1 0 0,0 0 1 0 0,0-1-1 0 0,1 1 0 0 0,-1-1 1 0 0,1-1-1 0 0,-1 1 1 0 0,7 0-1 0 0,-8-1 3 0 0,0-1-1 0 0,0 1 0 0 0,-1-1 1 0 0,1 1-1 0 0,0-1 0 0 0,0 0 1 0 0,0 0-1 0 0,-1 0 0 0 0,1-1 1 0 0,0 1-1 0 0,-1 0 0 0 0,1-1 0 0 0,-1 0 1 0 0,0 0-1 0 0,1 0 0 0 0,-1 0 1 0 0,0 0-1 0 0,0 0 0 0 0,-1 0 1 0 0,1 0-1 0 0,0-1 0 0 0,2-3 1 0 0,2-7 41 0 0,0 0 0 0 0,0-1 1 0 0,5-20-1 0 0,-2 7-127 0 0,12-35-418 0 0,0-1-1849 0 0,-3 22-2940 0 0,-2 12-364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3.87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245 497 1840 0 0,'0'0'6540'0'0,"8"-1"-5376"0"0,-5 0-683 0 0,1-1 0 0 0,0 1 0 0 0,-1-1 0 0 0,0 0 0 0 0,1-1 0 0 0,3-2 1 0 0,-6 4 210 0 0,1 0-252 0 0,38-22 770 0 0,31-14-68 0 0,-52 28-1047 0 0,0 0 0 0 0,-1-1 0 0 0,24-18-1 0 0,17-13-34 0 0,-10 8 19 0 0,29-19 34 0 0,-43 29-88 0 0,-21 14 5 0 0,-1 0 1 0 0,0-1-1 0 0,0 0 0 0 0,0-1 1 0 0,14-17-1 0 0,-25 26-3 0 0,-1 0 1 0 0,0 0-1 0 0,1-1 0 0 0,-1 1 0 0 0,0 0 1 0 0,0-1-1 0 0,-1 1 0 0 0,1-1 0 0 0,0 1 0 0 0,-1-1 1 0 0,1 1-1 0 0,-1-1 0 0 0,0 1 0 0 0,0-1 1 0 0,0 1-1 0 0,0-1 0 0 0,-1 1 0 0 0,1-1 0 0 0,0 1 1 0 0,-1-1-1 0 0,0 1 0 0 0,-1-4 0 0 0,-1 0-11 0 0,1 1-1 0 0,-1-1 1 0 0,0 1-1 0 0,-1 0 1 0 0,1 0-1 0 0,-1 1 1 0 0,0-1-1 0 0,-5-4 0 0 0,5 6-14 0 0,1 0 0 0 0,-1 0 0 0 0,1 1-1 0 0,-1 0 1 0 0,0 0 0 0 0,0 0 0 0 0,0 0-1 0 0,0 1 1 0 0,0-1 0 0 0,0 1 0 0 0,-1 0-1 0 0,1 0 1 0 0,0 1 0 0 0,-1-1 0 0 0,-4 1-1 0 0,-1 0-31 0 0,0 1 0 0 0,0 0-1 0 0,0 1 1 0 0,1 0 0 0 0,-16 5-1 0 0,-11 7-34 0 0,-65 36-1 0 0,36-16 148 0 0,34-17 40 0 0,-54 41-1 0 0,71-48-77 0 0,-4 4-1 0 0,1 1-1 0 0,1 1 0 0 0,0 0 0 0 0,-22 30 0 0 0,-47 79-63 0 0,78-113 30 0 0,-6 11-6 0 0,1 1-1 0 0,-10 28 0 0 0,-7 15 59 0 0,24-55-48 0 0,0 1 0 0 0,1-1 0 0 0,-3 20 0 0 0,1-9 58 0 0,3-16-48 0 0,2-6 38 0 0,4 0 12 0 0,1-1-53 0 0,0 1 0 0 0,0-1 0 0 0,0 0-1 0 0,0 0 1 0 0,1 0 0 0 0,-1-1 0 0 0,0 0 0 0 0,0 1-1 0 0,0-1 1 0 0,0-1 0 0 0,0 1 0 0 0,7-4-1 0 0,8-4 51 0 0,23-16 0 0 0,-22 12-29 0 0,118-62-30 0 0,-132 72-10 0 0,1 0 0 0 0,0 0 0 0 0,0 0 0 0 0,0 1 0 0 0,0 0 0 0 0,0 1 0 0 0,14-2 0 0 0,-11 3-14 0 0,-10 1 11 0 0,1-1-1 0 0,0 0 1 0 0,-1 1 0 0 0,1-1 0 0 0,-1 0-1 0 0,1 1 1 0 0,-1-1 0 0 0,1 1 0 0 0,-1-1-1 0 0,1 1 1 0 0,-1-1 0 0 0,0 1 0 0 0,1 0-1 0 0,-1-1 1 0 0,0 1 0 0 0,1-1 0 0 0,-1 1-1 0 0,0 0 1 0 0,0-1 0 0 0,1 2 0 0 0,-1-2-3 0 0,0 2 4 0 0,1 0 0 0 0,-1-1 0 0 0,0 1 0 0 0,0-1 0 0 0,1 1 0 0 0,-1 0 0 0 0,-1-1 0 0 0,1 1 0 0 0,0-1 0 0 0,0 1 0 0 0,-1 0 0 0 0,1-1 0 0 0,0 1 0 0 0,-1-1 0 0 0,0 1 0 0 0,1-1 0 0 0,-3 3 0 0 0,-16 29-41 0 0,14-27 48 0 0,-43 62-59 0 0,33-47 54 0 0,12-17 0 0 0,0-1 0 0 0,0 1 0 0 0,0 0 0 0 0,1 0 0 0 0,0 0 0 0 0,-1 1 0 0 0,2-1 0 0 0,-1 1 0 0 0,0-1 0 0 0,1 1 0 0 0,0-1 0 0 0,0 1 0 0 0,-1 9 0 0 0,-2 2 0 0 0,5-6 0 0 0,0-9 1 0 0,-1 0-1 0 0,1 1 0 0 0,0-1 0 0 0,0 0 0 0 0,0 0 0 0 0,0 0 1 0 0,0 0-1 0 0,0 0 0 0 0,0 0 0 0 0,1 0 0 0 0,-1 0 1 0 0,0 0-1 0 0,0 0 0 0 0,1-1 0 0 0,-1 1 0 0 0,1 0 0 0 0,-1-1 1 0 0,0 1-1 0 0,1-1 0 0 0,-1 0 0 0 0,1 1 0 0 0,-1-1 1 0 0,1 0-1 0 0,-1 0 0 0 0,1 0 0 0 0,1 0 0 0 0,7-1 13 0 0,-1 0 1 0 0,0 0-1 0 0,12-4 0 0 0,-5 2-7 0 0,5 0-1110 0 0,-1-1-1 0 0,1-2 1 0 0,21-7-1 0 0,-25 5-4316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8.9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618 41 5528 0 0,'38'-41'12526'0'0,"-42"52"-9299"0"0,-3-1-3698 0 0,-107 133 3515 0 0,21-28-1964 0 0,-54 71-16 0 0,112-137-953 0 0,-55 104-1 0 0,-7 61 153 0 0,79-167-298 0 0,3 0-1 0 0,-17 85 0 0 0,31-122-322 0 0,0-1 0 0 0,0 0-1 0 0,1 1 1 0 0,1 15 0 0 0,4 0-6708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4.2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130 8 1376 0 0,'4'-6'9963'0'0,"-4"4"-9501"0"0,-1 3-199 0 0,0-1 0 0 0,1 1 1 0 0,-1-1-1 0 0,0 1 0 0 0,1-1 0 0 0,-1 1 0 0 0,1-1 1 0 0,-1 1-1 0 0,0 0 0 0 0,1-1 0 0 0,-1 1 0 0 0,1 0 1 0 0,0-1-1 0 0,-1 1 0 0 0,1 0 0 0 0,0 0 1 0 0,-1 1-1 0 0,-16 28-576 0 0,7-12 702 0 0,-53 88 410 0 0,38-56-592 0 0,17-24-61 0 0,8-25-66 0 0,10-1-2438 0 0,-8 0 989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4.5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52 3 6936 0 0,'0'0'4784'0'0,"-1"-1"-4408"0"0,0 1-362 0 0,0 0 0 0 0,0-1 0 0 0,0 1 0 0 0,0 0 1 0 0,0 0-1 0 0,0 0 0 0 0,0 0 0 0 0,0 0 0 0 0,0 0 1 0 0,0 0-1 0 0,0 0 0 0 0,0 0 0 0 0,0 1 0 0 0,0-1 1 0 0,0 0-1 0 0,0 1 0 0 0,1-1 0 0 0,-1 0 1 0 0,0 1-1 0 0,0-1 0 0 0,0 1 0 0 0,0 0 0 0 0,1-1 1 0 0,-1 1-1 0 0,0-1 0 0 0,1 1 0 0 0,-1 0 0 0 0,0 1 1 0 0,-1 0-68 0 0,0 0 1 0 0,0 0 0 0 0,1 1 0 0 0,-1-1 0 0 0,1 1 0 0 0,0-1 0 0 0,0 1 0 0 0,0 0 0 0 0,0-1-1 0 0,-1 4 1 0 0,-2 8-2828 0 0,0-2-1006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5.07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97 151 1840 0 0,'0'0'10137'0'0,"10"0"-8306"0"0,-2 3-1572 0 0,-6-3-229 0 0,0 1 0 0 0,0 0-1 0 0,0-1 1 0 0,0 1 0 0 0,1-1-1 0 0,-1 0 1 0 0,0 0 0 0 0,0 0-1 0 0,0 0 1 0 0,0 0 0 0 0,0 0-1 0 0,0 0 1 0 0,0-1 0 0 0,0 1 0 0 0,4-2-1 0 0,1-1 9 0 0,1 0 0 0 0,0-1-1 0 0,-1 0 1 0 0,0-1 0 0 0,0 1 0 0 0,0-1-1 0 0,-1-1 1 0 0,1 1 0 0 0,-1-1 0 0 0,-1 0-1 0 0,1-1 1 0 0,6-9 0 0 0,-10 14-9 0 0,-1 0 0 0 0,0 0 0 0 0,0 0 0 0 0,0 0 0 0 0,0 0 0 0 0,0 0 0 0 0,0-1 0 0 0,-1 1 0 0 0,1 0 0 0 0,0 0 0 0 0,-1-1 0 0 0,0 1 0 0 0,0 0 0 0 0,0-1 0 0 0,0 1 0 0 0,0 0 0 0 0,0-1 0 0 0,0 1 0 0 0,-1 0 0 0 0,1 0 0 0 0,-1-1 0 0 0,0 1 0 0 0,1 0 0 0 0,-1 0 0 0 0,0 0 0 0 0,-1 0 0 0 0,1 0 0 0 0,0 0 1 0 0,-2-3-1 0 0,2 4-29 0 0,0 0 0 0 0,0 1 0 0 0,0-1 0 0 0,1 0 0 0 0,-1 0 0 0 0,0 0 0 0 0,0 1 0 0 0,0-1 0 0 0,0 0 0 0 0,-1 1 0 0 0,1-1 0 0 0,0 1 0 0 0,0-1 0 0 0,0 1 0 0 0,0 0 0 0 0,0-1 0 0 0,-1 1 0 0 0,1 0 0 0 0,0 0 0 0 0,0 0 0 0 0,0 0 0 0 0,-1 0 0 0 0,1 0 0 0 0,0 0 0 0 0,-2 1 0 0 0,-3 1 0 0 0,1-1 0 0 0,0 2 0 0 0,0-1 0 0 0,-8 5 0 0 0,-4 3 0 0 0,10-7 0 0 0,1 1 0 0 0,0 1 0 0 0,0-1 0 0 0,-6 6 0 0 0,-18 14 0 0 0,22-18-8 0 0,0 1 1 0 0,0 1 0 0 0,1-1 0 0 0,0 1 0 0 0,1 1 0 0 0,-1-1 0 0 0,2 1 0 0 0,-10 17 0 0 0,11-17 7 0 0,1-1 0 0 0,0 1 0 0 0,-3 14 0 0 0,-1 3 0 0 0,6-25-1 0 0,1 1 1 0 0,0-1 0 0 0,-1 1 0 0 0,1-1 0 0 0,0 1 0 0 0,0-1 0 0 0,0 1 0 0 0,0-1 0 0 0,0 1 0 0 0,1-1 0 0 0,-1 1 0 0 0,0-1 0 0 0,1 1 0 0 0,-1-1 0 0 0,1 1 0 0 0,-1-1 0 0 0,1 1-1 0 0,0-1 1 0 0,-1 0 0 0 0,1 1 0 0 0,0-1 0 0 0,0 0 0 0 0,0 0 0 0 0,0 0 0 0 0,0 0 0 0 0,1 0 0 0 0,-1 0 0 0 0,0 0 0 0 0,0 0 0 0 0,1 0 0 0 0,-1 0 0 0 0,3 0 0 0 0,0 2 15 0 0,1-1 0 0 0,0 0 1 0 0,0-1-1 0 0,0 1 0 0 0,0-1 1 0 0,0 0-1 0 0,0 0 0 0 0,9 0 1 0 0,2-1 22 0 0,0-1 0 0 0,-1-1 1 0 0,1 0-1 0 0,26-8 1 0 0,-22 5-39 0 0,36-4 0 0 0,-11 3 0 0 0,-36 4 0 0 0,-2 4-12 0 0,-6-1-54 0 0,-9 21-32 0 0,5-18 98 0 0,0 1 0 0 0,-1-1 0 0 0,1 0 0 0 0,-1 0 0 0 0,0 0 0 0 0,-7 4 0 0 0,-7 8 0 0 0,15-13 2 0 0,-11 11 78 0 0,-23 30-1 0 0,36-43-127 0 0,3-1 76 0 0,2-1-14 0 0,1 0 0 0 0,0-1 1 0 0,-1 1-1 0 0,0-1 0 0 0,1 0 0 0 0,-1-1 0 0 0,0 1 1 0 0,6-5-1 0 0,14-8-3 0 0,-19 13-9 0 0,0-1 0 0 0,0 0 0 0 0,-1 0 0 0 0,8-6 0 0 0,2-3 87 0 0,1 1 0 0 0,20-12 0 0 0,-19 13-75 0 0,1-1 0 0 0,16-15 0 0 0,-30 24-14 0 0,17-16 11 0 0,-19 18-8 0 0,-1-1 0 0 0,1 1 0 0 0,0 0-1 0 0,-1 0 1 0 0,1 0 0 0 0,0 0 0 0 0,-1 0 0 0 0,1 0-1 0 0,0 0 1 0 0,0 0 0 0 0,-1 0 0 0 0,1 0 0 0 0,0 0 0 0 0,-1 1-1 0 0,1-1 1 0 0,0 0 0 0 0,-1 0 0 0 0,1 1 0 0 0,0-1-1 0 0,0 1 6 0 0,10 2 15 0 0,-6-1-507 0 0,-1-1-1 0 0,0 0 1 0 0,1 0-1 0 0,-1 0 1 0 0,8 0-1 0 0,1-1-585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5.86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464 0 5384 0 0,'0'0'3204'0'0,"-4"8"-2232"0"0,-3 1-442 0 0,-1 0 0 0 0,0 0 0 0 0,0-1 0 0 0,-19 14 0 0 0,-9 10 169 0 0,4-8-130 0 0,25-19-419 0 0,0 0 0 0 0,0 0 0 0 0,-7 9 0 0 0,-26 21 235 0 0,18-17-264 0 0,22-18-120 0 0,0 0 0 0 0,0 0 0 0 0,-1 0 0 0 0,1 0 1 0 0,0 0-1 0 0,0 1 0 0 0,0-1 0 0 0,0 0 1 0 0,0 0-1 0 0,0 0 0 0 0,0 0 0 0 0,0 0 1 0 0,0 0-1 0 0,0 0 0 0 0,0 0 0 0 0,0 1 1 0 0,0-1-1 0 0,0 0 0 0 0,0 0 0 0 0,0 0 0 0 0,0 0 1 0 0,0 0-1 0 0,0 0 0 0 0,0 0 0 0 0,0 1 1 0 0,0-1-1 0 0,0 0 0 0 0,0 0 0 0 0,0 0 1 0 0,1 0-1 0 0,-1 0 0 0 0,0 0 0 0 0,0 0 1 0 0,0 0-1 0 0,0 0 0 0 0,0 1 0 0 0,0-1 0 0 0,0 0 1 0 0,0 0-1 0 0,0 0 0 0 0,0 0 0 0 0,1 0 1 0 0,-1 0-1 0 0,0 0 0 0 0,0 0 0 0 0,0 0 1 0 0,0 0-1 0 0,0 0 0 0 0,0 0 0 0 0,0 0 1 0 0,1 0-1 0 0,-1 0 0 0 0,0 0 0 0 0,0 0 0 0 0,0 0 1 0 0,0 0-1 0 0,0 0 0 0 0,0 0 0 0 0,0 0 1 0 0,1 0-1 0 0,-1 0 0 0 0,15 2 171 0 0,16-3 108 0 0,-15 0-315 0 0,-1 0 1 0 0,0 1 0 0 0,24 4-1 0 0,-35-4 58 0 0,0 2 0 0 0,0-1 0 0 0,0 0 0 0 0,6 4 1 0 0,10 2 51 0 0,-18-6-74 0 0,0-1 0 0 0,1 1 0 0 0,-1 0 0 0 0,0 0 0 0 0,0 0 0 0 0,0 0 0 0 0,0 0 0 0 0,0 0 0 0 0,0 0-1 0 0,0 1 1 0 0,0-1 0 0 0,3 4 0 0 0,7 5-2 0 0,-11-9 1 0 0,1 0 0 0 0,-1 0 0 0 0,0 0 0 0 0,0 0 0 0 0,-1 0 0 0 0,1 0 0 0 0,0 0 0 0 0,0 0 0 0 0,0 0 0 0 0,-1 1 0 0 0,1-1 0 0 0,-1 0 0 0 0,1 0 0 0 0,-1 1 0 0 0,1-1 0 0 0,-1 0 0 0 0,0 1 0 0 0,1-1 0 0 0,-1 0 0 0 0,0 1 0 0 0,0-1 0 0 0,0 0 0 0 0,0 1 0 0 0,0-1 0 0 0,-1 1 0 0 0,1-1 0 0 0,0 0 0 0 0,0 1 0 0 0,-1-1 0 0 0,1 0 0 0 0,-1 0 0 0 0,0 1 0 0 0,0 0 0 0 0,-2 9 13 0 0,1-6-8 0 0,1 1 0 0 0,-1-1 0 0 0,0 0 0 0 0,0 0-1 0 0,-1 0 1 0 0,0 0 0 0 0,0 0 0 0 0,0-1 0 0 0,0 1 0 0 0,-1-1 0 0 0,-5 6 0 0 0,-2 4-13 0 0,-14 14-18 0 0,-1 0 0 0 0,-2-2 1 0 0,0 0-1 0 0,-47 30 1 0 0,65-49 72 0 0,-1-1 0 0 0,0 0 1 0 0,0 0-1 0 0,0-1 1 0 0,-1-1-1 0 0,1 0 0 0 0,-1-1 1 0 0,0 0-1 0 0,-1 0 0 0 0,-15 0 1 0 0,23-3-6 0 0,0-1 1 0 0,0 1-1 0 0,1-1 0 0 0,-1 0 1 0 0,0-1-1 0 0,1 1 1 0 0,-1-1-1 0 0,-7-3 0 0 0,10 3-27 0 0,-1 1-1 0 0,1 0 0 0 0,-1-1 0 0 0,1 0 1 0 0,0 1-1 0 0,-1-1 0 0 0,1 0 0 0 0,0 0 1 0 0,0-1-1 0 0,0 1 0 0 0,1 0 0 0 0,-1-1 0 0 0,1 1 1 0 0,-1 0-1 0 0,-1-6 0 0 0,1 0-27 0 0,0 0 0 0 0,0-1 0 0 0,1 1 0 0 0,0-1 0 0 0,1 1 0 0 0,0-1 0 0 0,1-12 0 0 0,7-14-4567 0 0,0 12-394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6.2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3224 0 0,'1'1'6410'0'0,"0"0"-6189"0"0,0 0 0 0 0,0-1 1 0 0,0 1-1 0 0,0 0 0 0 0,0-1 0 0 0,0 1 0 0 0,0-1 0 0 0,0 0 0 0 0,0 1 0 0 0,0-1 0 0 0,0 0 0 0 0,0 0 0 0 0,0 1 0 0 0,4-1 2696 0 0,-4 1-2485 0 0,2 1-265 0 0,10 9 219 0 0,0-1 1 0 0,0 0 0 0 0,15 7-1 0 0,-19-11-335 0 0,0-1 0 0 0,-1 1-1 0 0,0 0 1 0 0,0 1 0 0 0,0 0-1 0 0,-1 0 1 0 0,0 1 0 0 0,6 8-1 0 0,-1-1-70 0 0,-10-12-590 0 0,1 0 0 0 0,0 1 0 0 0,-1-1 0 0 0,0 1-1 0 0,4 7 1 0 0,-2-2-732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6.9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438 230 1376 0 0,'0'0'2487'0'0,"1"-1"-1182"0"0,4-2-508 0 0,-3 1-603 0 0,1 1 0 0 0,-1-1 0 0 0,0 1 0 0 0,0-1 0 0 0,1 0 0 0 0,-1 0 0 0 0,0 0-1 0 0,3-4 1 0 0,5-3 405 0 0,-3 5-462 0 0,44-58 2185 0 0,-50 60-2206 0 0,-1 0 1 0 0,1 0-1 0 0,0-1 1 0 0,-1 1 0 0 0,0 0-1 0 0,1-1 1 0 0,-1 1-1 0 0,0 0 1 0 0,0-3 0 0 0,0 3-18 0 0,0-3 34 0 0,-1 1 1 0 0,1-1-1 0 0,-1 0 1 0 0,0 0-1 0 0,0 1 1 0 0,0-1-1 0 0,-1 1 1 0 0,0-1-1 0 0,0 1 1 0 0,0 0-1 0 0,0-1 1 0 0,0 1-1 0 0,-1 0 1 0 0,0 1-1 0 0,0-1 1 0 0,-5-5-1 0 0,-11 0 81 0 0,5 3-90 0 0,11 5-81 0 0,1 0 1 0 0,-1 0 0 0 0,0 0 0 0 0,1 0 0 0 0,-1 0-1 0 0,0 1 1 0 0,0-1 0 0 0,1 1 0 0 0,-1 0 0 0 0,0 0-1 0 0,-3 0 1 0 0,-33 7 538 0 0,22-4-439 0 0,2 1-79 0 0,1 1-1 0 0,0 0 1 0 0,0 1-1 0 0,-21 12 0 0 0,21-10 42 0 0,-21 12 42 0 0,1 2 0 0 0,-38 32 0 0 0,61-45-93 0 0,-2 2-31 0 0,0 2-1 0 0,1 0 0 0 0,0 0 0 0 0,1 1 1 0 0,1 1-1 0 0,0 0 0 0 0,1 0 0 0 0,-14 33 0 0 0,21-43-21 0 0,0 0-1 0 0,1 1 1 0 0,0-1-1 0 0,0 1 1 0 0,0-1-1 0 0,1 1 0 0 0,0-1 1 0 0,0 1-1 0 0,2 9 1 0 0,0 0-21 0 0,2 1 1 0 0,6 19 0 0 0,-8-32 27 0 0,-1 0 0 0 0,1 0 0 0 0,0 0 0 0 0,1 0-1 0 0,-1-1 1 0 0,0 1 0 0 0,1-1 0 0 0,-1 1 0 0 0,1-1 0 0 0,0 0 0 0 0,0 0-1 0 0,0 0 1 0 0,0 0 0 0 0,0-1 0 0 0,0 1 0 0 0,7 2 0 0 0,-2-1-7 0 0,0-1 0 0 0,0 0 1 0 0,1 0-1 0 0,-1 0 0 0 0,18 0 0 0 0,-12-2 81 0 0,0-1-1 0 0,0-1 0 0 0,0 0 1 0 0,0-1-1 0 0,-1-1 0 0 0,22-8 1 0 0,0-3 53 0 0,38-23 0 0 0,-60 30-127 0 0,0 0-1 0 0,-1-1 0 0 0,0-1 0 0 0,0 0 0 0 0,-1 0 0 0 0,-1-1 0 0 0,0 0 0 0 0,14-20 0 0 0,-17 19-7 0 0,-1-1 0 0 0,0 1 0 0 0,0-1 0 0 0,-2 0 0 0 0,1 0 0 0 0,-2 0 0 0 0,4-22 0 0 0,-5 21 40 0 0,0-1-1 0 0,-1 0 0 0 0,-1 1 1 0 0,0-1-1 0 0,-5-29 0 0 0,4 40-38 0 0,-1-1 0 0 0,1 1-1 0 0,-1-1 1 0 0,0 1-1 0 0,0-1 1 0 0,-1 1 0 0 0,1 0-1 0 0,-1 0 1 0 0,0 0-1 0 0,0 1 1 0 0,0-1 0 0 0,0 1-1 0 0,-1-1 1 0 0,0 1-1 0 0,1 0 1 0 0,-1 0 0 0 0,0 1-1 0 0,0-1 1 0 0,-7-2-1 0 0,5 4-25 0 0,0 0-1 0 0,0 0 1 0 0,-1 0 0 0 0,1 1-1 0 0,0 0 1 0 0,-9 2-1 0 0,-3-1-388 0 0,11 0-398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7.5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165 192 3224 0 0,'0'0'143'0'0,"18"5"1469"0"0,-13-6-1114 0 0,0 0 1 0 0,0-1-1 0 0,0 0 1 0 0,-1 0 0 0 0,1 0-1 0 0,0-1 1 0 0,-1 0 0 0 0,0 0-1 0 0,1 0 1 0 0,5-6 0 0 0,-6 6-335 0 0,0-1 0 0 0,-1 1 0 0 0,1-1 0 0 0,-1 0 0 0 0,0 1 1 0 0,-1-1-1 0 0,1-1 0 0 0,0 1 0 0 0,-1 0 0 0 0,0-1 0 0 0,0 1 1 0 0,-1-1-1 0 0,1 0 0 0 0,-1 1 0 0 0,0-1 0 0 0,0 0 0 0 0,0 0 1 0 0,-1 0-1 0 0,0 0 0 0 0,0 0 0 0 0,0 1 0 0 0,0-1 0 0 0,-3-9 1 0 0,2 11-122 0 0,0-2 74 0 0,0 1 0 0 0,0 0 1 0 0,-1-1-1 0 0,-3-7 0 0 0,4 11-74 0 0,0-1-1 0 0,0 1 1 0 0,0 0-1 0 0,0 0 0 0 0,0-1 1 0 0,0 1-1 0 0,-1 0 1 0 0,1 0-1 0 0,0 0 1 0 0,0 0-1 0 0,-1 1 1 0 0,1-1-1 0 0,-1 0 0 0 0,1 0 1 0 0,-1 1-1 0 0,1-1 1 0 0,-1 1-1 0 0,1 0 1 0 0,-3-1-1 0 0,-6 1 49 0 0,0 0 0 0 0,0 0 0 0 0,0 1 0 0 0,1 1 0 0 0,-18 4 0 0 0,20-4-64 0 0,-1 0-15 0 0,0 1 0 0 0,0 0-1 0 0,1 1 1 0 0,-1 0-1 0 0,1 0 1 0 0,0 0 0 0 0,0 1-1 0 0,0 0 1 0 0,1 1 0 0 0,0-1-1 0 0,-10 12 1 0 0,8-8-14 0 0,1-1 1 0 0,1 1 0 0 0,0 1 0 0 0,0-1-1 0 0,1 1 1 0 0,0 0 0 0 0,0 0 0 0 0,-4 17 0 0 0,8-25 1 0 0,0 1 0 0 0,1-1 0 0 0,-1 0 0 0 0,0 0 0 0 0,1 1 0 0 0,0-1 0 0 0,-1 0 0 0 0,1 1 0 0 0,0-1 0 0 0,0 1 0 0 0,0-1 0 0 0,1 0 0 0 0,-1 1 0 0 0,1-1 0 0 0,-1 0 0 0 0,1 1 0 0 0,0-1 0 0 0,0 0 0 0 0,0 0 0 0 0,0 0 0 0 0,1 3-1 0 0,7 5 12 0 0,-4-8 0 0 0,-1 0 0 0 0,0 0 0 0 0,1-1 0 0 0,-1 1 0 0 0,1-1 0 0 0,0 0 0 0 0,-1 0 0 0 0,1-1 0 0 0,0 1 0 0 0,0-1 0 0 0,0 0 0 0 0,8-2 0 0 0,2 0 23 0 0,0 0 0 0 0,25-9 0 0 0,-27 7-38 0 0,0-1 0 0 0,-1-1 0 0 0,16-9-1 0 0,-22 12 20 0 0,-1 0-1 0 0,0-1 1 0 0,0 0-1 0 0,0 0 1 0 0,-1 0-1 0 0,1-1 1 0 0,-1 1-1 0 0,0-1 1 0 0,4-6-1 0 0,-5 6-14 0 0,-1 0 0 0 0,0 1 0 0 0,0-1 0 0 0,0 0 0 0 0,-1 0 0 0 0,1 0 0 0 0,-1 0 0 0 0,-1 0 0 0 0,1-1 0 0 0,-1 1 0 0 0,0 0 0 0 0,0 0 0 0 0,0 0 0 0 0,-2-7 0 0 0,-1 0 0 0 0,-1 9 0 0 0,2 2 0 0 0,0 0 0 0 0,1 0 0 0 0,0 0 0 0 0,-1 1 0 0 0,1-1 0 0 0,-1 0 0 0 0,1 1 0 0 0,-1-1 0 0 0,0 0 0 0 0,1 1 0 0 0,-1 0 0 0 0,1-1 0 0 0,-1 1 0 0 0,0 0 0 0 0,1 0 0 0 0,-1 0 0 0 0,0 0 0 0 0,-3 1 0 0 0,0-1 0 0 0,-3 1-26 0 0,-1-1 0 0 0,1 1-1 0 0,0 1 1 0 0,0 0-1 0 0,0 0 1 0 0,-16 6-1 0 0,-4 6-4855 0 0,18-6-234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7.8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556 0 3224 0 0,'-12'7'3104'0'0,"-29"6"2708"0"0,25-8-4703 0 0,-25 10 0 0 0,-147 67-83 0 0,-28 24-514 0 0,204-102-513 0 0,10-3-14 0 0,0-1-1 0 0,0 1 1 0 0,0 0 0 0 0,0 0-1 0 0,0 0 1 0 0,0 0 0 0 0,0 0-1 0 0,0 0 1 0 0,0 1 0 0 0,0-1-1 0 0,0 0 1 0 0,-2 4 0 0 0,3-4-1035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6:48.4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231 139 3224 0 0,'0'0'2372'0'0,"2"-1"-1239"0"0,28-9 1434 0 0,-28 10-2206 0 0,0-4-230 0 0,12-5-119 0 0,-12 8-15 0 0,-1 0 5 0 0,0 0 0 0 0,-1 0 1 0 0,1 0-1 0 0,0 0 0 0 0,-1 0 0 0 0,1 0 0 0 0,-1 0 1 0 0,1 0-1 0 0,-1 0 0 0 0,0 0 0 0 0,1 0 0 0 0,-1-1 1 0 0,0-1-1 0 0,5-9 407 0 0,-4 9-358 0 0,1 0 0 0 0,-1 0 0 0 0,0-1 0 0 0,-1 1 0 0 0,1 0 0 0 0,-1 0 0 0 0,1 0 0 0 0,-1-5 0 0 0,-8-35 805 0 0,8 43-837 0 0,0-1 0 0 0,-1 1 1 0 0,1-1-1 0 0,-1 1 0 0 0,1-1 1 0 0,-1 1-1 0 0,1-1 0 0 0,-1 1 1 0 0,0-1-1 0 0,1 1 1 0 0,-1 0-1 0 0,1-1 0 0 0,-1 1 1 0 0,0 0-1 0 0,1 0 0 0 0,-1-1 1 0 0,0 1-1 0 0,1 0 0 0 0,-1 0 1 0 0,0 0-1 0 0,0 0 0 0 0,1 0 1 0 0,-2 0-1 0 0,-18-2 75 0 0,12 3-31 0 0,0 1 1 0 0,0-1-1 0 0,1 1 0 0 0,-1 1 0 0 0,0-1 0 0 0,-12 7 1 0 0,-17 5 95 0 0,27-11-41 0 0,0 1 0 0 0,1 0 0 0 0,-1 0 0 0 0,1 1 1 0 0,0 1-1 0 0,0-1 0 0 0,1 1 0 0 0,-10 8 1 0 0,16-12-73 0 0,0 1 1 0 0,0-1 0 0 0,0 0 0 0 0,0 1-1 0 0,0-1 1 0 0,1 1 0 0 0,-3 4-1 0 0,-8 12-1 0 0,7-13-26 0 0,1-1-1 0 0,1 1 0 0 0,-1 0 1 0 0,1-1-1 0 0,0 2 1 0 0,-3 6-1 0 0,5-10-8 0 0,0 0 1 0 0,0 0-1 0 0,0 0 0 0 0,0 0 0 0 0,1 0 1 0 0,-1 0-1 0 0,1 1 0 0 0,0-1 0 0 0,0 0 1 0 0,0 0-1 0 0,1 0 0 0 0,-1 0 0 0 0,0 1 1 0 0,3 3-1 0 0,-2-4 1 0 0,0 0 0 0 0,1 0 0 0 0,-1 0 0 0 0,1-1 0 0 0,0 1 0 0 0,0-1 1 0 0,0 1-1 0 0,0-1 0 0 0,0 0 0 0 0,0 0 0 0 0,1 0 0 0 0,-1 0 0 0 0,1 0 0 0 0,-1 0 0 0 0,1-1 0 0 0,0 1 0 0 0,5 1 1 0 0,-3-1 23 0 0,1-1 1 0 0,-1 0 0 0 0,1 0-1 0 0,0 0 1 0 0,0-1 0 0 0,-1 0 0 0 0,1 0-1 0 0,9-2 1 0 0,-2 1 35 0 0,0-1 0 0 0,-1-1 0 0 0,1 0 0 0 0,-1-1 0 0 0,0 0-1 0 0,0-1 1 0 0,0-1 0 0 0,0 0 0 0 0,-1 0 0 0 0,0-1 0 0 0,0 0 0 0 0,10-10 0 0 0,-18 14-57 0 0,1-1 0 0 0,-1 1 0 0 0,0-1 0 0 0,0 0 0 0 0,-1 0 0 0 0,1 0 0 0 0,-1 0 0 0 0,0-1 0 0 0,0 1 0 0 0,0 0 1 0 0,-1-1-1 0 0,1 0 0 0 0,-1 1 0 0 0,0-1 0 0 0,-1 0 0 0 0,1 1 0 0 0,-1-1 0 0 0,0 0 0 0 0,0 0 0 0 0,-1-6 1 0 0,-1 4-91 0 0,-1 0 1 0 0,0 1 0 0 0,-1-1 0 0 0,1 1 0 0 0,-1 0 0 0 0,0 0 0 0 0,-1 0 0 0 0,1 0 0 0 0,-10-8 0 0 0,5 7-3698 0 0,-4 2-1255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2.2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488 302 5008 0 0,'0'0'5566'0'0,"3"1"-5084"0"0,4 1-335 0 0,1 1 1 0 0,0-1 0 0 0,0-1 0 0 0,-1 1-1 0 0,1-1 1 0 0,0-1 0 0 0,0 1-1 0 0,1-2 1 0 0,-1 1 0 0 0,0-1 0 0 0,-1 0-1 0 0,1 0 1 0 0,0-1 0 0 0,13-5 0 0 0,8-4 494 0 0,-21 8-312 0 0,0 0 1 0 0,0 0 0 0 0,0-1 0 0 0,12-7 0 0 0,-15 7-258 0 0,10-6-100 0 0,15-14 1 0 0,-25 20 204 0 0,-1 0 1 0 0,0 0-1 0 0,-1-1 1 0 0,1 1-1 0 0,-1-1 1 0 0,0 0-1 0 0,0 0 1 0 0,2-5-1 0 0,-4 8-173 0 0,0 0 0 0 0,0-1-1 0 0,0 1 1 0 0,-1 0 0 0 0,1-1 0 0 0,-1 1-1 0 0,1-1 1 0 0,-1 1 0 0 0,0-1 0 0 0,0 1-1 0 0,0-1 1 0 0,0 1 0 0 0,0 0 0 0 0,-1-1-1 0 0,1 1 1 0 0,-1-1 0 0 0,1 1 0 0 0,-1-1-1 0 0,0 1 1 0 0,0 0 0 0 0,0 0 0 0 0,0-1-1 0 0,-1 1 1 0 0,-1-3 0 0 0,-2-1 20 0 0,-1 0 0 0 0,0 1 0 0 0,0-1 0 0 0,0 1 0 0 0,0 0-1 0 0,-12-6 1 0 0,-16-13 75 0 0,25 19 65 0 0,0-1-1 0 0,0 2 0 0 0,0-1 1 0 0,0 1-1 0 0,-1 0 0 0 0,1 1 1 0 0,-12-2-1 0 0,-1-2 257 0 0,9 4-419 0 0,0 1 0 0 0,0 0 0 0 0,0 1 0 0 0,-1 0 0 0 0,1 1 0 0 0,0 0 0 0 0,-1 1 0 0 0,1 1 0 0 0,-19 4 0 0 0,-28 3 125 0 0,39-7-127 0 0,-24 6 1 0 0,22-3 20 0 0,15-4 127 0 0,0 0 0 0 0,0 1 0 0 0,1 0 0 0 0,-1 1 0 0 0,0 0 1 0 0,-9 5-1 0 0,-22 12 471 0 0,27-14-548 0 0,1 0 1 0 0,-17 11-1 0 0,11-5-31 0 0,9-7 8 0 0,0 1 1 0 0,0 0-1 0 0,1 0 0 0 0,-10 11 0 0 0,-4 4 302 0 0,18-19-323 0 0,0 0 1 0 0,1 1 0 0 0,-1 0-1 0 0,0-1 1 0 0,1 1 0 0 0,0 0-1 0 0,0 0 1 0 0,0 1 0 0 0,0-1-1 0 0,0 0 1 0 0,-1 5 0 0 0,-13 35 89 0 0,15-42-114 0 0,1-1 1 0 0,0 1-1 0 0,0 0 0 0 0,0-1 0 0 0,0 1 1 0 0,0 0-1 0 0,0-1 0 0 0,0 1 1 0 0,0 0-1 0 0,0 0 0 0 0,0-1 0 0 0,0 1 1 0 0,1 0-1 0 0,-1-1 0 0 0,0 1 1 0 0,1 0-1 0 0,0 3 6 0 0,0 0 25 0 0,0 1 0 0 0,0 0-1 0 0,0-1 1 0 0,1 0-1 0 0,-1 1 1 0 0,1-1 0 0 0,0 0-1 0 0,1 0 1 0 0,-1 0 0 0 0,1 0-1 0 0,0 0 1 0 0,0-1 0 0 0,0 1-1 0 0,6 5 1 0 0,-1 0 65 0 0,-4-6-64 0 0,1 1-1 0 0,-1-1 1 0 0,0 0-1 0 0,1 0 1 0 0,0 0-1 0 0,0-1 1 0 0,7 3-1 0 0,38 12 74 0 0,-25-12-77 0 0,-1-1 0 0 0,1 0 0 0 0,30-1 0 0 0,10 1-11 0 0,-37-2-44 0 0,1-1 0 0 0,44-4 0 0 0,-53-1 24 0 0,-1 0 0 0 0,1-1 0 0 0,-1 0 0 0 0,0-2 0 0 0,-1-1 0 0 0,1 0 0 0 0,-1-1 0 0 0,-1-1 0 0 0,0 0 0 0 0,0-2 0 0 0,-1 0 0 0 0,-1 0 0 0 0,23-24 0 0 0,-31 28 0 0 0,0 0 0 0 0,-1 0 0 0 0,1 0 0 0 0,-2-1 0 0 0,7-11 0 0 0,-10 15 0 0 0,1 0 0 0 0,-2 0 0 0 0,1-1 0 0 0,-1 1 0 0 0,1-1 0 0 0,-1 1 0 0 0,-1-1 0 0 0,1 1 0 0 0,-1-1 0 0 0,0 0 0 0 0,-2-8 0 0 0,2 8-79 0 0,-2 1 0 0 0,1-1 0 0 0,0 1 0 0 0,-1 0 0 0 0,0 0 0 0 0,-1 0 0 0 0,1 0 0 0 0,-1 0 0 0 0,0 0 0 0 0,0 1 0 0 0,0-1 0 0 0,-7-6 0 0 0,0 2-614 0 0,0 0 0 0 0,-1 1 0 0 0,0 0 0 0 0,-13-7 0 0 0,2 2-599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9.3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86 1 2304 0 0,'-46'0'680'0'0,"31"0"2004"0"0,0 0 3322 0 0,14 0-5798 0 0,1 0 0 0 0,0 0 0 0 0,-1 0 0 0 0,1 0 0 0 0,-1 0 0 0 0,1 0-1 0 0,0 0 1 0 0,-1 0 0 0 0,1 0 0 0 0,0 0 0 0 0,-1 0 0 0 0,1 0 0 0 0,-1 0 0 0 0,1 0 0 0 0,0 0-1 0 0,-1 1 1 0 0,1-1 0 0 0,0 0 0 0 0,-1 0 0 0 0,1 0 0 0 0,0 1 0 0 0,-1-1 0 0 0,1 0 0 0 0,-1 1-1 0 0,8 4 3423 0 0,17 3-1913 0 0,0-5-1176 0 0,0-1 0 0 0,0-1 0 0 0,0-1 0 0 0,1-2 0 0 0,25-4 0 0 0,37-1 42 0 0,-42 4-410 0 0,-9 1-37 0 0,58 4 1 0 0,-41 1-126 0 0,-39-3-235 0 0,1 0 0 0 0,-1 1 0 0 0,0 1-1 0 0,0 0 1 0 0,24 8 0 0 0,-31-8-3 0 0,-6-2 197 0 0,0 1 0 0 0,0-1 0 0 0,0 0 0 0 0,0 0 0 0 0,0 1 0 0 0,0-1 0 0 0,0 0 1 0 0,0 1-1 0 0,0-1 0 0 0,0 1 0 0 0,0 0 0 0 0,0-1 0 0 0,-1 1 0 0 0,1 0 1 0 0,0-1-1 0 0,0 1 0 0 0,1 2 0 0 0,-2-2-77 0 0,0 1 25 0 0,0 1 0 0 0,0-1-1 0 0,0 1 1 0 0,-1 0 0 0 0,1-1 0 0 0,-2 5-1 0 0,-4 7 247 0 0,-1-1-1 0 0,-1-1 0 0 0,0 1 0 0 0,0-1 0 0 0,-1-1 1 0 0,-13 14-1 0 0,-51 56 196 0 0,61-62 259 0 0,6-7-2604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3.4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 20 1840 0 0,'3'-8'9154'0'0,"-3"8"-9017"0"0,0 0-1 0 0,0-1 1 0 0,0 1-1 0 0,0 0 1 0 0,-1 0-1 0 0,1-1 0 0 0,0 1 1 0 0,0 0-1 0 0,0-1 1 0 0,0 1-1 0 0,0 0 1 0 0,0 0-1 0 0,0-1 0 0 0,0 1 1 0 0,0 0-1 0 0,0-1 1 0 0,0 1-1 0 0,0 0 1 0 0,0 0-1 0 0,1-1 0 0 0,-1 1 1 0 0,0 0-1 0 0,0-1 1 0 0,0 1-1 0 0,0 0 1 0 0,0 0-1 0 0,0-1 0 0 0,1 1 1 0 0,-1 0-1 0 0,0 0 1 0 0,0 0-1 0 0,0-1 1 0 0,1 1-1 0 0,-1 0 1 0 0,0 0-1 0 0,0 0 0 0 0,1 0 1 0 0,-1-1-1 0 0,1 1 1 0 0,15-1 943 0 0,-9 2-1132 0 0,0 0 0 0 0,-1 0 1 0 0,10 4-1 0 0,1 2 187 0 0,-2-2 68 0 0,0 0 0 0 0,0 2 0 0 0,0 0-1 0 0,-1 0 1 0 0,-1 2 0 0 0,20 14-1 0 0,-16-11-202 0 0,-17-11 1 0 0,1-1-1 0 0,-1 0 0 0 0,0 1 1 0 0,1-1-1 0 0,-1 0 0 0 0,0 1 0 0 0,1-1 1 0 0,-1 0-1 0 0,0 1 0 0 0,1-1 1 0 0,-1 1-1 0 0,0-1 0 0 0,0 1 1 0 0,0-1-1 0 0,1 0 0 0 0,-1 1 0 0 0,0-1 1 0 0,0 1-1 0 0,0-1 0 0 0,0 1 1 0 0,0-1-1 0 0,0 1 0 0 0,0-1 0 0 0,0 1 1 0 0,0-1-1 0 0,0 1 0 0 0,0-1 1 0 0,0 1-1 0 0,0-1 0 0 0,-1 1 1 0 0,1 0 5 0 0,0 1 8 0 0,0 0-1 0 0,0 0 0 0 0,0 0 0 0 0,0 0 0 0 0,0 0 0 0 0,-1 0 0 0 0,1 0 0 0 0,-1 0 1 0 0,1 0-1 0 0,-1 0 0 0 0,0 0 0 0 0,0 0 0 0 0,0-1 0 0 0,0 1 0 0 0,0 0 1 0 0,-2 2-1 0 0,-1-1-11 0 0,1-1 1 0 0,-1 1-1 0 0,1-1 1 0 0,-1 0-1 0 0,0 0 1 0 0,-6 2 0 0 0,9-3-5 0 0,-25 10-22 0 0,-35 16 246 0 0,54-23-208 0 0,1 0 0 0 0,-1 0 0 0 0,1 1 0 0 0,0-1 0 0 0,0 1 0 0 0,-7 8 0 0 0,12-11-14 0 0,0-1 0 0 0,-1 0 0 0 0,1 1 0 0 0,-1-1 0 0 0,1 0 0 0 0,-1 0 0 0 0,0 0 0 0 0,-2 1 0 0 0,2-2 0 0 0,1 1 0 0 0,0-1 0 0 0,-1 1 0 0 0,1 0 0 0 0,0 0 0 0 0,-1 0 0 0 0,1 0 0 0 0,0 0 0 0 0,-1 1 0 0 0,-1 0 0 0 0,-7 12 0 0 0,8-11 0 0 0,1 1 0 0 0,-1-1 0 0 0,1 1 0 0 0,0-1 0 0 0,1 1 0 0 0,-2 5 0 0 0,4 0 0 0 0,-2-8 0 0 0,0 0 0 0 0,0 0 0 0 0,0 0 0 0 0,1 0 0 0 0,-1 0 0 0 0,0 0 0 0 0,1 0 0 0 0,-1 0 0 0 0,0 0 0 0 0,1-1 0 0 0,-1 1 0 0 0,2 1 0 0 0,22 17 0 0 0,-17-16 0 0 0,-1 0 0 0 0,1 0 0 0 0,14 4 0 0 0,7 3 0 0 0,-20-6 0 0 0,0-1 0 0 0,1-1 0 0 0,-1 1 0 0 0,1-1 0 0 0,-1-1 0 0 0,1 0 0 0 0,-1 0 0 0 0,18-1 0 0 0,2-2 0 0 0,39-8 0 0 0,-19 2 0 0 0,-24 5 0 0 0,-1-1 0 0 0,0 0 0 0 0,31-12 0 0 0,-51 15 0 0 0,0 0 0 0 0,0 0 0 0 0,0 1 0 0 0,0-1 0 0 0,1 1 0 0 0,3 0 0 0 0,-7 0 0 0 0,0 0 0 0 0,0 0 0 0 0,0 0 0 0 0,0 0 0 0 0,0-1 0 0 0,0 1 0 0 0,0 0 0 0 0,0 0 0 0 0,0 0 0 0 0,0 0 0 0 0,0 0 0 0 0,0 0 0 0 0,0 0 0 0 0,0 0 0 0 0,0 0 0 0 0,0 0 0 0 0,0 0 0 0 0,0 0 0 0 0,0 0 0 0 0,0 0 0 0 0,0 0 0 0 0,0-1 0 0 0,0 1 0 0 0,0 0 0 0 0,0 0 0 0 0,0 0 0 0 0,0 0 0 0 0,0 0 0 0 0,0 0 0 0 0,0 0 0 0 0,0 0 0 0 0,0 0 0 0 0,0 0 0 0 0,0 0 0 0 0,0 0 0 0 0,0 0 0 0 0,0 0 0 0 0,0-1 0 0 0,0 1 0 0 0,0 0 0 0 0,0 0 0 0 0,-7-2 0 0 0,-45 1 139 0 0,32 3 82 0 0,8-1-169 0 0,1 0 0 0 0,-1 1 0 0 0,1 0 0 0 0,0 0 0 0 0,-20 8 0 0 0,14-2 207 0 0,0 0 0 0 0,1 2-1 0 0,0-1 1 0 0,-19 16 0 0 0,26-18-235 0 0,7-5-47 0 0,0 0-1 0 0,0 0 1 0 0,-1 0 0 0 0,1 0-1 0 0,1 0 1 0 0,-1 0 0 0 0,0 0-1 0 0,0 1 1 0 0,1-1-1 0 0,-1 1 1 0 0,1-1 0 0 0,0 1-1 0 0,0 0 1 0 0,0 0 0 0 0,-1 2-1 0 0,2 3 24 0 0,1-5 2 0 0,4 11 66 0 0,-3-11-50 0 0,1 1 0 0 0,0-1 0 0 0,0 0 0 0 0,0 0 0 0 0,0 0 0 0 0,0 0 1 0 0,0-1-1 0 0,1 1 0 0 0,0-1 0 0 0,-1 0 0 0 0,1 0 0 0 0,0 0 0 0 0,0-1 1 0 0,0 1-1 0 0,0-1 0 0 0,0 0 0 0 0,0 0 0 0 0,0-1 0 0 0,8 1 0 0 0,-3 0-3 0 0,1 0-1 0 0,15 4 0 0 0,-15-3-7 0 0,0 0 0 0 0,20 1 0 0 0,100-8 43 0 0,-82 4-128 0 0,-36 1 77 0 0,0 0 0 0 0,0-1-1 0 0,0 0 1 0 0,14-4 0 0 0,-18 4-53 0 0,-38 1-98 0 0,13-1 131 0 0,0 1 0 0 0,0 1 1 0 0,1 0-1 0 0,-33 7 0 0 0,14-1 21 0 0,28-6 0 0 0,-1 1 0 0 0,0 0 0 0 0,1 0 0 0 0,-1 0 0 0 0,-12 7 0 0 0,15-7-8 0 0,2 0 15 0 0,0-1 0 0 0,0 0 0 0 0,0 1 0 0 0,0 0 0 0 0,1 0 0 0 0,-1 0-1 0 0,1 0 1 0 0,-1 0 0 0 0,1 0 0 0 0,0 1 0 0 0,-4 4 0 0 0,2-1 20 0 0,3-5-19 0 0,0 0 0 0 0,0 0 1 0 0,1 0-1 0 0,-1 1 0 0 0,0-1 0 0 0,1 0 0 0 0,-1 0 0 0 0,1 0 0 0 0,-1 1 0 0 0,1-1 0 0 0,0 0 1 0 0,-1 1-1 0 0,1-1 0 0 0,0 0 0 0 0,0 1 0 0 0,0-1 0 0 0,0 0 0 0 0,0 3 0 0 0,4 4-8 0 0,-1-4 7 0 0,1 0-1 0 0,-1 0 0 0 0,1 0 0 0 0,0-1 1 0 0,0 0-1 0 0,0 0 0 0 0,1 0 0 0 0,-1 0 1 0 0,1-1-1 0 0,-1 0 0 0 0,1 0 0 0 0,0 0 1 0 0,5 2-1 0 0,10 3 161 0 0,10 2 11 0 0,-23-8-247 0 0,-1 1 0 0 0,0-1 1 0 0,11 6-1 0 0,-12-5-110 0 0,0 0 0 0 0,0-1 1 0 0,0 0-1 0 0,0 0 0 0 0,8 1 1 0 0,2 0-1770 0 0,-5-1 514 0 0,-2-1-5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4.6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258 127 6448 0 0,'0'0'585'0'0,"-1"1"-485"0"0,-2 5 13 0 0,2-5 419 0 0,-1 0 252 0 0,3 3 373 0 0,3 1 2469 0 0,-2-3-3250 0 0,12 6 1432 0 0,2-3-1387 0 0,-1-2 0 0 0,20 3 1 0 0,-29-5-362 0 0,0-1 0 0 0,0 1 0 0 0,0-1 0 0 0,0-1 0 0 0,0 1 0 0 0,0-1 0 0 0,0 0 0 0 0,0 0 0 0 0,9-4 0 0 0,-15 5-53 0 0,1 0 0 0 0,-1 0 0 0 0,0 0 0 0 0,0-1 1 0 0,0 1-1 0 0,1 0 0 0 0,-1 0 0 0 0,0 0 0 0 0,0 0 0 0 0,1 0 1 0 0,-1 0-1 0 0,0 0 0 0 0,0 0 0 0 0,0 0 0 0 0,1 0 0 0 0,-1 0 0 0 0,0 0 1 0 0,0 0-1 0 0,1 0 0 0 0,-1 0 0 0 0,0 0 0 0 0,0 0 0 0 0,1 0 1 0 0,-1 0-1 0 0,0 0 0 0 0,0 0 0 0 0,1 1 0 0 0,-1-1 0 0 0,0 0 0 0 0,0 0 0 0 0,0 0 0 0 0,1 0 0 0 0,-1 0 0 0 0,0 0 0 0 0,0 0 0 0 0,0 0 0 0 0,1 0 0 0 0,-1 0 0 0 0,0 0 0 0 0,0 0 0 0 0,0 0 0 0 0,1 0 0 0 0,-1 0 0 0 0,0 0 0 0 0,0 0 0 0 0,0 0 0 0 0,1 0 0 0 0,-1 0 0 0 0,0 0 0 0 0,0 0 0 0 0,0 0 0 0 0,1 0 0 0 0,-1-1 0 0 0,0 1 0 0 0,0 0 0 0 0,0 0 0 0 0,0 0 0 0 0,0 0-1 0 0,1 0 1 0 0,-1-1 0 0 0,4-2 190 0 0,-1 1-91 0 0,0 0 0 0 0,-1 0 0 0 0,1-1-1 0 0,0 1 1 0 0,-1-1 0 0 0,1 0 0 0 0,-1 0 0 0 0,0 0 0 0 0,0 0 0 0 0,0 0 0 0 0,1-3 0 0 0,-3 3-97 0 0,1 0 0 0 0,-1 0 0 0 0,1 0-1 0 0,-1 0 1 0 0,0 0 0 0 0,0 0 0 0 0,-1 0-1 0 0,1 0 1 0 0,-1 0 0 0 0,1 0 0 0 0,-1 0-1 0 0,0 0 1 0 0,0 0 0 0 0,0 1 0 0 0,-2-5-1 0 0,-7-1-8 0 0,-1 1 0 0 0,1 0 0 0 0,-20-9 0 0 0,12 7 0 0 0,7 5 9 0 0,0 0-1 0 0,-1 0 0 0 0,0 1 0 0 0,0 1 0 0 0,0 0 1 0 0,-23 0-1 0 0,17 0 121 0 0,3 2-14 0 0,1 0 1 0 0,0 0-1 0 0,-18 4 1 0 0,0 0-486 0 0,24-2 342 0 0,1 0 1 0 0,-1 0-1 0 0,1 1 1 0 0,0 0-1 0 0,-1 0 0 0 0,-10 7 1 0 0,0-1 40 0 0,11-4 150 0 0,-1-1-1 0 0,1 1 1 0 0,1 0 0 0 0,-1 0-1 0 0,-9 11 1 0 0,11-8-88 0 0,5-5-59 0 0,0 0 0 0 0,0 0 0 0 0,0 0 0 0 0,1 0 1 0 0,0 0-1 0 0,-1 0 0 0 0,1 0 0 0 0,0-1 0 0 0,0 1 1 0 0,0 0-1 0 0,1-1 0 0 0,-1 1 0 0 0,3 3 0 0 0,6 1 32 0 0,0 0 0 0 0,1 0 0 0 0,0-1 0 0 0,18 7 0 0 0,-22-10-21 0 0,0-1-1 0 0,0 0 1 0 0,0-1-1 0 0,11 2 1 0 0,12 2 16 0 0,-4-1-9 0 0,1 0 0 0 0,0-1 0 0 0,38-2 0 0 0,-60-1-34 0 0,1-1 0 0 0,-1 1 0 0 0,0-1 0 0 0,0-1 0 0 0,6-1 0 0 0,10-3 11 0 0,-17 5 5 0 0,-3 1-14 0 0,-1 0 0 0 0,1 0-1 0 0,-1 0 1 0 0,1 0 0 0 0,-1-1-1 0 0,1 1 1 0 0,-1 0 0 0 0,0 0 0 0 0,1-1-1 0 0,-1 1 1 0 0,1 0 0 0 0,-1 0 0 0 0,1-1-1 0 0,-1 1 1 0 0,0 0 0 0 0,1-1 0 0 0,-1 1-1 0 0,0-1 1 0 0,1 1 0 0 0,-1-1-1 0 0,15-14 0 0 0,-7 10 10 0 0,-54 26 51 0 0,4-1-124 0 0,2-1-13 0 0,39-18 75 0 0,0-1 0 0 0,1 1 0 0 0,-1-1 0 0 0,0 1 0 0 0,1-1 0 0 0,-1 1 0 0 0,1-1 0 0 0,-1 1 0 0 0,1 0 0 0 0,-1-1 0 0 0,1 1 0 0 0,-1 0 0 0 0,1-1 0 0 0,-1 1 0 0 0,1 0 0 0 0,0 0 0 0 0,0-1 0 0 0,-1 2 0 0 0,1-1 0 0 0,0 0 0 0 0,0-1 0 0 0,-1 1 0 0 0,1 0 0 0 0,0 0 0 0 0,-1-1 0 0 0,1 1 0 0 0,-1 0 0 0 0,1-1 0 0 0,0 1 0 0 0,-1 0 0 0 0,1-1 0 0 0,-1 1 0 0 0,0-1 0 0 0,1 1 0 0 0,-1-1 0 0 0,1 1 0 0 0,-1-1 0 0 0,-1 1 0 0 0,2-1 2 0 0,-1 0 0 0 0,1 0 0 0 0,0 0 0 0 0,-1 1 0 0 0,1-1 0 0 0,-1 0 0 0 0,1 0 0 0 0,0 0 0 0 0,-1 1 0 0 0,1-1 0 0 0,0 0 0 0 0,-1 0 0 0 0,1 1 0 0 0,0-1 0 0 0,-1 0 0 0 0,1 1 0 0 0,0-1 0 0 0,-1 0 0 0 0,1 1 0 0 0,0-1 0 0 0,0 1 0 0 0,0-1 0 0 0,-1 0 0 0 0,1 1 0 0 0,0 0 0 0 0,8 5 89 0 0,2 2-106 0 0,-7-6 15 0 0,-1 0 0 0 0,0 0 0 0 0,1 0 0 0 0,-1-1 0 0 0,1 1 0 0 0,0 0 0 0 0,0-1 0 0 0,0 0 0 0 0,5 2 0 0 0,36 15 122 0 0,-32-13-77 0 0,0 0 0 0 0,22 6-1 0 0,13 4-44 0 0,-32-9 0 0 0,7-1 0 0 0,-18-4 0 0 0,0 0 0 0 0,0 0 0 0 0,0 0 0 0 0,0 0 0 0 0,6 4 0 0 0,-5-2 0 0 0,-2-2 0 0 0,-1 1 0 0 0,0-1 0 0 0,1 0 0 0 0,-1-1 0 0 0,1 1 0 0 0,-1 0 0 0 0,1-1 0 0 0,-1 1 0 0 0,1-1 0 0 0,3 0 0 0 0,4 2 0 0 0,1 5 0 0 0,-11-7 0 0 0,0 0 0 0 0,1 1 0 0 0,-1-1 0 0 0,0 0 0 0 0,0 1 0 0 0,0-1 0 0 0,1 0 0 0 0,-1 0 0 0 0,0 1 0 0 0,0-1 0 0 0,0 0 0 0 0,0 1 0 0 0,0-1 0 0 0,0 0 0 0 0,0 1 0 0 0,0-1 0 0 0,0 0 0 0 0,0 1 0 0 0,0-1 0 0 0,0 1 0 0 0,0-1 0 0 0,0 0 0 0 0,0 1 0 0 0,-2 2 15 0 0,1-1 1 0 0,0 1-1 0 0,-1-1 0 0 0,1 1 0 0 0,-1-1 0 0 0,0 0 0 0 0,0 0 0 0 0,0 0 0 0 0,-4 4 1 0 0,-22 14 144 0 0,23-17-113 0 0,0 0 0 0 0,0 0-1 0 0,0-1 1 0 0,-1 0 0 0 0,1 0-1 0 0,-1 0 1 0 0,-9 2 0 0 0,13-4-25 0 0,-1 1 1 0 0,1-1 0 0 0,0 1-1 0 0,0-1 1 0 0,0 1 0 0 0,0 0-1 0 0,-3 1 1 0 0,4-1-23 0 0,0 0 0 0 0,0-1 0 0 0,0 1 0 0 0,-1-1 0 0 0,1 1 0 0 0,0-1 0 0 0,0 0 0 0 0,-1 0 0 0 0,1 1 0 0 0,-2-1 0 0 0,2 0 53 0 0,1 0 1 0 0,4 3-26 0 0,-1 0 0 0 0,0 0 0 0 0,1-1 0 0 0,0 1 1 0 0,0-1-1 0 0,0 0 0 0 0,0-1 0 0 0,0 1 0 0 0,0 0 1 0 0,0-1-1 0 0,1 0 0 0 0,-1 0 0 0 0,8 0 0 0 0,134 17 360 0 0,-105-13-696 0 0,-38-3 190 0 0,-2-2 116 0 0,-1 0 0 0 0,0 0 1 0 0,1 1-1 0 0,-1-1 1 0 0,0 0-1 0 0,1 1 0 0 0,-1-1 1 0 0,0 1-1 0 0,0-1 1 0 0,1 0-1 0 0,-1 1 1 0 0,0-1-1 0 0,0 1 0 0 0,0-1 1 0 0,0 1-1 0 0,0-1 1 0 0,1 0-1 0 0,-1 1 0 0 0,0-1 1 0 0,0 1-1 0 0,0-1 1 0 0,0 1-1 0 0,0-1 0 0 0,0 1 1 0 0,0-1-1 0 0,-1 1 1 0 0,1-1-1 0 0,0 0 0 0 0,0 1 1 0 0,0-1-1 0 0,0 1 1 0 0,0-1-1 0 0,-1 1 0 0 0,1-1 1 0 0,0 0-1 0 0,0 1 1 0 0,-1 0-1 0 0,-13 8-18 0 0,11-7 19 0 0,-5 2 47 0 0,-1 0-1 0 0,-17 6 1 0 0,19-8-19 0 0,0 1 1 0 0,0 0 0 0 0,1 0 0 0 0,-1 0-1 0 0,0 0 1 0 0,-9 8 0 0 0,15-10-29 0 0,1 0 1 0 0,-1-1-1 0 0,1 1 0 0 0,-1-1 1 0 0,0 0-1 0 0,1 1 0 0 0,-1-1 0 0 0,0 1 1 0 0,1-1-1 0 0,-1 0 0 0 0,0 1 1 0 0,0-1-1 0 0,0 0 0 0 0,1 0 1 0 0,-2 0-1 0 0,0 1 6 0 0,0-1-1 0 0,1 0 1 0 0,-1 1 0 0 0,0 0-1 0 0,1-1 1 0 0,-1 1 0 0 0,1 0-1 0 0,-1 0 1 0 0,1 0 0 0 0,0 0 0 0 0,-1 0-1 0 0,1 0 1 0 0,0 0 0 0 0,-1 0-1 0 0,0 2 1 0 0,-12 9 48 0 0,9-4-53 0 0,10 0 11 0 0,-2-5-109 0 0,-1 0 0 0 0,1 0 1 0 0,0 0-1 0 0,0-1 0 0 0,0 1 1 0 0,0-1-1 0 0,1 0 0 0 0,-1 1 0 0 0,1-2 1 0 0,-1 1-1 0 0,1 0 0 0 0,0-1 0 0 0,-1 1 1 0 0,1-1-1 0 0,0 0 0 0 0,0 0 0 0 0,0-1 1 0 0,6 1-1 0 0,10 2-1228 0 0,-3 0-142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5.03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1002 1 1840 0 0,'0'0'6546'0'0,"-4"4"-3139"0"0,-4 0-2660 0 0,1-2-1 0 0,-1 1 1 0 0,0-1 0 0 0,-10 2-1 0 0,13-3-642 0 0,-215 51 3448 0 0,96-18-2059 0 0,38-8-841 0 0,47-15-456 0 0,-34 8-152 0 0,65-17-44 0 0,-25 4 0 0 0,-44 14 0 0 0,44-11-28 0 0,-48 9-1 0 0,53-14 327 0 0,1 2 0 0 0,-53 19 1 0 0,69-21 102 0 0,9-3-422 0 0,-1 0-1 0 0,0 0 1 0 0,0 0-1 0 0,1 0 1 0 0,-1 1-1 0 0,1-1 1 0 0,-4 3-1 0 0,21-3-1778 0 0,-7 0 1015 0 0,-1-1 0 0 0,0 0 0 0 0,1 0 1 0 0,-1-1-1 0 0,0 0 0 0 0,1 0 0 0 0,-1-1 0 0 0,0 1 0 0 0,0-2 0 0 0,0 1 1 0 0,8-5-1 0 0,-2-1-647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5.4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150 0 9616 0 0,'0'0'8497'0'0,"5"8"-7875"0"0,-3-4-544 0 0,1-1-1 0 0,0 0 1 0 0,-1 0-1 0 0,1 0 1 0 0,0-1-1 0 0,1 1 1 0 0,-1-1-1 0 0,6 4 1 0 0,16 14 248 0 0,-18-13 40 0 0,1-1-1 0 0,14 11 0 0 0,4 3-30 0 0,36 35-427 0 0,-47-38 75 0 0,-14-15 15 0 0,0 0-6 0 0,0-1 0 0 0,0 0 0 0 0,-1 0 0 0 0,1 1 1 0 0,-1-1-1 0 0,1 0 0 0 0,-1 1 0 0 0,1-1 0 0 0,-1 1 0 0 0,1-1 0 0 0,-1 1 0 0 0,0-1 0 0 0,0 0 0 0 0,0 1 0 0 0,0-1 0 0 0,0 1 0 0 0,0-1 0 0 0,0 1 0 0 0,-1-1 0 0 0,1 1 0 0 0,0-1 0 0 0,-1 0 0 0 0,1 1 0 0 0,-1-1 0 0 0,0 0 0 0 0,-1 3 0 0 0,1-2-9 0 0,-19 27 29 0 0,18-26 36 0 0,0 0 1 0 0,-1 0-1 0 0,1 0 0 0 0,-1 0 0 0 0,0 0 0 0 0,0-1 0 0 0,0 1 0 0 0,0-1 0 0 0,0 0 0 0 0,-5 3 0 0 0,-5 0-244 0 0,-21 8 1 0 0,0 0 136 0 0,16-6 133 0 0,-1-1-1 0 0,0 0 1 0 0,-1-2 0 0 0,1 0 0 0 0,-24 0-1 0 0,35-3-84 0 0,-15 2-221 0 0,-25-1 1 0 0,63-1-482 0 0,10 0-161 0 0,33-6-4632 0 0,-32 4 3461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5.8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0 10104 0 0,'0'0'3112'0'0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6.17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1030 0 7136 0 0,'18'0'5326'0'0,"-20"1"-4636"0"0,-9 5 175 0 0,9-5-791 0 0,1 0-1 0 0,0 0 1 0 0,-1 0 0 0 0,1 0 0 0 0,-1 0-1 0 0,1 0 1 0 0,-1-1 0 0 0,0 1 0 0 0,1-1-1 0 0,-1 1 1 0 0,0-1 0 0 0,-3 1 0 0 0,-37 1 1553 0 0,-48 8 0 0 0,1 1-432 0 0,-81-4 126 0 0,48-2-844 0 0,-93 23 190 0 0,186-22-586 0 0,0 1-1 0 0,0 2 1 0 0,1 1-1 0 0,0 1 1 0 0,1 2-1 0 0,-37 21 1 0 0,59-30-55 0 0,0-1 0 0 0,0 1 0 0 0,0 0 0 0 0,0 1 0 0 0,-7 8 0 0 0,11-11-21 0 0,0-1 1 0 0,-1 0-1 0 0,1 1 0 0 0,0 0 0 0 0,1-1 0 0 0,-1 1 0 0 0,0 0 0 0 0,0-1 0 0 0,1 1 0 0 0,-1 0 1 0 0,1 0-1 0 0,-1-1 0 0 0,1 1 0 0 0,0 0 0 0 0,0 0 0 0 0,0 0 0 0 0,0 0 0 0 0,0-1 0 0 0,0 1 0 0 0,0 0 1 0 0,1 0-1 0 0,-1 0 0 0 0,1-1 0 0 0,0 4 0 0 0,3 4 28 0 0,-3-7-27 0 0,0 1 0 0 0,0-1 0 0 0,0 0 0 0 0,0 0 1 0 0,0 0-1 0 0,1 0 0 0 0,-1-1 0 0 0,0 1 0 0 0,1 0 0 0 0,-1 0 0 0 0,4 2 1 0 0,20 13 62 0 0,29 14 0 0 0,-28-15-71 0 0,-22-12 41 0 0,1-1 0 0 0,0 0 0 0 0,-1 0 1 0 0,1-1-1 0 0,0 1 0 0 0,9 2 0 0 0,13 3-501 0 0,-10-4-2544 0 0,-8 0 906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7.6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362 234 920 0 0,'13'2'70'0'0,"2"0"95"0"0,6-3 5476 0 0,-17 9-4704 0 0,-3-8-660 0 0,0 0-1 0 0,-1 1 1 0 0,1-1 0 0 0,0 1-1 0 0,-1-1 1 0 0,1 0 0 0 0,0 1-1 0 0,-1-1 1 0 0,1 0 0 0 0,0 0-1 0 0,0 0 1 0 0,-1 1 0 0 0,1-1-1 0 0,0 0 1 0 0,1 0 0 0 0,19-6 422 0 0,-10 3 143 0 0,-10 3-749 0 0,0-1 1 0 0,0 1-1 0 0,1-1 1 0 0,-1 1-1 0 0,0-1 1 0 0,0 0-1 0 0,0 1 0 0 0,0-1 1 0 0,0 0-1 0 0,0 0 1 0 0,0 0-1 0 0,0 0 1 0 0,0 0-1 0 0,0 0 1 0 0,0 0-1 0 0,0-2 0 0 0,9-21 729 0 0,-3 5-311 0 0,-7 18-469 0 0,1 0 0 0 0,-1-1 0 0 0,0 0 0 0 0,1 1 0 0 0,-1-1 0 0 0,0 1 0 0 0,0-1 0 0 0,0 1 0 0 0,0-1 0 0 0,-1 1 0 0 0,1-1 0 0 0,0 1 0 0 0,-1-1 0 0 0,1 1 0 0 0,-1-3 0 0 0,0 2 4 0 0,0 0 1 0 0,1 0-1 0 0,-1 0 1 0 0,1 0-1 0 0,0 0 0 0 0,0 0 1 0 0,-1 0-1 0 0,2-4 0 0 0,-1 4-13 0 0,1 0 0 0 0,-1 0-1 0 0,0 0 1 0 0,0 0 0 0 0,0 0 0 0 0,0 0-1 0 0,0-1 1 0 0,0 1 0 0 0,0 0-1 0 0,-1 0 1 0 0,1 0 0 0 0,-1 0-1 0 0,0 0 1 0 0,1 0 0 0 0,-3-3-1 0 0,-1-5 61 0 0,1 5-42 0 0,1 1 0 0 0,-1-1 0 0 0,0 1-1 0 0,0 0 1 0 0,0 0 0 0 0,0 0 0 0 0,-1 1-1 0 0,0-1 1 0 0,1 1 0 0 0,-1 0 0 0 0,-1 0-1 0 0,1 0 1 0 0,0 0 0 0 0,-1 1 0 0 0,1 0-1 0 0,-9-3 1 0 0,-5-1 55 0 0,0 1 1 0 0,0 0-1 0 0,-23-2 0 0 0,14 5-33 0 0,0 1 1 0 0,0 1-1 0 0,-35 5 0 0 0,46-4 64 0 0,8 0-81 0 0,0 1 0 0 0,0-1 0 0 0,0 2 0 0 0,-11 3 0 0 0,-20 6 96 0 0,35-11-138 0 0,0 1 1 0 0,0-1 0 0 0,0 1-1 0 0,0 0 1 0 0,0 0 0 0 0,0 0-1 0 0,0 1 1 0 0,-4 3 0 0 0,6-4-5 0 0,0 0 0 0 0,0-1 0 0 0,-1 1 0 0 0,1 1 0 0 0,1-1 1 0 0,-1 0-1 0 0,0 0 0 0 0,0 1 0 0 0,1-1 0 0 0,-1 1 0 0 0,1-1 1 0 0,-2 6-1 0 0,2-1 37 0 0,0-1 0 0 0,1 1 0 0 0,-1 0-1 0 0,1 0 1 0 0,1 0 0 0 0,1 8 0 0 0,-2-11-37 0 0,1-1 12 0 0,0 1-1 0 0,0-1 1 0 0,0 0-1 0 0,1 1 1 0 0,0-1-1 0 0,-1 0 1 0 0,1 0-1 0 0,0 0 1 0 0,0 0-1 0 0,1 0 1 0 0,2 3-1 0 0,6 7 57 0 0,-5-6-65 0 0,0-1 0 0 0,1 0-1 0 0,-1 0 1 0 0,1 0 0 0 0,0-1-1 0 0,0 0 1 0 0,1-1 0 0 0,8 4-1 0 0,3 3 2 0 0,22 9-14 0 0,25 1 64 0 0,-32-17-58 0 0,-10-2 42 0 0,-13 0-40 0 0,1-1 0 0 0,-1-1 1 0 0,0 1-1 0 0,0-2 0 0 0,1 1 0 0 0,-1-2 1 0 0,0 1-1 0 0,20-7 0 0 0,-20 2-8 0 0,-6 1 10 0 0,0-1 0 0 0,0 0-1 0 0,0-1 1 0 0,0 0-1 0 0,4-8 1 0 0,-8 12-6 0 0,1 0 0 0 0,-1 0 0 0 0,0 0 1 0 0,0 0-1 0 0,0 0 0 0 0,0 0 0 0 0,-1 0 0 0 0,1-1 0 0 0,-1 1 0 0 0,0 0 1 0 0,0 0-1 0 0,0-1 0 0 0,0 1 0 0 0,0 0 0 0 0,-1 0 0 0 0,0-4 0 0 0,-7-18 45 0 0,7 20-49 0 0,0 0-1 0 0,0 0 1 0 0,-1 0 0 0 0,1 1 0 0 0,-1-1 0 0 0,0 1 0 0 0,-1-1 0 0 0,1 1 0 0 0,-1 0 0 0 0,0 0 0 0 0,-5-6 0 0 0,-57-52-268 0 0,62 60 234 0 0,0-1 0 0 0,-1 1 0 0 0,1 0-1 0 0,-1 0 1 0 0,1 0 0 0 0,-1 1 0 0 0,0-1-1 0 0,1 1 1 0 0,-1 0 0 0 0,-7-1 0 0 0,-15-6-746 0 0,25 8 685 0 0,0 0 0 0 0,0-1 0 0 0,0 1 0 0 0,0 0 0 0 0,-1 0 0 0 0,1-1 0 0 0,0 1 0 0 0,0 0 0 0 0,0 0 0 0 0,0 0 0 0 0,-1 1 0 0 0,1-1 0 0 0,0 0 0 0 0,0 0 0 0 0,0 1 0 0 0,-2-1-1 0 0,-11 9-4126 0 0,6-6-1339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8.6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347 178 1376 0 0,'0'0'7806'0'0,"2"1"-7164"0"0,-2-1-429 0 0,2-1 114 0 0,0 2 1 0 0,0-1-1 0 0,0 0 1 0 0,0 0-1 0 0,0 1 0 0 0,0-1 1 0 0,0 1-1 0 0,2 0 1 0 0,-1 2-22 0 0,0-1-197 0 0,-1-1 0 0 0,0 0 0 0 0,0-1 0 0 0,1 1-1 0 0,-1 0 1 0 0,1-1 0 0 0,-1 1 0 0 0,1-1 0 0 0,2 0-1 0 0,3 2 162 0 0,5-1 25 0 0,-12-2-265 0 0,0 1-1 0 0,-1 0 1 0 0,1 0-1 0 0,0 0 1 0 0,0 0-1 0 0,-1 0 1 0 0,1 0-1 0 0,0 0 1 0 0,0 0 0 0 0,-1 0-1 0 0,1 0 1 0 0,0 1-1 0 0,-1-1 1 0 0,1 0-1 0 0,0 0 1 0 0,-1 1-1 0 0,1-1 1 0 0,0 0-1 0 0,-1 1 1 0 0,1 0 0 0 0,13-4 470 0 0,16-3 112 0 0,-28 5-581 0 0,-1 1 0 0 0,0-1 1 0 0,1 1-1 0 0,-1-1 0 0 0,0 1 0 0 0,1-1 1 0 0,-1 0-1 0 0,0 0 0 0 0,0 1 0 0 0,0-1 1 0 0,0 0-1 0 0,0 0 0 0 0,0 0 0 0 0,0 0 1 0 0,0-1-1 0 0,0 1 0 0 0,0 0 0 0 0,-1 0 1 0 0,2-2-1 0 0,-2 2-28 0 0,0 0 0 0 0,0 0 0 0 0,0 0 0 0 0,0 0 0 0 0,0 0 0 0 0,0 1 0 0 0,0-1 0 0 0,0 0 0 0 0,0 0-1 0 0,0 0 1 0 0,-1 0 0 0 0,1 0 0 0 0,-1-1 0 0 0,1 1 2 0 0,-1 0-1 0 0,1 0 0 0 0,0 0 1 0 0,-1 1-1 0 0,1-1 0 0 0,0 0 0 0 0,0 0 1 0 0,0 0-1 0 0,0 0 0 0 0,0 0 1 0 0,0 0-1 0 0,0 0 0 0 0,0 0 0 0 0,0 0 1 0 0,0 0-1 0 0,1 0 0 0 0,-1-1 0 0 0,12-12 582 0 0,-1-1 216 0 0,-11 14-772 0 0,0 1 0 0 0,0-1 0 0 0,1 0 0 0 0,-1 0 0 0 0,0 0 0 0 0,0 1 0 0 0,0-1 0 0 0,0 0 0 0 0,0 0 0 0 0,0 0 0 0 0,0 0 0 0 0,0 1 0 0 0,-1-1 0 0 0,1 0 0 0 0,0 0 0 0 0,0 0 0 0 0,-1 1 0 0 0,1-1 0 0 0,-1 0 0 0 0,1 0 0 0 0,-1-1 0 0 0,-1 0-9 0 0,0 0-1 0 0,0 0 0 0 0,0 0 1 0 0,-1 0-1 0 0,1 0 0 0 0,-5-3 1 0 0,5 3 6 0 0,-1 1 0 0 0,1-1 1 0 0,0 0-1 0 0,-1 0 0 0 0,1 0 0 0 0,-3-5 1 0 0,1 3 16 0 0,0 0 1 0 0,1 0 0 0 0,-2 1-1 0 0,1-1 1 0 0,0 1 0 0 0,-1 0-1 0 0,1 0 1 0 0,-1 0 0 0 0,0 1-1 0 0,0-1 1 0 0,0 1 0 0 0,0 1-1 0 0,-8-3 1 0 0,-1 1 32 0 0,-1 0 0 0 0,0 0 1 0 0,0 2-1 0 0,0 0 0 0 0,-1 0 0 0 0,1 1 1 0 0,0 1-1 0 0,0 1 0 0 0,0 0 0 0 0,-27 8 0 0 0,22-3-46 0 0,10-4-20 0 0,0 0 1 0 0,0 1-1 0 0,-15 8 0 0 0,1 1 17 0 0,13-8-19 0 0,1 1 0 0 0,0 0 0 0 0,-14 11 0 0 0,10-6-9 0 0,-9 9 0 0 0,3 0 0 0 0,15-11 11 0 0,5-8-6 0 0,0 0 0 0 0,0 0 0 0 0,0 0-1 0 0,0 1 1 0 0,0-1 0 0 0,0 0 0 0 0,0 0 0 0 0,0 0 0 0 0,1 0 0 0 0,-1 1 0 0 0,0-1-1 0 0,1 0 1 0 0,-1 0 0 0 0,1 0 0 0 0,-1 0 0 0 0,1 0 0 0 0,0 0 0 0 0,-1 0 0 0 0,1 0-1 0 0,0 0 1 0 0,0 0 0 0 0,-1 0 0 0 0,1 0 0 0 0,1 0 0 0 0,3 3 28 0 0,0-1 0 0 0,-1 0 1 0 0,10 5-1 0 0,-10-6-21 0 0,16 6-52 0 0,0 0 1 0 0,0-1-1 0 0,0-1 1 0 0,1-1-1 0 0,29 3 0 0 0,-18-2 11 0 0,8 4-252 0 0,-27-6-88 0 0,1 0 1 0 0,17 1-1 0 0,-9-2-22 0 0,42 1-706 0 0,18-2 3 0 0,-24 0-361 0 0,69-7-1 0 0,-4-8-74 0 0,39-4-174 0 0,-47-3 2289 0 0,-94 17-248 0 0,-15 2 20 0 0,-1 1-1 0 0,0-1 1 0 0,0 0-1 0 0,0-1 1 0 0,1 1 0 0 0,8-5-1 0 0,-13 5-167 0 0,0 1 1 0 0,1-1-1 0 0,-1 1 0 0 0,0 0 0 0 0,1-1 0 0 0,-1 1 0 0 0,1 0 1 0 0,-1 0-1 0 0,1 0 0 0 0,1 0 0 0 0,7-1 1650 0 0,-59-4-1032 0 0,-54 4 854 0 0,-118 3 132 0 0,163 0-1260 0 0,21 0-495 0 0,-62 9-1 0 0,42-3-37 0 0,35-5 0 0 0,-41 11 0 0 0,42-8 0 0 0,-22 8 0 0 0,13-3 0 0 0,18-6 0 0 0,10-4 0 0 0,1 4 0 0 0,-1 12 0 0 0,2-16-54 0 0,0 1 0 0 0,0 0-1 0 0,-1-1 1 0 0,1 1 0 0 0,-1-1-1 0 0,1 1 1 0 0,-1 0-1 0 0,0-1 1 0 0,0 1 0 0 0,1-1-1 0 0,-1 0 1 0 0,-1 2 0 0 0,2-3 41 0 0,-1 0 0 0 0,1 0 0 0 0,0 0 0 0 0,0 0 1 0 0,0 0-1 0 0,0 0 0 0 0,0 0 0 0 0,0 0 1 0 0,0 0-1 0 0,0 1 0 0 0,0-1 0 0 0,0 0 0 0 0,0 0 1 0 0,0 0-1 0 0,0 0 0 0 0,0 0 0 0 0,0 0 0 0 0,0 0 1 0 0,0 0-1 0 0,0 0 0 0 0,-1 0 0 0 0,1 0 0 0 0,0 0 1 0 0,0 0-1 0 0,0 0 0 0 0,0 1 0 0 0,0-1 1 0 0,0 0-1 0 0,0 0 0 0 0,0 0 0 0 0,0 0 0 0 0,0 0 1 0 0,0 0-1 0 0,0 0 0 0 0,0 0 0 0 0,0 0 0 0 0,1 0 1 0 0,-1 0-1 0 0,0 0 0 0 0,0 1 0 0 0,0-1 0 0 0,0 0 1 0 0,0 0-1 0 0,0 0 0 0 0,0 0 0 0 0,0 0 0 0 0,0 0 1 0 0,0 0-1 0 0,0 0 0 0 0,0 0 0 0 0,0 0 1 0 0,0 0-1 0 0,0 0 0 0 0,0 0 0 0 0,0 0 0 0 0,0 0 1 0 0,1 0-1 0 0,-1 0 0 0 0,0 0 0 0 0,0 0 0 0 0,0 0 1 0 0,0 0-1 0 0,0 0 0 0 0,24 18-6767 0 0,-14-9 222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9.0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2304 0 0,'2'2'101'0'0,"27"9"19495"0"0,-22-10-19451 0 0,-7 2 98 0 0,-10 2-453 0 0,7-3-570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09.56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776 107 5264 0 0,'-28'2'543'0'0,"1"-1"855"0"0,5-4 2554 0 0,-50-7-1967 0 0,47 8-1176 0 0,-28-7 1 0 0,-77-11 820 0 0,31 6-1071 0 0,-58-13 666 0 0,116 22-929 0 0,31 5-256 0 0,0-1 0 0 0,0-1 0 0 0,-16-4 0 0 0,18 4-24 0 0,0-1 0 0 0,0 1 0 0 0,-1 1 0 0 0,-12-2 0 0 0,12 5-46 0 0,7 1-405 0 0,8 4-606 0 0,26 13-3030 0 0,-20-16 2569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1.8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16 1376 0 0,'0'0'136'0'0,"9"-7"688"0"0,-1-1 144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9.6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46 7 1840 0 0,'-4'-2'160'0'0,"-2"2"-160"0"0,-2-4 0 0 0,-9 8 12744 0 0,9-2-6977 0 0,6 8-5295 0 0,2-4-144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0.19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777 14 6592 0 0,'0'0'593'0'0,"-8"0"391"0"0,-55-9 4231 0 0,-42 5-2841 0 0,29 8-341 0 0,-56 4 50 0 0,113-7-2156 0 0,10 0 143 0 0,-1 1 1 0 0,1 0-1 0 0,-1 0 1 0 0,1 1-1 0 0,0 0 1 0 0,-12 7-1 0 0,21-10-66 0 0,-1 0 0 0 0,1 0-1 0 0,0 0 1 0 0,-1 1 0 0 0,1-1-1 0 0,-1 0 1 0 0,1 0 0 0 0,0 1 0 0 0,-1-1-1 0 0,1 0 1 0 0,0 1 0 0 0,0-1 0 0 0,-1 0-1 0 0,1 1 1 0 0,0-1 0 0 0,0 1 0 0 0,-1-1-1 0 0,1 0 1 0 0,0 1 0 0 0,0-1 0 0 0,0 1-1 0 0,0-1 1 0 0,-1 1 0 0 0,1-1-1 0 0,0 0 1 0 0,0 1 0 0 0,0-1 0 0 0,0 2-1 0 0,1-1 11 0 0,-1 0 0 0 0,0 0 0 0 0,1 0-1 0 0,-1 1 1 0 0,1-1 0 0 0,0 0 0 0 0,-1 0-1 0 0,1 0 1 0 0,0 0 0 0 0,1 1-1 0 0,2 3 89 0 0,0-1-1 0 0,1 0 1 0 0,8 6-1 0 0,8 3 167 0 0,-12-8-230 0 0,0 1 0 0 0,10 9 0 0 0,-2-1-227 0 0,31 19 0 0 0,-2-1 515 0 0,6 2-138 0 0,-38-26-230 0 0,0 1 0 0 0,-1 1 0 0 0,19 16 0 0 0,-23-19-153 0 0,-7-6 171 0 0,-1 0 1 0 0,0 0-1 0 0,0 0 0 0 0,1 0 1 0 0,-1 0-1 0 0,0 0 0 0 0,0 0 0 0 0,0 0 1 0 0,0 0-1 0 0,0 1 0 0 0,0-1 1 0 0,-1 0-1 0 0,1 1 0 0 0,0-1 0 0 0,-1 1 1 0 0,1-1-1 0 0,0 3 0 0 0,11 15-1057 0 0,-12-18 1912 0 0,0 0-730 0 0,0-1-101 0 0,0 1 0 0 0,0-1-1 0 0,1 0 1 0 0,-1 1 0 0 0,0-1 0 0 0,0 0 0 0 0,0 1 0 0 0,0-1 0 0 0,0 1 0 0 0,0-1 0 0 0,0 0 0 0 0,0 1 0 0 0,0-1-1 0 0,0 0 1 0 0,0 1 0 0 0,0-1 0 0 0,0 0 0 0 0,0 1 0 0 0,0-1 0 0 0,0 1 0 0 0,0-1 0 0 0,-1 0 0 0 0,1 1 0 0 0,0-1-1 0 0,0 1 1 0 0,-1-1 30 0 0,0 1 0 0 0,1 0 0 0 0,-1 0 0 0 0,0 0 0 0 0,0-1 0 0 0,1 1 1 0 0,-1 0-1 0 0,0-1 0 0 0,0 1 0 0 0,0-1 0 0 0,0 1 0 0 0,0-1 0 0 0,0 0 0 0 0,0 1 0 0 0,0-1 0 0 0,0 0 0 0 0,0 0 0 0 0,0 1 0 0 0,0-1 0 0 0,0 0 0 0 0,-2 0 0 0 0,-18-2 223 0 0,21 2-263 0 0,-42-9 53 0 0,27 6 63 0 0,-27-4 0 0 0,-46-8 1605 0 0,54 10-1915 0 0,-43-3-22 0 0,37 6 397 0 0,-17-1-48 0 0,-63 4-1 0 0,106 0-121 0 0,6 0 0 0 0,0-1 0 0 0,0 1 0 0 0,0 0 1 0 0,1 0-1 0 0,-1 1 0 0 0,0 0 0 0 0,0 1 0 0 0,-12 5 0 0 0,19-6 52 0 0,1-1-105 0 0,0-1 0 0 0,-1 1 0 0 0,1 0 0 0 0,0-1 0 0 0,0 1 0 0 0,0 0 0 0 0,0-1-1 0 0,0 1 1 0 0,1-1 0 0 0,-1 1 0 0 0,0 0 0 0 0,0-1 0 0 0,0 1 0 0 0,0-1 0 0 0,1 1 0 0 0,-1 0 0 0 0,0-1-1 0 0,1 1 1 0 0,-1-1 0 0 0,0 1 0 0 0,1-1 0 0 0,-1 1 0 0 0,1-1 0 0 0,-1 1 0 0 0,2 0 0 0 0,-1-1-320 0 0,-1 1 161 0 0,1 0 0 0 0,-1-1 1 0 0,1 1-1 0 0,-1 0 0 0 0,1-1 1 0 0,-1 1-1 0 0,1-1 0 0 0,0 1 1 0 0,-1-1-1 0 0,1 1 0 0 0,0-1 1 0 0,-1 0-1 0 0,1 1 0 0 0,0-1 1 0 0,0 0-1 0 0,0 1 0 0 0,2 0-426 0 0,12 3-1545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0.8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232 0 1376 0 0,'0'0'1736'0'0,"-5"0"1970"0"0,3 0-3472 0 0,-7 0 6298 0 0,8 0-6063 0 0,0 1-28 0 0,-8 1-76 0 0,7-2-336 0 0,1 1-1 0 0,-1-1 1 0 0,0 0-1 0 0,1 1 1 0 0,-1 0-1 0 0,0-1 1 0 0,1 1-1 0 0,-1 0 1 0 0,0 0-1 0 0,-2 2 592 0 0,5 13 797 0 0,0-13-1352 0 0,0 1 0 0 0,0-1 0 0 0,0 0 0 0 0,1 1 0 0 0,0-1 0 0 0,-1 0 0 0 0,1 0 1 0 0,1 0-1 0 0,-1 0 0 0 0,0 0 0 0 0,1 0 0 0 0,-1-1 0 0 0,1 1 0 0 0,0-1 0 0 0,0 0 0 0 0,4 3 0 0 0,42 34 574 0 0,-35-28-539 0 0,-12-9-87 0 0,0 0 0 0 0,1-1 0 0 0,-1 1 0 0 0,0 0 0 0 0,1-1 0 0 0,-1 1 0 0 0,1-1 0 0 0,4 2 0 0 0,1-1 8 0 0,-6-2-14 0 0,1 1 0 0 0,-1-1 1 0 0,1 1-1 0 0,-1 0 0 0 0,0 0 0 0 0,1 0 0 0 0,-1 0 0 0 0,0 0 0 0 0,0 0 1 0 0,0 1-1 0 0,0-1 0 0 0,0 1 0 0 0,0-1 0 0 0,2 3 0 0 0,-3 0-4 0 0,1-2-10 0 0,17 8 159 0 0,-19-10-150 0 0,1 0-1 0 0,-1 1 1 0 0,1-1-1 0 0,-1 0 1 0 0,1 0-1 0 0,-1 1 1 0 0,1-1-1 0 0,-1 0 1 0 0,1 0-1 0 0,-1 0 1 0 0,1 0-1 0 0,-1 0 1 0 0,1 0-1 0 0,-1 0 1 0 0,1 0-1 0 0,-1 0 1 0 0,1 0-1 0 0,0 0 1 0 0,-1 0-1 0 0,1 0 1 0 0,-1 0-1 0 0,1 0 1 0 0,-1-1-1 0 0,1 1 1 0 0,-1 0-1 0 0,1 0 1 0 0,-1-1-1 0 0,1 1 1 0 0,-1 0-1 0 0,0-1 1 0 0,1 1-1 0 0,-1 0 1 0 0,1-1-1 0 0,-1 1 1 0 0,0-1-1 0 0,1 1 1 0 0,-1-1-1 0 0,0 1 1 0 0,0 0-1 0 0,1-1 1 0 0,-1 0-1 0 0,1-1 3 0 0,0-1 0 0 0,-1 1 0 0 0,1 0-1 0 0,-1-1 1 0 0,0 1 0 0 0,1-5 0 0 0,-1 2 130 0 0,0 0 0 0 0,0 0 0 0 0,0 0 0 0 0,0 0 1 0 0,-1 1-1 0 0,0-1 0 0 0,0 0 0 0 0,0 0 0 0 0,-1 1 1 0 0,0-1-1 0 0,0 1 0 0 0,0-1 0 0 0,-3-4 0 0 0,0 3-128 0 0,0 0-1 0 0,0 1 0 0 0,-1 0 0 0 0,0 0 1 0 0,0 0-1 0 0,0 1 0 0 0,0 0 0 0 0,-1 0 1 0 0,0 0-1 0 0,0 1 0 0 0,0 0 0 0 0,0 0 1 0 0,0 1-1 0 0,0 0 0 0 0,-11-1 0 0 0,-25-2-12 0 0,-33-1 945 0 0,59 6-442 0 0,2-1-277 0 0,0 1 1 0 0,-28 5 0 0 0,40-5-224 0 0,-1 1 0 0 0,1 0 1 0 0,-1 0-1 0 0,0 0 0 0 0,1 1 1 0 0,0-1-1 0 0,-1 1 0 0 0,1 0 0 0 0,0 0 1 0 0,0 0-1 0 0,0 0 0 0 0,0 1 1 0 0,0-1-1 0 0,1 1 0 0 0,-1-1 1 0 0,-3 5-1 0 0,6-5-35 0 0,-1 0 1 0 0,0 0 0 0 0,0 0-1 0 0,1-1 1 0 0,-1 1-1 0 0,1 0 1 0 0,-1 0-1 0 0,1 0 1 0 0,0 0-1 0 0,0 0 1 0 0,0 0-1 0 0,0 0 1 0 0,0 0-1 0 0,0-1 1 0 0,1 1-1 0 0,0 3 1 0 0,1 1 27 0 0,0 1 0 0 0,0-1-1 0 0,5 9 1 0 0,-4-10 27 0 0,1 0 0 0 0,-1 0-1 0 0,1 0 1 0 0,8 7-1 0 0,1 3-17 0 0,-5-8-94 0 0,-1 0 1 0 0,1-1-1 0 0,0 1 0 0 0,15 8 0 0 0,-12-8-845 0 0,-1 0 0 0 0,13 11 0 0 0,-10-6-1437 0 0,0-5-4037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1.41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267 178 920 0 0,'0'0'13816'0'0,"9"9"-11509"0"0,-7-4-2345 0 0,-2-4 118 0 0,0 0 0 0 0,0 0-1 0 0,1 0 1 0 0,-1 0 0 0 0,0-1 0 0 0,1 1 0 0 0,-1 0-1 0 0,1 0 1 0 0,-1 0 0 0 0,1 0 0 0 0,-1 0 0 0 0,1-1-1 0 0,-1 1 1 0 0,1 0 0 0 0,0 0 0 0 0,0-1 0 0 0,-1 1-1 0 0,1 0 1 0 0,0-1 0 0 0,1 1 0 0 0,27 14 562 0 0,-28-15-738 0 0,-1 0-55 0 0,1 0 146 0 0,-1 0 0 0 0,0-1 0 0 0,1 1 1 0 0,-1 0-1 0 0,1 0 0 0 0,-1 0 0 0 0,0 0 0 0 0,1 0 0 0 0,-1 0 1 0 0,1 0-1 0 0,-1 0 0 0 0,0 0 0 0 0,1 0 0 0 0,-1 0 0 0 0,1 0 1 0 0,-1 0-1 0 0,0 0 0 0 0,1 0 0 0 0,-1 0 0 0 0,1 0 0 0 0,-1 1 1 0 0,0-1-1 0 0,1 0 0 0 0,-1 0 0 0 0,0 0 0 0 0,1 1 0 0 0,-1-1 1 0 0,1 0-1 0 0,-1 1 28 0 0,1-1 0 0 0,-1 1 0 0 0,1-1 0 0 0,0 0 0 0 0,-1 1 0 0 0,1-1 0 0 0,0 0 0 0 0,-1 0 0 0 0,1 0 0 0 0,0 1 0 0 0,0-1 0 0 0,-1 0 0 0 0,1 0 0 0 0,0 0 0 0 0,-1 0 0 0 0,1 0 0 0 0,1-1 0 0 0,19-4 224 0 0,-16 4-237 0 0,-1 0-1 0 0,1 0 1 0 0,0 0-1 0 0,-1-1 0 0 0,1 0 1 0 0,5-3-1 0 0,-8 3 67 0 0,0 1-1 0 0,-1-1 0 0 0,0 0 0 0 0,1 0 1 0 0,-1 1-1 0 0,0-1 0 0 0,0 0 0 0 0,0 0 0 0 0,0 0 1 0 0,0-1-1 0 0,0-2 0 0 0,0 2-52 0 0,-1 0-1 0 0,1 0 1 0 0,-1 0 0 0 0,1 0-1 0 0,-1 0 1 0 0,0 0-1 0 0,0 0 1 0 0,-1 0 0 0 0,1-1-1 0 0,-1 1 1 0 0,1 0-1 0 0,-1 0 1 0 0,0 0 0 0 0,0 0-1 0 0,0 1 1 0 0,-1-1 0 0 0,1 0-1 0 0,-1 0 1 0 0,1 1-1 0 0,-1-1 1 0 0,0 1 0 0 0,0-1-1 0 0,0 1 1 0 0,0 0-1 0 0,-1 0 1 0 0,-2-3 0 0 0,-16-12 197 0 0,17 13-182 0 0,0 0 0 0 0,0 1 1 0 0,-1-1-1 0 0,-7-3 1 0 0,-9-6 6 0 0,15 9-15 0 0,-1-1 0 0 0,0 2 0 0 0,-13-6 0 0 0,-13-3 31 0 0,24 8-47 0 0,-1 1-1 0 0,1-1 0 0 0,-1 2 1 0 0,0-1-1 0 0,0 1 0 0 0,0 1 1 0 0,0 0-1 0 0,0 0 0 0 0,-11 1 1 0 0,4 2 11 0 0,7-1-13 0 0,0 0 0 0 0,0 1 0 0 0,1 0 0 0 0,-16 5 0 0 0,18-4 9 0 0,5-3-35 0 0,0 1 1 0 0,0 0-1 0 0,0 0 0 0 0,0 0 1 0 0,0 0-1 0 0,0 0 1 0 0,0 0-1 0 0,1 1 1 0 0,-1-1-1 0 0,0 1 1 0 0,1-1-1 0 0,-1 1 1 0 0,1-1-1 0 0,0 1 1 0 0,-2 2-1 0 0,0 0 1 0 0,1-1 0 0 0,-1 1-1 0 0,1 0 1 0 0,-1 0 0 0 0,1 0 0 0 0,0 1 0 0 0,-1 5-1 0 0,3-9 36 0 0,-1 1-1 0 0,1 0 1 0 0,0 0-1 0 0,0 0 0 0 0,0 0 1 0 0,0 0-1 0 0,0 0 1 0 0,0-1-1 0 0,1 1 0 0 0,-1 0 1 0 0,1 0-1 0 0,-1 0 1 0 0,1 0-1 0 0,0-1 0 0 0,-1 1 1 0 0,1 0-1 0 0,0-1 1 0 0,0 1-1 0 0,0-1 1 0 0,0 1-1 0 0,3 2 0 0 0,5 4-63 0 0,1 0 0 0 0,-1 0-1 0 0,1-1 1 0 0,1-1 0 0 0,-1 0-1 0 0,18 8 1 0 0,21 12-314 0 0,-33-17 75 0 0,0-1 0 0 0,1-1-1 0 0,20 7 1 0 0,-24-10-432 0 0,6 5-1386 0 0,-6-1-2093 0 0,0 3-1614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1.83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842 126 2760 0 0,'0'0'13934'0'0,"-5"-3"-12929"0"0,1 1-827 0 0,0 0-1 0 0,-1 0 0 0 0,1 1 0 0 0,-1-1 0 0 0,0 1 0 0 0,1 0 1 0 0,-6 0-1 0 0,-16-3 25 0 0,-217-44 1900 0 0,36 13-169 0 0,157 26-1759 0 0,31 5-178 0 0,-29-2-1 0 0,17 4 13 0 0,14 0 15 0 0,0 1 0 0 0,0 1-1 0 0,0 1 1 0 0,-18 2 0 0 0,19-1-81 0 0,11-2 56 0 0,1 1 0 0 0,-1-1-1 0 0,1 1 1 0 0,-1 0 0 0 0,1 1 0 0 0,-9 2-1 0 0,13-3 3 0 0,-1-1 0 0 0,0 0 0 0 0,1 0 0 0 0,-1 1 0 0 0,1-1 0 0 0,-1 0 0 0 0,1 1 0 0 0,-1-1 0 0 0,1 0 0 0 0,0 1 0 0 0,-1-1 0 0 0,1 1 0 0 0,-1-1 0 0 0,1 1 0 0 0,0-1 0 0 0,-1 1 0 0 0,1-1 0 0 0,0 1 0 0 0,-1-1 0 0 0,1 1 0 0 0,0 0 0 0 0,-1 2 0 0 0,-1 5 0 0 0,3-4 0 0 0,0-1 0 0 0,1 0 0 0 0,0 0 0 0 0,0 0 0 0 0,0 0 0 0 0,2 3 0 0 0,11 16 0 0 0,11 34-1432 0 0,-22-43-212 0 0,1-1 0 0 0,1 0 0 0 0,13 23 1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2.2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333 60 1840 0 0,'0'0'12773'0'0,"-13"3"-10723"0"0,8-3-1736 0 0,1 0 0 0 0,-1 0 0 0 0,1 0 0 0 0,-1 0 0 0 0,1-1-1 0 0,-10-2 1 0 0,-4 0 249 0 0,0 1-171 0 0,9 1-228 0 0,1 0 0 0 0,-1-1 0 0 0,1 1-1 0 0,-1-2 1 0 0,-10-3 0 0 0,1-1 168 0 0,-32-6 0 0 0,4 1-21 0 0,6 5-194 0 0,22 7-64 0 0,11 0-70 0 0,5 0-63 0 0,15 11-3711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2.6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13 9040 0 0,'11'0'236'0'0,"-4"0"-60"0"0,1 0 0 0 0,-1 0 1 0 0,0-1-1 0 0,8-2 0 0 0,15 2 4247 0 0,-27 1-3805 0 0,1-1-368 0 0,10-2 360 0 0,-13 1-15 0 0,-10 0 490 0 0,3 7-793 0 0,2-4-321 0 0,3-1-25 0 0,1 0 1 0 0,-1 0-1 0 0,0 1 0 0 0,0-1 0 0 0,0 0 1 0 0,1 0-1 0 0,-1 1 0 0 0,0-1 0 0 0,0 1 0 0 0,1-1 1 0 0,-1 1-1 0 0,0-1 0 0 0,1 1 0 0 0,-1-1 1 0 0,1 1-1 0 0,-1-1 0 0 0,1 1 0 0 0,-1 1 0 0 0,-4 4-661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13.77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228 179 456 0 0,'-14'4'16970'0'0,"39"6"-16075"0"0,-16-5-649 0 0,-6-5-182 0 0,7 5 182 0 0,16-5-225 0 0,-25 0-6 0 0,1-1 0 0 0,-1 1 0 0 0,0 0 0 0 0,0-1 0 0 0,1 0 0 0 0,-1 1 0 0 0,0-1 0 0 0,0 0 0 0 0,0 1 0 0 0,0-1-1 0 0,0 0 1 0 0,2-2 0 0 0,0 1 36 0 0,-1 0-31 0 0,1 0-1 0 0,-1-1 0 0 0,1 1 0 0 0,-1 0 0 0 0,0-1 1 0 0,0 0-1 0 0,0 1 0 0 0,0-1 0 0 0,1-4 0 0 0,1-24 421 0 0,-4 29-389 0 0,0 0 0 0 0,-1 0 0 0 0,1 0 0 0 0,-1 0 0 0 0,1 0 0 0 0,-1 1 0 0 0,0-1 0 0 0,1 0-1 0 0,-1 0 1 0 0,0 0 0 0 0,0 1 0 0 0,-1-1 0 0 0,1 1 0 0 0,0-1 0 0 0,-3-2 0 0 0,-26-19 754 0 0,23 18-731 0 0,-5-5-63 0 0,8 7-11 0 0,1 1-1 0 0,-1-1 1 0 0,0 0 0 0 0,0 1 0 0 0,-5-3 0 0 0,-35-14 0 0 0,34 13-3 0 0,8 5 24 0 0,-1 0 0 0 0,1-1 0 0 0,-1 1 0 0 0,1 0 0 0 0,-1 1 1 0 0,1-1-1 0 0,-1 0 0 0 0,-3 0 0 0 0,-21-3 499 0 0,18 2-297 0 0,-1 1 0 0 0,1-1 0 0 0,0 2 0 0 0,0 0 1 0 0,-16 1-1 0 0,4 2-229 0 0,16-1-62 0 0,1-1-1 0 0,0 0 1 0 0,0 1-1 0 0,0 0 0 0 0,0 0 1 0 0,-7 5-1 0 0,6-1 81 0 0,5-5-7 0 0,-1 0 0 0 0,1 0 0 0 0,0 0 0 0 0,0 0 1 0 0,0 0-1 0 0,0 0 0 0 0,-1 0 0 0 0,2 0 0 0 0,-1 0 0 0 0,0 0 0 0 0,0 0 0 0 0,0 0 0 0 0,0 0 0 0 0,1 0 0 0 0,-1 0 0 0 0,0 0 0 0 0,1 0 0 0 0,-1 0 0 0 0,1 0 0 0 0,-1 0 0 0 0,1 0 0 0 0,13 18 72 0 0,3-2 41 0 0,-13-13-98 0 0,0 0 0 0 0,0 0-1 0 0,0 0 1 0 0,0-1 0 0 0,1 0 0 0 0,7 5-1 0 0,-6-5-19 0 0,0 1 0 0 0,0 0 0 0 0,0 0 0 0 0,6 7 0 0 0,-8-7 0 0 0,1 0 0 0 0,0 0 0 0 0,0-1 0 0 0,11 6 0 0 0,41 16-544 0 0,-8-2-536 0 0,-39-18 823 0 0,-7-3 251 0 0,-1-1 1 0 0,0 0-1 0 0,1 0 1 0 0,-1 0-1 0 0,1-1 1 0 0,3 2-1 0 0,12 5 6 0 0,-19-5 44 0 0,-4-1 35 0 0,-7 0 193 0 0,3-2-52 0 0,0 0 0 0 0,0-1 0 0 0,-10-2 0 0 0,-14-3-24 0 0,-24 2-3 0 0,42 3-199 0 0,12 2 18 0 0,1-1 0 0 0,0 1 0 0 0,-1 0 0 0 0,1 0-1 0 0,0 0 1 0 0,-1 0 0 0 0,1 0 0 0 0,0 0 0 0 0,-1 0 0 0 0,1 1 0 0 0,0-1 0 0 0,-1 1 0 0 0,1 0 0 0 0,0 0 0 0 0,0 0 0 0 0,0 0 0 0 0,0 0 0 0 0,0 0 0 0 0,0 0-1 0 0,0 1 1 0 0,-3 2 0 0 0,4-3-20 0 0,0 1 0 0 0,0-1-1 0 0,0 0 1 0 0,0 1 0 0 0,1-1-1 0 0,-1 0 1 0 0,1 1 0 0 0,-1-1-1 0 0,1 1 1 0 0,-1-1 0 0 0,1 1-1 0 0,0-1 1 0 0,0 1 0 0 0,0-1-1 0 0,0 1 1 0 0,0 0 0 0 0,0-1-1 0 0,0 1 1 0 0,0-1 0 0 0,0 1-1 0 0,1-1 1 0 0,-1 1 0 0 0,2 1-1 0 0,1 6 162 0 0,-3-8-148 0 0,1 1-1 0 0,-1-1 1 0 0,1 1-1 0 0,0-1 1 0 0,0 0-1 0 0,-1 1 1 0 0,1-1-1 0 0,0 1 1 0 0,0-1-1 0 0,0 0 1 0 0,0 0-1 0 0,1 0 1 0 0,1 2-1 0 0,15 10-87 0 0,-2 0 54 0 0,0-1 0 0 0,1-1 1 0 0,1-1-1 0 0,34 15 1 0 0,-48-23 17 0 0,3 0-5 0 0,0 0 0 0 0,0 1 0 0 0,0 0 1 0 0,-1 0-1 0 0,1 0 0 0 0,-1 1 0 0 0,11 8 0 0 0,-14-8 2 0 0,1-1-1 0 0,-1 0 0 0 0,1 0 0 0 0,0 0 0 0 0,1 0 1 0 0,5 3-1 0 0,-1-1 83 0 0,-1 0-1 0 0,16 12 1 0 0,-23-16 160 0 0,-1 1-238 0 0,0 0 0 0 0,-1-1 0 0 0,1 1 0 0 0,0 0 0 0 0,-1-1 0 0 0,0 1 0 0 0,1-1 0 0 0,-1 1 0 0 0,0-1 0 0 0,0 1 0 0 0,0-1 0 0 0,0 1 0 0 0,0-1 0 0 0,0 0 0 0 0,0 0 0 0 0,-1 1-1 0 0,1-1 1 0 0,0 0 0 0 0,-1 0 0 0 0,-1 1 0 0 0,0 0-10 0 0,0-1-1 0 0,0 1 1 0 0,0-1-1 0 0,0 0 1 0 0,0 0 0 0 0,0 0-1 0 0,0 0 1 0 0,0 0-1 0 0,0-1 1 0 0,-4 1-1 0 0,0-1 72 0 0,0 1 0 0 0,0 0-1 0 0,-8 2 1 0 0,8-1 9 0 0,-1 0 1 0 0,0-1 0 0 0,-10 1 0 0 0,-5-2-51 0 0,2 0-10 0 0,18-1 0 0 0,-5 2 0 0 0,-7 3 0 0 0,15-4 1 0 0,0 0-1 0 0,0-1 0 0 0,-1 1 1 0 0,1 0-1 0 0,0 0 0 0 0,0 0 0 0 0,0 0 1 0 0,-1 0-1 0 0,1 0 0 0 0,0 1 1 0 0,0-1-1 0 0,0 0 0 0 0,-1 0 1 0 0,1 0-1 0 0,0 0 0 0 0,0 0 0 0 0,0 0 1 0 0,-1 0-1 0 0,1 0 0 0 0,0 0 1 0 0,0 1-1 0 0,0-1 0 0 0,0 0 1 0 0,-1 0-1 0 0,1 0 0 0 0,0 0 1 0 0,0 0-1 0 0,0 1 0 0 0,0-1 0 0 0,0 0 1 0 0,0 0-1 0 0,0 0 0 0 0,-1 1 1 0 0,1-1-1 0 0,0 0 0 0 0,0 0 1 0 0,0 0-1 0 0,0 1 0 0 0,0-1 1 0 0,0 0-1 0 0,0 0 0 0 0,0 0 0 0 0,0 1 1 0 0,0-1-1 0 0,0 0 0 0 0,0 0 1 0 0,0 0-1 0 0,0 1 0 0 0,0-1 1 0 0,0 0-1 0 0,1 0 0 0 0,-1 0 1 0 0,0 1-1 0 0,0-1 0 0 0,0 0 0 0 0,9 8 72 0 0,-9-8-51 0 0,10 13 106 0 0,-9-12-114 0 0,0 1 0 0 0,0-1 1 0 0,0 1-1 0 0,0-1 0 0 0,0 0 1 0 0,1 1-1 0 0,-1-1 0 0 0,0 0 0 0 0,3 2 1 0 0,-1-1-5 0 0,4 1 13 0 0,-2 0-1 0 0,1 1 1 0 0,0 0 0 0 0,9 9 0 0 0,-11-9-51 0 0,0 0-1 0 0,1 0 0 0 0,-1-1 1 0 0,1 1-1 0 0,0-1 0 0 0,7 3 1 0 0,-6-2-5 0 0,0-1 1 0 0,0 1 0 0 0,0 0-1 0 0,-1 1 1 0 0,7 6-1 0 0,77 79-694 0 0,-85-84 740 0 0,-3 0 50 0 0,-1-1-130 0 0,0-5 67 0 0,0 1 1 0 0,0-1 0 0 0,0 0-1 0 0,0 1 1 0 0,0-1 0 0 0,0 1 0 0 0,0-1-1 0 0,0 0 1 0 0,0 1 0 0 0,0-1-1 0 0,0 0 1 0 0,0 1 0 0 0,0-1-1 0 0,-1 0 1 0 0,1 1 0 0 0,0-1-1 0 0,0 0 1 0 0,0 1 0 0 0,0-1 0 0 0,-1 0-1 0 0,1 0 1 0 0,0 1 0 0 0,0-1-1 0 0,-1 0 1 0 0,1 0 0 0 0,0 1-1 0 0,0-1 1 0 0,-1 0 0 0 0,1 0-1 0 0,0 0 1 0 0,-1 1 0 0 0,1-1 0 0 0,0 0-1 0 0,-1 0 1 0 0,1 0 0 0 0,0 0-1 0 0,-1 0 1 0 0,1 0 0 0 0,-1 0-1 0 0,0 1 0 0 0,-7 1 70 0 0,0 0-1 0 0,0 0 1 0 0,0-1-1 0 0,-1 0 0 0 0,1 0 1 0 0,0-1-1 0 0,-17-1 1 0 0,2 0-35 0 0,-54-7 48 0 0,25 8 682 0 0,49 1-752 0 0,1 0 0 0 0,-1-1 0 0 0,1 1 0 0 0,-1 0-1 0 0,1 1 1 0 0,-1-1 0 0 0,1 0 0 0 0,-3 3 0 0 0,2-2-83 0 0,2-1 69 0 0,-1 0-1 0 0,1 0 1 0 0,-1 1 0 0 0,1-1-1 0 0,-1 1 1 0 0,1-1-1 0 0,0 1 1 0 0,0 0 0 0 0,0 0-1 0 0,0-1 1 0 0,0 1-1 0 0,0 0 1 0 0,0 0 0 0 0,1 0-1 0 0,-1 0 1 0 0,1 0-1 0 0,-1 0 1 0 0,1 0 0 0 0,0 0-1 0 0,0 0 1 0 0,-1 0-1 0 0,2 0 1 0 0,-1 0 0 0 0,0 0-1 0 0,0 0 1 0 0,1 0-1 0 0,-1 0 1 0 0,2 4 0 0 0,0 1 171 0 0,1 0 1 0 0,0 0-1 0 0,1 0 1 0 0,-1 0-1 0 0,1 0 1 0 0,7 8 0 0 0,-5-6-478 0 0,-1 0 0 0 0,0 0 0 0 0,5 13 0 0 0,-5-12-900 0 0,0 1 1 0 0,12 17 0 0 0,-9-15-6256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1:43:51.41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3029 482 403 0,'0'0'36'0,"0"0"-36"0,0 0 0 0,0 0 0 0,-6 0 115 0,6 0 16 16,0 0 3-16,0 0 1 0,0 0-34 0,0 0-6 16,0 0-2-16,0 0 0 0,0 0-24 0,0 0-5 15,0-6 0-15,0 6-1 0,6-2-15 0,-6-4-4 16,0 6 0-16,-3-5 0 0,3 5 7 0,-3-8 1 16,3 3 0-16,-9 5 0 0,3-3-26 0,0-2-5 15,6 5-1-15,-3-5 0 0,-3 5-6 0,-3-8-2 16,0 8 0-16,6 0 0 0,-5 0 0 0,-4 0 0 15,3 0 0-15,0 8 0 0,-12 2 44 16,3-2-26-16,0 0 0 0,-6 5 8 0,4 0 2 16,-10 6 0-16,0 2 0 0,0 3-10 0,-2-5-2 15,-4 7 0-15,3 0 0 0,0 6-17 0,-5 3-11 0,-1-4 12 16,6 4-12-16,6-4 0 0,1-4 0 16,-1-1 0-16,3 6 0 0,-3 0 0 0,6-6 0 0,1 1 0 0,-1-1 0 15,9 1 0-15,-3-1 8 16,6-2-8-16,3 2 0 0,0 1 24 0,3-6-3 15,3 3 0-15,3-3 0 0,3-2-1 0,0-4-1 0,9 4 0 16,-6-8 0-16,3 2-19 0,0 0 0 0,0-5 0 16,2-3 0-16,-2 3 9 0,3-8 2 0,0 5 0 0,0-5 0 15,0 0-11-15,-3 0 0 0,6-5 0 0,2 5 0 16,-5-8 0-16,0 3 0 0,6-3 0 0,0-5 0 16,0 2 0-16,-6 3 0 0,-1-5 0 0,7 0 0 15,-6 0 0-15,3-1-11 0,0 1 11 0,-6 0-8 16,0 0 8-16,-3 2 0 0,0-2 0 0,0 0 8 15,-6 5-8-15,2 2 0 0,-5-2-8 0,0-2 8 16,0 7 0-16,0-2-8 0,0 0 8 0,-8 2 0 16,2 3 0-16,0 0 0 0,-3 0 0 0,0 0 0 0,-3 3 0 15,3 2 0-15,0 0 0 0,6-5 0 0,-6 8 0 16,9-8 9-16,-9 5 0 0,9 3 0 0,-9-8-9 16,9 0 0-16,0 6 0 0,0-6 0 0,0 8 0 0,0-8 0 15,0 0 0-15,9 5 0 0,0 3 0 16,0-8-14-16,6 0 5 0,3-5 1 0,3 2 8 15,2 3 0-15,-2-5 0 0,3-1 0 0,-3 4 0 0,0-4 0 16,0-2-10-16,-4 3 10 0,4-8-17 0,-6 5 3 16,0 3 1-16,0-3 0 0,3 2 4 0,-6 1 1 15,0 5 0-15,2-5 0 0,-8 2 0 0,3 3 0 16,-9 0 0-16,0 0 0 0,0 8 8 0,0-3 0 16,-3 3-9-16,-6 3 9 0,-2 2 0 0,-1 3 0 15,3 3 0-15,0-1 0 0,-3 1 28 0,-6 2 4 16,9-3 1-16,-3 4 0 0,0-4-21 0,-3-5-12 15,3 6 12-15,1-3-12 0,-1 2 19 0,3-5-3 16,-3 1-1-16,6 4 0 0,-3-5-15 0,0 1 8 0,6-1-8 16,0-5 0-16,3 2 0 0,-6-2 8 0,6 6-8 15,0-9 0-15,6 3 0 0,-6-8 0 0,0 0 0 0,3 5 0 32,6 0-118-32,-9-5-26 0,0 0-6 0</inkml:trace>
  <inkml:trace contextRef="#ctx0" brushRef="#br0" timeOffset="516.89">3145 958 403 0,'0'5'17'0,"0"-5"5"0,-6 0-22 0,6 0 0 15,-3 3 0-15,3 2 0 0,0-5 231 0,0 0 41 16,-6 0 9-16,6 0 2 0,0 0-143 0,0 0-29 16,0 0-6-16,0 0-1 0,6 8-70 0,-3-3-14 15,-3-5-4-15,0 0 0 0,0 0 7 0,9 8 1 16,0-3 0-16,0 1 0 0,-9-6-3 0,12 0 0 16,-3 0 0-16,0 0 0 0,0 0-21 0,3-6 0 0,-4 6-10 0,4-5 10 15,-3 3 0-15,0-4 0 16,3-2 0-16,-3 3 0 0,-3-3 0 0,3 3 9 15,3 0-1-15,-3-3 0 0,0 2-8 0,0-2 0 0,0 3 0 16,0-3 0-16,-1-2 8 0,-2 2-8 0,0 2 12 16,-6-2-4-16,3 3-8 0,-3 2 0 0,0 3 0 0,0 0-11 15,-3-5 11-15,-3-3 0 0,-3 8 0 0,4 0 0 16,-4 8 0-16,-6-3 12 0,0-2-2 0,3 8-1 16,-9 2 26-16,0 0 5 0,3-5 0 0,-2 5 1 15,-1 6-1-15,3-6 0 0,-6 0 0 0,6 0 0 16,0 1 11-16,3 4 1 0,1-5 1 0,-1 1 0 0,0-1-32 15,6 0-6-15,3 0-2 0,0 6 0 0,3-6 16 0,3 0 3 16,0 1 1-16,9-1 0 0,-6-8-33 0,6 3-14 16,3 0 1-16,6-3 0 0,-7 1 13 15,7-6 16-15,3 0-3 0,0 0-1 16,0-6-12-16,3 6 0 0,-4-8-9 0,4 3 9 16,-3-3-126-16,0-2-19 15,3 2-4-15,3-6-1 0</inkml:trace>
  <inkml:trace contextRef="#ctx0" brushRef="#br0" timeOffset="1109.3">3636 997 288 0,'0'0'12'0,"0"0"4"0,0 0-16 0,0 0 0 0,0 0 0 0,0 0 0 16,9 6 236-16,-9-6 44 0,0 0 8 0,12-6 3 16,-3 6-172-16,0 0-35 0,-3-7-6 0,6 7-2 15,-9-6-43-15,3-2-9 0,0 3-1 0,3-3-1 16,-3 8-14-16,-3-5-8 0,2-3 8 0,1 3-8 16,0-1 14-16,-6-2-2 0,0 8 0 0,0-5 0 15,3-3 8-15,-3 3 0 0,-3-3 1 0,3 3 0 16,-6-9 7-16,0 6 0 0,4 3 1 0,-4-3 0 15,0 3-5-15,3 0-2 0,-9 2 0 0,6-2 0 16,-6 5 37-16,0 0 7 0,-3 0 2 0,0 8 0 0,-6-3-28 16,1 0-4-16,2 3-2 0,0-3 0 15,3 9 5-15,-6-1 1 0,6 0 0 0,0 0 0 0,-3 6-28 0,7-6-4 16,-4 3-8-16,3 2 11 0,3 4-11 0,0-4 10 16,3 1-10-16,0-1 10 0,0 3-10 0,6-2 8 15,3-6-8-15,0 0 8 0,3 1-8 0,-3-1 0 16,6-5 0-16,3 2 0 0,3-7 0 0,0 2 13 15,-4-5-3-15,4 0-1 0,6 0-9 0,-6-8 0 16,6 3 0-16,0 0 0 0,3-3 0 0,-10 0 12 16,7-3-12-16,-3 3 12 0,0-5-12 0,-6-5 0 15,0 4 0-15,0 1 0 0,3 0-9 0,-9-6 9 16,2 1-12-16,1 2 12 0,-3 3 0 0,0 0-8 16,-6-6 8-16,6 6 0 0,-12 0 0 0,6-1-10 15,-3 4 10-15,-3 2-8 0,0 0 8 0,0 3 0 16,-5-3 0-16,-1 8-8 0,-3 0 8 0,-3 0 0 0,0 8 10 15,0-3-10-15,-6-2 0 0,4 2 0 16,5 3-8-16,0 2 8 0,6-2 0 0,-3 3 0 0,3-8 0 16,0 7 0-16,6-2 0 0,3 0 0 0,0 3 0 0,0-4 0 15,6 1-115 1,0-2-22-16,3-1-5 0,3-2-858 0</inkml:trace>
  <inkml:trace contextRef="#ctx0" brushRef="#br0" timeOffset="1771.66">3967 886 2037 0,'0'0'44'0,"0"0"10"0,0 0 2 0,0 0 2 0,0 0-46 0,-6 6-12 16,3 2 0-16,0-3 0 0,0 3 56 0,-3-3 10 15,0 3 2-15,3 5 0 0,-3-2-35 0,0 2-6 16,-3 0-2-16,0 1 0 0,0 7 12 0,-3-8 3 15,0 5 0-15,3 1 0 0,1-6-21 0,2 3-4 16,0-5-1-16,0 2 0 0,0-5-4 0,6 0-1 16,-3-3 0-16,3-5 0 0,0 0-9 0,0 0 0 15,0 0 0-15,0 0 0 0,15 5 9 0,-9-5 0 16,8-5 0-16,-5-3 0 0,6-2-9 0,-3 2-14 16,3-6 3-16,0 1 1 0,0 0 10 0,6 0 0 15,-6-1 0-15,2 1 0 0,4-5 0 0,-3 4-10 0,0 1 10 0,3 0-10 16,0 0 10-16,-9 0-8 15,5 2 8-15,-8 3-8 0,3 0 8 0,-3 3 0 0,-3 5 0 16,-6 0-8-16,0 0 8 0,0 0 0 0,0 0-9 0,0 0 9 16,0 0 0-16,6 8 0 0,-3 2 10 0,-3 4-10 15,-3-1 19-15,-3 0-3 16,3 0-1-16,-3 0 0 0,0 1 9 0,-3-6 3 0,3 2 0 0,0 3 0 16,6-5-27-16,-6 3 0 0,3-3 0 0,-3 0 0 15,6-3 12-15,0-5-4 0,0 0 0 0,0 0 0 16,0 0-8-16,0 0 8 0,0 0-8 0,9 0 8 15,3-5-8-15,-3 2 0 0,6-2 0 0,-3-8 0 16,0-1 0-16,0 1 0 0,0 8 0 0,3-8 0 16,0-1-12-16,-1 7-5 0,-5-4-1 0,6 3 0 15,-3 0-6-15,3 3-2 0,-9-3 0 16,3 3 0-16,3-1 26 0,-6 6-8 0,0-8 8 0,0 8 0 0,0 0 0 0,-3 0 0 16,3 3 0-16,-6-3 0 0,3 5 0 0,-1 1 0 15,-2-1 0-15,6 3 0 0,-12-3 0 0,6 3 0 16,-2 0 0-16,-1 3 0 0,0-4 12 0,-3 7 8 15,0-6 2-15,0 5 0 0,0-3-2 0,0 4 0 16,0-1 0-16,-3 0 0 0,6 0-2 0,0-5-1 16,3 3 0-16,-3-3 0 0,3 0-17 0,0-8 10 15,3 5-10-15,3 0 8 0,-6-5-8 0,9 6 0 16,-3-6 9-16,6 0-9 0,0 0 0 0,-3 0 0 16,5-6 0-16,-2 6 8 15,3-5-85-15,0-3-17 0,0 3-3 0,0-3-1066 0</inkml:trace>
  <inkml:trace contextRef="#ctx0" brushRef="#br0" timeOffset="2155.87">4651 1011 2188 0,'0'0'48'0,"0"0"11"0,0 0 1 0,0 0 1 0,0 0-49 0,0 0-12 0,0 0 0 0,0 0 0 16,0 0 52-16,0 0 8 0,0 0 2 0,0 0 0 15,0 0-28-15,9 0-6 0,0 0 0 0,3-6-1 16,-3 4-17-16,0-4-10 0,3-1 12 0,3 1-12 0,-9 1 9 0,3-3-9 16,-1 0 0-16,4 3 9 0,-6-3-9 0,3-3 0 15,-3 3 0-15,0 3 0 0,3-3 8 0,-6-2-8 16,-3 2 8-16,3 0-8 0,-3 2 0 0,0-2 0 16,-3 3 0-16,3 5 0 0,-3 0 0 0,-6-5 0 15,-3 2 11-15,0 3-11 0,0 8 20 0,-2-3-1 16,2 3-1-16,-9-2 0 0,6 7 28 0,-6-5 6 15,3 5 0-15,-3 6 1 0,1-6 4 0,5 0 1 16,-6 6 0-16,0-6 0 0,6 0-15 0,0 3-3 16,3 2-1-16,3 1 0 0,3-1-27 0,3-2-4 15,3-2-8-15,3-1 11 0,3 3-11 0,0-3 0 16,9-5 0-16,-3 0 0 0,6-3 0 0,3 0 0 16,3-10 0-16,2 0 0 15,-2 2-56-15,3-10-12 0,3 0-4 0,0 2 0 16,2-10-180-16,-2 8-36 0</inkml:trace>
  <inkml:trace contextRef="#ctx0" brushRef="#br0" timeOffset="2771.22">5369 265 1587 0,'0'0'70'0,"0"0"15"0,0 0-68 0,0 0-17 0,0 0 0 0,0 0 0 16,0 0 76-16,0 0 11 0,0 0 2 0,0 2 1 16,6 9 10-16,-6-3 3 0,-9 0 0 0,6 5 0 15,-3 0-33-15,-3 6-6 0,0-6-2 0,-6 11 0 16,-6-3-3-16,6 5-1 0,0 14 0 0,-3-3 0 15,1 3-30-15,-1-1-5 0,0 1-2 0,0 0 0 16,0 0-7-16,-6 10-2 0,1-3 0 0,-1-2 0 16,3-8-12-16,0-2 8 0,6-3-8 0,6-1 0 15,-6-4 8-15,6-1-8 0,6-5 0 0,1 3 0 0,2-11 8 16,0 9-8-16,0-9 0 0,2-5 9 16,4 2-17-16,0-4-4 0,3-4-1 0,-3 4 0 15,9-6-123-15,-6-6-24 0,-3 4-4 16</inkml:trace>
  <inkml:trace contextRef="#ctx0" brushRef="#br0" timeOffset="3277.35">4898 873 2005 0,'0'0'44'0,"0"0"8"0,0 0 3 0,-6 0 2 0,0 0-45 0,6 0-12 15,0 0 0-15,0 0 0 0,0 0 84 0,0 0 14 0,0 0 3 0,0 0 1 16,0 0-41-16,12 0-8 15,-6 0-1-15,3-5-1 0,6 2-15 0,-6 3-2 0,6-5-1 16,-3 5 0-16,3-5-15 0,6 5-3 16,-7-3-1-16,1-2 0 0,6-1-14 0,-9 6 0 0,6 0 8 0,-3-5-8 15,0 2 0-15,0 3 0 0,2 0 0 0,1-5 0 16,3 0 0-16,0 2 0 0,-6 3 0 16,3 0 0-16,0 0 9 0,-4 0-9 0,-2 0 8 15,0 8-8-15,0-8 0 0,-9 8 0 0,3 3 0 0,0-3 0 16,-6 2 0-16,3 3 0 0,-6 1 0 0,-3 2 0 15,0 2 0-15,-3-5 0 0,3 6 0 0,-6-6 0 16,3 0 0-16,0 0 0 0,1 1 0 0,2-1 0 16,0 0 0-16,-3-2 0 0,6-3 0 0,0-3 0 15,3 3 0-15,0-3 15 0,0-5-4 0,0 0-1 16,3 0-10-16,3 0 12 0,0 0-12 0,6-5 12 0,-7-3-12 16,7-3 10-16,0 3-10 0,3-2 10 0,-3 2-2 0,0-11 0 15,-3 4 0-15,3 1 0 0,0-4-8 0,-6 5-17 16,3-6 4-16,3 1 1 0,-7 2-4 0,4 2 0 15,0 1 0-15,-9 3 0 0,0 2 3 0,0-3 0 16,0 8 0-16,0-2 0 0,-6 5 13 0,0 0 0 16,-3 0 9-16,4 0-9 0,2 5 0 0,-9 3 0 15,3-2 0-15,9 2 0 0,-9-3 0 0,6 0 0 16,0-2 0-16,3 7 0 0,0-10 0 0,3 3 0 16,0 2 0-16,6 1 0 15,0-4-52-15,3 4-11 0,-6-6-1 0,8 0-1 16,1 0-127-16,0 0-24 0</inkml:trace>
  <inkml:trace contextRef="#ctx0" brushRef="#br0" timeOffset="3485.58">5708 815 1879 0,'0'0'41'0,"0"0"9"0,0 0 2 0,-3 5 0 0,-3 3-41 0,3-3-11 0,0 3 0 0,-3 3 0 15,3-3 100-15,-3 0 19 0,0 2 3 0,0 4 1 16,0-1-54-16,0 0-10 0,0 0-3 0,0 1 0 15,0-1-34-15,4 0-7 0,-4 0-2 0,6 0 0 16,-6-5-13-16,3 3 0 0,0-3 8 0,3 0-8 16,0-3 0-16,0 0 0 0,0-5 0 0,0 0 0 15,0 0-21-15,0 0 2 0,12 0 1 0,-4 0-732 16,1-5-146-16</inkml:trace>
  <inkml:trace contextRef="#ctx0" brushRef="#br0" timeOffset="3633.99">5821 664 2109 0,'-6'-5'46'0,"3"5"10"0,-3 0 1 0,0 5 3 0,0-10-48 0,-3 10-12 15,6-5 0-15,0 0 0 0,-3 5 10 0,6-5-1 16,0 0 0-16,0 0 0 0,0 0-9 0,0 0-11 16,6 3 3-16</inkml:trace>
  <inkml:trace contextRef="#ctx0" brushRef="#br0" timeOffset="4108.7">6080 781 979 0,'0'0'87'15,"0"0"-70"-15,0 0-17 0,0 0 0 0,0 0 133 0,0 0 23 0,0 0 5 0,0 0 1 16,0 0-72-16,0 0-14 0,0 0-4 0,9 0 0 15,-9 0-40-15,6 0-8 0,-6 0-1 0,0 0-1 16,0 0 10-16,0 0 3 0,0 0 0 0,0 0 0 16,0 0 21-16,0 0 4 0,0 0 0 0,-6 0 1 15,-3 0-17-15,3 0-3 0,-3 2-1 0,-3 3 0 16,3-5 31-16,-3 6 5 0,0-4 2 0,-2 4 0 0,-1 2-22 0,0-3-5 16,0 0-1-16,0 3 0 15,0-3-10-15,3 3-1 0,0-2-1 0,3 2 0 0,0-3-23 0,4 3-5 16,2 2-1-16,-3-2 0 0,6-2-9 0,6 2 0 15,-6-8 0-15,3 5 0 0,5 3 0 16,4-3 0-16,0 3 0 0,3-3 0 0,-9 3 0 0,6-2 0 16,0 2 0-16,-3 2 0 0,3-2-19 0,-6-3 1 15,0 3 0-15,0-2 0 16,0 1-10-16,-3-1-3 0,3 2 0 0,-4 0 0 0,-2 2 19 16,0-2 12-16,0-3-13 0,0 9 5 0,-2-9 8 0,-1 3 0 15,0 0 0-15,-3-3 0 0,0 0 0 0,-3 3 0 16,3-2 0-16,-9-4 0 0,6 4 14 0,-6-6-2 15,3 5 0-15,-9-5 0 0,0 3 20 0,4 2 3 16,-4-5 1-16,0 0 0 0,3 0-23 0,-3 0-4 16,3 0-1-16,-2 5 0 0,-1-5-8 0,3 0 0 0,6 0 0 15,-3 0 0 1,6-5-18-16,9 5-9 0,-12 0-1 0,12 0-851 0,0 0-169 0</inkml:trace>
  <inkml:trace contextRef="#ctx0" brushRef="#br0" timeOffset="4757.76">6422 892 691 0,'0'0'61'0,"0"0"-49"0,0 0-12 16,0 0 0-16,6-6 112 0,-6 6 20 15,6-8 4-15,-6 8 1 0,0 0-49 0,6-5-9 16,-3 0-3-16,6 2 0 0,-9 3-6 0,6-5-2 0,-3 0 0 0,3-3 0 15,0 8-15-15,0-6-3 0,0 1-1 0,-6 5 0 16,3-3 5-16,-3-2 1 0,3-3 0 0,-3 3 0 16,0 5 13-16,-3-8 2 0,0 8 1 0,0-5 0 15,0-3-11-15,-3 2-1 0,0-1-1 0,-3 1 0 16,3 6-21-16,-6-5-4 0,-3 5-1 0,-3 0 0 16,1 5-10-16,-4-5-2 0,-3 6-1 0,0 1 0 15,3 1 9-15,-3 3 1 0,4-3 1 0,-4 5 0 0,6-5-6 0,0 8 0 16,0-3-1-16,0 0 0 0,1 9-7 15,5-4-2-15,0 3 0 0,3-2 0 0,-3-1-6 16,6 3 0-16,6 1-8 0,0 1 12 0,0-4-12 0,6 2 8 16,0-2-8-16,3-6 0 0,6 0 0 0,0-5 8 15,5-3-8-15,1 1 0 0,6-6 0 0,0-6 0 16,5 1 0-16,4-8-10 16,-6 5-94-16,0-5-20 0,5-6-3 0</inkml:trace>
  <inkml:trace contextRef="#ctx0" brushRef="#br0" timeOffset="5341.61">6925 397 2332 0,'0'0'104'0,"0"0"20"0,-6 0-99 15,6 0-25-15,-6 0 0 0,6 0 0 0,-6 0 39 0,6 0 2 0,0 0 1 0,0 0 0 16,0 0 18-16,0 0 4 0,6 5 1 0,0 3 0 15,0-8-42-15,3 5-9 0,0-5-2 0,3 0 0 16,3 0-12-16,0-5 9 0,0 5-9 0,3-8 8 16,2 3-8-16,4-3 8 0,-6 3-8 0,3-3 8 15,3-3-8-15,-6 3 0 0,-6 0 0 0,2-2 0 16,4-4 0-16,-3 7-14 0,-3-7 3 0,0 1 1 16,-6 2 10-16,0-2 0 0,-3 5 0 0,-6-5 0 15,-3 2 0-15,0 4 0 0,-3-1 0 0,0 2 0 16,-3 1 0-16,-3 5 0 0,-11 5 0 0,2 1 0 15,-3 7 11-15,-3 5-3 0,0-2 0 0,-5 3 0 0,-1 2 29 16,-3 3 6-16,-2-3 1 0,-1 5 0 0,3 1-17 0,6 5-3 16,4 5-1-16,-1-3 0 0,0 6 1 0,6 5 0 15,1-6 0-15,5-2 0 0,0 3-15 0,3 8-9 16,3-3 12-16,3-6-12 0,6-7 8 0,3 0-8 16,3-6 0-16,3-4 0 0,6-4 9 0,3-5-1 15,6 0-8-15,0-7 12 16,2-6-33-16,4 0-7 0,0 0-2 0,0-6 0 0,0-1 18 0,2-7 12 15,-5 1-13-15,0 3 5 0,0-4-5 0,-6 1-1 16,-1 0 0-16,-2 5 0 0,-3-5 14 0,-3 7-9 16,0 1 9-16,-6 2-8 0,-3 3 8 0,0 0 8 15,0 0-8-15,0 0 11 0,-3 8 7 0,-3 6 2 16,0-9 0-16,-3 8 0 0,0 0 13 0,3-5 3 16,-3 6 1-16,6-1 0 0,-2 0-25 0,2 0-12 0,0-2 10 15,3-3-10-15,3 5 8 0,0 0-8 0,-1-8 0 16,4 1 0-16,3 2 0 0,0-8 0 15,3 5 0-15,0-5 0 0,0 0 0 0,3 0 0 0,0-5 0 0,3-3 0 32,-3 2-92-32,2-7-11 0,1 8-2 0,3-3-1 0,3-5-119 15,-3 2-24-15,6-18-5 0,-4 11-1 0</inkml:trace>
  <inkml:trace contextRef="#ctx0" brushRef="#br0" timeOffset="5693.24">7244 913 2322 0,'0'0'51'0,"0"0"10"0,0 0 3 0,0 0 1 0,0 0-52 15,0 0-13-15,0 0 0 0,9 0 0 0,-3 0 64 0,3-5 11 16,0 2 1-16,2 3 1 0,-2-5-42 0,3-1-9 16,0 4-2-16,-3-4 0 0,3-2-12 0,-3 3-4 15,0-3 0-15,0 3 0 0,0 0-8 0,0-3 0 16,0-3 0-16,-3 3 0 0,3 0 0 0,-7 3 12 15,1-3-4-15,-3 3 0 0,3-3-8 0,-6 2 0 16,0-1 0-16,1 1 0 0,-1-2 16 0,-3 3-1 16,-3 5-1-16,0 0 0 0,-3 0 28 0,0 5 6 15,-3 3 0-15,-6-2 1 0,3 1-7 0,-5 7-2 16,-1-1 0-16,3 5 0 0,0-4-13 0,3 4-3 16,6-5-1-16,3 3 0 0,-3 8-13 0,6-8-2 0,4 3-8 15,-1-1 12-15,6-5-12 0,-1 0 11 0,4 1-11 16,3-6 10-16,6 2-10 0,0-2 0 0,0-3-12 15,3-5 12 1,6 6-37-16,-3-6 0 0,-1-6 0 0,1 6 0 0,0-5-158 16,-3-3-31-16,3-5-6 0</inkml:trace>
  <inkml:trace contextRef="#ctx0" brushRef="#br0" timeOffset="6154.76">7672 796 1998 0,'0'0'88'0,"0"0"19"16,0 0-86-16,0 0-21 0,0 0 0 0,0 0 0 0,0 0 60 0,0 0 8 16,0-2 2-16,3-4 0 0,3 6-9 0,0-7-1 15,3 7-1-15,0-6 0 0,-3 1-19 0,3 2-3 16,0-2-1-16,-3 5 0 0,3-5 0 0,-3 2-1 16,0-2 0-16,0-1 0 0,-6 6-22 0,0 0-4 15,0 0-1-15,0-7 0 0,0 1 13 0,-3 1 3 16,0 2 0-16,-3 3 0 0,-3 0 12 0,0 0 4 15,-3 0 0-15,0 3 0 0,-6 2-14 0,3 1-2 16,1 1-1-16,-1-1 0 0,0 2 8 0,3 2 1 16,6-2 1-16,-3-2 0 0,6 7-23 0,-6-5-10 15,0-3 8-15,6 8-8 0,3-5 0 0,0 0 0 16,0 3 8-16,0-3-8 0,6 2 0 0,0-2 0 16,-3 0 0-16,3 3 0 0,6-3 0 0,3-3 0 15,-6 3 0-15,6 0 0 0,-3 2 0 0,5-2 0 16,-2-8-12-16,-3 6 12 15,0 2-49-15,0 2-3 0,-3-7 0 0,0 7 0 16,-6-2 10-16,3 0 2 0,-3-3 0 0,-3 3 0 0,-3-2 23 0,0-1 5 0,-3 3 0 0,-6-3 1 16,-3-2 11-16,0 7 11 0,-6-4-3 0,3 2 0 15,1-3 20-15,-1 3 3 0,-3-3 1 0,-3 8 0 16,0-5-16-16,0-2-2 0,4 2-1 0,2-8 0 16,-3 5-4-16,3-5-1 0,0 0 0 0,6 0 0 15,-3 0-56-15,4-5-11 16,-1 5-2-16,3-8-1221 0</inkml:trace>
  <inkml:trace contextRef="#ctx0" brushRef="#br0" timeOffset="6744.7">8640 429 1634 0,'0'0'72'0,"0"0"16"0,-3 8-71 0,-3-3-17 15,0 8 0-15,-3 0 0 0,0 6 91 0,-3 2 14 16,3 0 3-16,-3 8 1 0,-3-2-29 0,1 7-7 15,-7-2-1-15,-3 8 0 0,3-1-36 0,0-2-8 16,0 3-2-16,-2 0 0 0,2-9-16 0,3 4-10 16,3-9 12-16,0 6-12 0,6-6 0 0,0-7 0 15,3 2 0-15,3-10 0 16,3 2-88-16,0-5-25 0,6-3-5 0,3-10-830 16</inkml:trace>
  <inkml:trace contextRef="#ctx0" brushRef="#br0" timeOffset="7181.09">8723 235 403 0,'0'-13'17'0,"0"13"5"0,0 0-22 0,-6-2 0 0,0 2 0 0,0 0 0 16,-3 2 390-16,0 4 74 0,4 1 14 0,-4 4 3 16,0-3-341-16,3 5-69 0,0-2-14 0,3 2-2 15,-3 0-29-15,0 3-6 0,3 3 0 0,0-6-1 16,3 5-19-16,-3 1 8 0,3 2-8 0,3 6 0 15,3-4 8-15,0-7-8 0,-3 8 0 0,6-3 0 16,3-2 22-16,0-6-2 0,-4 6-1 0,7-6 0 16,-3-5-19-16,6 0 0 0,-3-3 0 0,0 0 0 15,3-2-26-15,-3-6-9 16,0-7-1-16,-1 2-1 0,1-6 5 0,3-4 2 0,0-3 0 0,3 2 0 16,0 1 1-16,-1 2 0 0,-2-3 0 0,6-2 0 0,0-3 20 15,-3 11 9-15,-3 0-8 0,0 5 8 0,-7-3 0 0,1 3 0 16,-12 8 0-16,0 0 0 0,0 0 42 0,0 0 4 15,-9 8 1-15,-2 3 0 0,-4 5 15 16,-3 8 3-16,-3 2 1 0,3 1 0 0,0 4-10 16,0 4-1-16,-5 2-1 0,2-3 0 15,6 6-35-15,-3-3-7 0,3-3-2 0,-6 11 0 0,3 0-10 0,6-5 8 16,4-8-8-16,-1-3 8 0,3 0-8 0,3-3 0 16,0-5 0-16,3-2 0 0,3-3 0 0,0-6 0 15,3 4-9-15,0-9 9 16,3-5-53-16,2-5-4 0,4-3-1 0,6 2 0 15,3-7-126-15,3 0-24 0,0-6-6 0</inkml:trace>
  <inkml:trace contextRef="#ctx0" brushRef="#br0" timeOffset="7333.01">9164 788 1494 0,'0'0'66'0,"0"0"14"0,0 0-64 16,-3 6-16-16,-3 2 0 0,0 0 0 0,-3 2 144 0,0 3 25 0,-3 1 6 0,0-1 1 16,-3 0-53-16,3 6-11 0,0-3-1 0,1 2-1 15,-4 1-46-15,3-6-10 0,3 5-2 0,3-4 0 16,0-1-30-16,3 0-6 0,-3 0-2 0,6 0 0 15,0-7-14-15,3 2 0 0,0-3 0 0,-3-5 0 16,12 3-11-16,0 2-5 0,0-5 0 0,0-8-1 16,2 3-183-16,1-9-37 0</inkml:trace>
  <inkml:trace contextRef="#ctx0" brushRef="#br0" timeOffset="7626.16">9714 241 1814 0,'0'-13'80'0,"0"13"17"0,6-8-77 0,0 2-20 16,-3-2 0-16,-3 8 0 0,0 0 55 0,0 0 7 16,0 0 2-16,3 8 0 0,-6 6 17 0,0-1 4 15,-3 5 1-15,0 9 0 0,-3-9-22 0,-5 9-4 16,-1-1 0-16,-3 6-1 0,-3 2-21 0,3 3-4 15,-3 3-1-15,3 5 0 0,-2 3-13 0,-4-3-2 0,0 0-1 0,0 2 0 16,-3-2-17-16,-5 13 0 0,5-10 0 0,6 2 0 16,3-10-8-16,6 0 8 0,3-9 0 0,6-4-9 31,3-1-34-31,3-7-6 0,6-6-2 0,3-5 0 0,3-8-40 16,3 0-8-16,0-8-1 0,6-10-592 0,5-4-119 0</inkml:trace>
  <inkml:trace contextRef="#ctx0" brushRef="#br0" timeOffset="8026.09">10104 214 403 0,'0'0'36'0,"0"0"-36"16,-6 0 0-16,0 0 0 15,-3 6 424-15,-2 7 77 0,-7-5 16 0,0 10 3 16,-6 3-308-16,0-2-63 0,0 0-12 0,1 7-2 0,-7 0-61 0,12 1-12 16,-3 5-2-16,3 7-1 0,-3 1-25 0,4 0-5 15,-1 5-1-15,0 0 0 0,3 0-17 0,-6 13-11 16,6-11 12-16,3 1-12 0,3-3 0 0,3-5 0 15,1-3-10-15,2-5 10 16,0-6-50-16,3-5-2 0,0-2-1 0,0-6 0 16,0 0-13-16,0-5-2 0,0 3-1 0,0-11 0 15,0 0-7-15,0 0 0 0,0 0-1 0,-6-6 0 16,0-2-15-16,0 3-2 0,-3-8-1 0,0 0 0 16,-6-6 39-16,3 6 8 0,0-8 2 0,-6-3 0 0,3-2 61 0,4-1 12 15,-4-5 2-15,6 3 1 0,-3 5 21 0,0-2 4 16,0 5 1-16,3 2 0 0,0 6 78 0,0 0 16 15,-3 5 3-15,0-3 1 0,0 11-45 0,4-5-9 0,2 2-1 16,6 3-1-16,-3 0-48 0,3 0-10 16,0 0-1-16,6 3-1 0,2 2-38 0,1 1 0 0,3-6 0 15,3 5-8-15,6-3 8 0,3 4 0 0,3-6 10 16,-4 0-10-16,7 5 0 0,-3-5 0 0,0 0-11 16,0-5 11-1,2 5-119-15,-2 0-16 0,3 0-3 0,-3-6-1 0,2 6-116 16,-2 0-23-16,-6-2-5 0</inkml:trace>
  <inkml:trace contextRef="#ctx0" brushRef="#br0" timeOffset="8360.1">10003 775 403 0,'0'0'17'0,"3"6"5"16,0 1-22-16,0-1 0 0,-3-6 0 0,3 8 0 0,0-3 358 15,0 3 67-15,-3-8 14 0,3 5 2 0,-3-5-242 0,0 0-49 16,3 3-10-16,-3-3-1 0,3 5-48 0,3 0-10 16,0-5-1-16,0 0-1 0,0 0-43 0,3 0-8 15,0-5-1-15,-1 5-1 0,1-8-15 0,0 3-3 16,-3-3-8-16,3 3 12 0,0-3-12 0,0-5 0 15,0 7 8-15,-3-7-8 0,0 8 0 0,3-9 0 16,-6 1 0-16,0 0 0 0,0 0 0 0,0 0 0 16,-6-1 0-16,0 1 0 0,0 5 8 15,0 3-8-15,-3 0 0 0,-6 5 0 0,0 0 0 0,-6 13 0 16,0-3 0-16,-5 4 0 0,-4 7 32 0,-3-3 0 16,0 3 0-16,3 3 0 0,4-3 4 0,-1 6 0 15,3-6 1-15,6 3 0 0,3 2-21 0,6-7-5 16,0 7-1-16,3-4 0 0,3 1-10 0,6-7 0 15,3 3 9-15,0-6-9 0,0 0 0 0,3-2 0 16,3-9 0-16,6 4 0 0,0-1 0 0,2-5-12 0,4-5 2 0,-3-3 0 31,0 2-127-31,0-7-26 0,-1 0-5 0,-2-6 0 16,3-2-4-16,-3-2-1 0,3-4 0 0</inkml:trace>
  <inkml:trace contextRef="#ctx0" brushRef="#br0" timeOffset="8598.18">10750 58 864 0,'0'-13'38'0,"0"8"8"0,-3 2-37 0,0-2-9 0,3 5 0 16,-3 0 0-16,-6 0 381 0,3 0 75 0,3 5 14 0,-3 3 3 15,-2 5-287-15,-1 6-58 0,0 7-11 0,-3 1-2 16,-3-1-51-16,0 6-11 0,3 0-1 0,-6 2-1 0,-6-2-16 0,4 0-3 16,-4 2-1-16,6-2 0 0,-6 7-11 15,0 6-3-15,0 0 0 0,4 0 0 0,2-5-17 0,3 8 0 16,3-11 8-16,-6 16-8 0,6-8 0 0,0-6 0 15,6-4 0-15,0-4 0 0,3 1 0 0,3-5-17 16,3-9 1-16,0-5 1 16,3 8-25-16,-3-13-4 0,0 3-2 0,0-8 0 15,3 2-96-15,-6-5-19 0,9 0-4 0</inkml:trace>
  <inkml:trace contextRef="#ctx0" brushRef="#br0" timeOffset="8833.54">9232 503 2016 0,'3'-3'179'0,"0"-8"-143"0,-3 9-36 0,6-3 0 16,3-3 65-16,0 2 7 0,0-2 0 0</inkml:trace>
  <inkml:trace contextRef="#ctx0" brushRef="#br0" timeOffset="10027">2065 1767 1440 0,'-12'-21'128'0,"6"8"-103"0,3 2-25 15,0 4 0-15,-3-7 73 0,3 1 10 16,3 0 1-16,0 2 1 0,0 3-51 0,0-5-10 0,3 0-3 16,3 5 0-16,-3 3 15 0,6-6 4 0,0 3 0 0,0 3 0 15,2 2-22-15,4-2-4 0,0 0-1 0,6 2 0 16,0-2-3-16,0 5-1 0,9 0 0 0,-1-6 0 16,1 4-9-16,0 2 8 0,3-6-8 0,-1-2 8 15,7-5-8-15,0 0 0 0,2-3 9 0,1 3-9 16,6-3 0-16,2 3 0 0,1 0 0 0,-6-1 0 15,2 4 0-15,-8-3 0 0,2-1 0 0,1 6 0 16,-3 3 8-16,3 0-8 0,-4 10 8 0,7-5-8 16,-6 5 44-16,-1 3 4 0,4 0 0 0,-6 3 1 15,2 2-5-15,4-5-2 0,3 3 0 0,2-3 0 16,4-3-26-16,5 3-4 0,4-3-2 0,2-5 0 0,-2-5-10 16,3-1 8-16,-1-1-8 0,7-7 8 15,8 1-32-15,-6-5-8 16,1-1 0-16,-1 3-1 0,1-2-2 0,-7 4 0 15,1-4 0-15,5 5 0 0,-11 5 22 0,-4-3 4 0,1 8 1 0,-7-2 0 0,-5 5 28 16,-3 5 5-16,2 9 2 0,-2-1 0 0,0 0 33 16,-1 6 6-16,1-3 2 0,-3 7 0 15,-4-1-29-15,4-4-6 0,0 1-1 0,5 2 0 0,7-13-19 0,12 2-4 16,2-2-1-16,3-3 0 0,1-5-8 0,-4-5 0 16,7-3 0-16,8-5 0 15,1 0-37-15,2-6-3 0,-6 1-1 0,4-1 0 16,-1 3 0-16,0-2 0 0,1-3 0 0,-4 2 0 0,-5 1 31 0,2 4 10 0,-3 1 0 15,4 0 0-15,-7 0 0 0,-2 7-8 0,-7 4 8 0,1 2 0 16,-1 0 21-16,4 8 8 0,2-3 2 16,-2 3 0-16,-7 5 12 0,-2 0 2 0,-3 6 1 0,5-6 0 15,4 6-23-15,-1-6-5 0,4 3-1 0,-1-3 0 16,10-2-3-16,-1-3-1 0,1-8 0 0,5 5 0 16,6-5-13-16,1 0 0 0,-1-5 0 0,-3-1 0 15,7 4-20-15,-1-9 0 0,0 3 0 0,1-5 0 16,-7 0 4-16,3-6 1 0,4 6 0 0,-4 0 0 15,3-1 15-15,-5 1 0 0,-4 0-10 0,1 5 10 16,-4 3 0-16,0-1 0 0,-8 6 0 0,-1 6 0 16,-8 2 20-16,-1 2 8 0,-2 3 1 0,-3 1 1 15,-4-1 3-15,7 5 1 0,2 4 0 0,1-4 0 16,-1-2-20-16,1 3-4 0,-3-1-1 0,-1 1 0 16,7-11-9-16,-1 5 0 0,10-5 9 0,-1 2-9 15,-2-2-88-15,-1-8-23 0,1 0-4 16,2-5-1047-16</inkml:trace>
  <inkml:trace contextRef="#ctx0" brushRef="#br0" timeOffset="21516.54">11334 7022 2432 0,'3'-18'0'0</inkml:trace>
  <inkml:trace contextRef="#ctx0" brushRef="#br0" timeOffset="22064.56">1672 2778 1375 0,'0'0'30'0,"0"0"6"0,0 0 2 0,-3 5 1 0,0 3-31 0,-3 6-8 15,-3-6 0-15,3 5 0 0,-3 0 79 0,0 6 14 16,-3-1 3-16,3-2 1 0,-3 2-33 0,-3 1-6 16,1-1-2-16,5 1 0 0,-9 2-16 0,6-5-4 15,0 0-1-15,3 0 0 0,-3 0-19 0,3-3-3 16,0 0-1-16,-3 0 0 0,3 1-12 0,0-1 9 15,7-5-9-15,-4-3 8 16,6-5-171-16,0 0-34 0</inkml:trace>
  <inkml:trace contextRef="#ctx0" brushRef="#br0" timeOffset="22253.57">1829 2760 1094 0,'0'0'97'0,"0"0"-77"0,0 0-20 0,0 0 0 15,0 0 188-15,-11 10 33 0,2-2 7 0,0 0 2 16,-3 3-101-16,-3 5-20 0,0 2-4 0,3 1-1 16,-6-1-57-16,6 6-12 0,-6 0-3 0,7-3 0 15,-4 3-9-15,3-3-3 0,0 3 0 0,0-3 0 16,3-3-20-16,0 1 0 0,6 2 0 0,-6-8-732 16,3 1-150-16</inkml:trace>
  <inkml:trace contextRef="#ctx0" brushRef="#br0" timeOffset="24337.32">2416 2712 345 0,'0'0'15'0,"0"0"4"0,0 0-19 0,0 0 0 15,0 0 0-15,0 0 0 0,0 0 259 0,0 0 48 16,0 0 9-16,0 0 3 0,0 0-177 0,0 0-35 0,0 0-7 15,0 0-2-15,0 0-38 0,6 3-8 0,-6-3-2 0,0 0 0 16,3 5-22-16,3-5-5 0,3-5-1 0,-3 2 0 16,-3 0-5-16,6 1-1 0,-7-4 0 0,4 1 0 15,-3 2 8-15,3-7 2 0,0 2 0 0,3 0 0 16,-3 3-26-16,0-3 0 0,0-5 0 0,3 7 0 16,-6-7 0-16,3 5-12 0,-3-5 0 0,0 8 1 15,-6-9 11-15,3 4 0 0,-3-3 8 0,3 5-8 16,-6-6 10-16,3 6-2 0,-3-5-8 0,-3 0 12 15,3 8-12-15,-3-3 11 0,-3 2-11 0,3 1 10 16,-5 5 14-16,2 5 2 0,-3-2 1 0,0 2 0 16,0 3 0-16,0 3 0 0,0 2 0 0,-6-5 0 15,1 5-13-15,2 6-2 0,0-9-1 0,0 12 0 16,-3-7-11-16,6 4 8 0,-3 5-8 0,7-8 8 0,-1 2-8 0,3 1 0 16,3-1 0-16,6-5 8 0,-3 1-8 0,6-1 0 15,3-5 0-15,3 0 0 0,3 2 0 0,-1-7 0 16,7 2 9-16,3-5-9 0,-3-2 0 0,3-4 0 15,0 1 0-15,-1 2 8 0,-5-2-8 0,6-8 0 16,-3 2 8-16,3 3-8 0,0-5 0 0,-3 0 9 16,-1 0-9-16,-2 2 0 0,0 1 0 0,-3 4 0 15,3-7 0-15,-6 8 0 0,0-3 8 0,-3 2-8 16,0-1 0-16,0 7 0 0,-6 0 8 0,0 0-8 16,0 0 0-16,0 0 0 0,0 0 0 0,0 0 0 15,-9 7 0-15,0-1-9 0,0 7 9 0,0-5 14 16,-3 3-3-16,0 2-1 0,0 0 2 0,0 3 1 15,3 2 0-15,1 1 0 0,-4-1 5 0,-3 4 1 16,3-1 0-16,0 3 0 0,0 2-19 0,-3 3-9 0,0 0 1 16,6-2 0-16,-3-1 8 0,-2 1 0 15,2 4 0-15,3-4 8 0,-3-1-8 0,3 1 0 0,0 4 0 16,0-4 0-16,3-1 0 0,-3 1 8 0,3-1-8 0,0 1 0 16,6-3 0-16,-6 2 0 0,-3-7 0 0,6 2 8 15,0-3-8-15,-3 3 0 0,3-2 0 0,-5-6 8 16,-1 3-8-16,-3-3 0 0,3 1 0 0,0 1 8 15,-3-7-8-15,3 3 0 0,0-3 8 0,0 0-8 16,-6-3 9-16,0-2-9 0,0-1 12 0,-5-2-12 16,5 3 10-16,0-6-10 0,-3-2 8 0,0-3-8 0,3 3 8 15,3-8-8-15,-5-1 8 0,5-4-8 0,3-3 8 0,0 2-8 16,0-5 8-16,6 3-8 0,-3-5 0 16,6-1 8-16,6 3-8 0,-6 3 0 0,9-3 10 15,-6 1-10-15,6 4 12 0,0 1-12 0,5-4 8 0,4 4-8 16,0-3 0-16,3 2 0 0,3-5 0 0,3 6 0 15,-7 2 0-15,10-5 0 0,-6 5 0 16,3 0-9-16,3 3 1 0,-7 0 0 16,4-1-135-16,0 4-26 0,-3 2-6 0,-3-5-895 15</inkml:trace>
  <inkml:trace contextRef="#ctx0" brushRef="#br0" timeOffset="24755.99">2705 2707 1634 0,'0'0'36'0,"0"0"7"0,0 0 1 0,0 0 3 0,0-6-38 0,0 6-9 0,0 0 0 0,0 0 0 16,0 0 89-16,0 0 16 0,0 0 3 0,0 0 1 16,0 0-65-16,9-5-12 0,-1 2-4 0,1 3 0 15,3-5 7-15,-3 3 1 0,3-4 0 0,-3 1 0 16,3 2-36-16,0-2 0 0,3 0 0 0,-6-3 0 15,-3 2 12-15,8-1-12 0,-5-7 12 0,6 9-12 16,-6-8 8-16,3 2-8 0,-3 1 0 0,-3-1 0 16,6 3 0-16,-9-5 0 0,3 2 0 0,-3 3 0 15,0 0 0-15,-3-5 0 0,-6 8 8 0,6-6-8 16,-6 9 18-16,3-6-3 0,-6 5-1 0,0 3 0 0,-3 3 21 16,0 5 4-16,-3-3 1 0,0 3 0 0,1 5-7 0,-7 0-1 15,-3 1 0-15,3 4 0 0,0-5 7 0,0 3 1 16,1 0 0-16,5 5 0 0,0-2-23 0,0-6-4 15,3 6-1-15,3-6 0 0,6 8-12 0,-3-8 0 16,12-5 8-16,-6 3-8 0,9 2 0 0,0-8 0 16,6-2 8-16,3 2-8 0,0-2 9 0,2-1-1 15,1-2 0-15,3-5 0 0,-3 0-23 0,6-3-5 16,-6 3 0-16,-4-9-1 16,4 6-191-16,3-2-39 0,18-19-7 0,-7 10-2 0</inkml:trace>
  <inkml:trace contextRef="#ctx0" brushRef="#br0" timeOffset="25476.88">3145 2641 1566 0,'0'0'34'0,"0"0"7"0,0 0 2 0,0 0 1 0,0 0-35 0,0 0-9 0,9 0 0 0,-9 0 0 15,0 0 52-15,12-6 9 0,-3 1 2 0,3 2 0 16,-3-2-37-16,0 0-7 0,3 2-2 0,-7-2 0 15,4 0-17-15,0-1 10 0,0-2-10 0,3 3 8 16,-6-3-8-16,3 0 0 0,-3 3 0 0,0-3 0 16,3-3 0-16,-9 3 0 0,0 0 0 0,3 3 8 0,-3-5 0 0,0 2 0 15,-3 0 0-15,3 2 0 16,-9 1 28-16,3 2 4 0,-3 3 2 0,-3-5 0 0,-3 10 10 0,6-2 3 16,-11 0 0-16,2 5 0 0,-6 5-18 15,0-5-3-15,0 5-1 0,0 0 0 0,1 1 6 16,2-1 1-16,-3 3 0 0,6-3 0 0,3 3-31 15,0-3-9-15,6 5 0 0,3-4 0 0,1-6 8 16,5 2-8-16,0 3 0 0,5-5 0 0,1 3 0 0,9-3 0 16,0-3 0-16,0-5 0 0,6 3 9 0,0-3-9 15,0-3 0-15,2 3 9 0,4-5-19 0,-6-3-4 16,3 3-1-16,0-6 0 16,-4 1-41-16,1 4-9 0,0-7-2 0,-6 8 0 15,0-9 5-15,0 7 1 0,-6 1 0 0,0-2 0 0,-6 3 49 0,-3 5 12 16,0 0 0-16,0 0 0 0,0 0 32 0,-6 5 10 15,-3-2 2-15,-3 8 0 0,3-4 9 0,-6 7 3 16,0-4 0-16,-3 11 0 0,0-5-5 0,-2 3-1 0,5-1 0 16,-6 1 0-16,0 7-6 0,3 1-2 0,6-6 0 15,-6 5 0-15,7 1-34 0,-4 2-8 0,9 0 0 16,-3 0 0-16,-3 0 0 0,6 3 13 0,3 0-3 16,-6-3-1-16,3 0-9 0,0-3 0 0,6 1 0 0,-6-1 0 15,3 1 0-15,3-1 0 0,0-2 0 16,-6 3 0-16,0-6 0 0,3 3-9 0,-3-3 9 0,0 0-13 15,-3-3 13-15,3 1 0 16,-2-1 0-16,-1-2 10 0,0 3-10 0,-3-6 0 0,0 0 0 0,3-2 8 16,-9-1-8-16,6 1 0 0,-6-6 0 0,3 3 0 15,-2-5 0-15,-1 0 16 0,0-6 0 0,3 0-1 16,-6-5 24-16,6 3 5 0,0-8 0 0,-2-6 1 16,2-2-29-16,9 3-7 0,3-9-1 0,6-5 0 15,-3-2-8-15,6 2 8 0,6 1-8 0,-1-4 8 16,1 6-8-16,3 0 0 0,0-3 0 0,3 6 0 15,0-1 0-15,3 3 0 0,-6 3 0 0,-1 0 0 16,7 3 0-16,0-1 0 0,0-2-12 0,0 5 12 16,3 0-115-16,2-2-15 15,-8-1-3-15,9 3-667 0,-3 3-132 0</inkml:trace>
  <inkml:trace contextRef="#ctx0" brushRef="#br0" timeOffset="26137.58">3449 2720 806 0,'0'0'72'0,"0"0"-58"16,0 0-14-16,0-8 0 0,0 3 236 0,0-1 44 15,0 1 8-15,0 5 3 0,3-3-172 0,0-4-35 0,3 4-6 0,3 0-2 16,-3-5-33-16,2 6-7 0,1-1-2 0,3-2 0 16,-3-3-20-16,0 8-4 0,3-11-1 0,3 9 0 15,-3-4-9-15,-3-2 0 0,0 3 0 0,3-3 0 16,-3 3 0-16,-4 0 0 0,1-3 0 0,-3 2 0 15,3-2 8-15,-3 3-8 0,-3-3 8 0,0 3-8 16,-3-3 0-16,3 3 8 0,-9-3-8 0,3 2 0 16,1 1 45-16,-10 2 4 0,6 3 1 0,3 0 0 15,-9 0-14-15,9 0-4 0,-9 8 0 0,0-2 0 16,-3 2 14-16,0 5 2 0,4-8 1 0,-1 8 0 16,0 1-21-16,0-1-4 0,3 0 0 0,3 0-1 0,3 0 0 15,0 1 0-15,6-6 0 0,6 2 0 0,-3-2-23 16,3 3 0-16,6-3 0 0,-6 0 8 0,9-3-16 0,0 0-4 15,3-2 0-15,-1-3 0 0,-2-3 20 16,3 3 3-16,3-5 1 0,0-3 0 0,0 3-27 0,5-3-5 16,-8-3 0-16,3 3-1 15,0-2-11-15,-6 2-3 0,3-6 0 0,-6 7 0 16,0 1 6-16,2-2 1 0,-5 3 0 0,3-3 0 0,-9 5 28 0,-3 3 0 16,0 0 0-16,0 0 0 0,0 0-9 0,0 0 9 15,6 11-8-15,-6-6 8 0,-6 9 20 0,3-1 8 16,-3 0 3-16,0 0 0 0,0 0-5 0,3 1-1 15,-6-1 0-15,6 0 0 0,3 0-25 0,0-5 0 16,0 3 0-16,3-6 0 0,0-2 10 0,6 2 3 0,-3-5 1 16,6 0 0-16,-3-5 5 0,0 0 1 0,6 2 0 15,-3-10 0-15,3 2-20 0,6-2 0 0,-7 0 0 16,1-1 0 0,0 1-29-16,0 0-7 0,0 0 0 0,0-1-1 0,0 1 15 0,-3 5 3 0,3-8 1 0,-7 9 0 15,4 1 8-15,-9 4 2 0,0-6 0 0,-3 8 0 16,0 0 8-16,0 0 0 0,0 0 0 0,-3 8 0 15,0 0 0-15,-3 2 16 0,-2 3-4 0,2 1-1 16,0-1 8-16,-3 0 1 0,3 0 1 0,0 0 0 16,3 1-7-16,-3-6-2 0,6 5 0 0,0-3 0 15,0-2 7-15,6-2 1 0,-6 2 0 0,6-3 0 16,0 0-20-16,3-5 0 0,0 0 0 0,5 0 0 16,-2-2-136-16,3-1-30 0,21-8-6 0,-9 3-2 0</inkml:trace>
  <inkml:trace contextRef="#ctx0" brushRef="#br0" timeOffset="26886.43">4288 2569 345 0,'0'0'31'0,"6"0"-31"15,0-5 0-15,-3 0 0 16,3 2 240-16,-3-2 43 0,-3 5 8 0,3-6 1 0,3 4-120 0,-6 2-25 16,0 0-5-16,0 0-1 0,0 0-22 0,0 0-5 15,0 0-1-15,0 0 0 0,0 0-31 0,-9 2-6 16,0 9-2-16,0-3 0 0,0 0-25 0,0 5-5 16,-3-2 0-16,0 4-1 0,0 1-13 0,1 0-2 15,2 3-1-15,-3-9 0 0,3 6-10 0,3 3-1 16,0-6-1-16,3 0 0 0,3 0 1 0,0-5 1 15,0 3 0-15,3-6 0 0,3 3-17 0,0-8 0 16,6 0 0-16,0 0 0 0,3-8 0 0,2 3-11 16,1-6 2-16,9 3 0 0,-6-5 9 0,0 0 12 15,2-6-2-15,1 4-1 16,-3 1-33-16,3 4-6 0,-3-9-2 0,0 6 0 0,-4 5 16 0,-2-5 4 0,0 5 0 0,-6 3 0 16,3-6 12-16,-9 8 0 15,-3 3 0-15,0 0 0 0,0 0 0 0,0 0 0 0,-9 6 0 16,3 2 0-16,-3 5 0 0,-6-5 16 0,3 2-3 15,1 4-1-15,2-1 16 0,0 0 2 0,0 3 1 0,3-3 0 16,6 3-19-16,-6-3-3 0,6-5-1 0,0-3 0 16,6 3-8-16,-6-8 0 0,9 6 0 0,3-6 0 15,0 0-8-15,5 0 8 0,-5-6-10 0,3-2 10 16,0 3-121-16,0-3-19 0,3-5-3 0,0 2-1 16,-9-2-107-16,6 0-21 0</inkml:trace>
  <inkml:trace contextRef="#ctx0" brushRef="#br0" timeOffset="27042.6">4493 2217 2383 0,'0'0'52'0,"0"0"12"0,-5 0 1 0,-1 0 2 0,0 0-54 0,6 0-13 16,-3 0 0-16,3 0 0 0,0 0 42 0,0 0 6 16,0 0 0-16,0 0 1 0,6 0-37 0,3-8-12 15,5 6 0-15,1-1 0 16,0-2-35-16,6 2-13 0,0-2-4 0,-6-1-1036 0</inkml:trace>
  <inkml:trace contextRef="#ctx0" brushRef="#br0" timeOffset="27547.26">5127 1847 2016 0,'0'0'89'0,"0"0"19"0,0 0-87 0,0 0-21 0,-2 5 0 0,-1 0 0 16,-3-2 86-16,0 2 13 0,3 3 2 0,-3 3 1 16,0 2-36-16,-3 0-7 0,3 6-2 0,-12 2 0 15,6-2-10-15,-9 10-3 0,0 0 0 0,1 5 0 16,-4-2-22-16,3 0-5 0,-3 7-1 0,3-4 0 16,-5 4-6-16,2 1-2 0,-3 2 0 0,6-2 0 15,-3 0-8-15,6-1 12 0,1-7-12 0,2 0 12 16,0-6-12-16,6 1 0 0,3-9 0 0,-3 4 8 15,6-9-8-15,0 0-11 0,3 0 3 0,3-7 0 0,0 1 8 16,6-7 14-16,0-7-3 0,6 7-1 0,0-14 8 16,5 4 2-16,4-6 0 0,0-3 0 15,0 1-42-15,6-3-8 0,-4 2-2 0,4-5 0 0,-3 8 18 0,-3 3 3 16,0-5 1-16,-7 10 0 0,1-3 2 0,-6 9 0 16,3 2 0-16,-9 0 0 0,3 0 8 0,-3 7-8 15,3-1 8-15,-9 7-8 0,0-5 8 0,0 3 0 16,0 2 0-16,-6 0 0 0,3 3 0 0,0 2 0 15,-6-4 8-15,6-1-8 0,-3 5 0 0,0-4 0 16,-3 1 0-16,3 1 0 0,-6-2 11 0,0-1-3 16,7 3 0-16,-10-3 0 0,0 0 4 0,0-2 0 15,-3 2 0-15,3-8 0 0,0 3 21 0,6-3 5 16,-12-2 1-16,7-3 0 0,-1 0-16 0,3-3-3 16,-3 3-1-16,0-5 0 0,6-3-19 0,-3-2 0 15,6 2 8-15,3-3-8 0,-3 1 0 0,6-1 0 0,6-2-13 16,-3 5 5-1,3-5-144-15,6-1-28 0,3 4-5 0,0-3-972 0</inkml:trace>
  <inkml:trace contextRef="#ctx0" brushRef="#br0" timeOffset="28123.96">5202 2582 2246 0,'0'0'49'0,"0"0"11"16,0 0 1-16,0 0 3 0,0 0-52 0,0 0-12 0,0 0 0 0,9 0 0 0,0 0 43 0,0 0 5 16,0-5 2-16,0 2 0 0,2 1-20 0,1-1-4 15,0-2-1-15,0-3 0 0,0 3-25 0,0-1 8 16,-3-2-8-16,3 0 0 0,-3-2 9 0,0 2-9 16,-3-5 10-16,6 5-10 0,-9-5 10 0,2 2-10 15,-5 3 10-15,3-5-10 0,-6 0 12 0,3-1-3 16,-5 9-1-16,2-6 0 0,-3 3 23 0,-3 3 4 15,3 3 1-15,-9 2 0 0,3 2-4 0,-6 3 0 16,3 1 0-16,-3 7 0 0,0 0 4 0,1-5 1 16,5 5 0-16,3 1 0 0,-3 2-17 0,6-3-4 15,0 0-1-15,3 0 0 0,0 0-15 0,6 1 0 16,0-6 0-16,3 0 0 0,0 2 0 0,3-7 0 0,0 7 0 16,0-7 0-16,9 0 0 0,-4 5-10 0,1-8 2 15,0 2 0-15,-3-2 8 0,0 0-10 0,3 3 10 0,-3-3-10 16,0 0 10-16,-3 0 0 0,3 3 0 0,-4 2 0 15,-2-3 0-15,3 1-13 0,-9-3 5 16,0 8 8-16,3 0 0 0,0 3 0 0,-6-9 0 0,0 9 0 16,3-3-8-16,-6-3 8 0,0 0 0 0,6 3 0 15,0-8 0-15,-3 0 8 0,0 6 0 0,3-6 0 16,0 0 0-16,0 0 0 0,0 0 0 0,0 0 0 16,0 0-8-16,0 0 10 0,0 0-10 0,3-6 10 15,-3 6-10-15,3-8 0 0,9 3 0 0,-12 0 0 16,9-3 0-16,-3 2 0 0,3-7 0 0,-3 5 8 15,3 3-8-15,3-8 12 0,-6 2-12 0,9 1 12 16,-6 4-12-16,3-7 0 0,-3 3 0 0,5 2-11 0,-2-6 11 0,0 1 0 16,0 3 0-16,0-4 0 0,0 4 0 0,0-1 0 15,0 3 8-15,0-2-8 0,0 2-8 0,-4 0-7 16,4-5-1-16,0 7-877 16,-6 1-176-16</inkml:trace>
  <inkml:trace contextRef="#ctx0" brushRef="#br0" timeOffset="29228.49">6232 2590 1638 0,'0'0'36'0,"0"0"7"0,0 0 1 0,0 0 3 0,0 0-38 0,0 0-9 0,0 0 0 0,0 0 0 15,0 0 98-15,0 0 18 0,0 0 3 0,0 0 1 16,0 0-55-16,6-2-10 0,0-4-3 0,0 6 0 16,-6-8-35-16,6 3-7 0,-6 0-2 0,0-3 0 15,3 3-8-15,0-3 8 0,-3-3-8 0,6 3 8 16,-4-5 0-16,1 5 0 0,-3-3 0 0,0 3 0 15,3-5 4-15,-6 0 0 0,0 2 0 0,1-2 0 16,-4 0 16-16,0 5 3 0,6-3 1 0,-12 3 0 0,6 1-13 0,-6 7-3 16,0 0 0-16,0 0 0 0,-6 7 26 0,0 4 5 15,0 2 1-15,1 3 0 0,-1 3-24 0,-3-1-4 16,3-5 0-16,0 6-1 0,3 2-3 0,0-2-1 16,-2 2 0-16,5-3 0 0,-3 1-15 0,6 2 0 15,0-2 0-15,3-6 0 0,0 5 0 0,6-4 0 16,-3 1-8-16,9-4 8 0,0 2 0 0,3-5 0 15,3-8 0-15,3 5 0 0,0-10 0 0,5 0 0 16,7-3 0-16,0-5 0 0,3-1 24 0,2-4 8 16,1-3 1-16,3-3 1 0,3-2-34 15,-1-1-20-15,-2 1 2 0,0-9 1 0,-1-2 17 0,-5 3-8 16,0 2 8-16,3-8 0 0,-3 9-15 0,-1-9 4 16,-2 3 1-16,0 2 0 0,0-4 2 0,-1 2 0 15,-2-6 0-15,-3 6 0 0,3-2-4 0,-3 4-1 16,0 4 0-16,-4 4 0 0,-2-2 13 0,0 8 0 15,-6 8 0-15,0-6 0 0,-3 6 0 0,0 5 0 16,-6 0 11-16,0 8-3 0,0 0 2 0,0 0 1 0,-3 8 0 16,-3-3 0-16,-3 3 18 0,-3 0 4 0,0 5 1 0,-3 6 0 15,1-1-19-15,-4 9-4 0,0 5-1 0,-3-6 0 16,0 8 0-16,0 3 0 0,-6-2 0 0,4 4 0 16,-4 1-1-16,0 3 0 0,3-1 0 0,0 3 0 15,1 0-9-15,2-6 0 0,-3 1 0 0,3-3 8 16,3-2-8-16,0-4 0 0,1-4 0 0,8-1 0 15,0-2 0-15,6-3 0 0,3-2 0 0,0-6 0 16,6-5 0-16,6 0 0 0,-3-3 0 0,8 0 0 16,-2-5-81-16,0-7-19 15,6 1-3-15,0 1-1 0,0-3-130 0,3-3-26 16,17-10-6-16,-5 0-661 0</inkml:trace>
  <inkml:trace contextRef="#ctx0" brushRef="#br0" timeOffset="30107.33">6705 2574 1861 0,'-12'8'82'0,"12"-8"18"0,0 0-80 0,-3 3-20 16,0 2 0-16,3-5 0 0,-3 6 99 0,3-6 16 15,0 0 3-15,0 0 1 0,0 0-35 0,0 0-8 16,0 0 0-16,9 0-1 0,-9 0-27 0,9 0-4 16,3 0-2-16,0-8 0 0,0 2-22 0,0-2-5 15,3 3-1-15,-1-8 0 0,-5 8-5 0,3-3-1 16,0-6 0-16,-3 4 0 0,0 2-8 0,-3-5 0 0,0 2 0 0,0 1 0 15,0-1 0-15,-3 3 0 0,-3-3 9 0,0 3-1 16,-3-5 0-16,0 5 0 0,0 3 0 0,-3-3 0 16,0 3-8-16,-3 5 0 0,-6 0 0 15,0 0 0-15,-3 8 27 0,-2 2 4 0,-1 4 1 16,0-1 0-16,-3 3-16 0,3 0-4 0,0 5 0 16,1-5 0-16,5 2 0 0,-3 1-1 0,6-1 0 15,-3 1 0-15,6 2 0 0,0-3 0 0,3-2 0 0,6 3 0 16,-3-6-11-16,6-2 0 0,3-1 0 0,3 1 0 15,0-6 0-15,6 3 0 0,3-8-9 0,0 0 9 16,3 0 0-16,2-5 0 0,4-3 0 0,0 0 0 16,3 2 0-16,-3-7 0 0,-1 0 0 0,1 0 0 0,-3 0 0 15,0-1 0-15,0-4 0 0,-1 5 0 0,1-1-9 0,-3 1 9 16,-3 0-13-16,0 0 5 0,0-1 8 0,-1 4 0 16,-8 5-9-16,0 2 9 0,-3-2 0 0,0 2 0 15,-3 6 0-15,-3-3 0 0,0 0 0 0,-3 8 0 16,-3 2 0-16,0 3 0 0,-3 1 0 0,0-1 0 15,0-3 10-15,1 4-10 0,-1-1 12 0,0 0-12 16,0 0 12-16,0 1-12 0,3-7 0 0,-3 7 0 16,3-4 0-16,3-2 0 0,0-2 0 0,0 1 0 15,3-1 0-15,0 2 0 0,0-8 0 0,0 0 0 16,9 0 12-16,0-6-12 0,0 4 0 0,6-4 0 16,0-4 0-16,2-1-12 0,7 1 12 0,0-4 0 15,3 1 0-15,0-8 0 0,-3 5 0 0,-1 0 0 16,4 3 0-16,-3-5 0 0,-3 10 0 0,-3-6-16 15,-3 4 5-15,-1 2 1 0,-2 0 10 0,-3 5 0 0,-3 1 0 16,-6 2 0-16,0 0 0 0,0 0-8 0,0 0 8 0,6 5-8 16,-9 6 8-16,0-1 0 0,0 3 8 15,-3-5-8-15,-3 6 14 0,0-1-2 0,0-3 0 16,-2 4 0-16,-1-1 15 0,3 0 2 0,-3 0 1 0,3 0 0 16,0-5-30-16,3 3 8 0,0-3-8 0,3 3 0 15,-3-4 0-15,6-4 0 0,0 8 0 0,0-11 0 16,0 0 11-16,9 0-11 0,3 0 12 0,3-8-12 15,0 2 8-15,3-4-8 0,-1-1 0 0,1 1 0 16,0 2 0-16,0-5 0 0,0-1-12 0,0 1 3 16,-3 0-19-1,2 0-3-15,1-1-1 0,-3 4 0 0,0-3 32 0,0 5 0 0,-3-3 0 0,3 8 0 16,-9-2-12-16,3 0 3 0,0 0 1 0,-6 5 0 0,-3 0 8 16,0 0 0-16,6 2 0 0,-6 6 0 0,5-3 0 15,-5 9 0-15,0-6 12 0,-5 5-4 16,-1-5 6-16,0 2 2 0,0 4 0 0,-3-1 0 0,3 0-1 0,-3 0 0 15,3 0 0-15,0 1 0 0,0-1-6 0,3-2-1 16,-3-1 0-16,6 1 0 0,0 2-8 0,0-8 0 16,3 3 0-16,0-3 0 0,3 3 0 0,3-8 0 15,0 0-12-15,0-5-932 16,9 2-188-16</inkml:trace>
  <inkml:trace contextRef="#ctx0" brushRef="#br0" timeOffset="31316">8226 2596 864 0,'0'0'76'0,"0"0"-60"16,0 0-16-16,0 0 0 0,0 0 128 0,0 0 24 15,0 0 4-15,0 0 0 0,0 0-44 0,3 5-8 16,-3-5-3-16,0 0 0 0,0 0-30 0,3 3-7 15,3 2 0-15,-6-5-1 0,6 0-3 0,0 0-1 16,0 0 0-16,0-5 0 0,0 2-15 0,3-2-2 0,-3-1-1 0,0 1 0 16,3-3-13-16,-1 0-2 0,1-2-1 0,0 2 0 15,0 0-11-15,0-6-2 0,0 1-1 0,-3 3 0 16,0 2-3-16,0-6-8 0,-3 1 12 0,-3 3-4 16,-3-4 4-16,0 6 1 0,0 1 0 0,-6-4 0 15,0 3 1-15,0 3 0 0,-6 2 0 0,0 0 0 16,-2 1-2-16,-4 4-1 0,-3 1 0 0,-3 5 0 15,-3-3 14-15,4 9 3 0,-4-7 1 0,0 12 0 16,-3-6 15-16,7 3 4 0,2 3 0 0,0-1 0 16,3 1-38-16,3 2-10 0,0-8 0 0,3 6 0 15,7-1 8-15,-4 3-8 0,6-8 10 0,3 6-10 16,3-6 0-16,3 0 0 0,3 1 0 0,0-6 0 16,3-3 0-16,5 0 0 0,4-2 0 0,0-6 0 0,9 3 0 15,0-5 8-15,5-8-8 0,1 5 0 16,-3-3 0-16,0-2 0 0,-1 0 0 0,-2 5 0 0,-3-5 0 0,0-1 8 15,-3 1-8-15,-3 0 0 0,-6 2 0 0,-1 3 8 16,4-5-8-16,-9 8 0 0,0 0 11 0,0 2-11 16,-3-2 12-16,-3 5-12 0,0 0 0 0,0 0 0 15,0 0 0-15,-9 5 0 0,3-2 0 0,-3 7 0 16,3-5 0-16,-3 6 0 0,1 0 0 0,-1 2 0 16,3 0 0-16,-3 0 0 0,3 0 13 0,-3 1-4 15,3-1-1-15,3-2 0 0,0 2-8 0,0 0 0 16,3 0 0-16,3-5 0 0,0 5 0 0,0-7 0 15,3 2 0-15,0-8 0 0,3 0 0 0,0 0 0 16,3-8 8-16,-1 8-8 0,4-14 0 0,3 9 0 0,-3-8 0 16,3 2 0-16,0 1 0 0,0-6 0 15,2 3 8-15,4-1-8 0,-3 1 0 0,0-3-11 0,3 0 3 0,-3 1 0 16,2 1 8-16,-2 1-10 0,3-5 10 16,-6 10-10-16,0-6 10 0,0 4-10 0,-3 2 10 15,-4 0-10-15,-2 5 10 0,0 1-8 0,-9 2 8 0,0 0-8 16,6 5 8-16,-3 3 0 0,0 5 0 0,-6-5 0 15,0 3 0-15,0 2 0 0,0 0 0 0,-3 0 0 16,0 3 0-16,-3-3 0 0,4 3 0 0,-4-2 0 16,3-1 0-16,-3 0 0 0,0-8 8 0,3 6-8 15,0-1 8-15,0-4-8 0,3 2 8 0,0-6-8 16,-3 4 8-16,6-6-8 0,0 0 8 0,0 0-8 16,0 0 0-16,12-6 8 0,-3-2-8 0,3 0 0 0,0-5 0 0,0 3 0 15,-1 2 0-15,4-6 0 0,-3 1 0 0,0 0 0 16,0 0 0-16,-3-6 0 0,3 6-8 0,-3 0 0 15,3 0 0-15,-3-1 0 0,-6 1-4 16,3 3 0-16,0 2 0 0,0 0 0 0,-6 8 12 16,0 0 0-16,0 0 0 0,0 0 0 0,0 0 0 0,0 0 0 15,-9 5 0-15,0 3 0 0,3-5 0 0,3 7 0 16,-6-5 0-16,6 3 0 0,3-8 0 0,-3 6 0 16,3 2 0-16,0-3 0 0,0-5 0 0,3 8 0 15,-3-8 0-15,6 5 0 16,3-2-28-16,0-1-3 0,0-2-1 0,2 0 0 15,-2-2-75-15,6-1-15 0,0-2-3 0,3 0-1 16,0 2-66-16,0-2-12 0,0-3-4 0,-4-3 0 0</inkml:trace>
  <inkml:trace contextRef="#ctx0" brushRef="#br0" timeOffset="31496.51">9080 2458 1861 0,'0'0'40'0,"0"0"9"0,0 0 2 0,0 8 2 0,0-3-42 0,-3 1-11 0,3 1 0 0,-3 1 0 15,0 0 111-15,-3 3 20 0,1 2 4 0,-1-5 1 16,-3 3-53-16,3 2-11 0,-6 0-1 0,3 3-1 15,-3-3-24-15,3 3-5 0,-3-3-1 0,3 3 0 16,3 3-29-16,-3-6-11 0,3 5 0 0,0-4 9 16,6-1-9-16,-3-8 0 0,3 8 0 0,3-5 0 15,0-2 0-15,3-6-14 0,0 0 2 0,3 0 0 16,0 0-189-16,3-6-38 16,0-2-7-16,0-2-2 0</inkml:trace>
  <inkml:trace contextRef="#ctx0" brushRef="#br0" timeOffset="31643.12">9253 2159 2127 0,'0'0'94'0,"-6"0"20"0,0 0-91 0,0 0-23 16,0 0 0-16,6 0 0 0,0 0 10 0,0 0-2 16,0 0-8-16,0 0 12 15,0 0-64-15,9 0-12 0,-3 0-4 0</inkml:trace>
  <inkml:trace contextRef="#ctx0" brushRef="#br0" timeOffset="31945.55">9753 1794 288 0,'0'0'12'0,"-6"0"4"0,-3 5-16 0,3-5 0 0,0 8 0 0,-3-3 0 15,0 3 477-15,0 3 93 0,1 5 18 0,-1 2 4 16,-3-4-413-16,0 7-83 0,-3 8-17 0,0-3-3 16,0 1-29-16,-6 7-6 0,-2 3-1 0,2 3 0 15,-3 0-7-15,0-1-1 0,-3 6-1 0,0 0 0 16,1 0-31-16,-1 3-13 0,3-1 1 0,0-4 0 16,0-4 12-16,7 1 15 0,-1-5-3 0,3-4-1 0,3-4-11 15,3-1-16-15,3-2 4 0,0-5 1 0,6 2 11 16,0-8 0-16,3 0 0 0,0-5 0 0,6 3 0 15,0-9-12-15,0-2 2 0,6-2 0 16,0 2-147-16,0-6-30 0,-1-7-5 16,4 5-2-16</inkml:trace>
  <inkml:trace contextRef="#ctx0" brushRef="#br0" timeOffset="32148.83">9301 2389 2109 0,'-21'0'93'0,"15"3"20"0,0-3-90 0,0 2-23 16,3 4 0-16,3-6 0 0,0 0 67 0,0 0 9 16,0 0 1-16,0 0 1 0,0 0-9 0,0 0-1 15,6-6-1-15,3 4 0 0,-3 2-19 0,6-3-3 0,6 1-1 0,-1 2 0 16,1-6-22-16,3 6-5 0,0-8-1 0,-3 8 0 16,-6-5-16-16,6 5 0 0,-7 0 0 0,4 0-9 31,-3-5-71-31,0 5-13 0,-3 0-3 0</inkml:trace>
  <inkml:trace contextRef="#ctx0" brushRef="#br0" timeOffset="32978.57">9842 2133 1191 0,'0'0'26'0,"0"0"6"0,0 0 0 0,0 0 2 0,0 0-34 0,0 0 0 15,0 0 0-15,0 0 0 0,-3 0 141 0,3 0 22 0,0 0 4 0,0 0 1 16,0 0-83-16,0 0-16 0,0 0-3 0,0 0-1 15,0 0-2-15,6 0-1 0,0 0 0 0,3 0 0 16,0 0-31-16,3-6-7 0,-3 4 0 0,6-4-1 16,0 1 15-16,6-3 3 0,-1 0 1 0,1 3 0 15,0-8-34-15,0-1-8 0,0 1 0 0,-3 0 0 16,2-6 0-16,-2 6 0 0,0-5 0 0,-3 4 0 16,-3-4 8-16,3 2 0 0,-6 3 0 0,3-6 0 15,-3 6-8-15,-6 0 0 0,0 0 0 0,0-1 8 0,-3 1-8 16,-3 0 12-16,0 0-12 0,-6 7 12 0,3 1-3 15,-6-3 0-15,0 8 0 0,0 3 0 0,-9 2 24 16,0 3 5-16,-2 3 1 0,-7 7 0 0,-3-5-13 16,-3 9-2-16,7-1-1 0,-4 8 0 0,-3 5 14 15,3-2 3-15,1 2 1 0,-1 3 0 0,3 3-33 16,0-6-8-16,6 4 0 0,-2 1 0 0,2 1 0 0,3 5 0 16,0-5 0-16,3-1 0 0,6-4 0 0,4 2 0 15,2-6 0-15,0-4 0 0,6-1 0 0,0-7 0 16,0-1 0-16,6-4 0 0,0 2 0 0,5-6 0 15,-2-2 0-15,0-3 0 0,3-5 0 0,3 0 0 16,-3-5 0-16,6-3 0 0,-3 3 0 0,3-6 0 16,-1 1 0-16,4-4 0 0,-3 4 0 0,0-3 0 15,0-1 0-15,-3 1 0 0,0 0 0 0,-3 5 0 16,-1 3 0-16,-2-3 0 16,-6 5-24-16,3 3-6 0,-6 0-2 0,0 11 0 0,-3-6 52 0,0 6 9 0,-3-1 3 15,3 9 0-15,-3-6-32 0,1 0 0 0,2 3 0 16,-3 0 0-16,3 0 13 0,3-3 0 0,0 0 0 15,3-2 0-15,0 2-13 0,3-5 0 0,-1 0-12 16,4-5 12-16,0 4 0 0,0-7 0 0,-3 0 8 16,6 0-8-1,0 0-55-15,0-7-17 0,3 1-3 0,3-4-1 16,0 2-163-16,-4 0-33 0</inkml:trace>
  <inkml:trace contextRef="#ctx0" brushRef="#br0" timeOffset="33532.58">10158 2445 2286 0,'0'0'50'0,"0"0"10"0,-6 8 3 0,0-3 1 0,0 3-51 16,0 3-13-16,-3-4 0 0,3 7 0 0,-3-6 97 0,3 2 17 15,-3 3 3-15,0-5 1 0,3 6-73 0,-2-1-14 16,2-5-3-16,0 2-1 0,0-2 7 0,3 3 2 16,-3-3 0-16,6 5 0 0,-3-8-28 0,3 3-8 15,0-8 0-15,0 0 0 0,0 0 0 0,12 0 0 16,-3-5 0-16,3 2 0 0,2-2 0 0,1-6 0 15,-3 4 8-15,3-1-8 0,0-6 0 0,3 4 0 16,0-3 0-16,0-1 0 0,-4 1 0 0,1 0 0 16,3-3 0-16,0 5 0 15,-3 3-22-15,-3-2-8 0,-3 2-2 0,-3 3 0 0,0 2 32 0,-6 3 0 16,3 0 0-16,0 3 0 0,3 2 0 0,-6 6 0 16,-3-1 0-16,-3 1 0 0,0 2 19 0,0 0 9 15,-3 6 3-15,0-6 0 0,3 0-19 0,0 0-3 0,-3 1-1 16,3-1 0-16,3-5 3 0,0 2 0 0,0-2 0 0,6 0 0 15,-3 3-11-15,3-9 8 0,3 4-8 0,0-6 8 16,3 5-8-16,0-10 0 0,3-1 0 16,3 4 8-16,-3-4-8 0,2-7 0 0,4 5 0 15,3-5 0-15,-3 3 0 0,3 2 0 0,3-6 0 16,-6 1 0-16,2 0-14 0,-2 0 2 0,0-1 0 16,-3 4 0-16,-3-3 12 0,3 5-9 0,-6 0 9 15,0 2-8-15,0-1 8 0,-9 7 0 0,0 0 0 0,0 0 0 16,0 0 0-16,0 0 0 0,-3 10 0 0,3 1 0 15,-3 2 8-15,-3 0-8 0,0 0 8 0,-3-5-8 16,3 6 14-16,-3-1-2 0,3 0 0 0,0-2 0 16,-3 2-12-16,6-5 0 0,0 2 0 0,0-2 0 15,3-2 0-15,0 7 0 0,3-11 0 0,-3-2 0 0,6 6 0 16,0-1 0-16,3-2 0 0,0-3 0 0,3 0 0 16,-3-3 0-16,3-2 0 0,-1-1-10 15,4-2-152-15,0 3-30 0,3-3-7 16,-3-5-943-16</inkml:trace>
  <inkml:trace contextRef="#ctx0" brushRef="#br0" timeOffset="33874.68">10825 2511 1947 0,'-9'8'86'0,"6"-3"18"0,-3 3-83 0,3-3-21 16,-3 1 0-16,0 2 0 0,3 0 99 0,0-3 15 16,3-5 3-16,-3 8 1 0,0-3-43 0,3-5-9 0,0 0-2 15,9 5 0-15,0-5-19 0,0 0-4 0,0 0-1 16,6 0 0-16,-4-8-29 0,1 3-11 0,3 0 0 15,0 0 9-15,0-3 0 0,-3 0 0 0,3 2 0 16,-3-2 0-16,-3-5-9 0,3 0 0 0,-3 8 0 0,-1-9 0 16,1 1 0-16,-3 0 0 0,0 2 0 0,0-2 0 15,-6 0 0-15,3 0 0 0,-3-1 0 0,0 7 0 16,0 1 9-16,-3-2-9 0,-3 3 10 0,0-3-10 16,-6 8 19-16,1 3-3 0,-4 2 0 0,-6 8 0 15,0-2 28-15,-3 5 4 0,-3 2 2 0,7 1 0 16,-1 2-7-16,3-3-2 0,0 4 0 0,3 1 0 15,3-7-21-15,3 3-5 0,0-1-1 0,6 1 0 0,0-3-14 16,3 2 0-16,3-5 8 0,3 1-8 0,3-6 0 0,0 2 0 16,3-2 0-16,0 0 0 0,3-3 0 15,3 1 0-15,3-6 0 0,-1-6 0 16,1 4-91-16,3-1-11 0,-3 0-2 0,0-7-794 16,-3 7-158-16</inkml:trace>
  <inkml:trace contextRef="#ctx0" brushRef="#br0" timeOffset="34426.11">11688 1643 1796 0,'0'0'80'0,"0"0"16"0,0 0-77 0,0 0-19 15,0 0 0-15,-6 5 0 0,0 3 39 0,-6 6 4 16,0-1 1-16,-3 5 0 0,0 1 36 0,-3 7 8 15,1 1 2-15,-1 7 0 0,-3 3-21 0,-3 3-4 16,3 5-1-16,-3 2 0 0,-5-7-20 0,2 5-4 16,-3 0 0-16,0 0-1 0,-2 3-10 0,8-3-1 15,0 0-1-15,3 0 0 0,0-3-27 0,3-2 0 16,4-3 8-16,5-6-8 0,3-4 0 0,6-1 0 16,-3-7 0-16,6-3 0 0,0-3 0 0,3-2-11 15,3 2 1-15,-3-13 0 16,-6 0-60-16,11 0-12 0,1 0-2 0,0 0-1 15,0-11-146-15,-3 9-29 0,12-20-5 0,-9 12-2 0</inkml:trace>
  <inkml:trace contextRef="#ctx0" brushRef="#br0" timeOffset="34745.18">11215 2347 2059 0,'-21'3'91'0,"15"-3"19"0,-3 0-88 0,3-3-22 0,-3 3 0 0,0 0 0 15,0 0 97-15,3 0 15 0,0 0 4 0,6 0 0 16,0 0-32-16,0 0-7 0,0-5-1 0,0 5 0 15,6-8-38-15,3 2-8 0,3-2-2 0,3 3 0 16,6-3 0-16,0 3-1 0,-1-6 0 0,7 3 0 16,0 0-27-16,3 3 0 0,-1-3 0 0,1-2 0 0,-3 7 0 0,-3-2 0 15,0-1 0-15,-1 4 0 0,-2 2-9 0,0 0-7 16,-3 0-2-16,0 0 0 0,-3 8-1 0,-3-3 0 16,0-2 0-16,-6 2 0 0,-1 8 4 0,-2-5 1 15,0 3 0-15,-3 2 0 0,0 0 14 0,-3 0 0 16,-3 1 0-16,-2 4 0 0,2 3 0 0,0-2 0 15,-3-3 0-15,3 0 0 0,0 5 0 0,-3-8 0 16,3 5 0-16,0-4 0 0,3-6 0 0,-3 2 0 16,3 3 0-16,0-5 0 0,3-8 8 0,0 6-8 15,0-6 9-15,0 0-9 0,0 0 0 0,0 0-8 16,0 0-1-16,6 0 0 16,3 0-175-16,3-11-34 0</inkml:trace>
  <inkml:trace contextRef="#ctx0" brushRef="#br0" timeOffset="34912.41">11792 2066 1972 0,'-6'-5'44'0,"3"5"8"0,-3-5 3 0,-3 5 0 0,6 0-44 0,-3 0-11 16,-3 0 0-16,6 5 0 0,0-5 20 0,0 5 1 0,3-5 1 0,-3 8 0 15,3-8-22-15,6 6-10 0,-3 2 1 0,6 2-594 16,0-2-118-16</inkml:trace>
  <inkml:trace contextRef="#ctx0" brushRef="#br0" timeOffset="35374.01">12069 2310 1267 0,'0'0'112'0,"0"0"-89"16,0 0-23-16,0 0 0 0,-3-3 157 0,0 1 27 15,3 2 6-15,-3-3 1 0,3-5-87 0,-3 5-18 16,0 1-3-16,0-4-1 0,0-2-36 0,0 8-7 16,-3 0-2-16,-3-5 0 0,0 5 9 0,3 0 2 15,-6 0 0-15,3 0 0 0,-2 0 6 0,2 5 2 16,-6-2 0-16,3 2 0 0,0 1-3 0,0-6 0 16,-3 2 0-16,0 1 0 0,3 5-21 0,-3-3-4 15,4 3 0-15,2-3-1 0,-3 3-15 0,3-2-2 0,3 2-1 16,0-3 0-16,3 3-9 0,6-3 0 15,0 3 0-15,3 0 0 0,0 3 0 0,3-4 0 16,3 4 0-16,-1-3 0 0,1 5 0 0,0-7 0 0,3 1 0 0,-3 1 0 31,0 3-29-31,0-3-2 0,-3-3 0 0,3 3 0 16,-6 0-9-16,3 3-1 0,-3-6-1 0,-3 3 0 0,0 0 17 0,-1 2 3 0,-2-2 1 0,-2-2 0 16,-1 2 21-16,0 0 0 0,-3 2 0 0,0-5 8 15,-3 3-8-15,0-5 0 0,-3 2 0 0,0 1 0 16,-3-4 25-16,0 1 3 0,-3 5 1 0,-2-8 0 15,-1 0 5-15,-3 2 1 0,0 1 0 0,3 0 0 16,3-3-19-16,-2 0-3 0,-1-3-1 0,3 3 0 16,3-5-12-16,0 5 0 0,3-8 8 0,6 3-8 15,0-1 0-15,3 1 0 0,9-3 0 0,3 0 0 16,0 3-61-16,6-3-15 0,0-5-4 0,3 7-768 16,3-2-155-16</inkml:trace>
  <inkml:trace contextRef="#ctx0" brushRef="#br0" timeOffset="35729.18">12343 2368 1785 0,'0'0'159'0,"0"0"-127"16,0 0-32-16,0 0 0 0,0 0 84 0,0 0 12 15,0-5 1-15,3 2 1 0,-3 3-37 0,3-5-7 16,3-3-2-16,-3 3 0 0,3-1-18 0,-1 4-4 0,-2-12-1 15,0 9 0-15,3 5-14 0,-6-8-3 0,3 3-1 0,0-3 0 16,-3-3 5-16,-3 6 0 0,3 2 1 0,-3-2 0 16,-3-3 13-16,3 3 2 0,-3-3 1 0,1 3 0 15,-7-1-1-15,0 4 0 0,-3 2 0 0,0 2 0 16,-6 4 16-16,-3-1 2 0,1 3 1 0,-1 5 0 16,0 0-15-16,3 1-2 0,-3 4-1 0,0 1 0 15,4 2-3-15,5 5-1 0,0-7 0 0,6 7 0 16,0-5-29-16,3 3 0 0,3-5 0 0,6 2 0 15,0-3 0-15,3-2 0 0,6-2 0 0,3-1 0 16,3-3 0-16,-1-2 0 0,1-2 0 0,6-1 0 16,3-5-22-16,3 0-7 15,-1-3-2-15,1 1 0 0,-3-6-140 0,0-3-28 0,-3 3-5 16</inkml:trace>
  <inkml:trace contextRef="#ctx0" brushRef="#br0" timeOffset="36260.37">12923 1871 2574 0,'-15'-6'56'0,"9"6"12"0,3 6 3 0,-3-6 1 0,6 0-57 0,0 0-15 16,0 0 0-16,0 0 0 0,0 0 41 0,0 0 6 15,0 0 1-15,12 0 0 0,6-6-36 0,0 1-12 16,0 2 9-16,6-2-9 0,-1-3 11 0,1-2-3 15,-3 2-8-15,0-3 12 0,6 3-12 0,-3-5 0 16,-4 0 0-16,1-1 0 0,-3 1 0 0,0 0-15 16,-3-6 3-16,-3 6 1 0,0 0 11 0,-6 0 0 15,0-6 0-15,-3 3 0 0,-3 3 0 0,0-3 0 0,-6 3 0 16,0 5 0-16,-6-5 0 0,-3 5 0 0,-3 8 0 0,-6 0 0 16,0 8 17-16,-5 5 6 0,-7 0 1 0,0 6 0 15,-3 7 22-15,-2 1 5 0,2-1 1 0,-6 6 0 16,1 0-32-16,2 7-7 0,-6 1-1 0,4 5 0 15,2 0 23-15,3 3 4 0,10 2 1 0,-1-2 0 16,6-3-29-16,3 0-11 0,6-6 8 0,6 1-8 16,4-3 0-16,2 3 0 0,3-14 8 0,3 3-8 15,-1-5 0-15,7 2 0 0,0-7-12 0,3-6 12 16,6 0-41-16,-3-7-1 16,3 2 0-16,0-3 0 0,3-2-17 0,-1-6-3 0,1 0-1 0,-3-5 0 15,3 0 27-15,-3-5 4 16,0 3 2-16,-3-4 0 0,-1-1-2 0,-2 4 0 0,-3 3 0 0,0-3 0 15,-3 9 52-15,-6 2 9 0,0 0 3 0,0 0 0 0,0 0 0 0,-3 5 0 16,0 3 0-16,-6 5 0 0,0 0 19 16,0 1 4-16,0-1 1 0,3 0 0 0,1 0-39 0,-1 1-7 15,6-1-2-15,3-3 0 0,0 4-8 0,2-6 0 16,1-3 0-16,3 3 0 16,0-3-75-16,3-5-17 0,0 0-3 0,0 0-1170 0</inkml:trace>
  <inkml:trace contextRef="#ctx0" brushRef="#br0" timeOffset="36874.01">13102 2487 2566 0,'0'0'56'0,"-3"5"12"0,0 1 3 0,0 2 1 0,-3-3-57 0,0 0-15 0,0 3 0 0,0-3 0 16,0-2 88-16,6-3 14 0,0 0 3 0,0 0 1 15,0 0-69-15,0 0-13 0,6-3-4 0,0 3 0 16,3-5-9-16,0-3-3 0,0 3 0 0,6-6 0 15,-1 1-8-15,1-1 0 0,0-2-12 0,0 0 12 16,0-1-12-16,0 1 12 0,-3 0-12 0,-3 0 12 16,0-6-14-16,0 6 5 0,-3-8 1 0,-1 8 0 15,-2 2 0-15,0 3 0 0,-3-2 0 0,0 10 0 16,-6-3 8-16,-2 3 8 0,-4 0-8 0,-3 3 11 16,-9 7 5-16,3-2 2 0,-3 3 0 0,0 10 0 0,4-3 17 0,-4 3 3 15,3 1 1-15,0 1 0 0,6-4-23 0,0 7-5 16,4-7-1-16,2 2 0 0,3-2-2 0,3-6-8 15,3 0 12-15,0 0-4 0,6 1-8 16,3-6 0-16,2-1 0 0,7-4 0 0,3 0 0 16,-3-3 0-16,3-3 0 0,0 0 0 0,2-4-16 15,1-1 0-15,3 0 1 0,-6-3 0 16,0 3-33-16,0-5-6 16,-1 0-2-16,-2-1 0 0,-3 1 20 0,0 3 4 0,-3 2 1 15,0-6 0-15,0 7 22 0,-3 1 9 0,-3 1-8 0,0 0 8 16,-6 5-10-16,0 0 10 0,0 0-12 0,0 0 12 0,-3 10 36 0,0 3 15 15,-3 1 2-15,0-6 1 0,0 5-9 0,0-3-1 16,0 4-1-16,0-1 0 0,0-5-24 0,3 2-5 16,3-2-1-16,0-2 0 0,0-6-13 0,3 8 0 15,3-8 0-15,3 0 0 0,3 0 0 0,0-6 0 0,3 1 0 16,2 2 0-16,4-7-11 0,0 2-1 0,0 0-1 16,-3-5 0-1,-3 2-23-15,3 3-5 0,-1-2-1 0,-2 2 0 16,-6 2 27-16,3 4 6 0,0-4 1 0,-3 6 0 0,-3 0 8 15,-6 0 0-15,0 0 0 0,6 6 0 0,-3-1 12 0,-3 3 5 0,-3 5 1 16,3-8 0-16,-3 9 12 0,0-6 2 0,-3 5 1 0,3-3 0 16,0-2-20-16,3 6-4 0,-3-9-1 15,3 5 0-15,3 1-8 0,3-6 0 0,0 3 0 16,3-2 0-16,-3-6-47 16,6 2-14-16,-3 3-3 0,0-5-1297 0</inkml:trace>
  <inkml:trace contextRef="#ctx0" brushRef="#br0" timeOffset="37463.42">14286 1931 1533 0,'0'0'68'0,"0"0"14"0,3-2-66 0,-3 2-16 15,6-5 0-15,-6 5 0 0,3 0 85 0,-3 0 14 16,0 0 2-16,0 0 1 0,0 0-7 0,0 7-2 16,-3 7 0-16,-3 4 0 0,-3 1-19 0,0 7-4 15,-2 1-1-15,-4-1 0 0,0 6-39 0,0 0-8 16,-3 2-2-16,-3-2 0 0,0 2-8 0,4 3-3 15,-4-2 0-15,0 2 0 0,3-8-9 0,3 2 0 16,3 1 0-16,3-5 0 16,0-6-59-16,3 3-7 0,3-11-2 0,3 0 0 15,3-5-142-15,0-3-29 0,-3-5-5 0</inkml:trace>
  <inkml:trace contextRef="#ctx0" brushRef="#br0" timeOffset="37910.21">14417 1728 1440 0,'3'-24'64'0,"0"16"12"0,0 0-60 0,0 3-16 0,-3-3 0 0,0 3 0 15,0-3 132-15,0 8 24 0,0-6 5 0,0 6 1 16,0 0-71-16,0 0-15 0,-3 6-2 0,0-4-1 16,0 9-39-16,-3-3-8 0,0 5-2 0,-3 6 0 15,1-6 12-15,-1 8 3 0,0 3 0 0,-3 2 0 16,3 1-20-16,0 4-4 0,-3-2-1 0,3 3 0 0,3 0-5 0,-3 0-1 15,6-6 0-15,0 1 0 0,0-1-8 16,6-7 0-16,3-1 0 0,0-5 8 16,3 1-8-16,3-1 0 0,3-5 0 0,3-8 0 0,-3 0 0 0,5 0 0 15,4-6 9-15,0-1-9 0,6-1 0 0,0-8 0 16,-1 5 0-16,-2-5 0 0,0 0-12 0,-3-7-1 16,-3 7 0-16,-1-8 0 0,1 3 2 0,0 2 1 15,-3 6 0-15,-3-6 0 0,0 4 10 0,-3 4 0 16,-3-2 0-16,0 7 0 0,-9 6 0 0,0 0 8 15,0 0-8-15,-9 6 11 0,-3 7 30 0,0 6 7 16,0 2 0-16,-3 5 1 0,-3 3-5 0,0 0-2 16,-3 3 0-16,-2 0 0 0,-1 0-15 0,3-3-3 15,0 8-1-15,0-5 0 0,3-6-13 0,4 8-2 0,2-7-8 16,6-1 12-16,0 6-12 0,3-8 0 0,3 0 0 16,3-1 0-1,3-4-29-15,6-6-6 0,0 0-1 0,2-7 0 16,1 2-126-16,3-8-26 0,-3-8-4 0,0 2-878 0</inkml:trace>
  <inkml:trace contextRef="#ctx0" brushRef="#br0" timeOffset="38072.42">14873 2275 806 0,'0'0'72'0,"-6"3"-58"0,0 2-14 0,0 1 0 16,-3 2 298-16,-3 0 57 0,3 2 11 0,-3 3 2 16,0 1-216-16,-3-1-44 0,7 0-9 0,-1 0-2 15,0 6-60-15,0-1-12 0,0-2-2 0,3 3-1 0,0-6-22 0,3 0 0 16,0 0 0-16,0 1 8 0,3-4-8 0,0-2 0 15,0-8 0-15,0 0 0 16,0 0-96-16,12 5-18 0,-3-10-3 0,0 5-904 16</inkml:trace>
  <inkml:trace contextRef="#ctx0" brushRef="#br0" timeOffset="38384.05">15444 1617 403 0,'0'0'36'0,"-3"8"-36"0,-3 2 0 0,0 3 0 15,0 1 323-15,-5 7 57 0,-1-3 12 0,-6 9 3 16,0-1-201-16,-3 6-40 0,-3 0-8 0,-3 7-2 15,1 4-60-15,-1-1-12 0,0 6-2 0,3-3-1 16,0 0-21-16,4 0-4 0,-4 2 0 0,3-2-1 16,0-5-35-16,3 5-8 0,0 0 0 0,7-5 0 15,2-6 0-15,3-2 8 0,6-1-8 0,0-9 8 16,3-4-35-16,6 1-7 16,-1-11-2-16,4 0 0 0,0-3-101 15,6-10-21-15,-3 2-4 0,3-10-845 0</inkml:trace>
  <inkml:trace contextRef="#ctx0" brushRef="#br0" timeOffset="38613.96">15754 1717 1324 0,'0'0'59'0,"-9"-2"12"0,3 2-57 0,-6 2-14 16,0 1 0-16,0 5 0 0,-6-3 269 0,1 8 51 16,2 0 11-16,-3 9 1 0,3-4-196 0,-3 9-40 15,-3-1-8-15,3 1-2 0,-3 4-37 0,1 4-7 16,-4 2-2-16,3 2 0 0,0 1-31 0,0-3-9 15,3 3 0-15,1 0 0 0,2-1 0 0,3-4 9 16,3 2-9-16,0 2 0 16,0-7-56-16,3 0-17 0,0 2-4 0,3-7-1 15,-3-9-67-15,0 1-14 0,0-3-2 0,0-3-1 16,0 0-38-16,0-2-8 0,0-11-2 0,-2 8-294 0,-4-8-60 16</inkml:trace>
  <inkml:trace contextRef="#ctx0" brushRef="#br0" timeOffset="38783.5">15117 2503 1821 0,'-18'-19'40'0,"6"6"8"0,0 0 1 0,-3-6 3 0,-3-4-41 0,4-1-11 0,-4 5 0 0,6 1 0 15,0-3 150-15,0 7 28 0,3-1 6 0,0 1 0 16,-3 6-44-16,6 0-10 0,3 3-2 0,3-3 0 16,0 3-52-16,3 0-12 0,3 2-1 0,6-2-1 15,6-1-50-15,0 4-12 0,3-4 0 0,-1-1 0 16,1 7 0-16,3-6 0 0,0 1 0 0,6 2 0 16,-1-2 0-16,1 5-8 0,3 0 8 0,0 0 0 15,-3 0-76-15,-4 0-11 0,4 0-2 0,-6 5-1 16,0-2-130-16,-3 2-25 0,-4-5-6 0</inkml:trace>
  <inkml:trace contextRef="#ctx0" brushRef="#br0" timeOffset="39147.08">15560 2297 403 0,'0'0'36'0,"0"0"-36"16,0 0 0-16,3 8 0 0,0 2 280 0,-3-5 50 16,3 3 10-16,-3-8 1 0,0 0-178 0,3 6-36 15,3 2-7-15,0-3-2 0,-6-5-40 0,6 3-8 16,3 2-2-16,0-5 0 0,-3 0-8 0,6 0-1 15,-3-8-1-15,0 8 0 0,3-11-17 0,0 9-3 16,-1-9-1-16,1 3 0 0,0 0-7 0,3-2-2 16,-6 2 0-16,3-3 0 0,0 3-28 0,-3-5 0 15,-3 5 0-15,0-5 0 0,0 2 8 0,-3 3-8 16,-3-5 0-16,-3 5 9 0,0 3-9 0,-3-1 12 0,-6-1-12 16,0 7 12-16,0 0-1 0,-3 7 0 0,-3-1 0 15,0 7 0-15,-2-5 25 0,-1 10 6 0,3 1 1 16,-3-3 0-16,0 8-16 0,3-6-3 0,0 3-1 15,4 1 0-15,-1 1-23 0,6 4 8 16,0-9-8-16,3 9 0 0,6-11 0 0,0 7 0 16,3-9 0-16,3-1 0 0,0 0 0 0,6 0 0 0,0-7 0 15,-1-4 0-15,4 4 0 0,0-6-12 0,3-6 2 16,3 4 0 0,0-9-92-16,3-2-18 0,-1-3-4 0,4-3-1 15,-6 1-75-15,0-9-14 0,9 6-3 0,-4-5-1 0</inkml:trace>
  <inkml:trace contextRef="#ctx0" brushRef="#br0" timeOffset="39415.35">16302 1630 2322 0,'0'-13'51'0,"0"13"10"0,-3-6 3 0,0-2 1 0,0 8-52 0,0-5-13 16,-3 5 0-16,-3 0 0 0,3 0 105 0,-3 5 19 16,0-2 3-16,0 8 1 0,0-6-56 0,-3 8-12 15,3 0-1-15,-6 9-1 0,0-4-21 0,1 3-4 16,-4 6-1-16,3 4 0 0,-3 1-4 0,0 0 0 15,0 8-1-15,-3-1 0 0,1 6-11 0,-4-2-3 16,3-1 0-16,-3 0 0 0,0 1-13 0,3-4 9 16,-2 1-9-16,2 0 8 0,3-9-8 0,6 4 0 15,3-3 0-15,3-1 0 0,0-4 0 0,3-6 0 16,0 3 0-16,6-8 0 0,0 0 0 0,0-3 0 0,3 0 0 16,0-2 0-16,0-1-12 0,3-5 12 15,0-2-10-15,3 2 10 16,0-5-44-16,0 0-2 0,0 0-1 0,-1-5 0 15,-2 2-133-15,3-2-26 0,0 0-6 0</inkml:trace>
  <inkml:trace contextRef="#ctx0" brushRef="#br0" timeOffset="40481.94">16492 2405 1000 0,'9'-11'44'0,"-9"11"10"0,3-5-43 0,3 3-11 0,0-4 0 0,-3-2 0 0,3 3 99 0,0 5 17 15,0-8 4-15,0 3 1 0,0 0-28 0,-3 2-5 16,2-2-2-16,-5 5 0 0,0 0-13 0,0 0-2 16,3 0-1-16,-3 0 0 0,0 0 1 0,0 0 0 15,0 0 0-15,0 0 0 0,0 5 1 0,-3 8 0 16,-2-5 0-16,-1 11 0 0,0-4-36 0,-3 1-6 15,-3 5-2-15,3-2 0 0,-3 0-1 0,3 2-1 16,3-8 0-16,-3 0 0 0,0 6-26 0,3-6-17 16,3-5 2-16,0 0 1 0,0 2 6 0,3-10 8 15,0 0-13-15,0 0 5 16,9 0-167-16,-3 0-33 0,6-8-6 0</inkml:trace>
  <inkml:trace contextRef="#ctx0" brushRef="#br0" timeOffset="40665.46">16748 2106 345 0,'0'0'31'0,"-3"-8"-31"0,0 3 0 15,3 0 0-15,0-3 328 0,-3 2 59 0,-3 1 12 0,6 5 2 16,0 0-215-16,0 0-43 0,0 0-9 0,0 0-2 16,0 0-80-16,0 0-16 0,0 0-3 0,0 0-1 15,0 0-32-15,0 0 0 0,-3 5 0 0,0 1 0 31,0 2-156-31,6-3-29 0</inkml:trace>
  <inkml:trace contextRef="#ctx0" brushRef="#br0" timeOffset="41198.37">16968 2336 1267 0,'0'-8'112'0,"0"8"-89"16,0-5-23-16,0 2 0 0,0-2 130 0,0-3 22 16,0 3 4-16,0 5 0 0,3-8-63 0,-3 3-13 15,0-1-2-15,3-2-1 0,-3 8-22 0,0-5-5 16,0 0-1-16,0 5 0 0,0-3-13 0,0 3-4 16,0 0 0-16,-3-5 0 0,-3 5 11 0,0-5 1 15,3 5 1-15,-3 5 0 0,-3-5 5 0,1 0 1 16,-1 5 0-16,3-2 0 0,-3 2 4 0,-3 0 1 15,0 3 0-15,3-2 0 0,0-1-31 0,0 3-5 16,-6-3-2-16,6 3 0 0,0-3-3 0,0 3-1 16,1-2 0-16,-1 2 0 0,0 0-14 0,3-3 0 0,3 0 0 0,0 3 0 15,-3 0 0-15,6 3 0 0,0-6 0 0,3 3 0 16,-3-8 0-16,6 8 0 0,3 0 0 0,3 2 0 16,-3-10 0-16,-1 6 0 0,7 1 0 0,-3-1 0 15,0 2 0-15,0-8 0 0,-3 5 0 0,3 3 0 16,0-3 0-16,-3 1-12 0,-6 1 12 0,3-4-13 15,0 2 1-15,-3 3 0 0,-3-8 0 0,0 11 0 16,0-6 12-16,-3 8 0 0,0-10-10 0,-3 8 10 16,0-3 0-16,-3-3 0 0,-3 3 0 0,0-3 0 15,-3-2 0-15,0 2 0 0,-3 0 0 0,0-2 0 16,-2 0 0-16,-1 5 0 0,3-8 0 0,-3 2 0 16,0 1 0-16,-3 5 0 0,-2-8 8 0,2 2-8 0,0 1 0 15,3-3 0-15,0 0 0 0,4 0 0 0,-1 0 0 16,6 0 0-16,0 0 0 0,3-3 0 0,3 1 0 0,3-3 0 15,3-1-12-15,3-4 12 16,6 4-126-16,0-7-18 0,6 0-3 0,6-6-645 16,2-4-128-16</inkml:trace>
  <inkml:trace contextRef="#ctx0" brushRef="#br0" timeOffset="41666.74">17513 1635 2145 0,'-9'-5'95'0,"9"5"20"0,0 0-92 0,0 0-23 16,-6-8 0-16,3 3 0 0,3 5 64 0,0 0 9 0,-3 5 2 0,0 3 0 16,-6 0-19-16,3 5-3 0,-3 6-1 0,0-1 0 15,-2 3-16-15,2 6-3 0,-3 4-1 0,0 4 0 16,-6 2-12-16,3 3-4 0,-3 10 0 0,-3-8 0 15,0 0-4-15,1 6-2 0,-4-3 0 0,3 0 0 16,0 0-10-16,3 3 10 0,-5-3-10 0,5 0 10 16,6-6-10-16,0 1 0 0,-3-6 0 0,6-2 0 15,0 0-20-15,3-11-10 0,3-2-2 0,0-1 0 16,0-5-48-16,3 1-9 0,3-9-3 0,0 3 0 16,-3-8-25-16,0 0-6 15,0 0-1-15,0 0 0 0,-3-11 21 0,3 1 4 0,-3-1 1 16,0-2 0-16,0 0 42 0,0-1 8 15,-3-7 1-15,3 3 1 0,0-3 65 0,-3 2 13 0,3-7 2 16,0 7 1-16,3 0 49 0,0 1 11 0,-3 2 1 0,1 3 1 0,2 0 12 0,-3 2 3 16,3 3 0-16,0-2 0 0,-3-1-23 0,3 6-4 15,0 5-1-15,3-6 0 0,-3 6-25 0,3-5-6 16,5 2-1-16,4-2 0 0,-3-3-32 0,3 8-6 16,3-5-2-16,3 0 0 0,0 2-12 0,0-2 0 15,2 5 0-15,4-6 0 0,3 4 0 0,0-4 0 16,0 6 0-16,-4-7-841 15,4 7-165-15</inkml:trace>
  <inkml:trace contextRef="#ctx0" brushRef="#br0" timeOffset="42489.1">18087 1807 1177 0,'6'-8'52'0,"-3"3"11"0,0 0-51 0,0 2-12 16,0-8 0-16,0 3 0 0,0 3 104 0,0 2 17 16,0-2 4-16,-3 5 1 0,0 0-7 0,0 0-2 15,-6 0 0-15,3 5 0 0,-3 3-37 0,0 6-8 0,-6-1-2 0,-2 5 0 16,-1 1-10-16,-3 7-3 0,-3 9 0 0,3 2 0 16,-3-3-21-16,0 3-4 0,4 3 0 0,-4 0-1 15,0-9-8-15,0 9-2 0,0 0 0 0,0-6 0 16,1 3-5-16,2-5-2 0,-3 2 0 0,3-2 0 15,6-5-14-15,0-1 0 0,3 0 0 0,0-7 0 16,3-3 0-16,6-3 0 0,0-2 0 0,3 2 0 16,0-13 0-16,3 3 0 0,3-1 0 0,0-4 0 15,3-1 0-15,-3-5 0 0,6 3 0 0,-3-9 0 16,0 1 0-16,3 0-8 0,-3 0 8 0,2 0-10 0,1-1 10 16,0-2 0-16,0 3 0 0,3 5 8 0,-3-5-19 0,3 5-3 15,0 3-1-15,-4-3 0 16,4 8 15-16,0 0 13 0,-3 0-2 0,0 3-1 15,0 2-31 1,-6 0-7-16,3 3 0 0,-3 0-1 0,-1 3 12 0,-5 2 2 16,-3 3 1-16,0 0 0 0,0 5 14 0,0-8 0 0,-3 5 0 15,0-4-9-15,-2 2 9 0,-1-1 0 0,0-1 0 16,-3-1 0-16,0 0 0 0,-3 0 0 0,3-5 0 0,-3 3 0 0,-3-3 0 16,3 0 8-16,0-3-8 0,0 3 0 0,-2-3 14 0,2 1-2 15,-3 1 0-15,3-7 0 0,-3 6 14 0,0-6 2 16,0-6 1-16,0 6 0 0,0 0-29 0,4-7-10 15,-4 7 0-15,0-11 0 0,3 3 10 16,0-3 0-16,3 4 0 0,3-1 0 0,0-6 0 0,6 4 0 16,-3-3-8-16,6-1 8 15,0 6-38-15,3-5-2 0,0 3-1 0,0-1 0 16,3 6-214-16,-3-6-42 0</inkml:trace>
  <inkml:trace contextRef="#ctx0" brushRef="#br0" timeOffset="43048.12">18224 2432 1825 0,'0'0'40'0,"0"0"8"0,0 0 1 0,0 0 3 0,3 0-41 0,-3 0-11 0,0 0 0 0,3 2 0 15,0 3 53-15,0-5 9 0,-3 0 2 0,6 6 0 16,0-6-36-16,0 0-6 0,0-6-2 0,0 6 0 0,3-7-12 0,0 1-8 15,0 1 8-15,0 0-8 0,0-3 0 0,3 0 9 16,-6-3-9-16,5 3 0 0,-2 0 12 0,0-5-4 16,-3 3 0-16,0-4-8 0,0 6 8 0,0-5-8 15,-3 0 0-15,-3 0 0 0,-3-1 20 0,0 4-2 16,3 2-1-16,0 0 0 0,-9 3 3 0,0-3 1 16,3 8 0-16,-6 2 0 0,4 4 20 0,-4-1 4 15,0 3 1-15,-3 5 0 0,-3 0-22 0,3-2-5 16,0 2-1-16,-3 8 0 0,3-2-8 0,4 2-2 15,-1-2 0-15,0-1 0 0,3 3-8 0,3-2 0 0,0 2 0 16,3-3 8-16,6 1-8 0,-3 2 0 16,3-8 0-16,3 1-11 0,3-6 11 0,0 2 0 15,3-5 8-15,-1 3-8 0,4-8 0 0,0 0 0 16,0 0-10-16,3-8 10 16,0 3-42-16,0 0-2 0,0-3 0 0,-1-5 0 15,7 2-28-15,-3-2-7 0,3-3-1 0,-3-3 0 16,0 6 13-16,-4-5 3 0,-5 4 0 0,6-7 0 0,0 8 46 0,-3-3 10 0,-6 3 8 0,3 0-12 15,0 0 20-15,-3 5 3 0,-3-6 1 0,0 6 0 16,-4 3 44-16,-2 5 10 0,0 0 2 0,0 0 0 16,-8 5 19-16,-1 3 4 0,-3-2 1 0,3 7 0 15,-3 0-50-15,0 8-10 0,-3-8-1 0,3 9-1 16,3 1 3-16,-3-4 1 0,3 0 0 0,0 2 0 16,4-8-34-16,-1 0 0 0,3 0 0 0,0 1 0 15,6-6 0-15,0-3 0 0,0 0 0 0,5-2 0 16,1-6-78-16,3 3-22 0,0-5-5 0,3-3-637 15,-3 3-127-15</inkml:trace>
  <inkml:trace contextRef="#ctx0" brushRef="#br0" timeOffset="43194.54">18724 2035 1900 0,'0'0'42'0,"-6"0"9"0,4 0 1 0,-4 5 1 0,0-5-42 0,0 3-11 15,0 2 0-15,3 0 0 0,0 3 0 0,0-3-12 16,3 3 2-16,-3-2-826 0</inkml:trace>
  <inkml:trace contextRef="#ctx0" brushRef="#br0" timeOffset="43836.54">18751 2320 1335 0,'6'-13'59'0,"-6"11"13"0,6-6-58 0,-3 2-14 0,-3 6 0 0,0 0 0 16,0-2 116-16,0 2 21 0,0 0 4 0,0 0 1 15,0 0-30-15,0 0-5 0,-3 5-2 0,0 3 0 16,0 5-25-16,-3 0-6 0,3 1-1 0,-3-1 0 0,0 5-33 0,3-4-8 15,-3 1 0-15,0 1-1 0,1 0 1 0,2 3 1 16,-3-6 0-16,3-2 0 0,0 2-33 0,0-5 0 16,3 5 0-16,0-10 0 0,0-3 13 0,0 0-4 15,0 0-1-15,9 2 0 0,-9-2-8 0,9 0 0 16,-1-5 0-16,4 0 0 0,-3-1 0 0,3-2 0 16,0 0 0-16,0-5 0 15,0 0-24-15,0 0-6 0,3 0-2 0,0-3 0 0,-4 0 8 16,4 3 2-16,3-1 0 0,0 1 0 0,-3 0 22 0,0 8 0 15,-3-3 0-15,-3 2 0 0,0 1 0 0,-3 2 0 16,-6 3 0-16,0 0 8 0,0 0 27 0,-3 8 5 16,0 0 0-16,0 3 1 0,-3 2-6 0,0 0-2 15,-3 1 0-15,3-1 0 0,-3 5-1 0,3-2 0 16,-3 3 0-16,3-6 0 0,0-2-24 0,6 2-8 0,-3-5 0 16,3 5 0-16,-3-8 8 0,3 3-8 0,6-3 0 15,0-5 0-15,-3 3 0 0,6 2 0 0,3-10 0 16,0 2 0-16,0-2 0 0,3-3 8 0,-4 3-8 0,7-6 0 15,0 1 0-15,0-3 0 0,0 2 0 0,3-8 0 16,3 6-26 0,-4 0-9-16,-2-3-1 0,0 3-1 0,0 2 21 0,0-2 4 0,-6 0 0 0,0 5 1 15,0 3 11-15,-4-3 0 0,1 2 0 0,-9 6-8 16,0 0 8-16,0 0 0 0,6 0 0 0,-6 0 0 16,0 0 0-16,3 8 8 0,-3 3-8 0,0-3 11 0,0 0 8 15,-3 2 1-15,0 4 1 0,0-1 0 16,0 0-4-16,0 0-1 0,-2 0 0 0,2 1 0 15,0-1-5-15,3-5-2 0,-3 2 0 0,3 4 0 16,3-9-9-16,-3 3 0 0,0-8 0 0,3 5 0 0,-3-5 0 16,5 8 0-16,-5-8 0 0,0 0-885 15,9 0-171-15</inkml:trace>
  <inkml:trace contextRef="#ctx0" brushRef="#br0" timeOffset="44848.92">19912 2447 1605 0,'0'0'71'0,"0"0"15"0,0 0-69 0,3 6-17 16,-3-6 0-16,0 0 0 0,0 5 57 0,0 3 8 16,3-3 2-16,0 1 0 0,-3-6 37 15,0 0-54-15,3 7 0 0,6-7-29 0,0 0-5 16,-3-5-2-16,3 3 0 0,0-4 0 0,0 1 0 15,5-3 0-15,-2-5 0 0,0 2-14 0,0 3 11 16,-3-5-11-16,3 0 10 0,-3 0-10 0,-3-1 0 16,0 4 0-16,0 2 8 0,-3-5-8 0,-3-1 10 15,0 1-10-15,0-5 10 0,-3 4 0 0,-6-7 0 16,0 8 0-16,-3 0 0 0,0-6 6 0,-3 9 0 0,-6 2 1 16,1 2 0-16,-4 4 35 0,-3 4 8 15,-3 1 0-15,3 5 1 0,1 5-24 0,-1 0-5 0,0 1 0 16,3 4-1-16,6 3 1 0,1 1 1 0,2 1 0 0,0 4 0 15,6-1-33-15,0-5 0 0,0 3 0 0,6-3 0 16,3 3 0-16,3-11 0 0,3 3 0 0,3-5 0 16,0-3-16-16,6-3-4 0,6 0-1 0,2-5 0 15,4-5-10 1,3 0-1-16,-3 0-1 0,-1-6 0 0,4 0-21 0,-3 3-4 0,-3-5-1 16,0 3 0-16,-4 2 22 0,-5 0 4 0,0-5 1 0,-3 2 0 15,-3 3 20-15,-3 0 4 0,-3 3 8 0,-3 5-13 16,-3-6 24-16,-3 6 5 0,-3 0 0 0,0 6 1 0,-3-4 31 15,-6 9 5-15,1-3 2 0,-4 5 0 16,3 0 2-16,-6 6 1 0,0 2 0 0,0 3 0 0,1 2-21 16,-4-4-4-16,3 7-1 0,3-3 0 15,0 3-20-15,4 3-4 0,2 0 0 0,6-1-8 0,-3 9 10 16,3 0-10-16,3 5 8 0,-3-11-8 0,3 6 0 16,0-3 0-16,3 3 0 0,-3-6 0 0,3 3 0 0,-3-5 0 15,3 2 8-15,0 3-8 0,0 3-16 0,0-8-4 16,-6 2-2-16,3-2 0 15,-3-6-7-15,1 3-2 0,-4-5 0 0,-3 0 0 0,0-3 31 0,0 6-9 16,0-9 9-16,0 3 0 0,0-7 0 0,-2-1 16 16,-4 5-3-16,0-12 0 0,3 2 15 0,-3-1 2 15,-3-1 1-15,3-4 0 0,7-4-2 0,-1-6 0 0,0 3 0 16,3-9 0-16,6 1-2 0,-3-8-1 0,0 2 0 16,0-7 0-16,3-3-11 0,3 0-3 15,9-3 0-15,-3-2 0 0,6 2-12 0,0 0 8 0,3 0-8 0,3 6 0 16,3-1 14-16,3 1-3 0,5-1-1 0,-5 1 0 15,0 8-10-15,3-6 0 0,3 3 9 16,-4-1-9-16,4 4 0 0,-3-3 0 0,3-3 0 0,-3 3 0 31,2-3-98-31,-2 3-14 0,0-6-4 0,3-4-714 0,3 4-143 0</inkml:trace>
  <inkml:trace contextRef="#ctx0" brushRef="#br0" timeOffset="45234.31">20287 2387 2163 0,'-6'0'96'0,"3"0"20"0,0-6-93 0,0 6-23 16,3 0 0-16,-3 0 0 0,0 0 48 0,-3 0 4 16,3 0 2-16,3 0 0 0,0 0-21 0,0 0-4 15,0 0-1-15,0 0 0 0,15 0-16 0,0 0-3 16,3-5-1-16,3 2 0 0,-6 3 0 0,3 0 0 15,-4-5 0-15,1-3 0 0,3 3-8 0,-3-3 0 16,0 3 0-16,0-3 0 0,0-3 0 0,-3 3 0 16,0-2 0-16,-7-1 0 0,1 6 0 0,0-6 8 15,-6 3-8-15,0 3 8 0,-6-3 1 0,0 0 0 16,-2 3 0-16,-4-1 0 0,-3 4 27 0,0 2 6 16,-3 2 1-16,-3 4 0 0,-6-1-15 0,4 8-2 15,-4-5-1-15,3 5 0 0,-3 1 11 0,6 4 3 16,4-5 0-16,-1 6 0 0,3 2-25 0,3-2-5 0,0-1-1 0,3 3 0 15,3-2-8-15,6 2 0 0,0-3 0 0,3-4 0 16,3 2 0-16,6-1 0 0,0-7 0 16,3-2 0-1,3 2-29-15,5-3-5 0,4-5-1 0,0 0 0 16,-3 0-170-16,6-5-35 0,26-17-6 0,-11 4-2 0</inkml:trace>
  <inkml:trace contextRef="#ctx0" brushRef="#br0" timeOffset="45717.9">20746 2373 1497 0,'0'0'66'0,"-6"3"14"0,0 8-64 0,0-6-16 15,0 3 0-15,3-3 0 16,-3 3 131-16,3-8 22 0,3 0 5 0,0 0 1 0,0 0-87 0,3 5-18 16,-3-5-3-16,9 3-1 0,0-3-13 0,0 0-2 15,2-3-1-15,1-2 0 0,0 0-3 0,3-1-1 16,0-2 0-16,-3 1 0 0,-3 1-30 0,0-2 8 15,0-5-8-15,0 8 0 0,-6-3 0 0,0-5 0 16,0 7 0-16,-3-7 0 0,-3 5 8 0,0-2 1 16,0 2 1-16,-3-3 0 0,0 3 36 0,-6 0 7 15,-3 3 2-15,-6-3 0 0,-6 8-34 0,7-5-6 16,-1 5-2-16,6 0 0 0,-6 5 31 0,3-2 7 16,-3 7 1-16,3 3 0 0,1-5-32 0,-1 3-7 15,3 5-1-15,3 2 0 0,0 1-12 0,0-3 0 0,6 2 0 16,3 1 0-16,-3-3 0 0,6 2 0 0,6 1 0 15,0-6 0-15,3 0 0 0,6-2 0 0,-3-3 0 16,0-3 0-16,3 3 0 0,0-5 0 0,5-3-9 16,-2-3 9-16,3 3-25 0,0-8 1 0,-3-3 0 15,3 3 0 1,-4-2-11-16,1 2-1 0,3-11-1 0,-6 11 0 0,-6-5 18 0,-3-5 4 0,3 2 1 0,-6 5 0 16,0 3 14-16,-3-5 0 0,0 0 0 0,-3 0 0 15,-3-6 0-15,0 6 0 0,0 0 8 0,-3-1-8 16,-3 9 0-16,-3-3 0 0,3 3 0 0,-6-3 0 15,-2 8 0-15,2 0 0 0,3 3-11 0,0 2 11 16,-3 0-12-16,3 3 12 0,3-3-12 0,3 9 12 16,6-9-31-16,-3 8 1 0,4 0 0 0,2 1-745 15,2-6-149-15</inkml:trace>
  <inkml:trace contextRef="#ctx0" brushRef="#br0" timeOffset="46302.47">21061 2244 2196 0,'-6'-8'97'0,"0"8"20"0,3 2-93 0,-3 4-24 15,0-6 0-15,-3 5 0 0,0-2 79 0,0 2 11 16,1 3 2-16,-4 2 1 0,3 4-41 0,-3-1-8 16,0-5-1-16,0 5-1 0,0 6-14 0,0-6-2 15,-3 5-1-15,6 1 0 0,0 2-6 0,0-2-2 0,7-4 0 0,-4 4 0 16,3-6-17-16,0-2 0 0,3 2 0 0,3-5 0 15,0 0 0-15,3-3 0 0,-6-5 0 0,11 5 0 16,-2-5 0-16,3-5 8 0,3 5-8 0,0-8 0 16,-3 3 0-16,3-3 0 0,0 3 0 0,0-9-12 15,-4 1-4-15,1 3-1 0,3-4 0 0,-3 1 0 16,0-5 4-16,3 2 1 0,0 3 0 0,0-6 0 16,0 6 12-16,-1 0 0 0,-2 5-10 0,-3 2 10 15,3-2 0-15,-6 3 8 0,0 5 0 0,-3-5 0 16,0 10-8-16,-3-5 8 0,-3 5-8 0,0 3 8 15,-3 6 19-15,0-6 3 0,0 5 1 0,0 0 0 16,0 0-15-16,-3 0-4 0,3 3 0 0,-2-2 0 16,2-1-1-16,-3 0-1 0,9 0 0 0,-6 0 0 15,3-5-10-15,3 0 10 0,0 3-10 0,0-11 10 16,0 0-10-16,0 0 8 0,6 0-8 0,3 3 8 16,3-3-8-16,-1-3 0 0,1-5 0 0,3 3 0 0,0-6 0 0,3 1 0 15,3-1 0-15,-3-2 0 0,0 5-20 0,-1-5 3 16,4-3 1-16,0 2 0 0,-3 4-4 0,3 5 0 15,-6-6 0-15,0 3 0 0,-1 8 20 0,-5-8 0 16,0 8 0-16,-9 0 0 0,0 0 0 0,0 0 0 16,0 0 0-16,-3 3 0 0,0 7 28 0,-3-2 10 15,-3 0 2-15,1 3 0 0,-4 2-23 0,0 6-4 16,3-6-1-16,-3 0 0 0,3 3 0 0,-3 0 0 16,6 0 0-16,-3-3 0 0,6 5-12 0,-3-4 0 0,6-6 0 15,0 2 0-15,6-5 0 0,0 3 0 16,3-5 0-16,3 2 0 15,3 1-57-15,0-12-11 0,3 6-3 0,-1-2-793 0,4-4-158 16</inkml:trace>
  <inkml:trace contextRef="#ctx0" brushRef="#br0" timeOffset="46958.05">21656 2413 1371 0,'0'0'60'0,"0"0"14"0,0 0-59 0,0 0-15 15,0 0 0-15,0 0 0 0,0 0 96 0,0 0 17 0,0 0 3 0,0 0 1 16,-3 5-29-16,3 3-5 0,0-2-2 0,0 1 0 16,0-1-20-16,3 2-4 0,-3-3-1 0,0-5 0 15,6 3-30-15,-3 2-6 0,3 0-2 0,0-5 0 16,3 0 0-16,0-5 0 0,3 0 0 0,0 2 0 16,-3-2 2-16,3-3 0 0,3-3 0 0,-4 3 0 15,1-5-20-15,-3 5 0 0,3-3 0 0,-3 4 0 16,0-4 10-16,-3 3-2 0,0 0 0 0,0-2 0 15,-6 2-8-15,0 0 0 0,-3-3 0 0,0 3-11 16,-3-5 11-16,-3 5 8 0,0-3-8 0,-6 3 11 16,3 3-1-16,-2 0 0 0,-4 5 0 0,3 5 0 15,-6-5 27-15,3 5 6 0,-3 3 1 0,3 3 0 0,1 5-13 16,2 2-3-16,0 1 0 0,3-3 0 16,-3 8-12-16,3 2-4 0,3-7 0 0,0 7 0 0,3-7-12 15,0 2 0-15,3-3 0 0,6-2 0 0,-3 3 0 0,6-6 0 16,3-5 0-16,0 2 0 0,3-7 0 0,6 0 0 15,3-3 0-15,3 0 0 16,2-6-29-16,4-4-9 0,0 2-2 0,3-5 0 16,-1-1-166-16,1-4-34 0,-6 2-6 0,0-3-714 0</inkml:trace>
  <inkml:trace contextRef="#ctx0" brushRef="#br0" timeOffset="47248.48">22508 1482 2487 0,'0'0'55'0,"0"0"11"0,0 0 2 0,0 0 2 0,-3-3-56 0,3 3-14 15,-3 8 0-15,-3-8 0 0,3 5 54 0,-6 8 8 16,0-5 2-16,0 11 0 0,0-1-36 0,-3 4-8 0,0 4 0 0,-6 1-1 16,1 4 0-16,-4 1 0 0,-3 8 0 0,-6 5 0 15,-3-6 5-15,-2 9 2 0,-1 8 0 0,-3-1 0 16,4 1-26-16,2-3-17 0,0-6 2 0,6 4 1 15,3-6 22-15,4-3 5 0,2 0 1 0,6 1 0 16,-3-6-14-16,6-3 0 0,0-2 0 0,3-8 0 16,3-3-32-16,3-3-10 0,0 3-2 0,0-7 0 15,0-9-82-15,3 3-17 0,0 0-3 0,-3-8-1 16,0 0-88-16,0 0-17 0,18-8-4 0,-6-5-1 16</inkml:trace>
  <inkml:trace contextRef="#ctx0" brushRef="#br0" timeOffset="47633.78">21942 2275 2314 0,'-3'-5'51'0,"-3"0"10"0,0 2 3 0,-3 3 1 0,0-5-52 0,3 5-13 16,0 5 0-16,-2-5 0 0,-1-5 92 0,6 10 16 15,-3-5 4-15,6 0 0 0,0 0-64 0,0 0-13 16,0 0-3-16,0 0 0 0,9 3-32 0,-3 2 0 16,5-5 0-16,-2 0 0 0,3 0 0 0,6 0 0 15,-3-5 0-15,6 2 0 0,0-2 14 0,5 5-4 16,1 0-1-16,0-5 0 0,-3 2-9 0,3 3-17 0,-4 0 4 15,-2 0 1-15,0 0 4 0,0 3 8 0,-3 2-13 16,-3 0 5-16,0 3-2 0,-3-3 0 0,-7 3 0 16,4 0 0-16,-6 3 10 0,-3 2 0 0,-3-5 0 15,0 3 0-15,-3 2 0 0,1 0 0 0,-7 0 0 0,-3 3 0 16,3 0 0-16,0-3 0 0,3 3 0 0,0-3 0 16,0-2 0-16,3 2 0 0,-3 0 8 0,0-7-8 15,3 2 11-15,0-6-3 0,6-2 0 0,0 0 0 16,0 0 0-16,0 0 0 0,0 0 0 0,6-2 0 15,0-4-8-15,0-2 0 0,3-2 0 16,0 2 8-16,0-5-8 0,3-1 0 0,0 1 0 0,3 0 0 16,-3 0-11-16,3 0 3 0,-4-1 0 0,1 1 0 15,0 0 8-15,-3 0-8 0,0-1 8 0,-3 1-8 16,3 8-4-16,-3-8 0 0,-3 7 0 0,0-2 0 16,3 3-150-16,-6 0-30 15,0 5-7-15</inkml:trace>
  <inkml:trace contextRef="#ctx0" brushRef="#br0" timeOffset="47876.48">22585 2270 1267 0,'0'0'112'0,"0"0"-89"16,0 0-23-16,0 0 0 0,0 0 202 0,-6 5 36 15,0-5 7-15,0 8 2 0,-3-2-108 0,0-1-22 16,0 6-4-16,-3-1-1 0,4-2-56 0,-1 3-11 15,-3 2-2-15,3 0-1 0,3 0-12 0,-3 3-2 16,3 0-1-16,0 0 0 0,-3 2-15 0,6-4-4 16,-3-1 0-16,3-2 0 0,3-1-8 0,-3 1 0 0,3-3 9 0,0-8-9 31,0 0-30-31,0 0-10 0,0 0-3 0,9 5 0 16,0-10-136-16,0 2-27 0,3-2-6 0,0-6 0 0</inkml:trace>
  <inkml:trace contextRef="#ctx0" brushRef="#br0" timeOffset="48011.12">22779 2074 2152 0,'0'0'96'0,"-6"0"19"15,0 0-92-15,0 0-23 0,-3 6 0 0,3-4 0 16,-3 4 30-16,0-1 2 0,3 0 0 0,3 3 0 0,0-3-32 0,3 3-8 16,3-2-1-16,0 2-991 15</inkml:trace>
  <inkml:trace contextRef="#ctx0" brushRef="#br0" timeOffset="48458.99">22909 2305 1612 0,'0'0'144'0,"0"0"-116"15,0 0-28-15,0 0 0 0,0 0 102 0,0-3 14 16,0-5 4-16,0 3 0 0,-2-1-38 0,2-2-7 15,0 3-2-15,-3-3 0 0,0 3-4 0,0 0-1 0,-3 2 0 0,3-2 0 16,-6 5-1-16,3-6-1 0,-6 6 0 16,0 0 0-16,3 0-2 0,-6 6 0 0,3-1 0 15,0-2 0-15,-3 2-18 0,4 0-4 0,-1 3-1 0,0-3 0 16,0 3-32-16,6-2-9 0,0 2 0 0,3 0 0 16,0-3 0-16,6 5-18 0,0-2 3 15,3-2 1-15,3 2 14 0,0-3 0 0,3 3 0 0,-3 0 0 16,5 2-16-16,-2-2 2 0,-3 3 1 0,3-1 0 15,0 1-11 1,-6 2-1-16,3-7-1 0,-6 7 0 0,3-5-10 16,-3 5-3-16,-3-8 0 0,0 3 0 0,0 3 27 0,-3-3 12 0,0 0-10 0,-3 0 10 15,0 2 0-15,-3-5 0 0,0 3 0 0,0-2 0 16,-3 2 0-16,0-8 0 0,-2 5 0 0,-1-2 0 16,-3 2 0-16,3-5 0 0,-3 0 0 0,3 0 0 15,-3 5 32-15,3-5-1 0,-2-5 0 0,-1 5 0 0,3 0-20 0,0-5-11 16,0 2 12-16,3-2-12 0,3-1 0 0,0 4 0 15,3 2 0-15,0-6 0 0,9-2 0 0,-3 3 0 16,3 5-10-16,6-8 10 16,-3 3-180-16,6 5-31 0,0-8-6 0,0 5-2 15</inkml:trace>
  <inkml:trace contextRef="#ctx0" brushRef="#br0" timeOffset="48828.61">23171 2368 864 0,'0'0'76'0,"0"0"-60"0,-3 0-16 0,3 0 0 15,0 0 338-15,0 0 65 0,0 0 13 0,0 0 2 16,6-5-309-16,3 2-61 0,0-2-13 0,0 0-3 16,0 2-9-16,0-2-3 0,3-3 0 0,-3 2 0 15,0-2-12-15,0 3-8 0,-3-5 8 0,3 2-8 16,-3 0 0-16,-3 2 0 0,0-2 0 0,-3 3 0 15,0-3 43-15,-3-2 4 0,-3 2 1 0,3 0 0 16,-6 2-20-16,3 1-3 0,-3 3-1 0,-3-4 0 16,-3 6 16-16,-3 0 4 0,-3 0 0 0,0 6 0 15,1 1-10-15,-7 1-2 0,3 6 0 0,0-1 0 16,0 5-16-16,4-4-4 0,-1 4-1 0,3 1 0 16,6 2-2-16,0 0 0 0,0 3 0 0,6-3 0 0,3 3-9 15,0-3 0-15,3-3 0 0,3 1 0 16,0-6 0-16,6 3 0 0,0-3 0 0,6 1 0 15,3-4-27-15,3-5-1 16,5 3 0-16,1-2 0 0,0-4-49 0,3-4-11 0,0-1-1 0,-1 0-1 16,1-7-100-16,-3 2-20 0,0-5-4 0</inkml:trace>
  <inkml:trace contextRef="#ctx0" brushRef="#br0" timeOffset="49375.86">23832 1794 2541 0,'-12'-5'112'0,"12"5"24"0,-6 0-108 0,0 0-28 16,0 5 0-16,0-5 0 0,1 0 70 0,-1 0 9 15,3 0 1-15,3 0 1 0,0 0-29 0,0 0-7 0,0 0-1 0,0 5 0 16,6 3-27-16,2-8-5 0,1 5-2 0,6-5 0 16,0 3-2-16,6-3-8 0,0-3 12 0,3-2-4 15,2 0-8-15,-2 2 0 16,0-2 0-16,-3-8 0 0,3 5 0 0,-3-3-11 0,-4 3 3 0,1-5 0 15,0 5 8-15,-6-5-10 0,0 2 10 0,-3-2-10 16,0 0 10-16,-3-8 0 0,0 7 0 0,-3-4 0 16,-3-1 0-16,-3-2 0 0,-9-11 8 15,3 19-8-15,-6 0 0 0,0 13 0 0,-9-5 0 16,1 10 11-16,-10 3-3 16,0 5 0-16,0 6 0 0,-5 7 22 0,2-5 4 0,0 8 1 0,-3-2 0 0,1 7-21 15,-4 3-4-15,0 6-1 0,1 7 0 0,-1-3-9 16,3 9 0-16,1-3 0 0,5 0 0 0,6-8 0 0,3 0 0 15,6-5 0-15,1 5 0 0,5-11 0 0,3 0-12 16,3-2 4-16,3 0 8 16,0-6-40-16,3-5 0 0,0-2 0 0,6-1 0 15,-3-4 13-15,3-6 3 0,3 2 0 0,0-10 0 16,5 0-17-16,-2 0-3 0,3-5-1 16,3-3 0-16,0-3-6 0,3 3-1 0,-6-5 0 0,3 0 0 0,-4 0 36 0,1 2 8 15,0 3 8-15,-6 3-13 0,-9 5 13 0,0 0 0 16,0 0 9-16,0 0-9 0,0 0 60 0,-3 5 5 15,3 1 2-15,-6 1 0 0,-3 7-19 0,0-1-4 16,-3 5-1-16,4-4 0 0,2 4-31 0,0-5-12 16,3 1 11-16,3-1-11 0,3 0 0 0,3-5 0 15,3 3 0-15,-1-3 0 0,4-8 0 0,3 0-8 0,0 5-1 16,0-10 0 0,3-1-101-16,0 4-20 0,0-4-4 0,-4-2-666 0,1-5-132 0</inkml:trace>
  <inkml:trace contextRef="#ctx0" brushRef="#br0" timeOffset="50021.35">23862 2381 2368 0,'-12'0'105'0,"6"0"22"0,3 6-102 0,-3-4-25 0,-3 3 0 0,3 1 0 16,0-1 83-16,3 3 11 0,0-3 2 0,0 3 1 16,3-8-52-16,3 6-10 0,-3-6-3 0,6 7 0 15,-6-7 0-15,9 0 0 0,3 0 0 0,0-7 0 16,0 7-32-16,3-6 0 0,0-2 0 0,3 3 0 15,-1-6 12-15,1 1-12 0,0 5 12 0,0-9-12 16,0 4 0-16,-6 2 0 0,0 0 0 0,0-5 0 0,0-1 0 0,-4 1 8 16,1-3-8-16,-3 3 0 0,0-3 0 0,-3 3 0 15,0 2 0-15,0 3 0 0,-6 1 8 0,-3 1-8 16,0 1 0-16,-3 5 0 16,-5 5 46-16,-4 1 6 0,-3 1 0 0,0 1 1 0,-3 11-25 0,0-6-4 15,4 6-2-15,-1 2 0 16,0 3-8-16,3-3-2 0,3 5 0 0,3-7 0 0,0 7 0 0,3-7 0 15,3 2 0-15,3-3 0 0,0 1-12 0,3-6 0 16,3 3 0-16,0-3 0 0,3-2 0 0,3 2 0 16,0-8 0-16,3 3 0 0,3-8-8 15,3 0-5-15,0 0-1 0,3 0 0 0,-1-8-7 0,1 3-2 16,3 0 0-16,-3-3 0 16,0-3-21-16,0 3-4 0,-1-5 0 0,1 3-1 15,0-1 28-15,-3 6 5 0,0-9 2 0,-6 4 0 0,0 2 14 0,0 0 0 16,-4 3 0-16,-2 5 10 0,-6 0 8 0,0 0 2 15,0 0 0-15,0 0 0 0,-3 5 16 0,0 8 3 0,-2-7 1 0,-1 7 0 16,0-3-16-16,0 1-4 16,0 2 0-16,3-8 0 0,0 3-11 0,0 0-9 0,3 3 12 0,0-11-12 15,6 3 8-15,0 2-8 16,3 0 0-16,3-5 0 0,-1-5 0 0,1 5 0 0,0-5 0 0,3 2 0 16,0-2-29-16,-3-3-7 0,3 2 0 0,0-2-1 15,0-2-5-15,-1 5-1 0,1-3 0 16,0 2 0-16,-6 4 20 0,3-4 4 0,0 6 1 0,-6 0 0 15,0 6 18-15,-6-6 0 0,3 5 0 0,-6 3 0 16,0 0 20-16,0 2 7 0,0 4 1 0,-6-6 1 0,3 5 2 16,0-3 0-16,0 4 0 0,-3-1 0 0,6 0-16 0,-3 0-3 15,3 1-1-15,3-1 0 0,-3-5-11 0,3 2 0 16,0 1 0-16,0-1 0 0,3-4-11 0,0 2 11 16,0 0-8-16,3-3 8 15,0 0-95-15,-3-5-13 0,6 0-4 0,0 0-1188 16</inkml:trace>
  <inkml:trace contextRef="#ctx0" brushRef="#br0" timeOffset="51388.8">2142 3821 345 0,'0'0'31'0,"0"0"-31"16,0 0 0-16,0 0 0 0,0 0 253 0,0 0 45 15,0 0 9-15,0 0 1 0,0 0-142 0,0 8-29 16,-6-1-5-16,3 4-2 0,-6 2-26 0,6 1-4 15,-12 1-2-15,3 1 0 0,0 5-48 0,1 1-10 16,-7 1-1-16,6 1-1 0,-9 5-26 0,3-2-12 0,0 2 10 0,3 0-10 16,-2 3 10-16,-4-3-10 0,9 0 10 0,-6 0-10 15,0 3 8-15,3-11-8 0,6 3 0 0,0-6 9 16,0 3-29 0,6-7-7-16,-3-6-1 0,3 2 0 0,3-10-173 15,0 0-35-15</inkml:trace>
  <inkml:trace contextRef="#ctx0" brushRef="#br0" timeOffset="51826.6">2327 3627 345 0,'3'-7'31'16,"2"1"-31"-16,-10-2 0 0,5 3 0 0,0 5 252 0,-6-5 44 15,3 2 8-15,0 6 3 0,-6 2-132 0,0 0-27 16,-3 3-4-16,0-2-2 0,0 7-57 0,-3 0-11 15,0 5-2-15,3 4-1 0,-5-4-24 0,-1 9-5 16,3-6-1-16,6 5 0 0,0-2-5 0,-3 3-2 16,3-1 0-16,3-5 0 0,0 3-34 0,6 2 0 15,-9-7 0-15,9 2 0 0,0 0 0 0,3-2 0 16,3-1 0-16,-3-4 0 0,6-1 13 0,0 0-4 16,3-8-1-16,0 3 0 0,6-8-8 0,3 0-14 15,8-10 3-15,-8 2 1 0,3 0 10 0,3-5 0 0,2-1 0 16,-8 1 0-1,3-5-51-15,3-1-8 0,3 1-1 0,-7 2-1 16,4-6 11-16,-3 4 2 0,-3 2 1 0,0 0 0 0,-3 3 30 0,-6 0 5 0,-4 5 2 0,1 3 0 16,0-1 2-16,-9 6 0 0,0 0 0 0,0 8 0 15,0 3 41-15,-6 2 9 0,0 0 2 16,-3 6 0-16,-8-1 1 0,5 3 1 0,0-2 0 16,-6 2 0-16,6 0-32 0,3 3-6 0,-3-3-8 15,-3 0 11-15,6-2 0 0,3 2 0 0,-2 0 0 0,2 0 0 16,0-2 7-16,6 2 2 0,-6-5 0 0,3 3 0 15,3-4-20-15,0 1 0 0,0 3 0 0,0-6 0 16,3-5-12-16,3 0-8 0,0 0-3 0,2-6-700 16,1 4-140-16</inkml:trace>
  <inkml:trace contextRef="#ctx0" brushRef="#br0" timeOffset="52012.15">2776 4064 2055 0,'-3'0'45'0,"0"5"10"0,-3 3 1 0,-3 0 2 0,-3 0-46 0,0 3-12 16,0 2 0-16,4-2 0 0,-13 4 45 0,12 4 7 16,-3-6 2-16,-3 3 0 0,3 0-34 0,0 2-6 15,3-4-2-15,0 2 0 0,6 2-12 0,-6-5 0 16,6-2 8-16,3-1-8 0,0 1 0 0,0-6 0 16,0-5 0-16,0 0-10 15,12 8-192-15,-3-13-38 0</inkml:trace>
  <inkml:trace contextRef="#ctx0" brushRef="#br0" timeOffset="52305.35">3273 3535 2008 0,'0'0'44'0,"0"0"10"0,0 0 2 0,0 0 0 0,0 0-45 0,0 0-11 0,-6 5 0 0,-3 6 0 16,3 5 64-16,-6-1 10 0,-3 9 2 0,1-3 1 16,-1 11-17-16,-6-5-4 0,-6 4-1 0,6 4 0 0,0 2-21 0,1 3-4 15,-7-6-1-15,3 3 0 0,-3 3-10 0,6-1-3 16,1 6 0-16,-1-10 0 16,9 2 4-16,-6-3 0 0,6 1 0 0,3-6 0 0,6 0-32 15,-3-5-7-15,3-6-1 0,3-2 0 16,3-3-96-16,6-2-20 0,-3-6-4 0,6-5-1 15,3-5-96-15,3-3-19 0,23-24-4 0,-5 0-1 0</inkml:trace>
  <inkml:trace contextRef="#ctx0" brushRef="#br0" timeOffset="52544.71">3601 3535 2286 0,'0'0'50'0,"-9"2"10"0,-3 9 3 0,3 2 1 0,0 1-51 0,-9 1-13 0,-3 9 0 0,0-3 0 15,-5 8 65-15,-1 6 11 0,3-3 1 0,-3 2 1 16,6 3-32-16,-3-3-6 0,4 4-2 0,-4 1 0 16,3-4-18-16,0 2-3 0,0 2-1 0,-3 1 0 15,7-6-16-15,-1 3 8 16,6-5-8-16,-3-3 0 0,6 0 0 0,3-2 0 0,-3-6 0 16,9 0 0-1,0-2-32-15,0-1-12 0,0-10-4 0,0 3 0 16,0-11-38-16,0 0-8 0,0 0-2 0,0 0 0 15,0 0-178-15,0 0-36 0,0-19-7 0,0 6-2 0</inkml:trace>
  <inkml:trace contextRef="#ctx0" brushRef="#br0" timeOffset="52725.71">2993 4083 864 0,'-9'-16'76'0,"0"8"-60"0,1 0-16 0,-1-5 0 0,-3 5 267 0,3 2 50 16,-3-2 11-16,3 3 1 0,-3 0-147 16,3 2-30-16,6 1-5 0,-6-1-2 0,3 3-58 0,3 0-12 15,3 0-3-15,0 0 0 0,0 0-32 0,0 0-6 16,12-3-2-16,0 3 0 0,12-2-32 0,-3 2 0 15,0 0 0-15,8-8 0 0,1 5 0 0,-3 0 0 16,3-2 0-16,5 2 0 16,-5 3-25-16,0-2-12 0,-3 2-3 0,2 0 0 15,-5 0-176-15,-3 0-35 0,21 2-7 0,-12 6-2 0</inkml:trace>
  <inkml:trace contextRef="#ctx0" brushRef="#br0" timeOffset="53071.37">3490 4098 2052 0,'0'0'45'0,"0"0"10"0,0 0 1 0,0 0 1 0,0 0-45 0,0 0-12 16,0 0 0-16,0 0 0 0,0 0 68 0,0 0 11 0,9 0 2 0,-3 0 1 15,3-5-50-15,0 2-11 0,-3-2-1 0,6-3-1 16,-3 0 1-16,3 3 0 0,-3-3 0 0,0 3 0 16,3-8-20-16,-3 5-16 0,2-3 4 0,-2 3 0 15,-3 0 12-15,3-2 13 0,-3 2-2 0,-3-3-1 16,3 3-10-16,-6 0 0 0,0 3 0 0,0-3 8 15,-6 3 0-15,3-3 0 0,-6 2 0 0,0-2 0 16,6 6-8-16,-12-1 0 0,4 6 0 0,-1-1 0 16,0 6 21-16,-3 6 3 0,0-1 0 0,-6 0 0 15,0 6 16-15,-2-1 3 0,-1 3 1 0,6 6 0 16,3-9-14-16,-6 6-2 0,12 0-1 0,-6-3 0 16,9 3-2-16,0-6 0 0,3 1 0 0,3 2 0 0,3-8-25 15,3 1 0-15,0-1 0 0,3-8 0 0,6 3 0 16,-3-3 0-16,6-5 0 0,3 0 0 15,0-5-32-15,2-3-9 0,-2-2-2 0,0-4 0 16,6-2-126-16,-3-2-26 0,2-1-5 0,-2-7-839 16</inkml:trace>
  <inkml:trace contextRef="#ctx0" brushRef="#br0" timeOffset="53341.16">4029 3540 1605 0,'18'-13'71'0,"-15"8"15"0,3-1-69 0,6-2-17 16,-9-2 0-16,3 5 0 0,0 2 149 0,-3-5 27 15,-3 8 4-15,0 0 2 0,0 0-38 0,0 0-7 16,0 0-1-16,-9 8-1 0,0 0-59 0,-9 2-11 16,3 4-2-16,0-1-1 0,0 5-29 0,0 4-5 0,1 4-2 0,-1-2 0 15,-6 5 10-15,6 3 3 0,-6 5 0 16,3 0 0-16,-3 0-22 0,1 2-4 0,-1-1-1 16,3 1 0-16,0 1-3 0,3 0-1 0,-3-3 0 15,6 0 0-15,-5-3-8 0,8 0 8 16,-3-2-8-16,6-5 8 0,0-1-8 0,6-5 0 0,0-2 0 0,3-3 0 15,3-3 0-15,6-3 0 0,-3-2 0 0,-1-2 0 16,4-1 0-16,3-5-17 0,0 0 2 0,0-8 1 16,0 3-142-16,6-6-29 0,0 3-6 15</inkml:trace>
  <inkml:trace contextRef="#ctx0" brushRef="#br0" timeOffset="54726.05">4696 4202 172 0,'3'-14'8'0,"-3"14"1"0,0-8-9 0,0 8 0 16,0 0 0-16,3-5 0 0,-6-3 336 0,3 8 64 0,0 0 14 0,0 0 2 15,0 0-261-15,-3 3-53 0,-6 2-10 0,0 8-3 16,6-5-37-16,-9 8-7 0,0 0-1 0,6 5-1 16,-9 3-3-16,1 0-1 0,2 0 0 0,-6 5 0 15,6 0-9-15,-9 3-2 0,0 2 0 0,0 0 0 16,6 1-16-16,-5 4-3 0,-1-4-1 0,3 5 0 16,3-3 9-16,0 2 2 0,3 1 0 0,0-3 0 15,3 3-19-15,-2-6 0 0,2 3 0 0,0-8 0 0,0 0-13 16,3-5 3-16,0 5 1 0,-3-8 0 15,3 1 9-15,-3-4 12 0,3-2-2 0,-3 0-1 0,0-6-9 0,3-2 0 16,-3-2 0-16,0 2 0 0,0-8 0 0,1 0 0 16,-1 0 0-16,3-8 0 0,-6 2 0 0,3-4 10 15,3-1-1-15,-6-5 0 0,3 0 7 0,0-2 2 16,3-3 0-16,0-3 0 0,3 0-6 0,-3-2-2 16,6-3 0-16,0 2 0 0,0-7-10 15,6 10 10-15,0-8-10 0,3 6 10 0,3-1 4 0,-3 1 1 16,6-1 0-16,-6 4 0 0,3 1-7 0,0-1 0 15,5 7-8-15,-2-8 12 0,0 5-12 0,6-2 9 16,0 5-9-16,3-2 8 0,-6-1 0 0,5 1 0 16,1 2 0-16,3-3 0 15,0 6-141-15,2-5-29 0,-5 2-6 16</inkml:trace>
  <inkml:trace contextRef="#ctx0" brushRef="#br0" timeOffset="54891.06">4761 3900 1670 0,'-9'-11'148'0,"3"11"-118"0,1-2-30 0,2 2 0 15,-3-3 56-15,0 0 4 0,6 3 2 0,0 0 0 16,-9 0-32-16,9 0-6 0,0 0-2 0,0 0 0 16,0 0-22-16,9 0 0 0,0-7 0 0,2 7-879 15</inkml:trace>
  <inkml:trace contextRef="#ctx0" brushRef="#br0" timeOffset="55248.28">4943 4151 288 0,'0'0'25'0,"0"0"-25"16,0 0 0-16,0 0 0 0,0 0 248 0,0 0 44 15,0 0 8-15,0 0 3 0,0 0-149 0,9 3-30 16,0-3-5-16,-9 0-2 0,6-3-49 0,6 3-11 15,-6-2-1-15,0 2-1 0,3 0-21 0,-4-8-4 16,1 5-1-16,3 0 0 0,0-4-16 0,-3 1-3 16,3-2-1-16,0 3 0 0,-3-3-9 0,0 0 0 15,0 0 0-15,3 0 0 0,-6 0 8 0,0 3-8 16,0-6 8-16,-3 9-8 0,0-9 9 0,0 3-9 0,-3 0 10 0,3 0-10 16,-6 3 10-16,6-3-10 0,-12 3 10 0,6 2-10 15,-3 1 16-15,-3 2-2 0,0 2-1 0,-6 1 0 16,1 5 18-16,-4 0 3 0,0 5 1 0,-3 0 0 15,9 3 6-15,0-3 2 0,-6 8 0 16,7-10 0-16,2 5-23 0,0 2-5 0,3-2-1 0,6 0 0 16,-3 0-14-16,6 0 0 0,6 0 8 0,-6 2-8 15,9-10 0-15,3 6 0 0,-6-4 0 16,9-2 0-16,2-3-44 16,7 3-11-16,3-8-2 0,0 0-1029 0</inkml:trace>
  <inkml:trace contextRef="#ctx0" brushRef="#br0" timeOffset="55654.2">5333 4101 2098 0,'0'0'46'0,"0"0"10"0,-6 8 1 0,0 0 3 0,-3-3-48 0,6 1-12 16,-3 1 0-16,6-7 0 0,0 0 40 0,0 6 5 15,0 2 2-15,0-8 0 0,0 0-18 0,6 0-3 16,0-6-1-16,3 4 0 0,0-1-17 0,3 0-8 15,0-7 8-15,0-1-8 0,0 1 8 0,-1-1-8 16,1 1 0-16,0-1 8 0,-3 3-8 0,-3-5 0 16,0 2 9-16,-3 1-9 0,-3 4 8 0,0-7-8 15,-3 5 8-15,0-2-8 0,0 2 0 0,-3-3 9 16,-6 3-9-16,3 0 0 0,-6-2 22 0,4 2-2 16,-4 2-1-16,0 1 0 0,0 2-7 0,3 3 0 15,-6 3-1-15,-3 2 0 0,0 3 31 0,-2 3 6 16,5 2 2-16,0 0 0 0,-3 6-34 0,3-3-8 0,6 2 0 15,-3 3-8-15,4 3 13 0,2-8-4 0,3 5-1 0,3 0 0 16,0-2-8-16,0 2 0 0,6-8 0 0,0 6 0 16,6-11 0-16,0 2 0 0,2-2 0 0,4-8 0 15,9 0 10-15,3-8-10 0,-3-2 12 0,8-3-12 16,-2-1-34-16,6 1-14 16,0-11-2-16,-1 3-1 0,1 0-94 0,0-8-19 15,-3 5-4-15,-4-5-1 0,1 0-82 0,-3 0-16 0,29-35-3 16,-14 14-1-16</inkml:trace>
  <inkml:trace contextRef="#ctx0" brushRef="#br0" timeOffset="55875.74">6065 3254 288 0,'0'0'25'0,"0"0"-25"15,0 0 0-15,-3 0 0 0,-3 0 408 16,0 6 76-16,-3 2 15 0,0-3 3 0,-6 8-306 0,1 3-60 16,-4 8-13-16,0-6-3 0,-6 9-39 0,0-1-8 15,-3 6-1-15,4-3-1 0,-1 6-21 0,0-1-4 16,-3 6-1-16,3-1 0 0,1 1-17 0,-1 0-3 15,3-1-1-15,-3 1 0 0,3 0-16 0,6-1-8 16,1-2 0-16,-4 0 8 0,6-2-8 0,0-1 0 16,-3-5 0-16,6 6 8 0,3-9-8 0,0-5 0 15,3-2 0-15,0-1 0 16,6-2-27-16,0-5-7 0,3-3-2 0,-3-3 0 16,6-2-149-16,0-6-31 0,0-2-5 0</inkml:trace>
  <inkml:trace contextRef="#ctx0" brushRef="#br0" timeOffset="56191.9">5794 4051 2026 0,'-9'5'90'0,"9"-5"18"0,-6 11-86 0,6-1-22 0,-9-4 0 0,6 1 0 15,0-1 89-15,1 2 14 0,-1 0 2 0,3-8 1 16,3 5-47-16,-3-5-10 0,0 0-1 0,8 5-1 16,1-5-32-16,3 0-7 0,-3 0 0 0,3-8-8 15,0 3 32-15,0-3-1 0,0 0 0 0,3 0 0 16,-3 0-18-16,0-5-3 0,-4 2-1 0,1 1 0 15,0-3-9-15,-3 2 0 0,0 3 0 0,0-5-11 16,-6 0 11-16,0 7 11 0,0-7-3 0,-6 5 0 0,3-2-8 0,-3 2 0 16,-3 2 0-16,0 1 0 0,0 5 8 0,1 0 0 15,-10 3 0-15,3 5 0 0,-3 5 30 0,0 0 6 16,-3 3 0-16,0 3 1 0,-2 4-13 0,-1 4-4 16,6-6 0-16,0 5 0 0,0 1-18 0,6 2-10 15,0-3 10-15,9 1-10 0,-3-6 0 0,4 3 8 16,4-3-8-16,4-8 0 0,3 6 0 0,3-11 0 15,3 2 0-15,3-2 0 16,6-8-86-16,0 0-20 0,2 0-4 0,-2-8-1 0</inkml:trace>
  <inkml:trace contextRef="#ctx0" brushRef="#br0" timeOffset="56706.87">6910 3842 1738 0,'0'0'38'0,"0"0"8"0,0 5 2 0,-3 3 1 0,3 5-39 0,-5 0-10 15,-1 1 0-15,-3 4 0 0,0-2 70 0,-3 3 12 16,0 4 2-16,-3 1 1 0,-3 5-43 0,3-8-9 15,-3 1-1-15,1 1-1 0,2-1-19 0,0 1-4 16,0-1-8-16,0-1 12 0,3 0-12 0,3-5-10 0,0 2 2 16,0-4-954-16</inkml:trace>
  <inkml:trace contextRef="#ctx0" brushRef="#br0" timeOffset="57276.71">6693 3731 864 0,'-15'-11'38'0,"6"8"8"0,0-2-37 0,3 0-9 15,1 2 0-15,-4-2 0 0,3 0 270 0,0-1 52 16,3 4 10-16,0-9 3 0,3 0-221 0,3 6-44 16,0-8-9-16,3 2-1 0,6-2-30 0,2-3-6 15,4-2 0-15,6 5-1 0,3-9-4 0,0 4-1 16,5-1 0-16,-2-4 0 0,6-1 3 0,0 0 1 15,-1 3 0-15,7-8 0 0,0 2-22 0,2 3 9 16,-2 1-9-16,0 4 0 0,2 6 8 0,-5 0-8 16,0 5 0-16,-1 0 0 0,-5 2 0 0,0 6 0 15,-6 3 0-15,-1 2 0 0,-2 6 0 0,-3 5 0 16,-3 2 0-16,0 3 0 0,-9 3 0 0,-3 3 0 16,0-1 8-16,-6 6-8 0,0 0 16 0,-6 2 0 15,-3 0 0-15,-3 6 0 0,-3 3-5 0,-3-4-2 16,0 1 0-16,-3 5 0 0,-2-11-1 0,-4 3-8 15,-3-2 12-15,-3 2-4 0,-2 2 0 0,-1-7-8 0,0 3 12 0,0-4-4 16,-2 1 0-16,-1-5-8 0,3-1 12 0,7-5-4 16,-1 0 3-16,3-5 0 0,6-5 0 0,3-1 0 15,3-7-11-15,4-3 0 0,-1-3 0 0,6-5 0 16,3 3 0-16,0-5 0 0,6-4 0 0,3-2 8 16,3 3-8-16,0-5 0 0,2 4 0 0,4-7 0 15,0 8 0-15,3 0 0 0,-3 0 0 0,0 2 0 16,0 6 0-16,3 2 0 0,-4-5 0 0,1 8 0 15,-3 8-9-15,-3-5 9 0,3 2-12 0,-6 6 12 16,0-1 0-16,0 3 0 0,0 3 0 0,-3 0 0 16,3-3 0-16,-3 3 0 0,0 0 8 0,3 3-8 0,-3-6 8 15,3 0-8-15,0-5 0 0,0 3 9 16,0 2-9-16,-1-8 0 0,4 3 0 0,3-8 0 16,0 3 0-16,3-3 8 0,0-3-8 0,3-2 0 15,0 2-64-15,0-2-17 0,-1-8-4 0,1 2-1055 16</inkml:trace>
  <inkml:trace contextRef="#ctx0" brushRef="#br0" timeOffset="57612.47">7527 4077 2026 0,'0'0'90'0,"-3"3"18"0,0 7-86 0,0-7-22 15,3-3 0-15,-3 5 0 0,0 1 39 0,3-6 3 16,0 0 1-16,0 0 0 0,0 0 17 0,0 0 4 15,6-3 1-15,0-2 0 0,3-1-30 0,-1-1-7 16,1 1 0-16,3-2-1 0,3 3-27 0,-6-8 0 0,-3 5 8 0,0-3-8 16,0 3 0-16,0-5 0 0,-3 5 0 0,0 3 0 15,-6-6 0-15,0 3 8 0,3 0-8 0,-3 3 8 16,0-3 2-16,-3 3 0 0,-3-3 0 0,0 8 0 16,-6-3 25-16,0 6 5 0,-2 0 0 0,-1 2 1 15,3 3-13-15,-3 2-2 0,-3 1-1 0,6 2 0 16,0 3 12-16,0 0 3 0,1 0 0 0,2 5 0 15,0-2-27-15,6-1-5 0,0 3 0 0,0-2-8 16,6 2 8-16,0-5-8 0,6 0 0 0,0 0 0 16,0-3 0-16,6-3 10 0,0 4-10 0,2-12 8 0,4 1-8 0,0-3 0 15,6-3-12-15,3 1 12 16,0-9-169-16,-1 0-27 0,1-2-4 16</inkml:trace>
  <inkml:trace contextRef="#ctx0" brushRef="#br0" timeOffset="57979.54">7905 4051 2012 0,'0'0'44'0,"0"0"10"0,0 0 2 0,0 0 0 0,0 0-45 0,0 0-11 15,0 0 0-15,0 0 0 0,0 0 74 0,0 0 13 16,0 0 2-16,9-8 1 0,-3 3-38 0,2-3-8 15,1 2-2-15,-3-2 0 0,3-2-42 0,-6 2 0 0,0 3-8 0,3-3 8 16,-3 2 0-16,-3-4 13 0,0 7 0 0,0-7 0 16,0 7 10-16,-6-5 1 0,0 5 1 0,-3 1 0 15,0 2 3-15,0 0 1 0,-5 0 0 0,2 0 0 16,-3 0 0-16,-3 8 0 0,-3 0 0 0,-3 2 0 16,0 3 14-16,-2 1 2 0,-1 4 1 0,-3-5 0 15,3 8-31-15,6-2-7 0,4 2 0 0,5-2-8 16,0-1 8-16,6 3-8 0,0-2 0 0,3-1 0 15,0-2 0-15,6 0 0 0,6-3 0 0,3 1 0 16,9-6 0-16,2-3 0 0,4-5 0 0,3-3 0 16,0-5-48-1,-1 0-16-15,1-5-3 0,3-5-1 0,0-1-154 0,-1-2-31 0,31-19-7 16,-21 8 0-16</inkml:trace>
  <inkml:trace contextRef="#ctx0" brushRef="#br0" timeOffset="58519.52">8503 3567 2246 0,'-12'0'49'0,"12"0"11"0,-6 2 1 0,6-2 3 0,0 0-52 0,0 0-12 16,0 0 0-16,0 0 0 0,0 0 16 0,0 0 0 16,0 0 0-16,9-2 0 0,3-4 1 0,0 1 1 15,3-3 0-15,0 0 0 0,-1 3-18 0,7-8 0 16,0 2 0-16,0 3 0 0,0-5 32 0,0 0 0 15,-4-6 0-15,1 6 0 0,-3-3-32 0,3 0-19 16,-6 0 3-16,0-2 0 0,-3-1 16 0,0 1 0 16,0-3 0-16,0 2 0 0,-3 3 9 0,0-2 3 0,-6-4 0 15,3 4 0-15,-3 5-12 0,-3-3-11 0,0 3 3 16,-6 5 0-16,3 2 8 0,-6 4 12 0,0 4-2 0,-9 4-1 16,-6 4 52-16,-3 6 11 0,-8 3 1 0,-1 2 1 15,0 5-17-15,1 6-3 0,-4 5-1 0,0 3 0 16,1-1-30-16,-4 1-7 0,-3 5 0 0,-2 5-1 15,2 3-15-15,4 0 9 0,5 0-9 0,6-3 8 16,0 3-8-16,7-5 0 0,8-3 0 0,3 0 0 16,3-11 0-16,6-2 0 0,3 0 0 0,3-6 0 15,6-5 0-15,0-2 0 0,0-1 0 0,9-12 0 0,0 2 0 16,2-6-14-16,4 1 5 0,3-8 1 16,3-1-25-16,0-2-5 15,-1-5-1-15,1 0 0 0,-6 2 12 0,0-2 3 0,-3 5 0 0,-3-2 0 0,-3 2 12 0,-1 5 4 16,-5-2 0-16,-6 5 0 0,0 0 16 0,3 5 3 15,-3 3 1-15,-3 5 0 0,0 0 38 16,-2 6 8-16,-4-6 2 0,3 6 0 0,0 2-36 16,0 0-8-16,3-2 0 0,0-1-1 0,3-2-7 15,3-3-8-15,3-2 11 0,0 2-11 0,3-8 8 0,0 3-8 16,2-8 0-16,4 3 0 0,0-6 0 0,0 3 0 16,6-8 0-16,-3 3-903 15,6-6-182-15</inkml:trace>
  <inkml:trace contextRef="#ctx0" brushRef="#br0" timeOffset="59470.7">8661 4030 288 0,'-6'-3'12'0,"6"3"4"0,-6 0-16 0,3 0 0 16,0 3 0-16,-3-3 0 0,3 0 296 0,0 2 56 15,-3 4 11-15,3-1 2 0,0 3-200 0,0-6-40 16,0 1-8-16,0 5-1 0,3-3-38 0,0 3-7 15,0-8-2-15,0 0 0 0,3 8-30 0,0-3-7 16,6-2 0-16,-3 0-1 0,3-3-14 0,0-3-2 16,3 3-1-16,0-3 0 0,-1-4-5 0,1 1-1 15,-3-4 0-15,6-1 0 0,-3 0-8 0,0 4 8 16,0-7-8-16,-6 1 8 0,3 5-8 0,-6-2 10 0,0 2-10 0,0 2 10 16,-3-4-10-16,0 7 10 0,0-7-10 0,-3 7 10 15,0-5-10-15,-3 5 0 0,-3 1 9 0,0 2-9 16,-3 2 0-16,3 4 0 0,-6-1 0 0,-3 3 8 15,-2 2 3-15,-4 4 1 0,3-1 0 0,-3 5 0 16,3 4 24-16,0-7 4 0,7 4 2 0,-1 2 0 16,3-2-24-16,0-1-5 0,3 1-1 15,6-1 0-15,-3 3-12 0,6-2 0 0,6-6 0 16,0 0 0-16,3 1 8 0,0-9 0 0,9 3-8 16,2-6 12-16,4-2-12 0,3-2 0 0,-3-3 0 0,3-3 0 15,-4-6 9-15,4 1-9 0,-3 0 8 0,3-6-8 16,3 6 0-16,-4-8 0 0,1 2 0 0,0 6 0 0,3-8 0 15,-6 5 0-15,-1 0 0 0,-5 3 0 16,3 0 0-16,-6 8 0 0,-3-6 0 0,-3 8 0 0,-3-2 0 16,-6 5 0-16,0 0 0 0,0 0 0 0,-3 8-9 0,-6 3 9 15,-3 2 0-15,3 0 0 0,-3 0 0 0,0 6 0 16,-3-1 8-16,3 3-8 0,3-5 22 0,1 0-2 16,-1 5 0-16,3-7 0 0,6-1-20 0,-3 0 0 15,3-2 0-15,0-3 0 0,6 0 20 0,3-3 0 16,-1-5 0-16,4-5 0 0,-3 2-20 0,6-2 0 15,3-9 0-15,3 4 0 0,0-6 0 0,0 3 0 16,-4-1 0-16,4 1 0 0,-3 0 0 0,0 0 0 16,0 0 0-16,-3-1 0 0,3-2-14 0,-6 8-4 15,-1-2-1-15,1 2 0 0,-3 0 4 0,0 8 1 16,-3-5 0-16,-6 5 0 0,0 0 14 0,3 5 0 16,-6 8 12-16,0-7-12 0,-3 7 9 0,0 0-9 15,3 0 0-15,-6 3 9 0,3 0-9 0,0 5-12 16,0-8 2-16,1 6 1 0,-1-6 21 0,6 3 5 15,0-3 1-15,0-2 0 0,0 2-2 0,6-8 0 0,-6-5 0 0,8 8 0 32,4-8-64-32,0 0-12 0,0-8-4 0,3 3-771 0,3-6-154 15</inkml:trace>
  <inkml:trace contextRef="#ctx0" brushRef="#br0" timeOffset="59944.77">9607 4141 1947 0,'-6'2'86'0,"6"-2"18"0,0 0-83 0,0 0-21 15,0 0 0-15,0 0 0 0,0 0 73 0,0 0 11 16,0 0 1-16,9-2 1 0,-3-4-39 0,3-1-8 16,0 1-2-16,-3-7 0 0,3 5-23 0,3-3-5 15,-3 1-1-15,0-3 0 0,3 2-8 0,-4-2 0 16,-2 2 9-16,3 3-9 0,-3-5 0 0,0 0 9 15,-3 0-9-15,0 2 0 0,0 3 17 0,-3-5-3 16,-3 5-1-16,-3-5 0 0,-3 7-13 0,3-4 0 16,-3 2 0-16,-2 5-10 0,-4 1 34 0,0 2 6 15,-6 2 2-15,0 6 0 0,-9-3 22 0,4 9 5 16,-1-1 1-16,0 0 0 0,0 8-11 0,0-5-1 16,4 5-1-16,-1 1 0 0,6-1-23 0,3 0-4 0,3 0 0 0,3 0-1 15,6-5-19-15,3 3 8 0,6-1-8 0,3-2 0 16,3 0 0-16,3-8 0 0,0 0 0 0,6-3 0 15,-1-5 8-15,4 0-8 0,3-3 0 0,0-2 0 16,0-3-11-16,-1-2-5 0,-2-1-2 0,-3-2 0 16,0-3-34-1,0 3-6-15,0-1-2 0,-4-4 0 0,-5-1 10 0,3 4 2 0,-3 1 0 0,-3-4 0 16,-3 5 38-16,-3-6 10 0,-3 6 0 0,-3 0 0 16,0-6 0-16,-3 3 0 0,-6 3 0 0,0 0 8 15,0-1-8-15,-3 9 9 0,1-8-9 0,-7 8 10 16,0 5 11-16,-3 0 3 0,0 0 0 0,-2 5 0 0,-4-2-24 15,9 7 0-15,0-2 0 0,3 3 0 16,0-1-83-16,1 4-21 0,5-4-4 0</inkml:trace>
  <inkml:trace contextRef="#ctx0" brushRef="#br0" timeOffset="60712.77">9914 4030 1364 0,'0'0'30'0,"0"0"6"0,0-6 2 0,0 1 0 0,-3 2-30 0,0-2-8 0,0 0 0 0,0 2 0 0,-3 1 107 16,0-1 20-16,6 3 4 0,-3 5 1 0,-6 3-31 0,0 0-5 15,0 3-2-15,-3 10 0 0,0-5-31 0,-5 7-7 16,5-1 0-16,-6 4-1 0,3 3-28 0,-3 3-6 16,3 2-1-16,-3-2 0 0,0 2-12 0,1 1-8 15,-1 2 8-15,0-5-8 0,0-1 0 0,0 4 8 16,3-3-8-16,-3 2 0 0,4-2 0 16,2-1 0-16,3-4 0 0,3-6 8 0,-3 0-8 0,6 0 0 15,-3-5-8-15,3-2 8 0,0-4-12 0,3-2 4 16,0-3 0-16,0-5 0 0,0 0-2 0,0 0 0 15,3-5 0-15,0-3 0 0,0-5 10 0,3-3 0 16,-3-3 0-16,3 4 0 0,0-12 0 0,3 1 0 16,0-6 0-16,2 0 0 0,1-2 0 0,3-3 0 15,0-3 0-15,3-2 11 0,0-3-11 0,3 0 10 16,2 0-10-16,4-5 10 0,3 7 5 0,0-2 1 16,-3 6 0-16,2 1 0 0,1 7-6 0,6-1-1 0,-6 3 0 15,2 5 0-15,-2 3-9 0,-6 2 0 0,3 4 0 0,-6 1-11 16,-1 4 11-16,-2 4 0 0,0 4 0 15,-3 2 0-15,-3 0 0 0,3 0 0 0,0 5 0 0,-3 3 0 16,-1 0 0-16,1 3 0 0,-3 2 0 0,-3 0 0 16,0 0 0-16,-3 3 9 0,-6 3-9 0,0-1 0 15,-3 3 12-15,-3 3-4 0,-3-5 0 0,-2 4-8 16,-1 1 27-16,0-5-2 0,0-1 0 0,-3 3 0 16,0-5 8-16,3 0 2 0,-6-3 0 0,1-2 0 15,-1 0-12-15,0-3-3 0,3-6 0 0,-3 6 0 16,3-8-20-16,1 0 0 0,2 0 0 0,0-8 0 15,9 3 30-15,-3-3 2 0,3 0 0 0,3-3 0 16,0 1-32-16,3-3 0 0,3 5 0 0,0-11 0 16,9 3-127-16,3-2-25 0,3-1-4 0,2 6-993 15</inkml:trace>
  <inkml:trace contextRef="#ctx0" brushRef="#br0" timeOffset="61245.34">10351 4064 1897 0,'-6'5'84'0,"3"3"17"0,-3-2-81 0,4 1-20 16,-4-7 0-16,6 6 0 0,0-6 71 0,0 0 9 15,-3 2 3-15,3-2 0 0,0 0-27 0,0 0-6 16,9-2-1-16,-1-1 0 0,4 0-7 0,3-4-2 16,0 1 0-16,3-7 0 0,-3 2-28 0,3 1-12 15,0-3 8-15,-1 2-8 0,-5-2 8 0,3 0-8 16,-3-1 0-16,-3 1 8 0,0 0-8 0,-6 0 0 0,0 2 9 0,0-5-9 15,-6 3 8-15,-3 2-8 0,0 3 10 0,0-5-10 16,-6 8 8-16,-3 2-8 0,-6 1 0 0,1 4 9 16,-4 6-9-16,0-2 12 0,0 7-12 0,3 0 12 15,1 0 24-15,-1 3 6 0,0 0 1 0,6 0 0 16,3 2-30-16,3 1-5 0,0-1-8 0,9 4 11 16,6-9-11-16,0 3 0 0,3 0-10 0,3-3 10 15,3 0 0-15,3-5 0 0,3-3 0 0,5 1 0 16,4-4 0-16,6-4 0 0,-3 2 0 0,-1-6 0 15,-2-2-44-15,0 3-4 0,-3-6 0 0,-4 3 0 16,1 1-13-16,-3 1-3 0,-3-2-1 0,-3 6 0 0,-3-1 37 0,0 6 7 16,-6-1 1-16,-6-2 1 0,3 8 19 0,-6-2 12 15,0 1-1-15,-3 4-1 0,-3 0 26 0,3-1 4 16,-3 3 2-16,0-7 0 0,3 4 21 16,-3 1 4-16,3-8 1 0,3 2 0 0,3-5-45 15,0 0-9-15,0 0-2 0,0 0 0 0,0 0 4 0,0-3 0 16,6-2 0-16,0-3 0 0,0-3-16 0,3 3 0 15,3-5 8-15,3 0-8 0,0-3 8 0,-1 0-8 16,4-2 11-16,0 2-11 0,0 3 0 0,0-1-12 16,0-1 0-16,-3 7 0 0,-1-6-10 0,4 4-2 15,-6 2 0-15,3 0 0 16,0 0-110-16,-3 3-22 0,3-1-5 0,-6 4-547 16,3-1-110-16</inkml:trace>
  <inkml:trace contextRef="#ctx0" brushRef="#br0" timeOffset="61762.13">11200 4059 1267 0,'0'0'56'0,"0"0"12"0,0 0-55 0,0 0-13 0,0 0 0 0,0 0 0 16,6 5 206-16,-6-5 38 0,6 5 8 0,0-5 2 15,2 0-135-15,1-2-27 0,0-1-6 0,0-2-1 16,0-1-50-16,0 4-11 0,0-9-1 0,3 3-1 15,-3 0-10-15,6-2-1 0,-6-1-1 0,3 1 0 16,-3-1-10-16,-4 0 0 0,4 1 0 0,-3 2 0 16,0-5 0-16,-3 2 0 0,-3 0 0 0,-3-2 0 15,0 3 28-15,-6-4 3 0,0 1 1 0,-2 0 0 0,-4 2-20 0,0 3-3 16,-3 3-1-16,0 5 0 0,-6 3 11 0,0-1 1 16,-2 9 1-16,-4 0 0 0,3 5 27 0,0-3 6 15,1 3 1-15,2-1 0 0,0 7-41 0,0-4-14 16,3 3 9-16,0-2-9 0,4 2 9 0,2 3-9 15,6-3 10-15,0 5-10 0,6-7 0 0,0-3 8 16,9 0-8-16,0-3 0 0,6 0 0 0,3-5 0 16,-1-3 0-16,4-2 0 0,0-6-9 0,0-2-5 15,3-3-1-15,6-2 0 16,-1-4-31-16,-2 1-6 0,0 0-2 0,3-3 0 16,-6-2-2-16,-3-1-1 0,-4 6 0 0,4-6 0 0,-3 3 37 0,-3 3 8 0,0 3 2 15,-3-4 0-15,-3 1 10 0,0 5 14 0,-6 3-3 16,0 0-1-16,-6 2 43 0,3 3 9 15,-6 3 2-15,0 2 0 0,0 0-9 0,3 3-2 0,-6 5 0 16,3 1 0-16,-3-4-23 0,3 3-5 0,4 3-1 0,-1 3 0 16,3-3-16-16,3 2-8 0,-3-2 0 0,3 0 8 15,6-3-8-15,0 0 0 0,5 1 0 0,-2-4 8 16,-3 1-8-16,6-1-11 0,0-7 3 0,6 2 0 16,0-5-168-1,3 0-34-15,-3-5-6 0</inkml:trace>
  <inkml:trace contextRef="#ctx0" brushRef="#br0" timeOffset="62350.17">12057 3133 403 0,'9'-21'36'0,"-3"13"-36"0,0 2 0 0,3-2 0 16,-6 3 238-16,-3 5 41 0,0 0 8 0,0 0 1 0,0 0-120 0,-6 5-24 16,0 3-4-16,-6 6-2 0,0-1-42 0,-3 5-9 15,-3 9-2-15,3 2 0 0,-6 8-14 0,1 0-3 16,-4 5-1-16,0 1 0 0,-6 4-28 0,1 1-6 16,-4 7-1-16,0-2 0 0,3 8 0 0,-5 3 0 15,2-6 0-15,3 0 0 0,0-5-32 0,6-3 0 16,4 1-10-16,2-9 10 0,3-2-9 0,3-1 9 15,6-7 0-15,0-3 0 0,3-5-23 0,3-3 3 16,0-5 0-16,3-5 0 16,3-1-28-16,0-7-4 0,3-6-2 0,3-5 0 15,0-2-119-15,0-1-24 0,0-2-5 0,-1-3-393 16,-2-5-78-16</inkml:trace>
  <inkml:trace contextRef="#ctx0" brushRef="#br0" timeOffset="62694.92">11563 3829 345 0,'-15'-11'15'0,"6"8"4"0,0 3-19 0,-3 0 0 15,0-5 0-15,-3 10 0 0,1-5 402 0,-1 0 77 0,0 0 15 0,6 3 3 16,-6 0-315-16,9-3-63 16,-3 2-13-16,3-2-2 0,6 0-59 0,0 0-11 0,0 0-2 0,0 0-1 15,12 6-17-15,3-6-3 0,0 0-1 0,3 0 0 16,2-6 3-16,7 1 1 0,0 2 0 0,6-7 0 16,2 7-2-16,1-8-1 0,-3 6 0 0,3-3 0 15,-1 3-11-15,4 2 0 0,-6-5-12 0,0 3 12 16,-4 0 0-16,-2 2 0 0,-6 3 0 0,0 0 0 15,0 0-11-15,-6 3 11 0,-4 2-8 0,-2-2 8 16,-3 7-9-16,-6 4 9 0,3-7-10 0,-6 12 10 16,-6-8 0-16,3 4 0 0,-3 4 0 0,1-3 0 0,-4 0 0 15,0 0 0-15,0 2 0 0,0 1 0 0,0-3 0 0,0-1 0 16,0 7 0-16,3-12 0 16,-3 6 0-16,6-3 0 0,-2 0 0 0,5 1 0 15,0-4 0-15,3 1 0 0,3-1 0 0,0-10 0 0,-3 0 0 0,5 3 0 16,4-6 0-16,3 3 0 15,-3-7-76-15,3 1-23 0,3-7-4 0,0 2-1 16,-3-4-80-16,0 1-16 0,6 1-3 0,-7-5-1 0</inkml:trace>
  <inkml:trace contextRef="#ctx0" brushRef="#br0" timeOffset="62814.59">12152 3535 460 0,'3'-13'41'0,"0"7"-33"0,-3-2-8 0,0 8 0 15,0 0 324-15,0 0 64 16,-6 0 12-16,6 0 2 0,-6 0-274 0,6 0-54 0,0 0-11 0,-6 3-3 15,6-3-60-15,-3 11-13 0,6-3-3 0,-3 2-913 16</inkml:trace>
  <inkml:trace contextRef="#ctx0" brushRef="#br0" timeOffset="63683.17">12343 3974 345 0,'0'0'31'0,"0"0"-31"0,0 0 0 0,0 0 0 16,-6 5 385-16,6-5 71 0,0 0 15 0,0 0 2 16,0 0-321-16,0 0-65 0,0 0-13 0,6-8-2 15,-3 3-37-15,3-5-7 0,3-1-2 0,-1 0 0 0,1-2-18 0,3 5-8 16,-6-5 0-16,3-6 8 0,0 6-8 0,-3-5 0 16,0 2 0-16,0 3 8 0,-3-6-8 0,0 6 0 15,-3-6 9-15,-3 6-9 0,0 0 9 0,0 0-9 16,-3 2 12-16,-3 8-12 0,0-2 40 0,-9 5 2 15,0 0 0-15,-8 5 0 0,-1 3 18 0,0 6 3 16,-3 4 1-16,1-2 0 0,-7 2-20 0,3 6-3 16,3-5-1-16,1 2 0 0,5 5-22 0,6-7-5 15,6-1-1-15,0 4 0 0,3-4-12 0,6 3 0 16,3-2 0-16,3-3 0 0,3 0 0 0,6-3 8 16,0-3-8-16,6 1 0 0,9-8 0 0,-1-1 0 15,1-4 0-15,3-1 0 0,6-8 0 0,-4 1-10 16,4-1 10-16,-3-2-12 15,-3 0-34-15,-4 0-7 0,1-6-2 0,-3 3 0 16,-3 0-9-16,0 0-1 0,0-5-1 0,-4 3 0 0,-2-1 34 0,-3 1 6 0,-3-3 2 0,-3 2 0 16,-3 6 12-16,-3-8 2 0,-3 5 1 15,-3 0 0-15,0 5 17 0,-6 1 3 0,0-1 1 0,0 3 0 16,-2 8 40-16,-1-5 9 0,0 5 2 0,0 0 0 16,-3 5 1-16,0 3 0 0,0-3 0 0,0 9 0 15,4-6-45-15,-1 2-9 0,3 1-2 0,3 2 0 16,0-2-8-16,6 2 0 0,3-8 0 0,3 8 0 15,6-7 0-15,0 2 0 0,3-3 0 0,0 3 0 16,-1-3 0-16,4-2 0 0,0 2 0 0,3-5 0 16,3 0-8-16,0-5-4 0,0-1-1 0,2 4 0 15,4-9-11-15,0 3-3 16,-3 0 0-16,3-2 0 0,-4 2 27 0,4 0 0 0,-6 3 0 0,3-1-8 16,-6 4 8-16,0-1 0 0,-4 3 0 0,-2 0 0 0,-3 3 0 15,-3 5 0-15,0-6 0 0,-3 9 0 0,0-6 0 16,-3 8 0-16,-3 1 0 0,-3-1 0 0,0 0 0 15,-3 0 0-15,0 3 0 0,-2 3 0 0,-7-4 0 0,6 1 0 16,-3 3 0-16,0-6 0 0,3 3 25 0,3-3 4 16,-3-2 1-16,6-1 0 0,3-2-18 0,3 0-4 15,0 0-8-15,0-8 12 0,0 0-12 0,12 0 0 16,0-2 0-16,3-4 0 0,3-2 8 0,0 0-8 16,3 3 0-16,-4-11 0 0,4 3 0 0,3-3 0 0,-3-2-13 15,6 2 4 1,-3-3-44-16,-1 1-9 0,4-3-2 0,0 5 0 15,-3 0 15-15,0-3 2 0,-1 6 1 0,-5 5 0 0,-3-3 30 0,-6 6 7 0,0 3 1 0,-6-4 0 16,-3 6 24-16,6 6 4 0,-3-1 2 0,0 3 0 16,-6 0 27-16,-3 2 6 0,0 4 1 0,-6-1 0 15,0 0-7-15,-3 3-1 0,3 0 0 16,-3 0 0-16,4-1-21 0,-1 1-5 0,0 3-1 0,3-3 0 16,6 0-21-16,-3 0 8 0,0-1-8 15,3-1 0-15,3-1 29 0,3 0 2 0,-3-2 0 16,3-1 0-16,3 3-31 0,0-7 0 0,3 2 0 0,3-3 0 15,0 0-144 1,2-5-36-16</inkml:trace>
  <inkml:trace contextRef="#ctx0" brushRef="#br0" timeOffset="64566.82">13652 3789 403 0,'6'-5'36'0,"-6"-1"-36"0,3 4 0 0,-3 2 0 0,3-6 191 15,-3 6 31-15,3 0 6 0,-3 0 2 0,0 0-79 0,0 0-16 16,0 0-3-16,0 0-1 0,0 0-42 0,-9 3-8 16,3 2-1-16,-6 3-1 0,4 3-15 0,-4-3-2 15,0 5-1-15,-3-2 0 0,0 2-8 0,0 0-1 16,0 3-1-16,3 0 0 0,3 0-5 0,-3-1-1 16,1 1 0-16,2 3 0 0,0-6-25 0,0 0-4 15,3 1-2-15,3-1 0 0,3 0-14 0,0-2 0 16,6-3 0-16,0-3 0 0,3 3 0 0,0-3 0 15,2-2 0-15,1-3 0 0,9-3 0 0,0-2 12 16,6-3 0-16,0 3 0 0,2-9-12 0,-2 4 0 16,0-6 0-16,0 3 0 15,0-1-15-15,-1-1-9 0,-2-1-1 16,0 2-1-16,0-4 8 0,-3 5 2 0,-4-6 0 0,-2 3 0 16,0 3 16-16,-3-3-8 0,-3 6 8 0,0-1 0 0,-3 3 0 0,-3 3 0 15,0-3 0-15,-3 8 0 0,0 0 0 16,0 0 8-16,0 0 0 0,-12 13 1 0,-3-5 8 0,3 3 2 15,0 2 0-15,0 0 0 0,-2 0-2 0,2 3 0 0,0 3 0 16,0-6 0-16,3 5 3 0,0-4 0 0,0 2 0 0,0-1 0 16,6-1-20-16,0 2-9 0,0-6 1 0,3 3 0 15,6-7 8-15,-3 2 0 0,6-3 0 0,0-5 0 16,0 0 0-16,6-3 0 0,3 1 0 0,2-9 8 16,1 0-8-16,0 1 12 0,0-1-4 0,3 1 0 15,0-4-35-15,2 4-6 16,-2-3-2-16,0 5 0 0,-3-6 1 0,-3 1 0 15,0 3 0-15,-4 2 0 0,1 0-78 16,-3 2-16-16,-3-4-4 0,-3 2-833 0</inkml:trace>
  <inkml:trace contextRef="#ctx0" brushRef="#br0" timeOffset="65308.18">14313 3744 1861 0,'0'0'82'0,"0"0"18"0,0 0-80 0,0 0-20 0,0 0 0 0,0 0 0 16,0 0 90-16,0 0 14 0,-3-5 4 0,3 5 0 16,0 0-37-16,-3 5-7 0,-3 0-2 0,3 3 0 15,-6 5-21-15,0-5-4 0,0 5-1 0,1 6 0 16,-4-8-5-16,0 4-2 0,0 4 0 0,0-3 0 16,-3 0 2-16,0 0 0 0,3-1 0 0,-3 1 0 15,3 3-10-15,1-6-1 0,2 0-1 0,3 1 0 0,0-6-2 0,3 2 0 16,0-5 0-16,3 3 0 0,3 0-17 0,3-2-9 15,3-6 1-15,3 2 0 0,-1-4 8 0,4 2 0 16,3-11 8-16,0 3-8 0,3 0 0 0,0-5 0 16,3-3 0-16,-1 0-12 15,1 3-18-15,3-6-4 0,0 3-1 0,-3-2 0 0,-4-1 19 0,1 6 3 16,0-5 1-16,0 4 0 0,-3 1 3 0,0 5 1 16,-6-2 0-16,-1 7 0 0,1-2 8 0,-6 5 0 15,-6 0 0-15,0 0 0 0,0 0 8 0,3 5 3 16,-3 3 1-16,-6 0 0 0,0 5 4 0,0-2 0 15,-5 2 1-15,2 0 0 0,-3 0 15 0,0 1 2 16,-3-1 1-16,6 5 0 0,-3-4-35 0,3-1 0 0,-3 0 0 0,3 0 0 16,0 1 0-16,3-9 0 0,3 8 11 15,3-8-3-15,3 3-8 0,3-8 9 0,0 6-9 16,0-9 10-16,6 0-10 0,0-2 0 16,6-3 0-16,3 0 0 0,3-2 0 0,-1-4 8 15,-2 1-8-15,0 0 8 0,3 0-17 0,-3-1-4 16,-3 1-1-16,2-5 0 0,-2 4 1 0,0 1 0 0,0 0 0 15,0 0 0-15,0 0 13 0,-3 5-11 0,-1 2 11 0,-2 1-10 16,-3 5 10-16,0 0 0 0,-3 0-9 0,-6 0 9 16,3 5 0-16,-3 1 0 0,-3 2 10 15,-3 5-10-15,0-5 17 0,-3 5-3 0,0 5-1 0,-2-4 0 16,2-4 3-16,0 6 1 0,0 3 0 16,0-6 0-16,3 3-7 0,-3-3-2 0,6 3 0 15,0-3 0-15,0 0-8 0,0 1 0 0,3-1 9 0,0-5-9 16,3 5 0-16,0-5 0 0,3 2 0 0,0-7 0 15,3 0-121 1,3-1-29-16</inkml:trace>
  <inkml:trace contextRef="#ctx0" brushRef="#br0" timeOffset="66057.53">15138 4143 921 0,'0'0'82'16,"0"0"-66"-16,0 0-16 0,0 0 0 0,-3 8 208 0,-3 3 37 16,0 2 8-16,0 0 2 0,-3-2-173 0,0 10-34 15,-3-5-8-15,0 3 0 0,0-1-21 0,3-2-4 16,-6 2-1-16,7-2 0 0,-1-2-14 0,-3-1 9 16,6-3-9-16,0 1 8 0,3-3-8 0,3-8 0 0,0 0 0 0,9 3 0 15,0-3-18-15,3-6-6 0,-1 1 0 0,4-3-1 31,0 3-153-31,0-6-30 0,0-2-7 0,0 0-1 16,0-1 79-16,0-4 15 0,3 2 3 0,-1 3 1 0,-5-6 37 16,3 3 7-16,3 1 2 0,-3 4 0 0,-3 0 142 0,0 3 29 0,-6 3 5 0,0 5 2 15,-6 0 69-15,0 0 13 0,-3 3 4 0,0 7 0 16,-6 1-72-16,0 2-15 0,-3 8-2 0,0-5-1 16,0 0-42-16,3 5-8 0,-3-2-1 0,3-6-1 15,3 3-27-15,0-3-6 0,3-2-1 0,0 2 0 16,3-5-16-16,3 0 0 0,0-3 8 0,-3-5-8 15,6 3-129-15,3-3-30 0,15-8-5 0,-3-3-2 0</inkml:trace>
  <inkml:trace contextRef="#ctx0" brushRef="#br0" timeOffset="66522.35">15566 3874 1796 0,'0'0'40'0,"0"0"8"0,0 0 1 0,0 0 1 0,0 0-40 0,0 0-10 15,0-6 0-15,0 6 0 0,0 0 54 0,0 0 9 16,0 0 1-16,0 0 1 0,6 0-34 0,-3 0-7 0,6 0-2 0,-3 0 0 16,3 3-6-16,0 0 0 0,0-3-1 0,3 2 0 15,-3 3-15-15,6-5 11 0,0 0-11 0,2 0 10 16,1-5-10-16,3 3 10 0,-3-1-10 0,0 0 10 15,0-5 5-15,-3 3 1 0,-1-3 0 0,4 3 0 16,-3-8-16-16,0 5 0 0,-3 2 0 16,0 1 0-16,-3-8 0 0,-3 5 0 0,0 3 0 0,-6-6 0 15,0 3 0-15,-3 3 0 0,-3 2 0 0,-3-5 0 16,-3 3 0-16,0-6 0 0,-3 9 0 0,3-6 0 16,0 5 13-16,-3 0 10 0,1 3 1 0,-1-5 1 15,-3 10 22-15,0-2 4 0,-3 2 1 0,0 3 0 16,0 3-3-16,1 2 0 0,2 3 0 0,-3 0 0 15,3 5-19-15,-3-2-4 0,0-4-1 0,6 9 0 16,-2-8-17-16,5 3-8 0,-3-1 8 0,9 1-8 16,0-3 0-16,6 2 0 0,0 1 0 0,3-9 0 0,6 3 0 15,0 1 0-15,6-6 0 0,3-3 0 0,-1 3 0 16,4-8 0-16,6-6 0 0,-3 4 0 16,9-3-27-16,-4-6-10 0,-2 3-3 15,3 0 0-15,0-5-138 0,2 2-28 0,-2-2-6 16</inkml:trace>
  <inkml:trace contextRef="#ctx0" brushRef="#br0" timeOffset="66698.87">16093 3747 2059 0,'0'0'45'0,"-3"2"10"0,-3-2 1 0,0 8 2 0,0-5-46 0,0 2-12 16,0 0 0-16,-3 3 0 0,1 3 80 0,-1 2 13 16,0 0 3-16,0 1 1 0,0-1-48 0,-3 0-9 15,0 3-3-15,3 0 0 0,-3 0-16 0,0-1-3 16,3 7-1-16,0-9 0 0,0 3-17 0,4-3 0 0,2 0 0 0,3-2 0 15,3-3 0-15,2 2-12 0,4-10 1 0,3 0 1 32,0 0-163-32,0-8-33 0,3 3-6 0</inkml:trace>
  <inkml:trace contextRef="#ctx0" brushRef="#br0" timeOffset="66869.17">16385 3418 2257 0,'-9'0'49'0,"0"0"11"0,-3 0 1 16,-3 6 3-16,0-6-51 0,0 2-13 0,4 1 0 0,-1 5 0 15,3-5 0-15,3 2 0 0,3 0 0 0,0 3 0 0,0 0-13 0,0 3-6 16,3-3-1-16,0 2-963 16</inkml:trace>
  <inkml:trace contextRef="#ctx0" brushRef="#br0" timeOffset="67293.02">16266 3797 1933 0,'-3'-13'85'0,"6"5"19"0,-3 5-84 0,3 0-20 15,-6-5 0-15,3 8 0 0,0 0 57 0,0 0 7 0,0 0 2 16,0 0 0-16,0 0 18 0,-3 8 3 0,-3 6 1 0,0-1 0 15,0 0-61-15,-3 0-12 0,0 6-3 0,0-6 0 16,0 6 8-16,3-4 2 0,-3-1 0 0,3 1 0 16,0-1-10-16,0-1-1 0,4-5-1 0,-1 5 0 15,3-10 8-15,3 2 2 0,2 0 0 0,1-2 0 16,3-6-20-16,3 3 0 0,0 0 0 0,3-8 0 31,-3 3-30-31,0-3-10 0,6 3-1 0,0-6-1 0,2 1-29 0,-2-1-5 16,0 3-2-16,0-2 0 0,-3 2 5 0,-3-3 1 0,3 3 0 0,-6 0 0 15,3 3 33-15,-4 0 7 0,-8 5 2 16,0 0 0-16,0 0 48 0,0 0 10 0,0 0 1 0,0 10 1 0,-3-7 27 0,0 7 6 16,-2 4 1-16,-4-6 0 0,0 2 0 0,3 3 0 15,-3 1 0-15,0-1 0 0,3 0-26 0,0-5-5 16,3 3-1-16,3-1 0 0,3-2-32 16,0 0 0-16,3-3 0 0,3 3 0 0,0-8 0 0,3 0 0 15,3 0 0-15,-1-8 0 16,1 3-94-16,3 0-26 15,0-3-4-15</inkml:trace>
  <inkml:trace contextRef="#ctx0" brushRef="#br0" timeOffset="67633.1">16733 3836 2023 0,'12'6'44'0,"-12"-6"10"0,-12 5 2 0,3 3 0 0,3 0-44 0,0 0-12 15,0 2 0-15,-3-4 0 0,3 2 68 0,3 0 12 0,3 2 3 16,-3-7 0-16,3 2-23 0,3 0-5 15,6 1-1-15,-3-4 0 0,-3 4-27 0,3-6-6 0,3-6-1 0,0 4 0 16,3 2-9-16,3-6-3 0,0-2 0 0,0 3 0 16,3-3-8-16,-4-2 0 0,-2 2 0 0,3 2-11 15,-3-7 11-15,0 3 11 0,-3-1-3 0,0 0 0 16,0-2-8-16,0 0-11 0,-6 0 3 0,0 0 0 16,0-1 8-16,-3 1 0 0,0 0 0 0,-3 2 0 15,0 3 24-15,-3 0 6 0,0 8 2 0,-6 0 0 16,-6 0-15-16,0 6-2 0,-3 4-1 0,1 4 0 15,-4 1 37-15,0 7 7 0,-3-4 2 0,6 3 0 16,-3 3-32-16,4-3-7 0,-1 6-1 0,6-9 0 16,0 3-20-16,6 1 8 0,3 1-8 0,3-7 0 15,3 0 0-15,3 0 0 0,6-5 0 0,0 2 0 0,6-5 0 16,6 0 0-16,0-8 0 0,2 0 0 16,-2 2-123-16,6-7-22 0,6-3-5 0</inkml:trace>
  <inkml:trace contextRef="#ctx0" brushRef="#br0" timeOffset="68400.05">17772 3313 288 0,'0'0'12'0,"0"0"4"0,9-6-16 0,-3 6 0 16,-6 0 0-16,6 0 0 0,0-5 40 0,-6 5 6 15,0 0 1-15,3-3 0 0,0-2 105 0,3 5 20 16,-6 0 5-16,3-5 1 0,-3 5-28 0,0 0-6 16,3-6 0-16,-3 4-1 0,0 2-49 0,0-8-10 15,0 3-1-15,-3 5-1 0,-3-6-18 0,-3 6-4 16,-3 0-1-16,0 6 0 0,-9-4-11 0,0 4-1 16,-6-1-1-16,1 8 0 0,-4-5 6 0,0 5 2 15,3 6 0-15,-2-9 0 0,-1 6-23 0,3 3-5 16,0-6-1-16,0 0 0 0,1 0-6 0,2 6-2 15,-3-6 0-15,6 0 0 0,0 1-17 0,1 2 10 0,2-1-10 16,6-1 8-16,6 1-8 0,3 1-17 0,3 0 4 0,3 3 1 16,6-1 12-16,0-2 10 0,3 0-2 0,5-3 0 15,-2 0-8-15,0 1 0 0,3 2 0 0,-3-3 0 16,0 0 0-16,0 0 0 0,0-2 0 0,-1 2 0 16,-2 0-9-16,-3 1 9 0,0-1-12 0,0-5 12 15,-3 5-16-15,-6 0 4 0,-6 0 1 0,0 3 0 16,3 0 11-16,-6 3 0 0,-6-9 0 0,1 3 0 15,-1 3 0-15,-3 3 0 0,-3-6 10 0,-3 0-10 16,0-5 12-16,-2 3-3 0,-1-3-1 0,3 0 0 16,0-3 17-16,3 0 3 0,0 1 1 0,1 2 0 15,-1-14-19-15,3 12-10 0,0-6 10 0,3-6-10 16,3 1 12-16,0 2-3 0,0-2-1 0,4-3 0 0,2 0-8 16,0-2-14-16,3-1 3 0,3 0 1 15,9-2-131-15,-3-5-27 0,2-1-4 0,10-2-865 16</inkml:trace>
  <inkml:trace contextRef="#ctx0" brushRef="#br0" timeOffset="68668.33">18198 3133 2257 0,'0'0'49'0,"0"0"11"0,-9 5 1 0,0 0 3 0,-3 8-51 0,0 1-13 0,-6-1 0 0,0 3 0 16,-3 8 54-16,1-3 8 16,-4 8 2-16,0 5 0 0,0-2-31 0,0 8-5 0,0-9-2 0,1 9 0 15,-1 0-16-15,-3-3-10 0,3 5 12 0,-3 3-12 16,7-5 32-16,-4 0 0 0,0-1 0 0,3-2 0 16,6 3-32-16,3-8 0 0,3-6 0 0,3 1 0 31,3-4-19-31,1-1-10 0,7-6-3 0,-2-3 0 0,3-3-179 15,0 4-36-15,12-6-7 0,-9-3-2 0</inkml:trace>
  <inkml:trace contextRef="#ctx0" brushRef="#br0" timeOffset="69180.97">17650 3717 2487 0,'-12'-5'55'0,"3"5"11"0,6 0 2 0,3 0 2 0,0 0-56 0,0 0-14 16,0 0 0-16,0 0 0 0,6-8 28 0,0 8 4 15,0-5 0-15,9 0 0 0,6 2-32 0,-1 0 0 16,4 1 0-16,0 2 0 0,0 0 32 0,6-6 0 16,-4 4 0-16,1-1 0 0,-3 0-32 0,0 3 0 15,0 0 0-15,0 0 0 16,-1-5-45-16,1 5-15 0,-3 0-4 0,0 0 0 16,-3 0-44-16,-3 5-10 0,-4-5-2 0,-2 0 0 15,-3 3 44-15,-6-3 9 0,0 0 2 0,0 11 0 0,-3-6 53 0,-3 8 12 16,0-5 0-16,-2 5 0 0,-7 1 50 0,3-1 10 15,0 5 3-15,0-4 0 0,-3 4 10 0,3-5 3 0,3 3 0 0,-3 0 0 16,3-3-20-16,0 3-4 0,4-3-1 16,-1 1 0-16,3-4-33 0,3 3-6 0,-3-5-2 0,6 0 0 15,0 3-10-15,3-8 0 0,-1-1 0 0,1 1 8 16,3-3-8-16,3-3 0 0,0 1 0 0,3-1 0 31,0-5-49-31,3 3-12 0,3-9-3 0,-4 6 0 0,1-5-41 0,3 3-9 16,0-4-2-16,0 1 0 0,0 0 18 15,-3 0 3-15,-1 0 1 0,1-1 0 0,-3 1-2 16,0 0 0-16,-3 2 0 0,-3 3 0 0,-3-2 122 0,0 7 24 0,-6 3 5 0,0 0 1 16,0 0 62-16,0 0 13 0,0 0 2 0,0 8 1 15,-3 3-22-15,-3-1-5 0,0 6-1 0,0-3 0 16,-3 1-40-16,0 1-8 0,-3 1-2 0,3 5 0 0,-3-7-38 16,3 4-8-16,0-2-2 0,4-3 0 15,2 3-8-15,0-5 0 0,6-1 0 0,2 4 8 0,1-12-8 0,6 4-14 16,-3-6 3-16,0 2 1 15,3-4-146-15,3-4-28 0,3-2-7 0,0 0-1 0</inkml:trace>
  <inkml:trace contextRef="#ctx0" brushRef="#br0" timeOffset="69780.32">18855 3334 2142 0,'0'0'47'0,"-6"5"9"0,-2-5 3 0,5 3 1 0,3-3-48 0,0 0-12 0,0 0 0 0,-3 5 0 16,3 3 35-16,0-8 4 0,0 0 1 15,6 5 0-15,-6-5-10 0,8 6-2 0,7-6 0 0,0 0 0 16,-3-6 0-16,6 4 0 0,3-4 0 0,0-4 0 16,-1 2-28-16,4-5 0 0,0 5 0 0,0-8 0 15,0 0 0-15,0 3 0 0,-4-1 0 0,1 1 0 16,0 0 0-16,-6-6 0 0,0 6 0 0,-6-5 0 15,3 2 12-15,-3-3-3 0,-3 6-1 0,-1-5 0 16,1-4-8-16,-3 4 0 0,0-1 0 0,-3 6 0 16,-3-8 0-16,0 8 0 0,-5-3 0 0,2 5 8 0,-3 6 2 15,-6-3 0-15,-6 5 0 0,-6 6 0 0,-6 5 27 16,1 5 6-16,-7 0 1 0,-3 6 0 0,4 7-10 16,-4 1-2-16,3 5 0 0,-2 2 0 0,2 6 7 0,0 5 1 15,-3 0 0-15,7 8 0 0,-1-6-29 16,3 9-11-16,4-3 8 0,2 5-8 0,3-3 0 15,-3 6 0-15,3 0 0 0,6-3 0 0,1 1 0 0,-1-7 0 16,3 1 0-16,0 6 0 0,-3-7 0 0,0 4 0 16,3-6 0-16,3-2 0 15,-2 0-30-15,2-9-11 0,0-4-3 0,0-4 0 16,0 1 10-16,0-5 2 0,0-1 0 0,-3-5 0 0,0-2 32 0,3-3 0 16,1 0 0-16,-1 2 0 0,-6-5 0 0,6-7 0 15,0 1 0-15,3-7 0 0,0-5-23 0,0 0 3 16,0-6 0-16,6-2 0 0,-3-3 20 0,3-2 0 15,3 2 0-15,0-8 0 0,3 3 0 0,0 0 0 16,0 0 0-16,-3 2 0 0,3 0 12 0,3 1 6 0,0 2 2 16,0 0 0-16,-3 0-2 0,6 6 0 0,0 2 0 15,0-5 0-15,0-1-18 0,3 4 0 0,0-1 8 0,3 1-8 16,-4 2 0-16,4 2 0 0,0-4 0 0,3-1 0 16,-3 6 0-16,6-6 0 0,-6 1 0 0,3 4 0 15,2-7-99 1,1 5-23-16,0-5-5 0,6 2-1 0</inkml:trace>
  <inkml:trace contextRef="#ctx0" brushRef="#br0" timeOffset="70123.03">18790 3926 2286 0,'0'0'50'16,"0"0"10"-16,-3 0 3 0,3 0 1 0,0 0-51 0,0 0-13 0,0 0 0 0,3-10 0 0,3 2 48 0,3 0 6 15,0 3 2-15,0-9 0 0,3 7-45 0,-1-4-11 16,1 3 0-16,0-5 0 0,6 0 0 0,0 2 0 16,-3-2 0-16,0 5 0 0,0-5 0 0,-6-1 0 15,2 1 0-15,-5 0 0 0,-3 2 0 0,3 1 0 16,-9 4 0-16,0-4 0 0,0 2 12 0,-3 3 0 16,-5 2 0-16,-1 3 0 0,0 0 46 0,-6 8 10 15,0 0 1-15,-3 2 1 0,0 6-19 0,4 3-4 16,-4-1-1-16,0 1 0 0,0 2-21 0,6 0-4 15,0 3-1-15,6-8 0 0,0 2-3 0,6-2-1 16,0 0 0-16,6 3 0 0,3-6-16 0,0-5 0 16,0 2 0-16,6-2 0 0,0 0 10 0,6-2-2 0,0-4 0 15,6-2 0 1,5-2-41-16,4 2-9 0,-3-8-2 0,3 2 0 16,-4-4-148-16,-2-1-31 0,27-7-5 0,-16-1-2 0</inkml:trace>
  <inkml:trace contextRef="#ctx0" brushRef="#br0" timeOffset="71124.87">19591 3876 1364 0,'0'0'60'0,"0"0"13"16,0 0-58-16,0 0-15 0,0 0 0 0,0 0 0 15,0 0 60-15,0 0 8 0,9 0 3 0,-4 0 0 0,1-2-8 0,0-1-2 16,3 0 0-16,-3 3 0 0,0-5-10 0,3 2-3 15,0 1 0-15,3-1 0 0,-3-5-7 0,3 3-1 16,-3-3-1-16,3-3 0 0,-3 3-8 0,0-2-2 16,-1 2 0-16,1-5 0 0,0 5-29 0,-3-3 0 15,-6 3 0-15,6-2 0 0,-3-1 15 0,-3 6-3 16,-6-3-1-16,0 2 0 0,6-7 32 0,-6 8 6 16,-3-6 2-16,0 3 0 0,1 0-31 0,2 3-7 15,-6 2-1-15,0-2 0 0,0 5 8 0,0 0 0 16,-3 5 1-16,-3 3 0 0,3-2 16 0,-3 4 3 15,-5 1 1-15,2 7 0 0,0-4-30 0,6 4-11 16,-3 3 0-16,6 0 9 0,3 3-9 0,6-3 0 16,-2 1 0-16,2 1 0 0,0-4 0 0,3-1 0 0,6-2 0 15,2 3 0-15,7-6 0 0,3-5 0 0,3 0 0 16,3-3 0-16,-3 1 0 0,2-6 0 16,-2-8 0-16,6 2 0 0,-3-2 12 0,6-2-4 0,2 2 0 0,4-5 0 15,-3-1-8-15,0 1-11 0,-1-5 3 0,1 4 0 16,-3-4 8-16,-6 5-8 0,-3 5 8 0,-4-5-8 15,-2 2 8-15,-3 3 0 0,-6 3 0 0,-6 5 0 16,0 0 0-16,0 0 0 0,-3 5 0 0,-6 6 0 16,-6-1 0-16,3 1 0 0,-2 2 8 0,-4 0-8 15,3 0 16-15,3 1-2 0,3-6 0 0,0 2 0 16,3-2-6-16,3 0-8 0,-3 3 11 0,6-9-11 16,6 4 10-16,-3-1-10 0,0-5 8 0,3-5-8 15,3 2 0-15,0-2 0 0,-3-1 0 0,3 1 0 16,0-3 0-16,0 0 0 0,3-5 0 0,-4 2 0 0,4 3 0 15,-3-5 0-15,0 0 0 0,0 0 12 0,0-6-12 16,-3 6 0-16,3-6 0 0,-3 4 0 0,0 1 0 16,3 1 0-16,-3 0 0 0,-3 2 0 0,6 3 0 15,-3 3 0-15,0-3 0 0,0 3 0 16,-6 5-29-16,5 0 1 0,4-5 1 0,-3 5 0 16,3 0-130-16,0 0-27 0,3 0-4 0</inkml:trace>
  <inkml:trace contextRef="#ctx0" brushRef="#br0" timeOffset="71688.95">20766 3313 2138 0,'0'0'47'0,"0"0"9"0,0 0 3 0,0 0 1 0,0 0-48 0,6 0-12 0,3 0 0 0,0-6 0 16,0 6 20-16,3-8 0 0,-3 3 1 0,6 5 0 16,3-11 0-16,0 4 0 0,-1-1 0 0,4 0 0 15,0 2-8-15,0-2-1 0,0-2-1 0,0 2 0 16,-7-5-11-16,4 2 0 0,-3 3 0 0,0-5 0 16,-6 0 0-16,3 2 0 0,-3-2 8 0,0 0-8 15,-3-3 0-15,3 3 10 0,-6-3-10 0,0 2 10 16,-3-1-10-16,-3 1 10 0,0 1-10 0,0 0 10 0,-3 2-10 15,-6 3 12-15,0 3-12 0,-3 2 12 0,-3 6 27 0,-9 2 5 16,-2 3 2-16,-4 6 0 0,-3 4-3 0,-6 1-1 16,-2 2 0-16,2 11 0 0,-2-1-16 0,2 1-3 15,0 8-1-15,-2 5 0 0,2 2-8 0,0 1-2 16,6 2 0-16,4-2 0 0,-4 7 15 0,6-7 2 16,3 2 1-16,7-5 0 0,2 3-30 0,6-11-12 15,6 3 1-15,3-6 0 0,3-10 19 0,3 2 3 16,6-5 1-16,3-2 0 15,3-6-35-15,-1-5-6 0,4-3-2 0,3-2 0 16,-6-3-2-16,6-3-1 0,3-5 0 0,-3 3 0 16,-1-5-50-16,1 2-11 0,0-6-1 0,-3 7-1 15,-3 1 49-15,-3-7 11 0,0 5 1 0,-6 3 1 0,-6 5 35 0,0 0 0 16,0 0 10-16,0 0-2 0,-3 8 44 0,0 0 8 16,-3 2 3-16,-3 3 0 0,3-5-25 0,0 3-5 15,0 2-1-15,3 0 0 0,0 1 0 0,3-1 0 0,3-8 0 0,0 6 0 16,3-6-32-16,3 0 0 0,-3-2 0 15,6 0 0 1,3-3-24-16,2-6-12 0,1 6-3 0,3-10-743 0,3 2-149 0</inkml:trace>
  <inkml:trace contextRef="#ctx0" brushRef="#br0" timeOffset="72088.92">21010 3842 1854 0,'0'0'40'0,"0"0"9"0,0 0 2 16,0 0 1-16,-3 5-41 0,3-5-11 0,-5 8 0 0,5-8 0 0,-3 3 56 16,3-3 8-16,0 0 3 0,0 0 0 0,0 0-18 0,5 5-3 15,-5-5-1-15,9 0 0 0,-3-3-23 0,3 3-5 16,-3-5-1-16,3 0 0 0,3-1-8 0,-3-2-8 16,-3 1 12-16,3-1-12 0,0 2 10 0,-3-7-10 15,-3 0 8-15,0 2-8 0,3 3 8 0,-6-5-8 16,0 3 8-16,-3-4-8 0,0 1 32 0,-3 5 2 15,0 0 0-15,0 3 0 0,-9-8-5 16,0 13-17-16,0 0 0 0,0 0 32 0,-3 5 7 16,-2 3 1-16,-4 0 0 0,0 5-26 0,3 0-5 15,3 3-1-15,0 5 0 0,-2 0-7 0,5 3-1 16,0-3-1-16,6 1 0 0,0 1 17 0,3-4 4 0,6-1 1 16,0 4 0-16,6-9-33 0,-3 0 0 0,6 0 0 15,0-5 0-15,6-2 0 0,3-1 0 0,-1 0 0 16,4-5 0-1,0 0-28-15,0-5-8 0,-3 0-3 0,0-1 0 16,-3-2-13-16,2 0-4 0,-5-5 0 0,3 3 0 16,0 2-12-16,-3-6-4 0,-3 1 0 0,0-5 0 0,0 4-84 15,-3 1-18-15,0-8-3 0</inkml:trace>
  <inkml:trace contextRef="#ctx0" brushRef="#br0" timeOffset="72272.5">21049 3503 2070 0,'0'0'45'0,"0"-8"10"0,0 3 1 0,0 5 3 0,0-5-47 0,0 2-12 16,0 3 0-16,3-5 0 0,-3 5 35 0,6 0 5 15,0-8 0-15,3 8 1 0,-3 0-5 0,3 0 0 16,3 0-1-16,3 0 0 0,-3 0-19 0,5 2-4 16,-2-2-1-16,3 0 0 0,3 0-11 0,0-2 0 15,-3 2 0-15,0-6-701 16,2 6-147-16</inkml:trace>
  <inkml:trace contextRef="#ctx0" brushRef="#br0" timeOffset="73084.95">21692 3347 1267 0,'0'0'112'0,"-6"-3"-89"16,6 3-23-16,-6-5 0 0,0 5 104 0,3-5 17 15,3 5 3-15,0 0 1 0,0 0-9 0,0 0-3 16,0 0 0-16,0 0 0 0,0 0-41 0,0 0-9 15,0 0-2-15,0 0 0 0,6-6-18 0,9 4-4 16,3-3-1-16,0-1 0 0,-3 4-29 0,6-9-9 16,2 3 0-16,1 0 0 0,0-2 0 0,0 2 0 15,-3 0 0-15,-1-3 0 0,-2 3 0 0,0-5 0 16,-3 0 0-16,3 2 0 0,-3 3 13 0,-3-5-4 16,0 5-1-16,-3-3 0 0,-1 3-8 0,-2-2 0 15,-3 2 0-15,-3-5 0 0,0 5 0 0,-3-3 8 0,-6 3-8 16,4-2 8-16,-7 2-8 0,0 2 0 15,0 4 0-15,-3 2 0 0,-3 0 12 0,-6 2 0 16,-3 9 0-16,-2-6 0 0,-7 9 22 0,0 1 5 0,-2 4 1 16,-1 5 0-16,-3 5-17 0,6 3-3 0,-2 5-1 0,2 2 0 15,0 4-11-15,1-1-8 0,-7 0 9 0,9 3-9 16,0 0 12-16,7 0-3 0,5 0-1 0,0-5 0 16,9 0-8-16,3-3 8 0,3-3-8 0,9-2 8 15,3-6-8-15,3-5 0 0,3-2 0 0,6-3-11 16,0-3-1-16,0-2 0 0,2-6 0 0,1-2 0 15,0-1 0-15,-3-4 0 0,0-1 0 16,0-2 0-16,-3-3 4 0,-1 2 0 0,4-4 0 0,-6-1 0 16,0-2-16-16,3 2-4 0,0-4 0 0,-3 4 0 0,0 3 12 15,-3-3 3-15,0 4 0 0,-4 7 0 0,1-8 13 0,-6 8 0 16,0 0 0-16,-3 10 0 0,0 6 16 0,0-3 4 16,-2 1 0-16,-4 4 0 0,6 3 0 0,-3-8 0 15,3 6 0-15,3-3 0 0,0 0-20 0,0-3 0 16,6 0 0-16,0-2 0 0,3-1 0 0,2-10-16 15,7 0 4-15,3 0 0 16,3-5-77-16,3 0-15 0,-3-6-4 0,2 1 0 16,-2-4-108-16,3 1-23 0,-3-3-4 0,0-2-1 0</inkml:trace>
  <inkml:trace contextRef="#ctx0" brushRef="#br0" timeOffset="73488.17">22463 2995 2026 0,'0'0'90'0,"0"-8"18"0,-3 8-86 0,-3-8-22 0,0 8 0 0,0 0 0 16,-3 3 107-16,-3 2 17 0,-3 0 3 0,-2 6 1 16,-4 5-42-16,-3 0-8 0,-3 8-2 0,0 2 0 15,4 1-19-15,-4 4-4 0,0 1-1 0,0 8 0 16,0-1-52-16,1 1 0 0,-1 5 0 0,3-3 0 16,3 1 0-16,0 2 11 0,0 2-1 0,4-2 0 15,2 0-10-15,0-2 0 0,3-4 0 0,0-2-11 16,0 0 11-16,3-2 0 0,3-11 0 0,0 2 0 15,0-5-47 1,3-2-4-16,0-1-1 0,0-7 0 0,0-1-6 0,3-4-2 16,0-4 0-16,0-2 0 0,0 0 18 0,0 0 3 0,0-8 1 0,3 0 0 15,-3-5 13-15,3 3 2 0,-6-4 1 0,3-4 0 0,-3-1 22 16,3-2 0-16,0 0 0 0,-3 3 0 0,0-9 11 0,3 6 3 16,-2 2 1-16,2 1 0 0,-3-1 28 0,3 3 5 15,-3 3 2-15,0 3 0 0,0 2 29 0,0 0 5 16,0 3 2-16,3 5 0 0,0 0-27 0,0 0-6 15,0-11-1-15,0 11 0 0,0 0-16 0,6-3-3 16,3-2-1-16,-1 0 0 0,4-1-32 0,3 4 0 16,0 2 0-16,0-8 0 0,6 3 0 0,3 5 0 15,5-8 0-15,1 2 0 16,3 1-81-16,-3 2-23 0,-1-2-5 0,-2-3-767 0,3 3-152 16</inkml:trace>
  <inkml:trace contextRef="#ctx0" brushRef="#br0" timeOffset="73863.39">22659 2942 864 0,'-11'-13'76'0,"8"5"-60"0,-3 3-16 0,3-3 0 15,0 2 333-15,3 6 64 0,-3-5 13 0,3 5 2 16,0-5-299-16,0 5-60 0,0 0-12 0,0 0-2 15,0 0-25-15,0 5-5 0,-3 6-1 0,3-3 0 16,0 5 4-16,0 0 1 0,0-5 0 0,3 3 0 16,-3 2-13-16,3-8 0 0,0 3 0 0,3-3 0 0,0 3 8 0,-1-8 0 15,1 3-8-15,3-3 12 0,0-3-12 0,0 3 9 16,3-8-9-16,3 6 8 0,-3-1-8 0,0-5 0 16,0 3 0-16,0-3 0 0,0 3 0 0,-4-3 0 15,-2 2 0-15,-6 6 0 0,0 0 0 0,0 0 0 16,0 0 0-16,-3 6 0 0,-2 2 0 0,-4 5 0 15,-3-5 0-15,3 2 0 0,0 4 28 0,0-1 3 16,0 0 1-16,3 0 0 0,0 1-20 0,3-6-3 16,3-1-1-16,3 4 0 0,3-6-8 0,-3 3 0 15,6-2 0-15,0 2 0 16,0-8-108-16,0 5-23 0,0-5-5 0,0 0 0 0</inkml:trace>
  <inkml:trace contextRef="#ctx0" brushRef="#br0" timeOffset="75119.42">22954 2995 2109 0,'0'-3'46'0,"-3"1"10"0,0-1 1 15,0 3 3-15,3 0-48 0,-3-5-12 0,0 2 0 0,3 3 0 0,-3-2 85 0,3 2 15 16,0 0 2-16,0 0 1 0,0 0-75 0,0 0-16 16,0 0-2-16,0 0-1 0,0 0-9 0,0 0 0 15,6-3 0-15,3-2 0 0,0 2 0 0,0 0 0 16,0 1 0-16,0-4 0 0,3 4-13 0,-6-4-8 16,0 6-2-16,-6 0 0 0,3 0 3 0,-3 0 1 15,0 0 0-15,0 0 0 0,-3 3 43 0,-6 8 8 16,-3-3 1-16,0 2 1 0,0 3-3 0,0-2-1 15,0 5 0-15,0-8 0 0,3 5 22 0,6-5 5 16,-3 3 1-16,6-3 0 0,0-1-40 0,6-1-8 16,0-1-2-16,6-2 0 0,3-3-8 0,6 0 0 0,0-3 0 15,3 3 0 1,-1-8-156-16,1 3-23 0,3 0-5 0</inkml:trace>
  <inkml:trace contextRef="#ctx0" brushRef="#br0" timeOffset="76863.05">11584 10448 2688 0,'-51'6'-205'0</inkml:trace>
  <inkml:trace contextRef="#ctx0" brushRef="#br0" timeOffset="77377.7">2300 6429 921 0,'0'0'82'0,"0"0"-66"15,0 6-16-15,-3 2 0 0,0 0 180 0,-3-1 33 16,3 7 7-16,-6-1 0 0,0 3-90 0,0 0-18 15,0 2-4-15,3 1-1 0,-9-1-44 0,3 3-9 16,1-2-2-16,2 2 0 0,-3 0-23 0,3-5-5 16,0 3 0-16,0-1-1 0,6-2-23 0,-3-3 0 15,3 1 0-15,3-1 0 0,-3-5 0 0,3-3 0 16,0 0 0-16,0-5-8 16,3-2-202-16,6-4-40 0,0-2-8 0,0-2-2 0</inkml:trace>
  <inkml:trace contextRef="#ctx0" brushRef="#br0" timeOffset="77543.55">2425 6474 691 0,'0'0'61'0,"0"0"-49"0,0 0-12 0,0 0 0 16,0 0 229-16,0 0 43 0,0 0 9 0,3 8 2 15,-6-2-114-15,3 4-22 0,-3 1-5 0,0-3-1 16,0 2-58-16,-3 4-12 0,3-1-3 0,-6 3 0 16,0-6-32-16,0 3-6 0,3 6-2 0,-3-6 0 15,3 3-18-15,-3-3-10 0,3 1 10 0,6-1-10 16,-6-8 0-16,6 0-20 0,0 1 4 0,0-6-740 15,0 0-147-15</inkml:trace>
  <inkml:trace contextRef="#ctx0" brushRef="#br0" timeOffset="77905.97">2648 6202 288 0,'0'0'25'0,"0"0"-25"16,0 0 0-16,0 0 0 0,0 0 238 0,0 0 42 16,0 0 9-16,0 0 2 0,0 0-115 0,0 0-22 0,0 0-5 0,0 0-1 15,0 0-36-15,0 0-8 0,0 0-2 16,12 2 0-16,-9 1-25 0,6 0-5 15,0-3 0-15,0 0-1 0,0 0-22 0,3 0-4 0,-1-3-1 0,1 3 0 16,0 0-16-16,3 0-3 0,0-3-1 0,0 1 0 16,0-3-11-16,0 2-2 0,-3 0-1 0,2-2 0 15,1 0-10-15,-3 2 8 0,0 3-8 0,0-5 8 16,3 2-8-16,-6 3 0 0,3-3 0 0,0 3 0 16,0-2 0-16,-3 2 0 0,-1 0 8 0,1 0-8 15,0 0-85-15,0 2-19 0,-3 1-4 16,0-3-1025-16</inkml:trace>
  <inkml:trace contextRef="#ctx0" brushRef="#br0" timeOffset="78191.17">2904 6009 345 0,'0'0'31'0,"0"0"-31"16,0 0 0-16,0 0 0 0,-6-3 353 0,6 3 65 16,0 0 13-16,0 0 2 0,-6 5-241 0,0 3-48 15,3-2-9-15,3 4-3 0,-6 1-50 0,0-1-10 16,6 4-3-16,-9-1 0 0,9 0-21 0,-6 3-4 16,0 0 0-16,3 0-1 0,0 2-16 0,0-2-3 15,3 3-1-15,0-1 0 0,-5-2-11 0,2 0-3 0,3-3 0 0,0 3 0 16,0-5-9-16,0 2 0 0,0-5 9 15,3 2-9 1,-3-2-57-16,5-3-16 0,-5 3-3 0,0-8-1142 0</inkml:trace>
  <inkml:trace contextRef="#ctx0" brushRef="#br0" timeOffset="78774.63">3339 5654 460 0,'3'-8'20'0,"-3"8"5"0,0 0-25 0,0 0 0 15,0 0 0-15,0 0 0 0,0 0 360 0,0 0 66 16,0 0 14-16,0 0 2 0,0 0-277 0,0 0-55 15,-3 11-11-15,-6-1-3 0,3 1-28 0,0 0-5 0,0 2-2 0,0 0 0 16,-3-2-23-16,3 2-5 0,3 0-1 0,-3-2 0 16,0-3-16-16,3 2-4 0,3-2-1 0,-3-3 0 15,3-5-11-15,0 0 0 0,0 0 0 0,0 0 0 16,9 6 8-16,0-12-8 0,0 1 0 0,0-3 8 16,3 3-22-16,-3-6-5 0,3 3-1 0,-3-2 0 15,-1 2-16-15,4-3-4 0,-3 1-1 16,3 2 0-16,-3 0 21 0,-3 2 5 0,3-1 1 0,-3 7 0 15,-3-8 14-15,-3 8 0 0,0 0 0 0,0 0-9 16,0 0 18-16,0 0 4 0,0 8 1 0,0-1 0 16,-3 1 22-16,3 3 5 0,0-3 1 0,-6 3 0 15,3-1-26-15,0-2-6 0,0 0-1 0,0 3 0 16,0-3-1-16,3 2-8 0,0-5 12 0,0 3-4 16,0-2-8-16,0-6 0 0,0 0 9 0,0 5-9 15,0-5-51-15,3 5-14 0,-3-5-3 0,0 0-1100 16</inkml:trace>
  <inkml:trace contextRef="#ctx0" brushRef="#br0" timeOffset="79959.33">4187 6112 518 0,'0'0'46'0,"0"0"-37"0,0 0-9 0,0 0 0 16,0 0 302-16,0 0 58 0,0 0 12 0,0 0 3 16,0 0-207-16,0 0-42 0,0 0-8 0,0 0-2 0,0 0-46 0,12 0-10 15,-3 0-1-15,3-3-1 0,-3 3-10 0,5 0-1 16,1-2-1-16,0-1 0 0,0 3-15 0,3-3-3 16,3-2-1-16,-3 2 0 0,-3 3-15 0,5-5-2 15,1 2-1-15,0 1 0 0,0-1-9 0,-3 3 8 16,3-5-8-16,-1 5 8 0,-5-3-8 0,3 3 0 15,0 0 0-15,-3 0 0 0,-3 0 0 0,3 0 8 16,-3 0-8-16,0 0 0 16,-4 0-24-16,1 0-11 0,0 0-1 0,-3 0-776 15,-6 0-156-15</inkml:trace>
  <inkml:trace contextRef="#ctx0" brushRef="#br0" timeOffset="80311.42">4199 6292 1533 0,'0'0'68'0,"0"0"14"0,0 0-66 0,0 0-16 0,-9-3 0 0,3 1 0 15,0 2 123-15,6 0 21 0,0 0 4 0,0 0 0 16,0 0-44-16,0 0-10 0,0 0-2 0,0 0 0 15,0 0-18-15,0 0-4 0,0 0-1 0,0 0 0 16,0 0-15-16,0 0-3 0,9 2-1 0,3-2 0 16,-6 3-9-16,3-3-1 0,6-3-1 0,-4 1 0 15,4-1-19-15,3 0-3 0,3-2-1 0,0 5 0 16,3-5-6-16,0 2-2 0,-1 0 0 0,-2-2 0 0,6 5-8 16,-3-3 0-16,0 1 0 0,-1-1 8 15,-2 0-8-15,0 1 0 0,-3 2 0 0,0 0 0 0,-3-3 0 0,0 3-12 16,-1-2 4-16,-2 2 8 15,-3 0-100-15,0 0-12 0,-3 0-2 0,-6 0-1 16,12 0-137-16,-9 2-27 0</inkml:trace>
  <inkml:trace contextRef="#ctx0" brushRef="#br0" timeOffset="80757.16">4815 5964 2052 0,'0'0'91'0,"-3"-3"18"0,-3 3-87 0,0 0-22 15,3-3 0-15,-3 1 0 0,0-1 121 0,6 3 20 0,0 0 4 16,0 0 1-16,0 0-66 0,0 0-14 0,0 0-2 0,0 0-1 16,6 5-35-16,-6-5-6 0,9 3-2 0,0 2 0 15,3 1-4-15,-3-1 0 0,0 0-1 0,3-2 0 16,0 0-3-16,2-1 0 0,-5 3 0 0,6-2 0 15,0-3-12-15,0 5 0 0,3-2 0 0,0 0 0 16,3-1 0-16,-1 4 0 0,-5-1 0 0,0 0 0 16,0 1 0-16,0-1 0 0,-3 3 0 0,0 0 0 15,0-3 0-15,-3 3 0 0,-3 5 0 0,2-8 0 0,-2 3 0 16,0 3 0-16,0-6 0 0,0 6 0 16,-6-3 0-16,0 0 0 0,0 2 0 0,0 1 0 0,0-3 0 0,-6 0 0 15,3 2 0-15,-3-2 0 0,0 3 0 0,-2-3 0 16,2 0 0-16,-3 0 0 0,-3 0 8 15,3 0-8-15,-9-3 0 0,3 3 9 0,-3 0-9 16,-3 0 0-16,1-3 0 0,-1 3 8 0,-3 0-8 0,3-3 0 16,-3 0 0-16,3 3 8 0,4-2-8 15,-1 2 0-15,0-1 0 0,3-4 0 0,0 2 0 0,3-2 8 16,0 0-8-16,3 2 0 16,0-2-34-16,3-1-12 0,6-2-2 0,0 0-816 15,0 0-162-15</inkml:trace>
  <inkml:trace contextRef="#ctx0" brushRef="#br0" timeOffset="81461.19">5535 6654 1724 0,'0'0'38'0,"0"0"8"0,0 0 2 0,0 0 0 0,0 0-39 0,0 0-9 16,0 0 0-16,0 0 0 0,0 0 97 0,-3 6 18 0,0 2 3 0,0 2 1 16,-3-5-49-16,0 6-10 0,0 2-1 0,4 0-1 15,-10-2-19-15,6 2-4 0,-3-2-1 0,6-1 0 16,-6-2-26-16,3 0-8 0,0-2 0 0,6-1 0 15,0 0 0-15,0-5 8 0,0 0-8 0,0 0 0 16,0 0 0-16,6-5 0 0,3-3 0 0,0 0 0 16,3 3-48-16,-3-3-6 0,2 0-2 0,-2-3 0 15,3 3 10-15,-3-2 2 0,0 2 0 0,0 0 0 16,0 0 12-16,0 0 2 0,-6 3 1 0,3 2 0 16,-3 0 29-16,-3 3 0 0,0 0-8 0,0 0 8 0,0 0 0 15,3 6 12-15,0-1-3 0,-3 3 0 0,0 0 39 0,-3 5 7 16,0 0 1-16,0-2 1 15,0 2-25-15,3-2-4 0,-6-1-2 0,6 4 0 0,0-7-18 16,0-1-8-16,0 2 8 0,0-8-8 0,0 0 0 0,0 0 0 16,0 0 0-16,6 2-1048 15</inkml:trace>
  <inkml:trace contextRef="#ctx0" brushRef="#br0" timeOffset="82258.06">6116 6138 288 0,'0'0'12'0,"0"0"4"0,0 0-16 0,0 0 0 0,0 0 0 0,-3 6 0 16,0-4 306-16,3-2 58 0,0 0 12 0,0 0 3 16,0 0-201-16,0 0-40 0,-6 3-8 0,6-3-2 15,0 0-47-15,0 0-9 0,0 0-3 0,0 0 0 16,0 0-12-16,0 0-2 0,0 0-1 0,0 0 0 16,0 0-34-16,0 0-8 0,0 0 0 0,0 0-1 15,0 0 17-15,0 0 3 0,0 0 1 0,0 0 0 0,0 0-20 0,0 0-3 16,3-5-1-16,-3 5 0 0,-3-6-8 0,3 1 10 15,0 0-10-15,0 5 10 0,-3-3 7 0,-3 0 2 16,3-2 0-16,3 5 0 0,-6 0 21 0,0 0 5 16,0 3 1-16,0-1 0 0,-3 4-22 0,3-1-5 15,-3 0-1-15,3 1 0 0,0 2 13 0,0-3 2 16,3 0 1-16,0 3 0 0,0 0-34 0,-2-5 0 16,5 7 0-16,0-7 0 0,0 2 0 0,0 0 0 15,0-5 0-15,0 0 0 0,5 3 0 0,-5-3 0 16,0 0 0-16,9 3 0 0,-9-3 0 0,6-3 0 15,3-2 0-15,0 2 0 0,0-2 0 0,0 2 0 16,-6-2 0-16,3 0 0 0,0 2 0 0,0-5 0 16,-3 3 0-16,0 0 0 0,3-1 13 0,-3 1-4 15,-6 0-1-15,3-1 0 0,0 4-8 0,0 2 0 16,0 0 0-16,0 0 0 0,-6-3 0 0,6 3 0 16,0 0 0-16,-6 3 0 0,-3-1 0 0,0 4 0 0,3-4 0 0,0 4 0 15,0-1 0-15,0 0 0 0,0 3 0 0,3 0 0 16,-3 0 0-16,6-3 10 0,-6 1-2 0,3-1-8 15,3-5 12-15,0 0-12 0,0 0 12 0,0 0-12 16,0 0 0-16,0 0 0 0,0 0 0 0,9 2 0 16,-3-2 0-16,0 0 0 0,3-2 0 0,-3-3 0 15,3-1 0-15,-3 1 0 0,6 0 0 0,-3 2 0 16,-3-5 10-16,3 0-10 0,-3 0 8 0,0 3-8 16,-3 0 0-16,0-3 0 0,-3 2 0 0,3-2 0 15,-3 8 0-15,0-2 0 0,-3-3 0 0,3 5 0 0,0 0 0 0,0 0 0 16,-9 0 0-16,3 0 0 15,-3 0 0-15,3 2 0 0,0 1 0 0,-3-1 0 0,3 4 0 16,0-4 0-16,6-2 0 0,-3 6 0 0,-3-1 0 16,6-5 0-16,0 0 0 0,0 0 0 0,0 0 0 0,0 0 0 15,0 0 0-15,0 0 0 16,0 0-100-16,0 0-13 0,9 0-3 0,0 0 0 16,0 0-121-16,0-5-25 0,9-6-5 0,-3 3-1 0</inkml:trace>
  <inkml:trace contextRef="#ctx0" brushRef="#br0" timeOffset="82724.42">6619 5493 403 0,'0'0'36'0,"0"0"-36"0,0 0 0 0,0 0 0 16,6 0 249-16,-6 0 43 0,0 0 9 0,0 0 2 16,0 0-124-16,0 0-25 0,0 0-5 0,0 0-1 15,0 0-52-15,0 5-12 0,-6 6-1 0,3-1-1 16,0 3-3-16,-3-2-1 0,0 2 0 0,0 0 0 16,-3-2-11-16,0 2-3 0,6-2 0 0,-3 2 0 15,3-8-25-15,0 1-6 0,3-6-1 0,0 0 0 16,0 0-32-16,0 0 0 0,0 0 0 0,0 0 0 0,9 0 11 0,0 0-2 15,0-3 0-15,0-2 0 0,3-3-9 0,0 0 0 16,-3 0 0-16,3 3 0 0,-1-11 0 0,1 8-11 16,-3-3 3-16,0 1 0 0,-3-1 8 0,3 6 0 15,-3-3 0-15,-3 5 0 0,0-5 0 0,-3 8 0 16,0 0 0-16,0 0 0 0,0 0 0 0,0 0 0 16,0 8 0-16,-3 0 0 0,0 0 0 0,0 5 0 15,0-2 0-15,0-1 0 0,0 1 0 0,0 0 8 16,0-3-8-16,3 2 11 0,0-2-11 0,0 0 0 15,0 0 0-15,0-8 0 0,0 0 0 0,0 0 8 16,0 5-8-16,0-5 0 0,0 0 0 0,0 0 8 16,3 3-8-16,-3-3 0 15,0 0-96-15,6 5-25 0,-6-5-5 0,0 0-1 0</inkml:trace>
  <inkml:trace contextRef="#ctx0" brushRef="#br0" timeOffset="84245.23">7857 6638 806 0,'0'0'72'0,"-3"8"-58"0,3 0-14 0,-3 6 0 0,0-7 197 0,0 7 37 15,0-4 7-15,-3 9 2 0,0-1-119 0,0 1-24 16,-3 2-5-16,3 0-1 0,-3 0-35 0,-2-2-7 16,2 2-2-16,0-2 0 0,0 2-12 0,0-5-2 15,0-1-1-15,3-1 0 0,0-1-22 0,0-3-4 16,-3 1-1-16,3 0 0 16,0-3-123-16,0-3-25 0</inkml:trace>
  <inkml:trace contextRef="#ctx0" brushRef="#br0" timeOffset="84444.7">7928 6345 864 0,'-8'-3'76'0,"5"0"-60"0,0 3-16 0,3 0 0 15,-3 0 319-15,-3 3 61 0,3 0 12 0,3-3 2 16,0 0-246-16,0 0-48 0,-3 2-11 0,3-2-1 15,0 0-54-15,0 0-10 0,-3 8-3 0,3-8 0 16,0 0-75-16,0 0-15 16,0 0-3-16</inkml:trace>
  <inkml:trace contextRef="#ctx0" brushRef="#br0" timeOffset="85236.83">8765 6088 748 0,'-6'0'33'0,"3"0"7"16,3 0-32-16,-3 0-8 0,3 0 0 0,0 0 0 0,0 0 244 0,0 0 48 16,0-5 8-16,0 2 3 0,3-7-187 0,3 2-38 15,0-3-7-15,0-2-2 0,3-3-30 0,0-3-7 16,6 4 0-16,-1-7-1 0,4 1-2 0,3 0 0 16,3-5 0-16,3 2 0 0,-3-5-5 0,-1 5 0 15,1-3-1-15,0-2 0 0,-3 3-15 0,0-3-8 16,-1 0 8-16,-2-3-8 0,-3 0 21 0,0 0 0 15,-3 3 0-15,0-2 0 0,0 4-21 0,-3 1-12 0,-3-1 2 16,0 3 0-16,0 3 29 0,-6 5 5 0,3-2 2 16,0 5 0-16,0 5 20 0,-3-3 4 0,0 3 1 0,-3 0 0 15,3 3-25-15,0 5-5 0,-3-3-1 0,3 3 0 16,0 0-1-16,-3 5-1 0,-3 3 0 0,3 3 0 16,-3 2-18-16,3 6 8 0,-3 2-8 0,0 5 0 15,-3 1 9-15,0 7-9 0,-3 3 0 0,3 3 9 16,-3 2-1-16,0-2-8 0,-6 2 12 15,4 1-4-15,-4 2 4 0,0-6 1 0,3 1 0 0,0 2 0 16,-3-2-13-16,3-3 0 0,3-3 0 0,4-2 0 16,-1-5 0-16,0-1 0 0,3-5 0 0,3-2 0 15,3-3-27-15,0 2 2 0,0-2 0 0,0-5 0 16,3-1-208-16,-3-7-42 0</inkml:trace>
  <inkml:trace contextRef="#ctx0" brushRef="#br0" timeOffset="85548.99">8536 6255 1209 0,'-12'2'108'0,"9"1"-87"16,-3-3-21-16,3 0 0 0,3 0 146 0,0 0 25 15,0 0 5-15,0 0 0 0,0 0-34 0,0 0-7 16,-3 0-2-16,3 0 0 0,0 0-49 0,0 0-11 15,9 0-1-15,3 0-1 0,-3 0-7 0,3 0 0 16,2 0-1-16,1 0 0 0,3 0-25 0,0 0-5 0,0 0-1 0,0 0 0 16,3-3-4-16,-4 1 0 15,4-1-1-15,0 0 0 0,0 1-9 0,3-3-2 0,3-1 0 16,2 1 0-16,1 2-16 0,-3-2 0 0,3 0-8 0,-1 2 8 16,-2-2 19-16,0 2 9 0,3-2 3 0,-3 2 0 15,-4 1-31-15,-2-1-18 0,-3 0 2 0,3 3 1 16,-3 0-65-16,-3-5-12 15,-3 2-4-15,-1 3-770 0,1 0-154 0</inkml:trace>
  <inkml:trace contextRef="#ctx0" brushRef="#br0" timeOffset="86278.83">8619 6715 288 0,'0'0'12'0,"0"0"4"0,0 0-16 0,0 0 0 16,0 0 0-16,0 0 0 0,0 0 406 0,0 0 78 0,0 0 16 0,0 0 4 16,0 0-321-16,0 0-64 0,0 0-13 0,0 0-2 15,0 0-40-15,0 0-8 0,3-3-2 0,-3-2 0 16,3 3-15-16,3-4-3 0,0-2-1 0,3 0 0 16,-3 0-11-16,3 1-3 0,0-4 0 0,0 0 0 15,-1 3-7-15,1-2-2 0,0-1 0 0,0 1 0 16,0-1-4-16,0 0 0 0,0-2-8 0,3 5 12 15,0 0-12-15,0 0 9 0,-3 1-9 0,0 4 8 16,3 0-8-16,-4 1 0 0,-2-1 9 0,0 6-9 16,3-1 0-16,-6 1 0 0,3 2 0 0,-3 3 0 15,-3 0 0-15,3 3 9 0,-6-3-9 0,3 5 10 16,-6-3-10-16,3 4 8 0,0-1-8 0,-6 3 8 0,3 0-8 16,0-1 12-16,-2 1-12 0,5-2 12 0,-3 1-12 0,3-1 12 15,-3-1-12-15,6 0 12 0,-3 0-12 0,0-5 12 16,3 3-12-16,0-6 12 0,0 3-12 0,0-3 10 15,0-5-10-15,0 0 10 0,0 0-10 0,6-5 0 16,3 0 9-16,-3 0-9 0,2-6 0 0,4 0 9 16,0 1-9-16,3-3 0 0,0-3 8 0,3 0-8 15,6 0 0-15,-3-3 0 0,-4 4 0 0,4-4 0 16,-3 3 0-16,-3 3 0 0,6-3 0 0,-6 5 0 16,0 1 0-16,-1-1 0 0,-2 9 0 0,-3-6 0 15,-3 2 0-15,3 4 0 0,-3-1 0 0,-6 3 0 16,0 0 0-16,0 0 0 0,3 8 0 0,0 3 0 15,-3-11 0-15,3 5 0 0,-6 5 0 0,3 1 0 16,-3 2 0-16,0 1 0 0,-3 1 12 0,3-1-4 16,-6 2 0-16,3-3-8 0,0 3 15 0,-3-1-4 15,1 1-1-15,5-2 0 0,-6 1-2 0,6-4 0 0,0 2 0 16,3 1 0-16,-3-4-8 0,3 1 8 0,0-11-8 0,3 5 8 16,-3-5-8-16,9 3 0 0,-9-3 0 0,12-3 0 31,-1 3-153-31,1-3-27 0,0-2-4 0</inkml:trace>
  <inkml:trace contextRef="#ctx0" brushRef="#br0" timeOffset="87580.73">9789 6281 1414 0,'0'0'63'0,"0"0"13"0,0 0-61 0,0 0-15 0,0 0 0 0,0 0 0 15,0 0 128-15,0 0 24 0,0 0 4 0,0 0 0 16,0 0-58-16,0 0-12 0,0 0-2 0,9-2-1 15,-9 2-15-15,9 0-4 0,3 0 0 0,-1 0 0 16,1 2-4-16,0-2-2 0,-3-2 0 0,3-1 0 16,6 3-27-16,0 0-6 0,3 0-1 0,2 0 0 15,1-5-12-15,0 2-4 0,0-2 0 0,0 2 0 16,0 0 20-16,-4 1 3 0,1-1 1 0,3-2 0 16,0 2-32-16,3-2-16 0,-1-3 1 0,1 3 1 15,0-1 22-15,3 1 5 0,-3-3 1 0,2 5 0 0,1 1-14 0,-3-1 0 16,-3 3 0-16,-1-2 0 0,-5 4-12 15,0-2-6-15,-6 0-1 0,0 3 0 16,-3-1-41-16,-9-2-9 0,9 8-2 0,-9-8 0 16,0 8-171-16,0 0-34 0</inkml:trace>
  <inkml:trace contextRef="#ctx0" brushRef="#br0" timeOffset="88022.6">10473 6067 1900 0,'-3'0'169'0,"0"0"-135"16,-3 0-34-16,4 0 0 0,-1 0 136 0,3 0 21 0,-6 0 4 0,6 0 1 16,0 0-66-16,0 0-12 0,0 0-4 0,0 0 0 15,9 3-52-15,-1-1-12 0,4 1-1 0,0 2-1 16,3-2-14-16,-3-1 9 0,6-2-9 0,-3 0 8 15,3 3-8-15,0 2 0 0,2-5 0 0,1 0 0 16,0 3 0-16,0-3 0 0,3 3 12 0,-1-3-4 16,-2 2-8-16,0 1 0 0,0 0-12 0,0-1 12 15,-3 4 0-15,0-4 0 0,-4 6 12 0,1-3-4 16,-3 3-8-16,0 3 0 0,-3-3 0 16,-3 0 0-16,0 5 0 0,-3-8 0 0,0 3 0 0,-3 3 0 15,-3-3 0-15,3 2 0 0,-3-2 0 0,-3 0 0 16,0 3 0-16,0-3 0 0,-3 2 0 0,0 1 0 0,0-3 0 15,-3 0-9-15,0 0 0 0,1 0 0 0,-4 2 9 16,3-2 0-16,-3 3 0 0,-3-3 0 0,0 0 23 16,3-3 6-16,-6 3 2 0,4 0 0 0,2 0-31 0,0 0 0 15,3-3 0-15,-3 0 0 0,3 1 0 0,0-1 0 16,3-2 10-16,0-1-2 0,0 1-8 0,1-1 0 16,2-2 8-16,6 0-8 15,-6 3-74-15,6-3-19 0,0 0-4 0,0 0-1123 0</inkml:trace>
  <inkml:trace contextRef="#ctx0" brushRef="#br0" timeOffset="89298.43">11530 6562 633 0,'0'0'28'0,"0"0"6"16,-3 0-34-16,0 2 0 0,0 4 0 0,-3-4 0 0,0 4 344 0,0 1 63 15,0 1 12-15,0 0 2 0,0 6-259 0,-2 1-52 16,2 1-10-16,-6 0-3 0,3 3-39 0,0-1-8 16,3 1-2-16,-3 2 0 0,0 0-18 15,0-2-4-15,0-3-1 0,3-1 0 0,0 1-12 0,0 0-2 16,3-5-1-16,3-1 0 0,-3 1-10 0,3-3 0 16,3-3 0-16,-3-5 8 0,0 0-8 0,9 0-17 15,0-3 4-15,3-2 1 16,-3 0-36-16,3-6-6 0,-3 3-2 0,3-5 0 15,-3-3-5-15,3 0-2 0,-4 1 0 0,4 1 0 0,-3-2 31 0,0 6 5 16,-3-3 2-16,0 2 0 0,-3 3 25 0,-3 8-10 16,0 0 10-16,0 0 0 0,0 0 32 0,0 8 12 15,-3 3 4-15,-3-1 0 0,3 3 2 0,-3 1 1 16,3-1 0-16,-3 3 0 0,0-3-19 0,0 3-3 16,0-3-1-16,4 3 0 0,-4-3-16 0,3-2-3 15,0-1-1-15,0 1 0 0,3-6-8 0,0-5 0 0,0 8 9 0,0-8-9 31,6 5-120-31,-6-5-29 0</inkml:trace>
  <inkml:trace contextRef="#ctx0" brushRef="#br0" timeOffset="90767.28">11798 6435 1605 0,'0'0'71'0,"0"0"15"0,-3 2-69 0,3-2-17 16,-3 0 0-16,3 0 0 0,-6 3 128 0,6-3 21 0,0 0 5 0,0 0 1 16,0 0-52-16,0 0-11 0,0 0-1 0,0 0-1 15,9 3-40-15,0-3-8 0,3 0-2 0,0 0 0 16,0 0-6-16,3-3-2 0,-4 0 0 0,4-2 0 15,0 2-20-15,0-2-4 0,0 0 0 0,3 0-8 16,-3 2 10-16,6 0-10 0,-7-2 8 0,4 2-8 16,0 1 0-16,0 2 0 0,-3 0 8 0,0 0-8 0,-3 0 0 15,0 5 0-15,-1-2 0 0,-2 2 8 0,0 0-8 16,-3 3 0-16,-6 0 0 0,3 3 0 0,0-3 0 16,-6 5 0-16,3-3 0 0,-3 4 0 0,0 1 0 0,0-1 0 15,0 2 0-15,-3-3 0 0,3 3 0 16,0 0 0-16,-2-1 0 0,-1 1 0 0,0 3 0 0,3-1 0 15,-3 4 8-15,0-7-8 0,0 7 0 0,0-4 0 16,0 6 0-16,0 0 0 0,0 0 0 0,0-3 0 16,0 5 0-16,0-2 0 0,-3-3 0 0,3 0 0 15,0 0 0-15,0-5 0 0,0-2 0 0,0-1 8 16,3 0-8-16,3 0 0 0,-6 0 0 0,6-2 0 16,-3-6 8-16,3 1-8 15,-2-1 0-15,2 0 0 0,0 1 0 0,0-6 0 0,0 0-12 0,0 0-2 0,0 0 0 0,0 0 0 31,0 0-14-31,5-8-4 0,1 0 0 0,0-3 0 0,3-2 12 0,-3 0 3 16,0-6 0-16,3-2 0 0,-3-8 27 0,3 0 6 0,3-8 0 0,-3 0 1 31,0 0-49-31,0 7-11 0,3 1-1 0,-3-2-1 0,2 2 36 0,1-11 9 0,-3 0 0 16,3 0 0-16,0 1 0 0,6-12 0 0,3 1 0 16,-3 5 0-16,0 3-16 0,-1 0-2 0,1 2 0 0,0 0 0 15,-3 3 18-15,0 3 0 0,0-6 0 0,0 3 0 16,-3 0 0-16,-4 5 0 0,4-2 0 0,-3-3 0 15,0 0-20-15,0 0 4 0,3 2 0 0,-3 1 0 16,3 0 16-16,0 2-8 0,0-3 8 0,0 1 0 16,3 5-15-16,-4 2 4 0,1 6 1 0,0 0 0 15,0-3 10-15,-3 6 0 0,0 5 0 0,0-6-8 0,0 3 8 0,0 3 0 16,0 2 0-16,-3 1 0 0,0-1 0 0,3 1 0 16,-3 2 0-16,-1-6 0 0,1 4 14 0,0-1-2 15,0 3 0-15,0-2 0 0,0 4-2 0,-3-2-1 16,3-2 0-16,-3 5 0 0,0 2 15 0,-3 3 2 15,0 0 1-15,0 0 0 0,0 0-3 0,0 0 0 16,0 0 0-16,0 0 0 0,0 0-9 0,0 0-3 16,-6 3 0-16,6-3 0 0,0 0-12 0,0 5 0 15,-6 0 0-15,6-5-10 0,0 0 18 0,0 0 3 16,0 8 1-16,0-8 0 0,0 0 6 0,9 5 2 16,-9-5 0-16,9 3 0 0,3 0-20 0,0-1 0 15,3 1 0-15,-3-3 0 0,3 0 8 0,-1 0-8 16,1 0 9-16,0 0-9 0,3 0 0 0,0 0 0 15,0 0 0-15,9 0 0 0,-1-3 0 0,4 1 0 0,9-1 0 16,-3 0 0-16,5-5 0 0,-2 3 0 0,6-3 8 16,2 3-8-16,-5-3 0 0,0 3 0 0,-1-6 0 0,1 3 0 15,0 3 0-15,-7-3 0 0,1 0 0 0,0 5 0 32,-1 1-30-32,-2-4-9 0,-3 4-1 0,-3 2-1 0,-3 0 11 15,-4 2 2-15,-2 4 1 0,-3-6 0 0,-3 2 19 0,-3 1 8 0,0 2-8 0,-3 1 8 16,0-1 0-16,0-2-8 0,-6-3 8 0,6 5 0 15,3-2 0-15,-3 2 0 0,2-3 0 0,-2 4 0 16,3-6 0-16,-3 0 11 0,0 2-1 0,0 1 0 16,-6-3-10-16,6 0-11 0,3 0 3 0,-3 3 0 15,-6-3 8-15,3 0 11 0,-3 0-3 0,9 5 0 16,-6-5-8-16,-3 0-11 0,0 0 3 0,0 0 0 16,0 0 8-16,0 0 14 0,0 0-3 0,0 0-1 0,0 0-10 15,0 0-12-15,0 0 2 0,0 5 1 0,-3 6 9 16,0-1 0-16,-3-2 0 0,3 3 0 0,-3 2 19 0,-3 0-1 15,3 3 0-15,0 0 0 0,0 5 1 0,0-5 0 16,0 5 0-16,0 1 0 0,1 4-7 0,-4-5-2 16,3 3 0-16,0 0 0 0,3 5-10 0,-3-8 0 15,3 3 9-15,-3 0-9 0,3-1 0 0,-3-1 9 16,3 1-9-16,0-1 0 0,-3-4 0 0,3 3-20 16,0-5 2-16,0 3 1 15,0-1-199-15,0-5-39 0</inkml:trace>
  <inkml:trace contextRef="#ctx0" brushRef="#br0" timeOffset="91582.4">11813 5953 1627 0,'0'0'36'0,"0"0"7"0,3-5 1 0,0 5 2 0,-3-3-37 0,0 3-9 15,0-2 0-15,0 2 0 0,3-3 106 0,0 0 19 16,-3 1 4-16,3-1 1 0,3-2-42 0,-3 5-9 0,0-3-2 0,3-2 0 16,0-1-6-16,2 1-2 0,-2-3 0 0,3-2 0 15,3 4-24-15,-3-7-5 0,6 5 0 0,-3-2-1 16,0-1-22-16,0 3-4 0,0 0-1 0,0 0 0 16,2 0-12-16,-2 3 9 0,0 0-9 0,-3 5 8 15,3-8-8-15,-3 8 0 0,-3-3 0 0,0 6 0 16,0-3 8-16,-3 8-8 0,3-6 0 0,-6 6 8 15,0-2 19-15,0 1 3 0,-3 7 1 0,0-1 0 16,0-2-18-16,-3-1-3 0,3 6-1 0,-3-3 0 16,3-2-9-16,-3-1 0 0,0 1 0 0,3 0 0 15,0-1 0-15,0-2 0 0,0 0 9 0,0 0-9 16,6 0 0-16,-3-8 0 0,0 0 0 0,0 0 8 16,0 0-8-16,0 0 0 0,0 0 0 0,6-3 8 15,0 3-8-15,3-8 0 0,3 0 0 0,-3 0 8 16,3 0-8-16,0-2 0 0,3-3 8 0,0-1-8 0,-1 1 0 0,-2 3 0 15,-3-4 0-15,3 1 8 0,3-3-8 0,-3 3 0 16,3-3 0-16,0 3 0 0,-3 2 0 0,2 3 0 16,-2 1 0-16,-3 1 0 0,0 4 0 0,-6-1-8 15,-3 3 8-15,0 0 0 0,0 0 0 0,6 5 0 16,-3 8 0-16,-3-7 0 0,0 2 0 0,0 2 0 16,-3 1 0-16,-3 2 0 0,3-2 0 0,0 2 0 15,-3 3 8-15,3 0-8 0,0-6 0 0,0 1 9 16,-3 2-9-16,0-2 0 0,4-1 0 0,-4-2 0 15,3 3 0-15,3-1 0 0,0-2 0 0,-3 5 0 16,6-10 0-16,-3 2 0 16,0-5-59-16,6 6-12 0,2-4-2 0,-8-2-1199 0</inkml:trace>
  <inkml:trace contextRef="#ctx0" brushRef="#br0" timeOffset="93111.97">14191 5059 1353 0,'3'-5'60'0,"-3"5"12"0,0 0-57 0,0 0-15 0,0 0 0 0,0 0 0 16,0 0 155-16,0 0 28 0,0 0 5 0,0 0 2 16,0 0-62-16,-6 5-13 0,3 3-3 0,-6 0 0 15,3 5-21-15,0-5-5 0,-3 2-1 0,0 4 0 16,1-1-25-16,-1-2-4 0,0 2-2 0,0 0 0 0,0-2-18 0,3-1-4 15,0 1-1-15,3-1 0 16,0-4-17-16,3 2-3 0,0-8-1 0,0 0 0 0,9 2-10 0,-3-2 10 16,3-2-10-16,3-6 10 0,0 2-10 0,2-4 10 15,4 2-10-15,-6 0 10 0,3-8-10 0,0 0 0 16,-3 3 0-16,6-6 0 0,-6 3 0 0,3 3 0 16,-4 0 0-16,1 2 0 0,-3 1 0 0,-3 5 0 15,3-1 0-15,0 4 0 0,-9 2 0 0,0 0 0 16,3 5 0-16,0 3 0 0,-6 5 0 0,0 3 0 15,0-3 0-15,0 3 0 0,0 0 0 0,0 2 0 16,3 1 10-16,-3-3-10 0,3 0 9 0,-3-3-9 16,6 3 0-16,-3-6 9 0,3 1-9 0,0 0 0 15,0-1 9-15,0 1-9 16,6-9-74-16,-3 9-19 0,3-11-4 0,-3 3-1 0</inkml:trace>
  <inkml:trace contextRef="#ctx0" brushRef="#br0" timeOffset="103012.98">1981 8647 1184 0,'0'0'52'0,"0"0"12"0,0 0-52 15,-6 8-12-15,3 5 0 0,0-3 0 0,3 4 100 0,-9 1 16 16,3-1 4-16,4 4 1 0,-7 1-38 0,0-1-8 16,0 1-2-16,-3 2 0 0,0 0-13 0,-6-2-2 15,3 4-1-15,0 1 0 0,0 3-8 0,-2-3-1 16,-1-1-1-16,3-2 0 0,0-2-47 0,3 0 0 16,0-4-12-16,3 1 2 15,0 0-131-15,6-5-27 0</inkml:trace>
  <inkml:trace contextRef="#ctx0" brushRef="#br0" timeOffset="103526.05">1538 8747 1566 0,'-9'-10'69'0,"6"4"15"0,-3 1-68 0,0-3-16 0,0 0 0 0,-3-2 0 16,3-1 80-16,0 0 12 0,-3 1 2 0,6-1 1 16,-3 1 0-16,3-1 0 0,3 0 0 0,0 1 0 15,3-1-47-15,3-2-8 0,3-3-3 0,0 0 0 16,6-2-2-16,3-1-1 0,3-5 0 0,8 3 0 16,1 0-6-16,3-3-2 0,6 0 0 0,-1 3 0 0,7 0-10 0,3 0-1 15,-7 2-1-15,4 1 0 16,0-1 2-16,-1 6 1 0,4 3 0 0,-3 2 0 0,-1 2-17 0,7 4 0 15,-16 7 8-15,4 0-8 0,0 6 0 0,-9 2-19 16,-1-2 4-16,-8 7 1 0,3-2 14 0,-6 5 16 16,0 0-3-16,-3 3-1 0,-3 0-12 15,-4 5-16-15,-2 6 3 0,-6-1 1 16,0 6 12-16,-6-3 0 0,-2 5 0 0,-4-5 0 0,3 3 0 0,-6-1 0 16,-6 1 0-16,3 0 0 0,-3-1 0 0,-8 1 0 15,-4 0 0-15,3 0 0 0,0-6 9 0,-5 0 2 16,-1-2 0-16,-6 2 0 0,3 1-11 0,1-6 0 15,-1-3 0-15,-3 1 0 0,-2-1 0 0,5-4 0 16,-3-1 0-16,-5 0 0 0,-4 0 0 0,9-8 10 16,-5 0 1-16,5-2 0 0,4-3-11 0,5-3 0 15,0-7-10-15,-3-4 10 0,10-2 0 0,-4-2 0 16,3-6 0-16,6-3 0 0,3-2 0 0,3-3 0 0,6-2 0 16,3-3 0-1,12 2-38-15,3-2-5 0,0 0-1 0,6 5 0 16,3 1-143-16,0 1-29 0</inkml:trace>
  <inkml:trace contextRef="#ctx0" brushRef="#br0" timeOffset="103980.46">2460 9017 979 0,'0'0'87'0,"0"0"-70"0,0 0-17 0,0 0 0 0,0 0 191 0,0 0 34 16,0 0 7-16,0 0 2 0,0 0-134 0,0 0-26 16,0 0-6-16,0 0 0 0,0 0-16 0,0 0-4 15,9 0 0-15,-3 0 0 0,6-5-4 0,-3-1 0 16,3 1-1-16,0 0 0 0,6-3-13 0,-6-3-2 15,6 1-1-15,-6-1 0 0,5 1-27 0,-5-4 0 16,0 1 0-16,0 0 0 0,-3 0 0 0,3-3 0 16,3 3 0-16,-9-3 0 0,0 0 0 0,3 0 0 0,-9 0 0 15,0 3 0-15,0 2 9 0,-9 1 0 0,0 4 0 16,0 1 0-16,-6 5 11 0,0 3 3 0,0 5 0 16,-3 2 0-16,-2 3 17 0,-1 6 3 15,-6 0 1-15,3 4 0 0,-3 4-15 0,4-1-2 16,-7 6-1-16,9 0 0 0,0-3-11 0,0 0-3 0,0-3 0 15,12 1 0-15,-2-1-3 0,5-5-1 0,6-2 0 0,3-3 0 16,3-3-8-16,5-2 8 0,1-6-8 16,3 0 8-16,6-5-8 0,0-5 0 0,3-8 0 0,11 0 0 15,-2-6-117 1,6-5-23-16,3-2-4 0,-1-9-1015 0</inkml:trace>
  <inkml:trace contextRef="#ctx0" brushRef="#br0" timeOffset="104576.4">3103 8514 2257 0,'0'0'49'0,"-8"8"11"0,2 0 1 0,3 0 3 0,3-8-51 0,0 0-13 16,0 0 0-16,0 0 0 0,0 0 33 0,3 3 4 16,5-1 1-16,4-4 0 0,6-1 0 0,0-5 0 15,3 3 0-15,0-8 0 0,-3-1-26 0,2-1-4 16,4-1-8-16,0 0 11 0,0 0-11 0,3-3 0 15,-3 4-12-15,-1-7 12 16,-2 4-35-16,6-3 1 0,-12 0 0 0,6-1 0 0,-6 1 11 0,-1 3 3 16,1-1 0-16,-12 3 0 0,6 0 20 0,-6 1 0 15,-6-1 0-15,-3 5 0 0,0 0 0 0,-3 4 18 16,-3-1-3-16,-2 5-1 0,-1 6 28 0,-12 5 6 16,3 2 0-16,-6 6 1 0,1 3 11 0,-7 2 1 0,-6 5 1 15,1 6 0-15,-4 0-7 0,0 2-2 0,1 6 0 16,2 5 0-16,-3 2-27 0,10 6-6 0,-7 0 0 0,6 3-1 15,-3-1-4-15,4-2-1 0,-4 5 0 0,9-2 0 16,1 5-4-16,5-6-1 0,3 4 0 0,0 1 0 16,-3-1-9-16,9-6 0 0,-3 2 9 0,1 3-9 15,2-2 0-15,3-3 0 0,-6 2 0 0,6-2 8 16,-9-2-8-16,6-6 0 0,0-3 0 0,-5 3 0 16,2-5 0-16,0-3 0 0,-3-3-11 0,0 3 11 15,-3-5-8-15,4-3 8 0,2-5 0 0,-3 0-9 0,0-3 9 16,3-8 0-16,6 0 0 0,-6-2 0 0,7-6 12 15,-1-5 4-15,-6-3 0 0,9-5 1 16,6 0-33-16,-3-7-6 0,3-4-2 0,-3-2 0 0,3-8 9 16,3 2 2-16,3-4 0 0,3 2 0 0,3-3 13 15,0 3 0-15,-3-3-10 0,9 3 10 0,-3-3-12 16,-1 3 3-16,7-3 0 0,-3 3 0 0,3 3-12 16,0 2-3-16,-3-3 0 0,6 1 0 0,-4 5 7 0,1 0 1 15,-3-3 0-15,3 3 0 0,0 2 0 0,-3 3 1 16,9 0 0-16,-4 3 0 0,1-5-7 0,0 4-2 15,9 1 0-15,-9 0 0 16,0-3-108-16,-4 5-23 0,7-2-4 0,3 0-1 16,-6 2-43-16,3 1-9 0</inkml:trace>
  <inkml:trace contextRef="#ctx0" brushRef="#br0" timeOffset="104764.65">2978 9062 288 0,'15'-5'12'0,"-12"-1"4"0,0 4-16 0,6-1 0 0,-3 0 0 0,-3 1 0 16,-3 2 337-16,0 0 65 0,0 0 430 15,0 0-627-15,0 0-42 0,0 0-9 0,0 0-2 16,0 0-48-16,0 5-11 0,-3 3-1 0,-3 3-1 16,3-3-46-16,0 2-9 0,-3-2-1 0,3 3-1 15,-6 2-23-15,3 0-11 0,0-2 10 0,1-1-10 16,2-2 8-16,3 3-8 0,-6-6 0 0,6-5 9 16,0 0-68-16,0 0-13 0,0 0-4 0,0 0-713 15,9 0-143-15</inkml:trace>
  <inkml:trace contextRef="#ctx0" brushRef="#br0" timeOffset="104913.29">3270 8588 1958 0,'0'0'174'0,"0"0"-139"16,-9 0-35-16,3-2 0 0,-3-1 107 0,0 3 14 15,9 0 3-15,-6 0 1 0,6 0-99 0,0 0-26 16,0 0 0-16,0 0-708 15,0 0-148-15</inkml:trace>
  <inkml:trace contextRef="#ctx0" brushRef="#br0" timeOffset="105659.28">3306 8954 748 0,'0'0'67'0,"0"0"-54"16,0-6-13-16,0 6 0 0,0 0 144 0,0 0 25 15,6-5 6-15,-6 5 1 0,0 0-64 0,0 0-12 16,0 0-2-16,0 0-1 0,0 0-8 0,0 0-1 16,0 0-1-16,0 0 0 0,0 8 5 0,6 2 2 15,-12 1 0-15,3 0 0 0,0 2-29 0,0 3-5 0,-3-3-2 16,0 3 0-16,3-6-23 0,-6 4-5 0,3-4-1 0,0 3 0 15,0-2-12-15,3 0-2 16,0-1-1-16,0-2 0 0,0-3-14 0,3-5 9 0,0 0-9 0,0 0 8 16,0 0-8-16,0 0 8 0,9-2-8 0,0-4 8 15,0-1-8-15,6-1 0 0,-3-3 0 0,3-2 0 16,-3 0-13-16,6-1-5 0,-4-2-1 0,7 1 0 16,-6 1-13-16,6-2-4 15,0 3 0-15,-6 3 0 0,6-4 16 0,-7 7 4 0,-5-1 0 0,3 2 0 16,-3 1 16-16,-3 2 0 0,0 3 0 0,-6 0 0 15,0 0 0-15,3 6-10 0,3-1 10 0,-6 0-12 0,0 3 12 16,0 3 12-16,0 2-2 0,0 0-1 0,-6-2 10 16,0 2 1-16,6-2 1 0,-6 2 0 0,3-3-5 0,-6 4-2 15,3-4 0-15,3 1 0 0,0-1 1 0,3-2 0 16,0-8 0-16,0 8 0 0,0-8-15 0,0 8 0 16,6-3-12-16,3-2 12 0,0-6-27 0,0 1 2 15,0-3 0-15,0-1 0 16,3-2-171-16,3-2-33 0,0 2-7 0</inkml:trace>
  <inkml:trace contextRef="#ctx0" brushRef="#br0" timeOffset="105823.84">3824 8903 288 0,'0'0'25'0,"0"0"-25"16,0 8 0-16,-6 0 0 0,3 3 338 0,-6-1 62 16,0 1 13-16,0 2 3 0,-6 16-63 15,6-10-207-15,-3-3-2 0,3-1-62 0,-3 1-13 16,7 3-2-16,-4-3-1 0,6-6-42 0,-6 4-8 0,6-1-1 0,0 0-1 15,0-5-14-15,3 0 0 0,0-8 8 0,0 0-8 32,6 5-120-32,6-5-28 0,-3-2-4 0</inkml:trace>
  <inkml:trace contextRef="#ctx0" brushRef="#br0" timeOffset="105965.46">3946 8668 921 0,'0'0'40'0,"-9"0"10"0,3 2-40 0,0 1-10 16,-3 0 0-16,3-1 0 16,-3 1 202-16,9-3 38 0,-3 5 8 0,3-5-671 15,0 0-134-15</inkml:trace>
  <inkml:trace contextRef="#ctx0" brushRef="#br0" timeOffset="106264.66">4526 8157 2487 0,'-3'-3'55'0,"-9"6"11"0,3 5 2 0,-5 0 2 0,5 0-56 0,-3 5-14 0,-3 0 0 16,-3 6 0-16,6 5 64 0,-9 0 11 15,-17 31 78-15,17-23-98 0,0 5-5 16,-6 5-1-16,3 6 0 0,-8 2-31 0,5 0-6 0,-6 1-2 0,3 2 0 16,0-1-10-16,-5-1 0 0,5 2 0 0,3-3 0 15,6-2 0-15,3-6 0 0,7-2 0 16,2-6 0-16,-3-5-14 0,9-2 5 0,3-6 1 0,0-5 0 16,3-3-94-16,0-3-18 15,6-2-4-15,-6-5-672 0,6-3-133 0</inkml:trace>
  <inkml:trace contextRef="#ctx0" brushRef="#br0" timeOffset="106593.52">3967 8871 2563 0,'-12'0'56'0,"3"0"12"0,0 0 3 0,-3 0 1 0,3 0-58 0,3 0-14 16,0 3 0-16,0-3 0 0,6 0 72 0,0 0 12 15,0 0 3-15,0 0 0 0,12 3-54 0,3-3-10 16,0 0-3-16,3 0 0 0,0 0-10 0,5-3-2 15,4 0-8-15,0 1 12 0,0 2-12 0,3-3 0 16,-4 1 0-16,1-1 0 16,0 0-36-16,-3 1-12 0,-3 2-4 0,-4-3 0 15,4 3-10-15,-6 3-2 0,0-1-1 0,3 1 0 0,-12 2 43 0,3 0 9 16,-3 1 1-16,3-1 1 0,-9 6 3 0,0-1 0 16,0-2 0-16,0 3 0 0,0 2 8 0,-6 0 11 15,3-2-3-15,-3 5 0 0,0-3 16 0,0 5 4 16,3-4 0-16,-6-1 0 0,3 0 0 0,0 0 0 0,0 1 0 15,0-4 0-15,0-2-14 0,3 0-2 0,0 3-1 0,0-6 0 16,3-5-11-16,0 0 0 0,0 0 0 0,0 0 0 31,0 0-93-31,6-5-11 0,3-6-3 0,3-2 0 0</inkml:trace>
  <inkml:trace contextRef="#ctx0" brushRef="#br0" timeOffset="106745.12">4523 8607 2026 0,'-15'5'90'0,"9"0"18"0,-3 3-86 0,4 0-22 0,-4 0 0 0,3 0 0 15,0 3 0-15,0-1 0 0,6 1 0 0,0 2 0 16,3-2-79-16,6-1-20 0,-3 12-4 16,11-7-1-16</inkml:trace>
  <inkml:trace contextRef="#ctx0" brushRef="#br0" timeOffset="107215.4">4702 8954 2095 0,'0'0'46'0,"0"0"10"0,0 0 1 0,0 0 2 0,0 0-47 0,0 0-12 16,0 0 0-16,0 0 0 0,0 0 83 0,9 0 14 16,-3-3 3-16,3 0 1 0,-3-2-56 0,0 0-11 0,2-3-2 15,1 0-1-15,0-3-18 0,3 1-3 16,-9-1-1-16,6-2 0 0,-6 2-9 0,3-2 0 15,0 0 0-15,-6 0 0 0,0-1 25 0,0 1 13 16,0 0 2-16,-3 2 1 0,0 1-14 0,-6 2-3 0,-3 2-1 0,3 4 0 16,-6 2 34-16,4 2 7 0,-4 4 2 15,-6 2 0-15,-3 0-20 0,0 5-4 0,0 3-1 16,1 0 0-16,-4 2-21 0,3 3-5 0,0 0-1 0,3 3 0 16,3-3-14-16,4 3 9 0,5 3-9 0,3-1 8 15,3-5-8-15,0 0 0 0,3-2 0 0,6-3-11 16,3 0 11-16,3 0 0 0,2-3 0 0,-5-5 0 15,9 0 0-15,6 0 0 0,-9-6 0 0,6-4 0 16,-3-1-8-16,2-2-7 0,-2-3-1 0,0-3 0 16,-3 1-19-16,3-4-4 0,-3-1-1 0,0-1 0 0,-3-3 40 0,-1 1 0 15,4-4 0-15,-3 1 8 0,-6 0-8 16,3 0 0-16,-3 0 0 0,0 0 0 0,0 2 0 0,-3-2 0 16,0 2 0-16,0 1 0 0,0 2 0 15,-6 3 0-15,0 2 8 0,-3 1-8 0,-3 7 0 0,0 0 0 16,-3 3 0-16,0 3 0 0,0 0 0 0,3 5-12 15,-2-1 2-15,2 1 1 0,-3 3 9 0,0-3 0 16,6 3 0-16,6-1 0 16,-6 3-47-16,6-2-13 0,0-3-4 0,6 0 0 15,-3 2-118-15,3-2-24 0,3-2-5 0</inkml:trace>
  <inkml:trace contextRef="#ctx0" brushRef="#br0" timeOffset="107600.51">5032 8829 2300 0,'0'0'51'0,"0"0"10"0,-3 5 3 0,3 3 0 0,-6-2-52 0,0 2-12 0,0-3 0 0,0 3 0 16,1 5 121-16,-7-2 22 0,3 2 4 0,0 0 1 15,0 3-69-15,0 0-14 0,-3 0-2 0,3 5-1 16,6-8-22-16,-9 3-5 0,3 0-1 0,6 0 0 16,0-3-22-16,0-2-12 0,3 2 12 0,0-3-12 15,0 1 0-15,3-3 0 0,3-3 0 0,3 0 0 16,3-2 0-16,-3-6 0 0,6-2-15 0,0-3 5 15,6 0-35-15,-4-5-7 16,1 3-2-16,0-4 0 0,0-2-14 16,3-2-2-16,-6-1-1 0,3 3 0 0,-4 1 11 0,4 1 1 15,-3 1 1-15,-3 0 0 0,0 5 46 0,0 3 12 0,0-1 0 0,-6 4 0 16,0-4 21-16,3 6 10 0,-9 0 1 0,0 6 1 16,3 2 46-16,-6 0 9 0,0 2 1 0,-3 3 1 0,0 3-34 0,0 0-6 15,0 0-2-15,-6 0 0 0,3 2-12 0,0 1-2 16,3 0-1-16,0-1 0 0,3 1-24 0,0-4-9 15,0 1 0-15,3 0 9 0,3-5-9 0,0-1 0 16,0-2 0-16,3-5 0 0,0 0-12 0,3-3-5 16,0-3-1-16,3 0 0 15,3-5-110-15,3-2-23 0,0-3-4 0,2-1-695 16,-2-4-139-16</inkml:trace>
  <inkml:trace contextRef="#ctx0" brushRef="#br0" timeOffset="107779.03">5628 8752 2390 0,'-6'3'106'0,"3"0"22"0,0-1-103 0,-3 4-25 15,0-4 0-15,3 4 0 0,-3-1 84 0,3 0 12 0,-3 0 3 0,3 1 0 16,-3 2-35-16,6-3-6 0,0 3-2 0,-6-3 0 16,6 3-44-16,0-3-12 0,0-5 0 0,6 6 0 15,-6-1-94-15,0-5-21 0,0 0-4 0,0 0-1 16</inkml:trace>
  <inkml:trace contextRef="#ctx0" brushRef="#br0" timeOffset="107927.66">5511 9160 2746 0,'0'0'60'0,"0"0"13"0,0 0 3 0,-3 5 1 0,1-2-61 0,2-3-16 0,0 0 0 0,0 0 0 15,0 0-36-15,0 0-9 0,0 0-3 0</inkml:trace>
  <inkml:trace contextRef="#ctx0" brushRef="#br0" timeOffset="109214.57">8530 8525 1450 0,'0'0'64'0,"0"0"14"0,0 0-62 0,3-3-16 0,0-2 0 0,-3 5 0 16,3-8 137-16,-3 8 25 0,6-5 5 0,-3-1 1 16,0 1-76-16,-3 5-14 0,0 0-3 0,0-5-1 15,0-3-15-15,3 0-3 0,-3 3-1 0,2-1 0 16,-2 6 0-16,3-5 0 0,0-3 0 0,0 3 0 0,3-3-25 0,-6 3-5 16,0-3-1-16,0 2 0 15,0 1 20-15,-6 0 3 0,3-3 1 0,0 3 0 0,-2-1-16 0,-4-2-4 16,0 6 0-16,-3-4 0 0,0 4 0 0,-6 2-1 15,0-3 0-15,0 3 0 0,-3 0-16 0,1 3-3 16,-1 2-8-16,-3 0 12 0,0 1 2 16,-3 2 0-16,-2 0 0 0,-4 2 0 0,3 3-14 0,-3-2 8 15,-5 5-8-15,5 5 0 0,0 0 15 0,0 3-3 16,1 5-1-16,2 0 0 0,0 3-11 0,3 2 8 16,1 1-8-16,-4 2 8 0,3 0-8 0,-3 2 0 15,0 1-12-15,1 5 12 0,-1 3 0 0,6-3 18 16,3 2-2-16,0-2 0 0,7-2 0 0,-1-6-1 15,6 0 0-15,6-3 0 0,3-2-15 0,3-6 0 16,3 1 0-16,3-6 0 0,6 0 0 0,2-5-15 16,4-3 2-16,0-2 0 0,6-3 13 0,-3-3 0 15,2-2 0-15,1-6 0 0,0 0 0 0,0-2 10 16,0-5-10-16,-1-4 8 0,4 1-8 0,-3 0 0 16,6 0 9-16,-4-3-9 0,1 0 0 0,-3-3 8 0,0 1-8 15,-6-1 0-15,-4 1 0 0,-2 2 8 0,0-5-8 16,-9 2 0-16,3 3 0 0,-6 0 8 0,-3-2-8 15,-3 7 0-15,-3 3 0 0,-3 1 9 0,-3 1-9 16,-3 1 0-16,1 2 8 0,-1 1-8 0,-3 4 0 0,-3 4 0 16,0-1 0-16,3 3 0 0,3 0 0 0,4 2 0 15,-4-2 0-15,3 5 0 0,3-5 0 0,3 3 0 16,0 0 0-16,3-3 0 0,3-1 0 0,3 1 0 16,6 0 0-16,0-2 0 0,-3-1 0 0,9-2 0 0,2-1 0 15,7-4 0-15,-3 2 0 0,6 0 0 0,3-3 0 0,-1 3 0 16,1 0 0-16,0-5 0 0,0 2 0 0,-3-2 0 15,-1 5 0-15,-2 0 0 0,0-3 0 0,-3 0-9 16,0 3 9-16,-4 3 0 16,-2-3 0-16,0 3-10 0,-3 2 10 0,-6 3 0 0,0 0 0 15,-3 0 0-15,-3 2 0 0,0 4 9 0,-6-4-9 16,0 6 0-16,-6 0 0 0,3 0 0 0,-3 0 0 16,0 2-9-16,1 1 9 0,-4-1 0 0,0 3 0 0,3 1 0 15,0-1 0-15,0 0 0 0,-3-5 0 0,6 0 0 16,0 0 0-16,3 2 0 0,0-2 0 0,3-3 0 15,0-2 0-15,3 2 0 0,0-2-10 0,6-3 10 16,0-3-8-16,3-3 8 16,3-2-128-16,-3-2-20 0,6-3-4 15,0-3-1200-15</inkml:trace>
  <inkml:trace contextRef="#ctx0" brushRef="#br0" timeOffset="109447.6">8946 8956 2354 0,'3'-5'52'0,"-3"2"10"0,3-2 2 0,0 0 3 0,0-1-54 0,0 4-13 0,6-4 0 0,-3 1 0 16,0 2 84-16,0 3 13 0,6 0 3 0,0 0 1 15,0 0-61-15,3 0-13 0,0-2-3 0,2 2 0 16,1 0-12-16,-3 0-4 0,3 0 0 0,-3 0 0 0,0 0-8 15,-3 0 0-15,0 0 0 0,3 0 0 16,-7 0-60-16,4 0-15 0,-12 0-2 0,0 0-1104 16</inkml:trace>
  <inkml:trace contextRef="#ctx0" brushRef="#br0" timeOffset="109649.06">8881 9104 2350 0,'0'0'104'0,"0"0"22"0,0 0-101 0,0 0-25 16,6-2 0-16,0-1 0 0,0 3 93 0,3-3 14 15,0 1 2-15,9 2 1 0,-4-3-38 0,1 3-7 0,0-3-1 0,3 1-1 16,3-1-42-16,0 1-8 0,0 2-1 0,-1-3-1 16,1 3-11-16,-3 0 0 15,-3 0 0-15,3 0 8 16,-6 3-95-16,3-3-19 0,-6 0-4 0</inkml:trace>
  <inkml:trace contextRef="#ctx0" brushRef="#br0" timeOffset="111113.23">9872 9223 1674 0,'0'0'74'0,"0"0"15"0,0 0-71 0,0 0-18 0,0 0 0 0,0 0 0 16,0 0 108-16,0 0 17 0,0 0 4 0,0 0 1 15,9 0-54-15,-3-2-12 0,-6 2-1 0,6-3-1 16,9 0-15-16,-3 1-3 0,6-1-1 0,-1-2 0 15,4 2-23-15,0-2-5 0,3 2-1 0,-3-2 0 0,3 0-4 16,-1 2-1-16,1 0 0 0,3 1 0 0,0-4-9 16,0 4 10-16,-4-1-10 0,1 1 10 0,0-1-10 15,-6 3 0-15,-6 3-10 0,0-1 10 0,0 1-8 0,-3 2 8 16,-9-5 0-16,6 5-9 0,-4 3 9 0,-2 0 0 16,0 0 0-16,-2 0 8 0,-1 0 19 0,-3 3 4 15,0-3 1-15,0 2 0 0,-6 3-32 0,3-2 0 16,0 2 0-16,-3 3 0 0,0-3 9 0,0 6-1 15,6-1 0-15,-6 1 0 0,3 2 2 0,0 0 0 16,1 6 0-16,-1-1 0 0,3 1-10 0,0-4 0 16,-3 1 0-16,3 3 8 0,3-3-8 0,-3-3 0 15,0 0 0-15,3 0 0 0,0-2 0 0,0-4 0 16,0 4 0-16,3-6 0 0,-6 3 0 0,6-3 0 16,0-2 0-16,0-1 0 0,0-2 0 0,0 3 0 15,0-3 0-15,-3 0 0 0,3-3-8 0,0-5 8 0,0 0-10 16,0 0 10-16,0 0-20 0,0 0 1 0,0 0 1 15,0 0 0-15,0 0-5 0,0 0-1 0,6-8 0 16,0-2 0 0,-3-4-2-16,3 1-1 0,-3 0 0 0,3-6 0 15,-3 1-1-15,3-3 0 0,0-3 0 0,0 0 0 0,3-2 1 16,0-3 0-16,-1 2 0 0,4-5 0 0,-3-2 9 0,3 5 2 0,0-3 0 0,0 3 0 16,3-3 16-16,-3 0 0 0,0-2 0 0,-3 0 0 15,6-1-32-15,-4 1-4 0,4-3 0 0,0 0 0 16,0-6 6-16,3 4 1 0,0-1 0 0,0 0 0 15,0 6-13-15,-1 0-2 0,-2-3-1 0,3 2 0 0,-3 1 29 0,-3 2 7 16,3-2 1-16,-3-1 0 0,0 1-6 16,0 2-1-16,-4 0 0 0,1 1 0 0,0 4 15 0,3 1-11 15,-3-3 11-15,0 2-10 0,-3 3 10 0,0-2 0 16,3 5 0-16,0-3 0 0,0-3 0 0,0 4 11 16,-3 1-3-16,3 4 0 0,3-3-8 0,-4 2 0 15,1 3 0-15,-3 3 0 0,0 3 32 0,0-4 2 16,0 4 0-16,-3 2 0 0,0 2 10 0,0-1 3 15,-3-1 0-15,0 2 0 0,0 4 1 0,3-4 0 16,-3 1 0-16,0 5 0 0,0 0-13 0,0 0-3 16,0 0 0-16,0 0 0 0,0-5 0 0,0 5-1 15,0 0 0-15,0 0 0 0,0 0-11 0,0 0-3 16,0 0 0-16,0 0 0 0,0 0-1 0,0 0 0 16,0 0 0-16,0 0 0 0,0 0-3 0,6-3-1 0,0 3 0 15,-3-3 0-15,3 1 6 0,-3 2 1 0,3 0 0 0,0-3 0 16,0 1-5-16,3-1-1 0,3 3 0 0,-3 0 0 15,2-3-13-15,4 3 0 0,0-2 0 0,0 2 0 16,3-6 0-16,0 6 0 0,0-2 0 0,0 2 0 16,-4-3 0-16,1 0 0 0,3 1 0 0,0-1 0 15,0 0 0-15,3 1 0 0,0-1 0 0,-1 3 0 16,1 0 0-16,3 0 0 0,0-2 0 0,0 2 0 16,-4 0 0-16,7 0 0 0,3 2 0 0,0-2 0 15,0 5 0-15,2-2 0 0,-5 0 0 0,0-1 0 16,0-2 0-16,-4 3 0 0,4 0 0 0,0-1 0 15,0-2 0-15,3 3 11 0,2 0-11 0,-5-3 10 16,0 0-10-16,0-3 0 0,2 3 9 0,-5 0-9 0,3 0 0 16,-6 0-8-16,3 0 0 0,-3 0 0 0,-4 0 8 15,1 3 0-15,-3-3 0 0,0 0 0 0,-3-3 0 0,3 3 0 16,-3-3 0-16,0 1 0 0,-3 2 0 0,2 0 0 16,1 0 0-16,0-3 0 0,0 3 0 0,0 0 0 15,3 0 0-15,-3-3 0 0,0 3 0 0,3 0 0 16,-3 3 0-16,0 0 0 0,2-6 0 0,-2 6 0 15,-3-1 0-15,-3 1 0 0,6-3 0 0,-3 3 0 16,-3-3 0-16,6 2 0 0,-3-2 0 0,3 3 11 16,-3-3-3-16,3 3 0 0,-4-3-8 0,-2 2-11 15,3-2 3-15,3 0 0 16,-12 0-149-16,9 0-30 0</inkml:trace>
  <inkml:trace contextRef="#ctx0" brushRef="#br0" timeOffset="112111.17">9893 8686 403 0,'0'0'36'0,"0"0"-36"0,0 0 0 0,0 0 0 16,0-5 265-16,0 5 47 0,0 0 8 0,3-8 3 0,-3 3-165 0,3-3-33 15,0 3-6-15,3-1-2 0,0 1-33 0,-3-3-6 16,3 3-2-16,3-3 0 0,0 2-12 0,0-1-2 16,-1-1-1-16,1-3 0 0,3 3-17 0,-3-5-3 15,3 2-1-15,3-2 0 0,-3 5-12 0,3 0-4 16,-3-2 0-16,3 4 0 0,-4-2-12 0,1 3-2 15,-3-3-1-15,3 5 0 0,-3 1-9 0,-3-1 10 16,3 3-10-16,-3-2 10 0,0 2-10 0,0 2 0 16,-6-2 0-16,3 3 0 0,-3-3 13 0,3 2-2 15,0 6-1-15,-3-2 0 0,-3 2 9 0,3 0 1 16,-3 0 1-16,0-1 0 0,0 4-5 0,3 0 0 16,-6-1-1-16,3-2 0 0,0 0-6 0,-3-3-1 15,3 3 0-15,3 0 0 0,0-8-8 0,0 0 10 16,0 0-10-16,0 0 10 0,0 0-10 0,0 0 0 15,0 0 0-15,0 0 0 0,0 0 10 0,6-2-10 16,0-4 12-16,3 1-12 0,0-3 8 0,0 0-8 16,0-2 0-16,3-4 0 0,0 4 0 0,-1-1 0 0,-2-2 0 0,3 2 0 15,0 3 0-15,3-2 0 0,-3-1 0 0,0 3 0 16,-3 3 0-16,0 0 0 0,0-1 0 0,0 1 0 16,-3 3 0-16,0 2 0 0,-6 0 0 0,0 0 0 15,0 0 0-15,0 0 0 0,0 0 0 0,0 7 0 16,0-1 0-16,2 2 0 0,1 2 0 0,-3-2 0 15,0 5 0-15,-3-2 0 0,3 0 0 0,-2 2 0 16,2 0 0-16,-6 0 0 0,0-2 8 0,3 2-8 0,3-2 0 0,-3-1 0 16,3 1 0-16,0-1 0 0,0-2 0 15,0 0 0-15,0-8-11 0,6 6-879 16,0-1-176-16</inkml:trace>
  <inkml:trace contextRef="#ctx0" brushRef="#br0" timeOffset="113473.28">10792 8898 1821 0,'0'0'40'0,"0"0"8"0,3-5 1 0,-3 5 3 0,0 0-41 0,0 0-11 15,0 0 0-15,0 0 0 0,0 0 121 0,0 0 23 16,0 0 4-16,6 5 0 0,-6-5-65 0,3 8-14 16,3 2-2-16,-3 1-1 0,3 2-6 0,-3 1-2 15,3-1 0-15,0 0 0 0,0 0-14 0,-4 0-4 16,1 3 0-16,3-2 0 0,3-4-32 0,-3 3-8 15,0 1 0-15,3-1 0 0,0-3 0 0,0 1 0 16,0 0 0-16,0-4-11 0,0 1 11 0,-3 0 0 0,-6-8 0 0,9 8 0 31,-9-8-84-31,6 8-14 0,0-2-3 0,-6-6-707 0,3 7-142 0</inkml:trace>
  <inkml:trace contextRef="#ctx0" brushRef="#br0" timeOffset="113735.1">10691 9250 518 0,'0'0'46'0,"0"0"-37"0,0-3-9 0,0 3 0 16,0-5 285-16,3 0 55 0,-3-3 12 0,3 2 1 16,0-2-161-16,0 1-33 0,3-1-7 0,2-3 0 0,-5 0-38 15,6 1-7-15,6-3-2 0,-3-1 0 0,0-2-48 0,0 3-9 16,0 3-3-16,0-1 0 0,0-2-13 0,6 2-4 15,-1 1 0-15,-2-1 0 0,3-2-28 0,-3 0 0 16,3 2 0-16,-3-2 0 0,0 2 0 0,-3-2 0 16,-1 2 0-16,1 1 0 0,0-1 0 0,0 3-10 15,-3 0 10-15,0 3-12 16,0 0-135-16,0 0-27 0,-9 5-6 0</inkml:trace>
  <inkml:trace contextRef="#ctx0" brushRef="#br0" timeOffset="114168.93">11066 9361 2026 0,'0'0'90'0,"0"0"18"0,0 0-86 0,0 0-22 0,0 0 0 0,0 0 0 0,0 0 113 0,3-3 19 16,3 1 3-16,0-1 1 0,3-2-64 0,-3-1-13 16,2 1-3-16,1-3 0 0,3 0-36 0,0 0-7 15,0 0-1-15,3-2-1 0,0 2-3 0,3-3 0 16,-3 3 0-16,-4-2 0 0,-2 2-8 0,0 0 0 15,0 0 0-15,-3 3 0 0,-3-1 0 0,3 4 0 16,-6 2 0-16,0 0 0 0,0 0 14 0,0 0 7 16,0 0 2-16,0 0 0 0,-6 8 0 0,6 0 0 15,-3 2 0-15,3 3 0 0,-6-5-12 0,3 6-3 16,-6-1 0-16,3-3 0 0,0-2-8 0,1 6 0 16,2-4 0-16,0 1 0 0,0-1 0 0,0-2 0 15,3 3 0-15,-3-3 0 0,3 0 0 0,3-3 0 16,0 0 0-16,3-2 0 15,-6-3-157-15,3 3-37 0</inkml:trace>
  <inkml:trace contextRef="#ctx0" brushRef="#br0" timeOffset="114365.4">11521 9067 2516 0,'0'0'56'0,"-3"-2"11"0,3 2 2 0,0 0 1 0,0-3-56 0,0 3-14 0,0 0 0 0,0 0 0 16,0 0 54-16,0 0 8 0,0 0 2 0,0 0 0 15,0 0-48-15,0 0-16 0,0 0 9 0,0 0-9 16,0 0-58-16,0 0-17 0,0 0-3 0</inkml:trace>
  <inkml:trace contextRef="#ctx0" brushRef="#br0" timeOffset="114837.49">11846 8996 288 0,'0'0'12'0,"0"0"4"0,0 0-16 0,0 0 0 0,0 0 0 0,0 0 0 16,0 0 424-16,0 0 81 0,0 0 17 0,0 0 3 16,0 0-356-16,0 0-71 0,0 0-14 0,0 0-4 15,6 5-30-15,-3 0-6 0,0 1-2 0,2-1 0 16,-2 3-2-16,0-3-1 0,0 3 0 0,3 0 0 16,0-5-7-16,-3 2-2 0,3 3 0 0,0 0 0 0,0-3 0 0,-3 3 0 15,3-3 0-15,0 3 0 0,0 0-21 0,0-2-9 16,0 2 8-16,3-1-8 0,-6-1 0 0,6-1 0 15,-3 3 8-15,-3 0-8 0,3-3 0 0,-3 3 0 16,0 0 0-16,0 3 0 16,-1-6-107-16,1 0-26 15,-3 3-6-15,0-8-1053 0</inkml:trace>
  <inkml:trace contextRef="#ctx0" brushRef="#br0" timeOffset="115081.4">11795 9268 1839 0,'0'0'81'0,"0"0"18"0,3-8-79 0,3 3-20 15,0-3 0-15,3 3 0 0,3-6 101 0,0 3 17 16,-3-2 3-16,2-1 1 0,4 1-46 0,-3-1-8 0,3 0-3 0,-3 1 0 16,0-1-28-16,3 1-5 0,-3-4-2 0,3-1 0 15,-1-1-16-15,-2 3-3 0,0 2-1 0,0 0 0 16,3-2 4-16,0 0 1 0,0 0 0 0,-3-1 0 15,0 1-15-15,0 3 0 0,-3 2 0 0,2-3 0 16,-5 1-87-16,3 4-23 16,0 1-5-16,-3 2-975 0</inkml:trace>
  <inkml:trace contextRef="#ctx0" brushRef="#br0" timeOffset="115531.32">12179 9282 806 0,'0'0'36'0,"0"0"7"0,0 0-35 0,0 0-8 16,0 0 0-16,0 0 0 0,0 0 336 0,0 0 64 15,0 0 14-15,0 0 2 0,6-3-280 0,0-2-57 16,3-1-11-16,0 6-3 0,3-2-38 0,-3-1-8 15,2 3-2-15,1-3 0 0,3 3 12 0,-3 0 3 16,0-2 0-16,0 2 0 0,0 2-32 0,-3-2 0 16,0 0 0-16,-9 0 0 0,9 3 0 0,-9-3 0 15,0 0 0-15,0 0 0 0,9 5 0 0,-9-5 0 16,6 6 0-16,-3 2 0 0,-3-3 12 0,0 3-3 16,-6 0-1-16,3 0 0 0,-3 2 7 0,-3-2 1 0,0 3 0 0,0-1 0 15,-6 4 19-15,3-4 4 16,-6 3 1-16,6-2 0 0,-3 2-28 0,4 0-12 0,-4 1 10 0,6-4-10 15,0 1 25-15,-3-3-1 0,3-3 0 0,3 0 0 16,3 3-8-16,0 0-1 0,0-2-1 0,3-6 0 16,0 0-14-16,0 0 0 0,0 0 8 0,6 5-8 15,3 0 0-15,0 0 0 0,3-5 0 0,0-2 0 16,0-1 0-16,0 0 0 0,2 1 0 0,1-3 0 16,0 2 0-16,3 0-18 0,-6 1 4 0,0-6 1 15,3 2-105-15,-3-2-21 0,-3 3-4 0,2-3-1074 16</inkml:trace>
  <inkml:trace contextRef="#ctx0" brushRef="#br0" timeOffset="115723.78">12670 9102 288 0,'0'0'25'0,"0"0"-25"16,-3-3 0-16,3 3 0 0,0-3 561 0,0-2 107 15,-3 0 22-15,3 0 4 0,3-1-502 0,3 1-101 16,-3 0-20-16,3 2-4 0,-6 3-52 0,9 0-15 16,0 0 0-16,0 0 8 0,-3-3-8 0,3 1 0 15,0 2 0-15,-9 0-1348 0</inkml:trace>
  <inkml:trace contextRef="#ctx0" brushRef="#br0" timeOffset="116322.21">13155 8975 1839 0,'3'-8'40'0,"-3"8"9"0,0 0 2 0,3-6 1 0,-3 6-42 0,3 0-10 0,-3 0 0 0,0 0 0 16,3-2 112-16,-3 2 21 0,6 2 4 0,-3 4 1 16,0 2-26-16,0-3-4 0,3 0-2 0,-3 3 0 15,3 0-59-15,0 5-12 0,-3 3-3 0,3-3 0 16,0-5 10-16,0 0 2 0,0 3 0 0,0 0 0 16,0 2-21-16,0-3-4 0,0 4-1 0,-4-4 0 15,4 3 0-15,0-2 0 0,0 0 0 0,0-1 0 0,-3-2-18 16,3 0 8-16,-3 0-8 0,0 3 0 15,0-4 15-15,3 1-4 0,-3-2-1 0,-3-6 0 16,6 2-98-16,-6-2-20 0,3 6-4 0,-3-6-759 16,0 0-151-16</inkml:trace>
  <inkml:trace contextRef="#ctx0" brushRef="#br0" timeOffset="116569.55">13090 9258 2138 0,'0'0'47'0,"0"0"9"0,0 0 3 0,0 0 1 0,0 0-48 0,0-6-12 16,0 1 0-16,0 0 0 0,3-3 108 0,3 0 20 15,0 0 3-15,3 0 1 0,3-2-57 0,2-1-11 16,1-2-3-16,3 0 0 0,-3-3-17 0,3 0-4 16,-3 0-1-16,3 0 0 0,-1 0-21 0,1 3-4 15,-3-6-1-15,0 6 0 0,0-5-13 0,0 4 0 0,0 1 8 16,0 3-8-16,-3-1 0 0,-1 0 0 0,-2 4 0 0,3 1-10 31,-3 1-133-31,0 0-26 0,0 2-6 0,0 0-988 0</inkml:trace>
  <inkml:trace contextRef="#ctx0" brushRef="#br0" timeOffset="117151.06">13971 9094 748 0,'-6'-11'33'0,"6"11"7"15,0 0-32-15,-3-2-8 0,3 2 0 0,0 0 0 0,0 0 397 16,0 0 78-16,0 0 15 0,0 0 3 0,0 0-353 0,0 0-70 16,0 0-14-16,0 0-4 0,0 0-41 0,3 2-11 15,-3-2 0-15,9-2-802 16,-9 2-162-16</inkml:trace>
  <inkml:trace contextRef="#ctx0" brushRef="#br0" timeOffset="117467.23">14248 9001 2332 0,'0'0'104'0,"0"0"20"0,0 0-99 0,0 0-25 0,0 0 0 0,0 0 0 16,0 0 88-16,0 0 13 0,9-3 3 0,-9 3 0 15,6 3-58-15,0 0-11 0,-1 2-3 0,1 0 0 16,0 1-11-16,3 2-2 0,-3-3-1 0,0 3 0 16,3 2-9-16,-3 1-1 0,0 0-8 0,0-1 12 15,0 1-12-15,3-1 0 0,-3-2 8 0,0 3-8 16,3-1 0-16,-3-2 0 0,0 3 0 0,0 0 0 15,-3-4 8-15,5 1-8 0,-2-2 0 0,0-1 0 16,-3 0 0-16,0 1-16 0,3-1 1 0,-6-5 1 16,0 0-95-16,3 5-19 0,-3-5-4 0,0 0-1016 15</inkml:trace>
  <inkml:trace contextRef="#ctx0" brushRef="#br0" timeOffset="120872.42">13539 9297 748 0,'0'0'67'0,"0"0"-54"0,0 0-13 0,0 0 0 15,0 0 242-15,0 0 46 0,0 0 8 0,0 0 3 16,0 0-149-16,0 0-30 0,0 0-5 0,0 0-2 0,0 0-28 16,0 0-5-16,-3-5-2 0,3 5 0 15,0 0-17-15,0 0-3 0,6-2-1 0,3-1 0 16,0 3-39-16,0 0-8 0,0 0-2 0,3 0 0 15,-3 0-8-15,0 3 0 0,3-3 9 0,-3 2-9 0,2 1 0 0,-2-3 0 16,3 2 0-16,-3-2 0 0,-9 0 0 0,0 0 0 16,9 6 0-16,-9-6 0 0,9 5 0 0,-9-5 0 15,0 0 0-15,0 0 0 0,0 5 0 0,-6 3 0 16,3 0 0-16,-6 0 0 0,0 0 8 0,-3 3-8 16,0-3 8-16,1 0-8 0,-4 2 21 0,3-2 0 15,-6 0 0-15,6 0 0 0,0 0-12 0,3-3-9 16,0 0 12-16,0 1-12 0,3-1 24 0,0 0-1 15,3 1-1-15,-3-1 0 0,1-2-22 0,5-3-8 16,0 0 0-16,0 0 0 0,0 0 8 0,0 5 0 0,0-5 0 16,3 5 0-16,-3-5 0 0,5 5 11 15,-2 3-3-15,3-2 0 0,3-4-8 0,-3 4 0 16,3-1 0-16,-6 0-11 0,6 0 11 0,-6 3 0 0,3-2 8 0,-3 2-8 31,3-3-21-31,-6 3-9 0,3 0-2 0,-6-3 0 0,3 3 32 0,-3 0 0 0,0 0 0 0,0-3 0 16,-3 1 0-16,0-1 0 0,0-3 0 15,-3 4 0-15,3-4 0 0,0 1 0 0,-3 2 0 16,0-2 0-16,1-3 0 0,-4 0 0 0,3 0 0 16,-3 0 0-16,3 0 0 0,-3 0 0 0,3-5 0 0,-3 2 0 15,6 0 0-15,0-2 0 0,0 0 0 0,3 0 0 16,-3-3-68-16,6 2-8 16,3 1-2-16,0-3-1103 0</inkml:trace>
  <inkml:trace contextRef="#ctx0" brushRef="#br0" timeOffset="121504.72">14584 8932 1594 0,'0'0'35'0,"0"0"7"0,0 0 2 0,0 0 1 0,0 0-36 0,0 0-9 16,0 0 0-16,-3 6 0 0,-6-4 104 0,0 4 20 16,0-1 3-16,-3 3 1 0,3 0-32 0,-2 0-7 15,-4 2-1-15,0 1 0 0,3 2 7 0,0-2 1 16,-3-1 0-16,0 1 0 0,0 2-50 0,-3 0-10 15,4-2-1-15,-1 2-1 0,-3 3-10 0,3-3-1 16,0 0-1-16,3 1 0 0,-3-1-14 0,6-3-8 16,-3 4 8-16,6-4-8 0,-2 1 0 0,2-3 8 15,3 0-8-15,-3 0 0 0,6-8 12 0,0 0-1 16,0 0-1-16,0 0 0 16,0 0-107-16,6 2-22 0,0 4-4 0,0-6-685 0,2-6-136 15</inkml:trace>
  <inkml:trace contextRef="#ctx0" brushRef="#br0" timeOffset="125753.19">14641 9221 1566 0,'0'0'34'0,"0"0"7"0,0 0 2 0,0 0 1 0,0 0-35 0,0 0-9 0,0 0 0 0,0 0 0 15,0 0 80-15,0 0 13 0,0 0 3 0,0 0 1 0,0 0-17 0,0 0-3 16,0 0-1-16,0 0 0 0,0 0-11 0,0 0-2 16,0 0-1-16,0 0 0 0,0 0-1 0,-3 5 0 15,-3 3 0-15,3-3 0 0,-3 3-13 0,3 0-4 16,-6 0 0-16,3 3 0 0,-3-3-26 0,3 2-6 16,0-2 0-16,0 3-1 0,-3-3-11 0,3 2 10 15,3 1-10-15,-3-6 10 0,3 3-10 0,0-3 0 16,3 3 0-16,3-2 0 0,-3-6 0 0,0 0 0 15,3 5 8-15,3-3-8 0,-6-2 0 0,9 0 0 16,-6 0 9-16,6 3-9 0,0-3 0 0,-3-3 9 16,-6 3-9-16,6 0 0 0,3-2 8 0,-3-1-8 15,0 1 0-15,3-4 0 0,-3 6 0 0,-3-2 0 16,3 2 0-16,-1-3 0 16,-2 3-92-16,0 3-13 0,-3-3-3 0,6 2-1059 0</inkml:trace>
  <inkml:trace contextRef="#ctx0" brushRef="#br0" timeOffset="125993.72">14754 9308 633 0,'0'0'56'0,"0"0"-44"0,0-5-12 0,0 5 0 16,0 0 304-16,0 0 60 0,0 0 11 0,0 0 2 0,0 0-198 0,0 0-40 15,0 0-8-15,0 0-2 0,0 0-57 0,-3 8-11 16,0-3-2-16,0 6-1 0,-3-3-25 0,0 2-5 15,0 3 0-15,3-2-1 0,-3 5-10 0,3-3-1 16,-3 0-1-16,0 0 0 0,3 1-15 0,-3-1 0 16,3-2 0-16,0-1 0 0,3 1 0 0,-3-1 0 15,3-2 0-15,0 0 0 16,0-8-112-16,0 0-21 0,0 0-5 0,0 0-974 16</inkml:trace>
  <inkml:trace contextRef="#ctx0" brushRef="#br0" timeOffset="126195.19">14962 9107 2329 0,'0'0'51'0,"0"0"10"0,0 0 3 0,0 0 2 0,0 0-53 0,0 0-13 0,0 0 0 0,0 0 0 16,0 0 17-16,0 0 1 0,0 0 0 0,0 0 0 15,0 0-18-15,6 5 0 0,0-2 0 0,0 0 0 16,3-1-184 0,-9-2-38-16</inkml:trace>
  <inkml:trace contextRef="#ctx0" brushRef="#br0" timeOffset="126357.75">15114 9131 1450 0,'0'0'32'0,"0"0"6"0,0 0 2 0,0 0 1 0,0 0-33 0,0 0-8 0,0 0 0 0,0 0 0 0,0 0 84 0,6-3 16 16,-6 3 2-16,6-3 1 0,-6 3-58 0,0 0-11 15,0 0-2-15,6 3-1 0,-6-3-31 0,6 0 0 16,-6 0 0-16</inkml:trace>
  <inkml:trace contextRef="#ctx0" brushRef="#br0" timeOffset="126535.29">15352 9125 748 0,'0'0'67'0,"0"0"-54"0,0 0-13 0,0 0 0 16,0 0 241-16,0 0 46 16,0 0 9-16,0 0 1 0,0 0-182 0,0 0-37 0,0 0-7 15,3 0-2-15,3 3-51 0,0-3-10 0,0 3-8 16,3-3-921-16</inkml:trace>
  <inkml:trace contextRef="#ctx0" brushRef="#br0" timeOffset="126998.74">15831 8983 2026 0,'0'0'44'0,"0"0"10"0,0 0 2 0,0 0 1 0,0 0-45 0,0 0-12 15,0 0 0-15,0 0 0 0,0 0 104 0,0 0 20 16,0 0 3-16,0 0 1 0,0 0-52 0,0 0-9 16,0 0-3-16,0 0 0 0,0 0-22 0,0 0-5 15,0 0-1-15,0 0 0 0,0 0 3 0,6 5 0 16,-3 3 0-16,3 0 0 0,-6-8-17 0,6 10-3 0,0-2-1 0,-3 0 0 16,3 0 12-16,-3 3 2 0,3-1 1 0,-3 1 0 15,0 0-25-15,0-1-8 0,0 1 0 16,0 2 0-16,3-3 0 0,0 1 0 0,-3 0 0 15,3-1 0-15,0-2 0 0,-1 3 0 0,1-3 0 0,0 2-9 16,0-2 9-16,0 0 0 0,-3-3 0 0,3 3 0 16,0 0 0-16,-6-8 0 0,6 6 0 0,-6-6 0 15,3 5-20-15,-3-5-1 16,6 5-1-16,-6-5 0 0,0 0-149 16,0 0-29-16,0 0-7 0,0 0-1 0</inkml:trace>
  <inkml:trace contextRef="#ctx0" brushRef="#br0" timeOffset="127328.34">15694 9300 2026 0,'0'0'44'0,"0"0"10"0,0 0 2 0,0-3 1 0,0-4-45 0,0 1-12 16,0 1 0-16,3 0 0 0,3-1 102 0,0-2 18 15,0 3 4-15,0-3 1 0,0 3-44 0,3 0-9 16,0-3-1-16,3 0-1 0,0 0-7 0,-3 0-2 0,0-3 0 16,2 1 0-16,1 2-32 0,3-5-6 15,0 2-2-15,3-2 0 0,-3 2-8 0,0-2-1 16,3 0-1-16,-3 2 0 0,-1-2-11 0,1 2 0 16,-3 1 0-16,0-1 0 0,3-2 0 0,-6 2 0 15,3 3 0-15,0-2 0 0,-3-1 12 0,0 3 1 16,0 3 0-16,-4 0 0 0,4-3-13 0,-3 5 0 0,-6 3 0 15,6-5 0-15,0 0 0 0,-6 5-8 0,0 0 8 0,0 0-13 32,0 0-100-32,0 0-20 0,6 0-4 0,-6 0-1096 0</inkml:trace>
  <inkml:trace contextRef="#ctx0" brushRef="#br0" timeOffset="127944.71">16227 9300 1591 0,'0'0'70'0,"0"0"15"15,0 0-68-15,0 0-17 0,0 0 0 0,0 0 0 16,0 0 126-16,0 0 22 0,0 0 4 0,0 0 0 0,0 0-32 0,0 0-6 16,0 0-2-16,3 8 0 0,-6-3-28 0,0 1-7 15,0 2-1-15,-3-3 0 0,3 5-26 0,-6 1-6 16,3-3 0-16,0 3-1 0,-3-1-17 0,3 1-3 16,1 2-1-16,-4 0 0 0,3 0-12 0,3-2-2 15,-3 2-8-15,3-2 12 0,0-3-12 0,3-3 0 16,-6 3 0-16,6 0-10 0,0-8 10 0,0 0 0 15,0 0 0-15,0 0 0 16,0 0-81-16,0 0-11 0,0 0-3 0,9-3-1170 0</inkml:trace>
  <inkml:trace contextRef="#ctx0" brushRef="#br0" timeOffset="128110.27">16281 9125 2088 0,'-9'-5'92'0,"9"5"20"0,0 0-90 0,0 0-22 0,-6-2 0 0,6 2 0 16,-3-6 144-16,3 6 25 0,0 0 5 0,0 0 1 16,0 0-124-16,0 0-25 0,0 0-5 0,6-2-1 15,0 2-20-15,0-3 0 0,0 3 0 0,0-3-1236 16</inkml:trace>
  <inkml:trace contextRef="#ctx0" brushRef="#br0" timeOffset="129727.66">12102 8072 864 0,'0'0'76'0,"0"0"-60"0,0 0-16 0,-3 0 0 16,0 0 84-16,3 0 15 0,0 0 2 0,0 0 1 0,0 0-83 0,-6 3-19 16,6-3 0-16,0 0 0 0,0 0 0 0,0 0 0 15,0 0 0-15,0 0 0 0,0 0 0 0,0 0 0 16,0 0 0-16,0 0 0 0,0 0 10 0,0 0-10 15,0 0 12-15,0 0-12 0,0 0 46 0,9 0 2 16,-3 0 1-16,2 3 0 0,-8-3 7 0,6 2 0 16,3-2 1-16,0 3 0 0,0 0-9 0,-3 2-3 15,3-2 0-15,0-1 0 0,3 1-45 0,3 0 0 16,0-3-10-16,3 0 2 0,2 2 8 0,4-2 0 0,0 0 0 0,0 0 8 16,0-2-8-16,-1-1 0 0,-2 3 0 15,3-3 8-15,0 1-8 0,3-1 0 0,2-2 0 0,4 2 8 16,-3 0-8-16,6 1 0 0,-1-1 0 0,1 3 0 15,0-5 0-15,0 5 0 0,-4 0 0 0,4-3 0 16,0 1 0-16,2 2 0 0,-2 0 0 0,3-3 0 16,6 3 0-16,-10-3 0 0,1 6 0 0,0-3 0 15,-1 0 0-15,1 0 0 0,0 5 0 0,0-2 0 16,-4-1 0-16,1 1 0 0,0-3 0 0,0 5 0 16,2-2 0-16,-2 0 0 0,3-1 0 0,2 1 0 15,7 0 0-15,-3-1 0 0,-1 1 0 0,-2-3 0 16,0 0 0-16,2-3 0 0,1 3 0 0,3-2 8 15,-1-1-8-15,1 0 0 0,3 3 0 0,2-2 8 16,-5-4-8-16,3 6 0 0,-4-2 0 0,4-1 0 16,-1 0 0-16,1 1 0 0,-3-1 0 0,-1 1 0 0,4-1 0 15,-3 3-8-15,-1-3 8 0,-2 3 0 0,-3 0 0 0,-1 0 0 16,1 0 9-16,3 0-9 0,-4 0 11 0,4 0-11 16,3 0 10-16,2 0-10 0,-2 0 8 0,0 3-8 15,-7-3 0-15,4 3 0 0,-3-3 8 0,2 0-8 16,1-3 0-16,3 3 0 0,-1 0 0 0,-2 0 0 15,3 0 0-15,-4 0 0 0,1-3 0 0,-6 3 0 16,-1 0 0-16,-2 3 0 0,0-3 0 0,3 3 0 16,-4-3 0-16,1 0 0 0,-3 2 18 0,3 1 4 15,-4 2 1-15,4-2 0 0,-3-1-2 0,3 1 0 16,-4 0 0-16,-2 2 0 0,0-2-9 0,0-1-3 16,-3 1 0-16,-1 0 0 0,4-1-9 0,-3 1 8 15,3-1-8-15,3-2 8 0,-1 3-8 0,1-3 8 16,0 0-8-16,-3 0 8 0,2 0-8 0,-2 0 0 0,-3-3 0 0,0 3 0 15,-3 3 0-15,-3 0 0 0,-1-3 0 0,1 2 0 16,0 1 0-16,-3 0 0 0,3-1 0 0,-3 1 0 16,0 0 0-16,3-1 0 0,-4 1 0 0,1-3 0 15,0 0 0-15,3 3 0 0,-3-3 0 0,3 2 0 16,-6 1 10-16,3 0-10 0,-1-3 12 0,1 2-12 16,-9-4 8-16,3 2-8 0,3-3 0 0,0 0 0 15,-3 1 9-15,0 2-1 0,0-6-8 0,-3 4 12 16,3-4-12-16,-3 4 0 0,-6 2 0 0,6-3 0 15,3-2 0-15,-6 2 9 0,-3 3-9 0,0 0 8 16,2-5-8-16,-2 5 0 0,0 0 0 0,0 0 8 16,0 0-8-16,0 0 12 0,0 0-12 0,0 0 12 15,0 0-26-15,0 0-5 0,0 0-1 0,0 0-918 16</inkml:trace>
  <inkml:trace contextRef="#ctx0" brushRef="#br0" timeOffset="130861.95">16825 8178 1627 0,'6'-5'36'0,"-3"0"7"0,0-1 1 0,0 4 2 0,3-4-37 0,-3 4-9 16,0-1 0-16,-3 3 0 0,0 0 89 0,0 0 16 15,0 0 3-15,0 0 1 0,0 0-31 0,0 0-6 0,0 5-2 16,0-5 0-16,-6 6-1 0,6 2 0 16,-3 0 0-16,3 2 0 0,0-2-1 0,-3 3-1 0,0 5 0 0,0-1 0 15,3 1-12-15,0 3-3 0,-6 2 0 0,3-2 0 16,3 2-15-16,-3-3-3 0,-3 3-1 0,1-2 0 15,-1 5-13-15,0-3-2 0,0 0-1 0,-3 3 0 16,-3 2-3-16,6-2-1 0,3-3 0 0,-3-2 0 16,0-3-25-16,3-3-4 0,3-2-2 0,3 2 0 15,-6-3 18-15,6-2 0 0,-3-8 0 0,6 6 0 16,-3 2-220-16,-3-8-40 0</inkml:trace>
  <inkml:trace contextRef="#ctx0" brushRef="#br0" timeOffset="134629.84">17272 9070 1191 0,'0'0'52'0,"0"0"12"0,0 0-51 0,0 0-13 15,0 0 0-15,0 0 0 0,0 0 136 0,0 0 25 16,0 0 5-16,0 0 1 0,0 0-59 0,0 0-12 16,9 0-3-16,-3 0 0 0,-6 0-25 0,9-3-4 15,3 1-2-15,-3 2 0 0,-1-3-8 0,1 0-2 16,3 3 0-16,-3-2 0 0,3-1-1 0,-3 0-1 0,0 3 0 0,3-2 0 15,0-1-25-15,0 3-5 0,-3-3 0 0,3 1-1 16,-1 2-5-16,1 0-1 0,0 0 0 0,-3 0 0 16,0 0-13-16,3 0 8 15,0 0-8-15,-3 0 0 0,-3 0 10 0,3 0-10 0,6 5 10 16,-3-5-10-16,-9 0-63 16,-1 3-18-16,7-1-4 0,0 1-711 0,-9-3-143 0</inkml:trace>
  <inkml:trace contextRef="#ctx0" brushRef="#br0" timeOffset="134997.37">17209 9215 460 0,'0'0'41'0,"0"0"-33"15,0 0-8-15,0 0 0 0,0 0 316 0,0 0 62 16,0 0 12-16,0 0 2 0,0 0-208 0,0 0-41 16,0 0-9-16,6 6-2 0,0-4-36 0,3 4-8 15,0-6-2-15,0-3 0 0,0 3-20 0,3 0-4 16,3-3-1-16,-3 3 0 0,0 0-26 0,-1-2-6 15,7-1-1-15,-6 0 0 0,0-2-9 0,3 3-3 0,0-1 0 0,-3 0 0 16,3 1-16-16,-3 2 10 16,0 0-10-16,2-3 8 0,1 3-8 0,-3-3 0 15,-6 6 0-15,6-3 0 0,0 5 0 0,-3-2 0 0,0 0-14 0,-6 2 5 32,3-3-187-32,-3 4-36 0</inkml:trace>
  <inkml:trace contextRef="#ctx0" brushRef="#br0" timeOffset="140452.51">18638 8480 403 0,'0'0'36'0,"0"0"-36"16,0 0 0-16,0 0 0 0,0 0 90 0,0 0 11 15,0 0 3-15,0 0 0 0,0 0-5 0,0 0-1 16,0 0 0-16,0 0 0 0,0 0-32 0,0 0-6 16,0 0-2-16,0 0 0 0,0 0-6 0,0 0 0 15,0 0-1-15,0 0 0 0,0 0-1 0,0 0 0 16,0 0 0-16,0 0 0 0,0 0-12 0,0 0-2 16,0 0-1-16,0 8 0 0,0-8-11 0,0 5-3 15,0-5 0-15,0 5 0 0,3 3-21 0,-3-2 8 16,0-6-8-16,-3 8 0 0,3-3 22 0,0 3 0 15,-3 0 0-15,0 0 0 0,3 0-4 0,-3 0-1 0,3 2 0 0,-3 1 0 16,3-3 2-16,0 0 0 0,-3 2 0 0,3 1 0 16,-3-1-3-16,0-2 0 0,3 3 0 0,0-1 0 15,0 1-8-15,-3 0-8 0,3-1 12 0,0 3-12 16,0-2 0-16,0 0 0 0,0-1 0 0,-3 1 0 16,0-1 0-16,0 1 13 0,0 0-2 0,3-1-1 15,-3 1-10-15,0-3 0 16,0 0 9-16,3 0-9 0,-5-1 0 0,5 1 8 0,0-2-8 0,-3 2 0 15,3 0 0-15,-3-1 9 0,0 4-9 0,0-3 0 16,3 3 12-16,-3-1-4 0,3 1 0 0,-3 2-8 16,3-2-13-16,0 2-10 0,-3 0-1 0,0 3-1 15,3-3 56-15,0 0 11 0,-6 3 2 0,3 0 1 16,0-3-28-16,0 1-5 0,3-1-2 0,-3 0 0 0,0 0-10 16,3-2 0-16,-3-3 0 0,3 5 8 15,-3-2-8-15,3-3 8 0,-3 2-8 0,0 1 8 0,3-3-8 0,-3 0 0 16,0 2 0-16,3-5 0 0,-3 3 12 0,3-2-4 15,-3 2 0-15,0 0 0 0,3 2 10 0,0-10 2 16,0 0 0-16,0 8 0 0,-3 0-4 0,3 0-1 16,-3 0 0-16,3 0 0 0,-3 0-5 0,3 0-1 15,6 0 0-15,-3 0 0 0,0 0-9 0,0-1 12 16,-6 4-12-16,3-3 12 0,-3 3-12 0,3-1 0 16,0 1 9-16,-3-1-9 0,3 1 0 0,-3 2 0 15,3-2 0-15,0 2 8 0,-3 0-8 0,0 0 0 0,3 1 8 16,0-1-8-16,-3 0 0 0,3-2 0 0,-6 2 0 0,6-3 8 15,0 1-8-15,0 0 0 0,-3-1 0 16,0 1 0-16,3-1 0 0,-3-2 0 16,3 0 0-16,0-8 0 0,0 0 0 0,0 6 0 0,0-6 0 0,0 10 0 15,0-2 24-15,0 0 3 0,0 0 1 0,0 0 0 32,-3 2-45-32,3-10-9 0,0 0-2 0,0 0 0 0,0 8 28 0,0 3 0 0,0-3 0 0,0-8 0 15,0 0 17-15,0 11 9 0,0-1 2 0,0 1 0 16,0-11-45-16,0 0-9 15,-3 5-2-15,3 3 0 0,-6-3 28 0,6-5 0 0,0 0 0 0,0 0 0 16,0 0 0-16,0 0 0 0,-3 5 0 0,3-5-790 16,0 0-153-16</inkml:trace>
  <inkml:trace contextRef="#ctx0" brushRef="#br0" timeOffset="141622.46">19272 8480 288 0,'0'0'25'0,"0"0"-25"15,0 0 0-15,0 0 0 0,-9 0 201 0,9 0 35 16,0 0 8-16,0 0 0 0,0 0-137 0,0 0-28 15,0 0-6-15,0 0-1 0,9 3-4 0,-9-3-2 16,0 0 0-16,0 0 0 0,9 0-2 0,-9 0-1 16,0 0 0-16,0 0 0 0,3 2-3 0,-3-2 0 15,0 0 0-15,6 3 0 0,-3 2-9 0,0 0-3 0,-3-5 0 0,0 6 0 16,-3 2-9-16,3 2-3 0,3-2 0 0,-6 5 0 16,-6 1-2-16,6-4-1 0,6 3 0 0,-3-2 0 15,0 2-9-15,0 3-1 0,-3 0-1 0,0 3 0 16,0-1-9-16,3-2-1 0,-6 0-1 0,3 2 0 15,3-2-3-15,-3 3-8 0,0-3 12 0,0 2-4 16,0-2 0-16,3 0-8 0,-3 2 12 0,0-2-4 16,0 3-8-16,0-1 12 0,0 1-12 0,3 2 12 15,-6-2-12-15,3-1 0 0,3 1 9 0,-3-1-9 0,-2 3 0 16,5-2 0-16,-3-1 0 0,3-2 8 0,-3-3-8 0,3 3 0 16,-3-3 0-16,0-2 8 15,3 0-8-15,-3 2 9 0,3 0-9 0,-3 0 10 0,3-2-2 0,0 2-8 16,-3 0 12-16,3 1-4 0,0-1-8 0,0 0 0 15,0 0 0-15,0 1 8 0,0-4-8 16,-3 1 0-16,3-1 0 0,-3-2 0 0,3 3 0 0,0-1 0 16,-3 1 0-16,3 0 8 0,0-1-8 0,-3 1 0 15,3 2 0-15,-3-2 0 0,0 2 0 0,3-3 0 16,0 4 0-16,0-1 0 0,0-3 0 0,-3 4 0 16,3-6 8-16,0 2-8 0,0 3 0 0,0-2 0 15,0 0 0-15,-3-1 0 0,3 1 0 0,-3-1 0 16,3-2 0-16,0 3 0 0,0-1 18 0,0-4 2 0,0-1 0 0,0 0 0 15,0 1-31-15,0 1-5 0,0 4-2 0,-3-3 0 16,3-8 18-16,0 3 0 0,0 2 0 0,-3 0 0 16,3-5 0-16,0 0 0 0,0 6 0 0,-3-1 0 15,3-5 0-15,0 2 0 0,0 6 0 0,0-2 0 16,0-1 0-16,0 3 0 0,0 3 0 0,0-4 0 16,-3 1 0-16,3-5 0 0,0-3 0 0,0 0 0 15,0 8 0-15,0 0 0 0,0-3 0 0,0 0 0 16,0 1 0-16,0-6 0 0,0 0 0 0,-3 5 0 15,3 0 0-15,0 1 0 0,0-6 0 0,0 0 0 16,0 5 0-16,-3-2 0 0,3-3 0 0,0 0 0 16,0 0 0-16,0 0 0 0,0 0 8 0,0 0-8 15,0 0 0-15,0 0 0 0,0 0-12 0,0 0 12 16,0 0-43-16,0 0-1 0,0 0-1 16,0 0-1159-16</inkml:trace>
  <inkml:trace contextRef="#ctx0" brushRef="#br0" timeOffset="143197.31">17936 8416 864 0,'0'0'38'0,"0"0"8"0,0 0-37 0,0 0-9 0,-6 3 0 0,3 0 0 15,3-3 100-15,0 0 19 0,0 0 3 0,-6 5 1 16,6-5-31-16,0 0-5 0,0 0-2 0,0 0 0 16,-3 3-21-16,3-3-5 0,0 0-1 0,0 0 0 15,0 0 7-15,0 0 2 0,0 0 0 0,0 0 0 16,6 2 1-16,-3 1 0 0,6-3 0 0,-3 3 0 16,3-3-12-16,-1-3-1 0,1 3-1 0,0-3 0 15,0 3-13-15,3-2-2 0,3 2-1 0,0-3 0 0,3 3-6 16,-3-3-2-16,3 3 0 0,-1-2 0 0,4 2-11 15,6-3-3-15,0 3 0 0,3 0 0 0,-4-3 20 16,-2 1 3-16,3 2 1 0,3-3 0 0,-3 0-40 16,-1 1 0-16,1 2 0 0,3-3 0 0,0 1 0 15,-1 2 14-15,1 0-2 0,0 0 0 0,0-3-12 0,2 3 0 16,-2 3 0-16,0-3 0 0,0 2 0 0,-3 1 9 16,-1-3-9-16,1 2 8 0,0 1-8 0,-3 0 0 15,5-3 0-15,1 0-11 0,0 0 11 0,3 2 0 16,-4-2 0-16,7 0 8 0,-3 3-8 0,-3-3 0 15,5 3 0-15,-5-3 0 0,0 0 11 0,-3 0-3 16,-3-3 0-16,2 3 0 0,-5 0-8 0,6-3 0 0,9 3 0 16,-7-2 0-16,4-1 0 0,-6 0 8 0,3 1-8 15,0-1 8-15,2 1 2 0,-2-1 0 0,-3 3 0 16,-3-3 0-16,-1 1 0 0,-5-1 0 0,-3 3 0 16,3-3 0-16,-3 3-10 0,0 0 10 0,-3 0-10 0,3 0 10 15,-1 0 1-15,1 0 0 0,-3 0 0 16,3 0 0-16,0 0-11 0,0 0 0 0,3 0 0 0,-3 0 0 15,0 3 0-15,2-3 12 0,-5 3-12 0,3-3 12 16,0-3-4-16,-6 3 0 0,3-3 0 0,-3 3 0 16,0 0 0-16,3 0 0 0,0 0 0 0,-1 0 0 15,-2 0-8-15,-3 0 0 0,3 0 0 0,-3 0 0 16,0 0 0-16,-6 0 0 0,0 0 0 0,0 0 0 16,6 0 12-16,-6 0-4 0,0 0 0 0,0 0 0 15,6 3-8-15,-6-3 0 0,0 0-10 0,0 0 10 16,0 0 0-16,0 0 0 0,0 0 0 0,0 0 0 0,0 0 0 15,0 0 0-15,-3 3 0 0,-3-1 0 16,-3 1-112-16,3 0-22 0,0 2-5 0,-3-3-1 0</inkml:trace>
  <inkml:trace contextRef="#ctx0" brushRef="#br0" timeOffset="144886.67">18445 10229 748 0,'0'0'33'0,"0"0"7"0,0 0-32 0,0 0-8 15,0 0 0-15,0 0 0 0,-3 5 292 0,-3 0 56 16,3 3 11-16,-3-2 2 0,-3 4-207 0,3 3-42 15,0 1-8-15,0 2-1 0,-6-1-35 0,6-1-8 16,-3 2 0-16,3-1-1 0,0 1-19 0,-3 0-3 16,3 0-1-16,0-3 0 0,1 0-16 0,2 1-4 15,-3-4-1-15,3 1 0 0,0-1-7 0,0-2-8 16,0 0 11-16,3-2-11 0,-3-1 0 0,3-5 0 16,0 0 0-16,0 0 0 15,0 0-108-15,0 0-28 0,0 0-5 0</inkml:trace>
  <inkml:trace contextRef="#ctx0" brushRef="#br0" timeOffset="145104.09">18495 10052 2296 0,'0'0'51'0,"0"0"10"0,3-6 3 0,-3 6 0 0,3-5-52 0,-3 0-12 0,0 5 0 0,0 0 0 15,0 0 103-15,3-6 17 0,3 1 4 0,-6 5 1 16,3-3-81-16,-3 3-16 0,6-2-3 0,0-1-1 16,0 0-24-16,0 1 0 0,0 2 0 0,-6 0 0 15,0 0-60-15,0 0-10 0,0 0-2 0,0 0-1112 16</inkml:trace>
  <inkml:trace contextRef="#ctx0" brushRef="#br0" timeOffset="145472.1">18579 10340 2566 0,'0'0'56'0,"0"0"12"0,0 0 3 0,0 0 1 0,0 0-57 0,0 0-15 0,0 0 0 0,6 0 0 16,2 0 88-16,-2-3 14 0,3 1 3 0,0-1 1 15,6 3-58-15,-6-3-12 0,3 1-3 0,-3-1 0 16,3-2-14-16,-3 2-3 0,3 0-1 0,-3 1 0 15,0-1-15-15,-1 3 11 0,-2 0-11 0,3-2 10 16,-3 2-10-16,0 0 0 0,0 0 0 0,0 0 0 0,-6 0 0 16,0 0-12-16,3 2 2 0,-3-2 1 15,6 5-179-15,-6-5-36 0,0 0-8 0</inkml:trace>
  <inkml:trace contextRef="#ctx0" brushRef="#br0" timeOffset="145725.25">18567 10435 748 0,'-3'0'67'0,"3"0"-54"16,-3 0-13-16,0 0 0 0,3 0 343 0,-3 0 65 16,3 0 14-16,-3 3 2 0,3-3-241 0,0 0-49 0,0 0-10 0,0 0-1 15,0 0-47-15,12 0-10 0,-3-3-2 16,3 3 0-16,-1-2-35 0,1 2-7 0,0-3-2 15,0 3 0-15,0 0-2 0,-3-3-1 0,3 3 0 0,-3 0 0 16,0-2-9-16,0 2-8 0,-9 0 9 0,6 2-9 16,3 1 0-16,-9-3 8 0,0 0-8 0,9 5 0 31,-4-2-98-31,-5-3-22 0,6 5-5 0</inkml:trace>
  <inkml:trace contextRef="#ctx0" brushRef="#br0" timeOffset="146257.72">18906 10390 1324 0,'0'0'118'0,"0"0"-94"15,0 0-24-15,0 0 0 0,0 0 138 0,0 0 23 16,0 0 5-16,0 0 1 0,6 3-62 0,0-3-12 15,0 0-2-15,0-3-1 0,3 3-19 0,-3-2-4 16,0-1-1-16,3 0 0 0,-3 3-2 0,2-5 0 16,-2 2 0-16,3-5 0 0,-3 0-17 0,3 1-4 15,0 1-1-15,0-2 0 0,0-2 0 0,0-1 0 16,0 1 0-16,3 2 0 0,0-3-22 0,3 0-4 16,-6 1 0-16,2-1-1 0,1 3-6 0,0-2-1 15,-3-1 0-15,3-2 0 0,-3 2-8 0,0 1 8 16,0-1-8-16,-3-2 8 0,0 2-8 0,0 3 0 15,0-2 0-15,0-1 8 0,0 3-8 0,0 0 0 16,-6 3 0-16,2-3 8 0,4 6-8 0,-6 2 10 0,0 0-10 0,0 0 10 16,0 0 5-16,0 0 1 15,0 0 0-15,0 0 0 0,0 0 0 0,0 0 1 0,0 0 0 0,0 0 0 16,0 7-1-16,-6 4 0 0,6-3 0 0,-2 0 0 16,-1 2-4-16,0 1 0 0,-3 0-1 0,3 2 0 15,0-3-2-15,0 4 0 0,-3-1 0 0,3 3 0 16,-3 0-1-16,3 0 0 0,-3 5 0 0,0-3 0 15,-3 1-8-15,6-3 8 0,-3 0-8 0,3-1 8 16,-3 1-8-16,0-3 0 0,3 1 9 0,0-1-9 16,3-2 0-16,0-1 0 0,-3 1 0 0,3-3 0 0,0 0 0 15,0-3 0-15,0 0 0 0,-3 0 8 0,3-5-8 16,0 0 0-16,0 6-8 0,0-6 8 16,0 0-108-16,0 0-17 0,0 0-3 0,0 0-1273 15</inkml:trace>
  <inkml:trace contextRef="#ctx0" brushRef="#br0" timeOffset="147736.53">18718 8192 460 0,'0'0'20'0,"0"0"5"0,0 0-25 0,0 0 0 16,0 0 0-16,0-6 0 0,3-2 324 0,-3 8 59 16,0-5 12-16,3 0 2 0,0-1-241 0,-3 1-49 15,0 5-10-15,0-8-1 0,6 3-28 0,-3-3-4 16,-3 3-2-16,3-3 0 0,3 0-14 0,-3 0-2 15,3 0-1-15,0-3 0 0,0 3-2 0,3 0-1 16,-3-2 0-16,3 2 0 0,0-3-10 0,0 3-1 16,0-2-1-16,3-1 0 0,-3 6-10 0,2-3-1 0,4 0-1 15,0-3 0-15,0 4-10 0,0-4-8 0,0 3 9 16,3 3-9-16,-3-3 8 0,-3 3-8 16,-4 2 0-16,1-2 9 0,0 5-1 0,-3-3 0 0,0 3 0 15,0 0 0-15,3 0-8 0,-3 3 10 0,-3-3-10 0,-3 0 10 16,0 0 2-16,3 8 0 0,0-3 0 15,-3 5 0-15,0-2 15 0,-3 0 3 0,0 0 1 0,-3 0 0 16,3 3-31-16,0 2-13 0,0-2 1 0,0-1 0 16,0 1 12-16,0-3 0 0,-3 2 0 15,3 1 10-15,-3-3-10 0,3 0 0 0,0 0 0 0,0-3 8 16,3-5-8-16,0 0 0 0,-3 8 0 0,3-8 0 0,0 0 0 16,0 0 0-16,0 0 8 0,0 0-8 0,0 0 0 15,0 0 0-15,6 0 0 0,0-3 0 0,0-2 0 0,-3 0 8 16,3-1-8-16,-3-2 0 0,6 0 0 0,0 1 0 15,0-1 8-15,0 0-8 0,3-6 0 0,0 4 0 16,-3-1 0-16,3 1 0 0,2 2 0 0,-2-3 0 16,0 3 0-16,-3 0 0 0,0 0 0 0,0 3 0 15,0 0 0-15,0-1 0 0,0 1 0 0,-3 3 0 16,-6 2 0-16,0 0 0 0,9 0 0 0,0-3 0 16,-9 3 0-16,0 0 0 0,9 0 0 0,-9 0 0 15,0 0 0-15,6 3 0 0,-6-3 0 0,5 5 0 16,-5-5 0-16,0 0 0 0,0 0 0 0,6 8 0 15,0-3 0-15,0 0 0 0,-3 1 0 0,-3-6 0 16,0 0 0-16,3 8 0 0,-3-1 0 0,0-1 0 16,0 2 0-16,0-3 0 0,3 3 10 0,-6-3-10 15,0 3 12-15,0-3-12 0,3 3 12 0,0-2-12 0,-3 2 12 16,0 0-12-16,0 0 10 0,0-1-10 0,3 1 8 0,-3 0-8 16,0-2 8-16,3 2-8 0,-3-3 0 0,3 3 8 15,0 0-8-15,0-3 12 0,0-5-12 0,3 5 12 16,-3-5-12-16,3 6 8 0,-3-6-8 0,3 8 8 15,6-3-8-15,-6-3 0 0,-3-2 0 0,9 0 8 16,3 0-8-16,-3 0 0 0,0 0 0 16,0-2 8-16,3 2-8 0,-3 0-9 0,0-3 9 0,3 1-13 15,0-1-115 1,-1 0-24-16,-2 1-4 0,3-1 0 0</inkml:trace>
  <inkml:trace contextRef="#ctx0" brushRef="#br0" timeOffset="148691.7">20180 9118 172 0,'0'0'16'0,"0"0"-16"0,0 0 0 0,0 0 0 16,0 0 298-16,0 0 57 0,0 0 11 0,0 0 2 15,0 0-166-15,0 0-34 0,0 0-6 0,0 0-2 16,6 0-54-16,-6 0-11 0,0 0-3 0,6 0 0 0,3 0-14 0,-3 0-3 16,-6 0-1-16,6 5 0 15,3-3-9-15,-3 4-1 0,0-1-1 0,0 3 0 16,-1 0-19-16,4 3-4 0,-3-4-1 0,0 4 0 0,-3-3-9 0,6 0-2 15,-3 0 0-15,0 2 0 16,0 1-10-16,3-3-2 0,0 0-1 0,-3 0 0 0,6 0-6 0,0 0-1 16,-6 0 0-16,6 0 0 0,-7-3-8 0,4 3 12 15,-3 0-12-15,0 0 12 0,-3 0-4 0,3 0 0 16,0-3 0-16,0 3 0 0,0 0-8 0,-3 0 0 16,6-3 0-16,-6 3 0 0,3-3 0 0,0 0 0 15,0 1 0-15,0 2 0 0,0-3 0 0,-6-5 0 16,0 0 0-16,6 8 0 0,0-3-13 0,-6-5-5 15,0 0-1-15,0 8 0 16,0-3-121-16,0 3-25 0,0-2-5 0,-3-4-678 0,-3 1-135 16</inkml:trace>
  <inkml:trace contextRef="#ctx0" brushRef="#br0" timeOffset="149124.54">20114 9549 288 0,'0'0'12'0,"0"0"4"0,0-3-16 0,0 1 0 0,0 2 0 0,0-6 0 16,0 1 399-16,0 0 77 0,3 2 15 0,0-2 3 15,0-1-309-15,0 1-61 0,3 2-13 0,-3-2-3 0,6-3-30 0,-6 0-6 16,3 0-2-16,0 0 0 0,6-2-11 0,-3 2-3 15,0 0 0-15,0 0 0 0,3 0-16 0,-3 0-3 16,3-2-1-16,-1-1 0 0,1-2-11 0,0 2-2 16,3-2-1-16,3 2 0 0,-3-2-5 0,0 3-1 15,0-4 0-15,0 1 0 0,-1-3-6 0,1 3-2 16,0 0 0-16,0 0 0 0,-3 2-8 0,6-2 0 16,-3-3 0-16,0 0 0 0,-3 3 0 0,-1 0 0 15,4-1 8-15,-6 4-8 0,3-4 0 0,-3 4 0 16,3 2 0-16,-6 0 0 0,0 0 0 0,3 3 0 15,-6-3 0-15,3 5 0 0,0 1 0 0,-6 2 0 16,3-8 0-16,-3 8 0 0,0 0 0 0,0 0 0 16,0 0 8-16,0 0-8 0,0 0 0 0,0 0 0 15,0 0 0-15,0 0 0 0,0 0-9 0,3 8-4 16,-3-8-1-16,-3 8 0 16,0 2-179-16,3-2-36 0,-6-3-7 0</inkml:trace>
  <inkml:trace contextRef="#ctx0" brushRef="#br0" timeOffset="149554.78">20719 9549 1767 0,'0'0'78'0,"0"0"17"0,6 0-76 0,-6 0-19 15,0 0 0-15,0 0 0 0,0 0 127 0,0 0 21 16,0 0 5-16,0 0 1 0,6 5-62 0,-6-5-13 15,0 0-3-15,3 8 0 0,-3 3-9 0,3-1-3 16,-3 1 0-16,-3-1 0 0,0 1-14 0,-3 0-3 16,3-4-1-16,-3 7 0 0,0-6-22 0,0 2-5 15,0 1-1-15,3-1 0 0,-3-2 9 0,0 0 1 16,3 0 1-16,0-2 0 0,0 1-19 0,0-1-10 16,3-6 10-16,0 5-10 0,0-5 0 0,0 0 8 15,-3 8-8-15,3-8 0 0,0 0-12 0,0 0-6 0,0 0-1 16,0 0 0-1,9-5-137-15,-3-1-27 0,3-2-5 0,0 1-620 0,-3-4-124 0</inkml:trace>
  <inkml:trace contextRef="#ctx0" brushRef="#br0" timeOffset="149766.22">20829 9271 230 0,'0'0'20'16,"3"-3"-20"-16,-3 3 0 0,3-8 0 15,-3 3 409-15,6 0 78 0,-6 0 15 0,6-1 3 0,-3 1-280 0,-3 0-56 16,0 2-11-16,0 3-2 0,0 0-50 0,0 0-10 16,0 0-1-16,0 0-1 0,0 0-40 0,0 0-8 15,0 0-2-15,0 0 0 0,0 0-20 0,0 0-4 16,0 0 0-16,0 0-1 0,0 0-19 0,0 0 8 16,0 0-8-16,0 0 0 15,0 0-164-15,0 0-39 0</inkml:trace>
  <inkml:trace contextRef="#ctx0" brushRef="#br0" timeOffset="151383.69">18305 7691 460 0,'0'0'20'0,"-3"0"5"0,0 0-25 0,0 0 0 0,-3 3 0 0,3-3 0 15,-3 0 154-15,3 0 26 0,-3 0 4 0,3 0 2 16,-3 3-89-16,0-1-17 0,0 1-4 0,0-3-1 15,0 0-15-15,0 3-2 0,0-1-1 0,-3 1 0 16,0 0 3-16,4-1 1 0,-4 4 0 0,0-1 0 0,-3-3 4 0,3 4 1 16,0 2 0-16,0-3 0 0,0 3-9 0,0-3-1 15,0 3-1-15,0 3 0 0,3-3-13 0,0 0-2 16,6 2-1-16,-6-2 0 0,0 3-7 0,-2-3-2 16,5 2 0-16,-3 1 0 0,-3 2-4 0,3 0-1 15,0 1 0-15,-3 1 0 0,3 1 1 0,-3 3 0 16,-3 2 0-16,3-3 0 0,0 1 1 0,-3 5 0 15,3 0 0-15,0-1 0 0,0 4-4 0,-2-3-1 16,2 2 0-16,0-2 0 0,0 0-1 0,3 2 0 16,-3-2 0-16,0 0 0 0,0-3-5 0,3 0 0 15,0 0-1-15,0 3 0 0,0-3-3 0,0 1 0 16,0-1 0-16,0 3 0 0,0-3-4 0,3 0 0 16,-3 3-8-16,1-1 12 0,-1-1-12 0,0 1 11 15,3 4-11-15,-3-3 10 0,0 0-10 0,0 2 10 16,3-5-10-16,-3 3 10 0,3-3 9 0,0 3 1 15,0-3 1-15,-3 0 0 0,6 0-21 0,0 1-13 0,-3-1 1 16,0 0 1-16,0 0 11 0,0 0 0 0,0 3 8 0,3-3-8 16,0-2 10-16,-3-1-2 0,3 6-8 0,0-5 12 15,0 2-2-15,-3 0-1 0,3 0 0 0,-3 0 0 16,3 0-1-16,0-2-8 0,0 0 12 16,0-4-4-16,3 4-8 0,0-3 8 0,0 2-8 15,0 1 8-15,0-3-8 0,3 0 0 0,-3 2 0 0,3-2 8 16,0 0-8-16,-3 2 0 0,3 1 9 0,-3-1-9 15,3-2 0-15,-3 3 8 0,0-1-8 0,0 1 0 16,3-1 0-16,-3 1 8 0,-3-1-8 0,3 1 0 16,0-1 0-16,-3 1 8 0,3-3-8 0,-3 0 0 0,3 2 0 15,-1-2 8-15,1 0-8 0,-3 0 0 0,3-3 0 16,0 0 0-16,0 3 0 0,3 0 8 0,-3-3-8 16,3 1 0-16,0-1 0 0,-3 0 0 0,0-2 0 0,3 2 0 15,-3-3 0-15,3 1 0 0,0 2 0 0,0-2 0 16,-3-1 0-16,3 1 8 0,3-3-8 0,-6 2 0 15,0 4 0-15,3-4 0 0,-3-2 0 0,0 3 8 16,0-1-8-16,-3 1 0 0,6 0 0 0,-6-1 0 16,3 1 0-16,-3-1 8 0,0-2-8 0,3 0 8 15,-3-3-8-15,3 3 8 0,-6-2-8 16,3-6 0-16,0 0 0 0,0 0 0 16,0 0-56-16,0 0-13 0,0 0-3 0,0 0-1339 15</inkml:trace>
  <inkml:trace contextRef="#ctx0" brushRef="#br0" timeOffset="152628.67">21022 8022 345 0,'0'0'15'0,"0"0"4"0,0 0-19 0,3-5 0 0,-3 0 0 0,0 5 0 0,0 0 228 0,3-6 41 16,0-2 9-16,-3 8 2 0,0 0-126 0,0 0-25 15,0-5-5-15,0 5 0 0,0 0-44 0,0 0-9 16,0 0-2-16,0 0 0 0,0 0-9 0,0 0-1 15,0 0-1-15,0 0 0 0,3 8 0 0,0 0 0 16,3-3 0-16,-3 3 0 0,0 3-11 0,0-3-3 16,0 2 0-16,0 1 0 0,0 2-4 0,3 0-2 15,-3-2 0-15,-3 2 0 0,6 0-4 0,0 3-1 16,0-3 0-16,0 1 0 0,0 2-5 0,3-3 0 16,0 3-1-16,2-3 0 0,-2 0-10 0,3 0-1 15,0 1-1-15,0 1 0 0,3-1-3 0,-3-1 0 16,0 3 0-16,-3 0 0 0,0 0-12 0,0-1 11 15,-3 1-11-15,-3 3 10 0,5 2 0 0,-5 3 0 16,3-3 0-16,-3 5 0 0,0 1-10 0,3 2 0 0,0 0 0 16,-3-2 0-16,0 2 8 0,0 0-8 0,-3-3 8 15,0 1-8-15,6 2 13 0,-6-3-2 0,0 3-1 16,0-2 0-16,0-3-10 0,0 2 0 0,-6 3-12 16,3 0 12-16,3-2 0 0,-3-1 12 0,-6-2 0 0,3 5 0 15,3-2-12-15,3-1 0 0,-3 0 0 0,-3 1 0 16,3-3 0-16,1-3 0 0,-1 5 11 0,0-2-11 15,3-3 8-15,-3 6-8 0,-3-3 0 0,3 2 0 16,0 3 8-16,0-2-8 0,-3-4 0 16,3-1 0-16,0 1 0 0,-3 1 8 0,3 0-8 0,0 0 0 15,0 0 0-15,0-3 0 0,-3 0 0 0,3 0 0 0,-3 0 0 16,0 1 8-16,0-1-8 0,0 0 0 0,0 0 0 16,0 3 0-16,0-3 0 0,0 3 0 0,0-3 8 0,3 3-8 15,-5 0 0-15,2-1 0 0,0 4 0 0,0-1 8 16,0 3-8-16,-3-2 0 0,0-3 0 0,3 2 0 15,-3-2 0-15,6-3 0 0,-6 0 0 0,3 0 0 16,-3 1 8-16,0-1-8 0,0 0 0 0,0-2 0 16,-3 2 8-16,1 0-8 0,-1-3 0 0,0 4 0 15,-3-1 0-15,3-3 0 0,-3-2 8 0,0 0-8 16,3 0 0-16,0 0 0 0,-2-3 12 0,5 3-4 16,3 0-8-16,-3-3 12 0,0 0-12 0,3 0 0 15,-3 1 0-15,0-4 0 0,3 1 0 0,-3 2 0 16,3-5 0-16,0 3 0 0,0-4 0 0,3 1 0 15,-3 0 0-15,3 0 0 0,3-2 0 0,0-6 0 16,0 0 0-16,0 0 0 0,0 0 0 0,0 0 0 0,0 0 0 0,0 0 0 16,0 0 0-16,0 0 0 0,0 0 0 15,0 0-10-15,0 0-5 0,3-6-1 0,3 4 0 16,-3-4 0 0,3 1-128-16,-3 0-27 0,3-3-5 0</inkml:trace>
  <inkml:trace contextRef="#ctx0" brushRef="#br0" timeOffset="153692.34">21502 7855 576 0,'0'0'51'0,"0"0"-41"16,0 0-10-16,0 0 0 0,0 0 212 0,0 0 41 15,0 0 8-15,0 0 2 0,0 0-113 0,0 0-22 0,0 0-5 0,0 0-1 16,0 0-43-16,3-2-9 0,2-1-2 0,1 1 0 16,0-1-8-16,0-2-3 0,3-3 0 0,-3 2 0 15,3-2-13-15,-3 3-4 0,6-5 0 0,-6 2 0 16,3-6-11-16,3 4-2 0,0-1-1 0,3-2 0 15,-1-3-5-15,4 3-1 0,0-3 0 0,0-2 0 16,3 2-12-16,-6 0-8 0,0-3 10 0,0 1-10 16,-1-1 11-16,1 1-11 0,3 2 12 0,-6 0-12 15,0 3 0-15,3 2 0 0,-6-2 0 0,0 2 0 16,0 3 0-16,-3-2 0 0,-3 4 0 0,3-1 0 16,-3-1 0-16,-1 2 0 0,1 1 0 0,-3 5 0 15,0-3 16-15,0 3-3 0,0 0-1 0,0 0 0 16,0 0 23-16,0 0 4 0,0 0 1 0,0 0 0 0,0 0-32 0,-3 3-8 15,-2 5 0-15,-1 0 0 0,0 0 8 0,0 2 0 16,-3 4 0-16,0-1 0 0,3 5-8 0,-3 1 8 16,-3-3-8-16,0 2 8 0,0 3 1 0,0 1 1 15,3-1 0-15,-3-3 0 0,1 4-2 0,2-1-8 16,0-3 12-16,3 1-4 0,-3-1-8 0,6-5 10 16,-3 3-10-16,3 0 10 0,0-3-10 0,3-2 0 15,-3 0 0-15,3-1 8 0,0-2-8 0,0 0 0 16,0 0 0-16,0 0 8 0,3-3-20 0,-3 3-4 15,-3-3 0-15,3 3-1 16,0-8-199-16,-6 6-39 0,-6 2-8 0,12-8-1 0</inkml:trace>
  <inkml:trace contextRef="#ctx0" brushRef="#br0" timeOffset="154095">21359 8059 2181 0,'-3'-2'48'0,"3"2"9"0,-6-3 3 0,3 3 2 0,3 0-50 0,-3-3-12 0,0 1 0 0,-3 2 0 16,6 0 122-16,0 0 22 0,0 0 4 0,0 0 0 15,0 0-67-15,0 0-13 0,0 0-4 0,0 0 0 0,0 0-35 0,9 0-7 16,3 2-2-16,0 1 0 0,0-3 17 15,-1 3 3-15,4-1 1 0,0-2 0 16,3 0-24-16,-3 0-5 0,3 0 0 0,-3 0-1 0,3-2-3 0,-1-1 0 16,1 3 0-16,3-3 0 0,0-2 0 0,3 2 0 15,-3 1 0-15,-1-1 0 0,4 0-8 16,0 1 0-16,0-1 0 0,-3 0 0 0,0 3 0 0,-4-2 0 16,4 2 11-16,0-3-11 0,-3 3 12 0,0-5-3 15,-3 2-1-15,3 1 0 0,-7 2-8 0,4-3 0 16,-6 0 0-16,3 3 0 0,-3 0 0 0,0 0 0 15,-3 0 0-15,3 0-11 0,-9 0 11 0,6-2 0 16,-6 2 0-16,6 2-8 16,-6-2-20-16,0 0-3 0,0 0-1 0,0 0 0 15,0 6-124-15,0-6-26 0,-3 8-5 0,0-1-1 0</inkml:trace>
  <inkml:trace contextRef="#ctx0" brushRef="#br0" timeOffset="154860.97">21546 8379 1659 0,'0'0'73'0,"0"0"16"0,0 0-71 0,0 0-18 0,0 0 0 0,0 0 0 0,0 0 92 0,0 0 16 16,0 0 2-16,0 0 1 0,0 0-46 0,0 0-9 16,0 0-1-16,0 0-1 0,0 0-3 0,0 0-1 15,0 0 0-15,0 0 0 0,0 0 2 0,0 0 1 16,0 0 0-16,6-5 0 0,-3 2-3 0,3-2-1 16,-3 0 0-16,3 2 0 0,-3 1-10 0,0-4-3 15,0 1 0-15,3 0 0 0,-3-1-9 0,3 1-3 16,0 0 0-16,0 2 0 0,3-2-7 0,-3 0-1 15,0 2-1-15,5-2 0 0,-5-1-6 0,3 4-1 16,3-1 0-16,-3 0 0 0,0-2-8 0,0 2 0 16,3 1 9-16,0-1-9 0,-3 1 18 0,0 2-1 0,-9 0 0 15,6 0 0-15,3 0-17 0,-9 0 0 16,0 0 0-16,6 2 0 0,-6-2 0 0,3 8 0 16,3-5 0-16,-6-3 0 0,0 8 0 0,-3 0 0 15,0 0 0-15,0 0 0 0,-3-1 0 0,3 1 0 0,0 0 0 16,0 0 0-16,-3 0 0 0,3 0 0 0,-3-3 0 0,6 3 0 15,-3 0 0-15,-3-2 0 0,3 2 0 0,-3-6 0 16,6-2 0-16,0 0 10 0,0 0 0 0,0 0 0 16,0 0-10-16,0 0-9 0,0 0 9 0,6 5-13 15,-6-5 13-15,6 0 8 0,3-2 0 0,-3-3-8 16,3 2 8-16,0-2-8 0,0-1 0 0,2-2 0 16,1 0 8-16,-3 0-8 0,3 1 0 0,0-4 0 15,3 3 0-15,-3 0 0 0,0-2 0 0,0-1 0 0,0 6 0 16,-3-3 0-16,-1 2 0 0,1 1 0 15,0 0 0-15,-9 5 0 0,6-3 0 0,-6 3 0 16,6-2 0-16,-6 2 0 0,0 0 0 0,0 0 0 16,0 0 0-16,9 2 0 0,-9-2-8 0,9 5 8 0,-9-5 0 15,6 8 0-15,-3-2 0 0,0 2 10 16,-3-8-10-16,3 5 0 0,-3 3 0 0,3-3 0 0,0 3 0 0,-6-3 0 16,3 3 0-16,-3-2 0 0,3 2 0 0,0-1 12 15,-3 1-4-15,0 0 0 0,3 0 4 0,-3 0 1 16,3-2 0-16,0 1 0 0,-3 1-5 0,3-2-8 15,-3 2 11-15,3 0-11 0,3-3 8 0,-3-5-8 16,3 5 0-16,0 0 0 0,3 1 0 0,0-1 0 16,-3-2 8-16,6-3-8 0,-3 0 0 0,0 0 8 15,3 0-8-15,0 0 0 16,0 0-77-16,2 0-23 0,-2-6-4 0</inkml:trace>
  <inkml:trace contextRef="#ctx0" brushRef="#br0" timeOffset="194936.87">1469 11689 460 0,'0'0'20'0,"0"0"5"0,0 0-25 0,0 0 0 15,0 0 0-15,0 0 0 0,0 0 270 0,-3 6 49 16,0-1 9-16,-6 5 3 0,3 1-179 0,1 5-36 16,-1 0-8-16,-3 5 0 0,-3 0-25 0,0 6-5 0,-6-1-1 0,0 1 0 15,-3-1-13-15,6-2-4 0,-2 0 0 0,-1 2 0 16,3 1-8-16,-3-1-1 0,6 6-1 0,0-8 0 16,-3 2-50-16,3 0-17 0,3 1 0 0,-3-1 0 15,1-2 28-15,2 0 5 0,0-3 2 0,0 3 0 16,0-3-18-16,3-2-11 0,0-6 2 0,3 3 0 15,-3-6-87-15,6-2-16 0,0-8-4 0,0 0-608 16,0 0-122-16</inkml:trace>
  <inkml:trace contextRef="#ctx0" brushRef="#br0" timeOffset="195413.61">1448 11605 2052 0,'0'0'45'0,"0"0"10"0,0 0 1 0,0 0 1 0,0 0-45 0,0 0-12 16,0 0 0-16,0 0 0 0,0 0 98 0,0 0 18 15,0 0 3-15,0 0 1 0,0 0-73 0,0 0-15 16,0 0-2-16,0 0-1 0,6 2 6 0,3-2 1 15,-3 3 0-15,3-3 0 0,0 0-23 0,3 0-4 0,3-3-1 0,-3 1 0 16,6-4-8-16,-3 4-11 0,2-6 3 0,1 2 0 16,6 1 8-16,-3-3 11 0,0 3-3 0,0 0 0 15,5-1-8-15,-5 1 0 0,0 0 0 0,3-1 0 16,-3 1 0-16,3 5 0 0,-13 0 0 0,4 0 0 16,0 3 0-16,-6-1-16 0,3 4 4 0,-9 2 1 15,3 0 11-15,-3 2 0 0,-3 3 0 0,0 1-8 16,-3 4 8-16,-6 1 0 0,3 2 0 0,0 5 0 15,-9-2 0-15,3 3 0 0,0 2 0 16,1 0 0-16,-7 0 0 0,-3 3 0 0,3-3 0 0,3 3 0 16,-3 2 0-16,0 0 0 0,4-2 8 0,-10 2-8 15,9-2 0-15,-6 0 8 0,3 0-8 0,6-1 0 0,0-1 0 16,-3-4 0-16,1 1 0 0,5-6-8 0,0 2 8 0,6-4 0 16,-6-3 0-16,3-3 0 15,3-2-23-15,3-1-2 0,-6 4-1 0,3-4 0 16,6-2-175-16,-3-8-35 0,0 0-8 0,0 0 0 0</inkml:trace>
  <inkml:trace contextRef="#ctx0" brushRef="#br0" timeOffset="195640.51">1240 12126 2296 0,'3'-3'51'0,"-3"1"10"0,0 2 3 0,0 0 0 0,0-3-52 0,0 0-12 16,3 3 0-16,3-2 0 0,-3 2 64 0,6-3 11 16,9-2 1-16,-6 2 1 0,6 0-29 0,2 1-7 0,1-1-1 0,0 0 0 15,-3 1-25-15,6-3-6 0,-6 2-1 0,2-5 0 16,1 3-8-16,0 2-9 0,0 3 9 0,-3 0-13 16,-3 0-6-16,0 0-1 0,-1-3 0 0,1 1-774 15,-3 4-155-15</inkml:trace>
  <inkml:trace contextRef="#ctx0" brushRef="#br0" timeOffset="196136.66">1969 11988 1771 0,'0'0'78'0,"0"0"17"0,0 0-76 0,0 0-19 16,0 0 0-16,0 0 0 0,-9 8 99 0,3-2 16 15,4-1 3-15,-4 5 1 0,0-2-46 0,-3 0-9 16,3 0-1-16,0 5-1 0,-3 6-10 0,0-1-3 16,-3 1 0-16,3-3 0 0,-3 2-28 0,-3 1-5 15,3-1-2-15,3-2 0 0,-2 3 40 0,8-6 8 16,-6 3 2-16,9-5 0 0,-6-1-52 0,12-2-12 15,-6-8 0-15,0 0 0 0,9 5 0 0,-3-5 0 0,8 0 0 0,-2-5 0 16,0 0 0-16,0-6 0 0,3 3 0 0,0-5 0 31,0-3-32-31,6 0-8 0,-9 0-3 0,5 3 0 16,-2-5-10-16,3 2-3 0,0 0 0 0,-3 0 0 0,3 3 37 0,0 2 7 0,-7-2 2 0,1 8 0 16,0-3 10-16,-3 2 0 0,0 1 0 15,0 2 0-15,0 3 0 0,-6 3 11 0,-3 0-3 16,9 2 0-16,-9 0 39 0,3 1 7 0,-3 4 2 0,-3 1 0 15,-3 2-20-15,3 0-3 0,-6 3-1 0,6 0 0 16,-6 3-15-16,6-4-3 0,-6 1-1 0,9 0 0 16,-6 0 25-16,3 3 5 0,3-6 1 0,-6 0 0 15,6-2-32-15,6-1-12 0,-6-2 8 0,9 0-8 16,0-5 0-16,3 2 0 0,-3-5 8 0,3 0-8 16,0-3-88-16,6-2-20 0,-3 0-4 0,8-6-1134 15</inkml:trace>
  <inkml:trace contextRef="#ctx0" brushRef="#br0" timeOffset="196986.91">2559 12065 1177 0,'0'0'52'0,"0"0"11"0,0 0-51 0,0 0-12 16,0-5 0-16,0 2 0 0,0 3 105 0,0 0 19 15,0 0 3-15,0 0 1 0,0 0-27 0,0 0-5 16,0 0 0-16,0 0-1 0,0 0-15 0,0 0-2 16,0 0-1-16,0 11 0 0,0-1-11 0,-6 3-2 15,0 3-1-15,0 3 0 0,3-1-23 0,-9 1-4 16,6 2 0-16,-3 0-1 0,6 0-1 0,-9 1 0 15,6-1 0-15,3-5 0 0,-3-1-10 0,3-1-3 16,3-4 0-16,0 1 0 0,0-11-21 0,0 0 8 16,9 5-8-16,0 0 0 0,-6-2 11 0,9-3-3 15,0-3 0-15,3-2 0 0,-3-3-8 0,0-2 0 16,0-4 0-16,2 1 0 0,1 0 12 0,0 0-2 16,0-6-1-16,0 1 0 15,0 2-29-15,3-3-7 0,0 1-1 0,-6 2 0 0,-4-3 20 16,4 6 8-16,0 5-8 0,-6 0 8 0,0 0 0 15,-6 8 0-15,0 0 0 0,0 0 0 0,0 0 0 0,6 6 0 0,-6 2 0 16,0 0 0-16,0 2 17 0,-6 3 3 0,3 6 0 0,0-3 0 16,0 0-3-16,3-1 0 0,-6 4 0 15,6-3 0-15,3 0-7 0,-3-3-2 0,0-2 0 0,3-1 0 16,0 1-18-16,0-3-4 0,6 0-1 0,-6 0 0 16,-3-8 31-16,9 0 7 0,3 0 1 0,0-3 0 15,-3-5-16-15,6 3-8 0,-3-6 8 0,-4 0-8 16,1-2 0-16,3-3 9 0,-3 1-9 0,3-1 0 15,0 0 0-15,0-3 0 0,-3 3 0 0,3 0 0 16,3 1 0-16,-6 1 0 0,3 1 0 0,-4 0 0 16,4 0-48-16,0 5-4 0,-6 0-1 15,6 3 0-15,-9-1-120 0,3 1-24 0,6 0-5 16</inkml:trace>
  <inkml:trace contextRef="#ctx0" brushRef="#br0" timeOffset="197831.36">3222 12173 2196 0,'0'0'48'0,"0"0"11"0,0 0 1 0,0 0 1 0,0 0-49 0,0 0-12 0,0 0 0 0,6 0 0 15,3-2 32-15,0 2 3 0,-6-5 1 0,6-1 0 16,0 1-21-16,-3 0-4 0,9-3-1 0,-6 0 0 15,0 0-10-15,3 0 10 0,-3-3-10 0,3 1 10 16,-3-1-10-16,2 3 12 0,-2-2-12 0,0-1 12 16,3-2 8-16,-3 2 1 0,-6 1 1 0,3 2 0 15,-3 0 2-15,0 0 0 0,3 0 0 0,-6 0 0 16,-6 0 9-16,6 3 3 0,-3-3 0 0,-3 3 0 16,0 2-12-16,-3 0-3 0,3 6 0 0,-3 0 0 15,-3 2 4-15,-2 3 1 0,5 2 0 0,-9 1 0 0,0 2 4 0,3 3 1 16,-3 3 0-16,0-1 0 0,3 1-7 15,-2 2-2-15,-1 3 0 0,3-3 0 16,3 0-9-16,3-3-1 0,-3 4-1 0,6-1 0 0,3 0-11 0,-3-3 0 16,3 1 9-16,6-1-9 0,3-2 0 0,0-2 0 15,3-4 0-15,0 3 0 0,3-5 0 0,3-2 8 16,-6-1-8-16,6-2 0 0,2-3 0 0,-2 0 0 16,3-6 0-16,0 1 0 15,0-3-42-15,3-3-3 0,0 1-1 0,-1-3 0 16,4-3-82-16,-3-3-17 0,0 1-3 0,0-1-1 15,-3 1-38-15,-1-1-7 0,-8 1-2 0,6 2 0 16,-3 3-36-16,3-3-7 0,-6 2-1 0,3 1-1 16,0 3 165-16,-3-4 32 0,0 4 8 0,0 5 0 0,-9-1 176 0,2 1 34 0,-2 5 7 15,0 0 2-15,0 0-15 0,0 0-2 0,0 0-1 0,0 0 0 16,0 0-37-16,3 8-8 0,-3 0-2 16,-3 2 0-16,1-2-29 0,2 3-5 0,0 0-2 15,-6-1 0-15,3 1-28 0,3-3-6 0,-6 2 0 16,3 1-1-16,0-1-30 0,-3 4-5 0,3-4-2 0,-3 1 0 15,3 2 43-15,-3-2 9 0,0-1 2 0,6 1 0 16,-6-1-64-16,3-2 0 0,3 0-16 0,-6 0 3 16,6-3 13-16,0-5 0 0,0 0 0 0,0 0 0 15,0 0 0-15,9 3 0 0,0-3 8 0,3-3-8 16,-3-5 0-16,9 1 0 0,2-4 8 0,-2-2-8 0,3 0 0 16,-6-3-11-16,3-3 2 0,0 1 0 0,3-1-11 15,-1 1-1-15,-8-1-1 0,6 3 0 0,-3 0 5 16,-3 3 1-16,3 2 0 0,-6 1 0 0,3 2 16 0,-3 3 9 15,0-1-1-15,-4 4 0 0,1 2-8 0,-6 0-11 16,3 2 3-16,3 4 0 0,-6-4 27 0,3 4 5 16,-3 2 2-16,0 2 0 0,-3 1-1 15,3 2 0-15,0 0 0 0,-6 0 0 0,3 1-4 16,3-1-1-16,-6 0 0 0,4 0 0 0,-1 1-6 16,3-1-2-16,-3 0 0 0,0 0 0 0,3-2-12 0,0 2 0 15,3-5 8-15,0 3-8 0,-3-4 0 0,0-7 0 16,5 8 0-16,4-5 0 0,-3 0 0 0,3-1 0 15,3-2 0-15,-6-2 0 16,3-4-125-16,6 1-22 0,-3 0-4 16,3-6-1-16</inkml:trace>
  <inkml:trace contextRef="#ctx0" brushRef="#br0" timeOffset="199214.96">4431 12181 1036 0,'0'0'92'0,"0"0"-73"16,0 0-19-16,0 0 0 0,0 0 144 0,0 0 24 16,0 0 6-16,0 0 1 0,0 0-55 0,0 0-10 15,0 0-2-15,0 0-1 0,0 0-43 0,6-5-9 16,0-3-2-16,3 3 0 0,-9 0-20 0,6-1-4 0,0 1-1 0,3 0 0 16,0-1-16-16,2 1-3 0,-8-3-1 0,6 0 0 15,0-2-8-15,0 2 0 0,-3-3 9 16,0 3-9-16,3-2 0 0,-6-1 8 0,-3 0-8 0,0-2 0 15,0 3 11-15,-3-4-3 0,-3 1 0 0,0 0 0 16,0 0 12-16,-3 0 3 0,-3-1 0 0,0 6 0 16,-2 0 13-16,2 3 4 0,-3 2 0 0,6 3 0 15,-9 3 9-15,0 2 3 0,0 3 0 0,0 3 0 16,-2 0-16-16,-1 2-4 0,0 5 0 0,0-2 0 16,3 3-9-16,-3-1-3 0,4 6 0 0,-1 2 0 15,3-2-8-15,-3 0-3 0,6 3 0 0,0-4 0 0,3 1-1 0,0-3 0 16,6 1 0-16,0-1 0 0,0 0-8 15,6-5 0-15,3 0 0 0,3-3 8 0,-3-3-8 0,9-2 0 16,-6-2 0-16,6-4 8 0,3-2-8 0,0-2 0 16,2-1 9-16,1-5-9 0,3-5 8 15,-3 0-8-15,6-3 8 0,-4-3-8 0,1 1 0 0,0-3 0 16,6-3 0-16,-6-3 8 0,5 1-8 0,-2-1 0 16,-3-2-11-16,3 0 11 0,-6 0-25 0,0 0 1 15,2 0 0-15,-2-3 0 16,0-2-8-16,0-1 0 0,-3 1-1 15,0-6 0-15,2-2 1 0,-2 2 1 0,6-5 0 16,-3 3 0-16,0 2 7 0,0 3 2 0,-4 3 0 0,4 2 0 16,-3 0 9-16,-3 6 1 0,0 2 1 0,0 3 0 15,0 2 11-15,-6 3 0 0,3 3 0 0,-4 0 0 0,1 5 0 0,-3 3 0 16,0-3 0-16,-6 8 0 0,0 0 17 0,0 0 3 16,0 0 0-16,0 0 0 0,-6 10 3 0,0 1 1 15,-3 2 0-15,1 0 0 0,-4 3 6 0,3 3 2 0,-12-1 0 16,3 6 0-16,6 3-13 0,-9-1-3 15,0 6 0-15,-2 2 0 0,-4 6 1 0,3 0 0 0,-3 5 0 16,-3-3 0-16,7 0-5 0,-4-2 0 0,3 0-1 16,-3-1 0-16,6 1-11 0,1-3 12 0,2 0-12 15,-3 3 12-15,6-6-12 0,3-2 0 0,0 2 9 16,6-5-9-16,0-2 0 0,6-3 0 0,0-3 0 16,3-3 0-16,0-2 0 0,6-5 0 0,0-3 0 0,3 0 8 15,3 0-8-15,-3-6-13 0,6-4 3 0,-3-4 1 16,2-2-32-16,1 0-7 15,3-5 0-15,0 0-1 0,-6-3-75 0,6-2-16 0,-4-4-2 16,4 4-1-16,-3-1-16 0,0-2-3 16,3 0-1-16,-9 3 0 0,0-1 36 0,0-2 7 15,2 2 2-15,-2 3 0 0,0 1 27 0,-3 4 6 16,3-2 1-16,-6 5 0 0,0 0 132 0,0 3 28 0,3-1 4 16,-9 6 2-16,0 0 54 0,0 0 12 0,0 0 1 0,0 0 1 0,0 0-24 0,0 0-5 15,-9 8-1-15,3 0 0 0,0 3-19 16,-3-1-4-16,3 6-1 0,-3-3 0 0,6 6-41 15,-6-1-9-15,3-2-2 0,0 3 0 0,-2-1-10 16,2 1-2-16,-3-3-1 0,6 0 0 0,-3 0-14 0,6-3-2 16,0 0-1-16,0 0 0 0,3-5-14 0,0 0 0 15,6-3 8-15,-3-2-8 0,2-3 17 0,1-3 1 16,3 1 0-16,0-4 0 0,6-1-28 0,-3-4-6 16,3 0 0-16,3-2-1 15,-3-3-9-15,-1 0-2 0,-2 0 0 0,3 1 0 16,-3-4-12-16,0 3-2 0,-3 0-1 0,0 0 0 15,0-2 13-15,-1 5 2 0,-2-1 1 0,0 1 0 0,0 5 19 16,-3-2 8-16,0 2-8 0,-3 3 8 0,-3 5 0 16,0 0 0-16,0 0 12 0,0 0-4 0,0 0 25 0,-3 7 6 0,-3 4 1 15,3 0 0-15,-3 2-1 0,0 0 0 0,0 3 0 16,3-3 0-16,-3 6-13 0,1-3-2 0,-1-1-1 16,3 1 0-16,0-2-11 0,0-1-1 0,3 0-1 15,0 0 0-15,0 0-10 0,0-2 0 0,6 2 0 0,-3-5 8 16,5 0-8-16,-2-3 0 0,0-2 0 0,6 0 0 15,-6-3 0-15,6-3 0 0,-3 0 0 0,3 1 0 16,0-6-49 0,3 3-15-16,-3-3-4 0,3 0-816 0,-1-6-163 0</inkml:trace>
  <inkml:trace contextRef="#ctx0" brushRef="#br0" timeOffset="199740.65">5440 11996 1958 0,'0'0'43'0,"0"0"9"0,0 0 1 0,0 0 3 0,0 0-45 0,0 0-11 0,0 0 0 0,0 0 0 16,0 8 104-16,0-3 20 0,-3 1 3 0,3-1 1 16,-6 3-52-16,3-3-9 0,0 3-3 0,-3 3 0 15,0-1 0-15,-3 4 0 0,3 1 0 0,-3 4 0 16,1-3-8-16,2 0-3 0,-3-3 0 0,0 0 0 16,6-2-32-16,-6 2-6 0,9 0-2 0,-3-2 0 15,0-1-13-15,0 1 8 0,6-6-8 0,-3-5 0 16,6 6 8-16,3-6-8 0,-3 2 0 0,9-2 9 15,-7-2-9-15,13-4 0 0,-6-4 0 0,0-1 0 0,6-2 0 16,-6-3 0-16,6 3 0 0,-4-3 0 0,1 0-10 16,0-2-4-16,-3 2-1 0,3 0 0 0,-3 3 6 0,-3 2 1 15,0-2 0-15,0 5 0 0,-4 2 8 0,1-1 0 16,0 1 0-16,-6 4 0 0,-3 2 0 0,6 2 0 16,-3 1 0-16,-3 2 0 0,0 6 0 0,0-3 19 15,-6 5-3-15,3 0-1 0,0 0 4 0,-3 1 1 16,0 2 0-16,0-1 0 0,4-1-2 0,-4 1 0 15,6 1 0-15,0-2 0 0,-6-1-10 0,6 0-8 16,6-2 12-16,-6-1-12 0,0-2 0 0,6 0 0 16,-4 0 0-16,7-5 0 0,-3 2 10 0,3-5-10 15,3 0 8-15,0-3-8 16,0 1-94-16,0-4-24 0,9-2-5 0,-6 1-774 0,0-1-155 16</inkml:trace>
  <inkml:trace contextRef="#ctx0" brushRef="#br0" timeOffset="200562.22">5976 12168 2307 0,'0'0'51'0,"0"0"10"0,0 0 3 0,0 0 0 0,0 0-51 0,6 8-13 0,-6-3 0 0,0-5 0 15,6 3 64-15,0 0 9 0,0-1 3 0,3-2 0 16,-3-2-31-16,2-1-5 0,1 3-2 0,-3-5 0 0,3 2-38 0,0-2 0 15,0 2 0-15,0-2-12 16,0 0 12-16,0-3 8 0,0 0-8 0,3 0 11 16,-3-3-3-16,0 1-8 0,-3-1 12 0,0-2-4 0,2 2 4 15,-2-2 1-15,0 2 0 0,0-2 0 0,-3 3 8 16,0-1 2-16,0-2 0 0,-3 2 0 0,0 3-2 16,0-2 0-16,-6 2 0 0,3 5 0 0,-6-2 7 15,0 5 2-15,-2 0 0 0,-1 5 0 0,-3 3 13 0,0 3 2 16,-3-1 1-16,0 3 0 0,-3 3-22 0,3 0-5 15,1 3-1-15,-4 2 0 0,3-3-18 0,0 4 0 16,0-1 8-16,6 0-8 0,-3 0 0 0,6 0 0 16,1 0 0-16,2 3 0 0,6-5 0 0,0-1 0 0,0-2 0 15,3 0 0-15,2-5 0 0,4-1-14 16,3-5 4-16,3 1 1 16,0-4-94-16,0-4-18 0,0-4-4 0,0-1-1 15,3-4-38-15,-4 0-7 0,1-2-1 0,0 0-1 16,0-6 69-16,0 4 13 0,0-1 3 0,-3 2 1 0,0 4 54 0,-3-1 10 0,0 1 3 15,-3 4 0-15,-3 1 91 0,-3 5 18 0,0 0 4 0,0 0 1 16,0 0 22-16,-3 11 5 0,-6 2 1 16,0 0 0-16,0 3-40 0,-3 5-8 0,3 0-2 15,-3 0 0-15,0 6-16 0,-3-3-3 0,3 2-1 0,3 3 0 16,-8 3-38-16,5 2-14 0,0 4 9 16,-3 1-9-16,3-4 9 0,3 2-9 0,-3 2 10 0,0 1-10 15,-3 0 0-15,0 2 0 0,1-2 0 0,-1-1 0 16,-3 1 0-16,3 0 0 0,6-3 0 0,-6 0 0 15,3 0 0-15,-6-5 8 0,6-1-8 0,-5 4 0 16,-1-6 15-16,3 0 0 0,-3 5 0 0,3-2 0 16,-3-8-15-16,0 2-10 0,0-2 2 0,1 0 0 0,-4 0 8 0,0 2 9 15,0 6-1-15,-9-5-8 0,4-6 18 0,2-8-3 16,-9-5-1-16,9-3 0 0,9 0 4 0,-3-10 1 16,7-5 0-16,-4-9 0 0,9-5-7 15,0-2-2-15,3-6 0 0,3 3 0 16,3 0-10-16,3 2 10 0,-3 1-10 0,3-1 10 15,0 6 11-15,0 0 3 0,2 3 0 0,1-1 0 0,3 1 0 16,-3 4 0-16,3-4 0 0,3 5 0 0,6-3-12 16,-3-3-3-16,0 1 0 0,2-6 0 0,4 3-9 0,-3 0 0 15,-3-3 0-15,6 3 8 0,0-3-8 0,2 3 0 16,-2 2 0-16,0-2 0 0,3 2 0 0,-9 1 0 16,-1-1 0-16,1 3 0 0,-3 3 0 0,0 0 0 15,-3 2 0-15,0 1 0 0,0-1 0 0,-3 1 0 16,0 2-14-16,0 2 5 15,-3-2-74-15,0 6-14 0,2-3-3 0,-5-1-867 0,3 1-173 16</inkml:trace>
  <inkml:trace contextRef="#ctx0" brushRef="#br0" timeOffset="201825.57">7235 11769 806 0,'3'-3'36'15,"-3"3"7"-15,0 0-35 0,3 0-8 0,3 3 0 0,0-3 0 16,-3 0 193-16,3-3 37 0,0 3 7 0,3 0 2 0,-3 0-115 0,5-3-22 16,-2 3-5-16,0-2-1 15,6-4-40-15,-3 4-8 0,3-6-1 0,0 3-1 0,3-3-12 0,0-3-2 16,-1-2-1-16,4 0 0 0,3-3-11 0,0 0-3 15,3-5 0-15,-4 0 0 0,-2 2-17 0,0-2 0 16,3 2 0-16,0 1 0 0,0-3 0 0,-4-1 0 16,-2 4 0-16,0-3 0 0,-6 0 0 0,-3-1 8 15,0 1-8-15,-6 3 0 0,-3-3 9 0,0 2-9 16,-6 3 0-16,-3-2 9 0,0 2-9 0,-6 3 12 16,-6 2-12-16,6 6 12 0,-2 2 16 0,-1 6 4 15,-3-1 1-15,-3 6 0 0,-6 3 6 0,4 5 1 16,-1 2 0-16,0 3 0 0,0 3-6 0,0 0-1 15,-2 5 0-15,2 0 0 0,-3 6 12 0,3-1 3 16,-5 11 0-16,5 3 0 0,9 2-40 0,-3 0-8 16,0 6 0-16,-3-1 0 0,7-4 0 0,-4 4 0 0,3 6 0 15,-3 2 9-15,3 4-9 0,3-9 0 16,-3 3 9-16,1-3-9 0,2 0 0 0,0-5 9 16,0 3-9-16,3-1 0 0,-3-5 8 0,6-2-8 0,-6 0 0 0,3-6 0 31,-2-2-19-31,2-6-7 0,0 3-2 0,-3-5 0 0,0-6-28 15,0-2-7-15,0-3-1 0,3 0 0 0,3 1 52 0,0-6 12 0,0-3 0 0,7-5 0 16,2-8-208-16,0 0-38 0,0 0-8 16,0-14-2-16</inkml:trace>
  <inkml:trace contextRef="#ctx0" brushRef="#br0" timeOffset="202232.8">6887 12248 1497 0,'0'0'133'0,"0"0"-106"16,0 0-27-16,0 0 0 0,0 0 108 0,9-3 16 15,0 0 3-15,-1 1 1 0,1-1-52 0,0 3-9 16,3 0-3-16,0 0 0 0,3 0-51 0,-3 0-13 16,3 0 0-16,0 0 0 0,3 0 0 0,-1 0 0 15,-2-5 0-15,6 2 0 0,0 0 27 0,-3-2 2 16,-3 0 1-16,3 0 0 0,-1-3-30 0,4 2 0 15,-3-7 0-15,0 2 0 16,0-2-29-16,3 0-3 0,-3-3 0 0,2 0 0 16,-2 0 1-16,-3 3 0 0,3 0 0 0,-6 5 0 0,3-3 18 0,-6 3 3 0,0 3 1 0,0-3 0 15,-1 3 9-15,-2 2 0 0,-3-2 0 0,-3 5 0 16,6-3 9-16,-6 3 4 0,0 0 1 0,0 0 0 16,3 3 26-16,-3 2 6 0,0 3 1 0,-3 0 0 15,0 0-7-15,0 3-2 0,0-3 0 0,-3 5 0 16,3 3 0-16,-2 0 0 0,-1-3 0 0,0 3 0 15,0 0-15-15,0-1-3 0,0-1-1 0,3-1 0 16,0-2-11-16,3-1-8 0,-3-2 12 16,6 0-12-16,-3-8 8 0,0 0-8 0,0 0 0 0,6 0 0 15,6-3-91-15,0-5-21 16,-4-2-5-16</inkml:trace>
  <inkml:trace contextRef="#ctx0" brushRef="#br0" timeOffset="202375.46">7607 11748 864 0,'0'0'76'0,"0"0"-60"0,0 0-16 0,0 0 0 0,-12 5 228 0,0 0 42 15,6-2 9-15,-3 2 1 0,0 0-192 0,6 1-40 16,0 2-7-16,0-3-1 0,3 3-40 0,0 0-23 16,0 0 3-16</inkml:trace>
  <inkml:trace contextRef="#ctx0" brushRef="#br0" timeOffset="202813.68">7628 12028 1591 0,'0'0'70'0,"0"0"15"0,0 0-68 0,0 0-17 0,0 0 0 0,0 0 0 16,-6-3 81-16,6 3 13 0,0 0 2 0,0 0 1 16,0 0-34-16,0 0-7 0,-3 8-2 0,-3 0 0 15,6 5-11-15,-3 1-3 0,6 2 0 0,-3-1 0 16,0 1 15-16,0 0 2 0,-3-3 1 0,0 1 0 0,0-1-10 16,3-3-3-16,-3 1 0 0,6-3 0 0,0 0-36 15,0-5-9-15,3 2 0 0,-6-5 0 0,0 0 0 0,6 0 0 16,3-5 0-16,3 2 0 0,0-5-12 0,2 0-4 15,1 0 0-15,0-5-1 0,0 2-4 16,3 1-1-16,-3-4 0 0,0 4 0 0,-3-1-2 0,0 1 0 16,-4 2 0-16,4 2 0 0,-6 1 24 0,-6 5-9 15,0 0 9-15,0 0 0 0,0 0 0 0,0 0 11 16,0 0 0-16,3 8 0 0,0 3 24 0,-3 2 5 16,0 0 0-16,0 0 1 0,-3 1-6 0,0-1-2 15,3-3 0-15,0 4 0 0,3-4-20 0,0 1-4 16,0-3-1-16,0 2 0 0,3-2-8 0,0-2 0 15,-6-6 0-15,9 5 0 16,0-5-94-16,3-3-21 0,0 1-4 0,0-4-981 0</inkml:trace>
  <inkml:trace contextRef="#ctx0" brushRef="#br0" timeOffset="203458.96">8152 12136 230 0,'-12'11'10'0,"9"-6"2"0,0 1-12 0,-3 2 0 0,3-3 0 0,0-3 0 16,0 4 387-16,3-6 74 0,0 0 15 0,0 0 4 16,0 0-296-16,0 0-60 0,9 2-11 0,3 1-2 15,0-6-75-15,-3 1-14 0,3-6-3 0,2 0-1 16,-2 0 18-16,0-3 3 0,0 1 1 0,0-1 0 16,0 1-26-16,-3-1-5 0,3-2-1 0,-3 0 0 15,0 2-8-15,-3-2 10 0,3 2-10 0,-4-2 10 0,-2 2-10 0,0-2 0 16,0 0 0-16,0 0-11 0,-6-1 19 0,0 1 3 15,0 3 1-15,0-1 0 0,-2 6-4 0,-4-1 0 16,0 4 0-16,-3 2 0 0,-3 0 21 0,-6 5 4 16,0 3 1-16,-3 0 0 0,1 3 8 0,-4-1 2 15,3 6 0-15,0 0 0 0,6 0-18 0,3 2-3 16,-2 3-1-16,2 1 0 0,6-4-6 0,3 3-2 16,-3 3 0-16,6-3 0 0,0-2-14 0,6-1 0 15,0 1 8-15,0-3-8 0,9-3 0 0,-3-2 0 16,0-3 0-16,3-1 0 0,5-4 0 0,1-3 0 15,3-3 0-15,0-2 0 0,3-3-15 0,0-5-5 16,-1-3-2-16,4-2 0 16,-3-1-45-16,0-2-9 0,0-8-1 0,2 0-1 15,-2-3-20-15,0 3-4 0,3-3-1 0,-3-2 0 16,2-1 16-16,-5-4 3 0,0-6 1 0,3-3 0 16,0-2-15-16,2 2-3 0,-2-5-1 0,3-2 0 15,-3-1-162-15,0 3-33 0,2-5-7 0,-2 5 0 0,-6 3 277 0,0 10 56 0,-3 0 11 0,-6 11 3 16,0 3 198-16,-3 5 40 0,0 2 8 0,0 6 2 15,-3 5-121-15,-3 0-24 0,-3 5-5 0,3 3-1 16,0 0-28-16,-3 6-7 0,-6 2-1 0,3 2 0 16,-3 3-32-16,0 6-6 0,0 5-2 0,0 2 0 15,-6 1-18-15,0 2-4 0,0 5-1 0,-2 3 0 16,-4 0-12-16,-3 3-2 0,0 2-1 0,3 3 0 16,0 3-9-16,4 2-1 0,-4 0-1 0,0 1 0 15,3-1-15-15,0-5 0 0,0 0 0 0,0-3 0 16,4-2 0-16,2-3 0 0,6 0 0 0,-3-3 0 0,3-7 0 15,6-1 0-15,3-2 0 0,0-3 0 16,3-2-15-16,0-6-9 0,3-2-1 16,0-6-1-16,2-2-141 0,1-6-28 0,6-2-5 0</inkml:trace>
  <inkml:trace contextRef="#ctx0" brushRef="#br0" timeOffset="203813.02">8667 12028 230 0,'0'0'20'0,"0"0"-20"15,-6 8 0-15,0 0 0 0,3 0 441 0,-3 0 84 0,3 0 17 0,3-3 3 16,0 3-363-16,0-3-73 16,0-5-14-16,3 3-3 0,3-1-57 0,3 1-11 15,-6-3-3-15,6 0 0 0,0 3-9 0,-4-6-3 0,7-2 0 0,0-3 0 16,0 0-9-16,-3 0 8 0,0-3-8 0,3 1 8 16,0-3-8-16,0-1 0 0,-3 1 9 0,0 0-9 15,0 0 0-15,-1-1 9 0,-2-1-9 0,0-1 0 16,-3 2 16-16,0-1-4 0,0 1-1 15,-3 1 0-15,-6 0 10 0,3 5 3 0,-3 3 0 0,0 2 0 16,-2 6 30-16,-1 2 6 0,-3 3 2 16,-3 5 0-16,-3 0-20 0,3 3-4 0,-3 0-1 0,-3 5 0 15,4-5-19-15,-1 5-4 0,0 1-1 0,6 4 0 16,-3-5-13-16,9 6 8 0,-3-1-8 0,3 1 0 16,6-4 0-16,0 1 8 0,3-5-8 0,3-1 0 15,3-2 0-15,3-3 0 0,0 1 0 0,3-7 0 0,-3-1-11 16,3-4-5-16,-1-4 0 0,-2-4-1 15,3-1-96-15,0-4-19 0,-3-5-4 0,6-2-1 16,3-4-83-16,-3-1-16 0</inkml:trace>
  <inkml:trace contextRef="#ctx0" brushRef="#br0" timeOffset="204122.73">9467 11134 1900 0,'-12'-3'84'0,"6"3"18"0,-5 3-82 0,2 2-20 16,-3 3 0-16,-3-3 0 0,0 6 181 0,-3-1 32 16,0 1 7-16,3 5 0 0,-3 5-108 0,1 0-21 15,5 3-5-15,-3 2-1 0,0 6-42 0,0 0-9 16,3 0-2-16,0 2 0 0,-3 3-10 0,-2 3-2 16,2 2-1-16,-3 6 0 0,-3-1-10 0,0 1-1 15,0 5-8-15,3-3 12 0,1 0-12 0,-1-10 0 0,3 2 8 0,-3-2-8 16,6 0 0-16,0-3 0 0,-3 0 0 15,6 0 0-15,0-3 0 0,6-2 8 0,-3-8-8 16,3 0 0-16,1 0 0 0,2-6 0 0,2-5-12 16,1 1 12-16,0-7-48 0,0 1-2 15,0-5-1-15,0 0 0 0,-3-3-117 0,3 0-24 0,3-6-5 16,-6 1-1-16,3-3-73 0,0-2-14 0,-6-25-3 16,-3 3-1-16</inkml:trace>
  <inkml:trace contextRef="#ctx0" brushRef="#br0" timeOffset="204322.2">8902 11964 2026 0,'0'0'90'0,"-6"3"18"0,-3-3-86 0,0 0-22 15,0 0 0-15,3 3 0 0,-3-3 127 0,0 0 21 16,6 2 4-16,-3 1 0 0,0-3-44 0,6 0-10 16,0 0-2-16,0 0 0 0,6 8-52 0,0-3-10 15,3-2-2-15,3-3-1 0,6 0-14 0,0 0-2 16,0-3-1-16,2 3 0 0,4-2 7 0,0 2 2 16,-3-3 0-16,3 3 0 0,-3-3-23 0,-1 1-18 15,-2-1 3-15,0-2 1 0,-3-1 14 0,0 4 0 16,-3-3 0-16,0-1 0 0,-3 4 8 0,-9 2-8 15,0 0 0-15,12 0 0 16,-12 0-135-16,0 0-30 0</inkml:trace>
  <inkml:trace contextRef="#ctx0" brushRef="#br0" timeOffset="205614.55">9961 12195 403 0,'0'0'36'0,"0"0"-36"16,0 0 0-16,0 0 0 0,0 0 200 0,0 0 32 15,0 0 8-15,6-3 0 0,-6 3-112 0,6-3-24 16,-6 3-4-16,6-2 0 0,-6 2-14 0,9-3-2 16,-6-2-1-16,6-1 0 0,-3 1-15 0,0 0-4 15,0 0 0-15,0-1 0 0,0 1-14 0,3-3-3 16,-3-2-1-16,0-1 0 0,0 0-21 0,0 3-4 16,0-5-1-16,0 5 0 0,-1-5-3 0,-2 2-1 15,3-2 0-15,-3 3 0 0,-3-1 3 0,0-2 0 16,0 0 0-16,0 2 0 0,-3-5-3 0,-3 3 0 0,1 2 0 15,-1-2 0-15,-3 5 3 0,0 0 0 0,-3 3 0 16,-3 2 0-16,0 1 17 0,-3 4 4 0,-6 1 1 16,7 0 0-16,2 4 2 0,-3 1 0 0,-3 0 0 0,3 3 0 15,-3 0-29-15,3 2-6 0,-2 3 0 0,-1 2-8 16,6 3 12-16,-3 0-12 0,0 6 12 0,3-3-12 16,3 5 8-16,0-3-8 0,3 1 0 0,4 2 0 15,-1-5 0-15,6 0 0 0,0-1 0 0,3-2 0 16,2-2 0-16,1-6 0 0,6-2 0 0,3-3 0 15,3-3 0-15,0-2 0 0,6-6 0 0,3 0 0 0,-4-5 8 0,1-5-8 16,6-3 0-16,0-5 0 0,2 0 0 16,-2-5 0-16,0-6 0 0,0 0 0 0,-3 3-16 15,2-3 0-15,-2-5 0 0,3-3 0 0,0 1 4 16,-4 2 1-16,1-3 0 0,0-5 0 0,-3-3 19 16,0-2 4-16,5-3 1 0,1 0 0 0,0 0-22 15,0 6-5-15,-4-1-1 0,-2 1 0 0,0 2 15 0,0 2 0 16,-3 6 0-16,0 0-9 0,-7 5 20 0,-2 6 4 15,3 2 1-15,-6 6 0 0,3 2-16 0,-6 5-18 16,-3 1 4-16,0 2 1 0,-3 5 13 0,0 3 15 16,0 0-3-16,0 5-1 0,-6 6 4 0,0-1 1 15,0 6 0-15,-3 6 0 0,0 1-4 0,-3 4-1 16,-3 5 0-16,1 2 0 0,-4 0 1 0,-3 6 0 16,-9 2 0-16,0 6 0 0,-2 2 7 0,2 3 1 15,-3 5 1-15,3-2 0 0,1-1-3 0,2-7-1 16,3 2 0-16,0 1 0 0,3-4-7 0,6-2-2 0,-2-2 0 15,8-1 0-15,0-5-8 0,6-5 0 0,0-3 0 0,6-3 0 16,0-5 0-16,3-5 0 0,3 0 8 16,0-5-8-1,2-3-52-15,1-6-13 0,6 1-3 0,-3-3 0 16,3-3-132-16,-6-5-28 0</inkml:trace>
  <inkml:trace contextRef="#ctx0" brushRef="#br0" timeOffset="206188.94">10536 12187 2214 0,'0'0'48'0,"0"0"11"0,0 0 1 0,0 0 3 0,0 0-51 0,6 2-12 15,0-2 0-15,0-2 0 0,3-4 43 0,0 1 5 16,0-3 2-16,-1 0 0 0,1 0-31 0,0-2-7 15,0-1 0-15,3-2-1 0,-3 2-11 0,0-2 8 16,0 3-8-16,0 2 8 0,-3 0 3 0,3 0 0 16,-3 2 0-16,0-4 0 0,-3 2-1 0,0-3 0 15,0 1 0-15,-3-3 0 0,0 2 39 0,-6 3 8 16,0-3 2-16,0 1 0 0,-3 5-25 0,3-1-5 16,-21 4 27-16,15 2-19 0,-6 5 2 15,-3 0 0-15,4 3 0 0,-7 3-13 0,3-1-2 16,-6 4-1-16,3-4 0 0,1 3 6 0,2 1 2 15,0-1 0-15,3 3 0 0,6-3-19 0,0 3-4 16,0 2-8-16,0 1 12 0,6-1-28 0,1 1-7 16,-1-1-1-16,3 1 0 0,3-3 24 0,0 0 0 15,3 0 0-15,0-3 0 0,2-3 0 0,1-2 0 0,3 0 0 16,6-3 0-16,3-5 0 0,0 0 0 0,6-2 0 16,0-3 0-16,2-1 0 0,-2-4 0 0,0-6 0 15,0 0 0-15,-3 0 15 0,-3-2 7 0,2-1 2 16,-2 0 0-16,-3-2-24 0,0 3 0 0,-3 2 0 15,-3 3-12-15,3-1 12 0,-6 4 0 0,-3-1 0 16,0 3 0-16,3 3 0 0,-6 5 0 0,0 0 0 0,0 0 0 16,0 0 0-16,-6 8 8 0,-3 3-8 0,3-1 8 15,0 6 1-15,-3 0 1 0,3 0 0 0,3 2 0 16,-3 1 16-16,3-3 3 0,0 0 1 0,3-1 0 16,0-1-30-16,0-4 0 0,3 4 0 0,3-7 0 15,0 1-11-15,0-2-8 0,3-1-1 0,0-2-1 16,3-6-18-16,0 0-3 0,-1 1-1 15,4-6 0-15,3 0-131 0,-3-3-26 0,-3-5-6 16</inkml:trace>
  <inkml:trace contextRef="#ctx0" brushRef="#br0" timeOffset="206700.61">11143 11991 1094 0,'0'0'97'0,"0"0"-77"0,0 0-20 0,0 0 0 16,0 0 241-16,0 0 45 0,0 0 9 16,0 0 1-16,0 0-173 0,3-3-35 0,3-2-8 0,0 2 0 15,3-2-51-15,-6 0-9 0,3-1-3 0,-3 4 0 16,3-1-2-16,-3 1-1 0,0-4 0 0,-3 1 0 16,0 5 13-16,0 0 2 0,-3-5 1 0,0 2 0 15,-3 0 25-15,0-2 5 0,0 2 0 0,-3 1 1 16,-3 4 3-16,3-2 1 0,-6 0 0 0,3 3 0 15,0 0-15-15,-2-1-3 0,2 4-1 0,0-1 0 16,0 3-14-16,0-3-2 0,0 3-1 0,3-3 0 16,-3 1-14-16,3 2-3 0,3 2-1 0,0-2 0 15,3 0-11-15,3 0 0 0,0 3 0 0,3-1 0 0,0 1 0 16,3-1 0-16,0 1 0 0,3-3 0 0,0 2 0 0,0-2 0 16,0 3 0-16,0 2 0 0,0 0 0 0,3-2 0 15,-3-3 0-15,3 3 0 0,-3 2 0 16,-4-3 0-16,4 1-10 0,-3 0 10 0,0-1-12 15,-3 1 3-15,0-1 1 0,-3 4 0 0,3-4 8 16,-3 1-8-16,-3-3 8 0,0 0-8 0,3-1 8 16,-6-1 0-16,0 2 0 0,0-3-8 0,-2 0 8 0,-1 1 0 15,0-1 0-15,-3 0 0 0,0-2 0 0,-3-1 0 16,0-2 0-16,0 0 0 0,0 0 0 0,-6-2 0 16,1-1 0-16,-4 3 8 0,0-5-8 0,3 0 0 15,-3-1 0-15,6 1 0 0,1 0 0 0,2-3 0 16,0 0 0-16,3-3 0 0,3 1-14 0,0-1-7 15,0 1-2-15,6 2 0 16,3 0-103-16,3-3-21 0,0 6-4 0,6-3-1 16</inkml:trace>
  <inkml:trace contextRef="#ctx0" brushRef="#br0" timeOffset="207747.04">12149 12150 748 0,'0'2'67'0,"0"-2"-54"0,0 0-13 0,0 0 0 15,0 0 124-15,3 0 21 0,3 3 5 16,-3-3 1-16,0 3-46 0,3-3-9 0,3 0-1 0,-9 0-1 16,0 0-22-16,0 0-5 0,0 0-1 0,0 0 0 15,0 0-2-15,0 0 0 0,9-6 0 0,0 4 0 16,-3-4-13-16,3-2-3 0,0 1-1 0,-3-1 0 15,3 0-21-15,-4 0-4 0,4-3-1 0,-3 1 0 16,0-1-10-16,3 3-3 0,-6-3 0 0,3-2 0 16,-6 3-8-16,0-1 0 0,0 3 0 0,-6-2 0 15,0 2 28-15,-6-3 3 0,0 0 1 0,-2 1 0 16,-1 2-10-16,0 0-2 0,3 0 0 0,-3 5 0 0,0-2 4 0,-6 5 0 16,0 0 0-16,1 5 0 0,-1-2 12 15,0 5 2-15,0 3 1 0,0-1 0 0,0 3-19 0,1 1-4 16,-1 4-1-16,0-2 0 0,0 2-7 0,0 4-8 15,3 1 11-15,4 1-11 0,-4-3 8 0,6 1-8 16,3-1 0-16,6-3 0 0,3 1 0 0,3-1 0 16,6-2 0-16,0-3 0 0,6-2 0 0,-1-3 0 15,7-3 10-15,-3-2-10 0,0-6 0 0,6 1 0 16,0-4 0-16,8-4 0 0,4-3-9 0,-6-1-7 16,-3-2-2-16,-1 1 0 0,4 1-3 0,0-2-1 15,-3 1 0-15,-3-1 0 0,-4 2 22 0,-5 1-11 16,-3 3 11-16,-3 2-8 0,-9 8 8 0,0 0 0 15,0 0 0-15,0 0 0 0,-12 5 0 0,0 3 11 16,-6 0-3-16,4 2 0 0,-4 6 10 0,0-2 2 16,3 4 0-16,-3 1 0 0,3 2 10 0,-3 3 2 0,1 2 1 0,-4 0 0 15,6 4-23-15,-3-1-10 0,0 0 8 16,0 3-8-16,3-1 9 0,0 4-9 0,1 4 10 0,2 1-10 16,-3 0 0-16,6-3 8 0,-3 0-8 0,3 0 0 15,0-3 0-15,0-2 0 0,0 2 0 0,3 1 0 16,-3-3 0-16,3-3 0 0,-3-3 0 0,4-5 0 15,-4 6 0-15,0-1 0 0,0 9 0 0,0-6-10 16,-3 0-10-16,0-3-1 0,0 1-1 0,-3-1 0 16,0-5 22-16,0 1 0 0,1-4 0 0,-1 1 0 15,-3-6 0-15,0 0 0 0,-3-2 0 0,3-3 0 16,-3-3 0-16,1-3 0 0,2 1 0 0,0-6 0 16,3-2 0-16,0-3 0 0,0-5 0 0,3 0 0 15,0 0 0-15,3-6 0 0,1-7 0 0,5-4 0 0,0-7 22 16,0 14 9-16,3-1 1 0,3 0 1 15,-3 0-25-15,3 0-8 0,0-2 0 0,2-1 0 0,4 6 28 16,-3 3 1-16,0-3 1 0,6-3 0 0,3 0-30 0,0 3 0 16,0 2 0-16,3 1 0 15,0-3-45-15,-1 2-15 0,4-2-4 16,0-6 0-16,0 1-18 0,3 0-4 0,3-1-1 0,2 1-714 16,-2 2-143-16</inkml:trace>
  <inkml:trace contextRef="#ctx0" brushRef="#br0" timeOffset="208178.39">12435 12105 2055 0,'0'0'45'0,"0"0"10"0,0 0 1 0,0 0 2 0,0 0-46 0,0 0-12 0,0 0 0 15,0 0 0-15,0 0 56 0,0 0 10 0,3 0 2 0,3-3 0 16,-3 3-50-16,6-3-10 0,0 1-8 0,0-1 12 16,0-2-4-16,2 0 0 0,4-1 0 0,0 1 0 15,0 0-8-15,0-1 12 0,0-2-12 0,0 0 12 16,3 1 0-16,-3-4 0 0,-4 3 0 0,4-3 0 0,-3 1 6 0,0-1 2 16,0 1 0-16,-3 2 0 0,0-5-20 0,-6 5 0 15,3-3 0-15,-3 3 0 0,-3-3 16 0,0 4 0 16,-3 1 0-16,-6 1 0 0,0 2 26 0,-3 3 5 15,0-2 1-15,-6 4 0 0,0 6-13 0,1-2-3 16,-4 4 0-16,0 1 0 0,-3-1 10 0,6 4 2 16,-3 1 0-16,4 1 0 0,2 0-20 0,0 0-3 15,3 5-1-15,6-2 0 0,-3 2-7 0,3-3-1 16,3 4-1-16,3-1 0 0,0-3-11 0,3-2 0 16,0 3 0-16,3-3 8 0,3 2-8 0,3-5 0 15,3 1 0-15,0-7 0 0,2-1-10 0,1-4-4 16,6 1-1-16,0-6 0 15,3 1-78-15,-3-1-16 0,2-5-3 0,-2 0-1134 0</inkml:trace>
  <inkml:trace contextRef="#ctx0" brushRef="#br0" timeOffset="208699.77">13042 12118 2098 0,'0'0'46'0,"0"0"10"0,0 0 1 0,0 0 3 0,0 0-48 0,0 0-12 0,0 0 0 0,0 0 0 15,0 0 52-15,9 3 8 0,0-3 1 0,3 0 1 16,0-3-38-16,-3-2-8 0,-3-3-2 0,0 0 0 0,3 0-14 16,0 0 0-16,2 0 0 0,-2 0 0 15,0-3 0-15,0 1 0 0,0-1 8 0,-6 3-8 16,3-2 8-16,-3-3-8 0,-6 2 0 0,3 0 9 15,-3 1 19-15,-3-3 4 0,0 2 1 0,-6 0 0 0,0 6 26 0,0-3 5 16,4 3 0-16,-7 5 1 0,-9-3-8 0,3 6-1 16,-3 2-1-16,-3 3 0 0,1-3-25 0,2 6-5 15,0 0-1-15,0 2 0 0,3 0 14 0,1 3 2 16,2 0 1-16,0 0 0 0,3-1-26 0,0 4-6 16,3 2-1-16,3-2 0 0,3 5-8 0,0-6 8 15,6 3-8-15,0 0 8 16,3-5-31-16,3 3-6 0,3-6-2 0,3 3 0 0,0-6 31 0,6 1 0 15,0-6 0-15,0-2 0 0,5-3 16 0,1 0 8 16,3-5 3-16,3-3 0 16,-3-3-43-16,-1 1-9 0,-8-4-2 0,6-2 0 0,-3 1 10 0,-3-4 1 0,3 1 1 15,-7-4 0-15,1 1 15 0,-3 3 0 16,-3-1 0-16,-3 1 0 0,-3-4 0 0,-3 7 0 16,0-4 0-16,-6 3 0 0,-3-5 0 0,0 5 0 0,-3 0 0 15,0 3 0-15,1 2 0 0,-1 4 0 0,-6 1 0 16,-6 4 0-16,0 2 0 0,-3 2 0 0,1 1 0 0,-1 5 0 15,0 2 0-15,6 1 0 0,-3 0 0 0,6 2 0 16,1 0-60 0,2 0-12-16,0 3-2 0,3 0-1211 0</inkml:trace>
  <inkml:trace contextRef="#ctx0" brushRef="#br0" timeOffset="209588.37">13387 11970 1407 0,'0'0'62'0,"0"0"14"0,6-3-61 0,-6 3-15 0,3-5 0 0,0 2 0 15,3 1 107-15,-6 2 18 0,0 0 4 0,0 0 1 16,0 0-40-16,0 0-8 0,0 0-2 0,3 7 0 16,-3 1 8-16,-3 3 2 0,3 2 0 0,-3 0 0 15,-3 3-43-15,0 0-9 0,0 3-2 0,1 2 0 16,-1 3 0-16,0-3 0 0,-3-3 0 0,3 1 0 0,0-1-25 0,3-2-11 15,0 0 8-15,0-3-8 0,0 1 0 0,3-6 0 16,0 0 0-16,0-8 0 0,0 0 0 0,0 0 12 16,0 0-12-16,9-3 12 0,0-2-12 0,3-3 0 15,-3-3 9-15,2-2-9 0,4-3 0 0,0-3 0 16,3 1 0-16,0-1 0 0,-3-2 0 0,3 0 0 16,-3 0 0-16,2 0 0 0,1 2 0 0,0 3 0 15,0 0 0-15,3 3 0 0,-3 0 0 0,-6 5 0 16,0 3 0-16,-4-1 0 0,1 4 0 0,-9 2 0 15,0 0 0-15,0 0 0 0,3 8 0 0,-3-3 0 16,0 6 0-16,-3 2 0 0,0-3 0 0,-6 4 0 16,4 2 0-16,-4-1 0 0,0 1 8 0,0 0-8 15,0 0 8-15,0 0-8 0,3 0 11 0,0-3-3 16,3 0 0-16,0-2 0 0,0-3 20 0,3 0 3 16,-6-3 1-16,6-5 0 0,0 0-32 0,0 0 0 0,12 3 0 15,0-6 0-15,3 0 0 0,0-7 0 16,3-1 0-16,2 1 0 0,-2-4 0 0,0 1 0 15,3-5 0-15,-3 2 0 0,3-3 0 0,-4 3 0 0,1 0 0 0,0 3 0 16,0 0 0-16,-3 0 0 0,3 5 0 0,-6 0 0 16,0 3 0-16,0-1 0 0,-4 4 0 0,-2-1 0 15,0 3 0-15,-6 0 0 0,0 0 0 0,0 8 0 16,0 3 0-16,-3-1 0 0,-3 3 0 0,0 1 0 16,-2 1 0-16,-1 1 0 0,0 3 0 0,0 2 0 15,0-2 13-15,0-1-3 0,0-2-1 0,3 2 0 0,0-2 2 16,0 0 0-16,3-3 0 0,3 1 0 0,0-4-11 15,3 1 8-15,3-1-8 0,0-4 8 0,0-4-8 0,3 4 0 16,3-6 0-16,3 0 0 16,0-3-53-16,2 0-16 0,4-5-3 15,-3 1-784-15,3-1-157 0</inkml:trace>
  <inkml:trace contextRef="#ctx0" brushRef="#br0" timeOffset="209979.31">14197 12062 2242 0,'0'0'49'0,"0"0"11"0,-3 6 1 0,-3-4 3 0,0 4-52 0,6-6-12 15,-3 5 0-15,3-5 0 0,0 0 64 0,0 8 9 16,0-8 3-16,0 5 0 0,0-5-49 0,9 3-10 0,-3-1-1 0,3 1-1 16,3-3-3-16,-3-3-1 0,0 1 0 0,3-1 0 15,-3-5-11-15,3 3 8 0,2-3-8 0,-2 0 8 16,0-3-8-16,0 1 0 0,0-1 9 0,0 3-9 15,0-2 0-15,-3-1-10 0,-3 1 1 0,3-1 0 16,-6 0 32-16,0 1 6 0,-3-1 2 0,0 1 0 16,-6-1-31-16,3 3-13 0,-3 0 1 0,-3 3 0 15,-3 0 26-15,0 5 6 0,-3 0 0 0,0 5 1 16,-3 3 20-16,1 2 4 0,-4-2 1 0,0 6 0 16,-3-1-11-16,0 0-3 0,0 6 0 0,4-1 0 15,-1 3-17-15,3 3-4 0,3 0-1 0,0 2 0 16,6 1-10-16,3-6 0 0,0 3 0 0,3 0 0 0,6-3 0 15,0-3 0-15,6-2 0 0,3 0 0 16,6-5 0-16,0-3 0 0,0-1 12 0,5-4-4 16,-2 0-39-16,3-6-8 0,3-2-1 0,0-3-1 15,-3-3-123-15,2-5-25 0,4-5-5 0,0 0-915 16</inkml:trace>
  <inkml:trace contextRef="#ctx0" brushRef="#br0" timeOffset="210268.26">15114 11083 1900 0,'0'-8'84'0,"0"8"18"0,-3-2-82 0,3 2-20 16,-3-3 0-16,-3 3 0 0,-3 3 116 0,3-3 18 16,-3 5 4-16,0 3 1 0,0 0-35 0,-3 5-6 15,0 3-2-15,-2 5 0 0,-1 6-57 0,-3 2-12 0,0 3-3 0,-3 2 0 16,3 8 7-16,-3-2 1 0,-2 2 0 15,-1 6 0-15,-6 0-32 0,6 2 8 0,-3 5-8 0,4 1 0 16,-1 0 0-16,3-6 0 0,0 0 0 0,0-2 0 16,0-6 0-16,1-2 0 0,2-3 0 0,0 0 0 15,0 0 0-15,3-8 0 0,3-3 0 0,3-2 0 16,6-3-33-16,-3-5-7 16,6-3 0-16,0-2-1 0,0-3-38 0,0-8-7 0,0 0-2 0,0 0 0 15,0 0-118-15,9-8-24 0</inkml:trace>
  <inkml:trace contextRef="#ctx0" brushRef="#br0" timeOffset="210667.69">14492 11906 288 0,'-3'-5'25'0,"-6"0"-25"16,-3-1 0-16,3 4 0 0,0-1 443 0,0 0 83 15,-3 3 17-15,3 0 3 0,-3 3-348 0,1-3-70 16,2 5-13-16,3-2-3 0,6-3-46 0,0 0-9 16,0 0-1-16,3 5-1 0,3 3-35 0,2-5-6 15,1 2-2-15,6-2 0 0,3-3 2 0,6 2 0 16,3-2 0-16,0-2 0 0,-1 2-14 0,1-3-16 15,3 1 3-15,-3-1 1 0,-1-2 12 0,1 2 0 16,-3-2 0-16,3 2 0 0,-3 0 0 0,2 1 0 16,-5-1 0-16,0 3-9 0,-6 0 9 0,0 0-8 15,-3 0 8-15,0 3-8 0,-6-1-5 0,0 4-1 16,0-1 0-16,-3 3 0 0,-3 0 14 0,-3 0 0 0,0 2 0 16,-3 1 0-16,3 0 0 0,-3 2 0 0,0 0 0 15,-3 0 0-15,-3 0 0 0,3 3 16 0,-3 0-3 16,3-3-1-16,3 1-12 0,0-1 0 0,-3 0 0 0,3-2 0 15,3 2 0-15,-3-5 8 0,3 2-8 0,3-2 0 16,-3-5 0-16,3 2 0 16,3 1 0-16,0-4 0 0,-3-2 0 0,6-5 8 0,6-3-8 0,0 0 0 15,0 0 0-15,0-2 0 16,0-4 0-16,3 1-10 0,-6 3-18 16,0-4-3-16,0 1-1 0,0 0 0 0,2 0-16 15,-2-1-3-15,-3 4-1 0,3-3 0 16,0 2-25-16,-3 0-6 0,-3 3-1 0,3 1 0 0,-3-1-38 0,0 0-8 15,-3 2-2-15,3 1-461 0,-3 0-93 0</inkml:trace>
  <inkml:trace contextRef="#ctx0" brushRef="#br0" timeOffset="210934.97">15141 11872 748 0,'0'0'67'0,"0"0"-54"15,0 0-13-15,0 0 0 0,0 0 234 0,0 0 44 16,0 0 9-16,0 0 1 0,6 0-115 0,-6 0-23 16,6 5-5-16,-6-5-1 0,0 0-39 0,0 8-8 15,0 3-1-15,-3-1-1 0,0 1-31 0,0 2-7 16,-3-2-1-16,0 2 0 0,0 0-18 0,-3 3-4 16,3-3-1-16,0 3 0 0,3-3-12 0,-3 3-2 15,0-3-1-15,3 3 0 0,-3-2-18 0,6-1 0 16,-3-5 0-16,3 2 0 0,0-2 0 0,0 0 0 0,3 0 0 15,0-3 0 1,-3-5-148-16,0 0-32 0,9-5-8 0</inkml:trace>
  <inkml:trace contextRef="#ctx0" brushRef="#br0" timeOffset="211087.56">15370 11578 2314 0,'0'0'103'0,"-6"0"21"15,0 0-100-15,0 0-24 0,3-2 0 0,-3-1 0 0,0 0 18 0,6 3-2 16,0 0 0-16,-6 0 0 16,6 0-16-16,0 0 0 0,0 0 0 0,0 0-1051 15</inkml:trace>
  <inkml:trace contextRef="#ctx0" brushRef="#br0" timeOffset="211883.25">15668 11824 1645 0,'0'0'36'0,"0"0"7"16,0 0 1-16,0 0 4 0,0 0-39 0,5-2-9 0,1-1 0 0,3 0 0 0,-9 3 57 0,6-2 10 16,3-1 1-16,-3 0 1 0,0 1-22 0,-6 2-5 15,0 0-1-15,3 0 0 0,-3 0 4 0,0 0 1 16,0 0 0-16,0 0 0 0,0 0 6 0,0 0 2 15,0 0 0-15,0 0 0 0,-3 0-10 0,-6 0-1 16,0 0-1-16,-3 2 0 0,0 1 3 0,1 0 1 16,-1-1 0-16,0 4 0 0,-3-4-18 0,3 6-3 15,-3-3-1-15,0 1 0 0,0-1-12 0,0 0-4 16,1 1 0-16,-1-1 0 0,0 0 20 0,0 1 3 16,3-1 1-16,0 3 0 0,3-3-32 0,3 0 0 15,-3 1 0-15,6-1 0 0,0 3 0 0,3-3 0 16,3 0 0-16,3 1 0 0,3 2 0 0,0-3 0 15,0 0 0-15,3 1 0 0,3-1 0 0,0 0 0 0,0 3 0 16,-4-3 0-16,4 1 0 0,0-1 0 0,-3 0 0 0,0 1 0 31,0-1-16-31,-3 3-8 0,0-3-3 0,0 3 0 0,-3-3 11 0,0 3 3 0,-3 0 0 0,-3 0 0 16,0 0 13-16,-3 3 0 0,0-3 0 0,-3 2 0 16,-3-5 0-16,3 3 0 0,-6 0 0 0,3 0 0 15,-3-2 0-15,0-1 0 0,0 0 0 0,-3 0 0 16,1-2 0-16,-4 0 10 0,0-1-2 0,-3-2 0 15,0 6-8-15,0-6 0 0,-3 0 0 0,4 0 0 16,5 0 27-16,-6 0 3 0,3 0 1 0,0 0 0 0,0 0-31 16,6-3-21-16,-2 0 3 0,5 3 1 15,0-2 17-15,9 2 0 0,-9-6 0 0,9 6 0 0,0 0-15 16,0 0-2-16,3-5-1 0,6 0 0 16,0 0-156-16,6-1-31 0,-1-2-7 0,7 3 0 0</inkml:trace>
  <inkml:trace contextRef="#ctx0" brushRef="#br0" timeOffset="212281.76">16096 11861 288 0,'0'0'25'0,"0"0"-25"0,-3-5 0 15,3 5 0-15,0-5 396 0,3-1 73 0,-3 1 15 0,3 0 4 16,0-3-356-16,0 3-72 0,0-3-13 0,0 0-3 16,0 0-12-16,0 0-3 0,0 3 0 0,0-1 0 15,0-2-8-15,0 0-1 0,0 3-1 0,0-3 0 16,-6 3 7-16,3 0 2 0,-3-1 0 0,0 4 0 16,-3-4-2-16,0 4 0 0,-3-1 0 0,-3 3 0 15,0 0-3-15,0 0-1 0,-6 5 0 0,1 1 0 16,-10 2 17-16,0 2 3 0,-3 3 1 0,1 3 0 15,2 3 5-15,0 2 0 0,-3-3 1 0,3 6 0 16,4-3-29-16,-1 1-7 0,6 1-1 0,3-1 0 16,3 1-3-16,3 1-1 0,3 0 0 0,6 0 0 0,0 0-8 15,3-3 0-15,6 0 0 0,3-2 0 0,6-4 0 0,-3-1 0 16,3-6 8-16,2-1-8 0,7 1 0 0,0-5-11 16,0-3 3-16,6-5 0 15,-4-3-96-15,1 0-20 0,-3-5-3 0,3-6-693 16,-4 1-138-16</inkml:trace>
  <inkml:trace contextRef="#ctx0" brushRef="#br0" timeOffset="213068.43">16727 11356 2188 0,'-21'0'97'0,"12"0"20"0,3 3-93 0,3-1-24 15,0 4 0-15,3-6 0 0,0 0 71 0,0 0 9 0,0 0 3 0,0 0 0 16,0 0-31-16,9 5-7 0,6-3-1 0,-3-2 0 16,-3 0-12-16,6-5-4 0,6 3 0 0,3-4 0 15,-3-2-19-15,-4 0-9 0,4-2 8 0,0-1-8 16,0-2 0-16,0 0 0 0,-6-1 0 0,2 1 0 16,1-3 0-16,-6 1 0 0,0-1 0 0,-3 0 0 15,0 0 12-15,-3 0-4 0,0 0 0 0,-3-2 0 16,-6-1-8-16,3 6 0 0,-3-3 0 0,-3 5 0 15,-6 1 0-15,0 2 8 0,0 5-8 0,-9 1 8 16,-2 4 26-16,-7 4 5 0,-6 1 1 0,-3 7 0 16,-2 2-20-16,-4 5-3 0,-3 3-1 0,1 5 0 15,-1 2-2-15,4 4-1 0,-1 4 0 0,0 1 0 16,4 3 24-16,-1-1 5 0,6 3 1 0,0 0 0 16,4 8-31-16,2 0-12 0,6 0 8 0,3-1-8 0,6-1 0 15,4-6 0-15,-1 0 8 0,9-6-8 0,3-4 0 0,0-3 0 16,6-3 0-16,3-3 0 0,2 1 0 0,7-9 0 15,-3-5-9-15,6 1 9 16,-3-7-40-16,6-1-2 0,0-9 0 0,-1 0 0 0,1-2 16 0,0-3 3 16,0-2 1-16,-3-6 0 15,-1 0-14-15,-2 3-4 0,3-3 0 0,-3 3 0 0,-3-3 40 0,0 2 0 16,-3 1 0-16,0 0 0 0,-1 2 0 0,-2 1 0 16,0 2 0-16,-6 3 0 0,-3 5 18 0,0 0 11 15,0 0 3-15,0 0 0 0,-3 8-10 0,-3-1-2 16,0 4 0-16,0 0 0 0,3-1-8 0,1 1-1 15,-1 2-1-15,3 0 0 0,3-2-10 0,-1-1 0 16,1 1 0-16,6 0 0 0,0-3 0 0,3-3 0 0,3-3 0 16,0 1 0-16,3 0 8 0,0-3-8 0,6-3 8 15,-7 0-8-15,-5-2 0 0,6 0 0 0,6-3-9 0,-3 0 9 16,-6 3-17-16,3-3 3 0,-1-3 1 16,4 3 0-16,-6-2 13 0,0 2 0 0,0 0-10 0,-3 0 10 15,3-3 0-15,-3 1 0 0,-3-1 0 0,2-2 0 16,-2 2 0-16,0 1 0 0,-3-3 0 0,0 2 12 15,-3-2-12-15,-3 2 0 0,3 3 0 0,-6 0 0 16,-3 6 0-16,0-1 0 0,0 6 0 0,-6-1 8 16,-8 6 27-16,2 0 5 0,3 3 0 0,-6 2 1 0,-3 3-8 15,3 2-1-15,1-4-1 0,8 4 0 0,-3 1-12 0,6-1-3 16,3 1 0-16,6-1 0 0,3 1-16 16,-3 2 0-16,-9 3 8 0,9-3-8 0,9-3 0 0,0 1 8 15,0-1-8-15,0-2 0 0,3-3 8 0,5 1-8 16,1-6 0-16,0 0 0 15,0-6-32-15,3 1-9 0,3-6-3 16,-7-2 0-16,4-3-92 0,0 0-20 0,9-5-3 0</inkml:trace>
  <inkml:trace contextRef="#ctx0" brushRef="#br0" timeOffset="213749.95">17933 11340 1688 0,'0'0'75'0,"0"0"15"0,0 0-72 0,0 0-18 0,6-3 0 0,-6 3 0 16,0 0 95-16,0 0 15 0,0 6 3 0,0 2 1 15,-6 2-26-15,0 6-4 0,-6 0-2 0,3 5 0 16,-3 0-25-16,0 3-5 0,-6 5 0 0,0 3-1 15,-5 0-12-15,-4 2-3 0,0 8 0 0,-3-2 0 16,3 0-16-16,4-3-4 0,-1 3-1 0,3-6 0 16,6-2-15-16,0-3 0 0,0 0 0 0,0-3 0 15,9-4-11-15,1-1-5 0,2-5 0 0,-3-3-1 16,6 0-130-16,3-5-25 16,3-3-6-16,2-5-1 0</inkml:trace>
  <inkml:trace contextRef="#ctx0" brushRef="#br0" timeOffset="214201.31">18061 11173 288 0,'3'-8'25'0,"0"0"-25"16,-3 1 0-16,3-1 0 0,0 0 346 0,-3 2 64 16,3 1 13-16,-3 5 2 0,0 0-245 0,0 0-48 15,0 0-11-15,0 0-1 0,-9 5-71 0,3 1-13 16,-3 4-4-16,0 3 0 0,0 3 12 0,0 3 1 15,0 5 1-15,0 5 0 0,-3-3-14 0,0 6-2 16,3 0-1-16,3-3 0 0,-3 3-9 0,6-6-3 16,1-2 0-16,4 2 0 0,1-4-17 0,3-4 0 0,0 1 0 15,6-6 0-15,3-3 0 0,3-2 0 0,0-5 11 16,6-3-3-16,2-3-8 0,1-2 0 0,3 0 0 0,0-6 0 16,-3 1 0-16,2-4-10 0,-2-2 1 0,0 1 0 15,0-4-3-15,-3-2 0 0,2 0 0 0,-2-3 0 16,6-3 12-16,-3 1 0 0,-4 5 0 0,1-3 0 15,-6 0-14-15,0 6 2 0,-3-1 1 0,0 3 0 16,-6 3 20-16,0 5 4 0,-6 3 1 0,-3 5 0 16,0 0 14-16,-3 0 4 0,0 10 0 0,-6 4 0 15,-6 2 12-15,-3 5 2 0,-6 2 1 0,-3 4 0 16,7 2-7-16,-1 3-2 0,-3 0 0 0,0 2 0 16,0 0-13-16,0 1-2 0,4 4-1 0,-4 4 0 15,0-1-14-15,3 0-8 0,0 1 10 0,6-4-10 16,1-2 0-16,2-5 0 0,3 0 0 0,0-3 0 0,9-5 8 15,-3 0-8-15,3-3 0 0,3-3 0 16,3-2-116-16,0-2-30 0,3-4-6 0,3-5-696 16,-4 1-139-16</inkml:trace>
  <inkml:trace contextRef="#ctx0" brushRef="#br0" timeOffset="214406.95">18576 11824 2023 0,'0'0'89'0,"0"0"19"0,-6 6-86 0,0-1-22 16,0 0 0-16,-3 3 0 0,0 0 108 0,-3 3 16 0,0-1 4 0,0 1 1 16,0 2-45-16,0 0-8 15,3 0-3-15,0 1 0 0,1-1-15 0,5 0-3 16,-6-2-1-16,6-1 0 0,-3 4-54 0,6-7 0 0,0 1-16 0,0 0 4 16,3 0 12-16,0-2 16 0,-3-6-4 0,9 0-1 31,3-6-111-31,-1 4-21 0,4-4-5 0,0-2-1056 0</inkml:trace>
  <inkml:trace contextRef="#ctx0" brushRef="#br0" timeOffset="214736.65">19204 11202 1900 0,'0'0'169'0,"0"-5"-135"15,0-3-34-15,0 3 0 0,3 0 84 0,0-1 11 16,0-2 1-16,0 6 1 0,-3 2-30 0,0 0-7 16,0 0 0-16,0 0-1 0,0 8-14 0,-3 0-2 15,0 8-1-15,-6 2 0 0,-3 6 6 0,0 0 0 16,-6 5 1-16,-3 3 0 0,-3 2-5 0,1-2 0 16,-4 7-1-16,0 1 0 0,0 5-13 0,0 0-2 15,1 3-1-15,-1-1 0 0,3 1-11 0,3-6-3 16,3 3 0-16,0-5 0 0,4-3-13 0,5-3 9 15,0-2-9-15,0-3 8 0,6-2-8 0,0-6 0 0,3-3 0 16,3-2-11 0,0-3-26-16,3-2-6 0,3-6-1 0,3-2 0 15,2-6-86-15,1-2-18 0,3-6-3 0,0-2-1 16,6-3-51-16,0-2-10 0,-1-3-3 0,1-3-627 0</inkml:trace>
  <inkml:trace contextRef="#ctx0" brushRef="#br0" timeOffset="-214328.79">19570 11202 979 0,'9'-10'87'0,"0"2"-70"0,0 3-17 0,-3-3 0 16,-4 2 236-16,-2 6 44 0,0 0 9 0,0 0 2 16,-5 0-131-16,-4 8-25 0,-3-2-6 0,0 7-1 15,-6 5-25-15,3 4-6 0,0-4-1 0,-3 9 0 16,-3-1-37-16,-2 6-8 0,2 5-2 0,-6 2 0 16,0-1-27-16,3 4-6 0,4 0 0 0,-1 6-1 15,0-1-15-15,3 1 11 0,0 0-11 0,0-1 10 16,3-7-10-16,4 0 0 0,-4-6 0 0,3 0 0 0,0-4-20 15,0-1-4-15,3-5 0 0,3-3 0 16,-3-3-29-16,3-2-7 0,0 0 0 0,3-3-1 16,0 0-7-16,-3-5 0 0,3-5-1 0,3-3 0 15,0 0-40-15,-3-5-8 0,0-6-2 0,-3-2 0 16,1 5-7-16,-4-5-2 0,0-3 0 0,0 0 0 0,-3-5 86 0,3 0 17 16,0-3 3-16,-3 0 1 0,-3-2 44 0,3-1 9 15,-3-2 1-15,0 0 1 0,1 2 78 0,2 6 16 16,-3 5 4-16,3 3 0 0,0 0 24 0,0 5 4 15,3 3 2-15,-3 2 0 0,3 0-67 0,9 3-14 16,0 0-2-16,0 0-1 0,-6 3-35 0,6-3-7 16,0 0-2-16,3 0 0 0,3 3-18 0,6-1-4 15,3 4-1-15,6-4 0 0,3-2 1 0,6 3 0 0,-4-6 0 16,4 3 0-16,3-5-12 0,0 5 8 0,-4 0-8 16,1-3 8-16,-3 3-8 0,-3-2 0 15,-3-1 0-15,-1 3 8 0,4 0-24 0,-6-3-6 0,0 1-1 0,-3 2 0 31,-3 2-174-31,0-2-35 0</inkml:trace>
  <inkml:trace contextRef="#ctx0" brushRef="#br0" timeOffset="-213644.51">19451 11830 691 0,'6'0'30'0,"-6"0"7"0,0 0-29 0,0 0-8 0,0 0 0 0,0 2 0 16,0-2 245-16,0 0 48 0,3 0 10 0,0 5 1 15,-3-5-169-15,0 3-35 0,0 5-6 0,0-3-2 16,3 1-8-16,0-1-1 0,3 3-1 0,-3-3 0 16,-1 0-28-16,1 1-6 0,0-1 0 0,0 0-1 15,3-2-8-15,3 0-2 0,-3-3 0 0,3 0 0 16,0 0-26-16,6-3-11 0,-3 0 8 0,3-5-8 16,0 3 12-16,-3-3-4 0,2-2 0 0,-2 2 0 15,0-3-8-15,-6 0 0 0,3-2 0 0,0 0 0 16,-3-3 8-16,-3 3-8 0,3 0 0 0,-3-1 8 0,0 4-8 15,0-3 8-15,-6-1-8 0,3 4 8 0,-3-3 0 16,0 5-8-16,0-3 12 0,3 6-4 0,-6 2 24 0,3 3 4 16,-3 0 0-16,-3 0 1 0,0 5-13 0,0 1-4 15,-3 2 0-15,0 2 0 0,-2-2-7 0,-1 3-1 16,3 2-1-16,-6 3 0 0,0 0 17 0,3 2 3 16,6 1 1-16,-6 2 0 0,4 0-32 0,-4 0 0 15,0 0 0-15,3 1 0 0,3-1 11 0,-3-3-11 16,6 6 12-16,0-5-12 0,0-1 8 0,3 1-8 15,6-3 0-15,3-3 0 0,6-3 0 0,0 1 0 16,-12-11 0-16,18 3 0 0,0-6 0 0,5 0 0 16,4-2-12-16,0-6 3 15,0 1-120-15,-3-3-24 0,2-3-5 0,1 0-687 16,0-3-138-16</inkml:trace>
  <inkml:trace contextRef="#ctx0" brushRef="#br0" timeOffset="-213293.75">20296 11197 748 0,'3'-8'67'0,"3"3"-54"0,-3-3-13 0,3 0 0 16,-3 3 253-16,-3-1 48 0,3 1 10 0,-3 0 1 16,0 5-150-16,0 0-30 0,0 0-7 0,0 0-1 15,0 0-42-15,0 0-9 0,-3 3-1 0,-3 2-1 16,0 3-16-16,-3 2-3 0,0 4-1 0,-3 1 0 15,0 1-2-15,-3 6 0 0,1 1 0 0,-4 4 0 16,0 5-5-16,-3-1-2 0,0 1 0 0,-3 2 0 16,1 1-6-16,-4-1-2 0,0 3 0 0,3 6 0 0,-3-1-12 15,1-2-2-15,2-1-1 0,0 6 0 16,3-8-19-16,0-2 10 0,6-1-10 0,3-2 8 0,4-3-8 0,-1-3 8 16,3 1-8-16,3-3 8 0,3 0-8 0,3-6-9 15,0-2 9-15,3 0-13 0,0 0 13 0,5-3 0 16,-2-3 0-16,3-2 0 0,0 3 0 0,0-6 0 15,0 1 0-15,-3-1 0 16,6 0-46-16,-3-2-13 0,0-3-2 0,3 0-1 16,-1-3-81-16,1 1-16 0,0-1-3 0</inkml:trace>
  <inkml:trace contextRef="#ctx0" brushRef="#br0" timeOffset="-212293.57">21106 11224 1555 0,'3'-11'68'0,"-3"11"16"0,0 0-68 0,0 0-16 0,0 0 0 0,0 0 0 16,0 0 108-16,0 0 17 0,0 0 4 0,0 0 1 15,-3 5-38-15,-3 6-7 0,0 0-1 0,0 2-1 16,-3 3-15-16,0 5-2 0,-3 3-1 0,0-1 0 0,0 4-16 0,-3 2-3 16,-2-3-1-16,-1 6 0 0,-3 3-13 0,0-1-4 15,-3 0 0-15,6 6 0 16,-3-3 5-16,-2 0 1 0,2-2 0 0,0-1 0 0,0 0-26 0,3-5-8 16,3-5 0-16,1 3 0 0,5-6 0 0,3-3 0 15,0-4 0-15,0-1 0 0,0-3 0 0,6-2 0 16,3 0 0-16,-3-8 0 0,9 0 0 0,0-2 0 15,5-4 0-15,4-2 0 0,0-5 9 0,0 0-1 16,-3-3-8-16,6-2 12 0,0-4-12 0,2-1 0 16,4-4 8-16,0 3-8 0,-3-2 0 0,0 2 0 15,-1 0 0-15,4 3 0 0,-6 0 0 0,3 5 0 16,-3 3 0-16,0 2 0 0,-4 6 0 0,1 0 0 16,-3 2 0-16,-3 6 0 0,-3 2-11 0,0 3 11 0,-3 2-10 15,-6 4 10-15,0 2 0 0,0 2 0 0,-3-2 0 16,-3 5 0-16,3-2 0 0,-3 2 0 0,-3 0 0 15,0 3 0-15,3-3 0 0,-3-3 0 0,-3-2 8 16,3 3-8-16,1-1 0 0,-1-2 0 0,-3-3 0 16,3 1 0-16,-3-1 8 0,0-2-8 15,3-1 0-15,-3-2 0 0,0 0 0 0,0-3 0 0,0 1 0 0,0-4 0 16,1 1 0-16,-7-3 10 0,0-3-10 0,3 3 12 16,-3-5-12-16,3 2 0 0,-3-5 0 0,3 0 0 15,7 0 0-15,-4 1 0 0,3-4 0 0,3 3 0 16,-3 0 0-16,3-3 0 0,6 4 0 0,-3-1 0 15,3 0-40-15,0 0-1 0,3 0 0 0,3 3 0 16,0 2-166 0,0-2-33-16</inkml:trace>
  <inkml:trace contextRef="#ctx0" brushRef="#br0" timeOffset="-211725.61">21451 11795 2257 0,'0'0'49'0,"0"0"11"0,0 0 1 0,0 0 3 0,0 0-51 16,0 0-13-16,0 0 0 0,0 0 0 0,0 0 33 0,6 0 4 16,0-3 1-16,3 1 0 0,0-1-27 0,3-2-11 15,0-3 8-15,-1 0-8 0,-2-3 0 0,6 4 0 16,-3-1 8-16,3-3-8 0,-3 0 16 0,3-2 2 15,-3 0 0-15,3-3 0 0,-3 3-18 0,-4 0 8 0,-2-6-8 0,3 6 0 16,-3-6 0-16,-3 6 0 0,-3 0 0 0,0 0 0 16,0 5 28-16,-6 0 1 0,0 2 1 0,-6 4 0 15,1 2 30-15,-1 2 5 0,-6 4 2 0,0 4 0 16,-3 1-15-16,0 2-4 0,-3 6 0 0,-2 2 0 16,-1 3-26-16,3-1-6 0,-3 1 0 0,3-3-1 15,7 6 13-15,-1-3 4 0,3 2 0 0,0-2 0 16,6 0-32-16,6-3 0 0,-3 0 0 0,6-5 0 15,6 0 0-15,3-3 0 0,3 0 0 0,9-5 0 16,-3 0 0-16,5-2 0 0,1-1 0 0,0-5 0 16,3-3-23-16,-6 1-7 0,2-6-2 15,4 0 0-15,-3 0-88 0,3-3-17 0,0-2-4 0,-1-3-1 16,1 0 50-16,-3 0 9 0,3 0 3 0,-3-5 0 16,-1 3-39-16,1-3-7 0,-3 2-2 0,-3 1 0 15,0-4 68-15,-3 4 12 0,0 2 4 0,-6 0 0 0,-1 5 99 0,-2 1 20 16,0-1 4-16,-3 6 1 0,-3 5 33 0,0 0 7 15,0 0 2-15,0 0 0 0,-3 5-10 0,-3 3-1 16,0 3-1-16,3 2 0 0,-5 0-41 0,2 3-8 16,-3 0-1-16,0 0-1 0,0 2-38 0,0 1-7 15,0-1-2-15,0 1 0 0,3-3-12 0,-3 2 8 16,3-4-8-16,3 2 0 0,0-3 0 0,3-3 0 16,0-2 0-16,3 0 0 15,3 0-44-15,0-5-14 0,-6-3-3 0,9 0-799 16,0 0-159-16</inkml:trace>
  <inkml:trace contextRef="#ctx0" brushRef="#br0" timeOffset="-211561.04">22171 11277 691 0,'-3'-6'61'0,"-3"1"-49"0,0 0-12 0,0-1 0 15,1 4 417-15,-1-1 81 0,0 0 16 0,6 3 3 16,-3-5-361-16,3 5-73 0,0 0-15 0,0 0-2 15,0 0-56-15,6-2-10 0,3-1 0 0,2 0-1240 16</inkml:trace>
  <inkml:trace contextRef="#ctx0" brushRef="#br0" timeOffset="-208991.64">2306 13274 1609 0,'0'0'35'0,"0"3"7"0,0 5 2 0,-6 0 2 0,3 0-37 0,0 5-9 15,-3 0 0-15,-3 3 0 0,0 0 94 0,-3 5 17 16,0 3 3-16,0 2 1 0,-6 1-50 0,7-1-9 16,-7 1-3-16,3 4 0 0,0-2-18 0,0 1-4 15,0 1-1-15,0-2 0 0,0 1-19 0,3-7-11 16,1-1 12-16,-1-1-12 0,3 0 0 0,0-3 0 0,6 1 0 0,3-6-691 16,-6 0-140-16</inkml:trace>
  <inkml:trace contextRef="#ctx0" brushRef="#br0" timeOffset="-208288.28">1963 13327 1674 0,'0'0'74'0,"-3"-3"15"15,-3 1-71-15,4-4-18 0,-4 1 0 0,3 0 0 0,0 0 54 0,3-3 7 16,3 2 2-16,-3-2 0 0,3-2-13 0,3 2-2 16,-4-3-1-16,7 1 0 0,3-1 4 0,-3-2 1 15,3 2 0-15,6-2 0 0,0 0-24 0,3-3-5 16,3 3-1-16,2 0 0 0,-2-1-8 0,3 1-2 16,6 0 0-16,2 0 0 0,7-3-12 0,-6 3 9 15,-1-1-9-15,4 1 8 0,3 3-8 0,-9 2-11 16,5 2 3-16,-2 1 0 0,0 5 16 0,-7-3 4 15,-5 6 1-15,3 0 0 0,3 2-13 0,-9 3 0 16,-9 2 0-16,0 1 0 0,-4 2 0 0,-5 3-16 16,-3 0 3-16,-6 5 1 0,-2 0 36 0,-10 1 7 15,6 1 1-15,-9 1 1 0,3 0-33 0,-3 0 0 16,3 2 0-16,-2-5 0 0,-1 3 0 0,0 0 0 16,3-3 0-16,-3 0 0 0,6 1 27 0,-3-1-2 0,1-3 0 0,2-2 0 15,-3 0-7-15,6-3-2 0,-6 3 0 0,6-3 0 16,0-2 12-16,3-1 3 0,0 4 0 0,0-4 0 15,1 1-31-15,5-3 0 0,0 2 0 0,0 1 0 16,3 0 0-16,0-1 0 0,6-2 0 0,2 3 0 16,-5-3 0-16,6 2 0 0,0-2 0 0,3 0 0 15,-3 3 0-15,3-1 0 0,-3 1 0 0,0-3 0 16,0 2 0-16,-3 1 0 0,3 2 0 0,-3-2 0 16,-3 2 0-16,3 0 0 0,-6 3 0 0,0 0 0 15,0 0 0-15,-6 2 0 0,3-2 0 0,-3 3 0 16,-3-3 0-16,-3 2 0 0,3-2 0 0,-3 0 0 15,-6 0 9-15,3 0-9 0,-3-3 8 0,-5 0-8 16,2-2 0-16,-6 2 0 0,-3-5 0 0,6 2 0 16,-2-4 0-16,2-1 0 0,-6-2 0 0,3-3 0 0,-2 0 15 15,5 0-3-15,-3-6 0 0,3 1 0 0,3-6 4 16,-6 1 1-16,4-6 0 0,2 0 0 0,0 3-9 16,0-6-8-16,6 1 9 0,0-3-9 15,6 0 0-15,-2 2 0 0,11-2 0 0,0 2 0 16,0-2 0-16,6 3 0 0,2 2 0 0,4 0 0 0,3 3 0 0,-3-1-10 15,6 1 10-15,-3 3-12 16,6-4-66-16,0 6-14 0,2 0-2 16,1 1-694-16,6 1-140 0</inkml:trace>
  <inkml:trace contextRef="#ctx0" brushRef="#br0" timeOffset="-207822.44">2711 13700 1209 0,'0'0'108'0,"0"0"-87"0,0 0-21 0,0 0 0 15,0 0 136-15,0 0 22 0,0 0 5 0,0 0 1 16,3 5-45-16,2-5-9 0,-5 0-2 0,6 0 0 0,0 0-53 15,3-2-11-15,-6-1-3 0,3 0 0 0,6-2-12 0,-9 0-2 16,3 0-1-16,6-1 0 16,-3-2-8-16,-3 3-2 0,3-3 0 0,0 0 0 0,-3 0-16 0,6 0 0 15,-9 3 8-15,5-6-8 0,-2 4 0 0,6-4 0 16,-3 0 8-16,-9 3-8 0,3 0 10 0,0-2-2 16,3 2 0-16,-3-3 0 0,-6 3-8 0,3 1 0 15,0 1 0-15,0-2 8 0,-6 3 7 0,6 5 1 16,-6-3 0-16,0 3 0 0,-3 3 14 0,0 0 3 15,-2 5 1-15,-4 2 0 0,-3 6-4 0,-3 0-1 16,3 0 0-16,-3 2 0 0,-3 3 10 0,4 1 1 16,2-1 1-16,-3 0 0 0,3-3-18 0,6 4-4 15,3-1-1-15,0 0 0 0,6 0-10 0,3-2-8 16,-9-1 12-16,9 1-12 0,3-3 12 0,3-1-12 0,3 1 12 0,3 0-12 16,6-8 8-16,-3 3-8 0,6-6 0 15,0 0 0-15,-1-5 0 0,4 0 0 0,-3-2-11 16,3-1 11-1,-3-5-52-15,0-2-4 0,-1-1-1 0,1-2-815 0,0-1-164 0</inkml:trace>
  <inkml:trace contextRef="#ctx0" brushRef="#br0" timeOffset="-207150.73">3127 13594 1353 0,'0'0'60'0,"0"0"12"0,3-5-57 0,-3 5-15 0,0 0 0 0,0 0 0 16,0 0 108-16,0 0 20 0,0 0 3 0,0 0 1 16,6 8-32-16,-3 3-5 0,-3-1-2 0,0 6 0 15,0 0-20-15,0 2-4 0,-3 1-1 0,3 2 0 16,-6-2-9-16,0 2-3 0,6-3 0 0,0 3 0 15,-6-2-15-15,6-1-3 0,-3 4-1 0,3-6 0 0,0-1-20 0,3 1-4 16,-3-5-1-16,6-3 0 0,-6 2-12 0,3-4 9 16,0-1-9-16,-3-5 8 0,9 0-8 0,-3 0 12 15,0-3-12-15,3-2 12 0,-3 0-4 0,3-3-8 16,-3 0 12-16,3 0-4 0,-3-5-8 0,3 2 8 16,3-5-8-16,-4 0 8 0,4 3-8 15,-3-3 0-15,0 0 0 0,3-2 0 0,-3-1 0 16,3 1 0-16,-3 2 0 0,6 0 0 0,-6-2 0 0,3 2 0 15,3 0 0-15,-7 3 0 0,4-1 0 0,-3 1 0 16,3 0 8-16,-3 2-8 0,0 1 0 0,3 4 0 16,-3-2 0-16,6 6-11 15,-6-3-109-15,3 2-21 0,-6-2-5 0,2 2-976 0</inkml:trace>
  <inkml:trace contextRef="#ctx0" brushRef="#br0" timeOffset="-206616.23">3702 13711 1688 0,'0'0'75'0,"0"0"15"0,0 0-72 0,0 0-18 0,0 0 0 0,0 0 0 16,0 0 48-16,0 0 5 0,0 0 2 0,0 0 0 15,6 0 2-15,3-6 1 0,-3 4 0 0,0-4 0 16,-1 4-33-16,4-3-6 0,-6-1-2 0,3-2 0 16,0 3-7-16,3 0-2 0,-3-3 0 0,0 0 0 0,3 0-8 0,-3-3 10 15,-3 3-10-15,3 0 10 0,0-2-10 0,-6-1 0 16,6 1 0-16,-6-1 0 0,-6 3 16 0,3-2 5 16,0-1 1-16,0 0 0 0,-3 6 5 0,-3-3 1 15,0 0 0-15,0 3 0 0,0 0-3 0,0 2 0 16,-3 3 0-16,1 0 0 0,-1 0 9 0,-9 5 2 15,6 3 0-15,0 3 0 0,-6-1 3 0,0 4 1 16,1-1 0-16,2 5 0 0,0 1-11 0,3 2-1 16,0-2-1-16,0 2 0 0,6 0 2 0,-3-3 1 15,3 1 0-15,0 2 0 0,4-2-30 0,5 2 0 16,-3-3-13-16,6 1 4 0,-1-3 9 0,4 2 11 16,0-2-3-16,3 0 0 0,3-5-8 0,-3-1 0 15,0-4 0-15,6 1-11 0,-3-4 11 0,3-3 0 16,6-5-9-16,-1 2 9 0,-5-5 0 0,3 0 0 0,3-2 0 15,-6-1 0-15,3-2 0 0,0 0 0 16,-4-6 0-16,1 3 0 0,-3 0 0 0,3 3-12 0,-9-5 2 0,0 2 1 16,3 0-3-16,-6 3 0 0,0-1 0 0,0 1 0 15,-3 0 0-15,0 2-1 0,0-2 0 0,-3 3 0 16,3-4-10-16,-3 4-1 0,0 2-1 0,-3 0 0 16,0 0-178-16,0 3-35 15</inkml:trace>
  <inkml:trace contextRef="#ctx0" brushRef="#br0" timeOffset="-206202.44">3773 13189 1591 0,'0'0'35'0,"0"-5"7"0,0 0 2 0,0 0 0 0,0 5-35 0,-6-6-9 15,6 6 0-15,0 0 0 0,-3-2 106 0,3 2 19 16,-9 0 4-16,9 0 1 0,-6 2-30 0,0 4-7 16,0-1-1-16,0 5 0 0,4-2-24 0,-4 0-6 15,6 3-1-15,0 0 0 0,-6-4-27 0,6 1-6 0,0 0 0 0,0-2-1 16,0 2-19-16,0-8-8 15,0 0 8-15,9 0-8 0,2 0 11 0,-2-3-3 0,3-5-8 0,-3 3 12 16,3-3-12-16,3 0 0 0,-9-3 0 0,9 3 0 16,-6-2 0-16,-3 2-10 0,0 2 10 15,3-1-12-15,-3 1 12 0,-3 1-8 0,-3 5 8 0,0 0-8 16,0 0 8-16,0 0 0 0,0 0 0 0,0 8 0 16,-3 2 0-16,0 1 0 0,3 0 0 15,0-1 0-15,-3 3 0 0,3-2-8 0,3-3 0 0,0 3 0 16,0-3-48-1,2-1-10-15,1-1-2 0,3-4-1057 0</inkml:trace>
  <inkml:trace contextRef="#ctx0" brushRef="#br0" timeOffset="-205870.32">4363 12893 1785 0,'-9'0'79'0,"6"0"17"0,-3 3-77 0,-3 2-19 15,3 3 0-15,-3 0 0 0,0 0 108 0,-3 5 19 16,0 0 3-16,-3 9 1 0,-3-1-54 0,1 5-10 16,-1 1-3-16,-3 2 0 0,-3 2-16 0,-3 4-3 15,0 2-1-15,-2 0 0 0,-1 3-1 0,0 5-1 0,3 0 0 16,4 0 0-16,-1 2 6 0,3-2 0 15,3 3 1-15,3-6 0 0,0 0-29 0,3-4-5 16,9-4-2-16,-3-2 0 0,3-1-5 0,3-4-8 0,3-1 11 16,3-5-11-16,3-2 0 0,3-3 0 0,3-3 0 0,0-2-12 15,0-6 12-15,0 0 0 0,9-5 12 0,-4-2-12 16,7-4 0-16,0-4-17 0,-3-1 1 0,3-2-876 16,-4-3-176-16</inkml:trace>
  <inkml:trace contextRef="#ctx0" brushRef="#br0" timeOffset="-204916.23">4696 13131 1688 0,'0'0'37'0,"0"-2"8"0,0-4 2 0,0 6 0 0,0-2-38 0,0 2-9 16,0-6 0-16,0 6 0 0,0-5 77 0,0 5 14 0,0 0 2 0,3-3 1 16,3 1-30-16,0-3-5 0,3 2-2 0,-3 0 0 15,9-2-17-15,-4 0-3 0,7-1-1 0,0-2 0 16,6 0-26-16,-3 1-10 0,0-4 0 0,2 0 9 15,-2-2 2-15,3 0 0 0,3 0 0 0,-9-1 0 16,3 1 5-16,-1 0 2 0,1 0 0 0,-6 2 0 16,-3 1-18-16,-3-1-17 0,0 0 3 0,-3 4 1 15,-6-1 13-15,0 2 0 0,0-2 9 0,-6 3-9 16,-3 0 12-16,-3 2-4 0,-3-2-8 0,-6 2 12 0,4-2-4 16,-10 5-8-16,3 0 11 0,-3 3-11 0,3 2 24 0,-2 0-3 15,-4 3 0-15,3 5 0 0,-3 1 11 0,3 1 3 16,-2 4 0-16,-1 2 0 0,0 3-3 0,-6 2-1 15,7 1 0-15,-1 5 0 0,-6-1 6 0,6 6 2 16,1 0 0-16,2-2 0 0,3 4-39 0,0-1 0 16,6 1 0-16,3 1 0 0,4-3 0 15,2 3 0-15,-3-1 0 0,9 1 0 0,-3-3 9 0,3-3-9 16,0-2 12-16,3-3-12 0,0 0 9 0,0-5-9 16,3-3 0-16,0 1 9 0,0-7-9 0,3 1 0 15,0-5-10-15,0 2 10 0,0-8 0 0,0 3 0 16,2-5 0-16,1-3 0 0,0-3 0 0,3 1 0 15,0-9 0-15,3 3 0 0,3-5 0 0,3 0 0 16,5-3 0-16,-2 0-9 0,3 0 9 0,-3 0-8 16,3-2 8-16,-6-1-8 0,8 3 8 0,-8 3-12 0,0 0 12 0,0 0-12 15,0 7-1-15,-4-2-1 0,-2 3 0 0,0 5 0 16,-6-3-6-16,3 3 0 0,-12 0-1 0,0 0 0 16,3 6 21-16,-6 2-11 0,-3 0 11 0,0 2-8 15,-3 1 8-15,0-1 0 0,-3-2 0 0,3 3 0 16,-2-1 0-16,-4 1 0 0,3-3 0 0,0 3 0 15,-3-4 0-15,3 1 8 0,0 3-8 0,0-3 0 16,0 0 8-16,3-3-8 0,4 0 8 0,-1 3-8 16,0-2 8-16,3-1-8 0,3-2 8 0,0-3-8 15,0 5 0-15,0 3 0 0,0-8 0 0,9 5 0 16,2 0 0-16,-5 1 0 0,3-4 0 0,3 4 0 16,0-4 0-16,0 1 0 0,3 0 0 0,0-3 0 15,-3 2 0-15,3 1 0 0,-1-3 0 0,1 0 0 16,0 0 0-16,-3 0 0 0,3-3 8 0,0 1-8 0,3-1 0 15,-6 0 0-15,0-2 0 0,0 0 0 16,-1-3-140-16,4 3-22 0,-3-6-5 16,6 3-917-16</inkml:trace>
  <inkml:trace contextRef="#ctx0" brushRef="#br0" timeOffset="-199940">5080 13666 288 0,'0'0'12'0,"0"0"4"0,0 0-16 0,0 0 0 0,0 0 0 0,0 0 0 16,0 0 264-16,0 0 51 0,0 0 9 0,0 0 3 15,0 0-184-15,0 0-37 0,0 0-7 0,0 0-2 16,0 0-21-16,3-3-4 0,-3 3 0 0,6-3-1 16,-6 3-10-16,0 0-1 0,12-2-1 0,-6-1 0 15,0 1-23-15,0 2-4 0,-6 0 0 0,6-6-1 16,-1 4 1-16,1-4 0 0,3 1 0 0,-3 0 0 15,3-1-32-15,0 1 0 0,-3 0 0 0,0-3 0 16,3-3 9-16,3 3-9 0,-9 0 8 0,3-2-8 0,-3 2 11 16,3 0-3-16,0-3-8 0,-3 3 12 15,-6 3-12-15,0 0 0 0,3 5 0 0,0 0 0 0,-6-5 0 16,0 2 8-16,6 3-8 0,-9 0 9 0,-12 5 7 16,12 1-8-16,-3 1 0 0,3 1 7 0,-3 3 1 15,-2 2 0-15,2 0 0 16,0 3 2-16,0 0 1 0,3 0 0 0,-6 0 0 0,3 0-19 0,-3-3 0 15,6 6-8-15,0-4 8 0,0 1 0 0,3 0 8 16,3-3 1-16,3 3 0 0,0-2-1 16,0-1 0-16,6-3 0 0,0 1 0 0,3-3-8 0,3 0 0 15,3-3 0-15,-6-2 0 0,6-1 0 0,0-2 0 16,3-5 0-16,0 2 0 16,2-2-95-16,1-5-17 0,0 2-4 0,3-3-1 15,0-2-69-15,-4 2-14 0,-2-2-2 0,0-3-1 16,0 0-22-16,0 3-5 0,-3 0-1 0,-3-3 0 0,3 3 167 0,-6-1 34 15,-4 1 6-15,4 3 2 0,-3-1 162 0,0 3 33 16,0 0 7-16,-3 0 0 0,0 3-18 0,-3 5-4 0,0 0-1 0,0 0 0 16,0 0-52-16,0 0-10 0,0 0-3 0,9 8 0 15,-9 0-19-15,0 2-4 0,0-2-1 16,0 6 0-16,3-4-48 0,-3 1-9 0,-3 2-3 0,3 0 0 16,-6-2 7-16,3 2 1 0,0-2 0 0,0 2 0 15,0-3 19-15,0 1 4 0,3 0 1 16,-6-1 0-16,0 1-26 0,3-3-5 0,3 0-1 0,-3-3 0 15,3-5 4-15,0 0 0 0,0 0 0 0,0 0 0 16,0 0-12-16,0 0 0 0,0 0 0 0,6-3 0 16,6-2 0-16,-6-3 10 0,0 0-10 0,3 0 10 15,0 3-10-15,-3-6 0 0,3 1 9 0,0 2-9 16,0-3 0-16,0 1 0 0,0-1 0 0,0 0 0 16,3 3 0-16,-7-2 0 0,-2 2 0 0,9 0 0 15,-9 0-18-15,0 0 2 0,3 3 0 0,0 0 0 16,-3 2-27-16,6-2-5 15,-9-1 0-15,6 4-738 0,0-4-147 0</inkml:trace>
  <inkml:trace contextRef="#ctx0" brushRef="#br0" timeOffset="-199208.36">5779 13552 518 0,'0'0'46'0,"0"0"-37"0,0 0-9 15,0 0 0-15,3-5 260 0,-3-1 51 0,0 6 9 0,0 0 3 16,0 0-150-16,-3-2-29 0,3 2-7 0,-6 2-1 16,0 4-32-16,1 2-8 0,-1-3 0 0,-3 8-1 15,3-2-31-15,-6 2-7 0,3 0-1 0,-3 3 0 16,3-3-16-16,0 3-3 0,-3 0-1 0,6 0 0 15,-6 0-5-15,6-3-2 0,3 0 0 0,-3 0 0 16,3 3-29-16,0-2 0 0,6-4 0 0,0 1 0 16,0-3 12-16,0-3-3 0,6-2-1 0,3-1 0 15,3-4-8-15,3-1 0 0,0-2 0 0,3-3 0 0,-3-3 0 16,5 1 0-16,-2-1-10 0,3-5 10 16,-3 0-48-16,0 0-3 15,-1 0-1-15,-2-2 0 0,3-1 12 0,-9 1 3 16,3 2 0-16,-3-2 0 0,0-1 26 0,-3 6 11 0,0 2-8 0,0 1 8 0,-6-1 0 15,2 3 0-15,-2 3 0 0,0 0 0 0,-3 5 0 0,0 0 9 16,0 0-9-16,0 0 10 0,-6 7 42 16,4 1 9-16,-4 3 2 0,-3 0 0 0,3 2-34 0,0 3-6 15,0-3-2-15,-3 0 0 0,3 3-10 0,0 3-3 16,0-6 0-16,0 3 0 0,3-3-8 0,-3 0 10 16,6 0-10-16,-3 1 10 0,3-4-10 0,0 1 0 15,3-1 0-15,0 1 0 16,0-3-22-16,3-3-10 0,0 0-1 0,3-5-1 15,0 0 58-15,0-2 12 0,3-1 3 0,0 0 0 0,-1-4-11 16,1-1-3-16,3 0 0 0,0-6 0 16,0 4-71-16,0-3-14 0,0-1-4 0,0 1 0 15,0-3 52-15,-1-2 12 0,1 2 0 0,0-3 0 0,-3 6 0 16,0-3 0-16,-3 3 0 0,-3 2 0 0,3 1 0 0,-6-1 0 16,6 1 0-16,-3 4 0 0,-3 1 0 0,-3 2 0 15,6-2 0-15,-6 5 0 0,0 0 0 0,0 0 0 16,0 0 0-16,0 0 0 0,0 5 0 0,0 3 0 0,0 3 12 0,0 0-12 15,0-1 14-15,0 1-4 0,0-1-1 16,-6 4 0-16,12-4-19 0,-6 1-4 0,0-1-1 0,0 4 0 16,0-7 15-16,0 4 0 0,-6-3 0 0,3 3 0 15,3-4 0-15,0 1 0 16,3-2 0-16,-3-1 0 0,0-5 0 0,6 5 0 0,0-2 0 0,-3 0 0 16,5-1 0-16,1-2 0 0,0 3 0 0,0-3 0 15,0-3-54-15,0 3-8 16,0-2-2-16,0-1-751 0,3-2-150 0</inkml:trace>
  <inkml:trace contextRef="#ctx0" brushRef="#br0" timeOffset="-198252.07">6619 13647 518 0,'0'0'46'0,"0"0"-37"0,0 0-9 0,6 3 0 15,0-3 250-15,0-3 48 0,-3 3 10 0,6-2 1 16,-4-1-175-16,4 0-35 0,-3-2-7 0,3 0-2 0,-6-3-72 15,3 2-18-15,3 1 0 0,-3-3 0 0,0 3 48 0,-3-3 5 16,0 0 2-16,0 0 0 0,0-2-37 0,-3 2-7 16,3 0-2-16,-3-3 0 0,0 3 26 0,-3 3 5 15,3-3 0-15,-3 3 1 0,0-3 1 0,-3 0 0 16,-3 0 0-16,0 3 0 0,0-1-9 0,0 1-1 16,-3 5-1-16,1 0 0 0,-1 3 24 0,0 2 5 15,-3 0 0-15,0 6 1 0,3 2-35 0,-3 3-7 16,0 2-2-16,0 1 0 0,1 2-17 0,-1 0 0 15,3 0 0-15,0 1 0 0,0-1 33 0,3-5 3 16,3-1 1-16,6-1 0 16,-9-1-59-16,6 0-12 0,3 0-2 0,3-2-1 0,0 0 55 0,3-1 11 0,3-2 3 0,0-5 0 31,3-1-52-31,3-2-9 0,-3-2-3 0,2-4 0 16,4 1-179-16,-3-5-36 0,0 2-7 0,3-6-2 15,0 4 96-15,-3-3 18 0,3-1 4 0,-10 4 1 16,1-1 65-16,-3-2 14 0,3 2 2 0,-6 3 1 0,3 1 147 0,-3 1 28 0,-3 1 7 0,0 5 1 15,-6-3 0-15,3 6 0 0,-3 2 0 0,-3 6 0 16,0-1 0-16,1 1 0 16,-1 0 0-16,-3 4 0 0,3-1-79 0,-3 4-15 0,0 1-3 0,0 7-1 15,0 1-7-15,-3 12-2 0,0 6 0 0,3 0 0 16,1 0-10-16,2-5-3 0,-6 2 0 0,3-2 0 16,0-3-8-16,0 0 0 0,3 3 0 0,-3-1 0 0,0 6 8 15,0-5-8-15,0 0 8 0,-2-1-8 0,2-4 0 16,-3-6 0-16,0-5 0 0,0 0 0 0,-3-3 0 0,3-3 0 15,6-2 0-15,-3-3 0 0,-2-2 0 0,2-3 0 16,-3-3 0-16,3 0 0 0,0 1 56 0,-3-6 7 16,3-3 1-16,0-2 0 0,0 0-54 15,0-6-10-15,4-2 0 0,-4-3 0 0,3 3 0 16,0-6 0-16,0-7 0 0,6-3 0 0,0-6 0 16,0 1 0-16,3-1 0 0,3-2 0 0,0 6 0 15,3 1 0-15,0 1 0 0,3 6 0 16,0-1 32-16,3 5 1 0,-4-2 1 0,4 3 0 0,0 4-3 0,0-2-1 15,6-2 0-15,0-1 0 16,-3 3-75-16,6-2-15 0,-4-6-4 0,10 3 0 16,-3-5 86-16,3 2 17 0,3 0 3 0,-4 0 1 15,1 0-120-15,0 3-24 0,-3 0-5 0,3 2-1 16,-1 1-68-16,-2 5-13 0,3-3-4 0,0 3 0 16</inkml:trace>
  <inkml:trace contextRef="#ctx0" brushRef="#br0" timeOffset="-197764.39">7107 13496 1094 0,'0'0'48'0,"0"0"11"0,3-5-47 0,0 2-12 0,-3-2 0 0,0 5 0 16,0 0 208-16,0-5 40 0,0 0 8 0,0 5 2 0,0-6-182 0,3 1-36 15,0 0-7-15,-3 5-1 0,0 0-14 0,0 0-2 16,0-8-1-16,0 5 0 0,0 3 90 0,0 0 19 16,0 0 3-16,-6-5 1 0,0 2-79 0,0 1-15 15,0-1-3-15,-3 3-1 0,3-3 19 0,0 3 4 16,-3 0 1-16,0 0 0 0,0 3-15 0,-3 0-3 16,4-1-1-16,-4 3 0 0,3 6-18 0,0-3-3 15,0 3-1-15,0-1 0 0,3-2-13 0,0 3 9 16,3-1-9-16,0 1 8 0,0-3-8 0,3 2 0 15,0-2 0-15,3 3 0 0,-3-3 0 0,3 2 0 16,3 4 0-16,3-1 0 0,-6 0 0 0,6-5 0 16,-3 3 0-16,3-3 0 0,-3 0-10 0,3 2 10 15,-3 1 0-15,-1-1-9 0,4-7 1 0,-6 5 0 0,3 2 0 16,-3 1 0-16,-3 0 8 0,3-3 0 16,-3-1-9-16,0 1 9 0,-3-2 0 0,3-6 0 0,0 0 0 0,0 0 0 15,-3 2 0-15,-3 1 10 16,0 0-1-16,0-3 0 0,-2 2-9 0,2-2 0 0,-3 0 0 15,0 0 0-15,-6 0-10 0,0-2 10 0,0 2 0 16,-3 0-9-16,3-3 9 0,-5 0 0 0,-1 1 0 0,0-1 0 16,0 0 0-16,0 1 0 0,-6 2 8 0,7-3-8 15,5 3-45-15,0-3-14 16,0 3-2-16,0 0-821 0,3 0-164 0</inkml:trace>
  <inkml:trace contextRef="#ctx0" brushRef="#br0" timeOffset="-196967.16">7521 13388 1450 0,'0'0'64'0,"0"0"14"0,0 0-62 0,0 0-16 0,0 0 0 0,0 0 0 16,6 0 107-16,-6 0 18 0,0 0 4 0,0 0 1 15,0 0-56-15,6 0-11 0,0 3-3 0,-6-3 0 16,0 0-22-16,0 0-5 0,5 0-1 0,-5 0 0 15,0 0-32-15,0 0 0 0,0 0 0 0,0 0 0 16,0 0 10-16,0 0 8 0,0 0 2 0,0 0 0 16,0 0 25-16,0 0 6 0,-3 0 1 0,3 0 0 0,-8 0-5 0,2 0-1 15,-9 2 0-15,3 1 0 0,0 2-10 0,0 0-3 16,-3 1 0-16,0-1 0 0,3 3-9 0,-3 0-3 16,1 2 0-16,-1 1 0 0,0 0 3 0,3-1 0 15,0-2 0-15,3 3 0 0,-3-3-24 0,3 2-8 16,3-2 0-16,0 0 0 0,3 3 8 0,3-3 0 15,0 0 0-15,3 0-8 0,0-1 16 0,3 1 3 16,0 0 1-16,3-2 0 0,0-1-12 0,0 0-14 16,0 1 3-16,3-1 1 0,0-3 10 0,0 4 11 15,0-1-3-15,-4-2 0 0,1 2-8 0,0 3-14 16,0 0 3-16,-3-3 1 0,-6-5 10 0,6 8 16 16,-3 0-4-16,-3 0-1 0,-3-3-23 0,0 3-5 15,0 0-1-15,0 0 0 0,-6 0 18 0,3 0 0 0,-3-3 0 16,0 1 0-16,1 1 13 0,-1-1 3 0,-6-1 1 15,3 3 0-15,-3 0-17 0,0-3 0 0,0 1 0 16,-3-4 0-16,0 1 0 0,1 2 0 0,-1-2 0 0,0-1 0 16,-3-2 0-16,6-2 0 0,0-1 0 0,0 0 0 15,1 1 0-15,-1-3 0 0,3-3 0 0,0 0 0 16,0 0 0-16,6-3 0 0,3-2 0 0,3 0 0 16,3-1-85-16,3-4-24 0,6-3-5 15,-3 0-1-15,6 2-117 0,0-2-24 0,17-27-5 16,1 14-1-16</inkml:trace>
  <inkml:trace contextRef="#ctx0" brushRef="#br0" timeOffset="-196678.18">8062 12771 1728 0,'-6'-2'153'0,"6"2"-122"15,-3 0-31-15,-2 2 0 0,2 1 114 0,0 2 17 16,-3 3 3-16,0 0 1 0,0 3-28 0,-3 2-6 16,-3 6-1-16,3-1 0 0,0 6-37 0,3 2-8 15,-9 3-2-15,3 6 0 0,3-1-2 0,-3 1-1 16,-2 4 0-16,-1 1 0 0,0 0-33 0,0-1-6 16,-3 1-2-16,0 2 0 0,3 1-9 0,-6-4 0 0,4 4 0 0,2-4 0 15,-3-1 32-15,3-1 4 16,0-3 0-16,3-2 1 15,-3-3-81-15,6-3-16 0,6-5-3 0,-3-2-1 16,6-1-17-16,3-4-4 0,-3-6-1 0,3-3 0 16,0 0-137-16,-3-5-27 0</inkml:trace>
  <inkml:trace contextRef="#ctx0" brushRef="#br0" timeOffset="-196497.1">7658 13436 345 0,'-6'-8'31'0,"3"2"-31"0,0 1 0 0,-3 0 0 16,0-1 387-16,3 1 71 0,0 3 14 0,0-4 4 15,3 6-260-15,0 0-52 0,-6-2-11 0,6 2-1 0,3-3-71 0,3 0-13 16,-6 3-4-16,9-2 0 16,6-1-25-16,0 3-6 0,2-3-1 0,4 3 0 0,0-2-24 0,0 2-8 15,0-3 0-15,0 3 0 0,-4 0 0 0,1 0 0 16,0 3 0-16,3-3 0 16,-3 2-123-16,0-2-31 0,-3 0-6 0</inkml:trace>
  <inkml:trace contextRef="#ctx0" brushRef="#br0" timeOffset="-195945.4">8131 13547 403 0,'0'0'36'0,"0"0"-36"0,0 0 0 16,0 0 0-16,0 0 356 0,0 0 64 15,0 0 12-15,0 0 4 0,0 0-265 0,0 0-53 16,6 8-10-16,-6-8-3 0,6 0-54 0,0 0-11 0,3-3-3 15,0 0 0-15,-1 1-21 0,1-6-4 16,-3 2 0-16,3-1-1 0,0-1-11 0,-3-3 0 0,0 0 9 0,0-2-9 16,-3 0 8-16,3 0-8 0,-3-1 10 0,0 1-10 15,-6 3 28-15,3-4-1 0,-3-1 0 0,0 1 0 16,-3 4 6-16,0-1 2 0,-3 1 0 0,0-1 0 16,-3 6 10-16,0-1 3 0,-5 6 0 0,-4 3 0 15,0 2-24-15,0 1-4 0,0 2 0 0,0 2-1 16,-2 3 2-16,-1 3 1 0,6-2 0 0,0 4 0 15,0 1-8-15,6 2-2 0,-3-3 0 0,4 1 0 16,5-1-12-16,-3 3 8 0,3 1-8 0,0-1 0 0,3 0 0 16,3-5 0-16,0 2 0 0,6-4 0 0,-3-4 0 0,6 1 0 15,-3-1 0-15,5-2 0 16,1-2 0-16,0-4 0 0,6-2 0 0,0 0 0 0,3-8 0 16,0 3 0-16,-3-8-13 0,2 0 4 15,1-1-17-15,3-4-3 0,-3-1-1 0,3-2 0 16,-3 0-4-16,-1 2-1 0,-2 1 0 0,-3-1 0 0,-3 1 23 0,0 2 12 15,-3 0-12-15,0 5 12 0,-6 4 0 0,-3 7 0 16,0 0 0-16,0 0 0 0,0 0 10 0,0 0 9 16,-3 2 1-16,-6 6 1 0,3 3 5 0,-6 5 1 15,3-1 0-15,0 7 0 0,-3-4-13 0,3 3-2 16,-3 3-1-16,6-3 0 0,-3 0-11 0,4 1 0 16,2-4 0-16,6 1 8 0,0-3-8 0,-1-6 0 15,4 1 0-15,3-6 0 0,0 3-20 0,3-3-4 0,3-5 0 0,0 0 0 31,3 0-162-31,3-10-33 0,0-4-6 0</inkml:trace>
  <inkml:trace contextRef="#ctx0" brushRef="#br0" timeOffset="-195678.52">8911 12838 403 0,'0'-16'17'15,"3"8"5"-15,0 0-22 0,-3 3 0 0,-6-1 0 0,6 1 0 16,-3 0 415-16,3 5 78 0,-6-3 16 0,0 3 3 15,-3 0-307-15,0 3-61 0,0 2-13 0,0 0-3 16,0 3-61-16,0 5-13 0,0 1-2 0,3-1-1 16,-3 5-19-16,-2 4-4 0,2 1-1 0,0 6 0 0,-3 1-14 0,0 4-2 15,-6 3-1-15,3 3 0 0,-3 2 10 0,-3 0 3 16,1 1 0-16,-4 4 0 0,3-2-23 0,6-5-16 16,0 0 2-16,0 2 1 0,3-2 13 15,0-1 0-15,1-4-10 0,-1-1 10 16,0-5-28-16,3 6-2 0,0-6 0 0,3-5 0 15,0-6-42-15,0-2-8 0,3-3-1 0,0-2-1 16,3-6-88-16,-3 0-18 0,3-5-3 0,0 0-478 16,0 0-96-16</inkml:trace>
  <inkml:trace contextRef="#ctx0" brushRef="#br0" timeOffset="-195316.86">8446 13473 1764 0,'-3'-22'78'0,"0"14"16"0,0-2-75 0,0-1-19 15,0 3 0-15,1 0 0 0,-4 6 168 0,0-3 29 16,3 2 7-16,-3 0 0 0,3 1-74 0,3 2-15 15,0 0-3-15,0 0-1 0,0 0-53 0,0 0-10 16,0 0-3-16,0 0 0 0,0 0-30 0,0 0-7 0,6 8 0 0,3-3-8 16,2-3 9-16,4 1-9 0,0 0 0 0,3-1 9 15,3-2-9-15,-3 0 0 0,3 0 0 0,2-2 8 16,1-4-8-16,0 1-17 0,0 3 4 0,3-4 1 16,-6 1 12-16,-1 0 0 0,-2-1 0 0,-3 4 0 15,0-1-24 1,0 0-3-16,-6 3 0 0,3 0 0 0,-3-2 16 0,-3 4 11 0,-6-2-13 0,9 3 5 15,-1 2-6-15,-2-2-1 0,-3 2 0 0,0 3 0 16,0 0 15-16,-3 0 0 0,-3 0 0 0,0 3 0 16,3 2 0-16,-3 0 0 0,-3 0 0 0,3 3 0 15,-5 3 0-15,2-1 12 0,0 3-3 0,-3-2 0 0,3-1 4 16,-3 1 1-16,3-3 0 0,0 0 0 0,0 0-1 16,0-3 0-16,3 0 0 0,-3 0 0 15,3-5-13-15,3-3 0 0,0 3 8 0,0-2-8 16,0-6-22-16,0 0-7 0,3-6-2 0,3 1 0 15,-3-3-238-15,3 0-48 0</inkml:trace>
  <inkml:trace contextRef="#ctx0" brushRef="#br0" timeOffset="-195149.32">8994 13139 806 0,'0'0'72'0,"0"0"-58"16,-9-2-14-16,9 2 0 0,-6-6 361 0,3 4 70 0,-3-4 13 15,6 6 4-15,0 0-308 0,0 0-60 0,0 0-13 16,0 0-3-16,0 0-29 0,0 0-7 0,0 0 0 0,0 0-1 31,0 0-175-31,0 0-36 0,0 0-6 0,0 0-2 0</inkml:trace>
  <inkml:trace contextRef="#ctx0" brushRef="#br0" timeOffset="-194368.73">9235 13417 1378 0,'0'0'61'0,"0"0"13"0,0 0-59 0,0 0-15 0,0 0 0 0,0 0 0 16,0 0 116-16,0 0 21 0,0 0 4 0,3-3 1 15,0 1-54-15,-3 2-12 0,0 0-1 0,0 0-1 16,3-3-26-16,0-2-4 0,-3 2-2 0,0 3 0 15,0 0 5-15,0 0 1 0,0 0 0 0,-6-2 0 16,0-4-10-16,0 4-2 0,-3 2 0 0,3 0 0 16,0 0 5-16,-3 0 1 0,-2 2 0 0,2 4 0 15,-3-4-18-15,0 1-3 0,0 2-1 0,0 0 0 0,0 1 16 16,0-1 2-16,0 3 1 0,3-3 0 0,0 0-25 16,0 3-5-16,1-2-1 0,-1 2 0 0,6-3-8 15,0 0 0-15,3-5 0 0,3 8 0 0,-3-8 0 16,3 5 0-16,6 3 0 0,-1 0 0 0,-2-2 8 0,6-1-8 15,-6 3 8-15,6-3-8 0,-3 0 0 0,0 3 0 16,0 0 0-16,0 0 0 0,0 0-8 0,0 0-4 16,-3 0-1-16,3 0 0 0,0 3 5 0,-3-6 8 15,-3 3-13-15,-3 0 5 0,2 0-9 0,-2 0-2 16,0-8 0-16,0 0 0 0,-2 8 19 0,-1-3 0 16,-3 3-8-16,3-3 8 0,-6-2 0 0,0 2 0 15,0-2 0-15,0-1 0 0,-6 1 0 0,3-3-15 16,-3 3 2-16,0-3 0 0,0-3 13 0,-2 3 16 15,-1-3-3-15,3 3-1 0,0-2 7 0,0-1 1 16,0 3 0-16,0-3 0 0,3 3-20 0,-2-2 0 0,-1 2 0 16,3 0 0-16,0 0 0 0,3 2 0 15,0-2 0-15,0 3 0 16,9-3-24-16,0 0-6 0,0 0-1 0,0 0 0 16,0 0-154-16,0-5-31 0,9-3-7 0,0 0-1 0</inkml:trace>
  <inkml:trace contextRef="#ctx0" brushRef="#br0" timeOffset="-194068.96">9953 12621 2052 0,'-9'5'91'0,"3"0"18"0,-3 3-87 0,0 3-22 15,3 2 0-15,-6 8 0 0,0 0 101 0,-3 3 16 16,-3 5 3-16,3 0 1 0,-5 3-45 0,2 0-10 16,0 5-2-16,0 3 0 0,-3 2-64 0,3 0-17 15,-3 3-2-15,1 5 0 0,2-5 67 0,0 3 12 16,-3-3 4-16,0 5 0 0,-3 1-52 0,4-6-12 16,-1-3 0-16,0 0 0 0,3-2 0 0,6-6 0 15,0 1 0-15,3-6 0 16,0-3-48-16,3-5-13 0,3-7-3 0,0 2 0 15,3-3-51-15,-3-3-10 0,3-4-3 0,0-6-921 0</inkml:trace>
  <inkml:trace contextRef="#ctx0" brushRef="#br0" timeOffset="-193726.9">9461 13332 1933 0,'0'0'85'0,"-6"0"19"0,-3 0-84 0,1 0-20 0,2 0 0 0,-3 0 0 16,0 3 128-16,3 0 20 0,3-1 5 0,0 4 1 15,3-6-72-15,-3 5-14 0,6 0-4 0,3 3 0 16,0-3-45-16,6 1-10 0,0-4-1 0,-1 4-8 16,1-4 0-16,0 1 0 0,6-3 0 0,3 0 0 15,3-3 8-15,-3 1-8 0,2 2 0 0,-2-6 0 16,3 4 0-16,-3-1-9 0,0 0 1 0,3-2 0 16,-4 2-24-16,-2 1-5 0,3-6-1 0,-3 5 0 15,3 1-6-15,-6-4 0 0,0 4-1 0,-1 2 0 0,-5 0 36 16,3 2 9-16,-3-2 0 0,0 3 0 0,-3 0 0 0,-3 2 0 15,0 3 0-15,-3 0 0 0,3 2 49 0,-3 1 12 16,-6 0 3-16,3 4 0 0,-3 1-64 0,0 0 0 16,0 0-12-16,-3 5 2 0,0-2 10 0,0 2 14 15,3-5-3-15,-2 2-1 0,-1-2 10 0,3 3 3 16,0-1 0-16,0-5 0 0,0-2-13 0,3 0-2 16,0-1-8-16,3-2 12 15,0-8-33-15,0 0-7 0,0 0-2 0,0 0-769 16,0 0-153-16</inkml:trace>
  <inkml:trace contextRef="#ctx0" brushRef="#br0" timeOffset="-193560.35">10057 13055 2257 0,'0'0'49'0,"-6"-6"11"0,3 1 1 0,3 5 3 0,-3-5-51 0,3 5-13 0,0 0 0 0,0 0 0 15,0 0 18-15,0 0 1 0,0 0 0 0,0 0-699 16,0 0-140-16</inkml:trace>
  <inkml:trace contextRef="#ctx0" brushRef="#br0" timeOffset="-192665.11">10503 13062 1807 0,'0'0'80'0,"0"0"16"0,0 0-76 0,0 0-20 0,0 0 0 0,0 0 0 15,0 0 104-15,6-2 18 0,0-1 3 0,-3-2 1 16,-3 5-50-16,9-3-9 0,0-2-3 0,3-3 0 15,-3 3-31-15,3-6-6 0,3 1-2 0,-1-4 0 16,1 1-11-16,3 0-2 0,3 0-1 0,0-3 0 16,-3 3-11-16,3-3-9 0,-1 0 9 0,1-3-13 15,0 3 13-15,-3 1 0 0,0-1 0 0,3-3 0 16,-7 3 0-16,-2-2 0 0,3-1 0 0,-6 1 0 16,0-3 0-16,-3 2 0 0,-3 3 0 0,-3 0 0 15,-3 3 29-15,0 0 3 0,-3 2 0 0,-3 3 0 16,-3 0-20-16,0 8-3 0,-5 0-1 0,-4 0 0 0,3 6 12 15,-3 2 1-15,-3 5 1 0,0 0 0 0,-2 6 10 0,-1 2 1 16,3 3 1-16,-3 2 0 0,3 0-18 0,-5 4-3 16,-1 1-1-16,-3 6 0 0,0 6-3 0,4-4-1 15,-1-2 0-15,3 8 0 0,3 0 0 0,3 0-8 16,1-2 12-16,2 4-4 0,3-7-8 0,0 2 0 16,0 1 0-16,0-4 8 0,3-4-8 0,3 2 0 15,-3-3 0-15,4-2 0 0,2-3 8 0,0-5-8 16,3-6 0-16,-3 1 8 0,3-6-8 0,0-2 0 15,0-1 0-15,3-4 0 0,-3-1 8 0,3-5-8 16,0 0 0-16,0 0 8 0,0 0 0 0,3-8-8 16,3 0 12-16,3-3-4 0,-3-4-8 0,5-4 0 15,-2-2 0-15,9 2 0 0,0-2 0 0,0 0 0 16,3 0 0-16,3 0 0 0,2-1-9 0,1 4-4 0,3 2-1 16,0 0 0-16,-3 3 14 0,-7 2-11 0,1 3 11 15,-3 3-10-15,-3 3-12 0,-6-1-2 0,3 6-1 16,-6-1 0-16,3 3 10 0,-6 1 3 0,-3-1 0 0,0 6 0 15,-3-3 12-15,0 0 0 0,0 2 0 0,-3 1-9 16,0-1 9-16,-3 3 0 0,3-5 0 0,0 3 0 16,-3 0 0-16,0-1-8 0,0-2 8 0,0 3-12 15,-3-3 12-15,3 2 0 0,0-2 0 0,4 0 0 16,-4 0 0-16,0 3 0 0,0-3 0 0,3 2 0 16,3 1 0-16,-3-1 0 0,3 1 0 0,0-3 0 15,3 0 49-15,0 0 12 0,3 2 3 0,3 1 0 16,0-3-64-16,3-3-24 0,0 0 0 0,3-2 1 15,-1-3 23-15,1 3 0 0,0 2 0 0,0-5 0 16,6-3-20 0,-3-2-7-16,0 0-1 0,3-3-854 0,-3-3-171 0</inkml:trace>
  <inkml:trace contextRef="#ctx0" brushRef="#br0" timeOffset="-191965.76">10840 13510 2296 0,'0'0'102'0,"0"0"21"0,-6 2-99 0,6-2-24 15,-6 6 0-15,6-6 0 0,0 0 76 0,0 0 9 0,0 0 3 0,0 0 0 16,6 5-63-16,5-8-12 0,1 1-2 0,3-1-1 16,0-5 17-16,0 3 3 0,0-3 1 0,3-3 0 15,0-2-22-15,-3-3-9 0,-1 0 8 0,1 3-8 16,-3 0 0-16,0 0 0 0,-3-1 8 0,0 4-8 15,-3-4 0-15,-3-1 0 0,0 1 0 0,0 1 8 16,-3 0 4-16,-3 2 1 0,0 3 0 0,0 0 0 16,-3 3 31-16,0 3 5 0,-3 4 2 0,-3 3 0 15,-3 3-9-15,0 0-2 0,-5 6 0 0,-1 4 0 16,-3-2-19-16,0 5-4 0,3 0-1 0,0 6 0 16,7-6-5-16,-1 3-2 0,3 2 0 0,3 1 0 15,0-4-9-15,6 1 0 0,-3 0 0 0,6-3 8 16,3-5-8-16,3 0 0 0,-3-3 0 0,6-2 0 15,6-6 0-15,0-2 10 0,2-1-10 0,4-4 10 0,0 2-10 0,0-6 0 16,0-1-12-16,0-1 12 0,-1-6-22 0,-2 1 3 16,0 0 1-16,0-6 0 0,0 3-3 0,0 1-1 15,0-4 0-15,-4 6 0 0,4-6 12 0,-3 6 10 16,0 0-13-16,0 2 5 0,-6 3 8 0,6 3 0 16,-6 0 0-16,0 2-8 0,-3 0 8 0,0 3 0 15,-3 3 0-15,-3-3 0 0,3 5 0 0,-3 1 9 16,0 4 0-16,-3 1 0 0,3-1 6 0,-3-2 1 15,0 6 0-15,0-1 0 0,3 0-7 0,-3 0-1 16,-3 1 0-16,3-4 0 0,3 3-24 0,0-2-6 16,-3 0-1-16,6-4 0 0,0-1 39 0,-3-6 7 15,6 5 1-15,-3 0 1 0,-3-5-25 0,9 0 0 16,2-2 0-16,-2-1 0 0,-3-5 0 0,0 3 0 16,6-6 0-16,0 3 0 0,3-5-10 0,-3 0-1 15,3 0 0-15,3-1 0 0,-3 1 1 0,-1 5 0 0,1 0 0 16,0 3 0-16,0-3 10 0,-6 3 0 15,3-3 0-15,-3 5-8 0,-9 3 8 0,0 0 0 0,0 0 0 0,6 3-8 16,0 2 8-16,-3 3 0 0,-3 3 8 0,0-1-8 16,0 1 13-16,-3 2-1 0,0 0-1 15,3 0 0-15,-3 1-11 0,3-1 10 0,-3-2-10 16,0 2 10-16,3-3-10 0,0 1 0 0,0 0 0 16,0-4 0-16,0-7 0 0,3 8-9 0,0 0 0 15,0 0-927-15,3-5-186 0</inkml:trace>
  <inkml:trace contextRef="#ctx0" brushRef="#br0" timeOffset="-190679.91">12557 13528 403 0,'0'0'17'0,"0"0"5"0,0 0-22 16,0 0 0-16,0 0 0 0,0 0 0 0,0 0 330 0,0 0 62 16,0 0 12-16,0 0 2 0,0 0-261 0,0 0-52 15,0 0-10-15,0 0-3 0,0 0-36 0,3-5-8 16,3-3-2-16,0 3 0 0,0-3-17 0,0 2-3 15,0 1-1-15,0 0 0 0,0-3-1 0,-3 0 0 16,0 0 0-16,3-3 0 0,2 3 17 0,-5-5 3 16,3 5 1-16,-3-2 0 0,-3 2-12 0,0-3-2 15,0 1-1-15,-3-1 0 0,0 0 22 0,0 1 5 16,-5 2 1-16,-1-3 0 0,-3 3-15 0,-3 0-3 16,0 1-1-16,0 1 0 0,0 4 14 0,-3-4 3 15,-3 6 1-15,4 3 0 0,-1 0-17 0,-3 2-4 0,0 3-1 0,0 5 0 16,-6-2 2-16,1 2 1 0,-1 3 0 15,-3 2 0-15,0 1-15 0,7-1-3 0,2 3-8 16,3 3 12-16,3 0-12 0,0 0 11 0,6 0-11 16,0 2 10-16,6-5-10 0,3 3 0 0,3-3 9 15,3-2-9-15,0-1 0 0,3-2-8 0,0 0 0 16,9-3 0-16,3-2 8 0,0-3 0 0,2 0 0 0,4-6 0 16,-3 1 0-16,0-3 0 0,-3-3 0 0,-1 1 0 15,4-3 0-15,-3-3 0 0,0-3 0 0,0-2 0 16,3 0 0-16,-4-3 0 0,1 0 0 0,-3-3 8 15,3 1-8-15,-6-1 0 0,-3-2-8 0,-3 3 8 0,-3 2-8 16,-3-3 8-16,0 6-8 0,-3-3 8 16,-3 0 0-16,-3 3 0 0,0 0 0 0,-3-1 11 0,-3 1-11 0,0 0 0 15,-6 2 0-15,3 1 0 0,3 2 0 0,-3 0 0 16,-2 0 0-16,2 5 0 0,3 3 0 16,-3 0 0-16,0 3 0 0,0 2 0 15,0 3 0-15,0-2 0 0,0 4-12 0,1 1 12 0,2 2-11 16,3 0 11-16,0 3-8 0,0 0 8 15,6-3-94-15,0 0-14 0,3-2-2 16,6 5-754-16,0-3-152 0</inkml:trace>
  <inkml:trace contextRef="#ctx0" brushRef="#br0" timeOffset="-189978.48">12980 13634 979 0,'0'0'87'0,"0"0"-70"0,0 0-17 0,0 0 0 16,0 0 133-16,9-3 23 0,0 1 5 0,-4-4 1 15,4 1-56-15,0 0-11 0,3-6-3 0,-3 3 0 16,0 0-37-16,3-2-8 0,0-1-2 0,-6 1 0 15,0-4-18-15,-3 1-4 0,3 3-1 0,0-1 0 16,-3-2 25-16,0 0 5 0,0-1 0 0,-3 1 1 16,-3 2 8-16,0-2 2 0,0 0 0 0,-3 0 0 15,0 0-5-15,-3-1-1 0,-3 1 0 0,-3 5 0 0,-6 0-13 0,3 3-4 16,-2 0 0-16,-1 5 0 16,0 2-1-16,-3 4-1 0,3-1 0 0,-3 3 0 0,1 0-26 0,-1 2-4 15,0 4-8-15,0-1 11 0,0 3 17 0,4 2 4 16,-4 3 1-16,0 1 0 0,6 4-33 0,0-2 0 15,6 2 0-15,3 1 0 0,0-1-12 0,6 1 0 16,0-4 0-16,6-1 0 0,3-1 12 0,3-5 0 16,3-3 0-16,9-3 0 0,-3-2 0 0,6-5 0 15,3-6 0-15,-1 1 0 0,4-6 0 0,3-5 0 16,0-3 0-16,2-3-9 16,7-5-21-16,-3-2-4 0,-4-3-1 0,1-3 0 15,3 0-31-15,-4 1-6 0,1-1-2 0,-3-5 0 16,-3 5-30-16,-1-5-5 0,-2 3-2 0,0-6 0 15,-3 0 42-15,3 1 8 0,-4-6 1 0,1 0 1 0,-3 2 47 0,0-2 12 0,-3 3 0 16,3-6 0-16,-1 9 0 0,-2 2 12 0,3 2-2 16,-3 3-1-16,-3 6 43 0,0 2 9 0,-6 6 2 15,0 2 0-15,-3 3 5 0,-3 2 2 0,-3 6 0 16,0 5 0-16,0 0-10 0,-6 2-1 0,-3 6-1 0,-3 5 0 16,0 1-14-16,0 2-4 0,0 5 0 0,-3 0 0 15,0 3-22-15,0 2-5 0,-2 1-1 0,-1 7 0 16,0 0 4-16,-3 3 0 0,3 1 0 0,-6 4 0 15,7-2 2-15,-4-1 1 0,0 1 0 0,0 2 0 16,0 3-7-16,0-5 0 0,0 5-1 0,1-5 0 0,2 2-11 16,0-5 8-16,3 0-8 0,3-3 8 0,3-2-8 15,0-5 0-15,9-4 0 0,0-1 8 0,6-7-8 0,3-1 0 16,3-4 0-16,3-4 0 16,3-4-96-16,3-2-11 0,-3-2-2 0,2-6-1 15,1 0-130-15,3-6-25 0</inkml:trace>
  <inkml:trace contextRef="#ctx0" brushRef="#br0" timeOffset="-189413.16">13560 13443 403 0,'0'0'17'0,"-3"6"5"0,0 2-22 0,-3-3 0 16,3 0 0-16,0 3 0 0,0-2 434 0,0 1 82 16,0-1 17-16,3 2 3 0,3-3-377 0,-3-5-76 15,3 5-15-15,6-2-4 0,-3 2-36 0,3-2-7 16,3-3-1-16,0 0-1 0,0-3 3 0,0 1 1 0,3-1 0 0,-1-2 0 15,1-3-23-15,-3-3 0 0,0-2 0 0,0 2-12 16,0-2 12-16,-3 2 0 0,-3-2 0 0,0 0 0 16,-3 0 0-16,0 0 9 0,-3-3-9 0,0 2 0 15,-6-1 10-15,3 1-10 0,-3 1 8 0,0 3-8 16,-3 2 25-16,-3 2 0 0,0 4 0 0,-3-1 0 16,-6 6 29-16,4 2 6 0,-4 3 0 15,0 2 1-15,0 4-25 0,3 2-6 0,-3-1-1 0,4 7 0 16,2-1-19-16,0 3-10 0,3-1 10 0,0 1-10 15,6 3 0-15,-3-1 8 0,6-5-8 0,3 3 0 16,0 0 0-16,6-6 0 0,3 1 0 0,0-3 0 16,6-8 0-16,0 2-12 0,0-4 12 0,5-1-13 15,4-5-22-15,0-3-4 0,3-2-1 16,-3 0 0-16,2-3-4 0,-5 3-2 0,0-3 0 0,0 0 0 0,-3 2 24 16,0 1 5-16,-3-3 1 0,-4 3 0 0,1 0 16 0,0-1 0 15,-6 4-8-15,3-1 8 0,-9 3 0 0,6 0 0 16,-6 0 0-16,0 0 9 0,0 0 17 0,0 0 3 15,0 0 1-15,0 0 0 0,0 0 6 0,0 0 0 16,0 0 1-16,0 0 0 0,0 0-9 0,0 0-1 16,0 0-1-16,0 0 0 0,0 0-12 0,0 0-2 15,0 0-1-15,6 3 0 0,0-3-3 0,0 0-8 16,0-3 12-16,3 0-4 0,-3 1 1 0,0-4 0 16,0 1 0-16,3 0 0 0,0-1-1 0,-1 1-8 15,1-3 12-15,0-2-4 0,0 2-8 0,3-3 0 16,0 3 9-16,0 0-9 0,0 0 0 0,0 0 0 15,3-2 0-15,3-1 8 0,-4 3-8 0,7-2 0 16,3-1 0-16,-3 1 0 16,-3-1-100-16,0 3-22 0,-1 0-4 0,-5-2-1192 0</inkml:trace>
  <inkml:trace contextRef="#ctx0" brushRef="#br0" timeOffset="-188928.32">14801 13375 230 0,'3'-11'10'0,"-3"11"2"0,3-3-12 0,-3 3 0 0,0 0 0 0,0 0 0 15,0 0 453-15,0 0 88 0,-6 8 18 0,0 3 3 16,-3 0-381-16,1 2-76 0,2 5-15 0,-6 1-3 16,3-1-35-16,-3 4-8 0,3 1 0 0,-3 1-1 15,3 0-19-15,-3-3-3 0,3 0-1 0,0-2 0 16,3-3-11-16,0 0-9 0,0-3 12 0,0-3-12 15,3-2-56 1,3-2-17-16,0-6-4 0,0 0-1 0,0 0-155 0,3-3-31 0</inkml:trace>
  <inkml:trace contextRef="#ctx0" brushRef="#br0" timeOffset="-188768.76">14998 13002 2257 0,'0'0'49'0,"0"0"11"0,-9 0 1 0,0 0 3 0,-3 2-51 0,3 4-13 16,-3-1 0-16,0 3 0 0,0 2 27 0,3-2 2 16,1 3 1-16,-1-1 0 0,3 4-22 0,3-1-8 15,0 3 0-15,0 0-698 16,6 0-144-16</inkml:trace>
  <inkml:trace contextRef="#ctx0" brushRef="#br0" timeOffset="-188338.91">15007 13375 1821 0,'0'0'80'0,"3"-6"18"0,-3 6-78 0,0 0-20 0,6-5 0 0,-6 5 0 16,0 0 116-16,0 0 20 0,0 0 4 0,0 0 1 15,0 0-68-15,-3 8-13 0,0 0-4 0,-3 5 0 16,-3 3-3-16,0 0-1 0,-3 0 0 0,3 2 0 16,-3-2-25-16,3 0-6 0,0 0-1 0,3 0 0 15,3-3-6-15,3 0-2 0,0-2 0 0,3 2 0 0,3-5-12 0,3-3 0 16,0-2 0-16,3 0 0 0,0-6 10 0,6 0-1 16,-3-5 0-16,6-2 0 0,-4 2-9 15,-2-5-11-15,3-1 3 0,0 4 0 0,0-3-14 16,-3-1-2-16,3 1-1 0,-1-3 0 0,-5 3 13 15,6 0 2-15,0 0 1 0,-3 2 0 0,-3 3 9 16,0 3 0-16,-3 0 0 0,0-1 0 0,-3 6 8 16,-3 0 3-16,-3 0 1 0,3 6 0 0,-3 1 5 0,-3 7 2 15,0-4 0-15,3 3 0 0,-3 1 18 0,-3-1 4 16,3 3 1-16,-3 0 0 0,6-3-42 0,0 3 0 16,3-3 0-16,0-2 0 0,0 2 0 0,6-5 0 15,0 0 0-15,5-6 8 16,-2 4-110-16,3-4-22 0,0-2-5 0</inkml:trace>
  <inkml:trace contextRef="#ctx0" brushRef="#br0" timeOffset="-187359.48">15992 13555 1094 0,'0'0'97'0,"0"0"-77"15,0 0-20-15,6 0 0 0,0-3 150 0,-3 0 26 16,3 1 6-16,-6 2 1 0,0 0-48 0,6-3-10 0,-3-2-1 0,3 2-1 16,-6 3-46-16,3-3-9 0,3-2-1 0,0 0-1 15,-3 0-22-15,0-1-5 0,2 1-1 0,1-3 0 16,-3 3-17-16,3-3-3 0,-3-3-1 0,3 3 0 15,0-2-2-15,0-1-1 0,-3 1 0 0,3-1 0 16,-3-2 6-16,0 0 2 0,0-1 0 0,0-2 0 16,-3 1-2-16,-3-1 0 0,0 0 0 0,0 0 0 15,-3 0-1-15,3 0-1 0,-6 3 0 0,3 0 0 16,-3-1 7-16,0 9 2 0,-2 0 0 0,-1 2 0 16,0 1 1-16,-3 4 0 0,-3 6 0 0,-3-3 0 0,0 6-7 15,-3 2-1-15,4 1 0 0,-4 4 0 16,0 1-20-16,6 4 0 0,3-1 0 0,0 4-8 0,3 0 8 15,1 1 0-15,-1 2 0 0,3-3 0 0,6 4 0 16,-3-4 0-16,3 0 0 0,3-2 0 0,3-3 0 16,0-2 0-16,3-6 0 0,3-2 0 0,0-3 0 0,2-3 0 15,4-5 0-15,6-3 0 0,3-5 0 0,0-2 0 16,3-3 0-16,-1-6 0 0,1-2 0 0,0-3 0 16,-3-2 0-16,6-3 0 0,-1-3-18 0,4 3-5 15,0-6-1-15,3 1 0 16,-1-3-8-16,-2 0-3 0,0-3 0 0,2 0 0 15,-5-5-5-15,0 1-2 0,0-4 0 0,-3 0 0 0,-1 1 22 0,1 2 4 16,0-3 0-16,0 3 1 0,-1 0 15 0,-2 5-12 16,-3 6 12-16,-3 2-12 0,0 3 12 0,0 8 10 0,-6 0-2 15,-3 8 0-15,-6-1 13 0,0 6 3 0,-1 3 0 0,-2 2 0 16,0 3 12-16,0 0 4 0,0 0 0 0,-8 11 0 16,-4 2-21-16,3 6-4 0,-6 2-1 15,0 5 0-15,-3 4-6 0,3-1-8 0,-6 2 11 16,4 4-11-16,-4 2 14 0,-3 0-4 0,3 8-1 0,-6 0 0 15,0 0 13-15,1-3 2 0,-1 8 1 16,-3-5 0-16,3 0-25 0,4-2 0 0,-1-4 0 0,3 1 0 16,3-3 0-16,3-2-14 0,3-4 3 0,6-4 1 15,3 2 10-15,3-8 0 0,0-2 0 0,6-4 0 16,3-1-12-16,3-6 2 0,0-3 1 0,3 0 0 16,0-5-106-16,3-3-21 0,2-4-4 0,1-1-692 15,-3-3-140-15</inkml:trace>
  <inkml:trace contextRef="#ctx0" brushRef="#br0" timeOffset="-186743.13">16549 13406 1882 0,'0'0'84'0,"-3"6"16"0,3 2-80 0,0 0-20 16,0-8 0-16,0 5 0 0,0 3 102 0,0 0 16 15,0-8 3-15,0 0 1 0,6 2-46 0,-1 4-8 16,4-6-3-16,-3 2 0 0,3-2-26 0,-3 0-6 15,6-2-1-15,0-4 0 0,-3 1-10 0,3-3-2 16,0 0-1-16,0 0 0 0,3-2-19 0,-3-1 0 0,-1-2 0 0,-2 2 0 16,0-2 8-16,0 3-8 15,-6-4 9-15,3 1-9 0,3 2 12 0,-6-2-4 16,-6 3-8-16,3-4 12 0,3 1-4 0,-3 3-8 16,-3-1 11-16,-6 6-11 0,0-1 39 0,0 4 1 0,-3-1 0 0,0 6 0 15,-5-1-8-15,-1 6-2 0,0 3 0 0,3 2 0 16,-3 0-9-16,3-2-1 0,0 2-1 0,0 3 0 15,4 0-11-15,-1 0-8 0,3 5 9 0,0-2-9 16,3 2 0-16,3-5 8 0,0-1-8 0,3 4 0 16,3-6 0-16,0 3 0 0,6-3 0 0,3-2 0 15,-3 0 0-15,6-4 0 0,2 1 0 0,-2 0 0 16,3-2-15-16,-3-4 1 0,6 1 0 0,-3 0 0 16,-6-3-11-16,2 0-3 15,1-3 0-15,-3 3 0 0,-6 0 20 0,3-3 8 0,0 3-8 0,-3 0 8 16,3 3 0-16,-9-3 0 0,0 0 0 0,0 0 0 0,6 5 0 15,-6 0 0-15,-6 3 0 0,3 0 0 0,3 0 9 16,-3 0 7-16,-3 0 2 0,3 0 0 16,0 3 0-16,0-3 0 0,0-3 0 0,-3 0 0 0,3 1-4 0,3-6-1 15,0 0 0-15,0 0 0 0,0 0-5 0,0 0 0 16,0 0-8-16,6-6 12 0,0-2-4 0,0 0 0 16,6-2-8-16,0-1 12 0,3-5-12 0,3 0 9 15,0-2-9-15,-1 2 8 0,1 0 0 0,0-2 0 16,0-1 0-16,0 3 0 0,0-2-8 0,0 4 0 15,-4-1 0-15,4 1 0 0,-3-1 0 0,3 1 0 16,0 1 0-16,-3 2 0 0,0 1 0 0,0-1 0 16,-1 3 0-16,1 0 0 0,-6 0 0 0,0 1 0 15,3 1 0-15,0 1 0 16,-6 0-74-16,-3 2-7 0,12 0-85 16,-9 3-46-16,-3 0-27 0,-3 0-5 0,0 0 0 0</inkml:trace>
  <inkml:trace contextRef="#ctx0" brushRef="#br0" timeOffset="-185812.05">18153 12917 2343 0,'0'0'52'0,"-3"5"10"0,-3 1 2 0,-3 1 2 0,0 4-53 0,-3 2-13 0,3 8 0 0,-6-2 0 16,1 2 86-16,-1 6 14 0,0-1 4 0,-3 6 0 15,-3 0-67-15,3-1-13 0,3 1-2 0,0 2-1 16,-2-2-8-16,2 3-1 0,0-1-1 0,-3 0 0 16,3-2-11-16,0 0 0 0,-3 0 0 0,3-1 0 15,-2-4 28-15,5-1 3 0,0-2 1 0,3-3 0 16,0-7-148-1,0-1-28-15,6-3-7 0,0-2-631 0,3-8-126 0</inkml:trace>
  <inkml:trace contextRef="#ctx0" brushRef="#br0" timeOffset="-185516.23">17805 12798 2217 0,'0'0'98'0,"-9"-3"21"0,0 3-95 0,-3 0-24 16,3 3 0-16,0 0 0 0,0-3 88 0,9 0 12 16,0 0 4-16,0 0 0 0,0 0-44 0,0 0-8 15,3 5-1-15,6 0-1 0,3-2-15 0,6-1-3 16,3 1-1-16,-1-3 0 0,4-3-1 0,6 1 0 16,3-4 0-16,5-1 0 0,4-4-14 0,6 3-2 0,5-3-1 0,4 1 0 15,-6-1-13-15,-1 1 11 0,1-4-11 16,-1 1 10-16,4 0-10 0,-4 2 0 0,1 3 9 0,0 3-9 15,-7 0 0-15,-5 0 0 0,-6 5 0 16,-6 0 0-16,-4 2-8 0,-5 1 8 16,-3 2-8-16,-3 0 8 15,-3 3-125-15,-6 0-20 0,0 0-4 0,-6 3-663 0,0-3-132 16</inkml:trace>
  <inkml:trace contextRef="#ctx0" brushRef="#br0" timeOffset="-185272.15">17546 13372 2282 0,'0'0'101'0,"0"0"21"0,0 0-98 0,9 0-24 15,6 0 0-15,-4 0 0 0,1 0 25 0,6-5 0 16,6-1 0-16,12 1 0 0,-4 0 25 0,1 0 5 15,3-3 1-15,3 2 0 0,-7-2-31 0,1 0-5 16,0 1-2-16,3-1 0 0,-1 2 3 0,-5-2 1 16,0 0 0-16,0 6 0 15,-1-1-92-15,-2-2-18 0,-6 2-4 0,0 3-658 0,-3-2-131 16</inkml:trace>
  <inkml:trace contextRef="#ctx0" brushRef="#br0" timeOffset="-185042.75">18346 13332 2487 0,'-3'3'55'0,"0"0"11"0,-2 2 2 0,2 3 2 0,-3-3-56 0,3 3-14 0,-6 3 0 0,3-1 0 16,-3 4 64-16,3-1 9 0,-3 0 3 0,0 3 0 15,-3 0-45-15,3 0-9 0,-3-1-2 0,6-1 0 16,-6 4 10-16,3-2 2 0,1 0 0 0,2 0 0 15,0 0-52-15,0-6-9 0,6 4-3 0,0-7 0 16,3 1-96-16,-3-8-19 0,0 0-4 0,12-2-1 0</inkml:trace>
  <inkml:trace contextRef="#ctx0" brushRef="#br0" timeOffset="-184893.14">18567 13062 1926 0,'0'0'42'0,"-3"3"9"0,-3 0 1 0,-3-1 3 0,3 4-44 0,-3-4-11 16,3 4 0-16,0 2 0 0,0-3 0 0,3 5 0 15,0 1-12-15,-3-3-840 0</inkml:trace>
  <inkml:trace contextRef="#ctx0" brushRef="#br0" timeOffset="-184441.35">18543 13383 2124 0,'9'-6'47'0,"-6"1"9"0,-3-3 3 0,3 3 0 0,0-3-47 0,0 3-12 0,-3 5 0 0,0 0 0 16,0 0 101-16,0 0 19 0,0 0 3 0,0 0 1 15,0 10-52-15,0 1-9 0,-3-1-3 0,-3 6 0 16,-3 0-13-16,0 0-3 0,0 2-1 0,0-2 0 16,0 0-21-16,0 3-4 0,0-3-1 0,3 2 0 0,3-5-5 0,0 3-2 15,3 0 0-15,3-3 0 0,-3-5-10 0,3 0 0 16,6-2 0-16,0-4 8 0,3-2-8 0,3-2 0 16,-3-4 9-16,0 1-9 0,3-6 0 0,3 1-10 15,2-1 1-15,4-5 0 0,-3 3-5 0,0 0-1 16,-3-3 0-16,3-3 0 0,-1 4 15 0,-2-1-12 15,-3 2 12-15,3 1-12 0,-6 3 12 0,-3 2 0 16,0 2 0-16,-3 4 0 0,-6 2 0 0,0 0 0 16,0 0 0-16,3 5-9 0,-3 3 33 0,-3 3 8 15,0-1 0-15,0 3 1 0,0 3-1 0,-3 0 0 16,0-3 0-16,0 6 0 0,0-3-32 0,3 2 0 16,0 1 0-16,0-3 0 0,0 0 0 0,3-3 0 15,0-3 0-15,0 1 0 16,3-3-23-16,3 0-5 0,-6-8 0 0,6 3-1 15,3-1-113-15,3-4-22 0,0-4-5 0,0 1-1023 0</inkml:trace>
  <inkml:trace contextRef="#ctx0" brushRef="#br0" timeOffset="-183890.34">19165 13467 2095 0,'0'0'92'0,"0"0"20"0,-3 8-89 0,-3-2-23 0,0-1 0 0,0 0 0 15,6-5 104-15,-3 5 17 0,3-5 3 0,0 0 1 16,0 0-49-16,0 8-11 0,3-2-1 0,0-1-1 0,-3-5-27 16,9 0-6-16,-3 0-1 0,6 0 0 0,-3-3-7 0,0 1-2 15,3-6 0-15,0 2 0 0,-1-2-20 0,1-2 0 16,-3 2-12-16,3-3 4 0,0 1 8 16,-3-3 0-16,0 2 0 0,-3-2 0 0,3 0 0 0,-3-1 0 15,-3 1 0-15,-3 2 8 0,-3-2-8 16,0 0 8-16,0 2-8 0,3 1 8 0,-6-1-8 15,0 3 0-15,-6 0 0 0,0 6 8 0,3-4 3 0,-6 6 1 16,0 6 0-16,-2-1 0 0,-7 0 28 0,0 6 5 16,0 2 2-16,-3 3 0 0,1 0-32 0,-1 2-7 15,6-2 0-15,-3 8-8 0,3-3 12 0,3 0-4 16,1 3 0-16,2 0-8 0,3-3 8 0,3 0-8 16,3 3 0-16,6-5 0 0,3-3 0 0,3-1 0 15,3-4 0-15,3 0 0 0,0-3 0 0,5-3 0 16,1-2 0-16,0-3-9 0,6-3-7 0,-3-2-2 15,3-3 0-15,-1-3 0 16,-2 0-13-16,0 1-2 0,-3-6-1 0,3 0 0 0,-6-2 9 0,3 2 1 16,-4 0 1-16,1-3 0 0,-3 3 23 0,0-2-9 0,0 5 9 15,3-3 0-15,-6 5 0 0,-3 1 0 0,-3 2 0 16,3 0 0-16,-3 3 11 0,-3 5 5 0,0 0 2 16,0 0 0-16,0 0 14 0,-9 5 4 0,-3 5 0 0,3 1 0 15,0-3-15-15,3 2-2 0,-3 4-1 0,0 2 0 16,6-3-10-16,-3 3-8 0,3 2 9 0,-3 1-9 15,3-3 0-15,3 2 8 0,0-5-8 0,0 3 0 16,3 0 0-16,0-3 0 0,0-2 0 0,0 0 0 16,0-4 0-16,3-1 0 0,9-1 0 0,3-2 0 15,-3-3-54-15,6 0-14 0,-1-3-2 0,1-2-838 16,3-3-168-16</inkml:trace>
  <inkml:trace contextRef="#ctx0" brushRef="#br0" timeOffset="-183188.48">19585 13332 633 0,'6'-2'56'0,"0"-4"-44"16,-3-2-12-16,2 3 0 0,-2 0 312 16,-3 5 60-16,3-5 12 0,-3 5 2 0,0 0-207 0,0 0-42 15,0 0-8-15,0 0-1 0,0 0-41 0,0 5-8 16,-3 3-2-16,0 0 0 0,-2 5-20 15,-1 0-4-15,-3 3-1 0,0 3 0 0,3-1-32 0,-3 1-6 16,-3-3-2-16,3 2 0 0,3 1 1 0,0-1 0 16,-3 1 0-16,6-1 0 0,0-5-13 0,0 3 0 15,0-3 0-15,3-2 0 0,3-3 8 0,0 0-8 16,3-3 0-16,3-2 0 0,0-3 8 0,0-3-8 16,6 1 0-16,0-6 0 0,-3-3 10 0,3 0-10 15,-4 1 10-15,4-3-10 0,3-1 0 0,-3 1-12 16,3-5 1-16,-3 2 0 0,6-5-4 0,-4 2-1 15,1 1 0-15,3 2 0 0,0 3 6 0,-3-3 1 16,3 2 0-16,-6 4 0 0,-1 2 9 0,-5 3 0 0,0 2 0 16,-6 0 0-16,3 3 0 0,-6 0 12 0,-3 11-4 15,-3-3 0-15,0 5 8 0,0 0 3 0,-2 1 0 0,-1 1 0 16,3 4-9-16,-3-3-2 0,-3 0 0 16,6-3 0-16,3 3-8 0,0 0 0 0,0-3 0 15,3-3 0-15,0 4 0 0,3-4 0 0,3-2 0 16,0 0 0-16,0-3 0 0,0-2 0 0,6 0 0 0,2-6 0 15,1 0-107 1,0-2-20-16,0 0-4 0,0-3-1100 0</inkml:trace>
  <inkml:trace contextRef="#ctx0" brushRef="#br0" timeOffset="-182764.62">20144 13213 2602 0,'0'0'57'0,"0"0"12"0,0 0 76 0,0 0-130 0,0 0-15 16,0 0 0-16,0 0 0 0,0 0 80 0,0 0 12 16,0 0 4-16,9-2 0 0,0-1-61 0,3 0-12 15,-3 1-3-15,0 2 0 0,3-3-8 0,0 3-1 16,3 0-1-16,-1 0 0 0,-5 0-10 0,6 3 8 16,3-1-8-16,0 1 8 0,-3 2-8 0,0-2 0 15,0 5 0-15,-3-3 0 0,-4 3 0 0,1-3 0 16,-3 3 0-16,0 0 0 0,-3 0 0 0,0 0 0 15,-3 0 0-15,0 3 0 0,-3-3 0 0,-3 0 0 16,3-1 0-16,-6 1 0 0,0 3 0 0,-5 0 0 16,2-3 8-16,-6 2-8 0,0 3 0 0,0 1 0 0,0-1 0 15,0 0 8-15,1 3-8 0,-4-3 0 0,3 0-12 0,3 1 12 16,-3-4 18-16,3 3 11 0,3-2 3 0,0 0 0 16,3 2-18-16,1-3-3 0,2-2-1 0,3 3 0 15,0-3-10-15,3 2 10 0,0-2-10 0,3 0 10 16,3-2-10-16,3-1 8 0,2-2-8 0,1 2 8 15,3-5-8-15,0 0 0 0,6 0 0 0,0-3 0 16,-3 1 0-16,5-4 0 0,10 1-12 0,-3-3 12 16,0 0-20-16,-1 0 4 0,-2 3 1 0,-3 0 0 15,3-3-140 1,-6 2-28-16,0-2-5 0,-1 3-1032 0</inkml:trace>
  <inkml:trace contextRef="#ctx0" brushRef="#br0" timeOffset="-181802.58">20725 13306 1566 0,'9'-5'69'0,"-9"5"15"0,6 0-68 0,-3-3-16 16,2-2 0-16,-5 5 0 0,0 0 117 0,0 0 20 16,6 0 4-16,0-3 1 0,-6 3-23 0,0 0-5 15,0 0-1-15,0 0 0 0,-3 8-64 0,0 3-13 16,-3-1-2-16,4 3-1 0,-4 3 19 0,-3 3 3 16,-3-1 1-16,3 6 0 0,-3 0-13 0,3 0-3 15,-6 0 0-15,3 2 0 0,3-2-25 0,0 0-6 16,3-6-1-16,-3 3 0 0,6-5-8 0,-2 0 8 15,5-5-8-15,0-1 8 0,0-2-8 0,0-8 0 16,0 0-10-16,8 3 10 0,-8-3 0 0,9-3 15 16,6-2-2-16,3-6 0 0,0 1-13 0,3-4 0 0,3-4 0 15,-1 2 0-15,1-5 0 0,-3 2-16 0,0 4 3 0,0-7 1 16,0 1 3-16,2-3 1 0,-2 1 0 0,3 1 0 31,-6 4-20-31,0 2-3 0,-3 0-1 0,0 6 0 0,-7 2 32 0,4 0 0 0,-6 2 0 0,-6 6 0 16,0 0 20-16,0 0 9 0,0 0 3 0,0 8 0 15,-3 3-16-15,-3 5-4 0,0 0 0 0,0 2 0 16,-2-2-4-16,-4 3-8 0,3-4 11 0,0 4-11 16,0-3 12-16,0 0-12 0,6 2 12 0,-3-2-12 15,3-3 0-15,3 1 0 0,0-4 0 0,3-2 0 16,0 0 0-16,0-3 0 0,3 1 0 0,3-6 0 16,0 0 11-16,3-6-11 0,-3 4 10 0,3-9-10 0,-1 0 0 15,4-2 8-15,-3 0-8 0,6 0 0 16,-3 0 0-16,3-3-8 0,0-3 8 0,2-2-13 15,4 2-2-15,0 1 0 0,0-1 0 0,-3 4 0 0,-3 1 6 0,-1 1 1 16,-5 5 0-16,0 0 0 0,-3 3 8 0,0 0 0 16,-6 5 0-16,-3 0 0 0,0 0 0 0,0 0 0 15,-3 8 0-15,-3 5 0 0,0-3 0 0,0 4 16 16,0 2-4-16,0-1-1 0,-3 1 2 0,1 3 1 16,2-3 0-16,-3 2 0 0,6-2-14 0,-3 0 9 15,6-3-9-15,-3 3 8 0,3-3-8 0,3 0 0 16,0-2 0-16,3-3 0 0,3-3 0 0,-3 1-20 15,-1-6 3-15,7 0-879 16,0-6-176-16</inkml:trace>
  <inkml:trace contextRef="#ctx0" brushRef="#br0" timeOffset="-181232.38">21594 13486 2206 0,'0'0'48'0,"0"0"11"0,0 0 1 0,0 0 3 0,0 0-51 0,0 0-12 0,0 0 0 0,0 0 0 15,6-3 63-15,3-2 9 0,0 0 3 0,3-1 0 16,-1 1-58-16,4 0-17 0,0-3 8 0,-3-3-8 16,3 3 0-16,-3-5 0 0,3 2 0 0,0 1 0 0,-3-3 0 15,-3 2 0-15,-1-2 0 0,1 2 0 0,-3-2 0 0,-3 0 0 16,-3 0 0-16,0-3 0 0,3 2 14 0,-6 1-2 15,-3 3 0-15,0-1 0 0,-3 3 45 0,-2 3 9 16,-4 2 2-16,-3 6 0 0,0-1-2 0,-6 4 0 16,0 2 0-16,1 2 0 0,-1 4-18 15,3-1-3-15,0 3-1 0,0 2 0 0,0 1-24 0,4 2-4 16,2-3-2-16,0 6 0 0,0 0-14 0,6-6 0 16,0 1 0-16,0 0 0 0,6 2 0 0,3-5 0 15,0-1 0-15,6-1 0 0,3-1 0 0,3-5 0 16,-3-3 0-16,3 0 0 0,0-5 0 0,5-2 0 15,-5-6 0-15,6 0-10 0,-3 3 1 0,3-6 0 16,0-2 0-16,-3 0 0 16,6 2-18-16,-4-2-3 0,4 0-1 0,0-1 0 15,-3 1 17-15,0 0 3 0,-6 0 1 0,3 2 0 16,-6 3 10-16,-1 0 0 0,-5 3 0 0,3 0 0 0,-6 5 0 16,0 0 0-16,0 0 0 0,0 0 0 0,-3 8 29 0,-3-1 8 0,1 1 2 15,-1 3 0-15,-3 2-24 0,3-2-5 16,-3 2-1-16,3 0 0 0,-3 0-9 0,6 1 0 15,0-1 0-15,0 3 0 0,3-3 0 0,0 0 0 0,3-2 0 0,0 2 8 16,0-5-8-16,3 0 0 16,0 0 0-16,3-3 0 0,0-2 0 0,0-1 0 0,2 1 0 15,1-3 0-15,0-3 0 0,0 1 0 0,0-1 0 0,3 1 0 16,-3-6-56 0,3 2-12-16,-3 1-4 0,-3 0-835 0,0-1-167 0</inkml:trace>
  <inkml:trace contextRef="#ctx0" brushRef="#br0" timeOffset="-180154.32">22454 12568 1868 0,'0'0'83'0,"0"0"17"0,0 0-80 0,0-6-20 16,0 6 0-16,0 0 0 0,0 0 104 0,0 0 18 16,0 0 3-16,-6 6 1 0,3 4-52 0,-3 1-10 15,0 5-3-15,-3 2 0 0,0 6-9 0,-3 3-3 16,4 2 0-16,-7 2 0 0,0 1-20 0,0 3-4 16,-3 2-1-16,-3 2 0 0,0 1 13 0,3 2 3 0,1 1 0 0,-4 2 0 15,0-3-40-15,0 0 0 0,0 1 0 16,0-1 0-16,1-2 0 0,2-1 0 0,0-2 0 0,3 3-8 15,3-8 8-15,0-3 0 0,6 0 0 0,0-5 0 16,0-3 0-16,3-2 0 0,3-6 0 0,3-3 0 16,0 1-104-1,3-3-24-15,-3-3-6 0,-3-5-655 0,9-5-131 0</inkml:trace>
  <inkml:trace contextRef="#ctx0" brushRef="#br0" timeOffset="-179950.86">22017 13229 806 0,'-6'3'72'0,"6"-3"-58"0,-6 0-14 0,0 0 0 16,6 0 296-16,-3 0 57 0,-3 2 11 0,6-2 3 15,0 0-192-15,0 0-39 0,0 0-7 0,0 0-1 0,0 0-58 0,6 0-11 16,3-2-3-16,3 2 0 0,5-3-18 0,1 1-4 16,3-4-1-16,3 1 0 0,0 2-17 0,2-2-3 15,-2 2-1-15,3-2 0 0,-3 0-12 0,-3 2 0 16,3-2 0-16,-4 2 0 15,-2-2-140-15,0 2-28 0,-3-5-6 0</inkml:trace>
  <inkml:trace contextRef="#ctx0" brushRef="#br0" timeOffset="-179329.52">22704 12869 2278 0,'0'0'50'0,"0"0"10"0,0 0 3 0,6 0 1 0,3-2-51 0,3-1-13 0,0 0 0 0,3 1 0 16,0-1 28-16,-1 0 4 0,1 1 0 0,0-3 0 15,3-1-24-15,-3 1-8 0,0-3 0 0,0 0 0 16,3 0 8-16,-4-2-8 0,4-1 0 0,0-2 0 15,-3 2 8-15,3-2-8 0,-3 0 0 0,-3-1 0 0,0-1 9 16,-3 1-9-16,-1 1 8 0,1 0-8 0,-6 0 0 0,3-3 8 16,-3 0-8-16,-6-3 0 0,3 4 24 0,-6-1 0 15,-3 0 0-15,1 0 0 0,-1 5 17 0,-6 1 3 16,0 2 1-16,0 3 0 0,0 5 0 0,-3 0 0 16,-3 5 0-16,4 3 0 0,-7 0-9 0,0 10-3 15,-3-2 0-15,0 8 0 0,-2 0-13 0,-1 2-2 16,0 6-1-16,0 2 0 0,0 1-7 0,-2 2-2 15,5 2 0-15,-3 6 0 0,6 0-8 0,1-2 8 16,2 4-8-16,3-4 8 0,3-1-8 0,0-2 0 16,3-3 0-16,3 0 8 0,0-8-8 0,3 0 0 15,3 0 0-15,0-5 0 0,6-3 0 0,-3-2 0 16,3-1 8-16,3-5-8 0,0-2 0 0,0-3 0 16,3-3 0-16,3-2-11 0,-3-6-6 0,3 1-2 15,3-4 0-15,-3-2 0 0,3 0 1 0,-1-2 0 16,1 2 0-16,0 0 0 0,-3-3 6 0,0 3 2 0,-3 0 0 15,3 3 0-15,-6 2 18 0,0-2 4 0,-3 3 1 0,-3 2 0 16,0 0-13-16,0 0-8 0,0 0 8 0,0 7-13 16,-3 1 33-16,0 3 6 0,3 0 2 0,0-1 0 15,0 1-16-15,0-1-4 0,0 4 0 0,3-4 0 16,3 1-8-16,0-6 10 0,0 3-10 0,3-3 10 16,-3-2-10-16,2 0 0 0,7-3 0 0,-3 0 8 15,3-3-8-15,0 0 0 0,3 1 0 0,-3-4 0 16,0 1-132-16,0 0-18 15,-4-1-4-15,1-1-1054 0</inkml:trace>
  <inkml:trace contextRef="#ctx0" brushRef="#br0" timeOffset="-178969.02">22945 13311 345 0,'0'0'31'0,"-3"3"-31"16,0 2 0-16,-3 0 0 0,0 1 466 0,6-6 87 15,-3 2 18-15,3-2 3 0,0 0-390 0,0 0-79 16,0 0-15-16,0 0-3 0,0 0-52 0,6 3-11 16,6-6-1-16,-3 3-1 0,3-5-9 0,3 2-1 15,0-2-1-15,3-3 0 0,-3 3-11 0,2-3-16 0,-2 0 4 16,-3-3 1-16,0 4 11 0,-3-4-8 0,0 3 8 16,-3-3-8-16,0 1 8 0,-3-1 0 0,-6-2 0 0,3 0 0 15,0 2 0-15,0 1 0 0,-6 2 0 0,0 0 0 16,-6 5 8-16,0 0 3 0,-3 3 1 0,0 3 0 15,-5 2 36-15,2 3 8 0,0 6 2 0,-3-1 0 16,3 0-10-16,3 6-3 0,0-4 0 16,1 4 0-16,2-3-33 0,0 2-12 0,3 1 9 15,0 2-9-15,3 3 0 0,0-6 8 0,3 4-8 16,3 1 0-16,0-4 0 0,3-1 0 0,0-2 0 0,0 0 0 16,6-3 0-16,-3 1 0 0,6-4 0 0,0-2 0 15,2-3-110 1,4 1-18-16,6-6-3 0,0-3-1165 0</inkml:trace>
  <inkml:trace contextRef="#ctx0" brushRef="#br0" timeOffset="-178102.94">23305 13229 1807 0,'0'0'80'0,"0"0"16"0,0 0-76 0,0 0-20 0,0 0 0 0,0 0 0 16,0 0 106-16,0 0 18 0,0 0 3 0,-3 5 1 15,-3 3-53-15,0 0-11 0,1 0-1 0,-4 6-1 16,0-4-25-16,0 3-5 0,0 3 0 0,0 0-1 0,0 0 1 16,0 0 0-16,0 0 0 0,0 0 0 0,3 2-16 0,0-2-4 15,0 2 0-15,3-4 0 0,3-1-3 0,-3-5-1 16,6-3 0-16,0 0 0 0,3 1-8 0,0-4 0 15,3-4 0-15,6-1 0 0,-3-2 0 0,0 0 8 16,3-6-8-16,0 3 8 0,-3-3-8 0,2-2 0 16,-2 3 0-16,0-1-11 0,3-2-7 0,-3 0-2 15,0-1 0-15,3-2 0 0,-3 3 20 0,0 0-8 16,-1-3 8-16,1 6 0 0,0-1 0 0,-3 0 0 16,0 3 0-16,0 3 0 0,-6-3 0 0,0 6 0 15,3-1 0-15,-6 3 0 0,0 0 0 0,-3 8 14 16,-3 0-4-16,3 2-1 0,-6 1 7 0,3 2 0 15,3 3 1-15,-6 0 0 0,3 0-17 0,0 0 10 16,0 0-10-16,3-1 8 0,0 4-8 0,3-6 0 16,-5 0 9-16,5-2-9 0,5 0 12 0,-5-3-3 0,3-3 0 15,-3-5 0-15,6 2 11 0,0-2 3 0,3 0 0 0,0-2 0 16,3-6-23-16,0 0 0 0,3 0 0 0,0-3 0 31,0 1-35-31,0-3-1 0,2-1-1 0,1 1 0 0,-3-3 17 0,3 3 3 0,-3-3 1 0,0 3 0 16,0 0 6-16,0 2 2 15,-4 1 0-15,-2 2 0 0,0 0-20 0,-3 2-3 16,-6 6-1-16,0 0 0 0,0 0 32 0,0 0 0 0,0 0 0 0,0 11 0 16,-3 2 20-16,0 0 9 0,-3 3 3 0,0 0 0 0,0 0-20 15,4 0-3-15,-7 0-1 0,3 0 0 0,3 0-8 16,0-3 0-16,-3-3 0 0,6 1 0 0,3 0 0 0,0-6 0 16,-3 3 0-16,0-8 0 15,0 0-100-15,0 0-23 0,0 0-4 0</inkml:trace>
  <inkml:trace contextRef="#ctx0" brushRef="#br0" timeOffset="-177570.36">23895 13420 2127 0,'0'0'47'0,"0"0"9"0,0 0 3 0,-3 2 1 0,-3 1-48 0,6-3-12 0,0 0 0 0,0 0 0 15,0 0 82-15,0 0 14 0,3-3 4 0,3-2 0 16,0 2-68-16,3-2-14 0,5 0-2 16,1-3-1-16,0 0-15 0,3-3 9 0,0 3-9 0,-3-2 8 15,0 2-8-15,-3 0 0 0,3-3 0 0,-7-2 8 16,4 5-8-16,-3-2 0 0,0-4 0 0,0 4 0 16,-3-3 13-16,-3 2-2 0,0-2-1 0,-6 0 0 15,3 2 18-15,-6-2 3 0,0 5 1 0,-3 2 0 16,0 1 0-16,-3 3 0 0,3 2 0 0,-5 5 0 15,-7 0 6-15,3 3 2 0,-3 0 0 0,6 5 0 16,-6-2-13-16,3 2-3 0,4 3 0 0,-1 0 0 16,3 0-24-16,3 0 0 0,-3-1 0 0,3-1 0 15,6 2 0-15,-3-3 0 0,3-3 0 0,3 4 0 16,0-4 0-16,6-5 0 0,0 1 0 0,0-1 0 16,3-5 0-16,0 0 0 0,3-3 0 0,0 1 0 0,3-6 0 0,-4 3 0 15,7-3 8-15,-3 0-8 16,0 0-16-16,3 0-8 0,-3 0-1 0,0 0-1 15,-6 3-11-15,0-1-3 0,0 1 0 0,-4 2 0 0,4 1 40 0,-9 2 0 16,0 0 0-16,0 0 0 0,0 0 0 0,0 8 0 16,0 2 0-16,0 1 0 0,-3-3 0 0,3 2 0 15,-3 4 0-15,3-1 0 0,-3-3 16 0,0 1 12 16,3-3 1-16,0 2 1 0,3-2-22 0,-3-8-8 16,0 0 0-16,0 0 0 0,3 6 0 0,-3-6 0 15,12 0 0-15,-3 0 0 16,3-6-24-16,0 1-5 0,0-3-1 0,0-2 0 15,3-1-127-15,-3-2-26 0,3 0-5 0,-4-3-537 0,4 0-108 16</inkml:trace>
  <inkml:trace contextRef="#ctx0" brushRef="#br0" timeOffset="-176968.85">24618 12536 2026 0,'6'-11'44'0,"0"1"10"0,0-3 2 0,-3 2 1 0,0 3-45 0,-3 0-12 0,0 8 0 0,0 0 0 15,0 0 111-15,0 0 20 0,-9 3 4 0,0 2 1 16,-3 3-55-16,0 3-10 0,-6 7-3 0,3 3 0 16,-5 3-12-16,2 0-4 0,3 8 0 0,0-3 0 15,0 2-31-15,-3 4-6 0,0 2-2 0,1 0 0 16,-4 3 3-16,3-1 0 0,-3 4 0 0,3-1 0 0,3 0-16 0,0 1 8 16,3-1-8-16,1-5 0 0,2 0 0 0,3-3 0 15,0-2 0-15,0-3 0 0,3 0 0 16,0-5-16-16,3 0 1 0,0-3 1 15,3-2-29-15,0-3-5 0,0-3-2 16,3-3 0-16,0 1-3 0,-3-6-1 0,3 1 0 0,-6-6 0 16,0 0-6-16,0 0-2 0,0 0 0 0,3-11 0 15,-3 3 3-15,0-2 1 0,0-1 0 0,-3-2 0 0,3-1 33 0,-6-1 6 16,3-1 2-16,-3 0 0 0,3 0 17 0,-3-3 0 16,0 4 0-16,0-1 0 0,0 2 31 0,0 1 0 15,3 0 0-15,-3 5 0 0,-3-3 41 0,6 6 8 16,0 0 1-16,-3 0 1 0,3-1-22 0,0 4-4 0,0-1 0 15,3 3-1-15,-3-3-28 0,3 3-6 0,0 0-1 0,0 0 0 16,0 0 10-16,0 0 2 0,6-5 0 0,0 5 0 16,3 0-32-16,0 0 0 0,3-3 0 0,-3 1 0 15,3 2 0-15,3-3 0 0,0 1 0 0,2-1 0 16,-2 3-8-16,0 0-8 0,3 0-2 16,-3 3 0-16,3-3-16 15,0 2-3-15,-1 1-1 0,-5 2 0 16,-3 0-13-16,0-2-2 0,3 2-1 0,-3 1 0 0,0-1 29 0,0 3 5 0,0 0 2 0,-3 0 0 15,0-3 18-15,-3 3 0 0,0 0 0 0,0 0 0 16,-3 0 0-16,0 0 0 0,-3 0 0 0,0 2 0 16,-3 1 0-16,3-1 9 0,-3 1-1 0,0 0 0 15,0-1 21-15,3 3 4 0,0 1 1 0,0-1 0 16,0-3-11-16,0 1-3 0,0 0 0 0,0-3 0 16,0-1-20-16,0 1 0 0,6-2 0 0,-3-6 0 15,0 0-27-15,0 0-9 0,0 0-3 0,0 0-741 16,9-3-148-16</inkml:trace>
  <inkml:trace contextRef="#ctx0" brushRef="#br0" timeOffset="-176788.33">24686 12891 288 0,'0'0'25'0,"0"-6"-25"15,0 1 0-15,0 0 0 0,0 5 384 0,-2-6 72 16,2 6 15-16,0-5 2 0,2 0-371 0,-2-1-74 0,3 1-16 0,3 0-907 16</inkml:trace>
  <inkml:trace contextRef="#ctx0" brushRef="#br0" timeOffset="-176203.15">24948 12883 1324 0,'0'0'118'0,"0"0"-94"0,0 0-24 0,0 0 0 16,0 0 115-16,0 0 18 0,0 0 4 0,9 2 1 0,-3-2-58 0,0 0-12 16,3-2-3-16,0-4 0 0,0 1-17 0,3 0-3 15,3-3-1-15,0 0 0 0,0 0 4 0,-1 0 1 16,1-3 0-16,0 1 0 0,-3-1-17 0,3 1-3 15,-3-4-1-15,0 4 0 0,0-3-13 0,-3-1-3 16,0-2-1-16,-3 1 0 0,0-4-11 0,-3 3 8 16,-3 0-8-16,0 3 8 0,0 0 1 0,-3 0 0 15,-3 2 0-15,0 3 0 0,-3 0 31 0,-3 6 5 16,-3 2 2-16,3 2 0 0,-6 3-12 0,-3 3-3 16,0 0 0-16,-2 6 0 0,-1-1-8 0,0 5-1 15,3 1-1-15,0 2 0 0,3 5-12 0,4-2-2 16,-4 3-8-16,3 2 12 0,-3 3-12 0,3-1 8 0,-3 4-8 15,3-1 0-15,3 1 9 0,1-1-9 0,-4 0 8 0,6 3-8 16,0-5 0-16,3 0 0 0,-3-6 0 0,6 1 0 16,0-3 0-16,0-3 8 0,6 0-8 0,-3-5 0 15,3-3 0-15,0 0 0 0,3-2 0 0,0-1 0 16,0-4 0-16,0-1-9 0,3-2 0 0,0-3 0 16,-3 0-4-16,3-3-1 0,-4 0 0 0,7-2 0 15,-3 0 1-15,0-3 0 0,0 0 0 0,0 0 0 16,-3 3 13-16,0-1 0 0,-3 1 0 0,-3 5 0 15,0 0 0-15,0 0 0 0,0 0 0 0,0 0 0 16,0 0 0-16,-3 5 12 0,0 1-3 0,-3 4 0 16,-3-2 14-16,6 3 2 0,0-1 1 0,-3 1 0 15,3 0-9-15,3-1-1 0,0 1-1 0,3-1 0 16,0-2-7-16,3 3-8 0,3-1 11 0,0-2-11 16,3 0 10-16,3-2-10 0,0-4 8 0,0 3-8 0,5-2 8 15,4 0-8-15,-3-3 8 0,0 0-8 16,3 0-29-16,-3 0-11 0,-1 0-3 0,-2-3-1292 15</inkml:trace>
  <inkml:trace contextRef="#ctx0" brushRef="#br0" timeOffset="-172433.3">2344 14785 172 0,'0'0'16'0,"0"0"-16"0,0 0 0 0,0 0 0 16,0 0 167-16,0 0 30 0,0 0 7 0,0 0 0 16,0 0-62-16,0 0-13 0,0 0-2 0,0 0-1 15,0-5-60-15,0-1-12 0,0 4-2 0,0-4-1 16,0 1 1-16,0 0 1 0,0 5 0 0,0-5 0 15,0 2-1-15,-6 0 0 0,3-2 0 0,-2 0 0 16,-1 2-4-16,0 0 0 0,-6 3-1 0,0 0 0 16,-3 0-7-16,0 0 0 0,-6 6-1 0,-6-1 0 0,4 0-3 15,-4 6-1-15,-3-1 0 0,-3 1 0 0,1 2-4 16,-4 0-1-16,3 3 0 0,-6 0 0 0,-5 0-12 0,5 0-2 16,0-3-1-16,7 3 0 0,-7 0-1 0,6-3 0 15,6 3 0-15,4-5 0 0,2-1-14 0,3 1 9 16,6-3-9-16,3 0 8 0,-3-3-8 0,12 0 0 15,0-5 0-15,0 0 0 0,3 6 11 0,9-1-3 16,3-3-8-16,0 1 12 0,3-3-12 0,5 0 0 16,4-3 0-16,3 3 0 0,0 0 0 0,3 0 0 15,-1 3 0-15,-2-3 0 0,0 3 0 0,-3 2 0 16,2-2 0-16,-8 5 0 0,3-3 12 0,3 3-4 16,-12 2-8-16,6 4 12 0,-7-4-12 0,1 3-16 15,-6 3 3-15,0 0 1 0,0 3 12 0,-9-1 0 16,-6 1 0-16,3 2 0 0,-6 0 0 0,0-2 10 0,-3 2-2 15,-5 3 0-15,2-1-8 0,-6 1-16 0,0-3 4 16,3 1 1-16,-9-4 19 0,6 1 3 0,-2-1 1 0,-7 1 0 16,-3-3-12-16,-3 2 8 0,4-2-8 0,-1-3 8 15,3 0-8-15,0 1 12 0,1-4-12 0,-1-2 12 16,0 3-12-16,0-6 12 0,7 0-12 0,-7-2 12 16,3 0-12-16,3-3 10 0,-6-3-10 0,10 3 10 15,-7-5-10-15,3 2 12 0,3-2-12 0,0-3 12 16,3 3-12-16,1-1 0 0,2 1-10 0,6 0 10 15,3-1-108-15,3 1-15 16,3 0-3-16,3-3-602 0,6 3-120 0</inkml:trace>
  <inkml:trace contextRef="#ctx0" brushRef="#br0" timeOffset="-172094.2">2833 14489 1904 0,'0'0'42'0,"0"0"9"0,-6 8 1 0,0-1 1 0,-3 4-42 0,0 0-11 16,0 2 0-16,0 0 0 0,-3 0 45 0,3 6 7 0,-6-1 2 0,6 4 0 15,-9 1-8-15,7 4-2 0,-7 5 0 0,0-1 0 16,3 4-25-16,-6-1-6 0,3 0-1 0,0 6 0 15,-2-3 2-15,-1 3 0 0,-3 0 0 0,3-6 0 16,-6 3-5-16,3 0-1 0,-2 0 0 0,2-2 0 16,-3 2-8-16,3-3 0 0,-6-2 0 0,4-1 0 15,2-1 0-15,3-4 12 0,3 0-12 0,6-4 12 16,0-6 9-16,3-1 3 0,1-1 0 0,8-1 0 31,0-8-107-31,0 3-21 0,0-8-4 0,0 0 0 16,8-3-101-16,1-2-20 0,12-13-4 0,-9-1-1 0</inkml:trace>
  <inkml:trace contextRef="#ctx0" brushRef="#br0" timeOffset="-171761.08">2172 15224 1800 0,'-6'-3'80'0,"3"3"16"0,3 0-77 0,-6 0-19 16,6 0 0-16,0 0 0 0,-3-2 71 0,3 2 10 16,0 0 3-16,0 0 0 0,9-3-34 0,6-2-6 15,0 0-2-15,5 2 0 0,4-2-24 0,3-1-5 16,-3-2-1-16,3 1 0 0,-4 1-4 0,4-2 0 15,3-2-8-15,-3 2 12 0,0 2-3 0,2 4-1 16,1-3 0-16,-6-1 0 0,-6 1-8 0,3 5 8 16,-1-3-8-16,1 1 8 0,-3 2-19 0,0 0-4 15,-3 0-1-15,3 2 0 0,-9-2-4 0,3 3 0 16,0-3-1-16,-4 5 0 0,1-2 11 0,-9-3 10 16,3 8-13-16,3 0 5 0,-3 0 8 0,0 0-10 15,-6 2 10-15,0 3-10 0,-6-2 10 0,3 2 11 16,-5 0-3-16,-4 3 0 0,6 0 16 0,-9 0 2 15,6 0 1-15,0 0 0 0,3 0-3 0,0 0 0 0,0-3 0 16,0 0 0-16,-3 0-8 0,9 1-3 0,-6-4 0 16,1 1 0-16,8-3-5 0,-6 0-8 0,3 0 11 0,0-1-11 15,3-7 0-15,0 0 0 0,3 6 0 0,6-4-733 16,-1-4-142-16</inkml:trace>
  <inkml:trace contextRef="#ctx0" brushRef="#br0" timeOffset="-171612.48">2972 14835 1267 0,'-5'-10'56'0,"5"4"12"16,-3 4-55-16,3 2-13 0,0-3 0 0,0 3 0 16,0 0 30-16,0 0 3 0,0 0 1 0,0 0 0 15</inkml:trace>
  <inkml:trace contextRef="#ctx0" brushRef="#br0" timeOffset="-170995.03">3261 15169 403 0,'0'0'17'0,"0"0"5"16,0 0-22-16,0 0 0 0,6-3 0 0,-6 3 0 0,6-3 188 0,-3-2 34 15,-3 5 6-15,6-3 2 0,0 1-111 0,-6 2-23 16,9-6-4-16,-9 4 0 0,6-4-47 0,0 4-9 15,-3-3-1-15,3-1-1 0,-3 4 2 0,3-4 1 16,0-2 0-16,0 3 0 0,-3 0-21 0,3-1-4 16,-6-1 0-16,0 1-1 0,0-2 9 0,-6 3 1 15,3-3 1-15,-3 3 0 0,-3 0 14 0,3-1 4 16,-9 1 0-16,0 2 0 0,-3-2-17 0,0 5-3 16,-6 3-1-16,-2-1 0 0,-1 4-2 0,-3 4 0 15,0 1 0-15,1 2 0 0,-4 0 13 0,3 6 2 16,0-3 1-16,4 2 0 0,2 1-5 0,3 2-2 15,6 0 0-15,0 3 0 0,0 0-10 0,9-1-1 16,-3-1-1-16,3 1 0 0,6 1 0 0,0-3 0 0,6-2 0 16,3-1 0-16,3-4-4 0,3-1-1 0,9-3 0 0,0-4 0 15,5-4 7-15,4-2 2 0,6 0 0 0,0-5 0 16,-1-3-33-16,4 0-6 0,0-5-2 0,-4 0-738 16,4-6-148-16</inkml:trace>
  <inkml:trace contextRef="#ctx0" brushRef="#br0" timeOffset="-170441.49">4104 14573 1440 0,'0'0'128'0,"-3"-2"-103"0,0 2-25 0,-3 0 0 15,6 0 84-15,0 0 12 0,0 0 3 0,0 0 0 0,0 0-42 0,9 0-8 16,0-6-1-16,2 4-1 0,1-1-17 0,6-2-3 16,0-3-1-16,3 0 0 0,0 3-15 0,0-6-3 15,-1 0-8-15,4-2 12 0,0 0-4 0,0 0 0 16,3-3-8-16,-4 0 12 0,-5 0-2 0,3 0-1 16,-3 3 0-16,-3 0 0 0,0-3-9 0,-3 0 0 15,0 3 0-15,-4 0 0 0,-8-1 0 0,0 4 0 16,0-1 0-16,-8 3 0 0,-1-2 0 0,0 4 0 0,-6 1 0 15,0 5 0-15,-6 3 30 0,-3 2 1 0,-3 6 0 16,-2 4 0-16,-7 4-1 0,-6 5 0 0,-2 2 0 16,-1 6 0-16,-6 5-3 0,1 5-1 0,-7-2 0 15,1 8 0-15,2-1-5 0,1 6-1 0,-1 0 0 16,-3 3 0-16,7-1 0 0,5 1-1 0,4-1 0 0,2-4 0 16,0-4-7-16,9-2 0 0,10-2-1 0,5-6 0 15,6-6-11-15,9-4 10 0,3-6-10 0,9-2 10 16,2-9 0-16,7-2 0 0,3-5 0 0,6-6 0 15,3-2-1-15,2-3 0 0,1-5 0 0,0-1 0 16,0 1-9-16,-1-3 0 0,-5 3 9 0,0 0-9 16,-3 2 0-16,-4 1 0 0,-2 2 0 0,-6 5 0 15,0 0 0-15,-6 3-8 0,-3 6 8 0,-6 2 0 16,0 2 0-16,-6 6-8 0,-3 3 8 0,0-1 0 16,-6 3 0-16,3 0 0 0,3 3 0 0,3-5 8 0,-3 2 8 15,3-5 1-15,6-3 1 0,0 0 0 0,6 1-18 0,3-4 0 16,0-2 0-16,6-3 0 15,-3 1 0-15,6-4 10 0,0 1-10 0,3-3-1240 16</inkml:trace>
  <inkml:trace contextRef="#ctx0" brushRef="#br0" timeOffset="-169700.09">4431 15105 1324 0,'0'0'118'0,"0"0"-94"15,0-5-24-15,0 5 0 0,0 0 87 16,0 0 13-16,-6 2 2 0,3 1 1 0,-3 2-3 0,3 3 0 16,0 0 0-16,-3 5 0 0,-3 6-36 0,0 0-8 15,0 2-2-15,3 0 0 0,-5 0-31 0,2 0-7 16,3 3 0-16,-3-3-1 0,3 0 3 0,3-2 1 16,0-3 0-16,3 0 0 0,3-6-11 0,3 1-8 15,0-6 9-15,6-2-9 0,-3-3 13 0,5-6-3 16,4-2-1-16,0-2 0 0,3-1 4 0,3-2 1 15,0-3 0-15,2 0 0 0,-2-2-14 0,0 2 11 0,3 0-11 16,-3-2 10-16,-4 2-10 0,1-3 0 16,-3 3 0-16,-3 0 0 0,3 3 0 0,-12 5 0 0,6 0 0 15,-6 3 0-15,-6 5 0 0,0 0 0 16,0 0 0-16,-6 8 0 0,-3 3-10 0,0 4 10 0,-3 1 0 16,3 3-9-16,-6 2 21 0,0 0 5 0,3 0 1 15,3 0 0-15,-2-2-4 0,5-1-1 0,3 1 0 16,3-6 0-16,6 0-4 0,0-5-1 0,2 0 0 0,7-2 0 15,0-6 0-15,6-6-8 0,3-2 12 0,3-2-4 16,2-6 3-16,1-3 0 0,0-2 0 0,3 0 0 16,-4-3-1-16,4 3 0 0,-3-5 0 0,0 4 0 15,0-1-10-15,-13 4 8 0,4-2-8 0,-6 2 8 16,0 4-8-16,-3-1-16 0,-3 2 4 0,-3 4 1 16,0-1-21-16,-3 6-4 0,-3 5 0 0,0 0-1 15,0 0-15 1,0 0-4-16,-3 3 0 0,-6 2 0 0,3 3-158 15,0 0-32-15</inkml:trace>
  <inkml:trace contextRef="#ctx0" brushRef="#br0" timeOffset="-168940.89">5389 15235 1670 0,'0'0'74'0,"-6"0"15"0,6 0-71 0,0 0-18 15,-2 2 0-15,2-2 0 0,0 0 92 0,0 0 16 16,0 0 2-16,0 0 1 0,0 0-53 0,5-5-10 16,1 0-3-16,6-3 0 0,-3 0-25 0,3 0-6 0,0 0-1 0,0 0 0 15,-3-2-5-15,3-1 0 0,0 3-8 0,0-3 12 16,0 1-12-16,-4-1 8 0,4 1-8 0,-6-1 0 16,3 0 9-16,-6-2-9 0,3 3 8 0,0-4-8 15,-6 4 11-15,0-3-3 0,0-1-8 0,0 4 12 16,-6-3 1-16,-3 5 0 0,0 0 0 0,-9 2 0 15,1 6 11-15,-4 3 1 0,-6 2 1 0,-3 3 0 16,0 3 3-16,-2 2 1 0,2 3 0 0,-3 0 0 16,3 2-6-16,4 1 0 0,-1 2-1 0,6 3 0 15,6 0-5-15,0-3-1 0,6 0 0 0,-3 0 0 16,9 0-17-16,0 1 0 0,6-4 0 0,0 1-9 16,9-6 9-16,-3 0 0 0,6-2 0 0,3-3 0 15,6-6 11-15,0-2 1 0,2 0 0 0,4-5 0 16,-3 0-12-16,3-3 12 0,2-3-12 0,-2-2 12 15,-3 2-12-15,0-5 0 0,-3 1 0 0,-1-1-11 0,-2-3 0 16,-3 1 0-16,-3 2 0 0,-6-3 0 0,3 3 11 0,-6 0 0 16,0 1 0-16,-3-1 0 0,0 2 0 0,-6-1 0 15,0 1 0-15,0 4 0 0,-6-3 0 0,0 5 0 16,-3 0 0-16,-3 5 0 0,0-2 0 0,0 5 0 16,-5 2 0-16,-4 1 11 0,0 5-3 0,3 0 0 15,0 0 0-15,3 2 0 0,3 1-8 0,7 0 8 16,-4-3-8-16,9 2 8 0,3 1-8 0,3-3 0 15,9 0 0-15,-4 2 0 0,13-5 0 0,0-2 0 16,0 0 0-16,9-3 0 0,-6-3 0 0,5 0 0 16,1-2 0-16,3 0 0 0,-6-3 0 0,5 3-9 15,1-3 0-15,-3 2 0 0,-3 4-7 0,-4-1-2 0,-2 0 0 16,0 3 0-16,-3 0 18 0,-3 3 0 0,0 0 0 16,-6 5 0-16,0-3 0 0,-6 3 0 15,3 3 0-15,-12 2 0 0,6 0 0 0,-6 0 0 0,-3 3 0 0,0 0 0 16,0 0-8-16,-3 0-5 0,3 0-1 0,3-3 0 15,-3 3 14-15,0-3 10 0,0-2-2 0,0-1 0 16,9-2 0-16,0-8-8 0,0 0 12 0,0 0-4 16,0 0-8-16,0-3 0 0,6 1 0 0,3-6 0 15,-3 3 0-15,3-6 12 0,0 0-12 0,3-5 12 16,-3 1-12-16,6-4 8 0,-3 1-8 0,3 2 8 16,-1-3-8-16,-2 1 0 0,0 2 0 0,3 0 0 15,-3 0 0-15,0 3 0 0,-3 2 8 0,0 1-8 16,-3 2 0-16,3 0 0 0,-3 0 0 0,-3 3 0 15,6 2-68-15,-3 0-16 16,-1 1-4-16,1-1-1052 0</inkml:trace>
  <inkml:trace contextRef="#ctx0" brushRef="#br0" timeOffset="-168611.77">6899 14192 1670 0,'0'-10'148'0,"0"10"-118"15,0 0-30-15,0 0 0 0,0-3 68 0,0 3 7 0,0 0 1 0,-9 0 1 16,3 3-2-16,-3-1-1 0,-3 6 0 0,0 3 0 16,-3 2-2-16,-3 6-1 0,-6 2 0 0,-2 3 0 15,-4 5-20-15,0 5-4 0,0 6-1 0,-2 2 0 16,-4 6-11-16,3-1-3 0,-3 4 0 0,-2 2 0 15,-1 5-19-15,-3 0-4 0,-2-2-1 0,8-1 0 16,3-2-8-16,3-5 12 0,1-1-12 16,5-2 12-16,0-2-12 0,6-1 8 15,3-5-8-15,0 0 8 0,4-5-8 0,2-3 0 0,3-3 0 0,0-5 0 32,3-2-17-32,6-6-9 0,0-2-2 0,3-3 0 15,-6-8-121-15,6 2-25 0,2-4-5 0,-2-4-849 0</inkml:trace>
  <inkml:trace contextRef="#ctx0" brushRef="#br0" timeOffset="-168430.19">6137 15116 1152 0,'-3'-8'102'16,"0"0"-82"-16,0-3-20 0,-3-2 0 0,0 5 225 16,0-3 41-16,0 1 8 0,0 2 2 0,0 0-107 0,3 0-21 15,-3 3-4-15,3-1 0 0,3 4-64 0,0-1-12 16,3-2-2-16,6 2-1 0,0 1-37 0,0-4-7 16,6 4-1-16,3-4-1 0,5 4-19 0,1-1 10 15,0 0-10-15,3-2 8 0,2 2-8 0,1-2 8 16,0 3-8-16,3-1 8 0,-6-2-8 0,-1-1 8 15,1 1-8-15,-3 2 8 16,-3 1-124-16,0-1-26 0,-4 3-5 0</inkml:trace>
  <inkml:trace contextRef="#ctx0" brushRef="#br0" timeOffset="-168200.34">6806 14997 2070 0,'0'0'92'0,"0"0"18"0,-3-3-88 0,3 3-22 0,0 0 0 0,0 0 0 16,0 0 46-16,0 0 5 0,0 0 1 0,0 0 0 16,0 0-52-16,-3 8 0 0,0 0-12 0,0-3 3 15,0 3 9-15,0 0-13 0,0 3 5 0,0-3 8 16,-2 2-216-16,-1 3-35 0,-9 3-7 15,3 0-2-15</inkml:trace>
  <inkml:trace contextRef="#ctx0" brushRef="#br0" timeOffset="-168089.64">6720 15214 345 0,'-3'13'31'0,"0"-5"-31"0,-3-3 0 0,3 3 0 0,0-3 197 15,0 3 34-15,0-3 6 0,0 3 2 0,0 0-111 0,3-2-21 16,0 2-5-16,0-8-1 0,-3 5-13 0,3-5-2 16,0 0-1-16,3 8 0 0,-3-8-33 0,0 0-8 15,0 0 0-15,9 5-1 0,-9-5-22 0,6 3-4 16,-6-3-1-16</inkml:trace>
  <inkml:trace contextRef="#ctx0" brushRef="#br0" timeOffset="-167423.72">8077 14639 1569 0,'-9'0'34'0,"9"0"7"0,0 0 2 0,-3 6 2 0,-6-1-36 0,-2 3-9 0,-1 3 0 0,0 2 0 15,-3 5 102-15,0 3 18 0,-3 1 4 0,-3 4 1 16,6 3-48-16,-2 0-9 0,-4 3-3 0,0 0 0 16,-3 2-25-16,3-2-6 0,-3 0-1 0,1-1 0 15,-1-1-1-15,3 1 0 0,3 1 0 0,0-3 0 16,-3 0-32-16,9-2 0 0,4-4 0 0,-1-1 0 15,-3-1 0-15,6-5 0 0,3 0 0 0,3-3 0 16,0-3-199 0,0-10-46-16,0 0-10 0,15 0-1 0</inkml:trace>
  <inkml:trace contextRef="#ctx0" brushRef="#br0" timeOffset="-167108.86">7699 14557 1785 0,'-24'-18'79'0,"18"13"17"0,4-1-77 0,-1 1-19 15,-6 0 0-15,3-1 0 0,0 1 64 0,3 0 8 16,0 2 3-16,0-2 0 0,0 0-1 0,3 2 0 0,9-2 0 16,3 5 0-16,0-3-22 0,2 0-5 0,7-2-1 0,3 2 0 15,3 1-27-15,6-1-6 0,-4-2-1 0,10-3 0 16,6 0-1-16,2 0-1 0,1-3 0 0,6 1 0 15,5-1 0-15,1 1 0 0,2 2 0 16,-2-3 0-16,-1 1-10 0,-2 2 8 0,-1-3-8 16,-2 6 8-16,-1-1 0 0,-5 1 0 0,-3 3 0 0,-10-1 0 15,-2 6 10-15,0-3 2 0,-3 2 0 16,-7 1 0 0,-2 2-68-16,-6 3-12 0,-3-3-4 0,-3 6 0 15,-3 0-144-15,-9-1-28 0,-9 11-7 0,0-2-1 0</inkml:trace>
  <inkml:trace contextRef="#ctx0" brushRef="#br0" timeOffset="-166861.52">7622 15153 1324 0,'-15'-8'118'0,"15"8"-94"16,0 0-24-16,0 0 0 0,0 0 157 0,0 0 27 15,0 0 6-15,0 0 1 0,0 0-93 0,3-6-18 16,6 1-4-16,6 0-1 0,3 2-40 0,5-2-8 16,1-3-2-16,3 0 0 0,6 3-2 0,-6-3-1 15,-1 0 0-15,4 3 0 0,3-3-10 0,-3 0-1 16,-1 2-1-16,4 1 0 0,-3 0-2 0,0 0 0 16,-7 5 0-16,1 0-749 15,-3 0-151-15</inkml:trace>
  <inkml:trace contextRef="#ctx0" brushRef="#br0" timeOffset="-166323.59">8491 15235 1738 0,'0'0'38'0,"0"0"8"0,0-6 2 0,0 6 1 0,-3-5-39 0,3-3-10 0,3 0 0 0,0 0 0 16,3 3 45-16,-3-3 7 0,6 0 2 0,-3 0 0 15,3 3-22-15,-3-3-5 0,0 0-1 0,3-3 0 16,-1 4-26-16,1-4 0 0,0 0 0 0,0 1 0 0,0-1 0 16,0-2 0-16,-6 2 0 0,0-2 0 15,-3 0 0-15,-3 0 0 0,0-3 0 0,-6 3 0 0,0-1 12 0,0 1-4 16,0 5 0-16,-2 0 0 0,-4 6 38 0,-6-1 7 15,-3 6 2-15,-3 2 0 0,0 3-10 0,-2 2-1 16,-1 1-1-16,-3 0 0 0,3 2-7 0,1 3-2 16,2 0 0-16,0-3 0 0,0 3-8 0,6 0-2 15,4 2 0-15,5-2 0 0,3 0-12 0,0 0-4 16,6 2 0-16,6-2 0 0,3 0-8 0,6-3 0 16,0-2 0-16,2-1 0 0,7-4 13 0,0 2 7 15,3-8 2-15,6 0 0 0,-4-3-22 0,4-5 0 0,6-3 0 16,-3 1 0-16,-4-1 0 0,1-2 0 15,0 2 0-15,-6-2 0 16,0 0-18-16,-4 0-8 0,-2 2-2 0,-6 3 0 0,3 0 28 0,-6 0 0 0,-3 3 0 0,-6 5 0 16,0 0 0-16,0 0 8 0,0 0 0 0,-6 0 0 15,0 5 16-15,-3-2 3 0,0 5 1 16,0 0 0-16,0 0-13 0,0 2-3 0,6 1 0 0,-3 0 0 16,1-1-12-16,5 3 0 0,0-2 0 0,5-3 0 15,1 2 9-15,0-2-1 0,6 0 0 0,0-2 0 16,3-4-120-1,3-2-25-15,18-2-5 0,-7-6-1 0</inkml:trace>
  <inkml:trace contextRef="#ctx0" brushRef="#br0" timeOffset="-165456.09">9313 14586 806 0,'0'0'72'0,"0"0"-58"0,0 0-14 0,0 0 0 15,8-5 141-15,-2 3 26 0,0-4 5 0,0 4 0 16,0-4-50-16,3 1-10 0,0 2-3 0,3-2 0 15,0 2-42-15,0-2-9 0,3 0-2 0,0 0 0 16,2-1-31-16,1-2-6 0,3 3-2 0,0-3 0 16,0 0-5-16,0 0-2 0,0 0 0 0,-1 0 0 15,1-2-10-15,-3-1 8 0,0-2-8 0,0 0 8 16,-3 2-8-16,-3 1 10 0,2-4-10 0,-5 4 10 16,3-3-10-16,-6-1 0 0,-3 1 9 0,0-3-9 15,-3 0 8-15,-3 3-8 0,-3 0 8 0,0 0-8 0,-3-1 8 16,-3 6-8-16,1 1 10 0,-7-1-10 0,0 2 0 15,-3 4 8-15,-6 4-8 0,-3 1 0 0,1 5 0 16,-7 5 0-16,-3 6 8 0,-2-1-8 0,-4 3 20 16,3 6 2-16,-2-1 0 0,2 6 0 0,3 0-2 15,-2 2-1-15,2 1 0 0,0 2 0 0,3 0 8 16,7 2 1-16,-4 1 1 0,6 2 0 0,3-2-12 0,4 2-2 16,2-5-1-16,3 3 0 0,3-6-14 0,3-2 9 15,3-3-9-15,0 0 8 0,3-7-8 16,3-4 10-16,0 1-10 0,3-3 10 0,-3-3-10 0,3-3 8 15,3-2-8-15,-3-2 8 0,3-4 1 0,0 1 0 16,3-6 0-16,0-2 0 0,0 0 3 0,3-1 1 16,2-2 0-16,-2-2 0 0,3 2-13 0,-3-3-18 15,3 1 4-15,0 2 1 0,0 0-3 0,0 0 0 16,0 0 0-16,-1 3 0 0,1-1-3 0,0 4-1 0,-3-1 0 16,0 3 0-16,0 3 10 0,-6-1 2 0,3-2 0 0,-9 0 0 15,9 8 8-15,-3-2 0 0,0 2-9 0,-6 2 9 16,0-2-8-16,0 3 8 0,-3-3-10 0,-3 5 10 15,3-3 0-15,-6 4-9 0,3-4 9 16,-3 3 0-16,0-2 0 0,0 0 0 0,3-1 0 16,0 1 0-16,3-3 0 0,0 0 8 0,3 0 0 0,3-3 0 15,0 0-8-15,3 0 0 0,0-2 0 0,3 0 8 16,0-1-8-16,3-2 11 0,0 0-11 0,3 0 12 16,2-2-12-16,1-1 0 0,3-2 9 0,3 0-9 15,0-1-160 1,3-2-36-16,26-13-7 0,-14 3-686 0</inkml:trace>
  <inkml:trace contextRef="#ctx0" brushRef="#br0" timeOffset="-165209.78">10122 14280 1152 0,'-9'-14'51'0,"6"12"10"0,-3-1-49 0,0 0-12 16,0 3 0-16,-3 0 0 0,1 0 196 0,-1 3 36 15,-3 2 7-15,-3 3 1 0,0 3-132 0,-6 7-26 0,0 4-6 0,0-1 0 16,1 8-21-16,-1 0-4 0,-3 5-1 0,-3 3 0 16,0 0-23-16,1 3-5 0,-4 0-1 0,3 5 0 15,-3 0-11-15,3 2-2 0,4-2-8 0,-4 0 12 16,3 0-12-16,6-2 11 0,0-6-11 0,3-3 10 16,4 0-10-16,2-2 8 0,3-5-8 0,3-4 8 15,0-1-17-15,0-4-4 0,3-2-1 0,3-3 0 16,0 1-116-1,0-7-23-15,0 1-5 0</inkml:trace>
  <inkml:trace contextRef="#ctx0" brushRef="#br0" timeOffset="-165032.43">9521 14930 1324 0,'-3'-5'118'16,"0"3"-94"-16,-3-4-24 0,3 4 0 15,0-1 173-15,3 3 31 0,-3-5 5 0,3 5 2 0,0-3-111 0,0 3-23 16,0 0-4-16,6-5-1 0,6 5-51 0,0 0-10 15,3 2-3-15,3 1 0 0,-1 0-8 0,4 2 0 16,-3-2 0-16,6 2 8 0,0-2-8 0,0-1-11 16,-1-2 3-16,1 5-692 15,3-2-139-15</inkml:trace>
  <inkml:trace contextRef="#ctx0" brushRef="#br0" timeOffset="-164313.89">9997 15063 979 0,'0'0'43'0,"0"0"9"0,0 0-41 0,-3 5-11 0,3-5 0 0,0 8 0 15,0-8 196-15,0 0 38 16,0 0 7-16,0 0 2 0,3 8-120 0,-3-8-24 0,6 3-5 0,3-1-1 16,0-2-50-16,0-2-11 0,0-1-1 0,3-2-1 15,0-1-15-15,0 1-3 0,2-3-1 0,-2 0 0 16,-3-2-3-16,3-4 0 0,-3 4 0 0,0-3 0 16,-3-3-8-16,3 2 8 0,-6-1-8 0,0-4 8 15,0 1-8-15,-3-1 8 0,0 3-8 0,-3-2 8 16,0 2-8-16,-3 2 0 0,0 4 0 0,-6 2 8 15,0 3 0-15,-6 5 0 0,-3 0 0 0,-5 2 0 16,-1 6 37-16,-3-2 7 0,3 4 2 0,4 1 0 16,-4 5-13-16,3-1-2 0,0 1-1 0,3 0 0 15,3 3-20-15,4-1-4 0,2-2-1 0,3 3 0 16,3-1-13-16,3-2 8 0,3 0-8 0,6 0 0 16,0 2 0-16,3-4 0 0,0 1 0 0,2-1 0 0,4-4 12 15,-3 1-3-15,3-3-1 0,0-3 0 0,6-2-8 16,0-1 8-16,0-2-8 0,2-2 8 15,-2-1-8-15,3-2 0 0,-3-3-10 0,-3 0 10 0,0-3-14 16,-1 1 3-16,-2-4 1 0,-3 4 0 0,0-3 10 0,-3-3-8 16,3 3 8-16,-6-3-8 0,0 0 8 15,0 0 0-15,-3-3 0 0,0 6 0 0,-3-3 0 0,-3 6 0 16,0-3 0-16,-3 2 0 0,0 3 0 0,0 3 0 16,-3-1 0-16,3 4 0 0,-3-1 0 0,0 6 0 15,-3-3 0-15,3 2 0 0,3 1 0 0,-3 2 0 16,3 3 0-16,4 0 0 0,-1-2 0 0,3 1 0 15,0 4 0-15,3-3 0 0,2 0 0 0,1-3 0 0,3 3 0 16,3-5 0-16,0-1 0 0,3 1 0 0,0-3 0 16,3 0 0-16,3-3 0 0,-1-2 0 0,-2 2 0 0,0 1 0 15,0-1-11-15,0 1-3 0,-6-1-1 0,0 3 0 16,3-3 7-16,-3 6 8 0,-4-3-13 16,1 3 5-16,0 2 8 0,-3 0-10 0,-3 0 10 0,-3 3-10 15,0 3 10-15,0-3-8 0,-3 5 8 0,-3-2-8 16,0 5 8-16,-3-3 0 0,6 0 0 0,-3 0 0 15,-2 0 0-15,-1 1 0 0,3-1 0 0,0-2 0 16,3-1 15-16,0-2-2 0,0 0 0 0,0-5 0 16,3-3-13-16,0 0 8 0,0 0-8 0,6 0 0 15,3-3 8-15,-3-2-8 0,3 2 0 0,0-5 9 16,-4 0-9-16,4-5 12 0,3 2-12 0,0 1 12 16,3-3-12-16,0-1 0 0,0 1 0 0,3-3 8 15,3 0-8-15,-7 3 8 0,7-5-8 0,-3-1 8 16,3 1-8-16,0-1 0 0,-3-2 0 0,2 2-11 15,-2 1-85-15,3-1-18 0,0 1-3 0,0 2-1005 16</inkml:trace>
  <inkml:trace contextRef="#ctx0" brushRef="#br0" timeOffset="-163956.72">11604 14018 1440 0,'-2'-6'128'0,"-1"4"-103"0,0-1-25 16,-3 3 0-16,0 0 96 0,0 3 13 0,-3 2 3 0,0 0 1 15,-6 6-21-15,3-3-5 0,-6 8-1 0,0 0 0 16,0 2 11-16,-5 3 3 0,-4 3 0 0,0 3 0 15,-3 2-36-15,1 8-6 0,2 2-2 0,-3 4 0 16,-6 4-29-16,1 6-7 0,-4 0 0 0,0 0-1 16,0 3-5-16,1 2-1 0,-1 0 0 0,-3 3 0 15,1-3-13-15,-1 0 0 0,6-2 0 0,1-3 0 16,5-3 24-16,6-2 4 0,0-1 2 0,3-7 0 16,7 0-30-16,-1-6-16 0,3 0 1 0,0-4 1 15,6-1-7-15,-3-6-2 0,3-4 0 0,0 0 0 16,3-6-98-16,0 0-20 15,3-5-4-15,-3 0-955 0</inkml:trace>
  <inkml:trace contextRef="#ctx0" brushRef="#br0" timeOffset="-163328.39">11712 14690 1364 0,'0'0'60'0,"0"-6"13"0,3 4-58 0,-3 2-15 16,0 0 0-16,0 0 0 0,-6 0 98 0,0 2 17 16,-3 4 3-16,0 2 1 0,-3 5-34 0,0 5-6 15,-6 4-2-15,0 1 0 0,0 4-33 0,1-1-6 16,-4 6-2-16,0-3 0 0,3 0-17 0,0 3-4 0,-3-6-1 0,4 4 0 16,2-4-6-16,-3 0-8 0,3 1 11 0,0-3-11 15,3 2 11-15,3-5-11 0,0-2 10 0,3-1-10 31,0-2-174-31,6-3-41 0</inkml:trace>
  <inkml:trace contextRef="#ctx0" brushRef="#br0" timeOffset="-162773.75">11310 14661 1497 0,'-3'-6'133'16,"3"-4"-106"-16,-3 2-27 0,3-5 0 0,3 2 84 0,0-5 12 0,3 0 3 0,6-2 0 0,0-3-13 0,5-1-2 16,1 1-1-16,3-3 0 15,3-2-26-15,3 2-5 0,0 0 0 0,5 0-1 0,4 1-18 0,3-1-3 16,-1-3-1-16,7 6 0 0,0 0-3 0,2 3-1 16,1-1 0-16,-3 3 0 0,-1 3-25 0,1 2 0 15,-3 1 8-15,-1 2-8 0,-5 3 8 0,3-1-8 16,-7 6 12-16,1 3-4 0,-3 0-8 0,-3 4 0 15,-4 1 0-15,-2 6 0 0,-3-1 0 0,-6 5 0 16,-3 4 0-16,-6 1 0 0,-3 4 0 0,-3 2 10 16,-6 0-10-16,0 0 10 0,-6 6-2 0,-3-1-8 15,-2 3 12-15,-1-3-4 0,-3 3-8 0,-3-2 0 0,0 4 0 16,-2-1 0-16,-1 1 0 0,-3 1 13 0,0 0 0 16,1-1 0-16,-4-4-5 0,0-4-8 0,-3 1 11 15,1-3-11-15,2 0 19 0,0-2-3 0,4-3-1 16,-4-3 0-16,9-3-15 0,3-2 0 0,0-5 0 15,7-3 0-15,5-3 0 0,0-5 0 0,6 0 0 16,6 0 9-16,0-11-9 0,6 1 0 0,0-3 0 0,3-1 0 16,9-4 0-16,-1 2 0 0,4 0-12 0,0-2 12 15,0 2-16-15,0 2 4 0,-3 4 0 0,-4-1 1 16,-2 6 11-16,0 2-8 0,-3 3 8 0,-9 0-8 16,9 6 8-16,-6 4-12 0,0-2 12 0,-3 5-12 15,0 1 12-15,-3-1 0 0,0 0 0 0,0 0 8 16,3 1 1-16,0-4 1 0,0 1 0 0,3-1 0 15,6 4 2-15,3-7 1 0,0 4 0 0,3-3 0 16,3 0-4-16,-1-3-1 0,1 1 0 0,0-4 0 16,21 3-106-1,-18-5 42-15,0 0-1108 0</inkml:trace>
  <inkml:trace contextRef="#ctx0" brushRef="#br0" timeOffset="-162242.55">12259 15158 1555 0,'0'0'138'0,"-3"-3"-110"15,0 1-28-15,3 2 0 0,0 0 68 0,3-6 9 16,0 1 2-16,0 2 0 0,3-2-3 0,0 0 0 0,3 0 0 16,0-1 0-16,0 1-41 0,3-3-9 0,-3 3-2 15,3-1 0-15,-3-1-16 0,0 1-8 0,0-2 8 0,-1 0-8 16,1-2 9-16,-3 2-9 0,-3 0 10 0,0-3-10 15,0 1 8-15,0-1-8 0,-3 1 0 0,-3-6 9 16,0 2-9-16,0-1 0 0,-3-1 9 0,-3 0-9 16,3 0 0-16,-5 0 8 0,-1 3-8 0,-3 2 0 15,-3 3 12-15,-3 6-1 0,0-1-1 0,-3 6 0 16,1 2 23-16,-1 3 5 0,-3 0 1 0,6 5 0 16,-6 3-11-16,7 0-1 0,2 2-1 0,3 1 0 15,0-1-10-15,3 1-3 0,6-3 0 0,0 0 0 16,3 0-13-16,3-3 8 0,6 0-8 0,0-5 0 15,6 0 8-15,3-3-8 0,3 0 0 0,3-5 9 16,-1 0 1-16,4-2 0 0,0-1 0 0,3-2 0 16,3-3-10-16,-4 0 0 0,1 0 0 0,0 0 0 15,-3-2-14-15,-6-1-8 0,-1 3-2 0,-2-3 0 0,-3 1 11 16,0 5 1-16,-3-3 1 0,-3 2 0 0,-3 4 11 0,-3 2 0 16,0 0-9-16,0 0 9 0,-6 8 0 0,0 2 18 15,-6 1-3-15,3 2-1 0,0 0 14 0,-3-2 4 16,4 5 0-16,-1-3 0 0,0 0-12 0,6 0-3 15,0-2 0-15,3 2 0 0,0 0-9 0,3-5-8 16,0 3 9-16,6-3-9 0,2-3 0 0,-2 1 0 16,6-6 0-16,-3 0 0 0,0 0 0 0,3-6-10 15,3 1 0-15,3-3 0 16,0 0-138-16,-1-3-28 0,1 1-6 0,3-3-1 16,-3-3-29-16,3 0-5 0,-3 0-2 0,2-5 0 0</inkml:trace>
  <inkml:trace contextRef="#ctx0" brushRef="#br0" timeOffset="-161960.03">13364 14097 1555 0,'3'-19'68'0,"0"14"16"0,-3 0-68 0,0-3-16 0,-3 3 0 0,0-3 0 16,0 5 158-16,0-2 28 0,-3 2 6 0,-3 3 0 16,0 5-82-16,-3 3-17 0,-3 3-3 0,-3 5-1 15,-6 2-38-15,1 4-8 0,-4 1-2 0,-3 6 0 16,3 3-7-16,0 8-2 0,-5 2 0 0,-1 6 0 15,-6 5-13-15,4 0-3 0,-1 2-1 0,3 1 0 0,0 2-2 0,1-2 0 16,2-1 0-16,0-2 0 16,6-3-13-16,3-5 9 0,1-5-9 0,2 0 8 0,3-6-8 15,3-2 0-15,0-6 0 0,3-2 0 0,3 0-17 0,6-6-6 16,-3-2-1-16,6-2 0 16,0-7-93-16,0-1-19 15,-3-6-4-15,0 0-1 0,9-3-34 0,0-2-6 0,-3-3-2 16,0 0 0-16,0-3-68 0,-3-2-13 0</inkml:trace>
  <inkml:trace contextRef="#ctx0" brushRef="#br0" timeOffset="-161822.4">12661 14827 864 0,'-3'-8'76'0,"0"0"-60"16,-3 0-16-16,0-2 0 0,3 5 265 0,-3-3 51 15,0 0 9-15,3 2 3 0,-2 1-159 0,-1 0-31 16,6 5-6-16,0 0-2 0,0 0-66 0,0 0-12 16,0 0-4-16,0 0 0 0,8 2-31 0,4 4-6 0,0-4-2 0,3 6 0 15,3-2-9-15,3 2 0 0,-3-3 0 0,3 3 0 16,-1-3 0-16,-2 0 0 0,3 1 0 0,-3 2-810 15,0-3-154-15</inkml:trace>
  <inkml:trace contextRef="#ctx0" brushRef="#br0" timeOffset="-161471.62">13063 14970 1987 0,'0'0'88'0,"0"0"18"0,0 0-85 0,0 0-21 0,0 0 0 0,0 0 0 15,0 0 103-15,0 0 16 0,0 0 3 0,0 0 1 16,9 3-58-16,-3-3-11 0,0 0-2 0,0-3-1 16,6 0-31-16,-3 1-7 0,3-3-1 0,-1 2 0 15,4-2-12-15,0-3 9 0,0 2-9 0,-3 1 8 0,3-3-8 0,0 0 8 16,-3 0-8-16,0-2 8 0,-3 2-8 0,-1-3 0 16,-2 1 9-16,0-1-9 0,-3-2 8 0,-3 2-8 15,0 1 8-15,-3-1-8 0,0 3 10 0,-3 3-2 16,-3-3-8-16,-2 8 12 0,-7 3 24 0,-3 2 4 15,-3 0 0-15,-3 6 1 0,-2 2 10 0,-4 3 1 16,0 5 1-16,3 0 0 0,1 3-11 0,5-3-2 16,3 0-1-16,3 0 0 0,6 1-23 0,3-4-4 15,0 3 0-15,3-2-1 0,6 2-11 0,3-3 8 16,3-2-8-16,3 0 8 0,6 0 0 0,6-5-8 16,6-1 12-16,2-4-4 0,-2-1-8 0,3-5 0 15,3 0 0-15,2-3 0 16,-2 1-131-16,3-6-21 0,-6 0-5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1-22T18:17:32.2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4192 147 3224 0 0,'-3'-2'378'0'0,"-7"-2"541"0"0,-7-8 877 0 0,-2-3-1529 0 0,15 13-155 0 0,0 0 0 0 0,0-1 0 0 0,0 2 0 0 0,0-1 0 0 0,0 0 0 0 0,0 1 0 0 0,-1 0 0 0 0,1 0 0 0 0,0 0 0 0 0,-1 0 0 0 0,-7 0 0 0 0,-3-1 148 0 0,-21-2 619 0 0,-58-2 0 0 0,-44-1-720 0 0,25 1 317 0 0,-2 1 21 0 0,-167-2 1027 0 0,274 6-1500 0 0,-320-10 1364 0 0,-33-13-1092 0 0,279 17-156 0 0,-102-4 138 0 0,-93 7-246 0 0,167 5-88 0 0,-319 35 125 0 0,387-29 107 0 0,1 2 0 0 0,-46 15 0 0 0,-77 38 455 0 0,110-41-577 0 0,-56 26 58 0 0,68-26-11 0 0,-119 65 108 0 0,-27 34-87 0 0,48-42-52 0 0,59-35-22 0 0,51-24-35 0 0,1 1 0 0 0,-43 41 0 0 0,11-10 11 0 0,-55 57 50 0 0,106-98-73 0 0,0 1 28 0 0,1 0-1 0 0,-12 20 1 0 0,1-2 50 0 0,17-25-41 0 0,0 1-1 0 0,0 0 0 0 0,1-1 0 0 0,-1 1 0 0 0,1 1 0 0 0,0-1 1 0 0,1 0-1 0 0,-1 0 0 0 0,1 1 0 0 0,0-1 0 0 0,0 1 0 0 0,0-1 0 0 0,1 1 1 0 0,0-1-1 0 0,0 1 0 0 0,1-1 0 0 0,-1 1 0 0 0,1-1 0 0 0,0 1 1 0 0,1-1-1 0 0,2 9 0 0 0,1-2 57 0 0,-4-9-56 0 0,1 1 1 0 0,-1-1 0 0 0,1 0 0 0 0,-1 0 0 0 0,4 5-1 0 0,1 0 24 0 0,0 0-1 0 0,1 0 0 0 0,0 0 1 0 0,0-1-1 0 0,1 0 0 0 0,-1-1 1 0 0,2 0-1 0 0,11 8 0 0 0,20 10 90 0 0,9 5-62 0 0,-42-26-88 0 0,10 5 2 0 0,0 1-1 0 0,0 1 1 0 0,22 16-1 0 0,-26-16 26 0 0,0-2 0 0 0,27 14-1 0 0,7 4 7 0 0,-20-10-11 0 0,41 16 0 0 0,-33-16 6 0 0,14 5 109 0 0,1-2-1 0 0,65 15 1 0 0,109 7 454 0 0,-126-24-399 0 0,22 1-34 0 0,231 12 3 0 0,-214-19-116 0 0,259 1 52 0 0,-203-10-68 0 0,279-19 176 0 0,-327 12-196 0 0,-17 1 44 0 0,200-9 28 0 0,-6 17 60 0 0,10-1-57 0 0,-150 1-33 0 0,-125-1-51 0 0,50 2 2 0 0,126 2 152 0 0,-61-2 218 0 0,-37 0-505 0 0,-28-4-74 0 0,82-1 157 0 0,128 13 49 0 0,-96 0 0 0 0,43-2 21 0 0,132 3 366 0 0,-141-11-269 0 0,252-6-205 0 0,-276-2-75 0 0,9-1 101 0 0,-185 2 61 0 0,215-10 0 0 0,-143 11 0 0 0,150-9 0 0 0,349-25 64 0 0,-466 27-69 0 0,-5-1 74 0 0,179-3-43 0 0,-147-10-44 0 0,-70 6 18 0 0,-51 7 85 0 0,-1-2 0 0 0,0-4 0 0 0,0-2 0 0 0,110-50-1 0 0,-150 57-100 0 0,0 0 0 0 0,-1-2 0 0 0,0 0 0 0 0,38-32 0 0 0,-54 40 27 0 0,0 0-1 0 0,-1-1 1 0 0,0-1-1 0 0,0 1 1 0 0,-1-1-1 0 0,1 0 0 0 0,-2 0 1 0 0,1-1-1 0 0,-1 0 1 0 0,-1 1-1 0 0,7-20 1 0 0,-8 21-7 0 0,-1-1 0 0 0,0 0 1 0 0,-1 0-1 0 0,0 0 1 0 0,0 0-1 0 0,-1 1 0 0 0,0-1 1 0 0,0 0-1 0 0,-1 0 1 0 0,0 0-1 0 0,0 0 0 0 0,-1 0 1 0 0,0 0-1 0 0,0 1 1 0 0,-1-1-1 0 0,-5-9 0 0 0,2 5-4 0 0,-1 1 0 0 0,0 0 0 0 0,-1 0 0 0 0,0 0 0 0 0,0 1 0 0 0,-1 1 0 0 0,-11-10 0 0 0,-77-53 0 0 0,95 70 0 0 0,-19-12 0 0 0,-1 2 0 0 0,-42-18 0 0 0,-50-12 0 0 0,90 34 0 0 0,-299-85-98 0 0,288 86 69 0 0,-312-58-49 0 0,230 47 67 0 0,-100-12 11 0 0,-448-40-64 0 0,217 17 148 0 0,137 9-227 0 0,-18-2 154 0 0,34 13-11 0 0,217 26 0 0 0,-363-28 0 0 0,179 15 0 0 0,70 3 0 0 0,-31-2 152 0 0,-90-10-87 0 0,142 10-66 0 0,57 7-40 0 0,-120-10-14 0 0,-130-5 151 0 0,321 24-96 0 0,-324-13 0 0 0,-347 18-674 0 0,4 47-2136 0 0,563-33 1486 0 0,-156 19-1989 0 0,151-12 1635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1:48:46.25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1829 1042 288 0,'0'8'12'0,"0"-2"4"0,0-6-16 0,-8 0 0 16,5 5 0-16,3 3 0 0,-9 0 311 0,3 2 59 15,-3 4 12-15,3-6 2 0,-3 5-228 0,0 5-45 16,-3-4-10-16,3-1-1 0,0 5-52 0,-3-4-11 15,3-1-1-15,0 3-1 0,0 0-21 0,6-3-4 16,-5 0-1-16,5 0 0 0,-6 0 8 0,0 1 2 16,6-6 0-16,-3 5-679 15,3-8-136-15</inkml:trace>
  <inkml:trace contextRef="#ctx0" brushRef="#br0" timeOffset="582.47">1312 976 345 0,'0'0'31'0,"0"0"-31"0,0 0 0 0,-6-5 0 15,3-3 244-15,3-2 42 0,-9 7 9 0,6-8 1 16,3 3-146-16,0 3-30 0,3-3-5 0,0-5-2 16,3 2-45-16,3 3-8 0,-4-5-3 0,4 0 0 0,6 5-17 0,-3-3-4 15,0-7-1-15,6 5 0 0,-6-3 4 0,6 3 1 16,3-6 0-16,-1 0 0 0,4-2-6 0,6-2-1 16,-3-4 0-16,-3 11 0 15,11-8-4-15,-2-2-1 0,6-1 0 0,2 6 0 0,1-3-16 0,3 3-3 16,-1 8-1-16,13-11 0 0,0 8-8 0,-7 3 0 15,-5 3 9-15,-1 2-9 0,7 8 0 0,-9 0 0 16,-4 0 0-16,-2 8 0 0,0-3 0 0,-12 8 8 16,2 0-8-16,-14 1 0 0,3 4 0 0,3 9 0 15,-9-6 0-15,3 3 0 0,-3 2 0 0,-6 0 0 16,0 6 0-16,0 3 0 0,-3-1 0 0,-6 3 0 16,0-3 0-16,-3 3 8 0,-3-2-8 0,-3 2 0 15,0 3 0-15,-6-1 0 0,1-7 0 0,2 2 0 16,-15 3 8-16,3-7-8 0,3 1 0 0,-2 1 0 15,-4 0 0-15,0 0 0 0,-6-3 0 0,4 2 0 16,-1-4 12-16,0-3-4 0,1 2-8 0,-10 1 0 0,0-14 0 16,4 5 8-16,-7 4-8 0,3-4 0 0,7 3 0 0,-4-8 0 15,3-5 0-15,7 3 0 0,-7-6 0 16,6-5 0-16,-3-5 0 0,7 0 16 0,-1-3-4 0,6-6-1 16,3 1-11-16,3-5 0 0,6 5 0 0,4-9 0 15,5 4-22 1,3-1-10-16,3-2-1 0,-1 3-1 0,13-1-107 0,-6 6-22 15,6-6-4-15,3 3-783 0</inkml:trace>
  <inkml:trace contextRef="#ctx0" brushRef="#br0" timeOffset="1035.08">2371 1188 1738 0,'0'0'77'0,"0"0"16"0,0 0-74 0,0 0-19 16,0 0 0-16,0 0 0 0,0 0 17 0,0 0 0 16,0 0 0-16,0 0 0 0,0 0 25 0,0 0 5 15,0 0 1-15,6 0 0 0,3 0-30 0,0-3-6 16,-6-2 0-16,6 0-1 0,0 2-1 0,0-2 0 15,3-3 0-15,-3 3 0 0,3-3-10 0,-1 2 0 16,1-4-12-16,3 2 12 0,-3 0 0 0,0-3 0 0,0 3 0 16,3-5 0-16,0 5 0 0,-3-5 8 15,-3 0-8-15,-1 2 12 0,-2-2-12 0,0 5 0 0,0-5 0 0,-3 2 0 16,-3 3 0-16,-3 0 0 0,3 8 0 0,-6 0 0 16,-6 0 8-16,-5 8 0 0,-4 5 0 0,0 1 0 15,-3 4 48-15,-3 3 8 0,-2 3 3 0,2-3 0 16,-3 6-8-16,6-3-2 0,-3 2 0 0,1-5 0 15,8 0-4-15,3 3-1 0,-3-5 0 0,6-3 0 16,6 2-41-16,6-5-11 0,6 1 0 0,3-1 0 16,0-8 0-16,6 0 0 0,3 3 0 0,3-8 0 15,-1 0 0-15,4 0 0 0,0-5 0 0,6 2 0 16,3-7-48-16,-4-3-6 0,4-1-1 0,6 1 0 16,-1 0-193-16,4-8-40 0</inkml:trace>
  <inkml:trace contextRef="#ctx0" brushRef="#br0" timeOffset="1675.08">3074 796 748 0,'0'0'67'0,"0"0"-54"16,-6 6-13-16,6-6 0 0,0 0 253 0,0 0 48 16,0 0 10-16,0 0 1 0,6 5-238 0,0-5-48 15,3 0-10-15,2 0-1 0,4 0 9 0,-6 0 1 16,12-5 1-16,0-1 0 0,-6 4-11 0,3-4-3 15,3-1 0-15,-4 1 0 0,4-2-4 0,-3-2 0 16,3 2-8-16,0-5 12 0,0-1-12 0,-7-4 9 0,7 5-9 0,-3-1 8 16,3 1-8-16,-6-5 0 0,6 4 9 0,-12-4-9 15,6 2 0-15,-4-3 0 16,4-7 0-16,-9 7 0 0,9-2 11 0,-12 3-3 0,3-1 0 0,0-7 0 16,-9 5-8-16,3 7 8 0,-3-4-8 0,0 5 8 15,-3 5 15-15,-3-3 2 0,-9 8 1 0,3-2 0 16,1 5 26-16,-1 0 4 0,-9 5 2 0,3-2 0 15,-3 8 11-15,0-3 3 0,1-3 0 0,-7 8 0 16,3 0-38-16,-3 9-7 0,-5-4-2 0,11 9 0 16,3 4 11-16,-9 4 3 0,3 2 0 0,-2 2 0 15,-1 6-26-15,3-2-5 0,3 7 0 0,-8 16-8 16,2 6 12-16,0-6-4 0,0 0 0 0,3-3-8 16,-2-4 8-16,-1 1-8 0,3 4 0 0,3-6 0 15,-5 0 8-15,8 1-8 0,0 1 0 0,0-7 0 0,-3 0 8 16,3-2-8-16,1-6 0 0,5-1 0 0,-6-4 0 0,6 0 0 15,3-8 0-15,0 2-9 0,0-2 9 0,-3-6 0 16,3-5-9-16,3 3 9 0,1-11 0 0,2 1-9 16,-3-6 9-16,3 2 0 0,0-10-12 0,0 3 12 15,3-6-12-15,-3-2 12 0,6-8-24 0,0-9 1 16,-3 4 1-16,6-8 0 16,-3-1-6-16,6-5 0 0,-3 1-1 0,0-4 0 15,3-2 0-15,3 3 0 0,-6 2 0 0,3-5 0 0,0 8 18 0,0-3 11 16,-4 0-12-16,4 11 12 0,-6-5 8 0,0 7 9 15,6 1 2-15,-3 4 0 0,3 1-19 0,0 0 0 16,3 5 0-16,-6-3-9 0,6 4 9 0,0-7 14 16,0 6-3-16,3 3-1 0,-3-6-10 0,6 4 0 15,-3 1 0-15,2 4 0 0,7-9 0 0,0 3 0 0,0 3 0 16,3-3 8-16,0 3-8 0,2 2 0 0,-2-2 0 16,-3-3 0-1,3 2-147-15,3-2-31 0,-7 3-6 0,1-5-2 0</inkml:trace>
  <inkml:trace contextRef="#ctx0" brushRef="#br0" timeOffset="1865.57">3225 1140 2030 0,'-3'6'44'0,"1"-4"10"0,-1 4 2 16,-6-1 1-16,3 3-45 0,0-3-12 0,-3 3 0 0,-3 0 0 0,-3 3 77 0,6 2 14 15,-3-5 2-15,3 0 1 0,-3 2-39 0,3-2-8 16,3 3-2-16,0-3 0 0,4-3-29 0,-4 3-7 15,6-3-1-15,0-5 0 0,0 0-8 0,6 3 0 16,-1 2 0-16,4-5 0 16,6-5-168-16,-3 2-35 0</inkml:trace>
  <inkml:trace contextRef="#ctx0" brushRef="#br0" timeOffset="2000.21">3443 815 1486 0,'0'0'32'0,"0"0"8"0,0 0 0 0,0 0 3 0,0-5-35 0,0 2-8 0</inkml:trace>
  <inkml:trace contextRef="#ctx0" brushRef="#br0" timeOffset="2733.25">3470 1117 1216 0,'0'0'54'0,"0"0"11"0,0 0-52 15,0 0-13-15,6 5 0 0,-6-5 0 0,0 0 83 0,0 0 13 0,5 5 4 0,4-2 0 16,-9-3 2-16,0 10 1 0,0-4 0 0,0 2 0 15,0 0-17-15,-6 2-3 0,3-2-1 0,0 5 0 16,-5 1-13-16,2-7-2 0,-3 4-1 0,3 2 0 16,-9 0-34-16,6 1-6 0,3-1-2 0,-3-8 0 15,0 3-11-15,6 0-2 0,3-3-1 0,-6 1 0 16,6-6-10-16,0 0 8 0,0 0-8 0,0 0 8 16,9 0-8-16,3 0 0 0,0-6-10 0,3-2 10 0,0-2 0 0,3 2 12 15,-1-5-1-15,4-6 0 16,3 6-32-16,-3 0-7 0,0-6 0 0,3 3-1 15,-4 3-7-15,1 0 0 16,-6 0-1-16,3 2 0 0,-6 3 18 0,3 3 4 0,-3-3 1 0,-3 3 0 0,-9 5 14 0,0 0-9 16,0 0 9-16,0 0-8 0,6 5 19 0,-4 8 4 15,-2-5 1-15,0 5 0 0,-2-2 7 16,-1 2 1-16,0 0 1 0,-3 1 0 0,3-1-9 0,-3 0-3 16,0 0 0-16,3 0 0 0,3 1-5 0,-3-6-8 15,3 2 11-15,0-2-11 0,0-3 8 0,0-5-8 16,0 0 0-16,6 3 0 0,0 2 0 0,3-5 0 15,0 0 0-15,-1 0-9 16,4-5-108-16,0 2-22 0,3-2-4 0,-3-3-523 16,3 3-105-16</inkml:trace>
  <inkml:trace contextRef="#ctx0" brushRef="#br0" timeOffset="2901.8">4026 1095 1908 0,'0'6'42'0,"-6"-6"9"0,-3 8 1 0,3-8 1 0,0 5-42 0,-3 3-11 0,1 0 0 0,-4 2 0 15,3 4 88-15,0-6 16 0,3 5 4 0,-6-3 0 16,3 4-44-16,3-1-9 0,3 0-2 0,-3-5 0 16,3 3-38-16,0-4-15 0,3 1 11 0,3-2-11 15,6-1 0-15,-9 3-10 0,9-8 0 0,-6 0 0 16,3 0-186 0,6 0-38-16</inkml:trace>
  <inkml:trace contextRef="#ctx0" brushRef="#br0" timeOffset="3036.09">4193 841 1407 0,'0'0'62'0,"0"0"14"0,-3-8-61 0,6 8-15 16,-3-5 0-16</inkml:trace>
  <inkml:trace contextRef="#ctx0" brushRef="#br0" timeOffset="3659.88">4830 365 2217 0,'0'0'98'0,"-3"5"21"0,-6-5-95 0,3 6-24 0,-3-4 0 0,3 4 0 16,-6-1 43-16,3 3 4 0,-3 0 1 0,0 2 0 15,1 4 3-15,-1 7 1 0,0 5 0 0,-3-2 0 16,-3 5-11-16,-3 3-1 0,3 0-1 0,-11 7 0 16,2-2-31-16,-9 24-8 0,0-10 0 0,1 4 0 15,5 1 0-15,0-3 0 0,-3 5 0 0,7-11 0 16,2 4-26-16,6-12-6 0,0-4-2 0,3 2 0 16,0-11 8-16,3 6 2 0,3-11 0 0,6 0 0 15,-6-2-28 1,7-6-6-16,2-2-1 0,0-3 0 0,2-3-25 0,-2-5-4 15,0 0-2-15,9-5 0 0,-9-3-135 16,6 2-27-16,-3-2-6 0,3-2-1 0,0-9 155 0,-6 3 30 16,3 3 6-16,-3 0 2 0,0-6 66 0,0 1 0 0,-3-3 0 0,3 2 9 0,-6-2 80 15,3-3 16-15,0 3 3 0,0 3 1 0,-3-1 33 16,6 3 6-16,-11 3 2 0,8 0 0 0,-3 7 6 16,0 1 0-16,3-8 1 0,-6 5 0 0,6 8-57 0,3 0-12 15,0 0-3-15,0 0 0 0,0 0-39 0,0-5-8 16,3-3-2-16,6 8 0 0,-3 0-19 0,6 0-4 15,-1 0-1-15,4-6 0 0,6 6-12 0,-3-7 0 16,3 7 8-16,0 0-8 0,5-6 0 0,-5 6 0 16,-3-5 0-16,6 5 0 0,3-3 0 0,-3 3-10 15,-1 0 10-15,1 0-8 16,3 0-52-16,-6 0-9 0,3 0-3 0,-4 0 0 16,1 0-20-16,-6 0-5 0,0 3-1 0,-6 2 0 15,3-5 47-15,-3 6 10 0,0-4 1 0,-3 3 1 16,-6-5 27-16,6 6 12 0,-3 2-10 0,-3-3 10 15,0 3 0-15,-3 5 13 0,3-2-1 0,-6 2 0 0,-3 0 24 0,0 0 5 16,3 9 1-16,-3-9 0 0,-3 5-1 0,3-4 0 16,0 4 0-16,3-5 0 0,-6-5-21 0,6 6-5 0,0-7-1 15,3 4 0-15,3-3-14 0,-5-8 0 0,5 0 8 16,0 0-8 0,0 0-48-16,0 0-13 0,11 0-3 0</inkml:trace>
  <inkml:trace contextRef="#ctx0" brushRef="#br0" timeOffset="3806.49">4863 847 1555 0,'-9'-6'138'0,"9"6"-110"0,-6 6-28 0,6-6 0 0,0 0 132 0,0 0 22 16,-6 5 4-16,3-2 1 0,3-3-132 0,0 10-27 15,3-7 0-15</inkml:trace>
  <inkml:trace contextRef="#ctx0" brushRef="#br0" timeOffset="4311.66">5038 1167 345 0,'0'0'31'16,"0"0"-31"-16,0 0 0 0,0 0 0 0,3-5 395 0,0 2 73 0,3-8 14 0,-6 3 3 15,6 3-345-15,-3-3-70 0,3-2-14 0,3 2-2 16,0-6-38-16,-3 1-8 0,6 0-8 0,-6 5 11 16,3-5-11-16,-3-3 0 0,-1 3 0 0,1 5 8 15,0-6-8-15,-3 1 0 0,0 5 9 0,-3-5-9 16,0 3 16-16,0 2-2 0,-6 2 0 0,3-2 0 16,-6 8 28-16,1-5 6 0,-4 5 0 0,-3 5 1 15,-6-2 14-15,0 8 2 0,-12 2 1 0,4 0 0 16,-1 0-3-16,0 0-1 0,0 1 0 0,4 4 0 15,2 3-15-15,-3 3-3 0,9-3-1 0,0-2 0 16,3 2-27-16,0-2-6 0,9-1-1 0,3 3 0 16,-2-7-9-16,10 4 0 0,-5-5 0 0,6 0 0 0,6 1 0 15,0-9 0-15,9 3 0 0,3-3 0 0,3-5 0 16,-3 0 0-16,5 0 0 0,4-5 0 16,-3-3-26-16,0 3-10 0,-4-9-3 0,-2 7 0 0,-3-9 12 0,0 2 3 15,-6 1 0-15,3-3 0 0,-4 3 12 0,4-5 4 16,-12-6 0-16,6 3 0 0,-3 2 8 0,-3-2 0 15,0 0 0-15,0-3 0 0,0 3 0 0,-6 2 0 16,0 1 0-16,0 5 0 0,-6-6 0 0,0 11 0 16,0-5 0-16,-3 5 0 0,0 3 14 0,0-1 5 15,-3 6 1-15,0 6 0 0,-2-6-20 0,2 5 10 16,-3 3-10-16,3 0 8 0,-9 2-8 0,12-2 0 0,-3 6 0 16,6-4 0-16,3 3-22 0,3 1 0 0,0-7 0 15,3 7 0 1,3-1-187-16,6-5-38 0,-3 2-7 0</inkml:trace>
  <inkml:trace contextRef="#ctx0" brushRef="#br0" timeOffset="4705.55">5428 971 2372 0,'0'0'52'0,"0"0"12"0,0 0 1 0,0 0 1 0,-9 5-53 0,-3 3-13 0,-3 0 0 0,4 3 0 16,-1-3 86-16,0-3 14 0,-3 8 4 0,3 0 0 15,0 6-39-15,-3-6-7 0,6 0-2 0,0 3 0 0,0 3-38 0,0-6-8 16,3 0-2-16,6 1 0 0,-3-1-8 0,3 0 10 16,3-2-10-16,3-3 10 0,0-1-10 0,6-1 0 15,6-1 0-15,-6-5 0 0,3 0 0 0,9-5 0 16,-9-1 0-16,8 4 0 16,4-9-34-16,-3 3-9 0,-3-5-1 0,3 5-1 15,-4-5-15-15,1 0-4 0,0 2 0 0,-3 3 0 0,-3-10 40 16,0 10 8-16,0-3 2 0,0 3 0 0,-7 3 14 0,1 2 0 15,0-2 0-15,-3 0 0 0,-6 5 51 0,0 0 3 16,0 0 1-16,0 0 0 0,0 10 7 0,0-2 2 16,-6 0 0-16,0 3 0 0,3 2-12 0,-3 3-1 15,1 0-1-15,-1-3 0 0,0 0-29 0,-3 0-5 16,3 1-2-16,3-1 0 0,0-5-14 0,-3 5 9 16,3-2-9-16,3-4 8 0,0 7-8 0,0-6 0 15,3 2 0-15,-3-2 0 0,6-3 0 0,0-2-11 0,3 2 3 0,3-5 0 31,-6 0-134-31,8-5-26 0,4 2-6 0,0-7-1077 0</inkml:trace>
  <inkml:trace contextRef="#ctx0" brushRef="#br0" timeOffset="4869.1">6050 958 2552 0,'0'0'56'0,"0"0"12"0,0 0 3 0,-3 0 0 0,-3 0-57 0,3 0-14 0,-3 0 0 0,6 0 0 15,0 0 40-15,0 0 4 0,0 0 2 0,0 0 0 16,0 5-37-16,0-5-9 0,0 0 0 0,0 8 0 16,0 5-204-16,3-7-42 0</inkml:trace>
  <inkml:trace contextRef="#ctx0" brushRef="#br0" timeOffset="5039.39">6017 1225 1609 0,'0'0'71'0,"-2"8"15"0,-4 3-69 0,3-4-17 15,-6-1 0-15,3 7 0 0,3-5 116 0,-3-3 19 16,0 3 4-16,0 0 1 0,3 3-23 0,-3-3-4 16,3-3-1-16,0 3 0 0,-3-3-44 0,3 0-10 15,0-2-2-15,3-3 0 0,0 0-38 0,0 0-8 16,0 5-2-16,0-5 0 0,0 0-8 0,0 0 0 0,0 0 0 0,6 0-812 31,0-8-164-31</inkml:trace>
  <inkml:trace contextRef="#ctx0" brushRef="#br0" timeOffset="7337.13">2871 2323 1360 0,'0'-8'30'0,"0"8"6"0,0 0 2 0,0 0 0 0,0 0-30 0,0 0-8 15,-6 0 0-15,3 0 0 0,3 5 71 0,-6 3 13 16,3-2 2-16,0 7 1 0,0 0 15 0,-3 3 3 16,6 2 1-16,-8 4 0 0,2 1-40 0,0-1-8 15,0 1-2-15,3 4 0 0,-3-1-25 0,0 1-6 16,0-3-1-16,3 2 0 0,-6 1-6 0,3 2-2 15,0 0 0-15,-3-3 0 0,-3 1-8 0,6-1-8 0,-3 3 12 16,6 0-12-16,-9-2 8 0,12-1-8 16,-5-5 0-16,2 3 0 0,3-11 8 0,3 3-8 0,2-2 0 15,-2-4 0-15,6-2 0 0,0-3 0 0,-3-2 0 0,9-3 0 16,-6-3-22-16,6-2 2 0,-3-8 0 0,6 0 0 16,0-3 0-16,-1-3 0 0,4-7 0 15,0-1 0-15,3-4 10 0,3 4 10 0,-3-5-13 0,5 1 5 16,-2-1-10-16,-3 3-2 0,3 0 0 0,-4 2 0 15,4 6 20-15,-6-3 0 0,-6 8 0 16,0 3 0-16,-3 3-8 0,-3 2 8 0,-6 8 0 16,-3 0 0-16,0 5 0 0,-3 3 20 0,-3 5-2 0,-6 6-1 15,0 2 7-15,-3 3 2 0,0 2 0 0,3 0 0 16,-3 1-14-16,1 5-4 0,-1-6 0 0,3 6 0 16,9-3-8-16,-6 0 0 0,6-2 0 0,0-1 8 0,6-5-8 15,3 0 0-15,0-5 0 0,3-3 0 0,-3-2 0 0,9 0 0 16,-1-6 0-16,1-5 0 0,6-5 0 0,-6-1 0 15,6-2 0-15,0-2 0 0,2-6 9 0,1-3-9 16,0-2 10-16,0-5-10 0,6-3 11 0,-1 0-11 16,4-3 12-16,-3 0-12 0,0-2 0 0,-1-6 0 15,4 8 0-15,0-7 0 0,0-6 0 0,2 5 0 16,-5-5 0-16,0 0 0 0,3-3 0 0,-4 6 0 16,1 8 0-16,0-3 0 0,-6 7 0 0,3-1-9 15,2 10 9-15,-8-3 0 0,-6 5 0 0,3 3 0 16,0 6 0-16,-6 2-8 15,0 0-15-15,0-3-2 0,-4 9-1 0,1-4-663 0,-3 6-133 16</inkml:trace>
  <inkml:trace contextRef="#ctx0" brushRef="#br0" timeOffset="7936.82">3779 2929 288 0,'0'0'12'0,"0"0"4"0,0 0-16 0,3-8 0 0,-3 8 0 0,3-5 0 16,0-9 260-16,3 7 48 0,-3 1 11 0,0-7 1 0,3 5-220 0,3-2-44 15,0 2-8-15,-3-3-3 0,3-2-25 0,0 5-6 16,-3 0-1-16,5-3 0 0,-2 3-1 0,0-5 0 16,3 3 0-16,-9 2 0 0,3 0-12 0,0-6 0 15,3 4 0-15,-3 2 0 0,-6-3 9 0,6 1-1 16,-6-1 0-16,-3 3 0 0,0-5 16 0,3 8 2 16,-9-3 1-16,3 2 0 0,-6-1-3 0,0 7-1 15,0 0 0-15,-3 0 0 0,1 0 39 0,-4 7 8 16,6-1 2-16,-9 2 0 0,0 5-9 0,0 0-2 15,0 0 0-15,4 6 0 0,-4-1-22 0,-6-2-5 16,6 0-1-16,6 5 0 0,0-5-19 0,3 3-4 16,1-1-1-16,5-4 0 0,3-1-9 0,6 0 0 0,3-2 0 15,-3-4 0-15,8 1 0 0,4-2 0 0,-6-6 0 16,12 0 0-16,-6-6 0 0,6 1 0 0,-3 2 0 16,0-7 8-16,2-1-8 0,-5 6 0 0,6-8 9 0,-3 0-9 15,0-1 0-15,0 1 0 0,3 3 0 16,-1-4 0-16,-11 6-15 0,9-5-1 0,0 0 0 15,-6 0 0 1,-3 7-8-16,-3-2-3 0,0 3 0 0,-6 5 0 0,0 0 27 0,0 0 0 0,0 0 0 0,-3 5 0 16,0 9 21-16,-9-6 10 0,6 5 1 0,-3 0 1 15,0 6 18-15,-3-1 3 0,3-2 1 0,0 3 0 16,3-1-40-16,6-5-15 0,-6 0 11 0,6 1-11 16,6-6 0-16,-3-3 0 0,6 0 0 0,3-2 0 15,0-6-42-15,3-2-14 0,6-3-4 0,0-3-1091 16</inkml:trace>
  <inkml:trace contextRef="#ctx0" brushRef="#br0" timeOffset="8322.79">4401 2609 1602 0,'0'0'71'0,"0"0"14"0,3 0-68 0,3-5-17 16,6 2 0-16,-9 0 0 0,3 1 21 0,6-4 1 0,-3 1 0 15,-3 2 0-15,3-5 12 0,0 3 2 16,0-5 1-16,-1 2 0 0,1 2-25 0,-3-2-12 0,-3 3 10 0,0-3-10 16,-3 3 26-16,-3-3-1 0,0 3 0 0,-3-1 0 15,-3 4 23-15,-5-4 4 0,2 4 0 0,-3 4 1 16,-3 4-1-16,-3-4-1 0,-3 9 0 0,0-6 0 15,1 8 9-15,-4 1 3 0,0 2 0 0,3-1 0 16,-5 1 2-16,2 3 1 0,3-1 0 0,0 3 0 16,0 1-29-16,6 1-5 0,-2-1-2 0,5 1 0 15,0-1-6-15,6 1-2 0,3 1 0 0,6 0 0 16,3-5-11-16,3 2-3 0,3-3 0 0,0-2 0 16,9 0-8-16,-4-3-11 0,7-5 3 0,0-3 0 0,3-5-4 15,3 0 0-15,0 0 0 0,-1-5 0 16,7-3-186-16,-3-5-38 15,0-6-7-15</inkml:trace>
  <inkml:trace contextRef="#ctx0" brushRef="#br0" timeOffset="8871.7">4943 2289 2134 0,'0'0'95'0,"0"0"19"0,0 0-91 0,0 0-23 16,0 0 0-16,0 0 0 0,9-6 18 0,0 6-1 16,0-5 0-16,3 2 0 0,6-2 18 0,-4-3 3 15,1 8 1-15,0-5 0 0,0-3-26 0,6-3-5 0,-9 3 0 0,3 1-8 16,0 1 9-16,-1-7-9 16,1 0 0-16,3 2 9 0,-3-2-9 0,3 5 0 15,-9-5 9-15,6 0-9 0,-3-1 0 0,3 1 0 0,-10-5 0 0,4 4-8 16,-3 1 8-16,0-5 0 0,-3 2 8 0,-3-3-8 15,3 6 8-15,-6-6-8 0,0 6 10 16,0 0-10-16,-6 5 0 0,0 3-10 0,-2-1 0 0,-1 6 0 16,-6 6 46-16,3-1 8 0,-9 8 3 0,3 1 0 15,-3 1 10-15,-5 9 3 0,-4-3 0 0,-6 6 0 16,1 5-30-16,-1-1-6 0,0 4 0 0,0 2-1 16,-2 8 5-16,5 2 0 0,0-2 1 0,7 8 0 15,-4-2-17-15,6-4-3 0,3-2-1 0,3 0 0 0,4-5-8 16,8-6 0-16,-6 3 0 0,12-10 0 15,0-1-20 1,9-7-7-16,3-3-1 0,3-3 0 0,2-3-28 0,-2-10-7 16,6 0-1-16,3 0 0 0,-6-5-24 0,6 0-4 0,0-6-2 0,-1 1 0 15,4 2-17-15,-3-6-3 0,-6 1-1 0,3 3 0 0,0 2 79 16,-6-3 15-16,-3 3 3 0,-1 6 1 0,1-4 60 0,-3 6 12 16,-6 0 2-16,0 0 1 0,6 8 53 0,-6 5 10 15,0 1 3-15,-6 4 0 0,0 1-47 0,3-6-9 16,0 5-1-16,0-2-1 0,3 3-38 0,0-6-7 15,3 6-1-15,3-6-1 0,0 0-19 0,6-5 0 16,0 0 8-16,3-5-8 0,3 4-9 0,0-7-6 16,3-7-1-16,-1 1-800 15,1-2-161-15</inkml:trace>
  <inkml:trace contextRef="#ctx0" brushRef="#br0" timeOffset="9345.62">5410 2601 1591 0,'0'0'70'0,"0"0"15"0,0 0-68 0,0 0-17 0,0 0 0 0,6-3 0 16,-6 3 75-16,9-2 11 0,-6-4 2 0,0 1 1 15,0 2-17-15,3-5-4 0,-3 3-1 0,3 0 0 16,-6 0-24-16,6 2-5 0,-6-2-1 0,-6-3 0 15,3 2 15-15,0 1 4 0,0 2 0 0,-3-2 0 16,0 5-20-16,-3-5-3 0,0 2-1 0,-3 3 0 16,0 0 26-16,1 3 5 0,-1 2 1 0,-3 0 0 0,0 3-12 0,0-2-1 15,0 2-1-15,3 0 0 0,-3 2-30 0,3-2-7 16,3 0-1-16,1 3 0 0,-1 2-12 0,6 0 9 16,-3-5-9-16,6 3 8 0,3-4-8 0,0 7 0 15,3-9 0-15,6 8 0 0,-4-7-11 0,4 1 3 16,3 1 0-16,0 0 0 0,-3-2-4 0,3 4 0 15,-3-2 0-15,3-3 0 16,-3-2-25-16,2 2-6 0,-5 1-1 0,3 2 0 0,-6 0 36 0,3-3 8 16,-3 0 0-16,-6-5 0 0,0 0-8 0,0 0 0 15,0 5 0-15,0 3 0 0,-9-2 8 0,3 2 11 0,0-8-3 16,-6 5 0-16,1 3-8 0,-1-8 0 16,-3 5 0-16,0-5 0 0,-3 3 28 0,0 2 3 15,-6 0 1-15,3-5 0 0,1 3-12 0,-1 2-1 0,-3-5-1 16,3-5 0-16,0 2-18 0,-5 3 0 0,2-5 8 15,3-3-8 1,-6 3-132-16,3-3-31 0,6 3-5 0,9-3-2 0</inkml:trace>
  <inkml:trace contextRef="#ctx0" brushRef="#br0" timeOffset="9924.69">6080 1873 1324 0,'9'-13'59'0,"-9"10"12"0,3-2-57 0,-3 0-14 0,0 5 0 0,0 0 0 16,0 0 127-16,0 0 22 0,3-3 5 0,-3 3 1 16,0 0-35-16,0 0-8 0,-3 8 0 0,0-3-1 15,-3 3-46-15,0 11-9 0,0-3-1 0,-3 13-1 16,-3-8-6-16,0 11 0 0,-6-3-1 0,4 8 0 15,-10-5-3-15,0 7-1 0,-3 1 0 0,-6 0 0 16,4 10-3-16,-4-2 0 0,3 5 0 0,-3-1 0 16,4 4-40-16,2-11-12 0,3 3-1 0,3-9 0 0,3 6 13 15,6-8 0-15,-2-2 0 0,8-4 0 0,0-1 0 0,6-4 0 16,0-2 0-16,3-11 0 16,6 0-35-16,-1-7-7 0,4-6-2 0,3 0 0 15,3-11-101-15,3 3-21 0,0 0-4 0</inkml:trace>
  <inkml:trace contextRef="#ctx0" brushRef="#br0" timeOffset="10564">5586 2474 2379 0,'0'0'52'0,"0"0"12"0,-6 0 1 0,3 0 2 0,3 0-54 0,0 0-13 15,-6 0 0-15,6 0 0 0,0 0 52 0,0 0 8 16,0 0 2-16,6 3 0 0,3-3-24 0,3 0-5 0,3 0-1 0,0 0 0 15,2-3-19-15,4 0-4 16,3 3-1-16,3-5 0 0,0 0-8 0,-1 2 8 0,1-2-8 0,6-1 8 16,-9 4-8-16,3 2 0 0,-4 0 0 0,4-6 0 15,-9 6 0-15,0 0-17 0,-3 0 4 0,0 6 1 16,-3-6-36 0,-1 8-6-16,1-3-2 0,-6-2 0 0,-3 2 12 15,0 3 1-15,0 2 1 0,-3-4 0 0,0 2 29 0,0-3 13 0,0-5-12 0,-3 8 12 16,0 0 0-16,0-3 0 0,-3 3 12 0,6-3-4 15,0-5 20-15,-6 6 3 0,0 2 1 0,3-3 0 16,-2 3-10-16,2-3-2 0,-3 3 0 0,3 0 0 0,-3 3-6 16,0-3-2-16,0 2 0 0,0 3 0 0,0 1 23 15,-3-1 4-15,3 3 1 0,-3 0 0 0,0-1-29 16,3 4-11-16,0-6 8 0,3 6-8 0,0-6 0 0,0 0 0 16,3-8 0-16,3 6 0 0,3 0 0 0,0-3 0 15,0-3 0-15,3 0 0 0,0-2 0 16,3 2 0-16,-3-10 0 0,6 2 0 15,0-2-40-15,-4 0 0 0,4-1 0 0,0-2 0 16,0-5 7-16,3 0 1 0,3 0 0 0,0-1 0 16,-3 1-26-16,2 0-5 0,1-6-1 0,-3 4 0 15,-6-1 26-15,0 0 5 0,0 3 1 0,3-1 0 0,-3 1 32 0,-4 0-8 16,1 2 8-16,-6 3 0 0,6 0 48 0,-6 6 14 16,-3 2 2-16,0 0 1 0,0 0-1 0,0 0 0 15,-3 2 0-15,-3 6 0 0,0 0-6 0,0 3-2 16,-2 2 0-16,2 0 0 0,3 1-13 0,-9-1-3 0,6 0-1 15,0 0 0-15,0 0-31 0,3 3-8 0,0 0 0 16,3-3 0-16,-3 1 8 0,6-6 1 0,-3 2 0 0,6-2 0 16,0 5-9-16,0-7 0 0,-3 2 0 0,0-6 0 15,9 1 0-15,-3-3 0 0,2 0 0 0,4 0 0 16,0 0 0-16,3-5 0 0,0 5 0 0,0-11 0 31,3 0-86-31,-6 1-19 0,5 2-4 0,-2-3-707 0,-3-5-142 0</inkml:trace>
  <inkml:trace contextRef="#ctx0" brushRef="#br0" timeOffset="11477.43">6568 2519 1036 0,'0'0'92'0,"0"0"-73"0,0 0-19 0,0 0 0 16,0 0 142-16,0 0 25 0,0 0 5 0,0 0 0 16,0 0-49-16,6 5-11 0,-6-5-1 0,6 5-1 0,-6 3-35 0,3-2-7 15,-6 7-2-15,3-5 0 0,0 2-4 0,0 1-1 16,-3 2 0-16,-3 0 0 0,3 3-30 0,-3-2-7 16,0 1 0-16,0 4-1 0,0-1 8 15,-3 1 1-15,3-3 1 0,3-3 0 0,-2 6-20 0,2-11-4 16,0 2-1-16,3-2 0 0,0 3-8 0,0-11 8 15,0 0-8-15,0 0 8 0,9-3-8 0,2 0 12 16,1-5-12-16,0 3 12 0,6-8-12 0,0 0 0 16,0-1 0-16,6 1 8 0,-4-5-8 0,1 4-16 15,0-4 4-15,-3 5 1 16,3-1-14-16,0-4-3 0,-1 2-1 0,1 0 0 0,-3 0 7 0,-3 3 2 16,3 0 0-16,-6 2 0 0,-3 3 20 0,0 3-11 15,0 2 11-15,-9 3-8 0,0 0 8 0,0 0 8 16,0 0-8-16,3 8 11 0,-3 0 20 0,-3 6 4 15,0 1 1-15,-3 1 0 0,-3 3-16 0,3-1-4 0,-3-2 0 0,0 3 0 16,0-1-1-16,0-2-1 0,0 3 0 0,3-1 0 16,3-5-14-16,0 1 11 0,-3-1-11 0,3-3 10 15,3-2-10-15,0 0 0 0,3-2 0 0,-3-6 0 16,0 0 0-16,0 0 8 0,9 0-8 0,0 0 0 16,3-6 0-16,3-2 0 0,-3-5 0 0,3 3 0 15,0-4 0-15,2 1 10 0,1-3-1 16,0-2 0-16,3 4-9 0,0-7 0 0,0 3 0 0,3-1 0 15,-1 1-24-15,4 2 4 0,-6 0 0 0,-3 0 0 16,-3 6 10-16,-3 2 10 0,-3 0-13 0,2 2 5 16,1 1 8-16,-6 10 0 0,-6-5 0 0,-3 6 0 15,-3 2 0-15,0 5 0 0,6-3 0 0,-3 4 0 0,-5-1 26 0,-1 3 1 16,3 2 0-16,-3-5 0 0,3 6-3 0,0-6-1 16,0 0 0-16,3 1 0 0,3-1-12 0,-3 0-3 15,3 0 0-15,0-5 0 0,3 3-8 0,6-6 0 16,-6 6 0-16,6-6 0 0,0 0 0 0,3-5 0 15,-4 0 0-15,4 0 0 16,0 0-54-16,3-8-16 0,3 3-3 0,0-3-1176 16</inkml:trace>
  <inkml:trace contextRef="#ctx0" brushRef="#br0" timeOffset="11974.1">7601 2524 460 0,'0'0'41'0,"0"0"-33"0,0 0-8 0,0 0 0 15,0 0 331-15,0 0 64 0,0 0 13 0,6-5 2 16,0 2-288-16,0-2-58 0,-6 5-11 0,6-5-2 16,0-1-13-16,0 4-2 0,0-6-1 0,0 5 0 15,-3 0-26-15,3-4-9 0,-3 1 0 0,-3 1 9 16,-3 5 27-16,-3-8 4 0,6 3 2 0,-3 5 0 15,-3-6 35-15,0 4 7 0,0 2 2 0,0 0 0 16,-6 2-7-16,0 4-2 0,-6-1 0 0,0 3 0 16,0-3-11-16,-2 1-2 0,-1 4-1 0,0 1 0 15,3-6-24-15,3 6-5 0,0-1-1 0,0-5 0 16,4 9-16-16,5-6-3 0,0-3-1 0,0 8 0 16,3-8-13-16,3 3 0 0,3-2 0 0,0 2 0 0,6-3 0 15,-1 3 0-15,4-6 0 0,3 1 0 0,3 5 0 16,0-8 0-16,0 5 0 0,0-5 0 0,6 8 0 15,-7-8-12-15,-2 6 3 0,0-4 0 16,3 3-18-16,-6 1-3 0,-3-4-1 0,0 4 0 0,0-1 17 0,-6 0 3 16,-3 3 1-16,-3 0 0 0,-3 3 2 0,0-3 0 15,-3-3 0-15,0 3 0 0,-6 5 8 0,0-5 9 16,-3 3-1-16,3-3-8 0,-5 5 17 0,-1-3-3 16,3-2-1-16,-3-2 0 0,0 2-1 0,3-3 0 15,-2 3 0-15,2-8 0 0,-3 0-12 0,3 0 0 16,0 0 0-16,0 0 0 0,0 0 0 0,7-5 0 15,-4 2 0-15,6-2 0 16,6-3-62-16,0 2-12 0,3-7-2 0,3 3-1310 0</inkml:trace>
  <inkml:trace contextRef="#ctx0" brushRef="#br0" timeOffset="12885.32">8390 2204 1980 0,'0'0'44'0,"-3"0"8"0,3 0 3 0,-3 0 0 0,0 0-44 0,3 0-11 16,-3 0 0-16,3 0 0 0,-6-8 91 0,6 8 16 15,0 0 3-15,0 0 1 0,0 0-52 0,0 0-11 16,6-3-1-16,3 1-1 0,0-4-17 0,3-1-3 0,0 1-1 0,2-2 0 16,10 3-1-16,-3-8-1 15,3 0 0-15,3-1 0 0,2-7-23 0,4 3 0 0,-3-1 0 0,0-2 0 16,0 2 0-16,-4-2 0 0,1 3 0 0,-3-6 0 16,0 3 0-16,-3 0 0 0,-1-3 0 0,-2 3 0 15,0 2 0-15,-6-2 9 0,0-3-9 0,0 3 10 16,-6-3-10-16,0-2 0 0,-6 5 0 0,0-6 0 15,-3 1 10-15,-6-1-10 0,0 3 12 16,-3-2-12-16,0 5 11 0,-3 7-11 0,0 1 10 16,-6 3-10-16,-2 7 19 0,-4 6-3 0,-9 2 0 15,-3 8 0-15,-2 6 19 0,-4 7 3 0,-2 1 1 0,2 4 0 16,0 9-13-16,4 0-2 0,-4-1-1 0,3 9 0 16,-5 8 9-16,5 2 1 0,-3-3 1 0,7 9 0 15,8-3-34-15,0 8 0 0,0 2 0 0,4 0 0 16,5 1-8-16,0-3-3 0,3 2 0 0,3 1 0 15,-3 4 11-15,6-4 0 0,-3-1 0 0,1-2 0 0,5 0 8 16,-3-8 3-16,3 2 1 0,-3-5 0 16,3 0-36-16,-3-2-8 15,0-6 0-15,3-5-1 0,0-5 2 0,-3-6 1 16,3-2 0-16,1 0 0 0,-4-6-2 0,0-2 0 16,-3-3 0-16,6 0 0 0,-3-2 16 0,0-6 4 0,-3-2 0 15,3-3 0-15,3-3-7 0,-3-2-1 0,1-6 0 0,-1 0 0 16,3 1-35-16,0-11-7 0,0-1-2 0,3-2 0 15,3 1-5-15,3-7-2 0,-3 4 0 0,3-9 0 16,0 1 24-16,0 2 5 0,0-5 1 0,0 5 0 0,-3-8 26 16,3 11 6-16,0-5 1 0,0 7 0 0,0-7 8 0,0 5 0 15,0 2 0-15,3 6 0 0,0-6 14 0,0 1 5 16,-6 10 1-16,0-5 0 0,6-1 25 0,3 1 6 16,-9 0 1-16,6 0 0 0,0 2-4 0,3 3 0 15,0-5 0-15,3 2 0 0,0 1-18 0,3 5-4 0,5-9-1 16,1 9 0-16,3-3 11 0,0 3 3 0,0-3 0 15,0 3 0-15,2-3-19 0,1 2-3 0,-3-2-1 16,3 3 0-16,3-5-16 0,-1 2 10 0,1 0-10 0,3 0 8 16,-3 2-100-1,0-4-21-15,2 2-4 0</inkml:trace>
  <inkml:trace contextRef="#ctx0" brushRef="#br0" timeOffset="13363.04">8429 2701 1904 0,'0'0'84'0,"0"0"18"0,0 0-82 0,0 0-20 16,5-8 0-16,4 3 0 0,-3-3 43 0,6 3 4 16,0-3 1-16,0 3 0 0,0-3-24 0,0-5-5 15,-3 7-1-15,3-7 0 0,3 0-2 0,-4 2 0 16,1 1 0-16,0-4 0 0,0 4-8 0,0 2-8 15,-3-5 9-15,0-1-9 0,-6 1 14 0,0 3-3 16,-3-4-1-16,-3 6 0 0,0-5 14 0,-3 3 4 16,-3 2 0-16,-3 0 0 0,-3 2 13 0,-3-1 3 15,4 7 1-15,-4 7 0 0,0-1-17 0,-6 2-4 0,0 5-1 16,3-2 0-16,1 4 8 0,-1-1 1 0,3 4 1 0,0-5 0 16,3 6-9-16,0-6-3 0,3 3 0 0,3 0 0 15,3-3-12-15,3 3-9 0,0-3 12 0,3 0-12 16,3 1 0-16,3-4 0 0,3 3 0 0,0-7 0 15,3 2 0-15,3-6 0 0,0-2 0 0,3 0 0 16,3-2 0-16,-3-6 0 0,5 2 8 0,-2-1-8 16,0-4 0-16,0 3 0 0,0-3 0 0,-3 3-9 15,2-5-3-15,-5 5 0 0,0-2 0 0,-3 2 0 16,0 0 12-16,-3 3-13 0,-3-1 5 0,-6 6 8 16,0 0-8-16,0 0 8 0,0 0 0 0,-3 8 0 15,-3 3 0-15,3-3 8 0,-3 2 0 0,3 4 0 16,0-1 0-16,0 0 0 0,3-5 0 0,0 0 0 15,3 2-8-15,3-2 0 0,0-2 0 0,0-4 0 0,3 1 0 0,3-3-11 16,-3-3 11-16,6 1-12 16,-4-6-177-16,1-3-36 0</inkml:trace>
  <inkml:trace contextRef="#ctx0" brushRef="#br0" timeOffset="13925.89">9283 2021 2502 0,'0'0'55'0,"0"0"11"0,0 0 2 0,6-5 3 0,0 2-57 0,3-2-14 0,3-3 0 0,2 3 0 16,4-6 18-16,3 3 1 15,3-5 0-15,0 0 0 0,-3 0-8 0,5 0-2 0,-2 2 0 0,3-2 0 16,-3-3-9-16,0 3 0 0,-1-1 0 0,-2-4 0 15,-3 5 0-15,0-6 0 0,0 6 9 0,-3 0-9 16,-3-6 0-16,-3 6 0 0,2-3 0 0,-2 0 0 16,-6 0 0-16,0 3 0 0,0-5-11 0,-3 4 11 15,-6-4 0-15,3 2 8 0,-6 5 1 0,0 3 0 16,-2-2 14-16,-4 7 2 0,-3 3 1 0,-9 3 0 0,0 7-5 16,-5-2-1-16,-4 11 0 0,-3-1 0 15,0 9 13-15,-2-1 3 0,-1 6 0 0,3 2 0 0,-2 1-13 16,5 7-3-16,0 6 0 0,4 2 0 0,-4-2-12 0,0-3-8 15,3 8 8-15,4-8-8 0,2 7 8 0,6-7-8 16,3 0 8-16,6 0-8 0,-3-5 0 0,3 0 0 16,3-6 0-16,6-2 8 0,1-6-8 0,2-2 0 15,0 3 0-15,2-11 0 0,1-1 0 0,6-1-13 16,-3-1 3-16,6-5 1 16,0-3-28-16,0-2-6 0,0-6-1 0,3 0 0 0,-3 1 16 0,6-6 4 15,-3-3 0-15,2 3 0 16,-5 0-13-16,3-2-3 0,-3 2 0 0,0-5 0 0,-3 7 40 0,0 1 0 15,0 2 0-15,-9 3 0 0,0 0 18 0,0 0 11 16,6 8 3-16,-3-2 0 0,0 2 0 0,-3 5 0 16,0 0 0-16,0 0 0 0,0 1 6 0,0-1 2 15,0 0 0-15,0 0 0 0,3-2-30 0,3 2-10 0,-3-5 0 0,3 0 9 16,-1-3-9-16,4 0 0 0,0-5 0 16,3 3 0-1,3-6-72-15,0 3-19 0,6-10-4 0,3 2-1138 0</inkml:trace>
  <inkml:trace contextRef="#ctx0" brushRef="#br0" timeOffset="14507.81">9944 1741 1440 0,'9'-13'128'0,"-1"0"-103"0,1-1-25 0,0 1 0 15,0-5 77-15,3 4 11 16,-3 1 1-16,0 0 1 0,0 2 18 0,-3 3 4 0,-3 3 1 0,-3 5 0 15,0 0-37-15,0 0-7 0,0 0-1 0,0 11-1 16,-3 2 1-16,-3 0 0 0,-6 6 0 0,0 2 0 16,-3 5-16-16,-3 6-2 0,-2 0-1 0,-1 7 0 15,3-7-13-15,-3 10-4 0,-6 9 0 0,3-4 0 16,-2 4-18-16,-1 2-4 0,0-3-1 0,3 3 0 16,-3 0 2-16,4-3 0 0,-1 3 0 0,0-8 0 15,3 2-11-15,3-2 0 0,3-10 0 0,1 2-11 16,2-8 11-16,3 0 0 0,0-2 0 0,6-6 0 0,-3-3-17 15,6-5 1-15,-3 1 1 0,9-9 0 16,-3 3-65-16,6-8-12 16,-3 0-4-16,3-5 0 0,0-3-101 0,-1-6-21 15,1 4-4-15,-3-3-1 0,0-3-100 0,3-3-20 0</inkml:trace>
  <inkml:trace contextRef="#ctx0" brushRef="#br0" timeOffset="14674.37">9580 2368 288 0,'-3'-8'25'0,"-5"3"-25"15,-4 0 0-15,0-3 0 0,0 8 407 0,-3-8 76 16,3 8 15-16,-3 0 3 0,3-6-304 0,3 6-61 15,0 0-12-15,3 0-2 0,3 0-37 0,3 0-7 16,0 0-2-16,0 0 0 0,0 0-54 0,9 0-11 16,-3 0-3-16,9 0 0 0,0 0 20 0,6 0 3 15,0-5 1-15,3 2 0 0,-1-2-32 0,4 5 0 16,0-8 0-16,0 3 0 16,5-3-30-16,-2 5-12 0,3 1-2 0,-3-4-1 15,0 6-146-15,-1 0-29 0,-2-5-5 0</inkml:trace>
  <inkml:trace contextRef="#ctx0" brushRef="#br0" timeOffset="15522.11">10116 2432 1882 0,'0'7'41'0,"0"-7"9"0,-3 6 2 0,3 2 1 0,-3-3-42 0,3 3-11 0,0-8 0 0,0 0 0 16,0 0 63-16,3 5 10 0,-3-5 3 0,0 0 0 15,0 0-24-15,9 3-4 0,-3 0 0 0,0-3-1 16,3-3-5-16,0 0-1 0,-3-2 0 0,0 0 0 15,3 2-12-15,-3-2-2 0,0-3-1 0,3 2 0 0,-6-1-14 0,3 1-2 16,2-4-1-16,-5-1 0 0,0 6 6 0,3-8 1 16,-3 7 0-16,-3-2 0 0,0-5 6 0,0 8 2 15,0-8 0-15,-3 5 0 0,0-3-4 0,-3 3 0 16,-2 0 0-16,2 3 0 0,-3-3-12 0,0 3-8 16,-3 5 10-16,0 5-10 0,-3-5 41 0,-3 8 3 15,-3-3 0-15,0 8 0 0,-2-5-22 0,-1 6-4 16,-3-1-1-16,0 5 0 0,3-2 15 0,7 8 2 15,-1-5 1-15,6 2 0 0,3-3-23 0,0 3-12 16,6 1 12-16,3-4-12 0,0 1 8 0,3-1-8 16,3 1 0-16,3-6 0 0,6 0 0 0,3-5 0 15,2 5 0-15,1-7 0 0,3-6 0 0,0 2 0 16,0-2 0-16,0 0 0 0,-4-2 0 0,4 2-11 16,-3-6 0-16,0-2 0 0,-3 3-10 0,-3-6-3 15,2 1 0-15,-5 5 0 0,0-9 13 0,-3 1 3 16,0 0 0-16,-6 0 0 0,0-1 8 0,0-1 0 0,-6-1 0 15,0-3 0-15,0 1 0 0,-3 2 0 0,0-8 0 0,-3 5 0 16,3 4 0-16,-3-4 0 0,0 6 10 0,1 0-10 16,2-1 28-16,-3 1 0 0,-3 5 0 0,3 3 0 15,3 5-14-15,-3-5-3 0,3 2-1 0,0 6 0 16,0 2-10-16,6-5 0 0,-3 3 0 0,3-3 0 16,0 0 0-16,0 5 0 0,3 0 0 0,3 0 0 15,0 3 0-15,6-2 0 0,0 2 0 0,3-3 0 16,3-5 0-16,2 0 0 0,1 3-10 0,3 2 10 15,0-5 0-15,-3 0 0 0,0 0 0 0,2 0 0 0,1 0 0 16,0 0 0-16,0 0 0 0,0 0 0 16,-4 0 0-16,-2 5 0 0,0-5-11 0,-6 3 11 15,3 7-34-15,-6-2 0 0,-3-2 0 16,0 1 0-16,-3 4 34 0,-3 2 0 0,-3 1 0 0,0 1 0 0,-3 4 0 16,-3-1 0-16,-3-2 0 0,0 0 0 0,-3 5 0 0,0-2 0 15,0-6 0-15,4 6 0 0,-1-6 23 0,0 0 8 16,0 0 1-16,3 1 1 0,3-7-33 0,3-1 0 15,3-6 0-15,0 0 0 0,0 0 0 0,0 0 0 16,0 0 0-16,12-6 0 0,-3-1 9 0,3 1-1 16,0-7-8-16,-3 0 12 0,2 0-12 0,1-1 0 15,3-4 8-15,-3-3-8 0,3-3 0 0,0 3 0 16,-3 0 0-16,6 2 0 0,-6 0 0 0,-1 1-13 16,1 2 2-16,0 0 1 0,-6 8 10 0,6-5 11 15,-6 5-3-15,6-2 0 0,-3 7-8 0,0-2 0 0,0-3 0 0,3 2 0 16,-3 6 0-16,3-8 0 0,-1 8 0 0,4 0 0 15,0-5 0-15,0 5 0 0,0-5 0 0,0 2 0 16,0-2 0-16,0 0 0 0,-1 2 0 16,1-2 0-16,0 5 0 0,0-6-11 0,0 1 3 15,-3 2 0 1,-3-2-176-16,3-3-36 0</inkml:trace>
  <inkml:trace contextRef="#ctx0" brushRef="#br0" timeOffset="17154.86">12295 2506 288 0,'0'0'25'0,"0"0"-25"15,0 0 0-15,0 0 0 0,0 0 184 0,0 0 31 16,0 0 6-16,0 0 2 0,0 0-105 0,0 0-21 16,6-3-4-16,-3 3-1 0,3-5 10 0,0 5 2 15,0 0 0-15,-6 0 0 0,0 0-32 0,3-6-5 16,-3 6-2-16,6 0 0 0,-6 0 3 0,3-2 1 15,-3 2 0-15,6-6 0 0,0 1-23 0,0 3-5 0,-6 2-1 0,6-6 0 16,-3 1-16-16,2-3-4 0,1 3-1 0,0-3 0 16,0-3-19-16,0 3 8 0,0-2-8 0,0-1 0 15,0-2 10-15,0 2-10 0,-6 3 8 0,6 3-8 16,-6-8 0-16,3 5 8 0,-3-5-8 0,0-1 0 16,0 4 14-16,-3-3-2 0,3-1-1 0,-3 1 0 15,-3 0 24-15,0 5 5 0,3-5 0 0,-6 2 1 16,0 3-5-16,-3 0-2 0,1 6 0 0,-4-1 0 15,-3 3 7-15,0 0 2 0,-9 3 0 0,6 2 0 16,-2 6-24-16,2-4-5 0,3 1-1 0,0 6 0 16,0-4 2-16,0 6 0 0,0 0 0 0,3 5 0 15,1-8-4-15,-1 6-1 0,3 7 0 0,0-5 0 0,0 3-10 16,3 3 10-16,3-6-10 0,0 0 10 16,0 3-10-16,3-6 0 0,6-2 0 0,-3 3 0 0,3-6 0 0,3 6 0 15,0-6 0-15,3 0 0 0,0 0 0 0,3-7 0 16,3 1 0-16,0-1 0 0,0-4 12 0,-1-2-4 15,4 0 0-15,3-2 0 0,6-4-8 0,-3-1-11 16,2 1 3-16,-2-2 0 0,-3-8 8 0,0 6-10 16,-3-3 10-16,0-1-10 0,-3-1-7 0,-1-1-2 15,-2 2 0-15,0-4 0 0,-3-3 19 0,0 5 0 16,0 0-8-16,0-3 8 0,-3 1 0 0,-3 2 0 16,0 3 0-16,0 2 0 0,0 3 0 0,-3-5 0 15,0 8 0-15,-3-3 0 0,3 8 0 0,0 0 0 16,0 0 0-16,0 0 0 0,0 0 29 0,-3 0 0 0,-3 8 0 15,0-3 0-15,3 3-21 0,-3-3-8 16,3 3 0-16,0 3 9 0,0 2-9 0,0 3 0 16,-3 2 0-16,3-4 0 0,0 7 0 0,0-3 0 0,0 4 0 15,0 1 0-15,-3-4 0 0,0 2 8 16,0 6-8-16,0-1 12 0,1 0 0 0,-1 1 1 16,3-1 0-16,-3 6 0 0,0 5 11 0,0-5 3 0,0 2 0 0,3 1 0 15,-3-4-27-15,3 6 0 0,0 3 0 0,0-8 0 16,0-6-11-16,3 1-7 0,0 2-2 0,0 0 0 15,-3-3 32-15,3 4 7 0,-3-1 1 0,3-3 0 16,-3 1-20-16,0-6 0 0,-3 3 0 0,0-3 0 16,0-3 0-16,0-4 0 0,0-1 0 0,0 0 0 15,0 0-24-15,3 0-9 0,-3-7-2 0,1-1 0 16,-1 3-47-16,3-5-10 0,0 2-1 0,0 0-803 16,3-5-161-16</inkml:trace>
  <inkml:trace contextRef="#ctx0" brushRef="#br0" timeOffset="21018.95">12762 2648 288 0,'0'0'12'0,"0"0"4"0,0 0-16 0,6-5 0 16,-3 3 0-16,-3 2 0 0,3-6 294 0,0 1 56 15,-3 5 11-15,3-3 3 0,-3 3-210 0,0 0-42 0,0 0-8 0,0 0-1 16,6 0-18-16,-6 0-3 0,0 0-1 0,0 0 0 15,0 0-13-15,0 0-4 0,0 0 0 0,3 8 0 16,-3 5-27-16,-3 1-5 0,3-9-2 0,-6 8 0 16,3 0 13-16,-3 3 2 0,0 0 1 0,-3 5 0 15,0-2 5-15,1-3 1 0,-4 8 0 0,3 2 0 16,-3-5-32-16,0 6-7 0,0-1-1 0,3-2 0 16,0 0-2-16,0-3-1 0,3 0 0 0,0-2 0 15,0-1-1-15,0-5-8 0,3 3 12 16,0-3-4-16,3 1-8 0,0-4 0 0,3 4 0 0,0-9 8 15,-3-5-8-15,6 8 0 0,0-3 0 0,3-2 8 16,-3 2-8-16,3-10 0 0,3 2 0 0,-3 3 8 16,0-5-8-16,3 5-17 0,-3-6 4 0,0 4 1 15,0-3-126-15,0-3-25 0,-1 2-5 0,-2-2 0 16,3 3-40-16,-6-3-8 0</inkml:trace>
  <inkml:trace contextRef="#ctx0" brushRef="#br0" timeOffset="21293.23">12557 2934 1717 0,'0'0'76'0,"0"0"16"0,0 0-74 0,6-5-18 0,-6 5 0 15,6-5 0-15,0 2 108 0,3 3 19 16,0-5 3-16,-3 5 1 0,6 0-3 0,-3-6 0 16,2 4 0-16,1 2 0 0,0 0-47 0,0 0-9 0,0 0-3 0,0 0 0 15,0 2-8-15,0-2-1 0,0 0-1 0,0 6 0 16,-1-6-59-16,1 0-17 0,-3 0-1 0,3 0 0 16,-3 0-26-16,0 5-6 0,-9-5-1 0</inkml:trace>
  <inkml:trace contextRef="#ctx0" brushRef="#br0" timeOffset="24346.06">13673 2559 691 0,'0'0'30'0,"0"0"7"0,0 0-29 0,0 0-8 0,0-3 0 0,0 3 0 0,0-5 240 15,3-3 46-15,-3 8 10 0,3-6 1 16,-3 1-164-16,6 2-33 0,-3-7-6 0,0 5-2 16,3-3-31-16,-3 0-6 0,3 0-2 0,0 2 0 0,0-4-1 15,0 2-1-15,0-5 0 0,3-1 0 0,0 1-15 0,0 0-2 16,2 0-1-16,-2 0 0 0,3-1-7 0,0 1-2 15,0 0 0-15,3 0 0 0,0-1-4 0,-3 4-2 16,3-3 0-16,0 5 0 0,2-3-18 0,-2 8 0 16,-6-2 8-16,6-3-8 0,-3 8 0 0,3 0 0 15,-6 0-13-15,3 0 5 0,0 0 8 0,-3 3 0 16,-1 2 0-16,1 0 0 0,-3 3 0 0,-3-2 0 16,3 7 0-16,-6-5 0 0,3 5 0 0,-6-2 0 15,0 2 0-15,-3 0 8 0,0 8-8 0,0-2 0 16,-5-3 8-16,2 2-8 0,-3 6 8 0,3-5-8 15,-3 2 8-15,3-8-8 0,3 5 0 0,3-4 0 16,-3-1 0-16,3 0 0 0,-3-8 0 0,3 6 0 0,0-6 0 16,3-5 0-16,0 0 0 0,0 0 0 15,0 0 0-15,0 0 0 0,0 0 10 0,0 0-2 0,6-8-8 16,0 0 12-16,0 3-12 0,3-8 11 0,3 0-11 16,3-1 10-16,-3 1-10 0,3-3 0 0,2-5 0 15,1 3 0-15,0 2 0 0,-3-3 0 0,3 6 8 0,3-6-8 16,-3 6 0-16,-4-5 0 0,1 10 0 0,0 0 0 15,0-5 0-15,-3 7 0 0,0-2 0 0,-3 8 0 16,0-5 0-16,3 0 0 0,-3 5 0 0,0 5 0 16,-6 0 0-16,2-5 0 0,1 8 0 0,0-2 0 15,-3 2 0-15,0-3 0 0,0 3 0 0,-3 5 0 16,0-5 0-16,-3 3 0 0,3 2 0 0,-3 3 0 16,0 0 0-16,-3-3 8 0,0 0-8 0,1 3 8 0,-1-6 0 0,3 4-8 15,-3-1 12-15,0 0-4 0,3-8 5 0,3-5 1 16,-3 8 0-16,3-8 0 0,0 0-6 0,0 0 0 15,0 0-8-15,0 0 12 0,0 0-12 0,0 0 9 16,6 0-9-16,3-5 8 0,-3 2-8 0,5-2 0 16,-2-8 9-16,3 5-9 0,0-5 0 0,0 0 0 15,6 2 0-15,-3-8 8 0,3 4-8 0,-3 1 0 16,-3-2 0-16,2 1 0 0,4 4 0 0,-3 3 0 16,0 0 0-16,0-2 0 0,0 2-12 15,-3 0 0-15,0 8 0 0,0-6 0 0,-4 6 12 0,1-5 0 16,0 2 0-16,-3 6 0 0,0 2 0 0,-6-5 0 15,0 0 0-15,0 0-8 0,6 8 8 0,-3 3 0 16,-3 2 0-16,0-5 0 0,-3 5 0 0,0-2 0 16,-3 5 0-16,-3 2 0 0,3-5 0 0,0 6 0 15,-3-6 8-15,4 6-8 0,-1-6 0 0,0 0 8 0,-3 0-8 16,6 1 0-16,0-6 11 0,3 5-3 0,-6-8 0 0,6 3 0 16,0-8-8-16,6 8 0 0,-6-8 0 0,9 3 8 15,0-1-8-15,2-2 0 0,-2-2 0 16,3 2 0-16,3-6-72 15,-3 6-16-15,0-8-3 0,0 3-1 16,0-5-142-16,0 2-29 0</inkml:trace>
  <inkml:trace contextRef="#ctx0" brushRef="#br0" timeOffset="24550.1">14855 2323 1821 0,'0'0'80'0,"0"0"18"0,0 0-78 0,0 0-20 16,0 11 0-16,0-11 0 0,0 0 116 0,-3 8 20 15,-3 0 4-15,0 2 1 0,0 3-52 0,0 1-10 16,0-1-3-16,0 0 0 0,0 6-20 0,-3-4-4 16,0 4 0-16,3-1-1 0,-2-4-31 0,2 2-7 15,0-1-1-15,3-1 0 0,-6-1-12 0,6 0 0 16,3-8 0-16,-3 3 0 0,6-2-10 0,-3 2-8 16,0-8-2-16,6 0 0 15,0 0-173-15,3-6-35 0,-3 4-8 0</inkml:trace>
  <inkml:trace contextRef="#ctx0" brushRef="#br0" timeOffset="24695.73">15007 2080 608 0,'0'0'13'0,"0"0"3"0,0-6 1 0,3 1 0 0,-3-3-17 0</inkml:trace>
  <inkml:trace contextRef="#ctx0" brushRef="#br0" timeOffset="25067.2">15581 1447 1958 0,'0'0'174'0,"0"0"-139"16,0 0-35-16,0 0 0 0,0 0 70 0,0 0 7 15,0 0 2-15,0 0 0 0,0 0 9 0,0 0 3 16,0 8 0-16,0 3 0 0,-3 2-40 0,0 0-8 16,-3 3-2-16,0 8 0 0,-3-6-13 0,0 9-2 15,-2-6-1-15,-1 11 0 0,-6 0 1 0,0 2 0 16,-6 3 0-16,0 3 0 0,-2-1-2 0,-1 1-1 15,0 13 0-15,3-8 0 0,-3 0-9 0,4 0-2 16,-1-5 0-16,3 5 0 0,3-6-3 0,0 1-1 16,3 0 0-16,0-1 0 0,3 1-8 0,1-3 0 15,2-5 9-15,0 2-9 0,6-7 0 0,-3-6 0 16,3 3 0-16,3-11 8 0,0 5-8 0,0-4 0 0,3-6-8 16,0 5 8-1,-3-8-43-15,3 0-3 0,-3-5-1 0,9 3 0 16,-3 2-109-16,-6-5-23 0,0 0-4 0,6-5-916 0</inkml:trace>
  <inkml:trace contextRef="#ctx0" brushRef="#br0" timeOffset="25295.6">15051 2305 1209 0,'0'0'108'15,"-3"-3"-87"-15,3 3-21 0,0-8 0 16,0 3 269-16,3-1 50 0,0 1 9 0,3 2 3 15,0-2-184-15,0 5-37 0,3-5-7 0,0 2-2 0,3 3-51 0,0-5-10 16,3 5-3-16,-3-5 0 0,3 2-18 0,-1 3-4 16,7-5-1-16,-3 5 0 0,0 0-14 0,3 0 9 15,-3 0-9-15,0 0 8 0,-4 0-8 0,-2 0 0 16,3 0 9-16,-3 0-9 16,-3 0-71-16,0 0-18 0,0 5-4 0,-3-2-1135 0</inkml:trace>
  <inkml:trace contextRef="#ctx0" brushRef="#br0" timeOffset="35321.99">16168 2315 864 0,'0'0'76'0,"0"0"-60"0,0 0-16 0,0 0 0 16,0 0 117-16,0 0 21 0,0 0 4 0,0 0 1 15,0 0-12-15,0 0-3 0,0 0 0 0,0 0 0 16,0 0-40-16,0 0-8 0,0 0-1 0,6 5-1 16,-6-5-15-16,2 8-3 0,1-2-1 0,0 2 0 0,-3-8-7 0,3 5 0 15,3 3-1-15,-3 5 0 0,-3 0 3 0,6-5 1 16,-3 5 0-16,6 1 0 0,-6 2-27 0,3-3-4 15,0 0-2-15,0 3 0 0,3 0 17 0,-3-3 3 16,0 3 1-16,3-3 0 0,0 0-29 0,0 1-6 16,-3-4 0-16,3 3-8 0,2 1 8 0,1-1-8 15,-3-5 0-15,3 2 0 0,0-2 0 0,-3-2 0 16,0 1-13-16,3 1 5 0,-6-2 8 0,3 2 9 16,-3-3-1-16,3 0-8 0,-3 1 0 15,-6-6 0-15,0 0 0 0,6 7 0 16,-6-7-81-16,0 0-17 0,0 0-3 0,0 0-1117 0</inkml:trace>
  <inkml:trace contextRef="#ctx0" brushRef="#br0" timeOffset="35740.6">16828 2315 864 0,'0'0'76'0,"0"0"-60"0,0 0-16 0,0 0 0 15,0 0 183-15,0 0 33 0,0 0 8 0,-3 5 0 16,0 3-92-16,-3-8-20 0,-2 6-3 0,2 2-1 0,3 5-36 0,-3-5-8 15,-6 2-2-15,3 6 0 0,-3 8-5 16,0-5-1-16,-3 2 0 0,3 3 0 0,-6 2 7 0,3 0 1 16,-2-4 0-16,-1 4 0 0,-3 6-31 0,3-6-5 15,0 6-2-15,-3-3 0 0,3 8 10 0,1-5 1 16,-4 0 1-16,3 2 0 0,0-2-30 0,0 0-8 16,3 2 0-16,0-10 0 0,4 2 0 0,-4-2 0 15,-3 0 0-15,3-3 0 0,3 3 0 0,0-8 0 16,0 2 0-16,3 1 0 0,0-6 0 0,0 5 0 15,3-4 0-15,1-1 0 0,2-5 0 0,0 2 0 16,0-2 0-16,0 6 0 16,0-9-86-16,3-5-15 0,0 0-3 0,0 0-706 0,0 0-141 15</inkml:trace>
  <inkml:trace contextRef="#ctx0" brushRef="#br0" timeOffset="36227.3">16903 2715 1112 0,'0'0'49'0,"0"0"11"0,0 0-48 0,0 0-12 16,0 0 0-16,0 0 0 0,0 0 122 0,0 0 22 16,0 0 5-16,0 0 1 0,0 0-47 0,0 0-10 15,0 0-1-15,0 0-1 0,0 0-17 0,0 0-3 16,0 0-1-16,0 10 0 0,0-10-6 0,0 3 0 15,-6 7-1-15,0 4 0 0,3-1-6 0,-3 0-1 16,-3 0 0-16,0 1 0 0,0 4-6 0,-3-2-2 16,-3 3 0-16,0-1 0 0,1 1-6 0,-1 2-2 15,3-3 0-15,0 1 0 0,-3 2-27 0,3-8-5 16,3 6-8-16,3-6 11 0,-3 0-11 0,3 0 12 0,3 1-12 16,6-1 12-16,0-5-12 0,-3 2 0 0,-3-2 0 15,3 6 8-15,3-9-8 0,0 3 0 0,-3-8 0 0,3 5 8 16,3-2-8-16,0 2 0 0,-6-5 0 0,0 0 0 15,0 0-17-15,0 0-6 0,0 0-1 0,0 0 0 16,0 0-163 0,0 0-33-16,9-5-6 0</inkml:trace>
  <inkml:trace contextRef="#ctx0" brushRef="#br0" timeOffset="36514.53">16668 2987 806 0,'0'0'72'0,"0"0"-58"0,0 0-14 0,0 0 0 0,0 0 221 0,0 0 42 16,0 0 8-16,9-8 1 0,-3 8-113 0,-1-2-23 16,-5 2-5-16,0 0-1 0,0 0-40 0,9-3-8 15,3-2-2-15,-12 5 0 0,-3-3-9 0,3 3-3 16,12 0 0-16,-12 0 0 0,0 0-19 0,12-3-4 15,0 3-1-15,3-2 0 0,-15 2-29 0,12 0-7 16,0 0 0-16,3 0-8 0,0 0 12 0,-7 0-4 0,-8 0 0 0,12 0-8 16,0 0 0-16,-12 0 0 15,9 0 0 1,0 0-94-16,-9 0-26 0,0 0-4 0</inkml:trace>
  <inkml:trace contextRef="#ctx0" brushRef="#br0" timeOffset="40398.83">17498 2069 288 0,'0'0'25'0,"0"0"-25"15,0 0 0-15,0 0 0 0,0 0 224 0,0 0 39 16,0 0 8-16,0 0 1 0,0 0-101 0,6-3-21 15,-6 3-4-15,0 0-1 0,6 0-54 0,-6 0-11 0,0 0-3 0,0 0 0 16,0 0-13-16,0 0-4 16,9-5 0-16,-9 5 0 0,0 0-5 0,0 0-2 0,12 0 0 15,-6 0 0-15,-6 0-21 0,9 5-5 0,0-5-1 0,0 0 0 16,0 3 10-16,-4 2 3 16,4 1 0-16,3-4 0 0,0 4-23 0,0-1-5 0,-3-2-1 0,6 2 0 15,3 0 1-15,-3 3 0 0,0 3 0 0,-1-3 0 16,1-3-11-16,0 3 0 0,0-3 0 0,0 3 0 15,0-3 0-15,-3 3 0 0,0-2 0 0,3 1 0 16,-4-1 0-16,-2-6 0 0,0 5 0 0,3 3 0 16,-3-5 8-16,0 2-8 0,-3 0 8 0,-6-5-8 15,6 6 0-15,0 1 0 0,0-1 0 0,-6-6 0 16,6 2 0-16,-6-2 0 0,6 6 0 0,-6-6 0 16,0 0 0-16,6 5 0 0,-6-5 0 0,0 0 0 15,6 8 8-15,-6-8-8 0,0 0 8 0,0 0-8 16,3 5 0-16,0-5 0 0,-3 0 0 0,0 0 0 0,0 0 0 15,0 8 0-15,0 0 0 0,-3-3 0 16,3-5 9-16,-6 6-9 0,3-1 10 0,-6 3-10 0,3-5 0 16,-3 7 0-16,3-5 0 0,-3 3 0 0,-3-2 0 15,0 2 0-15,0 0 0 0,0 2 0 0,1-2 0 0,-4-3 0 16,-3 9 0-16,3-9 0 0,-3 5 0 0,0 1 0 16,3-6 0-16,-3 3 0 0,-2-2 8 0,2 1-8 15,0 7 0-15,0-9 9 0,3 3-9 16,3-3 0-16,-3 3 0 0,3 0 0 0,1 3 0 0,-1-9 0 15,0 4 0-15,3-1-11 0,0 0 11 0,3-2 0 16,-3 2 8-16,9-5-8 0,0 0 0 0,-6 5 0 16,0-5 0-16,6 0 0 15,0 0-30-15,0 0-4 0,0 0-1 0,0 8 0 16,0-8-157-16,0 0-31 0,6 6-6 0</inkml:trace>
  <inkml:trace contextRef="#ctx0" brushRef="#br0" timeOffset="41394.92">18724 2133 1335 0,'0'0'29'0,"0"0"7"0,0 0 0 15,0 0 2-15,3-8-30 0,-3 8-8 0,6 0 0 0,-3-6 0 16,0 1 68-16,0 2 12 0,-3 3 2 0,3-5 1 15,0 0-21-15,0 0-4 0,0 2-1 0,-3 3 0 0,3-5-16 0,0-3-3 16,-3 8-1-16,3 0 0 0,0-6 2 0,0-2 0 16,0 3 0-16,0-3 0 0,-3 3 0 0,3-3 0 15,-3 3 0-15,0-3 0 0,0 2-13 0,0-4-2 16,0 7-1-16,0-7 0 0,-3 2 13 0,3 0 2 16,-6 2 1-16,3-1 0 0,-3-4-23 0,0 3-5 15,0 3-1-15,-3 2 0 0,-6-2 12 0,4 5 2 16,-7 0 1-16,0 0 0 0,-3 0 15 0,0 5 4 15,-3-2 0-15,1 2 0 0,-1 8-16 0,3-5-4 16,-6 11 0-16,3-9 0 0,0 6-6 0,4 3-2 16,2-1 0-16,3-5 0 15,0 3-6-15,0 0-2 0,0 5 0 0,3-2 0 0,-3-3 0 0,1 8 0 0,-1-3 0 16,-3 10 0-16,0 1-8 0,3-5 12 0,3-1-12 0,0 6 12 16,3-3-2-16,0-3 0 0,6 4 0 0,0-9 0 15,3 3-10-15,3-3 0 0,0-3 0 0,3-2 8 16,3 3-8-16,0-6 0 0,0-8 0 0,0 8 0 15,3-7 0-15,0 2 0 0,-3-6 0 16,3 4 8-16,0-1-8 0,3-3 0 0,2 1 0 16,1-3 0-16,-3-5 0 0,3 5 12 0,0-8-12 0,0 3 12 15,3-6-12-15,-7 0 0 0,1 1 9 0,0-9-9 16,3 6 0-16,3-3 8 0,-3-2-8 0,0-3 0 16,-1 2 0-16,1-5 0 0,0 3 0 0,-3-5 8 15,0 7-8-15,0-7 0 0,-3-1-11 0,0 1 11 16,0-1 0-16,-1 3 0 0,-5 3-8 0,0-5 8 0,0-1 0 0,-3 9 0 15,-3-3 0-15,0 5 0 0,-3 0 0 0,0-3 0 16,-3 6 0-16,-3 0 0 0,-2 5 0 0,-4-5 0 16,0 7 0-16,-3-2 0 0,-3 3-13 0,0 5 3 15,-3-8 1-15,-2 8 0 16,2 8-157-16,0-8-31 0</inkml:trace>
  <inkml:trace contextRef="#ctx0" brushRef="#br0" timeOffset="41961.48">17778 1630 460 0,'0'0'41'0,"0"0"-33"16,-9 0-8-16,-3 5 0 0,0-5 164 0,-3 3 32 15,-3 2 5-15,1 0 2 0,5-2-47 0,-3 2-10 16,-3 3-2-16,0 3 0 0,6-3-39 0,-3 5-8 16,-6 0-1-16,1 0-1 0,5 1-24 0,-6 4-5 15,3 1-1-15,0 2 0 0,0-3-9 0,0 9-1 16,4-1-1-16,-4 6 0 0,0 0-29 0,3-6-5 15,0 14-2-15,0-8 0 0,3 2-2 0,-3-2 0 16,-2 2 0-16,5 6 0 0,-6 0 0 0,6 2 0 16,-3-2 0-16,6 5 0 0,6-6 4 0,0 1 1 15,-3-6 0-15,3 3 0 0,0-2-11 0,6-3-2 16,0 2-8-16,3-5 12 0,3 5-12 0,0-7 0 0,0-1 0 16,3-2-10-16,0 3 10 0,0-6 0 0,2 3 0 15,1 2 8-15,-3-10-17 0,0 3-3 0,6-1-1 16,3-2 0-1,0 0-113-15,3 0-22 0,2-3-5 0,7 0-558 0,6-8-111 16</inkml:trace>
  <inkml:trace contextRef="#ctx0" brushRef="#br0" timeOffset="42443.78">19010 1728 1094 0,'0'0'48'0,"0"0"11"0,0 0-47 0,0 0-12 16,0 0 0-16,0 0 0 0,0 0 265 0,0 0 51 15,0 0 11-15,0 0 1 0,6 8-195 0,-3 2-39 16,0-2-8-16,3 0-2 0,-3 3-36 0,6 2-8 16,-3 0-2-16,0 0 0 0,3 6-24 0,0 2-5 0,0-2-1 0,0 2 0 15,0 3-8-15,-4 2 0 0,1 3 9 0,0-2-9 16,0 2 0-16,-3-3 8 0,-3 3-8 0,-3 0 0 15,3 0 10-15,-6 3-2 0,0 0-8 0,-3 0 12 16,1 2-12-16,-1-2 0 0,-3 0 0 0,-3 2 0 16,0 3 0-16,0-3 9 0,0 4-9 0,0-4 8 15,-3-2-8-15,1-1 0 0,-4-1 0 0,3 1 0 16,-3 1 8-16,3 0-8 0,0 2 8 0,0-2-8 16,-2-3 0-16,2 0 0 0,0-2 0 0,0-1 0 15,0 0-68-15,0-4-18 0,0-4-4 16,4 1-691-16,-4-3-139 0</inkml:trace>
  <inkml:trace contextRef="#ctx0" brushRef="#br0" timeOffset="43427.15">19492 2466 921 0,'0'0'40'0,"0"0"10"0,0 0-40 0,0 0-10 16,0 0 0-16,0 0 0 0,0 0 266 0,0 0 51 15,0 0 11-15,6 0 1 0,3 0-189 0,0 0-39 16,0-5-7-16,0 2-2 0,3 3-40 0,0-5-8 15,0 5-1-15,0-8-1 0,0 8-15 0,-1-6-3 16,1 1-1-16,0 5 0 0,-3-2-8 0,0 2-2 16,0-6 0-16,3 6 0 0,3-5-13 0,-3 2 8 15,0 3-8-15,-3-2 0 0,3 2 9 0,-4 0-9 16,-8 0 8-16,6 2-8 16,3-2-20-16,0 3-8 0,-6 2-3 0,0-5 0 15,0 6-163-15,-3-6-33 0</inkml:trace>
  <inkml:trace contextRef="#ctx0" brushRef="#br0" timeOffset="43669.99">19436 2582 1731 0,'0'0'76'0,"0"0"17"16,0 0-74-16,0 0-19 0,3 0 0 0,3 0 0 15,0-8 119-15,0 8 20 0,3 0 4 0,-3-2 1 16,2 2-56-16,4 0-10 0,0 0-2 0,0-3-1 0,0 3-17 0,3 0-3 16,-3 0-1-16,0 0 0 0,3 0-46 0,-3 0-8 15,-1 0 0-15,1 0-8 0,-6 0 8 0,6-5 14 16,-3 5-3-16,-3 0-1 16,0-8-64-16,3 8-13 0,0-5-2 0,3 5-699 15,-3-8-140-15</inkml:trace>
  <inkml:trace contextRef="#ctx0" brushRef="#br0" timeOffset="44103.71">19611 2223 806 0,'0'0'36'0,"3"0"7"0,0-6-35 0,-3 6-8 0,3-8 0 0,0 6 0 16,0-1 187-16,0-5 35 0,-3 5 7 0,6 1 2 15,-3-4-119-15,0 1-24 0,3 3-5 0,-3-4-1 16,3-2-27-16,-3 3-6 0,3-3-1 0,-3 3 0 16,6-3 1-16,-3 3 0 0,0-9 0 0,3 6 0 15,-3-5-28-15,3 3-5 0,0 2-2 0,0-6 0 16,-4 1-5-16,7 0-1 0,0 0 0 0,0-3 0 15,-3 0-8-15,3 3 0 0,3 2 9 0,-3-2-9 16,-3 5 28-16,3-5 2 0,0 7 0 0,-6 4 0 16,-1-3-13-16,1-1-2 0,0 6-1 0,-3 0 0 15,-3 0 5-15,0 0 1 0,0 0 0 0,0 0 0 16,3 6 9-16,-3 7 3 0,-3-8 0 0,3 8 0 0,0 1-20 0,-3-1-3 16,0 0-1-16,3 0 0 0,-3 6 3 0,3-6 0 15,-3 8 0-15,3-8 0 0,0 1-11 0,0-1 0 16,3-3 0-16,-3 4 0 0,3-1 0 0,-3-5 0 15,6 0 8-15,-3 2-8 0,-3-2 0 0,6-2 0 16,0 1 0-16,3-1-828 16,-3-4-164-16</inkml:trace>
  <inkml:trace contextRef="#ctx0" brushRef="#br0" timeOffset="44995.21">20430 2093 2127 0,'0'0'47'0,"0"-5"9"0,-3-3 3 0,0 8 1 0,0-6-48 0,0 6-12 16,-3 0 0-16,3 0 0 0,0 0 88 0,3 6 16 15,-3-4 4-15,0 9 0 0,-3 2-68 0,3 0-12 16,-3 1-4-16,3 7 0 0,-3 3 12 0,0-3 3 16,1 10 0-16,-1-4 0 0,-3 5-18 0,0-1-3 15,0 9-1-15,0 0 0 0,0-1-8 0,0-4-1 16,0 2-8-16,3-5 12 0,0 2-4 0,0-2 0 0,6 0-8 15,0-6 12-15,3 0-12 0,0-4 0 0,3-4-12 0,0 1 12 16,3-6 0-16,0-8 0 0,3 6 0 0,0-6 0 16,-3 3-10-16,0-5 10 0,0-3-8 0,-1-3 8 15,1 0-18-15,3-2 2 0,0-3 0 0,0-5 0 16,3 2 3-16,-3-2 1 0,3-3 0 0,-3-2 0 16,3-1-16-1,-1 1-4-15,1-4 0 0,-3-4 0 0,0 0 23 0,3-1 9 0,-3-5-8 0,3 6 8 16,3-8-11-16,-6 10 11 0,-1 3-13 0,-2 2 5 15,3 6 8-15,-6 2 0 0,0 3-9 0,-3 3 9 16,-3 5 20-16,0 0 8 0,0 5 1 0,0 6 1 16,0-1 8-16,0 4 2 0,-3 4 0 0,-3 1 0 15,3-1-16-15,-3 1-4 0,6 2 0 0,-3-3 0 16,-3 4-20-16,3-4 9 0,0-2-9 0,0 3 0 0,3-1 20 16,0 1-2-16,0-4-1 0,0 1 0 0,0-2-17 0,3-1 0 15,-3 0 0-15,3-5 0 0,3 5 0 0,0-8-17 16,-3 3 3-16,3-2 1 0,3-4 13 15,-3-2 0-15,3-2 0 0,0 2-9 0,0-6 9 16,0-2 0-16,3 3 0 0,0-3 0 0,-3-5 0 16,5 0 0-16,4 0 0 0,0-3 0 0,0 0 0 15,-3-8 0-15,0 3 0 0,6-3-8 0,-3-2-6 16,2-4-1-16,1 1 0 0,0 0 0 0,-3-3 15 0,0-5-11 16,3 3 11-16,-4 8-10 0,1-9 2 0,0 11 0 15,-3-7 0-15,3 9 0 0,0-4 8 0,-3 2 0 16,0 3 0-16,-1 0-8 0,1 8 8 0,0-6 0 15,-3 6 0-15,0 0 8 0,0-1-8 0,0 1 0 16,0 0 0-16,0 8 0 16,-3-3-42-16,-1 2-3 0,-5-2-1 0,0 6-751 0,-3 2-151 15</inkml:trace>
  <inkml:trace contextRef="#ctx0" brushRef="#br0" timeOffset="45561.71">21043 2582 1998 0,'0'0'44'0,"0"0"8"0,0 0 3 0,0 0 1 0,0 0-44 0,0 0-12 0,6 0 0 0,3-5 0 0,-3 0 58 0,0 2 10 16,0-2 1-16,3 5 1 0,0-8-55 0,-3-3-15 15,0 9 0-15,3-9 0 0,-3 8 0 0,2-2 8 16,-2-8-8-16,-3 5 0 0,6 3 0 0,-3-9 8 16,0 1-8-16,0 0 0 0,0 0 9 0,-3 0-9 15,0-1 10-15,0 1-10 0,-3 2 29 0,-3 4 0 16,0 1 0-16,3 6 0 0,-6-8 28 0,6 8 6 16,-6 0 1-16,-3 8 0 0,0-2-13 0,0 1-3 15,-2 4 0-15,2 5 0 0,-6 2-4 0,6 1 0 16,-3-3-1-16,3 8 0 0,3-8-35 0,-3 2-8 15,3 1 0-15,3-1 0 0,-3 1 0 0,3 2 0 0,0-8 0 0,3 6 0 16,3-6 0-16,0 0 0 0,0-8 0 16,3 3 0-16,0 0 0 0,0-3 0 0,3-5 0 0,0 0 0 31,0 0-27-31,3-5-7 0,0 0-2 0,3 2 0 16,2-7-36-16,-2 2-8 0,3 0-2 0,3-5 0 0,-3 2 64 0,0 3 18 0,-3-5 0 0,-4 5-8 15,4 3 8-15,-3-6 0 0,-3 3 0 16,0 5 0-16,-3 1 0 0,3-1 0 0,-9 3 0 0,0 0 0 15,0 0 17-15,0 8 6 0,0 3 1 0,-3-1 0 16,3 1 12-16,-3-6 4 0,0 3 0 0,0 5 0 16,0-7-29-16,3-6-11 0,3 7 8 0,-3-1-8 15,9 2 0-15,-3-8 0 0,-6 0 0 0,9 0 0 16,3 0-32-16,-3 0-11 0,3-8-2 0,-3 2-1 16,2 6-32-16,1-7-6 0,0-4-2 0,0 3 0 15,0 0-194-15,-3-5-38 0,15-16-8 0,-6 8-2 0</inkml:trace>
  <inkml:trace contextRef="#ctx0" brushRef="#br0" timeOffset="46033.7">21960 1815 2012 0,'0'0'89'0,"-3"0"19"0,-3 0-87 0,3 3-21 15,-3 5 0-15,0-3 0 0,-3 3 161 0,3 0 28 16,-3 10 6-16,-3-4 1 0,-2 4-106 0,-1 9-21 15,0-6-4-15,-3 10-1 0,-3 1-35 0,0 0-7 16,3 2-2-16,-2-2 0 0,2 8-12 0,0-6-8 16,-3 9 8-16,3-1-8 0,0 0 0 0,6 1 9 0,-5-4-9 0,5 4 0 15,3-9-8-15,0-2-9 0,3-6-2 0,0 1 0 32,0-6-36-32,0 3-7 0,0-9-2 0,3 1 0 0,-3 0 11 15,0-3 1-15,6-2 1 0,-6-3 0 0,3 3-8 16,3-4-1-16,-6-4-1 0,6-3 0 0,0 0-12 0,-6 0-3 0,0-3 0 15,0-2 0-15,0 0 18 0,3-3 3 0,-3 0 1 0,1-3 0 16,2-2 37-16,-3 0 7 0,3 0 2 0,0-3 0 16,3 3 24-16,0-1 4 0,-3-1 2 0,3 1 0 15,0 6 61-15,0-5 12 0,-3 3 2 0,3-1 1 16,0 6 19-16,3-6 4 0,-3 8 1 0,0-4 0 16,0 1-38-16,3 1-8 0,0-3-2 0,3 3 0 15,0 5-17-15,2-8-3 0,1 2-1 0,0 1 0 0,3 3-37 16,0-4-8-16,6 6-8 0,-3-8 11 15,3 8-3-15,0-5 0 0,5 5 0 0,-2-5 0 0,3 2-8 16,-3 3 0-16,0 0 9 0,-3-3-9 0,-1 1 0 16,-2 2 0-16,3 2 0 0,-6 1 0 0,0-6 0 15,3 6 0-15,-6 0 0 0,0 2 0 16,-9-5-92-16,0 0-22 0,6 0-5 16,-6 0-1-16</inkml:trace>
  <inkml:trace contextRef="#ctx0" brushRef="#br0" timeOffset="47449.65">16194 4024 518 0,'0'0'46'0,"0"0"-37"0,0 0-9 0,0 0 0 16,0 0 191-16,0 0 36 0,0 0 7 0,-3 0 2 0,-3 0-80 0,6 0-15 15,0 0-3-15,0 0-1 0,0 0-47 0,0 0-10 16,0 0-1-16,0 0-1 0,0 0-18 0,6 3-3 16,3 0-1-16,-3-1 0 0,3-2-7 0,3 0-1 15,-3 0-1-15,0-2 0 0,3 2-19 0,0 0-4 16,0-3-1-16,3 0 0 0,-1 3-3 0,1-5 0 16,3 2 0-16,-3-2 0 0,0 5-12 0,0-5-8 15,3 0 8-15,-6-1-8 0,2 4 0 0,-2-6 0 16,0 2 0-16,-3-2 8 0,0 3-8 0,0-3 11 15,0 3-11-15,-3 0 12 0,0-3-12 0,-3 0 0 16,0 2 0-16,-3 1 0 0,0 0 0 0,0-3 13 16,0 3-1-16,-6 2-1 0,0-8-11 0,0 6 0 15,-3 2 0-15,0-4-11 0,-3 4 11 0,0 0 0 16,-3 3 0-16,1 0 8 0,-1 0-8 0,-3 0 0 0,-3 3 0 16,3 2 8-16,-3 0-8 0,0 3 9 0,4 3-9 15,-1-6 10-15,3 6-2 0,-3-1-8 0,3 4 12 0,-3-1-4 16,6-5 7-16,0 5 1 0,-2 6 0 0,2-9 0 15,6 6 10-15,-3-3 2 0,3 6 1 16,0-3 0-16,0 2-29 0,3 1 0 0,3-1 0 0,0-5 0 16,0 1 0-16,0 2 0 0,6-3-8 0,0 0 8 15,3 3 0-15,0-8 0 0,3 2 0 16,0-2 0-16,5-5 0 0,-2 0 0 0,3-1 0 0,0-4 0 31,3 2-31-31,3-6-2 0,-4 6-1 0,7-10 0 0,-3 7-153 16,-3-7-30-16,0-1-7 0</inkml:trace>
  <inkml:trace contextRef="#ctx0" brushRef="#br0" timeOffset="47649.15">16683 3958 748 0,'0'0'67'0,"0"0"-54"16,0 0-13-16,0 0 0 0,0 8 241 0,-3-3 46 15,-3 3 9-15,0 0 1 0,0 3-148 0,0 2-29 16,-3 0-7-16,0 3-1 0,0-3-43 0,-3 6-9 15,3-1-1-15,-3 1-1 0,3-3-24 0,0-3-5 16,3 3-1-16,0 0 0 0,0-6-16 0,3 4-3 16,1-1-1-16,2-8 0 0,0 3-17 0,0-8-4 15,0 0-1-15,0 0 0 16,8-8-209-16,4 3-41 0,9-14-9 0,0 6-569 0</inkml:trace>
  <inkml:trace contextRef="#ctx0" brushRef="#br0" timeOffset="47789.78">16828 3723 1796 0,'0'0'40'0,"0"0"8"0,0 0 1 0,0 0 1 0,0 0-40 0,-3 8-10 0,0-6 0 0,0 4 0 16,-3 2 8-16,4-3 0 0,-1 3 0 0</inkml:trace>
  <inkml:trace contextRef="#ctx0" brushRef="#br0" timeOffset="48307.39">16852 3985 1832 0,'0'0'40'0,"0"0"9"0,0 0 2 0,0 0 0 0,0 0-41 0,0 0-10 16,0 0 0-16,0 0 0 0,0 8 84 0,0 0 14 16,0 2 3-16,0 3 1 0,-6 1-41 0,0-1-8 0,0 0-1 15,3 3-1-15,-3 0-11 0,0 0-3 0,-2-3 0 0,2 0 0 16,0 3-9-16,0-5-1 0,0 2-1 0,0 0 0 15,0-5 3-15,3 3 1 0,3-6 0 0,0-5 0 16,0 0-18-16,0 0-3 0,0 0-1 0,6 0 0 16,0-3-8-16,6-2 8 0,3 0-8 0,-4-3 8 15,1 2-8-15,3-7 0 0,0 0 0 0,0 0-11 32,0-1-21-32,3 1-5 0,-3 0-1 0,-1-3 0 0,4 6 5 15,-3-1 1-15,-3 3 0 0,3-3 0 0,0 3 20 0,-3 1 4 0,-3 7 8 0,0-8-13 16,-3 8 13-16,0 0 0 0,-6 0 0 0,3 8-9 15,-3-6 28-15,0 9 5 0,0-6 2 0,-3 8 0 16,-6 1-2-16,3-4-1 0,3 6 0 0,-3-3 0 0,0 0 4 0,0 1 1 16,6-1 0-16,-6 3 0 0,6-3-18 0,-3 3-10 15,3-3 12-15,0-5-12 0,0 3 11 0,3-1-11 16,-3 1 10-16,6-9-10 0,0 4 8 0,0-1-8 16,3-2 0-16,0-3 0 15,3 0-71-15,-1 0-20 0,1-3-4 0,0-2-1047 0</inkml:trace>
  <inkml:trace contextRef="#ctx0" brushRef="#br0" timeOffset="48879.86">17373 4114 2030 0,'0'0'90'0,"0"0"18"0,-3 8-86 0,3-8-22 16,-3 3 0-16,3-3 0 0,0 0 78 0,0 0 11 0,0 0 3 15,0 0 0-15,0 0-45 0,0 0-9 0,6 0-2 0,3-3 0 16,0 3-22-16,0-8-5 0,0 3-1 0,3 0 0 16,-3-3-8-16,3 2 0 0,-7-4 0 0,7-1 0 15,-3 6 0-15,0-8 0 0,0 2 0 0,-3 1 0 16,-3-1 0-16,0 3 8 0,0-2-8 0,0 2 0 16,-6-3 0-16,3 0 0 0,0 6 8 0,-3-5-8 15,-3 7 0-15,3-5 0 0,-6 5 9 0,0 1-9 16,0 2 19-16,-3 5-1 0,1-2 0 0,-4 2 0 15,0 8 23-15,0-5 5 0,-3 5 1 0,0 1 0 0,0 1-11 16,3 1-1-16,-2 3-1 0,2-1 0 0,0 3-10 0,6-2-3 16,0 0 0-16,3 2 0 15,-3-5-21-15,9-1-12 0,3 1 2 0,3 0 0 0,0-3 10 16,6 1 0-16,3-6 0 0,3 0 0 0,-4-3 0 0,4-5 0 16,3 0 0-16,0 0 0 15,0 0-14-15,-3-5-7 0,0 2-2 0,-1-2 0 16,7-6-5-16,-3 3 0 0,-3 0-1 0,-3 3 0 0,6 2 13 0,-9 1 2 15,2-1 1-15,-5 3 0 0,-3 0 13 0,3 3 0 16,-3 2 0-16,-3 0 0 0,-3-5 0 0,0 5 0 16,3 3 0-16,-3-2 0 0,0-6 0 0,-3 8 0 15,3-8 0-15,-3 8 0 0,3-3 0 0,0-5 10 16,0 0 0-16,0 0 0 0,3 5 1 0,-3-5 0 16,0 0 0-16,0 0 0 0,9 0-11 0,-3-5 0 15,-6 5 9-15,3-5-9 0,3-3 12 0,3 0-1 16,-3 2-1-16,0-4 0 0,0-1-10 0,3 6 0 0,3-8 0 15,3 2 0-15,2 3 0 0,-2-5 0 0,3 2 0 0,0-5 0 16,0 3 0-16,0 0 0 0,0-3 0 16,-4 6 0-16,4-4-90 15,-3 1-20-15,0 2-4 0,0 4-1030 0</inkml:trace>
  <inkml:trace contextRef="#ctx0" brushRef="#br0" timeOffset="49958.04">19064 3606 1328 0,'0'0'29'0,"6"0"7"16,0-5 0-16,-3 0 1 0,-3 5-29 0,6-6-8 0,-3 4 0 0,3-6 0 15,-1 3 66-15,4-1 12 0,-6 1 2 0,6 2 1 0,-6-5-23 0,0 3-5 16,3-3-1-16,-3 3 0 0,0-3-10 0,0 3-2 16,0-6-1-16,-3 3 0 0,3 0 9 0,-6 3 1 15,0-6 1-15,0 1 0 0,-3 4 0 0,0-4 0 16,-6 2 0-16,-3 0 0 0,4 0-6 0,-7 3-2 15,-3-1 0-15,-3 6 0 0,3 0 6 0,-6 0 0 16,-2 6 1-16,2-1 0 0,0 6-5 0,0-1-2 16,-2 6 0-16,2 3 0 0,-6-1-19 0,0 6-4 15,-5 0-1-15,2 5 0 0,0 5-9 0,3-2-1 16,-2 8-8-16,-1-3 12 0,3 10-12 0,3-7 0 16,7 0 0-16,2 5 0 0,3-6 0 0,3 6 0 15,6-5 0-15,0 0 0 0,6-6 0 0,0 1 0 16,3-6 0-16,3-3 0 0,6-2-9 0,0-6 9 0,-3-2 0 15,9 3-9-15,3-11 9 0,3 0 0 0,-1-3 0 0,1 0 0 16,0-5 0-16,0 0-8 16,0-8 0-16,0 3 0 0,2 0-3 0,-2-3 0 0,0-5 0 15,-3 2 0-15,3-2 2 0,-9 0 0 0,3-3 0 0,-3 2 0 16,-4 1 9-16,1-3-8 0,-3 3 8 16,0-3-8-16,0-2 8 0,0 4 0 0,-6 1 0 15,3 0 0-15,-3 0 0 0,-3 0 0 0,-3 5 0 0,0 2 0 16,0 1 8-16,-3 5 0 0,-3 0 0 0,1 5 0 15,-1-2 6-15,0 2 2 0,-3 1 0 0,0 1 0 16,0 4-3-16,3 0 0 0,0-1 0 0,6-4 0 16,0 7 4-16,3 0 1 0,-3-10 0 0,6 7 0 0,0-10-18 15,9 6 0-15,0-4 0 0,3 3 0 0,3-5 0 16,3 3-17-16,0-3 3 0,3 0 1 0,0-3 13 0,-1 3 0 16,1-7 0-16,3 4-9 15,0 0-19-15,0-5-3 0,2 3-1 0,1-3 0 16,0 0-21-16,-6 5-5 0,3-4-1 0,-4 4 0 15,-2 0 4-15,0 3 1 0,-3-5 0 0,-3 5 0 16,-6 5 30-16,3-5 7 0,-9 0 1 0,0 8 0 0,0 3 16 0,-3 2 0 16,-3-5 11-16,-3 5-11 0,0-2 46 0,0 5 2 15,-3 2 1-15,0-2 0 0,0 3 7 16,3-1 0-16,-2 3 1 0,-1-2 0 0,0-1-37 0,0 1-7 16,3-3-1-16,0 0-1 0,3-3-11 0,0 0 12 15,3 0-12-15,0-2 12 0,3-3-12 0,0 0 0 16,3 0-10-16,0-3 10 15,-3-5-145-15,6 5-23 0,3-5-5 0,0 0-880 0</inkml:trace>
  <inkml:trace contextRef="#ctx0" brushRef="#br0" timeOffset="50315.13">19242 3966 1152 0,'0'0'51'0,"0"0"10"0,0 0-49 0,0 0-12 0,0-8 0 0,0 8 0 16,0 0 228-16,0 0 42 0,0 0 9 0,0 0 1 16,0 0-162-16,0 0-33 0,-3 8-6 0,0 0-2 15,0 3-36-15,0 2-7 0,0 0-2 0,-2 0 0 16,2 3-5-16,0 0-2 0,-3-3 0 0,3 8 0 0,-3-10-8 0,0 2-1 16,3 3-1-16,0-3 0 0,-3 1-5 0,3-4-1 15,0 1 0-15,3-1 0 0,0-7-1 0,0-3 0 16,0 0 0-16,0 0 0 0,0 0-8 0,0 0 8 15,6-8-8-15,3 3 8 0,-3-3-8 0,3 0 8 16,-3 0-8-16,3-3 8 0,-1 3-8 0,1-5 0 16,3-5 0-16,-3 4 0 0,0 1 8 0,3 0-8 15,3-6 8-15,0 4-8 0,0 1 0 0,0 1 0 16,2 3 0-16,1-4-11 0,0 1 0 0,0 3 0 16,-6-1 0-16,-3 6 0 15,3-3-37-15,-3 2-8 0,0 6-2 0,0 0 0 16,-3 0-146-16,-1 0-30 0</inkml:trace>
  <inkml:trace contextRef="#ctx0" brushRef="#br0" timeOffset="50832.55">19728 4064 2005 0,'-6'0'44'0,"6"0"8"0,0 0 3 0,0 0 2 0,-3-5-45 0,3 5-12 0,0 0 0 0,0 0 0 16,0 0 67-16,3-6 11 0,0 4 2 0,0-6 1 15,5 3-51-15,-5-1-10 0,0 1-3 0,0 2 0 0,6-7-17 0,-3 7 0 16,-3-7 8-16,0 2-8 0,3 0 0 0,0 2 10 16,-3-4-10-16,3 2 8 0,-6 0-8 0,0 0 0 15,0-3 0-15,-3 3-11 0,-6 0 45 0,3 3 9 16,3-3 1-16,-3 3 1 0,0 0 7 0,-3 5 0 15,0 0 1-15,-2 5 0 0,-1-5-17 0,0 5-3 16,-3 3-1-16,-3 0 0 0,0 3 7 0,0-1 1 16,-3 4 0-16,1 1 0 0,-1 1-24 0,3 3-5 15,3-1-1-15,3 1 0 0,0-3-10 0,3 2 8 16,3 1-8-16,6-1 8 0,6-4-8 0,-3-1 0 16,3 3 0-16,3-6 8 0,6 1-8 0,0-1 0 15,0-7 0-15,0 2 0 0,3-2 0 0,-4-6 0 16,1-2 0-16,3 2 0 0,0-5 0 0,-3 3-17 15,-3-5 4-15,6-1 1 0,0-5-1 0,-1 0 0 16,-2 3 0-16,3-6 0 0,-6 1 13 0,0 2 0 16,-3 0 0-16,0 0 0 0,-6 3 0 0,-3-5 0 0,0 4 0 15,-3-4 0-15,-3 2 0 0,0 0-11 0,0 3 11 16,-3-3-13-16,0 3 13 0,-3 2 0 0,0 3 0 16,0-2 0-16,3 2 8 0,-2 2-8 0,-1 4 9 0,0-6-9 15,3 8 0-15,0-3 0 0,0 3 0 16,0 3 0-16,3-1 0 0,0 4 0 0,6-6 0 0,0 0-868 15,0 0-179-15</inkml:trace>
  <inkml:trace contextRef="#ctx0" brushRef="#br0" timeOffset="51609.82">19656 4794 1868 0,'0'0'41'0,"0"0"9"0,0-8 2 0,3 6 0 0,0-4-42 0,0 1-10 0,0-3 0 0,3 0 0 16,0-5 65-16,3-3 11 15,-3-2 3-15,6-6 0 0,0 3-33 0,2-6-6 0,1-5-2 0,3 1 0 16,3-4 1-16,3-2 0 0,0-5 0 16,2-3 0-16,4-5-19 0,0-3-3 0,3-5-1 0,2-1 0 15,-2 1-16-15,-3 5 0 0,3-2 0 0,-4-4 0 16,4 4 0-16,-3-1 0 0,-3 6 8 0,3-3-8 15,-1 8 20-15,-2-3 1 0,-3 9 0 0,3 2 0 16,-3 0-9-16,2 8-3 0,-2-3 0 0,0 8 0 16,3 0 25-16,-6 6 5 0,2-1 1 0,-2 1 0 15,0 2-32-15,0 3-8 0,0 2 0 0,-3 3 0 16,-7-5 0-16,7 8 0 0,3-1 0 0,-3 4 0 0,0 4 0 0,-3 4-12 16,-3-1 4-16,0 3 0 0,-6 0 8 0,-1 2 0 15,-5 6 0-15,-2 0 0 0,2-3 0 0,-6 3 11 16,-9 0-11-16,6 5 12 0,-3-5 3 0,3 0 1 15,-6 5 0-15,-3-2 0 0,3-4 20 0,0 4 4 16,-2 0 0-16,-1-1 1 0,3 3-16 0,-3-2-3 16,0-3-1-16,6-1 0 0,0-1-8 0,0 2-1 15,3 2-1-15,1-7 0 0,2 2-11 0,0 3 0 16,3-3 0-16,0 6 0 0,0-6 0 0,9 0 0 16,-3-5 0-16,6 5 0 0,-6 0 0 0,5-2 0 15,-2 2 0-15,3 0 0 0,-6 1-11 0,3-6 3 16,0 2 0-16,0 3 0 0,-3 1-12 0,0-1-1 15,-3 0-1-15,3 0 0 16,-3 1-14-16,-3-1-4 0,0 5 0 0,0-4 0 0,3-1 40 0,-6-5 0 16,-3 5 0-16,3 5 0 0,0-7 0 0,-3 2 0 0,1-5 0 0,-4 5 0 15,0-5 0-15,0 3 0 0,3-3 12 0,-3-3-4 16,0 3 19-16,3-3 3 0,0 3 1 0,0-8 0 16,-3 6-13-16,0-4-2 0,1 1-1 0,2-6 0 15,-3 1 0-15,0 2 0 0,6-3 0 0,0 0 0 16,-3-5-15-16,3 3 11 0,0 0-11 0,6 5 10 15,-3-5-10-15,3 5 0 0,0-3-10 0,6-5 10 16,0 5-109 0,0 3-16-16,0-2-3 0,3 2-1100 0</inkml:trace>
  <inkml:trace contextRef="#ctx0" brushRef="#br0" timeOffset="51984.81">20668 4064 2746 0,'0'0'60'0,"0"0"13"0,0 0 3 0,0 0 1 0,0 0-61 0,0 0-16 15,0 0 0-15,0 0 0 0,6 3 57 0,0-1 9 16,3-2 2-16,-3 0 0 0,3 0-39 0,6-2-7 16,0-1-2-16,-1-5 0 0,4 5-20 0,0 1 0 15,0-9 0-15,0 1 0 0,-3 4 0 0,-3-7 0 16,-3 3 0-16,0 2 0 0,0-6 0 0,2 4 0 15,-2-1 0-15,0-2 0 0,-3 0 0 0,0-1 0 16,0 1 0-16,0 3 0 0,-3-4 0 0,0 4 0 0,-6 2 0 0,0 3 0 16,0 2 0-16,-6 3 0 0,-9 0 0 0,3 5 0 15,1 3 33-15,-4 5 6 0,-6 1 1 0,0-4 0 16,0 6-15-16,3 3-2 0,7-3-1 16,-1 2 0-16,6 1-22 0,0-1 9 0,0 1-9 15,3-4 0-15,6 4 0 0,-3-3 0 0,6 0 0 0,0 0 0 16,3-6 0-16,6 3 0 0,-3-5 0 0,6 3 0 15,2-3 0-15,-2-5 0 0,3-1-12 0,0-2 3 16,3 0-130-16,0-2-25 16,0-1-6-16,-1-5-1110 0</inkml:trace>
  <inkml:trace contextRef="#ctx0" brushRef="#br0" timeOffset="52819.59">19728 3593 633 0,'0'0'56'0,"0"0"-44"0,3-5-12 0,-1-1 0 16,-2 6 209-16,3-2 40 0,0-3 8 0,3 5 2 15,0-8-140-15,-3 5-28 0,-3 3-6 0,0 0-1 16,6-3-26-16,-6 3-6 0,0 0 0 0,0 0-1 16,6 3 10-16,-6-3 3 0,0 11 0 0,0-9 0 15,0 9-8-15,0-9-2 0,0 9 0 0,0-6 0 16,0-5-34-16,0 0-8 0,0 8 0 0,0-8-1 0,0 0-11 16,3 6 0-16,3-6 0 0,-6 0 0 15,0 0-12-15,6 0 3 0,6 0 0 0,-3-6-729 16,6 6-146-16</inkml:trace>
  <inkml:trace contextRef="#ctx0" brushRef="#br0" timeOffset="53310.32">21600 3881 2016 0,'0'0'89'0,"0"0"19"15,0 0-87-15,-6 6-21 0,3 2 0 0,-3 0 0 0,-3 2 82 0,3-5 12 16,-3 6 2-16,0 2 1 0,0 1-25 0,0-1-4 16,0 0-2-16,3 3 0 0,-5-3-37 0,5 0-7 15,-3 3-2-15,3-5 0 0,3 2-11 0,-3-5-9 16,6 0 12-16,0 2-12 0,0-10 0 0,0 0 0 16,0 0 0-16,0 0 0 15,0 0-76-15,12 0-21 0,-3 0-5 0,2-7-635 16,-2 1-127-16</inkml:trace>
  <inkml:trace contextRef="#ctx0" brushRef="#br0" timeOffset="53472.88">21728 3659 1324 0,'6'0'118'0,"-6"-5"-94"0,0 0-24 0,-3 2 0 15,3-2 192-15,0 2 35 0,0-2 6 0,-3 5 2 16,3 0-118-16,3 0-23 0,0 0-5 0,-3 0-1 15,0 0-70-15,0 5-18 0,3 3 0 0,3 0-733 16,-9 2-151-16</inkml:trace>
  <inkml:trace contextRef="#ctx0" brushRef="#br0" timeOffset="54024.44">21841 3874 1324 0,'0'0'118'0,"0"0"-94"15,0 0-24-15,0 0 0 0,0 0 136 0,0 0 22 16,-3 7 5-16,-3-4 1 0,3 2-47 0,-3 1-9 16,0 2-1-16,-3 2-1 0,3-2-46 0,0 3-8 15,-3 5-3-15,0-3 0 0,0-3-17 0,1 4-3 16,-1 2-1-16,3-1 0 0,-3-4 10 0,3 0 2 16,3 2 0-16,0-5 0 0,0 2-23 0,3-2-4 0,-3 5-1 15,6-10 0-15,0 2-4 0,0-2 0 0,-3-3-8 0,9 0 12 16,3 0-12-16,3-3 0 0,-1-2 0 15,4-3 0-15,0 0 0 0,-3 0 0 0,3-2 0 16,0 2 0-16,0-5-10 0,-4-1-8 0,1 1-2 16,3 0 0-1,0 0-8-15,0-1-1 0,3 1-1 0,0 0 0 0,-1 0 18 0,-2-1 3 0,3 9 1 0,-3-5 0 16,-3 2 8-16,-3 8 0 0,0-8 0 0,-3 8 0 16,0 0 19-16,-4 2 5 0,-2 4 2 0,-3-1 0 15,0 0 8-15,-3 6 2 0,-2-1 0 0,-1-2 0 16,0 3 3-16,0 2 1 0,0-2 0 0,0 2 0 15,0-2-15-15,3 2-2 0,0-3-1 0,0 4 0 0,3-6-14 16,-3 5-8-16,3 0 8 0,0-8-8 0,0 6 0 0,6-1 0 16,-3-4 0-16,6 2 0 0,0-3 0 0,0 0 0 15,3 3 0-15,-1-8 8 16,-2 3-71-16,3-3-13 0,3-3-4 0,3-5-1193 0</inkml:trace>
  <inkml:trace contextRef="#ctx0" brushRef="#br0" timeOffset="54984.62">16462 5323 518 0,'0'0'23'0,"0"0"5"0,0 0-28 0,0 0 0 0,0 0 0 0,0 0 0 16,0 0 275-16,0 0 49 0,0 0 11 0,0 0 1 15,0 0-179-15,0 0-36 0,0 0-7 0,0 0-2 16,0 0-35-16,0 0-7 0,0 0-2 0,0 0 0 15,0 0-20-15,0 0-4 0,0 0 0 0,0 0-1 16,0 0-15-16,0 0-4 0,9 0 0 0,-9 0 0 0,6-5-11 0,0 2-2 16,-3-2-1-16,3-3 0 0,0 3-10 0,-3-3 0 15,0 3 9-15,0-3-9 0,0 0 0 0,0 0 8 16,-3 0-8-16,-3 0 0 0,0 3 9 0,0-8-9 16,0 5 12-16,-3-3-12 0,-3 3 16 0,0-5-4 15,-3 2-1-15,0 3 0 0,-3 3 9 16,4-3 1-16,-7 3 1 0,-3 2 0 0,0 1 2 0,3 2 1 15,-6 2 0-15,6 3 0 0,-2 3-4 0,-1 3-1 16,0 0 0-16,0 2 0 0,3 5-8 0,0-4-1 16,1 4-1-16,-1 1 0 0,3 2 1 0,3 0 0 15,-3 3 0-15,3 0 0 0,3 5-2 0,3-8 0 16,0 5 0-16,3-2 0 0,0 3-9 0,6-9 0 16,0 3 9-16,3-5-9 0,3 0 0 0,3-5 0 15,6-4 0-15,3-1 8 0,3-4-8 0,2-2 0 16,1-8 0-16,3 1 0 0,3-4 0 0,-4 0-12 15,1 1 2-15,3-6 0 16,-6-5-90-16,0 0-19 0,-1-3-3 0,4 0-1 16,-6-2-103-16,3 2-21 0</inkml:trace>
  <inkml:trace contextRef="#ctx0" brushRef="#br0" timeOffset="55312.61">16959 4598 1152 0,'0'0'51'0,"0"0"10"16,0 0-49-16,0 0-12 0,0 0 0 0,0 0 0 16,0 0 226-16,-3 3 42 0,0 2 9 0,0 6 2 15,-3 0-145-15,0 2-29 0,1 3-5 0,-4 2-2 16,-3 3-36-16,0 1-7 0,0 4-2 0,-3 0 0 0,-6 4-5 0,0 4 0 16,1-5-1-16,-1 8 0 0,3 0-7 0,-3-2-2 15,-3 4 0-15,3 4 0 0,0-4-13 0,-2 1-2 16,-1 2-1-16,3-5 0 0,3 0-6 0,0-2 0 15,3-1-1-15,1 1 0 0,2-1-7 0,6-8-8 16,0-2 11-16,3 0-11 0,0 0 8 0,3-3-8 16,6-2 0-16,-3-9 0 0,6-2 0 0,0-5 0 15,2 5 0-15,4-6 0 0,3-4 0 0,-3-1 0 16,3 0 0-16,3 1 0 16,-6-4-60-16,3 1-15 0,-1 5-3 15,1-8-1-15,0 0-126 0,0-5-26 0</inkml:trace>
  <inkml:trace contextRef="#ctx0" brushRef="#br0" timeOffset="56175.39">16918 5331 1566 0,'0'0'69'16,"0"0"15"-16,0 0-68 0,0 0-16 0,0 0 0 0,0 0 0 0,6-2 72 0,3 2 12 15,-9 0 1-15,5-3 1 0,1 0-30 0,3 3-7 16,0-8-1-16,0 3 0 0,0 5-33 0,-3-8-7 15,6 6-8-15,-3-1 11 0,-3-5 4 0,0 3 1 16,3-3 0-16,-3 3 0 0,3-3 15 0,-3 0 3 16,0 2 1-16,0 1 0 0,-3 0-9 0,-1-1-2 15,1 1 0-15,0-3 0 0,-3 3-4 0,0 2 0 16,-6-5-1-16,4 3 0 0,-1 5 8 0,-3-8 1 16,-3 5 1-16,0 3 0 0,-3 0-1 0,0 3 0 15,3 0 0-15,-3 2 0 0,-3 0-7 0,0 6-1 16,3 0-1-16,-2 2 0 0,-1-3-4 0,0 4-1 15,0 1 0-15,0 4 0 0,0-1-2 0,3 1 0 16,0 2 0-16,3 0 0 0,3 1 0 0,0-4-1 16,-2 3 0-16,8-2 0 0,3-3-11 0,2 5 12 15,-2-3-12-15,6-2 12 0,-3-5-12 0,9-3 0 16,-3-3 0-16,0 0 8 0,3 1-8 0,0-6-17 0,0-3 4 0,0 0 1 31,-4-5-128-31,7 3-26 0,-3 2-5 0,3-2-555 0,-3-8-111 0</inkml:trace>
  <inkml:trace contextRef="#ctx0" brushRef="#br0" timeOffset="56538.42">17189 5286 633 0,'0'0'56'0,"0"0"-44"15,0 0-12-15,0 0 0 16,0 0 159-16,0 0 29 0,0 0 7 0,0 0 1 0,0 0-86 0,0 0-17 16,3 6-3-16,-1-1-1 0,4 0-14 0,-3 3-3 15,-3-8-1-15,6 3 0 0,3 2 2 0,-6 0 1 16,-3 3 0-16,0 0 0 0,3 0 18 0,-3 0 4 15,0 3 1-15,-6-1 0 0,3 1-17 0,-3 2-4 16,0 0-1-16,-3 1 0 0,1-4-21 0,-1 3-4 16,6 1-1-16,0-4 0 0,-3 1-23 0,0-3-5 15,3 5-1-15,3-8 0 0,0 3-10 0,0 0-2 16,0 0-8-16,0-3 12 16,0-2-12-16,0-3 0 0,0 0 0 0,6 0 0 0,3 0 10 0,0-3-10 15,-6-2 10-15,6-5-10 0,2-1 8 0,-5-2-8 16,3-3 0-16,0 3 0 0,-3-3 0 0,3 0 8 15,3 0-8-15,-3 0 0 0,0 3 0 0,3 0 0 16,0-6 0-16,0 3 0 0,-3 3 0 0,-1 2 0 0,1 3 0 16,0-5 0-16,0 8 0 0,0-8 0 0,0 2 0 15,0 1 0 1,3 2-28-16,-3-3 0 0,0 6 1 0,0-6 0 16,0 9-73-16,0-6-16 0,-6 2-2 0,5 6-699 0,1-5-140 15</inkml:trace>
  <inkml:trace contextRef="#ctx0" brushRef="#br0" timeOffset="57023.13">18201 4995 403 0,'0'0'17'0,"0"0"5"0,0 0-22 0,0 0 0 0,0 0 0 0,0 0 0 16,-3 8 371-16,-3-5 69 0,3 8 15 0,-3-4 2 15,-3 7-305-15,0 4-62 0,-3 6-12 0,0-3-2 16,0-2-32-16,0 5-7 0,0-1-1 0,0 4 0 16,-2-3-9-16,2-1-3 0,-3-1 0 0,-3 12 0 15,3-2-15-15,0-3-9 0,0 0 10 0,3 0-10 16,3-3-92-16,0-2-25 0,1-3-5 0</inkml:trace>
  <inkml:trace contextRef="#ctx0" brushRef="#br0" timeOffset="57475.04">17936 4913 2156 0,'0'0'96'0,"-6"-2"19"0,3-1-92 0,0 0-23 16,-3-5 0-16,6 6 0 0,-3-1 90 0,3-5 14 15,3 0 2-15,0 3 1 0,3-3-43 0,3-3-8 16,0 6-1-16,2-8-1 0,4 2-25 0,3 1-5 16,3-3 0-16,3-3-1 0,0 2-1 0,5-1 0 15,1-1 0-15,3 0 0 0,0-3-14 0,-4 3-8 0,4 1 8 0,0-1-8 16,3-3 0-16,5 6 9 0,7-6-9 0,0 6 0 16,-4 3 15-16,-2 4-4 0,0 4-1 15,-4 2 0-15,-2 0-10 0,-9 5 0 0,0 3 0 16,-4 2 0-16,-5 4 0 0,0 2 0 0,-6 2 0 15,0 3 0-15,-6 0 0 0,0 1 0 0,-6 4 0 16,-3-7 8-16,0 2-8 0,-3 3 8 0,0-3-8 0,-3 5 8 16,-3-7-8-16,-3 2 8 0,3-3-8 0,-3 1 8 15,-2 2-8-15,-1-8 10 0,-3 6-10 0,3-3 10 16,-3-3 1-16,0-2 0 0,1 2 0 0,-1 0 0 16,-3-8-3-16,0 6-8 0,0-3 12 0,0 0-4 0,4 0-8 15,-4-3 0-15,3 0 0 16,0 3 8-16,9-5-8 0,0-1 0 0,0-2-12 0,3 0 12 15,4 3-117-15,2 2-16 16,3-5-3-16,0 0-690 0,0 0-138 0</inkml:trace>
  <inkml:trace contextRef="#ctx0" brushRef="#br0" timeOffset="58133.42">18468 5427 748 0,'0'0'33'0,"0"0"7"0,0 0-32 0,0 0-8 16,-3 5 0-16,3-5 0 0,0 0 256 0,0 0 50 0,0 0 10 0,0 0 1 16,6-3-197-16,0 1-39 0,0 2-8 0,3-6-1 15,0 1-35-15,0 0-6 0,0 2-2 0,0-5 0 16,-3 3-13-16,0-3-2 0,3 3-1 0,0-3 0 15,-3-3-2-15,3 3-1 0,3 0 0 0,-4-2 0 16,1 2 2-16,0-3 0 0,-3 3 0 0,0-5 0 16,-3 5 5-16,0-3 2 0,-3 1 0 0,-3-1 0 15,3 3 5-15,-6 0 2 0,0-2 0 0,0 5 0 16,0-6-10-16,-3 8-1 0,-2-2-1 0,-1 2 0 16,6 6 23-16,-6 2 5 0,-3 1 1 0,0 2 0 15,-3 5-19-15,3-3-3 0,-3 4-1 0,4-1 0 16,2 3-20-16,-3 2 9 0,3 3-9 0,3-2 0 15,0-3 8-15,3 0-8 0,3 2 0 0,0 3 0 0,3-10 0 16,3 2 0-16,0 0 0 0,6-2 0 0,3 0 0 16,3-9 0-16,3 3 0 0,-1 1 0 0,4-6 9 15,0 0-9-15,0-8 0 0,6 3 9 0,0-3-21 16,-1 0-4-16,1-6 0 0,-3 4-1 16,0-1-9-16,-3 3-2 0,-1-2 0 15,-5-1 0-15,0 6 19 0,-3-3 9 0,-3 5-10 0,0 1 10 16,-9 2 0-16,0 0 0 0,0 0 0 0,3 8 0 0,-3 0 0 0,0 2 0 15,-3 3 13-15,-3-2-4 0,-3-1 13 0,3 1 2 16,-3 0 1-16,3-1 0 0,0-2 4 0,3 3 1 16,-3-6 0-16,6-5 0 0,0 0-6 0,0 0 0 15,0 0-1-15,0 0 0 0,0 0-10 0,9-3-1 16,-3 1-1-16,3-6 0 0,0-3-11 0,0 1 0 16,0-1 0-16,3 0 8 0,-3 1-8 0,3-1 0 15,0-2 0-15,0 0 0 0,-1 0 0 0,1-3 0 0,3 3 0 16,-3-1 0-16,0 1-23 0,0 0 0 15,0 2 0-15,0-2 0 16,0 2-13-16,-3 4-4 0,0-1 0 0,2 0 0 16,-2 2-16-16,-3 1-4 0,0 2-1 0,-6 3 0 0,3 0-176 15,0 0-35-15,-6-2-8 0,3 2 0 0</inkml:trace>
  <inkml:trace contextRef="#ctx0" brushRef="#br0" timeOffset="58371.77">19275 5178 1886 0,'0'0'84'0,"0"0"16"0,0 0-80 0,0 0-20 15,-3 8 0-15,3-6 0 0,-3 4 136 0,0 2 22 16,-3 2 5-16,3-2 1 0,-3 3-75 0,0-1-14 16,-3 4-3-16,0 2-1 0,1-1-25 0,-4 4-5 15,0-1-1-15,3-2 0 0,0 5-19 0,-3 1-4 16,3-4-1-16,-3-2 0 0,6 0-16 0,0-6 0 15,3 4 0-15,0-6 0 0,3 2 0 0,3-2-19 16,-3-8 3-16,0 0 0 16,0 0-120-16,9-2-23 0,3 2-5 0,0-14-951 0</inkml:trace>
  <inkml:trace contextRef="#ctx0" brushRef="#br0" timeOffset="58504.42">19466 4919 1926 0,'3'0'85'0,"-6"2"18"0,3-2-83 0,-9 6-20 0,3 1 0 0,-6 4 0 16,6-6 0-16,-3 3 0 0,3 3 0 0,3-1-852 15</inkml:trace>
  <inkml:trace contextRef="#ctx0" brushRef="#br0" timeOffset="59007.53">19611 5345 2289 0,'0'0'50'0,"0"0"10"0,0 0 3 0,0 0 2 0,0 0-52 16,3-6-13-16,0 4 0 0,0-4 0 0,0 1 45 0,0 2 7 15,0-7 0-15,3 2 1 0,0 0-30 0,0 0-7 16,0-3 0-16,0 1-1 0,0-1-5 0,-3 1-1 15,3 2 0-15,-3-5 0 0,0 2 4 0,-3 0 1 16,0-2 0-16,0 3 0 0,-3-1-6 0,0 0-8 16,0 1 11-16,-3 2-11 0,0 3 31 0,-3 2-1 15,0 0 0-15,-3 3 0 0,-3 0 21 0,-2 6 4 16,-1-1 1-16,-3 5 0 0,0-2-33 0,0 6-7 16,0-1 0-16,1 5-1 0,-1-2 1 0,3 3 1 0,0-3 0 15,3 5 0-15,0-5 11 0,9 2 1 0,-3 1 1 16,6-1 0-16,3 1-30 0,3-1 0 0,3-2 0 15,6-3 0-15,3 1 0 0,3-4 0 0,-3-2 0 0,6-3 0 16,-3-5 0-16,5 0 0 0,4-2 0 0,-6-4 0 16,0-1-28-1,0-4-11-15,-1 3-2 0,-2 0-1 0,-6-5 18 0,3 0 3 0,0-6 1 0,-3 3 0 16,-3 3-10 0,3-6-2-16,-3 6 0 0,-3-5 0 0,-3 2 32 0,0-3 0 0,3 1-8 0,-4-1 8 15,-2-2 0-15,-2 5 0 0,-1 0 0 0,-3 6 0 0,0 2 0 16,0-3 0-16,-6 9 0 0,3 2 0 0,-6 0 26 15,0 5 5-15,-3 3 1 0,-3 2 0 0,-2 1-32 16,2 2 0-16,0 0 0 0,3 1 0 0,3 2 0 0,6-1 0 16,0 1 0-16,6-2 0 15,6-1-192-15,3-3-40 16</inkml:trace>
  <inkml:trace contextRef="#ctx0" brushRef="#br0" timeOffset="59430.78">19986 5300 2070 0,'0'0'92'0,"0"0"18"0,0 0-88 0,0 0-22 16,0 0 0-16,6-3 0 0,-3-5 56 0,3 3 8 0,0-1 0 0,0-1 1 15,-3 1 8-15,3-2 2 0,3 0 0 0,-3 0 0 16,0 6-19-16,-3-9-3 0,3 1-1 0,-3 4 0 15,0-2 0-15,0-2 0 0,-3 2 0 0,0-8 0 16,0 3-32-16,0 0-6 0,-3-1-2 0,0-2 0 16,3 3-3-16,-3 0-1 0,-3-3 0 0,0 5 0 15,-3 4-8-15,0 1 0 0,-3 4 0 0,3 2-11 16,-6 5 20-16,-2 0 4 0,-1 0 1 0,0 6 0 16,-6 5 16-16,0 0 3 0,0 8 1 0,1-6 0 15,2 6-21-15,0 0-4 0,3 0-1 0,0-1 0 16,3 1-8-16,3 0 0 0,7 0 0 0,-1 0 0 15,-3-1 0-15,6-1 0 0,3-1 0 0,6-3 8 16,-3-4-8-16,3-1 0 0,0-3 0 0,2-4 8 16,10 2-8-16,3-6-9 0,0 4 9 0,3-12-13 0,3 1 4 0,-1-6 1 15,1-2 0-15,3 0 0 16,0-6-68-16,2 1-14 0,-2-6-2 0,-3 3-1 16,3-3 7-16,-6 0 2 0,2 0 0 0,-2-2 0 15,-3 0-48-15,0-1-10 0,6-7-2 0,-1-1-836 0</inkml:trace>
  <inkml:trace contextRef="#ctx0" brushRef="#br0" timeOffset="60032.06">20597 4572 633 0,'0'-5'28'0,"0"5"6"0,0 0-34 0,0-6 0 15,0 4 0-15,0 2 0 0,0 0 407 0,-3-3 74 16,-3 3 15-16,6 0 4 0,-6 3-312 0,0 5-61 16,-3-6-13-16,0 6-2 0,0 3-40 0,-3 5-8 15,-6 5-2-15,0-3 0 0,-2 6-17 0,2 5-3 0,-3 0-1 16,-3 1 0-16,0 4-22 0,-3 3-5 0,1 0-1 0,2 5 0 15,-3 1-2-15,0 2-1 16,4 0 0-16,-1 0 0 0,3 0-10 0,3-8 0 0,3 2 0 0,0-4 8 16,3 2-8-16,3-8 0 0,3 0 0 0,0-5 0 15,4 0 0-15,2-3 0 0,0 0 0 16,2-8 0-16,1-2-10 0,3-1-1 0,0-2 0 16,0-2 0-16,6 2-29 15,3-8-5-15,-6 2-2 0,3-2 0 0,3-2-25 16,0-6-4-16,0 2-2 0,-1 1 0 15,1-6-25-15,3 3-5 0,3-2 0 0,0-1-1 0,-3-2-23 0,0 0-5 0,-4 0-1 0,1-1 0 16,0 4 5-16,-3-1 1 0,0 1 0 0,-3 2 0 16,3 2 99-16,-6-2 20 0,-3 3 4 0,-3 5 1 0,0 0 144 0,0 0 28 15,0 0 7-15,0 0 1 0,0 0-36 16,0 0-6-16,0 0-2 0,0 0 0 0,0 0-44 16,0 8-10-16,0-8-2 0,0 0 0 0,0 0-38 0,3 5-8 15,6 1-2-15,0-1 0 0,-3-5 7 16,6 0 1-16,-4 0 0 0,4 0 0 0,0-3-32 0,3 1 0 15,-6-4 0-15,3 6 0 0,-3-8 13 0,0 3 0 16,3-3 0-16,-3 3 0 0,0-3-4 0,0 3-1 16,-1-8 0-16,1 5 0 0,0-3-8 0,0 0 0 15,0 1 0-15,-3-3-11 0,3-1 11 0,-3 1 8 16,0 0-8-16,0 0 11 0,-3-1-3 0,0 4-8 16,0-3 12-16,-3 2-4 0,-6 3 0 0,0 3 0 0,0 2 0 15,-6 6 0-15,0-1 15 0,-6 6 2 0,-2 6 1 0,-4-1 0 16,0 0 6-16,0 3 0 0,-3 5 1 0,6 0 0 15,-2-2-13-15,5 2-4 0,3 3 0 0,3 0 0 16,0-1-16-16,3-4 8 0,3 2-8 0,0 0 0 16,0-2 8-16,6-1-8 0,3-2 0 0,3-3 0 15,0-2 0-15,3-3 0 0,0-3 0 0,6 1 0 16,3-4-126 0,0-4-22-16,-3 2-5 0,5-11-1 0</inkml:trace>
  <inkml:trace contextRef="#ctx0" brushRef="#br0" timeOffset="61057.45">21758 4641 403 0,'0'0'17'0,"6"-3"5"0,-6 3-22 0,0 0 0 0,0 0 0 0,0 0 0 16,2-5 338-16,-2 5 63 0,0 0 13 0,0 0 2 15,0 0-226-15,0 0-46 0,-5 5-8 0,-1 0-3 16,-3 3-33-16,3 6-6 0,-3-6-2 0,0 7 0 16,-3-1-21-16,0-1-5 0,3 8-1 0,-3-8 0 15,3 6-2-15,-3-1-1 0,0 3 0 0,1-5 0 16,-1 8-29-16,0-8-5 0,0 5-2 0,0 0 0 15,0 1 8-15,0-1 2 0,0 3 0 0,0-1 0 16,0-1-8-16,0-1-2 0,-5 2 0 0,2-1 0 16,0 1-6-16,0-1-2 0,-6-4 0 0,3 3 0 15,3 0-7-15,1 3-2 0,-1-8 0 0,3 3 0 0,0-1-9 0,6 1 0 16,0-3 9-16,3-1-9 0,3 4 0 0,0-6 0 16,0 0 0-16,6 1 8 0,-3-4-8 0,3 1 0 15,3-3 0-15,0 2 0 0,3-2 0 0,2-2 0 16,-2-4 0-16,6 1 8 0,-3 0-8 0,0-1 0 15,0-2 0-15,0 0 8 0,0-2-8 0,0-1 0 16,-1 0 0-16,4 1 0 0,0-4 0 0,-3-2 8 16,6 3-8-16,-6-8 0 0,3 2 0 0,-1 1 0 15,1-1 0-15,3 1 0 0,-6-1 0 0,0 0 0 16,-3 3 0-16,0-5 0 16,-3 5-76-16,0 3-19 0,-6-3-4 0,3 3-1 15,-4-3-138-15,-2 3-28 0</inkml:trace>
  <inkml:trace contextRef="#ctx0" brushRef="#br0" timeOffset="61316.07">21219 5067 2365 0,'0'0'104'0,"0"0"23"0,0 0-102 0,3-8-25 0,0 3 0 0,-3 5 0 15,9-8 112-15,3 5 16 0,-1 3 4 0,4-8 1 16,3 5-34-16,3 3-7 0,3 0-2 0,3-2 0 16,2 2-41-16,-2 0-8 0,-3-6-1 0,3 4-1 0,-3 2-13 0,-1 0-2 15,1-3-1-15,-3 3 0 16,0-2-10-16,0 2-1 0,3 0-1 0,-4 0 0 0,1 0-11 0,0-6 0 16,-3 4 9-16,-3 2-9 0,0 0 0 0,0 0 0 15,-1 0 0-15,-2 0 8 16,0 2-98-16,0 4-19 0,-6-6-4 0</inkml:trace>
  <inkml:trace contextRef="#ctx0" brushRef="#br0" timeOffset="62392.27">16486 6003 1940 0,'3'-5'43'0,"0"2"9"0,-3 3 1 0,0-5 1 0,-3-3-43 0,3 3-11 0,0 5 0 15,0 0 0-15,-6-3 107 0,0 1 19 16,0 2 4-16,0 0 1 0,-3 2-37 0,3 6-7 0,-3-5-2 0,0 7 0 16,-2-2-42-16,-4 3-9 0,0 2-2 15,-3 3 0-15,0 0 9 0,-3 5 2 0,-3 0 0 0,1 6 0 16,-4-1-16-16,0 6-3 0,0 0-1 0,0 5 0 15,1 0-9-15,2 2-2 0,0 4 0 0,0-6 0 16,3 5-12-16,4-5 9 0,2 0-9 0,0-2 8 16,6-4-8-16,3 1 0 0,3-5 0 0,3-1 0 15,6-2-29-15,0-3-11 0,0-2-3 0,6-6-859 16,0 0-172-16</inkml:trace>
  <inkml:trace contextRef="#ctx0" brushRef="#br0" timeOffset="63212.21">16376 6570 1094 0,'0'0'48'0,"-3"0"11"0,-3-6-47 0,3 4-12 16,3 2 0-16,-6-3 0 0,3 0 268 0,3 3 51 16,0 0 10-16,0 0 3 0,3-5-196 0,0 0-40 0,0-3-7 0,6 3-1 15,-3-3-47-15,3 0-9 0,0 0-1 0,3 0-1 16,0-3-6-16,-1 1-2 0,7 2 0 0,-3-8 0 16,3 3-9-16,-3-1-1 0,6 4-1 0,-3 2 0 15,-3-5-11-15,2 5 8 0,4 5-8 0,-3-2 8 16,-6-3-8-16,0 8 0 0,3-5 0 0,0 5 0 15,-6-3 0-15,0 3 0 0,-1 0 0 16,1 3 0-16,-3 2 0 0,-3-3 0 0,-9 4 0 16,3 2 0-16,3 2 16 0,-3 4 12 0,-6 1 1 0,1 1 1 15,-4 0-30-15,0-3-18 0,0 3 2 0,0 3 1 16,0-6 23-16,0 0 5 0,3 3 1 0,0-3 0 16,0-2-14-16,6-3-15 0,-3 0 3 0,6 0 1 15,0-8 11-15,0 0 0 0,0 0 0 0,6 5 0 16,0-2 0-16,3-3 0 0,-3-3 0 0,6-2 0 0,0 2 0 15,0-5 0-15,3 0 0 0,0-2 0 0,0 2 13 16,-1-3-1-16,-2-2-1 0,3 2 0 16,0-2-11-16,0 2 0 0,0 1 0 0,0-1 0 15,-3 3 0-15,0-2 0 0,2 2 0 0,-2 3 0 0,-6-3 0 16,3 2 0-16,0 4 0 0,0-1 0 0,-9 3 0 0,0 0-17 16,0 0 2-16,0 0 1 0,6 5 22 0,-3 3 5 15,0 0 1-15,-3 0 0 0,0 3-14 16,-3-3 0-16,-3 0 0 0,3 2 0 0,0 1 0 0,-3-1 0 15,0 1 0-15,0 0 0 0,-3-4 0 0,6 4 0 16,-3 0 0-16,0-9 0 0,1 6 0 0,2-3 0 16,3-5 0-16,0 0 0 0,-3 3 0 0,3-3 0 15,0 0 0-15,0 0 0 0,8-3 0 0,1 3 0 16,6-5 0-16,-3 0 0 0,3 0 0 0,-3-3-13 16,3-3 2-16,0 1 1 0,3-1 1 0,-1-2 0 15,-5-1 0-15,6 1 0 0,0 0-4 0,0 2-1 0,-3 1 0 16,-3 5 0-16,0-6 14 0,0 6 0 0,-1-1-10 15,-2 6 10-15,-3-2 0 0,0 2 0 0,3 2 0 0,-6-2 0 16,-3 0 0-16,3 8 0 0,0-2 10 0,-3 4-10 16,-3 1 8-16,0-1-8 0,-6 4 0 15,0-1 0-15,6 0 12 0,-6 0-12 0,1 1 12 16,2-1-12-16,0 3 12 0,0-8-12 0,0 2 12 0,0 1-12 16,6-3 18-16,0-3-3 0,-3 3-1 0,3-8 0 15,3 5-24-15,3 0-5 0,0-2-1 16,3-3 0-16,0-3-158 0,2-2-32 15,7 0-6-15,-3-3-2 0</inkml:trace>
  <inkml:trace contextRef="#ctx0" brushRef="#br0" timeOffset="63368.82">17391 6416 2430 0,'-3'5'53'0,"-3"1"11"0,3 2 3 0,-6 0 1 0,-3 0-54 0,3-3-14 15,-3 5 0-15,0-2 0 0,1 6 80 0,-1-4 12 16,0 1 4-16,3-1 0 0,0 1-61 0,0 0-12 15,0-4-3-15,3 1 0 0,6 0-20 0,0 0 0 16,0-2 0-16,0-6 8 16,6 5-80-16,0-3-15 0,-6-2-3 0,9 0-700 0,0 0-140 0</inkml:trace>
  <inkml:trace contextRef="#ctx0" brushRef="#br0" timeOffset="63774.59">18049 5752 2487 0,'0'0'55'0,"-6"0"11"0,0 5 2 0,-3 3 2 0,0 0-56 0,0 5-14 15,-3 1 0-15,0-4 0 0,-3 9 80 0,0 2 12 16,4 0 4-16,-7 6 0 0,0-4-32 0,-3 6-7 16,0 3-1-16,0-5 0 0,-2 4-12 0,-4 1-4 15,0 3 0-15,-3 2 0 0,0 2-32 0,7-2-8 16,-1 3 0-16,-3-3 0 0,0 5 0 0,9-2 0 15,3-3 0-15,4-2 0 0,-1-4 0 0,3-4 0 16,6-3 0-16,3-3 0 16,0-3-26-16,0 1-4 0,0-6-1 0,6 0 0 15,0-5-77-15,0 0-16 0,-3-3-4 0,0 1 0 16,6-4-71-16,-4-2-14 0,-5 0-3 0,0 0-1 0</inkml:trace>
  <inkml:trace contextRef="#ctx0" brushRef="#br0" timeOffset="63943.71">17558 6390 1497 0,'-3'-8'133'0,"0"2"-106"0,0 4-27 0,-3-6 0 16,3 3 184-16,0-1 31 0,-3 4 6 0,3-4 2 16,3 6-60-16,0 0-12 0,3-5-3 0,-3 5 0 15,9-3-67-15,0-2-13 0,6 2-4 0,-4-2 0 16,4 3-26-16,0-1-6 0,6 0 0 0,3-2-1 16,0 2-31-16,2-2 0 0,4 5 0 0,-3-3 0 15,0 3 0-15,-6 0 8 0,0 0-8 0,-4 3-940 16,1-3-189-16</inkml:trace>
  <inkml:trace contextRef="#ctx0" brushRef="#br0" timeOffset="64561.06">18942 5961 748 0,'6'0'67'0,"-3"-3"-54"0,0 1-13 0,-3 2 0 0,0 0 236 0,0 0 44 16,0 0 8-16,0 0 3 0,0 0-113 0,0 0-22 15,-3 5-5-15,-3 6-1 0,0-1-35 0,-3 3-7 16,0 1-2-16,0 2 0 0,-3 2-42 0,0 1-8 16,-3 2-1-16,3 0-1 0,-3 0-12 0,-2 3-2 15,2 0-1-15,-3 5 0 0,0-3-9 0,-3 3-2 16,-3 6 0-16,1-1 0 0,-4 1-11 0,3-4-2 15,0 1-1-15,3 2 0 0,0-4-14 0,7-4 9 16,2 1-9-16,3-4 8 0,6-4-8 0,0-1 0 16,3-2 0-16,6-3 0 0,0-2 0 0,6 0 8 15,2-6-8-15,7-2 0 0,0-3 0 0,0 0 0 16,3-6 0-16,-3 1 0 0,-1-3 0 0,-2 0-9 16,0 0 0-16,0 0 0 15,0-2-90-15,-3-4-17 0,0 4-4 0,-3-1-1 16,-1 1-87-16,-2-4-18 0</inkml:trace>
  <inkml:trace contextRef="#ctx0" brushRef="#br0" timeOffset="64777.61">18537 6366 2070 0,'6'8'92'0,"-6"-8"18"15,0 0-88-15,0 0-22 0,6-5 0 0,0 2 0 16,-6 3 122-16,3-5 20 0,6 2 4 0,3 3 1 15,2-3-40-15,4 1-8 0,3-4-2 0,3 1 0 16,0 2-56-16,0-2-11 0,-1 0-2 0,-2 0-1 0,3-1-9 0,-3 1-2 16,3 2 0-16,-3-2 0 0,5 2-16 0,-5 1 0 15,-6 2 8-15,3 0-8 0,-3 0 0 0,-3 0 0 16,3 0-13-16,-4 0-906 16,-5 2-181-16</inkml:trace>
  <inkml:trace contextRef="#ctx0" brushRef="#br0" timeOffset="65013.74">19281 6302 2552 0,'0'0'113'0,"0"0"23"0,6-2-108 0,0-1-28 15,-3-2 0-15,3 2 0 0,3 1 40 0,-9 2 4 16,0 0 0-16,9 0 0 0,6-3-16 0,0 0-4 0,-1 3 0 0,1 0 0 16,-3 0-14-16,3 0-10 0,-3 0 12 0,3 3-12 15,-6 0-67 1,-3-3-20-16,0 5-4 0</inkml:trace>
  <inkml:trace contextRef="#ctx0" brushRef="#br0" timeOffset="65193.25">19210 6488 2530 0,'0'0'56'0,"0"0"11"0,0 0 2 0,0 0 3 0,3-6-58 0,6-2-14 0,-1 0 0 0,4 0 0 0,-3 3 16 0,6-3 1 16,0 0 0-16,3 3 0 0,3 2-17 0,3-2 0 15,-1 2 0-15,1-2 0 16,-6 5-72-16,0-2-20 0</inkml:trace>
  <inkml:trace contextRef="#ctx0" brushRef="#br0" timeOffset="66032.83">20114 6331 1436 0,'0'0'32'0,"0"0"6"0,0-5 2 0,-2 0 0 15,2 0-32-15,0 5-8 0,2-3 0 0,-2-5 0 0,3 3 100 0,-3-1 20 16,3 1 3-16,0 0 1 0,-3 5-43 0,6-3-8 15,-3-2-1-15,0 0-1 0,3-1-15 0,-3 1-4 16,3-3 0-16,-3 3 0 0,3 0-5 0,0-3-2 16,0 2 0-16,-3-2 0 0,3 0-23 0,0 0-5 15,0 1-1-15,0 1 0 0,-3-7 10 0,0 2 2 16,0 1 0-16,0-3 0 0,-3 2 0 0,3-2 1 16,-6 0 0-16,0-1 0 0,-3 1-11 0,3-8-2 0,-6 5-1 0,0 3 0 15,0 0 2-15,-3 2 1 16,-3 3 0-16,-3 5 0 0,-2-2 9 0,-1 3 1 15,-6 4 1-15,0 3 0 0,-3 1-11 0,4 4-2 16,-4 4-1-16,0 1 0 0,-3 4-4 0,7 2-1 0,-1-2 0 16,0 4 0-16,0 4 18 0,6 2 3 0,3-3 1 15,4 6 0-15,-1 8-32 0,0-8 0 0,6 7 0 16,3-2 0-16,-3 3 12 0,6-6-3 0,-3 1-1 0,6-6 0 16,3-3-8-16,0-4 0 0,0-1 0 0,6-3 0 15,0-2 0-15,3-3 0 0,-3 1 0 0,3-6 0 16,5 0 0-16,4-8 0 0,-3 0 0 0,6 0 0 15,3-6 0-15,-3 1 0 0,-1-6 0 0,4-2 0 0,0 0 0 16,0 0 0-16,0-6 0 0,-1 1 8 0,-2-4-8 16,0-1 0-16,0-1 9 0,-3-3-9 0,2 1 0 15,-5-1 8-15,0-2-8 0,-3 3 0 0,3-6 0 0,-6 6 8 16,-3-1-8-16,0-2 0 0,-3 0 0 0,-3 0 9 16,0 2-9-16,-6-2 0 0,0 3 8 15,-3 2-8-15,0 0 0 0,-6 6 0 0,3 5 9 16,-6-1-9-16,-3 9 0 0,0 0 9 0,-3 5-9 15,-2 2 0-15,-7 6 0 0,3 3 0 0,-6 2 0 0,4 0 0 16,-1 3 12-16,0 5-4 0,3-5-8 0,3 5 0 16,1 1-12-16,5-1 12 0,6 0 0 0,0 0 0 15,6-2 0-15,0 4 0 16,9 1-129-16,0 0-19 0,0 0-3 0,6-3-1148 16</inkml:trace>
  <inkml:trace contextRef="#ctx0" brushRef="#br0" timeOffset="66230.3">20225 6771 2779 0,'-9'8'123'0,"6"-3"25"0,-6 6-118 0,0-1-30 0,0 1 0 0,0 2 0 15,-3 3 36-15,3 0 2 0,-3 0 0 0,0-1 0 16,0 4-21-16,1-3-4 0,2 0-1 0,0 0 0 15,3-3-12-15,0 0-8 0,3 3 8 0,3-6-13 16,0-2-191-16,3 0-37 16</inkml:trace>
  <inkml:trace contextRef="#ctx0" brushRef="#br0" timeOffset="66622.25">20501 6538 1324 0,'0'0'59'0,"-3"-3"12"0,3-2-57 0,0 5-14 16,0 0 0-16,-3-3 0 0,3-2 291 0,3 5 55 15,0-3 11-15,3 1 3 0,0-1-255 0,0-2-50 16,6-1-11-16,-3 1-1 0,6-3-27 0,-3-2-4 16,3-4-2-16,3 1 0 0,5 0-2 0,-2-3-8 15,6-2 12-15,-3 2-4 0,3 0-8 0,-3-3 8 16,-1-2-8-16,4 0 8 0,0 0-8 0,-3 5 0 15,3-8 0-15,-4 3-11 0,1 2 11 0,-3 1 0 0,-6 2 10 16,3 0-10-16,-6 3 0 0,0 0 8 0,-7 5-8 0,1 0 0 16,0 5 22-16,-3-2 2 0,-3 5 0 15,0 0 0-15,0 0 11 0,0 0 2 16,0 0 1-16,-6 8 0 0,-3 2-15 0,1 1-3 0,-1 2-1 0,0 3 0 16,0 5-3-16,-6-5-1 0,0 8 0 0,0 0 0 15,-3 5-2-15,3-3 0 0,-2 1 0 0,2 2 0 16,0 3-4-16,0-1-1 0,-3-4 0 0,3 2 0 15,3 0-8-15,0-5 0 0,3-3 0 0,3 0 0 16,3-2-79 0,0-1-11-16,3-5-2 0,3 1-821 0,3-1-164 15</inkml:trace>
  <inkml:trace contextRef="#ctx0" brushRef="#br0" timeOffset="66795.78">20999 6742 460 0,'-3'8'20'0,"0"-1"5"0,-6-1-25 0,3 2 0 16,0 0 0-16,-3 2 0 0,0 3 513 0,-3 1 98 16,3 2 19-16,-3-3 4 0,0 0-442 0,0 3-89 15,3-3-18-15,0 0-3 0,4 3-58 0,-1-3-12 16,0-2-3-16,3 0 0 0,6-3-9 0,-3-1 0 16,3 1-12-16,-3-8 12 15,6 3-195-15,2 0-31 0,1-1-6 0</inkml:trace>
  <inkml:trace contextRef="#ctx0" brushRef="#br0" timeOffset="67178.23">21350 6141 2948 0,'0'0'65'0,"0"0"14"0,3-8 2 0,0-3 1 0,0 1-66 0,3 2-16 0,3-3 0 0,2 3 0 15,4-5 53-15,3 5 7 0,-3 0 2 0,3 0 0 16,0 0-43-16,0 3-9 0,0 3-2 0,-1-1 0 16,1 6-8-16,-3-1 8 0,0 1-8 0,0 2 8 15,-3 3-8-15,3 0 0 0,0 3 0 0,-6-1 8 16,-1-2-8-16,-2 5 0 0,0-2 0 0,-3 2 0 16,-3 0 0-16,-3 3 0 0,0 0 0 0,-3 5 0 0,-3-5 8 0,1 3-8 15,-4 2 8-15,0 0-8 0,-3 3 9 0,0-3-9 16,-3 0 10-16,3 0-10 0,-3 3 0 0,-2 0 8 15,-1 0-8-15,0 0 0 0,0-1 10 0,3-1-1 16,3-4 0-16,0 3 0 0,4-2-9 0,-1-1 0 16,9-2 0-16,-3-3 0 0,6 1 0 0,0-4 0 15,6 3 0-15,3-2 0 0,2-3 12 0,1-3 0 16,3 1 0-16,0-4 0 16,3-2-45-16,0 0-9 0,0-2-2 0,0 2 0 15,-1-8-188-15,-2 2-39 0</inkml:trace>
  <inkml:trace contextRef="#ctx0" brushRef="#br0" timeOffset="67377.03">21740 6718 2826 0,'0'0'62'0,"-6"8"13"0,0 0 2 0,0 2 3 0,-3-2-64 15,0 5-16-15,-3 1 0 0,3-1 0 0,3 3 89 0,-3-3 15 0,0 3 4 0,0 0 0 16,3 0-76-16,-2 2-14 0,2 1-3 0,0-1-1 15,-3-2-6-15,6 0-8 0,-3 0 11 0,3-3-11 16,-3 0-32-16,3 0-14 0,0 1-2 0,3-4-1 16,-3 1-115-16,3-3-22 0,0 0-5 0</inkml:trace>
  <inkml:trace contextRef="#ctx0" brushRef="#br0" timeOffset="67877.42">22073 6144 2822 0,'0'0'62'0,"0"0"13"0,6-6 2 0,3-2 3 0,-3 3-64 0,6-3-16 16,0 3 0-16,3-3 0 0,-1 5 36 0,1-2 5 15,0 2 1-15,3 3 0 0,0 0-30 0,3 0-12 0,0 0 8 16,-4 0-8-16,4 3 0 0,-6-3 0 15,0 3 8-15,-3 2-8 0,-3-2 0 0,0-1 0 0,0 4 0 0,-9-6 0 16,3 7 12-16,3-1 0 0,-6 2 0 0,0 0 0 16,-6 0-4-16,0 0-8 0,0-3 12 0,-3 3-4 15,-3 2 28-15,0-2 4 0,-3 0 2 0,-6 0 0 16,1 5 8-16,-1-2 2 0,0 0 0 0,-24 15 27 16,24-10-57-16,4 0-1 0,-1-3 0 15,3 0-5-15,6 0 0 0,-3 1-1 0,6-4 0 16,3 6-15-16,3-5 0 0,3 2 0 0,0 0 0 15,6-2 0-15,3 2-8 0,3-2 8 0,6-1 0 16,-4 1-15-16,1-9 1 0,-3 9 0 0,3-3 0 16,0 0-74-16,0 0-16 15,-3-3-2-15,-1 3-1 0,-2-3 31 0,-3 3 7 0,-3-2 1 16,-3 1 0-16,-3-1 44 0,-3 2 10 0,0 0 2 0,-6 0 0 16,0-1 12-16,-2 1 16 0,-4 0-3 0,3 0-1 0,0 0 40 15,0 0 7-15,-3 3 1 0,-3-1 1 0,0 1-11 16,0 0-2-16,-2-1-1 0,2-2 0 0,0 0-22 15,6-3-4-15,-3 3-1 0,3-3 0 0,3 1-5 0,0-4-2 16,3-2 0-16,3 0 0 16,3 0-49-16,0 0-9 0,0 0-3 0,6-5-912 15,3 0-184-15</inkml:trace>
  <inkml:trace contextRef="#ctx0" brushRef="#br0" timeOffset="68059.92">22445 6765 3204 0,'-12'3'142'0,"12"-3"29"0,-3 3-137 0,3-3-34 16,0 0 0-16,0 0 0 0,0 0 24 0,0 0-3 0,0 0 0 0,0 0 0 16,0 0-10-16,0 0-3 0,12-3 0 0,0 0 0 15,0 1-120 1,0-1-25-16,3-2-5 0</inkml:trace>
  <inkml:trace contextRef="#ctx0" brushRef="#br0" timeOffset="68262.39">22749 6668 2516 0,'0'0'56'0,"0"0"11"15,0 0 2-15,0 0 1 0,0 0-56 0,6 0-14 0,0-6 0 0,3 6 0 0,0-2 0 0,-1 2 0 16,1 0 0-16,-3-3 0 15,6 3-36-15,-6 0-11 0,3 0-1 0,-3-3-1 16,0 1-21-16,0 2-4 0,-6 0-1 0,9-6 0 0,-3 4 51 0,0-1 9 16,0 0 3-16,3-2 0 15,-3 2-88-15,-3-2-16 0,9-3-4 0,-4 3-1 0</inkml:trace>
  <inkml:trace contextRef="#ctx0" brushRef="#br0" timeOffset="68664.28">23430 5932 1324 0,'3'-11'118'0,"-3"3"-94"0,0-2-24 0,0-1 0 16,3 3 333-16,-3-5 63 0,6 5 12 0,-3-2 2 15,0 2-273-15,-3 2-54 0,6 1-11 0,-6 5-3 16,0 0 2-16,6 0 0 0,-6 0 0 0,6 3 0 16,0 5-35-16,0 0-8 0,-3 2 0 0,3 3-1 15,0 3-5-15,-3 0-1 0,0-3 0 0,-3 6 0 16,3-1-21-16,0 6 8 0,-3-5-8 0,0 5 0 16,0 2 12-16,-3 3-1 0,3-5-1 0,-3 2 0 0,0 1-1 15,3 2 0-15,-6 0 0 0,3 3 0 0,-3-3-9 0,0 3 0 16,0-1 0-16,-3 4 8 0,0-3-8 0,-3 2 0 15,0-2 0-15,-2-1 0 0,-1 4 0 0,-6-3 8 16,0 2-8-16,-6 0 0 0,0 3 0 0,-2-2 0 16,-4-1 8-16,0 1-8 0,0 2 0 0,-2-3 0 15,-1 0-10-15,3-4 10 16,3-4-27-16,1-2 1 0,-1 2 0 0,-3-5 0 16,-3 1-130-16,-2-6-25 0,-7 2-6 0,12-5-1 0</inkml:trace>
  <inkml:trace contextRef="#ctx0" brushRef="#br0" timeOffset="71883.62">3097 6461 518 0,'0'0'23'0,"0"0"5"0,0 0-28 0,0 0 0 0,0 0 0 15,0 0 0-15,0 0 177 0,0 0 31 0,0 0 5 0,-2 11 2 16,2-11-103-16,0 0-20 0,0 0-4 0,0 0 0 16,0 2-24-16,0 6-5 0,0-5-1 0,0 0 0 15,2-1 3-15,-2 1 1 0,3 0 0 0,0-3 0 16,3 0-2-16,0 0-1 0,-6 0 0 0,0 0 0 16,0-3-11-16,3 0-3 0,3 1 0 0,-6-1 0 15,6-2-18-15,0-1-4 0,-3 4-1 0,3-4 0 16,-3 1-9-16,3 0-1 0,0 0-1 0,0-3 0 15,-3 0-11-15,3-3 8 0,6 3-8 0,-9 3 8 16,3-6-8-16,0 3 0 0,3 3 0 0,-3-3 8 16,-1-5-8-16,1 5 0 0,3-3 0 0,-9 1 0 0,9-1 0 15,-9 1 8-15,3-1-8 0,0 0 0 0,0 4 0 0,-3-4 0 16,0 3 8-16,-3 0-8 0,3-3 0 0,-6 4 12 16,6-1-12-16,-6 0 12 0,-3 0 4 0,3 0 0 15,-2 2 1-15,-1-1 0 0,0 1-2 0,0 1-1 16,0 0 0-16,-3 2 0 0,-3-5-3 0,0 5-1 15,0 3 0-15,0-2 0 0,1 2 2 0,-1 2 0 16,0 1 0-16,-6 0 0 0,6 2-1 0,0 0 0 16,-3 3 0-16,0-2 0 0,4 1 1 0,-4 4 0 15,6-3 0-15,0 3 0 0,-3 2 8 0,0 0 3 16,6 3 0-16,-3-3 0 0,-3 3-12 0,3 0-3 16,4 2 0-16,-4 1 0 0,0-1-8 0,0 4 0 15,3-1 0-15,0 0 0 0,-3 0 0 0,6 0 0 16,-3-2 0-16,6 2 8 0,0-2-8 0,3-1 0 0,-3-2 0 15,3 0 8-15,3-3-8 0,3 0 0 16,0-2 0-16,-3-1 0 0,6 1 0 0,3-3 0 0,-3-3 0 16,0 1 0-16,3-4 11 0,0-2-3 0,2 0-8 15,1 0 12-15,0-2-12 0,6-6 0 0,0 2 0 0,0-2 0 16,-6 0 12-16,8-2-3 0,1-3-1 0,3-1 0 16,-6 1-8-16,0-3 0 0,0 3-12 0,-4-3 12 15,4 0-16-15,-6 0 4 0,3 1 0 0,0-4 1 16,-6 0-22-16,0 1-5 0,0-1-1 15,-1 4 0-15,-2-1 3 16,0 2 0-16,-3 1 0 0,3 0 0 0,-3 0 3 0,0 0 1 16,0 2 0-16,-3 6 0 0,0-3 20 0,0 2 12 0,-3 6-12 0,0-5 12 0,0 5-8 15,0 0 8-15,0 0 0 0,0 0 0 16,6-5-9-16,-6 5 9 0,0 0 0 0,0 0-9 0,0 0 9 0,0 0 0 16,0 0 0-16,0 0 0 0,0 0 9 0,0 0 4 15,0 0 1-15,-6 8 0 0,3 0 18 0,-3 2 4 16,3 1 1-16,0 2 0 0,-9 0-13 0,6 3-4 15,3 0 0-15,-6 3 0 0,-3-1 13 0,7 1 3 16,-4-1 0-16,0 3 0 0,3 3-23 0,-9-3-4 16,9 3-1-16,-9 3 0 0,3-6-8 0,0 3 0 15,0 5 0-15,-3-3 0 0,3 9 0 0,4-6 10 16,-7 0-10-16,0 3 10 0,3 2-10 0,0-2 0 16,0 2 0-16,-3-2 8 0,3-3-8 0,0 0 0 0,0-3 9 15,4 1-9-15,-4-1 0 0,3-2 0 16,0 3 0-16,0-6 8 0,6 0-8 0,-6 0 0 15,3-2 0-15,0-3 0 0,3-1 24 0,-3 1 1 0,6-2 0 16,0-1 0-16,-6 0-25 0,6-5 0 0,0-3 0 0,0 1 0 31,0 1-24-31,0-4-11 0,0-3-1 0,0 0-1 16,0 0-140-16,0 0-28 0,0 0-6 0</inkml:trace>
  <inkml:trace contextRef="#ctx0" brushRef="#br0" timeOffset="72419.2">3553 6456 748 0,'0'0'67'0,"0"0"-54"16,0 0-13-16,0 0 0 0,-3 5 218 0,3-5 41 0,0 11 8 0,-6-3 1 16,3-3-126-16,-3 6-26 0,0-4-4 0,3 4-2 15,0 0-41-15,0-1-8 0,3 3-1 0,-6 1-1 16,3 2-3-16,-3-3-1 0,0 3 0 0,-3 2 0 16,-5 1-2-16,8 5 0 0,-6-6 0 0,3 6 0 15,-6 0-25-15,6-1-6 0,-3 1-1 0,0 0 0 16,3 3-7-16,0-4-2 0,0-1 0 0,6-1 0 15,0-3-12-15,-6 1 9 0,3-3-9 0,3-3 8 16,1 0-8-16,2-2 0 0,0-1 0 0,0-2 0 16,0 0 0-16,0 0 8 0,5-3-8 0,-5-5 8 15,0 0-8-15,0 0 0 0,9 3 0 0,-3-3 0 16,0-3-20-16,3 1-7 16,0-1-1-16,0-2 0 0,-3 2-107 0,0 0-21 0,0-2-5 0,-3 0-904 15</inkml:trace>
  <inkml:trace contextRef="#ctx0" brushRef="#br0" timeOffset="72715.42">3279 6797 288 0,'0'0'25'0,"0"0"-25"15,0 0 0-15,0 0 0 0,0-2 346 0,0 2 64 0,0 0 13 0,0 0 2 16,0 0-241-16,9-6-48 0,0 4-9 0,-6-4-3 16,3 4-29-16,6-1-7 15,-6 0 0-15,9 1-1 0,-6-1-14 0,-1 3-2 16,4 0-1-16,-3 0 0 0,3-3-20 0,-3 3-4 0,3 0-1 0,0 0 0 16,0-2-18-16,-3 2-4 0,0 0-1 0,3 0 0 15,0 2-12-15,-4-2-2 0,1 3-8 0,0-3 12 16,0 3-12-16,0-1 9 0,-9-2-9 0,0 0 8 15,3 6-123-15,-3-6-25 0,0 0-4 0</inkml:trace>
  <inkml:trace contextRef="#ctx0" brushRef="#br0" timeOffset="74051.85">4148 6220 576 0,'0'0'25'0,"0"0"6"0,0 0-31 15,0 0 0-15,0 0 0 0,0 0 0 16,0 0 247-16,0 0 43 0,3 3 9 0,0-3 1 0,3 0-154 15,3 0-31-15,-6-3-7 0,3 3 0 0,3 0-37 0,-3-2-7 16,3-1-2-16,0 3 0 0,0 0-20 0,0 0-4 16,0-3-1-16,2 1 0 0,1 2-16 0,0 0-3 15,0-3-1-15,-3 3 0 0,3 0-8 0,3 0-1 16,-9-3-8-16,6 1 12 0,0 2-12 0,-6 0 11 16,0 0-11-16,2 2 10 15,-5-2-115-15,-3 0-23 0,3 3-5 0</inkml:trace>
  <inkml:trace contextRef="#ctx0" brushRef="#br0" timeOffset="74333.13">4169 6337 806 0,'0'0'36'0,"0"0"7"0,0 0-35 0,0 0-8 0,0 0 0 0,0 0 0 16,0 0 270-16,0 0 52 0,0 0 10 0,0 0 3 16,0 0-195-16,9-3-38 0,0 0-8 0,3 3-2 15,-9 0-29-15,6-2-7 0,0-1 0 0,-3 3-1 16,3-2-18-16,5-1-3 0,-8 0-1 0,9 3 0 16,-9 0-9-16,6 0-3 0,0 0 0 0,-6 0 0 0,9 3-21 0,-9 0 9 15,0-1-9-15,0 1 0 16,6-1-43-16,-9 4-15 0,0-4-3 0,3 4-1098 15</inkml:trace>
  <inkml:trace contextRef="#ctx0" brushRef="#br0" timeOffset="75308.64">5309 5456 403 0,'0'0'36'16,"0"0"-36"-16,0 0 0 0,0 0 0 0,0 0 264 15,0 0 45-15,0 0 10 0,0 0 1 0,0 0-152 0,0 0-30 16,0 0-6-16,0 0-2 0,0 8-53 0,0-8-10 16,0 5-3-16,3 0 0 0,0 6-17 0,0-3-4 15,3-3-1-15,-3 6 0 0,3-1 2 0,0 1 1 16,-3-3 0-16,3 2 0 0,0 4-6 0,3 1-2 16,-3 1 0-16,3-2 0 0,-4-1-13 0,4 3-4 15,3 0 0-15,-6-1 0 0,3-1 0 0,0 1-1 16,0-1 0-16,3 2 0 0,-6-3-8 0,6-3-2 15,0 4 0-15,-3-4 0 0,0 3-9 0,0-5 10 16,2 3-10-16,1-6 10 0,-6 1-10 0,3 1 0 16,3-1 9-16,-6 2-9 0,0-3 8 0,3 3-8 15,-9-8 8-15,3 5-8 0,3 3 8 0,0-3-8 16,-6-5 8-16,3 8-8 0,0 0 0 0,0-2 8 0,-3 2-8 16,0-3 0-16,0-5 0 0,0 5 0 0,0 0-12 15,0-5 4 1,-3 8-182-16,3-8-36 0</inkml:trace>
  <inkml:trace contextRef="#ctx0" brushRef="#br0" timeOffset="75847.67">6071 5382 1364 0,'0'0'30'0,"0"0"6"0,0 0 2 0,0 0 0 0,6 0-30 15,-3-6-8-15,-3 6 0 0,0 0 0 0,0 0 55 0,0 0 9 16,6-2 3-16,-6 2 0 0,0 0 1 0,0 0 1 15,0 0 0-15,0 0 0 0,0 0-3 0,-3 8-1 16,0 5 0-16,0-8 0 0,-3 6-3 0,0-1-1 16,0 1 0-16,-3 2 0 0,0 0-4 0,0 3-1 15,0 3 0-15,-5-3 0 0,2 2-24 0,-3 3-4 16,-6 0-2-16,6 3 0 0,-6 0 20 0,0 3 4 16,-2 2 1-16,-1 0 0 0,0 0-31 0,3-3-5 15,-3 6-2-15,0-3 0 0,4 0 15 0,-1-2 4 16,3 2 0-16,0 0 0 0,0 3-19 0,3-6-3 0,0 1-1 15,4-1 0-15,-4 1-9 0,6-4 0 0,-3-1 9 0,3-1-9 16,-3 0 8-16,3 0-8 0,3-5 8 0,-3 2-8 16,3-2 8-16,-3-2-8 0,6 1 8 0,-6 4-8 15,3-8 0-15,3 2 9 0,-2 0-9 0,5-2 0 16,0-4 8-16,-6 1-8 0,3-2 0 0,3-1 0 16,0-2 10-16,0-3-2 0,0 0 0 0,3 5 0 15,3 3-8-15,-6-8 0 0,0 0 0 0,0 0 0 16,0 0 0-16,0 0 0 0,0 0 0 0,0 0 0 15,0 0-89-15,0 0-14 0,0 0-2 0,0 0-737 16,0-11-147-16</inkml:trace>
  <inkml:trace contextRef="#ctx0" brushRef="#br0" timeOffset="77255.37">6154 5884 1792 0,'0'0'40'0,"0"0"8"0,0 0 1 0,0 0 1 0,0 0-40 0,-3 8-10 15,0-2 0-15,-2 2 0 0,2-1 64 0,-3 4 10 16,0-6 2-16,0 6 1 0,-3-1-20 0,3 4-4 16,0-1-1-16,-3 5 0 0,0-7-24 0,3 5-4 15,-3 0-2-15,0 0 0 0,0 0 14 0,0-1 2 16,0-1 1-16,3 2 0 0,-3-6-22 0,4 3-4 16,-4 1-1-16,3-4 0 0,0 6-1 0,0-8-1 15,3 3 0-15,-3-1 0 0,6 1 0 0,-3-1 0 16,0-2 0-16,3 0 0 0,0-3-10 0,3 3 12 0,0-2-12 15,3-1 12-15,-6 3-12 0,0-8 0 0,0 0 9 0,6 0-9 16,3 5 8-16,-3-5-8 0,3 0 8 16,-1 0-8-16,4-2-14 0,-9-1-7 0,3 3-2 0,0-5-745 15,0 2-148-15</inkml:trace>
  <inkml:trace contextRef="#ctx0" brushRef="#br0" timeOffset="77587.31">5943 6085 979 0,'0'0'87'0,"0"0"-70"15,0 0-17-15,0 0 0 0,0 0 184 0,0 0 34 16,0 0 6-16,6 0 2 0,-6 0-105 0,9 0-21 16,0-2-4-16,0 2 0 0,0-3 1 0,0 3 1 15,0 0 0-15,-3 0 0 0,2 0-29 0,1 0-5 16,-3 0-2-16,3 0 0 0,0 0-30 0,0 0-5 16,0 0-2-16,0 0 0 0,-3 0-13 0,3 0-2 15,0 0-1-15,0 0 0 0,0 0-9 0,3 0 0 16,-6 0 0-16,2 0 0 0,1 0 0 0,-3 0-11 0,-3 0 3 0,3 0-827 31,3 0-165-31</inkml:trace>
  <inkml:trace contextRef="#ctx0" brushRef="#br0" timeOffset="79508.42">4866 6403 403 0,'0'0'36'0,"0"0"-36"0,0 0 0 0,0 0 0 0,0 0 127 16,0 0 18-16,0 0 4 0,0 0 1 0,0 0-49 0,0 0-9 16,0 0-3-16,0 0 0 0,0 0-29 0,0 0-7 15,0 0-1-15,0 0 0 0,0 0 18 0,0 0 3 16,0 0 1-16,0 0 0 0,0 0-15 0,0 0-3 15,0 0-1-15,0 0 0 0,0 0-6 0,0 0-1 16,0 0 0-16,0 0 0 0,0 0 4 0,0 0 1 16,0 0 0-16,0 0 0 0,0 0-10 0,0 0-3 15,6 0 0-15,-6 0 0 0,0 0-4 0,5 0-2 16,1 0 0-16,-3 0 0 0,-3 0-10 0,6-3-1 16,3 1-1-16,-3 2 0 0,0 0-4 0,3 0-1 15,-3 0 0-15,0-3 0 0,3 0-5 0,0 1 0 16,0 2-1-16,0 0 0 0,3-3-11 0,0 3 10 15,-4-3-10-15,4 3 10 0,3-2-10 0,-9 2 10 16,9 0-10-16,-9 0 10 0,3 2-10 0,0-2 10 16,-3 0-10-16,3 0 10 0,-3 3-10 0,0 0 8 15,3-1-8-15,-3 4 8 0,-6-6 0 0,6 2-8 16,2 4 12-16,-2-1-4 0,0-2-8 0,3-1 0 0,-6 1 0 0,3 2-11 16,3-2 11-16,0-1 11 0,-3 1-3 0,3 0 0 15,0-1-8-15,3-2 0 0,0 0 9 0,-3 3-9 16,3-6 0-16,-1 3 0 0,1 0 0 0,3 0 0 15,-3 0 0-15,3 0 0 0,0-2 0 0,0 2 0 16,0 0 20-16,3 0 10 0,-7 0 2 0,7 0 0 16,-9 2-32-16,6-2 0 0,-3 0 0 0,3 0 0 15,-9 0 0-15,9 0-16 0,-9 0 1 0,3 3 1 16,-9-3 14-16,9 3 0 0,-3-3 0 0,2 0 0 16,4 0 12-16,-12 0-2 0,6 0 0 0,3 0 0 0,-3 2-10 15,3-4-14-15,-3 2 3 0,3 0 1 0,-3 0 10 0,3 0 16 16,-3 0-4-16,0 0-1 0,0 0-11 0,3 0 0 15,-6 0 0-15,9 0 0 0,-12 0 0 0,8 0 0 16,1 0-14-16,0 0 5 0,0-3 9 0,0 0 11 16,0 3-3-16,3 0 0 0,-3 0 0 0,3-2 0 15,-3 2 0-15,0-3 0 0,3 3-8 0,0-3 0 16,-4 3 0-16,1-2 0 0,0-1 0 0,3 3 0 16,0 0 0-16,-3 0 0 0,6 0 0 0,-6 0 0 15,3 0 11-15,0 0-11 0,0 0 0 0,0 0 0 16,-4 3 0-16,4-3 0 0,-12 0 0 0,12 0 0 15,0 0 0-15,-3 2 0 0,0 1 0 0,3-3 0 16,-12 0 0-16,9 3 0 0,3-1 0 0,-3-2 8 16,0 3-8-16,0 0 0 0,-1-3 8 0,1 2-8 0,0 1 0 15,3-3 0-15,-3 0 9 0,0 0-9 16,3 3 8-16,-3-3-8 0,3 0 0 0,-3 0 8 0,6 0-8 0,-3-3 0 16,2 0 0-16,-2 1 0 0,6-1 0 0,-3 0 0 15,-6 1 8-15,3-1-8 0,3 0 12 0,0 1-4 16,0 2-8-16,-4 0 0 0,4 0 0 0,-3 0 0 15,0 2 0-15,0 1 0 0,0 0 9 0,3-1-9 16,-3 4 0-16,0-4 0 0,0 1 0 0,0 0 0 16,-1-1 0-16,-2 1 0 0,6-3 0 0,-6 2 0 15,3-2 0-15,0 3 0 0,0-3 8 0,0 3-8 0,-3-3 0 16,3 0 0-16,0 0 0 0,-4 0 8 16,4 2-8-16,0-2 0 0,0 6 0 0,0-6-8 0,-3 0 8 0,3 0 0 15,-3 0 8-15,0 2-8 0,3-2 0 16,0 0 0-16,-3 0 0 0,2 0 0 0,-2 0 0 15,0 3 0-15,0-3 12 0,0 0-4 0,0 3-8 0,0-1-12 16,-3-2 4-16,3 0 0 0,0 0 20 0,0 3 4 16,0-3 0-16,-3 0 1 0,6 0-9 0,-4 3-8 15,-2-3 9-15,3 0-9 0,0-3 8 0,-3 3-8 16,0 0 0-16,-6 0 9 0,9 0-9 0,-3 0 8 16,-6 0-8-16,9 0 8 0,-9 0 1 0,0 0 0 15,0 0 0-15,6-3 0 0,-6 3-9 0,9 0 0 16,-9 0-10-16,0 0 10 0,0 0 0 0,0 0 0 15,0 0 0-15,3-5 0 0,-3 5 0 0,3-5 0 16,3-1 8-16,-6 6-8 0,0 0 0 0,-3-5 10 16,0 0-10-16,0 2 8 15,0 3-48-15,-3-2-9 0,0 2-3 0,0 0-1323 0</inkml:trace>
  <inkml:trace contextRef="#ctx0" brushRef="#br0" timeOffset="81673.2">5181 6734 993 0,'0'0'44'0,"0"0"9"0,0 0-42 0,0 0-11 0,0 0 0 0,0 0 0 15,0 0 112-15,0 0 20 0,0 0 4 0,0 0 0 16,0 0-36-16,0 0-7 0,0 0-1 0,0 0-1 16,0 0-25-16,6 5-5 0,-6-5-1 0,3 8 0 15,0-3 3-15,0 3 0 0,3 0 0 0,-6 3 0 16,6-1-12-16,-3 1-3 0,3-3 0 0,0 2 0 16,-3 6 0-16,0 0 0 0,0 0 0 0,3 0 0 15,0 5-12-15,3-2-4 0,-9-4 0 0,8 1 0 16,-2 0-10-16,0 0-2 0,0-3-1 0,0 0 0 15,0 1-11-15,6-1-8 0,-6-2 9 0,3-1-9 16,-6 1 14-16,3-1-3 0,0-2-1 0,3 0 0 0,-3 0-10 16,0 0 0-16,0 0 0 0,3-3 0 15,-3 1 0-15,-3-1 8 0,2 0 0 0,1 0 0 0,-6-5-8 0,6 8 8 16,3 0-8-16,-9-2 8 0,0-6-26 0,0 0-6 16,3 8 0-16,-3-8-813 15,0 0-163-15</inkml:trace>
  <inkml:trace contextRef="#ctx0" brushRef="#br0" timeOffset="82178.05">5887 6604 1422 0,'0'0'31'0,"0"0"6"0,0 0 2 0,0 0 1 0,0 0-32 0,0 0-8 0,0 0 0 0,0 0 0 16,0 0 85-16,0 0 15 0,0 0 4 0,-3 3 0 15,0 2-32-15,-3-2-7 0,0 2-1 0,0 3 0 16,0 2 0-16,0 1-1 0,-3 0 0 0,3 2 0 15,0 0 1-15,-9 3 1 0,3 5 0 0,3 0 0 16,-3 0-26-16,-3 3-6 0,-2 5-1 0,-1 3 0 0,3 0 8 0,0 0 0 16,-6 2 1-16,0 0 0 0,3 1-14 15,-2-1-3-15,2 1-1 0,-3 4 0 0,3 1 7 16,-3-3 2-16,-3 3 0 0,1-1 0 0,2 4-32 0,-9-4 0 16,9 1 0-16,-6-6 0 0,7 1 12 0,-1-3-4 15,3 2-8-15,-3 0 12 0,6-2-12 0,-6-3 0 16,3 0 0-16,7 3 0 0,-7-3 0 15,6 0 0-15,-3-2 0 0,3-1 0 0,3-5 0 0,0 1 0 16,0-1 0-16,0-5 0 0,6-1 0 0,-3 1 0 16,0-2 0-16,0-1 0 0,3-5 0 0,0 0 0 15,0 0 0-15,0-3 0 0,3-5 0 0,0 0 0 16,0 0 0-16,0 0 0 16,0 0-101-16,0 0-20 0,0 0-4 0,0 0-1 15,0 0-103-15,0 0-21 0,0 0-4 0,0 0-1 0</inkml:trace>
  <inkml:trace contextRef="#ctx0" brushRef="#br0" timeOffset="83035.75">5785 7242 1436 0,'3'-3'32'0,"-3"3"6"0,0 0 2 0,0 0 0 0,0 0-32 0,0 0-8 16,-3 3 0-16,3-3 0 0,0 0 108 0,0 5 21 15,-3 0 4-15,0 6 1 0,3-1-34 0,-6 1-6 16,6 2-2-16,-3 0 0 0,-3 3-21 0,1 0-5 16,-1 3-1-16,-3-3 0 0,0 2-25 0,-3 1-6 15,6-1-1-15,-6 1 0 0,3-1 6 0,-3 1 1 16,6-1 0-16,-3-2 0 0,0 3-17 0,3-3-3 0,-3 2-1 15,6-2 0-15,-3 2-9 0,4-4-2 0,-4 2 0 16,6-1 0-16,0-1-8 0,0-4 0 0,0-2 0 16,3-3 0-16,0 1 0 0,-1-1 0 0,7-5 0 0,-3 3 0 15,0-3 12-15,3 0-4 0,3-3 0 16,-6 0 0 0,3-2-145-16,0 0-30 0,3 0-5 0,-3-1-2 0</inkml:trace>
  <inkml:trace contextRef="#ctx0" brushRef="#br0" timeOffset="83325.98">5556 7512 1209 0,'0'0'108'0,"0"0"-87"15,0 0-21-15,0 0 0 0,0 0 180 0,0 0 31 16,0 0 6-16,0 0 2 0,0 0-75 0,0 0-16 15,0 0-2-15,0 0-1 0,6-6-41 0,0 4-9 16,3-1-2-16,-3-2 0 0,3 2-17 0,0 0-3 16,0 1-1-16,3-1 0 0,0 0-18 0,-1 1-4 15,4-1-1-15,3 0 0 0,-3 3-17 0,0-2-4 16,6-1-8-16,-9 1 12 0,0 2-4 0,-1 0 0 16,4 0-8-16,-6 0 12 0,0 0-12 0,3 0 8 15,-3 0-8-15,3 2 0 0,-6-2 0 0,0 3 0 16,0-1 0-16,-6-2 0 15,0 0-168-15,0 0-40 0</inkml:trace>
  <inkml:trace contextRef="#ctx0" brushRef="#br0" timeOffset="83723.06">6023 7488 1882 0,'0'0'41'0,"0"0"9"0,0 0 2 0,0 0 1 0,0 0-42 0,0 0-11 16,0 0 0-16,0 0 0 0,0 0 104 0,0 0 20 15,0 0 3-15,0 0 1 0,0 0-45 0,0 0-9 16,0 0-2-16,0 0 0 0,9-3-12 0,-3 0-4 16,-6 3 0-16,9-2 0 0,-3 2-12 0,-6 0-4 15,9-3 0-15,-9 3 0 0,6-3-22 0,3 3-5 16,-3 0-1-16,0 0 0 0,-6 0-12 0,9 3 0 16,-3-3 0-16,0 0 0 0,3 0 9 0,-6 0-1 15,-3 0 0-15,9 3 0 0,-3-3-8 0,0 0 0 16,-6 0 0-16,5 2 0 0,1-2 0 0,0 0 0 15,-6 0 0-15,6 3 0 16,0-3-116-16,3 3-26 0,-9-3-5 0,0 0-1 0</inkml:trace>
  <inkml:trace contextRef="#ctx0" brushRef="#br0" timeOffset="84388.84">6273 7501 1796 0,'0'0'40'0,"-3"0"8"0,3 0 1 0,0 0 1 0,0 0-40 0,0 0-10 16,0 0 0-16,0 0 0 0,0 0 70 0,0 0 12 15,6-3 2-15,0-2 1 0,-3 2-26 0,6 1-6 16,-3-4-1-16,0 4 0 0,3-4-9 0,0 4-3 16,-3-3 0-16,3-1 0 0,0-2-12 0,0 3-4 15,0-3 0-15,0 0 0 0,3-2 1 0,-1 2 0 16,-2-3 0-16,0 0 0 0,3 1 4 0,-3-3 1 15,0-1 0-15,3 4 0 0,-6-3-14 0,3 2-4 16,0 0 0-16,-3 1 0 0,3-3-3 0,3 2-1 16,-6 0 0-16,0 4 0 0,2-1-8 0,-2-3 8 15,0 6-8-15,0-3 8 0,0 5-8 0,-3-2 0 0,-3 5 0 0,3-5 0 16,-3 5 8-16,3 0 0 0,-3 0 0 0,6-6 0 16,-6 6-8-16,3-2 0 0,-3 2 0 0,0 0 0 15,0 0 0-15,0 0 0 0,6 0 0 0,-6 0 0 16,0 0 28-16,0 0 3 0,0 0 1 0,0 0 0 15,3 2-17-15,-3-2-3 0,0 6-1 0,0-1 0 16,3 0 0-16,-6 3 0 0,3 0 0 0,-3 0 0 16,0 3-1-16,0-1 0 0,-3 3 0 0,0 1 0 15,3 1 18-15,-3 1 3 0,3 0 1 16,-3 5 0-16,0-2-20 0,-3-1-3 0,7 1-1 0,-4-1 0 16,-3 4-8-16,3-4 0 0,0 3 0 0,0-2 0 15,3-3 0-15,0 0 0 0,0-1 0 0,3-1 0 0,-3-1 0 16,3 0 0-16,-3-2 0 0,3-3 0 0,0 2 0 15,0-2 8-15,0-3-8 0,0 1 8 0,0-1-8 0,0-5 0 16,0 0 0-16,3 5 0 0,-3 1 0 0,0-6 0 16,0 0 0-16,0 0 0 15,0 0-59-15,0 0-13 0,0 5-4 0,0-5-1280 0</inkml:trace>
  <inkml:trace contextRef="#ctx0" brushRef="#br0" timeOffset="106375.15">1428 2511 460 0,'0'0'41'0,"0"-8"-33"16,6 3-8-16,-6-3 0 0,0 8 222 0,3-3 42 16,3 0 9-16,-6 3 2 0,0 0-139 0,0 0-28 15,0 0-6-15,11 3-1 0,-11 8-18 0,9-6-4 16,-6 6-1-16,6-1 0 0,-9 3-10 0,9 1-1 16,0-1-1-16,-6 0 0 0,6 0-9 0,0 6-1 15,-3-6-1-15,3 6 0 0,6-6-31 0,-3 5-5 16,-3-2-2-16,2 3 0 0,-2-6-17 0,0 0 0 15,6 0 8-15,3 1-8 0,-6-6 12 0,6 2 0 16,-9-2-1-16,3-3 0 0,0 1-11 0,-1-4-16 16,-2-2 4-16,3 6 1 15,3-6-157-15,-6 0-31 0</inkml:trace>
  <inkml:trace contextRef="#ctx0" brushRef="#br0" timeOffset="106643.13">1213 2902 1882 0,'-3'-13'84'0,"3"13"16"0,0-8-80 16,0 3-20-16,3-6 0 0,3 4 0 16,-3-7 37-16,0 6 3 0,6-10 1 0,3 5 0 15,3-1 31-15,6 1 5 0,-6 0 2 0,5-6 0 16,7 1-15-16,3 2-4 0,-6-3 0 0,3 6 0 0,2-5-22 0,1-3-5 15,0 7-1-15,0-4 0 0,2 5-19 16,1-6-4-16,-3 6-1 0,-3-6 0 0,3 3-8 0,-4 1 0 16,1-1 9-16,3 2-9 0,-9 4 0 0,3 2 0 15,-7-5 0-15,1 5-8 16,-3-3-155-16,0 3-30 0,-3 0-7 0</inkml:trace>
  <inkml:trace contextRef="#ctx0" brushRef="#br0" timeOffset="106907.42">1246 2590 1854 0,'-6'-2'40'0,"6"2"9"0,-9 0 2 0,3 0 1 0,3 0-41 16,0 0-11-16,6 2 0 0,-3 4 0 0,-3-6 50 0,3 0 8 0,0 0 2 15,12 5 0-15,0-2 0 0,6 2 1 0,3-5 0 0,0 5 0 16,-1-5-26-16,4 3-6 0,3-3-1 0,-3 5 0 16,3-5 0-16,2 0-1 0,-8 0 0 0,3 0 0 15,3 0-27-15,-6 0 0 0,0 0 0 0,5 0 0 16,-5 5-72-16,-6-5-17 0,0 0-3 0,-3 3-920 16</inkml:trace>
  <inkml:trace contextRef="#ctx0" brushRef="#br0" timeOffset="107174.71">1660 2400 1728 0,'0'0'153'0,"-3"0"-122"16,-3 5-31-16,3 3 0 0,-6-5 72 0,6 7 9 15,-6 3 2-15,0 1 0 0,0 4 2 0,-3-5 1 16,3 6 0-16,0 2 0 0,1 0-13 0,-4 3-2 16,0-3-1-16,3 6 0 0,-3-1-21 0,0 1-4 15,-6-1-1-15,6 3 0 0,-3-2-26 0,3-1-6 0,3 1 0 0,4-1-1 16,-10 1-11-16,12-6 10 0,-6 2-10 0,6-4 10 31,3-6-100-31,0 0-20 0,0 1-4 0,3-9-1018 0</inkml:trace>
  <inkml:trace contextRef="#ctx0" brushRef="#br0" timeOffset="107760.76">1773 2524 1814 0,'0'0'40'0,"0"-5"8"0,6 0 1 0,-6 2 3 0,3-5-42 0,-3 3-10 0,6-6 0 0,-3 3 0 0,0 0 8 16,3-2-8-16,-3 2 12 0,3-6-4 0,-6 1 11 0,3 3 1 15,3-4 1-15,-6 1 0 0,6 0 7 0,-6 0 2 16,-3 0 0-16,0-3 0 0,-3 2-1 0,3 1 0 16,-12 0 0-16,0 2 0 0,-3 3 9 0,-3-5 2 15,3 8 0-15,-6-3 0 0,-2 8 16 0,2 0 3 16,-6 0 1-16,0 8 0 0,1-3 3 0,-4 8 1 15,0 1 0-15,-6 4 0 0,1 3-36 0,-1-2-6 16,3 2-2-16,-2 5 0 0,5 1-6 0,-3-1-2 16,6 4 0-16,7-4 0 0,-4 3 15 0,6-2 2 15,6 2 1-15,-3-3 0 0,6 8-30 0,3-7 0 0,9 5 0 16,0-1 0-16,0 1 9 0,3 3-1 16,3-9 0-16,6 6 0 0,0-6-8 0,6 1 0 15,-3-6 0-15,9 3 0 0,-3-11 0 0,8 0 0 0,-2 0 8 16,9-7-8-16,-3 2 0 0,-1-8 0 15,4 0 0-15,-3 0 8 0,-4-8 0 0,4 2-8 0,3-7 12 0,-3 0-4 16,5 0-8-16,-8-6 10 0,3 1-10 0,-3-1 10 16,-1-5-10-16,1 6 10 0,0-1-10 0,-9-2 10 15,0-5-10-15,-1 7 8 0,-8-7-8 0,6 7 8 16,-9-7-8-16,-3-1 8 0,0 1-8 0,3-1 8 16,-9 1-8-16,3-6 0 0,-6 0 9 0,-3-5-9 15,3 3 8-15,-9 0-8 0,-3-6 8 0,3 8-8 0,-5 0 0 0,2 6 0 16,-12 7 0-16,3-2 8 0,-6 8-8 0,-2 8 0 15,-7-1 0-15,3 6 0 0,3 6 0 0,1-1 0 16,-7 8 0-16,0 0 0 0,4 6 0 0,-4-3 0 16,3 2 0-16,0 4-8 15,7 1-88-15,2 4-16 0,6-9-4 16,6 3-1140-16</inkml:trace>
  <inkml:trace contextRef="#ctx0" brushRef="#br0" timeOffset="114028.82">1154 9393 345 0,'0'0'31'0,"6"-6"-31"0,-6 1 0 0,0 5 0 0,0 0 189 0,0-3 32 15,-6-4 7-15,6 7 0 0,0 0-44 0,0 0-10 16,0 0-2-16,0 0 0 0,0 0-75 0,0 0-15 16,0 0-3-16,0 0-1 0,0 0-8 0,6 7-2 15,3-1 0-15,-3 2 0 0,0 0-12 0,3 0-2 16,-7 2-1-16,7-2 0 0,3 5-23 0,-3-2-5 15,0 2-1-15,3 0 0 0,6-2-4 0,-6 2 0 16,0 0-1-16,0 3 0 0,6 3-7 0,-1-1 0 16,-8-2-1-16,6 0 0 0,-3 0-11 0,3-3 12 15,-3 0-12-15,0-2 12 0,-3 2-12 0,0 0 0 16,0-2 0-16,0 0 0 16,-9-3-90-16,5 0-23 0,1-1-5 0</inkml:trace>
  <inkml:trace contextRef="#ctx0" brushRef="#br0" timeOffset="114326.02">1023 9782 1728 0,'-3'-16'76'0,"0"10"16"0,3 6-73 0,-6-5-19 0,3 0 0 0,3 0 0 16,0-3 77-16,-6 2 12 0,12-2 3 0,-6 1 0 15,0-1-3-15,0 2 0 0,3-2 0 0,6 3 0 16,0-3-37-16,0 0-7 0,-3 0-1 0,9-2-1 0,-4 2 4 16,7-6 1-16,-3 1 0 0,6 0 0 0,6 0-38 0,-6 0-10 15,2-6 0-15,7 3 0 0,0 0 11 0,6 3-3 16,-10-5 0-16,4 2 0 0,0 2-8 0,-3 1 0 16,-3 0 0-16,-4 2 8 0,1 1-20 0,-3 5-4 15,0-1 0-15,-3 1-1 16,0-3-116-16,0 5-23 0,-6 1-5 0,3 2-871 0</inkml:trace>
  <inkml:trace contextRef="#ctx0" brushRef="#br0" timeOffset="114583.34">999 9488 921 0,'-9'-3'82'0,"6"3"-66"0,-6 3-16 0,3 0 0 16,3-3 188-16,3 0 35 0,0 0 6 0,0 0 2 16,0 0-120-16,0 0-24 0,0 0-5 15,3 5-1-15,12 0-27 0,-9-2-6 0,9 2 0 0,-3-2-1 16,6 2-7-16,3-2-2 0,-1-1 0 0,4-4 0 16,-3-1-2-16,6-2-1 0,3-1 0 0,-1 4 0 15,4-1-27-15,-3 1-8 0,0-1 0 0,-1 0 0 16,-5 1 0-16,3 2 8 0,-6-3-8 0,-6 0 0 15,0 6-107-15,-1 0-28 0,-5-1-5 0</inkml:trace>
  <inkml:trace contextRef="#ctx0" brushRef="#br0" timeOffset="114834.67">1419 9292 633 0,'0'0'28'0,"-3"-2"6"0,0-1-34 0,-3 3 0 16,3 3 0-16,-6-1 0 0,0 3 297 0,0 1 53 16,0 4 10-16,3 4 3 0,-9-1-213 0,3 5-42 15,0 1-9-15,1 2-2 0,-7 5-34 0,6-2-7 16,0 3-2-16,-3-3 0 0,12 2-18 0,-9 0-3 16,3 1-1-16,0 2 0 0,6-3-18 0,-6-2-4 15,3-3-1-15,3 1 0 0,-3-4-9 0,6-2 0 0,6-3 0 0,-6 0 0 31,3-2-115-31,3-6-15 0,3-2-3 0,-3 0-898 0</inkml:trace>
  <inkml:trace contextRef="#ctx0" brushRef="#br0" timeOffset="115364.98">1576 9208 345 0,'-11'-8'15'0,"5"2"4"0,-3 1-19 16,3 0 0-16,-3-3 0 0,0-3 0 0,-3 1 214 0,-6-1 39 15,6-2 8-15,-9 0 2 16,1-3-134-16,2 5-26 0,-9 1-6 0,3 2-1 0,-6 2 9 0,3 4 2 16,1 2 0-16,-4 5 0 0,0 3-35 0,0 5-6 15,-2 3-2-15,-4 2 0 0,3 4 1 0,-5 1 0 16,5 1 0-16,-9 3 0 0,3 2-37 0,1 3-8 15,-4-1-2-15,9 4 0 0,4 2 22 0,2 0 5 16,3 3 1-16,3 2 0 0,0-5-27 0,6 3-6 16,3-1-1-16,9-2 0 0,-2-2 0 0,5-1 0 15,5-2 0-15,7 0 0 0,0-3-3 0,6-3-1 16,3-2 0-16,0-3 0 0,9 0-8 0,-1-5 0 16,10-3 9-16,-3-7-9 0,2-1 9 0,1-2-9 15,3-6 12-15,-3-2-12 0,2 2 23 0,4-5-3 16,0 0 0-16,-4-5 0 0,1 0-20 0,0-3 0 15,-4 0-12-15,1-3 4 0,-6 1 8 0,-4-1 0 0,1 1 10 16,0-1-10-16,-6 1 15 0,3-3-3 0,-7 0-1 16,4-3 0-16,-6 3-11 0,-6-3 0 0,6-3 0 15,-6 1 0-15,-9-3 0 0,3 5 0 0,-3-3 0 0,3 1 0 16,-6-3 9-16,-6 0-9 0,3 0 10 0,-9 0-10 16,3-1 8-16,-3 4-8 0,-6-3 0 0,0 2 9 15,3 4-9-15,-8-1 0 0,8 3 0 0,-6 2 0 16,0 3 0-16,0 3 0 0,-3 2 0 0,0 3 0 15,-2 6 0-15,-1 4 0 0,-3 4 0 0,0 2 0 0,1 2 0 16,-1 4-11-16,0-1 3 0,6 5 0 16,-5 1-124-16,2-1-25 0,3 1-5 0</inkml:trace>
  <inkml:trace contextRef="#ctx0" brushRef="#br0" timeOffset="116480.77">2675 9057 748 0,'0'0'33'0,"0"0"7"0,0 0-32 0,6-6-8 15,-6 1 0-15,0 2 0 0,0-2 172 0,0 5 33 0,0 0 7 0,0 0 0 16,-6 3-83-16,3 2-17 0,0 6-3 0,-6 2-1 16,3 3-30-16,0 2-6 0,0 9-2 0,-3-1 0 15,0 1-17-15,3-1-3 0,0 6-1 0,-3 0 0 16,3 5-10-16,0-3-3 0,-2 3 0 0,-1 3 0 15,3 2-11-15,-9-2-2 0,3 0-1 0,3-1 0 16,0-2-11-16,3-5-3 0,0-3 0 0,3 0 0 16,3-2-8-16,-6-4 0 0,12-1 0 0,-3-4 0 0,6-2 8 15,0-3 2-15,3-5 1 0,0 0 0 0,-3-3-11 0,3-5 0 16,5 0 0-16,4-5 0 0,-3-5 0 0,3-1-9 16,3-5 9-16,0-2 0 0,-4-1-16 0,4-2 3 15,-3-6 1-15,0 4 0 0,0-6 3 0,-3-3 1 16,2 0 0-16,-2-2 0 0,3-1-2 15,-3 1 0-15,3-1 0 0,0 4 0 0,3 4 10 0,-7 3 0 16,-2 6 0-16,0 5 0 0,-6 2-20 0,3 6 0 16,-9 2 1-16,-3 3 0 0,0 8 19 0,-3 3 0 15,-3 5 0-15,0 2 0 0,-3 6 21 0,-6 2-1 16,0 6-1-16,3 0 0 0,4 0-9 0,-7 2-2 16,9-2 0-16,-9-1 0 0,9 1-8 0,0-3 0 15,-3-5 0-15,6 3 0 0,3-4 0 0,0-1 0 16,9-7 0-16,-6-1 0 0,6-4 0 0,3-2 0 0,3-5 0 15,5-3 0-15,1-3 8 0,3 1-8 0,3-9 8 0,-3 0-8 16,3-4 8-16,2-1-8 0,1-3 0 16,-3-5 8-16,3 3-8 0,-4-8 0 0,4-3 9 15,0 1-9-15,-6-4 0 0,5-2 9 0,1-3-9 0,3 3 0 16,-6-2 0-16,3-1 0 0,-1-2 0 0,-2 2 0 16,3 0 0-16,0 3 0 0,-4 0 0 0,-5 3 0 15,3 2 0-15,-6 6 0 0,0-1 0 0,-3 3 0 16,0 6 0-16,-7-1 0 0,4 6 0 0,-3 0 0 15,3 5-8-15,-9 0 8 0,3 3 0 0,0-1-9 16,-6 6-88 0,6 0-18-16,-6 0-3 0,9 0-1 0</inkml:trace>
  <inkml:trace contextRef="#ctx0" brushRef="#br0" timeOffset="117063.4">3633 9660 1731 0,'0'0'38'0,"0"0"8"0,0 0 2 0,0 0 0 0,0 0-38 0,0 0-10 16,9 0 0-16,-6-5 0 0,3-3 72 0,0 2 12 15,3-2 2-15,-3 1 1 0,0 1-48 0,3-4-10 16,0-1-1-16,-3 1-1 0,6-4 1 0,-3 4 0 15,-3-4 0-15,2 1 0 0,-2 0-17 0,3-3-3 16,3 3-8-16,-9 0 12 0,3-1-12 0,0 1 0 0,0 0 0 0,-3 0 0 16,3 2 9-16,-6-2-9 0,-6 2 8 0,3-2-8 15,0 3 0-15,-3-1 0 0,-3 8 8 0,0 1-8 16,-6 2 8-16,1 2-8 0,-7 4 12 0,-3 2-4 16,3 5 24-16,-9 5 5 0,3-2 1 0,4 0 0 15,2 3-3-15,0-1-1 0,0 3 0 0,-6-2 0 16,7 2 4-16,2 0 1 0,6 0 0 0,3-2 0 15,3-1-24-15,0-2-5 0,6 0-1 0,3-5 0 16,0-1-9-16,9 1 0 0,-3-3 0 0,3-3-11 0,3 0 11 16,-1-5 11-16,7 0-3 0,-3-2 0 15,6-1-8-15,3-2 0 0,-4-3 0 0,4-3 0 16,-3-2 0-16,0 0 0 0,-3 0 0 0,3-3 0 16,-4-3-16-16,-5 3 4 0,6-2 0 0,-6 2 1 15,-3 0 3-15,0 5 0 0,-3 3 0 0,0 1 0 0,0 1 8 0,-9 6 0 16,0 0 8-16,0 0-8 0,0 0 0 0,-12 8 0 15,3 3 0-15,0 5 0 0,-3-3 9 16,3 5 7-16,-3 1 2 0,3-1 0 0,0 1-2 16,3-6-1-16,0 3 0 0,3-3 0 0,3-2-6 0,0-1-1 15,3-2 0-15,3-2 0 0,3 2-8 0,-3-6 0 16,6 1 0-16,3-3 0 0,0 0 0 0,-6 0 0 16,12-5 12-16,-7-1-4 15,1-2-119-15,6 0-24 0,0 1-5 0,-3-4-986 0</inkml:trace>
  <inkml:trace contextRef="#ctx0" brushRef="#br0" timeOffset="117520.75">4416 9313 1360 0,'0'0'60'0,"0"0"13"15,0 0-58-15,0 0-15 0,0 0 0 0,0 0 0 0,0 0 98 0,0 0 17 16,0 0 3-16,0 0 1 0,0 0-43 0,0 0-9 15,0 0-2-15,0 0 0 0,-6-5-32 0,3 0-6 16,3-1-2-16,0 1 0 0,-3 0 12 0,0 0 3 16,3-1 0-16,0 1 0 0,-6 0-20 0,0-1-3 15,0 4-1-15,0-1 0 0,0 3 24 0,-5 0 5 16,-4 5 1-16,0 1 0 0,0-1-7 0,0 6-2 16,-9-1 0-16,3 3 0 0,1 1 3 0,-4 2 1 15,-3 5 0-15,3 0 0 0,-3 0-5 0,1 5-2 16,-4 1 0-16,6-3 0 0,3 0-13 0,6-1-2 15,6 4-1-15,0-3 0 0,0-3-18 0,3 3 0 16,6-6 0-16,3-2 0 0,6-3 0 0,0 0 8 0,3-5-8 16,6 0 0-16,3 0 0 0,0-5 0 15,3-3 0-15,2 0 0 16,-2-5-90-16,3-3-18 0,3-6-4 0,0 1-695 0,2 0-138 0</inkml:trace>
  <inkml:trace contextRef="#ctx0" brushRef="#br0" timeOffset="118120.9">4910 9046 1036 0,'0'0'46'0,"0"0"10"16,0 0-45-16,0 0-11 0,3-5 0 0,3 0 0 0,3-3 222 0,-3 2 42 15,9-2 9-15,-6 3 2 0,6-3-190 16,0 0-37-16,2 0-8 0,7 0-2 0,-9-2-22 0,0 2-5 16,0-3-1-16,0 3 0 0,0-2-10 0,0-4 0 15,-4 1 0-15,4 3 0 0,-3-1 0 0,0-2 0 16,0 0 0-16,-3 2 8 0,-3-2-8 0,0 0 0 16,0 2 0-16,-3-2 0 0,0 0 11 0,-3-1 0 15,-3 4 0-15,0-4 0 0,-3 1 5 0,6 0 0 16,-12 2 1-16,3 1 0 0,3 5 12 0,-6-1 3 15,0 4 0-15,-3 4 0 0,1 1 40 0,-7 5 8 16,0 2 1-16,-9 4 1 0,-3 2-40 0,4 5-8 0,-4 0-2 16,-3 5 0-16,0 3-1 0,1 3-1 0,2 3 0 15,-3 4 0-15,3 1-22 0,-2 2-8 0,-1 3 0 0,0 0 0 16,7 0 12-16,-1-2-4 0,3-4-8 16,3 1 12-16,6-3-12 0,9-3 0 0,-5 1 0 0,5-3 0 15,6-9 0-15,3 1 0 0,3 0 0 0,0-6 0 16,8-2 0-16,-2-2 0 0,0-4 0 15,6-2 0-15,3-5 0 0,-3-3 0 0,3-3-13 0,0-5 4 32,0-2-19-32,-1 2-3 0,4-3-1 0,-3-2 0 0,0 0 2 0,0-1 0 15,3 1 0-15,-6 0 0 0,-1 5 18 0,1 0 3 0,-3 3 1 0,-3-1 0 16,0 6 8-16,-3 3 8 0,-6 2-8 0,3 6 11 0,-3 0 14 16,-3 2 3-16,0 0 1 0,0 3 0 0,0 0 7 15,-3 0 0-15,0 2 1 0,3 1 0 0,0-3-15 16,0 2-3-16,6-2-1 0,0-5 0 0,0 2-10 0,3-5-8 15,6 0 12-15,0 0-12 0,3-3 0 0,-3 0 0 16,3-2 0-16,5-3 0 16,-5 0-100-16,3-3-15 0,0-5-2 0,3 3-709 15,0-3-142-15</inkml:trace>
  <inkml:trace contextRef="#ctx0" brushRef="#br0" timeOffset="118649.07">5339 9387 1828 0,'0'0'81'0,"0"0"17"0,0 0-78 0,0 0-20 0,0 0 0 0,0 0 0 16,0 0 57-16,3-5 8 0,3 0 2 0,0-3 0 15,0 3-7-15,-3-3-2 0,-3 2 0 0,3-2 0 16,0 3-44-16,3 0-14 0,-3 0 8 0,0-1-8 15,-3 1 16-15,0 0-1 0,0-1 0 0,-3 1 0 16,3 0 20-16,-3 2 4 0,-3-2 1 0,0 0 0 16,-3 2 19-16,3 0 4 0,-6 3 1 0,0 0 0 15,-3 0-10-15,-3 6-2 0,3-4 0 0,0 4 0 16,1 1-8-16,-4 4-3 0,3-6 0 0,3 6 0 16,-3-3-5-16,3 2-2 0,3 1 0 0,0 0 0 0,3-3-34 15,0 2 0-15,0 1 0 0,6-6 0 0,-3 3 0 16,6 0 0-16,3 0 0 0,0 0 0 0,-3 0 0 15,6 0 0-15,0-3 0 0,0 0 0 0,0 3 0 16,3 0 0-16,0-5-9 0,3-1 9 0,-3 4 0 16,0-1 0-16,-1-2 0 0,1 2 8 0,0 3-27 0,3-3-5 15,-9 0 0-15,0 1-1 0,0-1 13 0,-3 6 4 16,0-3 0-16,-6 2 0 0,3 1 8 0,-6-1 0 16,0 1 0-16,0-1 0 0,3 4 0 0,-9-4 0 15,3 3 0-15,-3 1 0 0,0-4 0 0,1 1 0 16,-1-1 0-16,-3 1 0 0,3 0 0 0,-6-3 0 15,6 2 0-15,-3-5 0 0,3 3 0 0,-12-2 8 16,7-1-8-16,-4-2 8 0,0-3-8 0,-3 0 11 16,0-3-11-16,4 0 12 0,-7 1-12 0,6-4 0 0,3-2 9 15,3-2-9 1,3-1-52-16,3 1-14 0,-6-4-3 0,9 4-807 16,1-3-162-16</inkml:trace>
  <inkml:trace contextRef="#ctx0" brushRef="#br0" timeOffset="119317.46">6071 8488 1465 0,'0'0'64'16,"0"0"15"-16,-3 2-63 0,3-2-16 0,-3 3 0 0,-3 2 0 15,0 3 51-15,3 0 7 0,-6 3 2 0,0 2 0 16,3 6 25-16,-5-1 6 0,-4 9 1 0,3 2 0 15,-6 2-20-15,3 7-3 0,-9 1-1 0,0 6 0 0,-2 0-28 0,-4 5-7 16,-3 6-1-16,0 0 0 0,4-1-1 0,2 1-1 16,-6-1 0-16,3-4 0 0,0-1-30 0,7 0 0 15,-4-2 0-15,6-3 0 0,-3 0 0 0,9-6 0 16,-5-2 0-16,8-2 0 0,3-6 0 0,3-3 0 16,3-2 0-16,3-5 0 0,0-3 0 0,3-3 0 15,3-3 0-15,3-4 0 16,3-4-143-16,2-4-31 0,-2-4-6 0</inkml:trace>
  <inkml:trace contextRef="#ctx0" brushRef="#br0" timeOffset="119997.5">5491 9247 1843 0,'-15'0'81'0,"9"3"18"0,-3-3-79 0,3 2-20 15,0 1 0-15,3-3 0 0,0 0 43 0,3 0 5 0,0 0 0 0,0 0 1 16,12-3-5-16,-3 1-2 0,3-1 0 0,3 1 0 16,0-1-8-16,-1 3-2 0,4-5 0 0,0 5 0 15,6-6-15-15,0 4-3 0,0-1-1 0,-4 0 0 16,10-2-13-16,-6 2 11 0,3 1-11 0,-6-1 10 16,8 3-10-16,-8 0 0 0,3 0 0 0,-3 0 0 15,0 3-12-15,-6-1 12 0,2 1-10 0,-2 0 10 16,-3-1-22-16,-3 4 2 0,0-1 0 0,0 0 0 15,-9-5-6-15,6 6-1 0,-3-1 0 0,-3-5 0 0,0 0 27 0,0 8 0 16,0 0 0-16,-3 0 0 0,0-3-8 0,0 0 8 16,-3 1-8-16,0-1 8 0,0 0 0 0,3 0 0 15,-6 1 0-15,0-1 0 0,0 3 0 16,0 0 0-16,1 5 0 0,2 0 0 0,-6-2 25 0,0 5 11 16,0 0 1-16,3 0 1 0,-3-1-18 0,0 4-3 15,3-3-1-15,0 0 0 0,0-3-4 16,3 5-2-16,6 1 0 0,-6-3 0 0,3 0-10 0,6-3 0 15,3 0 0-15,-6-2 0 0,6-1 0 0,0-4 0 16,3-1 0-16,0-2 0 0,0 2 0 0,3-5 0 16,3 0 0-16,-3-3 0 0,6 1 0 0,-4-4 0 15,1-2 0-15,0-2 0 0,3 2 0 0,0-5 0 16,-3-1 0-16,3 1 0 0,-3-5 0 0,2 2 0 0,1 0 0 16,3-3 0-16,-6 1 0 0,6 2 0 0,0-5 8 0,0 2-8 15,-4 1 0-15,1-1 0 0,3 3 0 0,-6 3 0 16,-6 0 0-16,3 2 0 0,-3 3 0 15,0 3 0-15,0-3 0 0,-9 5 0 0,0 3 0 16,0 0 0-16,0 0 29 0,0 0 7 0,0 0 2 0,0 8 0 16,0 0 0-16,-6 3 0 0,0 0 0 0,-3 2 0 15,3 5-8-15,-3-2-2 0,0 0 0 0,0 3 0 16,0-1-14-16,0 1-3 0,3-1-1 0,0 3 0 16,-3-2 6-16,3 2 2 0,3-3 0 0,0-2 0 15,3 0 8-15,0-3 2 0,3-2 0 0,3 0 0 16,6-3-28-16,0-1-20 0,0-7 3 0,3 0 1 15,0-2 25-15,3-3 6 0,3-3 1 0,-1-3 0 16,7 0-28-16,0-4-6 0,-3-1-1 0,0 0 0 16,-1-3-169-16,1 1-33 0,18-25-7 0,-9 14-2 0</inkml:trace>
  <inkml:trace contextRef="#ctx0" brushRef="#br0" timeOffset="120955.32">6711 9247 633 0,'0'0'28'0,"0"-5"6"15,6 0-34-15,-3-1 0 0,-3 1 0 0,0 0 0 0,3-1 219 16,-3 1 37-16,3 0 7 0,-3 5 1 0,0 0-118 0,0 0-24 16,0 0-5-16,0 0-1 0,-6 8-30 0,3 0-6 15,-6 2-2-15,0 4 0 0,0 1-8 0,0 1-2 16,-3 0 0-16,0 5 0 0,4-2-12 0,-4 2-4 15,0 3 0-15,-3 0 0 0,6-1-36 0,0 4-7 16,-3-3-1-16,3-3-8 0,0 0 15 0,3-2-4 16,-3-1-1-16,3-2 0 0,3 0-10 0,0-6 0 15,3 1 0-15,0-3 0 0,0-8 0 0,0 0 0 16,0 0 0-16,12 0 0 0,0-3 0 0,3-5 0 16,0-2 9-16,3-6-9 0,0 0 11 0,3-2-3 0,-1-1 0 15,4-2 0-15,0 0-8 0,0-3 0 0,0 0 0 16,2 3-11-16,-2 0 11 0,-3 2 0 0,0 1 0 15,-3 2 0-15,0 3 0 0,-3-1-8 0,-7 6 8 0,4 3 0 16,-6 2 0-16,-6 3 0 0,6-2 0 0,-6 2-8 16,0 0 8-16,0 0 0 0,0 0 0 0,6 8 0 15,-6 2 0-15,3-2 0 0,-6 3 0 16,3 2 0-16,-3 0 0 0,0 1 0 0,-3-1 0 0,3 0 0 16,-3 0 0-16,0 0 0 0,0 6 0 0,1-6 0 15,-1 0 0-15,0 3 9 0,0-5-1 0,0 2-8 16,0-2 11-16,3-1-11 0,0 1 10 0,3-1-10 15,-3-4 0-15,3-6 0 0,0 0 0 0,0 0 0 16,0 0 0-16,15-6 0 0,-3-1 0 0,2-1 0 16,1-6 13-16,6 1-3 0,-3 0-1 0,3-6 0 0,3 4-9 0,2-4 0 15,-2 0 0-15,3 4 8 0,-3-4-8 0,0 3-16 16,0 0 4-16,-4 0 1 0,1 3 11 0,0 3 0 16,0-1 0-16,-6 0 0 0,-3 4 0 0,0 1 0 15,-1 4 0-15,-2-1 0 0,-3 3 0 0,-6 0 0 16,0 0 0-16,0 0 0 0,0 5 0 0,0 6 0 15,-6-3 0-15,3 2 0 0,-5 1 24 0,2 2 6 16,-3 0 2-16,-3 3 0 0,3-3-21 0,0 3-11 16,0 0 12-16,3 0-12 0,0 0 12 0,0 0-4 15,-3-3 0-15,6 0-8 0,3 1 12 0,-3-4-12 16,0 3 12-16,3-5-12 0,6 3 8 0,0-1-8 16,3-4 0-16,3-1 0 0,0 0 0 0,3-2 8 15,0 0-8-15,0-3 0 0,2-3 0 0,-2 0-17 16,3-2 1-16,0-3 1 15,-3 0-182-15,3-2-37 0,0-4-7 0,2-2-2 0</inkml:trace>
  <inkml:trace contextRef="#ctx0" brushRef="#br0" timeOffset="121468.54">7836 9260 345 0,'0'0'31'16,"0"0"-31"-16,0 0 0 0,0 0 0 15,6-5 258-15,-3 0 46 0,3 2 8 0,0-2 3 0,0 2-178 0,-3-2-35 16,3 0-7-16,-3-1-2 0,0-2-52 16,0 3-10-16,0-3-3 0,-3 3 0 0,3 2 16 0,-3-2 2 15,-3 0 1-15,0 2 0 0,0-2 22 0,-3 5 5 16,-3 0 1-16,0 0 0 0,-3 0 2 0,0 2 1 15,-3 4 0-15,0-4 0 0,-2 4-12 0,-4-4-2 16,0 4-1-16,0 2 0 0,0-1-17 0,3 1-3 16,1-2-1-16,2 2 0 0,6-3-17 0,-3 3-3 15,3-3-1-15,3 3 0 0,6-3-21 0,0 3 0 16,0 0-12-16,3 3 4 0,6-6 16 0,0 3 3 16,0-3 1-16,6 3 0 0,-1-2-12 0,1-1 0 15,3 0 0-15,-3 0 0 0,0 1 0 0,3 2 0 16,-3-3-14-16,0 0 5 0,-4 1-11 0,1 1-3 0,-3-1 0 15,0 2 0-15,-3 0 5 0,-3 0 1 0,0 0 0 0,3-1 0 16,-6 4 17-16,-3 2-12 0,0-2 12 0,0-1-10 16,-3-2 10-16,0 0 0 0,-6 0 0 0,3 3 0 15,-5 2 0-15,-1 0 0 0,-3-2 0 0,0-1 0 16,-3 1 13-16,3 0 2 0,-6-3 0 0,4 0 0 16,-1-3-7-16,0 3 0 0,0-3-8 15,0-2 12-15,0-3 2 0,4 0 0 0,-1-3 0 0,3-2 0 16,0-1-14-16,0-1 8 0,6-7-8 0,0 1 0 15,3-3-49-15,3 0-16 16,3 0-3-16,0-2-799 0,9-1-159 0</inkml:trace>
  <inkml:trace contextRef="#ctx0" brushRef="#br0" timeOffset="122282.16">8062 9390 403 0,'0'0'17'0,"0"0"5"16,-6 0-22-16,0-3 0 0,1 1 0 0,5 2 0 15,0 0 268-15,-6 2 50 0,-3 1 10 0,3 0 1 16,0-3-193-16,6 0-40 0,0 0-7 0,0 0-1 16,0 0-23-16,0 0-4 0,0 0-1 0,0 0 0 0,0 0-11 0,6-3-2 15,3 0-1-15,-3 1 0 0,3-4-10 0,-1-1-1 16,4 1-1-16,0-4 0 0,-3-1-10 0,6 1-1 15,0-1-1-15,6 0 0 0,0-2-22 0,2 3 8 16,-2-1-8-16,0-2 0 0,0 2 9 0,0 1-9 16,0 2 12-16,-1 0-12 0,-5 0 0 0,0 2 0 15,-3 4 0-15,0-1 0 0,-3 6 11 0,0-1-2 16,-9-2 0-16,3 8 0 0,-3 3 15 0,-3 0 4 16,0 2 0-16,-3 0 0 0,-3 0-7 0,0 3-1 15,-3 0 0-15,3 0 0 0,0 0-6 0,-3 0-2 16,3-1 0-16,1-1 0 0,-1-4-3 0,3 1-1 15,0-1 0-15,0-4 0 0,3 2-8 0,0-3 8 16,3-5-8-16,0 0 8 0,0 0-8 0,0 0 0 0,0 0 0 16,9-8 0-16,-3 0 0 0,3 0 0 0,0-2 0 15,-1-1 0-15,1-2 8 0,0 0 0 0,3-3 0 16,0 2 0-16,0-1-8 0,3-1 8 0,-3 0-8 0,3 3 8 16,-3-1-8-16,0 1 0 0,-1 0 0 15,-2 5-11-15,0-3 11 0,-3 3 0 0,0 3 0 0,0 3 0 16,-3-1 0-16,-3 3 0 0,0 0 0 0,0 0 0 15,0 0 0-15,-3 10 0 0,0 1-10 0,0 0 10 16,3-3 0-16,3-1 0 0,0 1 0 0,3 0 0 16,-3 0 0-16,6-2 0 0,3-1 0 0,0-5 0 0,-12 0-13 15,0 0 4-15,21 0 1 0,0 0 0 16,-1-5-157-16,1-1-31 0,3 4-7 0,0-4-1 0</inkml:trace>
  <inkml:trace contextRef="#ctx0" brushRef="#br0" timeOffset="122886.56">8926 9372 1789 0,'0'0'79'0,"0"0"17"0,0 0-77 0,0 0-19 15,0 0 0-15,0 0 0 0,0 0 34 0,0 0 3 16,9-3 1-16,-4 0 0 0,4-5 2 0,3 3 0 15,-3-3 0-15,3-2 0 0,0-1-31 0,3 0-9 16,-3-2 0-16,3 3 0 0,-3-6 8 0,0 2-8 0,-1 1 0 0,1 3 0 16,-3-6 8-16,0 3-8 0,-6-3 0 0,3 0 0 15,-6 0 15-15,0 0-1 0,-3 0 0 0,0 0 0 16,-3 3 26-16,0 0 4 0,-6 2 2 0,0 3 0 16,1 3 4-16,-7 2 1 0,0-2 0 0,-3 5 0 15,-6 5-13-15,0 1-2 0,1 2-1 0,2 5 0 16,-3 0-3-16,3 6-1 0,-3-4 0 15,7 4 0-15,-4-1-1 0,6-2 0 0,-3 0 0 16,3 3 0-16,3-1-13 0,0-2-2 0,4 3-1 0,-1-3 0 16,3 2 3-16,0 1 1 0,6-1 0 0,0-2 0 15,3 2-18-15,3 1 0 0,6-6 0 0,0 0 0 16,3-5 0-16,-1 3 0 0,4-3 0 0,0-3 0 16,3-5-10-16,0-5-6 0,3 0 0 0,0-3-1 0,2 0-4 15,1-3-1-15,3-2 0 0,0-3 0 16,0-2-2-16,-1 2-1 0,-2 0 0 0,-3-3 0 0,0 1 5 15,0 2 0-15,-3 0 1 0,-4 0 0 0,1 3 19 16,-6 0 0-16,0-1 0 0,-3 7 0 16,-3-1 0-16,0 5 0 0,-3 3 0 0,0 0 0 0,-3 0 28 0,-3 3-1 15,-3 2 0-15,3 3 0 0,-6 2 0 0,1 4 0 16,2-4 0-16,-3 3 0 0,3 6-1 0,3-3 0 16,-3 2 0-16,3-2 0 0,0 0-26 0,6-3 0 15,-3 3 0-15,6-3 0 0,0-2 0 0,3 0 0 16,3-3 0-16,0-3 0 0,3-3 0 15,3 4-14-15,-4-9 2 0,4 0 0 0,3 3-2 0,0-5 0 16,0-5 0-16,0-1 0 16,0-2-88-16,2-3-18 0,4 0-3 0,0-2-1 15,3-1-79-15,-3-2-16 0,5-6-3 0,1-2-1 0</inkml:trace>
  <inkml:trace contextRef="#ctx0" brushRef="#br0" timeOffset="123377.98">9994 8210 2012 0,'12'-29'44'0,"-9"21"10"0,0 0 2 0,0-3 0 0,0 4-45 0,0-4-11 0,-6 3 0 0,0 0 0 16,0 5 106-16,3 3 19 0,-3-2 4 0,-6 4 1 15,-3 4-45-15,0 2-9 0,-3 2-1 0,1 9-1 0,-4 2-14 16,0 3-4-16,0 5 0 0,0 3 0 0,-3 5-33 0,-3 2-7 16,4 4-2-16,-4 4 0 0,-3 9 0 0,0 2 0 15,3 6 0-15,-2-4 0 0,-1-4-14 16,-3 5 0-16,-3 0 0 0,7 0 0 0,-4-6 8 0,6 1-8 15,0-3 0-15,6-3 9 0,-3-3-9 0,4-7 0 16,2-3 0-16,3-2 0 0,0-9 0 0,6 3 0 16,0-8 0-16,0 3 0 0,6-8 0 0,-3 0-14 15,3-8 2-15,3 0 0 0,0-8-3 0,3 0 0 16,0-6 0-16,0 1 0 16,0-3-12-16,3-5-2 0,-3 0-1 0,3-6 0 15,-3-2-3-15,0 0-1 0,0-3 0 0,-4-5 0 16,-2-5-3-16,0-1-1 0,3-4 0 0,0 4 0 0,0 1 17 0,3 5 3 15,-3 0 1-15,-3 5 0 0,-3 3 52 0,3 5 10 0,-6 2 3 16,3 4 0-16,0 2 13 0,0 5 3 0,-2-2 1 16,-1 5 0-16,0 0-21 0,0 3-5 0,0 2-1 15,3 0 0-15,-3 1-6 0,3 1-2 0,3 1 0 0,3 0 0 16,0 0-18-16,3 0-3 0,6 0-1 16,-3 3 0-16,-1-3-8 0,4 0 8 0,3 0-8 15,0-3 8-15,6-5-8 0,-3 2 0 0,3-2 0 16,0 3 8-16,-4-6-8 0,4 1 0 0,-3 2 0 0,3-5 0 15,-6 2-8-15,3 0-8 0,0 1 0 16,-4-1-1 0,4-2-107-16,0-1-20 0,-3 1-5 0,3 0-1 0,-6 2-85 15,3-2-17-15</inkml:trace>
  <inkml:trace contextRef="#ctx0" brushRef="#br0" timeOffset="123736.45">9908 9017 345 0,'0'0'31'0,"-6"8"-31"0,3 0 0 0,-3 0 0 0,0-3 344 16,0 3 64-16,3-3 12 0,-3 3 2 0,3-2-228 0,3-6-46 15,-3 5-8-15,0 3-3 0,3 0-44 0,0-8-9 16,0 0-1-16,0 10-1 0,3-2-23 0,-3-8-5 16,0 0-1-16,6 6 0 0,0-1-29 0,3-3-7 15,-3 1-1-15,3-3 0 0,-9 0 4 0,9 0 0 16,0-3 0-16,0 1 0 0,0-3-20 0,3-1 0 16,-4-2 0-16,4 0 0 0,0 0 0 0,-3-2 10 15,0 2-10-15,0-3 8 0,0 3-8 0,-3-2 0 16,0-1 0-16,-3 1 0 0,0-4 0 0,-3 1 0 15,0 3 0-15,-3 2 0 0,-3-3 0 0,0 6 12 16,-3 0-12-16,0 5 12 0,-6 0 1 0,0 5 1 0,-5 3 0 16,-1 0 0-16,3 5 18 0,-6 3 4 0,0 0 1 15,0 5 0-15,1 3-9 0,-1-1-3 16,6 1 0-16,0 0 0 0,3 0-8 0,3 0-1 0,3-3-1 16,3 0 0-16,0 0-15 0,0 0 0 0,6-2 8 15,0-1-8-15,0 1 0 0,3-3 0 0,3 0 0 0,0-3 0 16,3 3 0-16,3-6 0 0,0 1 0 0,3-3 0 15,0 0-16-15,0-6-7 0,3 4-1 0,-4-6 0 16,7 0-103-16,-6-3-21 0,0 0-4 0,3-2-722 16,-3-3-145-16</inkml:trace>
  <inkml:trace contextRef="#ctx0" brushRef="#br0" timeOffset="126236.83">11557 9321 1152 0,'0'0'102'0,"0"0"-82"0,0 0-20 16,-6 3 0-16,0-3 171 0,3 0 29 0,0 0 7 0,-3 0 1 16,3-3-83-16,3 3-16 0,0 0-3 0,0 0-1 15,0 0-41-15,0 0-8 0,0 0-1 0,0 0-1 16,3-2-13-16,-3-4-2 0,6-2-1 0,-3 3 0 16,6-3 3-16,-3 0 1 0,0-2 0 0,3 4 0 15,3-4 6-15,-3-1 2 0,2 1 0 0,-2-1 0 16,3 0-25-16,0-2-5 0,3 0 0 0,0 0-1 15,-3 0-5-15,0-1-1 0,3 4 0 0,0 2 0 0,-1-3 17 16,-2 1 3-16,3 2 1 0,0 0 0 0,0 0-22 0,0 0-12 16,0 3 12-16,0-1-12 0,-3 1 8 0,2 0-8 15,-2-1 0-15,0 4 0 16,0 2 0-16,-3 0 0 0,3 0 0 0,-6 0 0 0,-6 0 0 16,9 5 0-16,-3 3-12 0,0 0 3 0,-3 0 9 0,-3 0 0 15,3 5 0-15,-6 0 0 0,3 3 8 0,-3 0-8 16,-6 0 10-16,3 0-10 0,0 5 10 0,-3-5-10 15,0 2 10-15,0-2-10 0,-3 5 8 0,3-5-8 16,0 0 0-16,-2-3 0 0,5 3 11 0,-3-3-11 16,3 1 12-16,0-4-12 0,3 1 0 0,0-3 0 15,0 0 0-15,3-3 0 0,0-5 0 0,0 0 0 16,0 0 0-16,0 0 0 0,0 0 10 0,0 0-10 16,0 0 8-16,9-5-8 0,0-3 0 0,0 2 0 15,0-1 0-15,2-4 0 0,-2 0 0 0,3 1 0 0,-3-3 8 16,3-1-8-16,0 1 0 0,0 0 0 0,-3-3 0 0,3 0 0 15,0 0 0-15,-3 0 0 0,2-2 8 16,1-1-8-16,-3 1 0 0,0-1 0 0,0 1 0 0,-3 5 0 16,-3-3 0-16,3 2 0 0,-3 4 0 0,0-1 0 15,-3 1 0-15,-3 2 0 0,3 2 0 0,0 1 8 16,0 5-8-16,-6-5 0 0,6 5 0 0,-6-3 0 16,6 3 0-16,-9-2 0 0,9 2 0 0,-6 5 0 15,6-5 9-15,-6 3-9 0,0-1 10 0,6-2-10 16,0 0 0-16,-6 5 0 0,3 1-8 0,3-6 8 15,0 0 0-15,-3 8 0 0,3 0 0 0,-3 0 0 16,3-8 0-16,0 0-8 0,3 8 8 0,-3-1 0 0,0-7 0 16,6 8 0-16,0-2 0 0,3-1 0 0,-3 0 0 15,6-2 0-15,0-3 0 0,0 3 0 0,3-3 0 16,3 0 0-16,-3 2 0 0,2-4 0 0,-2-1 0 0,3 0 9 16,0 3-9-16,3-2 8 0,0-4-8 0,-3 4 0 15,2-1 0-15,1-2 8 0,-3-3-8 0,0 0 0 16,0 3 0-16,-3-3 8 0,0 5-8 0,-4-2 0 15,-5-1 0-15,3 1 8 16,-9 5-38-16,0 0-8 0,0 0-2 0,0 0 0 16,0 0-165-16,0 0-34 0</inkml:trace>
  <inkml:trace contextRef="#ctx0" brushRef="#br0" timeOffset="126832.26">12521 9419 288 0,'0'0'25'0,"0"0"-25"15,6-2 0-15,-6 2 0 0,3-6 296 0,-3 6 55 16,0 0 10-16,0 0 3 0,0 0-160 0,0 0-31 16,0 0-6-16,0 0-2 0,0 8-47 0,0-3-10 15,0-5-1-15,0 11-1 0,-3-3-28 0,0 0-6 16,-3 3 0-16,3-1-1 0,0 1-19 0,0-3-4 16,-3 5-1-16,0-3 0 0,1 4-11 0,-1-1-1 15,-3 0-1-15,3 0 0 0,-3 3-7 0,3-3-2 16,-3 1 0-16,3 2 0 0,-3-3-5 0,3 0-2 15,0 0 0-15,-3 0 0 0,3 1-9 0,3-4-1 0,-3-2-8 16,3 3 12-16,0-3-12 0,0 0 9 0,3 0-9 0,0-8 8 16,0 0-8-16,3 5 0 0,-3-5-12 0,0 0 12 15,9 3 0-15,-9-3 0 0,6 2 0 0,6 1 0 16,-3-3-9-16,0-3 9 0,0 1 0 0,0-1 0 16,3 0 0-16,-3 1 0 0,0-4 0 0,0 1 0 15,-1 0 0-15,1-1 0 0,3 1 0 0,-3 0 0 16,-3 0-110-1,0-1-15-15,3-2-3 0,-3 3-768 0,3 0-154 0</inkml:trace>
  <inkml:trace contextRef="#ctx0" brushRef="#br0" timeOffset="127106.2">12295 9612 403 0,'0'0'17'0,"0"0"5"0,0 0-22 0,0 0 0 16,0 0 0-16,0 0 0 0,0 0 349 0,0 0 66 16,0 0 13-16,9 3 2 0,-3-3-226 0,3 0-44 15,3 0-10-15,-3-3-2 0,0 3-57 0,3-2-12 16,-1 2-3-16,-2 0 0 0,3 0-12 0,0-3-4 16,0 3 0-16,-3-3 0 0,3 1-30 0,-3-1-6 15,3 0-2-15,0 3 0 0,0 0 7 0,-3 0 2 0,-1-2 0 16,1-1 0-16,6 1-23 0,-6 2-8 0,3 0 0 0,-3-3 9 31,0 0-46-31,0 3-10 0,-3-2-1 0,0 2-864 16,0 0-173-16</inkml:trace>
  <inkml:trace contextRef="#ctx0" brushRef="#br0" timeOffset="129066.61">2633 11745 1324 0,'0'0'59'0,"0"0"12"0,-3-5-57 0,3-1-14 16,0-2 0-16,0 3 0 0,0 0 112 0,0-1 19 15,-6 1 4-15,6-3 1 0,0 3-18 0,0-3-3 16,-3 3-1-16,6-3 0 0,3 0-27 0,-3 0-6 0,3-3-1 15,3 3 0-15,-3-5-24 0,3 3-4 16,3-1-2-16,3 0 0 0,-3 1-16 0,5-1-3 0,4-2-1 16,-9 0 0-16,6 2-12 0,3 3-2 0,-9-2-1 0,6 2 0 15,2 0-15-15,-5 3 9 0,3-1-9 16,0 4 8-16,-3-1-8 0,3 0-17 0,-6 6 4 0,3 0 1 16,-3-1 20-16,-1 6 5 0,-2 0 1 0,0 0 0 15,-9 3 3-15,3 2 1 0,-3 0 0 0,0 3 0 16,-3 0-18-16,-6 2 0 0,3 1 0 0,0 2 0 15,-2 0 0-15,-4 0-12 0,3 1 1 0,-6 1 1 16,3 1 10-16,3 0 0 0,-3-3 0 0,0 0 8 16,3-2-8-16,0-3 9 0,6 0-9 0,-9-6 10 0,6 3-10 15,3-5 10-15,3-2-10 0,0-6 10 16,0 0-10-16,0 0 0 0,0 0 0 0,0 0 8 0,0 0-8 0,0-6 0 16,6-4 9-16,0-3-9 15,-3-1 0-15,6-2 0 0,0-2 0 0,0-1 8 16,0 1-8-16,0-6 0 0,3 3 0 0,-3-3 0 0,3 0 0 15,0 3 0-15,6-5 0 0,-7 4 0 0,1-1 0 0,0 4 0 16,3-2 0-16,-6 5 0 0,-3 0 0 16,0 3 0-16,3 0 0 0,-9 2-12 0,6 3 12 0,-6 0 0 15,-3 3 10-15,3 0-10 0,0 5 0 0,0 0 0 16,0 0 0-16,-9 0 0 0,6 0 0 0,3 0 0 16,0 0 0-16,0 0 0 0,-12 5 0 0,12-5 0 15,0 0 0-15,0 5 0 0,0-5 0 0,0 0 0 16,0 0-10-16,0 0 10 0,0 0 0 0,0 8 0 15,3-2 0-15,6-1 0 0,0-3 0 0,-6 4 0 16,6-6 0-16,3 2 0 0,-3-2 0 0,3 0 12 0,-1-2-4 16,4 2 0-16,-3 0-8 0,6 0 0 0,-3 0 0 15,0 0 8-15,0-3-8 0,0 0 0 0,2 1 8 0,1 2-8 16,-3-3 0-16,3 1 0 0,0-4 0 0,-3 4 0 16,0 2 0-16,3-3 0 0,-7 0 0 15,1 1-8 1,3-1-208-16,-3 3-42 0,9-5-8 0,-6 7-2 0</inkml:trace>
  <inkml:trace contextRef="#ctx0" brushRef="#br0" timeOffset="129488.34">3458 11901 1555 0,'0'0'138'0,"0"0"-110"15,0 0-28-15,0 0 0 0,0 0 107 0,0 0 16 16,0 0 3-16,0 0 1 0,-3 8-20 0,-3-3-4 15,6 0-1-15,-6 1 0 0,3 2-37 0,-9 2-7 16,6 1-2-16,-3 2 0 0,0-2-7 0,3 5-1 16,-9-1-1-16,3 1 0 0,3 0-4 0,-3 3-1 15,1 2 0-15,-1-3 0 0,3 1-8 0,-3 2-2 0,3-2 0 0,3-4 0 16,-3 4-12-16,3-3-2 0,3 0-1 0,3-3 0 16,-3 0-9-16,6-2-8 0,0-3 9 0,3 2-9 15,0-2 0-15,3 0 8 0,-9-8-8 0,6 3 0 16,9-3 0-16,-9 0 0 0,3-3 0 0,6 3 0 15,-10-5 0-15,4 2 0 0,0 1-9 0,0-1 9 16,0-2-88 0,0 2-11-16,-9-2-2 0,6 2-751 0,0 0-149 0</inkml:trace>
  <inkml:trace contextRef="#ctx0" brushRef="#br0" timeOffset="129736.4">3261 12139 1670 0,'0'0'74'0,"0"0"15"0,0 0-71 0,6-5-18 15,-6-3 0-15,3 0 0 0,0 3 140 0,3-3 25 16,3 2 5-16,0-2 1 0,-6 1-69 0,6 1-14 16,0 1-2-16,0 0-1 0,3-1-28 0,-3 1-5 15,-4 0-2-15,4 2 0 0,3 0-18 0,-3 1-4 16,0 2-1-16,0 0 0 0,0-3-17 0,0 6-10 15,0-1 12-15,3-2-12 0,-3 3 0 0,-3 0 0 0,3-1 0 0,0-2 0 32,2 0-68-32,-5 0-21 0,3 0-4 0</inkml:trace>
  <inkml:trace contextRef="#ctx0" brushRef="#br0" timeOffset="130336.81">4422 11351 1652 0,'0'0'36'0,"0"0"8"0,0 0 2 0,0 0 0 0,0 0-37 0,0 0-9 0,0 0 0 0,0 0 0 16,0 0 94-16,3 5 17 0,6-5 3 0,0 0 1 15,0 3-35-15,0-3-6 0,3-3-2 0,0 3 0 16,5-3-21-16,-5 3-5 0,3-2-1 0,0 2 0 16,0-3-26-16,0 3-6 0,0-3-1 0,0 3 0 15,-3 0-12-15,-1 0 9 0,1-2-9 0,0 4 8 16,-3 1-8-16,0 0 0 0,0-1 0 0,-3 1 0 15,0 0-115-15,0-1-15 0,-6-2-3 0</inkml:trace>
  <inkml:trace contextRef="#ctx0" brushRef="#br0" timeOffset="130595.64">4437 11483 1792 0,'0'0'80'0,"0"0"16"0,0 0-77 0,0 0-19 16,0 0 0-16,6 0 0 0,-3-3 88 0,3 3 13 15,-6 0 3-15,6-2 1 0,3 2-13 0,0-3-4 16,-3 3 0-16,5-3 0 0,-2 3-36 0,3-2-8 16,0 2-2-16,6-3 0 0,-9 3-10 0,3 0-1 15,0 0-1-15,0 0 0 0,3 0-22 0,-9 0-8 0,8 0 0 0,-5 0 9 16,3 0-9-16,-3 0 0 0,0 0 0 0,3 0 0 31,-3 0-79-31,3 0-17 0,-6 0-4 0,3 0-1025 0</inkml:trace>
  <inkml:trace contextRef="#ctx0" brushRef="#br0" timeOffset="131469.57">5794 10644 403 0,'0'-2'36'0,"0"2"-36"16,0 0 0-16,0 0 0 0,0 0 172 0,0 0 28 15,0 0 6-15,0 0 1 0,0 0-54 0,0 0-10 16,0 0-3-16,0 0 0 0,0 0-28 0,0 0-7 0,0 0-1 0,0 0 0 15,0 0-25-15,9 2-6 16,-9-2-1-16,6 8 0 0,3-3-12 0,3 1-4 0,-9 2 0 0,3 0 0 16,0 2-19-16,-3-2-4 0,3 5-1 0,-3 1 0 15,0 1 0-15,3 1 0 0,-3-2 0 0,3 1 0 16,0-1-19-16,-3-4-4 0,2 3-1 0,1-2 0 16,0 0-8-16,0-1 8 0,0-2-8 0,0 3 8 15,0-3-8-15,0 0 0 0,0 0 0 0,-3-1 0 16,3-1 0-16,-3 2 0 0,0-3 0 0,-3-5-11 15,3 8-203-15,-3-8-41 0,0 0-8 0,0 0-1 0</inkml:trace>
  <inkml:trace contextRef="#ctx0" brushRef="#br0" timeOffset="131874.47">6381 10536 1620 0,'0'0'72'0,"-6"0"14"0,3 0-69 0,-3 2-17 15,3 1 0-15,-3 0 0 0,0-1 47 0,-3 1 5 0,3 2 2 0,-3 1 0 16,0-1 22-16,0 3 5 0,0 0 1 0,-3 2 0 15,3 1-26-15,0 2-4 0,4 0-2 0,-4 3 0 16,-3 3 10-16,0 2 3 0,-3-3 0 0,0 9 0 16,0-1-11-16,0 1-3 0,-3-1 0 0,4 6 0 15,-4-3-14-15,0 3-3 0,0 0-1 0,3-3 0 16,-3 0-16-16,0 0-3 0,0-3-1 16,4 3 0-16,-1-2-11 0,-3 2 0 0,3-5 0 15,-3 2 0-15,3-2 0 0,0 3 0 0,0-9 0 0,4 3 0 16,-4-2 0-16,6-1 0 0,0 1 0 0,-3-3 0 15,6-3 0-15,0 0 0 0,-6 0 0 0,6-2 0 16,6-3-8-16,0-3 8 0,-3 0 0 0,3-5 0 16,0 0-20-16,0 0 1 0,0 0 0 0,9 0-808 15,0-2-161-15</inkml:trace>
  <inkml:trace contextRef="#ctx0" brushRef="#br0" timeOffset="132632.34">6413 10925 403 0,'0'0'17'0,"0"0"5"0,0 0-22 0,0 0 0 16,0 0 0-16,0 0 0 0,0 0 240 0,0 0 44 0,0 0 9 0,0 0 2 16,0 0-155-16,0 0-32 15,0 0-5-15,0 0-2 0,0 0-21 0,0 0-4 0,0 5 0 0,0 3-1 16,-3-3-4-16,0 3-1 0,3 0 0 0,-6 0 0 15,1 3-16-15,2-1-3 0,-6 3-1 0,0 1 0 16,0-1 2-16,0 3 0 0,-3-3 0 0,0 3 0 16,0 0-27-16,-3 2-5 0,3 1 0 0,0-1-1 15,0 1-5-15,4-1-1 0,2 1 0 0,6-3 0 16,-9-3-13-16,3 0 0 0,3-2 0 0,3-1 0 16,-3-2 11-16,3 0 5 0,0-3 2 15,0 3 0-15,6-2-2 0,0-4 0 0,3 1 0 0,-6-3 0 16,6 3-16-16,-1-3-16 0,1-3 4 0,3 3 0 15,-3-3 12-15,3 1 0 0,0-6 0 0,0 2-9 16,-3 4-21-16,0-3-4 16,0-3-1-16,-3 0 0 0,3 2-169 0,-3 1-35 15,-3 0-6-15,0-3-2 0</inkml:trace>
  <inkml:trace contextRef="#ctx0" brushRef="#br0" timeOffset="132940.57">6190 11136 1382 0,'0'0'61'0,"0"0"13"0,0 0-59 0,0 0-15 15,0 0 0-15,0 0 0 0,0 0 104 0,0 0 19 16,0 0 3-16,0 0 1 0,0 0-35 0,0 0-6 0,6 6-2 15,0-4 0-15,3 1 10 0,0-3 2 16,0 3 0-16,-3-3 0 0,3 0-52 0,-3 0-9 0,3 0-3 0,0-3 0 16,2 0 10-16,1 3 2 0,-3 0 0 0,3-2 0 15,0 2 32-15,0-3 6 0,3 0 2 0,-6 3 0 16,3-2-119-16,0 2-23 0,-3 0-5 0,-1-3-1 16,4 3 52-16,-3 0 12 0,-9 0 0 0,9-3 0 15,-9 3-9-15,9 0 1 0,-9 0 0 0,0 0-827 16,0 0-165-16</inkml:trace>
  <inkml:trace contextRef="#ctx0" brushRef="#br0" timeOffset="133908.73">6803 10827 1321 0,'0'0'28'0,"0"0"7"0,0 0 1 0,0 0 2 0,0 0-30 0,0 0-8 0,0 0 0 0,0 0 0 15,0 0 107-15,0 0 20 0,0 0 4 0,0 0 1 16,0 0-37-16,0 0-7 0,0 0-2 0,0 0 0 16,0 0-10-16,0 0-3 0,9 0 0 0,-9 0 0 15,12 0-20-15,-3 0-4 0,-9 0-1 0,9 0 0 16,0-3-1-16,-3 3-1 0,3 0 0 0,3 0 0 15,-6 0-29-15,6 0-5 0,-3 0-2 0,-1 0 0 16,1 0 5-16,3 3 1 0,0-3 0 0,0 0 0 16,0-3-6-16,0 3-1 0,6-3 0 0,-3 3 0 0,0-2-9 15,-1-1 8-15,1 1-8 0,0-1 8 16,-3-2-8-16,3 2 0 0,0 0 0 0,-6-2 0 16,0 2 0-16,-6 1 0 0,3 2 0 0,0-3 0 0,0 3 0 15,-3 0 0-15,-3 0 0 0,0 0 0 0,0 0 0 16,0 0 0-16,0 0-12 0,0 0 12 0,0 0 0 0,-3 8 10 15,3-3 1-15,0-5 0 0,0 8-11 0,0-8 0 16,3 6 9-16,-3-6-9 0,0 0 0 0,0 7 0 16,0-7 0-16,0 0 0 0,0 0 0 0,0 0 0 15,0 0 0-15,0 0 0 0,0 0 0 0,0 0 0 16,0 0-10-16,0 0 10 16,0 0-120-16,0 0-18 0,0 0-3 0</inkml:trace>
  <inkml:trace contextRef="#ctx0" brushRef="#br0" timeOffset="134959.2">7521 10602 403 0,'0'0'36'0,"0"0"-36"16,0 0 0-16,0 0 0 0,0-5 263 0,0 5 45 15,0 0 10-15,0 0 2 0,-3-6-152 0,3 6-29 16,0 0-7-16,0 0 0 0,3-2-52 0,-3 2-11 16,0 0-1-16,3-6-1 0,0 1-7 0,-3 5-2 0,0 0 0 0,0 0 0 15,6 0-29-15,0 3-5 0,-6-3-2 0,8 5 0 16,-2 0-9-16,-3 3-1 0,0 0-1 0,0 3 0 15,0-1 27-15,0 4 6 0,0-4 0 0,0 6 1 16,-3 0-26-16,0-3-6 0,3 6-1 0,0-3 0 16,-3 2 1-16,3-2 0 0,0 0 0 0,3 0 0 15,-3 0-13-15,0-3 0 0,0 0 0 0,0 0-10 16,0 0 10-16,3 1 0 0,-3-4 0 0,0 1 0 16,-3-1 0-16,3-2 0 0,-3-2 0 0,3 2 0 0,3-3 8 15,-3 0 3-15,-3-5 1 0,0 0 0 16,0 0-72-16,6 5-13 0,-6-5-3 0,0 0-1 15,0 0-131-15,0 0-27 0</inkml:trace>
  <inkml:trace contextRef="#ctx0" brushRef="#br0" timeOffset="135387.97">8006 10501 1152 0,'0'0'51'0,"-3"-2"10"0,-3-1-49 0,0 3-12 0,6 0 0 0,0 0 0 16,0 0 148-16,0 0 28 0,0 0 4 0,0 0 2 15,-3 3-91-15,-3-1-19 0,3 1-3 0,3-3-1 16,-3 5-36-16,0 1-7 0,-3-1-1 0,3 3-1 15,0 2 14-15,0-2 3 0,-3 3 1 0,0 2 0 16,-3 0-9-16,0 3-1 0,1 3-1 0,-1-1 0 16,-3 3 10-16,-3 3 3 0,0 3 0 0,0 2 0 15,-6 3-7-15,3-3 0 0,-5 2-1 16,-4 4 0-16,0-1-11 0,0-2-3 0,0 2 0 0,7-2 0 16,2-3-13-16,0 0-8 0,-3-2 8 0,3 2-8 15,3 3 0-15,0-6 0 0,0 3 0 0,1-2 8 16,2-1-8-16,0-2 0 0,3 0 0 0,0-6 8 0,0 3-8 0,3-5 0 15,0 0 0-15,3-3 0 0,-3 1 0 0,3-6 0 16,0 2 0-16,0-2 0 0,-3-3-9 0,3 1 9 16,3-6-10-16,0 0 10 15,0 0-93-15,0 0-13 0,0 0-2 0,0 0-640 16,0 0-128-16</inkml:trace>
  <inkml:trace contextRef="#ctx0" brushRef="#br0" timeOffset="136228.76">7741 11128 1584 0,'0'0'70'0,"0"0"14"0,0 0-67 0,0 0-17 16,0 0 0-16,0 0 0 0,0 0 113 0,0 0 19 16,0 0 4-16,0 0 1 0,3 0-41 0,3 0-9 15,-3 0-2-15,3 3 0 0,0 0-24 0,0-3-5 16,0 0 0-16,0 0-1 0,3 0-19 0,-4 0-3 16,1 0-1-16,3 0 0 0,-3 0-15 0,0 0-3 15,0-3-1-15,0 3 0 0,0-3-13 0,0 3 9 16,0 0-9-16,0-2 8 0,-3-1-8 0,3 0 0 15,-3 3 0-15,3 0 0 16,3-2-100-16,-6 2-23 0,-3 0-4 0,0 0-970 0</inkml:trace>
  <inkml:trace contextRef="#ctx0" brushRef="#br0" timeOffset="140964.9">7905 10933 288 0,'0'0'25'0,"0"0"-25"15,0 0 0-15,0 0 0 0,0 0 199 0,0 0 34 16,0 0 7-16,0 0 2 0,0 0-98 0,0 0-19 16,0 0-4-16,0 0-1 0,0 0-36 0,0 0-7 15,0 0-1-15,0 0-1 0,-3 5-18 0,0 3-3 16,0-3-1-16,3-5 0 0,0 5-10 0,-3 3-3 16,-3-2 0-16,3 2 0 0,0-3 1 0,-3 3 0 15,3-3 0-15,0 3 0 0,-3-3-9 0,3 3-1 16,-3 0-1-16,3 3 0 0,-3-3-8 0,-3 2-2 15,3 1 0-15,0 2 0 0,3-2-8 0,-3 2-3 16,0-2 0-16,0 2 0 0,0-3 0 0,1 1 0 16,-1 2 0-16,3-2 0 0,-3 2 1 0,6-5 0 15,0 2 0-15,-3 1 0 0,0-6 0 0,3 3 0 0,6 0 0 16,-3-2 0-16,-6-1-2 0,3-5-8 0,0 0 12 16,6 5-4-16,-6-5 0 0,3 3-8 0,-3-3 12 15,8 2-4-15,-8-2-8 0,9 0 10 0,0 0-10 0,0 3 10 16,-3-6-10-16,-6 3 0 0,6-2 0 0,3 2 0 31,0-3-132-31,-3 0-24 0,0 1-6 0</inkml:trace>
  <inkml:trace contextRef="#ctx0" brushRef="#br0" timeOffset="141462.57">8062 11134 403 0,'0'0'17'0,"0"0"5"0,0 0-22 0,0 0 0 0,0 0 0 0,0 0 0 16,0 0 333-16,0 0 63 0,0 0 12 0,0 0 2 15,0 0-264-15,0 0-53 0,0 0-10 0,0 0-3 16,0 0-27-16,0 0-5 0,0 0-2 0,0 0 0 16,6 2 1-16,3-2 0 0,3 3 0 0,-3-3 0 15,-9 0-19-15,6 0-3 0,3 0-1 0,0 0 0 16,0-3 9-16,0 1 2 0,-9 2 0 0,9 0 0 16,0 0-35-16,0 0 0 0,-9 0 0 0,11 0-12 15,-2-3 12-15,3 3 0 0,-12 0 0 0,0 0 10 16,9-3-10-16,0 3 0 0,-9 0 0 0,0 0 0 15,0 0-120-15,0 0-24 0,0 0-4 0</inkml:trace>
  <inkml:trace contextRef="#ctx0" brushRef="#br0" timeOffset="142104.14">8336 11131 345 0,'0'0'31'15,"0"0"-31"-15,0 0 0 0,0 0 0 0,0 0 304 0,0 0 56 0,0 0 10 0,0 0 2 16,0 0-221-16,0 0-45 0,6-3-9 0,-3-2-1 16,-3 5-44-16,0 0-9 0,6-3-2 0,0 1 0 15,0-1-10-15,0-2-3 0,3 2 0 0,-6-2 0 0,3 2-10 16,0-2-2-16,0 0-1 0,3 2 0 0,0-2-7 15,0-3-8-15,-1 3 11 0,1-6-11 0,0 3 9 16,0 3-9-16,0-3 0 0,0-3 9 0,0 3-9 0,0-2 0 16,0-1 0-16,0 1 8 0,-3-1-8 0,0-2 0 15,0 2 0-15,3 1 0 0,-3-1 0 16,0 0 0-16,-1 1 0 0,1 2 8 0,0 0-8 0,-3 0 0 16,3 3 0-16,-3 2 0 0,-3-2 28 0,0 5 1 15,0 0 0-15,0 0 0 0,0 0-13 0,0 0-4 16,0 0 0-16,0 0 0 0,0 8 7 0,-6-3 1 15,0 3 0-15,0 0 0 0,3 2 8 0,0-2 1 16,-5 6 1-16,2-4 0 0,3 3-6 0,0 1-2 16,0-4 0-16,-3 3 0 0,3 1-8 0,-3-1-2 15,3 0 0-15,-3 3 0 0,3-3 16 0,-3 0 4 16,0 3 0-16,0 0 0 0,0-3-20 0,3 3-3 16,0-2-1-16,0-1 0 0,0 3-8 0,3-3 0 15,0 0 0-15,0-2 0 0,-3-1 0 0,3-2 0 16,3 3 0-16,-3-6 0 15,3 0-22-15,-3-5-3 0,0 0-1 0,0 6 0 16,0-6-184-16,0 0-37 0,0 0-7 0,0 0-2 0</inkml:trace>
  <inkml:trace contextRef="#ctx0" brushRef="#br0" timeOffset="144030.44">5354 11610 651 0,'0'0'28'0,"0"0"8"0,-9 0-36 0,9 0 0 16,-6-5 0-16,0 5 0 0,0 0 69 0,0 0 7 15,0 0 2-15,0 0 0 0,0 2-38 0,6 1-8 16,-12-3-2-16,6 3 0 0,6-3-6 0,-6 2-2 0,-3 1 0 0,0 0 0 16,6-1 7-16,-2-2 2 0,-1 3 0 0,0-1 0 15,3 1 9-15,-3 0 3 0,3-1 0 0,0 1 0 16,0 0-12-16,3-3-3 0,0 0 0 0,0 0 0 15,-3 5-12-15,3-5-2 0,0 0-1 0,0 0 0 16,0 0-1-16,0 0-1 0,0 0 0 0,0 0 0 16,0 0 3-16,0 0 1 0,6 3 0 0,3-3 0 15,0 5 3-15,0-2 1 0,-1-1 0 0,4-2 0 16,3 0-1-16,0 0 0 0,-6-2 0 0,0-1 0 16,6 3-1-16,3-3 0 0,-3 1 0 0,-1-1 0 15,7 0 2-15,0 1 0 0,0 2 0 0,3-3 0 16,0 0-8-16,-1 3-2 0,-5-5 0 0,3 2 0 15,0 3 0-15,3-2 0 0,3-1 0 0,-4 3 0 16,4 0-9-16,9 0 0 0,-3-2 9 0,2-1-9 16,7-2 8-16,0 2-8 0,-1 3 8 0,4-3-8 0,0 1 0 15,-1-1 8-15,4 0-8 0,3 3 0 0,-1-2 57 16,4-1 7-16,2 3 2 0,1 0 0 16,-7-3-102-16,4 3-20 0,6 0-4 0,-4-2 0 0,4 2 49 0,2-3 11 15,-2 3 0-15,-1 3 0 0,7-1 0 0,-1-2 0 16,1 0 8-16,2 0-8 0,4 0 0 0,-4 0 0 15,-3 0 8-15,4 3-8 0,-4 0 0 0,4-3 0 16,8 0 0-16,-5 2 0 0,-4-2 12 0,4 3-4 16,-4-3-8-16,4 0 12 0,-1 0-12 0,3-3 0 15,1 6-9-15,-4-3 9 0,1 0 0 0,-4 0 0 16,1-3 0-16,-4 3 0 0,4-2 0 0,-7 2 0 16,-2 0 0-16,-4 0 0 0,1 0 0 0,-4-3 0 15,1 3 8-15,-4-3-8 0,1 3 0 0,-3-2 0 16,-4-1 0-16,-5 3 0 0,0 0 0 0,-4 0 0 0,1 0 0 15,-3 0 0-15,0 0 0 0,-4-3 0 16,-2 3 0-16,-6 0 0 0,0 0 0 0,-3 0 0 0,-3 0 0 0,-4 0 0 16,1 3 0-16,-3 0 0 0,0-1 0 0,0 4 0 15,-3-4 16-15,0 1-4 0,3 0-1 0,-3 2 0 32,-3 0-83-32,0 1-17 0</inkml:trace>
  <inkml:trace contextRef="#ctx0" brushRef="#br0" timeOffset="145325">6458 11912 288 0,'0'0'25'0,"0"0"-25"16,0 0 0-16,0 0 0 0,-6-3 280 0,6 3 50 0,0 0 10 0,0 0 3 16,0 0-185-16,0 0-37 0,0 0-7 0,0 0-2 15,0 0-48-15,0 0-11 0,0 0-1 0,0 0-1 16,0 0-23-16,0 0-5 0,0 8-1 0,0-3 0 16,0-5 34-16,6 5 6 15,-6 3 2-15,3 0 0 0,0 0 0 0,0 3 0 0,3 2 0 0,-3-2 0 16,3-1-52-16,-3 6-12 0,6 3 0 0,-6-1 0 15,3 3 33-15,0 3 4 0,3 0 1 0,-3 0 0 16,-1 2-10-16,1-2-1 0,3 0-1 0,0-3 0 16,0-5-36-16,0 0-7 0,0 0-2 15,0-3 0-15,3 0 19 0,-3 0 0 0,0-2 0 0,3-3 0 16,-3 2 0-16,0 1 9 0,-4 0-9 0,1-6 8 16,3 3 4-16,-3 2 1 0,-3-2 0 0,0 3 0 15,0-6-56-15,3-2-11 16,-3 5-2-16,-3-8-1 0,6 2-14 0,0 1-2 0,0 2-1 0,-6-5-674 15,0 0-136-15</inkml:trace>
  <inkml:trace contextRef="#ctx0" brushRef="#br0" timeOffset="145783.81">7128 11869 1854 0,'0'0'40'0,"0"0"9"0,0 0 2 0,0 0 1 0,-3 6-41 0,0-1-11 0,-3 0 0 0,3 0 0 15,0 3 76-15,0 0 14 0,-3 0 2 0,0 3 1 16,-3 2-23-16,3 0-5 0,-3 3-1 0,-3 3 0 16,0-1 0-16,0 3 0 0,4 6 0 0,-4 2 0 15,-3 8-51-15,0 0-13 0,0 0 0 0,0 3 0 16,-3-1 54-16,0-2 8 0,-2-2 2 0,-4-1 0 16,-3 3-52-16,6 0-12 0,-6 8 0 0,6 0 0 0,1 0 24 15,2-5 1-15,-3 0 1 0,3-3 0 16,0-3-42-16,0-2-8 0,1-3-1 0,-1-3-1 0,3 1 26 15,3 2 0-15,-3-3 0 0,0 3 0 0,3 1 19 0,3 1 9 16,-3-2 1-16,6-7 1 16,0-1-48-16,1 0-10 0,-4-3-1 0,3 1-1 15,6-6-27-15,-6-2-6 0,0-1-1 0,3 1 0 16,0-3-69-16,3-8-15 0,0 0-2 16,0 0-877-16</inkml:trace>
  <inkml:trace contextRef="#ctx0" brushRef="#br0" timeOffset="146621.22">7214 12282 288 0,'0'0'25'0,"0"0"-25"0,0 0 0 0,0 0 0 15,-6 3 250-15,3-1 45 0,3 1 9 0,-3 2 1 0,0 0-146 0,0 1-30 16,0-4-5-16,0 4-2 0,0 2-37 0,0 0-7 16,-3 0-2-16,0-1 0 0,3 1-19 0,0-2-4 15,0 2-1-15,-2 2 0 0,2 3 1 0,0 1 0 16,-3-1 0-16,-3 3 0 0,3 0-5 0,-9 7 0 16,6 4-1-16,-3-1 0 0,-3 3-38 0,6 1-9 15,3-1 0-15,-3-3 0 0,0 1 36 0,3-6 6 16,0 0 1-16,3 0 0 0,3-5-30 0,-2-3-5 15,2 0-8-15,0 1 11 0,5-6-11 0,-2 0 12 16,0-6-12-16,0 3 12 0,6-2-3 0,-6-3 0 16,6 3 0-16,0-3 0 15,-3 0-169-15,0-3-33 0,3 0-7 0</inkml:trace>
  <inkml:trace contextRef="#ctx0" brushRef="#br0" timeOffset="146947.94">6988 12552 288 0,'0'0'25'15,"0"0"-25"-15,3-5 0 0,0-1 0 0,-3 6 325 0,0 0 60 16,0 0 12-16,0 0 3 15,0 0-218-15,6-2-43 0,-3-4-9 0,3 4-2 0,-3-1-51 0,0 0-10 16,6 1-3-16,-3-1 0 0,-1 0 19 0,1 3 3 16,3-2 1-16,0 2 0 0,0 0-35 0,0 0-6 15,0 0-2-15,3 0 0 0,0-3-22 0,-3 3-5 16,0 0-1-16,0 0 0 0,-3 0-16 0,-6 0 0 16,0 0 8-16,9-2-8 0,2-1 0 0,-2 3 0 15,-3-3 0-15,0 3 0 16,3 0-97-16,0 0-23 0,-3 0-5 0,-6 0-1063 15</inkml:trace>
  <inkml:trace contextRef="#ctx0" brushRef="#br0" timeOffset="147332.91">7360 12576 1893 0,'0'26'84'16,"0"-26"17"-16,0-8-81 0,0 0-20 15,3 0 0-15,0 6 0 0,-3 2 124 0,0 0 20 0,0 0 4 0,3 0 0 0,0 0-56 0,0-3-12 16,0 3-3-16,3-3 0 0,-3 3-30 0,3-2-7 16,-6 2 0-16,6-3-1 0,0 0-15 0,-6 3-4 15,6 3 0-15,-1-3 0 0,-5 0-7 0,3 0-1 16,6 0-1-16,-3 3 0 0,0-3-11 0,-6 0 8 16,6 2-8-16,0-2 8 0,3 0-8 0,-3 3 0 15,-6-3 0-15,6 3 8 16,3-3-28-16,-3 2-7 0,-6-2-1 0,3 0 0 15,3-2-182-15</inkml:trace>
  <inkml:trace contextRef="#ctx0" brushRef="#br0" timeOffset="147934.76">7678 12599 1094 0,'0'0'48'0,"0"0"11"0,0 0-47 0,0 0-12 0,0 0 0 0,0 0 0 0,0 0 272 16,0 0 52-16,0 0 10 0,0 0 2 0,0 0-227 16,0 0-45-16,0 0-10 0,6-2-2 0,0-3-7 15,0-1-1-15,0 1-1 0,3 0 0 0,0-1-52 16,0-2-11-16,-3 0-1 0,3 3-1 0,3-3 22 16,-3-2 0-16,0 2 8 0,0-3-8 0,2 1 10 0,-2-1-10 15,0 3 12-15,0-3-12 0,0 1 15 0,3-1-4 16,-3 1-1-16,0-4 0 0,3-1-2 0,-3-1 0 15,0 3 0-15,0-3 0 0,3 2-8 0,-3-1 0 16,-1-1 9-16,1 0-9 0,3 0 0 0,0 3 9 16,-3-1-9-16,0 1 0 0,0-3 0 0,0 6-14 15,-3-3 1-15,0 2 0 0,0 3 13 0,-3 0 0 16,3 3 0-16,-3-3 0 0,-3 3 0 0,0 5 0 16,0 0 0-16,0 0 0 0,0 0 33 0,0 0 10 0,0 0 1 0,0 0 1 15,0 10-21-15,-3-2-4 0,0 3 0 16,0 2-1-16,3 3-19 0,-3-3 0 0,-3 0 0 0,3 6 0 15,-3-1 40-15,3 1 4 0,-3-1 0 0,0 1 1 16,3-1-21-16,-3 1-4 0,-3-3 0 16,3 0-1-16,0 5-9 0,3-3-2 0,0 6 0 0,0-3 0 15,-3 3-8-15,3 0 0 0,0 0 0 0,3 2 0 16,-3-5 0-16,0 3 0 0,3-5 8 0,-3-3-8 16,3-3-8-16,0-3-4 0,0 4-1 0,0-4 0 15,0 1-86-15,0-3-17 16,-3-3-3-16,3 8-1138 0</inkml:trace>
  <inkml:trace contextRef="#ctx0" brushRef="#br0" timeOffset="172489.41">10569 11488 1497 0,'3'-8'66'0,"-3"8"14"0,0 0-64 0,0 0-16 16,0 0 0-16,0 0 0 0,0 0 156 0,0 0 27 15,0 0 5-15,0 0 2 0,0 0-70 0,0 0-13 16,0 0-3-16,0 0-1 0,9-2-31 0,-1-1-5 16,-2 6-2-16,6-3 0 0,-3-3-31 0,0 0-6 15,0 1-2-15,3 2 0 0,0 2 30 0,3-2 7 0,-3 0 1 0,3-2 0 16,2 2-52-16,-2 0-12 16,-3 2 0-16,3-2 0 0,-3 0 0 0,0 0 0 0,0 0 0 0,0 0 0 15,0 0 0-15,3 3 0 0,-4 0 0 0,4 2 0 16,-6 0 16-16,3-2 0 0,0 0 0 0,-3-1 0 15,3 1-16-15,-3-1 0 0,0 4 0 0,-3-1-10 16,3-2-25-16,-3 2-5 0,3-2 0 16,-9-3-1-16,3 2-125 0,-3-2-25 0,5 0-5 0</inkml:trace>
  <inkml:trace contextRef="#ctx0" brushRef="#br0" timeOffset="172933.47">10497 11745 1209 0,'0'0'108'0,"0"0"-87"16,0 0-21-16,0 0 0 0,0 0 222 0,0 0 40 16,0 0 8-16,0 0 2 0,0 0-116 0,0 0-24 0,0 0-4 0,0 0 0 15,9 3-51-15,0-1-9 0,0 1-3 0,0-3 0 16,0 0-1-16,0 0 0 0,3 0 0 0,-3 0 0 16,3 0-51-16,-4 2-13 0,4 1 0 0,0-3 0 15,0 3 22-15,0-3 2 0,0 2 0 0,0 1 0 16,0 0-10-16,3 2-2 0,-3-5 0 0,2 3 0 15,-2 2-12-15,3-2 9 0,0 2-9 0,0-3 8 16,-3 1-8-16,0 0 0 0,0-1 0 0,3 1 8 16,0 0-8-16,-4-3 0 0,4 0 0 0,0 0 0 15,0 0 0-15,-3-3 0 0,0 3 0 0,0 0 0 16,-12 0-44-16,12 0-7 0,-12 0-1 16,12 0-1-16,-12 0-23 0,0 0-4 0,0 0 0 0,9 3-1 15,-9-3-114-15,0 0-22 0,0 0-5 0</inkml:trace>
  <inkml:trace contextRef="#ctx0" brushRef="#br0" timeOffset="174396.97">12137 11660 691 0,'0'0'61'0,"0"0"-49"0,3-5-12 0,-3 5 0 16,0 0 232-16,0 0 44 0,0 0 9 0,0 0 2 15,0 0-147-15,0 0-30 0,6 3-6 0,0-1 0 16,0 1-63-16,0-1-12 0,-6-2-2 0,0 0-1 16,0 0 30-16,0 0 7 0,3-5 1 0,3 0 0 15,0 2-31-15,0-2-5 0,0-3-2 0,-3 0 0 16,6 0-9-16,-3 3-1 0,0-3-1 0,0 0 0 16,3 0-3-16,-3 0 0 0,-3 0 0 0,2 0 0 15,-2 3-4-15,0-3-8 0,3 0 11 0,-3 0-11 0,-3 0 16 0,3 0-4 16,0 0-1-16,-3-2 0 0,-3-1 5 15,3 1 2-15,-6-4 0 0,3 4 0 16,-3-1-2-16,0 1 0 0,-2-4 0 0,-1 4 0 16,0-1 3-16,-3 1 0 0,0 2 0 0,0 0 0 15,3 2 6-15,3 4 2 0,-6-3 0 0,3 5 0 0,-6-3-9 16,3 6-2-16,-2-1 0 0,-1 1 0 0,-3 2-2 16,0 3-1-16,0 0 0 0,0 3 0 0,3-1-5 15,0 1-8-15,-2 2 11 0,5-5-11 0,-6 5 11 16,6-2-11-16,-3 2 10 0,0 3-10 0,3-3 8 0,-3 3-8 15,1 0 0-15,2 2 9 0,0-2-9 16,0-3 10-16,3 6-10 0,0-1 10 0,0 1-10 0,0 2 0 16,3-2 0-16,-3-1 8 0,3 1-8 0,0-3 0 15,6 5 0-15,-3-3 0 0,0 1 0 0,3-3 0 16,-3 0 0-16,3-1 0 0,3-1 0 0,0-4 0 16,0 1 0-16,0-1 0 0,0-2 0 0,3 3 0 15,0-3 0-15,-3-3 0 0,-3-5 0 0,9 5 0 16,0 1 0-16,3-1 0 0,-3-5 0 0,0 3 0 0,0-3 0 15,3 2 0-15,-3-2 0 0,2 0 0 0,-2 0 0 16,0-2 0-16,0-4-12 0,3 4 3 16,-3 2 0-16,0-3 0 15,3-5-24-15,-6 3-5 0,3 0-1 0,-3 2 0 0,3-2-99 16,0-1-20-16,-3 4-4 0,2-6-990 0</inkml:trace>
  <inkml:trace contextRef="#ctx0" brushRef="#br0" timeOffset="174919.15">12289 11507 1152 0,'0'0'102'0,"0"0"-82"16,0 0-20-16,0 0 0 0,0 0 181 0,0 0 32 16,0 0 7-16,0 0 0 0,0 0-80 0,0 0-16 15,0 0-3-15,0 0-1 0,-3 5-46 0,0-2-10 0,0 2-1 0,0 3-1 16,-3-3-8-16,3 3-2 0,-6 3 0 0,3-1 0 15,-3 4-8-15,4 1-3 0,-7 4 0 0,3 2 0 16,0 6 6-16,0-1 1 0,3 3 0 0,-3 3 0 16,-3-3-32-16,3-3-5 0,0 1-2 0,0-6 0 15,-3 0-9-15,0 0-12 16,1-2 2-16,2 5 1 0,-3-3 9 0,3 0 0 16,0 3 0-16,3 0 0 0,0 2 23 0,-3 6 6 0,0 0 2 15,3-1 0-15,3-4-31 0,-3-1 0 0,3 1 0 0,0-6 0 16,0 0 0-16,0-5 8 0,0-3-8 0,0 3 0 15,0 0 0-15,3 0 0 0,-6-6 0 0,3 1 0 16,0 2 0-16,0-2 0 0,0 2 0 0,0-2 0 0,1-3 0 16,-1 2 0-16,0-2 0 0,0 0 0 15,0-3-28-15,0 3 2 16,0-2 0-16,0 1 0 0,3-4-86 0,0-3-18 0,0 0-3 16,0 0-1-16,0 0-91 0,0 0-19 0</inkml:trace>
  <inkml:trace contextRef="#ctx0" brushRef="#br0" timeOffset="175353.17">12551 11668 1638 0,'0'0'72'0,"0"0"16"0,0 0-71 0,0 0-17 0,0 0 0 0,0 5 0 16,0-5 116-16,0 0 19 0,0 0 4 0,0 6 1 15,-3-1-44-15,0 3-8 16,3 3-1-16,-3-1-1 0,0 1-25 0,0 5-5 0,-3-3 0 0,0 3-1 0,3 0 7 0,-3 2 2 15,-3 1 0-15,0-1 0 0,4 1-27 0,-1-1-5 16,-3-2 0-16,3 3-1 0,-3-1 1 0,3-2 0 16,-3 0 0-16,3 2 0 0,0-2-14 0,0 3-2 15,-3-1-1-15,3 3 0 0,0-2-7 0,0 2 0 16,-3-2-8-16,0 2 12 0,3-3-4 0,3 1-8 16,0-3 11-16,0 0-11 0,0-3 9 0,1-3-9 15,2 1 0-15,2-6 9 0,1 1-9 0,0-1 0 16,-3 0 0-16,3 0 0 0,-3-5 0 0,0 0 0 15,0 0-10-15,0 0 10 16,9-7-128-16,0 1-20 0,0-2-4 0,0 3-704 16,-6-6-141-16</inkml:trace>
  <inkml:trace contextRef="#ctx0" brushRef="#br0" timeOffset="175659.34">12313 12036 1900 0,'-3'21'42'0,"3"-16"9"0,0-5 1 0,0 0 1 0,0 0-42 0,0 0-11 0,0 0 0 0,0 0 0 16,0 0 115-16,0 0 21 0,0 0 4 0,12 0 0 15,-12 0-58-15,9 0-12 0,3 0-2 0,-3-2-1 16,3 2-3-16,-4 0 0 0,1 0 0 0,-9 0 0 15,9-3 0-15,3 3 0 0,-3-3 0 0,0 3 0 16,0-2-28-16,-9 2-5 0,9-3-2 0,0 0 0 0,-9 3 5 0,9 0 1 16,0-2 0-16,0-1 0 0,0 1-47 0,-9 2-10 15,0 0-2-15,9-3 0 0,-1 0 14 16,-8 3 10-16,0 0-13 0,0 0 5 16,0 0-174-16,0 0-34 0</inkml:trace>
  <inkml:trace contextRef="#ctx0" brushRef="#br0" timeOffset="177040.5">13134 11496 576 0,'0'0'51'0,"0"0"-41"16,0 0-10-16,0 0 0 0,0 0 291 0,0 0 56 16,0 0 11-16,0 0 2 0,0 0-179 0,0 0-36 15,0 0-7-15,0 0-2 0,0 0-43 0,0 0-9 16,0 0-1-16,0 0-1 0,9 0-19 0,-3 0-4 16,3 0-1-16,0 0 0 0,-3-2-12 0,3 2-2 15,0 2-1-15,3-2 0 0,0-2-15 0,0-1-2 16,0 3-1-16,0 0 0 0,2 0-10 0,-2 0-3 15,3 3 0-15,-3-3 0 0,0-3-12 0,3 0 8 16,-3 1-8-16,3 2 0 0,-3 0 8 0,0-3-8 0,-1 3 0 0,1 0 0 16,0 0 0-16,-3 0 8 0,0 0-8 0,0 0 0 15,-3 3 0-15,0-3-10 0,0 0 2 0,3 0 0 16,-6 0-54 0,-3 0-10-16,0 0-3 0,0 0 0 15,0 0-156-15,0 0-31 0</inkml:trace>
  <inkml:trace contextRef="#ctx0" brushRef="#br0" timeOffset="177821.33">13736 11544 2005 0,'0'0'44'0,"0"0"8"0,0 0 3 0,0 0 2 0,0 0-45 0,0 0-12 16,0 0 0-16,0 0 0 0,6-3 61 0,-6 3 11 0,0 0 1 0,9-3 1 16,3 1 37-1,-7-3-58-15,1 2 0 0,0 0-1 0,0-2 0 0,0 0 0 0,6-3 0 16,-3 0-41-16,0 0-11 0,3-3 0 0,3 3 0 16,-3-5 49-16,3 3 8 0,-3-6 2 0,2 2 0 15,1-4-43-15,0-1-16 0,-6-2 11 0,3 3-11 16,0 2 0-16,3 0 0 0,-3-5 0 0,3 2 0 15,2-2 32-15,-2 0 0 0,0-3 0 0,6-2 0 16,0-1-24-16,-3 1-8 0,-3 2 0 0,2 0 9 16,1 6-9-16,-3-4 0 0,0 1 0 0,-3 3 0 0,0 2 0 15,0 0 8-15,-3 0-8 0,0 0 8 0,0 3-8 0,0 0 8 16,-4 2-8-16,1-2 8 0,0 2 24 16,0 3 4-16,0 1 0 0,-3 4 1 0,0-2-37 0,0 2 0 15,0 3 0-15,-3-3-12 0,0 3 12 16,0 0 0-16,0 0 10 0,0 0-10 0,0 0 8 0,0 0-8 15,0 8 0-15,0 0 9 0,-3 0-9 16,0 3 8-16,0 2-8 0,3 0 8 0,-6 3-8 0,3 0 12 16,-3 2-12-16,0 4 12 0,0-4-1 0,1 3 0 15,-1 0 0-15,-3 6 0 0,3-3-11 0,-6 5 8 16,3 0-8-16,0 3 8 0,0 2 11 0,-3 0 1 16,3 1 1-16,-3-3 0 0,3-1-21 0,0-2 0 15,0-2 0-15,7-6 0 0,-4-2 0 0,3-1 0 16,-3 1 0-16,3-1-12 0,0-2 12 0,0 3 0 15,0-6 10-15,0 8-10 0,3-3 0 0,0 1 0 16,0-3 0-16,0 2 0 0,0-2 0 0,0 3 0 0,0-3 0 0,0-3 0 16,-3 0 0-16,3-2 0 0,-3-1 0 0,3 1 0 15,0-3 0-15,0 0 0 0,0-3 0 0,0-5 0 16,0 0 0-16,0 0 0 0,0 0 0 0,0 0 0 16,0 0 0-16,0 0 0 0,0 0-9 0,0 0 9 31,0 0-32-31,0 0 0 0,0 0 0 0,0 0 0 15,-3 0-152-15,-3-3-32 0</inkml:trace>
  <inkml:trace contextRef="#ctx0" brushRef="#br0" timeOffset="195855.36">1264 13901 403 0,'-3'-13'17'0,"3"13"5"0,0 0-22 0,0 0 0 16,0 0 0-16,0 0 0 0,0 0 248 0,0 0 44 15,0 0 10-15,0 0 2 0,0 0-139 0,0 0-27 16,0 0-6-16,0 0 0 0,0 0-53 0,0 0-11 15,0 0-1-15,0 0-1 0,3 3-12 0,6 2-2 16,-6-2-1-16,6 2 0 0,0-2-7 0,0 2 0 16,0 0-1-16,-4 3 0 0,10 0-4 0,-6-3-1 0,-3 6 0 0,9-1 0 15,-3 4 14-15,-3-4 2 0,0 1 1 0,3-1 0 16,0 4-55-16,-3-6-24 0,3 2 1 0,-4 1 1 16,1-3 22-16,0 0 0 0,3 0 0 0,-9-3 0 15,6-3 0-15,-3 4 0 0,0-6 0 16,3 5 8-1,-3-2-43-15,0-1-9 0,0 1-1 0,3 2-1 16,-9-5-14-16,0 0-4 0,3 6 0 0,-3-6 0 16,0 8-175-16,6-3-35 0</inkml:trace>
  <inkml:trace contextRef="#ctx0" brushRef="#br0" timeOffset="196220.07">1121 14192 748 0,'0'0'33'0,"0"6"7"0,0-6-32 0,0 0-8 15,0 0 0-15,0 0 0 0,-3-3 214 0,3 3 41 16,0 0 8-16,0 0 1 0,0 0-154 0,0 0-31 15,0 0-7-15,0 0 0 0,3-5 24 0,6-3 6 16,-6 0 1-16,6 2 0 0,0 1-40 0,3 0-8 0,-3-6-2 0,9 3 0 16,-7 0-13-16,1-2-4 15,0-3 0-15,9 2 0 0,-3 3-28 0,3 0-8 16,0-2 0-16,-1-1 0 0,-2 0 20 0,0 1 2 16,3 2 1-16,-9-3 0 0,6 1-37 0,-3 2-7 15,0-3-2-15,-1 3 0 0,-2-2 43 0,6 2 8 0,-6 0 1 0,-12 8 1 31,0 0-48-31,0 0-10 0,0 0-1 0,0 0-1 0,18-8-78 16,-18 8-16-16,0 0-4 0,0 0-580 0,0 0-116 0</inkml:trace>
  <inkml:trace contextRef="#ctx0" brushRef="#br0" timeOffset="196551.78">1219 13930 1267 0,'0'0'56'0,"0"0"12"0,0 3-55 0,-6 2-13 16,6 1 0-16,0-6 0 0,0 0 132 0,0 0 23 15,0 0 5-15,9 2 0 0,-6 3-64 0,3-5-12 16,3-5-4-16,-6 5 0 0,0 11-19 0,6-3-4 15,0 0-1-15,0-3 0 0,0-2-19 0,0 2-4 16,6-2-1-16,-6-1 0 16,-1 1-32-16,4-3 0 0,0 2-15 0,3-2 5 0,-3 3 30 0,-3 0 5 15,0-3 2-15,12 2 0 16,-9-2-43-16,0-2-9 0,-1-1-2 0,4 3 0 0,-3-5 38 0,-3 2 7 16,0-2 2-16,3 2 0 15,-3-2-132-15,3 2-27 0,-3-2-5 0,0 0-818 0</inkml:trace>
  <inkml:trace contextRef="#ctx0" brushRef="#br0" timeOffset="196900.23">1466 13758 1666 0,'0'0'74'0,"0"0"15"0,0 0-71 0,0 0-18 16,0 0 0-16,0 8 0 0,0 0 118 0,-3 0 20 16,3 0 4-16,-6 0 1 0,3 0-55 0,3 5-10 15,-9 6-2-15,7 2-1 0,-4 0-23 0,3 0-4 16,-6 0 0-16,3 3-1 0,0 0-11 0,0 0-1 15,-3 0-1-15,3-1 0 0,0-1-12 0,3-1-2 16,-6-3-1-16,0 3 0 0,6-2-19 0,-6-3 0 16,3 0 0-16,0-6 0 15,6-2 0-15,0 0 0 0,-6-3-10 0,6-5 10 16,0 0-115-16,0 0-18 0,6 3-4 0,-6-3-967 0</inkml:trace>
  <inkml:trace contextRef="#ctx0" brushRef="#br0" timeOffset="197469.84">1505 13795 1177 0,'0'0'52'0,"0"0"11"15,-6-5-51-15,3 2-12 0,0-2 0 16,3 0 0-16,-6 0 88 0,3-1 16 0,3 1 2 0,-9 0 1 0,3-3-49 0,0 0-10 15,-3-3-1-15,-2 6-1 0,2 0 34 0,-6-1 6 16,0 1 2-16,3 2 0 0,-6 1-17 0,6 2-3 16,-9 2-1-16,3-2 0 0,7 3-24 0,-7 2-5 15,0 1-1-15,6-1 0 0,0 3 22 0,0 0 4 16,-6 2 1-16,0 4 0 0,4 2-21 0,-1-1-4 16,0 4-1-16,-3 5 0 0,0-3-10 0,3 0-1 15,0 3-1-15,0 2 0 0,6 3-26 0,1-2 0 16,-1-1 0-16,6 1 0 0,-6-1 0 0,9-2 8 15,0 0-8-15,0 2 0 0,3 1 0 0,3-1 0 16,-3-5 0-16,6 1 0 0,-1-9 0 0,4 5 0 16,-3 1 0-16,9-9 0 0,-6-12 8 0,6 7-8 15,3 14 8-15,-6-6-8 0,5-13 0 0,4 0 0 16,-3-5-9-16,0-1 9 0,0-2 0 0,0 3 0 16,-1-3 0-16,-2 3 9 0,3-3-9 0,-6 0 0 0,6 0 0 0,-3-3 8 15,0-2-8-15,2 0 0 0,1-3 0 0,-3 0 0 16,-3-2 0-16,-3 2 0 0,3 0 0 0,-3-3 8 15,0 4-8-15,-3-7 0 0,-1-1 0 0,1-7 8 16,-6 1-8-16,3 0 0 0,-3-3 9 0,0 3-9 16,-3 0 0-16,0 5 0 0,0 1 0 0,-6-1 0 15,6 0 0-15,-9 3 8 0,0 0-8 0,4 5 0 16,-1 3 0-16,-3 2 0 0,-3 3 0 0,-3 0 8 16,0 3-8-16,0 2 0 0,0 3 8 0,-15 0-8 15,4 5 0-15,2 1 0 0,-3 4 0 0,3 1 8 16,3 0-8-16,1-1 0 0,-1 1 0 0,3-3 0 15,-3 5-67-15,3-3-14 0,6 4-3 0,-6 2-741 16,6-1-148-16</inkml:trace>
  <inkml:trace contextRef="#ctx0" brushRef="#br0" timeOffset="198768.55">2856 13742 748 0,'0'0'67'0,"0"0"-54"0,0 0-13 0,0 6 0 0,-6 2 160 0,6 0 30 16,-3 0 6-16,0 2 0 0,0 1-72 0,-2 2-14 15,2 3-3-15,-6 0-1 0,6 0-28 0,-6 5-6 16,3-3 0-16,-3 3-1 0,-3 3-20 0,3 0-4 15,3-3-1-15,-9 3 0 0,3-3-20 0,0 0-4 16,3 1-1-16,1-4 0 0,-1 1-13 0,3-1-8 16,-3-2 8-16,0-5-8 15,3-3 0-15,3 2 0 0,0-2 0 0,-3 0 0 16,3-3-108-16,3 3-25 0,-9-3-6 0</inkml:trace>
  <inkml:trace contextRef="#ctx0" brushRef="#br0" timeOffset="199358.87">2449 13843 1292 0,'-3'-11'57'0,"-3"6"12"0,6 0-55 0,-3 0-14 0,3-3 0 0,-6 2 0 15,3-2 99-15,0 3 17 0,3-3 3 0,0 0 1 16,0 0-44-16,0 0-9 0,3 0-2 0,0-2 0 16,3 2-1-16,-3 0 0 0,3-3 0 0,0 3 0 0,2-2-16 0,4-1-4 15,3-2-1-15,-3 0 0 0,9-3-7 0,-3 0 0 16,-3 3-1-16,6-6 0 0,2 6-15 0,1 0-2 16,3-3-1-16,6 0 0 0,-3 3-17 15,-1 0 10-15,1-1-10 0,-3 1 8 0,3 3-8 0,-1-1 0 16,1 3 9-16,6 0-9 0,-6 3 0 0,5 0 8 15,-5 2-8-15,0 3 0 0,-3 3 0 0,-1 2 0 16,-2 0 0-16,0 6 0 0,-6-1 0 0,-3 4 8 16,0-1-8-16,0 3 0 0,-4 0 0 0,-2 2 9 15,0 1-9-15,-3 2 0 0,0 0 9 0,-3 0-9 16,-3 0 0-16,3 3 9 0,-6 0-1 0,0-3 0 16,0 5 0-16,0-4 0 0,-3-1 0 0,3 3 0 15,-9 7 0-15,4 1 0 0,-7-3 1 0,9-8 0 16,-9 3 0-16,0 3 0 0,-3-4-9 0,0 4 10 0,-3-3-10 0,1 0 10 15,-4-1 3-15,-12 6 1 0,6-2 0 0,3-3 0 16,-2 0-5-16,-1-3-1 0,0 0 0 0,-6 0 0 16,4 0 0-16,-1 0-8 0,-9-2 12 0,7-1-4 15,2-2-8-15,3-2 0 0,-3-4 9 0,4-5-9 16,-4-5 11-16,3-2-3 0,9-4 0 0,-3-7 0 16,10 0-8-16,-7-3 0 0,6-2 0 0,0-1 0 15,3 1 0-15,3-1 0 0,3 3 0 0,0-2 0 16,0 2-10-16,6 0 10 0,-3 3 0 0,6-3-9 15,-3 3-10-15,3-1-1 0,0 1-1 0,0 3 0 16,0 2-143 0,3-3-29-16,3 3-6 0,-6-3-1 0</inkml:trace>
  <inkml:trace contextRef="#ctx0" brushRef="#br0" timeOffset="200025.1">3288 13954 1267 0,'0'0'28'0,"0"0"5"0,0 0 2 0,0 0 1 0,3-5-36 0,-3 5 0 0,6-3 0 0,-6 3 0 16,0 0 100-16,0 0 14 0,0 0 2 0,0 0 1 15,0 0-41-15,0 0-8 0,0 0-1 0,-6 5-1 16,3 3 6-16,-3 3 0 0,0 0 1 0,-3-1 0 16,0 6-9-16,0 0-1 0,0-3-1 0,-3 3 0 0,1 3-14 0,-1-1-4 15,3-2 0-15,0 0 0 0,-3-3-17 0,3 0-4 16,3 3-1-16,0-3 0 0,3 3-22 0,3-5 0 16,0-3 0-16,3 0 0 0,3-3 0 0,0-2 0 15,3 2 0-15,3-2 0 0,-3-3 0 0,6 2 0 16,-4-7 0-16,4 0 0 0,0-3 0 15,0-3 0-15,0 3 0 0,0 0 0 0,6-2 0 0,-12 2 0 16,6-3 0 0,-1 1 0-16,1-1 0 0,3-5 0 0,-6 3 0 0,0 0 0 0,0-1 0 0,3-4 0 15,-6 2 0-15,0 3 0 0,3 0 0 0,-9 5 0 16,0 0 0-16,-1 2 0 0,-2 1 0 0,0 5 0 16,0 0 0-16,0 0 0 0,0 0 0 0,0 0 0 15,-5 8 0-15,-4 3 0 0,3 2 0 0,0-3 0 16,3-2 0-16,-3 6 0 0,3-6 0 0,-3 2 0 15,0 1 0-15,3-1 0 0,3-2 0 0,-3 0 0 16,3 3 0-16,-3-3 0 0,3 0 33 0,0-3 3 0,0 3 0 16,3-3 0-16,0 0-28 0,-3 1-8 0,6-1 0 0,-3 0 0 31,6-2-24-31,-3-3-11 0,0 0-2 0,3 0-1 16,-3 0-137-16,2-5-27 0</inkml:trace>
  <inkml:trace contextRef="#ctx0" brushRef="#br0" timeOffset="200389.39">3723 13928 2062 0,'0'0'45'0,"0"5"10"0,0 0 1 16,0-5 3-16,0 6-47 0,-6-4-12 0,6 3 0 0,0 1 0 0,-3-1 63 0,3 3 10 15,-6 0 3-15,3 3 0 0,0-1-29 0,0-2-6 16,0 3-1-16,0-3 0 0,-3 2 0 0,0-2-1 15,0 5 0-15,3-5 0 0,-6 3-25 0,3-1-5 16,0 1-1-16,6 0 0 0,-9-3 45 0,9-3 9 16,-6 3 2-16,6-6 0 0,0-2-64 0,0 0-13 15,0 0-3-15,0 0 0 0,0 0 16 0,0 0 0 16,0 0 0-16,0 0 0 0,15-5 11 0,-9 0-11 16,3 0 10-16,0-3-10 0,0 0 0 0,0 0 8 15,-3 0-8-15,0-5 0 0,3-1 8 0,0 1 0 16,-3 0-8-16,2 2 12 0,1 1-12 0,0-4 0 15,0 1 0-15,0 0 0 0,-3 5 0 0,3-3 0 16,-3 6 0-16,0-3 0 0,3-2 0 0,-3 4 0 16,3 1 0-16,-9 5 0 0,0 0 0 0,6-3 0 0,0 1 0 15,3 2 0 1,-9 0-120-16,3 0-26 0,3-3-6 0</inkml:trace>
  <inkml:trace contextRef="#ctx0" brushRef="#br0" timeOffset="201106.08">4235 13920 288 0,'0'0'12'0,"0"0"4"0,0 0-16 0,0 0 0 0,0 0 0 0,0 0 0 16,0 0 236-16,0 0 44 0,0 0 8 0,0 0 3 16,0 0-176-16,0 0-35 0,0 0-8 0,0 0 0 15,0 0 2-15,0 0 1 0,5-6 0 0,-5 6 0 16,0 0-11-16,0 0-1 0,0-5-1 0,0 5 0 16,0-5-6-16,0 5-2 0,-2-5 0 0,2-1 0 0,-3 1-16 0,0-3-3 15,0 5-1-15,0-2 0 0,-3 2 2 0,0 1 0 16,0-3 0-16,-3 5 0 0,-3 0-1 0,3 0 0 15,0 0 0-15,-9 5 0 0,3 0-2 0,6 3 0 16,-11 0 0-16,2 5 0 0,6 0-2 0,-9 1-1 16,6-1 0-16,0 3 0 0,-3 0-10 0,9 0-1 15,0-3-1-15,3 3 0 0,-2 0-8 0,2-1-2 16,3 1 0-16,-3-3 0 0,3 3-8 0,3-2 0 16,0-1-10-16,0 0 10 0,0-2 0 0,3-1 0 15,3 1 0-15,3-3 0 0,-1 0 0 0,4-3 0 16,-3 0 0-16,12-2-9 0,-6 0 9 0,3-3 0 15,0-6 0-15,3 4 0 16,-1-4-33-16,1 1-2 0,-3-6 0 0,3 1 0 16,0-3-181-16,0-3-36 0</inkml:trace>
  <inkml:trace contextRef="#ctx0" brushRef="#br0" timeOffset="201739.01">4660 13547 1566 0,'0'0'34'0,"0"0"7"0,0 0 2 0,0 0 1 0,0 0-35 0,0 0-9 0,0 0 0 0,0 0 0 0,0 0 71 16,0 0 12-16,9-3 2 0,-3 0 1 15,3-2-33-15,3 2-6 0,-6-2-2 0,3 0 0 0,6-3-13 0,-6 3-2 16,5-3-1-16,-2 2 0 0,3-4-7 0,-3-1-2 15,3-2 0-15,-3 2 0 0,0-2-9 0,0 3-3 16,3-4 0-16,0 1 0 0,-1 0 1 0,1-3 0 16,-6 3 0-16,3-3 0 0,-3 3 2 0,-3-1 0 15,0 1 0-15,-3 0 0 0,3 0 15 0,-6-3 3 16,0 3 1-16,-6-1 0 0,0 1-10 0,0 0-1 16,-3 2-1-16,0 3 0 0,0-2-5 0,-3 7-1 15,-3 1 0-15,1 4 0 0,-7 4 7 0,0 4 1 16,0 3 0-16,-3 1 0 0,0 1 25 0,1 1 6 15,-1 3 1-15,0 5 0 0,-3 2-19 0,0 3-3 16,4 0-1-16,-7 8 0 0,0-2-17 0,-3 4-3 16,7 1-1-16,-1 5 0 0,12-3-8 0,-6 1 12 15,0-1-12-15,0 3 12 0,6-3-12 0,1 1 0 0,2-6 0 0,0 3 0 16,6-6 0-16,-3-2 0 0,3-3 0 16,6-5 0-16,0-3 0 0,3-8 0 15,0 0 0-15,0-2 0 0,3-3 0 0,0-3 0 0,3 0 0 16,0-5 0-16,0 0 0 0,8-5 0 0,-8 0 0 0,12-3 0 15,-6-5 0-15,6-1 0 0,-3-4 0 0,3 2 0 16,-4-3-8-16,1 1 8 0,0 2 0 0,0 3 0 16,-6 0 0-16,3 5 0 0,-6 0-9 0,-3 5 9 15,3 3 0-15,-3 3 0 0,0-1 0 0,0 4 0 16,2 2 0-16,-8-1 0 0,3 1 0 0,0 3 0 16,0 2 0-16,0 0 0 0,-3 1 8 0,3 2-8 15,-3-3 17-15,6-3-2 0,-6 1-1 0,3 0 0 0,0-4-14 16,0 4 9-16,3-3-9 0,0 0 8 0,3 0-8 0,-3-3 0 15,9-2 0-15,-9-3 0 0,6 2 0 0,3 1 0 16,2-3 0-16,-8-3 8 16,6 3-125-16,3-2-26 0</inkml:trace>
  <inkml:trace contextRef="#ctx0" brushRef="#br0" timeOffset="202564.17">5211 13822 345 0,'0'0'31'0,"0"0"-31"16,0 0 0-16,0 0 0 0,0 0 253 0,0 0 45 16,0 0 9-16,0 0 1 0,0 0-51 15,0 0-151-15,0 0-2 0,0 0-37 0,0 0-8 16,-3-3-2-16,3 3 0 0,0 0-10 0,0 0-3 15,0 0 0-15,-3-2 0 0,0-4-7 0,3 4-1 16,-6 2-1-16,0-3 0 0,0 3-7 0,0 0 0 16,3-3-1-16,-3 6 0 0,-3 0 5 0,0-3 2 15,3 2 0-15,-3 4 0 0,0-1 2 0,-2 0 1 0,-1 3 0 0,-3-3 0 16,6 3-9-16,-9 0-3 16,6 3 0-16,-9-3 0 0,9 2-7 0,-3-2-2 0,4 3 0 15,-1-3 0-15,0 0-7 0,3 0-1 0,3-3-8 16,3 3 12-16,3-3-12 0,0 3 0 0,0-8 0 15,3 5 0-15,9 3 0 0,-3-2 0 0,3-1 0 16,3 0 0-16,-1-2 0 0,1 0 0 0,0-1 0 16,0 1 0-16,0-3 0 0,-6 2 0 0,3 1 0 0,0 2 0 15,0-2 0-15,-4 0 0 0,-2 5 0 0,3-3 0 16,0 3-10-16,-3-3 10 0,-3 0-8 0,3 3 8 16,-3-2-9-16,-3 2 9 0,0-3-10 0,-3 3 10 15,-3 0 0-15,3 2 0 0,-3-2 0 0,0 3 0 0,0-3 8 16,-3 2-8-16,4 1 0 0,-4-3 0 0,3-3 0 15,-3 1 0-15,-9 1 8 0,3-1-8 16,0-1 0-16,-3 0 0 0,0-2 0 0,1 0 0 16,-4-3 0-16,3 0 10 0,0 0-10 0,3 0 8 15,-3-3-8-15,6 0 0 0,3 1 9 0,0-1-9 0,1-2 9 16,2-3-9-16,0 3 12 0,3-3-12 0,0 2 0 16,3-2 0-16,0 3 0 0,3-3 0 15,0 0-101-15,0 0-21 0,6 0-4 0,-4 3-1022 16</inkml:trace>
  <inkml:trace contextRef="#ctx0" brushRef="#br0" timeOffset="203003.8">5556 13891 1861 0,'0'0'82'0,"0"0"18"0,0 0-80 0,0 0-20 0,0 0 0 0,0 0 0 15,0 0 71-15,0 0 10 0,0 0 3 0,0 0 0 16,0 0-30-16,0 0-6 0,0 0 0 0,0-6-1 16,0 1-23-16,0 0-4 0,0-3 0 0,0 0-1 15,0 0-4-15,0 0-1 0,0 3 0 0,0-3 0 16,0-3 0-16,0 1 0 0,0 2 0 0,-6 0 0 15,0 0 10-15,0 0 3 0,0 0 0 0,0 3 0 16,-9-1 11-16,10 4 2 0,-10-1 1 0,0 6 0 0,-3-1-13 16,0 1-4-16,-3 5 0 0,0 0 0 0,4 2 11 0,-4 4 1 15,3-4 1-15,-3 6 0 0,3 0-22 0,3 3-5 16,-3-1-1-16,6 1 0 0,1-1-9 0,2 1 10 16,0-4-10-16,6 7 10 0,0-4-10 0,3 1 0 15,0-1 0-15,3-2 0 0,0 0 0 0,6-3 0 16,0 0 0-16,-1-5 0 0,4 0 20 0,0-2 6 15,3-1 1-15,0-2 0 0,3-3-27 0,3 0 0 16,0-6 0-16,2 1 0 16,1-3-46-16,0-3-14 0,0 1-4 0,0-6 0 15,-4-3-113-15,1 1-23 0,-3-3-5 0</inkml:trace>
  <inkml:trace contextRef="#ctx0" brushRef="#br0" timeOffset="203623.17">5907 13425 1821 0,'0'0'80'0,"0"0"18"0,0 0-78 0,0 0-20 0,0 0 0 0,0 0 0 16,0 0 64-16,6-3 10 0,0-2 2 0,6 2 0 15,-6 1-28-15,3-4-6 0,0 1-1 0,0 0 0 16,3 0-21-16,0-3-4 0,-3 0 0 0,3-3-1 0,-1 3-15 0,1-2 11 15,-3 2-11-15,3-3 10 0,0-2-10 0,3 0 0 16,-3-1 0-16,0 1 8 0,3 0-8 0,0 0 0 16,-4-3 0-16,-2 0 0 0,0 3 9 0,0-1-9 15,-3-4 10-15,-3 5-10 0,-3 0 0 0,0-1 0 16,-3 1 0-16,0 0 0 0,-3 2 14 0,0 1-3 16,-3 4-1-16,0 1 0 0,1 2 16 0,-7 3 3 15,3 6 1-15,-6-1 0 0,3 6-1 0,-3 2 0 16,-3 0 0-16,-2 6 0 0,2-1 24 0,-3 6 5 15,-3 0 1-15,0 2 0 0,0 3-17 0,4 3-3 16,-1 2-1-16,0 6 0 0,0 0-16 0,3-1-3 16,1 6-1-16,-1 0 0 0,3-2 9 0,3-4 1 15,0 1 1-15,3 2 0 0,3-7-29 0,0-1 0 16,0-7 0-16,6-6 0 16,-3 0 0-16,4 0 0 0,-1 6 0 0,0-3 0 0,3-3 0 0,0-3 0 0,3 1 0 15,0-1 0-15,-1-5 0 0,1-5 0 0,3-2 0 16,0-1 0-1,0-8-18-15,3 1-10 0,3-6-1 0,-6-3-1 16,3-5-3-16,3 0-1 0,0 1 0 0,0-4 0 0,3 1 34 0,0-1 0 0,-4 0 0 0,1 6 0 16,0 0 0-16,-3 2 0 0,3 1 0 0,-3 5 0 15,-3-1 0-15,0 4 0 0,0 2 0 0,0 0 0 16,-3 2 0-16,0 6 0 0,-3 5 0 16,3 1 0-16,-3 2 0 0,-3 2 0 0,3-2 0 0,-3-3 0 15,3 0 0-15,-3 3 0 0,3 3 0 0,0-6 0 16,0 3 0-16,0-3 0 0,3-2 0 0,0 2 0 15,0-5 0-15,3 2 0 0,0-2 0 0,0 0 0 16,3-2 0-16,-4-1 0 0,4-2 0 0,3-1 0 16,-6-2-58-16,3-2-5 0,3-4-1 15,-3 1-751-15,3-3-150 0</inkml:trace>
  <inkml:trace contextRef="#ctx0" brushRef="#br0" timeOffset="204137.27">6223 13803 1728 0,'0'0'76'0,"-3"6"16"0,-3-6-73 0,3 0-19 16,3 0 0-16,0 0 0 0,-6 2 91 0,6-2 14 15,-3 6 3-15,3-6 1 0,0 0-72 0,0 0-14 16,-3 5-3-16,0 0-1 0,0 0 38 0,0 1 8 0,-3 4 2 15,3 1 0-15,0-3-19 0,-3 5-3 0,0 3-1 0,0 0 0 16,0-3-21-16,0 3-5 0,1 5-1 0,-1-2 0 16,0-6 38-16,0 0 7 0,3 3 2 0,0-3 0 15,3-5-52-15,-3 0-12 0,3 0 0 0,0-8 0 16,0 0 0-16,0 0 0 0,0 0 0 0,12 5 0 16,-6-2 0-16,5-3 0 0,-2-3 0 0,0 1 0 15,6-6 0-15,-3-3 0 0,0-7 0 0,3 2 0 16,-3 2 0-16,0-1 0 0,3-1 0 0,-1 0 0 15,4 3-48-15,0-3-13 0,-3 0-3 0,0 3 0 0,6 5 73 0,-12 0 15 16,3 0 2-16,-3 3 1 0,0-1-27 16,-9 6 0-16,0 0 0 0,0 0 0 0,0 0 0 0,0 0 0 15,0 0 0-15,5 8 0 0,1 0 15 0,-6 3-3 16,0-1 0-16,0 4 0 0,0-7 0 16,0 1 0-16,0 3 0 0,0-3 0 15,-6 2 1-15,6-2 0 0,0 0 0 0,0 0 0 0,0 0-13 16,0 0 0-16,0-8 0 0,6 8 0 0,-6 0 0 0,3 0 0 15,-3-8 0-15,0 0 0 0,6 8 0 0,-6-8 0 16,9 3 0-16,-9-3 0 0,9 2 0 0,-3-4 0 16,3-4 0-16,0 1 0 15,0-3-151-15,0 0-33 0,0-5-6 0,0 2-898 0</inkml:trace>
  <inkml:trace contextRef="#ctx0" brushRef="#br0" timeOffset="204406.14">6711 13790 1728 0,'0'0'76'0,"0"0"16"0,0 0-73 0,-3 5-19 0,0-2 0 0,-3 5 0 16,0-3 106-16,0 1 18 0,0-6 3 0,3 7 1 15,-6 7 0-15,3 2 0 0,-3 2 0 0,4-5 0 16,-1-5-88-16,0 0-16 15,0 5-4-15,0 3-1 0,0 5 21 0,0 1 4 0,0-1 0 0,0-5 1 16,3-3-56-16,0 0-11 0,3-5-2 0,0 3-1 16,0-1 40-16,0-2 8 0,0-3 1 0,0-5 1 15,0 0-53-15,0 0-10 0,9 0-2 0,0-2-1 16,0-3-191-16,0-6-37 0,14-15-8 0,-2 2-2 0</inkml:trace>
  <inkml:trace contextRef="#ctx0" brushRef="#br0" timeOffset="204556.09">6809 13486 2023 0,'0'0'89'0,"-9"2"19"0,3 1-86 0,-3 0-22 16,3-3 0-16,-2 2 0 0,8-2 0 0,-6 0 0 16,-3 3 0-16,9-3 8 0,0 0-8 0,0 0 9 15,0 0-9-15,0 0 10 0</inkml:trace>
  <inkml:trace contextRef="#ctx0" brushRef="#br0" timeOffset="205122.01">7274 13118 1436 0,'0'0'64'0,"0"0"12"0,0 0-60 0,0 0-16 0,0 0 0 0,-3 0 0 15,0 0 118-15,-3 5 21 0,0 1 4 0,-3 2 1 16,0 5-46-16,3 0-9 0,-6 0-1 0,-3 6-1 16,0 5-23-16,3-3-4 0,3 5 0 0,-2 3-1 15,-4 3-22-15,-3 0-4 0,3 5-1 0,0 3 0 16,-3 5-3-16,0-3-1 0,0-2 0 0,1 2 0 16,-1-2-8-16,3-3-1 0,-3-3-1 0,3 3 0 15,3 0-18-15,0-5 8 0,0 0-8 16,3 2 0-16,3-5 31 0,1-5-1 0,2 0 0 0,6-3 0 15,-3-5-47-15,5-3-10 16,-2 0-1-16,3-5-1 0,3-3-5 0,-3-5-1 16,6-2 0-16,0-3 0 0,3-3-125 0,0-6-26 0,3-4-5 0</inkml:trace>
  <inkml:trace contextRef="#ctx0" brushRef="#br0" timeOffset="205373.89">7553 13171 230 0,'0'0'20'0,"0"0"-20"16,0 0 0-16,0 0 0 0,0 0 396 0,0 0 76 16,-6 5 14-16,3 1 3 0,0-1-311 0,-2 3-62 15,-4 5-13-15,-3 0-3 0,3 6-36 0,0-1-7 16,-3 3-1-16,0 6-1 0,-3-1-17 0,0 6-3 16,0 5-1-16,-2-2 0 0,2 4 18 0,-6 1 4 15,3 0 1-15,0 5 0 0,-3-8-57 0,9-8-9 16,0 0-3-16,-2-3-1 0,2-2 21 0,0 3 4 0,0-1 0 0,3-2 1 15,3 2-13-15,0 3 0 16,0-2 0-16,3-6 0 16,3-2-48-16,3-6-13 0,-6-3-3 0,3 1 0 15,3-6-156-15,-3-2-31 0</inkml:trace>
  <inkml:trace contextRef="#ctx0" brushRef="#br0" timeOffset="205606.27">6961 13716 2113 0,'-12'-8'46'0,"6"5"10"0,0-2 1 0,0 2 3 0,-3 1-48 0,3 2-12 0,0 0 0 0,1 0 0 16,-1 0 101-16,6 0 18 0,0 0 3 0,0 0 1 15,0 0-53-15,0 0-10 0,0 0-3 0,0 0 0 16,8 5-35-16,-2-2-7 0,6-1-2 0,0 1 0 0,3-3 3 0,0 0 0 16,3 0 0-16,3 0 0 15,5-3-8-15,1 1-8 0,3-1 11 0,-3 0-11 0,0-2 20 0,-4 3-4 16,1-1 0-16,3 0 0 0,-3 3-16 15,0-2 0-15,-3-1 0 0,-1 0 0 16,-2 3-104-16,-3-2-27 0,0 2-5 0,-3 0-1036 16</inkml:trace>
  <inkml:trace contextRef="#ctx0" brushRef="#br0" timeOffset="205980.37">7851 13129 1998 0,'0'0'44'0,"0"0"8"0,0 0 3 0,6-6 1 0,-6 6-44 0,0 0-12 16,0 0 0-16,0 0 0 0,0 0 72 0,0 0 13 0,-3 8 3 0,0 3 0 15,-3 2-20-15,0 3-3 0,-3 2-1 0,-3 4 0 16,-3-1-3-16,-2 3-1 0,-1 5 0 0,-3 0 0 16,-3 5-6-16,0 1-2 0,0-1 0 0,1 8 0 15,-1 1-52-15,3-4-20 0,-6 4 1 0,3-6 0 0,4-3 70 0,2-2 13 16,6-3 4-16,-3 3 0 16,3-3-45-16,3-3-9 0,6 1-2 0,0-3 0 0,0 2-12 15,6-10 0-15,0 0 0 0,3-6 0 16,3 1 0-16,0-3 0 0,0-3 0 0,3-2 0 0,6-6-10 0,2 1-5 15,-5-6-1-15,3-3 0 16,3-2-149-16,-3 2-31 0,0-2-5 16,0 0-599-16,2-3-119 0</inkml:trace>
  <inkml:trace contextRef="#ctx0" brushRef="#br0" timeOffset="206175.84">7872 13684 1965 0,'0'0'43'0,"0"0"9"0,0 0 1 0,0 0 3 0,0 0-44 0,0 0-12 15,0 0 0-15,0 8 0 0,0-8 101 0,0 5 19 16,0 3 3-16,-3-2 1 0,3 4-48 0,-3 1-8 16,-3-1-3-16,0 4 0 0,3-1-17 0,-3-2-3 15,-3-1-1-15,3 1 0 0,-3 2-26 0,3 8-6 0,3 6 0 0,0-6-1 16,0-3-11-16,3-7 0 0,-3-3 0 0,3-8 0 31,0 0-52-31,6 5-16 0,-3 3-4 0,-3-8-728 0,9-8-147 0</inkml:trace>
  <inkml:trace contextRef="#ctx0" brushRef="#br0" timeOffset="206340.62">8071 13377 2178 0,'-12'0'96'0,"12"0"20"0,0 0-92 0,-3 3-24 15,-3-3 0-15,6 0 0 0,-2 3 35 0,2-3 2 16,-6 2 1-16,6-2 0 15,0 0-38-15,0 0 0 0,0 0-9 0,0 0-1014 16</inkml:trace>
  <inkml:trace contextRef="#ctx0" brushRef="#br0" timeOffset="207003.05">8321 13671 1335 0,'0'0'59'0,"0"0"13"0,0 0-58 0,0 0-14 16,0 0 0-16,6-3 0 0,-3 1 109 0,3-4 19 16,-6 6 4-16,3-2 1 0,0-1-35 0,0 1-7 15,3-4-2-15,-3 4 0 0,-3 2-23 0,3-6-5 16,0 1-1-16,-3 5 0 0,0-5-7 0,3 2-1 16,-3-2-1-16,3-1 0 0,-3 6-11 0,0 0-3 15,0-5 0-15,0 5 0 0,-3-5-2 0,0 0-1 16,0-1 0-16,0-2 0 0,-3 3 8 0,0 2 2 15,-3-2 0-15,-3 2 0 0,0-2-29 0,1 3-6 16,-1 2-1-16,-3 0 0 0,0 5 4 0,-3 0 0 16,0 3 0-16,-3 0 0 0,0 3-3 0,1 2 0 0,-4 0 0 15,3 6 0-15,3-1 20 0,0 1 4 16,0 2 1-16,7 0 0 0,-1 3-24 0,0-3-10 16,3 3 8-16,0 0-8 0,0-1 8 0,6-1-8 0,3-1 8 15,0 0-8-15,3-5 0 0,6-3 0 0,3 0 0 0,0-2 0 16,0-3 0-16,2 2 0 0,4-4 0 0,3-4 0 15,0-2 0-15,3 0 0 0,3 0 0 0,-1-2 0 16,-2-4 0-16,0-2 0 0,3-2-12 0,-3-3 12 16,2-3-160-1,1 0-25-15,0 0-5 0,0 0-1 0</inkml:trace>
  <inkml:trace contextRef="#ctx0" brushRef="#br0" timeOffset="208045.5">8839 13301 1926 0,'0'0'85'0,"0"0"18"0,3-3-83 0,-3 3-20 16,0 0 0-16,6-3 0 0,3 1 57 0,-3 2 7 15,0-6 2-15,3 4 0 0,3-4-17 0,6 1-3 16,-3-3-1-16,2 0 0 0,1-2-25 0,0 2-6 15,3-3-1-15,0-2 0 0,0 0-13 0,0-1 0 16,-4 1 0-16,4-3 0 0,-3 1 0 0,-3-1 0 16,3 0 0-16,-6 0 0 0,3-3 0 0,-3 1 0 0,-4-1 12 15,-2-2-3-15,3 3-9 0,-3-4 10 16,0 4-10-16,-3-1 10 0,-3 1-10 0,0 2 0 0,-3-2 0 16,0 2 0-16,-3 2 22 0,-3 6-1 0,0 1 0 15,-5 4 0-15,-1 3 35 0,-6 3 6 16,-3 2 2-16,-6 5 0 0,1 4-26 0,-4 4-5 0,0 3-1 15,-3 6 0-15,1-1 10 0,-1 3 2 0,9 3 0 0,-3 5 0 16,4 0-21-16,2 0-4 0,-6 6-1 0,0-1 0 16,3 0-18-16,-2 6 0 0,-1-1 8 0,6 4-8 15,3-4 14-15,3 1-1 0,-2 0 0 0,5-3 0 16,0-6-13-16,6-2 0 0,3-2 0 0,0-4 0 16,6-1 0-16,0-7 0 0,3-1 0 0,3 1 0 0,-3-1 0 15,6-7 0-15,0-12 0 0,0 2 0 0,5-2 0 16,1 0 0-16,6-9 0 0,0-2 0 0,0-2 0 15,0-1 0-15,0-2 0 0,-4 0-10 0,1-3 2 16,0 5 0-16,-3-2 0 0,3-3 0 0,-3 3 16 0,3 0 3 16,-6 0 1-16,-1 2 0 0,4 0-12 15,-6 3 0-15,-3 3 0 0,3 0 0 0,0 2 0 0,-3 3 0 16,-6 0 0-16,0 0 0 0,3 5 0 0,0 3 0 16,3 3 0-16,-6 0 0 0,0-1 0 0,0-2-16 15,3 0 4-15,0 0 1 16,3-3 11-16,0 1 16 0,0-1-4 0,3-2-1 15,0 2-11-15,5 0 0 0,-5-2 0 0,3-1 0 0,3 1 0 16,-3-3 0-16,0 0 0 0,3-3 0 0,3 1 0 0,0-1 0 16,-4-2 0-16,4 0 0 0,-3-1-10 0,0 1 10 15,3 0 0-15,-6-6-9 0,3 0 9 0,-3 1 8 16,3-1-8-16,-4 1 11 0,1-6-11 0,-3 3 0 16,0-3 0-16,0-3 0 0,-3 1 0 0,0-3 0 0,-3-1 0 15,0 4 0-15,0-1 0 0,-3 6 0 16,-3 3 0-16,0 4 0 0,3 6 0 0,-9 0 0 15,0 6 0-15,-3 1 0 0,0 7 0 0,-3-1 0 16,1 3 0-16,-1 2 0 0,0-2 18 0,-3 8 2 0,3-3 0 16,0 3 0-16,3-6-32 0,3 1-7 0,3 2-1 15,0-2 0-15,3-1 20 0,3-5 0 0,3-2 0 0,0 0 0 16,6 2 0-16,0-3 0 0,3-2 0 16,0-2 0-16,0-4 0 0,3-2 0 0,-3-5 0 0,6-3 0 15,-3 3 0-15,-4-1 0 16,4 1 0-16,0 0 0 0,0 0 0 0,-3 2 0 15,3 0 0-15,0-2 0 0,-3 2 0 0,3 1 0 16,-4-1 0-16,1 3 0 0,-3 3 0 0,0-1 0 0,0 1 0 16,-6 2 0-16,0 1 0 0,0-1 0 0,-6 3 0 0,3 0 0 0,0 0 0 15,0 0 0-15,-3 2 0 0,0-2 0 0,3 3 0 16,-3-6 17-16,0 3-3 0,0-3-1 0,3-5-13 0,0 0-18 16,0 0 4-16,6 0 1 0,0 0 24 0,0-2 5 15,3-4 0-15,-3 1 1 0,3-3-27 0,3-2-6 16,-3 2 0-16,0-6-1 15,3 4 17-15,-1-1 0 0,1-2 0 0,3 2 0 0,0 1 0 16,3-3 0-16,3-1 0 0,-3 1 0 0,0 5 0 0,-4-5 0 16,-2 5 0-16,3-3 0 0,-3 3 0 0,-3 1 0 15,3-1 0-15,-3 2 0 0,-3 1 0 0,3 0 0 16,-3 2 0-16,0-2 0 16,0 2-30-16,0 1-2 0,-3 2-1 0,0 0-869 0,3 0-174 15</inkml:trace>
  <inkml:trace contextRef="#ctx0" brushRef="#br0" timeOffset="208925.41">10316 13107 1036 0,'0'0'92'0,"0"0"-73"0,3-2-19 0,0-1 0 16,0-2 137-16,-3 5 24 0,0 0 5 0,0 0 1 16,0 0-38-16,0 0-7 0,0 8-2 0,3 5 0 15,0 0-43-15,-3 3-9 0,-3 3-1 0,3 4-1 16,-3 4-6-16,-3-1 0 0,0 9-1 0,-3 2 0 16,0 5-5-16,0 1-1 0,-3-1 0 0,3 3 0 15,-3 0-37-15,3-3-7 0,0-2-1 0,0-3-8 16,0-3 9-16,6-5-9 0,-5-2 0 0,5-3 9 15,3-6-9-15,0 1 0 0,0-1 0 0,0-5 0 0,5-7 0 16,1-4 8-16,-6-2-8 0,9-2 0 0,6-1 0 16,0-2 0-16,-3-6 8 0,6-2-8 15,0 0-23-15,-3-6-6 0,3-2-2 0,-1-3 0 0,7-2 31 0,-3-3 0 16,0-3 0-16,0 0 0 0,0 3-14 0,2 0 3 16,-5-3 1-16,0 6 0 0,-3 2 10 0,-3 8-12 15,-3-2 12-15,0 7-12 0,-6 3 12 0,-3 8 0 16,0 0 0-16,0 0 0 0,0 0 0 0,0 11 0 15,0 2 9-15,-6 3-9 0,0 2 16 0,0 3-4 16,3 6-1-16,-3-3 0 0,-3 2-11 0,6 1 0 16,-3-6 0-16,6 3 0 0,0-3 0 0,0-3 0 15,3 3 0-15,3-5 0 0,0 0 0 0,0-8 0 16,0 0 0-16,3-3 0 0,0 1 0 0,3-6 0 0,-1 0 0 16,1-3 0-16,6-2 14 0,0-3 1 0,3-5 0 15,0-1 0-15,0-2-24 0,-4-2-5 0,1-1-1 0,0-4 0 16,6-7 15-16,0-1 0 0,0-6 0 15,2 0 0-15,-2-3 19 0,3 6 6 0,0 2 2 0,-9 5 0 16,3 1-27-16,2-6 0 0,-2-5-14 16,3 3 5-16,3-3 9 0,0 2 0 15,-1 4-9-15,4-9 9 0,-6 8-28 16,-3 6 0-16,-6 4-1 0,0 4 0 0,-1 2 29 0,-5 3-9 0,-6 5 9 0,0 0 0 16,0 5-12-16,-3 3 4 0,0 0 0 0,0 0-756 15,0 0-152-15</inkml:trace>
  <inkml:trace contextRef="#ctx0" brushRef="#br0" timeOffset="209484.29">11084 13690 1926 0,'0'0'42'0,"0"0"9"0,0 0 1 0,0 0 3 0,6-3-44 0,0-2-11 15,-1-3 0-15,1 0 0 0,0 0 9 0,0-3 0 16,3 1 0-16,0-6 0 0,3 3 15 0,-3-3 2 16,3-3 1-16,-3 6 0 15,0 0-43-15,0-3-9 0,0 3-2 0,-3-3 0 0,0-3 51 0,-3 1 11 0,-3-1 1 0,0 3 1 16,2 0-15-16,-4 1-3 0,-1 1-1 0,-3 6 0 15,0 0 38-15,-6 3 8 0,0 5 2 0,-3 3 0 16,0 5-2-16,-3 0 0 0,0 5 0 0,-2 3 0 16,-1 2-24-16,3 1-4 0,-3 2-2 0,0-3 0 15,3 1 2-15,3 2 1 0,-2-2 0 16,2 2 0-16,3 3-29 0,3-3-8 0,0-3 0 0,3 4 0 16,3-9 0-16,3 3 0 0,0-1 0 0,6-1 0 15,0-4 0-15,3-2 0 0,0 0 0 0,3-5 0 16,0-3 0-16,2-3 0 0,1-2 0 0,0-3 0 15,0 0-50-15,3-3-11 0,-3 1-3 16,6-3 0-16,-3-3 52 0,-1 0 12 0,4-3 0 0,-3 1 0 0,0-1 0 16,0 1 0-16,0 5 0 0,-6 2 0 0,-4 3 0 15,1 0 0-15,-3 3 0 0,-3 2 0 0,-3 3 0 0,0 0 0 16,0 0 0-16,-3 8 0 0,-3 3 0 0,0 2 0 16,-2 3 0-16,2 2 0 0,-3-2 48 0,3 0 13 15,0-3 3-15,0 3 0 0,6 0-64 0,0-5-23 16,3-1 1-16,0-2 0 0,3 0 35 15,0 0 7-15,0 3 2 0,3-6 0 0,-1 0-22 16,1-5 0-16,0 0 0 0,0-5 0 16,3 0-215-16,6-1-47 0</inkml:trace>
  <inkml:trace contextRef="#ctx0" brushRef="#br0" timeOffset="209861.31">11655 13510 1695 0,'0'0'75'0,"0"0"16"0,0 0-73 0,0 0-18 0,0 0 0 0,0 0 0 16,0 0 58-16,0 0 8 0,6-8 2 0,-3-3 0 16,0 3-51-16,3-2-9 0,0-1-8 0,0 6 9 15,0-1-9-15,0 1 0 0,3-3 0 0,-3 0 0 16,-3 0 34-16,3 0 5 0,-3-2 1 0,-3-1 0 15,0-2 26-15,-3 2 6 0,-3 1 0 0,-3 2 1 16,3 3 5-16,-6-3 1 0,0 5 0 0,-3 0 0 16,-3 3-20-16,0 6-4 0,-3-4-1 0,1 9 0 15,-4 2 2-15,-3 0 0 0,-3 9 0 0,4-1 0 0,-4 2-14 16,3 1-2-16,0 0-1 0,3 0 0 0,4 0-14 16,5 0-2-16,0-1-1 0,6 1 0 0,6-3-22 0,0 1 8 15,6-4-8-15,6-5 0 0,0 0 0 0,6 1 0 16,-1-6 0-16,7 0 0 0,0-3 0 0,0 0 0 15,3-2 0-15,-3-6 0 16,2 1-27-16,1-4 0 0,0-2 0 0,3 0 0 16,3-2-124-16,-7-3-25 0,1-1-4 0</inkml:trace>
  <inkml:trace contextRef="#ctx0" brushRef="#br0" timeOffset="210452.73">12179 13068 2419 0,'-12'0'107'0,"12"0"22"0,0 0-103 0,0 0-26 0,0 0 0 0,0 0 0 16,0 0 32-16,6-3 2 0,6-2 0 0,0 2 0 15,6 1-20-15,0-4-4 0,-1-2-1 0,4 0 0 16,0-2-1-16,0 2 0 0,-3-3 0 0,3 1 0 15,-7-1-8-15,1-2 0 0,-3-3 0 0,3 3 0 16,-3-3 0-16,0 3 0 0,-3-3 0 0,-3 3 0 0,3-1 0 0,0-2 0 16,-3-2 0-16,-3-1 0 0,0 1 18 15,3-3 2-15,-6 2 0 0,0-2 0 0,0-3 3 0,-3 8 1 16,-3 0 0-16,3 3 0 0,-6 5 22 0,0 3 5 16,-6 5 1-16,-3 5 0 0,-6 3-20 0,-3 5-3 15,-11 6-1-15,-1 2 0 0,0 3 6 0,1 8 1 16,-7-1 0-16,6 4 0 0,4 5-19 0,-1-1-3 15,3 4-1-15,-3 4 0 0,4 1 1 0,-1 2 0 16,3-2 0-16,3 2 0 0,7-5-1 0,-1 5 0 16,0-2 0-16,6 2 0 0,6-5-2 0,3-3-1 15,3-2 0-15,3 0 0 0,3-8-18 0,3-6-4 16,3-5-1-16,3-5 0 16,0-3-29-16,3-5-5 0,0-2-2 0,-1-6 0 0,1-6 40 0,3 1 10 15,-3-3 0-15,3-5 0 0,-3-3 0 0,0 0 0 16,0 0 0-16,2-2 0 0,1-1-17 0,-3 1-2 15,3 2 0-15,-3 3 0 0,0-1 19 0,0 1 0 0,-3 0 0 16,-3 8 0-16,-1 5 12 0,-2 2 5 0,-3 3 2 0,0 1 0 16,-3 2-19-16,3 5 0 0,-3 3 0 0,0-3 0 15,0-2 15-15,0 2-1 0,0 3 0 0,6-3 0 16,0-2-14-16,3-1 0 0,-3-2 0 0,0 0 0 16,0-3 0-16,0-2-18 0,3 0 2 0,3-1 1 15,3-2 15-15,0-2 0 0,2-4 0 0,-2 1 0 16,3 0-105-16,-3-3-19 15,3-5-3-15,0-3-1 0</inkml:trace>
  <inkml:trace contextRef="#ctx0" brushRef="#br0" timeOffset="211260.03">12745 13351 1450 0,'0'0'64'0,"0"0"14"16,0 0-62-16,0 0-16 0,2-8 0 0,1 3 0 15,-3 5 89-15,6-3 15 0,-3-2 4 0,-3 5 0 0,6-6-47 0,-3 1-9 16,0 0-1-16,-3 5-1 0,6-3-13 0,-6-2-2 16,3 0-1-16,-3 5 0 0,0 0 15 0,0-6 3 15,0 4 1-15,-3-4 0 0,3 6 4 0,-6-2 1 16,3-1 0-16,-3 0 0 0,0 3-8 0,-3 0-2 15,1 0 0-15,-4 3 0 0,-3 0-16 0,0-1-3 16,-3 4-1-16,3-1 0 0,-6 3 8 0,3 0 0 16,4-3 1-16,-4 3 0 0,3 0-27 0,0 0-10 15,0 0 0-15,0 0 9 0,6 2 2 0,-3-2 0 16,3 0 0-16,0-2 0 0,7 2-11 0,-4-3 0 16,3 3 0-16,3-3 0 0,3 3 0 0,3 0 0 15,-4-3 0-15,4 3 0 0,3-3 0 0,3 1 0 16,3 2 0-16,-3 0 0 0,0 0 0 0,3-3 0 15,-3 0 0-15,0 3 0 0,0-3 0 0,2 3 0 0,-5 0 0 16,3 0 0-16,-3-3-10 0,0 6 10 0,-3 0 0 16,0-3-9-16,-3 2 9 0,-3-2 0 0,0 3 0 0,-3-3 0 15,0 2-12-15,-3-2 4 0,-3 0 0 0,0 0 0 16,-3 0 8-16,0 0 0 0,1-3 0 0,-1 0 0 16,-3 1 0-16,3-4 12 0,-3 1-4 0,0 0 0 15,0-3-8-15,3 0 0 0,-3-3 0 0,4 3 0 16,-4-3 0-16,3 1 0 0,3-4 0 0,-3 4-12 15,3-6 12-15,0 0 0 0,3-3 10 16,-3 3-10-16,0-5 0 0,3 3 0 0,3-4-11 16,0 1 11-16,-3 3-24 0,3 2 2 0,3 0 1 0,0 0 0 15,0 0-174-15,3 0-34 0</inkml:trace>
  <inkml:trace contextRef="#ctx0" brushRef="#br0" timeOffset="211597.13">13429 12533 864 0,'3'-10'76'0,"-3"10"-60"16,0-3-16-16,0 3 0 0,0 0 238 0,0 0 45 15,0 0 9-15,0 0 1 0,0 0-154 0,-6 5-31 16,-3 6-7-16,3 2-1 0,-6 6-51 0,0 2-10 16,1 5-3-16,-1 3 0 0,-3 3 4 0,0 0 0 0,-3 5 0 15,-3 3 0-15,0-1 0 0,-5 6 0 0,-4 3 0 0,3 2 0 16,3 3-6-16,0-5-1 0,1-1 0 16,-1 1 0-16,3 0-17 0,0-6-3 0,3 6-1 0,0-1 0 15,6-4-12-15,4-4 9 0,-1-4-9 0,0-1 8 16,3-2-8-16,0-3 0 0,6-3 0 0,-3-2 0 15,3-3-97-15,3-5-25 0,0 0-5 16,3-8-649-16,0 0-131 0</inkml:trace>
  <inkml:trace contextRef="#ctx0" brushRef="#br0" timeOffset="212224.34">12923 13274 806 0,'-3'-2'72'0,"0"2"-58"16,-3 0-14-16,0 0 0 0,-3 0 310 0,3 0 59 15,0 2 12-15,3-2 3 0,-3 3-232 0,4-1-45 16,2-2-10-16,0 0-1 0,0 0-52 0,0 0-9 16,0 8-3-16,0-8 0 0,8 3-9 0,1 0-3 15,3 2 0-15,3-2 0 0,3-3-20 0,3 0 0 16,3-3 0-16,-3-2 0 0,2 2 0 0,1-2 0 16,3-3 0-16,3 3 0 0,-1-6 0 0,-2 6 0 15,-3-3-10-15,3 2 10 16,-6-2-48-16,0 3-2 0,-4-3-1 0,-2 3 0 15,0 2-33-15,-3-2-8 0,0 2 0 0,-3 1-1 16,0-1 39-16,-9 3 8 0,0 0 2 0,0 0 0 0,3 8 44 0,-3 0 0 0,0-3 0 0,-3 6 0 16,0-3 48-16,-3 2 4 0,3 1 0 0,-3 0 0 15,0-1-1-15,0 3 0 0,-3-2 0 16,3 2 0-16,0 0-14 0,0 3-2 0,0 0-1 0,0-3 0 16,-3 6-18-16,3-3-3 0,1 0-1 0,2-1 0 15,-3 1 1-15,3-2 0 0,-3-4 0 0,3 3 0 16,3 3 0-16,-3-2 0 0,3-4 0 0,0 1 0 15,0-3-13-15,3 0 0 0,3-1 8 0,0 1-8 16,0-5 0-16,-1 2 0 0,7-5 0 0,-3-2 0 16,3-6-11-16,0 0-5 0,3-3 0 0,0 1-1 15,0-6-81-15,0 3-16 16,3 2-3-16,-1-5-1 0,4 0-9 0,-3-2-1 0,0-1-1 16,0 1 0-16,-3-3 33 0,0 2 6 0,2 3 2 0,-2-2 0 15,0 2 88-15,0 0 20 0,-3 0 4 0,0 5 0 0,-6 1 92 0,0 2 20 16,-3 3 3-16,-3 5 1 0,0 0-12 0,-3 0-1 15,0 2-1-15,-6 1 0 0,0 2-35 0,-3 6-7 16,0-3-2-16,0 5 0 0,3 3-21 0,0 0-4 16,0 0-1-16,1 2 0 0,-1 1-30 0,0 2-6 15,3-3-2-15,0 1 0 0,3 2-5 0,0-5-1 16,3 0 0-16,0 0 0 0,3-1-12 0,0-1 9 16,3-1-9-16,0-3 8 0,3 1-8 0,0-6 0 15,-1 1 0-15,4-4 0 0,0-2 0 0,6 0 0 16,0 0 0-16,0-5 0 15,0 0-86-15,0-6-16 0,2 1-3 0,-2-4-740 16,0-2-148-16</inkml:trace>
  <inkml:trace contextRef="#ctx0" brushRef="#br0" timeOffset="213411.86">13843 13269 1389 0,'0'0'61'0,"0"0"14"0,0 0-60 0,0 0-15 15,0 0 0-15,0 0 0 0,0 0 125 0,0 0 23 16,0 0 4-16,0 0 0 0,0 0-50 0,0 0-10 16,0 0-3-16,0 8 0 0,0 0-29 0,-3 0-7 15,3 0-1-15,-3 0 0 0,0 2-10 0,0 3-2 16,0 1-1-16,-3 1 0 0,3 1-3 0,-3 6 0 15,0-4 0-15,0 3 0 0,0 0-10 0,0-2-2 16,0-1-1-16,3-2 0 0,-3 0-11 0,3 0-3 16,0-3 0-16,3 0 0 0,0-2-9 0,0-6 0 15,3 3 0-15,-3-8 0 0,0 0 0 0,0 0 0 16,9-2 0-16,3-4 0 0,0-4 0 0,3-1 8 16,-3-2-8-16,6-3 8 0,-3-2-8 0,3 2 0 15,-1-3-10-15,-2 3 10 0,0-2 0 0,0-1 0 0,0 1 0 16,0-1 0-16,3 3 0 0,-3 3 0 0,-1-3 0 0,-2 6 10 15,0-1-10-15,-3 3 0 0,0 3 0 0,-3 2 0 16,0-2 0-16,-6 5 0 0,0 0 0 0,0 0 0 16,0 0 0-16,0 0 0 0,0 0 0 0,0 10 0 15,-3 1 27-15,0 2 0 0,0-2 0 0,0 2 0 16,-3 0-27-16,3 3 0 0,0-3 0 0,0 3 0 16,-3-2 0-16,6-1 0 0,-6 3 0 0,6-3 0 15,-3-3 0-15,3-2 0 0,0 3 0 0,0-3 0 16,0-8 0-16,0 0 0 0,0 0 0 0,3 3 0 15,-3-3 0-15,9 0 0 0,0-3 0 0,0 3 0 16,3-5 0-16,-3-1 0 0,3-2 0 0,0 0-11 16,0-5 11-16,3 0 0 0,-4 0 0 0,4 0 0 0,0-3 0 0,-3 0-13 15,6 3 5-15,-6-3 8 0,6 2-20 0,-6 4 4 16,0-3 1-16,2 5 0 0,-2 0 15 0,-3 2-12 16,-3 4 12-16,0-1-12 0,0 3 12 0,-6 0 0 15,0 0 0-15,3 5 0 0,-3 1 0 0,0 4 0 16,0 1 0-16,-6 0 0 0,3 2 16 0,-3 3 0 15,0 0 0-15,0-1 0 0,3 1-4 0,-3-3-2 16,3 3 0-16,0 0 0 0,3-3-2 0,-3 3-8 16,1-2 12-16,4-1-4 0,-2-3-8 0,0 1 10 15,3-3-10-15,3 0 10 0,-3 0-10 0,3-3 0 0,0-2 0 16,6-3 0 0,-3 0-55-16,3-3-16 0,0-5-3 0,0 3-1174 0</inkml:trace>
  <inkml:trace contextRef="#ctx0" brushRef="#br0" timeOffset="213992.37">14789 13301 1184 0,'0'0'52'0,"0"0"12"0,0 0-52 0,0 0-12 0,0 0 0 0,0 0 0 0,0 0 101 0,0-3 18 16,0 3 3-16,0-5 1 0,-3-1-13 0,0 1-2 15,3 2-1-15,-5-2 0 0,2 3-11 0,0-1-1 16,-3 0-1-16,3 1 0 0,-6 2-9 0,6 0-1 16,-6 0-1-16,3 0 0 0,-3 0-15 0,3 0-4 15,0 2 0-15,-3-2 0 0,0 0-21 0,3 3-5 16,-3 0-1-16,3-1 0 0,0 3-16 0,0-2-3 15,0 2-1-15,0-2 0 0,4 0-8 0,-4 2-1 16,3 0-8-16,3-2 12 0,0-3-12 0,0 8 0 16,0-3 0-16,3 0 0 0,-3 3 0 0,6 0 0 15,-4 0 0-15,1-2 0 0,3 1 0 0,-3-1 0 16,3-1 0-16,0 3 0 0,0-3 0 0,0 3 0 16,0-2 0-16,3 1 0 0,-3 1-11 0,0 0 11 0,0 0-10 15,0-2 10-15,3 1-19 0,-3 1 3 0,-3 0 0 0,3 3 0 16,0-3 0-16,-3-3 1 0,0 0 0 15,-3 3 0-15,0-2 15 0,-3 2-11 0,0 0 11 16,3-3-10-16,-3 0 10 0,-3 3 0 0,0 0 0 16,0 0 0-16,0-3 0 0,0-2 0 0,-3 2 0 0,-3-2 8 15,0 2-8-15,0-2 8 0,0-3-8 0,-3 2 8 16,-5-2 5-16,-1 0 2 0,0 0 0 0,-3 0 0 16,0-2 1-16,4 2 0 0,-1-3 0 0,-3 0 0 15,3-2-7-15,3 0-1 0,0-3 0 0,6 3 0 16,-2-1-8-16,2-2 0 0,6 1 0 0,0-1 0 15,3 0 0-15,0 0-17 0,6 0 4 0,0-3 1 16,6 3-152-16,3-5-31 16,-4 2-5-16</inkml:trace>
  <inkml:trace contextRef="#ctx0" brushRef="#br0" timeOffset="-214600.25">15307 12943 288 0,'0'0'25'16,"0"0"-25"-16,0 0 0 0,6-2 0 0,0-4 372 0,0 6 70 16,0-2 14-16,3-3 2 0,-3 2-363 0,3-2-73 15,-3-1-14-15,6 1-8 0,3-3 20 0,3 0 0 16,-1-2 0-16,4 2 0 0,0-3 3 0,-3-2 0 16,3 2 0-16,0-2 0 0,-1 0-3 0,1-3 0 15,0 0 0-15,0 0 0 0,0-2-8 0,3-1-1 16,-4 1-1-16,1-4 0 0,-3 7-10 0,0-4 8 15,3-2-8-15,-6 0 8 0,-3 0 5 0,-3-3 1 16,-3 3 0-16,-1-1 0 0,1 1-6 0,-3 0 0 16,-3 0-8-16,-3 0 12 0,-3 0 4 0,-2 5 0 15,-7 0 0-15,-3 3 0 0,3 5 27 0,-6 2 5 16,0 4 2-16,-3 2 0 0,1 2 5 0,-7 4 1 16,3 2 0-16,-6 5 0 0,-2 0-32 0,2 3-7 0,-6 2-1 15,3 6 0-15,1 0-8 0,2 5-8 0,3 3 9 0,0 5-9 16,4 0 8-16,-1 5-8 0,3 6 0 0,0 2 9 15,3 3 19-15,4 0 3 0,-7 5 1 0,6 6 0 16,0-3-20-16,0 2-3 0,-6 3-1 0,4 3 0 16,2 0-8-16,0-3 0 0,3 3 0 0,-6 0 0 15,3-3 0-15,3-5 0 0,6-3 0 0,-2 0 0 16,2-5 0-16,-3 0 0 0,3-3 0 0,-3-2 0 16,0-3-27-16,3-16 3 15,0 0 0-15,0-3 0 0,0 1 24 0,0-6 0 0,0 0 0 0,3-2 0 16,-3-6-46-1,4 3-4-15,-4-3-1 0,3-5 0 0,0-3 31 0,6-5 5 0,-6-2 2 0,6 2 0 16,-6-8-27-16,3 0-6 0,-3-6-1 16,3-1 0-16,0-7 25 0,0 1 5 0,3-5 1 0,-3-6 0 15,3 0 16-15,-3-5 0 0,3-2 0 0,0 4 0 0,0 3-8 0,0 6 8 16,0 0 0-16,0 4 0 0,0 4 0 0,0 2 16 16,0 3-2-16,0 2 0 0,0 6 13 0,0-3 2 15,0 3 1-15,0-3 0 0,0 2-10 0,3 4-3 16,0-4 0-16,3-1 0 0,-3 1-9 0,6 1-8 15,0 0 9-15,3-1-9 0,0-2 20 0,2 3-3 16,7-3 0-16,-3 0 0 0,0 0-7 0,3-2-2 16,3 2 0-16,-1 0 0 0,1-3-8 0,0 1 0 15,0-1-12-15,0 3 12 16,-6-2-184-16,2-4-30 0</inkml:trace>
  <inkml:trace contextRef="#ctx0" brushRef="#br0" timeOffset="-214081.53">15349 13383 2023 0,'0'0'44'0,"0"0"10"0,0 0 2 0,0 0 0 0,0 0-44 0,0 0-12 0,0 0 0 0,3 0 0 16,0-3 54-16,3 3 9 0,0-3 1 0,0-2 1 15,3 2-30-15,0-2-7 0,3 0 0 0,-3-3-1 16,2 3-11-16,1-1-3 0,0 1 0 0,3-3 0 15,-3 0-13-15,0-2 8 0,0 2-8 0,-3-3 0 0,0 0 8 0,-3 4-8 16,0-4 0-16,-3 0 0 0,0 1 11 16,-3 2-11-16,-3-5 12 0,0 2-12 0,-3 3 28 0,0-3-2 15,-3 4 0-15,0-1 0 0,-3 2 4 0,-3 1 1 16,-3 5 0-16,-3 0 0 0,1 3 5 16,-1 2 2-16,3 3 0 0,-3 2 0 0,0 1-11 0,3 0-3 15,-3 2 0-15,7 3 0 0,-4-3-4 0,6 0 0 16,-3 3-1-16,6 0 0 0,0 0-19 15,3 2 8-15,0-4-8 0,3 1 0 0,3 1 0 0,0 0 0 16,3-3 0-16,3 1 0 0,0-4 0 0,3-2 0 16,0-3 0-16,0 1 0 0,3-4 0 0,3-4 0 15,5-1 0-15,-2-2 0 0,0 0 0 0,-3-6 0 16,6 0 0-16,0-2 0 0,0 0 0 0,-1 0 0 16,1-1 0-16,-3 1 0 0,-3 3 0 0,0-1 0 15,-3 0 0-15,-3 1 0 0,0 5 0 0,-6-1 0 0,-3 6 0 16,0 0 0-16,0 0 0 0,0 0 0 0,0 0 0 0,0 0 0 15,0 8 0-15,-3 0 0 0,0 3 0 16,0 2 0-16,0 0 0 0,3 0 0 0,-3 14 0 16,3-16 0-16,3 2 0 0,0-3 0 0,3 1 0 15,0-3 0-15,0-3 0 0,2-2 0 0,1-3 0 16,3 0-21 0,0-6-8-16,0-1-2 0,6-1 0 0,0-3-200 15,3-2-40-15,0-3-8 0</inkml:trace>
  <inkml:trace contextRef="#ctx0" brushRef="#br0" timeOffset="-213430.28">16200 12774 2246 0,'0'0'49'0,"0"0"11"0,-6 0 1 0,6 0 3 0,-6 3-52 0,6-3-12 15,0 0 0-15,0 0 0 0,0 0 54 0,0 0 8 16,9 5 2-16,3-2 0 0,3-1-40 0,0-4-8 15,0 2-2-15,3-6 0 0,0 4-4 0,2-4-1 16,1-1 0-16,0 1 0 0,3-4-9 0,-6-1 0 16,3-2 0-16,-4 0 0 0,-2-3 0 0,0 2 0 15,3-1 0-15,-3-1 0 0,-3 0 0 0,0 0 0 16,0 0 8-16,-3-2-8 0,0 2 0 0,-3-3 0 16,-1 1 9-16,1 2-9 0,-6-3 0 0,0 1 9 15,0-1-9-15,-3 1 0 0,-3 2 10 0,1 0-10 16,-1 3 8-16,-6 2-8 0,0 1 31 0,-3 4 1 15,-6 4 0-15,0 2 0 0,-9 5 0 0,1 3 0 16,-10 0 0-16,0 8 0 0,4 2 4 0,-1 3 2 16,0 6 0-16,0-1 0 0,4 9-5 0,2-4-1 0,0 6 0 0,0 1 0 15,1 1-5-15,5-2-2 0,-3 3 0 0,3 2 0 16,0 1-13-16,4-1-2 0,-4 3-1 0,9 3 0 16,0-9-9-16,3 1 0 0,0 2 0 0,0-5 0 15,6-2 0-15,0-4 0 0,3-1 0 0,0-4 0 16,3-2 0-16,0-3 0 0,0 0 8 0,3-5-8 15,0 0 0-15,0-6 0 0,-3 1 0 0,3-6 0 16,0 1 0-16,3-4 0 0,0-4 0 0,3-4 0 16,3-2 0-16,0-2 0 0,0-3 0 0,6-1 0 0,0 1-13 15,-1-3 1-15,4 0 1 0,-3 1 0 0,0-1-5 0,0 2 0 16,-3 1-1-16,0 3 0 16,-1-1 7-16,-2 6 2 0,-3-3 0 0,0 5 0 0,0 3 8 15,0 0 0-15,-9 0-9 0,0 0 9 0,3 3 0 0,0 5 0 16,0-3 0-16,-3 3 0 0,-3 0 0 0,3 0 0 15,-3 0 0-15,0 0 0 0,0 0 0 0,0 0 0 16,0 0 0-16,0-1 0 0,0 1 0 0,0 0 0 16,3 3 0-16,-3-3 0 0,3 2 0 0,0-2 0 15,0 3 0-15,0-3 0 0,3 2 0 0,0 1 8 16,0-6-8-16,3 3 0 0,3-2 0 0,0 2 0 16,0-6 8-16,3 1-8 0,3-3 0 0,0-3-14 15,5 1 3-15,1-4 1 16,0 1-150-16,-3-3-29 0,3 0-7 0</inkml:trace>
  <inkml:trace contextRef="#ctx0" brushRef="#br0" timeOffset="-212896.62">16921 12422 1674 0,'0'0'74'0,"0"0"15"0,0 0-71 0,0 0-18 0,0 0 0 15,-3 8 0-15,0 0 99 0,0 3 16 16,-3-1 3-16,0 6 1 0,-3 3-12 0,-3 4-3 16,0 4 0-16,-3 2 0 0,-3 3-31 0,3 0-6 0,1 5-2 0,-4-3 0 15,-3 3-25-15,3-3-4 0,6 3-2 0,-3 3 0 16,0 0-2-16,-3-1 0 0,4-1 0 16,-4 1 0-16,3-4-23 0,0-1-9 0,0 0 0 0,3-2 9 15,3-3-9-15,0 0 0 0,3-2 0 0,0-6 8 16,0 0-8-16,3-2-12 0,0-3 2 0,3-1 1 15,-2-1-77-15,2-4-15 0,0-2-3 16,2-3-1-16,-2-5-127 0,0 0-26 0</inkml:trace>
  <inkml:trace contextRef="#ctx0" brushRef="#br0" timeOffset="-212677.66">16477 13065 1843 0,'-3'0'164'0,"-3"0"-132"16,3 3-32-16,-6-3 0 0,6 0 133 15,-3 0 20-15,-3 2 4 0,6-2 1 0,3 0-30 0,0 0-5 16,0 0-2-16,0 0 0 0,0 0-65 0,0 0-12 16,6 0-4-16,6 3 0 0,0-3-17 0,0 0-4 15,3 0-1-15,6-3 0 0,3-2-7 0,-1 2-2 16,7 1 0-16,0-1 0 0,0 1-9 0,-3-1-12 16,-1-2 2-16,1 5 1 0,-6-3 9 0,3 0 0 15,0 1 0-15,-4-4 0 16,-5 6-126-16,3 0-20 0,0-2-4 0,-3 2-1056 0</inkml:trace>
  <inkml:trace contextRef="#ctx0" brushRef="#br0" timeOffset="-211833.6">16980 13168 576 0,'0'0'25'0,"0"0"6"0,0 0-31 0,0 0 0 0,0 0 0 0,0 0 0 16,6 6 348-16,-3-4 63 0,3 1 13 0,0 0 2 15,3-3-261-15,-3-3-52 0,0 3-10 0,3-3-3 16,0 1-51-16,0-4-10 0,0 4-3 0,-1-1 0 16,1-2 2-16,0 2 0 0,3-2 0 0,-6 0 0 15,0-1-26-15,3 1-12 0,3 2 10 0,-6-5-10 16,-3 3 13-16,3-3-3 0,6 0-1 0,-6 3 0 0,-6-3 6 0,0 0 1 16,3 0 0-16,0 0 0 0,0-2 9 0,-3 2 3 15,-6-6 0-15,3 1 0 0,6 3-12 0,-9-1-3 16,0 0 0-16,0 3 0 0,0 3 8 0,0 0 2 15,-3 2 0-15,0 3 0 0,-3 0 2 0,0 3 1 16,3 0 0-16,-3 4 0 0,1-1-10 0,-1 2-1 16,0 5-1-16,3-2 0 0,-3 2-5 0,3 0-1 15,0 3 0-15,0 0 0 0,0 2-8 0,3-2 0 16,-3 5 0-16,6-2 8 0,0 2-8 16,0-3 0-16,0 1 0 0,3 0 0 0,0-4 0 0,3 1 0 15,0-2 0-15,0-1 0 0,6-3 0 0,-6 1 0 16,6-3 0-16,-3-3 0 0,0 3 0 0,6-5 0 0,0-1 0 15,0-2 0-15,-3 0 0 0,3-2 0 16,5-4 8-16,1 1-8 0,-9-3 0 0,3-2 0 16,6-1 9-16,-3 0-9 0,-3-2 0 0,-3 0 0 0,0 0 0 15,0 0 0-15,0-1 0 0,-4-2 0 0,-2-2 0 16,0 2 0-16,3-2 0 0,-6 2 0 0,-3 0 0 0,0 3 0 16,0 2 0-16,0 0 0 0,-2 1 0 0,-1 2 8 15,-3-3-8-15,3 6 0 0,3 0 0 0,0 2 8 16,-6 0-8-16,3 3 0 0,6 0 0 0,0 0 0 15,0 0 15-15,0 0-2 0,0 0 0 0,0 6 0 16,6 2-13-16,0-3 0 0,3-2 0 0,3 2 0 16,-3 0 0-16,-1-2 0 0,1-1 0 0,6-2 0 15,6 3 0-15,-3-3 0 0,0 3 0 0,0-1 0 16,3 1 0-16,-4 0 0 0,-2-3 0 0,3 5 0 16,-6-2 0-16,0-3 0 0,3 2 0 0,-3 1-10 15,0 0 10-15,-6 2 0 0,3 0 0 0,-4 0-8 16,1 1 8-16,-3-1 0 0,0 0 0 0,3 3 0 0,-3-2 0 15,-3 1 0-15,0 1 0 0,0 0 0 0,0 0 0 0,-3 0 0 16,-3 0 0-16,3 0 0 0,-3 0 0 0,3 0 0 16,-2 0 0-16,-1 0 0 0,0-3 0 0,0 0 8 15,0 1-8-15,3-4 8 0,3-2-8 0,0 0-16 16,0 0 4-16,0 0 0 0,0 0 20 0,0 0 4 16,0 0 1-16,0 0 0 0,0 0-13 0,6-2 8 15,0-4-8-15,0 1 0 0,0 0 0 0,2 0 0 16,-2-3 0-16,0 2 0 0,6-2 0 0,-3 0 0 15,0 0 0-15,0 1 0 0,6 1 0 0,-3-2 0 16,3-2 0-16,0 2 0 0,0-3 9 0,-4 3-9 16,7 0 8-16,-3 0-8 0,-3-2 0 0,3 2 0 15,3 0-14-15,0 0 5 0,-3 3 1 0,-1-1 0 0,1 1 0 16,3 0 0 0,-6 0-74-16,3 2-14 0,-3-2-4 0,-3-1-820 0,0 1-164 0</inkml:trace>
  <inkml:trace contextRef="#ctx0" brushRef="#br0" timeOffset="-209890.31">3068 15677 975 0,'-3'-16'43'0,"3"16"9"0,0 0-41 0,0 0-11 0,0 0 0 0,0 0 0 16,0 0 124-16,0 0 22 0,0 0 5 0,0 0 1 15,0 0-52-15,0 0-9 0,3-3-3 0,-3 3 0 16,6-3-13-16,-6 3-3 0,0 0-1 0,6-2 0 16,0-1-6-16,-3 0-1 0,-3 3 0 0,6 0 0 15,-4-2-8-15,4-1-3 0,0 1 0 0,0-4 0 16,-3 4-13-16,3-1-4 0,0-2 0 0,0-1 0 16,3 1-28-16,-3 0-8 0,0-1 0 0,3-1 0 15,0-1 28-15,-6 2 2 0,6-2 0 0,0 3 0 16,-3-3-21-16,0 0-9 0,3 0 8 0,-4 0-8 15,-2-5 0-15,3 5 8 0,-6-2-8 0,6 2 0 0,-6-3 10 0,0 0-10 16,0 1 12-16,0-1-12 0,0 1 16 0,-6-1-3 16,0 1-1-16,3-1 0 0,1 0 4 0,-1-2 0 15,-6 5 0-15,3-2 0 0,0 4-3 0,-3-2 0 16,0 3 0-16,0-3 0 0,-3 3-1 0,3 2 0 16,-3 1 0-16,0 4 0 0,3 1-1 0,-6 2-1 15,1 3 0-15,2 3 0 0,3-3 0 0,-6 2 0 16,0-2 0-16,3 0 0 0,-3 3-1 0,3 2 0 15,0 0 0-15,0 3 0 0,4-3 1 0,-1 0 0 16,0-2 0-16,-3 2 0 0,6 1 0 0,0 1 0 16,-3 4 0-16,3 2 0 0,0-2-21 0,0-1-4 15,3-2-1-15,3 3 0 0,-6 2 32 0,6-3 5 16,-3 1 2-16,6-3 0 0,-3-3-23 0,6-3 0 16,-3 1 0-16,3 0 0 0,-3-6 0 0,6 0 0 15,0-2 0-15,3-1 0 0,0-4 0 0,-3 2 0 0,3-3 0 0,5-2 0 16,-8-3-14-16,6 0-7 0,3-3-2 0,0 1 0 15,-3-3 40-15,12-3 8 0,-10-3 2 0,4 3 0 16,0 0-27-16,0 1 0 0,-6-1 0 0,0 2 0 16,6 1 0-16,-10 3 0 0,7-1 0 15,-9 1 0-15,3-4 0 0,-3 4 0 0,3-1 0 0,-3-2 0 16,-3 2-11-16,0-2 11 0,3 2-8 0,-6 1 8 16,3 2 0-16,-3 0-10 0,0-3 10 0,3 6 0 15,-6 0 0-15,3 0 0 0,-3 5 0 0,0 0 0 0,0 0 0 16,0 0 0-16,0 0 0 0,0 0 0 0,0 0 0 0,0 0-8 15,0 0 8-15,0 0 0 0,0 0 0 16,0 0 0-16,-3 5 0 0,-3 3 0 0,0 0 0 16,3 0 0-16,-3 2 0 0,6 1 0 0,-6-1 0 0,3-2 0 15,0 6 0-15,0-4 0 0,-3 1 0 16,6-1 0-16,-6 4 8 0,3-1-8 16,-3 0 8-16,0 8-8 0,0 0 11 0,3 3-11 0,-6 5-13 0,3 0-10 15,0 0-1-15,-3 3-1 0,3-5 53 0,0-1 10 16,-2-5 2-16,-1 0 1 0,0 1-28 0,0-1-5 15,0 0-8-15,3 0 11 0,-3 0-11 0,0-2 0 16,3 2 9-16,0 0-9 0,-3 3 0 0,0-3 9 16,6 3-9-16,-3 2 0 0,3-2 9 0,-3 0-9 15,3-3 0-15,0 0 9 0,-3-2-9 0,6-3 0 0,0 0 0 16,0-6 8-16,-2 1-8 0,2-3 0 0,0 2 0 0,0-4 0 16,2-1 0-16,-2 0 0 15,0 1 0-15,0-6 0 0,0 0 0 0,0 0 0 0,0 0 0 16,0 0 0-16,0 0-8 0,3-6-8 15,0-2 0-15,0 0-1 16,-3-2-113-16,3-1-22 0,3-5-5 0,-6 0-1135 0</inkml:trace>
  <inkml:trace contextRef="#ctx0" brushRef="#br0" timeOffset="-209297.57">2886 15084 460 0,'0'0'41'0,"0"-5"-33"16,0 5-8-16,0 0 0 0,0 0 284 0,0 0 54 0,0 0 11 0,0 0 3 15,0 0-170-15,0 0-34 0,0 0-6 0,0 0-2 16,0 0-28-16,0 0-7 0,0 0-1 0,0 0 0 16,6-6-33-16,-3 1-7 0,0 2-2 0,3 1 0 15,3-1-14-15,-6 3-2 0,3-3-1 0,6 3 0 16,-3 0-9-16,-3-2-3 0,9 2 0 0,-7-3 0 16,7 1-33-16,0-1 0 0,6 3 0 0,0 0 0 15,-6 0 36-15,6 0 0 0,2 0 0 0,-2 0 0 16,0-3-23-16,0 3-4 0,0 6-1 0,-3-4 0 0,-1-2-8 15,-2 3 0-15,0-1 9 0,0 4-9 0,-3-4 0 16,6 1 8-16,-9 0-8 0,3-1 0 0,-3-2 0 16,3 3 0-16,-3-3 0 0,-4 0 8 15,4-3 4-15,-3 3 2 0,-6 0 0 0,6 0 0 0,0 0-14 16,-6 0-15-16,9 0 3 0,-9 0 1 0,0 0 11 0,0 0 0 16,0 0 0-16,0 0 0 0,3-2 0 15,-3 2 0-15,6-3 0 0,-6 3 0 16,0 0-143-16,0 0-26 0,0 0-6 0,0 0-1 0</inkml:trace>
  <inkml:trace contextRef="#ctx0" brushRef="#br0" timeOffset="-206144.01">5005 14671 1119 0,'0'0'49'15,"0"0"11"-15,3-8-48 0,-3 3-12 0,3 0 0 0,-3 5 0 16,3-6 96-16,-3 6 17 0,0-5 3 0,0 5 1 16,0 0-34-16,0 0-7 0,0 0-2 0,0 0 0 15,-6 3-3-15,3-3-1 0,-2 5 0 0,-4-2 0 0,0 2-1 0,0 0 0 16,-3 1 0-16,3 7 0 0,-6 0-7 0,6 3-2 15,-12 0 0-15,6 5 0 0,3 3-8 0,1-3-3 16,-1 3 0-16,-3-1 0 0,0 4-3 16,0 2-1-16,0 3 0 0,-6 0 0 0,3-3-8 0,-2 10-1 15,-1 1-1-15,0 0 0 0,0 5-16 0,3 0-3 16,0 2-1-16,3 1 0 0,1-8 3 0,2-3 1 16,3-3 0-16,3-2 0 0,3-8-19 0,3-3 0 15,0 0 0-15,3-5 0 0,0 0 0 0,0-6-17 16,6 1 3-16,-3-3 1 0,3-3 13 0,2 0 0 15,-5-2 0-15,3 0 0 16,0-3-76-16,0 0-13 0,0-3-3 0,0 3-760 0,0-3-153 16</inkml:trace>
  <inkml:trace contextRef="#ctx0" brushRef="#br0" timeOffset="-205410.97">5080 15214 288 0,'0'0'25'0,"0"-8"-25"0,3-3 0 0,0 6 0 16,-3 5 298-16,0 0 54 0,0 0 12 0,0 0 1 16,0 0-194-16,0 0-39 0,0 0-8 0,0 0-2 15,0 0-42-15,0 0-8 0,0 0-1 0,0 0-1 16,0 0-9-16,3 5-1 0,-3 11-1 0,0 2 0 16,0-2-3-16,-3 3-1 0,3-1 0 0,-6 4 0 15,6-4-15-15,0-2-4 0,-6-3 0 0,3 3 0 16,0 0-15-16,3 2-3 0,0-4-1 0,0-4 0 0,3 1-17 0,-3-11 10 15,0 0-10-15,9 2 8 0,-9 4-8 0,9-6 0 16,-3-3 0-16,0 0 0 0,3-4 8 0,-3-1-8 16,3-3 8-16,-4 0-8 15,4 1 0-15,-3-3 0 0,3-3 8 0,0 0-8 0,0 0 0 0,0-5 0 16,0 2 0-16,6-2 0 0,0-3 8 0,-3 6-8 16,-3 2 0-16,3-3 8 0,-1 6-8 0,1 0 0 15,-3 2 0-15,0 1 0 0,0 4 0 0,-6-1 0 16,-3 1-11-16,0 6 11 15,0 0-68-15,0 0-8 0,3 0-1 0,-3 0-744 16,0 0-149-16</inkml:trace>
  <inkml:trace contextRef="#ctx0" brushRef="#br0" timeOffset="-204841.18">5607 15224 1620 0,'0'0'72'0,"0"0"14"0,0 0-69 0,0 0-17 0,0 0 0 0,0 0 0 16,0 0 79-16,0 0 12 0,0 0 2 0,0-8 1 15,0-2-41-15,0 10-8 0,0 0-1 0,0 0-1 0,6-14-18 0,-3 6-3 16,3 3-1-16,0 0 0 15,-3 0-21-15,0-1 0 0,-1-2 0 0,1 0-12 0,0 0 12 16,0 3 0-16,-3 0 10 0,0-3-10 0,0 0 57 0,0 3 6 16,-3-3 1-16,0 2 0 0,0-1-28 0,1 1-6 15,-4-4-1-15,0 4 0 0,0 1 5 0,-3 0 1 16,3 2 0-16,-3 1 0 0,0 2 0 0,3 2 0 16,-3-2 0-16,-3 3 0 0,3-1-8 0,-3 6-2 15,3 0 0-15,-6 3 0 0,4-3-5 0,-7 5 0 16,0 3-1-16,3 0 0 0,0 0-3 0,0 2-1 15,0 6 0-15,3 0 0 16,3-3-36-16,1 0-7 0,-1-5-2 0,0-3 0 0,6-2 52 0,-3 2 10 16,6 3 3-16,0-5 0 0,0 2-35 0,6-5 0 15,3 0 0-15,3-3 0 0,-4 0 30 0,4-5-1 0,3-2 0 16,3-1 0-16,-3-2-43 0,0-1-9 16,3-2-1-16,-3-2-1 0,0-1 25 0,-4 1 0 0,4-1 0 15,-3-2 0-15,0-3 0 0,-3 3 0 16,-3 0 0-16,0-3-8 0,0-6 8 0,0 7-13 0,-3 7 5 15,-3 0 8-15,0-8-8 0,0 8 8 0,-3 3 0 16,3 5 0-16,-3-6 0 16,0-2 0-16,-3 0 0 0,6 3 0 0,-6-3-8 0,0 6 8 0,0-4-10 0,3 4 10 15,-6-1-26-15,9 3 1 0,0 0 0 0,-9 0 0 16,9 0-134 0,0 0-26-16,0 0-6 0,0 0-1 0</inkml:trace>
  <inkml:trace contextRef="#ctx0" brushRef="#br0" timeOffset="-204338.52">5767 15050 748 0,'0'-3'67'0,"0"3"-54"16,0 0-13-16,0 0 0 0,0 0 220 0,0 0 42 15,0 0 8-15,0 0 2 0,0 0-132 0,0 0-27 16,0 0-5-16,0 0 0 0,3 8-70 0,-3-3-14 16,-3 3-2-16,3 0-1 0,0 3 35 0,-3-4 6 15,-2 7 2-15,-1-4 0 0,0 4 0 0,0 1 0 16,0 7 0-16,0-4 0 0,-6-5-11 0,9 6-1 16,-3 2-1-16,0 0 0 0,3-2-31 0,0-9-5 0,3 1-2 0,0-1 0 15,3-2-1-15,0-2-1 16,3-4 0-16,0-2 0 0,3-2-11 0,0-4-16 0,3-2 4 0,0-2 1 15,-1-3 11-15,7-6 0 0,0-2 0 0,0 2 0 16,0-2 0-16,0 5 9 0,0-2-1 0,-1 5-8 16,-2-1 0-16,3 4 0 0,-6-1-10 0,0 6 10 15,0-3-10-15,-3 3 10 0,3-1 0 0,-6 4-9 16,0-1 9-16,0 0 0 0,-3 3 0 0,3 3 8 16,-3-3-8-16,-3 3 0 0,0-1 0 0,0 4 0 15,0-1 0-15,0 3 11 0,-3-3-11 0,3 3 12 16,-3-3-12-16,0 9 0 0,0 2-12 0,0-1 12 15,3 1 0-15,-6 3 0 0,3-6 0 0,3 3 0 16,-3-5 20-16,0-1 12 0,3 6 3 0,3-3 0 16,0-5-5-16,0 0-1 0,0 0 0 0,0 0 0 15,-3-8-44-15,9 0-9 0,-3 0-1 16,-1 0-1-16,4-3-112 0,0 3-22 0,0 0-5 0,0 0-1 16</inkml:trace>
  <inkml:trace contextRef="#ctx0" brushRef="#br0" timeOffset="-203804.01">6771 14917 345 0,'0'0'31'16,"0"0"-31"-16,0 0 0 0,0 0 0 0,0 0 276 0,0 0 50 15,0 0 10-15,0 0 1 0,0 0-166 0,-6 8-34 16,0 0-6-16,-3 5-2 0,0 1-45 0,0 4-10 16,-3 1-2-16,0 2 0 0,0 0-15 0,3 3-3 15,-6 0-1-15,0-1 0 0,4 1-41 0,-1 0-12 16,0-3 0-16,3 3 8 0,3-3-8 0,-3 0 12 16,0-2-4-16,6-3 0 0,0 0-27 0,0-6-5 15,0 1 0-15,3-6-1 16,0 0-200-16,0-5-40 0,0 0-8 0,6-5-2 0</inkml:trace>
  <inkml:trace contextRef="#ctx0" brushRef="#br0" timeOffset="-203381.56">6547 14880 1832 0,'0'0'40'0,"-3"-5"9"0,-3 2 2 0,3-2 0 0,0 0-41 0,0 2-10 0,0-2 0 0,3 5 0 15,-2-3 104-15,2 3 18 0,-3-5 4 0,3 5 1 16,-3-6-55-16,6-1-10 0,0-1-2 0,2-3-1 16,1 3-15-16,6-2-4 0,-3-4 0 0,6 4 0 0,3-4-6 0,3 1-2 15,3 0 0-15,2-3 0 0,4 3-19 0,0 2-4 16,0-5-1-16,2 6 0 0,-2 2-8 0,0-3 0 16,3 1 0-16,-1-1 0 0,1 3 0 0,3 0 0 15,0 0 0-15,-4 0 0 0,-2 6 0 0,-3-1 0 16,3 0 0-16,-6 6 0 0,-4 2 0 0,-5 1 0 15,0 2 0-15,-6 2 0 0,0 1 0 0,-9 2 8 16,0 3-8-16,-3 0 8 0,0 2-8 0,-6 1 0 16,3 2 0-16,-3 3 0 0,-3 0 0 0,3-3 0 15,-5 0 0-15,2 0 0 0,-3 0 19 0,-3 0 1 16,3 1 1-16,-3-4 0 0,0 1-21 0,0-1 0 16,4-2 0-16,-1-3 0 0,-3-2 0 0,3-1 0 0,0 1 0 15,0 0 0-15,3-3 0 0,0-3-10 0,-3-5 1 16,7 5 0-16,-4 0 9 0,3-2 12 15,3-3-2-15,3 0-1 16,3 0-53-16,0 0-12 0,0 0-1 0,0 0-1 16,0 0-144-16,0 0-29 0,15-8-5 0,-15 8-2 0</inkml:trace>
  <inkml:trace contextRef="#ctx0" brushRef="#br0" timeOffset="-202826.88">7044 15219 345 0,'0'0'15'0,"-3"5"4"0,-3 0-19 0,6-5 0 16,0 0 0-16,-3-5 0 0,1-3 362 0,2 8 69 15,0 11 13-15,0-3 4 0,0-8-288 0,0 0-56 16,0 0-12-16,8-3-3 0,4 3-63 16,-3-5-13-16,3-3-2 0,0-3-1 0,0-5-10 0,0 3 0 15,0 8 0-15,0-3 8 0,0-5-8 0,-3-1 0 16,-6 9 0-16,0-5 0 0,-1-1 8 0,1 0-8 15,-3 3 0-15,0 1 8 0,-3 1 9 0,1-2 2 16,-4-2 0-16,0 4 0 0,-6 4 24 0,0 2 5 16,-3 0 0-16,3 0 1 0,-6 5-5 0,0 0-2 15,3 9 0-15,-2-4 0 0,2 1-17 0,0 2-3 16,0 3-1-16,0 0 0 0,3-3 0 0,3 0 0 16,-3 8 0-16,3 1 0 0,3-4-21 0,0-2 0 15,0-3 0-15,6-2 0 0,0-1 0 0,3 4 0 16,0 1 0-16,3-4 0 0,3 0 0 0,0-6 9 0,6-2-9 15,0-3 10-15,3-3-10 0,3-2 0 0,0 2 0 16,2-5 0 0,1 0-35-16,-3-2-2 0,0-9-1 0,-3 3 0 15,3-2-4-15,-4 4-1 0,1 6 0 0,0 0 0 0,-3 1 20 0,-3-1 4 0,-3 2 1 0,0 1 0 16,0 2 18-16,-3 1 0 16,-6 2 0-16,0 0 0 0,-3-6 0 0,3 6 0 0,0 0 8 0,-3 0-8 15,-3 3 29-15,0 2 0 0,0 3 0 0,-3 0 0 16,3 3 0-16,0-3 0 0,0 0 0 0,3 0 0 15,0-3-17-15,0 0-3 0,3 1-1 0,0-6 0 16,0 0-8-16,0 0 0 0,0 0 0 0,9-6 0 16,0 1 8-16,3-3-8 0,-3 0 0 0,0 3 8 15,-3-3-8-15,3 3 0 0,0 2-10 0,-3-2 10 16,2-9-37-16,-2 6-2 0,0 8 0 0,0-5 0 16,-3-5-85-16,3-1-18 0,0 3-3 0,-6 8-885 15</inkml:trace>
  <inkml:trace contextRef="#ctx0" brushRef="#br0" timeOffset="-202562.57">7550 15036 1915 0,'0'0'84'0,"0"0"19"0,0 0-83 0,0 0-20 16,-3 6 0-16,0-1 0 0,0 3 102 0,-2-3 16 15,2 0 3-15,0 3 1 0,0 6-50 0,0-1-11 16,-3-3-1-16,0 6-1 0,0 0-18 0,0-5-3 0,3-1-1 0,-3-2 0 16,3 0 11-16,-3 3 1 0,3 5 1 0,0-1 0 15,0 4-50-15,0-6-22 0,3-5 2 0,0-3 0 16,0 1 20-16,3 4 0 0,-3 1 0 0,3-3 0 16,-3-8-8-16,6 3-8 15,3-3 0-15,0-6-1 0,3 1-215 0,-3-6-44 0</inkml:trace>
  <inkml:trace contextRef="#ctx0" brushRef="#br0" timeOffset="-202427.36">7681 14817 1497 0,'0'0'133'0,"-6"5"-106"16,0 0-27-16,1-2 0 0,-1 2 156 0,0 0 27 16,-3 3 5-16,3 3 0 0,-3 0-116 0,6-1-23 15,3 1-5-15,0 2 0 0,0-5-44 0,0 5-16 16,0-5 1-16</inkml:trace>
  <inkml:trace contextRef="#ctx0" brushRef="#br0" timeOffset="-201940.57">7803 15174 345 0,'0'0'31'0,"0"0"-31"15,0 0 0-15,0 0 0 0,0 0 364 0,0-5 68 0,3-6 12 16,-3 3 4-16,3 3-308 0,-3 2-60 16,3 0-13-16,0-2-3 0,-3 3-21 0,3-4-5 0,-3 1-1 0,3-3 0 15,-3 3-24-15,0-3-5 0,0 2 0 0,0-1-8 16,0 1 22-16,-3-2-2 0,0-2-1 0,0 2 0 16,-3 3 15-16,0-3 3 0,0 2 1 0,1 1 0 15,-4 2-9-15,9 3-1 0,-9 0-1 0,9 0 0 16,-15 6 38-16,0-1 8 0,-3 3 2 0,3 0 0 15,0 2-18-15,0 1-3 0,-2 0-1 0,5 2 0 16,-3-3-42-16,6 4-11 0,0 1 0 0,0-1 0 16,0 4-12-16,3-2-4 0,3 3 0 0,3-1-1 15,0 1 27-15,3-3 6 0,3-1 0 0,0-1 1 16,3-6-30-16,3 0-7 0,3-3 0 0,3-5-1 0,-1-3 33 0,1-2 8 16,3-6 0-16,-6 3 1 15,0 0-68-15,0-5-13 0,0-3-4 0,3 0 0 0,-7 3 52 0,1 0 12 16,0 0 0-16,-3-6 0 0,3-7 0 0,-6 7 0 15,-3 6 0-15,-3 0 0 0,-3 2 0 0,0 1 0 16,0-4 0-16,-3 4 0 0,0 5 0 0,0-1 0 16,-3 1 0-16,-3 2 0 0,3 6 0 0,-5 0 0 15,2-1 0-15,0 1 0 0,0 0 0 0,0 2 0 16,-3 5 0-16,6 1 0 0,6-3 0 0,-3 2 0 16,0-2 0-16,6 0 0 15,0-2-54-15,6-1-8 0,0-2-2 0,0-1-751 16,3 1-150-16</inkml:trace>
  <inkml:trace contextRef="#ctx0" brushRef="#br0" timeOffset="-200949.58">8018 15116 1897 0,'3'2'84'0,"-3"1"17"0,3 5-81 0,0 0-20 0,-3-3 0 0,3-2 0 16,-3-3 120-16,0 0 20 0,0 0 4 0,0 0 1 15,3-3-65-15,0 0-12 16,-3-2-4-16,3 0 0 0,0 2-51 0,-3-2-13 0,0 2 0 0,3 1 0 16,0-4 0-16,-3-2 0 0,0 3 0 0,2-3 0 15,1 3 0-15,0-3 0 0,-6 3 0 0,3-1 0 0,-5-2 0 0,5 1 0 16,0-1 0-16,0 0 0 16,-6 0 0-16,6 8 0 0,0 0 0 0,0 0 0 15,-9-6 54-15,3 4 8 0,-3 4 2 0,0 1 0 0,3 0-24 0,-6 2-5 16,0 6-1-16,0-1 0 0,3 3-3 0,3-2-1 15,-3 0 0-15,0 2 0 0,0-3-30 0,1 4 0 16,2 1 0-16,0-1 0 0,0 2 0 0,3 2 0 16,0 3 0-16,3-2 0 0,0-1 0 0,0-2 0 15,3-3 0-15,0 1 0 0,0-4 0 0,0-2 0 16,3 0 0-16,3-5 0 0,2-3 0 0,1-6 0 16,-3-1 0-16,3-4 0 0,3-5 0 0,-3-2 0 15,3-1 0-15,0-2 0 16,3 0-45-16,-1 0-15 0,-2 2-4 0,3-2 0 15,0 2-42-15,3 1-9 0,-3-6-1 0,0 0-1 16,-1-5-6-16,1 0-1 0,-3-5 0 0,3-3 0 16,-3-1-15-16,-3 4-3 0,3 0-1 0,0 2 0 0,-3 5 111 0,-1 4 21 0,4-1 11 0,-3 3-10 15,-3 5 82-15,0 3 17 0,-3-1 3 16,0 6 1-16,-3 0 31 0,3 1 7 0,-6 4 1 16,3 0 0-16,-3-2-20 0,0 5-4 0,0 0-1 0,-3 5 0 15,-3 3-40 1,0 0-8-16,0 0-2 0,-3 3 0 0,-3 2 6 0,0 3 1 0,-3 0 0 15,1 13 0-15,-4 0-32 0,0 3-5 0,0 5-2 0,0 0 0 16,0-3 11-16,0 0 3 0,3-4 0 0,4-1 0 16,-1-3-39-16,3 1-13 0,-3-6 0 0,6 3 0 15,3-3 13-15,0-3 0 0,-3 1 0 0,6-1 0 16,3 3 12-16,3-2 0 0,-3-1-1 0,3-4 0 16,3-6-102-16,0 0-20 0,0 0-4 0,3-8-1 15,2-11-70-15,1 3-14 0,0 0-4 0,-6 3 0 16,3-1-80-16,0-1-17 0,0-1-3 0,0-3-1 15,0 0 99-15,-3 6 20 0,0-5 4 0,2 2 1 0,-2 2 170 0,-3 1 35 16,-6 5 6-16,9-5 2 0,-9 5 176 0,0 0 36 16,0 0 8-16,0 0 0 0,0 0-48 0,0 0-9 15,0 0-3-15,3 2 0 0,3 1-56 0,-3 2-12 16,0 3-3-16,0-2 0 0,-3 2-43 0,3-3-9 16,0 0-1-16,0 0-1 0,0 1-36 0,3-1-7 15,-3-2-2-15,3-1 0 0,3-2-13 0,0-2-9 16,-3 2 12-16,3-3-12 0,0-2 0 0,-1-1-17 15,1-2 1-15,0 3 1 0,0-3 30 0,0 3 5 16,0-3 2-16,0-3 0 0,0 3-35 0,0-2-7 16,-3 2-2-16,-3 0 0 0,3-3 22 0,-3 3 0 0,-3 8 0 0,3-13 0 15,-3 3 21-15,0-1 9 0,0 11 2 16,-3-5 0-16,0-3-10 0,-3 3-2 0,0 5 0 0,-6 0 0 16,3 5 12-16,-3 3 3 0,-3 0 0 0,3 2 0 15,-3 1-8-15,7-1-2 0,-1 4 0 0,-3 2 0 16,3-1-9-16,3 1-3 0,-3 0 0 0,3 0 0 15,3 5-13-15,0 3 8 0,0-5-8 0,3-1 0 16,3-2 0-16,0-5 0 0,3-3 0 0,0-3 0 16,3 8 0-16,0-5 0 0,0-8 0 0,3 0 0 15,-1 0 0-15,7 0-16 0,-3-3 1 0,3-5 1 16,-3 0-80 0,0 1-16-16,0-4-3 0,0-5-1 0,2-2-96 15,-2 2-19-15</inkml:trace>
  <inkml:trace contextRef="#ctx0" brushRef="#br0" timeOffset="-200039.02">9357 14952 345 0,'0'0'31'0,"0"0"-31"0,0 0 0 0,0 0 0 0,0 0 262 0,0 0 46 15,0 0 10-15,0 0 2 0,0 0-177 0,0 0-35 16,6-6-8-16,-3 4 0 0,3-4-57 0,0 4-11 16,-3-4-3-16,3 4 0 0,0-3 28 0,0-1 6 15,0-2 1-15,0 0 0 0,0 0 0 0,0 0 0 16,-3 1 0-16,3-1 0 0,0-3-24 0,-3 3-4 15,2-3 0-15,-2 1-1 0,0-1 10 0,0-2 3 16,0 0 0-16,-6 0 0 0,3 2-20 0,-3 3-3 16,0-5-1-16,-2 2 0 0,-1-2 13 0,-3 0 3 15,-3 5 0-15,0-3 0 0,-3 1-16 0,0 2-4 0,-3 3 0 16,0-1 0-16,3 1 4 0,-2 5 0 0,-1 0 0 0,0 5 0 16,0-2-6-16,0 5-1 0,0 0 0 0,-3 2 0 15,4 4-5-15,-4 1 0 0,-3 1-1 0,3 8 0 16,-6-3-3-16,6 6-8 0,1-3 12 15,-1 7-4-15,3-2-8 0,0 1 10 0,6 1-10 16,3 1 10-16,0-3-10 0,3 0 8 0,3 0-8 0,3-2 8 16,3-1-8-16,0-2 0 0,0-3 0 0,6-2 0 15,0-3 0-15,6-6 0 0,0 1 8 0,0-1-8 16,3-4 0-16,3-6 0 0,-1-3 0 0,-2-2 0 16,3-3 8-16,0 0-8 0,0-3 0 0,0-5 8 15,-1-2-8-15,1 2 0 0,0 0 0 0,3 0 8 16,0-2-8-16,-6-1 0 15,-1 1 0-15,4-3 8 0,-3-1-8 0,-3-4 0 0,0-1 0 0,-6-4 0 0,3-1 0 16,-3-8 0-16,3 1 0 0,-6 4 8 0,-4 6-8 0,1 3 0 16,-6 2 9-16,3 3-9 0,-2 2 8 0,-4 3-8 15,0 0 10-15,-6 3-10 0,-3 3 0 0,-3 4 0 16,0 4 0-16,0 2 0 0,-6 2 0 0,4 1 0 16,-1 5 0-16,6-3 0 0,-3 6 0 0,0-1 0 15,0 4 0-15,0-1 0 0,-2 3-11 0,2 2-1 16,0 1-1-16,-6 7 0 15,6 1-159-15,3-4-31 0,0 1-6 0</inkml:trace>
  <inkml:trace contextRef="#ctx0" brushRef="#br0" timeOffset="-199222.19">10089 14618 288 0,'9'-16'12'0,"-3"11"4"0,0-6-16 0,0 4 0 16,3-4 0-16,0 0 0 0,-3 1 325 0,0 2 63 16,0-3 12-16,-3 3 2 0,0 3-211 0,0 0-43 15,-3 5-8-15,0 0-1 0,0 0-26 0,0 0-5 0,-9 8 0 0,0 2-1 16,0 1-38-16,-3 5-7 0,0 0-2 0,0 5 0 16,-3 3-13-16,-2-1-3 0,2 1-1 0,-6 5 0 15,3 0-20-15,-3-2-4 0,3 7-1 0,0-2 0 16,4 0-18-16,2 0 0 0,-3-3 0 0,3 0 0 15,6-3 26-15,0-2 5 0,0-3 1 0,3 0 0 16,3-5-32-16,0 0 8 0,0-3-8 0,6-5 0 16,-3 0 0-16,3-3 0 0,0-2 0 0,6 0 0 15,0-6 0-15,0 0 0 0,0-4 8 0,2-1-8 16,4-3 0-16,-3-2 0 0,3 2 0 0,0-2 0 16,-3 2-13-16,3-2 1 0,-1 0 0 0,-2 2 0 15,3-2 12-15,-3 5 0 0,0 0 0 0,0 3 0 16,-3 0 0-16,0 2-9 0,0 0 9 0,-3 6 0 0,2 0-12 15,-5-1 4-15,0 4 0 0,0 2 0 16,-3-1 8-16,0 1 8 0,-3 3-8 0,0 0 11 0,0-1-11 0,-6-2 0 16,6 3 0-16,-6-3 0 0,0 2 0 0,-3 1-12 15,3-1 2-15,1 4 1 0,-4-1 9 0,0 0 0 16,0-2 0-16,0-1 0 0,0 3 8 0,0-7-8 16,0-4 10-16,0 4-10 0,0 4 9 0,-3 1-9 15,0-3 8-15,3 0-8 0,-5 0 0 0,2-6 8 16,0-2-8-16,-3 3 0 0,0-8 0 0,3 2 0 15,-3 3 0-15,6-3 0 0,-3-2 0 0,3 0 0 16,3 0 0-16,-2-3 0 0,2 0 0 0,3 2 18 16,3 4-2-16,0-4 0 15,-3 1-36-15,3 5-8 0,3-5-2 0,3 0 0 16,0-1-133-16,2 1-26 0,4-3-6 0</inkml:trace>
  <inkml:trace contextRef="#ctx0" brushRef="#br0" timeOffset="-198981.3">10438 14944 2188 0,'0'0'48'0,"0"0"11"0,0 0 1 0,0 0 1 0,0 0-49 0,0 0-12 0,0 0 0 0,0 8 0 15,0-8 89-15,-3 8 15 0,0-1 4 0,0 1 0 16,0 3-58-16,0-3-11 0,0 3-3 0,-3-1 0 0,0 1-8 0,0-1-1 15,0-2-1-15,0 3 0 0,3-1-13 16,0 1-2-16,-3-3-1 0,0 2 0 0,3-4-10 0,0 4 0 16,0-2 0-16,3 0 8 15,3-5-68-15,0 2-13 0,-3-5-3 0,6 0-720 16,3 0-144-16</inkml:trace>
  <inkml:trace contextRef="#ctx0" brushRef="#br0" timeOffset="-198820.73">10619 14727 633 0,'-3'-8'56'0,"3"8"-44"16,0-3-12-16,0 3 0 0,-6-3 369 0,3-2 72 15,3 0 15-15,-3 5 2 0,3 0-280 0,0 0-56 16,0 0-11-16,0 0-3 0,0 0-76 0,-3 5-16 16,3 0-4-16,0-5 0 15,0 0-64-15,3 8-12 0,0 0-4 0,3 0-1072 0</inkml:trace>
  <inkml:trace contextRef="#ctx0" brushRef="#br0" timeOffset="-198347.72">10834 14891 1839 0,'0'0'81'0,"0"0"18"16,0-6-79-16,0 6-20 0,3-7 0 0,-3 1 0 15,0 6 100-15,0 0 16 16,3-5 3-16,-3 0 1 0,0-3-49 0,0 2-10 0,0 1-1 0,0 0-1 0,0 0-14 0,-3 2-2 16,-3-5-1-16,3 3 0 0,0 2 2 0,-3 0 0 15,0 1 0-15,-3-1 0 0,3 3-16 0,0 0-4 16,-6 3 0-16,3-1 0 0,-3 4 32 0,3 2 7 16,-6 0 1-16,3-1 0 0,1 4-30 0,-1-3-6 15,3 3 0-15,-3-1-1 0,3 1-11 0,0 2-1 16,0-5-1-16,3 5 0 0,0 0-14 0,0-2 0 15,6 0 8-15,0-1-8 0,3-2 0 0,3 0 0 16,0 0 0-16,3-3 0 0,0 1 0 0,3-1 0 16,0 0 0-16,3 0 0 0,-1 1 0 0,-2-1-8 15,0 0 8-15,3 1-10 0,-3-1-10 0,-3 0-1 16,3-2-1-16,0 2 0 0,-3-2 4 0,0 2 1 16,-3-2 0-16,-6-3 0 0,0 0 17 0,0 0 0 15,0 0-8-15,0 0 8 0,0 8 0 0,-3-3 0 0,0 0 0 16,-3 0 0-1,3-2 0-15,-6 0 0 0,3-3 0 0,-3 2 0 0,-3 1 0 0,0 0 11 0,0-3-11 0,-9 2 10 16,6 1-1-16,-2-3 0 0,2 0 0 0,0 3 0 16,0-3-9-16,0 0 0 0,3 0 9 0,3 0-9 15,-3-3 0-15,6 0 0 0,-3 1 0 0,6-4 0 16,1 4-112-16,2-4-28 16,2 1-4-16</inkml:trace>
  <inkml:trace contextRef="#ctx0" brushRef="#br0" timeOffset="-197504.15">11167 15050 1378 0,'0'0'61'0,"0"0"13"0,0 0-59 15,0 0-15-15,0 0 0 0,0 0 0 0,0-3 132 0,0 3 23 0,0 0 5 0,0 0 0 16,0 0-32-16,3-5-6 0,-3 5-2 0,6-6 0 15,-3 4-38-15,3-1-8 0,-3 0-2 0,6-2 0 16,0 0-15-16,0-3-3 0,-1 0-1 0,4 3 0 16,-3-6-33-16,0 0-8 0,3 1 0 0,0-1-1 0,6-2 7 0,-3 2 2 15,3-2 0-15,3 0 0 0,-4 0-20 0,1 0 0 16,-3 5 0-16,3 0 0 0,-3 2 8 0,-3 1-8 16,-3 0 0-16,0 2 0 0,-9 3 0 0,0 0 0 15,0 0 0-15,0 0 0 0,6 5 8 0,-3 3-8 16,-3 0 12-16,0 6-12 0,-6-1 21 0,3 3-2 15,-6 0-1-15,3-1 0 0,-3-1-7 0,0 1-2 16,0 1 0-16,0 0 0 0,0-3-9 16,3-2 0-16,0 0 0 0,0-3 8 0,0 2-8 0,3-2 0 15,0-3 0-15,3-5 0 0,0 0 0 0,0 0 0 16,0 0 0-16,9 0 0 0,0-2 8 0,0-1-8 16,3-5 0-16,-3 0 8 0,3 0-8 0,0-2 0 15,3-1 0-15,-3-2 0 0,-1 0 0 0,4-3 0 0,-3 0 0 16,3 3 0-16,0-1 0 0,0 1 0 15,0 0 0-15,0 0 0 0,-3 2 0 0,2 3 0 0,-2 0 0 16,0 3 0-16,-3 2 0 0,0 1 0 0,0 2 0 0,0-3 0 16,-6 3-8-16,3 0 8 0,-6 0 0 0,6 3 0 15,-3 2 0-15,0 3 0 0,-3 0 0 0,0 2 0 16,-3 1 0-16,3 2 0 0,-6 1 10 0,3 1-10 16,0-1 16-16,3-1-3 0,-3 3-1 0,0-3 0 15,0 3-4-15,0-3 0 0,3 0-8 0,0 1 12 16,0-4-12-16,0-2 0 15,3 0 0-15,0-3 0 0,0 1 0 0,0-4 8 0,3 3-8 0,-3-5 0 16,3 3-64-16,0-3-16 16,0 0-4-16,3 0 0 0,3-3-127 0,-1-4-25 15</inkml:trace>
  <inkml:trace contextRef="#ctx0" brushRef="#br0" timeOffset="-197117.14">12143 14266 864 0,'-3'-5'76'0,"3"5"-60"16,0 0-16-16,0 0 0 0,0 0 303 0,0 0 57 16,0 0 12-16,0 0 3 0,0 0-223 0,6 3-44 15,0 2-8-15,0 0-3 0,-3 3-37 0,3 0-7 16,-3 3-1-16,6 2-1 0,3 3-22 0,-3 0-4 15,3 2-1-15,-3-2 0 0,3 3-8 0,-4 2-3 0,4 3 0 16,-3-1 0-16,-3 1 41 0,0 0 8 0,0 0 2 0,0 0 0 16,0 2-36-16,-6 1-8 15,3 2 0-15,-3 5-1 0,-3-2-31 0,0 0-5 0,-3-1-2 16,3-4 0-16,-3-1 67 16,0 3 12-16,-3 3 4 0,3 0 0 0,-6 0-56 0,4-6-8 0,-4 3-8 0,0 6 8 15,0-6 0-15,0 2 0 0,-6 1 0 0,0 5 0 16,0-2 0-16,-2 2 8 0,-1-3-8 0,0-2 0 15,0-3 0-15,3-5 0 0,-3-3 0 0,6-3 0 16,-2 1 0-16,2-6 8 0,0-5-8 0,0 3 0 0,0-1 0 16,3 1 0-16,3-3 0 0,-3-3 0 15,3 0-183-15,-3-2-36 0,7 0-7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19.9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82 214 9216 0 0,'16'-14'7088'0'0,"-14"22"-4195"0"0,-2-4-2526 0 0,0-1-1 0 0,-1 1 1 0 0,0-1 0 0 0,1 1 0 0 0,-1-1-1 0 0,0 0 1 0 0,-1 0 0 0 0,1 1 0 0 0,-3 2 0 0 0,-18 29 1000 0 0,6-12-874 0 0,9-13-343 0 0,1 1 1 0 0,0 0-1 0 0,1 0 1 0 0,0 1-1 0 0,0 0 1 0 0,1 0-1 0 0,1 0 1 0 0,0 0-1 0 0,0 0 1 0 0,0 16 0 0 0,3-27-150 0 0,0 8 51 0 0,0 0-1 0 0,0 1 0 0 0,1-1 1 0 0,1 0-1 0 0,2 11 0 0 0,-3-18-45 0 0,-1 0 0 0 0,1 0 0 0 0,0 1-1 0 0,0-1 1 0 0,1 0 0 0 0,-1 0 0 0 0,0 0-1 0 0,1 0 1 0 0,-1 0 0 0 0,1 0 0 0 0,0-1-1 0 0,0 1 1 0 0,-1 0 0 0 0,1-1-1 0 0,0 0 1 0 0,0 1 0 0 0,1-1 0 0 0,-1 0-1 0 0,0 0 1 0 0,0 0 0 0 0,0 0 0 0 0,1 0-1 0 0,-1-1 1 0 0,5 2 0 0 0,-3-2 10 0 0,-1 0 0 0 0,1 0-1 0 0,-1 0 1 0 0,1 0 0 0 0,-1-1 0 0 0,1 1 0 0 0,-1-1-1 0 0,0 0 1 0 0,1 0 0 0 0,-1 0 0 0 0,5-2 0 0 0,4-3 78 0 0,19-13-1 0 0,-14 8-27 0 0,11-7 122 0 0,0-2 0 0 0,-2-1 1 0 0,0-1-1 0 0,-2-1 1 0 0,26-30-1 0 0,-38 38-32 0 0,15-25-1 0 0,2-3 14 0 0,15-11-209 0 0,2 2 0 0 0,65-57 0 0 0,-91 90-500 0 0,-1-1-40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1-18T11:53:03.993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11795 5061 2432 0</inkml:trace>
  <inkml:trace contextRef="#ctx0" brushRef="#br0" timeOffset="1014.24">1901 1011 403 0,'0'0'17'0,"0"0"5"0,0 0-22 0,0 0 0 15,0 0 0-15,0 0 0 0,0 0 228 0,0 0 40 16,0 0 9-16,0 0 2 0,0 0-144 0,0 5-29 16,0-2-6-16,-6 2 0 0,6 0-24 0,-3 3-5 15,3 3-1-15,-3-3 0 0,3 5-28 0,0 0-6 16,-6 6 0-16,3-6-1 0,3 8 21 0,-9-2 5 0,6 7 1 16,-3 1 0-16,-3-1-13 0,6-2-2 15,-9 2-1-15,6 9 0 0,-2-9-28 0,2 1-6 0,-3-1 0 0,3 0-1 16,3 4-3-16,-3-4 0 0,0-5 0 15,6 3 0-15,-6-3-8 0,3-2 0 0,3-3 9 0,-6 2-9 16,6-5 0-16,0-2 8 0,0-3-8 0,6 5 0 16,-6-8 0-16,0 3 8 0,0-8-8 0,0 0 0 15,0 0 8-15,0 0-8 0,0 0 8 0,9-5-8 16,3 2 21-16,-3-2 0 0,0-8 0 0,-3 5 0 16,2-3-21-16,1-2-20 0,0-8 4 0,0 2 1 15,0-2 15-15,3 3 0 0,0-6 0 0,0 3 0 16,3 0-13-16,-3-3 3 0,-3 3 1 0,3 2 0 15,5 1-3-15,-5 2 0 0,-3 5 0 0,-3 3 0 16,3 3 12-16,0-3 0 0,-3 8 0 0,-3-5-8 16,6 5 0-16,-9 0 0 0,0 5 0 0,0 3 0 0,0 2 8 15,0-2 0-15,0 6 0 0,0-1 0 16,-6 0 0-16,6 0 0 0,-3 6 0 0,0-6 0 0,-6 6 0 0,3 2 0 16,6 0 0-16,-3 3 0 0,3-6 0 0,-6 3 0 15,6-2 0-15,0 2 0 0,0-2 0 0,0-6 16 16,0 0-4-16,6-5-1 0,3 3-11 0,0-3 0 15,-3-3 0-15,9-3 0 0,-3-4 0 0,6 2 0 16,-7-5 0-16,4-3 8 0,9-6-8 0,-3 1 10 16,0-5-10-16,0-1 10 0,2-2-10 0,4-6 8 15,-6 4-8-15,0-4 8 0,3 1-8 0,-3-6 0 16,2 0 0-16,1-2 8 0,-3-1-8 0,0 4 0 16,6-9 0-16,-4-2 8 0,4-1-8 0,-3 12-14 0,3-6 3 15,-3 2 1-15,2 9 10 0,-5-1 0 0,3 1 0 16,3 7 0-16,-12-2 0 0,0 3 0 0,0 4 0 15,-1 1 0-15,-2 8 0 0,-3-3-8 16,0-3 8-16,3 9 0 0,-9 2 0 0,3-6-10 0,-6 6 10 16,6 0 0-1,0 0-42-15,-6 0-2 0,0 0 0 0</inkml:trace>
  <inkml:trace contextRef="#ctx0" brushRef="#br0" timeOffset="1571.59">2618 1384 345 0,'3'5'31'15,"-3"-5"-31"-15,3 0 0 0,3 0 0 0,-6 0 194 0,3 0 33 16,3 0 6-16,-3 0 2 0,3 0-98 0,-6 0-19 16,6 0-4-16,0 0-1 0,3 0-42 0,-6 0-9 15,6 0-2-15,0-8 0 0,0 8-34 0,-3-5-7 0,3 5-2 0,-1-8 0 16,1 3-2-16,0-3-1 0,0 2 0 0,3 6 0 15,-9-13-2-15,3 8-1 0,6-3 0 0,-9 3 0 16,3-3-2-16,-3 2 0 0,0-2 0 0,0 3 0 16,0-3 7-16,-3 3 0 0,0 0 1 0,0 2 0 15,-3-2 0-15,0-3 0 0,0 2 0 0,-6 6 0 16,6-5 6-16,-9 3 1 0,3 2 0 0,-3 0 0 16,3 2 2-16,-12 3 1 0,4 3 0 0,-1 3 0 15,-3-3 5-15,0 5 0 0,9 0 1 0,-9 6 0 16,3-11 2-16,1 5 0 0,5 6 0 0,-3-6 0 15,6 0-15-15,-6 0-2 0,9 1-1 0,-3-1 0 16,0-3-7-16,6 4-2 0,-3-1 0 0,3 0 0 16,3 0-8-16,0-5 0 0,0 5 0 0,3-7 8 15,3 7 9-15,0-8 2 0,3 3 0 0,0-8 0 0,0 5-19 16,3-2 0-16,6-3 0 0,-9-3 0 16,6 3 0-16,-1-5 0 0,1 0 0 0,3 2 0 15,0-2-16-15,3-3-11 0,0 3-1 0,0-1-1 16,-1 1-181-16,-5-3-36 0</inkml:trace>
  <inkml:trace contextRef="#ctx0" brushRef="#br0" timeOffset="2172.03">3035 1278 1335 0,'0'0'59'0,"0"0"13"0,0 0-58 0,0 0-14 0,0 0 0 0,0 0 0 15,0 0 69-15,0 0 11 0,0 0 3 0,0 0 0 16,0 0-5-16,0 0-1 0,0 0 0 0,0 0 0 16,0 0-18-16,-6 5-4 0,0-2-1 0,0 7 0 15,3-2-7-15,-6 0-2 0,6 3 0 0,-3 2 0 16,3-8 11-16,-6 9 1 0,0-1 1 0,6 0 0 15,-5 0-32-15,-4 1-6 0,6-1-2 0,3 0 0 16,-6-5 2-16,3 3 0 0,0-3 0 0,0-1 0 0,3 4-5 16,-3-3-1-16,3 0 0 0,3-3 0 0,0-5-14 15,0 0 0-15,0 0 0 0,0 0 0 0,0 0 0 0,0 0 0 16,9 0 0-16,0-8 9 0,-3 3 2 16,3-3 0-16,0 3 0 0,0-3 0 0,3 3-11 0,-1-3 0 15,4-3 0-15,-6 3 8 0,6-5-8 0,-3 0 0 16,6 2 0-16,0 3 0 0,-6-5 0 0,6 5 0 15,-7-3 0-15,7 3 0 0,-6 0 0 16,3-2 0-16,0 5 0 0,-6 2 0 0,6-2 0 0,-6-3 0 16,0 2 0-16,0 6 0 0,-1-5 0 0,-8 5 0 15,0 0 0-15,0 0 0 0,12 0 0 0,-12 0 0 16,0 0 0-16,0 0 0 0,9 5 0 0,-9-5 0 16,0 0 0-16,0 0 0 0,0 8 0 0,6 3 0 15,-6-3 0-15,0-3 0 0,0 3 0 0,0 3 0 16,-6-3 0-16,0 5 0 0,3-5 0 0,-6 2 0 15,1 4 0-15,5-1 0 0,-9 0 0 0,6-5 0 16,-3 5 0-16,6 0 0 0,-9-2 0 0,6 2 0 16,3-5 0-16,-3 5 0 0,0-7 0 0,3 2 0 15,3-3 0-15,0 0 0 0,0-5 0 0,0 0 0 0,0 0 0 0,0 0 0 32,0 0-85-32,15 0-19 0,-6 0-4 0,-3-5-992 0</inkml:trace>
  <inkml:trace contextRef="#ctx0" brushRef="#br0" timeOffset="2971.97">3499 1291 288 0,'0'0'12'0,"0"0"4"0,0 0-16 0,0 0 0 16,0 0 0-16,12-5 0 0,-12 5 209 0,0 0 39 0,0 0 8 0,3-3 2 16,6 3-110-16,-9 0-21 0,0 0-5 15,0 0-1-15,3 0-41 0,-3 0-9 16,0 0-2-16,0 0 0 0,0 0-14 0,0 0-3 0,0 0-1 0,0 0 0 16,0 0-3-16,3 3-1 0,0 7 0 0,0-2 0 15,-6-2 14-15,0 2 3 0,-3 0 1 0,3 2 0 16,-6-2-26-16,0 5-6 0,0 1-1 0,0-1 0 15,1 0 5-15,-4 0 1 0,3-2 0 0,-3 2 0 16,-3 0-22-16,6-5-5 0,3 5-1 0,0-2 0 16,-3-3 5-16,3 5 1 0,3-5 0 0,3 3 0 0,-6-9-6 15,6 4-1-15,-3-1 0 0,3-5 0 0,0 0-9 16,0 0-12-16,0 0 2 0,0 0 1 0,0 0 21 16,9 0 4-16,0-11 0 0,0 9 1 0,3-9-17 15,-6 3 0-15,9 0 8 0,-6-2-8 0,0 2 0 16,3 0 0-16,-4-3 0 0,4 3 0 0,-3-5 0 15,6 0 0-15,-3 0 0 0,3-1 0 0,-6 1 16 0,6 3-3 16,-3 2-1-16,3 0 0 0,-4-6-12 0,1 9 0 16,0-5 0-16,-3 7 0 0,0-2-8 0,0-1-5 15,3 4-1-15,-6 2 0 0,-6 0 14 0,9-6 16 16,-9 6-3-16,0 0-1 0,12 0-12 0,-12 0-18 16,3 6 4-16,-3-6 1 0,9 0 13 0,-9 0 0 15,3 8 0-15,3-3 0 0,-3 3 0 0,-3 2 16 16,6-7-3-16,-6 8-1 0,-6-3-12 0,6-3 0 15,-3 8 0-15,3-5 0 0,-9-3 0 0,3 9 0 0,3-1 0 0,-6-5 0 16,3 5 0-16,0-2-13 0,3 2 2 16,-6-5 1-16,0 5 10 0,6 0 14 0,-3-5-3 15,3 3-1-15,3 2 0 0,0-5 0 0,0 2 0 0,0-2 0 16,0 6-10-16,0-6 8 0,3 2-8 0,-3-2 8 16,0-8-8-16,6 5 0 0,0-2 0 15,0 2 0-15,-3 1 0 0,3-1 8 0,-6-5-8 0,9 0 0 16,3 0 0-16,-6 0 0 0,0 0 0 0,3 0 0 15,0-3-111 1,-1 1-27-16,4-4-6 0</inkml:trace>
  <inkml:trace contextRef="#ctx0" brushRef="#br0" timeOffset="7318.67">4639 1299 345 0,'0'0'31'0,"0"0"-31"0,0 0 0 16,0 0 0-16,0-3 228 0,0 3 40 0,0 0 8 0,0 0 2 15,0-5-132-15,0 5-26 0,0 0-6 0,0 0-1 16,0 0-33-16,0 0-6 0,0 0-2 0,0 0 0 16,0 0-12-16,0 0-2 0,0 0-1 0,6 5 0 15,-3 3-3-15,0-2-1 0,0 2 0 0,0-3 0 16,0 8-5-16,0-8 0 0,0 9-1 0,0-1 0 15,3 3-14-15,-6-3-2 0,6 6-1 0,-3-6 0 16,0 0-13-16,0 6-2 0,3-6-1 0,0 5 0 16,0-5-6-16,0 1-8 0,0-1 11 0,0 0-11 0,3-8 12 15,2 9-12-15,-5-6 12 0,0 0-12 0,6-3 9 0,-6 3-9 16,3 2 0-16,-3-7 9 0,3 8-9 0,-6-9 0 16,3 1 0-16,0 5 0 15,-3-3-113-15,-3-5-19 0,3 0-3 0,-3 0-965 16</inkml:trace>
  <inkml:trace contextRef="#ctx0" brushRef="#br0" timeOffset="7754.79">5232 1244 1170 0,'0'0'52'0,"0"0"10"0,0 0-50 0,-3 0-12 0,-3 7 0 0,3-1 0 16,0-4 107-16,-3 9 18 0,0-3 4 0,3-3 1 15,-9 8-25-15,6-5-5 0,-3 11 0 0,0-6-1 16,-3 6-35-16,3-3-6 0,-6 7-2 0,4-1 0 0,-1 1-7 0,-3 4-1 16,-3-1-1-16,0 1 0 0,-3 4-3 0,0-4 0 15,-2 7 0-15,-1-2 0 16,0 0-17-16,0 2-4 0,3-7-1 0,-5 4 0 16,2 1-13-16,3 0-9 0,-3 2 12 0,3-2-12 0,0 0 9 15,6-3-9-15,-5 3 0 0,5-9 9 0,0 4-9 16,-3-6 0-16,6-2 9 0,-3-1-9 0,9 3 20 0,-9-7 0 15,9-1 0-15,-2 0 0 16,5-8-39-16,-3 9-8 0,3-12-1 0,3 3-1 16,0-5-35-16,0 0-6 0,0 0-2 0,0 0-659 15,0 0-132-15</inkml:trace>
  <inkml:trace contextRef="#ctx0" brushRef="#br0" timeOffset="8412.09">5270 1773 288 0,'0'0'25'16,"0"0"-25"-16,0 0 0 0,0 0 0 0,0 0 206 15,0 0 36-15,0 0 7 0,0 0 2 16,0 0-119-16,6 0-24 0,0-6-5 0,0 6-1 0,0-5-29 0,-6 5-5 16,3-3-2-16,3-2 0 0,-3 0-38 0,0 2-8 15,0-2-2-15,3 5 0 0,-6-8 22 0,3 3 5 16,-3 5 1-16,3-6 0 0,0 1-31 0,0-3-7 15,-3 3 0-15,0 2-8 0,-3-2 26 0,3-3-2 16,-3 3 0-16,0-1 0 0,0 4 8 0,-3-3 0 16,0-1 1-16,3 4 0 0,-9-4-12 0,3 6-2 15,-3 0-1-15,3 6 0 0,1-6 21 0,-7 8 4 16,3-3 1-16,0 3 0 0,0-3-17 0,0 3-3 16,0 5-1-16,0-5 0 0,3 3-8 0,3 2-2 15,-9 0 0-15,6 0 0 0,1 1-5 0,-1-1-8 16,0 0 11-16,9 0-11 0,-9 1 8 0,3 4-8 15,6-5 0-15,0-5 0 0,0 3 0 0,0 2 0 16,3-5 0-16,3 3 0 0,0-3 0 0,-6-3 0 16,6-3 0-16,-6-2 0 0,6 6 0 0,3-6 0 0,-1 0 0 15,1 0 0-15,3-8 9 0,3 3-9 0,-3 5 0 0,0-8 9 16,3-3-9-16,0 3 0 0,-6 3 9 0,6-8-9 16,-1 5 16-16,-2-3-2 0,0 3 0 0,0-5 0 15,-3 0-14-15,0 2 0 0,0 3 8 0,-3-5-8 16,-3 5 0-16,0-3-12 0,0 3 3 0,0-5 0 15,-6 5 18-15,0-5 4 0,-3 8 1 0,0-6 0 16,0 9-14-16,-3-4 0 0,-6 1 0 0,3 5 0 16,0 0 8-16,-2 0-8 0,-1 5 0 0,-3 1 0 15,6-6 0-15,0 5-10 0,0 3 0 0,3-3 0 16,0-2-80-16,3 2-16 16,-3 0-3-16,9-5-986 0</inkml:trace>
  <inkml:trace contextRef="#ctx0" brushRef="#br0" timeOffset="9287.76">6464 717 1177 0,'0'0'52'0,"0"0"11"0,0 0-51 0,-6 5-12 0,0-2 0 0,0 8 0 16,-3-6 101-16,0 3 18 0,-3 0 3 0,3 5 1 16,-5-2-35-16,-1 4-8 0,-3 4 0 0,0-6-1 15,-3 6-17-15,0 7-3 0,0-5-1 0,1 6 0 0,2 2-8 16,-3-3-2-16,0 1 0 0,3 7 0 0,-3-2-21 0,6 0-5 15,1 2-1-15,-4-2 0 0,6-6 9 0,0 6 2 16,0 0 0-16,3-6 0 0,-3 3-32 0,6 0 0 16,0-2 0-16,3-1 0 0,-3-4 8 0,3 1-8 15,3 4 0-15,0-6 0 16,3-3-96-16,0 1-24 0,-3-6-6 0,3 0-851 0</inkml:trace>
  <inkml:trace contextRef="#ctx0" brushRef="#br0" timeOffset="9971.08">6649 855 1375 0,'0'0'60'0,"0"0"14"15,0 0-59-15,0 0-15 0,0 0 0 0,0 0 0 0,0 0 96 0,0 0 17 16,0 0 3-16,0 0 1 0,0 0-42 0,0 5-9 16,0 3-2-16,-3 2 0 0,0-2-32 0,0 6-6 15,0 4-2-15,-3 3 0 0,0 3 20 0,0-3 3 16,-6 6 1-16,3-1 0 0,3 6-21 0,-3-6-4 15,-3 6-1-15,3 0 0 0,-3-3-22 0,3 3 8 16,0-8-8-16,1 2 0 0,2 0 30 0,-3 1 2 16,9-9 0-16,-6 4 0 0,3-9-32 0,0 5 0 15,3-4 0-15,0-6 0 0,3-1 0 0,0-1 0 16,3-1 0-16,0-5 0 0,3 0 0 16,-1-5-13-16,1 5 1 0,3-8 0 0,0 3 12 0,3-9 12 15,0 1-3-15,0 0 0 0,3-8-9 0,0 7 0 16,-1-9 0-16,1 1 0 0,3 4-11 0,-3-3-4 15,3-3-1-15,-3 3 0 0,0-3 16 0,-4 8 0 16,-2-2-10-16,0 4 10 0,-6 4 0 0,3 2 0 16,-9 8 0-16,0 0 0 0,0 0 0 0,0 0 0 15,-3 13 0-15,0-2 0 0,-3 5 21 0,0 2-1 0,-3 3 0 16,-3 3 0-16,0-5-4 0,1 7 0 0,2-5-1 16,-3 0 0-16,3 3-15 0,3-3 11 0,0-2-11 0,3-1 10 15,3-4-10-15,3-1 0 0,0 0 0 0,0-8 0 16,-3-5 0-16,12 3 0 0,0 2 0 0,0-10 0 15,2-3 0-15,4 3 0 0,-3-3 0 16,0-5 0-16,3-1 0 0,0-4 0 0,0 5 0 16,3-9 0-16,-1-1 0 0,1-4 0 0,3 1 0 15,-3-1 0-15,6 1 0 0,-1-6 0 0,-2-2 0 16,3 2 0-16,0-5 0 0,0 2 0 0,-1 4 0 0,-2 4 0 16,0-4-12-16,0 4 1 0,-6 6 1 0,3 2 0 15,-7-2-2-15,1 11-1 0,-3-4 0 0,-3 6 0 16,-3-2-2-16,0 7 0 0,0 3 0 0,-6 0 0 15,0 0-178-15,0 0-36 16</inkml:trace>
  <inkml:trace contextRef="#ctx0" brushRef="#br0" timeOffset="10517.64">7149 1336 1382 0,'6'0'123'0,"-6"0"-99"15,0 0-24-15,0 0 0 0,0 0 73 0,0 0 10 16,3 0 1-16,2-5 1 0,1 0-13 0,0 2-4 16,0-2 0-16,0-1 0 0,0 4-36 0,3-4-8 0,-3-2-2 0,6 3 0 15,-3-3-10-15,0 3-3 0,0-3 0 0,0 3 0 16,0-3-9-16,-6-5 8 0,3 7-8 0,0-4 8 15,-3 2-8-15,0 0 10 0,-3 3-10 0,-3-3 10 16,-3 2-1-16,3-2 0 0,-3 8 0 0,-3 0 0 16,-6 0 11-16,0 8 1 0,-3-2 1 0,0 7 0 15,0 0 18-15,-2 0 4 0,-4 6 1 0,6 2 0 16,-3-8-1-16,3 6 0 0,0 2 0 0,6-3 0 16,0 1-23-16,4-3-5 0,2 2 0 0,3-4-1 15,3-1-6-15,6-3-1 0,0-2 0 0,2-2 0 16,7 2-8-16,3-8 8 0,6 0-8 0,0 0 8 0,3-8-8 0,-1 2 0 15,1-2-10-15,0-2 10 16,0-3-29-16,-3-1 0 16,2 6 0-16,-2-5 0 0,-3 0-15 0,-3 2-2 15,0 3-1-15,0 0 0 0,-6-2 31 0,-1 5 5 0,-5 2 2 0,0 3 0 0,0 0 0 16,-6 0 0-16,0 8 0 0,-3-3 0 0,3 0 26 16,-6 3 6-16,0 0 1 0,0 3 0 0,0 2 8 0,4-5 1 15,-4-3 1-15,3 3 0 0,0 0-13 0,0 3-2 16,3-11-1-16,3 2 0 0,-3-2-18 0,0 0 0 15,6 0 8-15,2-2-8 0,4-3 0 0,-3-1 0 16,6-2 0-16,-3 0 0 16,3-2-39-16,-3 2-5 0,3-5 0 0,-3 5-1 15,3-6-39-15,-4 4-8 0,1-3-2 0,0-1-550 0,3 1-109 16</inkml:trace>
  <inkml:trace contextRef="#ctx0" brushRef="#br0" timeOffset="10800.72">8006 672 403 0,'3'5'17'0,"-6"-5"5"16,-3 6-22-16,3-6 0 0,0 8 0 0,-3 0 0 15,3 2 424-15,-6-2 81 0,3 5 16 0,-3 6 3 0,0-1-361 0,-3-2-73 16,0 8-14-16,-2-3-4 15,2 11-16-15,-3-6-3 0,0 14-1 0,-3-8 0 16,0 7-20-16,-3 1-5 0,0-3-1 0,-2 3 0 0,2 0-16 0,-3-9-10 16,0 9 12-16,6-8-12 0,3-3 0 0,4 3 0 15,-4-6-15-15,3-2 5 0,6 2 10 0,0-12 0 16,6-1 0-16,0 0 8 16,0-5-117-16,0 3-23 0,3-9-5 0,-3-2-619 15,0 0-124-15</inkml:trace>
  <inkml:trace contextRef="#ctx0" brushRef="#br0" timeOffset="11006.14">7592 1212 2286 0,'0'0'50'0,"0"0"10"0,0 0 3 0,0 0 1 0,0 0-51 0,0 0-13 0,0 0 0 0,6 2 0 15,6 4 48-15,-3-6 6 16,3-6 2-16,0 4 0 0,9 2-32 0,-4-5-7 0,1 5-1 0,3-6 0 15,-3 4 3-15,0 2 0 0,0 0 0 0,0-6 0 16,-7 6-19-16,4-5 0 0,0 2 0 0,-3 3 0 16,3 0-74-16,-3 0-15 0,-3 0-3 15</inkml:trace>
  <inkml:trace contextRef="#ctx0" brushRef="#br0" timeOffset="12361.69">8500 1299 403 0,'0'0'17'0,"0"0"5"0,0 0-22 0,0 0 0 16,0 0 0-16,0 0 0 0,0 0 247 0,0 0 45 0,0 0 8 0,0 0 3 15,0 0-161-15,0 0-32 0,0 0-6 0,0 0-2 16,0 0-38-16,0 0-8 0,0 0-2 0,6 5 0 15,-6-5-22-15,6 6-4 0,3 2 0 0,-3-8-1 16,-6 0-8-16,6 5-2 0,3-5 0 0,0 0 0 16,2 0-7-16,1-5-2 0,0 5 0 0,0-8 0 15,0 2-8-15,0 1 0 0,0 2 0 0,0-2 8 16,-3-3-8-16,0 3 0 0,-3 0 9 0,0 2-9 16,-6 3 0-16,3-5 9 0,-3-3-9 0,0 2 0 15,-3-1 10-15,0 1-10 0,-3 1 8 0,0 0-8 16,-3 2 8-16,0-2-8 0,-3-1 0 0,-3 4 8 15,3 2-8-15,-6-5 0 0,3 5 0 0,0 5 0 16,1-5 0-16,-1 8 0 0,0-3 0 0,-3 3 0 0,0 3 0 0,0-4 10 16,-3 7-1-16,4-1 0 0,-1 0 13 0,3 6 2 15,0-3 1-15,3 2 0 0,0 1 3 0,3-1 0 16,0-2 0-16,0 3 0 0,6-1-13 0,-3-5-3 16,6 6 0-16,0-3 0 0,3-3-12 0,3-3 0 15,3 4 8-15,0-9-8 0,3 3 0 0,3 0 0 16,0-3 0-16,3-5 0 0,3 0 0 0,-1 0 0 15,-2-8 0-15,3 3 0 16,3 0-41-16,3 2-15 0,-3-2-2 0,-1-9-667 16,1 9-134-16</inkml:trace>
  <inkml:trace contextRef="#ctx0" brushRef="#br0" timeOffset="12560.63">8839 1283 1638 0,'0'0'72'0,"0"0"16"0,0 0-71 0,0 0-17 0,0 0 0 0,0 0 0 15,0 0 84-15,0 0 12 0,-3 8 4 0,0 0 0 16,-3 3-25-16,0-3-5 0,0 5-1 0,1-3 0 16,-4 4-45-16,0 7-10 0,0-8-2 0,0 6 0 15,0-4-4-15,0 4 0 0,-3 0-8 0,3-6 12 16,0 5-12-16,3-5 0 0,0 1 0 0,3-9 0 16,3 8-46-16,0-10-12 0,0-3-2 0,0 0-589 15,0 0-118-15</inkml:trace>
  <inkml:trace contextRef="#ctx0" brushRef="#br0" timeOffset="12711.24">8991 1042 633 0,'0'0'56'0,"0"0"-44"16,-6 6-12-16,-3-6 0 0,3 0 259 0,-3 0 49 15,3 2 11-15,-3 4 1 0,-2-1-270 0,2-2-50 16,3 7-19-16,0 3-758 0</inkml:trace>
  <inkml:trace contextRef="#ctx0" brushRef="#br0" timeOffset="13210.6">8932 1310 288 0,'5'-6'12'0,"-5"-2"4"0,3 8-16 0,3-5 0 0,0 5 0 0,0 0 0 16,-3-8 300-16,-3 8 58 0,0 0 11 0,0 0 3 15,0 0-216-15,0 0-42 0,-3 8-9 0,0 5-1 16,-3-5-44-16,0 6-8 0,-2 1-1 0,2-1-1 15,-3 2-10-15,0 2-1 0,-3 1-1 0,3-4 0 16,3 1-18-16,-3-2-4 0,3-1-1 0,3 0 0 0,-3-5 13 0,3 5 4 16,3-5 0-16,3 3 0 0,0-9-21 0,0 1-11 15,6 0 12-15,0-6-12 0,0 3 8 0,0-5-8 16,3-1 0-16,3 1 0 0,-1-3 0 0,4 0-9 16,0-2 1-16,0 2 0 15,0-5-22-15,0-1-4 0,0 1-1 0,-1-5 0 16,-2 4 2-16,3 6 0 0,-6-5 0 15,3 0 0-15,-3 8 22 0,0-3 11 0,-3 2-10 0,-3-2 10 0,0 3 0 0,-6 5 0 16,6 0-8-16,-6 0 8 0,0 0 14 0,0 8 6 16,0 3 0-16,-3-3 1 0,0 5 25 0,0-5 5 15,-3 5 1-15,3 6 0 0,-3-6-38 0,0-3-14 16,0 4 11-16,0-1-11 0,0 0 12 0,3 0-4 16,0-5-8-16,0 5 12 0,0-7-12 0,3 7 0 15,0-8 0-15,3 3 0 0,-3-8 0 0,9 0-13 16,0 5 2-16,0-5 1 15,3-5-181-15,-3 0-36 0</inkml:trace>
  <inkml:trace contextRef="#ctx0" brushRef="#br0" timeOffset="13755.79">9390 1381 1915 0,'0'8'84'0,"0"-3"19"0,3-5-83 0,-3 3-20 0,0 2 0 0,3-5 0 15,0 6 35-15,0-6 2 0,3 0 1 0,-3 0 0 16,3 0-12-16,3-6-2 0,0 6-1 0,0-8 0 16,-1 3-12-16,4 0-3 0,-3-3 0 0,3 0 0 15,0 3-8-15,3-3 8 0,-3-3-8 0,-3 3 8 0,0-2-8 0,0 2 0 16,-3 0 0-16,0-3 0 0,-3 3 0 0,-3 0 8 16,0-5-8-16,0 8 0 0,-3-3 8 0,3-3-8 15,-6 9 0-15,0-4 8 0,0 1-8 0,-6 5 8 16,0 0-8-16,-3 5 8 0,3 1 10 0,-6 7 2 15,3-5 0-15,-2 5 0 0,-1 0 1 0,-3 6 1 16,3-6 0-16,3 5 0 0,-3-4 7 0,6 7 2 16,3-8 0-16,0 6 0 0,1-6-23 0,2 5-8 15,6 4 0-15,6-4 9 0,-4-5-9 0,4 3 0 16,6-5 0-16,0 2 0 0,3-5 0 0,0 2 12 16,3-10-4-16,0 3 0 0,3-3-22 0,-1-3-5 15,1-2-1-15,0-3 0 16,0 3-12-16,0-6-2 0,-3 9-1 0,-1-12 0 15,-2 9 7-15,0-3 0 0,-3 3 1 0,0-3 0 0,-3 3 18 0,0-1 9 16,-3 4-10-16,-6 2 10 0,0 0 0 0,0 0 13 16,6 8-1-16,-3-3 0 0,0-2 26 0,-3 7 5 0,0-2 1 15,0 0 0-15,-3-3-12 0,3-5-1 0,0 8-1 16,0-2 0-16,0-6-12 0,0 0-2 0,0 0-1 0,0 0 0 16,6 10-7-16,-6-10 0 0,0 0-8 0,6-5 12 15,3 5-12-15,-3-5 9 0,3-3-9 0,-1 2 8 16,1-2-8-16,0-5 0 0,0 8 9 15,0-8-9-15,0 5 0 0,3-5 0 0,3-1 0 16,-3 4 0-16,0-3-21 0,3 5 1 0,-4-6 0 16,1 1 0-1,0 0-35-15,3 0-6 0,-3-1-2 0,3 4-999 0</inkml:trace>
  <inkml:trace contextRef="#ctx0" brushRef="#br0" timeOffset="14484.16">10503 900 1695 0,'0'0'37'0,"0"0"8"0,0 0 2 0,0 0 1 15,0 0-39-15,0 0-9 0,0 0 0 0,0 0 0 0,0 0 42 0,0 0 6 16,0 0 2-16,-3 8 0 0,-3-3 7 0,0 8 2 15,-3-5 0-15,0 11 0 0,-2-6-3 0,2 5 0 16,0 3 0-16,-3 3 0 0,3 8-15 0,-3-6-3 16,0 9-1-16,0-3 0 0,-3-1-5 0,3 4-2 15,0 2 0-15,3-8 0 0,1 3-18 0,5-1-3 16,-3-4-1-16,3-1 0 0,-3-5-8 0,3 3 0 16,3-5 0-16,3 2 0 0,0-8 0 0,0-5 0 15,3 3 0-15,0-6 0 0,2-5 0 16,1 3-9-16,3-6 9 0,0-2-13 0,3-1 13 0,0-7 0 15,0 5 9-15,3-5-9 0,-3 0 8 0,2-6-8 16,1 6 0-16,0-5 9 0,-3-4-9 0,0 4 0 16,0-3 0-16,0 2 8 0,3-7-8 0,-1 2 12 15,4-3-12-15,-3 1 12 0,6 0-12 0,-3-6 12 16,3 3-12-16,-4 0 12 0,7-1-12 0,-3 4 0 0,3-6-12 0,-3 6 12 16,5-6 0-16,-5 6 0 0,0 2 14 15,-3 3-4-15,0-1-10 0,-3 4 0 0,-4 5 0 16,4-6 0-16,-3 6 0 0,-3 0 0 0,0-1-12 0,-3 7 12 31,3 1-61-31,-3-2-5 0,-3 3-1 0</inkml:trace>
  <inkml:trace contextRef="#ctx0" brushRef="#br0" timeOffset="15244.98">10810 1421 1666 0,'0'0'74'0,"0"0"15"0,0 0-71 16,6-5-18-16,0-1 0 0,0 4 0 0,0-9 32 0,2 8 2 15,1-7 1-15,3 2 0 0,-3 0-13 0,3-5-2 16,0 7-1-16,-3-2 0 0,3-2-19 0,0-3 10 15,0 5-10-15,-6-3 8 0,3 3-8 0,0-5 0 16,-6 5 0-16,2-3 8 0,-2 3-8 0,0 1 0 0,-3-4 0 0,-3 3 0 16,0 3 24-16,-2-3 0 0,-1 3 0 0,-3-3 0 15,-3 8 22-15,-3 0 4 0,-3 0 1 0,0 2 0 16,0 4-2-16,-3-1 0 0,4 3 0 16,-4 0 0-16,0 2-5 0,3 3 0 0,3 1-1 15,-3-1 0-15,3 0-14 0,4 0-2 0,-1 1-1 0,3-1 0 16,3 0-18-16,0 0-8 0,3 1 0 0,3-1 8 15,0 5-8-15,3-4 0 0,3-1 0 16,0-8 0-16,0 3 0 0,3-3 0 0,-1 1 0 16,4-6 0-16,0 0 0 0,3 2 8 0,0-2-8 0,0-2 8 15,3 2-8-15,0-6 0 0,-3-7-10 0,2 8 10 16,-2-8-19-16,3 5 3 0,-3-6 0 0,0 1 0 16,0 3-8-16,-3 2 0 0,-3-6-1 0,0 6 0 15,-1 3 6-15,-2-5 2 0,0 2 0 0,-3 2 0 16,-3 6 17-16,0 0-12 0,0 0 12 0,0 0-10 0,0 0 10 15,0 0 0-15,0 0 0 0,0 0 0 0,0 0 0 16,-3 11 0-16,3-3 0 0,3-3 0 16,-3-5 0-16,0 5 0 0,6 3 0 0,-3 0 0 0,-3-8 0 15,6 6 0-15,-6-6 0 0,9 5 0 0,-3-2 0 0,3-3 0 16,0 0 0-16,0-3 8 0,0 3-8 0,3-5 0 16,-3 5 0-16,0-8 0 0,0 8-8 0,-1-6 8 15,1 6-8-15,-3-5 8 0,3 5-11 0,-3-3 11 16,-6 3-13-16,9 0 5 0,-6 0 8 0,-3 0-12 15,0 0 12-15,0 0-12 0,0 0 12 0,0 0 0 16,-3 8 0-16,3 0 0 0,-6 3 0 0,0-3 0 16,0 0 0-16,-3 2 8 0,3-2 10 0,0 0 2 15,4-2 1-15,-4 1 0 0,6-7-4 0,-3 6-1 16,3-6 0-16,0 0 0 0,0 0-16 0,0 0 8 0,0 0-8 16,9 5 0-16,-4-10 12 0,1 5-4 0,3-6 0 15,0 4-8-15,0-3 0 0,6-3 0 0,-6 2 0 16,6-7 0-1,-3 5-128-15,0-5-25 0,3 8-6 0,-4-3-1 16,-2-6-88-16,3 4-17 0,6-11-4 0,-3 2-1 16</inkml:trace>
  <inkml:trace contextRef="#ctx0" brushRef="#br0" timeOffset="15462.39">11438 1257 1382 0,'0'0'123'0,"-3"0"-99"16,0 8-24-16,0-3 0 0,0-5 131 0,0 8 21 16,0-3 4-16,0 3 0 0,-6-3-44 0,3 3-10 15,-3 6-2-15,3-9 0 0,-3 8-44 0,3-8-8 16,-3 9-3-16,3-6 0 0,-2 5-24 0,2-5-5 16,0 2 0-16,0-2-1 0,3 6-15 0,0-9 8 15,3 3-8-15,3-3 0 0,0 0-30 16,-3-5 10-16,9 3-1 15,2-6-173-15,-2 3-34 0</inkml:trace>
  <inkml:trace contextRef="#ctx0" brushRef="#br0" timeOffset="15603.02">11703 918 1652 0,'0'0'36'0,"0"0"8"0,0 0 2 0,0 0 0 0,0 0-37 0,0 0-9 0,-6 0 0 0,6 0 0 16</inkml:trace>
  <inkml:trace contextRef="#ctx0" brushRef="#br0" timeOffset="16345.67">11697 1349 288 0,'0'0'25'0,"0"0"-25"0,0 0 0 0,0 0 0 16,0 0 203-16,0 0 35 0,0 0 7 0,0 0 2 15,0 0-97-15,0 0-19 0,0 0-4 0,0 0-1 16,0 0-48-16,0 0-10 0,0 0-1 0,0 0-1 16,0 0-18-16,0 0-3 0,6 0-1 0,3 0 0 15,0-8-28-15,-3 8-7 0,-1-5-1 0,1 0 0 16,-3-3-8-16,3 3 0 0,3-3 0 0,-3 2 0 16,-3-2 11-16,3-5-3 0,-3 8-8 0,0-8 12 15,0 5 2-15,0-5 0 0,-3 2 0 0,0-2 0 16,-6 5-14-16,3-3 11 0,-6 3-11 0,0 3 10 0,0 5 22 15,-3 5 4-15,-2-5 0 0,-1 6 1 16,-6 7-2-16,3-5-1 0,-3 5 0 0,0 0 0 0,3 6-3 16,1-6-1-16,-1 0 0 0,3 6 0 15,0-6-12-15,3 0-2 0,0 6-1 0,6-6 0 0,-3 0-15 0,6-5 8 16,0 5-8-16,3-7 0 0,3 2 0 0,-3-1 0 16,0-7 0-16,9 6 0 0,3-6 0 0,0 0 0 15,0-6 0-15,3 4 0 0,3-3 0 0,0-3 0 16,2-3 0-16,1 3 0 0,-3-5 0 0,3 5 0 15,-3-5 0-15,0-1 0 0,0 4 0 0,-1 2 0 16,-2-3 0-16,0 9 0 0,0-4 0 0,-6-2 0 16,0 8 0-16,-9 0 0 0,0 0 0 0,0 0 0 15,0 3 0-15,-3 8 0 0,0 2 0 0,-3-5 0 0,-3 10-8 16,0-4 8-16,0-1 0 0,0 0 0 0,0 0 0 16,3 1 0-16,3-1 0 0,0-8 0 0,0 3 0 15,3-3 0-15,0-5 0 0,0 0 0 0,0 0 0 16,9 6 0-16,0-6 0 0,3-6 0 0,3 1 0 15,0-3 0 1,3 3-176-16,0-8-29 0,3-1-6 0</inkml:trace>
  <inkml:trace contextRef="#ctx0" brushRef="#br0" timeOffset="16851.84">12447 646 2041 0,'0'0'90'0,"0"0"19"0,0 0-87 0,0 0-22 0,-3 0 0 0,-3 0 0 0,0 5 65 0,0 0 9 16,0-2 2-16,-3 7 0 0,-3 4-18 0,0-1-3 16,0 0-1-16,-2 3 0 0,-4 2-16 0,3 6-3 15,-3-3-1-15,-3 6 0 0,0-1-8 0,0 1-2 16,1 5 0-16,-1 2 0 0,-3 3-24 0,0-3 0 16,3 3 0-16,0-2 0 0,1-3 0 0,2-1 0 15,3-4 0-15,0-1 0 0,0 1 0 0,3-3 0 16,6-3 0-16,-3-3 0 0,3-2 9 0,0-3 0 15,3-2 0-15,3-3 0 0,3-3-18 0,-3-5-4 16,0 0-1-16,9 0 0 0,6-5 14 0,0 5-9 16,3-8 9-16,6-5-8 0,0 2 8 0,-1 3 14 15,-2-5-3-15,3 0-1 16,0 5-32-16,0-5-6 0,0 7-2 0,-1 1 0 0,-5-3 22 0,3 8 8 16,-6-5 0-16,0 5-9 0,-6 0 9 0,3 5 0 0,-6 3-9 15,0-3 9-15,-1 1 0 0,-2 1 0 0,-3 1 0 0,0 3 0 16,0-3 0-16,-3 5 0 0,-2 0 0 0,-1 1 0 15,0-1 0-15,-6-3 0 16,3 4 0-16,-6-1 0 0,0 0 0 0,-3 0 12 0,0 1-4 16,-3-1 0-16,4-5 22 0,-1 2 4 0,3-2 1 15,0-2 0-15,-6 2-11 0,6-8-1 0,0 5-1 16,0-5 0-16,1 0-2 0,2 0 0 0,-3-5 0 16,6-1 0-16,0 4-12 0,3-4-8 0,0-7 10 0,3 0-10 15,3 0 0-15,0-6 0 0,0 1-13 0,3 2 4 16,6-3-155-1,0 1-32-15,3-4-5 0</inkml:trace>
  <inkml:trace contextRef="#ctx0" brushRef="#br0" timeOffset="17133.08">12843 598 2487 0,'0'0'55'0,"-6"8"11"0,0-3 2 0,0 3 2 0,0 5-56 0,-6 1-14 15,3-1 0-15,-6 5 0 0,0 1 25 0,-3 2 3 16,-2 5 0-16,-1 1 0 0,-3 5 6 0,3-1 2 0,0 1 0 0,-5 8 0 16,5 0-20-16,-3-6-3 15,3 6-1-15,0 2 0 0,3-2-12 0,0-1 9 16,1-7-9-16,5 3 8 0,0-9-8 0,3 0 8 0,0 1-8 15,3-3 8-15,0 2-8 0,3-7 0 0,0-3 0 0,3-3 0 16,3 0 0-16,0-2 0 0,0-3 0 0,3-8 0 31,3 5-105-31,0-5-14 0,3 0-2 0,0-5-992 0</inkml:trace>
  <inkml:trace contextRef="#ctx0" brushRef="#br0" timeOffset="17873.96">12676 1283 2026 0,'-9'0'90'0,"6"3"18"0,0 2-86 0,3-5-22 16,-3 5 0-16,0-5 0 0,3 0 72 0,-6 8 11 16,6-8 1-16,0 0 1 0,0 0-11 0,0 0-2 15,6 6-1-15,-6-6 0 0,6 2-28 0,3 4-6 16,0-6-1-16,0 0 0 0,3 0-22 0,0 0-5 16,0-6-1-16,0 4 0 0,-1-4-8 0,1 1 0 15,0-3 0-15,0 0 8 0,0 3 1 0,0-3 0 16,0-5 0-16,-3 7 0 0,0-7-9 0,0 8 0 15,-3-3 0-15,0-5 0 0,-3 2 0 0,0 3 0 16,0-5 0-16,-3 0 0 0,-3 5 8 0,3-5-8 16,-3 7 8-16,-3 1-8 0,3 0 12 0,-3 2-4 15,-3 6 0-15,-3 2 0 0,-3 0 19 0,3 3 3 16,-6 3 1-16,0 2 0 0,1 3-8 0,-1 3-2 16,-3-6 0-16,3 5 0 0,0 1-9 0,3-3-1 15,3 2-1-15,0 1 0 0,3 2-10 0,4-3 0 16,2 1 0-16,0-6 8 0,3 0-8 0,3 1 0 15,0 1 0-15,2-4 0 0,1-3 0 0,3-3 0 0,3 1 0 16,3 2 0-16,0-14 0 0,3 4 0 16,0-4 0-16,0 1 0 0,2-3 0 0,-2-5 0 0,0 0 0 15,0 2 0-15,3-2-16 0,-3 5 4 0,-3-5 0 16,2-1 1-16,-2 6 3 0,0-2 0 0,0 2 0 16,0-3 0-16,-3 3 8 0,0 3 0 0,-3 2 0 0,0 3-8 15,-3 0 8-15,0 0 0 0,-6 0 0 0,0 0 0 16,3 0 0-16,0 8 0 0,0-2 0 0,-6-4 0 15,3 9 0-15,-3-3 0 0,0-3 0 0,0 3 11 16,-3 3 4-16,3-3 1 0,0 5 0 0,0-8 0 16,0 3-16-16,3 0 9 0,-3 3-9 0,0-3 8 15,3-3-8-15,3-3 0 0,-3 4 0 0,3-1 0 0,-3-5 0 16,3 5 0-16,6-5 0 0,-3 0 0 16,3 0 0-16,-1-5 0 0,1 0 0 0,6-3 0 0,-3 3 0 0,0-3 0 15,-3 2 0-15,0-7-11 0,3 5-4 16,3-2-1-16,0 2 0 0,-1 0 0 0,1-3 16 15,0 3-11-15,-3 3 11 0,-3 0-10 0,3 2 10 16,-6-2 0-16,0 5 0 0,-6 0 0 0,0 0 0 0,0 0 0 16,0 0 0-16,0 5 0 0,0 3 0 0,-6 2 0 15,3-2 10-15,-6 6-10 0,-3-1 20 16,0 0-1-16,3 6-1 0,-3-6 0 0,3 0 18 0,-2 0 4 16,2 1 1-16,3-1 0 0,0-5-25 0,3 5-6 15,0-3-1-15,3 4 0 0,0-9-9 0,0 3 8 16,3-3-8-16,0 3 8 0,0-3-8 0,-3-5 0 15,9 8 0-15,0-8 0 0,-3 0 0 0,2 0-11 16,1 0 3-16,0 0 0 16,-3-8-132-16,0 3-25 0,3 0-6 0,0-3-1 0</inkml:trace>
  <inkml:trace contextRef="#ctx0" brushRef="#br0" timeOffset="19852.43">13611 1439 403 0,'0'0'36'0,"-6"0"-36"16,0-5 0-16,3 5 0 0,0 0 244 0,3 0 43 16,-3-5 8-16,3 5 1 0,0-6-157 0,0 4-32 15,0-9-7-15,6 9 0 0,-3-9-45 0,3 3-9 16,0 0-2-16,3 3 0 0,0-3-11 0,-1-3-2 15,4 3-1-15,0-5 0 0,0 3-7 0,-3 2-2 0,3-6 0 16,3 1 0-16,-6 0 3 0,3 0 0 16,0-1 0-16,0 1 0 0,-3 0-24 0,2 0 0 0,-2 0 0 0,0-6 0 15,0 6 0-15,-3 5 9 0,0-5 0 0,-3 7 0 16,0 1 10-16,-3-3 1 0,-3 3 1 0,3 5 0 16,0 0 11-16,-9 5 3 0,-3 3 0 0,3-3 0 15,-3 3-11-15,3 3-3 0,-2-3 0 0,-1 0 0 16,3 2-11-16,-3-2-2 0,3 6-8 0,0-1 12 15,3-8-12-15,0 8 8 0,0-7-8 0,3 1 0 16,3-1 0-16,0 2 0 0,3-3 0 0,0 3 0 16,3-3 0-16,3 3 0 0,0-3 0 0,0-5 0 15,6 0 0-15,0 3 0 0,2-3 0 0,4-3 0 16,0 3 8-16,0-5-8 0,3-3 0 0,3 3 0 16,-4-3 0-16,1 3 8 0,-3-1-8 0,3 4 0 0,-6-4 0 15,0 6-12-15,-4 0 3 0,-2 0 0 0,-3 0 9 16,-3 6 0-16,-6-6 0 0,0 8 0 0,-3-3 0 0,-3 8 0 15,-3-5 0-15,-3 5 0 0,-2 1 0 16,2-1 0-16,-6 5 0 0,3-4 0 0,-3 4 8 0,0-2-8 16,3 3 8-16,-6-1-8 0,4 1 9 0,2-4-9 15,-3 4 12-15,-3-1-12 0,3-2 12 0,0 0-4 16,0-3 0-16,1 1-8 0,-1-1 13 0,0-5-4 16,3-3-1-16,0-2 0 0,3 2 4 0,0 0 1 15,0-5 0-15,3 0 0 0,4-5-13 0,-1 5 0 16,3-8-9-16,6 3 9 0,-3-3-8 0,6 3 8 15,-1-9 0-15,7 6-9 0,0-5 9 0,0 3 0 16,3 2-9-16,-3-6 9 0,3 9 0 0,0-3 0 0,-3 3-9 16,0-3 9-16,-1 8 0 0,1-5 0 0,-3 5-8 15,0 5 8-15,0-5 0 0,0 0 0 16,0 8 0-16,0-3 0 0,-3 3 0 0,0-3 19 0,0 3-3 16,0-2 0-16,0 2-16 0,-3-3 0 0,6 3 0 0,-6-3 0 15,6 0 0-15,-4 3-12 0,4-8 0 0,0 6 0 16,0-6 12-16,0 0 16 0,3 0-3 0,0-6-1 31,0 6-136-31,3-5-28 0,-3 2-6 0,3-7-891 0</inkml:trace>
  <inkml:trace contextRef="#ctx0" brushRef="#br0" timeOffset="20298.66">14295 1257 230 0,'0'0'10'0,"0"0"2"0,0 0-12 0,0 0 0 15,0 0 0-15,0 0 0 0,-6 2 420 0,3 4 82 16,-3-6 16-16,0 5 3 0,1 3-345 0,-4-3-70 16,0 3-14-16,3 5-2 0,-3-7-42 0,0 7-8 15,-3 0-1-15,3 0-1 0,0 6-10 0,0-6-3 16,-3 3 0-16,3 3 0 0,0-6-8 0,0 0-1 16,4 0-1-16,2 0 0 0,-3 6-15 0,3-6 8 15,3-5-8-15,3 3 0 0,3-3 12 0,-1-3-4 16,-5-5-8-16,12 0 12 15,0 0-39-15,3 0-8 0,0-8-1 0,0 3-1 16,3-9-133-16,0 4-26 0,0 2-6 0,-1-5-1 16,1-6-37-16,0 3-7 0,0 6-1 0,0-3-1 15,0-6 107-15,-6 6 22 0,2 0 4 0,1-1 0 0,-3 1 116 0,0 5 8 0,0-5 8 0,-3 2 3 16,-3 9 145-16,0-4 30 0,-3-2 6 0,0 3 0 16,-3 5-48-16,0 0-9 0,0 0-3 0,0 0 0 15,0 0-36-15,0 0-8 0,-3 5-2 0,0 9 0 16,-3-6-23-16,-3 0-5 0,3 7-1 0,0-1 0 15,-3-1-22-15,3 0-5 0,-3 0-1 0,3 1 0 16,-3-1-25-16,0 0-12 0,4 0 10 0,-1 1-10 16,3-1 32-16,0 0 0 0,0-5 0 0,3 2 0 15,3 4-32-15,0-6-20 0,3-3 4 0,0 0 0 16,-1-2 4-16,1-3 0 0,3-3 1 0,3-2 0 16,3 0-209-1,0-1-43-15</inkml:trace>
  <inkml:trace contextRef="#ctx0" brushRef="#br0" timeOffset="20605.05">14661 1341 633 0,'0'0'56'0,"0"0"-44"15,0 0-12-15,0 0 0 0,0 0 291 0,0 0 56 16,0 0 11-16,0 0 2 0,-3 8-212 0,0-2-44 16,0-4-8-16,3 9-1 0,-2-3-43 0,-1 0-9 15,0 2-2-15,0 4 0 0,-3-1-13 0,0 0-2 16,3-5-1-16,0 3 0 0,0 2-4 0,-3 0-1 15,3-5 0-15,0 5 0 0,-3 0-4 0,6-7-2 16,-3 7 0-16,3-8 0 0,0 3-14 0,0-8 11 16,0 0-11-16,0 0 10 0,0 0-1 0,6-8 0 0,3 8 0 0,-3-10 0 15,3 2-1-15,-3 2 0 16,3-7 0-16,-3 5 0 0,-1-5-8 0,4 0 0 16,0 0 9-16,-3-1-9 0,3 4 0 0,-3-9 9 0,3 6-9 15,0 0 0-15,3 0 10 0,0-1-10 0,-3 6 8 16,0-5-8-16,0 0 0 0,0 2 0 0,-3 3 0 0,2 3 0 31,-2-3-33-31,3 8-6 0,-3-8-1 0,0 8-748 0,3 0-149 0</inkml:trace>
  <inkml:trace contextRef="#ctx0" brushRef="#br0" timeOffset="21132.62">15367 1082 1364 0,'9'-8'60'0,"-9"8"13"0,6-5-58 0,-3 5-15 0,-3 0 0 0,0 0 0 16,0 0 91-16,0 0 15 0,0 0 3 0,0 0 1 16,0 0-19-16,-6 5-4 0,0 8-1 0,-3 1 0 15,3-1-21-15,0 8-4 0,-3-8-1 0,-3 11 0 0,0-3-30 16,0-2-6-16,-3 7-2 0,1 1 0 15,-1-1 10-15,0 1 1 0,-3-4 1 0,3 7 0 0,0-4-34 0,3-2 0 16,3 2 0-16,0-7 0 16,0 2-14-16,1-3-10 0,5-2-1 0,0 0-696 15,3-8-139-15</inkml:trace>
  <inkml:trace contextRef="#ctx0" brushRef="#br0" timeOffset="21534.56">15135 1016 979 0,'0'0'87'0,"-3"-5"-70"0,0-1-17 0,-3 4 0 16,3-4 237-16,0-1 44 0,0-4 9 16,3 3 2-16,0 0-164 0,3 3-33 15,-3-8-7-15,3 7 0 0,3-7-34 0,0 0-6 0,6 5-2 0,-3-5 0 16,5-1-16-16,4 1-3 0,6 3-1 0,3-4 0 15,0 1 4-15,5 0 1 0,7 0 0 0,0-6 0 16,2 6-31-16,1 0-13 0,-3-1 1 0,3 1 0 16,-1 5 12-16,4-2 0 0,-3 2 0 0,-1 0 10 15,-2 8-2-15,-3 0-8 0,-1 0 12 0,-2 3-4 16,-6 2-8-16,-3 3 0 0,-3 2-10 0,-4 4 10 0,-8-1 0 16,0 0 0-16,-6 0 0 0,-6 6 0 0,-3 2 0 15,-3-3 0-15,-6 4 0 0,-2 1 0 0,-4-1 16 16,-3 4-4-16,3 1-1 0,0-4 0 0,-3 4-11 0,1-11 0 15,-4 7 0-15,3-4-11 0,3-3 11 16,0 2 0-16,1-4 10 0,2-1-10 0,-3 0 8 16,3-8-8-16,0 3 0 0,3 3 9 0,0-8-9 0,0 2 0 15,7 0 0-15,-1-5 0 16,6 0-111-16,3 0-14 0,0 0-3 0,0 0-966 16</inkml:trace>
  <inkml:trace contextRef="#ctx0" brushRef="#br0" timeOffset="22099.59">15644 1416 2048 0,'0'0'91'0,"-6"5"18"0,3-5-87 0,3 8-22 0,-3-3 0 0,3-5 0 15,0 0 24-15,0 0 0 0,0 0 0 0,0 0 0 16,0 0 10-16,0 0 2 0,0 0 1 0,6-5 0 15,3-3-17-15,3 3-3 0,-1-1-1 0,1-2 0 16,0 0-7-16,3-5-1 0,0 3-8 0,-3 2 12 16,0-6-2-16,0 1-1 0,-3 0 0 0,3 0 0 15,-6 2-9-15,0-2 0 0,-6 0 0 0,2 5 0 16,-2-6 0-16,-5 7 12 0,2-4-4 0,-6 6 0 16,0 2-8-16,-3 3 0 0,-3 0 0 0,-3 3 0 15,0 7 20-15,0-4 0 0,3 7-1 0,-5-5 0 16,2 5-2-16,3 0 0 0,0 0 0 0,0 1 0 15,3 4-5-15,3-5 0 0,-3 6-1 0,6 2 0 0,3-8-11 16,0 6 0-16,3-11 0 0,6 5 8 0,-3 0-8 16,6-2 0-16,3 2 0 0,0-10 0 0,3 2 0 0,6-5 0 15,-3 0 0-15,6 0 0 16,-4-8-28-16,4 3 1 0,3-3 1 0,-3 3 0 16,-3-3-18-16,-1-3-4 0,4 3-1 0,-3-3 0 15,-3 4 18-15,-3-1 4 0,0-3 1 0,-3 8 0 16,-3-2 26-16,-9 5-8 0,0 0 8 0,0 0 0 0,-3 5 8 0,-3 3 8 15,0 6 0-15,-3-7 1 0,0 4 19 0,0 2 3 16,0-7 1-16,0 2 0 0,3-1-6 0,3 4-1 16,-3-8 0-16,6-3 0 0,0 0-23 0,0 0-10 15,0 0 8-15,0 0-8 0,12 0 8 0,-3-3-8 16,3 3 0-16,-3-5 8 0,6-3-8 0,-6-3 0 16,3 3 9-16,-4 0-9 0,4 3 0 0,-3-6 0 0,0 4 0 15,0-1 0-15,0-3-24 0,0 3 1 16,0 0 0-16,0-2 0 15,-3 2-31-15,3 2-6 0,-3 4-2 0,0-4 0 16,0-2-146-16,3 3-30 0</inkml:trace>
  <inkml:trace contextRef="#ctx0" brushRef="#br0" timeOffset="22332.02">16245 1270 2275 0,'0'0'50'0,"0"0"10"0,-3 8 3 0,-6-3 1 0,6-2-52 0,-6 7-12 16,0-2 0-16,-3 0 0 0,3 3 65 0,-3-3 11 16,7 2 1-16,-4 4 1 0,3-1-45 0,0-5-9 15,0 5-1-15,3 0-1 0,-3-5-13 0,3 3-9 16,0-3 12-16,3 2-12 0,0-2 8 0,0-2-8 16,0-4 0-16,3 4 0 15,3-6-23-15,0 5-8 0,0-5-1 0,3-5-1 16,3-3-235-16,-1 2-48 0,16-18-8 0,-6 9-3 0</inkml:trace>
  <inkml:trace contextRef="#ctx0" brushRef="#br0" timeOffset="22466.66">16432 1069 1670 0,'0'0'74'0,"-5"0"15"0,-4 5-71 0,0-2-18 0,0 2 0 15,0 3 0-15,0 3 81 0,3-3 13 0,-3-3 2 0,6 8 1 16,0-5-83-16,0 3-14 0,3-3-8 0,3-3-884 15</inkml:trace>
  <inkml:trace contextRef="#ctx0" brushRef="#br0" timeOffset="51669.43">16516 1421 288 0,'0'0'25'0,"0"0"-25"0,0 0 0 0,0 0 0 16,0 0 196-16,0 0 33 15,0 0 7-15,0 0 2 0,0 0-111 0,0 0-23 0,0 0-4 0,0 0 0 16,0 0-11-16,0 0-1 16,0 0-1-16,6 0 0 0,0-5-23 0,0 5-4 0,-3-6 0 0,-3 6-1 15,6-2-14-15,-3-4-2 0,3 1-1 0,-3 2 0 16,-1-2-15-16,4-3-3 0,0 8-1 0,0-5 0 16,-3-3-4-16,3 3-1 0,-3-3 0 0,3 2 0 15,-3-2 1-15,0 3 0 0,0-5 0 0,0 2 0 16,-3 0 5-16,0 2 2 0,-6-2 0 0,6-5 0 15,-3 8-6-15,3-3-2 0,-6-3 0 0,0 9 0 16,0-4 2-16,-3-1 0 0,0 1 0 0,4 6 0 0,-7-5 3 0,3 5 1 16,-3 0 0-16,0 0 0 0,0 5 0 15,0-5 1-15,0 6 0 0,0 1 0 16,0-1-3-16,0 2-1 0,1-3 0 0,-1 3 0 0,3-3-6 16,-3 3-2-16,0 0 0 0,0 3 0 0,6 2 2 15,-3 0 0-15,0-5 0 0,0 5 0 0,3 1-15 0,0-1 0 16,3 0 0-16,-3 0 0 0,3 0 0 0,3-2 0 15,0 2 0-15,3-7 0 0,0 2 0 0,0-1 0 16,3 4 0-16,3-3 0 0,0-3 0 0,3-5 0 16,0 3 0-16,0 2 0 0,3-5 0 0,-3-5 0 15,6 2 0-15,-4-2 0 0,1-3 0 0,0-3 0 16,3 4 0-16,-3-7 0 0,0 1 0 0,0 2 0 16,0 4 0-16,-4-7 0 0,1 1 0 0,-3 0 0 15,0 0 0-15,-3-1 0 0,0 1 8 0,0 0-8 16,-3 0 0-16,-3-1 9 0,-3 4-9 0,0 2 0 15,0 0 9-15,-3-3-9 0,-6 9 0 0,3-4 0 0,-6 6 0 16,7 0 8-16,-4 0-8 0,-3 0 8 0,3 0-8 16,-3 0 8-16,3 6-8 0,3 2 0 0,-3-3 0 0,3-2 0 15,0 2 0-15,0 0 0 0,6 3-8 0,0-3 8 32,1 3-103-32,-1-2-15 0,3 2-3 0,0-8-1093 0</inkml:trace>
  <inkml:trace contextRef="#ctx0" brushRef="#br0" timeOffset="52196.27">16837 1318 403 0,'0'0'36'0,"0"0"-36"16,0 0 0-16,0 0 0 0,0 0 274 0,0 0 48 15,0 0 10-15,0 0 1 0,0 0-177 0,0 0-36 16,6 0-8-16,-6 0 0 0,0 0-47 0,0 0-9 16,6 0-1-16,3 0-1 0,-3-6-19 0,3 4-4 15,-6 2-1-15,3-6 0 0,0-2-8 0,0 8-2 16,0-5 0-16,0-3 0 0,0 3 5 0,-3-3 1 15,0 3 0-15,0-3 0 0,-3-3 10 0,0 3 1 0,0 3 1 16,-3-3 0-16,0-3-2 0,0 4-1 0,0-1 0 16,0 2 0-16,-6-2-7 0,3 3-2 15,0-3 0-15,-3 3 0 0,-3 5 6 0,0 0 0 0,0 0 1 0,-3 5 0 16,3-2-18-16,-2 7-4 0,-7-2-1 0,6 6 0 16,6-7 0-16,-3 4 0 0,-6 8 0 0,3-6 0 15,-3 0-2-15,7 0-8 0,-4 8 12 0,0-2-4 16,3 2-8-16,3-2 0 0,3-1 0 0,3-2 8 15,-3 3-8-15,6-6 0 0,3-3 0 0,3-2 0 16,0 6 0-16,3-9 0 0,0 3 0 0,6-8 0 16,0 0 0-16,-1 0 8 0,4 0-8 0,0 0 0 0,6-8 0 15,-3 3-12-15,0-9 0 0,2 6 1 16,-2-8-31-16,0 3-6 0,-3 0-2 0,0-3 0 16,3-2-33-16,-3-4-6 0,-1 4-2 15,4-6 0-15,-6 3-39 0,6-6-8 0,3 1-2 16,-3-6-521-16,-7-2-105 0</inkml:trace>
  <inkml:trace contextRef="#ctx0" brushRef="#br0" timeOffset="52477.97">17409 579 1900 0,'0'0'42'0,"0"-7"9"0,3-4 1 0,3 3 1 0,-6 0-42 0,3 3-11 16,-3 5 0-16,0 0 0 0,0 0 115 0,0 0 21 16,0 0 4-16,-3 8 0 0,0 5-48 0,-3-2-9 15,3 4-3-15,-6 4 0 0,3-1-13 0,-6 4-3 0,0-4-1 0,-3 14 0 16,-3 2-21-16,-2-7-4 0,-4 4-1 0,0 1 0 15,3 3-7-15,-3 2-2 0,-3 2 0 0,1-4 0 16,2 4-4-16,-3-2-2 0,3 3 0 16,3 0 0-16,-2-3-6 0,5-3-2 0,0-2 0 0,3 0 0 15,0-3-6-15,3-3 0 0,3 3-8 0,0-2 12 16,3-6-12-16,0 6 9 0,3-14-9 0,3 5 8 16,3-4-8-16,0-1 0 0,0-8 0 0,0 3 0 15,6-3 0-15,0-5 0 0,0 0 8 0,3 0-8 16,3-5-22-1,0 5-6-15,0-8-2 0,3 3 0 0,-4-8-141 16,4 5-28-16,-6-6-5 0,3 4-1024 0</inkml:trace>
  <inkml:trace contextRef="#ctx0" brushRef="#br0" timeOffset="52903.55">17284 1355 691 0,'0'0'61'0,"0"0"-49"16,0 0-12-16,0 0 0 0,0 0 264 0,0 0 51 15,0 0 9-15,0 0 3 0,9-6-170 0,-3 6-33 16,-6 0-8-16,9-5 0 0,0 2-60 0,-1-2-12 16,-5 5-3-16,6-5 0 0,-3 5-13 0,0-5-2 15,0 2-1-15,0-2 0 0,0-1-13 0,3 4-2 16,-3-4-1-16,0 1 0 0,-3 2-1 0,3-7-8 15,3 2 12-15,-6 0-4 0,3 3 8 0,-3-3 0 16,3 2 1-16,-3-7 0 0,0 8 18 0,-3-8 3 16,-3 5 1-16,3 3 0 0,-3-3-3 0,0 2-1 15,-3 1 0-15,-3 2 0 0,3 3 4 0,-6 0 1 0,0 3 0 16,-3 2 0-16,-3 1-4 0,0 7-1 0,-2-5 0 0,-4 5 0 16,-3-2-9-16,6 2-2 0,0 3 0 0,3 2 0 15,4-5-8-15,-1 6-3 0,6-1 0 16,3 4 0-16,0-4-5 0,3-2 0 0,0 3-8 15,6-6 12-15,3 5-12 0,-3-10 0 0,0 3 0 0,6 2 0 16,9-10 0-16,-1 2 8 0,4-5-8 0,0 5 0 16,6-5 0-16,-3 0 0 0,3-5 0 0,-7 0 0 0,4 2 0 15,0-8-15-15,-3 9 2 0,0-9 0 16,-3 3-195-16,2 0-40 0</inkml:trace>
  <inkml:trace contextRef="#ctx0" brushRef="#br0" timeOffset="53904.28">18266 1122 403 0,'3'-5'36'0,"-3"5"-36"0,6 0 0 0,-3 0 0 0,0-3 163 0,0-2 25 15,0 5 6-15,0-6 1 0,0 4-55 0,-3-4-10 16,6 1-2-16,-3 2-1 0,-3 3-37 0,3 0-7 16,3-5-2-16,-3 0 0 0,-3 5-4 0,3-3-1 15,3-7 0-15,-3 7 0 0,0-2-17 0,0-1-4 16,0 4-1-16,-1-4 0 0,1 1-6 0,0-3-2 15,0 3 0-15,0-8 0 0,0 5-14 0,-3-5-4 16,3 7 0-16,0-7 0 0,-3 5 13 0,0-2 3 16,0-4 0-16,-3 1 0 0,0 0-20 0,0 5-3 15,0-5-1-15,-3-1 0 0,-2 1 13 0,-1 3 3 0,0 2 0 16,3-6 0-16,-3 9-11 0,-3 0-1 0,0 2-1 0,-3 3 0 16,-3 0 13-16,-3 0 2 0,1 3 1 0,-4 2 0 15,0 0-21-15,0 3-4 0,6 6-1 0,-6-4 0 16,4 3 7-16,-1 1 2 0,3 2 0 0,0 2 0 15,3 1-9-15,-3-1-1 0,6 9-1 0,1-6 0 16,-1 5-11-16,3-2 8 0,0 5-8 0,3-2 8 16,3 2-8-16,-3-3 0 0,3-5 0 0,0-2 8 15,3 2-8-15,0-3 0 0,3 1 0 0,-3-6 0 16,6 3 0-16,-3-3 0 0,6 1 0 0,-3-4 0 16,0 3 0-16,3-7 0 0,0 2 8 0,2-3-8 15,1-2 0-15,0 2 0 0,6-5 0 0,3 0 8 0,0-5 0 16,0 2-8-16,-1-2 12 0,4-3-4 0,-3-3-8 15,3 3 0-15,-3-5 0 0,3 0 0 0,-4-1 0 16,-2 1 0-16,0-5 0 0,0-1 0 16,-6 1 8-16,3-3-8 0,-6-1 0 0,3-4 8 0,-1 7-8 0,-2-7 0 15,-3-1 0-15,3-4 8 0,0 4-8 0,-3 1 0 16,-6-1 9-16,0 4-9 0,3-4 0 0,-3 6 0 16,0 2 0-16,-6 1 8 0,0 5-8 0,-3 5 0 15,0-6 0-15,-3 9 8 0,1-3-8 0,-1 3 0 16,-6 0 8-16,3 5-8 0,-3-3 0 0,0 3 8 15,-3 3-8-15,1 2 0 0,-1 0 0 0,3-2 0 16,0 2 0-16,6 3 0 0,0 3 0 0,3-3 0 16,3-3 0-16,-3 8-8 15,6-5-81-15,-3 3-16 0,6 2-3 0,0 0-1 16,0 0-167-16,0-5-34 0</inkml:trace>
  <inkml:trace contextRef="#ctx0" brushRef="#br0" timeOffset="54304">18614 534 2343 0,'0'0'52'0,"0"0"10"0,0 0 2 15,0 0 2-15,0 0-53 0,0 0-13 0,0 0 0 0,0 0 0 0,0 0 86 0,0 0 14 16,6 0 4-16,0 11 0 0,0 2-58 0,3-5-11 16,-3 0-3-16,3 3 0 0,0 2 16 0,0 0 4 15,0 0 0-15,3 6 0 0,-3-3-1 0,0 8 0 16,2-3 0-16,-2-3 0 0,-3 3-21 0,-3 3-4 16,3 3-1-16,0-1 0 0,-3 1 10 0,-3 4 1 15,3 4 1-15,-6-3 0 0,3 7-24 0,-3 1-5 16,-3-3 0-16,0-3-8 0,-3 6 14 0,0-8-4 15,-2 8-1-15,-4-9 0 0,3 1-1 0,-6 2 0 16,-3-2 0-16,3 3 0 0,3-4-8 0,-6 1 0 16,1-5 0-16,-1 4 0 0,0 1 10 0,-6 2-10 15,-3-7 12-15,7-1-12 0,5 1 8 0,-3-3-8 0,3-3 0 16,0 0 0-16,3 3-8 0,0-11-6 0,4 0-1 16,-1 0 0-1,0-5-142-15,3 3-29 0,0-3-6 0</inkml:trace>
  <inkml:trace contextRef="#ctx0" brushRef="#br0" timeOffset="84078.08">1925 2765 1533 0,'0'0'33'0,"0"0"7"0,0 0 2 0,0 0 2 0,-3 5-35 0,0 3-9 0,3-8 0 0,-6 5 0 16,3 3 107-16,-3 0 19 0,3 0 4 0,-3 3 1 0,0 2-43 0,0 0-9 16,-3 1-2-16,6-4 0 0,6 1-28 0,-9 2-5 15,-3 3-2-15,-9 0 0 0,6-3-20 0,1 0-4 16,2-2-1-16,0 2 0 0,0 0-17 0,0-8 10 16,6 3-10-16,-3 0 8 0,0-2-8 0,6-6 0 15,0 0-10-15,0 0 10 16,0 0-223-16,0 0-38 0</inkml:trace>
  <inkml:trace contextRef="#ctx0" brushRef="#br0" timeOffset="84279.06">2035 2511 979 0,'0'0'87'0,"0"0"-70"15,0 0-17-15,0-5 0 0,-3-3 210 0,3 2 38 0,-6 1 8 0,6 5 2 16,0 0-124-16,0 0-25 0,0 0-5 0,0 0 0 16,0 0-74-16,0 0-14 0,0 0-4 0,0 0 0 15,0 0-12-15,0 0 0 0,0 0 0 0,0 0-688 16,-3 11-136-16</inkml:trace>
  <inkml:trace contextRef="#ctx0" brushRef="#br0" timeOffset="84923.35">2163 2754 1364 0,'0'0'60'0,"0"0"13"0,0 0-58 0,0 0-15 16,0 0 0-16,0 0 0 0,0 0 110 0,0 0 19 0,0 0 4 0,0 0 1 15,0 0-42-15,0 11-9 0,0-11-2 0,0 5 0 16,0 3-13-16,0 0-2 0,-6 3-1 16,3-1 0-16,-9 6-20 0,6-8-4 0,-3 11-1 0,3-6 0 15,-3 0-13-15,0 3-3 0,-3 0-1 0,3-3 0 16,1 0-3-16,-1 0 0 0,6 1 0 0,-3-9 0 16,3 6-5-16,-3-1-2 0,6-7 0 0,0-3 0 15,0 0-13-15,0 0 11 0,0 0-11 0,0 0 10 16,6 0-10-16,3 0 12 0,0-3-12 0,2-5 12 15,1 3-12-15,6-6 0 0,-6 1 0 0,6-1 0 16,-6-2 0-16,6 0 0 0,-3-1 0 0,3 1 0 16,-1 0 0-16,-2 0-11 0,3 0 11 0,-3-1-8 0,0 9 8 15,-3-3-10-15,0-2 10 0,-3 7-10 0,-9 3 10 0,9-5 0 16,-9 5 0-16,0 0-8 0,0 0 8 0,0 0 0 16,0 0 0-16,0 0 0 0,8 8 0 0,1 2 0 15,-9-2 0-15,0-3 0 0,0 3 10 0,-6 6-2 16,3-7-8-16,-2 4 12 0,-1 2 1 0,3-5 0 15,-3 3 0-15,0 2 0 0,-3-5-1 0,6 5 0 16,0-8 0-16,-3 9 0 0,3-12-3 0,3 9-1 16,0-11 0-16,0 0 0 0,0 0-8 0,9 3 0 15,-3 2 0-15,3 0 0 0,0-5 0 0,3 0-9 16,2 0 0-16,-2-8 0 16,3 3-163-16,0 0-32 0,6-3-6 0,-6-3-2 0</inkml:trace>
  <inkml:trace contextRef="#ctx0" brushRef="#br0" timeOffset="85457.7">2776 2765 345 0,'0'0'31'0,"0"0"-31"0,6-5 0 0,-3 5 0 15,-3 0 220-15,6-8 37 0,-3 2 8 0,0 6 2 16,3-8-134-16,-3 3-26 0,3 5-6 0,-3-5-1 16,3 2-40-16,-6 3-8 0,0 0-1 0,0 0-1 0,0-10-7 15,3 4-2-15,-3 6 0 0,0 0 0 0,0 0-8 0,0 0-1 16,0-8-1-16,0 8 0 0,-3-2 17 0,-3-4 4 16,3 6 1-16,-6 0 0 15,0 0-4-15,0 0-1 0,-6 0 0 0,6 6 0 0,-6-4-2 0,0 4-1 16,3-4 0-16,-5 1 0 0,5 5-7 0,-3-3-2 15,0 3 0-15,3-3 0 0,3 3-19 16,0-2-4-16,0-4-1 0,6 9 0 0,-6-11 0 0,9 0 0 16,0 0 0-16,0 0 0 0,3 8-12 0,3-3 0 15,6 3 0-15,-3-3-10 0,0 3 10 0,6-2 0 16,3-4 0-16,-6 4 0 0,6-1 0 0,-4 0 0 16,1 3 8-16,0-8-8 0,0 5 0 0,-3 3 0 15,-3-2 0-15,-3 2 0 0,3-3 0 0,-3 3-12 16,-3 0 4-16,3 2 0 0,-6-2 8 0,0 0-13 15,0 3 5-15,0-3 8 0,-9 2 0 0,3-2 0 16,0-3 0-16,-3 9 0 0,-6-9 0 0,0 3 0 16,0 5 0-16,0-8 0 0,-5 3 0 0,-1-2 0 15,0 2 10-15,0-3-10 0,-3 3 36 0,9-8 1 16,-6 5 0-16,1-2 0 0,5 2-37 0,0-5 0 0,0 0 0 16,3 0-8-16,0-5 8 0,3 2 0 0,9 3 0 15,-3-5 0 1,3-3-55-16,0-3-12 0,9 3-2 0,-6-5-1165 0</inkml:trace>
  <inkml:trace contextRef="#ctx0" brushRef="#br0" timeOffset="86530.21">3115 2850 1458 0,'0'0'64'0,"0"0"14"15,-6 0-62-15,6 2-16 0,0 4 0 0,0-1 0 16,-3-5 82-16,3 5 14 0,0 3 2 0,0-8 1 0,0 0-30 16,0 3-5-16,0-1-2 0,0-2 0 15,0 0-20-15,0 0-4 0,0 0-1 0,12 8 0 0,-12-8-5 0,9 0-2 16,3-5 0-16,0 2 0 0,-3 1-22 0,0-1-8 15,0-5 0-15,0 3 0 0,0 0 11 0,0-9-11 16,-3 6 12-16,3-2-12 0,-4 2 10 0,1-3-10 16,0 1 8-16,-6-1-8 0,3 3 8 0,-3-2-8 15,0 2 0-15,-3 0 8 0,3-6-8 0,-6 9 0 16,-3-3 9-16,4-2-9 0,-1 4 0 0,-6 4 9 16,0-4-9-16,0 6 0 0,-9 0 20 0,6 6-4 15,-6-1 0-15,0 3 0 0,1 0 14 16,2 2 2-16,-3 4 1 0,6 2 0 0,-3-1-7 0,6 1-2 15,-6 3 0-15,7-1 0 0,-1 4 2 0,3-4 0 16,3-2 0-16,3 2 0 0,-3 1-26 0,6-1-19 16,-3-4 3-16,6-1 1 0,3 0 23 0,3-8 5 15,0 3 1-15,6-2 0 16,2-4-36-16,4-2-7 0,0-2-2 0,3-1 0 0,0 0 11 16,-1-5 1-16,4 3 1 0,0-8 0 15,-3 5-8-15,-3-3-2 0,-6-2 0 0,2 5 0 16,1-5 1-16,-9 8 0 0,3-9 0 0,-6 7 0 0,0 1 18 0,-6 6 9 0,0-8-10 15,0 8 10-15,-3 0 0 0,-3 3 0 0,-3 2 0 0,0 1 10 16,-3 1 14-16,-3 1 2 0,-2 3 1 0,-1 5 0 16,3 0 5-16,-9 0 2 0,0 2 0 15,3-2 0-15,1 8-18 0,-1-6-3 0,0 1-1 16,3 5 0-16,0 0 17 0,3-3 3 0,0 2 1 0,1 4 0 16,2-1-21-16,3 6-12 0,-6-3 12 0,9 0-12 15,-9 6 0-15,9-9 0 0,0 6 0 0,3-6 0 16,-6-2 0-16,3 0 0 0,3 0 0 0,0-3 0 15,-3 3 0-15,3 2 10 0,3-7-10 0,-6 2 8 16,3-2-8-16,-3-1-9 0,3 3 9 0,0-5-13 16,-5 0 13-16,-4 5 8 0,3-8 0 0,-6 6-8 0,0-6 9 15,-6 0-9-15,3-5 0 0,0 0 9 0,-2 3-9 16,-1-6 12-16,0-5-12 0,6 0 12 0,-3-5 10 16,6-3 2-16,-6-3 1 0,6 3 0 0,-5-13-12 15,8 3-2-15,6-1-1 0,-3-7 0 0,3-1 1 0,12-5 0 16,-6 6 0-16,6-6 0 0,0 3-11 0,-1 0-9 15,4 3 9-15,6 4-13 0,-3-4 13 0,3 2 10 16,3 3-2-16,0-3 0 0,0 8-8 0,-1-2-17 16,7-3 4-16,-6 5 1 0,-3 0-7 0,3 3-1 15,-1-1 0-15,1 1 0 16,0 0-163-16,3 2-33 0,-3 3-6 0</inkml:trace>
  <inkml:trace contextRef="#ctx0" brushRef="#br0" timeOffset="86949.61">3410 2902 1209 0,'0'0'108'16,"0"0"-87"-16,0 0-21 0,0 0 0 16,0 0 146-16,3-10 25 0,-3 2 5 0,0 8 0 15,6-5-91-15,0 2-18 0,0-5-4 0,3 3-1 0,-6 5-10 0,3-5-1 16,3-1-1-16,3 4 0 0,-4 2-28 0,4-6-6 15,-3 6 0-15,3-8-1 0,-3 8 1 0,-3-5 0 16,3 0 0-16,0 2 0 0,3-2-7 0,3 0-1 16,-3-1 0-16,0 4 0 0,-1-6-8 0,4 2 0 15,-6-4-10-15,3 2 10 0,-3 0 0 0,-3 3 12 16,3-3-1-16,-3-3 0 0,-6 3-11 0,0 0 10 16,0 3-10-16,0-3 10 0,-9 3 10 0,3 5 1 15,0-6 1-15,-9 6 0 0,0 6 11 0,0-1 3 16,-5 3 0-16,5 5 0 0,-6 0 2 0,-3 1 1 15,3-4 0-15,0 3 0 0,1 9-13 0,5-9-2 16,-6 5-1-16,12-2 0 0,0 3-11 0,3-1-3 16,0-5 0-16,6 1 0 0,6-1 3 0,-3 0 0 15,9-2 0-15,-3-3 0 0,3 0-12 0,6 0-14 16,2-3 3-16,1 0 1 0,0-2 18 0,0-3 4 16,0 0 1-16,-3 0 0 15,5-3-132-15,1-2-26 0,0 2-6 16,-3-2-1007-16</inkml:trace>
  <inkml:trace contextRef="#ctx0" brushRef="#br0" timeOffset="87478.43">3996 2754 403 0,'0'0'36'0,"0"0"-36"0,6-2 0 0,-3 2 0 0,0-6 188 0,6 1 30 15,-6 2 6-15,3-2 2 0,-6 5-94 16,3 0-20-16,3-5-3 0,-3 2-1 0,6-2-34 0,-9 5-7 16,3 0-2-16,0-5 0 0,-3 5-10 0,3-6-3 15,-3 6 0-15,0 0 0 0,0 0-8 0,0 0-1 16,0-2-1-16,-3-6 0 0,0 5 1 0,0 0 0 16,-6 3 0-16,3 0 0 0,-6 0 9 0,3 0 3 15,0 0 0-15,-3 0 0 0,4 3-3 0,-4 0 0 16,-3 5 0-16,6-8 0 0,-6 5-16 0,0 3-3 15,3-3-1-15,3 3 0 0,-3 0 0 0,3-3 0 16,3 1 0-16,-3 2 0 0,4-3-20 0,-1-2-12 16,6-3 12-16,0 10-12 0,0-5 0 0,6 3 0 15,-1-8 0-15,1 6 0 0,3 2 0 0,0-3 0 0,3-2 0 16,-3 2 0-16,6 0 8 0,-6-5-8 16,3 8 0-16,0-8 0 0,3 5 0 0,-3-2 0 0,-4 2 0 0,4 1 0 15,0-4 0-15,-6 4-11 0,3-1 11 0,-6 3-10 16,3-3 10-16,-3 3 0 0,-6 3 0 15,3-4 0-15,-3 1 0 0,-3 3 0 0,0-3 0 0,-3 5-8 16,-3-5 8-16,3 3 0 0,1-6 0 0,2 6 0 16,-12-1 0-16,6-5 0 0,-3 3 0 0,3-2 0 15,-6 2 0-15,0-3-16 0,3-5 2 0,1 8 1 16,-1-8 21-16,0 0 4 0,6 0 0 0,-6 0 1 16,9-8-13-16,-6 3 0 0,3 5 0 0,3-8 0 15,3 2 0-15,-3-4 0 0,3-1 0 0,3 6 0 0,3-8 0 0,-3-1 0 16,6 9 0-16,3-8 0 15,-3 5-100-15,3-3-22 0,0 3-5 0,3-2-669 16,3 2-135-16</inkml:trace>
  <inkml:trace contextRef="#ctx0" brushRef="#br0" timeOffset="89014.22">4300 2895 1324 0,'0'0'118'0,"0"0"-94"16,0 0-24-16,0 0 0 0,0 0 108 0,3 0 18 16,-3 0 3-16,6-6 1 0,-6 6-46 0,6-5-10 0,0 0-2 0,3 2 0 15,-3-5-31-15,0 3-6 0,3 0-2 0,-3-1 0 16,0-2-9-16,2 3-1 0,-5 2-1 0,3-7 0 15,0 7-22-15,-3-2 8 0,3-6-8 0,0 9 0 16,-3-12 11-16,0 9-3 0,0-3 0 0,-3 0 0 16,0 3 15-16,-3-6 2 0,3 3 1 0,0 0 0 15,-6 3 3-15,0-3 1 0,3 3 0 0,-3-6 0 16,-3 9-5-16,3-4-1 0,-5 4 0 0,2 2 0 16,-3 0 15-16,0 2 2 0,-3 4 1 0,3-1 0 15,-6 3-10-15,0 5-3 0,3-8 0 0,-2 9 0 16,-1-1-8-16,3 0-1 0,-6-5-1 0,12 3 0 15,-6 2-4-15,3 0-1 0,3 0 0 0,3 1 0 16,-3 1-14-16,9-1 0 0,-6-1 8 0,6 0-8 16,0-2 0-16,6-3 0 0,-3 2 0 0,3-2 0 0,6-3 0 15,-3 1 0-15,6-4 0 0,0-2 0 0,0 0 0 16,0-2 0-16,0-4 0 0,2-4 0 0,1 2 0 0,0-5 0 16,6-1 0-16,-9 1 0 0,6 0-15 0,-6 0 1 15,5-6 0-15,-11 6 0 16,6 0-10-16,-6 0-3 0,3-1 0 0,-3 1 0 0,0 0 27 0,0 8 0 15,-6-3 0-15,3 2 11 0,-6 6-11 0,0 0 0 16,-6-8 0-16,6 8-11 0,-9 3 19 0,3 2 3 16,-3 1 1-16,-6 2 0 0,9 2 12 0,-9 1 4 15,3 2 0-15,3 0 0 0,-2 3-13 0,8 5-3 16,-9-7 0-16,6-1 0 0,3 0-12 0,0 0 9 16,3 0-9-16,0-2 8 0,3-3-8 0,3 0 0 15,3 2 0-15,0-10 0 0,8 3 0 0,-8-3 0 16,6-3 0-16,0 3 0 0,0-5 0 0,3-3 0 0,3 3 9 15,-3-8-9-15,2 2 0 0,1 1 0 16,3-4 0-16,-3 1 0 0,0 3-18 0,-3-4 2 0,-1 1 0 0,4 0 0 31,-12 2-11-31,6 1-1 0,0 4-1 0,-3-2 0 0,-6 3 20 16,3-3 9-16,-9 8-8 0,0 0 8 0,0 0 0 0,0 0-8 0,0 0 8 0,0 8 0 16,0 0 0-16,-3 3 9 0,0-1 0 15,-3 6 0-15,3-8 10 0,-6 5 1 0,3 1 1 0,0-1 0 16,0 0-8-16,0 0-1 0,0-2-1 0,3 2 0 15,0-5-11-15,0 0 0 0,3 2 0 0,0-10 8 16,0 0-8-16,0 0 0 0,6 3 0 0,6 0 0 0,-3-3 0 16,3 0 0-16,3-6 0 0,0 1 0 15,3-3-29-15,2-2-5 16,1 2-1-16,0-6 0 0,-3-4-46 0,3 2-10 0,-3 6-1 0,5-4-1 16,-8 1 17-16,3 5 4 0,0-5 1 15,-3 2 0-15,0 3 15 0,0 0 4 0,-6 3 0 16,0 5 0-16,0-8 52 0,-9 8 20 0,0 0-1 0,0 0 0 0,0 0 45 0,0 8 10 15,-9-3 2-15,3 3 0 0,0-2 7 0,0 2 1 16,-6 5 1-16,3-5 0 0,0 2-42 0,0 4-9 16,3-6-2-16,0 2 0 0,-3 1 0 0,6-1 0 15,0-2 0-15,0 0 0 0,3 3-32 0,0-11 0 16,0 0 0-16,9 5 0 0,0-5 0 0,0 0 0 16,9 0 0-16,-9-5 0 0,6-1 0 0,3 1 0 15,-1-3 0-15,-2 0 0 0,0-2-12 0,3-1-10 16,-3 1-2-16,0-4 0 15,0 6-23-15,0-5-5 0,-4 3 0 0,1 2-1 16,0-6 8-16,-3 4 1 0,3 2 1 0,-6 0 0 0,-3 3 22 0,3 5 4 0,3-6 1 16,-9 6 0-16,0 0 16 0,0 0 9 0,0 0-1 0,0 0 0 15,-3 11 24-15,3-6 4 0,-3 3 0 0,0 0 1 16,-3 3 2-16,3-1 0 0,-3 6 0 16,3-8 0-16,-3 5-15 0,3 1-4 0,-3-7 0 15,3 4 0-15,3-6-5 0,0 3-2 0,0 5 0 16,0-13 0-16,0 0-13 0,0 6 9 0,0-6-9 0,0 0 8 15,0 0-8-15,6 0 0 0,3 2 0 0,0-4 0 16,0-1 0-16,9-5 8 0,-9 0-8 0,9-2 0 16,0-1-11-16,-1 1-7 0,-2-4-2 0,3 1 0 15,0 5-11-15,-3 3-2 0,3-8-1 16,0-1 0-16,-3 4 3 0,-1-1 1 0,1 6 0 16,0 0 0-16,-9-3 22 0,6 8 8 0,0-6 0 0,-9 6-9 0,-3 0 9 0,0 0 0 15,0 0 10-15,0 0-10 0,6 6 36 0,-6-6 2 16,3 2 0-16,-6 9 0 0,3-6-11 0,0 3-3 15,-3-3 0-15,0 3 0 0,0-2 7 0,-3 2 1 16,0 0 0-16,3 2 0 0,0-2-16 0,0-3-4 16,0-2 0-16,3-3 0 0,3 5-12 0,-3-5 9 15,0 0-9-15,0 0 8 0,6 6-8 0,-6-6 8 16,9 8-8-16,0-8 8 0,3 0-8 0,-3 0 0 16,0 0 0-16,0-8 0 0,0 8 0 0,2-6 0 15,-2-2 0-15,3 3 0 0,0-3 0 0,-3 3-17 16,0-6 4-16,3 1 1 15,0 4-18-15,0-4-3 0,-3 2-1 0,0 3 0 0,3-3 14 0,-4 8 2 0,-2-6 1 16,3 4 0-16,-3 2 17 0,-6 0 0 0,0 0 0 16,0 0 0-16,0 0 0 0,3 2 19 0,0 4-3 0,-6 2 0 15,0 2 12-15,3-2 3 0,0-3 0 0,0 3 0 16,-3 3-7-16,0-3 0 0,3 0-1 0,0 2 0 16,6-2-6-16,-6-2-1 0,0-6 0 0,3 8 0 15,3-1-8-15,0-1-8 0,-6-1 12 0,6 0-12 16,3-2 10-16,-3 2-10 0,3-5 8 0,0 3-8 15,3 0 0-15,-6-3 0 0,3 2 0 0,0 3 0 0,0-10-12 0,-1 3-4 16,1 2 0-16,-3 0-1 16,0-3-36-16,3 0-7 0,0 3-2 0,0-8 0 15,3 3-126-15,0 0-26 0,0-3-5 16</inkml:trace>
  <inkml:trace contextRef="#ctx0" brushRef="#br0" timeOffset="89552.27">6401 2098 1868 0,'6'-18'41'0,"-3"7"9"0,3 3 2 0,0 0 0 0,0-5-42 0,0 8-10 16,0-3 0-16,0 2 0 0,-3-2 48 0,-3 8 8 0,0 0 2 15,0 0 0-15,0 0 41 0,-3 8 8 0,0 6 1 0,-3-1 1 16,-3 5-25-16,-3 4-6 0,-6-4-1 0,-2 9 0 15,-1-1-17-15,-6 8-4 0,3 3-1 0,-6 3 0 16,1 5-23-16,-1 3-4 0,0 2 0 0,3 3-1 16,1-8-27-16,2 3 0 0,3 2 0 0,0-5 0 15,0 0 0-15,6-3 0 0,-2-2 0 16,5-3 0-16,0-3 0 0,3-5 0 0,3-2 0 16,0-1 0-16,3-10 0 0,0 0 0 15,3-5 0-15,-3-1 12 0,6-5-23 0,-3-5-4 0,0 0-1 0,0 0 0 31,0 0-22-31,9-5-5 0,0-5-1 0,-3-1 0 0,-3-5-26 16,3 0-6-16,-3-2 0 0,3-3-1 0,-6-3-57 0,0-3-11 16,3 6-3-16,-3-5 0 0,-3 2-111 0,0 3-22 15,0 7-5-15,-3-4-1 0,0 5 307 0,0 5 60 0,-9 2 13 16,6-1 3-16,-3 4 84 0,-3 0 18 0,3 3 3 0,0 0 1 16,0 0-50-16,1 3-9 0,2-3-3 0,3 3 0 0,0-3-27 15,3 2-5-15,0-2-2 0,3 0 0 0,0 0-62 0,0 0-13 16,0 0-3-16,6 5 0 0,3-5 6 15,3 0 1-15,-1 0 0 0,1 0 0 0,3 0-21 16,0 0-4-16,0 0-1 0,0 0 0 0,0-5-9 16,0 3 0-16,3 2 0 0,-1-3 0 0,-2 0 0 0,0 3 0 15,3-8 0-15,0 6 8 0,0-1-8 0,0 3 0 16,-1-5 0-16,-2 5 0 16,-3 0-157-16,-3 0-27 0,-3 0-6 0,0 0-1 0</inkml:trace>
  <inkml:trace contextRef="#ctx0" brushRef="#br0" timeOffset="90672.14">6937 2902 1562 0,'0'0'34'0,"0"0"7"0,0 0 2 0,0 0 1 0,0 0-35 0,0 0-9 16,0 0 0-16,0 0 0 0,0 0 89 0,0 0 16 15,0 0 3-15,0 0 1 0,0 0-37 0,0 0-8 16,0-10-2-16,3 7 0 0,3-5-14 0,-3 3-4 16,0-6 0-16,3 4 0 0,6-7 7 0,-3 6 1 15,0-5 0-15,3 0 0 0,3 2-26 0,-3 3-5 16,2-5-1-16,1 0 0 0,3 2 11 0,3 3 1 16,-3-5 1-16,0 5 0 0,-3-2-19 0,-3 2-4 15,2 0-1-15,-2 2 0 0,0 6-9 0,0-5 0 16,-3 3-12-16,0 2 12 0,-3 2 0 0,0 3 0 15,-3-5 0-15,-3 0 0 0,3 8 0 0,-3 0 0 16,0 3 11-16,-6 2-11 0,0 0 12 0,0-5-4 16,-6 6-8-16,3-1 12 0,3 0-12 0,-3 0 9 0,0 3-9 0,-3 5 8 15,3-7-8-15,1-1 0 0,2-3 0 0,-3 4 8 16,0-1-8-16,3 0 0 0,0-5 0 0,3-3 0 16,-3 3 0-16,6-8 0 0,0 0 8 0,0 0-8 15,0 0 0-15,3 5 0 0,3-10 9 0,3 5-9 16,3-8 8-16,3 3-8 0,-4-8 10 0,4 2-10 15,3-2 0-15,0 0 0 0,0-3 0 0,3 3 0 16,-3-1 8-16,2 1-8 0,1-5 0 0,0 4 9 16,0 1-9-16,-6 0 0 0,3 0 0 0,0 7 0 15,-4-2 0-15,-2 3 0 0,3 0 0 0,-6 2-11 16,0 3 11-16,0 0 0 0,0 0 8 0,0 0-8 16,-3 8 0-16,-3-8 0 0,3 5 0 0,-3 3 0 15,-3-2 0-15,3 2 0 0,-6 2 0 0,3-2 11 16,3 5 11-16,-6-7 2 0,3 7 1 0,-3 0 0 0,-3 0-25 15,3 1 0-15,-3-1 8 0,3 0-8 0,-6 0 0 0,6 0 0 16,0 1 0-16,0-1 8 0,-3-5-8 16,6 2 0-16,0-10 0 0,3 8 8 0,-3-8-8 0,3 8 0 15,6-2 0-15,0-1 8 0,-3-5-20 0,6 0-4 16,0-5 0-16,0 2-853 16,5-2-171-16</inkml:trace>
  <inkml:trace contextRef="#ctx0" brushRef="#br0" timeOffset="90853.65">7792 2836 1555 0,'0'0'68'0,"0"0"16"0,0 3-68 0,0-3-16 0,0 0 0 0,0 0 0 16,0 0 203-16,0 0 37 0,0 0 7 0,0 0 1 16,8-3-123-16,1 3-25 0,3-5-4 0,-3 5-2 15,3 0-55-15,0-5-11 0,0 2-3 0,3-2 0 16,-3 5-16-16,0-8-9 0,0 5 10 0,-1 1-10 15,4 2 0-15,-3 0 0 0,-3 0-8 0,3 0-1275 16</inkml:trace>
  <inkml:trace contextRef="#ctx0" brushRef="#br0" timeOffset="91953.04">8363 2953 1036 0,'0'0'92'0,"0"0"-73"0,0 0-19 0,0 0 0 0,0-6 172 15,0 6 30-15,0-5 6 0,0 5 2 0,0-5-92 0,3-3-18 16,0 0-4-16,0 3-1 0,3-6-43 0,0 1-8 16,3-1-1-16,0 3-1 0,3-5-17 0,0 0-3 15,2-1-1-15,-2 9 0 0,6-8 11 0,-3 0 1 16,0 5 1-16,0 2 0 0,3-4-20 0,0 2-4 16,-1 0-1-16,1 3 0 0,3-1-9 0,-3 4 0 15,-3 2 0-15,-3-6 8 0,0 6 3 0,-3 0 0 16,-9 0 0-16,0 0 0 0,6 6 8 0,-1-4 1 15,-2 9 1-15,-3-6 0 0,0 3 7 0,-3-3 2 16,-2 6 0-16,-1 2 0 0,0-2-10 0,-3 2-3 0,0 0 0 16,0 1 0-16,0-1-8 0,-3 0-1 0,0 0-8 15,0-2 12-15,0 2-12 0,3 0 0 0,0 0 0 16,3-7 0-16,-2 2 28 0,2 0 4 0,0-3 0 16,3-2 0-16,3-3-32 0,0 0 0 0,0 0 0 0,0 0 0 15,0 0 0-15,9-3 0 0,5-2 0 0,-2-1 0 16,3-2 0-16,3 0 0 0,0-5 0 0,0 3 0 15,0-4 0-15,0-1 0 0,-1 1 0 0,1-4 0 16,0 5 0-16,-3-1 0 0,3-4 0 0,-6 5 0 16,0 5 0-16,0-3 0 0,5 3 0 0,-2 0 0 15,-6 6 0-15,0-1 0 0,3 3 0 0,-3-5 0 16,-3 10 0-16,0-5 0 0,0 5 0 0,-3-2-10 0,0 2 10 16,-3 3 0-16,-3 0 8 0,0 3-8 0,3-3 0 0,-3 2 0 15,-3 3 0-15,0 1 0 0,0-1 0 0,3 0 0 16,-3 0 0-16,0 0 0 0,0 1 0 0,0-1 11 15,0 0-1-15,3-8 0 0,-3 9-10 0,3-9 0 16,3-5-10-16,0 0 10 0,0 0 0 0,0 0 0 16,0 0 0-16,3 3 0 0,6 2 0 0,-3-10 0 15,3 2 0-15,3-2 0 0,6-3 0 0,-3-3 0 16,3 3 8-16,3-5-8 0,-4-6 0 0,4 6 0 16,0 0 0-16,3 0 0 0,-3-6 0 0,0 6 0 15,2 0 8-15,-5 5-8 0,3-3 0 0,-3 3-9 16,-6 0 1-16,0 3 0 0,-3 5 8 0,-9 0 0 15,9 0 0-15,-9 0 0 0,3 3 0 0,-3 7 0 16,0-4 0-16,-3 2 0 0,-3 5 0 0,3 0 0 16,-6 0 0-16,0 1 0 0,0 4 0 0,3-5 0 0,-6 0 0 15,3 6 0-15,3-6 0 0,0-5 11 0,0 5-3 16,0-2 0-16,3 0-8 0,0-1 0 0,3-2 0 0,-3 0 0 16,6 3 0-16,-3-11 0 0,6 5 0 0,0-5 0 15,3 8 0-15,-3-8 0 0,3 0 0 0,0 0 0 16,3-5-153-16,0 2-33 15,3-2-6-15</inkml:trace>
  <inkml:trace contextRef="#ctx0" brushRef="#br0" timeOffset="92531.4">9458 2921 1591 0,'0'0'35'0,"0"0"7"0,0 0 2 0,0 0 0 16,0 0-35-16,6 0-9 0,0-5 0 0,0 5 0 0,0 0 76 0,0-6 12 15,0 4 4-15,3-1 0 0,3 0-44 0,-3-4-9 16,0 1-2-16,0 1 0 0,0-3-37 0,3 0 0 16,-6 3-9-16,2-8 9 0,1 2 0 0,0 3 0 15,0-5 0-15,-3 5 0 0,0-5 8 0,-3-1-8 16,3 4 8-16,-6 2-8 0,3-5 24 0,-3-1 0 15,0 1 0-15,0 8 0 0,-3-8 16 0,-3 5 4 16,0 5 0-16,-3 0 0 0,-3 3 16 0,-3 0 3 16,-2 3 1-16,-4 0 0 0,0 5-11 0,0 0-1 15,0 2-1-15,0-2 0 0,1 0-22 0,-1 3-4 0,-3 2-1 16,6-5 0-16,0 2-15 0,3 6-9 16,0 3 10-16,7-1-10 0,-1-4 8 0,3 1-8 0,0 1 0 15,3 0 9-15,3 3-9 0,3-6 0 0,3 0 0 16,0-5 0-16,0 3 0 0,5-6 0 0,4 3 0 0,0-8 0 15,0 0 0-15,3 0 0 0,0-5 0 0,0 2 0 16,3-2 0-16,-1-6 0 0,1 3 0 0,0-5 0 16,-3 5 0-16,3-8 0 0,-3 3 0 0,-4 2 0 15,-2-2 0-15,3 3 0 0,-6-4 0 0,0 6 0 16,-3-2 0-16,0 2 0 0,-6 8 0 0,0 0 0 0,0 0 0 0,0 0 0 16,-3 0 0-16,-3 5 0 0,3-2 0 0,-6 2 0 15,3 8 0-15,-3-5 0 0,-3 5 0 0,6 1 0 16,-2-1 0-16,-1 0 0 0,3 3 28 0,3-3 3 15,0 0 1-15,3 1 0 0,3-1-32 0,0-8 0 16,3 6 0-16,3-1 0 0,-4-7 0 0,7 2 0 16,0 1 0-16,0-6 0 15,3 0-20-15,-3-6-9 0,3 1-3 0,0 2 0 16,0-7-104-16,2-1-20 0,4 1-5 0,0-6-936 16</inkml:trace>
  <inkml:trace contextRef="#ctx0" brushRef="#br0" timeOffset="92886.46">10348 2191 2120 0,'0'0'47'0,"0"0"9"0,-6 0 3 0,0-6 0 0,6 1-47 0,0 5-12 0,0 0 0 0,0 0 0 15,0 0 84-15,0 0 14 0,0 0 3 0,-5 5 1 16,-1 1-57-16,0-1-11 0,0 3-2 0,-3 5-1 15,-3 6 7-15,3-6 2 0,-6 8 0 0,3 3 0 16,-3 2-12-16,-3 1-3 0,1 7 0 0,-4 1 0 16,0 2 12-16,-3-6 3 0,-6 4 0 0,3 2 0 15,-5 3-22-15,2-9-4 0,-3 9-1 0,6 0 0 16,7-9-2-16,2 4-1 0,-3-1 0 0,6-2 0 16,3-3 16-16,0 0 3 0,6 3 1 0,0-11 0 15,0 3-30-15,6-6 8 0,0-2-8 0,3 3 0 16,3-6 0-16,0-2 0 0,3-3 0 0,0-3 0 15,0 3 0-15,3-6 0 0,3 1 0 0,3-3 0 0,3-5 0 16,-4 5 0-16,1-5 8 0,3-1-8 16,-6-2-24-16,3 3-8 0,-6-3-2 0,3 0 0 15,-4 3-142-15,-2-3-28 0,3-5-5 0</inkml:trace>
  <inkml:trace contextRef="#ctx0" brushRef="#br0" timeOffset="94626.23">10810 3006 576 0,'-6'0'25'0,"6"0"6"0,-3 0-31 0,3 0 0 0,-3 0 0 0,0 0 0 0,0 2 256 16,0-2 46-16,3 0 9 0,0 0 1 0,0 0-164 0,0 0-34 15,0 0-6-15,3-5-2 0,0-3-39 0,3 3-8 16,3-3-2-16,-3 0 0 0,6-3-12 0,-3 1-2 16,2-1-1-16,4-2 0 0,-3 0-9 0,6-1-1 15,-3 1-1-15,0 0 0 0,3 0-7 0,-3 0-2 16,2-1 0-16,1 1 0 0,-3 0-9 0,0 0-1 16,0 7-1-16,-3-4 0 0,0 7-11 15,0-5 0-15,0 3 9 0,0 5-9 0,-4-5 10 0,1 5-2 16,-3 5-8-16,0-5 12 0,0 3-12 0,-3 2 8 15,-3 0-8-15,0 3 0 0,0 0 21 0,-3 3-1 16,-3 2-1-16,-3 0 0 0,3 6-10 0,-3-6-1 16,1 5-8-16,-1 3 12 0,0-7-12 0,-3 4 8 15,3-5-8-15,0 3 0 0,0 0 8 0,0-3-8 16,3-2 0-16,0 0 0 0,3-6 0 0,0 3 0 16,0-3 0-16,3-5 0 0,0 0 0 0,0 0 0 0,0 0 0 15,0 0 0-15,6 0 9 0,3-5-9 0,0-3 8 0,3 3-8 16,0-6 0-16,0-2 8 15,0 0-8-15,3-1 0 0,5-2 0 0,-5 3 0 0,6-5 8 0,-3-3-8 16,3 2 0-16,0 6 0 0,-4-6-12 0,1 6 12 16,0 5 0-16,0-2 0 0,-3 2 0 15,3 0 0-15,-6 5 0 0,0 0 0 0,-3-2 0 0,-4 5 12 16,-5 0-12-16,6 5 0 0,-6-5 0 16,0 0 8-16,0 0-8 0,3 6 8 0,-3 4-8 0,-3 1 8 15,-3 2 10-15,4 0 2 0,-7 1 0 0,6-1 0 16,-6 5-20-16,0-5 0 0,0 1 0 0,0-1 0 15,0 0 0-15,3-2 0 0,-3 2 0 0,-3-2 0 16,3-1 0-16,0-2 13 0,6-3-4 0,0 3-1 0,0-2-8 16,3-1 0-16,0-5 0 0,0 0 0 0,0 0 8 0,9-5-8 15,0 5 8-15,3-8-8 0,0 2 8 0,3-4-8 16,0 2 0-16,3 0 8 0,-3-3-8 0,2-2 0 16,1 5 0-16,3-5 0 0,-3-6 0 0,-3 4 0 15,0 1 0-15,3-4 0 0,-4 5 0 0,1-1 0 16,3 1 0-16,-6 3 0 0,3 2 0 0,-3-3 0 15,6 3 0-15,-6 3 0 0,-3 2 0 0,0 3 0 16,-1 0 0-16,1 0 0 0,-3 5 0 0,-3-2 0 16,-3-3 0-16,3 8 0 0,-6 3 0 0,3-3 0 15,-6 5 0-15,3 0 0 0,0-2 0 0,0 2 0 16,-3 0 0-16,4 0 0 0,-4 0 0 0,3 1 0 16,0-1 0-16,0 0 0 0,0-5 0 0,3 3 0 15,-3-3 0-15,3 0 0 0,-6 2 0 0,6-5 0 0,0-5 0 16,0 8 0-16,6-2 0 0,-3 2 0 15,0-8 0-15,6 5 0 0,-3-5 0 0,2 0 0 0,4-5 0 16,0 5 0 0,3-8-120-16,0 2-16 0,-3-4-3 0,6-1-663 0,0-2-133 15</inkml:trace>
  <inkml:trace contextRef="#ctx0" brushRef="#br0" timeOffset="94824.3">11994 2699 1940 0,'0'0'43'0,"0"0"9"0,0 0 1 15,0 8 1-15,-6-3-43 0,1 3-11 0,-4 0 0 0,3 2 0 16,-3 4 96-16,0-1 16 0,-3 5 4 0,3 4 1 16,-3-4-55-16,0-2-11 0,0 3-3 0,0 2 0 0,0-3-23 15,1 1-5-15,-1-1 0 0,0-5-1 0,3 1 10 0,3-1 3 16,0 0 0-16,3 0 0 0,0-7-20 0,3 2-3 16,0-8-1-16,0 0 0 0,0 0-8 0,9 5-11 15,0-5 3-15,0 0 0 16,0-5-179-16,0-1-35 0,2-2-7 0</inkml:trace>
  <inkml:trace contextRef="#ctx0" brushRef="#br0" timeOffset="95231.21">12628 2082 1094 0,'0'0'48'0,"0"0"11"0,0 0-47 0,0 0-12 0,0 0 0 0,-3 11 0 16,-2-8 235-16,-1 7 45 0,0-2 8 0,-3 3 3 15,0 2-140-15,0 3-28 0,-6 2-6 0,3 1-1 16,0 2-42-16,-3 5-9 0,-3 6-1 0,1 0-1 16,-1 2-15-16,0 3-2 0,-3 3-1 0,0 0 0 0,-3-3-30 0,0 2-7 15,-2 1 0-15,-4-5-8 0,3 4 10 16,-3-2-10-16,7-5 8 0,-1 2-8 0,6-2 0 0,3 0 8 16,6-3-8-16,-3 0 0 0,3-2 0 0,3-6 0 15,3 5 8-15,3-13-8 0,0 6 0 0,3-6 0 16,0-5 0-16,0 0 0 0,3-3 0 0,0 1-9 15,0-6 9-15,3 0-13 16,6 0-131-16,-3-8-27 0,3 2-5 0</inkml:trace>
  <inkml:trace contextRef="#ctx0" brushRef="#br0" timeOffset="95453.61">12152 2667 1670 0,'-9'0'74'0,"9"0"15"0,-6-5-71 0,6 5-18 16,0 0 0-16,0 0 0 0,-3-6 132 0,3 6 24 0,3-2 4 0,3-4 0 16,3-1-75-16,0 1-15 0,0-2-3 0,0 8-1 15,3 0-27-15,3-5-6 0,3 5-1 0,2 0 0 16,-2 0 10-16,3 0 2 0,-3 0 0 0,0 5 0 16,0-5-36-16,-3 0-8 0,-1-5 0 0,-2 5 0 15,0 0 0-15,-3 5 0 0,0-5 0 0,-9 0 0 16,9 0-191-16,-9 0-37 0</inkml:trace>
  <inkml:trace contextRef="#ctx0" brushRef="#br0" timeOffset="95642.11">12179 2402 2253 0,'0'0'49'0,"0"0"11"0,0 0 1 0,0 0 3 0,0 0-51 0,0 0-13 16,0 0 0-16,3-8 0 0,-3 8 0 0,0 0 0 16,3-7 0-16,3 1 0 15,3 6-90-15,3-8-24 0,12 3-5 0,-1 5-1 0</inkml:trace>
  <inkml:trace contextRef="#ctx0" brushRef="#br0" timeOffset="97496.48">13096 2961 403 0,'0'0'36'0,"0"0"-36"0,0 0 0 0,0 0 0 15,0 0 198-15,0 0 33 0,0 0 6 0,0 0 2 16,0 0-110-16,0 0-21 0,0 0-5 0,0 0-1 16,0 0-22-16,9 5-5 0,-9-5-1 0,6 8 0 15,-6-8-11-15,9 0-3 0,-9 0 0 0,0 0 0 16,8 0-9-16,-2 0-3 0,-6 0 0 0,12 0 0 15,-3 0-21-15,0 0-5 0,0-8-1 0,0 5 0 16,0 1-21-16,0-6 9 0,0 2-9 0,3 1 0 16,-6-3 32-16,3-2 0 0,0 2 0 0,0-3 0 15,-4 1-32-15,1-1 0 0,0-2 0 0,-3 5 0 16,3-5 0-16,-3-1 0 0,0-4 0 0,3 5 0 16,-6-1 16-16,0-4-3 0,0 5-1 0,0-1 0 15,-3-4-1-15,0 5-1 0,0 5 0 0,-3-6 0 0,0 7 0 0,-3 1 0 16,1-2 0-16,-4 3 0 0,-3 5 26 0,0 3 6 15,-3-1 1-15,-3 6 0 0,0 5-24 0,3-7-5 16,4 4-1-16,-4 6 0 0,-3-3-1 0,0 1 0 16,3 2 0-16,-3 2 0 0,3 1-12 0,4 2 0 15,2-3-12-15,0 3 12 0,0 3 0 0,6-5 0 16,0 2 0-16,0 0 0 0,3-2 0 0,3-1 0 16,6 1 0-16,-3-6 0 0,3 3 0 0,6-6 0 15,0 4 0-15,0-6 0 0,6-3 0 0,-1 0 0 16,-2 3 0-16,6-8 0 0,-3-8 0 0,3 5 0 15,0 1 0-15,-1-6 0 0,1 3 0 0,0-9 0 16,-3 9 0-16,3-8 0 0,-6 0 0 0,0-1 0 16,-1 1 0-16,1 0 0 0,-3-6 0 0,-3 6 0 15,3 0 0-15,-6-6 0 0,3 4 0 0,-6 1 0 16,3 4 0-16,-3 2 0 0,0-3 0 0,-3 9 0 0,0-9 0 16,0 11 0-16,0 0 32 0,0 0 6 0,0 0 2 0,0 0 0 15,-3 11-29-15,-3-3-11 0,3-3 8 16,-3 8-8-16,0 0 12 0,0 0-4 0,3 1 0 0,-6 4 0 15,3-2-8-15,0 3 8 0,-3-1-8 0,3 3 8 16,-3-2 0-16,1 2 0 0,-1 3 0 0,-3 2 0 16,3 1 20-16,-6-3 3 0,3 2 1 0,-3 3 0 15,0-2-32-15,3 2 0 0,0 0 0 0,0 3 0 0,1-6 8 16,2 0 0-16,0-2-8 0,3 3 12 16,3-9-12-16,0 3 0 0,-3-2 0 0,3-3 0 0,3 2 0 0,-3-4 8 15,3 4-8-15,0-5 0 0,0-7 0 0,0 4 0 16,-3 1 0-16,3-6 0 0,-3 3 0 0,3-3 0 15,0 3 0-15,0-8 0 0,0 0-12 0,0 0 4 16,0 0 8-16,0 0-13 16,0 0-136-16,0 0-27 0,0-5-6 0</inkml:trace>
  <inkml:trace contextRef="#ctx0" brushRef="#br0" timeOffset="97984.72">12983 2334 403 0,'0'0'36'15,"0"0"-36"-15,-3 0 0 0,-3 0 0 16,0 0 289-16,0 0 51 0,0 0 11 0,0 0 1 16,3 0-177-16,-3 0-36 0,6 0-7 0,0 0-2 15,-3 0-33-15,3 0-6 0,0 0-2 0,0 0 0 0,0 0-41 0,0 0-8 16,0 0-1-16,9 8-1 0,0-8 12 0,3 0 2 15,0 5 1-15,3-5 0 0,-1 0-21 0,4-5-4 16,-3 5 0-16,6 0-1 0,3 0-3 0,0-6 0 16,-1 4 0-16,4 2 0 0,-3 0-8 0,0 0-3 15,0 0 0-15,-3 0 0 0,-1 0-13 0,-2 0 0 16,3-6 0-16,-3 6 0 0,0 0 0 0,-3 0 0 16,0 0 0-16,-1 0 0 0,1 0 0 0,0 6 0 15,-3-6 8-15,-3 2-8 0,3-2 0 0,-3 6 8 16,-3-6-8-16,0 5 0 0,3-5 0 0,-6 3 0 15,3 2 0-15,-6-5 0 16,0 0-95-16,0 0-15 0,-3 5-3 0,0 3-1119 0</inkml:trace>
  <inkml:trace contextRef="#ctx0" brushRef="#br0" timeOffset="99956.64">13980 2934 1364 0,'0'0'60'0,"0"0"13"0,0 0-58 0,0 0-15 16,0-5 0-16,3-3 0 0,-3 8 112 0,0 0 19 0,0-5 4 0,3-6 1 15,3 3-44-15,-3 0-8 16,6 3-1-16,-3-3-1 0,5 0-25 0,-2-2-5 0,3 2 0 16,3 2-1-16,0-7 0 0,0 0 0 0,3 5 0 0,0 3 0 15,-3-9-15-15,2 6-2 0,-2-2-1 16,0 2 0-16,0 3-1 0,0-3-1 0,0 2 0 0,0-2 0 15,-3 8-16-15,-3 0-3 0,2-5-1 0,-2 5 0 16,0 5-11-16,-9-5 0 0,6 0 0 16,3 3 8-16,-3 2 0 0,-3 1-8 0,-3 2 12 0,0-3-4 15,0 3 2-15,-3 2 0 0,0 4 0 0,0-1 0 16,-6 0-1-16,3 0 0 0,-3 1 0 0,0 1 0 16,1 1 7-16,-4 0 0 0,3-3 1 0,3 6 0 15,-6-11-17-15,6 2 0 0,0 4 0 0,-3-9 0 16,6 3 0-16,-3-3 0 0,6-5 0 0,0 0 0 15,0 0 0-15,0 0 0 0,0 0 0 0,0 0 0 0,0 0 0 0,0 0 0 16,0 0 0-16,9-2 0 0,0-1 0 0,0-5 0 16,0 3 0-16,3-6 0 15,0 3 0-15,-1-5 0 0,4 0 0 0,0-6-9 16,0 3 9-16,0 0 16 0,6 3-4 0,-3 0-1 0,0 5-11 16,-4-5 0-16,7 0 0 0,-3-1 0 0,0 4 0 0,0-1 0 15,-3 6 0-15,3 0 0 0,-6-3-8 0,-1 2 8 16,4 6-10-16,-9 0 10 0,-6 0 0 0,9-5 0 15,0 10 0-15,-9-5 0 0,0 0 0 0,9 0 0 16,-3 6 0-16,0 2 0 0,-6-8 0 0,6 5 0 16,-3 0 0-16,0 3 0 0,-3 0 0 0,0-3 0 15,0 3 0-15,0 0 0 0,0 3 0 0,-3-3 0 16,-6 2 0-16,6-2 0 0,-6 6 0 0,0-4 0 16,0 1 13-16,0-1-4 0,0 3-1 0,-3 1-8 0,4-1 12 15,-1-5-4-15,0 2-8 0,3-2 12 0,0 0-12 16,0 3 12-16,6-6-12 0,0-5 0 0,-3 8 0 0,3-8 8 15,0 0-8-15,0 0 0 0,0 0 0 0,0 0 0 16,0 0 10-16,6 0-10 0,3 0 12 0,0-5-12 16,-3 2 0-16,0 1 0 0,2-1 0 0,1-5 0 15,-6 3 0-15,6-3 0 0,0 2 0 0,0-4 0 16,0 2 0-16,-3 0 0 0,6-3 0 0,-3 3 0 16,0-5 0-16,3 3 0 0,-3-1 0 0,0 1 0 15,-1 2 0-15,4-6 0 0,-3 9 0 0,0-3 0 16,-3-2 0-16,3 2 0 0,0 8 0 0,-3-6 0 15,3 1 10-15,0 2-10 0,0-2 8 0,0 2-8 0,-3 1 0 16,3-1 0-16,0 3 0 0,-3 0 0 0,-1 0 0 16,4 0 0-16,-6 0 0 0,3 0 0 15,-3 3 0-15,3-1 0 0,-3-2 0 0,-3 0 0 0,3 8 0 0,3-8 0 16,-6 6 0-16,0 2 0 0,0-3-8 0,0 3 8 16,-3 0 0-16,0 2 0 0,-3-2 0 0,3 0 0 15,-3 3 0-15,0 2 0 0,0 0 0 0,0 0 0 16,1-7 0-16,-1 7 0 0,0 0 0 0,0-5 0 15,3 0 8-15,-3 3-8 0,3-3 8 0,0 0-8 16,0 2 0-16,3-10 8 0,0 5-8 0,0 3 0 16,0-2 0-16,0-6 8 0,3 8-8 0,0-3 0 15,0 3 0-15,-3-8 8 0,3 0-8 0,3 5 0 16,3-2 0-16,-3 2 0 0,2-5 0 0,4 0-12 16,0 0 0-16,-3 0 1 0,0 0 11 0,3-5 0 0,0 2 10 15,0 3-10 1,-3-5-101-16,0-3-27 0,6 3-4 0,-3-1-2 15,2-2-90-15,-2 0-17 0</inkml:trace>
  <inkml:trace contextRef="#ctx0" brushRef="#br0" timeOffset="100486.34">15176 2773 1605 0,'0'0'71'0,"0"0"15"15,0 0-69-15,0 0-17 0,0 0 0 0,0 0 0 0,0 0 124 0,0 0 20 16,0 0 5-16,-3 8 1 0,-3 2-70 0,3-7-15 16,-2 8-2-16,-1-6-1 0,0 8 2 0,-3 0 1 15,0 1 0-15,0-1 0 0,-3 0-14 0,3 6-3 16,-3-6-1-16,0 8 0 0,0-8 1 0,0 0 1 16,0 6 0-16,4-6 0 0,-1 0-39 0,3 1-10 15,0-1 0-15,3 0 0 0,0-8 8 0,3 9-8 16,3-9 12-16,3 3-4 0,-6-8-8 0,9 5 0 15,0-2 0-15,5 2 0 0,-2-5 0 0,0-5 0 16,3 2-12-16,-3-2 12 0,3 0-8 0,3-3 8 16,-3 0 0-16,2-3 0 15,4 3-27-15,-3-5-1 0,0-3 0 0,3 0 0 16,0 3 1-16,0-8 0 0,-4 2 0 0,1 1 0 0,0-1 27 0,-3 1 0 16,3 2 0-16,-3 3-8 0,0-1 8 0,-3 1 0 15,-1 8 0-15,-2-3 0 0,0 3 0 0,-3-1 0 0,-6 6 0 0,0 0 0 16,0 0 0-16,0 0 0 0,0 0 10 0,0 0-10 15,-6 6 21-15,0-1-1 0,-3 3-1 0,0 5 0 16,4-5 10-16,-4 5 3 0,0 0 0 0,0 1 0 16,0-1-20-16,0 0-4 0,3 3-8 0,0-3 12 15,3 3 1-15,-3-3 0 0,3 1 0 0,0-1 0 16,3-3-13-16,0 4 11 0,0-1-11 0,3-8 10 16,-3 3-10-16,6 0 0 0,0-3 0 0,3 1 8 15,3-4-8-15,0-2 0 0,0 0 9 0,3 0-9 16,-1-2 8-16,4 2-8 0,-3-8 8 0,0 2-8 15,3 1-46 1,-3-3-14-16,0-5-2 0,3 2-1 0,-4-2-124 0,1 0-25 0,0 0-4 16</inkml:trace>
  <inkml:trace contextRef="#ctx0" brushRef="#br0" timeOffset="100855.47">16215 2119 921 0,'0'0'82'0,"0"0"-66"16,0 0-16-16,0 0 0 0,-3-5 275 0,3 5 51 16,-6-3 10-16,6 3 3 0,-3 0-185 0,-6 8-37 0,3-2-7 0,-3 2-2 15,1-1-47-15,-1 7-9 16,-6 4-3-16,3 1 0 0,-3-1-8 0,3 9-1 15,-3-6-1-15,-3 11 0 0,0 2-5 0,-2 3-1 0,-4-3 0 0,0 6 0 16,-3-3-11-16,3 3-2 0,-5-8-1 0,2 7 0 16,6-7-11-16,0 2-8 0,3-2 12 15,0 0-12-15,4 2 9 0,2-2-9 0,-3 0 0 0,6 2 9 16,0-10-9-16,0 3 0 0,3-1 0 0,3-5 0 16,3-2 0-16,0-6 0 0,0 3 8 0,3-3-8 15,0-2 0-15,0-3 0 0,3 2 0 0,0-2 0 16,0-3-9-16,0-5-1 0,3 3 0 0,0-3 0 15,0-3-82-15,-1 3-16 0,4-5-3 0,-3-3-1 16,3-5-121-16,3 2-25 0</inkml:trace>
  <inkml:trace contextRef="#ctx0" brushRef="#br0" timeOffset="101567.58">16498 2088 748 0,'0'0'33'0,"0"0"7"0,0 0-32 0,0 0-8 16,0 0 0-16,0 0 0 0,0 0 214 0,0 0 41 16,0 8 8-16,-3 2 1 0,0 3-111 0,-3-5-22 15,-3 11-5-15,0-6-1 0,3 6-41 0,-3-1-8 16,-3 9-1-16,-2-1-1 0,-4 0-23 0,0 6-5 15,0 3-1-15,-9-4 0 0,-23 49 33 0,23-46-40 16,3 8 0-16,0-7-26 0,3-3-12 16,-5 7 10-16,8-7-10 0,-3 2 0 0,6-2 0 0,0 3 0 15,0-4 0-15,6 1 0 0,0-5 0 0,0-4 0 0,3 1 0 16,3-5 0-16,0-1-8 0,3-5 8 0,-2-2-13 16,4 0-40-1,-2-1-8-15,0-10-2 0,0 0 0 0,0 0-129 0,0 0-25 0</inkml:trace>
  <inkml:trace contextRef="#ctx0" brushRef="#br0" timeOffset="101953.69">15980 2752 1962 0,'0'0'43'0,"0"0"9"0,0 0 1 0,0 0 3 0,0 0-45 0,0 0-11 15,0 0 0-15,0 0 0 0,0 0 84 0,0 0 16 16,9 0 2-16,0-6 1 0,0 1-36 0,3 2-7 15,0-2-2-15,0 5 0 0,-1-8-17 0,4 8-3 16,0-5-1-16,0-3 0 0,6 8-13 0,-3-3-4 16,0 1 0-16,5-4 0 0,-5 6-20 0,0-2 0 15,0-1 0-15,-3 0 0 0,0 3 0 0,0 0 0 16,0 0 0-16,-4 0 0 0,4-5 0 0,-3 5 0 16,-3 0 0-16,3 5 0 0,-6-5 0 0,3 0 0 15,-9 0 0-15,6 8 0 0,0-2 0 0,-3 2 0 16,-3-3 0-16,0 3 0 0,-3 2 0 0,0-2 0 0,0 6 0 15,0-6 0-15,0 2 0 0,-3 3 0 16,0-5 0-16,0 6 0 0,0-4 0 0,0 3 0 16,0 1 0-16,0-1 0 0,0 0 0 0,0-5 0 15,0 5 0-15,3-2 0 0,-2 2 0 0,-1-5 0 16,3-3 0-16,3 3 0 0,0-8 0 0,0 0 0 0,-3 8 0 0,3-8 0 16,0 0 0-16,0 0 0 0,0 0 0 0,0 0 0 31,9 3-95-31,-1-3-23 0,-2-6-5 0,3 6-616 0,3-5-123 0</inkml:trace>
  <inkml:trace contextRef="#ctx0" brushRef="#br0" timeOffset="102105.43">16546 2498 1724 0,'0'0'38'0,"0"0"8"0,0-8 2 0,0 8 0 0,0 0-39 0,0 0-9 16,0 0 0-16,0 0 0 0,0 0 38 0,0 0 6 15,6-3 0-15,-6 3 1 0,0 0-45 0,0 0-16 16,5 0 0-16</inkml:trace>
  <inkml:trace contextRef="#ctx0" brushRef="#br0" timeOffset="102726.05">16709 2810 1710 0,'0'0'76'0,"0"0"15"0,-3 8-73 0,-3 5-18 0,3 0 0 0,0 1 0 15,-6-1 78-15,1 5 12 0,-1 1 2 0,0 2 1 16,0-3-28-16,-3 4-5 0,-3 1-2 0,0 4 0 15,3-6-43-15,-3 3-15 0,0 2 9 0,1 1-9 16,-1 2 9-16,3 0-9 0,-6 0 10 0,6 3-10 16,-3 0 10-16,0-6-10 0,0 1 10 0,3-1-10 0,-2-2 13 15,5-3-3-15,-3-3-1 0,3 1 0 16,0-3-9-16,0 2 8 0,3-10-8 0,0 3 8 0,0-3 5 16,3-3 1-16,0-2 0 0,-3 2 0 0,6-5 18 0,0 0 3 15,0-5 1-15,0 2 0 0,6-2-11 16,-3-8-1-16,0-1-1 0,3 1 0 0,3-5 5 0,0-4 0 15,0-7 1-15,3 0 0 0,3-2-17 16,2-9-3-16,1 0-1 0,3-5 0 0,3-2-8 0,6 2 0 16,2-6 0-16,10 1 0 0,-3 0 0 0,3 5 0 15,-1 5 0-15,-2 8 0 0,-3-5 0 0,-4 11 8 16,-2 5-8-16,-6 2 8 0,3-2 1 0,-6 5 0 16,-4 6 0-16,4-1 0 0,0 3-1 0,-3 3-8 15,0-3 12-15,0 2-4 0,0 6-8 0,-4 0 0 16,1 0 0-16,-6 6 0 0,-3-4 0 0,0 9 0 15,6-3 0-15,-6 3 0 0,-12 2 0 0,3 0 0 0,3 0 0 16,-3 0 0-16,-3 3 8 0,-6 0 0 0,3 5 0 16,-3-5 0-16,3 3 3 0,-5-1 0 0,-1 1 0 15,3-3 0-15,-3 2 9 0,0 1 1 0,0-6 1 0,0 0 0 16,-3-2-7-16,6-1-2 0,-5 1 0 16,-1-8 0-16,0-1-2 0,3 1-1 0,3-3 0 15,0 0 0-15,-3-3-10 0,3-2 0 0,3-3 0 16,4 3 0-16,-1-9 12 0,0 1-2 0,3 0-1 15,6-6 0 1,0 6-89-16,3-8-17 0,2 5-4 0,4 0-752 0,3 3-151 0</inkml:trace>
  <inkml:trace contextRef="#ctx0" brushRef="#br0" timeOffset="103057.82">17700 2053 518 0,'-5'0'46'0,"-1"0"-37"15,-3 0-9-15,3 0 0 0,3 8 408 0,-6-3 79 16,-3 3 16-16,0 0 3 0,-3 3-350 0,0 5-69 16,-3 2-15-16,3 6-2 0,1-3-6 0,-1 0-2 15,-6 9 0-15,3 4 0 0,3-2-20 0,-3 2-4 16,0 6-1-16,-2 2 0 0,2-2-29 0,-3-1-8 15,-3 1 0-15,0 0 0 0,-3-6 8 0,7 3 0 16,2-5 0-16,-3-3 0 0,3 0-8 0,0-2 0 16,9-1 0-16,0 1 0 0,-3-1 0 0,4-7 0 15,5-4-11-15,3 1 11 0,3-2-18 0,2-1 2 0,-2-5 1 16,6-3 0 0,3 3-93-16,0-8-20 0,0 0-3 0,3-8-1 15,0 3-57-15,3-3-12 0,-3-5-3 0,2 2-672 0</inkml:trace>
  <inkml:trace contextRef="#ctx0" brushRef="#br0" timeOffset="103244.93">17513 2701 230 0,'0'0'20'0,"0"0"-20"0,0 0 0 0,0 0 0 16,0 0 300-16,0 0 55 0,0 0 11 0,0 0 2 15,0 0-184-15,0 0-38 0,0 11-7 0,-3-3-2 16,3 0-38-16,0 2-8 0,-6-2-2 0,0 0 0 16,0 6-25-16,3-4-4 0,-3 3-2 0,0 1 0 15,-3-1-18-15,3 0-4 0,0 0-1 0,0 1 0 0,3-1-10 0,-2 0-1 16,-1-2-1-16,0-1 0 0,0 1-23 0,0-3 0 15,6 2 0-15,0-10 0 16,0 0-21-16,0 0-6 0,0 0-1 0,0 0 0 16,12 0-171-16,-6-5-34 0,0 5-7 0</inkml:trace>
  <inkml:trace contextRef="#ctx0" brushRef="#br0" timeOffset="103396.53">17781 2413 518 0,'-3'-8'46'0,"0"3"-37"16,-3 5-9-16,0-8 0 0,3 5 336 0,0 1 64 16,-3-4 14-16,0 6 2 0,6 0-288 0,-3-5-59 0,0 2-11 15,3 3-2 1,0 0-105-16,0 0-21 0,0 0-4 0</inkml:trace>
  <inkml:trace contextRef="#ctx0" brushRef="#br0" timeOffset="104054.76">17757 2693 403 0,'-3'0'36'15,"0"0"-36"-15,0-5 0 0,-3 3 0 0,0-4 8 0,0 6-8 16,3-8 0-16,0 6 0 0,0-1 211 0,0-2 35 16,3 5 7-16,3-6 2 0,0 4-81 0,-3 2-16 15,0 0-3-15,0 0-1 0,6-6-40 0,0 6-8 0,-6 0-2 0,0 0 0 16,6-5-32-16,3 5-6 0,-3-2-2 0,0 2 0 16,-6 0-25-16,9 0-6 0,0 0-1 0,3 0 0 15,-3 0 10-15,3 2 2 0,-6-2 0 0,5 5 0 16,-2-5-29-16,0 0-6 0,3 6-1 0,-6-6 0 15,3 2-8-15,0 4 8 0,0-6-8 0,-3 5 8 16,-6-5-8-16,6 3 0 0,0 2 0 0,-3 3 0 16,-3-3 0-16,0 0 0 0,0-5 0 0,-3 8 0 15,0 3 8-15,-3-3 0 0,0-3 0 16,0 3 0-16,0 0-8 0,-3 3 0 0,-3-3 0 0,3-3 0 16,-3 0 0-16,0 3 0 0,-2 5 0 0,-4-7 0 15,0 4 28-15,0 1 3 0,0 2 1 0,6-5 0 16,0 3-20-16,-3 2-4 0,1-8-8 0,5 6 12 0,6-1-12 15,0 3 0-15,-3-7 0 0,6 7 0 16,3-5 0-16,0-3 0 0,-3-5 0 0,6 8 0 0,3-3 0 0,2-2 0 16,4 0 0-16,0-3 0 0,3 0 0 0,0-3 0 15,0 3 0-15,0-3 0 0,0-2 0 0,-4 0 0 16,1-3-13-16,3 0 4 16,-3-3-140-16,3 3-28 0,-3-5-6 0,0 3-943 0</inkml:trace>
  <inkml:trace contextRef="#ctx0" brushRef="#br0" timeOffset="104285.88">18156 2707 2026 0,'0'0'44'0,"0"0"10"0,0 0 2 0,0 0 1 0,0 0-45 0,0 0-12 0,0 0 0 16,0 0 0-16,0 0 104 0,-6 5 20 15,6-5 3-15,-3 8 1 0,-6 5-52 0,6-8-9 0,-6 3-3 0,3 6 0 16,0-4-32-16,0 1-6 15,-3-1-2-15,3-2 0 0,0 3 12 0,-2 2 1 0,-1 0 1 0,0 1 0 16,3-1-38-16,0 0-10 0,3 0-1 0,0-5 0 16,0 0 11-16,6 3 0 0,0-6 0 0,0 3 0 15,-3-8-65-15,3 0-15 0,3 0-2 0,3 0-1 16,-6-5-113-16,6 2-24 0</inkml:trace>
  <inkml:trace contextRef="#ctx0" brushRef="#br0" timeOffset="104445.89">18373 2461 1382 0,'3'-3'123'0,"-3"-2"-99"15,-3 5-24-15,3 0 0 0,0 0 176 0,0 0 29 16,-3-8 7-16,-3 8 0 0,6 0-118 0,0 0-24 16,0 0-5-16,0 0-1 0,0 0-51 0,0 0-13 15,0 2 0-15,-3 9 0 16,3-3-93-16,0-3-22 0,0 3-4 0</inkml:trace>
  <inkml:trace contextRef="#ctx0" brushRef="#br0" timeOffset="104957.52">18385 2773 979 0,'0'0'87'0,"0"0"-70"0,0 0-17 0,0 0 0 15,6 8 152-15,-3-6 26 0,-3-2 6 0,6 8 0 16,0-8-52-16,-6 0-12 0,0 0-1 0,9 0-1 15,3 0-47-15,-3 0-10 0,3-5-1 0,-3 2-1 16,2-2-30-16,-2 0-5 0,3-3-2 0,0 3 0 16,3-3-22-16,-3 2 0 0,-3-7 0 0,0 5 8 15,-3-5 27-15,-3 0 5 0,0 2 2 0,0-2 0 16,-3 0-5-16,0 5-1 0,-3-5 0 0,0-1 0 16,0 9-3-16,-3-3-1 0,0 3 0 0,-3 5 0 15,-6 0 6-15,0 0 1 0,-6 2 0 0,3 4 0 16,4 4-6-16,-1-2-1 0,-3 5 0 0,3-5 0 0,0 6-13 15,3-1-3-15,0 0-1 0,3 3 0 16,0-3-15-16,6 3 0 0,-2 3 8 0,2-1-8 0,0-2 0 0,0 3 0 16,6-1 0-16,0 1-10 0,2-6 10 0,1 0 0 15,3 0 8-15,0 0-8 0,3-7 0 0,3 2 0 16,-3-3 0-16,3-5 0 0,3 0 0 0,3-5 0 16,-1-1 0-16,-2 1 8 0,0-5-8 0,0 4 0 15,0-7-11-15,3 2 11 0,-3 4 0 0,2-7-9 16,-2 1 9-16,-3 5 0 0,0-5-10 0,-3 2 10 15,0 3-12-15,-3 0 12 0,0 3 0 0,0 0 0 16,-9 5 0-16,0 0 0 0,0 0-8 0,0 0 8 16,0 0 0-16,0 0 0 0,0 0 0 0,0 0 0 15,-3 5 0-15,3 0 0 0,0 6 0 0,-3-6 0 16,3 1 0-16,0-1 0 0,3 3 0 0,-3-8 0 16,0 0 0-16,6 5 0 0,3 3 0 0,-4-8 0 15,4 0 0-15,0-5 0 16,0 2-49-16,0-2-3 0,0 0-1 0,3-3 0 15,0 0-160-15,0 2-32 0,0-7-7 0</inkml:trace>
  <inkml:trace contextRef="#ctx0" brushRef="#br0" timeOffset="105473.17">19430 2027 2185 0,'0'0'96'0,"0"0"21"0,-3-6-93 16,3 6-24-16,-3-8 0 0,3 8 0 0,-6-5 84 0,6 5 13 16,-6 0 3-16,-3 3 0 0,0 2-28 0,0 6-6 15,-3 2-1-15,3 8 0 0,-3-2-40 0,4-1-8 16,-10 9-1-16,6-1-1 0,-6 1 13 0,3 7 4 16,-3 3 0-16,-3 3 0 0,-2 5-32 0,-1 2 0 15,-6-2 0-15,3 0 0 0,-3 0 12 0,7 3-4 16,2-11-8-16,0 5 12 0,0-2-12 0,0-3 0 15,6 3 0-15,-2-3 0 0,2-3 0 0,0-2-10 16,6-3 10-16,0 0-12 16,3-8-26-16,3-2-6 0,0-6 0 0,0 0-1 0,3-8 29 0,0 3 5 15,0-8 2-15,0 0 0 0,0 0 9 0,0 0 0 16,0-8 0-16,3-2-8 0,0 2 0 0,-3-5 0 16,-3-1 0-16,3 1 0 15,0-5-18-15,-3-3-3 0,3 2-1 0,-3 1 0 0,0-4 14 0,3 9 4 0,-3-5 0 0,3-1 0 16,-6 3 12-16,3 6 0 0,0 2 0 0,0-6 0 15,0 4 37-15,3 2 11 0,-3-3 1 0,0 3 1 16,3 3 5-16,0 2 1 0,0 3 0 0,0-7 0 16,3 1-27-16,0-2-5 0,-3 8 0 0,6-5-1 15,3 5-11-15,3-5-3 0,0-1 0 0,6 4 0 16,0 2 17-16,-1-6 3 0,4 1 1 0,3 3 0 16,0-4-30-16,3 6 0 0,-3-8 0 0,2 8 0 15,-2-5 0-15,0 5 0 0,-6-8 0 0,0 3 0 16,0 5-18-16,-7-5-10 0,4 2-1 15,-3 3-1-15,-3 0-94 0,0 0-18 0,-9 0-4 16</inkml:trace>
  <inkml:trace contextRef="#ctx0" brushRef="#br0" timeOffset="106691.85">19716 2656 1710 0,'0'0'37'0,"0"0"8"0,0 0 2 16,0 0 1-16,0 0-38 0,0 0-10 0,0 0 0 0,0 0 0 0,0 0 87 16,0 0 15-16,0 0 3 0,0 11 1 0,0-3-34 0,0 3-6 15,-3 2-2-15,0 0 0 0,0 8-15 0,0-8-3 16,0 6-1-16,-3-6 0 0,0 0-20 0,6 3-4 15,-3 0-1-15,3 0 0 0,-3-5-12 0,3 2-8 16,0 0 10-16,0-8-10 0,0 3 12 0,3-2-3 16,-3-6-1-16,0 0 0 0,6 2-8 0,-6-2 10 15,6 0-10-15,0 0 10 0,0-2-10 0,3-4 0 16,-3-2-10-16,0 3 10 0,2-6 0 0,1 4 15 16,3-12-2-16,-3 6 0 0,0 5-13 0,0-5 0 15,0-1 0-15,0 1 0 0,3 0-12 0,-6 0-3 0,3 2 0 16,0 3 0-16,0 0 15 0,-3-2 0 0,-1 2 0 0,-2 8 0 15,3-6 0-15,-6 6 0 0,0 0 0 0,0 0 0 16,0 0 0-16,3 8 0 0,-3 3 0 0,0 2 0 16,-3-5 0-16,-3 5 0 0,6 1 0 0,-3 1 0 15,3 1 0-15,-2 3 0 0,-1-6 0 0,0 0 0 16,3 1 0-16,0-1 0 0,3-3 0 0,0 1 0 16,-1-1 0-16,1-4 0 0,6 2 0 0,0-8 0 15,-9 0 0-15,0 0 0 0,15-8 0 0,0 2 0 16,3-4 32-16,-3-1 0 0,3 1 0 0,0 2 0 15,2-11-32-15,-2 6-14 0,3 0 1 0,-6-6 0 16,3 3 13-16,0-2 0 0,-6 5 0 0,2-6 0 0,1 6 0 16,0-8 0-16,0 8 10 0,-3-3-10 15,0 0 0-15,0 5 0 0,-3 3 0 0,0-5 0 16,-6 5 0-16,3 3 0 0,3 0 0 0,-3 2 0 0,-4 0-9 16,-2 3-1-16,0 0 0 0,0 0 0 15,0 0-54-15,0 0-12 0,0 0-1 0,0 0-660 16,3 11-132-16</inkml:trace>
  <inkml:trace contextRef="#ctx0" brushRef="#br0" timeOffset="106962.24">20498 2622 2026 0,'0'0'90'0,"0"0"18"0,0 0-86 0,-5 5-22 0,-4 3 0 0,3-2 0 16,0 1 107-16,-3-1 17 0,0 7 3 0,-3-8 1 16,0 9-77-16,3-4-15 0,0 3-4 0,0 3 0 15,0-3 0-15,0 1 0 0,0-1 0 0,0 3 0 16,7-3-21-16,-4 0-11 0,0 3 10 0,0-8-10 16,3 5 8-16,3-5-8 0,3-2 0 0,0-1 0 15,-3-5-40 1,6 2-15-16,0-2-2 0,-1 0-1 0,1-2-170 0,0-3-35 0,3-9-6 15,0 6-587-15</inkml:trace>
  <inkml:trace contextRef="#ctx0" brushRef="#br0" timeOffset="107128.21">20623 2434 403 0,'0'0'17'0,"0"0"5"0,-2-2-22 0,2 2 0 16,0 0 0-16,0 0 0 0,0-6 423 0,0 6 80 15,0 0 16-15,0 0 3 0,0 0-373 0,0 0-74 16,0 0-15-16,0 0-4 0,0 6-44 0,0-6-12 16,0 7 0-16,0-1-735 15,2 2-149-15</inkml:trace>
  <inkml:trace contextRef="#ctx0" brushRef="#br0" timeOffset="107499.68">20728 2630 1094 0,'0'0'97'0,"-3"5"-77"0,3-5-20 15,-3 8 0-15,0 3 210 0,-3-3 38 0,3-3 8 0,-3 8 2 16,6-5-134-16,-3 3-26 0,-3-3-6 0,3 5 0 16,3 0-40-16,-3 0-7 0,-6 1-1 0,6-4-1 15,-3 3-21-15,3 1-4 0,0-4-1 0,0 1 0 16,0 2-5-16,3 0-2 0,-3-7 0 0,0 2 0 15,6-3-10-15,-3-5 0 0,0 0 0 0,0 0 0 16,0 0 20-16,0 0 3 0,0 0 0 0,6 0 0 16,0-5-2-16,0-3 0 0,0 2 0 0,0-2 0 15,3-2-5-15,0 2 0 0,-3-3-1 0,3 3 0 16,3 0-15-16,-3-5 8 0,2 3-8 0,1 2 0 16,9-6 32-16,-3 1 0 0,-6 0 0 0,0 2 0 15,-3 1-32-15,3-1 8 0,0-2-8 0,3 5 0 0,-4-5 0 0,1 7 0 16,0-7 0-16,3 5 0 0,-3 3 0 0,0-3 0 15,-3 3 0-15,-3 5 0 0,3-8 0 0,-3 3 0 16,-6 5 0-16,0 0 0 16,0 0-131-16,9 0-29 0,-9 0-5 0,0 0-977 0</inkml:trace>
  <inkml:trace contextRef="#ctx0" brushRef="#br0" timeOffset="108257.6">21177 2725 2070 0,'0'0'45'0,"0"0"10"0,0 0 1 0,0 0 3 0,0 0-47 0,6 0-12 0,0-5 0 0,0 0 0 16,3-1 94-16,-3 4 17 0,0-6 3 0,-3 2 1 15,6 1-50-15,0 0-9 0,-3 2-3 0,0-5 0 16,2 3-25-16,-2 0-4 0,0-9-2 0,0 7 0 15,3 1-10-15,-3-2-1 0,3-2-1 0,0 2 0 16,0-5-10-16,0-1 8 0,-3 1-8 0,3 0 8 16,0 0 0-16,-6-1 0 0,3-4 0 0,-3 5 0 0,3-1 19 0,-6 4 3 15,-6 2 1-15,0 3 0 0,-3 2 4 0,-3 3 1 16,0 3 0-16,-3 2 0 0,-6 3-8 0,0 2 0 16,-5 4-1-16,2 2 0 0,3-1-15 0,-3 7-4 15,3-4 0-15,3-2 0 0,1 8 4 0,2-6 0 16,0 3 0-16,0 1 0 0,3 1-12 0,0-1 0 15,3 1 0-15,0-7 8 0,6 3-8 0,0-1 0 16,0-4 0-16,3 4 0 0,3-10 0 0,3 5 0 16,-3-7 0-16,3 2 0 0,-6-8 0 0,12 0 8 15,3 0-8-15,0-8 8 0,3 2-17 0,0-2-4 16,-4-5-1-16,7 0 0 0,3 0-9 0,-3-3-1 16,0 0-1-16,3-3 0 0,-1 1 4 0,4-3 1 15,0 0 0-15,-3-3 0 0,6 3 2 0,-7-6 1 16,4-2 0-16,0 0 0 15,0-11-17-15,-3 1-3 0,2-4-1 0,1 1 0 16,-3-3-22-16,9 0-4 0,-1 0 0 0,4 0-1 16,-3-3 1-16,0 9 1 0,-1 2 0 0,-5-3 0 15,-3 8 38-15,-3 6 7 0,0-1 2 0,-6 6 0 0,-4 3 46 16,-2-1 10-16,-3 6 1 0,0 5 1 0,-3-5 18 0,0 7 3 0,0-2 1 0,-3 3 0 16,0 5 0-16,0 0 0 0,0 0 0 0,0 0 0 15,-6 5-46-15,3 3-9 0,-3 0-1 0,-3 5-8 16,-2 6 19-16,-1 0-3 0,-3-1-1 0,0 9 0 15,-6 2-6-15,0 2-1 0,-3 6 0 0,-2-5 0 16,-1 8 20-16,0 0 4 0,0 5 1 0,0 2 0 16,1-2-33-16,-1 8 0 0,3-8 0 0,-3 0 0 15,3 0 13-15,-2-3-4 0,5-2-1 0,-3 2 0 16,3-2-8-16,3-6 0 0,3-2 9 0,4 0-9 0,-1-6 0 16,6 6 0-16,0-11 0 0,6 0 0 0,0 3 0 15,6-11 0-15,-3 6 0 0,6-11 0 0,2 0 8 0,1 2-8 16,6-7 10-16,-3 0-10 0,0-3 9 0,0-3-9 15,3 0 8-15,0-2-8 0,-4-3 0 0,1-2 0 16,3 2-14-16,0-6 5 16,0-4-60-16,0 2-12 0,3 6-3 0,-4-9-819 15,1 6-164-15</inkml:trace>
  <inkml:trace contextRef="#ctx0" brushRef="#br0" timeOffset="110591.48">2026 4265 1479 0,'0'0'65'0,"0"0"15"0,0 0-64 0,0 0-16 16,0 0 0-16,0 8 0 0,0-5 108 0,-3 7 20 16,0-7 3-16,-3 7 1 0,3 1-46 0,-3 2-9 15,3 1-1-15,-6-1-1 0,0 0-26 0,0 3-5 16,3-3 0-16,-3 3-1 0,3-3-19 0,4 3-4 16,-7-5-1-16,0 5 0 0,6-3-19 0,-9 0 10 15,12-2-10-15,-9 2 8 16,3-8-27-16,3 6-5 0,-3-1-2 0,3-7 0 15,3 0-157-15,0-3-31 0</inkml:trace>
  <inkml:trace contextRef="#ctx0" brushRef="#br0" timeOffset="110777.98">2121 4030 1659 0,'0'0'73'0,"0"0"16"0,0 0-71 0,0 0-18 0,0 0 0 0,0 0 0 16,-6 0 94-16,6 0 15 0,0 0 3 0,0 0 1 16,0 0-70-16,0 0-15 0,0 0-2 0,0 0-1 15,0 0-15-15,0 0-10 0,6 8 12 0,-6-3-654 16,0 3-130-16</inkml:trace>
  <inkml:trace contextRef="#ctx0" brushRef="#br0" timeOffset="111411.55">2466 4207 860 0,'0'0'38'0,"0"0"8"0,0 0-37 0,0 0-9 15,0 0 0-15,0 0 0 0,0 0 101 0,0 0 19 16,0 0 3-16,0 0 1 0,0 0-40 0,0 0-7 0,0 0-1 0,0 0-1 16,0 0-7-16,0 0-2 0,0 0 0 0,0 0 0 15,0 0-16-15,0 0-3 0,0 0-1 0,-8-5 0 16,2 2-2-16,0 6 0 0,6-3 0 15,-9 0 0-15,3 0-9 0,0 0-3 0,0 5 0 16,3-5 0-16,-6 0-3 0,0 3-1 0,0-1 0 0,6 6 0 16,-9-3-3-16,3-2-1 0,0 2 0 0,-3 1 0 15,6 2-4-15,-2-3 0 0,-1 3-1 0,6-3 0 16,0 3-3-16,-3-3-1 0,3 3 0 0,3-5 0 16,0 2-15-16,0-5 0 0,0 0 0 0,3 11 0 15,3-9 0-15,0 4 0 0,3-1 0 0,-1 0 0 16,-2 3 0-16,6-5 8 0,-3 0-8 0,-3 4 0 15,3-1 0-15,0 2 0 0,-3-8 8 0,0 5-8 16,3 3 0-16,-3 0 0 0,0-3 0 0,-3 3 0 0,3-3 0 0,0 3 0 16,-6 3 0-16,3-6 0 0,3 3 0 0,-6-3 0 15,-6 3 0-15,6-2 0 0,0 2 0 0,-3-3 0 16,3 3 0-16,-9-6 0 0,3 6 0 0,0-2 0 16,-3-1 0-16,-3 0 0 0,3 1 0 0,-6 2 0 15,0-3 0-15,3 0 0 0,-8 3 8 0,2-5-8 16,-3-1 0-16,0 6 0 0,-6-8 0 0,12 3 0 15,-8-3 0-15,2 0 0 0,6 0 8 0,-6-3-8 16,3 3 0-16,6-5 9 0,-6 2-9 0,9-2 0 16,-2-3 0-16,8 3 0 0,3-3 0 0,-6-3 0 15,12 1 0-15,-6-1 0 16,6-2-56-16,2 0-6 0,1-1-2 0,3 1-665 16,3-3-134-16</inkml:trace>
  <inkml:trace contextRef="#ctx0" brushRef="#br0" timeOffset="111744.69">3029 3675 1785 0,'0'0'159'0,"0"0"-127"0,0-3-32 0,0 3 0 16,0 0 64-16,0 0 8 0,0 0 0 0,0 0 1 15,0 0 14-15,0 0 2 0,-6 0 1 0,6 6 0 16,-9 4-41-16,3 6-8 0,-6 0-1 0,9 8-1 16,-6-3-14-16,-3 3-2 0,4 2-1 0,-7 1 0 0,0 2 11 0,3 0 3 15,3 3 0-15,-9 2 0 16,6 3-20-16,0-2-4 0,-6 4-1 0,1-7 0 0,2 8-11 0,-6-6 8 16,6 3-8-16,0-2 8 0,-3-1-8 0,6-5 0 15,3 0 0-15,-3-2 0 0,7-4 0 0,2-1 0 16,-3 1 0-16,0-7 0 15,6 0-30-15,0-3-11 0,0 1-3 0,0-6 0 16,0-3-42-16,0-5-9 0,0 0-1 0,0 0-1 16,0 0-107-16,0 0-20 0,6-8-5 0</inkml:trace>
  <inkml:trace contextRef="#ctx0" brushRef="#br0" timeOffset="111919.22">2699 4331 1191 0,'-6'-13'52'0,"6"5"12"0,-3 3-51 0,-3-6-13 15,3 3 0-15,-3 0 0 0,0 3 169 0,6-3 31 0,-9 3 7 0,3 0 1 16,6 5-60-16,0 0-11 15,0-3-2-15,0 3-1 0,0 0-51 0,0 0-11 16,6-5-1-16,3 5-1 0,-3-8-38 0,3 8-7 0,6-3-1 0,-3 0-1 16,2 3-11-16,1-5-3 0,6 2 0 15,-6-2 0-15,0 5-9 0,0-8 8 0,3 6-8 0,-1-1 8 16,-2-5-8-16,0 5-11 0,0 1 3 0,0 2-819 16,6-3-163-16</inkml:trace>
  <inkml:trace contextRef="#ctx0" brushRef="#br0" timeOffset="112900.5">3556 4382 403 0,'0'0'36'0,"0"0"-36"0,0 0 0 0,0 0 0 16,0 0 248-16,0 0 42 0,0 0 9 0,0 0 1 15,0 0-158-15,0 0-32 0,0 0-6 0,0 0-2 16,0 0-46-16,0 0-10 0,6-6-2 0,-6 4 0 15,3-1-15-15,3-5-3 0,-6 3-1 0,6-1 0 16,-3 1-6-16,3-3-2 0,3 3 0 0,-3-3 0 16,-4 3-2-16,7-3-1 0,-6 0 0 0,3-3 0 0,-6 3 2 0,3-2 0 15,0-1 0-15,-3 1 0 16,-3 2 5-16,0-6 2 0,-3 1 0 0,3 3 0 0,-8-1 2 0,2 3 1 16,-3 0 0-16,3 3 0 0,0 2 6 0,-3 3 0 15,-3 3 1-15,0-1 0 0,-6 6 7 0,0 3 2 16,-2 0 0-16,2 4 0 0,0 1-30 0,6 3-12 15,-6-6 8-15,3 3-8 0,7 2 24 0,-7 1-1 16,6-1 0-16,0 1 0 0,3-3-8 0,0 2-2 16,0 1 0-16,6-3 0 0,0 0-13 0,3-3 0 15,3 0 0-15,0-2 0 0,6-3 0 0,0 0 0 16,-3-3 0-16,3 3 0 0,6-8 9 0,6 0-9 16,-7-8 8-16,7 3-8 0,0-1 11 0,3-4-3 15,0-1-8-15,0 1 12 0,-7 2 0 0,4-6 0 16,0-4 0-16,6 5 0 0,-9-3-12 0,3 3-8 15,2-6 8-15,-2 0-13 0,0 1 13 0,-3-3 0 16,0-3 0-16,3 3 0 0,-7-6 8 0,4 4-8 0,0-4 0 16,-3-2 0-16,0 0 8 0,6 0-8 15,-9 0 0-15,6 0 0 0,2-3 0 0,-5 5 0 0,0-7 0 0,0 2 0 16,3 0 0-16,-3 6 0 0,0-6 0 0,-6 11 0 16,11-3 0-16,-11 6-12 0,3 2 0 0,-3 3 0 15,0-1 12-15,3 4 16 0,-6 2-3 16,0-5-1-16,-3 7-23 0,3 1-5 0,-3 2 0 15,-3 3-1-15,6-5 27 0,-6 5 6 0,0 0 0 0,0 0 1 16,0 0-17-16,0 5-11 0,-6 9 2 0,3-6 0 16,-3 5 23-16,-6 5 5 0,0 1 1 0,0 7 0 15,-3 1-12-15,0-1-8 0,-2 6 9 0,-1-3-9 16,-3 3 16-16,6 5-2 0,-9-5-1 0,3 7 0 16,6-7-13-16,-5 2 0 0,2 4 8 0,0-1-8 15,6-3 16-15,-3-5 0 0,6 3 0 0,0-6 0 16,0 1-16-16,3-3 8 0,3-3-8 0,0-5 0 0,3-1 8 15,0 1-8-15,0-5 0 0,3 2 9 0,0 0-9 16,0-10 0-16,9 2 0 0,-9 1 0 0,3-6-21 16,3 0 0-16,3 0 0 0,-6 0 0 15,3 0-100-15,6-8-20 0,-9 2-4 16,3 1-1067-16</inkml:trace>
  <inkml:trace contextRef="#ctx0" brushRef="#br0" timeOffset="113457.72">4068 4411 1839 0,'0'0'40'0,"0"0"9"0,0 0 2 0,0 0 1 0,0 0-42 0,0 0-10 0,0 0 0 0,3-3 0 16,3 0 95-16,-6 1 17 0,3-6 3 0,3 2 1 15,0 1-79-15,0-3-15 0,0 3-3 0,2-3-1 16,-2-3-4-16,3 3-1 0,-6-2 0 0,3-1 0 15,0 6-13-15,0-6 0 0,-3 1 0 0,0 2 0 16,0-3 0-16,-3 1 0 0,0 2 0 0,0-5 0 16,-3 2 24-16,-3 0 9 0,0-2 2 0,0 8 0 15,-3-3-19-15,0 3-3 0,-2 2-1 0,2 3 0 16,-6-3 16-16,0 6 4 0,-3 0 0 0,0 2 0 16,3 3 6-16,0-3 2 0,-3 6 0 0,10-1 0 0,-13 4-16 0,6-1-4 15,0 0 0-15,6 0 0 0,-6 6 4 0,9-6 0 16,-6 3 0-16,3-3 0 0,9 3-24 0,-6-3-15 15,3 0 3-15,3 3 0 0,0-5 12 0,3 2 16 16,3 0-3-16,0-5-1 0,3 0-12 16,3-2 0-16,3-1 0 0,-3-5 0 0,6 2 0 15,-3-4 0-15,6-3 0 0,2-3 0 0,4 0 0 16,-3 2 0-16,0-7 0 0,-3 3 0 0,5-1 0 16,-11-2 0-16,3 0 0 0,0 2 0 0,-3-2 0 0,-3 2 0 15,-3 1 0-15,-3 4 0 0,0-4 0 0,-3 7 0 16,0-5 0-16,-3 8 0 0,0-3 0 0,0 3 0 15,0 0 0-15,0 0 0 0,-6 6 0 0,0 2 0 16,-9 2 0-16,9-2 0 0,-6 5 12 0,3 1-1 16,0-1 0-16,-3 0 0 0,6 0-2 0,3 1 0 15,-9-1 0-15,9 0 0 0,3-2-9 0,0 2 0 16,0-5 0-16,3-3 0 0,3 0 0 0,0 1 0 0,3-4 0 16,3 4 0-16,-3-6 0 0,3-6 0 0,0 4-12 15,6-6 12 1,-6 2-153-16,5-4-23 0,-2-1-5 0,6-2-1 0</inkml:trace>
  <inkml:trace contextRef="#ctx0" brushRef="#br0" timeOffset="113945.4">4574 4255 1450 0,'0'0'32'0,"0"0"6"0,0 0 2 0,0 0 1 0,0 0-33 0,0-3-8 15,3 0 0-15,3 1 0 0,0-4 53 0,0 4 9 16,-3-4 2-16,3 6 0 0,-6-8-16 0,6 3-4 16,-6 5 0-16,0-5 0 0,3 0 12 0,-3 5 1 15,0-3 1-15,0 3 0 0,0-8 0 0,0 8 0 16,0 0 0-16,-9-3 0 0,3 1 2 0,-3 2 0 16,3-3 0-16,-3 3 0 0,-3 0-20 0,3 0-3 15,-6 3-1-15,3 2 0 0,0-2 7 0,0 2 1 16,-2-2 0-16,2 2 0 0,-3 0-13 0,6 0-3 15,0 3 0-15,0-2 0 0,3 2-3 0,0 5-1 16,0-8 0-16,0 3 0 0,6 5-24 0,0-5 0 0,3 3 0 16,0-3 0-16,3 0 0 0,-3 2 0 0,6-4 0 0,0 1 0 15,3 1 0-15,0 0 0 0,3 3 0 0,-4-8 0 16,4 2 0-16,0 3 0 0,-3-3 0 16,0 6 0-16,-3-9 0 0,3 4 0 0,-3-1 0 0,-3 3 0 15,0 0 0-15,0 2-17 0,-6-7 2 0,0 8 1 16,0-6 14-16,0 3 0 0,-9-3 0 0,3 0 0 15,0 1 8-15,-3 2 4 0,0 0 0 0,-3-3 1 16,-3 3-13-16,3-3 0 0,-3 3 0 0,-5-5 0 16,2 2 0-16,0 0 0 0,3 1 0 0,-3 1 0 15,0-7 0-15,3 6 0 0,-2-4 0 0,5-2 0 16,-3 0 0-16,3-2 0 0,0-1 0 0,0 0 0 0,6-4 0 16,0 1 0-16,0-4 0 0,3 2 0 15,3 0-45-15,0 0-15 0,0-3-4 0,6 1-771 16,-3-1-154-16</inkml:trace>
  <inkml:trace contextRef="#ctx0" brushRef="#br0" timeOffset="114838.92">5860 3932 345 0,'0'0'31'0,"0"0"-31"16,0 0 0-16,9 0 0 0,-9 0 149 0,6-3 24 16,-6 3 5-16,0 0 1 0,6 0-41 0,0-3-8 15,-4 3-2-15,4-5 0 0,-6 5-25 0,0 0-6 16,3-5-1-16,3 2 0 0,-3-5-19 0,-3 6-4 16,0-1-1-16,-3-2 0 0,0-3-6 0,0 5-2 15,-6 0 0-15,1-4 0 0,-4 1-6 0,0 6-2 16,0-8 0-16,-3 8 0 0,3-2-25 0,-3 2-6 15,-6 2-1-15,3 1 0 0,-2 2 13 0,-1 1 3 16,0 1 0-16,-3-1 0 0,0 2-16 0,4-3-4 16,2 8 0-16,-3-8 0 0,3 3-12 0,-3 6-8 15,0-6 8-15,6 2-8 0,1-2 0 0,2 5 0 0,0-5 0 16,6 3 0-16,0-3 0 0,0 2 0 16,3 1 0-16,6 0 0 0,0-4 0 0,6 1 0 15,-9 3 0-15,9-3 0 0,-3 0 0 0,3-3 0 0,-1 0 0 16,4 3 0-16,-6-2 0 0,3-1 0 0,-3 0 0 15,0 3 0-15,3-2 0 0,-9 1-15 0,0-7 3 0,0 0 0 16,0 6 12-16,0 2-9 0,0-3 9 0,-6 3-8 16,0-5 8-16,-3 7 0 0,0-7 0 0,-9 7 0 15,4-7 0-15,-4 5 0 0,-3 0 0 0,-6 5 0 16,3-8 0-16,-2 6 0 0,5 0 0 0,-3 2 0 16,0 0 0-16,0-5 0 0,0 3 0 0,4 2 0 0,2-5 0 15,3 2 0-15,-3 1 8 0,6-1-8 0,3-2 11 16,-3 3-3-16,6 0 0 0,-3-3 0 0,3 2-8 0,3 1 8 15,0 2-8-15,3-5 8 0,0 0-8 0,3 2 0 16,0-2 0-16,3 0 8 0,3 3-8 0,-3-6 0 16,6 3 0-16,0-3 0 0,9 1 0 0,-3 2 0 15,3-8 0-15,-1 2 8 0,-2 1-8 0,6 0 8 16,0-3-8-16,3 0 8 0,-3-3-8 0,2 0-17 16,1 1 4-16,-3-6 1 15,3 0-104-15,-3 0-21 0,-1 0-4 16,-2-5-1-16,0 2-96 0,3 0-19 0,15-15-4 15,-13 5-490-15</inkml:trace>
  <inkml:trace contextRef="#ctx0" brushRef="#br0" timeOffset="115132.15">5797 4281 403 0,'0'0'17'0,"0"0"5"0,0 0-22 0,0 0 0 0,0 0 0 0,0 0 0 15,0 0 316-15,0 0 60 16,0 0 11-16,0 0 2 0,0 0-238 0,6 5-48 0,-6-5-10 0,3 6-1 16,0-1-21-16,-3 3-4 0,3 5-1 0,-3-8 0 15,-3 6-11-15,3-1-3 0,-3 4 0 0,0-1 0 16,0-2-6-16,-3 2-2 0,0 3 0 0,3 2 0 15,-3-5-22-15,-3-5-5 0,-2 6-1 0,8-4 0 16,0 1-2-16,0-3-1 0,0 0 0 0,0-6 0 16,3-2-13-16,0 0 0 0,0 0 0 0,0 0 0 15,9 0 32-15,0-2 1 0,2-6 0 0,1 0 0 16,0-3-33-16,0 1 0 0,3-4 0 0,0 1 0 16,0-3 0-16,0 3 0 0,0 0 8 0,-1-3-8 15,1 0 10-15,3 3-2 0,-9-3 0 0,3 3 0 16,-3-1-8-16,0 4 0 0,3-1 0 0,-6 3 0 15,-3 3 0-15,3-3-11 0,-3 3 3 0,-3 5 0 16,0 0-39-16,0 0-7 0,0 0-2 16,0 0 0-16,0 0-192 0,0 0-38 0,0 0-8 15,20 13-2-15</inkml:trace>
  <inkml:trace contextRef="#ctx0" brushRef="#br0" timeOffset="115864.48">6250 4419 2026 0,'0'0'44'0,"0"0"10"0,0 0 2 0,0 0 1 0,6 5-45 0,-6-5-12 0,0 0 0 0,0 0 0 16,3 5 28-16,-3-5 3 16,0 0 1-16,9-8 0 0,2 6 6 0,1-1 2 0,3-5 0 0,-6 3 0 15,3-3-28-15,-3 0-4 0,3-3-8 0,-3 6 11 16,0-8-11-16,0 5 12 0,-3-3-12 0,0 3 12 15,-3-5-12-15,0 2 0 0,-3-2 0 0,-3 5 0 16,0-5 0-16,-3 0 8 0,-3 2-8 0,0 1 8 16,3 4 26-16,-9-2 5 0,3 6 1 0,-3-1 0 15,6 6 19-15,-6-1 4 0,-6 6 1 0,7 0 0 16,-10 3-36-16,3 2-6 0,0 0-2 0,0 3 0 16,0 0-6-16,7 0-2 0,-1 2 0 0,3-4 0 0,0-1-12 15,3 3 0-15,6 0 0 0,0-3 0 0,0 0 0 0,6-5 0 16,0 3 0-16,6-3 0 0,0 0 0 15,6-3 9-15,-3 0-9 0,5-5 8 16,1 0-60-16,3-5-13 0,-3 5-3 0,3-11 0 16,3 3-22-16,-1 0-5 0,-2-2-1 15,0-1 0-15,3 1-25 0,-3 2-6 0,-3-8-1 16,-6 8 0-16,2 0 77 0,-5-3 15 0,0 1 4 0,-3 4 0 0,-3 1 57 0,-3 5 12 16,0 0 3-16,-3 0 0 0,-3 5 64 15,-6-5 12-15,3 8 4 0,-5 3 0 0,-4 0-38 0,0 2-7 16,-3 3-2-16,3 0 0 0,3 2-8 0,-3 1-1 15,1-1-1-15,2 9 0 0,3-6-41 0,-3 5-8 16,0 3-2-16,0 0 0 0,3 3-12 0,3 3 9 16,-3 2-9-16,1-6 8 0,-1 4-8 0,3-1 0 15,0 3 0-15,-3 0 0 0,3 0 0 0,-3 0 0 16,3 3 0-16,0-3 0 0,0-3 0 0,0 1 0 0,0-9 0 16,0 1 0-16,0-6 0 0,-2 0 0 0,2 0 0 0,-3-2 0 15,-3-9 0-15,3 4 0 0,-3-1 0 0,3-3 0 16,-6 1 0-16,0-8 10 0,4-1-10 0,-1-2 10 15,-3-2 24-15,3-1 5 0,3-5 1 0,-3 3 0 16,3-11-11-16,-3 3-1 0,6-3-1 0,-2-11 0 16,-1 3-27-16,6-5 0 0,3-2 0 0,0-1 0 15,3 0 0-15,3 3 0 0,3 0 0 0,3 0 0 16,0 2 30-16,-1 1 1 0,1-1 0 0,0 4 0 16,3 1-31-16,3 4 0 0,0-3 0 0,0 2 0 15,0 1 0-15,6 5 0 0,-4-9 0 0,4 6 0 16,0 1 0-16,0-4 0 0,0 3 0 0,3-2 0 15,-4 2-20-15,4 0-9 0,3 3-3 16,-3-1 0-16,3-1-82 0,-4 1-17 0,4 1-3 0,0 3-1091 16</inkml:trace>
  <inkml:trace contextRef="#ctx0" brushRef="#br0" timeOffset="116213.53">6613 4360 1947 0,'0'0'43'0,"0"0"9"0,0 0 1 0,0 0 2 0,0 0-44 0,0 0-11 16,0 0 0-16,0 0 0 0,0 0 39 0,3-2 5 15,3-4 2-15,3 4 0 0,0-4 5 0,0 1 1 16,2-3 0-16,-2 3 0 0,3 0-33 0,0 2-7 0,3-5 0 16,-3 3-1-16,0-6-2 0,-3 3 0 0,3 0 0 15,-3 3 0-15,0-6-9 0,-3 4 0 0,-4-1 0 0,1 0 0 16,0 2 28-16,-3-4 3 0,-3 7 1 0,0-7 0 15,1-1-20-15,-4 6-3 0,-3 2-1 0,-3 3 0 16,0 0 39-16,-3 3 7 0,-3 2 2 0,-3 6 0 16,3 2 6-16,-2 3 2 0,-1 5 0 0,0-5 0 15,0 2-36-15,6 1-6 0,0-1-2 0,6 1 0 16,-3-3-8-16,6 0-1 0,-2-1-1 0,5 4 0 16,0-6-10-16,6 0 12 0,-3-5-12 0,6 3 12 15,-1-3-12-15,4 0 0 0,0-3-12 0,6-2 12 0,0-1-12 16,3-2 12-16,0-2-12 0,3 2-892 15,2-6-177-15</inkml:trace>
  <inkml:trace contextRef="#ctx0" brushRef="#br0" timeOffset="117017.93">7339 3699 1796 0,'0'0'40'0,"0"0"8"0,0 0 1 0,0 0 1 0,0 0-40 0,0 0-10 15,0 0 0-15,0 0 0 0,0 0 82 0,0 0 14 16,-3 8 4-16,-6 2 0 0,0 4-32 0,0-1-7 16,-6 5-1-16,1 4 0 0,-4-1-14 0,0 3-3 15,0 2-1-15,-3 0 0 0,3 6-16 0,3-3-3 16,-5 3-1-16,2 0 0 0,-3 2 8 0,0 3 2 15,0-5 0-15,0 2 0 0,3 3-20 0,4-7-3 16,-1-1-1-16,3-3 0 0,0-2-8 0,3 0 0 16,0-6 0-16,6-5 0 0,-3 3 0 0,3-5 8 15,3-3-8-15,3-3 8 0,-3-5-8 0,6 0 0 16,3-2 0-16,3-4 0 0,0 1 8 0,6-6 0 16,0 1 0-16,2-3 0 0,7-3 0 0,-3 2 0 15,-3-1 0-15,3 1 0 0,2-2-8 0,-2 3-9 16,-3 3 9-16,3 4-13 0,-6 1 13 0,0 5 0 15,-4 0 0-15,1 5 0 0,-3 1 0 0,-6 2 0 16,0 0-8-16,-3 2 8 0,-3 3 0 0,-3-2 0 0,0 5 0 0,-3-3 0 16,0 0 0-16,-3 0 0 0,0 3 0 0,-2-2 0 15,-4-1 0-15,0 3 0 0,-6-3 0 0,6 0 0 16,0 0 0-16,0-5 0 0,-3 3 0 0,1-3 0 16,-1 0 9-16,0 0-1 0,-3-3-8 0,3-2 12 15,3-1-12-15,-3 4 9 0,4-6-9 0,-1 0 8 16,0 0-8-16,0-8 0 0,6 2 0 0,0 4 0 0,0-6 0 15,0 0 0-15,6-3 0 0,0 1 0 0,3-4 0 16,0 4 0-16,6-3 0 0,0 5 0 16,3-8-49-16,3 5-12 0,-3-2-3 0,6 0 0 15,0 2-118-15,0 3-24 16,-1-2-5-16,4-1-1 0</inkml:trace>
  <inkml:trace contextRef="#ctx0" brushRef="#br0" timeOffset="117484.52">7533 4220 1670 0,'0'0'148'0,"0"0"-118"16,0 0-30-16,0 0 0 0,0 0 60 0,0 0 5 16,0 0 2-16,0 0 0 0,0 0 23 0,-3 3 5 0,3-3 1 0,-3 10 0 15,-3-7-26-15,3 8-5 0,0-3-1 0,0 2 0 16,-3 1-25-16,0-1-6 0,3 1-1 0,-6 2 0 15,3 0 9-15,0-2 2 0,-3-1 0 0,3 4 0 16,3-6-22-16,0 2-4 0,-3-2-1 0,6 0 0 16,0-3-16-16,0-5 8 0,0 0-8 0,0 0 0 15,0 0 10-15,9 0-10 0,0 0 8 0,3-2-8 16,0-1 10-16,0-2-10 0,3 0 12 0,0-3-12 16,-1-3 8-16,1 0-8 0,0 3 0 0,0-5 0 15,3 0 0-15,3 2 0 0,-3 1 0 0,-3-1-12 16,2-2 12-16,-5 5-9 0,3 3 9 0,0 0-8 15,-6 2 8-15,0 0 0 0,-9 3-9 0,0 0 9 16,0 0 0-16,0 0 0 0,0 11 0 0,0-6 0 16,0 3 0-16,-3 0 0 0,-3 3 0 0,0 2 0 0,0-8 0 15,0 6 0-15,0-1 0 0,-3 3 0 0,3-7 0 0,3 4 0 16,3 1 0-16,-3-6 0 0,3 1 0 0,3 1 0 16,-3-7 0-16,6 6 0 0,0 2 0 0,3-6 0 15,0 1 0-15,0 0 0 0,0-6 0 0,3 0 0 16,3 1 0-16,0-4 0 15,-3 1-95-15,2 0-24 0,-2-3-5 0,0 0 0 16,0-3-77-16,3 1-15 0,0-1-4 0,-3 3 0 0</inkml:trace>
  <inkml:trace contextRef="#ctx0" brushRef="#br0" timeOffset="117680.31">8039 4191 864 0,'0'0'76'0,"0"0"-60"16,0 0-16-16,0 0 0 0,0 0 236 0,0 0 44 15,-3 8 8-15,0 0 3 0,-3 5-136 0,0-8-27 0,0 6-6 0,-3 0-1 16,0 2-37-16,3 0-7 0,3 0-1 0,-3-5-1 15,-3 5-31-15,3 1-5 16,-3-1-2-16,6 0 0 0,-6-2-23 0,6 2-5 0,-6-5-1 0,6 2 0 16,3 4-8-16,0-9 10 0,0 3-10 0,3-3 10 15,-3-5-10-15,0 0 0 0,0 0 0 0,0 0 0 16,9 3-95-16,0-3-14 0,3-3-3 0,-3 3-1 16,3-5-135-16,-3-3-26 0,15-11-6 15,-6 4 0-15</inkml:trace>
  <inkml:trace contextRef="#ctx0" brushRef="#br0" timeOffset="117848.5">8223 3953 1904 0,'0'0'84'0,"0"0"18"0,-6-8-82 0,-3 8-20 16,-3-3 0-16,3 3 0 0,0 0 83 0,1 0 12 16,-1 0 2-16,3 3 1 0,6-3-50 0,0 0-11 15,0 0-1-15,0 0-1 0,0 0-27 0,0 0-8 16,3 8 0-16,3-3 0 15,3 3-70-15,-4-3-18 0,4 3-3 0,0-5-1 0</inkml:trace>
  <inkml:trace contextRef="#ctx0" brushRef="#br0" timeOffset="118338.77">8420 4199 1465 0,'0'0'32'0,"0"0"6"0,0 0 2 0,0 0 2 0,0 0-34 0,3-3-8 0,-3 3 0 0,6-2 0 15,-6 2 96-15,2-3 16 0,1 0 4 0,-3 3 1 16,6-5-35-16,-3 0-7 0,-3 2-2 0,0 3 0 16,-3-5-9-16,3 2-3 0,-3-2 0 0,0 5 0 15,-2-5 8-15,-1 5 2 0,0-3 0 0,0 3 0 16,-3 0-17-16,0 3-3 0,0 2-1 0,-3-5 0 15,0 3-2-15,3-1 0 0,-3 1 0 0,3 2 0 16,-3-2-19-16,3 2-4 0,1 0-1 0,-1 1 0 16,0-1 5-16,0 3 1 0,0-3 0 0,3 3 0 0,3-3-22 15,-3 6-8-15,3-6 0 0,3 6 0 0,0-3 0 0,0 5 0 16,3-8 0-16,3 3 0 16,-3 3 0-16,3-3 0 0,0 0 0 0,3 2 0 0,0-2 0 15,0-2 0-15,-4 1 0 0,4 7 0 0,-3-9 0 0,3 3 0 16,-3 3 0-16,0-4 0 15,0 7-27-15,-3-9-1 0,0 3-1 0,-3 5 0 16,0-8 29-16,0 6 0 0,-3 0 0 0,-3-6 0 0,3 5 0 0,-3-2 0 16,0 0 0-16,0 0 0 0,-3-2 0 0,0-1 0 15,1 3 0-15,-1-3 0 0,0-5 0 0,-3 8-9 16,0-8 9-16,-3 3 0 0,3-3 0 0,-3 0 0 16,0 0 0-16,-3 0 0 0,1-3 0 0,2 3 0 15,0-5 0-15,0-1-8 0,3 4 8 0,0-6 0 16,0 3 0-16,6-6 0 15,3 0-76-15,-3 1-16 0,3 2-3 0,0-3-1167 0</inkml:trace>
  <inkml:trace contextRef="#ctx0" brushRef="#br0" timeOffset="119116.02">9476 4141 1566 0,'0'0'69'0,"0"0"15"0,0 0-68 16,0 0-16-16,-3 0 0 0,3 0 0 15,-6 0 119-15,3 0 20 0,3 0 4 0,0 0 1 0,0 0-47 0,0 8-9 16,0-8-1-16,0 5-1 0,0 3-20 0,0 5-4 16,3-5-1-16,-3 3 0 0,3 2-6 0,0 0-2 15,3 0 0-15,0 3 0 0,0 0-10 0,0 0-3 16,3 0 0-16,0-3 0 0,-3 0-26 0,3 1-6 16,-3-1 0-16,3-3-8 0,0 4 8 0,0-6-8 15,0 2 0-15,2 1 0 0,-5-6 0 0,3 3 8 16,0 0-8-16,0 0 0 0,0-3 9 0,-3 3-9 15,0 3 0-15,-3-9 9 0,3 9-18 0,-3-9-4 16,-3 4-1-16,3-1 0 16,0 3-182-16,-3-3-37 0</inkml:trace>
  <inkml:trace contextRef="#ctx0" brushRef="#br0" timeOffset="119457.87">10027 4135 1962 0,'0'0'87'0,"0"0"17"16,0 0-83-16,0 0-21 0,-3-5 0 0,0 3 0 16,-3 2 61-16,3 0 8 0,-6 7 2 0,3-7 0 0,0 6-7 0,-6 2-2 15,3 0 0-15,-3 2 0 16,-2 3-20-16,2 3-4 0,-3 3-1 0,0 5 0 0,0-1 7 0,-3 4 0 15,-3 2 1-15,-2-3 0 0,-1 6-9 0,0 0-3 16,-3 2 0-16,0 3 0 0,1-2-8 0,-1-1-1 16,0 3-1-16,-3 3 0 0,0-8-11 0,1 2-1 15,2-2-1-15,3 0 0 0,3-3-10 0,0-3 0 16,6-2 0-16,1-3 0 0,2 0 0 0,3 0 0 16,6-5 0-16,-3 3 0 0,3-6 0 0,0 0 0 15,3-2 0-15,0-1 0 16,6 1-57-16,-3-6-11 0,0 3-1 0,3-8-769 15,-3 3-154-15</inkml:trace>
  <inkml:trace contextRef="#ctx0" brushRef="#br0" timeOffset="120322.87">9768 4776 864 0,'0'0'76'0,"0"0"-60"16,0 0-16-16,0 0 0 0,0 0 157 0,0 0 29 16,0 0 6-16,0 0 0 0,3-6-74 0,0 1-15 15,3 3-3-15,0-6-1 0,-3 2-26 0,3 1-5 16,0 0 0-16,3-3-1 0,0 0-10 0,-1 0-1 15,1 3-1-15,-3-6 0 0,6 0-5 0,-3 1-1 16,-3-1 0-16,3 1 0 0,0-4-23 0,6 4-5 0,-3 2-1 0,3-5 0 16,0 2 10-16,-1 3 2 0,1-2 0 0,3-1 0 15,-3 6-20-15,0-6-3 0,-3 1-1 16,0 4 0-16,-3 6-8 0,0-8 8 0,-3 6-8 16,-6 2 8-16,0 0 0 0,0 0 0 0,0 0 0 0,9 5 0 15,-4 0-8-15,1 1 8 0,-6 1-8 0,3 1 8 16,-6 0 26-16,3 0 5 0,-6 3 1 0,3-1 0 15,-2 4-32-15,-4-1-8 0,6-5 0 0,-3 5 0 16,-3 0 0-16,3-2 12 0,-3-1-4 0,3 1 0 16,0 0-8-16,0-1 9 0,0 1-9 0,3-6 10 15,0 3-10-15,0-3 0 0,3-5 0 0,0 0 0 16,0 0 0-16,0 0 0 0,0 0 0 0,0 0 0 16,9 0 11-16,3-2-3 0,-3-1-8 0,0-5 12 15,3 3-12-15,-3-6 0 0,3 1 0 0,-1-1 0 16,1 0 0-16,0-2 8 0,0 3-8 0,0-1 9 0,0 3-9 0,3-5 0 15,-3 2 0-15,0 3 0 0,3 0 0 0,-6 1 0 16,2-1 0-16,-2 2 0 0,3 4 0 0,-6-4 0 16,3 6 0-16,0-2 0 0,-3 2-8 0,0 0 8 15,0 0 0-15,0 2 0 0,0-2 0 0,-3 3 0 16,-3-3 0-16,3 5 0 0,3 1 0 0,-3-4 0 16,-3-2 0-16,0 6 0 0,0-6 0 0,3 7 0 15,-3-4 0-15,0 8 0 0,0-9 12 0,0 9-4 16,-3-8 0-16,0 7 0 0,0-5 15 0,0 6 2 0,-3 0 1 15,0-1 0-15,0 1-7 0,3-1-2 16,-3-2 0-16,3 3 0 0,0-3-7 0,0 0-2 16,3-8 0-16,0 8 0 0,3 2-8 0,-3-4 0 15,3 2 9-15,3-6-9 0,0 3 0 0,3-2 0 16,-3 0 0-16,6-3 8 0,0 0-8 0,0-3 0 0,-12 3 0 16,14-5 8-16,-2 2-8 0,0 1-15 15,0-6 4-15,3 5 1 16,-3 0-106-16,0-5-20 0,0 3-5 0,-6 0-1152 0</inkml:trace>
  <inkml:trace contextRef="#ctx0" brushRef="#br0" timeOffset="131409.2">3476 6308 633 0,'0'0'56'0,"0"0"-44"0,0 0-12 0,0 0 0 16,0 0 208-16,0 0 39 0,0 0 8 0,0 0 1 16,0 0-120-16,0 0-24 0,0 0-4 0,0 0-2 15,0 0-37-15,0 0-7 0,0 0-2 0,0 0 0 16,0 0-14-16,0 0-3 0,5 0-1 0,-5 0 0 15,0 0 6-15,9 2 2 0,0-2 0 0,-9 0 0 16,0 0-26-16,3 3-4 0,6 2-2 0,0 1 0 16,-6-1 22-16,-3-5 4 0,0 0 0 0,6 5 1 15,6 6-31-15,-12-6-6 0,0-5-8 0,3 8 11 16,-3 0 5-16,6 0 0 0,-6-3 1 0,0 3 0 16,6 0-5-16,0 0-2 0,-6-3 0 0,3 3 0 15,3 0 18-15,-3 0 3 0,3 0 1 0,0 3 0 16,0-4-32-16,3 7 0 0,-7-9 0 0,7 6-10 0,-6-3 10 0,3 2 0 15,3-2 10-15,-3 3-10 0,3-1 8 0,-3-2-8 16,0 0 0-16,0 0 9 0,3 3-9 0,-6-9 0 16,3 6 0-16,0 0 8 0,0 0-8 0,-3-3 0 15,-3-5 0-15,6 8 0 0,0 0 0 0,0 0 0 16,-6-8 8-16,9 5-8 0,-3 3 0 0,2-2 0 16,-2 2 0-16,-6-8 0 0,6 5 0 0,-6-5 0 15,9 5 8-15,-3 1-8 0,3 1 0 0,-6-1 0 16,-3-6 0-16,6 5 8 0,-6-5-8 0,6 5 0 15,0 1 0-15,0-1 0 0,-6-5 0 0,3 5 0 16,-3-5 0-16,6 5 0 0,0 1 12 0,-6-6-4 16,0 0 0-16,3 5 0 0,-3-5-8 0,0 0 0 15,0 0-12-15,0 0 12 0,6 3-23 0,-6-3 3 16,0 0 1-16,0 8 0 16,0-8-210-16,0 0-43 0</inkml:trace>
  <inkml:trace contextRef="#ctx0" brushRef="#br0" timeOffset="131940.91">4309 6199 1364 0,'0'0'60'0,"0"0"13"0,0 0-58 0,0 0-15 16,0 0 0-16,0 0 0 0,0 0 96 0,0 0 17 16,0 0 3-16,0 0 1 0,0 8-39 0,-3 0-8 15,-3-3-2-15,0 6 0 0,3 0-9 0,-3-1-3 16,0 1 0-16,0 2 0 0,-3 3-14 0,0 2-3 15,3-2-1-15,-5 3 0 0,2-1 14 0,0 1 2 16,-6 2 1-16,3 3 0 0,-3 0-11 0,0-1-1 16,0 1-1-16,-6 3 0 0,1-4-18 0,2 4-3 15,-3-1-1-15,-6 3 0 0,12 1-6 0,-6-1-2 0,3 0 0 16,1 3 0-16,-1-6 14 0,3 0 2 0,-3 4 1 16,0-4 0-16,3 3-16 0,3-5-3 0,-3 2-1 0,4-2 0 15,-1-3-9-15,0 1 0 0,3-1 0 0,-3 0 8 16,3 3-8-16,-3-3 8 0,3-3-8 0,0 1 8 15,-3-1-8-15,6-2 0 0,-3 3 0 16,3-3 0-16,-2 0 0 0,2-3 0 0,3 0 0 16,-9 0 0-1,6 0-23-15,3-5-6 0,-3 3-2 0,0-6 0 0,3 3 51 0,-3-2 11 0,6-1 1 0,0-3 1 16,-9 1-53-16,9-3-10 16,0 0-2-16,0 0-1 0,0 0 42 0,0 0 9 0,9-5 2 0,-9-3 0 15,6 0-164-15,-3 0-33 0,3 3-7 16</inkml:trace>
  <inkml:trace contextRef="#ctx0" brushRef="#br0" timeOffset="132974.84">4309 6855 288 0,'0'0'25'0,"0"0"-25"0,0 0 0 0,0 0 0 0,0 0 169 0,0 0 29 16,0 0 6-16,0 0 0 0,0 0-80 0,0 0-16 16,0 0-3-16,0 0-1 0,0 0-22 0,0 0-5 15,0 0-1-15,6-2 0 0,0-4-22 0,-6 6-5 16,0 0-1-16,3-2 0 0,-3 2-8 0,3-6-3 16,3 1 0-16,-3 0 0 0,3 0-13 0,-6 5-2 15,0 0-1-15,0 0 0 0,9-6-2 0,-9 1-1 16,0 5 0-16,3-5 0 0,0-1 16 0,-3-1 3 15,0 1 1-15,0 6 0 0,0-8-14 0,0 8-2 16,0-5-1-16,0 5 0 0,-3-8 15 0,3 8 2 16,-3-5 1-16,3 5 0 0,-9-6-10 0,6 4-1 15,-6-1-1-15,6 1 0 0,-3 2 10 0,0-3 3 16,-3 3 0-16,3 0 0 0,6 0-16 0,-6 0-4 0,0 3 0 0,0-3 0 16,0 2 3-16,3 1 0 0,-6 2 0 0,3-2 0 15,0 5-5-15,-3-3-1 0,4 0 0 0,-1 3 0 16,-3-2-3-16,6 1-1 0,-6-1 0 0,0 2 0 15,6-3-4-15,-9 3-1 0,9 2 0 0,-6-2 0 16,3 0 1-16,-3 0 0 0,3 3 0 0,0-1 0 16,6-2-9-16,-9 3 10 0,3 0-10 15,0-3 10-15,6 2-10 0,-6-2 0 0,3 3 0 16,3-3 0-16,0-1 16 0,-6-1 0 0,6 2 1 0,0-8 0 16,6 8-6-16,-6-8-2 0,0 0 0 0,0 0 0 15,3 8-9-15,-3-8 10 0,0 0-10 0,6 8 10 16,-6-8-10-16,6 5 0 0,-6-5 0 0,9 5 8 15,-9-5-8-15,12 5 0 0,-3-2 0 0,-9-3 0 0,0 0 0 16,9 0 0-16,-3 0 8 0,3 0-8 0,3 0 0 0,-6-3 0 16,-6 3 0-16,9-2 8 0,-3-1-8 0,0 0 0 15,0-2 0-15,0 3 0 0,-1-4 0 0,1 4 0 16,0-4 0-16,3 1 0 0,-3-3 0 0,0 3 0 16,0-3 8-16,0 3-8 0,0-3 0 0,0 2 0 15,0 1 0-15,-3-3 0 0,9 0 0 0,-9 0 0 16,3 0 8-16,-3 0-8 0,3 0 0 0,-6 0 0 15,6 1 0-15,0 1 0 0,-6-2 0 0,3 3 0 16,-3-3 0-16,3 0 0 0,-3 0 0 0,3 3 0 16,-3-3 0-16,0 0 0 0,-3 0 0 0,0 0 0 15,0 3 8-15,3-3-8 0,0 8 0 0,-6-8 0 16,3 0 0-16,-3 0 0 0,6 8 0 0,-3-5 0 16,-3-3 0-16,0 3 0 0,6 5 0 0,0 0 0 15,-6-6 0-15,0 1 0 0,0 2 0 0,3 1 0 16,-6-1 0-16,3 3 0 0,0 3 0 0,0 2 0 0,3-2 0 0,-9-1 0 31,6 6-128-31,3-2-22 0,-8-1-4 0</inkml:trace>
  <inkml:trace contextRef="#ctx0" brushRef="#br0" timeOffset="134693.74">5181 6509 1569 0,'-6'2'69'0,"6"-2"15"0,0 0-67 0,0 0-17 16,0 0 0-16,0 0 0 0,0 0 109 0,0 0 19 16,-3 3 3-16,3-3 1 0,0 0-48 0,0 5-10 15,0-5-2-15,0 0 0 0,0 0-17 0,-3 3-4 16,3-3-1-16,0 0 0 0,0 0-24 0,0 0-5 0,0 0-1 0,0 0 0 15,9 5-12-15,-9-5-8 0,0 0 10 0,6 0-10 16,3 0 12-16,0 0-4 0,-3-2-8 0,0-1 12 16,0 0-12-16,-6 3 0 0,6-5 0 0,-6 5 0 15,3-3 8-15,-3-2 3 0,3 0 0 0,-3 5 0 16,0 0-11-16,0 0 0 0,0 0 0 0,0 0 0 16,-9 2 0-16,3-2 0 0,0 3 0 0,6-3 0 15,-3 3 19-15,-3 2-2 0,0 0 0 0,0 1 0 16,6-6-4-16,0 0-1 0,-3 2 0 0,3-2 0 15,0 0-4-15,0 0-8 0,0 0 11 0,0 0-11 16,0 0 10-16,0 0-10 0,0 0 8 0,0 0-8 16,0 0 0-16,0 0 8 0,0 0-8 0,0 0 0 15,0 0 0-15,0 0 0 0,0 0 8 0,0 0-8 0,0 0 0 0,0 0 0 16,0 0 0-16,0 0 0 0,0 0 0 0,0 0 0 16,0 0 0-16,0 0 0 15,6 3-55-15,-6-3-13 0,0 0-2 0,0 0-1099 16</inkml:trace>
  <inkml:trace contextRef="#ctx0" brushRef="#br0" timeOffset="136104.64">6220 6591 1209 0,'0'0'26'0,"0"0"6"0,0 0 0 0,0 0 4 0,0 0-36 0,0 0 0 0,0 0 0 0,0 0 0 16,6-6 86-16,-3 4 10 0,-3 2 3 0,6-5 0 0,0-1-55 0,0 4-12 15,-3-4-1-15,3 4-1 0,-6 2 13 0,0-6 2 16,0 1 1-16,0 5 0 0,0-5 5 0,0 5 1 15,0-5 0-15,3-1 0 0,0 1-18 0,-3 0-3 16,0-1-1-16,0 1 0 0,3 0 10 0,-3-1 3 16,-3-1 0-16,0-1 0 0,6 2-19 0,-3 1-3 15,0 0-1-15,0-6 0 0,3 3 12 0,-6-2 3 16,3-1 0-16,-3 3 0 0,0-2-23 0,3-1-12 16,-6 0 12-16,0 3-12 0,-3 0 21 0,0 6-2 15,3-6-1-15,-3 3 0 0,0 2 24 0,0 3 5 16,0-5 1-16,0 5 0 0,-3 2-28 0,3 1-4 15,-2 2-2-15,-1-2 0 0,0 5-2 0,0-6-1 16,-3 4 0-16,3 2 0 0,0 0-11 0,3 0 0 0,-3 2 0 16,0 1 0-16,3-1 19 0,-2 4 11 15,2-4 2-15,0 1 1 0,-3 2-33 0,3 0 0 0,0 0 0 16,0 3 0-16,0-2 0 0,0-1 0 0,3 3 0 16,3-6 10-16,-3 3-10 0,6-2 0 0,-3-3 0 0,3 3 0 15,0-1 0-15,0-2 0 0,3 3-11 16,3-3 11-16,0 0 0 0,-3-3 0 0,-3-5 0 15,9 5 11-15,0 0-11 0,0-2 0 0,6 0 0 16,-9-1 0-16,3-2 0 0,3 0 0 0,-1 0 0 0,1-2 0 16,-3-4 8-16,3 4-8 0,3-4 12 0,-3-1-4 15,3 1-8-15,0-2 0 0,0 0 0 0,3-2-11 16,-1-1 11-16,1 1 0 0,-3-1 8 0,0-2-8 16,-3 0 0-16,-3-1 0 0,-3 4 0 0,3-3 0 15,3 2 8-15,-3 0-8 0,-4 1 10 0,1-1-10 16,0 1 0-16,-3 2 0 0,3 2 0 0,-6-2 0 0,3 0 0 15,-3 3 0-15,0 5-8 0,0 0 8 16,0-5 0-16,0 5 0 0,0 0 0 0,0 0 0 0,0 0 0 0,0 0 0 16,0 0 0-16,0 0 9 0,0 0-9 0,0 0 0 15,0 0 0-15,0 0-11 0,0 8 11 0,-3-3 0 16,0-2 0-16,0 5 0 0,0-3 0 16,3 3 0-16,-3 0 0 0,-3 0 0 0,3 2 8 0,1 1 3 15,-4 2 1-15,0-2 0 0,6 2 0 0,-6 0 1 16,0 3 0-16,0 3 0 0,0-1-2 0,0 3-1 15,0 1 0-15,-3-4 0 0,0 6 0 0,0 0 0 16,0-3 0-16,3 0 0 0,-3 3-10 0,0 0 0 16,3-1 0-16,0-1 0 0,1 1 0 0,2-1 0 15,-6-4 0-15,3 1 8 0,3-1-8 0,0-2 0 16,-3 0 0-16,3 0 0 0,-3-3 0 0,6 3 13 16,-3-3-3-16,0 0-1 0,-3 1-9 0,3-1-11 15,3-3 3-15,0 1 0 0,-3-3 8 0,0 0 14 0,3-3-3 16,0 0-1-16,0 1-10 0,0-1-17 15,0-5 4-15,0 0 1 16,0 0-109-16,0 0-22 0,0 0-4 0,0 0-1098 0</inkml:trace>
  <inkml:trace contextRef="#ctx0" brushRef="#br0" timeOffset="136712.23">5898 6120 1681 0,'0'0'36'0,"0"0"8"0,0 0 2 0,0 0 2 0,0 0-38 0,0 0-10 0,0 0 0 0,0 0 0 16,0 0 104-16,0 0 20 0,0 0 3 0,0 0 1 15,0 0-26-15,0 0-5 0,9-3-1 0,0 3 0 16,-9 0-52-16,9 0-12 0,3-2-1 0,-3 2-1 16,0-3 19-16,3 3 4 0,-3 0 1 0,3 0 0 15,0 0-10-15,-3 0-1 0,5 0-1 0,1 0 0 0,-3 3-32 0,3-3-10 16,0-3 0-16,0 3 0 0,3 3 13 15,-3-3-4-15,2 0-1 0,-2 2 0 0,3-2-8 16,-3 0 0-16,-3 3 0 0,3-1 0 0,-3-2 0 16,3 0 0-16,0 3 0 0,-4-3 0 0,1 0 0 15,-3 0 0-15,3 0 0 0,-3 0 0 0,0 0 0 0,0 0 0 16,0-3 0-16,-3 3 0 0,-6 0 0 0,0 0 0 16,0 0 0-16,0 0 0 0,9 3 0 0,-9-3 0 15,0 0 0-15,0 0 0 16,0 0-33-16,0 0-6 0,-6 5-1 0,0-2 0 15,0 2-122-15,0-2-25 0,6-3-5 0</inkml:trace>
  <inkml:trace contextRef="#ctx0" brushRef="#br0" timeOffset="138715.37">6509 5898 1134 0,'0'0'50'0,"0"0"10"0,0 0-48 0,0 0-12 0,0 0 0 0,0-6 0 15,0 4 99-15,0 2 17 0,0-6 3 0,0 6 1 16,0 0-36-16,0 0-6 0,3-5-2 0,-3 5 0 15,3-3-12-15,-3-5-4 0,3 3 0 0,3 3 0 0,-6 2-3 0,0 0-1 16,2-6 0-16,1-2 0 0,0 3-25 0,0 0-6 16,-3 5-1-16,6-8 0 0,0 0 13 0,0 3 3 15,-3-1 0-15,3 4 0 0,3-6-16 0,-3 2-4 16,-3 4 0-16,3-4 0 0,3 1-6 0,0 3-2 16,-3-4 0-16,3 4 0 0,-3-1 16 0,3 0 4 15,-3 1 0-15,3-1 0 0,-7 0-32 0,4 3 0 16,3 0 0-16,-3-2 0 0,0 2 0 0,-3 0 0 15,3 2 0-15,0-2 0 0,-6 0 12 0,3 6-3 16,-3-6-1-16,3 8 0 0,-3 0-8 0,0-1 0 16,-3 1 0-16,3 0 0 0,-3 0 0 0,0 3 8 15,0-1-8-15,-3 1 8 0,3-3-8 0,0 0 12 16,-3 2-12-16,0-2 12 0,3 3-12 0,-3 0 0 16,3-6 0-16,1 0 8 0,-4 0-8 0,6-5 0 15,0 0 0-15,0 0 0 0,-6 8 0 0,6-8 0 0,0 0 0 0,0 0 0 16,0 0 0-16,0 0 0 0,0 0 0 0,0 0 0 15,0 0 8-15,0 0 0 0,0 0 0 16,0 0 0-16,9-2-8 0,-4-1 0 0,-2 0-10 0,3 1 10 16,3-3 0-16,0-3 0 0,0 2 0 0,-3-2 0 15,0 3 0-15,0-3 0 0,0 3 0 0,0-3 0 16,3 3 0-16,-3-3 0 0,3 2 0 0,0-2 0 16,-3 3 0-16,3 0 0 0,0-3 0 0,-1 3 0 15,-2-1 0-15,3 4 0 0,0-4 0 0,-3 4 0 16,3-1 0-16,-9 3 0 0,9-3 0 0,-9 3 0 0,6 0 0 15,-6 0 0-15,9 0 0 0,-9 0 0 0,0 0 0 0,0 0 0 16,9 0 0-16,-9 0 0 0,9 0 0 0,-9 0 0 16,0 0 0-16,0 0 0 0,9 8 0 0,-9-8 0 15,0 0 0-15,6 8 0 0,-3-2 0 0,0 2 0 16,-6-1 0-16,3 1 0 0,0-2 0 16,-3 2 0-16,0-3 0 0,0 6 0 0,0-4 0 0,0 1 10 15,-3 0-2-15,0-2 0 0,3 2-8 0,-3-3 0 16,0 0 0-16,3 3 0 0,-3 0 28 0,6 0 3 15,-3-3 1-15,0 1 0 0,0 1-32 0,3-1 0 16,0-1 0-16,0-5 0 0,0 0 11 0,0 5-11 16,0 1 12-16,0-6-12 0,0 0 10 0,0 0-10 15,6 10 8-15,-6-10-8 0,0 0 0 0,6 3 8 0,-6-3-8 0,12 3 0 16,-6-3 0-16,3 2 0 16,-9-2 0-16,9 0 0 0,3-2 12 0,-3 2-4 0,3-6 0 15,-7 6 0-15,4-8-8 0,-3 8 0 0,6-5 0 16,-3 2 0-1,-3-2-102-15,3 2-22 0,-6-2-5 0,6 2-1 0</inkml:trace>
  <inkml:trace contextRef="#ctx0" brushRef="#br0" timeOffset="143064.97">7458 6448 403 0,'0'0'17'0,"6"0"5"0,-6 0-22 0,0 0 0 0,0 0 0 0,0 0 0 16,6 0 330-16,-6 0 62 0,0 0 12 0,0 0 2 16,6 3-242-16,-3-3-48 0,-3 0-9 0,9 2-3 15,0 1-22-15,3-3-5 0,-3-3-1 0,3 1 0 16,-1-1-17-16,4 0-4 0,-3-2-1 0,3 2 0 15,0-2-22-15,0 2-5 0,6-2-1 0,3 2 0 16,-7 1-6-16,1-1-2 0,3-2 0 0,0 5 0 16,-6-3-18-16,0 3 8 0,0 0-8 0,-1 0 0 15,-5 0 8-15,3 3-8 0,-3 0 0 16,-9-3 0-16,0 0 0 0,6 5 0 0,-6-5 0 0,6 8 0 16,-3 2-124-1,-3-2-21-15,0 3-5 0,0-3-978 0</inkml:trace>
  <inkml:trace contextRef="#ctx0" brushRef="#br0" timeOffset="143357.47">7512 6572 1152 0,'0'0'102'0,"0"0"-82"15,0 0-20-15,0 0 0 0,0 0 197 0,0 0 35 16,-3 0 8-16,3 0 0 0,0 0-90 0,0 0-18 16,0 0-4-16,0 0-1 0,0 0-65 0,0 0-13 15,0 0-2-15,6 3-1 0,-6-3 5 0,9 0 1 16,6 3 0-16,-4-1 0 0,1-2-10 0,3 3-2 16,-6-3 0-16,6-3 0 0,3 3-28 0,3 0-12 0,0-2 8 15,-1-1-8-15,4 3 0 0,0-3 0 0,-3 3 8 16,0 0-8-16,-6-2 0 0,2 2 0 0,-2 0 0 0,0 0 0 31,-3 0-70-31,0 0-19 0,-12 0-4 0,12 0-738 0,0 0-147 0</inkml:trace>
  <inkml:trace contextRef="#ctx0" brushRef="#br0" timeOffset="143866.01">8357 6429 403 0,'0'0'17'0,"0"0"5"0,0 0-22 0,0 0 0 16,0 0 0-16,0 0 0 0,0 0 346 0,0 0 65 0,0 0 13 16,0 0 2-16,-3-2-256 0,3 2-51 0,0 0-11 0,0 0-1 15,0 0-43-15,0 0-8 0,0 0-1 0,3 8-1 16,0-3 2-16,0 3 0 0,0-3 0 0,3 3 0 15,-6-3-26-15,6 3-5 0,-3 0-1 0,0 3 0 16,3-3 12-16,-3 0 3 0,3 2 0 0,-3-2 0 16,3 3-21-16,-3-3-4 0,3 0-1 0,0 2 0 15,0-2-5-15,-1 3-8 0,4-3 11 0,-3 0-11 16,0 2 8-16,0-2-8 0,6 0 0 0,-3 0 0 16,0 0 8-16,-3 0-8 0,6 0 0 0,-6 3 0 15,3-9 0-15,-6 6 0 0,-3-3 0 0,3 3 0 16,0-2 0-16,0 2 0 0,-3-3 0 0,0 3 0 15,0-3-16-15,3 3-3 0,-3-8-1 0,0 5 0 16,3 1-182-16,-3-6-37 0,0 0-7 0,0 0-2 0</inkml:trace>
  <inkml:trace contextRef="#ctx0" brushRef="#br0" timeOffset="144285.4">8929 6392 403 0,'0'0'36'0,"0"0"-36"16,0 0 0-16,0 0 0 0,-3 0 337 0,3 0 61 0,0 0 12 0,-6 3 2 15,-3 0-243-15,6 2-49 0,3-5-9 0,-3 8-3 16,0 0-40-16,-3 2-8 0,0 1-1 0,3 2-1 16,-3 0-18-16,0 3-4 0,-6-2-1 0,3 4 0 15,0 1 18-15,0-1 4 0,-6 1 1 0,1 2 0 16,2 0-11-16,-6 5-3 0,3-2 0 0,-3 3 0 16,-3 4-16-16,0-1-4 0,-5-1-1 0,2 2 0 15,-3 1-13-15,3-3-2 0,3 3-8 0,-3-3 12 16,1-2-12-16,2-1 8 0,3 0-8 0,0 1 0 15,3-3 0-15,0 0 8 0,0-1-8 0,4 1 0 16,2-3 0-16,-3 1 0 0,3-4 0 0,3 1 0 16,0-4 0-16,0 1 0 0,0-2 0 0,3-4 0 0,0 1-12 15,3-6-9-15,0-5-2 0,0 0 0 16,0 0-171-16,0 0-34 0,12-8-8 16,-3-3-871-16</inkml:trace>
  <inkml:trace contextRef="#ctx0" brushRef="#br0" timeOffset="145251.84">8988 6816 1609 0,'0'0'35'0,"0"0"7"0,0 0 2 0,0 0 2 0,0 0-37 0,0 0-9 0,0 0 0 0,0 0 0 15,0 0 93-15,0 0 17 0,0 0 3 0,0 0 1 16,0 0-39-16,0 0-8 0,0 0-2 0,0 0 0 16,0 0 0-16,3 8 0 0,0-3 0 0,-3 3 0 15,0 0-26-15,-3 2-6 0,0 1-1 0,-3 2 0 16,0 3 10-16,0 0 2 0,3 0 0 0,-3-3 0 16,-3 0-20-16,3 0-3 0,-3 1-1 0,4-1 0 15,-1-2 10-15,0 2 2 0,0-3 0 0,3 1 0 16,0-6-32-16,0 3 0 0,3 0 0 0,0-8 0 15,0 0 0-15,0 0 0 0,3 5 0 0,0-2 0 16,6-3 0-16,-3 0 0 0,3-3 0 0,-4-2 0 16,1 0 0-16,0 0 9 0,3-1-1 0,3-2 0 0,-3-2-8 15,0-1 0-15,3 1 0 0,3-1 0 16,-3-2 0-16,3-1 8 0,0 4-8 0,-1-3 0 0,1-1 0 16,0 1 0-16,0-3 0 0,0 6 0 0,0-1 0 0,-3 3 0 15,0 0 0-15,0 3 0 0,-1 0 0 0,1-1-11 16,-3 1 1-16,3 2 0 0,-3 1 10 0,-3 2 9 15,3 5-1-15,-3-5-8 0,0 3 0 0,0-1 0 16,0 4 0-16,0-1-12 0,-6-5 12 0,3 5 8 16,3 3 0-16,-3-2-8 0,0 1 0 0,0-1 0 15,-3 4 0-15,0-2 0 0,0 0 20 0,-3 3-4 16,0-3 0-16,0 2 0 0,3 1 0 0,-3-3-1 16,3 5 0-16,-3-5 0 0,0 3-2 0,0-3 0 15,0 2 0-15,0-2 0 0,3 0-1 0,0 0 0 16,3-3 0-16,0 1 0 0,0-1-12 0,0 0 0 0,3-2 0 15,3 2 0-15,0-5 0 0,-1 0 0 16,4 3 0-16,0-6 0 0,0 3 0 0,3-3-18 0,0 1 4 16,0-1-918-16,-3 0-184 15</inkml:trace>
  <inkml:trace contextRef="#ctx0" brushRef="#br0" timeOffset="148234.01">11051 5585 1558 0,'0'0'69'0,"0"0"15"16,-6 6-68-16,-3 2-16 0,3 0 0 0,0 2 0 15,-3-2 117-15,0 3 20 0,-3 5 4 0,0-1 1 0,0 7-21 0,-2-4-4 16,-4 3-1-16,-3 6 0 0,0 4-41 0,3-4-9 15,-6 7-2-15,4 9 0 0,2-1-19 0,-3 3-4 16,-3 3-1-16,3-1 0 0,0-2-7 0,1 3-1 16,-1 2-1-16,3 0 0 0,0 3-15 0,3-2-2 15,-3-1-1-15,6-5 0 0,-3 0-13 0,4-6 0 16,2 4 0-16,0-4 0 0,3-1 0 0,0-1 8 16,3-3-8-16,3-10 0 15,0 2 0-15,0 1 0 0,0-1 0 0,0-5 0 0,3 3 0 0,0-5-13 16,0-1 2-16,3 1 1 15,0-3-69-15,0-3-13 0,0-5-4 0,0 0 0 16,-1-3-127-16,1 0-25 0,-6-5-6 0,0 0-1 0</inkml:trace>
  <inkml:trace contextRef="#ctx0" brushRef="#br0" timeOffset="149096.94">11075 6453 2070 0,'0'0'45'0,"0"0"10"0,0 0 1 0,0 0 3 0,0 0-47 0,0 0-12 0,0 0 0 0,0 0 0 15,0 0 88-15,-3 5 16 0,0 3 4 0,0 0 0 16,0 3-40-16,0 0-7 0,0 2-1 0,0 3-1 16,-3 0-22-16,3 2-4 0,0-2-1 0,0 2 0 15,-3 4-11-15,3-7-2 0,0 1-1 0,3 0 0 16,-3 0-18-16,3-3 10 0,0-2-10 0,3-3 8 16,-3 2-8-16,3-4 0 0,0 2 0 0,0-6 0 15,-3-2 0-15,6 3-11 0,0 0 1 0,0-3 0 0,3-6 31 16,0 1 7-16,3 0 0 0,-3-3 1 15,2-5-47-15,1 2-10 0,0-5-1 0,3 6-1 0,-3-6 6 16,0 2 0-16,3 1 1 0,0 0 0 0,-3 0 23 16,-3 2 0-16,-4 1-9 0,1 2 9 15,0 0 0-15,-3 2 0 0,-3 4 0 0,0 2 0 0,0 0 0 0,0 0 0 16,0 0 0-16,0 0 0 0,3 8 18 0,0 2 1 16,-3-2 0-16,3 5 0 0,-3-5-11 15,0 3-8-15,0 0 9 0,0-1-9 0,3 3 0 16,0-5 0-16,0 6 0 0,-3-7 0 0,0 1 0 15,3 0 0-15,3 0 0 0,0-2 0 0,-6-6 14 0,6 2-3 16,-6-2-1-16,12 3 0 0,-3-1-10 0,3-2 0 16,-3-2 0-16,3-3 8 0,-3-3-8 0,2 0 0 15,-2-3 0-15,3 1 8 0,-3-1-8 0,0-2 0 16,0-1 0-16,3 1 0 0,-3-3 0 0,3 0 0 16,-3 1 0-16,0-1 0 0,0-3 0 0,3 1 0 15,-4 2 0-15,1-3 0 0,-3 9-8 0,3-6-1 16,0 3 0-16,0 2 0 15,-3 3-33-15,0 3-6 0,-3 0-2 0,-3 5-764 16,0 0-153-16</inkml:trace>
  <inkml:trace contextRef="#ctx0" brushRef="#br0" timeOffset="149540.72">11741 6530 1900 0,'0'0'84'0,"0"0"18"0,0 0-82 0,0 0-20 15,-3-3 0-15,3 3 0 0,0 0 132 0,0 0 21 16,0 0 5-16,0 0 1 0,0 0-99 0,0 0-19 16,0 0-4-16,6-5-1 0,3 2-22 0,-3-2-5 15,3 0-1-15,0-1 0 0,3 1-8 0,-3 0 0 16,3-3 0-16,0 0 0 0,-3 3 8 0,0-6-8 15,0 1 0-15,2-1 8 0,-2 0 10 0,-3 1 2 16,0-1 0-16,0 1 0 0,-3-1-20 0,0 0 0 16,-3 1 0-16,3 2 0 0,-6-3 0 0,3 3 0 15,-3-2 0-15,0 2 0 0,-3 5 20 0,-3-2 0 16,0 5 0-16,-2 0 0 0,-4 5 19 0,-3 3 4 16,-6 0 1-16,3 5 0 0,0 3-19 0,0-3-3 15,4 1-1-15,-1 4 0 0,-3 1 1 0,6 2 0 16,-3-3 0-16,3 4 0 0,0-4-11 0,4 1-3 0,5-1 0 15,0 1 0-15,-3-3-8 0,6-1 0 0,0 1 0 16,6 0 8-16,0-3-8 0,3 1 0 0,0-4 0 0,3-2 0 16,2 0 0-16,1-3 0 0,3 1 0 0,0-4 0 15,0-4 9-15,0-1 0 0,3 0 0 0,0 1 0 16,2-6-108 0,1 3-21-16,0-3-5 0,0 0-739 0,0-3-148 0</inkml:trace>
  <inkml:trace contextRef="#ctx0" brushRef="#br0" timeOffset="150006.47">12096 6390 2098 0,'-6'-11'93'0,"6"11"19"0,0 0-89 0,0 0-23 16,0 0 0-16,0 0 0 0,0 0 116 0,0 0 18 15,0 0 4-15,0 0 1 0,-3 5-59 0,-3 3-12 16,3 0-3-16,-3 6 0 0,0-1-20 0,0 0-4 15,-3 3-1-15,0 0 0 0,3 0-11 0,-3 2-2 16,3-2-1-16,0-3 0 0,-3 3-8 0,3 3-2 16,0-11 0-16,0 5 0 0,3 0-16 0,1-5 10 15,-1 3-10-15,6-6 8 0,-3-5-8 0,0 0 0 16,0 0 0-16,0 0 0 0,5 5 0 0,7-5 0 16,-3-5 0-16,3 2 0 0,3-2 0 0,-3-3-12 15,3 0 2-15,0-3 1 16,3-2-16-16,-6 3-3 0,-1-6-1 0,4 0 0 0,0 0 10 0,-3-3 3 0,6 4 0 0,0-1 0 15,-3 0-5-15,3 3-1 0,-4-1 0 0,-2 4 0 16,0 2 22-16,0 0 0 0,-3 5 0 0,0 1 0 16,-9 2 0-16,0 0 0 0,0 0 0 0,9 0 0 15,-3 5 0-15,0 3 8 0,-3-3 2 0,-3 6 0 16,-3-1 7-16,-3 4 2 0,0-1 0 0,0 0 0 16,0 0 0-16,0 0 0 0,-3 1 0 0,3-1 0 15,-3 0-6-15,0-2-1 0,0 5 0 0,3-8 0 16,1 2-12-16,-1 1 0 0,3-3-12 0,3 0 12 15,0-3 0-15,0-5 14 0,0 0-1 0,0 0 0 16,6 5-13-16,2-2 0 0,4-3 0 0,-3-3 0 16,3 1-115-16,0-4-16 0,0-2-3 0,0 0-702 15,0-2-141-15</inkml:trace>
  <inkml:trace contextRef="#ctx0" brushRef="#br0" timeOffset="150487.94">12566 6363 403 0,'0'0'36'0,"0"0"-36"16,0 0 0-16,0 0 0 0,0 0 366 0,0 0 66 16,0 0 14-16,0 0 2 0,0 0-254 0,0 0-51 15,0 0-11-15,0 11-1 0,0-9-48 0,0 6-10 16,-3-2-1-16,0 2-1 0,0 2-27 0,-3-2-4 16,3 5-2-16,-6 1 0 0,3-4 12 0,-3 1 2 15,3 5 1-15,-3-6 0 0,3 3-21 0,0-2-5 16,1 2-1-16,-1-2 0 0,0 2-10 0,3-5-1 0,0 3-1 15,0-6 0-15,0 3-14 0,3 0 0 0,-3-3 0 0,3-5 0 16,0 0 0-16,0 0 0 0,0 0 0 16,0 0 0-16,0 0 0 0,6 5 8 0,3-2-8 0,0-6 0 31,-1 1-22-31,1-6-7 0,0 2-2 0,3-1 0 0,3-1 48 0,-3-8 10 0,3 3 1 0,0-1 1 16,-3 1-46-16,3 0-10 15,-1-3-1-15,1 3-1 0,0-3 20 0,-3 3 9 0,0-1-8 0,3 4 8 16,0 2-9-16,-3 0 9 0,0 0-10 0,0 3 10 15,-4-1 0-15,1 4 8 0,0-1 1 0,-9 3 0 0,0 0-9 0,6 0 0 16,-6 0 0-16,0 0 0 0,9 11 0 0,-3-3-14 16,-3-3 3-16,0 3 1 0,-3 2 10 0,3 1 0 15,-6 0 8-15,0 2-8 0,0 3 13 0,0-8-1 16,-3 5-1-16,3-5 0 0,0 5 7 0,-3-2 2 16,0-1 0-16,0 3 0 0,3-2 15 0,-3 0 3 15,3-6 1-15,1 3 0 0,2-8-31 0,-3 8-8 16,3 0 0-16,0 0 0 0,0-8 0 0,0 5 0 15,0-5 0-15,5 8 0 16,-2 0-47-16,-3-8-10 0,0 0-3 0,6 0-893 16,3 0-179-16</inkml:trace>
  <inkml:trace contextRef="#ctx0" brushRef="#br0" timeOffset="151527.72">13545 6559 1825 0,'0'0'40'0,"0"0"8"0,0 0 1 0,0 0 3 0,-6 3-41 0,6-3-11 16,0 0 0-16,0 0 0 0,0 0 96 0,0 0 18 0,0 0 3 0,0 0 1 15,0 0-42-15,0 0-9 0,0 0-2 0,0 0 0 16,0 0-41-16,9 0-9 0,0-3-2 0,-3 0 0 16,3 1-1-16,-3-4-1 0,3 1 0 0,0 0 0 15,-3-3-2-15,3-3 0 0,-3 3 0 0,3-2 0 16,-3-1-9-16,-1 1 0 0,-2 2 0 0,0-8 0 15,0 3 34-15,-3-1 5 0,0 1 1 0,-6 0 0 0,3 5-23 16,-2-3-4-16,-4 1-1 0,0-6 0 0,0 3 0 16,0-1 0-16,-3 4 0 0,-3-1 0 0,3 1 16 15,-3 2 2-15,3 0 1 0,-3 3 0 0,-2 2-19 0,2 3-3 16,0 0-1-16,-6 5 0 0,3 1 8 16,-3 4 0-16,6 3 1 0,-2 1 0 0,-1-1-9 15,3 3-8-15,0 0 12 0,0 2-12 0,0 3 32 0,6 0 0 16,-3 1 0-16,6-1 0 0,0 0-32 15,3 0 0-15,0 0 0 0,3-2 0 0,3 2 0 0,3-3 0 16,3-4 0-16,-3 2 0 0,6-6 0 0,0 1 0 16,0-3 0-16,3-3 0 0,3-2 0 0,3-3 0 15,-4-3-15-15,7 0 5 0,-3-5 10 0,-3 0 16 16,0-2-4-16,3-1-1 16,-4-2-35-16,7 0-6 0,-6-6-2 0,3 3 0 0,-3 1 24 0,-3-4 8 15,0-2 0-15,0 2-9 0,-4 1 9 0,1-1 0 16,-3 1 0-16,0 2 0 0,-3 5 0 0,0-2 0 0,-3 2 0 15,3 4 0-15,-6 7 0 0,0 0 0 0,0 0 0 16,0 0 0-16,0 0 0 0,0 0 0 0,-6 5 0 0,3 3 8 16,-3 2 17-16,-3 4 4 0,3 1 1 0,-3 4 0 15,-3-1-16-15,1 4-3 0,-1 1-1 0,0 1 0 16,0 0 0-16,-3 0 0 0,3 0 0 0,-3 5 0 16,3 3 2-16,0-3 0 0,3 2 0 0,0 1 0 15,-2 5 0-15,2-2 1 0,-3 2 0 0,6-11 0 16,-3 1-13-16,3-1 0 0,0 0 0 15,0-2 0-15,0-3 0 0,0-2 8 0,3 0-8 0,0 4 0 16,0-2 0-16,0-2 0 0,3-3 0 0,-3 0 0 16,3 0 0-16,0-6 0 0,0 1 0 0,3-1 0 15,-3-2-48-15,3-2-13 0,-3-4-3 0,6-2 0 16,-3-5-119-16,0-3-24 0,0 0-5 0</inkml:trace>
  <inkml:trace contextRef="#ctx0" brushRef="#br0" timeOffset="151897.72">13277 5958 1911 0,'0'0'84'0,"0"0"19"0,0 0-83 0,0 0-20 15,0 0 0-15,0 0 0 0,6 0 116 0,3 0 18 0,-3 0 4 0,3 3 1 16,0-3-34-16,0 0-6 0,6 0-2 0,-3 0 0 16,9 0-29-16,-1-3-7 0,4 1-1 0,3-1 0 15,-3 0-32-15,0 1-6 0,2 2-2 0,7-3 0 16,-3 1-12-16,0-1-8 0,-1 3 8 0,-2 0-8 15,-3 0 0-15,-3 0 8 0,0 0-8 0,-3 5 0 16,-1-2 0-16,-2 2 0 0,-3-2 0 0,0 2 0 16,0 0 0-16,0-2 0 0,-3 0 8 0,-3 2-8 15,0 0-101-15,0 1-25 0,-3 1-5 16,0 1-1-16</inkml:trace>
  <inkml:trace contextRef="#ctx0" brushRef="#br0" timeOffset="158826.84">14444 6503 403 0,'0'0'36'0,"0"0"-36"16,0 0 0-16,0 0 0 0,0 0 233 0,0 0 40 16,3-5 8-16,-3 5 2 0,0 0-143 0,3-2-29 15,0-6-6-15,0 5-1 0,-3 3-54 0,3-5-11 16,3-1-3-16,-3 4 0 0,-3 2 3 0,3-8 0 16,3 2 0-16,0 1 0 0,0 0-11 0,-3-3-3 15,3 3 0-15,-3-3 0 0,0 2 8 0,-3-1 2 16,3 1 0-16,0-4 0 0,-3 2-11 0,3 0-1 15,-3 0-1-15,3 0 0 0,-6-3 17 0,3 1 3 16,-3-1 1-16,-3 1 0 0,3-1-18 0,-3 0-3 16,-3-2-1-16,3 3 0 0,-6-1 11 0,3 3 1 15,3 3 1-15,0-1 0 0,-6 1-7 0,0 3-2 0,0-1 0 0,0 6 0 16,1-1 1-16,-4 3 0 16,0 1 0-16,0-1 0 0,0 3-7 0,3 3-2 0,-3 2 0 0,3 0 0 15,-3 0-9-15,4 0-8 0,-1 1 12 0,0 2-12 16,0-1 12-16,3 1-12 0,-3 3 12 0,6-1-12 15,-3 4 11-15,3-7-11 0,0 1 10 0,6 3-10 16,-3-6 8-16,3 0-8 0,3 1 0 0,0-1 0 16,3-3 8-16,0-2-8 0,0 0 0 0,3-3 9 15,3 3-9-15,0-2 0 0,0-6 0 0,3 0 0 16,-1 0 0-16,1-3 0 0,6-2 0 0,-3-1 0 16,3 1 0-16,-3-3 0 0,0-2 0 0,-1-1 0 15,22-15-142-15,-21 10 62 16,3 3 0-16,-3-6-120 0,-3 0-25 0,-1 4-5 15</inkml:trace>
  <inkml:trace contextRef="#ctx0" brushRef="#br0" timeOffset="159194.64">14920 5739 806 0,'0'0'36'0,"3"-5"7"0,-3 5-35 0,0 0-8 16,3-6 0-16,-3 6 0 0,0 0 272 0,0 0 52 0,0 0 10 0,0 0 2 16,0 0-192-16,0 0-38 0,-3 8-8 0,-3 0-2 15,-3 3-24-15,4-1-4 0,-4 11-2 0,-3-5 0 16,6 5-12-16,-6-2-2 0,0 5-1 0,0 2 0 16,-3 3-17-16,3-2-3 15,-6 7-1-15,1-5 0 0,2 6-6 0,0-1 0 0,-3-5-1 0,3 3 0 16,0 0-5-16,0 2-1 0,0-5 0 0,0 3 0 15,4 0-5-15,-1-1 0 0,0-1-1 0,3-1 0 16,0-3-11-16,0 1 12 0,0-6-12 0,3 0 12 16,3-3-12-16,0-2 0 0,3-2 0 15,3-1 0-15,-3-3 0 0,6 4 0 0,-3-12 8 0,6 6-8 16,0-5 0-16,0-3 0 0,0 0 0 0,0-3 8 16,0 1-68-16,3-4-15 0,-4 4-2 0,4-12-1 15,0 6-162-15,0-2-33 0,9-19-7 0,-3 8 0 16</inkml:trace>
  <inkml:trace contextRef="#ctx0" brushRef="#br0" timeOffset="159857.53">14867 6390 2026 0,'0'0'44'0,"0"0"10"0,0 0 2 0,0 0 1 0,0 0-45 0,0 0-12 16,0 0 0-16,0 0 0 0,0 0 76 0,3 5 12 15,-3-5 4-15,9 3 0 0,-3-1-27 0,-6-2-5 16,0 0 0-16,0 0-1 0,9-2-15 0,-3-1-2 16,0-2-1-16,-4 2 0 0,7 0-26 0,-3 1-6 15,3-1-1-15,0-2 0 0,-3-3-8 0,3 0 8 16,0-3-8-16,0 1 8 0,-3-1-8 0,0 3 0 16,-3 0 0-16,0-2 0 0,0 2 0 0,-3-3 0 0,-3 1 0 0,0 2 0 15,0 0 0-15,-3 0 0 0,0 5 9 0,-3-2-9 16,0 5 24-16,-3 0 1 0,-3 3 0 0,0 2 0 15,4 3 5-15,-7 0 1 0,0 5 0 0,3-2 0 16,0 2-8-16,0 3-2 0,0-1 0 0,3 1 0 16,0 3-5-16,4-3-2 0,-1 0 0 0,3 0 0 15,0 2-14-15,3 1 8 0,3-4-8 0,0 1 0 16,3-2 0-16,0-1 0 0,3 0 0 0,3-5 0 0,-1 0 0 16,4-3 8-16,3 0-8 0,0-2 0 15,0-3 0-15,6 0 0 0,0-5 0 0,0 0 0 16,2-3-20-16,1-3-6 15,3 0-2-15,-6-2 0 0,3 0-24 0,-4 0-4 16,1-3-2-16,-3 0 0 0,0 0 17 0,-3 0 3 0,0 3 1 0,-3 2 0 0,-3 1 24 16,0 5 5-16,-4-1 8 0,-5 6-13 0,0 0 25 0,0 0 6 15,0 0 1-15,6 3 0 0,-3 5 5 0,-3 0 2 16,-3 0 0-16,0 2 0 0,0 4 3 0,3 1 1 16,-2-1 0-16,-1-1 0 0,0 3-11 0,0-6-3 15,0 1 0-15,3-3 0 0,-3 2-8 0,3-2-8 16,0-8 9-16,0 8-9 0,0-8 8 0,0 0-8 15,0 0 0-15,0 0 9 0,0 0-9 0,0 0 10 16,0 0-10-16,0 0 10 0,6-2-10 0,0-1 8 16,-1-5-8-16,4 0 8 0,0-2-8 0,-3-1 0 15,0-2 0-15,3-1 8 0,3 1-8 0,-3 0 0 0,0-3 0 16,0 6 0-16,3-1 0 0,-3 0 0 16,3 1 0-16,-3 2 0 0,-1 0 0 0,1 0 0 0,0 3 0 0,-3-1 0 15,3 4 0-15,0-4 0 0,3 1 0 16,-3-3 0-16,3 6 0 0,0-1-16 0,0-2 4 0,0 2 1 31,2-2-105-31,1 2-20 0,3-2-5 0,-3 0-1051 0</inkml:trace>
  <inkml:trace contextRef="#ctx0" brushRef="#br0" timeOffset="161070.16">16126 6429 345 0,'0'0'31'0,"0"0"-31"0,0 0 0 0,0 0 0 15,0 0 162-15,0 0 26 0,0 0 6 0,0 0 1 0,0 0-89 0,0 0-18 16,9 0-3-16,-9 0-1 0,0 0-12 0,0 0-2 16,6 0-1-16,-6 0 0 0,0 0-4 0,0 0-1 15,0 0 0-15,6 0 0 0,0 3 2 0,-6-3 0 16,0 0 0-16,0 0 0 0,3-3-6 0,3-2 0 16,-3 0-1-16,3 2 0 0,-6 3-30 0,3-2-5 15,-1-4-2-15,1 1 0 0,3-3-5 0,0 3-1 16,-3-1 0-16,3-2 0 0,-3 1 4 0,0-4 0 15,0 3 0-15,-3 0 0 0,0 0 11 0,0-2 2 16,3-1 1-16,-6-2 0 0,0 2 0 0,3 1 0 16,-6-1 0-16,0 3 0 0,3 3-12 0,-6-3-2 15,1 3-1-15,-1-1 0 0,-3 4 5 0,0 4 2 16,0-2 0-16,-3 6 0 0,0-1 0 0,0 3 0 16,3-3 0-16,-6 6 0 0,4 2-14 0,-7-3-2 15,3 4-1-15,-3 2 0 0,3-3 1 0,-3 3 0 0,3 0 0 16,1-1 0-16,-1 4-10 0,6-3 0 0,-3 2 0 0,6 1 0 15,3-1 0-15,-3-2 0 0,6-3 0 16,0 1 0-16,6 2 0 0,0-6 0 0,3 1 0 0,0-3 0 16,6 0 15-16,3-6-3 0,-3 4 0 0,6-6 0 15,-3 0-12-15,-1 0 0 0,7-6 0 0,-6 4 0 16,3-4-9-16,-3-2-8 0,3-2-2 0,-3-3 0 16,2-1-99-1,1-2-20-15,3-2-4 0,0-1-1 0,0-2-91 16,0 3-18-16,17-22-4 0,-8 11-1 0</inkml:trace>
  <inkml:trace contextRef="#ctx0" brushRef="#br0" timeOffset="162019.66">16712 5689 1634 0,'18'0'72'0,"-18"0"16"0,0 0-71 0,0 0-17 16,0 0 0-16,0 0 0 0,0 0 142 0,0 0 25 15,0 0 5-15,0 0 0 0,-3 5-80 0,-3 3-16 16,-3-3-3-16,3 6-1 0,-3-1-14 0,-3 3-3 16,1 6-1-16,-4 0 0 0,-3 2-16 0,0 0-3 15,0 5-1-15,-3 3 0 0,0-2-3 0,1 5-1 16,-4-1 0-16,0 1 0 0,-3 3-5 0,3-4-1 0,-5 4 0 0,-1-4 0 16,3 1-8-16,3-3-3 15,0 0 0-15,4 6 0 0,5-6-4 0,3-3-1 16,0 3 0-16,0-5 0 0,6-3-8 0,0 3 0 15,0-3 0-15,6 1 0 0,0-7 0 0,3 1 0 16,6-5 0-16,0-1 0 0,0-2 0 0,3 0 0 0,6-2 0 16,-3-4 0-16,2-2-12 0,1-2-8 0,0-1-2 15,3-2 0 1,-3-1-26-16,0-4-6 0,3-1-1 0,-7 1 0 0,4-4-110 16,-3 1-23-16,0-3-4 0,0 3 0 0,-3-3-40 0,0-2-8 15,3 2-2-15,-3 0 0 0,-1 0 46 16,1 3 8-16,-3 0 3 0,0 2 0 0,0 0 105 0,-3 4 20 15,0-1 5-15,-3 0 1 0,3 2 170 0,-6 1 35 0,6 0 6 0,-6 5 2 16,0 0 0-16,0 0 0 0,0 0 0 0,0 0 0 16,3-3-42-16,-3 3-8 0,0 0-1 0,0 0-1 15,0 0-14-15,0 0-2 0,-6 3-1 0,0 2 0 16,0 3-2-16,0 0-1 0,0-3 0 0,-3 8 0 0,0 1-14 16,0-1-2-16,-3-3-1 0,3 6 0 0,1 0-24 15,-1 0-5-15,0 0-1 0,3 0 0 16,-3 2-15-16,3-2-3 0,3-3-1 0,0 3 0 0,3-2-21 15,0-6 9-15,0-1-9 0,0-7 0 0,0 0 0 0,6 6 0 16,3-1 0-16,3-2 0 0,-3-6 0 16,6 3-17-16,-4-5 1 0,1-3 1 15,3 3-37-15,0-6-8 0,0 0-2 0,0-2 0 16,0 3-14-16,0-4-4 0,0-2 0 0,-1 3 0 16,-5 0 13-16,3 0 3 0,0 0 0 0,-3-1 0 0,0 4 38 15,0-4 8-15,3 4 2 0,-3 2 0 0,-3 0 24 0,3 0 4 16,0 3 2-16,-3 2 0 0,-6 3-3 0,0 0-1 15,0 0 0-15,0 0 0 0,0 0 29 0,0 0 5 16,3 5 2-16,-1 3 0 0,-2 3 2 0,0 0 0 0,-2-4 0 16,-1 4 0-16,-3 0-8 0,0 2-2 15,3-3 0-15,-3 1 0 0,-3 0-14 0,3 2-4 16,3 0 0-16,-3-2 0 0,-3-1 9 0,3 1 2 0,6-3 0 0,-3 2 0 16,0-2-19-16,0 0-3 0,3-8-1 15,0 0 0-15,0 0-8 0,0 0 0 0,6 8 0 0,-6-8 0 16,12 0 0-16,-3-2 0 0,-3 2 0 0,6-6 0 15,0-2 0-15,0 3 10 0,-7 0-10 0,4-9 10 16,3 4-10-16,3-3 0 0,-6 2 0 0,3 1 0 16,-3-1 0-16,-3 3 0 0,6-3 0 0,-3 1 0 15,-3 2 0-15,3 0 0 0,-3-3 0 0,0 3 0 16,-1 0 0-16,1 3 0 0,0-3 0 0,0 6 0 16,0-1 0-16,-6 3 0 0,0 0 0 0,0 0 0 0,6-5 0 15,0 2 0-15,-6 3 0 0,0 0 0 0,9 0 0 16,-6 0 0-16,-3 0 0 0,0 0 0 0,0 0 0 15,6-3 0-15,0 3 0 0,-6 0 0 0,0 0-8 0,6-2 8 16,3-1 0-16,-3 0 0 16,-6 3-40-16,6-2-3 0,6-1-1 0,-3 1 0 15,0-1-179-15,0 0-36 0</inkml:trace>
  <inkml:trace contextRef="#ctx0" brushRef="#br0" timeOffset="162431.87">17305 6305 1825 0,'0'0'40'0,"0"0"8"0,0 0 1 0,0 0 3 0,0 0-41 0,6 0-11 0,2-3 0 0,-2 1 0 15,-6 2 92-15,6-3 17 0,3 0 3 0,-3 1 1 16,0-3-33-16,0 2-8 0,0 0 0 0,0 3-1 15,-6 0-47-15,6-2-8 0,6-6 10 16,-9 2-15-16,3 1-1 0,-6 2 0 0,3-2 0 16,3-3-10-16,-3 3 10 0,-6 0-10 0,3-1 10 0,0 1 21 0,0 0 4 15,-3-1 1-15,-3 1 0 0,0 0-10 0,0 2-2 16,-3-2 0-16,0 5 0 0,-6 0 23 16,0 0 4-16,0 0 1 0,-2 5 0 0,-4-2 0 0,-3 5 0 15,0 2 0-15,6 4 0 0,6-4-26 16,-2 6-5-16,-7 0-1 0,0 0 0 0,6 0-5 0,0 2-2 15,0 1 0-15,3-1 0 0,3-2-13 16,0 3 9-16,0-1-9 0,7 3 8 0,-1-5-8 0,3 3 0 16,3-9 0-16,-1 4 0 0,1-7 0 0,3 1 0 15,12-2 8-15,-6-1-8 0,0-5 0 0,3 0-12 16,9-3 2-16,-3-2 1 16,-1 0-45-16,4-3-9 0,3-5-1 0,3-1-1 15,-3 1-95-15,-1-3-20 0,1 0-3 0</inkml:trace>
  <inkml:trace contextRef="#ctx0" brushRef="#br0" timeOffset="163013.56">17882 5956 2170 0,'0'0'48'0,"0"0"9"0,0 0 3 0,0 0 1 0,0 0-49 0,0 0-12 0,6-3 0 0,3 0 0 15,0 1 73-15,3-1 12 0,-3-2 3 0,3 2 0 16,0 1-60-16,2-4-12 0,1 1-3 0,3-3 0 16,0 0-3-16,0 0-1 0,0-2 0 0,3-1 0 15,-4 3 0-15,1-2 0 0,0-1 0 0,0-2 0 16,-3-1-9-16,0 4 0 0,0-3 0 0,-3 2 0 0,-1-2 30 0,-2 0 1 16,0-3 0-16,0 0 0 0,-3 0-15 0,0-5-2 15,-3 2-1-15,0-2 0 0,0-3-4 0,0 3-1 16,-6 3 0-16,0-1 0 0,-3 3 4 0,-3 8 0 15,-6 3 0-15,-3 2 0 0,-5 1 35 0,-4 7 7 16,-6 3 2-16,-3 8 0 0,1 2-9 0,-1 4-2 16,0 4 0-16,1-2 0 0,-4 8-24 0,-3-3-5 15,-2 2 0-15,-1 6-1 0,3 0-3 0,6 3 0 16,4 5 0-16,-1-3 0 0,0 3 0 0,9-2 0 16,1-1 0-16,2-5 0 0,6-2-12 0,0 4 0 15,3-4 0-15,3-4 0 0,3-1 16 0,0-7 1 16,3-2 0-16,3 1 0 0,6-1-27 0,-3-11-6 15,3 4 0-15,0-9-1 0,6 3 5 0,3-3 0 16,-3-7 1-16,3-1 0 16,6-2-33-16,-7-1-6 0,-8-2-2 0,6 0 0 0,6 0 64 0,0-2 12 15,0-1 2-15,0 1 1 0,-3 2-27 0,0 0 0 0,-1 5 0 16,-5-2 0-16,0 2 0 0,-3 3 0 0,-6 0 0 0,6 6 0 16,-6 1 0-16,0 4 0 0,-6 0 0 0,6-1 0 15,0 1 14-15,-3 2 1 0,-3 0 0 0,3 1 0 16,6-1 6-16,-3-3 2 0,3 1 0 0,0-1 0 15,3 4-23-15,3-4 0 0,0-4 0 0,0 2 0 16,3-3-12-16,0-3-8 0,0-2 0 0,3 0-1 16,2-2-38-16,-2 2-7 0,0-5-2 0,-3-1-858 15,3-2-172-15</inkml:trace>
  <inkml:trace contextRef="#ctx0" brushRef="#br0" timeOffset="163817.66">18233 6226 1846 0,'0'0'40'0,"0"0"9"0,0 0 2 0,0 0 1 0,0 0-41 0,6-6-11 15,-3 4 0-15,-3 2 0 0,6-3 69 0,-6 3 12 16,0 0 3-16,0 0 0 0,0 0-23 0,0 0-4 16,3-5-1-16,-3 5 0 0,0 0-4 0,0 0 0 15,0-6-1-15,0 6 0 0,0 0-11 0,-6-5-1 16,0 0-1-16,-3 5 0 0,3-3-5 0,-3 3-1 16,1 3 0-16,-4-3 0 0,-3 3 11 0,3 2 1 15,3-3 1-15,-3 4 0 0,-3-1-29 0,0 0-7 16,6 1-1-16,-3 2 0 0,3-3 3 0,1 3 0 15,2-3 0-15,0 3 0 0,0 0-11 0,0 0 0 16,6-3 9-16,0 3-9 0,0 0 0 0,0 0 0 16,6 0 0-16,0 0 0 0,3-3 0 0,-4 3 8 15,4-3-8-15,0 3 0 0,0-2 0 0,0-1 0 0,3 3 0 16,0 0 0-16,-3 0 0 0,0 0 0 0,0 2-8 0,0 1 8 16,-3-1-12-16,0-2 2 0,-3 6 1 0,3-6 0 15,-6 2 9-15,0 1 0 0,0-1 0 0,-3-2 0 16,3 0 0-16,-6 0 0 0,0 0 0 0,0 0-8 15,-3-3 8-15,-3 1 0 0,-3-4 0 0,3 4 0 16,-3-1 0-16,0-3-8 0,-3-2 8 0,-2 3-8 16,2 0 8-16,0-3 0 0,0 0 0 0,0 0 0 15,-3 0 0-15,4-3 0 0,2-2 0 0,0 0 0 16,0-1 0-16,3 4 0 0,0-6 0 0,6 2 8 16,0 1-8-16,3 0 0 0,0-3 0 0,3 3 0 15,6-3-110-15,0 0-20 0,3 0-4 16,3 0-1051-16</inkml:trace>
  <inkml:trace contextRef="#ctx0" brushRef="#br0" timeOffset="164215.73">18492 6353 576 0,'0'0'25'0,"0"0"6"0,0 0-31 0,0 0 0 16,0 0 0-16,0 0 0 0,0 0 327 0,0 0 59 0,6-6 12 0,-3 1 2 16,6-3-294-16,-3 3-59 15,0 2-12-15,6-5-3 0,-3 3 8 0,-3-3 0 0,-3 3 1 0,0-3 0 16,3 3-29-16,-3-3-12 0,6 0 11 0,-6 0-11 16,3 0 13-16,-3 0-3 0,0 0-1 0,2 0 0 15,-5 0 19-15,3 0 3 0,-6 0 1 0,3-2 0 16,-5 4 0-16,2-4 0 0,-6-1 0 0,6 6 0 15,-3 0 7-15,-3 2 1 0,-3 3 1 0,-3 3 0 16,-6 4-3-16,3 4-1 0,-3-3 0 0,1 5 0 16,-4 0-6-16,3 3-2 0,3 3 0 0,-3-3 0 15,3 5-13-15,1-3-4 0,5 4 0 0,-3 1 0 16,0 4-12-16,6-9 0 0,0 6 8 0,6-3-8 16,0 0 0-16,0-2 0 0,6 0 0 0,3-6 0 0,0 0 0 15,6-2 0-15,0-6 0 0,0 0 0 16,6-5-23-16,-1 0-4 0,4-2-1 0,3-6 0 15,3-3-121-15,-3-2-25 0,2-3-5 0</inkml:trace>
  <inkml:trace contextRef="#ctx0" brushRef="#br0" timeOffset="164816.13">19064 5702 2314 0,'0'0'51'0,"-3"2"10"0,-3 1 3 0,0 0 1 0,-3 2-52 0,6-5-13 16,3 0 0-16,0 0 0 0,0 0 57 0,0 5 9 15,6 1 2-15,0-4 0 0,3 1-52 0,3 0-16 0,3-1 10 0,-1-2-10 16,1-2 12-16,3-1-4 0,0-2 0 0,-3 2 0 16,3-2-8-16,-3-3 0 0,0 0 0 0,-1-3 0 15,1 3 0-15,-3-2 0 0,0-4 0 0,3 1 0 16,0 3-9-16,-6-4-1 0,3 1 0 0,-3-3 0 15,3 0 10-15,-6 3 0 0,-3-3 8 0,0 3-8 16,-1 0 0-16,1 0 0 0,-6 2 0 0,-2-2 0 16,-1 0 0-16,0 2 12 0,-6 3 0 0,0 5-1 15,-3-2 16-15,-3 8 3 0,0-1 1 0,-3 6 0 16,-2 6 1-16,-7-1 0 0,-6 8 0 0,-6 0 0 16,7 6 10-16,-4 4 2 0,-6 4 1 0,7 2 0 15,2 2-21-15,3 4-5 0,0 4-1 0,1-2 0 16,-1 3 12-16,3-3 2 0,0 5 1 0,4-5 0 0,2 0-33 15,3-5 0-15,3 0 0 0,0 2 0 0,9 0 0 16,-3-7 0-16,4-6 0 0,5 3 0 0,3-3 0 0,0-6 0 16,3-1 0-16,2-4 0 15,4-5-16-15,3 1-9 0,0-4-3 0,3-5 0 16,0-2-4-16,3-6 0 0,3 1-1 0,-3-6 0 16,-4 0-5-16,4-3-1 0,0-4 0 0,-3 1 0 0,3 4 13 0,-3-1 2 15,0-2 1-15,0 0 0 0,-1 2 23 0,-2 0 0 16,-3 6 0-16,0 0 0 0,-3 2 0 0,0 3 8 15,-6 8-8-15,3-3 12 0,-3 3 16 0,-3 3 3 16,-3 0 1-16,3 4 0 0,0 1-1 0,-3 0 0 16,3 0 0-16,0 3 0 0,0-4-18 0,0-1-3 15,0-1-1-15,3 0 0 0,3-2-9 0,0-3 0 0,0-3 0 16,3 3 8-16,0-5-8 0,3-1 0 0,0-2 9 16,3-2-9-16,0-1-13 0,3-5-7 15,0 0-2-15,-1 3 0 16,1-8-156-16,-3 2-31 0,0-2-7 0</inkml:trace>
  <inkml:trace contextRef="#ctx0" brushRef="#br0" timeOffset="165239.17">19233 6247 864 0,'0'0'76'0,"0"0"-60"0,0 0-16 0,-6 2 0 0,3 4 268 0,-2-1 52 0,-1 0 9 0,3 1 3 0,-3-1-148 0,0 3-30 15,0 0-6-15,0 0 0 0,0 2-65 0,0 1-13 16,0-1-2-16,0 4-1 0,0-4-21 0,0 1-4 15,-3 2-1-15,3-2 0 0,0 2-23 0,0-2-5 16,0-4-1-16,3 4 0 0,0 0-3 0,3-3-1 16,3-3 0-16,-3-5 0 0,6 8-8 0,0-6 0 15,0-2 0-15,3 0 0 0,3-2 0 0,-3-4 0 16,3-1-9-16,3-1 9 0,-3-3-19 0,0 3 0 16,-1-2 0-16,1-1 0 15,3 3-9-15,0-3-3 0,0 1 0 0,-3-6 0 0,6 3 18 0,-3 2 3 16,0 1 1-16,-1 2 0 0,-2-3 9 0,3 6 0 15,-3-1 10-15,-6 4-10 0,0-1 11 0,0 3-11 16,-3 3 12-16,-3-3-12 0,0 8 35 0,-3 0 0 16,-6 0 0-16,3 5 0 0,-3 0-11 0,3 0-1 15,0-2-1-15,3-1 0 0,-6 4-10 0,3-1-3 16,3 0 0-16,3 0 0 0,0 1-9 0,0-1 0 0,0-5 0 0,3 0 0 16,3-6 0-16,3 4 0 0,-3-4 0 15,3-2 0 1,3 0-26-16,0-2-7 0,0-4-2 0,0 4 0 0,0-6-44 15,-3 0-9-15,6-3-1 0,-4 3-1 0,4-5-82 16,0 3-16-16,-3 2-3 0,0-3-478 0,6-2-96 0</inkml:trace>
  <inkml:trace contextRef="#ctx0" brushRef="#br0" timeOffset="165416.15">19701 6210 403 0,'0'0'36'0,"0"0"-36"0,0 0 0 0,0 0 0 16,0 5 316-16,0-5 56 0,-3 5 11 0,0 6 2 0,-3 0-156 0,0-1-31 15,0 1-6-15,0 2-2 16,0 0-82-16,-3 0-16 0,-3 3-3 0,6-3-1 0,0 1-36 0,0-1-8 15,-6 3-2-15,3-3 0 16,4 0-24-16,2 1-5 0,-3-1-1 0,6-3 0 0,-3 1-12 0,3-3 0 16,3 0 0-16,-3 0 0 15,3-6-19-15,-3-2-9 0,0 0-3 0,9 0 0 16,-1 0-37-16,1-2-7 0,0-6-1 0,0 2-1 16,0-1-154-16,0-1-30 0,0-3-7 0</inkml:trace>
  <inkml:trace contextRef="#ctx0" brushRef="#br0" timeOffset="165565.76">19948 5908 1591 0,'-3'-5'35'0,"3"5"7"0,-3-3 2 0,0 1 0 0,3-6-35 0,9 2-9 15,18 1 0-15,-16 0-469 0,-22-3-96 16</inkml:trace>
  <inkml:trace contextRef="#ctx0" brushRef="#br0" timeOffset="166100.24">20370 5562 1267 0,'0'0'112'0,"0"0"-89"0,0 0-23 0,0 0 0 15,-5 5 183-15,-4 0 32 0,0 6 6 0,0-1 2 16,-3 6-80-16,0 0-16 0,-6 5-3 0,3 6-1 16,0 2-43-16,-3-3-9 0,1 9-2 0,-4 2 0 15,0 2-28-15,-3 6-5 0,-3 0-2 0,1 0 0 16,-1 0-7-16,0 0-2 0,0 0 0 16,3 3 0-16,6-1-25 0,1-4 0 0,-1 2 0 0,0-6 0 15,6 4 0-15,3-9 0 0,0-2 0 0,3 0 0 16,6-11-26-16,3 0-10 15,3-8-3-15,0 1 0 0,0-7-79 0,3-1-16 0,6-6-3 0,0-6-619 16,0-1-124-16</inkml:trace>
  <inkml:trace contextRef="#ctx0" brushRef="#br0" timeOffset="170467.08">20493 5816 403 0,'0'-3'17'0,"0"3"5"0,0-3-22 0,0 3 0 0,0 0 0 0,0 0 0 16,0 0 74-16,5-5 10 0,4 0 3 0,-3-1 0 15,-6 6-60-15,6-2-12 0,3-4-3 0,0-1 0 16,-3 1 16-16,3-2 4 0,-3 3 0 0,3 0 0 15,-6-1 0-15,0-2 0 0,3 3 0 0,-3 0 0 16,-3 5 57-16,3-5 12 0,0-1 3 0,-3 6 0 16,3-5-13-16,-3 5-3 0,-3 0 0 0,3 0 0 15,0 0-19-15,0 0-4 0,0 0-1 0,0 0 0 16,0 0 0-16,-6 0 0 0,3 0 0 0,-3 5 0 16,-3 1 0-16,3 2 0 0,-3-1 0 0,3 4 0 15,-6 2-9-15,3 1-3 0,-6 7 0 0,1-3 0 0,2 6 0 16,-3-3 0-16,-3 6 0 0,-3-1 0 0,3 3-22 15,0 0-5-15,-3 3-1 0,1 0 0 0,-1 0-4 0,0-3 0 16,3 2-1-16,0-4 0 0,3-1-6 0,6 1-1 16,-2 2 0-16,-1-3 0 0,6-2-12 15,0-3 0-15,3 0 0 0,0 1 0 0,3-1 0 0,0-11 0 16,0 6 0-16,0 0 0 0,0-5 0 0,6 2 0 16,0-2 0-16,0-1 0 0,0 1 0 0,0-9 0 15,2 1 0-15,4 2 0 0,3-2-15 0,-3-3-5 16,0-3-2-16,0 1 0 15,3-4-127-15,0 4-26 0,-6-12-5 0</inkml:trace>
  <inkml:trace contextRef="#ctx0" brushRef="#br0" timeOffset="170820.16">20894 5667 1915 0,'0'0'42'0,"0"0"9"0,0 0 1 0,0 0 2 0,0 0-43 0,0 0-11 0,-3 3 0 0,0 0 0 16,0 5 114-16,-3 0 21 0,1-3 4 0,-1 5 1 0,-6 4-61 15,3-1-12-15,3 3-3 0,-3 0 0 0,-9 2-16 0,6 3-4 16,-6 0-1-16,0 6 0 15,-2-1-14-15,2 1-2 0,0 2-1 0,-3 3 0 0,0 2-10 16,3-2-1-16,3 0-1 0,1-1 0 0,-1-4 8 0,3-1 2 16,0 6 0-16,0-11 0 0,0 6-24 15,6-4 0-15,0 4 0 0,0-9 0 0,3 1 0 16,3-1 0-16,0-4 0 0,0 2 0 16,3-1 8-16,3-4-8 0,-3 0 8 0,6-3-8 0,-3-3-9 0,3 0-7 15,3-5 0-15,0 0-1 16,0-2-151-16,2-4-29 0,4-4-7 0</inkml:trace>
  <inkml:trace contextRef="#ctx0" brushRef="#br0" timeOffset="171019.69">20897 6212 1724 0,'0'0'76'0,"0"0"16"0,0 0-73 0,-3 8-19 0,-3 0 0 0,0 0 0 15,0 0 150-15,-2 3 26 0,2-1 6 0,0 4 1 16,-3-1-66-16,3 0-13 0,0 0-2 0,0 0-1 15,0 1-61-15,-3-1-13 0,3-2-3 0,3-1 0 16,-3 1-9-16,3-1-3 0,3 1 0 0,0-3 0 16,-3 0-12-16,9-3 0 0,0-2 0 0,3-3-10 15,0-3-178 1,0 0-36-16</inkml:trace>
  <inkml:trace contextRef="#ctx0" brushRef="#br0" timeOffset="171174.6">21124 5977 2106 0,'0'0'93'0,"0"0"19"0,-6 5-89 0,0-5-23 15,6 0 0-15,-3 0 0 0,-3 6 89 0,3 1 14 16,3-7 2-16,-3 3 1 0,3 5-93 0,0-8-13 16,0 5-13-16,3 6-1083 0</inkml:trace>
  <inkml:trace contextRef="#ctx0" brushRef="#br0" timeOffset="171572.13">21281 6242 1796 0,'0'0'40'0,"0"0"8"0,0 0 1 0,9-3 1 0,-6 0-40 0,3 1-10 0,0-4 0 0,0 1 0 15,0 0 77-15,0-1 14 0,0 1 2 0,0 0 1 16,0-3-40-16,0 5-8 0,-3-5-2 16,3 3 0-16,-3 0-17 0,0-1-4 0,0-1-1 0,-6 1 0 15,0-2 18-15,-3 3 3 0,3-3 1 0,-6 3 0 16,0-1 6-16,-3 4 2 0,0-1 0 0,-3 3 0 16,3 0-16-16,-6 3-4 0,1 2 0 0,-7 0 0 15,3 6 21-15,0-3 4 0,0 5 1 0,0 3 0 0,4-3-11 16,-1 3-3-16,3 0 0 0,-3 3 0 15,3-1-24-15,3 3-4 0,0-2-2 0,0 5 0 16,3-3-14-16,3 0 9 0,1-3-9 0,2 1 8 16,3 2-8-16,0-2 0 0,6-1 0 0,-1-5 0 0,4 1 0 15,0-4 0-15,3-2 0 0,3 0 0 0,0-5-8 16,6-3-4-16,0 0-1 0,2-3 0 16,4-5-38-16,0-2-7 0,0-1-2 15,0-2 0-15,2-3-140 0,1 0-29 16,0-5-6-16</inkml:trace>
  <inkml:trace contextRef="#ctx0" brushRef="#br0" timeOffset="172367.81">21859 5887 2372 0,'0'0'52'0,"0"0"12"0,0 0 1 0,0 0 1 0,0 0-53 0,0 0-13 0,9 0 0 0,-3 0 0 16,3 0 54-16,2-3 8 0,-2 3 2 0,3 0 0 16,0-8-26-16,-3 6-5 0,3-4-1 0,0 1 0 15,6-3-32-15,0 3 0 0,-3-3 0 0,2-3 0 16,4 1 0-16,0-1-12 0,0 3 0 0,-3-2 0 16,0-3 12-16,-3-1 10 0,-1 1-2 0,-2 0 0 15,0 2-8-15,-3-2 0 0,0 0 0 0,-3-6 0 16,0 3 14-16,-3-2 1 0,0-1 0 0,-6 1 0 0,-3-1 5 15,0 1 0-15,3 5 1 0,-6-3 0 0,-3 5 5 16,-6 6 1-16,-2 0 0 0,-4 5 0 0,0 5 11 0,3 0 2 16,-3 6 1-16,-3 5 0 0,4-1-11 0,-4 7-2 15,-3-1-1-15,0 5 0 0,-2 1-11 0,-1 2-3 16,0 3 0-16,0 5 0 0,-2 2-5 0,5-2-8 16,0 3 11-16,3 5-11 0,1 0 8 0,5-3-8 15,0 1 0-15,3-4 0 0,3-2 0 0,0-2 0 16,3 2 0-16,6-5 0 0,0 2 10 0,3-13-10 15,0 0 8-15,6-2-8 0,3-3 0 0,0-3 0 16,3-3 0-16,0-2-11 0,3-2-1 0,3-4 0 16,-3-4 0-16,3-1 0 15,3 0-13-15,3-5-3 0,-1-2-1 0,-2-1 0 0,0 3 18 0,0-2 11 16,0-3-12-16,-3 2 12 0,-3 3 0 0,-3-3 0 16,-1 6 0-16,-2 0 0 0,0 2 0 0,-6 3 0 0,0 0 0 15,0 0 0-15,0 0 16 0,-3 6 9 0,0 4 3 0,0-2 0 16,-3 0-18-16,3 3-10 0,3-1 12 0,0 3-12 15,3-2 8-15,0 0-8 0,3-1 0 0,0-5 0 16,6 3 0-16,0 0 0 0,3-5 0 0,0 0 0 16,3 2 0-16,0-2 0 0,-1-6 0 15,-2 3 0-15,0-3 8 0,0-2-8 0,3-3 0 0,0 0 0 16,3-3 0-16,0 1 0 0,-1-1 0 0,4-2 0 16,0-3 0-16,-3 3 0 0,3 0 0 0,-4 0 0 15,-5 2 8-15,0-8-8 0,0 4 0 0,-3 1 0 16,-3-2 0-16,0 3 0 0,-3 0 0 0,-3 5 0 15,-3-5 0-15,0 5 0 0,-6 0 0 0,0 5 0 16,-3 3 10-16,0 3-10 0,-9 2 8 0,-3 3-8 16,-2 8 20-16,-1-3 0 0,0 0-1 0,0 6 0 0,3 0 6 15,3 2 2-15,1 5 0 0,2-2 0 16,0 0-19-16,6 0-8 0,-3 2 8 0,6-2-8 0,0-3 0 0,3 0 0 16,3-2 0-16,3-1 0 0,0-2 0 0,3-3 10 15,3-2-1-15,0 0 0 0,0-4-9 0,6-1 0 16,3-1 0-16,5-2 0 15,1-3-32-15,3-3-9 0,0 0-2 0,0-2 0 16,-4 0-31-16,1-3-6 0,3 3-2 0,-3-6-842 16,3 3-168-16</inkml:trace>
  <inkml:trace contextRef="#ctx0" brushRef="#br0" timeOffset="173054.83">19844 6160 1875 0,'0'0'41'16,"-3"2"9"-16,0 1 2 0,-3-1 0 0,3 1-41 0,3-3-11 0,0 0 0 0,0 0 0 15,0 0 112-15,0 0 20 0,12 8 4 0,8-8 0 16,-2 3-21-16,6-1-5 0,3 1-1 0,0-3 0 0,5 0-40 16,-2 0-8-16,6 0-1 0,-3 0-1 0,-1-3-29 0,4-2-6 15,-3 5 0-15,0-5-1 16,-1 2-5-16,1 0-1 0,0-2 0 0,-3 3 0 0,-4-1-2 0,-2 0-1 16,-3 1 0-16,0 2-946 15,-3-3-190-15</inkml:trace>
  <inkml:trace contextRef="#ctx0" brushRef="#br0" timeOffset="174398.29">11482 7342 1778 0,'0'0'79'0,"0"0"16"0,0 0-76 0,0 0-19 0,0 0 0 16,0 0 0-16,0 0 96 0,-3 11 16 0,3-1 4 16,-2 4 0-16,-1 1-39 0,0 1-7 0,-3 3-2 15,0 2 0-15,0 0-14 0,-3 0-3 0,3 3-1 0,-3 5 0 16,0-2-12-16,0-1-2 0,0 1-1 0,0-4 0 16,6 4-19-16,-3-3-3 0,3-3-1 0,0 0 0 15,3 0-12-15,0-5 0 0,3 0 0 0,0-3 0 16,0 0 0-16,0-5 0 0,3-2 0 0,0 2 0 15,3-6 0-15,0-2 0 0,0-5 0 0,3 0 0 16,0-3 0-16,0-3-10 0,0-2 0 0,2 0 0 16,1-6-26-16,0 1-6 0,3-4-1 0,0 1 0 15,0 3 9-15,0-6 2 16,-1 0 0-16,1 3 0 0,-3 0 32 0,-3 2-8 0,3 3 8 0,0 1 0 0,-3 4-20 16,0 0-1-16,-3 3 0 0,-3 6 0 0,0-1 21 15,-6 3 0-15,0 0 12 0,2 11-4 0,-4 2 29 16,-1 3 6-16,0 2 1 0,-6 4 0 0,3-1-3 15,3 0 0-15,0 5 0 0,0 1 0 0,0-3-28 16,3-3-5-16,0 0-8 0,0-3 11 0,0 1-11 0,3-6 0 16,3 0 0-16,3-2 0 0,0-3 0 0,2-5 0 15,4-1 0-15,3-4 0 0,3-4 0 0,-3-2 0 16,6-5 9-16,-3-3-9 0,2-2 8 0,1-3-8 16,-3-3 8-16,6-3-8 0,-3-2 0 0,2 0 0 15,-2 3 0-15,3-6 0 0,-3 0 0 0,3 0 0 16,2 1 0-16,1-6 8 0,6 0-16 0,-6 5-4 15,5-8 0-15,-5 8 0 0,0 1-6 0,-9 2-2 16,3 5 0-16,-7 0 0 0,1 5 20 0,-3 4 12 0,-3 1-1 16,0 6-1-1,-3 0-40-15,-3 3-8 0,0 0-2 0,0 5-739 0,-6 0-148 16</inkml:trace>
  <inkml:trace contextRef="#ctx0" brushRef="#br0" timeOffset="174965.19">12358 7721 1886 0,'0'0'41'0,"0"0"9"0,0 0 2 0,0 0 1 0,0 0-42 15,3-3-11-15,2-2 0 0,-5 5 0 0,6-3 46 0,0-5 7 16,0 3 2-16,0-3 0 0,-3-3-39 0,3 3-7 16,0-2-1-16,0 2-8 0,-3 0 8 0,0-3-8 15,0 1 0-15,0 2 0 0,-3-3 0 0,0-2 10 16,3 2-10-16,-6 1 8 0,0-1-8 0,0 1 8 16,-3 2-8-16,3 0 8 0,-3 0 45 0,-3 5 9 15,-3 0 2-15,0 3 0 0,-5 0 2 0,-1 3 1 16,0 2 0-16,-3 6 0 0,-3-3-15 0,3 5-4 15,1 0 0-15,-1 3 0 0,6 0-2 0,0 0-1 16,3 3 0-16,0-1 0 0,3 1-36 0,0-4-9 16,3 4 0-16,0-3 0 0,3 0 0 0,6 0 0 15,3-1 0-15,0-1 0 0,0-4 0 0,3-4 0 0,6-1 0 16,0-2 0-16,6-3 0 0,3-3 0 0,-1-2 0 0,1-1 0 16,0-4 0-16,0-1 0 0,0-5 0 0,-4 0 0 15,-2 0-20-15,0 1 3 0,-3-1 1 0,0-3 0 16,-3 3-4-16,0 3-1 0,0 0 0 15,-3 2 0-15,-3 3 21 0,-3 0 0 0,0 3 0 16,-3 5 0-16,0 0 0 0,0 0 0 0,0 0 0 0,-9 8 8 16,0 0 7-16,0 3 1 0,0 4 0 15,0 1 0-15,0 0 0 0,0 0 0 0,3 0 0 16,0 0 0-16,3 0-6 0,0 0-1 0,0-1 0 0,3-1 0 16,0-1-9-16,6 0 0 0,-3-5 0 0,3-3 0 15,3 1 0-15,0-1 0 0,3-2 0 0,0-3 0 16,0-8-124-16,6 2-21 15,2-4-4-15,-2-1-1016 0</inkml:trace>
  <inkml:trace contextRef="#ctx0" brushRef="#br0" timeOffset="175338.01">12899 7615 921 0,'0'0'82'0,"0"0"-66"15,0 0-16-15,0 0 0 0,0 0 255 0,0 0 47 16,0 0 10-16,0 0 1 0,0 0-180 0,0 0-36 16,0 0-7-16,6-6-2 0,0 1-38 0,0 2-8 15,-3-2-2-15,3 0 0 0,-3 2-22 0,0 1-5 0,0-6-1 0,0 2 0 16,-3 1 2-16,0 0 0 16,-3 0 0-16,0-1 0 0,0 1 14 0,-3 0 4 0,0-1 0 0,-3 4 0 15,0-1-1-15,-3 0 0 0,0 1 0 0,-2 2 0 16,-1 0 17-16,0 0 3 0,-3 5 1 15,-3 3 0-15,0 0-8 0,0 3 0 0,-2 2-1 0,-1 0 0 16,3 3-25-16,0 2-5 0,0 1-1 0,1 2 0 16,2 0 18-16,3 0 3 0,3 1 1 0,3-1 0 15,3-3-50-15,3 3-11 0,3-2-1 16,3-3-1-16,0-3 29 0,3 0 0 0,6 0 0 0,0-5 0 0,0 0 0 16,5-5 0-16,1 0 0 0,6-1 0 0,0-4 0 15,3-4-12-15,0-2 12 0,-1-2-12 16,4-3-89-16,0-3-18 0,0-3-3 0,-1-2-758 15,7 0-151-15</inkml:trace>
  <inkml:trace contextRef="#ctx0" brushRef="#br0" timeOffset="175870.04">13399 7289 2480 0,'0'0'55'0,"0"0"11"0,0 0 2 0,0 0 1 0,0 0-55 0,0 0-14 16,0 0 0-16,9 0 0 0,0-2 30 0,0-1 3 16,3 0 1-16,0 1 0 0,6-4-34 0,-3 1 0 15,-3 2 0-15,0-4 0 0,2-4 32 0,4 3 0 0,-3-3 0 0,0 1 0 16,0-1-32-16,0-2 0 0,-3 2 0 0,3 1 0 16,-4-3 0-16,-2-1 0 0,-3 4 0 0,3-3 0 15,-3 2 0-15,-3-2 0 0,0 0 0 0,-3 2 0 16,-3-2 0-16,0 0 0 0,-3 2 0 0,0 3 0 15,-3 0 16-15,-2 3-3 0,-4-1-1 0,-3 9 0 16,-3 0 37-16,-3 5 7 0,3 5 2 0,-6-2 0 16,1 7-28-16,-4 3-6 0,-3 6 0 15,0 4-1-15,-2-1 8 0,2 4 1 0,-6 8 1 16,1-2 0-16,-1 2-18 0,6-2-4 0,3 2-1 0,4 1 0 16,-1-1-10-16,3-2 0 0,6-1 0 0,0-2 0 15,3 0-20 1,4-10-5-16,5-1-2 0,0 1 0 0,6-3 27 0,0-1 0 0,0-4 0 0,3-3 0 0,3-3 0 15,5 0 0-15,4-5 0 0,0-5 0 0,-3-3 0 0,6-5 0 16,3-3 0-16,3 0 0 0,-1-6 0 16,1-1 0-16,-3-1 0 0,3 2 0 15,-6-1-56-15,0 1-7 16,-4 4-1-16,1-1 0 0,-3 6 52 0,-3 2 12 0,-9 3 0 16,9 0 0-16,-3 6 0 0,0 1 0 0,-3 1 0 0,-3 6 0 15,3-1 48-15,-3-3 13 0,3 4 3 0,-3-1 0 0,3-2-52 0,0-4-12 16,0 4 0-16,0-3 0 0,3-3 0 0,0 1 0 15,0 1 0-15,3-4 0 16,3 0-48-16,-3-1-13 0,5-2-3 0,-2-2-1254 16</inkml:trace>
  <inkml:trace contextRef="#ctx0" brushRef="#br0" timeOffset="176657.66">13977 7596 403 0,'0'0'17'0,"0"0"5"0,0 0-22 0,0 0 0 16,3-5 0-16,-3 5 0 0,0 0 228 0,0 0 40 16,0 0 9-16,0 0 2 0,3-5-138 0,-3 5-27 0,0-6-6 0,0 6 0 15,0-5-25-15,0 5-5 0,0 0 76 16,0 0-90-16,0 0-4 0,0 0 0 0,0-3 0 15,0 3-30-15,0-5-6 0,0 5-2 0,-3-5 0 16,-3 2 25-16,3-2 5 0,-3 2 0 0,0 1 1 16,0-1-7-16,-3 0-2 0,0 1 0 0,0 2 0 15,-3 2-8-15,0-2-3 0,0 3 0 0,1 2 0 16,-4 3-7-16,0-3-2 0,0 3 0 0,0-2 0 16,0 4-8-16,3-2-3 0,0 3 0 0,0-1 0 15,4 1-13-15,-1-3 0 0,6 2 0 0,-3-2 0 16,6 0 0-16,0 3 0 0,6-3 0 0,-3 0 0 0,6-3 0 15,-1 0 0-15,4 1 0 0,0 2 0 16,0-3 0-16,3 0 0 0,0 3 0 0,0 0 0 0,-3-3-12 0,0 1 0 16,0-1 1-16,-4 0 0 15,1 3-16-15,-3-3-3 0,-3 3-1 0,0 0 0 0,-3 0 14 0,0 0 2 16,-3-2 1-16,-3 1 0 0,0 1 14 0,-3-2 0 16,1-1 0-16,-4 0-9 0,0 3 9 0,0-5 0 15,0-1 0-15,-3 1 0 0,0 2 9 0,0-2-9 16,0-6 12-16,1 3-12 0,-4 0 16 0,0 0-3 15,0-5-1-15,0 2 0 0,0-2-4 0,0 0-8 16,-2 0 11-16,5-3-11 0,-3 0 0 0,0-3 0 16,3 1 0-16,3-1 0 0,3 0 0 0,3-2 0 15,3 0 0-15,0 2 0 16,6 1-80-16,3-3-14 0,0-1-2 0,3 1-685 16,6 0-137-16</inkml:trace>
  <inkml:trace contextRef="#ctx0" brushRef="#br0" timeOffset="177575.66">14593 6914 2286 0,'0'0'50'0,"-3"0"10"0,-3 0 3 0,3 2 1 16,-6 1-51-16,0 5-13 0,0 0 0 0,0 5 0 0,-6 3 73 0,-2 2 12 15,2 4 3-15,-3 7 0 0,3 0-29 16,-3 5-6-16,-3 3-1 0,-3 6 0 0,1 1-24 0,-4 1-6 16,3 3-1-16,-3 0 0 0,0-1-9 0,4-2-3 15,-4 3 0-15,0 0 0 0,3-6 4 0,0-2 1 16,4-1 0-16,2-2 0 0,3-2-14 0,3-9 0 16,6 1 0-16,0-4 0 0,0-4 0 0,6-3 0 15,0-6 0-15,6 1 0 16,-3-6-22-16,-3-5-7 0,9 3-2 0,-3-3 0 15,3 0-89-15,-3-5-17 0,0-1-4 0,-3-2-1 16,0-2-65-16,3-3-13 0,-6-3-2 0,3 0-1 16,-6 0 77-16,3-3 15 0,-6 1 3 0,3-3 1 15,-3 0 66-15,0 2 13 0,0 1 2 0,-3-1 1 0,0-2 138 0,0 8 28 16,0-1 6-16,0 1 1 0,0 3 52 0,0-1 12 0,3 3 1 16,-3 3 1-16,4 0-42 0,2 2-9 0,3 3-2 15,0 0 0-15,0 0-61 0,0 0-12 0,0 0-2 0,0 0-1 16,0 0-45-16,8 5-10 0,4-5-2 0,3 3 0 15,3-3 20-15,3 2 3 0,-3-4 1 0,3 2 0 16,2 0-32-16,-2 0-21 0,3-3 3 0,0 1 1 16,0-1 17-16,0 3 0 0,-1-3 0 15,1 1 0-15,3-1 17 0,-6 0-2 0,-3 1-1 16,3-1 0-16,-1 3-46 16,-5-3-10-16,3 3-2 0,-3 0 0 0,0 0 20 0,-6 3 3 0,3 0 1 0,-6 2 0 15,0-2-3-15,-3 2 0 0,-3 0 0 0,0 3 0 16,-6 3 23-16,3-3 0 0,-6 2 0 0,0-2 0 15,0 5-14-15,-3-2 5 0,-3 2 1 0,6 3 0 16,0-3 28-16,3 1 5 0,-3-1 2 0,0 0 0 0,3 0-3 16,0 3 0-16,1-3 0 0,-1 3 0 0,0-3-9 15,3-2-3-15,3 0 0 0,0-3 0 0,0-1-12 0,3-1 9 16,3-1-9-16,0 0 8 0,2-2-8 0,1-3 0 16,3 0 0-16,0-5 0 0,3-1 0 0,3-2 0 15,0 1 0-15,3-4 0 16,2-2-40-16,-2 2-1 0,0-2 0 0,0 0 0 15,0-3-18-15,-3 0-3 0,-3 3-1 0,-1-1 0 16,1 4 27-16,0-3 6 0,-3 2 1 0,-3 3 0 0,0 0 21 0,-3 0 8 16,3 3 0-16,-3 2-9 0,-6 3 37 0,0 0 7 15,0 0 1-15,0 0 1 0,-3 6 14 0,-3 4 2 16,3 1 1-16,-3 2 0 0,-3 0-4 0,0 3-1 16,3 0 0-16,-3 0 0 0,3 0-15 0,-3 2-3 15,3-2-1-15,0 0 0 0,0-3-11 0,3 0-3 16,0 1 0-16,3-4 0 0,0 1-16 0,0-3 8 15,3 0-8-15,-3-8 0 0,9 5 8 0,0 0-8 0,0-7 0 0,3-1 0 16,3 0 0-16,0-2 0 0,3-3 8 0,0-2-8 16,0-1-10-16,2 0-6 0,1-4 0 0,0 1-1 15,-3 1-24 1,3 0-5-16,-3 0-1 0,2 2 0 0,-5 0 25 0,3 3 5 0,-3 3 1 0,-3-3 0 16,0 0-4-16,-3 3 0 0,0 0 0 0,-3 2 0 15,-6 3 10-15,0 0 2 0,0 0 0 0,0 5 0 16,-3-2-116-16,0 5-24 0</inkml:trace>
  <inkml:trace contextRef="#ctx0" brushRef="#br0" timeOffset="178525.3">15072 7570 288 0,'0'0'12'0,"0"0"4"0,0 0-16 0,0 0 0 0,0 0 0 0,0 0 0 0,0 0 324 0,0 0 61 15,0 0 13-15,0 0 2 0,0 8-208 0,-3 0-41 16,0 5-9-16,-6 0-2 0,0 0-41 0,-3 3-9 16,1 0-2-16,-4 3 0 0,0-1-27 0,3 1-5 15,-3-1-2-15,3-2 0 0,3 0-30 0,3 0-7 16,0-6-1-16,0 4 0 0,6-4-6 0,0 1-2 15,0-11 0-15,6 5 0 0,-6-5-8 0,9 3 0 16,3-3 0-16,3 0 0 0,3-6 0 0,0 1 0 16,-6-3 0-16,2 0 0 0,1-2 0 0,0-4 0 15,0 1 0-15,3 0 0 0,-3-3 0 0,0 3 0 16,0-3 0-16,5 3 0 0,-2-3 0 0,0 3 8 16,-3-1-8-16,3 1 8 0,0 5-8 0,-6-2 0 15,0 4 0-15,0 1-11 0,-4 5 11 0,1-3 0 16,-3 6 0-16,-3-3 0 0,0 5-8 0,-3 1 0 15,0-1 0-15,-3 3 0 0,0 2 8 0,0-2 9 16,0 3-1-16,-3 0-8 0,0 2 0 0,1-3 0 0,-1 1 0 16,0 2 0-16,3-2 8 0,-6 2-8 0,3-2 0 0,0-1 0 15,6 1 27-15,-3-3 1 0,0 0 1 0,3-8 0 16,0 8-29-16,0-8-12 0,0 0 1 0,0 0 0 16,0 0 19-16,6-3 3 0,6 0 1 0,-3-2 0 15,3 0-12-15,-1-6 0 0,4 1 0 0,0-1 0 16,-3-2-20-16,6 2-10 15,3-2-2-15,0 0 0 0,-3-3 20 0,2 5 12 0,1 1-13 0,-3-1 5 0,0 0 8 16,-3 1-8-16,-3 5 8 0,0-1-8 0,-3 1 8 16,-1 2 0-16,-8 3 0 0,0 0 0 15,0 0 0-15,0 0 0 0,9 3 0 0,-6 2 0 0,0 3 0 0,0 0 0 16,-6 0 0-16,0 3 0 0,0 2 8 16,0-2 3-16,-3 2 1 0,3-3 0 0,-2 1 16 15,-1-1 3-15,0-2 1 0,3 3 0 0,-3-3-20 16,3 3-3-16,0-4-1 0,0 1 0 0,3-8-8 0,0 0 0 15,0 0 0-15,0 0 0 0,0 0 0 0,0 0 0 16,0 0 0-16,0 0 0 0,9 0 0 0,0 0 8 16,-3 0-8-16,0-2 8 0,2-1-8 0,-2 0 0 15,0 1 0-15,0-1-11 16,-6 3-119-16,0 0-24 0,3 0-5 0</inkml:trace>
  <inkml:trace contextRef="#ctx0" brushRef="#br0" timeOffset="179146.47">16028 7591 1746 0,'0'0'77'0,"0"0"16"0,0 0-74 16,0 0-19-16,0 0 0 0,0 0 0 0,0-3 91 0,0 3 14 15,3-5 3-15,-3 5 1 0,0-5-65 0,0 5-14 16,3-6-2-16,-3 6-1 0,0-5-18 0,0 0-9 15,0 0 10-15,0 5-10 0,0-6 24 0,-3 4 0 16,0-1-1-16,-3 0 0 0,0 1 38 0,0-1 8 16,-3 3 2-16,0 0 0 0,-3 0-3 0,0 0-1 15,0 5 0-15,-3-2 0 0,0 0-19 0,-2-1-3 16,-1 1-1-16,3 2 0 0,0 0-21 0,3-2-5 16,0 2-1-16,0 1 0 0,6 2 12 0,0-3 3 15,3 0 0-15,0 0 0 0,0 3-32 0,6 0 0 16,-3 0 0-16,0 0 0 0,3 0 0 0,6 0 0 15,0 0 0-15,6-3 0 16,0 1-17-16,0-1-10 0,3 3-1 0,0 0-1 0,-1-6 21 0,-2 4 8 0,3-1 0 16,-6 3-9-1,0-3-16-15,-3 1-3 0,0 1-1 0,0 1 0 16,-6-2-22-16,-3-6-4 0,6 10-1 0,-6-2 0 0,0 0 39 0,-6 0 7 0,0 0 2 0,0 0 0 16,-3-3 8-16,0 3 0 0,-6-2 0 0,0-1 0 15,-6-3 8-15,1 4 3 0,-4-1 1 0,3-2 0 16,3-3 6-16,-3 2 2 0,-6 1 0 0,4 0 0 15,-1-3 13-15,0-3 3 0,0 0 1 0,0 1 0 16,4-1-24-16,2-2-5 0,0-1 0 0,3 1-8 16,3 0 0-16,0 0 0 0,3-3 0 0,3 2-9 15,3-2-75-15,3 0-16 16,3 1-2-16,3-1-1117 0</inkml:trace>
  <inkml:trace contextRef="#ctx0" brushRef="#br0" timeOffset="179963.34">16507 7361 1605 0,'0'0'35'0,"0"0"7"0,0 0 2 0,0 0 2 0,0 0-37 0,9-6-9 0,0 1 0 0,0 0 0 16,3-3 105-16,-1 0 19 0,7-3 4 0,0-2 1 0,6 3-37 15,0-4-8-15,-6-2-2 0,6 3 0 0,8-5-32 0,1 2-6 16,0-5-2-16,-1 2 0 0,4 1-30 0,-6-4-12 16,3 1 8-16,-1 0-8 0,-2 3 0 0,3-4 0 15,3 1 0-15,-10 0 0 0,-2 3 0 0,-3-1 0 16,0-2 0-16,-6 2 0 0,-6 1 12 0,0-1-4 15,0 3 0-15,-6 1 0 0,-6 1-8 0,0 1 0 16,-3 3 0-16,0-1 0 0,-6 3 11 0,-3 3 0 16,-6 2 0-16,-3 6 0 0,0-1 33 15,-2 6 8-15,-4 3 0 0,0 2 1 0,-3 0-7 0,-2 6-2 16,-4 5 0-16,-6 2 0 0,-2 3-35 0,-1 6-9 16,6 2 0-16,1 2 0 0,-1 6 8 0,6 6 0 15,1-4 0-15,-7 9 0 0,6-1-8 0,1-2 0 16,-1 6 9-16,3 1-9 0,3 4 0 0,1-1 0 15,2 4 0-15,3-4 0 0,0-2 0 0,3-6 0 16,0 6 0-16,4-5 0 0,2-1 0 0,3-7 0 0,0 5 0 16,0-5 0-16,3-9 0 0,0-4 0 0,3-4 0 0,-3 1 0 15,3-5 0-15,0-4-8 0,0-1 8 0,3-4 0 16,-3-2-18-16,4-5 2 0,-4-3 0 0,3-1 0 16,0-1 6-16,0-4 2 0,-3-2 0 0,0-2 0 15,3-1-2-15,-3-2 0 0,3-3 0 0,-3-5 0 16,3-1-7-16,0-1-2 0,-3-4 0 0,3-2 0 15,0-3 19-15,3-2-10 0,-3-6 10 0,3 3-8 16,0 0 8-16,0 2 0 0,3-2 0 0,-3 3-8 16,3 4 8-16,-3 1 0 0,0 3 0 0,0-1-8 15,0 3 17-15,0 3 4 0,3 3 1 0,-3 2 0 16,6 0-3-16,-3 0-1 0,3 2 0 0,0-2 0 16,3 3-10-16,3-3 0 0,3 3 0 0,-1-3 8 15,7 0-8-15,0 0 0 0,6 0 0 0,0 0 0 16,-1-5 0-16,4 5 0 0,-3 0 0 0,0 0-11 15,0 0-125-15,-1 0-26 0,-2 0-5 0</inkml:trace>
  <inkml:trace contextRef="#ctx0" brushRef="#br0" timeOffset="180469.45">16709 7755 1875 0,'0'0'83'0,"0"0"17"0,0 0-80 0,0 0-20 16,0 0 0-16,0 0 0 0,0 0 89 0,0 0 14 0,0 0 2 0,6 0 1 16,-6 0-70-16,9-3-13 15,-3-2-3-15,3 0-1 0,6-6-9 0,-3 3-2 16,0 0 0-16,-3-2 0 0,3-1-8 0,0 1 0 0,-4-4 0 0,1 4 8 16,-3-1-8-16,0-2 0 0,0 0 9 0,-3 2-9 15,-6-2 8-15,0 2-8 0,3-5 10 0,-6 3-10 16,0 3 10-16,-3-1-10 0,-2 3 10 0,-1 3-10 15,-6 2 48-15,0 3 4 0,3 3 1 0,0 2 0 16,0 3 0-16,-3 3 0 0,-5 2 0 0,-1 3 0 16,3 0-26-16,0 2-6 0,3 1-1 0,3-1 0 15,-3 3-7-15,7-2-1 0,2 2-1 0,0-3 0 0,3 1-11 16,-3-3 8-16,6 0-8 0,3-3 8 0,3-2-8 0,0-1 0 16,3-5 0-16,6 3 0 0,0-8 8 0,2 0-8 15,7-2 0-15,3-6 8 0,0-5-8 0,3 2 0 16,-6-5 0-16,5 0 0 15,1 0-17-15,0 0-9 0,-3 1-2 16,0-1 0-16,-4-3 4 0,1 6 0 0,-6-3 0 0,-3 6 0 0,-3 2 0 0,0 0 0 16,-3 2 0-16,-6 6 0 0,0 0 24 0,0 0 0 15,0 0 0-15,-6 6-8 0,-3 4 17 16,3 3 4-16,0 1 1 0,-3 2 0 0,-3-1 2 0,3 1 0 16,0 0 0-16,6 0 0 0,0 0-16 0,3-3 0 15,0 0 8-15,3-2-8 0,6-3 0 0,0 0 0 16,0-3 0-16,0-5 0 15,6 0-172-15,0-2-27 0,0-4-5 0,0-2-2 0</inkml:trace>
  <inkml:trace contextRef="#ctx0" brushRef="#br0" timeOffset="181414.64">17647 7162 1440 0,'0'0'64'0,"0"0"12"0,-6 0-60 0,6 0-16 0,3 0 0 0,-3 0 0 16,0 0 219-16,0 0 41 0,6-2 8 0,3-1 1 16,3-2-174-16,0-1-35 0,3 1-8 0,2-3 0 15,4 0-28-15,0-2-6 0,0-1-1 0,0 0 0 16,-3-2-17-16,-1 0 0 0,4 0 0 0,-3 0 0 16,-3 2 8-16,0-2-8 0,-3-3 0 0,-3 0 0 15,3 3 8-15,-6-6-8 0,3 1 0 0,-4-1 0 16,-2 1 9-16,0-1-9 0,-3 1 0 0,-3 2 9 0,0 3-1 0,1-1 0 15,-7 4 0-15,-6 7 0 0,0 6 14 16,-6 2 2-16,-6 0 1 0,-9 9 0 0,-2 1 18 0,-4 7 3 16,-3 4 1-16,1 3 0 0,-1 3-22 0,1 2-4 15,-1 3-1-15,-3 6 0 0,1 2-8 0,2 0-3 16,-6 5 0-16,4 3 0 0,2 0-9 0,6-3 0 16,10-2 0-16,2-1 8 0,-3 1-8 0,6-6 0 15,9-2 0-15,0-3 0 0,7-5 0 0,2-3 0 16,0-3 0-16,6-5 0 0,3-2 0 0,3-3 0 15,-3-6 0-15,8 1 0 0,4-8 0 0,3-1-12 16,-3-4 4-16,6-4 8 16,-3-4-32-16,6-1 0 0,-1-5 1 0,1 3 0 15,3 0-16-15,-3 0-3 0,-3-1-1 0,-1 1 0 0,1 3 22 0,-6 2 4 16,-3 0 1-16,0 5 0 0,-3 0 13 0,-3 3 11 0,-6 0-13 16,6 6 5-16,-3 4 8 0,-3 1 12 15,0-1-2-15,0 4-1 0,-3 2 21 0,3-3 4 0,-3 3 1 16,3-3 0-16,3 0-23 0,3-2-4 0,-3-1 0 15,3-2-8-15,3-5 9 0,0 0-9 16,3-3 0-16,-1 0 9 0,-2-6-9 0,6 1-16 16,6-6 4-16,0 1 1 0,-6-3-49 15,3-1-9-15,5-4-3 0,-2 2 0 0,0 0-11 16,3-2-2-16,3-4-1 0,0 1 0 0,-1-3 20 16,4 1 4-16,-3-4 1 0,3-5 0 0,-4 3-1 15,1-8 0-15,3-5 0 0,3-3 0 0,-1-3-30 16,4 1-5-16,3-6-2 0,3 2 0 0,-1 4 15 15,-2 4 4-15,-3 1 0 0,-1 5 0 0,-8 0 144 0,-3 8 28 16,-6 0 7-16,-3 5 1 0,-6 6 44 0,-3 4 10 16,0 1 2-16,-1 5 0 0,-5 5-25 0,0 3-5 0,-5 0-1 0,-1 3 0 15,-3 5-30-15,0 3-7 0,-6 2 0 0,0 5-1 0,-6 1-15 16,0 5-4-16,-3 2 0 0,-2 6 0 0,-4 0-36 0,3 2-8 16,-3 3-2-16,-2 8 0 0,-1 3-9 0,3-3-1 15,-3 5-1-15,4 0 0 0,2-5-11 0,0 0 8 16,0-2-8-16,-3 2 8 0,1-6-8 0,5-2 0 15,3-2 0-15,0-1 0 0,6-5 0 0,0-5-11 16,7 0 1-16,2-3 0 16,0-5-17-16,3-3-3 0,-3-2-1 15,6-3 0-15,3-3 5 0,-3-5 1 0,-6 0 0 0,3-5 0 16,3-1 13-16,-3-4 4 0,-3-1 0 0,0 1 0 0,3-4 8 16,0-2 0-16,3-2 0 0,-6-3 0 0,0 0 0 0,3-1 0 0,6-1 0 15,-3 1 0-15,-3 1 0 0,3 5 0 16,6-2 0-16,-3 5 0 0,3-1 16 0,-6 4 9 15,3 2 2-15,0 3 0 0,3-1 6 0,-3 1 2 0,6 5 0 16,-3-3 0-16,0 1-35 0,3 2 0 0,-1 2 0 16,4-2 0-16,3 3 0 0,0-3 8 0,3 3-8 0,0-3 10 31,-3 0-10-31</inkml:trace>
  <inkml:trace contextRef="#ctx0" brushRef="#br0" timeOffset="182455.65">18162 7660 633 0,'0'2'56'0,"0"-2"-44"0,0 0-12 0,0 6 0 16,3-1 233-16,0 0 45 0,0-2 9 0,3 2 1 16,-3-2-175-16,0 2-35 0,3-5-7 0,0 3-2 15,0-3-21-15,2 2-4 0,-5-2 0 0,6-2-1 16,0-6-6-16,0 3-1 0,0-3 0 0,3 2 0 0,-3-2-8 0,-3-2-3 15,3 2 0-15,0 0 0 0,-3-5 1 16,-3 2 0-16,3 3 0 0,-3-2 0 0,0-1 9 0,3 0 1 16,-6 1 1-16,-3-1 0 0,0 3-4 0,0-2-1 15,-3-1 0-15,0 3 0 0,-3 3-8 0,0 0-1 16,-3 2-1-16,-3 3 0 0,0 0 12 0,-6 3 2 16,-2-1 1-16,-1 6 0 0,6-3-5 0,-6 6-2 15,0 2 0-15,3 1 0 0,4-1-14 0,-1 0-4 16,0 3 0-16,3 2 0 0,3-2-12 0,0 0 0 15,6 5 0-15,0-2 0 0,0 2 0 0,3-3 0 16,3 1 0-16,3-3 0 0,3-3 8 0,0 0-8 16,6-5 0-16,0 0 9 0,6-5-9 0,0 0 0 15,0-3 0-15,2-3 0 0,4 0 0 0,0-5 0 0,0 0 0 16,0-2 0-16,0-3 0 0,-4-1 0 16,1 4 0-16,-3-4 0 0,0-4 0 0,-6 2 0 0,3-2 0 15,-6 4 0-15,0-4 0 0,0 2 0 0,-7 0 0 16,1 3 0-16,0-3 0 0,-3 0 0 0,-3 3 0 0,0 2 0 15,-2 1 0-15,2-1 0 0,-6 3 0 0,0 0 0 16,0 6 0-16,-3-1 0 0,0 0 0 0,0 3 0 16,0 3 0-16,0-3 8 0,0 5-8 15,-3-2 0-15,7 2 11 0,-1 0-3 0,3 3-8 0,0 0 12 16,0 0-12-16,6 0 0 0,0 0 0 0,6-3 0 16,0 1 0-16,6-4 0 0,5 4 8 0,1-4-8 15,0 1 0-15,0 0 0 0,3-3 0 0,0 2 0 16,2-2 0-16,1 3 0 0,3-3 0 0,3 0 0 0,0 3 0 15,-10-1-12-15,1 1 12 0,0 2-10 0,0 0 10 0,-3 1-12 16,-6-1 12-16,3 0-12 0,-6 1 12 0,-4 4-12 16,1 1 12-16,-3-1-12 0,-6 1 12 0,0-3 0 15,0 0 0-15,-5 2 0 0,-1-2 0 0,3 0 0 16,0 3 0-16,0-3 0 0,-3 0 0 0,0-3 0 16,3 3 0-16,-3-5 0 0,9-3 0 0,0 0 0 15,0 0 0-15,0 0 8 0,0 0-8 0,0 0 0 16,3-6 8-16,0 1-8 0,3 0 0 0,0-3 8 15,-3 0-8-15,3-3 0 0,3 1 0 0,0-4 0 16,3 1 0-16,-1 0 0 0,4 0 0 0,0 2 0 16,0 1 0-16,0-1 0 0,-3 0 0 0,0 3 0 15,0 1 0-15,0 1 0 0,-3-2 0 0,-1 3 0 16,1 2 0-16,0-2 0 0,0 2 0 0,0 3 0 16,0-5 0-16,3 5 0 0,-6 0 0 0,3-2 0 15,6-1 0-15,-6 3 0 16,3-3-53-16,0 3-15 0,-1-2-4 0,7-1-780 0,-3 0-156 15</inkml:trace>
  <inkml:trace contextRef="#ctx0" brushRef="#br0" timeOffset="182915.19">19445 7564 1324 0,'-6'-5'59'0,"6"5"12"0,-6 0-57 0,3 3-14 0,3-3 0 0,-6 5 0 15,0 0 192-15,-3 6 36 0,3 0 8 0,-3 2 0 16,-6 0-113-16,3 3-23 0,0 2-5 0,1 1-1 15,-4-6-56-15,3 3-11 0,0 3-3 0,3-1 0 16,0-2-9-16,3 0-3 0,-3 0 0 0,3-6 0 16,0 4 7-16,3-7 1 0,0 1 0 0,0-2 0 15,3-6-58 1,0 0-11-16,0 0-3 0,9-3 0 0,-3-5-214 16,6 0-43-16,6-16-9 0,0 3-2 0</inkml:trace>
  <inkml:trace contextRef="#ctx0" brushRef="#br0" timeOffset="183052.81">19531 7358 1796 0,'-3'-3'80'0,"3"3"16"0,-3-2-77 0,-3-1-19 15,6 3 0-15,-3 0 0 0,3 0 55 0,-3 0 7 16,0 0 2-16,3 0 0 0,0 0-52 0,3 5-12 16,-3 1 0-16,6 2-598 15,0 0-122-15</inkml:trace>
  <inkml:trace contextRef="#ctx0" brushRef="#br0" timeOffset="183530.54">19751 7609 1659 0,'0'0'36'0,"0"0"8"0,0 0 2 0,0 0 1 0,6-5-38 0,-3 2-9 0,-3 3 0 0,3-2 0 16,0-6 58-16,0 3 10 0,-3-1 1 15,3 1 1-15,0-3-8 0,0 3-2 0,-3 0 0 0,0-3 0 16,-6 2-2-16,3 1-1 0,3 0 0 0,-3-1 0 16,-6 4 7-16,0-1 0 0,0 0 1 0,3 3 0 15,-2 0 1-15,-1 0 0 0,0 3 0 0,-3 0 0 16,0 2-14-16,-3 3-4 0,3-3 0 0,-6 3 0 16,3 0-26-16,0 0-6 0,1 3 0 0,2-3-1 15,3 0-15-15,0 2 0 0,3-2 0 0,0 0 0 16,6 0 0-16,3 0 0 0,0 2 0 0,6 1 0 0,0-6 0 15,3 6 0-15,-3 0 0 0,2-6 0 16,-2 3 0-16,3-3 0 0,-3 3 0 0,-3 3 0 0,3-4 0 16,0 1-8-16,-3 0-1 0,-3 3 0 0,3-3 9 15,-3 0-13-15,-3-3 5 0,0 3 8 16,6 0-14-16,-6 0 5 0,0-3 1 0,-3 1 0 0,-3-1 8 0,3 0 0 16,-3 0 0-16,-3 1 0 0,0-4 0 0,0 4 0 15,-3-4 0-15,-3 1 0 0,6-3 0 0,-5 3 0 16,-7-1 0-16,0-2 0 0,0 0 0 0,3 0 0 15,3 0 0-15,3 0 0 0,-5-2 0 0,2-1 0 16,3 0 0-16,0 1 0 0,6-4 0 0,0 1 0 16,3-3 0-16,0 0 0 15,6-5-96-15,3 2-18 0,3-5-3 0,6 3-1 16,0-3-48-16,6 0-10 0,-1-5-1 0,7-2-767 0</inkml:trace>
  <inkml:trace contextRef="#ctx0" brushRef="#br0" timeOffset="183977.51">20379 6914 748 0,'0'-14'67'0,"0"14"-54"0,0 0-13 0,0 0 0 15,0 0 293-15,0 0 56 0,0 0 11 0,-6 3 3 16,-2 2-185-16,-1 6-37 0,-6-1-7 0,0 6-2 16,-3 5-38-16,-3 1-8 0,0 1-2 0,0 1 0 15,1 5-36-15,-1 3-7 0,-3 5-1 0,0 0-1 16,0 6-19-16,1-4-4 0,-4 6-1 0,0 0 0 15,0-2-15-15,0-1 8 0,1 0-8 0,2 1 0 0,0-4 0 16,3-2 8-16,3 0-8 0,0 0 0 0,1 0 0 0,5-5 0 16,0-3 0-16,3-2 0 0,0-3-18 15,3-6-3-15,0-2-1 0,3-3 0 16,3-2-26-16,0-1-6 0,-3-4-1 0,3-6 0 16,6 0-17-16,0-3-4 15,-3 0-1-15,3-5 0 0,0 0-58 0,-3-5-11 0,0 0-2 16,0-3-1-16,0-2 85 0,0-1 18 0,0 1 3 0,-3-4 1 0,-3-4 33 0,3 5 9 15,0-3 0-15,0 5 0 0,-6 1 54 0,3 5 15 16,3-1 3-16,-3 4 1 0,0-1 51 16,0 3 9-16,0 0 3 0,3 3 0 0,0 5-32 0,0 0-7 15,-6-5-1-15,6 5 0 0,3-3-46 0,3-2-10 16,-3 2-1-16,6 3-1 0,0 0-24 0,3-2-5 16,2 2-1-16,1 0 0 0,6 0-8 0,-3 0 8 0,6 0-8 0,0-3 8 15,2 3-8-15,-2-3 0 0,3 1 0 16,-3-1 0-1,0 0-50-15,-1-2-12 0,-2 0-2 0,3-3-1 16,-3 0-144-16,0 0-29 0</inkml:trace>
  <inkml:trace contextRef="#ctx0" brushRef="#br0" timeOffset="184281.7">20740 6731 2343 0,'0'-8'104'0,"0"8"21"16,0 0-100-16,0 0-25 0,0 0 0 0,6 3 0 0,-1 2 72 16,1 3 10-16,0 5 2 0,0 0 0 15,-3 6 0-15,0 2 0 0,3 6 0 0,-6 2 0 0,0 2-52 0,0 4-11 16,0-3-1-16,-6 5-1 0,0 5 5 0,-3 0 2 16,3 1 0-16,-2 7 0 0,-7-3-10 0,3 6-3 15,-3 0 0-15,0 0 0 0,-3-2-13 0,0-4 8 16,-3 3-8-16,1 1 0 0,-7-6 15 0,3 0-3 15,0 0-1-15,-6 0 0 0,4-3-11 0,2-2 0 16,-3-3-12-16,-3 2 12 0,0 1 0 0,4-6 0 16,-4 3 0-16,-3-2 0 0,3-6 0 0,1 0 0 15,-4 3 0-15,0-6 0 16,0 1-60-16,-2-3-5 0,-4-3-1 0,3-3-838 16,1-5-168-16</inkml:trace>
  <inkml:trace contextRef="#ctx0" brushRef="#br0" timeOffset="188515.06">2836 8845 460 0,'8'-5'41'0,"-8"5"-33"15,0 0-8-15,3-3 0 0,0-2 160 0,-3 5 29 16,0 0 7-16,3 0 0 0,6-3-56 0,-9 3-12 16,0 0-3-16,0 0 0 0,0 0-37 0,0 0-8 15,0 0-2-15,0 0 0 0,0 8-9 0,-6 0-1 16,3 3-1-16,0 2 0 0,-3 0 0 0,3 3 0 16,-5 0 0-16,-1 0 0 0,0 5-20 0,-6 0-4 0,6 3-1 0,-12 0 0 15,0 2-14-15,3 1-4 16,-2 4 0-16,-1 1 0 0,-6 0-12 0,3 0-4 0,3 2 0 0,0 0 0 15,-2 1-8-15,-4-1 12 0,3 6-12 0,-3 2 12 16,0-2-12-16,4 0 0 0,-7-1 9 0,9-2-9 16,-6 0 12-16,3-5-1 0,-2-3-1 0,2 0 0 15,3 0-10-15,3-2 0 0,-9-3 0 0,12-3 0 16,-5 0 0-16,5 0 0 0,9-2 0 0,-3-1 0 16,0-7 0-16,0 2 0 0,9-5 0 0,-3 5 0 15,3-5 0-15,0 0 0 0,3-3 0 0,0 1 0 16,3-1 8-16,-3 0 0 0,3 1 0 0,3-4 0 15,3 1 0-15,-3-3 0 0,3 2 0 0,-1-2 0 16,7-2 12-16,-3 2 1 0,3 0 1 0,0 0 0 16,-6-3-5-16,6 1-1 0,-3-1 0 0,2 3 0 0,1-8-4 0,3 5 0 15,0 1-1-15,-3-1 0 0,3-2-3 0,2 2-8 16,4-2 12-16,-6 2-4 0,0 0-8 0,0 1 0 16,0-1 9-16,2 3-9 0,4 0 0 0,3 0 0 15,-9 0 0-15,0 3 8 0,2-1-8 0,-2-2 12 16,-3 0-4-16,0 0 0 0,-3 3-8 0,0 0 0 15,-6-1-11-15,3 1 11 0,-4 0-24 0,1 5 0 16,-3-6 1-16,3 4 0 16,-9-6-29-16,6 2-7 0,-6-2-1 0,6 3 0 15,0 0-96-15,3-1-19 0,-6-2-4 0,-3 0-841 0</inkml:trace>
  <inkml:trace contextRef="#ctx0" brushRef="#br0" timeOffset="188937.15">3023 9795 2257 0,'-9'-8'100'0,"9"8"20"0,0 0-96 0,0 0-24 0,-6-3 0 0,6 3 0 16,-6 0 64-16,6 0 8 0,0 0 2 0,0 0 0 15,0 0-17-15,0 0-3 0,0 0-1 0,0 0 0 16,6 6-37-16,3-1-8 0,0-2-8 0,3-1 11 15,-3 1 2-15,3 2 1 0,3-5 0 0,-9 5 0 0,9 1-14 16,-1-1 0-16,1 0 0 0,-3-2 0 0,3 0 0 0,0 2 0 16,-6 3 0-16,6 0 0 0,-3 0 0 0,3 0 8 15,-10 0-8-15,4-1 0 0,0 1 0 16,0 3 0-16,-3 0 0 0,0-1 0 0,3-2 0 0,-6 3 0 16,0-1 8-16,0 4-8 0,0-4 0 0,3 3 0 15,-12-2 0-15,6-1 0 0,0 1 8 16,-3 0-8-16,0-3 0 0,-3 2 9 0,3 1-9 0,-9-3 8 15,3 0-8-15,0 0 8 0,-3 0-8 0,4-1 8 16,-13 1-8-16,3 0 8 0,0 0-8 0,3 3 0 16,-12-1 0-16,6 4 8 0,-2-4 3 0,2-2 0 15,-3 3 0-15,3-3 0 0,0 2 2 0,6-2 1 16,-5-2 0-16,11-1 0 0,0 0-14 0,-3-2-8 16,6-1 8-16,6-2-13 0,0 0 13 0,0 0 0 15,0 0 0-15,0 0-865 0,6 0-173 16</inkml:trace>
  <inkml:trace contextRef="#ctx0" brushRef="#br0" timeOffset="190052.1">4321 10173 230 0,'0'0'20'0,"0"0"-20"0,0 0 0 0,0 0 0 15,0 0 268-15,0 0 48 0,0 0 11 0,0 0 1 16,0 0-180-16,0 0-36 0,0 0-7 0,0 0-1 15,0 0-30-15,0 0-6 0,3 3 0 0,6-6-1 16,0 1-22-16,0-1-4 0,-3-2-1 0,2-1 0 16,1-2-8-16,0 0-3 0,-3 3 0 0,6-3 0 0,-9-2-12 0,3 2-2 15,0-3-1-15,3 3 0 0,-6 0 2 0,0 0 0 16,3-2 0-16,0 2 0 0,-3-3 8 0,-3 3 3 16,0 0 0-16,0 3 0 0,0 0-14 0,-3-3-2 15,3 0-1-15,-9 0 0 0,3-3-2 16,3 6-8-16,0-3 12 0,-3 3-4 0,-3-3 0 0,3 3-8 15,-6-1 12-15,3 4-4 0,0-1 0 0,-5 0 0 16,2 1 0-16,-3 2 0 0,6 0 13 0,-6 2 3 16,0 4 0-16,0 2 0 0,0 0-8 0,3 2 0 15,-5 1-1-15,5 2 0 0,-3 0 2 0,3 0 1 16,0 3 0-16,3-2 0 0,0 1-7 16,0 1-2-16,3 3 0 0,6-3 0 0,-6 0-9 0,6-1 0 15,-3 1 0-15,6 0 0 0,3-3 0 0,0 1 0 16,-3-4 0-16,9 1 0 0,-6-1 0 0,3-4 8 15,0 2-8-15,3-6 0 0,3-2 8 0,-3 3-8 16,5-6 0-16,-5-2 8 0,6 2-8 0,-3-5 0 16,3 0 9-16,-3 3-9 0,3-5 0 0,-3 2-10 15,-4 0 1-15,1 0 0 0,0-3 32 0,3 6 6 0,-3-3 2 16,0 0 0-16,0 0-39 0,-3 3-8 16,0-3-2-16,0 3 0 0,0-3 18 0,2 2 0 0,-8-2 0 15,3 0 0-15,0 3 0 0,0 0 0 0,3 0 0 0,-9-3 0 16,6 2 0-16,-3 1 0 0,-3 0 0 0,3-1 0 15,-3 6 0-15,0 0 0 0,0 0 0 0,0 0 0 16,0 0 0-16,0 0 0 0,-3 6 0 0,0-1 0 16,-3 3 0-16,0 0-8 0,0 3 8 0,-3-1 0 15,3 3 0-15,-2 3 0 0,-4 0 0 0,0 3 0 16,3 2 10-16,0-3 9 0,-3 6 1 0,3 0 1 0,0 2-10 16,0 1-3-16,3-1 0 0,-6 6 0 0,3 0-8 15,3 2 12-15,-5 1-12 0,2-1 12 16,0-2-1-16,0-1 0 0,0 4 0 0,3-6 0 0,-3 3-11 15,3-3 0-15,0 3 0 0,-3-1 8 0,3-4-8 16,-3-1 0-16,6 1 0 0,0-3 8 0,-6 2-8 0,3-5 0 16,3-2 0-16,0-3 0 0,3-3 8 0,0 0-8 15,0-2 0-15,0-3 8 0,0-3-8 0,0-5 0 16,0 0 0-16,0 0-11 16,0 0-133-16,0 0-28 0,0-5-4 0</inkml:trace>
  <inkml:trace contextRef="#ctx0" brushRef="#br0" timeOffset="190473.05">4163 9631 633 0,'0'0'56'0,"0"0"-44"0,-3 0-12 15,3 0 0-15,0 0 233 0,0 0 45 0,0 0 9 0,0 0 1 16,-3 2-120-16,3-2-24 0,0 0-4 0,0 0-2 0,0 0-48 0,0 0-10 15,12 6-1-15,-9 2-1 0,6-3-18 0,-3-2-4 16,6-1-1-16,0 1 0 0,0-3-20 0,3 0-4 16,-4-3-1-16,4 3 0 0,3-2-14 0,0-1-2 15,3 0-1-15,-6 1 0 0,3 2-13 0,-1-3 0 16,-5 3 0-16,0 0 0 0,3 3 0 0,-3-1 0 16,-3 1 0-16,3 0 0 0,-3-1 0 0,-3 4 11 15,3-4-11-15,-3 4 10 0,-6-6-10 0,0 0 0 16,6 5 0-16,-3 0 8 0,-3-5-8 0,6 5 0 0,-6-5 0 15,0 0 8 1,5 6-195-16,-5-6-39 0</inkml:trace>
  <inkml:trace contextRef="#ctx0" brushRef="#br0" timeOffset="191232.31">4720 9443 1450 0,'0'0'64'0,"0"0"14"0,0 0-62 0,0 0-16 16,0 0 0-16,0 0 0 0,0 0 105 0,0 0 19 15,0 0 3-15,0 0 1 0,0 0-52 0,0 0-9 16,6-5-3-16,-6 5 0 0,0 0-7 0,3-6-1 16,3 4-1-16,0-4 0 0,2-1-5 0,-2-1-1 15,0 0 0-15,3 0 0 0,3 2-21 0,3-2-5 16,-9 1-1-16,6-1 0 0,0 0-6 0,0 0-2 15,0 2 0-15,-3 1 0 0,-3 0 5 0,0 2 1 16,2 1 0-16,1-1 0 0,3 0-20 0,0 3 0 16,-6-2 0-16,3 2 0 0,-9 0 10 0,0 0-2 0,6 2 0 0,-6-2 0 15,3 6-8-15,0 2 0 0,-3 2 9 0,0-2-9 16,-3 5 18-16,-3 0-1 0,3-2 0 0,-9 2 0 16,6 1-1-16,-3-1 0 0,0-3 0 0,3 4 0 15,-3-4 4-15,4-2 0 0,-1 0 0 0,0 0 0 16,0 0-20-16,3 0 0 0,0 0 0 0,3-3 0 15,0-5 8-15,0 0-8 0,0 0 12 0,0 0-12 16,0 0 8-16,3-3-8 0,3-2 0 0,3 0 0 16,2 2 0-16,-8-2 10 0,3-3-10 0,6-3 8 0,-3 1-8 15,0-1 0-15,6-2 0 0,3 2 8 16,-6 1-8-16,6-1 0 0,-9 3 0 0,5-2 0 16,-2 2 0-16,3 2 0 0,-9-1 0 0,3 1 0 0,0 4 0 15,-9 2 0-15,0 0 0 0,9-6 0 0,0 6 0 16,-9 0 0-16,0 0 0 0,9 3 0 0,-9-3 0 0,6 3 0 15,3 2 0-15,-9-5 0 0,6 8 0 0,-6-3 0 16,0 3 0-16,3 0 0 0,-6 0 0 0,3 0 15 16,0-3-1-16,0 3 0 0,-6 3 4 0,0-3 1 15,3 2 0-15,0 1 0 0,0-1 5 0,3-2 2 16,-12 3 0-16,3-1 0 0,3-2-17 0,3 3-9 16,-3 0 10-16,0-3-10 0,3-1 10 0,3 1-10 15,0-2 10-15,0 2-10 0,0-3 0 0,0-5 8 16,9 5-8-16,-3 1 0 0,0-4 0 0,3-2 8 15,0 0-8-15,0 0 0 16,0-2-56-16,3-1-18 0,0-2-3 0,-1-1-1288 0</inkml:trace>
  <inkml:trace contextRef="#ctx0" brushRef="#br0" timeOffset="194013.65">5687 9946 230 0,'0'0'20'0,"0"0"-20"15,0 0 0-15,0 0 0 0,0 0 300 0,0 0 55 16,0 0 11-16,6-3 2 0,-6 3-191 0,9-3-38 16,-3 1-8-16,3-1-2 0,3 0-51 0,-3 3-10 0,3 0-3 0,0-2 0 15,-1-1-1-15,4 1-1 0,-3-1 0 0,0 0 0 16,6 3-39-16,-3 0-8 0,-3-2-2 0,3 2 0 15,-3 2-4-15,-1 1-1 0,1 2 0 0,0-5 0 16,0 0-9-16,-3 0 0 0,0 0 0 0,3 0 0 31,-3 0-103-31,-9 0-19 0,12 5-4 0,-12-5-1 0</inkml:trace>
  <inkml:trace contextRef="#ctx0" brushRef="#br0" timeOffset="194285.28">5764 10028 1904 0,'0'0'42'0,"0"0"9"0,-2 0 1 0,2 0 1 0,0 0-42 0,0 0-11 15,-6 0 0-15,6 0 0 0,0 0 98 0,0 0 18 16,0 0 3-16,0 0 1 0,0 0-53 0,6-3-11 15,2-2-1-15,1 2-1 0,-3 0-2 0,3 1 0 16,0-1 0-16,6 1 0 0,-3-1-35 0,3 3-7 16,0 0-2-16,6 0 0 0,-13 3-8 0,10-1 8 15,-6-2-8-15,3 0 8 0,0 3-8 0,-3-1 0 16,3 1 0-16,-3 2 0 16,0-2-140-16,0-3-31 0</inkml:trace>
  <inkml:trace contextRef="#ctx0" brushRef="#br0" timeOffset="194782.64">6714 9345 403 0,'0'0'17'0,"0"0"5"0,0 0-22 0,0 0 0 15,0 0 0-15,0 0 0 0,0 0 340 0,0 0 63 16,0 0 13-16,0 0 2 0,0 0-259 0,0 0-52 16,0 0-11-16,0 0-1 0,0 0-46 0,0 0-9 15,6 5-1-15,0 3-1 0,-3-2 0 0,3-1 0 16,-3 5 0-16,3 1 0 0,-3-3-3 0,3 3-1 16,0-1 0-16,-3 1 0 0,3 2-5 0,0-2-1 15,-3 2 0-15,2-3 0 0,1 1-20 0,3-3-8 0,-3 5 0 0,3-5 9 16,0 3-9-16,0-3 0 0,0 0 0 15,0 2 8-15,0-2-8 0,0-3 8 16,-3 3-8-16,3-2 8 0,-3-1-8 0,0 0 0 0,-6-5 9 0,9 5-9 16,-9-5 0-16,5 8 0 0,-5-8 0 15,3 11 0 1,0-6-55-16,0 3-5 0,-3-8-2 0,0 8-724 0,0 0-145 0</inkml:trace>
  <inkml:trace contextRef="#ctx0" brushRef="#br0" timeOffset="195137.28">7327 9321 1036 0,'0'-5'92'0,"0"5"-73"15,0 0-19-15,0 0 0 0,0-3 168 0,0 3 31 16,-3 3 5-16,0 0 2 0,0-1-85 0,-3 4-17 16,0-1-3-16,-3 3-1 0,3 0-36 0,-2 5-7 15,-1 3-1-15,-6 2-1 0,0-2 2 0,3 3 1 16,-3 2 0-16,0 3 0 0,0 0-4 0,0-1-1 16,-2 6 0-16,-1-2 0 0,0 2-12 0,0-3-2 15,0 1-1-15,0-1 0 0,3 1-20 0,0-3-4 16,1-1-1-16,-1 1 0 0,3 3-5 0,0-3 0 15,3-3-8-15,-3-3 12 0,3 3-12 0,0-2 0 0,6-6 0 0,-3 3 0 16,3 0 0-16,0-3 0 0,0-2 0 0,0-1 0 31,3-4-106-31,0 2-14 0,0-8-4 0,0 0-1056 0</inkml:trace>
  <inkml:trace contextRef="#ctx0" brushRef="#br0" timeOffset="195848.41">7250 9758 403 0,'0'0'36'0,"0"0"-36"16,0 0 0-16,0 0 0 0,0 0 252 0,0 0 44 15,0 0 9-15,0 0 2 0,0 0-154 0,0 0-30 16,0 0-7-16,0 0 0 0,0 0-55 0,0 0-10 16,0 0-3-16,0 0 0 0,6-3-15 0,0-2-3 15,0 0-1-15,3-3 0 0,0 2-5 0,-4 1-2 16,7 0 0-16,-3-3 0 0,0 0-7 0,0 3-2 15,0-3 0-15,3-3 0 0,0 3-2 0,-3 3-1 16,0-3 0-16,0 5 0 0,0-2 14 0,-3 0 2 0,0 2 1 16,2 0 0-16,-2 1-5 0,0 2-1 0,0-3 0 15,-6 3 0-15,0 0-2 0,6 3-1 16,-6-3 0-16,0 0 0 0,0 0-3 0,3 5-1 0,3 3 0 0,-3 0 0 16,-6 0 0-16,3 0 0 0,0 2 0 0,0-2 0 15,-3 0 0-15,0 0 0 0,0 0 0 0,-3 3 0 16,3-3 2-16,0 0 0 0,-3 2 0 0,6-2 0 15,-6 0-3-15,3 0 0 0,0-3 0 0,3 1 0 16,-2 2-13-16,2-8 9 0,0 0-9 0,0 0 8 0,0 0-8 16,0 0 8-16,8-3-8 0,-2-2 8 0,0 2 8 0,3-2 0 15,0-6 1-15,3 3 0 0,3-2-17 0,-3 2-11 16,0-6 2-16,0 6 0 0,3-2 9 16,-1-1 0-16,-2 1 0 0,3-1-8 0,-6 1 16 0,0 2 3 15,-3 0 1-15,3 2 0 0,0 1-12 0,-3 0 0 16,-3 2 0-16,-3 3 0 0,6 0 0 0,-6 0 0 15,0 0 0-15,0 0 0 0,0 0 0 0,6 5 0 16,-3 1 0-16,-3-6 0 0,0 8 0 16,0 2 0-16,0-2 0 0,0 0 0 0,-3 3 0 0,0-3 0 15,0 0 0-15,0 0 0 0,0-1 0 0,0 4 0 16,0 0 0-16,3-1 0 0,-3-2 0 0,0 0 0 16,3 5 0-16,0-5 0 0,0 3 8 0,0-3 0 15,-3 0 0-15,3 2 0 0,0-4-8 0,0 2 0 16,-3-3 0-16,3-5 0 15,0 0-40-15,0 0-9 0,0 0-3 0,0 0-1219 0</inkml:trace>
  <inkml:trace contextRef="#ctx0" brushRef="#br0" timeOffset="196400.99">6473 10086 1904 0,'0'0'42'0,"0"0"9"0,0 0 1 0,0 0 1 0,0 0-42 0,0 0-11 16,0 0 0-16,0 0 0 0,0 0 87 0,0 0 15 15,0 0 3-15,0 0 1 0,6 0-33 0,3 0-6 16,0 3-2-16,3-3 0 0,-3 0-4 0,2 0-1 15,4-3 0-15,3 3 0 0,0-3-26 0,6 1-6 16,0-1 0-16,2 0-1 0,10-2 13 0,3 2 2 0,0-5 1 0,-1 6 0 16,1-3-19-16,0 5-4 0,5-3-1 15,-2 3 0-15,3-3-19 0,-4 3 0 0,4 0 8 16,-3 3-8-16,2 0 0 0,-2-3 0 0,-3 2 0 0,-1 1 0 16,-5-3 0-16,3 0 0 0,-6 0 0 0,-1 0 0 15,1-3 0-15,0 3 0 0,-3-2 0 0,-7 2 0 16,4-3-12-16,-6 0 0 0,0 1 0 0,0-1 0 15,0 0 12-15,0-2 0 0,-4 2-10 0,4 3 10 16,0-2 0-16,-3 2 0 0,-6-3 0 0,3 3 0 16,-3 0-10-16,0 0 10 0,0 0-13 15,0 0 5-15,-9 0-128 16,0 0-26-16</inkml:trace>
  <inkml:trace contextRef="#ctx0" brushRef="#br0" timeOffset="197139.69">6720 10456 1839 0,'-3'-8'40'0,"3"8"9"0,0 0 2 0,0 0 1 0,-3-2-42 0,3 2-10 16,0 0 0-16,0 0 0 0,0 0 97 0,0 0 18 16,0 0 3-16,0 0 1 0,0 0-47 0,0 0-8 0,0 0-3 0,0 0 0 15,6 8-21-15,3 0-4 16,-6 2 0-16,3 1-1 0,0-1 8 0,0 4 1 0,0-4 1 0,0 6 0 16,0-3 3-16,0 1 0 0,-1 4 0 0,4-5 0 15,-3 3-33-15,0 0-7 0,0-3 0 0,0 3-8 16,0-3 14-16,0 3-4 0,0-3-1 0,3 1 0 15,-3 2-9-15,0-6 8 0,3 3-8 0,-3-2 8 16,3 0-8-16,-3-4 0 0,0 4 0 0,0-3 8 16,0-3-8-16,0 3 0 0,-1-2 0 0,-2-1 0 15,3-3-119-15,-3 1-25 0,0 2-6 0</inkml:trace>
  <inkml:trace contextRef="#ctx0" brushRef="#br0" timeOffset="197493.94">7336 10422 1728 0,'0'0'153'0,"0"0"-122"16,0 0-31-16,0 0 0 0,0 0 64 0,0 0 6 15,0 0 2-15,0 0 0 0,-6 5 19 0,0 1 4 16,-3 1 1-16,0 1 0 0,0 6-53 0,0-1-11 16,-2 5-1-16,-1 1-1 0,-6 2 6 0,0 3 2 0,-3 0 0 0,0 5 0 15,3 0 6-15,1 3 2 0,-4 2 0 0,-3 3 0 16,0-3-14-16,0 4-2 0,-3 1-1 0,4-2 0 16,-1 0-2-16,0-2-1 0,3-1 0 15,-3-2 0-15,7-3-15 0,-1 0-3 0,0-2-8 0,6-1 12 16,0-2-12-16,0-3 8 0,3-3-8 0,3 1 0 15,3-6 0-15,0 0 0 0,-3 1 0 16,6-4 0-16,0 1-84 16,0-3-16-16,0-3-3 0,0-5-1113 0</inkml:trace>
  <inkml:trace contextRef="#ctx0" brushRef="#br0" timeOffset="198085.47">7360 10964 345 0,'0'0'31'0,"0"0"-31"16,0 0 0-16,0 0 0 0,0 0 220 0,0 0 37 16,0 0 8-16,6-5 2 0,-6 2-124 0,0 3-25 15,3-5-5-15,0 0-1 0,0 0-40 0,0-1-8 16,0 1-1-16,0-3-1 0,-3 0-12 0,3 0-2 0,0 0-1 0,3 0 0 16,-6-2 2-16,3 2 1 0,-3 0 0 0,0 0 0 15,0 0-14-15,0 3-2 0,0-3-1 0,-3 2 0 16,3-2-1-16,-3 3-1 0,-3 3 0 0,0-1 0 15,0 0 24-15,-3 9 5 0,-3-4 0 0,3 6 1 16,-6 0-18-16,3 0-4 0,-3 3-1 0,-2-1 0 16,-1 3-13-16,3 1-2 0,-3 1-1 0,0-1 0 15,3 2-6-15,0-3 0 0,9 3-1 0,0 0 0 16,-3-3-5-16,6 0-1 0,3 0 0 0,0 0 0 16,-3 1-9-16,1-1 12 0,2 0-12 0,5-2 12 0,1-1-12 15,3 1 0-15,-3-3 9 0,3-3-9 16,3 0 0-16,0 1 9 0,-3-4-9 0,3-2 0 15,3 0 12-15,-3-2-12 0,3-1 12 0,-1-2-12 0,-2 0 10 0,3-3-10 16,-3-3 8-16,0 3-8 0,0-5 8 16,0 2-8-16,0-2 0 0,-3-3 8 0,0 3-8 0,0-3 0 15,-4 0 0-15,1 0 8 0,-3 0 2 0,0 1 0 16,-3-1 0-16,0 5 0 0,-3 0-10 0,-3 1-9 16,1-1 9-16,-1 6-13 0,-3 0 13 0,0-1 0 15,0 4 0-15,-3 2 0 0,3 2 0 0,-6 4-11 16,0-1 11-16,0 0-934 15,0 3-179-15</inkml:trace>
  <inkml:trace contextRef="#ctx0" brushRef="#br0" timeOffset="207226.57">8512 10091 1443 0,'0'0'64'0,"0"0"13"0,0 0-61 0,0 0-16 0,0 0 0 0,0 0 0 16,0 0 132-16,0 0 24 0,0 0 5 0,6 6 1 15,0-1-81-15,-6-5-16 0,0 2-3 0,3 1-1 16,-3-3-16-16,0 0-3 0,0 0-1 0,0 0 0 16,15 3 3-16,-3-3 1 0,2 0 0 0,1 0 0 15,-3 0-8-15,3 0-1 0,0-3-1 0,0 3 0 16,0 0-11-16,-3 0-3 0,3 0 0 0,-7 0 0 0,4 3-12 0,-3-3-9 16,0 0 12-16,0 0-12 0,0 0 8 0,0 0-8 15,-9 0 0-15,9 2 0 0,0-2 0 16,0 0 0-16,-9 0 0 0,6 0 0 15,0 0-22-15,3 0-11 0,-9 0-3 0,0 0-768 16,6 0-153-16</inkml:trace>
  <inkml:trace contextRef="#ctx0" brushRef="#br0" timeOffset="207561.19">8533 10261 460 0,'0'0'41'0,"0"0"-33"0,0 0-8 0,0 0 0 16,0 0 291-16,0 0 56 0,0 0 11 0,3 0 2 15,3 2-172-15,0-2-36 0,-6 0-6 0,3 0-2 16,5 0-41-16,-2 0-9 0,3 0-2 0,3 0 0 15,-3 0-29-15,3-2-7 0,0 2 0 0,0 0-1 16,0-3-19-16,0 3-3 0,0-3-1 0,-3 3 0 0,2-2-16 16,1 2-3-16,0-3-1 0,-3 3 0 15,3-3-12-15,-3 3 0 0,-3 0 8 0,3 0-8 0,0 0 0 0,0 0 11 16,0 0-11-16,-3-2 10 0,0 2-10 0,-3 0-17 16,3 0 4-16,-6 0 1 15,0 0-146-15,3 2-29 0,5-2-5 0</inkml:trace>
  <inkml:trace contextRef="#ctx0" brushRef="#br0" timeOffset="208383.99">9747 9623 288 0,'0'0'12'0,"0"0"4"0,0 0-16 0,0 0 0 0,0 0 0 0,0 0 0 16,0 0 346-16,0 0 66 0,0 0 14 0,0 0 2 15,0 0-250-15,0 0-50 0,0 0-11 0,3 8-1 16,0 0-35-16,0-3-6 0,0 3-2 0,3 0 0 0,-3 0-13 0,3 2-4 16,0 1 0-16,0 0 0 0,0 2-12 0,3-3-4 15,-3 1 0-15,0 0 0 0,0-1-16 0,2-2-4 16,1 0-1-16,0 3 0 0,0-1-3 15,-3 1-1-15,0-3 0 0,0 0 0 0,0 2-15 0,3-4 0 16,0-1 0-16,0 0 0 0,-3 0-12 0,3 1-4 16,0-4-2-16,-3 1 0 15,0 2-182-15,0-2-37 0,-6-3-7 0</inkml:trace>
  <inkml:trace contextRef="#ctx0" brushRef="#br0" timeOffset="208756.01">10262 9573 2019 0,'0'0'44'0,"0"0"10"0,0 0 2 0,0 0 0 0,0 0-44 0,0 0-12 0,0 0 0 0,0 0 0 15,0 0 76-15,0 0 12 0,0 0 4 0,0 0 0 16,0 8-38-16,0 0-7 0,-6-1-2 0,3 4 0 16,0 0 10-16,0-1 1 0,-3 3 1 0,0 3 0 15,-3 0-21-15,0-3-4 0,3 3 0 0,-5 3-1 16,2-1 7-16,-6 3 2 0,3 3 0 0,-6 0 0 16,3 3-8-16,-3 2 0 0,-3 0-1 0,-2 3 0 0,2-3-15 15,0 2-4-15,-3-2 0 0,3 1 0 0,0-4-12 0,1 1 8 16,2-4-8-16,6-2 0 0,3 1 0 0,3-4 8 15,0 1-8-15,3-3 0 16,-3-6 0-16,3 3 0 0,0-5-9 0,3 0 9 16,0-2-92-16,0-6-13 0,0 0-3 0,0 0-752 15,0 0-152-15</inkml:trace>
  <inkml:trace contextRef="#ctx0" brushRef="#br0" timeOffset="209200.64">10152 10126 403 0,'0'0'36'0,"0"0"-36"0,0 0 0 0,0 0 0 15,0 0 377-15,0 0 69 0,0 0 14 0,0 0 2 16,0 0-278-16,0 0-55 0,0 0-11 0,0 0-2 15,0 0-72-15,6-3-15 0,0 3-2 0,3-5-1 16,0-1-6-16,0 1 0 0,0-3-1 0,2 0 0 16,1 0 1-16,0-5 0 0,3 2 0 0,0-2 0 15,0 0-20-15,-3-3 0 0,-6 0 0 0,6 0 0 16,3 3 10-16,2 0-2 0,-5-3 0 0,3 0 0 16,-3 0-8-16,0 3 0 0,0 0 0 0,-3 2 0 15,0 1 8-15,-3 2 0 0,-6 8 0 0,0 0 0 16,9-3 32-16,-9 3 7 0,0 0 1 0,0 0 0 15,0 0-30-15,0 3-6 0,-6 2 0 0,3 3-1 0,-3 0 0 16,0 2 0-16,-3 4 0 0,3-1 0 0,-3 0 9 16,3 0 3-16,-3 1 0 0,3 2 0 0,0 2-23 15,0 1 0-15,-3 2 0 0,0-3 0 0,3 1 0 0,4-3 0 16,-1-3 0-16,0 3 0 0,0-3 0 0,0 0 0 16,0 0 0-16,0-2 0 15,0-3-47-15,0 3-13 0,3-1-4 0,3-5-819 16,-3-5-164-16</inkml:trace>
  <inkml:trace contextRef="#ctx0" brushRef="#br0" timeOffset="209628.98">9530 10401 1094 0,'0'0'97'16,"0"0"-77"-16,0 0-20 0,0 0 0 15,-9 5 229-15,9-5 43 0,0 0 8 0,0 0 1 0,0 0-131 0,0 0-26 16,0 0-6-16,0 0-1 0,0 0-41 0,0 0-9 15,3 0-2-15,6 3 0 0,3-3-9 0,0 0-1 16,5 0-1-16,1-3 0 0,0 0-16 0,3-2-3 16,3 2-1-16,0-2 0 0,5 3-13 0,1-1-2 15,3 0-1-15,0 3 0 0,-4-5-9 0,4 5-1 16,3-5-8-16,0 2 12 0,-1 0-12 0,1 1 0 16,-3-1 8-16,0 3-8 0,-4 0 0 0,1 0 0 15,3-3 0-15,-3 3 0 0,-1-2 0 0,-2-1 0 16,0 1 0-16,0-1 0 0,-3 0 0 0,-1 3 0 15,1-2 0-15,-3-1 0 0,0 0 0 0,-6 1 0 16,0-1 0-16,-4 3-10 16,-2 0-52-16,0 0-10 0,-9 0-3 0,0 0 0 15,0 0-134-15,0 0-27 0</inkml:trace>
  <inkml:trace contextRef="#ctx0" brushRef="#br0" timeOffset="210695.92">9753 10673 345 0,'0'0'31'0,"0"0"-31"0,0 0 0 0,0 0 0 16,0 0 379-16,0 0 69 0,0 0 15 0,3 8 2 15,0 0-267-15,3 0-54 0,-3 3-10 0,3-1-2 16,0 1-44-16,0 2-8 0,0 0-1 0,3 3-1 15,-3-3-25-15,6 3-5 0,-4-2 0 0,1-1-1 16,-3 0-25-16,3 0-5 0,0 0-1 0,0 3 0 0,-6-2-7 0,3 1-1 16,3-1-8-16,0 4 12 0,0-2-12 0,0-3 0 15,0 3 8-15,-3-3-8 0,3-2 0 0,-3 0 0 16,3-1 0-16,-4 1 0 16,-2-3-31-16,0 0-2 0,-3-8-1 0,6 8 0 15,-3-1-104-15,-3-7-21 0,0 0-4 0,6 6-599 16,3-1-120-16</inkml:trace>
  <inkml:trace contextRef="#ctx0" brushRef="#br0" timeOffset="211034.21">10238 10692 518 0,'0'0'23'0,"0"0"5"0,0 0-28 0,0 0 0 16,0 0 0-16,0 0 0 0,0 0 361 0,0 0 67 0,0 0 14 0,-3 8 2 15,3 2-268-15,-6 4-55 0,3-1-10 0,-3 3-3 16,0 2-39-16,-2 3-8 0,-1 1-1 0,0 4-1 16,-3 3-8-16,0-2-2 0,0 2 0 0,0 0 0 15,-6 0-13-15,6-5-4 16,-3-1 0-16,-2-1 0 0,-1-1-10 0,0 0-2 0,0 5-1 0,-3 1 0 0,3 5-6 15,-3 5-1-15,4 2 0 0,-1-4 0 0,3-1-12 0,3-7 0 16,0-1 0-16,0-5 0 0,0 0 0 16,3-5 0-16,3 0 0 0,0-3 0 15,0 1-16-15,3-6-10 0,3 2-2 0,-3-2 0 16,3-3-164-16,0-2-32 0,0 0-8 0,0-3-880 16</inkml:trace>
  <inkml:trace contextRef="#ctx0" brushRef="#br0" timeOffset="211578.57">10253 11271 1728 0,'0'0'76'0,"0"0"16"0,0 0-73 0,0 0-19 0,9-2 0 0,-3-4 0 16,0-2 84-16,-3 0 14 0,6 1 2 0,-3 1 1 16,0 9-60-16,0-3-12 0,3-3-2 0,-3-5-1 15,0 0-26-15,0-2 0 0,-1 2 8 0,-2 3-8 16,3-1 10-16,-6-2 0 0,3 3 0 0,-3-3 0 16,-3 3 34-16,3-3 6 0,-3 0 2 0,0 3 0 15,-2-3 6-15,-1 2 2 0,-3 1 0 0,3 2 0 16,-6-2 4-16,3 5 0 0,-6 3 1 0,0-1 0 15,3 1-13-15,-3 2-2 0,3 3-1 0,-3 0 0 16,4 3-15-16,-1-1-3 0,0 4-1 0,0-1 0 0,-3 0-14 16,6 3-4-16,0 0 0 0,3 2 0 15,-3 1-12-15,6 2 8 0,0-2-8 0,0-1 0 0,3-2 0 0,0 3 0 16,6-4 0-16,-3-1 0 0,3-4 0 0,0 1 0 16,3-3 0-16,0 0 0 0,0-6 0 0,0 4 0 15,3-4 0-15,0-2 0 0,0-2 0 0,-1-4 0 16,1 1 0-16,3-3 0 0,-3 0 0 0,3-5 0 15,0 0 0-15,0-3 0 0,-3-3 0 0,0 1 8 16,-6-3-8-16,3-1 0 0,-4 1 0 0,4 0 0 16,-6 3 0-16,3-1 0 0,0 6-23 0,-3-3-1 15,-3 3 0-15,-3 2 0 0,0-2 38 0,0 2 7 16,3 3 2-16,-6 0 0 0,0 1-23 0,0 1 0 16,-2 1 0-16,-1 2 8 0,-3 1-8 0,3 2 0 15,-3 2 0-15,3-2 0 16,0 3-74-16,0 0-10 0,0-1-1 0,3 1-808 0,3 2-162 15</inkml:trace>
  <inkml:trace contextRef="#ctx0" brushRef="#br0" timeOffset="212553.34">10816 10377 1717 0,'0'0'37'0,"0"0"8"0,0 0 2 0,0 0 2 0,0 0-39 0,0 0-10 16,0 0 0-16,0 0 0 0,0 0 101 0,0 0 19 15,0 0 3-15,6 5 1 0,-6-5-34 0,0 0-6 16,0 0-2-16,3 8 0 0,-3-8-26 0,0 0-6 16,0 0-1-16,0 0 0 15,0 0-14-15,0 0-3 0,6 0-1 0,0-2 0 0,-1-1-19 0,-5 3-4 0,3-3-8 16,3 1 12-16,-3-1-12 0,3-2 9 15,0-1-9-15,-3 1 8 0,0 0-8 0,0 0 0 0,-3-3 0 0,3 2 0 16,0 1 0-16,-3-3 0 16,-3 3 8-16,3 2-8 0,0-2 0 0,0 5 0 0,-3 0 9 0,0 5-9 15,3-2 0-15,-6 2 9 0,3-2-9 0,0 2 0 16,-3 6 16-16,0-3-4 0,0 2-1 0,1 1 0 16,-1-1 0-16,0-2 0 0,3 0 0 0,3 0 0 15,-3-3-11-15,3-5 0 0,0 0 0 0,0 0-11 16,0 6 11-16,0-6 0 0,0 0 0 0,0 0 0 15,0 0 0-15,0 0 0 0,0 0 10 0,6 0-10 16,3-3 0-16,-3 0 0 0,-6 3 0 0,5-2 0 16,-5 2 0-16,3-6 0 0,-3 6 0 0,0 0 0 0,0-8 0 0,0 8 0 15,0 0 0-15,0 0 0 0,0 0-11 0,0 0-5 16,0 0 0-16,0 0-1 16,0 0-103-16,0 0-21 0,0 0-4 0,0 0-968 15</inkml:trace>
  <inkml:trace contextRef="#ctx0" brushRef="#br0" timeOffset="213437.4">11527 9716 1036 0,'0'0'92'0,"0"0"-73"0,0 0-19 0,0 0 0 15,0 0 182-15,0 0 33 0,0 0 6 0,0 0 2 16,0 0-93-16,0 0-18 0,0 0-4 0,0 0-1 0,0 0-34 16,0 0-6-16,0 0-2 0,0 0 0 0,6 2-8 15,3 1-1-15,-3 2-1 0,0 0 0 0,0-2-12 0,0 5-3 16,0 0 0-16,0 0 0 0,0 2 1 0,0-2 0 15,0 6 0-15,0-1 0 0,2 0-23 0,-2 0-5 16,0 1-1-16,3-1 0 0,-3 0-3 0,0 0-1 16,3 3 0-16,3-3 0 0,-3-2-8 0,0-1 8 15,-3 4-8-15,0-4 8 0,0-2-8 0,0 0 0 16,0 0 0-16,3-3 0 0,-3 3 0 0,-1-2 0 16,1-1 0-16,-3 3 0 15,0-3-73-15,0 0-14 0,-3-5-2 0,0 0-755 16,0 0-152-16</inkml:trace>
  <inkml:trace contextRef="#ctx0" brushRef="#br0" timeOffset="213802.8">12167 9684 1152 0,'0'0'102'0,"0"0"-82"0,-6 0-20 0,-3-3 0 15,3 3 199-15,0 0 35 0,0 0 7 0,0 3 2 16,-3-1-109-16,1 1-22 0,2 2-4 0,-3 3 0 0,0 3-52 16,0-1-11-16,-3 1-1 0,3 2-1 0,-3 3-7 0,3 0 0 15,-3 0-1-15,0 2 0 0,0 4 1 0,0 1 0 16,-2 4 0-16,-1 2 0 0,0 3-9 0,-3-1-2 15,0 1 0-15,3-3 0 0,-3 0-10 0,1-2-3 16,-4-1 0-16,3-2 0 0,3 0-2 16,0 0-1-16,0-3 0 0,3 3 0 0,-3-3-9 0,3 0 0 15,1-2 0-15,8-1 0 0,-3-2 0 0,3-3 0 16,-3 0 0-16,3-5 0 16,0 3-22-16,0-6-6 0,0 1-2 0,3-6 0 15,0 0-153-15,0 0-30 0,0 0-7 0</inkml:trace>
  <inkml:trace contextRef="#ctx0" brushRef="#br0" timeOffset="214311.3">12027 10155 1209 0,'3'-6'53'0,"-3"6"12"0,0-5-52 0,0 2-13 0,0 1 0 0,0-1 0 16,0-2 260-16,0 2 50 0,0 3 10 0,0 0 1 15,6-5-173-15,-3 5-34 0,-3 0-7 0,6-3-2 16,0 1-66-16,0-1-14 0,3-2-2 0,0 5-1 16,0-3 10-16,0 0 1 0,0 1 1 0,2 2 0 15,-2-3-34-15,-3 3 0 0,0 0 0 0,0 0 0 0,3 3 12 0,0-3-4 16,3 2 0-16,-3 1-8 0,0 0 0 0,-3-1 0 15,-6-2 0-15,6 6 0 0,3-1 8 0,-6 0-8 16,-3-5 0-16,0 8 0 0,0 0 0 0,0 0 0 16,-3 3 0-16,-3-3 0 0,0 2 0 0,-3 1 0 15,6-3 0-15,-3 2 0 0,-3 1 0 0,-3-1 0 16,3-2 0-16,-3 6 0 0,0-4 0 0,0 1 0 16,1-1 0-16,2-2 0 0,-3 3 0 0,3-3 0 15,3 2 0-15,-3-2 0 0,6-2 8 0,0 2-8 16,-3 0 9-16,6-1-9 0,-3-1 12 0,6 2-4 15,-3-3-8-15,0 0 12 0,0-5-12 0,6 3 9 16,0 2-9-16,0 0 8 0,3-5-8 0,0 0 0 16,3 0 9-16,3 0-9 0,-7 0 0 0,4 0 0 15,0 0 0-15,-3 0 8 0,6-2-8 0,-3-1 0 16,3 3 0-16,-3-2 0 0,3-1 0 0,-3 3 0 0,-3 0-10 16,-1 0 10-1,1 0-90-15,-3 0-11 0,-6 0-3 0,0 0-732 0,6 5-146 0</inkml:trace>
  <inkml:trace contextRef="#ctx0" brushRef="#br0" timeOffset="-214723.62">11271 10567 1440 0,'-6'0'128'0,"3"3"-103"16,3-3-25-16,0 0 0 0,0 0 193 0,0 0 34 15,0 0 6-15,0 0 2 0,0 0-92 0,9 3-19 16,0 2-3-16,6-2-1 0,3-1-63 0,0-2-13 16,5 3-2-16,1-3-1 0,0-3 3 0,0 3 0 15,3-2 0-15,8-1 0 0,1-2-4 0,6-1 0 0,-4 1 0 0,7 3 0 16,3-4-18-16,-1 1-4 0,1 2-1 0,-6 1 0 16,-4-1-17-16,4 0 0 0,0 3 8 0,-1 0-8 15,-2 0 0-15,0 3 0 0,-6-3 0 0,-4 0 0 16,7 3 8-16,-3-1-8 0,-3 1 0 0,-1 0 0 15,-5-1 0-15,0 1 0 0,-6 0-11 0,0-1 11 16,-6 3-20-16,-1-2 2 0,1 0 1 0,-3-1 0 16,0 1-34-16,-3 2-6 15,-6-5-2-15,0 0 0 0,0 0-148 0,0 0-29 16,0 0-7-16,0 0-1 0</inkml:trace>
  <inkml:trace contextRef="#ctx0" brushRef="#br0" timeOffset="-214256.77">11569 10859 1908 0,'0'0'42'0,"0"0"9"0,0 0 1 0,-3-6 1 0,0 4-42 0,3 2-11 15,0 0 0-15,-3-3 0 0,3 3 64 0,0 0 12 0,0 0 1 0,0 0 1 16,0 0-2-16,0 0 0 0,3 3 0 0,0 5 0 16,3 5-19-16,0-3-4 0,-3 4-1 0,3-1 0 15,3 0-4-15,-3 0 0 0,-4 3-1 0,4-3 0 16,3 1 2-16,-3-1 1 0,0 0 0 0,3-2 0 16,0-1-18-16,0 1-4 0,3-3-1 0,-3 0 0 15,-3 0-19-15,3-3-8 0,3 0 8 0,0 0-8 0,2 1 0 16,-2-1 0-16,0-2 0 0,0 2 0 0,0-2 0 15,0 2 0-15,-3-2 0 0,0 2 0 16,-3-2-118-16,3-1-29 0,-9-2-5 16,0 0-1076-16</inkml:trace>
  <inkml:trace contextRef="#ctx0" brushRef="#br0" timeOffset="-213912.69">12108 10824 2102 0,'0'0'93'0,"0"0"19"0,3-3-89 0,-3 3-23 16,0-5 0-16,0 5 0 0,0 0 89 0,0 0 14 0,0 0 2 15,0 0 1-15,-3 8-33 0,3 0-6 16,-6 3-2-16,0 2 0 0,0 3-23 0,-3 2-5 0,0 1-1 0,0-1 0 15,-3 3-4-15,-3 6 0 0,0-1-1 0,0 3 0 16,-6-5 9-16,4 3 1 0,-7-1 1 0,0 6 0 16,-3 2-25-16,-3 1-5 0,1 4 0 0,-1 4-1 15,3-6-11-15,3-3-16 0,-2 1 4 0,-1-4 1 16,3 1 33-16,3-3 6 0,0-2 2 0,3-1 0 16,4-2-30-16,5-6 0 0,-3 4 0 0,6-4 0 15,3 1 0-15,0-3 0 0,3-1-13 0,0-4 4 16,0 0-131-16,3-3-27 0,-3-8-5 0,9 2-1072 15</inkml:trace>
  <inkml:trace contextRef="#ctx0" brushRef="#br0" timeOffset="-213416.25">11941 11480 403 0,'0'0'36'0,"0"0"-36"0,0 0 0 0,0 0 0 16,0 0 334-16,0 0 60 15,0 0 12-15,0 0 2 0,0 0-240 0,0 0-49 0,0 0-10 0,0 0-1 16,6-2-57-16,0-4-11 0,0 1-3 0,3 0 0 16,0-1-17-16,-1 1-3 0,1-3-1 0,0 0 0 15,3-2-8-15,0-4-8 0,3-1 9 0,3 1-9 16,-3-4 11-16,0 2-11 0,3-5 12 0,-7 2-12 16,1-2 12-16,3 3-12 0,-3-1 12 0,3 1-12 15,0 2 14-15,-3 2-4 0,3 1-1 0,-3 3 0 16,0 2 8-16,-4 2 2 0,1 1 0 0,-3 0 0 0,0 2 17 15,-6 3 3-15,0 0 1 0,0 0 0 0,0 0-2 0,3 5 0 16,-6 1 0-16,0-1 0 0,-3 6-38 16,0 2 0-16,0 0 0 0,0 3 0 0,-2 0 30 15,-4 5 11-15,0 0 3 0,3 3 0 0,0-3-29 0,3-2-6 16,3 2-1-16,0 0 0 0,0 0-8 16,0 0 0-16,0-5 0 0,3 0 0 0,3-3 0 15,0-2 0-15,-3 0 0 0,0 2 0 16,-3-5-91-16,3-3-20 0,0-5-4 0,0 0-1132 15</inkml:trace>
  <inkml:trace contextRef="#ctx0" brushRef="#br0" timeOffset="-212896.27">12774 10570 2214 0,'0'0'48'0,"0"0"11"0,0 0 1 0,0 0 3 0,0 0-51 0,0 0-12 16,0 0 0-16,0 0 0 0,0 0 97 0,0 0 17 15,0 0 3-15,0 0 1 0,0 0-62 0,0 0-12 16,0 0-2-16,9 3-1 0,-9-3-27 0,6 0-6 0,-6 0 0 0,9-3-8 31,-3 0-92-31,0 1-26 0,0-1-5 0</inkml:trace>
  <inkml:trace contextRef="#ctx0" brushRef="#br0" timeOffset="-212425.52">13334 9795 403 0,'0'0'17'0,"0"0"5"0,0 0-22 0,0 0 0 16,0 0 0-16,0 0 0 0,0 0 416 0,0 0 80 16,0 0 15-16,0 0 3 0,0 0-338 0,0 0-67 15,0 5-13-15,3 3-4 0,-3-8-32 0,0 8-8 0,6 0 0 16,-3 0-1-16,0 3-14 0,3-1-2 15,0-2-1-15,0 5 0 0,3 0-2 0,-1 3-1 0,4 0 0 0,-3-3 0 16,3 3-10-16,-3-2-1 0,3 1-1 0,0 1 0 16,0-2-9-16,0 1-2 0,0-1 0 15,-3 2 0-15,0-3-8 0,-1 0 0 0,4-2 0 16,0 2 8-16,3-3-8 0,-3 1 0 0,3-3 0 16,-3 0 0-16,0 0 0 0,-3-3 0 0,0 0 0 0,-3 1-11 15,0-1-77 1,-6-5-16-16,3 8-4 0,-3-8-1160 0</inkml:trace>
  <inkml:trace contextRef="#ctx0" brushRef="#br0" timeOffset="-210093.56">14036 9739 691 0,'0'0'30'0,"-9"6"7"0,3 2-29 0,-2 2-8 0,-7 3 0 16,3 1 0-16,0-1 263 0,0 5 51 0,-3 1 10 16,0 5 3-16,-3-1-178 0,0 4-35 0,1 2-7 0,-4 0-2 15,3 0-52-15,-3 0-10 0,0 3-3 0,0 0 0 16,1-3-5-16,-1 0-2 0,-3 0 0 0,3 6 0 15,-6-4-13-15,3 1-4 0,1-3 0 0,-1 0 0 16,0-5-16-16,6 0 0 0,3 0 8 0,3-3-8 16,3 0 0-16,1-2 0 0,-1-1 0 0,3-5 0 15,3 1-14-15,0-4 0 0,0 1 0 0,3-6-738 16,3 0-148-16</inkml:trace>
  <inkml:trace contextRef="#ctx0" brushRef="#br0" timeOffset="-209508.13">13914 10255 1382 0,'6'-8'123'0,"-6"8"-99"16,0 0-24-16,0-5 0 0,3 2 146 0,0-2 24 16,3 0 5-16,-3 0 1 0,0 2-70 0,0-2-14 0,3 2-2 0,0 3-1 15,-3-3-39-15,3 1-8 0,0 2-2 0,0 0 0 16,-6 0-24-16,0 0-4 0,0 0-2 0,0 0 0 16,0 0-10-16,15 2 0 0,-3 4 0 0,0-1-11 15,-12-5 11-15,8 3 0 0,-8-3 0 0,9 7 0 16,-9-7 0-16,9 6 0 0,-9-6 0 0,6 8 8 15,-6-8-8-15,3 8 0 0,-6-3 0 0,3 0 8 16,0-2 0-16,-3 5 1 0,-3-3 0 0,-3 0 0 16,3 1 30-16,-2-1 5 0,-4 0 2 0,3 1 0 15,0 1-8-15,0-1-2 0,0-1 0 0,0 3 0 16,3-3-12-16,0 3-4 0,0-5 0 0,0 2 0 16,3 0-4-16,0-2 0 0,0 2-1 0,3-5 0 15,3 6-15-15,0-1 0 0,-3-5 0 0,6 5 0 16,3-2 0-16,-3 2 0 0,3-2 0 0,0-1 0 0,0 1 0 0,3 0 0 15,0-1 0-15,-3-2 0 0,2 3 0 0,-5 0 0 16,3 2 0-16,0-2 0 0,-3 2 0 0,-6-5-8 16,0 0 8-16,3 8-13 0,0-3 13 0,-3 3 0 15,-3 0 0-15,-3 0 0 0,0-3 0 0,-3 3 0 16,0 0 0-16,1-3 0 0,-4 1 0 0,3-1 0 16,-3 0 0-16,3 1 0 0,-3-1 0 0,0-2 0 15,-3-1 0-15,3 1 0 0,-3 2 0 16,3-2 0-16,1-3 0 0,2 2 0 0,-3-4 0 0,3 2 0 15,3 0 0-15,0 0 0 0,-3-3 0 0,3 0 12 16,0 1-4-16,6 2-8 16,-3 0-158-16,3 0-38 0,-3-5-8 0</inkml:trace>
  <inkml:trace contextRef="#ctx0" brushRef="#br0" timeOffset="-208964.34">13093 10649 2026 0,'0'0'44'0,"0"0"10"0,0 0 2 0,0 0 1 0,0 0-45 0,0 0-12 16,0 0 0-16,0 0 0 0,0 0 92 0,0 0 16 15,0 0 3-15,0 0 1 0,0 0-27 0,9-2-5 16,6-1 0-16,-4 1-1 0,4-1-26 0,0 0-5 15,0-2 0-15,6 2-1 0,-3 1-11 0,0-1-1 16,0-2-1-16,2 5 0 0,-2-3-10 0,6 3-3 16,0-3 0-16,3 3 0 0,5-2-5 0,1-1-2 15,3 1 0-15,6 2 0 0,2-3-2 0,4 3 0 0,-4-3 0 0,-2 3 0 16,3-2-12-16,-1 2 0 0,1-3 8 0,0 3-8 16,-1-3 0-16,1 3 9 0,0 0-9 0,-4 3 8 15,-2 0-8-15,-3-1 0 0,-3-2-10 16,-4 3 10-16,-8 0-10 0,0 2 10 0,0-3-10 15,-6 1 10-15,0 0-16 0,-4-3 4 0,-2 0 0 16,0 0 0-16,0 0 1 0,-3 0 1 0,0 0 0 0,-6 0 0 16,0 0-4-16,0 0-1 0,0 0 0 0,0 0 0 15,3-3-27-15,-3 3-6 16,0 0 0-16,0 0-820 0,0 0-163 0</inkml:trace>
  <inkml:trace contextRef="#ctx0" brushRef="#br0" timeOffset="-208192.63">13379 10882 864 0,'0'0'76'0,"0"0"-60"16,0 0-16-16,0 0 0 0,0 0 251 0,0 0 47 0,0 0 10 0,0 8 1 15,0 0-158-15,5 3-32 0,-2-1-7 0,3 1 0 16,0 0-48-16,0 2-8 0,0 0-3 15,0 0 0-15,0 3-17 0,0-3-4 0,3 3-1 16,0 0 0-16,0-3-7 0,0 1-2 0,0 1 0 0,-3 1 0 16,3-2-22-16,0-4 0 0,-3 3 0 0,2-2 0 15,1-1 0-15,0-2 0 0,0 3 0 0,3-3 0 16,-3 0 0-16,0-3 0 0,0 0 0 0,0 1 0 16,-3-1-93-16,0-2-23 0,-6-3-5 0,6 2-984 15</inkml:trace>
  <inkml:trace contextRef="#ctx0" brushRef="#br0" timeOffset="-207858.75">13944 10866 2023 0,'0'0'89'0,"0"0"19"0,-6 0-86 0,0 0-22 16,0 3 0-16,3 0 0 0,-3-1 69 0,-3 4 10 16,3 2 1-16,-3 2 1 0,1 3-8 0,-1 3-1 15,-3 0-1-15,3 3 0 0,-3-1-28 0,3 3-6 16,-6 1-1-16,3-1 0 0,-3 5-8 0,3 1-1 16,-5 2-1-16,-1 0 0 0,0 3 2 0,0-1 1 15,-3 1 0-15,3 2 0 0,-3-2-10 0,4-5-3 0,-1 2 0 0,0-3 0 16,3-2-8-16,0-3-8 0,3 3 12 15,0-5-12-15,6 2 9 0,-3-5-9 0,3-1 0 0,0 4 9 16,0-3-9-16,4-3 0 0,-1 0 0 0,0 1 0 16,3-4-112-1,0-5-16-15,0-5-2 0,0 0-674 0,3 6-134 0</inkml:trace>
  <inkml:trace contextRef="#ctx0" brushRef="#br0" timeOffset="-207293.68">13885 11351 518 0,'0'0'46'0,"0"0"-37"16,0-3-9-16,0 3 0 0,0-5 309 0,0 5 60 15,0 0 12-15,0 0 3 0,0-6-217 0,0 4-43 16,3-4-9-16,-1 1-2 0,1 3-47 0,6-4-10 16,-6 4-1-16,6-1-1 0,0 0-24 0,0 1-5 15,0-1-1-15,0 3 0 0,3 0-8 0,-3 3-1 16,-3-3-1-16,6 2 0 0,0 1-14 0,-3 2 0 0,-1 1 0 15,1-4 0-15,0 3 0 0,0 1 0 0,-3 2 8 0,0-3-8 16,-3 0 0-16,0 3 8 16,-3 0-8-16,0-3 0 0,-3 3 15 0,0 0-3 0,-3 0-1 0,0 3 0 15,-3-3 14-15,-3 2 3 0,1 1 1 0,-1 2 0 16,3-2-6-16,0-1-2 0,-3 4 0 0,-3-1 0 16,3-3-5-16,0 1 0 0,-3 0-1 0,3 2 0 15,0-5 1-15,4 2 0 0,2-2 0 0,0 0 0 16,0 0-2-16,3-3 0 0,0 1 0 0,0-1 0 0,3 3-14 15,0-3 0-15,0 1 8 0,3 1-8 0,0-1 0 16,0-4 0-16,3 4 0 0,3-1 0 0,-1 0 0 0,1-2 8 16,-3 0-8-16,9-1 0 0,-3 1 0 15,0-3 0-15,0 2 0 0,3-2 0 0,0-2 0 0,3-1 0 16,-1 3 0-16,4 0 0 0,-3-2 0 16,0-1 0-16,0-2 0 0,0-1 0 0,0 1 0 0,-1 2-12 15,-2-2 3-15,0 0 0 16,0 0-124-16,0-1-25 0,-3 1-5 0</inkml:trace>
  <inkml:trace contextRef="#ctx0" brushRef="#br0" timeOffset="-206803.99">14670 10583 1900 0,'0'0'169'0,"0"0"-135"15,0 0-34-15,0 0 0 0,0 0 122 0,0 0 18 16,0 0 3-16,0 0 1 0,0 0-52 0,0 0-9 16,0 6-3-16,0-6 0 0,0 0-56 0,0 5-11 0,0-5-2 0,0 5-1 31,0-5-74-31,0 0-14 0,0 0-3 0</inkml:trace>
  <inkml:trace contextRef="#ctx0" brushRef="#br0" timeOffset="-205789.82">15221 9760 748 0,'0'0'67'0,"0"0"-54"0,0 0-13 0,0 0 0 15,0 0 212-15,0 8 39 0,-3 0 8 0,6 0 1 16,-3 0-82-16,6 0-17 0,-3 3-3 0,6-1-1 15,-3 6-68-15,3-3-13 0,3 6-4 0,-3-3 0 16,0 0-13-16,5 2-3 0,-2-2-1 0,0 3 0 0,-6-6-26 16,3 5-5-16,6-2 0 0,-3 0-1 0,3 0-7 0,0-3-2 15,0-2 0-15,-1 2 0 0,1-2-14 0,-3-1 11 16,0 1-11-16,0-3 10 0,-3 2-10 16,0-2 0-16,0 0 0 0,-3 3 0 0,-3-3 0 15,0 0 0-15,0 0-9 0,-3 0 9 16,0 2-146-16,0-2-22 0,0 0-5 0,0 0-917 15</inkml:trace>
  <inkml:trace contextRef="#ctx0" brushRef="#br0" timeOffset="-205430.75">15926 9750 1094 0,'0'0'48'0,"0"0"11"0,0 0-47 0,0 0-12 0,3-5 0 0,-3 5 0 16,0 0 226-16,0 0 43 0,0 0 9 0,-3 5 2 16,-2 3-152-16,-4 2-31 0,0 1-5 0,-6 2-2 15,-3 3-34-15,3 5-6 0,3 0-2 0,-3 3 0 16,-3 0-2-16,3 0-1 0,-5 5 0 0,-1 3 0 15,-3-3-9-15,3 3-3 0,0-3 0 0,1 0 0 16,-1-3-14-16,3 1-3 0,0-1-1 0,0 1 0 16,0-1-15-16,0 1 11 0,1-1-11 0,2-2 10 15,0 0-10-15,0-3 0 0,3 0 0 0,0-3 8 16,3 1-8-16,0-3 10 0,0 0-10 0,3-3 10 16,3-2-86-16,-3-1-18 15,6-2-3-15,0 0-727 0,0-8-144 0</inkml:trace>
  <inkml:trace contextRef="#ctx0" brushRef="#br0" timeOffset="-204925.04">15909 10173 1652 0,'0'0'73'0,"0"0"15"15,0 0-70-15,0 0-18 0,-3 3 0 0,3-3 0 16,-6 0 117-16,0 5 20 0,0-2 4 0,0 2 1 16,0 0-61-16,0 1-12 0,-6 2-2 0,3 2-1 15,0-2-24-15,0 3-5 0,0-1-1 0,0 1 0 0,6-1-4 0,-3 4-2 16,0-4 0-16,1 4 0 0,-4-1 2 0,3 0 1 15,0 0 0-15,3-2 0 0,0-3-6 16,3-8-2-16,-3 10 0 0,3-10 0 0,3 8-13 0,0-2-4 16,3-4 0-16,3 3 0 0,0-2-8 0,-1-3-17 15,-2 0 4-15,6-3 1 0,0 3 35 0,3-2 7 16,0-1 2-16,3 3 0 0,-3-5-44 0,0 2-8 16,2-2-1-16,-5 2-1 15,3 1-69-15,-6 2-13 0,0-3-4 0,0 0 0 16,0 1-136-16,-9 2-27 0</inkml:trace>
  <inkml:trace contextRef="#ctx0" brushRef="#br0" timeOffset="-204707.49">16043 10282 1324 0,'0'0'118'15,"0"0"-94"-15,0 0-24 0,0 0 0 0,0 0 192 0,-3 5 35 0,0 0 6 0,-3 3 2 16,3 0-95-16,-3 0-20 0,3 5-3 0,-3-2-1 15,-3 2-48-15,3 3-9 0,-3-3-3 0,0 6 0 16,-3-3-9-16,3 2-3 0,0-2 0 0,0 3 0 16,0-4-35-16,3 1-9 0,-2-2 0 0,2-1 0 15,0-3 0-15,3 1 0 0,0 0 0 0,0-1 0 16,0-5-73-16,0 1-17 0,3-6-3 0,0 0-724 16,0 0-145-16</inkml:trace>
  <inkml:trace contextRef="#ctx0" brushRef="#br0" timeOffset="-204191.81">15013 10689 2019 0,'0'0'44'0,"0"0"10"0,-6 3 2 0,3 2 0 0,-3-5-44 0,6 0-12 0,-6 3 0 0,6-3 0 16,0 0 76-16,0 0 12 0,0 0 4 0,0 0 0 15,0 0-23-15,6 2-4 0,3 4-1 0,0-4 0 16,3 1-4-16,-1 0-2 0,7-3 0 0,-3 0 0 16,3 0-11-16,3 0-3 0,0-3 0 0,8 0 0 15,1-2-23-15,6 0-5 0,0-1 0 0,8 1-1 16,1 0 0-16,3 0 0 0,-4 2 0 0,1-2 0 16,-6 5-15-16,5-3 0 0,-2-2 0 0,3 2 0 15,-4 0 10-15,4 3-1 0,0 0 0 0,-1 0 0 0,-2 3-9 16,-6 0-11-16,-1-3 3 0,-2 2 0 0,-3-2 8 15,0 3 0-15,-7 0 0 0,4-1 0 16,-3 4 0-16,-3-4 9 0,0 1 0 0,2 0 0 0,-2-3-9 0,0 0-12 16,-6 0 2-16,3 0 1 0,-6 0 9 0,6 0-13 15,-6 0 5-15,-1 0 8 0,1-3-21 0,0 3 3 16,-3 0 1-16,3 3 0 16,-6-1-17-16,0-2-3 0,-6 0-1 0,0 0 0 15,0 0-139-15,0 0-28 0</inkml:trace>
  <inkml:trace contextRef="#ctx0" brushRef="#br0" timeOffset="-202738.13">15322 10930 1094 0,'0'0'97'0,"0"0"-77"0,-3 0-20 0,-3-3 0 15,0 1 171-15,6 2 30 0,-6 2 7 0,6-2 0 16,-3 3-70-16,-3 0-14 0,1 2-4 0,5-5 0 16,-3 5-40-16,3-5-8 0,0 8-1 0,5 3-1 15,-2-3-10-15,3 0-1 0,0 2-1 0,0 1 0 16,3-1 0-16,0-2 0 0,-3 3 0 0,3-1 0 16,0 1-37-16,0 0-7 0,3-1-2 0,0 1 0 15,-3-1 3-15,3 1 0 0,-1 0 0 0,1-4 0 16,0 7-15-16,0-4 8 0,-3 1-8 0,3-1 0 15,-3 4 11-15,0-4-11 0,0 1 12 0,-3 2-12 16,0-2 0-16,0-1 0 0,-3-2 0 0,3 0 0 16,-3 3-70-16,-3-1-21 0,3 1-4 0,-3-3-759 15,3-3-152-15</inkml:trace>
  <inkml:trace contextRef="#ctx0" brushRef="#br0" timeOffset="-202408.4">15834 10927 2178 0,'-9'3'96'0,"9"0"20"0,-6 2-92 0,3 0-24 15,0 0 0-15,0 3 0 0,-3 0 80 0,0 3 11 0,-2 2 2 16,-4 0 1-16,3 3-24 0,-6 3-5 15,3-1-1-15,-3 3 0 0,-3 3-28 0,3 0-7 0,-3 3-1 0,1 2 0 16,-1 5 7-16,0-2 1 0,0 2 0 0,-3 1 0 16,-3-1-16-16,1-2-4 0,-4 2 0 0,3-2 0 15,0-3-8-15,-3 3-8 0,4-3 9 0,2 0-9 16,9 0 8-16,-3-2-8 0,0-1 0 0,6-2 0 16,3-3 17-16,0-5-2 0,-3 2-1 0,3-2 0 15,3-3-62-15,3-2-13 0,3 0-3 0,-3-6 0 16,6 0-204-16,-6-5-42 0,9-2-8 0,-9 2-2 15</inkml:trace>
  <inkml:trace contextRef="#ctx0" brushRef="#br0" timeOffset="-201792.61">15754 11459 691 0,'0'0'61'0,"0"0"-49"16,0 0-12-16,3-5 0 0,6 2 224 0,-6 1 43 0,6-4 8 16,-3 4 1-16,0-1-139 0,-3 0-28 15,-3 3-5-15,5 0-2 0,-5 0-14 0,6 0-4 0,0 0 0 0,-6 0 0 16,0 0-19-16,0 0-4 0,0 0-1 0,0 0 0 15,0 0-12-15,0 0-2 0,0 0-1 0,0 0 0 16,6 6-21-16,-6-6-4 0,0 0 0 0,0 0-1 16,9 0-9-16,-9 0-2 0,0 0 0 0,0 0 0 15,0 0 25-15,0 0 5 0,0 0 1 0,0 0 0 16,0 0-16-16,0 0-3 0,0 0-1 0,-3 5 0 16,-3 3-5-16,0-3-1 0,-3 3 0 0,3-3 0 15,-2 3-3-15,-1-2-1 0,3 2 0 0,0-1 0 16,0-1-1-16,0-1 0 0,0 3 0 0,3-3 0 15,3 1-8-15,0 1 0 0,0-7 0 0,3 6 8 16,0 2-8-16,3-3 0 0,0 3 0 0,3-3 0 0,0 1 0 16,-3 1 0-16,0-1 0 0,-1-1 0 15,4 0 0-15,0 3 0 0,0-5 0 0,3 5 0 0,-3-3 0 16,0 0 10-16,0 1-2 0,0-1-8 0,-3 0 0 0,3 1-16 16,-3-1 2-16,0-2 0 0,-3 2 14 0,-3-5-12 15,3 8 12-15,0-3-12 0,-3 0 12 0,0 1 0 16,-3 2 0-16,-3-3 0 0,0 3 0 0,-3 0 0 15,-3 0 0-15,0 0 0 0,0 0 0 0,3 2 0 16,0-2 0-16,-3 3 0 0,0-1 0 0,-2-2 0 16,-1 3 0-16,0-1 0 0,3-2 0 0,0 0 0 15,0 0 10-15,0-3-10 0,0 1 8 0,3-1-8 16,0-2 8-16,0-1-8 0,1-2 0 0,2 0 0 16,0 0 0-16,0 0 0 0,3-2 0 0,0-1 0 15,-3-2 0-15,6-3 0 16,-3 3-75-16,0-3-13 0,3-3-4 0</inkml:trace>
  <inkml:trace contextRef="#ctx0" brushRef="#br0" timeOffset="-198116.76">16813 10700 1980 0,'-11'2'88'0,"11"-2"17"0,0 0-84 0,-3 6-21 16,-3-4 0-16,3 1 0 0,3-3 120 0,0 0 20 0,0 0 4 0,0 0 1 15,0 0-61-15,0 0-13 0,0 0-3 0,0 0 0 16,0 0-32-16,0 0-6 0,0 0-2 0,9 0 0 15,0-3 0-15,-4 1 0 0,1-4 0 0,0 1 0 16,0 2-28-16,0-2 0 0,-6 5 0 0,6-5 0 16,3 2 0-16,-3-2 0 0,-6 5 0 0,0 0 0 15,3-3 0-15,-3 3 0 0,0 0 0 0,0 0 0 16,0 0 0-16,0 0 0 0,-3 6 0 0,-3-1 0 16,-3 0 8-16,3 6-8 0,3-1 0 0,-3-2 0 15,-3 0 20-15,3-2-1 0,4 1-1 0,2-1 0 0,0-6-18 0,0 0 10 16,0 0-10-16,0 0 8 0,0 0-8 0,0 0 0 15,0 0 0-15,0 0 0 0,8-3 0 16,-5-2 8-16,3 2-8 0,-6 3 0 16,0 0-45-16,0 0-15 0,6-8-2 0,-3 3-1229 15</inkml:trace>
  <inkml:trace contextRef="#ctx0" brushRef="#br0" timeOffset="-197585.18">17248 10668 2286 0,'-9'3'101'0,"6"-1"21"0,0 1-98 0,-3-3-24 15,-3 3 0-15,6-1 0 0,3-2 116 0,0 0 17 16,-6 6 4-16,6-6 1 0,0 0-65 0,0 0-13 16,0 0-2-16,0 0-1 0,0 0-38 0,0 0-8 15,0 0-2-15,0 0 0 0,0 0-23 0,12 0-5 16,0 0-1-16,-3 0-863 16,-9 0-173-16</inkml:trace>
  <inkml:trace contextRef="#ctx0" brushRef="#br0" timeOffset="-197400.67">17465 10747 1382 0,'0'0'61'0,"0"0"13"0,0 0-59 0,0 0-15 0,0 0 0 0,0 0 0 16,0 0 256-16,-3-5 49 0,-3 5 10 0,6 0 1 15,3-5-220-15,0 0-44 0,-3 5-8 0,0 0-3 0,9-3-41 16,-3-2-17-16,3 2 1 0,0-2 0 15,3 2-185-15,-3 0-37 16,3 1-7-16</inkml:trace>
  <inkml:trace contextRef="#ctx0" brushRef="#br0" timeOffset="-197286.98">17590 10734 403 0,'0'0'17'0,"0"0"5"16,3 8-22-16,0 0 0 0,-3-8 0 0,3 5 0 0,3-2 322 0,-6-3 60 16,0 0 12-16,0 0 2 0,6 5-245 0,-6-5-50 15,0 0-9-15,0 0-3 0,0 0-61 0,6 0-12 16,-6 0-2-16,0 0-659 15,0 0-132-15</inkml:trace>
  <inkml:trace contextRef="#ctx0" brushRef="#br0" timeOffset="-196570.09">18272 10028 576 0,'0'0'25'0,"0"0"6"0,0 0-31 0,0-6 0 0,0 1 0 0,0 5 0 15,0 0 322-15,0 0 58 0,0 0 12 0,-3-5 3 16,3-3-227-16,0 8-44 0,0 0-10 0,0 0-2 16,0 0-28-16,0 0-7 0,0 0-1 0,6 5 0 15,-3 3-10-15,0 0-2 0,3 3-1 0,0-1 0 16,0 1-20-16,-3 2-4 0,3-2-1 0,-3 2 0 15,6 0-15-15,-3 0-3 0,0-2-1 0,2 2 0 0,1-2-10 16,0 2-1-16,-3 0-8 0,3-2 12 0,3-1-12 0,-3 4 0 16,-3-4 8-16,3 6-8 0,3-3 0 15,-3 0 0-15,-3 1 0 0,3-1 0 0,0 0 0 16,-3-2-12-16,-1-1 1 0,1 1 0 16,3 0-121-16,-6-4-24 0,3 1-4 0,0 0-1057 15</inkml:trace>
  <inkml:trace contextRef="#ctx0" brushRef="#br0" timeOffset="-196201.07">18903 9959 1382 0,'0'0'123'0,"0"0"-99"0,0 0-24 0,0 0 0 16,-3 0 169-16,3 0 29 0,-6 3 6 0,3 2 0 15,-3 0-80-15,3 3-17 0,-3 3-3 0,0 2-1 16,3 3-38-16,-6 0-7 0,0 2-2 0,-2 3 0 16,2 1 12-16,-3 1 3 0,0 1 0 0,-3 3 0 15,-3-1-34-15,0 3-6 0,-6 3-2 0,1 2 0 16,-1-2 3-16,0 2 1 0,-3 1 0 0,3-1 0 15,4 1-25-15,2-6-8 0,0 0 0 0,-3 0 0 0,0-3 12 16,6-2-4-16,0-3 0 0,-3 3-8 16,4-3 0-16,2-2 0 0,6-3 0 0,0 0 0 0,3 0 0 0,-3-3 0 15,0-3-10-15,3 1 10 16,9-3-84-16,-3 0-12 0,-3-3-2 0,0-5-1 16,9 0-133-16,-3 0-28 0</inkml:trace>
  <inkml:trace contextRef="#ctx0" brushRef="#br0" timeOffset="-195442.26">18733 10557 403 0,'0'0'17'0,"0"0"5"0,0 0-22 0,0 0 0 0,0 0 0 0,0 0 0 16,0 0 285-16,0 0 53 0,0 0 10 0,0 0 3 15,0 0-201-15,3-3-40 0,-3 3-8 0,3-2-2 16,0-4-40-16,0 4-8 0,-3 2-1 0,3-3-1 16,3-2-5-16,-3 2-1 0,0 0 0 0,3 1 0 0,-3-4 2 0,3 4 0 15,0-3 0-15,0-1 0 16,0-2 5-16,3 3 1 0,-3-3 0 0,3 3 0 0,0-3-32 0,0 3-7 16,-1-1-1-16,1 4 0 0,3-4-12 0,-6 1 11 15,3 2-11-15,0 1 10 0,0-1-10 0,0 3 0 16,-6 0 9-16,6 0-9 0,-6 3 8 0,3-1-8 15,-3 1 10-15,3 2-10 0,-3 1 8 0,0 2-8 16,-3-3 0-16,3 3 9 0,-6 0-9 0,3 2 8 16,0-2-8-16,-3 3 8 0,0-3 20 0,3 2 3 15,-6 1 1-15,0 0 0 0,3-4-20 0,0 4-4 16,-3-3-8-16,3 3 12 0,0-3-12 0,0-1 0 16,0 1 0-16,0-2 0 0,3-6 8 0,0 5-8 15,0-5 0-15,0 0 9 0,0 0-9 0,0 0 0 16,0 0 0-16,3 0 0 0,6 0 8 0,0-3-8 15,0-2 0-15,3-3 8 0,0 0-8 0,0 0 0 16,2 0 0-16,-2-2 0 0,0-1 0 0,-3 1 0 0,6-1 0 16,-3 0 0-16,3 1 0 0,-3-1 0 15,0 3 0-15,0 3 0 0,-3 0-9 0,2-1 9 0,-5 1 0 0,3 0 0 16,0 2 0-16,-3 1 0 0,-6 2 0 0,0 0 0 16,9 0 0-16,-9 0 0 0,0 0 0 0,9 2 0 15,-3 3 0-15,-6-5-10 0,6 8 10 0,-3 0-12 16,3-2 12-16,-3 2 9 0,-3-1-1 0,0 4-8 15,-3-3 19-15,0 0-3 0,3 0-1 0,-3 0 0 16,0 0 3-16,0-3 1 0,3 3 0 0,-3 3 0 0,0-3-5 16,-3-1-1-16,3-1 0 0,0 2 0 0,3-3-13 15,-3 0 9-15,3 1-9 0,-3-1 8 16,3-5-8-16,0 5 0 0,0 0 0 0,0-5 0 16,0 0-38-16,0 0-10 15,0 0-1-15,0 0-863 0,0 0-172 0</inkml:trace>
  <inkml:trace contextRef="#ctx0" brushRef="#br0" timeOffset="-194918.66">17989 10893 2376 0,'0'0'52'0,"0"0"12"0,0 0 1 0,0 0 1 0,0 0-53 0,6 3-13 0,3-1 0 0,0-2 0 15,3 0 85-15,3 0 15 0,3-2 2 0,0 2 1 16,2-3-34-16,4 3-6 0,12-3-2 0,0 1 0 0,2-4-2 0,1 1-1 16,3 0 0-16,2-1 0 0,7 1-41 0,3 0-8 15,2-3-1-15,1 5-8 0,-4-2 0 0,4 2 0 16,-7 1 0-16,1 2 0 0,0 0 0 0,2 2 8 15,-5-2-8-15,2 3 0 0,-5-3 0 0,3 5 0 16,-10-5 0-16,-2 3 0 0,-6 2 0 0,0-2 0 16,-7 0 0-16,1 2 0 0,3 0 0 0,-3-2 0 15,0-3 0-15,2 2 0 0,-2-2 0 0,-3 3 0 16,-3 0 0-16,0-3 0 0,3-3 0 0,-4 0 0 16,-2 1 0-16,3 2 0 0,-3 0 0 0,3-3 0 15,-6 3-15-15,-3-3 5 16,3 3-87-16,-6 0-18 0,-6 0-3 0,0 0-1174 0</inkml:trace>
  <inkml:trace contextRef="#ctx0" brushRef="#br0" timeOffset="-194234.73">18132 11123 1497 0,'0'0'133'0,"0"-3"-106"15,-3-2-27-15,0 3 0 0,3-1 140 0,0 3 24 0,0 0 4 0,0 0 0 16,0 0-31-16,0 0-6 0,0 0-2 0,0 0 0 16,0 0-51-16,0 0-10 0,0 0-3 0,0 8 0 15,3-3-14-15,0 3-3 0,3 3-1 0,3-3 0 16,0 5-24-16,-3 0-5 0,3 3-1 0,3 2 0 0,0 4 0 0,0-4 0 16,-4 3 0-16,1-2 0 0,0 2-17 0,0-5 10 15,0 2-10-15,0 1 8 0,0-1-8 0,0-2 0 16,0 0 9-16,0-3-9 0,3 1 0 0,-3-1 8 15,-3-3-8-15,3 1 0 0,2 0 0 0,-2-1 0 16,-3 1 0-16,3-3 0 16,-3 0-86-16,3-3-18 0,-3 3-4 0,0-3-1 15,0-2-159-15,-3-1-31 0</inkml:trace>
  <inkml:trace contextRef="#ctx0" brushRef="#br0" timeOffset="-193899.65">18710 11097 1785 0,'0'0'79'0,"0"0"17"0,0 0-77 0,-6 2-19 0,0 1 0 0,-3 2 0 15,3 1 149-15,-6 1 27 0,0 1 4 0,0 6 2 16,-3 1-75-16,0 1-15 0,0 6-4 0,1 1 0 15,5 1-21-15,-3 0-5 0,-6 5-1 0,0 3 0 16,0-3-25-16,-3 3-6 0,3 2-1 0,1-2 0 16,-4 0-6-16,3-1-2 0,0 4 0 0,0 2 0 15,-3-3-9-15,6 1-3 0,-2-1 0 0,-1 3 0 0,0-5-9 0,3-3 0 16,-3 3 9-16,3-6-9 0,0 1 0 0,-3-4 0 16,4-2 0-16,2 1 0 0,0-4 0 15,0 1 0-15,3-1 0 0,0 1 0 16,0-3-38-16,0-1-2 0,3-4-1 0,0-3 0 15,0 0-118-15,3-5-23 0,0 2-5 0,3 0-977 16</inkml:trace>
  <inkml:trace contextRef="#ctx0" brushRef="#br0" timeOffset="-193200.09">18474 11835 460 0,'0'0'41'0,"0"0"-33"0,0 0-8 0,0 0 0 16,0-3 308-16,0-2 60 0,0 0 12 0,3-1 3 16,0 1-252-16,0 0-51 0,0-1-9 0,3 1-3 15,0-3-17-15,0 0-4 0,0 3-1 0,0 0 0 16,3 2-21-16,0 0-4 0,0 1-1 0,-3-1 0 0,-6 3 4 0,6-5 0 16,3 0 0-16,0 2 0 0,0-2-11 0,2-1-1 15,-2 6-1-15,3-2 0 0,-3-1-11 0,0 0 0 16,0-2 9-16,0 5-9 0,0 0 0 0,-9 0 9 15,0 0-9-15,9 3 0 0,0 2 16 0,-9-5-4 16,0 0-1-16,0 11 0 0,0-3 11 0,-3 2 2 16,-3-2 1-16,0 5 0 0,-3-2 7 0,3-1 0 15,-3 1 1-15,0 0 0 0,-3-1-17 0,3 3-3 16,0-5-1-16,0 3 0 0,4-3 7 0,-1 0 1 16,0-3 0-16,0 3 0 0,6-8-20 0,0 0 0 15,0 0 0-15,0 0 0 0,0 0 10 0,9 3-2 16,-9-3 0-16,12-3 0 0,-1-2-8 0,4-3 0 15,-3 0 0-15,6 0 0 0,-6-5-24 0,6 2-1 16,-6-5 0-16,6 3 0 16,-6 2-19-16,2-2-4 0,1 3-1 0,-6-1 0 0,3 3 29 0,-3-2 5 15,0 2 2-15,-3 2 0 0,3 1 13 0,0 2 0 0,-6-2 0 16,3 2 0-16,-3 1 0 0,-3 2 0 0,0 0 0 0,0 0 0 16,0 0 25-16,0 0-1 0,0 0-1 0,3 5 0 15,-3-5 6-15,3 8 2 0,-3 0 0 0,0 0 0 16,0 2-5-16,0 1-1 0,-6 2 0 0,3-2 0 15,0-1 3-15,0 1 0 0,-3 2 0 0,3-5 0 16,0 3-8-16,0-3-2 0,3 2 0 0,-3-4 0 16,3-6-18-16,0 0 8 0,0 0-8 0,0 0 0 15,0 0 0-15,0 0 0 0,6 2 0 0,-6-2 0 16,6 3-70-16,0-6-21 16,3 1-4-16,0-1-740 0,-3 0-148 0</inkml:trace>
  <inkml:trace contextRef="#ctx0" brushRef="#br0" timeOffset="-192919.62">19019 11798 2574 0,'0'0'56'0,"0"0"12"0,0 0 3 0,0 0 1 0,0 0-57 0,0 0-15 15,0 0 0-15,0 0 0 0,0 0 51 0,0 0 7 16,0 0 2-16,9 2 0 0,3 1-39 0,-3 0-7 16,-9-3-2-16,9 0 0 0,0 2 5 0,0 1 1 0,0 0 0 0,-9-3 0 15,9 0-3-15,-1 2-1 0,1-2 0 0,-9 0 0 16,6 0-14-16,3-2 0 0,0 2 0 0,-9 0 0 16,9 0-16-16,0-3-7 0,0 3-1 0,-9 0 0 31,9 0-104-31,-9 0-20 0,0 0-5 0,9 0-603 0,-9 0-120 0</inkml:trace>
  <inkml:trace contextRef="#ctx0" brushRef="#br0" timeOffset="-192366.72">19287 11761 2260 0,'0'0'100'0,"0"0"21"0,0 0-97 0,0 0-24 15,0 0 0-15,0 0 0 0,0 0 66 0,0 0 8 16,0 0 2-16,0 0 0 0,0 0-30 0,0 0-6 15,0 0 0-15,6 0-1 0,3 0-24 0,-3-3-5 16,0 0-1-16,3 1 0 0,-3-3-9 0,3-1 10 16,0-2-10-16,-1 0 10 0,4 0-10 0,0-2 12 0,0-3-12 0,0 2 12 15,0 0-12-15,0 1 0 0,3-3-12 0,-3 2 12 16,-6-2 0-16,3 2 0 0,0-2 0 0,2 0 12 16,1 2-12-16,0-2 0 0,3 0 0 0,-3-1 0 15,-3 4 0-15,0-1-9 0,0 1 9 0,0 2-13 16,0 3 13-16,-3-3 15 0,-3 5-3 0,3-2-1 15,-6 5 5-15,0 0 2 0,0 0 0 0,0 0 0 16,0 0 22-16,0 0 4 0,0 0 0 0,-3 8 1 16,3 0-21-16,-6-1-4 0,0 4 0 0,0 0-1 15,3 2 7-15,-6 3 2 0,0-3 0 0,0 0 0 16,0 6-15-16,-3-1-2 0,3 6-1 0,-3-3 0 16,0 0 2-16,3 1 1 0,6 1 0 0,-2 4 0 15,-1-3-13-15,-3-1 0 0,3-4 8 0,0 2-8 16,0-2 0-16,0-3 0 0,0-1 0 0,0-1 0 0,3-4 0 15,0 1 0-15,3-1 0 0,-3-2 0 16,3-2 0-16,0-1-13 0,0-5 1 0,6 3 0 16,0 2-144-16,0-5-29 0,-6 0-6 0,0 0-1 0</inkml:trace>
  <inkml:trace contextRef="#ctx0" brushRef="#br0" timeOffset="-183691.94">20981 9551 806 0,'0'-2'72'0,"0"2"-58"16,0 0-14-16,-3-5 0 0,-3-1 15 0,3 4 0 15,-3 2 0-15,0 0 0 0,-3 5 49 0,0 3 11 0,-3 2 1 16,-3 6 1-16,0 3 2 0,0 5 0 0,-2 2 0 0,-4 3 0 16,3 6-14-16,-3 2-2 0,3 2-1 0,-3 9 0 15,1 2 2-15,-4 3 0 0,3 5 0 0,0 3 0 16,0 5-12-16,0 3-3 0,1 3 0 15,2 4 0-15,-3-2-16 0,3-2-3 0,0-1-1 16,3-2 0-16,-3-3 6 0,6 0 1 0,4-2 0 16,-1-6 0-16,6-2-25 0,0-9-11 0,0 1 10 0,9-6-10 15,0-2 10-15,0-3-10 0,5-5 10 0,4-3-10 16,-3-5 11-16,3-1-11 0,3-4 12 0,-3-1-12 16,0-4-13-16,-3-1-10 0,3-3-1 0,-4-2-993 15</inkml:trace>
  <inkml:trace contextRef="#ctx0" brushRef="#br0" timeOffset="-182480.16">21412 10038 910 0,'0'0'40'0,"0"0"9"0,0 0-39 0,0 0-10 0,0-2 0 0,0 2 0 16,0 0 76-16,-3-3 14 0,0 0 2 0,0 3 1 15,0 0-33-15,3 0-8 0,-6-2 0 0,6 2-1 16,0 0-11-16,-3-3-1 0,0 3-1 0,-2-3 0 15,2 3-28-15,0-2-10 0,-3-1 0 0,3 0 9 16,-3 1 4-16,-3-1 1 0,3 1 0 0,-3-1 0 16,-3 3 10-16,0 0 3 0,-3 0 0 0,0 0 0 0,0 3 1 15,-2 2 1-15,-1 0 0 0,0 3 0 16,-3-3-4-16,3 3-1 0,-3 0 0 0,3 3 0 0,1-3 5 16,-1-3 1-16,3 3 0 0,0 3 0 0,3-3-19 0,0-3-11 15,0 3 12-15,3 0-12 0,3 0 11 16,0 0-11-16,0-1 10 0,3 1-10 0,0 3 0 0,3-3 0 15,0 0 0-15,3 0 0 0,0 2 0 16,3-4 0-16,-3 2 0 0,3 2 0 0,3-2 8 0,0-3-8 16,-3 1 0-16,3 2 0 0,3-3 0 0,-3-2 0 15,0 5 0-15,0-6 0 0,0 3 0 0,0 1 0 16,-3-4 0-16,0 1 0 16,-4 2-50-16,4-2-3 0,-6-3-1 0,-3 5 0 0,0 3 33 0,1 0 6 15,-7 0 2-15,0 0 0 0,0 0 13 0,0 0 0 0,-6 0 0 16,3 2 0-16,-6-2 0 0,3 0-9 0,-3 3 1 15,1-1 0-15,-1-2 8 0,3 0 8 0,-6 3-8 0,3 0 11 16,0-1 1-16,3 1 1 0,-5-3 0 0,2 5 0 16,6-3-1-16,0 1-1 0,-3 0 0 0,6-1 0 15,3 1-2-15,0-3 0 0,-3 2 0 0,6-2 0 16,-3 3 0-16,3-3 0 0,0 2 0 0,3 1 0 16,0 0-9-16,3-4 8 0,0 4-8 0,3-3 8 15,-3 0-8-15,3 2 10 0,0-2-10 0,3-2 10 16,0 2-10-16,3-3 12 0,3-2-12 0,3-1 12 15,-1-2-4-15,1 0-8 0,3 0 12 0,0-2-4 16,0-1 0-16,0 0-8 0,0 1 12 0,-1-1-4 16,1-2-118-1,-3-3-24-15,18-8-5 0,-6 3-641 0</inkml:trace>
  <inkml:trace contextRef="#ctx0" brushRef="#br0" timeOffset="-182142.41">21293 10430 748 0,'0'-8'33'0,"3"3"7"0,-3 2-32 15,0-2-8-15,3-1 0 0,-3 6 0 0,0 0 116 0,0 0 22 16,0 0 4-16,0 0 1 0,0 0-62 0,0 0-12 16,0 0-2-16,6 6-1 0,0 2-26 0,-3 0-6 15,-6 2-1-15,3 1 0 0,0 2-3 0,-3 0-1 16,-3 0 0-16,3 1 0 0,-3-1-5 0,3 0 0 15,-3 0-1-15,0-2 0 0,0 2-2 0,3-2 0 0,-3-1 0 0,0-2 0 16,1 3-8-16,2-3-1 0,0-3-1 0,3 3 0 16,0-8-11-16,0 0 10 0,0 0-10 0,0 0 10 15,0 0-10-15,0 0 12 0,0 0-12 0,0 0 12 16,6-3-4-16,2-2-8 0,-2 0 12 0,3-3-4 16,3-3-8-16,-3-2 10 0,0 2-10 0,3-2 10 15,-3 3-10-15,3-1 0 0,-3-2 0 0,0 2 8 16,0 3-8-16,0-2 0 0,0 2 0 0,-1 0 0 15,-2 3-21 1,0 2-7-16,3-2 0 0,-3-1-551 0,-3 4-109 0</inkml:trace>
  <inkml:trace contextRef="#ctx0" brushRef="#br0" timeOffset="-181591.72">21576 10366 961 0,'0'0'42'0,"0"0"10"0,0 0-42 0,0 0-10 16,-3 6 0-16,3-4 0 0,0 1 91 0,0 5 16 16,-3-3 3-16,0 3 1 0,0 3-61 0,0-1-12 15,0 1-2-15,0 2-1 0,-3 0 0 0,3 1 0 16,-3-1 0-16,3 0 0 0,-3 0 1 0,0 0 1 15,3 1 0-15,3-4 0 0,-3 1-16 0,3-1-3 0,-3-2-1 16,3 0 0-16,3 0-8 0,-3-8-1 0,3 6-8 0,-3-6 12 16,0 0-4-16,6 5-8 0,0-2 11 0,3-3-11 15,0 0 13-15,0 0-4 0,0-6-1 0,3 1 0 32,-3-3-32-32,3 0-8 0,0-3 0 0,0 1-1 15,-1-3-34-15,1-1-6 0,3 1-2 0,-3-3 0 16,0-2 7-16,0 5 0 0,0-3 1 0,0 2 0 0,-3 1 51 0,-3 3 16 0,0 2-10 0,-3 2 10 15,-3 6 12-15,0 0 7 0,0 0 1 0,0 0 1 16,-6 8 34-16,0 3 6 0,0 2 2 0,-3 3 0 16,3 0-21-16,-3 2-4 0,3-2-1 0,0 0 0 15,-3 0-12-15,3-3-2 0,3 1-1 0,0-1 0 16,6 0-12-16,0-5-2 0,3 0-8 0,0 0 12 16,3 0-12-16,-3-6 9 0,-6-2-9 0,6 3 8 0,6 0-8 15,-3-3 12-15,0-3-12 0,3-2 12 0,-1 2-12 0,-2-2 10 16,3-3-10-16,0 0 10 0,0 0-10 0,0-3 12 15,-3 1-12-15,3-1 12 0,-3-2-12 0,3 0 8 16,-6-6-8-16,3 3 8 0,0 3-8 0,-1 0 0 16,-2-3 0-16,0 5 8 0,3-2-8 0,-6 3 0 15,3-1-12-15,-3 3 12 16,3 3-58-16,-6 5-4 0,0 0-1 0</inkml:trace>
  <inkml:trace contextRef="#ctx0" brushRef="#br0" timeOffset="-181140.44">22052 10509 691 0,'0'0'61'0,"0"0"-49"0,0 0-12 0,0 0 0 16,0 0 128-16,0 0 22 0,0 0 5 0,0 0 1 15,0 0-56-15,0 0-12 0,0 0-1 0,0 0-1 16,9 0-52-16,-3-2-10 0,3 2-3 0,-3-3 0 16,3 0-12-16,0 3-9 0,0-5 12 0,3 0-12 15,-3-1 10-15,0 1-10 0,-1 0 8 0,-2 0-8 16,3-3 8-16,-3 0-8 0,3 0 8 0,-3-3-8 0,3 3 8 16,-3-2-8-16,0 2 8 0,0 0-8 15,-3-3 0-15,3 3 8 0,-6 0-8 0,-3 0 0 16,3 0 0-16,-3 3 8 0,-6 0-8 0,3 0 0 0,-3 2 0 15,-3 0 0-15,0 6 0 0,-3 2 0 0,-2 3 27 16,-4 0 0-16,-3 3 0 0,3 5 0 0,0-3 11 0,0 3 2 16,4 2 1-16,-1-2 0 0,6 3-9 0,0-1-1 15,3-2-1-15,0 0 0 0,6 0-11 0,-3-3-3 16,6 0 0-16,0 0 0 0,3-2-16 0,3 0 0 16,0-3 8-16,3-1-8 0,0 1 8 0,0-2-8 15,3-1 12-15,0 0-12 0,2-2 0 0,1 0-12 16,0-3 0-16,0 0 0 15,3-3-41-15,0 0-8 0,-3-2-2 0,0 0 0 16,0-3-90-16,-1 0-19 0,4-3-3 0,0-2-487 0</inkml:trace>
  <inkml:trace contextRef="#ctx0" brushRef="#br0" timeOffset="-180975.88">22362 10409 1144 0,'-6'2'51'0,"3"1"10"0,0 0-49 0,-3 2-12 0,3 0 0 0,-6 3 0 15,0 3 91-15,0-3 15 0,0 5 3 0,3-2 1 16,-3-1-30-16,3 3-7 0,-3-2-1 0,6-1 0 15,1 1-45-15,-4 2-10 0,6-2-1 0,-3-1-1 16,3-2-15-16,0 3 9 0,3-3-9 0,0-3 8 16,0 1-8-16,-3-6 0 0,2 7 0 0,4-1 8 15,-6-6-91-15,6 2-18 16</inkml:trace>
  <inkml:trace contextRef="#ctx0" brushRef="#br0" timeOffset="-180823.01">22487 10094 1350 0,'-3'-8'60'0,"3"8"12"0,-3-8-58 16,0 3-14-16,3-3 0 0,0 0 0 0,0-3 0 0,0 3 0 16,6 0 0-16,0 0-397 15,0 0-83-15</inkml:trace>
  <inkml:trace contextRef="#ctx0" brushRef="#br0" timeOffset="-180284.7">22927 9723 1090 0,'0'0'48'0,"0"0"11"0,0 0-47 0,0 0-12 16,-6 0 0-16,3-2 0 0,-3 2 63 0,1 0 10 15,-1 2 3-15,-3 6 0 0,0 3-8 0,0 2-2 16,0 3 0-16,-3 5 0 0,-3 0-14 0,0 6-4 15,3 2 0-15,-3 0 0 0,-2 5-20 0,-1 6-5 16,-3-3-1-16,3 3 0 0,-3 2-5 0,0-2-1 0,6 2 0 0,-5-2 0 16,-1 0-16-16,3-1 8 15,-3 1-8-15,6-6 0 0,0 3 8 0,3-5-8 0,3-5 0 0,3-1 0 16,1 1 0-16,-1-6 10 0,6-3-10 16,0-2 8-16,0-3-8 0,3-2 0 0,0 0 0 15,2-6 8 1,4 0-32-16,-3-2-8 0,3-3 0 0,0-6-1 15,3 1-143-15,-3 0-29 0,3-14-6 0,-3 1-1 0</inkml:trace>
  <inkml:trace contextRef="#ctx0" brushRef="#br0" timeOffset="-179307.42">22517 10390 633 0,'-15'-5'56'0,"9"5"-44"0,3-3-12 0,-3 3 0 16,0 0 184-16,0-2 34 0,3 2 7 0,3 0 2 15,0 0-101-15,0 0-20 0,0 0-4 0,0 0-1 16,3-6-57-16,6 1-11 0,-3 2-2 0,6 1-1 0,3-4-18 0,-1 4-4 15,4-3-8-15,3 2 12 0,-3 0 7 0,0 1 1 16,3-1 0-16,-3 0 0 0,2 3-20 0,-2 0-17 16,0-2 3-16,0 2 1 0,0 0 13 0,-3 0 0 15,0 0 0-15,-1 2 0 16,-2-2-24 0,-3 3-3-16,0 0 0 0,0-1 0 0,-3 4-26 0,-6-6-6 0,6 5-1 0,0 0 0 15,0 3 26-15,-3-3 5 0,-3-5 1 0,3 8 0 0,-3 0 28 0,3-3 0 16,-3-5-8-16,0 8 8 0,3 0 0 0,-3 0 0 15,0-8 0-15,0 0 0 0,3 8 18 0,-3-8 3 16,3 6 1-16,3-1 0 0,-6-5 3 0,6 5 1 16,0-5 0-16,3 0 0 0,0-5-10 0,0 2-3 15,-1-5 0-15,1 3 0 0,3-3-5 0,0 0-8 0,-3-3 11 16,3 4-11-16,-3-1 11 0,0 0-11 0,-3 0 10 0,0-3-10 16,-3 3 10-16,-3-2-10 0,0 2 10 0,-3-3-10 15,-3 1 0-15,0 2 8 0,-3 2-8 0,0 1 0 16,-6 0 0-16,3 2 0 0,0 3 0 0,0 3 0 15,-2 2 31-15,-1 0 3 0,0 3 1 0,0 3 0 16,3-3-2-16,-3 5 0 0,3 0 0 0,-3 0 0 16,6 1-10-16,0-1-3 0,3 3 0 0,1 0 0 15,2 0-9-15,0-1-3 0,3 1 0 0,0 0 0 16,6-3-8-16,-1 1 0 0,1-4 0 0,6 1 0 16,-3-3 0-16,3-3 10 0,0 0-2 0,3-2-8 15,-3 0 15-15,3-3-4 0,0 0-1 0,0-3 0 16,-1 0-10-16,4-2 0 0,-3 2 0 0,3-5 0 15,0 3 0-15,-3 0-9 0,3 0 9 0,-6-1-13 16,-4 4 13-16,-2-1 0 0,0 0-10 0,-3 3 10 16,-3 0 0-16,0 0 0 0,0 0-9 0,6 6 9 0,-6-6 0 0,3 5 0 15,-3 0 0-15,3 3 0 0,-6-3 0 0,0 3 0 16,3-8 0-16,0 8 0 0,0-8 0 0,0 0 0 16,3 6 0-16,-3-6 0 0,3 5 0 0,-3-5 0 15,0 0 0-15,0 0 0 0,9-3 0 0,-3-2 0 16,-3 0 0-16,6-1 0 0,-3-2 0 0,3-2 0 15,-3 2 0-15,6-3 0 0,0 1 0 0,0-1 0 16,-3-2 0-16,-1 0 0 0,1-1 0 0,0 1 0 16,3 0 8-16,-3 2-8 0,0 1 0 0,0 2 0 15,-3 0 0-15,0 3 0 0,-3-3 0 0,3 2 0 16,-3 1-8-16,-3 5 8 0,3-5-13 0,-3 5 1 0,0 0 0 16,0 0 0-16,0 0 1 0,0 0 1 0,0 0 0 15,0 0 0 1,0 0-19-16,0 0-4 0,0 0-1 0,6 3 0 15,0-6 4-15,-6 3 1 0,9 0 0 0,-9 0 0 0,3 3 14 0,-3-3 3 0,9 0 1 0,-9 0 0 16,0 0 11-16,5 0 0 0,-5 0 0 0,6 2-8 16,-6-2 8-16,3 3 0 0,-3-3 0 0,0 0-8 15,9 0 8-15,-3 0 0 0,-6 0 0 0,6 0 0 16,0 0 0-16,-6 0 0 0,0 0 0 0,6 0 0 16,-6 0 0-16,0 0 0 0,0 0 8 0,0 0-8 15,0 0 31-15,0 0 1 0,3 5 1 0,-6 3 0 16,0 0 10-16,-3 3 1 0,0-1 1 0,0 3 0 0,0 1-12 15,-3 1-2-15,3-1-1 0,1-4 0 0,2 1-14 16,0-1-2-16,0 1-1 0,3-3 0 0,3 0-13 0,3 0 9 16,-6-8-9-16,5 2 8 0,4 1-8 15,3-3 10-15,0-3-10 0,3 1 10 0,0-3-10 16,3-3 10-16,0 0-10 0,0-3 10 16,2-2-62-16,-2 2-12 0,3 1-2 15,-3-4-1-15,-3 4-139 0,3-1-28 0,-3 1-6 0</inkml:trace>
  <inkml:trace contextRef="#ctx0" brushRef="#br0" timeOffset="-178738.6">23549 10419 345 0,'0'0'31'0,"0"0"-31"16,0 8 0-16,0 0 0 0,0 3 96 0,0-3 14 15,0 0 2-15,3-3 1 0,-3-5-29 0,3 8-7 16,0-3-1-16,-3-5 0 0,6 3 6 0,0 2 1 0,3-5 0 0,0 3 0 16,-3-1-26-16,0-2-5 0,3 0 0 0,0-2-1 15,0-1-7-15,3 3-2 0,-3-5 0 0,0 2 0 16,3-2-18-16,-1 0-3 0,-2-1-1 0,3 1 0 15,0-6-8-15,-3 3-3 0,3-2 0 0,-3 2 0 16,3-3 4-16,-3 3 1 0,3-2 0 0,-3-1 0 16,-3 1 2-16,2 2 1 0,-2-5 0 0,0-1 0 15,-3 4 21-15,0 2 4 0,0-3 1 0,0 3 0 16,-3 0 18-16,0 0 4 0,0 8 1 0,0 0 0 16,-9-2-16-16,0-1-3 0,0 3-1 0,-2 5 0 15,-1 1-10-15,0 2-1 0,0 2-1 0,-3 1 0 16,3 2-13-16,3 0-2 0,-3-2-1 0,0 2 0 15,0 0-9-15,4 3-1 0,2 0-8 0,-3 0 12 16,6 0-12-16,-3 2 0 0,0-2 0 0,3 5 0 16,0-2 0-16,3-1 0 0,-3 4 0 0,3-4 0 0,0 3 8 15,0 3-8-15,0-3 0 0,0 3 0 0,0 0 0 0,0 2 8 16,0 1-8-16,0-1 0 0,-3 1 0 0,3-4 0 16,-3 4 8-16,0-1-8 0,3 1 0 0,-3-1 0 15,-3 1 0-15,3-1 0 0,-6-2 0 0,0 2 0 16,-3 1 0-16,0-1 0 0,-3 4 0 0,6-4 0 15,-2 0 0-15,-1 4 0 0,-6-1 0 0,0 2 19 16,0 4-3-16,-3-3 0 0,3-3-16 0,4-3-16 16,-1-2 4-16,3-8 0 0,0 0 12 0,0-6 0 15,0-2-10-15,6 0 10 0,-3-8 0 0,3 0 0 16,0-5 0-16,0-6 0 0,6-2 0 0,0-3 0 16,0-8 0-16,6 1 8 0,-3-7-8 0,6 4 0 0,0-6 0 15,0 3 8-15,0-3-8 0,3 3 0 0,0 0 0 16,3 3 0-16,-1-1 0 0,1 1 0 0,0 2 0 15,3 3 0-15,0-3 0 0,-3 3 0 0,6-3 0 0,-3 3 0 16,2-3 0-16,1 0 15 0,0 3-3 0,0-3 0 31,0 3-97-31,0 0-20 0,-4-3-4 0</inkml:trace>
  <inkml:trace contextRef="#ctx0" brushRef="#br0" timeOffset="-178370.72">24323 9464 1728 0,'-3'-16'76'0,"0"11"16"0,3 5-73 0,0 0-19 0,0 0 0 0,0 0 0 0,0 0 15 0,0 0-1 16,0 8 0-16,0 0 0 0,6 2 22 0,-3 4 4 15,0-1 0-15,3 5 1 0,0 4 12 0,0 4 3 16,-3 1 0-16,3-1 0 0,0 6-16 0,-3-1-4 16,3 4 0-16,-3-1 0 0,-3 3-22 0,0 0-5 15,0 0-1-15,-3 3 0 0,0 2-8 0,0-2 12 16,-3 2-12-16,0-5 12 0,0 1-1 0,0-1 0 0,0 0 0 16,-3-3 0-16,0 0-11 0,0 1 0 0,1 2 9 15,-1-3-9-15,-3 3 0 0,3-2 0 0,-3-1 0 0,0 0 8 16,0 1 4-16,0-1 2 0,-3-2 0 0,-3 2 0 15,-2 1-5-15,-1-1-1 0,-3 3 0 0,0 0 0 16,0 0 4-16,0 0 1 0,-2 0 0 0,-1-2-744 16,-3-1-149-16</inkml:trace>
  <inkml:trace contextRef="#ctx0" brushRef="#br0" timeOffset="-174052.83">4264 13113 345 0,'0'0'31'0,"0"0"-31"16,0 0 0-16,0 0 0 0,0 0 211 0,0 0 36 16,0 0 7-16,0 0 2 0,0 0-124 0,0 0-25 15,0 0-5-15,0 0-1 0,0 0-59 0,0 0-12 16,6 5-2-16,-6 0-1 0,0-5 47 0,3 8 10 15,-3-8 1-15,0 0 1 0,0 0-35 0,3 3-7 16,-3-3-2-16,0 0 0 0,0 0 15 0,6 0 3 16,3-3 1-16,0 1 0 0,-6-4-46 0,3 1-15 15,-3-3 8-15,6 3-8 0,-6-6 0 0,0 1 0 0,0-1 0 16,3-2 0-16,0 2 55 0,3-2 7 0,-6 0 2 16,3 0 0-16,-1-1-52 0,1 1-12 15,-6 3 0-15,0-4 0 0,0 4 0 0,0 2 0 16,-6-3 0-16,4 3 0 0,-4 0 0 0,3 0 0 0,0 3 0 0,3 0 0 15,-6-3 14-15,0 5 0 0,0 1 0 0,0 2 0 16,0-3 18-16,-3 3 3 0,-3 3 1 0,0-3 0 16,0 5-15-16,0 0-2 0,0 3-1 0,0 3 0 15,1-1-6-15,2 3-2 0,-6 1 0 0,3 4 0 16,-3-2-2-16,6 0-8 0,-6-3 12 0,9 3-4 16,-6 0-8-16,3 0 8 15,3 0-8-15,3 2 8 0,-5 3-8 0,2-2 10 0,3-1-10 0,0 1 10 16,3-3-10-16,0 5 0 0,0-5 0 0,3 0 0 0,0-3 0 15,0 0 0-15,0-5 0 0,5 0 0 16,1 0 0-16,-9-8 0 0,9 3 8 0,3-3-8 16,0 0 0-16,3 0 0 0,-3-6 0 0,0 4 8 0,3-4-8 15,-3 1 8-15,0-5-8 0,-1 2 8 16,4-3-36-16,-3 0-8 0,0-2-2 0,0 3 0 16,3-4 48-16,-3 4 10 0,3-3 1 0,-3-3 1 0,-1-3-35 0,-2 3-7 15,0-2-2-15,0-3 0 0,0 2 22 0,-3 3 0 16,0-2 0-16,3 2 0 0,-6 3-10 0,3-1 10 15,-3 4 0-15,0-1-9 0,3 3 9 0,-6 3 0 16,0 0 0-16,0 2 0 0,0 0 0 0,0 1 0 16,-6 2 8-16,3 2-8 0,0 1 13 0,3 2-1 15,-6 6-1-15,3-3 0 0,-3-3 0 0,0 3 0 16,3 3 0-16,0 2 0 0,0 3 1 0,3 5 0 16,-6-3 0-16,0-2 0 0,3 0-4 0,0 5-8 15,-3 1 12-15,3 4-4 0,0 0 0 0,-3 1 0 0,1-6 0 0,-4 8 0 16,3 0 6-16,0 0 1 0,-3 3 0 0,6 3 0 15,-3-4-15-15,6-2 0 0,-9 3 0 0,3 0 0 16,0-3 0-16,6-3 0 0,-6-7 0 0,3 2 0 16,0 0 0-16,0-7 0 0,3-6 0 15,-3 2 0-15,3 6 0 0,0 0 0 0,-3-6 0 0,3 1 0 16,3-6 0-16,-3 1 0 0,0-1 0 0,3-2 0 16,0-6-53-16,-3 0-7 15,3 3-2-15,0 0 0 0,3 0-106 0,-6-5-22 0,6-6-4 16,-3 1-891-16</inkml:trace>
  <inkml:trace contextRef="#ctx0" brushRef="#br0" timeOffset="-173217.96">4041 12679 288 0,'0'0'25'0,"0"0"-25"16,0 0 0-16,0 0 0 0,0 0 242 0,-3 0 43 0,0 0 9 0,3 0 2 15,0 0-128-15,0 0-24 0,-3 0-6 0,3 0-1 16,0 0-41-16,0 0-8 0,0 0-1 0,0 0-1 16,0 0-13-16,0 0-2 0,0 0-1 15,9 0 0-15,0 0-8 0,-3 2-2 0,6-2 0 0,-3 3 0 16,-3 0-14-16,9-3-3 0,-9 2-1 0,8 1 0 16,-2-3-16-16,6 3-3 0,-9-3-1 0,3 2 0 15,3-2-9-15,0 0-1 0,-3 0-1 0,3-2 0 16,-1 2-11-16,1 0 0 0,0 0 0 0,-6 0-11 15,6 0 11-15,-6 0 12 0,3 0-2 0,-3 0-1 16,0-3-9-16,3 0-12 0,-3 1 2 0,0 2 1 0,-1-6 18 16,-2 4 4-16,-3-3 1 0,-3 5 0 15,6-3-34-15,-6 3-6 0,3-5-2 0,-3 5 0 16,0 0-173-16,0 0-35 0</inkml:trace>
  <inkml:trace contextRef="#ctx0" brushRef="#br0" timeOffset="-172223.47">4523 12385 986 0,'0'0'44'0,"0"0"8"15,0 0-41-15,0 0-11 0,0 0 0 0,0 0 0 16,0 0 136-16,0 0 26 0,0 0 5 0,0 0 1 0,0 0-53 0,0 0-11 16,0 0-1-16,0 0-1 0,0 0-14 0,0 0-2 15,0 0-1-15,0 0 0 0,0 0-33 0,0-5-8 16,3-3 0-16,-3 3-1 0,6-1 12 0,-3 1 2 15,6 0 1-15,-6-3 0 0,6 3-42 0,-3-3-8 16,6 2-8-16,-6 1 12 0,3 0-12 0,0-1 0 16,-3-2 0-16,3 3 0 0,2 0 20 0,-2 0 3 15,-3-1 0-15,3 1 0 0,-3 0-37 0,3 2-7 16,-3 0-2-16,3 3 0 0,-3-2 37 0,-3 2 7 16,-3 0 2-16,0 0 0 0,9 2-37 0,-9 4-7 15,0-6-2-15,3 5 0 0,0 3 47 0,-3-3 10 16,0-5 2-16,0 8 0 0,0-3-22 0,0 3-4 15,0 0-1-15,0 0 0 0,-3 0-9 0,3 0 0 16,-3 0 0-16,3 3 8 0,0-3 8 0,-6 2 0 16,3-2 1-16,0-3 0 0,0 3-17 0,0 0 0 0,0-2 0 15,3-6 0-15,0 0 15 0,0 2 2 16,0-2 1-16,0 0 0 0,0 0-18 0,0 0 0 0,0 0 8 0,0 0-8 16,0 0 0-16,0 0-11 0,0 0 2 0,0 0 0 15,0 0 9-15,6-2 11 0,-3 2-3 0,3-3 0 16,0 0-8-16,-3-2 0 0,0 0 0 0,6-1 0 15,-6-1-10-15,3 1-7 0,0-2-2 0,0 3 0 16,0-3 19-16,2 0 0 0,-2 0 0 0,0 3 0 16,0-3 0-16,6-3 0 0,-9 3 0 0,6-2 0 15,0 2 0-15,0 3 0 0,0-3 0 0,3 2 0 16,-6 1 9-16,0 0 6 0,3 0 1 0,-3-1 0 16,0 4-26-16,0-4-5 0,0 4-1 0,-1-1 0 15,1 3 16-15,-3-3 0 0,-3 3 0 0,6 0 0 16,0 0 9-16,-6 0 5 0,0 0 1 0,0 0 0 0,6 3-15 15,-6-3 9-15,6 5-9 0,-6-5 8 0,0 0-8 0,3 6 0 16,0-1 0-16,-3-5 0 0,6 8 0 0,-6-8 0 16,0 8 0-16,0-3 0 0,6 3 0 0,-6-8 0 15,-6 5 0-15,6 3 0 0,0 0 0 0,0 0 0 16,-3 0 0-16,3 0-11 0,-3-3 11 0,3 3 12 16,-3 0-2-16,0 0-1 0,-3 0-9 0,6 0 0 15,0 0 0-15,0-3 0 0,-3 3 8 0,3-3-8 16,0 1 12-16,0-6-4 0,0 8-8 0,0-3 12 15,3 0-12-15,-3-5 12 0,6 5-12 0,0 1 0 16,-6-6 0-16,12 5 0 0,-6-5 0 0,3 3 0 0,-9-3 8 16,12 0-8-16,-3 0 22 0,0 2 2 15,3-4 1-15,-3-1-935 16,-1 0-187-16</inkml:trace>
  <inkml:trace contextRef="#ctx0" brushRef="#br0" timeOffset="-169712.06">8211 12819 2095 0,'0'0'46'0,"0"0"10"0,0 0 1 0,0 0 2 0,0 0-47 0,0 0-12 0,0 0 0 0,0 0 0 16,0 0 74-16,0 0 13 0,0 0 2 0,0 0 1 16,6 3-10-16,3-3-3 0,-3 2 0 0,3 1 0 15,0 0-25-15,0-1-4 0,3 1-2 0,0-3 0 16,0 0-19-16,-1 3-4 0,4-3-1 0,0 0 0 0,0-3-11 0,3-2-3 15,-3 5 0-15,0-6 0 0,0 6-26 0,0-2-6 16,-1-1 0-16,1 0-1 0,-3 1 25 0,0-1 0 16,3 3 0-16,-6 0 0 0,-9 0-12 15,0 0 2-15,0 0 1 0,0 5 0 16,0-5-141-16,3 6-28 0,0 2-6 0,0-3-896 16</inkml:trace>
  <inkml:trace contextRef="#ctx0" brushRef="#br0" timeOffset="-169433.93">8271 12962 1814 0,'-3'0'80'0,"0"0"17"0,0 5-77 0,3-5-20 0,-3 0 0 15,3 0 0-15,0 0 121 0,0 0 21 16,0 0 4-16,0 0 1 0,0 0-50 0,6 3-9 0,0 2-3 0,0-2 0 15,0-1-36-15,3 1-7 0,0 0-2 0,-1-3 0 16,1 2-8-16,3-2-1 0,3-2-1 0,0 2 0 16,0-3-30-16,0 0 0 0,0 1-8 0,0-3 8 15,-1 2 0-15,1 0 0 0,0 1 0 0,-3 2 0 16,-3 2 0-16,0-2 0 0,0-2 0 0,-3-4 0 16,0 4 0-16,3 2 0 0,-3 2 0 15,0-2 0-15,3 3-181 0,-3 0-30 16</inkml:trace>
  <inkml:trace contextRef="#ctx0" brushRef="#br0" timeOffset="-167031.02">9869 12975 1364 0,'9'5'30'0,"-9"-5"6"0,0 0 2 0,0 0 0 0,0 0-30 0,3 0-8 16,-3 0 0-16,0 0 0 0,0 0 105 0,3 0 20 0,0 8 4 0,0-5 1 15,-3-3-40-15,0 0-8 0,0 0-2 0,6 5 0 16,-3-2-20-16,-3-3-5 0,6-5-1 0,-3 5 0 16,3 2-20-16,-6-2-4 0,6-5-1 0,0-3 0 15,0 3-7-15,0 0-2 0,0 2 0 0,0 0 0 16,-1 1-4-16,1-4 0 0,0-4-1 0,0-1 0 15,-3 3-7-15,3 0 0 0,-3 6-8 0,0-6 12 16,0-6-3-16,0 4-1 0,-3-3 0 0,0-1 0 0,0 4 4 16,-3-3 1-16,3 2 0 0,-3 3 0 15,-3 0-13-15,-3 0 0 0,3 0 0 0,-3 0 0 16,1-2 57-16,-4 4 6 0,3 1 1 0,-3 3 0 0,3 2-52 16,0 0-12-16,0 2 0 0,0 3 0 0,-6-2 54 15,3 5 8-15,0 0 2 0,3 0 0 0,-2 0-64 16,2 0-18-16,0-3-1 0,0 3 0 15,3 0 19-15,-3 0 0 0,3 2 11 0,-3 1-11 0,3 0 11 0,-3 2-11 16,6 0 10-16,-3 3-10 0,0 2 0 0,3-2 8 16,0 3-8-16,3 2 0 0,3-2 0 0,0-4 0 15,-3 4 0-15,6-6 0 0,0 0 0 0,0 1 0 16,0-6 0-16,6 0 0 0,0-3 0 0,-3-3 0 16,3-4 0-16,0 2 0 15,2-3 8-15,-2 1-8 0,0-1 0 0,0-5 9 0,3 0-9 0,-3-3 0 0,3-2 0 0,6-3 8 16,-3 0-8-16,-4 1 0 0,4-4 0 0,-3 3 8 15,0 0-8-15,0 3 0 0,-3 0 0 16,-3 0 0-16,0-1 0 0,0 4 0 0,-3-1 0 0,0 3 0 16,-1 0 0-16,-2 0 0 0,-3 0 0 0,0 6 0 15,0-3 0-15,0 5 0 0,-3-3 0 0,3 3 0 16,0 0 0-16,0 0 0 0,0 0 0 0,0 0 0 16,-5 5 0-16,5-5 0 0,-9 8 0 0,0 3 8 15,3-3-8-15,0 0 10 0,6 5-10 0,-3 0 10 16,-3 0-10-16,3 0 8 0,0 1-8 0,-3 2 8 15,0 5-8-15,0 0-17 16,3 5 4-16,-3-2 1 0,3 3 32 0,-6-4 6 0,6 1 2 0,-6-3 0 16,3 3-20-16,-3 5-8 0,6-2 8 0,-3-3-8 0,1-6 0 15,-1 1 8-15,0-1-8 0,0-2 0 0,3 3 0 16,-3-1 0-16,3 1 8 0,-3-1-8 0,6-2 0 0,-3 3 0 16,-3-1 0-16,3-2 0 0,0 0 0 15,3-3 0-15,-3 3 0 0,3-3 0 16,-3-2-64-16,3-3-14 0,0 0-3 15,0-3-1-15,0 3-121 0,0-8-24 0</inkml:trace>
  <inkml:trace contextRef="#ctx0" brushRef="#br0" timeOffset="-166452.33">10140 13417 1612 0,'0'0'72'16,"0"0"14"-16,0 0-69 0,0 0-17 0,0 0 0 0,0 0 0 15,0 0 101-15,0 0 17 0,0 0 3 0,0 0 1 16,0 0-59-16,0 0-12 0,6-3-3 0,0-2 0 16,-3-3-13-16,6 0-3 0,-3 3-1 0,0 0 0 0,0-6-8 0,3 3-2 15,-3 3 0-15,3-3 0 0,-4-5-4 0,4 5-1 16,3 0 0-16,-3-3 0 0,0-2-3 0,0 0-1 15,0 2 0-15,0-2 0 0,0 5 21 0,0-5 4 16,0 2 1-16,0 3 0 0,-3-5-48 0,3 5-10 16,-3 3-1-16,-1-3-1 0,-5 0 22 0,3 3 10 15,-3 5-1-15,6-6 0 0,-6 6 3 0,0 0 1 16,0 0 0-16,0 0 0 0,0 0-13 0,0 0 0 16,0 0 0-16,0 0 0 0,0 0 43 0,0 6 5 15,-3 2 2-15,3-1 0 0,0 4-29 0,0-3-5 16,3 5-2-16,-3-2 0 0,0 2 6 0,-3 0 2 15,3-2 0-15,-3 2 0 0,0 3-4 0,0-3-1 0,1-2 0 16,-1 2 0-16,0 0-6 0,0 0-2 0,0-2 0 0,0 5 0 16,3-3-9-16,-3 3 10 0,3-3-10 0,-3-5 10 15,3 3 1-15,-3-3 0 0,3 0 0 0,0-8 0 16,0 0-11-16,0 0 0 0,0 0 0 16,0 0-920-16,0 0-185 0</inkml:trace>
  <inkml:trace contextRef="#ctx0" brushRef="#br0" timeOffset="-163566.28">10798 12954 1094 0,'0'0'97'0,"0"0"-77"0,0 0-20 0,0 0 0 0,0 0 261 0,0 0 49 16,0 0 10-16,0 0 1 0,3-8-161 0,-3 0-33 16,3 3-7-16,-3 0 0 0,0-1-60 0,0 6-12 15,0 0-3-15,6-5 0 0,-6 5-26 0,6-5-6 16,-3-1-1-16,-3 6 0 0,0 0-12 0,6 3 0 16,-6-3 0-16,0 0-852 15,0 0-174-15</inkml:trace>
  <inkml:trace contextRef="#ctx0" brushRef="#br0" timeOffset="-162526.25">11658 12973 403 0,'0'0'36'0,"0"0"-36"15,0 0 0-15,0 0 0 0,6 0 268 0,0-3 46 0,-6 3 10 0,0 0 1 16,6-3-177-16,0-2-36 0,0 2-8 0,0-2 0 15,0 0-31-15,-6 5-5 0,0 0-2 0,0 0 0 16,6 0-26-16,3 0-4 0,-3 0-2 16,3 0 0-16,-4-11-14 0,4 6-4 0,0 5 0 0,0-3 0 15,0-5-6-15,0 0-2 0,-3 3 0 0,3 0 0 16,-3-3 0-16,-3 0-8 0,3-5 12 0,-3 5-4 16,0 0 5-16,0 0 1 0,-3-5 0 0,0 2 0 15,-6 0 11-15,3 1 3 0,-3-1 0 0,0 1 0 16,0-1-4-16,-6 1 0 0,0-1 0 0,3-2 0 15,-3 5-5-15,0 2-2 0,1-1 0 0,2 1 0 16,-3 6 3-16,3 0 1 0,-6 0 0 0,3 6 0 0,-3 1 3 0,3 1 0 16,-3 0 0-16,3 3 0 0,3 0-12 0,-2-1-1 15,-4 6-1-15,6-3 0 0,0 0 1 0,0 1 0 16,3 2 0-16,0-1 0 0,0-1-11 0,3-1 0 16,3 3 9-16,-3-3-9 0,3 3 0 0,3 0 0 15,0-3 0-15,3 3 0 0,-3-3 0 0,6 0 8 16,-3 1-8-16,6-7 0 0,-3-1 0 0,3-1 0 15,2 0 0-15,4-5 0 0,-3-8 0 0,0 3 0 16,-3 0 0-16,3 0 0 16,0-6-16-16,3-2-8 0,-3 2-2 0,2 1 0 0,-2 4 26 0,-3-2 0 15,0-2 0-15,0-4 0 0,0 1 16 0,0 0 8 16,-3 0 1-16,0 0 1 16,0-1-42-16,3 1-8 0,-4 3-1 0,-2 2-1 0,-3 0 26 0,0 2 0 15,-3 1 0-15,0 5 0 0,0 0 16 0,0 0 9 16,-3 0 2-16,-3 5 0 0,3 1-17 0,-3-1-10 0,1 3 12 0,-1 0-12 15,0 2 16-15,-3 1-3 0,0 2-1 0,3 0 0 16,-3 3-2-16,3 5-1 0,-3 1 0 0,0 4 0 16,-3 3 2-16,3 0 0 0,3 3 0 0,0-3 0 15,-3 0 0-15,3-5 0 0,0 0 0 0,1 0 0 16,2 0-11-16,3-3 8 0,-3-5-8 0,0-1 8 16,3 1-8-16,0-5 0 0,0 2 0 0,0-2 0 15,0-1 0-15,0-2 0 0,-3-2 0 0,3-6 0 16,3 7-16-16,-3 1-8 0,0-2-1 15,0-6-1-15,0 0-209 0,0 0-41 16</inkml:trace>
  <inkml:trace contextRef="#ctx0" brushRef="#br0" timeOffset="-162012.59">12009 13232 1267 0,'-3'-13'112'0,"3"13"-89"16,0 0-23-16,0 0 0 0,0 0 160 0,0 0 27 0,0-11 5 0,3 6 2 15,-3 5-71-15,0 0-15 16,0 0-2-16,0 0-1 0,6-6-55 0,0 4-11 0,0-1-3 0,3 3 0 15,-3-3-36-15,3 1-16 0,0 2 0 0,3-3 1 16,0 1 63-16,0 2 13 0,0 0 3 0,-1 2 0 16,1 1-52-16,-3-1-12 0,0-2 0 0,-9 0 0 31,0 0-21-31,3 6-7 0,0-1-2 0,0 0 0 0,0 3 30 0,-3 0 0 0,0 3 0 0,0-3 0 16,3-3 20-16,-3 0 8 0,-3 6 0 0,0-3 1 15,-3 2-29-15,0 1 0 0,-3 0 0 0,0-1 0 16,-3 1 57-16,4-1 6 0,-1 1 1 0,-3 0 0 15,3-1-54-15,0 1-10 0,0-1 0 0,0 1 0 16,3-3 10-16,-3 2 7 0,3-2 2 0,0 0 0 0,0 0-3 16,3 3 0-16,-3-3 0 0,6-3 0 0,-3 3-5 15,3-3-2-15,0 3 0 0,3-3 0 0,-3 3-9 0,6-2 0 16,-3 2 0-16,3-3 8 0,0 0-8 0,3 1 0 16,0-4 0-16,0 3 0 0,3-2 0 0,0 0 0 15,-12-3 8-15,18-3-8 0,-1 0 17 0,-2-2 2 16,-6 0 0-16,0 0 0 15,3-3-67-15,3-3-12 0,0 0-4 0,0-2 0 16,0 0-127-16,3 0-25 0</inkml:trace>
  <inkml:trace contextRef="#ctx0" brushRef="#br0" timeOffset="-161783.52">12608 12938 2649 0,'0'0'58'0,"0"0"12"0,0 0 2 0,0 0 4 0,0 0-61 0,0 0-15 0,0 0 0 0,0 0 0 16,0 0 54-16,0 0 8 0,0 0 2 0,0 0 0 15,0 0-52-15,6 0-12 0,-3 3 0 0,2-3 0 16,1 0-48-16,3 2-13 0,-3 1-3 0,0 0-1152 15</inkml:trace>
  <inkml:trace contextRef="#ctx0" brushRef="#br0" timeOffset="-160846.15">13536 12999 1436 0,'0'0'64'0,"0"0"12"15,0 0-60-15,0 0-16 0,0 0 0 0,0 0 0 0,0 0 97 16,0 0 17-16,0 0 3 0,0 0 1 0,6 3-31 0,-6-3-7 16,0 0 0-16,6 2-1 0,0 1-19 15,0-3-4-15,0 0-1 0,0 0 0 0,0 0-20 0,0-3-4 16,3 1-1-16,0-4 0 0,-3 4-10 0,3-4-3 15,0 4 0-15,-3-6 0 0,2-3-7 0,1 3-2 16,-3-2 0-16,0-4 0 0,3 4 3 0,-3-1 0 16,-3 1 0-16,0 2 0 0,0-5 5 0,-3-1 2 15,0 4 0-15,-3-1 0 0,-3 3 2 0,3 0 0 16,-3 0 0-16,0 3 0 0,-3-3-1 0,-3 0 0 16,4 0 0-16,-4 3 0 0,0 2 5 0,-6 1 0 15,0 2 1-15,3 0 0 0,-3 2-25 0,6 1 0 0,3 5 8 16,-2 0-8-16,-1 2 36 0,-3 1 6 15,3 2 1-15,0 0 0 0,3 1-28 0,-3 2-6 0,3-1-1 16,3 1 0-16,3 5-8 0,0 1 0 0,0 1 0 16,3 1 8-16,0-3-8 0,3 1 0 15,3-7 0-15,0-1 0 0,6-1 0 0,-3-2 0 0,3-4 0 0,3 4 0 16,0-8 0-16,3-3 0 0,-1-3 0 0,4-5 8 16,0-2-8-16,0-1 0 0,0-5 0 0,0-2 8 15,-1-1-8-15,-2 1 0 0,0-1 0 16,-3 0 0-16,0 4 0 0,-6 4 0 0,0-2 0 0,0 5 0 15,0-3 0 1,-6 1 0-16,3 2 0 0,-3 0 0 0,2 3 0 0,-5-1 8 0,0 1-8 0,0 5 0 16,0 0 10-16,0 0-10 0,0 0 12 0,-5 3-12 15,-1 2 20-15,0 3-4 0,3 0 0 0,-3 2 0 16,0 1-4-16,0 5-2 0,3 2 0 0,-3 3 0 16,0 6-10-16,0-3 8 0,0 2-8 0,3 1 8 0,-3-1-8 0,3-2 0 15,-3 0 9-15,0 0-9 0,0-3 0 0,3-3 8 16,-3 1-8-16,3-1 0 0,-3-2 0 0,3 0 0 15,0-3 0-15,0 0 8 0,-3 1-8 0,3-4 0 16,1 4 0-16,2-4 0 0,-3 1 0 0,3-3-20 16,0-3 4-16,3 0 1 15,-1-2-154-15,-2-3-31 16,0 0-7-16</inkml:trace>
  <inkml:trace contextRef="#ctx0" brushRef="#br0" timeOffset="-160225.98">13956 13155 979 0,'0'0'87'0,"0"0"-70"0,0 0-17 0,0 0 0 16,0 0 203-16,9-3 37 0,-3-4 7 0,0 1 1 16,0 4-115-16,3 2-23 0,-6-6-5 0,3 4-1 15,-6 2-39-15,6-3-8 0,0 3-1 0,2 0-1 16,-2 0-19-16,3 0-3 0,0 0-1 0,3 0 0 0,0 0-12 0,-3 3-2 16,-9-3-1-16,9 2 0 0,-9-2-6 0,12 0-2 15,-12 0 0-15,9 6 0 0,-9-6-9 0,6 5 0 16,-6-5 9-16,6 8-9 0,-6-8 16 0,3 5-2 15,0 3 0-15,-3 3 0 0,0-3 12 0,0-1 2 16,-3-4 1-16,0 2 0 0,-3 1 3 0,3-1 1 16,-3 3 0-16,0-3 0 0,0 3 1 0,0-3 0 15,-3 1 0-15,3-1 0 0,0-2-7 0,-3 2-2 16,3 0 0-16,-3 1 0 0,3-4-8 0,3 1-1 16,-3 2-1-16,6 0 0 0,0-5-15 0,0 0 11 15,0 0-11-15,0 0 10 0,0 0-10 0,6 8 0 16,-6-8 0-16,6 6 0 0,3 2 0 0,0-3 0 0,0 0 0 15,0 0 0-15,0 1 0 0,3-1 0 16,-3 3 0-16,0-3 0 0,0 3 0 0,-3-2 0 0,0 4 0 0,3-2 0 16,-4 0 0-16,-2 3-12 0,0 2 4 0,0 0 8 15,0 0-12-15,-3 0 12 0,0 3-10 0,0 0 10 16,-3 0 0-16,0 3 0 0,-3-3 0 0,3-3 0 16,-5 0 0-16,2 0 0 0,-3 0 0 0,0-2 0 15,0 0 0-15,-3-1 0 0,0-2 0 0,0 0 0 16,-3-3 0-16,3 1 0 0,-3-1 0 0,4 0 0 15,-4 1 0-15,0-6 0 0,6 0 0 0,-3-6 0 16,3 4 0-16,0-4 0 0,0 1 0 0,0-3 0 16,3 0 0-16,0 0 0 0,3-5 0 0,0-3-9 15,0 3-169-15,3-3-34 0,3-3-6 16</inkml:trace>
  <inkml:trace contextRef="#ctx0" brushRef="#br0" timeOffset="-159966.66">14453 12922 2419 0,'-6'6'107'0,"6"-4"22"0,-6 3-103 0,3-2-26 16,-3 0 0-16,3-3 0 0,3 0 56 0,0 0 7 0,0 0 1 0,0 0 0 16,0 0-52-16,9 0-12 0,-3 0 0 0,3 0 0 15,0-3-13-15,0 0-6 16,0 1-1-16,3-1-1137 0</inkml:trace>
  <inkml:trace contextRef="#ctx0" brushRef="#br0" timeOffset="-159778.66">14775 12973 288 0,'0'0'25'0,"0"0"-25"0,0 0 0 0,0 0 0 0,0 0 353 16,0 0 66-16,3-6 13 0,5 1 2 0,1 2-274 0,-3 1-54 15,-6 2-11-15,9 0-3 0,0-3-63 0,0 3-13 16,0 3-2-16,0-1-1 15,0-4-139-15,0 4-28 0,0-2-6 0</inkml:trace>
  <inkml:trace contextRef="#ctx0" brushRef="#br0" timeOffset="-159658.98">15019 13018 518 0,'0'0'46'0,"0"0"-37"15,0 0-9-15,0 0 0 0,0 7 292 0,0-7 56 16,0 0 11-16,0 0 2 0,0 0-283 0,0 0-57 15,6 0-11-15</inkml:trace>
  <inkml:trace contextRef="#ctx0" brushRef="#br0" timeOffset="-157956.22">17462 13033 2044 0,'0'0'91'0,"0"0"18"0,0 6-87 0,0-6-22 0,0 0 0 0,0 0 0 15,0 0 115-15,0 0 18 16,0 0 4-16,0 0 1 0,0 0-51 0,0 0-11 0,0 0-1 0,0 0-1 16,-3 2-31-16,0 1-7 0,3-3 0 0,0 3-1 15,-3 2-23-15,3-5-4 0,0 0 0 0,3 3-8 16,-3-3-33-16,0 0-14 0,0 0-2 16,0 0-1216-16</inkml:trace>
  <inkml:trace contextRef="#ctx0" brushRef="#br0" timeOffset="-157008.4">18138 13197 1497 0,'0'0'66'0,"0"0"14"16,0 0-64-16,0 0-16 0,0 0 0 0,0 0 0 15,0 0 89-15,9-2 15 0,-9 2 2 0,9-3 1 16,-3 0-33-16,3 1-6 0,-9 2-2 0,6-5 0 0,3 2-6 0,-3 0 0 16,0 3-1-16,3-2 0 0,-7-1-23 15,4 0-5-15,0 1-1 0,0-4 0 0,0-2-14 0,0-2-4 16,3-1 0-16,-3-2 0 0,0 0-3 0,0-3-1 16,0 0 0-16,0 0 0 0,-3 3 9 0,0-3 2 15,0 0 0-15,0 0 0 0,-3 0 8 0,0 1 1 16,0 1 1-16,0 4 0 0,-3-1 0 0,0 3 0 15,0 0 0-15,-3 0 0 0,0 0-3 0,0 3-1 16,-3 0 0-16,-6 2 0 0,0 3 31 0,-2 0 7 16,-4 6 1-16,3-1 0 0,0 3-52 0,-3 0-12 15,0 0 0-15,0 2 0 0,1 6 24 0,5-3 3 16,-3 3 0-16,3 3 0 0,0-1-16 0,3-2-3 0,3-3-8 16,0 3 12-16,3 0-12 0,0 3 0 15,0-4 0-15,6 1 0 0,0 0 0 0,3-5 0 16,0 2 0-16,3 0 0 0,0-2 0 0,6-1 0 15,-3 1 0-15,3-3 0 16,3-3-24-16,0 1-8 0,3-4-2 0,-3 1 0 0,2-6 56 0,4 1 11 0,0-4 3 0,0 1 0 16,-3-3-36-16,-3 0 0 0,3-3 0 0,-4 1 0 15,1-6 0-15,0 0-12 0,-3-2 3 0,0-1 1 16,0 1-15 0,-3-4-2-16,-3 4-1 0,0 2 0 0,0 3 26 15,-3 0 0-15,0 2 0 0,-3 3 0 0,0 8 0 0,0 0 0 0,0 0 0 0,0 0 0 16,0 0 0-16,0 0 0 0,-6 5 0 0,0 3 0 15,0 6 46-15,0-1 14 0,0 5 4 0,0 1 0 16,0 2-52-16,0 0-12 0,0 0 0 0,0-2 0 0,3 2 0 16,-3-3 0-16,3 1 0 0,-3 2 0 0,0-2 0 0,0-1 0 15,3 3 0-15,-3-2 0 0,3 5 0 0,0 0-8 16,-2 2 8-16,2 6-13 0,0-3 13 16,0 3 0-16,-3-1 0 0,3-2 0 0,3-2 0 0,-3-3 0 15,0-3 8-15,0 0-8 0,-3 6 0 0,3-9 0 16,0-2 0-16,0-6 0 0,0-2 0 15,0-2-14-15,3-1 2 0,-3 3 1 16,0 0-81-16,3-3-16 0,0-5-3 0,0 0-797 16,0 0-159-16</inkml:trace>
  <inkml:trace contextRef="#ctx0" brushRef="#br0" timeOffset="-156131.75">18376 13573 1436 0,'0'0'64'0,"0"0"12"16,0 0-60-16,0 0-16 0,0 0 0 0,0 0 0 0,0 0 119 0,0 0 21 15,0 0 4-15,0-5 0 0,-3-3-29 0,3 8-7 16,3-8 0-16,0-3-1 0,0 3-39 0,0 1-8 15,0-4-2-15,3 3 0 0,0-3-25 0,-3 3-5 16,0-2 0-16,3-1-1 0,3 1 6 0,-3 2 2 16,3-3 0-16,-3 3 0 0,6-2-12 0,-4 2-3 15,1 0 0-15,3 0 0 0,-3 3-8 0,0-3-3 16,3 2 0-16,-3 4 0 0,0-4-9 0,-3 4 0 16,-6 2 0-16,0 0 0 0,9-3 0 0,-3 3 0 15,-6 0 0-15,9 0 0 0,-9 0 0 0,6 0 0 16,-6 0 0-16,0 0 0 0,3 8 0 0,0-3 0 0,0 3 0 15,0 0 0-15,-6 3 0 0,0 2 0 16,0-2 0-16,0 4 0 0,3-1 35 0,-3 2 5 0,0-3 0 0,-3 3 1 16,0-3-26-16,0 3-6 0,6-6-1 0,-3 4 0 15,0-4-8-15,3-5 10 0,0-5-10 0,0 0 10 16,0 0-10-16,0 0 0 0,0 0 0 0,0 0 8 16,6 3-8-16,-6-3 0 0,6-5 0 0,-3 0 8 15,3-1-8-15,0-2 0 0,0 0 0 0,3-2 8 16,-3-1-8-16,-1 1 0 0,1-4 0 0,3 4 0 15,3-3 0-15,-3-3 0 0,0 2 0 0,3 1 0 16,0 3 8-16,-3-1-8 0,0 1 0 0,3 2 8 16,-3 0-8-16,0 0 0 0,0 2 0 0,-1 1 0 0,1 0-8 15,-3 2 8-15,0 1 0 0,0 2 0 0,0-3 0 0,0 3 0 16,-6 0 0-16,6 0 0 0,0 0 0 16,-6 0 0-16,3 0 0 0,3 3 0 0,-6-3 0 15,6 2 0-15,-6-2-9 0,6 3 9 0,-6-3 0 16,0 0 0-16,3 0 0 0,-3 0 9 0,0 0-9 15,6 5 0-15,-6-5 0 0,3 5 0 0,-3-5 0 0,0 0 0 16,0 8 8-16,3 0-8 0,-3-2 0 0,0 2 0 16,-3 2 0-16,3-2 0 0,-3 3 0 0,0-1 0 15,3 3 0-15,-3 1 0 0,0-4 0 0,0 3 0 16,0 1 0-16,0-1 0 0,3 0 0 0,0 0 0 0,0-2 0 16,0 0 0-16,0-1 17 0,0 1 2 0,3-6 0 15,0 0 0-15,0 3-19 0,3-2 0 0,-6-6 0 0,6 2 0 16,3 3 0-16,0-2 0 0,0-6 0 0,-3 3 0 15,5-2 0-15,-2-1 0 0,3-5 0 0,0 0 0 32,0 0-147-32,3 0-23 0,-3-2-5 0</inkml:trace>
  <inkml:trace contextRef="#ctx0" brushRef="#br0" timeOffset="-153242.72">2568 15036 345 0,'0'0'31'0,"0"0"-31"0,0 0 0 0,0 0 0 16,0 0 98-16,0 0 14 0,0 0 2 0,0 0 1 16,0 0-25-16,0 0-5 0,0 0-1 0,0 0 0 15,6 6-12-15,3-4-4 0,5 1 0 0,-8-3 0 16,9 0-6-16,-3 0-2 0,0 0 0 0,9 0 0 16,0 0-29-16,0 0-7 0,5 0 0 0,-5 0-1 15,9 0-8-15,-12-3-2 0,3 3 0 0,2 0 0 0,-2 0-5 0,0 0-8 16,6 3 11-16,-6-3-11 15,-3 3 10-15,2-1-10 0,1 1 8 0,0 2-8 0,-9-2 13 16,6 2-2-16,-3 0-1 0,0 3 0 0,-3-2-10 0,-3 1-11 16,-1 1 3-16,-2 0 0 0</inkml:trace>
  <inkml:trace contextRef="#ctx0" brushRef="#br0" timeOffset="-152871.18">2597 15155 864 0,'-17'0'76'0,"11"3"-60"0,0 0-16 0,-3 2 0 16,0-2 85-16,6-1 15 0,-3 4 2 0,3-1 1 15,3 0-35-15,0-5-6 0,0 0-2 0,0 0 0 16,0 5-8-16,0 1-3 0,3 2 0 0,3-3 0 16,6-2-4-16,-3-1-1 0,3 1 0 0,-4-1 0 15,4 1 3-15,6-3 0 0,-6 3 0 0,6-6 0 16,3 3-12-16,0 0-3 0,0 0 0 0,-1 0 0 16,4 0-11-16,-3 0-2 0,3 0-1 0,-3 0 0 15,-1 0-10-15,1 3-8 0,0-1 9 0,0 1-9 16,0 0 10-16,3-1-10 0,-1-2 10 0,-2 3-10 0,0 0 8 15,0 2-8-15,-3-2 0 0,3 2 0 0,0-2 15 0,-7 2-3 16,1 0-1-16,6 0 0 16,-12 3-88-16,6-2-18 15,-3-1-3-15</inkml:trace>
  <inkml:trace contextRef="#ctx0" brushRef="#br0" timeOffset="-152485.18">3321 15028 1094 0,'0'0'97'0,"0"0"-77"0,-3-5-20 0,3 5 0 16,0 0 92-16,0 0 16 0,3-3 2 0,-3 3 1 16,0 0-33-16,0 0-6 0,0 0-2 0,6 3 0 15,-6-3-22-15,12 3-4 0,-3 2 0 0,-1 0-1 16,4 1 0-16,0-1 0 0,6 0 0 0,-9 0 0 15,9 3-28-15,-3 0-6 0,3 0-1 0,0-2 0 16,-4 1 0-16,1 1-8 0,0-2 12 0,-3 2-4 16,6 0-8-16,3 0 10 0,-6-1-10 0,0 1 10 15,5 0-10-15,-8 3 0 0,6-3 0 0,-6 2 8 16,-3 1-8-16,-3 0 0 0,0-3 0 0,3 2 0 16,-9-2 0-16,0 0 0 0,0 0 0 0,-6 0 0 15,3 0 8-15,-3 0-8 0,-6 0 8 0,-3 0-8 16,0 0 8-16,-6 0-8 0,7-1 0 0,-10 4 8 15,0 0 2-15,-3-1 0 0,0 1 0 0,1 2 0 16,2-2-2-16,-6 2-8 0,0-5 12 0,9 0-4 0,-5 2 0 0,2-2 0 16,3 0 0-16,0-3 0 15,12 3-76-15,-6-2-15 0,3-4-3 0</inkml:trace>
  <inkml:trace contextRef="#ctx0" brushRef="#br0" timeOffset="-151275.65">4785 15428 1018 0,'0'0'45'0,"0"0"10"0,0 0-44 15,0 0-11-15,0 0 0 0,0 0 0 0,0 0 80 0,0 0 15 0,0 0 2 0,0 0 1 16,0 0-30-16,6-3-5 0,0 1-2 0,0-1 0 16,-6 3-25-16,3-3-6 0,3 1-1 0,3-4 0 15,-3 4-1-15,0-4 0 0,3 1 0 0,-3 0 0 16,3 0-16-16,0-3-4 0,-3 2-8 0,-1-2 12 15,7-2-12-15,-3 2 0 0,-3 0 0 0,3-3 0 16,6 1 0-16,-9 2 8 0,3-3-8 0,0 3 12 0,-3 0-12 0,0-2 9 16,-3-1-9-16,3 1 8 0,0 2-8 0,-6-3 12 15,-6-2-12-15,0 2 12 0,3 1-12 0,-6-1 0 16,-3 3 9-16,-3 0-9 0,3 3 0 0,0 5 8 16,-9-3-8-16,4 6 0 0,2 0 27 0,-6 2 1 15,0 0 0-15,-3 3 0 0,3 0 0 0,3 3 0 16,-2-1 0-16,2 1 0 0,0-1-9 0,3 1-2 15,0-3 0-15,3 5 0 0,3 0-6 0,0 1-2 16,3 1 0-16,1 1 0 0,-1-2 7 0,3 4 2 16,3-2 0-16,0 0 0 0,3 0-18 0,3-3-17 15,-1 3 3-15,-2-3 1 0,6-2 13 0,3-1 0 16,-3-2 9-16,9-3-9 0,-9-2 14 0,9-3-3 16,-3 0-1-16,3 0 0 0,2-8 5 0,1 3 1 15,0-3 0-15,0-3 0 0,-3 1-8 0,3-3-8 0,-1-3 11 0,1 0-11 16,0 0 9-16,-3 0-9 0,0 3 0 0,-3-3 9 15,0 0-9-15,0 3 0 0,-10 2 0 0,4 3 0 16,-6-2 0-16,3 4 8 0,-6 1-8 0,6 0 0 16,-12 0 0-16,3 2 0 0,3 3 0 0,-6-3 0 15,0 3 0-15,3 0 0 0,-2 0-8 0,-1 3 8 16,-3 0 0-16,3 2 0 0,0-3 0 0,0 4 0 16,3 2 0-16,-3-3 0 0,3 0 8 0,0 6-8 15,0-3 9-15,-3 2-9 0,3 1 10 0,0 2-10 16,0 0 8-16,-3 3-8 0,6-2 0 0,-6 1 9 15,0 4 3-15,0-1 0 0,0 4 0 0,0-4 0 16,-6 6 8-16,6-3 3 0,-2 3 0 0,2 2 0 0,-3 1-11 16,0 2-1-16,-3-3-1 0,3 4 0 0,9-4-10 15,-9 0 0-15,0-2 0 0,3 3 0 0,3-3 10 16,0-3-10-16,-3-3 12 0,6 3-12 0,-3-5 12 16,0 0-12-16,3-3 12 0,0 1-12 0,0-4 0 0,0 1 0 15,0-3 0-15,0 0 0 0,0 0 0 0,0-8 0 16,0 0 0-16,3 2 0 15,-3-2-143-15,0 0-35 0</inkml:trace>
  <inkml:trace contextRef="#ctx0" brushRef="#br0" timeOffset="-150817.5">4651 14904 345 0,'0'0'31'16,"0"0"-31"-16,0 0 0 0,0 0 0 0,-3 0 210 16,3 0 36-16,0-5 7 0,0 5 2 0,0 0-119 0,0 0-24 15,0 0-5-15,0 0-1 0,0 0-34 0,0 0-6 16,0 0-2-16,0 0 0 0,0 0-20 0,0 0-5 16,6 2-1-16,3-2 0 0,3 3-9 0,0-3-1 15,0 0-1-15,3-3 0 0,3 1-1 0,2 2 0 16,4-6 0-16,-3 4 0 0,0-1-14 0,3 0-2 15,0 1-1-15,8-3 0 0,-8 5-1 0,3-6-8 16,3 4 12-16,-7-4-4 0,-2 4-8 0,0-1 10 16,-3 3-10-16,0 0 10 0,-3 0-10 0,-3 0 10 15,-3 0-10-15,0 0 10 0,-4 3-1 0,-5-3 0 16,0 0 0-16,3 8 0 0,-3-3-18 0,0 0-4 16,-3 3-1-16,0 0-668 15,1 0-134-15</inkml:trace>
  <inkml:trace contextRef="#ctx0" brushRef="#br0" timeOffset="-150231.99">5601 15253 403 0,'0'0'36'0,"0"0"-36"0,0 0 0 0,0 0 0 16,0 0 191-16,0 0 31 0,0 0 6 0,0 0 2 15,6-2-126-15,0 2-24 0,9 0-6 0,-9 0-1 16,5 0-26-16,1 0-6 0,3-3-1 0,0 0 0 15,0 1-16-15,3-1-3 0,-3 3-1 0,3-3 0 16,-4 1-12-16,1 2-8 0,0-3 8 0,0 3-8 16,3-3 11-16,-6 3-3 0,3 0 0 0,-3 3 0 15,3 0-89-15,-4-3-19 0</inkml:trace>
  <inkml:trace contextRef="#ctx0" brushRef="#br0" timeOffset="-149985.29">5616 15396 1094 0,'0'0'48'0,"0"0"11"0,0 0-47 0,0 0-12 15,0 0 0-15,3-3 0 0,6 1 96 0,-9-1 16 16,6 1 4-16,-1-1 1 0,4 0-45 0,0 3-10 0,-3 0-2 0,9-2 0 15,-6-1-36-15,6 0-7 0,0 1-1 0,3-1-1 16,0 3-6-16,-1-3-1 0,1 1 0 0,3 2 0 16,0-3 1-16,-3 3 0 0,3 0 0 0,-3 0-552 15,-1 3-110-15</inkml:trace>
  <inkml:trace contextRef="#ctx0" brushRef="#br0" timeOffset="-147849.53">6681 15523 403 0,'0'0'36'0,"0"0"-36"0,3 0 0 0,0 0 0 16,0 0 108-16,3 0 16 0,-3-3 2 0,3 3 1 16,0-2-51-16,-3-1-9 0,3 1-3 0,3 2 0 0,0-6-22 0,0 4-5 15,0-4-1-15,0 4 0 16,3-1 7-16,-1 0 1 0,-2-2 0 0,3 5 0 0,0-3-20 0,0 1-3 16,0-1-1-16,3 3 0 0,-3-3-6 0,0 1-2 15,3-1 0-15,2 3 0 0,-2-2 7 0,3 2 1 16,-3-3 0-16,3 3 0 0,0 0-20 15,0 0 0-15,2 0 0 0,-5 0 0 0,3 0 0 0,-3 3 0 16,0-1 0-16,-3 1 0 0,6-3 0 16,-3 5 0-16,-9-5 0 0,0 3 0 0,2 2 0 15,1 0 0-15,-9 3 0 0,0-2 0 0,-3 2 0 0,3 2 0 16,0 1 0-16,-3-1 0 0,-6-2 0 0,4 3 0 16,2 2 0-16,-6 0 0 0,0-2 16 0,0-1 2 15,3 4 1-15,0-1 0 0,-3 3 21 0,0 0 5 16,0-3 1-16,0 3 0 0,3 0-37 0,-3 2-9 0,0-2 0 0,3 3 0 15,3-1 0-15,-3 1 0 0,3-1 0 0,0-2 0 16,1 2 0-16,2-2 13 0,-6 0-3 0,6-3-1 16,-3 1-9-16,0 2 0 0,0-3 0 0,3-3 0 15,-3 1 0-15,0 0 0 0,3-1 0 0,-3-2 0 16,3 0 0-16,0-3 8 0,0-5-8 0,0 0 8 16,0 0-8-16,0 0 0 0,0 0 0 0,0 0 0 15,0 0 15-15,0 0 1 0,0 0 0 0,0 0 0 16,6-5-16-16,-3-3 0 0,3 3 0 0,-3-1-10 15,3-1 10-15,-1-4 0 0,1 0 0 0,0 1 0 16,0-1-8-16,3-5 0 0,3 3 0 0,-3-3 0 16,-3-2 8-16,3-1-8 0,6-2 8 0,-3 0-8 15,-3-3 8-15,3 3-10 0,-3-3 10 0,2 3-10 16,-2-3 10-16,3-2-13 0,3-1 5 0,-3 1 8 16,3-3-40-16,0 0 0 0,-3 2 0 15,3-5 0-15,-3 3-19 0,-1-3-4 0,-2-2-1 0,3 0 0 16,-3 2-10-16,3 0-2 0,-3 0-1 0,0 1 0 15,-3 2 40-15,3 2 8 0,0 1 1 0,0 2 1 0,-6 3 27 0,0-1 0 16,3 1 0-16,0 3 0 0,-3-1 0 0,0 3 0 16,-3-2 0-16,5-1 0 0,-2 1 11 0,0-1 7 15,0 3 2-15,0-2 0 0,3-3-2 0,0 2 0 16,0 1 0-16,-3 2 0 0,6-3-18 0,0 1 10 16,-3-3-10-16,3 2 8 0,0 3-8 0,3 0 0 15,3 3 0-15,-6 0 0 0,-3 0 0 0,5-1 10 16,4 4-10-16,-6 2 10 0,-3-3 18 0,0 1 4 15,3-1 1-15,0 3 0 0,-3 0-16 0,0-2-3 16,-3 2-1-16,6 0 0 0,3 0-1 0,-3-3-1 0,-6 6 0 16,3-3 0-16,3 0-11 0,-3 0 0 0,-4 3 0 15,-2 0 8-15,3-1-8 0,0 1 12 0,-3 2-12 16,-3-2 12-16,0 5 22 0,3 0 5 0,0 0 1 0,-5-3 0 16,-1 3-16-16,0 0-4 0,6 0 0 0,0 0 0 15,-6 0-4-15,0 3-2 0,6-3 0 0,0 0 0 16,0 0-6-16,0 0-8 0,-6 0 11 0,6 0-11 15,0 0 0-15,0 0 0 0,0 0 0 0,0 0 0 16,9 5 10-16,-9-5-10 0,0 0 8 0,0 0-8 16,9 6 0-16,-3-1 0 0,0-2 0 0,-6-3 0 15,8 5 0-15,1-2 0 0,3-1 0 0,0 1 0 16,-3-3 0-16,6 0 0 0,0-3 0 0,0 3 0 0,0 0 0 16,3-2 0-16,-1 2 0 0,1-3 0 0,0-2 0 15,3 5 8-15,-3-3-8 0,3 0 0 0,2 3 0 16,1-2 8-16,-3-1-8 0,0 0 0 15,3 3 0-15,-3 0 0 0,-4 0 0 0,1 0 0 0,3 0 9 16,0 0 0-16,-3 3 0 0,3-3 0 0,-3 3-9 0,-1-1 0 16,1-2-10-16,0 0 10 0,3 0 0 15,-3 0 15-15,0 0-2 0,0 0 0 0,-1-2-13 0,1 2-18 16,-3 0 4-16,3 0 1 0,-6 0 13 0,6 0 0 16,3-3 0-16,2 0 0 0,1 3 0 0,3-2 0 15,-3 2 0-15,3-3 0 0,2 3 10 0,1 0-2 16,3 3 0-16,-3-3 0 0,-1 0 0 0,4 0-8 0,-3 0 12 15,6 0-4-15,-4 0-24 0,7-3-4 0,-3 3-2 0,-1 0 0 32,4 0-6-32,0 0-2 0,-3 0 0 0,-1 3 0 15,1-3 18-15,-3 0 3 0,0 0 1 0,-1 0 0 0,4-3 8 0,-3 3 0 0,2 0 0 0,-5 3 0 16,3-3 0-16,-3 2-8 0,-1-2 8 0,7 3-12 16,-6 0 12-16,3-1 11 0,-4 1-3 15,4 0 0-15,-3-3-8 0,3 2 0 0,-1-2 0 0,1 0 0 16,3 0 12-16,0 0-4 0,-1 0 0 15,1 0 0-15,6 3-8 0,-1 0 12 0,-2-3-12 16,-3 0 12-16,0 0-12 0,2 0 0 0,-2 0 0 0,0 0 0 16,-1 0 0-16,4-3 0 0,3 3 0 0,-4-3 0 15,4 3 0-15,0-2 0 0,-1 2 0 0,1 0 0 16,-3-3 0-16,6 0 0 0,-4 1 0 0,1-1 8 16,3 0-8-16,-1 1 0 0,1-1 0 0,-1 0-11 15,1 3 25-15,0-2 5 0,-4 2 1 0,1-3 0 16,3 1 1-16,-4-1 1 0,-2 3 0 0,3-3 0 15,2 3-11-15,1 0-3 0,3 0 0 0,-4 3 0 0,-2-3-8 16,3 3 8-16,-4-3-8 0,4 0 8 0,3 0-8 16,-4 2 0-16,4-2 0 0,2 3 0 15,1-1 0-15,0 1 0 0,-1-3 9 0,1 3-9 0,-1-3 8 16,4 0-8-16,-3 2 8 0,5-2-8 0,-2 3 8 16,-1 2-8-16,-2-2 8 0,0 0-8 0,-4-1 0 15,4 1 0-15,-1 0 0 0,1-3 0 0,3 2 0 0,-4 1 0 16,-2 2 0-16,2 0 0 0,-2-2 0 0,6 2 0 15,-1 1 0-15,1-4 0 0,-4 1 0 0,1 0 0 16,3 2 0-16,-4-2-8 0,-2 2 8 0,-1-3 0 16,1 4 0-16,-3-4 0 0,2 1 0 0,-2 0 8 15,0 2-8-15,-4-2 0 0,1-1 0 0,-3 1 0 0,-1 2 0 16,-2-5 0-16,-3 3 0 0,3 0 0 0,-7-1 0 16,4-2 0-16,-3 3 0 0,0-3 0 0,-7 0 0 15,4 2 0-15,-6-2 0 0,3 0 0 16,0 0 0-16,-4 0 0 0,-2 0 0 0,0 0 8 0,0 3-8 15,-3-3 0-15,0 0 0 0,-3 0 0 0,0 3 0 16,-6-3 8-16,-6 0-8 0,9 0 0 0,-9 0-8 16,0 0 8-16,0 0 0 0,0 0 0 0,0 0 0 0,0 0 8 15,0 0 0-15,0 0 0 0,0 0 0 0,0 2 0 16,-6 4 9-16,3-1 3 0,-3 3 0 0,0-3 0 16,0 3-20-16,-3 0 0 0,-3 0 0 0,0 3 0 15,0 2 13-15,0 3-1 0,-3-3 0 0,0 3 0 16,3 0-12-16,1 2 0 0,-1-2 0 0,0 5 0 15,0-2 0-15,0 2 9 0,0 0-9 0,0 0 8 16,3 0-8-16,-3-2 0 0,3-1 0 0,0 1 0 16,3 0 11-16,-2-4-3 0,-1 4-8 0,0-3 12 0,3 2-12 15,0 1 0-15,-3-1 0 0,3-2-938 16</inkml:trace>
  <inkml:trace contextRef="#ctx0" brushRef="#br0" timeOffset="-146600.31">6818 14854 1036 0,'0'0'92'0,"0"0"-73"15,0 0-19-15,0 0 0 0,0-6 80 0,0 1 13 16,-3 0 3-16,3 5 0 0,0-5 0 0,0-1 1 16,0-2 0-16,0 3 0 0,0 5-40 0,6-5-8 15,-3-3-1-15,3 3-1 0,-3-1-16 0,3 1-3 16,3-3-1-16,-3 0 0 0,0 0-6 0,3 0-1 15,0 3 0-15,3-3 0 0,-3 0-4 0,2-3-2 16,1 3 0-16,0 1 0 0,3-1-3 0,-3 0-1 0,3 0 0 16,-3 2 0-16,0-1-2 0,0-1 0 0,3 0 0 15,-4 2 0-15,1 4 10 0,0-1 2 0,-3-2 0 16,3 5 0-16,-3-3-20 0,0 3 0 0,-3 0 0 0,0 3 0 16,3-3 0-16,0 2 0 0,-9-2 0 15,0 6 0-15,3 2 8 0,-3 0 0 0,-3 0 1 0,-6-1 0 16,3 7 7-16,-3-4 2 0,0 3 0 15,-3 1 0-15,3 2-5 0,-3-3-1 0,3 0 0 16,0-2 0-16,0 2-1 0,3-3-1 0,-2 1 0 0,5-3 0 16,-3 0-2-16,0-3 0 0,6-5 0 0,0 8 0 15,0-8 0-15,0 0-8 0,0 0 12 0,0 0-4 16,0 0 3-16,0 0 0 0,6-3 0 0,3-2 0 16,-1 3-3-16,4-6 0 0,-3-3 0 0,3 3 0 15,0 0 0-15,3-2 0 0,0-4 0 0,3 4 0 16,-6-3-8-16,3-1 0 0,2-2 0 0,-2 3 0 15,-3 0 10-15,0 0 0 0,3 0 0 0,0 2 0 16,-3 3-10-16,-3 0 0 0,0 3-10 0,3-1 10 0,-4 4-8 16,-8 2 8-16,0 0 0 0,0 0-9 0,9 2 9 15,-9-2 0-15,0 0-9 0,3 6 9 0,3 2 0 16,-6 2 0-16,-3-2 0 0,-3 5 0 0,3-2 0 16,-3 0 0-16,4 2 0 0,-4 0 0 0,-3 0 0 15,3 1 0-15,3-1 0 0,0 0 0 16,-9-2 0-16,9 2 0 0,0-3 0 0,0 1 0 15,-3 0 0-15,6-4 0 0,-3 1 8 0,6 0-8 0,0-2 0 0,-3-6 0 16,3 8 9-16,-3-8-9 0,9 5 11 0,-9-5-3 16,0 0 0-16,9 3 0 15,3-1-65-15,-6 3-14 0,-6-5-2 16</inkml:trace>
  <inkml:trace contextRef="#ctx0" brushRef="#br0" timeOffset="-144165.72">7744 15338 691 0,'0'0'61'0,"0"0"-49"0,0 0-12 0,0 0 0 16,0 0 133-16,6-3 24 0,0 3 5 15,-3-2 1-15,-3 2-67 0,6-3-14 0,3-2-2 0,0-1-1 16,-3 4-39-16,-1-6-7 0,4 3-1 0,0-3-1 16,0 2-14-16,-3-2-2 0,3-2-1 0,0 2 0 15,3 0-5-15,-3 3-1 0,0-6 0 0,0 0 0 16,0 1-8-16,3-1 0 0,-9-2 9 0,3 2-9 16,-3 4 11-16,0-4-3 0,-3 3 0 0,-3 0 0 15,0-3 0-15,0 4 0 0,-3-1 0 0,0-3 0 16,-3 3 8-16,0 0 2 0,3 5 0 0,-6-2 0 15,0 0 12-15,0 5 2 0,-3 0 1 0,3 3 0 16,-3-1 1-16,1 3 0 0,-4 3 0 0,3 0 0 16,3 0-16-16,-3 0-3 0,-3 3-1 0,3 2 0 0,6 0-14 15,-3 1 8-15,1-1-8 0,2 3 0 0,0-3 8 16,3 3-8-16,3 0 0 0,-3-1 0 0,0 1 0 16,6 0 0-16,0 0 0 0,0 0 0 0,0-5 18 15,3 2-2-15,6-5-1 0,0 2 0 0,3-4-15 16,-3-4-8-16,2 4 8 0,4-6-13 0,0 0 13 15,3-3 13-15,-3-2-2 0,0-1-1 0,3-2-10 0,0-2 10 16,-4-1-10-16,1 1 10 0,0-1-10 0,0-2 10 16,-3 0-10-16,0-1 10 0,0 1-10 0,0 0 0 15,-3 2 9-15,0 1-9 0,0-1 0 0,-4 1 8 16,4 2-8-16,-6 0 0 0,-3 8 0 0,0 0 0 16,0 0 0-16,0 0 0 0,0 0 0 0,0 0 0 0,-9 2 0 15,3 1 0-15,-2 5 8 0,-1 0 4 0,0 2 1 0,0 4 0 16,0-1 5-16,0 5 1 0,0-2 0 0,0 3 0 15,-3 2-9-15,3 0-2 16,0-2 0-16,0 2 0 0,0 0 0 0,0 0 0 0,4 0 0 16,-4 3 0-16,0 0-8 0,3 0 12 15,-3 2-12-15,3-2 12 0,-6 2-12 0,6 1 12 0,0-3-12 0,0-3 12 16,-3 0-12-16,3-2 12 0,3 2-12 0,0-3 12 16,3-2-12-16,0 0 12 0,-6-3-12 0,6-2 12 15,3-1-12-15,0 1 0 0,-9-3 0 16,6-3 0-1,0-5-136-15,0 0-28 0,0 0-7 0</inkml:trace>
  <inkml:trace contextRef="#ctx0" brushRef="#br0" timeOffset="-143663.65">7908 15610 1342 0,'0'0'60'0,"0"0"12"0,0 0-58 16,0 0-14-16,-6-2 0 0,6 2 0 0,0 0 83 0,0 0 13 0,0 0 4 0,0 0 0 15,0 0-40-15,6-6-8 0,0 1-2 0,0 0 0 16,-1 0-30-16,4-3-7 0,9 0-1 0,-6-3 0 16,3 1-3-16,0 2-1 0,0-3 0 0,0 3 0 15,-3-2 10-15,0-1 2 0,-1 0 0 0,4 1 0 16,0 2-30-16,0 0-6 0,-9 0 0 0,6 3-1 15,-3-3 17-15,-3 2 0 0,-6 6 0 0,0 0 9 16,0 0 23-16,0 0 4 0,0 0 0 0,-3 6 1 16,-3-1 8-16,0 3 2 0,0 3 0 0,-3-1 0 0,-3 3-15 0,3 1-4 15,0-1 0-15,0 3 0 16,-3 0 1-16,1-3 0 0,5 3 0 0,-3 2 0 16,3-2-29-16,-3 0-10 0,6-3 0 0,0 0 0 0,6 1 10 15,-3-4 8-15,3-2-8 0,0 0 11 0,9-3-11 16,-3-2-16-16,-3 0 4 0,5-3-714 15,1-6-143-15</inkml:trace>
  <inkml:trace contextRef="#ctx0" brushRef="#br0" timeOffset="-143481.68">8426 15274 1760 0,'-15'-2'78'0,"15"2"16"0,0 0-75 0,-3 0-19 0,-6 0 0 0,3 0 0 16,6 0 52-16,0 0 8 0,-3 0 0 0,3 0 1 16,0 0-33-16,0 0-6 0,0 0-2 0,9-3-618 15,0 0-124-15</inkml:trace>
  <inkml:trace contextRef="#ctx0" brushRef="#br0" timeOffset="-136570.79">8818 15311 968 0,'0'0'43'0,"0"0"9"0,0 0-42 0,0 0-10 16,0 0 0-16,0 0 0 0,0 0 86 0,0 0 15 15,0 0 3-15,0 0 1 0,0 0-26 0,0 0-6 16,0 0-1-16,0 0 0 0,0 0-29 0,0 0-7 0,0 0 0 0,9 6-1 15,-3-4-7-15,-6-2 0 16,6 3-1-16,0-6 0 0,0 1-3 0,3-1 0 16,0-2 0-16,0 0 0 0,0-1-8 0,0 1-3 0,3-3 0 0,-3 3 0 15,3-3-5-15,-4 0 0 0,4 0-8 0,-6-3 12 16,3-2-12-16,-3 2 8 0,3 1-8 0,-3-1 0 16,0 1 12-16,-3-1-3 0,-3-2-1 0,0 2 0 15,-3 1 0-15,-3 2 0 0,0-3 0 0,0 6 0 16,0-3-8-16,-6 3 0 0,3-1 0 0,-5 4 0 15,-1-1 0-15,-3 3 0 0,0 3 0 0,0-3 0 16,0 5 17-16,0-2 8 0,1 2 2 0,2 3 0 16,-3 0 2-16,3 0 1 0,0 2 0 0,0 1 0 15,0 0-4-15,3-1-1 0,0 1 0 0,3 2 0 16,1 3-12-16,-1-3-2 0,6 0-1 0,0 1 0 16,3-1-10-16,3 3 0 0,3-3 0 0,0 0 0 0,2-2 0 15,1-1 8-15,3 1-8 0,0-6 0 0,3 0 8 0,0 1-8 16,0-6 0-16,0-3 8 15,3 0-8-15,-1-2 10 0,4-3-10 0,-3 0 10 16,0-2-10-16,3-1 0 0,-3 1 0 0,0-4 0 0,-7 4 0 16,1-4 0-16,0 1 0 0,-3 3 0 0,-3-1 0 15,0 3 0-15,0-5 0 0,-6 5 0 0,3 3 20 0,-3 5-2 16,-3-6 0-16,3 6 0 0,0 0-18 0,0 0 0 16,-6 0 0-16,0 0 0 0,0 6-12 0,-3 2-5 15,3 2-2-15,-3 1 0 0,0-1 19 0,1 4 0 16,2-1 0-16,-3 3 0 0,3 0 8 0,-3 2-8 15,3 1 0-15,0 2 9 0,-3-3 0 0,0 3 0 0,3 3 0 16,-3-3 0-16,0 1 3 0,3-4 1 0,0 3 0 16,0-2 0-16,0 2-5 0,0-2-8 0,3 2 11 0,-2-3-11 15,2 1 9-15,-3-3-9 0,3-1 0 0,3 1 9 16,-3-2-9-16,0-1 0 0,3 0 9 0,0-2-9 31,0-11-98-31,0 8-24 0,0-8-5 0</inkml:trace>
  <inkml:trace contextRef="#ctx0" brushRef="#br0" timeOffset="-135975.66">8997 15520 576 0,'0'0'25'0,"0"0"6"0,0 0-31 0,0-2 0 16,0 2 0-16,3-5 0 0,0-3 194 0,3 2 33 0,0 1 6 15,3 0 2-15,0 2-139 0,3-2-27 0,-3-1-5 0,2 4-2 16,1-1-32-16,0 1-6 0,0-1-2 0,0 3 0 16,0 3-7-16,0-1-2 0,-3 1 0 0,0-1 0 15,-3 4 3-15,3-1 0 0,-6-2 0 0,3 2 0 16,-3 0-1-16,0 3 0 0,-3-2 0 0,-3 4 0 15,0-2 11-15,0 0 2 0,-3 0 1 0,0 3 0 16,0-4 0-16,-3 4 0 0,0-3 0 0,0 3 0 16,0-1 3-16,0 1 0 0,-3-3 0 0,0 2 0 15,0 1-2-15,-2-3 0 0,2 2 0 0,0-2 0 16,3 3-11-16,0-3-3 0,0-3 0 0,0 3 0 16,3-3 13-16,0 3 3 0,3 0 0 0,0-3 0 0,-3 1-24 15,6-6-8-15,0 8 0 0,0-3 0 16,0-5 14-16,0 0-3 0,6 5-1 0,0 1 0 0,3-1-10 15,0-2 0-15,0-3 0 0,0-3 0 0,3 3 0 16,0-3 0-16,2 1 0 0,-2-1 0 0,3 3 9 16,-3-3-9-16,0-2 10 0,0 2-10 15,0-2-76-15,0 0-22 0,0-3-4 0,3 3-592 16,-3-1-118-16</inkml:trace>
  <inkml:trace contextRef="#ctx0" brushRef="#br0" timeOffset="-135777.18">9488 15304 1900 0,'0'0'84'0,"-3"-3"18"0,0-2-82 0,3 5-20 0,0-6 0 0,0 6 0 16,0 0 90-16,0 0 14 0,-3-2 2 0,3 2 1 15,0 0-63-15,0 0-12 0,0 0-2 0,0 0-1 16,9-3-29-16,-9 3 8 0,6-3-8 0,3 6-707 15,0 0-143-15</inkml:trace>
  <inkml:trace contextRef="#ctx0" brushRef="#br0" timeOffset="-135585.72">9723 15311 1785 0,'0'0'159'0,"0"0"-127"15,0 0-32-15,0 0 0 0,0 0 14 0,0 0-3 16,6-2-1-16,-6 2-545 16,3-5-109-16</inkml:trace>
  <inkml:trace contextRef="#ctx0" brushRef="#br0" timeOffset="-135421.15">9920 15343 1209 0,'0'0'108'0,"0"0"-87"0,0 0-21 0,0 0 0 16,0 0 100-16,0 0 15 0,0 0 3 0,0 0 1 15,0 0-89-15,0 0-18 0,9-2-3 0,3-1-499 16,0 0-100-16</inkml:trace>
  <inkml:trace contextRef="#ctx0" brushRef="#br0" timeOffset="-135294.48">10092 15335 1209 0,'0'0'53'0,"-3"0"12"0,-3 0-52 0,6 0-13 0,0 0 0 0,0 0 0 15,0 0 149-15,0 0 27 0,0 0 6 0,0 0 1 16,0 0-134-16,0 0-26 0</inkml:trace>
  <inkml:trace contextRef="#ctx0" brushRef="#br0" timeOffset="-134250.1">10816 15333 403 0,'0'0'36'0,"0"0"-36"16,0 0 0-16,0 0 0 0,0 0 140 15,0 0 22-15,0 0 4 0,0 0 1 0,0 0-88 0,0 0-18 16,0 0-3-16,0 0-1 0,0 0 34 0,0 0 6 16,0 0 2-16,0 0 0 0,0 0-63 0,0 0-13 15,0 0-3-15,9-3 0 0,-9 3-6 0,6-3-2 16,0-2 0-16,-1 2 0 0,1 1 16 0,0-4 4 16,0 4 0-16,0-3 0 0,3-1-32 0,-3 4 0 0,3-4 0 0,0-2 0 15,-3 0 0-15,0 0 0 0,0 1 0 0,0-1 0 16,-3 2 0-16,3-2 0 0,-6 3 0 0,3-3 0 15,-3-2 12-15,-3 2-3 0,0 0-1 0,-3 0 0 16,3 0-8-16,-3-3 8 0,-3 3-8 0,3 3 8 16,-6-3 10-16,3 3 2 0,-3 2 0 0,0 0 0 15,-5 3 25-15,-1 3 6 0,3 0 1 0,-3 5 0 16,0-3-8-16,0 3 0 0,0 3-1 0,3-1 0 16,-2 1-19-16,2 2-3 0,0 3-1 0,3 0 0 15,3-3-2-15,0 5-1 0,0-2 0 0,3 3 0 16,3-3-17-16,3 0 0 0,0-1 0 0,0 1-9 15,6-2 9-15,0-1 0 0,3-5 0 0,0 2 0 16,0-4 0-16,6-1 16 0,0-2-3 0,3-1 0 16,-4-2-13-16,7-2 0 0,0-4 0 0,0 1 0 15,0-6 19-15,3 3 1 0,-4 0 0 0,1-2 0 0,0-3-36 16,-3 2-6-16,-3-2-2 0,0 0 0 0,-3-1 9 0,0 4 2 16,-4-1 0-16,-2 1 0 0,0-1 13 0,-3 3 0 15,-3 3 0-15,-3 0 0 0,3-1 0 0,-3 4-9 16,-3-1 9-16,3 3-12 0,-2 0 26 0,-4 3 5 15,3-3 1-15,-3 5 0 0,0-2 1 0,0 2 1 16,0 0 0-16,3 3 0 0,0-3-2 0,0 6 0 16,3-3 0-16,0 0 0 0,0 5-20 0,0-2 0 15,0 2 0-15,0 3 8 0,0-3-8 0,0 3 0 16,0 0 8-16,0 0-8 0,-3-1 11 0,0 1-3 16,0 0 0-16,0 3 0 0,1-3 20 0,-1 2 3 0,3-5 1 15,-3 3 0-15,0 0-32 0,0 0 0 16,3-3 0-16,0 0 0 0,0 1 0 0,0-4 0 0,3 1 0 15,0-1 0-15,0-2 12 0,3 3-3 0,-3-6-1 16,0-2 0 0,0-3-30-16,6 5-6 0,-6-5-2 0,3 3-766 0,6-1-152 0</inkml:trace>
  <inkml:trace contextRef="#ctx0" brushRef="#br0" timeOffset="-133488.58">11015 15613 345 0,'0'0'15'0,"0"0"4"0,0 0-19 0,0 0 0 0,0 0 0 0,0 0 0 16,3-5 229-16,0-1 43 0,0 1 8 0,0 0 1 15,3 0-155-15,-3-1-31 0,3 1-7 0,0 0 0 16,0-1-38-16,3 4-7 0,0-3-2 0,0-3 0 16,0 2-12-16,-1 1-2 0,1 0-1 0,3-1 0 15,-3 1 3-15,3 0 1 0,0 0 0 0,-3 2 0 16,0 0-30-16,0-2 8 0,0 2-8 0,0 3 0 15,0 0 9-15,0 0-1 0,-3 3 0 0,-1 0 0 16,-2 2-8-16,-3-5 0 0,0 5 9 0,0 3-9 16,0 0 29-16,-3 3 2 0,-2-3 0 0,2 5 0 15,-6-3 7-15,3 6 2 0,-3-5 0 0,0 2 0 0,0 3-6 16,3-5-1-16,0-1 0 0,-3 1 0 0,3 2-9 0,3-5-1 16,-3 2-1-16,3-4 0 0,3-1-10 15,0-5-3-15,0 0 0 0,0 0 0 0,9 3-9 0,-3-1 8 16,6-4-8-16,-3-4 8 0,3 1 1 0,3-3 0 15,0-2 0-15,-1 2 0 0,1-6-9 0,-3 4 0 16,3-1 0-16,0 1 0 0,3-1-13 0,-3 0-5 16,0-2-1-16,-3 5 0 0,2 0-2 0,-2 3-1 15,-3 0 0-15,-3 2 0 0,0 1 13 0,-6 2 9 16,0 0-12-16,0 0 12 0,0 0-8 0,0 0 8 16,0 0 0-16,0 0 0 0,0 0 0 0,6 5 0 15,-3 3 0-15,-3 0 0 0,3 0 0 0,-3 0 11 0,0-1-11 16,-3 4 10-16,3-3-10 0,0 3 12 15,0-1-12-15,0-2 12 0,0 3-12 0,0 2 0 0,0-2 0 16,0-1 8-16,3-5-8 0,0 3 0 16,0 0 9-16,3-2-9 15,-6-6-47-15,6 5-13 0,0 3-4 0</inkml:trace>
  <inkml:trace contextRef="#ctx0" brushRef="#br0" timeOffset="-132839.72">14441 15280 1094 0,'0'0'97'0,"0"0"-77"0,0 0-20 0,0 0 0 0,0 0 104 0,0 0 18 15,6 0 3-15,0-3 1 0,6 3-24 0,-3-3-5 16,0 1-1-16,3-1 0 0,0 3-43 0,3 0-9 15,-4-3-1-15,7 3-1 0,0-2-10 0,-3 2-1 16,3-3-1-16,-3 1 0 0,0 2-14 0,0-3-2 16,-1 3-1-16,-2 0 0 0,3-3-13 0,-3 3 11 15,0 0-11-15,0 0 10 0,0 0-10 0,-3 0-16 16,0 0 4-16,-3 0-638 16,-6 0-128-16</inkml:trace>
  <inkml:trace contextRef="#ctx0" brushRef="#br0" timeOffset="-132599.33">14468 15420 1670 0,'0'0'74'0,"0"0"15"0,0 0-71 0,0 0-18 0,0 0 0 0,0 0 0 15,0 0 88-15,12 0 15 0,0 0 2 0,-3-3 1 16,6 1-33-16,-1 2-6 0,-2-6-2 0,3 4 0 15,0-1-41-15,3 0-8 0,-3 1-1 0,3-4-1 16,-6 4-14-16,5-1 11 0,-5 1-11 0,3-1 10 16,0 0-10-16,0 1 0 0,-3-1 0 0,-3 3 8 15,3 0-61-15,0 0-13 0,-3 0-2 0,-3 0-913 16</inkml:trace>
  <inkml:trace contextRef="#ctx0" brushRef="#br0" timeOffset="-129989.18">15492 15428 871 0,'0'0'38'0,"0"0"9"0,0 0-38 0,0 0-9 16,0 0 0-16,0 0 0 0,0 0 104 0,0 0 20 16,0 0 3-16,0 0 1 0,0 0-40 0,0 0-8 15,0 0-2-15,0 0 0 0,0 0-21 0,0 0-4 16,0 0-1-16,0 0 0 0,0 0-8 0,0 0-3 16,9 3 0-16,-3-3 0 0,3 0-11 0,0 0-2 15,0 0-1-15,-1 0 0 0,1-3-9 0,3 3-2 16,-3 0 0-16,3-3 0 0,3 1-5 0,0-1-2 15,0 3 0-15,6-3 0 0,-3 1-9 0,2 2 12 16,-2-3-12-16,3 3 12 0,-3 0-12 0,3 0 0 16,-3 0 0-16,-1 0-11 0,-2 3 11 0,0-3 0 0,0 0 8 0,-3 2-8 15,0 1 0-15,-3 2 8 0,0-2-8 0,-6 2 0 16,-3-5 8-16,3 5-8 0,-6 1 8 0,0 2-8 16,-3 0 0-16,0-3 9 0,0 3-9 0,-3 2 0 15,3-2 8-15,-3 0-8 0,-3 3 0 0,3-3 0 16,3 2 20-16,3 1-2 0,-3 0-1 0,3-1 0 15,0 1-17-15,-3 2 0 0,3 0 0 0,-2 3 0 16,2-3 0-16,-3 3 0 0,3 0 0 0,0 3 0 16,-3-1 0-16,3 1 0 0,0-1 0 0,0 3 0 15,0-2 8-15,3 2-8 0,-6 0 0 0,3-2 0 16,0 2 0-16,0-3 0 0,-3-2 0 0,3 0 0 16,3 3 11-16,-3-6-11 0,3 3 10 0,-3-3-10 15,0 0 0-15,3-2 0 0,0-1 0 0,0 1 0 0,0 0 0 16,3-4 8-16,-3 1-8 0,0 0 0 0,3 0 0 15,-3-2 0-15,0-1 8 0,0-5-8 16,0 0 0-16,0 0 0 0,0 0 0 0,0 0 0 0,0 0 0 0,0 0 0 16,0 0 0-16,0 0 0 0,0-8-13 0,3 0 4 15,0-3 1-15,0 1 0 16,0-1-15-16,3-2-2 0,0 0-1 0,-3-3 0 0,6 0 26 0,0 0-8 16,-3-2 8-16,3-1 0 0,-4-2-13 0,4 2 2 15,-3-4 1-15,6 1 0 0,-3-4-3 0,3 2-1 16,0 0 0-16,3-2 0 0,-3-1-7 0,3 1-2 15,-3 0 0-15,2-4 0 16,1 1-13-16,-3 0-2 0,3-3-1 0,0 3 0 16,-3-5 6-16,3 0 1 0,-3-1 0 0,0-2 0 0,0 3 12 0,-1-1 4 0,4 1 0 0,-6 2 0 15,3 3 16-15,0 0 0 0,-3 5-8 16,0-2 8-16,-3 2 0 0,0 0 0 0,0 0 0 16,0 3 0-16,0-5 0 0,-3 2 0 0,0 0 11 15,6-2-11-15,-3 2 10 0,-1 0-10 0,1 0 8 16,3 3-8-16,0 0 10 0,-3-3-10 0,3 3 12 0,-3 2-12 15,3 1 21-15,-6-1-2 0,0 1-1 0,3 5 0 16,0-3-4-16,-3 5-1 0,0 0 0 0,-3-2 0 16,3 3-1-16,0 2-1 0,0 0 0 0,-3 0 0 15,3 0-2-15,0 0 0 0,-3 3 0 0,0-1 0 16,0 1 0-16,3 0 0 0,0 0 0 0,-3 5 0 16,3-6-1-16,0 1 0 0,-3 5 0 0,3-5 0 15,0 2-8-15,-3 3 10 0,0 0-10 0,0 0 10 0,6-3-2 16,-6 3-8-16,0 0 12 0,0 0-4 0,0 0 5 15,0 0 1-15,0 0 0 0,0 0 0 0,0 0 0 0,0 0 0 16,0 0 0-16,0 0 0 0,0 0 6 0,0 0 0 16,0 0 1-16,0 0 0 0,0 0-3 15,0 0-1-15,9 3 0 0,-4 0 0 0,-5-3-17 16,12 2 8-16,0 1-8 0,0-3 0 0,0 3 20 16,0-6-2-16,3 3-1 0,-3 0 0 0,3 0-2 0,0-3-1 15,-1 3 0-15,1-2 0 0,3 2-5 0,0-3-1 16,0 3 0-16,0-3 0 0,6 1-8 0,-4 2 0 15,7-3 9-15,-3 0-9 0,6 3 0 0,-3-2 9 16,-4 2-9-16,4-3 0 0,3 3 9 0,-3 0-9 16,2 0 0-16,-2 3 9 0,0-3-9 0,0-3 0 0,0 3 0 15,-4 0 8-15,1 0-8 0,0-3 0 0,3 3 0 0,0 0 8 16,-7 3-8-16,4-3 0 0,-6 0 0 0,6 3 0 16,0-1 11-16,3-2 0 0,-7 3 0 0,4 0 0 15,3-1-11-15,0-2 0 0,-6 3 0 0,2 0 0 16,-2-3 0-16,3 2-14 0,-3 1 3 0,0 0 1 15,0-3 10-15,2 2 0 0,1-2 0 0,0 0 0 16,-6 0 0-16,6-2 0 0,3 2 0 0,-1-3 8 16,1 3-8-16,0 0 0 0,3 0 0 0,-1 0 8 15,-2 0-8-15,0 0 9 0,-3 0-9 0,0-3 10 16,-1 3-10-16,1-2 0 0,0 2 0 0,-3-3-11 16,3 0 11-16,0-2 0 0,5 0 0 0,-5 2 8 15,3-2-8-15,0 0 0 0,-1 2 0 0,1-2 8 16,0 2-8-16,0 0 0 0,-3 1 8 0,-1 2-8 15,-2-3 0-15,0 0 8 0,-3 3-8 0,0 0 0 16,-3 0 0-16,0 0 0 0,-1-2 0 0,-2 2 0 0,0 0 0 0,0 0 0 16,3 0 0-16,-3 0 0 0,0 0 0 0,3 0 0 15,-3-3 0-15,3 3 0 0,-4 0 0 0,4 0 0 16,0 0 0-16,0 0 0 0,-3 0 0 0,0 0 0 16,0 0 0-16,-3 3 0 0,3-3 0 0,0 2 0 15,-6-2 0-15,2 0 0 0,-8 0 0 0,9 0 0 16,-9 0 0-16,0 0 8 0,0 0-8 0,0 0 0 15,0 0 0-15,0 0 8 0,0 0-8 0,0 0 0 16,0 0 0-16,0 0 0 0,0 0 0 0,0 0 8 0,0 0-8 16,-3 6 0-16,0-1 0 0,0 0 0 0,-2 1 0 15,2-1 0-15,-3 3 0 0,3 0 0 16,-3 0-9-16,3 2 9 0,-3 1 0 0,-3 2 0 0,0-2 0 16,-3 7 0-16,3-2 0 0,0 3 0 0,-3-1 0 15,0 3 0-15,0 0 0 0,0 3 0 0,1-3 0 16,2 1 0-16,0 1 0 0,0-1 0 0,0 1 0 0,3-2 0 15,0 3 0-15,0-3 0 0,0-2 9 0,3 0-9 16,0-1 0-16,0-2 0 0,0 0 0 0,0 0 0 31,0-3-108-31,0 0-20 0,3-5-4 0</inkml:trace>
  <inkml:trace contextRef="#ctx0" brushRef="#br0" timeOffset="-128979.86">15495 14917 1008 0,'0'0'44'0,"0"0"10"15,6-5-43-15,-6 2-11 0,3-2 0 0,0 0 0 0,-3 5 94 0,0-3 17 16,6-2 3-16,-6-1 1 0,0 1-3 0,0 5-1 16,3-5 0-16,-3 5 0 0,0 0-32 0,0-5-7 15,6-1 0-15,-6 1-1 0,3 0-23 0,3-1-4 16,-3 1 0-16,0 0-1 0,0 0-12 0,2-1-3 15,1 1 0-15,3 0 0 0,-3-3-9 0,3 0-3 16,3 0 0-16,-3-3 0 0,3 1-4 0,0 2 0 16,0 0-1-16,3-3 0 0,0 3-11 0,-4 0 12 15,4 3-12-15,-3 0 12 0,0-3-2 0,0 3 0 16,0 2 0-16,0 0 0 0,-3 3-10 0,-3 0 0 16,0 3 0-16,0-3 0 0,-3 5 0 0,3-2 0 0,-3 2 0 15,-3 0 0-15,0 6 0 0,-3 0 0 16,3-1 0-16,-3 1 0 0,0 2 8 0,-3 0 2 0,0 0 1 0,0 3 0 15,0 0 3-15,0 0 1 0,-3-3 0 0,6 1 0 16,-6 1-5-16,3 1-1 0,0-5 0 0,-3 2 0 16,3-2-1-16,0-1-8 0,3-2 12 0,0 0-4 15,3-8 0-15,0 0-8 0,0 0 12 0,0 0-4 16,0 0-8-16,0 0 8 0,0 0-8 0,0 0 8 16,0 0 1-16,0 0 0 0,9-5 0 0,0 0 0 15,0-3-9-15,0 0 8 0,3-6-8 0,3 4 8 16,-3-3-8-16,0-1 0 0,0 1 9 0,-1 0-9 15,4 0 0-15,0-1 9 0,-3 1-9 0,3 0 0 16,0 2 0-16,-3 1 0 0,3 2 0 0,-6 0 0 0,3 0 0 16,-7 3 0-16,1-1 0 0,-6 6 0 15,9-2 0-15,-9 2 0 0,0 0 0 0,0 0 0 0,0 0 0 0,3 5 0 16,-3 3 0-16,0 0 0 0,-3 0 0 16,0 3 0-16,-3-4 0 0,0 4 0 0,1 0 0 15,-4-1 0-15,3 1 0 0,0 2-9 0,0-2 9 0,0 2 0 16,3-3 0-16,0 1 0 0,0 0 0 0,0-1 0 15,3-5 0-15,0 6 0 0,-3-3 0 0,6-3 0 16,-3-5 12-16,0 0-4 0,3 8-8 0,-3-8-8 16,0 0 8-16,9 8-12 0,-9-8 3 0,6 5 0 15,3 3 0-15,-9-8-793 16,0 0-158-16</inkml:trace>
  <inkml:trace contextRef="#ctx0" brushRef="#br0" timeOffset="-127727.14">16846 14793 864 0,'0'0'38'0,"0"0"8"0,0 0-37 0,3-5-9 15,-3-1 0-15,0 6 0 0,3-5 148 0,-3 5 28 16,0 0 6-16,0 0 1 0,0 0-73 0,0 0-14 16,0 0-4-16,0 0 0 0,0 0-45 0,6 3-10 15,-3 5-1-15,0-3-1 0,-3 3 6 0,3 2 2 16,0-2 0-16,0 6 0 0,0-4-5 0,0 1-1 16,0-1 0-16,3 4 0 0,-3-4-2 0,3 3-1 15,0 1 0-15,0-1 0 0,0-3-14 0,0 4-4 16,0-4 0-16,0 1 0 0,2-1-8 0,-2 1-8 15,0-3 12-15,3 2-12 0,0 1 12 0,0-3-12 0,-3 3 12 0,0-3-12 16,3-1 12-16,0 1-12 0,-3 0 12 0,0 0-12 16,0-2 0-16,0 1-9 0,0-1-1 15,0-1-729-15,-6-5-145 0</inkml:trace>
  <inkml:trace contextRef="#ctx0" brushRef="#br0" timeOffset="-127389.05">17427 14748 345 0,'0'0'31'0,"0"0"-31"16,0 0 0-16,-6 0 0 0,0 3 268 0,0-1 47 15,0 1 9-15,0 2 3 0,-6 3-190 0,0 3-37 16,-3 2-8-16,3 0-2 0,-6 3-14 0,-2 2-2 16,-1 1-1-16,0 2 0 0,3 3-18 0,0 0-4 15,-6 0-1-15,1-1 0 0,2 4 2 0,-3-1 0 16,0-2 0-16,0 3 0 0,3-1-36 0,4-2-6 16,-1 2-2-16,0-2 0 0,3 0-8 0,0 0 8 15,0-3-8-15,6 0 8 0,-3 0-8 0,3-2 8 16,1-1-8-16,2-2 8 0,0-3-8 0,0 1 0 0,3-1 9 0,3-3-9 15,0-2 0-15,0 0-18 0,0-8 3 0,0 0-731 16,0 0-146-16</inkml:trace>
  <inkml:trace contextRef="#ctx0" brushRef="#br0" timeOffset="-126716.8">17189 15200 288 0,'0'0'12'0,"0"0"4"0,0 0-16 0,0 0 0 15,0 0 0-15,0 0 0 0,0 0 258 0,0 0 49 16,5-2 9-16,1-4 3 0,3 6-198 0,-3-2-39 16,-6 2-8-16,9-6-2 0,3 4-40 0,0-3-9 15,-3-1-2-15,-3 4 0 0,6-4-5 0,3 1 0 16,-3 0-1-16,0 2 0 0,-1-2-15 0,-2-1 0 0,3 4 0 0,-3-1 0 15,-3-2 15-15,0 2-3 0,3 3-1 0,-9 0 0 16,0 0 10-16,6 0 3 0,-6 0 0 0,0 0 0 16,0 0 2-16,0 0 1 0,3 6 0 0,-3-6 0 15,6 7 1-15,-6 1 0 0,0-2 0 0,0 2 0 16,0 0 0-16,0 0 0 0,-3-3 0 0,0 3 0 16,0-3-3-16,0 3 0 0,3-3 0 0,-3 3 0 15,-3-3-7-15,6 1-2 0,0-6 0 0,0 0 0 16,0 0-8-16,0 0-8 0,0 0 12 0,0 0-12 15,9 0 13-15,-3-3-4 0,6 0-1 0,-3 1 0 16,3-3-8-16,-3-1 10 0,0 1-10 0,2-3 10 16,4 0-10-16,0 0 0 0,-6 0 0 0,3 0 0 15,6-2-25-15,-3 2 2 0,-3 0 1 0,-3 3 0 16,3-1 1-16,-3 1 0 0,-1 2 0 0,-2-2 0 16,0 5 13-16,-6 0 8 0,0 0-10 0,0 0 10 15,0 0 0-15,0 0 8 0,-6 5 1 0,3 3 0 0,-6 3 7 0,4-3 2 16,-4 0 0-16,6 2 0 0,0-2 3 15,0 3 1-15,0-3 0 0,-3 0 0 0,6 2-11 0,0-2-3 16,0 0 0-16,0 0 0 0,3-3-8 0,0 1 0 16,-3-6 9-16,6 5-9 0,-6-5 0 0,6 3 9 15,3 2-9-15,-1-2 0 16,-8-3-86-16,6 2-24 0,0 1-5 0,3-3-1 0</inkml:trace>
  <inkml:trace contextRef="#ctx0" brushRef="#br0" timeOffset="-126280.81">16352 15518 403 0,'0'0'17'0,"0"0"5"0,0 0-22 0,0 0 0 0,0 0 0 0,9 5 0 16,3-5 285-16,0 3 53 0,0-3 10 0,3 0 3 16,3 0-197-16,-1 2-39 0,7-4-8 0,3 2-2 0,9-3-24 0,-1 0-5 15,7-2 0-15,0 3-1 0,-4-6-15 0,4 5-4 16,6-2 0-16,-7-1 0 0,4 1-26 0,0 2-6 15,2-5 0-15,-2 3-1 0,3 0-23 0,-4 2 0 16,4-2 0-16,0 0 8 0,-4 5 3 16,-2-3 1-16,-1 3 0 0,1 0 0 0,-3 0 6 15,0 0 2-15,-7 0 0 0,4 0 0 0,3 0-20 0,-7 0 0 16,-2 3 0-16,-3-1 0 0,0 1 0 0,-3 0 0 16,-1-1 0-16,-2 4 0 0,-6-1-12 0,0-3-7 15,-3 1-1-15,0 2 0 16,-9 1-12-16,3-1-4 0,-6-5 0 0,-3 11 0 15,-3-3-172-15,-3 2-36 0,-21 3-6 0,6 3-2 0</inkml:trace>
  <inkml:trace contextRef="#ctx0" brushRef="#br0" timeOffset="-125843.98">16721 15894 1728 0,'0'0'153'0,"0"0"-122"16,0 0-31-16,0 0 0 0,-3-6 27 0,3 6-1 15,0 0 0-15,0 0 0 0,0 0 46 0,0 0 8 16,0 0 3-16,0 0 0 0,9 6-37 0,-3-1-7 16,-6 0-2-16,6 3 0 0,0 0-13 0,0 3-4 15,0-3 0-15,0 2 0 0,3-2 0 0,3 0 0 16,-3 3 0-16,0-4 0 0,0 1 4 0,2 0 1 15,1 0 0-15,3 3 0 0,-6-3-25 0,0 0 0 16,3-3 0-16,0 3 0 0,-3 0 12 0,0 0-4 16,0 0 0-16,0 0 0 0,-3-3-8 0,2 0 0 15,-5 3 0-15,3-5 0 16,3 2-180-16,-6 0-39 0,-3-5-7 0,0 0-2 0</inkml:trace>
  <inkml:trace contextRef="#ctx0" brushRef="#br0" timeOffset="-125530.22">17322 15814 288 0,'-5'-5'25'0,"5"5"-25"0,0 0 0 0,0 0 0 0,-3 3 320 0,-3 2 58 16,-3 0 12-16,0 0 2 0,3 3-272 0,-3 3-54 15,-6-1-11-15,3 4-3 0,0-1 18 0,0 5 3 16,-6-2 1-16,-2 6 0 0,2-4-34 0,0 6-8 16,-3 0 0-16,-3-1-1 0,0 4-7 0,1-3 0 15,-1 2-1-15,0 1 0 0,-3-1-14 0,6 1-9 16,-3-1 12-16,1 0-12 0,-4 1 9 0,3-3-9 16,3 0 0-16,6-3 9 0,-2 0-9 0,5 0 0 15,-3-2 0-15,9 2-11 16,0-5-17-16,3-3-3 0,-6 3-1 0,9-3 0 15,3-2-154-15,0-1-31 0,-6 1-7 0,3-11 0 0</inkml:trace>
  <inkml:trace contextRef="#ctx0" brushRef="#br0" timeOffset="-124940.5">17302 16227 1407 0,'0'0'31'0,"0"0"6"0,0 0 2 0,0 0 1 0,0 0-32 0,0 0-8 0,0 0 0 0,0 0 0 0,0 0 54 0,0 0 10 15,0 0 1-15,3-5 1 0,-3-1-34 0,0-2-6 16,3 3-2-16,3-3 0 0,-3 3-14 0,2-3-10 16,-2 0 12-16,3 3-12 0,-3-3 17 0,0 2-3 15,0-1-1-15,-3 1 0 0,6-4 5 0,-6 4 1 16,0-2 0-16,-3 3 0 0,0-3 13 0,3 6 2 16,0 2 1-16,-6-6 0 0,-6 4 8 0,4-1 1 15,-1 3 1-15,0 0 0 0,-6 5 2 0,0 1 0 16,3-1 0-16,-3 3 0 0,0 2-17 0,3 1-3 15,0-3-1-15,1 5 0 0,2-2 1 0,-3 2 0 16,0 3 0-16,0 0 0 0,6 0-10 0,0-1-1 16,0 1-1-16,3-2 0 0,0 1 1 0,6-1 1 15,-3-1 0-15,3-3 0 0,0 4 4 0,3-6 1 0,3 0 0 16,0-3 0-16,-6 3-22 0,6-3 8 16,3 0-8-16,-3-5 0 0,-3 3 0 0,2-3 0 0,4 0 0 0,3-3 0 15,-3-2 11-15,3 2-3 0,-3-2 0 0,0-3 0 16,3-2-8-16,0 2 0 0,-6-3 0 0,2 1 0 15,-2-4 0-15,0 1 0 0,0 0 0 0,-3-3 0 16,0 0 0-16,3-2 8 0,-6-1-8 0,3 3 8 16,-3 0-8-16,-3 0 0 0,0 3 0 0,-3 0 0 15,-3 0 0-15,0 5 0 0,0 0 0 0,-3 5 0 16,-3 3 0-16,0 0 0 0,-5 3 0 0,2 5-11 16,-3-3-76-1,-3 6-15-15,0-3-3 0,3 2-1 0</inkml:trace>
  <inkml:trace contextRef="#ctx0" brushRef="#br0" timeOffset="-116459.02">2199 17092 345 0,'0'0'31'0,"0"0"-31"0,0 0 0 0,0 0 0 15,-6 0 104-15,6 0 14 0,0 0 3 0,0 0 1 16,0 0 2-16,0 0 1 0,0 0 0 0,0 0 0 16,0 0-47-16,0 0-10 0,0 0-1 0,0 0-1 15,0 0-6-15,12 5-2 0,-4-2 0 0,1 0 0 16,3-3-5-16,0 0-1 0,6 0 0 0,-6 0 0 15,6 0-18-15,3-3-4 0,-6 0-1 0,5-2 0 16,1 2-10-16,3 1-3 0,-3-3 0 0,0-1 0 16,2 4-8-16,4-4-8 0,3 1 12 0,-9 2-12 15,0-2 11-15,0 2-11 0,2 1 10 0,-2-1-10 16,-6 3 9-16,0 0-9 0,0 3 8 0,-3-1-623 16,0 1-125-16</inkml:trace>
  <inkml:trace contextRef="#ctx0" brushRef="#br0" timeOffset="-116143.86">2103 17312 1036 0,'0'0'46'0,"-12"-3"10"0,6 0-45 0,-2 3-11 0,2 0 0 0,-3 0 0 16,3 0 104-16,3 0 18 0,-3-2 4 0,6 2 1 16,0 0-27-16,0 0-6 0,0 0-1 0,0 0 0 15,0 0-53-15,9 0-10 0,6 0-2 0,-4-3-1 16,4 3-9-16,3-3-2 0,0 1 0 0,3-1 0 16,3 1-3-16,3-1-1 0,-4 0 0 0,7-2 0 15,-3 0-12-15,3 2 0 0,-10-2 0 0,10 2 0 16,-6-2 11-16,3-1-11 0,-3-1 12 0,2 1-12 15,-2 1 11-15,3 2-11 0,-6-2 10 0,0 2-620 16,0 1-124-16</inkml:trace>
  <inkml:trace contextRef="#ctx0" brushRef="#br0" timeOffset="-115617.73">2187 16822 403 0,'-15'-10'17'0,"15"7"5"0,-6 0-22 0,3 1 0 16,-6 2 0-16,3-3 0 0,6 3 190 0,0 0 34 15,0 0 6-15,0 0 2 0,-3-3-104 0,3 3-20 0,0 0-4 0,0 0 0 16,0 0-42-16,9-2-8 0,0-1-2 0,0 0 0 16,3 1-16-16,-3-3-4 0,3 2-1 0,-4 0 0 15,7-2-3-15,0 0-1 0,0-1 0 0,3 1 0 16,0-3-9-16,3-2-2 0,-12 2 0 0,11-3 0 16,-5 0-5-16,0 1-2 0,6-3 0 0,0-1 0 15,0 1-9-15,0 0 10 0,-1-3-10 0,4 3 10 16,-3 0-10-16,3-1 8 0,-3 1-8 0,-1 0 8 15,-5-3-8-15,3 3 0 0,3 2 0 0,-3 1 8 16,-3-1-8-16,0 3 0 0,-6 3 0 0,11-3 0 16,-20 5 0-16,0 3 0 0,0 0 0 15,0 0 0-15,0 0 0 0,0 0 0 0,3 11 0 16,0-3 0-16,-3 5 18 0,-3-5-3 0,0 5-1 16,3 3 8-16,-5-3 2 0,2 1 0 0,3-1 0 15,-6 0-4-15,3 0-1 0,0 3 0 0,3 0 0 16,0 0-9-16,0 2-2 0,0-2 0 0,0 0 0 0,0-3 0 0,3 6 0 15,0-3 0-15,3-3 0 0,-3 0-8 0,2-2 0 16,-5 2 0-16,3 0 0 16,6-2-191-16,-9-1-30 0,3 9-7 0,3-9 0 0</inkml:trace>
  <inkml:trace contextRef="#ctx0" brushRef="#br0" timeOffset="-113759.71">3773 17100 345 0,'0'0'31'0,"0"0"-31"15,0 0 0-15,0 0 0 0,0 0 168 16,0 0 28-16,0 0 6 0,0 0 1 0,0 0-93 0,0 0-18 16,0 0-4-16,0 0-1 0,0 0-15 0,0 0-2 15,0 0-1-15,0 0 0 0,0 0-21 0,6-3-4 16,-6 3 0-16,6-2-1 0,3-4-16 0,-6 4-3 15,3-3-1-15,0-3 0 0,0 0-10 0,3 0-1 16,-6-3-1-16,3 3 0 0,0-5-11 0,0 2 10 16,-3 1-10-16,0-3 10 0,3 2-10 0,-4 0 8 0,4 1-8 0,-6-1 8 15,0 1 10-15,-6 2 2 0,4-3 0 0,-4 6 0 16,3-3-20-16,-6 0-14 0,3 3 2 0,-3-1 1 16,0 1 25-16,-6 2 5 0,3 3 1 0,-3 0 0 15,-3 0 8-15,0 3 3 0,-2 2 0 0,2-2 0 16,-3 5-3-16,0 0-1 0,0 2 0 0,0 4 0 15,7 2-6-15,-10 2-1 0,9 6 0 0,-6 0 0 16,3-3-7-16,0 3-1 0,6 0-1 0,0-3 0 16,4 0-1-16,5 0 0 0,-3-2 0 0,6-1 0 15,6-2-10-15,-3-3 0 0,2 0 0 0,7-2 0 16,0-6 0-16,6 1 8 0,-3-1-8 0,3-5 8 16,6 0 2-16,0-3 0 0,-1 1 0 0,4-4 0 15,-6-2-10-15,3-2 12 0,-3 2-12 0,-1-5 12 16,-2-1-12-16,0-2 0 0,3 1 0 0,-6-4 0 0,0 1-20 15,0 2 3-15,-3 0 1 0,-4 0 0 0,1 3 16 16,-3 2-8-16,-3 1 8 0,0 4 0 0,-3 1-15 16,0 5 4-16,0 0 1 0,-6 0 0 0,0 3 10 15,-3 5 14-15,-2-1-3 0,2 9-1 0,-3 0 5 16,0 3 1-16,-3 2 0 0,0 0 0 0,3 0-5 0,-6 3-1 16,6-5 0-16,-5 2 0 0,5 0 0 0,-3 0 0 15,0-2 0-15,3 4 0 0,-6 7-10 0,6 1 0 16,0 4-10-16,3 2 10 0,-6 0 0 0,10 2 0 15,-4-4 0-15,0-3 0 0,3-1 0 0,0 1 0 16,0-8 0-16,3 2 0 0,-3 1 0 0,0-1 0 16,-3 3 8-16,3 0-8 0,0 1 30 0,3 1 2 15,-3 4 1-15,-3-6 0 0,3-3-33 0,0-2 0 16,-9-3 0-16,7 0 0 0,2-2-12 0,-6-6-10 0,-3 0-2 16,3 1 0-16,0-4 24 0,0 1 0 0,-3-3 0 0,0 0 0 15,0-6 0-15,1 1 0 0,-4 0 9 0,6-6-9 16,-9-2 9-16,0-1-9 0,6-4 12 0,-6-1-12 15,3-5 12-15,1-2-12 0,-1-3 12 0,0-8-12 16,6-1 8-16,0-1-8 0,3-1 0 0,3 3 0 16,0 2 11-16,0 1-11 0,6 5 10 0,-3 2-10 15,3 1 19-15,3-1-3 0,3 3 0 0,0 0 0 16,0 3-16-16,3-3 10 0,3-2-10 0,6 2 8 16,-3 0-8-16,3-5 0 0,2 2 0 0,1-2 0 15,3-3 0-15,3 1 0 0,0-4 0 0,-1 3 0 16,4 1 0-16,6-1 0 0,-6 0 0 0,-1 5 8 15,-2 1-41-15,3 2-9 16,-3 0-2-16,3 6 0 0,-7-1-177 0,4 3-36 0</inkml:trace>
  <inkml:trace contextRef="#ctx0" brushRef="#br0" timeOffset="-113310.33">4077 16968 691 0,'-6'10'61'0,"6"1"-49"16,0-3-12-16,0-3 0 0,0 0 212 0,0 1 40 0,0-6 8 0,0 0 2 16,0 5-149-16,0-5-29 0,0 5-7 0,0-5-1 15,6 6-36-15,-3-4-7 0,3 1-1 0,6 0-1 16,-9-3-10-16,3 0-1 0,5-3-1 0,-2 0 0 15,0-2-7-15,3 2 0 0,0-2-1 0,0 0 0 16,0-1-3-16,-3 1 0 0,0-3 0 0,3 0 0 16,-3 0-8-16,0 3 0 0,-3-3-12 0,5 0 12 15,-8 0 17-15,3 0 11 0,0 0 3 0,0 0 0 16,-6-2-23-16,0-3-8 0,0 5 0 0,0 0 9 16,0 2-18-16,0 1-4 0,-6 0-1 0,0 0 0 15,-3 2 14-15,0 3 0 0,1 0 0 0,-4 3 0 16,-9-1 16-16,0 3 5 0,0 3 2 0,0 0 0 15,-3 3 13-15,4 2 4 0,-4 0 0 0,6 3 0 0,3 3-8 0,0-1 0 16,3 1-1-16,3 2 0 0,0-2-17 0,1 2-3 16,2-3-1-16,6 1 0 0,0-3-10 0,0 2 0 15,3-5 0-15,2 3 8 0,1-5-8 0,3 2 0 16,0-5 9-16,9 0-9 0,-6-3 9 0,3 1-9 16,3-4 12-16,3 1-12 15,-1-3-59-15,1 0-18 0,0-3-4 0,0 1-1002 0</inkml:trace>
  <inkml:trace contextRef="#ctx0" brushRef="#br0" timeOffset="-112710.93">4532 16997 1335 0,'0'0'59'0,"0"0"13"0,0 0-58 0,0 0-14 0,0 0 0 0,0 0 0 16,0 0 63-16,0 0 9 0,0 0 3 0,6 2 0 16,0 1-39-16,3 0-7 0,-6-3-1 0,3 0-1 15,6 0-12-15,-9 0-3 0,3-3 0 0,0 0 0 16,0-2-4-16,3 0 0 0,-3 0-8 0,3-1 12 16,-4 1-3-16,1-3-1 0,0 0 0 0,3-2 0 15,-6 2-8-15,0 0 8 0,0-3-8 0,3 3 8 16,-6 0 4-16,3 0 1 0,-3 0 0 0,0 0 0 0,-3 0 27 0,0 1 6 15,-3-1 1-15,0 2 0 16,0 1 0-16,-3 0 0 0,-2 2 0 0,-4 0 0 16,0 3 1-16,0 0 0 0,-6 0 0 0,0 3 0 0,3 2-7 15,-3 1-1-15,1-1 0 0,-1 3 0 0,3 0-13 16,6 2-3-16,-9 1-1 0,6 0 0 0,0 4-23 0,4 1 0 16,2 0 0-16,0 3 8 0,0-1 1 0,3 1 1 15,3 2 0-15,0 0 0 0,3 0-10 0,0-2 0 16,0-3 0-16,3-3 8 0,3 0-8 0,3-2 0 15,-3-1 9-15,3-4-9 0,2-1 8 0,4-2-8 16,0-3 8-16,0-3-8 0,3-2 15 0,6-3-2 16,-9-3 0-16,6-2 0 0,-4-3-13 0,4 0 0 15,-3-2 0-15,-3-4 0 0,3 1 0 0,-6 3 0 16,3-1 0-16,-3 3 0 0,-1-2-10 0,-2 2 10 16,0 3-8-16,-6-3 8 0,0 3 0 0,0 2-8 15,-3 0 8-15,-3 1 0 0,0 2 0 0,0 0 0 0,-3 0 0 16,-3 5 0-16,-2-2 0 0,-1 2-10 0,-6 3 10 0,3 0 0 15,-3 3-8-15,0 0 8 0,-3-1 0 16,0 4 0-16,7-1 0 0,-1 3 16 0,0-3-2 0,6 0 0 16,3 3-14-16,0 0 0 0,3-2 0 15,0 2 0 1,3-3-32-16,0 3-5 0,0 0-2 0,6 0 0 16,-3-3-170-16,6 0-35 0</inkml:trace>
  <inkml:trace contextRef="#ctx0" brushRef="#br0" timeOffset="-112076.75">4904 16841 230 0,'-3'10'10'0,"3"-10"2"0,-3 6-12 0,-3-1 0 16,0-2 0-16,0-1 0 0,3 3 367 0,-5-2 70 15,2 0 15-15,-3-1 2 0,3-4-309 0,-3 4-61 16,3 1-13-16,0 2-3 0,-6 3-24 0,0 3-6 15,0 2-1-15,3 3 0 0,3 0-8 0,-3 2-1 16,0-2-1-16,3 3 0 0,0 2-7 0,6-3 0 16,-8-2-1-16,5 0 0 0,3-3-11 0,0-2-8 15,3 0 9-15,0-1-9 0,2-5 10 0,-5 1-10 16,0-6 10-16,0 0-10 0,9 2 13 0,0-4-3 16,3-1-1-16,-6-2 0 0,9-3 0 0,-6-5 0 15,6-1 0-15,-3 1 0 0,3-5-9 0,0-1 0 0,-1-2 9 16,-2 2-9-16,3 1 0 0,3 2 0 0,-3-2 0 0,3 4 0 15,0 1 0-15,-3 3-10 0,-1 2 1 0,-2 0 0 16,-3 2 9-16,-3 1 0 0,-6 5 0 0,0 0-8 16,0 0 8-16,0 0 0 0,9-3-9 0,-9 3 9 15,0 0 0-15,0 0 0 0,6 6 0 0,0 2 0 16,-6-3 0-16,0 3 0 0,0 0 0 0,0 0 0 16,-6 2 12-16,3 1-4 0,-3 0 0 0,0 2 0 15,6 0 1-15,-9 3 0 0,3-3 0 0,0 0 0 16,3 1-9-16,3-4 0 0,-3 1 0 0,3-1 8 15,3-2-8-15,0-2 0 0,-3-6 0 0,0 0 0 16,9 0 10-16,3-6-10 0,0 1 12 0,0-3-12 16,3-5 12-16,-3 0-12 0,3-1 12 0,0-2-12 15,-3 3 8-15,2-3-8 0,1 3 0 0,-6 0 0 16,6 2 0-16,-3 1 0 0,3-1-11 0,-9 3 11 0,6 0 0 0,-3 3-8 16,-3 0 8-16,-6 5 0 0,0 0 0 0,0 0-8 15,9-3 8-15,-9 3 0 0,0 0-9 0,9 3 9 16,-9 5 0-16,2-3-9 0,1 3 9 0,-6 0 9 15,1 2-1-15,2-2-8 0,0 3 0 0,-6 2 0 16,3-2 0-16,0-1 0 0,-3 3 12 0,3 1-12 16,3-1 12-16,0-2-12 0,-3-1 8 0,3 1-8 15,3-1 0-15,0-2 0 0,0 0 10 0,3-3-10 16,3 3 8-16,-4-5-8 16,7 0-70-16,-3-1-19 0,3 1-4 0</inkml:trace>
  <inkml:trace contextRef="#ctx0" brushRef="#br0" timeOffset="-111228.02">5517 17037 576 0,'-3'0'25'0,"3"0"6"0,-3 0-31 0,3 0 0 0,0 0 0 0,0 0 0 16,0 0 95-16,0 0 13 0,0 0 2 0,0 0 1 15,0 0-64-15,0 0-13 0,0 0-2 0,3-6-1 16,-3 6-2-16,3-5 0 0,0 0 0 0,-3 5 0 16,6-6 33-16,-6 6 6 0,3-5 2 0,-3 5 0 15,3-5 3-15,-3 5 1 0,0 0 0 0,0 0 0 16,0 0-14-16,3-6-2 0,3 1-1 0,-6 5 0 15,3-5-14-15,-3 5-3 0,0 0-1 0,6-3 0 16,0-2-27-16,-6 5-4 0,6-3-8 0,-3-2 11 16,3 2-3-16,0-2-8 0,0 5 12 0,-6 0-4 15,6-5-8-15,0 2 0 0,0-2 9 0,3-3-9 16,-3 3 9-16,6-3-9 0,-9 2 12 0,2 1-12 0,1 0 8 0,0-3-8 16,0 3 0-16,-3-3 0 0,3 2 9 0,-3-2-9 15,-3 3 0-15,0 0 9 0,0-3-9 16,-3 3 0-16,3-1 9 0,-3-2-9 0,-3 3 9 0,3 0-9 15,-3 0 12-15,3 2-12 0,-3-2 22 0,-2 2-2 16,2 3-1-16,-3 3 0 0,0-1-8 0,0 1-2 16,0 2 0-16,0 0 0 0,-6 1 7 0,9 2 2 15,-9 2 0-15,0 1 0 0,3 2-6 0,-2 0 0 16,-1 3-1-16,0 0 0 0,0 3-2 0,3 2 0 16,0-3 0-16,6 3 0 0,-9-2-1 0,9-1-8 0,6-2 12 15,0 0-4-15,0 0-8 0,0 0 8 16,6-3-8-16,3-2 8 0,0-1-8 0,3-2 10 0,3-2-10 15,0-1 10-15,0-5-1 0,0 0 0 0,2 0 0 0,1-5 0 16,3-1-9-16,0-2 0 0,-6-2-12 16,6-1 12-1,2-2-57-15,-2-3-4 0,0 3-1 0,3-3-983 0</inkml:trace>
  <inkml:trace contextRef="#ctx0" brushRef="#br0" timeOffset="-110891.66">6262 16169 288 0,'0'0'12'0,"0"0"4"0,0 0-16 0,0 0 0 15,0 0 0-15,-6 2 0 0,0-2 312 0,-3 6 60 16,-3 2 12-16,0 5 3 0,0 3-234 0,-3 0-46 15,0 5-10-15,0 3-1 0,-2-1-51 0,2 4-9 16,0-1-3-16,-3 3 0 0,3 0 9 0,0 3 2 16,-3 3 0-16,3-1 0 0,-2 0-20 0,-1 3-3 15,3 0-1-15,-9 3 0 0,3 0-20 0,0 0 0 16,0-3 0-16,7-3 0 0,-7 3 0 0,6-3 0 16,0 1 0-16,0-6 0 0,3 0 15 0,3-3 1 15,0-2 1-15,6-3 0 0,0-2-9 0,6-6-8 0,0 0 9 16,0 1-9-1,3-6-18-15,3 0-10 0,0-3-1 0,3-3-1 16,0 1-170-16,0-3-35 0,6-10-6 0,-3 2-2 0</inkml:trace>
  <inkml:trace contextRef="#ctx0" brushRef="#br0" timeOffset="-110362.55">5791 16817 1612 0,'0'0'144'0,"0"0"-116"0,-6 0-28 0,6 0 0 16,-6 0 26-16,6 0-1 0,0 0 0 0,0 0 0 16,0 0 19-16,0 0 3 0,0 0 1 0,0 0 0 15,9 0-28-15,-3 0-4 0,-6 0-2 0,9 0 0 16,0 3 56-16,3-1 11 0,-3-2 3 0,3 3 0 16,0 0-103-16,-3-3-20 0,6-3-4 0,-7 3-1 0,7 0 44 0,-3 0 0 15,3 0 0-15,-6 0 0 0,0-3 10 0,3 3-2 16,-3 0-8-16,3-2 12 0,-12 2-12 0,9 0 0 15,0 0 0-15,0 0 0 16,-1 2-20-16,1-2-8 0,-9 0 0 0,9 0-1 0,0 3 10 0,0 0 3 16,-3-3 0-16,3 0 0 0,-3 2 16 0,3-2 0 15,-3 0-8-15,-6 0 8 0,0 0 0 0,6 3-10 16,0 2 10-16,-3 0-8 0,-3-5 8 0,6 6 0 16,-6 2 0-16,0 0 0 0,-3-1 14 0,0 1 5 15,0 0 1-15,0 3 0 0,-3 0 9 0,3-1 3 16,-3 1 0-16,3-1 0 0,0-2-5 0,0 0-1 15,-3 0 0-15,6 3 0 0,-3-3-11 0,3 0-3 16,-3-1 0-16,3 1 0 0,-3-2-4 0,3-6-8 0,0 0 11 0,0 0-11 16,0 5 13-16,0-5-4 0,0 0-1 0,0 0 0 15,0 0-8-15,0 0 12 0,9 0-12 0,-9 0 12 16,3-3-12-16,3 1 12 0,0-1-12 0,3-2 12 16,-3-1-12-16,-3 1 12 0,3-3-12 0,-3 3 12 15,3-3-12-15,0 0 0 0,0 3 0 0,-3 0 0 16,3-3 0-16,0 2 0 0,-1-2 0 0,-2 3 8 15,0 0-8-15,3-1-17 0,-3-1 4 0,0 1 1 16,3 1-36 0,0 0-6-16,-3-1-2 0,3 1 0 0,0 2-108 0,3-2-23 15,0-3-4-15,-3 3-1 0</inkml:trace>
  <inkml:trace contextRef="#ctx0" brushRef="#br0" timeOffset="-110093.28">6422 16812 403 0,'0'0'17'0,"-3"2"5"0,0 1-22 0,-3 0 0 16,3-1 0-16,3 1 0 0,-6 2 292 0,1 0 53 16,2 1 11-16,-3-1 3 0,3 3-214 0,-3 0-42 15,0 0-9-15,0 2-2 0,0 1-51 0,3 0-10 16,-6-1-3-16,3 1 0 0,0 2 7 0,0-2 1 15,0 2 0-15,0-3 0 0,-3 1-23 0,6 0-4 0,3-1-1 0,-6 1 0 16,3-3-8-16,3 0 0 0,0-8 0 0,0 0 0 16,3 5 0-16,-3-5 0 0,0 0 0 0,6 3 0 31,-6-3-107-31,9 2-23 0,0-4-5 0,-3-4-745 0</inkml:trace>
  <inkml:trace contextRef="#ctx0" brushRef="#br0" timeOffset="-109926.66">6461 16706 1681 0,'0'0'36'0,"0"0"8"0,0 0 2 0,0 0 2 0,0 0-38 0,0 0-10 0,0 0 0 0,0 0 0 16,0 0 37-16,0 0 6 0,0 0 1 0,0 0 0 0,0 0-44 0,0 0 0 15,6 5 0-15,0-2-814 16</inkml:trace>
  <inkml:trace contextRef="#ctx0" brushRef="#br0" timeOffset="-109358.64">6708 16812 1234 0,'0'0'55'0,"0"0"11"0,0 0-53 0,0 0-13 15,0 0 0-15,3-3 0 0,-3 3 35 0,6-3 4 0,-3 1 1 0,0-4 0 16,3 4 8-16,-3-1 3 0,0-2 0 0,0 0 0 16,-3 5-24-16,0-3-5 0,0 3-1 0,0 0 0 15,0 0 35-15,0-5 6 0,-6-1 2 0,0 6 0 16,0-2-7-16,0 2-1 0,-3 0 0 0,0 0 0 15,-3 0-3-15,0 2-1 0,-3 4 0 0,7-4 0 16,-4 4-16-16,0-1-3 0,0 0-1 0,3 0 0 16,0 1 0-16,3-1 0 0,0 0 0 0,6-5 0 15,-6 6-19-15,3 2-4 0,0-3-1 0,3 3 0 16,0-3-8-16,3 3 0 0,0-3 0 0,0 1 0 16,3-1 0-16,0 0 0 0,3 0 0 0,0 1 0 0,3-1 0 15,-3 0 0-15,0 1 0 0,2-1 0 0,-2 0 0 16,0 0 0-16,0 1 0 0,0 2 0 0,0-3 0 15,-3 3 0-15,0-3 0 0,-3 1 0 0,-3 1 0 16,3 1 0-16,0 0 0 0,-3 0 0 0,-6 0 0 16,3 3 0-16,0-3 0 0,0 0 0 0,0 0 8 0,0 0-8 15,-6-1 0-15,3-1 8 0,0 2-8 0,0-3 0 16,0 0 0-16,-3-2 0 0,-2 2 8 0,2 1-8 16,3-4 12-16,-3 3-4 0,-3-5-8 0,0 3 0 15,-3 2 0-15,6-5 0 0,-6 0 0 0,0 0 0 16,0-5 0-16,1 2 0 0,-1 3 8 0,0-2-8 0,-3-1 12 15,0-2-4-15,3 2-8 0,0 3 0 16,0-2 0-16,4 2 0 0,-4-3-9 0,6 3 9 0,0-3 0 16,-3 1 0-1,9 2-140-15,-3 2-20 0,6-2-5 0</inkml:trace>
  <inkml:trace contextRef="#ctx0" brushRef="#br0" timeOffset="-108692.42">6964 16872 885 0,'0'0'39'0,"0"0"9"0,0 0-39 0,0 0-9 0,0 0 0 0,9-2 0 16,-3-1 44-16,0 3 6 0,0-2 2 0,0 2 0 16,0-3-14-16,3 0-2 0,-6 3-1 0,6-2 0 15,-3 2-4-15,-1 0-1 0,4-3 0 0,-3 0 0 16,-6 3 16-16,3-2 3 0,6-1 1 0,-3 0 0 15,-6 3-6-15,3-5-2 0,0 0 0 0,3 2 0 16,-6 3 4-16,0-5 1 0,0 2 0 0,-3-2 0 16,0 2-3-16,0-2 0 0,-3 2 0 0,3 1 0 15,-6-1 0-15,3 0-1 0,-6 3 0 0,4 0 0 16,-4 0-7-16,0 0 0 0,-3 6-1 0,3-4 0 16,-6 1-5-16,3 5-1 0,0-3 0 0,0 6 0 15,1-3 6-15,-4 2 1 0,3 1 0 0,0 2 0 0,3 0-26 16,0 1-10-16,3-1 8 0,0 0-8 15,0 0 13-15,3 1-2 0,0 1-1 0,3 1 0 0,0 0-10 16,3-3 0-16,6 1 0 0,-3-4 0 0,3 1 8 0,0-3-8 16,3 2 0-16,3-2 8 0,-3-2 0 0,6-1-8 15,-3-3 12-15,6 1-4 0,-3-3-8 0,5-3 10 16,-2 1-10-16,3-3 10 16,3-3-51-16,3 0-11 0,-3 0-1 0,2 0-682 15,-5-3-136-15</inkml:trace>
  <inkml:trace contextRef="#ctx0" brushRef="#br0" timeOffset="-108108.15">7568 16417 1620 0,'0'0'72'0,"0"0"14"0,0 0-69 0,0 0-17 0,0 0 0 0,0 0 0 16,9-5 41-16,-9 5 5 0,0 0 1 0,3-3 0 15,6-2-11-15,-3 3-1 0,-6 2-1 0,9-3 0 16,0-2-2-16,0 2-1 0,6-2 0 0,-3-1 0 16,0-2-31-16,-1 3 8 0,7-3-8 0,3 0 0 15,-6-2 0-15,0 2 0 0,3-3 0 0,-3 1 0 16,3-1 9-16,-4 0-9 0,-2 1 8 0,0-3-8 16,0-1 0-16,0 4 8 0,-6-3-8 0,0-1 0 15,0 1 9-15,0 0-9 0,-6 2 10 0,0-2-10 0,0 0 0 16,-3 0 0-16,0 5 0 0,-6 0 0 0,-3 2 0 15,0 4 0-15,-3 4 0 0,-3 1 0 0,-5 2 23 0,-4 3-2 16,3 6 0-16,-3 1 0 16,-6 4 15-16,1 2 4 0,-4 3 0 0,0 5 0 15,4 3 0-15,-4 0 0 0,0-1 0 0,3 4 0 0,4 2-6 16,-4 2-1-16,0 1 0 0,6 2 0 0,6-2-16 0,4 0-3 16,-7 2-1-16,9-5 0 0,3 0-13 0,6-2 9 15,0-6-9-15,3-3 8 0,3 1-8 16,3-9 0-16,3 1 9 0,3-3-9 0,-3-3 8 0,3 0-8 15,9-8 8-15,-3 1-8 0,0-1 0 0,2-5 9 16,-2 0-9-16,3-5 0 0,0 2 0 0,-3-2-19 16,0-1 3-16,0 1 0 0,2 0-6 0,-5-3-1 15,0 5 0-15,-3-2 0 0,3 0 13 0,-3 2 10 0,-3 0-13 16,-6 3 5-16,0 0 8 0,0 0 0 0,-3 8 0 0,0 0 0 16,-3 5 0-16,0-2 0 0,0 0 0 0,0 2 0 15,-3 0 9-15,6 0 7 0,0 0 2 0,0 1 0 16,6-4-7-16,0 1-2 0,0-3 0 0,3 0 0 15,3-3-9-15,3-2 8 0,0-1-8 0,0-2 8 16,9 0 1-16,-3-2 0 0,-1-4 0 0,4 1 0 16,-3-3-22-16,3 0-5 0,-6-2-1 0,3 2-747 15,-3 0-150-15</inkml:trace>
  <inkml:trace contextRef="#ctx0" brushRef="#br0" timeOffset="-107696.81">7744 16899 1702 0,'0'0'76'0,"0"0"15"0,0 0-73 0,0 0-18 16,0 0 0-16,0 0 0 0,0 0 42 0,0 0 5 16,0 0 1-16,3 5 0 0,3-2 0 0,0 0 1 15,-6-3 0-15,9 0 0 0,3 0-22 0,0-3-5 16,-4 0-1-16,1 1 0 0,3-1-11 0,-3 0-2 15,0-2-8-15,0 2 12 0,-3-2-12 0,3 0 11 16,0-3-11-16,-3 3 10 0,-3-3-10 0,3 2 0 16,0-2 0-16,0 0 8 0,-6 3-8 0,3-3 0 0,-3 0 9 0,0 0-9 15,0 0 0-15,0 3 8 0,-6-3-8 0,3 3 0 16,3 5 9-16,-6-3-9 16,-3 1 12-16,0 2-12 0,0 0 43 0,-3 5 1 0,-6 0 1 0,3 3 0 15,0 3-2-15,-2-1-1 0,-4 1 0 16,3 5 0-16,0 0 8 0,3-1 2 0,3 1 0 15,-3 3 0-15,0-1-36 0,7-2-6 0,2 3-2 0,0-1 0 16,0-2-8-16,3 0 0 0,3-3-12 0,0-2 12 16,3 2 0-16,3-2 0 0,0 2 0 0,3-5 0 15,5-3 8-15,1 0-8 0,0 1 12 0,0-4-4 16,3-2-27 0,-3 0-5-16,0 0-2 0,0-5 0 0,2 0-136 0,1 0-27 15,-6-1-6-15</inkml:trace>
  <inkml:trace contextRef="#ctx0" brushRef="#br0" timeOffset="-107209.6">8140 16843 460 0,'0'0'41'0,"0"0"-33"15,0 0-8-15,0 0 0 0,0 0 256 0,0 0 50 16,3-5 10-16,3 0 1 0,0 2-222 0,0-2-45 15,0 0-9-15,2 2-1 0,1-2-8 0,-3-1-2 16,0 1 0-16,3 2 0 0,-3-2-19 0,0 2-11 16,0 1 12-16,-3-3-12 0,3 2 9 0,-6 3-9 15,3-3 0-15,-3 3 9 0,0 0 10 0,0 0 1 0,0-8 1 0,-6 6 0 16,0-1 32-16,0 3 7 0,-3 0 0 0,-3 0 1 16,0 0 11-16,-2 3 3 0,-4-1 0 0,3 4 0 15,6-1-16-15,-6 0-3 0,-6 3-1 0,6 0 0 16,3 0-17-16,0 0-3 0,1 3-1 0,2-4 0 15,0 4-19-15,3 0-4 0,0-3-1 0,3 2 0 16,3-2-10-16,3 3 0 0,3-3 0 0,0-3 0 16,-3 3 0-16,6 0 12 0,3 0-4 0,-4 0 0 15,1 0-8-15,0-3 0 0,3 3 0 0,0-3 0 16,0 3 0-16,-3-3-11 0,-3 3 3 0,0-2 0 16,3 1-4-16,-6-1 0 0,-3 4 0 0,0-2 0 15,3 0 12-15,-3-2-8 0,-6-1 8 0,0 0-8 16,0 0 8-16,0 1 0 0,0-1 0 0,-3 0 0 15,-3 1 0-15,3-4 0 0,-3 4 0 0,0-4 0 16,-2 3 0-16,-1-2 0 0,0 2 0 0,0-2 0 16,0 0 0-16,3-1 0 0,-3-2 0 0,0 3 0 0,3-3 0 15,0-3 0-15,-2 3 8 0,-1 0-8 16,3-2-73-16,-3-1-19 0,3 0-4 0,-3-2-1035 0</inkml:trace>
  <inkml:trace contextRef="#ctx0" brushRef="#br0" timeOffset="-106459.6">9045 16454 1209 0,'0'0'108'0,"0"0"-87"0,0 0-21 0,0 0 0 16,0 0 61-16,0 0 8 16,-9 6 2-16,3 4 0 0,-3-2-7 0,0 5-2 0,-3 1 0 0,0 4 0 15,0 6-4-15,-3 0-1 0,-6 2 0 0,1 3 0 16,-1 8-17-16,0-2-3 0,-3 2-1 0,3-3 0 15,0 3-24-15,1 0-4 0,2 0-8 0,-3 0 11 16,3-2 0-16,0 2 0 0,3-5 0 0,-3-1 0 16,7 1-3-16,-1-5-8 0,3-1 12 0,0-5-4 15,3 0-17-15,3-5-4 0,0-2-1 0,3-7 0 16,3-1-46-16,-3-6-10 0,0 0-2 0,9-6-771 16</inkml:trace>
  <inkml:trace contextRef="#ctx0" brushRef="#br0" timeOffset="-106007.24">9176 16256 1382 0,'0'-16'123'0,"0"11"-99"0,-3 0-24 0,0-1 0 0,0 4 47 0,0-1 4 16,-3 3 1-16,0 0 0 0,0 3 4 0,-3 2 2 15,-3 3 0-15,0 2 0 0,-3 4 2 0,0 2 1 0,0 2 0 16,1 1 0-16,-1 2-29 0,-3 5-5 0,6 1-2 0,0-1 0 15,-3 3-8-15,3 0-1 0,0 3-1 0,0 0 0 16,3 0 13-16,1-3 4 0,2 2 0 0,0-4 0 16,3 5-32-16,0-6 0 0,3-5-11 0,0 0 11 15,6-2 0-15,3-6 0 0,-3 0 9 0,5-2-1 16,4-6 0-16,3-2 0 0,3-3 0 0,0-5 0 16,3-3 0-16,2-3 0 0,-2 1 0 0,3-6 0 15,0-6-8-15,0 1 0 0,2 0 0 0,1 0-8 16,0 0-12-16,0-6-1 0,-1 1-1 0,1-1 0 15,-6 6 7-15,0-3 2 0,-3 3 0 0,-3 3 0 16,-1 2 13-16,-5 3-9 0,-3-1 9 0,0 7-8 16,-3 4 8-16,-6 3 0 0,0 0 0 0,0 0 0 0,-9 5 30 15,0 3 2-15,0 5 0 0,-3 3 0 0,-2 3-5 16,-4 2-1-16,-3 3 0 0,3 0 0 0,-3 2-10 16,3 3-1-16,0 0-1 0,1 0 0 0,-1 0 6 0,3 0 2 15,-3 1 0-15,3-1 0 0,-3 2-22 16,6-1 0-16,-3-4 0 0,4 3-8 0,-1-2 8 0,3-4 0 15,3 1 10-15,0-5-10 0,3-1 0 0,3-2 0 16,0-3 0-16,6-2-740 16,0-3-152-16</inkml:trace>
  <inkml:trace contextRef="#ctx0" brushRef="#br0" timeOffset="-105799.23">9446 16981 2026 0,'0'0'44'0,"0"0"10"0,-11 5 2 0,-1 3 1 0,-3 0-45 0,3 3-12 0,0-3 0 0,0 2 0 15,0 1 36-15,0-1 4 0,3 1 2 0,-3 2 0 16,3 0-1-16,4 1 0 0,-1-4 0 0,0 3 0 16,3 1-30-16,3-4-11 0,0 1 0 0,3-1 9 15,0 1-9-15,3-6 0 0,2 1 0 0,1-4-696 16,3-2-132-16</inkml:trace>
  <inkml:trace contextRef="#ctx0" brushRef="#br0" timeOffset="-105501.64">10039 16314 1152 0,'0'-5'102'0,"0"5"-82"16,0 0-20-16,0 0 0 0,0 0 116 0,0 0 18 16,-6-3 4-16,6 3 1 0,-3 3-47 0,-6 5-10 15,3 2-2-15,-3 4 0 0,-3-1-10 0,0 5-2 16,0 6-1-16,-3 0 0 0,1 3-23 0,-4 4-4 16,3 4 0-16,-6 2-1 0,3 0-11 0,-3 0-1 15,3 2-1-15,1 1 0 0,-4-5-6 0,6-4-2 16,0 4 0-16,0-6 0 0,3 0-18 0,0 0-12 15,3-3 1-15,-3 1 1 16,7-1-14-16,-4-4-4 0,6-4 0 0,-3-2 0 16,6 2-35-16,0-4-7 0,3-4-2 0,0-2-579 0,-3-8-116 0</inkml:trace>
  <inkml:trace contextRef="#ctx0" brushRef="#br0" timeOffset="-105201.45">10438 16282 2026 0,'-9'-10'44'16,"6"10"10"-16,-6 0 2 0,0 3 1 0,-3 4-45 0,0 1-12 0,-3 0 0 0,3 6 0 16,0 1 23-16,-2 4 2 0,-4 5 1 0,-3 0 0 0,3 5 34 0,-3 2 6 15,0 4 2-15,0 5 0 0,1-1-34 0,2 1-6 16,0 0-2-16,-3 2 0 0,3-2-13 0,3 2-2 15,-3-2-1-15,1-3 0 0,5 0 0 0,-3-3 0 16,3-2 0-16,0-3 0 0,6-3-10 0,-3-2 0 16,0-3 0-16,6 1 0 15,-3-1-34-15,3-5-2 16,-3-3-1-16,6-3 0 0,-3-2-51 0,3-2-9 0,0-6-3 16,0 0 0-16,-6 2-100 0,3-4-20 0,-3-6-4 0,-2-3 0 0</inkml:trace>
  <inkml:trace contextRef="#ctx0" brushRef="#br0" timeOffset="-104993.99">9756 16888 1670 0,'-18'-5'148'0,"12"2"-118"0,-6 1-30 0,3-1 0 16,-3 3 123-16,1-3 18 0,2 1 4 0,3-1 1 15,0 3-45-15,3-2-9 0,3 2-1 0,0 0-1 16,0 0-43-16,0 0-9 0,9-3-2 0,3 0 0 16,2 1-23-16,1 2-5 0,6-6 0 0,3 4-8 15,0 2 21-15,3-3-2 0,-1 0-1 0,1-2 0 16,3 2-18-16,-3 1 0 0,3-1-11 0,-4 1 11 15,-2-1 0-15,0 0 0 0,-3 3 0 0,-3 0 9 16,-1 0-37 0,-2 0-8-16,0-2-2 0,-3 4 0 0,-3-2-174 0,0 3-34 15</inkml:trace>
  <inkml:trace contextRef="#ctx0" brushRef="#br0" timeOffset="-104631.52">10289 16941 1267 0,'0'0'112'0,"0"0"-89"16,0 0-23-16,0 0 0 0,0 0 128 0,0 0 20 16,0 0 5-16,0 0 1 0,0 0-78 0,0 0-16 15,0 0-4-15,0 0 0 0,9-2-28 0,0-1-5 16,0 0-2-16,0 3 0 0,0-5-13 0,-1 2-8 16,1-2 8-16,3 0-8 0,-3 0 9 0,3-1-9 15,0 1 12-15,0-3-12 0,0 0 8 0,-3 0-8 16,3-2 0-16,-3 2 0 0,-3-3 0 0,-3 0 0 15,2-2 0-15,-5 3 0 0,0-4 0 0,0 4 0 0,-3-1 8 0,1-2-8 16,-7 5 15-16,3 3-1 0,-6-3 0 16,0 5 0-16,-3 6 38 0,-3 2 7 0,0 0 1 0,-3 6 1 15,4 2-22-15,-1 0-5 0,-3 1-1 0,3 4 0 16,0-2-7-16,3 3-2 0,0-1 0 0,6 1 0 16,0-1-7-16,4 3-1 0,-1-2-1 0,3 2 0 15,3-5-15-15,3 0 8 0,0 2-8 0,3-4 0 16,2-4 9-16,4-2-9 0,3-3 8 0,0-2-8 15,3 0 0-15,0-3-19 0,3-3 3 0,2 0 1 16,-2-5-145 0,6 0-28-16,-3-5-7 0,3 0-785 0</inkml:trace>
  <inkml:trace contextRef="#ctx0" brushRef="#br0" timeOffset="-104301.64">11221 16137 2257 0,'-6'0'49'0,"-3"0"11"0,-3 0 1 0,3 3 3 0,-3-3-51 0,3 2-13 16,-6 1 0-16,3 5 0 0,0 2 54 0,-3 4 8 16,-2 4 2-16,2 3 0 0,-3 0-26 0,0 3-5 15,0 3-1-15,0-1 0 0,-3 6 9 0,-2-3 2 0,-1 5 0 16,0 1 0-16,0 5-15 0,-3-1-2 15,1 1-1-15,-1-3 0 0,0 8 3 0,3-5 0 16,-3-3 0-16,7 0 0 0,-1-3-28 0,3 1 0 0,3-4 0 16,3-2 0-16,3 0 0 0,0-2 0 15,0-3 0-15,6 0 0 0,0-1 0 0,3-1 0 0,0-7 0 16,3 4 0-16,0-6 12 0,6-2-4 0,-3-1 0 0,3-2 0 16,0-2-8-16,0-4-11 0,6-2 3 15,0-5 0 1,0 2-112-16,-1-5-23 0,4 0-4 0,0-5-1015 0</inkml:trace>
  <inkml:trace contextRef="#ctx0" brushRef="#br0" timeOffset="-102555.36">11477 17050 1270 0,'0'0'56'0,"0"0"12"0,0 0-54 0,0 0-14 0,0 0 0 0,0 0 0 16,0 0 46-16,0 0 6 0,0 0 2 0,0 0 0 15,0 0-9-15,0 0-1 0,5-3-1 0,1 0 0 16,0 3-15-16,3-5-2 0,-3 3-1 0,0-4 0 16,0 1 5-16,3-3 1 0,-3 0 0 0,0 0 0 15,-3 0-11-15,3 0-1 0,3 0-1 0,-6-5 0 16,3 3 15-16,-3-1 3 0,0 0 1 0,-3 1 0 0,0-1-28 0,0 1-9 15,0-4 0-15,-3 1 0 0,0 3 12 0,0-4-4 16,-3 1 0-16,0-3-8 0,-3 6 0 0,0-1 0 16,0 0 0-16,-3 6 0 0,0 0 12 0,0 5-4 15,-5-3 0-15,2 9-8 0,-3-1 47 0,-3 3 2 16,0 0 1-16,-3 5 0 0,3 0-22 0,-2 3-5 16,2 0-1-16,0 5 0 0,0 0-10 0,3 0-1 15,3 1-1-15,-2 1 0 0,5 1-2 0,3-3 0 16,0 1 0-16,6-1 0 0,-3-3-8 0,6-2 12 15,6-3-12-15,0-2 12 0,3-1-12 0,3-2 10 16,-1-5-10-16,7-3 10 0,0 0-1 0,6-5 0 16,0-3 0-16,3-5 0 0,2-1 3 0,-2 1 1 15,3-5 0-15,0-4 0 0,-3 4-13 0,-1-3 0 16,7-3 0-16,-6 3 0 16,3-3-20-16,-1-2-9 0,1 2-3 0,-3-5 0 15,0 2 1-15,-1-5 0 0,-2 1 0 0,3-4 0 16,0 1 1-16,-3-1 0 0,2-2 0 0,-2 0 0 15,0-2-6-15,3 2-2 0,-3-3 0 0,0 6 0 0,-1-1 25 0,1 1 5 0,-3-1 8 0,-3 4-13 16,3 2 13-16,-6 5 10 0,-4 3-2 0,1 2 0 16,-6 3-8-16,0 6 0 0,-3 2 0 0,0 0 0 15,-3 2 47-15,0 1 7 0,0 5 2 0,0 0 0 16,0 0-24-16,-9 11-4 0,0 2 0 0,-3 3-1 16,1 2-4-16,-4 1-1 0,0 2 0 0,0 5 0 15,-3 1-9-15,-3 2-1 0,3 0-1 0,0 0 0 16,-5 6 6-16,-1 2 2 0,-3-3 0 0,-3 6 0 0,1 2 1 15,-1 0 0-15,0-2 0 0,0 0 0 0,3-1-20 0,7-1 0 16,-4-4 0-16,6-2 0 16,3-1 20-16,3-1 9 0,6-4 3 0,0 0 0 0,6-2-32 15,3-8-20-15,0 0 4 0,6-3 0 0,0-5 16 16,3 0 0-16,3-5 0 0,3-1 9 0,3-4-9 0,-1-1 0 16,4-5 0-16,0-2 8 15,3-1-120-15,0 0-24 0,-4-4-4 0,1 1-910 16</inkml:trace>
  <inkml:trace contextRef="#ctx0" brushRef="#br0" timeOffset="-102033.64">12006 16902 691 0,'-12'5'61'0,"6"0"-49"15,1 0-12-15,-1 3 0 0,-3 0 263 0,3 0 49 0,3-2 11 0,0-1 1 16,-3 0-203-16,6 3-41 0,0-8-8 0,0 0-1 16,6 5-12-16,-6-5-3 0,6 3 0 0,3 0 0 15,0-1-25-15,2-2-6 0,-2-2-1 0,6-1 0 16,-3-5-8-16,3 3-1 0,0-3-1 0,0-3 0 15,3 3 2-15,-3-2 0 0,-4-1 0 0,4 1 0 16,-3-4-16-16,-3 4 0 0,0-3 8 0,-3-1-8 16,0 1 0-16,-6 3 0 0,0-6 8 0,-3 2-8 15,0 4 0-15,-3 2 0 0,0-3 0 0,0 6 0 16,-6 2 0-16,-3 3 0 0,1 3 0 0,-4 2 0 16,0 3 0-16,3 3-8 0,-6-3 8 0,3 5-10 15,3 0 19-15,0 3 4 0,1-3 1 0,2 3 0 16,0 3-1-16,6-3 0 0,0 2 0 0,3-2 0 15,0 3-13-15,6-4 9 0,-3 1-9 0,3 0 8 0,6 3-8 16,-3-6 0-16,6-3 9 0,0 1-9 0,5-3 0 16,-2 0 9-16,6-5-9 0,0-1 0 0,3-2 12 0,0 0-4 15,-4-2 0-15,1-1-8 0,0 0 10 0,0 1-10 16,0-1 8-16,-3 0-8 0,0 1 8 0,-4 2-8 16,-2-3 0-16,-3 3 8 0,-9 0-8 0,0 0 0 15,0 0 0-15,0 0 0 0,0 0 0 0,0 0 0 16,-3 8 0-16,0 0 0 0,0-3 0 0,-3 1 0 15,3-4 0-15,0 1 0 0,3-3 0 0,-6 2 0 16,6-2 0-16,0 0 0 0,0 0 0 0,0 0 0 16,0 0 8-16,0 0-8 0,6-5 8 0,3 0-8 15,0 0 8-15,0-3-8 0,3-3 0 0,0 0 8 16,0-2-8-16,0 3 0 0,0-4 8 0,0 1-8 0,0-3 8 16,2 3-8-16,-2-3 11 0,3 3-3 15,-3 2-8-15,3-2 12 0,0 3-12 0,3-4 0 0,-3 1-12 16,2 5 12-1,-2-2-46-15,3-1-2 0,0 0-1 0,0 4-1119 0</inkml:trace>
  <inkml:trace contextRef="#ctx0" brushRef="#br0" timeOffset="-101011.96">13057 16899 1375 0,'0'0'60'0,"0"0"14"0,0 0-59 0,0 0-15 0,0 0 0 0,0 0 0 16,0 0 23-16,0 0 1 0,0 0 1 0,6 0 0 0,3-3 23 0,-6 3 5 16,-3 0 1-16,6 3 0 0,3-3-20 0,-3 0-4 15,3 0-1-15,6 0 0 0,-4 0 6 0,4-3 1 16,0 1 0-16,-3-1 0 0,6 0-8 0,-3-2-2 16,0 0 0-16,0-3 0 0,0 0-12 0,-1 3-2 15,-2-3-1-15,3-3 0 0,-3 3-3 0,-3-2 0 16,3-1 0-16,-3 0 0 0,-3 3-8 0,0-2 8 15,-3-1-8-15,0 1 8 0,-6-1-8 0,3 3 0 16,-3 0 0-16,0 0 8 0,-3-2-8 0,-3 2 0 16,3 0 9-16,-3 3-9 0,-6-3 0 0,3 2 8 15,0 4-8-15,-6-1 0 0,-2 6 16 0,-1 2-2 16,-3 0 0-16,0 6 0 0,0 2 13 0,1 0 2 16,-4 6 1-16,0-3 0 0,3 2-4 0,0 3-1 15,1-2 0-15,2 2 0 0,3 0-9 0,3 0-3 16,0 1 0-16,6-4 0 0,0 3-5 0,3 0 0 15,6 1-8-15,0-1 12 0,3-5-12 0,3 0 0 16,3-3 0-16,3 0 0 0,0-2 0 0,3-3 8 0,6-3-8 0,0-3 9 16,-1-2 0-16,1-2 0 15,3-3 0-15,0-1 0 0,6 1 2 0,-4-3 0 0,1-3 0 16,0 1 0-16,-3-1-11 0,0-2-11 0,-1-3 3 16,1 3 0-1,-3-3-40-15,-3 3-7 0,3-3-1 0,-3 0-1 16,-4 3-3-16,4-3-1 0,-6 0 0 0,3 0 0 15,-3 0 16-15,0 3 3 0,0-3 1 0,-3 6 0 16,0-1 29-16,-3 3 12 0,-3 0-11 0,0 3 11 0,0 2 10 16,-3 3 8-16,0 0 2 0,0 0 0 0,0 0 25 0,0 0 6 0,-3 6 1 0,0 4 0 15,0 1-7-15,-3-1-1 0,3 4 0 0,-3-1 0 16,0 3-19-16,0-3-4 0,-3 5-1 0,3-2 0 16,0 0-3-16,0-3-1 0,0 1 0 0,3-1 0 0,-3 0-8 15,3-2-8-15,3-3 9 0,0 2-9 0,0-5 11 16,0 3-11-16,0-8 12 0,0 0-12 0,6 3 0 0,0-3-11 15,3-3 0-15,0-2-714 16,3-3-143-16</inkml:trace>
  <inkml:trace contextRef="#ctx0" brushRef="#br0" timeOffset="-100861.35">13807 16412 460 0,'-6'3'41'0,"-3"-1"-33"0,0 6-8 0,-3-2 0 16</inkml:trace>
  <inkml:trace contextRef="#ctx0" brushRef="#br0" timeOffset="-100402.27">13664 16849 1324 0,'0'0'118'0,"3"-6"-94"0,0 1-24 0,-3 0 0 0,3-3 39 0,3 3 3 16,-3 2 1-16,3-2 0 0,-6 5 10 0,0 0 3 15,0 0 0-15,0 0 0 0,0 0 11 0,0 0 2 16,3 8 1-16,0 0 0 0,-3-1-3 0,-3 4-1 15,-3 2 0-15,0 0 0 0,0 1-8 0,-3 2-2 16,3-1 0-16,-3-1 0 0,0 2-12 0,4-3-4 16,-1-3 0-16,3 1 0 0,0 0-28 0,3-4-12 15,3 4 8-15,-3-11-8 0,0 0 10 0,3 3-10 16,5-1 12-16,1-2-12 0,3-2 16 0,0-1-4 16,-3-2-1-16,6-1 0 0,0-1-11 0,0 1 12 15,3-4-12-15,-3-1 12 16,-1 1-35-16,1-4-6 0,0 4-2 0,0-1 0 15,0-2-1-15,-3 2-1 0,0 1 0 0,-3 2 0 0,3 0 21 0,-6 3 12 0,-3-1-12 0,-3 6 12 16,0 0-8-16,0 0 8 0,0 0 0 0,-9 8 0 16,0 3 22-16,-3-1 11 0,0 6 3 0,0 0 0 15,3 0-23-15,0 0-4 0,0-3-1 0,3 3 0 16,0 0 1-16,3 0 0 0,0-3 0 0,3-2 0 16,3-4-9-16,0 1 0 0,3 0 0 0,3-5 8 15,3 2 0-15,0-5-8 0,0-2 12 16,3-1-4-1,3 0-32-15,-1-2-8 0,-2-3 0 0,0 0-712 0,3-2-143 0</inkml:trace>
  <inkml:trace contextRef="#ctx0" brushRef="#br0" timeOffset="-100018.68">14078 16730 2070 0,'0'0'45'0,"0"0"10"0,0 0 1 0,0 0 3 0,0 0-47 15,0 0-12-15,0 0 0 0,0 0 0 0,0 0 42 0,0 0 6 16,0 0 2-16,9 5 0 0,-3 0-40 0,6-2-10 16,-3-1 0-16,6 1 0 0,0 0 0 0,-1-1-14 15,1 1 3-15,3 0 1 0,-3-3 10 0,3 2 0 16,-3 1 10-16,3 0-10 0,-4-1 12 0,1 1-4 16,-3 0-8-16,-3-1 12 0,3-2-12 0,-6 6 0 0,0-1 0 0,-3-3 0 15,-3-2 0-15,-3 8 0 0,3 0 0 0,-6 0 0 16,-3 0 0-16,0 0 0 0,0 3 0 15,-3-1 0-15,0 1 12 0,-2-1 0 16,2 1 0-16,0 0 0 0,-3 2 32 0,0 0 7 0,-3 0 1 0,6 1 0 16,0-1-32-16,-3 0-5 0,7 3-2 15,-1-3 0-15,3 3-1 0,0-5-1 0,0-1 0 0,6-2 0 16,0 3-11-16,0-3 0 0,3 0 0 0,0 0 0 16,3-1 0-16,0-1 0 0,0-1 11 0,2-2-11 15,1-1 12-15,0 1-3 0,3-3-1 0,0 0 0 16,-3-3-24-16,6 1-6 0,-3-4-1 0,3 4 0 15,-3-4-115 1,3 1-23-16,-1-3-5 0,1 3-485 0,0-3-97 0</inkml:trace>
  <inkml:trace contextRef="#ctx0" brushRef="#br0" timeOffset="-99637.04">14483 16931 864 0,'0'0'76'0,"0"0"-60"15,0 0-16-15,0 0 0 0,0 0 210 0,0 0 39 16,0 0 8-16,0 0 2 0,0 0-135 0,0 0-28 15,0 0-4-15,0 0-2 0,0 0-42 0,9 2-9 16,-9-2-2-16,9 3 0 0,0-3-22 0,0 3-5 16,-1-1-1-16,1-4 0 0,0-1-9 0,3 0 8 15,-3 1-8-15,3-1 8 0,0-5-8 0,0 3 12 16,-3-3-12-16,3 0 12 0,-3 0-2 0,0 0 0 16,0 0 0-16,-1-2 0 0,4 2-10 0,-6-3 0 15,0 0 0-15,0 1 0 0,-3 2 0 0,0-3 0 0,0 1 0 16,-3-1 0-16,0 3 0 0,0-2 10 0,-3 2-2 0,0 0-8 15,-3 2 0-15,0 1 0 0,0 3 0 0,-3 4 0 16,-3 3 31-16,-2 1-1 0,-4 4 0 0,0 1 0 16,-3 5-6-16,0 0-2 0,-3 2 0 0,7 1 0 15,-1-1 16-15,0 3 3 0,3-2 1 0,6 2 0 16,-3 0-26-16,6-2-6 0,3-1-1 0,0 3 0 16,3-5 0-16,3 0 0 0,0-3 0 0,3-2 0 15,3-3-9-15,0 0 0 0,3-3 0 0,0 1 8 16,3-4-8-16,3 1 0 0,-1-3-10 0,1-3 10 31,0-2-106-31,0 0-15 0,0-3-3 0,0-3-623 0,-3 0-124 0</inkml:trace>
  <inkml:trace contextRef="#ctx0" brushRef="#br0" timeOffset="-99268.03">15373 16092 1681 0,'-3'-13'74'0,"0"7"16"0,3 1-72 0,0 0-18 15,-3 2 0-15,3-2 0 0,0 5 44 0,-3 0 4 16,-3 0 2-16,0 3 0 0,-3-1 19 0,-3 4 4 16,3 4 1-16,-6 3 0 0,0 3-31 0,1 0-7 15,-1 5 0-15,0 0-1 0,0 3 12 0,-3 5 2 16,3-2 1-16,-6 5 0 0,4-1-6 0,-7 1 0 15,0 2-1-15,0 6 0 0,-3 0-6 0,0-1-1 16,1 1 0-16,-4 3 0 0,6-4-24 0,-3 1-12 0,4 0 10 16,-1-1-10-16,3-4 12 0,3-1-3 0,3 0-1 15,3-4 0-15,0-4-8 0,6 0 8 0,0-2-8 0,3 0 8 16,0-3-8-16,3-5 0 0,0 0 0 0,3-5 8 16,3 2-8-16,-3-5 10 0,3 0-10 0,0-3 10 15,6 0-10-15,-3-2 0 0,0 0 0 0,0-3 0 31,3 2-40-31,0-2 0 0,-3-2 0 0,0-1 0 0,0 0-90 16,2-2-18-16,-2 2-4 0,0-2-873 0</inkml:trace>
  <inkml:trace contextRef="#ctx0" brushRef="#br0" timeOffset="-98116.33">15135 16835 403 0,'0'0'36'0,"0"0"-36"0,0 0 0 0,0 0 0 16,0 0 258-16,0 0 45 0,0 0 9 0,0 0 1 0,0 0-192 15,0 0-38-15,0 0-8 0,0 0-2 16,0 0-35-16,0 0-7 0,3 8-2 0,-3 0 0 15,0 3 14-15,0 2 2 0,-3 0 1 0,0 1 0 0,0 1 3 0,-3 1 1 16,3 3 0-16,-3-1 0 0,0 1-22 0,0 2-5 16,0-5-1-16,3 2 0 0,-3-2-9 0,3 0-1 15,0-3-1-15,0 1 0 0,3-4-11 0,0 1 8 16,3-3-8-16,-3-8 8 0,0 0-8 0,0 0 12 16,9 2-12-16,0-2 12 0,3-2-1 0,-3-6 0 15,3 0 0-15,3-3 0 0,-3 3-11 0,2-5 0 16,1 0 0-16,3 0 0 0,3-3-20 0,0 0 1 0,0-5 0 15,-3 5 0-15,2 0 6 0,-2-2 1 16,0 4 0-16,0-2 0 0,-3 6 12 0,0-1-9 0,-3 1 9 16,-3 4-8-16,-1 1 8 0,-8 5 0 0,0 0-9 0,0 0 9 15,0 0 0-15,3 8 8 0,-6 0 0 0,0 0 0 16,0 5 15-16,-5-2 2 0,5 2 1 0,-6 0 0 16,3 0-10-16,0 1-1 0,-3-1-1 0,6 0 0 15,-3 0-4-15,6-2-1 0,-3-1 0 0,3 1 0 16,3-3-9-16,-3 0 10 0,0-8-10 0,6 8 10 15,0-3-10-15,0 0 12 0,0 1-12 0,3-4 12 16,0 1-12-16,2-3 12 0,1-3-12 0,3 3 12 31,-3 0-114-31,6-2-22 0,-6-4-5 0</inkml:trace>
  <inkml:trace contextRef="#ctx0" brushRef="#br0" timeOffset="-97385.61">15760 17002 1785 0,'-12'-3'79'0,"6"3"17"0,0 3-77 0,0 0-19 15,3-1 0-15,3-2 0 0,0 0 63 0,0 0 9 16,-6 3 1-16,6-3 1 0,0 0-30 0,0 0-5 16,0 0-2-16,0 0 0 0,9 3-21 0,0-1-4 15,3-2 0-15,0-2-1 0,0-1-3 0,0-2 0 16,-1-1 0-16,1 1 0 0,0-3 1 0,-3 0 0 15,6 0 0-15,-6 0 0 0,0-2-9 0,-3 2 0 16,3 0 0-16,-3 0 0 0,-3 0 8 0,0 0-8 0,-6 0 0 16,3 0 8-16,-6 0-8 0,3 0 0 15,-6 3 0-15,0 0 0 0,0 2 0 0,-3 3 0 0,3 0 8 0,-6 3-8 16,0 2 24-16,-2 0 4 0,-4 6 0 0,3 2 0 16,-3-2 3-16,0 5 1 0,3 0 0 0,1-1 0 15,-1 7 2-15,3-4 1 0,3 3 0 0,3-2 0 16,3 2-11-16,0-2-3 0,0 2 0 0,6-5 0 15,0-1-13-15,3-1-8 0,3-1 10 0,3-3-10 16,3 1 9-16,0-6-9 0,0 3 8 0,3-5-8 16,5-3 10-16,1-3-10 0,0 1 12 0,0-4-12 15,0-2 12-15,-3 0-4 0,2-2 0 0,1 2-8 16,-3-3 0-16,0-2 0 0,0 3 0 0,0 2-9 16,0-6-2-16,-4 6 0 0,-2-2 0 0,0 2 0 15,-3 0 11-15,0 3 0 0,-3-3-9 0,-6 8 9 16,6-3 0-16,-6 3 0 0,0 0 0 0,0 0 0 15,0 0 0-15,0 0 0 0,-3 8 0 0,-3 0 0 16,0 0 0-16,3 3 10 0,0-1 1 0,0 1 0 0,0-1-11 16,0 1 10-16,0 2-10 0,3-2 10 0,-3-3-10 0,6 2 8 15,0-2-8-15,-3-3 8 0,0-5-8 0,3 6 0 16,-3-6 0-16,9 5 0 0,0-2 0 0,0-3 8 16,0-3-8-16,0 0 8 0,3-2-8 0,0-3 10 15,0 3-10-15,-1-3 10 0,4-3-10 0,0 1 0 16,0-4 0-16,0 4 8 0,3-3-8 0,-3 5-14 15,3-3 3-15,-1 3 1 0,1 0-2 0,-3 0 0 16,-3 3 0-16,-3 2 0 0,0 3 12 0,-6 0-10 0,3 3 10 16,-6 2-10-16,0-5 10 0,-6 11 0 0,3-3-9 15,-6 2 9-15,3 4 0 0,-3 2 15 0,0-3-3 0,0 3 0 16,3 0 0-16,0-1 0 0,0-1 0 16,3-1 0-16,3-3-4 0,0 1-8 0,3-3 11 15,3-3-11-15,0 3 8 0,3-3-8 0,0-2 0 16,0-3 0-16,6 0 8 0,0 0-8 0,3-3 0 15,0-2 0 1,-1 0-158-16,4-3-35 0</inkml:trace>
  <inkml:trace contextRef="#ctx0" brushRef="#br0" timeOffset="-96347.72">17212 16947 518 0,'0'0'23'0,"0"0"5"0,3-6-28 0,-3 6 0 0,-3-5 0 0,3 5 0 0,0 0 196 0,0 0 33 15,0 0 7-15,0 0 2 0,0 0-97 0,0 0-19 16,0 0-4-16,0 0-1 0,-6 8-61 0,3 3-13 16,0-1-3-16,-3 3 0 0,1 1 14 0,-1-1 2 15,6 3 1-15,-6 0 0 0,-3 2-13 0,0 1-4 16,0-1 0-16,3 1 0 0,-3 2-18 0,0 0-4 15,0 0-1-15,0-2 0 0,3-1-17 0,0 1 10 16,0-1-10-16,0-2 8 0,0 0-8 0,0 0 10 16,0 0-10-16,4-3 10 0,-4-2-10 0,3-1 0 15,3 1-12-15,0-3 12 16,-3-3-125-16,3 3-18 0,0-8-3 0</inkml:trace>
  <inkml:trace contextRef="#ctx0" brushRef="#br0" timeOffset="-95981.7">16906 16925 1486 0,'0'0'66'0,"0"0"14"0,-6-2-64 0,6 2-16 0,0 0 0 0,0 0 0 16,0 0 62-16,0 0 10 0,0 0 1 0,0 0 1 0,3-6-1 0,3 4 0 15,0-3 0-15,0 2 0 0,6-2-37 0,-1 2-7 16,1 0-1-16,6 1-1 0,6-4 17 0,3 1 3 16,0 0 1-16,5-1 0 0,1-1-26 0,3-1-5 15,0 0-1-15,2-3 0 0,-5 3-4 0,3 0 0 16,-1 0-1-16,-2-2 0 0,0-1-11 0,0 3 10 15,5-2-10-15,-5-1 10 0,0 6 9 0,-3-6 1 16,-1 6 1-16,4-3 0 0,-3 3-21 0,0-1-16 16,-7 4 2-16,-2-1 1 15,-3 0-79-15,-3 3-16 0,-3 0-4 0,0 3-856 0</inkml:trace>
  <inkml:trace contextRef="#ctx0" brushRef="#br0" timeOffset="-95710.43">16879 17325 2120 0,'-6'-3'47'0,"6"3"9"0,0 0 3 0,0 0 0 0,6-2-47 0,3-1-12 0,-3 0 0 0,6-2 0 15,3 0 0-15,0-3 0 0,2 0 0 0,4 0 8 16,6 0-8-16,3 0 8 0,-3-3-8 0,2 1 8 0,1-1 3 0,0 3 0 16,3-2 0-16,-1 2 0 0,-5 3 8 0,3-3 1 15,0 0 1-15,-4 5 0 16,-5-2-202-16,0 2-41 0,15-5-8 0,-12 3-2 0</inkml:trace>
  <inkml:trace contextRef="#ctx0" brushRef="#br0" timeOffset="-95153.86">17596 17325 1666 0,'0'0'36'0,"0"0"8"0,0 0 2 0,0 0 2 0,6 0-39 0,-6 0-9 0,0 0 0 0,0 0 0 15,0 0 50-15,6-3 8 0,0-2 2 0,0 0 0 16,0-1-36-16,3 1-6 0,0 0-2 0,0 0 0 16,0-3 42-16,0 0 8 0,0 0 2 0,0 0 0 31,2 0-104-31,-5 0-21 0,-3 0-4 0,0 0-1 0,0 0 53 0,-3-2 9 0,-3 2 0 0,0-3 8 16,0 0-8-16,0 1 11 0,-5-3-11 0,-1 5 12 15,-6 0-12-15,0 2 0 0,6 1 0 0,-6 2 0 16,-3 3 20-16,-3 3 1 0,3 0 1 0,1 5 0 15,-4 0 18-15,3 0 3 0,0 0 1 0,0 2 0 16,3 1-3-16,3-1 0 0,-2 4 0 0,8-1 0 16,0 0-9-16,0-2-3 0,0 2 0 0,3 0 0 0,0-2-29 15,3 2 0-15,0-3 0 0,3 4 0 0,0-6 12 0,3 0-3 16,0-3-1-16,3 0 0 0,-3 0-8 0,5-5 0 16,1 0 0-16,0 0 0 0,0-5 12 0,6 0 0 15,0 0 0-15,3-1 0 0,-6-2-12 0,2-2 0 16,-2 2 0-16,3-3 0 0,3 1 0 0,-6-1 8 15,-3 0-8-15,0 3 0 0,3 1 0 16,-6-1 0-16,-7 2 0 0,-2 6 0 0,0 0 0 0,0 0 0 16,0 0 0-16,-2 6 0 0,-4-1 0 0,-3 0 0 15,3 3 0-15,-3 3 0 0,-3-3 0 0,6 0 0 16,6 0 0-16,0-1 0 0,0 1 0 0,0-8 0 16,6 6 0-16,3-4 0 0,0 4 0 0,6-6 8 15,-1 0-8-15,4 0 8 0,0-3-8 0,3-2 0 16,-3-1 0-16,0 1 0 15,3-3-173-15,-4 0-27 0,1-2-6 0,0-1-1 0</inkml:trace>
  <inkml:trace contextRef="#ctx0" brushRef="#br0" timeOffset="-94570.33">18305 16822 2026 0,'0'0'90'0,"0"0"18"15,-6 0-86-15,6 0-22 0,-3 0 0 0,3 0 0 16,0 0 11-16,0 0-3 0,0 0 0 0,0 0 0 0,0 0 23 0,0 0 4 16,9-5 1-16,0 0 0 0,3-1-13 0,-1 1-3 15,4 0 0-15,0-3 0 16,3 0-20-16,0-3 0 0,0 1 0 0,0-1 0 16,3 1 0-16,-4-4 0 0,1 1 0 0,-3 0 0 0,0 0 0 0,-3-1 0 15,0 4 0-15,0-3 0 0,-3 2 0 16,0-2 0-16,-6-3 0 0,3 3 0 0,-4-3 11 0,1 3-3 15,-3-1 0-15,0 1 0 0,-5 3-8 0,2 2 0 16,-3 0 0-16,0 2 0 0,-3 1 0 0,-3 5 0 16,-3 3 0-16,-3 2 0 0,0 0 0 0,-6 6 18 15,1 5-3-15,-1 5-1 0,0-3-2 0,0 4 0 16,0 4 0-16,-2 3 0 0,-1 0 16 0,-3 3 4 16,-3 0 0-16,3 2 0 0,1 3-20 0,-1 0-3 0,3 0-1 15,0 0 0-15,4 3 3 0,2-6 0 0,3 1 0 16,3-3 0-16,0-3-11 0,6 0 0 0,-3-5 0 0,6-1 0 15,0-1 0-15,3-4 0 0,0-2 12 0,3 0-4 16,0-6-8-16,0 1 8 0,3-3-8 0,3 0 8 16,0-5-8-16,0-3 8 0,3-3-8 0,3 0 8 15,0-2-8-15,3-3 0 0,3-3 0 0,-3 3-11 16,-1-2-8-16,1-1-1 0,0 1-1 0,0 2 0 16,3 0 21-16,-6 0 0 0,0 3 0 0,-3-1 0 15,-3 4 0-15,-6 2-14 0,0 0 5 0,0 0 1 16,0 0 8-16,3 5 0 0,-3 3 0 0,0 3 0 15,-3-4 0-15,3 4 0 0,-3-3 0 0,0 0 0 16,3 2 0-16,0-2 11 0,3 0-3 0,0-2 0 16,0-1-8-16,-3-5 0 0,3 5 0 0,6 1 0 15,-1-4 0-15,-8-2 0 0,9 3 0 0,0-3 8 0,3 0-8 16,0 0 10-16,0 0-10 0,3-3 10 16,-6 1-122-16,3-4-25 0,0 1-5 0,0 2-1 0</inkml:trace>
  <inkml:trace contextRef="#ctx0" brushRef="#br0" timeOffset="-94101.95">18977 16491 1843 0,'-3'-13'81'0,"3"13"18"0,-5-5-79 0,-1 2-20 16,6 3 0-16,-6-5 0 0,6 5 52 0,-6 0 8 0,-3 3 0 0,0 5 1 15,-3 2-14-15,0 6-3 0,-6 3-1 0,3 2 0 16,-3 5 0-16,3 6 0 0,-2-3 0 0,-4 5 0 16,3 4-13-16,-3-1-2 0,-3 2-1 0,0 1 0 15,-5 0-11-15,2 2-3 0,0 0 0 0,3 3 0 16,1-5-5-16,5-3 0 0,0-3-8 0,0-2 12 16,6-3-12-16,0-5 8 0,0 0-8 0,3-3 0 15,3-2 0-15,0-6 0 0,0 0 0 0,3 0 0 16,0-2 0-16,0-3-10 0,3-3 10 0,0-5-12 15,0 0-12-15,0 0-4 16,0 0 0-16,0 0 0 0,0 0-20 16,0 0-4-16,0-8 0 0,0 0-1 0,0-2 5 0,0-1 0 15,0-2 1-15,0 0 0 0,0-3 22 0,0 0 4 0,0 0 1 0,3 0 0 16,-3 0 8-16,0 3 1 0,0 0 1 0,-3-1 0 16,3 4 34-16,0-3 6 0,0 5 2 0,-2 0 0 0,-1 3 50 15,0-1 10-15,3-2 3 0,0 8 0 0,0 0-8 16,0 0-2-16,0 0 0 0,6-2 0 0,-1-4-59 0,4 1-12 15,3 0-2-15,3 2-1 0,-3-2 1 0,6 2 1 16,-3-2 0-16,6 0 0 0,0-1-13 0,5 1 0 16,-2 0 0-16,0-1 0 0,0 1-16 0,3 0-7 15,-7-6-1-15,1 3-1198 0</inkml:trace>
  <inkml:trace contextRef="#ctx0" brushRef="#br0" timeOffset="-92935.48">18980 17156 518 0,'0'0'46'0,"0"0"-37"15,0 0-9-15,0 0 0 0,6 2 200 0,-6-2 37 16,0 0 8-16,6 0 2 0,0 0-140 0,3 0-28 15,-9 0-6-15,0 0-1 0,6-2-8 0,-6 2-1 16,9-3-1-16,-3 0 0 0,3-2-42 0,-3 2-9 0,3-2-2 0,3 0 0 16,-3-3-9-16,6 0 10 0,-4 0-10 0,1-3 10 15,0 3-10-15,0 1 0 0,-3-4 0 0,0 3 8 16,0-3-8-16,-6 1 8 0,0-1-8 0,0 1 8 16,-3-4-8-16,-6 4 10 0,3-1-10 0,-3 1 10 15,0 2-10-15,-3 0 10 0,-3 3-10 0,-3 2 10 16,0 0 8-16,-5 3 2 0,2 3 0 0,-6 2 0 15,0-2 16-15,0 5 4 0,1 0 1 0,2 2 0 16,0 1 8-16,0-1 2 0,3 4 0 0,3-1 0 16,3 3-17-16,0-3-3 0,4 3-1 0,2 2 0 15,0-2-17-15,3 0-3 0,3 3-1 0,3-3 0 16,0-1-9-16,6-1 0 0,-1-4 0 0,1 1 0 16,6-3 11-16,3-3-3 0,0 0-8 0,3-2 12 15,-3-3 0-15,0-3-1 0,5 1 0 0,-2-1 0 16,0-2-3-16,-3-1-8 0,0 1 12 0,0-3-4 15,-6 0-8-15,2-2 0 0,-5-1 0 0,0 1 0 0,-3-1 0 0,0 0 0 16,-3-2 0-16,-3 0 0 0,0 2 8 0,-3-2-8 16,0-3 0-16,0 3 8 0,0-3-8 0,-3 0 0 15,3 3 0-15,0 0 0 0,0-3 17 0,0 5 2 16,0 1 0-16,0-1 0 0,0 1-31 0,0 4-7 16,3 1-1-16,0 5 0 0,-2-5 20 0,2 5 0 15,0 0-8-15,0 0 8 0,0 0 0 0,0 0-10 16,0 0 10-16,0 8-8 0,2 0 8 0,1-3 0 0,-3-5 0 0,9 8 0 15,0 0 0-15,0-3 0 0,3-2 0 16,0-1 0-16,0 1 0 0,3 0 8 16,0-3-8-16,3 0 0 0,-4 0 0 0,4 2 8 0,3-2-8 15,-3 3 0-15,0 0 0 0,3 2 0 0,-3 0 0 16,-4 0 0-16,4 3 0 0,-6 3 0 0,0-3 0 16,-3 2 0-16,-3 1 0 0,0 0 0 0,-3-1 0 0,-3 1 0 15,-3 2 0-15,0-2 0 0,0 2 0 0,-3 0 0 16,-3-2 0-16,6-3 0 0,-3 2 0 0,0-2 0 15,0-3 0-15,0 3 0 0,6-8 0 0,0 0 0 16,0 0 0-16,0 0 0 0,0 0 0 0,0 0 0 16,0 0 0-16,0 0 9 0,6-5-9 0,0 0 0 15,3-3 9-15,0 0-9 0,0 0 0 0,0 0 9 16,6-5-9-16,-6 2 0 0,0-2 0 0,3 0 0 16,-3 0 8-16,2-3-8 0,-2-3 0 0,3 3 8 15,0-2-8-15,-3 2 0 0,0 3 0 0,-3-1 0 16,0 1 0-16,0 5 10 0,0 0 1 0,-3 0 0 15,0 3-11-15,-3 5 0 0,0 0 0 0,0 0 8 16,0 0-8-16,0 0 0 0,0 0 0 0,0 0 0 16,0 0-26-16,0 0-4 15,0 8-1-15,6 0 0 0,-3 0 31 0,3 0 13 0,-6-8-1 0,9 5 0 16,3 3-12-16,-4-3 0 0,4-2 0 0,-3 0 0 16,3-1-142-16,0 1-22 0,0-3-4 15,0-3 0-15</inkml:trace>
  <inkml:trace contextRef="#ctx0" brushRef="#br0" timeOffset="-92213.33">19799 17029 1382 0,'0'0'123'0,"-6"0"-99"0,-3 2-24 0,3-2 0 16,6 0 148-16,0 0 25 0,-3 3 5 0,3-3 1 15,0 0-125-15,0 0-25 0,0 0-5 0,0 0 0 16,0 0 12-16,6 0 2 0,0 3 1 0,0-3 0 15,3 0-25-15,3-3-5 0,0 0-1 0,0-2 0 16,3 2-8-16,-4 1 10 0,4-6-10 0,-3 2 10 16,0-2-10-16,0 1 10 0,-6-1-10 0,0 0 10 15,0-3-10-15,-3 6 0 0,0-6 0 0,0 3 8 16,-3-2-8-16,0-1 0 0,0 3 0 0,-3 0 8 16,0 3 0-16,-3 0 0 0,0-1 0 0,-3 6 0 15,0 0-8-15,-6 3 0 0,-3 2-12 0,-2 3 12 0,-1 3 17 0,0 2 11 16,3 0 3-16,-3 3 0 15,3 3 12-15,3-3 2 0,-2 2 1 0,5 1 0 0,3 2-10 0,-3-3-1 16,3 3-1-16,0 1 0 0,3-4-22 0,3-2-4 16,0 0 0-16,3-3-8 0,3 0 9 0,0-2-9 15,3 0 0-15,3-6 9 0,0 0-9 16,3-2 12-16,0-1-12 0,3-2 12 0,-1-2-12 16,7-4 12-16,0 4-12 0,0-6 12 0,3 0-25 15,0 0-5-15,-1 0-1 0,-2-3 0 16,0 1-7-16,0-1-2 15,-3 3 0-15,3-5 0 0,-4 3 5 0,1-4 1 16,3 4 0-16,-6-1 0 0,3 1 13 0,-3-1 9 0,-3 3-12 16,-3 0 12-16,2 3-9 0,-5 0 9 0,-6 5 0 0,0 0-9 0,0 0 9 0,0 0 14 15,0 0-3-15,0 0-1 0,3 7 15 0,-6 4 3 16,0-3 1-16,0 3 0 0,1-1-7 0,-4 1-2 16,3-3 0-16,0 0 0 0,-3 0-9 0,6-1-3 0,-3-1 0 15,3-6 0-15,3 8-8 0,-3-8 0 0,0 0 9 16,0 0-9-16,3 5 8 0,6-2-8 0,-1-3 8 15,1-3-8-15,3 0 8 0,0-2-8 0,3-3 8 16,-3 3-8-16,6-3 0 0,-3 0 0 16,3-3-12-16,-1 3 4 15,1 1-21-15,3-4-4 0,0-2-1 0,-3-1 0 16,6 1-3-16,-6 3-1 0,-4-1 0 0,1 3 0 0,-3 3 19 16,-3 0 4-16,-3 2 1 0,-6 3 0 0,0 0 14 0,0 0 0 0,0 0 0 0,-3 10 0 15,-3-2 41-15,0 0 2 0,0 3 0 0,-3 0 0 16,0 2-12-16,0-3-3 0,-2 4 0 0,2-1 0 15,0 0-13-15,3 0-3 0,0-2-1 0,3-1 0 16,3-2-11-16,0 0 0 0,0-2 0 0,6-1 8 16,3 0-8-16,0-2 8 0,0-3-8 0,5 0 8 15,1-5-64 1,3 2-14-16,-3-2-2 0</inkml:trace>
  <inkml:trace contextRef="#ctx0" brushRef="#br0" timeOffset="-91164.32">21118 17116 1497 0,'0'0'133'0,"0"0"-106"0,0 0-27 15,0 5 0-15,0-5 40 0,0 0 2 16,-3 5 1-16,3-5 0 0,0 0 13 0,0 0 4 0,0 0 0 16,0 6 0-16,0-6-5 0,3 5-1 0,-3-5 0 0,6 5 0 15,-1-5-11-15,4 0-3 0,0 0 0 0,3-2 0 16,0-1-5-16,0-5-2 0,3 3 0 0,0 0 0 15,0-3-16-15,0 0-3 0,-6 2-1 0,2-4 0 16,1 2-13-16,0 0 0 0,-3-5 0 0,0 2 0 16,-3 1 0-16,0-1 0 0,-3-2 0 0,0-1 0 15,-3 1 29-15,-3 0 3 0,-3-3 1 0,0 0 0 16,-3 0-1-16,-3 3-1 0,3-3 0 0,-3 6 0 16,-5-1-4-16,-1 3-1 0,-3-2 0 0,3 7 0 15,-3 0 0-15,0 3 0 0,3 3 0 0,1 2 0 0,-4 1-6 16,3 1-2-16,0 1 0 0,3 6 0 0,0-4 6 15,0 6 2-15,1-3 0 0,2 6 0 16,3-1-26-16,0 4 0 0,3-4-12 0,6 1 12 16,-3-1 0-16,6-2 0 0,0 3 0 0,6-1 0 0,-3-2 0 15,6-3 8-15,-1 0-8 0,1 1 8 0,3-6-8 16,0-1 12-16,0-1-12 0,3-4 12 0,0-2-4 0,0-2-8 16,2-1 12-16,1-2-4 0,0-3-8 0,-3 3 0 15,0-6 9-15,0 0-9 0,-3 1 0 0,-1-3 8 16,-2 5-8-16,0-6 0 0,0 7 0 0,0-7 0 15,-3 1 0-15,3-3 0 0,-3 3 0 0,0-3 0 16,-3 5 0-16,3-2 8 0,0 0-8 0,-6 5 0 16,3 0 0-16,-3 0 0 0,2 3 0 0,-2 2 0 0,-3 3 0 0,0 0 0 15,0 0 0-15,0 0 0 0,0 0 0 0,-3 8-8 16,-2 3 8-16,-4-1 0 0,3 4 0 0,-6 1 0 16,0 1 0-16,0 0 9 0,0 0-9 0,0 0 0 15,3 0 11-15,0 5-11 0,0-2 10 0,3-1-10 16,-3 3 9-16,6 0-9 0,-3 1 8 0,4-4-8 15,-4 3 8-15,3-2-8 0,-3 2 0 0,3-3 8 16,-3 1-8-16,3 0 0 0,0-4 0 0,0 4 0 16,-3-1 0-16,0 1 0 0,3-3 0 0,-3 0-11 15,3 0 19-15,0-3 4 0,0 0 1 0,0 0 0 16,3-2-13-16,0-1 0 0,-3 1 8 0,6-3-8 16,-3-3 0-16,0-2 0 0,0-3-9 0,0 0 9 15,0 0-44-15,0 0-2 16,0 0-1-16,0 0 0 0,0 0-171 0,6-5-34 0,-3-1-8 15</inkml:trace>
  <inkml:trace contextRef="#ctx0" brushRef="#br0" timeOffset="-90379.48">21472 17261 1324 0,'0'0'118'0,"0"0"-94"15,0-2-24-15,0 2 0 0,0 0 26 0,0 0 1 16,0-6 0-16,0 6 0 0,0 0 21 16,0 0 4-16,0 0 0 0,0 0 1 0,0 0-21 0,0 0-4 15,0 0 0-15,0 0-1 0,0 0-3 0,0 0-1 16,0 0 0-16,0 0 0 0,3-2 27 0,-3 2 6 15,0 0 0-15,9-5 1 0,-9 5-9 0,6-3-1 16,-6 3-1-16,0 0 0 0,3-3-9 0,-3 3-1 16,0 0-1-16,3-5 0 0,-3 5-3 0,0 0-1 15,0 0 0-15,0 0 0 0,6-5 4 0,-6 5 1 16,0 0 0-16,0 0 0 0,0 0-4 0,0 0 0 0,0 0 0 0,0 0 0 16,0 0-17-16,0 0-4 0,0 0-1 0,0 0 0 15,0 0-10-15,0 0 0 0,0 0 0 0,0 0 0 16,0 0 0-16,0 0 8 0,0 0-8 0,0 0 0 15,0 0 0-15,0 0 0 0,0 0 0 0,0 0 0 16,0 0 0-16,0 0 0 0,0 0 0 0,0 0 0 16,0 0 0-16,0 0 0 0,0 0 8 0,0 0-8 15,0 0 0-15,0 0 0 0,0 0 9 0,0 0-9 16,0 0 0-16,0 0 0 0,0 0 0 0,0 0 8 16,0 0-8-16,0 0 0 0,0 0 0 0,0 0 0 15,0 0 0-15,0 0 0 0,0 0 0 0,0 0 8 16,0 0-8-16,0 0 0 0,0 0 0 15,0 0 0-15,0 0-8 0,0 0 0 0,0 0 0 16,0 0-68-16,0 0-12 0,0 0-4 0,-6 2-1012 16</inkml:trace>
  <inkml:trace contextRef="#ctx0" brushRef="#br0" timeOffset="-89608.68">21519 17179 936 0,'0'0'41'0,"0"0"9"16,0 0-40-16,0 0-10 0,0 0 0 0,0 0 0 0,0 0 68 0,0 0 11 15,0 0 2-15,0 0 1 0,0 0-23 0,0 0-5 16,0 0-1-16,0 0 0 0,0 0-6 0,3-2-2 16,-3 2 0-16,6-3 0 0,-3 0 2 0,-3 3 0 15,0 0 0-15,0 0 0 0,0 0 1 0,0 0 0 0,0 0 0 0,0 0 0 16,0 0 4-16,0 0 2 16,0 0 0-16,0 0 0 0,0 0-12 0,0 0-2 0,0 0-1 0,0 0 0 15,0 0-15-15,0 0-4 0,0 0 0 0,0 0 0 16,0 0 1-16,0 0 0 0,-6 3 0 0,0 0 0 15,0 2 2-15,1-2 0 0,-1 2 0 0,0 0 0 16,0 3-5-16,0 0-1 0,-3 0 0 0,3 0 0 16,0 3-5-16,-3-1 0 0,0 1-1 0,3-1 0 15,-3 1 3-15,3-3 1 0,-3 2 0 0,3 4 0 16,0-4-1-16,0 1 0 0,-3-1 0 0,1-2 0 16,2 3 3-16,3 0 1 0,-3-4 0 0,3 4 0 15,0-6-18-15,3 3 0 0,-3-2 0 0,3-6 0 16,0 0 0-16,0 0 10 0,6 8-10 0,-6-8 8 15,6 5 0-15,3-3 0 0,-1 1 0 0,4-3 0 16,0 0-8-16,-3 0 8 0,3-3-8 0,0 3 8 0,0-2-8 16,-3-1 0-16,3 1 0 0,-3-4-11 15,0 6-122-15,0-2-25 0,-3-1-5 0</inkml:trace>
  <inkml:trace contextRef="#ctx0" brushRef="#br0" timeOffset="-89239.66">21359 17288 1306 0,'0'0'58'0,"0"0"12"0,0 0-56 0,0 0-14 0,0 0 0 0,0 0 0 15,0 0 76-15,0 0 13 0,0 0 3 0,0 0 0 16,0 0-4-16,0 0 0 0,0 0 0 0,0 0 0 16,0 0-44-16,0 0-10 0,0 0-2 0,9 3 0 15,-3-1 16-15,3-2 4 0,-1 0 0 0,1 3 0 16,3-3-13-16,0 0-3 0,0 0 0 0,0 0 0 15,0 0-6-15,0 0-2 0,0 0 0 0,0 0 0 16,0 0-28-16,-4-3 0 0,1 3 0 0,0 0 0 16,3-2 0-16,-3 2 0 0,3-3 0 0,-3 3-731 15,3-3-152-15</inkml:trace>
  <inkml:trace contextRef="#ctx0" brushRef="#br0" timeOffset="-88720.85">21585 17121 403 0,'0'0'36'0,"0"0"-36"16,0 0 0-16,0 0 0 0,0 0 150 0,0 0 23 15,0 0 5-15,0 0 1 0,0 0-41 0,0 0-8 16,0 0-2-16,0 0 0 0,-3 5-36 0,-3 1-7 15,0 2-1-15,0 0-1 0,-3 5-30 0,0-3-5 16,-3 1-2-16,0 2 0 0,0 1 13 0,-2 1 2 16,2-1 1-16,-3 1 0 0,0-1-34 0,0 2-6 15,0-1-2-15,3 1 0 0,0-2-20 0,0 1 0 16,1-1 0-16</inkml:trace>
  <inkml:trace contextRef="#ctx0" brushRef="#br0" timeOffset="-80503.64">4532 17957 288 0,'0'0'12'0,"0"0"4"0,0 0-16 0,0 0 0 16,0 0 0-16,0 0 0 0,0 0 253 0,0 0 48 15,0 0 10-15,0 0 1 0,0 0-172 0,0 0-36 16,0 0-6-16,0 0-2 0,0 0-33 0,0 0-7 0,12 3-2 0,-3-3 0 16,-3 0-22-16,9 0-4 15,-6 0 0-15,6 0-1 0,0-3-12 0,-1 3-3 16,4-5 0-16,3 2 0 0,-3-2 0 0,3 0-1 0,0-3 0 0,-1 3 0 16,1-3-1-16,0 2 0 15,3 1 0-15,-3 0 0 0,0 2-10 0,-3-2 10 0,8 2-10 16,-11-2 10-16,3 5 6 0,0 0 2 0,-3-3 0 15,0 3 0-15,-6 3-29 0,3-1-5 0,-7 1-2 0,1 0 0 32,-3 2-12-32,0 3-2 0,0 3-1 0</inkml:trace>
  <inkml:trace contextRef="#ctx0" brushRef="#br0" timeOffset="-80150.97">4511 18113 864 0,'-9'0'76'0,"0"3"-60"0,4 0-16 15,-4-1 0-15,3-2 127 0,-6 3 22 0,3 0 5 0,3-1 1 0,6-2-47 0,0 0-10 16,-3 3-2-16,3-3 0 0,0 0-35 0,0 0-7 15,0 0-2-15,0 0 0 0,0 0-19 0,9 3-4 16,-3-1-1-16,9-2 0 0,-6 0-10 0,11 0-2 16,-5-2-1-16,6-1 0 0,0-2-3 0,3 2 0 0,-3 0 0 0,5 1 0 15,-2-4-1-15,0 4-1 0,0-1 0 16,0 0 0-16,-1-2 7 0,4 5 2 0,-6-2 0 0,0 2 0 16,3-3-19-16,0 3-16 0,-7 0 4 0,4 0 0 15,-3 0 4-15,3 3 8 0,-3-1-13 0,0 1 5 31,-3-1-24-31,-1 1-4 0,1-3 0 0,-3 3-1 16,3-1-103-16,-3-2-21 0,-3 0-4 0</inkml:trace>
  <inkml:trace contextRef="#ctx0" brushRef="#br0" timeOffset="-79628.19">5136 17783 1717 0,'0'0'37'0,"0"0"8"0,0 0 2 0,0 0 2 0,0 0-39 15,0 0-10-15,0 0 0 0,0 0 0 0,0 0 41 0,0 0 7 16,0 0 0-16,0 0 1 0,6-3-25 0,3 0-6 15,-9 3-1-15,6 0 0 0,3 0-1 0,0 0 0 16,-3 0 0-16,6 0 0 0,0 0-7 0,0 3-1 16,0-3-8-16,3 3 12 0,-1-1-12 0,1 1 9 15,-3-3-9-15,6 3 8 0,-9 2-8 0,6 0 8 16,0-2-8-16,0 2 8 0,-3 0-8 0,2 1 0 16,-2-1 0-16,-3 3 0 0,3-3 0 0,0 3 0 15,-6-3 0-15,3 1 0 0,3 2 0 0,-9 0 0 16,3 0 0-16,0-1 0 0,0 1 0 0,-6 0 0 15,3 0 0-15,-3-2 0 0,0 2 8 0,-3 2 2 0,3-2 1 0,-6 3 0 16,0-1 6-16,3-2 2 0,-3 3 0 0,-3-1 0 16,3-2 1-16,-3 3 0 0,3-1 0 0,-9-2 0 15,3 0 0-15,3 0 0 0,-5 0 0 0,2 0 0 16,-3 0-8-16,3 0 0 0,-3 0-1 0,0 0 0 16,0-3-11-16,0 3 10 0,-6 0-10 0,4 0 10 15,2 0-10-15,-3 0 0 0,0 0 0 0,3-3 8 16,0 3-8-16,3-3 0 0,3 3 9 0,-2-2-9 15,5 1 0-15,-3-1 0 0,6-1 0 0,-3-2-12 16,6 2-165 0,0-2-34-16</inkml:trace>
  <inkml:trace contextRef="#ctx0" brushRef="#br0" timeOffset="-78521.33">6306 17814 1216 0,'0'0'54'0,"0"0"11"0,0 0-52 0,0 0-13 0,0 0 0 0,0 0 0 15,0 0 101-15,0 0 18 0,0 0 3 0,0-2 1 0,3 2-52 16,3 0-11-16,0 0-1 0,3 0-1 16,0-3-11-16,3 3-3 0,-3 0 0 0,3-3 0 15,3-2-16-15,-1 0-3 0,1 2-1 0,3-2 0 0,0-3-6 16,3-3-2-16,3 1 0 0,0-1 0 0,-1-2 7 0,4 0 1 16,3 0 0-16,-3-3 0 0,2 0-24 15,-5-3 0-15,3-2 0 0,-6 5 0 0,0-2 0 0,-3 2 0 16,-4-3-12-16,1 3 4 0,0 3 8 0,-3 0 0 15,-3 0 0-15,-3 0 0 0,0-1 0 0,0 1 0 16,-6 0 0-16,-3 2 8 0,0 1-8 0,-3 2 8 16,0 0-8-16,-6 3 8 0,3-3-8 0,-6 5 0 15,0 0 0-15,1 3 0 0,-1 3 0 0,-6 2 11 16,-3 1-1-16,-3 4 0 0,3 6 0 0,-2-3 0 0,2 0 0 16,0 6 0-16,0 2 11 0,0 3 3 0,1 2 0 15,-4 4 0-15,3 1 3 0,-3 4 1 0,3-1 0 0,-2 3 0 16,-1 0-10-16,0 5-2 15,3 3 0-15,3 3 0 0,4 5-5 0,-1-3-2 0,-3 3 0 0,3-3 0 16,0 1-1-16,3-14-8 0,3 2 12 16,-3 4-4-16,4-1-8 0,-1 3 8 0,3-5-8 0,0-1 8 15,3-4 0-15,-3 7 0 0,0-5 0 16,3-8 0-16,0 0 4 0,0-5 0 0,-3 0 0 0,3-3 0 31,3-2-43-31,-3-3-8 0,0-3-1 0,0 0-1 16,0-2-11-16,0-3-3 0,1 0 0 0,-4-6 0 0,0 1-32 15,0-3-6-15,3-3-2 0,-3-2 0 0,0-3-41 0,3-3-9 16,-3 1-2-16</inkml:trace>
  <inkml:trace contextRef="#ctx0" brushRef="#br0" timeOffset="-77926.91">6012 18230 288 0,'0'0'25'0,"0"0"-25"16,-3-3 0-16,3 3 0 0,0-5 324 0,-3 0 60 0,3 5 12 0,0-6 3 0,0 1-216 0,0 5-43 16,0 0-9-16,0 0-2 0,0 0-70 0,3-3-15 15,-3 3-2-15,8 0-1 0,-2 3-16 0,3-3-3 16,-3 5-1-16,3-2 0 0,0 0-9 0,0 2-1 16,3 0-1-16,0 0 0 0,0-2-10 0,3 0 12 0,3-1-12 0,2-2 12 15,1 3-1-15,3-6 0 0,-3 1 0 0,6-4 0 16,-4 1-11-16,4-3 12 0,0 0-12 0,6-2 12 31,-9 2-49-31,2-3-10 0,-2 3-1 0,3-5-1 16,-9 0-129-16,3 0-26 0,0-1-4 0,-1 1-2 15,1 0-31-15,-3 0-7 0,0-3 0 0,-3 3-1 16,0-1 166-16,-3 4 34 0,-3-4 6 0,-1 7 2 0,-2-1 123 0,0 5 25 0,-6 3 5 0,0 0 0 16,0 0 60-16,0 0 12 0,0 0 3 0,0 0 0 15,0 0-70-15,-6 5-13 0,0 1-4 0,1 1 0 16,-4 1-38-16,3 3-8 0,-3-3-2 0,0 3 0 15,3-1-17-15,-3 3-4 0,0-2-1 0,3 2 0 16,-3-2-8-16,3 2-2 0,0-2 0 0,0-1 0 16,3 1-9-16,0-1-3 0,-3 1 0 0,6-1 0 15,-3-2-8-15,3 0 0 0,0-8 9 0,6 8-9 16,0 0 9-16,3-2-9 0,0-6 12 0,0 2-12 0,6-4 20 16,-3 2-2-16,3-3-1 0,3-2 0 15,-1-3-45-15,1-3-8 0,3 3-3 0,-3-2 0 16,3-4-21-16,0 1-4 0,-3 0 0 0,2 0-1 0,-5 2 33 15,0 0 6-15,0-2 2 0,-6 3 0 0,3 2 2 0,-3 0 1 16,-3 2 0-16,0 1 0 0,-6 5 21 0,0 0 16 16,0 0-2-16,0 0-1 0,0 0 23 0,0 8 5 15,-3 0 1-15,3 3 0 0,0-3-14 0,-3 2-2 16,3-2-1-16,0 0 0 0,0 3-16 0,3-3-9 16,0-3 10-16,3 0-10 0,-6-5 9 0,6 5-9 0,0-2 8 15</inkml:trace>
  <inkml:trace contextRef="#ctx0" brushRef="#br0" timeOffset="-77753.28">6839 17695 1382 0,'-12'-2'123'0,"6"2"-99"0,3 0-24 0,-3 2 0 0,0-2 75 0,3 3 9 0,3-3 3 0,0 0 0 16,0 0-45-16,3 5-9 0,0 3-1 0,0 0-553 16,3 0-111-16</inkml:trace>
  <inkml:trace contextRef="#ctx0" brushRef="#br0" timeOffset="-77309.54">7074 17968 1094 0,'0'0'97'0,"0"0"-77"0,0 0-20 16,0 0 0-16,-3 5 84 0,3 3 14 0,-3-3 2 15,3 3 1-15,0 0-37 0,0 3-8 0,0 2-2 0,0-2 0 16,3 2-11-16,0 0-3 0,-3-2 0 0,0-1 0 16,0 1-14-16,3 2-3 0,-3-5-1 0,0 0 0 15,3 0 9-15,-3 0 1 0,0-8 1 0,0 0 0 16,0 0 2-16,0 0 0 0,0 0 0 0,0 0 0 16,0 0 1-16,0 0 1 0,0 0 0 0,0 0 0 15,0 0-8-15,0 0-1 0,0 0-1 0,6-5 0 16,-3-3-19-16,3 2-8 0,-3 1 0 0,3 0 8 15,0 2-8-15,0-2 0 0,-6 5 0 0,6-5 0 16,3-1 0-16,-3 1 0 0,0 0 0 0,-3-1 0 16,6 1 0-16,-1 0 0 0,-2-1 0 0,0-1 0 15,-3-1 0-15,3 0 0 0,6-3 0 0,0 0 0 16,-6 4 0-16,3-4 0 0,3 0 0 0,0 1 0 0,0 2 0 16,-3-3-9-16,3 3 0 0,-1 0 0 15,1 3-119-15,0 0-24 0,-3 0-5 0</inkml:trace>
  <inkml:trace contextRef="#ctx0" brushRef="#br0" timeOffset="-76304.47">7794 18100 403 0,'0'0'36'0,"0"0"-36"15,0 0 0-15,0 0 0 0,0 0 173 0,0 0 28 16,6 0 6-16,3 3 1 0,-9-3-94 0,0 0-18 16,6 0-4-16,0 0-1 0,-6 0-25 0,0 0-5 15,9-3-1-15,-3 1 0 0,0-4-18 0,0 4-4 16,-3-6-1-16,3 2 0 0,0 1-15 0,0-3-3 0,-3 0-1 15,0 0 0-15,3 0-7 0,-3-2-2 0,0 2 0 0,-3-3 0 16,0 3 1-16,0-2 0 0,0-4 0 0,-3 7 0 16,0-4 9-16,0 3 1 0,-3-5 1 0,3 5 0 15,-6 0-2-15,0 0-1 0,0 3 0 0,0-1 0 16,-3 6 5-16,0 0 1 0,-5 0 0 0,5 3 0 16,-3 2 12-16,-3 3 4 0,-3 3 0 0,3 2 0 15,6 3-6-15,-3 2-1 0,-5 1 0 0,2-1 0 16,3 4-8-16,0-1-1 0,0 0-1 0,0-2 0 15,0 2-8-15,6 0-2 0,3-3 0 0,0 1 0 16,3-3-13-16,6-3 0 0,6 0 0 0,-3 0 0 16,3-5 0-16,3-2 9 0,6-1-1 0,3-5 0 15,0-3 2-15,5-5 0 0,-2 3 0 0,6-5 0 16,3-4-10-16,-3 1 12 0,-4 0-12 0,4-6 12 16,0 1-36-16,-3-6-6 15,-1 0-2-15,1 0 0 0,3-5-14 0,0-3-3 0,-6 3-1 0,-1 0 0 16,4-2 13-16,-3-4 2 0,3 3 1 0,0-2 0 0,-4 0 15 0,-2-3 3 15,3 0 1-15,-3-1 0 0,3-1 15 0,-6 4 0 16,-1-4 0-16,1 7-9 0,0 0 9 0,-3 3 0 16,-3 3 0-16,0 4 0 0,-3 1 0 0,-3 8 19 15,3-3-3-15,-6 6-1 0,0 2 21 0,-3 2 4 16,3 4 0-16,-3 2 1 0,0 0-4 0,0 0-1 16,0 0 0-16,0 0 0 0,-6 8-23 0,0 0-5 15,-3 5 0-15,0 3-8 0,3 2 19 0,-6 1-3 16,0 2-1-16,-3 3 0 0,0 2 1 0,0 3 0 15,-2 3 0-15,2 2 0 0,-6 1-1 0,0-3 0 16,-3 2 0-16,3 3 0 0,3-3 1 0,-2 3 1 0,-4-2 0 16,6 2 0-16,3-3-17 0,3 1 0 15,-6-1 0-15,6-5 0 0,6 0 0 0,3-2 0 16,1-3 0-16,2-6 0 0,-3 3 8 0,3-5-8 0,8 0 12 0,-5-5-12 31,3-3-60-31,0-3-18 0,6-3-4 0</inkml:trace>
  <inkml:trace contextRef="#ctx0" brushRef="#br0" timeOffset="-76125.95">8402 17952 1785 0,'-9'11'79'0,"6"-6"17"0,0 3-77 16,-3 0-19-16,3 0 0 0,-3 2 0 0,0 3 100 0,0-2 16 15,0 2 3-15,0 1 1 0,0 1-66 0,0-1-13 16,0-1-2-16,0 0-1 0,3 0-25 0,0-2-5 15,0-1 0-15,3 1-8 0,0-3 10 0,3 0-10 16,-3-8 8-16</inkml:trace>
  <inkml:trace contextRef="#ctx0" brushRef="#br0" timeOffset="-75988.33">8509 17756 1594 0,'0'0'71'0,"0"0"14"0,0 0-68 16,0 0-17-16,0 0 0 0,0 0 0 0,0 0 56 0,0 0 8 0,-9 5 2 0,3 1 0 16,0-1-54-16,3 0-12 0,0 3 0 0</inkml:trace>
  <inkml:trace contextRef="#ctx0" brushRef="#br0" timeOffset="-75578.41">8592 18021 1627 0,'0'0'72'0,"0"0"15"0,0 0-70 0,0 0-17 15,0 0 0-15,0 0 0 16,0 0 64-16,9 2 10 0,-9-2 2 0,6 0 0 0,3 0-47 0,0 0-9 15,0 0-1-15,0 0-1 0,0-2-8 0,-3-1-2 16,6 0 0-16,-3-2 0 0,-1 0 0 0,1-3-8 16,0 3 12-16,0-6-4 0,0 3-8 0,0-2 0 15,-3-1 0-15,3-2 8 0,-3 2-8 0,0 1 0 16,-3-4 0-16,0 4 0 0,0-3 10 0,0 2-10 16,-3 0 12-16,0 3-12 0,-3-2 36 0,3 2 0 15,-6 3 0-15,0-1 0 0,-3 4 20 0,3 2 4 16,-3 2 0-16,-3 4 1 0,-3 2-1 0,-3 2-1 15,1 3 0-15,-1 3 0 0,0 3-15 0,0-1-2 16,6 1-1-16,0 2 0 0,0 0-22 0,3 0-5 0,0 3-1 16,6-3 0-16,0-2-13 0,3 2 8 0,-2-5-8 15,7-3 0-15,-2 0 12 0,6-5-3 0,0 0-1 16,3-3 0 0,6 1-110-16,0-6-22 0,0 2-5 0</inkml:trace>
  <inkml:trace contextRef="#ctx0" brushRef="#br0" timeOffset="-74547.39">9274 17902 1144 0,'0'0'51'0,"0"0"10"0,0 0-49 16,0 0-12-16,6-3 0 0,-6 3 0 0,0 0 105 0,0 0 19 0,3-5 3 0,-3 5 1 16,0 0-48-16,0 0-8 0,0 0-3 0,0 0 0 15,0 0-17-15,0 0-3 0,0 2-1 0,-3 6 0 16,-3 0 2-16,3 3 0 0,-6 2 0 0,0 3 0 15,0 0-8-15,0 2-2 0,-3 1 0 0,3 2 0 0,3 0-10 0,-3-2-2 16,1-1-1-16,2-2 0 0,0-3-15 0,3-2-2 16,0 0-1-16,3-1 0 0,0-2-9 15,0-8 0-15,0 0 0 0,0 0 0 0,0 0 16 0,9 3-3 16,0-3 0-16,-1-3 0 0,4-2-2 0,0-3-1 16,-3 3 0-16,3-6 0 0,3 0-10 0,0-4 0 15,0-1 0-15,0-3 0 0,2 1-17 0,1-1 4 16,3 1 1-16,-3-1 0 0,0 1 12 0,0 4-11 15,-6 1 11-15,3 0-10 0,-4 2 10 0,1 3 0 16,0 0 0-16,-3 3 0 0,0 0-21 0,-9 5 1 16,0 0 0-16,0 0 0 0,0 0 29 0,3 5 7 15,-3 3 0-15,0 0 1 0,-3 3-17 0,3-1 10 16,-6 3-10-16,3 1 8 0,0-1 0 0,0 0-8 0,0 0 12 0,0 0-4 16,0-2-8-16,0 0 12 0,0-1-12 0,0-2 12 15,3 0-12-15,0 0 12 0,0-8-12 0,0 0 12 16,0 0-12-16,0 0 8 0,0 0-8 0,6 5 8 15,3-5 4-15,0-2 0 0,3-4 0 0,0 1 0 16,0-3-4-16,3-2-8 0,-3-4 12 0,3 4-4 16,-1-1-8-16,1-2 0 0,0-3 0 0,0 3 0 15,0 0 0-15,0-1 0 0,0 4-12 0,0-3 12 16,-3 5-13-16,2-3 5 0,-5 3 8 0,3 3-13 16,-3 0 13-16,0-1 0 0,-6 4 0 0,3 2-9 15,-6 0 9-15,0 0-8 0,0 8 8 0,0-3-8 16,0 3 8-16,-3 2 0 0,-3 1 0 0,0 2 0 15,3 0 12-15,-3 3 2 16,0-2 0-16,0 4 0 0,0-2-3 0,3 0-1 0,0 0 0 16,0-3 0-16,3-3-10 0,0 1 8 0,0 0-8 15,3-1 8-15,0-4-8 0,3-1 0 0,-3 0 9 0,6-2-9 0,-3-1 8 16,3-2-8-16,0 0 8 0,3-5-8 16,0 2-36-16,-3-2-12 15,3-3-3-15,0 0 0 0,5 0-177 0,-5-2-36 0,-3-3-8 16,0 2 0-16</inkml:trace>
  <inkml:trace contextRef="#ctx0" brushRef="#br0" timeOffset="-74383.11">10027 17867 864 0,'0'0'76'0,"0"0"-60"0,0 0-16 16,-3 8 0-16,-3-2 229 0,0-1 43 0,0 3 9 0,0 2 2 16,0-2-153-16,0 6-30 0,-3-4-7 0,3 3-1 15,-3 3-40-15,3-3-9 0,1 3-2 0,-1 0 0 16,0 0-22-16,3 0-5 0,3-3-1 0,0 0 0 15,0 1-13-15,3-4 9 0,0-2-9 0,3-3 8 32,-6-5-108-32,8 3-23 0,1-3-4 0</inkml:trace>
  <inkml:trace contextRef="#ctx0" brushRef="#br0" timeOffset="-74232.88">10155 17648 403 0,'0'0'36'0,"0"0"-36"0,0 0 0 0,0 0 0 0,0 0 224 0,0 0 39 16,0 0 7-16,0 0 2 0,0 0-201 0,0 0-40 15,0 0-8-15</inkml:trace>
  <inkml:trace contextRef="#ctx0" brushRef="#br0" timeOffset="-73918.21">10637 17325 1846 0,'0'0'82'0,"0"0"17"0,0 0-79 0,-6 0-20 16,0 3 0-16,0 2 0 0,-3 0 112 0,0 6 18 0,-3-1 4 0,1 4 1 15,-7 4-59-15,3 3-11 0,-3 3-2 0,0 3-1 16,-3 4-24-16,-3 1-5 0,1 5-1 0,2 3 0 15,-6-3-14-15,3 2-3 0,3-1-1 0,4 1 0 16,-1-4-14-16,3 2 11 0,3-6-11 0,0 1 10 16,3 0-10-16,3-3 0 0,0-3-10 0,3 1 10 15,0-6 0-15,3 0 0 0,3-5 0 0,0 0 0 16,3-3-23-16,0-5-1 0,3 0-1 0,0-3 0 16,0-5-30-1,0-2-5-15,3-4-2 0,0-4 0 0,2-1-89 16,1-5-17-16,3-2-4 0</inkml:trace>
  <inkml:trace contextRef="#ctx0" brushRef="#br0" timeOffset="-73700.76">10813 17388 518 0,'0'-8'46'0,"3"6"-37"0,-3-3-9 0,-3 2 0 0,0 3 312 0,0 0 60 16,3 0 12-16,-6 3 2 0,0 2-208 0,0 0-42 15,0 6-8-15,-3-1-1 0,3 6-68 0,-3 0-14 16,0 3-2-16,-3 2-1 0,0 5-22 0,3-2-4 15,-5 5 0-15,5 0-1 0,-6 3-1 0,3-3 0 16,0 3 0-16,0 2 0 0,0-2-6 0,0 0 0 16,0 2-8-16,0-2 12 0,4 0-4 0,-4-1-8 15,6-4 11-15,-3 2-11 16,3-3-23-16,0-2-11 0,3-3-2 0,-3 1-1 16,3-7-174-16,-3 1-34 0,3-5-7 0</inkml:trace>
  <inkml:trace contextRef="#ctx0" brushRef="#br0" timeOffset="-73500.33">10405 18050 403 0,'-15'-19'36'0,"9"11"-36"0,-3-5 0 0,0 0 0 16,0-3 236-16,0 0 41 0,0 3 8 0,1 0 2 16,2 0-67-16,-3 2-12 0,0 0-4 0,3 3 0 15,0-2-56-15,0 2-12 0,0 3-3 0,6-3 0 16,-3 2-43-16,0 1-9 0,3 5-1 0,6-5-1 16,0 0-49-16,0-1-10 0,-3 4-1 0,9-1-1 15,0-2-18-15,2 2 0 0,-2 0 8 0,3 1-8 16,0 2 0-16,3 0 8 0,0 0-8 0,3 0 0 15,-3 0 8-15,-1 0-8 0,1 2 0 0,0 1 0 16,-3 0 0-16,3-1-9 0,-3 1-1 0,0 0-880 16,0 2-176-16</inkml:trace>
  <inkml:trace contextRef="#ctx0" brushRef="#br0" timeOffset="-72919.81">11185 17304 288 0,'0'0'12'0,"0"0"4"0,0 0-16 0,0 0 0 16,0 0 0-16,0 0 0 0,-6 5 346 0,3 3 66 15,-6 0 14-15,0 0 2 0,-3 5-280 0,0 0-56 16,0 6-11-16,0-1-2 0,-2 4-25 0,-1 4-5 15,-3 3-1-15,3 3 0 0,-3 2 3 0,0 1 0 16,0-1 0-16,0 3 0 0,-2 0-23 0,-1 0-4 16,0-2 0-16,3-1-1 0,3-2-13 0,3 2-2 15,0-5-8-15,3 0 12 16,3-2-12-16,4-1 8 0,-4-2-8 0,6-3 0 0,6 0 11 0,-4-2-11 16,1-6 12-16,6 0-12 0,0-5 0 0,3-2-11 15,0-1 0-15,3-5 0 16,0-5-88-16,0-1-17 0,0-2-4 0</inkml:trace>
  <inkml:trace contextRef="#ctx0" brushRef="#br0" timeOffset="-72010.91">11146 17918 1753 0,'0'0'38'0,"0"0"8"0,0 0 2 0,-3 8 2 0,6-1-40 0,-3-7-10 0,0 0 0 0,0 0 0 15,3 8 74-15,3-2 13 0,-6-6 2 0,9 5 1 16,3-5-35-16,0 0-7 0,0-3-2 0,3-2 0 16,-4 0-24-16,1-1-5 0,3 1-1 0,0 0 0 0,0-3-16 0,3-3 0 15,-3 1 8-15,0-1-8 0,-3 1 0 0,-1-1 0 16,-2-2 0-16,0 2 0 0,-6 1-12 16,0-1 3-16,-3 0 1 0,0 1 0 0,-6-1 8 0,0 1 0 15,-3 2 0-15,1 2 0 0,-7 1 15 16,0 3 1-16,-3-1 1 0,0 6 0 0,0 2 29 0,-3 3 6 15,-2 0 0-15,2 2 1 0,0 4-10 0,0-1-3 16,3 3 0-16,3 0 0 0,0 2-15 0,3 1-3 16,7-1-1-16,-4 1 0 15,6 2-13-15,3 0-8 0,0 3 8 0,6-6-8 0,0 3 0 0,5-7 0 16,-2-1 0-16,6-3 8 0,3-2-8 0,3-5 11 16,0-3-11-16,0 0 12 0,5-3-24 0,-2-2-5 15,3 0-1-15,-3-3 0 16,3 0-22-16,-4-3-4 0,-2 3 0 0,0-5-1 0,0 3 20 0,-3-1 4 0,0 0 1 0,-3 4 0 15,-4-4 20-15,-2 6-9 0,0-1 9 0,0 4 0 16,0-1 0-16,-9 3-8 0,0 0 8 0,0 0 0 16,3 5 0-16,-3 3 11 15,0 0-2-15,0 0 0 0,0 0 5 0,-3 3 1 0,3-3 0 0,0 0 0 16,-3-1-15-16,3-1 9 0,0-6-9 0,0 0 8 16,0 0-8-16,0 0 0 0,0 0 9 15,0 0-9-15,0 0 9 0,6 0-9 0,0-3 12 0,0 0-12 16,0-4 13-16,-3-1-4 0,3 0-1 0,3-3 0 15,0 1-8-15,-3-4 8 0,3 4-8 0,-3-4 8 16,0 1 8-16,2 0 0 0,1 2 1 0,-3-2 0 16,0 3-27-16,0-1-6 0,0 3 0 0,0 3-1 15,-3 0 2-15,0 2 1 0,-3 3 0 0,0 0 0 0,0 0 14 0,0 0 0 16,0 0 0-16,0 5 0 0,3 3 0 16,-3 0 0-16,3 0 0 0,0-3 0 0,3 3 0 0,-3-3 0 15,3 1 0-15,0-1 0 0,0 3 0 0,3-3 0 16,-9-5 0-16,0 0 0 0,12 3 0 15,3 0 0-15,-1-3 0 0,-2 0 0 0,6 0 0 16,-3-3 0-16,0-2 0 0,3-1 0 0,-3 1 0 16,0 2-19-16,0-2 4 0,-1 0 1 0,1 0 0 15,-3-3 0-15,3 2 0 0,-3-2 0 0,0 0 5 16,0 1 1-16,0-1 0 0,-3 2 0 0,3-2 8 0,-1 0 0 16,-2 0 0-16,0 1 0 0,0-1 0 0,-3 0 0 15,0 0 0-15,-3 0 0 0,0 2 0 0,-3 1 0 16,0 0 10-16,0 5-10 0,-6-3 28 0,0 1-1 15,0 2 0-15,-3 2 0 0,-3 1 14 0,0 2 3 16,1 3 1-16,-4 0 0 0,0 3-17 0,-3-1-4 0,3 3-1 16,-3 3 0-16,0 0 13 0,3 0 4 15,1 3 0-15,-1-4 0 0,3 4-26 0,3 0-5 16,3-1-1-16,3 3 0 0,-3-2-8 0,6-1 12 16,3 1-12-16,3-3 12 0,3 0-12 0,0-3 0 0,3 0 0 0,6-2 8 15,-4-6-8-15,7 0 10 0,-3 0-10 16,3-5 10-1,6 0-29-15,-3-2-5 0,2-3-2 0,4-1 0 16,0-4-102-16,0 2-21 0,-4-3-4 0</inkml:trace>
  <inkml:trace contextRef="#ctx0" brushRef="#br0" timeOffset="-71050.44">12602 17476 518 0,'3'-13'46'0,"0"7"-37"0,3-2-9 0,0 3 0 0,-4 2 168 0,4-2 31 15,-3-3 6-15,3 3 2 0,-3 0-75 0,0 2-14 16,-3 3-3-16,6-5-1 0,-6 5-38 0,0 0-7 16,0 0-1-16,6 5-1 0,-3 0-23 0,-3 3-5 15,3 5-1-15,-6 1 0 0,0 4 15 0,-3 3 3 16,0 0 1-16,-3 9 0 0,0-1-12 0,1 2-2 16,-1 1-1-16,-3 3 0 0,3-4-20 0,0 1-4 15,3-3-1-15,0 3 0 0,0-6-17 0,3-2 8 16,0 0-8-16,3-3 0 0,0 0 9 0,6-2-9 15,-3-1 0-15,6-4 9 0,-3-1-9 0,0-5 12 0,3 0-12 16,0-3 12-16,3-5-12 0,-1 0 10 16,1-5-10-16,0-1 10 15,3-2-32-15,0-2-6 0,0-1-2 0,0-2 0 16,3 0-28-16,-6 0-6 0,-1-6 0 0,4 3-1 0,-6-2 46 0,3-1 10 0,0-2 9 0,-3 2-13 16,3-2-5-16,-3 3-1 0,3-1 0 0,-3 3 0 15,0 3 19-15,-3 0 0 0,-3 5-8 0,0 3 8 16,0 2 12-16,-3 3 5 0,0 0 2 0,0 0 0 15,0 0 14-15,-3 11 3 0,0-1 1 0,-3 6 0 16,0 3-15-16,3 2-3 0,-3 0-1 0,3 0 0 16,0 3-9-16,0 2-1 0,3-4-8 0,0-1 12 15,3 0-12-15,3 0 8 0,0-2-8 0,0-4 0 16,3-1 11-16,2-4-11 0,1-2 12 0,0-5-12 0,3-3 13 16,0-3-4-16,0-5-1 0,3 3 0 15,0-6-8-15,0-2 10 0,-1-3-10 0,1 3 10 16,-3-3-10-16,0 0 0 0,3-2 0 0,0-1 8 0,0 1-8 15,-4-3 0-15,4-1 0 0,0 1 0 16,0 0 0-16,0-3 0 0,0-2 0 0,0 2 0 0,-4-2 0 0,4-1 0 16,0-2 8-16,0 0-8 0,0 2 0 0,0 1 0 15,3-1 0-15,-4 1 0 0,4 2 0 0,-3 3 8 16,3 3-8-16,-6-1 8 0,0 3-8 0,-3 3-9 16,0 2 9-16,-1 3-13 15,-2 0-28-15,0 3-6 0,0 0-1 0,-3 2-652 16,0 1-132-16</inkml:trace>
  <inkml:trace contextRef="#ctx0" brushRef="#br0" timeOffset="-70474.63">13456 17928 1807 0,'0'0'40'0,"0"0"8"0,0 0 1 0,0 0 2 0,0 0-41 0,3-2-10 0,3-4 0 0,-3 4 0 16,6-4 21-16,0 1 3 0,-3 2 0 0,3-2 0 0,-1-3-16 0,1 3-8 16,-3-3 8-16,0 0-8 0,3 3 8 0,0-3-8 15,-3 0 10-15,0 0-10 0,0-3 0 0,3 3 0 16,-3 0 0-16,-3 3 0 0,0-5 10 0,0 2 6 15,-3 0 0-15,0 0 1 0,-3 2 15 0,-3-2 2 16,3 1 1-16,0-1 0 0,-6 2-5 0,0 1-1 16,0 0 0-16,0 5 0 0,-3 0-9 0,0 0-1 15,-2 5-1-15,-1 0 0 0,0 1 6 0,0 4 2 16,-3-2 0-16,3 3 0 0,-3-1-2 0,3 4 0 16,1-1 0-16,-1 0 0 0,3 3-5 0,0 0-2 15,0 0 0-15,6-1 0 0,-3 1-9 0,6-2-8 16,0-1 9-16,3 0-9 15,0-2 8-15,3-1-8 0,3 1 0 0,0-3 9 0,-6-8-1 0,9 2 0 16,6-2 0-16,-3-2 0 0,0-4-8 0,5 1 0 0,-2-3 9 16,3-2-9-16,0-1-10 0,0-2-6 0,-3 2-2 0,3 1 0 15,-3-4 8-15,-1-1 2 0,1 1 0 0,0 1 0 16,-3 3 8-16,0-1 0 0,-3-2 0 0,0 5 0 16,-3 0 0-16,0 0 0 0,-6 5 0 0,0 3 0 15,0 0 0-15,0 0 0 0,-3 3 0 0,-3 2 0 16,0 3 14-16,0 3 5 0,-3-1 1 0,0 1 0 15,0 5-20-15,3-3 10 0,0 0-10 0,0 3 8 16,3 0-8-16,-3 0 0 16,6-3 0-16,0 0 0 0,3 1 0 0,0-4 0 0,3 1 0 0,0-3 0 15,3-3-15-15,0 0-8 0,3-5-1 0</inkml:trace>
  <inkml:trace contextRef="#ctx0" brushRef="#br0" timeOffset="-70082.11">13989 17761 1440 0,'0'0'128'15,"0"0"-103"-15,0 0-25 0,0 0 0 0,0 0 112 0,0 0 18 16,0 0 3-16,0 0 1 0,6 0-67 0,-6 0-14 15,6 0-2-15,0-2-1 0,3-1-38 0,-1-2-12 16,1 2 8-16,0-2-8 0,0 0 0 0,-3-1 0 0,0-2 0 0,3 3 0 16,-6-3 0-16,0 3 0 0,-3-3 0 0,0 0 0 15,-3 3 0-15,0-3 0 0,-3 3 0 0,-3-3 0 16,3 2 31-16,-6 1 2 0,0 0 1 0,1 2 0 16,-4 3 28-16,0 5 6 0,-3 1 0 0,0 2 1 15,0 2-27-15,-6 3-6 0,4 1 0 16,-4 2-1-16,3 2-3 0,0 1-1 0,0 2 0 0,3-3 0 15,3 3-10-15,1 1-1 0,-1 1-1 0,3-1 0 16,3-1-9-16,3 0-2 0,0 0 0 0,6-2 0 16,3-4-8-16,0 1 0 0,6-2 0 0,3-7 0 15,3 1 11-15,0-5-3 0,-1-3-8 0,7-3 12 16,0-5-92-16,3 1-20 16,0-4-3-16</inkml:trace>
  <inkml:trace contextRef="#ctx0" brushRef="#br0" timeOffset="-69504.19">14507 17428 1911 0,'0'0'84'0,"0"0"19"0,-9 0-83 16,9 0-20-16,0 0 0 0,0 0 0 0,0 0 54 0,0 0 6 15,0 0 2-15,0 0 0 0,0 0-16 0,6 0-3 16,-3 0-1-16,6 0 0 0,0-3-30 0,5 3-12 16,-2-2 8-16,0 2-8 0,3-5 0 0,-3 2 0 15,0-2 0-15,0-1 0 0,0-4 0 0,0 2 0 0,0 0-12 0,-4-3 12 16,1 1 0-16,0-1 0 0,0 1 0 0,0-1 0 16,-3 0 0-16,0 1 0 0,-3-3 0 0,0 2 0 15,3-2 0-15,-3-1 0 0,-3 1 0 0,0 3 8 16,0-4 5-16,-3 7 1 0,0-4 0 0,0 3 0 15,-3 3 21-15,-3-1 4 0,-3 6 1 0,0 3 0 16,-6 5-12-16,-5 3-1 0,-4 2-1 0,0 5 0 16,-9 3 10-16,4 1 1 0,-1 7 1 0,-3 0 0 15,3 3-14-15,-2 2-4 0,2 3 0 0,0 3 0 16,0 5-3-16,4-3-1 0,2 0 0 0,0-2 0 16,3-3-16-16,3 0 0 0,4-5 0 0,5 0-9 15,3-3 9-15,3-5 14 0,0-3-3 0,3 0-1 16,3-5 10-16,3 0 1 0,0 0 1 0,3-3 0 15,0-5-40-15,3 0-8 0,0-6-2 0,0-2 0 16,2 0 0-16,1-2 0 0,0-6 0 0,0 0 0 16,0 2-7-16,0-1-1 15,0-4-1-15,-3 6 0 0,0-1 24 0,0 1 5 0,-3 0 8 0,0-1-13 0,-6 6 13 0,0 0 0 16,3 6 0-16,0-1-9 0,-3 0 37 0,0 3 8 16,-3 3 2-16,3-3 0 15,-3 5-24-15,3-2-5 0,0 2-1 0,0 0 0 16,0 0-8-16,6 1 0 0,-3-4 0 0,2-2 0 0,1 0 0 15,3-3 0-15,3-2 8 0,3 0-8 16,-3-3-124-16,3-3-29 0,3-5-7 16</inkml:trace>
  <inkml:trace contextRef="#ctx0" brushRef="#br0" timeOffset="-68649.16">14858 17777 403 0,'0'0'36'0,"0"0"-36"0,3-2 0 0,-3 2 0 0,6-3 182 0,0 0 30 0,-3 1 5 0,-3 2 2 15,0 0-92-15,6-3-19 0,-3-2-3 0,0 2-1 16,-3 3-28-16,0 0-5 0,0 0-2 0,3-5 0 16,0 0-24-16,-3 5-5 0,3-3 0 0,-3 3-1 15,0-5-3-15,0 5 0 0,0 0 0 0,-3-6 0 16,3 4 10-16,-6-1 2 0,3-2 0 0,-3 5 0 16,0-3-28-16,-3 1-6 0,-3 2-1 0,0 0 0 15,-3 0 11-15,3 2 3 0,-6 1 0 0,3-1 0 16,-2 1-2-16,-1 0 0 0,3 2 0 0,0 0 0 15,-3 1-3-15,3 2-1 0,-3-3 0 0,4 0 0 16,-1 3-5-16,3-3 0 0,-3 1-1 0,6 2 0 0,-3 0-15 16,3 2 9-16,3 1-9 0,3-3 8 0,0 2-8 0,3 1 0 15,6-1 0-15,0 4 0 0,0-4 0 0,3 1 0 16,6-6 9-16,0 6-9 0,-3-3 9 0,5 0-9 16,1-1 12-16,-3 1-12 15,3-2 0-15,-3 2 0 0,0-3 0 0,0 3 0 16,-3 0-20-16,-3 0-5 0,0 0-1 0,-4-3 0 0,-2 3 6 15,-3 0 2-15,-3 0 0 0,0 0 0 0,-2 0 18 0,-7 0 0 16,0 0 0-16,0-3 0 0,-3 3 0 0,3-3 0 16,-3 0 0-16,0-2 0 0,-3 0 0 0,4-3 0 15,-7 0 0-15,3 0 0 0,-3-3 15 0,-3 0-3 16,0-2-1-16,4 2 0 0,-4 1-11 0,3-4 10 16,3 1-10-16,3 0 10 0,0-3-10 0,3 3 0 15,3-6 0-15,3 3 8 0,3 0-8 0,3-2 0 0,6 2 0 16,3-6 0-1,0 4-53-15,3-1-3 0,6-2-1 0</inkml:trace>
  <inkml:trace contextRef="#ctx0" brushRef="#br0" timeOffset="-67757.97">15429 17148 1382 0,'-3'-3'123'0,"0"0"-99"0,-3 3-24 0,-2 0 0 0,-1 0 161 0,0 6 27 16,-3 2 6-16,0 5 1 0,0 0-105 0,0 3-21 15,-3 5-4-15,0 3-1 0,0 5-33 0,-2 0-7 16,-1 3-2-16,0 2 0 0,3 3-2 0,-3 8-1 16,0 0 0-16,0 0 0 0,1 3-8 0,2-6-2 15,0 1 0-15,0 2 0 0,0-6 1 0,0-2 0 16,3-2 0-16,0-4 0 15,3 1-10-15,3 0 8 0,0-3-8 0,0 0 8 0,4-5-8 0,-1-3-14 16,3-2 3-16,-3-4 1 16,3-4-30-16,3 0-7 0,-3-3-1 0,3-3 0 15,-3-2-15-15,0-1-3 0,0-2-1 0,0 0 0 16,0 0-21-16,0-5-4 0,0-6 0 0,0 3-1 16,-3-2 1-16,3-1 0 0,-3-2 0 0,0-3 0 15,0 0 27-15,0-2 5 0,-3-1 2 0,0 1 0 0,3 2 46 0,0 3 12 0,0-6 0 0,0 6 0 16,-3 5 49-16,3-3 12 0,-3 3 3 15,3-2 0-15,0 4 63 0,0 1 13 0,0 0 2 16,3 5 1-16,0 0-43 0,0 0-9 0,0 0-2 0,0-5 0 16,6-3-44-16,0 5-9 0,-6 3-1 0,9-5-1 15,3 2-18-15,0 0-4 0,-3 1-1 0,5 2 0 16,1-3-11-16,-3 3 0 0,6 0 0 0,-3-3 0 16,0 3 0-16,3 0 8 0,-3-2-8 0,3-1 0 15,-4 3 0-15,1 0-16 0,3 0 3 0,0 0 0 31,0 0-57-31,-3 3-11 0,0-1-3 0,-3-2 0 0,2 0-2 0,-2 0-1 0,-3 3 0 16,0-3 0-16,-3 0-13 0,3 0-4 0,-3 0 0 0,0 3 0 16,0-3 76-16,-3 2 14 0,-3-2 3 0,0 0 1 0,0 0 10 0,0 0 8 15,0 0-8-15,0 0 11 0,0 0 41 0,0 0 9 16,0 0 2-16,0 6 0 0,-3 2 17 0,0 0 4 16,0 0 1-16,-3-1 0 0,0 1-28 0,3 3-5 15,-6 0-2-15,6-4 0 0,-3 1-19 0,3 0-4 16,0 3-1-16,0 0 0 0,0 2-12 0,0 0-2 15,0 0-1-15,3 0 0 0,0 1-11 0,0-1 10 16,0-3-10-16,0 4 10 0,3-4-10 0,0 1 8 16,0-3-8-16,3-3 8 0,0 0-8 0,0 1 12 15,-3-4-12-15,3-2 12 0,0 0-4 0,0 0-8 16,3-5 12-16,3 2-4 0,-3-2-8 0,3-3 0 16,0 3 0-16,2-3 0 15,-2-5-39-15,3 2 0 0,0 1 0 0,0-4 0 16,0 1-2-16,0-3-1 0,-3 0 0 0,3 0 0 0,-4 3 28 0,1 0 6 0,0 0 8 0,-3 5-13 15,0-3 13-15,-3 3 8 0,0 3 0 0,0 0-8 16,-6 5 46-16,0 0 2 0,0 0 1 0,0 0 0 16,0 0 7-16,-6 5 0 0,3 0 1 0,-3 6 0 15,0-3-21-15,0 5-4 0,-3-2 0 0,3 2-1 16,0 3-16-16,0-3-3 0,3 3-1 0,0-3 0 16,3 3-11-16,0-3 0 0,3-2 0 0,0-3 0 15,0 2 0-15,0-2 0 0,3 0 8 0,-6-8-8 16,9 5 8-16,3-2 0 0,0-3 0 0,0 0 0 15,0-3-8-15,3 1 12 0,0-3-12 0,0-1 12 16,2-2-140-16,-2 0-27 16,15-8-5-16,-6 1-2 0</inkml:trace>
  <inkml:trace contextRef="#ctx0" brushRef="#br0" timeOffset="-66827.33">15867 17854 691 0,'0'0'61'0,"0"0"-49"16,0 0-12-16,0 0 0 0,0 0 223 0,0 0 41 15,0 0 9-15,0 0 2 0,0 0-134 0,0 0-26 16,0 0-6-16,-6 8-1 0,0 0-45 0,3 3-10 15,-3-4-1-15,-3 4-1 0,3 2-11 0,0 1-1 16,3-1-1-16,-3 0 0 0,3 0-13 0,0 3-2 16,0 0-1-16,0-3 0 0,3 0-7 0,0 1-2 15,0-1 0-15,0-5 0 0,3 2-13 0,0-4 0 16,-3-1 0-16,0-5 0 0,6 3 14 0,3-3-3 16,-3 0-1-16,3-6 0 0,0 4-2 0,3-6-8 15,0 0 12-15,3 0-4 0,15-13-8 16,-19 7 0-16,7 4-11 0,-3-1-8 0,0-2-1 15,0-3-1-15,0 3 0 0,0 2 1 0,-3 1 0 0,3-1 0 0,-4 3 0 16,1 0 20-16,0 3 0 0,-3 0 0 0,3 2 0 16,-6 0 0-16,0 3 0 0,-6 0 0 0,0 0 0 15,0 8 0-15,0 0 0 0,-3 3 0 0,0 0 0 16,0 2 17-16,0 3-1 0,-3 0-1 0,0 2 0 16,3 1 1-16,-3-4 0 0,3 1 0 0,0-2 0 15,0-1-3-15,3 0 0 0,0-2 0 0,0-3 0 16,3-1-2-16,0-1-1 0,0-4 0 0,3 4 0 15,3-6 0-15,-3 0 0 0,3-6 0 0,3 4 0 16,3-6-1-16,-3 0 0 0,3 0 0 0,-1-3 0 16,4-2-9-16,-3 3 0 0,0-6 0 0,3 2 0 15,-3 1 0-15,3-3 0 0,-3 0 0 0,2 3 0 16,-2 0 0-16,3 0 0 0,-6 0 0 0,3 2 0 16,-3 0 0-16,0 3 0 0,-3 0 0 0,-3 6 0 15,-6 2-9-15,0 0 9 0,0 0 0 0,0 0 0 0,0 0-12 0,3 5 4 16,-6 3 8-16,0 3-13 15,0-1 24-15,0 3 5 0,0-2 0 0,0 5 1 0,0-3-8 0,-3 3-1 16,6-3-8-16,-3 0 12 0,0 1-12 0,3-4 8 16,0 1-8-16,0-3 0 0,3 2 8 0,0-2-8 15,-3-8 0-15,6 6 9 0,0-4-9 0,3 4 8 16,0-6-8-16,0 2 8 0,-1-4-25 0,1 2-6 16,3-3-1-16</inkml:trace>
  <inkml:trace contextRef="#ctx0" brushRef="#br0" timeOffset="-66323.36">16813 17912 1335 0,'0'0'29'0,"0"0"7"0,0 0 0 0,0 0 2 0,9 0-30 0,-3-2-8 15,-6 2 0-15,6-6 0 0,-3 1 58 0,3 2 10 0,3 1 3 0,-3-1 0 16,0-2-51-16,0 2-9 0,0 1-3 0,0-1 0 16,-6 3 3-16,3-5 0 0,-3 5 0 0,3-6 0 15,-3 1 34-15,0 5 7 0,0 0 2 0,0 0 0 0,-3-5 19 0,0 2 4 16,0-2 1-16,3 5 0 0,-6-3 5 0,0 3 1 16,-3-2 0-16,-3 2 0 0,3 2-5 0,-3-2-1 15,-2 5 0-15,-4-2 0 0,6 2-53 0,0 3-10 16,0-2-3-16,-3 2 0 0,3-1 0 0,-3 1 0 15,6 0 0-15,0 0 0 16,0 0-3-16,4 3-1 0,-1-3 0 0,6 2 0 0,-3 1-8 0,6 0 8 16,0-1-8-16,0 1 8 0,-1-1-8 15,4-2 0-15,3 3 0 0,0-3 8 0,0 0-8 0,0 0 0 16,-3-3 0-16,3 3 8 0,3 0-23 0,-3-3-5 16,-3 0 0-16,-3 1-1 0,6-1 0 0,-3 0 0 15,-3-2 0-15,-3-3 0 0,0 0 21 0,-3 5-9 16,3 3 9-16,0-8 0 0,-9 5 0 0,3-2-8 0,6-3 8 15,-9 5 0-15,-3 1 0 0,0-1 0 0,0-2 11 0,0 2-11 16,0-3 0-16,-3 1 0 0,-2 0 0 0,-1-1 0 16,-3 1 0-16,3 0 0 0,-3-3-8 15,3 2 8-15,0 1 8 0,1-3 4 0,2-3 0 16,0 1 1 0,3-1-37-16,3 0-8 0,0 1-2 0,9 2 0 15,-9-6-200-15,9 6-40 0</inkml:trace>
  <inkml:trace contextRef="#ctx0" brushRef="#br0" timeOffset="-65712.36">17001 17867 1458 0,'0'0'64'0,"-3"6"14"0,0-1-62 0,3 3-16 0,-3 0 0 0,0 0 0 16,-3 2 100-16,3 4 16 15,0-1 4-15,0 0 1 0,0 3-54 0,0 0-11 0,3 0-3 0,-3-1 0 16,0 1-26-16,0-2-6 0,3 1-1 0,-3-1 0 16,3-4-6-16,-3 1-2 0,3-1 0 0,0-2 0 15,0 0 8-15,0-8 0 0,0 0 1 0,0 0 0 16,0 0-9-16,0 0-3 0,0 0 0 0,0 0 0 0,0 0 6 0,0 0 1 16,9-2 0-16,-3-4 0 15,0 1-16-15,0 0 9 0,0-3-9 0,0 3 8 0,-3-3-8 0,0 0 0 16,3 0 0-16,3-3 0 0,-6 3 0 0,6-2 0 15,-3 2 14-15,0-3-4 0,6 1-10 16,-3-1 0-16,-1-2 9 0,4 2-9 0,3 1 0 0,0-1 9 16,0 0-9-16,0 1 0 0,6-1 0 15,-3 3 0-15,-3-2 0 0,2 2 0 16,-2 0-29-16,3-3-10 0,0 6-1 0,-3 0-652 16,-3-1-131-16</inkml:trace>
  <inkml:trace contextRef="#ctx0" brushRef="#br0" timeOffset="-65112.56">17492 17997 1440 0,'0'0'64'0,"0"0"12"0,0 0-60 0,0 0-16 0,0 0 0 0,0 0 0 16,0 0 128-16,0 0 24 0,0 0 4 0,0 0 0 15,0 0-88-15,0 0-17 0,0 0-4 0,0 0-1 16,6-5-30-16,-3-3-7 0,6 2-1 0,0-1 0 16,-6-1-8-16,6 0 0 0,3 0 0 0,-3 0 8 15,0-3 4-15,-3 3 0 0,2 0 0 0,-2 0 0 16,3-2-12-16,-6-1-14 0,3 1 3 0,0-1 1 16,0 0 10-16,-3 1 16 0,-6-3-4 0,3 2-1 15,3 3-11-15,-6 0 0 0,-6 0 0 0,0 0 0 16,-3 6 20-16,1-1-2 0,-4 3 0 0,0 3 0 0,-6-1 19 0,3 6 4 15,-3 0 1-15,0 0 0 0,-2 3-10 0,-1 2-1 16,0 3-1-16,0-3 0 0,-3 3 6 0,7 0 2 16,-1 0 0-16,6 2 0 0,3 1-26 0,0 2-12 15,0-3 10-15,6 1-10 0,6-1 12 0,-3 1-4 16,3-6-8-16,6 0 12 0,6-2-3 0,3-3-1 16,-6-3 0-16,9-2 0 0,0 0-8 0,2-3 8 15,-2-3-8-15,0 0 8 0,3-2-8 0,-3-3 0 16,3-3-10-16,-4 1 10 15,-2-3-31-15,3-3 0 0,3 2 0 0,-3-1 0 16,-6-1 3-16,6 0 1 0,-3 3 0 0,-1-1 0 0,-2 4 27 0,-3-1 0 0,-6 3 0 16,3 3-8-16,3 2 8 0,-9 3 0 15,-3-2 0-15,3 2-8 0,0 0 19 0,-6 5 4 0,-6 3 1 16,3 3 0-16,0 2 4 0,-2 0 0 0,2 3 1 0,0 0 0 16,-3 0-21-16,6 2 9 0,3-2-9 0,3-3 0 15,-6 0 15-15,6-2-4 0,6 0-1 0,-3-3 0 16,0-3-10-16,3 0 0 0,3-5 0 0,3 0 0 15,0 0-28 1,-1-5-8-16,4 0-2 0,0-3 0 0,6 0-38 16,-3-3-7-16,0-2-1 0,0 0-1 0,2-3-159 15,1 0-31-15,15-21-6 0,-6 8-2 0</inkml:trace>
  <inkml:trace contextRef="#ctx0" brushRef="#br0" timeOffset="-64678.72">18087 17529 460 0,'18'-22'20'0,"-9"15"5"0,-3-4-25 0,0 0 0 16,-3-2 0-16,0 3 0 0,-3-1 360 0,0 3 66 15,0 3 14-15,-3-1 2 0,0 4-250 0,-3-1-49 16,3 3-11-16,-6 3-1 0,6 2-69 0,-6 3-14 16,-3 0-2-16,1 5-1 0,-1 3-22 0,0 3-5 15,-3 4-1-15,-3 1 0 0,3 3-3 0,0 2-1 16,-3 0 0-16,-2 5 0 0,2-2-1 0,-3 2-1 16,0 3 0-16,-3-2 0 15,0 5-11-15,1-3 0 0,-1 2 0 0,6 1 0 0,3-6 0 0,0 1 12 16,0-6-12-16,3-3 12 0,6 1-12 0,0-3 0 15,3-3 0-15,0-5 8 16,3-3-28-16,0-3-7 0,3-2-1 0,0 0 0 16,-3-5-21-16,0-3-5 0,0 0-1 0,0 0 0 0,0 0 27 0,3-8 6 0,-3-3 1 0,0-2 0 15,-6 0 6-15,3 0 2 0,3-6 0 0,0 1 0 16,0-3 21-16,-2-1 4 16,-1-1 0-16,3-1 1 0,5 0-13 0,-5 5 0 15,0-2 0-15,0 8 0 0,3 0 56 0,-3 0 6 0,0 2 1 16,0 3 0-16,-3 0-27 0,3 3-4 0,0 5-2 0,0-8 0 15,0 8 10-15,0 0 1 0,0 0 1 0,9-5 0 16,0 2-31-16,0 0-11 0,3 3 0 0,3 0 9 16,-3 0-9-16,6 3 0 0,-3-3 0 0,0 3 0 15,-1-3 0-15,1 2 0 0,3-2 0 0,-3 0 0 16,0 0 8-16,0 0-8 0,3 3 0 0,0-3 8 16,-1 0-60-16,-2 0-12 15,3 0-2-15,3 0-1 0,-3-3-158 0,3 3-32 0</inkml:trace>
  <inkml:trace contextRef="#ctx0" brushRef="#br0" timeOffset="-64277.79">18168 17939 2178 0,'0'0'96'0,"0"0"20"0,0 0-92 0,0 0-24 15,0 0 0-15,0 0 0 0,0 0 101 0,0 0 16 16,0 0 3-16,0 0 1 0,0 0-67 0,0 0-14 15,0 0-2-15,0 0-1 0,0 0-25 0,3 0-12 16,6 0 10-16,0 0-10 0,-3-3 11 0,6 3-11 16,-7-3 12-16,7 1-12 0,-3-3 11 0,0-1-11 0,0 4 10 15,0-4-10-15,-3-2 23 0,0 3-2 0,0-3 0 0,0 0 0 16,-3 3-33-16,0-3-8 16,0 0 0-16,0 0-1 0,-3 0 21 0,0 0 0 0,0 0 0 0,0 0 8 15,-3 3-8-15,0 0 0 0,-3 2 0 0,0-2-11 16,-3 5 11-16,-3 0 11 0,0 2-3 0,-6 4 0 15,0-1 26-15,-2 6 5 0,2-3 1 0,-3 5 0 16,0 0-20-16,0 0-3 0,3 0-1 0,4 1 0 16,-1 2-7-16,0 2-1 0,3 3-8 0,3-2 12 15,0 2 15-15,3-3 2 0,3 4 1 0,3-6 0 16,0-1-30-16,3 1-8 0,0 0-1 0,3-3 0 16,3-2 9-16,3 0 16 0,0-4-4 0,0-1-1 15,3-1-11-15,-1 0 0 0,1-5 0 0,0 0 0 16,3-2-93-16,0-1-21 15,0-2-4-15,0-1-1 0,-1 1-135 0,1-3-27 16</inkml:trace>
  <inkml:trace contextRef="#ctx0" brushRef="#br0" timeOffset="-64055.3">18659 17822 2188 0,'-12'-5'97'0,"9"5"20"15,-6 0-93-15,6 0-24 0,-3 0 0 0,-3 0 0 0,3 3 106 0,0-3 17 0,-3 5 3 0,6-2 1 16,-2-1-70-16,5-2-13 0,0 0-4 0,0 0 0 16,0 0-31-16,2 8-9 0,-2-8 0 0,3 6 0 31,-3-6-120-31,3 7-29 0</inkml:trace>
  <inkml:trace contextRef="#ctx0" brushRef="#br0" timeOffset="-63894.73">18555 18137 1670 0,'-6'0'148'16,"0"3"-118"-16,6-3-30 0,-6 2 0 15,6-2 217-15,0 0 38 0,0 0 7 0,0 0 2 16,0 0-176-16,0 0-36 0,0 0-6 0,0 0-2 0,0 0-29 0,6 6-7 15,0-4 0-15</inkml:trace>
  <inkml:trace contextRef="#ctx0" brushRef="#br0" timeOffset="-61431.45">19513 18222 1177 0,'0'0'52'0,"0"0"11"0,0 0-51 0,0 0-12 0,0 0 0 0,0 0 0 15,0 0 96-15,0 0 17 0,0 0 3 0,0 0 1 16,0 0-50-16,0 0-11 0,0 0-1 0,0 0-1 15,0 0-3-15,0 0-1 0,0 0 0 0,0 0 0 16,0 0 22-16,0 0 4 0,0 0 0 0,0 0 1 16,6-5-15-16,0-1-3 0,-3 1-1 0,0 0 0 15,0-1-15-15,0-2-3 0,0 1-1 0,3 1 0 16,0-2-5-16,0 3-1 0,0-3 0 0,3 0 0 16,-3 0-13-16,3 0-4 0,-3-2 0 0,3 2 0 15,-1-3 3-15,-2 3 0 0,3-2 0 0,0 2 0 16,-3 0-6-16,0-3-1 0,3 3 0 0,-3 0 0 15,0-2 4-15,0 4 1 0,0-2 0 0,0 1 0 16,-3 1-17-16,0-2 0 0,6 3 0 0,-3 0 0 16,3-1 0-16,-3 4 0 0,0-3 0 0,2 5-9 0,1-3 9 15,0 0 0-15,-3 3 0 0,3 0 0 16,0 0 0-16,0 3 0 0,-3-3 0 0,3 3 0 0,-3-1 0 16,0 3 0-16,-6-5 0 0,6 6 0 0,-3-1 0 0,0 3 0 15,-3 0 8-15,0 0-8 0,-3 2 11 0,0 1-3 16,0-3 0-16,0 3 0 0,-3-1-8 0,-3 1 0 15,6-1 0-15,-3 1 0 0,3-3 9 0,-3 2-9 16,0 1 10-16,0 0-10 0,3-4 9 0,0 4-9 16,-3-3 8-16,0-3-8 0,6-5 8 0,-3 11-8 15,0-6 0-15,0 3 8 0,3-8-8 0,0 8 8 16,0-8-8-16,0 0 8 0,0 8-8 0,0-8 0 0,0 0 0 16,0 0 0-16,-3 11 0 0,3-11 0 0,0 0 8 0,0 0-8 15,0 0 0-15,0 0 0 0,0 0 9 16,0 0-9-16,0 0 9 0,0 0-9 0,0 0 12 15,6-6-12-15,3 4 12 0,-3-4-12 0,0 1 12 16,-3-3-12-16,6 0 0 0,-3 0 0 0,0 0 0 0,-3 0 0 16,6-2 0-16,-3-1 0 0,0-2 0 0,0 2 0 15,-3-2 0-15,3 3 0 0,0-6 0 0,-3 0 0 16,0 0 0-16,0 3 0 0,3 2 0 0,-6 3 0 16,0-2 0-16,0-1 0 0,0 3 0 0,0 0 0 15,0 3 0-15,0 0 0 0,0-3 0 0,0 2 0 16,0 6 0-16,0-5 0 0,-3 2 0 0,3 3 0 15,0 0 0-15,0 0 0 0,0-5 0 0,0 5 0 16,0 0 0-16,0 0 0 0,0 0-8 0,0 0 8 16,0 0 0-16,0 0 0 0,0 0 0 0,0 0 0 15,0 0 0-15,0 0 0 0,0 0 0 0,3 5 0 16,0 1 0-16,3-1 0 0,-1 0 0 0,1 1 0 16,0-4 0-16,3 1 0 0,0-3 0 0,0 3 0 15,3-1 0-15,-3-2 0 0,6-2 8 0,-3 2-8 0,0-3 0 16,6 0 10-16,-4 1-10 0,4-4 8 0,3 4-8 15,-3-1 8-15,0-2-8 0,3-1 8 0,-6 1 6 16,2 0 1-16,1 0 0 0,0-3 0 0,-3 2-15 16,0-2-13-16,0 6 2 0,0-4 1 0,0 1 10 15,-1 0 0-15,-2 0 0 0,0-1 8 0,0 4-8 0,0-1 0 16,-6 0 0-16,3 1 0 0,-3-1 0 0,0 3 0 16,-6 0 0-16,0 0 0 15,0 0-93-15,0 0-23 0,0 0-5 0</inkml:trace>
  <inkml:trace contextRef="#ctx0" brushRef="#br0" timeOffset="-60901.64">19546 17653 1306 0,'-9'-3'58'0,"6"3"12"0,-3 3-56 0,3-3-14 15,-3-3 0-15,3 6 0 0,3-3 94 0,0 0 16 16,0 0 3-16,0 0 1 0,0 0-29 0,0 0-5 16,0 0-2-16,0 0 0 0,0 0 0 0,0 0 0 0,9 3 0 15,3-3 0-15,-3 0-6 0,3 0 0 16,3 0-1-16,-3-3 0 0,6 3-15 0,-4-3-4 0,4 1 0 15,0-1 0-15,6 0-14 0,0 1-3 0,6-4-1 16,-1 4 0-16,7-3-4 0,0 2-1 16,-4-2 0-16,4 5 0 0,-6-3-17 0,3 3-4 0,-4 0-8 0,-2 0 12 15,0 3-12-15,-6-3 0 0,3 0 0 0,-3 2 0 16,-7 1 0-16,4-3 0 0,-6 3 0 0,0-3 0 16,0 0 0-16,-3 2 0 0,-3-2 0 0,0 3 0 15,-6-3-10-15,0 0-8 0,0 0-2 0,0 0 0 31,0 0-82-31,0 0-17 0,0 0-3 0,-3 5-1046 0</inkml:trace>
  <inkml:trace contextRef="#ctx0" brushRef="#br0" timeOffset="-60374.47">20591 18098 2113 0,'0'0'46'0,"0"0"10"0,0 0 1 0,0 0 3 0,0 0-48 0,0 0-12 0,0 0 0 0,0 0 0 15,3-6 63-15,-3 6 9 0,6-2 3 0,3-1 0 16,-3 3-37-16,0-3-7 0,2 3-2 0,1 0 0 0,0 0-9 0,0 0-1 16,3 0-1-16,0 0 0 0,0 0-2 0,0 0 0 15,3 0 0-15,0-2 0 0,-1 2-2 0,1 0-1 16,3-3 0-16,-3 0 0 0,0 3 3 0,-3-2 0 15,0 2 0-15,0-3 0 0,0 3-16 0,0 0-15 16,-7 0 3-16,4 3 1 16,-3-3-85-16,-6 0-18 0,0 0-3 0</inkml:trace>
  <inkml:trace contextRef="#ctx0" brushRef="#br0" timeOffset="-60121.51">20427 18246 2487 0,'0'0'55'0,"0"0"11"0,0 0 2 0,0 0 2 0,-6 0-56 16,6 0-14-16,0 0 0 0,6-3 0 0,3 0 26 0,0 1 2 0,3 2 1 0,3 2 0 15,0-4 5-15,2 2 1 0,1-3 0 0,0 0 0 16,3 3-35-16,-3-2-19 0,-3 2 3 0,6-3 0 15,-4 3 16-15,1 0 0 0,-3-2 0 0,3-1 0 16,0 3 16-16,3 0-2 0,-3-3-1 0,2 1 0 16,-5-1-145-16,3 0-28 0,0 1-7 0</inkml:trace>
  <inkml:trace contextRef="#ctx0" brushRef="#br0" timeOffset="-59190.19">21445 18153 1443 0,'0'0'64'0,"0"0"13"0,0 0-61 0,0 0-16 0,0 0 0 0,0 0 0 16,0 0 100-16,0 0 18 0,0 0 3 0,6 0 1 15,3-3-58-15,-3 3-11 0,-6 0-2 0,6-2-1 16,3 2-27-16,0-3-6 0,-3-2-1 0,0 2 0 16,2-2-4-16,1 0-2 0,0-3 0 0,-3 2 0 15,3 1-1-15,0-3 0 0,-3-2 0 0,0 2 0 16,0 0 17-16,0 0 3 0,0-3 1 0,-3 1 0 16,-3-1 10-16,0 0 3 0,0-2 0 0,0 0 0 0,0 0-8 0,-3 0-2 15,0-1 0-15,-3 4 0 0,3-1-9 16,-3 1-3-16,-3 2 0 0,0 2 0 0,0 4 11 0,-6-1 3 15,1 3 0-15,-4 3 0 0,0-1-7 0,-3 4-2 16,0 2 0-16,0-1 0 0,0 1-6 0,1 3 0 16,5 0-1-16,-3 2 0 0,0 3-6 0,3 0-1 15,0-1 0-15,0 1 0 0,6 0-4 0,-2 5-8 16,5-5 11-16,0 3-11 0,0-3 8 0,3-1-8 16,0 4 0-16,3-6 0 0,3 0 9 0,0 1-9 15,3-1 0-15,3-2 9 0,-1-1-9 0,4-5 10 16,-3 3-10-16,0-2 10 0,3-4-10 0,0 1 8 15,3-3-8-15,-3-5 8 0,3-1-8 0,3 1 8 16,-1 0-8-16,1-6 8 0,-3 3-8 0,3-2 0 16,-3-1-12-16,0 3 12 0,0-2-16 0,-3-4 4 0,0 4 0 15,-1-1 1-15,-2 1 11 0,0-4-8 0,0 6 8 0,0-2-8 16,-3 2 8-16,-3-3 0 0,3 3 0 0,0 3 0 16,-3 0 0-16,-3 5 0 0,0 0 0 0,0 0 0 15,0 0 0-15,0 0 0 0,0 0 0 0,0 0 0 16,0 0 0-16,0 0 0 0,0 0 0 0,0 0 0 15,0 0 0-15,-3 5 8 0,3 0-8 0,-3 1 0 16,3 2 8-16,-3-3-8 0,3 3 8 0,-3 0-8 16,0 0 0-16,0 0 9 0,0 2-9 0,0 1 0 15,0-3 8-15,0 2-8 0,-3 4 0 0,3-4 0 16,-3 3 8-16,3-2-8 0,0 2 0 0,0 0 0 0,-3 3 0 16,0 0 0-16,3 0 0 0,1 0 0 15,-4-3 8-15,3 6-8 0,-3 2 0 0,3-3 0 16,-3 3 0-16,3-2 0 0,-3 2 0 0,3 3 0 0,0 0 8 15,-3-6-8-15,3 1 0 0,3-1 0 0,-3-4 0 16,0-1 0-16,0-3 0 0,0 4 0 0,0-6 0 0,0 2 0 16,0-2 0-16,3 0 0 0,-6 3 0 0,6-3 0 15,-3-1 0-15,3-1 0 0,0 2 0 0,0-3 0 16,-3-2 0-16,3-3 0 0,0 5 0 0,0-5-17 16,0 0 1-16,0 0 1 15,0 0-143-15,0 0-29 0,0 0-5 0</inkml:trace>
  <inkml:trace contextRef="#ctx0" brushRef="#br0" timeOffset="-58715.46">21097 17828 403 0,'0'0'36'0,"0"0"-36"0,0 0 0 0,0 0 0 0,0 0 329 0,0 0 59 15,0 0 12-15,0 0 3 0,0 0-203 0,0 0-40 16,0-8-8-16,0 8-1 0,0 0-67 0,3-3-12 16,3-2-4-16,3 2 0 0,0 0-23 0,2 3-5 15,1-2 0-15,6-1-1 0,6 1 4 0,-3 2 1 16,0-3 0-16,5 3 0 0,1-5-28 0,3 2-6 16,3-2-1-16,0 2 0 0,-1-2-9 0,-2 2 12 15,0-2-12-15,0-1 12 0,-4 4-4 0,4-1-8 16,-3-2 12-16,3 2-4 0,-4 1-8 0,1-1 0 15,0 0 9-15,-3 1-9 0,0-1 0 0,-3 0 9 16,-4 1-9-16,-2 2 0 0,3-3 8 0,-6 3-8 16,0-3 0-16,-3 3 0 0,0 0 0 0,-3 0 0 15,-6 0 0-15,0 0 0 16,0 0-63-16,0 0-19 0,0 0-4 0,0 0-764 0,-3 6-153 0</inkml:trace>
  <inkml:trace contextRef="#ctx0" brushRef="#br0" timeOffset="-57972.1">21969 18098 1094 0,'0'0'97'0,"0"0"-77"16,0 0-20-16,0 0 0 0,0 0 187 0,0 0 33 16,0 0 8-16,0 0 0 0,0 0-101 0,0 0-21 15,0 0-4-15,9-3-1 0,-3 3-41 0,0 0-9 16,3-3-2-16,0 1 0 0,2-1-16 0,1 0-3 15,3 1-1-15,3-1 0 0,3-2 11 0,0-1 3 16,3 1 0-16,-1 0 0 0,-2 2-31 0,0-2-12 16,-3 0 8-16,3 2-8 0,-3-2 8 0,2 5-8 15,-5-3 8-15,3 3-8 16,-3 0-52-16,-3 0-16 0,0 0-4 0</inkml:trace>
  <inkml:trace contextRef="#ctx0" brushRef="#br0" timeOffset="-57211.37">22615 18142 921 0,'-6'-7'40'0,"6"7"10"0,0-3-40 0,0 0-10 0,0 1 0 0,0 2 0 16,0 0 174-16,0 0 33 16,3-3 6-16,3 0 2 0,-3 3-125 0,3-2-25 0,0-4-5 0,3 4 0 15,-3-1-14-15,2-2-2 0,1 0-1 0,3-1 0 16,-3-2 3-16,3 3 1 0,0-3 0 0,3 0 0 15,0 0-4-15,3-5-1 0,-3 2 0 0,2 1 0 16,1-3-11-16,-3-3-3 0,3 0 0 0,-3 0 0 16,3-3-11-16,-3 4-2 0,0-1-1 0,5 0 0 15,-2 0-6-15,3 0-8 0,0-2 11 0,0 2-11 16,0-3 8-16,2 1-8 0,-5-1 0 0,0-2 0 16,3-3 8-16,-3 0-8 0,3 0 0 0,-1 1 0 15,-2-1 0-15,0 0 8 0,0 3-8 0,-3 0 0 16,-3 0 0-16,-3 5 0 0,0 2 0 0,-3 4 0 15,-3-3 12-15,3 5-12 0,-6 0 12 0,3 0-12 16,-3 5 40-16,0 3 0 0,0 0 1 0,0 0 0 0,0 0-20 16,0 0-4-16,0 0-1 0,0 0 0 0,0 0-6 0,-6 5-2 15,0 3 0-15,0 3 0 16,-3 2-8-16,0 0 0 0,-3 6 0 0,3 5 0 0,-3 0 28 16,-3 5 3-16,3 0 1 0,-3 3 0 0,-2-1-20 0,2 1-4 15,-3 5-8-15,0 0 12 0,0 0 5 0,-3 3 1 16,3 0 0-16,4-3 0 0,2 0-9 0,3-6-1 15,0 1-8-15,0-5 12 0,6-4-12 0,0 1 0 16,3-8 8-16,0 3-8 0,0-4 0 0,0-4 8 16,3 2-8-16,0-5 0 0,0 0 9 0,-3-8-9 15,0 0 8-15,0 0-8 16,6 5-95-16,-6-5-24 0,0 0-5 0,0 0 0 16</inkml:trace>
  <inkml:trace contextRef="#ctx0" brushRef="#br1" timeOffset="-50126.56">23424 17182 230 0,'3'-13'20'0,"0"5"-20"0,-3 3 0 16,3-3 0-16,-3 2 268 0,-3 1 48 15,3-3 11-15,0 5 1 0,0 3-212 0,-3-5-44 0,3 5-8 0,0-5-1 16,-3 2-38-16,3 3-7 0,-6-5-2 0,1 2 0 15,2 1 29-15,-3-4 6 0,0 1 1 0,0 2 0 16,0 1 0-16,3 2 0 0,-3-3 0 0,-3 3 0 16,3 0-8-16,0 0 0 0,-3 0-1 0,0 3 0 15,0-3-13-15,0 2-2 0,0-2-1 0,-3 0 0 16,-2 0-6-16,2 0-1 0,-6 0 0 0,3 3 0 16,-3 2 1-16,0-5 0 0,0 3 0 0,-3 0 0 15,-2-1-5-15,2 4-2 0,-6-4 0 0,3 1 0 16,0 2-4-16,1-2-1 0,2 2 0 0,0 0 0 15,0 1-1-15,3-1-8 0,-3 0 12 0,4 1-4 16,-4-1 0-16,0 0-8 0,-3 0 12 0,0 1-4 16,0-1-8-16,1 3 0 0,-4-3 0 0,3 3 0 15,0-2 0-15,-3 1 0 0,1 1 0 0,2 0 0 16,0 0 28-16,3-2 3 0,-3 1 1 0,6-1 0 0,-2 2-20 16,2-3-3-16,-3 3-1 0,3-3 0 0,-3 1-8 0,0-1 0 15,1 0 0-15,-4 0 0 0,0 1 0 0,0 2 0 16,0-6 0-16,3 4 0 0,-2-1 0 0,-1 0 8 15,3-2-8-15,0 2 8 0,-3 0-8 0,1 1 0 16,-1-1 0-16,3 0 0 0,3 1 8 0,-3 1-8 16,0-4 0-16,4 5 8 0,2-3-8 0,-6 3 0 15,3-2 0-15,0-1 0 0,-6 0 0 0,3 0 8 16,1-2-8-16,-4 2 0 0,0 1 11 0,0-4-3 0,0 1-8 0,1 0 12 16,2-1-12-16,-3 4 0 0,3-6 0 15,3 5 0-15,0-2 0 0,0 2 0 0,7-3 0 16,-4 1 0-16,0 0 0 0,0-1 0 0,3 1 8 0,0-3-8 15,-3 3 9-15,3-3-9 0,-3-3 8 0,1 3-8 16,2 0 0-16,-6-3 0 0,0 1 0 16,0 2 0-16,0-3 0 0,-3 3 0 0,1-3 0 0,-1 1 0 15,-3 2 12-15,0 0 0 0,-3-3 0 0,3 1 0 16,1-1-12-16,-1 0-17 0,3-2 4 0,0 0 1 16,0-1 12-16,3 4 0 0,4-4 0 0,-1 1 0 15,0 0 0-15,0 0 0 0,0-1 0 0,-3 1 0 16,3 0 0-16,0-1 13 0,-2 1-2 0,-1-3-1 15,3 3-10-15,-6-3 0 0,3 0 0 0,3 3 0 16,-6-3 0-16,1 2 0 0,-1-1 0 0,0 1 0 16,0-2 0-16,-3 3 0 0,0 0 0 0,1-1 0 0,2-2-8 15,-3 3-1-15,3 3 0 0,-3-4 0 0,-2 4 9 0,-1-1 12 16,0-2-2-16,0 2-1 0,-3 3-9 0,1-3 0 16,-1 3 0-16,3 0 0 0,-3 0 0 0,4 3 0 15,-4-3 0-15,6 3 0 0,-3-1 0 0,3 1 0 16,1 0 0-16,-1-1 0 0,3 1 0 0,0 0 0 15,0-1 0-15,0 1 0 0,-2 2 0 0,-1-2 0 16,3-1 0-16,-3 4 0 0,0-4 0 0,1 4-12 16,2-1 2-16,-3 0 1 0,-3 1 9 0,3 1 11 15,0-1-3-15,1 2 0 0,2 0-8 0,0 0 0 16,0-1 0-16,0 4 0 0,3 0 0 0,1-1 0 16,-1 1 0-16,0-1 0 0,0 4 0 0,-3-1 0 15,-3 3 0-15,1 0 0 0,-1-1 0 0,-3 4 0 0,3 0 0 0,0 2 0 16,1 0 0-16,-1-3 0 0,0 4 0 0,0-4 0 15,3 1 0-15,0-1 0 0,1-2 0 0,2 3 0 16,3-1 0-16,3 1 10 16,0-1-10-16,0 1 10 0,0-1-10 0,0-2 0 0,3 0 0 0,3 0 0 15,0 0 0-15,3 5 0 0,0-3-10 0,3 1 10 16,3 2 0-16,0 0 0 0,3 0 0 0,3 0 0 16,-3 1 0-16,6-4 0 0,0-2 0 0,3 3 0 15,6-1 8-15,0-2-8 0,-1 0 0 0,4 0 0 16,3 2 0-16,0-5 0 0,0 3 0 0,-1 0 0 15,-2 0 8-15,3 0-8 0,-3 0 0 0,-6-3 0 16,-3-2 0-16,2 2 0 0,1 3 8 0,0 0-8 16,0 2 0-16,3-2 0 0,0 0 8 0,11 5-8 15,4-5 8-15,3-3-8 0,3 0 9 0,-4 1-9 16,4-4 10-16,0 3-10 0,-1-2 10 0,4-3-10 0,-3 3 12 0,2-4-4 16,4-1-8-16,2 2 12 0,1-3-12 0,0 0 9 15,-4 1-9-15,1-1 8 0,-3 3-8 0,-7-3 0 16,1 0 0-16,0 1 0 0,-1-4 0 0,1 1 8 15,0 0-8-15,2-1 0 0,-2 1 0 0,-3 0 0 16,-3-1 0-16,-1 1 0 0,1 2 0 0,0-2 0 16,-6 2 0-16,-1-2 0 0,1-1 0 0,-3 1-12 15,0 0 0-15,3-3 1 0,-1 2 19 0,4-2 3 16,3 0 1-16,3 0 0 0,-7 0-12 0,4 0 8 0,0 3-8 16,3-3 8-16,-4 3-8 0,1-1 8 0,-3-2-8 15,0 0 8-15,-4 0-8 0,1 0 0 16,6-2 0-16,0 2 0 0,-1-3 0 0,1 0 0 15,3 1 0-15,-3 2 0 0,-4-3 8 0,1 3-8 0,0 0 0 16,-6 0 8-16,-1 0-8 0,1 0 0 0,-3 0 0 16,0-3 0-16,3 1 0 0,0-1 8 0,2 0-8 15,4 1 0-15,0-1 9 0,6-2-9 0,-4 2 10 16,4 1-10-16,-3-1 8 0,0 3-8 0,-1-3 0 16,1 3 9-16,-3-2-9 0,0 2 0 0,-1 0 9 0,1-3-9 15,6 0 0-15,3 1 9 0,2-1-9 0,1 3 0 16,0-3 8-16,-1 3-8 0,4 3 0 15,-6-3 0-15,-1 0 0 0,4 0 0 0,0-3 0 0,2 3 0 16,4-2 8-16,0 2-8 0,-1-3 0 0,1 3 0 16,-1 0 0-16,-5 0 0 0,-3 0 0 0,2-3 0 15,-2 1 8-15,0-3-8 0,2-1 0 0,1 1 0 16,-3-3 9-16,0 0-9 0,-4 0 0 0,-2-2 9 16,-3-1-9-16,0-2 12 0,-7 0-12 0,1-6 12 15,-6 0-12-15,0 1 8 0,-3-3-8 0,-6 5 8 16,0 0-8-16,-3 0 0 0,0-2 0 0,-1-1 8 15,-2 1 2-15,-3-1 0 0,0-2 0 0,0-6 0 0,0 1-10 16,0 2 0-16,-3-2-12 0,3 2 12 0,-2-3 0 16,2-2 0-16,-3 3 0 0,3-3 0 0,0 0 0 15,0 2 0-15,0-2 0 0,0 3 0 0,3-1-24 16,-3 1 2-16,2-1 1 0,1 3 0 0,0 1 21 16,0-1 0-16,0-3 0 0,0 4 0 0,0-1 12 0,-3 0 8 15,3 0 0-15,-3-2 1 0,0 2-21 0,-3 0 0 16,3 0 0-16,-6 6 0 0,0-3 0 0,0-1 0 15,1 1 0-15,-4 3 0 0,-3-1 0 0,-3 1 0 16,-3-1 0-16,-6 1 0 0,3-4 0 0,-8 1 0 0,-1 0 0 16,-3 3 0-16,0-1 0 0,-2 1 0 0,2-1 0 15,0 1 0-15,0 2 0 0,1-3 0 0,-1 1 0 16,0 2 0-16,-3 0 0 0,4 3 0 0,-1-1 0 16,-3 4 0-16,0 2 0 0,4 0 0 0,2 3 0 15,-3 2 0-15,6 3 0 0,-2 3 0 0,5-3 0 0,3 2 0 16,0 4 0-16,3-1 0 0,0 0 0 0,4 3 0 31,2 0-91-31,3 3-16 0,3-3-3 0,0 2-1192 16</inkml:trace>
  <inkml:trace contextRef="#ctx0" brushRef="#br1" timeOffset="-46306.46">6401 14108 403 0,'-8'-3'36'0,"-1"0"-36"15,-3 3 0-15,3-2 0 0,-3-1 121 0,-3 0 18 0,0 1 3 0,0 2 1 16,0-3-76-16,0 3-15 0,1 0-4 0,-4 0 0 16,0 0-10-16,-3 0-2 0,-3 0-1 0,3 0 0 15,1 3 14-15,-1-3 3 0,-3 2 1 0,-3-2 0 16,0 0 9-16,-2 3 2 0,-1 0 0 0,-3-1 0 15,0 4-16-15,-2-4-2 0,-1 4-1 0,0 1 0 16,0-1-1-16,1 2-1 0,2-3 0 0,-3 3 0 16,3-3 0-16,1 6 0 0,-4-6 0 0,-3 3 0 15,1 3-15-15,2-1-2 0,-6-2-1 0,7 3 0 0,-7 2-10 16,3 0-3-16,3 0 0 0,4 1 0 16,-1-1-1-16,3 0-1 0,-6 0 0 0,7 1 0 0,-13-4 5 15,12 3 1-15,-8-2 0 0,5 2 0 0,3-2-4 16,0 2 0-16,-2 0 0 0,-1 0 0 0,3 1-4 0,3-1-8 15,-3 0 11-15,-2 0-11 0,2 1 12 16,0 1-12-16,0 1 12 0,-5 0-12 0,2 0 21 16,3 3-2-16,0 2-1 0,-2-3 0 0,5 6-18 0,-3 0-12 15,0 2 1-15,4 3 1 0,-4 1 10 0,-3-4 0 16,3 6 0-16,1 0 0 0,-1-3 0 0,0 2 0 16,3 1 0-16,3-3 0 0,-5 0 11 0,8 0-3 15,-9 1 0-15,9-1 0 0,3 0-8 0,1 0 0 16,2 0 0-16,-3-3 0 0,6 4 0 0,0-1 0 0,3-3 11 15,0 3-11-15,3 0 8 0,0-2-8 0,6-1 0 16,0 3 0-16,0-2 8 0,0-1-8 16,6 1 0-16,0-3 9 0,3-1-9 0,3 4 8 0,6-1-8 15,-6-5 8-15,6 1 0 0,2-1 0 0,4 0 0 0,6 0 0 16,0 0 3-16,2 0 0 0,4-2 0 16,-6-3 0-16,6 0-2 0,2 0 0 0,1-3 0 0,3-3 0 15,-1 1 11-15,1 2 1 0,9-2 1 0,-7-3 0 16,7 2-22-16,-3 1-15 0,2-6 3 0,1 0 0 15,-1 1 20-15,4-1 4 0,3-2 0 0,-1-1 1 16,-5 4-13-16,2-4 0 0,-2 1 0 0,2 2 0 16,7-2 0-16,-3 0 8 0,5-1 0 0,1 3 1 15,-7 1-9-15,1-4 0 0,-1 4 9 0,1-4-9 16,2 1 13-16,7 0-1 0,-7-3-1 0,1 2 0 16,-1 1-11-16,1 0 0 0,5-3 0 0,-8 2 0 0,5-2 0 15,-2 3 0-15,2-3 0 0,-2 0 0 0,-6 0 8 0,2 0 0 16,1 0 0-16,2-3 0 0,-2 1-8 15,-4 2 0-15,1 0 0 0,-3-3 0 0,-1 3 0 0,1 3 0 16,-4-3 0-16,4-3 0 0,-3 0 0 0,2 1 0 16,1 2 0-16,-1-3 0 0,1 3 0 0,-3-3 0 15,-4 3 0-15,4 0 0 0,0-2 0 0,-1-1 0 16,-5 0 0-16,5-2 0 0,1 5 0 0,0-3 0 16,-1 1 0-16,-5-1 0 0,3 3 0 0,-4 0 0 15,1-2 0-15,0-1 0 0,-4 3 0 0,7-3 0 16,-3 3 0-16,2-2 0 0,1 2 0 0,0 0 0 15,-4 2 0-15,4-2 0 0,-3 0 0 0,-1 3 0 16,4-3 0-16,-3 0 0 0,-1 3 0 0,1-1 0 16,0 1 0-16,2 2 0 0,-2-2 0 0,-3 2 0 15,-1 0 0-15,1 1 0 0,3-4 10 0,-1 4-10 0,4-4 12 0,0 1-12 16,-1-3 0-16,4 2 0 0,0 4 0 16,-4-6 0-16,4 2 0 0,-1 1 0 0,4-3 0 15,0 0 0-15,-1 0 9 0,1 0-9 0,-1 0 0 0,-2 0 9 16,0 3-9-16,-1-3 0 0,1 2-12 15,0-2 12-15,2 0 0 0,1 0 0 0,-1 0 12 16,1 0-4-16,3 0-8 0,-1 0-11 0,-2 3 3 16,2-3 0-16,-2-3 8 0,3 3 8 0,-4 0-8 15,7 0 11-15,-1 0-11 0,4 0 0 0,-7-2-12 0,1 2 12 16,-1-3 0-16,1 0 0 0,0 3 12 0,-1-2-4 16,7 2-8-16,-7 0 8 0,-2-3-8 0,0 3 8 15,-1 0-8-15,1 0 0 0,2 0 0 0,1 0 0 16,-4 0-15-16,4 0 5 0,-3 3 1 0,-4-3 0 15,1 2 9-15,-3-2 0 0,2 3 0 0,1-3 0 16,-1-3 8-16,1 3 3 0,3 0 1 0,-1 3 0 16,1-3 6-16,-3 0 2 0,-4 3 0 0,1-1 0 0,2-2-32 15,4 0-5-15,-6 0-2 0,5 0 0 0,4 0 31 0,-4 0 5 16,-2 0 2-16,-3 0 0 0,-1 0-28 16,1-2-6-16,3-1-1 0,2 3 0 0,1-3 16 0,-1 1 0 15,1 2 0-15,-3-3 0 0,-4-2 17 16,4 2-3-16,3 1-1 0,-1-1 0 0,1-2-13 0,-4 2-16 15,1 0 3-15,-3 1 1 0,-1-1 12 0,1 0 0 16,-3 1 0-16,-1-1-9 0,4 3 9 0,-3 0 0 16,-1-5 0-16,1 5 0 0,0-3 0 0,-1 3 0 15,1 3 0-15,0-1 0 0,-1-2 0 0,-2 3 8 16,0 0-8-16,-1-1 0 0,-2-2 0 0,3 0 0 16,-3 0 0-16,-1 3 8 0,1 0-8 0,0-1 0 0,-1-2 0 15,4 3 0-15,-3 0 8 0,-3-1 1 0,-4 4 0 16,1-1 0-16,-3-3-9 0,0 4 0 0,2-1 0 15,-2 0 0-15,0 1 0 0,3-4-11 0,-3 4 3 0,2-1 0 16,-2-2 8-16,0-1 0 0,0 1 0 0,0 2 0 16,-1 0 0-16,1-2 0 0,-3 5 0 0,0-5 0 15,0 2 0-15,-1 0 0 0,-2 1 0 0,0-4 0 16,3 3 0-16,0 1 0 0,2-4 0 0,1 4 0 16,3-1 0-16,-3-2 0 0,-3 2 0 0,2 0 8 15,4 0-8-15,-3 3 0 0,0-5 0 0,-1 0 0 16,1 2 0-16,-3-2 0 0,0 2 0 0,0-2 0 0,3 2 0 15,-1 0 0-15,1-2 0 0,3 2 0 0,-3-2 8 16,2-1-8-16,1 4 8 0,-3-4-8 0,3 1 0 16,-1 2 0-16,1 3 0 0,0-5 0 15,-3 2 0-15,3 3 0 0,-7-3 0 0,4 3 0 0,-3-2 11 16,3-1-3-16,3-2 0 0,-1 2 0 0,4 0-8 16,-3 0 0-16,-3-2 0 0,2 5-11 0,1-3 11 0,3 1 0 15,0-1 0-15,-4 0-8 0,1 3 8 0,-3 0 0 16,0 0 0-16,0-3 0 0,-1 1 0 0,1-1 0 15,3 0 0-15,0 0 8 0,-1 1-8 0,4 2 0 16,-3-3 0-16,3 0 8 0,-4 1-8 0,4 1 0 16,0 1 0-16,-3-2 0 0,-1-4 0 0,1 4 0 15,0-1 0-15,0 0 0 0,2-2 8 0,4 2-8 0,33-2 8 16,-43-1-8-16,4 1 0 0,6-3 0 0,-3 3 0 16,-4-1 0-16,1-2 0 0,0 0 0 0,-3 0 0 15,3 0 0-15,-4 0 0 0,4 0 0 0,0 0 8 16,6-2-8-16,-4-1 11 0,-2 0-11 0,6 1 12 15,0-1-12-15,-1 3 0 0,-2-5 0 0,3 5 0 16,-7-3 0-16,4 1 0 0,0-4 0 0,-3 4 0 16,-4-1 0-16,4-2 0 0,6-1 0 0,-3 1 0 15,-6 0 0-15,8 0 0 0,1-3 0 0,3 2 0 16,-1 1 8-16,4-3-8 0,-6 0 8 0,-1 0-8 16,1 0 0-16,-3-2 8 0,0-1-8 0,-1 1 0 15,4-4 0-15,-3 1 0 0,0 0 8 0,2 2-8 16,-5-2 0-16,3 2 0 0,0 1 0 0,-4 2 0 15,-2-3 0-15,0 1 0 0,-3-1 0 0,0-2 0 16,2 2 10-16,1-2-10 0,3-3 12 0,0 3-12 16,2 0 0-16,1-3 0 0,-6-3 0 0,3 4 0 0,-1-4 0 0,1 3 0 15,0-2 8-15,0 2-8 0,-3-3 0 0,-4-2 0 16,1 0 8-16,0 0-8 0,-3 0 8 0,3-3-8 16,-1-3 9-16,1 3-9 0,-3 1 0 0,6-1 0 15,-3-3 0-15,-1 4 0 0,4-4 0 0,-6 3 0 16,3-2 0-16,-3 2 0 0,3-2 0 0,-4-1 0 15,1 3 0-15,-6-2 0 0,3-3 0 0,-3 0 0 16,0 0 0-16,-3-3 0 0,0 3 0 0,-1-3 0 16,-2 3 0-16,0-3 0 0,0 0 8 0,0 3-8 0,-3 0 0 15,-3 0 0-15,3-3 0 0,-3 3 0 0,-3 0 0 16,0-3 0-16,-3 1 0 0,0-1 0 0,-3 0 0 16,0 0 0-16,0 1 0 0,-3 1 0 0,-3 1 0 15,0 0 0-15,1 0 0 0,-4 0 0 0,-6 3 0 16,0-4 0-16,-6 4 0 0,3 0 0 0,-2 2 0 15,-4 0 0-15,0 0 0 0,-3 0 0 0,-2 3 0 0,2 0 0 16,0-3 0-16,-3 3 0 0,4 2 0 0,-10-2 0 16,0 3 0-16,-5-3 0 0,2 5 0 0,0 0 0 15,1 3 0-15,-1-3 8 0,0 3-8 0,1 2 0 16,-1-2 16-16,-2-1 0 0,-1 1 0 0,-3 3 0 16,1 2-26-16,2-3-5 0,-2 3-1 0,2 0 0 15,0-2 27-15,-2 2 5 0,-4 0 0 0,1 3 1 16,2-3-25-16,-3 2-6 0,-2 4-1 0,5-4 0 0,4 6 15 15,-1-2 0-15,-3-1 0 0,1 0 0 0,-1 1 13 0,-2 2 3 16,-4-3 0-16,3 3 0 0,-2 0-16 0,2 0 0 16,4-3 0-16,-7 1 0 0,-2 2 0 0,-4-3 0 15,7 3 0-15,-4 0 0 0,0 3-13 0,1-3 1 16,-1 0 0-16,1 0 0 0,-4 0 12 16,1 0 0-16,-4 0 0 0,4 2 0 0,2 1 0 0,-2 0 0 15,-1-3 0-15,1 0 0 0,-7 0 15 16,7 2-4-16,-4 1-1 0,4-3 0 0,-4 0-10 0,4 0 0 15,-7 0 0-15,4 3 0 0,-4-1 0 0,4-2 0 16,2 3-12-16,-2-3 12 0,-3 0 0 0,2 0 0 16,-2 0 0-16,2 3 0 0,4-3 0 0,-1 0 0 15,4 0 0-15,-7-3 0 0,1 0 0 0,-1 3 0 16,1 0 0-16,-4 0 0 0,4 0 0 0,-4-2 0 16,1-1 0-16,-1 3 0 0,4-3 0 0,-1 3 0 15,4-2 0-15,-4 2 0 0,4-3 0 0,-4 0 0 0,1 1 0 16,-1 2 0-16,1 0 0 0,2 0 0 0,1-3 0 15,-4 3 0-15,1-2 12 0,-4 2-2 0,1 0-1 16,-1 2 0-16,1 1-9 0,-3-3 0 0,-1 0 0 16,1 0 8-16,2 0-8 0,1 0 0 0,2 0-10 0,1 0 10 15,-1 0 0-15,-2 0 0 0,2 0 0 16,-2 0 0-16,-3 2 0 0,5 1 0 0,1-3 0 0,-4 0 0 16,1 0 11-16,-1 0-11 0,1 0 10 0,-1 0-10 15,4 0 0-15,-1 0 0 0,1-3 0 0,-1 3 0 16,1-2 0-16,-1 4 0 0,-2-2 0 15,2 0 0-15,4 0 0 0,-4 3 0 0,-2-6 0 0,2 3 0 16,1 0 0-16,-1 0 0 0,4 0 0 0,-1 0 0 16,-5 0 0-16,0-2 0 0,2 2 0 0,4 0 0 15,-4 0 0-15,4 0 0 0,-1 0 0 0,1-3 0 0,-4 1 0 16,1 2 0-16,2-3 0 0,-2 3 0 0,2-3 0 16,4 3 0-16,-1-2 0 0,0-4 0 0,-2 4 0 0,-1-4 0 15,1 6 0-15,-1-2 0 0,-2-1 0 16,5 3 0-16,1-5 0 0,-1 2 0 0,4 1 0 15,-4-1 0-15,-2 3 0 0,5-3 0 0,4 1 0 0,-1-1 0 16,0 0 0-16,1 1 0 0,-4-4 0 0,4 4 0 16,-4-4 0-16,1 4 0 0,-1-1 0 0,1-2 8 15,-4 2-8-15,0-2 0 0,-5 2 0 0,5 1 0 16,4-1 0-16,2 0 0 0,-2 3 0 0,2-2 0 16,-2 2 0-16,-1-3 0 0,1 3 0 0,-1 3 0 15,0-3 0-15,1 0 0 0,2 2 0 0,1-2 0 0,-4 0 0 16,4 0 0-16,5 0 11 0,-9 0-11 0,-2 0 12 15,-1 3-12-15,1-3 0 0,2 0 0 0,1 0 0 16,-4 0 0-16,1 0 0 0,-1 3 0 0,-5 2 0 16,2-2 0-16,4 2 0 0,-7 0 0 0,1 0 0 0,-10 1 0 15,4 4 0-15,-4 1 0 0,1 2 0 0,-6 3 0 16,-7 0 0-16,-2 2 0 0,-3 6 0 0,-7 3 0 16,-5 2 10-16,-3 8-10 0,-9 2 8 0,-6 6-972 15,-6 6-196-15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09:51:08.109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70C0"/>
    </inkml:brush>
    <inkml:brush xml:id="br3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2532 3334 1598 0,'0'0'35'0,"0"0"7"0,0 0 2 0,0 0 1 0,0 0-36 0,0 0-9 0,0 0 0 0,0 0 0 15,0 0 75-15,0 0 13 0,0 0 2 0,0 0 1 16,0 0-25-16,0 0-5 0,0 0-1 0,0 0 0 16,0 0 2-16,0 0 0 0,0 0 0 0,6-6 0 15,-6 4-5-15,0-3-1 0,3-3 0 0,3 2 0 16,-3-4-6-16,6 7-2 0,0-8 0 0,-3 4 0 15,3-1-28-15,-1-3-5 0,1 0-2 0,3 6 0 16,0-8-1-16,3 2 0 0,0 3 0 0,3-2 0 16,-6-1-4-16,3 6 0 0,5-3-8 15,-8 3 12-15,0-3-4 0,0 5 0 0,-3 0-8 0,9 3 12 0,-9-5-12 16,0 3 9-16,-9 2-9 0,0 0 8 0,0 0-8 16,12 2 0-16,-12-2 9 0,0 0-9 15,9 8 14-15,-6 3-2 0,6-6 0 0,-9 3 0 16,3 5-12-16,-3-5 0 0,0 3 0 0,0 2 0 0,-3 0 0 0,3 0 11 15,-6 1-11-15,3-1 10 0,0 0-10 0,3-5 0 16,-6 5 0-16,3 0 8 0,-3-2-8 0,3-6 0 16,0 3 0-16,3-2 8 0,0-6-8 0,0 0 8 15,0 0-8-15,0 0 8 0,0 0-8 0,0 0 10 16,0 0-10-16,0 0 10 0,0 0-10 0,3-6 8 16,6 1-8-16,0 0 8 0,-9-3-8 0,6 0 0 15,0-3 0-15,2 3 8 0,-5-2-8 0,0 2 0 16,3 0 0-16,3-3 8 0,-6-2-8 0,3 2 0 15,-3 1 0-15,6-3 0 0,-9-1 0 0,0 1 0 0,9 3 0 0,-3-4 0 16,-3 1 0-16,3 3 0 0,0-1 0 16,-6-2 0-16,9 0 0 0,-9 5 0 15,3-3 0-15,0 3 0 0,3 0 0 0,-6 3 0 0,0 5 0 16,0 0 0-16,0-8 0 0,0 8 0 0,-6-5 0 16,6 5 0-16,0 0 0 0,0 0 0 15,0 0 0-15,0 0 0 0,0 0 0 0,0 0 0 0,-6 0 0 0,6 0 0 16,-6 0 0-16,6 0 0 0,0 0 0 0,0 0 0 15,0 0 0-15,0 0 0 0,0 0 0 0,0 0 0 16,0 0 0-16,0 0 0 0,0 0 0 0,6 5 0 16,-6 3 10-16,6-3-10 0,-6-5 12 0,6 8-12 0,3-5 9 15,0-1-9-15,3 1 0 0,-1 2 9 0,7-5-9 0,-9 0 10 16,6 0-10-16,3 0 10 0,3-8-2 0,-3 6 0 16,3-1 0-16,-1-2 0 0,1-1 0 0,3-1 0 15,-6 1 0-15,0-2 0 0,3 0-8 0,-7 3 0 16,1-3 9-16,0 3-9 0,-3 0 0 0,3 2 0 15,-6 3 0-15,0 0 8 16,-3 0-103-16,-6 0-20 0,0 0-4 16</inkml:trace>
  <inkml:trace contextRef="#ctx0" brushRef="#br0" timeOffset="453.54">2630 2699 979 0,'0'0'87'15,"0"0"-70"-15,0 0-17 0,0 0 0 16,0 0 226-16,3 2 42 0,3-2 8 0,-3 0 1 16,3 0-123-16,6 0-25 0,-3 6-5 0,3-6 0 15,0 0-36-15,6-6-8 0,-10 4 0 0,7 2-1 16,0 0-18-16,6 0-3 0,-9 0-1 0,3 0 0 0,0 0-21 0,0 0-4 15,-1 2 0-15,7-2-1 0,0 6-13 0,0-6-2 16,3-6-1-16,-3 6 0 0,2 0-15 0,1 0 0 16,3-2-9-16,-3 2 9 0,3 0 19 0,-6 0 9 15,-1-3 3-15,1 0 0 0,-3 3-31 0,-3 0-15 16,3 0 2-16,-9 0 0 0,3-5 13 0,0 10 0 16,-7-5 0-16,-5 0 0 15,0 0-58-15,0 0-15 0,6 0-3 0,-6 0-1240 0</inkml:trace>
  <inkml:trace contextRef="#ctx0" brushRef="#br0" timeOffset="4108.65">13108 7424 2944 0,'0'0'-1178'0</inkml:trace>
  <inkml:trace contextRef="#ctx0" brushRef="#br0" timeOffset="4642.52">3880 3151 518 0,'0'0'23'0,"0"0"5"0,0 0-28 0,0 0 0 0,0 0 0 0,0 0 0 16,0 0 259-16,0 0 46 0,0 0 10 0,9 5 1 15,0-5-176-15,-3 3-35 0,6-3-7 0,-9 3-2 16,6-3-14-16,3-3-3 0,-3 3-1 0,-3-3 0 0,6 3-34 0,-3 0-8 16,-3 0 0-16,2-5-1 0,4 3-7 0,3-1 0 15,-6 0-1-15,3 3 0 0,-3-5-14 0,0 5-2 16,3 0-1-16,-3 0 0 0,0 0-10 0,3 0 0 15,-6 0 9-15,2 0-9 0,-8 0 0 0,9 0 8 16,-9 0-8-16,6 0 0 16,-6 0-49-16,0 0-15 0,0 0-2 0,9 5-1006 0</inkml:trace>
  <inkml:trace contextRef="#ctx0" brushRef="#br0" timeOffset="4951.96">3910 3276 1494 0,'0'0'66'0,"0"0"14"0,0 0-64 0,0 0-16 0,0 0 0 0,0 0 0 16,0 0 127-16,0 0 22 0,0 0 5 0,0 0 1 15,0 0-55-15,0 0-10 0,0 0-2 0,9-3-1 16,-9 3-19-16,6 0-4 0,0-3-1 0,3 6 0 15,-3-3-7-15,0 0 0 0,3 0-1 0,-3 0 0 16,-6 0-9-16,9 3-2 0,-9-6 0 0,8 6 0 0,-2 2-24 0,3-5-6 16,-3 0-1-16,6 0 0 15,-3 0-5-15,0 0 0 0,3 0-8 0,-3 0 12 0,3 0-12 0,0 0 9 16,-3 0-9-16,3 0 8 0,-1-5-8 16,4 5 0-16,-15 0 0 0,6-3-902 15,3 3-175-15</inkml:trace>
  <inkml:trace contextRef="#ctx0" brushRef="#br0" timeOffset="6146.2">5104 3286 403 0,'0'0'17'0,"0"0"5"0,0 0-22 0,0 0 0 0,0 0 0 0,0 0 0 15,0 0 231-15,0 0 41 0,0 0 9 0,0 0 2 16,0 0-163-16,0 0-32 0,0 0-6 0,0 0-2 15,0 0-11-15,0 0-2 0,0 0-1 0,0 0 0 16,6 3-6-16,-6-3-2 0,6 0 0 0,-6 0 0 16,3 0-5-16,0 0-1 0,0-3 0 0,-1 0 0 15,1 1-9-15,0-3-3 0,0 2 0 0,3-2 0 0,-3-1-26 16,3 1-6-16,-3-3 0 0,0 0-8 0,0 3 12 0,0-3-12 16,0-3 12-16,-3 3-12 15,0-2 13-15,0 2-4 0,0 0-1 0,-6-3 0 16,6 1 4-16,-6-1 1 0,3 3 0 0,-3 3 0 0,-3-3-5 15,3 3-8-15,-2-3 11 0,2 8-11 16,-3-5 10-16,3 10-10 0,-9-5 8 0,0 2-8 0,0 4 12 0,0-1-4 16,-3 3 0-16,0 0 0 0,-2 2-8 0,5 4 10 15,-3-1-10-15,0 0 10 0,6 0-10 0,-3-5 0 16,6 3 0-16,0 2 8 0,3 0 2 0,0 1 0 16,6-1 0-16,-5 0 0 0,5 0-10 15,0 1 12-15,5-1-12 0,-5-3 12 0,9-2-12 0,3 6 0 16,-6-9 0-16,6 3 0 0,0-6 0 0,3 1 0 15,0 0 0-15,0-3 0 0,0 0 0 0,2-3 0 0,-2-2 0 16,3 5 0-16,-3-11 0 0,-3 3 0 16,3 0 0-16,-3-5 0 0,0 0 0 0,3 0 0 0,-7-1 0 15,4 1 0-15,3 0 0 0,-3 0 0 0,-3-1 0 16,-3 4 0-16,3 2 0 0,-3-3 0 0,0 3 0 16,-6 0 0-16,0 8 0 0,0 0 0 0,3-5 0 15,-3 5 0-15,0 0 17 0,0 0-1 0,0 0-1 16,0 0 0-16,-9 5 5 0,3-2 2 15,-3 2 0-15,3 3 0 0,0 3-4 0,3 2-1 0,-3-5 0 0,-3 5 0 16,9 6 0-16,-9-3 0 0,3 2 0 0,0 6 0 16,1-5-3-16,-1 2-1 0,0-3 0 0,-3 3 0 15,6 1-2-15,-6 1-1 0,3 4 0 0,0-1 0 16,6-2-10-16,-9 3 0 0,3-1 0 0,0 1 8 16,0-1-8-16,3 0 0 0,-3 1 0 0,3-3 0 0,-3 0 0 0,3-1 0 15,0 4 8-15,3-9-8 0,-6 1 0 0,6 2 0 16,-6-8 0-16,6 3 0 0,-3 0 0 0,0-3 0 15,0 0 0-15,0-5 0 0,0 3 0 0,3-3-11 16,-2-3 11-16,2-5-12 16,0 0-25-16,0 0-6 0,0 0-1 0,0 0-844 15,0 0-170-15</inkml:trace>
  <inkml:trace contextRef="#ctx0" brushRef="#br0" timeOffset="6609.96">4860 2895 1634 0,'0'0'72'0,"0"0"16"16,0 0-71-16,0 0-17 0,0 0 0 0,0 0 0 16,0 0 120-16,0 0 20 0,0 0 4 0,0 0 0 0,0 0-35 15,6-3-7-15,0 0-2 0,-1-2 0 0,-5 5-25 0,0 0-6 16,6-3-1-16,0 3 0 0,6 0-8 15,-3 0-3-15,0 0 0 0,3 0 0 16,0 0-31-16,0 3-6 0,6 2-2 0,-3-5 0 0,2 3 2 0,-2-3 1 16,3 3 0-16,-3-1 0 0,3-2-21 0,0 0 0 15,-3 0 0-15,0-2 0 0,-4-1 0 0,4 0 0 16,0-2 0-16,3 0 0 0,-3 2 0 0,0-2 9 16,0-1-9-16,0 4 0 0,0-3 8 0,-4-1-8 15,1 4 0-15,0-4 0 0,-6 6 18 0,3 0-3 16,-9 0-1-16,0 0 0 15,0 6-98-15,3 2-19 0,-3-3-4 0,-3-3-1196 0</inkml:trace>
  <inkml:trace contextRef="#ctx0" brushRef="#br0" timeOffset="7441.16">5735 3254 460 0,'0'0'41'0,"0"0"-33"16,0 0-8-16,0 0 0 0,0 0 273 0,0 0 53 16,0 0 10-16,0 0 3 0,0 0-175 0,0 0-36 15,0 0-6-15,9 3-2 0,-3-3-32 0,3 0-6 16,-1-3-2-16,4 3 0 0,0-5-32 0,3 2-8 15,3 3 0-15,-3-5-1 0,3 0-20 0,6 5-4 16,-13-8-1-16,7 8 0 0,3-5-14 0,-6-1 8 16,-3 4-8-16,3-4 0 0,-3 6 0 0,-3-5 0 15,3 2 0-15,-12 3 0 0,0 0 0 0,6-2 0 16,-6 2 0-16,0 0 0 16,0 0-70-16,0 0-14 0,0 0-2 0,0 0-1 0</inkml:trace>
  <inkml:trace contextRef="#ctx0" brushRef="#br0" timeOffset="8065.42">6470 3188 403 0,'0'0'36'0,"0"0"-36"16,0 0 0-16,0 0 0 0,0 0 279 0,0 0 49 15,0 0 9-15,0 0 3 0,0 0-160 0,0 0-31 16,0 0-6-16,0 0-2 0,0 0-38 0,0 0-8 15,0 0-2-15,0 0 0 0,0 0-20 0,6-2-4 16,0-1-1-16,0-2 0 0,3 2-34 0,-3-2-7 16,3-3-2-16,3 2 0 0,-1-7-15 0,1 3-10 15,-3-4 12-15,9-1-12 0,-3 1 0 0,3-4 0 16,3-1 0-16,-3 1 0 0,-4-3 32 0,4-3 0 16,0 0 0-16,0 0 0 0,3-8-24 0,-6 3-8 0,6 6 0 15,-4-4 0-15,1 1 0 0,-3-1 0 0,3 1 0 16,0 2 0-16,-6 5 0 0,0 3 0 0,0-2 0 0,-3 5 0 15,-4-1 0-15,1 7 0 0,0 1 0 0,0-2 0 16,0 3 0-16,-6 5 0 0,0 0 0 0,0 0 0 16,0 0 0-16,0 0 0 0,0 0 0 0,0 0 0 15,0 0 0-15,0 5 0 0,0 3 0 16,0 0 0-16,-3 3 0 0,0 2 0 0,0-5 0 16,-3 10 0-16,3-2 16 0,-3 3-4 0,1-1-1 15,-4 4 0-15,0 1 6 0,3 9 2 0,-6-3 0 0,3 3 0 16,-3 0 10-16,0 2 3 0,-3-2 0 0,0 0 0 15,3 2-24-15,0-2-8 0,1 0 0 0,-1-1 0 16,3 1 11-16,0-6-11 0,3-4 12 0,0-1-12 16,3 3 8-16,0-9-8 0,3 4 0 0,-3 0 0 0,3-12 0 0,0 4 0 15,0-3 0-15,0 0 0 0,3 3 0 0,-3-11 0 16,0 0 0-16,0 0 0 16,0 0-102-16,0 0-27 0,0 0-6 0,0 0-1 0</inkml:trace>
  <inkml:trace contextRef="#ctx0" brushRef="#br0" timeOffset="11063.53">1050 4397 864 0,'0'0'38'0,"0"0"8"0,0 0-37 0,0 0-9 15,3-5 0-15,-3 5 0 0,6-3 20 0,5 1 3 16,-2-1 0-16,0 1 0 0,3-1-12 0,6 0-3 15,-3 3 0-15,3-5 0 0,3 5-8 0,2 0 0 16,4-5 9-16,-3 2-9 0,12 0 0 0,-6 1 8 16,5 2-8-16,1 0 0 0,0-8 0 0,-1 5 0 15,4 0 0-15,3-4 0 0,-1 1 0 0,4 6 0 16,3-8 0-16,2 3 0 0,1 5 24 0,3-5 8 16,-7-1 0-16,7 4 1 0,2-4-1 0,-2 4 0 15,5-3 0-15,4 2 0 0,2 0-4 0,-2 3-2 16,-4-8 0-16,13 6 0 0,-7-1-10 0,13 3-1 15,2-5-1-15,-8 2 0 0,2 3-14 0,3-3-8 0,4 1 8 0,-1-3-13 16,3 2 13-16,7 0 8 0,2 1 0 16,-3-6-8-16,7 2 0 0,-7 6 0 0,0-8 0 15,6 3-9-15,-2-3 9 0,2 3 0 0,3-3 0 0,-3 0 0 16,4-3 12-16,2 6-1 0,6 0-1 0,3-3 0 16,-3 0 7-16,3 3 2 0,6-6 0 0,-5 8 0 15,2-7 9-15,6 2 1 0,0 0 1 0,6 0 0 16,3-3-15-16,0 4-3 0,0 1-1 0,6-2 0 15,0-2-2-15,0 2 0 0,3 0 0 16,0 3 0-16,-4-3-9 0,10-3 8 0,6 3-8 0,0-2 8 16,-6 2 0-16,3 0 0 0,0 2 0 0,5-4 0 15,1-1-8-15,6 1 8 0,0 2-8 0,-1-6 8 16,1 4-8-16,6-1 0 0,3 1 0 0,2-1-11 16,7 1 11-16,-3-4 0 0,2 4 0 0,1 2 0 15,2-5 0-15,4 2 0 0,2 3 0 0,1-5 0 16,0 5 24-16,5 3 6 0,-5-9 2 0,2 6 0 0,-2 3-32 0,2-5 0 15,4 2 0-15,-1 0 0 0,1 8 0 0,5-8 0 16,4 2 0-16,-1 6 0 0,6-5-9 0,-2 0 9 16,2 2 0-16,-2-2-9 0,2 0 9 0,3 2 8 15,10 0-8-15,-10 1 11 0,-3-4-11 0,1 6 0 16,2 0 0-16,-3 0-11 0,4 0 19 0,-4 0 3 16,4 0 1-16,-4 0 0 0,6 6-12 0,-5-6-14 15,2 2 3-15,-3 1 1 0,1 5 10 0,5-3 0 0,3-2 0 16,-2 2 0-16,-4 0 9 0,1 1-9 15,-1 2 12-15,-9-6-12 0,1 1 0 0,-4 5 0 0,-5-8 0 16,-7 5 0-16,-2 3 19 0,-4-5-3 16,4 2-1-16,-6 3 0 0,2 3-15 0,-5-9 0 15,-9 1 0-15,-10 5 0 0,-8-3 0 0,-3 3 0 0,3-3 8 0,-6-2-8 16,-12 0 0-16,0 5 0 0,0-6 8 0,-12 1-8 16,-12 5 0-16,0-8 0 0,3 0 0 0,-5 5 0 15,-7-2 11-15,0 2-11 0,-6-5 12 0,1 0-12 16,-1 3 0-16,-6-1 0 0,-8-2 0 0,-1 0 0 15,1 0 10-15,-1 0-10 0,3 0 8 0,-5 0-8 16,-4 0 0-16,-5-2 0 0,-4-1 0 16,1 3 0-16,2-5 0 0,-5 2 0 0,-4 0 8 0,-2 1-8 15,-6-4 0-15,-4 4 0 0,-5-1 0 0,-6 1 8 16,-6 2-8-16,-3-6 0 0,-4 4 0 0,-2 2 8 0,-6-3-8 16,-9 3 0-16,0 0 0 0</inkml:trace>
  <inkml:trace contextRef="#ctx0" brushRef="#br0" timeOffset="28307.02">1880 5083 1479 0,'0'5'32'0,"0"0"8"0,-9 3 0 0,6-3 2 0,3 3-34 0,-6 0-8 16,-3 3 0-16,6 0 0 0,-9 2 67 0,6 0 11 0,3 3 2 0,-8-3 1 16,2 0-37-16,0 1-8 0,0-1-2 0,6 3 0 15,-6-3-22-15,-3-3-12 0,12 4 12 0,-9-4-12 16,3 1 9-16,3-1-9 0,3-2 0 0,-3 0-563 16,6 0-119-16</inkml:trace>
  <inkml:trace contextRef="#ctx0" brushRef="#br0" timeOffset="28921.91">1698 5035 1440 0,'-8'0'64'0,"5"0"12"0,-3 0-60 0,3 0-16 16,-3-3 0-16,3 1 0 0,3 2 120 0,0 0 20 15,-3-8 5-15,3 3 1 0,6 5-73 0,0-8-14 16,-3 2-3-16,3-4-1 0,5 2-32 0,-2 0-7 16,3 0 0-16,6 0-1 0,3-3-3 0,-6 1 0 15,3 2 0-15,0-5 0 0,2-1 0 0,1 4-1 16,-3-1 0-16,6-2 0 0,-3 0-11 0,6 2 12 0,-7-2-12 0,4 2 12 16,3 1-12-16,3 4 0 0,-9-7 0 0,-1 8 8 15,4 0-8-15,-6-1 0 0,3 6-12 0,-3 0 12 16,-3 3 0-16,0 2 0 0,-3 3 0 0,-4-5 0 15,1 7 0-15,-9-2 0 0,0 3 0 0,-6 2 8 16,3 0 28-16,-5-2 6 0,-1 5 1 0,0-3 0 16,-3 3-27-16,0 0-4 0,3 0-2 0,0-3 0 15,-3 3 2-15,0-3 0 0,-3 0 0 0,3 1 0 16,0-1-4-16,1-3 0 0,2 1 0 0,0 2 0 0,0-2-8 16,0-1 0-16,0 1 0 0,3-3 0 0,-3 2 0 15,0-2 0-15,9-8 0 0,0 8 0 16,-9 0 0-16,9 3 0 0,3-8 0 0,6 4 0 15,-3-1 0-15,3-1 0 0,-6-2 0 0,6 5 0 0,3-3 0 16,6 3-14-16,-9-6 3 0,2 4 1 16,1-1-30-16,0 0-7 0,-3 3-1 0,0-2 0 15,0 2 11-15,0-1 1 0,-9 1 1 0,3 3 0 0,-3 0 19 0,0 2 4 16,-3-3 1-16,-3 4 0 0,-3 1 11 0,-3-1 0 16,0-1 0-16,0 0-8 0,-8 3 8 0,5-3 0 15,0-2 0-15,-3 2 8 0,0-5 15 0,3 3 3 16,-3-1 1-16,0-2 0 0,-5 0-1 0,2-3 0 15,0 1 0-15,0-4 0 0,-6 4-12 0,4-6-2 16,-1-3-1-16,0-2 0 0,6-1 0 0,3-2 0 16,0-2 0-16,9-1 0 0,-3-2-11 0,3 0 0 0,3 0 0 15,3-1 0 1,0 1-28-16,0 3-8 0,3-4-2 0,6 4-1030 0</inkml:trace>
  <inkml:trace contextRef="#ctx0" brushRef="#br0" timeOffset="29470.28">2416 5151 576 0,'0'0'51'0,"0"0"-41"0,0 0-10 0,0 0 0 0,0 0 73 0,6-5 13 15,3 3 2-15,0-1 1 0,-9 3-9 0,6-5-1 16,0 2-1-16,-6 3 0 0,0 0-11 0,6-5-3 16,-6 5 0-16,0 0 0 0,0 0 7 0,2 0 1 15,-2 0 0-15,0 0 0 0,0 0-10 0,0 0-2 16,0 0 0-16,0 0 0 0,-2-8-23 0,-4 2-5 16,6 6 0-16,-6 0-1 0,0-5-9 0,3 5-2 15,3 0 0-15,-12 0 0 0,6 0 1 0,-3 0 0 16,0 0 0-16,3 5 0 0,-9-5 3 0,6 3 1 15,-3 0 0-15,3-1 0 0,-6 4-9 0,4-4-3 16,2 1 0-16,0 5 0 0,-3-5-5 0,3-1 0 16,3 3-8-16,0 1 12 0,0-1-4 0,6-5-8 15,0 5 11-15,0-5-11 0,6 8 0 0,-3-2 0 16,-3-6 0-16,9 7 0 0,0-1 8 0,3-1-8 16,-3 0 0-16,0 3 0 0,2-5 8 0,-2 2-8 0,-3 1 0 0,0-1 0 15,3 3 0-15,-6-6 0 0,3 6 0 0,-3-2-9 16,6 2 9-16,-9 0-13 0,3-3 5 0,-3 3 8 15,0-3-9-15,0 3 9 0,-3-3 0 0,3 3 0 16,-6-3 0-16,0-2 0 0,0 2 0 0,3 1 0 16,-6-4 0-16,0 1 0 0,-3 2 0 0,1-2 0 15,2-3 0-15,-6 5 0 0,0-5 0 0,0 3 0 16,0 0 10-16,-6-3-10 0,9 2 10 0,-5 1-10 16,5-3 0-16,-6 0 8 0,6 0-8 0,3 0 0 15,0 0 0-15,6 0 0 0,3 0 8 0,0 0-8 16,0 0-100-1,0 0-24-15,0 0-4 0</inkml:trace>
  <inkml:trace contextRef="#ctx0" brushRef="#br0" timeOffset="30006.37">2618 5228 1821 0,'-9'11'80'0,"9"-9"18"0,-6 6-78 0,3 0-20 16,-6 3 0-16,1 5 0 0,-1-3 100 0,-3 0 17 15,-3 6 3-15,6-3 1 0,-3-1-76 0,3 7-15 16,-6-1-3-16,3 3-1 0,0-3-14 0,0 3-2 16,4 2-1-16,-4-2 0 0,-3 2-9 0,3-2 0 15,0 0-12-15,0 0 12 0,3 0 0 0,-3-3 0 0,3-3 14 0,0 1-4 16,3-3-10-16,-9 13 0 0,7-16 8 16,2-2-8-16,3-3 0 0,0-1 0 15,3-1 0-15,-6 2 0 0,6-8 0 16,0 0 9-16,0 0-9 0,0-8 12 0,0 2-1 0,6-7-1 15,-6 0 0-15,6 2-10 0,-3-4 8 16,3-4-8-16,2-5 8 0,-2-2-8 0,6-6 0 16,0-2 9-16,6-3-9 0,-6 2 8 0,6 1-8 0,3-6 8 0,0 8-8 15,-4-5 0-15,7 6-20 0,0 1 4 0,0 4 1 16,-3-3 24-16,-1 5 5 0,1 6 1 0,0-4 0 16,0 4-39-16,0 5-7 0,0-1-1 0,0 4-1 15,-4 2 33-15,1-3 12 0,3 3 0 0,-6 0 0 0,0 8-12 16,0-8 0-16,-3 8 0 0,2-2 0 15,-5 2 0-15,3 0 0 0,-3 2 0 0,3-2 0 0,-9 8 0 16,6-5-16-16,-3 2 3 0,-3 1 1 0,0 2 36 0,3 0 7 16,-6 2 1-16,0 1 1 0,0-3-33 0,-6 5 0 15,0 0 0-15,0-5 0 0,3 5 10 0,-6 0 8 16,-3 1 2-16,3-1 0 0,-9 0-6 0,7 0-1 16,-7-2 0-16,3 2 0 0,-3 0-3 0,-3-5-1 15,0 0 0-15,0 0 0 0,4-2 12 0,-1-1 3 16,3-3 0-16,6 1 0 0,-3-3-24 0,3-3 0 15,0 1 0-15,3-3 8 0,3 2-8 0,3-2 0 16,0-3 0-16,3 0 0 16,6 2-92-16,0-2-22 0,3-2-5 0</inkml:trace>
  <inkml:trace contextRef="#ctx0" brushRef="#br0" timeOffset="30225.44">3095 5043 2286 0,'0'0'50'0,"0"0"10"0,0 0 3 0,0 0 1 0,0 0-51 0,0 0-13 0,0 0 0 0,0 0 0 16,0 0 27-16,0 0 2 0,0 8 1 0,0-3 0 16,0-5-22-16,0 8-8 0,-6-3 0 0,6 3 0 15,0 3 0-15,0-6-10 0,0 3 0 0,6 0 0 31,-6 0-171-31,0 3-35 0,0 2-6 0,0-13-2 0</inkml:trace>
  <inkml:trace contextRef="#ctx0" brushRef="#br0" timeOffset="30394.21">3124 5300 903 0,'-9'2'40'0,"9"1"8"0,-6 2-38 0,0 0-10 16,3 3 0-16,0-2 0 0,1-4 15 0,-4 4 1 15,3-4 0-15,-3 4 0 0,3-4-16 0,0-2 0 16,3 3 0-16,-6 0 0 0,3-3 0 0,-3 0 0 16,-3 0 0-16,3 0 0 0</inkml:trace>
  <inkml:trace contextRef="#ctx0" brushRef="#br0" timeOffset="30555.6">2877 5390 2023 0,'0'0'89'0,"0"0"19"0,0 0-86 0,0 0-22 0,0 0 0 0,0 0 0 16,0 0 71-16,0 0 9 0,0 0 3 0,0 0 0 15,0 0-47-15,6-3-10 0,-3 0-2 0,3 1 0 16,0 2-98-16,-3 0-20 0,-3 0-4 16,12-6-1-16</inkml:trace>
  <inkml:trace contextRef="#ctx0" brushRef="#br0" timeOffset="31608.51">4797 4990 806 0,'0'13'72'0,"-6"-5"-58"16,0 5-14-16,0 6 0 0,3-3 125 0,-9 5 23 16,3 0 4-16,0-2 0 0,-2 2-74 0,2 0-15 0,0-2-3 15,0-1-1-15,0 1-39 0,0 2-8 16,0-8-2-16,3 3 0 0,-6 0-2 0,3 0-8 0,3-1 12 0,-3-4-732 15</inkml:trace>
  <inkml:trace contextRef="#ctx0" brushRef="#br0" timeOffset="32207.83">4443 4982 691 0,'0'0'61'0,"0"0"-49"16,0 0-12-16,0-5 0 0,0 2 146 0,0-2 26 15,0-3 6-15,0 3 1 0,3-1-43 0,3 1-8 16,-3-6-1-16,3 1-1 0,6 5-41 0,-9-9-8 15,9 4-1-15,2-1-1 0,-2-2-18 0,6 0-3 16,3-3-1-16,-6 3 0 0,6-3-19 0,0 0-4 16,2-3-1-16,-2 4 0 0,6 1-11 0,0-4-2 0,0 2-1 0,-1-3 0 15,1 3 5-15,3 3 2 0,0 3 0 0,-1-4 0 16,4 9-22-16,-3-5 0 0,-3 7 0 0,0 3 0 16,-4-5 0-16,-2 10 0 0,0-5 0 0,-6 3 0 15,0-1 0-15,-3 6 0 0,3-3 0 0,-4 6 0 16,-2 0 0-16,0-1 0 0,3 3 0 0,-6 1 0 15,0-1 0-15,0 0 0 0,-3 0 0 0,0 1 0 16,0-1 0-16,-3 0 0 0,-3 0 0 0,0 3 0 16,3-3 0-16,-6 1 0 0,0-1 0 0,-3 0 0 0,3 0 0 0,0-2 0 15,0-1 0-15,-3 1 0 16,4 2 8-16,-4-2 0 0,-3 2 0 0,3-8 0 16,-3 3-8-16,0 0-8 0,0 0 8 0,3 0-12 15,-6 0-16-15,3-5-4 0,0 2-1 0,6 0-686 16,1-5-137-16</inkml:trace>
  <inkml:trace contextRef="#ctx0" brushRef="#br0" timeOffset="32572.07">5086 5128 633 0,'0'0'28'0,"0"0"6"0,0 0-34 0,0 0 0 0,3 8 0 0,-3-8 0 16,0 0 240-16,0 8 40 0,0-8 9 0,0 7 2 16,0 1-186-16,3 3-37 0,-3-3-7 0,0 0-1 15,0 0-16-15,-3 0-4 0,3 2 0 0,-3 4 0 16,3-9 0-16,-3 5 0 0,0 1 0 0,3-3 0 16,-9 0-2-16,6 2-1 0,0-2 0 0,0 3 0 15,0-6-12-15,3-5-2 0,-3 8-1 0,3-8 0 16,0 0-1-16,0 0 0 0,0 0 0 0,0 0 0 15,0 0 2-15,0 0 0 0,0 0 0 0,0 0 0 16,3-8-12-16,3 3-3 0,-3 0 0 0,3-3 0 16,0-3-8-16,0 3 0 0,0-2 0 0,3-1 8 15,-3-2-8-15,3 2 0 0,0 3 0 0,-1-5 0 0,4 2-15 16,-6 1-5-16,3-1 0 0,0 3-1 16,0 0-94-1,0 1-18-15,6-1-4 0,-9 2-842 0</inkml:trace>
  <inkml:trace contextRef="#ctx0" brushRef="#br0" timeOffset="33094.21">5434 5159 1332 0,'0'0'59'0,"0"0"12"0,0 6-57 0,0-6-14 16,-3 2 0-16,3-2 0 0,-3 3 77 0,3-3 13 15,0 0 2-15,0 0 1 0,0 0-40 0,0 0-8 16,0 0-1-16,0 0-1 0,9 0-20 0,-9 0-4 16,6-3-1-16,6-2 0 0,-6 0-6 0,0-1-2 0,3 1 0 0,-6 0 0 15,3 0-2-15,-3-3-8 0,3 0 12 0,-3 2-4 16,6-2-8-16,-9 3 8 0,2-5-8 0,1-1 8 16,-3 3-8-16,3-3 0 0,-3 4 9 0,0-1-9 15,0 0 9-15,-3 2-9 0,3 6 12 0,-5-2-12 16,-1-4 9-16,-3 12-9 0,0-6 0 0,3 5 9 15,-9 3 15-15,0-5 2 0,-3 10 1 0,0 0 0 16,-3 3 4-16,7 2 1 0,-7-2 0 0,6 3 0 16,3-3-7-16,3 2-1 0,0-2 0 0,3 0 0 15,-3 3-12-15,6-6-2 0,0-5-1 0,3 5 0 16,0-5-9-16,0 2 0 0,3-2 0 0,9-2 8 0,-6-1-8 16,3-2 10-16,3-3-10 0,3 0 10 0,0-3-10 15,3-2 12-15,-4-3-12 0,4 0 12 0,0 0-12 16,0 0 0-16,-3-3-10 0,0 1 10 15,0-3 0-15,0-1 18 0,-7 1-2 0,4 0-1 0,-6-3-15 0,3 0 0 16,0 3 0-16,-3 0 0 0,-3-1 0 0,0-4 0 16,0 10 0-16,-3-5 0 0,0 5-16 0,-3 0 3 15,-3 3 1-15,6 5 0 0,-6-3 12 0,-6 3-9 16,0 3 9-16,-3 2-8 0,4 3 8 16,-7 0-13-16,-3 5 5 0,0 0 8 0,6 0 0 0,-6 1 0 15,6-1 0-15,7-3 0 0,2 1-18 0,-6 0 4 16,6-3 1-16,3-1-1008 0</inkml:trace>
  <inkml:trace contextRef="#ctx0" brushRef="#br0" timeOffset="33739.68">5756 5149 2070 0,'3'5'45'0,"-3"-2"10"0,0-3 1 0,0 2 3 0,0-2-47 0,3 0-12 0,-3 0 0 0,0 0 0 16,2-2 15-16,1-1 1 0,9-2 0 0,-6 0 0 15,3 2-16-15,3-5 0 0,-3 3 0 0,0-6-10 0,0 0 10 0,0 6 0 16,3-5 0-16,-6-1 0 0,3 0-12 0,-3 1 0 16,0 2 0-16,-6 0 0 0,3 0 12 0,-3 3 0 15,-3-6 0-15,3 3 0 0,-9 0 0 0,3 0 0 16,-6 3 0-16,3 5 0 0,-3-5-8 0,0 5 8 15,-3 5-8-15,3 0 8 0,-3 3 0 0,-5-2 0 16,-1 7 0-16,3 0 11 0,0 6 32 0,0-4 6 16,0 4 2-16,3-1 0 0,3 4-21 0,1-4-4 15,2 3-1-15,0-2 0 0,3-3-13 0,0 0-4 16,3-1 0-16,0 1 0 0,3-2 20 0,0-4 3 16,3 1 1-16,3 2 0 0,0-10-32 0,3 2 0 15,3 0 0-15,-1-5 0 0,4-8 0 0,3 3 0 16,6-6 0-16,-3-2 0 0,3-3 0 0,-1-2 0 15,4-3 0-15,0-3 0 16,3-3-29-16,-3 1-12 0,2-6-3 0,-2 3 0 16,0-5-16-16,0-3-3 0,-3 0-1 0,2 2 0 15,1-5-6-15,-3 1-2 0,3 2 0 0,3-11 0 16,-7 3-108-16,4-3-23 0,0 6-4 0,-3 2-1 16,2 3 66-16,-2 3 13 0,-3 8 2 0,-3-4 1 0,-3 9 211 0,-3 3 43 15,-3 2 8-15,-3 5 1 0,0 3 63 0,-6 3 13 0,3 0 3 0,-3 5 0 16,-3 0-71-16,-6 2-13 0,3 4-4 0,-3 2 0 15,-3 5-51-15,0-5-10 0,-6 5-3 0,3 6 0 16,-3 4-19-16,1 4-4 0,2-3-1 0,-6 5 0 16,-3 3-22-16,3 2-5 0,0 6-1 0,1-6 0 15,-1 3-12-15,-3 3 9 0,3-3-9 0,0 2 8 16,0 1-8-16,1-5 12 0,2-1-12 0,-3 3 12 16,0-3-12-16,6 1 0 0,0-6 0 0,6 3 8 0,0-9-8 15,3 1 0-15,3 0 0 0,3-8 0 16,3 0 0-16,3-3-17 0,0-2 4 0,3-3 1 15,3-3-160-15,0-2-32 0,0-3-7 0,0-3-817 16</inkml:trace>
  <inkml:trace contextRef="#ctx0" brushRef="#br0" timeOffset="34098.75">6211 5038 2070 0,'0'0'45'0,"0"0"10"0,0 0 1 0,0 0 3 0,0 8-47 0,0 0-12 0,-3-3 0 0,-3 5 0 16,3 1 69-16,-6 0 12 15,0 2 3-15,0 3 0 0,0-3-36 0,-3 5-6 16,1-2-2-16,2 3 0 0,0-3-19 0,3 0-4 0,-3-1-1 0,3 1 0 16,3-2-6-16,0-4-2 0,0 1 0 0,3 2 0 15,0-5-8-15,6 0 0 16,-3-3 0-16,6 0 0 0,-3-5 12 0,6 0 0 0,3-8 0 0,2 3 0 31,1-3-39-31,0-2-7 0,0-4-2 0,3-1 0 16,0-1-54-16,-1-3-11 0,4 3-3 0,-3-5 0 15,0 3 26-15,-3-1 5 0,0 6 1 0,-3-6 0 0,-1 11 52 0,-8-5 12 0,3 5 8 0,-3 3-12 16,-3-3 47-16,-3 8 9 0,0 0 1 0,0 0 1 16,0 0 50-16,0 11 9 0,-6-1 3 15,-3 3 0-15,3 1-13 0,-3-1-3 0,-5 3 0 0,5 0 0 16,-3 2-28-16,3-5-7 0,3 3-1 0,0 3 0 0,0-9-44 16,3 4-12-16,0-1 0 0,3-3 0 0,3 1 8 15,3-6-8-15,0 3 12 0,3-8-4 16,3 3-47-16,3-6-9 0,-1 3-3 0,1-8-1220 15</inkml:trace>
  <inkml:trace contextRef="#ctx0" brushRef="#br0" timeOffset="34742.96">6595 5032 1292 0,'0'0'28'0,"0"0"7"0,6-2 1 15,0-4 0-15,-6 6-36 0,6-5 0 0,0 3 0 0,3-6 0 16,-3 2 119-16,-6 6 17 0,6-5 3 0,0 2 1 15,-1-2-37-15,-5 5-7 0,0 0-2 0,0 0 0 0,3 0 3 0,-3 0 1 16,0 0 0-16,0 0 0 0,0 0-27 0,6-5-6 16,3 5-1-16,0 0 0 0,0 0-35 0,0 0-7 15,0-3-2-15,3 3 0 0,0 0-20 0,0 0 0 16,0 0 0-16,3 0 0 0,-4 0 0 0,4 0 0 16,-3 0 0-16,0 3 0 0,-3-6 8 0,-3 3-8 15,-6 0 8-15,0 0-8 0,0 0 0 0,0 0 0 16,0 0 0-16,3 8 0 0,-3 0 0 0,-3 0 0 15,-3-3 0-15,-3 3 0 0,-3 3 0 0,0-3 0 16,0 2 0-16,-2 1 0 0,-4-1 8 0,0 4-8 16,3-1 8-16,3 0-8 0,-6 6 0 0,3-6 0 15,0 3 0-15,4-3 0 0,-4 3 0 0,6-8 0 16,-3 5 0-16,3-2-8 0,3-1 8 0,0 1 0 0,0-6 8 16,0 3-8-16,6 0 0 0,0-8 0 15,0 0 0-15,6 5-8 0,0 1 8 0,0-4 0 16,3 1 8-16,0-1-8 0,6 4 0 0,-3-6 0 0,2-6 0 0,1 4-8 31,0-3-192-31,3 2-39 0,15-10-7 0,-3 2-2 0</inkml:trace>
  <inkml:trace contextRef="#ctx0" brushRef="#br0" timeOffset="34968.1">6985 5030 2138 0,'0'0'95'0,"0"0"19"15,0 0-91-15,0 0-23 0,-6 5 0 0,3 3 0 0,0-3 84 0,-3 3 12 16,3 0 2-16,-3 0 1 0,3 8-43 0,-3-3-9 16,-3 0-2-16,3 1 0 0,0-1-26 0,-3 3-6 15,3 0-1-15,0-1 0 0,-2 1-4 0,2 0 0 16,0 3-8-16,0-9 12 0,3 1-12 0,3-3 0 16,-3 0 0-16,3-8 0 15,0 0-104-15,0 0-23 0,9 2-5 0,6-4-595 16,-4-6-119-16</inkml:trace>
  <inkml:trace contextRef="#ctx0" brushRef="#br0" timeOffset="35125.17">7166 4757 2055 0,'0'0'45'0,"-3"6"10"0,-2 4 1 0,-4-2 2 0,3 0-46 0,-3 3-12 0,3-4 0 0,3 1 0 16,0 3 8-16,3-3 0 0,0 0 0 0,0 0 0 15,0 0-8-15,6-3-11 0,0 3 3 0,-3 0-911 16</inkml:trace>
  <inkml:trace contextRef="#ctx0" brushRef="#br0" timeOffset="35573.21">7175 5106 403 0,'9'3'17'15,"-9"-3"5"-15,0 0-22 0,0 0 0 0,0 0 0 0,0 0 0 0,0 0 334 0,0 0 62 16,0 0 13-16,3 5 3 0,3-5-280 0,3-5-56 16,-3 0-12-16,3 2-1 0,0-5-44 0,0 3-9 15,0-3-2-15,0-3 0 0,-3 3 0 0,3-2-8 16,-3 2 12-16,-3-3-4 0,3 3-8 0,-3 1 8 16,-3-4-8-16,0 3 8 0,0 8-8 0,-3-5 0 15,-3 2 0-15,-3-2 0 0,0 10 8 0,-3-5-8 16,0 5 8-16,-3 3-8 0,0 6 36 0,-3-9 1 15,6 8 1-15,-3 0 0 0,1 6 3 0,2 2 1 16,-3-3 0-16,3 4 0 0,0-4-32 0,3 3-10 16,6-2 0-16,0-1 0 0,0 4 10 0,6-9-10 15,3 0 8-15,0 0-8 0,3-2 0 0,0-3 0 0,3-3 0 16,3-2 0 0,0 2-39-16,2-10-13 0,4-1-2 0,3 4-1 15,-3-6-27-15,3 0-6 0,-6-3 0 0,-1 3-1 16,1-2 3-16,0 2 1 0,-3-3 0 0,-3 3 0 0,0 0 56 0,0 3 11 0,-6 0 2 0,3 2 1 15,-6 0 48-15,-3 3 10 0,0 0 1 0,0 0 1 16,0 0 34-16,0 0 6 0,6 11 2 0,-3-6 0 16,-3-5-8-16,0 0-2 0,0 8 0 0,0-8 0 15,3 6-44-15,2 2-9 0,-2-8-1 0,3 0-1 16,3 0-11-16,0 0-3 0,-3-8 0 0,6 2 0 16,0-4-88-16,3-1-17 0,-3-2-4 0,0 0-903 15</inkml:trace>
  <inkml:trace contextRef="#ctx0" brushRef="#br0" timeOffset="35843.3">8065 4286 2314 0,'0'0'103'0,"-6"0"21"0,3 6-100 0,-3-1-24 16,1 3 0-16,-4-6 0 0,0 9 84 0,0 2 11 15,-3 0 2-15,3 1 1 0,0 4-34 0,-3 3-6 16,0 3-2-16,-3 3 0 0,3 2-22 0,0 3-5 16,-2 5-1-16,-4 0 0 0,0 5-11 0,-3 0-2 15,0 1-1-15,3-4 0 0,-3 6-14 0,4-5 0 16,2-6 0-16,-3 3-10 0,6-5 10 0,0 0 0 16,3-6 0-16,6 3 0 15,-3-5-61-15,6 0-17 0,0-3-3 0,3-5-1 16,0-5-106-16,3-1-20 0,0-4-5 0,-6-6-781 0</inkml:trace>
  <inkml:trace contextRef="#ctx0" brushRef="#br0" timeOffset="36008.83">7634 4892 2487 0,'0'0'55'0,"0"0"11"16,-6 0 2-16,0 0 2 0,0 0-56 0,0 0-14 0,3 3 0 0,3-3 0 15,0 0 54-15,0 0 8 0,0 0 2 0,6 2 0 16,9-2-52-16,3 0-12 0,-3 0 0 0,5 0 0 15,1-2 0-15,3-1 0 0,0 3 0 0,-3-5 0 16,0 5-173-16,-4 0-38 0,1 0-7 0,-3 0-2 0</inkml:trace>
  <inkml:trace contextRef="#ctx0" brushRef="#br0" timeOffset="36309.03">8033 4969 806 0,'0'0'72'0,"0"0"-58"15,0 0-14-15,0 8 0 0,-3-3 252 0,3-5 47 16,0 0 9-16,0 0 3 0,-3 8-124 0,3-8-25 15,0 0-5-15,0 0-1 0,0 0-73 0,0 0-15 16,9 0-4-16,0 0 0 0,-1-8-45 0,1 0-10 16,-3 3-1-16,3 0-8 0,3-3 8 0,-3-3-8 15,0 3 0-15,3 3 0 0,-3-8 0 0,-3 5 10 16,-3 2-10-16,0-2 8 0,-3 3-8 0,0-5 0 16,-6 2 0-16,0 2 0 0,-3 4 0 0,0-1 0 15,-3 6-8-15,0-1 8 0,-6 4 0 0,3 4 0 16,1-2 0-16,-1 5 0 0,-3 3 12 0,3 0 6 0,-3 3 2 15,3 2 0-15,3-3 14 0,0 4 3 0,3-1 1 0,1 0 0 16,-1 3-20-16,3-3-4 0,0 3-1 0,3-11 0 16,3 3-13-16,3 0 11 0,0-3-11 0,3-8 10 15,3 3-10-15,2-3 0 0,4-2 0 0,3-6 8 16,6 1-43-16,3-6-9 16,0 0-1-16,5-3-1255 0</inkml:trace>
  <inkml:trace contextRef="#ctx0" brushRef="#br0" timeOffset="36817.65">8958 4638 403 0,'-3'-8'36'16,"6"3"-36"-16,-3 0 0 0,0 5 0 15,0-3 227-15,0 3 38 0,0-5 8 0,-3 5 2 16,3 0-111-16,-3 0-23 0,-3 0-4 0,3 8-1 15,-3 0-26-15,-2 5-6 0,-4 3 0 0,3 2-1 16,0 3-31-16,-3 6-5 0,-3-1-2 0,0-2 0 0,0 5-37 16,0 3-7-16,0 0-1 0,1 2-1 0,-1 0-11 0,0 1-8 15,0-1 9-15,3 6-9 0,0-11 0 16,0 3 0-16,-3-3 0 0,6-5 0 16,0 0-148-16,4-6-28 0,2-2-7 0,0-5-1 0</inkml:trace>
  <inkml:trace contextRef="#ctx0" brushRef="#br0" timeOffset="37193.6">8958 4405 1440 0,'0'0'128'0,"0"0"-103"15,0 0-25-15,-9 3 0 0,9-3 187 0,-6 8 32 16,6-8 6-16,-6 3 2 0,6-3-124 0,-2 5-25 15,2 3-5-15,0-3-1 0,2 0-47 0,1 1-9 0,6-4-3 0,3 4 0 16,0-1-2-16,3-5-1 0,3 3 0 0,0-3 0 16,3-3-1-16,2 3 0 0,-2 0 0 0,3-5 0 15,0-1-9-15,3 4 8 0,-3-4-8 0,2 1 8 16,-2 0 8-16,3 2 0 0,-3 3 1 0,0-5 0 16,-4 5-37-16,-2 5-7 0,-3-5-1 15,-3 5-1-15,-3 3 29 0,-3 0 0 0,-3 3 0 0,-3-1 0 16,-6 6 0-16,0 0-9 0,-3 3 9 0,-3-1 0 15,0 9 0-15,-3-6 12 0,-5 8 0 0,2 5-1 16,3-10 7-16,-3 11 2 0,-3-4 0 0,3 1 0 16,0 2-4-16,1-2-1 0,-1 3 0 0,-3-1 0 15,3 3-15-15,0-5 9 0,-3 2-9 0,3-2 8 16,6 0-8-16,1-3 0 0,-1-3 0 0,6-2 0 16,6-5-61-16,0-1-18 0,6-5-3 0,0-2-1070 15</inkml:trace>
  <inkml:trace contextRef="#ctx0" brushRef="#br0" timeOffset="37393.84">8917 5030 460 0,'-27'0'41'0,"15"0"-33"16,0 0-8-16,3 0 0 0,0 0 458 0,3 0 90 15,-3 0 17-15,6-8 4 0,3 3-429 0,3-1-85 16,3-2-18-16,3 3-3 0,9-3-9 0,3-3-1 0,3 1-1 0,8-1 0 15,1 1-31-15,0 2-7 16,0 0-1-16,2-3 0 16,-5 3-48-16,0 0-11 0,-3 8-1 0,0-8-665 0,2 8-133 15</inkml:trace>
  <inkml:trace contextRef="#ctx0" brushRef="#br0" timeOffset="37660.71">9435 4966 172 0,'9'8'8'0,"-9"-8"1"0,0 0-9 0,0 0 0 0,2 5 0 0,-2-5 0 16,0 0 372-16,0 0 72 0,0 0 14 0,3 11 3 15,-3-6-269-15,3 3-53 0,-3-8-11 0,0 0-3 16,3 3-55-16,-3-3-11 0,3 11-3 0,-3-6 0 0,3 3-35 16,-3-3-7-16,0 3-2 0,-3-5 0 0,0 5 5 0,3 2 1 15,-3-2 0-15,0 3 0 0,-2-1 13 0,2-2 2 16,0-3 1-16,0 3 0 0,-3-2-18 0,6-6-3 16,0 0-1-16,0 0 0 0,0 0-3 0,0 0-1 15,0 0 0-15,0 0 0 0,6-6-8 0,-3 1 8 16,3-3-8-16,-1-2 8 0,4 2 0 0,-3-3 0 15,3 3 0-15,0-2 0 0,0-1-8 0,0 3 0 16,0-3 0-16,0 4 0 0,0-7 0 0,3 1-12 16,-3 2 2-16,0 1 1 15,0-1-32-15,-1 3-7 0,1 3 0 0,-3-8-752 16,3 5-151-16</inkml:trace>
  <inkml:trace contextRef="#ctx0" brushRef="#br0" timeOffset="37975.86">10060 4339 1846 0,'0'0'82'0,"3"-5"17"0,3 2-79 0,0-5-20 0,-1 3 0 0,-2-3 0 15,0 3 89-15,3 5 15 0,-6 0 2 0,3-8 1 16,-3 8-33-16,0 0-6 0,0 0-2 0,0 0 0 15,0 0-14-15,6 8-2 0,-6 5-1 0,0 0 0 16,-6 0 3-16,0 6 0 0,-5 2 0 0,-4 6 0 16,-3 4-11-16,-3-2-1 0,-3 6-1 0,0 5 0 15,1-3-23-15,-4 5-4 0,0 3 0 0,3 0-1 16,0 3-11-16,0-11 0 0,4 2 9 0,-1 1-9 16,6 0 0-16,3-9 9 0,0 1-9 0,6-3 0 15,0-2 0-15,6-4 0 0,0-1 0 0,3-4-9 16,0-5-91-16,6-7-17 0,0 2-4 0,0-8-699 15,3-6-140-15</inkml:trace>
  <inkml:trace contextRef="#ctx0" brushRef="#br0" timeOffset="38319.95">9756 4810 403 0,'-15'3'17'0,"12"-1"5"0,-6 4-22 0,3-6 0 15,0 0 0-15,3 5 0 0,3-5 460 0,0 0 87 16,0 0 17-16,0 0 4 0,0 0-397 0,0 0-80 15,3 8-16-15,3-5-3 0,3-1-57 0,3 1-15 16,3 2 0-16,-3-5 0 0,9 0 13 0,-3-5-2 16,2 5-1-16,1-3 0 0,0 3-10 0,0 0 8 0,6-2-8 0,-3-1 8 15,-1 3-8-15,1 0 0 0,-3 0 0 16,-3 0 0-16,-3 0 0 0,3 3-17 16,-6-1 4-16,2-2 1 15,-5 3-19-15,-9-3-3 0,9 5-1 0,-3 0 0 0,0 1 23 0,0 2 4 0,-6-3 8 0,0 6-13 16,0-1 13-16,0-5 0 0,-3 6 0 0,-3 0 0 15,3 2 0-15,-3 0 0 0,0-2 0 0,0 2 10 16,0 0 29-16,-3-2 5 0,1 2 2 16,2-2 0-16,0-4-22 0,0 4-4 0,0-3 0 0,3-3-1 15,0 1-11-15,0-1-8 0,3-5 9 0,0 0-9 16,0 0-20-16,0 0-9 0,12-5-3 0,-3-1-788 16,0 1-157-16</inkml:trace>
  <inkml:trace contextRef="#ctx0" brushRef="#br0" timeOffset="38455.57">10345 4604 2372 0,'0'0'52'0,"-3"0"12"0,-3 0 1 0,1 0 1 0,-1 2-53 0,3-2-13 16,-3 0 0-16,3 6 0 0,0-12 0 0,3 6 0 15,0 0 0-15,0 0-700 16,0 0-144-16</inkml:trace>
  <inkml:trace contextRef="#ctx0" brushRef="#br0" timeOffset="39333.57">10646 4559 172 0,'0'0'16'0,"0"0"-16"15,0 0 0-15,0 0 0 0,0 0 336 0,0 0 65 16,0 0 13-16,0 0 2 0,0 0-247 0,0 0-49 16,0 0-11-16,0 0-1 0,9 0-46 0,-3 0-9 0,3 0-1 15,0-3-1-15,3 0-19 0,0-4-3 16,5 1-1-16,1-7 0 0,0 2-16 0,3-2-3 0,3 0-1 0,0 0 0 16,2-3-8-16,-2 3 10 0,0-3-10 0,-3 0 10 15,0 3-10-15,-3-6 0 0,-1 6 0 0,-2-8 0 16,0 5 0-16,-3 0 8 0,0-5-8 0,0 0 0 15,-3 5 0-15,-3-8 8 0,-6 3-8 0,3 2 0 16,-6 3 8-16,0 1-8 0,-3 4 0 0,0 0 8 16,-6 6-17-16,0 2-4 0,-3 9-1 0,-9 2 0 0,1-3 38 15,-7 6 7-15,-3 4 1 0,-6 7 1 16,7 1-9-16,-4 4-1 0,3 7-1 0,0-7 0 0,1 4 9 16,2 4 1-16,-3 2 1 0,3-3 0 0,-2 1-13 15,-1 2-2-15,-3 2-1 0,3 4 0 16,1-1-17-16,8-5 0 0,-3 5 8 0,3-4-8 0,4-4 0 15,-1 3 0-15,6-8 8 0,0 0-8 0,0 0 8 16,6-5-8-16,-3-3 9 0,6 3-9 0,0-11 0 16,6 3 0-16,0-3 0 0,6-2 0 0,-3-11 0 0,6 0 0 15,6 0 0-15,0-8 0 0,0 3 8 0,6-8-8 16,-1-1 0-16,10 1 9 0,-3-5-23 0,0 2-5 16,3-3-1-16,-4 6 0 15,-2-3-9-15,0 3-3 0,-3 0 0 0,0 2 0 16,-3 3 15-16,-4 0 2 0,1 3 1 0,-3 2 0 0,-6 3 14 15,-6 0 0-15,6 0-10 0,-6 0 10 0,0 0 0 0,0 3 0 16,-3 5-9-16,0 2 9 0,-6-2 15 0,0 8 6 16,0-3 2-16,0 1 0 0,-2-1 8 0,-1 0 1 15,3-2 1-15,0 2 0 0,0 0-16 0,0 0-3 16,6-2-1-16,-3 0 0 0,3-4-13 0,3 1 0 16,3-2 0-16,-3-6 0 0,6 5 0 0,6-5 0 0,0 0-11 15,0-5-811-15,3-1-162 16</inkml:trace>
  <inkml:trace contextRef="#ctx0" brushRef="#br0" timeOffset="39694.64">10807 4945 2336 0,'0'0'104'0,"-6"5"20"15,6-5-99-15,-6 8-25 0,3 0 0 0,3-8 0 0,0 0 45 0,0 0 4 16,0 0 1-16,3 0 0 0,6 0-35 0,3-2-7 15,3-4-8-15,-1 4 11 0,4-6-11 0,0 0 10 16,3 0-10-16,-6-5 10 0,3 5-10 0,0-3 0 16,-3 3 9-16,-1-2-9 0,-5-1 0 0,3 3 0 15,-3-3 0-15,0 6 0 0,-3-5 0 0,-3-1 0 16,0 6 0-16,-3-3 8 0,0 2-8 0,-3-1 0 16,0 1 0-16,3 6 8 0,-9 0-8 0,3 0 0 15,-6 0-8-15,-3 6 8 0,0 1 0 0,-2 1 8 16,-4 3 0-16,0 5 0 0,0 0 31 0,0 0 6 15,0 2 2-15,4-2 0 0,-1 0-22 0,6 5-4 16,0-5-1-16,3 5 0 0,3-5-20 0,0 3 0 16,3-6 0-16,3 0 0 0,3 0 0 0,0-2 0 15,3-3 0-15,6-3 0 0,0-2 0 0,6-3-8 16,3-3 0-16,-1-2 0 16,4-3-114-16,0-3-22 0,3-2-5 0,0-6-947 0</inkml:trace>
  <inkml:trace contextRef="#ctx0" brushRef="#br0" timeOffset="39969.88">11750 4141 2286 0,'-6'-6'101'0,"6"6"21"16,-3 0-98-16,-3 0-24 0,1 0 0 0,-1 0 0 16,-6 3 111-16,6 0 17 0,-3-1 3 0,0 6 1 0,-3 3-48 0,0-3-10 15,0 10-2-15,-3 1 0 0,0-1-23 16,0 6-5-16,-2 3 0 0,-1 2-1 0,-3 0-35 15,3 8-8-15,-6-3 0 0,0 9 0 0,-5 2 0 0,-1-3 0 16,-3 8 0-16,0 3 0 16,4-5 12-16,2-3-4 0,-6 2 0 0,6-4 0 0,4-1-8 0,2-5 0 15,3 0 0-15,3 0 0 0,3-5 0 0,0-3 0 16,6-3 0-16,0 1 0 0,3-9 0 0,0 4 0 16,6-9 0-16,3-3 0 15,3-2-56-15,3-2-12 0,0-6-4 0,6 0-835 16,3-6-167-16</inkml:trace>
  <inkml:trace contextRef="#ctx0" brushRef="#br0" timeOffset="40692.89">11926 4969 1382 0,'0'0'61'0,"0"0"13"0,0 0-59 0,0 0-15 16,0 0 0-16,0 0 0 0,0 0 109 0,0 0 19 15,0 0 4-15,0 0 1 0,0 0-57 0,0 0-11 16,0 0-2-16,6 5-1 0,0 3-18 0,0-5-4 16,-6-3-1-16,6 5 0 0,3-2-22 0,-3-1-4 0,3-2-1 0,0-2 0 15,-1-1-3-15,1 3-1 0,0-8 0 0,3 3 0 16,-3 0-8-16,3-1 10 0,-3-2-10 0,3 0 10 15,-6 3-10-15,3-3 12 0,0 3-12 0,-6-3 12 16,0 3-12-16,0-6 8 0,0 0-8 0,-3 6 8 16,-3-3 0-16,0 0 0 0,0 3 0 0,0-3 0 15,-6 3-8-15,0-1 10 0,0 1-10 0,-3 0 10 16,0 0-10-16,0 2 8 0,0 3-8 0,-3 0 8 16,3 3 5-16,-2 2 1 0,-4 3 0 0,0 0 0 0,0 2 4 15,0 4 1-15,0 1 0 16,0 1 0-16,-2 3-4 0,5-1-1 0,0 1 0 0,0 2 0 15,6-5-4-15,3 0-1 0,-3 5 0 0,6-5 0 0,0 5-9 16,6-5 0-16,3 2 0 0,3-4 8 16,3-1-8-16,3-3 0 0,0-2 0 0,3-2 0 15,2-4-15-15,1-2-8 0,0-2-1 0,6-4-1 16,0-2-42-16,-1-2-8 0,7-3-1 0,0-9-1 16,-3 7-195-16,-1-4-38 0,28-18-8 0,-12 11-2 0</inkml:trace>
  <inkml:trace contextRef="#ctx0" brushRef="#br0" timeOffset="40845.47">12405 4839 345 0,'0'0'15'0,"0"0"4"0,0 0-19 0,0 0 0 16,0 0 0-16,-3 0 0 0,-3 8 392 0,0-8 76 16,0 8 14-16,0 0 3 0,-6 3-296 0,-2-1-59 15,2 6-12-15,-3 3-2 0,0-4-47 0,-3 7-9 0,-3-4-1 0,3 3-1 16,1 1-40-16,2-4-8 16,-3 6-2-16,6-3 0 0,3 0-8 0,0-5 0 0,0 0 0 0,6-5 0 31,9-1-56-31,-3-2-12 0,-3-8-4 0,12 0-698 0,6-5-140 0</inkml:trace>
  <inkml:trace contextRef="#ctx0" brushRef="#br0" timeOffset="40996.68">12572 4577 2055 0,'0'0'45'0,"-6"3"10"16,6-3 1-16,0 0 2 0,0 0-46 0,-15 8-12 0,0 2 0 0,6-4 0 0,-3 2-11 0,6 0-4 15,0 0-1-15,3 2 0 0</inkml:trace>
  <inkml:trace contextRef="#ctx0" brushRef="#br0" timeOffset="41476.61">12599 4874 1378 0,'0'0'61'0,"0"0"13"0,0 0-59 0,0 0-15 15,0 0 0-15,0 0 0 0,0 8 115 0,0 2 20 0,-3-2 4 0,-3 5 1 16,0 6-29-16,-3-6-6 0,0 6-1 0,0-1 0 15,0 3-51-15,-3-5-10 0,0 8-3 0,3-8 0 16,0 2-8-16,3-2-1 0,0 0-1 0,1-3 0 16,2 1-17-16,0-4-3 0,6-2-1 0,-3-8 0 15,0 3-9-15,8 2 0 0,1-5 9 0,3-5-9 16,0 2 8-16,3-5-8 0,3-5 10 0,6 0-10 16,-3-1 0-16,2-1-21 0,4-1 3 0,-3 0 1 15,0 0-43 1,0 3-9-16,-1-8-2 0,-2 7 0 0,-3 1 23 15,-3 0 5-15,0 5 1 0,-6 0 0 0,3 0 42 0,-6 3 0 0,-6 5 0 0,0 0 0 16,0 0 40-16,0 0 6 0,0 0 2 0,3 8 0 16,-6 0 20-16,0 2 5 0,0 1 1 0,-3 2 0 15,0 0-22-15,0 1-5 0,0-1-1 0,0 0 0 0,-3-2-28 0,6 2-6 16,0 0 0-16,0 0-1 0,0-2-11 0,3-1 0 16,0-2 0-16,3 0 0 0,-3-8 0 0,6 6 0 15,-6-6 0-15,12 5 0 16,-3-10-145-16,3 2-31 0,3-8-7 0,0 3-1 0</inkml:trace>
  <inkml:trace contextRef="#ctx0" brushRef="#br0" timeOffset="41997.21">13120 4974 979 0,'0'0'43'0,"-6"3"9"0,-3 5-41 0,3-3-11 15,0 3 0-15,0 0 0 0,3 3 337 0,0-6 66 0,3-5 13 0,0 0 2 16,0 8-284-16,0-8-57 15,0 0-11-15,0 0-2 0,9 0-51 0,0 2-13 0,0-2 0 0,6-2 0 16,-4 2 0-16,4-8 0 16,0 3 0-16,0-6 0 0,-3 3 0 0,0 0 0 0,0-3 0 0,-3 1 0 15,0 2 0-15,0-3 8 0,-6 1-8 0,3 2 0 16,-3-5 0-16,-3 2 8 0,0 0-8 0,0 6 0 16,-3-5 8-16,0 2-8 0,0 2 0 0,-3 4 8 15,-3 2-8-15,-3 2 0 0,0 4 0 0,-3 2 0 16,-3 2-9-16,0-2 9 0,0 5 0 0,4 6 0 0,-1-6 0 15,6 3 0-15,-3 0 0 0,0 2 0 0,6-2 8 16,-3 3-8-16,3-3 0 0,6 2 0 0,0-2 0 0,6 0 0 16,0-3 0-16,0-2 0 15,3-1 0-15,3-4 0 0,6-1-13 0,2-5 4 16,1 0-72-16,3 0-15 16,-3-8-2-16,3 5-1 0,-3 1 10 0,-1-6 1 0,-2 2 1 15,0 1 0-15,0 0 19 0,-3 2 4 0,0-2 1 0,-3 2 0 0,0 3 43 0,-3-2 9 16,-1 4 2-16,-2 6 0 0,-3-3 26 15,-3 9 6-15,0-1 1 0,-3 0 0 0,-3 3 64 0,3 0 14 16,-2-3 2-16,-1 3 1 0,-3-3-33 0,6-2-8 16,0-1 0-16,0-2-1 0,0 0-8 0,3-8-2 15,0 0 0-15,0 0 0 0,6 0-23 0,0-2-5 16,3-4-1-16,2-2 0 0,1-2-10 0,0-3-2 16,3-1-1-16,0-2 0 0,3-2-11 0,0-1 0 0,-6-2 9 0,6 0-9 15,-4 3 0-15,7-1 0 0,-3 1 0 0,3-1 0 16,0 3-8-16,-3 0-4 15,0 3 0-15,-1-5 0 16,1 4-146-16,0 4-30 0,-6-4-5 0</inkml:trace>
  <inkml:trace contextRef="#ctx0" brushRef="#br0" timeOffset="42479.44">14513 4527 1854 0,'-3'0'40'0,"3"0"9"0,-3 0 2 0,0 3 1 0,-3-1-41 0,-3 9-11 0,-3-1 0 15,0 6 0-15,0-2 104 0,0 7 20 0,-9 5 3 0,3 1 1 16,-5 4-68-16,2 4-12 0,0-6-4 0,-3 3 0 16,0 5-27-16,4-6-5 0,2 1-2 0,-3 5 0 15,0-2-10-15,3-1 0 0,3 0 0 0,3-4 0 16,3-4-109-16,0-5-27 0,7 0-6 0,2-2-832 15</inkml:trace>
  <inkml:trace contextRef="#ctx0" brushRef="#br0" timeOffset="42868.67">14599 4371 2145 0,'0'0'47'0,"0"0"9"0,0 0 3 0,-9 0 2 0,9 0-49 0,-9 0-12 16,9 0 0-16,0 0 0 0,-6-5 71 0,6 5 11 16,0 0 2-16,0 0 1 0,0 0-59 0,0 0-12 15,6 5-2-15,3-5-1 0,0 0-11 0,0 0 10 16,3-5-10-16,0 5 10 0,3-3-10 0,2 0 0 16,1 1 0-16,3-4 0 0,3 1 8 0,3 2-8 15,2-7 0-15,1 7 8 0,-3-7 2 0,0 7 0 16,0-8 0-16,-1 9 0 0,1-6-10 0,-6 5-11 0,3 1 3 15,-6 2 0-15,-3 2 8 0,-4 1 0 16,-2 5-9-16,-6-6 9 0,0 9 0 0,-6-3-9 16,0 3 9-16,-6-1 0 0,1 6 0 0,-7 0 0 0,-3 2 0 0,-6 6 0 15,0 0 0-15,-6 2 0 0,4 4 11 16,-1 1-11-16,0 6 9 0,0 0-9 0,0 0 0 0,4 3 9 16,2 0-9-16,3-6 0 0,0 3 0 15,0-2 0-15,3-1 0 0,0 0 0 0,4 1 0 16,-1-6 8-16,0 0-8 0,3-2 0 0,0-1 0 0,3-8 0 15,3 4-78-15,0-4-11 0,3-5-3 16,-3-5-607-16,3 0-121 0</inkml:trace>
  <inkml:trace contextRef="#ctx0" brushRef="#br0" timeOffset="43398.54">14417 4863 2329 0,'0'-3'51'0,"0"1"10"0,0 2 3 0,-3-6 2 0,3 4-53 0,3-1-13 16,-3-2 0-16,0 0 0 0,3 2 44 0,3-2 7 16,3 2 1-16,6-2 0 0,0-1-32 0,3 1-7 15,6 2-1-15,-1-4 0 0,4 4-12 0,-3 0 11 16,0-5-11-16,0 6 10 0,-3-1-10 0,2 0 0 16,1-2 0-16,0 5 0 0,0-3 0 0,0 3 0 15,2 0 0-15,-2 3-11 16,-3-3-51-16,3 0-10 0,-3 3-3 0,-3-1 0 15,2-2-41-15,-5 6-8 0,0-4-1 0,-6 6-1 16,3-8 61-16,-9 6 12 0,-3-6 2 0,3 7 1 0,-3-1 77 0,0 2 15 16,-6 0 3-16,0 0 1 0,0 2 40 0,0-5 8 0,-6 3 2 0,3 3 0 15,-3-3-7-15,0 5-1 0,4-5 0 0,-1 3 0 16,3 2-44-16,-3-3-10 0,3 1-2 0,0 0 0 16,3-1 0-16,0-2 0 0,0 0 0 0,3 0 0 15,6-3-32-15,-6-5 0 0,0 0 0 0,0 0 0 16,12 0 0-16,0-5 0 0,3 5 0 0,2-11 0 15,1 1-19-15,3-1-10 0,3-2-3 0,0 0 0 16,-3 2-30-16,-1 1-6 0,-2-4-2 0,3 1 0 16,-6 3 6-16,0-1 2 0,0 3 0 15,0 0 0-15,-3 3 34 0,-4 2 8 0,1-2 0 0,-3 5 1 16,0 0 31-16,-6 0 5 0,0 0 2 0,3 5 0 0,-3 3 41 16,0 3 8-16,-3-1 1 0,-3 4 1 0,0 1-17 15,0-1-3-15,0 7-1 0,1-8 0 16,-4 6-22-16,6-1-5 0,-3 3-1 0,6-7 0 0,-3-1-13 15,6 0-8-15,0-5 8 0,0 0-8 0,0 0 0 0,6-6-10 16,-1-2 1-16,4-2 0 16,3-6-165-16,3 0-33 0,18-13-6 0,-3-3-2 0</inkml:trace>
  <inkml:trace contextRef="#ctx0" brushRef="#br0" timeOffset="43647.1">15852 4249 2361 0,'0'0'104'0,"0"0"23"0,0 0-102 0,0 0-25 0,-6 3 0 0,0 0 0 16,-3 2 84-16,6-3 12 0,-6 4 3 0,3 2 0 15,-3 2-60-15,-2 1-12 0,-1 5-3 0,-3 2 0 16,-6 3 10-16,3 3 2 0,-3 3 0 0,0-1 0 16,-5 6-6-16,5 2-1 0,-3 3 0 0,-3 3 0 15,0 5-8-15,1-3-1 0,-4 1-1 0,6-4 0 16,0-2-19-16,3 6 8 0,3-12-8 0,4 4 0 15,2-3 8-15,3-3-8 0,0-3 0 0,6-5 0 16,3 3 0-16,3-5-11 0,0-3 2 0,6-3 0 16,0-5-127-16,3-3-26 0,5-2-5 0,-2-6-1037 15</inkml:trace>
  <inkml:trace contextRef="#ctx0" brushRef="#br0" timeOffset="44150.25">15718 4969 1670 0,'-6'5'148'0,"3"3"-118"16,0 0-30-16,3-5 0 0,-3-1 100 0,3-2 15 15,0 0 2-15,0 0 1 0,0 0-29 0,0 0-5 16,0 0-2-16,12 0 0 0,0-2-42 0,0-1-9 16,3-2-2-16,-3-1 0 0,3-4-12 0,-3 2-2 15,-1 0-1-15,1 0 0 0,0-3-14 0,3 1 9 16,-3-1-9-16,0 3 8 0,0-5-8 0,0 0 0 15,-3 2 0-15,-3 1 0 0,0-1 0 0,-3-2 0 0,0 2 0 0,-6 1 0 16,0 4 0-16,-6-4 0 16,0 7 0-16,-3-2 0 0,-3 5 0 0,-3 5 0 0,0-2 11 0,-3 7-11 15,-2-2 42-15,-1 3 2 0,-3 2 1 0,3 0 0 16,0 3-26-16,4 0-6 0,-1 5-1 0,6-7 0 16,0 4 0-16,3 1 0 0,0-6 0 0,6 3 0 15,0-3-12-15,3 0 8 0,6-2-8 0,0-1 0 16,3-4 0-16,6-1 8 0,0-5-8 0,3-5 0 15,6 2 0-15,-1-2-10 0,1-3 2 0,3 3 0 16,3-9-14-16,-3 1-2 0,-3-3-1 0,-1 3 0 16,1-3-14-16,0 5-2 15,-3-2-1-15,0 3 0 0,-3-1 33 0,-3 3 9 0,-1-2 0 0,-5 4 0 0,-6 6 0 0,0 0 18 16,0 0-3-16,0 0-1 0,-3 3 30 16,-5 2 7-16,-1 6 1 0,-3-1 0 0,-3 4-9 15,0-1-2-15,0 0 0 0,3 0 0 0,3 3-27 16,3 0-6-16,3-3 0 0,0 1-8 15,3-7 8-15,-3 7-8 0,0-4 0 0,3 1 0 0,6-6 0 0,0 0 0 16,3-2 0-16,3 2 0 0,0-5 0 0,6-2-11 16,-3-1 11-16,3 0-13 15,2-2-227-15,1-5-44 0</inkml:trace>
  <inkml:trace contextRef="#ctx0" brushRef="#br0" timeOffset="44790.61">16224 4953 1440 0,'-9'3'64'0,"3"2"12"0,0-2-60 0,0 2-16 0,0-2 0 0,0 2 0 16,0 0 244-16,1 3 45 0,2-5 10 0,3-3 1 16,0 0-193-16,0 0-39 0,0 0-8 0,0 0-2 15,8 0-34-15,-2-3-6 16,3 3-2-16,3-5 0 0,6-1-6 0,-3-1-2 0,-3-4 0 0,0 3 0 16,3 0-8-16,0-3 0 0,-1 1 0 0,1-3-11 15,-3 2 11-15,0 3 0 0,-3-5 0 0,0 2 0 16,0-2 0-16,-6 5-8 0,0-5 8 0,0 0-8 15,-3 2 8-15,0 1-10 0,-6 4 10 0,-3-4-10 16,0 4 10-16,-3 4 0 0,-3 2 0 0,-3 2-8 16,-2 4 17-16,-1 4 4 0,-6 3 1 0,3-5 0 15,-3 11 18-15,1-3 4 0,2 2 1 0,3 1 0 16,0-1-24-16,6-2-5 0,0 8 0 0,3-11-8 0,3 3 8 16,1 0-8-16,2-3 0 0,6 1 0 0,3-1 0 0,0 0 0 15,5-10 0-15,1 5 0 16,0-6-82-16,6-2-17 0,3-5-3 0,0 0-1 15,6 2-48-15,0-8-9 0,-1 3-3 0,1 1 0 16,-3-1 56-16,0-3 11 0,3 3 3 0,-6 0 0 16,-1 0 47-16,-2 3 10 0,-3 2 1 15,-3-2 1-15,0 5 76 0,-9 0 15 0,0 0 3 0,-3 3 1 0,-3 5 59 0,0 2 11 16,-9 3 2-16,0 3 1 0,1 3-32 0,-7 2-6 16,-3 5-2-16,3 3 0 0,-6 1-25 0,3 1-5 15,1 1 0-15,-4 8-1 0,3-8-16 0,3 7-3 16,0 4-1-16,1-1 0 0,-4 0-23 0,0 3-4 15,0-2 0-15,3 1-1 0,-3-1-15 0,1-1 0 16,5-5 0-16,0 0 0 0,0-2 0 0,3-4 0 16,6 1 0-16,0-5 0 0,-6 4 0 0,3-9 0 15,1 1 0-15,-1-2 0 0,0-2 0 0,-3-3 0 0,0-6 0 0,3 1 0 16,0-3 0-16,3-3 0 0,-3-7 0 0,0-1 0 16,4-5 12-16,-1-3-4 0,0-2-8 0,0-5 12 15,6-3-4-15,-3-3-8 0,3-3 11 0,0 1-11 16,3-1 8-16,3-2-8 0,0 5 0 0,3-5 0 15,-3 0 0-15,3 3 0 0,3-9 8 0,3 6-8 16,-1 0 0-16,1 3 0 0,6-1 0 0,0 3 0 16,3 1-13-16,0-1 3 0,0 0 1 0,2-2 0 15,4-1-103-15,6 1-21 16,-3 2-4-16,2 0-685 0,-5 0-137 0</inkml:trace>
  <inkml:trace contextRef="#ctx0" brushRef="#br0" timeOffset="45170.27">16647 4876 979 0,'0'0'87'0,"0"0"-70"16,0 0-17-16,0 0 0 0,3-5 336 0,3 2 63 15,-3 1 13-15,0-1 2 0,3-2-331 0,0 2-67 16,8-2-16-16,-5 2 0 0,0-5 0 0,0 3 10 15,9 0-10-15,3-3 8 0,-6 2 0 0,0-2 0 16,3 3 0-16,-4-3 0 0,1 0-8 0,-3 0 0 16,0 0 0-16,-3 1 0 0,0-1 0 0,-3 2-12 15,-3-2 2-15,-6 3 1 0,3-3 9 0,-6 5 12 0,-6 1-2 0,0 2-1 16,-9 2 38-16,4 1 7 0,-1 5 2 0,-3 5 0 16,-9 1 4-16,0-4 2 0,9 3 0 15,-2 8 0-15,-4-5-5 0,0 0-1 0,6 5 0 16,3-2 0-16,0-1-20 0,4 4-5 0,-1-7-1 0,6 4 0 15,0 0-14-15,6-1-4 0,0-5 0 0,3 3 0 16,3 0-12-16,0-3 0 0,6-2 0 0,3-1 0 16,3-2 0-16,5 3 9 0,1-11-9 0,6 0 8 15,3 0-8-15,0 0-14 0,-1-8 3 0,1 5 1 16,0-5-141-16,0 3-28 0,5-5-5 0</inkml:trace>
  <inkml:trace contextRef="#ctx0" brushRef="#br0" timeOffset="54044.06">18323 4154 345 0,'0'0'15'0,"0"0"4"0,0 0-19 0,0 0 0 0,0 0 0 0,0 0 0 16,0 0 310-16,0 0 58 0,-3-3 12 0,-3 3 3 16,3 3-237-16,-3 0-47 0,-3 5-10 0,0 2-1 15,3 3-16-15,-6-2-2 0,0 10-1 0,-6-5 0 16,-3 3-4-16,1 4-1 0,-4 4 0 0,3-1 0 16,0-5-6-16,0 9-2 0,0-1 0 0,1 5 0 15,-4-2-32-15,3 5-8 0,0 2 0 16,0-4-1-16,-3 5-3 0,7-3 0 0,-4 0 0 15,3-3 0-15,0 0-12 0,3-2 0 0,0 0 8 0,3-6-8 16,3 6 0-16,1-5 8 0,2-1-8 0,3-5 0 16,6-2 0-16,0-1 0 0,0-4-11 0,2-1 11 15,1 0-108-15,0-5-15 0,0-3-2 0,3 3-631 16,-3-3-127-16</inkml:trace>
  <inkml:trace contextRef="#ctx0" brushRef="#br0" timeOffset="54804.09">18055 4921 1659 0,'6'0'73'0,"-3"0"16"0,0 0-71 0,0 3-18 15,-3 0 0-15,0-3 0 0,6 5 84 0,-3-5 14 16,-3-5 2-16,2 10 1 0,4-5-57 0,-3-5-12 15,3 2-3-15,0 3 0 0,0-3 6 0,0 1 1 16,0-6 0-16,3 5 0 0,0-5-36 0,3 3 0 16,-3-6 0-16,3 3 0 0,0 0 8 0,0-2-8 15,0-1 9-15,-1 1-9 0,1-4 8 0,-3-2-8 0,0 3 0 0,3-3 0 16,-3 1 8-16,0 1-8 0,-3 1 0 0,0-5 9 16,-3 4-9-16,0 6 0 0,0-5 0 0,-3 5 8 15,0 3 21-15,0 0 4 0,-3 5 1 0,-3 0 0 16,0 0 13-16,0 2 2 0,-3 4 1 0,0-1 0 15,-3 3-22-15,0 2-4 0,3-4 0 0,-3 4-1 16,1 1-4-16,-1-3-1 0,3 2 0 0,3-2 0 16,-3 6-18-16,3-9 0 0,-3 5 0 0,3-2 0 0,3 0 0 0,0 0 0 15,3-8 0-15,0 0 0 0,6 8 0 0,3-3 0 16,0 1-11-16,3-6 11 0,0 0 0 16,3 0 0-16,-1 0 0 0,4-8 0 0,-3 5 0 0,0 0 0 15,0-4 0-15,0 4 0 0,0 0 0 16,3-5-12-16,-4 6 3 0,1-4 0 0,0 4-11 15,-3-1-1-15,-3 3-1 0,0 0 0 0,0 3 22 0,-3-1-9 16,0 1 9-16,-3 2 0 0,-3 3 0 0,0-2-8 16,-3 1 8-16,0 1 0 0,0 0 0 0,-3 3 0 15,0 2 0-15,0-5 9 0,0 5 3 0,-3-2 1 16,0 2 0-16,3 0 0 0,-3-5 4 0,0 6 1 16,-3-1 0-16,4 0 0 0,-4 0-5 0,3-2-1 15,-6 2 0-15,0 0 0 0,3 1-12 0,-3-9 8 16,-3 8-8-16,3-5 0 0,1-3 9 0,-1 1-9 15,0-4 8-15,-3 1-8 0,6-3 0 0,0 0 0 0,6 0 0 16,-3-5 0-16,6 2 12 0,0-2-4 0,0 2 0 16,3-5 0-16,3 3-8 0,3-1 0 0,0-1 9 0,0 1-9 15,0 4 0-15,-3-4-13 0,6 6 1 0,0-5 1 16,-3 2 11-16,3 3-8 0,0 0 8 0,0 0-8 16,-9 0 8-16,9 3 0 0,-9-3 0 15,11 5 0-15,-2 1 0 0,0 2-8 0,-9-8 8 16,9 2 0-16,0 3 0 0,-9-5 0 15,6 6 0-15,3 2 0 0,-3-3 0 0,0-2 0 0,-6-3 0 0,12 5 0 16,-3-2 0-16,0-1 0 0,0-4 0 0,0 2 0 16,0-3 8-16,-1-2-8 0,4 2 10 0,3-2-10 15,-3 2-10-15,3 0-8 0,-3 1-2 0,3-6 0 16,-3 3-178-16,0-1-36 0,0-2-7 0,-1 3-2 0</inkml:trace>
  <inkml:trace contextRef="#ctx0" brushRef="#br0" timeOffset="55510.39">18611 4847 1094 0,'0'0'48'0,"0"0"11"0,0 0-47 0,6 0-12 16,-6 0 0-16,3-8 0 0,0 3 240 0,0 0 45 15,-3 5 10-15,0-6 1 0,0 6-172 0,0 0-36 16,6-2-6-16,-6 2-2 0,0 0-28 0,0 0-5 16,0 0-2-16,0 0 0 0,0 0-6 0,-9 2-2 15,3 4 0-15,-3 2 0 0,-3 2-7 0,1-5-2 16,-1 9 0-16,3-1 0 0,0 0 0 0,0 0-1 15,0 3 0-15,3-3 0 0,0 3-15 0,0-2-4 16,3-1 0-16,3 0 0 0,3 0-8 0,0-7 0 16,3 2 0-16,-3-3 0 0,0 3 8 0,3-8-8 0,3 2 0 15,3 1 8-15,0-3-8 0,0 0-16 0,2-3 4 0,4 1 1 32,-3-4-33-32,0 1-6 0,3-5-2 0,-3 4 0 0,0-2-12 15,-3 3-2-15,-1-8-1 0,1 0 0 0,-3 2 6 0,3 3 1 16,0-5 0-16,-3 0 0 0,-3 2 36 0,3 0 7 0,-3 1 1 0,0 2 1 15,0 3 15-15,0-1 12 0,-6 6-3 0,0 0 0 16,0 0 28-16,0 0 6 0,0 0 1 0,0 0 0 16,0 0 7-16,0 0 1 0,-3 6 1 0,0 2 0 15,-3 2-13-15,0-2-2 0,0 3-1 0,3 2 0 16,-3-3-6-16,0 4-2 0,0-1 0 0,3 0 0 16,0-2 1-16,0-1 0 0,0 4 0 0,3-1 0 0,0-5-30 15,0 0 0-15,0 0 0 0,0-3-10 0,0-5 10 16,6 8 0-16,-6-8 0 0,6 2 8 15,0 4-8-15,3-6 0 0,-3 0 0 0,3-3 8 16,3 0-8-16,-3-2 0 0,3-5 0 0,0 2 0 0,2 0-9 0,-2-3-7 16,6 1 0-16,-3-1-1 15,-3 3-7-15,3 3-2 0,0-3 0 0,0 3 0 0,-3 2 14 0,-4-2 4 16,-2 5 0-16,0 0 0 0,3 0 8 0,-6 2 0 16,3 1 0-16,-3 0-8 0,-3-3 8 0,0 0 0 15,3 5 8-15,3 0-8 0,-6-5 14 0,3 8-2 16,-3 0 0-16,3 0 0 0,-3-3-3 0,0-5-1 15,0 0 0-15,-3 8 0 0,3 3 10 0,0-9 2 16,-3 9 0-16,-3-8 0 0,6-3-20 0,-3 5 0 0,0-2 0 16,3-3 0-16,0 0 13 0,0 0-1 0,0 0 0 0,0 0 0 15,0 0-4-15,0 0 0 0,0 0-8 0,0 0 12 16,0 0-12-16,0 0 0 0,0 0 8 0,6-6-8 16,3 1 0-16,-3 0 11 0,3-1-11 15,0 4 10-15,0-6-10 0,3 3 0 0,0-9 0 16,0 6 8-16,-1-2-8 0,4-1 0 0,-3-2 0 15,0 2-11-15,0 1 11 0,0 2-12 0,-3 0 12 0,0 3-12 32,0-3-26-32,-3 2-6 0,3-4 0 0,-3 7-822 0,0-5-164 0</inkml:trace>
  <inkml:trace contextRef="#ctx0" brushRef="#br0" timeOffset="55987.33">19894 4670 1209 0,'-3'5'108'16,"-3"3"-87"-16,0 0-21 0,-6 3 0 15,1-1 192-15,-1 3 35 0,-3 3 6 0,3 0 2 16,-3 3-119-16,0 2-24 0,-3-3-5 0,3 4-1 16,3-1-38-16,-2 0-8 0,2 5-2 0,0 1 0 15,-3-9-28-15,3 4-10 0,3-1 0 0,0-3 9 16,0 1-9-16,3-3 0 0,0-1 0 0,3-1 0 15,3-1-150-15,0-8-29 0,0 3-5 0</inkml:trace>
  <inkml:trace contextRef="#ctx0" brushRef="#br0" timeOffset="56388.7">19701 4575 172 0,'-9'-8'8'0,"6"8"1"0,0-8-9 0,-3 2 0 16,3-1 0-16,0 1 0 0,-3-4 533 0,6 2 105 16,-3 0 21-16,3 0 4 0,0-3-478 0,0 1-95 0,3 2-19 0,0 0-4 15,3-3-49-15,0 1-10 0,6-1-8 0,0 3 12 16,3-5-3-16,5 0 0 0,7-3 0 0,3 3 0 16,3-3-9-16,-1 2 0 0,4 1-12 0,0 0 12 15,0 0 0-15,-1 2 12 0,1 3 0 16,0-5 0-16,-1 5-12 0,4 3 0 0,-6 5 0 0,3-8 0 15,-1 11-12-15,-5 2 1 0,3-5 1 0,-6 8 0 16,-4 2 18-16,1 1 3 0,-3-1 1 0,-3 4 0 16,-3 4-12-16,-9-2-17 0,0 8 4 0,-6-8 1 15,0 5 12-15,-6 0 0 0,-6 6 0 0,0-6 0 16,-3 3 0-16,3-3 13 0,-3-3-2 0,-3 3-1 16,-2 1-10-16,-1-1 0 0,0 0 0 0,-3-3 0 0,3 4 9 15,0-9 0-15,4 5 0 0,-4-4 0 0,0-6 4 0,3 2 1 16,0-2 0-16,0 0 0 0,1-3-14 0,2 1 9 15,0-4-9-15,0-2 8 0,6 0-8 0,3-2 0 16,0 2-10-16,6 0 10 16,0 0-153-16,3-6-25 0,3-2-5 0</inkml:trace>
  <inkml:trace contextRef="#ctx0" brushRef="#br0" timeOffset="56920.99">20174 4990 2401 0,'0'0'106'0,"0"0"22"0,0 0-102 0,0 0-26 0,-3 3 0 16,3-3 0-16,0 0 74 0,0 0 10 0,0 0 1 0,0 0 1 16,0 0-58-16,9-3-12 0,3 3-3 0,3-8 0 15,0 0-13-15,0 0 0 0,2 0-12 0,-2 0 12 16,3 3-41-1,-6-8-2-15,0 2 0 0,-3 1 0 16,0-1 13-16,-3 3 2 0,0-5 1 0,-6 5 0 0,-3-3 27 0,0 3-8 0,-3 3 8 0,-3 5 0 16,0-8 0-16,-3 8 0 0,0 0 12 0,-6 3-4 15,3 2 28-15,-2 0 5 16,-1 6 2-16,0 0 0 0,0-1-5 0,0 3-1 0,-3 1 0 0,3 2 0 16,1 2-19-16,-1-5-4 0,6 3-1 0,0 0 0 15,3-3-13-15,3 3 0 0,3-3 8 0,3 1-8 16,3-1 0-16,6-3 0 0,3 1 0 0,3-3-10 15,0-5-30-15,5-1-5 16,1-2-2-16,3-2 0 0,0-1-37 0,0-8-8 0,2 3-2 16,4 0 0-16,-3 1-10 0,-3-1-1 15,-3 5-1-15,2-8 0 0,-5 3 64 0,0 3 13 0,-3 3 2 16,-3-6 1-16,-3 5 46 0,-3 0 10 0,0 3 2 0,-6 0 0 0,0 0 51 16,0 0 10-16,0 0 3 0,0 0 0 0,-3 3-20 0,-3 0-4 15,3-1-1-15,0 4 0 0,-3-4-24 0,6-2-5 16,0 0-1-16,0 0 0 0,0 0-25 0,0 0-4 15,0 0-2-15,0 0 0 0,9 5-10 0,-9-5 0 16,0 0 0-16,0 0 0 0,6 6 0 0,-6-6 0 16,12 0 0-16,-3-6 0 15,3 4-35-15,-3-1-5 0,2 1-2 0,1-6 0 16,-3 2-115-16,0-2-23 0,3 3-5 0</inkml:trace>
  <inkml:trace contextRef="#ctx0" brushRef="#br0" timeOffset="57130.58">20775 4879 1209 0,'0'0'53'0,"0"0"12"0,0 0-52 0,0 0-13 0,-3 5 0 0,0 3 0 15,-3-3 292-15,0 3 55 0,3-5 11 0,-5 2 2 16,2 3-211-16,-3 3-42 0,3-6-9 0,-3 8-2 16,-6-5-49-16,6 3-11 0,6 2-1 0,-3 0-1 0,-3-2-23 15,3 2-11-15,0-2 10 0,3 2-10 16,-3-2 0-16,6-4 0 0,-3 4 0 0,3-3 0 15,3 0-73-15,-3-8-18 0,0 0-3 0,9 0-1 16,0 0-154 0,3-5-31-16</inkml:trace>
  <inkml:trace contextRef="#ctx0" brushRef="#br0" timeOffset="57281.17">20975 4630 2559 0,'0'0'56'0,"-3"0"12"0,-6 0 3 0,0 3 1 0,0 2-58 0,-3-5-14 16,3 5 0-16,0-2 0 0,9-3 38 0,-3 5 5 16,-3 3 1-16,3-2 0 15,3 2-61-15,0-1-12 0,3 1-3 0,3 3-754 0,0 0-151 0</inkml:trace>
  <inkml:trace contextRef="#ctx0" brushRef="#br0" timeOffset="57765.09">21046 5017 2635 0,'0'0'58'0,"0"0"12"0,0 0 2 0,0 0 2 0,0 0-59 0,0 0-15 0,0 0 0 0,0 0 0 16,0 0 40-16,0 0 6 0,0 0 1 0,9-6 0 15,-3 4-31-15,0-1-7 0,3 0-1 0,-3-7 0 16,3 2-8-16,-3 0 0 0,3-5 0 0,-3 2-11 15,3 3 11-15,-6-3 0 0,-3-2-9 0,0 3 9 16,3-1 0-16,-3 3 0 0,-3-8 0 0,0 8 0 0,0-2 0 0,0 4 0 16,-3 1 0-16,-3 5 0 0,3 0 0 0,-6 0 0 15,0 5 12-15,0 1-4 0,-3-1 29 0,-3 6 6 16,-3-1 1-16,4 3 0 0,-1 1-26 0,3-1-5 16,-3 3-1-16,3-3 0 0,3 3-4 0,0 0 0 15,3 2-8-15,3-2 12 0,0 0-12 0,4 0 0 16,2 0 0-16,2-3 0 0,4 0 0 0,0-2-12 15,6-1 12-15,0-2-10 0,3-2 10 0,0-1-12 16,3-2 12-16,0-3-12 16,-3-3-36-16,2-2-8 0,-2-3-2 0,3-3 0 15,-6 3-2-15,3-5 0 0,0-3 0 0,0 3 0 0,0 0 32 0,-3-3 7 16,-4-3 1-16,1 1 0 0,-3-1 20 0,0 3 0 16,-3 3 0-16,-3-8 0 0,3 8 0 0,-6-1 16 15,0 1 0-15,-3 3-1 0,0 2 14 0,-3 2 3 0,1 4 1 16,-1 2 0-16,-3 0-9 0,3 0-3 15,-3 5 0-15,6 0 0 0,-3 1-10 0,3 2-3 0,0-3 0 16,0 3 0 0,3 2-73-16,3-4-15 0,-3 2-4 0</inkml:trace>
  <inkml:trace contextRef="#ctx0" brushRef="#br0" timeOffset="58375.97">21412 4998 1785 0,'0'0'159'0,"0"0"-127"16,0 0-32-16,-9 0 0 0,0 5 220 0,9-5 37 15,0 0 8-15,0 0 2 0,0 0-163 0,0 0-33 16,-3-10-7-16,6 2 0 0,3 2-51 0,3-4-13 16,0 2 0-16,0-3 0 0,6 6 0 0,-3-8 0 15,-3 2-14-15,0-2 5 16,3 2-21-16,-3-2-4 0,-3 0-1 0,0 0 0 0,-1 2 20 0,-2-2 4 15,0 2 1-15,0 3 0 0,-6 0 10 0,6 3 0 16,3 3 0-16,-6 2 0 0,-15 0 0 0,-5 7 14 16,2-1-3-16,-3 4-1 0,-3 1 20 0,-3 2 4 15,-2 3 1-15,2 3 0 0,3 4-22 0,3-4-4 16,3 2-1-16,-3-2 0 0,7 7-8 0,2-7 0 16,0 2 0-16,6-5 0 0,6 5 0 0,0-8 0 15,3 0 0-15,3-5 0 0,3 0 0 0,0-3-12 16,3-5 2-16,2 0 1 15,4-5-34-15,6-3-6 0,3-5-2 0,0-3 0 16,-1-5-28-16,13-8-5 0,-6 2-2 0,3-2 0 16,-4 0 8-16,1 3 2 0,9-3 0 0,-1-3 0 0,4-3 55 0,-3-4 11 15,-1-9 10-15,1-5-13 0,-6-2 13 0,-3 2-11 0,-1 2 11 16,-5 9-10 0,3-3-93-16,3-5-18 0,5 2-4 0,-8 6-1 0,-3 8 126 0,-6 2 23 0,-3 3 5 0,-4 0 2 15,-5 5 99-15,-3 8 20 0,0 3 4 0,-3 2 1 16,-9 8-14-16,-3 3-4 0,-6 3 0 0,-2 5 0 15,-1 0-59-15,0 3-12 0,-6 4-2 0,3 7-1 16,3 1-18-16,1 1-3 0,-4 3-1 0,0 7 0 0,0-8-16 16,-6 9-3-16,0 2-1 0,-2 8 0 0,-4-3-12 15,3 3-8-15,0 0 8 0,1 5-8 0,-1-5 8 16,6 0-8-16,3-2 8 0,3-4-8 0,3-2 0 0,1 3 0 16,8-11 0-16,-3 6 0 0,3-6 0 0,0-3-12 15,3-2 2-15,3-3 0 0,0 0-6 0,3-7-2 16,3 1 0-16,0-4 0 15,3 0-53-15,3-6-10 0,-1 0-3 16,7-5 0-16,0 0-116 0,0-5-24 0</inkml:trace>
  <inkml:trace contextRef="#ctx0" brushRef="#br0" timeOffset="59291.61">21927 4905 288 0,'0'0'25'0,"0"0"-25"15,0 0 0-15,0 0 0 0,0 0 332 0,-3 8 62 16,0-2 12-16,0 2 2 16,0-3-235-16,0 0-47 0,3-5-10 0,-3 8-1 0,3-3-54 0,-3 1-10 15,3-6-3-15,0 0 0 0,3 5-33 0,-3-5-7 16,0 0-8-16,9 3 11 0,-3-3-3 0,0-3-8 15,3 3 12-15,3-5-4 0,-3-1-8 0,3 1 0 16,-3-3 0-16,0 3 0 0,6-8 0 0,-3 5 0 16,-1-3 0-16,-2 3 0 0,0-2-11 0,-3 2 3 15,0 0 0-15,-3 0 0 0,-3-3 8 0,0 3 0 16,-3 3 0-16,0 0 0 0,-6-1 0 0,0 6 8 16,0 0-8-16,0 3 11 0,-2 5 9 0,-4-5 3 15,3 7 0-15,-6 1 0 0,3-1 29 0,0 6 5 16,-3 0 2-16,3 3 0 0,1-6-18 0,-1 3-3 15,0 2-1-15,6-2 0 0,0 0-23 0,3 3-5 0,0-4-1 16,6 1 0-16,0 3-8 0,6-6 0 0,6 3 0 0,0-3 0 16,3-2 0-16,0-3 0 0,2-3 0 0,1-5 0 15,6-3-140 1,0 1-34-16,9-12-6 0,2 6-899 0</inkml:trace>
  <inkml:trace contextRef="#ctx0" brushRef="#br0" timeOffset="59608.49">22936 4382 2221 0,'0'0'98'0,"0"0"21"0,0 0-95 0,0 0-24 15,0 0 0-15,0 0 0 0,0 0 96 0,0 0 14 16,0 0 3-16,0 0 1 0,-6 2-66 0,0 1-14 15,3 2-2-15,-3 6-1 0,0 2-7 0,-2 0 0 16,-1 3-1-16,-3 8 0 0,-6-6 18 0,0 9 4 16,-6-1 1-16,-6 9 0 0,-2 2-11 0,-4 2-3 15,3-2 0-15,-3 3 0 0,7-3-11 0,-1 0-2 16,3 0-1-16,6 0 0 0,1-2-18 0,2-1 0 16,3-10 0-16,3 5 0 0,3-3 0 0,3-4 0 15,6-1 0-15,0 0 0 0,0-8-14 0,6 0 0 16,-3-7 0-16,6 2 0 15,3-8-136-15,3 0-27 0,0 0-6 0,-1-8-1017 0</inkml:trace>
  <inkml:trace contextRef="#ctx0" brushRef="#br0" timeOffset="59843.44">22436 4815 2487 0,'-9'-2'110'0,"6"2"23"15,-3 0-106-15,3-3-27 0,3 3 0 0,0 0 0 16,0 0 108-16,0 0 16 0,0 0 3 0,0 0 1 16,0 0-87-16,0 0-17 0,6 3-3 0,3-3-1 0,3 0-8 0,3 2-3 15,3 4 0-15,3-6 0 0,3 0-9 0,2 0 0 16,1 0 0-16,0 0 0 0,6 0 0 0,-4 0 0 16,4 0 9-16,-6 0-9 0,0 0 0 0,-3 0 0 15,-4 0 0-15,1 0 0 16,-6 0-75-16,0 0-16 0,0 2-3 0</inkml:trace>
  <inkml:trace contextRef="#ctx0" brushRef="#br0" timeOffset="60225.96">23204 4207 2070 0,'9'-11'92'0,"-9"11"18"0,3-5-88 0,6 2-22 0,-3-5 0 0,3 6 0 16,0-1 116-16,0 3 20 0,0 0 3 0,0 0 1 15,3 8-29-15,-4 0-6 0,4 8-1 0,-3-3 0 16,0 6-44-16,0 2-8 0,-3 5-3 0,0-5 0 15,0 6-11-15,-3 2-2 0,0 0-1 0,-3 8 0 16,0 3-19-16,-3 5-3 0,-3-3-1 0,-3 8 0 16,0 3-12-16,-3-2 0 0,-3 2 0 0,-2-1 0 15,-7 4 0-15,0-3 0 0,-6 0 0 0,3 0 0 16,-2-6 28-16,-1 4 2 0,3-9 1 0,0 0 0 16,0-7-31-16,-2 2-16 0,5-8 1 0,-3 0 1 0,3 0 14 15,-3 0 0-15,1-2 0 0,-1 2 10 16,-9-5-52-16,6-3-10 0,-2 0-3 0,5-3-1388 15</inkml:trace>
  <inkml:trace contextRef="#ctx0" brushRef="#br0" timeOffset="69516.97">5747 6138 288 0,'0'0'25'15,"0"0"-25"-15,0 0 0 0,0 0 0 16,0 0 267-16,0 0 48 0,0 0 9 0,0 0 3 16,0 0-196-16,0 0-39 0,0 0-8 0,0 0-2 0,0 0-26 0,9 0-4 15,-1 0-2-15,1 0 0 0,-3 0 5 0,3 0 1 16,0 0 0-16,0 0 0 0,3 0-9 0,0 0-2 16,0 0 0-16,3 0 0 0,0 0-12 0,0 0-2 15,-1-2-1-15,1 4 0 0,0-2-9 0,0 0-1 16,0 0-1-16,0 0 0 0,0 0-19 0,-3 0 0 15,2 0 0-15,1 0 0 0,-9-2 8 0,6 2-8 16,0 0 0-16,3-3 0 16,-3 3-70-16,-3-3-18 0,3 1-3 0,0 2-590 0,-6-6-119 15</inkml:trace>
  <inkml:trace contextRef="#ctx0" brushRef="#br0" timeOffset="69849.17">5711 6271 1465 0,'0'0'64'0,"0"0"15"0,0 0-63 0,0 0-16 0,0 0 0 0,0 0 0 15,6 0 92-15,0 0 16 0,-6 0 4 0,9-3 0 0,3 3-36 0,-3-3-6 16,0 3-2-16,-1-2 0 0,4-1-12 0,3 3-4 16,-3-5 0-16,9 5 0 15,-6-3-22-15,6 0-5 0,-6 1-1 0,2 2 0 0,4 0-24 16,-3-3 0-16,-3 1-9 0,0 2 9 0,0-3 0 0,0 0 0 16,-3 1 0-16,2 2 0 0,-2 0 0 0,0 0 0 15,0 0 0-15,-3 0 0 16,3 0-16-16,-3 0 3 0,3 0 1 0,-3 0-1028 15</inkml:trace>
  <inkml:trace contextRef="#ctx0" brushRef="#br0" timeOffset="70400.7">6586 6096 1821 0,'0'0'40'0,"0"0"8"0,0 0 1 0,0 0 3 0,0 0-41 0,0 0-11 15,0 0 0-15,0 0 0 0,0 8 72 0,0-3 12 16,0-5 2-16,6 8 1 0,0 0-19 0,-3 0-4 16,3 0-1-16,0 0 0 0,0 0-16 0,3 0-3 15,0 0-1-15,3 2 0 0,-1-2-23 0,-2 3-4 16,0-3 0-16,3 2-1 0,-3 1-5 0,3 0-1 15,-3 2 0-15,3-3 0 0,0 1-9 0,-3-3 0 16,0 0 0-16,3 2 0 0,-4-2 0 0,1 0 10 0,0 0-2 0,-3-3-8 31,-3 3-90-31,3-2-25 0,-3 2-5 0</inkml:trace>
  <inkml:trace contextRef="#ctx0" brushRef="#br0" timeOffset="70749.18">7155 6046 1652 0,'0'0'73'0,"0"0"15"0,-3 8-70 15,0 0-18-15,0-3 0 0,0 8 0 0,-3-8 112 0,0 6 20 16,-3 2 3-16,-3 0 1 0,0 3-32 0,0 3-7 16,-3 2-1-16,-3 0 0 0,0 0-25 0,1 6-6 15,-4 2-1-15,3 0 0 0,-6 3-34 0,0 0-7 16,0 2-2-16,-2 3 0 0,-4-5 3 0,0 2 1 16,6 1 0-16,-2-4 0 0,-4-2-5 0,6 0-2 15,0 1 0-15,3-4 0 0,3-2-18 0,4 0 0 16,-1-3 0-16,3 0 0 15,6-8-48-15,0 0-12 0,0-2-4 0,3 0 0 16,3-1-185-16,0-10-38 0,0 0-7 0,9-5-2 0</inkml:trace>
  <inkml:trace contextRef="#ctx0" brushRef="#br0" timeOffset="71251.25">7283 6366 1825 0,'0'0'40'0,"0"0"8"0,0 0 1 0,0 0 3 0,0 0-41 0,0 0-11 15,0 0 0-15,0 8 0 0,-3-3 72 0,0 0 12 16,-3 1 2-16,3 2 1 0,-3 2-20 0,0 1-4 0,0 2-1 0,-3 0 0 16,0 3-12-16,-3 0-2 0,0 0-1 0,0 2 0 15,-3-2 2-15,3 3 1 0,6-1 0 0,1-2 0 16,-7 0-29-16,3 0-5 0,3 0-2 0,0 0 0 16,3-3-6-16,-3 0 0 0,3 0-8 0,0-2 12 15,3 0-12-15,3-4 0 0,-3 1 0 0,3 0 0 16,3-2-12-16,-3-1-8 0,3-2-1 0,0-1-1 15,-6-2-93-15,0 0-18 16,6-2-4-16,0-1-930 0</inkml:trace>
  <inkml:trace contextRef="#ctx0" brushRef="#br0" timeOffset="71500.33">7089 6559 172 0,'0'0'16'0,"0"0"-16"16,0 0 0-16,0 0 0 0,0 0 380 0,0 0 72 15,0 0 16-15,0 0 2 0,0 0-299 0,0 0-60 16,0 0-12-16,9 0-3 0,0 0-19 0,3 0-4 16,0 0-1-16,-3-3 0 0,-9 3-7 0,0 0-1 15,12-2-1-15,2 2 0 0,-14 0-24 0,15-3-5 16,3-2-1-16,-3 2 0 0,0 1-16 0,-3 2-3 15,3-3-1-15,-3 0 0 0,0 3-13 0,-4 0 0 0,-8 0 0 0,12 0-844 16,-12 0-175-16</inkml:trace>
  <inkml:trace contextRef="#ctx0" brushRef="#br0" timeOffset="74277.25">9060 7474 806 0,'0'0'36'0,"0"0"7"0,0 0-35 0,0 0-8 16,0 0 0-16,0 0 0 0,0 0 53 0,0 0 9 16,0 0 2-16,0 0 0 0,8 3-49 0,1-3-15 15,-9 0 8-15,12 0-8 0,-3 0 16 0,3 0 0 0,0-3 0 0,12 3-9 16,-9-2-22 0,-3 2-1-16,3 0 0 0,-1-3 32 0,4 3 5 0,0-2 2 0,3 2 0 15,3 0 33-15,3 0 6 0,-1 0 2 0,7 0 0 16,0-3-22-16,3 3-4 0,8-3-1 0,1 3 0 15,2 0-13-15,7 0-4 0,3-5 0 0,2 2 0 16,7 1-20-16,5-1 0 0,6-2 0 0,1-1 8 16,2 1-8-16,7 0 11 0,5 0-11 0,0-1 12 15,0-2-12-15,10 6 0 0,5-4 0 0,-3 1 0 16,3 0 0-16,3-3 8 0,3 3-8 0,3-1 12 16,0 1-12-16,7 2-12 0,4-2 2 0,1 2 1 15,-2-2 18-15,7 0 4 0,1 2 1 0,6 1 0 0,6-1 4 16,0-2 1-16,0 2 0 0,6 0 0 0,-4 3 7 0,4-2 2 15,6 2 0-15,-6-3 0 0,-3 3-28 16,8 0 0-16,4 0 0 0,9 3 0 0,2-3 8 16,-5 2 5-16,-6-2 2 0,-3 3 0 0,-1 0-4 15,4 2-1-15,6-2 0 0,2-1 0 16,4 3-1-16,-3 1 0 0,-4-4 0 0,4 1 0 0,0 0-9 0,-1-1 8 16,4 4-8-16,3-4 8 0,-1-2-8 0,1 6 0 15,0-6 0-15,-4 2 0 0,1 1 0 16,-3-3 8-16,-4 3-8 0,4 2 0 0,3-3 0 15,-4 1 8-15,-2-6-8 0,-6 3 0 0,-1 3 0 0,1-3 8 16,0 0-8-16,-3 0 0 0,-1 0 0 0,-5-3 0 16,0 3 0-16,-3-2 0 0,-3 2 22 0,-4-3-1 15,-5 1 0-15,-6 2 0 0,-3-3-2 0,-9 3-1 0,-2-3 0 16,2 3 0-16,0-2-2 0,-3 2-1 16,-6-6 0-16,-3 4 0 0,-3 2-3 0,-9 0 0 0,-11 0 0 15,2-3 0-15,-3 0-12 0,1 3 9 0,-4 0-9 16,-8 0 8-16,-10 0 7 0,-2 0 1 0,-4-5 0 0,-5 2 0 15,2-2-16-15,-5 2-16 16,-9 1 3-16,-4-1 1 0,-5 1 12 0,-6-1 16 0,-3 0-3 0,-9 1-1 31,-3 2-44-31,-9 0-10 0,0 0-2 0,0 0-915 0</inkml:trace>
  <inkml:trace contextRef="#ctx0" brushRef="#br0" timeOffset="76436.73">10414 6210 828 0,'0'0'36'0,"0"0"8"0,0 0-35 0,0 0-9 0,0 8 0 0,0-3 0 16,0 3 100-16,0 3 17 0,0-6 4 0,0 5 1 16,0 1-68-16,0 2-14 0,0-2-2 0,0 2-1 0,0 3-13 15,0 0-4-15,0 0 0 0,0 5 0 16,0-5-11-16,0 0-9 0,0 2 12 0,3 3-12 0,-3-2 0 0,0-3 0 16,0 2 0-16,0 1 0 0,0 2 8 0,0-3-8 15,0 1 0-15,0 2 0 0,0 0 0 0,0 0 0 16,-3 9 0-16,3-1 0 0,0 0 8 0,0 5-8 15,-3 3 0-15,3 0 0 0,-3-5 8 0,3-3-8 16,-3 0 0-16,3-2 0 0,0-1 0 0,0 1 0 16,0-1 0-16,0 3 0 0,0 0 0 0,-3 0 0 15,3 6 0-15,-3 2-9 0,3 0 9 0,0-5 9 16,-3 2-1-16,3-2-8 0,-3-1 9 0,0-4-9 16,0-1 0-16,0 1 9 0,3 2 12 0,-3-5 3 15,0 0 0-15,3-3 0 0,-3 5-6 0,3 1-1 16,-3 4 0-16,3 1 0 0,-3 5-17 0,3-5 10 0,0 2-10 15,-3-2 8-15,3-5-8 0,0-1 0 16,0 0 0-16,3-2 8 0,-3-3-8 0,0 1 0 0,0-1 0 16,-3-3 8-16,3 3-8 0,0 1 0 15,0 1 0-15,0 7 0 0,0-4 0 0,-3 3 0 16,3-2 0-16,0 2 0 0,0 0 0 0,-3-3 0 0,3-2 0 0,-3 0 0 16,3-3 0-16,0 0 0 0,-3 3 0 0,3-3 8 15,0 0-8-15,0-2 0 0,0 2 0 0,-3 0 0 16,3 6 0-16,0 2 0 0,0 5 0 0,0 3 0 15,0-2-28-15,-3-1-7 0,0-2-1 0,0-1-1 0,0 1 16 0,0-3 3 16,3 0 1-16,-2 1 0 0,2-4-1 0,0 0 0 16,0-2 0-16,0 5 0 0,-3 3 6 15,0-3 2-15,-3 6 0 0,3-1 0 0,6-2 10 0,0 2 0 16,0 1 0-16,-3-4 0 0,0 1 0 0,-3-3 8 16,3-2-8-16,0-1 0 0,-3-2 0 15,0 2 8-15,3 1-8 0,0 5 0 0,0-1 0 16,-3 1 0-16,3 0 0 0,0 0 0 0,0-1 0 0,0-4 0 15,0 4 0-15,3-1 0 0,-3-7 16 0,0 4 0 16,-3-3-1-16,3-1 0 16,0 1-80-16,0 0-16 0,0 3-3 0,-3 4-1 0,3 4 85 0,-3-4 0 15,0 7 19-15,0-7-3 0,0 1 20 0,0-3 4 16,0 0 0-16,0-2 1 0,3-1-13 0,-3 1-4 16,0-4 0-16,0 4 0 0,0 2-9 0,3 0-3 15,-3 3 0-15,3 2 0 0,0 1-12 0,0-1-8 16,0-2 8-16,3 0-13 0,-3-1 13 0,3-4 8 0,-3-1 0 0,3-2-8 15,0 0 0-15,0-3 0 0,0 3 0 0,-3 0 0 16,0-1 0-16,0 4 0 0,3 2-10 0,-3 0 10 16,0 5-15-16,0-2 5 0,0 0 1 0,-3-11 0 15,3 3 9-15,0 0 12 0,-3 0-2 0,3 2-1 16,-6 0-9-16,6 1 0 0,-3 2 0 0,3 0 0 16,-3 3 0-16,3 10-12 0,-3 3 2 0,3 0 1 15,0-2 9-15,0-6 12 0,0-6-2 0,0 1-1 16,0 0-9-16,3-6 0 0,-3-2 0 0,3 5 0 15,0 6 0-15,-3 2 0 0,3 0 0 0,-3 2 0 16,3-4-49 0,-3 2-12-16,0 0-3 0,0-3 0 0,0-7 52 0,0-1 12 0,0-2 0 0,0 0 0 15,3 2 0-15,-3-2 0 0,0-5 0 0,0-1 0 16,0 3 0-16,0 3 0 0,0 5 0 0,0 3 0 0,0 0 0 0,0-1 0 16,0 1 0-16,0-3 0 0,3 0 0 0,-3-5 0 15,0-8 0-15,0 5 0 0,0 3-21 0,3 0-2 16,-3-3 0-16,0 3 0 0,0-3 13 0,0-2 10 15,3 2-13-15,-3 3 5 0,0 2 30 0,3 0 6 16,-3 4 2-16,3-4 0 0,0 3-30 0,0-2 0 16,-3-6 0-16,3 0 0 0,-3 0 0 0,3 0 0 15,-3-2 0-15,3-6 0 0,0-5 0 0,-3 2 0 16,3 1 0-16,0 2 0 0,-1-2 0 0,-2-3-13 16,-2-3 1-16,2 0-540 0</inkml:trace>
  <inkml:trace contextRef="#ctx0" brushRef="#br0" timeOffset="77451.53">9714 6318 576 0,'0'0'51'0,"0"0"-41"16,0 0-10-16,0 0 0 0,0 0 232 0,0 0 45 15,0 0 9-15,0 0 2 0,0 0-148 0,0 0-28 16,0 0-7-16,0 0-1 0,3 8-23 0,-3-3-5 16,0 3 0-16,0 3-1 0,-3 0-22 0,0 2-4 15,0 0-1-15,-3 6 0 0,1-1-5 0,-1 6-2 16,-3 0 0-16,0-3 0 0,0 3-14 0,-3 2-3 0,0 1-1 0,0-4 0 16,-3 7-6-16,0-1-1 0,0 0 0 0,-2 2 0 15,-1 1-8-15,3 0-8 0,3-3 9 0,0 3-9 16,0-3 8-16,3-5-8 0,3 0 0 0,0-1 0 15,6-4 0-15,0-1 0 0,0-2 0 0,3-5 0 16,3-1 0-16,3-2 0 0,0-2 0 0,0-1 0 16,3 0 8-16,0-2-8 0,0-3 0 0,3-3 0 15,-4 1 8-15,4-1-8 0,-3-2 0 0,3 2 0 0,-3-2 0 16,0-3 8-16,3 0-8 0,-3 0 0 16,0 0-23-16,0 0-7 15,2 0-2-15,-2 0-767 0,-3 0-153 0</inkml:trace>
  <inkml:trace contextRef="#ctx0" brushRef="#br0" timeOffset="77759.59">9396 6757 172 0,'9'-10'16'0,"-6"7"-16"15,-6 3 0-15,6-2 0 0,0-1 323 0,-3 0 61 16,3-2 13-16,0 2 3 0,0-2-213 0,-3 2-43 16,0 1-8-16,3-1-1 0,-3 0-39 0,3 1-7 0,6-1-1 0,-3 1-1 15,-1-4-14-15,7 4-2 0,-3-1-1 0,3 0 0 16,0-2-18-16,0 2-3 0,3 3-1 0,-3 0 0 16,3-2-16-16,-3 2-3 0,3-3-1 0,-1 3 0 15,-2 0-12-15,3 0-4 0,-3 0 0 16,3 0 0-16,-3 0-12 0,3 0 9 0,-3 0-9 15,0 0 8-15,-1 0-8 0,1 0 0 0,3-3 9 16,0 1-9 0,-3 2-40-16,-3 0-12 0,6 0-2 0,-6 0-1 0</inkml:trace>
  <inkml:trace contextRef="#ctx0" brushRef="#br0" timeOffset="78699.68">9613 7982 1090 0,'0'0'48'0,"0"0"11"0,0 0-47 0,0 0-12 16,0 0 0-16,0 0 0 0,0 0 93 0,6-5 17 16,-6 5 3-16,0 0 1 0,6-2-38 0,-3-4-8 15,-3 6-2-15,0 0 0 0,6-5-20 0,-6 5-4 16,3-3-1-16,0-2 0 0,0 0-2 0,0-1-1 15,-3 4 0-15,0-3 0 0,-3-1-1 0,3 4 0 16,-3-4 0-16,0-2 0 0,0 3 7 0,0 0 2 16,-3-3 0-16,0 3 0 0,-3-1-10 0,0 4-3 0,-3-4 0 0,0 4 0 15,-2 2-1-15,-1 0-1 16,-3 2 0-16,0 4 0 0,-6 2-7 0,3-1 0 16,3 4-1-16,-2 2 0 0,-4 3-6 0,3 0-1 15,0-3 0-15,0 6 0 0,0-3-3 0,7 2-1 0,-4 1 0 16,3 2 0-16,6 3 4 0,0-1 0 0,0 1 0 15,3 0 0-15,3 0-2 0,3 0 0 16,0 0 0-16,3-3 0 0,3-3-14 0,3-2 8 0,3 0-8 0,0-3 0 16,3-5 0-16,6-3-8 0,2-2-1 0,1 0 0 15,-3-6 20-15,0 0 4 0,6-2 1 0,-1 0 0 16,-2-3-16-16,0-3 9 0,-3 1-9 0,3-3 8 16,-3-3-8-16,-1 0 0 0,-2-3 9 0,0 3-9 0,0-2 8 15,-6-1-8-15,0 1 8 0,0-1-8 0,-3 1 8 0,-1-1-8 16,-2 1 8-16,-3-1-8 0,3 1 14 0,-6 2-2 15,-3-3 0-15,-3 3 0 0,-2 1-12 16,2-1 0-16,-6 0-9 16,3 0 9-16,-6 3 0 0,0 2 0 0,0 3 0 0,-6 3 0 0,0 2 8 15,-2 3-8-15,-4 0 12 0,0 6-12 0,3 1 0 16,-6 4 0-16,4 0-10 0,-1-1 10 0,0 3-14 16,6 1 5-16,0-1 1 0,1 3-867 15,5-3-173-15</inkml:trace>
  <inkml:trace contextRef="#ctx0" brushRef="#br0" timeOffset="79429.25">9199 9364 1800 0,'0'0'40'0,"0"0"8"0,3-3 1 0,3 0 1 0,-3 1-40 0,3-4-10 0,0 4 0 0,0-4 0 16,3 1 101-16,-3 0 19 15,6-3 3-15,-3 0 1 0,0 0-63 0,6 0-12 16,-3-5-2-16,3 2-1 0,2-2-14 0,1 0-4 15,0 0 0-15,0-6 0 0,-3 1-8 0,-3-1-1 0,6-2-1 16,-4 2 0-16,4 3-4 0,-6 1-1 0,6-7 0 0,0 1 0 16,-3 3-5-16,-3-3 0 0,0 2-8 0,0 3 12 15,-3 3 4-15,-4 0 1 0,4 5 0 0,-6 0 0 16,0 3 11-16,-3 5 1 0,0 0 1 0,0 0 0 16,0 0-3-16,0 0-1 0,-6 5 0 0,0 0 0 15,0 6-12-15,-2 5-2 0,2-1-1 0,-6 7 0 16,3-1-11-16,0 3 10 0,0-1-10 0,0 7 10 15,0-4-10-15,-3 6 0 0,3-6 0 0,0 1 0 16,0-1 0-16,3 1 8 0,0-1-8 0,0-2 0 0,1 2 0 16,2-2 8-16,0 0-8 0,-3-6 0 0,3 1 0 15,0 0 0-15,3-6 0 0,-3 0 0 16,3 0-70-16,3-2-19 0,-3-1-4 0</inkml:trace>
  <inkml:trace contextRef="#ctx0" brushRef="#br0" timeOffset="80072.16">9188 10284 1267 0,'-3'0'112'31,"0"0"-89"-31,0 0-23 0,0 0 0 0,0-2 170 0,3-4 30 0,0 1 5 0,0 0 2 16,3 0-97-16,0-3-19 0,0 2-4 0,0 1-1 16,3-3-26-16,-1 3-6 0,1-3-1 0,3 0 0 0,3 0-4 0,0 0-1 15,3 0 0-15,0-2 0 0,3 2-12 0,0 0-4 16,2 2 0-16,1 4 0 0,0-4-18 0,-3 6-4 16,-6 0-1-16,3 0 0 0,-3 6-9 0,-3-4 12 15,3 4-12-15,-4 2 12 0,-2 0-12 0,0 2 0 16,0 1 9-16,-6-1-9 0,0 4 8 0,-3 1-8 15,-3 1 10-15,0 3-10 0,-2 2 8 0,-1 3-8 16,3-3 0-16,-3 3 9 0,-3 2-9 0,0-5 0 16,-3 3 0-16,0-3 8 0,-6 1-8 0,6-1 8 15,1-3-8-15,2 1 8 0,-3-1 1 0,0 1 0 16,0-6 0-16,3 0 0 0,3 3-1 0,-3-3-8 16,3-2 12-16,3 2-4 0,-3-2 8 0,6-1 0 0,-3 1 1 15,4-3 0-15,2 0-5 0,0 2-2 0,0-2 0 16,2 0 0-16,4-2-10 0,3-1 0 15,-3-5 0-15,3 2 8 0,-3 1-8 0,6 0 0 16,3-3 0-16,0-3 8 0,3 3-8 0,-3 0 0 0,8-5 9 0,-2 2-9 16,-3 1 0-16,3-4 0 0,3 1 0 0,-3 0 8 15,-1-1-8-15,1-2 0 0,0 3 0 0,-3-3 0 16,3 0 0-16,-6 3 0 0,0 0 0 0,-1-1 0 16,-2 1-165-16,-3 2-31 0</inkml:trace>
  <inkml:trace contextRef="#ctx0" brushRef="#br0" timeOffset="80728.06">9339 11404 1612 0,'0'0'144'0,"0"0"-116"15,-6-3-28-15,6 3 0 0,0 0 134 0,0 0 21 0,-3 0 4 0,3 0 1 16,0 0-77-16,0 0-15 0,0 0-4 0,6-5 0 15,0-1-25-15,6 4-6 0,-3-4-1 0,6 1 0 16,3 0-16-16,-3 2-3 0,-3-5-1 0,0 6 0 16,2-1-12-16,4 0 0 0,-3 1 0 0,0 4 0 15,0 1 0-15,-3 0 0 0,-3-1 0 0,-9-2 0 16,0 0 0-16,6 8 0 0,-3 3 0 0,0-1 0 16,-6 1 11-16,-3-1-11 0,0 4 12 0,-3-4-12 15,0 4 39-15,-3-1 1 0,0 0 0 0,0 0 0 16,3-2 17-16,0 2 4 0,-3-2 1 0,1-1 0 15,-1 1-24-15,0 2-5 0,3-2-1 0,0-1 0 16,0 1-18-16,3-3-4 0,3 0-1 0,3 2 0 16,0-10-9-16,3 8 0 0,3 3 0 0,3-3 0 0,3 0 0 0,-3-3 0 15,-9-5 0-15,12 5 0 0,0 0 0 0,2 3 0 16,-2 0 0-16,6 0 0 0,-3-2-8 16,3 2-1-16,-3 2 0 0,0 1 0 15,0-1-29-15,-3 4-6 0,-1-1 0 0,-2 3-1 0,0-3 17 0,-3 3 4 16,0-3 1-16,-3 5 0 0,0-4 23 0,0 4 0 15,0 1 0-15,-3-3 0 0,-3-6 0 0,0 3 0 16,0 1 0-16,0-1 0 0,-6 0 9 0,0 0 0 16,0 1 0-16,-3-1 0 0,1 0 11 0,-1 0 1 15,-3 3 1-15,-3 0 0 0,3-3-4 0,3 0-1 16,-3 3 0-16,3 0 0 0,-8-8-9 0,2 0-8 16,0-8 12-16,-3-5-12 0,0-3 8 0,3-5-8 0,0-1 0 15,1 1 0 1,-1-5-32-16,-3-4-11 0,3 1-1 0,3 0-831 15,-3 3-165-15</inkml:trace>
  <inkml:trace contextRef="#ctx0" brushRef="#br0" timeOffset="82769.63">11238 6316 403 0,'0'0'17'0,"0"0"5"0,0 0-22 0,0 0 0 0,0 0 0 15,0 0 0-15,0 0 313 0,0 0 59 16,0 0 11-16,0 0 2 0,0 0-246 0,0 0-50 0,0 0-9 16,0 0-3-16,6 5-21 0,-3 3-5 0,-3 0-1 0,0 0 0 15,3 0-2-15,0 2-1 16,0 1 0-16,6 2 0 0,-3-2-11 0,0 2-1 16,0 0-1-16,0 3 0 0,3-3-11 0,3 6-3 15,-3-9 0-15,3 4 0 0,-3-4-10 0,2 1-2 0,1-1-8 0,0 4 12 16,-3-4-12-16,3 1 8 0,-3-1-8 0,0 1 0 15,0-1 10-15,-3 4-10 0,3-4 10 0,-3-2-10 16,3 5 0-16,-3-2 0 0,0 2 0 0,0-5 0 16,0 3-121-16,-4-3-31 0,1 2-5 15</inkml:trace>
  <inkml:trace contextRef="#ctx0" brushRef="#br0" timeOffset="83126.09">11884 6194 1540 0,'0'0'68'0,"0"0"15"0,0 0-67 0,0 0-16 15,0 0 0-15,-3 8 0 0,-3 2 97 0,-3-2 16 16,3 6 3-16,-2-1 1 0,-4 3-27 0,0 2-6 16,-3 3 0-16,0 3-1 0,-3 3-27 0,0-1-4 0,-3 6-2 0,4 0 0 15,-4-1-11-15,0 4-3 0,3-3 0 0,-3 2 0 16,0 0-4-16,1 1 0 0,2 2-1 0,-3 0 0 16,6-3-13-16,-3 3-2 0,3 0-1 0,0-2 0 15,-3-1-7-15,7-5-8 0,-1-2 11 0,-3-1-11 16,6-5 8-16,0-2-8 0,3-1 0 0,3-2 0 15,-3 0 0-15,3-3 0 0,0-2 0 0,3-1 0 16,0-2-109 0,3 0-29-16,-3 0-6 0</inkml:trace>
  <inkml:trace contextRef="#ctx0" brushRef="#br0" timeOffset="83510.5">11956 6760 288 0,'0'0'25'0,"0"0"-25"16,0 0 0-16,0 0 0 0,0 0 285 0,0 0 52 15,0 0 11-15,0 0 1 0,0 0-189 0,0 0-37 16,0 0-8-16,0 11-2 0,-3-1-44 0,0 1-9 0,0 2-1 16,-3 0-1-16,3 3-13 0,-6 3-2 0,3-3-1 15,-3 5 0-15,0-3 4 0,-3 3 1 0,0 1 0 0,3-4 0 16,-3 1-11-16,1-1-3 16,2 1 0-16,0-6 0 0,0 3-11 0,0 0-2 15,3-3-1-15,0 3 0 0,3 0-7 0,0-6 0 16,3-2-1-16,0 0 0 0,0 0-11 0,3-3 0 0,-3-5 0 0,9 6 0 15,-3-1 0-15,0-2 0 0,3-1 0 0,0-2 0 16,-9 0-97-16,9-2-12 16,3-1-3-16,-4 0-620 0,-2 1-125 0</inkml:trace>
  <inkml:trace contextRef="#ctx0" brushRef="#br0" timeOffset="83753.22">11694 6998 1440 0,'0'0'64'0,"0"0"12"0,0 0-60 0,0 0-16 15,0 0 0-15,0 0 0 0,3-2 177 0,12-4 249 16,-6 4-208-16,2-1-124 0,1 3-25 16,0-5-5-16,6 2 0 0,-3 0-20 0,0 1-4 15,0 2-1-15,3-3 0 0,-3-2-16 0,-1 2-3 16,1 1-1-16,0-1 0 0,0-2-3 0,3 5 0 15,-3 0 0-15,3-3 0 0,-3 0-16 0,2 3 0 16,1 0 0-16,0-2-1206 0</inkml:trace>
  <inkml:trace contextRef="#ctx0" brushRef="#br0" timeOffset="86427.24">13164 6165 752 0,'0'0'33'0,"0"0"7"0,0 0-32 0,3 0-8 0,-3 5 0 16,0 3 0-16,-3-8 80 0,3 5 15 0,0-5 2 0,0 0 1 15,0 0-34-15,-3 8-6 0,3-8-2 0,0 0 0 16,0 6-9-16,0-1-3 0,-3-3 0 0,3 1 0 16,0 2-12-16,-3 3-2 0,3 0-1 0,0 3 0 15,-3-3-3-15,3 5-1 0,-3 3 0 0,3 0 0 16,-3 2-5-16,3 1-2 0,-3 2 0 0,3 3 0 16,-3 0-8-16,0-1-2 0,0-1 0 0,0 1 0 0,3-1-8 15,-3-1 0-15,1 0 9 0,-1 0-9 16,0 0 0-16,3-2 8 0,-3-1-8 0,0 1 0 0,0 2 0 15,3-2 0-15,-3 2 0 0,0 2 0 16,-3 1 0-16,3 3 8 0,0-1-8 0,0 3 0 0,0-2 0 0,0-3 0 16,0-1 0-16,-3-1 0 0,3 1 0 15,0-4 0-15,3-3 0 0,-3 0 0 0,0 2 0 16,0 1 8-16,3-3-8 0,-3 2 0 0,0-2 0 0,3 2 8 16,-3-2-8-16,0 3 0 0,0 2 0 0,0 0 0 15,0 0 0-15,3 3 0 0,-6 0 0 0,6-3 8 16,-3 3-8-16,6 0 0 0,-3-3 0 0,3-3 0 15,-6 1 0-15,3-3 0 0,0-3 0 0,0 0 0 16,0 1 0-16,0-4 0 0,0 3 12 0,-3-2-3 16,3 2 0-16,-3-2 0 0,0 2 7 15,0-2 0-15,3-1 1 0,-3 1 0 0,3 2-7 0,0-2-2 16,0-1 0-16,0 3 0 0,0 3-8 0,-3-3 0 16,0 3 0-16,3 3 0 0,-3-3 0 0,3 2 0 15,0 1 0-15,-3-1 0 0,0 1 0 0,3-1 0 16,-2-2 0-16,2 3 0 0,0-3 0 0,-3-3 8 15,3 3-8-15,-3 0 0 0,0-3 8 0,0-3-8 0,3 4 8 0,0-1-8 16,-3 0 9-16,3-2-9 0,-3 2 10 0,0 0-10 16,0-2 11-16,3 2-11 0,0-2 12 0,0 2-12 15,0-3 9-15,-3 1-9 16,3 2 0-16,-3 0 9 0,3 1-9 0,0-1-16 0,0 3 4 0,0 0 1 16,0 2 11-16,0 1 16 0,-3 2-4 0,3 0-1 15,0 3-11-15,0-3 0 0,-3-3 0 0,0 1 8 16,3 0-8-16,0-1 0 0,-3-2 0 0,3 2 0 15,0 1 0-15,-3-3 0 0,3 2 0 0,-3 1 8 0,3-3-8 0,0 2 0 16,0 1 0-16,0-1 0 0,-3 3 0 0,3 3 0 16,0 0 0-16,-3 5 0 0,3 0 0 0,0 0 0 15,0 1 0-15,0-7 8 0,0-4-8 0,0-3 10 16,-3 5-10-16,3-3 10 0,-3-4-1 0,3 4 0 16,0 3 0-16,0-2 0 0,0-6-9 0,0 3 8 15,0-3-8-15,0 3 8 0,-3 5-8 0,3-2 0 16,0-1 0-16,-3 6 0 0,3 0 8 0,0 2-8 15,0-2 0-15,0 3 8 0,-3-1-8 0,3-2 0 16,0 0 0-16,0-6 0 0,0-2 0 0,0 0 0 16,0 3 0-16,0-4 0 0,0-1 24 0,0 1 0 15,-3 4 0-15,3-3 0 0,-3-3-38 0,0 3-8 16,3 0-2-16,-3 5 0 0,0 0 24 0,0 3 0 16,0 0 8-16,3 2-8 0,-3 3 20 0,-3-2 0 0,6-1-1 15,-3 1 0-15,0-3-19 0,3-1 0 16,0-1 0-16,0 1 0 0,0 1 0 0,0-3 0 0,-3 1 0 15,3-1 0-15,0 0 0 0,3 3 0 0,-3 2 0 0,0 1 0 16,0-1 0-16,0 0 0 0,0 1 0 16,-3 2 0-16,6-2 0 0,-3-1 0 0,0-2 0 0,0 0 0 15,0-3-48-15,-3 3-12 16,0-3-4-16,3 0 0 0,-3 3 52 0,0-3 12 0,3 3 0 0,-3 0 0 16,0-3 0-16,0 5 0 0,1 1 0 0,2 2 0 15,-3 0 0-15,3-3 0 0,-3 1 0 0,3-1 0 16,0 1 0-16,-3-6 0 0,0 0 0 0,3 0 0 15,0-2 0-15,0-6 0 0,0-3 0 0,0 6 0 16,0 6 0-16,0 1 0 0,0-2 0 0,0 1 0 0,-3-4 0 16,3 3 0-16,0 1 0 0,0 1 0 15,0 4 0-15,-3-1 0 0,3 1 0 0,0-3 0 16,0 2 0-16,0-2 0 0,0-3 0 0,0 0 0 16,3-2 0-16,-3 2 0 0,0-5 0 0,0 0 0 15,0-3 0-15,3-3 0 0,-3-7 0 0,0 5 0 0,0 13 0 16,0-2 0-16,0-3 0 0,0 2 0 0,0 3 0 0,0 8 0 15,0-2 0-15,0 2 0 0,0-3 0 0,0 3 0 16,0 3 0-16,0 0 0 0,0-6 0 0,0-7 0 16,0-3 0-16,0 5 0 0,0 0 0 0,3-8 0 15,-3-5 0-15,0 3 0 0,3 10 0 0,-3 0 0 16,0-5 0-16,0 0 0 0,0-3 0 0,0 3 0 16,0 0 0-16,0 0 0 0,0 0 0 0,0 0 0 15,0 2 0-15,0 1 0 0,-3-4 0 0,3 4 0 16,0 0 0-16,0 2 0 0,-3-3 0 0,3 1 0 15,0-1 0-15,0 1 0 0,-3-3 0 0,3 2 0 16,0 1 0-16,0-3 0 0,0 2 0 0,-3-5 0 16,3 3 0-16,0 0 0 0,0-3 0 0,0 1 0 0,-3-4 0 0,3 3 0 15,3 3 0-15,-3-3 0 0,0 1 0 0,0 4 0 16,0 3 0-16,0 1 0 0,0-1 0 0,0 0 0 16,0 0 0-16,0 0 0 0,0 0 0 0,-3 1 0 15,3-1 0-15,0 0 0 0,0-3 0 0,-3 1 0 16,3-9 0-16,0-2 0 0,0 0 0 0,0 0 0 15,0 0 0-15,0 0 0 0,-3 3 0 0,3-6 0 16,0-5 0-16,0 11 0 0,-3 2 0 0,3 0 0 16,-3-5 0-16,3 5 0 0,0 3 0 0,0 0 0 0,0 0 15 15,0 0 5-15,0 2 2 0,-3 1 0 0,3 2-35 16,3 0-7-16,-3 0-2 0,0 3 0 0,0-3 22 16,0 0 0-16,0-2 0 0,3-1 0 0,-3 1 8 15,3-3 5-15,-3 0 2 0,0-8 0 0,3 0-15 0,-3 0 0 16,0 2 0-16,0-5 0 0,0-5 0 0,0 0 0 15,0 11 0-15,3 2 0 0,-3-2 0 0,0-1 0 16,0 1 0-16,3 0 0 0,-3-1 0 0,0-2 0 16,0 0 0-16,0-3 0 0,0 1 0 0,0-1 0 15,0-5 0-15,0 0 0 0,0 5-10 0,0-5 2 16,0 0 0-16,0 0-582 16,0 0-116-16</inkml:trace>
  <inkml:trace contextRef="#ctx0" brushRef="#br0" timeOffset="88894.16">20094 11922 2432 0,'0'0'0'0</inkml:trace>
  <inkml:trace contextRef="#ctx0" brushRef="#br0" timeOffset="89514.73">10706 8297 1634 0,'0'0'36'0,"0"0"7"0,0 0 1 0,0 0 3 0,0 0-38 0,0 0-9 0,0 0 0 0,9-2 0 16,-4-4 73-16,4 1 13 0,0-3 2 0,0 3 1 16,0-6-31-16,3-2-6 0,-3-3-2 0,3 0 0 0,0-2-14 0,3-1-4 15,3 1 0-15,-1-6 0 16,1 0-15-16,3 6-3 0,-6-4-1 0,3 4 0 0,0-1-13 0,-3 1 11 15,2 2-11-15,-2 0 10 0,0 0-10 0,-3 3 0 16,0 0 0-16,-3 0 8 16,3 2-8-16,-6 3 0 0,0 0 0 0,0 3 0 0,-3 2 0 0,3 1 0 15,-6 2 0-15,0 0 0 0,0 0 0 0,0 0 13 16,0 0-1-16,-3 7-1 0,0 4 21 0,0 0 4 16,0-1 0-16,-3 3 1 0,0 3-22 0,0 0-5 15,0 3-1-15,-3 2 0 0,0 0-9 0,0 3 12 16,3 2-12-16,-3-7 12 0,3-1-12 0,-3 4 0 15,3-1 9-15,-2 3-9 0,2-6 0 0,0 1 0 16,0-1 0-16,0 1 8 16,3-4-63-16,3-4-12 0,0 0-2 0,3-6-997 0</inkml:trace>
  <inkml:trace contextRef="#ctx0" brushRef="#br0" timeOffset="90130.69">11319 8009 403 0,'-3'3'17'0,"3"-1"5"16,0-2-22-16,-3 0 0 0,3 3 0 0,0-3 0 15,0 0 344-15,0 0 65 0,0 0 13 0,0 0 2 0,0 0-297 0,0 0-60 16,0 0-12-16,0 0-3 0,9 0-30 0,-9 0-6 15,12-3-2-15,-3-2 0 0,-1 0-14 0,-8 5 11 16,9-3-11-16,-3 0 10 16,0 1-10-16,0-4 0 0,0-2 0 0,0 1 0 0,-3-1 0 0,3 0 0 15,-3 0 0-15,0-5 0 0,0 5 10 0,-3-3 0 16,3 3 0-16,-3 0 0 0,-3 0-10 0,0 3 0 16,-3 0 9-16,0 2-9 0,-3 0 20 0,0 3-1 15,-3 0 0-15,-2 6 0 0,-4-1 25 0,3 0 4 16,-3 3 2-16,3 0 0 0,0 5-3 0,0 1-1 15,0-4 0-15,3 1 0 0,-5-1-37 0,5 1-9 16,-3-1 0-16,3 4 0 0,0-1 53 0,0 5 9 16,3 4 2-16,0 1 0 0,3-1-64 0,0-1-8 15,3 0-4-15,0 0-1 0,0 0 13 0,3 0 0 16,3-5 0-16,0 0 0 0,0-3 8 0,6-2-8 16,0-3 0-16,3 0 0 0,0-6 13 0,3 1-4 0,0-6-1 0,0-2 0 15,0 0-8-15,-1-3 0 0,4-5 0 0,0-1 0 16,0-4 0-16,0-3 0 0,0-3 0 0,0 3 0 15,-4-3 0-15,1 3-9 0,-3 0 0 0,0 2 0 16,0-2 9-16,-3 2-8 0,0 4 8 0,-3 1-8 16,-3 1 8-16,-3-3 0 0,0 3 0 0,0-3 0 15,-3 3 0-15,-3 2 0 0,0 1 0 0,0 2 0 16,-3 3 12-16,0-1-1 0,-3 4-1 0,-3 2 0 16,0 2-10-16,-5 4 0 0,-1-1 0 0,0 3-11 15,0 2 11-15,3 1 0 0,0 0 8 0,4 2-8 16,-1-3 0-16,0 1 9 0,3-1-9 0,0 6 0 0,3 0 0 15,0-3 0-15,9 1 0 0,0 2 0 16,0-3-124-16,6 0-23 0,3-2-4 0,3 2-977 16</inkml:trace>
  <inkml:trace contextRef="#ctx0" brushRef="#br0" timeOffset="90728.13">11735 8041 1324 0,'0'0'59'0,"0"0"12"0,0 5-57 0,0-5-14 0,0 0 0 0,3-5 0 31,0-1 176-31,-3-2 32 0,3 3 6 0,0 0 2 0,0 0-148 0,0-1-30 0,0 1-6 0,3 0 0 16,-3-1-18-16,0-2-3 0,-3 3-1 0,3-3 0 15,-3 3 6-15,0 0 2 16,-3-3 0-16,0 0 0 0,0 3 7 0,-3-3 2 0,0 0 0 0,0 0 0 16,-3 0 1-16,1 2 0 0,-1 1 0 0,0 3 0 15,0-1 8-15,0 3 1 0,-3 3 1 0,3-3 0 16,-3 2 21-16,0 1 4 0,0 2 1 0,0 0 0 16,0 3-30-16,-2 0-6 0,2-2 0 0,-3 7-1 15,0-3-12-15,6 1-3 0,-6 5 0 0,6-3 0 16,0 0-12-16,3 3 9 0,-3 5-9 0,3 1 8 0,0-4-8 0,3-2 0 15,3 0 0-15,-3 8 0 16,3-3 0-16,-2 3 0 0,2-3 0 0,2-3 0 0,-2-2 0 0,3 3 0 16,3-3 0-16,0-3 0 0,0-5 0 0,3-3 0 15,3-2 0-15,0-1 0 0,0-2 0 0,3-2 0 16,0-1 0-16,3-2 8 0,-1-3-8 0,-2-3 0 16,0-2 0-16,0-3 8 0,0-2-8 0,0-1 0 15,3-5 0-15,-3 0 0 0,-1 3 0 0,-2 0 0 16,-3 0 0-16,3 2 0 0,-6 1 0 0,0-1 0 15,0 3 0-15,-3 1 0 0,0-1 0 0,-6 2 0 16,3-1 0-16,-6-1 0 0,0 3 13 0,0 2 4 16,-3 3 1-16,-3 0 0 0,0 5-18 0,1 1 0 15,-4 2 0-15,0 2 0 0,0 6-12 0,-3 0-5 16,-3 3-2-16,3-1 0 0,0 1 19 0,4 0 0 0,-1-1 0 0,3 1 0 16,3-1 0-16,3 1-8 0,-3 0 8 15,3-4 0-15,0 7-16 0,3-4 0 0,0 6 0 0,0 5 0 31,3-5-151-31</inkml:trace>
  <inkml:trace contextRef="#ctx0" brushRef="#br0" timeOffset="91304.68">12146 8054 172 0,'0'0'16'0,"0"0"-16"0,0 0 0 0,0 0 0 15,0 0 387-15,0 0 74 0,6-3 15 0,0 1 4 0,-6 2-322 0,0 0-64 16,3-6-13-16,3 1-2 0,0-6-56 0,3 4-11 16,-3-4-3-16,0 0 0 0,0 3-1 0,0-2 0 15,0-1 0-15,0 1 0 0,0-1 23 0,-3 3 4 16,-3-2 1-16,0 2 0 0,0-3 6 0,-3 3 2 15,0 0 0-15,-6 3 0 0,3-3-4 0,-3 5-1 16,-3-5 0-16,0 8 0 0,0-2 15 0,-3 2 3 16,0 2 1-16,-5 4 0 0,2 2-46 0,-3 0-12 15,0-1 0-15,6 4 0 0,-3 0 45 0,3-1 7 16,0 1 2-16,-2 2 0 16,2-2-26-16,0-1-4 0,0 3-2 0,3 1 0 0,-3 2-11 0,0 5-3 15,0 3 0-15,6 2 0 0,1-2-8 0,2 2 0 0,0-2 0 16,3 3 0-16,3-6 0 0,3-3 0 15,3 1 0-15,0-3 0 0,2-3 0 0,1-3 0 16,3-4 0-16,0 2 0 0,3-6 0 0,-3-2 0 0,3-2 8 0,0-1-8 16,3-2 0-16,-1-1 0 0,1 1 0 0,0-5 8 15,3-4-8-15,-3 1 0 0,0-5 9 0,0-1-9 16,-3 1 0-16,2-1 8 0,-5-2-8 0,3 0 0 16,0-1 0-16,-3 1 0 0,3 3 0 0,-3-1 8 15,0 1-8-15,-3 2 0 0,0 0 0 0,-4 0 8 16,1-2-8-16,-3-1 0 0,-3 3 0 0,-3 0 8 15,-3 0-8-15,1 3 8 0,-7 5-8 16,3 0 8-16,-3 0-8 0,0 6 0 0,-3-1 0 0,0 6 8 16,-3 2-8-16,-3 0 0 0,-2 3 0 0,-4 6 0 15,0-4 0-15,9-2 0 16,0 3 0-16,0-1 0 0,4 3-140 0,-1 1-24 16,3-4-4-16</inkml:trace>
  <inkml:trace contextRef="#ctx0" brushRef="#br0" timeOffset="93003.63">10703 9551 1674 0,'0'0'74'0,"0"0"15"16,0 0-71-16,0 0-18 0,0-5 0 0,0 0 0 16,3 0 101-16,0-1 17 0,0 4 3 0,-3-4 1 0,3 1-54 0,-1-3-12 15,4 3-1-15,0-6-1 16,3-2-18-16,-3 2-4 0,3-2-1 0,0 0 0 0,3-3-11 0,-3 3-1 16,3-3-1-16,0 3 0 0,3-3-8 0,3 0-2 15,-7 3 0-15,7 0 0 0,-3-1 24 0,0 1 5 16,-3 0 1-16,3-6 0 15,-3 1-57-15,3-1-11 0,-3 3-2 0,-4-2-1 0,4-1 33 0,-3 1 0 16,3 5 0-16,-6-1 0 0,0-1 0 0,-3-1 0 16,0 5 0-16,0 3 0 0,-3 8 0 0,0 0 0 15,0 0 0-15,0 0 0 0,0 0 0 0,0 0 11 16,0 0-2-16,0 5 0 0,-3 3-1 0,3 0-8 16,-6 3 12-16,3-1-4 0,0 6-8 0,-3 0 12 15,3 0-12-15,-3 3 12 0,3-1-4 0,-3-5-8 16,-3 3 12-16,3 3-4 0,1 5 4 0,-4-6 1 15,0-2 0-15,3 3 0 0,-3-1-5 0,3 1 0 0,3-4-8 16,0 4 12 0,0-6-74-16</inkml:trace>
  <inkml:trace contextRef="#ctx0" brushRef="#br0" timeOffset="93449.37">11140 9125 2545 0,'0'0'56'0,"0"0"11"0,0 0 2 0,0 0 3 0,3-5-57 0,0 0-15 16,3 0 0-16,0-1 0 0,0 1 37 0,3-3 5 15,0 3 1-15,3 0 0 0,0-1-43 0,0 1-14 16,-4 0 0-16,4-1 0 0,0 4 35 0,0-1 7 15,3 0 2-15,-3 6 0 0,0-3-30 0,3 3 0 16,-3-1 0-16,0 4 0 0,-3-1 0 0,2-2 0 16,-2 2 0-16,-6 0 0 0,3 0 0 0,-3 3 0 15,3 0 0-15,-6 6 0 0,-3-1 0 0,-3 3 8 16,0 0-8-16,0 2 0 0,-6 1 0 16,1-4 8-16,-4-1-8 0,0 4 0 0,0 3 8 0,3 1-8 15,-3-4 0-15,3 1 0 0,0 2 28 0,0-3 0 16,0-2 0-16,-2 3 0 0,-1-1-28 0,3-2 0 15,3-8 0-15,0 0-10 0,0-3 31 0,3 3 7 16,3 3 0-16,3-3 1 0,-3-3-8 0,3-5-1 0,6-3-1 0,0 3 0 16,6-2-19-16,0 2 10 0,3-8-10 15,-3 0 8-15,3 3-8 0,2 2 8 0,1 8-8 0,3-10 8 16,-3-11-8-16,3 5 0 0,0 3 0 0,-4 6 0 16,1 4-75-1,0-4-17-15,-3-6-3 0,-3 0-1170 0</inkml:trace>
  <inkml:trace contextRef="#ctx0" brushRef="#br0" timeOffset="94015.4">11667 9252 2188 0,'0'0'48'0,"0"0"11"0,0 0 1 0,6 0 1 0,3-2-49 0,0-1-12 16,-3 3 0-16,3-2 0 0,0-4 54 0,0 1 8 16,-1 0 2-16,1-1 0 0,0 1-36 0,3 0-6 15,-3 0-2-15,0-3 0 0,0 2-20 0,0-2 9 16,-3 3-9-16,-3 0 0 0,3-6 9 0,-3 1-9 16,0-1 0-16,-3 3 9 15,0-3-28-15,0 1-5 0,-3-1-2 0,0 3 0 0,-6-2 49 0,0-1 9 16,0 1 3-16,0 4 0 0,-3 1-14 0,-3 2-2 15,0 1-1-15,1 4 0 0,-4 6-6 0,0-2 0 16,0 4-1-16,-3 1 0 0,3 2 42 0,0 0 9 0,-2 0 2 16,5 6 0-16,0 0-11 0,0-4-1 15,3 1-1-15,3-2 0 0,0 1-31 0,3-1-7 16,3 1-1-16,0 1 0 0,0-2-12 0,0 1 0 0,3 1 0 16,0 0 0-16,3 0 0 0,0 3 8 0,3-4-8 15,3 1 0-15,3-2 0 0,0-6 0 16,0-3 0-16,6-3 0 0,0-2 0 0,2-5 0 0,-2-3 0 0,3 3 0 15,0-6 0-15,3 1 0 0,-3-3 0 0,2-1 0 16,-2 4 0-16,0-3 0 0,-3 2 0 0,-3-2 0 16,0-3 0-16,-3 3 0 0,-3-3 0 0,0 0 0 15,-4 0 0-15,1 0 0 0,-3-2 0 0,-3-1 0 0,0-2 0 16,-3 0 0-16,0 0 0 0,-3-1 0 0,1 1 0 0,-4 5 0 16,0 0 0-16,-3 6 0 15,-3 2 0-15,0 8 0 0,0 5 0 0,-3 3 0 0,0-3-8 0,1 3 8 16,2 0 0-16,-3 6 0 0,3-1-8 0,-3 0 8 15,3 3 0-15,3 0 0 16,3-3-56-16,6-2-4 0,0-1 0 0,3 1-1 16,3-3-154-16,3-3-30 15</inkml:trace>
  <inkml:trace contextRef="#ctx0" brushRef="#br0" timeOffset="94508.14">12131 9197 172 0,'12'5'8'0,"-9"-2"1"0,-3-3-9 0,3 0 0 0,0 0 0 0,-3 0 0 16,0 0 480-16,0 0 93 0,0-8 19 0,6 0 4 16,0 0-448-16,0 0-89 0,3-2-19 0,0-1-3 15,0 0-27-15,0 1-10 0,-3-1 0 0,0 3 9 16,-3 0-9-16,0 0 0 0,0-2 9 0,-6-3-9 15,0-1 11-15,0 4-3 0,-3-1 0 0,-3 6 0 16,0 0 19-16,-3-1 3 0,0-2 1 0,0 0 0 16,3 6 13-16,-3 4 2 0,-3 1 1 0,1 5 0 15,-22 13 56-15,18-8-51 16,3 1 0-16,-3 4-10 0,3-2-2 0,0 3 0 0,1 2 0 16,2 0-32-16,-3 0-8 0,3-2 0 0,6-6 0 15,0 3 16-15,0 2 4 0,0 1 0 0,3-1 1 16,0 1-21-16,3-1 0 0,3 1 0 0,3 5 0 15,-3-3 0-15,6-3 0 0,0-4 0 0,3-4 0 0,-3-2 0 0,6-3 0 16,-1-5 0-16,7-2 8 0,0-6-8 0,0 0 0 16,3-3 0-16,-3-2 0 0,-6 0 0 0,2 0-8 15,-2-1 8-15,3-2-8 0,3 1 8 0,-3 1-8 16,-3-2 8-16,0 1-8 0,-4 1 8 0,-2-2 0 16,-3 1 0-16,-3-1 0 0,-3-3 0 0,-3-2 0 15,0 0 0-15,-3 0 0 0,-2-3 0 0,-1 3 0 16,-3 0 0-16,-3 5 0 0,3 0 0 0,-3 5 0 15,0 3 0-15,3 6 0 0,-6 7 0 0,-2 0 0 16,2 3 0-16,-3 0-8 16,0 3-68-16,3-1-12 0,0 1-4 0</inkml:trace>
  <inkml:trace contextRef="#ctx0" brushRef="#br0" timeOffset="95184.32">10643 10626 1497 0,'0'0'66'0,"0"0"14"0,0 0-64 0,0 0-16 0,0 0 0 0,0 0 0 16,0 0 140-16,0 0 25 0,0 0 5 0,0 0 1 15,9-3-75-15,0-2-16 0,-3-1-2 0,6 1-1 16,0-3-21-16,0-2-5 0,0-1-1 0,5-2 0 16,1-3-26-16,0 0-4 0,3-2-2 0,0-6 0 15,0-3-10-15,-1-2-8 0,4 0 12 0,0 0-12 16,-3 0 8-16,0 5-8 0,-3 0 0 0,-4 3 0 16,1 5 0-16,-6 3 0 0,0 2 0 0,-3 1 0 15,0 5 0-15,-3-1 0 0,0 1 11 0,-3 5-3 16,0 0 20-16,0 0 4 0,-6 8 0 0,0 2 1 15,0 1 1-15,-3 5 0 0,-3 5 0 0,3 3 0 0,-5 5-18 0,2 0-4 16,-3 0-1-16,3 0 0 0,0 0-11 0,-3-5 0 16,0 3 0-16,3-1 0 0,0-2-12 0,0 0-8 15,1-8-2-15,2 0 0 16,0-3-34-16,6-3-6 0,-3 4-2 0,3-4 0 16,3-10-173-16,0 0-35 0</inkml:trace>
  <inkml:trace contextRef="#ctx0" brushRef="#br0" timeOffset="95570.89">11215 10242 1900 0,'-6'-3'169'0,"3"3"-135"15,-6 0-34-15,0 6 0 0,-3-1 202 0,3 3 34 16,-3 0 6-16,0 2 2 0,-3 4-148 0,6-1-30 0,0 3-6 0,0-3 0 15,4 0-41-15,2 0-8 0,-3 1-2 0,6-1 0 16,3-3-9-16,0 1 0 0,0 0 0 0,5-3 0 16,1 0 0-16,3-3 0 0,3-3 0 0,0-2 0 15,0 0-30-15,3-5-8 0,-3 3-2 0,0-1 0 16,-1 0 12-16,4-2 1 0,0 2 1 0,0 3 0 16,-3 0-18-16,0 3-4 0,-3 0-1 0,-3 5 0 15,-3-3 25-15,2 5 4 0,-5 4 2 0,0-4 0 0,-6 3 18 0,0-2 0 16,-2 5 0-16,-4-3 0 0,3 3 0 0,-6 0 12 15,-3-3-1-15,3 0-1 0,6 1 7 0,-6-1 2 16,0-3 0-16,0 1 0 16,-3 2 36-16,1-5 7 0,2 3 2 0,0-3 0 0,-6 2-52 0,6-2-12 15,-3-3 0-15,3 1 0 0,-3-1 8 16,3-5 0-16,0-3-8 0,4 1 12 16,-1-6-126-16,3 0-26 0,0-3-4 0,3 1-629 15,0-4-126-15</inkml:trace>
  <inkml:trace contextRef="#ctx0" brushRef="#br0" timeOffset="95769.84">11229 10258 1670 0,'0'-13'74'0,"0"13"15"0,0 0-71 0,0 0-18 0,0 0 0 16,0 0 0-16,0 0 272 0,0 0 52 0,6-3 9 0,-6 3 3 16,0 0-208-16,6-3-40 0,3 1-9 0,0-1-2 15,6-2-33-15,0 2-6 0,3-2-2 0,3 2 0 16,0-2-23-16,-4 0-5 0,4-1 0 0,-3 1-8 15,0 0 9-15,0-1-9 0,-3 1 0 0,0 0 9 16,-7 0-60-16,4 2-12 16,-3 0-2-16,0 1-880 0,0 2-176 0</inkml:trace>
  <inkml:trace contextRef="#ctx0" brushRef="#br0" timeOffset="96298.63">11667 10417 1785 0,'3'-16'351'15,"0"5"-89"1,6 16-18-16,-3-10-3 0,3-16-149 0,0 8-29 16,3 8-7-16,-3 2 0 15,2-2-38-15,1-6-7 0,-3 0-2 0,0-2 0 0,3 3-9 0,-6-1 0 16,3 3 0-16,-3-3 0 0,-3 4 0 0,-3-1 0 15,0 0 0-15,-6 2 0 0,0-2 0 0,0 1 0 16,-3 1 0-16,-3 1 0 0,0 2 0 0,-3 1 0 0,1 2 0 16,-4 0 0-16,3 0 53 0,-3 5 9 15,-3 3 2-15,0 2 0 0,-3 4-32 0,1 2-7 0,2-1-1 16,3 4 0-16,0 2-9 0,3 0-3 16,0 6 0-16,3-1 0 0,1 3-4 0,2-5 0 15,0 3-8-15,3-4 12 0,3 1-12 0,3 0 0 16,0-5 0-16,3-6 0 0,3-3 0 0,0 4 0 0,0 1 0 0,0-1 0 15,5-4 0-15,-2-2 0 0,6 3 0 16,-3-6 0-16,0-5 0 0,6 0 0 0,6-3 0 16,-3-2 0-1,-1-3-32-15,-2 3-8 0,3-6-3 0,3 1 0 0,-3-6 27 16,0 0 6-16,-1 3 1 0,1-6 0 0,-9 1-12 0,3-1-3 0,-6-2 0 16,0 0 0-16,0-3 24 0,-6 3-9 0,3-3 9 0,-6 0 0 15,-3 3 0-15,0 0 0 0,0 0 0 16,-6 2 0-16,0 1 0 0,0 2 0 0,-3-3 8 15,0 6-8-15,0 0 0 0,0 5 0 0,-2 3 8 16,-1 2-8-16,0 3 0 0,0 3 0 0,-3 2 8 0,0 3-8 16,3 0 0-16,0 2 0 0,1 1 0 0,2 2 0 15,6 0 0-15,-3 3-12 0,3-2 3 0,3-1 0 16,3 3-220-16,0 0-44 0</inkml:trace>
  <inkml:trace contextRef="#ctx0" brushRef="#br0" timeOffset="96819.75">12152 10409 691 0,'-6'-11'30'0,"6"1"7"0,0-12-29 0,0 7-8 16,3 4 0-16,0 6 0 0,-3 5 405 0,6-3 80 0,0-5 16 0,0 3 3 15,3-1-382-15,0-4-77 0,3 2-15 0,-3-3-3 16,0 6-27-16,0 0 0 0,-3-3 0 0,0 0 0 16,-4 0 8-16,-2 8-8 0,-2-11 0 0,-1 6 8 15,-6-3 2-15,0 3 0 0,0 2 0 16,-3-2 0-16,0 2-10 0,-3 3 0 0,3 0 0 0,0 0 0 16,-3 3 69-16,-3 2 12 0,1 3 3 0,-7 3 0 15,3 2-32-15,3 3-7 0,0 2-1 0,-3 4 0 16,4 1-10-16,5-1-2 0,-3-4-1 0,0 6 0 15,3 2-14-15,0 3-2 0,0-7-1 0,3 1 0 16,3-1-14-16,-3 4 0 0,6 3 0 0,0 0 0 16,6-2 0-16,0-9 0 0,3 1 0 15,0-6 0-15,3-2 0 0,3-1 0 0,0-5 0 0,3 3 0 16,0-2 0-16,6-6 0 0,2-3 0 0,-2-2 0 0,3-1 0 16,-3-2 0-16,-3 3 0 0,3-3-10 0,-1 0-10 0,1-5-1 15,0-3-1-15,0 3 0 0,-3-3 4 0,0 0 1 16,-3-5 0-16,-4-3 0 15,4 0 17-15,-6-5-12 0,-3 0 12 0,0-3-10 0,-6-2 10 16,0 5 0-16,-6-3 0 0,0 6 0 0,-3 2 0 0,-6 3 8 16,4 0-8-16,-7 5 0 0,0 3 0 0,0 2 0 15,0 6 0-15,-3 5 0 0,-3 0 0 0,1 8 0 16,-4 2 0-16,3 3 0 16,0 3-104-16,0 3-18 0,4 2-4 0,5 0-1 0</inkml:trace>
  <inkml:trace contextRef="#ctx0" brushRef="#br0" timeOffset="98961.57">11319 11621 288 0,'0'0'25'0,"0"0"-25"15,0 0 0-15,0 0 0 0,0 0 282 0,3 0 51 16,-3 0 11-16,0 0 1 0,0 0-200 0,0 0-40 15,3-3-8-15,0 3-1 0,0 0-31 0,0-3-5 0,0 1-2 16,0-1 0-16,3 3-14 0,-3-3-2 0,-1 1-1 16,4 2 0-16,0-6-9 0,-3 4-3 0,3-1 0 0,-3 0 0 15,0-2-2-15,0 2-1 0,3-2 0 0,-6-3 0 16,3 6-2-16,-3-4-1 0,0 4 0 0,0-1 0 16,0-2-6-16,-3 2-1 0,0-2 0 0,-3-1 0 15,0-1 4-15,0 4 1 0,-3 0 0 0,1 3 0 16,-4-2-2-16,-3-1-1 0,3 0 0 0,0 3 0 15,0 0-6-15,0 0 0 0,0 3-1 0,-3 2 0 16,0 3 20-16,1 3 4 0,-1-3 1 16,0 0 0-16,3 0-28 0,0 2-8 0,0-2 0 0,6 3 0 15,-3 2 13-15,6-2-4 0,-3 2-1 0,6 3 0 16,0-1-8-16,0 1 0 0,3 3 0 0,3-3 8 16,3 0-8-16,0-3 0 0,3 0 0 0,0-2 0 0,3-1-10 15,0-4-1-15,-1-1 0 0,1-5 0 0,3-3 11 16,0 1 14-16,0-4-3 0,3-2-1 0,0-2-10 0,-4-1-14 15,1-2 3-15,0-3 1 0,-3 3 1 0,0-3 0 16,-3 0 0-16,0 0 0 0,-3 3 9 0,0 0 0 16,-3 0 0-16,0 2 0 0,-3 0 0 0,0 3 0 15,-3 0 0-15,2 3 0 0,-2 3 10 0,0-4 4 16,-2 4 1-16,-1 2 0 0,0 0 11 0,0 0 2 16,-3 2 1-16,3 1 0 0,-3 2-7 0,0-2-2 15,0-1 0-15,3 4 0 0,-3-1-8 0,3 3-3 0,0 0 0 16,0 3 0-16,0-1-9 0,0 1 0 15,3 2 0-15,0 3 8 0,-3 0-8 0,3 0 0 16,0 2 0-16,0 1 0 0,0 2 0 0,3-3 0 16,-3 3 0-16,3-2 0 0,-3-1 0 0,3-2 0 0,0 3 0 15,0 2 0-15,0-2 0 0,-3-1 0 16,3-2 0-16,0-3 0 16,0-2-30-16,-3 2 2 0,3-2 0 0,-3 2 0 0,3 0 15 0,-3 0 3 0,0-2 1 0,-3-1 0 15,3 4 9-15,-3-4 0 0,0-2 0 0,-3 0 0 16,0 0 0-16,0 0 0 0,-3 0 0 0,0 0 0 15,0-3 0-15,-3 0 0 0,0-2 8 0,0 2-8 16,-5-5 15-16,2 0-2 0,0 0 0 0,3 0 0 0,0-5 3 16,0 0 1-16,-3-3 0 0,0 0 0 0,0 3-3 0,1-3-1 15,2-3 0-15,0 3 0 16,3 3-2-16,0-3-1 0,0 3 0 0,3-1 0 0,3-2-10 0,3 3 0 16,0-3 0-16,0 0 0 15,6 3-29-15,0-3-11 0,0 3-3 16,6-3-874-16,3 0-175 0</inkml:trace>
  <inkml:trace contextRef="#ctx0" brushRef="#br0" timeOffset="99553.58">11822 11779 1209 0,'0'0'268'0,"0"0"-53"0,3-5-11 0,0 0-3 15,0-1-101-15,3-2-21 0,-3 3-4 0,3-3-1 16,-3 0-54-16,0 0-10 0,3-5-2 0,-4 0-8 16,1 2 11-16,-3 1-11 0,3-1 10 0,-3-2-10 15,0 0 40-15,-3 2 1 0,3-2 1 0,-3 0 0 16,1-1 10-16,-1 4 1 0,-3 2 1 0,0 0 0 15,-3 0-6-15,0 3 0 0,-3-3-1 0,-3 2 0 16,0 6-3-16,-3 0 0 0,0 6 0 0,1-1 0 16,-1 6-8-16,0-1-3 0,0 6 0 0,-3 0 0 15,0 5-9-15,3 0-1 0,1 3-1 0,2 5 0 16,0 0-8-16,3-2-2 0,0-1 0 0,6 1 0 16,0-1-12-16,0 1 0 0,3-9 8 0,0 3-8 0,3 3 0 15,3-3 0-15,0-5 0 0,3 3 0 0,0-1 0 0,3 1 0 16,0-6 0-16,3 0 0 0,3 0 0 0,3-5 0 15,-1-2 0-15,4-1 0 0,-6-2 8 16,3-3-8-16,3-3 0 0,3 0 0 0,-1-5 0 0,1 0 0 16,-3-5 0-16,0 5 0 0,0 0-13 0,-3 0-6 15,-4-5-1-15,1 0 0 16,-3 0-5-16,0-6-2 0,-3-2 0 0,0 0 0 0,-3 0 19 0,-3 0 8 16,0-6-8-16,0 1 8 0,-3-4 0 0,-3-1 0 15,3-4 0-15,-6 4 0 0,0-1 0 16,0 5 0-16,0 4 8 0,-3 4-8 0,0 3 0 0,0 6 0 15,-3-1 0-15,-2 8 0 0,-1 3 0 0,-3 0 0 16,-3 3 0-16,0 2 0 0,3 1 0 0,0 4 0 16,-2 3 0-16,2 1 0 15,6 2-28-15,0-1-4 0,3 4-1 0,0-3 0 16,0 2-114-16,3 1-22 0,3-6-5 0</inkml:trace>
  <inkml:trace contextRef="#ctx0" brushRef="#br0" timeOffset="100112.07">12334 11703 1497 0,'0'0'32'0,"0"0"8"0,0 0 0 0,3-8 4 16,0-14-36-16,0 7-8 0,0 1 0 16,0 9 0-16,-3 5 0 0,0 0 0 0,6-5 0 0,0-1 0 0,-1-1 0 0,1-4 0 15,0-2 0-15,0 2 0 0,-3 1 32 0,0-1 5 16,0 0 1-16,-3 11 0 0,0 0 66 0,-3-8 14 16,0-2 2-16,-3-1 1 0,-3 9-19 0,3-4-4 15,-5-2-1-15,2 3 0 0,-3 0-26 0,-3 5-6 16,-3 8-1-16,0 0 0 0,0 2-16 0,-3 1-3 15,1-3-1-15,5 2 0 0,3 1-19 0,-3 5-4 0,0 0-1 0,0 5 0 16,-3-3 5-16,3 6 1 0,4 3 0 0,-1-1 0 16,0 3-18-16,3-2-8 0,3 2 8 0,3 0-8 31,0-5-19-31,0 0-9 0,3-9-1 0,6 4-1 0,-3-1 48 0,3-2 10 0,0 0 1 0,3 0 1 31,0-5-48-31,3-1-10 0,-1-2-1 0,4 0-1 0,-3 0 50 0,3-5 11 0,3-6 1 16,0 3 1-16,6-5-1 0,-4 2-1 15,4-2 0-15,-3 0 0 16,0-3-47-16,0-3-10 0,-6-2-2 0,3 0 0 16,-7-6-6-16,4 0-2 0,-9 4 0 0,3-4 0 0,0-7 36 15,0 4 0-15,-6-1 0 0,0-4 0 0,0 1 0 0,-3-1 0 16,-3-2 0-16,0 3 0 0,-3 2 0 0,0-3 0 0,0 4 0 0,-3-1 0 16,-3 5 0-16,0 3 0 0,-2 8 0 0,-4 1 0 15,-3-1 13-15,0 5 10 0,-6 8 1 0,6 6 1 16,1-3-40-16,-1 5-8 0,-3 0-1 0,0 6-1272 15</inkml:trace>
  <inkml:trace contextRef="#ctx0" brushRef="#br0" timeOffset="106060.62">14551 6443 403 0,'0'0'36'0,"0"0"-36"0,0 0 0 0,0 0 0 16,0 0 206-16,0 0 34 0,0 0 8 0,0 0 0 15,0 0-92-15,0 0-18 0,0 0-4 0,-6 8-1 0,6-8-36 0,0 0-7 16,0 0-2-16,0 0 0 0,0 0-29 0,0 0-7 16,0 0 0-16,0 0-1 0,0 0-10 0,3 5-1 15,3-3-1-15,0-2 0 0,0-2-13 0,0-3-2 16,3-3-1-16,-3 2 0 0,0-2-10 0,3 0-1 16,-3 1-1-16,6-4 0 0,-6 3-11 0,3-3 10 15,-3 1-10-15,3-6 10 0,-4 5-10 0,1 1 0 16,0-3 0-16,0 2 0 0,-3-2 0 0,0 0 8 15,0 2-8-15,-3-5 0 0,0 5 8 0,0 1-8 16,-6-1 0-16,3 1 8 0,-6 2-8 0,3 0 10 16,0 5-10-16,-2-2 10 0,-4 2-10 0,-3 3 8 0,0 0-8 0,0 0 8 15,-3 3 4-15,-3 2 0 16,0 0 0-16,-2 1 0 0,2 4 2 0,0-2 1 16,3 3 0-16,0-1 0 0,-3 4 3 0,4-1 1 0,2-2 0 15,0 2 0-15,3 0-4 0,-3 3-1 16,3-3 0-16,3 3 0 0,-3 5-14 0,3-2 0 0,3-1 8 0,0 3-8 15,0 0 0-15,4-2 0 0,2 0 8 0,0-1-8 16,2-2 0-16,1-3 0 0,3-2 0 0,3-1 0 16,3-4 0-16,3-1 9 0,0-2-9 0,6-3 8 15,-3-3-8-15,3 0 0 0,2 1 0 0,4-6 0 16,0-3 0-16,0 1 0 0,0-4 8 0,-1 1-8 0,-5 0 0 16,3-6 0-16,-6 3-10 0,0-2 10 0,0-3-10 0,-4 2 10 15,-2 1-10-15,0 2 10 0,0-3 0 16,0 3 0-16,0 3 0 0,-6-3 0 0,0 6 0 0,3-1 0 15,-6 1 0-15,0 2 0 0,-3 8 0 0,0 0 0 16,0-6 0-16,0 6 0 0,0 0 0 0,0 0 0 16,0 0 12-16,0 0-12 0,-6 3 10 0,-3 5-10 15,3-5 8-15,0 5-8 0,0 2 11 0,3 1-3 16,-6-1-8-16,3 6 12 0,0 3-1 16,0 4-1-16,-3-1 0 0,3-1 0 0,-3 3 6 0,0 5 0 15,1-8 1-15,-1 5 0 0,-3-2-6 0,3 3-2 16,-3 2 0-16,3-3 0 0,-3 3-1 0,3 0-8 15,-3-2 12-15,3 2-4 0,0-3-8 0,0-2 8 16,1 5-8-16,-1-5 8 0,3 0-8 0,-3-3 0 16,6 0 0-16,-3-2 8 0,3-1-8 0,-3-2 0 15,0 0 0-15,3-3-11 0,0 1 3 0,0-1 0 16,-3-5 0-16,6 2 0 16,-3-2-63-16,3-2-12 0,0-6-2 0,0 0-760 0,0 0-152 0</inkml:trace>
  <inkml:trace contextRef="#ctx0" brushRef="#br0" timeOffset="106465.29">15036 6403 345 0,'0'0'15'0,"0"0"4"0,0 0-19 0,0 0 0 15,0 0 0-15,0 0 0 0,0 0 358 0,0 0 68 16,0 0 14-16,-3 8 2 0,1 2-281 0,-1-2-56 16,0 3-11-16,-3 0-2 0,0 4-25 0,-3 1-5 15,0 0-1-15,0 0 0 0,-3 5-16 0,0 0-3 16,-3 1-1-16,-3 1 0 0,3 4-7 0,1-3-2 15,-1 2 0-15,0 3 0 0,-3 0-7 0,3 3-1 16,0-5-1-16,3 2 0 0,3-3-9 0,0-2-2 16,0-3 0-16,4 0 0 0,2-5-12 0,3 0 11 15,-3-3-11-15,6-2 10 0,2-3-10 0,1 0 0 16,3-6 0-16,3 1 0 0,0-3 0 0,0-3 8 16,-3-2-8-16,3 2 0 15,0-2-107-15,3-3-26 0,-3 0-6 0,0 0-637 0,-7-2-128 16</inkml:trace>
  <inkml:trace contextRef="#ctx0" brushRef="#br0" timeOffset="106751.43">14721 6752 1036 0,'0'0'92'0,"0"0"-73"15,0 0-19-15,0 0 0 0,0 0 235 0,0 0 43 16,0 0 9-16,0 0 1 0,0 0-132 16,0 0-26-16,6 3-6 0,3-3 0 0,6 0 32 15,-6-3-84-15,3 6 0 16,-6-3-12-16,8 0-4 0,-2 0 0 0,3-3 0 16,0 3-16-16,0-2-4 0,0 4-1 0,-3-4 0 0,3 2-19 0,0 0-3 15,2 0-1-15,-2-3 0 0,0 3-12 0,0-3 8 16,3 3-8-16,-6 0 0 0,0-2 8 0,0-1-8 15,-3 3 0-15,-1 3 0 16,-8-3-72-16,0 0-20 0,9 2-4 0</inkml:trace>
  <inkml:trace contextRef="#ctx0" brushRef="#br0" timeOffset="113783.52">14441 7948 1324 0,'0'0'118'0,"0"0"-94"16,0 0-24-16,0 0 0 0,0 0 168 0,0 8 30 16,3 0 6-16,0 0 0 0,3 0-68 0,3 2-15 15,0 6-2-15,3-2-1 0,0-1-43 0,3-3-9 0,-3 6-2 0,2 0 0 16,1 3-41-16,-3-1-9 0,3 1-2 0,-3-3 0 31,-3-1-34-31,3 1-7 0,-3 0-2 0,0 0 0 0,0 3 31 0,0-6 0 0,-1 0 0 0,1 3 0 16,0-3 0-16,0 0 0 0,-3 3 0 0,0-5 10 15,0-1-232-15,-3-2-46 0</inkml:trace>
  <inkml:trace contextRef="#ctx0" brushRef="#br0" timeOffset="114049.36">14340 8374 518 0,'0'0'23'0,"0"0"5"15,0 0-28-15,0 0 0 0,6-3 0 0,-3 1 0 0,3-4 444 0,3 1 83 16,3 0 17-16,0-3 3 0,-1-3-403 0,4 1-80 15,9-6-16-15,6-3-3 0,0-4 2 0,2-4 0 16,1-2 0-16,-3 0 0 0,-3 0-35 0,-3 2-12 16,2-2 9-16,-2 5-9 0,3 1 0 0,0 4 0 15,0 1 8-15,-4-1-8 0,-2 3 0 0,0-2 0 0,0 2-10 0,-3 3-829 32,3-1-165-32</inkml:trace>
  <inkml:trace contextRef="#ctx0" brushRef="#br0" timeOffset="116082.1">14650 7877 1209 0,'0'0'108'0,"0"0"-87"16,-6 8-21-16,3 0 0 0,0-3 181 0,-3 3 32 15,0 2 7-15,3 1 0 0,-3 2-70 0,0 3-14 16,0 3-4-16,0-1 0 0,0 6-54 0,3 0-11 16,-3 0-3-16,6 2 0 0,0 0-24 0,0 4-6 0,-3-4-1 0,0 3 0 15,3 0-17-15,0-2-4 0,-3-4-1 0,6 1 0 16,-3-3-11-16,0-2 8 0,3-3-8 0,0 2 8 16,0-4-16-16,0-1-4 0,0-3-1 15,-3 1 0 1,0-3-201-16,0 0-40 0</inkml:trace>
  <inkml:trace contextRef="#ctx0" brushRef="#br0" timeOffset="116320.46">14224 8279 2196 0,'0'0'48'0,"0"0"11"0,0 0 1 0,9-3 1 0,3-2-49 0,0 2-12 15,0-2 0-15,5 2 0 0,1-2 78 0,6-3 13 16,0 0 2-16,3 0 1 0,2 0-60 0,1 3-12 16,6-3-2-16,0-3-1 0,-7 1 10 0,4-1 3 15,-3 3 0-15,0 0 0 0,-1 3-32 0,-2 0 0 16,3-3 0-16,0 3 0 0,-3 2 0 0,-4 0 0 16,-2 1 0-16,-3 2 0 15,0 2-116-15,-6-2-27 0,0 6-5 0</inkml:trace>
  <inkml:trace contextRef="#ctx0" brushRef="#br0" timeOffset="116623.17">14370 8041 288 0,'0'0'25'0,"0"0"-25"0,0 0 0 0,0 0 0 0,6-3 136 0,-3 0 21 15,6-2 5-15,-6 2 1 16,3-2-139-16,-4 3-24 0</inkml:trace>
  <inkml:trace contextRef="#ctx0" brushRef="#br0" timeOffset="116796.7">14426 7959 633 0,'0'0'56'0,"0"0"-44"16,0 0-12-16,0 0 0 0,-3 8 193 0,0-3 37 16,0 3 7-16,3 0 2 0,0 2-57 0,0 1-11 15,0 2-3-15,3 0 0 0,3 1-42 0,0 4-9 16,0-5-1-16,3 6-1 0,3-1-37 0,0-2-7 15,6 3-2-15,-3-3 0 0,8 2-35 0,-2 1-7 16,0-6-2-16,0 3 0 0,-3 0-13 0,0-3-2 16,3-2-1-16,-4 2 0 0,1-3-9 0,0 1 8 0,-3-3-8 0,0 2 8 31,0-2-84-31,-3 0-18 0,3-2-3 0,-4 2-1093 0</inkml:trace>
  <inkml:trace contextRef="#ctx0" brushRef="#br0" timeOffset="117066.96">14155 8363 1800 0,'0'0'80'0,"0"0"16"0,0 0-77 0,0 0-19 16,12 0 0-16,0-2 0 0,0 2 83 0,3-5 13 15,3 2 2-15,6-2 1 0,-3-1-47 0,5 1-8 16,4-3-3-16,0 0 0 0,-3-2-22 0,2 2-5 16,7-6-1-16,-3 4 0 0,0-3-13 0,-4-1 9 15,1 1-9-15,-6 0 8 0,0 0-8 0,-3-1 8 16,-4 1-8-16,1 0 8 16,3 5-73-16,-6-3-15 0,3 1-4 0,-3-1-889 15</inkml:trace>
  <inkml:trace contextRef="#ctx0" brushRef="#br0" timeOffset="117339.33">14501 7972 288 0,'0'0'12'0,"0"0"4"0,0 0-16 0,0 0 0 0,0 0 0 0,0 0 0 15,9 5 39-15,-3-2 5 0,3-1 0 0,-4 4 1 16,4 2 116-16,-3 5 23 0,0 0 5 0,3 3 1 16,0 3-47-16,0 2-10 0,0 0-1 0,0 0-1 15,0 3-80-15,6-3-16 0,-3 6-3 0,3-6-777 16</inkml:trace>
  <inkml:trace contextRef="#ctx0" brushRef="#br0" timeOffset="120251.2">16379 6228 774 0,'0'0'34'0,"0"6"7"0,0-6-33 0,3 5-8 0,-3-5 0 0,0 5 0 16,0-5 45-16,0 5 7 0,0 3 2 0,0 0 0 15,-3 3 6-15,3-6 2 0,0 1 0 0,0 1 0 16,-3 4-14-16,3-3-4 0,-3 0 0 0,3 2 0 16,-3 1-4-16,3 0-2 0,-3 2 0 0,3-3 0 15,0 1 5-15,-3 0 1 0,3 2 0 0,0-3 0 16,-3 6-8-16,0-2 0 0,0 7-1 0,3-8 0 15,-3 3-10-15,3-3-1 16,0 3-1-16,-6 0 0 0,3 0-11 0,3-3-1 0,-3 3-1 0,0 0 0 0,0-3-10 0,0 5 8 16,0 4-8-16,0-4 8 0,0 1-8 0,-3-1 0 15,3 1 0-15,3 2 0 0,-3 0 0 0,0 0 0 16,0 0 8-16,3 3-8 0,-2 0 0 0,2-3 0 16,-3 0 0-16,0-2 0 0,3-3 0 0,0-3 0 15,-3 3 0-15,0-3 8 0,0 0-8 0,0 3 0 16,0 0 0-16,0 0 0 0,0-3 0 0,0 0 0 15,0 1 0-15,0 1 0 0,0 4 0 0,3-1 0 16,-3 4 0-16,0 4 0 0,0-2 0 0,3 0 0 16,-3 2 0-16,3-2 0 0,0 2 0 0,-3-4 0 15,0 1 0-15,3-4 0 0,-3-3 0 0,0 0 0 16,0 0 0-16,3-1 0 0,0-1 0 0,0-1 0 16,-3 0 0-16,0 3 0 0,0 0 0 0,0 0 0 15,3 2 0-15,0-2 0 0,0 3 0 0,3-3 0 16,-3 2 0-16,-3 6 0 0,3-3 0 0,-3 6 0 15,0-4 8-15,0 1-8 0,0 0 0 0,3-3 12 0,-3 0-12 16,0 0 12-16,0-2-12 0,3-3 0 0,-3 2 0 0,0-2 8 16,0 0-8-16,3-3 0 0,-3 3 9 0,0 0-9 15,0 0 12-15,0-3-3 0,0 0 0 0,0 3 0 16,1 0-9-16,2 3 8 0,-3-3-8 0,0 5 8 16,0-3-18-16,3-2-4 0,-3-3-1 0,3 1 0 15,0 4 28-15,-3 1 6 0,0 2 1 0,3 0 0 16,-3-3-32-16,3 1-7 0,0 0-1 0,-3 2 0 0,3 0 37 15,-3-3 7-15,0-2 2 0,3 3 0 16,-3-1-18-16,0 1-8 0,3-3 0 0,0 2 8 16,-3 1-8-16,3 2 0 0,-3 3 0 0,3 2 8 0,-3 1-8 15,0-1 0-15,0 1 0 0,3-4 0 16,-3-1 0-16,3-1 0 0,-3-3 0 0,3 1 8 16,-3-3-8-16,3-1 8 0,-3 1-8 0,3-2 8 0,0 1-8 15,0 1 0-15,-3 3 0 0,0-3-11 0,3 0 11 0,-3 2 0 16,3 1 0-16,0-1 0 0,0 6 0 0,-3-3 0 15,3 3 0-15,-3 2 0 0,0 1 0 0,3-3 0 16,-3 0 0-16,3 2 0 0,-3 0 0 0,3-2 0 16,-3-3 0-16,3-2 0 0,0-1 0 0,0 1 0 15,-3-3 0-15,3 2 0 0,0 1 0 0,0-6 0 16,-3 0 0-16,3 3 8 0,0 0-8 0,-3 0 0 16,0 5 0-16,3 0 0 0,0-2 0 0,-3 2 0 15,3 3 0-15,-3 2 0 0,0 1 0 0,3-3 0 16,-3-1 0-16,3 1 0 0,-3 0 0 0,3-6 0 15,-3-2 8-15,3 3-8 0,0 2 0 0,-3-2 0 16,3-4 0-16,0-1 0 0,0 7 0 0,0-3 0 16,0 1 0-16,-2-1 0 0,2 4 0 0,0-1 0 0,0 0 0 15,0 8 0-15,-3-3 0 0,3 4 0 16,0-4 0-16,0-5 0 0,-3 0 0 0,3 1 0 16,0-1 0-16,0 0 0 0,-3-3 0 0,3 4 0 0,0-4 0 0,0 6 0 15,-3-6 0-15,0 4 0 0,3-4 0 0,-3 3 0 16,3 0 0-16,0 1 0 0,-3 1 0 15,3 1 0-15,0 3 0 0,-3-4 0 0,3 1 0 0,-3 0 0 16,3-3 0-16,0 0 0 0,-3-5 0 0,0 3 0 16,0-1 0-16,3-2 0 0,-3 0 8 0,0 0-8 0,3-3 0 15,-3 3 0-15,0-3 0 16,3 1 0-16,-3-1 0 0,3 3 0 0,-3-3 0 0,0 3 8 16,0 0-8-16,3 2 0 0,0 3 0 0,-3 0 0 0,0 3 0 15,3-8 0-15,0 3 0 0,0-1 0 16,-3 3 8-16,0 1-8 0,3-1 8 0,-3 0-8 15,0 3 0-15,0 2 8 0,0-2-8 0,0 0 0 0,0-3 0 0,3-3 0 32,-3 1 0-32,3 2 0 0,-3-5 0 0,3 3 0 0,-3 2 0 0,3 0 0 0,-3 0 0 15,3 8 0-15,-3-2 0 0,0 2 8 0,3-3-8 0,-3-2 0 16,3 0 0-16,-3 0 0 0,3-6 0 0,-3 1 0 16,3 2 0-16,0-3 0 0,0 1 0 0,0-1 0 15,0 4 0-15,0-4 0 0,0 1 0 0,0-1 0 16,0 1 0-16,0-1 0 0,0 6 0 0,0 0 0 0,0 0 0 15,0 2 0-15,0-2 0 0,0-3 0 0,0 0 0 16,-3-2 0-16,3-1 0 0,0 3 0 0,0 1 0 0,0-4-8 16,0-7 8-16,0 2 0 0,-3 0 0 0,3 0 0 15,0 1 0-15,-3 1 0 0,3-1 0 16,-2 2 0-16,2-1 0 0,0 1 0 0,-3 0 0 0,3 5 0 16,0 6 12-16,-3 2 4 0,3-3 0 0,-3 3 1 15,3 1-27-15,0-4-6 0,0-2 0 0,0 0-1 16,0-1 17-16,0-1 0 0,0-4-8 0,0-5 8 15,0-5-11-15,0 3 2 0,0 7 0 0,0-2 0 16,0 0 29-16,0-3 7 0,0 3 1 0,0 0 0 16,0 3-48-1,0-1-8-15,0 3-3 0,0 1 0 0,0 1 31 0,0-1 0 0,-3 4 0 0,3-2 0 16,0 0 0-16,0-3 0 0,0 5 0 0,0-5 0 16,0-2 0-16,0-3 0 0,0-3 0 0,0-2 0 15,0 2 0-15,0-3 0 0,0 1 0 0,0 0 0 0,0-3 0 0,0 2 0 16,0 1 0-16,0-3 0 0,0-3 0 0,0 3 0 15,0 8 0-15,0-3 0 0,0-2 0 0,0 2 0 16,0 3 0-16,0 2 0 0,0 3 0 0,0-2-9 16,3 2 9-16,-3 0 0 0,0-5 0 0,0 3 0 15,0-1 0-15,0-2 11 0,3-3-11 0,-3 0 8 16,0-2-8-16,0 2 8 0,0-2-8 0,-3-1 0 16,3 1 9-16,0-3-9 0,0-3 10 0,0-2-2 0,0 0-8 15,0-3 12-15,-3 2-4 0,3 1 0 16,0-6-8-16,-3 6 12 0,3-1-12 0,-3-2 0 0,3 0 8 15,0 0-8-15,0 3 0 0,0-3 0 16,0 3-9-16,-3-9-952 0</inkml:trace>
  <inkml:trace contextRef="#ctx0" brushRef="#br0" timeOffset="122167.1">17087 6765 288 0,'0'0'25'0,"0"0"-25"16,3-5 0-16,0 0 0 0,0-3 260 0,3 0 48 16,-3 0 8-16,6 0 3 0,3 0-167 0,-3-2-34 15,-6 2-6-15,6 0-2 0,6-3-28 0,0 3-6 16,-3 6 0-16,-1-9-1 0,7 6-23 0,-3-3-5 15,0 2-1-15,-3 4 0 0,3-1-18 0,0 3-4 16,0 3-1-16,-3-1 0 0,-1 1-14 0,-2 0-9 16,0 2 12-16,3 0-12 0,-6 1 9 0,-3 2-9 15,3 2 0-15,-3 3 9 0,-3 1 4 0,0-1 1 16,-3 0 0-16,-3 6 0 0,0-1 4 0,0 1 1 16,-6 2 0-16,3 0 0 0,0 0-7 0,-5 3 0 0,-1-6-1 0,3 4 0 15,-3-1-11-15,3-5 10 0,-3-1-10 0,3-1 10 16,0-1-10-16,6-2 0 0,0-1 0 0,0-2 0 15,0-3 0-15,6-5 0 0,0 0 0 0,0 0 0 16,6-2 9-16,3-4-9 0,0-2 10 0,3 1-10 16,3-9 10-16,-3 0-10 0,0 0 10 15,3-5-10-15,-3 0 0 0,0-3 8 0,-1 3-8 0,-2-3 0 16,3-3 0-16,-3 1 0 0,0-3 0 0,0 5 0 16,0-3 0-16,0 4 0 0,0 2 8 0,0-6-8 15,-3 6 0-15,0 0 0 0,0 5 0 16,0 3 0-16,-3-6 0 0,-3 9 0 0,3 2 0 0,0 0 0 15,-3 2 0-15,0 1 0 0,0 5 0 0,0 0 0 16,0 0 0-16,0 0 0 0,-9 5 0 0,3 3 0 16,6-8 0-16,-6 8 0 0,0-2-8 0,3 1 8 0,0 4 0 0,0-6 0 15,0 3 0-15,3 0 0 0,-3-3 0 0,3 3 12 16,0 0 0-16,0-8 0 0,3 6 1 0,-3-6 0 16,6 8 0-16,0-3 0 0,0 0 5 0,3-2 1 15,0 2 0-15,3-5 0 0,-1 0-6 16,4 0-1-16,-3 0 0 0,6 0 0 0,3-3-12 0,-3-2 0 15,-6 5 8-15,3-5-8 0,8 2 10 0,-2 1-1 16,-6-1 0-16,3-2 0 0,0 2-9 0,0 0 0 16,0 1 0-16,-1-1 0 0,-5 0 0 0,3 3-17 15,-3 0 4-15,-3 3-819 16,-3-6-164-16</inkml:trace>
  <inkml:trace contextRef="#ctx0" brushRef="#br0" timeOffset="122626.05">17814 6850 1378 0,'0'0'61'0,"0"0"13"0,0 0-59 0,0 0-15 16,0 0 0-16,0 0 0 0,0 0 113 0,0 0 20 15,6 8 4-15,-6 0 1 0,-3 0-48 0,0 0-10 16,-3 2-1-16,0 4-1 0,-3-1-22 0,0 3-5 16,-3-3-1-16,3 3 0 0,-3 2-8 0,-3-2-2 15,0 3 0-15,-3 2 0 0,1-3-7 0,-1 1-1 16,3 2-1-16,0-2 0 0,-3-3 3 0,9-1 1 0,3 4 0 0,0-3 0 16,3-6-35-16,3 4 0 15,3-6 0-15,0 2 0 0,6-5 0 0,0 1 13 0,3-6-4 16,0 2-1-16,3-4-8 0,0-1 0 0,0-2-12 15,-1-1 12 1,4-1-164-16,-3 1-26 0,-3-2-5 0,0-2-817 0</inkml:trace>
  <inkml:trace contextRef="#ctx0" brushRef="#br0" timeOffset="122850.43">17623 7038 230 0,'-12'0'20'0,"12"0"-20"15,0 0 0-15,0 0 0 0,0 0 362 0,0 0 68 16,0 0 14-16,0 0 2 0,0 0-237 0,9 0-47 16,3-5-10-16,3 2-1 0,3 3-39 0,0-3-8 15,-1 1-2-15,1-4 0 0,3 6-37 0,0-2-7 16,-6 2-2-16,3-3 0 0,-3 0-32 0,0 3-6 16,-1 0-2-16,1 0 0 0,-3 0-5 0,0 0-2 15,0 3 0-15,-3 0 0 16,0-1-50-16,-9-2-11 0,6 8-1 0,-6-8-1243 0</inkml:trace>
  <inkml:trace contextRef="#ctx0" brushRef="#br0" timeOffset="124744.93">17325 7956 1429 0,'0'0'63'0,"0"0"13"0,0 0-60 0,0 0-16 0,0 0 0 0,0 0 0 15,0 0 141-15,0 0 26 0,0 0 5 0,0 0 0 0,0 0-68 0,0 0-13 16,0 0-3-16,6 5-1 0,0 1-25 0,-3-1-5 16,3 5-1-16,0-2 0 0,0 3-12 15,3 0-2-15,-3-1-1 0,0 3 0 16,3 1-17-16,0-1-3 0,0 3-1 0,-3 0 0 0,3-1-2 0,0 1-1 16,0-2 0-16,-3 4 0 15,2-2-17-15,1-3 0 0,0 3 0 0,3-3 0 0,-3 3 0 0,0-3 0 16,0 1 0-16,0-1 0 0,-3-3 0 0,0 1 0 15,3 0 0-15,-3-1-9 16,0-2-136-16,0 0-27 0,-3 3-6 0</inkml:trace>
  <inkml:trace contextRef="#ctx0" brushRef="#br0" timeOffset="125068.08">17129 8356 864 0,'9'-8'38'0,"-9"8"8"0,3-3-37 0,3-2-9 0,0-1 0 0,3-2 0 16,0 1 281-16,-3-1 55 0,3-3 10 0,5 0 2 15,7 1-187-15,3-3-37 0,-6-1-8 0,3-2-2 16,0 3-40-16,-1-3-8 0,1 3-2 0,0-3 0 15,0 0-24-15,0 1-4 0,3-1-2 0,-4 0 0 16,-2 0-13-16,3 3-2 0,6 2-1 0,-6-2 0 16,-3 0-18-16,-1 2 0 0,4 0 0 0,0 4 0 15,-3-4 10-15,3 3-2 0,0 0 0 0,0 3 0 16,-4-3-37-16,4 3-8 0,-6-3-2 0,0 5 0 16,-3-2-143-16,0 2-29 0,-3 0-5 0</inkml:trace>
  <inkml:trace contextRef="#ctx0" brushRef="#br0" timeOffset="125373.15">17144 8162 691 0,'0'0'30'0,"0"0"7"0,-6-2-29 0,6 2-8 0,0-3 0 15,0 3 0-15,0 0 373 0,0 0 74 16,0 0 14-16,6-5 3 0,6 0-292 0,-3-1-60 16,0-2-11-16,0 3-2 0,5 0-55 0,4-1-12 15,0 1-1-15,3 0-1 0,0 2 10 0,3 1 1 0,-4-1 1 0,4 3 0 16,-3-3-25-16,-3 3-5 0,3 0 0 0,-3 0-1 16,3 0-11-16,-4 0 0 0,1 0 9 0,3 0-9 15,-3 0 0-15,0 0 9 0,-3 3-9 0,0-3 0 16,2 0 0-16,-2 3 0 0,-3-1 0 0,3 1 0 15,0-3-16-15,-3 5-6 0,-3-5-2 0,0 5 0 16,0-2-252-16,-9-3-52 0</inkml:trace>
  <inkml:trace contextRef="#ctx0" brushRef="#br0" timeOffset="125686.4">17504 7792 1926 0,'0'0'85'0,"0"0"18"0,0 0-83 0,0 0-20 16,0 0 0-16,0 5 0 0,0 1 129 0,0 4 22 16,-3 1 4-16,0-1 1 0,3 4-69 0,-3 1-14 15,0 1-2-15,-3 3-1 0,0 2-26 0,3-2-4 16,3 4-2-16,-6 1 0 0,3 0-5 0,-3 2-1 0,0 1 0 0,0 2 0 15,1 0 1-15,-1-2 0 0,3 2 0 0,0 0 0 16,-3-5-33-16,3-3 0 0,0 0 0 0,0 0 0 16,3 0 0-16,-3-5 0 0,0-3-15 0,0 1 5 31,3-1-87-31,0-5-18 0,-3 2-3 0,3 1-1 0,0-3-110 16,0 0-23-16,0-8-4 0,0 0-664 0</inkml:trace>
  <inkml:trace contextRef="#ctx0" brushRef="#br0" timeOffset="138897.23">13581 9403 1278 0,'0'0'56'0,"0"0"12"0,0 0-54 0,0 0-14 16,-3 3 0-16,3-3 0 0,0 0 116 0,0 0 20 16,0 0 4-16,0 0 0 0,0 0-51 0,0 0-10 15,9-3-3-15,0-2 0 0,3 2-18 0,-3-2-4 16,3-3-1-16,-1 0 0 0,1 0-13 0,3-5-4 0,-3 2 0 0,3-2 0 16,0 3-11-16,0-1-2 0,0 0-1 0,0-4 0 15,-1-1-5-15,1-3-1 0,0 3 0 0,0 0 0 16,3 1-34-16,-3-1-7 0,0-5-2 15,0 2 0-15,-1 0 27 0,-2 4 0 0,0-4 0 0,0 6 0 16,-3 0 0-16,-3 2 0 0,0 3 0 0,0 3 0 16,-3 5 16-16,-3 0 9 0,3-3 2 0,-3 3 0 15,3-5-27-15,-3 5 0 0,0 0 0 0,0 0 0 16,0 0 0-16,0 8 8 0,-3 2-8 0,0 4 0 16,-3 2 18-16,0 2-2 0,3-2 0 0,-3 2 0 15,0 1 3-15,-3-1 0 0,3 4 0 0,-3-4 0 16,3 1-19-16,-3 2 0 0,1 0 0 0,-1 3 0 15,3-6 28-15,0 1 1 0,-3-3 1 0,6 5 0 16,0-3-30-16,0 1 0 0,-3-3 0 0,3-3 0 0,0-5 0 0,3 3 0 16,0 2 0-16,0-3-811 15,0-4-169-15</inkml:trace>
  <inkml:trace contextRef="#ctx0" brushRef="#br0" timeOffset="139166.51">14021 9472 2196 0,'0'0'48'0,"0"0"11"0,0 0 1 0,0 8 1 0,0 0-49 0,0 0-12 0,-3 2 0 0,1 4 0 16,-1-1 62-16,0 3 10 15,0-3 1-15,-3 3 1 0,3 0-31 0,-3 0-7 16,0 2 0-16,-3 1-1 0,3-3-18 0,0-3-3 0,-3 0-1 0,3-2 0 16,3-1-13-16,0-2 9 0,3 3-9 0,-3-3 8 15,3 0-8-15,0-3-9 0,0-5 9 0,0 0-787 16,0 0-149-16</inkml:trace>
  <inkml:trace contextRef="#ctx0" brushRef="#br0" timeOffset="139919.73">14340 9107 1414 0,'0'0'63'0,"0"0"13"0,0 0-61 0,0 0-15 16,0 0 0-16,0 0 0 0,0 0 124 0,0 0 21 0,0 0 5 0,0-5 1 16,3-6-20-16,0 3-4 0,-3 3-1 0,3 0 0 15,0-3-48-15,3 2-10 0,-3-2-1 0,0 3-1 16,3 0-18-16,0-3-4 0,-3 0-1 0,3 3 0 15,0 2-3-15,2-2 0 0,1-1 0 0,0-2 0 16,-3-2-26-16,3 5-6 0,0 2 0 0,0-2-8 16,0-1 10-16,3 4-10 0,-3-1 8 0,3 0-8 15,0 3 0-15,0 0 0 0,-6 3 0 0,2 0 0 16,1-1 0-16,0 1 0 0,-3 2 0 0,0 1 0 16,0-1 0-16,-3 5 0 0,3 1 0 0,-3 0 0 15,-3-3 0-15,0 5 0 0,-3-3 0 0,0 4 0 16,0-1 0-16,0 3 8 0,-3 2-8 0,0 1 0 15,-3-1 0-15,0 1 8 0,-2 2-8 0,2-2 0 16,-3-1 0-16,-3 3 0 0,3 3 8 0,-3 0-8 16,3-6 0-16,-3 4 0 0,6-1 0 0,-6-3 0 0,6 1 0 0,-5-1 0 15,2 1 9-15,-3-1-9 0,0 1 0 0,3-6 8 16,-3-2-8-16,6-3 0 0,-3 2 0 16,6-2 9-16,0-3-9 0,0 1 0 0,0-1 8 0,1-2-8 15,-1-1 0-15,0-4 0 0,6 2 0 0,-3-6 0 16,0 1 0-16,3-3 0 0,0-3 8 15,3 1-8-15,3-3 0 0,-3-1 0 0,3 4 0 0,-1-1 0 16,-2 1 0-16,3 2 0 0,0-3 0 0,3 3 0 16,-6 3 0-16,3 2 0 0,0 1 0 0,0-1 0 15,0 3 0-15,0 0 0 0,0 0 0 0,-3 3 0 16,3-1 0-16,3 4 0 0,-3-1 0 0,3 0 0 16,0-2 0-16,-3-1 0 0,3 6 18 0,-4-2 0 15,1-1 0-15,0 3 0 0,3 3-2 0,-3-4-1 16,0 1 0-16,3-2 0 15,3-4-2-15,-3 4 0 0,3-4 0 0,3 1 0 16,-3 0 19-16,3-1 3 0,2-2 1 0,-2 0 0 0,-3 0-48 0,0-2-10 0,0 2-2 16,0-3 0-16,0 3 39 0,-3 0 7 0,3 0 2 0,-3 3 0 15,-3 2-92 1,2-3-17-16,1 4-4 0</inkml:trace>
  <inkml:trace contextRef="#ctx0" brushRef="#br0" timeOffset="145733.7">16733 9369 518 0,'0'0'23'0,"0"0"5"0,-3 3-28 0,3-3 0 16,0 0 0-16,0 0 0 0,0 0 224 0,0 0 39 16,0 0 8-16,0 0 1 0,0 0-137 0,0 0-28 15,0 0-6-15,6 0-1 0,0-6-30 0,-6 6-6 16,0 0-2-16,9 0 0 0,3 0-13 0,-3-2-2 0,-9 2-1 0,6 0 0 15,3 2-16-15,0-2-3 0,-3 0-1 0,0 0 0 16,-1 3-6-16,4 0 0 0,0-3-1 0,-3-3 0 16,-6 3-3-16,6-3 0 0,3 3 0 0,0-2 0 15,0-1-1-15,-6 0-1 0,6 1 0 0,-3-1 0 16,-6 3-14-16,6 0 11 0,3-3-11 0,-3 3 10 16,3 0-10-16,-3 0 0 0,-6 0 0 0,0 0 0 15,9 0 0-15,-6 0 0 0,-3 0 8 0,0 0-8 16,5 3-26-16,-5-3-7 0,6 3-2 0,-6-3-698 15,0 0-140-15</inkml:trace>
  <inkml:trace contextRef="#ctx0" brushRef="#br0" timeOffset="146248.23">16876 9221 403 0,'0'0'36'0,"0"0"-36"0,0 0 0 0,0 0 0 16,0 0 246-16,-3 2 42 0,0 4 9 0,-3-4 2 15,6 4-163-15,-3-1-33 0,0 0-7 0,3 3 0 16,0-3-28-16,-3 3-4 0,0-2-2 0,3 2 0 15,0 0-14-15,0-1-2 0,-3-1-1 0,0 2 0 0,0-3-3 0,0 6-1 16,3-3 0-16,-6 2 0 0,3 3-1 0,-3-2-1 16,6 2 0-16,-3-2 0 0,0 2-12 0,-3 0-3 15,6 0 0-15,-2 1 0 0,-1-4-10 0,0 1-2 16,0-1-1-16,3 1 0 0,0-3-11 0,3 0 8 16,-6 2-8-16,3-2 8 0,0-8-8 0,0 0 0 15,0 0 0-15,3 6 0 0,-3-6 8 0,3 2-8 16,-3-2 0-16,0 0 8 0,0 0-8 0,5-2-14 15,4 2 3-15,-9 0 1 16,0 0-179-16,0 0-36 0</inkml:trace>
  <inkml:trace contextRef="#ctx0" brushRef="#br0" timeOffset="147420.04">17427 9260 835 0,'0'0'36'0,"0"0"9"0,0 0-36 0,0 0-9 0,0 0 0 0,0 0 0 16,0 0 95-16,0 0 17 0,0 0 3 0,0 0 1 15,0 0-35-15,0 0-6 0,0 0-2 0,0 0 0 16,0 0-17-16,3-5-3 0,3 0-1 0,-6 5 0 15,3-3-6-15,0-2-2 0,-3 5 0 0,3-3 0 0,2 1-8 0,-2-4-3 16,-3 1 0-16,3 0 0 0,0-1-3 0,-3 1-1 16,0 5 0-16,0-8 0 0,0 3-5 0,0 0-2 15,0-3 0-15,0 2 0 0,-3 1 8 0,3 0 2 16,0 5 0-16,0-8 0 0,-6-3-16 0,6 6-2 16,-3-6-1-16,1 3 0 0,-1 3 9 0,0 0 2 15,0 2 0-15,-3-2 0 0,0 0 3 0,0-1 1 16,0 1 0-16,0 2 0 0,0 1-3 0,0 4 0 15,0 1 0-15,-3 0 0 0,0-1-2 16,0 1-1-16,0 2 0 0,-3 3 0 0,0-2-1 0,1 1 0 16,2 4 0-16,-6 0 0 0,0-1-2 0,-3-2-1 15,3 0 0-15,3 3 0 0,0-1-2 0,0 1-1 16,0-1 0-16,4 1 0 0,-1 0-6 0,0-1-1 16,0 1 0-16,3-1 0 0,0 1 4 0,0 0 0 15,-6 2 0-15,3 3 0 0,6-3-4 0,-3 5-8 16,0 1 12-16,0-1-4 0,0 1-8 0,3-3 0 0,-3 2 0 15,0-2 0-15,0 5 0 0,3 1 8 0,3-4-8 0,0 1 8 16,-6-1-8-16,9-5 8 0,0 1-8 0,0-1 8 16,3-3-8-16,0 1 0 0,0 0 9 0,3-6-9 15,3 0 0-15,0-2 8 0,-3-1-8 0,3 4 0 16,0-6 8-16,0 0-8 0,-3 0 8 0,3 0-8 16,2-6 0-16,1 1 8 0,0 0-8 0,-3-3 0 15,3 0 0-15,-3-3 9 0,3 1-9 0,-3-3 0 16,0 2 9-16,-1-5-9 0,1 3 0 0,-3 0 9 15,3-3-9-15,-3 0 0 0,0-3 0 16,3-2 8-16,-3 3-8 0,0-3 0 0,-3 2 0 0,6-2 8 16,-3-3-8-16,0 3 0 0,-4 0 0 0,4 0 0 15,-3-1 0-15,3 4 0 0,-6-1 0 0,0 3 0 16,-3 3 0-16,0 0 0 0,3-3 0 0,-6 3 0 16,-3 2 0-16,3 1 0 0,0-1 8 0,0 6-8 0,-3 0 0 0,-3 2 0 15,1 0 0-15,-1 3 0 0,-3 0 0 0,0 3 0 16,-3 2 0-16,0 0 0 0,0 1-8 0,0 2 8 15,-3-3 0-15,4 3 0 0,2 0 0 0,0 0 0 16,-3 0 0-16,3 0 0 0,0 0 0 0,6-3 0 16,-3 3 0-16,0 0 0 15,0 2-34-15,0-2 1 0,9 0 0 0,0 0 0 16,-6 3-166-16,6-1-33 0</inkml:trace>
  <inkml:trace contextRef="#ctx0" brushRef="#br0" timeOffset="147753.87">17552 9633 1666 0,'0'0'74'0,"0"0"15"0,0 0-71 0,0 0-18 0,0 0 0 0,3 11 0 0,3-3 120 0,-6 0 20 15,-3 0 4-15,0 0 0 0,3 2-12 0,0 1-4 16,-6-3 0-16,0 5 0 0,3 3-102 0,-3 3-26 16,3-4 0-16,-3-4 0 0,0-6 29 0,0 3 1 15,3 3 0-15,-3 2 0 0,0-5-19 0,0 3-11 16,3-3 12-16,3 2-12 0,0-2 8 0,-3 3-8 15,0 4 0-15,3-4 0 16,0-11-126-16,0 0-32 0,0 0-6 0,0 0-908 16</inkml:trace>
  <inkml:trace contextRef="#ctx0" brushRef="#br0" timeOffset="148285.97">17831 9237 518 0,'0'0'23'0,"3"-6"5"0,-3-2-28 0,0 3 0 0,3 0 0 0,0 0 0 16,0-1 360-16,-3 4 66 0,3-4 14 0,3 1 2 16,-3 0-287-16,0-1-58 0,3 1-11 0,0 0-2 15,0-3-28-15,0 0-4 0,0 0-2 0,0 0 0 16,3 0-3-16,-3 0-1 0,3 3 0 0,0-3 0 15,0 3-6-15,3 2-2 0,-1-2 0 0,-2-1 0 16,3 4-12-16,-3-1-2 0,3 1-1 0,-3 2 0 0,6 2-11 16,-6-2-1-16,3 3-1 0,0 2 0 15,-3-2-10-15,0 2 0 0,-1 3 0 0,-2 0 8 16,0 2-8-16,0 4 8 0,-3-4-8 0,0 1 8 16,-6-1-8-16,3 1 10 0,0 2-10 0,-3 1 10 0,0-1-10 0,-3 3 10 15,0-3-10-15,0 3 10 0,-2 0-10 0,-1 2 8 16,-3 1-8-16,0 2 8 0,0-3-8 0,3 3 8 15,-6-2-8-15,6-3 8 16,-3 0-8-16,3 0 0 0,-6 2 0 0,7 1 8 0,-4-3-8 0,0 2 0 16,3-5 0-16,-3 6 0 0,0-3 14 0,3 0-2 15,0-3-1-15,3-3 0 0,0 1 4 0,3-3 1 16,0 0 0-16,3 0 0 0,0-3-8 0,3 3-8 16,0-3 11-16,0 1-11 0,3-1 10 0,0 0-10 15,0-5 8-15,3 0-8 0,3 0 8 0,-3 0-8 16,3 0 0-16,-3 3 8 0,3-1 0 0,5-4-8 0,1-1 12 15,-3-2-4-15,3 5-8 0,0-3 0 16,-3 3 0-16,-3 0 0 0,0-2 0 0,-1-1 0 0,-2 3 0 16,0 0 0-16,0-3 0 0,0 1 0 15,-3 4 0-15,3 1 0 16,-6 0-137-16,-3-3-23 0</inkml:trace>
  <inkml:trace contextRef="#ctx0" brushRef="#br0" timeOffset="154439.84">19022 9372 1591 0,'0'0'70'0,"0"0"15"0,0 0-68 0,0 0-17 16,6-6 0-16,-3 6 0 0,-3 0 107 0,3-2 17 16,-3 2 4-16,6-3 1 0,0 3-37 0,0-3-7 15,0 3-1-15,0 0-1 0,3 0-7 0,-3 0-2 16,6 3 0-16,-4 0 0 0,1-3-18 0,3 0-4 15,-3 2-1-15,3 1 0 0,-3-3-9 0,3 3-2 0,0-3 0 0,0 0 0 16,-3 0-25-16,0 0-6 0,3 0-1 0,-4 0 0 16,1 2-8-16,0 1 8 0,0-6-8 0,3 3 8 15,-3-2-8-15,0 2 0 16,0 0 0-16,-3 0 0 0,3 0-10 0,0 0-4 0,-3-3-1 0,0 3 0 31,0 3-142-31,-6-3-29 0,0 0-6 0</inkml:trace>
  <inkml:trace contextRef="#ctx0" brushRef="#br0" timeOffset="154741.06">18995 9514 1652 0,'0'0'73'0,"0"0"15"0,3-2-70 0,0-1-18 16,0 3 0-16,0 0 0 0,0-5 151 0,3 5 26 16,-6 0 6-16,6 0 1 0,3-5-58 0,0 2-11 15,0 6-3-15,3-3 0 0,-3 2-54 0,3-2-11 16,0 0-3-16,-4 0 0 0,4-2-8 0,0 2-3 16,0 0 0-16,0 0 0 0,0 0-17 0,0-3-3 15,-3 3-1-15,3-3 0 0,0 3-12 0,-3-2 0 16,2-1 0-16,1 0 0 15,-3 1-16-15,3-1-10 0,-3 0-2 0,3-2 0 16,-3 2-136-16,0 3-28 0,3-2-6 0</inkml:trace>
  <inkml:trace contextRef="#ctx0" brushRef="#br0" timeOffset="155213.94">19120 9149 1612 0,'0'0'72'0,"0"0"14"0,0 0-69 0,3-2-17 15,-3-1 0-15,6-2 0 0,-3-1 122 0,0 4 21 16,0-4 4-16,0-1 1 0,6-1-60 0,-3 0-12 16,0-3-3-16,3 1 0 0,0 2-30 0,0 0-7 15,-3-6 0-15,3 1-1 0,0 0-14 0,0-3-2 16,2 0-1-16,-2-2 0 0,0 4 2 0,3-1 0 16,-3-1 0-16,0 0 0 0,-3 3-5 0,3-1-1 15,-3 4 0-15,0 2 0 0,-3 3 14 0,0-3 2 16,0 5 1-16,0 0 0 0,-3 3 7 0,0 0 2 15,0 0 0-15,0 0 0 0,0 0-24 0,3 6-5 16,-3-6-1-16,3 8 0 0,3 2-2 0,-6-2 0 0,3 0 0 0,-3 3 0 16,3-3-8-16,0 5 8 15,-3-3-8-15,3 1 8 0,0 2-8 0,0-2 8 16,-1 2-8-16,1 0 8 0,3 0-8 0,-3-2 0 16,3 0 0-16,0-1-11 0,0 1 11 0,-3-1 0 0,6 1 0 0,0-3 0 31,-6 0-52-31,6 0-8 0,0-3-1 0,-3 0-807 0,-3 1-162 0</inkml:trace>
  <inkml:trace contextRef="#ctx0" brushRef="#br0" timeOffset="155907.1">19882 9448 230 0,'0'0'20'0,"0"0"-20"15,0 0 0-15,0 0 0 0,6-2 352 0,0-1 67 16,0-2 13-16,3 5 2 0,-9 0-234 0,6-3-48 16,0 0-8-16,3 1-3 0,0-1-57 0,0 3-11 15,0-3-2-15,0 3-1 0,3-2-21 0,-1-1-4 16,1 3-1-16,0 0 0 0,3 0-33 0,-3 0-11 15,-3-2 0-15,3 2 0 0,0-3 9 0,-3 0-9 16,0-2 0-16,0 5 9 0,-9 0-9 0,9 0 0 16,-9 0 0-16,8-3 0 15,4 1-204-15,-12 2 93 0,0 0-629 0,6 0-125 0</inkml:trace>
  <inkml:trace contextRef="#ctx0" brushRef="#br0" timeOffset="156207.73">20052 9234 1778 0,'0'0'79'0,"0"0"16"16,0 0-76-16,0 0-19 0,-3 5 0 0,3-2 0 0,-3 2 142 0,3 3 25 15,-3-3 5-15,3 3 0 0,-3 6-60 0,0-4-12 16,0 6-2-16,-3 3-1 0,0-1-29 0,3 1-5 16,-3-1-2-16,3 3 0 0,-3 0-26 0,3-5-6 15,-3 0-1-15,3 0 0 0,0 3-16 0,3-4-3 16,-5 1-1-16,5-2 0 0,0-4-8 0,0 1 0 16,0-1 0-16,2 1 0 15,1-6-114-15,-3 1-15 0,6-1-3 0,-3 0-1108 16</inkml:trace>
  <inkml:trace contextRef="#ctx0" brushRef="#br0" timeOffset="157092.66">20439 9305 1666 0,'3'-8'36'0,"3"6"8"0,-6-3 2 0,3-1 2 0,3-2-39 0,0 0-9 16,0-2 0-16,0-1 0 0,3 1 100 0,0 2 19 16,-1-3 3-16,4 3 1 0,-3 0-40 0,3 0-8 15,0-2-2-15,0 2 0 0,0 0-17 0,0 0-4 16,0 0-1-16,0 3 0 0,0-1-7 0,-1 4 0 0,1-4-1 0,-3 4 0 15,0 2-27-15,0 2-6 0,0 4-1 0,0-1 0 16,-3 0-9-16,0 1 10 0,0 2-10 0,0-1 10 16,0 1-2-16,-3 3 0 0,0 0 0 0,-3-1 0 15,-3 3 19-15,0 1 3 0,-3 1 1 0,0 1 0 16,-3 3-8-16,3 2-2 0,-3 0 0 0,-3 0 0 16,-3 1-13-16,3-1-8 0,-3 3 8 0,1-1-8 15,-4 1 0-15,3 0 0 0,-3-3 0 0,0 6 8 0,0-6-8 16,0 0 0-16,-2-3 0 0,2 1 0 0,3-3 0 15,0 0 0-15,-3-6 0 0,3 1 0 0,0-1 0 0,6-2-10 16,3-2 10-16,-3-1 0 0,4-2-11 0,-1-3 11 16,6 0-10-16,0 0 10 0,0 0-9 0,0 0 9 15,0-8-8-15,0 0 8 16,0 0-20-16,3-3 0 0,-3-2 1 0,6 0 0 0,-1 0-1 0,4 2-1 16,-3 0 0-16,3 1 0 0,3-1 12 0,-3 3 9 15,0 3-12-15,-3 2 12 0,3 1 0 16,-9 2 0-16,9 0 8 0,-9 0-8 0,6 2 36 0,0 4 0 15,3-4 1-15,0 6 0 0,-3 0-2 0,0 0-1 16,2 0 0-16,-2 0 0 0,0 3-10 0,3-4-1 16,0 1-1-16,0-2 0 0,0-1-8 0,0 0-2 15,3-2 0-15,-3 0 0 0,3-3-12 0,-3 0-8 0,3 0 8 16,0-3-13-16,-4 3 13 0,4-3 0 0,0 1 0 16,0-1 0-1,0 0-31-15,0 1-3 0,0-4-1 0,0 1 0 16,0-3-169-16,3 0-35 0</inkml:trace>
  <inkml:trace contextRef="#ctx0" brushRef="#br0" timeOffset="157691.57">21159 9303 1209 0,'0'0'53'0,"0"0"12"0,0 0-52 0,0 0-13 16,0 0 0-16,0 0 0 0,0 0 218 0,0 0 41 16,6-3 8-16,0-2 1 0,0 2-177 0,0-2-36 15,0 2-7-15,0 1-2 0,0-4-22 0,3 1-5 16,-3 0-1-16,0-1 0 0,-3 1 1 0,3-3 0 16,-3 3 0-16,0-3 0 0,0 0-3 0,3 0-1 15,-3 0 0-15,-3 0 0 0,-3-5 5 0,3 2 2 16,-6-2 0-16,3 3 0 0,-3-4 5 0,0 4 1 15,-3 2 0-15,0 0 0 0,0 5-4 0,-3 1-1 16,-3-1 0-16,0 6 0 0,0-1 16 0,1 4 3 16,-1-1 1-16,0 0 0 0,0 3-5 0,0 0-1 15,-3 5 0-15,0-2 0 0,3-1-18 0,-2 4-4 16,2-1-1-16,-3 3 0 0,3 2-5 0,0-2-1 16,3 3 0-16,0-1 0 0,-3 1-8 0,0-1 10 15,1 6-10-15,2-3 10 0,6 3-1 0,0-3 0 0,-3-2 0 0,6-1 0 16,0 1-9-16,6-3 0 0,3-1 0 0,0-1 0 15,0 2 0-15,3-6 0 0,6 1 0 0,-4-3 0 16,4-3 0-16,3-2 0 0,0-3 0 0,0-3 8 16,-3 0-8-16,3-2 0 0,-3 0 0 0,-1-3 0 15,1 0 0-15,0 0 0 0,3-3 8 0,-6 3-8 16,3-5 0-16,-3 0 0 0,3 2 0 0,-4-2 0 16,4-3 0-16,-3 0 0 0,0 1 0 0,-3-1 0 15,3 0 0-15,-3-3 8 0,0 3-8 0,0-2 0 16,-6-1 0-16,0 1 8 0,-3-1-8 0,0 1 0 0,-3-1 0 15,0 3 8-15,0-2-8 0,-3 5 0 0,-3-1 8 0,0 4-8 16,0-1 0-16,0 6 8 16,-3 0-8-16,0 2 0 0,0 3 0 0,4 3 0 0,-4-1 0 15,-3 4-12-15,3-1 0 0,3 0 1 16,-3 3-24-16,3 0-5 0,0 0 0 0,3 0-1 16,0-3-115-16,0 3-24 0,3 0-4 0</inkml:trace>
  <inkml:trace contextRef="#ctx0" brushRef="#br0" timeOffset="158257.73">21525 9075 1792 0,'0'0'80'0,"0"0"16"0,0 0-77 16,0 0-19-16,0 0 0 0,-3-2 0 0,3 2 102 0,0 0 17 0,0-8 3 0,0 8 1 16,0-6-70-16,0 6-13 0,0 0-4 0,0 0 0 15,0-8 0-15,3 3 0 16,-3 5 0-16,3-5 0 0,0 0-6 0,-3-1-2 0,3 1 0 0,0 0 0 16,-3-3 16-16,3 0 2 0,-3 2 1 0,0 1 0 15,0 0-22-15,-3-3-4 0,0 3-1 0,0-1 0 16,0 1-5-16,0 0-2 0,-3 2 0 0,3 1 0 15,-3-1 6-15,1 3 1 0,-4 0 0 0,3 3 0 0,-6-3 8 0,3 5 3 16,0-3 0-16,0 4 0 0,0-1-6 0,-3 3-1 16,0 0 0-16,3 0 0 0,-3 0-11 0,3 2-2 15,1 4-1-15,-1-1 0 0,3-3-10 0,0 4 0 16,0-4 9-16,3 3-9 0,0-2 0 0,3 2 0 16,3 0 0-16,0-2 8 0,3-3-8 0,3 0 0 15,0-3 0-15,2 1 0 0,1-4 0 0,3 1-8 16,-3-1 8-16,3-4 0 0,-3-1-10 0,3 1 10 15,-3-1-12-15,3-2 12 0,-3-3-15 16,-1 0 4-16,-2-3 1 0,3 1 0 0,-6-1 10 16,6 0-13-16,-3 1 5 0,0-1 8 0,-3 1-17 0,0-4 4 15,0 4 1-15,-3-3 0 0,0-1 12 0,-3 1 16 16,0 3-3-16,-3-1-1 0,-3-2-12 0,3 5 11 16,-3 0-11-16,-3 5 10 0,0-2-2 0,-3 2 0 15,0 6 0-15,0 0 0 0,0-1 0 0,-2 4 0 16,2 1 0-16,-3 1 0 0,3-2-8 0,0 2 0 0,3 0 0 15,-3 2 0-15,6-2-16 0,0 0-3 0,0 0 0 0,3 0 0 32,0 0-181-32,3-3-37 0,3 3-7 0</inkml:trace>
  <inkml:trace contextRef="#ctx0" brushRef="#br0" timeOffset="158559.87">21731 9213 2199 0,'0'0'97'0,"0"0"21"0,0 0-94 0,0 0-24 16,0 0 0-16,0 0 0 16,0 0 117-16,0 0 19 0,0 0 4 0,0 0 1 0,-12 5-96 0,0 0-19 15,3 1-4-15,-3 2-1 0,0 0-7 0,-3 2-2 16,0 1 0-16,1 2 0 0,-4 0 34 0,0 3 6 15,-3-3 2-15,3 6 0 0,-3-1-3 0,0 3-1 16,-2-2 0-16,2 2 0 0,-6 0-6 0,6 1-2 16,-6-4 0-16,4 1 0 0,-1-1-24 0,6 1-5 15,3-4-1-15,3 4 0 0,0 0-12 0,6-6-12 16,0 0 3-16,0-2 0 16,3-4-158-16,3-1-31 0,0-6-6 0</inkml:trace>
  <inkml:trace contextRef="#ctx0" brushRef="#br0" timeOffset="159074.75">21686 9644 1382 0,'0'0'61'15,"0"0"13"-15,0 0-59 0,0 0-15 0,0 0 0 0,0 0 0 16,0 0 165-16,3 8 31 0,-3-8 5 0,0 0 2 0,6 5-82 0,-6-5-16 16,6 3-3-16,-6-3-1 0,0 0-54 0,6 0-11 15,3 0-3-15,0-3 0 0,0-2 11 0,0 0 1 16,-6-3 1-16,3 0 0 0,-3 0-21 0,0-3-4 16,3 1-1-16,-4-1 0 0,1-2 9 0,-3 0 2 15,0 2 0-15,-3-2 0 0,1 0-11 0,-1-1-3 16,0 4 0-16,-6-1 0 0,0 3-1 0,-6 3-1 15,0 5 0-15,0 0 0 0,-3 3 24 16,0-1 5-16,3 6 0 0,-2 0 1 16,-1 3-13-16,3 2-4 0,0 0 0 0,0 3 0 0,0 3 2 0,3-3 0 15,0-1 0-15,0 4 0 0,4-3-30 0,2 2 0 16,0 1 0-16,3-3 0 0,-3 0 0 0,6-3 0 16,0 3 0-16,0 0 0 0,6 2 0 0,-3-5 0 15,6 1 0-15,-1-7 0 0,4-1 0 0,0-6 0 16,3-3 0-16,3 0-10 15,0-4-17-15,3 1-3 0,0 1-1 0,-1-3 0 0,4 0 9 0,-3-5 2 0,-6 2 0 0,3-2 0 32,-3 2-11-32,-3-2-1 0,-6 0-1 0,2 0 0 0,-2 2 53 0,-3 1 10 0,-3-6 2 0,0 0 1 15,-6 3-20-15,3-1-4 0,-8 1-1 0,2 3 0 16,0 2-8-16,-6 2 8 0,-3 4-8 0,0 2 8 16,0 0-44-1,3 2-10-15,-2 1-2 0,2 0-1358 0</inkml:trace>
  <inkml:trace contextRef="#ctx0" brushRef="#br0" timeOffset="171424.5">13507 10663 806 0,'0'0'72'0,"0"0"-58"16,0 0-14-16,0 0 0 0,0 0 180 0,2 0 34 16,4-3 6-16,0 0 2 0,0-2-86 0,0 0-16 15,3-3-4-15,0 0-1 0,0 0-41 0,6-3-8 16,-3 4-2-16,0-7 0 0,3 4-19 0,3-1-4 16,-4-5-1-16,-2 3 0 0,3-3-17 0,0 0-4 15,0 0-1-15,0-2 0 0,0-1-7 0,0 1-2 16,-3-1 0-16,2-2 0 0,1 5-9 0,0-2 10 15,0-1-10-15,-3 3 10 0,0 3-10 0,0 0 0 16,-3 0 0-16,3 2 8 0,-3 6-8 0,-4-6 0 16,1 3 0-16,0 0 0 0,0 3 0 0,0 2 16 15,-3-2-2-15,-3 5-1 0,0 0 2 0,0 0 0 16,0 0 0-16,0 0 0 0,0 0 0 0,0 0 0 0,0 0 0 0,3 8 0 16,-3 0-4-16,-3 3-1 0,0-4 0 15,3 7 0-15,-6-1 5 0,3 3 1 0,0-3 0 16,-3 6 0-16,0-4-7 0,1 4-1 0,-4-1 0 0,3 4 0 15,0-4 0-15,-3 3 0 0,3-2 0 16,-3-1 0-16,0 4-8 0,3-4 0 0,0 1 0 0,0-4 0 16,-3 4 0-16,6-3 0 0,-3 0 0 15,0 2 0-15,3-2-152 16,0-3-22-16,0-2-5 0</inkml:trace>
  <inkml:trace contextRef="#ctx0" brushRef="#br0" timeOffset="171693.78">13974 10694 1378 0,'0'0'61'0,"0"0"13"0,0 0-59 0,0 0-15 16,0 0 0-16,0 0 0 0,0 0 122 0,0 0 22 15,0 8 4-15,0 3 0 0,0-3-53 0,3 3-11 16,-6-1-3-16,3 1 0 0,-3-1-32 0,-3 3-6 16,3 3-2-16,-3 0 0 0,3 0-18 0,-6 0-4 0,3 3-1 0,0-1 0 15,-3-2-18-15,3 0 0 0,0-3 0 0,0 0 0 16,3 0 0-16,-3-2 0 0,3 0 0 16,0-3 0-1,1 0-112-15,2-3-25 0,0-5-6 0</inkml:trace>
  <inkml:trace contextRef="#ctx0" brushRef="#br0" timeOffset="172206.93">14224 10298 1152 0,'0'0'102'0,"0"0"-82"15,3-6-20-15,-3 1 0 0,3 0 188 0,0-1 34 16,-3 6 6-16,3-2 2 0,0-4-97 0,3 1-19 16,-3 3-4-16,3-4-1 0,0 1-51 0,0 2-10 15,2-2-3-15,1 2 0 0,0-2-14 0,0 2-3 16,0 1-1-16,0-1 0 0,3 1-3 0,-3-1-1 16,3 3 0-16,0 0 0 0,-3 0-13 0,3 0-2 15,-3 5-8-15,-1-2 12 0,-2-1-12 0,3 4 0 16,-6-4 0-16,0 6 0 0,3-2 0 0,-6 2 11 15,3-1-11-15,0 1 10 0,0 0-10 0,-3 3 0 16,-3 0 0-16,0-1 0 0,3 3 0 0,-3 1 0 16,-3-1 0-16,0 3 0 0,-3 0 11 0,0 2-3 15,-2 1-8-15,-1 2 12 0,-3-3-12 0,0 3 0 16,0 1 0-16,0-4 0 0,0 3 0 0,0-2 0 16,0-3 0-16,4 2 0 0,-1-2 27 0,0-3-1 0,0 3 0 0,3-3 0 15,0 1 5-15,3-4 1 0,3 1 0 0,0-1 0 16,-3-2-14-16,6 0-2 0,3-2-1 0,-3-6 0 15,6 5-6-15,0-2-1 0,3-1 0 16,0-2 0-16,0 0-8 0,0 0 12 0,3-2-12 0,3-1 12 16,-4-2-12-16,1-1 0 0,3 4 0 15,0-1 0-15,0-2 0 0,0-1 0 0,0 4 8 0,0-4-8 16,-3 1-18-16,-1 3-6 0,-2-1 0 0,3 0-1 16,-3 3-187-1,3-2-38-15,-3 2-7 0</inkml:trace>
  <inkml:trace contextRef="#ctx0" brushRef="#br0" timeOffset="172685.66">14751 10313 1612 0,'0'0'72'0,"0"-5"14"0,0 5-69 0,3-5-17 15,-3 5 0-15,0-5 0 0,0 5 196 0,0 0 35 16,0 0 7-16,0 0 2 0,0 0-144 0,0 0-28 16,0 0-5-16,0 0-2 0,-3 8-21 0,0-3-5 15,0 5-1-15,0 1 0 0,-3 2-4 0,3 0-1 0,-3-2 0 16,0 0 0-16,3 2-3 0,0-3-1 16,0 4 0-16,-3-4 0 0,6-2-11 0,-3 3-2 15,0-3-1-15,6 0 0 0,-3-8-11 0,3 5 8 0,-3-5-8 0,0 0 8 16,9 5-8-16,-3-2 0 15,0 0 0-15,6-6 0 0,0 3 0 0,0 0 0 16,0-3 0-16,-1 1 0 0,4 2 0 0,-3 0 0 0,0 0 0 0,0 0 0 16,3 2 0-16,-9 1 0 0,3 0-14 0,0 2 5 15,-6 0-29 1,3 0-6-16,-3 3 0 0,0 0-1 0,0 0 36 0,-3 0 9 0,0 3 0 0,0-3 0 16,-6 2 25-16,3 1 7 0,0-1 2 0,0 1 0 15,0 0-26-15,-3-1-8 0,0 1 0 0,-3 2 0 16,-3 0 12-16,3 0-2 0,-3 1 0 0,0 2 0 0,0-3 1 15,-3-3 0-15,4-2 0 0,-1 0 0 0,0-2-3 16,0 1 0-16,0 1 0 0,0-2 0 0,0-1-8 16,3-2 8-16,-3-3-8 0,3-3 8 0,0-2-8 15,0-1 0-15,1-4 0 0,2-1 0 16,0-5-121-16,0 0-20 16,3-2-4-16,0-1-1095 0</inkml:trace>
  <inkml:trace contextRef="#ctx0" brushRef="#br0" timeOffset="172886.76">14736 10306 1612 0,'0'0'144'0,"0"0"-116"15,6-3-28-15,-6 3 0 0,3-3 217 0,3 1 38 16,0 2 7-16,0-3 2 0,0 0-116 0,3 1-24 0,-1-1-4 0,7 0 0 16,-3 1-52-16,3-1-9 0,3-2-3 0,-3-1 0 15,0 1-19-15,3 3-4 0,-4-4-1 0,7 4 0 16,-3-1-17-16,0 0-4 0,3 1-1 0,-3-4 0 15,0 4-10-15,-4-1 8 0,1 0-8 0,0 3 8 16,-3 0-42-16,0 3-9 0,-3-3-1 0,0 3-1404 16</inkml:trace>
  <inkml:trace contextRef="#ctx0" brushRef="#br0" timeOffset="174922.67">16700 10655 518 0,'0'0'46'0,"0"0"-37"16,0 0-9-16,0 0 0 0,0 0 306 0,0 0 59 15,0 0 12-15,0 0 3 0,0 0-217 0,0 0-43 0,0 0-9 0,0 0-2 16,0 0-41-16,0 0-9 0,9-3-2 0,-9 3 0 16,0 0-30-16,0 0-7 0,9-3 0 0,0 1-1 15,-9 2 28-15,9 0 5 0,3-3 2 0,0 3 0 16,0 0-24-16,0 0-5 0,0-2-1 0,0-1 0 15,2 3 13-15,1 0 3 0,-3-3 0 0,0 1 0 16,0 2-29-16,0-3-11 0,-3 3 8 0,3 0-8 0,-3-3 0 16,0 3 0-16,0 0 0 0,-9 0 0 0,0 0-12 0,8 3 3 15,1 0 0-15,-9-3 0 16,0 0-221-16,0 0-44 0</inkml:trace>
  <inkml:trace contextRef="#ctx0" brushRef="#br0" timeOffset="175230.44">16909 10504 403 0,'0'0'36'0,"0"0"-36"15,0 0 0-15,0 0 0 0,0 0 360 0,0 0 66 0,0 0 13 0,0 0 2 16,0 0-244-16,0 0-49 0,0 8-9 0,3 0-3 16,-3 0-48-16,0 2-9 0,-3-2-3 0,3 6 0 15,-3-7-18-15,3 7-4 0,-3-4-1 0,0 4 0 16,0 1-33-16,0-1-6 0,-3 1-2 0,0 1 0 16,3 0-12-16,-3 0 0 0,3 0 0 0,0 0 0 15,0-3 0-15,0 3 0 0,6-3 0 0,-3-2 0 16,0-3-81-1,3 0-23-15,3 0-4 0,0-6-713 0,0 4-143 0</inkml:trace>
  <inkml:trace contextRef="#ctx0" brushRef="#br0" timeOffset="175938.42">17421 10560 1414 0,'0'0'63'0,"6"0"13"0,-6 0-61 0,0 0-15 16,0 0 0-16,3 0 0 0,3-3 104 0,0 0 17 15,-6 3 4-15,0 0 1 0,5-2-48 0,-2-4-10 16,3 4-1-16,-3-1-1 0,0-2-14 0,0 2-2 15,3-2-1-15,-3-1 0 0,-3 1-12 0,3 0-2 16,0 0-1-16,0-3 0 0,0 2-7 0,0-2-2 16,3 1 0-16,-3-1 0 0,0 0-7 0,0 0-2 0,0-3 0 0,-3 1 0 15,3 2-1-15,0 0-1 0,-6-3 0 0,3 0 0 16,0 4-3-16,-3-4-1 0,-3 3 0 0,3-3 0 16,-3 4 9-16,0 1 1 0,-3 1 1 0,0 2 0 15,-3 3 4-15,-2 6 1 0,2-4 0 0,0 4 0 16,-6 1 3-16,3 1 1 0,-3 0 0 0,0 0 0 15,0 3 4-15,-2-1 1 0,2 4 0 0,3-1 0 16,0 0-8-16,0 0-2 0,0 1 0 0,0-1 0 0,6 5-3 16,-3-2-1-16,1 3 0 0,2-1 0 0,3 1-13 15,0-1-8-15,-3 3 8 0,6-2-8 0,-6 2 0 16,6 0 8-16,0 0-8 0,0 1 0 0,-3-4 0 16,6 1 0-16,6-1 0 0,-3-2 0 0,-3-3 0 15,6 1 0-15,3-1 0 0,0-5 0 0,3 0 0 16,-3-3 0-16,2 0 0 0,4-2 0 0,3 0 0 15,0-3 0-15,-3 0 0 0,0 0 8 0,3-6-8 0,0 1 0 16,-4-3 0-16,-2 3 0 0,3-1 0 0,0-2 0 16,-3-5 0-16,0 3 8 0,0-4-8 0,0 1 0 15,0-3-8-15,-3 3 8 0,0-5-12 0,2 2 2 16,-2-3 1-16,0 1 0 0,-3-1 9 0,0-2 0 16,3 2-9-16,-3-4 9 0,0 1 0 0,-3 1 0 15,-3-5 0-15,3 2 0 0,-3 3 0 0,0 2 0 16,-3 1 0-16,0 2 0 0,-3 5 0 0,0 3 0 15,0 3 0-15,-3 0 0 0,-3 2 0 0,3 3 0 0,-3 0-9 16,4 3 9-16,-4-1 0 0,3 4 0 0,-3 2 0 0,0 0 0 16,0 0 0-16,0 0-8 0,0 2 8 0,0 1 0 15,0 2 0-15,3-2 0 0,-2 2-8 0,2 3 8 32,0-1-84-32,-3 1-12 0,3 3-4 0,3-1-776 0,3-2-156 0</inkml:trace>
  <inkml:trace contextRef="#ctx0" brushRef="#br0" timeOffset="176206.28">17537 10893 1670 0,'0'0'74'0,"0"0"15"0,0 0-71 0,0 0-18 15,0 0 0-15,0 0 0 0,0 10 221 0,-3 1 41 16,-3 0 8-16,3 2 2 0,0 0-174 0,-3 0-34 16,0 1-8-16,-3-1 0 0,6 0-40 0,-6 0-8 15,3 6-8-15,-3-3 11 0,3 0-11 0,0-3 0 16,3-3 0-16,0 4 8 0,-3-1-8 0,3-3-17 16,3 1 4-16,0-11 1 15,0 0-148-15,0 0-28 0,3 8-7 0,-3-8-1 0</inkml:trace>
  <inkml:trace contextRef="#ctx0" brushRef="#br0" timeOffset="176659.99">17778 10504 2354 0,'0'0'52'0,"3"-5"10"0,-3-1 2 0,3-2 3 0,-3 1-54 0,3-1-13 0,0 0 0 0,3 2 0 16,0-2 76-16,0 3 12 0,0-3 2 0,3 0 1 16,-1-2-61-16,1 2-12 0,0 2-2 0,3 1-1 0,0 0-15 15,-3 2 8-15,0 1-8 0,3-1 0 16,-3 3 0-16,0 0 8 0,0 0-8 0,0 3 0 0,-3-1 16 16,0 3 0-16,2 1 0 0,-2-1 0 15,3 0-4-15,-6 3-1 0,6-2 0 0,-6 4 0 0,3-2 4 0,-6 5 1 16,3-2 0-16,-3 0 0 0,0-1-4 15,-3 3-1-15,-3 1 0 0,3-1 0 16,-3 0 1-16,0 0 0 0,-3 0 0 0,0 3 0 0,-2-2-3 0,-1 1 0 16,-3 1 0-16,3 0 0 0,-6 3-9 0,3-3 8 15,-3 2-8-15,0-2 8 0,4 0 2 0,2-3 0 16,-6 6 0-16,6-4 0 0,-3-1 13 0,3-1 2 16,0-2 1-16,3-1 0 0,-3-2-9 0,6 0-1 15,6 0-1-15,0 0 0 0,-3 0-15 0,6-3 0 16,3 3 8-16,3-3-8 0,-3-2 0 0,6 5 0 15,0-5 0-15,0-1 0 0,3 1 0 0,0-3 8 0,-3-5-8 16,2 2 0-16,-2-5 0 0,3 3 0 0,-3-1-9 0,0 1 9 31,0-3-86-31,0 3-11 0,0 2-3 0,0-2 0 16,-3 5-170-16,0-3-34 0</inkml:trace>
  <inkml:trace contextRef="#ctx0" brushRef="#br0" timeOffset="177104.14">18308 10430 2131 0,'0'0'94'0,"0"0"20"0,0 0-91 0,0 0-23 16,0-3 0-16,0 3 0 0,0 0 154 0,0 0 26 15,0 0 6-15,0 0 1 0,0 0-108 0,-3 6-22 16,0 1-4-16,0 1-1 0,-3 6-28 0,0-1-5 15,0 0-2-15,3 0 0 0,-3 1 13 0,3-1 2 16,-3 0 1-16,0 0 0 0,3-2-25 0,0-1-8 16,0 1 0-16,3-3 0 0,3 0 0 0,-3 0 0 15,3-3 0-15,3 0 0 0,-3 1 0 0,6-4 0 16,0 1 0-16,0-3 0 0,3 3 0 0,-3-3 0 16,3 0 0-16,0 0 0 0,-1 0 0 0,1 2 0 15,-3-2 0-15,3 3 0 16,-3 0-34-16,0-1-4 0,-3 1-1 0,3-1 0 0,-6 4 28 0,0-1 11 15,0 0-8-15,0 1 8 0,-3-1 0 0,0 6 0 16,-6-1 0-16,0 3 0 0,0 1 0 0,-3-1 0 16,0 3 8-16,-3 0-8 0,0-3 9 0,0 3-9 15,-3-3 12-15,4 3-12 0,-4-3 20 0,0 3-4 0,-3-6 0 16,3 4 0-16,3-6-16 0,-3-3 0 0,-3 3 0 0,4-6 0 16,2-2 55-16,-3 0 7 0,0-2 2 0,6-3 0 15,-3-1-103 1,0-2-20-16,3-2-4 0,0-3-1 0,6 2-102 15,0-2-21-15,0-6-4 0,3 1-1 0</inkml:trace>
  <inkml:trace contextRef="#ctx0" brushRef="#br0" timeOffset="177289.16">18287 10475 1267 0,'0'0'56'0,"0"-5"12"0,0 5-55 0,3-8-13 0,-3 2 0 0,3 1 0 0,3 0 374 0,0-1 72 16,0 1 14-16,0 0 4 15,3 0-316-15,2-3-64 0,4 0-12 0,-3 2-2 16,6-2-36-16,-3 3-7 0,6-3-2 0,-3 3 0 0,6-3-13 0,-7 3-4 16,-2-1 0-16,0 1 0 0,0 0-8 0,3 0-16 15,-3 2 4-15,0 0-960 16,0 1-193-16</inkml:trace>
  <inkml:trace contextRef="#ctx0" brushRef="#br0" timeOffset="177875.62">18942 10626 1785 0,'0'0'159'0,"0"0"-127"0,0 0-32 0,0 0 0 16,0 0 162-16,0 0 26 15,0 0 6-15,6 0 1 0,3-3-87 0,-3 0-16 0,5 1-4 0,1 2-1 16,0-3-35-16,3 0-6 0,3 1-2 0,0-3 0 16,0 2-28-16,3 0-7 0,-4 1-1 0,4-4 0 15,-3 4-8-15,0-1 0 0,-3 3 0 0,0-3 8 16,-6 1-8-16,3-1 0 0,-3 3-12 0,-1 0 12 15,-8 0-116-15,0 0-15 0,0 0-3 0,0 0-666 16,0 0-132-16</inkml:trace>
  <inkml:trace contextRef="#ctx0" brushRef="#br0" timeOffset="178107">18909 10737 2134 0,'0'0'95'0,"0"0"19"0,0 0-91 0,0 0-23 16,0 0 0-16,0 0 0 0,9-3 134 0,0-2 22 16,0 2 5-16,3 1 1 0,3-1-90 0,-1-2-17 15,1 2-4-15,3-2-1 0,0-1-17 0,3 4-3 16,-3-4-1-16,3 1 0 0,-4 3-13 0,1-1-4 16,0-2 0-16,-3 2 0 0,0 0-12 0,-3 1 0 15,0 2 8-15,0-3-8 0,-3 3-10 0,-9 0-5 16,8 0-1-16,-8 0 0 15,0 0-196-15,0 0-40 0</inkml:trace>
  <inkml:trace contextRef="#ctx0" brushRef="#br0" timeOffset="178506.94">19019 10382 2206 0,'0'0'48'0,"0"0"11"0,0 0 1 0,0 0 3 0,0 0-51 0,0 0-12 0,0 0 0 0,6-5 0 16,0 0 56-16,0 2 9 0,0-2 2 0,3-1 0 16,0-1-15-16,0-1-2 0,0 0-1 0,3-3 0 0,-1 3-17 0,1-2-3 15,0 2-1-15,0-3 0 0,0 0-4 16,-3 1-2-16,3-3 0 0,0 2 0 0,-3-2-10 0,3 2-3 15,-3 1 0-15,2-1 0 0,-2 3-9 0,0-2 10 16,0 2-10-16,-3 0 10 16,0 2-10-16,0 1 10 0,-3 2-10 0,0 1 10 0,-3 2-2 15,6 0 0-15,-6 0 0 0,0 0 0 0,6 5 10 16,-3 0 2-16,-3 1 0 0,3 4 0 0,-3-2 1 0,0 3 1 16,3-3 0-16,-3 5 0 0,0-2-10 0,3 2-3 15,-3-3 0-15,3 6 0 0,-3-5-9 0,3 2 8 16,-3 0-8-16,3-2 8 0,0 2-8 0,0 0 0 15,0-2 0-15,-3-3 0 0,6 0 0 0,-6-3 0 16,3 3-9-16,3 0 9 16,-3-3-187-16,3-2-30 0</inkml:trace>
  <inkml:trace contextRef="#ctx0" brushRef="#br0" timeOffset="179124.51">19826 10652 633 0,'0'0'56'0,"0"0"-44"0,0 0-12 0,0 0 0 16,0 0 279-16,0 0 53 0,0 0 12 0,0 0 1 16,0 0-141-16,0 0-29 0,9 3-6 0,0-1-1 15,0-2-72-15,-1 0-16 0,-2 3-2 0,3-3-1 16,-9 0-24-16,15 0-5 0,-3-3 0 0,3 3-1 16,3-2-78-16,0-1-15 0,0 3-3 0,-1-3-1 15,-2 1 96-15,0-1 19 0,0 3 4 0,3-2 1 16,-6-1-55-16,0 3-15 0,0-3 0 0,-3 3 0 15,3 3-26-15,-7-3-10 0,-5 0-3 0,0 0 0 16,9 3-177-16,-9-3-36 0,0 0-8 0</inkml:trace>
  <inkml:trace contextRef="#ctx0" brushRef="#br0" timeOffset="179374.31">19992 10512 1612 0,'0'0'72'0,"0"0"14"0,0 0-69 0,0 0-17 15,0 0 0-15,0 0 0 0,0 3 196 0,-3 2 36 16,3 0 8-16,0 0 0 0,0 3-120 0,0 0-24 0,0 3-4 0,0-1-2 16,0 4-31-16,0-1-7 0,-3 0 0 0,3 3-1 15,0-3-26-15,0 3-5 0,-2 0 0 0,-1 0-1 16,0 2-19-16,0-4 10 0,3 2-10 0,-3-1 8 31,3-1-69-31,3-1-15 0,-3-3-2 0,3 1-1208 0</inkml:trace>
  <inkml:trace contextRef="#ctx0" brushRef="#br0" timeOffset="180220.49">20397 10525 1897 0,'0'0'84'0,"0"0"17"0,0 0-81 0,0 0-20 0,0 0 0 0,0-5 0 16,3 0 136-16,0-3 22 0,3 2 5 0,3-2 1 16,-3 0-106-16,6 1-21 0,-3-1-4 0,6 0-1 15,-3 0 7-15,3-3 1 0,-1 3 0 0,1 0 0 16,0-2-20-16,0 4-3 0,0-2-1 0,-3 3 0 15,0 0 4-15,0 2 0 0,0-2 0 0,-3 2 0 0,-1 3 0 0,1 0 0 16,-3 3 0-16,0 2 0 0,0-2-20 0,0 2 0 16,-3 3 0-16,0 3 0 0,-3 2 12 0,0 0-2 15,-3 3 0-15,0 3 0 16,-3-1 5-16,0 1 1 0,-3 2 0 0,0 0 0 0,-2 0-16 16,-1 3 0-16,0-3 8 0,0 3-8 0,-3-3 8 0,0 0-8 15,0 6 11-15,0-4-11 0,-3-1 0 0,1-4 0 16,-1 3 0-16,0-2 0 0,0-1 0 0,0-2 0 15,3 0 0-15,0 0 0 0,0-3 0 0,4-2 0 16,-1-1 0-16,0-2 0 0,3-2 0 0,-3-1 0 16,3-2 0-16,3-1 0 0,0-2 8 0,6 0-8 15,-3-5 0-15,0 2 0 0,0-5 0 0,6 0 0 16,-3-2 0-16,6-1-12 0,-3 1 12 0,3 2 0 16,0-6 0-16,3 7-9 0,-3-4-1 0,3 0 0 15,-3 3 0-15,3 0 0 0,0 3 10 0,-3 0 0 0,2 0 0 16,1-1 0-16,0 4 0 0,0 2 0 0,0 0 0 0,0 2 0 15,0 1 17-15,3 2-1 0,-3-2 0 0,3 2 0 16,-3 0 9-16,0 1 2 0,0-1 0 16,-3 3 0-16,2 0-27 0,1 0 0 0,0-3 8 0,0 3-8 15,0-3 0-15,-3 1 0 0,3-1 0 16,0 0 0-16,-3 1 8 0,3-4 0 0,0 1 0 16,0-1 0-16,0 1-8 0,0-3-12 0,0 0 2 0,2-3 1 15,-2-2-118 1,0-3-23-16,3 3-5 0,0-6-1100 0</inkml:trace>
  <inkml:trace contextRef="#ctx0" brushRef="#br0" timeOffset="180695.16">20999 10361 2530 0,'0'0'56'0,"0"0"11"0,0 0 2 0,0 0 3 0,0 0-58 0,0 0-14 15,0 0 0-15,0 0 0 0,0 0 96 0,0 0 16 16,0 0 3-16,-3 8 1 0,0-3-80 0,-3 3-16 16,3 3-4-16,0 2 0 0,-3-2 3 0,0 5 0 15,-3-1 0-15,0-1 0 0,3 2 7 0,-3-3 2 16,3 0 0-16,0 3 0 0,0-6-28 0,0 1 0 16,3 2 8-16,0-5-8 0,0 3 0 0,3-6 0 15,0-5 0-15,3 8 0 0,-3-8 0 0,9 3-11 16,3-1 11-16,0 1-12 0,0-6 12 0,0 3 0 0,3-2 10 0,3-1-10 15,-7 3-10-15,4-3-8 0,0-2-2 0,-6 5 0 32,0 0-4-32,3 0-2 0,-3 0 0 0,3 3 0 0,-3-1 13 0,-3 4 2 0,0-1 1 0,0 0 0 15,-3 3 10-15,0 0 0 0,-3 3 0 0,0-1 0 16,0-2 0-16,0 5 0 0,-3-2 0 0,0 0 0 16,0-1 0-16,-3 3 0 0,3 1 0 0,-3-1 0 15,0 3 16-15,0 0 0 0,0-3-1 0,-3 3 0 16,3-3 19-16,-3 0 4 0,0 3 1 0,0-5 0 15,3-1-31-15,-6 1-8 0,0-3 0 0,4 2 0 16,-4 1 9-16,-3-3 1 0,0-3 0 0,-3 0 0 16,0 1-10-16,0-1 0 0,-3-2 0 0,4-1 0 15,-1-2 0-15,3-2 0 0,0-4 0 0,0 1 0 16,3 0-11-16,0-6 3 0,6-2 0 0,3-3 0 16,3 0-184-16,0-2-37 15,6-3-7-15</inkml:trace>
  <inkml:trace contextRef="#ctx0" brushRef="#br0" timeOffset="180907.23">21070 10348 979 0,'0'0'87'0,"0"0"-70"16,0 0-17-16,0 0 0 0,0 0 344 0,0 0 66 16,0 0 13-16,0 0 2 0,6-3-229 0,0-2-45 15,0 0-10-15,0 2-1 0,3 0-74 0,0 1-14 16,-3 2-4-16,5-3 0 0,-2 0-24 0,6 1-6 0,0-4-1 0,0 4 0 15,3-1-17-15,0-2 8 0,0 2-8 0,-3 1 0 16,-1-4 0-16,-2 6 0 0,3-5-15 0,-3 2 5 31,0 3-126-31,0 0-24 0,0-2-6 0,-12 2-1101 0</inkml:trace>
  <inkml:trace contextRef="#ctx0" brushRef="#br0" timeOffset="181414">21472 10321 1382 0,'0'0'61'0,"0"0"13"0,0 0-59 0,0 0-15 15,0 0 0-15,0 0 0 0,3-2 232 0,3-1 43 16,3 0 9-16,-3 1 1 0,0-1-184 0,0 1-37 16,-1-1-7-16,4-2-1 0,-3-1-34 0,0 1-6 15,3 2-2-15,-3-2 0 0,0 0-6 0,0-1-8 16,0 1 11-16,0-3-11 0,-3 3 16 0,0 0-4 15,0-3-1-15,0 0 0 0,-3 0 16 0,0 0 3 16,0 0 1-16,0 0 0 0,-6 0 1 0,3 0 0 16,-3 0 0-16,-3 3 0 0,0 0-15 0,0-1-2 15,-3 4-1-15,0 2 0 0,-2 0 15 0,2 2 3 16,-6 1 1-16,6 2 0 0,-3-2 0 0,0 5 0 16,-3-3 0-16,3 3 0 0,0 0-13 0,4 3-4 15,-1-1 0-15,3 1 0 0,3-1-4 0,0 4 0 16,0-1-1-16,0 3 0 0,6-3-11 0,0 3 0 15,3-3 0-15,0 3 0 0,3-5 0 0,3 2 0 16,0-5 0-16,0 2 0 0,3-2 0 0,2-3 0 0,1 1-12 0,0-4 12 16,0 1-16-16,0-3 4 0,3-3 0 0,-3-2 1 15,-3 0-7-15,-1-3-2 0,4 0 0 0,-3-3 0 16,0 1 10-16,0-1 2 0,0-2 0 0,-3 0 0 16,0-3 8-16,-3 3 0 0,0-3 0 0,0 3 0 15,-3-1 0-15,-3-2 0 0,-3 3 0 0,0 3 0 16,-3-1 0-16,0 3 9 0,-3 0-9 0,0 3 0 15,0 0 8-15,-3 2-8 0,0 6 0 0,-3-1 0 16,-3 4 8-16,1 1-8 0,-1 1 0 0,3 3 0 16,0-3 0-16,0 5 0 0,3 0 0 0,3 1-9 15,0-1-101-15,6 0-20 0,0 0-4 16,3 1-729-16,0-1-145 0</inkml:trace>
  <inkml:trace contextRef="#ctx0" brushRef="#br0" timeOffset="181712.2">21740 10422 1958 0,'0'0'174'0,"0"0"-139"15,0 0-35-15,0 0 0 0,0 0 129 0,0 0 19 16,-3 0 4-16,0 3 1 0,3 2-54 0,-6 0-11 0,0-2-3 15,-3 5 0-15,0 0-36 0,-3 0-7 0,-3 2-2 0,0 1 0 16,0 2-3-16,-2 0-1 16,-1 3 0-16,-3 0 0 0,0-3-1 0,0 6-1 0,-3-6 0 15,4 6 0-15,-1-4-4 0,-3 1-1 0,3 0 0 0,0 0 0 16,0 0-12-16,1 0-2 0,-1 0-1 0,3 0 0 16,3-1-14-16,3-1 0 0,3 1 0 0,0-1 0 31,3-4-74-31,3-2-18 0,0 0-3 0,3-8-845 0,6 5-168 0</inkml:trace>
  <inkml:trace contextRef="#ctx0" brushRef="#br0" timeOffset="182231.01">21749 10787 288 0,'0'0'12'0,"0"0"4"0,0 0-16 0,0 0 0 16,0 0 0-16,0 0 0 0,0 0 449 0,0 0 87 15,0 0 18-15,0 0 3 0,0 0-395 0,0 0-79 16,3-5-16-16,3-1-3 0,0 1-46 0,-4 0-9 16,4-3-1-16,0 3-8 0,-3-3 9 0,0 0-9 15,0 0 0-15,-3 3 9 0,0-3-9 0,-3 0 0 16,3-3 0-16,-6 3 8 0,3 0 28 0,-3 0 4 15,-5 0 2-15,2 3 0 0,0 0-10 0,-3 2-3 16,0 0 0-16,-6 3 0 0,3 3 22 0,-3 0 4 0,0-1 1 0,4 6 0 16,-4 0-18-16,3 0-3 0,0 0-1 0,0 3 0 15,0-1-10-15,3 4-3 0,0-1 0 0,0 0 0 16,3 6-9-16,1-4-3 0,2 1 0 0,0 0 0 16,0 3-9-16,3-3 0 0,0 2 9 0,3-2-9 15,0 0 0-15,3 0 0 0,0-3 0 0,3-2 0 16,3-1 0-16,0-5 0 0,2 1 0 0,1-4 0 15,3-2 0-15,0-2 0 0,3-4 0 16,0 1 0-16,3-5 0 0,-3 2-15 0,5-6 3 0,-2 1 0 16,-3 0 12-16,0-3-12 0,0 3 12 15,-3 0-12-15,0-3 12 0,-4 0 0 0,-2 0 0 0,0 0 0 16,-3-2 0-16,-3 2 0 0,-3 0 0 0,-3-3 0 16,0 3 0-16,-6 3 10 0,3 0-10 0,-3 0 8 15,-2 5-8-15,-4 2 0 0,-3 4 0 0,0 2 0 0,-3 2 0 0,3 4-9 16,-6 2 9-16,4 0-1430 15</inkml:trace>
  <inkml:trace contextRef="#ctx0" brushRef="#br0" timeOffset="191766.09">14054 11676 1137 0,'0'0'50'0,"0"0"11"0,0 0-49 0,0 0-12 16,0-5 0-16,0 5 0 0,0 0 120 0,0 0 22 16,0 0 4-16,0 0 1 0,0 0-57 0,0 0-11 15,0 0-3-15,0 0 0 0,0 0-22 0,0 0-5 0,6-6-1 0,-6 6 0 16,0 0-8-16,0 0-1 0,0 0-1 0,6-2 0 15,0-6-12-15,0 3-2 0,-3-3-1 0,-3 8 0 16,0 0-6-16,3-3-1 0,3-8 0 0,-3 6 0 16,-3-3 6-16,0 3 1 0,0 5 0 0,0-5 0 15,0-3-3-15,0 2-1 0,-3-4 0 0,-3-1 0 16,3 3 3-16,-3 3 1 0,0-3 0 0,0 3 0 16,0-1-13-16,-3 1-2 15,0 0-8-15,0 2 12 0,0 1 24 0,-2 2 5 0,-1 2 1 0,0 1 0 16,0 2-16-16,-3 0-3 0,0 1-1 0,3 2 0 15,0 0 3-15,-3 0 1 0,0 2 0 0,4 1 0 16,-4-1-10-16,6 1-1 0,-3 0-1 0,3-1 0 16,-3 1-4-16,3-1-1 0,0 1 0 0,3 2 0 0,0 3-1 0,-3-3-8 15,0 0 12-15,3 1-4 0,1-1-8 0,2 3 10 16,-6-3-10-16,6 5 10 0,-3-2-10 0,3 0 0 16,-3 5 9-16,3-2-9 0,0-6 0 0,0 6 9 15,3-6-9-15,-3 3 0 0,3 0 11 0,0 0-11 16,3-3 10-16,0 0-10 0,0-5 0 0,3 0 8 15,0 0-8-15,0 0 0 0,0 0 0 0,3-3 0 16,-1-2 0-16,4-1 0 0,0-2 8 0,0 6-8 16,3-4 0-16,-3 1 0 0,3-1 8 0,0-2-8 15,0-7 0-15,-4 1 0 16,1 1 8-16,3 0-8 0,-3-1 0 0,3 1 0 0,0-3 8 0,0 0-8 16,3 0 0-16,0-8 0 0,2 3 0 0,-2 0 8 15,-3 0-8-15,3-3 0 0,-3 0 0 0,-3-3 0 16,0 1 8-16,0-6-8 0,-3 0 0 0,-1 0 0 15,1-2 0-15,-3 0 0 0,-3-1 0 0,3 3 0 16,-3-2 0-16,-3 5 0 0,3 2 0 0,-3 1 0 0,0 2 0 0,-3 3 0 16,0 2 0-16,0 3 0 0,0 0 0 0,-3 3 0 15,0-1 0-15,0 4 8 0,-5-3-8 0,2 5 0 16,-6 0 0-16,-3 2 0 0,0 1 0 0,-3 2 0 16,3 3-16-16,0 0-5 0,4 0-2 0,-1 0 0 15,-3-3 23-15,6 3 0 0,-3 0 0 0,3 0 0 16,0-3 12-16,0 3 6 0,0 0 2 0,3 0 0 15,4 0-20-15,-1 3-19 0,0-3 4 0,3 2 1 16,0 1-91-16,0-1-19 0,0 4-3 16,3-4-724-16,0-10-145 15</inkml:trace>
  <inkml:trace contextRef="#ctx0" brushRef="#br0" timeOffset="192115.7">14325 11988 1652 0,'0'0'73'0,"0"0"15"0,0 0-70 0,0 0-18 0,0 0 0 0,0 0 0 16,0 0 147-16,-3 11 25 0,0-3 6 15,0 0 1-15,-3 5-60 0,3 0-12 0,-3 0-3 0,0 3 0 16,-6 24 16-16,6-19-65 0,0 3-1 16,1-6-27-16,-1 4-6 15,0-4-1-15,0 1 0 0,3-6-12 0,-3 3-8 0,3 0 10 0,0-6-10 16,0 1 0-16,3-6-13 0,-3 3 1 0,3 0 0 15,0-3-185-15,0-2-37 0</inkml:trace>
  <inkml:trace contextRef="#ctx0" brushRef="#br0" timeOffset="192784.23">14795 11602 403 0,'0'0'17'0,"0"0"5"0,3-5-22 0,3-1 0 15,-6 6 0-15,3-2 0 0,3-4 248 0,0 1 44 16,-6 5 10-16,3-2 2 0,3-4-175 0,-3 4-34 15,0-4-7-15,-3 6-2 0,0 0 4 0,0 0 1 16,0 0 0-16,0 0 0 0,0 0-7 0,0 0-2 0,0 0 0 0,0 0 0 16,0-5-17-16,0 2-3 0,0 1-1 0,-3-1 0 15,0-2-18-15,3 2-4 0,-6 0-1 0,3 1 0 16,3 2-10-16,-3 0-1 0,0-3-1 0,-3 3 0 16,0 0 2-16,0 3 0 0,-3-3 0 0,3 2 0 15,1 4-4-15,-4 2 0 0,0-6 0 0,0 1 0 16,-3 5-3-16,3 0-1 0,-3 2 0 0,3 1 0 15,0 2-3-15,-3 1-1 0,0-1 0 0,3 0 0 16,-3 0 20-16,1 3 3 0,2-3 1 16,-3 6 0-16,0-1-32 0,3 1-8 15,0-3 0-15,0 2 0 0,3 3 0 0,0-5 0 0,0 0 0 0,0 3 0 0,0-6 0 16,3 8 0-16,-3-5 0 0,6 0 0 16,-3-3 0-16,3-2 0 0,3-1 0 0,0-2 8 15,0 0-8-15,3 0 8 0,0 0-8 0,3-3 8 0,-9-5-8 0,12 3 0 16,-3 2 0-16,3 1 0 0,-12-6 0 0,12 0 0 15,0 0 0-15,0 0 0 0,-12 0 0 0,12 0 8 16,-1-3-8-16,1 0 0 0,-3 1 0 0,3-4 0 16,-3 4 0-16,-9 2 8 0,9-8-8 0,3 2 0 15,-3-2 0-15,0 3 0 0,0-3 0 0,-3 0 0 16,0-2-9-16,-3 2 9 0,3 0 0 0,-3-3 0 16,-3 3 0-16,3-2 0 0,-3 2 0 0,0 0 0 0,-3 0 0 0,0 3 0 15,0-6 0-15,0 6 0 16,-6-1 0-16,3 4 0 0,0 2 0 0,0 0 0 15,-3 0 0-15,0 2 0 0,0 4 0 0,0-4 0 0,0 4 0 16,0-1 0-16,0 0 0 0,3 3 0 0,0-2 0 16,3-1 0-1,-3 0-44-15,3 0-4 0,1 1 0 0,-1-4-919 0,0 4-183 16</inkml:trace>
  <inkml:trace contextRef="#ctx0" brushRef="#br0" timeOffset="195976.67">16605 11946 460 0,'0'0'41'0,"0"0"-33"16,0 0-8-16,0 0 0 0,0 0 264 0,0 0 50 15,-6 0 10-15,6 0 3 0,0 0-147 0,0 0-28 16,0 0-7-16,0 0-1 0,0 0-44 0,0 0-10 16,0 0-2-16,0 0 0 0,0 0-32 0,0 0-6 15,0 0-2-15,0 0 0 0,0 0 0 0,0 0 0 16,9 3 0-16,0-3 0 0,-3 0-3 0,3 0-1 15,6 0 0-15,-3 0 0 0,-3 0-25 0,3 0-6 0,-1-3-1 0,4 3 0 16,3-3 1-16,-3 3 0 0,-3 0 0 16,6 0 0-16,-3-2-13 0,0 2 9 0,-1-3-9 15,-2 3 8-15,0-3-8 0,0 1 0 0,-3-1 0 16,-3 3 8-16,-6 0-8 0,9 0 0 0,-9 0 0 16,0 0 8-16,0 0-8 0,9 0 0 0,-9 0 0 15,0 0 8-15,0 0-8 0,0 0-16 0,0 0 4 0,0 0 1 16,0 0-176-1,0 0-35-15</inkml:trace>
  <inkml:trace contextRef="#ctx0" brushRef="#br0" timeOffset="196822.79">17445 11816 864 0,'0'0'76'0,"0"0"-60"0,0 0-16 0,0 0 0 16,0 0 211-16,0 0 39 0,0 0 8 0,0 0 2 16,0 0-132-16,0 0-27 0,0 0-5 0,0 0 0 15,2-5-32-15,-2 5-7 0,0 0-1 0,3-5 0 16,-3 5-7-16,3-6-1 0,0 1-1 0,0 0 0 15,-3-3-11-15,3 3-1 0,-3-3-1 0,3 0 0 0,0 0-3 0,-3 3-1 16,0-3 0-16,0 2 0 0,3-2-5 0,-3 3-1 16,-3-3 0-16,3 0 0 0,-6 0-7 0,3 0-1 15,0 0-1-15,-3 3 0 0,1-3-7 0,-1 3-8 16,-3 2 11-16,3-2-11 0,-6 2 16 0,3 1-3 16,-3 4-1-16,0 1 0 0,0-3 5 0,0 5 1 15,-6 0 0-15,6 1 0 0,-2 2-9 0,-4 0-1 16,0-3-8-16,0 6 12 0,6-4-2 0,-3 4-1 15,-3 0 0-15,6 2 0 0,4 0 15 0,-1 3 4 16,0 0 0-16,-6 0 0 0,3 2-28 0,0 3 0 16,3-2-9-16,-3-1 9 0,0 4 0 0,3-4 0 15,3 1 10-15,0-1-2 0,0 1-8 0,0-1 9 16,3 3-9-16,1-2 10 0,4 5-10 0,4-6 0 16,-3-2 9-16,3 0-9 0,6 0 0 0,-3-6 0 15,0-2 0-15,3 3 0 0,6 0 0 0,-6-6 0 0,-3 3 0 16,3-3 8-16,3-5-8 0,-1 0 0 0,4 0 0 0,0 0 0 15,0-5 0-15,0-1 0 0,0 1 0 0,0 0 8 16,-4-3-8-16,1-3 0 0,0-2 0 0,0 0 8 16,-3 0-8-16,3 2 0 0,-6-5 0 0,3 0 8 15,0 0-8-15,-3 1 0 0,-1-1 0 0,1-3 8 16,0-2-8-16,0 3 0 0,0-4 8 0,-3-1-8 16,-3-1 11-16,3 0-3 0,-3-3 0 15,-3 6 0-15,3 3-8 0,-3-1 0 0,-3 3 0 16,0 3-11-16,-3-3 11 0,3 6 0 0,-3 2 0 0,-3 0 0 15,-3 5 0-15,3 3 8 0,-2 3-8 0,-1-1 0 16,0 1 0-16,-3 2 0 0,-3 1 0 0,3-1 0 16,0 3 0-16,0 0 0 0,-3 0 0 0,7 2 0 15,2 1 0-15,0 0 0 0,-3-4 0 0,3 4 0 16,-3 0-65-16,6-1-8 16,3-2-2-16,0 5 0 0,0-2-151 0,3 0-30 0</inkml:trace>
  <inkml:trace contextRef="#ctx0" brushRef="#br0" timeOffset="197128.45">17581 12250 1926 0,'0'0'85'0,"0"0"18"0,0 0-83 0,0 0-20 0,0 0 0 0,0 0 0 16,0 0 114-16,-3 8 18 0,0 0 4 0,1 0 1 15,-1 0-17-15,-3 5-4 0,3-5-1 0,-3 3 0 16,3-1-54-16,0 1-10 0,-6 2-3 0,3-2 0 16,0 2-15-16,0 0-3 0,-3-2-1 0,3-1 0 15,3 1-29-15,-3-1 0 0,0-2 0 0,0 3 0 16,0-6 0-16,6-5 0 0,0 0 0 0,0 8 0 15,0-8-55-15,0 0-13 0,0 0-4 0,0 0-805 16,0 0-162-16</inkml:trace>
  <inkml:trace contextRef="#ctx0" brushRef="#br0" timeOffset="197470.42">17918 11790 2188 0,'0'0'48'0,"3"-8"11"0,-3 8 1 0,0 0 1 0,3-8-49 0,-3 8-12 16,3-8 0-16,-3 8 0 0,0 0 105 0,0 0 19 15,0 0 3-15,0 0 1 0,0 0-52 0,0 0-9 16,0 0-3-16,0 0 0 0,0 0 0 0,0 8 0 16,-3 0 0-16,-3 2 0 0,3 4-28 0,-3-4-5 15,-3 6-2-15,3-3 0 0,-3 1 5 0,3-1 1 16,-3 0 0-16,3 0 0 0,-3 1-35 0,6-1 0 0,-3 3 0 0,3-3 0 15,0-3 13-15,0 4-4 0,3-1-1 0,0-2 0 16,3-6-8-16,-3-5 0 16,3 5 9-16,0 0-9 0,3 1 0 0,0-1-13 0,0-2 1 0,0-1 1 15,0-2 19-15,3 3 4 0,0-3 1 0,0 0 0 16,3-3-13-16,0 3-18 0,-3-2 4 0,3-1 1 16,-4 3 13-16,4-3 0 0,0 1 0 0,-3-1 0 15,3 0-20-15,-3 1 0 0,3 2-1 16,-3-3 0-16,0 0-171 15,0 3-35-15,-3-2-6 0</inkml:trace>
  <inkml:trace contextRef="#ctx0" brushRef="#br0" timeOffset="197720.52">18099 11906 2361 0,'0'0'104'0,"0"0"23"0,0 0-102 15,0 0-25-15,-3 8 0 0,-3 0 0 0,3 0 120 0,0-3 20 16,0 3 3-16,1-2 1 16,-1-1-58-16,0 3-11 0,-3 0-3 0,3 2 0 0,0 1-36 0,-3 2-7 15,3 3-1-15,-3 5-1 0,0 3-8 0,0 2-2 16,-3 1 0-16,3-1 0 0,3 3-9 0,-3-5-8 16,3 0 12-16,0-3-12 0,3-5 0 0,-3 0 0 0,3-5 0 0,3-1 0 31,0-2-150-31,3-3-27 0,0 3-6 15,3-10-1103-15</inkml:trace>
  <inkml:trace contextRef="#ctx0" brushRef="#br0" timeOffset="198303.33">18748 11991 1893 0,'0'0'41'0,"0"0"9"0,0 0 2 0,0 0 2 0,0 0-43 0,0 0-11 0,0 0 0 0,6 0 0 16,-3-3 134-16,3 3 25 0,0-5 5 0,0 2 0 15,3-2-79-15,-3 2-16 0,6 1-3 0,0-4-1 16,0 1-2-16,3 3-1 0,-4-4 0 0,4 4 0 15,-3-4-31-15,3 4-7 0,0-1 0 0,-3 0-1 16,3 3-11-16,-3 0-1 0,3-2-1 0,-1 2 0 16,-2 0-10-16,-3 2 0 0,3-2 0 0,-3 3 8 15,0-3-23-15,-3 3-5 0,-6-3 0 0,6 2-1 16,0 1-230-16,-6-3-45 0</inkml:trace>
  <inkml:trace contextRef="#ctx0" brushRef="#br0" timeOffset="198554.46">18730 12073 1670 0,'0'0'148'0,"0"0"-118"16,0 0-30-16,0 0 0 0,0 0 134 0,0 0 21 15,0 0 4-15,9 3 1 0,-3-6-24 0,3 3-4 16,0 0 0-16,0 0-1 0,0 0-54 0,0 0-10 15,0 0-3-15,6 0 0 0,-3 0-34 0,0 0-7 0,2-5-2 0,1 2 0 16,3 0-7-16,0 1-2 0,0-4 0 0,-3 1 0 16,0 2 0-16,-3-2 0 0,2 0 0 0,-2 0 0 15,0 2-12-15,3-2 0 16,-3 2 0-16,0 0 0 16,-3 1-151-16,0-4-33 0,0 6-6 0</inkml:trace>
  <inkml:trace contextRef="#ctx0" brushRef="#br0" timeOffset="199085.05">18838 11782 1634 0,'0'0'72'0,"0"0"16"0,0 0-71 0,0 0-17 15,0 0 0-15,0 0 0 0,0 0 110 0,0-5 18 0,0 5 4 16,0-6 1-16,3 1-53 0,-3 0-10 15,5-1-2-15,-2-1-1 0,3 1-15 0,0-2-2 0,0-2-1 16,0-1 0-16,0 1-9 0,0-1-1 0,3-2-1 0,0-1 0 16,3-1-10-16,-3-1-1 0,3 0-1 0,-3 0 0 15,3 0-17-15,-3 0-9 0,-1-2 10 0,1 4-10 16,0-1 9-16,0 1-9 16,0 1 8-16,0 3-8 0,-3 2 14 0,0 0-2 0,0 0-1 0,0 2 0 15,-3 4 7-15,-3 2 2 0,0 0 0 0,0 0 0 16,0 0-1-16,0 0 0 0,0 0 0 0,0 0 0 15,6 8-4-15,0-3-1 0,-3 6 0 16,-3-1 0-16,3 1-1 0,-3 2 0 0,0 0 0 0,0 0 0 16,-3 1-2-16,3-1-1 0,0 3 0 0,0-3 0 15,0-2-1-15,-3 2 0 0,6 0 0 0,-3-2 0 16,3 2-9-16,-3-5 8 0,3 0-8 0,0 0 8 0,0 0-8 16,-3-8 0-16,0 0 0 0,9 5 8 15,-9-5-56-15,6 3-11 0,0 2-2 0,-6-5-1282 16</inkml:trace>
  <inkml:trace contextRef="#ctx0" brushRef="#br0" timeOffset="201425.41">19692 12068 230 0,'0'0'20'0,"0"0"-20"16,0 0 0-16,0 0 0 0,0 0 299 0,0 0 55 0,0 0 11 0,0 0 3 16,0 0-165-16,0 0-33 0,0 0-6 0,0 0-2 15,0 0-26-15,0 0-6 0,0 0-1 0,0 0 0 16,0 0-38-16,0 0-8 0,0 0-2 0,9 0 0 16,-3 0-25-16,3 0-4 0,0 0-2 0,-3 0 0 15,2 0-19-15,1 0-4 0,3 0-1 0,0 0 0 0,0 0-8 0,0 0-2 16,0-3 0-16,3 3 0 0,3-3-8 0,-3 1-8 15,-1-1 12-15,4-2-12 0,-9-1 8 16,-9 6-8-16,12-2 0 0,3-1 0 0,-3-2 8 0,-3 2-8 16,-9 3 0-16,15 0 0 0,-15 0 0 15,0 0 0-15,0 0 0 0,0 0-9 16,0 0-93-16,0 0-18 0,0 0-4 16,6 8-1193-16</inkml:trace>
  <inkml:trace contextRef="#ctx0" brushRef="#br0" timeOffset="202137.53">20463 11681 345 0,'0'0'15'0,"6"-5"4"0,-3 0-19 0,0 2 0 16,-3 3 0-16,0 0 0 0,3-5 308 0,-3 5 59 15,6-5 11-15,-6 5 2 0,0 0-184 0,0 0-36 16,0 0-8-16,0 0-2 0,0 0-54 0,0 0-10 16,0 0-2-16,0 5-1 0,0 3-21 0,-3 2-4 15,0-2-1-15,0 3 0 0,-3-1-4 0,-3 1-1 0,3 5 0 0,-3 0 0 16,0-3-32-16,0 6-6 0,-3-1-2 15,0 1 0-15,0-1 4 0,0 1 0 16,6-1 0-16,-2 3 0 0,-7-2-16 0,6-1 0 0,0 1 8 0,0-1-8 16,0-2 0-16,3 3 0 0,3-3 8 0,0 0-8 15,0-3 0-15,0 0 0 0,6-5 0 0,0 3 0 16,3-4 0-16,0 1 0 0,0-2 0 0,3-4 0 16,-3-2 0-16,3 0 0 0,3-2 0 0,-1 2 0 15,1-6 0-15,0 4 19 0,6-1-3 0,-3-2 0 16,0 0-16-16,3 2 0 0,-6 0 8 0,3 1-8 0,-4-4 0 15,1 4 0-15,0 2 0 0,0 0 0 16,-6 0-57-16,0 0-19 0,-6 0-3 0,0 0-1228 16</inkml:trace>
  <inkml:trace contextRef="#ctx0" brushRef="#br0" timeOffset="202394.78">20615 11983 2278 0,'0'0'101'0,"0"0"21"0,0 0-98 0,0 0-24 16,0 0 0-16,-3 5 0 0,0 1 125 0,0-1 20 16,0 3 4-16,0 0 1 0,0 2-79 0,0 1-16 15,0 2-3-15,0 6-1 0,-3-1-22 0,3 1-4 0,-3 2-1 0,0 0 0 16,0 0-10-16,0 0-2 0,0 3-1 0,0 0 0 15,0-3-11-15,0 3 0 0,3-6 9 0,-3-2-9 16,3 0 0-16,0 0 0 0,3-3 0 0,3 1-8 16,-3-6-136-16,0-1-28 0,3 1-4 15</inkml:trace>
  <inkml:trace contextRef="#ctx0" brushRef="#br0" timeOffset="203031.7">21016 11853 1267 0,'0'0'112'0,"0"0"-89"16,0 0-23-16,3-2 0 0,-3 2 180 0,6-6 31 15,-3 4 6-15,3-4 2 0,-3 1-119 0,3 3-24 16,-3-1-5-16,0 0-1 0,3-2-22 0,-3 0-5 15,3-1-1-15,-3 1 0 0,0 2-2 0,0-2 0 16,3 0 0-16,-3-3 0 0,3 0 0 0,-3 0-1 16,0 3 0-16,0-3 0 0,0 0-7 0,0 0-2 15,-3 0 0-15,0 0 0 0,0-3-2 0,0 4-1 16,-3-1 0-16,0 0 0 0,0 0-7 0,0 2-2 16,-3 1 0-16,-3 5 0 0,0-3-2 0,0 6-1 15,-3 0 0-15,-3 5 0 0,0 2 1 0,1-2 1 16,-4 3 0-16,-3 2 0 0,0 0 2 0,0 6 0 15,-3-1 0-15,1 1 0 0,5 2-9 0,-3 0-2 16,0 3 0-16,0 2 0 0,3-2-8 0,3 3 12 0,-2-1-12 0,5 1 12 16,0 2-4-16,6-3 0 0,-3 1 0 0,6 2 0 15,-3-5-8-15,6-1 0 0,3 1 0 0,0-3 0 16,0 1 0-16,3-4 0 0,3 1 0 0,3-6 0 16,-3-3 0-16,5 1 0 0,1-6 0 0,3 1 0 15,-6-4 0-15,3 1 0 0,3-6 0 0,-3 1 0 16,3-4 0-16,-4 1 0 0,4-8 0 0,0 2 0 15,0 1 0-15,0-1 0 0,-3-5 8 0,3-2-8 16,-6-1 0-16,2 1 0 0,1-4 0 0,-3 4 0 0,0-3 0 16,3 0 0-16,-6-3 0 0,3 0 0 0,-3 0 0 0,-3 0 0 15,3-2 0-15,-3-3 0 16,-3 0 0-16,0 0 0 0,3-1 0 0,-6 4 0 0,0 2 0 16,0 3 0-16,-6 5 0 0,3 0 0 0,-6 0 0 15,0 6 0-15,0 4 0 0,-6 4 0 0,0-1 0 16,-3 3 0-16,-3 5 0 0,1 1 0 0,-4 2 0 0,0-3 0 15,3 0 0-15,0 3 0 0,3 0 0 0,6-3 0 16,-2 3 0-16,8 0 0 16,0 0-42-16,0 0-4 0,3-3-1 0,3-5 0 15,3 6-148-15,3 2-29 0,3-3-7 0,0 0-1 0</inkml:trace>
  <inkml:trace contextRef="#ctx0" brushRef="#br0" timeOffset="203579.55">21445 11663 1728 0,'0'0'153'0,"0"0"-122"0,0-5-31 0,0 5 0 15,0-6 116-15,0 1 18 0,0 0 3 0,0-1 1 16,0 1-29-16,3 0-5 0,0-3-2 0,0 3 0 15,0-3-70-15,0 0-13 0,0 2-3 0,0-2-1 16,0 3-4-16,0-3-1 0,-3 3 0 0,3-3 0 16,-3 3 14-16,3-3 2 0,-3 2 1 0,3-1 0 0,-3 1 4 0,0-2 1 15,-3 0 0-15,0 0 0 0,0 3-7 0,0 0-1 16,-3 0 0-16,0 5 0 0,-3-3 4 0,0 3 1 16,-3 3 0-16,-3-1 0 0,0 4-2 0,1-1-1 15,-1 3 0-15,-3 2 0 16,0-2-1-16,3 3 0 0,-3 2 0 0,6 0 0 0,3-2-11 15,0 2-2-15,3 0-1 0,0 3 0 0,1-3-11 16,5 3 0-16,-3-2 0 0,6 1 0 0,2-1 0 16,-2-4 0-16,0 1 0 0,3-3 0 0,3 0 0 15,3-3 0-15,0-2 0 0,6-1 0 0,3-2 0 0,-3-2 0 16,0-4 0-16,-1 1 0 0,4-3 0 0,-3-2 0 16,-3-4 0-16,3 4 0 0,-3-4 0 0,-3 1 0 15,0 0 0-15,-4 0 0 0,4-3 0 0,-3 3 0 16,3-1 0-16,-3 1 0 0,-9 0 0 0,3 0 0 15,-3-3 8-15,0 5-8 0,-3 1 0 0,0-1 0 0,-3 1 0 16,3 4 8-16,-3-2-8 0,-3 6 0 0,0 2 0 16,-2 0 8-16,-4 2-8 0,0 4 0 0,0-1 0 15,-3 3 0-15,3 0 0 0,-3 5 0 0,6-2 0 16,-3-1 0-16,1 3 0 0,5 1 0 0,0-1-12 16,0 3 12-16,3 0-120 15,3-3-17-15,0 0-3 0,6 0-1190 0</inkml:trace>
  <inkml:trace contextRef="#ctx0" brushRef="#br0" timeOffset="203913.4">21749 11782 1152 0,'0'0'102'0,"0"0"-82"15,0 0-20-15,0 0 0 0,0 0 231 0,0 0 41 16,0 0 9-16,-3-5 2 0,0 2-142 0,3 3-28 16,0 0-5-16,0 0-2 0,0 0-75 0,-6-5-15 15,6 5-4-15,-9 0 0 0,3 2 28 0,-3 1 4 16,-6 2 2-16,0 3 0 0,0 0 2 0,-3 3 1 16,1 2 0-16,-4 0 0 0,0 0-19 0,0 3-4 15,0 0-1-15,0 3 0 0,-2-3 19 0,2 2 3 16,-3 1 1-16,-3-4 0 0,3 4-20 0,0 0-4 15,1-4-1-15,2 4 0 0,0-1-11 0,0-2-3 16,6 3 0-16,3-3 0 0,0 2-9 0,4-5 0 16,-1-2 0-16,6 0 0 15,0-1-95-15,3-5-21 0,3 3-4 0,3-5-789 0,3-3-159 16</inkml:trace>
  <inkml:trace contextRef="#ctx0" brushRef="#br0" timeOffset="204444.15">21647 12221 518 0,'0'0'23'0,"0"0"5"0,0 0-28 0,0 0 0 16,0 0 0-16,0 0 0 0,0 0 376 0,0 0 71 15,0 0 13-15,0 0 4 0,0 0-320 0,6 0-64 16,-6 0-13-16,6 0-3 0,0-3-51 0,0 1-13 16,0-1 0-16,0 1 0 0,-3-6 54 0,0 2 8 15,3 4 2-15,-3-4 0 0,-3 1-32 0,0-3-5 16,3 0-2-16,-3 0 0 0,-3 0-1 0,0 3 0 16,0-3 0-16,-3 0 0 0,-3 3 15 0,3-3 2 15,-3 3 1-15,0-3 0 0,0 5-12 0,-2 0-2 16,-1 6-1-16,0 0 0 0,0 2 1 0,0 3 0 15,-3 0 0-15,0 5 0 0,3 0-4 0,0 1-1 16,-3-1 0-16,4 5 0 0,-1-4 0 0,3 4 0 0,0 3 0 16,3 0 0-16,0-2-23 0,0 2 0 0,3-2 0 15,0 2 0-15,3-5 0 0,3 2 0 0,-3-2 0 0,6-3 0 16,0 0 0-16,3-2 0 0,0-3 0 0,3 0 0 16,0-5 0-16,2-1 0 0,1-2 0 0,0-5 0 15,3 0 0-15,3-3 0 0,-3 0-12 0,0-5 4 16,2-1 8-16,-2-2 0 0,3 1 0 0,-3-7 0 15,-6 4 0-15,0-1 0 0,0 1 0 0,-6-3 0 16,0 0 0-16,-3 2 9 0,-3 3-9 0,-6-2 10 16,3 2-10-16,-3 0 0 0,-3 0 0 0,0 0 0 15,0 8 12-15,-6 0 6 0,-6 3 2 0,6 2 0 16,-6 3-20-16,4 3 0 0,-1 0 0 0,-3 2 0 0,6 0 0 16,0 3-20-16,3-3 2 0,0 1-1479 15</inkml:trace>
  <inkml:trace contextRef="#ctx0" brushRef="#br1" timeOffset="-162303.49">2913 2204 691 0,'0'0'30'0,"0"0"7"0,-6-5-29 0,0 2-8 0,3-2 0 0,3 5 0 15,0 0 77-15,0 0 15 0,-3-6 2 0,3-1 1 16,0-4-76-16,0 8-19 0,0-2 0 16,0 5 0-16,-3-5 10 0,3 2-10 0,0-2 8 15,-6-3-8-15,3 3 0 0,-3 5 0 0,3-8-11 16,0 2 11-16,-6 1 0 0,3 0 0 0,-3 2 0 16,-2-5 0-16,2 3 0 0,-6 5 0 0,0-5 0 15,-6-1 47-15,-3 6 11 0,3 0 2 0,-11 6 1 16,5-1 43-16,-3 0 9 0,0 6 2 0,-2-1 0 0,2 9-31 0,0-6-7 15,0 8-1-15,0-2 0 0,1 7-36 0,-1 1-7 16,0 4-1-16,3-1-1 0,-2 1-21 0,-1 6-10 16,0-2 10-16,-3 2-10 0,16 2 0 0,-4-4 0 15,0 2 0-15,3-8 0 0,0 8 0 0,3-11 0 16,6 1 0-16,-3-3 0 0,6 2 0 0,3 1 0 16,-2-14 0-16,2 5 0 0,3 4 9 0,3-9-9 0,2 0 8 15,-2 0-8-15,6-5 8 0,0 3-8 0,0-6 8 16,0 3-8-16,3-8 0 0,0 0 0 0,-3 0 0 0,3 0 0 15,6-5 0-15,-6-1 0 0,-1 4 0 16,4-3 0-16,-3-3 0 0,-3 2 0 0,-3 6 0 16,0-8 0-16,-6 8 0 0,0 0 0 0,0 0 0 0,-9 0 0 15,0 8 0-15,-6-2 0 16,-2 7 0-16,-1 0 0 0,-6 8 0 0,3 6 18 16,-6-1-2-16,3 3 0 0,-5 6 20 0,8-4 4 0,0 4 1 0,-6 2 0 15,6-3-18-15,9 3-4 0,-5 3-1 0,5-6 0 16,0 3-18-16,3-2 0 0,3-3 8 0,6-3-8 15,0 0 0-15,6-11 0 0,-6 6 0 0,9-5 0 16,3-1 0-16,-3 1-11 0,3-6 0 0,5 0 0 16,-5-5-3-16,9 3-1 0,-3-1 0 0,-3 1 0 15,6-6 15-15,5 3 0 0,-5-3 0 0,0-2 0 16,9 2 0-16,-6-5 0 0,3 0 0 0,-4 0-12 0,4-5 12 0,-3 2 0 16,-3 3 0-16,-3-5 0 0,2 5 0 15,-8-5 0-15,3 2 0 0,-3 3 0 0,-3-3 0 0,0 3 0 16,-9 0 0-16,0 0 0 0,0 0 0 15,0 0 0-15,0 11 0 0,0-3 0 0,0 5 8 16,-6 3 4-16,-3 5 0 0,3-2 1 16,0 2 12-16,3 3 3 0,-6 5 0 0,3 3 0 15,3-6-16-15,3 0-2 0,0 1-1 0,3-3 0 0,6-6-9 0,0 3 0 16,3-7 0-16,6-1 8 0,3 0-8 0,6-10 0 16,-4-3 0-16,7-3 0 0,0 3-16 0,9-10-4 15,-4-1-2-15,10-2 0 0,-9-3 4 0,5-5 1 16,-2 0 0-16,-3 2 0 0,5-7 9 0,-5-1 8 15,3 3-12-15,-3 3 12 0,-1 3 0 0,1-1-8 16,-9 3 8-16,0 3 0 0,-1 8-8 0,-5-3 8 0,0 5-12 16,-6 3 12-16,0 3 16 0,0 5 11 0,-3 5 1 15,-3 0 1-15,0 6 14 0,-4-1 2 0,7 9 1 16,-3-1 0-16,3-7-26 0,0 4-4 0,6 1-2 16,0-5 0-16,3-3-14 0,5-1 8 0,4 1-8 15,0-5 0-15,6-3 0 0,-7-3-18 0,7 3 2 16,3-8 1-1,0 0-41-15,-4-5-9 0,1 2-2 0,-6-2 0 16,0-3 19-16,2 3 4 0,1-6 1 0,-3 0 0 0,-3 1 35 0,2 2 8 0,-2-8 0 0,-3 6 0 16,0 4 0-16,3-2-8 0,-7 3 8 0,4 0-8 15,-6 2 34-15,0 6 7 0,3 2 2 0,-6 3 0 16,3 0-3-16,-1 2-1 0,-2 4 0 0,0 4 0 16,3-5-8-16,0 1-2 0,0 2 0 0,0-1 0 15,2-1-6-15,1 2-2 0,0-6 0 0,3 3 0 0,-3 1-13 16,3-1 0-16,-1-5 0 0,4-3 0 0,0 0 0 15,0 3 0-15,2-8-9 0,-5 0 9 0,3 0 0 0,-3 0 0 16,3-5 0-16,-6 2 10 0,2-2-18 0,-2-3-4 16,3 3-1-16,0-8 0 0,3 5 13 0,-4-3 0 15,1 3-10-15,-3 0 10 0,3 3 0 0,-3 2-9 16,-6 1 9-16,-1 2 0 0,7 5 0 0,-6 0 11 16,6 3 0-16,0-3 0 0,3 6 2 0,-3 0 1 15,2-6 0-15,4 3 0 0,-3-6-6 0,6 1-8 16,2-3 11-16,7-5-11 0,0-3 0 0,5 3 0 15,1-9 0-15,6 1 0 16,-7-5-40-16,-2 4-8 0,0-7-1 0,-4 3-1 16,4-6 18-16,-3 3 4 0,-6-3 1 0,-1 8 0 0,-2-5 11 0,3 5 3 15,-15 3 0-15,2 5 0 0,-2 2 41 0,0 6 8 16,-6 6 1-16,3-1 1 0,0 8 18 0,0 1 4 0,0-1 1 0,-3 5 0 16,5 3-23-16,-2-2-5 0,6 2-1 0,0 0 0 15,0-2-32-15,6-1 0 0,-1-2 0 0,4 0 0 16,6-8 0-16,3 3 0 0,-1-3 0 0,4-8 0 31,3-6-62-31,-4 1-13 0,1 2-2 0,-3-7-1 0,-4-3 6 16,1-1 0-16,-6-2 1 0,0 1 0 0,-1-1 41 0,-2-8 8 0,-3 3 2 0,3-6 0 15,-3 3 20-15,-4 1 0 0,1-1 0 0,-6 0 8 16,0 8 28-16,-3-5 6 0,3 8 1 0,-6 7 0 0,-3-4 29 16,0 7 7-16,0-2 1 0,2 0 0 15,1 5-52-15,0 0-11 0,3 5-1 0,0-5-1 0,0 5-15 16,0 3 0-16,3-3 0 0,-3-5 0 0,3 6 0 15,0 2 0-15,-1-8 0 0,1 0 0 16,3 0 0-16,3-6 0 0,-3 1-13 0,3 2 4 16,2-7-28-16,-2 2-6 0,-3-5-1 15,0-1 0-15,3 1 20 0,-6-5 4 0,0-1 1 0,-6 3 0 0,-3-2 19 0,-1-6 0 16,4 8 0-16,-3-5 0 0,-3 2 8 0,-3 1-8 16,6-1 11-16,-3 3-11 0,-6 3 45 0,3 3 3 15,3 2 0-15,-3 2 0 0,0 6-15 0,0 0-2 16,0 0-1-16,0 0 0 0,9 6-13 0,-9-6-2 15,0 0-1-15,9 2 0 0,0 1-14 0,6 5 0 0,-6-8 0 16,6 0 0-16,-3-5-8 0,3-1-5 16,2-2-1-16,-2 0 0 15,0-7-32-15,3-1-6 0,-3-5-2 0,3-3 0 16,-3 3 12-16,0-9 2 0,2 1 1 0,-2 3 0 0,0-6 39 0,0 6 0 16,-6-1 0-16,3 1 0 0,-3 2 0 0,-3 3 13 0,-3 0-1 0,-3 5-1 15,6 3 49-15,-6 5 9 0,0-6 3 0,-3 6 0 16,3 3-24-16,0 5-4 0,0 0 0 0,0 0-1 15,0 0-31-15,6 0-12 0,3 0 8 0,0-5-8 16,-1 2 0-16,1-2 0 0,6-6 0 0,3-2 0 31,-9 0-20-31,3-3-8 0,0-8-3 0,6 3 0 16,0-5-19-16,-4-6-4 0,-2 0-1 0,3 0 0 0,0 3 27 0,-6-3 4 0,-6-7 2 0,0 7 0 16,-3-5 22-16,-6 3 0 0,-6-3 0 0,3 0 0 15,-6 5 11-15,0 0 0 0,1 6 0 0,-7 7 0 0,-6-2 41 16,-3 2 9-16,6 11 2 0,-2 3 0 0,-4-3-16 15,0 8-3-15,3 8-1 0,0-3 0 0,1 3-27 16,-4 0-6-16,6 3-1 0,0-3 0 0,3 0-9 0,-2 2 10 16,2-7-10-16,3 2 10 0,6-5-22 0,-3 0-5 15,-9-5-1-15,4 2 0 16,-1-7-26-16,3 2-4 0,-3-5-2 0,-3-1 0 16,6-9 14-16,-3 1 4 0,1 1 0 15,-1-3 0-15,3-2 23 0,0-1 9 0,-6 1 0 0,0 0-9 0,1-11 9 16,-4 2 0-16,-6 1 0 0,3 2 0 0,1 6 0 0,-7-1 8 15,3 1-8-15,-3 7 8 0,-2 1 16 0,2-1 4 16,3 11 1-16,-5 0 0 0,-1 3 12 0,-6 10 3 16,-5-2 0-16,2 7 0 0,-3-2-20 0,1 11-3 0,2 2-1 15,4 3 0-15,-1-3-20 0,3 5 9 0,1-7-9 0,-4 2 0 16,6-2 0-16,-5-1 0 16,5-5 0-16,-3 1 0 0,6-6 0 0,1-3 0 15,2-5 0-15,3 0-9 0,0 0-2 0,1-5 0 0,-1-9 0 0,3 1 0 16,-3 0 11-16,-5-8 0 0,-1 2 0 0,-3 1 0 15,4-3 0-15,-4 2 0 0,3 0-11 0,0 1 11 16,4-3 0-16,2 2 0 0,0-2 0 0,-3 8 0 16,-2 0 0-16,-1-1 0 0,-3 9 0 0,-2-3 10 15,-1 8-10-15,3 0 0 0,-5 8 0 0,2 0 0 16,0 3 12-16,3 2 1 0,-2 5 0 0,-1-2 0 16,-2 8-13-16,2-5 0 0,-3 7 0 0,6-5 0 0,1-2 0 15,5-1 9-15,-3-2-9 0,7-3 12 0,2-2-12 16,3-3 0-16,-3-3 0 0,3-5 0 0,4 0-27 0,-4-5 3 15,0-3 0-15,0 3 0 0,-3-9 10 16,3 1 2-16,-5 0 1 0,-1-6 0 0,3 6 11 16,0 0 0-16,-2-6 0 0,5 6 0 0,-3 5-16 15,3-5 3-15,-6 8 0 0,4-3 0 0,2 8 13 16,-3 0 8-16,3 0 0 0,-3 8-8 0,-2-3 20 0,2 8-4 16,0 1 0-16,3 4 0 0,0-5-16 0,4 8 0 15,5-2 8-15,0-6-8 0,3 6 0 0,0-6 0 16,3 0 0-16,-3 0 0 0,3 1 0 0,0-6 0 15,0-3 0-15,1-2-12 16,2-1-24-16,-3 1-4 0,0-3 0 0,0 0-1 0,-3-3 15 0,0 1 3 0,3-1 1 0,-3-2 0 16,3 5 11-16,-6-8 3 15,0 8 0-15,4-6 0 0,-7 6 8 0,6 0 0 0,-9 6-9 0,0 2 9 16,-3-3 0-16,0 11 0 0,-5 8 0 0,-1 2 0 16,-3 6 0-16,-3 2 0 0,1 11 0 0</inkml:trace>
  <inkml:trace contextRef="#ctx0" brushRef="#br1" timeOffset="-159007.92">1151 9107 748 0,'0'0'67'0,"0"0"-54"0,0 0-13 0,0 0 0 15,0 0 142-15,0 0 26 16,0 0 4-16,0 0 2 0,0 0-46 0,0 0-8 0,0 0-3 0,9-3 0 16,-9 3-42-16,3 0-9 0,3-2-2 0,-6 2 0 15,0 0-2-15,3-3-1 0,6 0 0 0,0 1 0 16,-7 2 5-16,7 0 1 0,0 0 0 0,0-3 0 15,-6 0-33-15,6 1-6 0,3 4-2 0,0-2 0 16,-3-2 10-16,3-1 1 0,3 1 1 0,0-1 0 16,-4 0-24-16,7 3-5 0,-6 3-1 0,3-3 0 15,0-3-8-15,0 1-11 0,-3 2 3 0,3 0 0 0,-6 0 8 16,6 0 11-16,-4 0-3 0,-2 0 0 0,-3 0-8 0,9-3 0 16,-6 0 0-16,-3 3 0 15,3-2 0-15,-9 2 0 0,6 2 0 0,6 1 0 0,-3-3 0 16,0 3-12-16,-9-3 2 0,3 5 1 15,6-2-136-15,-9-3-27 0,0 0-6 0,0 0-1 16</inkml:trace>
  <inkml:trace contextRef="#ctx0" brushRef="#br1" timeOffset="-158561.1">1181 9247 748 0,'0'0'67'0,"0"0"-54"0,0 0-13 16,0 0 0-16,0 0 240 0,0 0 44 15,0 0 10-15,0 0 2 0,0 0-141 0,0 0-28 0,0 0-6 0,0 0-1 16,0 0-44-16,0 0-10 0,0 0-2 0,0 0 0 16,0 0-32-16,9-2-6 0,-7 2-2 0,7 0 0 15,-6 0 16-15,6 0 2 0,0 2 1 0,0 1 0 16,0-6-15-16,3 3-4 0,-3-2 0 0,0-1 0 16,3 0 12-16,3 1 1 0,0-1 1 0,-4 0 0 0,7 1-30 0,-6 2-8 15,3-3 0-15,0 0 0 0,0 1 0 0,0-1 9 16,0 0-9-16,0 3 10 0,-4 0-10 0,1 0 0 15,0 0 0-15,3-2 8 0,-3-1-8 0,0 3 0 16,0 0 0-16,-3 0 0 0,3 0 0 0,-3 0 0 16,0 0 0-16,-1 3 0 0,1-3 0 0,0 2 0 15,-3 1 8-15,0 0-8 0,-6-3 0 0,9 2-9 16,-3-2 9-16,3 3-13 16,0-3-139-16,0 3-28 0,0-3-6 0</inkml:trace>
  <inkml:trace contextRef="#ctx0" brushRef="#br1" timeOffset="-158070.94">1698 8956 806 0,'0'0'72'0,"0"0"-58"0,0-2-14 0,0 2 0 15,-2 2 243-15,2-2 45 0,-6-2 10 0,3-1 2 16,3 0-131-16,0 3-25 0,0 0-6 0,0 0-1 16,0 0-62-16,0 0-13 0,0 0-2 0,0 0-1 15,9 6-15-15,-9-6-4 0,2 0 0 0,7 2 0 16,0 1-10-16,3-1-2 0,-3 4-1 0,0-1 0 0,-3-2-11 16,9-3-1-16,-9 0-1 0,9 2 0 0,-3 4-6 0,0-4-8 15,0 4 11-15,2-4-11 16,1 3 9-16,0-2-9 0,-3 2 0 0,0 1 9 0,6 2-9 15,-9-3 0-15,6-2 0 0,-3 2 0 0,2 0 0 16,-5-2 0-16,3 2 0 0,-3 6 0 16,3-3 8-16,-3 0-8 0,0-3 0 0,-3 5 8 0,0-2-17 0,3 0-4 15,-9 0-1-15,3 0 0 0,-3 3 26 0,0-3 4 16,0 2 2-16,-3 1 0 0,-3 5-18 0,3-3 8 16,-6-2-8-16,6-1 0 0,-3-5 14 0,-3 3-4 15,0 6-1-15,3-4 0 0,-3 1 8 0,-3-1 2 16,3-2 0-16,1 3 0 0,-4-1-5 0,-3 1-1 15,0 0 0-15,0-3 0 0,0 0-4 0,-12 2-1 16,6-2 0-16,1-3 0 0,2 3-8 0,3-2 12 16,-3-1-12-16,6-3 12 0,0 4-12 0,3-4 0 0,0 1 0 0,9-3 0 15,-3 3 0-15,3-3 0 16,0 0 0-16,0 0 0 16,0 5-104-16,3 0-16 0,6-2-3 0</inkml:trace>
  <inkml:trace contextRef="#ctx0" brushRef="#br1" timeOffset="-156341.75">12441 12883 2432 0,'-9'10'0'0</inkml:trace>
  <inkml:trace contextRef="#ctx0" brushRef="#br1" timeOffset="-155214.39">2815 9210 403 0,'0'0'36'15,"0"0"-36"-15,0 0 0 0,0 0 0 0,0 0 182 0,0 0 30 16,0 0 5-16,0 0 2 0,0 0-93 0,0 0-18 15,0 0-4-15,0 0-1 0,0 0-40 0,0 0-8 16,0 0-2-16,0 0 0 0,0 0-13 0,0 0-2 16,0 0-1-16,0 0 0 0,0 0 2 0,6 0 0 15,-6 0 0-15,12-2 0 0,-12 2-13 0,3-6-2 16,2 1-1-16,1-3 0 0,-3 3-2 0,3-1 0 16,0 1 0-16,-6-3 0 0,9 0-3 0,-9 0-1 15,0 3 0-15,6-3 0 0,0 0-17 0,-6 0 0 16,3 0 0-16,-3 0 0 0,6 0 12 0,-6 0-12 15,0 1 12-15,0 1-12 0,0-2 12 0,0 8-4 16,-6-5 0-16,3 0-8 0,3-1 17 0,-9 1-3 0,6 0-1 0,-3 0 0 16,3 2 8-16,-3 0 2 0,-3 3 0 0,3 0 0 15,1 3 0-15,-4-3 0 0,3-3 0 0,-3 6 0 16,-3 2-1-16,3-2 0 0,0 2 0 0,-3-2 0 16,-3 5 9-16,0 0 1 0,6 0 1 15,-8 0 0-15,5-1-24 0,0 1-9 0,-3 0 0 0,3 3 9 16,3-1 9-16,3 1 2 0,-9 0 0 0,3 2 0 15,3 0-10-15,0-2-2 0,3-1 0 16,6-2 0-16,-6 3-8 0,3-1 8 0,3 1-8 16,0 0 8-16,0-1-8 0,3-2 0 0,3 0 0 15,-6 3 0-15,6-3 0 0,3-3 0 0,0 0 0 0,3 0 0 0,-3-2 0 16,3 0 8-16,3 2-8 0,-3-2 0 0,0-3 8 16,0-3-8-16,2 0 0 0,-2-2 8 0,3 2-8 15,0-2 0-15,-6 0 9 0,3-3-9 16,-3-3 8-16,0 3-8 0,3-5 10 0,-3 5-10 0,3-2 19 0,-4 2-3 15,1-6 0-15,3 1 0 0,0 0-16 0,0-3-19 16,-6 3 4-16,3 0 1 0,3 2 14 0,-3 0 0 16,-6 1-10-16,6 2 10 0,-9 3 0 0,3-1 0 15,3 1 0-15,-6 5 0 0,0 0 0 0,0 0 0 16,0 0 12-16,0 0-4 0,0 0-8 0,-9 5-9 16,3 1 9-16,3 2-13 0,0 0 13 0,-6 2 0 15,3 6 0-15,0-3 0 0,3-2 0 0,-3-1 0 16,6 1 0-16,-9 2 0 0,3 0 28 0,3 1 8 0,0 4 1 15,-3-2 1-15,3 0-10 0,-3 2-1 0,0 6-1 16,0-5 0-16,3-1-26 0,-5 3 0 0,2 1 0 16,0 4 0-16,0 3 0 0,3 0 0 0,-6 3 0 15,3-3 8-15,0 3-8 0,0-3 0 0,3-5 9 16,-6-8-9 0,6 2 0-16,-3 1 0 0,3-1 0 0,-6 1 8 0,3-1-8 0,3 1 0 0,0-1 0 0,-3 6 0 15,3-3 0-15,-3 1 8 0,3-4-8 0,0 3 0 16,3-5 0-16,-5 0-8 0,5-3 0 0,-3-2 0 15,3-3 16-15,0 0 4 0,0-3 1 0,0-5 0 16,0 0-13-16,0 0 0 0,0-8 0 0,0-3-10 16,3 3-51-16,-3 3-11 0,0 5-1 15,0 0-814-15,5-8-162 0</inkml:trace>
  <inkml:trace contextRef="#ctx0" brushRef="#br1" timeOffset="-154519.47">2603 8723 345 0,'0'0'31'16,"0"0"-31"-16,0 0 0 0,0 0 0 0,0 0 160 15,0 0 25-15,0 0 6 0,0 0 1 16,-6 3-52-16,6-3-9 0,0 0-3 0,0 0 0 0,-6 0-51 0,6 0-10 16,0 0-3-16,-3 3 0 0,3-3 25 0,0 0 5 15,0 0 1-15,0 0 0 16,-5 5-11-16,5-5-1 0,0 0-1 0,0 0 0 15,0 0-13-15,0 0-2 0,0 0-1 0,0 0 0 0,0 0-11 0,0 0-3 16,0 0 0-16,0 0 0 0,0 0-16 0,0 0-3 16,8 0-1-16,-2 3 0 0,6-1-6 0,-3-2-2 15,3 0 0-15,6 0 0 0,-6 0-8 0,3 0-1 16,0 0-1-16,0 0 0 0,-1 0-4 0,1 0-1 16,3 0 0-16,0-2 0 0,-6 2-9 0,0 0 0 15,0 0 9-15,3 0-9 0,-9 0 10 0,3-3-2 16,-1 3-8-16,4 0 12 0,-12 0-12 0,9 3 0 15,-9-3 0-15,9 0 0 0,3 2 0 0,-3-2 0 0,-9 0 0 0,6 0 0 16,6 0 0-16,-12 0 0 16,0 0 0-16,0 0 0 0,9 3 0 0,-6-3 0 0,-3 0 0 15,0 0 0-15,0 0 0 0,9 0 0 0,-9 0 0 0,0 0 0 16,0 0 0-16,0 0 0 0,0 0 0 0,0 0 0 16,0 0 0-16,0 0 0 0,0 0 0 0,0 0 0 15,0 0 0-15,0 0 0 16,0 0 0-16,0 0 0 15,0 0-48-15,0 0-13 0,0 0-3 0,0 0-819 0,0 0-164 0</inkml:trace>
  <inkml:trace contextRef="#ctx0" brushRef="#br1" timeOffset="-149168.03">13661 12261 2944 0,'0'0'-1178'0</inkml:trace>
  <inkml:trace contextRef="#ctx0" brushRef="#br1" timeOffset="-149103.18">13637 12279 2944 0,'-17'-13'-1178'0</inkml:trace>
  <inkml:trace contextRef="#ctx0" brushRef="#br1" timeOffset="-148530.54">3505 8935 460 0,'0'0'41'0,"0"0"-33"16,0 0-8-16,0 0 0 0,6-5 220 0,-6 5 43 16,0 0 8-16,0 0 1 0,3-3-133 0,3 0-27 15,0 1-6-15,-6 2-1 0,0 0-29 0,0 0-5 16,0 0-2-16,6-3 0 0,-6 3-11 0,9-3-2 15,0 3-1-15,-3 0 0 0,0 0-13 0,3-2-2 16,-3 2-1-16,3-3 0 0,0 3-12 0,-1 0-3 16,-8 0 0-16,9-2 0 0,3 2-10 0,-3-3-2 15,-9 3-1-15,12 0 0 0,-6 0-11 0,-6 0 0 16,12 0 9-16,-12 0-9 0,9 0 0 0,-9 0 0 16,9 3 0-16,-9-3 0 15,0 0-71-15,0 0-18 0,12 2-4 0,-12-2-1 0</inkml:trace>
  <inkml:trace contextRef="#ctx0" brushRef="#br1" timeOffset="-148198.43">3499 9067 1587 0,'0'0'70'0,"0"0"15"16,0 0-68-16,0 0-17 0,0 0 0 0,0 0 0 15,0 0 114-15,0 0 19 0,0 0 4 0,0 0 1 16,0 0-49-16,6 6-9 0,0-4-3 0,-6-2 0 16,0 0-21-16,0 0-4 0,9 6 0 0,-3-4-1 0,-6-2-13 0,9 0-2 15,-3 0-1-15,3 0 0 0,-3 3-14 0,3-3-2 16,3-3-1-16,-6 3 0 0,3-2-6 0,0 2-2 15,2 0 0-15,-2 0 0 0,0 0-10 0,-3-3 0 16,3 3 0-16,0 0 8 0,-9 0-8 0,9 3 0 16,0-3 9-16,0 2-9 0,-9-2 0 0,12-2 0 15,-6 2 0-15,-6 0 0 16,9 2-121-16,-9-2-19 0,15 5-4 0,-15-5-947 0</inkml:trace>
  <inkml:trace contextRef="#ctx0" brushRef="#br1" timeOffset="-143548.82">4333 8379 288 0,'0'0'25'0,"0"0"-25"16,0 0 0-16,0 0 0 0,0 0 212 0,0 0 38 16,0 0 7-16,0 0 2 0,0 0-108 0,0 0-22 15,0 0-4-15,0 0-1 0,0 0-35 0,0 0-7 16,0 0-2-16,0 0 0 0,0 0-12 0,0 0-4 0,0 0 0 0,0 0 0 15,0 0-7-15,3-2-1 0,-3 2-1 0,6-3 0 16,-6 3-8-16,3-3-2 0,-3 3 0 0,6-2 0 16,0-1-16-16,-3 0-3 15,-3 3-1-15,5-2 0 0,4 2-3 0,-3 0-1 0,0-3 0 0,0 1 0 16,3 2-10-16,-6 0-3 16,-3 0 0-16,6 0 0 0,6 0-8 0,-6-3 0 15,0 6 0-15,3-3 0 0,0 0 0 0,-6 0 0 0,-3 0 0 0,9 2 0 16,0 1 0-16,-3-3 0 0,-6 0 0 0,6 2 0 15,2 1 0-15,-8-3 0 0,0 0 0 0,9 3 0 16,-9-3 0-16,6 2 0 0,-6-2 8 0,9 3-8 16,-9-3 0-16,6 5 0 0,-6-5 0 0,0 0 0 15,3 8 0-15,-3-8 0 0,3 6 0 0,0 2 0 0,-3-8 0 16,0 5 8-16,3 3-8 0,-3-3 0 0,-3 3 0 16,3-3 8-16,-3 1-8 0,0 2 0 0,0-3 0 15,-6 0 8-15,3 0-8 0,0 1 0 0,0-1 0 16,3 0 8-16,-8 3-8 0,2-3 0 0,0 1 0 15,0-1 8-15,0 0-8 0,0 3 0 0,0-2 0 0,3-1 8 16,0-2-8-16,0 2 0 0,3 0 8 0,-3-2-8 16,0-1 0-16,0 1 8 0,3 2 2 0,3-5 0 15,0 0 0-15,0 0 0 16,0 0-2-16,0 0 0 0,0 0 0 0,0 0 0 0,0 0-8 0,0 0 0 16,3 6 0-16,-3-6 0 0,0 0 0 0,0 0 0 15,0 0 0-15,0 0 0 0,0 0 0 0,12 5 0 16,-6-2 0-16,0-3 0 0,3 2 0 0,-9-2 0 15,6 0 0-15,-6 0 0 0,9 3 0 0,0 0 0 16,-9-3 0-16,6 2 0 0,0 1 0 0,-6-3 0 0,9 5 0 16,-9-5 0-16,0 0 0 0,0 0 0 0,0 0 0 0,6 5 0 15,0 3 0-15,0-2 0 0,-6-6 0 16,3 5 0-16,2 3 0 0,-5-3 0 0,0 0 0 0,0 1 0 16,0-1 0-16,0 0 0 0,-5 3 0 0,5-2 0 15,-6 1 0-15,6-1 0 0,-3 2 0 0,0 0 0 16,0-3 0-16,-3 0 8 0,0 1-8 0,3 1 8 15,-3-1 2-15,0 2 0 0,3-3 0 0,-3 3 0 16,0-3 2-16,0 0 1 0,3 1 0 0,-6 2 0 16,3-3-5-16,0 0 0 0,0-2-8 0,0 5 12 15,0-5-12-15,0-1 8 0,6-2-8 0,-3 5 0 16,0-2 10-16,-5 2-10 0,2-5 10 0,0 6-10 16,-6-4 13-16,3-2-3 0,3 3-1 0,-3-3 0 15,-3 3 3-15,3-3 0 0,9 0 0 0,-6 0 0 16,-3 0-3-16,0 0 0 0,0-3 0 0,3 3 0 0,0 0 3 0,-3 0 0 15,4-3 0-15,5 3 0 0,-6 0 0 0,6 0 1 16,-6-2 0-16,6 2 0 0,0 0-13 0,-3-3 9 16,-6 0-9-16,9 3 8 0,-3-5-8 0,3 0 0 15,0 0 0-15,0 2 0 0,0-5 0 0,0 8 0 16,0-5 0-16,0 5 0 16,6-6-68-16,-6 6-16 0,0 0-4 0,0 0-816 15,6 0-164-15</inkml:trace>
  <inkml:trace contextRef="#ctx0" brushRef="#br1" timeOffset="-141215.18">8970 9046 288 0,'-18'24'12'0,"9"-11"4"0,1 3-16 0,-7 5 0 0,0 3 0 0,0 0 0 15,0 5 183-15,0 0 33 0,0 0 8 0,3 3 0 16,0 0-112-16,3-1-22 0,7 4-5 0,-1 2-1 16,3-3-11-16,3 3-2 0,5-2-1 0,4-1 0 15,6-2-40-15,3-3-8 0,3-5-2 16,9 2 0-16,-4-5 6 0,4-2 1 0,6-1 0 0,-3-2 0 16,2 0 6-16,-2-8 2 0,-3 3 0 0,5-6 0 15,1 3-11-15,-3-5-1 0,2-3-1 0,4-3 0 16,0-5-22-16,-3 0 9 0,2 0-9 0,-2-5 0 15,0 0 10-15,-7-3-10 0,4-5 8 0,0-1-8 0,-4-4 0 0,1-1 0 16,0-2 0-16,-6-2 0 0,-3 2-8 0,-1-3-1 16,-2 0 0-16,-3-2 0 0,0-1 9 0,-3 3 0 15,-6-2 0-15,-3-3 0 0,0-3 0 0,-6 1 0 16,-3-4 8-16,-6-2-8 0,-3-5 0 0,-3 5-13 16,3-3 1-16,-9 1 1 0,0-1 0 0,-2-2 0 15,-4 2 0-15,0 3 0 0,-3 3 11 0,0 5-13 16,-2 5 5-16,-1 8 8 0,-3 9-11 0,-2 7 11 15,-4 8-8-15,-3 8 8 0,1 2 0 0,-4 11 0 16,-3 3 0-16,7 5 0 0,-7 3 0 0,4 2 0 0,-4 3 0 16,3 3 0-1,7 0-94-15,2-1-14 0,-27 33-2 0,22-14-627 0</inkml:trace>
  <inkml:trace contextRef="#ctx0" brushRef="#br1" timeOffset="-140475.69">9307 9895 993 0,'-27'6'44'0,"15"-1"9"0,-3 0-42 0,-3 3-11 0,-3 0 0 0,0 3 0 15,-2-1 76-15,-1 1 12 0,-3 2 4 0,0 6 0 16,-2-1-20-16,2 3-3 0,-3 6-1 0,3-1 0 15,0 1-20-15,1 4-4 0,-1 4 0 0,3 2-1 16,0 5-4-16,0 1-1 0,4 7 0 0,-1 0 0 16,0 0-18-16,0-2-4 0,3 2-1 0,0 3 0 15,3-3 15-15,6-2 3 0,4 2 1 16,2-2 0-16,6-3-10 0,2 0-3 0,10-5 0 0,0-6 0 16,6-2 12-16,3-8 3 0,6-3 0 0,8-3 0 15,7-7-12-15,9-3-1 0,2-8-1 0,1-5 0 16,5-1-6-16,-2-7-2 0,8-6 0 0,1-4 0 15,-4-1-14-15,-2-3 0 0,-4-4 0 0,1-1 0 16,-1-5-41-16,-8 2-2 0,5 1 0 0,-5-3 0 0,-6 0 15 0,-7 0 4 16,4 0 0-16,-6-3 0 0,-4 1 2 0,-8-1 1 15,0 0 0-15,-9 0 0 0,-3 1 21 0,-6-1 0 16,-3 3-9-16,-9-3 9 0,-6 3 0 0,-6-2 0 16,-12-6 0-16,1 0 0 0,-4 0 0 0,0 2-8 15,-9-2 8-15,4 6-13 0,-4-1 13 0,0 8 0 16,-5 3 0-16,-1 5 0 0,-5 6 0 0,2 2 0 15,0 5 0-15,4 3 0 0,2 6-22 0,-3 7-2 16,7 0 0-16,2 9 0 16,-3-1-76-16,1 5-16 0</inkml:trace>
  <inkml:trace contextRef="#ctx0" brushRef="#br1" timeOffset="-139723.09">9131 11041 1339 0,'-42'27'59'0,"21"-14"13"0,-8 11-58 0,-1-1-14 0,-3 9 0 0,-3 3 0 16,4 2 0-16,-1 2 0 0,3 6 8 0,-3 0-8 15,7-2 36-15,2 2 4 0,-3 2 0 0,9-7 1 16,3 2 22-16,0 6 4 16,4 5 1-16,-1-3 0 0,6 0-19 0,3 3-3 0,3-5-1 0,6 21 0 15,3-6-5-15,5-5-2 0,4 1 0 0,6-9 0 16,3-11 3-16,3-4 1 0,5-1 0 0,7-2 0 16,3-3-42-16,-1-8-14 0,10-2 0 0,0-1 0 15,-4-2 14-15,4-8 16 0,5-11-3 0,1-2-1 16,-1-3 2-16,-2-2 0 0,-1-9 0 0,-2 1 0 15,-3-1-14-15,-4-2-16 0,-2-6 3 0,-9 6 1 16,-4-2 45-16,4-4 10 0,-3-2 1 16,3-3 1-16,-4-2-12 0,1-1-2 0,-6-4-1 0,9-14 0 15,-10 3-13-15,-2-3-2 0,-3-3-1 16,-3-2 0-16,-6 5-4 0,-6 0-1 0,-3-5 0 0,-6 2 0 0,-3-5-9 16,-9 6 0-16,-6-9 9 0,-6 6-9 0,-6 3 0 0,1 4-8 15,-4 4 0-15,-6 2 0 0,-2 0 8 0,2 10 0 16,0 1 0-16,-5 10 0 0,2 6 0 0,-3 10 0 15,4 8 0-15,-10 8 0 0,4 5 0 16,-4 5-10-16,0 9 10 0,-2 5 0 16,2 2-52-16,4 3-4 0,-4 5-1 0,4 1-652 15,2-1-131-15</inkml:trace>
  <inkml:trace contextRef="#ctx0" brushRef="#br1" timeOffset="-130642.66">4684 9118 230 0,'0'0'10'0,"0"0"2"0,0 0-12 0,0 0 0 0,0 0 0 0,0 0 0 15,0 0 197-15,0 0 37 0,0 0 7 0,0 0 2 0,0 0-127 0,0 0-26 16,0 0-5-16,0 0-1 15,0 0-12-15,0 0-4 0,0 0 0 0,0 0 0 16,0 0-6-16,0 0-2 0,0 0 0 0,12 0 0 0,-12 0-7 0,3-3-1 16,3 0-1-16,0 1 0 0,3-4-12 0,-3 1-3 15,0-3 0-15,3 3 0 0,-1-6-8 0,1 1-3 16,0 2 0-16,0-3 0 0,3 1-8 0,0 2-1 16,-3-3-1-16,3 0 0 0,0-2-7 0,-3 3 0 15,0-1-8-15,0 0 12 0,3-2-12 0,-4 0 8 16,4 0-8-16,-3 2 0 0,3 1 0 0,-3-1 8 15,0-2-8-15,3 2 0 0,-3-2 0 0,0 2 0 16,0 1 0-16,0-1 0 0,0 1 0 0,3-1 0 16,-7 0 0-16,1 4 0 0,0-1 0 0,0 0 0 0,0 2 8 0,-6 4-8 15,0 2 0-15,0 0 8 0,0 0-8 16,0 0 0-16,0 0 19 0,0 0-3 16,0 0 0-16,0 0 0 0,0 0 0 0,0 0-1 0,0 0 0 15,0 0 0-15,3 8 3 0,-6 0 1 0,3 0 0 16,-9-1 0-16,3 4 0 0,0 0 0 15,0 2 0-15,-2-3 0 0,-1 4-4 0,3 2-1 0,-3-3 0 0,-3 3 0 16,6 0 3-16,-6 2 1 0,0 1 0 0,0-1 0 16,3 1-6-16,0-1 0 0,-3 1-1 0,3 2 0 15,4 0-11-15,-1 0 10 0,3-2-10 0,-3-1 10 16,0-2-10-16,3-3 0 0,-3 3 0 0,3-3 0 0,-3-2 0 16,3 2 0-16,0-2 0 0,3-1 0 0,0-2-8 15,0 3-4-15,0-6-1 0,-6 0 0 16,6-5-229-16,0 0-46 0,0 0-8 0,0 0-3 0</inkml:trace>
  <inkml:trace contextRef="#ctx0" brushRef="#br1" timeOffset="-130341.1">4979 9221 1771 0,'0'0'39'0,"0"0"8"0,0 0 1 0,0 0 2 0,0 0-40 0,0 0-10 0,0 8 0 0,0 0 0 15,0 0 83-15,-6 2 14 0,3 1 3 0,-3 2 1 16,0-2-28-16,0 2-5 0,3 5-2 0,-9-4 0 15,3 1-22-15,0 1-5 0,-3 3-1 0,6-1 0 16,-3-2-23-16,0-3-5 0,3 6-1 0,-2-6 0 16,2 3-132-16,3 0-26 0,-6 16-6 15,6-11-1-15</inkml:trace>
  <inkml:trace contextRef="#ctx0" brushRef="#br1" timeOffset="-128448.84">5202 8890 288 0,'0'0'12'0,"0"0"4"0,0 0-16 0,0 0 0 16,0 0 0-16,0 0 0 0,0 0 284 0,0 0 55 0,0 0 10 0,0-5 3 16,0-1-211-16,0 1-41 0,0 0-9 0,3 0-2 15,0-3-25-15,-3 5-4 0,3-2-2 0,3-1 0 16,0 1-2-16,0-3-1 0,3 3 0 0,-3-3 0 15,3 0-1-15,-4 3 0 0,4-3 0 0,0 2 0 16,3 1-29-16,-3 0-5 0,0 0-2 0,0-1 0 16,-3 4-4-16,0-4-1 0,0 6 0 0,0-2 0 15,3-1-13-15,-3 3 9 0,0 3-9 0,-6-3 8 16,9 5-8-16,-3 0 0 0,-3 1 0 0,0 2 0 16,-3-1 0-16,2 1 0 0,-4 6 0 0,2-4 0 15,0 1 12-15,-3 2 6 0,-6 0 2 0,3 3 0 16,0 0-6-16,3-3-1 0,-6 6 0 0,3 2 0 15,0-3-13-15,-3 4 0 0,-3-1 0 0,3 0 0 0,-6 0 8 16,3 0-8-16,3 3 11 0,-3-3-11 0,1-2 0 0,-1-3 0 16,3 0 0-16,3-1 0 0,-3 1 0 0,3-2 0 15,-6-4 0-15,6 1 0 0,0-3 0 0,-3-3 0 16,3 0 8-16,0 0-8 0,0 1 0 16,6-4 0-16,-9 1 0 0,6-3 0 0,0 0 0 15,-3-3 0-15,6 3 0 0,0-2 10 0,0-4-10 0,-3 1 0 16,3 0 0-16,3 0 0 0,-3-1 0 0,0 1 0 15,3-3 0-15,0 3 0 0,-3 0 0 16,0-1 0-16,6 1 0 0,-6 5 0 0,0 0 0 0,3-8 0 16,-3 8 0-16,6-3 0 0,0 1 0 0,-6 2 0 15,0 0 0-15,9-3 0 0,-3-2 0 0,-6 5 0 16,0 0 0-16,9 2 0 0,-3-2 12 0,3 3 0 16,-3 0 0-16,-6-3 0 0,0 0-1 0,6 2 0 15,3 1 0-15,-3 0 0 0,0 2 17 0,-3-2 4 16,6-1 1-16,-3-2 0 0,0 3-21 0,-1 0-4 15,4-3 0-15,-3 2-8 0,0-2 14 0,3 0-4 0,-3 0-1 16,3 0 0-16,-3 0-9 0,-3 0 8 0,-3 0-8 0,0 0 8 16,9 0-8-16,-3 0 0 0,-6 0 0 0,3 0 8 31,-3 0-58-31,9 0-12 0,-9 0-2 0,6 0-794 0,3 0-158 0</inkml:trace>
  <inkml:trace contextRef="#ctx0" brushRef="#br1" timeOffset="-127854.22">5559 9043 1216 0,'0'0'54'0,"0"0"11"0,0 0-52 0,0 0-13 16,0 0 0-16,0 0 0 0,0 0 132 0,0 0 24 16,0 0 5-16,0 0 1 0,0 0-64 0,0 0-13 15,0 0-2-15,0 0-1 0,0 0-22 0,0 0-5 0,0 0-1 0,0 0 0 16,0 0-10-16,0 0-1 0,0 0-1 0,0 0 0 15,0 0-8-15,0 0-2 0,0 0 0 0,0 0 0 16,0 0-8-16,0 0-1 0,0 0-1 0,0 0 0 16,3-2-10-16,0-1-3 0,-3-2 0 0,6 2 0 15,-6-2-9-15,6 0 0 0,-6-1 0 0,0-2 8 16,0 3-8-16,0 2 12 16,0 3-12-16,0 0 12 0,0 0 10 0,0 0 2 0,0 0 1 0,0 0 0 15,-12 0-1-15,12 0-1 0,-6 3 0 0,3 5 0 16,-6-3-7-16,3 3-2 0,0-2 0 0,3-1 0 15,-3 0-4-15,6 0-1 0,0 3 0 0,0-8 0 16,0 0-9-16,0 0 0 0,0 8 0 0,3-2 0 0,-3-6 0 0,6 5 0 16,3-2 8-16,-9-3-8 0,6-3 0 0,3 0 0 15,-3 1 0-15,0 2 8 0,0-6-8 0,-6 6 0 16,3-2 0-16,3-4 0 0,-3 1 0 0,0-3 0 16,0 3 0-16,0-3 0 0,-3 3 0 0,-3-1 0 15,3-2 0-15,0 8 0 0,0 0 0 0,-3-2 0 16,-3-1 0-16,6 3 0 0,-6 3 0 0,3-1 0 15,-9 4-8-15,9 2 8 0,-3-3 0 0,6 3 0 16,-6-3 12-16,3 0-4 0,0 1-8 0,3-1-11 16,0-5 3-16,0 0-870 15,3 8-174-15</inkml:trace>
  <inkml:trace contextRef="#ctx0" brushRef="#br1" timeOffset="-126013.8">5741 9118 518 0,'0'0'46'0,"0"0"-37"16,0 0-9-16,0 0 0 0,0 0 189 0,0 0 36 15,0 0 7-15,0 0 2 0,0 0-126 0,0 0-24 16,0 0-6-16,0 0-1 0,0 0-2 0,0 0-1 16,0 0 0-16,6-3 0 0,-6 3-13 0,9-3-2 15,-3-2-1-15,-1 0 0 0,1-3-10 0,0 0-3 16,3 0 0-16,-3-3 0 0,3 3-22 0,0 0-5 15,3-2-1-15,0-1 0 0,0 1-5 0,0-4-2 16,0 1 0-16,0 0 0 0,2-3-10 0,-2 3 0 0,3-3 0 16,-3 3 0-16,-3-3 0 0,3 3 0 0,-3-1 0 15,0 4 0-15,0-1 0 0,-3 3 0 0,3-2 0 0,-3 2 0 16,-3 3 18-16,-3-1 11 0,3 1 3 16,-3 5 0-16,0 0-17 0,0 0-3 0,0 0-1 0,0 0 0 15,0 0 2-15,0 0 1 0,0 0 0 0,0 0 0 16,0 0-5-16,0 0-1 0,0 5 0 0,0 3 0 15,0-3 20-15,-3 1 4 0,0 2 1 0,0 0 0 16,0 0-25-16,0 2-8 0,0 1 0 0,-3-1 0 16,0 4 9-16,0-1-1 0,0 0-8 0,-3 8 12 15,0-2-12-15,0 2 0 0,-3-3-9 0,3 4 9 16,-3-1 0-16,0 0 0 0,3 0 0 0,1 3 10 16,-4-6-10-16,3 1 0 0,0-1 0 0,3-2 0 15,0 0 0-15,3-3 0 0,-3 1 0 0,6-6 0 16,0 2-54-16,0-5-16 0,0 3-3 15,0-8-696-15,0 0-139 0</inkml:trace>
  <inkml:trace contextRef="#ctx0" brushRef="#br1" timeOffset="-125686.99">6009 9297 518 0,'0'0'46'0,"0"0"-37"0,0 0-9 0,0 0 0 16,0 0 232-16,0 0 44 0,0 0 8 0,0 0 3 15,0 0-129-15,0 0-26 0,-3 8-4 0,0 0-2 16,3 0-54-16,-3-2-12 0,-3 2-1 0,3-1-1 15,-3 1-11-15,3 3-3 0,-3 0 0 0,3 2 0 16,-3 0-11-16,0 0-2 0,0 0-1 0,0 1 0 16,-3-1-15-16,3 0-3 0,3-2-1 0,-6 2 0 15,3-2-11-15,3-1 0 0,0 1 9 0,0-3-9 16,3-3-46-16,0 0-14 0,0-5-2 0,0 0-1000 16</inkml:trace>
  <inkml:trace contextRef="#ctx0" brushRef="#br1" timeOffset="-125115.99">6193 8916 1594 0,'6'-5'35'0,"-6"5"7"0,-3-2 2 0,0-4 1 0,3 4-36 0,3-4-9 15,-3 4 0-15,3-1 0 0,-3-5 60 0,3 5 9 16,0-2 3-16,3 0 0 0,-3 0-18 0,6-1-3 16,0 1-1-16,-3 2 0 0,-3-2-16 0,3 0-3 0,3-1-1 15,-3 1 0-15,2 0 13 0,1 2 2 0,0-2 1 0,0 2 0 16,0 1-18-16,0 2-4 0,0 0-1 0,0 0 0 16,0 2-5-16,-9-2-1 0,9 6 0 0,-3-4 0 15,-6-2-1-15,9 8 0 0,-3 0 0 0,-3 3 0 16,0-1 5-16,-6 1 1 0,0 2 0 0,-3 0 0 15,0 1 11-15,3 1 3 0,-12 1 0 16,6 0 0-16,-6 0-36 0,3 0 0 0,-3 2 0 16,3 4 0-16,1-4 8 0,-1 1 2 0,-6 2 0 0,3-3 0 15,0 1-2-15,0-3 0 0,0-3 0 0,3 0 0 16,0 0 5-16,1-2 1 0,2-3 0 0,0-3 0 16,3 1 4-16,0-4 1 0,6-2 0 0,0 0 0 15,0 0-4-15,0 0-1 0,0-8 0 0,0 3 0 0,3-3-14 0,3-3 0 16,0 1 0-16,3-1 0 0,2-2 0 0,-5 2-15 15,3 3 2-15,0 1 0 0,3-1 21 0,-3 0 4 16,-3 2 0-16,0 1 1 0,3 0-13 0,-3 5 0 16,0 0 0-16,-6 0 0 0,0 0 0 0,3 5 0 15,0 0 0-15,-3 3 0 0,0 3 0 0,3-1 0 16,-3-2 0-16,0 3 0 0,0 0 0 0,0-3 0 16,6 2 0-16,-6 1 0 0,3-3 0 0,0 0-12 15,6 0 12-15,-9-3-13 0,0-5 13 0,0 0 10 16,3 5-2-16,3 0 0 0,-1-2-8 0,4 0 8 15,-3-1-8-15,0-2 8 0,3 0-8 0,3-2 8 16,-3-1-8-16,0 0 8 16,0-2-153-16,3 0-31 0,-3 0-7 0</inkml:trace>
  <inkml:trace contextRef="#ctx0" brushRef="#br1" timeOffset="-124651.27">6580 8842 1670 0,'0'0'74'0,"0"0"15"0,0 0-71 0,0 0-18 0,0 0 0 0,0 0 0 16,0 0 108-16,-6 3 19 0,0 2 3 0,6-5 1 0,0 0-31 0,0 0-5 16,0 0-2-16,-3 6 0 0,0-1-68 0,3-5-13 15,-3 5-4-15,3 3 0 0,-3-3 7 0,3-5 1 16,0 0 0-16,3 6 0 0,-3 2-4 0,0-8-1 15,0 0 0-15,3 5 0 0,0 0-11 16,0 1 10-16,3-4-10 0,0 1 10 0,3-1-10 0,0-2 8 16,-3-2-8-16,0 4 8 0,6-2-8 0,-3 0-12 15,0 0 2-15,0 0 1 16,-1 0 9-16,1 6 0 0,0-4 0 0,-3 1 0 0,0 0 0 0,0-1 0 16,-3 4 0-16,0-1 0 0,3 3 0 0,-6 0 0 15,3 0 0-15,-3 0 0 0,0 0 0 0,-3 2 0 16,3-2 0-16,-6 3 0 0,3-1 24 0,-3 1 6 15,0-1 2-15,-3 4 0 0,3-1-12 0,0 3-1 16,-3-3-1-16,-2 3 0 0,2-3 10 0,0 3 1 16,0-3 1-16,0-2 0 0,-3-1-5 0,3 1-1 0,-3-3 0 15,0 0 0-15,3-3-9 0,-3 0-3 0,0 3 0 0,4-5 0 16,-1 0-12-16,0-3 9 0,0 0-9 16,0-3 8-16,0-2-8 0,3-1 0 0,-3-1 0 0,6-1 0 31,-6-3-73-31,3 0-11 0,6 1-1 0,-3-6-1 15,0 0-86-15,3 0-16 0,3 0-4 0</inkml:trace>
  <inkml:trace contextRef="#ctx0" brushRef="#br1" timeOffset="-124432.34">6559 8821 1267 0,'0'0'112'0,"0"0"-89"0,0 0-23 0,0 0 0 15,0 0 172-15,0 0 31 0,0 0 5 0,0 0 2 0,0 0-52 0,0 0-10 16,6-2-3-16,3 2 0 0,-3-3-52 0,3 0-10 15,3 1-3-15,0 2 0 0,0-6-32 0,3 4-8 16,-1-4 0-16,1 4-1 0,3-6-22 0,-3 3-4 16,3-1-1-16,-3 1 0 0,0 0-12 0,0 2 0 15,2-2 8-15,-2 2-8 0,-3 0 0 0,0 1 8 16,0-1-8-16,-3 3 0 16,0 0-80-16,0 0-21 0,-9 0-5 0</inkml:trace>
  <inkml:trace contextRef="#ctx0" brushRef="#br1" timeOffset="-122652.53">6872 9073 1926 0,'0'0'42'0,"0"0"9"0,0 0 1 0,0 0 3 0,0 0-44 0,0 0-11 0,0 0 0 0,0 0 0 16,0 0 125-16,0 0 23 0,0 0 5 0,0 0 1 16,0 0-34-16,0 0-8 15,0 0 0-15,0 0-1 0,0 5-89 0,0-5-22 0,0 5 0 0,0-5 0 16,0 0 56-16,0 0 6 0,0 0 2 0,0 0 0 16,0 0-45-16,0 0-9 0,0 0-2 0,0 0 0 15,0 0-8-15,0 0 0 0,0 0-10 0,0 0-918 16,0 0-184-16</inkml:trace>
  <inkml:trace contextRef="#ctx0" brushRef="#br1" timeOffset="-121900.06">7265 8943 172 0,'3'0'16'0,"0"3"-16"16,0-3 0-16,-3 0 0 0,0-3 245 0,0 3 47 15,0 0 8-15,0 0 3 0,0 0-156 0,0 0-31 16,0 0-7-16,0 0-1 0,0 0-26 0,0 0-6 15,3-5 0-15,-3 5-1 0,0 0-13 0,0 0-2 0,0 0-1 0,6-6 0 16,-6 6 2-16,3-5 1 16,2 0 0-16,-2-1 0 0,-3-1-22 0,3 1-4 15,-3 1 0-15,0 2-1 0,0-2-5 0,0 0-1 0,0-1 0 0,-3 1 0 16,3 0-5-16,-3 2-2 0,0 1 0 0,1-4 0 16,2 1-2-16,-6 0-1 0,0 2 0 0,0-2 0 15,-3 2 2-15,3 0 1 0,-6 1 0 0,0 2 0 16,3 0 2-16,0 0 0 0,-3 2 0 0,0-2 0 15,0 3 3-15,0 0 1 0,1 2 0 0,-4 0 0 0,0 1 5 16,0-1 2-16,0 0 0 0,3 6 0 0,0-3-10 16,0 2-1-16,-3 4-1 0,6-1 0 0,1 0-9 15,-1 0-2-15,-3 6 0 0,3-1 0 0,6-2-4 0,-3 3-8 16,0 2 11-16,0 3-11 0,6-3 8 0,-3-3-8 16,0 1 0-16,0-3 0 0,3 2 0 0,0 1 0 15,0-6 0-15,3-2 0 0,0 2 0 0,0-3 0 16,6 1 0-16,-3-3 0 15,3-5 9-15,-3-1-9 0,6 1 0 0,3-1 9 0,-7 1 3 0,7-3 1 16,0-3 0-16,0-2 0 0,3 3-13 0,-3-4-12 16,-3 1 3-16,3-3 0 0,-3 3 9 0,2-3 0 15,1-3 0-15,0 1-8 0,0-4 8 0,-3 1 0 16,0 0 0-16,3 0 0 0,-3-6 0 0,-3 1 0 16,0 2 0-16,-1-5 0 0,1-1 0 0,0 1 16 15,-3 0-4-15,-3 3-1 0,3-1-19 0,-6 3-4 16,3 0-1-16,-3-2 0 0,-3-1 21 0,3 3 4 15,-3 3 0-15,0 0 1 0,0 2-13 0,-3 1-18 0,0 2 4 16,-3 3 1-16,1-3 13 0,-1 2 0 0,-3 6 0 16,-3 0 0-16,3 3 0 0,0 0 16 0,-3 2-1 15,0 3-1-15,0-3-14 0,0 3 0 0,4 3 0 16,2-1 0-16,-6-2-12 0,3 3-6 0,3 2-1 16,0-5 0-1,0 0-72-15,0 2-14 0,3 6-3 0,0 0-1 16,3 0-104-16,0 0-21 0,-3 18-4 0,9-10-1 0</inkml:trace>
  <inkml:trace contextRef="#ctx0" brushRef="#br1" timeOffset="-121317.07">7363 9215 1497 0,'-3'0'66'0,"3"0"14"0,-3 3-64 0,3 5-16 16,0 0 0-16,-3-3 0 0,0-2 157 0,0 0 28 15,-3 2 6-15,3 3 1 0,0 2-52 16,-3-2-9-16,3 0-3 0,-3-2 0 16,3-1-65-16,-3 3-14 0,0 0-2 0,0 0-1 0,0 2-26 0,0 1-6 15,4-3-1-15,-4 2 0 0,0 1-13 0,3-1 0 16,3-2 0-16,0 0 0 16,0-2-166-16,0-6-36 0</inkml:trace>
  <inkml:trace contextRef="#ctx0" brushRef="#br1" timeOffset="-120700.43">7705 8877 345 0,'0'0'31'0,"0"0"-31"15,3-6 0-15,-3 6 0 16,0 0 256-16,0 0 46 0,0-5 9 0,0 5 1 0,0-2-164 0,0 2-34 16,0 0-6-16,0 0-2 0,0 0-26 0,-3-6-4 15,0 1-2-15,0 0 0 0,3 5-5 0,0 0-1 16,0 0 0-16,-6 0 0 0,6 0-6 0,-9 2-2 15,0-2 0-15,3 6 0 0,1-6-5 0,-1 0-2 16,-3 5 0-16,0-2 0 0,0 2-18 0,6-3-4 16,-3 6-1-16,0 0 0 0,-3 0 4 0,3-2 1 15,-3 2 0-15,0-1 0 0,-3 4-10 0,3 0-1 16,3-3-1-16,0 5 0 0,0 3-4 0,-2-3-1 16,2 0 0-16,-3 3 0 0,6 0-6 0,0 2-2 15,-3 4 0-15,0-4 0 0,3-5-10 0,3 3 12 16,-3 0-12-16,3 0 12 0,0 0-12 0,0 0 0 15,0-6 0-15,0-2 0 0,3 0 0 0,0-3 0 16,3 3 8-16,-3-2-8 0,-3-6 0 0,6 2 0 16,3 4 0-16,-3-4 0 0,0-2 0 0,-1 3 8 15,7 0-8-15,-6-1 0 0,3-7 0 0,0 5 8 0,0 0-8 16,0-3 0-16,0-2 0 0,-6 0 8 0,0 2-8 0,6-2 0 16,0-1 0-16,0 1 8 15,0-3-8-15,-6 3 0 0,3 0 0 0,-6-3 0 0,3 2 0 0,-3-2 0 16,0 1 0-16,0-4 0 0,0 0 0 0,-3 1 0 15,0-1 0-15,0 3 0 0,0-2 8 0,-3 4-8 16,3 1 0-16,-3 2 8 0,-3 3-8 0,3 0 8 16,3 3-8-16,-3 0 0 0,-3 2-10 0,3 0 10 15,0 3-8-15,-3-2 8 0,0 1 0 0,0-1-9 16,6-1-168-16,0-2-34 0</inkml:trace>
  <inkml:trace contextRef="#ctx0" brushRef="#br1" timeOffset="-116356.05">3940 9123 921 0,'0'0'82'0,"0"0"-66"16,0 0-16-16,0 0 0 0,0 0 115 0,0 0 19 16,0 0 4-16,0 0 1 0,0 0-34 0,0 0-6 15,0 0-2-15,0 0 0 0,12 2-24 0,-3-2-5 16,6 3 0-16,-9-3-1 0,8 3-22 0,-5-3-4 16,3 0-1-16,-3 0 0 0,6 0-12 0,0 2-4 0,0-2 0 0,0-2 0 15,0 2-9-15,2 0-3 0,-5-3 0 0,6 0 0 16,-3-2-4-16,0 3 0 0,6-4-8 0,-6 1 12 15,0 2-12-15,5-2 0 0,-8 2 0 16,3 1 0-16,-3 2 0 0,0 0 0 0,3 0 0 16,-3 0 0-16,-3 2 0 0,0 1 0 15,-3 5 0-15,3-3 0 0,-6 3 8 0,-1 0-8 16,4 0 0-16,-6 3 0 0,0 2 9 0,0 0-9 0,0 0 8 0,0 1-8 16,0 1 0-16,0-1 8 0,-8 4-8 0,5-2 0 15,0 3 8-15,0-4-8 0,0 4 0 0,-6 2 8 16,6 0-8-16,-3 0 0 0,0 1 0 0,3 1 8 15,0-1-8-15,-6-1 10 0,3 0-10 0,0 0 10 16,0-2-10-16,3 2 0 0,-3 0 0 0,0-2 8 16,3-1-8-16,0-2 0 0,0 0 0 0,-6-3 0 0,6-2 0 15,0-3 0-15,3-1 0 0,-3 1 0 0,3-8 0 16,0 0 0-16,0 0 0 0,0 0 0 0,0 0 0 0,0 0 0 16,0 0 8-16,3-8-8 0,0 1 0 0,3-4 0 15,0-2-12-15,-3-6 12 0,3-2-8 0,0 0 8 16,3-3 0-16,-3-2 0 0,3-1 0 0,3-2 0 15,-3 0 0-15,3 2 0 0,0-4 0 16,-1-1 0-16,1 0 12 0,6-2-4 0,-3-3-8 0,3 0-11 16,0-6 3-16,0 6 0 0,0 0-11 15,2 3-1-15,-5-3-1 0,3 0 0 0,0 0 0 0,-3 0 0 16,3 2 0-16,0-2 0 0,-9 3 1 0,5-3 1 16,4 0 0-16,-12 2 0 0,6 1 19 0,0 2-12 15,-6 1 12-15,3 1-10 0,0 1 10 0,-3 3 0 16,0 2 0-16,-3 3-8 0,3 0 8 0,0 5 0 0,-6 0 0 15,6 0 0-15,-3 3 0 0,-3 2 0 0,3 3 0 0,-3 0 0 16,3-2 11-16,-3 5 4 0,5-3 1 0,-5 2 0 16,0 1-3-16,3 0 0 0,0-1 0 0,0 1 0 15,-3 0 3-15,0 0 1 0,6-1 0 0,-3 4 0 16,3-4-2-16,0 4-1 0,0-4 0 0,-3 4 0 16,3-1 3-16,0 3 1 0,-3-3 0 0,3 3 0 15,0-2 2-15,3 2 1 0,-3-3 0 0,3 3 0 16,3 0-21-16,-9 0-8 0,3 0 0 0,0 0 0 15,3 0 8-15,-1 3 0 0,1-3 0 0,0 0 0 16,0 0 0-16,3 0 0 0,-3 2 0 16,6-2 8-16,-6 3-8 0,6-3 0 0,-3 0 0 0,0 0 0 0,-1 0 0 15,1 3 9-15,3-1-9 0,-9 1 0 16,9 0 8-16,-9-3-8 0,3 2 0 0,0 1 0 16,3 0 0-16,-6-1 0 0,3 1 0 0,0-3 0 0,-3 3 14 0,3-1-4 15,2-2-1-15,-2 3 0 0,-3-3-9 0,3 0-11 16,6 0 3-16,-3 0 0 0,-3-3 8 0,3 3 8 15,3-2-8-15,-3 2 11 0,6-3-11 0,-7 3 0 16,1-3 0-16,0 3 0 0,3 0 0 0,-6 0 0 16,0 0 0-16,3 0-11 0,3 0 11 0,-3 0 0 15,3 3 8-15,-4-3-8 0,7 0 0 0,-6 0 0 16,0 3 0-16,3-1-8 0,-3-2 8 0,3 3 0 16,-3-3 0-16,0 3 0 0,0-3 0 0,2 2 8 15,-2-2-8-15,0 0 8 0,0 0-8 0,0 0 0 16,0 0-8-16,3-2 8 0,0 2 0 0,3-3 0 0,-4 3 0 0,4 0 8 15,6-5 6-15,-3 2 2 0,3 0 0 16,-3 1 0-16,2-1-6 0,1 0-1 0,3 1 0 16,0 2 0-16,3-6 0 0,-4 6 0 0,1-5 0 15,0 2 0-15,0 1-9 0,2-1-11 16,1-2 3-16,0 2 0 0,3 1 16 0,-3-1 4 0,-1 0 1 0,1 1 0 16,3 2 4-16,-3 0 1 0,2 0 0 0,-5 0 0 15,3 0-18-15,0 0 0 0,-4 0 0 0,1 0 0 16,-3 0-8-16,3 0-6 0,-3-3-1 0,2 0 0 15,1 3 15-15,3 0 0 0,-3 0 0 0,3 0 10 16,-7 3 2-16,1 0 0 0,0-1 0 0,-3 1 0 16,3 0-21-16,-4 2-4 0,1-2-1 0,0-1 0 0,0 3 14 15,-3-2 0-15,0 0 0 0,3-1 0 0,-4 1 0 16,1 0 0-16,3-1 0 0,0 1 0 16,-3 0 8-16,6-3-8 0,-4 0 12 0,4 0-12 0,-6 0 8 0,0 0-8 15,6-3 0-15,-3 3 0 0,-4 0 0 0,4-3 0 16,0 1 0-16,3 2 0 0,-3 0 0 0,0-3 0 15,-4 3 0-15,-2-3 0 0,0 3 0 0,0 0 0 16,3 0 0-16,0 0 0 0,-3 0 0 0,0-2 0 16,2 2 0-16,1-3 0 0,0 3 0 0,3 0 10 15,-6-3-10-15,6 1 8 0,-3 2-8 0,2 0 0 16,-5 0 0-16,0 2 0 0,0-2 0 0,0 3 0 16,3-6 0-16,-3 6-11 0,3 0 11 0,-4-1 0 15,4 1 0-15,-3 0 0 0,0-3 0 0,3 2 0 16,0 1 0-16,-3-3 0 0,0 0 0 0,-1 3 0 15,-2-3 0-15,3 0 0 0,0 0 12 0,0 0-3 0,-3 0 0 0,3 0 0 16,3 0-9-16,-6 0-11 0,2 0 3 0,-2 0 0 16,3-3 8-16,-3 3 0 0,0-3 8 0,0 1-8 15,3 2 9-15,-3 0-9 0,-9-3 12 0,6 3-12 16,-3 0 0-16,0 0 0 0,2 0 0 0,-8 0 0 16,3 3 0-16,-3-3 0 0,0 0 0 0,0 0 0 15,0 0 0-15,0 0 0 0,0 0-9 0,0 0 9 16,0 0 0-16,0 0 0 0,0 0 0 0,0 0 0 15,0 0 8-15,0 0 0 0,0 0 0 0,3 5 0 16,-3-5-8-16,0 8 0 0,-3-3 0 0,0 3 0 16,3-3 0-16,0 3 0 0,-5 0 0 0,5 3 0 0,-3-3 0 15,-3 5 0-15,3-2 0 0,-3 2 0 16,3 0 0-16,-3 3 0 0,0 0 0 0,0 2 0 16,0 1 0-16,0-1 0 0,6 4 0 0,-3-4 0 15,0 1 0-15,0 2-8 0,0-3 8 0,0 3-8 0,0 1 8 0,3-1 0 16,-3 0 0-16,0-2 0 0,6-4 0 0,-6 4 0 15,0-6 0-15,3 3 0 0,0-5 0 0,0-1 0 16,0 1 0-16,0-3 0 16,0-3-85-16,0-5-15 0,0 0-4 0</inkml:trace>
  <inkml:trace contextRef="#ctx0" brushRef="#br1" timeOffset="-113431.18">3592 10628 1278 0,'0'0'28'0,"0"0"5"0,0 0 2 0,0 0 1 0,0 0-28 0,0 0-8 16,0 0 0-16,0 0 0 0,0 0 102 0,0 0 19 16,0 0 4-16,0 0 1 0,0 0-38 0,0 0-8 0,0 0-2 0,0 0 0 15,0 0-6-15,0 0 0 0,3-2-1 0,3 2 0 16,-6 0-8-16,5 0-2 0,-5 0 0 0,9 0 0 16,-3 2-23-16,3-4-5 0,-3 2-1 0,0 0 0 15,3 0-5-15,-3 0-2 0,0 0 0 0,3 0 0 16,-3 0-10-16,0 0-3 0,3 0 0 15,-3-3 0-15,3 3-4 0,-3 0-8 0,3 0 11 0,-6 3-11 16,2-3 8-16,1 0-8 0,0-3 0 16,0 3 0-16,0 0 12 0,3 0-4 0,-9 0 0 15,3-3-8-15,-3 3 0 0,6-2 0 0,-6 2 0 0,6 0 0 16,-6 0-16-16,0 0-1 0,0 0 0 0,0 0 0 16,0 0-243-16,0 0-49 0</inkml:trace>
  <inkml:trace contextRef="#ctx0" brushRef="#br1" timeOffset="-112960.75">3592 10790 518 0,'0'0'23'0,"0"0"5"0,0 0-28 0,0 0 0 0,0 0 0 0,0 0 0 15,0 0 214-15,0 0 38 0,0 2 7 0,0-2 1 16,0 0-140-16,0 0-28 0,0 3-5 0,0-3-2 15,0 0-11-15,0 0-2 0,0 0-1 0,0 3 0 16,0-3 2-16,0 0 1 0,0 0 0 0,0 0 0 16,0 0-14-16,0 0-2 0,0 0-1 0,0 0 0 15,0 0-9-15,0 0-1 0,9 0-1 0,2 0 0 16,-11 0-10-16,9 0-3 0,0-3 0 0,3 3 0 16,-3-5-13-16,3 2-4 0,-12 3 0 0,9-3 0 15,-3 1-6-15,3-1-2 0,0 3 0 0,0 0 0 16,0-5-8-16,-9 5 0 0,9 0 0 0,-3 0 0 15,-1 0 0-15,-5 0 0 0,9 2 8 0,-3-2-8 16,0 3 0-16,-6-3 0 0,0 0 0 0,9 3 0 0,-9-3 0 16,3 0 0-16,-3 0 0 0,0 0 0 15,0 0-25-15,6 5-4 0,-6-5-1 0,0 0-801 16,3 5-160-16</inkml:trace>
  <inkml:trace contextRef="#ctx0" brushRef="#br1" timeOffset="-111188.79">4514 10583 1220 0,'0'0'54'0,"0"0"11"0,0 0-52 0,0 0-13 15,0 0 0-15,3-2 0 0,-3-1 135 0,0 3 24 16,6-3 5-16,-6 1 0 0,0 2-56 0,3-3-12 16,0 0-3-16,-3 1 0 0,3-3-31 0,0 2-6 15,0 0-2-15,-3 3 0 0,6-2-12 0,-6-4-2 16,3 1-1-16,3 2 0 0,-6-2-19 0,0 0-3 0,3-3-1 0,0 3 0 15,0-3-4-15,0 2 0 0,0-2-1 0,-3 0 0 16,0-2-2-16,0 2 0 0,6-3 0 0,-6 3 0 16,-6-5 0-16,3 3 0 0,0-1 0 0,-3 0 0 15,3 3 9-15,-6 3 2 0,-3-3 0 0,3 6 0 16,-6-1-10-16,3 3-2 0,-5 0 0 0,2 3 0 16,3-1 3-16,-9 6 0 0,6 0 0 0,0 3 0 15,-6 2 26-15,6-2 6 0,1 4 1 0,-4-1 0 16,6 2-36-16,-3-1-8 0,3 1 0 15,-3 0 0-15,6 0 0 0,-3-3 12 0,3 3-12 0,-2 0 12 16,2 3-12-16,3-4 8 0,3 4-8 0,-6-1 8 16,3 1-8-16,0-1 0 0,6 4 9 0,0-4-9 0,0 3 0 15,0-2 8-15,0-1-8 0,0 1 0 16,3-1 0-16,0-2 8 0,6-2-8 0,-3-1 0 0,3-3 8 0,0 1-8 16,2-3 8-16,-5-3-8 0,9 0 8 0,-6-2-8 15,6-3 8-15,0 0-8 0,0-3 13 0,0-2-1 16,0 0-1-16,2-3 0 0,-2 0-11 0,3-3 0 15,0 3 0-15,3-2-11 0,-6-3 11 0,3-3 0 16,2 3 0-16,-5-3 0 0,3 0 12 0,-3-3 2 16,0 1 0-16,0 2 0 0,-6-3-14 0,6 1 8 15,-6-1-8-15,0 1 0 0,-1-1 9 0,-2 1-9 16,-3-3 8-16,3-1-8 0,-6 1 0 0,6 0 8 16,-6 0-8-16,0 0 0 0,-6 0 8 0,0 2-8 15,0 3 0-15,-2 3 8 0,-1 0-8 0,-3 5 0 16,3 2 0-16,-6 1 8 0,0 5-8 0,0 0 0 15,-6 0 0-15,0 3 0 0,-2-1 0 0,5 6 0 16,0-2 8-16,0 2-8 0,3 0 0 0,0 2 0 0,3-2 0 16,0 5 0-16,4-2 8 0,-4 0-8 15,6-1 12-15,0 1-4 0,0-1-8 0,0 1-17 0,3 2 4 16,0-2 1 0,3-1-88-16,0 3-18 0,0-2-3 0,0 2-1159 0</inkml:trace>
  <inkml:trace contextRef="#ctx0" brushRef="#br1" timeOffset="-110858.92">4708 10935 748 0,'0'0'33'0,"0"0"7"0,0 0-32 0,0 0-8 15,0 0 0-15,0 0 0 0,0 0 272 0,0 0 53 16,-3 8 11-16,0 3 1 0,0-1-189 0,0 1-39 16,3 0-7-16,-9 2-2 0,3 0-25 0,0 0-6 15,0 3-1-15,0-3 0 0,-3 1-17 0,3-1-4 16,-3 5-1-16,3-2 0 0,-3-3-21 0,4 1-4 0,-1-1-1 0,0 0 0 15,3 0-12-15,-3-2-8 0,3-1 8 0,3-2-8 32,0 0-85-32,0-8-22 0,0 0-4 0</inkml:trace>
  <inkml:trace contextRef="#ctx0" brushRef="#br1" timeOffset="-110007.19">5092 10591 1278 0,'0'0'56'0,"0"0"12"0,0 0-54 0,0 0-14 16,0 0 0-16,0 0 0 0,0 0 116 0,0 0 20 15,0 0 4-15,0 0 0 0,9-5-43 0,-9 5-9 16,0-8-1-16,0 8-1 0,6-5-11 0,-3-3-3 15,0 3 0-15,3-1 0 0,0-2-13 0,-4 3-3 16,-2-3-1-16,3 3 0 0,3-3-17 0,-3 0-3 16,3 0-1-16,0 0 0 0,-6 0-8 0,6 0-2 15,-3-2 0-15,-3-1 0 0,3 0-8 0,-3 3-3 16,3 1 0-16,-3-1 0 0,-3-3-2 0,0 3-1 16,3 8 0-16,-3-5 0 0,-3-3 0 0,0 0 0 15,3 5 0-15,-3-2 0 0,0 2 7 0,1 1 2 16,-4 2 0-16,0 5 0 0,3 0 5 0,-9 1 2 15,9-1 0-15,-12 3 0 0,6 2-4 0,-9 1-1 16,6 2 0-16,1 3 0 0,-4 0-7 0,3 0-2 16,0 0 0-16,0 0 0 0,6 2-12 0,-3-5 8 15,3 3-8-15,3 0 0 0,-3-3 0 0,6 1 0 0,0-1 0 0,9-5 0 16,0 2 0-16,-6-2 0 0,9-3 0 0,0 3 0 16,3-2 0-16,-3-4 0 0,3-2 0 0,3 0 0 15,0 0 0-15,-3-2 0 0,2-4 0 0,1 1 0 16,0 0 0-16,0-3 0 0,-3 0-8 0,0 3 8 15,0-6 0-15,3 3-10 0,-9-2 10 0,6-1-8 16,-4 0 8-16,1 3 0 0,0-2 0 0,-3-1 0 16,3 1 0-16,-3 2 0 0,3-3 0 0,-3 3 0 0,-3 0 0 0,0 0 0 15,0 3 0-15,0-3 0 16,0 6 0-16,3-1 0 0,-6 3 0 0,0 0 0 0,0 0 0 0,0 0 12 16,0 0-4-16,0 0 0 0,0 0 1 0,0 0 1 15,-9 3 0-15,6 2 0 0,0 3 2 16,-3-3 1-16,6 3 0 0,-6 0 0 0,0 0-13 15,6 0 9-15,-3 2-9 0,3-2 8 0,-3 3-8 16,-3-1 0-16,3-2 9 0,0 3-9 0,3 2 0 0,-6-2 8 16,3-1-8-16,0 4 0 0,3 1 0 0,-3-1 8 15,0 2-8-15,0-3 0 0,3 0 0 0,-3 0 0 16,3-2 0-16,0 2 0 0,-2-2 0 0,2-1 0 16,-3 3 0-16,3-2 8 0,-3 0-8 0,3-3 0 15,0-3 0-15,0 3 0 0,0 0 0 0,-3 0 0 16,3-3 0-16,0 0 0 0,0-5 0 0,0 3 0 15,-3 2 0-15,0 1 8 0,-3-1-8 0,3-3 0 16,-3 4 0-16,0 2 8 0,0-6-8 0,3 1 0 0,-6-3 8 16,3 3-8-16,-3 2 0 0,3-2 0 0,-6-1 0 0,3-2 8 15,-3 3-8-15,3-3 0 0,1 0 0 0,-7 2 0 16,3 1 0-16,3-3 0 0,-3 3 0 0,3-1 8 16,0-2-8-16,3-2 0 0,6 2 0 0,-9-3 0 15,6 0 0-15,3 3 0 0,-3-5 0 0,3-3 0 16,3 3-16-16,0 0-2 0,0-3 0 0,3 0 0 15,3 3-141 1,3-3-28-16,-3 2-5 0</inkml:trace>
  <inkml:trace contextRef="#ctx0" brushRef="#br1" timeOffset="-109480.64">5392 10409 2206 0,'0'0'48'0,"0"0"11"0,0 0 1 0,0 0 3 0,0 0-51 0,0 0-12 16,0 0 0-16,0 0 0 0,0 0 111 0,0 0 19 16,0 0 4-16,0 0 1 0,0 0-62 0,0 0-12 15,0 0-2-15,0 0-1 0,0 0-9 0,0 0-1 16,0 0-1-16,0 0 0 0,0 0-12 0,12 0-3 15,-12-6 0-15,9 6 0 0,-9 0-9 0,6-2-3 16,3-1 0-16,-3 0 0 0,3 1-8 0,3 2-1 16,-6-3-1-16,9 3 0 0,-9-2-10 0,3-1 0 15,6 3 0-15,-7 0 8 0,4 0-8 0,-3 0 0 0,0 3 0 16,3-3 0-16,0 2 0 0,-3-2 0 0,3 0 0 0,-3 5 0 16,0-2 0-16,0 2 0 0,-3-2 0 0,0 2 0 15,-6-5 0-15,3 8 0 0,2 3 0 0,1 2 0 16,-6-2 0-16,0-1 0 0,-3 4 0 0,0-1 12 15,3 0-12-15,-2 0 8 0,-4 3-8 0,0-3 8 16,0 1-8-16,-3 1 0 0,3-1 9 0,0 2-9 16,-3-3 0-16,3 3 8 0,-3-1-8 15,0 1 0-15,3 0 8 0,-9 0-8 0,6 3 8 0,3 2-8 16,-3-3 10-16,3 1-2 0,1-1-8 0,-7 1 12 16,3-1-12-16,3 1 0 0,-3-3 0 0,3 0 0 0,0 0 0 15,3-3 8-15,3-3-8 0,-6 4 0 16,6-6-8-16,0-3-5 0,0-5-1 0,6 5 0 15,-6-5 2-15,0 0 1 0,0 0 0 0,0 0 0 16,0 0-122-16,6 0-25 0,-6 0-5 16,6-5-717-16,3 0-143 0</inkml:trace>
  <inkml:trace contextRef="#ctx0" brushRef="#br1" timeOffset="-109276.92">5446 10771 2084 0,'-12'0'92'0,"9"3"20"0,0-3-90 0,0 2-22 15,-3-2 0-15,3 0 0 0,0-2 132 0,0 2 21 16,3 0 5-16,0 0 1 0,0 0-47 0,0 0-10 0,0 0-2 0,9-3 0 16,0 1-40-16,3 2-8 0,3-3-1 0,-6 0-1 15,3 1-19-15,0 2-4 0,0-6-1 0,2 1 0 16,1 0 2-16,0 2 0 0,-3 0 0 0,3 1 0 16,0-1-15-16,0 3-2 0,0 0-1 0,3 0 0 15,-4 0-10-15,1 0 0 0,3 3 0 0,-3-3-1018 31,-3 2-198-31</inkml:trace>
  <inkml:trace contextRef="#ctx0" brushRef="#br1" timeOffset="-94930.63">1252 11777 230 0,'0'0'20'0,"0"0"-20"16,0 0 0-16,0 0 0 0,0 0 272 0,0 0 51 16,0 0 9-16,0 0 3 0,0 0-168 0,0 0-34 0,0 0-6 0,0 0-2 15,0 2-31-15,9 1-6 0,-6 0-2 0,3-1 0 16,0 1-18-16,3-3-4 0,-3 2-1 0,6 1 0 16,-3 0-16-16,2-3-3 0,-2 2-1 0,3-2 0 15,6 0-3-15,-6-2-1 0,0 2 0 0,0-3 0 16,3 0-31-16,-3 1-8 0,0 2 0 0,5-3 0 15,-2 1 10-15,0-1-2 0,0 0-8 0,3-2 12 0,0 2-12 16,-3 1 8-16,0-1-8 0,-1 0 0 0,1 1 0 0,0-1 8 16,-3 3-8-16,3 3 0 15,-6-3 0-15,3 2 0 0,-3 1 0 0,-3 2 0 16,0 1-28-16,-3-1-9 0,3 3-2 16,-6-3 0-16,3 3-144 0,3-3-29 0,-4 1-5 0</inkml:trace>
  <inkml:trace contextRef="#ctx0" brushRef="#br1" timeOffset="-94559.32">1291 11943 403 0,'0'0'36'0,"0"0"-36"0,0 0 0 0,0 0 0 16,0 0 294-16,0 0 52 0,0 0 10 0,0 0 3 15,0 0-179-15,0 0-36 0,0 0-8 0,0 0 0 16,6 3-41-16,0 0-8 0,3-1-2 0,-4 1 0 16,10-3-30-16,-6 0-7 0,-3 0 0 0,9 0-1 15,-3-3-11-15,0 3-3 0,0-2 0 0,3 2 0 16,-3 0-14-16,0-3-3 0,5 3-1 0,-8-3 0 15,6 3-15-15,0 0 9 0,-3-2-9 0,3 2 8 16,0 0-8-16,6 0 0 0,-9 0 0 0,5-3-11 16,-2 3 11-16,3 0 14 0,0-3-3 0,-6 3-1 0,6 0-10 15,-6 0-17-15,6 0 4 0,-7 0 1 16,1 3-108-16,0-3-20 16,-3 0-5-16,3 0-603 0,-3 0-121 0</inkml:trace>
  <inkml:trace contextRef="#ctx0" brushRef="#br1" timeOffset="-94131.36">1859 11692 230 0,'-6'-5'10'0,"6"2"2"0,-3 3-12 0,3 0 0 16,0-3 0-16,0 3 0 0,-6 0 452 0,6 0 87 15,0 0 17-15,0 0 4 0,0 0-376 0,0 0-75 16,0 0-15-16,0 0-3 0,9 0-45 0,6 3-9 16,-15-3-1-16,6 3-1 0,9-1-11 0,-9-2-1 0,9 6-1 0,-6-6 0 15,6 2-8-15,-3 1-2 0,2 0 0 0,1-1 0 16,0 1-4-16,6 2 0 0,-9 0-8 0,6 1 12 16,3-1-12-16,-9 0 0 0,5 1 8 0,-2-1-8 15,0 0 0-15,0 0 0 0,-6 3 8 0,9 0-8 16,-9-2 0-16,3 2 0 0,-3-1 0 0,-3 4 0 15,2-3 0-15,-2 0 8 0,-3 3-8 0,-3-4 0 16,6 4 19-16,-6 0 1 0,0-1 0 0,0 1 0 0,0-1-20 16,-9 1-17-16,9 0 3 0,-8-1 1 15,-1 3 13-15,-3-2 0 0,0 2 0 0,3-2 0 16,0-1 14-16,-3 1-4 0,-9 0-1 0,3-1 0 0,-3-2 1 16,4 3 0-16,5-3 0 0,-9-3 0 0,9 0-10 15,-6 0 12-15,0 1-12 0,6 2 12 0,0-3-12 16,4-2 0-16,-1 2 0 0,6-2 0 0,3-3 0 0,0 0 0 15,-6 5-14-15,6-5-871 16,6 5-175-16</inkml:trace>
  <inkml:trace contextRef="#ctx0" brushRef="#br1" timeOffset="-93154.08">2847 12139 1429 0,'0'0'63'0,"0"0"13"0,0 0-60 0,0 0-16 15,0 0 0-15,0 0 0 0,0 0 110 0,0-8 19 16,0 8 4-16,0-5 1 0,3 0-43 0,-3-1-9 15,0-2-2-15,6 3 0 0,0 2-2 0,-3-2-1 16,3 0 0-16,6 0 0 0,-3-3-39 0,-3 0-8 0,9 2-2 0,-6 1 0 16,3 0 8-16,3-1 2 0,0 1 0 0,5 0 0 15,-2 2-38-15,3-2 0 0,-9 2-12 0,3 3 4 16,0 0 8-16,0 0 12 0,-6 3-2 0,2 0-1 16,4-1-9-16,-6 4 0 0,3-1 0 0,-9 0 0 15,3 6 0-15,-3-1 0 0,0 1 12 0,-3 2-4 16,0 0 3-16,-3 3 0 0,0 0 0 0,-6 3 0 15,3 2-2-15,0-3 0 0,-3 3 0 0,0 1 0 16,3 1-9-16,1-4 8 0,-4-1-8 0,-3 1 8 16,6-3-8-16,-3-3 8 0,3 0-8 0,0-5 8 0,3 0 0 0,-3-2 0 15,3-4 0-15,3-2 0 0,0 0-8 16,0 0 10-16,0 0-10 0,9-5 10 16,-6-3-10-16,3-3 8 0,0-2-8 0,3 0 8 0,-3-6-8 15,0-2 8-15,0 0-8 0,3-3 8 16,-1 3-8-16,4-3 0 0,-3-2 0 0,-3 2 8 0,3 0-8 0,0-2 0 15,-3 5 9-15,6-1-9 0,-9 1 0 0,3 5 0 16,-3 3 0-16,0 3 0 0,3-1 0 0,-6 3 0 16,0 3 0-16,0 5 0 0,0 0 0 0,0 0 0 15,0-3 0-15,0 3 8 0,-9 3 0 0,9-3 1 16,-3 2 0-16,-6 1 0 0,9-3 5 0,0 5 1 16,-6 1 0-16,6-6 0 0,0 0-4 0,0 5-1 15,0-5 0-15,0 0 0 0,6 5 3 0,-6-5 1 16,3 5 0-16,3 1 0 0,6-4-1 0,-9-2 0 15,6 0 0-15,3 0 0 0,-3 0-1 0,-1-2 0 16,4 2 0-16,0-3 0 0,-3 0-3 0,3 1-1 16,3-3 0-16,-6 2 0 0,6 0-8 0,0-2 10 15,0 2-10-15,-1-2 10 0,1 2-10 0,3-2 0 16,-9 2 9-16,6 1-9 0,0-1 0 0,0 0 8 16,-3 1-8-16,3-1 0 15,-7 3-44-15,4 0-12 0,-9 0-4 0,3 0 0 16,-3 0-181-16,6 0-37 0</inkml:trace>
  <inkml:trace contextRef="#ctx0" brushRef="#br1" timeOffset="-92668.77">2937 11729 1436 0,'0'0'64'0,"0"0"12"0,0 0-60 0,0 0-16 16,0 0 0-16,0 0 0 0,0 0 140 0,0 0 24 16,-3 5 6-16,3-5 1 0,0 0-36 0,0 0-7 0,0 0-2 0,0 0 0 15,9 6-38-15,-9-6-7 0,0 0-1 0,3 2-1 16,3 1-21-16,6 0-4 0,-4-3-1 0,-2 2 0 16,3 1-11-16,3-3-2 0,3 2-1 0,0-2 0 15,0 0-14-15,0 0-2 0,3 3-1 0,0 0 0 16,-4-6-11-16,4 3-3 0,0 0 0 15,3 0 0-15,-6 0-8 0,0 0 0 0,6 3 0 16,-10-3 8-16,7 0-8 0,-6 0 0 16,3 0 9-16,0 2-9 0,-6-2 0 0,3 0 8 0,-3-2-8 15,0 4 0-15,-3 1 24 0,-6-3 0 0,9 3 0 0,-9-3 0 16,0 0-49-16,0 0-10 0,6 5-1 16,-6-5-1-16,0 5-81 0,2 3-16 15,-2 0-3-15,0-3-731 0,0-5-145 0</inkml:trace>
  <inkml:trace contextRef="#ctx0" brushRef="#br1" timeOffset="-91926.75">3824 12078 979 0,'0'0'43'0,"0"0"9"0,0 0-41 0,0 0-11 0,0 0 0 0,0 0 0 15,0 0 230-15,0 0 44 0,0 0 9 0,0 0 1 16,0 0-171-16,0 0-34 0,6 0-7 0,0 0-2 15,3 0-28-15,-3-2-6 0,0 2 0 0,2 0-1 16,1-3-5-16,0 3-1 0,3 0 0 0,-6 3 0 16,0-3-17-16,3 0-3 0,0 0-1 0,0 0 0 15,3 0-8-15,-9-3 0 0,3 3 0 0,0 0 0 16,3 3 0-16,-3-3 0 0,0 2 0 0,-1-2 0 16,4 3-100-16,-9-3-26 0,0 0-5 0,0 0-857 15</inkml:trace>
  <inkml:trace contextRef="#ctx0" brushRef="#br1" timeOffset="-91656.86">3833 12197 1717 0,'0'0'76'0,"0"0"16"0,0 0-74 0,0 0-18 16,0 0 0-16,0 0 0 0,0 0 118 0,0 0 20 15,0 0 4-15,0 0 1 0,12-2-55 0,-9-1-10 16,3 3-2-16,5-3-1 0,-8-2-13 0,6 2-2 16,0 3-1-16,0-2 0 0,-6 2-22 0,6 0-4 0,0 0-1 15,0 0 0-15,0 0 0 0,-3 2-1 0,3 1 0 16,-3 0 0-16,-6-3-23 0,6 2-8 16,0 1 0-16,3 2 0 0,-6-5 0 0,2 3-8 15,7 0-1-15,-3-3 0 16,3 0-41-16,-3 0-8 0,3-3-2 0,0-2-1176 0</inkml:trace>
  <inkml:trace contextRef="#ctx0" brushRef="#br1" timeOffset="-90680.09">4684 12218 1152 0,'0'0'102'0,"0"0"-82"0,0 0-20 0,0 0 0 15,0 0 140-15,3 6 23 0,-3-6 5 0,9 0 0 16,-9 0-72-16,0 2-16 0,6-2-2 0,3 0-1 16,-3-5-22-16,3 0-5 0,-6 0-1 0,3-1 0 15,5 1-12-15,-8 0-2 0,3-3-1 0,0 0 0 16,0 2 12-16,3-4 2 0,-6-1 1 0,3 3 0 0,0-2-25 0,0 2-4 15,-6-3-2-15,3 1 0 0,-3 2 17 0,0-3 3 16,0 3 1-16,0-2 0 0,-3-1-16 0,-3 3-3 16,3 0-1-16,-3 0 0 0,0 0-7 0,-6 3-2 15,3 0 0-15,0 2 0 0,1 3 14 0,-4 0 2 16,0 0 1-16,0 3 0 0,0 2-13 0,-3 3-2 16,3 0-1-16,-3 2 0 0,0 4-11 0,6 2 0 15,-5-3 9-15,-1 3-9 0,0-3 0 0,0 3 0 16,3 2 0-16,-3 1 0 0,3-3 0 0,0 2 0 15,3 1 0-15,0-1 8 0,6 1-8 0,-2-3 8 16,-1 0-8-16,6-1 8 0,0-1-8 0,0-4 0 16,6 1 0-16,-1-1 0 0,-2-2 0 0,6-2 0 15,0-1 0-15,3-2 0 0,0-1 0 0,3-2 0 16,-3-2 0-16,3-6 0 0,3 2 0 0,-3-2 0 16,-1-5 0-16,4 0 0 0,-3 0 0 0,0-1 0 15,6-1 0-15,-12-1 0 0,6-3 0 0,0 3 0 16,-4 0 0-16,1 1 0 0,-3 1 0 0,3 4 0 0,0-1 0 0,-3 1 0 15,-3 2 0-15,0 2 0 0,-3 1 0 0,0 2 0 16,-3 3 0-16,0 0 8 0,0 0-8 0,0 0 0 16,0 0 11-16,0 0-3 0,-3 8 0 0,3 0 0 15,-3 0 4-15,-3 3 1 0,3 2 0 0,0 0 0 16,0 1-13-16,-6 4 0 0,6-2-12 0,-6 2 12 16,3 1 0-16,0-1 17 0,0 4-1 0,0-4-1 15,0 6-5-15,-5-3-1 0,2 0 0 0,3 0 0 0,-3 3-1 16,0-3-8-16,3 6 12 0,-3-1-4 0,0-2-8 0,6 0 0 15,-6 2 0-15,6-2 8 16,-3-3-8-16,3 1 0 0,-3-4 0 0,6-2 8 0,-3 0-8 16,3 0 0-16,0-6 0 0,0 1 0 0,3 0 0 0,-3-4 0 15,0-1 0-15,0-6 0 0,0 0-16 16,0 0-1-16,0 0-1 0,6 0 0 16,3-3-190-16,-3-5-39 0,0 0-7 0,0-2-872 15</inkml:trace>
  <inkml:trace contextRef="#ctx0" brushRef="#br1" timeOffset="-90345.98">4589 11785 1094 0,'0'0'48'0,"0"0"11"0,0 0-47 0,0 0-12 0,0 0 0 0,-6 0 0 16,6 0 263-16,0 0 50 0,0 0 11 0,0 0 1 16,0 0-186-16,0 0-38 0,0 0-7 0,0 0-2 15,0 0-33-15,0 0-7 16,6 2-2-16,3 3 0 0,-3-2-6 0,3 0 0 0,2-3-1 0,1 2 0 16,0-2-14-16,0 0-2 0,3 3-1 0,-3-3 0 15,3-3-9-15,0 3-1 0,0-2-1 0,-1 2 0 16,1-3-7-16,0 0-8 0,6 3 11 0,-12 0-11 15,6-2 22-15,-3 2-2 0,-3 0-1 0,0 2 0 0,3-2-19 0,-3 0-17 16,-4 0 3-16,4 3 1 16,-3-3-35-16,0 0-8 0,0 3 0 0,0-1-836 15,0 1-166-15</inkml:trace>
  <inkml:trace contextRef="#ctx0" brushRef="#br1" timeOffset="-89946.05">5110 12150 345 0,'0'0'15'0,"0"0"4"0,0 0-19 0,0 0 0 0,0 0 0 0,0 0 0 15,0 0 459-15,0 0 88 0,0 0 17 0,0 0 4 16,0 0-368-16,0 0-75 0,0 0-14 0,0 0-3 16,0 0-44-16,0 0-9 0,0 0-2 0,0 0 0 15,9 0-18-15,-1 0-4 0,1 0-1 0,0 0 0 16,-3 0-3-16,0-3-1 0,3 0 0 0,-3 3 0 0,-6 0-14 0,9 0-2 15,0 0-1-15,3 0 0 16,-3 3-1-16,0-3-8 0,0 3 12 0,0-1-4 0,6 1-8 16,-10-3 0-16,4 0 9 0,0 0-9 15,0 3 0-15,0-1 9 0,0-2-9 0,-6 3 0 16,3 0-88-16,-3 2-24 0,-3-5-4 0</inkml:trace>
  <inkml:trace contextRef="#ctx0" brushRef="#br1" timeOffset="-89194.83">5684 12195 633 0,'0'0'56'0,"0"0"-44"15,0 0-12-15,0 0 0 0,0 0 286 0,0 0 55 16,0 0 11-16,0 0 3 0,9-8-188 0,-3 2-38 16,3 1-7-16,0-3-2 0,3-2-46 0,3-4-10 15,-3 1-1-15,2 0-1 0,1-3-18 0,3 0-4 16,0 0-1-16,0-2 0 0,0-1-20 0,6-2-4 16,-10 3-1-16,4-6 0 0,0 0-2 0,0 0 0 15,3-8 0-15,-3 3 0 0,0-5 0 0,-4 2-1 16,4 0 0-16,0 1 0 0,0 2-11 0,0-1 0 0,-3 4 0 0,0 2 8 15,3 6-8-15,-7 2 8 0,-2 0-8 0,0 5 8 16,-6 3 13-16,3 0 3 0,-3 3 0 0,-3 5 0 16,0 0-7-16,0 0-1 0,0 0 0 0,0 0 0 15,-6 8 4-15,0 0 0 0,0 3 0 0,0-1 0 16,-3 3 4-16,1 3 2 0,2 3 0 0,0 2 0 16,-3 0-26-16,0 3 0 0,0 2 8 0,0 4-8 15,0-1 0-15,0 2 0 0,-3 1 9 0,3 0-9 16,0-3 8-16,0 0-8 0,0 3 10 0,0-3-10 15,-2 0 9-15,5 5-9 0,-3-2 8 0,0 0-8 16,3-6-19-16,0 1-9 16,3 2-1-16,0-5-1 0,0 0 50 0,3-3 11 0,-3-5 1 0,3-1 1 15,3-4-53-15,-3 0-10 0,3-3-2 16,0-3-1-16,-3-5-127 0,0 0-26 0,0 0-5 0,0 0-1 16</inkml:trace>
  <inkml:trace contextRef="#ctx0" brushRef="#br1" timeOffset="-88277.16">3818 13388 403 0,'0'0'36'0,"0"0"-36"0,0 0 0 0,0 0 0 0,0 0 292 0,0 0 52 15,0 0 11-15,0 0 1 0,0 0-184 0,0 0-36 16,6 3-8-16,-6-3-2 0,0 0-25 0,9 5-5 15,3-2 0-15,-9-1-1 0,3-2-25 0,5 0-5 16,-8 0-1-16,9 0 0 0,-6 0-25 0,3 0-6 16,0 0-1-16,3 0 0 0,-9 0 0 0,6 0 0 15,3 0 0-15,-3 0 0 0,-3-2-32 0,0 2 0 16,3 0-10-16,-3 0 10 0,2 0 0 0,4-3 0 16,-6 0 0-16,9 1 0 0,-6 2 0 0,-3 0 10 15,3 0-10-15,-3 2 10 16,3 1-93-16,-9-3-18 0,0 0-4 0,12 3-1099 0</inkml:trace>
  <inkml:trace contextRef="#ctx0" brushRef="#br1" timeOffset="-87976.95">3865 13557 460 0,'0'0'20'0,"0"0"5"16,0 0-25-16,0 0 0 0,0 0 0 0,0 0 0 0,3-2 338 0,3-1 62 15,-3 0 13-15,3 1 3 0,0 2-225 0,0 0-45 16,3 0-9-16,3-3-1 0,-9 0-64 0,3 1-12 16,3 2-2-16,3 0-1 0,-6-3-7 0,0 0-2 15,-6 3 0-15,9 3 0 0,0-3-25 0,-6 3-6 16,5-1-1-16,1-2 0 0,0 3-4 0,3-3 0 15,-3 0-1-15,0 0 0 0,3 0-11 0,-3 3 0 16,3-3 0-16,-3 2 0 16,-3-4-40-16,0 4-14 0,-6-2-2 0,9 6-1187 0</inkml:trace>
  <inkml:trace contextRef="#ctx0" brushRef="#br1" timeOffset="-87139.61">4511 13496 403 0,'0'0'17'0,"0"0"5"16,0 0-22-16,0 0 0 0,0 0 0 0,0 0 0 0,0 0 315 0,0 0 58 16,0 0 12-16,0 0 3 0,0 0-223 0,0 0-44 15,0 0-9-15,12 0-1 0,-12 0-39 0,6 0-7 16,3 0-1-16,6-2-1 15,-9-1-19-15,3 3-3 0,0 0-1 0,-3-3 0 0,6 1-12 0,-3-1-2 16,-3 1-1-16,3-1 0 0,-1 3-8 0,1 3-1 16,0-3-1-16,-3 2 0 0,3-2-1 0,-3 0 0 15,3-2 0-15,-3 2 0 0,-3 2-6 0,3-2 0 16,-6 0-8-16,9 0 12 0,-3 0-12 0,3 3 11 16,-3-6-11-16,0 3 10 0,0 0-10 0,0 0 8 15,2 0-8-15,-5-2 8 0,-3 2-8 0,3 0 0 16,3 0 0-16,0 2 0 15,-6-2-124-15,3 0-18 0,-3 0-3 0,0 0-599 0,0 0-120 0</inkml:trace>
  <inkml:trace contextRef="#ctx0" brushRef="#br1" timeOffset="-86141.3">5306 13346 518 0,'0'0'23'0,"0"0"5"0,0 0-28 0,0 0 0 0,0 0 0 0,0 0 0 16,0 0 211-16,6-6 37 0,0 1 7 0,-6 5 1 15,0 0-140-15,6-5-29 0,-3-3-6 0,0 2-1 16,3 1-32-16,-3 0-6 0,0 0-2 0,-3-3 0 16,0 2 7-16,-3 1 1 0,3 5 0 0,0-5 0 15,3-3-16-15,-3 3-2 0,0-1-1 0,-3 1 0 0,-3 0 15 0,0-1 2 16,0 1 1-16,-3 0 0 16,0 0-5-16,3-1-1 0,-3 4 0 0,0-1 0 0,0-2-9 0,-3 2-3 15,1 0 0-15,-1 3 0 16,3 3 5-16,0-3 1 0,-3 3 0 0,3 2 0 0,-3 0-8 0,3 3-2 15,-6-3 0-15,6 3 0 0,-3 3-1 16,3-3 0-16,-2 5 0 0,-1 0 0 0,0 1 2 16,0-1 0-16,-3 0 0 0,3 3 0 0,0 0-15 0,-3 0-3 15,3-3-8-15,0 3 12 0,1 2-3 0,2 1-1 16,-3-3 0-16,3 0 0 0,3-1-8 0,0-1 8 16,3 2-8-16,3-1 8 0,-6 1-8 0,6 3 0 15,0-3 0-15,6 0 0 0,-6-1 0 0,6 1 0 16,-3-5 0-16,3 2 0 0,3-2 0 0,-3-1 0 15,0-2 0-15,3 0 0 0,-1-3 0 0,4 3 0 16,-6-5 0-16,3 2 0 0,0-2 0 0,3 0 0 16,-6-1 0-16,3-2 0 0,0-2 0 0,-3-1 0 0,3 0 0 15,3 1 0-15,-3-6 0 0,0 0 0 0,-1 0 0 0,4 0 0 16,0-3 0-16,3-2 0 0,-3 0 0 16,3 0 0-16,0-1 0 0,-3-1 0 0,0-1 11 15,0 0-11-15,-1-3 0 0,1 3 8 0,0 1-8 0,-3-1 0 16,0 0 0-16,-3 0 0 0,0-5 8 15,-3 2-8-15,0 1 0 0,-3-3 0 16,0 2 8-16,3-2-8 0,-3 2 0 0,0 1 0 0,-6-1 8 0,6 1-8 16,0 2 0-16,-3 3 0 0,-3-1 8 0,6 1-8 15,-12 5 0-15,6 0 0 0,-3 3 0 0,0 0 0 16,-3 5 8-16,4-3-8 0,-4 6 0 0,0-3 9 16,0 5-9-16,3 0 0 0,-6 3 0 0,6 0 0 0,-3 3 0 15,3-3 0-15,3 2-11 0,-6 1 11 16,6 0-39-16,0-1-2 0,1 1-1 0,-1 2 0 15,3-3-178-15,0 1-35 0</inkml:trace>
  <inkml:trace contextRef="#ctx0" brushRef="#br1" timeOffset="-85791.18">5363 13727 1522 0,'6'2'33'0,"0"-2"7"0,-6 0 2 0,0 0 2 0,0 0-36 0,3 0-8 0,0 3 0 0,-1 0 0 15,-2-3 86-15,0 5 15 0,0 0 3 0,-2 3 1 16,-1 0-31-16,3 0-6 0,-3 3-2 0,-3-1 0 16,0 3 8-16,-3 1 2 0,3-1 0 0,-3 0 0 15,3 3-26-15,3-3-5 0,-3 3-1 0,0-3 0 16,3 0-18-16,0 1-4 0,0-1-1 0,0-3 0 16,0-2-21-16,3 0 0 0,0-8 0 0,0 6 8 15,0-6-109 1,0 0-22-16,0 0-4 0</inkml:trace>
  <inkml:trace contextRef="#ctx0" brushRef="#br1" timeOffset="-85051.98">5803 13319 288 0,'0'0'25'0,"0"0"-25"0,0 0 0 0,0 0 0 0,0 0 206 0,0 0 36 0,6-3 7 0,0 1 2 16,-6 2-107-16,6-3-22 15,-6 3-4-15,9-2-1 0,-9-1-47 0,6-2-10 0,-3-3-1 0,3 5-1 16,-3-2-15-16,-3-1-3 16,3-1-1-16,0 1 0 0,0-2 11 0,-3 3 2 0,3-3 1 0,-3 3 0 15,0-3 4-15,0 0 1 0,-3 0 0 0,-3 0 0 16,3 3 0-16,-3-3 0 0,0 0 0 0,0 0 0 16,0-3-13-16,-3 6-2 0,0 0-1 0,0 2 0 15,0 3-8-15,0 0-2 0,-3 3 0 0,1 2 0 16,-4 3 6-16,3 3 1 0,-9-1 0 0,6 1 0 0,0 2-27 15,-3 3-4-15,3-3-8 0,1 3 11 0,-1 0-1 0,3 0 0 16,0 2 0-16,-3 1 0 16,6-3-1-16,-3 2 0 0,3 1 0 15,3-1 0-15,-3-2-9 0,3 3 0 0,0 2 0 0,0 0 0 16,3-3 0-16,0 1 0 0,1-3 0 0,2 2 0 0,0-2 0 16,2 0 8-16,1-3-8 0,3 1 0 15,-3-4 0-15,3 1 0 0,3-3 0 0,-3 0 0 0,3-3 0 0,-3-2 0 16,3-1 0-16,3-2 0 0,0-2 0 0,0-1 0 15,-3-2 0-15,9-1 0 0,-7-4 0 0,4-1 0 16,-3 3 0-16,6-2 0 0,0-4 10 0,0 1-10 16,-3-5 12-16,-3 2-12 0,3-3 0 0,2 3 0 15,-8 6 0-15,6-3 0 0,-3-6-11 0,-3 6 1 16,3-3 0-16,0 3 0 0,-3-3 19 0,0 3 4 16,-3-1 1-16,3 1 0 0,-9 0-14 0,6 0 0 0,-6 2 8 0,2 0-8 15,-4 1 0-15,2-1 0 0,-3-2 0 0,0 3 0 16,-3-1 10-16,-3-2-1 0,0 2 0 0,3 1 0 15,-6-1-9-15,3 3-12 0,0 0 2 0,-3 0 1 16,0 3 18-16,0 2 4 0,6 1 1 0,-9 2 0 16,4 0-14-16,-1 2 0 0,3 1 0 0,0-1 0 15,-3 4 0-15,3-4 0 0,3 4 0 0,0-1 0 32,0 0-39-32,6-5-1 0,-6 8 0 0,6-8 0 0,0 6-180 15,0-6-36-15</inkml:trace>
  <inkml:trace contextRef="#ctx0" brushRef="#br1" timeOffset="-84383.25">6131 13158 748 0,'0'0'67'0,"0"0"-54"0,0 0-13 16,0 0 0-16,3-3 241 0,3-2 46 15,-6 0 9-15,5 2 1 0,-2-2-141 0,3 2-28 16,0 0-5-16,0-2-2 0,0 0-63 0,3 2-13 0,-3-2-2 0,3 2-1 16,0 0-11-16,0 1-3 0,3 2 0 0,-3 0 0 15,-9 0-9-15,6-3-3 0,0 3 0 0,3 3 0 16,-6-3 8-16,-3 0 0 0,9 2 1 0,-4 1 0 15,-5-3 3-15,9 3 0 16,-6 2 0-16,3 0 0 0,-6-5 0 0,3 6 1 0,-3-6 0 0,6 8 0 16,-6-3 2-16,0 3 0 0,0-3 0 0,0 3 0 15,-3 3-7-15,0-3-2 0,-6 2 0 0,6 1 0 16,-6-3-5-16,6 2-1 0,-2 3 0 0,-1-2 0 16,-3-3-3-16,0 3-1 0,0-1 0 0,0 1 0 15,0-3-1-15,0 2-1 0,0-2 0 0,3 0 0 16,0 0-2-16,0-3-8 0,0 3 12 0,3-2-4 0,3 2-8 15,0-8 0-15,0 0 0 0,0 7 8 0,0-7-8 0,3 6 0 16,3-1 0-16,0-2 0 0,3-1 0 0,-3 1 0 16,6 0 0-16,-3-3 0 0,-3 2 0 0,3-2 0 15,3 0 0-15,0 0 0 0,-3 0 0 0,2 0 0 16,1 0 0-16,-3 3 0 0,3 0 0 0,-3-1 0 16,0 4 0-16,-3-1 0 0,0 3 0 0,0-3 0 15,-3 3 0-15,3 0-11 0,-6 0 11 16,0 0 0-16,0 2-9 0,0 1 9 0,0 0 0 0,-6-1 0 15,0 1 0-15,0-1 0 0,0 1 0 0,-3-1 0 16,3 1 0-16,-3 0 0 0,-3-1 0 0,0 1 0 16,0-1 0-16,4-2 0 0,-1 3 0 0,-3-3 8 15,-3-3-8-15,0 3 8 0,-3 0 4 0,3-3 0 16,-6-2 0-16,4 0 0 0,2-1-3 0,-3 1 0 16,0-3 0-16,3-3 0 0,0 3 18 0,0-2 3 0,0 2 1 0,3-3 0 15,1 0-31-15,-1-2 0 0,3 2 0 16,3 1 0-16,-3-1 0 0,6 3-12 0,-3-3 3 0,6 3 0 31,0 0-38-31,0 0-7 0,0 0-2 0</inkml:trace>
  <inkml:trace contextRef="#ctx0" brushRef="#br1" timeOffset="-72234.83">3520 14854 403 0,'0'0'17'0,"0"0"5"0,0 0-22 0,0 0 0 0,0 0 0 0,0 0 0 16,0 0 236-16,0 0 42 0,0 0 9 0,3 5 1 16,0-2-164-16,-3-3-34 0,0 0-6 0,6 2-2 15,3-2-17-15,0 0-3 0,-3 0-1 0,3-2 0 0,0-1 8 0,3 0 2 16,3 1 0-16,-4-4 0 0,1 4-13 0,0-4-2 16,3 4-1-16,-3-3 0 0,0 2-20 0,0 0-4 15,3 1-1-15,-3-4 0 0,0 6-18 0,5-2-4 16,-8-1-8-16,3 3 12 15,0 0-12-15,0 0 8 0,0 0-8 0,-3 0 0 0,0 0 0 16,3 0 0-16,-3 0-8 0,0 3-747 16,0-3-149-16</inkml:trace>
  <inkml:trace contextRef="#ctx0" brushRef="#br1" timeOffset="-71876.27">3514 15020 460 0,'0'0'41'0,"0"0"-33"0,0 0-8 0,0 0 0 15,0 0 289-15,0 0 56 0,0 0 11 0,0 0 3 16,0 0-198-16,0 0-39 0,6 0-8 0,-6 0-2 16,9 0-36-16,-3 0-8 0,3 0-2 0,0 0 0 0,3 0-20 0,0-2-4 15,3 2-1-15,-1-3 0 0,1 3-15 0,-3-3-3 16,0 1-1-16,6 2 0 0,-6-5-14 0,0 2-8 16,0 3 10-16,3-3-10 0,-6 3 8 0,2-2-8 15,-2 2 0-15,0 0 9 16,3 0-9-16,-3-3-16 0,-9 3 4 0,6 0 1 15,3-3-181-15,0 1-37 0,3-4-7 0,-12 6-2 0</inkml:trace>
  <inkml:trace contextRef="#ctx0" brushRef="#br1" timeOffset="-71401.06">3663 14576 1036 0,'0'-5'46'0,"0"5"10"0,-6-3-45 0,3 3-11 0,0-3 0 0,3 3 0 16,-6 0 220-16,6-2 43 0,0 2 8 0,0 0 1 15,0 0-139-15,0 0-28 0,0 0-5 0,0 0-2 16,0 0-34-16,0 0-8 0,0 0 0 0,6-6-1 15,0 1-27-15,3-3-4 0,-3 0-2 0,3 0 0 16,3 0 26-16,-6-2 6 0,3-1 1 0,6-2 0 16,-7 2-39-16,4-2-8 0,0 0-8 0,6-3 11 15,-9 0-11-15,6 3 0 0,-3-3 0 0,3 0 8 16,0 0 8-16,-3 3 2 0,2-3 0 0,-2 0 0 0,0 3-18 0,0 3 0 16,-3-1 8-16,-3 3-8 0,3 0 0 0,-6 0 0 15,3 3 0-15,-3 2 0 0,0-2 0 0,3 5 0 16,-3-3 0-16,-3 3 0 0,0 0 0 0,0 0 0 15,0 6 0-15,0 1 0 0,-3-1 0 0,3 4-9 16,0-2 9-16,0 3-12 0,0 2 21 0,0 0 4 16,0 1 1-16,0-1 0 0,-6 3-14 0,6-3 0 15,0 3 0-15,0-3 0 0,0 3 0 0,6-3 0 16,-6 3 0-16,0-3 0 0,0 3 36 0,0 0 0 16,0-3 1-16,0 3 0 0,0-3-29 0,3-2-8 15,0 2 0-15,-3-2 0 16,0-3-50-16,3 2-11 0,0 1-3 0,0-6-1254 15</inkml:trace>
  <inkml:trace contextRef="#ctx0" brushRef="#br1" timeOffset="-70850.5">4526 14915 864 0,'0'0'76'0,"0"0"-60"0,0 0-16 0,0 0 0 16,0 0 204-16,0 0 39 0,0 0 7 0,3 5 2 16,0-2-115-16,3-1-22 0,0 1-5 0,3-1-1 15,-6-2-43-15,9 0-9 0,-3-2-1 0,3 2-1 16,3-3-18-16,-3 3-3 0,2-5-1 0,1 2 0 16,-6-2-15-16,6 0-3 0,-3 2-1 0,3-2 0 15,-3 2-6-15,0 0-8 0,0 1 11 0,2-4-11 16,-5 6 10-16,3-2-10 0,0-1 8 0,-3 1-8 15,3-1 0-15,-3 0 0 0,-3 3 8 0,6 0-8 16,-6 0 0-16,-3 6 0 0,9-6 9 0,-9 5-9 16,0-3-88-16,0 1-23 0,-3-3-4 15</inkml:trace>
  <inkml:trace contextRef="#ctx0" brushRef="#br1" timeOffset="-70021.58">5267 14584 748 0,'-9'0'33'16,"9"0"7"-16,0 0-32 0,0 0-8 0,-5-3 0 0,5 3 0 16,0 0 312-16,0 0 60 0,0 0 12 0,0 0 2 15,0 0-241-15,0 0-48 0,0 0-9 0,0 0-3 0,5-2-52 16,4-1-10-16,0 0-3 0,3 1 0 16,3-1-8-16,0 0-3 0,-3 3 0 0,3-2 0 15,0-1-9-15,3 0 0 0,-4 3 0 0,1-2 0 0,3-1 0 0,-6 0 8 16,6 1-8-16,-3 2 0 0,-3 0 0 0,0 0 0 15,0 0 0-15,-7 0 0 0,-5 0 8 0,0 0-8 16,0 0 8-16,9 5-8 0,-3 0 41 0,-6 3 3 16,0-2 1-16,-6 4 0 0,3 1-11 0,-3-1-2 15,-5 1-1-15,-1 2 0 0,0 0-6 0,-3 3-1 16,-3 0 0-16,3 3 0 0,-6-1-11 0,3-2-2 16,-2 3-1-16,5-1 0 0,0 3-10 0,-3-2 12 15,0-1-12-15,3 1 12 0,6-3-12 0,-3 0 0 16,0-1 0-16,10-1 8 0,-4-1-8 0,3-2 0 15,3-1 0-15,3 1 0 0,3-3 0 0,-1-3 0 0,4 3 0 16,3-3 0-16,-3-5 0 0,6 3 0 0,0-1 0 16,3-2 0-16,0-2 0 0,6-1 0 0,-7 3 0 0,4-3 0 15,-3 6 0-15,3-3 0 16,-6 3 0-16,0-1 0 0,-3 4 0 0,-3-1-11 16,-1 3 11-16,-2 0-8 0,0 2 8 0,-3 4 0 15,-3-1 0-15,-3 0-8 16,3 3-15-16,-6-3-2 0,-3 6-1 0,4-3 0 0,-7 2 42 15,0 1 9-15,-3-1 2 0,3 3 0 16,-9-2-43-16,3-3-9 0,-3 0-2 0,4 0 0 0,-1-3 44 16,-3 0 9-16,3-2 2 0,0 2 0 0,-6-5-16 0,3 0-2 0,1-3-1 0,-1 0 0 15,6-2-1-15,-3-3-8 0,3 0 12 0,0-3-4 16,3-2-8-16,0 0 0 0,7-3 0 0,-1-5 8 16,0 2-8-16,3-2 0 0,0-3 0 0,3 3 0 15,3-3-52 1,0 0-4-16,3 0 0 0,0 3 0 0,2 0-181 0,1-1-37 15</inkml:trace>
  <inkml:trace contextRef="#ctx0" brushRef="#br1" timeOffset="-69495.42">5857 14465 288 0,'0'0'25'0,"0"0"-25"16,3-6 0-16,0 1 0 0,0 0 300 0,-3 5 54 0,0 0 11 0,6-8 3 15,-3 3-226-15,3-3-45 0,0 5-9 0,-4-2-1 16,4-3-33-16,-3 3-6 0,3-3-2 0,-3 2 0 16,0-2 6-16,3 0 0 0,-3 1 1 0,-3-1 0 15,3 0-20-15,0 0-4 0,-3 2-1 0,6-2 0 16,-6 1-7-16,0-4-1 0,-6 3-1 0,3 0 0 15,0-2 0-15,0-1 0 0,-3 3 0 0,0 0 0 16,-3 0-1-16,-2 5 0 0,-1 1 0 0,0 2 0 16,-3 0 20-16,3 5 4 0,-3 0 1 0,0 3 0 15,0 0-10-15,0 3-1 0,1-1-1 0,2 4 0 16,0-1-13-16,0 0-2 0,-3 0-1 0,9 3 0 16,0-3-15-16,0-2 11 0,3 0-11 0,3 2 10 15,6 0-10-15,0-2 0 0,0-1 0 0,6-2 0 16,0 0 0-16,3-3 0 0,0-2 0 0,5 0 0 15,-5-3 0-15,3-3 0 0,3 0 0 0,0-2 0 0,0-3 0 16,-4 3 0-16,1-6 0 0,3 1 0 0,-9 2 0 16,3 0-14-16,-3-5 2 0,0 2 0 0,-3-2 12 15,-3 0 8-15,0 2 0 0,-3 0-8 0,0 1 16 0,-3-1-3 16,0 1-1-16,-6 2 0 0,0 0-12 0,0 0 0 16,0 3 0-16,-3-1 0 0,0 4 0 0,-3-1-12 15,-3 3 12-15,6 3-13 0,-9-1 13 0,3 4 8 16,1 2 0-16,2-1-8 0,-3 4 0 0,6 0-11 15,0-3 0-15,6 5 0 16,-3-3-66-16,6 1-14 0,-6 0-2 0,12-4-711 16,-6 1-143-16</inkml:trace>
  <inkml:trace contextRef="#ctx0" brushRef="#br1" timeOffset="-69198.46">6247 14446 2138 0,'-6'3'47'0,"0"-3"9"16,6 5 3-16,-3 0 1 0,0 1-48 0,-3-4-12 0,0 4 0 0,0 2 0 16,-3-3 53-16,0 3 8 0,0 0 2 0,0 2 0 0,0 1-11 0,0 2-1 15,-3 0-1-15,1 1 0 0,-4 2-3 0,0-1-1 16,0 4 0-1,-6 2 0-15,3 3-22 0,0 0-4 0,-8 2 0 0,2 1-1 0,-6 2-6 0,3 0-1 16,-3-3 0-16,1 6 0 0,5-5 4 0,0 2 0 16,6-3 0-16,0-2 0 0,3-3-16 0,7-2-18 15,-1-4 4-15,6 1 1 16,0-5-66-16,6-3-13 0,3 0-2 0,0-6-1070 0</inkml:trace>
  <inkml:trace contextRef="#ctx0" brushRef="#br1" timeOffset="-68666.69">6208 15023 1638 0,'0'0'36'0,"0"0"7"0,0 0 1 0,0 0 3 0,0 0-38 0,0 0-9 0,6 5 0 0,0 1 0 16,-6-6 73-16,0 0 13 0,0 0 2 0,9 0 1 16,-3-3-20-16,0 0-4 0,3-5-1 0,-3 3 0 15,-6 0 0-15,0-3 0 0,0 0 0 0,0-3 0 16,0 1 0-16,3-1 0 0,-3 1 0 0,0-4 0 16,0 1-51-16,0-3-13 0,0-2 0 0,-3 7 0 15,3 6 0-15,-9 0 0 0,3-6 0 0,0 8 0 0,-3 6 53 16,-3 0 8-16,0-1 2 0,0 6 0 15,-6 5-50-15,3 3-13 0,1 3 0 0,-7 2 0 16,3-2 56-16,3 2 7 0,-3-3 1 0,3 1 0 0,0 5-52 0,6-6-12 16,-3 1 0-16,1-1 0 0,5 6 0 0,0-6 0 15,3-2 0-15,0 0 0 0,3 0 18 0,3-3 1 16,0 1 0-16,6-4 0 0,2-2-19 0,-2-5 0 16,6-1 0-16,-3-2 0 0,9-5 0 0,-3 2 0 15,3-5 0-15,3-2 0 0,-1-1 0 0,1-5 0 16,-6 3 0-16,3-5 0 0,-3 4-12 0,0-1-5 15,-4-4-2-15,1 1 0 0,-3-1 19 0,-6-2 0 16,0 2 0-16,-3 1 0 0,-6-3 0 0,0-1 0 16,0-1 0-16,-6 4 0 0,0 11 0 0,-3 0 0 15,1 0 0-15,-4 6 0 0,-3-4 0 0,-3 6 0 16,-3 3 0-16,3 2 0 0,3 3 0 0,1 0 0 16,-1 3 0-16,3-1 0 15,0-2-55-15,6-2-7 0,3-1-2 0,6-5 0 0</inkml:trace>
  <inkml:trace contextRef="#ctx0" brushRef="#br1" timeOffset="-66915.36">1335 15878 1335 0,'0'0'59'0,"0"0"13"0,0 0-58 0,0 0-14 0,0 0 0 0,0 0 0 16,0 0 113-16,6 5 20 0,-6 3 4 0,-6 0 1 15,3 2-30-15,3 1-5 0,-6 5-2 0,3 0 0 0,-5 0-30 16,5 5-7-16,-12 3 0 0,9 2-1 0,-9 3-11 0,3 0-1 16,0 6-1-16,0-4 0 15,-3 4-15-15,0-1-3 0,0 1-1 0,4-4 0 0,2-2-31 16,3 1 0-16,-3-7 0 0,3 1 0 16,3-3 0-16,-3-5-8 0,12-5-1 0,-6-1 0 15,3-4-159-15,3-4-32 0</inkml:trace>
  <inkml:trace contextRef="#ctx0" brushRef="#br1" timeOffset="-66593.52">1050 15798 403 0,'0'0'36'0,"-9"0"-36"15,9 0 0-15,-3 3 0 0,3-3 271 0,0 0 47 0,0 0 10 0,0 0 1 16,0 0-160-16,0 0-32 16,0 0-6-16,0 0-2 0,0 0-33 0,0 0-6 0,6 0-2 0,0 0 0 15,3 0-4-15,2-3 0 0,-2 3-1 0,3-2 0 16,-3-1-21-16,9-2-4 16,-3 2-1-16,6-2 0 0,-3-3-18 0,5 0-4 0,4-3-1 0,3 1 0 15,0-4-9-15,0 4-1 0,-1-3-1 0,7 2 0 16,-6 1-12-16,0-1-3 0,-1-2 0 0,1 5 0 15,0 0 9-15,0 3 2 0,-7-1 0 0,7 1 0 16,-3 2-19-16,-6 3 0 0,0-2 0 0,-3 4 0 16,-4 1-21-16,-2-3-5 0,3 5-1 0,-3-2 0 15,-3 2-161-15,0 0-33 0,-9 3-7 0</inkml:trace>
  <inkml:trace contextRef="#ctx0" brushRef="#br1" timeOffset="-66343.83">1088 16230 691 0,'0'0'61'0,"0"0"-49"16,0 0-12-16,6-3 0 0,0 0 264 0,3 1 51 15,0-4 9-15,-3 1 3 0,9 0-189 0,-3-1-38 16,6 1-7-16,-3 0-1 0,-4 0-41 0,7-3-8 15,0 2-2-15,3 1 0 0,0 0-16 0,-3 2-3 0,3 0-1 0,-1-2 0 16,1 3-12-16,0-1-9 0,-3 3 12 0,3-3-12 16,-6 3 0-16,0-2 0 0,-1 2 0 0,-2 2-1080 15</inkml:trace>
  <inkml:trace contextRef="#ctx0" brushRef="#br1" timeOffset="-65813.02">1651 16301 864 0,'0'0'76'0,"0"0"-60"32,0 0-16-32,0 0 0 0,0 0 144 0,0 0 25 0,0 0 6 0,0 0 1 15,9 0-55-15,-3 0-10 0,0 0-3 0,3-3 0 0,0 3-70 0,-1-5-14 16,-8 5-4-16,3-5 0 0,3-3 11 0,3 0 1 15,-9-3 1-15,3 3 0 0,6-2-9 0,-9-1-3 16,3 3 0-16,-3-2 0 16,0 2-9-16,6-3-1 0,-6 3-1 0,-6-2 0 0,3-4 6 0,-6 6 0 15,6 1 1-15,-6 1 0 16,0 1-5-16,1 0-2 0,-1-1 0 0,-3 4 0 16,0 4 10-16,0 4 3 0,-3 2 0 0,0 2 0 0,-3 3-7 0,6 3-2 15,-5 0 0-15,5 5 0 0,0-5 40 0,-3 5 8 16,3-2 2-16,3 2 0 0,0-2-64 0,3-1 0 15,0 1-14-15,3-4 2 0,3 1 33 0,0-5 7 16,0 2 0-16,3-2 1 0,3-3-29 0,6 0 0 16,-3 0-13-16,3-6 4 0,-3 1 9 15,6-6 12-15,3 1-2 0,-1-6-1 0,4 0-1 0,0-3 0 0,0-2 0 16,-3 0 0-16,3-3-8 0,-1 0-9 16,-5-3 9-16,0 4-13 0,-3-1 1 0,-3 0 1 15,0 5 0-15,-6 3 0 0,0 0 11 0,3 3 0 0,-6 5 0 0,0 0-8 16,0 3 8-16,-6 2 0 0,0 3 0 0,0 2 0 15,3 1 21-15,-6 2 0 0,0 3 0 0,6 3 0 16,-3-3 8-16,3-1 2 0,-6 1 0 0,9-2 0 16,0-1-18-16,0 0-3 0,3-2-1 15,3-1 0-15,-3-2-9 0,3-5 0 16,6 2 0-16,-3-5 0 0,3-3 0 0,6-2 0 0,-6 0-9 0,6-3-849 16,-7 0-170-16</inkml:trace>
  <inkml:trace contextRef="#ctx0" brushRef="#br1" timeOffset="-65412.82">2020 16124 518 0,'0'0'46'0,"0"0"-37"16,0 0-9-16,0 0 0 0,0 0 395 0,0 0 77 16,0 0 15-16,0 0 3 0,0 0-317 0,0 0-63 15,0 0-13-15,0 0-2 0,0-3-69 0,12 0-14 16,-3-2-2-16,3 2-1 0,-3 1 5 0,6-1 1 0,-1 1 0 0,1-1 0 15,0 0-15-15,0 1 0 0,-3-1 8 0,3 3-8 16,-6 0 0-16,3 0-18 0,-3 0 4 0,3 3 1 16,-12-3 13-16,2 5 0 0,4 3 0 0,-3-3 0 15,-3-5 9-15,0 11-9 0,-3-3 0 0,3 5 9 16,-8-5-9-16,-1 2 10 0,6 4-10 0,-6 2 10 16,-3-3-1-16,3 0 0 0,-6 3 0 0,3 0 0 15,-3 0 18-15,6-3 3 0,-6 0 1 0,0 0 0 16,4 1 2-16,2-1 1 0,-9-3 0 0,9 4 0 15,0-4-6-15,3-2 0 0,-3 3-1 0,3-6 0 16,3 3-1-16,3-3 0 0,0 3 0 0,0-8 0 16,0 5-26-16,3 1-20 0,3-4 3 0,-3 4 1 15,6-4 16-15,0-2 0 0,3 0 0 0,6 3 0 16,-3-3 0-16,-1 3 0 0,1-6 0 0,0 3 0 16,0-3-31-16,3 3 1 0,-6-2 0 0,6-4 0 15,-6 4-150-15,5-4-31 0,-2 1-5 0</inkml:trace>
  <inkml:trace contextRef="#ctx0" brushRef="#br1" timeOffset="-65195.47">2428 16148 345 0,'0'0'15'0,"0"0"4"0,0 0-19 0,0 0 0 16,0 0 0-16,0 0 0 0,0 0 459 0,0 0 88 15,0 0 17-15,-3 5 4 0,0 0-386 0,0 3-78 16,0 0-15-16,3 3-3 0,-6 2-39 0,3 0-8 15,-3 3-2-15,3 0 0 0,0 2-4 0,3-2-1 0,-6 3 0 0,3-1 0 16,3-2-20-16,0 0-12 16,0-3 12-16,0 0-12 0,-6-2 0 0,12 0 0 15,-6-3 0-15,9-1 0 16,-9-7-72-16,3 0-11 0,6 0-2 0,0-2-740 16,-6-6-148-16</inkml:trace>
  <inkml:trace contextRef="#ctx0" brushRef="#br1" timeOffset="-65059.83">2538 15904 1965 0,'0'0'87'0,"0"0"18"15,0 0-84-15,-6 3-21 0,0-3 0 0,0 0 0 16,6 0 24-16,0 0 1 0,0 0 0 0,0 0 0 0,0 0-25 16,6-6-9-16,0-4 0 0</inkml:trace>
  <inkml:trace contextRef="#ctx0" brushRef="#br1" timeOffset="-64795.14">2892 15438 518 0,'0'0'23'0,"0"0"5"0,0 0-28 0,0 0 0 16,0 0 0-16,0 0 0 0,0 0 388 0,0 0 73 15,0 0 15-15,0 14 2 0,0-1-265 0,-6 0-53 16,3 6-10-16,-3 2-2 0,0 5-73 0,-3 3-15 15,0 6-2-15,0 2-1 0,-2 5-23 0,-1 3-5 16,-3 3-1-16,0-1 0 0,0 1-14 0,3 0-3 0,-3 2-1 0,0-2 0 16,0-1 4-16,7-5 1 0,-4 1 0 0,6-1 0 15,-3-5-15-15,6-2-13 0,-3-6 2 0,3-3 1 16,3-2 10-16,3-6 14 0,-3 1-3 16,6-6-1-1,3-5-82-15,0-3-17 0,-9-5-3 0,6 0-791 0,8-5-157 0</inkml:trace>
  <inkml:trace contextRef="#ctx0" brushRef="#br1" timeOffset="-64576.73">2600 16097 2718 0,'-3'6'60'0,"3"-4"12"15,0 1 2-15,-6-1 2 0,3 1-60 0,3 2-16 0,-5-5 0 0,5 3 0 16,5 0 59-16,4-1 9 0,-6-2 1 0,6-2 1 0,6 2-35 0,3-6-7 15,3 4-2-15,0-4 0 0,0-1 2 0,5 1 1 16,-8 4 0-16,6-1 0 0,-6-2-29 0,3-1-16 16,-6 4 1-16,-1-1 1 0,1 0 14 0,0 1 0 15,-3-1 0-15,-3 3 0 16,0 3-90-16</inkml:trace>
  <inkml:trace contextRef="#ctx0" brushRef="#br1" timeOffset="-63392.94">3413 16163 230 0,'0'0'10'0,"0"0"2"0,0 0-12 0,0 0 0 16,0 0 0-16,0 0 0 0,0 0 418 0,0 0 81 16,0 0 16-16,0 0 3 0,0 0-362 0,0 0-72 15,0 0-14-15,0 8-3 0,0-8-48 0,0 0-10 16,0 0-1-16,0 0-704 15,0 0-141-15</inkml:trace>
  <inkml:trace contextRef="#ctx0" brushRef="#br1" timeOffset="-63235.36">3380 16454 1746 0,'0'0'77'0,"0"0"16"0,0 0-74 0,0 0-19 0,0 0 0 15,0 0 0-15,0 0 93 0,0 0 15 0,0 0 4 0,0 0 0 16,0 0-79-16,0 0-15 0,0 0-3 0,9 3-660 16,-6-6-132-16</inkml:trace>
  <inkml:trace contextRef="#ctx0" brushRef="#br1" timeOffset="-62023.44">3961 16423 1216 0,'0'0'54'0,"0"0"11"16,0 0-52-16,0 0-13 0,-3 0 0 0,3 0 0 15,-3 0 143-15,3 0 25 16,0 0 6-16,-3-3 1 0,3 3-66 0,0 0-13 0,-3-3-2 0,3 3-1 0,0 0-21 0,3-5-5 16,0 0-1-16,3-3 0 0,0 0-26 0,-3 0-4 15,3-3-2-15,2 1 0 0,4 2-2 0,-3-5 0 16,3 2 0-16,0-2 0 0,6 0-16 0,-6-3-3 15,6 3-1-15,-6-1 0 16,3-2-4-16,-1 1-8 0,-2-1 11 0,6 5-11 0,-9 3 8 0,3 6-8 16,-3-1 0-16,3 0 0 0,-3 1-13 0,-3-4-7 15,3 6 0-15,-3 0-1 0,-6 0 33 0,6 3 8 16,-3 0 0-16,3 2 1 16,-3 3-33-16,-3 0-8 0,0 2 0 0,-3 1-1 0,3 2 45 0,-3 0 8 0,0 1 3 15,0 1 0-15,0-1-5 0,0 2-1 16,-3-3 0-16,0 3 0 0,0-3-41 0,3 0-8 15,-3 0-1-15,0 1-1 0,-3-4 22 0,3 1 0 0,3-3 0 16,-6 0 0 0,6-3 0-16,0 0 0 0,3-5 9 0,0 0-9 0,0 0 18 0,0 0-1 15,0 0 0-15,0 0 0 0,3-8-17 0,3 0-17 0,3-2 3 0,0-1 1 16,3-5 13-16,-3 0 0 0,3 3 0 0,3-5 0 16,-1 2 0-16,-2-3 0 0,3 3 0 0,-3 1 0 15,6-1 8-15,-9 5-8 16,6-2 0-16,-3 2 0 0,3 3 0 0,-9 0 0 0,2 3 0 0,1 2 0 15,-3 1 0-15,0 2 0 16,-6 0-8-16,0 0 8 0,0 0 0 0,6 5 0 0,-3 0 0 0,3 6 0 16,-6 0 0-16,0-1 0 0,0 6 0 0,0-3 0 15,-6 0 0-15,3 3 0 0,-3 0 0 0,3 0 0 16,0 0 0-16,0 2 0 0,0-2 0 0,0 0 0 0,-5 0 15 16,2-3-4-16,3 1-1 0,0-4 0 0,-3 1-10 0,3-1 0 15,0-4 0-15,3-1 0 0,3-2 0 16,0-3 10-16,3-3-10 0,-6-2 10 0,9-3-10 0,-4 0 0 15,4-3 0-15,3 1 0 0,-3-6 9 0,3 2-9 16,3-1 10-16,0-1-10 0,0 0 8 0,0 0-8 16,0 0 0-16,5 0 9 0,-11 3-9 0,6 0 0 15,-3 0 0-15,3 2 0 0,-6 3-8 0,3-3 8 16,-3 3 0-16,3 1 0 16,-3 1 0-16,-3 4 0 0,-3 2 0 0,8-3 0 0,-11 3 0 0,6 0-9 0,-3 3 9 15,3-1 0-15,-6-2 0 0,6 6-8 16,-3-1 8-16,0 3 0 0,-3 0 0 0,3 0 0 0,-3 2 0 15,0-2 0-15,-3 5 0 0,0-2 0 0,0 2 0 16,3-2 0-16,-6 2 0 0,3-2 0 0,0 2 9 16,-3 0-9-16,3-2 13 0,-2 2-2 0,5-3-1 15,-3 1 0-15,0-3-10 0,3 3 8 0,0-6-8 0,3 3 8 16,-3-8-8-16,0 0 0 0,0 0 0 16,0 0 0-16,8 5-16 0,-8-5-6 0,9-3-1 15,3 1 0-15,-3-1-134 16,0-2-27-16,3 0-6 0,-6-3-902 0</inkml:trace>
  <inkml:trace contextRef="#ctx0" brushRef="#br1" timeOffset="-61843.92">4889 16134 1324 0,'0'0'118'0,"0"3"-94"16,-3 2-24-16,0 3 0 0,0 0 189 0,0 5 34 15,3 1 6-15,-5 1 2 0,-1 1-111 0,0 5-21 16,0-2-5-16,3 0-1 0,0-1-45 0,-6-2-8 15,6 0-3-15,0 0 0 0,-3-3-24 0,6-3-5 16,0-2 0-16,0 0-8 0,0-2 0 0,0-1 0 16,0 0 0-16,0-5 0 15,0 0-180-15,9 0-39 0</inkml:trace>
  <inkml:trace contextRef="#ctx0" brushRef="#br1" timeOffset="-61675.02">4973 15838 1670 0,'-9'3'74'0,"6"-1"15"0,-3-2-71 0,0 3-18 15,-3 0 0-15,0-1 0 0,6 3 141 0,-9-2 25 0,9 0 5 0,-3-1 1 16,6-2-122-16,0 0-24 0,0 0-5 0,0 0-1 16,0 0-32-16,0 0-6 0,0 0-2 0,0 0-1009 15</inkml:trace>
  <inkml:trace contextRef="#ctx0" brushRef="#br1" timeOffset="-61349.89">5291 15560 2322 0,'0'0'51'0,"0"0"10"0,0 0 3 0,0 11 1 0,-3-3-52 0,-3 2-13 16,3 3 0-16,-6 1 0 0,0 4 79 0,1 3 13 16,-1-2 2-16,-3 7 1 0,0 3-28 0,0 3-6 15,0 3-1-15,0-1 0 0,0 3-48 0,0 3-12 16,3-1 0-16,-6 6 0 0,4-2 25 0,-1 2 3 16,0-3 0-16,3 6 0 0,0-9-20 0,0 4-8 15,3-6 0-15,0 0 8 0,0-5-8 0,6-6 0 16,-3 0 0-16,6-4 0 0,0-1 0 0,3-8 0 15,0-2 0-15,3-6 0 16,0-2-24-16,3-9-11 0,3 1-1 0,-1-6-1 16,1-7-174-16,3-1-34 0,3-4-7 0,0-4-2 0</inkml:trace>
  <inkml:trace contextRef="#ctx0" brushRef="#br1" timeOffset="-61100.78">5556 15637 1771 0,'3'-11'78'15,"-3"11"17"-15,0-5-76 0,3 2-19 0,-3-2 0 0,0 5 0 0,0-5 96 16,0-1 16-16,0-1 4 0,0 7 0 0,0 0-12 16,0 0-1-16,0 0-1 0,0 7 0 0,0 1-61 0,-3 3-12 15,0 2-2-15,-3 6-1 0,0 2 27 0,-3 0 6 16,0 6 1-16,0-1 0 0,-2 3-45 0,-1 0-15 16,-3 8 9-16,0 3-9 0,0 0 44 0,-3 5 4 15,3 0 1-15,3-3 0 0,-6-2-32 0,10-1-6 16,-4 6-2-16,6 0 0 0,0-8-9 15,0-2 0-15,3-4 0 0,0-4 0 16,3-3-96-16,3-8-20 0,-3-8-5 16,3-3-1-16,-3-5-107 0,0 0-22 0</inkml:trace>
  <inkml:trace contextRef="#ctx0" brushRef="#br1" timeOffset="-60908.29">5068 16095 2188 0,'-15'8'195'0,"12"-6"-156"0,-3 1-31 0,6-3-8 0,0 0 103 0,0 0 19 0,-6 2 4 0,6-2 1 16,0 0-42-16,0 0-8 0,0 0-1 0,12-2-1 15,-3-1-53-15,3 1-10 0,3-4-3 0,3 1 0 16,0 0-1-16,-1-1-8 0,1 1 12 0,0 0-4 16,9 0-8-16,-3 2 0 0,3 0 0 0,-4 3 8 15,4 0-8-15,-3 0 0 0,3 0 0 0,-6 3-1325 16</inkml:trace>
  <inkml:trace contextRef="#ctx0" brushRef="#br1" timeOffset="-60356.4">5800 15576 979 0,'0'0'43'0,"0"0"9"0,0 0-41 0,0 0-11 15,0 0 0-15,0 0 0 0,0 0 235 0,-3 8 45 0,3-3 8 0,-3 3 3 16,-3 3-140-16,0-1-28 0,3 6-6 0,-6 0-1 16,-2 5-33-16,-1 0-7 0,0 3-2 0,0 5 0 15,-3 6-22-15,-3-1-5 16,6 3-1-16,-9 3 0 0,6-3-12 0,1 5-2 0,-1 1-1 0,0-1 0 0,3-2-21 0,3-3-10 16,-3-3 10-16,3 0-10 0,3-2 8 0,0-3-8 15,6-5 0-15,0-3 0 0,0-2 0 0,6-3 0 16,0-3 0-16,0-3 0 15,3-4-28-15,3-4-6 0,0 1-1 0,0-6 0 16,9 1-23-16,-10-4-5 0,10-1-1 0,-3-1 0 16,3-3-154-16,-3-2-31 0,12-16-7 0,-7 8 0 0</inkml:trace>
  <inkml:trace contextRef="#ctx0" brushRef="#br1" timeOffset="-59475">5934 16140 2188 0,'0'0'48'0,"0"0"11"0,-3 5 1 0,3-5 1 0,0 0-49 0,0 5-12 16,-6 0 0-16,6-5 0 0,-6-5 97 0,6 5 17 16,0 8 3-16,0 0 1 0,0-8-35 0,0 5-7 15,0-5-2-15,0 0 0 0,6 3-74 0,0-6-17 0,3 1-3 0,0-4 0 16,-3 1 20-16,3-3 12 0,0-2-1 0,0-1-1 16,0-2 0-16,0-3 0 0,0 3 0 0,-1-1 0 15,1 1-10-15,-3 3 0 0,-3-1 0 0,0-2 0 16,0 2 0-16,0 3 0 0,-6-2 0 0,3 2 0 15,-3 0 0-15,0 5 10 0,0 1-10 0,-6 2 10 16,3 0-10-16,-2 0 0 0,-4 5 0 0,3 3 0 16,-6 0 0-16,-3 8 0 0,-3-1 0 0,3 4 0 15,-3 2 0-15,7 0 0 0,-1 0-10 0,3 1 10 0,0-6 0 0,3 2 0 16,6 1 0-16,-3-1 0 16,3-2 0-16,3 0 0 0,3-3 0 0,3 3 0 0,-3-5 0 15,9-1 0-15,3-2 0 0,6 0 0 0,-4-3 0 16,4-2 0-16,3-6 0 0,0 1 0 0,-3-1 0 15,3-2 0-15,-4-3 0 0,4-3 0 16,-3 3 0-16,0-5 0 0,3 0 0 0,-3 2 0 0,-1 1 0 0,-2-1 0 16,-3 3 0-16,-3 3 0 0,-3 2 0 0,-9 3 0 15,0 0 0-15,0 0 0 0,-3 8 0 0,0 0 0 16,-3-3 0-16,0 6 0 0,-3 2 0 0,3-2 0 16,-3-1 0-16,3-2 0 0,-3 3 29 0,3-6 12 15,3-2 3-15,3-3 0 0,0 0-20 0,0 0-3 16,0-6-1-16,0-4 0 0,3-3-20 0,6-3 0 15,0 0 0-15,3 0 0 0,-3 0 0 0,3-2 0 0,6-1 0 16,-6-5 0-16,0-2 0 0,0 5 0 0,-1 10 0 0,-2 1 0 16,0-4-16-16,-3 4-7 0,6-1-1 0,-12 1-1 15,3 2 17-15,-3 8 8 16,0 0-8-16,0 0 8 16,0 0-33-16,-3 2-2 0,-3 1 0 0,0 5 0 0,3 2 35 0,-3 1 0 15,6-3 0-15,-3 3 0 0,3-1 0 0,0 1 0 16,0-3 0-16,3 2 0 0,0-5 44 0,3 3 16 0,0 0 4 0,3-2 0 31,0-1-103-31,3-2-20 0,0-1-4 0,3 1-1 0,-3-3 83 0,3-3 16 16,-3 1 3-16,2-1 1 0,-2-2-11 0,0-3-3 0,0 2 0 0,0 1 0 15,-3 0-39-15,0 0-8 0,3-3-2 0,-6 2 0 16,0-2 24-16,3 0 0 0,-3-2 0 0,-3-1 0 16,3 1 0-16,-1 2 0 0,-2 0 0 0,3-3 0 15,-3 3 17-15,3-2 5 0,-3-1 1 0,0 3 0 16,-3-2-35-16,0 2-8 0,-3 0 0 0,0 0-1 0,0 5 33 15,-3-2 8-15,0 5 0 0,0 0 1 0,-2 0-21 16,2 5 0-16,-3 3 0 0,0-3 0 0,0 3 0 16,0 6 0-16,0 1 0 0,3 1 0 0,3 3 18 0,-9-1-1 15,9 4 0-15,-3 1 0 0,3-4-9 16,3-1-8-16,0-2 12 0,0 0-12 0,6 3-12 16,-3-1-8-16,6 1-3 0,-3-3 0 0,3-3 37 0,0-3 7 15,3-2 2-15,-3 0 0 0,3-2-23 0,0-4 0 16,-4 1 0-16,7-3 8 0,-6-3-26 0,3 3-5 15,0-2-1-15,-3-1 0 0,0-2 24 0,3-1 0 16,0 1 0-16,0 2 0 16,-3-2-56-16,0 0-6 0,-4-1-2 0,1 4 0 0</inkml:trace>
  <inkml:trace contextRef="#ctx0" brushRef="#br1" timeOffset="-57330.21">7181 15685 518 0,'0'0'46'0,"0"0"-37"16,0 0-9-16,0 0 0 0,0 0 249 0,0 0 48 15,0 0 10-15,0 0 1 0,0 10-139 0,0-2-28 16,0 3-5-16,0 2-2 0,-3 5-30 0,0 1-7 16,-3 2-1-16,3 6 0 15,0-1-34-15,-2 0-7 0,-1 6-2 0,0-3 0 0,3-2-42 0,0 4-11 16,-3 4 0-16,0-9 0 0,3-2 37 0,0 3 6 15,3 2 1-15,-3-3 0 0,0-5-33 0,6 1-11 16,0-4 0-16,0 3 9 0,3-5-9 0,-3-5 0 16,6-6 9-16,3-5-9 0,-1-5 0 0,1-6 0 15,3-2 0-15,0-3-8 16,0-3-21-16,0-4-4 0,0-1-1 0,0 3 0 16,-3-3-14-16,-4 8-2 0,1 3-1 0,0-6 0 0,0-2 28 0,0 3 6 15,0 4 1-15,-3-2 0 0,3 1 5 0,-3-4 2 16,-3 11 0-16,0 3 0 0,0-3 25 0,-3 8 6 15,3 5 1-15,-3 6 0 0,0-1 24 0,-3 4 5 0,0 1 0 16,0 4 1-16,0 5-17 0,-3 0-3 0,3 2-1 16,0 0 0-16,0 1-17 0,3-6-4 0,0-2-1 0,0-1 0 15,3 3-10-15,3-7 0 0,0-1 0 0,3-5 8 16,0-6-8-16,6-2 0 0,0-5 9 0,-1-3-9 16,4-8 0-16,0-2 0 0,0-6 0 15,0 0 0-15,0-2 8 0,-3 2-8 0,-3 0 10 16,2 0-10-16,-2 0-8 0,0 1-8 0,0 1-2 0,0 7 0 15,0-7 18-15,3 4 0 0,-3-3-8 0,3-3 8 16,0 0 0-16,-4-2-12 16,1-1 12-16,0 1-10 0,0 2-2 0,0 0-1 0,-3 6 0 15,3-4 0-15,0 4-23 0,-3 5-5 16,-3 5-1-16,0 0-1135 0</inkml:trace>
  <inkml:trace contextRef="#ctx0" brushRef="#br1" timeOffset="-56799.63">7845 16142 1522 0,'0'0'68'0,"0"-5"13"0,0-3-65 0,0 8-16 0,0 0 0 0,0 0 0 16,0 0 76-16,0 0 11 0,0 0 2 15,6 3 1-15,0 2-47 0,0-5-10 0,3-8-1 0,-6-3-1 16,3 3 21-16,-3 1 4 0,3-4 0 0,-3 3 1 16,0-3-21-16,0 4-5 0,0-7-1 0,-3 4 0 15,3 2-6-15,-3 0-2 0,-3 0 0 0,3-3 0 16,-3 3-10-16,-3 0-3 0,0-2 0 0,3 5 0 16,-6-1 1-16,3 4 0 0,0-4 0 0,-3 6 0 15,0-2 4-15,-3 4 1 0,0 4 0 0,0-1 0 16,0 3 21-16,1-3 5 0,-1 3 1 0,0 3 0 15,3-1-6-15,-3 3 0 0,3 3-1 0,3 3 0 16,-3-3-17-16,3 5-3 0,3-3-1 0,3 4 0 0,3-4-14 16,0 1 0-16,3-6 0 0,0 0 0 0,3-2 0 0,0-6 0 15,0 0 0-15,3-2 0 0,3-6 0 0,-3 1 8 16,-1-6-8-16,1 0 0 0,-3 0 0 0,3-3-16 16,0 1 3-16,0-4 1 15,-6-4-19-15,3-3-3 0,0 5-1 0,0 0 0 0,-3 3 11 0,0 0 3 16,0 2 0-16,-3-2 0 0,0 5 21 0,0 0 0 15,-3 8 0-15,0 0 0 0,0 0 11 0,0 0 6 16,-6 8 2-16,3 0 0 0,-3 2 16 0,3 1 3 0,-3 2 1 16,3 3 0-16,0 0-19 15,3 0-3-15,0 0-1 0,3-3 0 0,0 0-16 0,0 0 0 16,3-2 0-16,0-1 0 0,-3-2 0 0,5-2 0 16,1-4-10-16,0-2-826 15,0-5-164-15</inkml:trace>
  <inkml:trace contextRef="#ctx0" brushRef="#br1" timeOffset="-56455.97">8250 15978 1612 0,'0'0'144'0,"0"0"-116"0,0 0-28 0,0 0 0 15,0 0 123-15,0 0 18 0,0 0 4 0,0 0 1 16,0 0-73-16,0 0-14 0,3-2-3 0,-3 2-1 0,0 0-30 0,3-3-5 15,0 0-2-15,0-2 0 0,3 0-6 0,-3-3 0 16,0 0-1-16,0 0 0 0,-3 0 1 0,0 8 0 16,0 0 0-16,-3-5 0 0,-3-1 12 0,0 4 2 15,0-4 1-15,0 4 0 0,-6 2-4 0,0 0-1 16,-3 2 0-16,3-2 0 0,0 3 12 0,0 2 2 16,-2 6 1-16,-1 2 0 15,3 0-2-15,-3 1-1 0,3 1 0 0,-6 7 0 0,3-1-11 0,3-3-3 16,3-2 0-16,4 3 0 0,2 2-12 0,0 0-8 15,0-5 8-15,9-3-8 0,2-2 0 0,-2-1 0 16,0 4 0-16,3-6 0 0,3-1 0 0,6-4 0 16,-3 0 0-16,6-3-8 15,3-3-113-15,-1-2-23 0,1-6-4 16,3-2-1031-16</inkml:trace>
  <inkml:trace contextRef="#ctx0" brushRef="#br1" timeOffset="-55938.7">8592 15616 2296 0,'-15'-11'102'0,"9"14"21"0,0 7-99 0,3 1-24 0,0 0 0 0,-2-6 0 16,5-5 75-16,-3 0 9 0,3 10 3 0,0 4 0 16,5-6-53-16,1 0-10 0,3-6-3 0,0-4 0 15,3-14-9-15,3 5-3 0,0 3 0 0,0 0 0 16,3-2-9-16,-3-1 10 0,-1 6-10 0,1-3 10 15,-3-3-10-15,0-2 0 0,0 0 0 0,-3 0 8 16,0-1-8-16,0-2 0 0,-3 1 0 0,0-1 0 0,-6 0 0 0,3-3 0 16,0-2 0-16,-3 5 0 0,-3 6 0 0,0-4 0 15,-6 1 0-15,3 3 0 0,-3 2 0 0,0 5 0 16,-3 3 8-16,-3 0-8 0,-6 5 31 0,1 6 4 16,-4 10 1-16,-3 6 0 0,3-1 22 0,-3 6 5 15,1-1 1-15,-1 7 0 0,0-4-48 0,3 6-8 16,0-1-8-16,4 1 9 0,-1-3 2 0,6 0 0 15,0 3 0-15,3-3 0 0,6 0-11 0,0 0 0 16,6-5 0-16,0-3 8 0,3-11-8 0,0 1 0 16,3 2 0-16,3-5 0 0,3-8-11 0,0 2-1 15,0 4 0-15,3-4 0 16,-4-7-45-16,4-3-10 0,0-3-1 0,-3-2-1 0,3-3 55 0,-3-3 14 16,0 1 0-16,-3-3 0 15,3 2-27-15,-3-2-2 0,3-1-1 0,-1 4 0 0,-2-1 30 0,0 3 0 16,-3 0 0-16,0 3 0 0,-6 5 0 0,0 0 13 15,0 0-1-15,6 8 0 0,-6-3 21 0,0 6 4 0,0 2 1 16,-3-2 0-16,0-1-11 0,3-2-3 16,3 0 0-16,0 3 0 0,-3 2-24 0,3-2 0 0,3 2 8 0,-3 0-8 15,6-2 0-15,0 2 0 0,0-5 0 0,3 0 0 16,0-6-139-16,0-2-23 16,-4-2-5-16</inkml:trace>
  <inkml:trace contextRef="#ctx0" brushRef="#br1" timeOffset="-55494.15">8994 15899 2145 0,'0'0'95'0,"0"0"20"0,0 0-92 0,0 0-23 0,0 0 0 0,0 0 0 0,-3-3 65 0,0 1 9 16,3 2 2-16,0 0 0 15,0 0-10-15,0 0-2 0,0 0 0 0,0 0 0 0,9-6-51 0,-3 1-13 16,0 2 0-16,3 1 0 0,-3-4-8 0,0 4-5 15,0-4-1-15,0 4 0 0,-6 2 14 0,0 0 0 16,3-11 0-16,0 6 0 0,-3 5 12 0,0 0-12 16,0 0 12-16,0 0-12 0,-6 0 28 0,0 3-2 15,-3-3 0-15,0 0 0 0,0 2 14 0,3 3 2 16,0-2 1-16,-3 0 0 0,-3 2-11 0,3-2-1 0,-3-1-1 0,3 1 0 16,0 0-12-16,-2 2-2 15,-1 6-1-15,3-1 0 0,3-2-7 0,0 3-8 16,0-6 11-16,6 3-11 0,-3 0 8 0,3 0-8 0,3 0 0 0,3 0 0 15,0-3 0-15,3 3 0 0,0-3 0 16,3-2 0-16,-1 2 0 0,1 3-11 0,-3 0 11 16,0 3-13-1,3-4-27-15,0 1-6 0,0 3-1 0,-3-3 0 0,0 3 18 0,-3-1 3 0,0 1 1 16,-3-1 0-16,0-2 17 0,-3 5 8 0,-3-5-8 16,0 0 8-16,-3 0 20 0,0 0 10 0,-3-3 2 0,0 1 0 15,-3-1-32-15,-3-2 0 0,-3-1 0 0,0 4 0 16,1-6 0-16,-4 2 0 0,0-2 0 0,0-2 0 15,3 2 0-15,-3-6 0 0,1 1 0 0,2-3 0 16,-3-2-145-16,6-1-35 0</inkml:trace>
  <inkml:trace contextRef="#ctx0" brushRef="#br1" timeOffset="-54972.54">9464 15200 403 0,'0'0'36'0,"0"0"-36"0,0 0 0 0,0 0 0 16,0 0 322-16,0 0 58 0,0 0 11 0,0 0 2 15,0 0-205-15,0 0-40 0,0 11-9 0,-6 2-2 0,0 3-33 0,0 3-8 16,-2 2 0-16,2 8-1 16,-3 3-31-16,0 2-5 0,-3 3-2 0,-3 3 0 15,-3 7-22-15,0 1-5 0,0 5-1 0,-2 5 0 16,-1-2-16-16,3 2-3 0,-3 0-1 0,0 3 0 0,3-6-9 0,3-2 0 15,4-2 0-15,2-4 8 0,3-7-8 0,3-3 0 16,3-5 0-16,6-16 0 16,0-11-95-16,5-2-14 0,1 2-3 0,0-5-709 15,3-5-142-15</inkml:trace>
  <inkml:trace contextRef="#ctx0" brushRef="#br1" timeOffset="-53940.56">9146 15801 1670 0,'-6'0'148'0,"3"3"-118"16,-3-1-30-16,3 4 0 0,0-6 114 0,3 0 17 0,0 0 3 0,0 0 1 15,0 0-75-15,0 0-16 0,9 5-2 0,0-5-1 16,6 0-13-16,-3-5-4 16,0-3 0-16,-1 0 0 15,1 0 4-15,0 2 0 0,3 4 0 0,0-1 0 0,0-2 12 0,3 0 4 0,-3 2 0 0,6-2 0 31,-1 5-59-31,-2-3-11 0,-3 3-2 0,0 3-1 0,-3-1 29 0,3 4 0 0,-3-1 0 0,0 3 0 16,-1 2-11-16,-2-2-2 0,3 3-1 0,-3-3 0 16,-3 2-45-16,0-4-9 0,-3-4-1 0,0 4-1 15,0 2 33-15,0-3 6 0,-3-5 2 0,0 0 0 0,-3 8 29 0,0 0 8 16,-3-6 1-16,3 4 0 0,-6-4 28 0,6 4 6 16,3-6 1-16,-9 2 0 0,3-4 10 0,0 4 2 15,-2 1 1-15,2 2 0 0,3 6-6 0,0-1-2 16,-3 1 0-16,0 2 0 0,0-5-3 0,-3 5-1 15,3 1 0-15,3-9 0 0,0 3-37 0,-3-3-8 16,3 6 0-16,0-1 0 0,3 1 0 16,3-3 0-16,-3 5 0 0,6-2 0 15,0-1 0-15,3-2 0 0,0 0 0 0,0-5 0 0,3-3 0 0,2 0 0 16,1-6 0-16,3-2 0 0,0 1-15 0,0-4 4 16,0 3 1-16,3 0 0 15,-4-3-30-15,-5 1-7 0,3-3-1 0,0-1 0 16,-3 4-6-16,0-1-2 0,-3 3 0 0,0 0 0 0,0-2 35 15,-3-1 6-15,0 1 2 0,0 2 0 0,-3 0 21 0,-3 2 5 16,0 6 1-16,0 0 0 0,0 0 52 0,0 0 10 16,0 0 3-16,-6 6 0 0,0 2-23 0,0 0-4 15,0 5 0-15,0-3-1 0,0 4-24 16,3-1-5-16,0 3-1 0,3-3 0 0,-3 0-13 0,3 3-8 0,3-3 10 16,0-2-10-16,0 0 0 0,0-1 8 0,3-2-8 15,-6-8 0-15,9-5 0 0,3 5 0 0,-3 5 8 16,-1-5-8-16,1-8 0 0,3 0 0 0,-3 0 0 0,3 0 0 15,3-2 0-15,-3 2 0 16,0-3 0-16,0 1 0 0,3-6 0 0,0 2-8 0,-4 4-1 16,1-3 0-16,-3-1 9 0,0 1-13 0,0 5 5 0,0 0 8 15,-3 0-9-15,0 3 9 0,-3 2 0 0,-3 3 0 16,0 0 0-16,0 0-8 0,0 0 8 0,0 0 0 16,0 0 0-16,3 8 0 0,-6 0 0 0,0 3 0 15,0 0 14-15,3-1 0 0,-3 3 0 0,0 3 0 16,3-3-2-16,-3 3-1 0,3 0 0 0,0-3 0 15,-3 1-11-15,3-4 0 0,0-2 0 0,0-3 0 16,0-5 0-16,0 0 0 0,9-2 0 0,0-3 0 0,3 2 0 0,-3 0 0 16,3 3 8-16,0-8-8 0,2-2 0 0,1-1 0 15,0 3 0-15,0-2 0 0,-3 2-24 0,0-3-1 16,-3-2 0-16,3 5 0 0,0-3 4 0,-3 1 1 16,0-1 0-16,-1 3 0 0,-2 3 20 0,0 0 0 15,0-1-9-15,-6 6 9 0,9-2 0 0,-9 2 0 16,3 0 0-16,-3 0 0 0,6-6 0 0,-6 6 0 15,0 0 0-15,0 0 0 16,0 0 0-16,3 6 0 0,-3-6 12 0,6 8-3 0,-3 5 0 0,0 0 0 16,-3-5 0-16,3 3 0 0,0-6-9 0,0 3 8 15,-3-8-8-15,6 5 8 0,-3-2-8 0,3-1 0 0,0-7 0 16,-3 2 0-16,-3 3 0 0,3 3 0 0,3-11 0 0,0 3 0 16,-3 5 0-16,-3 0 0 0,3 3 0 0,3-1 0 15,-3-4 0-15,0 2 0 0,0 0 0 0,2-3 0 16,-5 3-10-16,3 0 10 0,0-3 0 15,-3 3-9-15,6 0 9 0,-3 3-8 0,3-3 8 0,-3 3-8 16,3 2 8-16,-6-5 0 0,3 5 0 0,0 3 0 16,-3-3-14-16,3 1-1 0,-3-6 0 0,6 2 0 15,-3 1 24-15,3 0 5 0,-3 5 1 0,3-1 0 16,0 4-75-16,0 0-16 16,0-3-2-16,3-3-1 0</inkml:trace>
  <inkml:trace contextRef="#ctx0" brushRef="#br1" timeOffset="-53238.46">10706 15830 1515 0,'-3'13'67'0,"3"-13"14"0,3-5-65 0,-3 5-16 0,0 0 0 0,0 0 0 15,0 0 51-15,0 0 6 0,0 0 2 0,0 0 0 16,3-5-4-16,-3 5-1 0,3-6 0 0,-3 6 0 16,5-5 2-16,-5 5 1 0,6-5 0 0,-3 2 0 15,0-2 3-15,-3 5 0 0,0 0 0 0,0 0 0 0,0 0-32 0,0 0-5 16,0 0-2-16,0 0 0 0,0 0 34 0,-6 3 6 15,0-1 2-15,-2 3 0 0,-1 1-30 0,0-1-5 16,0 3-2-16,-3 0 0 0,0-3-4 0,0 3-1 16,0 0 0-16,0 0 0 15,3 0-5-15,-3 0 0 0,3-3-1 0,-2 3 0 16,2-3-6-16,3 1-1 0,-3-4 0 0,3 4 0 0,3-4-8 0,0 1 0 16,3-3 0-16,0 0 0 0,0 0 0 0,0 0 0 15,0 0 0-15,12 3 0 0,0-1 0 16,3-2 0-16,-1-2 0 0,-2 2 0 0,3 2 0 0,0 1 0 15,0 2 0-15,0-2 0 16,-3 2-8-16,0 0 8 0,0 3 0 0,-1-2 0 0,-5 2 0 0,0-1 0 16,0 4 0-16,-3-3 0 0,-3-8-10 0,-6 11 10 15,0 4 0-15,-3 4-9 0,1-3 9 0,-4 0 0 16,-3 2 0-16,3-2 0 0,-6 3 0 0,3-6 0 16,-3 0 0-16,0-5 8 0,4 3-8 0,-4-3 0 0,0-3 0 15,0 0 0-15,0-2 0 0,3-3 0 0,0 0 0 0,3-3 0 16,0 1 0-16,4-4 0 0,2 1 0 0,3-3 0 15,3-5-88 1,3 0-18-16,3-1-4 0,5-2-1 0,1-2-101 16,0-1-20-16</inkml:trace>
  <inkml:trace contextRef="#ctx0" brushRef="#br1" timeOffset="-52736.03">10902 15886 1954 0,'0'0'87'0,"0"0"17"16,0 0-83-16,0 0-21 0,0 0 0 0,0 0 0 0,0 8 74 0,3-1 10 16,0-1 3-16,3-1 0 15,-3 0-42-15,3 1-8 0,3-4-1 0,-3 1-1 0,-6-3-8 0,9 5-2 16,-3-2 0-16,3 2 0 0,-9-5 1 0,0 0 0 16,6 3 0-16,-1 2 0 15,-5-5-5-15,0 0-1 0,0 0 0 0,0 0 0 0,0 0-3 0,0 0-1 16,3 8 0-16,0-3 0 0,-3 1-1 0,0-4-1 15,-3 6 0-15,3-3 0 0,-6 3-1 0,4 0 0 16,-7 0 0-16,3 3 0 0,-3-3 1 0,0-3 0 16,0-5 0-16,3 5 0 0,0 9-2 0,0-9 0 15,0-8 0-15,0 6 0 0,3 8-12 0,3-6 0 0,0-5-9 16,0 0 9-16,0 0 0 0,0 0 10 0,0 0 0 16,0 0 0-16,6-8-10 0,3 0 0 15,0 0 0-15,0-3 8 0,0 3-8 0,0-2 0 0,-3-1 0 16,3-2 8-16,-3 2-17 0,2 1-4 0,1-3-1 15,-3-3 0-15,3 0 22 0,-3 0 5 0,3 3 1 16,-6 5 0-16,3-5-14 0,-3 5 0 16,3-3 0-16,-3 3 0 0,0 0 0 0,3 3 0 15,-6 5 0-15,0 0 0 0,3-5 0 0,-3 5 0 0,0 0 0 0,0 0 0 16,0 0 0-16,0 0 0 0,0 0 0 0,0 0 0 16,0 0 0-16,3 5 0 0,3 0 0 0,-6-5 0 15,3 6 0-15,-3-6 0 0,9 2 0 0,-3 3 0 16,0-2 0-16,0 0 0 0,3-3 0 0,-4 0 0 15,1-6 0-15,3 6 0 0,-3-2 0 0,3 2 0 0,0 2 0 0,0-2-12 16,0 0 12-16,6 0-868 16,-3 0-168-16</inkml:trace>
  <inkml:trace contextRef="#ctx0" brushRef="#br1" timeOffset="-52212.45">11372 15973 1771 0,'0'0'78'0,"0"0"17"15,0-5-76-15,0 5-19 0,0 0 0 0,0 0 0 0,0 0 120 0,0 0 21 0,9 2 4 0,-3 1 1 16,0-6-62-16,3 1-12 16,0-4-2-16,-3 1-1 0,-6 5-35 0,6-3-7 0,3-2-2 0,-3-3 0 15,0 0-15-15,0 0-10 0,0 3 12 0,-3 0-12 16,3-1 9-16,-3-4-9 0,0-1 0 0,-3 1 9 15,0 4-9-15,0-2 0 16,-3-2 0-16,0-3 8 0,0-1-8 0,0 4 10 0,-3-3-10 0,0 5 10 16,-3 2-10-16,-6 4 10 0,0 4-10 0,-3 4 10 15,0 2 22-15,-3 5 5 0,1 3 1 0,-1 2 0 16,3 1-23-16,3-1-5 0,0-2-1 0,0 0 0 16,3-3 20-16,0 0 4 0,4 1 1 0,-1-1 0 15,6-3-23-15,0 4-11 0,3-4 10 0,3-4-10 16,3-1 0-16,0 0 0 0,2-2 0 0,4 2 0 15,0-2 0-15,3-3 0 0,3 0 0 0,0-3 0 16,3-2 0-16,3-3-16 0,-1-3 3 0,-2 3 1 16,0-2-17-16,-6 2-3 0,0-5-1 15,0 2 0-15,-3-2 5 0,-3 0 0 0,-1-1 1 16,1 4 0-16,-3 4 16 0,-3 4 11 0,0-1-13 0,-3-2 5 0,0 0 8 0,0 5 0 16,0 8 0-16,-3 2 8 15,-3 3 13-15,0 1 3 0,0-1 1 0,3-3 0 0,-5 1-1 16,5 0 0-16,-3 2 0 0,3 0 0 0,-3 0-12 0,6-2-2 15,-3 2-1-15,6 0 0 0,0 1-9 0,3-4 0 16,0-2 0-16,0-3 0 0,2-2 0 0,4-3-11 16,-3-3 3-16,6-2 0 15,0-6-136-15,-3 4-26 0,6-7-6 0</inkml:trace>
  <inkml:trace contextRef="#ctx0" brushRef="#br1" timeOffset="-51800.34">12111 15163 1843 0,'-6'0'164'0,"0"0"-132"0,-3 3-32 0,3 5 0 15,-6 0 177-15,3 2 29 0,-3 1 6 0,0 5 0 16,0 0-88-16,3 5-17 0,-3 3-4 0,0 2-1 16,1 3-57-16,-1 0-11 0,0 0-2 0,0 6-1 0,0-3-14 0,3-1-2 15,-3 4-1-15,-3 4 0 16,3 4-14-16,0-4 8 0,0 4-8 0,-2-1 0 0,2-2 0 15,0-3 8-15,3-3-8 0,0 1 0 0,0-6 0 16,0 0-16-16,3-3 3 0,0-5 1 16,0-2-46-16,0-3-9 0,3-3-1 0,0-5-1 15,0 0-25-15,0-5-5 0,0-1-1 0,0-7 0 16,3-3-108-16,-3-8-23 0,3 0-4 0,-3 0-1 16,3 3 94-16,0 3 18 0,0 2 4 0,-3-6 1 15,0-1 37-15,0-4 7 0,1 3 2 0,-1-2 0 0,3-1 178 16,-3 3 36-16,0 3 7 0,-3 0 2 0,3 2 69 0,-3 3 13 15,3 3 4-15,3 0 0 0,-6 2-72 0,6 3-13 16,0 0-3-16,0 0-1 0,0 0-67 0,0 0-12 16,0 0-4-16,3 5 0 0,-3-5-51 0,9 6-13 15,3-1 0-15,-1-2 0 0,4-1-9 0,-3-2-5 16,3 0-1-16,0 0 0 0,3 0 1 0,0 0 0 16,3 0 0-16,-4 0 0 15,-2-2-178-15,6 2-35 0,-3-3-7 0</inkml:trace>
  <inkml:trace contextRef="#ctx0" brushRef="#br1" timeOffset="-51503.13">12128 15843 1497 0,'0'0'66'0,"0"0"14"0,0 0-64 0,3 6-16 0,0-1 0 0,-3-5 0 15,6 5 156-15,0 0 28 0,0 1 6 0,0-4 1 16,-6-2-92-16,6 0-19 0,-6 0-3 0,6 0-1 16,-6 0-42-16,9-5-9 0,3-3-1 0,-3-2-1 15,0-1 5-15,0 3 2 0,0-3 0 0,-3 4 0 0,2-7-30 0,-2 1 0 16,0 0 0-16,-3-3 0 0,-3 3 37 0,-3-3 2 15,0 5 0-15,-3 1 0 16,1-1-11-16,-4 3-3 0,-3 3 0 0,3 5 0 0,0 3 31 0,-3 4 7 16,-3 4 1-16,-3 5 0 15,0 5-21-15,0 3-4 0,1 0-1 0,-1 2 0 16,3 1-10-16,-3-1-1 0,6-2-1 0,3 0 0 0,0-6-26 0,3-2 0 16,6 0 0-16,0 0 0 0,3-3 0 0,6 3 0 15,0-5 0-15,6-4 0 0,3 1 0 0,3-5 0 16,5-3 0-16,4-3 0 15,-6-2-61-15,6 0-18 0,0 0-3 0,-1-6-858 16,1-2-171-16</inkml:trace>
  <inkml:trace contextRef="#ctx0" brushRef="#br1" timeOffset="-50527.53">1940 17259 403 0,'0'0'36'0,"0"0"-36"16,0 0 0-16,0 0 0 0,0 0 264 0,0 0 47 15,0 0 9-15,0 0 1 0,0 0-169 0,0 0-33 16,0 0-7-16,0 0-2 0,0 5-15 0,3 3-3 16,0 0-1-16,3 3 0 0,-6-1-43 0,2 1-9 15,-2-1-2-15,6 4 0 0,-6 1 13 0,0-1 2 16,0 4 1-16,0 3 0 0,3-2-29 0,-3-1-5 0,0 4-2 0,6-4 0 16,-6 1-17-16,0-4 0 0,0-4-11 0,3 2 11 15,-3-2 0-15,3-6 0 16,3 0 0-16,-6-5 0 0,0 0 0 0,0 0 19 0,9-8-3 0,-6-2 0 15,6-3-7-15,0-1-1 0,0-4-8 16,3 2 12-16,-3-2-28 0,-3-1-5 16,3 3-2-16,0-2 0 0,0 2 23 0,-1 0 0 15,4 3 0-15,-3 2 0 0,0-2 0 0,0 2 0 0,-3 1 0 0,3-1 0 16,-3 3 17-16,0 0 8 0,0 0 2 0,3 3 0 16,-9 2-27-16,0 3 0 0,9-5 0 0,-9 5 0 15,0 0-12-15,3-3-7 0,6 1-1 0,-9 2-781 16,3-6-156-16</inkml:trace>
  <inkml:trace contextRef="#ctx0" brushRef="#br1" timeOffset="-49983">2350 17338 1555 0,'0'0'68'0,"0"0"16"16,0 0-68-16,0 0-16 0,0 0 0 0,0 0 0 0,6-2 42 0,3-1 5 16,-3-2 1-16,0-1 0 0,-3 1-2 0,6 0 0 15,-3-1 0-15,-3-2 0 0,6 1-22 0,-6 1-5 16,3 1-1-16,-3 0 0 0,0-3 22 0,0 0 4 16,-3 2 0-16,3-1 1 0,0-4-19 0,-3 3-4 0,0 0-1 0,6 0 0 15,-12-2-21-15,6 2 0 0,0-3 0 0,-6 3 0 16,3-5 20-16,0 5 5 0,0-3 2 0,-6 3 0 15,3 3-7-15,0 2-2 0,-3 3 0 0,0 0 0 16,-3 6 52-16,3-1 10 0,-3 6 3 0,3 2 0 16,-8 0-63-16,5 0-20 0,0 6 10 0,-6-1-10 15,6 1 0-15,-6-1 0 0,6 1 0 0,0-1 0 16,3-2 23-16,1 3 12 0,-1-3 2 0,6 2 1 16,3 1-10-16,0-1-1 0,0 1-1 0,3-3 0 15,6 0-26-15,-1-6-14 0,1 1 2 0,6-6 0 16,3-5 12-16,-6-3 16 0,6-2-3 0,-3-5-1 15,3-1-12-15,-1-2 0 0,4-1 0 0,-6-1 0 16,0-4 0-16,0 6 0 0,0-3 0 0,0 0 0 16,0 0 0-16,-9-2 0 0,2 4 0 0,1-1 0 15,-6 1 0-15,0 1 0 0,0 0 0 0,-3 0 0 16,-3 2 0-16,0 1 0 0,-3-4 0 0,0 4 0 0,4-1 8 0,-10 1-8 16,6 2 11-16,-3 0-11 0,0 2 0 0,3 6 0 15,-3 0 0-15,0 3 0 0,0 0 0 0,0 5 0 16,3-3 0-16,-3 3 0 0,3 0 0 0,-3 2-9 15,3-2 9-15,6 0 0 0,-6 0 0 0,3 0 0 16,3-3 0-16,0 1 0 16,0-6-187-16,0 0-32 0,0 0-6 0</inkml:trace>
  <inkml:trace contextRef="#ctx0" brushRef="#br1" timeOffset="-49544.75">2597 17156 2084 0,'0'0'46'0,"0"0"10"0,0 0 1 0,0 0 1 0,0 8-46 0,0-8-12 0,0 0 0 0,0 0 0 15,0 5 77-15,0-5 14 0,0 0 2 0,0 8 1 16,0-8-76-16,3 8-18 0,0-3 0 0,3 3 0 16,3-3 52-16,-9 3 10 0,3-3 2 0,0 6 0 15,3-3-52-15,-6 0-12 0,0 2 0 0,0 1 0 16,0 2 0-16,0-2 0 0,-6-1 0 0,3 4 0 15,3-4 54-15,-3 1 8 0,3-1 2 0,-9 1 0 16,9-3-52-16,0 0-12 0,0-8 0 0,0 0 0 16,0 0 0-16,0 0 0 0,0 0 0 0,3 3-10 0,6-6 10 0,0 0 0 15,3-2 0-15,0-3 0 0,3 0 0 0,-3 0-16 16,6-2 4-16,-6 2 0 16,2-3-11-16,4 0-2 15,-6 1-1-15,3-1 0 0,-3 3 2 0,0 0 0 0,0 0 0 0,3 3 0 0,-9 0 32 0,3 2 8 16,-4 1 0-16,1-1 1 0,-3 3-17 15,-3 0 10-15,6 5-10 0,0 1 8 0,-6 1 22 0,3 1 4 16,-3 0 1-16,6 3 0 0,-6-3-1 0,0 2 0 16,0-2 0-16,0 3 0 0,0-3-10 0,0 3-3 15,0-1 0-15,0 1 0 0,3-1-3 0,0 1-1 16,3 2 0-16,-3-2 0 0,3-3-25 0,-3 2-6 16,3-2-1-16,6 0 0 15,-9-3-171-15,6-2-34 0,9-6-8 0,-3 1 0 0</inkml:trace>
  <inkml:trace contextRef="#ctx0" brushRef="#br1" timeOffset="-48903.89">3642 16835 806 0,'0'0'36'0,"0"0"7"0,0-5-35 0,0 5-8 0,3-2 0 0,-3 2 0 16,0 0 258-16,0 0 50 0,0 0 9 0,0 0 3 15,0 0-154-15,0 0-30 0,0 0-7 0,0 0-1 16,0 0-51-16,0 0-10 0,-3 7-3 0,-6 1 0 16,3 3 10-16,0-3 2 0,-3 2 0 0,0 4 0 15,7-1-33-15,-13 3-7 0,6 8 0 0,3 2-1 16,-12 3-15-16,6 8-4 0,3 3 0 0,0 0 0 15,-3-6-16-15,0 3 0 0,3-8 0 0,-3 0 0 16,7-2 16-16,-4-3-3 0,3-3-1 0,6 0 0 16,-3-3-12-16,3 1 0 0,3-6 0 0,3 0 0 15,0-5 0-15,2 0 0 0,4-2 0 0,-3-4 0 0,3-2 0 16,-3-2 0-16,6-6 0 0,0 2 0 0,0-4 0 16,3 2-16-16,0-3 3 0,-4 1 1 15,1 2-42 1,0-3-8-16,3 1-2 0,-9-1-819 0,3 0-164 0</inkml:trace>
  <inkml:trace contextRef="#ctx0" brushRef="#br1" timeOffset="-48665.58">3476 17140 1915 0,'-6'8'84'0,"6"-8"19"0,-9 5-83 0,6-2-20 0,3-3 0 0,-3 5 0 16,3-5 142-16,0 0 24 0,0 0 5 0,0 5 1 15,0-5-76-15,9 5-16 0,0-2-2 0,-4 0-1 16,7-3-46-16,-3 0-10 0,3-3-1 0,3 3-1 16,0-5 30-16,-3 2 7 0,6-2 0 0,-3 0 1 15,0-3-33-15,-1 2-8 0,4-2 0 0,0 0-1 16,-3 1-15-16,0 1 11 0,-3-2-11 0,3 3 10 16,0 0-10-16,-7-1 0 0,4 4 0 0,-3-1-936 15,3 3-185 1</inkml:trace>
  <inkml:trace contextRef="#ctx0" brushRef="#br1" timeOffset="-48409.64">3934 17158 1670 0,'12'0'74'0,"-12"-2"15"0,0 2-71 0,0 0-18 15,3-3 0-15,0 0 0 0,-3 3 170 0,6-2 30 16,-3-1 7-16,6 0 1 0,-3 3-122 0,0-2-24 16,-1 2-5-16,4 0-1 0,-6 2-17 0,3-2-4 15,6 0-1-15,-9 0 0 0,3 0-17 0,3 0-3 16,-3 0-1-16,3 0 0 0,-3 0-4 0,6 0-1 16,-3 0 0-16,-6 3 0 0,3-3-8 0,6 0-17 15,-9 0 4-15,-3 0-815 16,0 0-164-16</inkml:trace>
  <inkml:trace contextRef="#ctx0" brushRef="#br1" timeOffset="-48214.1">3955 17306 1324 0,'0'0'118'0,"0"0"-94"0,0 0-24 0,0 0 0 15,0 0 245-15,0 0 45 0,0 0 9 0,0 0 1 16,0 0-186-16,12-2-38 0,-9-4-7 0,6 4-1 15,-1-1 0-15,4 1 1 0,0-1 0 0,3 0 0 16,-6-2-47-16,3 2-10 0,3 1-1 0,0-1-1 16,-3 3-10-16,3 0 0 0,-1-3 0 0,1 1 0 15,0 2-110-15,-6-3-27 16</inkml:trace>
  <inkml:trace contextRef="#ctx0" brushRef="#br1" timeOffset="-47413.99">4738 16984 1090 0,'-3'21'48'0,"3"-13"11"0,0-8-47 0,0 0-12 0,0 0 0 0,0 0 0 16,0 0 130-16,0 0 24 0,0 0 5 0,0 0 1 15,0 0-64-15,0 0-12 0,0 0-2 0,0 0-1 16,0 0-13-16,0 0-4 0,0 0 0 0,0 0 0 16,0 0-9-16,0 0-3 0,0 0 0 0,0 0 0 0,0 0-21 0,0 0-5 15,0 0-1-15,0 0 0 0,0 0-5 0,3-8 0 16,-3 0-1-16,-3 0 0 0,3 0 15 0,-3 0 3 15,-3 0 1-15,6 0 0 0,-9 3-8 0,3 0-2 16,-3-3 0-16,3 2 0 0,-6 1-5 0,3 2-2 16,-6-2 0-16,3 5 0 0,0-3-4 0,0 6-1 15,1 0 0-15,-4 2 0 0,3 3 3 0,0 0 0 16,-6 3 0-16,6 2 0 0,-3 0-5 0,0 3-1 16,3 0 0-16,-2-3 0 0,2-5-4 0,3 2-1 15,3 6 0-15,-3 3 0 0,3 2-8 0,-3 0 8 16,6 3-8-16,0 2 8 0,3-2 4 0,0-3 1 15,0 1 0-15,6-4 0 0,0-2-13 0,3-3 0 16,-3 0 0-16,3-2 0 0,3 0 0 0,2-3-18 16,1-3 4-16,3 0 1 0,0-5 13 0,-6 3 0 15,6-6 0-15,3 3 0 0,-9-5 0 0,5 2 0 0,-2-2 0 0,0-3 0 16,-3-3 12-16,0 1-12 0,0-3 12 0,3-3-12 16,-6 2 10-16,3-4-10 0,-3 2 8 0,2-2-8 15,-8-4 0-15,3-1 0 0,3-1 0 0,-6 0 0 16,0 0 12-16,3 3-2 0,-6-3-1 0,-6 3 0 15,6 2-9-15,-6 1-12 0,0 2 2 0,0 0 1 16,0 3 19-16,-5 0 4 0,2 2 1 0,-6 3 0 16,6 0-15-16,-3 0 0 0,0 6 8 0,0-1-8 15,0 0 0-15,3 6 0 0,-6 0 0 0,4-1 0 16,-1 1 0-16,3 2 0 0,-3 3 0 0,3 0 0 16,-3-3 0-16,6 6-10 0,0-3 10 0,0 3-8 15,3 2-103 1,3-5-20-16,0 2-4 0</inkml:trace>
  <inkml:trace contextRef="#ctx0" brushRef="#br1" timeOffset="-47064.57">4979 17187 518 0,'0'0'46'0,"0"0"-37"0,0 0-9 0,0 0 0 0,0 0 225 0,0 0 43 0,9 0 9 0,-9 0 2 16,0 0-91-16,6-2-17 0,0-1-4 0,-6 3-1 15,0 0-21-15,0 0-4 0,5 0-1 0,-5 0 0 16,0 0-28-16,0 0-7 16,0 0-1-16,3 0 0 0,-3 0-38 0,9-3-8 0,-3 3-2 15,0 0 0-15,0 0-17 0,0 0-4 0,3 0-1 0,-3 0 0 16,3 0-18-16,0 3-4 0,-3-3-1 15,3 5 0-15,3-5-11 0,-3 0 0 0,0 0 0 0,-1 0 8 16,1 0-8-16,0 0 0 0,0 0 0 0,3 0 8 16,0 0-8-16,0-2 0 0,0-1 0 0,-6-2 8 15,6 2-8-15,-3 3 0 0,0-5 0 0,-3 5-11 16,3 0-109-16,-9 0-21 0,0 0-5 0,0 0-1205 16</inkml:trace>
  <inkml:trace contextRef="#ctx0" brushRef="#br1" timeOffset="-46233.83">5583 16923 1152 0,'0'0'102'0,"0"0"-82"15,0 0-20-15,0 0 0 16,3-6 176-16,3 4 32 0,0-1 5 0,0 1 2 16,0-1-91-16,3 0-19 0,0 1-3 0,-1-1-1 0,1-2-52 0,3 2-10 15,3 0-3-15,-3-2 0 0,6 2-28 0,-3 3-8 16,0-5 0-16,0 5 0 0,-3-3 0 0,-1 3 0 16,1 0 0-16,-3 0 0 0,-9 0 0 0,6 3 0 15,0 5 0-15,-3 3 0 0,0-3 52 0,-3 2 8 16,-3 1 3-16,-3-1 0 0,-3 4 1 0,0 1 1 15,0-1 0-15,-2 2 0 0,-1 2-52 0,0-2-13 16,3 0 0-16,-3-6 0 0,0-2 28 0,3 0 2 0,0 3 1 16,0-1 0-16,3 1-19 0,-3 0-3 15,3-1-1-15,3 1 0 0,-3-1-8 0,3-4 0 16,3-6 0-16,3 8 0 0,0-3 0 0,0 0 0 0,6-2 0 0,6-1 0 16,-9 1 0-16,9 0 0 15,0-1 0-15,0-2 0 0,0 3 0 0,0 0 0 0,-1-1 0 16,1 1 0-1,0 2-34-15,-3 1-2 0,3-1-1 0,-6 3 0 0,3 0 37 0,-3-3 0 0,0 3 0 0,-3 0 0 16,0 0 0-16,-3 0 0 0,0 2 0 0,-6-2 0 16,0 0 0-16,-3 3 18 0,-3-3-2 0,3 0 0 15,-6 0-16-15,3 0 0 0,0 0 0 0,-6-1 0 16,-3 1 0-16,3-2-20 0,-3 2 2 0,1-3 1 16,-1-2 17-16,3 2 0 0,-3-3 0 0,0 1 0 15,3 0 29-15,0-1 10 0,1-2 1 0,-1 0 1 0,0-2-14 16,3-1-3-16,-3-2-1 0,6-3 0 0,-3 0-37 0,3 0-7 15,3-3-2-15,0 1 0 16,3-3-52-16,3 2-10 0,3 0-3 0,0-2-756 16,3 0-151-16</inkml:trace>
  <inkml:trace contextRef="#ctx0" brushRef="#br1" timeOffset="-45677.83">6628 17023 1796 0,'-6'24'80'0,"6"-21"16"0,0-3-77 0,0 0-19 16,0 0 0-16,0 0 0 0,0 0 91 0,0 0 14 15,3 5 3-15,0 0 1 0,3-2-36 0,0 0-7 16,3-1-2-16,-1-2 0 0,1-2 0 0,3-1 0 15,0 0 0-15,3 1 0 0,0-6-11 0,3 2-2 16,-3 1-1-16,3-3 0 0,-4 3-14 0,1-3-4 16,0 3 0-16,0 2 0 0,0-2-32 0,0 2-22 0,-3 0 3 15,0 1 1-15,-3 2 18 0,3 0 8 16,-4 2-8-16,-2-2 12 0,3 3-12 0,-3 0-8 16,0 2 8-16,-3 0-13 15,0-2-246-15,0 5-49 0</inkml:trace>
  <inkml:trace contextRef="#ctx0" brushRef="#br1" timeOffset="-45408.83">6586 17238 1382 0,'0'0'123'15,"0"0"-99"-15,0 0-24 0,0 0 0 16,0 0 220-16,0 0 40 0,0 0 7 0,0 0 1 15,0 0-96-15,0 0-20 0,0 0-4 0,6-6-1 0,0 1-118 0,3 2-29 16,0 1 0-16,3 2 0 0,6-3 0 0,-4 0 0 16,4 3 0-16,0-2 0 0,3-3 41 15,-3-1 3-15,0 4 0 0,0-4 0 0,-1 1-33 0,1 0-11 16,0 2 0-16,-3-2 9 0,0-1-9 0,-3 4 0 16,0-3 0-16,0 2 0 15,-3-2-80-15,-1 5-22 0,1 0-4 0,-3 0-734 16,0 2-148-16</inkml:trace>
  <inkml:trace contextRef="#ctx0" brushRef="#br1" timeOffset="-44948.9">6657 16804 1854 0,'0'0'40'0,"0"0"9"0,-6 2 2 0,4 1 1 0,-4-3-41 0,3 0-11 0,-3 3 0 0,6-3 0 15,0 0 128-15,0 0 23 0,-3 0 5 0,3 0 0 16,0 0-73-16,0 0-15 0,0 0-4 0,0 0 0 16,0 0 0-16,0 0 0 0,6-8 0 15,-3 2 0-15,3-2-51 0,2 1-13 0,1-1 0 0,3 0 0 16,-3-3 21-16,3-2 2 0,0-3 0 0,6 0 0 15,-6-2-15-15,3-4-8 0,0-1 8 0,-1 1-8 16,4 1 0-16,0-3 0 0,-3 6 0 0,-3 5 8 16,0 5-8-16,0-3 0 0,-3 1 0 0,0-1 8 15,0 0-31-15,-3 1-5 16,-1 2-2-16,1-3 0 0,0 3 54 0,-3 3 10 0,-3 0 2 0,0 5 1 0,0 0-15 16,0 0-3-16,0 0-1 0,0 0 0 0,3-3-5 0,-3 3-1 15,0 11 0-15,0 2 0 0,3-2-2 0,-3 4-1 16,0 1 0-16,0 0 0 0,0 3-9 0,0 2-17 15,0-3 4-15,0-2 1 0,3-3 29 0,-3 3 7 16,3 3 0-16,-3-3 1 0,0 0-40 0,3 0-8 16,0-6-1-16,-3 6-1 0,3 2 45 0,0-4 8 15,0-1 3-15,0-2 0 16,3-1-103-16,-3-2-21 0,0 0-4 0,3-3-1 0</inkml:trace>
  <inkml:trace contextRef="#ctx0" brushRef="#br1" timeOffset="-44364.9">7667 17132 1728 0,'-18'5'76'0,"15"-5"16"0,3 0-73 0,0 0-19 16,-3-3 0-16,0 3 0 0,0-2 160 0,3 2 29 15,0 0 6-15,0 0 1 0,-6 0-69 0,6 0-14 0,0 0-2 0,0 0-1 16,0 0-52-16,0 0-10 0,0 0-3 0,0 0 0 15,9-3-15-15,0 3-3 0,0-3-1 0,5 1 0 16,7-3-2-16,-3 2-1 0,0-2 0 0,3-1 0 16,0 1-9-16,0 0-2 0,-4-1 0 0,4 1 0 15,-6 0-12-15,3 2 8 0,-3-2-8 0,0 2 0 16,-3-2 8-16,3 2-8 0,-4 1 0 16,-2 2 0-16,-3-3 8 0,3 0-8 0,0 3 0 15,-3-2 0-15,-6 2 9 0,0 0-9 0,6 0 8 0,0-3-8 16,0 0 9-16,-6 3-9 0,0 0 10 0,0 0-10 15,6-2 0-15,-6 2 0 0,0 0 0 0,0 0-10 16,9 2-126-16,-9-2-24 0,0 0-6 0,3 6-1 0</inkml:trace>
  <inkml:trace contextRef="#ctx0" brushRef="#br1" timeOffset="-43498.44">8595 16843 230 0,'0'0'10'0,"0"0"2"16,0 0-12-16,0 0 0 0,0 0 0 0,0 0 0 16,-3 0 397-16,3 0 77 0,0 0 15 0,0 0 3 0,0 0-309 0,0 0-63 15,0 0-12-15,6-5-2 16,0 0-37-16,3 2-7 0,0-5-2 0,3 3 0 0,3-3-20 0,-3 0-5 16,3 0-1-16,-1 0 0 15,4 3-14-15,-3-3-4 0,0 3 0 0,0-3 0 16,3 2-4-16,-3 4-2 0,-3-4 0 0,0 4 0 0,-1 2 6 0,-2-3 2 15,0 6 0-15,-3-1 0 0,-6-2-18 0,6 8 0 16,0 0-13-16,-3 0 5 0,-3 0 28 0,-3 3 5 16,3-3 2-16,-3 5 0 0,0-2-5 0,-3 2-1 15,0-3 0-15,0 1 0 0,0 0-5 0,0 2 0 16,-3-3-1-16,1 1 0 0,2 0-5 0,-3-1-1 16,3 1 0-16,-3-1 0 0,0 1 0 0,0-3 0 15,3-3 0-15,0 3 0 0,0 0-9 0,0 0 0 16,3 0 9-16,0-3-9 0,3 0 0 0,0 1 0 0,0-1 0 15,0-5 0-15,6 5 0 0,0-2 0 0,0 0 0 0,3-1 0 16,0 4 0-16,3-1 0 0,-3 0 0 16,3 0 0-16,-3 1 0 0,-1-4 0 15,-2-2 0-15,3 0 0 0,3 3-9 0,-3 2 9 0,-3 3-10 0,3 0 10 16,-3 0-8-16,3 5 8 0,0 1 0 16,-6-4-9-16,3 3 9 0,-6 1 0 15,3-4 0-15,-3 1 0 0,0-1 0 0,-3 4 0 0,-3-6 0 0,3 2 0 16,-3-2 0-16,0 0 0 0,-3 3 0 0,0-1 0 15,0-2 0-15,0 0 0 0,-3 0 0 0,3-3 8 16,-2 3-8-16,-1-3 0 0,-3 1 8 0,0-4-8 16,0 4 0-16,0-6 0 0,0 2 0 0,-3 1 0 15,3 0 0-15,1-3 0 0,-1 0 0 0,0 0 8 16,-3 0-8-16,3 0 0 0,0 0 0 0,3 0 0 16,3 0 0-16,0 0 0 0,0-3 0 15,4-2 8-15,-4-1-8 0,6 1 0 0,0 0 0 0,0 0 0 0,0-3 0 16,3 2-8-16,0-2 8 0,0 3-12 15,3-3-78-15,0 0-16 16,0 0-3-16</inkml:trace>
  <inkml:trace contextRef="#ctx0" brushRef="#br1" timeOffset="-42961.14">9205 16751 748 0,'0'0'33'0,"0"0"7"16,0 0-32-16,0 0-8 0,0 0 0 0,3-3 0 0,3 0 128 0,0-2 23 0,-3 0 5 0,3-3 0 16,-3 3-97-16,3-3-20 0,-3 0-4 0,0 0-1 15,0 3 40-15,0-6 8 0,0 0 2 0,3 3 0 16,-6 1 14-16,3-1 3 0,-3-3 1 0,0 0 0 15,0 3-20-15,0-2-4 0,0-1-1 0,-3 1 0 16,3 2-26-16,-3-3-6 0,0-2-1 0,-3 0 0 16,0 0-17-16,0 2-4 0,0 0-1 0,-3 1 0 15,0 2-2-15,0 3 0 0,0 2 0 0,-2 0 0 16,2 1 12-16,-3 4 3 0,0 4 0 0,-3-1 0 16,0 3-7-16,3 0 0 0,-6 2-1 0,6 4 0 15,-2-4-12-15,2 6-3 0,0-3 0 0,3 3 0 16,3-3-12-16,0 3 8 0,0-3-8 0,6 1 0 0,0 2 0 0,3-3 0 15,0 0 0-15,3 0 0 0,0-2 0 0,6-1 0 16,0-2 0-16,2-2 0 0,1-1 0 0,0-2 0 16,3-3 0-16,0-3 0 0,-3-2 0 0,3-3 8 15,-3 2-8-15,2-4 0 0,-5-3 0 0,3-3 0 16,-3 2 0-16,0 1 0 0,0-3 0 0,-6 3 8 16,0 0-8-16,0 0 0 0,0-3 0 0,-6 3 8 15,-3-1-8-15,0 4 0 0,0 2 11 0,-3 0-11 16,0 0 12-16,-3 0-12 0,0 3 12 0,3 2-12 0,-6-2 12 15,3 5-12-15,0-6 8 0,0 6-8 0,0 0 0 16,1 6 0-16,2-4 0 0,-3 4 0 16,3 4 0-16,3 1 0 0,0-1 0 0,0 1 0 15,0 2 0-15,3 1-12 16,3-4-157-16,0 1-31 0,0 2-7 0</inkml:trace>
  <inkml:trace contextRef="#ctx0" brushRef="#br1" timeOffset="-42646.29">9583 16732 1555 0,'-9'-10'138'0,"9"10"-110"0,0 0-28 0,-5 2 0 0,-1 1 160 0,0 0 28 15,0-1 4-15,0 4 2 0,0-4-70 0,-3 6-13 16,3-3-3-16,-3 3-1 0,0 0-63 0,0 0-12 15,0-2-2-15,0 1-1 0,0 1-1 0,0 3 0 16,-6-3 0-16,4 3 0 0,-4-1-14 0,0 1-3 16,-3 2-1-16,0 3 0 0,0 0 36 0,0 2 7 15,-2 1 2-15,2 5 0 0,0 2-38 0,0 0-7 16,3 4-2-16,0-1 0 0,0 0-8 0,0-3 0 16,4-5 0-16,2 1 0 0,0-4 0 0,0-2 0 15,3-5-14-15,3-1 5 16,3-2-129-16,0-5-26 0,3 2-4 0,-3-5-643 15,9-5-128-15</inkml:trace>
  <inkml:trace contextRef="#ctx0" brushRef="#br1" timeOffset="-42162.47">9580 17185 403 0,'0'8'36'16,"0"-8"-36"-16,0 0 0 0,3 5 0 16,0 0 198-16,-3-5 33 0,6 6 6 0,-6-6 2 15,6 0-139-15,-6 0-28 0,6-3-6 0,-3-2-1 16,3 2 19-16,-3-2 3 0,-3 5 1 0,6-8 0 16,-3-3-18-16,0 1-3 0,0-1-1 0,0-2 0 15,-3-3 10-15,0 3 3 0,0-3 0 0,-3-3 0 16,0 6-28-16,0-3-6 0,-3 0-1 0,0 0 0 0,0 0-20 0,0 6-4 15,-3 2 0-15,0 0-1 0,0 5 22 0,-2 3 5 16,-1 3 1-16,0 2 0 0,-3 3-4 0,3 5-1 16,-3 3 0-16,3 6 0 0,-3-1-15 0,3 3-3 15,-2 2-1-15,2-2 0 0,0 0-7 0,3-1 0 16,3-1-1-16,0-1 0 0,3-3-7 0,3 1-8 16,3-6 11-16,3 0-11 0,-3 3 0 0,6-5 0 15,0-3 0-15,6-3 0 0,-4 0 0 0,7-2 0 16,3-3 0-16,3-3 0 0,-3-2 8 0,0 0-8 0,2-3 0 0,-2 0 0 15,0-8 0-15,-3 0 0 16,0 0-11-16,-3-2 11 0,-3-4-23 0,0 1 3 16,-4 0 0-16,-2-3 0 0,0 0 20 0,-6 1 0 0,0 4 0 0,0 1 0 15,-3-1 0-15,-6 3 0 0,1 3 0 16,-1 2 0-16,-3-2 0 0,0 5 0 16,-3 3 0-16,0 2 8 0,0 3-8 0,-3 3 0 15,0 5 0-15,1 2 0 16,-1 4-166-16,3-1-29 0</inkml:trace>
  <inkml:trace contextRef="#ctx0" brushRef="#br2" timeOffset="-29007.38">12759 14399 691 0,'0'0'30'0,"0"0"7"0,0 0-29 0,0 0-8 16,0 0 0-16,0 0 0 0,0 0 100 0,0 0 20 16,0 0 3-16,0 0 1 0,0 0-48 0,0 0-10 15,0 0-2-15,0 0 0 0,0 0 0 0,-6 2 0 16,6-2 0-16,0 0 0 0,-6 6-7 0,4-1-1 15,-1 3-1-15,3-3 0 0,-3 3-39 0,3-3-7 16,0 3-1-16,0 0-8 0,0 3 9 0,0-1-9 16,0 1 0-16,0 2 9 0,0 0 15 0,-3 1 4 0,3 2 0 15,0-1 0-15,-3 1 8 0,0 3 1 16,3 2 1-16,-3 3 0 0,0 0-16 0,0 5-3 16,0 0-1-16,0 3 0 0,-3-1 10 0,6 1 3 15,-3 5 0-15,0-3 0 0,0 4-16 0,3-1-3 0,0 0-1 0,0 0 0 16,-3 2-11-16,3 1 8 0,-3 2-8 0,3 1 8 15,0 2-8-15,-3 2 0 0,3-2 0 0,0 3 8 16,0 0-8-16,-3-1 8 0,0 1-8 0,0-3 8 16,-3 2-8-16,3-2 0 0,-3 3 9 0,3 0-9 15,0-3 0-15,0-3 9 0,0 0-9 0,-3-2 0 16,3-3 9-16,0 0-9 0,0 0 0 0,0 0 9 16,-3-3-9-16,3 1 0 0,0-1 9 0,0 3-9 15,-2-2 0-15,2-1 8 0,0 1-8 0,-3-1 0 0,0 0 0 16,3 3 0-16,0 3 0 0,-3-3 0 0,3 5 0 15,-3-2 0-15,3 2 0 0,0 1 0 0,0-4 0 0,0 1 0 16,0-3 0-16,0-2 0 0,3-1 8 16,-3 0 3-16,3-2 1 0,-3 0 0 0,3 0-12 15,0-1-16-15,-3-2 4 0,0 1 1 0,0-1 20 16,0 0 4-16,3 3 1 0,0-3 0 0,-3 0 0 16,0 0 0-16,3 0 0 0,-3 0 0 0,3 3 0 0,0 0 0 15,-3 2 0-15,3 0 0 0,0 1-6 0,0 2-8 16,0 0 11-16,0 0-11 0,3-5 8 0,-3-3-8 15,0 0 0-15,0-3 0 0,0 1 0 0,0-3 8 16,0 2-8-16,0-2 0 0,0 0 8 0,-3-1-8 16,0 1 0-16,3 3 0 0,-3-1 8 0,0 1-8 0,0 2 0 0,0-3 0 15,0 3 0-15,0-2 8 0,0-1-8 16,3-2 0-16,-3-3 11 0,-3 3-11 0,3-3 10 0,3 0-10 16,-2-2 0-16,2-1 0 0,0 6 0 0,0-3 0 15,0-2 0-15,2-3 0 16,1 2 0-16,-3 6 0 0,0 3 16 0,3-4-4 0,-3-1 0 0,0-1 0 15,0-3-12-15,-3 9 0 0,3-9 8 0,0 3-8 16,0-7 17-16,0-1 1 0,-3 0 0 16,3-2 0-16,0 2-18 0,-2-3 0 0,2 1 8 0,0 0-8 15,0-3 0-15,-3 2-19 0,3-2 4 0,0 0 1 16,0-3 22-16,3 3 4 0,-3-5 0 0,0 0 1 16,0-1-13-16,0 1 0 0,0-1 0 0,0-2 0 15,0 0 0-15,0 0 0 0,0 0 0 0,0 0 0 16,2-13 0-16,1 3 0 0,0-4 0 0,0 4 0 15,0-1-81-15,0-2-23 0,0 0-4 0,0-6 0 16</inkml:trace>
  <inkml:trace contextRef="#ctx0" brushRef="#br2" timeOffset="-27079.85">13051 14666 1101 0,'0'0'24'0,"0"0"4"0,0 0 2 0,0 0 2 0,0 0-32 0,0 0 0 0,0 0 0 0,0 0 0 0,0-5 108 16,0 5 16-16,0 0 2 0,0 0 1 0,0 0-36 0,0 0-7 15,0 0-2-15,0 0 0 0,0 0-2 0,0 0-1 16,0 0 0-16,0 0 0 0,0 0-20 0,0 0-4 16,0 0-1-16,0 0 0 0,0 0-15 0,0 0-3 15,0 0-1-15,0 0 0 0,0 0 1 0,0 0 0 16,0 0 0-16,3 8 0 0,0-3-5 0,-3 3-1 15,0 2 0-15,0 4 0 0,0 4-30 0,0 1-15 16,0-1 2-16,-3 6 0 0,3-3 42 16,-3 0 9-16,3 0 2 0,-3 3 0 0,0-3-13 0,0 3-3 15,3-3 0-15,0 1 0 0,-3-1-24 0,3-8-20 16,0 0 3-16,0 0 1 0,0-2 16 0,3 0 0 16,0-3 0-16,0-1 0 0,-3-1 0 0,3 2 0 15,-3-8 0-15,0 0 0 0,0 0 0 0,6 5 0 16,0 0 0-16,-6-5 0 0,0 0 13 0,0 0-3 15,0 0-1-15,9-2 0 0,-6-1 0 0,6 0 0 0,-3 1 0 16,3-1 0-16,-3-2-9 0,0-3 12 0,3 0-12 0,-3-5 12 16,2 2-12-16,1 0 0 0,0 4 9 0,3-7-9 15,3-2 0-15,-3 1 0 0,-3-1 0 0,3-3 8 16,0 1-8-16,-3-1 0 0,3 1 0 0,-3-4 8 16,2 1-8-16,1 3 0 0,-3-1 8 0,3 1-8 15,-3-1 0-15,0 1 0 0,3 2 0 0,-3-3 0 16,0-5 0-16,-3 9 9 0,3 1-9 15,0 4 0-15,-3 4 0 0,2-1 0 0,-5 1 0 16,6 1 0-16,-3 2-12 0,-3 1-8 16,3-1-3-16,-6 3 0 0,0 0 37 0,9-3 30 15,-9 3-21-15,0 0-99 0,0 0-20 16,0 0-4-16,0 0-1116 0</inkml:trace>
  <inkml:trace contextRef="#ctx0" brushRef="#br2" timeOffset="-26281.71">13456 15057 1267 0,'0'0'56'0,"0"0"12"0,0 0-55 0,0 0-13 0,6 0 0 16,-6 0 0-16,6-2 105 0,0-1 19 0,-3-2 3 0,3 2 1 16,0 1-52-16,0-4-9 0,-3 1-3 0,6-3 0 15,-4 0-26-15,1-2-6 0,-3 4 0 0,3-2-1 16,-3-2-16-16,0-1-3 0,-3 3-1 0,3-5 0 16,0-6 5-16,0 6 0 0,-3 0 1 0,-3 2 0 15,3 1 27-15,-3-1 4 0,-3-2 2 0,3 5 0 16,-3 0 9-16,3 3 1 0,-3 2 1 0,-2 3 0 15,-4 3 3-15,0 2 1 0,3 0 0 0,-3 6 0 16,-3-3-33-16,3 5-8 0,0 3 0 0,0 0-1 16,3 0-12-16,0 0-3 0,3 0 0 0,1-3 0 0,-1-3-8 15,3 4 0-15,0 4 0 0,3-2 0 0,0 0 0 16,0-3 0-16,0-2 0 0,6-1 0 0,0-2 0 16,-1-3 0-16,4-2 0 0,0 0 0 15,0-6 0-15,0 0 0 0,3-2 0 0,0 0-11 0,-3 0 11 16,3-1 0-16,0 1-9 0,0-3 9 0,-3-5-9 15,0 2 9-15,2 1-12 0,-2-1 12 0,-3-2 0 0,3 2 0 16,-3 1 0-16,-3 2 0 0,3-3 0 16,-6 6 0-16,0 5 0 0,0 0 0 0,0 0 0 0,0 0 0 15,0 0 0-15,0 0 0 0,0 0 11 0,-6 5-1 16,0 0 0-16,-3 3 0 0,3 3 5 0,0 2 1 16,-3 0 0-16,3 3 0 0,-2-2-7 0,-1 9-1 15,0-1 0-15,0 1 0 0,0 1-8 0,3 0 10 16,-3 2-10-16,3 1 10 0,0-1-10 0,-3 1 0 15,6-1 0-15,-3 3 0 0,3-2 0 0,0-1 0 0,3 1 0 16,-3-1 0-16,3 1 0 0,0-9 0 16,0 1 0-16,0-3 0 0,0-1 0 0,0 1 0 0,0-2 0 0,0 1 0 15,0 1 0-15,-3 3 0 0,3-1 0 0,0-2 0 16,0-3 0-16,-3 1 0 0,0-1 8 0,-3 0-8 16,0-2 0-16,-2-1 0 0,-1-2 9 0,0-2-9 15,-3-1 10-15,0-3-2 0,-3-2-8 0,0-2 12 16,0-3 12-16,-3-3 1 0,3-8 1 0,1 0 0 15,-1-3 1-15,3 1 0 0,3-1 0 16,3 1 0-16,3-1-11 0,0 1-1 0,6-6-1 0,0 5 0 16,3 1-14-16,3-1 9 0,3 1-9 0,0-1 8 15,2-2-8-15,1-5 0 0,3-1 0 0,0-2 0 16,3-3 0-16,0 3 0 0,0 0 0 0,2 0 0 16,1 3-8-16,0-1-4 0,-3-2-1 0,3 3 0 15,2 2-79-15,-2-3-16 0,0 1-4 0,0-1 0 16,-3 1-99-16,0-3-20 0,-4-3-4 0</inkml:trace>
  <inkml:trace contextRef="#ctx0" brushRef="#br2" timeOffset="-25948.52">13932 14377 2098 0,'0'0'46'0,"0"0"10"0,3 3 1 0,-3-3 3 0,0 0-48 0,-3 3-12 15,3 2 0-15,0 0 0 0,-3 1 124 0,0 4 24 16,0 1 4-16,0 2 0 0,0 0-70 0,0 3-14 16,-3 3-4-16,0-1 0 0,0 1 0 0,0-1 0 15,1 1 0-15,-1 2 0 0,0 0-51 0,-3 3-13 16,3 0 0-16,0 0 0 0,-3 2 32 0,0-5 3 0,3-5 1 0,0-3 0 16,0 6-16-16,0 2-2 0,-3 5-1 0,6 1 0 15,-6-1-8-15,6-2-1 0,-3-3-8 0,3 3 12 16,0-3-12-16,3-2 8 0,0-6-8 0,3 0 0 15,0-2 0-15,0-6 0 0,-3-5 0 0,6 3 0 16,0 2 0-16,3 0 8 0,-3-2-8 0,3-3 0 16,0 0-24-16,3-3-8 0,-3 1-2 0,3-4 0 15,0-4-99-15,-3 5-20 0,-1 2-4 16,4-2-1-16,-3-1-27 0,0-2-6 16,-3 0-1-16</inkml:trace>
  <inkml:trace contextRef="#ctx0" brushRef="#br2" timeOffset="-25776.92">13890 14983 2631 0,'-2'3'58'0,"-1"2"12"0,0-2 2 0,3 2 2 0,0-5-59 0,0 0-15 16,0 3 0-16,0-3 0 0,3-5 58 0,-3 5 9 16,0 0 1-16,0 0 1 0,8 0-55 0,1-6-14 15,-3-2 0-15,3 3 0 0,-3 8 0 0,0-3 0 16,6 0 0-16,-12 0 0 0</inkml:trace>
  <inkml:trace contextRef="#ctx0" brushRef="#br2" timeOffset="-18128.77">14236 14703 1094 0,'3'-21'97'0,"0"18"-77"32,-3 0-20-32,0 3 0 0,0 0 144 0,0 0 26 0,0 0 5 0,0 0 1 0,0 0-46 0,0 0-9 15,0 0-1-15,0 0-1 0,0 0-88 0,0 0-18 16,6-2-3-16,-6 2-1 0,0 0 1 0,3 2 0 15,-3-2 0-15,0 6-665 16,0-6-133-16</inkml:trace>
  <inkml:trace contextRef="#ctx0" brushRef="#br2" timeOffset="-17963">14239 14954 1695 0,'0'0'75'0,"0"0"16"0,0 8-73 0,0-8-18 0,0 0 0 0,0 0 0 16,-3 8 62-16,3 0 9 0,0-8 1 0,0 0 1 16,0 0-32-16,0 0-6 0,3 8-2 15,-3-3-937-15</inkml:trace>
  <inkml:trace contextRef="#ctx0" brushRef="#br2" timeOffset="-17827.36">14042 15087 518 0,'-6'2'46'0,"0"1"-37"16,0 2-9-16,-2-2 0 0,-1-3 300 16,3 0 59-16,3 0 11 0,0 0 2 0,0 0-245 15,3 0-50-15,0 0-9 0,0 0-3 0,3-3-65 0,9 0-12 16</inkml:trace>
  <inkml:trace contextRef="#ctx0" brushRef="#br2" timeOffset="-16793.29">15221 14274 1184 0,'0'0'52'0,"0"0"12"0,0 0-52 0,0 0-12 16,0 0 0-16,0 0 0 0,0 0 115 0,0 0 20 15,0 0 4-15,0 0 1 0,0 0-56 0,0 0-12 16,0 0-1-16,6-2-1 0,-3-6-52 0,3 2-10 0,-3 1-8 16,3-3 9-16,-3 3 44 0,3 0 9 0,0-1 2 0,0-2 0 15,0 0-52-15,0 3-12 0,-3-3 0 0,3 0 0 16,-4 0 16-16,4-2 1 16,-3-1 0-16,0 1 0 0,-3-1 1 0,3 3 0 0,-6-5 0 0,3 5 0 15,-6-3 9-15,0 1 1 0,1-1 1 0,-1 1 0 16,-3-1 4-16,0 3 1 0,-3 0 0 0,-3 0 0 15,0 3-12-15,3-3-2 0,-3 3-1 0,3 5 0 16,0 5-7-16,1 0 0 0,2 1-1 0,-3 1 0 16,3 1 8-16,-3 0 1 0,0 3 1 0,0-1 0 0,0 1-21 15,-6 5 9-15,3 0-9 0,3-3 0 0,1 3 0 0,-1 0 0 16,0 0 0-16,3 0 0 0,0-1 0 0,0 4 0 16,3-1 0-16,0 1 0 0,3 2-12 0,3 0-10 15,0 0-2-15,3-2 0 16,0-6 39-16,3 3 7 0,0-8 2 0,0 3 0 0,3-3-24 0,3-6 0 15,3-2 0-15,0 0 0 16,2-5 0-16,1-3 0 0,0-5 0 0,0-3 0 16,0-8 0-16,0 6 0 0,3-1 0 0,-4 6 0 0,-2-3 0 0,3 0 0 15,0-5 0-15,0 0 0 0,-6 7-17 0,0 1-5 16,-3 0-1-16,2 0 0 0,-5 0 23 0,0 2 0 16,-3 3 0-16,-3 3 0 0,0-1 0 0,0 6 0 15,0 0 0-15,0 0 0 0,0 0 0 0,-6 6 0 16,-5-1 0-16,2 3 0 0,0-3 40 0,0 3 12 15,3-2 2-15,-3 4 1 0,0 6-36 0,3-3-7 16,3 0-2-16,0-2 0 0,0-3-10 16,0 3 8-16,3-4-8 0,0 4 8 0,0 0-8 0,0 2 0 0,3-3 0 15,3 1 0-15,-3 0 0 0,6-3 0 0,-3-3 8 16,3 3-8-16,0-6 0 0,0-2-9 0,3 0 9 0,2-2-13 16,-2-4-111-1,0-1-21-15,-3-1-5 0,3-3-979 0</inkml:trace>
  <inkml:trace contextRef="#ctx0" brushRef="#br2" timeOffset="-16496.09">15554 14102 2145 0,'0'0'47'0,"0"0"9"0,0 0 3 0,0 0 2 0,0 0-49 0,0 0-12 16,0 0 0-16,0 0 0 0,0 0 80 0,0 0 14 16,6 8 2-16,0 0 1 0,-3-3-33 0,-3 3-8 15,3 3 0-15,-3-6-1 0,0-5-26 0,0 11-5 16,0 5 0-16,-6-3-1 0,3 3 1 0,0 0 0 15,-3-3 0-15,3-2 0 16,-3-1-6-16,3-5-1 0,-2 3 0 0,5-2 0 0,-3 2-6 0,3-3-2 16,-3-2 0-16,3 2 0 0,0-5-9 0,0 0 10 15,0 0-10-15,0 0 10 0,0 0-10 0,0 0 10 16,9-8-10-16,-4 0 10 0,4-3-10 0,-3 1 0 0,0-1 9 0,0 3-9 16,0-2 0-16,0 2 0 15,0-3 0-15,0 1 8 0,0-1-8 0,0-2 0 0,0 5 0 0,-6 8 0 16,6-8 0-16,-6 8 0 0,9-8 0 0,-9 8 0 31,6-5-70-31,-6 5-12 0,12-8-2 0,-12 8-755 0,9-6-150 0</inkml:trace>
  <inkml:trace contextRef="#ctx0" brushRef="#br2" timeOffset="-16277.08">15810 14081 2138 0,'0'0'95'0,"0"0"19"16,-3 8-91-16,3-3-23 0,0-2 0 0,0 2 0 0,0-5 109 0,-3 8 18 16,3 0 3-16,-3 0 1 0,0 0-66 0,0 3-13 15,1-1-2-15,-1 3-1 0,0-5-24 0,0-2-5 16,0 2 0-16,3 0-1 0,-3-1-19 0,3 1 10 16,-3 0-10-16,3 0 8 0,-3 0-8 0,6-2 0 15,-3 1 0-15,6-1 8 16,-6-6-149-16,0 0-31 0,0 0-5 0</inkml:trace>
  <inkml:trace contextRef="#ctx0" brushRef="#br2" timeOffset="-16106.09">15956 13801 288 0,'0'0'12'0,"0"0"4"0,0 0-16 0,0 0 0 16,0 0 0-16,-9 2 0 0,0-2 490 0,3 3 95 15,0 0 19-15,6-3 4 0,-5 2-452 0,5-2-92 0,-6 8-17 0,3 0-4 16,3-8-43-16,0 0 0 0,0 0 0 0,6 5-775 16,-3 1-158-16</inkml:trace>
  <inkml:trace contextRef="#ctx0" brushRef="#br2" timeOffset="-15827.25">16319 13428 2394 0,'0'0'52'0,"0"0"12"0,0 0 1 0,0 0 3 0,0 0-55 0,-3 2-13 0,-3 4 0 0,0 4 0 16,1 3 94-16,-1 1 16 0,-3 1 3 0,3 4 1 15,-3 0-74-15,0 4-16 0,-3 4-2 0,0 2-1 0,0 0 35 0,-3 3 6 16,0-1 2-16,0 1 0 0,1 3-64 0,-1-1 0 15,0 8 0-15,3 3-10 0,-3-2 10 0,6-4 0 16,-3-2 0-16,3 0 8 0,3-2-8 0,0-1 0 16,0-5 0-16,3-2 0 0,0-3 0 0,3-6 9 15,-3 1-9-15,3-9 0 16,3 1-204-16,-3-6-47 0,0-5-9 0</inkml:trace>
  <inkml:trace contextRef="#ctx0" brushRef="#br2" timeOffset="-15627.79">16004 13981 2145 0,'-6'10'95'0,"3"-5"20"0,0-2-92 0,3-3-23 0,0 0 0 0,0 0 0 15,0 0 135-15,0 0 22 16,0 5 5-16,0-5 1 0,0 0-96 0,0 0-19 16,12 0-4-16,-3-2-1 0,3 2-19 0,-3 2-4 0,6-2-1 0,-4 3 0 15,1 0-19-15,0-6 10 0,3 0-10 0,0 1 8 16,0-9-8-16,0 6 0 15,-3 0 0-15,0 2 0 0,-1 0-67 0,1 1-18 0,0-6-4 0,-3 2-1143 16</inkml:trace>
  <inkml:trace contextRef="#ctx0" brushRef="#br2" timeOffset="-15076.87">16560 13502 518 0,'0'0'46'0,"3"-6"-37"15,0-2-9-15,0 3 0 0,-3 5 308 0,3-8 59 16,0 3 12-16,3 2 2 0,-6 3-221 0,6-5-45 16,-3 0-9-16,3 2-2 0,-3-2-26 0,-3 5-6 15,0 0 0-15,0 0-1 0,6-3-7 0,-6 3 0 16,0 0-1-16,0 0 0 0,0 0-3 0,0 0 0 15,0 0 0-15,0 0 0 0,-6 3-25 0,3 5-6 16,-3 2-1-16,0 1 0 0,-3-1-1 0,0 4-1 0,0 4 0 0,1 1 0 16,-1 2 0-16,-3 5 0 0,0 1 0 15,0 2 0-15,-3 0-5 0,0 0-1 0,0 3 0 16,0 0 0-16,1-3-9 0,2-3-3 16,-3 3 0-16,3 3 0 0,0 5-8 0,0-3 0 0,0-2 0 0,3-3 8 15,0 0-8-15,0 3 0 0,3-3 0 0,-3-8 0 16,3-2 0-16,3-6 0 0,3 0 0 0,0-2 0 15,0-3 0-15,3-3 0 0,-3 1 0 16,0-6 0-16,9-6 0 0,3 1 0 0,0-3-12 0,3-3 12 16,-3 4-21-16,6-7 3 0,-3-4 1 0,0 2 0 15,0 0 1-15,-1 3 1 0,1-3 0 0,-3 3 0 16,0-1 3-16,-3 4 1 0,0 2 0 0,0 3 0 16,-9 5 11-16,9-3 0 0,-9 3-9 0,6 3 9 15,0-1 0-15,0 4 0 0,-3-1 0 0,0 3 0 0,0 2 0 0,-3-2 0 16,0 3 0-16,0-3 0 0,-3 0 8 0,3 2 5 15,-3 1 2-15,3 0 0 0,0 2 1 0,0-3 1 16,0-2 0-16,0 3 0 0,3-6-9 0,-3 3-8 16,3 3 9-16,0-6-9 0,3 0 0 0,-1 1 0 15,4-4 0-15,3-2-976 16,3-2-198-16</inkml:trace>
  <inkml:trace contextRef="#ctx0" brushRef="#br2" timeOffset="-14240.12">16828 13959 288 0,'0'0'25'0,"0"0"-25"15,0 0 0-15,0 0 0 0,3 6 364 0,-3-6 67 16,0 0 13-16,0 0 4 0,0 0-256 0,0 0-52 16,0 0-9-16,-3 5-3 0,-3 3-23 0,3 0-5 15,-3 2 0-15,1 1-1 0,-7 5-24 0,3 0-5 16,0 0-1-16,0 2 0 0,-3 1-21 0,0-1-5 15,0-2-1-15,6 0 0 0,0 0-14 0,3-3-4 16,0-2 0-16,0 2 0 0,3-3-14 0,-3-2-10 0,0 0 12 0,3-2-12 16,3-1 32-16,3-5 0 0,0 3 0 0,0-6 0 31,6-2-50-31,0-1-10 0,9-2-3 0,-3-2 0 0,0-1 31 0,-4 1-9 0,4-4 9 0,0 1 0 16,-3-3-12-16,0 0 2 0,0 1 1 0,-3-1 0 15,0 2 9-15,-1 1-12 0,-2 3 12 0,0-1-12 16,0 3 12-16,0 3 0 0,-6 2 0 0,3 1 0 15,-3 4 0-15,-3 1 0 0,3 2 0 0,0 0 0 16,-6 3 0-16,3 3 0 16,0 0 0-16,-3-1 0 0,0 1 0 0,3-1 0 0,-3 4 0 0,0-1 0 15,-3-3 0-15,6-2 0 0,0 3 0 0,0-1 0 16,-3-4 0-16,3 2 0 0,-3-3 0 0,3 0 0 16,0 1 0-16,0-4 0 0,0-2 0 0,0 0 8 15,0 0-8-15,0 0 0 0,0 0 0 0,9 0 0 16,0-8 0-16,0 3 0 0,0 0 0 0,-3-3 0 15,3 0 0-15,3-3 0 0,3 1 0 0,-3-1 0 0,-3 0-20 16,2 1-1-16,7-1-1 0,-6 1 0 16,0 2-3-16,-3 0-1 0,3 0 0 15,-3 3 0-15,-3-1 18 0,-6 6 8 0,6 0-8 0,0 0 8 16,0 0-29-16,-3 6-1 16,0-4 0-16,-3 4 0 0,6 1 30 0,-6 1 0 0,-3 0 0 0,-3 6 0 0,3-4 25 15,0 1 11-15,3 2 3 0,0-2 0 16,0-3-28-16,0 2-11 0,0 1 8 0,0-3-8 0,-3 0 0 15,3-3 0-15,9 3 8 0,-3 0-8 16,-3-3-56-16,3-2-14 0,2 2-2 0,4-5-1206 0</inkml:trace>
  <inkml:trace contextRef="#ctx0" brushRef="#br2" timeOffset="-13888.11">17421 14116 1670 0,'0'0'148'0,"0"0"-118"0,-3 5-30 0,-3 3 0 16,6-8 228-16,0 5 40 0,0-5 8 0,0 0 2 16,0 0-174-16,0 0-36 0,6 3-6 0,-3-1-2 15,-3-2-44-15,9 0-8 0,3-2-8 0,-4-1 9 16,1-2-9-16,0-1 8 0,3-1-8 0,-3-1 8 16,0 0-8-16,0-3 0 0,-3 3 0 0,3 0 0 0,0-2 0 0,-3-1 0 15,0-2 0-15,0 0 0 16,3 5 0-16,-6-6 0 0,-6 4 8 0,3 2-8 0,-3 3 0 0,0-1 8 15,-6 1-8-15,0 0 0 0,-3-1 9 16,3 4-9-16,0 2 10 0,-3 5-10 16,0 6 20-16,0-1-3 0,0 3 0 0,-2 3 0 15,-1 0 15-15,0 3 2 0,0 2 1 0,0 0 0 0,0-2-9 0,3 2-2 16,3 0 0-16,0 0 0 0,0-2-14 0,3-1-10 16,1 1 12-16,2-1-12 0,6 3 0 0,2-10 0 15,1-3 0-15,3-3 0 0,3-2 0 0,0-1 0 16,0-2 0-16,3 0 0 15,0-2-80-15,6-3-19 0,2-3-4 0,-2-3-1236 0</inkml:trace>
  <inkml:trace contextRef="#ctx0" brushRef="#br2" timeOffset="-13611.85">18084 13311 403 0,'0'0'36'0,"0"-5"-36"0,3-3 0 0,-3 3 0 15,0 5 447-15,3-6 82 0,-6 1 17 0,3 5 3 16,0 0-339-16,0 0-68 0,0 0-14 0,0 0-2 16,0 0-70-16,0 0-13 0,-3 8-3 0,3 0-1 15,-3 3-14-15,-2 4-2 0,-1 1-1 0,-6 8 0 16,0 3 10-16,0 2 1 0,-3 2 1 0,-3 6 0 16,0 6-5-16,0-1-1 0,-5 3 0 0,-1 0 0 15,3 0-12-15,3-11-2 16,0 6-1-16,-3 8 0 0,1 5-13 0,-1-6 11 0,3-4-11 0,3-4 10 15,3-4-10-15,0 7 0 0,0-8 0 0,6-2 0 16,6-8-100-16,0-3-23 0,0-2-4 0,3-9-785 16,3-2-158-16</inkml:trace>
  <inkml:trace contextRef="#ctx0" brushRef="#br2" timeOffset="-13272.92">17733 13917 2235 0,'-15'5'99'0,"15"-5"21"0,0 0-96 0,-6-2-24 15,-6-6 0-15,7 5 0 0,-1 11 138 0,6-8 23 16,0 0 5-16,-6 3 1 0,3 7-87 0,3-4-16 16,0-1-4-16,0-5-1 0,3 3-34 0,6-1-6 15,-1 1-2-15,4-1 0 0,3-2-5 0,3 6-2 16,3-4 0-16,-3 1 0 0,3-3-10 0,-3 0 0 16,-1 0 0-16,4 0 0 0,-6-3 0 0,3 1 0 0,3-1 0 0,-3 0 0 15,-3-2 0-15,2 3-16 0,1-4 3 0,-3 4 0 16,0-1-39-1,0 0-8-15,-3 3-2 0,0 0 0 16,-3 0-2-16,0 0 0 0,-9 0 0 0,9 6 0 0,-4-1 52 0,-5-5 12 0,0 5 0 0,0 3 0 16,0 3 21-16,-3 2 7 15,1 0 2-15,-4 3 0 0,0 0 6 0,0 0 0 16,-3-3 1-16,0 0 0 0,0 3 1 0,-3 3 0 0,3-3 0 0,0-1 0 16,0-4-21-16,3 0-4 0,0-3-1 0,3-1 0 15,0-1-12-15,3-6 0 0,0 0 0 0,6 5 0 16,-3-2-104-1,6-3-23-15,-3-6-5 0,3 4 0 0</inkml:trace>
  <inkml:trace contextRef="#ctx0" brushRef="#br2" timeOffset="-13118.28">18335 13668 1958 0,'-6'3'174'0,"3"-3"-139"15,-3 0-35-15,0 0 0 0,0-3 236 0,-3 6 40 16,0 2 8-16,3 1 1 0,0-4-189 0,0 4-37 15,3-4-8-15,3-2-2 0,0 0-49 0,0 5 0 16,0 3 0-16,3 0-1405 0</inkml:trace>
  <inkml:trace contextRef="#ctx0" brushRef="#br2" timeOffset="-12427.3">18540 13944 172 0,'0'0'16'0,"0"0"-16"0,0 0 0 0,0 0 0 0,6-6 284 0,-6 6 53 16,0 0 11-16,0 0 3 0,0-5-152 0,0 5-31 15,0 0-5-15,0 0-2 0,0-5-57 0,0 5-12 16,0 0-3-16,0 0 0 0,0 0-17 0,0-3-4 16,-3-2-1-16,3 5 0 0,0 0-14 0,0 0-2 15,0-6-1-15,-3 1 0 0,-3 0 2 0,0 2 1 16,-3 1 0-16,0-1 0 0,0 0-9 0,-3 3-3 16,-3 0 0-16,3 3 0 0,-5 2-7 0,2-2-2 0,0 2 0 15,0 3 0-15,0-3-12 0,3 6-4 0,-3-3 0 16,3 2 0-16,3 1-16 0,1 0 10 0,-1-1-10 0,3 1 8 15,3-1-8-15,3 1 0 0,0-3 0 0,3 0 0 16,3 0 0-16,0 0 0 0,3-3 0 0,-1 0 0 16,7 1 0-16,0-1 0 0,-3-2-9 0,3 2 9 15,0-3-13-15,3 4 1 0,-3-1 0 0,-1 0 0 16,1 3-9-16,-3-2-2 0,0-1 0 0,-6 0 0 16,0 3 3-16,-3 0 1 0,0 0 0 0,-6 0 0 15,0 0 19-15,0 2 0 0,-3-2 0 16,-3 0 0-16,-3 0 0 0,0 0 0 0,1-3 0 0,-4 6 0 15,0-3 0-15,-3-3 0 0,3-2 10 0,-3 5-2 16,3-3 6-16,-3 0 2 0,1-2 0 0,-1 2 0 16,0-2-5-16,0 0-1 0,0-3 0 0,0 0 0 15,-3-6-10-15,7 6 0 0,-1-5 9 0,6 0-9 0,0 2 0 0,6-2 0 16,3 0 0-16,0-1-12 16,6 1-103-16,3-3-21 0,6 0-4 0,-1 0-1133 15</inkml:trace>
  <inkml:trace contextRef="#ctx0" brushRef="#br2" timeOffset="-12073.11">18778 14073 1612 0,'0'0'72'0,"0"0"14"0,-3 5-69 0,-3 1-17 0,6-6 0 0,0 0 0 15,-3 2 226-15,3-2 42 16,0 0 8-16,0 0 1 0,0 0-188 0,0 0-37 15,6-2-8-15,0-4-2 0,3-1-28 0,0-1-6 16,0-3 0-16,0 3-8 0,0-5 8 0,0 0-8 16,0-1 0-16,-4 1 0 0,1 3 0 0,0-4 8 0,0 4-8 0,-6-1 0 15,0-2 10-15,0 2-10 0,-6 1 8 0,3-1-8 16,-6 1 11-16,1-1-3 0,-1 6-8 0,0-1 12 16,-6 6 8-16,3 3 2 0,-6 5 0 0,0 3 0 15,-3 2 14-15,-2 3 4 0,-4 0 0 0,3 2 0 16,-3 6-23-16,6 0-4 0,3 0-1 0,1 2 0 15,2 0 14-15,0-4 2 0,6-1 1 0,3 3 0 16,3-3-46-16,3-5-10 0,0-3-1 0,6-3-1 0,3-2 29 16,0 0 0-16,6-2 0 0,3-4 0 0,5 1 0 0,7-6 12 15,3 1-1-15,0-6 0 16,-4-3-178-16,1-2-35 16,0-6-7-16</inkml:trace>
  <inkml:trace contextRef="#ctx0" brushRef="#br2" timeOffset="-11221.39">19394 13338 288 0,'-12'2'12'0,"6"1"4"0,0 2-16 0,0 1 0 16,-3-1 0-16,1 3 0 0,2 2 543 0,0 1 105 16,0 0 22-16,3 2 4 0,0-3-498 0,3 1-99 0,3-1-20 0,3-2-4 15,3-2-36-15,0-1-7 0,5-2-2 16,4-3 0-16,0-3 0 0,0-2-8 0,0-1 12 0,0-2-4 15,3-2-8-15,-4-3 8 0,1-3-8 0,0 3 8 16,-3-1-8-16,0-2 0 16,3 1 0-16,-6-1 0 0,0 2 0 0,-4-1 0 0,1 1 0 0,-3-4 0 15,-3 2 0-15,0-3 0 0,-3 4-9 0,0-1 9 16,-6 0 0-16,0 0 0 0,-3 3 8 0,-2 5-8 16,-4 3 0-16,-3 7 0 0,-3 3 0 0,-6 9 0 15,-3 2 17-15,1 5-2 0,-7 3-1 16,-3 5 0-16,4 2 24 0,-1 4 5 0,0 2 1 0,0 8 0 15,-2 0-17-15,2-3-3 0,3 6-1 0,0-1 0 16,7 1-13-16,-1-3-2 0,6 0-8 0,3-3 12 16,3-2-12-16,6 0 0 0,3-3 0 0,6 0 0 15,3 0 0-15,3-8 0 0,0-3 0 0,9-2 0 0,0-3 0 0,3-5-21 16,3-3 3-16,3-2 1 16,-1-6-34-16,-2-2-6 0,0-6-2 0,-6 1 0 15,3-4 20-15,-6 1 4 0,6 0 1 0,-7-6 0 0,4 1 23 0,-3-4 11 16,0 4-10-16,3-3 10 0,-3 2 0 0,-3 0 0 15,-3 3 0-15,0 3 10 0,-6 5 12 0,0 0 2 16,0 0 1-16,0 0 0 0,3 5-3 0,0 3-1 16,0 0 0-16,0 3 0 0,-3-3-3 0,3 2-1 15,0-2 0-15,3-2 0 0,0-1-17 0,0 0 8 16,2 1-8-16,1-1 0 0,0-3 8 0,3-4-8 0,6-1 0 16,-3-2 0-16,-3 0 0 0,0-3 0 15,0-3 0-15,0-2 0 0,-3-6 0 0,2 3-12 0,-2-2 3 16,3-1 1-16,-6 1 8 0,0-1 0 15,-3 1 0-15,0 2 0 0,-3-3-9 0,0 6 0 16,0 0 0-16,-6 5 0 0,3 0 9 0,0 5 12 0,-3 3-2 0,3 6-1 16,-3 4-9-16,-3 4 0 0,3-1-12 0,1-3 12 15,-4 1 0-15,6-3 0 16,-3 8 14-16,3 0-4 0,-3 2-10 0,6 3 0 0,0 3 0 0,3-5 0 16,-3-1 0-16,6 3 0 0,0-2 0 0,3-3 0 15,-1-3-15-15,4-2-1 0,0-3-1 0,3-3 0 16,0 3-30-16,-3-3-5 15,0 3-2-15,0-5 0 0,0-1 20 0,0-2 4 0,-1 0 1 0,1 0 0 16,0-5-1-16,-3 5 0 0,0-3 0 0,0 3 0 0,0 3 45 0,0-3 9 16,-6 0 1-16,6 3 1 0,-6-6-17 0,3 3-9 15,-3 5 10-15,3 1-10 16,-6-6 31-16,0 0 0 0,0 0 0 0,0 0 0 16,0 0 21-16,0 0 4 0,0 0 0 0,0 0 1 0,0 0-2 15,0 0-1-15,6-6 0 0,0 4 0 0,-3-4-23 16,3-2-5-16,2 0-1 0,-2-2 0 0,6-3-25 15,0-1 8-15,0 1-8 0,0-3 0 0,6-5 0 0,0 8 0 16,0 5 0-16,2-3 0 16,1 1-62-16,-3-6-11 0,6-5-3 0,-3 2 0 15,3 6-152-15,-7 0-32 0</inkml:trace>
  <inkml:trace contextRef="#ctx0" brushRef="#br2" timeOffset="-10757.38">20582 13581 2127 0,'0'0'94'0,"0"0"20"0,-3 8-91 0,0 3-23 15,-3-1 0-15,0 3 0 0,-6 3 120 0,3 3 20 16,-3 2 4-16,0 0 1 0,-6 6-65 0,1-1-12 16,-4 3-4-16,0 0 0 0,6 3 0 0,0-6 0 15,3 4 0-15,-6 1 0 0,3 1-51 0,1 0-13 0,-4-3 0 0,3-3 0 16,3 1 0-16,0 2 0 15,3-5 0-15,6-8 0 16,-3-3-202-16,6-3-43 0,6-4-9 0</inkml:trace>
  <inkml:trace contextRef="#ctx0" brushRef="#br2" timeOffset="-10374.05">20716 13309 691 0,'-6'2'61'15,"-3"1"-49"-15,3 2-12 0,-6 3 0 16,3 0 428-16,-3 3 82 0,0 2 17 0,0 0 3 16,0 6-347-16,1 2-70 0,-1 3-13 0,0-1-4 15,3 4-67-15,0-1-13 0,3 3-4 0,0 3 0 16,3-5-34-16,3-1-7 0,3-2-2 0,3-3 0 16,0 0 31-16,6-5 0 0,0-5 0 0,3-3 0 15,2-6-44-15,4-2-2 0,3 0-1 0,3-8 0 16,-3-2-37-16,2-4-8 0,-2 1-2 0,0-5 0 15,0-3 22-15,-3-1 5 0,0-1 1 0,-1 1 0 0,1 1 46 0,-3 0 8 16,-3-3 3-16,0 3 0 0,-3 3 24 0,-3 2 5 16,-3 2 0-16,0 7 1 0,-3-1 67 0,-3 8 14 15,0 0 2-15,0 0 1 0,-3 5 3 0,-6 5 1 16,0 9 0-16,-6 0 0 0,-3 4-51 0,-3 1-10 16,3 8-3-16,-3-3 0 0,1 5-23 0,-1 1-5 15,-3-1-1-15,3 3 0 0,-3 3-5 0,6 0-2 16,1-3 0-16,2 2 0 0,3-4-9 0,3 2 0 15,0-3 0-15,3-2 0 16,6-3-92-16,0-10-18 0,3 2-3 0,0-5-766 0,3-3-153 0</inkml:trace>
  <inkml:trace contextRef="#ctx0" brushRef="#br2" timeOffset="-10191.55">21013 13875 518 0,'-6'16'46'0,"3"-6"-37"0,1-2-9 0,-4 3 0 15,-3-1 441-15,0 1 87 0,0 2 16 0,0 0 4 16,0 1-333-16,0 1-67 0,-3 1-14 0,3-2-2 16,-3 1-91-16,3 1-17 0,0-2-4 0,3 4-1 15,0-2-19-15,3-3 0 0,3-2 0 0,3-1 0 16,0-2-68-16,3 0-18 0,0-5-3 0,3 0-756 16,3-6-151-16</inkml:trace>
  <inkml:trace contextRef="#ctx0" brushRef="#br2" timeOffset="-9835.56">21564 13287 2178 0,'0'0'48'0,"0"0"9"0,0 0 3 0,0 0 1 0,0 0-49 0,0 0-12 0,0 0 0 0,0 0 0 16,0 6 109-16,-3 4 19 0,0 3 4 0,-3 3 1 16,0 3-47-16,-6 2-10 0,0 6-1 0,0 4-1 15,-5 6-27-15,-4 3-6 0,-3 0-1 0,-3 7 0 16,-3-4-15-16,4 2-3 0,-4 2-1 0,0 1 0 15,6-1-21-15,-2 1 9 0,2-6-9 0,3 1 0 16,6-9 8-16,3-2-8 0,3 0 0 0,6-3 0 16,0-5 0-16,6-6-14 0,3-2 1 0,3-8 0 15,0 0-151-15,3-5-29 16,3-1-7-16,3-7-983 0</inkml:trace>
  <inkml:trace contextRef="#ctx0" brushRef="#br2" timeOffset="-9607.09">21847 13359 2620 0,'0'0'58'0,"0"0"12"0,-6 2 2 0,0 4 1 0,-3-1-58 0,0 6-15 15,-6 2 0-15,0 3 0 0,0 0 88 0,1 2 16 16,-7 1 2-16,3 4 1 0,-3 7-48 0,3-1-10 16,0 2-1-16,-3 1-1 0,4 0-32 0,2-3-7 15,-3 3 0-15,0 2-8 0,3 11 8 0,0-8-8 16,3 0 0-16,-3 0 0 0,1-2 0 0,2-4-17 0,-3 1 3 0,3-5 1 31,0-1-140-31,0 3-28 0,-3-5-6 0,9-5-1 16,-3-1-50-16,3-5-10 0,-3-5-3 0</inkml:trace>
  <inkml:trace contextRef="#ctx0" brushRef="#br2" timeOffset="-9455.8">21299 14020 1728 0,'-12'-34'76'0,"9"18"16"0,0-8-73 0,0 0-19 0,0-2 0 0,0 5 0 15,0 0 153-15,0 2 27 0,3 6 6 0,0 0 1 16,0 5-43-16,0 0-9 0,0 2-2 0,3 1 0 15,-3 5-44-15,0 0-9 0,0 0-1 0,6 0-1 16,6 0-58-16,0 0-11 0,0 0-9 0,0 3 12 16,3-3-12-16,3 2 0 0,0-2 0 0,2 3 0 15,1 0 0-15,0-1-11 0,0 6 1 0,3-2-928 16,0 2-186-16</inkml:trace>
  <inkml:trace contextRef="#ctx0" brushRef="#br2" timeOffset="-8919.65">21719 13970 403 0,'0'0'36'0,"0"0"-36"0,3-3 0 0,-3 3 0 15,0 0 357-15,0 0 65 0,0 0 13 0,0 0 2 16,0 0-221-16,0 0-44 0,0 0-8 0,0 0-3 15,0 0-77-15,0 0-16 0,0 0-4 0,3 6 0 16,6-4-41-16,-3 1-9 0,3-3-2 0,0-5 0 16,-1 2 16-16,4 0 4 0,3 1 0 0,0-4 0 15,15-17-32-15,-18 12 0 0,3-2 0 16,-3 0 0-16,0-1 0 0,-4 4 0 0,-2-3 0 16,0-1 0-16,0 1 0 0,-6 2 0 0,0 1 0 15,0 2 0-15,-6-3 0 0,3 6 0 0,-6-3 0 0,1 3 12 16,-4 0-3-16,0 2-1 0,-3 3 0 15,-3 5 11-15,0 1 1 0,-3 4 1 0,3 1 0 16,1 2-21-16,2 3 0 0,0 2 0 0,0 3 8 0,0 1-8 0,3-1 0 16,0 0 0-16,6 3 0 0,0-3 14 0,3 3-2 15,3 0 0-15,3-6 0 0,0 1-20 0,6-6-5 16,3 0-1-16,6-5 0 16,0-5-114-16,3-3-24 0,2-6-4 0,7-2 0 15,-3-2-64-15,0-9-13 0,23-23-3 0,-5 2 0 0</inkml:trace>
  <inkml:trace contextRef="#ctx0" brushRef="#br2" timeOffset="-8676.25">22475 13163 2761 0,'0'0'60'0,"-6"5"13"0,0 3 3 0,0 3 2 0,-6 2-62 0,3 0-16 0,-6 6 0 0,0 2 0 15,-2 0 70-15,-4 6 11 16,-3 2 3-16,-3 5 0 0,-3 6-36 0,7-3-6 0,-4 5-2 0,0 3 0 15,0 0-25-15,0 0-6 0,4-3-1 0,-1 6 0 16,0-3-8-16,3 3 0 0,0-3 0 0,3 2 0 16,4-2 8-16,2-5-8 0,0 0 0 0,3-6 8 15,3-2-8-15,3-8 0 0,0-1 0 0,3-1-11 16,3-7-49-16,0-4-9 0,3-3-3 0,3-5 0 16,3-1-137-16,3-7-28 0,14-11-6 0,-2-2-1 0</inkml:trace>
  <inkml:trace contextRef="#ctx0" brushRef="#br2" timeOffset="-8263.15">22323 13848 2620 0,'-15'8'116'0,"9"-2"24"0,-3 4-112 0,-3-2-28 16,1 3 0-16,-1 2 0 0,0 0 79 0,0 0 9 15,3-2 3-15,3 2 0 0,0 3-67 0,0-3-12 16,3 3-4-16,0 0 0 0,3 0-8 0,0-3 0 15,3 0 0-15,0 1 0 0,3-1 0 0,0-3-11 16,0-2 3-16,3-2 0 16,0 2-38-16,0-8-7 0,3-3-2 0,-1-2 0 15,4-1-2-15,-3-4-1 0,3 2 0 0,0-5 0 16,-3-6-36-16,3 1-7 0,-3-1-2 0,3 0 0 16,-3-2 23-16,-4-3 4 0,4 6 0 0,-3-3 1 0,0 2 60 0,0 1 15 0,0 5 0 0,-3-1 0 15,0 4 49-15,-3 4 13 0,-3 6 2 0,0 0 1 16,0 0 51-16,0 0 11 0,-6 8 1 0,3 6 1 15,-3 4-20-15,-3 1-4 0,3-1-1 0,0 6 0 16,0 0-54-16,3-3-11 0,-3 3-3 0,3-3 0 16,0 0-23-16,3 0-5 0,0-2 0 0,3-3-8 15,3-8 16-15,0 2-4 0,0 1-1 16,6-6 0-16,0-5-11 0,0 0 0 0,0-5-10 16,3-3 10-16,3 0-13 0,-4-3 3 0,4-2 1 0,0-3 0 15,0 0-14-15,-3 0-2 16,3 3-1-16,-6-3 0 0,0 3 4 0,2 0 1 0,-2 0 0 0,0-1 0 15,-3 1-207-15,0 3-42 0</inkml:trace>
  <inkml:trace contextRef="#ctx0" brushRef="#br2" timeOffset="-7635.25">22924 13912 403 0,'0'0'36'0,"-3"8"-36"0,0 0 0 0,-3 0 0 15,3 0 442-15,1-3 82 0,2 0 16 0,0-5 3 16,0 5-381-16,0-5-76 0,0 0-15 0,5 6-3 16,4-6-29-16,0 0-6 0,3-6-1 0,0 1 0 15,3-3-24-15,3-2-8 0,0-4 0 0,0 1 0 0,-1 0 0 0,-2-3 0 16,0 3-11-16,-3-3 11 15,-3 0-28-15,0 3 0 0,-6 0 1 0,0-1 0 0,-6 4 27 0,0-1 0 16,-6 1 0-16,3 2 0 0,-6 2 0 16,-3 1 0-16,-3 2 0 0,1 3 0 0,-4 6 31 0,0-1 11 15,3 6 2-15,0-1 1 16,-3 3 10-16,6 3 1 0,-2 0 1 0,5 3 0 0,-3 2-36 0,3 0-7 16,3 0-2-16,0 3 0 0,6 0-12 15,0 0 0-15,0-3 0 0,3 0 0 0,3-2 0 0,3-4 0 16,3 1 0-16,0-3 0 0,6-5-10 0,-3 0 2 15,6-5 0-15,-1 0 0 16,4-6-28-16,3-2-6 0,0-1-1 0,0-2 0 16,0 1-18-16,-4-7-4 0,1 1-1 0,0 3 0 15,3-1-9-15,-6 0-1 0,0 3-1 0,-1 0 0 0,-5 1 49 0,0 4 9 0,-3-2 3 0,-3 5 0 16,-6 0 16-16,0 0 9 0,0 0-1 16,3 8 0-16,0 2 15 0,-3-2 2 0,-3 3 1 0,3-1 0 15,0-2 4-15,3 3 1 0,0-3 0 0,-3-8 0 16,6 5-18-16,3-2-3 0,0-3-1 0,0-3 0 31,0 0-157-31,3-5-32 0,0-2-7 0</inkml:trace>
  <inkml:trace contextRef="#ctx0" brushRef="#br2" timeOffset="-7235.59">23674 13356 403 0,'33'-40'17'0,"-18"22"5"15,3-6-22-15,-3 3 0 0,6-3 0 0,-6 6 0 0,-1 2 340 16,-2 5 64-16,-3 1 13 0,0 4 3 15,-3 1-209-15,-6 5-42 0,0 0-8 0,0 0-1 16,0 8-26-16,-3 3-5 0,0 2-1 0,-3 0 0 0,0 6-76 0,-3 2-16 16,-3-3-4-16,1 9 0 0,-4 2 8 0,-6 3 0 15,0 2 1-15,-3 6 0 0,-3 2-13 0,1 8-2 16,-4-2-1-16,3 2 0 0,-3 3-13 0,1 0-4 16,-1-3 0-16,6 0 0 0,3 1-8 0,3-6 0 15,3-6 0-15,0-2 0 0,7-2-10 0,-1-9-4 16,3-5-1-16,0-2 0 15,3-3-9-15,3-6-3 0,0-2 0 16,0-2 0-16,0-6-5 0,0 0-2 0,0 0 0 0,0-8 0 0,0-5 34 0,-3-1-8 0,0 1 8 16,3-5 0-16,-3-4 0 0,0 1 0 15,0-3 0-15,0 1 0 0,0-7 0 0,0 4 0 16,0 2 0-16,3 3 0 0,0-3 0 0,3 6 17 16,0-1-3-16,0 6-1 0,0 0 13 0,3 2 2 15,0 3 1-15,3 0 0 0,0 6-9 0,3-4-1 16,2 4-1-16,7-1 0 0,0 0-18 0,9 1 8 0,0-1-8 15,2 0 0-15,7 3 0 0,0-2 0 0,-1-1 0 0,4 3 0 32,-3-5-130-32,-1 2-26 0,40-5-6 0,-25 6-1 0</inkml:trace>
  <inkml:trace contextRef="#ctx0" brushRef="#br2" timeOffset="2836.89">14947 15264 403 0,'0'0'17'0,"0"0"5"0,0 0-22 0,0 0 0 16,0 0 0-16,0 0 0 0,0 0 231 0,0 0 41 16,0 0 9-16,0 0 2 0,6 2-143 0,0-2-29 15,3 0-6-15,-3 0-1 0,0-2-49 0,3 2-11 16,0-5-1-16,0-1-1 0,3-2-3 0,-3 0-1 15,2 0 0-15,1 0 0 0,-3 1-18 0,6-4-4 16,-3 0-1-16,0 1 0 0,0-1-15 0,3-2 11 16,-3 0-11-16,6-6 10 0,-1 3-10 0,1 0 0 0,0-2 0 15,0-1-11-15,-3 4 19 0,0-1 3 0,0 0 1 0,-3 0 0 16,-1 5-12-16,-2-2 0 0,0 5 0 0,-3 0 0 16,-3 3 0-16,-3 0 0 0,0 5 0 0,0 0 0 15,0 0 12-15,0 0 6 0,0 0 2 0,-3 2 0 16,-6 1-8-16,3 2 0 0,0 3-1 0,0-3 0 15,1 3 1-15,-1 0 1 0,3 3 0 0,-3-3 0 16,0 5 22-16,0-2 4 0,0 2 1 0,0 0 0 16,0 0-29-16,3-2-11 0,-3 2 8 0,3 0-8 15,-3-2 16-15,0 2-1 0,0 3-1 0,3-3 0 16,-3 3-6-16,0 5-8 0,-3-2 11 16,3-6-11-16,3 0 9 0,-3 3-9 0,0 0 0 0,3-3 9 31,-2 6-166-31,2-3-34 0</inkml:trace>
  <inkml:trace contextRef="#ctx0" brushRef="#br2" timeOffset="3136.93">14670 15573 979 0,'0'0'87'0,"0"0"-70"0,0 0-17 0,3 3 0 16,-3-3 158-16,6-3 28 16,-3 3 6-16,3-2 0 0,0 2-35 0,0 0-7 15,3 0-2-15,0-3 0 0,0 0-54 0,6 1-11 16,0-1-3-16,0 1 0 0,5-1-24 0,1 0-6 0,-3-2-1 0,6 2 0 16,0 1-29-16,3-4-7 15,-1 4-1-15,1-1 0 0,0 0-12 0,-3 1 0 0,-1-1 0 0,1 0 0 16,-3 1 8-16,0-3-8 0,0 2 0 0,0 0 0 15,-3 1 8-15,-4-1-8 0,4 0 0 0,-3 1 9 32,-3-1-57-32,3 0-12 0,-3 3-3 0,-3-2-1090 0</inkml:trace>
  <inkml:trace contextRef="#ctx0" brushRef="#br2" timeOffset="4314.61">14763 15878 576 0,'0'0'51'0,"0"0"-41"0,0 0-10 0,0 0 0 15,0 0 196-15,0 0 38 0,0 0 7 0,0 0 2 16,0 0-89-16,0 0-18 0,0 0-3 0,0 0-1 16,0 0-58-16,3-6-12 0,0 4-2 0,3-4-1 15,-3-2 0-15,-1 3 0 0,1 0 0 0,3-3 0 16,6 0-11-16,-3 0-1 0,0 0-1 0,3-2 0 15,3-1-30-15,-3 3-7 0,0-5-1 0,0 5 0 0,3 0 0 0,-4 3 0 16,4-3 0-16,-3 2 0 0,0 1-8 0,3 0 0 16,-3 5 0-16,-3-3 0 15,3 1 0-15,-6 2 0 0,-6 0 0 0,0 0 0 16,9 5 0-16,-3 0 0 0,-6 3 0 0,3-3 0 0,-3 3 8 16,-3 3 0-16,0-1 0 0,-3 4 0 0,0-4 20 15,-3 4 3-15,0-1 1 0,0-3 0 0,3 1-32 0,-3-1 0 16,0-2 0-16,3 0 0 0,0 0 12 0,0-2-3 15,3-1-1-15,3-5 0 0,-3 5-8 0,3-5 0 16,0 0 9-16,0 0-9 0,0 0 11 0,9-2-3 16,3-1 0-16,0-2 0 0,0-3-8 0,3 0 0 15,-3 0 0-15,3-3 0 0,0-2 0 0,-1 0 0 0,1 0 0 16,-3-3 0-16,3 0-11 0,0 3-7 16,-3-1-2-16,0 1 0 0,-3 2 0 0,0 4 0 0,0 1 0 15,-3 4 0-15,-3-4 20 0,-3 6 0 16,0 0-8-16,0 0 8 0,0 0 0 0,2 8 0 0,-2 3 0 15,-2 2 0-15,-1-2 14 16,0 2 6-16,-3 3 2 0,3-3 0 0,-3 0-5 0,0 3-1 16,3-3 0-16,0 1 0 0,0-4-6 0,0 1-2 15,3-1 0-15,0 1 0 0,6-6-8 0,-3 3 0 0,3-3 0 0,3-2 0 32,0 0-72-32,2-3-20 0</inkml:trace>
  <inkml:trace contextRef="#ctx0" brushRef="#br2" timeOffset="4866.22">15929 15137 691 0,'0'0'30'0,"0"0"7"0,0 0-29 0,0 0-8 0,3-5 0 0,-3 5 0 16,0 0 264-16,0 0 52 0,0 0 11 0,0 0 1 15,0 0-171-15,0 0-34 0,0 0-7 0,6-3-2 16,-3 0-48-16,-3 3-10 0,6 0-1 0,3 0-1 15,-3 0-14-15,3 0-2 0,3 0-1 0,0 0 0 0,0 0-12 0,3 0-2 16,3 0-1-16,-1 0 0 0,4-2-14 16,0-1-8-16,3 3 10 0,3-5-10 0,-1 5 12 0,1-3-4 15,0-2-8-15,0 2 12 16,3-2-12-16,-4 5 8 0,-2-3-8 0,0 0 0 0,-3 1 0 16,0-1 0-16,-6 1 0 0,-1-1 0 15,1 0-8-15,-3 3 8 0,-3 0 0 0,0 0 0 0,0 0-12 0,-6 0 4 16,3 3 8-16,-3 0-13 15,-3-3-22-15,0 0-4 0,0 0-1 0,0 0-1120 0</inkml:trace>
  <inkml:trace contextRef="#ctx0" brushRef="#br2" timeOffset="5450.81">16010 15177 1681 0,'0'0'36'0,"0"0"8"0,0 0 2 0,0 0 2 0,0 0-38 0,0 0-10 0,0 0 0 0,0 0 0 15,0 0 103-15,0 0 18 0,0 0 4 0,0 0 1 16,6-3-58-16,0 0-11 0,3 3-2 0,0 0-1 15,0 0-18-15,-4 3-3 0,7-6-1 0,-3 6 0 16,3 0-9-16,0-1-3 0,0 1 0 0,0-1 0 16,0 1-20-16,3 2 0 0,-3-2 0 0,0 0 0 0,-4 2 0 0,1-2 0 15,-3 2 0-15,0 3 0 0,-3-6 0 16,3 6 0-16,-3-2 0 0,-3 2 0 0,0-8 8 0,0 10-8 16,-3 1 8-16,-3 2-8 0,0 0 9 0,-3 1-9 15,-3 1 12-15,-2 4-12 0,2-3 10 0,-3 5-10 16,0-3 8-16,-3 1-8 0,3-3 8 0,-3 2-8 15,0 1 8-15,-2-3-8 0,-4 0 0 0,0 0 8 16,0-1-8-16,-3 1 0 0,1-2 12 0,-1-1-4 16,6 0 0-16,-3 3 0 0,0 0-8 0,1-3 0 15,-1 3 0-15,3-3 0 0,3 0 0 0,0-2 0 16,6 2 0-16,3-5-11 0,0 3 34 0,6 2 6 16,-3-3 2-16,6-2 0 0,0 0-31 0,6-2 8 15,0 2-8-15,6-6 0 0,0 1 9 0,6-3-1 16,3-3 0-16,3 1 0 0,-3-1 13 0,2 0 3 0,4 1 0 0,3-4 0 15,-3 4 6-15,2-1 2 0,-2 0 0 0,0 1 0 16,-3-1-32-16,-3 0 0 0,0 1 0 0,-1-1 0 16,-2 3 0-16,0 0 0 0,-3-3 0 0,0 3 0 15,-3 0 0-15,0 3 0 0,3-3 0 0,-4 3 0 16,-2-1 0-16,3 1 0 0,-3 0 0 0,0-1-10 16,0 4-134-16,-9-6-26 15,0 0-6-15,0 13 0 0</inkml:trace>
  <inkml:trace contextRef="#ctx0" brushRef="#br2" timeOffset="5784.68">15781 16124 1209 0,'0'0'108'0,"0"0"-87"0,0 0-21 0,0 0 0 16,0 0 185-16,0 0 33 0,-3 2 6 0,-6 4 2 15,3-1-118-15,-3 3-23 0,3-3-5 0,0 3 0 16,0 0-39-16,-3 0-7 0,3 3-2 0,0-1 0 15,0-2-14-15,3 3-3 0,-3-3-1 0,3 2 0 16,0-2-14-16,0 0 0 0,0 0 8 0,3-8-8 31,0 0-36-31,0 0-9 0,0 0-3 0,0 0-1006 0</inkml:trace>
  <inkml:trace contextRef="#ctx0" brushRef="#br2" timeOffset="5947.26">15804 15946 1958 0,'0'0'174'16,"0"0"-139"-16,0 0-35 0,0 0 0 0,0 0 82 15,0 0 10-15,0 0 1 0,0 0 1 0,0 0-21 0,0 0-4 16,0 0-1-16,0 0 0 0,3 3-50 0,3-3-10 16,0 3-8-16,3-1-752 15,0-2-155-15</inkml:trace>
  <inkml:trace contextRef="#ctx0" brushRef="#br2" timeOffset="6164.39">15959 16073 1382 0,'0'0'123'0,"0"0"-99"16,0 0-24-16,0 0 0 0,0 0 172 0,0 0 30 0,0 0 6 0,0 0 0 15,0 0-121-15,0 0-25 0,6-2-5 0,3-3-1 16,-3 5-43-16,3-3-13 0,0 6 0 0,-3-3 8 16,0 0-8-16,0 2-12 0,3 1 4 0,-3-1-1026 15</inkml:trace>
  <inkml:trace contextRef="#ctx0" brushRef="#br2" timeOffset="6336.92">15915 16190 633 0,'-9'0'28'0,"9"0"6"0,0 0-34 0,0 0 0 0,0 0 0 0,0 0 0 0,0 0 354 16,0 0 64-16,0 0 13 0,6-3 2 0,3-2-320 16,2 2-64-16,1 1-13 0,0-4-2 0,0 4-26 0,0-1-8 15,0 3 0-15,0-3-682 16,0-2-142-16</inkml:trace>
  <inkml:trace contextRef="#ctx0" brushRef="#br2" timeOffset="6669.24">16114 16235 2289 0,'0'0'101'0,"0"0"22"0,0 0-99 0,0 0-24 0,0 0 0 16,-3-5 0-16,3-3 99 0,3 2 14 0,0-2 3 15,3 3 1-15,0-3-78 0,3 0-16 0,0 3-3 0,3-3-1 16,0 0-19-16,-1 3 0 0,1 2 8 0,-3 0-8 16,3-4 0-16,0-1 0 0,-3 2 0 0,3-2 0 15,-3 3-16-15,3-3-1 0,0 0 0 0,0 3 0 32,-3-3-48-32,2 0-10 0,-2-3-1 0,3 4-1 15,-3-1 9-15,0-3 3 0,-3 3 0 0,0 3 0 0,-6 5 41 0,0 0 8 0,0 0 1 0,0 0 1 16,0 0 49-16,0 0 9 0,-6 0 3 0,-3 5 0 15,0 0 23-15,0 3 5 0,0 3 1 0,-3-1 0 16,4 1-25-16,-1 2-5 0,0 0-1 0,3-2 0 16,0 0-36-16,6-1-9 0,0-2 0 0,0 0 0 15,3-3 0-15,3 3 0 0,3-8 0 0,0 0-1230 16</inkml:trace>
  <inkml:trace contextRef="#ctx0" brushRef="#br2" timeOffset="7956.68">16141 14854 576 0,'0'0'51'0,"0"0"-41"15,0 0-10-15,0 0 0 0,0 0 228 0,0 0 43 16,0 0 9-16,0 0 1 0,0-8-153 0,0 8-30 16,3-6-6-16,0 1-2 0,-3 0-19 0,3 0-4 15,3-1-1-15,-3 1 0 0,3 0-18 0,0-1-4 16,-1-1-1-16,4-1 0 0,0 0-20 0,0 0-4 15,0 0-1-15,0 0 0 0,3-3 11 0,-3 3 3 0,3 3 0 0,-3-3 0 16,3 0-20-16,-3 3-3 0,0 0-1 0,0-1 0 16,-4 1 4-16,4 2 0 0,0 1 0 0,-9 2 0 15,6 0-12-15,-6 0 8 0,0 0-8 0,6 5 8 16,-6-5 0-16,6 5 0 0,-3 1 0 0,-3 1 0 16,-3-1 20-16,3 2 3 0,-6 0 1 0,3 2 0 15,0 1-16-15,-6-3-4 0,3-3 0 0,3 3 0 16,-6 0-3-16,4-3-1 0,-1 1 0 0,0-1 0 15,3 0-8-15,0 0 0 0,-3-2 0 0,6-3 0 16,0 0 0-16,0 0 8 0,0 0-8 0,0 0 8 16,0 0-8-16,0 0 0 0,0 0 0 0,0 0 0 15,12-3 8-15,-3-2 0 0,-1 0 0 0,4 0 0 16,3-3-8-16,0 0 0 0,0-3 0 0,0 0 0 16,0 1 0-16,0-1 0 0,-3 1 0 0,2-1 0 15,-2 3 0-15,0 0-11 0,-3 0 3 0,0 3 0 0,0 2 8 16,-6 1 0-16,-3 2 0 0,0 0 0 0,0 0 0 0,0 0 0 15,0 0 0-15,0 0 0 0,3 8 0 0,-3 0 0 16,-3 0 0-16,3-1 0 0,-3 1 0 0,3 0 0 16,0-2 0-16,-3 2 0 0,0 0 0 0,0-1 0 15,0-1 0-15,0-1 0 0,3 3 0 0,-3-3 0 16,0 1 0-16,3-6 0 0,0 0 0 0,-3 8 11 16,3-1-3-16,0-7 0 15,0 0-57-15,3 6-12 0,0-1-3 0,0 0 0 0</inkml:trace>
  <inkml:trace contextRef="#ctx0" brushRef="#br2" timeOffset="8754.4">16772 15301 1846 0,'0'0'40'16,"0"0"9"-16,0 0 2 0,0 0 1 0,0 0-41 0,0 0-11 0,6-3 0 0,-6 3 0 0,0 0 106 0,0 0 19 16,9 3 4-16,-3 0 1 0,-6-3-40 0,3 7-8 15,0 4-2-15,0 2 0 0,3 0-22 0,-3 1-5 16,-3-1-1-16,2 0 0 0,7 3-32 0,-3-3-6 16,0 3-2-16,0-3 0 0,0 1-12 0,-3-1 0 15,3-3 0-15,0-2 0 0,-3 3 28 0,3-3 4 16,0 0 0-16,0-3 0 0,-3 3-32 0,3-3 0 15,3 3 0-15,-6-2 0 16,3-1-36-16,-3 0-12 0,0 3-4 0,-3-3-1206 0</inkml:trace>
  <inkml:trace contextRef="#ctx0" brushRef="#br2" timeOffset="9023.29">16638 15700 1724 0,'0'0'76'0,"0"0"16"0,3-10-73 0,6-1-19 0,0-2 0 0,0 0 0 15,-3 0 134-15,3-1 23 0,8 1 5 0,-5 0 1 16,0-3-40-16,3 3-8 0,6-3-2 0,3-3 0 16,-6 6-58-16,2-3-12 0,1 0-3 0,0 3 0 15,0-3-6-15,-3 3-2 0,3-3 0 0,-4 3 0 0,1 0-22 0,3-3-10 16,-6 3 8-16,3-1-8 15,0 1 0-15,-3 0 0 0,0 2-9 0,-1 3 9 16,1 0-18-16,0 1 3 0,0 1 1 0,-6 4 0 16,-3-1-187-16,3 0-38 0</inkml:trace>
  <inkml:trace contextRef="#ctx0" brushRef="#br2" timeOffset="9309.84">17156 15719 1094 0,'0'0'48'0,"0"0"11"0,0 0-47 0,0 0-12 0,0 0 0 0,0 0 0 15,0 0 208-15,0 0 40 0,0 0 8 0,0 0 2 16,-6 5-137-16,3 0-27 0,0 3-6 0,0 0 0 15,-3 3-24-15,0 0-5 0,0 2-1 0,-3 0 0 32,0 0-10-32,0 3-1 0,-3 0-1 0,3-3 0 0,3 0-35 0,-2 1-11 0,-1-1 0 0,3-3 0 15,0 1 0-15,0-3 0 0,3 0 0 0,3-8 0 16,0 0-72-16,0 0-19 0,0 0-3 0,6 3-1018 16</inkml:trace>
  <inkml:trace contextRef="#ctx0" brushRef="#br2" timeOffset="9455.57">17328 15460 2016 0,'0'0'89'0,"0"0"19"16,0 0-87-16,0 0-21 0,-6 0 0 0,1-3 0 0,-1 0 109 0,6 3 18 16,0 0 3-16,0 0 1 0,0 0-97 0,0 0-19 15</inkml:trace>
  <inkml:trace contextRef="#ctx0" brushRef="#br2" timeOffset="11090.22">17873 15743 576 0,'0'0'25'0,"0"0"6"0,0 0-31 0,-3 5 0 16,0 3 0-16,3 0 0 0,-3 0 309 0,0 0 56 16,-3 2 11-16,3 1 3 0,-3 2-214 0,-3 0-42 15,3 1-9-15,1 1-2 0,-4-1-48 0,3 2-9 16,-6-1-3-16,6 1 0 0,0-2-31 0,0-1-6 16,-3 0-2-16,0-2 0 0,6 2-13 0,-3-3 0 15,3 1 0-15,-3-3-766 0,3 0-149 0</inkml:trace>
  <inkml:trace contextRef="#ctx0" brushRef="#br2" timeOffset="11307.89">17903 15473 172 0,'0'0'8'0,"0"-5"1"0,0 5-9 0,0 0 0 0,-3-3 0 0,3 3 0 15,-3-5 527-15,3 5 103 0,0 0 21 0,0 0 4 16,0 0-439-16,0 0-87 0,0 0-17 0,0 0-4 16,0 0-68-16,0 0-14 0,0 0-2 0,0 0-1 15,0 0-14-15,6 0-9 0,-6 0 12 0,6 5-12 16,0-2-33-16,-6-3-14 0,3 5-2 0,-3-5-1 0</inkml:trace>
  <inkml:trace contextRef="#ctx0" brushRef="#br2" timeOffset="12746.59">18921 15121 576 0,'0'0'25'0,"-3"0"6"16,3 0-31-16,0 0 0 0,0 0 0 0,0 0 0 0,0 0 240 0,0 0 41 16,0 0 9-16,0 0 2 0,0 0-170 15,0 0-34-15,0 0-6 0,0 0-2 16,0 0-13-16,6-8-3 0,0 3-1 0,0-1 0 0,0 1-14 0,3-3-2 15,-3 3-1-15,3-3 0 16,-1 0 3-16,4 0 1 0,0 0 0 0,0-2 0 0,0-1-34 0,3 0-6 16,0-2-2-16,3 3 0 0,0-6-8 0,-4 2 0 15,4-1 0-15,0-1 0 0,-3-3 0 0,3 1 0 16,-3-3 0-16,0 2 0 0,-3 0 8 0,-1 4-8 16,-2-1 0-16,-3 5 8 0,0 1-8 0,0-1 0 15,0 3 0-15,-3 0 0 0,0 3 0 0,-3 0 0 16,3-1 0-16,-3 1 0 0,0 5 20 0,0 0 0 15,0 0-1-15,0 0 0 0,0 0-6 0,0 0-1 0,0 0 0 16,0 0 0-16,-6 8-12 0,0 0 8 0,0 2-8 0,0 4 0 16,0-1 16-16,0 0-4 0,-2 3 0 0,-1 2 0 15,3 4 7-15,-3-4 1 0,0 3 0 16,0-2 0-16,0 2-3 0,0 0 0 0,0 0 0 16,0-2 0-16,0 2-17 0,3-5 0 0,0 2 0 0,-3-2 0 15,3 3 29-15,0-3 3 0,1 0 0 0,2-1 0 16,-3-1-32-16,3-1 0 0,0 0 0 15,3 0 0 1,-3 1-22-16,3-1-7 0,0-5-2 0,0 0-823 0,0 0-165 0</inkml:trace>
  <inkml:trace contextRef="#ctx0" brushRef="#br2" timeOffset="13108.21">18626 15409 1324 0,'0'0'118'0,"-6"3"-94"16,0-3-24-16,0 3 0 0,0-3 166 0,0 0 29 16,6 0 5-16,0 0 2 0,0 0-58 0,0 0-12 15,0 0-3-15,0 0 0 0,0 0-58 0,0 0-12 16,0 0-3-16,9 2 0 15,0-2-19-15,3 0-4 0,0 0-1 0,3-2 0 16,0 2 7-16,3 0 1 0,0-3 0 0,-1 3 0 0,1-3-30 0,3 3-10 16,0-2 0-16,0-1 9 0,0 0-9 0,2 1 10 15,-2-4-10-15,3 4 10 0,3-1-10 0,-3 1 8 16,0-1-8-16,-1 0 8 0,1 3-8 0,0-2 0 16,-3 2 0-16,0 2 0 0,-1-2 0 0,1 0 0 0,-3 0 8 0,0 3-8 15,-3-3 0-15,0 3 0 0,-3-3 0 0,0 2 0 31,-3-2-47-31,-1 3-8 0,-2-1-1 0,0 1-806 0,-6-3-161 0</inkml:trace>
  <inkml:trace contextRef="#ctx0" brushRef="#br2" timeOffset="13801.46">18724 15714 1548 0,'0'0'68'0,"0"0"15"0,0 0-67 0,0 0-16 15,0 0 0-15,0 0 0 0,0 0 142 0,0 0 25 16,6-6 5-16,-6 6 0 0,3-2-54 0,-3 2-11 15,6-6-3-15,3 4 0 0,-3-1-35 0,3-2-7 0,-3 2-2 0,3 3 0 16,3-2-28-16,-3 2-5 0,3-3-2 0,0 3 0 16,0 0-13-16,-1 0-4 0,1 3 0 15,0-3 0-15,0 2-8 0,0-2 0 0,0 3 0 0,-3-1 0 16,0 1 8-16,-3 0-8 0,3-1 8 0,-3 1-8 16,-6-3 16-16,0 0-3 0,3 5 0 0,-3-5 0 15,0 0-13-15,0 6-15 0,-3-1 3 0,0 3 1 16,-3-3 11-16,-3 3 9 0,3 3-1 0,-3-3-8 15,0 0 0-15,-3-1 0 0,0 4 0 0,3-3 0 16,-3 0 8-16,3 0-8 0,-2 0 0 0,2 0 0 16,0-3 0-16,3 0 0 0,0 1 8 0,3-1-8 15,-3 0 11-15,6-5-2 0,-3 5 0 0,3-5 0 16,-3 6-1-16,3-6 0 0,0 8 0 0,3 0 0 16,-3-8-8-16,3 5 0 0,3 3 0 0,3-3 0 0,-3 0 0 0,3 1 8 15,0-1-8-15,-1 0 0 16,4 1 0-16,-3-1 0 0,3 0 0 0,-3-2 0 0,0 2 0 0,3 3 0 15,-6-3 8-15,3 1-8 0,-3 2 0 0,0-3 0 16,-3 3 0-16,0 0 0 0,0-3 0 0,0 6 0 16,-6-3 0-16,3 2 0 0,-3 1 0 15,-3-1 0-15,0 1 0 0,0 0 0 0,-3 2 0 16,0-5 0-16,0 2 0 0,0 1 0 0,-3-1 0 16,0 1 0-16,0-3 0 0,1 0 0 0,-1 0 8 15,0-3-8-15,0 0 8 0,-6-2-8 0,6 2 12 0,-3-5-2 16,0 0-1-16,-3 0 0 0,4-2-9 0,-1-1 0 15,-3 0 0-15,3-2 0 0,3 2 23 0,-3-2 5 16,3 0 2-16,3-3 0 0,3 0-30 0,0 3 0 16,0-3 0-16,3 2 0 0,3 6 0 0,0 0 0 0,0 0 8 15,0 0-8 1,0 0-196-16,0 0-41 0</inkml:trace>
  <inkml:trace contextRef="#ctx0" brushRef="#br2" timeOffset="15196.41">19680 15494 1324 0,'0'0'118'0,"0"0"-94"0,0 0-24 0,0 0 0 0,0 0 181 0,0 0 32 16,0 0 7-16,0 0 0 0,0 0-75 0,0 0-15 16,0 0-3-16,0 0-1 0,0 0-55 0,0 0-11 15,0 0-3-15,0 0 0 0,0 0-25 0,0 0-6 16,0 0-1-16,0 0 0 0,0 0-16 0,0 0-9 16,0 0 10-16,0 0-862 15,6 5-173-15</inkml:trace>
  <inkml:trace contextRef="#ctx0" brushRef="#br2" timeOffset="16912.96">20439 14785 403 0,'0'0'36'0,"0"0"-36"16,0 0 0-16,0 0 0 0,0 0 188 0,0 0 32 16,0 0 5-16,0 0 2 0,0 0-100 0,0 0-20 15,0 0-4-15,0 0-1 16,0 0-35-16,0 0-7 0,0 0-2 0,-3-3 0 0,-3 1-18 0,6 2-4 15,0 0-1-15,-3 0 0 16,-3 2 1-16,3 4 1 0,-3-4 0 0,0 1 0 0,-3 2-17 0,3 0-4 16,-3 6-1-16,3-3 0 0,-3 3 21 0,1 2 4 0,-1 0 0 0,0 6 1 15,-3-4-24-15,0 4-5 0,0-1 0 0,0 6-1 16,-3-5 10-16,3 2 3 0,-3 0 0 0,4 0 0 16,-1 3-8-16,0-5-2 15,3-1 0-15,-3 3 0 0,0 0-5 0,0 1-1 0,0 1 0 0,0 1 0 16,0 0 3-16,0 5 0 0,-2 0 0 0,2-2 0 15,0-1 2-15,0-2 1 0,3 0 0 0,-3 2 0 0,3-2-3 16,0 0-1-16,0 0 0 0,0 0 0 16,3-1-10-16,-3-1 12 0,3-1-12 0,0 0 12 15,1 0-4-15,2 0 0 0,-3-2 0 0,3 2 0 0,0-3 8 16,0 4 0-16,0-1 1 0,3 0 0 0,0-3 0 16,0 4 0-16,0-4 0 0,0 1 0 15,3-4-3-15,-3 4-1 0,3-3 0 0,0 0 0 16,3 0-1-16,-3 0 0 0,0-3 0 0,2 3 0 0,-2-3-2 0,0 0-1 15,3 0 0-15,-3 1 0 0,3-1-9 0,-3 0 12 16,3 0-12-16,-3-2 12 0,3-3-12 0,-3 0 0 16,3 0 9-16,-3-3-9 0,0 3 9 0,0 0-9 15,-3-3 12-15,6 0-12 0,-6 1 19 0,3-1-3 16,3-2-1-16,-3 2 0 0,-3-5-7 0,0 0 0 16,0 0-8-16,6 5 12 0,-3-2-4 0,-3-3-8 0,3 5 11 0,-3-5-11 15,0 0 10-15,3 5-10 16,-3-5 8-16,3 3-8 15,-3-3 8-15,0 0-8 0,0 0 8 0,0 0-8 0,0 0 0 0,0 0 8 0,0 0-8 16,0 0 0-16,0 0 8 0,0 0-8 0,0 0 0 16,0 0 8-16,0 0-8 0,0 0 0 15,0 0 0-15,0 0 0 16,0 0-140-16</inkml:trace>
  <inkml:trace contextRef="#ctx0" brushRef="#br2" timeOffset="18865.22">20296 15706 691 0,'0'0'61'0,"0"0"-49"16,0 0-12-16,0 0 0 0,0 0 181 16,0 0 34-16,0 0 6 0,0 0 2 0,0 0-79 0,0 0-16 15,0 0-4-15,3-8 0 0,-3 2-60 0,6-1-13 16,0-1-3-16,0 0 0 0,0 0 0 0,0 2 0 15,3-2 0-15,0-2 0 0,3 2-20 0,11-13 17 16,-8 8-23-16,0-1-3 0,3 1-1 16,24-19 18-16,-24 16-25 0,2 1-2 15,1-4 0-15,0 1 0 0,-3-4-9 16,3 1 10-16,-3 0-10 0,-1-3 10 0,1-2-10 0,0 2 0 16,0 3 9-16,-3-3-9 0,0 5 10 0,-3 1-2 15,3 2-8-15,-6 5 12 0,-4 1-12 0,1 2 0 16,-3 3 0-16,-3 5 0 0,3-6 14 0,-3 6 0 15,0 0 0-15,0 0 0 0,0 0 21 0,0 0 4 16,0 0 1-16,-3 6 0 0,-3 2-24 0,0 2-4 0,1 1 0 0,-1 2-1 16,0 0 1-16,-3 6 0 0,3-1 0 0,-3 1 0 15,-3 2 2-15,3 3 1 0,-3 2 0 0,0-2 0 16,0 3 8-16,0-1 1 0,0 0 1 0,4 1 0 16,-7-1-25-16,6 1-9 0,-3-1 0 0,0 1 0 15,3-1 9-15,0 1 0 0,0-1 0 0,3-2 0 16,0-3 0-16,0 0 0 0,0-2 0 0,3-1-8 31,3-2-112-31,0 0-23 0,0-3-4 0</inkml:trace>
  <inkml:trace contextRef="#ctx0" brushRef="#br2" timeOffset="19161.77">20677 15843 633 0,'0'0'56'0,"0"0"-44"15,0 0-12-15,0 0 0 0,0 0 192 0,0 0 36 16,0 0 7-16,0 0 1 0,0 0-116 0,0 0-23 16,0 0-5-16,0 0 0 0,0 8-28 0,0 0-6 15,0 3-1-15,-3-1 0 0,0 1 10 0,0-1 1 16,-3 1 1-16,3 2 0 0,-3 1-18 0,0-1-4 0,0 0-1 15,3-2 0-15,-3 2-18 0,3-3-3 0,-3 1-1 0,4 0 0 16,-1 2-14-16,-3-5-10 16,3 0 12-16,0 0-12 0,3 0 0 0,0-1 0 15,0-1 0-15,0-1-754 0,0-5-146 16</inkml:trace>
  <inkml:trace contextRef="#ctx0" brushRef="#br2" timeOffset="19723.54">21010 15354 1638 0,'0'0'72'0,"0"0"16"0,3-6-71 0,-3 1-17 0,3 0 0 0,-3 0 0 0,3-3 83 0,0 0 13 15,3 0 2-15,-3 3 1 0,3-3-15 0,0 2-2 16,0-2-1-16,3 0 0 0,-3 0-25 0,6 1-6 16,-3-1-1-16,0 0 0 0,0 0-11 0,3 0-2 15,-6 2-1-15,5 1 0 0,1 0-4 0,-3 2-1 16,0 1 0-16,0-1 0 0,3 3-14 0,-3 0-4 16,0 0 0-16,-3 3 0 0,6 2-4 0,-6 0-8 15,-3 0 11-15,3 3-11 0,0 0 13 0,0 6-4 16,0-6-1-16,-3 2 0 0,-1-2 3 0,1 3 0 15,0-3 0-15,0 5 0 0,-3-3-3 0,0 1-8 16,-3 2 12-16,0 3-4 0,3-3 2 0,-5 3 0 0,-1 3 0 16,-3-1 0-16,3 1-2 0,-6 2 0 0,0-3 0 0,-3 1 0 15,0-1 1-15,0 1 0 0,0 2 0 0,0-2 0 16,1-1-9-16,-1 1 8 0,-3-3-8 0,3 2 8 16,0 1-8-16,0-6 12 0,0 0-12 0,3-2 12 15,0-1-2-15,1 1 0 0,2-3 0 0,3 0 0 16,0-3 5-16,3 0 1 0,0 1 0 0,3-6 0 15,0 0-8-15,0 0 0 0,6 5-8 0,3-2 12 16,0-1-4-16,0-2-8 0,-1 0 11 0,4 0-11 16,0 0 12-16,0-2-12 0,-3 2 12 0,3-3-12 15,-3-2 9-15,3 5-9 0,0-6 0 0,-3 6 9 16,0-2-9-16,3-4 0 0,-4 6 0 0,1-2 0 16,0-1 0-16,-3 3 0 0,3 3 8 0,0-1-8 15,-3-2 0-15,3 3 0 0,-3 2 0 0,0-2 0 16,0 0-146-16,0 2-25 0,-6-5-5 15</inkml:trace>
  <inkml:trace contextRef="#ctx0" brushRef="#br2" timeOffset="20106.34">21505 15563 1440 0,'0'0'128'0,"0"0"-103"0,0 0-25 0,0 0 0 15,0 0 132-15,0 0 22 0,0 0 4 0,0 0 1 16,0 0-39-16,0 0-8 0,0 0-2 0,0 0 0 15,0 0-56-15,0 0-11 0,0 0-3 0,0 0 0 16,5-3-8-16,1 3-3 0,0-2 0 0,3 2 0 16,-3 0-4-16,0 0-1 0,3 0 0 0,3 0 0 15,-3 0-6-15,3-3-2 0,-3 3 0 0,3-3 0 16,0 3-8-16,0-2-8 0,2 2 9 0,-2 0-9 16,-3-3 10-16,3 3-10 0,3-3 10 0,-3 3-10 15,-12 0-37-15,9 0-14 0,-9 0-2 0,9 0-1 16,-9 0-169-1,0 0-33-15</inkml:trace>
  <inkml:trace contextRef="#ctx0" brushRef="#br2" timeOffset="20404.54">21719 15370 576 0,'0'0'25'0,"0"0"6"0,-6 5-31 0,6-5 0 0,-3 3 0 0,0 2 0 15,0 0 210-15,-3 3 36 0,3-3 7 0,0 3 2 16,0-2-127-16,0 4-26 0,0-2-5 0,3 3-1 16,-3-3-11-16,0 2-2 0,-3 1-1 0,3 2 0 15,0 0-2-15,0 1 0 0,-3-4 0 0,3 3 0 16,-3 1-22-16,3-1-5 15,0 3-1-15,0 0 0 0,-2-3-28 0,2 0-7 0,0 0-1 16,0 0 0-16,0 1-16 0,3-1 0 16,0-5 8-16,0 5-798 15,0-2-160-15</inkml:trace>
  <inkml:trace contextRef="#ctx0" brushRef="#br2" timeOffset="21169.57">21918 15669 403 0,'0'0'36'0,"0"0"-36"0,0 0 0 0,6 0 0 0,-3-6 294 0,3 4 52 16,0-4 10-16,-3 4 3 16,3-4-203-16,3 1-40 0,0-3-8 0,0 3-1 0,3-3-55 0,0 0-12 15,3 0-1-15,-1-2-1 16,4-1-18-16,0 0-3 0,3 1-1 0,0-3 0 0,0-1-6 0,-1 1-2 16,-2-3 0-16,3 3 0 0,-3-3-8 0,3 3 0 15,-3-6 0-15,0 4 0 0,-1-4 0 0,-2 0 0 16,3 1 0-16,-6-3 8 0,0 2-8 0,0 1 12 15,0-3-12-15,-3 5 12 0,0 2-12 0,0 4 0 16,-3-1 0-16,-3 3-11 0,0 3 32 0,-3 5 7 16,0 0 0-16,0 0 1 0,0 0 9 0,0 0 2 15,0 0 0-15,-3 5 0 0,-3 1-12 0,0 4-1 0,0 1-1 16,0-1 0-16,-3 4 0 0,3-1 0 0,-3 3 0 0,0 0 0 16,0 2-2-16,0 1-1 15,-3-1 0-15,0 3 0 0,0 1 1 0,-2 1 0 0,-1 1 0 0,0 0 0 16,0 0-13-16,3 2-3 0,0 1 0 15,3-1 0-15,-3 1-8 0,0-4 8 16,3 1-8-16,0-3 8 0,1 1-8 0,2-1 0 0,0-5 0 16,3 2 0-1,-3-2-119-15,6 0-22 0,-3-6-5 0,3 1-1022 0</inkml:trace>
  <inkml:trace contextRef="#ctx0" brushRef="#br2" timeOffset="21398.19">22323 15812 2037 0,'0'0'44'0,"0"5"10"0,-3 3 2 0,-3 0 2 0,6 0-46 0,-6 0-12 16,0-1 0-16,0 1 0 0,3 3 104 0,-3 0 18 15,0-1 4-15,-3 3 1 0,1-2-52 0,-1 0-11 16,3-1-1-16,-3 3-1 0,3 1-50 0,-3-4-12 15,3 1 0-15,0 2 0 0,0-2 0 0,0-3 14 16,3 2-4-16,3-2-1 16,-3 0-65-16,3-3-12 0,0-5-4 0,0 0-698 15,6 0-140-15</inkml:trace>
  <inkml:trace contextRef="#ctx0" brushRef="#br2" timeOffset="21918.8">22680 15346 1324 0,'0'0'118'0,"0"0"-94"0,0 0-24 0,0-5 0 16,0-1 115-16,0 1 18 0,0 5 4 0,3-8 1 15,0 3-7-15,0-3-2 0,3 3 0 0,-3 2 0 16,6-2-52-16,0-1-10 0,-3-2-3 0,3 6 0 0,0-1-32 0,0 0-6 16,3 1-2-16,-3-1 0 0,0 3 13 15,2 0 3-15,-2 0 0 0,0 0 0 16,0 3-29-16,-3-1-11 0,3 1 8 0,-3 2-8 0,0 1 15 0,0-1-3 16,-3 3 0-16,0-3 0 0,3 6-3 0,-3-3-1 15,-3 0 0-15,0 0 0 0,0 2-8 0,0 1 0 16,-3-1 0-16,3 1 0 0,-3 2 12 0,-3 0 1 15,0 1 0-15,-3 1 0 0,0-1-13 0,0 2 9 16,-6-1-9-16,0 1 8 0,-2 3 5 0,-4-1 1 16,3 4 0-16,-3-4 0 0,0 3-14 0,0-2 0 0,1-1 0 15,2 1 0-15,0-3 0 0,3-3 0 16,3-3 0-16,0 1 0 0,3-3 14 0,3 0 0 0,0 0 0 0,0-3 0 16,6-5 2-16,0 0 1 0,0 0 0 0,0 0 0 15,6 5-17-15,0-2 10 0,0 0-10 0,3-3 8 16,3 0 0-16,0 0 0 0,-3 0 0 15,3-3 0-15,3 3-8 0,-3-5 0 0,2 2 0 16,1 0 0-16,0 1-16 0,0 2 5 0,-3-3 1 16,3 1 0-16,-3-1 10 0,0 3 0 15,0 0 0-15,-3 0 0 16,-1-3-74-16,1 3-16 0,-9 0-3 0,9 0-1171 0</inkml:trace>
  <inkml:trace contextRef="#ctx0" brushRef="#br2" timeOffset="22400.16">23231 15296 1861 0,'0'0'82'0,"0"0"18"0,0 0-80 0,0 0-20 16,0 0 0-16,0 0 0 0,0 0 79 0,0 0 12 15,0 0 2-15,0 0 1 0,-6 5-11 0,0 0-3 16,0 6 0-16,-3-3 0 0,0 2-40 0,6 3-8 16,-6-2-1-16,0 0-1 0,0 2 3 0,4-3 1 15,-1 1 0-15,3 0 0 0,0-3-21 0,0 0-4 16,3-1-1-16,3 1 0 0,0-2-8 0,0-1 8 16,0 0-8-16,5-2 8 0,-2 0-8 0,6-1 0 15,-3 1 0-15,3-1 0 0,0-2 8 0,3 0 0 0,-3 0 0 0,0 0 0 16,3 3-8-16,0 0 0 0,-4-1 0 0,1 1 0 15,-3-3 0-15,0 5-11 0,3-2 3 0,-6 2 0 16,0 1 8-16,0 2-8 0,-3-3 8 0,0 0-8 16,0 3 8-16,-6 0 0 0,0 0 0 0,0 3 0 15,-3-4 0-15,3 4 0 0,-6 2 0 0,0 0 0 16,0-2 0-16,-3 0 0 0,0 2 8 0,1-3-8 16,-1 1 20-16,-3 0 0 0,0-3 0 0,0 2 0 15,-3-2 24-15,3-3 4 0,-3 1 0 16,3-4 1-16,-5 4-35 0,5-6-14 0,0 2 11 0,3 1-11 15,-6-3 11-15,3 0-11 0,0-3 12 0,3 1-12 16,-2-1 0-16,5-2 0 0,3-3-12 0,0-3 3 31,3 1-156-31,0-4-31 0,3-2-7 0</inkml:trace>
  <inkml:trace contextRef="#ctx0" brushRef="#br2" timeOffset="22582.12">23249 15301 2217 0,'3'-3'48'0,"0"1"11"0,0-4 1 0,0 4 4 0,3-4-52 0,-3 4-12 16,3-4 0-16,3 1 0 0,-4 2 114 0,4 1 20 15,0-3 4-15,3 2 1 0,-3-2-86 0,3 5-17 16,0-6-3-16,3 4-1 0,-3-1 0 0,3 0-1 0,0 3 0 0,-1-2 0 16,1 2-31-16,0 0 8 0,0 2-8 0,-3-2-1308 15</inkml:trace>
  <inkml:trace contextRef="#ctx0" brushRef="#br2" timeOffset="23068.23">23648 15576 864 0,'0'0'76'0,"0"0"-60"15,0 0-16-15,0 0 0 0,0 0 217 0,0 0 41 0,0 0 8 0,0 0 2 16,0 0-107-16,0 0-21 0,0 0-4 0,0 0 0 15,0 0-46-15,0 0-9 0,0 0-1 0,0 0-1 16,6 5-21-16,3-2-4 0,-1-3-1 0,1 0 0 16,3 0-34-16,-3 0-7 0,3 0-2 0,0 0 0 15,0 0-10-15,0 0 0 0,0 0 0 0,0-3 8 16,0 1-8-16,-1-1 0 0,1 3 0 0,0-3 0 31,0 1-109-31,0 2-27 0,-3-3-6 0</inkml:trace>
  <inkml:trace contextRef="#ctx0" brushRef="#br2" timeOffset="23330.72">23856 15446 460 0,'0'0'41'0,"-3"-2"-33"0,0-1-8 0,3 3 0 0,0-5 364 0,0 5 72 16,-3-3 13-16,3 3 3 0,0 0-265 0,0 0-54 15,0 0-10-15,0 0-3 0,-6 5-52 0,3 1-12 16,0 2-1-16,0 0-1 0,-3 2-22 0,3 1-4 16,-3 2 0-16,3 0-1 0,-3 0 8 0,3 3 1 15,-3 0 1-15,3 0 0 0,1 0-29 0,-1 0-8 16,3 0 0-16,-3 0 0 0,3-1 0 0,-3-1 0 16,6-1 0-16,0 0 0 15,0-5-50-15,-1 0-11 0,4 0-3 0,0-5-1182 0</inkml:trace>
  <inkml:trace contextRef="#ctx0" brushRef="#br2" timeOffset="23949.51">24240 15446 1422 0,'0'0'63'0,"0"0"13"0,0 0-61 0,0 0-15 0,6-2 0 0,0-4 0 0,-3 1 96 0,0 3 16 15,3-4 3-15,0 1 1 16,-3 0-29-16,3-3-6 0,0 2-1 0,-3-2 0 0,0 3-36 0,3-3-7 16,-3 0-1-16,0 0-1 0,2-2-7 0,-2 2 0 15,-3 0-1-15,3 0 0 0,-3-3 16 0,-3 1 3 16,0-1 1-16,0 3 0 0,1-2 5 0,-4-1 2 15,0 3 0-15,-3 0 0 0,0 0-14 0,0 3-2 16,0 0-1-16,0 2 0 16,-3 3-1-16,0 0 0 0,-3 3 0 0,0-1 0 0,0 6-8 0,-2 0-1 15,-1 0-1-15,0 3 0 0,0-1 3 0,0 6 1 16,0 0 0-16,0 3 0 0,4 2-30 0,2 0 0 16,-3 3 0-16,3-3 0 0,0 5 0 0,0-2 0 15,3 0 0-15,0 0 0 0,3 0 0 0,0-1 0 16,3 1 0-16,0 0 0 0,0-3 0 0,3 0 0 15,6-2 0-15,0-3-10 0,0-3 10 0,3-2 0 16,0 2 10-16,3-5-10 0,0-3 12 0,3-2-3 0,0-1-1 0,3-2 0 16,-1-2-8-16,1-1 0 0,3-2 0 0,0-3-11 15,0-3 11-15,-3 1 0 0,2-4 10 0,-2-1-10 16,-3 1 8-16,0-2-8 0,0 1 0 0,0-4 9 16,0 3-9-16,-3-5 0 0,0 3 0 0,-1-4-11 15,-2-1 11-15,0 1 0 0,-3-4 0 16,0-1 0-16,-3 1 0 0,0 0 0 0,-3-4 0 0,-3 7 0 15,0-4 0-15,-3 6 0 0,-3 2 0 0,-3 4 0 16,1 4 0-16,-4 3 0 0,-3 0 0 0,3 3 0 16,-3 5 0-16,0 2 0 0,0 1 0 0,-3 5 0 15,1 3 0-15,2-1 0 0,0 1 0 0,0 2 0 16,3-2-10-16,3 2 0 0,0 3 0 0,6-3 0 16,0 3-118-16,6 0-24 0,-2 2-5 0,4 1-1095 15</inkml:trace>
  <inkml:trace contextRef="#ctx0" brushRef="#br2" timeOffset="24270.32">24273 15801 1324 0,'0'0'118'0,"0"0"-94"0,-3 3-24 0,3-3 0 16,-3 2 210-16,-3 4 38 0,3-1 7 0,-3 0 1 16,3 3-111-16,0 0-22 0,-3-3-5 0,3 6-1 15,0-1-61-15,0 4-12 0,-3-1-2 0,3-3-1 16,-3 4-29-16,0-4-12 0,0 4 11 0,0-1-11 15,0 3 8-15,0-3-8 0,0 0 0 0,3 0 0 16,1-2 0-16,-4 2 0 0,6 0 0 0,-3-2 0 16,3 0-168-16,0-4-28 0</inkml:trace>
  <inkml:trace contextRef="#ctx0" brushRef="#br2" timeOffset="24800.73">24773 15319 633 0,'0'0'56'0,"0"0"-44"16,0 0-12-16,3-5 0 0,0 0 188 0,3 0 36 15,-6-1 8-15,0 6 0 0,0-5-69 0,0 5-15 0,0-5-2 0,0 5-1 16,0 0-45-16,-6-6-8 0,0 4-3 0,0-1 0 16,0 3-16-16,0 0-3 0,-3 0-1 0,3 3 0 15,-6-1-13-15,6 1-4 0,-6 2 0 0,3 1 0 16,-3-1-11-16,1 0-2 0,-4 3-1 0,0 0 0 16,0 3-6-16,-3 2-2 0,0 0 0 0,0 3 0 15,0 2-15-15,1-2-3 0,-4 3-1 16,3 2 0-16,0-2-11 0,0 2 0 0,0 0 0 0,3 0 8 15,1-2-8-15,5 2 0 0,0-3 0 0,3 3 0 16,0-2 0-16,3-3 0 0,3 0 0 0,0 0 0 16,3-3 0-16,6-3 0 0,-3 1 0 0,6 0 0 15,0-6 0-15,2 0 0 0,1 0 0 0,3-2 0 16,-3-3 0-16,6 0 0 0,0-5 8 0,-3 2-8 16,2-5 0-16,-2 3-11 0,-3-3 3 0,0-3 0 0,-3 1-8 0,0 2-2 15,-3-3 0-15,0 1 0 0,-3-4 10 16,-3 4 8-16,0 2-12 0,-3-3 12 0,-3 1 0 0,0 2 0 15,-3 0 0-15,0 3 0 0,-3-1 0 0,0 4 0 16,-6-1 0-16,3 3 9 0,-3-3 3 0,0 6 1 16,3-3 0-16,0 5 0 0,4-2-5 0,-4 2-8 15,3-2 11-15,3 2-11 16,3 0-59-16,0 3-18 0,3-2-4 16</inkml:trace>
  <inkml:trace contextRef="#ctx0" brushRef="#br2" timeOffset="25183.44">24919 14938 2314 0,'0'0'103'0,"-3"-2"21"0,3-4-100 0,0 1-24 0,-3-3 0 0,3 3 0 15,3 2 73-15,-3 3 10 0,0 0 1 0,3-5 1 16,3 5-1-16,0 0 0 0,0 3 0 0,-1 2 0 16,4 0-40-16,-3 6-8 0,3-1-1 0,3 1-1 15,-3 2-8-15,0 0-2 0,3 3 0 0,0 3 0 16,-3-1-3-16,0 1-1 0,0 7 0 0,0-2 0 16,-3 5-20-16,-1-2 0 0,-5 4 0 0,3 4 0 15,-3-1 0-15,0 3 8 0,-3-2-8 0,-2 2 8 16,-1 0-8-16,0-3 0 0,-3 1 8 0,-3 2-8 15,0-3 0-15,-3 3 8 0,-3-3-8 0,0 3 0 16,0-5 0-16,1 3 9 0,-4-1-9 0,-3-2 0 0,3 0 9 0,0-1-9 16,-3-4 0-16,4-1 9 0,-1 1-9 0,6-4 0 15,-3-1 0-15,3-1 0 0,0-3-11 0,3 1-4 16,0-6-1-16,1 0-938 16,2-2-188-16</inkml:trace>
  <inkml:trace contextRef="#ctx0" brushRef="#br2" timeOffset="27739.4">13765 17084 1659 0,'0'0'36'0,"0"0"8"0,0 0 2 0,0 0 1 0,0 0-38 0,0 0-9 0,0 0 0 0,6 0 0 16,0-2 64-16,0-1 12 0,3 3 1 0,-3-3 1 16,3 3-24-16,0-2-5 0,0-1-1 0,0 3 0 15,3 0-19-15,-3 0-4 0,3-3-1 0,0 1 0 16,2 2-8-16,-2-3-1 0,0 3-1 0,0 0 0 16,0-3-14-16,0 3 11 0,0 0-11 0,0-2 10 15,0 2-10-15,0 0 0 0,0 2 0 0,-1-2 0 16,1 3 0-16,-3-3 8 0,3 3-8 0,-3-1-1008 15</inkml:trace>
  <inkml:trace contextRef="#ctx0" brushRef="#br2" timeOffset="28086.14">13763 17195 691 0,'0'0'61'0,"0"0"-49"16,0 0-12-16,0 0 0 0,0 0 168 0,0 0 32 16,0 0 5-16,0 0 2 0,0 0-88 0,0 0-18 15,0 0-3-15,0 0-1 0,0 0-20 0,0 0-4 0,0 0-1 0,0 0 0 16,0 0-5-16,0 0-2 0,0 0 0 0,5 3 0 15,1 2-9-15,0-2-3 0,-6-3 0 0,9 5 0 16,0-2-13-16,-3-1-4 0,3 4 0 0,0-6 0 16,0 2-16-16,0 1-3 0,0-3-1 0,3 3 0 15,-3-3-8-15,6 0-8 0,-7 0 9 0,7 0-9 16,-3 0 12-16,3 0-4 0,-3 0-8 16,3 0 12-16,-3 0-12 0,0 0 0 0,0 0 0 0,-3 0 0 31,5 0-216-31,-2 0-39 0</inkml:trace>
  <inkml:trace contextRef="#ctx0" brushRef="#br2" timeOffset="29671.78">14349 17148 1710 0,'0'0'76'16,"0"0"15"-16,0 0-73 0,0 0-18 0,0 0 0 0,0 0 0 0,0 0 108 0,0 0 19 15,0 0 3-15,0 0 1 0,0 0-59 0,0 0-12 16,0 0-3-16,0 8 0 0,0-8-17 0,3 5-3 16,-3-5-1-16,0 0 0 0,0 0-12 0,0 0-4 15,9 3 0-15,0-3 0 0,0-3 13 0,3-2 3 16,-1-3 0-16,1-3 0 0,3-2-20 0,0-6-3 16,3 1-1-16,0-6 0 0,3 0-1 0,0 3-1 15,-1-3 0-15,1 3 0 0,-3 3-10 0,3-1 0 0,-3 3 9 16,0 0-9-16,-4 3 0 0,4-3 8 15,-3 3-8-15,0 0 0 0,-3-1 0 0,0 1 0 16,0 0 0-16,-3 2 8 0,0 1-8 0,0-1 11 0,-3 3-11 0,-3 3 12 16,0 2-12-16,-3 3 0 15,3-5-12-15,-3 5 12 0,0 0 0 0,0 0 0 16,0 0 0-16,-3 8 0 0,3 0 0 0,-3 0 0 16,-3 2 0-16,3-2 0 0,-3 3 10 0,0 0-10 15,-3 2 12-15,3-3-12 0,0 4 14 0,-3-1-4 0,0 0-1 0,0 6 0 16,0 2 16-16,0 3 3 0,-3-1 1 0,0 6 0 15,3 3-13-15,-2-3-4 0,-4 0 0 0,6 1 0 16,-3-4-4-16,0 0-8 0,3-2 11 0,3-5-11 16,-3 2 8-16,3-5-8 0,3 0 0 0,0-3 0 15,0 0-47 1,6 0-13-16,0 1-2 0,0-4-1235 0</inkml:trace>
  <inkml:trace contextRef="#ctx0" brushRef="#br2" timeOffset="29989.85">14733 17357 921 0,'0'0'40'0,"0"0"10"0,0 0-40 0,0 0-10 0,0 0 0 0,0 0 0 16,0 0 263-16,0 0 50 0,0 0 11 0,0 0 1 15,0 10-185-15,-3-2-36 0,0 3-8 0,0 2-2 16,0 0-23-16,0 3-5 0,-3 0-1 0,3 3 0 16,-3 2-21-16,0-3-5 0,0 1-1 0,0 2 0 15,3-3-21-15,-3-2-4 0,0 0-1 0,3-3 0 16,0-2-12-16,0 0 0 0,3-1 0 0,0-2-10 15,0-3-52-15,3 3-10 0,-3-5-3 0</inkml:trace>
  <inkml:trace contextRef="#ctx0" brushRef="#br2" timeOffset="30752.48">15215 17010 576 0,'0'0'51'0,"0"0"-41"15,0 0-10-15,0-5 0 0,0-3 232 0,0 0 45 16,0 0 9-16,0 3 2 0,3-1-141 0,-3 1-28 16,0 5-6-16,3-5-1 0,0 0-38 0,-3 5-8 0,3-8-2 0,3 2 0 15,-3 1-32-15,3 2-6 0,-3-2-2 16,3 0 0-16,-6 5 16 0,3-6 2 16,6-1 1-16,-3 1 0 0,-3 1-31 0,3 0-12 15,-3-1 11-15,0 1-11 0,2 0 12 0,-2-1-4 0,-3-1-8 0,0 7 12 16,3-6-1-16,-3 1-1 0,-3-3 0 0,3 3 0 15,0-1 5-15,-3 1 1 0,1-3 0 0,-4 3 0 16,-3-3 6-16,3 0 2 0,-3 3 0 0,3-1 0 16,-6 4-9-16,3-1-2 0,0 1 0 0,0 2 0 15,-3 0 7-15,3 0 0 0,-3 5 1 0,0-3 0 16,-2 4 3-16,2 2 0 0,-3-3 0 0,0 3 0 16,-3 0-4-16,3 2-1 0,-3-2 0 0,3 3 0 0,-2-3 5 15,-1 5 0-15,0 0 1 0,3 3 0 0,-3 3-5 0,6 2-2 16,0 3 0-16,3 0 0 0,0 2-1 0,3 3 0 15,1-2 0-15,-1-1 0 0,3-2-17 0,0-6 0 16,3 1 0-16,0-1 0 0,3-4 0 0,3-1 0 16,2-3 0-16,4 1 10 0,0-3-10 0,3-3 8 15,0 1-8-15,0-4 8 0,3 1-8 16,-3-1 10-16,0-2-10 0,2 0 10 0,-2-2-10 16,0-1 10-16,0-2-10 0,-3 0 10 0,3-3-10 0,-3 0 8 15,0 0-8-15,0-5 8 0,2 2-8 0,-2-2 8 16,0-3-8-16,3-3 8 0,-3 1-8 0,-3-1 0 15,3-2 9-15,0-3-9 0,0 1 11 0,-3 1-3 16,0-1 0-16,-1 1 0 0,1 1-8 0,-3 3 0 0,-3-1 0 0,0 3 0 16,-3 0 0-16,0 3 0 0,-3 0 0 0,-3 2 0 15,3 1 0-15,-6-1 0 0,1 3 0 0,-4 3 8 16,0 0-8-16,0 2 0 0,-3 0-10 0,3 3 10 16,-3 3 0-16,0 0-9 0,0 2 9 0,1 0 0 15,-1 1 0-15,3-1 0 0,0 0 0 0,0 0-8 16,3 3-12-16,0-2-3 0,3 2 0 0,0-3 0 31,3 3-121-31,0 0-24 0,0 2-4 0,3-2-1088 0</inkml:trace>
  <inkml:trace contextRef="#ctx0" brushRef="#br2" timeOffset="31380.35">15507 16896 1191 0,'0'0'52'0,"0"0"12"0,0 0-51 0,6-5-13 15,-6-3 0-15,3 3 0 0,0-1 157 0,0 1 29 16,0 0 6-16,0 0 0 0,0-3-52 0,3 2-10 16,-3-2-2-16,2 3-1 0,1 0-19 0,0 0-3 15,0-1-1-15,0 1 0 0,0 0-57 0,0-1-12 16,0 1-3-16,3 2 0 0,-3 3 10 0,0-2 2 16,0 2 0-16,3 0 0 0,-3 2-28 0,0-2-4 15,3 3-2-15,0 0 0 0,-3 2-10 0,3-2 12 0,-1-1-12 0,-2 1 12 16,0 2-12-16,3 1 0 0,-3-4 0 0,0 4 8 15,-3-1-8-15,3 3 0 0,-3-3 9 0,0 0-9 16,-3 3 0-16,0 0 0 0,0 0 0 0,0 0 8 16,0 0-8-16,-6 5 0 0,3-2 0 15,-3 2 8-15,-3 3-8 0,0 2 9 0,0 4-9 0,0-1 10 16,-2 3 8-16,-1-1 2 0,0 1 0 0,-3-3 0 16,3 1-8-16,0-1 0 0,-3-3-1 0,3 1 0 15,0-3 1-15,0 0 0 0,1-3 0 0,2-3 0 16,-3-2-12-16,3 3 8 0,0-3-8 0,3-3 8 15,0 0-8-15,3 1 12 0,-3-1-12 0,6-5 12 16,0 0 17-16,0 0 4 0,0 0 1 0,0 0 0 16,6 5-34-16,3 1 0 0,-3-4-15 0,3-2 5 15,3 3 10-15,3-3 12 0,-4-3-2 0,4 3-1 16,0-2-9-16,0-1 10 0,3 0-10 0,-3-2 10 0,0 0-10 0,3-1 0 16,-4 1 0-16,1 0 8 0,-3 2-8 0,0 0 0 15,0 1 0-15,-3-1 8 0,0 1-8 0,0 2 0 16,-3 0 0-16,0 0 0 0,-6 0 0 0,6 2 0 15,-6-2 0-15,0 0 0 16,0 0-32-16,3 8-8 0,-3 0-1 0,-3 0-1447 0</inkml:trace>
  <inkml:trace contextRef="#ctx0" brushRef="#br2" timeOffset="32102.17">16245 17034 288 0,'0'0'12'0,"0"0"4"0,0 0-16 0,0 0 0 0,0 0 0 0,0 0 0 15,0 0 316-15,0 0 60 0,0 0 12 0,0 0 2 0,0 0-216 16,0 0-43-16,0 0-9 0,0 0-2 15,0 0-36-15,0 0-8 0,9 0-2 0,-3 0 0 0,3 3-9 16,0-3-1-16,0 0-1 0,-3 0 0 0,3 2-21 0,2-2-4 16,-2 0-1-16,3 3 0 15,0-1-15-15,0-2-3 0,0-2-1 0,3 2 0 16,-3 0-7-16,0 2-2 0,3-4 0 0,-4 2 0 16,-2-3-9-16,3 3 10 0,0-2-10 0,0 2 10 0,-3 0-10 0,3 0 8 15,-3 0-8-15,0 0 8 16,0 0-103-16,-3 2-21 0,-6-2-4 0,0 0-1040 0</inkml:trace>
  <inkml:trace contextRef="#ctx0" brushRef="#br2" timeOffset="32376">16191 17209 1267 0,'0'0'112'0,"0"0"-89"0,0 0-23 0,0 0 0 16,0 0 199-16,0 0 35 0,0 0 7 0,0 0 2 16,0 0-103-16,0 0-21 0,0 0-4 0,6-3-1 15,0 0-47-15,3 3-10 0,3-2-1 0,-3 2-1 16,3 0 0-16,0 0 0 0,0 0 0 0,-3 0 0 16,0 0-28-16,3 0-6 0,-1 0-1 0,1 0 0 15,0 0-12-15,0 0-8 0,0 0 8 0,6 2-8 16,-3 1 11-16,0 0-3 0,-3-3 0 0,0 2 0 15,-1 1-8-15,1-1 0 0,0-2 0 0,-3 3 8 16,3 0-118-16,-3-3-24 0,0 0-5 0</inkml:trace>
  <inkml:trace contextRef="#ctx0" brushRef="#br2" timeOffset="32798.39">16584 16976 2181 0,'0'0'96'0,"0"0"21"0,0 0-93 0,0 0-24 15,3-6 0-15,-3 6 0 0,0 0 105 0,0 0 17 16,6-5 3-16,3 5 1 0,-3 0-66 0,3 3-14 16,0 2-2-16,0-2-1 0,3 2 0 0,0 0 0 15,-3 1 0-15,3-1 0 0,2 0-27 0,-2 0-6 0,-6 1-1 0,3 2 0 16,3 0 1-16,-3-3 0 0,0 0 0 0,-3 0 0 15,-6-5-2-15,9 6-8 0,3 2 12 0,-3-3-4 16,0 3-8-16,-3-3 0 0,3 3 9 0,-7-3-9 16,-2-5 8-16,6 11-8 0,-3-3 8 0,0 0-8 15,0 0 0-15,0-3 8 0,-3 3-8 0,0 0 0 16,3 3 0-16,-6-3 8 0,-3-1-8 0,3 4 0 16,0-3 9-16,-5 3-9 0,-1-3 12 0,-3 2-12 15,0 1 12-15,0-1-4 0,-3 1 0 0,0-3-8 16,-3 2 12-16,3 1-4 0,3-3 0 15,-2 2-8-15,-4-2 10 0,3-2-10 0,0 2 8 0,3-3-8 16,-3 0 8-16,0 1-8 0,6-4 0 0,-3 1 8 16,3-3-8-16,4 2 0 0,5-2 9 0,0 0-9 15,0 0-36-15,0 0-11 0,0 0-2 16,0 0-865-16,0 0-173 0</inkml:trace>
  <inkml:trace contextRef="#ctx0" brushRef="#br2" timeOffset="35775.71">13542 18174 1292 0,'0'0'57'0,"0"0"12"0,0 0-55 0,0 0-14 0,0 0 0 0,0 0 0 16,0 0 108-16,0 0 18 0,0 0 4 0,0 0 1 15,0 0-35-15,0 0-8 0,0 0 0 0,0 0-1 16,0 0-15-16,0 0-4 0,0 0 0 0,0 0 0 15,0 0-4-15,0 0-2 0,0 0 0 0,3-2 0 16,3-4-17-16,0 1-3 0,0 2-1 0,3-2 0 16,0-3-21-16,0 0-4 0,0 3 0 0,3 0-1 15,0-1-15-15,0-2 9 0,-1 6-9 0,1-1 8 16,3-2-8-16,-6 2 0 0,3 3 0 0,0 0 0 0,-3 0 0 16,-3 3 0-16,3 2 0 0,0-2 0 0,-3 2 0 15,-3 0 0-15,0 3 0 0,0 3 0 16,-3-3 8-16,0 0-8 0,0-8 0 0,-3 8 8 0,0 2-8 15,0 1 0-15,-3-1 9 0,3 1-9 16,0 2 0-16,-3-2 8 0,3-1-8 0,-3 1 0 16,3-3 0-16,0 0 9 0,3-8-9 0,-3 8 0 0,3-8 8 0,-3 10-8 15,3-10 0-15,0 0 0 0,0 0 0 0,0 0 8 16,0 0-8-16,0 0 0 0,0 0 10 0,0 0-10 16,6-5 8-16,-3 0-8 0,3-1 0 0,-3-1 0 15,3-4 8-15,0 3-8 0,0-5 0 0,3 2 0 16,-3-2 9-16,0 5-9 0,-1 3 0 0,1-6 0 0,0 1 0 15,3-1 0-15,-3 3 0 0,0-5 0 0,-3 5 0 16,3-3 8-16,-3 1-8 0,0 2 0 0,-3 8 0 16,0 0 0-16,0 0 0 0,0 0 0 0,0 0 0 0,0 0 0 15,-6-3 0-15,6 3 0 0,0 0 0 0,-6 3 0 16,6-3 0-16,0 0 0 0,0 0 8 0,0 0-8 16,0 0 0-16,0 0 0 0,0 0 0 0,0 0 8 15,0 0-8-15,6 0 0 0,-3 0 0 0,6 0 0 16,0 0 0-16,0-3 9 0,3 3-9 15,-3-2 0-15,3-1 8 0,5 0-8 0,-2 1 0 0,3-4 0 16,-6 4 8-16,3-4-8 0,-3 1 12 0,0 2-12 31,0 1-66-31,-3-1-20 0,3 0-4 0</inkml:trace>
  <inkml:trace contextRef="#ctx0" brushRef="#br2" timeOffset="36120.97">13524 17822 1886 0,'0'0'84'0,"0"0"16"0,0 0-80 16,0 0-20-16,0 0 0 0,0 0 0 0,6 0 128 0,0 0 20 16,-3 0 5-16,6 0 1 0,-3 0-64 0,3 3-13 15,3-3-2-15,-3 3-1 0,3-3-27 0,3 2-6 16,-3 1-1-16,5 0 0 0,-2-1-10 0,0 1-2 0,6-3-1 0,-3 0 0 16,3 0-11-16,0 0-3 0,-1-3 0 0,1 3 0 15,0 0-13-15,0 0 8 0,0 0-8 0,0-2 0 16,-1-1 10-16,-2 3-10 0,3 0 10 0,-3-3-10 15,0 3-40 1,-3-2-13-16,0 2-3 0,0 2-1232 0</inkml:trace>
  <inkml:trace contextRef="#ctx0" brushRef="#br2" timeOffset="38382.82">14474 18021 1681 0,'0'0'74'0,"0"0"16"0,0 0-72 0,0 0-18 15,0 0 0-15,3-6 0 0,3 4 96 0,0-1 15 0,0 1 3 0,0-1 1 16,3 3-54-16,0-3-10 0,-1 3-3 0,1-2 0 16,3-1-15-16,0 0-3 0,0 1-1 0,0 2 0 15,3-3-8-15,-3 0-1 0,0 1-1 0,0-1 0 16,0-2-8-16,-1 2-2 0,1 1 0 0,-3 2 0 15,0 0-9-15,0 0 10 0,-3 0-10 0,0 0 10 32,0 5-78-32,0-3-15 0,-6-2-3 0</inkml:trace>
  <inkml:trace contextRef="#ctx0" brushRef="#br2" timeOffset="38625.5">14441 18164 1267 0,'0'0'56'0,"0"0"12"15,0 0-55-15,0 0-13 0,0 0 0 0,0 0 0 0,0 0 209 0,0 0 39 16,6-3 8-16,3-2 2 0,0 2-161 0,3 0-32 16,0 3-6-16,0 0-2 0,3 0-21 0,-1 3-4 15,-2-3 0-15,3 3-1 0,0-3-13 0,-3 2-2 16,3 1-1-16,-3 2 0 0,0-2-15 0,0 0 9 15,3-1-9-15,-7 1 8 0,4 0-8 0,0-1 0 16,-3-2 0-16</inkml:trace>
  <inkml:trace contextRef="#ctx0" brushRef="#br2" timeOffset="39354.78">15117 18185 806 0,'0'0'36'0,"0"0"7"0,0 0-35 0,0 0-8 0,0 0 0 0,0 0 0 0,0 0 311 0,0 0 60 15,0 0 12-15,0 0 2 0,0 0-262 0,0 0-53 16,9-3-10-16,-3 1-3 0,0-4-32 0,3 1-6 16,0-3-2-16,-1 0 0 0,-2 3-17 0,3-3 8 15,0 3-8-15,0-6 0 16,0 3 9-16,0-3-9 0,0 1 0 0,0-1 9 15,0 1-9-15,-3-1 10 0,-3-2-10 0,3 2 10 0,-3-2-10 0,-3 2 0 16,0-2 0-16,-3 3 0 0,0-4 8 0,0 4-8 16,-3-3 12-16,0 2-4 0,-3 6-8 0,0-3 0 15,0 5 0-15,0 1 8 0,-6 7 17 0,3 0 3 16,-3 3 1-16,-2 5 0 0,-1 1 1 0,0 1 0 0,-3 4 0 16,0-1 0-16,0 4-12 0,1-1-2 0,-1 0-1 0,3-3 0 15,3-2-4-15,3 3-1 0,0 2 0 0,3-2 0 16,3-4 17-16,3 1 3 0,3 0 1 0,3-3 0 15,0 1-31-15,6-4-10 0,0 1 0 0,3-3 0 16,3 0 10-16,3-3 0 0,0-5 0 0,-1 0 0 16,4 0 8-16,0-5-8 0,-3-3 8 0,0 0-8 15,0 0 0-15,0 0 8 0,-4-5-8 0,4-1 0 16,0 1 0-16,-6 0 0 0,0 0 0 16,0 2-12-16,3-2 12 0,-6 2 0 0,-3 1 0 15,3 2 0-15,-6 0 0 0,0 0 8 0,0 3 0 0,-3 5 0 16,0 0-8-16,0 0 0 0,0 0-11 0,-9 0 11 15,3 5 0-15,-3 3 16 0,0 0-1 0,0 0-1 16,-3 5 2-16,3 0 1 0,0 3 0 0,0 0 0 16,-3 3-8-16,6-1-1 0,0 3-8 0,0 3 12 15,-3 0-12-15,7 0 0 0,-4 2 0 0,0-2 0 16,3-3 0-16,-3 8 0 0,3-5 0 0,0 0 0 0,3-6 0 0,0 1 8 16,0-1-8-16,0-4 0 0,0-1 0 0,3-5 0 15,0 0-12-15,-3 0 12 16,0-8-221-1,0 0-38-15</inkml:trace>
  <inkml:trace contextRef="#ctx0" brushRef="#br2" timeOffset="39716.3">15013 17743 1094 0,'0'0'97'0,"0"0"-77"0,0 0-20 0,-6 0 0 15,3 0 240-15,3 0 44 0,0 0 8 0,0 0 3 16,0 0-130-16,0 0-25 0,0 0-6 0,0 0-1 15,0 0-58-15,0 0-12 0,0 0-3 0,0 0 0 16,6 0-19-16,0 3-4 0,3-1-1 0,2 1 0 16,-2 0-12-16,3-1-4 0,3 1 0 0,0-1 0 0,-3-2-8 15,3 3-1-15,3 0-1 0,0-3 0 16,-1 0-10-16,4 0 10 0,-3 0-10 0,3 0 10 16,0 0-10-16,0 0 0 0,-6 2 9 0,2-2-9 15,-2 3-24-15,-3-3-10 16,0 3-2-16,-3-3-866 0,-3 2-174 0</inkml:trace>
  <inkml:trace contextRef="#ctx0" brushRef="#br2" timeOffset="40296.34">15554 18098 1094 0,'0'0'97'0,"0"0"-77"15,0 0-20-15,0 0 0 0,0 0 247 0,6-3 45 16,0 0 10-16,3 1 2 0,0-4-168 0,0 4-32 15,0-4-8-15,0 4 0 0,3-1-44 0,-3 0-8 16,3 1-1-16,0-1-1 0,0 3-20 0,-4 0-4 0,4 0-1 0,0 0 0 16,0 3-17-16,0-1 10 0,-6 1-10 0,3 2 8 31,0 1-115-31,0-1-23 0</inkml:trace>
  <inkml:trace contextRef="#ctx0" brushRef="#br2" timeOffset="40742.48">16016 18076 1998 0,'0'0'88'0,"0"0"19"0,0 0-86 0,0 0-21 16,0 0 0-16,0 0 0 15,0 0 69-15,0 0 10 0,3-5 1 0,3 0 1 0,0 2-53 0,0 0-10 16,0-2-2-16,2 3-1 0,1-4 13 0,3 1 4 16,-3 0 0-16,3-3 0 0,-3-3 11 0,3 3 2 15,3-5 1-15,0 0 0 0,-3 0-6 0,6-3-2 16,-1-3 0-16,4 3 0 0,-3 3-21 0,0 0-4 16,3-3-1-16,0 0 0 0,-1 0-3 0,1-2-1 15,0 4 0-15,-3-1 0 0,0 1-8 0,0 1 0 0,-6 2 0 16,2 1 0-16,-5 2 0 0,0 0 0 0,-3 3 0 15,-3 2 0-15,-3 3 28 0,0 0 3 16,0 0 1-16,0 0 0 0,0 0-14 0,0 0-2 0,-3 8-1 0,-3 3 0 16,0 4 1-16,-6-1 0 0,4 2 0 15,-7 2 0-15,0 3 12 0,-3 3 4 0,0 5 0 0,3 0 0 16,-3 3-20-16,3 2-4 0,4-2-8 16,-1 0 12-16,0 0-4 0,3-6-8 15,0 1 11-15,3-4-11 0,0 1 8 0,6-5-8 0,-3-1 0 0,6-2 0 16,0 0 0-16,3-3 0 0,-3-5-11 0</inkml:trace>
  <inkml:trace contextRef="#ctx0" brushRef="#br2" timeOffset="41821.6">17108 18053 403 0,'0'0'17'0,"0"0"5"16,0 0-22-16,0 0 0 0,0 0 0 0,0 0 0 0,0 0 239 0,0 0 43 15,0 0 9-15,0 0 1 0,6 2-136 0,-6-2-28 16,0 0-6-16,6 3-1 0,3-1-16 0,0-2-3 15,-3 0-1-15,3 0 0 0,3 0-33 0,0 0-8 16,-6 0 0-16,3 0-1 0,-1-2-23 0,7-1-5 16,3 3-1-16,0-2 0 0,0-1-21 0,0 0-9 0,0 1 8 0,-1-1-8 15,-2 0 14-15,0 3-2 0,0-2-1 0,0 2 0 16,-3 2-11-16,0-2 0 0,-6 0 0 0,3 3 8 31,0 0-138-31,-3-1-28 0,-6-2-6 0</inkml:trace>
  <inkml:trace contextRef="#ctx0" brushRef="#br2" timeOffset="42054.17">17052 18180 1152 0,'-9'-3'51'0,"9"3"10"0,0 0-49 0,0 0-12 0,0 0 0 0,0 0 0 16,0 0 266-16,0 0 50 0,9-3 11 0,3 1 1 15,-4-1-210-15,4 0-42 0,9 1-9 0,-3-1-2 0,3 3-31 0,0-5-6 16,3 2-2-16,2 3 0 0,4-3-10 0,-3 1-1 16,-6 2-1-16,3-3 0 0,-4 0-14 0,1 3-10 15,-3 0 2-15,-3 0 0 16,-3 3-51-16,3 0-9 0,-6-3-3 0</inkml:trace>
  <inkml:trace contextRef="#ctx0" brushRef="#br2" timeOffset="42446.59">17495 17891 1785 0,'0'0'79'0,"0"0"17"15,0 0-77-15,0 0-19 0,0 0 0 0,0 0 0 0,0 0 190 0,0 0 34 0,6 0 8 0,3 0 0 16,3 0-160-16,0 0-33 0,-3 3-7 0,3-3 0 15,3 2-17-15,-1 1-3 0,-2-3-1 0,3 0 0 16,-3 3 14-16,6-1 3 0,-3-2 1 0,0 3 0 16,-3 0-43-16,0-1-9 0,2 4-1 0,1 2-1 15,0-3 25-15,-3 0 0 0,0 3 0 0,0 0 0 16,-3 0 0-16,3 3 0 0,-3-4 0 0,0 4 11 16,-3 0-11-16,0-1 0 0,-1 1 0 0,-2-1 0 15,0 1 0-15,0 2 0 0,-3-2 0 0,0-1 0 16,-3 1 0-16,3 0 0 0,-3-1 9 0,-3 1-9 15,1-3 0-15,-4 2 9 0,0 1-9 0,0-1 0 16,-3-2 8-16,-3 0-8 0,0 0 0 0,0 3 0 16,-3-6 9-16,0 6-9 0,-2-3 0 0,-1 0 9 15,6 2-9-15,-3-5 0 0,-3 1 0 0,6-1 8 0,6 3-8 16,-2-5 12-16,2-3-12 0,0 0 12 16,6 0-176-16,3 0-36 0,-3-14-6 0,9 1-2 0</inkml:trace>
  <inkml:trace contextRef="#ctx0" brushRef="#br2" timeOffset="43382.53">18382 16883 1666 0,'3'-13'74'0,"0"10"15"0,3 1-71 0,0-4-18 15,3 1 0-15,0 0 0 0,3-1 90 0,0 1 14 16,3 0 4-16,2 0 0 0,1-1-42 0,3 4-8 16,0-1-2-16,-3 3 0 0,3 3-42 0,-4-1-14 15,1 4 8-15,-3 1-8 0,0 4 14 0,-3 0-1 16,0-1 0-16,-6-2 0 15,0 0 5-15,3-3 1 0,-6 1 0 0,3 2 0 0,-3 2 6 0,0 1 2 16,-3 2 0-16,0 8 0 0,0 0-19 0,-3 6-8 16,-3-1 0-16,0 1 8 0,-3-1 3 0,-3 3 0 15,0 0 0-15,-3-2 0 0,0-3-2 0,0-3 0 16,-2 3 0-16,-1-3 0 0,0-3 2 0,0 3 0 16,0 1 0-16,3-1 0 0,-3 3 17 0,3-3 3 15,4 3 1-15,-1-1 0 0,0-1-17 0,3-1-3 0,0-3-1 0,6 1 0 16,-3-3-11-16,3 0 8 0,3-3-8 0,0 0 8 15,0-2-8-15,3-1 10 0,3-2-10 0,0 0 10 16,-6-8-10-16,9 8 10 0,0-3-10 0,0 1 10 16,3-1-10-16,-1 0 0 0,1-2 0 0,0 2 0 15,-3 0 0-15,0 1 0 0,0-1 0 0,-9-5 0 16,6 3 0-16,0 2 0 0,0-2 0 0,-3 2 0 16,0 0 0-16,0 3 0 0,-3-3 0 0,0 3 8 15,-3 0 0-15,0 0-8 0,-3 3 12 0,3 2-4 16,-6-2-8-16,0-1 0 0,3 1 0 0,-3 2 8 15,-3 0-8-15,3-2 0 0,0 2 0 0,3-2-11 16,-2-1 24-16,5 3 5 0,-3-5 1 0,0 3 0 0,3-3 1 16,-3 0 0-16,3 2 0 0,0-2 0 0,3 0-20 15,0 3 0-15,0-3 0 0,0 0 0 16,0 2 0-16,0 4 10 0,3-4-10 0,0 3 8 16,0 1-8-16,-3-1 0 0,6-3 0 0,-3 4 0 0,3-1 0 0,0 0 0 15,-3 0 0-15,2 3 0 0,-2-3 0 0,3 1 0 16,-3-1 0-16,3 0 0 0,-3 3 0 0,0 0 0 15,-3-3 0-15,0 6 0 0,0-4 8 0,0 1-8 16,-3 3 0-16,3-6 8 0,0 3-8 0,-3 0 0 16,3-3 0-16,-6 3 0 0,3-3 0 0,-3 0 0 15,1-2 0-15,-4 5 0 0,0-6 0 0,0 1 12 16,-3-6-12-16,3 3 12 0,-3-2-12 0,0-4 10 0,-3 1-10 0,3-1 10 16,0-2-10-16,-2-2 8 0,-1-1-8 0,0 1 8 15,0-4-8-15,0 1 8 0,0 0-8 0,0-6 8 16,0 3-8-16,6-2 0 0,0-6 0 0,1 2 8 15,2 1-8-15,0 3 0 0,3-1 0 16,0 3 0 0,3 0-114-16,3-5-15 0,0 5-3 0</inkml:trace>
  <inkml:trace contextRef="#ctx0" brushRef="#br2" timeOffset="44351.71">19135 17650 691 0,'0'0'61'0,"0"0"-49"0,0 0-12 0,0 0 0 16,0 0 212-16,0-5 40 0,0 0 8 0,0-1 2 15,3 4-129-15,0-3-25 0,0-1-6 0,3 1-1 16,0 0-25-16,0-1-6 0,0-2-1 0,3-2 0 16,0 2-16-16,0-3-3 0,3 1-1 0,-3-1 0 0,-1 3-4 0,1-2-1 15,3 2 0-15,0 2 0 0,0-2-10 0,0 3-2 16,-3 3-1-16,3 2 0 0,0 2-11 0,0 1-1 15,0-1-1-15,0 6 0 0,-4 3-9 0,1-3-1 16,-3 5-8-16,3-2 12 0,-6 2-12 0,3 3 0 16,-3-3 8-16,-3 0-8 0,0 1 0 0,-3 1 9 15,0-1-9-15,0-1 8 0,-3-3 0 0,0 4 0 0,-3-4 0 16,3 4 0-16,0-7 4 0,-2 4 0 0,2-3 0 16,0 0 0-16,-3 0 0 0,3 0 1 0,3-3 0 0,0-2 0 15,3-3-2-15,0 0-1 0,0 0 0 0,0 0 0 16,0 0-10-16,0 0 8 0,0 0-8 0,0 0 8 15,6-6-8-15,3-2 10 0,-3-2-10 0,3 2 10 16,0-5-10-16,2 2 0 0,-2-5 9 0,0 0-9 16,0-2 0-16,0-3 0 0,3-3 0 15,0-3 0-15,-3-2 0 0,0 3 0 0,0-1 0 0,-3 6-8 16,0 0 8-16,-3 3 0 0,-3 4 0 0,-3 9-8 16,3 5 8-16,0 0 0 15,-3 0 0-15,0-5 0 0,-3-1 0 0,3 1 0 0,-3 3 0 0,3 2 0 16,-3-3 0-16,6 3 0 0,0 0 0 0,0 0 8 15,0 0-8-15,0 0 0 0,0 0 0 0,0 0 0 16,3 8 0-16,-3-8 0 0,0 0 0 0,6 5 0 16,3 0 10-16,0-2-2 0,0-3-8 0,3 0 12 15,-1 0-2-15,4 0-1 0,0 0 0 0,3 0 0 0,-6-3 20 16,6 1 4-16,-3-1 1 0,0 3 0 0,-1-3-34 0,1 1 0 16,-3-1 0-16,3 1 0 0,-3-1 0 0,0 0-9 15,0 1-1-15,0-1 0 0,-3 0 10 0,0 3-12 16,0-2 12-16,-1-1-932 15,-2 3-180-15</inkml:trace>
  <inkml:trace contextRef="#ctx0" brushRef="#br2" timeOffset="44895.94">19281 17166 518 0,'-6'0'23'0,"6"0"5"0,0 0-28 0,0 0 0 0,-3 0 0 0,0 0 0 15,3 0 296-15,0 0 55 0,0 0 10 0,-3-2 3 0,3 2-185 0,0-3-37 16,0 3-7-16,0 0-2 0,0-5-33 0,3 2-8 15,0-2 0-15,0 2-1 0,0 0-19 0,0-2-3 16,3 0-1-16,0-1 0 0,0 4-18 0,3-3-4 16,0-1-1-16,0 1 0 0,6 0-13 0,-4 2-2 15,4 0-1-15,6 1 0 0,-3-1-8 0,3 3-1 16,0 3-1-16,3-3 0 0,-4 2-9 0,4 4-2 16,0-4 0-16,0 4 0 0,-3-1-8 0,-1 0 12 15,-2-2-12-15,0 2 12 0,0 0-12 0,-3 1 0 0,0-1 0 0,-3-2 0 16,0 2 0-16,-3 0 0 15,0-2 0-15,-1 2 8 0,-2-2-8 0,0 2 0 0,-6-5 0 0,9 5-11 32,-3 1-184-32,-6-6-37 0</inkml:trace>
  <inkml:trace contextRef="#ctx0" brushRef="#br2" timeOffset="46416.52">20153 17492 2052 0,'0'0'45'0,"0"0"10"0,0 0 1 0,0 0 1 0,0 0-45 0,3-3-12 15,6 0 0-15,-3-2 0 0,0 2 52 0,3-2 9 16,0 0 2-16,3 2 0 0,-3-2-22 0,0 0-4 15,0-1-1-15,2 4 0 0,1-4-14 0,0 4-3 0,0-1-1 16,-3 0 0-16,0 1-6 0,0-1-2 0,0 3 0 16,0 0 0-16,-3 0-10 0,3 0 8 15,-3 3-8-15,-6-3 8 16,6 5-48-16,0 0-9 0,-6 3-3 0</inkml:trace>
  <inkml:trace contextRef="#ctx0" brushRef="#br2" timeOffset="46633.94">20106 17642 1497 0,'0'0'133'16,"0"0"-106"0,0 0-27-16,0 0 0 0,0 0 165 0,6 0 28 0,-1 0 6 0,4-2 1 0,-3-1-92 15,3 3-19-15,3-3-3 0,-3 1-1 16,3-1-41-16,6-2-8 0,-3 0-1 0,3 2-1 15,-3 0-12-15,-1 1-2 0,4-1-1 0,-3 0 0 0,3 3-19 0,-6 0 0 16,-3 0 0-16,3 0-799 16,0 3-165-16</inkml:trace>
  <inkml:trace contextRef="#ctx0" brushRef="#br2" timeOffset="47280.42">20665 17494 691 0,'0'0'61'0,"0"0"-49"16,0 0-12-16,0 0 0 0,0 0 220 0,3-5 40 16,0 0 9-16,3 2 2 0,-3-2-131 0,-3 5-27 15,3-3-5-15,6 0 0 0,-3 1-36 0,0 2-6 16,0-3-2-16,3 3 0 0,-3-2-21 0,3 2-5 0,-3 0-1 0,2 2 0 16,1-2-9-16,3 0-3 0,-3 0 0 0,3 0 0 15,-3-2-7-15,0 2-2 0,0 0 0 0,3-3 0 16,-3 0-4-16,0 3 0 0,0-2-1 0,3 2 0 15,2-3-11-15,-5 3 0 0,0 0 0 0,-3 3 0 16,3-3 0-16,0 2 12 0,-3-2-12 0,0 3 12 16,0 0-100-1,0-1-20-15,0 1-4 0,-6-3-942 0</inkml:trace>
  <inkml:trace contextRef="#ctx0" brushRef="#br2" timeOffset="47540.7">20865 17343 2113 0,'0'0'46'0,"0"-5"10"0,0-5 1 0,0 4 3 0,0 1-48 0,0 5-12 16,0 0 0-16,0 0 0 0,0 0 51 0,0 0 7 15,0 0 2-15,0 0 0 0,0 0-15 0,0 0-2 16,0 0-1-16,0 5 0 0,-3 3-6 0,-3 0-2 15,3 5 0-15,0 1 0 0,-3-1 5 0,3 5 1 16,0 1 0-16,-3 2 0 0,3-2-32 0,0 2-8 16,0 0 0-16,0 0 0 0,0-2 0 0,0-1 8 0,3 1-8 15,0-3 8 1,0-3-73-16,0 0-15 0,0-2-2 0</inkml:trace>
  <inkml:trace contextRef="#ctx0" brushRef="#br2" timeOffset="48321.59">21424 17351 1443 0,'0'0'64'0,"0"0"13"0,0 0-61 16,0 0-16-16,0 0 0 0,0 0 0 0,3-5 109 0,0 0 19 15,0 2 4-15,3-2 1 0,-3 0-70 0,-3 5-15 16,3-3-2-16,0-2-1 0,3-1-17 0,0 1-3 16,-3 2-1-16,0-5 0 0,3 6-4 0,-3-3-2 15,3-1 0-15,-3 1 0 0,0-3-2 0,0 3-1 16,0-3 0-16,0 2 0 0,0-1 4 0,0 1 1 0,0 1 0 0,-3-3 0 16,0 3 8-16,0-3 3 0,0 0 0 0,-3 0 0 15,3-3-5-15,-3 3-1 0,-3 0 0 0,3-2 0 16,-6 2-11-16,3 3-2 0,-3-1-1 0,0 1 0 15,-3 5 1-15,-3-3 1 0,-3 3 0 0,0 3 0 16,1 2 6-16,-1 1 1 0,-3 2 0 0,3 2 0 16,0 1-1-16,-3 2 0 0,0 0 0 0,7-2 0 15,-1-1-11-15,0 1-8 16,0 0 12-16,0 2-12 0,3 0 22 0,0 3-2 0,0 0-1 16,-3 8 0-16,4-1 6 0,2 1 2 0,0 5 0 0,0 0 0 15,3 1-8-15,3-1-2 0,0-3 0 0,0 1 0 16,3-6-17-16,3 0 10 0,0-5-10 0,0 0 8 15,3-1-8-15,0-4 8 0,6-6-8 0,0 3 8 16,-1-2-8-16,7-4 0 0,-3-4 9 0,6-4-9 16,0 1 10-16,0 0-2 0,-3-3-8 0,2-3 12 0,-2 1-12 15,3-6 11-15,-3 0-11 0,3-3 10 0,-3-2-10 16,-3 0 0-16,-1-3 0 0,1 0 8 0,-3 1-8 16,-3-1 0-16,3 3 0 0,-3-1 0 0,-3 4 0 0,0-1 0 15,0 1 0-15,-3-1 0 0,-3 1 0 0,0 2 0 16,0-5-11-16,-3 5 11 0,0-3-8 0,0 4 8 15,-3-1-8-15,-3 2 8 0,0 4 0 0,0 2-10 16,-3 3 10-16,-3 2 0 0,0 6-10 0,-2-1 10 16,-1 6-8-16,0 3 8 0,0-1-8 0,3 4 8 15,0-1-8-15,0 0 8 0,3 0 0 0,1 0-10 16,2 1 10-16,3 2 0 16,3 5-133-16,0 0-20 0,0 3-4 0,3-3-1039 0</inkml:trace>
  <inkml:trace contextRef="#ctx0" brushRef="#br2" timeOffset="48540.34">21451 17677 1728 0,'0'0'153'15,"0"0"-122"-15,0 0-31 0,-6 8 0 16,0-3 197-16,0 3 34 0,3-3 6 0,-6 3 2 0,6 3-146 0,-6-1-29 15,3 1-5-15,0 2-2 0,3-2-40 0,-3 2-8 16,1-2-1-16,-1 2-8 0,3 0 8 0,3 0-8 16,0-2 0-16,0-1 0 15,3-2-86-15,0 0-21 0,0-2-4 0</inkml:trace>
  <inkml:trace contextRef="#ctx0" brushRef="#br2" timeOffset="49160.61">21871 17301 1058 0,'0'0'47'0,"0"0"9"0,0 0-44 15,6 0-12-15,0 0 0 0,0-3 0 0,-1 3 70 0,-5 0 12 0,0 0 2 0,6-2 1 16,-3-1-1-16,-3 3 0 0,6-5 0 0,-3 2 0 16,-3 3 6-16,6-5 1 0,-3 2 0 0,0-2 0 15,3 0-15-15,-3-1-4 0,0 1 0 0,0 0 0 16,3-3-17-16,-3 3-4 0,0-3-1 0,-3 0 0 16,3 0-13-16,0 0-2 0,-3-3-1 0,0 3 0 15,0-2-5-15,0-1-1 0,0 1 0 0,-3 2 0 16,0 0-5-16,0 0-2 0,-3 0 0 0,0 3 0 15,-3 2 6-15,0 3 1 0,-3 0 0 0,0 0 0 16,-5 5-4-16,-1 3 0 0,0 0 0 0,-3 3 0 16,0 2-8-16,0 0-3 0,1 3 0 0,-1 0 0 15,0 2-3-15,0 1-1 0,0 2 0 0,3 0 0 0,3 0-1 16,1 3-8-16,2-3 12 0,3 3-4 0,0 3 2 0,3-6 0 16,0 0 0-16,3 0 0 0,3 0 1 0,0 0 0 15,0-5 0-15,3 0 0 0,6-3-11 0,0 1 0 16,3-4 0-16,0-4 8 0,2 2-8 0,1-6 0 15,6-2 0-15,-3 0 8 0,0-2 0 0,-3-1-8 16,3-5 12-16,0 0-4 0,-4-3-8 0,4 1 10 16,-3-1-10-16,0-2 10 0,-3 0-10 0,3 0 0 0,-3-6 0 15,-3 3 0-15,3-2 0 0,-4-1 0 16,1-2 8-16,-3 0-8 0,3 0 0 0,-6-1 0 16,3 1 0-16,-3 0 0 0,0-3 0 0,-3 3 0 15,0 3 0-15,-3-1 0 0,0 1 0 0,0-1 0 16,0 6 0-16,-3 2 0 0,0 1 0 0,-3 4 0 15,3 1 0-15,-2 0 0 0,-1 5 0 0,-3 2 0 0,0-2-9 16,3 6 9-16,-3-1-8 0,0 3 8 0,3 0-12 0,0 2 12 31,3 1-142-31,-3 2-22 0,3 1-4 0</inkml:trace>
  <inkml:trace contextRef="#ctx0" brushRef="#br2" timeOffset="54200.74">22219 17187 1270 0,'0'0'56'0,"0"0"12"0,0 0-54 0,0 0-14 0,0 0 0 0,0 0 0 15,0 0 122-15,-6-5 22 0,3 0 4 0,3-1 0 16,0 1-54-16,3 0-11 0,0 0-3 0,3-1 0 16,0 1-28-16,3 0-7 0,3-3-1 0,0 0 0 15,-1 3-8-15,4-3-3 0,0 2 0 0,0-2 0 16,0 3-13-16,-3-3-2 0,3 3-1 0,0 2 0 15,-3-2-2-15,0 2-1 0,-1 1 0 0,1 2 0 0,0 0-14 0,-3 2 11 16,0 4-11-16,-3-1 10 0,3 5-10 0,-6-2 0 16,0 6 0-16,-3-1 0 0,0 3 0 0,-3 0 0 15,-3-1 0-15,0 4 0 0,-3 2 0 0,-3-2 12 16,0 2-12-16,-3 0 12 0,1 3-3 0,-4 0 0 16,-3-3 0-16,-3 3 0 0,0 2 3 0,0-2 1 15,-2-3 0-15,2 3 0 0,-3 0-1 0,3-1 0 16,0-4 0-16,4 2 0 0,-1-2-12 0,3-3 0 15,3-1 0-15,0-4 0 0,6 0 0 0,0-3 0 16,3-3 11-16,0 0-11 0,6-5 20 0,0 0-4 16,0 0 0-16,6-8 0 0,0-2-8 0,3-1-8 15,3-5 9-15,0 0-9 0,3 0 8 0,3-2-8 16,-3 2 0-16,-1 3 9 0,1 2-9 0,-3 1 0 16,3-1 0-16,-6 6 0 0,0-1 8 0,-3 4-8 15,-6 2 0-15,0 0 8 0,0 0-8 0,0 0 0 16,0 0 0-16,0 5-11 0,0 3 30 0,0 0 5 0,0 3 2 0,0-1 0 15,0 3 3-15,0-2 1 0,3 2 0 0,0-2 0 16,3-1-30-16,3 1 0 0,0-3 0 0,3 0 0 16,0 0 8-16,2 0 1 0,-2-3 1 0,6-2 0 15,-6-1-2-15,6 1-8 0,-6-3 12 0,3 3-4 16,0-3 1-16,-3 0 0 0,2 2 0 0,-2-2 0 16,0 3-103-16,0-3-21 0,-3 0-4 15,0 0-1-15</inkml:trace>
  <inkml:trace contextRef="#ctx0" brushRef="#br2" timeOffset="55252.09">20257 18304 460 0,'0'0'41'0,"0"0"-33"16,0 0-8-16,0 0 0 0,0 0 270 0,0 0 52 15,0 0 10-15,3 5 3 0,-3-5-188 0,3 5-38 16,0-2-7-16,0 0-2 0,3-1-22 0,3-2-5 16,0 3-1-16,3-3 0 0,0 0-29 0,-3-3-7 15,6 1 0-15,-3-1-1 0,0 3 1 0,-1-3 0 16,4 1 0-16,0-1 0 0,0 3-16 0,6-2-2 16,-3-1-1-16,0 0 0 0,-3 1-1 0,-1 2-1 0,-2-3 0 0,0 3 0 15,0 0-15-15,0 0 9 0,-3 0-9 16,-3 3 8-16,3-1-8 0,-6 1 0 0,-3-3 9 0,6 0-9 31,-3 5-109-31,0 3-27 0</inkml:trace>
  <inkml:trace contextRef="#ctx0" brushRef="#br2" timeOffset="55492.16">20174 18653 1785 0,'-6'-10'79'16,"6"10"17"-16,0 0-77 0,0-6-19 16,3 1 0-16,0 0 0 0,3-1 112 0,3 1 18 0,0 0 4 0,3 2 1 0,0-2-79 0,3 0-16 15,2 2-4-15,-2-2 0 0,3 2-12 0,0 0-4 16,-3 3 0-16,3-2 0 0,0 2 4 0,-1 0 1 16,1 0 0-16,0 0 0 0,-3 0-13 0,0 0-4 15,-3 0 0-15,3 0 0 0,0 0-8 0,-1-3 10 16,1 0-10-16,3 3 10 0,-3-5-10 0,3 2 12 15,0-2-12-15</inkml:trace>
  <inkml:trace contextRef="#ctx0" brushRef="#br2" timeOffset="55939.81">20359 18161 1159 0,'0'0'51'0,"0"0"11"0,0 0-50 16,0 0-12-16,0 0 0 0,0 0 0 0,0 0 103 0,0 0 17 0,0 0 4 0,0 0 1 16,6-5-29-16,-6 5-7 0,0 0-1 0,5-3 0 15,1-2 4-15,-3 2 0 0,3-2 0 0,0 0 0 16,3-1-16-16,0 1-4 0,0-6 0 0,3 3 0 15,0-2-33-15,3-1-7 0,0 1-2 0,0-1 0 16,-4-2-13-16,4 0-2 0,0-1-1 0,3-1 0 16,-3-1-6-16,-3 2-8 0,3-1 11 0,-3 1-11 15,0-2 8-15,-1 6-8 0,-2-1 0 0,0 3 0 16,-3-2 0-16,0 4 0 0,0 1 0 16,-3 3 0-16,-3 2 9 15,0 0-1-15,0 0-8 0,0 0-181 0,0 0 269 0,0 0 53 0,0 0-113 0,0 0-28 16,0 0 0-16,3 5 0 0,0 3 10 0,-3 0-10 15,0 0 10-15,0 0-10 0,0 5 10 0,3-3-10 16,-3 1 10-16,0 2-10 0,0 0 11 0,0-2-11 16,0 0 12-16,0-1-12 0,3 1 9 0,-3-1-9 15,0 1 0-15,3 0 9 0,0-4-9 0,-3 1 12 16,3 0-12-16,0 0 12 16,0 0-160-16,-3-2-32 0</inkml:trace>
  <inkml:trace contextRef="#ctx0" brushRef="#br2" timeOffset="57223.08">21400 18172 345 0,'0'0'15'0,"0"0"4"0,0 0-19 0,0 0 0 0,0 0 0 0,0 0 0 15,3-6 326-15,-3 1 62 0,0 5 12 0,0-8 2 16,3 3-251-16,0-1-51 0,0-1-9 0,3 1-3 16,0 1-12-16,0 0-4 0,3-3 0 0,-3 0 0 15,3 3-21-15,3-1-5 0,0-2-1 0,0 0 0 16,-3 3 5-16,2 0 1 0,1-1 0 0,-3 1 0 15,3 3-38-15,0-1-13 0,3 0 9 0,-3-2-9 16,0 5 9-16,0 0-9 0,3 3 10 0,-3 2-10 16,-4-2 8-16,1 4-8 0,0 1 0 0,-3 3 0 15,-3 0 0-15,0-1 0 0,0 3 0 0,-6 1 0 16,0 1 0-16,-3 4 16 0,0-3-4 0,-3 0 0 16,-2 2-4-16,-1 1 0 0,0 2-8 0,0-5 12 0,0 8-3 0,-3-1-1 15,3 1 0-15,-6 3 0 0,3-3 1 16,-3 2 0-16,1-5 0 0,-7 8 0 0,-3-2 1 15,3-6 0-15,0 0 0 0,1-2 0 0,2-4-1 16,0-1 0-16,-3-4 0 0,6 1 0 0,0-3-9 16,6-3 12-16,1-2-12 0,-1-1 12 0,3-2-3 15,0-2 0-15,3-4 0 0,3-1 0 0,3-1-1 0,0 0-8 16,3-6 12-16,0 4-4 0,3-6-8 0,0 3 0 16,0-3 9-16,3 3-9 0,3-1 0 0,-4 1 0 15,-2 5 0-15,3 0 0 0,-3 3 0 0,-6 5 0 16,0 0 0-16,0 0 0 0,9 0 0 0,-3 3 0 0,0 2 0 0,-3 0 0 15,3 3 0-15,0 0 8 0,-3 3-8 0,3-3 8 16,0 2 0-16,3-2 0 0,0 0 0 0,0 0 0 16,3-3 2-16,2 1 1 0,1-4 0 0,3 1 0 15,-3 0 1-15,3-1 1 0,0-2 0 0,0-2 0 16,0-1-5-16,-1 0 0 0,1-2-8 0,0 0 12 16,0-1-4-16,0 1-8 0,0 0 11 0,-3-1-11 31,2 1-28-31,-2 3-12 0,0-4-2 0,-3 4-1 0,0-1-177 15,0 0-35-15</inkml:trace>
  <inkml:trace contextRef="#ctx0" brushRef="#br2" timeOffset="57836.83">22142 18063 345 0,'0'0'15'0,"0"0"4"0,0 0-19 0,0 0 0 15,0-5 0-15,0 5 0 0,0 0 322 0,0-5 61 16,3-3 12-16,-1 0 2 0,1 5-296 0,3-2-59 16,0-1-12-16,0 1-2 0,0 2-12 0,0-2-1 15,-6 5-1-15,6 0 0 0,-6 0 37 0,6-5 7 16,-6 5 2-16,3-3 0 0,-3 3 28 0,0 0 7 0,3-5 1 15,0 0 0-15,0-3-26 0,-3 2-5 16,3-1-1-16,0 1 0 0,0-2-36 0,0 3-7 0,-3-3-1 0,0-3-1 16,3 4-5-16,-3 1-1 0,-3-2 0 0,0 3 0 15,3 0-13 1,-3-3 11-16,0 0-11 0,0 0 10 0,-6 0-10 0,0 3 0 0,-3-3-10 0,0 2 10 16,-3 1 19-16,-2 0 9 0,-4 5 3 0,3 0 0 15,-3-3-13-15,0 6-2 0,3 2-1 0,-2 0 0 16,5 1 13-16,-3-1 2 0,0 3 1 0,6 3 0 15,0-1-10-15,0 1-1 0,3 2-1 0,3 0 0 16,0 3-19-16,3 3 0 0,3-4 0 0,3-1 0 16,0 2-11-16,6-3 11 0,-3 0-12 0,3-5 12 15,3 3 0-15,0-6 0 0,3 0 12 0,0 0-3 16,0-5-9-16,5 0 12 0,-2-2-12 0,3-4 12 0,0 1-12 16,3 0 0-16,-3-6 0 0,-3 1 0 0,-1-1 8 15,-2 1-8-15,0-4 8 0,0 1-8 0,-6 3 0 0,3-4 8 16,-6 1-8-16,3 0 0 0,-6 0 8 15,0 2-8-15,-3 0 8 0,0 1-8 0,-3-3 28 16,-3 5 1-16,-3-3 0 0,0 3 0 16,0-2-46-16,0 2-10 0,-3 2-1 0,-3 1-1 0,0 2 29 0,-2 3-9 15,-1 3 9-15,3 0 0 0,-3 2 0 0,0 0-8 16,3 3 8-16,3 3 0 0,-3-1-14 0,6 4 2 16,4-1 1-16,-1 0 0 15,3 3-149-15,0 0-31 0,6-3-5 0,0 3-2 0</inkml:trace>
  <inkml:trace contextRef="#ctx0" brushRef="#br2" timeOffset="58207.2">22463 18124 1209 0,'0'0'108'0,"0"0"-87"0,0 0-21 0,0 0 0 16,-9 0 207-16,3 3 37 0,0-1 7 0,0 1 1 15,-3 0-97-15,3 2-20 0,-6 3-4 0,1 0-1 0,-4 0-49 0,0 2-9 16,-6 3-3-16,-3 3 0 0,0 0-18 0,0 0-4 15,-5 0-1-15,5 0 0 0,0 5-20 0,-3 0-4 16,-2 3-1-16,2 0 0 16,0 0-8-16,0-1-1 0,0 1-1 0,-5 3 0 0,2-3-11 0,3-3 8 15,3-5-8-15,0-1 8 0,4-1-8 0,5-1 0 16,3-5 9-16,6 0-9 0,0-3 0 0,6 0 0 16,3-5 0-16,6 0-8 15,3 0-103-15,3-5-20 0,2-3-4 0</inkml:trace>
  <inkml:trace contextRef="#ctx0" brushRef="#br2" timeOffset="58747.46">22475 18571 1681 0,'0'0'36'0,"0"0"8"0,0 0 2 0,0 0 2 0,0 0-38 0,0 0-10 0,0 0 0 0,0 0 0 15,0 0 113-15,3-5 21 0,0-3 4 0,0 5 1 16,-3 3-65-16,3-5-13 0,3-3-2 0,-3 3-1 16,0-3-29-16,3 0-5 0,-3 0-2 0,0 0 0 15,0 0-8-15,-3-3-2 0,3 4 0 0,-3-1 0 16,0-3 8-16,0 3 0 0,-3 0 1 0,0 0 0 15,-3 0 3-15,0 0 0 0,0 3 0 0,0 0 0 0,-3 2 0 16,-6 3 0-16,-3 0 0 0,0 5 0 0,0 3 12 16,-2 3 2-16,-4 2 1 0,0 3 0 0,-6 3-7 0,3-4 0 15,4 4-1-15,-13 5 0 0,9-3-8 0,3 0-2 16,3 0 0-16,7 0 0 0,-1-2-5 0,6-3 0 16,3 0-1-16,0 0 0 0,6-3-7 0,0-3-8 15,6 1 11-15,3 0-11 0,3-4 10 16,3-1-10-16,2-1 8 0,4-2-8 0,6-6 11 0,0 0-3 15,0 1-8-15,-1-4 12 0,4 4-12 0,-3-3 11 16,0-3-11-16,-3 0 10 0,-1 0-10 0,-2-3 8 16,0 1-8-16,-6-4 8 0,3 1-8 0,-6-3 0 15,0 0 9-15,-4 0-9 0,1-2 0 0,-3-1 9 16,-3-2-9-16,-3 0 0 0,0-3 9 0,-3 6-9 0,0 2 0 16,0 0 9-16,-3 0-9 0,-2 6 0 0,-1-1 0 15,0 3 0-15,-6 5 0 0,-3 1 0 0,-6 2 0 0,6 5 0 16,-3 3 0-16,1 3 0 15,-1 2 0-15,0 3 0 16,3 0-62-16,3 2-8 0,3 1-2 0,0-4 0 0</inkml:trace>
  <inkml:trace contextRef="#ctx0" brushRef="#br3" timeOffset="67714.56">9545 16431 864 0,'0'0'38'0,"-3"-6"8"0,0 4-37 0,-3-4-9 16,0 1 0-16,3 2 0 0,-3 1 72 0,0-1 12 15,0 1 2-15,0-1 1 0,0 3-67 0,0-3-12 0,0-2-8 0,0 2 8 16,-3 1-8-16,6-4 0 0,-3 1 0 0,0 0 8 16,0-1 52-16,1 1 12 0,-1 0 1 0,-3-3 1 15,0 3 10-15,0-1 3 0,0-2 0 0,0 3 0 16,0 0-18-16,0 0-3 0,-3-1-1 0,3 1 0 16,-3 2-33-16,0 1-6 0,1-1-2 0,-1-2 0 15,0 5-14-15,0-3-10 0,-3 0 12 0,3 1-12 16,-3-3 8-16,-3 2-8 0,0 0 0 0,1 1 0 15,-4-4 18-15,0 4-3 0,-3 2-1 0,-3-3 0 16,0 3 6-16,-2 0 0 0,2 3 1 0,-6-1 0 16,3 4 1-16,1-1 0 0,-4 0 0 0,3 0 0 15,0 1-5-15,-2-1-1 0,-4 0 0 0,0 1 0 16,0 2-4-16,1 0 0 0,-1-1-1 0,-3-1 0 16,4 2 4-16,-1 0 1 0,0 0 0 0,0-1 0 0,7 1-16 15,-4 3 0-15,0-3 0 0,3-3 0 16,1 1 0-16,-1 1 0 0,-6 1 11 0,6-2-11 0,7-1 11 0,-4 3-11 15,-6 0 10-15,3 0-10 0,7-3 15 0,-4 0-3 16,-3 1-1-16,3 2 0 0,0 0-11 0,1-3 0 16,2 5 0-16,-6 1 8 0,0 0-8 0,-2 2 0 15,2 0 0-15,-3 3 0 0,0-5 0 0,1 4 8 16,5-1-8-16,0 1 0 0,3 1 10 0,-3 3-10 16,4 2 12-16,-1 0-12 0,3 0 14 0,0 1-4 15,0 1-1-15,3-1 0 0,3-1 2 0,1 3 0 16,-1-3 0-16,3 0 0 0,-3 0-3 0,6 3 0 15,0 0 0-15,3 2 0 0,-3-2-8 0,3 0 0 0,3-3 9 16,0 3-9-16,0-3 8 0,3 0-8 0,3 0 8 16,-3-2-8-16,6-1 8 0,0-2-8 15,0 0 10-15,3 0-10 0,0-3 12 0,0-2-3 0,0 2-1 0,6-3 0 16,-3 1 1-16,3 0 0 0,-1-3 0 0,4 0 0 16,3-1-1-16,3 1 0 0,-3-2 0 0,3 2 0 15,-4-3-8-15,4 3 8 0,3 0-8 0,0 0 8 16,0 0-8-16,-1 2 0 0,7-2 0 0,-6 0-11 15,3 3 11-15,-1-1 11 0,-2-2-3 0,6 3 0 16,-3-3-8-16,2 2 0 0,-5-2 0 0,9-2 0 16,0-1 8-16,2 0-8 0,-2-2 0 0,0 2 8 0,0 0-8 15,2-2 0-15,-2 2 0 0,0-2 8 0,2 0-8 0,1-3 0 16,0 2 9-16,-1-2-9 0,1 0 0 0,3 0 9 16,2-2-9-16,-2-1 0 0,-3 0 11 0,3 1-11 15,-4-1 10-15,4 3-10 0,0 0 10 0,-1-3-10 16,1 1 10-16,3-1-10 0,-1-2 14 0,-2 2-3 15,0-2-1-15,-1 2 0 0,-2-2-10 0,0 2-9 16,-1 1 9-16,1-1-13 0,0 0 13 16,-4 3 0-16,1-5 0 0,3 5 0 0,-3-5 9 0,-4 2-9 15,1 0 0-15,0-2 9 0,-3 0-9 0,-1 0 0 16,-2-1 0-16,3-2 0 0,-6 0 0 0,2-2 0 16,-2-1 0-16,3 1 8 0,0-1-8 0,-3-2 12 15,-1 0-12-15,-2-1 12 0,0-1-12 0,0-4 8 16,-3 3-8-16,3-5 8 0,-6 2 1 0,-1-2 0 15,-5 0 0-15,3 0 0 0,-6 2-9 0,0-2 0 16,-3 0 0-16,0 0 0 0,-3 0 0 0,0 0 0 0,-6-3 0 16,3 3 8-16,0-1-8 0,-3 1 8 0,-3 0-8 15,0 0 8-15,0 0-8 0,-2-3 0 0,-1 0 0 0,0 0 0 16,0-2 0-16,-3-1 0 0,0 1 0 0,0 0 0 16,0-1 0-16,-3 1 0 0,4 2 8 0,-7-3-8 15,0 4 0-15,0-1 0 0,-3 0 0 0,0 3 0 16,-2 0 0-16,-7 2 0 0,3 3 0 0,-6 0 0 15,1 3 0-15,-4 2 0 0,0 1 0 0,-2 2 0 16,-4 3 0-16,3 2 0 0,4 0-9 0,-4 1 9 16,3-1 0-16,1 0 0 0,-4 3 0 0,6 0 0 15,-3 0 0-15,7 0 0 0,2 0 0 0,6 0 0 16,0-2 0-16,4-1 0 0,2 3 0 0,6 0 0 16,0 0 0-16,3 0-8 0,6 0 8 0,3 0-10 15,0 0-142-15,0 0-29 0,3 5-6 0,6 3-1 16</inkml:trace>
  <inkml:trace contextRef="#ctx0" brushRef="#br3" timeOffset="72882.14">22767 17899 1555 0,'0'0'138'0,"0"0"-110"0,-6-3-28 0,6 3 0 15,-3-2 64-15,3 2 8 0,-6 0 2 0,6 0 0 16,0 0-55-16,0 0-11 16,0 0-8-16,0 0 9 0,0 0-9 0,-3-6 0 0,0 1 0 0,3 5 0 15,0 0 16 1,0 0 0-16,-3-5 1 0,0 0 0 0,0-1 51 16,-3 1 9-16,3 2 3 0,-3 1 0 0,3-4-34 0,0 4-6 0,-6-1-2 0,3-2 0 15,0 2-1-15,0 1 0 0,0-1 0 0,0 0 0 16,-3 1-16-16,3-1-3 0,0-2-1 0,1 2 0 15,-4 0-2-15,0 1-1 0,0-1 0 0,0 0 0 16,-3-2 1-16,3 3 0 0,-3-1 0 0,0-2 0 16,0 2 5-16,-3 3 0 0,3-5 1 0,-2 2 0 0,2 0-5 15,0 1 0-15,-3-4-1 0,0 4 0 0,3-1 0 0,-3 0 0 16,0-2 0-16,0 3 0 0,-2-1 0 16,-1-2 0-16,0 2 0 0,-3-2 0 0,3-1-4 15,-3 4-1-15,0-4 0 0,1 4 0 0,-7-3 1 0,3 5 0 16,-3-6 0-16,0 1 0 0,1 2-3 15,2-2 0-15,-3 2 0 0,3 1 0 16,-3-1-8-16,1 0 12 0,-4 1-12 0,0 2 12 0,-3-6-12 0,-2 4 8 16,-1-1-8-16,0 1 8 0,1 2-8 0,-1-3 10 15,0 0-10-15,6 1 10 0,-2-4-2 0,2 4-8 16,0-4 12-16,0 1-4 0,1 2 0 0,-4-2-8 16,3 0 12-16,-3 2-4 0,4-2-8 0,-4 0 10 15,3 2-10-15,0 0 10 0,0 3-10 0,4-2 0 0,-4-1 9 0,3 3-9 16,0 0 0-16,-2 0 8 0,-1 3-8 0,0-1 0 15,-3-2 0-15,1 6 0 0,-1-1 0 16,-3 0 0-16,-3 3 0 0,-2 0 0 0,2 0 0 0,0 3 0 16,1-3 0-16,2 5 0 0,-3-3 0 0,-2 1 0 15,-1 0 0-15,3 2-15 0,1 0 3 0,2 0 0 16,-6 3 32-16,6 0 8 0,1-3 0 16,2 6 1-16,0-6-29 0,-3 8-16 0,4-2 1 0,-1 2 1 15,0-3 14-15,-2 6 0 0,-1 0 0 0,3 0 0 16,0-3 0-16,4 3 0 0,-4-3 0 0,6 0 0 15,0 0 0-15,3-2 0 0,4-1 0 0,2 1 0 16,3-1 0-16,0 1 0 0,3-3 0 0,0 2 0 16,3 1 0-16,3-3 0 0,0-1 0 0,3 4 0 15,-3 2 0-15,6 0 0 16,-3-2 0-16,3 2 0 0,3 0 0 0,0 6 0 0,0-4 0 0,6 1 0 0,-3-3 0 0,3-2 0 16,6-1 0-16,0-2 0 0,3 0 0 0,3-3 0 15,5-2 0-15,-2 2 0 0,3-2 0 0,0 2 0 16,6 0 0-16,-4-2 0 0,4 2 8 0,0-2-8 15,-3 2 0-15,2-2 0 0,1 2 0 0,0-5 0 16,3 2 8-16,2 1-8 0,1-3 0 0,0 2 0 16,2 1 0-16,-2 0 0 0,3-1 12 0,-4 1-12 15,1-1 12-15,0 1-12 0,-1-1 0 0,7 1 0 16,6-3 0-16,-4 0 0 0,1 0 0 0,-3 2 0 16,-4-2 0-16,-2 0 0 0,0 3 0 0,-7-1 0 15,1-2 0-15,0 3 0 0,9 2 8 0,-1-2-8 0,4-1 0 16,-3 1 0-16,-4-3 0 0,-2 3 0 15,3-4 0-15,-7-1 0 0,-2-1 0 0,0 0 8 16,0 1-8-16,-1 2 0 0,4 2 9 0,21 3-9 16</inkml:trace>
  <inkml:trace contextRef="#ctx0" brushRef="#br3" timeOffset="73219.82">22454 19047 3585 0,'0'0'0'0,"21"-10"0"0,0-3 0 0,0-1 0 0,-1 1 0 16,1-3 0-16,6 3 8 0,0-6-8 0,3 4 0 16,-1-4 0-16,1 1 8 0,0-1-8 0,-3 1 0 0,-4 2 0 15,1 0 8-15,0 3-8 0,-3-1 0 0,-3 4 0 16,3-1 0-16,-6-2 0 0,2 5 0 0,1-3 0 16,-3 1 0-16,0-1 8 0,-3 1-8 0,3-1 0 15,0 0 0-15,-3 1 0 0,-1-1 0 0,1-2 0 16,0 0 8-16,0 0-8 0,-3-3 0 15,0 0 8-15,0-3-8 0,0 1 0 0,-3-6 8 16,0 0-8-16,0 3 0 0,-3-3 0 0,0 3 8 0,-3-3-8 0,0-2 8 16,0 2-8-16,-3-2 8 0,-3 2-8 0,-6-11 0 15,0 4 0-15,-3 1 0 0,-6 1 0 0,0 0 0 16,-5 3 0-16,-1-1 0 0,-6 1 0 0,-9-1 0 16,-5 6 0-16,-10 3 8 0,-2 2 1 31,-4 5 0-31,-5 3 0 0,-4 3 0 0,-11 2-58 0,-90 6-76 0</inkml:trace>
  <inkml:trace contextRef="#ctx0" brushRef="#br3" timeOffset="83551.55">22734 17912 2016 0,'-12'-10'44'0,"9"7"10"0,-6 0 2 0,3 1 0 0,-3-1-45 0,0 0-11 0,3 1 0 0,0-3 0 16,-3 5 17-16,3-3 2 0,3 0 0 0,3 3 0 31,-3-5-43-31,3 5-9 0,-2-8-2 0,2 3 0 0,0 5 56 0,0-8 11 0,0 8 3 0,-3-5 0 15,3-3-19-15,0 8-3 0,-6-6-1 0,3 1 0 16,-6 0 41-16,3-1 8 0,-3 1 2 0,0 0 0 16,-3 0-3-16,0 2 0 0,0 0 0 0,0-2 0 15,-3 5-8-15,0-3-3 0,1-2 0 0,-1 0 0 16,0-1 6-16,-3 4 1 0,3-4 0 0,-3 1 0 0,-3 0-32 0,1 0-7 16,-4-1-1-16,0 1 0 0,-3 0-4 0,0-1-2 15,-2 1 0-15,-1 0 0 0,-3 2-10 0,0-2 0 16,1 0 0-16,-1 2 0 0,0-2 13 0,0 5-2 15,-2-3-1-15,-4 3 0 0,-3 0 14 0,1 0 2 16,-7 0 1-16,3 3 0 0,-5-1-16 0,2 1-3 16,3-3-8-16,1 5 12 0,-1-2-3 0,1 0-1 15,-4-1 0-15,-3 4 0 0,1-4-8 0,-1 1 8 16,3-3-8-16,4 2 8 0,-1-2-8 0,3 3 10 16,-2 0-10-16,-1-3 10 0,1-3-2 0,-1 3 0 15,-3 0 0-15,-2-3 0 0,5 3-8 0,0 0 12 16,1-2-12-16,2 2 12 0,-3 0-3 0,4 2 0 0,-4-2 0 15,0 3 0-15,1 0-9 0,2 2 12 0,0-2-12 16,4-1 12-16,-1 1-12 0,3 2 0 0,1 3 9 16,-1-3-9-16,0 3 0 0,0 3 0 15,-2-3 0-15,-1 5 8 0,3-2-8 0,-2 2 0 0,2 3 0 0,-3 0 0 16,7 0 0-16,-4 5 0 16,6 0 0-16,3 0 8 0,0 3-8 0,4 2 0 0,-1-2 0 0,0 3 8 15,3-1-8-15,0-2 0 0,0-3 0 0,7 3 0 16,-1 0 0-16,6-3 0 0,0 0 0 0,0 0 0 15,6 0 0-15,3 1 0 0,0-1 0 0,3-3 0 16,3 3 0-16,3 1 0 0,-3 1 0 0,6 1 0 0,3 0 0 16,-1-3 0-16,1 0 0 0,6 8 0 0,3-5 0 15,0-3 0-15,3 1 0 0,-1-4 0 16,7-5 0-16,6 3 0 0,2-3 0 0,-2 1 8 16,3-1-8-16,0 3 0 0,-1-3 0 0,1 0 0 15,0-2 0-15,2 2 0 0,1-2 0 0,5-1 8 16,1-2-8-16,3 3 0 0,-4-1 0 0,1 1 0 0,-4 2 0 15,4-2 0-15,0-1 0 0,8 1 0 0,4 2 0 0,-4 3 0 16,-5-3 0-16,-4 3 8 0,-2-3-8 0,0 3 0 16,-4 0 0-16,7 3 0 0,8-1 0 0,1 1 0 15,-6-3 0-15,-1-3 0 0,-2-3 0 0,-4 1 0 16,-2 2 0-16,9 0 0 0</inkml:trace>
  <inkml:trace contextRef="#ctx0" brushRef="#br3" timeOffset="83981.4">22939 19047 3836 0,'3'-2'0'0,"15"-12"0"0,3-1 0 0,-3 1 0 0,0-1 0 0,2-4 0 0,1 3 0 0,0-2 0 15,0-4 0-15,3 1 12 0,-3 0-3 0,-1 0-1 16,-2 0-8-16,0 0 0 0,-3-1 0 0,3 4 0 15,-3-1 0-15,0 1 0 0,-3-1 0 0,0 3 0 16,-4-2 0-16,1 2 0 0,-3-2 0 0,0-1 0 16,-3 3 0-16,-3-2 0 0,0-1 0 0,-3-2 0 15,0 0 0-15,0 5 0 0,0-5 8 0,-3 2-8 0,0-2 0 16,-2 3 12-16,-4-1-12 0,0 0 12 16,3-2-12-16,-9-2 0 0,3-1 0 0,0 0 0 0,-6 3 0 15,3-3 0-15,1 3 0 0,-7-3 0 0,3 3 0 0,-3 0 0 16,3-3 0-16,-3 3-11 0,1-1 11 15,2 1 0-15,-6 0 0 0,0 3 0 0,-3-1 0 0,-2 3 0 16,-7 3 0-16,0 2 0 0,-5-2 0 16,-1 3 0-16,0-1 0 0,4 3 0 0,-4-3 0 0,0 4 0 15,1-1 0-15,-1 2 8 0,-2-4-8 0,2 2 0 16,-3 0 0-16,4-3 0 0,2 1 0 16,0-1 0-16,7-2 0 0,-1 0 8 0,6-1-8 0,0-1 0 15,3-1 0-15,1 2 0 16,-4 1-20-16,0 0-8 0,-3 0-1 0,-5 2-995 15,-1 6-200-15</inkml:trace>
  <inkml:trace contextRef="#ctx0" brushRef="#br3" timeOffset="88776.88">20978 12949 518 0,'0'0'46'0,"0"0"-37"15,0 0-9-15,0-8 0 0,-3 0 100 0,0 0 19 16,-3 3 3-16,3-1 1 0,-3 1-47 0,0 0-10 16,0 2-2-16,-3-2 0 0,-3 5-19 0,0-3-4 15,-3 1-1-15,0 2 0 0,-8-3-3 0,-4 3-1 16,3 3 0-16,-6-1 0 0,-2-2 23 0,-4 3 4 16,-3 2 1-16,-3 0 0 0,-8 3 0 0,-1 0 0 15,-5-2 0-15,-1 1 0 0,-2 4-16 0,-7-3-2 16,1 0-1-16,-7 0 0 0,1 2-8 0,-4-2-1 15,4 3-1-15,-1-3 0 0,1-3-8 0,0 3-2 0,-7-3 0 0,1 6 0 16,-1 0-7-16,4-1-2 0,-6 1 0 16,-1-1 0-16,1 1-2 0,0-3-1 0,2 2 0 0,1 1 0 15,-4-3-3-15,1 0-1 0,3 0 0 0,-1 0 0 16,4-3-9-16,2 3 10 0,-2-8-10 0,3 5 10 16,-7-2-2-16,4 0-8 0,2-1 12 0,4-2-4 15,-4 0-8-15,1-2 10 0,-3 2-10 0,2-3 10 16,1 3 3-16,2-3 1 0,1 1 0 0,2-4 0 0,-5 1 5 15,2 2 1-15,-5 1 0 0,3-1 0 16,5-2 0-16,-2 0 0 0,5-1 0 0,1 1 0 0,-7 2-4 0,7 1-1 16,-1-1 0-16,7 6 0 0,-1-3-6 15,0 0-1-15,-2 2 0 0,-1 1 0 0,1 2-8 16,2 1 0-16,1 2 0 0,-1-1 8 0,4 4-8 16,-1 0 0-16,-3-3 0 0,1 5 0 15,-1 0 0-15,1 0 0 0,-4 0 0 0,4 1 0 0,-1 2 0 16,1-1 0-16,-1 1 0 0,-3 3 0 0,1-1 0 0,-1 1 0 15,7-1 0-15,-4 4 0 0,7-1 0 0,-1-3 0 16,3 3 0-16,1 1 0 0,-1 1 0 0,7 4 0 16,-1-3 0-16,3 2 0 0,3 1 0 0,4 2 0 15,5-3 0-15,0 3 0 0,3-2 0 0,1 2 0 16,5 0 0-16,0 3 0 0,3-3 0 0,3 3 0 16,0 2 0-16,0 0 0 0,0 1 0 0,3-1 0 0,3-2 0 15,-3 0 0-15,4-1 0 0,-1-4 0 0,6 2 0 0,-3 0-11 16,3-3 11-16,3 1 0 0,3-1 0 0,2-2 0 15,4 0 0-15,0 0-8 0,3-3 8 0,3 3 0 16,6-6 0-16,3 1-10 0,5-3 10 0,4 0 0 16,6 2 0-16,2-5 0 0,1 3 0 0,6-3 0 15,-4 1 0-15,7-4 0 0,2 1 0 0,7-3 0 16,2 0 11-16,1 0-11 0,-1 0 12 16,7 0-12-16,-1-6 8 0,7 1-8 0,-1-1 0 0,0 1 0 15,-2 0 0-15,2-3 10 0,4 0-10 0,2 0 8 16,3 0-8-16,-2-3 0 0,-1 0 0 0,0 1 0 15,7-3 0-15,-1-1 0 0,-6 4 0 0,4-1 0 16,-4 0 0-16,3-2 0 0,1 0 0 0,-1 2 0 16,-3 0 0-16,1 1 12 0,2-3-4 0,-3 2 0 15,4-2-8-15,-1 5 0 0,-6-6 0 0,1 4 0 0,2-4 0 16,0 4 0-16,1-4 0 0,-1 1 0 0,-3 0 8 16,1 0-8-16,5-6 8 0,-3 3-8 15,1 3 0-15,-1-6 8 0,-3 1-8 0,1-1 0 0,2-2 0 16,0 2 0-16,-5 1-9 0,-1-1 9 0,1 0 0 0,-4 1 8 15,3-1 0-15,-2 1 1 0,-4 2-9 0,-2-3 0 16,-4 1 0-16,4 2 0 0,-4 0 0 16,4 0 0-16,-1 5 9 0,-2-2-9 15,-4 2 0-15,1-2 0 0,-1 5 0 0,-2-3 0 0,-4 1 0 0,1 2 0 16,2 0 0-16,-2-3 0 0,-4 3 0 0,1 0 0 16,3 3 0-16,-4-3 0 0,-2 0 0 0,2 0 0 15,-2 2 0-15,-1-2 0 0,1 0 0 0,-6 0 0 16,-4 0 0-16,1 3 0 0,3-3 0 0,-1 3 0 15,1-3 0-15,0 2 0 0,-4 3 0 0,1-2 0 0,0 2 0 0,-4-2 0 16,4 2 0-16,-6 1-15 0,2-1 3 0,1-2 0 16,3 2 12-16,0-3 13 0,2 4-2 0,1-1-1 15,-4 0-10-15,1 1 0 0,0-1 0 0,-3 3 0 16,-1-3 0-16,4 0 0 0,0-5 0 0,2 6 0 16,4-4 0-16,-1 1 0 0,1 0 0 0,0 2 8 15,-4 0-8-15,1-2 0 0,-3 2 0 0,2-2 0 16,-2 0 0-16,3-1 0 0,2-2 0 0,-2 3 0 15,3-1 0-15,-4 1 0 0,1 0 8 0,-3-3-8 16,-4 2 0-16,-2 1 0 0,6-3 0 0,-1-3 0 16,1-2 0-16,0 2 8 0,-1-2-8 0,1 0 8 15,6 2-8-15,-7-2 8 0,1-3-8 0,-3 0 8 16,-4-3-8-16,4 4 0 0,-3-4 0 0,2 0 8 16,1-2-8-16,-3 0 0 0,0 0 9 0,-1-1-9 15,-2 1 0-15,3 0 0 0,-3 2 0 0,-4-2 8 0,-2-3-8 16,0 6 8-16,-3-4-8 0,-1 1 8 0,-2 0-8 0,0 0 0 15,0 0 0-15,0-3 0 0,-3 0 0 0,0 0 0 16,-1-3 0-16,1 1 0 0,0-1 9 0,-3 1-9 16,0-6 12-16,-3 3-12 0,0 0 0 0,-3-3 0 15,-3 0 0-15,0 0 0 0,-1-2 8 0,-2-3-8 16,0 0 0-16,-3 0 0 0,0-1 8 0,-3-4-8 16,0 2 0-16,-5-2 0 15,-1-3 0-15,-3 2 0 0,-3 4 0 0,-3-4 0 0,-3 1 0 16,-3-1 0-16,1 6 0 0,-4 0 0 0,-3 0 0 0,-3 3 0 0,-3-1 0 15,-5 3 0-15,-4-2 0 0,-5 2 0 0,-4-2 0 0,3 5 0 16,1-3 0-16,2 3 0 0,-2-3 0 0,-4 3 10 16,0-1-10-16,-2 4 0 0,-4 2 0 0,4 0-11 15,-1-2 11-15,-2-1 0 0,2 3 8 16,-2 0-8-16,-7 0 0 0,-2 1 0 0,-1-1 0 0,1 0 0 16,-1 5 0-16,1 1 0 0,-7-1 0 0,-5 1-8 15,0 2 8-15,-1 0 0 0,7 2 0 0,-4-2 0 16,-5 6 0-16,3-4 0 0,-1 4 0 0,1-1 0 15,3 1 0-15,-4 2 0 0,-2 0 8 0,0 2-8 16,5-2 0-16,1 5 0 0,-4 1 0 0,4-1 0 16,-3 3-98-16,2 3-24 15,4-3-5-15,17-3-1 0</inkml:trace>
  <inkml:trace contextRef="#ctx0" brushRef="#br3" timeOffset="129159.33">10863 11859 115 0,'0'0'0'0,"0"0"10"0,0 0-10 0,0 0 0 16,0 0 0-16,0 0 0 0,0 0 177 0,0 0 34 0,0 0 6 0,0 0 2 15,0 0-120-15,0 0-24 0,0 0-5 0,0 0-1 16,0 0 7-16,0 0 0 0,0 0 1 0,0 0 0 0,0 0-15 0,0 0-3 15,-3 2-1-15,3-2 0 0,0 0-7 0,0 0-2 16,-6 0 0-16,3 0 0 0,-3 0-4 0,3 0-1 16,3 0 0-16,-2 0 0 0,-4 0-2 0,3 3-1 15,0 2 0-15,0-2 0 0,0-6-7 0,-3 1-2 16,3 2 0-16,0 0 0 0,3 0-8 0,0 0-1 16,-6-3-1-16,3 3 0 0,-3-3-3 0,3 1-1 15,-3-1 0-15,0 0 0 0,0 1-2 0,3 2-1 0,-3-3 0 16,0 0 0-16,0-2 5 0,3 0 0 15,-3 2 1-15,0-2 0 0,0 2 6 0,3 1 1 16,-3-4 0-16,3 1 0 0,-2 2-14 0,-1-2-2 0,3 2-1 16,-3 1 0-16,3-1 13 0,-3 0 4 15,3-2 0-15,0 0 0 0,0 2-8 0,-3-2-2 16,0 2 0-16,3-2 0 0,-3 0-8 0,3-3-2 16,0 3 0-16,0-3 0 0,-3 2-8 0,3-2 0 0,0 3 0 0,-3-3 8 15,3-2 1-15,-3 2 0 0,0 2 0 0,3-2 0 16,0 0 4-16,-3 3 1 0,3-3 0 0,0 3 0 15,-3 0-6-15,3-3 0 0,-2 2-8 0,2 1 12 16,-3 0-4-16,3 0-8 0,0-1 11 0,-3 1-11 16,0 0 11-16,3-1-11 0,-3 1 10 0,3 0-10 15,-3-1 8-15,3 1-8 0,0 0 0 0,-3 0 0 16,3-1 8-16,0 1-8 0,-3 0 0 0,3-1 0 16,0 1 0-16,0 2 8 0,0-4-8 0,-3 1 0 0,3 1 0 0,0 0 0 15,0-3 0-15,0 2 0 0,0-1 0 0,0 1 8 16,0-2-8-16,3 0 0 15,-3 3 0-15,3-3 0 0,0 3 0 0,0-3 0 16,0 0 8-16,0-3-8 0,0 3 0 0,0 0 0 16,3-2 0-16,-3 2 0 0,3 0 0 0,0-3 0 15,-3 4 0-15,3-4 8 0,0 3-8 0,0-3 0 0,0 1 0 0,0-1 0 16,0-2 0-16,3 2 0 0,-3 1 0 0,3-1 0 16,-3 1 0-16,3-1 0 0,-3 1 0 0,3 2 0 15,-3-3 0-15,3 3 0 0,0-3 0 0,0 4 0 16,-3-1 0-16,3 2 0 0,0-2 0 0,0 0 0 15,-3 0 0-15,3 1 0 0,-1 1 0 0,1 1 0 16,-3 0 0-16,3-1 0 0,-3 1 0 0,3 0 0 16,-3 0 0-16,3-1 0 0,0-2 0 0,0 0 8 0,0 3-8 15,3-3 0-15,0 3 0 0,-3 0 0 16,3-1 0-16,0 1 0 0,-3 0 0 0,3-1 0 0,0 1 0 16,-1 0 0-16,-2 2 0 0,3-2 0 0,-3 0 0 15,0-1 0-15,0-2 0 0,3 3 0 0,0 0 0 16,-3-1 0-16,0 1 0 0,3-3 0 0,-3 3 0 15,3 0 0-15,-3-1 0 0,0-2 0 16,3 3 0-16,-3 0 0 0,0 2 0 0,-3-2 0 0,2 2 0 0,-2 1 0 16,3-1 0-16,-6 3 0 0,0 0 0 0,3-3 0 15,3 1 0-15,-6 2 8 0,0 0-8 0,0 0 0 16,6 0 0-16,-6 0 0 0,0 0 0 0,0 0 0 16,0 0 0-16,0 0 0 0,0 0 0 0,0 0 0 15,0 0 0-15,0 0 0 0,0 0 0 0,0 0 0 0,0 0 8 16,0 0-8-16,0 0 0 0,0 0 9 15,0 0-9-15,0 0 0 0,0 0 0 0,0 0 0 0,0 0 0 0,0 0 0 16,0 0 8-16,0 0-8 0,0 0 0 0,0 0 0 16,0 0-12-16,0 0 12 15,0 0-192-15,0 0-30 0</inkml:trace>
  <inkml:trace contextRef="#ctx0" brushRef="#br3" timeOffset="129931.12">10750 10885 403 0,'6'-5'17'0,"-6"5"5"0,3-6-22 0,-3 4 0 16,0-1 0-16,0 3 0 0,0-3 178 0,0 3 31 15,0 0 7-15,0 0 0 0,3 0-88 0,-3 0-19 16,0 0-3-16,0 0-1 0,3-2-25 0,-3 2-4 16,0 0-2-16,0 0 0 0,0 0-4 0,0 0-1 0,0 0 0 15,0 0 0-15,0 0-6 0,0 0-2 16,0 0 0-16,0 0 0 0,0 0-17 0,6 0-3 0,-3 0-1 0,6-3 0 16,-3 1-11-16,3-1-2 0,0-2-1 0,0 2 0 15,3-2-11-15,0 2-3 0,-1-2 0 0,1-1 0 16,0 4-12-16,0-4 9 0,0 1-9 0,0 3 8 15,0 2-8-15,0 0 0 0,-3 0 9 0,0 0-9 16,0 0 0-16,-1 2 8 0,1 1-8 0,0 2 0 16,-3-2 0-16,3-1 9 0,-3 4-9 0,0-4 0 15,-3 1 10-15,3 0-10 0,-3 2 8 0,-3-5-8 16,0 0 14-16,3 5-2 0,0 3-1 0,0-3 0 16,-3-5 9-16,0 8 3 0,0 0 0 0,0 0 0 15,0 0-5-15,0 3-1 0,0-3 0 0,-3 0 0 0,0 0-3 0,0 2-1 16,3-10 0-16,-3 8 0 0,-3 3 0 0,3-3 0 15,-3 0 0-15,3 2 0 16,-3-2-4-16,0 0-1 0,0-3 0 0,0 3 0 0,0 0-8 0,0-3 8 16,4 3-8-16,-4-2 8 0,0-1-8 0,3-2 0 15,-3-1 0-15,3 4 0 16,3-6-16-16,0 0-9 0,0 0-2 0,0 0-833 16,0 0-168-16</inkml:trace>
  <inkml:trace contextRef="#ctx0" brushRef="#br3" timeOffset="131409.37">10670 10242 460 0,'0'0'20'0,"0"0"5"0,0 0-25 0,0 0 0 0,0 0 0 0,0 0 0 15,0 0 166-15,0 0 28 0,0 0 6 0,0 0 0 16,0 0-88-16,0 0-17 0,0 0-4 0,0 0-1 16,0 0-18-16,0 0-3 0,-3 0-1 0,3 0 0 15,0 0-7-15,0 0-1 0,-9-3-1 0,9 3 0 16,-6-2-6-16,6 2-1 0,0 0 0 0,-3-3 0 16,-3-2-5-16,6 5-2 0,-6-5 0 0,3 2 0 15,0-2-13-15,-3-1-2 0,3 4-1 0,3 2 0 0,-3-6 7 0,0 1 0 16,0 0 1-16,0 2 0 15,0-2-12-15,-3 0-2 0,3-1-1 0,0 1 0 16,0-3-14-16,0 3-8 0,1-3 10 0,-1 2-10 0,0 1 25 0,0 0-1 16,-3 2 0-16,6-2 0 15,-3-3-9-15,0 3-3 0,0-1 0 0,0-1 0 16,0 1 3-16,3 1 0 0,-3-3 0 0,0 3 0 0,0-3 1 0,3 0 1 16,-3 0 0-16,0-3 0 0,3 1-5 0,0-1-2 15,-3-2 0-15,6 0 0 0,-3-3-10 0,0 0 0 16,0 3 9-16,3-6-9 0,-3 6 8 0,3-3-8 15,-3 3 10-15,3 0-10 0,-3-3 8 0,0 5-8 16,0 1 0-16,3-4 9 0,-3 6-9 0,3-2 0 16,0-1 9-16,-3 3-9 0,3 0 0 0,0-2 9 15,0 2-9-15,0 0 0 0,-3 3 8 0,3-3-8 16,0 0 0-16,0 0 0 0,3 0 0 0,-4 0 0 16,1-3 0-16,3 3 0 0,-3 0 0 0,3 1 0 15,0-4 0-15,-3 3 0 0,0 3 8 0,3-3-8 0,-3 2 0 16,0-1 0-16,3 1 10 0,-3 1-10 0,0-3 8 15,3 3-8-15,-3 2 0 0,0-2 0 0,3 0 0 16,0 2 0-16,-6 3 0 0,6-3 0 16,0-5 0-16,-3 6 0 0,3-4 0 0,0 4 0 15,0-1 0-15,0-2 0 0,0 2 0 0,2-2 0 0,-8 5 0 0,6 0 0 16,0-5 0-16,0 2 0 0,-6 3 8 0,6-3-8 16,0 1 0-16,0-1 0 0,-6 3 0 0,6 0 0 15,-6 0 0-15,0 0 0 0,0 0 0 0,0 0 0 16,0 0 0-16,0 0 8 0,0 0-8 0,0 0 0 15,0 0 0-15,0 0 8 0,0 0-8 0,0 0 0 16,0 0 8-16,0 0-8 0,6 5 0 0,-3 3 8 16,-3 0-77-1,0 0-16-15,-6 0-3 0,3 0-1180 0</inkml:trace>
  <inkml:trace contextRef="#ctx0" brushRef="#br3" timeOffset="132020.37">10560 9483 460 0,'0'0'41'0,"0"0"-33"0,0 0-8 0,0 0 0 16,0-3 185-16,0 3 35 0,0 0 8 0,0 0 0 15,0 0-86-15,0 0-18 0,0 0-3 0,0 0-1 16,0 0-29-16,0 0-7 0,0 0 0 0,6-5-1 0,0-1-30 0,0 1-5 16,0 0-2-16,-1 0 0 0,4-1-5 0,-3 1-1 15,3 0 0-15,0-1 0 0,0 1-12 0,0 2-4 16,3-2 0-16,0 0 0 0,-3 2-2 0,0 1-1 15,3-1 0-15,0 3 0 0,-1-3-21 0,1 3 0 16,0 0 0-16,-3 0 8 0,0 3-8 0,-3-3 11 16,0 5-11-16,3 1 12 0,-3-1 3 0,0 0 1 15,-3 6 0-15,0-3 0 0,0 0 2 0,-3 0 1 16,0-8 0-16,0 7 0 0,0 4-2 16,0 0 0-16,0-1 0 0,0-2 0 0,-3 3-1 0,3-3 0 15,-3 2 0-15,3 1 0 0,-3-3-6 0,0 2-2 16,3-2 0-16,-3 0 0 0,0-2-8 0,3-1 12 15,0-5-12-15,-3 8 12 0,3 0-12 0,0-8 8 0,-3 5-8 16,0 0 8 0,0 1-47-16,3-6-9 0,0 0-3 0</inkml:trace>
  <inkml:trace contextRef="#ctx0" brushRef="#br3" timeOffset="134061.68">10738 9118 518 0,'0'0'46'0,"0"0"-37"0,0 0-9 0,0 0 0 16,0 0 244-16,0 0 46 0,0 0 10 0,0 0 1 15,0 0-145-15,0 0-28 0,0 0-7 0,0 0-1 0,0 0-31 16,0 0-6-16,-3-3-2 0,0-2 0 0,3-1-45 0,-3 4-8 16,0-4-3-16,0 1 0 15,0 0 31-15,3-3 5 0,0 3 2 0,-3-3 0 0,1 0-28 16,-1-3-6-16,3 1-1 0,-3-1 0 0,3-2-10 0,0-3-2 15,-3 0-1-15,0 3 0 16,3 0 3-16,-3-3 1 0,0 0 0 0,0 3 0 0,3 2-7 0,-3-2-2 16,0 2 0-16,3 1 0 0,-3-1 2 0,0-2 0 15,3 2 0-15,0 1 0 0,-3 2-1 0,3-3 0 16,0 0 0-16,0 1 0 0,0-1-3 0,3 3 0 16,-3-2 0-16,3-6 0 0,0 3-8 0,0-1 10 15,0 1-10-15,0 0 10 0,3-3-10 0,-3 3 0 16,0 0 0-16,0-1 0 0,2 1 0 0,-2 0 0 15,0 0 10-15,3 2-10 0,0 1 0 0,0-1 0 16,-3 0 0-16,6 3-9 0,-3-2 9 0,-3 2 0 16,3 3 0-16,3-1 0 0,0 1 0 0,-3 0 0 0,0-1 0 0,0 1 0 15,0 3 0-15,3-4 0 0,0 1 8 16,0 0-8-16,-1-1 0 0,1 1 0 0,0 2 0 16,0-2 0-16,3 3 0 0,-3-1 0 0,0-2 0 15,0 2 0-15,-3 0 0 0,3 3 0 16,-3-2 0-16,3-1 0 0,-6 3 0 0,6 0 0 0,-6-3 0 15,3 1 0-15,-6 2 0 0,6 0 0 0,-6 0 0 0,5-3 8 16,-5 3-8-16,0 0 0 0,0 0-8 0,0 0 8 16,0 0 0-16,0 0 11 0,0 0-1 0,0 0 0 15,0 0-10-15,0 0-14 0,3 8 3 0,-3-8 1 16,0 5-116-16,0-5-23 0,0 8-5 0,0-8-1 0</inkml:trace>
  <inkml:trace contextRef="#ctx0" brushRef="#br3" timeOffset="134494.29">10756 8377 1710 0,'0'0'76'0,"0"0"15"0,0 0-73 0,0 0-18 16,0 0 0-16,0 0 0 0,0-3 124 0,0 3 20 15,0-5 5-15,3 2 1 0,3-2-61 0,-3 2-12 16,0 1-2-16,0-4-1 0,3 4-33 0,3-1-6 16,-6 0-2-16,6 1 0 0,-3-1-4 0,3 3-1 15,-3-3 0-15,6 3 0 0,-4 0-16 0,1 0-4 16,3 0-8-16,-3 0 12 0,0 3-12 0,3 0 9 16,-6-1-9-16,6-2 8 0,-3 3-8 0,0 0 0 0,0-1 0 0,0 4 0 15,-3-4 0-15,3 1 8 0,-3 2-8 16,2 0 0-16,-2-2 0 0,0 0 0 0,-6-3 8 0,6 5-8 15,-3 0 0-15,-3-5 0 0,0 0 9 16,3 6-9-16,-3-6 9 0,3 5-9 0,-3 0 12 0,0-5-12 16,-3 8 24-16,0 0-3 0,0-3 0 15,0 3 0-15,-3-2-5 0,3 2 0 0,-6-3-1 16,4 3 0-16,-1-3-6 0,0 0-1 0,0 3 0 0,0-2 0 16,3-1-8-16,-3-3 12 0,6-2-12 0,-6 3 12 15,6-3-12-15,0 0 0 0,-3 5 9 0,3-5-9 16,0 0 0-16,0 0 0 0,0 0 0 0,0 0 0 15,-3 6-130-15,3-6-24 16,0 0-5-16</inkml:trace>
  <inkml:trace contextRef="#ctx0" brushRef="#br3" timeOffset="149493.43">13950 8752 288 0,'-15'6'12'0,"6"-4"4"0,0 4-16 0,0-1 0 16,0 3 0-16,-2-3 0 0,-1 3 148 0,-3 0 28 0,0 3 4 0,0-3 2 16,-3 2-94-16,-3 1-18 0,-3 2-4 0,4-2-1 15,-4 2 9-15,3 0 2 0,-3 0 0 0,3 0 0 16,0 6 13-16,1 0 3 0,2 4 1 0,0 4 0 16,3-1-1-16,0 1-1 0,0-1 0 0,0 3 0 15,1-2-24-15,-1-3-5 0,3 2-1 0,0 0 0 16,0-2-17-16,0 0-3 0,3 0-1 0,3 0 0 15,0 0-9-15,3 2-3 0,3 0 0 16,0 6 0-16,3-3 0 0,0 0-1 16,3 0 0-16,3 1 0 0,3-4-8 0,0-2-2 0,3-3 0 0,-3-8 0 15,5 3-4-15,1-3-1 0,3 3 0 0,3-3 0 16,0 1 6-16,0 2 1 0,2-3 0 0,7 3 0 16,-3 0-3-16,0-6 0 0,2 3 0 0,1-2 0 15,0 0 4-15,0-4 0 0,-4 4 0 0,4-3 0 0,0 0-12 16,3-3-8-16,-4 1 12 0,1-1-12 0,0-3 15 0,0 4-4 15,-1-6-1-15,1 5 0 0,0-5-10 16,0 3 8-16,-1-3-8 0,4-3 8 0,0 3-8 0,-4-3 0 16,1 1 0-16,6-1 0 0,-6 0 10 0,-4-2-10 15,1 0 12-15,0-3-12 0,-3-3 10 16,-3 3-10-16,-4-2 8 0,7-3-8 0,-3 2 11 0,-3-2-3 16,0 0-8-16,0-3 12 0,2 2 0 0,-5-4 0 15,-3-1 0-15,0-2 0 0,3 3-3 0,-6-6-1 16,3 3 0-16,-1-6 0 0,-5 3-8 0,3 1 8 15,0-4-8-15,0-2 8 0,-3 0-8 0,3 0 0 0,-6 0 9 16,0-3-9-16,3 0 0 0,-6 6 0 0,3-6 0 16,-6 3 8-16,3-3-8 0,-3 3 0 0,0 0 0 15,-3 0 0-15,-3 2 0 0,-3-2 8 0,0 3-8 16,0 2 0-16,-6 0 0 0,0 0 9 0,-3 1-9 16,1 1 0-16,-4-1 8 0,0 1-8 0,-3 1 0 0,0 0 0 15,-3 3 0-15,1-4 0 0,-1 1 8 0,-3 0-8 16,0-3 0-16,-2 3 0 0,-7 0 0 0,3 2 0 15,-3 6 8-15,-2-3-8 0,-1 6 0 0,0-1 0 16,4 6 0-16,-4 2 0 0,0 1 0 0,-2 4 0 16,-1 1 0-16,-3 0 0 0,-2 4 0 0,-1 7 0 15,7-1 8-15,-1 5-8 0,0 4 0 0,4 1 0 16,-1-1 0-16,3 1 0 0,1 4 0 0,-1-3 0 0,3 2 0 16,0 1 0-16,7 2 0 0,2-3 0 0,3 1 0 15,6-4 0-15,6-1 0 0,3-4 0 0,3 1-10 0,6-3 10 16,0-1-10-16,6-1 10 15,3-4-94-15,3 1-13 0,3-1-2 16,3-2-1218-16</inkml:trace>
  <inkml:trace contextRef="#ctx0" brushRef="#br3" timeOffset="151320.29">15090 8760 748 0,'0'0'67'0,"0"0"-54"15,0 0-13-15,0 0 0 0,0 0 235 0,0 0 44 16,0 0 9-16,0 0 1 0,0 0-123 0,0 0-25 15,0 0-5-15,0 0 0 0,6-2-63 0,-3-4-12 16,3 1-2-16,0 0-1 0,0-3-31 0,3 0-7 16,0-5 0-16,3 2-1 0,0-5-11 0,-1 0-8 15,1 1 9-15,3-1-9 0,-3 0 12 0,3-3-3 0,-3 3-1 0,3 1 0 16,-3 1-8-16,0 4 0 0,-3-1 0 0,-1 3 0 16,-2 0 23-16,0 3 5 0,0 0 2 0,0 5 0 15,-6 0-12-15,0 0-2 0,0 0-1 0,0 5 0 16,0 3 4-16,-3 0 1 0,0 2 0 0,0 1 0 15,-3 2 9-15,0 3 3 0,3-3 0 16,-5 6 0-16,5-1-32 0,-6 1 0 0,3-3 0 16,0 0 0-16,3 0 0 0,-3-1 0 0,3-1-13 15,0-1 4-15,0-3 9 0,3 1 11 0,0-3-3 0,0-8 0 16,0 0-61-16,0 8-13 16,0-8-2-16,0 0-764 0,0 0-153 0</inkml:trace>
  <inkml:trace contextRef="#ctx0" brushRef="#br3" timeOffset="151731.29">15406 8512 864 0,'0'0'38'0,"0"0"8"0,0 0-37 0,0 0-9 16,0 0 0-16,0-6 0 0,0 6 332 0,-3-5 65 15,3 0 13-15,0 5 2 0,0 0-258 0,0 0-52 16,0 0-10-16,3-6-3 0,3 6-49 0,-1-2-9 15,-5 2-3-15,6 2 0 0,3-2-18 0,-3 3-10 16,0 0 10-16,3-1-10 0,-3 4 0 0,0-1 8 16,0-2-8-16,0 2 0 0,0 3 0 0,0 0 0 15,-3 0 8-15,3 0-8 0,0 0 0 0,-6-3 0 16,3 3 0-16,-3 0 0 0,3-3 8 0,-3 0-8 16,0 1 0-16,-3-1 9 0,3 3-9 0,-3-3 8 15,-3 3-8-15,0 0 8 0,-3 0-8 0,0 3 0 16,0-3 0-16,-3 5 8 0,0-3-8 0,3-2 0 0,-3 6 0 0,1-4 8 15,2 1-8-15,-3-1 0 0,0-2 0 16,3 3 0-16,3-3 28 0,0 0 0 0,0-3 0 16,6-5 0-16,0 8-28 0,0-8 0 0,0 0 0 0,0 0 0 15,0 8 0-15,0-8 0 0,0 0 0 0,6 5 0 16,3 0 0-16,-3-2 0 0,0 0 0 0,3-1 0 16,0-2 0-16,0 3 8 0,0-3-8 15,-1 0 0-15,1-3 0 0,-3 3 0 0,3 0 0 0,-3 0 0 16,3 0-105-16,0-2-20 0,-3-1-4 15,0 3-1051-15</inkml:trace>
  <inkml:trace contextRef="#ctx0" brushRef="#br3" timeOffset="152273.65">15623 8665 1821 0,'0'0'40'0,"0"0"8"0,3-5 1 0,-3 5 3 0,3-5-41 0,-3 5-11 16,3-6 0-16,3 4 0 0,-3-4 72 0,0 1 12 16,0 0 2-16,3-1 1 0,0 4-44 0,-3-4-9 15,3 1-2-15,-1 3 0 0,1-6-9 0,-3 2-3 0,3 1 0 0,0 0 0 16,0-3-2-16,0 0-1 16,0 3 0-16,0-3 0 0,-3 0 7 0,0 0 0 15,0-3 1-15,-3 6 0 0,3-6 1 0,-3 3 0 16,-3 0 0-16,3 0 0 0,-3-2 12 0,-3 2 2 0,3 0 1 15,-3 0 0-15,0 3-41 0,-3 0 0 16,0 2 0-16,0 3 0 0,1 3 29 0,-4-1 4 16,0 3 1-16,0 1 0 0,3 2-6 0,-6 0-2 0,6 5 0 15,-3-3 0-15,3 4-8 0,3 2-2 0,-3-3 0 0,3 3 0 16,0-3-16-16,6 0 8 0,-3 0-8 0,3 1 0 16,0 1 8-16,0-1-8 0,3 2 0 0,0-3 0 15,0 0 0-15,0-2 0 0,3-1 0 0,0-2 0 16,-3 0 9-16,6 0-1 0,-9-8-8 0,9 5 12 0,-3-2-12 15,3 0 0-15,0-6 0 0,3 3-10 16,-3-3 10-16,3-2 0 0,-3 0 8 0,2-3-8 0,1 0 0 16,0-3 8-16,-3-2-8 0,3 2 0 0,-3-2 0 15,0 3 9-15,-3-4-9 0,0 1 0 0,-3 0 8 16,0 0-8-16,0-3 0 0,0 3 0 0,-6-1 8 0,3 1-8 16,-3-3 0-16,0 3 0 0,-3 0 0 0,0 2 0 15,0 3 0-15,-3 0 0 0,3 6 0 0,-3-1 0 16,0 3 0-16,0 0 0 0,0 3 0 15,0 2 0-15,1 0 0 0,-1 1 0 0,3-1-16 16,0 0-3-16,0 6-1 0,0-3 0 16,6-3-176-16,-3 6-35 0,3-6-7 0</inkml:trace>
  <inkml:trace contextRef="#ctx0" brushRef="#br3" timeOffset="152740.5">15861 8554 2026 0,'0'0'44'0,"0"0"10"0,0 0 2 0,0 0 1 0,0 0-45 0,0 0-12 0,6-3 0 0,-3-2 0 16,6 2 17-16,-3-2 2 0,0 2 0 0,0-2 0 16,3 0-11-16,-3-3-8 0,3 3 9 0,-4-1-9 15,1 4 8-15,-3-4-8 0,0-2 0 0,0 3 0 16,-3 0 8-16,0 0-8 0,0 2 0 0,-3-2 0 0,0-1 12 0,-3 1-3 15,-2 2-1-15,-1-2 0 0,-3 5 32 0,0 0 5 16,0 5 2-16,-3-2 0 0,0 2 21 0,0 3 5 16,3 0 1-16,0 5 0 15,-2 1-15-15,-1-1-3 0,3 3-1 0,0 0 0 16,6 0-21-16,-3-3-4 0,0 5-1 0,3 1 0 0,0 2-14 0,6-2-3 16,0-1-1-16,0-2 0 0,0 2-11 0,6-4 0 15,0-1 0-15,3 0 0 0,0-5 0 0,0 0 0 16,3-3 9-16,0 1-9 0,-12-6 12 0,12 0-3 15,-1-3 0-15,4-2 0 0,0-1-9 0,0-2 0 16,0-2 0-16,0-1 0 0,-3-2 0 0,3 0 0 16,-6 0 11-16,-1-6-11 0,1 3 9 0,0-2-9 15,-3-1 8-15,0 1-8 0,-3 2 8 0,0-3-8 16,-3 3 8-16,-3 0-8 0,3 3 9 0,-6 0-9 16,0 2 10-16,-3 1-10 0,0 2 0 0,-5 3 8 0,2-1-8 0,-3 4 0 15,0 2 0-15,-3 2 0 0,3-2 0 0,-3 3 0 31,6 2-34-31,0 3-10 0,-2-3-1 0,-1 6-1 16,3 0-195-16,-3-3-39 0</inkml:trace>
  <inkml:trace contextRef="#ctx0" brushRef="#br3" timeOffset="153037.7">15129 9078 1728 0,'0'0'76'0,"0"0"16"0,0 0-73 0,0-3-19 16,-3-2 0-16,3 0 0 0,3 2 202 0,-3-2 37 15,6-1 7-15,0 1 2 0,3 0-136 0,5 0-26 16,1-3-6-16,3-3 0 0,3 3-36 0,0 0-6 16,9-5-2-16,-4 2 0 0,7 3-9 0,0-2-3 15,3-1 0-15,-4 1 0 0,1 4-9 0,0 1-3 16,3 0 0-16,-4-1 0 0,1 4-12 0,0-3 11 15,0 2-11-15,-1 0 10 0,-2 3-10 0,0-2 0 16,-3-1 9-16,2 3-9 0,-2-3 0 0,-3 3 0 16,0 0 0-16,-3 0 8 15,-4 0-55-15,-2 3-10 0,0-3-3 0,-3 5-851 16,0-2-170-16</inkml:trace>
  <inkml:trace contextRef="#ctx0" brushRef="#br3" timeOffset="153441.63">15182 9329 403 0,'0'0'36'16,"0"0"-36"-16,0 0 0 0,0 0 0 0,0 0 316 15,0 0 56-15,0 0 11 0,0 0 2 16,0 0-184-16,0 0-37 0,6-2-7 0,-3-4-1 0,0 1-44 16,3 2-8-16,-3 1-1 0,6-1-1 15,-3-8-59-15,3 4-12 0,0-1-3 0,0 0 0 16,0 0-9-16,3-3-3 0,0 1 0 0,-1 2 0 16,1-6-16-16,-3 6 0 0,0-2 0 0,0-1 0 0,3 1 20 0,-3 2 0 15,-3-3 0-15,0 6 0 0,0 0-20 0,-6 5 0 16,0 0 0-16,0 0 0 0,0 0-18 0,0 0 2 15,-3 8 1-15,-3 2 0 0,0 3 15 0,0 1 13 16,0-1-2-16,0 3-1 0,-3-3 4 0,3 3 1 16,-3 0 0-16,3 0 0 0,-3-1-15 0,3 1 8 15,4 3-8-15,-1-3 0 0,3 0 8 0,0-3-8 16,0 0 0-16,5-5 0 16,1-3-46-16,0 1-15 0,3-1-3 0,0-3-784 15,0-2-156-15</inkml:trace>
  <inkml:trace contextRef="#ctx0" brushRef="#br3" timeOffset="153950.77">15525 9305 1980 0,'0'0'88'0,"0"0"17"15,0 0-84-15,0 0-21 0,0 0 0 0,0 0 0 16,6 3 34-16,-3-6 2 0,3-2 1 0,-1 0 0 15,1 0 7-15,-3-3 2 0,0 2 0 0,3 1 0 0,0 0-22 0,0-1-5 16,-3 1-1-16,3 0 0 0,-3-3-6 0,0 3-2 16,0-3 0-16,0 2 0 0,0-4 0 0,0 2 0 15,-3 0 0-15,0-3 0 0,0 1 13 0,-3-1 2 16,0 3 1-16,0-2 0 0,-3-1-8 0,0 6-2 16,-3-1 0-16,3 4 0 0,-3-1 21 0,-3 1 4 15,4 4 1-15,-4 3 0 0,-3 1-25 0,0 4-5 16,0 1 0-16,0 0-1 0,0 2 9 0,0 0 1 15,3 0 1-15,-2 3 0 0,5-3 6 16,0 1 2-16,0 1 0 0,3-1 0 0,0-1-30 16,6 0-16-16,0 0 1 0,0 3 1 0,3-3 14 0,3-2 16 15,0 2-3 1,3-2-1-16,-3-3-12 0,6 0 0 0,-1-3 0 0,1-2 0 0,0-6 8 16,0 3-8-16,3-8 0 0,-3 3 0 0,6-1 0 15,-6 1 0-15,3-3 0 0,-1-5 0 0,-2 0 0 0,0 0 0 16,0 2 0-16,-3-5 0 0,-3 0 0 0,0 3 0 15,0 2 0-15,-6 1 0 0,0-1 0 0,0 1-15 0,-3-4 3 16,0 4 1-16,-3-1 11 0,-3-2 16 0,3 5-4 0,-3 3-1 16,0 0-11-16,-3 5 0 0,1 0 0 0,2 5 0 15,-6 3 0-15,6 0-14 0,0-3 2 0,0 0 0 16,3 3 12-16,3 0 16 0,-3 0-3 0,6-3-1 16,0-5-163-1,0 0-33-15,3 6-6 0</inkml:trace>
  <inkml:trace contextRef="#ctx0" brushRef="#br3" timeOffset="154454.56">15793 9226 345 0,'0'0'31'0,"0"0"-31"16,0 0 0-16,0 0 0 0,0 0 428 0,0 0 80 15,0 0 16-15,0 0 4 0,-6 0-351 0,6 0-69 16,0 0-15-16,0 0-2 0,0-3-40 0,0 3-8 15,-3-5-2-15,3 5 0 0,3-5-33 0,0 0-8 16,-3-1 0-16,3-2 0 0,-1 0 0 0,-2 0 0 16,3 0 0-16,0 1 0 0,-6-1 0 0,3 0 0 15,-3 0 0-15,1 0 0 0,-4 2 11 0,0 4 0 16,0-3 0-16,-3 5 0 0,0 5 6 0,-3-3 2 16,3 6 0-16,-3 0 0 0,0 6 9 0,0-1 3 15,-3 3 0-15,3 0 0 0,4-3-8 0,-4 3-2 16,3 0 0-16,0 2 0 0,3-5-10 0,0 1-3 15,3-1 0-15,0 0 0 0,3-2-8 0,0 2 0 16,0-5 0-16,3 2-11 0,0 1 11 0,0-1 0 0,6 1 0 16,-3-3 0-16,0-5 0 0,3 2 0 15,0-2 8-15,-1-1-8 0,4-4 0 0,-3-1 0 16,3 3 0-16,0-5 0 0,0-1 0 0,0 1 14 0,0 0-3 0,0-1-1 16,-3-4-10-16,0-1 0 0,-6 3 0 0,5-2-11 15,-5-3 11-15,3 2 0 0,-3-2 0 0,-3 2 0 16,0-2 0-16,0 2 0 0,0-5 0 0,-3 3 8 15,3 0-8-15,-3-3 0 0,0 3 0 0,-2 0 8 0,-1 2-8 16,-3 1 0-16,0 2 0 0,-3 2 0 0,3 4 0 0,-3 2 0 16,0 2 0-16,-3 6 0 0,6-2 0 0,-3 1 0 15,3 1 0-15,0 3-8 0,1 0 8 0,2-1 0 16,0 1 0-16,0-1 0 16,6 1-17-16,-3-1-8 0,3-2-2 0,3 3 0 15,-3 0-193-15,3-1-38 0</inkml:trace>
  <inkml:trace contextRef="#ctx0" brushRef="#br3" timeOffset="154929.63">15921 9260 2246 0,'0'0'49'0,"0"0"11"0,0 0 1 0,0 0 3 0,0 0-52 0,0 0-12 15,0-5 0-15,0 0 0 0,0 0 27 0,2-1 2 0,1 1 1 0,0 0 0 16,3-1-20-16,0-2-10 0,0 1 10 0,-3-1-10 16,3 0 9-16,-3 0-9 0,3-3 8 0,-3 3-8 15,-3 0 0-15,0-2 0 0,0 2 8 0,-6 0-8 16,3 2 24-16,0-1 2 0,-3 1 1 0,-3 1 0 16,0 2 1-16,0 6 0 0,-2 2 0 0,-1 1 0 15,0 4 13-15,-3 1 3 0,0 2 1 0,-3 3 0 16,6 2 8-16,0 1 2 0,3-1 0 0,0 1 0 15,1-3-39-15,-1 2-8 0,3 3-8 0,0 1 11 16,6-4-11-16,-3 1 12 0,6-3-12 0,3-1 12 16,-3-1-12-16,3-1 0 0,3-5 0 0,2-3 0 15,1-2 0-15,3-1 8 0,3-2-8 0,0-2 0 16,0-1 0-16,0-5 0 0,-3 0 8 0,-1-5-8 0,1 0 0 0,-3-3 0 16,-3 0 0-16,0 0 0 0,0-2 0 0,-3-1 0 15,-3 3 0-15,-3-2 0 0,0 2 0 0,-3 3 0 16,0-1 0-16,-3 1 0 0,3 0 0 15,-6 2 0-15,0 6 0 0,0 0 8 0,-3 5-8 16,-3 0 0-16,1 0 0 0,-1 8 8 0,-3-3-8 16,0 6 0-16,3-3 0 0,0 2 0 15,3 1-56-15,3-3-12 16,3 0-4-16,0-1-1198 0</inkml:trace>
  <inkml:trace contextRef="#ctx0" brushRef="#br3" timeOffset="156575.57">15185 10221 576 0,'0'0'51'0,"0"0"-41"0,0 0-10 0,0 0 0 0,0 0 243 0,0 0 46 15,0 0 10-15,0 0 1 0,0 0-122 16,0 0-25-16,0 0-5 0,0 0 0 0,6-3-92 0,0-2-19 15,-3 0-3-15,3-1-1 0,0 4-1 0,0-4 0 16,0-2 0-16,0 1 0 0,3-1-12 0,0 0-4 16,0-3 0-16,3 0 0 0,-3 4-4 0,0-4-2 15,-1 0 0-15,-2 3 0 0,3-2-10 0,-6-1 8 16,3 1-8-16,0-1 8 0,0 1-8 0,-3 2 0 16,0 0 9-16,0 0-9 0,0 2 18 0,-3 1-1 15,3 0 0-15,-3 5 0 0,0 0 7 0,0 0 2 16,0 0 0-16,0 0 0 0,0 0-6 0,0 0 0 15,0 5-1-15,0 6 0 0,-3-1-9 0,0 1-2 16,-3-3 0-16,0 5 0 0,0 0-8 0,3-2 8 16,-3 2-8-16,0-2 8 0,0-1 10 0,-3 3 2 15,6 3 0-15,-2-5 0 0,2 0-31 0,-3-4-5 16,3 4-2-16,0 0 0 0,0-1 18 0,0-4 0 16,3-6 0-16,0 0 0 15,0 0-140-15,0 0-28 0,0 0-6 0,0 0-904 0</inkml:trace>
  <inkml:trace contextRef="#ctx0" brushRef="#br3" timeOffset="156959.37">15420 10044 1465 0,'0'0'64'0,"0"0"15"0,0 0-63 16,0 0-16-16,0 0 0 0,0 0 0 15,0 0 128-15,6 2 22 0,-6-2 5 0,0 0 1 16,0 0-59-16,3 6-11 0,0-4-2 0,0 3-1 15,-3-5-27-15,3 6-6 0,-3-6-1 0,3 5 0 16,0 3-17-16,-3-3-3 0,0-5-1 0,0 8 0 16,0-8-6-16,3 8-2 0,-3-8 0 0,3 8 0 0,-3-8-20 0,3 8 9 15,0-3-9-15,0-2 0 0,3 2 0 0,-3-2 0 16,-3-3 0-16,6 5 0 0,0-2 0 0,0-1 0 16,0 1 0-16,-3-6 0 0,3 3 0 0,-3 0 0 15,0 6 0-15,-3-6 0 0,0 0 0 0,0 0 0 16,0 8 0-16,3-3 0 0,-3-5 0 0,0 0 0 15,-6 13 0-15,3-5 0 0,3-8 0 0,-6 8 0 16,-3 5 0-16,3-7 0 0,-3-4 10 0,0 1-10 0,-3 0 8 16,3-1-8-16,0 1 16 0,0 0-3 15,0-1 0-15,-2-2 0 0,-1 3 2 0,3-6 0 0,3 1 0 0,3-1 0 16,-3-2-15-16,3-1 0 0,3-2 0 0,-3 3 0 31,6-3-127-31,0-2-28 0,0-1-5 0,0-2-572 0,3-1-115 16</inkml:trace>
  <inkml:trace contextRef="#ctx0" brushRef="#br3" timeOffset="157125.26">15406 10012 806 0,'0'0'72'0,"0"0"-58"0,0 0-14 0,0 0 0 15,0 0 259-15,0 0 49 0,0 0 9 0,0 0 3 16,0 0-137-16,8 0-27 0,1-3-6 0,0 1-1 16,0-4-59-16,-3 4-12 0,0-1-2 0,3 3-1 15,-3-3-33-15,0 3-6 0,3 0-2 0,-3-2 0 0,3-1-34 0,-3 0 0 16,3 1 0-16,0-1 0 0,-3 0 0 0,3 1 12 15,-4-1-4-15,1 6-866 16,0-3-173-16</inkml:trace>
  <inkml:trace contextRef="#ctx0" brushRef="#br3" timeOffset="157648.27">15673 10081 1612 0,'0'0'144'0,"0"0"-116"16,-3 5-28-16,3-5 0 0,0 0 164 0,0 0 28 16,0 0 4-16,0 0 2 0,0 0-112 0,0 0-22 15,3-8-5-15,0-3-1 0,0 3-46 0,3 3-12 16,0 0 0-16,-6 5 0 0,0 0 0 0,0 0 0 16,6-5 0-16,0-3 8 0,-3-3-8 0,0 3 0 15,-3 8 0-15,3-5 0 0,3-3 0 0,-6 0 0 16,0 8 0-16,0-8 0 0,-3 0 0 0,0 3 0 0,0-3 0 0,-3 5 0 15,0 3 10-15,0 0-10 0,0 3 12 0,-3-3-12 16,1 0 25-16,2 3-1 16,0 2-1-16,-3 3 0 0,0 0 18 0,-3 2 4 0,3 1 1 0,0 2 0 15,0 0-10-15,-3 1-3 0,0 1 0 0,3 1 0 16,3 0-14-16,0 0-3 0,0-3-1 0,0 3 0 16,4-3-15-16,-1 1 8 0,3-4-8 0,3 3 0 15,-1-2 0-15,1-3 0 0,3 0 0 0,3 0 0 16,-3-3 0-16,3-5 0 0,0 3 0 0,3-3 0 15,-3 0 8-15,3-3-8 0,-3-2 0 0,3-3 0 16,-3 0 8-16,0 3-8 0,3-6 0 0,-4 3 0 16,1-5 0-16,0 2 8 0,0 1-8 0,0-4 0 0,-3 1 0 0,-3 3 0 15,0-4 0-15,0 1 0 0,-3 0 8 0,0 0-8 16,-3 0 0-16,0-3 0 0,0 2 8 0,-3 1-8 16,0 3 0-16,-3 2 9 0,3 0-9 0,-3 2 0 15,0 6 9-15,1 0-9 0,-1 3 0 0,0 2 0 16,0 3 0-16,3-2 8 0,0 2-8 0,3-1 0 15,-3 1 0-15,3-2 0 0,3-1 0 0,-3 0-16 16,3 3 4-16,3 0 0 16,-3 0-148-16,3-3-29 0,3 1-7 0</inkml:trace>
  <inkml:trace contextRef="#ctx0" brushRef="#br3" timeOffset="158053.19">15843 10120 576 0,'0'0'51'0,"0"0"-41"0,0 0-10 0,0 0 0 16,0 0 328-16,0 0 64 0,0 0 13 0,0 0 3 16,0 0-223-16,0 0-44 0,0 0-9 0,0 0-1 15,0 0-69-15,3-5-14 0,3 0-2 0,-3-1-1 16,3-1-17-16,0 1-3 0,-3-2-1 0,3 0 0 16,-3-2-13-16,-3 2-3 0,3 3-8 0,0-3 12 15,-3-3-12-15,0 0 9 0,0 1-9 16,-3 2 8-16,0 0-8 0,0 0 8 0,-3 0-8 0,0 3 8 0,0 2 2 0,-6 1 0 15,0 4 0-15,0 3 0 0,3 3-2 0,0 6 0 16,-5-1 0-16,-1 5 0 0,3-4 25 0,0 1 5 16,0-1 1-16,3 2 0 0,-3-1-15 0,3-1-2 15,3 2-1-15,0-3 0 16,3-3-13-16,3 1-8 0,0 2 8 0,0-5-8 0,3 0 0 16,0-3 0-16,3 1 0 0,-3-1 8 15,6-2-8-15,-3-1 0 0,6-2 0 0,-3 3 0 16,0-3 0-16,0-3 0 0,0 1 0 0,0-1 8 0,0 0-8 0,2-2 0 15,-2 0 0-15,6-3 8 0,-3 0-8 0,0 0 0 16,0-3 0-16,-3 1 0 0,0 2 0 0,0-3 0 16,-6 3 0-16,3 0-8 15,-3-2-20-15,-3 2-3 0,0 3-1 0,0 5 0 16,-3-8-103-16,-3 2-21 0,0 1-4 0,0 0-1013 0</inkml:trace>
  <inkml:trace contextRef="#ctx0" brushRef="#br3" timeOffset="158356.2">15132 10425 2314 0,'0'8'51'0,"0"-8"10"0,0 0 3 15,0-6 1-15,0 1-52 0,0 5-13 0,0 0 0 0,0 0 0 16,0 0 77-16,0 0 13 0,9-5 2 0,0-1 1 15,2 4 28-15,1-4 6 0,0 6 1 0,3-2 0 16,3 4-89-16,0-4-18 0,3-6-3 0,3 3-1 16,-1-1-7-16,7-2-2 0,0 3 0 0,6-3 0 0,-1-2 8 0,-2 2 2 15,0 2 0-15,0-2 0 0,-4 0-18 0,1 6 0 16,3-4 8-16,0 1-8 0,-1 3 0 0,-2-4 0 16,-3 4 8-16,3 2-8 0,-4-3 0 0,-2 0 0 15,-3 3 0-15,3 3 0 16,-6 0-47-16,0-1-9 0,-6 4-3 0,-1-4-876 15,1 1-175-15</inkml:trace>
  <inkml:trace contextRef="#ctx0" brushRef="#br3" timeOffset="159010.84">15096 10753 2052 0,'0'0'45'0,"0"10"10"0,3 1 1 0,-3-11 1 0,0 0-45 0,0 0-12 16,0 0 0-16,0 0 0 0,0 0 84 0,0 0 14 15,0 0 3-15,0 0 1 0,0 0-30 0,0 0-7 16,3-3-1-16,0-2 0 0,3 0 0 0,-6 5 0 16,0 0 0-16,6-3 0 0,3-5 0 0,-3 0 0 15,0 3 0-15,3-3 0 0,-3 0-51 0,2 0-13 0,1-3 0 0,0 3 0 16,0-2 0-16,3-1 0 0,0-2 0 0,-3 0 0 15,3 2-12-15,0 1-6 0,-3-1-1 0,3 1 0 16,-6 2 19-16,3 0 0 0,-3 2 0 0,-1 1 0 16,-2 2 12-16,-3 3 5 0,0 0 2 0,0 0 0 15,0 0-29-15,0 0-6 0,0 0 0 0,0 0-1 16,-3 6 27-16,0 2 6 0,-2 0 0 0,2 0 1 16,-3 2-17-16,0 3 0 0,0 3 0 15,0-3 0-15,0 3 0 0,3 0 0 0,-6 0 0 0,3 8 0 16,0-3 0-16,0 0-9 0,0-2 9 0,3-1-12 15,0-2 12-15,0-3 0 0,3 1 0 0,0-4 0 16,3-2-45-16,-3-8-7 0,0 0-2 0,6 3-828 16,0-6-166-16</inkml:trace>
  <inkml:trace contextRef="#ctx0" brushRef="#br3" timeOffset="159571.62">15417 10605 460 0,'-5'-3'20'0,"5"3"5"0,0 0-25 0,0 0 0 16,-3 3 0-16,0-3 0 0,3 0 352 0,0 0 64 16,-3-3 14-16,0 0 2 0,0 1-263 0,3 2-53 0,-3-3-10 0,3 3-2 15,0 0-44-15,0 0-8 0,0 0-1 0,0 0-1 16,0 0-13-16,0 0-2 0,0 0-1 0,0 0 0 16,9-5-13-16,-3-1-2 0,2 1-1 0,-2 0 0 15,3 2-5-15,-6-2-1 0,6 0 0 0,-9 5 0 16,9 5-12-16,-3-5 11 0,-6 0-11 0,9 0 10 15,-9 0-10-15,0 0 0 0,6 2 0 0,-6-2 0 16,6 8 0-16,0-2 8 0,-3 2-8 0,-3-8 0 0,0 0 8 0,0 5-8 16,-3 3 8-16,0 0-8 0,3 2 10 0,-3 1-10 15,-6 0 12-15,3-1-12 0,0 1 20 0,-6 2-4 16,0-2 0-16,0 2 0 0,1 0-1 16,-1 3-1-16,-3-3 0 0,3 0 0 0,0 1 0 0,3-1 0 15,3-3 0-15,0-2 0 0,0 3 8 16,3-3 2-16,3 0 0 0,-3-3 0 0,3-2-24 0,0-3 0 15,0 0 0-15,0 0 0 0,0 0 0 0,0 0 0 16,12 2 0-16,-3 1 0 0,3-3 0 0,-3 0 0 16,3 0 0-16,0 0 0 0,-3-3 0 0,2 3 0 15,-2-2 0-15,3 2 0 16,-3 0-24-16,0-3-2 0,-9 3-1 16,9-5 0-16,0-1-150 0,0 1-31 0,0 0-5 15</inkml:trace>
  <inkml:trace contextRef="#ctx0" brushRef="#br3" timeOffset="162660.97">15688 10578 1436 0,'0'0'32'0,"0"0"6"0,6-11 2 0,-6 4 0 0,0 7-32 0,0 0-8 15,0-6 0-15,0 6 0 0,0 0 89 0,0 0 17 0,0 0 3 16,0-8 1-16,0-2-22 0,0 2-5 0,0 8-1 0,-3 0 0 16,-3 0-10-16,0 0-1 0,0-13-1 0,1 10 0 15,-4 6 3-15,3 2 1 16,0 0 0-16,-3-2 0 0,0-1-7 0,3 1-2 0,-3 2 0 0,0 1 0 15,0-1-52-15,-3 3-13 0,3 2 0 0,-3 1 0 16,3 2 54-16,3-2 8 0,-2-1 2 0,2 1 0 16,0 2-52-16,0-2-12 0,3 2 0 15,0 0 0-15,0 1 0 0,3 1 0 0,0-1 0 16,0 2 0-16,3-1 0 0,0 1 0 0,3-3 0 0,0 1 0 16,0-4 0-16,-1 1 0 0,4-3 0 0,0-3 0 15,0 0 0-15,0-2 0 0,3-6 0 0,0 1 0 16,0-1 0-16,-3-2 0 0,3-3 0 0,0 0 0 15,0-3 0-15,2 1 0 0,-2-3 0 0,0-1 0 0,0 1 0 0,0 0 0 16,-3 0 0-16,-3 2 0 0,3 3 0 0,-6-5 0 16,3 0 0-16,0 2 0 0,-3 3 0 0,0 0 0 15,-3-5 0-15,0 0 0 0,-3 0 0 0,0 2 0 16,-3 3 0-16,0-5 0 0,-3 0 0 0,0-1 0 16,3 1 0-16,-3 2 0 0,0 4 0 0,-3-1 0 15,3 2 0-15,0 4 0 0,-2 2 0 0,2 2 0 16,-3 4 0-16,-3-1 0 0,6-2 28 0,0 4 2 15,0 1 1-15,0 3 0 16,0-6-50-16,0 3-9 0,3-2-3 0,0 1 0 0,3-1 31 0,0 4 0 16,0-2 0-16,3 0 0 15,0 0-211-15,0-8-36 0,0 0-7 0</inkml:trace>
  <inkml:trace contextRef="#ctx0" brushRef="#br3" timeOffset="163178.37">15932 10575 2145 0,'0'0'47'0,"0"0"9"0,0 0 3 15,0 0 2-15,0 0-49 0,0 0-12 0,0 0 0 0,0 0 0 0,0 0 58 0,0 0 9 16,0 0 1-16,0 0 1 0,0-8-53 0,3-2-16 15,0 5 0-15,-3-1 8 0,3 1-8 0,-3 5 0 16,0-8 8-16,0 8-8 0,0 0 26 0,0-3 1 16,-3 1 0-16,3-4 0 0,-6 1 23 0,3 3 5 15,-5-4 1-15,-1 4 0 0,3-4-7 0,-3 4-1 16,-3 4 0-16,0 6 0 0,0-2 0 0,-3 1-1 16,3-1 0-16,3 4 0 0,0-2-25 0,0 6-5 15,-3 1-1-15,4 1 0 0,2-2 14 0,-3 1 2 16,3 1 1-16,0 0 0 0,3 3-21 0,0-1-12 15,0 3 12-15,3-2-12 0,3 2 8 0,-3 0-8 16,3 0 0-16,3-5 0 0,3 0 0 0,-3-3 0 16,0-2 0-16,0-6 0 0,2 1 0 0,4-1 0 15,-12-5 0-15,15-5 0 0,0-3 0 0,0-3 8 0,-3 0-8 16,3-2 0-16,0 0 10 0,0 0-10 0,-4-3 8 16,1-3-8-16,0 6 0 0,-3-3 8 0,0 0-8 0,0 3 0 15,-3 0 0-15,-3 0 8 16,0-6-8-16,0 6 0 0,-3 2 0 0,-3 1 8 15,0-1-8-15,0-2 0 0,-3-3 0 0,0 0 0 0,-3 3 0 0,0 5 0 16,-3 0 0-16,0 3 0 16,1 2 8-16,-4 6-8 0,-3-1 0 0,0 4-11 0,0-1 3 0,0 0 0 31,6 1-118-31,0 2-23 0,-2-1-5 0,-1 1-1147 0</inkml:trace>
  <inkml:trace contextRef="#ctx0" brushRef="#br3" timeOffset="164568.65">15304 11372 518 0,'0'-11'46'0,"0"6"-37"0,0 0-9 0,0 5 0 0,0 0 268 16,0 0 52-16,0 0 11 0,0 0 1 0,0 0-162 0,0 0-33 15,0 0-6-15,0 0-2 0,0 0-41 0,0 0-9 16,0 0-2-16,0 0 0 0,6-6-30 0,-6-2-7 16,3 3 0-16,0-3-1 0,0 0-20 0,0 3-4 15,0-6-1-15,0 3 0 0,-3-2-14 0,0-1 8 16,0 3-8-16,0-2 0 0,0-1 8 0,0 1-8 15,0-1 0-15,-6 3 9 0,0-3-9 0,0 4 0 16,0 1-12-16,0 1 12 0,-5 5 36 0,2 0 16 16,0 3 2-16,-3 2 1 0,-3 3-19 0,3 2-4 15,0 4-1-15,3-1 0 0,-3 0-13 0,3 3-2 16,-3 0-1-16,6 0 0 0,-3 0-3 0,4-1-1 16,2-1 0-16,0 2 0 0,0-3-11 0,3-3 0 15,3 1 9-15,0-3-9 0,0-3 0 16,2 3 0-16,4 0 0 0,0-3 0 15,0-5 0-15,0 3 0 0,6-3 0 0,-3-3 0 0,3 3 0 16,-3-5 0-16,3 0 0 0,0-1 0 0,-4 1 0 16,-2 0-12-16,0-3 12 0,-3 0-12 0,0-3 4 15,0 4 0-15,0-4 0 0,3 3 0 0,-3-5 8 0,-3 5 0 16,0-3 0-16,0 1 0 0,0 2 0 0,-3 0 0 0,-3 2 0 0,3 6 0 16,-3-2 0-16,0 2 8 0,0 0-8 0,-3 2 11 15,3 4 3-15,0 2 1 0,-3 0 0 16,-3 0 0-16,3 2-3 0,0-2-1 0,-3 3 0 15,3-3 0-15,0 2-3 0,1-2 0 0,2 3 0 0,0-1 0 16,-3 4-8-16,6-4 0 0,-3-2 9 0,6-3-9 16,-3 6 0-16,6-3 0 0,-3 0 0 0,0 2 0 15,2-2 0-15,1 0 0 0,0 0 0 0,0 0 0 0,0 0 0 16,-3 0 0-16,-3 3 0 0,0-3 0 0,3-3-9 16,-3 0 0-16,3 0 0 0,-3 3 0 0,0-8-7 0,0 0-2 15,3 6 0-15,-3-1 0 0,0-5 18 0,-3 8-12 16,3 5 12-16,-3-5-10 0,3-8 10 0,-6-3 0 15,-3 3 0-15,3 0 0 16,0 0 0-16,-2 0 0 0,-4 0 0 0,3 0 8 0,-3 0 1 0,3 0 1 16,0-2 0-16,-3-1 0 0,0-2-2 0,3 2 0 15,9 3 0-15,-6-5 0 0,0 0-8 0,6 5 0 16,0 0 0-16,0 0 0 0,3-8 0 0,0 2-11 16,0 4 1-16,6-4-908 0,0-2-182 0</inkml:trace>
  <inkml:trace contextRef="#ctx0" brushRef="#br3" timeOffset="165114.26">15599 11361 1324 0,'0'0'118'15,"0"0"-94"1,0 0-24-16,0 0 0 0,-6 0 200 0,6 0 36 0,0 0 8 0,0 0 0 15,0 0-143-15,0 0-29 0,0 0-5 0,0 0-2 16,0 0-49-16,0-5-16 0,0-3 8 0,0 3-8 0,0-3 0 0,3 2 8 16,-3 1-8-16,0 0 0 0,0-3 8 0,3 0-8 15,-6 0 0-15,3 0 0 0,0 0 14 0,-3-2-4 16,3-1-1-16,-6 0 0 0,3 1 15 0,-3-1 2 16,3 3 1-16,-3-2 0 0,-3 2 0 0,3 0 0 15,0 5 0-15,-2 1 0 0,-1-1 11 0,0 3 2 16,-3 3 1-16,-3 2 0 0,3 5-5 0,-3 4-2 15,0 2 0-15,-3 5 0 0,3 3-12 0,4-3-2 16,-4 5-1-16,6-2 0 0,0 2-7 16,0-4-2-16,3-1 0 0,-3 0 0 0,6 0-10 0,3-2 0 15,0-3 0-15,0-3 8 0,3-3-8 0,0 1 0 16,6-3 0-16,0 0 0 0,-9-8 0 0,12 0 0 16,6 2 0-16,-4-2 0 0,1-2 0 0,3-4 0 15,-3 4 0-15,3-3 0 0,-6-1 0 0,3-2 0 0,0 0 8 0,-3-2-8 16,-1-3 0-16,1-1 0 0,-3-4-10 0,0 2 10 15,0 0-8-15,-3-2 8 0,-3-1 0 16,0 1-9-16,0-1 9 0,-3 0 0 0,-3 1 0 0,3-1 0 16,-3 1 0-16,-3 2 0 15,0 3 0-15,0 0 8 0,0 2 3 0,-3 3 1 0,3 3 0 16,-3 5 0-16,1 2-12 0,-1 4-17 0,-3 2 4 0,0 5 1 16,0 0 12-16,3 3 0 0,-3 0-10 15,3-3 10-15,3 0-16 0,0-2 0 0,3-1 1 16,3-2 0-16,0 3-163 0,3-3-33 15,3-3-6-15,0 1-2 0</inkml:trace>
  <inkml:trace contextRef="#ctx0" brushRef="#br3" timeOffset="165538.13">15703 11322 403 0,'0'7'36'0,"0"1"-36"15,0-2 0-15,0-6 0 0,0 0 384 0,0 0 69 16,0 0 15-16,0 0 2 0,0 0-254 0,0 0-50 15,0 0-10-15,0 0-3 0,0 0-133 0,0 0-20 16,6 0-19-16,0 0 4 0,3-8 15 0,-3 0 0 16,0 0 0-16,3-3 10 0,-3 1 0 0,-3-4 0 15,3 1 0-15,-6 0 0 0,0 0-10 0,0 0-9 16,3-1 9-16,-6 4-13 0,0-3 13 0,0 5 8 16,-3 0 0-16,0 0-8 0,0 0 0 0,-3 2 0 15,3 4 0-15,-3 2 0 0,0 5 53 0,0 0 4 16,0 6 1-16,-3 5 0 0,1 0-20 0,2 5-4 15,-6 0-1-15,6 6 0 0,0-4-6 0,3 1-2 16,-3 0 0-16,6-3 0 0,-3-2-15 0,3-3-10 16,3 2 12-16,-3-2-12 0,6 2 0 0,0-2 0 15,3-8 0-15,-3 6 0 0,3-1 8 0,0-5-8 16,3-8 0-16,3 0 0 0,-3-3 8 0,3 0-8 0,-1-2 0 16,1 2 0-16,0 3 0 0,-3-2 0 0,0-3 0 0,3-3 0 15,-3-11 0-15,3 3 0 0,-3 6 0 0,-3-4 0 16,3 1 0-16,0-3 0 0,-3 0 0 0,0-2-9 15,-3-1 9-15,-1 1 0 0,1-1 0 0,-3-7 0 16,0 2-11-16,-3 8 11 0,1 0-13 0,-4 3 5 16,0 5-22-16,0 3-4 15,-3 5-1-15,0 2 0 0,-3 4-188 0,0 2-37 16</inkml:trace>
  <inkml:trace contextRef="#ctx0" brushRef="#br3" timeOffset="165818.77">14965 11792 403 0,'0'-2'36'0,"0"-1"-36"16,0 3 0-16,3 0 0 0,6-5 455 0,-3 0 84 16,3-1 17-16,3 1 3 0,0 5-356 0,3-5-71 15,-1-3-15-15,7 0-2 0,-3-5-50 0,3 5-9 16,3 0-3-16,3 2 0 0,5 1-24 0,4-3-5 0,3 0 0 0,2-5-1 15,4-8 5-15,-3 2 0 0,2 6 1 0,-5 0 0 16,0 0-21-16,-7-1-8 0,7 1 0 16,-6 3 9-16,3 2-9 0,-7 0 0 0,-2 2 0 15,-3 1 0-15,0 3 0 0,0-1 0 0,-7 3-9 16,1 0 9 0,-3 0-116-16,-6 0-17 0,3 3-3 0,-6-3-1150 0</inkml:trace>
  <inkml:trace contextRef="#ctx0" brushRef="#br3" timeOffset="166205.73">15022 12049 1440 0,'0'0'64'0,"0"0"12"0,0 0-60 0,0 0-16 15,0 0 0-15,0 0 0 0,0 0 128 0,0 0 24 16,9 0 4-16,-1-3 0 0,1 1-77 0,0-1-16 16,0-2-3-16,-3 2-1 0,3-2 4 0,-3 2 1 15,3-2 0-15,0 0 0 0,0-3 1 0,-3 3 1 16,3-3 0-16,0 0 0 0,3 0-22 0,-3-3-5 16,-1 1-1-16,1-1 0 0,0-2-24 0,3-3-5 15,-3 5-1-15,0-2 0 0,-3 5-8 0,3-2 0 16,-3-1 9-16,0 6-9 0,-6 5 0 0,0 0 0 15,0 0 0-15,0 0 0 0,0 0 0 0,0 0 9 16,0 5-1-16,-3 3-8 0,-3 0 0 0,3 5 0 16,-3 3 0-16,0-3 0 0,0 3 10 0,-3 0-2 15,3 0 0-15,-3 0 0 0,3 0 0 0,0-1-8 0,0 1 12 16,3-3-4-16,3 1-8 0,-3-4 0 16,3 1 0-16,0-1 0 15,3-2-124-15,0-2-26 0,-3-6-6 0</inkml:trace>
  <inkml:trace contextRef="#ctx0" brushRef="#br3" timeOffset="166594.23">15355 11922 2412 0,'0'0'107'0,"0"0"21"0,0 0-102 0,0 0-26 15,-6 5 0-15,6-5 0 16,0 0 92-16,0 0 14 0,0 0 2 0,-6 8 1 0,3-2-73 0,3-6-14 15,0 8-3-15,0-8-1 0,0 0-18 0,0 0 8 16,-3 5-8-16,6 3 0 0,0 0 0 0,3-3 0 16,0 3 0-16,0-3 0 0,3-2 0 0,0-3 0 15,-3 0 0-15,3 0 0 0,0-3 0 0,0 1 0 16,-1-1 0-16,4 0 0 0,-3 3 0 0,0 0 0 16,0-2 0-16,-3 2 0 0,3 2 0 0,-9-2 0 15,0 0 0-15,3 3 0 0,0 5 0 0,-3 0 0 16,0-3 0-16,0 0 0 15,-3 1 0-15,0-1 0 0,0-2 0 0,-3 5 0 0,0 0 8 0,0-1-8 16,-3 1 12-16,-3 0-12 0,-3 0 16 0,4 0-3 0,-1 0-1 0,0 3 0 16,0-3-23-16,3 0-5 0,0 0 0 15,3-3-1-15,-3 0 17 0,0-2 0 0,-3-1 0 0,3-2 0 32,3-2-55-32,-3-3-7 0,4-6-2 0,2 0 0 15,0-2-103-15,3 0-21 0,0-3-4 0,3 3 0 0,2 2-102 16,-2-2-20-16,12-11-4 0,-9 6-1 0</inkml:trace>
  <inkml:trace contextRef="#ctx0" brushRef="#br3" timeOffset="166718.87">15358 11896 1267 0,'9'-6'56'0,"-9"6"12"0,6-8-55 0,0 3-13 0,-6 5 0 0,6-2 0 16,0-6 156-16,-6 8 28 0,0 0 5 0,9-3 2 15,-3-2-49-15,2-1-10 0,-8 6-1 0,6-2-1 16,0 2-42-16,0 0-9 0,3-3-2 0,-6 3 0 0,6-3-36 16,-3 3-7-16,0-2-2 0,3-4 0 0,0 4-22 0,0-1-10 15,0-2 8-15,-3 0-8 16,3 2-107-16,0-2-26 0,0-1-6 0</inkml:trace>
  <inkml:trace contextRef="#ctx0" brushRef="#br3" timeOffset="167180.87">15620 11851 1209 0,'0'0'108'0,"0"0"-87"16,0 0-21-16,0 0 0 0,0 8 163 0,0-8 28 15,0 0 5-15,0 0 2 0,0 0-54 0,0 0-12 16,0 0-1-16,0 0-1 0,0 5-73 0,3 3-14 15,-3 0-3-15,0-8-1 0,0 0-20 0,3-5-4 16,0 2-1-16,0-5 0 0,0 0-6 0,0-3 0 16,-3 3-8-16,0 3 12 0,3 3-12 0,-3-4 0 15,0-2 0-15,-3 3 0 0,3-3 0 0,-3-3 0 16,-3 4 0-16,3-1 0 0,0 5 19 0,-3 0-3 16,-3 1 0-16,3 7 0 0,-3 0 16 0,0 3 2 0,0 3 1 0,0-1 0 15,-3 4-4-15,0 1-1 0,1-1 0 0,2-1 0 16,0 0-3-16,0 0-1 0,0 3 0 0,0 0 0 15,3 3-7-15,0-3-2 0,3-1 0 0,0 4 0 16,3-1-17-16,0 1 10 0,6-3-10 0,0-3 8 16,0-2 3-16,3-6 0 0,3-2 0 0,0-1 0 15,0-2-11-15,2-2-17 0,-2-1 4 0,3-2 1 16,0-6-5-16,-6 3-1 16,3 0 0-16,0-2 0 0,0-1-16 15,-3-2-3-15,3 2-1 0,-3-2 0 0,-3 0 12 0,2 0 2 0,-2-3 1 0,-3 2 0 0,-3-1 23 0,0 1 0 16,0-4 0-16,0 2 0 0,-6 3 0 15,0-1 0-15,1 1 0 0,2 3 0 0,-6 2 0 16,3 2 0-16,0 4 0 0,-3 2 0 0,3 2 0 16,0 1 0-16,-3 0 0 0,0 2 0 15,0 0 0-15,3 3 0 0,-3 5 0 0,3 1 0 16,-3-4-44-16,6-2-15 0,0 0-2 0,3-8-730 16,0 8-145-16</inkml:trace>
  <inkml:trace contextRef="#ctx0" brushRef="#br3" timeOffset="167631.87">15795 11861 979 0,'-2'3'87'0,"2"0"-70"0,0-6-17 0,0 3 0 16,0 0 274-16,-3-3 51 0,3 1 11 0,0 2 1 15,3-8-215-15,-1 2-43 0,-2-2-9 0,3 3-2 16,-3-3-52-16,3 3-16 0,0-3 8 0,-3-3-8 15,3 3 0-15,0-2 0 0,-3-1 0 0,0 1 0 16,-3-3 0-16,3 5 8 0,0 0-8 0,-3 2 0 16,-3 6 21-16,1 0 0 0,-4 6 0 0,0 2 0 15,-3 5 35-15,0 3 8 0,-3 5 0 0,3 0 1 16,0 0-27-16,0 0-6 0,0 6 0 0,0-3-1 16,4-6 21-16,2-2 4 0,0 3 0 0,6-4 1 15,-3-1-40-15,6 2-8 0,0-3-1 0,3 0-8 0,-1 0 8 0,4-5-8 16,6 0 0-16,-3-5 0 0,3-3 0 0,0 0 0 15,-3-3 0-15,3-2 0 16,0-3-36-16,0 0-7 0,-1 0-1 0,4-3-1 16,-6 1 8-16,0-1 1 0,0-2 1 0,0 0 0 0,-3 0 35 0,-3-1 19 15,0 1-3-15,0 2 0 0,-6 1-26 0,3-1-6 16,-6-2 0-16,3 5-1 0,-3-2 34 0,0 2 7 16,-3-3 2-16,0 0 0 0,0 6-26 0,-3 0-9 15,0 0 0-15,0 2 0 0,0 3 37 0,-3 3 8 16,3 2 2-16,-3 0 0 15,3 0-10-15,-2 1-1 0,-1-1-1 0,0-2 0 16,3-1-63-16,-3 1-13 0,0-3-2 0,6-3-838 16,-3 1-167-16</inkml:trace>
  <inkml:trace contextRef="#ctx0" brushRef="#br3" timeOffset="170085.4">14888 11988 345 0,'-9'-8'31'0,"9"8"-31"0,-3-5 0 0,0 2 0 31,0 1 157-31,0-6 26 0,0 3 5 0,0-1 0 0,0-2-92 0,-3 3-20 0,3-3-3 0,0 0-1 15,-3-2-10-15,3-1-2 16,-3 0-1-16,0 1 0 0,0-1-5 0,0-2-1 16,3 2 0-16,0-2 0 0,-3-3-9 0,3 0-1 0,-3 1-1 0,3-4 0 15,0 1-7-15,0-1-2 0,0 0 0 0,1 1 0 16,-1-1-5-16,0 1-2 0,3-3 0 0,0 2 0 16,0 1-10-16,0-1-3 0,-3 3 0 0,3-2 0 15,-3 2-4-15,3-5-1 0,0 0 0 0,0-1 0 16,0 4 0-16,0-3 0 0,0-3 0 0,3-3 0 15,0 1 0-15,0 2 0 0,0-2 0 0,-1-1 0 0,-2 3-8 0,0 1 0 16,3-1 0-16,0 3 0 0,0-1 0 0,0-1 0 16,0 2 0-16,0-3 0 0,3 3 0 0,-3-1 0 15,0-1 0-15,0-4 0 0,0 1 8 0,0-1-8 16,3-5 0-16,-3 11 8 0,0-5-8 0,0 2 0 16,0 3 0-16,0 2 0 15,3 1 0-15,-3-1 0 0,3 3 0 0,-3 1 0 0,3-1 0 16,-3 2 0-16,0 1 0 0,0-5 0 0,3-1 0 15,0 3 0-15,0-2 0 0,0 2 0 0,0-3 0 0,-1-2 0 16,4 0 9-16,0-3-1 0,0 0-8 0,0 1-10 16,0 1 10-16,3-1-13 0,-3 1 13 0,0 4 13 15,3-1-2-15,-6 9-1 0,3 2-10 0,-3-3-14 16,0 3 3-16,3 0 1 0,-4 0 10 0,4 1 0 16,-3-1 0-16,0 0 0 0,3 0 0 0,-3 2 14 0,-6 6-3 15,9-2-1-15,-3-6-10 0,3 3 0 0,-9 5 0 0,3-3 0 16,3-2 0-16,-6 5-14 0,6-3 3 15,3 0 1-15,-3-5 10 0,-3 6 14 0,-3 2-3 0,6-3-1 16,0-2-10-16,3 2 0 0,-9 3 0 0,3-2 0 16,5-1 0-16,-2 0-14 0,-3 1 3 0,-3 2 1 15,0 0 10-15,0 0 0 0,6-3 0 0,0 0 0 16,-6 3 0-16,0 0 0 0,0 0 0 0,6-2 0 16,-3-1 0-16,3 0 0 0,-6 3 0 0,0 0 0 15,0 0-53 1,0 0-9-16</inkml:trace>
  <inkml:trace contextRef="#ctx0" brushRef="#br3" timeOffset="171734.63">15108 10708 345 0,'0'0'15'0,"0"0"4"0,0 0-19 0,0 0 0 0,0 0 0 0,0 0 0 0,0 0 260 0,-6-3 49 16,3 0 10-16,3 3 1 0,0 0-188 0,-3-5-37 16,0 2-8-16,0-2-2 0,0 0-21 0,3 5-4 15,0 0 0-15,0 0-1 0,-3-3-11 0,0 1-3 16,0-6 0-16,0 5 0 0,3 3-5 0,-3-5 0 15,0-3-1-15,-3 2 0 0,3-4-5 0,-3 5-1 16,0 2 0-16,3 0 0 0,-3-5-4 0,3 3-1 16,-5-3 0-16,5 0 0 0,-6 3-4 0,0 0 0 15,3-3-1-15,0 0 0 0,0 2-3 0,0-1 0 16,0-1 0-16,0 0 0 0,0-3-5 0,0 3-2 16,-3 0 0-16,3-2 0 0,0 4-3 0,3-4-1 15,-3 2 0-15,3 0 0 0,0 3 0 0,-3-3 0 16,3 0 0-16,0 0 0 0,3 2-9 0,-3-1 8 15,1-1-8-15,-1 0 8 0,3 0 7 0,0 0 1 16,-6-3 0-16,6 1 0 0,-3 2-16 0,0-6-18 0,0 4 4 0,3-1 1 16,-3-2 13-16,0 2 0 0,3 1 0 0,0-1 0 15,0-2 0-15,0 2 0 0,-3 1 0 0,3-1 0 16,0 1 0-16,0-1 0 0,-3 1 0 0,3 2 0 16,-3-3 9-16,3 0-9 0,-6 1 0 0,6 2 9 15,0 0-9-15,0 0 0 0,0 0 9 0,0 0-9 16,-3 0 0-16,3-2 9 0,-3-1-9 0,3 1 0 15,-3-4 8-15,3-2-8 0,-3 1 0 0,3-1 0 16,0-6 0-16,0 1 0 0,0 0 0 0,0 0 0 16,-3-3 0-16,3 3 0 0,0 2 0 0,3 1 0 0,-3 2 0 0,0 0 0 15,-3 3 8-15,3 0-8 16,0 0 0-16,0-1 0 0,0 1 0 0,0 0 0 0,-3-3 0 0,0 3 0 16,0 0 0-16,3-1 0 0,-6 1 0 15,6-3 0-15,-3 3 0 0,3-3 0 0,-6 0 0 0,3-2 0 16,3-3 0-16,0-1 0 0,-3-1 0 15,3-1 0-15,3 0 0 0,0 0 0 0,0 3 0 0,0 0 0 16,0 2 0-16,0 3 0 0,0 0 0 0,3 3 0 16,-3-3 0-16,0 3 0 0,0 0 0 0,0 0 0 15,0-1 0-15,0 1 0 0,-3 0 0 0,0 0 0 16,3 0 0-16,-3-1 0 0,0-2 0 0,0 1 0 16,3-4 0-16,-3-2 0 0,0 0 0 0,3 0 0 15,-3-1 0-15,0-1 0 0,0 1 0 0,0 9 0 16,0 5 0-16,0 0 0 0,3-2 0 0,0-4 0 15,0-4 0-15,0 5 0 0,0 0 0 0,3-3 0 0,-3 2 0 16,3 4 0-16,-1-3 0 0,1-1 0 0,3 4 0 16,-3-1 0-16,0 1 0 0,3-1 0 15,-3 3 0-15,0 0 0 0,3 0 0 0,0-2-9 0,-3 4 9 16,0-2 0-16,3 3 0 0,-3-3 0 0,0 0 0 0,0 3 0 16,0 0 0-16,0-1 0 0,-1 1 0 15,1 0-8-15,0 2 8 0,0-2 0 0,-3 2 0 16,3 1 0-16,0-1 0 0,-6 3 0 0,0 0 0 0,9 0 0 15,-3-3 0-15,-3 1 0 0,-3 2 0 0,6 0 0 16,0-3 0-16,0 3 0 0,-6 0 0 0,6-3 0 16,0 1 0-16,-6 2 0 0,0 0 0 0,0 0 0 15,6 0 0-15,-6 0 0 0,6 0 0 0,-6 0 0 0,0 0 0 0,0 0 0 16,3-6 0-16,-3 6 0 0,3-2 0 0,-3 2 0 16,0 0 0-16,0 0 0 0,0 0 0 0,0 0 0 15,0 0 8-15,0 0-8 0,0 0 0 0,0 0-8 16,0 0 0-16,0 0 0 15,0 0-178-15,0 0-35 0</inkml:trace>
  <inkml:trace contextRef="#ctx0" brushRef="#br3" timeOffset="177335.91">13524 8882 172 0,'-9'8'16'0,"1"5"-16"16,-4-2 0-16,-3 5 0 0,3 2 200 0,-3 1 38 16,0 2 7-16,0 3 2 0,0 2-181 0,3 1-36 15,0-1-7-15,-2 3-2 16,2-2-47-16,3 2-10 0,-3-3-1 0,3 1-1 0,3 2 19 0,-3 0 4 16,3 3 1-16,-3-3 0 0,6 0 14 0,-3 0 0 15,3 0 0-15,3 0 0 0,0-2 0 0,3-1 0 16,0-2 0-16,0 0 0 0,3 0 0 0,3-3 0 0,-3-3 0 0,3 1 0 15,3-1 24-15,0 1 8 0,3-3 2 0,-3 0 0 16,5-3 18-16,-2-3 4 0,6 1 1 0,0-3 0 16,3 2-5-16,-3-2-2 0,5-2 0 0,1 2 0 15,3-3-29-15,0 0-5 0,-1 0-2 0,1 3 0 16,0-2-14-16,0-1 9 0,0 3-9 0,-1 0 8 16,4 0 4-16,0 0 0 0,3 2 0 0,-1-2 0 15,-2 0-12-15,0 3 0 0,2-3 0 0,-2-3 0 16,3 3 0-16,-3-5-17 0,-4-1 4 0,4 1 1 15,0 2 12-15,-3-5 15 0,5-2-3 0,-2 2-1 16,0-3-3-16,-3 3 0 0,-4-3 0 0,4 1 0 16,0-1 9-16,-3-2 2 0,0 2 0 0,-1 3 0 15,-2-5 1-15,-3 2 0 0,0 0 0 0,-3 3 0 16,0-2-12-16,-4-4-8 0,4 1 12 0,0 3-12 16,-3-4 15-16,3 1-4 0,0-3-1 0,-3 0 0 15,5-5-34-15,-2-3-6 0,3 0-2 0,-3-2 0 0,0-1 18 0,0-2 3 16,-3 2 1-16,2-4 0 0,-2-1 10 0,0 0 0 15,0-3 0-15,0 1 0 0,-3 0 8 0,0 2 3 16,0-3 1-16,0 1 0 0,-3 5 14 0,-4-3 3 16,1 3 1-16,-3 0 0 0,3-3-30 0,-6 0-16 15,0 0 1-15,-3 0 1 0,0 0-5 0,0-2-1 16,-3-6 0-16,1-2 0 0,-4-1 0 0,0-2-1 0,0 0 0 16,-3 0 0-16,0-2 5 0,-3 2 2 15,3 0 0-15,-3 2 0 0,-6 1 14 0,1-3 0 0,-4 2 0 0,0 6 10 16,-3 0 14-16,0 5 2 0,1 3 1 0,-7 3 0 15,0-1 28-15,-6 3 5 0,-5 6 2 16,-4 2 0-16,-2 2-17 0,-1 4-3 0,-3 2-1 16,-2 2 0-16,-4 1-41 0,1 5-22 0,-4 0 2 15,-2 3 1 1,-1 2-14-16,7 5-3 0,-1-2-1 0,7 5 0 0,-1-2 20 0,6 2 4 0,-2 0 1 0,5 3 0 16,6 0 20-16,4 5 5 0,-1 3 1 0,9 5 0 15,0 0-14-15,7 5-15 0,5-2 3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3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0 0 0 0,'0'0'9472'0'0,"-11"5"-7615"0"0,9-3-1781 0 0,-1-1 0 0 0,1 1-1 0 0,-1 0 1 0 0,1 0 0 0 0,0 0 0 0 0,0 0 0 0 0,0 0-1 0 0,0 1 1 0 0,-3 3 0 0 0,-15 26 326 0 0,17-26-315 0 0,-5 7 177 0 0,1 0-1 0 0,-16 18 0 0 0,11-16-1 0 0,-20 32 0 0 0,4-4 168 0 0,-93 122-30 0 0,71-87-232 0 0,28-41-99 0 0,5-7-48 0 0,16-28-13 0 0,-1 1-1 0 0,0 0 1 0 0,0-1 0 0 0,0 0-1 0 0,0 1 1 0 0,-3 1 0 0 0,3 0-8 0 0,0-1-126 0 0,4-10-1359 0 0,3-5 616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41 3656 0 0,'0'0'165'0'0,"-1"1"-10"0"0,-2 4-47 0 0,2-1 178 0 0,-1 0 1 0 0,1 0-1 0 0,0 0 0 0 0,0 0 1 0 0,0 0-1 0 0,1 0 0 0 0,0 1 1 0 0,-1-1-1 0 0,1 0 0 0 0,1 5 1 0 0,-2 17 856 0 0,-14 41 1400 0 0,4-6-907 0 0,7-45-1285 0 0,1 1 0 0 0,0-1 0 0 0,0 21 0 0 0,2 3 93 0 0,-10 81 0 0 0,9-109-361 0 0,1-1 0 0 0,1 20 0 0 0,-1 12 52 0 0,0-29-45 0 0,2 0 1 0 0,-1-1 0 0 0,2 1-1 0 0,0-1 1 0 0,0 1 0 0 0,6 15-1 0 0,-6-21-60 0 0,-1-2-30 0 0,2 2 0 0 0,14 7 0 0 0,-16-14 1 0 0,0-1 1 0 0,0 1-1 0 0,0 0 1 0 0,0-1-1 0 0,0 1 1 0 0,0-1-1 0 0,0 0 1 0 0,0 1-1 0 0,0-1 1 0 0,1 0-1 0 0,-1 0 1 0 0,0 1-1 0 0,0-1 1 0 0,0 0 0 0 0,0 0-1 0 0,0 0 1 0 0,0 0-1 0 0,0-1 1 0 0,1 1-1 0 0,-1 0 1 0 0,0 0-1 0 0,0-1 1 0 0,0 1-1 0 0,0 0 1 0 0,0-1-1 0 0,0 1 1 0 0,0-1-1 0 0,0 0 1 0 0,0 1 0 0 0,0-1-1 0 0,-1 0 1 0 0,1 1-1 0 0,0-1 1 0 0,0 0-1 0 0,-1 0 1 0 0,2-1-1 0 0,3-4 34 0 0,-1 0-1 0 0,0-1 0 0 0,0 1 1 0 0,4-10-1 0 0,-3 5-1 0 0,24-35-21 0 0,-18 29-13 0 0,12-23 1 0 0,40-91 27 0 0,105-204 82 0 0,-118 250-173 0 0,-29 55 232 0 0,-21 29 87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5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403 292 5384 0 0,'0'0'6032'0'0,"1"-2"-5703"0"0,1 0-263 0 0,-1 0-1 0 0,1-1 1 0 0,-1 1-1 0 0,0-1 1 0 0,0 0 0 0 0,0 0-1 0 0,0 1 1 0 0,1-6 0 0 0,5-25 150 0 0,-7 31-207 0 0,0-1 0 0 0,1 1 0 0 0,-1-1 0 0 0,1 1 0 0 0,-1-1 0 0 0,1 1 0 0 0,0 0 0 0 0,1-3 1 0 0,-1 3-4 0 0,0-1 0 0 0,0 1 0 0 0,0-1 1 0 0,0 1-1 0 0,-1-1 0 0 0,1 1 1 0 0,-1-1-1 0 0,0-2 0 0 0,1-7 112 0 0,-1 0 0 0 0,0 0 0 0 0,-1 0 0 0 0,-1 0 0 0 0,0 0-1 0 0,0 0 1 0 0,-1 0 0 0 0,-1 1 0 0 0,-8-20 0 0 0,10 26-74 0 0,-1 1-1 0 0,0 0 1 0 0,0 0 0 0 0,0 0-1 0 0,-4-4 1 0 0,6 6-19 0 0,0 1-1 0 0,-1 0 1 0 0,1 0 0 0 0,0 0-1 0 0,0 0 1 0 0,-1 0 0 0 0,1 1-1 0 0,-1-1 1 0 0,1 0 0 0 0,-1 1-1 0 0,1-1 1 0 0,-1 1 0 0 0,1-1-1 0 0,-1 1 1 0 0,0 0 0 0 0,1-1-1 0 0,-1 1 1 0 0,0 0 0 0 0,1 0-1 0 0,-3 1 1 0 0,-11 3 142 0 0,0 1-1 0 0,1 0 1 0 0,-1 1 0 0 0,1 1 0 0 0,1 0-1 0 0,-14 9 1 0 0,1 0-57 0 0,6-4-21 0 0,-27 22 0 0 0,38-26-127 0 0,-17 18 1 0 0,7-5 16 0 0,8-11 28 0 0,2 1 0 0 0,0 0 1 0 0,0 0-1 0 0,1 1 0 0 0,0 0 1 0 0,1 1-1 0 0,-6 13 0 0 0,9-16-23 0 0,0 0 0 0 0,1 0 0 0 0,0 0-1 0 0,1 0 1 0 0,0 1 0 0 0,0-1 0 0 0,1 0-1 0 0,1 1 1 0 0,0-1 0 0 0,1 14 0 0 0,0-21 15 0 0,0 1 1 0 0,0-1 0 0 0,0 0 0 0 0,1 1 0 0 0,-1-1 0 0 0,1 0 0 0 0,0 0 0 0 0,-1 0 0 0 0,1-1 0 0 0,5 6-1 0 0,0 1-8 0 0,-5-8 6 0 0,-1 1 0 0 0,1-1 0 0 0,1 1 1 0 0,-1-1-1 0 0,0 0 0 0 0,0 1 0 0 0,0-1 0 0 0,1 0 1 0 0,-1-1-1 0 0,0 1 0 0 0,1 0 0 0 0,-1-1 0 0 0,1 1 1 0 0,-1-1-1 0 0,1 0 0 0 0,-1 0 0 0 0,1 0 0 0 0,4 0 1 0 0,0-1 17 0 0,1 0 0 0 0,-1 0 0 0 0,1 0 0 0 0,-1-1 0 0 0,0-1 0 0 0,0 1 0 0 0,0-1 0 0 0,0 0 0 0 0,0 0 0 0 0,-1-1 0 0 0,1 0 0 0 0,-1 0 0 0 0,0-1 0 0 0,0 0 0 0 0,9-9 0 0 0,3-5 21 0 0,-1-1 0 0 0,-1 0 0 0 0,21-35 0 0 0,-4 2 28 0 0,-16 28-32 0 0,-14 21-18 0 0,0 0 0 0 0,0 0 0 0 0,-1-1 1 0 0,1 1-1 0 0,2-7 0 0 0,-5 10 9 0 0,1-1-1 0 0,0 1 1 0 0,0-1 0 0 0,0 1-1 0 0,0-1 1 0 0,0 1-1 0 0,1 0 1 0 0,-1-1 0 0 0,0 1-1 0 0,1 0 1 0 0,-1 0 0 0 0,0 0-1 0 0,1 0 1 0 0,0 0 0 0 0,3-1 1727 0 0,-5 3-1743 0 0,-1 0 0 0 0,1 0 0 0 0,-1 0-1 0 0,1 0 1 0 0,-1 0 0 0 0,0 0 0 0 0,1 0-1 0 0,-1 0 1 0 0,0 0 0 0 0,0 0-1 0 0,0-1 1 0 0,-1 2 0 0 0,-5 4-7 0 0,3 1 14 0 0,1 0 0 0 0,-1 1-1 0 0,1-1 1 0 0,0 1-1 0 0,1-1 1 0 0,0 1 0 0 0,-2 14-1 0 0,-4 11 60 0 0,5-19-71 0 0,-1 0 0 0 0,2 0 0 0 0,0 0 0 0 0,-1 20 0 0 0,3-32-1 0 0,0 0-1 0 0,0-1 0 0 0,-1 1 0 0 0,1 0 0 0 0,-1 0 1 0 0,1 0-1 0 0,-1-1 0 0 0,-1 3 0 0 0,0 2 9 0 0,0 4 34 0 0,5 0-33 0 0,6-2-24 0 0,-7-7-33 0 0,0 0 0 0 0,1 0 0 0 0,-1 0 0 0 0,1 0 0 0 0,-1-1 0 0 0,1 1 0 0 0,-1-1 0 0 0,1 1 0 0 0,0-1 1 0 0,-1 0-1 0 0,1 0 0 0 0,4-1 0 0 0,-1 0-505 0 0,0-1 0 0 0,-1 0-1 0 0,1 0 1 0 0,8-4 0 0 0,3-2-614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477 171 456 0 0,'0'0'1648'0'0,"5"-9"5297"0"0,13-18-5450 0 0,-17 26-1443 0 0,0 0 0 0 0,-1 1 0 0 0,1-1 0 0 0,0 0 0 0 0,-1 0 0 0 0,1 0 0 0 0,-1 0 0 0 0,0 0 1 0 0,1 0-1 0 0,-1 0 0 0 0,0 0 0 0 0,1 0 0 0 0,-1 0 0 0 0,0-2 0 0 0,3-5 151 0 0,-2 5-75 0 0,0 0 0 0 0,0-1 1 0 0,0 1-1 0 0,0 0 0 0 0,0 0 0 0 0,0 0 1 0 0,-1 0-1 0 0,0-1 0 0 0,0 1 1 0 0,0 0-1 0 0,0-1 0 0 0,0 1 0 0 0,0 0 1 0 0,-1 0-1 0 0,0-1 0 0 0,1 1 1 0 0,-1 0-1 0 0,-1 0 0 0 0,1 0 1 0 0,0 0-1 0 0,-1 0 0 0 0,1 0 0 0 0,-1 0 1 0 0,0 1-1 0 0,0-1 0 0 0,-2-2 1 0 0,2 3-77 0 0,-1 0 1 0 0,1-1 0 0 0,0 1 0 0 0,0 1 0 0 0,-1-1-1 0 0,0 0 1 0 0,1 1 0 0 0,-1-1 0 0 0,0 1 0 0 0,1 0-1 0 0,-1-1 1 0 0,0 2 0 0 0,0-1 0 0 0,0 0 0 0 0,0 0-1 0 0,0 1 1 0 0,0 0 0 0 0,0 0 0 0 0,0-1 0 0 0,0 2 0 0 0,0-1-1 0 0,0 0 1 0 0,0 1 0 0 0,0-1 0 0 0,0 1 0 0 0,0 0-1 0 0,-5 2 1 0 0,-10 4 57 0 0,8-3-53 0 0,0 0 0 0 0,0 1 0 0 0,-15 10-1 0 0,-13 11 67 0 0,-11 6 57 0 0,-74 66 0 0 0,49-35 44 0 0,69-58-177 0 0,0 1-1 0 0,1-1 0 0 0,0 1 1 0 0,0 0-1 0 0,0 0 1 0 0,0 0-1 0 0,-4 12 0 0 0,4-8 12 0 0,1 0 0 0 0,0 0 0 0 0,0 1 0 0 0,-1 16 0 0 0,3-24-51 0 0,1 1-1 0 0,0-1 1 0 0,0 1-1 0 0,0-1 1 0 0,0 1-1 0 0,1-1 1 0 0,0 1-1 0 0,-1-1 1 0 0,1 0-1 0 0,1 1 1 0 0,1 5-1 0 0,-2-7-6 0 0,1-1 0 0 0,-1 1 0 0 0,1 0-1 0 0,-1 0 1 0 0,1-1 0 0 0,-1 1-1 0 0,1-1 1 0 0,0 1 0 0 0,0-1-1 0 0,0 0 1 0 0,0 1 0 0 0,0-1-1 0 0,0 0 1 0 0,0 0 0 0 0,0-1-1 0 0,0 1 1 0 0,0 0 0 0 0,5 0-1 0 0,11 1 36 0 0,0-2 1 0 0,1 0-1 0 0,-1-1 0 0 0,0 0 0 0 0,0-2 0 0 0,28-6 0 0 0,-14 0 1 0 0,39-17 0 0 0,-35 12-114 0 0,10-8-1379 0 0,-25 12-4653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6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1 1840 0 0,'0'0'3127'0'0,"-1"8"24"0"0,-34 86 1291 0 0,12-40-3359 0 0,7-15-189 0 0,-26 43 1 0 0,9-28 140 0 0,-69 85 0 0 0,-15 30 13 0 0,80-110-833 0 0,28-47-200 0 0,6-8-9 0 0,0 0 0 0 0,1 0-1 0 0,-1 0 1 0 0,1 0 0 0 0,-1 1-1 0 0,1-1 1 0 0,1 1 0 0 0,-1-1-1 0 0,1 1 1 0 0,-1 0 0 0 0,1-1-1 0 0,1 1 1 0 0,-1 8-1 0 0,1-11 54 0 0,17-7 73 0 0,-4-3-85 0 0,6-3 2 0 0,0-1 0 0 0,-1-1 0 0 0,27-25 0 0 0,-31 25-44 0 0,23-15 1 0 0,-7 5-7 0 0,-26 19 3 0 0,85-63-84 0 0,-75 58 52 0 0,1 0-1 0 0,0 1 1 0 0,0 1 0 0 0,25-9-1 0 0,-39 16 26 0 0,1-1 0 0 0,-1 1 0 0 0,1 0 0 0 0,0-1 0 0 0,-1 1 0 0 0,1 0 0 0 0,-1 0 0 0 0,1 0 0 0 0,-1 0 0 0 0,1 0 0 0 0,0 0 0 0 0,-1 0 0 0 0,1 1 0 0 0,-1-1 0 0 0,1 1 0 0 0,-1-1 0 0 0,1 1 0 0 0,-1-1 0 0 0,3 2 0 0 0,-3-1 1 0 0,0 0 0 0 0,-1 0 0 0 0,1 0-1 0 0,0 0 1 0 0,0 0 0 0 0,-1 0 0 0 0,1 0-1 0 0,0 0 1 0 0,-1 0 0 0 0,1 1 0 0 0,-1-1-1 0 0,0 0 1 0 0,1 0 0 0 0,-1 0 0 0 0,0 1-1 0 0,0-1 1 0 0,1 0 0 0 0,-1 0 0 0 0,0 1-1 0 0,0-1 1 0 0,-1 0 0 0 0,1 0 0 0 0,0 1-1 0 0,0-1 1 0 0,-1 1 0 0 0,-7 31 16 0 0,-2-2 1 0 0,-2 1 0 0 0,-16 33-1 0 0,23-54-12 0 0,-1 1 0 0 0,1-1 0 0 0,1 1 0 0 0,-5 17 0 0 0,1-3 0 0 0,6-21 0 0 0,1 1 0 0 0,-1-1 0 0 0,1 1 0 0 0,0-1 0 0 0,0 10 0 0 0,3 41 0 0 0,3-40 0 0 0,0-13 0 0 0,-3-2 0 0 0,-1 0-56 0 0,0 0-1 0 0,0 0 1 0 0,1 0-1 0 0,-1 0 0 0 0,0 0 1 0 0,1-1-1 0 0,-1 1 0 0 0,0-1 1 0 0,1 1-1 0 0,-1-1 0 0 0,1 1 1 0 0,-1-1-1 0 0,0 0 1 0 0,1 0-1 0 0,-1 1 0 0 0,1-1 1 0 0,-1 0-1 0 0,1 0 0 0 0,-1-1 1 0 0,4 1-1 0 0,11-3-610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7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1 1376 0 0,'0'0'11288'0'0,"0"2"-11039"0"0,0 0-138 0 0,-1 1 0 0 0,1-1 0 0 0,-1 1 1 0 0,0-1-1 0 0,0 1 0 0 0,0-1 0 0 0,-2 5 0 0 0,-6 12 404 0 0,7-13-331 0 0,0 0 0 0 0,-1-1 0 0 0,0 1 0 0 0,0 0 0 0 0,0-1 0 0 0,-8 9 0 0 0,-5 9 308 0 0,-11 23 219 0 0,7-11-92 0 0,-33 44-1 0 0,2-14-124 0 0,-53 62 126 0 0,65-80-264 0 0,-53 77 0 0 0,82-109-302 0 0,1 1 0 0 0,-10 24 0 0 0,17-35-55 0 0,-1 1 1 0 0,2 0-1 0 0,-1-1 0 0 0,0 1 0 0 0,1 0 0 0 0,1 0 1 0 0,-1 0-1 0 0,1 0 0 0 0,-1 0 0 0 0,2 0 0 0 0,0 7 0 0 0,-1-12 3 0 0,0 1-1 0 0,0-1 0 0 0,1 0 0 0 0,-1 0 0 0 0,0 0 0 0 0,1 0 0 0 0,-1 0 0 0 0,0 0 0 0 0,1 0 1 0 0,-1 1-1 0 0,1-1 0 0 0,0 0 0 0 0,-1-1 0 0 0,1 1 0 0 0,0 0 0 0 0,0 0 0 0 0,0 0 1 0 0,-1 0-1 0 0,1-1 0 0 0,0 1 0 0 0,0 0 0 0 0,0-1 0 0 0,0 1 0 0 0,0 0 0 0 0,0-1 1 0 0,0 0-1 0 0,1 1 0 0 0,-1-1 0 0 0,0 0 0 0 0,0 1 0 0 0,0-1 0 0 0,0 0 0 0 0,0 0 1 0 0,1 0-1 0 0,-1 0 0 0 0,0 0 0 0 0,0 0 0 0 0,0 0 0 0 0,2-1 0 0 0,4-1-232 0 0,0 0-1 0 0,-1-1 0 0 0,0 0 1 0 0,1 0-1 0 0,7-5 1 0 0,-5 2-830 0 0,4-2-5317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7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9328 0 0,'0'0'2853'0'0,"6"-4"-857"0"0,0-2-1595 0 0,1 1-1 0 0,1 0 1 0 0,-1 1 0 0 0,1 0-1 0 0,0 0 1 0 0,-1 0 0 0 0,2 1-1 0 0,-1 0 1 0 0,0 1-1 0 0,14-2 1 0 0,5 0-324 0 0,0 2 0 0 0,30 0 0 0 0,-39 2-77 0 0,-13-1 0 0 0,-1 1 0 0 0,1 0 0 0 0,0 0 0 0 0,5 1 0 0 0,-4-1 0 0 0,17 4 0 0 0,-10-1 0 0 0,2 4 0 0 0,-12-5 0 0 0,-1-1 0 0 0,0 0 0 0 0,1 1 0 0 0,-1 0 0 0 0,0-1 0 0 0,0 1 0 0 0,0 0 0 0 0,0 0 0 0 0,0 0 0 0 0,-1 0 0 0 0,1 1 0 0 0,0-1 0 0 0,1 4 0 0 0,1 2 0 0 0,-3-5 0 0 0,0 0 0 0 0,-1 0 0 0 0,1 0 0 0 0,-1 0 0 0 0,0 0 0 0 0,0 0 0 0 0,0 0 0 0 0,0 0 0 0 0,-1 0 0 0 0,1 0 0 0 0,-1 0 0 0 0,0 0 0 0 0,-1 3 0 0 0,1 2 0 0 0,-1-3 11 0 0,0 1-1 0 0,-1 0 0 0 0,1-1 0 0 0,-1 0 0 0 0,-7 10 1 0 0,-1 3-9 0 0,-19 38 116 0 0,30-53-93 0 0,1-5-4 0 0,1 0 0 0 0,1 0 1 0 0,-1 1-1 0 0,0-1 0 0 0,0 1 0 0 0,4-2 0 0 0,-3 1-16 0 0,24-23 61 0 0,-7 6-6 0 0,6-7-49 0 0,-15 15-11 0 0,0 0 0 0 0,1 1 0 0 0,20-15-1 0 0,-22 19-422 0 0,0 0-1 0 0,1 0 0 0 0,0 1 1 0 0,16-5-1 0 0,-15 7-5793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240 316 1840 0 0,'0'0'1221'0'0,"8"4"1199"0"0,-5-4-1873 0 0,0 1-1 0 0,-1-1 1 0 0,1 0-1 0 0,0 0 1 0 0,-1 0-1 0 0,4 0 1 0 0,2-1-46 0 0,0-1 1 0 0,0 0 0 0 0,0 0 0 0 0,14-7 0 0 0,-16 5-266 0 0,1 0 0 0 0,-1-1 0 0 0,0 0 1 0 0,6-7-1 0 0,-4 5-4 0 0,-4 3-118 0 0,-1 0 1 0 0,0 0-1 0 0,1-1 1 0 0,3-6-1 0 0,6-9 157 0 0,-11 17-238 0 0,0 0 0 0 0,1 0 1 0 0,-2 0-1 0 0,1 0 1 0 0,1-4-1 0 0,6-10 79 0 0,-6 11-88 0 0,0 0 0 0 0,0 0 0 0 0,0-1 1 0 0,-1 1-1 0 0,0-1 0 0 0,-1 0 0 0 0,1 0 1 0 0,0-9-1 0 0,-1 0 49 0 0,-1 1 0 0 0,-2-28 0 0 0,2 41-66 0 0,0 0 1 0 0,-1 1-1 0 0,1-1 1 0 0,0 0-1 0 0,-1 0 1 0 0,1 1 0 0 0,-1-1-1 0 0,0 0 1 0 0,1 1-1 0 0,-1-1 1 0 0,0 1-1 0 0,0-1 1 0 0,0 1-1 0 0,0-1 1 0 0,0 1-1 0 0,-1 0 1 0 0,1 0-1 0 0,0-1 1 0 0,-3 0-1 0 0,2 0 38 0 0,0 1-1 0 0,-1 1 0 0 0,1-1 1 0 0,0 0-1 0 0,-1 0 0 0 0,1 1 1 0 0,0 0-1 0 0,-1-1 0 0 0,1 1 1 0 0,-1 0-1 0 0,1 0 0 0 0,-4 1 1 0 0,-6 1 181 0 0,0 1 0 0 0,0 0 1 0 0,1 0-1 0 0,-17 9 0 0 0,25-11-204 0 0,-23 12 212 0 0,0 2 0 0 0,2 0 0 0 0,-1 2 0 0 0,-40 37 0 0 0,26-21-84 0 0,28-25-123 0 0,2 0 1 0 0,-1 1-1 0 0,1 0 1 0 0,0 1 0 0 0,1 0-1 0 0,0 0 1 0 0,1 1-1 0 0,-11 21 1 0 0,15-25-22 0 0,0 0 12 0 0,0 0 0 0 0,0-1 0 0 0,1 1 0 0 0,0 0 0 0 0,0 0 0 0 0,0 10 0 0 0,2-15-16 0 0,0 0 0 0 0,0 0 1 0 0,0 0-1 0 0,0 0 0 0 0,1 0 1 0 0,-1 0-1 0 0,1 0 1 0 0,0 0-1 0 0,-1 0 0 0 0,1-1 1 0 0,0 1-1 0 0,0 0 0 0 0,0 0 1 0 0,0-1-1 0 0,0 1 0 0 0,0-1 1 0 0,1 1-1 0 0,-1-1 1 0 0,1 1-1 0 0,-1-1 0 0 0,1 0 1 0 0,-1 0-1 0 0,1 0 0 0 0,0 1 1 0 0,-1-2-1 0 0,1 1 0 0 0,0 0 1 0 0,0 0-1 0 0,3 0 0 0 0,1 1 8 0 0,0 0-1 0 0,1-1 1 0 0,-1 0-1 0 0,1 0 1 0 0,-1-1-1 0 0,1 0 1 0 0,0 0-1 0 0,-1 0 1 0 0,11-3-1 0 0,7-2 29 0 0,28-9 1 0 0,-42 11-51 0 0,16-6 30 0 0,-1-2-1 0 0,-1 0 0 0 0,38-24 1 0 0,-57 31-24 0 0,13-7 39 0 0,-1-1 0 0 0,-1 0 0 0 0,0-2 0 0 0,22-23-1 0 0,-37 36 364 0 0,-9 9 26 0 0,-4 5-227 0 0,0 1 0 0 0,1 0 1 0 0,0 0-1 0 0,-9 19 1 0 0,6-12-19 0 0,11-16-129 0 0,1 1 0 0 0,-1-1-1 0 0,1 0 1 0 0,0 1 0 0 0,-1 8-1 0 0,2-12-29 0 0,1 0-1 0 0,-1 0 0 0 0,1 0 1 0 0,0 0-1 0 0,0 0 0 0 0,-1 0 1 0 0,1 0-1 0 0,0-1 0 0 0,1 1 0 0 0,-1 0 1 0 0,0 0-1 0 0,1 0 0 0 0,-1 0 1 0 0,1 0-1 0 0,-1 0 0 0 0,1 0 1 0 0,0 0-1 0 0,0-1 0 0 0,0 1 0 0 0,0 0 1 0 0,2 2-1 0 0,0-2 8 0 0,-1 0-1 0 0,1-1 1 0 0,0 0-1 0 0,-1 1 1 0 0,1-1-1 0 0,0 0 1 0 0,0 0 0 0 0,0 0-1 0 0,0-1 1 0 0,0 1-1 0 0,0-1 1 0 0,0 0-1 0 0,0 0 1 0 0,0 0 0 0 0,0 0-1 0 0,0 0 1 0 0,0 0-1 0 0,0-1 1 0 0,3 0-1 0 0,26-10-953 0 0,-3-5-4566 0 0,-9-1-1198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1.8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353 0 10136 0 0,'1'1'69'0'0,"-1"-1"0"0"0,0 0 1 0 0,0 1-1 0 0,1-1 0 0 0,-1 1 1 0 0,0-1-1 0 0,0 1 0 0 0,0 0 1 0 0,0-1-1 0 0,0 1 0 0 0,0-1 1 0 0,0 1-1 0 0,0-1 0 0 0,0 1 1 0 0,0-1-1 0 0,0 1 0 0 0,0-1 1 0 0,0 1-1 0 0,0-1 1 0 0,0 1-1 0 0,0-1 0 0 0,0 1 1 0 0,-1-1-1 0 0,1 1 0 0 0,0-1 1 0 0,-1 1-1 0 0,-8 19 2218 0 0,5-13-1246 0 0,-11 23 1420 0 0,10-22-2084 0 0,1 1-1 0 0,-1 0 1 0 0,-1 10-1 0 0,-1 1 143 0 0,-1 0-1 0 0,0-1 1 0 0,-19 33-1 0 0,-41 50-426 0 0,61-91-90 0 0,-60 81-2 0 0,26-35 18 0 0,26-38-341 0 0,1 1-1 0 0,-21 39 1 0 0,31-50-4631 0 0,1 0-1731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509 168 1376 0 0,'0'13'11710'0'0,"2"-13"-10930"0"0,3 0-680 0 0,-1 0-1 0 0,1 0 0 0 0,0-1 0 0 0,-1 1 1 0 0,1-1-1 0 0,-1 0 0 0 0,1-1 0 0 0,-1 1 1 0 0,1-1-1 0 0,6-3 0 0 0,7-4-19 0 0,-12 6-66 0 0,1-1 1 0 0,0 0 0 0 0,-1 0 0 0 0,10-8 0 0 0,-8 4-1 0 0,-3 4-6 0 0,0 0-1 0 0,0 0 1 0 0,0-1 0 0 0,-1 0 0 0 0,0 0 0 0 0,0 0 0 0 0,0-1 0 0 0,0 1 0 0 0,-1-1 0 0 0,0 0 0 0 0,0 0 0 0 0,2-7 0 0 0,-5 12 10 0 0,0 0 1 0 0,1-1-1 0 0,-1 1 0 0 0,0-1 1 0 0,0 1-1 0 0,0-1 0 0 0,0 1 1 0 0,-1-1-1 0 0,1 1 1 0 0,0 0-1 0 0,0-1 0 0 0,-1 1 1 0 0,1-1-1 0 0,-1 1 0 0 0,1 0 1 0 0,-1-1-1 0 0,0 1 0 0 0,0 0 1 0 0,1 0-1 0 0,-1 0 1 0 0,0-1-1 0 0,0 1 0 0 0,0 0 1 0 0,0 0-1 0 0,0 0 0 0 0,-1 0 1 0 0,1 1-1 0 0,0-1 0 0 0,-2-1 1 0 0,-1 0 56 0 0,0 0-1 0 0,0 1 1 0 0,1-1 0 0 0,-1 1 0 0 0,0 0-1 0 0,0 0 1 0 0,0 0 0 0 0,0 1 0 0 0,-6-1-1 0 0,-5 2 116 0 0,0 0 0 0 0,0 1 0 0 0,0 1-1 0 0,1 0 1 0 0,-1 1 0 0 0,1 0-1 0 0,-27 13 1 0 0,20-7-52 0 0,1 2 0 0 0,0 0 0 0 0,1 1 0 0 0,-25 22 0 0 0,32-24-131 0 0,2-1 0 0 0,0 1-1 0 0,0 1 1 0 0,1 0 0 0 0,0 0-1 0 0,1 1 1 0 0,1 0 0 0 0,0 0-1 0 0,1 1 1 0 0,0 0 0 0 0,-7 27-1 0 0,12-35-5 0 0,0 0-1 0 0,0 0 0 0 0,1 0 1 0 0,0 0-1 0 0,0 0 0 0 0,2 13 0 0 0,-2-18 0 0 0,0 0-1 0 0,1 1 0 0 0,-1-1 1 0 0,0 1-1 0 0,1-1 0 0 0,-1 0 1 0 0,1 1-1 0 0,-1-1 0 0 0,1 0 1 0 0,0 0-1 0 0,-1 0 0 0 0,1 1 1 0 0,0-1-1 0 0,0 0 0 0 0,0 0 1 0 0,0 0-1 0 0,0 0 0 0 0,0 0 1 0 0,0 0-1 0 0,1-1 0 0 0,-1 1 1 0 0,0 0-1 0 0,0 0 0 0 0,1-1 1 0 0,-1 1-1 0 0,0-1 0 0 0,1 1 1 0 0,-1-1-1 0 0,0 0 0 0 0,1 0 1 0 0,-1 1-1 0 0,1-1 0 0 0,-1 0 1 0 0,3 0-1 0 0,7-2-77 0 0,1-1 0 0 0,-1 1-1 0 0,0-2 1 0 0,-1 1 0 0 0,1-2 0 0 0,18-9 0 0 0,-3 2-167 0 0,-10 3-62 0 0,23-15 1 0 0,-1 0-72 0 0,89-54-723 0 0,-102 60 944 0 0,-1-2 0 0 0,39-37 1 0 0,-47 42 285 0 0,-15 14 599 0 0,-7 5 89 0 0,-22 15-87 0 0,0 1 0 0 0,2 1 0 0 0,-48 49 0 0 0,58-51-660 0 0,0 0 0 0 0,1 0 1 0 0,1 2-1 0 0,1 0 0 0 0,1 0 1 0 0,-13 32-1 0 0,-79 252 131 0 0,79-188-201 0 0,20-90 0 0 0,-1 18 0 0 0,-10 40 0 0 0,4-30 0 0 0,11-43 0 0 0,-2 1 0 0 0,0-1 0 0 0,0 0 0 0 0,-1 0 0 0 0,0 0 0 0 0,-1 0 0 0 0,-7 11 0 0 0,8-16 16 0 0,0-1 0 0 0,-1 0 0 0 0,1 0 0 0 0,-1 0-1 0 0,0-1 1 0 0,-1 1 0 0 0,-9 6 0 0 0,12-10-5 0 0,0 0 0 0 0,-1-1 0 0 0,1 1 0 0 0,0-1 0 0 0,-1 1 0 0 0,0-1 0 0 0,1 0 0 0 0,-1-1 0 0 0,0 1 0 0 0,1-1 0 0 0,-1 1 0 0 0,0-1 0 0 0,0 0 0 0 0,1 0 1 0 0,-1-1-1 0 0,0 1 0 0 0,-5-2 0 0 0,3 0 12 0 0,-1 0 1 0 0,1 0-1 0 0,-1-1 1 0 0,1 0-1 0 0,0 0 1 0 0,0 0-1 0 0,0-1 1 0 0,1 0 0 0 0,-1 0-1 0 0,-4-5 1 0 0,-1-3 42 0 0,0 0-1 0 0,1 0 1 0 0,-12-17 0 0 0,17 19-23 0 0,-1 1 0 0 0,2-1-1 0 0,-1 0 1 0 0,1 0 0 0 0,1-1-1 0 0,0 1 1 0 0,1-1 0 0 0,-1 0-1 0 0,2 1 1 0 0,0-1 0 0 0,0-15-1 0 0,2 18-8 0 0,0 1-1 0 0,0 0 0 0 0,0-1 0 0 0,1 1 1 0 0,1 0-1 0 0,-1 0 0 0 0,1 0 0 0 0,0 1 1 0 0,0-1-1 0 0,8-10 0 0 0,7-8 52 0 0,25-28 0 0 0,-38 47-77 0 0,33-34-8 0 0,49-40 0 0 0,162-115-2525 0 0,-214 170 938 0 0,2 2-69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1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9416 0 0,'0'0'2554'0'0,"-1"2"-1707"0"0,-5 22 609 0 0,3-14-1581 0 0,0 0-1 0 0,0 1 0 0 0,2-1 1 0 0,-2 21-1 0 0,2-26-167 0 0,1 0 0 0 0,-1-1 1 0 0,0 1-1 0 0,0-1 0 0 0,-1 5 0 0 0,-1-2-37 0 0,-1 13-756 0 0</inkml:trace>
  <inkml:trace contextRef="#ctx0" brushRef="#br0" timeOffset="1">45 391 11376 0 0,'-3'6'6882'0'0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0 265 5672 0 0,'0'0'512'0'0,"9"-3"-326"0"0,-1-2 444 0 0,-1 1-1 0 0,1-2 1 0 0,-1 1-1 0 0,0-1 0 0 0,10-10 1 0 0,17-13 919 0 0,-31 26-1401 0 0,11-7 467 0 0,-1 0 0 0 0,0-1 0 0 0,17-19 0 0 0,-22 21-428 0 0,1 0 0 0 0,0 1 0 0 0,0 1 0 0 0,20-13 0 0 0,47-22 89 0 0,-59 32-271 0 0,-10 7-5 0 0,0 0 0 0 0,0 0 0 0 0,0 0 0 0 0,0 1 0 0 0,1 0 0 0 0,-1 0 0 0 0,1 1 0 0 0,10-1 0 0 0,-17 2 13 0 0,-1 0 0 0 0,1 0 1 0 0,-1 0-1 0 0,0 0 0 0 0,1 0 1 0 0,-1 0-1 0 0,0 0 1 0 0,1 0-1 0 0,-1 0 0 0 0,0 1 1 0 0,1-1-1 0 0,-1 0 1 0 0,0 0-1 0 0,1 0 0 0 0,-1 1 1 0 0,0-1-1 0 0,0 0 0 0 0,1 0 1 0 0,-1 1-1 0 0,0-1 1 0 0,0 0-1 0 0,0 1 0 0 0,1-1 1 0 0,-1 0-1 0 0,0 1 1 0 0,0-1-1 0 0,0 0 0 0 0,0 1 1 0 0,0-1-1 0 0,1 0 0 0 0,-1 1 1 0 0,0-1-1 0 0,0 0 1 0 0,0 1-1 0 0,0-1 0 0 0,0 1 1 0 0,0-1-1 0 0,0 0 1 0 0,0 1-1 0 0,-1-1 0 0 0,1 1 1 0 0,-3 12 422 0 0,3-12-472 0 0,-4 9 249 0 0,-1 1-1 0 0,1-1 1 0 0,-2 0-1 0 0,0 0 1 0 0,-13 17-1 0 0,3-4 14 0 0,-12 22-63 0 0,-26 36-174 0 0,54-81 11 0 0,0 0 0 0 0,0 0 0 0 0,0 0 0 0 0,0 0 0 0 0,0 0 0 0 0,0 0 0 0 0,0 0 0 0 0,0 0 0 0 0,0 0 0 0 0,0 0 0 0 0,0 0 0 0 0,0 0 0 0 0,1 0 0 0 0,-1 0 0 0 0,0 0 0 0 0,0 0 0 0 0,0 0 0 0 0,0 1 0 0 0,0-1 0 0 0,0 0 0 0 0,0 0 0 0 0,0 0 0 0 0,0 0 0 0 0,0 0 0 0 0,0 0 0 0 0,0 0 0 0 0,0 0 0 0 0,0 0 0 0 0,0 0 0 0 0,0 0 0 0 0,0 0 0 0 0,0 0 0 0 0,0 0 0 0 0,0 1 0 0 0,0-1 0 0 0,0 0 0 0 0,0 0 0 0 0,0 0 0 0 0,0 0 0 0 0,0 0 0 0 0,0 0 0 0 0,0 0 0 0 0,0 0 0 0 0,0 0 0 0 0,0 0 0 0 0,0 0 0 0 0,0 0 0 0 0,0 1 0 0 0,0-1 0 0 0,0 0 0 0 0,6-3 0 0 0,57-55 0 0 0,-8 11 0 0 0,-34 28 6 0 0,33-23-1 0 0,-33 28 8 0 0,1 2 1 0 0,0 0-1 0 0,39-14 0 0 0,-58 25-13 0 0,0 0 0 0 0,-1 1 0 0 0,1-1 0 0 0,0 1 0 0 0,0-1 0 0 0,0 1 0 0 0,6 0 0 0 0,-3 0 0 0 0,-6 0 0 0 0,1 0 0 0 0,-1 0 0 0 0,1 0 0 0 0,-1 0 0 0 0,1 0 0 0 0,-1 0 0 0 0,1 0 0 0 0,-1 0 0 0 0,0 0 0 0 0,1 0 0 0 0,-1 1 0 0 0,1-1 0 0 0,-1 0 0 0 0,1 0 0 0 0,-1 0 0 0 0,0 1 0 0 0,1-1 0 0 0,-1 0 0 0 0,1 0 0 0 0,-1 1 0 0 0,0-1 0 0 0,1 0 0 0 0,-1 1 0 0 0,0-1 0 0 0,1 0 0 0 0,-1 1 0 0 0,0-1 0 0 0,0 1 0 0 0,1-1 0 0 0,-1 0 0 0 0,0 1 0 0 0,0-1 0 0 0,0 1 0 0 0,0-1 0 0 0,0 1 0 0 0,1 0 0 0 0,-1 0 0 0 0,1 0 1 0 0,0 0 0 0 0,0 1 0 0 0,0-1 0 0 0,0 1 0 0 0,-1 0 0 0 0,1-1 0 0 0,0 1 0 0 0,-1-1 0 0 0,1 1 0 0 0,-1 0 0 0 0,1 0 0 0 0,-1-1 0 0 0,0 1 0 0 0,0 0 0 0 0,0 0 0 0 0,0-1 0 0 0,0 1 0 0 0,0 0 0 0 0,-1 3 0 0 0,0-4 19 0 0,1 0 0 0 0,0 1-1 0 0,-1-1 1 0 0,1 1-1 0 0,0-1 1 0 0,0 1 0 0 0,0-1-1 0 0,0 0 1 0 0,0 1-1 0 0,0 1 1 0 0,0 8 32 0 0,-4 0 5 0 0,-1 0-1 0 0,0 0 0 0 0,-1 0 0 0 0,0-1 0 0 0,-13 16 0 0 0,3-1 71 0 0,15-24-121 0 0,-2 4 5 0 0,0-1 1 0 0,-1 1 0 0 0,0 0 0 0 0,-4 4-1 0 0,8-9-11 0 0,0 0 0 0 0,0 0 0 0 0,0 0 0 0 0,0 0 0 0 0,0 0 0 0 0,0 0 0 0 0,0 0 0 0 0,0 0 0 0 0,0 0 0 0 0,0 0 0 0 0,0 0 0 0 0,0 0 0 0 0,0 0 0 0 0,0 0 0 0 0,0 0-1 0 0,0 0 1 0 0,0 0 0 0 0,0 1 0 0 0,0-1 0 0 0,0 0 0 0 0,0 0 0 0 0,0 0 0 0 0,0 0 0 0 0,0 0 0 0 0,0 0 0 0 0,0 0 0 0 0,0 0 0 0 0,0 0 0 0 0,0 0 0 0 0,0 0 0 0 0,0 0 0 0 0,0 0-1 0 0,0 0 1 0 0,0 0 0 0 0,0 0 0 0 0,0 1 0 0 0,0-1 0 0 0,0 0 0 0 0,0 0 0 0 0,0 0 0 0 0,0 0 0 0 0,11-4 24 0 0,15-9 29 0 0,-4-2-39 0 0,27-22 0 0 0,-33 25-62 0 0,12-10 5 0 0,53-30-1 0 0,3-1-28 0 0,-72 46 72 0 0,-11 7 0 0 0,0 0 0 0 0,-1-1 0 0 0,1 1 0 0 0,0 0 0 0 0,-1 0 0 0 0,1 0 0 0 0,0 0 0 0 0,-1-1 0 0 0,1 1 0 0 0,0 0 0 0 0,-1 0 0 0 0,1 0 0 0 0,0 0 0 0 0,1 1 0 0 0,-2-1 0 0 0,1 1 0 0 0,-1 0 0 0 0,1-1 0 0 0,-1 1 0 0 0,1 0 0 0 0,-1 0 0 0 0,1-1 0 0 0,-1 1 0 0 0,0 0 0 0 0,0 0 0 0 0,1 0 0 0 0,-1-1 0 0 0,0 1 0 0 0,0 0 0 0 0,0 0 0 0 0,0 0 0 0 0,0 0 0 0 0,0-1 0 0 0,0 1 0 0 0,0 0 0 0 0,0 0 0 0 0,0 0 0 0 0,-1 1 0 0 0,-5 20 0 0 0,-1-2 0 0 0,6-15 0 0 0,0-1 0 0 0,0 0 0 0 0,-1 0 0 0 0,1 0 0 0 0,-4 5 0 0 0,-49 82 118 0 0,38-70-59 0 0,13-18-43 0 0,0 0 1 0 0,1 1-1 0 0,-1-1 0 0 0,1 0 0 0 0,0 1 0 0 0,0-1 0 0 0,0 1 0 0 0,0 0 1 0 0,1-1-1 0 0,0 1 0 0 0,-1 4 0 0 0,1-7-15 0 0,1-1-1 0 0,0 0 1 0 0,0 1-1 0 0,0-1 1 0 0,0 1 0 0 0,0-1-1 0 0,0 0 1 0 0,0 1 0 0 0,0-1-1 0 0,0 0 1 0 0,0 1-1 0 0,0-1 1 0 0,1 0 0 0 0,-1 1-1 0 0,0-1 1 0 0,0 0-1 0 0,0 1 1 0 0,0-1 0 0 0,0 0-1 0 0,1 1 1 0 0,-1-1-1 0 0,2 1-5 0 0,-1 1 0 0 0,1-1 0 0 0,0 0-1 0 0,0-1 1 0 0,0 1 0 0 0,0 0-1 0 0,0 0 1 0 0,-1-1 0 0 0,1 1 0 0 0,0-1-1 0 0,0 0 1 0 0,0 1 0 0 0,0-1 0 0 0,1 0-1 0 0,-1 0 1 0 0,0-1 0 0 0,0 1-1 0 0,2-1 1 0 0,5 0-218 0 0,0-1 0 0 0,0 0-1 0 0,8-4 1 0 0,-8 2-631 0 0,-1-1 0 0 0,1 0 0 0 0,-1 0 1 0 0,0-1-1 0 0,0 0 0 0 0,11-11 0 0 0,3-6-1151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1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156 341 6912 0 0,'0'0'528'0'0,"-4"7"-151"0"0,-13 3 2620 0 0,14-10-2665 0 0,1 1-1 0 0,0 0 1 0 0,0 0-1 0 0,0 1 1 0 0,0-1 0 0 0,0 0-1 0 0,0 1 1 0 0,0-1-1 0 0,0 1 1 0 0,0 0 0 0 0,1-1-1 0 0,-3 4 1 0 0,-14 20 480 0 0,-2 5-262 0 0,4 1-21 0 0,10-20-423 0 0,0-1 0 0 0,1 2 0 0 0,-5 15-1 0 0,-14 44-143 0 0,24-69 22 0 0,-1 0-138 0 0</inkml:trace>
  <inkml:trace contextRef="#ctx0" brushRef="#br0" timeOffset="1">228 27 11544 0 0,'0'0'1264'0'0,"-12"0"16"0"0,7-5-1888 0 0,5-3-184 0 0,5 2-40 0 0,4-2 0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1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7744 0 0,'0'0'704'0'0,"0"2"-582"0"0,-1 2 217 0 0,0 0-1 0 0,-1 0 0 0 0,1 0 0 0 0,-4 6 0 0 0,-2 3 1090 0 0,-18 44 2636 0 0,-105 189-1888 0 0,50-111-1138 0 0,56-94-739 0 0,-14 22 62 0 0,30-50-307 0 0,1 0 0 0 0,0 1 0 0 0,1 0 0 0 0,1 0 0 0 0,0 0 0 0 0,1 0 0 0 0,-3 20 0 0 0,5-26-40 0 0,1-6-11 0 0,1 0 0 0 0,0 0 1 0 0,-1 0-1 0 0,1 0 0 0 0,0 0 1 0 0,0 0-1 0 0,0 0 0 0 0,0-1 1 0 0,1 1-1 0 0,-1 0 0 0 0,0 0 1 0 0,1 0-1 0 0,-1 0 0 0 0,1 0 1 0 0,0-1-1 0 0,-1 1 0 0 0,1 0 1 0 0,0-1-1 0 0,0 1 0 0 0,0 0 1 0 0,1-1-1 0 0,-1 1 0 0 0,0-1 0 0 0,0 0 1 0 0,1 1-1 0 0,-1-1 0 0 0,1 0 1 0 0,-1 0-1 0 0,1 0 0 0 0,0 0 1 0 0,1 1-1 0 0,0-1-6 0 0,1 1 1 0 0,-1-1-1 0 0,0 0 0 0 0,1-1 0 0 0,-1 1 1 0 0,0-1-1 0 0,1 1 0 0 0,-1-1 1 0 0,1 0-1 0 0,-1 0 0 0 0,0 0 0 0 0,1-1 1 0 0,-1 1-1 0 0,1-1 0 0 0,-1 0 1 0 0,0 0-1 0 0,4-2 0 0 0,14-6-467 0 0,0-2-1 0 0,-1-1 1 0 0,0 0 0 0 0,25-22-1 0 0,93-73-5230 0 0,-78 56 3862 0 0,-11 3-7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1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1007 1 8808 0 0,'0'0'800'0'0,"-5"3"-640"0"0,0 1 239 0 0,0 0 0 0 0,0 1 0 0 0,0-1 0 0 0,1 1 1 0 0,-5 6-1 0 0,-8 9 910 0 0,-25 35 977 0 0,-12 3-1286 0 0,2 3 1 0 0,3 2-1 0 0,-56 96 0 0 0,58-80-657 0 0,23-42-357 0 0,2 2 0 0 0,-28 67-1 0 0,48-101 2 0 0,1-4 10 0 0,0 1 0 0 0,1-1 0 0 0,-1 0 0 0 0,1 1-1 0 0,-1-1 1 0 0,1 1 0 0 0,0-1 0 0 0,-1 1 0 0 0,1-1 0 0 0,0 0-1 0 0,0 1 1 0 0,0-1 0 0 0,0 1 0 0 0,0-1 0 0 0,1 1 0 0 0,-1-1-1 0 0,0 1 1 0 0,2 2 0 0 0,-2-4-22 0 0,0 1 0 0 0,0-1 0 0 0,0 1 0 0 0,0-1 0 0 0,1 1 0 0 0,-1-1 0 0 0,0 0 0 0 0,1 1 0 0 0,-1-1 0 0 0,0 1 0 0 0,1-1 0 0 0,-1 0 1 0 0,0 1-1 0 0,1-1 0 0 0,-1 0 0 0 0,0 0 0 0 0,1 1 0 0 0,-1-1 0 0 0,1 0 0 0 0,-1 0 0 0 0,1 0 0 0 0,-1 1 0 0 0,1-1 0 0 0,-1 0 0 0 0,1 0 0 0 0,-1 0 0 0 0,1 0 0 0 0,-1 0 0 0 0,1 0 0 0 0,-1 0 0 0 0,1 0 0 0 0,0 0 0 0 0,0 0-349 0 0,0-1-1 0 0,0 1 0 0 0,0 0 1 0 0,0 0-1 0 0,0-1 0 0 0,0 1 1 0 0,0-1-1 0 0,0 1 0 0 0,-1-1 1 0 0,1 1-1 0 0,0-1 0 0 0,0 1 1 0 0,0-1-1 0 0,1-1 0 0 0,3-6-5455 0 0</inkml:trace>
  <inkml:trace contextRef="#ctx0" brushRef="#br0" timeOffset="1">115 467 10592 0 0,'-11'4'422'0'0,"1"-1"0"0"0,-1 0 0 0 0,0-1 0 0 0,1-1 0 0 0,-16 1 1 0 0,-9-1 6093 0 0,38-2-6042 0 0,48-8 315 0 0,58-11 24 0 0,12-1-492 0 0,29-3-304 0 0,-68 14-66 0 0,16-2-2500 0 0,-64 8 1115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2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0 456 0 0,'-1'2'5230'0'0,"-16"21"795"0"0,-19 27-3127 0 0,-5 18-1607 0 0,-36 67 4 0 0,7-1-565 0 0,14-26-296 0 0,-20 46-170 0 0,61-127-264 0 0,7-14 0 0 0,2-1 0 0 0,-6 16 0 0 0,11-25 0 0 0,0 0 0 0 0,0 0 0 0 0,0 0 0 0 0,0 0 0 0 0,1 0 0 0 0,-1 0 0 0 0,1 0 0 0 0,0 1 0 0 0,0-1 0 0 0,0 0 0 0 0,1 0 0 0 0,-1 0 0 0 0,1 0 0 0 0,0 0 0 0 0,1 3 0 0 0,1 3 0 0 0,-2-8 0 0 0,-1-1 0 0 0,0 1 0 0 0,0-1 0 0 0,0 1 0 0 0,0-1 0 0 0,1 1 0 0 0,-1-1 0 0 0,0 1 0 0 0,0-1 0 0 0,1 1 0 0 0,-1-1 0 0 0,0 1 0 0 0,1-1 0 0 0,-1 0 0 0 0,1 1 0 0 0,-1-1 0 0 0,0 0 0 0 0,1 1 0 0 0,-1-1 0 0 0,1 0 0 0 0,-1 1 0 0 0,1-1 0 0 0,-1 0 0 0 0,1 0 0 0 0,-1 0 0 0 0,1 1 0 0 0,-1-1 0 0 0,1 0 0 0 0,0 0 0 0 0,-1 0 0 0 0,1 0 0 0 0,-1 0 0 0 0,1 0 0 0 0,-1 0 0 0 0,1 0 0 0 0,0 0 0 0 0,1-1 0 0 0,3 2-19 0 0,1-1 0 0 0,0 0 0 0 0,0 0 0 0 0,0-1 0 0 0,0 0 0 0 0,0 0 0 0 0,0 0 0 0 0,-1-1 0 0 0,1 0-1 0 0,7-3 1 0 0,0-2-635 0 0,-1 0 0 0 0,23-16 0 0 0,-15 9-5277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134 326 9760 0 0,'0'0'882'0'0,"1"0"-726"0"0,6-3 362 0 0,-1 1 1 0 0,1-1-1 0 0,-1 0 0 0 0,0 0 0 0 0,0-1 0 0 0,7-5 0 0 0,1-1 183 0 0,30-17 620 0 0,35-24-718 0 0,-74 47-608 0 0,1-1-1 0 0,-1 0 1 0 0,0 0 0 0 0,-1 0-1 0 0,1-1 1 0 0,-1 0 0 0 0,0 0-1 0 0,0 0 1 0 0,3-8-1 0 0,-5 11 28 0 0,-1 0-1 0 0,0 1 0 0 0,0-1 0 0 0,0 0 0 0 0,-1 0 0 0 0,1 0 0 0 0,-1 1 1 0 0,1-1-1 0 0,-1 0 0 0 0,0 0 0 0 0,0 0 0 0 0,0 0 0 0 0,-1 0 0 0 0,1 0 0 0 0,-1 0 1 0 0,0 1-1 0 0,1-1 0 0 0,-1 0 0 0 0,0 0 0 0 0,-1 1 0 0 0,1-1 0 0 0,0 1 1 0 0,-1-1-1 0 0,-2-2 0 0 0,3 3-4 0 0,-1 1 0 0 0,0-1 0 0 0,0 1 1 0 0,0-1-1 0 0,0 1 0 0 0,0 0 0 0 0,0 0 0 0 0,0 0 0 0 0,0 0 1 0 0,-1 0-1 0 0,1 1 0 0 0,0-1 0 0 0,-1 1 0 0 0,1-1 1 0 0,0 1-1 0 0,-1 0 0 0 0,1 0 0 0 0,0 0 0 0 0,-1 0 1 0 0,1 0-1 0 0,-1 1 0 0 0,-3 0 0 0 0,-5 2 73 0 0,-1 0 0 0 0,1 1 0 0 0,-13 5 0 0 0,22-7-71 0 0,-23 8 137 0 0,2 1-1 0 0,-1 2 0 0 0,2 0 1 0 0,0 2-1 0 0,-28 23 0 0 0,3 8 1 0 0,43-41-151 0 0,1-1-1 0 0,-1 0 1 0 0,1 1-1 0 0,0 0 1 0 0,0-1-1 0 0,0 1 1 0 0,0 0-1 0 0,1 1 1 0 0,0-1-1 0 0,0 0 1 0 0,1 1-1 0 0,-1-1 1 0 0,1 1-1 0 0,1-1 0 0 0,-1 1 1 0 0,1 7-1 0 0,0-11-3 0 0,1 1-1 0 0,-1-1 0 0 0,1 0 1 0 0,0 1-1 0 0,0-1 0 0 0,0 0 1 0 0,0 0-1 0 0,0 0 0 0 0,1 0 0 0 0,-1 0 1 0 0,1 0-1 0 0,-1 0 0 0 0,1 0 1 0 0,0-1-1 0 0,0 1 0 0 0,0 0 1 0 0,0-1-1 0 0,0 0 0 0 0,0 1 1 0 0,0-1-1 0 0,0 0 0 0 0,0 0 0 0 0,4 1 1 0 0,2 1 8 0 0,0-1 1 0 0,-1 0 0 0 0,1-1-1 0 0,0 0 1 0 0,0 0-1 0 0,10 0 1 0 0,4-2 5 0 0,-1-1 0 0 0,0 0-1 0 0,1-2 1 0 0,-1-1 0 0 0,22-7 0 0 0,101-44-37 0 0,-47 16-128 0 0,-87 35 134 0 0,1 2 0 0 0,-1-1 0 0 0,1 2 0 0 0,18-4 0 0 0,-29 6 16 0 0,0 0 0 0 0,0 0 0 0 0,0 0 0 0 0,1 0 0 0 0,-1 0 0 0 0,0 0 0 0 0,0 0 0 0 0,0 0 0 0 0,0 0 0 0 0,1 0 0 0 0,-1 0 0 0 0,0 0 0 0 0,0 0 0 0 0,0 0 0 0 0,0 0 0 0 0,1 0 0 0 0,-1 0 0 0 0,0 0 0 0 0,0 0 0 0 0,0 1 0 0 0,0-1 0 0 0,0 0 0 0 0,1 0 0 0 0,-1 0 0 0 0,0 0 0 0 0,0 0 0 0 0,0 0 0 0 0,0 0 0 0 0,0 0 0 0 0,0 1 0 0 0,1-1 0 0 0,-1 0 0 0 0,0 0 0 0 0,0 0 0 0 0,0 0 0 0 0,0 0 0 0 0,0 1 0 0 0,0-1 0 0 0,0 0 0 0 0,0 0 0 0 0,0 0 0 0 0,0 0 0 0 0,0 1 0 0 0,0-1 0 0 0,0 0 0 0 0,0 0 0 0 0,0 0 0 0 0,0 0 0 0 0,0 1 0 0 0,0-1 0 0 0,-4 6 0 0 0,4-5 0 0 0,-8 10 22 0 0,1-1-1 0 0,-18 17 0 0 0,6-5 74 0 0,-4 1 71 0 0,17-17-117 0 0,0-1 0 0 0,1 1 0 0 0,-9 13-1 0 0,13-18 96 0 0,10-9-13 0 0,14-9-84 0 0,0-2 0 0 0,21-24 1 0 0,5-4-33 0 0,-25 25-15 0 0,34-28 0 0 0,-47 41-2 0 0,16-17-1 0 0,-1 1 62 0 0,-24 22-48 0 0,-16 14-12 0 0,6-3 1 0 0,-3 3 0 0 0,11-6-5 0 0,1-3-2 0 0,-1 0 4 0 0,-1 0 0 0 0,1 0 0 0 0,0 0-1 0 0,0 0 1 0 0,0 1 0 0 0,0-1-1 0 0,0 0 1 0 0,0 0 0 0 0,1 0 0 0 0,-1 0-1 0 0,1 0 1 0 0,-1 0 0 0 0,1 0-1 0 0,1 2 1 0 0,-1-2 8 0 0,0-1 0 0 0,1 1 0 0 0,-1-1 1 0 0,0 0-1 0 0,1 0 0 0 0,-1 1 0 0 0,1-1 0 0 0,0 0 0 0 0,-1 0 0 0 0,1-1 0 0 0,2 2 0 0 0,-1 0-4 0 0,21 4 14 0 0,-17-5 20 0 0,0 0-1 0 0,0 0 0 0 0,0-1 1 0 0,0 0-1 0 0,0 0 0 0 0,13-2 0 0 0,28-7-34 0 0,-25 6 0 0 0,25-7 0 0 0,-20 2 0 0 0,1-2 0 0 0,37-17 0 0 0,-59 23 2 0 0,1 0-1 0 0,-1-1 0 0 0,0 0 1 0 0,-1 0-1 0 0,1 0 0 0 0,-1-1 1 0 0,8-9-1 0 0,-13 13 7 0 0,0-1 0 0 0,0 1 0 0 0,0-1 0 0 0,0 1 0 0 0,-1-1 0 0 0,1 1 0 0 0,-1-1 0 0 0,1 1 0 0 0,-1-1 0 0 0,0 0 0 0 0,0-2 0 0 0,-3-30 21 0 0,3 34-26 0 0,0 0 0 0 0,0 0-1 0 0,-1 0 1 0 0,1 0-1 0 0,0 0 1 0 0,-1 0-1 0 0,1 0 1 0 0,-1 0 0 0 0,1 0-1 0 0,-1 1 1 0 0,1-1-1 0 0,-1 0 1 0 0,0 0 0 0 0,1 0-1 0 0,-1 1 1 0 0,0-1-1 0 0,0 0 1 0 0,1 1 0 0 0,-1-1-1 0 0,0 0 1 0 0,0 1-1 0 0,-2-1 1 0 0,2 1-3 0 0,0 0 0 0 0,0-1 1 0 0,0 1-1 0 0,0 1 0 0 0,0-1 0 0 0,0 0 0 0 0,0 0 1 0 0,0 0-1 0 0,0 0 0 0 0,0 1 0 0 0,0-1 0 0 0,0 1 1 0 0,0-1-1 0 0,0 1 0 0 0,0-1 0 0 0,0 1 1 0 0,0-1-1 0 0,0 1 0 0 0,1 0 0 0 0,-3 1 0 0 0,-5 5 0 0 0,-3 3 0 0 0,0 1 0 0 0,0 0 0 0 0,-16 21 0 0 0,5-2 155 0 0,12-16 204 0 0,-12 20-1 0 0,14-19-205 0 0,-1 0-23 0 0,1 0 1 0 0,0 1-1 0 0,1 0 1 0 0,-8 28-1 0 0,14-40-113 0 0,0 0 0 0 0,0 0 0 0 0,1 0 0 0 0,0 0 0 0 0,-1 0 0 0 0,1 0 0 0 0,1 0 0 0 0,-1 0 0 0 0,1-1 0 0 0,-1 1 0 0 0,1 0 0 0 0,0 0 0 0 0,0 0 0 0 0,1 0 0 0 0,-1-1 0 0 0,1 1 0 0 0,0 0 0 0 0,0-1 0 0 0,0 0 0 0 0,0 1 0 0 0,1-1 0 0 0,-1 0 0 0 0,1 0 0 0 0,0 0 0 0 0,0-1 0 0 0,3 3 0 0 0,-1-1-4 0 0,0-1 0 0 0,1 0 0 0 0,-1-1-1 0 0,0 1 1 0 0,1-1 0 0 0,-1 0 0 0 0,1-1 0 0 0,0 1 0 0 0,0-1-1 0 0,0 0 1 0 0,0-1 0 0 0,-1 1 0 0 0,1-1 0 0 0,0-1-1 0 0,9 0 1 0 0,5-2-3 0 0,0-1-1 0 0,0-1 0 0 0,22-9 1 0 0,77-35-1598 0 0,-73 27-99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4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88 11256 0 0,'0'0'3633'0'0,"0"9"-2436"0"0,-3 28-538 0 0,-1 0-1 0 0,-1-1 1 0 0,-21 68-1 0 0,6-21-20 0 0,-1 21 11 0 0,21-98-649 0 0,0-1 0 0 0,0 1 0 0 0,0-1 0 0 0,1 0 0 0 0,-1 1 0 0 0,1-1 0 0 0,1 0 0 0 0,-1 1 0 0 0,1-1 0 0 0,4 9 0 0 0,-5-13-10 0 0,0 0 0 0 0,0-1 0 0 0,1 1 0 0 0,-1-1-1 0 0,0 1 1 0 0,0-1 0 0 0,0 1 0 0 0,1-1 0 0 0,-1 0 0 0 0,0 1-1 0 0,1-1 1 0 0,-1 0 0 0 0,0 0 0 0 0,1 0 0 0 0,-1 0-1 0 0,0 0 1 0 0,1 0 0 0 0,-1 0 0 0 0,0-1 0 0 0,0 1 0 0 0,2-1-1 0 0,4-2-116 0 0,1 0 0 0 0,-1 0 0 0 0,-1-1-1 0 0,1 0 1 0 0,0 0 0 0 0,-1-1 0 0 0,11-9-1 0 0,39-46-387 0 0,-42 44 320 0 0,77-91-1045 0 0,-87 101 1140 0 0,1 1-1 0 0,0-1 1 0 0,0 1-1 0 0,1 0 1 0 0,0 0-1 0 0,9-5 1 0 0,-15 11 90 0 0,0 0 1 0 0,0-1 0 0 0,0 1 0 0 0,0 0-1 0 0,0 0 1 0 0,1 0 0 0 0,-2 0 0 0 0,1 0-1 0 0,0 0 1 0 0,0 0 0 0 0,0 0 0 0 0,0 1 0 0 0,-7 15 97 0 0,0 0 0 0 0,-2 0 1 0 0,1-1-1 0 0,-12 16 0 0 0,6-10 243 0 0,-12 27 0 0 0,20-38-174 0 0,2 1 0 0 0,-5 14 0 0 0,8-22-123 0 0,0 0-1 0 0,1-1 0 0 0,-1 1 1 0 0,1 0-1 0 0,0 0 1 0 0,0 0-1 0 0,0 0 1 0 0,0 0-1 0 0,1 0 1 0 0,0 0-1 0 0,1 5 0 0 0,5 5-61 0 0,-3-13 18 0 0,-3-2 8 0 0,1 2 19 0 0,0-1 0 0 0,0 1 0 0 0,-1-1 0 0 0,1 0-1 0 0,0 0 1 0 0,0 0 0 0 0,0 0 0 0 0,0 0-1 0 0,0-1 1 0 0,-1 1 0 0 0,1 0 0 0 0,0-1-1 0 0,0 1 1 0 0,3-2 0 0 0,-2 0 19 0 0,11-3 90 0 0,0 0 0 0 0,0-2 0 0 0,-1 0 0 0 0,0 0 0 0 0,19-15 0 0 0,54-51 140 0 0,-53 42-250 0 0,1-1-11 0 0,38-48 0 0 0,125-143 59 0 0,-184 210-214 0 0,19-17 0 0 0,-9 10-294 0 0,-10 10-96 0 0,-11 9 88 0 0,1-1 0 0 0,-1 0 0 0 0,1 0 0 0 0,-1 0 0 0 0,0 0 0 0 0,2-3 1 0 0,8-9-1448 0 0,-9 11-18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5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247 291 1376 0 0,'10'-5'3771'0'0,"-10"5"-3468"0"0,1 0 1 0 0,0-1 0 0 0,-1 1 0 0 0,1 0 0 0 0,0-1 0 0 0,-1 1-1 0 0,1 0 1 0 0,-1-1 0 0 0,1 1 0 0 0,-1-1 0 0 0,1 1 0 0 0,-1-1 0 0 0,1 1-1 0 0,-1-1 1 0 0,1 1 0 0 0,-1-1 0 0 0,0 1 0 0 0,2-3 1377 0 0,11-3-115 0 0,-7 3-1349 0 0,1 0 1 0 0,-1-1-1 0 0,0 0 1 0 0,9-7-1 0 0,-5 3-45 0 0,0-1 0 0 0,-1 0 1 0 0,0-1-1 0 0,-1 0 0 0 0,0-1 0 0 0,10-17 0 0 0,-15 22-148 0 0,-1 1 1 0 0,0-1 0 0 0,0 1-1 0 0,0-1 1 0 0,0 0-1 0 0,-1 0 1 0 0,0 0 0 0 0,0 0-1 0 0,-1 0 1 0 0,1 0-1 0 0,-2 0 1 0 0,1 0-1 0 0,0 0 1 0 0,-1 0 0 0 0,0 0-1 0 0,-3-8 1 0 0,3 10-20 0 0,-1 1 1 0 0,1 0-1 0 0,-1 0 0 0 0,0 0 1 0 0,0 0-1 0 0,0 1 0 0 0,0-1 1 0 0,-1 0-1 0 0,1 1 0 0 0,-1 0 1 0 0,1-1-1 0 0,-1 1 0 0 0,0 0 1 0 0,0 0-1 0 0,0 1 0 0 0,0-1 1 0 0,0 1-1 0 0,0-1 0 0 0,0 1 1 0 0,0 0-1 0 0,-1 0 0 0 0,1 0 1 0 0,-1 1-1 0 0,1-1 0 0 0,0 1 1 0 0,-7 0-1 0 0,-3 2 27 0 0,-1 1 0 0 0,1 1 0 0 0,0 0 0 0 0,0 0 0 0 0,0 2 0 0 0,1-1 0 0 0,-20 13 0 0 0,-3 5 242 0 0,-40 34 0 0 0,62-47-215 0 0,1 1 1 0 0,1 0-1 0 0,-14 18 1 0 0,22-25-56 0 0,-1 1-1 0 0,1 0 1 0 0,0 0-1 0 0,0 0 1 0 0,0 0 0 0 0,1 0-1 0 0,0 1 1 0 0,0-1 0 0 0,0 1-1 0 0,1 0 1 0 0,0-1-1 0 0,-1 10 1 0 0,2-13-7 0 0,0-1-1 0 0,0 1 1 0 0,0 0 0 0 0,1-1-1 0 0,-1 1 1 0 0,0-1 0 0 0,1 1-1 0 0,-1-1 1 0 0,1 0 0 0 0,-1 1-1 0 0,1-1 1 0 0,0 1 0 0 0,0-1-1 0 0,0 0 1 0 0,-1 0 0 0 0,1 1-1 0 0,0-1 1 0 0,0 0-1 0 0,1 0 1 0 0,-1 0 0 0 0,0 0-1 0 0,0 0 1 0 0,0 0 0 0 0,1-1-1 0 0,-1 1 1 0 0,0 0 0 0 0,1-1-1 0 0,-1 1 1 0 0,1-1 0 0 0,-1 1-1 0 0,1-1 1 0 0,-1 0 0 0 0,1 1-1 0 0,-1-1 1 0 0,1 0-1 0 0,2 0 1 0 0,5 0 50 0 0,0 0 0 0 0,0-1 0 0 0,0 0 0 0 0,0-1 0 0 0,9-2-1 0 0,-3-1-35 0 0,24-12-1 0 0,-1 2-11 0 0,-11 3-137 0 0,36-20-1 0 0,-10 5 88 0 0,-43 21 53 0 0,-8 4-1 0 0,1 0 1 0 0,-1 1 0 0 0,1 0 0 0 0,-1 0-1 0 0,1-1 1 0 0,0 1 0 0 0,-1 1 0 0 0,1-1-1 0 0,0 0 1 0 0,0 1 0 0 0,-1-1 0 0 0,5 1-1 0 0,-5 0 263 0 0,-3 1-231 0 0,1 1 0 0 0,-1-1 1 0 0,1 0-1 0 0,-1 0 0 0 0,0 1 0 0 0,1-1 0 0 0,-1 0 0 0 0,0 0 0 0 0,-1 2 0 0 0,-2 2 18 0 0,-37 54 389 0 0,2-2-70 0 0,36-53-343 0 0,1 0 0 0 0,1 0-1 0 0,-1 1 1 0 0,-1 7 0 0 0,2-11-21 0 0,1 1 1 0 0,-1 0-1 0 0,1-1 1 0 0,0 1 0 0 0,0 0-1 0 0,0-1 1 0 0,0 1-1 0 0,0 0 1 0 0,0-1-1 0 0,1 1 1 0 0,-1 0 0 0 0,1-1-1 0 0,-1 1 1 0 0,2 2-1 0 0,5 11 30 0 0,-5-12-18 0 0,-2-3-18 0 0,12 4 10 0 0,-8-3-92 0 0,1 0 0 0 0,-1 0 0 0 0,0 0 0 0 0,1-1 0 0 0,-1 0 0 0 0,1 0 0 0 0,-1 0 0 0 0,0-1 0 0 0,1 1-1 0 0,-1-1 1 0 0,0 0 0 0 0,1 0 0 0 0,6-3 0 0 0,9-6-585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2.17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 94 13040 0 0,'0'0'1309'0'0,"-2"0"-1198"0"0,-23 8 2342 0 0,23-7-1604 0 0,2-1-786 0 0,0 0 0 0 0,0 0 0 0 0,0 0 0 0 0,0 0-1 0 0,0 0 1 0 0,-1 0 0 0 0,1 1 0 0 0,0-1 0 0 0,0 0 0 0 0,0 0 0 0 0,0 0 0 0 0,0 0-1 0 0,0 0 1 0 0,0 0 0 0 0,-1 0 0 0 0,1 0 0 0 0,0 1 0 0 0,0-1 0 0 0,0 0 0 0 0,0 0-1 0 0,0 0 1 0 0,0 0 0 0 0,0 0 0 0 0,0 0 0 0 0,0 1 0 0 0,0-1 0 0 0,0 0-1 0 0,0 0 1 0 0,0 0 0 0 0,0 0 0 0 0,0 0 0 0 0,0 0 0 0 0,0 1 0 0 0,0-1 0 0 0,0 0-1 0 0,0 0 1 0 0,0 0 0 0 0,0 0 0 0 0,0 0 0 0 0,0 1 0 0 0,0-1 0 0 0,0 0-1 0 0,0 0 1 0 0,0 0 0 0 0,0 0 0 0 0,1 0 0 0 0,-1 0 0 0 0,0 0 0 0 0,0 1 0 0 0,0-1-1 0 0,0 0 1 0 0,0 0 0 0 0,0 0 0 0 0,0 0 0 0 0,1 0 0 0 0,4 7 1027 0 0,-1-6-934 0 0,1 1 1 0 0,0-1 0 0 0,0 0-1 0 0,-1-1 1 0 0,1 1-1 0 0,0-1 1 0 0,0 1 0 0 0,0-2-1 0 0,0 1 1 0 0,0 0-1 0 0,4-2 1 0 0,9 0 214 0 0,16-1 338 0 0,42-9 0 0 0,-5-1-449 0 0,172-24 278 0 0,-130 21-469 0 0,43-5-34 0 0,-112 16-600 0 0,126-6-8510 0 0,-152 11 1612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5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284 134 11952 0 0,'0'0'1193'0'0,"6"5"-458"0"0,-4-5-539 0 0,1 1 0 0 0,-1 0 1 0 0,1-1-1 0 0,-1 0 1 0 0,1 1-1 0 0,-1-1 0 0 0,1 0 1 0 0,-1 0-1 0 0,1 0 1 0 0,-1-1-1 0 0,0 1 0 0 0,1-1 1 0 0,-1 1-1 0 0,1-1 1 0 0,-1 0-1 0 0,0 0 1 0 0,1 0-1 0 0,-1 0 0 0 0,3-2 1 0 0,6-4-116 0 0,0 0 1 0 0,14-14-1 0 0,-15 13 58 0 0,-7 5-133 0 0,-1 0-1 0 0,1-1 0 0 0,-1 1 1 0 0,1-1-1 0 0,-1 0 0 0 0,0 1 1 0 0,-1-1-1 0 0,1 0 0 0 0,0 0 1 0 0,-1-1-1 0 0,1-5 0 0 0,-2 9 1 0 0,0 0-1 0 0,0 0 1 0 0,0 0-1 0 0,0-1 0 0 0,0 1 1 0 0,0 0-1 0 0,-1 0 1 0 0,1 0-1 0 0,0 0 0 0 0,-1 0 1 0 0,1 0-1 0 0,-1 0 1 0 0,1 0-1 0 0,-1 0 0 0 0,0 0 1 0 0,1 0-1 0 0,-1 0 1 0 0,0 0-1 0 0,0 0 0 0 0,1 0 1 0 0,-1 0-1 0 0,0 1 1 0 0,0-1-1 0 0,0 0 0 0 0,-2 0 1 0 0,1-1 33 0 0,-1 1 0 0 0,1-1 0 0 0,-1 1 0 0 0,1 0 0 0 0,-1 0 0 0 0,0 0 0 0 0,1 0 0 0 0,-1 1 0 0 0,0-1 0 0 0,-3 0 0 0 0,-5 2 19 0 0,-1 1 0 0 0,1 0 0 0 0,0 0 0 0 0,-1 1 0 0 0,1 1 0 0 0,-20 9 0 0 0,15-5 164 0 0,0 1-1 0 0,1 0 0 0 0,-26 23 0 0 0,-36 41 206 0 0,61-55-293 0 0,0 2 0 0 0,1-1 0 0 0,-13 25 0 0 0,21-32-77 0 0,0 1-1 0 0,-8 22 0 0 0,13-31-48 0 0,1 1 0 0 0,0 0 0 0 0,0-1 0 0 0,0 1 0 0 0,0 0 0 0 0,1-1 0 0 0,0 1 0 0 0,0 0 0 0 0,0-1 0 0 0,0 1-1 0 0,1 0 1 0 0,1 4 0 0 0,-2-7-5 0 0,1 0-1 0 0,-1-1 0 0 0,1 1 0 0 0,0-1 0 0 0,-1 1 1 0 0,1 0-1 0 0,0-1 0 0 0,0 0 0 0 0,0 1 0 0 0,0-1 1 0 0,1 0-1 0 0,-1 1 0 0 0,0-1 0 0 0,0 0 0 0 0,1 0 1 0 0,-1 0-1 0 0,1 0 0 0 0,-1 0 0 0 0,1 0 0 0 0,-1 0 1 0 0,1-1-1 0 0,0 1 0 0 0,-1-1 0 0 0,1 1 0 0 0,0-1 1 0 0,-1 1-1 0 0,1-1 0 0 0,0 0 0 0 0,0 0 0 0 0,-1 0 1 0 0,3 0-1 0 0,6-1 12 0 0,-1-1 0 0 0,0 1 0 0 0,0-2 0 0 0,15-5 0 0 0,-10 4-19 0 0,30-13-411 0 0,78-41-1 0 0,-72 32-1007 0 0,-8 4-3332 0 0,-3 0-1478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262 344 3680 0 0,'11'-5'781'0'0,"-1"-1"1"0"0,0 0-1 0 0,17-13 1 0 0,15-9 3293 0 0,-11 10-2752 0 0,-1-2 1 0 0,31-26-1 0 0,-15 10-1174 0 0,-39 31-112 0 0,0 0 0 0 0,0-1 1 0 0,-1 0-1 0 0,1-1 0 0 0,-1 1 1 0 0,-1-1-1 0 0,0-1 0 0 0,0 1 1 0 0,0-1-1 0 0,-1 1 0 0 0,4-11 1 0 0,-7 17-14 0 0,0-1 0 0 0,0 0 1 0 0,0 0-1 0 0,-1 0 1 0 0,1 0-1 0 0,-1 0 1 0 0,1 0-1 0 0,-1 0 1 0 0,0 0-1 0 0,0 0 1 0 0,0 0-1 0 0,0 0 1 0 0,0 0-1 0 0,0 0 1 0 0,-1 0-1 0 0,1 0 1 0 0,-1 0-1 0 0,1 0 0 0 0,-1 0 1 0 0,0 0-1 0 0,0 0 1 0 0,0 1-1 0 0,0-1 1 0 0,0 0-1 0 0,0 0 1 0 0,0 1-1 0 0,-1-1 1 0 0,1 1-1 0 0,0-1 1 0 0,-3-1-1 0 0,2 2-2 0 0,0-1 0 0 0,0 1 0 0 0,0 0 0 0 0,0 0 0 0 0,0 0 0 0 0,0 0 0 0 0,0 1 0 0 0,0-1 0 0 0,0 0 0 0 0,-1 1 0 0 0,1 0 0 0 0,0-1 0 0 0,0 1 0 0 0,-1 0 0 0 0,1 0 0 0 0,0 0 0 0 0,0 1 0 0 0,-1-1 0 0 0,-3 1 0 0 0,-2 1 101 0 0,-1 0 1 0 0,1 1 0 0 0,0 0 0 0 0,-8 4 0 0 0,-7 5 250 0 0,-2 0-134 0 0,0 1 0 0 0,1 1-1 0 0,-23 18 1 0 0,27-15-158 0 0,0 1 0 0 0,1 2 0 0 0,1-1 0 0 0,-25 37 0 0 0,-51 97-18 0 0,55-86-1 0 0,11-17-31 0 0,-30 68 0 0 0,49-89-30 0 0,9-27-3 0 0,-1-1-1 0 0,1 1 1 0 0,0 0 0 0 0,0-1-1 0 0,0 1 1 0 0,0 0 0 0 0,0-1-1 0 0,0 1 1 0 0,0 0-1 0 0,1-1 1 0 0,-1 1 0 0 0,1 0-1 0 0,0 2 1 0 0,0-2-80 0 0,1-2 5 0 0,2 1 44 0 0,0-1 0 0 0,0 0 0 0 0,0 0 0 0 0,0 0 1 0 0,-1-1-1 0 0,1 0 0 0 0,0 1 0 0 0,0-1 0 0 0,-1 0 1 0 0,1-1-1 0 0,5-1 0 0 0,4-3-170 0 0,23-14 0 0 0,13-9-186 0 0,-22 14 262 0 0,27-20 0 0 0,-31 21 237 0 0,-21 13 226 0 0,-3 4-290 0 0,1 0 0 0 0,-1-1 0 0 0,0 1-1 0 0,0-1 1 0 0,0 1 0 0 0,0-1-1 0 0,-1 1 1 0 0,1-1 0 0 0,-3 3-1 0 0,0 2 123 0 0,-1 1-6 0 0,-26 49 718 0 0,29-51-810 0 0,-1 0 1 0 0,1 1-1 0 0,0-1 1 0 0,1 1 0 0 0,-1-1-1 0 0,1 1 1 0 0,0 9-1 0 0,1-15-69 0 0,0 4 17 0 0,0 1 0 0 0,0 0 0 0 0,1 0 0 0 0,1 7 0 0 0,-1-11-18 0 0,-1-1-1 0 0,1 1 1 0 0,0 0-1 0 0,-1-1 1 0 0,1 1 0 0 0,0 0-1 0 0,0-1 1 0 0,0 0-1 0 0,0 1 1 0 0,0-1 0 0 0,1 1-1 0 0,-1-1 1 0 0,0 0-1 0 0,1 0 1 0 0,-1 0 0 0 0,1 0-1 0 0,-1 0 1 0 0,2 1-1 0 0,2 0 15 0 0,1 0-1 0 0,-1 0 0 0 0,0-1 0 0 0,0 1 1 0 0,1-1-1 0 0,-1 0 0 0 0,1-1 0 0 0,-1 1 1 0 0,11-2-1 0 0,2 0-460 0 0,30-8 0 0 0,-40 7 79 0 0,10-4-4331 0 0,2-2-1575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6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51 7856 0 0,'0'0'713'0'0,"9"-7"2555"0"0,-3-2-2410 0 0,-5 8-746 0 0,0 0 0 0 0,0 0-1 0 0,0-1 1 0 0,0 1-1 0 0,0 0 1 0 0,-1 0 0 0 0,1 0-1 0 0,-1-1 1 0 0,1 1 0 0 0,-1 0-1 0 0,1-1 1 0 0,-1 1-1 0 0,0 0 1 0 0,1-1 0 0 0,-1 1-1 0 0,0-3 1 0 0,0 3-51 0 0,-1 0 0 0 0,1 1 0 0 0,-1-1 0 0 0,1 0 0 0 0,-1 1 0 0 0,1-1 0 0 0,-1 1 0 0 0,1-1 0 0 0,-1 0 0 0 0,0 1 0 0 0,1-1 1 0 0,-1 1-1 0 0,0 0 0 0 0,1-1 0 0 0,-1 1 0 0 0,0-1 0 0 0,0 1 0 0 0,0 0 0 0 0,1 0 0 0 0,-1 0 0 0 0,0-1 0 0 0,0 1 0 0 0,-1 0 0 0 0,-8 0 268 0 0,0 1-1 0 0,1 1 0 0 0,-1-1 1 0 0,0 1-1 0 0,1 1 1 0 0,-16 5-1 0 0,3 2 239 0 0,-32 19-1 0 0,33-18-299 0 0,-10 6 20 0 0,29-16-279 0 0,0 1 0 0 0,1-1 0 0 0,-1 1 1 0 0,0 0-1 0 0,1 0 0 0 0,-1-1 1 0 0,1 1-1 0 0,0 0 0 0 0,0 0 1 0 0,-1 1-1 0 0,1-1 0 0 0,-1 4 0 0 0,2-5-8 0 0,0 0 0 0 0,0 0 0 0 0,0 0 0 0 0,0 1 0 0 0,0-1 0 0 0,0 0 0 0 0,0 0 0 0 0,0 0 0 0 0,1 0 0 0 0,-1 0 0 0 0,1 0 0 0 0,-1 0 0 0 0,0 0 0 0 0,1 0 0 0 0,0 0 0 0 0,-1 0 0 0 0,1 0 0 0 0,-1 0 0 0 0,1 0 0 0 0,0-1 0 0 0,0 1 0 0 0,0 0 0 0 0,-1 0 0 0 0,1-1 0 0 0,0 1 0 0 0,0-1 0 0 0,0 1 0 0 0,0-1 0 0 0,0 1 0 0 0,0-1 0 0 0,1 1 0 0 0,0 0 0 0 0,3 2-16 0 0,1-1 0 0 0,-1 1 0 0 0,1-1 0 0 0,7 1 0 0 0,4 3 16 0 0,-8-3-11 0 0,0-1 1 0 0,15 3-1 0 0,-13-4-61 0 0,-1 1 0 0 0,12 4 0 0 0,-17-4 43 0 0,0 0-1 0 0,0 0 0 0 0,0 1 0 0 0,0-1 0 0 0,9 7 0 0 0,-13-8 41 0 0,1 1-1 0 0,-1-1 0 0 0,0 0 1 0 0,0 0-1 0 0,0 0 0 0 0,0 1 1 0 0,0-1-1 0 0,0 0 1 0 0,0 1-1 0 0,-1-1 0 0 0,1 1 1 0 0,0-1-1 0 0,-1 1 0 0 0,1-1 1 0 0,-1 1-1 0 0,0 0 1 0 0,1-1-1 0 0,-1 1 0 0 0,0-1 1 0 0,0 1-1 0 0,0 0 0 0 0,0-1 1 0 0,0 1-1 0 0,-1 3 0 0 0,-1-1-35 0 0,0 0 0 0 0,0-1 0 0 0,0 1 0 0 0,-1 0 0 0 0,0-1 0 0 0,1 1 0 0 0,-1-1 0 0 0,0 0 0 0 0,-1 0-1 0 0,-4 4 1 0 0,1-2 34 0 0,0 0 0 0 0,-1-1 0 0 0,1 1-1 0 0,-1-1 1 0 0,0-1 0 0 0,0 1 0 0 0,-12 2-1 0 0,2-1 64 0 0,0-1-1 0 0,-29 2 0 0 0,16-5 30 0 0,-1-2-1 0 0,0-1 1 0 0,-52-11-1 0 0,67 10-54 0 0,13 2-37 0 0,-37-7-165 0 0,37 7 43 0 0,0 0 0 0 0,0 0 0 0 0,1-1 1 0 0,-1 0-1 0 0,1 1 0 0 0,-1-1 0 0 0,1 0 1 0 0,-4-3-1 0 0,6 4-83 0 0,0-1 1 0 0,0 1-1 0 0,1 0 1 0 0,-1-1-1 0 0,0 1 0 0 0,1 0 1 0 0,-1-1-1 0 0,1 1 1 0 0,-1-1-1 0 0,1 1 1 0 0,0-1-1 0 0,0 1 1 0 0,-1-1-1 0 0,1 1 1 0 0,0-1-1 0 0,0 1 0 0 0,1-1 1 0 0,-1 1-1 0 0,0-1 1 0 0,0 1-1 0 0,1-1 1 0 0,-1 1-1 0 0,1 0 1 0 0,-1-1-1 0 0,1 1 0 0 0,1-2 1 0 0,9-18-1778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7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 3680 0 0,'0'0'8066'0'0,"0"2"-6887"0"0,-1 8-796 0 0,0 0 0 0 0,-1 0 0 0 0,0 0 0 0 0,0-1 1 0 0,-1 1-1 0 0,0-1 0 0 0,-1 1 0 0 0,0-1 0 0 0,0 0 0 0 0,-9 13 0 0 0,-37 75 485 0 0,-51 52 44 0 0,54-79-396 0 0,-41 85 0 0 0,72-127-516 0 0,8-16 0 0 0,2 0 0 0 0,-1 0 0 0 0,-6 20 0 0 0,12-27 1 0 0,-7 23-3 0 0,8-26 3 0 0,0 0 0 0 0,0 0 0 0 0,0-1 0 0 0,0 1 0 0 0,0 0-1 0 0,0-1 1 0 0,0 1 0 0 0,0 0 0 0 0,1 0 0 0 0,-1-1 0 0 0,1 1-1 0 0,-1-1 1 0 0,2 3 0 0 0,-1-3 1 0 0,-1 0 1 0 0,1 0-1 0 0,0-1 0 0 0,-1 1 1 0 0,1-1-1 0 0,0 1 0 0 0,0 0 0 0 0,0-1 1 0 0,-1 1-1 0 0,1-1 0 0 0,0 0 1 0 0,0 1-1 0 0,0-1 0 0 0,0 0 1 0 0,0 0-1 0 0,0 1 0 0 0,0-1 1 0 0,0 0-1 0 0,0 0 0 0 0,0 0 0 0 0,0 0 1 0 0,0 0-1 0 0,-1 0 0 0 0,3-1 1 0 0,21-5-8 0 0,6-8-455 0 0,0-1 0 0 0,-1-1 0 0 0,-1-2-1 0 0,27-21 1 0 0,-34 21-1278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8840 0 0,'0'0'3753'0'0,"8"-4"-2085"0"0,-1 0-1250 0 0,0 1-1 0 0,0 0 1 0 0,0 0 0 0 0,0 1-1 0 0,0 0 1 0 0,0 0 0 0 0,1 0-1 0 0,12 0 1 0 0,66 1 213 0 0,-47 2-427 0 0,-33-1-307 0 0,16 0-406 0 0,-10 0-4072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7256 0 0,'0'0'5280'0'0,"-2"1"-4587"0"0,-4 6-317 0 0,-1 0 1 0 0,1 0-1 0 0,0 1 0 0 0,1 0 1 0 0,0 0-1 0 0,0 1 0 0 0,-4 10 1 0 0,-12 18 260 0 0,14-23-473 0 0,0 0-1 0 0,0 0 1 0 0,2 1 0 0 0,-5 17 0 0 0,9-30-149 0 0,-1 2 18 0 0,1 0 0 0 0,0 0 0 0 0,0 0 0 0 0,0 1 0 0 0,0-1-1 0 0,1 0 1 0 0,0 1 0 0 0,0-1 0 0 0,0 1 0 0 0,0-1-1 0 0,1 0 1 0 0,0 6 0 0 0,0-9-32 0 0,-1 0-1 0 0,0-1 1 0 0,0 1-1 0 0,1 0 1 0 0,-1-1-1 0 0,0 1 1 0 0,1-1-1 0 0,-1 1 1 0 0,1 0 0 0 0,-1-1-1 0 0,0 1 1 0 0,1-1-1 0 0,-1 1 1 0 0,1-1-1 0 0,0 1 1 0 0,-1-1-1 0 0,1 0 1 0 0,-1 1-1 0 0,1-1 1 0 0,0 0-1 0 0,-1 1 1 0 0,2-1 0 0 0,0 1-1 0 0,-1-1 7 0 0,0 1 0 0 0,1-1 0 0 0,-1 1 0 0 0,0-1 0 0 0,0 0 0 0 0,1 1 0 0 0,-1-1 0 0 0,0 0-1 0 0,1 0 1 0 0,-1 0 0 0 0,0 0 0 0 0,1 0 0 0 0,-1-1 0 0 0,0 1 0 0 0,3-1 0 0 0,18-7 50 0 0,7-4 29 0 0,-16 7-66 0 0,0-1-1 0 0,17-9 0 0 0,70-44 90 0 0,18-11-82 0 0,-101 59-27 0 0,20-9 0 0 0,-30 18 38 0 0,-8 6 1 0 0,-5 5 54 0 0,-29 39 607 0 0,16-21-252 0 0,18-26-434 0 0,-64 94 758 0 0,56-66-597 0 0,8-28-106 0 0,3 0-11 0 0,0 1-17 0 0,1 0 0 0 0,-1 0 0 0 0,1 0 1 0 0,-1-1-1 0 0,1 1 0 0 0,0-1 0 0 0,0 0 1 0 0,0 1-1 0 0,0-1 0 0 0,-1-1 0 0 0,2 1 1 0 0,-1 0-1 0 0,0-1 0 0 0,0 1 0 0 0,0-1 0 0 0,0 0 1 0 0,0 0-1 0 0,0 0 0 0 0,3-1 0 0 0,2-1 2 0 0,-1 0-1 0 0,0-1 0 0 0,1 0 1 0 0,-1 0-1 0 0,10-7 0 0 0,3 0-86 0 0,11-7 20 0 0,-1-1 0 0 0,46-35 0 0 0,-50 32 40 0 0,1 2 1 0 0,0 2-1 0 0,36-18 1 0 0,-61 34-23 0 0,0 0-23 0 0,0 0-1 0 0,0 0 1 0 0,1 1-1 0 0,-1-1 1 0 0,0 0-1 0 0,0 1 1 0 0,3-1-1 0 0,-4 1 50 0 0,0 10 166 0 0,-1-8-195 0 0,0 0 1 0 0,0-1 0 0 0,0 1 0 0 0,0 0 0 0 0,0-1 0 0 0,0 1 0 0 0,0 0 0 0 0,0-1 0 0 0,-1 1 0 0 0,1 0-1 0 0,-2 2 1 0 0,-47 130-180 0 0,47-129 188 0 0,0 0 0 0 0,1 0 0 0 0,0 0 0 0 0,0 0 0 0 0,0 9 0 0 0,1-14 1 0 0,0 0 0 0 0,0 1 0 0 0,0-1 0 0 0,0 1 1 0 0,1-1-1 0 0,-1 1 0 0 0,0-1 0 0 0,0 0 0 0 0,0 1 0 0 0,1-1 0 0 0,-1 1 0 0 0,0-1 0 0 0,1 0 0 0 0,-1 1 0 0 0,0-1 0 0 0,1 0 0 0 0,-1 1 0 0 0,0-1 0 0 0,1 0 0 0 0,-1 0 0 0 0,1 1 0 0 0,-1-1 0 0 0,1 0 0 0 0,-1 0 0 0 0,0 0 0 0 0,1 0 0 0 0,-1 0 0 0 0,1 1 0 0 0,-1-1 0 0 0,1 0 0 0 0,-1 0 0 0 0,1 0 0 0 0,-1 0 1 0 0,1 0-1 0 0,-1 0 0 0 0,1-1 0 0 0,-1 1 0 0 0,0 0 0 0 0,1 0 0 0 0,-1 0 0 0 0,1 0 0 0 0,-1 0 0 0 0,1-1 0 0 0,0 1 0 0 0,-1 0 6 0 0,6-2-3 0 0,0-1 0 0 0,0 1 0 0 0,0-1 0 0 0,7-4 0 0 0,5-3 40 0 0,11-5 73 0 0,28-23 0 0 0,-38 26-134 0 0,18-17-119 0 0,-23 18 4 0 0,22-14 0 0 0,-14 12-113 0 0,20-15 1 0 0,-10 9 224 0 0,-17 11 64 0 0,-3 3-34 0 0,-12 4-10 0 0,1 1 0 0 0,-1 0 0 0 0,1 0 0 0 0,-1 0 0 0 0,1 0 0 0 0,-1 0 0 0 0,0 0 0 0 0,1 0 0 0 0,-1 0 0 0 0,1 0 0 0 0,-1 0 0 0 0,1 0 0 0 0,-1 0 0 0 0,1 0 0 0 0,-1 0 0 0 0,0 0 0 0 0,1 1 0 0 0,-1-1 0 0 0,1 0 0 0 0,0 0 0 0 0,-2 4 0 0 0,1 0 0 0 0,-1 0 0 0 0,0-1 0 0 0,0 1 0 0 0,0 0 0 0 0,0-1 0 0 0,-4 7 0 0 0,3-5-8 0 0,-1-1 0 0 0,0 1 0 0 0,-1-1 0 0 0,1 0 0 0 0,-1 0 0 0 0,-6 5 0 0 0,-15 18-1 0 0,24-25 9 0 0,0 0 0 0 0,-1 0 0 0 0,1 0 0 0 0,0 0 0 0 0,0 1 1 0 0,0-1-1 0 0,1 0 0 0 0,-1 1 0 0 0,0-1 0 0 0,1 1 0 0 0,0-1 0 0 0,-1 4 0 0 0,3 1 0 0 0,-2-6 2 0 0,0 0-1 0 0,0 0 1 0 0,1 0-1 0 0,-1 0 0 0 0,0 0 1 0 0,0 0-1 0 0,0 0 1 0 0,0 0-1 0 0,0 0 0 0 0,0 0 1 0 0,0-1-1 0 0,0 1 1 0 0,-1 0-1 0 0,1 0 0 0 0,0 0 1 0 0,-1 0-1 0 0,1 0 1 0 0,0 0-1 0 0,-1 0 0 0 0,0 1 635 0 0,4-2-422 0 0,15 3-217 0 0,-13-4-35 0 0,0-1 4 0 0,8-2 6 0 0,0 0-1 0 0,-1 0 1 0 0,0-1-1 0 0,0-1 1 0 0,0 0-1 0 0,0 0 1 0 0,17-15-1 0 0,1 1-120 0 0,7-9-153 0 0,-30 22 200 0 0,1 1 1 0 0,0 0-1 0 0,0 0 1 0 0,12-6-1 0 0,-6 3-99 0 0,-13 7 185 0 0,0 1-1 0 0,1 0 0 0 0,0 0 0 0 0,-1 0 0 0 0,1 0 1 0 0,0 0-1 0 0,-1 0 0 0 0,3 0 0 0 0,-3 1 17 0 0,-1 0 0 0 0,0-1 0 0 0,1 1 0 0 0,-1 0-1 0 0,1 0 1 0 0,-1 0 0 0 0,1 0 0 0 0,-1 0 0 0 0,1 0-1 0 0,-1 0 1 0 0,1 1 0 0 0,-1-1 0 0 0,1 0 0 0 0,-1 0-1 0 0,1 0 1 0 0,-1 0 0 0 0,0 1 0 0 0,1-1-1 0 0,-1 0 1 0 0,1 0 0 0 0,-1 1 0 0 0,0-1 0 0 0,1 0-1 0 0,-1 1 1 0 0,0-1 0 0 0,1 0 0 0 0,-1 1 0 0 0,0-1-1 0 0,1 0 1 0 0,-1 1 0 0 0,0-1 0 0 0,0 1 0 0 0,1 0-1 0 0,2 13 96 0 0,-3-9-53 0 0,0-1 0 0 0,0 1 0 0 0,-1 0 0 0 0,0 0 0 0 0,0-1 0 0 0,0 1 0 0 0,-3 8 0 0 0,-1-2-12 0 0,1 1-1 0 0,1-1 0 0 0,0 1 1 0 0,0 0-1 0 0,2 0 0 0 0,-1 1 1 0 0,1-1-1 0 0,2 21 0 0 0,-1-30-114 0 0,0-2 18 0 0,0 1 0 0 0,0 0 0 0 0,0-1 0 0 0,1 1 0 0 0,-1-1 0 0 0,0 1-1 0 0,1-1 1 0 0,-1 0 0 0 0,1 1 0 0 0,0-1 0 0 0,0 0 0 0 0,1 3 0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576 15 3224 0 0,'0'0'12565'0'0,"0"-1"-12445"0"0,0 1-1 0 0,0-1 1 0 0,0 1 0 0 0,-1-1 0 0 0,1 1-1 0 0,0 0 1 0 0,0-1 0 0 0,0 1-1 0 0,0 0 1 0 0,0-1 0 0 0,-1 1 0 0 0,1-1-1 0 0,0 1 1 0 0,0 0 0 0 0,-1-1 0 0 0,1 1-1 0 0,0 0 1 0 0,-1 0 0 0 0,1-1-1 0 0,-3 0-70 0 0,1 0-1 0 0,0 0 0 0 0,-1 0 0 0 0,1 0 1 0 0,-1 1-1 0 0,1-1 0 0 0,-1 1 0 0 0,1 0 1 0 0,-1-1-1 0 0,0 1 0 0 0,1 0 0 0 0,-1 1 1 0 0,-4 0-1 0 0,-38 10 657 0 0,24-5-439 0 0,-23 7 156 0 0,-55 23 0 0 0,53-23-368 0 0,40-11-55 0 0,-12 3 1 0 0,15-2 0 0 0,1 0 0 0 0,-6 4 0 0 0,8-7 0 0 0,0 1 0 0 0,0-1 0 0 0,-1 0 0 0 0,1 0 0 0 0,0 0 0 0 0,0 0 0 0 0,0 1 0 0 0,0-1 0 0 0,-1 0 0 0 0,1 0 0 0 0,0 1 0 0 0,0-1 0 0 0,0 0 0 0 0,0 0 0 0 0,0 1 0 0 0,0-1 0 0 0,-1 0 0 0 0,1 0 0 0 0,0 1 0 0 0,0-1 0 0 0,0 0 0 0 0,0 0 0 0 0,0 1 0 0 0,0-1 0 0 0,0 0 0 0 0,0 0 0 0 0,0 1 0 0 0,0-1 0 0 0,0 0 0 0 0,0 1 0 0 0,1-1 0 0 0,-1 0 0 0 0,0 0 0 0 0,0 1 0 0 0,0-1 0 0 0,0 0 0 0 0,0 0 0 0 0,0 0 0 0 0,1 1 0 0 0,-1-1 0 0 0,0 0 0 0 0,0 0 0 0 0,0 0 0 0 0,1 1 0 0 0,-1-1 0 0 0,0 0 0 0 0,0 0 0 0 0,0 0 0 0 0,1 0 0 0 0,-1 0 0 0 0,0 1 0 0 0,0-1 0 0 0,1 0 0 0 0,-1 0 0 0 0,0 0 0 0 0,1 0 0 0 0,-1 0 0 0 0,3 2-7 0 0,0-1-1 0 0,0 0 0 0 0,0 1 0 0 0,0-1 0 0 0,0 0 1 0 0,0-1-1 0 0,0 1 0 0 0,1-1 0 0 0,-1 1 1 0 0,0-1-1 0 0,4 0 0 0 0,21 4-35 0 0,-17-2 45 0 0,0 0-1 0 0,16 0 1 0 0,20 4-73 0 0,-33-4 82 0 0,-8 0-40 0 0,1-1 0 0 0,0 0 0 0 0,-1 1-1 0 0,1 1 1 0 0,10 4 0 0 0,-16-6 24 0 0,1 0-1 0 0,-1-1 1 0 0,0 1 0 0 0,0 0-1 0 0,0 0 1 0 0,0 0 0 0 0,0 0 0 0 0,0 0-1 0 0,-1 0 1 0 0,1 0 0 0 0,0 0-1 0 0,0 1 1 0 0,-1-1 0 0 0,1 0-1 0 0,-1 0 1 0 0,1 1 0 0 0,-1-1-1 0 0,0 0 1 0 0,1 0 0 0 0,-1 1 0 0 0,0-1-1 0 0,0 0 1 0 0,0 1 0 0 0,0-1-1 0 0,0 1 1 0 0,0-1 0 0 0,0 0-1 0 0,0 1 1 0 0,-1-1 0 0 0,1 0 0 0 0,0 1-1 0 0,-1-1 1 0 0,1 0 0 0 0,-2 3-1 0 0,0-2 7 0 0,1 0 1 0 0,0 0-1 0 0,-1 0 0 0 0,0 0 0 0 0,0 0 0 0 0,1 0 0 0 0,-1-1 0 0 0,0 1 0 0 0,0 0 0 0 0,0-1 0 0 0,-3 2 0 0 0,-28 14 49 0 0,27-14-49 0 0,-20 11-1 0 0,-12 5 11 0 0,5-7 123 0 0,-68 15 0 0 0,82-24-73 0 0,0 0 1 0 0,-1-2 0 0 0,1 0-1 0 0,-1-1 1 0 0,-21-2-1 0 0,29 0-41 0 0,1 0-1 0 0,-1 0 0 0 0,-16-7 1 0 0,8 5-324 0 0,18 3-396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2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24 7920 0 0,'0'0'7120'0'0,"-1"2"-6414"0"0,-41 116 2129 0 0,30-92-2692 0 0,7-17-98 0 0,1 0 0 0 0,0 0 0 0 0,-3 12-1 0 0,-9 23 162 0 0,15-42 96 0 0,3-4-175 0 0,85-57 326 0 0,-66 43-453 0 0,-4 1 0 0 0,1 2 0 0 0,21-13 0 0 0,-29 21 0 0 0,-1-1 0 0 0,0 1 0 0 0,-1-2 0 0 0,1 1 0 0 0,-1-1 0 0 0,-1 0 0 0 0,1-1 0 0 0,-1 0 0 0 0,8-12 0 0 0,3 3 0 0 0,-4 4 0 0 0,-13 12-1 0 0,0-1 0 0 0,0 1 0 0 0,0 0 0 0 0,0 0 0 0 0,0 0 0 0 0,0 0 0 0 0,0 0 0 0 0,1 0 0 0 0,-1 0 0 0 0,0 0 0 0 0,1 0 0 0 0,-1 0 0 0 0,0 1 0 0 0,1-1 0 0 0,-1 0 0 0 0,4 0 0 0 0,0 0-135 0 0,-4 0-669 0 0,1 1-318 0 0,5-4-76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262 212 8352 0 0,'0'0'756'0'0,"2"0"-623"0"0,8 4 1526 0 0,-2-5 115 0 0,29-9 726 0 0,-35 9-2427 0 0,1 0-1 0 0,-1 0 0 0 0,0 0 1 0 0,1 0-1 0 0,-1-1 0 0 0,0 1 1 0 0,2-2-1 0 0,12-7 213 0 0,-9 6-189 0 0,-1-1 1 0 0,1 0-1 0 0,-1 0 0 0 0,0-1 0 0 0,11-12 0 0 0,-15 15-20 0 0,1 0 0 0 0,-1-1-1 0 0,0 1 1 0 0,-1-1-1 0 0,1 0 1 0 0,-1 1-1 0 0,1-1 1 0 0,-1 0 0 0 0,0 0-1 0 0,-1 0 1 0 0,1 0-1 0 0,-1 0 1 0 0,0-7-1 0 0,0 7-22 0 0,0-1-1 0 0,0 0 0 0 0,0 0 0 0 0,-1 0 0 0 0,0 1 0 0 0,0-1 1 0 0,-1 0-1 0 0,1 1 0 0 0,-1-1 0 0 0,-4-8 0 0 0,4 11-51 0 0,1 1-1 0 0,-1-1 0 0 0,0 0 1 0 0,0 1-1 0 0,0-1 0 0 0,0 1 0 0 0,0-1 1 0 0,0 1-1 0 0,0 0 0 0 0,0 0 0 0 0,0 0 1 0 0,-1 0-1 0 0,1 0 0 0 0,0 0 1 0 0,-1 1-1 0 0,1-1 0 0 0,0 1 0 0 0,-1 0 1 0 0,-3 0-1 0 0,-5 0 38 0 0,-1 0-1 0 0,-20 4 1 0 0,24-3-2 0 0,-5 2 15 0 0,0 1-1 0 0,1 0 1 0 0,-1 0-1 0 0,-12 8 1 0 0,17-9-11 0 0,-11 6 54 0 0,1 0 0 0 0,-1 1 0 0 0,2 1-1 0 0,-1 0 1 0 0,2 2 0 0 0,-25 22-1 0 0,32-26-65 0 0,1 0-1 0 0,0 0 0 0 0,0 1 0 0 0,1 0 0 0 0,-8 14 0 0 0,14-21-25 0 0,-1 0-1 0 0,0 0 1 0 0,1 1 0 0 0,0-1-1 0 0,0 0 1 0 0,0 1-1 0 0,0-1 1 0 0,-1 6 0 0 0,2-7-2 0 0,1-1-1 0 0,-1 1 1 0 0,0 0 0 0 0,1-1 0 0 0,-1 1 0 0 0,1-1 0 0 0,-1 1 0 0 0,1-1 0 0 0,0 1 0 0 0,0-1 0 0 0,0 1 0 0 0,0-1 0 0 0,0 0 0 0 0,0 1 0 0 0,0-1 0 0 0,0 0 0 0 0,0 0 0 0 0,0 0 0 0 0,1 0 0 0 0,-1 0 0 0 0,1 0-1 0 0,2 1 1 0 0,-1 0 0 0 0,0-1 1 0 0,1 1-1 0 0,0-1 0 0 0,-1 0 0 0 0,1 0 0 0 0,0 0 0 0 0,-1-1 0 0 0,1 1 0 0 0,0-1 0 0 0,0 0 0 0 0,0 0 0 0 0,-1 0 0 0 0,1-1 0 0 0,0 1 0 0 0,5-2 0 0 0,8-3-3 0 0,0 0 0 0 0,16-8 0 0 0,-26 10-1 0 0,14-5-63 0 0,0-1-1 0 0,-1-1 0 0 0,0-1 0 0 0,19-14 1 0 0,0-2-129 0 0,-20 14 184 0 0,-1 0 1 0 0,-1-1 0 0 0,24-24-1 0 0,-37 32 26 0 0,-16 13 280 0 0,1 3-64 0 0,0 0 0 0 0,1 1 0 0 0,0 1 0 0 0,-15 20-1 0 0,18-22-170 0 0,2-2 20 0 0,1 0 0 0 0,-1 0-1 0 0,1 0 1 0 0,1 1 0 0 0,0 0-1 0 0,0-1 1 0 0,1 1 0 0 0,-3 17-1 0 0,5-23-55 0 0,0 0-1 0 0,0 0 0 0 0,0 0 1 0 0,0 1-1 0 0,1-1 0 0 0,1 5 1 0 0,0 1-9 0 0,0 4 67 0 0,1-10-68 0 0,-1-2 0 0 0,-1 1-21 0 0,1 0 0 0 0,-1 0 0 0 0,1-1 0 0 0,0 1 0 0 0,-1-1 1 0 0,1 1-1 0 0,0-1 0 0 0,0 1 0 0 0,0-1 0 0 0,0 0 0 0 0,0 0 0 0 0,1 0 1 0 0,-1 0-1 0 0,0 0 0 0 0,0-1 0 0 0,1 1 0 0 0,-1-1 0 0 0,0 1 1 0 0,1-1-1 0 0,-1 0 0 0 0,0 0 0 0 0,1 0 0 0 0,-1 0 0 0 0,1-1 0 0 0,-1 1 1 0 0,0 0-1 0 0,0-1 0 0 0,4-1 0 0 0,4-1-483 0 0,1-1 0 0 0,-1 0 0 0 0,-1-1 0 0 0,17-10 0 0 0,9-7-3643 0 0,52-45 0 0 0,-61 44 2088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30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67 11888 0 0,'8'-7'150'0'0,"-2"1"225"0"0,1 0-1 0 0,14-10 1 0 0,-17 13-229 0 0,1-1 0 0 0,-1 0 0 0 0,0 0 0 0 0,0 0 0 0 0,5-9 2908 0 0,-22 14-1601 0 0,10-1-1317 0 0,0 1-1 0 0,1 0 0 0 0,-1 0 0 0 0,0 0 0 0 0,1 0 0 0 0,-1 1 0 0 0,1-1 0 0 0,-1 1 0 0 0,1-1 0 0 0,0 1 0 0 0,-1 0 0 0 0,-2 3 0 0 0,-22 28 353 0 0,17-20-240 0 0,1 0-5 0 0,1 1 0 0 0,0 0-1 0 0,-11 27 1 0 0,-3 5-66 0 0,10-18-163 0 0,0 0-1 0 0,-9 35 1 0 0,3-7 36 0 0,-17 46 7 0 0,-28 75-61 0 0,19-64-300 0 0,38-98 252 0 0,-2 2-303 0 0,-8 33 1 0 0,7-30-63 0 0,8-18 360 0 0,0 0 1 0 0,0 1-1 0 0,0-1 0 0 0,0 0 1 0 0,0 1-1 0 0,0-1 1 0 0,1 0-1 0 0,-1 5 0 0 0,1-6-73 0 0,-1-2-458 0 0,1-1 534 0 0,0 1 1 0 0,0 0-1 0 0,0 0 1 0 0,0 0-1 0 0,0-1 1 0 0,0 1-1 0 0,0 0 1 0 0,1 0-1 0 0,-1 0 1 0 0,0-1 0 0 0,2-1-1 0 0,0-10 33 0 0,-2 7 7 0 0,-1 0 0 0 0,0 1 0 0 0,0-1 0 0 0,-3-7 0 0 0,3 7 14 0 0,-1 0 1 0 0,1 0 0 0 0,0 0 0 0 0,-1-7-1 0 0,2-1 186 0 0,0 0 0 0 0,-2 0-1 0 0,0 0 1 0 0,0 0 0 0 0,-1 1-1 0 0,-1-1 1 0 0,0 1-1 0 0,-12-24 1 0 0,10 30 373 0 0,0 0 398 0 0,0 4-610 0 0,1 2 1509 0 0,26 6-1950 0 0,1 0 0 0 0,1-2 0 0 0,-1-1 1 0 0,0 0-1 0 0,1-2 0 0 0,31-3 1 0 0,-13-1-637 0 0,-21 2-1421 0 0,36-8 0 0 0,1-3-193 0 0,-7 1-21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2.6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70 17503 0 0,'0'0'1759'0'0,"2"0"-1614"0"0,10-1 213 0 0,0-1 0 0 0,14-3 0 0 0,7 0 536 0 0,190-34 1177 0 0,-161 25-2987 0 0,-33 11 345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31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83 13072 0 0,'-6'7'633'0'0,"-19"20"166"0"0,17-20 1618 0 0,10-6-2314 0 0,0 0 1 0 0,0 0-1 0 0,0 0 0 0 0,1 0 1 0 0,-1-1-1 0 0,0 1 1 0 0,1-1-1 0 0,-1 1 0 0 0,0-1 1 0 0,1 0-1 0 0,-1 0 1 0 0,0 0-1 0 0,1 0 0 0 0,-1 0 1 0 0,1 0-1 0 0,2-2 1 0 0,8 1 244 0 0,4 0-207 0 0,0-1 0 0 0,-1-1 0 0 0,1 0 0 0 0,-1-1 0 0 0,25-11 0 0 0,3 1-103 0 0,-29 8-38 0 0,0 0 0 0 0,0-1 0 0 0,20-13 0 0 0,-13 8 0 0 0,6-10 103 0 0,-29 21-88 0 0,1 0 0 0 0,-1 0 0 0 0,0 1 0 0 0,1-1 0 0 0,-1 0 0 0 0,0 0 0 0 0,0 1 0 0 0,1-1 0 0 0,-1 0 0 0 0,0 1 0 0 0,0-1-1 0 0,0 1 1 0 0,-2-2 0 0 0,0 2 32 0 0,0-1-1 0 0,0 1 0 0 0,-1 0 1 0 0,1 0-1 0 0,0 0 1 0 0,0 0-1 0 0,-1 0 0 0 0,1 1 1 0 0,-4 1-1 0 0,-32 9 351 0 0,34-9-348 0 0,-12 4 189 0 0,-43 14 445 0 0,-58 30-1 0 0,101-42-535 0 0,1 1-1 0 0,0 0 0 0 0,0 2 0 0 0,1 0 1 0 0,1 0-1 0 0,-1 2 0 0 0,2 0 0 0 0,-14 15 1 0 0,25-25-145 0 0,0-1 0 0 0,0 1 0 0 0,0 0 0 0 0,1-1 0 0 0,-1 1 0 0 0,1 0 0 0 0,-1 0 0 0 0,1 0 0 0 0,0 0 0 0 0,0 1 0 0 0,1-1 0 0 0,-1 0 0 0 0,0 0 0 0 0,1 1 0 0 0,0-1 0 0 0,0 0 0 0 0,0 0 0 0 0,0 1 0 0 0,0-1 0 0 0,2 6 0 0 0,0-4 9 0 0,0-1 0 0 0,0 1 0 0 0,1-1 0 0 0,-1 0 0 0 0,1 0-1 0 0,0 0 1 0 0,0 0 0 0 0,0 0 0 0 0,0-1 0 0 0,1 1 0 0 0,0-1 0 0 0,-1 0-1 0 0,8 4 1 0 0,2 2-2 0 0,1-2 0 0 0,0 0 0 0 0,1 0 0 0 0,0-2 0 0 0,0 1 0 0 0,0-2 0 0 0,0 0 0 0 0,20 2 0 0 0,19 0-1056 0 0,56-1 0 0 0,-39-5-1384 0 0,5-2-4884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9:33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46 339 12464 0 0,'0'0'281'0'0,"-1"2"40"0"0,-4 2-211 0 0,1 0-1 0 0,0 1 0 0 0,0 0 1 0 0,0 0-1 0 0,1 0 0 0 0,-6 10 1 0 0,8-13-92 0 0,1-1 1 0 0,-1 0 0 0 0,0 1-1 0 0,0-1 1 0 0,0 0 0 0 0,0 1-1 0 0,0-1 1 0 0,0 0 0 0 0,-2 2-1 0 0,3-3 5 0 0,0 1-1 0 0,0-1 1 0 0,1 1-1 0 0,-1 0 1 0 0,0-1-1 0 0,1 1 1 0 0,-1-1-1 0 0,0 0 1 0 0,1 1-1 0 0,-1-1 1 0 0,1 1-1 0 0,-1-1 1 0 0,1 1-1 0 0,-1-1 1 0 0,1 0 0 0 0,-1 1-1 0 0,1-1 1 0 0,1 1-2 0 0,0-1 0 0 0,-1 1 0 0 0,1-1 0 0 0,0 1 0 0 0,-1-1 1 0 0,1 0-1 0 0,0 1 0 0 0,0-1 0 0 0,-1 0 0 0 0,1 0 0 0 0,0-1 1 0 0,0 1-1 0 0,-1 0 0 0 0,1 0 0 0 0,0-1 0 0 0,0 1 1 0 0,2-2-1 0 0,9-2 30 0 0,21-3 46 0 0,1-2 0 0 0,64-26 1 0 0,35-9 621 0 0,-36 13-906 0 0,-72 23 301 0 0,2 2 1 0 0,-1 1 0 0 0,43-3 0 0 0,-40 4 39 0 0,4 3 132 0 0,0 1 0 0 0,67 8-1 0 0,-59-4 139 0 0,62 0 0 0 0,-8-9-51 0 0,98-20-1 0 0,317-108-682 0 0,-387 96-12 0 0,99-16-270 0 0,-206 50 642 0 0,0 1-1 0 0,0 0 1 0 0,0 1-1 0 0,0 1 0 0 0,24 3 1 0 0,-30-1 109 0 0,0 0 0 0 0,-1 0 0 0 0,1 1 0 0 0,-1 1 1 0 0,0 0-1 0 0,0 0 0 0 0,0 1 0 0 0,-1 0 0 0 0,14 10 0 0 0,37 36 840 0 0,7 6-568 0 0,-42-40-384 0 0,0-1 1 0 0,0-1-1 0 0,2-2 1 0 0,0 0-1 0 0,0-2 1 0 0,1-1 0 0 0,0-1-1 0 0,1-1 1 0 0,0-2-1 0 0,0-1 1 0 0,41 2-1 0 0,-12-6-508 0 0,-1-3 0 0 0,0-2 0 0 0,102-22-1 0 0,162-61-1547 0 0,-292 79 2038 0 0,0 0-1 0 0,46-5 1 0 0,-64 12 123 0 0,0 0-1 0 0,1 1 0 0 0,-1 0 1 0 0,1 1-1 0 0,-1 0 0 0 0,0 1 1 0 0,0 1-1 0 0,0-1 0 0 0,21 9 1 0 0,-22-6 49 0 0,236 93 1352 0 0,-226-92-1565 0 0,1-2 0 0 0,-1 0 0 0 0,1-1 0 0 0,0-2 0 0 0,0 0 0 0 0,41-3-1 0 0,125-30-305 0 0,-185 32 309 0 0,67-16-131 0 0,93-15 28 0 0,-161 31 113 0 0,117-10-28 0 0,-103 10 71 0 0,1 1-1 0 0,-1 0 1 0 0,0 1 0 0 0,0 1 0 0 0,26 8-1 0 0,68 36 327 0 0,-77-32-228 0 0,1-1 0 0 0,41 12 0 0 0,-28-14-115 0 0,1-3 0 0 0,-1-1-1 0 0,2-3 1 0 0,-1-2 0 0 0,0-2-1 0 0,52-5 1 0 0,27-10-1498 0 0,239-60-1 0 0,-69 10 781 0 0,-249 58 1139 0 0,0 2 1 0 0,1 2 0 0 0,-1 1 0 0 0,65 9-1 0 0,-74-1 84 0 0,-1 0 0 0 0,51 19 0 0 0,69 34 59 0 0,-127-47-530 0 0,187 54 296 0 0,-190-60-319 0 0,10 2-104 0 0,0-2 0 0 0,0-1 1 0 0,0-2-1 0 0,1-2 0 0 0,58-3 0 0 0,-9-4-86 0 0,204-19-754 0 0,-198 10 1139 0 0,1 5-1 0 0,145 4 1 0 0,115 20 655 0 0,-237-16-888 0 0,0-6 0 0 0,144-25 0 0 0,-81-6 0 0 0,-86 16 0 0 0,-3 2-47 0 0,201-35-2 0 0,-281 53 55 0 0,112-10-23 0 0,-101 11 51 0 0,0 1 0 0 0,1 1-1 0 0,34 6 1 0 0,128 38 685 0 0,-114-27-450 0 0,-22-7-151 0 0,0-3 0 0 0,0-2 0 0 0,53 0 0 0 0,149-14-214 0 0,4-25-875 0 0,-4-19-568 0 0,-72 14 540 0 0,-92 19 821 0 0,140-22 0 0 0,-198 38 397 0 0,0 2 0 0 0,0 0 0 0 0,0 2 0 0 0,0 1-1 0 0,53 11 1 0 0,-11 8 796 0 0,117 51 0 0 0,-116-41-917 0 0,82 26 149 0 0,-114-45-96 0 0,81 14 1 0 0,-21-15-444 0 0,0-4 1 0 0,116-8-1 0 0,203-32-2166 0 0,-319 24 1799 0 0,12-4 283 0 0,57-4 40 0 0,-102 13 446 0 0,2-1 340 0 0,121 6 0 0 0,-119 6 278 0 0,76 17-1 0 0,72 20-510 0 0,38 9-134 0 0,-171-37-64 0 0,157 8-1 0 0,5-25-604 0 0,-165-2 172 0 0,57-8 98 0 0,-23 0 328 0 0,-81 9 23 0 0,-5 0 105 0 0,1 1-1 0 0,0 1 1 0 0,44 7 0 0 0,-35 0 565 0 0,56 18 0 0 0,47 17 111 0 0,-114-33-723 0 0,0-2-1 0 0,0-2 0 0 0,39 3 1 0 0,92-5-1899 0 0,-90-6-6273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01:59.855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12090 5696 2432 0,'-42'22'0'0</inkml:trace>
  <inkml:trace contextRef="#ctx0" brushRef="#br0" timeOffset="755.13">2913 730 230 0,'0'0'20'0,"3"-5"-20"16,3 2 0-16,-6 3 0 0,0 0 172 0,0-5 31 0,0 0 5 0,0 5 2 15,0 0-82-15,0 0-16 0,0 0-3 0,0 0-1 16,0 0-15-16,0 0-3 0,0 0-1 0,0 0 0 16,0 0-24-16,0 0-5 0,0 0 0 0,0 0-1 15,0 0-15-15,0 0-4 0,0-3 0 0,-9 3 0 16,9-5-8-16,0 5-3 0,-9 5 0 0,0-5 0 0,6 0 4 0,-6 3 1 16,-3 2 0-16,-3-5 0 0,0 5-18 0,-5 3-3 15,-1-2-1-15,-6-1 0 0,0-3 1 16,-5 9 0-16,2-3 0 0,-6-3 0 0,6 9 15 0,-8-7 4 15,5 1 0-15,-3 3 0 0,6-3-10 16,7 5-2-16,-4-8 0 0,6 9 0 0,-3-6 2 0,6-3 0 16,6 0 0-16,0 3 0 0,6-3-13 0,3-2-9 15,-2 2 12-15,5-5-12 0,5 8 0 0,4-2 0 16,3-1 0-16,-3 3 0 0,3-3 0 16,6 3 0-16,3-8 0 0,0 5 0 0,0 3 0 0,-4-2 10 15,10 2-10-15,-6-3 12 0,3 0 0 0,-3 3 1 16,-6 5 0-16,2-5 0 0,1 3-13 0,-6 2 0 15,-3 0 0-15,0-5 0 0,-3 3-11 0,0 5-5 16,-12 2 0-16,6-5-1 0,-6 1 17 0,0 4 0 16,-3-5 0-16,-3 1 0 0,0 4 0 0,-6-5 0 0,-2 3 0 15,-4 3 0-15,0-6 0 0,-3 5 0 0,3-4 0 0,1 4 0 16,-4-5 0-16,0 1 0 0,-9-1 0 0,1 0 0 16,-1 0 0-16,-3 1 0 0,6-1 0 0,1-5 0 15,2 2 16-15,3-7-2 0,3 2-1 0,-2 1 0 16,11-6-13-16,-6-6-15 0,12 6 3 0,-3-8 1 15,3 3-5-15,3 0-2 0,6-3 0 0,0 0 0 16,0 3-150-16,6-3-31 16</inkml:trace>
  <inkml:trace contextRef="#ctx0" brushRef="#br0" timeOffset="1089.23">3368 593 1958 0,'0'-21'174'0,"0"10"-139"16,0 11-35-16,0 0 0 0,0 0 20 0,0 0-4 15,0 11 0-15,0 2 0 0,-12-5 0 0,9 5-1 16,-2 0 0-16,5 6 0 0,-9-6 21 0,0 5 4 15,-3 12 0-15,-9 1 1 0,3-4-13 0,-6 4-4 16,0 9 0-16,-8-3 0 0,-1 3-8 0,-9 0-1 16,-2 5-1-16,2-3 0 0,6 0-14 0,1 6 8 15,2-11-8-15,3-3 0 0,3-2 10 0,3 0-10 16,4-6 10-16,2 1-10 0,3-6 0 0,6-3 0 0,0 1 0 16,9-6 0-16,0-5 0 0,0-8 0 15,3 5-8-15,9-5 8 16,-3-5-161-16,6-3-26 0</inkml:trace>
  <inkml:trace contextRef="#ctx0" brushRef="#br0" timeOffset="1554.78">2752 1109 1324 0,'-6'0'59'0,"6"0"12"0,-3-6-57 0,3 6-14 15,0 0 0-15,0 0 0 16,0 0 106-16,6-2 18 0,6-4 4 0,-3 1 1 0,6 2-85 0,-3 3-18 15,3-5-3-15,-3-3-1 0,0 8 18 0,2-5 3 16,7 5 1-16,-9-5 0 0,6 5-30 0,3 5-6 16,-9-5 0-16,6 0-8 0,2 0 14 0,1 0-4 15,-6 5-1-15,6-5 0 0,-6 8-9 0,0-8 0 16,0 5 0-16,0 3 0 16,-1-2 0-16,-2-4 8 0,0 9-8 0,0-3 0 0,-3-3 9 0,0 3-9 15,0-3 10-15,-6 3-10 0,3 3 16 0,-3-3-4 16,-3 0 0-16,-3 2 0 0,3-2 24 0,0 0 5 15,-9 3 1-15,0-3 0 0,3 5-2 0,0-8 0 16,-9 8 0-16,9-7 0 0,-9 2-7 0,6 5-1 16,4-8-1-16,-4 3 0 0,0-8 9 0,6 5 3 15,-3 3 0-15,3-8 0 0,-3 6-35 0,6-6-8 0,0 0 0 0,0 0 0 16,0 0 8-16,0 0 0 0,0 0 0 0,0 0 0 16,0 0-8-16,6-6 0 0,3 1 0 0,-6 2 0 15,6-10 0-15,0 8 0 0,-4-8 0 0,4 5 0 16,0-5 0-16,3 2 0 15,3-2 9-15,-9 0-9 0,9-1 0 0,-6 1 0 0,3 0 0 16,-3 0 0-16,-3 5 0 0,3-3 0 0,2 3 0 16,-5 3-8-16,3-3 8 0,0 3-10 0,-9-1 10 15,6 4-10-15,-6 2-12 0,6 0-2 0,3 2-1 0,-9-2 0 32,3 6-111-32,3-6-23 0,0 5-4 0</inkml:trace>
  <inkml:trace contextRef="#ctx0" brushRef="#br0" timeOffset="2405.58">3583 1180 1839 0,'0'0'40'0,"0"0"9"0,0 0 2 0,0 0 1 0,0 0-42 0,0 0-10 16,0 0 0-16,0 0 0 0,0 0 23 0,3 0 2 15,3 0 1-15,3 0 0 0,-4 0 6 0,4 0 0 16,-3 0 1-16,3-5 0 0,3 5-17 0,-9-3-3 16,6 3-1-16,0 0 0 0,0-5-4 0,-6 5 0 15,3-5-8-15,6 2 12 0,-9 3-3 0,3-5-1 16,-3-3 0-16,6 2 0 0,-9 1-8 0,3-3 12 16,3 3-12-16,-6-3 12 0,0 3-12 0,0-3 10 15,-6-3-10-15,6 8 10 0,-3-2-10 0,-9-3 10 16,6 3-10-16,-6 5 10 0,0 0 6 0,3 0 2 0,-9 0 0 0,-3 5 0 15,0-2 28-15,4 2 6 0,2 3 0 0,-6 3 1 16,0 2-4-16,-3 0-1 0,3 0 0 0,1 6 0 16,-1-6-24-16,3 8-4 0,-3-7-2 0,6 4 0 15,3 1-6-15,3-6 0 0,0 8-1 0,3-8 0 16,1 0-11-16,5 1 0 0,2-1 0 0,4-3 8 16,-3 4-8-16,6-6 0 0,3 5 0 0,6-8 0 15,-6-2 0-15,6 2 0 0,3-5 0 0,0-5 0 0,-1 2 0 0,-5-2 0 16,9-3 0-16,0 3 0 15,0-9-51-15,0 6-12 16,-1-2-2-16,4-3-1 0,-6-1-2 0,0 1-1 16,-6 0 0-16,0 0 0 0,5-1 21 15,-8 1 5-15,6 3 1 0,-9-4 0 0,3 7 26 0,-3-7 6 0,-3 6 1 0,0-5 0 16,3 8 9-16,-9-3 14 0,3 8-3 0,0-5-1 16,-3 5 45-16,0 0 9 0,0 0 1 0,0 0 1 0,0 0-18 0,0 0-3 15,-6 5-1-15,0 3 0 0,3-3-20 0,-9 3-4 16,6 5 0-16,-6-5-1 0,0 5-5 0,3 1-1 15,-6 2 0-15,9-3 0 0,-8 0-5 0,2 0 0 16,0 0-8-16,3 1 12 0,0-1-12 0,3 0 0 16,3 0 0-16,0-5 0 0,0 3 0 0,6-3 0 15,-3-8 0-15,6 5 0 0,-6-5 0 0,12 3 0 0,-3 2 8 16,6-5-8-16,-3 0 0 0,5-8 9 0,1 3-9 16,-3-3 8-16,3 3-22 0,3-9-5 0,0 1-1 0,-1 3 0 31,1-4-9-31,0-2-3 0,-3 3 0 0,3 0 0 15,-3 0-8-15,0-6-3 0,-4 6 0 0,1 0 0 0,0 0 30 0,-3 2 13 0,-3 3-12 0,0 0 12 16,-3 3 0-16,0 0 0 0,0 2 0 0,-6 3 0 16,0 0 44-16,0 0 9 0,-9 3 3 0,3 2 0 15,0 0 0-15,-3-2 0 0,-3 7 0 16,3-2 0-16,-3 6-26 0,3-7-5 0,-5 4-1 0,2 2 0 16,0 0-12-16,3 6-4 0,-6-6 0 0,6 0 0 15,0 1 19-15,3-1 3 0,0 0 1 0,3 0 0 16,0 1-31-16,3-1 0 0,0-8 0 0,3 8 0 15,0-10 0-15,9 2-8 0,-3 1 8 0,0-6-13 16,3 0 13-16,0 0 10 0,6-6-2 0,2-2 0 16,4 3-118-1,3-8-24-15</inkml:trace>
  <inkml:trace contextRef="#ctx0" brushRef="#br0" timeOffset="3179.14">4401 1114 1674 0,'0'0'36'0,"0"0"8"0,0 0 2 0,0 0 2 0,0 0-39 0,0 0-9 15,-6 0 0-15,6 0 0 0,0 0 87 0,-3 3 15 16,-3 2 3-16,0 0 1 0,3 3-40 0,-3-3-8 15,-2 3-2-15,-1 3 0 0,0 2-24 0,0 0-4 16,-3 1-2-16,3-1 0 0,-3 0 10 0,0 0 1 16,0 0 1-16,3 1 0 0,-3-1-24 0,3 0-5 15,-2 0-1-15,5 1 0 0,0-1-8 0,3-3 12 16,0-2-12-16,3-2 12 0,0 2 4 0,0-8 2 16,0 0 0-16,9 5 0 0,0-2-18 0,2 2-14 15,1-10 2-15,3 2 1 0,0-2 11 0,0-1 16 0,6 4-4 0,3-12-1 16,-10 4-11-16,4 2 0 0,6-5 0 0,-3-1 0 15,3 1-13-15,-3 0-5 0,-1 0-1 16,-5 0 0-16,6 2 4 0,-6-2 1 16,0 0 0-16,0-1 0 0,-6 6 14 0,3-5 0 0,-9 3-10 15,3 2 10-15,-3 2 0 0,-3 6 0 16,0-2 0-16,0 2 0 0,-3 0 13 0,3 0 7 0,-9 2 2 0,-3 4 0 16,6 2 19-16,-6 2 4 0,0-2 1 0,3 5 0 15,-9-5-27-15,6 3-6 0,0 2-1 0,3 0 0 16,-5 0-3-16,8 1-1 0,-6-1 0 0,9-5 0 0,-3 2-8 15,0 4 0-15,3-1 0 0,3 0 0 0,0-8 0 16,0 3 0-16,0 0 0 0,9-2 0 0,-6-1 0 0,9-2 8 16,0 2-8-16,2-5 8 0,-2 0-8 0,6-8 0 15,-3 8 0-15,6-11 0 16,0 3-99-16,3 0-21 0,-4-2-5 0,4-3-995 16</inkml:trace>
  <inkml:trace contextRef="#ctx0" brushRef="#br0" timeOffset="3609.03">4877 1122 1854 0,'0'0'82'0,"0"0"17"0,-11 0-79 0,8 5-20 16,3-5 0-16,-6 3 0 0,0 2 104 0,3 0 16 15,-3 3 4-15,3 3 1 0,-3-3-51 0,0 0-10 16,0 2-3-16,0-2 0 0,3 6-25 0,-3-7-4 16,0 4-2-16,3 2 0 0,-6-5-7 0,3 3-2 15,0 2 0-15,-3 13 13 0,3-12-22 16,3-6-1-16,0 5 0 0,0-8-11 0,0 0 8 0,3 3-8 15,0 0 8-15,3-2-8 0,0-1 0 0,3-2 0 0,3 2 0 16,-3-5 8-16,3 0-8 0,3-5 8 0,3 2-8 16,0-2 14-16,0-3-2 0,3-3-1 0,-1 3 0 15,4-5-26-15,3-6-5 0,3 6 0 0,-6 0-1 16,0 0-10-16,2-6-1 16,-5 6-1-16,0 0 0 0,0 0 17 0,-6-1 3 0,0 6 1 0,0-2 0 15,-3 2 12-15,-3 3-9 0,0 2 9 0,-6 3-8 16,0 0 8-16,0 0 0 0,0 0 8 0,0 0-8 15,2 8 31-15,1-3 1 0,-3-5 1 0,0 8 0 16,0 0-10-16,0 3-3 0,-3-3 0 0,3-1 0 16,-2 4-12-16,-1 2-8 0,-3-7 10 0,3 7-10 15,-3-5 9-15,3 5-9 0,0-5 8 0,-3 2-8 16,0-2 8-16,3-2-8 0,-3 7 0 0,6-5 8 16,0-3-8-16,0 0 0 0,0-5 0 0,0 8 0 0,0-2 0 0,0-6 0 15,0 0 0-15,0 0 0 0,3 8 0 0,6-3-9 16,0-5 0-16,-3 3 0 15,6-3-171-15,-1-3-33 0</inkml:trace>
  <inkml:trace contextRef="#ctx0" brushRef="#br0" timeOffset="3991.96">5398 1265 1555 0,'0'0'68'0,"0"0"16"0,0 0-68 0,0 0-16 0,0 0 0 0,0 0 0 16,0 0 92-16,0 0 16 0,0 0 2 0,6 5 1 16,0-5-23-16,3 0-5 0,0 0-1 15,0 0 0-15,0 0-49 0,0 0-9 0,0 0-3 0,3-5 0 16,-6 5-3-16,6-8-1 0,0 2 0 0,-7 1 0 16,10 3-17-16,-9-9 0 0,3 6-11 0,6-3 11 15,-12 0 0-15,6-5 14 0,0-1-1 0,-3 4 0 16,-3 2 7-16,3-5 0 0,-3-1 1 0,0 4 0 15,-3-3-21-15,0 5 0 0,-3 2 0 0,3 6 0 16,-9-2 0-16,0-4 0 0,-6 12 0 0,0-6 0 16,-3 13 12-16,-5-5 5 0,-4-3 1 0,3 8 0 15,-6 6 24-15,-3-6 5 0,7 3 1 0,-1 3 0 0,3-1-23 0,6 1-4 16,0-6-1-16,6 3 0 0,0 2-11 0,10-5-9 16,-4 1 12-16,12-6-12 0,-6 2 0 0,11-2 0 15,4-3 0-15,3 1 0 0,-3-6 0 16,9 0-17-16,3 0 3 0,-1-6 1 15,4-2-134-15,-3 3-26 0,3-8-6 0,-6 2-531 16,2 3-106-16</inkml:trace>
  <inkml:trace contextRef="#ctx0" brushRef="#br0" timeOffset="4322.38">5705 1185 1674 0,'0'0'74'0,"0"0"15"0,-9 0-71 0,3 8-18 16,-3-2 0-16,0 2 0 0,-3-3 140 0,-3 8 24 16,-2 0 4-16,2 0 2 0,-3 1-66 0,0 4-12 15,-3 3-4-15,-3-2 0 0,0-1-40 0,1 9-8 0,-1-6-1 0,3 6-1 16,0-1-26-16,6 11-4 0,-3-3-8 0,7 3 11 15,-10-2-11-15,6 2 0 0,0 3 0 0,0-1 0 16,-3 1 0-16,3 0 0 0,3-3-12 0,1 2 12 31,-7 1-45-31,3 0-2 0,3-6 0 0,0 3 0 0,0-2 27 0,-3 2 4 0,0-11 2 0,0 1 0 16,1-1 14-16,-1-7 0 0,-6 7 0 0,3-7 0 16,-3 2 28-16,0-8 4 0,-6 5 2 0,4-4 0 15,-4-9 40-15,3 3 8 0,6-8 2 0,-3 0 0 16,4 0-28-16,-1-13-6 0,0 2-1 0,9-5 0 15,-6-8-21-15,6-2-4 0,9-1 0 0,3-7-1 16,6-6-23-16,3 3 8 0,3-8-8 0,6 6 0 16,2-9 0-16,7 11 0 0,3 3 0 0,-3 2 0 15,-7 0 0-15,4 6 0 0,-3-1 0 0,3 6-8 16,0-3-53-16,2 3-11 0,1-5-1 0,0 2-1 16,3 3-91-16,-1 2-19 0,1-2-3 0</inkml:trace>
  <inkml:trace contextRef="#ctx0" brushRef="#br0" timeOffset="4788.68">6041 1095 1879 0,'0'0'41'0,"0"0"9"0,0 0 2 0,0 0 0 0,0-8-41 0,0 8-11 15,-3 0 0-15,-3-5 0 0,6 5 87 0,-9-5 15 16,3 2 3-16,1 3 1 0,-1 0-28 0,-3 0-6 0,-3 3 0 0,3 2-1 16,-3-5-39-16,-3 5-8 0,3-5-2 0,0 0 0 15,-3 3 26-15,0 2 4 0,4 1 2 0,-1-4 0 16,0 4-34-16,6-1-8 0,-6-5 0 0,6 8-1 15,3-3 16-15,3-5 3 0,0 0 1 0,0 0 0 16,6 8-31-16,0-3 0 0,6 9 0 0,0-9 0 16,3 3 0-16,-1 0 0 0,1-3 0 0,-3 0 0 15,3 3-18-15,0-2-10 0,-3 7-1 0,3-5-1 0,-6-3 8 0,0 3 2 16,0 3 0-16,-3-4 0 0,-4-1 20 16,1 2-11-16,0-3 11 0,-6 3-8 0,3 0 8 0,-5 2 0 15,-1-7 0-15,0 8 0 0,-6-9 0 0,3 9 0 16,-6-8 8-16,0 2-8 0,-3 0 20 0,-3-5 0 15,-3 5 0-15,-2-2 0 0,-1-3 16 0,0 5 4 16,3-5 0-16,-2 0 0 0,2-5-28 16,3 2-4-16,0-2-8 0,6 0 11 15,0-3-46-15,3-3-9 0,3 3-1 0,1 0-1242 16</inkml:trace>
  <inkml:trace contextRef="#ctx0" brushRef="#br0" timeOffset="5557.18">6285 1154 2059 0,'0'0'91'0,"0"0"19"0,-6 5-88 0,-3 3-22 16,1 5 0-16,2 0 0 0,-6 1 0 0,0 4 0 15,-6 1 0-15,3 7 0 0,-3 0 12 0,-3 1 4 16,1 5 0-16,2 7 1 0,-3-4 25 0,3 4 5 16,-3 6 1-16,6-8 0 0,-6 6-20 0,4-1-3 15,-4-2-1-15,3 0 0 0,0-1 6 0,0-7 1 16,3-3 0-16,0 0 0 0,0-2-31 0,7-6 0 15,2 0 0-15,-3-5 0 0,3-3 0 0,0 0 0 16,3-5 0-16,0-2 0 0,0-6 23 0,3 0 8 16,0 0 1-16,0-6 1 0,3-7 5 0,0-6 1 15,3 4 0-15,-3-4 0 0,6-7-25 0,3-1-5 16,-4-5-1-16,4-7 0 0,3-6 0 0,0-6 0 16,3-4 0-16,6-1 0 0,0 3-8 0,5 1 0 0,4-1 9 0,3 8-9 15,3 0 0-15,-4 0 0 0,1 5 0 0,3 6 8 16,-1 2-8-16,-5 5 0 0,3 9 8 0,-6-3-8 15,-4 2 0-15,4 6 0 0,-6 0 0 0,0-1 8 16,6 4-8-16,-7 2 0 0,-2 8 0 0,3 0 0 16,0 0 0-16,0 0 0 0,-4 5-8 0,-2 3 8 15,-3-3 0-15,0 9 0 0,-3-9 0 0,0 8 0 16,-3 0 0-16,-3 1 8 0,-3-1 0 0,-3 3 0 0,-3 0-8 16,-6 0 0-16,3 2 0 0,-6-5 0 0,-3 6 0 0,-3-6 0 15,-3 0 0-15,1 0 0 0,-4 1 16 16,3-6 1-16,-3 2 1 0,0-2 0 0,1 5-3 15,-4-7-1-15,0 2 0 0,0-3 0 0,-3-2-14 16,1-3 0-16,5-3 0 0,-3 3 0 0,3-5 8 16,9-1-8-16,3-2 11 0,1 0-11 0,5 3 0 0,3-3 0 15,3-2 0-15,6 2 0 16,-1 0-24-16,4-3-11 0,6 3-2 0,3 3-820 16,6-3-164-16</inkml:trace>
  <inkml:trace contextRef="#ctx0" brushRef="#br0" timeOffset="6042.12">6979 1238 2016 0,'-6'0'179'0,"6"0"-143"0,-6 0-36 0,3 0 0 16,3 0 73-16,0 0 8 0,0 0 2 0,0 0 0 15,0 0-62-15,0 0-12 0,0 0-9 0,6-5 12 16,3-3 0-16,3-5 0 0,0 8 0 0,3-9 0 15,-1 1-12-15,-2 5 0 0,3-5 0 0,0 0 0 16,-3-3 0-16,3 3 0 0,-6-1 14 0,0-2-4 16,0-2-10-16,-6-1 0 0,0 1 9 0,-3 2-9 15,-3 3 19-15,-3 0-1 0,-6-1 0 0,0 9 0 16,-3 5-18-16,-6 0 0 0,0 0 0 0,1 5 0 16,-7 3 60-16,3 5 9 0,0 1 2 0,-3 4 0 15,4-5-25-15,-4 6-5 0,6-3-1 0,0 2 0 0,3 4-25 16,6-4-6-16,0 1-1 0,3-1 0 0,7 3-8 0,2-7 0 15,2 4 0-15,1-5 0 0,6-5 0 16,3 3 0-16,0-3 0 0,3-3 0 16,3 3 0-16,0-8 10 0,0-5-10 0,5 2 10 15,-2-2-10-15,3-3 0 0,3-5 0 0,-3 2 0 0,0-2-19 16,-1 0-2-16,7-9-1 0,-9 9 0 0,-3 0 6 16,-3 0 2-16,3-3 0 0,-7 8 0 0,-2 0 14 15,0-3 0-15,-6 3 0 0,-3 8-9 0,0 0 9 0,0 0 14 16,-9 6-3-16,0-4-1 0,-2 9 10 0,-7 2 3 15,3 0 0-15,0 6 0 0,3-6 0 0,0 0 0 16,3 1 0-16,0 1 0 0,0-1-23 0,6-4 0 16,3 3 0-16,0 1 8 0,0-6-8 0,9 2 0 15,6-2 0-15,3-8 0 16,0 5-56-16,6-5-12 0,-3-5-2 0</inkml:trace>
  <inkml:trace contextRef="#ctx0" brushRef="#br0" timeOffset="6589.96">7512 1061 1940 0,'0'0'86'0,"0"0"18"0,0 0-84 0,0 0-20 16,0 0 0-16,0 8 0 0,-3 0 48 0,-3 2 6 0,0 4 1 0,0-1 0 15,0 0 6-15,0 6 2 0,0-3 0 0,0 2 0 16,0 1-18-16,0-6-3 0,0 8-1 0,0-10 0 16,0 4-9-16,3-1-1 0,-6-4-1 0,6 3 0 15,0-5 4-15,0 6 1 0,-2-9 0 0,5-5 0 16,0 0-23-16,0 0-4 0,0 0 0 0,0 0-8 15,0 0 20-15,5-5-4 0,4-3 0 0,0-6 0 16,-3 1-7-16,6 0-1 16,3-6-8-16,-3 1 12 0,3-3-12 0,0-3 11 0,3 3-11 0,-1 0 10 15,1-3-10-15,0 5-16 0,-6 3 4 0,3 3 1 16,-3 0 11-16,-3 0 0 0,0 2 0 0,0 6 0 16,0 2-12-16,0 3 0 0,-1 0 0 0,-8 0 0 15,9 0-122-15,0 8-25 0,0-3-5 0,0 1-911 16</inkml:trace>
  <inkml:trace contextRef="#ctx0" brushRef="#br0" timeOffset="7679.8">7922 1212 1612 0,'0'0'144'0,"0"0"-116"15,-8 8-28-15,5-8 0 0,3 0 128 0,0 0 20 16,0 0 4-16,0 0 1 0,0 0-78 0,0 0-16 15,0 0-3-15,0 0-1 0,9 0-18 0,-1-6-3 16,1 4-1-16,3-3 0 0,0-3-33 0,3-3 0 16,-3 3 0-16,3 0 0 0,0-5 11 0,0 2-2 15,-6-2 0-15,2 5 0 0,-2-5-9 0,0 0 0 16,-6-1 0-16,0 1 8 0,-3 0-8 0,0 0 8 0,0-3-8 0,-3 3 8 16,-3 5-8-16,-3-6 0 0,-2 9 0 0,-1 3 0 15,-3 2 9-15,-3 7 0 0,-6 1 0 0,3 3 0 16,-3 2 26-16,4-5 5 0,-4 5 0 0,0 1 1 15,3-1-5-15,0 5-2 0,-3-4 0 0,7-1 0 16,2 5-34-16,3-4 0 0,0 4 0 0,3-5 0 16,3 1 0-16,3-1 0 0,3 0 0 0,3 0 0 15,0 0 16-15,6-5-3 0,3 3-1 0,0-3 0 16,3-3-12-16,-3-5 0 0,5 3 8 0,1-6-8 0,3 3 0 16,0-5 11-16,-3-3-11 0,6-3 10 15,-1 3-25-15,4-5-5 0,-3-5 0 0,3 5-1 16,-3-1 9-16,-4-4 1 0,-5 2 1 0,0 3 0 15,-3-3 10-15,0 3 0 0,-6 5 0 0,-3 0 0 0,0-3 0 16,-6 8 0-16,3 3 0 0,-3-5 0 16,-6 10 8-16,0-2 3 0,-3 2 1 0,-3 3 0 15,-3 3 16-15,4 2 3 0,-1 0 1 0,3 1 0 0,3-1-13 0,0 5-3 16,-3-4 0-16,6 1 0 0,6-1-16 0,0 2 0 16,-3-9 8-16,3 7-8 0,6-1 0 0,0-5 0 15,0 2 0-15,3-2 0 0,6-8 0 0,0 6 0 16,0-6 0-16,-1 0 0 0,4-6 0 0,0-2 0 15,3 3 0-15,3-3 0 0,0-5-16 0,-1 2 0 16,-2-2 0-16,3 0 0 16,0 0-32-16,-3 0-8 0,0-6 0 0,-4 3-1 0,4 3 26 0,-3-6 6 15,0 6 1-15,-3 0 0 0,0 2 15 0,-3 3 9 0,0 0-10 0,-7 3 10 16,1 5 0-16,0-5 0 16,-6 5 0-16,0 0 0 0,0 0 26 0,0 0 5 15,0 0 1-15,3 10 0 0,-3-2-11 0,0-2-1 0,0 2-1 16,0-3 0-16,0-5-7 0,-3 8 0 15,3 5-1-15,-3-8 0 0,3 9-3 0,-3-9-8 0,-3 8 12 16,1 0-4-16,-1-5 2 0,0 6 0 0,0-7 0 0,-3 7 0 16,0 2 0-16,0-9 0 0,3 7 0 0,0-6 0 15,3 2-10-15,0-2 8 0,0-3-8 0,3 3 8 16,0-8-8-16,3 6 0 0,6-4 0 0,0-2 8 16,3-2-8-16,3-4 0 0,3-2 9 0,5-5-9 15,1 8 0-15,0-8 0 0,0-1 0 0,0 1 0 16,2-5-9-16,-2 5-3 0,-3-1-1 0,3-4 0 15,-3 2-15 1,-3 3-4-16,-1 2 0 0,-2 3 0 0,-3-5 32 0,0 8 0 16,-3-3 0-16,-3 2 0 0,-6 6 0 0,0 0 0 0,0 0 0 0,0 0 0 15,0 0 0-15,0 0 0 0,6 8 0 0,-6 3 0 0,0-3 26 16,-3 0 11-16,-3 2 3 0,3 4 0 0,-3-9-23 16,3 8-4-16,-6-5-1 0,6 5 0 0,-6-7-12 15,6 2 0-15,-3-1 8 0,6-1-8 16,-3-1 0-16,3-5 0 0,0 8 0 0,0-8 0 0,0 0 0 0,0 0 0 15,9 0 8-15,0 5-8 0,3-10 0 0,0 5 0 16,0-8 0-16,0 3 0 0,0-3 0 0,3 3 0 16,2-9 0-16,1 1 9 0,0 0-9 0,3 5-16 15,-3-5 4-15,3 2 1 0,-3 3 11 0,-4-2-12 0,1 2 12 16,-3 2-12-16,0 4 12 0,-3-4 0 0,0 1 0 16,-3 2 0-16,0 3 0 0,-6 0-8 15,3 8 8-15,-3-2 0 0,0 2 0 0,-3-3 0 0,0 8 0 16,0-5 0-16,-3 5 0 0,-3-2 16 0,0 2-3 15,3 0 0-15,-6 1 4 0,6-1 1 0,-3 0 0 0,6 0 0 16,-3 0 1-16,4-5 0 0,-1 3 0 0,3 2 0 16,3-5-19-16,2-3 8 0,1 3-8 0,6-2 0 15,0-6 9-15,3 0-9 0,0 0 0 0,6 0-932 16,0-6-194-16</inkml:trace>
  <inkml:trace contextRef="#ctx0" brushRef="#br0" timeOffset="8280.69">9286 1207 403 0,'0'0'17'0,"0"0"5"0,0 0-22 0,0 0 0 15,-3-6 0-15,3 6 0 0,0 0 221 0,0 0 40 16,-3-2 8-16,3 2 2 0,0 0-110 0,0 0-21 0,0 0-5 0,0 0-1 15,0 0-36-15,0 0-7 0,0 0-2 0,0 0 0 16,0 0-31-16,6 0-6 0,3 0-2 0,0 2 0 16,0 4-25-16,-1-6-5 0,1 0 0 0,3-6-1 15,0 4-9-15,6-4-2 0,-6 1 0 0,3 2 0 16,0-7 7-16,-3 2 1 0,0 0 0 0,-1-3 0 16,1 3-16-16,0-2 0 0,-3 2 0 0,0-5 0 15,-6 5 0-15,0-6 9 0,-3 9-9 0,-3-3 8 0,0-2 0 16,-6 2-8-16,0-6 12 0,-3 9-4 15,3-3-8-15,-5 8 0 0,-4 0 0 0,0 0 0 0,-3 8 21 0,0-3-1 16,0 3 0-16,0 3 0 0,4 5 23 0,-4 2 4 16,3-4 1-16,0 4 0 0,0 3-32 0,3 3-7 15,0-8-1-15,7 3 0 0,-1-1 20 16,6 1 3-16,0-6 1 0,6 3 0 0,3-3-32 0,3-3 0 16,2-2 0-16,1 0 0 0,6-2 0 0,3-6 0 15,3 0 0-15,3-6 0 16,2 4-20-16,1-9-9 0,0 3-3 15,0-5 0-15,2 0 0 0,1-8 0 0,0 2 0 16,-3 1 0-16,-1-4-118 0,-2-4-24 0,0-3-5 0,3 0-1 16,-6-8 0-16,5 2 0 0,25-44 0 15,-9 10 0-15</inkml:trace>
  <inkml:trace contextRef="#ctx0" brushRef="#br0" timeOffset="8493.16">10262 241 230 0,'3'-8'20'0,"0"-5"-20"0,-3 7 0 0,3 1 0 15,-3 5 438-15,0 0 83 0,0 0 17 0,-6 5 3 16,-3 9-341-16,-3-1-69 0,0 5-14 0,0 1-2 15,-2-3-45-15,-4 8-9 0,-3-3-1 0,0 5-1 16,-3-2-6-16,3 2-1 0,-5 14 0 0,-4 0 0 16,0 5-25-16,0 0-6 0,-2 8-1 0,-1-6 0 15,0 9 8-15,-9 18 2 0,7-11 0 0,5 4 0 16,3-15-22-16,3-1-8 0,3-9 0 0,7-5 0 16,-1-2 0-16,6-4 0 0,-3-4 0 0,9-3 0 15,-3-9-28 1,6-1-11-16,3-1-2 0,0-3-1 0,0-7-77 15,-3-3-15-15,12-3-3 0,-3 3-1 0,3-10-42 0,-1 2-8 16,1-5-1-16</inkml:trace>
  <inkml:trace contextRef="#ctx0" brushRef="#br0" timeOffset="9201.5">9688 860 2480 0,'0'0'55'0,"-9"0"11"0,0 0 2 0,0 5 1 0,-3-2-55 0,0 2-14 15,0 0 0-15,3-2 0 0,0 8 65 0,3-3 11 16,3-3 1-16,0 3 1 0,0-3-46 0,6 3-10 15,0-3-2-15,3 3 0 0,3 3-20 0,3-3 0 16,0-3 0-16,3 3 0 0,0-3 14 0,3 3-2 16,-1 5 0-16,1-7 0 0,3-6-12 0,3 8 0 15,0-3 0-15,-3-2 0 16,2 2-37-16,1-5-4 0,0 5-1 0,0-5 0 16,0 0-52-16,0 0-10 0,-4 0-3 0,1 0 0 15,0 3 7-15,-6 2 2 0,0-5 0 0,-3 5 0 16,0-5 55-16,-3 6 11 0,-1-6 3 0,-2 2 0 15,0 4 29-15,-6-6 15 0,0 0-2 0,0 5 0 0,3 3 67 0,-3 0 12 0,0-8 4 0,0 0 0 16,0 5 4-16,0 3 2 0,0-8 0 16,0 0 0-16,0 0-47 0,0 0-10 0,0 0-1 0,0 0-1 15,0 0-9-15,6-3-2 0,3 3 0 0,-3-5 0 16,3 0-14-16,0-3-3 0,-3 0-1 16,3-5 0-16,-3 2-14 0,0-2 11 0,-3 0-11 15,0-1 10-15,-3 1-10 0,0 0 10 0,-3 0-10 16,0 0 10-16,-3 2-10 0,-3 8 0 0,-3-2 9 0,-3 5-9 15,0 5 0-15,-6-2 0 0,-2 8 0 0,-4 2 8 16,3 5 2-16,0-4 1 0,0 7 0 0,4-3 0 16,2 1-2-16,3 2 0 0,3-3 0 0,3 4 0 15,6-4-9-15,0 1 0 0,6 2 0 0,0-3-11 16,6-4 11-16,0-1 0 0,9 0 0 0,0-5 0 0,5 3 0 16,4-4 0-16,0-1 0 0,3-6 0 15,-4 0-20-15,4 0 0 0,0 0 1 0,0-6 0 16,0 6-39-16,-1-7-8 0,1 1-2 0,-3 1 0 15,-3-3 23-15,-3 8 4 0,-4-5 1 0,-2 5 0 16,0-6 32-16,-6 12 8 0,-6-6 0 0,3 5 0 0,-3 3 33 0,-6-3 9 16,-6 1 2-16,3 7 0 0,0-5 12 0,-3 0 4 15,0 2 0-15,3-2 0 0,-3 0-5 0,3 3-1 16,4-3 0-16,2-8 0 0,0 0-42 0,0 0-12 16,0 0 0-16,0 0 0 0,0 0 0 0,8 0 0 15,4-6 0-15,0 4 0 0,3-9 0 0,3 3 0 0,-3 0 0 16,6-5 0-16,3 0 0 0,-4 0 0 15,-2-6 0-15,0 6 8 0,3-6-8 0,-3 6 9 0,0-5-9 16,-1 2 10-16,1 5-10 0,3-7-11 0,-6 2 3 16,6 2 0-16,-3 4 8 0,3 2 11 0,-1-5-3 0,-2 5 0 15,0 2-8-15,3-4 0 0,0 2-10 16,-3 0 10-16,3 3-8 0,-1-3 8 0,1 2 0 16,0-1-9-16,0 1-213 15,-3 1-42-15</inkml:trace>
  <inkml:trace contextRef="#ctx0" brushRef="#br0" timeOffset="11228.73">2481 3088 288 0,'0'0'25'0,"0"0"-25"0,0 0 0 0,0 0 0 15,0 0 303-15,0 0 55 0,0 0 11 0,0 0 3 16,0 0-190-16,6-3-38 0,3 3-7 0,3 0-1 16,0 0-47-16,0 0-9 0,3 0-1 0,0 0-1 15,3 0-29-15,-7-5-5 0,10 2-2 0,0 0 0 16,6 1-24-16,-6 2-5 0,9 0-1 0,-10-5 0 16,4 5-12-16,3-3 9 0,-9 3-9 0,3-3 8 15,-9 3 0-15,5 3 0 0,-2-3 0 0,3 3 0 16,-9 2-39-16,0-5-8 0,3 2-1 0</inkml:trace>
  <inkml:trace contextRef="#ctx0" brushRef="#br0" timeOffset="13502.13">4092 2794 345 0,'0'0'15'0,"0"-3"4"0,6 3-19 0,-6 0 0 0,0 0 0 0,0 0 0 0,0 0 198 0,0 0 36 15,3 0 7-15,-3 0 2 0,0 0-109 0,0-8-22 16,3 3-4-16,-3 5 0 16,0 0-35-16,3 0-6 0,0-8-2 0,-3 8 0 0,2-2-2 0,-2 2-1 15,0 0 0-15,0 0 0 0,0 0-8 0,-2-8-2 16,-1 2 0-16,3 6 0 16,-6-2-12-16,-3-4-2 0,0 6-1 0,-3 0 0 15,0 0-7-15,0 0-2 0,-9 0 0 0,0 6 0 0,0-4-9 0,4 9-3 16,-4 2 0-16,-6-5 0 0,3 5 0 0,3 1 0 15,-8-1 0-15,8 5 0 0,-6-4-16 0,3 4 10 16,0-5-10-16,4 0 8 0,-1-5-8 0,6 3 0 16,-3 2 0-16,6 0 8 0,0-7-8 0,6 2 0 15,-3 0 0-15,6 2 0 0,3-2 0 0,3 0 0 16,3 0 0-16,-3 3 0 0,6-6 0 0,9 3-14 16,-6 0 5-16,6 2 1 0,3-7 8 0,-1 2 0 0,4 1 0 15,3-1 0-15,3 3 0 0,-6-3 11 0,2 3-3 0,-2 0 0 16,3 0-8-16,-6 3-17 0,0 2 4 15,-6 0 1-15,2-2-10 0,-5 4-2 0,-3 4 0 0,-3-6 0 16,-6 6-6 0,-6-6-2-16,-3 5 0 0,-3 4 0 0,0-4 32 0,-5 3 0 0,-4-2 8 0,-3-1-8 15,0 4 26-15,-3-7-2 0,1 4 0 16,-4-6 0-16,-6-2-9 0,3 2-3 0,-2-8 0 0,-7 3 0 16,0 0 4-16,4-3 0 0,2-2 0 0,0 0 0 15,6-3 4-15,-2-6 2 0,8 1 0 0,0-3 0 16,6 0-10-16,6-2-3 0,6 2 0 0,3-6 0 15,3 1-9-15,3 0 0 0,12 0-12 0,0 0 12 16,6-1-194-16,3 4-31 0</inkml:trace>
  <inkml:trace contextRef="#ctx0" brushRef="#br0" timeOffset="14131.84">4249 3334 1360 0,'-14'21'60'0,"8"-8"13"0,-3 3-58 0,-6 5-15 0,0 0 0 0,-3 3 0 16,0 3 64-16,-6-1 9 0,1 6 3 0,-1-3 0 16,3 3-4-16,-3-1 0 0,3 1 0 0,0 0 0 15,1 0-28-15,2 2-7 0,0-7-1 0,6 4 0 16,0-10-28-16,3 3-8 0,3-3 0 0,0-7 0 16,6-1 0-16,-6-3 0 0,6-2 0 0,0-2 0 15,0-6 0-15,0 0 0 0,0 0 0 0,6-6 0 16,0-2 11-16,3-2-3 0,-3-3 0 0,3-1 0 15,-3-12-8-15,3 2 12 0,0-2-12 0,0-3 12 16,0-3 8-16,3-5 1 0,5-3 1 0,4 0 0 16,0 1 5-16,3-1 1 0,3-5 0 0,2 5 0 0,1 1-8 15,-6-4-2-15,3 6 0 0,3 6 0 0,-4-1 6 0,4 8 2 16,0 3 0-16,0 0 0 16,-4 2-5-16,4 6-1 0,0 0 0 0,0-1 0 0,-3 9-20 15,-1 0-16-15,-2 2 2 0,0 6 1 0,-3 0 13 0,0 4 0 16,-6-1 0-16,-4 2 0 0,4 5 8 0,-6 0-8 15,3 0 12-15,-3 1-12 0,-6 4 12 0,0-5-4 16,0 6 0-16,-3 2-8 0,0-2 16 16,-3-4-4-16,-3 9-1 0,0-8 0 0,-3 0 4 0,0 0 1 15,3 2 0-15,-9-7 0 0,4 0 21 0,-4-1 5 16,-6-2 1-16,0 0 0 0,3-3-15 0,-9 1-4 16,3-4 0-16,4-2 0 0,-1 0 7 0,-3-2 1 15,0 2 0-15,3-8 0 0,3 2-32 0,4-7 0 0,-4 0 0 16,6 2 0-16,3-5 0 0,0 3 0 0,6 0 0 15,3 2 0 1,0-2-40-16,6 5-4 0,0-5 0 0,6 2-1 16,0 4-183-16,3-1-36 0</inkml:trace>
  <inkml:trace contextRef="#ctx0" brushRef="#br0" timeOffset="14705.24">4955 3352 1036 0,'0'0'46'0,"0"0"10"0,0 0-45 0,0 0-11 16,0 0 0-16,0 0 0 0,9 0 147 0,-3-8 27 16,3 3 6-16,-6 0 0 0,3-1-86 0,0-1-18 15,0-1-3-15,-1 2-1 0,4-4-39 0,-3-1-8 16,3 6-1-16,-3-6-1 0,-3 1-7 0,0-1 0 15,0-2-1-15,3 5 0 0,-6-5 0 0,3-3 0 16,-6 3 0-16,3-1 0 0,0 1-5 0,-6 3-1 16,0-1 0-16,-3 3 0 0,3 8 15 0,-6-5 2 15,1 5 1-15,-7 0 0 0,0 5 24 0,3 3 5 16,-6-3 0-16,3 8 1 0,0-5-17 0,3 3-4 16,1 2-1-16,-1 3 0 0,0 3-2 0,3-6 0 15,-3 5 0-15,6 1 0 0,0 2-33 0,3-2 0 16,0 2-15-16,6-3 5 0,-6 1 10 0,6 2 0 15,6-8 0-15,-6 0 0 0,6-2 0 0,3 0 9 16,3-1 0-16,3-7 0 0,0-1-9 0,3-2 0 0,3-5 0 0,-1 0 0 16,4-3 0-16,3-5 13 0,-3-1-3 0,0-4-1 15,-1-1-9-15,-5 1 10 0,3 2-10 0,-6-2 10 16,0-1-10-16,-3 3 0 0,-6 0 0 0,3 3 0 16,-3 0 0-16,-3 5 8 0,0 3-8 0,-3 5 0 15,-3-3 8-15,3 3-8 0,-3 0 8 0,-3 3-8 16,0 7 26-16,3-7 0 0,-9 7 0 0,6-4 0 15,3 2-4-15,-6 5-1 0,0 0 0 0,0 0 0 16,6 1-13-16,-6-1-8 0,3 0 8 0,0 0-8 16,6 0 0-16,0-2 0 0,0 2 0 0,6-5 0 15,-3 0 0-15,9-3 0 0,-6 1 0 0,0-4 0 16,3 1 0-16,3-6-10 0,0 1 1 0,0 2 0 16,3-11-130-16,-1 3-25 15,1 0-6-15</inkml:trace>
  <inkml:trace contextRef="#ctx0" brushRef="#br0" timeOffset="15153.81">5348 3183 1933 0,'-6'0'42'0,"3"0"9"0,3 0 1 0,0 0 4 0,0-5-45 0,0 2-11 15,0 3 0-15,0 0 0 0,0 0 72 0,0 0 13 16,0 0 3-16,0 0 0 0,0 0-22 0,0 0-4 15,0 0-1-15,3 11 0 0,-3-1 13 0,0 3 2 0,-6-5 1 0,0 3 0 16,0 5-42-16,-3 0-9 0,0 0-2 0,0 2 0 16,-3 3 5-16,3-2 1 0,0-1 0 0,-3 1 0 15,4-6-30-15,2 3 8 0,6-3-8 0,0-2 0 16,0-3 0-16,6-3 0 16,0 0 0-16,2-5 0 0,1 0 11 0,3-5-11 0,3 0 12 0,-3-3-12 15,6-3 8-15,0-2-8 0,3-3 0 0,-1 3 0 16,4-6 0-16,-3 6 0 0,3-5 0 0,-3-4 0 15,-3 4-25-15,-1 5-12 0,1-9-3 16,-3 12 0-16,0-3 40 0,3-1 0 0,-9 6 0 0,3 3 0 0,-3-3 0 16,0 3 0-16,-3 5-9 0,3 0 9 0,-4 0 0 0,1 0-8 15,-3 5 8-15,0 3 0 0,3-3 0 0,-6 3 0 16,0 6 0-16,-3-6 0 0,3 2 0 0,0 3 0 16,-6 1 0-16,3-1 0 0,-3 0 24 0,1 0 9 15,2 1 2-15,-6 4 0 0,3-5-19 0,0 1-3 16,3-1-1-16,-3 0 0 0,3 0-12 0,0-8 0 15,0 3 0-15,3 0 0 0,0-8 9 0,0 0-1 16,0 0 0-16,0 0 0 0,0 0-8 0,6 3 0 16,3-6-12-16,0 1-881 15,6-4-176-15</inkml:trace>
  <inkml:trace contextRef="#ctx0" brushRef="#br0" timeOffset="15664.09">5851 3183 1796 0,'0'0'40'0,"0"0"8"0,0 0 1 0,0 0 1 0,0 0-40 0,0 0-10 0,0 0 0 0,0 0 0 15,0 0 114-15,0 0 21 0,0 0 4 0,0 0 1 16,0 5-55-16,-3 3-10 0,3-8-3 0,-3 8 0 16,-3 3-16-16,0 2-3 0,3-5-1 0,-3 0 0 15,-3 2-16-15,0 4-3 0,3 1-1 0,0 1 0 0,0-2-7 0,3-1-1 16,-3 0-1-16,6 0 0 16,-6-5-13-16,6 0-2 0,0 3-8 0,6-6 12 15,-6-2-12-15,6 2 0 0,0-5 8 0,3 0-8 0,3-5 0 0,0-1 9 16,3-2-9-16,0 1 8 0,0-1-8 0,0-3-17 15,-1 3 4-15,1-5 1 16,3 0-42-16,-3-3-8 0,-3 5-2 0,3-2 0 16,0-3 7-16,0 3 1 0,-3 0 0 0,5 5 0 0,-8-6 38 0,3 4 8 15,0 2 2-15,-3 0 0 0,0 3 8 0,-3 2 0 16,-3 3 0-16,3 0 0 0,-3 3 24 0,0 2 6 16,-3 3 2-16,0 2 0 0,-3 4 25 0,-3-1 6 15,0 0 1-15,0 6 0 0,0 2-20 0,-3-5-3 16,0 8-1-16,0-6 0 0,0-2-19 0,3 0-4 15,3 5-1-15,-3-8 0 0,3 0-6 0,3-2-2 0,0 0 0 16,0-1 0-16,3-5-8 0,3 3 0 16,-3-2 0-16,3-4 0 0,0 4 0 0,3-6-11 0,0-6 3 15,3 4-896 1,3-4-178-16</inkml:trace>
  <inkml:trace contextRef="#ctx0" brushRef="#br0" timeOffset="16403.93">6366 3196 288 0,'0'0'12'0,"0"-8"4"0,-3 3-16 0,3 5 0 0,0 0 0 0,0 0 0 16,0 0 351-16,-6 3 67 0,6-3 14 0,-6 5 2 15,0 3-285-15,0 2-57 0,-3 4-11 0,3-6-2 16,-3 5-4-16,0 3-1 0,3 5 0 0,-3-8 0 15,0 6-30-15,3 2-7 0,3-8-1 0,3 6 0 16,0-6-21-16,0 0-5 0,0-5-1 0,0 2 0 16,6-2-9-16,0-2 0 0,3-4 0 0,3-2 0 15,-3-2 13-15,9-4 1 0,-3-2 0 0,3-2 0 16,-3 2-32-16,5-5-6 0,-5 0-2 0,6-6 0 16,-6 6-20-16,3-6-4 0,-3 1-1 0,3 2 0 15,-3-3 28-15,-1 3 6 0,1 6 1 0,0-3 0 0,-3-1 7 0,-3 6 9 16,0 6-13-16,-3-1 5 0,0 3 8 0,-3 0 8 15,-3 0-8-15,-3 5 11 0,0 3 32 0,0 6 6 16,-6-1 2-16,3-3 0 0,0 4-3 0,0 7 0 16,-3-8 0-16,3 6 0 0,0-4-17 0,3 1-4 15,0-2-1-15,3-4 0 0,0 1-16 0,3 2-10 16,3-10 12-16,-3 2-12 0,6 0 10 0,0-5-10 16,-3 0 8-16,6 0-8 0,0 0 12 0,0-8-4 15,3 3 0-15,0-3 0 0,-1-3-8 0,4 4 0 0,-6-4 0 16,3 0-11-16,0 1-4 0,-3-3-1 15,0-1 0-15,3 1 0 16,-3 2-28-16,2 1-5 0,-2-1-2 0,0 3 0 16,0-5-59-16,0 8-12 0,-3-8-2 0,0 5-552 15,-3-3-111-15</inkml:trace>
  <inkml:trace contextRef="#ctx0" brushRef="#br0" timeOffset="16941.18">6961 3294 518 0,'0'0'46'0,"0"0"-37"0,0 0-9 0,0 0 0 15,6 0 304-15,0 0 60 0,-6 0 11 0,6 0 2 0,0-8-212 16,3 3-42-16,-3 0-9 0,3-1-2 16,3-2-71-16,-1 0-14 0,1 0-3 0,0 3-1 0,3-5-23 0,0 2 0 15,0-6 0-15,-3 6 8 0,0-2 20 0,-3 2 4 16,3-5 0-16,-3 2 1 15,-6 1-33-15,-1 4-9 0,-2-4-1 0,0 7 0 0,0-2 34 0,-2-3 8 16,2 8 0-16,0 0 1 16,-6 0 16-16,-6-5 3 0,-3 10 1 0,3-3 0 15,-3 4-17-15,-3-1-3 0,0 8-1 0,0-5 0 0,4 5-7 0,-7 6-1 16,6-6-1-16,0 0 0 0,-3 6-14 0,6-3-9 16,3 0 12-16,0 5-12 0,0-3 8 0,3 4-8 15,0-9 0-15,6 5 0 0,0-2 0 0,3-3 0 16,3 1 0-16,0-4 0 0,3 3 0 0,3-7 0 15,3-6 0-15,3 0 0 0,3 0 0 0,0-6 0 16,-1-2 0-16,7-2-9 16,0-3-23-16,0-3-5 0,0 3-1 0,-4-6 0 15,4 1-2-15,0-4-1 0,-3 4 0 0,0-3 0 16,-4 2 3-16,-2 1 1 0,0-4 0 0,0 4 0 0,-3 5 20 16,-3-1 4-16,-3 1 1 0,-3 8 0 0,0-3 3 0,-6 8 1 0,0 0 0 0,0 0 0 15,0 8 48-15,-6-3 9 0,0 8 3 0,-3 1 0 16,-3-1-3-16,3 5 0 0,-6-2 0 15,3 3 0-15,3-1-18 0,-3 1-4 0,3 2-1 16,0-8 0-16,4 6-17 0,2-6-9 0,0 0 10 16,3 1-10-16,0-9 9 0,0 3-9 0,0-8 8 0,9 5-8 15,-9-5 0-15,8 0 0 0,4 0 8 0,0-5-8 16,0-6-80-16,3-2-19 16,0-3-3-16,3-2-1117 0</inkml:trace>
  <inkml:trace contextRef="#ctx0" brushRef="#br0" timeOffset="17236.48">8071 2328 2372 0,'0'0'105'0,"0"0"22"0,0-8-102 0,0 8-25 16,0-5 0-16,3 5 0 0,3-5 40 0,-3 2 4 15,-3 3 0-15,0 0 0 0,0 8 6 0,3-3 2 16,0-2 0-16,-3 8 0 0,0 2-18 0,0 8-3 15,0-2-1-15,-6 7 0 0,-3 0 2 0,-6 12 1 16,-2-1 0-16,-4 5 0 0,-6 6-20 0,0 2-4 16,0 8-1-16,-2 0 0 0,-7 3-8 0,-3-3 8 15,-3 3-8-15,1 3 8 0,5-6-8 0,0 0 0 16,4-5 0-16,2-8 8 0,6-3-8 0,6 1 0 16,6-12 0-16,3-2 0 0,0-2 0 0,3-3 0 0,6-11 0 15,0 0 0-15,0 0-12 0,6-10 0 0,3 0-1 16,0-6 0-1,3 0-171-15,-3-10-35 0</inkml:trace>
  <inkml:trace contextRef="#ctx0" brushRef="#br0" timeOffset="17415.71">7565 3098 2016 0,'-9'3'179'0,"9"-3"-143"0,-6 3-36 0,6-3 0 0,0 0 110 0,0 0 15 15,0 0 3-15,0 0 1 0,6 2-89 0,6 4-17 16,0-6-4-16,0 5-1 0,6-5 24 0,3 0 5 15,0 0 1-15,2 0 0 0,4-5-48 16,0 5 0-16,0-6 0 0,-3 4 0 0,-4 2 0 16,1-3 0-16,0 0 0 0,-3 3 0 0,0 0 0 0,-3-5 0 15,-3 2 0-15,0 3-805 16,2-5-157-16</inkml:trace>
  <inkml:trace contextRef="#ctx0" brushRef="#br0" timeOffset="17600.25">7628 2868 2286 0,'0'0'101'0,"0"0"21"0,0 0-98 0,0 0-24 0,0-5 0 0,3 0 0 16,0 5 0-16,3-8 0 15,3 8 0-15,6 0 0 0,2 0 0 0,1 8-11 0,3-8 1 0,0 5-996 16</inkml:trace>
  <inkml:trace contextRef="#ctx0" brushRef="#br0" timeOffset="18007.87">8006 3217 2372 0,'0'0'52'0,"0"0"12"0,0 0 1 0,0 0 1 0,0 0-53 15,3 6-13-15,-3-6 0 0,6 5 0 0,3 3 24 0,0-3 3 16,0-5 0-16,-1 5 0 0,1-2 6 0,0 2 2 16,3-10 0-16,-3 5 0 0,0-3-1 0,0 1 0 15,0-1 0-15,3-2 0 0,-3-3-21 0,-3 3-4 16,3-1-1-16,0-2 0 0,-3 0 4 0,0 3 0 16,-1-8 0-16,1 5 0 0,-3-5 0 0,-3 2 0 15,0 3 0-15,0-5 0 0,-3 0 20 0,0 2 4 16,-3 3 0-16,-2-2 1 0,-1 7-14 0,0-5-3 15,-6 5-1-15,0 3 0 0,-3 3 23 0,0 5 5 16,0 0 1-16,-2 5 0 0,-1 6-20 0,0-1-3 16,3-5-1-16,0 9 0 0,3-1-4 0,0 3 0 15,3-1-1-15,4 1 0 0,-1 3-19 0,0 2 10 16,3-11-10-16,3 6 8 0,3 0-8 0,0-6 0 16,3-2 0-16,0 0 0 0,6-3 0 0,0-2 0 0,-3 0 8 0,5-3-8 15,1-3 0-15,3 0 0 0,3-2 0 0,0-3 0 16,0 5 0-16,3-10 0 0,-4 0 0 0,1 2 0 15,0-5-28-15,0 3-7 16,0-3-1-16,0-3-1 0,0 3-201 0,-3-5-40 16</inkml:trace>
  <inkml:trace contextRef="#ctx0" brushRef="#br0" timeOffset="20199.5">9592 2977 288 0,'0'0'25'16,"6"-3"-25"-16,0 3 0 0,-3 0 0 15,3-8 174-15,-3 8 30 0,3-3 5 0,0 3 2 16,0-2-98-16,-6 2-19 0,3 0-4 0,0 0-1 16,-3 0-5-16,0 0 0 0,0 0-1 0,6 0 0 15,-6 0-1-15,0 0 0 0,0 0 0 0,3 5 0 0,-3 3 3 0,0 0 1 16,-3 2 0-16,0 1 0 0,-3 5-22 0,-3-3-4 16,0 0 0-16,0 3-1 0,-3 0-24 0,0 0-5 15,-2 3-1-15,-1-1 0 0,-3 3-13 0,-3 0-4 16,0-2 0-16,0 5 0 0,0-3 8 0,-2-3 0 15,2 4 1-15,-6-1 0 0,0 3-21 0,0-6 9 16,1-2-9-16,2 2 0 0,0 1 0 0,0-6-14 16,3 0 1-16,3-5 0 0,1-2 13 0,2-1 10 15,0 0-2-15,3-5 0 0,3 0 7 0,3 0 1 16,6 0 0-16,0-5 0 0,3-8-8 0,6-1-8 16,0-4 11-16,3-6-11 0,0 0 0 0,6 1 0 15,-1-4 0-15,4 1 0 0,0-1 0 0,3 1 0 16,0-6 0-16,0 5 0 0,2 1 9 0,-5-3-9 0,0 5 0 15,-3-2 9-15,-3 7-9 0,0-5 0 16,-3 3 0-16,-1 3 0 0,-8 2-11 0,0 5 11 16,-3-2-8-16,0 0 8 0,-3-1 0 0,-3 7 0 0,-2-4 12 15,-4 3-4-15,0 0-8 0,-3 3 0 0,-6 0 0 0,0 5 0 16,3-8 0-16,-3 8 0 0,4 0 0 0,-4-6 0 16,3 6 0-16,3 0 0 0,-3 0 0 0,6 0 0 15,-3 6 0-15,3-6 0 0,1 0 0 0,-1 8 0 16,3-3 0-16,0 0 0 0,0 3 0 0,3 5 0 15,0-5 0-15,3 5 0 0,0 6-9 0,0-6 9 0,3 6 0 16,3-3-11-16,0-1 11 0,3 7-8 16,0-4 8-16,3-5 0 0,0 6 0 0,3-3 0 0,3 2 0 0,-1 1 0 15,4-3 0-15,3 0 0 0,0-1 0 0,3-1 0 16,3-1 0-16,2-3 0 0,-5 4 0 16,0-6 0-16,6-3 0 0,-3 3 0 0,-1 0 0 15,-2 2 0-15,0-4 0 0,0 4 0 0,-6 1 0 0,-1 2 0 16,-5-8 0-16,0 9 0 15,-3-1 0-15,-3 0 0 0,0 3 0 0,-3-3 8 0,-3 0-8 0,-3 3 9 16,0 0-9-16,0 0 10 0,-3-3 4 0,-3 3 1 16,0 3 0-16,0-6 0 0,0 0 11 0,1 0 2 15,-1-2 1-15,3-1 0 0,0 1-17 0,-3-3-3 16,6 0-1-16,-3 3 0 0,3-9-8 0,3-2 0 16,0 0 0-16,0 0 0 15,0 0-145-15,9-2-28 0</inkml:trace>
  <inkml:trace contextRef="#ctx0" brushRef="#br0" timeOffset="27358.26">11232 2990 288 0,'0'0'25'0,"0"0"-25"0,0 0 0 0,0 0 0 16,0 0 193-16,0 0 34 0,3-3 6 0,-3 3 2 16,6-5-116-16,-3 0-23 0,0 2-5 0,-3 3-1 15,0 0 9-15,3-8 1 0,0 3 1 0,0-1 0 16,0 4-18-16,0-4-4 0,-3 1-1 0,3 0 0 15,0 2-18-15,0-2-3 0,3-3-1 0,-3 3 0 16,-3-3-21-16,6 2-5 0,0-4-1 0,-3 2 0 16,3 0-13-16,0-3-4 0,-3 4 0 0,0-7 0 15,3 6 2-15,-3 3 0 0,-3-8 0 0,-3 5 0 0,3-3 6 16,-3 3 2-16,-3-5 0 0,0 0 0 0,-3 2 5 0,0 3 1 16,-3 0 0-16,0-2 0 0,0 2 5 15,0 0 2-15,-3 5 0 0,-2 1 0 0,-1 2-13 0,-3 0-2 16,0 5-1-16,0 3 0 0,-3 0 7 0,1 2 2 15,-4 4 0-15,0-1 0 0,-3 0-13 0,1 3-3 16,-4 3 0-16,0 4 0 0,3-1-12 16,3 1 9-16,1 1-9 0,-1 0 8 0,3 8 0 15,3-6-8-15,0 1 12 0,4 4-4 0,2-2 6 0,0 1 1 16,3 4 0-16,3-8 0 0,0 6-15 0,3 0 0 16,0-3 0-16,0 3 0 0,3 0 0 0,3-6 8 15,0 0-8-15,3-2 0 0,3 3 0 0,0-9 0 16,0 3 0-16,3-2 0 0,-3-3 0 0,6 2 8 15,0-7-8-15,3-1 0 0,-3 1 0 0,5-6 0 16,1 3 0-16,3-8 0 0,-3 0 8 0,3-5-8 16,3 0 0-16,2-3 9 0,-2 0-9 0,0-5 0 0,0-1 9 0,0 1-9 15,-1-5 0-15,1-4 9 0,-3 4-9 16,3-9 0-16,3-4 9 0,-1-4-9 0,-2 4 0 0,0-1 9 16,0-5-9-16,0 2 0 0,-3-2 0 0,-4-2 8 15,1 4-8-15,0-4 0 0,0-6 0 16,-3 0 8-16,-3 5-8 0,-6 6 0 0,0 2 0 0,-3 0 0 15,-6 6 0-15,0-1 0 0,-6 9 8 0,-3-1-8 16,0 3 0-16,0 6 8 0,-6 2-8 16,-3 2 8-16,-2 4-8 0,-1 2 0 0,0 0 0 0,0 2 8 15,-3 4-8-15,7-1 0 0,-4 3 0 0,6-3 0 16,-3 3 0-16,3 5 0 0,0-7 0 0,0 7 0 16,4 3 0-16,-4-3 0 0,6-2-8 15,-3 2 8-15,3 5-25 0,0 4-1 0,3-1 0 16,0 2 0-16,3 4-142 0,-3-3-28 15,3 2-5-15</inkml:trace>
  <inkml:trace contextRef="#ctx0" brushRef="#br0" timeOffset="28193.03">10905 3260 748 0,'0'0'67'0,"0"0"-54"15,0 0-13-15,0-3 0 0,-3 0 280 0,3 3 54 16,0 0 10-16,0 0 3 0,0-10-187 0,3 7-36 16,3-7-8-16,3 7-2 0,0-8-54 0,0 9-10 0,3-4-2 0,3-2-1 15,-4 6-7-15,4-1 0 0,0-5-1 0,0 6 0 16,0-1-39-16,3 3 0 0,-3 0 0 0,3 0 0 15,-1 3 0-15,-2-1 0 0,0 1-10 0,0 2 10 16,0 3 0-16,-3 3 0 0,0-9 0 0,-3 9 9 16,0-3-1-16,0-3-8 0,-3 0 12 0,-1 3-4 15,-5-2-8-15,0 4 0 0,0 1 9 0,-5 2-9 16,2-5 0-16,-6 11 0 0,0-6 0 16,-3 5 8-16,3-4 11 0,-3-1 2 0,0 3 1 15,3-1 0-15,0-1 8 0,0-1 2 0,3 0 0 0,0-5 0 0,3 3-32 16,3-3 0-16,0-8-8 0,6 5 8 15,0 3 0-15,3-8 0 0,0 3 0 0,6-6 0 16,-3 3 0-16,6-8 0 0,-3 3 0 0,3-3 9 16,-1-6-38-16,1 4-8 0,3 2-2 15,0-5 0-15,0-6-5 0,3 6-2 0,-7-8 0 0,4 2 0 16,-3 1 14-16,0-3 4 0,0 2 0 16,-3-2 0-16,-3 2 12 0,0 1 4 0,2 5 0 0,-5-6 0 0,-3 11 12 0,3-5 0 15,-6 5 0-15,0 3 0 0,-3 5 36 0,0 0 1 16,0 0 0-16,0 0 0 0,0 0-2 0,-6 5-1 15,-3 3 0-15,0 5 0 0,3-5-7 0,-3 11-2 16,1-6 0-16,-4 5 0 0,0 1-8 0,3 2-1 16,-6-2-1-16,6 2 0 0,-3 0-15 0,3 3 11 15,3-8-11-15,-3 2 10 0,3-2-10 0,3 0 8 16,0-3-8-16,3 0 8 0,3-2-8 0,0 0 0 16,3-1 0-16,-3-5 0 0,6-5 0 0,0 3 0 15,3-3 0-15,3 0 0 0,-3-3 0 0,3-2 0 0,3-3 0 16,-1 3 0-16,4-8 0 0,0-1 0 15,0 1 0-15,3-8 0 0,0 2-13 0,-4 1-2 16,1-6 0-16,0 3 0 0,0 0-7 0,-3 2-2 0,0-2 0 0,-1 5 0 16,-5 0 12-16,0 3 3 0,-3 0 0 0,0 2 0 15,-3 3 9-15,-6 8 0 0,0 0 8 0,0 0-8 16,0 0 26-16,-9 6 1 0,0 2 0 0,0-3 0 16,0 8 1-16,-3-8 1 0,1 9 0 0,2-4 0 15,0 1-5-15,3 2 0 0,0 6-1 0,0-6 0 16,0 0-9-16,0 3-2 0,0 0 0 0,0 5 0 0,3-8-2 15,-3 0-1-15,6 1 0 0,-3 4 0 0,3-5 7 16,3 1 2-16,0-6 0 0,3 5 0 0,0-3-18 0,0-2 0 16,3-2 0-16,0-1-9 0,3 3 9 0,3-8 0 15,-1 0 0-15,4 0 0 0,-3-8-10 0,6 5-6 16,-3-5-2-16,0 0 0 16,0 3-220-16,-3-8-44 0</inkml:trace>
  <inkml:trace contextRef="#ctx0" brushRef="#br0" timeOffset="29074.32">12108 3450 1612 0,'0'0'144'0,"0"0"-116"0,0 0-28 0,0 0 0 15,0 0 149-15,0 0 24 0,5 0 5 0,1-5 1 16,3 2-118-16,-3 1-23 0,3-1-5 0,-3-2-1 16,0-1 0-16,0 4 0 0,3-9 0 0,3 3 0 15,0 0-32-15,-3-2-17 0,0 2 1 0,3-5 1 16,-3 2 15-16,-3 0 0 0,-1 1 0 0,1-3 10 0,-3-1 8 16,0-4 2-16,0 5 0 0,-3-3 0 0,0-3 14 15,0 6 3-15,0-6 1 0,-6 1 0 0,3 2-19 0,-6 3-4 16,1 2-1-16,-4 3 0 15,0 3 17-15,-3 5 3 0,0 5 1 0,-3-2 0 0,-3 7 9 16,-3-2 3-16,4 3 0 0,-4 5 0 0,0 2-15 16,3-4-4-16,0 4 0 0,3 3 0 0,1 0-13 15,2 3-3-15,0-5-1 0,3 2 0 0,0 0-11 0,3 3 0 16,3-6 0-16,3 1 0 0,0-3 0 0,3 2 0 16,3-4 0-16,3-1 0 0,0 0 0 0,3-8 0 15,0 3 0-15,0-2 0 0,3-4 0 0,6-2 0 16,-3 0 0-16,2 0 0 0,4-2 0 0,0-9 15 15,3 3-4-15,0-5-1 0,-3 0-10 0,-1-1 0 16,-2 1 0-16,3-8 0 16,0 2-21-16,0 4-10 0,-3-1-1 0,-4-5-1 0,-5 5 33 0,3 2-8 0,-6 1 8 15,0 5 0-15,-3 0 0 0,-6 3 0 16,0-3 0-16,0 5 0 0,-6 3 28 0,-3 3 2 0,3 0 1 16,-2 2 0-16,-4 3-31 0,3 3 0 0,0-3 0 0,3 5 0 15,0-3 12-15,3 4-4 0,0-1-8 0,-3 3 12 16,6-3-12-16,0 0 9 0,0 0-9 15,3-2 8-15,3 2-8 0,-3 0 0 0,6-5 0 0,0 0 0 16,-3 3 0-16,3-8 0 16,3 2 0-16,3 0 0 0,0-5 0 0,3 0 0 0,0-5-9 0,2 2 9 15,1-2-13-15,0-3 1 0,0-3 0 0,3 3 0 16,-3-5-13 0,-3 0-3-16,2 0 0 0,4-6 0 0,-3 6-4 0,-3-8 0 0,3 5-1 15,0 0 0-15,0 3-3 0,-4 0-1 0,1 7 0 0,0-4 0 16,-3 7 37-16,-3 3 0 0,3 0 0 0,-6 0 0 0,-3 5-8 0,0 3 8 15,-3 0 0-15,-3 3 0 0,0 2 28 0,-3 3 11 16,3 0 1-16,-6 0 1 0,3 2-22 0,0-5-5 16,0-2-1-16,3 2 0 0,-3-5-2 0,3 5-1 15,0-10 0-15,3-3 0 0,0 5-2 0,0-5-8 16,0 0 12-16,6 6-4 0,0-12-8 0,3 4 0 16,0-4 0-16,3-2 0 0,-3 3 0 0,3-8 0 15,0 2 0-15,0-2 0 0,-3-3 0 0,3 3 0 16,-1-3 0-16,1 0 8 0,-3-2-8 0,3 5 0 15,0-6 0-15,-3 6 0 0,3-3 0 16,-3 3 0-16,0 7 0 0,-3-4 0 0,0 7 0 0,-6 3 0 16,0 0 0-16,0 0 0 0,-6 0 0 0,0 5 0 15,0 3 0-15,0-2 0 0,0 2 0 0,3 5 0 0,0-8 0 16,6 3 0 0,0 0-59-16,-3-8-13 0,9 5-4 0,3 1-786 0,0-6-158 0</inkml:trace>
  <inkml:trace contextRef="#ctx0" brushRef="#br0" timeOffset="29391.16">13405 2551 1324 0,'0'0'118'16,"0"0"-94"-16,0 0-24 0,0 0 0 15,0-8 244-15,0 2 44 0,0 6 8 0,0 0 3 0,0 0-152 0,0 0-31 16,0 0-5-16,-9 8-2 0,3 3-51 0,-2-3-10 16,-1 10-3-16,-6 1 0 15,0 7-13-15,-3 1-2 0,-3-1-1 0,-3 14 0 16,-8 0 11-16,2 5 1 0,-3 2 1 0,0 3 0 0,4-2-26 0,-1 2-4 16,0 1-2-16,0 4 0 0,0-5-10 0,7-5 0 15,-1 3 0-15,6-3 0 0,3-5 0 0,0-8 0 16,6-1 0-16,0-2 0 0,0-2 0 0,3-3-14 15,4-8 2-15,-1-1 0 16,3-1-88-16,0-6-16 0,3-1-4 0,2-1-1 16,-5-6-95-16,0 0-18 0,9-8-4 0</inkml:trace>
  <inkml:trace contextRef="#ctx0" brushRef="#br0" timeOffset="29740.59">12893 3183 2718 0,'-15'0'60'0,"10"0"12"0,-4 3 2 0,0-1 2 0,0 1-60 0,0 2-16 0,0-2 0 0,0-1 0 15,6 6 78-15,-3-2 13 0,3-4 2 0,3-2 1 16,0 0-42-16,0 0-8 0,9 6-1 0,3-1-1 16,0 3-22-16,6-8-5 15,-1 5-1-15,4-5 0 0,3 0-14 0,6 0 0 0,-3-5 0 0,-1 5 0 16,-2 0 0-16,0 0 0 0,0 0 8 0,3 0-8 16,-6 0 0-16,2 0 0 0,-2 0 0 0,-3 0 0 15,3 5 0-15,-6-5-16 0,0 0 3 0,-3 5 1 16,-4-2 12-16,1 2-9 0,-3 1 9 0,0 2-8 15,-6-8-6-15,6 5-1 0,-3 3 0 0,3 5 0 0,-6-8 15 0,3 3 0 16,-3-8 0-16,0 8 10 0,0 3-10 0,0 2 0 16,-3-8 0-16,0 9 0 0,0-6 0 0,-3 5 0 15,0 0 0-15,3 0 12 0,-6-5-12 0,3 5 12 16,-2 1-12-16,2-1 12 0,-3-3-12 0,3 4-9 16,-3-1 9-16,3 0-13 0,0-5 13 0,3 3 10 15,0-3-2-15,0-3 0 0,3-5-8 0,0 0-11 16,0 0 3-16,0 0 0 15,9 0-137-15,0 0-27 0,0-8-6 0,0 3-1054 0</inkml:trace>
  <inkml:trace contextRef="#ctx0" brushRef="#br0" timeOffset="29891.19">13530 3067 403 0,'0'0'36'0,"0"-6"-36"15,-6 4 0-15,3-6 0 0,-3 5 470 0,0 0 87 0,1-2 18 0,-1 0 3 16,3 2-382-16,-3 3-77 0,6 0-15 0,0 0-4 15,0-5-58-15,0 5-12 0,0 0-2 0,3 0-1 32,3-8-123-32,3 8-25 0,-1-5-5 0,-2 5-1 0</inkml:trace>
  <inkml:trace contextRef="#ctx0" brushRef="#br0" timeOffset="30421.98">14072 2516 1209 0,'0'0'108'0,"0"0"-87"16,0 0-21-16,0 0 0 0,0 0 174 0,-6 3 30 16,-3 2 7-16,3 0 1 0,-3 3-57 0,0 6-11 0,-3-6-3 0,1 5 0 15,2 3-45-15,-3 5-10 0,-3-3-2 0,-3 9 0 16,0-1-28-16,-3 6-7 0,-3 2-1 0,1 6 0 16,-4 5-11-16,0 0-2 0,-6 0-1 0,1 8 0 15,-1-5-7-15,-3 2-2 0,-3 3 0 0,7-3 0 16,2 3-25-16,6-8 8 0,0 3-8 0,3-11 0 0,7 0 0 15,2-8 0-15,6-3 0 0,6 1 0 16,0-9 0-16,6-2 0 0,6 0 0 0,-1-8 8 16,1 0-45-16,6-3-10 0,3-5-1 0,3 0-1 15,3-8-103-15,-1 3-21 0,-2-3-4 0,0 3-979 16</inkml:trace>
  <inkml:trace contextRef="#ctx0" brushRef="#br0" timeOffset="30945.43">13971 3395 1785 0,'0'0'79'0,"0"0"17"0,-3 5-77 0,0 0-19 16,3-5 0-16,-3 5 0 0,3-5 114 0,0 0 19 16,0 0 4-16,0 0 1 0,3 8-57 0,0-8-11 15,3 6-2-15,0-6-1 0,-6 0-27 0,9 0-4 0,0-6-2 0,3 1 0 16,-1 2-11-16,1-2-3 0,0-5 0 0,3 2 0 15,0 0-20-15,-3-5 0 0,3-1 0 0,-3 1 0 16,0 0 0-16,-3-6 0 0,-3 6 0 0,-1 0 0 16,1-8 0-16,-3 5 0 0,-3 3 0 0,0-3 0 15,-3 2 0-15,-3 4 0 0,-2 2 0 0,-4 0 0 16,-3 5 11-16,-3 1-3 0,-3 4 0 0,-3 1 0 16,0 8 20-16,-2-1 3 0,-1 3 1 0,-3 1 0 15,3 4 9-15,1-2 3 0,-1 3 0 0,3 2 0 16,3 3-27-16,3-6-5 0,0 3 0 15,3 0-1-15,4-2 17 0,5-1 4 0,0 1 1 0,3-1 0 16,3-2-33-16,0 3 0 0,6-6 0 0,0-5 0 16,6 3 0-16,-1-9 0 0,4 1 0 0,3-3 0 15,3 0-12-15,3-5-5 0,3-6-2 0,-4 3 0 16,1-5-13-16,3-6-4 0,3 3 0 0,-3-2 0 16,-1-1-12-16,1-2-2 0,-6 3-1 0,0-3 0 0,-3 5 37 0,-6 0 14 15,-1 3-11-15,-5 2 11 0,-3 3 0 0,0 0 13 16,-3 8-1-16,-3-3 0 0,0 6 19 0,-5 0 3 15,-1 5 1-15,-3 2 0 0,0 4-4 0,0-1-1 16,-3 5 0-16,3-4 0 0,-3 4-16 0,3 3-3 16,3-2-1-16,0-3 0 0,3-1-10 0,1 1-9 15,2-2 9-15,3-1-13 0,3-3 13 16,5-2 0-16,1-2 0 0,3-1 0 16,6-5-82-16,-3 0-10 0,6 0-3 0,-3-5-754 15,3-6-151-15</inkml:trace>
  <inkml:trace contextRef="#ctx0" brushRef="#br0" timeOffset="31457.72">14962 2453 2833 0,'0'0'62'0,"0"0"13"0,0 0 2 0,-6 5 3 0,-3-5-64 0,0 0-16 0,0 8 0 0,0-3 0 16,3 8 54-16,-5 1 7 0,-1-1 2 0,-3 5 0 15,0 4-27-15,-3 9-4 0,-3-2-2 0,-3 8 0 16,1-5-18-16,-1 13-3 0,0 3-1 0,-3 2 0 0,-3 3-8 0,1 0 0 16,-4-3 9-16,0 3-9 15,0-5 0-15,7-3 0 0,-1 0 0 0,3-6 8 0,3-2-8 0,6-2 0 16,3-3 0-16,0-6 8 0,6-5-8 0,1-2 0 16,2-1 0-16,3-5 0 0,3-5 0 15,2-2 0-15,4-6 0 0,3 0 0 0,0-11 0 16,6 3 0-16,3-5 0 0,3-6 0 0,3-2-8 15,2 3 8-15,1-9-8 0,0 6 8 0,-3-3-16 16,-1 6 1-16,1-3 1 0,0 7 0 16,0 1-10-16,-3 5-1 0,-1 3-1 0,-2-3 0 0,-3 8 26 0,-3 3 0 15,-3 5 9-15,-3 2-9 0,-3-5 0 0,0 9 0 16,0-1 0-16,0 0 0 0,-3 0 0 0,0 1 0 16,-6 1 0-16,0 9 0 0,-3-5 0 0,0-1 0 15,-3 4 8-15,-3-1-8 0,0 2 0 0,-6-4 0 16,3 2 0-16,0-2 0 0,-3 2 20 0,4-3 8 0,-1 1 0 15,-3 2 1-15,0-5-21 0,3 0-8 0,-3 0 0 0,0-3 0 16,1-2 21-16,-4-6-1 0,0 3-1 0,0-8 0 16,-3 0-6-16,3-6-1 0,1 1 0 0,-1-3 0 15,0 0-12-15,3-5 0 0,0-3 0 0,0 0 0 16,3-5 0-16,4 3-12 0,-4-1 3 0,9-5 0 16,0 0-90-1,3 6-17-15,3-9-4 0,3 9-1209 0</inkml:trace>
  <inkml:trace contextRef="#ctx0" brushRef="#br0" timeOffset="32177.86">15370 3254 230 0,'0'0'10'0,"0"-5"2"0,-3 2-12 0,3 3 0 0,-3-2 0 0,3 2 0 15,0 0 356-15,0 0 69 0,-3-3 14 0,3 3 2 16,-6-5-260-16,6 5-52 0,0 0-10 0,0 0-3 16,0-8-39-16,0 8-8 0,-3-5-1 0,3 5-1 15,-3-8-27-15,0 8-4 0,0-6-2 0,-3 6 0 0,0-5 5 0,-6 5 1 16,0 0 0-16,-3 0 0 0,1 5-13 0,-1-5-3 16,-3 6 0-16,0-4 0 0,0 4 12 0,0 2 3 15,3 2 0-15,-2-5 0 0,2 3-18 16,0-2-3-16,3 2-1 0,0 0 0 0,3-1-17 15,3-1 0-15,3-1 0 0,0 3 0 16,3 3 0-16,3-3 0 0,3-1 0 0,0 4 0 0,3-3 0 0,3 3 0 16,0-3 0-16,3-1 0 0,2 4-15 0,1 0 0 15,0-1 0-15,3-2 0 16,-3 3-29-16,3-6-5 0,-6 6-2 0,-1-1 0 16,1 3-9-16,-3-5-3 0,-3 3 0 0,-3 2 0 0,-3 0 39 0,-3 1 7 15,-3-9 1-15,-6 5 1 0,0 1 15 0,-3 2 0 16,-2-7 0-16,-4 2 0 0,-3-3 44 0,0 3 1 15,0-8 1-15,-3 5 0 0,1-5 22 0,-1 0 4 0,-3 0 0 0,-3-3 1 16,0 1-47-16,1-6-10 0,2 3-1 0,0-3-1 16,6-6-14-16,3 4 11 0,3 2-11 0,7-11 10 15,-1 6-24-15,9-8-5 0,3 5-1 16,6 0 0 0,2-8-157-16,7 3-32 0,6 3-7 0</inkml:trace>
  <inkml:trace contextRef="#ctx0" brushRef="#br0" timeOffset="32643.6">16126 2381 2581 0,'0'0'114'0,"0"0"24"0,0 0-110 0,-3 0-28 15,-3 0 0-15,0 6 0 0,0 1 36 0,-6 12 1 16,3 0 1-16,-3 2 0 0,-3 5 21 0,-2 6 4 15,-1 0 1-15,-3-1 0 0,-3 9-36 0,-6 8-6 16,1-3-2-16,-1 8 0 0,0 5-6 0,-3 0-2 16,-2 8 0-16,2-5 0 0,0 8-12 0,3-8 0 15,1 2 0-15,2-2 0 0,3-5 0 0,3-1 0 16,3-5 0-16,0-5 0 0,6-5-11 0,4-8-1 16,-1 0-1-16,6-6 0 15,0-5-46-15,3-8-9 0,6 1-1 0,-3-6-1 16,6-6 6-16,-9-2 0 0,11-5 1 0,-2-8 0 15,3 0-33-15,0-6-8 0,-3-2 0 0,-3 2-1 16,0-7-11-16,0 2-1 0,-3 3-1 0,-3-11 0 16,-3 3 16-16,0 0 3 0,0 0 1 0,-3 2 0 0,-3 4 118 0,-3 4 24 15,0 3 5-15,-6 3 1 0,1 2 126 0,-4 6 26 0,-3-3 5 0,3 5 1 16,3 3-50-16,0 0-10 0,1 0-1 0,5 0-1 16,3 0-76-16,3 0-15 0,3 0-3 0,3 0-1 15,0 0-39-15,12 0-12 0,6-2 8 0,2-1-8 16,7 3 0-16,0-5 0 0,3 5 8 0,-1-8-8 15,7 8 0-15,0-5 0 0,3 5 0 0,-4 0 0 16,4 0-10-16,-6-6-6 0,-1 4 0 0,1 2-1 16,-3 2-176-16,-3-2-35 0</inkml:trace>
  <inkml:trace contextRef="#ctx0" brushRef="#br0" timeOffset="33717.25">16004 3429 2138 0,'0'0'47'0,"0"0"9"0,0 0 3 0,0 0 1 0,0 0-48 0,0 0-12 0,0 0 0 0,0 0 0 16,0 0 80-16,3 8 14 0,-3-8 2 0,3 3 1 16,-3-3-50-16,0 0-11 0,0 0-1 0,0 0-1 15,9 2 6-15,-3-2 2 0,0 0 0 0,0-2 0 16,0-1-24-16,2-5-5 0,1 3-1 0,-3-1 0 0,3-2-3 0,-3 3-1 16,3-8 0-16,0 2 0 0,-3-2-8 0,0 3 10 15,0-4-10-15,-3 4 10 0,0-9-10 0,-3 6 10 16,0 0-10-16,-3 0 10 0,-3-1 10 0,0 6 1 15,0 0 1-15,-6 3 0 0,0 0-22 0,-3 10 0 16,1-5 0-16,-7 5 0 0,0 3 28 0,-6 6 0 16,-3-1 1-16,1 0 0 0,-1 6 4 0,6-4 1 15,3 1 0-15,3 6 0 0,-3-4-22 0,7 3-4 16,2 0 0-16,0 3-8 0,6-11 0 0,0 6 0 16,3 2 0-16,6-8 0 0,0-2 0 0,6 2 0 15,0-2 0-15,3-1-12 0,5-7 12 0,1 0 0 16,0-1 0-16,3-4 0 0,3-1 0 0,0 0 0 15,-1-5 0-15,1 3 0 0,0-8-10 0,-3 2 10 16,0 3-10-16,0-5 10 0,-4 0 0 0,-2-6-9 16,0 3 9-16,0 3 0 0,-3 3 0 0,-3 2 0 15,-3-6 0-15,0 4 0 0,-6 2 0 0,0 0 0 0,-3 3 0 0,0 5 0 16,-3 0 0-16,-3 0 0 0,0 2 0 0,0 1 0 16,0 5 0-16,0 0 0 0,0 2 8 0,0-2-8 15,0 0 12-15,3 3-3 0,-2 2 0 0,-1 0 0 16,6 1-9-16,0-1 8 0,0 0-8 0,3 0 8 15,0-7-8-15,3 7 0 0,0-8 0 0,6 3 0 16,0-3 0-16,-1-2 0 0,4 2 0 16,0-5 0-16,3-5 0 0,3 2 0 15,3-2 0-15,0-6 0 0,5 4 0 0,-5-1 0 16,3-6 0-16,0 1 0 0,3 0-16 16,-1 0 5-16,-5-1 1 0,3 1 0 0,-3-3-17 15,-3 8-3-15,0-5-1 0,-6 0 0 0,0 5 31 0,-4 3 0 16,1-3-8-16,-3 5 8 0,-6 3 0 0,0 0 0 0,0 0 0 0,-3 11 0 0,0-6 0 15,-3 6 0-15,-3 4 0 0,4-7 0 0,-4 6 32 16,0-1 0-16,3 0 0 0,-3 0 0 0,3-2-21 0,3 2-11 16,0 0 10-16,-3-5-10 0,6 0 0 0,3 3 0 15,3-6 0-15,-3-2 0 0,6 2 0 0,0-5 0 16,0 0 0-16,3 0 0 0,-4-5 0 16,7-1 0-16,0 4 0 0,0-9 0 0,0 3-21 15,0 0-1-15,3-5 0 0,0 0 0 16,-4 0-14-16,4-1-2 0,3 1-1 0,-3 0 0 15,-3 2 11-15,0 3 3 0,-3-5 0 0,0 8 0 0,0 0 9 0,-4 2 1 16,-2 3 1-16,-3 8 0 0,0-8 38 0,-3 8 8 16,-6 2 2-16,0 4 0 0,-2-6-13 0,2 5-2 15,-3 0-1-15,0 0 0 0,0 1-5 0,3-4-1 0,0 3 0 16,0 1 0-16,0-1-12 0,6-5 0 16,0 0 8-16,3 2-8 0,0-7-12 0,3 2-4 15,6 1-2-15,0-6 0 16,3 0-247-16,-1-8-50 0</inkml:trace>
  <inkml:trace contextRef="#ctx0" brushRef="#br0" timeOffset="34351.08">16995 3450 1900 0,'0'0'169'0,"-6"5"-135"16,3-2-34-16,3-3 0 0,0 0 103 0,0 0 13 15,-3 5 4-15,3-5 0 0,0 0-41 0,0 0-8 16,0 0-2-16,0 0 0 0,0 0-25 0,6 3-4 15,3 0-2-15,-3-3 0 0,3 0-25 0,3-3-5 16,-3 0 0-16,3-5-8 0,0 3 9 0,-4-3-9 16,7 3 0-16,0-8 9 0,-6 7-9 0,0-7 0 15,3 3 0-15,0-1 8 0,-3-2-8 0,-6 2 8 16,0-2-8-16,-3 5 8 0,3-5 7 0,-3 0 1 16,-9-1 0-16,0 1 0 0,3 3 12 0,-6 2 2 15,-3 2 1-15,-3 4 0 0,0-1-5 0,1 6-1 16,-4 5 0-16,-3 5 0 0,0-5 18 0,0 10 3 15,-2-4 1-15,-4 4 0 0,0 3-27 0,6 3-6 16,0-3-1-16,4 0 0 0,-1 3-1 0,0 3 0 16,9-9 0-16,6 3 0 0,3 0-12 0,3-5 0 15,0 0 0-15,9 3 0 0,3-14 0 0,6 8 0 16,0-10 0-16,5 2 0 0,-2-10 0 0,3 2-10 0,0-2 2 0,0-6 0 31,-1 1-16-31,1-3-2 0,3-1-1 0,-3-4 0 16,3-1-17-16,-1 1-4 0,4-3-1 0,0-6 0 15,-6 1 4-15,3-3 1 0,2 0 0 0,4-9 0 0,-3 4 28 0,0-11 7 0,-1 5 1 0,4-10 0 16,0 3-66 0,0-17-13-16,2-5-2 0,4 0-1 0,9 3-13 0,-4 0-2 15,-2 3-1-15,0 4 0 0,-4 4 64 0,-2 5 13 16,-6 10 2-16,-6 0 1 0,-6 8 113 0,-4 6 22 0,-2 2 5 0,-3 8 1 16,-3-2-6-16,0 10-1 0,-3-3 0 0,-3 3 0 15,0 3-31-15,0 5-6 0,0 0-2 0,-3 5 0 16,-3 3-31-16,-3 6-6 0,0-1-2 0,0 11 0 15,-2-6-5-15,-4 11-1 0,-3 3 0 0,-6 0 0 16,3 7-13-16,-6 6-3 0,-8 8-8 0,2-2 12 0,0 4-12 0,-3 9 11 16,4-6-11-16,-4 8 10 0,0-5-10 0,3 0 0 15,1 5 0-15,-1 0 0 0,-3-8 0 0,9-5 0 16,4-3 0-16,5-7 0 0,6-6 0 0,0-3 0 16,3-2 0-16,6-6 0 0,6-7 0 0,0-1-16 15,0-2 3-15,3-5 0 16,9-3-58-16,-3-3-11 0,3-2-2 0,3-3-828 15,-1-6-166-15</inkml:trace>
  <inkml:trace contextRef="#ctx0" brushRef="#br0" timeOffset="34945.49">18745 2249 1778 0,'0'0'79'0,"0"0"16"0,-6 0-76 0,0 0-19 16,0 3 0-16,-5 2 0 0,-4 3 120 0,0 2 21 0,-3 4 4 0,-3 4 1 15,0 3-44-15,-3 6-9 0,1-1-1 0,-1 9-1 16,-6 2-31-16,0 0-7 0,0 5-1 0,4 8 0 15,-1 3-19-15,-3-2-4 0,0 4-1 0,1 9 0 16,-4-4-8-16,3-1-3 0,-3-1 0 0,1 5 0 16,5-2-7-16,0-3-2 0,3 9 0 15,3-9 0-15,1-3-8 0,5-7 0 0,6 2 0 16,3-2-11-16,3-14-22 16,3 3-5-16,6-5-1 0,3-5 0 15,0-1-156-15,3-10-31 0,-1 2-6 0</inkml:trace>
  <inkml:trace contextRef="#ctx0" brushRef="#br0" timeOffset="35761.28">18716 3326 403 0,'0'0'17'0,"0"0"5"15,0 0-22-15,0 0 0 0,0 0 0 0,0 0 0 16,0 0 293-16,0 0 55 0,0 0 10 0,0 0 2 15,0 0-196-15,0 0-40 0,0 0-8 0,0 0-2 0,0 0-36 0,0 0-7 16,0 0-2-16,0 0 0 0,2 0-26 0,4-5-6 16,0-3-1-16,0 8 0 0,0-11-19 0,0 3-4 15,0 0-1-15,-3 3 0 0,3-8-12 0,-3 5 8 16,0-3-8-16,0 3 0 0,0-2 10 0,-3 2-10 16,-3-6 10-16,0 1-10 0,0 5 12 0,-3-5-4 15,0 2-8-15,-3-2 12 0,0 5 20 0,-3-2 3 16,1 2 1-16,-7-5 0 0,3 5-20 0,-3 2-3 15,0 6-1-15,-3 0 0 0,0 0 6 0,1 8 1 16,2-2 0-16,0 7 0 0,0 0 9 0,0-2 3 16,0 10 0-16,3-5 0 0,0 2-31 0,4 6 0 15,-1-6 0-15,3 6 0 0,-3 0 0 0,6 3-15 16,-3-4 3-16,3 4 1 0,3-1 19 0,0 1 4 16,0-6 1-16,3 3 0 0,3-3-23 0,0-3-5 0,6 4-1 15,0-4 0-15,0-5 27 0,3 1 5 0,3-7 0 0,2-1 1 16,4-4-17-16,-3 1 0 0,6-8 0 0,0-3 0 15,0 3 0-15,2-9 0 0,-2 1 0 0,3-5 0 16,-6 4 0-16,0-7 0 0,0 3 0 16,-4-9 0-1,-5 6-19-15,0-3-7 0,0 0-2 0,-6-2 0 0,-3 5 20 0,-3-6 8 0,3-4-8 0,-3 1 8 16,-6 7 0-16,0-4 0 0,0 3 0 16,0 3 0-16,-3 3 0 0,0 4 0 0,-3 7 0 0,-2-1 8 15,-4 2-8-15,0 6 0 0,0 0 0 0,-3 6 0 16,0 7 0-16,6-5 0 0,-2 5 0 0,2 0 0 15,-3 6 0-15,0-6 0 0,6 3 0 0,0 0 0 16,3 5-130-16,0-11-27 0,3 12-6 0,0-9-938 16</inkml:trace>
  <inkml:trace contextRef="#ctx0" brushRef="#br0" timeOffset="36443.01">18992 3352 1904 0,'0'0'84'0,"0"0"18"0,0 0-82 0,0 3-20 16,3 0 0-16,0 5 0 0,-3-8 50 0,0 0 6 16,3 0 0-16,3 0 1 0,0 0-30 0,3 0-7 15,-3-6 0-15,6 1-1 0,-3 2 0 0,0-7 0 16,-3 2 0-16,6 0 0 0,-3-3-19 0,-3 3 8 15,2-2-8-15,-2-1 0 0,0 1 0 0,-3-4 0 16,-3 1 0-16,-3 0 0 0,3-6 12 0,-3 3-2 0,-3-2 0 0,1 5 0 16,-1-6 10-16,-3 6 3 0,0 0 0 0,-3 5 0 15,0 3 13-15,-3-1 2 0,0 6 1 0,-3 6 0 16,0-1 13-16,-5 8 4 0,2 0 0 0,-3 6 0 16,0 2-28-16,3 0-6 0,0 6-1 0,1 2 0 15,5-3-13-15,3 1-8 0,-3-1 8 0,6 3-8 16,3-2 0-16,3-4 0 0,0 1 0 0,3-3 0 0,3-2 0 15,3 2 0-15,3-8 0 0,0-2 0 0,3-3 0 0,3-3 0 16,3 3 0-16,5-8-8 16,-2-8-10-16,3 3-2 0,0-8 0 0,6-1 0 15,-4-1-60 1,1-1-13-16,3-8-3 0,0 0 0 0,-4 0 6 0,1-8 1 0,-3 3 0 16,3-8 0-16,-3 0 13 0,-1 3 4 0,4-6 0 15,0-7 0-15,0 2-9 0,3-6-2 0,-1-2 0 16,4-13 0-16,-6 8-20 0,0 5-4 15,2-2-1-15,1-1 0 0,-6 6 87 0,0 5 21 0,-3 2 0 0,-3 1 0 16,-1 8 98-16,-2-3 24 0,-3 8 5 0,0-1 1 0,-3 9-26 16,0 8-5-16,-3 0-1 0,-3 0 0 0,0 5-25 0,0 2-6 15,0-2-1-15,-3 8 0 0,0 0-10 0,0 0-2 16,0 0-1-16,0 0 0 0,-3 14 5 0,-3-1 0 16,3 3 1-16,-9 8 0 0,0 2 6 0,-3 6 1 15,-3 0 0-15,-5 7 0 0,-4 1-10 0,-3 8-2 16,0 2 0-16,-2 5 0 0,-7 6-27 0,6-8-5 0,0 8-2 15,1 2 0-15,2-4-5 0,0-4-1 0,3 3 0 16,3 1 0-16,7-6-12 0,-1-8 0 0,6 0 8 16,3-6-8-16,3-4 0 0,3-6 0 0,3-3 0 15,6 1 0 1,-3-9-64-16,6-5-16 0,3 1-4 0,0-9 0 16,0 3-96-16,2-8-20 0,1 0-4 0</inkml:trace>
  <inkml:trace contextRef="#ctx0" brushRef="#br0" timeOffset="36968.47">19466 3397 2023 0,'0'0'44'0,"0"0"10"0,0 0 2 0,0 8 0 0,3 0-44 0,-3-8-12 16,0 0 0-16,0 0 0 0,3 5 115 0,3-5 21 16,-1 0 4-16,-2 0 0 0,6 0-54 0,-3-8-11 15,3 8-3-15,0-5 0 0,3-5-48 0,-3 2-9 16,0 0-3-16,0 0 0 0,0-5 15 0,3 2 2 15,-3 3 1-15,0-5 0 0,-1 0-30 0,-2-6 8 16,0 6-8-16,-3-6 0 0,3-2 0 0,-3 3 0 16,-3-1 0-16,0 3 0 0,0-2-9 0,-3 4-5 15,0 4-1-15,-3 2 0 0,-3 8 25 0,-2 0 5 16,-7 5 1-16,-3 1 0 0,0 4 1 0,3 3 1 16,-6 3 0-16,1 5 0 0,2-2-5 0,0-1-1 15,3 6 0-15,3 0 0 0,3 3-12 0,6-9 0 16,0 3 0-16,6 0 0 0,3-5 0 0,3 0 0 15,3 0 0-15,3-5 0 0,0-1-17 0,3-2 0 16,0-3 0-16,3 1 0 16,2-4-18-16,1-2-3 0,-6 0-1 0,6 0 0 15,0-2-23-15,-3 2-5 0,0-3-1 0,-7 0 0 0,4 3 39 0,0-8 7 0,-3 6 2 0,3-1 0 16,-6 3 20-16,0-5-11 0,-3 5 11 0,-6 0-8 16,9 0 8-16,-9 0 0 0,3 5 8 0,-3 0-8 15,3 3 46-15,-6-2 5 0,3 2 1 0,-3 0 0 16,3-3-13-16,-3 3-3 0,3-8 0 0,-3 5 0 15,0 0-6-15,3 3-2 0,0-8 0 0,0 0 0 0,0 0-16 16,0 0-3-16,3 6-1 0,3-6 0 16,-3 0-8-16,3-6 8 0,3 6-8 0,-3-8 8 15,3 3 0-15,2-8 0 0,-2 2 0 0,3 1 0 16,3-4-8-16,0 1 0 0,3-3 0 0,0 0 0 0,-3-2 0 16,2 5 0-16,-2 0 0 0,3-6 0 15,0 6 0-15,0-6-14 0,0 6 3 0,3 0 1 16,-1 5-147-16,-2-5-30 0,0-1-5 0</inkml:trace>
  <inkml:trace contextRef="#ctx0" brushRef="#br0" timeOffset="38508.57">20683 2680 1321 0,'0'0'58'0,"0"0"13"0,0 0-57 0,0 0-14 0,0 0 0 0,0 0 0 16,0 0 158-16,0 0 29 0,0 0 5 0,0 0 2 0,0 0-75 0,0 0-15 15,0 0-4-15,0 0 0 0,0 0-30 0,0 0-6 16,0 0-2-16,0 0 0 0,6 0-15 0,0 0-3 16,3-5-1-16,3 2 0 0,3-2-16 0,0 5-3 15,2-5-1-15,4 5 0 0,-3-6-11 0,3 4-1 16,0 2-1-16,0 0 0 0,2 0-10 0,-2-6 0 15,3 6 0-15,-3 0 0 0,0 0 0 0,-3 0 0 16,-1-5 0-16,-2 5 0 0,-3-2-10 0,0 2 10 16,-3 0 0-16,3 0-9 0,-6 0 9 0,-6 0 0 15,0 0-9-15,0 0 9 0,0 0 0 0,0 0 0 16,0 0 0-16,0 7 0 0,-3-1 0 0,0 7 12 16,-3-8-4-16,-3 9 0 0,0-4 10 0,0 1 2 15,-3 2 0-15,0 0 0 0,-2 0-10 0,2 1-2 16,-3-1 0-16,3 5 0 0,-3-4-8 0,0 4 0 15,0-5 0-15,3 9 0 0,-3-4 0 0,3 1 0 16,1 2 0-16,-1 0 0 0,0 3 0 0,0-6-11 0,0 6 11 16,0 0-8-16,3-3 8 0,3 3 0 0,-3 2 0 15,0 1 0-15,0-1 0 0,0 1 0 0,6 4 0 0,-2-4 0 16,2-1 0-16,0 1 0 0,-3-3 12 0,6 2-4 16,0 1-33-1,0-9-7-15,0 8 0 0,0-7-1 0,0 2-4 16,0-8-1-16,-3 3 0 0,3 0 0 0,-3-3 11 0,-3 1 3 0,3-1 0 15,-3 0 0-15,-3-5 13 0,0 0 11 0,0 3-13 0,0-6 5 16,-3 3 8-16,0-8 8 0,0 2-8 0,0 1 11 16,-2-6 9-16,-1 1 3 0,-3 2 0 15,0-8 0-15,-3 3 5 0,3-3 2 0,-3 2 0 0,4-7 0 16,-7 5 10-16,6 3 1 0,3-8 1 0,0 7 0 16,3-2-18-16,0 3-4 0,3-3-1 0,3 6 0 15,0-1-6-15,3-2-1 0,1 2 0 16,2 3 0-16,2-5-12 0,1-3 0 0,3 2 0 0,0 1 0 15,3-3-26-15,6 3-2 0,0-3 0 0,0 0 0 16,6 3-197-16,-3-1-40 0</inkml:trace>
  <inkml:trace contextRef="#ctx0" brushRef="#br0" timeOffset="38958.08">21073 3270 921 0,'0'0'82'0,"0"0"-66"0,0 0-16 0,0 0 0 16,0 0 262-16,0 0 49 16,0 0 9-16,0 0 3 0,-3 6-157 0,-3-1-31 15,0 3-7-15,-3 5 0 0,3 6-63 0,-3-6-12 0,0 5-2 0,-3 1-1 16,3-3-11-16,-2 2-3 0,2 1 0 0,3-3 0 15,0-1-17-15,0-1-4 0,6-4-1 0,0 1 0 16,3-6-14-16,3 3 0 0,3-3 0 0,3-5 0 16,-1-5 0-16,4-3 0 0,0 3 0 0,6-6 0 15,0 1 0-15,0-4 0 0,0 1 0 0,5-3-10 16,1 0-15 0,-3-2-3-16,-3 5-1 0,0-6 0 0,-4 6 14 0,-2 5 3 15,0-5 1-15,-3 8 0 0,-3-3 11 0,-3 8 0 16,-6 0 10-16,0 0-10 0,0 8 48 0,-3-1 3 0,0 7 1 0,0-1 0 15,0 3-20-15,-3 0-4 0,0 2-1 0,-3 1 0 16,0-3-5-16,6-1-1 0,0 1 0 0,-3 3 0 16,6-6-13-16,3-5-8 0,0 3 10 0,0-3-10 15,6-1 0-15,-3-4 0 0,3 0 0 0,6-3 0 0,0-3-12 16,0-2-1-16,3-3-1 0,0 3 0 16,-1-6-87-16,1-2-18 0,0 5-3 0,0-5-1 15,-3-1-124-15,0 1-25 0</inkml:trace>
  <inkml:trace contextRef="#ctx0" brushRef="#br0" timeOffset="39461.83">22028 2529 2322 0,'0'0'51'0,"0"0"10"0,0 0 3 0,0 0 1 0,0 0-52 0,0 0-13 0,0 0 0 0,0 8 0 16,-3 0 97-16,-3 3 17 0,-2 5 3 0,2 2 1 15,-3 1-43-15,-3 7-9 0,-3 1-2 0,0 4 0 16,-3 1-34-16,-3 8-7 0,-5 0-2 0,2 5 0 16,-6 2 16-16,3-2 3 0,0 0 1 0,-2 0 0 15,2 0-24-15,0 3-5 0,6-3 0 0,0 0-1 0,6-6-11 16,1 1 0-16,5-6 0 0,0-2 8 0,3 0-8 0,3-11-16 15,3-2 4-15,0-1 1 16,0-5-26-16,3-5-6 0,6 0-1 0,-3-2 0 16,3-6-22-16,0-3-5 0,-1 0-1 0,4-5 0 15,-3 3-106-15,0-6-22 0,0-2-4 0,-6 0 0 16,3-3-19-16,-3 0-3 0,3-2-1 0,-3-1 0 16,-3-2 102-16,0 3 20 0,-6-4 4 0,3 4 1 0,-3-3 112 0,0 2 22 15,-3 6 5-15,0 0 1 0,-3-1 167 0,3 9 33 16,-2-5 8-16,2 7 0 0,-3-5-36 0,3 3-7 15,3 5-1-15,0 0-1 0,0 0-75 0,6 0-16 16,-6 0-2-16,6 0-1 0,0 0-57 0,0 0-11 16,0 0-2-16,0 0-1 0,6 0-28 0,3 2-10 15,3 1 0-15,3-3 9 0,2 3-9 0,4-3 0 16,3 0 0-16,0 0 0 0,3 0 0 0,-3 0 0 16,-4-3-12-16,4 3 12 15,-3 0-124-15,-3 3-16 0,0 2-4 0,0-5-707 0,-4 0-141 0</inkml:trace>
  <inkml:trace contextRef="#ctx0" brushRef="#br0" timeOffset="40086.74">22011 3268 2530 0,'0'5'56'0,"-3"3"11"0,-3-6 2 0,6 4 3 0,0-6-58 0,-3 5-14 0,3 0 0 0,0-5 0 16,0 0 70-16,0 0 11 0,0 0 3 0,6 3 0 15,3-3-36-15,-1-3-6 0,7-2-2 0,-3 0 0 0,0-1-29 0,0-1-11 16,3-1 0-16,0 0 9 15,0 2-9-15,-6-4 0 0,0 2-12 0,0 0 12 16,-4-5 0-16,-2-1 0 0,0 4 0 0,0-3 0 0,-6-1 0 0,0 1 0 16,0 0 0-16,-2 0 0 0,-1 0 0 0,0 2 0 15,-6 3 0-15,0 3 0 16,3 2 12-16,-3 3 4 0,-3 0 1 0,0 5 0 0,3 3 23 0,-3-2 5 16,3 7 1-16,1-5 0 0,-1 5-29 0,-3 0-5 15,6 6-2-15,3-3 0 0,-3 2-10 0,3 1 8 16,3-1-8-16,0 1 8 0,3 2-8 0,3-3 0 15,-3 4-12-15,9-4 12 0,-3-5-14 0,3 3 5 16,3-3 1-16,3-2 0 16,0 2-76-16,2-8-14 0,4 3-3 15,0-2-1-15,3-6 66 0,-3 2 12 0,0 1 4 0,-1-3 0 16,1 0 20-16,-3 0-11 0,-3 0 11 0,3 3-8 0,-6-3 8 16,0 5 0-16,3-5 8 0,-7 0-8 0,1 0 46 0,-3 5 5 15,-6-5 1-15,3 8 0 0,3-3-17 0,-6 3-3 16,-3-2-1-16,-3 2 0 0,3-3 17 0,-3 6 4 0,-3-1 1 15,4-5 0-15,-4 9-7 0,3-9-2 16,3 3 0-16,-3-3 0 0,6-5-32 0,0 0-12 0,0 0 9 0,0 0-9 16,0 0 12-16,0 0-4 0,0 0 0 0,6 0 0 15,3-5 0-15,0 5 0 0,-4-8 0 0,7 3 0 16,-3-1-8-16,6-2 8 0,-3-2-8 0,0 2 8 16,0-3 0-16,3 1 0 0,-3-4 0 0,0 1 0 15,0 0-8-15,2 2 0 0,-2-2 0 0,0 0 0 16,3 2 0-16,0-2 0 0,-3 3 0 0,3-4 0 15,0 4 0-15,0 2 0 0,-1-5 0 0,1 2-11 0,3 3 11 16,-3 0 0-16,-3 3 0 0,3-3 0 0,-3 3 0 16,3-1 0-16,-3 1 0 0,2 2 0 0,-2-5 0 15,0 3-8-15,0 0 8 0,-3 5-8 0,3-8 8 0,-3 3 0 16,-3 5 8-16,3-6-8 0,-3 4-13 0,-6 2-7 16,0 0-2-16,0 0 0 15,0 0-82-15,0 0-17 0,0 0-3 0,0 0-818 16,0 0-163-16</inkml:trace>
  <inkml:trace contextRef="#ctx0" brushRef="#br0" timeOffset="42179.71">18230 4310 864 0,'0'0'76'0,"0"0"-60"15,0 0-16-15,0 0 0 0,0 0 174 0,3 0 32 16,-3 0 6-16,6 0 2 0,-3-3-96 0,0 1-19 0,0 2-4 0,0-6-1 15,3 4-30-15,-3-1-5 0,0-2-2 0,3 2 0 16,-3-2-17-16,3 0-3 0,0 2-1 0,-3-8 0 16,0 9-4-16,0-9 0 0,0 1-1 0,0 4 0 15,0-4 3-15,0 2 1 0,-3 0 0 0,3-5 0 16,-3-1-1-16,-3 4 0 0,0 2 0 0,0-5 0 16,-3-1-4-16,0 1-1 0,0 0 0 0,-3 5 0 15,0-3 7-15,-3 6 0 0,-3 0 1 0,0 5 0 16,-2 3 6-16,-4-1 1 0,-6 3 0 15,3 1 0-15,0 7-18 0,0 0-3 0,-2 0-1 0,-1 3 0 16,0 8-9-16,3-5-1 0,-2 7-1 0,-1 1 0 16,3-1-11-16,3 0 10 0,-9 6-10 0,6-5 10 15,1 2-10-15,-1 3 0 0,3-1 0 0,-3 4 0 16,3-6 0-16,6 3 0 0,7 2 0 0,-1-2 0 0,0-3 0 0,9-3 0 16,0-2 0-16,6 0 8 0,-3-3-8 0,9-8 0 15,-1 3 0-15,7-5 0 0,0-1-11 0,0-2 11 16,6-8-8-16,-3 0 8 0,2 0 0 0,1-8 0 15,6 0 0-15,-3 0 0 0,3-5 0 0,-1-3 0 16,1-2 0-16,3-3 0 0,-3-3 0 0,-1 3 0 16,4 2 0-16,-3-7 8 0,-3-3-8 0,0 5 0 15,-7-3 0-15,1 1 0 0,-3-1 0 0,-3 4 0 16,-3-4 0-16,0 1 8 0,-3-3-8 0,-3-1 0 16,-3-4 0-16,0 2 8 0,0 1-8 0,-3-6 0 15,0 7 8-15,-3 1-8 0,0 6 0 0,0 4 8 16,-6 0-8-16,3 6 0 0,-6 0 9 0,0 2-9 15,-6 9 12-15,0 2-12 0,-3 0 0 0,-2 5 0 16,-4 3 0-16,3-3-9 0,0 9 9 0,0-4 0 16,1 6-9-16,2-3 9 0,0-5-15 0,3 11 2 15,3-6 0-15,0 3 0 16,3 0-118-16,3 2-23 0,-3 3-5 0,4-5-685 0,2 3-138 0</inkml:trace>
  <inkml:trace contextRef="#ctx0" brushRef="#br0" timeOffset="43006.87">18019 4559 1036 0,'0'0'46'0,"0"0"10"0,-6-3-45 0,0 3-11 16,3-3 0-16,3 3 0 0,0 0 295 0,0 0 57 15,0 0 11-15,0 0 2 0,0 0-238 0,0 0-48 16,0 0-10-16,6 0-1 0,3 3-32 0,3-6-7 16,3 3-1-16,0-5 0 0,0 3-12 0,-1-4-2 15,4 6-1-15,-3-5 0 0,3 2-13 0,-3 3-12 16,0-2 3-16,0 4 0 0,-3-2 9 0,-1 3 0 0,-2 2 0 0,0 1 0 15,-3 1 0-15,-3-1 0 0,0 4 0 0,-3-2 0 16,0 3 0-16,-3-1 0 0,0 4 0 0,-3-1 8 16,3 0-8-16,-3 3 8 0,-3-3-8 0,1 3 8 15,-1 3 5-15,3-6 2 0,-3 3 0 0,0-3 0 16,0-2 7-16,3-1 2 0,0 1 0 0,6-3 0 16,-3-3-15-16,3-5-9 0,0 0 12 0,0 0-12 15,9 5 0-15,3-5 0 0,0 0 0 0,3-5 0 16,0 0 0-16,-1-6 0 0,1 1 0 15,3-4 0-15,0 1-16 0,0-5-6 0,0 2-2 0,0 0 0 32,-4-5-16-32,4 2-3 0,0 3-1 0,0-2 0 0,-3-1 23 0,0 3 4 0,0-2 1 0,0 5 0 15,-7-1 16-15,1 4 0 0,-3 2 0 0,0 3 0 16,-6-1 24-16,0 6 9 0,0 0 2 0,0 0 0 0,-6 11 2 0,-3-6 1 16,1 6 0-16,-1 2 0 0,0 0-7 0,0 0-2 15,-3 6 0-15,0 5 0 0,3-6-11 0,0 3-2 16,0-2-1-16,0 2 0 0,0-2-7 0,3-4 0 15,0 1-8-15,3 0 12 0,-3-3-12 0,6-2 8 16,0-3-8-16,3 3 0 0,0-4 9 0,3-1-9 16,0 2 8-16,3-8-8 0,0 0 0 0,3-6 8 15,0 1-8-15,6-3 0 0,-3 0 0 0,3-2 0 16,-1-1 8-16,-2 1-8 0,3-4 0 0,-3-4 0 0,3-1 0 16,-3 3 0-16,3-2 0 0,0 5 0 15,-4-6-11-15,1 3 11 0,3 3 0 0,-6 0 0 16,-3-3 0-16,3 5-8 0,-6 3 8 0,0 0 0 15,0 3 0-15,-6 5 0 0,0 0 0 0,0 0 0 16,0 0 12-16,-6 3-4 0,0 5 13 0,0-6 3 16,0 6 1-16,-6 0 0 0,0 5-1 0,3 1-1 15,0-1 0-15,0 0 0 0,3 0-9 0,-3 1-2 0,3-1 0 0,4 5 0 16,-4-4-4-16,6-1-8 0,-6 0 11 0,6 0-11 16,0-7 8-16,6 4-8 0,-3-2 0 0,5 3 0 15,1-1 8-15,0-7-8 0,3 0 0 0,0 4 0 16,0-7 0-16,3 0 0 0,-3 0 0 0,0 0 0 15,3-5-80-15,-3 3-12 0,-1-4-4 0,1-4-828 16,0-1-167-16</inkml:trace>
  <inkml:trace contextRef="#ctx0" brushRef="#br0" timeOffset="43575.04">18957 4710 2419 0,'0'0'53'0,"0"0"11"0,0 0 3 0,0 0 1 0,6 2-55 0,0 1-13 15,-6-3 0-15,5 3 0 0,-5-3 105 0,9 0 19 16,-3 0 3-16,3 0 1 0,0-3-103 0,0-2-25 16,3-1 0-16,-3-2 0 0,0 0 0 0,3 0 0 15,-6-5 0-15,6 3 0 0,-3-4 0 0,0 4 0 16,-4 2 0-16,1-5 0 0,0 2 0 0,-3 1-16 0,-3-6 3 0,0 2 0 15,-3 1 13-15,0 0 0 0,0 0 0 16,-3 0 0-16,1 5 23 0,-7-3 7 0,3 3 2 0,-3 5 0 16,0 1-14-16,-6 2-2 0,0 2-1 0,0 4 0 15,0 2 25-15,-2 2 4 0,-1 3 2 16,0 3 0-16,3 0-23 0,-3 3-5 0,3-3-1 16,3 5 0-16,1 0 11 0,2-3 3 0,0 4 0 0,3-1 0 15,0-3-31-15,6 1 0 0,-3-1 0 0,6 4 0 16,0-9-10-16,0 0-8 0,6-2-2 0,0-1 0 15,3 1 20-15,0-6-8 0,3-2 8 0,0 2 0 16,2-5-15-16,4-5 4 0,0-1 1 0,0-2 0 16,3 0-17-16,-3-5-3 15,3 0-1-15,-1 0 0 0,-5-3 31 0,3 0 0 0,0-2 0 0,0-1 0 16,-3 0 0-16,0 4 0 0,-3 1 0 0,-4 1 0 0,1 0-23 16,-3 0 2-16,0 2 0 0,-3 3 0 0,-3 8 21 0,0 0 0 15,-6-2 8-15,0 2-8 0,-3 2 32 0,-2 3 2 16,2 3 0-16,-3 3 0 0,-3 2-34 0,0 0-22 15,6 9 3-15,-3-9 1 0,3 5 45 0,0-2 9 16,6 0 1-16,-3 0 1 0,6-3-30 0,0 0-8 16,0-2 0-16,3 2 0 15,0-5-29-15,3 0-7 0,0 3-2 0,6-11 0 0,-3 5 38 0,3-2 0 16,0-6 0-16,3 0 0 16,-3 1-110-16,3-6-14 0,-1-3-4 0,4 3 0 15,-3-8-89-15,0 3-19 0,0 0-3 0</inkml:trace>
  <inkml:trace contextRef="#ctx0" brushRef="#br0" timeOffset="43851.47">19326 4604 1900 0,'0'0'42'0,"0"0"9"0,0 0 1 0,0 0 1 0,0 0-42 0,0 0-11 16,0 0 0-16,0 0 0 0,0 0 156 0,0 0 28 15,3 8 7-15,-3 0 1 0,0 2-90 0,0 1-18 16,-3-1-3-16,0 6-1 0,-3-3-12 0,3 3-4 0,-3-2 0 0,0 1 0 16,0-1-33-16,0-1-7 0,0 0-2 0,0 0 0 15,3 3-35-15,-3-3-7 0,3-7-2 0,0 4 0 16,0 1 69-16,3-6 13 0,0-5 4 0,0 0 0 15,0 0-64-15,0 0-24 0,6-2 0 0,3-1 1 16,0-5 23-16,3 3 0 0,-3-3 0 0,3-3 0 16,0 3 0-16,0-8 0 0,-1 3 0 0,1 3 0 15,0-6 0-15,0 0 0 0,6 3 0 0,-6-9 0 16,3 7 0-16,-3-1 0 0,-3 2 0 16,3 1 0-16,-3-3-12 0,2 3-4 0,-2 3 0 15,0-1-1-15,0 0-120 0,0 1-24 16,0 4-5-16,-3-4-1091 0</inkml:trace>
  <inkml:trace contextRef="#ctx0" brushRef="#br0" timeOffset="44515.66">20067 3855 1209 0,'9'-11'53'0,"-9"11"12"0,0-2-52 0,6-9-13 16,-3 3 0-16,0 3 0 0,-3 5 235 0,3-3 44 16,-3 3 9-16,0 0 1 0,0 0-161 0,0 0-33 0,0 0-7 0,0 0 0 15,0 3-17-15,-3 8-3 0,-3 2-1 0,-3 0 0 16,-3 6-2-16,-3 2 0 0,0 2 0 0,-9 4 0 16,1 7-18-16,-1-2-4 0,0 8-1 0,-3-1 0 15,-3 6-12-15,4 0-2 0,2 8-1 16,-3-8 0-16,6 3-12 0,0 0-3 0,3-1 0 15,1 3 0-15,2-5-12 0,0 0 0 0,3-2 8 16,0-6-8-16,6-3 0 0,0-7 0 0,0 2-9 0,3-5 9 16,0-3-19-16,3-3 3 0,0-5 0 0,3-7 0 15,-3 2-76-15,6-6-14 0,-6-2-3 16,0 0-1-16,6-2-46 0,0-9-8 0,0 1-3 0,0-4 0 16,-3 1-37-16,0-5-8 0,0-1-2 0,0-5 0 15,-3 0 134-15,0 1 28 0,0-4 4 0,-3 3 2 0,0 1 54 0,0 1 10 16,0 1 2-16,-3 3 1 0,3 4 119 0,-3 4 23 15,0 5 5-15,0-6 0 0,0 6-1 0,-3 2-1 16,3 0 0-16,0 3 0 0,0 0-52 0,0 0-10 16,3 0-3-16,3 0 0 0,0 0-47 0,0 0-10 15,0 0-1-15,0 0-1 0,0 0-25 0,6 6-5 16,0-1 0-16,6-2-1 0,-3-1-11 0,3 4 8 16,0-6-8-16,3 2 8 0,0-2-8 0,3 0 0 15,-1 0 0-15,4 0 0 0,0 0 0 0,0 0 0 16,3-2 0-16,-3 2 0 0,-3 0-12 0,-1 0-5 15,1 0-1-15,0 0 0 16,-3 0-17-16,-3 0-3 0,0 2-1 0,0 1 0 16,-3 0-13-16,-3 2-2 0,0 0-1 0,-6 3 0 0,0 0 38 0,-3 3 7 15,0 2 2-15,-3-3 0 0,0-2 8 0,3 3 8 0,0-1-8 16,-6 4 11-16,3-1 15 0,0 0 3 0,0 0 1 0,0 1 0 16,0 1-7-16,3 1-2 0,-3-2 0 0,-3-1 0 15,3-5-33-15,3 2-8 0,-3 4 0 0,3-4-1 16,-3 1 21-16,3-3 0 0,3-3 0 15,0-5 0-15,0 5 0 0,0-5 0 0,0 0 0 0,9 0 0 16,-3-8-260-16,3 0-48 16,6-13-10-16,3 3-2 0</inkml:trace>
  <inkml:trace contextRef="#ctx0" brushRef="#br0" timeOffset="44667.28">20231 4178 2761 0,'0'0'60'0,"0"0"13"0,0 0 3 0,0 0 2 0,-6-3-62 16,6 3-16-16,-3 0 0 0,3 0 0 16,0 0 44-16,0 0 7 0,3-8 1 0,3 3 0 15,0 5-74-15,2-8-14 0,1 5-4 0,0 1-809 16,0 2-163-16</inkml:trace>
  <inkml:trace contextRef="#ctx0" brushRef="#br0" timeOffset="45003.89">20722 3810 2332 0,'0'0'52'0,"0"0"10"0,0 0 2 0,0 0 1 0,-3 0-52 0,-3 5-13 0,0-5 0 0,0 8 0 16,-3 0 98-16,0 3 17 0,0 2 3 0,-3 3 1 15,-3 8-44-15,0-6-9 0,1 3-2 0,-10 11 0 16,0 0-10-16,-3 8-2 0,-3-1-1 0,-2 6 0 15,2 0-35-15,-3 0-6 16,3 5-2-16,1-2 0 0,2 0 6 0,3-1 1 0,3 4 0 0,0-4 0 16,0-2-15-16,10-5 11 0,-4 2-11 0,6-5 10 15,0-2-10-15,6-9 0 0,0-10 0 0,0 5 0 16,3 3 0-16,3-6 0 0,0-2 8 0,3-2-8 16,6-4 0-16,0-7 0 0,2-3 0 0,4-3 0 0,3 3 0 0,3-8 0 15,-3 3 0-15,3 0 0 16,2-3-41-16,-2-6-4 0,0 7-1 0,0 1 0 15,-3-7-142-15,-3 5-28 16,2-2-5-16</inkml:trace>
  <inkml:trace contextRef="#ctx0" brushRef="#br0" timeOffset="45535.46">21347 4210 2178 0,'0'0'96'0,"0"0"20"0,-6 10-92 0,0-2-24 16,-3 5 0-16,0 6 0 0,-6-3 131 0,3 2 21 15,-3 6 5-15,0-3 1 0,-2 3-77 0,-1 2-15 16,0 1-3-16,0 5-1 0,0-6-38 0,3 6-8 15,0 2-2-15,1-5 0 0,-1 3-14 0,3-3 9 16,3-2-9-16,3-4 8 0,-3-1-25 0,6-1-6 16,0-8-1-16,0 0 0 15,3-5-160-15,0-8-33 0,0 0-7 0,0 0-861 0</inkml:trace>
  <inkml:trace contextRef="#ctx0" brushRef="#br0" timeOffset="46091.85">21085 4175 403 0,'0'0'36'16,"-6"-8"-36"-16,3 3 0 0,-3-3 0 15,3 3 439-15,0-3 81 0,0 2 16 0,0-7 3 16,3 5-330-16,0 3-65 0,3-6-14 0,0 3-2 16,3-5-61-16,3 0-12 0,0 2-3 0,3 1 0 0,3-3-26 0,5-1-6 15,4 1 0-15,6 3-1 0,-3-9 16 0,6 3 3 16,2 0 1-16,4 0 0 0,6 3-28 0,-10 0-11 15,4-6 8-15,0 6-8 0,-4 0 8 16,4 2-8-16,3-2 0 0,-3 5 8 0,-1 6-8 0,1-1 0 16,-6 3 0-16,-1 3 0 15,-2 5 0-15,-6-3 12 0,-3 8-12 0,-6 0 12 0,0 1-12 0,-7-1 0 16,1 5 0-16,-3 3 0 0,-6-5 0 0,-3 8 0 16,-3 3 0-16,-2-1 0 0,-4 6 0 15,-6 0 0-15,-3-1 0 0,0 4 0 0,-3 4 10 0,-3-4-10 16,-2 2 12-16,-1-3-12 0,0-5 0 0,3 0 0 15,1 1 0-15,-1-4 0 0,3 0 0 0,3-2 0 16,-3 0 9-16,1 0-9 0,-1-3 0 0,3-5 0 16,0 0 0-16,0 0 0 0,3-6-8 0,1 3 8 15,2-7 0-15,3 2 0 0,0-8-10 0,3 0 10 16,3-6-8-16,-3 4 8 0,9 2-12 0,0-6 2 0,-3-7 1 0,6 3 0 16,3-4-3-16,0 6 0 0,3-5 0 0,3 0 0 15,3 5-4-15,-3 3 0 0,-1-3-1 0,-2 5 0 16,3 1 8-16,-3 4 9 0,-3 1-13 0,3 5 5 15,-6-3 8-15,0 3 0 16,0 5 0-16,-3 3 0 0,0-3 0 0,0 3 0 0,0 3 0 0,0 2 11 16,0-3 16-16,0 4 3 0,3-7 1 0,0 7 0 15,0-6-22-15,3 2-9 0,3-5 8 0,-3 1-8 16,0-4 0-16,3-2 8 0,3 0-8 16,-1-3 0-16,4 1 10 0,0-6-10 0,0 0 12 0,0 0-12 31,-3-3-60-31,6 0-20 0,0-7-3 0,-1 2-829 0,-2 0-167 0</inkml:trace>
  <inkml:trace contextRef="#ctx0" brushRef="#br0" timeOffset="46955.58">21853 4718 2181 0,'0'0'96'0,"0"0"21"0,0 0-93 0,0 0-24 16,0 0 0-16,0 0 0 0,0 0 143 0,0 0 24 15,0 0 5-15,0 0 0 0,6 0-88 0,3-3-19 16,-3 0-3-16,0 1-1 0,0-4-40 0,2 1-8 16,-2-3-1-16,3 0-1 0,0 3-11 0,0-6 0 15,-3 1 0-15,0-1 0 0,0 3 0 0,0-5 0 0,0 0 0 16,0 2 0-16,-3-2 0 0,0 0 0 16,-3-1 0-16,-3 1 0 0,3-3 0 0,-6 3 0 0,3 3 0 15,-3 2 0-15,0-3 0 0,-3 6 0 16,-3 5 0-16,-3 0 0 0,0 5 28 0,-5 6 3 15,-1-6 1-15,0 8 0 0,0 0-7 0,3 1-1 16,-3 1 0-16,4 4 0 0,-1-1-6 0,3 1-2 16,0 2 0-16,6 0 0 0,0 0-16 0,0 1 0 0,6-1 8 0,0 0-8 15,3-2 0-15,3-4 0 0,3 1 0 16,0-3 0-16,3 1 0 0,3-9 0 0,0 3 0 0,3-5-9 16,-3-1 1-16,5-2 0 0,-2-5 0 0,3 0 0 15,0-3 8-15,0-3-12 0,3 1 12 0,-3-4-12 16,-1-2 12-16,-2 1-8 0,0-4 8 0,3 1-8 15,-6-4 8-15,3 4 0 0,-3-3 0 0,-3 2-8 16,3 1 8-16,-3 2-8 0,0 0 8 0,-4 5-8 16,1 1 8-16,-6 4 0 0,0 6 0 0,0 0 0 0,0 0 11 15,-6 6-3-15,1-6 0 0,-4 10 0 0,0 1 0 16,0 2 0-16,0 3 0 0,0 0 0 16,3 2 18-16,-3 1 3 0,3 2 1 0,0-2 0 0,0-4-30 15,3 1-12-15,0 0 1 0,0-3 0 0,6-2 11 16,0 2 0-16,0-7 0 0,3 1 0 0,0-4-8 0,3 0 8 15,0-1-8-15,0-4 8 0,3 2-16 0,3-6 1 16,-1-1 1-16,1-4 0 0,3 0 14 0,0 1 0 16,3-3 0-16,0-1-9 0,0-2-6 0,-1 1-1 15,1 1 0-15,3-2 0 0,0 1 7 0,-3 1 1 16,0 1 0-16,-4 0 0 0,1 5 8 0,-3 3 0 0,-6-1 0 16,3 4 0-16,-6-1 0 0,-6 3 11 0,0 0-3 0,3 11 0 15,-6-6 8-15,3 3 2 0,-6-3 0 0,0 8 0 16,0-2 11-16,0 2 3 0,0-2 0 0,-3-1 0 15,3 4-21-15,3-4-11 0,0 1 12 0,-3-3-12 16,6 0 0-16,0 2 0 0,0-10 0 16,0 0 0-16,3 3 0 0,3 0 0 0,3-1-15 15,3-4 5-15,-3-1 10 0,3 0-8 0,0-5 8 0,0 3-8 16,0-6-14-16,3 1-2 0,-3-1-1 16,2 3 0-16,1-8 13 0,3 3 4 0,-3 0 0 0,0 2 0 15,3 1 8-15,-6 2 0 0,0 0 0 0,-1 3 0 16,-5 5 0-16,3 0 0 0,-3 0 0 0,0 2-8 15,-3 4 16-15,-3 2 3 0,0 2 1 0,-3-2 0 16,-3 5 14-16,0 1 3 0,0-1 1 0,-3 3 0 0,4-3-22 0,-1 0-8 16,0 0 0-16,0 1 0 0,3-4 8 0,3-2-8 15,0-3 0-15,3 3 0 0,0 0 8 0,0-2-8 16,3-6 0-16,5 2 9 16,1-2-65-16,3-2-12 0,0-4-4 0,3 1-902 15,3-3-181-15</inkml:trace>
  <inkml:trace contextRef="#ctx0" brushRef="#br0" timeOffset="47833.94">22909 4638 1796 0,'0'0'40'0,"0"3"8"0,0-3 1 0,0 10 1 0,-2-4-40 0,2 2-10 0,0-8 0 0,-3 5 0 0,3 0 111 15,0-5 20-15,0 0 4 0,0 0 1 16,0 8-13-16,0-8-3 0,0 5 0 0,0-5 0 0,0 0-44 0,0 0-10 16,0 0-2-16,8 3 0 0,-2-6-39 0,3 1-8 15,-3-4-1-15,3 1-1 16,0-3-7-16,3 6-8 0,-3-12 11 0,0 6-11 0,3 3 8 0,-3-8-8 16,0 5 0-16,-3 3 0 0,3-9 0 0,-3 7 0 15,-4-4 8-15,4 0-8 0,-6 1 0 0,-3-1 0 16,3-2 8-16,-5 0-8 0,-1 5 0 0,0-3 0 15,-3 3 0-15,-3 3 0 0,0 5 0 0,0 0 0 16,0 3 0-16,-3-1-9 0,0 6 39 0,0 3 8 16,-2 2 2-16,-1 0 0 0,-3 0-26 0,6 3-5 15,-3 0-1-15,3 3 0 0,0 2 0 0,3-5 0 16,1 2 0-16,5 1 0 0,3-1-8 0,0-4 0 16,3-1 0-16,3 0 0 0,3 0-9 0,2 1 9 15,4-12-12-15,0 3 12 16,3-2-39-16,0-3-1 0,3 0 0 0,0-3 0 15,-3-2 8-15,3 3 2 0,-1-6 0 0,1-3 0 16,0 3-21-16,0-5-4 0,0 0-1 0,0-1 0 0,-3 4 39 16,-1-3 7-16,-2 5 2 0,-3-6 0 0,0 6 8 0,-6 3 11 0,-3 5-3 15,0 0 0-15,0 0 39 0,-12 5 7 0,0 3 2 16,-5 0 0-16,-1 6 4 0,0 1 2 16,0-1 0-16,0 7 0 0,3-3-34 0,0 4-6 0,-3-7-2 15,7 9 0-15,-4-3-11 0,0 3-9 0,3 3 12 0,0 4-12 16,-3 1 0-16,0 3 0 0,0-1 0 0,0 6 0 15,-2 2 8-15,2-2-8 0,-3-3 0 0,3 2 0 16,-3-2 0-16,3 6-16 0,-3-4 2 0,0-4 0 16,1 2-18-16,2-3-3 0,-6 1-1 15,0 2 0-15,3-6 16 0,0-1 4 0,3-1 0 0,1-3 0 0,-4-10 16 16,6 0 0-16,-3-3 0 0,3-2 0 0,0-3 0 0,0 0 0 16,0-8 11-16,0 0-11 0,1-6 8 0,-1 1-8 15,3-3 0-15,-3-3 0 0,3-4 28 0,0-1 3 16,3-3 0-16,-3 1 0 0,6-6-19 0,0 3-3 15,3 2-1-15,0-2 0 0,3 2 12 16,3-2 1-16,0 3 1 0,0-3 0 0,3 2-11 0,0-2-3 16,3 2 0-16,0 4 0 0,2-4-8 0,-2 0 0 15,6 1 0-15,0-1-11 0,0 1 11 0,3-1 0 16,3-2 0-16,-1 0 0 0,7 3-9 0,0-1 0 16,-6-2 0-16,3 2 0 15,2 3-114-15,1 1-22 0,-3-1-5 0,-3 0-1 0</inkml:trace>
  <inkml:trace contextRef="#ctx0" brushRef="#br0" timeOffset="48189.58">23234 4741 2433 0,'0'0'108'0,"3"-5"22"16,3 0-104-16,-3 2-26 0,3-2 0 0,0 5 0 15,0-8 34-15,0 3 2 0,0-3 0 0,3 2 0 16,2-2 5-16,1 3 2 0,3-3 0 0,-3 0 0 0,0-2-43 0,3 4 0 16,0-7-8-16,-3 3 8 0,3-1 0 0,-4 0 0 15,1 3 0-15,-3-5 8 0,0 3 0 0,-3 2-8 16,0-3 12-16,-6 3-4 0,0 0 0 0,0 0-8 16,-6 3 12-16,0 0-4 0,0 2 43 0,-3 3 8 15,0 8 1-15,-2-8 1 16,-1 5-5-16,-3 6-2 0,0-1 0 0,-3 4 0 0,3 2-15 0,0-1-3 15,-3 4-1-15,4-3 0 0,2 2-16 0,0-2-3 16,3 3-1-16,0-3 0 0,6 0-15 0,3-3 8 16,3 5-8-16,0-4 0 0,6-4 16 0,0 1-4 15,6-1 0-15,-1-4 0 16,4 1-102-16,0-4-21 0,6 0-4 0,3-3-1284 16</inkml:trace>
  <inkml:trace contextRef="#ctx0" brushRef="#br0" timeOffset="49051.43">23835 4077 2084 0,'0'0'46'0,"0"0"10"0,0 0 1 0,0 0 1 0,0-5-46 0,0 5-12 0,0 0 0 0,0 0 0 16,0 0 101-16,6-3 19 0,-6 3 3 0,3-2 1 16,3-1-46-16,0 3-9 15,3-5-1-15,3 2-1 0,3 0-42 0,0 1-8 0,5 2-1 0,-2-6-1 16,0 4-15-16,0-3 0 0,3 5 8 0,3-8-8 16,-3 5 0-16,-1 0 0 0,1-2 0 0,-3 2 0 15,0 1 0-15,-3-1 0 0,-3 3 0 0,-3 0 0 16,-3 0 0-16,-6 0 0 0,0 0 0 0,0 0 0 15,0 0 28-15,-3 3 4 0,-3-1 0 0,0 6 0 16,-6-2-32-16,3 2 0 16,-6-3 0-16,3 3 0 0,-3-3 22 0,3 3-2 0,-3 0 0 0,6 0 0 15,1 2 20-15,-1-2 3 16,0 3 1-16,-3 2 0 0,3-7-44 0,0 7 0 0,0-3 0 0,0 6-11 16,3-3 11-16,0 3 0 0,3-2 0 0,0 1 0 15,0 7 0-15,6-7 0 0,-3 1 0 0,3 3 8 16,-3 2-8-16,3-2-8 0,3-4 8 0,-3 4-12 15,3 2-11-15,-3 3-2 0,0-8-1 0,0 8 0 0,0-6 10 0,0 3 1 16,-3 3 1-16,0-3 0 0,0 0-8 0,-3 1-2 16,3 7 0-16,0-11 0 0,-6 6 24 0,0-3-9 15,0 0 9-15,0 1 0 0,-3-4-13 0,0-5 4 16,0 3 1-16,0-5 0 0,-2-1 8 0,-1-2 0 16,0-2 0-16,0 1 8 0,0-7 5 0,-3 3 2 0,3-3 0 0,-3 0 0 15,3-3 9-15,-3-2 3 0,4 0 0 0,-1 2 0 16,0-10-7-16,-3 2 0 0,3 4-1 15,0-12 0-15,3 3-2 0,0 0 0 0,0 0 0 0,3 0 0 16,0 1-17-16,3 1 0 0,-3 1 0 0,6 3 0 31,0-1-20-31,0 6-8 0,6-6-2 0,-3 8 0 16,3-4-90-16,3-1-19 0,0 8-3 0,3-3-1075 0</inkml:trace>
  <inkml:trace contextRef="#ctx0" brushRef="#br0" timeOffset="49677.9">24570 4366 2026 0,'0'0'44'0,"0"0"10"0,0-6 2 0,-3 4 1 0,0-6-45 0,3 2-12 16,0 1 0-16,0 0 0 0,0 2 59 0,0-5 9 16,6 3 3-16,-3-3 0 0,3 3-43 0,0-6-9 15,3 3-2-15,3 0 0 0,-3-2-7 0,3 2-2 16,-3-5 0-16,3-1 0 0,-3 4-8 0,-3-3 10 16,0-1-10-16,0 1 10 0,-3-3 33 0,-3 3 6 15,-3 0 2-15,0 0 0 0,-3-1 1 0,-3 1 0 16,-3 2 0-16,0-2 0 15,-6 5 0-15,-3 3 0 0,0-3 0 0,-2 5 0 16,-4 1-24-16,3 4-4 0,-3 1 0 0,-3 5-1 0,4-3 7 0,-1 6 2 16,0 2 0-16,3 3 0 0,3 0-15 0,1 8-2 0,-1-6-1 0,0 9 0 15,0 2-14-15,0 0 0 16,3 5 8-16,0-7-8 0,7 4 0 0,-4 1 0 16,9-3 0-16,-3 3 0 0,3 0 0 0,6 0 0 0,3-6 0 0,3 0 0 15,3-4 0-15,3 1 0 0,0-4 0 0,5-3 0 16,1 2 0-16,3-10-12 0,0 0 3 0,6-5 0 15,-3-3-3-15,5 0 0 16,1-5 0-16,0-1 0 0,0-2 1 0,-1-2 0 0,1-1 0 0,-3-2 0 16,0 0 11-16,-1 0-10 0,-5-1 10 0,0-2-10 15,-3 1 10-15,-3-4-8 0,-3 1 8 0,0-1-8 16,-3-2 8-16,0 2 16 16,-3-2-4-16,-1 0-1 0,-2-3-11 0,-3 0-17 0,0-2 4 0,-3-3 1 0,1 0 12 0,-1 0 0 15,-3 2 0-15,3-5 0 16,-3 6 14-16,0-1-1 0,0 6 0 0,-3 3 0 15,0 2-13-15,0 3-18 0,0 2 4 0,-3 6 1 0,3-1 13 0,-6 4 13 16,-3 4-2-16,4 4-1 16,-7-1-79-16,0 3-16 15,3 5-3-15,-3 0-1 0,0-2-33 16,1 5-6-16,2 2-2 0,3-4-974 0</inkml:trace>
  <inkml:trace contextRef="#ctx0" brushRef="#br0" timeOffset="49920.38">24428 4543 1612 0,'0'0'144'0,"0"0"-116"16,0-3-28-16,0 3 0 0,0 0 224 0,0 0 40 15,3-10 7-15,-3 10 1 0,0 0-136 0,5 0-27 0,-5 0-5 0,6 5-2 16,3 0-54-16,-3 3-10 0,0 3-2 0,3-1-1 15,0 4-11-15,0 1-1 0,3-1-1 0,3-1 0 16,-3 5-14-16,0 4-8 0,0-9 10 0,2 5-10 16,1-4 0-16,-3-1 0 0,0 0-13 0,0 0 4 15,0-5-111-15,0 3-23 0,-3-3-4 0,-3 0-1108 16</inkml:trace>
  <inkml:trace contextRef="#ctx0" brushRef="#br0" timeOffset="50228.04">24954 4170 806 0,'0'0'36'0,"0"0"7"0,0-5-35 0,0 5-8 15,0 0 0-15,0 0 0 0,0 0 342 0,0 0 66 0,0 0 14 0,-6 10 2 16,0-2-256-16,1 5-51 0,-1 3-10 0,0 5-3 16,-3-2-56-16,3 2-11 0,0 3-2 0,-3 2-1 15,3-2-2-15,0 0-1 0,0 2 0 0,3 1 0 16,-3-1-18-16,3-2-3 0,0 3-1 0,0-1 0 16,3-7-9-16,-3 2-11 0,0-3 3 0,3 1 0 31,0-3-107-31,3-3-21 0,-3-3-4 0,0 1-648 0,-3 0-131 0</inkml:trace>
  <inkml:trace contextRef="#ctx0" brushRef="#br0" timeOffset="50759.46">24785 4188 288 0,'0'-21'12'0,"0"16"4"0,0-6-16 0,0 1 0 16,0-1 0-16,0 3 0 0,0 0 439 0,0 3 85 15,0-8 16-15,3 7 4 0,0-7-359 0,3 5-72 16,0-2-14-16,0 2-3 16,2-5-43-16,1 5-8 0,3-3-1 0,3 3-1 0,0 0-15 0,0 3-4 15,0 0 0-15,-3-3 0 0,6 2 13 0,-4 6 3 16,4-8 0-16,0 6 0 0,0-1-24 0,3 3-5 16,-3 0-1-16,0 0 0 0,-4 5-10 0,1-2 0 15,-6 2 9-15,3 3-9 0,-6 0 0 0,3 0 0 0,-3 3 0 16,0 2 8-16,0 3-8 0,-3 0 0 15,0 2 0-15,3-2 8 0,-3 3-8 0,0-3 9 16,0-1-9-16,0 4 10 0,0-1-10 0,3-2 10 16,-6 0-10-16,3-3 10 0,0 1-10 0,-3-4 0 15,0 1 0-15,0 2 0 0,0-8 0 0,-3 3 0 0,3-8-9 16,-6 11 9-16,0-3 0 0,-3-3 0 16,0 3 0-16,-3-5 0 0,0 2 10 0,0 0-1 0,-3 1 0 0,0 1 0 15,-2-4-9-15,2 0-12 0,0 5 2 0,0-8 1 16,0 2 17-16,3 1 3 0,0 5 1 0,3-8 0 15,0 3-12-15,0 2 0 0,9-5 0 0,-6 5 0 16,1 3 0-16,-1 3 0 0,6-11 0 0,0 8 0 16,-3 2 0-16,6 1-9 0,0-1 9 0,2 4 0 15,1-6 0-15,0 2 0 0,0 1 0 0,3 5 0 16,0-8 0-16,3 5 0 0,-3 0 0 0,3 0 0 16,-3-2 0-16,0-1 8 0,3 1-8 0,-3 0 0 15,0-1 0-15,-3 1 0 0,2-3 0 0,1 2 0 0,-3-2 0 16,0-3 0-16,0 3 0 0,-3-2 0 0,3-4 0 0,0 4 0 15,0-6 0-15,-3 2 0 16,0 1-65-16,0-3-19 16,3-3-4-16,-3 3-780 0,0-2-156 0</inkml:trace>
  <inkml:trace contextRef="#ctx0" brushRef="#br0" timeOffset="51189.5">25163 3717 2120 0,'0'-10'47'0,"3"2"9"0,-3-3 3 0,3 3 0 0,-3 0-47 0,-3 3-12 0,3 0 0 0,0 5 0 15,0 0 120-15,0 0 21 0,-3-3 5 0,3 3 1 16,0 0-67-16,0 0-12 0,0 0-4 0,6 0 0 15,-3 8-51-15,0 0-13 0,0 8 0 0,3 5 0 16,0-2 52-16,-1 7 8 0,1-5 2 0,3 6 0 16,-3-1-33-16,3 3-6 0,0-5-2 0,0 5 0 15,0-2-21-15,3 2-18 0,-3 0 3 0,0 3 1 16,0-3 14-16,-3 2 0 0,0 4 0 0,0 2 0 16,-3-8 14-16,-3 5-4 0,-3 1-1 0,0-1 0 15,-3 3-9-15,-3-2 0 0,0 2-10 0,-3 2 10 16,3-4 0-16,-3 4 0 0,3 1 0 0,-3-3 0 0,0 0 0 15,0 0 0-15,1-2 0 0,2-1 0 0,-3-7 8 0,3 4-8 16,0-10 0-16,0 6 0 0,3-3 0 0,-3-3 0 16,0 0 0-16,3-2 0 0,0-1 0 0,-3-5 0 15,3 1 0-15,-3-1-12 16,0-3-14-16,-2-2-2 0,-4-2-1 0,6 2 0 16,-6-6-123-16,0 1-24 0,0-1-4 0</inkml:trace>
  <inkml:trace contextRef="#ctx0" brushRef="#br0" timeOffset="53273.67">2571 5514 403 0,'3'0'36'0,"-3"0"-36"15,6 0 0-15,-6-3 0 0,0 6 376 0,3-3 69 16,2 0 14-16,4 5 2 0,-9-5-269 0,0 0-53 16,12 0-11-16,-3 0-3 0,3 0-49 0,0 0-9 15,0 0-3-15,6 0 0 0,3-5-32 0,0 2-6 16,-1 1-2-16,1-1 0 0,0 3 7 0,-3-8 1 15,0 3 0-15,-3 5 0 0,2-8-32 0,1 5 0 16,-6 1 0-16,6 2 0 0,-6 0-11 0,0 0 2 16,0 0 0-16,-6 5-1288 0</inkml:trace>
  <inkml:trace contextRef="#ctx0" brushRef="#br0" timeOffset="54288.68">3729 5114 345 0,'0'0'31'0,"0"0"-31"16,0 0 0-16,0 0 0 0,2-8 288 0,-2 8 51 15,0 0 10-15,0 0 3 0,0 0-171 0,0 0-33 16,-2 11-8-16,-1 2 0 0,0 1-38 0,-3 7-7 16,-3 0-2-16,3 5 0 0,-15 35 28 15,12-21-65-15,-6 0 0 0,0 2-16 0,-3 0-3 0,6 3-1 0,-5 3 0 16,-1 2-16-16,6-5-4 0,-3 0-1 0,6 0 0 16,-6-3-15-16,3 1 9 0,3-6-9 0,3-3 8 15,-3 3-8-15,3-5 0 0,3-3-12 0,0-3 12 16,-2-2 0-16,5-5 8 0,3-1 2 0,-1-4 0 15,4-4-10-15,0 3 8 0,-3-10-8 0,3 0 8 16,0-1-8-16,0-4-17 0,3-4 4 0,-3-2 1 16,3-5 20-16,0 0 5 0,3-6 1 0,3-2 0 0,-6-3-14 0,6 1 8 15,2-1-8-15,1-5 0 16,3 0 8-16,-6 0-8 0,6-3 0 0,0 3 9 0,0-6-9 16,-1-2 10-16,7-2-10 0,0-1 10 0,3-5-10 0,-4 5 0 15,4 1 9-15,0-1-9 0,3-3 8 16,-1 9-8-16,4-8 8 0,-3 7-8 0,-3 1 0 15,-3 5 0-15,-1 0 0 0,-2 2-8 0,-3 3 8 16,-3 1 0-16,3 4 8 0,-9 1-8 0,5 4 0 16,-8 1 0-16,3 5 0 0,-6 3 0 15,0 0-98-15,0 2-24 0,-6 3-5 0,0 0-1055 16</inkml:trace>
  <inkml:trace contextRef="#ctx0" brushRef="#br0" timeOffset="54937.43">3952 6051 1792 0,'0'0'40'0,"0"0"8"0,0 0 1 0,0 0 1 0,6-5-40 0,-3-1-10 0,3-1 0 0,3-1 0 15,-3 2 72-15,2-4 13 0,-2-1 3 0,3 1 0 16,3-4-32-16,-3 1-5 0,3 2-2 0,0 1 0 16,0-3-17-16,3 2-3 0,-9 1-1 0,9 2 0 15,-9-6 0-15,2 1 0 0,1 3 0 0,0-1 0 16,-3 0-28-16,0 1 0 0,0-1-13 0,-6 3 4 16,6-2 9-16,-6-4 11 0,3 7-3 0,-6-7 0 0,3 4 4 0,-6-1 0 15,6-2 0-15,-9 2 0 0,3-2-12 0,0 8 0 16,-9-3 0-16,4 3 8 0,-4-3 11 0,0 8 1 15,-3-3 1-15,-3 6 0 0,6 5 13 0,-6-3 2 16,1 5 1-16,-1 4 0 0,0 2-13 0,-3 2-4 16,3 1 0-16,0 4 0 0,1 1 0 15,-1 0 0-15,3 0 0 0,3 0 0 0,0-1-9 0,3 1-3 16,3-3 0-16,3 3 0 0,6-5 4 16,-3-1 1-16,6-2 0 0,0 0 0 0,6-5-13 15,0-3 0-15,3-3 8 0,3 0-8 0,0-5 0 0,3-8 0 16,3 3 0-16,-1-3 0 0,4-5 0 0,-3 0 8 15,0-1-8-15,0-2 9 0,0 1-9 0,2-4 0 16,4 0 0-16,-6 1 0 0,3-1 11 0,-9 4-3 16,3-4-8-16,-1 3 12 0,-11 3-12 0,3 2 0 15,-3 3 0-15,3 0 0 0,-6 1 0 0,-3 7 0 16,0 0 0-16,0 0 0 0,0 0 20 0,0 0-3 0,-6 2 0 16,0 3 0-16,-3 1-3 0,3 2-1 0,-6 2 0 0,3 4 0 15,-2-1-13-15,2 0 11 0,-3 0-11 16,3 3 10-16,0 3-2 0,3-1-8 0,0-2 12 0,3 3-4 15,-3-4-8-15,6-1 0 0,-3-1-10 0,6-3 10 16,3 1 0-16,-6-3 0 0,6 0 0 0,0-3 0 16,-6-5 0-16,12 3 0 0,0 2-8 0,3-5 8 15,-6-8-80 1,11 3-14-16,-11-3-2 0,9-3-1 0,-3 1-151 0,0-6-31 0,12-11-5 16,-6-2-2-16</inkml:trace>
  <inkml:trace contextRef="#ctx0" brushRef="#br0" timeOffset="55243.31">4389 5781 1440 0,'0'0'64'0,"0"0"12"16,0 0-60-16,0 0-16 0,0 0 0 0,0 0 0 16,0 0 192-16,0 0 35 0,0 0 7 0,6 5 2 0,-6-5-121 0,6 0-24 15,-6 6-5-15,3 2-1 0,0 2-15 0,-6 1-3 16,0-1-1-16,3 4 0 0,-6 2-18 0,0 2-4 16,0 1-1-16,0-4 0 0,0 7-19 0,-2-4-3 15,-1 1-1-15,6-1 0 0,-9-2 3 0,9 0 0 16,0-3 0-16,0-2 0 0,3-3-14 0,-3 0-9 15,3-8 12-15,0 0-12 0,0 0 10 0,0 0-10 16,9 2 8-16,6-4-8 0,-9-6 8 0,8 0-8 0,-5 0 8 0,0-5-8 16,3-3 0-16,-6 2 8 0,9-7-8 0,0 3 0 15,0-3 0-15,0-1 0 0,0 7 8 0,-1-9-8 16,1 3 0-16,0 2 0 0,3 1 0 16,-9 4 0-16,0-2 0 0,3 6 0 0,-6-1 0 0,3 3 0 15,-3 3 0-15,3-3-14 0,-9 8 3 0,0 0 1 31,0 0-82-31,0 0-16 0,0 0-3 0,6 5-1 16,3 1-99-16,-9-6-20 0,5 2-4 0</inkml:trace>
  <inkml:trace contextRef="#ctx0" brushRef="#br0" timeOffset="55475.68">4785 5752 921 0,'0'0'82'0,"0"0"-66"16,0 0-16-16,0 0 0 0,0 0 226 0,0 0 42 15,0 0 8-15,3 5 1 0,-3-5-97 0,0 8-20 16,-3-2-4-16,3 2-1 0,0 2-79 0,-3 1-16 16,-3 2-4-16,6 0 0 0,-12 3-1 0,3 3-1 15,0-4 0-15,1 7 0 0,-4-7-18 0,0 7-3 16,3-4-1-16,0 3 0 0,0 0-19 0,3-7-4 16,0 2-1-16,6-3 0 0,0-3-8 0,0-2 0 15,0-8 0-15,0 0 0 16,0 0-66-16,6 3-15 0,9-6-3 0,-6-2-760 15,6-6-152-15</inkml:trace>
  <inkml:trace contextRef="#ctx0" brushRef="#br0" timeOffset="55633.25">5014 5487 1900 0,'-9'0'84'0,"6"0"18"0,-5 6-82 0,-1-6-20 0,3 2 0 0,-6 4 0 16,0-1 86-16,6 0 13 0,-6 3 2 0,6-5 1 15,3 5-74-15,3-3-14 0,0 6-3 0,0-1-1 16,0-2-120-16,0 3-24 0,0 5-5 0</inkml:trace>
  <inkml:trace contextRef="#ctx0" brushRef="#br0" timeOffset="56520.13">5029 5919 2260 0,'0'-3'50'0,"0"3"10"0,-6 0 3 0,3 0 0 0,0 3-51 0,3-3-12 16,0-3 0-16,3 0 0 0,-3 3 65 0,0 0 11 15,9-2 1-15,-3-3 1 0,-3-3-50 0,9 0-9 16,-6 2-3-16,3-4 0 0,-3-1-16 0,3 3 0 16,-3-2 0-16,-3 2 0 0,3-3 9 0,0 1-9 15,-3-1 0-15,0 0 9 0,-3 3-9 0,0-2 0 16,0-1 0-16,0 1 0 0,-6 2 0 0,6 0 18 15,-6 3-2-15,-3-1 0 0,3 4 22 0,-3 2 4 16,-3 0 1-16,3 2 0 0,-9 4 5 0,0 1 0 0,4 7 1 0,-7-1 0 16,-3 0-23-16,6 0-5 15,-3 6-1-15,6-1 0 0,0 1-20 0,1-1 0 16,-1 4 0-16,6-1 0 0,-6 0 0 0,9 0 17 0,-3 0-2 0,3 0-1 16,6-5-14-16,0 3 0 15,3-6 0-15,3 0 0 0,3-5 0 0,0 0 0 0,0-5 0 0,6 2 0 16,-1-10-10-16,7 2-2 0,-3-5 0 15,3 3 0-15,0-8 12 0,0 0 0 16,2-6 0-16,-2 3 0 0,-3 0 9 0,0-5 1 0,3 8 0 0,-9-6 0 16,3-2-10-16,0 3-14 0,-4 2 3 0,1 0 1 15,-3 3 10-15,0 2 0 0,-3 0 0 0,0 4 8 16,-3-1-8-16,-3 2 0 0,0 6 0 0,0 0 0 16,0 0 0-16,0 0 0 0,-6 6 8 0,-3 4-8 0,-3 6 14 15,0 0-2-15,3 2 0 0,-2 1 0 0,-1 0-2 0,0 2-1 16,0-3 0-16,3 3 0 0,0 1-9 0,3-4 0 15,3 1 0-15,0-4 8 0,3-1-8 0,0-1 0 16,3 0 0-16,3-8 0 0,0 3 0 0,-6-8 0 16,12 3 0-16,-3-3 0 0,3 0 0 0,-3-3 0 15,6-7 0-15,-1-1 0 0,4-2 0 0,3-3 0 16,-3-2-12-16,3 2 12 16,3-3-30-16,-4 1 2 0,-5 2 0 0,6 0 0 0,-3 0 7 0,0 3 1 15,3 2 1-15,-12 1 0 0,3 4 19 0,-1-2 0 16,-2 0 8-16,0 6-8 0,-9 2 0 0,0 0 0 15,0 0 0-15,0 0 0 0,3 8 20 0,-3-3-3 16,-3 3 0-16,3 3 0 0,-9-3 14 0,3-1 2 16,0 7 1-16,1-4 0 0,-4 1-34 0,3 2 0 15,-3 0-12-15,9-2 3 0,-6-1 9 0,0 1 0 16,3-6 0-16,3 3 0 0,0-8 0 0,0 0 0 0,9 3 0 0,0-3 8 16,3-3-8-16,2-5 8 0,1 3-8 0,0-6 8 15,6-2-8-15,0 3-12 0,-6-1 4 0,0-2 0 31,6 0-15-31,-13-1-2 0,7 1-1 0,0 3 0 0,-3-1 3 0,-3 0 1 0,3 3 0 0,-6 3 0 16,0 0 22-16,0 2 0 0,-6 3-9 0,0 0 9 16,0 0 0-16,3 6 0 0,-3 1 0 0,-3 1 0 15,3 6 20-15,0-1 2 0,-6 0 0 0,0 3 0 16,0 0-3-16,0 2-1 0,0 4 0 0,3-4 0 16,-3-2-10-16,6 0-8 0,0-3 9 0,0 0-9 15,0-2 8-15,3-3-8 0,3 2 0 0,0-7 0 16,0 0 0-16,3-3 8 0,-3 0-8 0,6-3 0 15,0 0 0-15,0-5-8 0,-4-2 8 0,7 2-13 16,0-3-79-16,-3 1-15 16,3-3-3-16,-3 2-1165 0</inkml:trace>
  <inkml:trace contextRef="#ctx0" brushRef="#br0" timeOffset="56928.77">5851 5779 1785 0,'0'0'79'0,"0"0"17"0,0 0-77 0,0 0-19 16,-6-6 0-16,6 6 0 0,0 0 220 0,0 0 41 0,0 0 8 0,0 0 2 15,0 0-167-15,0 0-32 0,3-2-8 0,3-4 0 16,0 4-45-16,6-1-9 0,0 3-2 0,-1 0 0 16,1 0-8-16,3 0 8 0,0 0-8 0,0 0 8 15,0 3-8-15,0-1 0 16,-6-2 0-16,0 3 0 0,3 0 0 0,-7-1 0 15,4 4 0-15,-3-4 0 0,-3 6 0 0,0-3 0 16,0 1 0-16,0-1 0 0,0 3 0 0,-3 0 0 0,-3 0 0 0,3 0 0 16,-3 2 0-16,0 1 0 0,-3 2 0 0,0 0 0 15,-3 1 10-15,1-6-10 0,-1 5 12 0,-3-3-12 16,-3 4 8-16,3-1-8 0,-3 3 0 0,0 0 0 16,-3-1 38-16,0 1 1 0,4-2 0 0,-1 1 0 0,0 1-19 15,3 0-4-15,3-3-1 0,-3 1 0 16,6-1-5-16,0-3-1 0,3 1 0 0,3 0 0 0,0-3-9 15,6-1 0-15,-3 4 9 0,6-6-9 0,3 3 0 0,0-8 0 16,3 3 0-16,0-3 0 0,5 0 0 0,-2-3 0 16,0 3 0-16,0-8 0 0,3 6-11 0,-3-1 11 15,0-8-13-15,-1 6 5 16,-2 0-96-16,0 0-20 0,0 2-3 16,-3-2-1196-16</inkml:trace>
  <inkml:trace contextRef="#ctx0" brushRef="#br0" timeOffset="58964.88">7619 5493 1134 0,'12'-8'50'0,"-6"8"10"0,3-3-48 0,-3 1-12 0,3 2 0 0,-6 0 0 15,0 0 129-15,-3 0 23 0,2 0 5 0,-2 0 1 0,0 0-21 16,0 0-4-16,-5 7-1 0,-1 4 0 0,-3-3-27 16,3 5-5-16,-3-2-2 0,-3 5 0 0,6 0-30 0,-3-1-7 15,-3 4-1-15,0 2 0 0,0-2-28 0,0 2-7 16,-6 0-1-16,4 3 0 0,-4-8-24 0,0 5 0 16,3 0 0-16,0 0 0 15,-3 0 24-15,0 0 8 0,1 1 3 0,-1-1 0 0,0-3-35 16,0 1 0-16,0-6 0 0,-3 0 0 0,3 3 0 0,1-3 0 15,-1-2 0-15,3-3 0 0,-3 3 0 0,0-4 0 16,3-7 0-16,6 0 0 0,3 0 0 0,-3-5 0 16,-3 0 0-16,4-3 0 0,-1-3 0 0,0 1 0 15,6 2 0-15,0-5 0 0,-3-1 0 0,0 1 0 16,6-5 0-16,0-1 0 0,0 3 0 0,6 3 0 0,-3-3 0 16,3 0 0-16,3-2 0 0,-3 2 0 0,0-3 0 15,0 3 0-15,5-2 0 0,1-1 0 0,3 4 0 0,0-9 0 31,0 0-21-31,3 3-8 0,-3-3-2 0,0 3 0 0,2-3 31 0,-2 3 0 0,0-3 0 0,0 3 0 16,-3-3 0-16,-3 0 0 16,3 3 0-16,-3 0 0 0,0 2 0 0,-6-2 0 15,3 3 0-15,-6-1 0 0,0 3 0 0,0 3 0 16,-3 0 0-16,-3-3 0 0,3 5 0 0,-6 1 0 0,0-1 0 16,-3 9 0-16,0-6 0 0,-3 2 0 0,0 6 0 0,-6 0 0 15,1 0 0-15,-1 6 0 0,-3 2 0 0,3 5 0 16,0-5 0-16,-3 5 0 0,4 0 0 0,-1 3 0 15,0 0 0-15,6 2 0 0,3-7 0 0,6 5 0 16,-3 2 0-16,3 1-9 0,9 2 9 0,0-8 0 16,6 3 0-16,0 3 0 0,6-3 0 0,0-1 0 15,6 4 0-15,0-6 0 0,2 0 0 0,4 3 0 0,0-2 0 0,0 1 0 16,3-1 0-16,2-1 0 0,1 0 9 0,3-8 1 16,-1 3 0-16,4 0 0 0,-6 0-10 0,0 3 10 15,-4-3-10-15,-2 0 10 0,-3 8 6 0,-3-3 0 16,0 0 1-16,-3-2 0 0,-7 7-17 0,1 1 0 15,-6-1 0-15,-6 1 0 0,0-1 0 0,-6 6 0 16,-3-3 0-16,1 3 0 0,-1-3 0 0,0 0 0 16,-6 3 0-16,6-3 0 0,3 3 8 0,-3-3-8 15,0-2 9-15,3-3-9 0,3 0 11 0,0-1-11 16,-3-4 12-16,6 0-12 0,-3-1 8 0,6-2-8 16,0-3 0-16,0 1 0 15,-3-6-48-15,6 5-14 0,0-2-2 0,0-3-784 16,0-3-156-16</inkml:trace>
  <inkml:trace contextRef="#ctx0" brushRef="#br0" timeOffset="59724.48">9146 5421 1443 0,'0'0'32'0,"0"0"6"0,0 0 2 0,0 0 0 0,0-8-32 0,0 6-8 15,-3-1 0-15,0 3 0 0,3 0 104 0,-3-5 18 0,-3 2 4 0,3 3 1 16,0 0-19-16,-3-2-4 0,3 2-1 16,0-3 0-16,-3 3-25 0,0-5-5 0,0 2-1 0,0 0 0 15,-3 3-16-15,0-2-3 0,-5 2-1 0,-1 0 0 16,-6 0-25-16,0 0-6 0,-6 2-1 0,0 1 0 16,-2 0 19-16,-1 2 3 0,0 3 1 0,3 0 0 15,-2 2-25-15,-4 1-5 0,3 2-1 0,-3 0 0 16,1-2 0-16,-1 2-1 0,6 0 0 0,3 1 0 15,6-1-1-15,1 0 0 0,8-2 0 0,0 2 0 16,6 3-10-16,3 0 0 0,0-3 0 0,9 0 0 16,3-2-13-16,5-1 5 0,4 4 8 0,3-4-13 15,3 1 13-15,-3 5 0 0,2-9 0 0,1 4 0 0,0 0 0 0,0 2-9 16,-3 0 9-16,2-2-8 0,-2 2-8 0,-3 0-2 16,0 6 0-16,-3-6 0 0,-6 3 18 0,-3 0 0 15,-1 2 0-15,-5 3 0 16,-3-7-32-16,-5-1 1 0,-7 3 0 0,0 0 0 0,-3 2 49 0,0-5 10 15,-3 3 1-15,-3 0 1 0,0-3-22 0,1 1-8 16,-1-4 0-16,0-2 0 0,-6-3 0 0,0 1 0 16,-2-6 0-16,2 2 0 0,-6 1 12 0,3 0-3 15,3-3-1-15,1-3 0 0,-1 3-8 0,0-3 0 16,0 1 0-16,4-1 0 0,2-2 0 0,3-3 0 16,3 0 0-16,0 0 0 15,6-3-43-15,3 1-1 0,3-4 0 0,6 1 0 16,3-3-190-16,6-2-38 0,15-19-8 0,0 10-2 0</inkml:trace>
  <inkml:trace contextRef="#ctx0" brushRef="#br0" timeOffset="59963.62">9512 5226 1612 0,'-9'0'144'0,"6"0"-116"0,-3 0-28 0,0 0 0 15,0 5 177-15,0 5 30 0,-3-2 5 0,0 3 2 16,0 5-148-16,-2 0-30 0,-4 5-5 0,3 3-2 16,-6 5 0-16,3 3 0 0,-3 2 0 0,0 6 0 15,-3 2 4-15,1 0 1 0,-1 1 0 0,0 2 0 16,-3 0-34-16,0 2 0 0,1-2 0 0,2 0 0 16,0-5 0-16,3 0 10 0,3-3-10 0,3-6 8 0,3-2-8 15,6-5 0-15,3-3 0 0,3-5-812 16,6 0-154-16</inkml:trace>
  <inkml:trace contextRef="#ctx0" brushRef="#br0" timeOffset="60144.14">9068 5792 2073 0,'-26'-6'184'0,"17"1"-147"16,-3 5-29-16,0-2-8 0,3 2 112 0,3 0 22 15,-3-3 4-15,9 3 1 0,0 0-54 0,3-5-10 0,0-3-3 0,9 0 0 16,3 0-57-16,6 0-15 0,3-5 0 0,2 2 0 15,7 0 11-15,0 1-1 16,3-3 0-16,2-1 0 16,4 4-42-16,-3-1-8 0,2 6-1 0,-5-3-1192 0</inkml:trace>
  <inkml:trace contextRef="#ctx0" brushRef="#br0" timeOffset="60916.75">9610 5908 2156 0,'0'0'48'0,"0"0"9"0,0 0 3 0,0 0 0 15,0 0-48-15,0 0-12 0,6 0 0 0,-6 0 0 0,3 0 61 0,6 0 11 16,-3 0 1-16,0-2 1 0,3-1-42 0,-3 3-8 16,3-3-1-16,0 1-1 0,0-6-13 0,-3 2-9 15,5 1 12-15,-5 0-12 0,3-3 9 0,-3 0-9 16,0 0 0-16,0 0 9 0,-3-5-9 0,0 2 12 15,-3 1-12-15,0 2 12 0,0-6-12 0,-3-1 12 16,-6 1-12-16,3 4 12 0,-3-3-12 0,0 5 12 16,-2-3-12-16,-4 6 12 0,0 2 16 0,-3 0 4 15,-6 6 1-15,0 5 0 0,-5-3-7 0,-4 6-2 16,6 2 0-16,-3 3 0 0,0 3 12 0,4 2 3 16,2-5 0-16,0 2 0 0,3 3-27 0,3-2-4 15,6 5-8-15,4-6 11 0,5 1-11 0,0-1 0 16,6 3 0-16,0-5-11 0,8 0 11 0,1-3 0 15,3 1 0-15,3-4 0 0,3-5 0 0,0 1 0 16,0-4 10-16,2-2-10 0,4-2 0 0,-3-1 0 0,3-5-8 16,0 0 8-1,-7-2-32-15,1-4 0 0,0-2 0 0,-3 3 0 0,-3-3 15 0,0 0 3 0,0 1 1 0,-3-1 0 16,-4 0 13-16,1 3 0 0,-3-1 0 0,0 6 0 16,-6-2 0-16,0 5 0 0,0 5 0 0,0 0 10 15,-3-3-1-15,-3 3 0 0,-3 5 0 0,0 3 0 16,1 0 19-16,2 0 3 0,-3 5 1 0,3 1 0 15,0-1-20-15,3 0-3 0,3 0-1 16,0 3 0-16,0-3-8 0,3 1 0 0,0-4 0 16,3 1 0-16,0-1 0 0,0 1 0 0,6-6 0 15,-1-2 0-15,1-1 0 0,3-2 0 0,3-2 0 16,3-3 0-16,0-3-35 0,0 0-2 16,-4-6-1-16,4 1 0 0,3-3-22 15,-3 3-5-15,3 2-1 0,-3-2 0 0,2-3 8 0,-2 1 2 16,-3-1 0-16,0 2 0 0,-3 4 33 0,-3-1 7 0,-3 1 2 15,0 2 0-15,-3 0 22 0,-6 8 4 0,0 0 0 0,0 0 1 0,0 0 37 0,0 5 7 16,-3 3 2-16,-3 0 0 0,3 5-3 0,-3 0 0 16,0 1 0-16,0 2 0 0,0-3-12 0,3 0-4 15,0 0 0-15,3 3 0 0,0 0-32 0,6-5-8 16,-3-1 0-16,3 1 0 0,3-6 0 0,0 0 0 16,0-2 0-16,-1-3 0 15,4-3-24-15,3-5-6 0,-3 3-2 16,3-6 0-16,0 1-32 0,0-1-6 0,0-2-2 0,0 0 0 15,2 0-41-15,-2 2-9 0,-3-2-2 0,3 5 0 16,-3-5 32-16,-3 7 5 0,3-4 2 0,-6 4 0 16,0 1 37-16,0 5 7 0,-6 0 1 0,0 0 1 0,0 0 39 0,0 5 0 15,0 1 0-15,0 4-496 16,0-4-107-16</inkml:trace>
  <inkml:trace contextRef="#ctx0" brushRef="#br0" timeOffset="61494.13">10512 5966 2530 0,'0'0'56'0,"0"0"11"0,0 0 2 16,0 0 3-16,0 0-58 0,0 0-14 0,0 0 0 0,9 0 0 0,0-5 60 16,0 0 10-16,3-1 2 0,-3-1 0 0,3-1-55 0,0-3-17 15,-4 3 10-15,7-2-10 0,-6-4 0 0,3 6 0 16,-3-8 0-16,0 3 0 0,0 0 11 0,-3 0-3 15,3-3-8-15,-6 3 12 0,0-1-12 0,0-4 11 16,-3-1-11-16,0 1 10 0,0 2-10 0,-6-8 8 16,6 6-8-16,-6 4 8 0,0 1-8 0,-3 8-11 15,-6 2 3-15,0 3 0 0,-3 6 38 16,-2 2 8-16,-4 5 2 0,0 3 0 0,-6 5-16 0,0-5-2 16,4 7-1-16,2 1 0 0,3 3 9 0,6-3 2 15,0 2 0-15,6 0 0 0,0 4-24 0,6-9-8 16,3 0 0-16,0 3 0 0,0-6 0 0,3-2 0 15,3-3 0-15,3 1 0 0,6-6 0 0,0-3 0 16,6-5 0-16,0-5 0 16,-1-1-24-16,4-7-5 0,3-3-1 0,-3 0 0 0,6-10 6 0,-7 2 0 0,7-5 1 15,0 0 0 1,3-6-10-16,-1 1-3 0,1 0 0 0,3-6 0 0,-3-2 10 0,2-3 2 0,1-3 0 0,3-2 0 31,-3-3-24-31,-1-3-5 0,1 3-1 0,3-2 0 16,-1-1-26-16,1 3-6 0,-3 6-1 0,-6 7 0 0,-4 8 87 0,-5 0 0 0,-3 9 14 0,-3 7-1 15,-6 3 83-15,-3 2 16 0,-3 3 3 0,-3 8 1 16,-6 0-30-16,-3 5-6 0,-3 9 0 0,0-1-1 16,-6 0-26-16,-3 11-5 0,1 5 0 15,-4 3-1-15,0-1-23 0,-3 4-5 0,3-1-1 16,-2 6 0-16,2 2-8 0,-3 3-2 0,-3 8 0 0,0-5 0 16,-2 7 0-16,2-4-8 0,3 4 12 0,3-7-4 15,3-3-8-15,4 0 0 0,2 0 0 0,6-11 0 16,6 0 0-16,3-2 0 0,0-5 0 0,6-6 0 15,0-3-109-15,6-2-15 0,2-8-2 0,7-3-1205 16</inkml:trace>
  <inkml:trace contextRef="#ctx0" brushRef="#br0" timeOffset="62431.44">11280 5958 1897 0,'0'0'84'0,"0"0"17"0,0 0-81 0,0 0-20 0,0 0 0 0,0 0 0 15,0 0 0-15,0 0 0 0,0 0 0 0,0 0-8 16,0 0 17-16,0 0 4 0,0 0 1 0,0 0 0 16,0 0 66-16,0 0 12 0,0 0 4 0,0 0 0 0,0 0-22 0,0 0-4 15,0 0-1-15,0 0 0 0,0 0-38 0,0 0-8 16,6 3-2-16,-6-3 0 0,6 0 9 0,3 0 2 15,0-3 0-15,0 1 0 0,0-6-20 0,3 3-3 16,-3-3-1-16,-1-3 0 0,1 0-8 0,3 1 0 16,-6-3 9-16,3-1-9 15,-3 1 0-15,-3-3 0 0,0 0 0 0,0 3 8 16,-3 0-8-16,-3-3 0 0,-3-2 0 0,0 2 0 0,0 0 0 16,-6 3 0-16,0 2 0 0,-2 3 0 0,-1 3 0 0,0-3 0 15,0 8 0-15,-3 2 0 0,-3 4 0 0,0 2 9 16,-2 2-1-16,-1 4-8 0,6-1 28 0,-3 5-2 15,-3 3 0-15,6-5 0 0,0 5-6 0,4 1 0 16,-1 1-1-16,6-1 0 0,0-1-19 0,3 0 0 16,3-3 0-16,6-2 0 0,0 0 0 0,3-3 0 15,3-2 0-15,3-6 0 0,0 1 0 0,8-6 0 0,1-3 0 0,3-2-9 16,0-6 9-16,0 1 0 16,-1 4 8-16,-2-10-8 0,3 3 0 0,0-3 0 0,0 3 0 0,-3-3 0 15,-1 0 0-15,-2 0 0 0,0 1 0 0,-3-1 0 16,-3 2 0-16,-3 1 0 0,-3 5 0 0,0-2 8 15,-3 4-8-15,-3 6 0 0,0 0 0 0,0 0 0 16,-3 0 0-16,-6 6 0 0,0-4 0 0,-6 6 8 16,0 5 3-16,0 1 1 0,0 2 0 15,1-1 0-15,-1 1 1 0,3 3 1 0,3-1 0 16,3 1 0-16,-3-6-14 0,9 0 0 0,0 3 8 0,3-8-8 16,3 0 0-16,6 0 0 0,0-3 8 0,6-5-8 15,2 0 0-15,1-5 0 0,3-3 0 0,3-2 0 16,-3-4 0-16,2 1 0 0,4-3 0 0,0 0 0 15,0 3-23-15,-4 0-1 0,1-3 0 0,0 5 0 16,-3 1-11-16,-3 2-2 0,0 3-1 0,-1-1 0 0,-2 1 20 0,-6 2 4 16,0 6 1-16,-6 0 0 0,-3 2 13 0,-6 3-12 15,0 2 12-15,-6 1-12 0,0 2 21 0,-3 1 5 16,-3-4 1-16,3 3 0 0,-2 3 22 0,2-3 5 16,0 3 1-16,3-2 0 0,-3-7-21 0,6 4-4 15,0-6-1-15,6-5 0 0,0 0-6 0,0 0-2 16,0 0 0-16,6-5 0 0,6-3-9 0,-3 0 0 15,6 0 0-15,0-8 0 0,-1 3 0 0,7 0 0 16,-3 0 0-16,3-1 0 0,-3-1 0 0,-3 1 0 16,3-2 0-16,-6 3 0 0,2 3-14 0,-2 2 5 15,-3-3 1-15,0 6 0 0,-3 0-5 0,0 2-1 16,-6 3 0-16,0 0 0 16,0 0-152-16,0 0-30 0</inkml:trace>
  <inkml:trace contextRef="#ctx0" brushRef="#br0" timeOffset="63049.98">12149 5940 2350 0,'0'0'52'0,"0"0"10"0,0 0 2 0,0 0 3 0,0 0-54 0,0 0-13 0,0 0 0 0,0 0 0 0,0 0 68 0,9-3 12 15,0 1 1-15,0-1 1 16,0-2-43-16,3-1-9 0,-3-2-2 0,6 1 0 0,-3-1-19 0,-1 2-9 15,1-2 8-15,3-2-8 0,-3 2 0 0,-3-3 0 16,0 1 0-16,0-1 0 16,-3 0 8-16,0 1-8 0,-6-3 0 0,0 2 8 0,-3-2 0 0,0 0 0 15,-6 2 0-15,3-2 0 0,-6 5 2 0,-3 0 0 16,-3 3 0-16,1 5 0 16,-1 0 21-16,-3 8 4 0,-6-3 1 0,0 5 0 0,0 4-4 0,4 2-1 15,-4-1 0-15,6 4 0 0,0 2-3 0,3 0-1 16,3 0 0-16,-2 1 0 0,5-1-27 0,3 3 0 15,3-3 0-15,3 0 0 0,0-3 0 0,6-2 0 16,0 0 8-16,3-3-8 16,3-5-24-16,3 0-6 0,-1-5-2 0,7-3 0 0,0-3 23 0,6-5 9 15,0-2-8-15,0-3 8 16,2-6-56-16,1 1-7 0,3-6-1 0,3 0 0 16,-4 0-12-16,4-2-4 0,-3-1 0 0,0-2 0 15,0 0 16-15,-1-5 4 0,1-1 0 0,0-7 0 16,3-3-16-16,2 0-4 0,1-11 0 0,3 3 0 15,2-5-217-15,1 3-44 0,-3-4-9 0,2 7-2 0,-5-1 266 16,0 5 53-16,-6 6 10 0,-7 7 3 0,1 3 262 0,-9 9 53 16,0 2 10-16,-3 7 3 0,-6 1-93 0,0 5-19 0,-6 0-3 15,0 8-1-15,0 0-76 0,0 0-16 0,-9 5-4 0,-3 6 0 16,-3 2-32-16,0 3-6 0,-3 8-2 0,-2-3 0 16,-1 8-18-16,-3 6-4 0,-6-4-1 0,-3 9 0 15,-2 2-8-15,-1 6-1 0,-6 2-1 0,7 6 0 16,-4-1-13-16,3 4-2 0,3-4-8 0,1-2 12 15,2-3-12-15,3-2 0 0,3 2 0 0,3-5 0 16,4-5 8-16,-1-3-8 0,6-3 0 0,6-2 9 16,0-3-9-16,6-10 0 0,3-1-12 0,3-2 12 15,3-5-93-15,3-6-11 0,3 0-3 16,-1-7-793-16,4-4-158 0</inkml:trace>
  <inkml:trace contextRef="#ctx0" brushRef="#br0" timeOffset="63743.89">12828 6006 2026 0,'0'0'44'0,"0"0"10"0,0 0 2 0,0 0 1 0,0 0-45 0,0 0-12 0,0 0 0 0,0 0 0 16,0 0 71-16,0 0 12 0,0 0 2 0,0 0 1 16,6 0-29-16,0-3-5 0,0-2-2 0,0 2 0 15,0-4-30-15,0 4-7 0,0-5-1 0,-1 0 0 16,4-3-12-16,-3 1 0 0,3 2 0 0,3-3-10 16,-6-2 10-16,3 3 0 0,0-6 8 0,-3 2-8 0,0 1 8 0,0 0-8 15,-6-3 8-15,0 0-8 0,-3 3 0 0,0 0 0 16,-6 0 0-16,0-1 0 0,-3 6 10 0,-3 0-2 15,0 6-8-15,-5 2 12 0,-1 2-12 0,-6 4 0 16,-3 2 0-16,0 5 0 0,-5 3 48 0,2 2 3 16,0-2 1-16,3 5 0 0,1 0-32 0,5 1-7 15,3-1-1-15,3 0 0 0,3 0-12 0,3 0 0 16,6 0 0-16,0-5 0 0,6-5 0 0,3 0 0 16,3-1 0-16,6-7 0 0,3-1 0 0,9-4 0 0,3-4 0 15,3-1 0-15,-1-7 0 0,4 1 0 0,0 2 0 16,0-7 0-1,2 2-28-15,-5-5-1 0,3 2-1 0,-3 4 0 16,-4-1-27-16,-2 0-6 0,0 0-1 0,-3 3 0 16,-6 5 26-16,-3-3 5 0,-6 6 1 0,-6 5 0 0,0 0 51 0,0 0 10 0,-9 5 3 0,-3 6 0 15,-3 2 0-15,-3 0 0 16,0 8 0-16,0-2 0 0,-3 2 19 0,4 0 4 0,-1 3 1 0,3-3 0 16,3 0-39-16,3-5-7 0,3 0-2 0,3-3 0 15,3-2-8-15,3 2 0 0,3-8 0 0,6-2 0 16,0 2-58-1,6-10-10-15,2-3-3 0,4-2-1116 0</inkml:trace>
  <inkml:trace contextRef="#ctx0" brushRef="#br0" timeOffset="64189.78">13873 4945 2304 0,'0'0'102'0,"-6"0"21"0,0 0-99 0,0 3-24 16,0-1 0-16,-3 4 0 0,-3 2 56 0,0 2 5 16,-3 6 2-16,-3 3 0 0,0 2 7 0,-2 8 2 15,-7 3 0-15,0 5 0 0,-6-3-23 0,1 6-4 16,-1 2-1-16,0 6 0 0,-3-1-31 0,4 4-13 16,-1 1 11-16,3 1-11 0,0-5 8 0,7 0-8 15,-1-11 0-15,3 2 9 0,3-4-9 0,0-6 0 16,3-3 0-16,6-4 0 0,0-1 0 0,1-5 0 0,8-6 0 15,0 1 0-15,2-6 0 0,7-2 0 0,3-3 0 16,3-3 0-16,6-5 0 0,0-3 0 0,3 1 0 16,5 2 0-1,1-5-30-15,-3 7-8 0,3-7-2 0,0 8 0 0,-4 0 21 0,1-1 4 16,-6 6 1-16,0 3 0 0,-3 2 3 0,-6 1 1 0,-4 4 0 16,-2 1 0-16,-3 2 10 0,-6 3 0 0,0 0 0 0,-5 2 0 15,-4 1 0-15,0-1 0 0,-3-2 8 16,0 3-8-16,0 2 20 0,-3-3 0 0,-3 4 0 0,1-1 0 15,-4 0 20-15,3-5 4 0,-3 2 1 0,3-2 0 16,0-3-21-16,1-2-4 0,-4 0 0 0,0-4-1 16,-3 1 9-16,6-2 3 0,-2-6 0 0,2 0 0 15,0 0-31-15,0-3 0 0,6-5 0 0,0 0 0 16,6-2-50-16,3-4-10 0,0-7-1 16,6 0-840-16,3-5-168 0</inkml:trace>
  <inkml:trace contextRef="#ctx0" brushRef="#br0" timeOffset="64884.93">13798 5818 1796 0,'9'-13'40'0,"-3"8"8"0,0 5 1 0,0-8 1 0,-3 2-40 16,0-1-10-16,-3 7 0 0,0 0 0 0,0 0 84 0,0 0 14 16,0 0 3-16,0 0 1 0,3 10-26 0,-6 1-4 15,3 2-2-15,-6 3 0 0,3 2-18 0,0 1-3 16,-6 5-1-16,3-1 0 0,-3 4-10 0,3-1-2 15,-6 3-1-15,6-5 0 0,-2 3-18 0,5-6-3 16,-3-3-1-16,3 1 0 0,3-3-13 0,3-3 0 16,-3-2 0-16,6-1 0 0,-1-4 0 0,4-4 0 15,0-2 8-15,6 0-8 0,0-8 0 0,3-2 0 16,3-4 0-16,3-4 0 0,5-1 0 0,-2-2-18 16,3 0 2-16,-3-5 1 15,2 2-25-15,-2 0-4 0,0 0-2 0,-3 3 0 0,-3 0 32 16,-6 8 14-16,-1-6-12 0,-5 8 12 0,-3 4 0 0,-6 7 0 15,0 0 14-15,0 0-4 0,-3 5 30 0,-6 5 5 16,-2 1 2-16,-1 5 0 0,0 0-9 0,-3 2-2 0,0 3 0 16,3 3 0-16,0-5-9 0,3 5-3 0,0-3 0 15,6-3 0-15,3-2-24 0,3 0 0 16,0-5 0-16,3-1 0 0,3-2 0 0,6-3 0 0,0-5 0 16,3-2 0-16,0-1 0 0,0-2 0 0,2-6 0 0,-2 1 0 15,0-1 12-15,3-5-4 0,-3-2 0 16,0-1 0-16,2 1-8 0,-2-1 0 15,0 3 0-15,0-8 0 0,-3 6-28 16,0-1-7-16,0 4-1 0,-3-1-1 0,-1 2-139 16,-2 1-28-16,3 3-6 0,-3 2-1 0</inkml:trace>
  <inkml:trace contextRef="#ctx0" brushRef="#br0" timeOffset="65419.68">14581 5988 2602 0,'0'0'57'0,"0"0"12"0,0 0 3 0,0 0 1 0,0 0-58 0,0 0-15 15,0 0 0-15,0 0 0 0,3-6 48 0,3-2 6 16,0 0 2-16,3 0 0 0,3 0-39 0,0 1-7 16,3-1-2-16,-4 0 0 0,4-3-8 0,0 3 0 15,0-2 0-15,-3-1 0 0,3-2 0 0,-6 0 0 16,3 2 0-16,-3 0 0 0,-3 1 0 0,-3-1 0 15,0 3 0-15,-3-2 0 0,-3-1 0 0,3 1 0 16,-6 2 0-16,3 0 0 0,-6 0 0 0,0 5 0 16,0-2 0-16,-3 7 0 0,-3 4 28 0,-3 4 3 15,0-2 1-15,-5 5 0 0,-1 3-10 0,-3 3-2 0,0 2 0 16,3 3 0-16,1 0-8 0,2-3-1 0,6 3-1 0,3 2 0 16,0 1-10-16,3-4 0 0,6-1 9 15,3-1-9-15,0-3 0 0,3 3 0 0,9-7 0 0,0-1 0 16,3-3 0-16,0-4-15 0,8-1 4 0,-2-2 1 15,3-6-10-15,3-2-1 0,-3-3-1 0,0-3 0 16,2-2-70-16,-2 2-13 16,3-7-3-16,0 2-1 0,0-5 17 0,-4 2 4 15,4-2 1-15,-3 0 0 0,-3 5 46 0,-3-2 9 16,-1 2 1-16,1 2 1 0,-6 1 50 0,0 3 11 0,-6 4 1 0,-6 6 1 0,0 0 51 0,0 0 11 16,-6 3 1-16,-3 2 1 15,3 6-20-15,-6-1-4 0,-3 4-1 0,1 4 0 0,-4 1-33 16,0 5-7-16,3-1-2 0,0 1 0 15,0-3-18-15,3 3-4 0,0-8-8 0,6 5 12 0,1-8-12 16,2 1 9-16,3-1-9 0,3-5 8 0,5 0-20 0,1-3-4 16,0-5 0-16,6-5-1 15,3-1-191-15,3-4-39 0,18-17-7 0,-7 1-2 0</inkml:trace>
  <inkml:trace contextRef="#ctx0" brushRef="#br0" timeOffset="65564.28">15215 5474 2487 0,'-9'6'55'0,"0"-6"11"0,-6 2 2 0,3 3 2 0,1 1-56 0,-1-1-14 0,0 3 0 0,3-3 0 15,0 3 0-15,0 0 0 0,3 0 0 0,3 0 0 16,0-3-93-16,3 3-22 16,6 3-4-16,-6-11-1 0</inkml:trace>
  <inkml:trace contextRef="#ctx0" brushRef="#br0" timeOffset="66080.81">15379 5956 403 0,'0'0'36'0,"0"0"-36"15,-6 2 0-15,6-2 0 0,0 0 316 0,0 0 57 16,-6 0 11-16,6 0 3 0,0 0-225 0,0 0-45 16,-3-5-9-16,0 0-1 0,3 5-43 0,0-5-8 15,3-3-1-15,0 2-1 0,3 4-8 0,-3-6-2 16,0-3 0-16,0 1 0 0,3 2-19 0,-3 2-4 0,0-7-1 0,-3 3 0 16,0-1 16-16,0 0 4 0,-3 1 0 0,-3-3 0 15,0 5-23-15,-3 0-4 0,0-3-1 0,-3 8 0 16,0-2 0-16,-3 10 0 0,-3-5 0 0,3 8 0 15,-5 0 22-15,2 3 4 0,-3 5 1 0,0 2 0 16,0 3-28-16,3 3-11 0,-2 0 8 0,5 3-8 16,3 2 12-16,0-3-2 0,3 1-1 0,6-1 0 15,-3-2-9-15,6-3 0 0,3 0 0 0,3-2 0 16,0-3 0-16,6-3-9 0,6-5 9 0,0-3-10 16,8-2-54-16,4-3-12 0,6-3-1 15,0-8-765-15,2 1-153 0</inkml:trace>
  <inkml:trace contextRef="#ctx0" brushRef="#br0" timeOffset="66662.89">16138 5278 2343 0,'-9'0'104'0,"3"0"21"0,3 6-100 0,-3-6-25 16,0 2 0-16,0 1 0 0,6-3 16 0,0 0-1 15,0 0-1-15,0 0 0 0,0 0 19 0,0 0 4 16,12 0 1-16,3 0 0 0,0 0-22 0,6-3-4 16,-1 1 0-16,7-4-1 0,-3-4-3 0,0 2-8 0,3-3 12 0,2 1-4 15,-2-3-8-15,0-1 0 0,-3 1 0 0,0-8 8 16,-7 5-8-16,4-2 0 0,-3-4 0 0,-6 1 0 16,3 0 0-16,-6-3 0 15,0 3 0-15,-6 3 0 0,0-4 0 0,-6 4 0 0,0-1 0 0,-6 6 0 16,-3 0 28-16,0 5 3 0,-9 5 1 15,-6 6 0-15,-8 5 0 0,-4 5 0 0,-3 0 0 16,-2 11 0-16,-4 3 16 0,0 2 3 0,1 8 1 0,-4 2 0 16,-5 6-32-16,-4 3-7 0,4 8-1 0,-1 4 0 15,3 4-12-15,7 5 0 0,2-3 0 0,4 3 0 16,8-6 0-16,3-2 0 0,3-5 0 0,6-4 0 16,6-1 0-16,4-6 0 0,8-6 0 0,3-2 0 0,6-10 0 15,2-3 0-15,4-8 0 0,6-3 0 0,3-5-21 0,0-3-1 16,0-8 0-16,3 1 0 15,5-6-5-15,-2-3-1 0,3-2 0 0,-3-3 0 0,-4 0 4 0,-2 0 0 16,-3 3 0-16,0 0 0 0,-3 2 24 0,-3 1 0 16,0 4 0-16,-3 1 0 0,-9 5 0 0,0 0 0 15,0 0 0-15,0 0 0 0,-6 8 29 0,-3 3 11 16,0-1 3-16,0 6 0 0,0 0-25 0,0 0-5 16,3 0-1-16,0 2 0 0,3-2-12 0,0 0 0 15,3 0 0-15,0-3 0 0,3 0 0 0,3-5 0 16,3 3 0-16,0-6 0 0,0-2 0 0,6 0 0 15,0-6 0-15,3 0 0 0,2-2 0 0,1-3 0 16,0-3-11-16,-3-2 11 16,3 0-114-16,-3 2-15 0,2-10-3 0,1 5-1 15,-3-2-131-15,3-1-25 0,18-15-6 0,-13 10-1 0</inkml:trace>
  <inkml:trace contextRef="#ctx0" brushRef="#br0" timeOffset="66814.28">16290 5913 403 0,'0'0'36'0,"-6"6"-36"0,0 2 0 0,0-3 0 15,-3 3 418-15,-3-3 77 0,3 3 15 0,-3 0 3 16,-3 3-301-16,3-1-60 0,3 3-12 0,0-5-2 15,0 3-75-15,4 0-15 0,-1-1-4 0,6 1 0 16,0-3-25-16,3 0-6 0,-3-8-1 0,0 0 0 16,8 8-12-16,1-3 0 0,6 0 0 0,0-5 0 15,0 0-23-15,0 0-7 0,3-5-2 0,0 2 0 16,0-2-153-16,-1 0-31 0,1-1-7 0,0-2-812 16</inkml:trace>
  <inkml:trace contextRef="#ctx0" brushRef="#br0" timeOffset="67471.81">16489 6067 2170 0,'0'0'96'0,"0"0"20"0,-3 8-92 0,0-3-24 16,3-5 0-16,0 5 0 0,0-5 81 0,0 8 12 15,0-5 3-15,3 2 0 0,3-2-32 0,3 0-7 16,0-3-1-16,0 0 0 0,6 2-38 0,0-4-8 16,-4 2-2-16,4-3 0 0,0 0-8 0,6-2 0 15,0 2 0-15,12-7 0 0,-18 7 0 16,8-7 0-16,-5 2 0 0,-6 0 0 0,3 0 0 15,-3-3 0-15,3 1 0 0,0 2 0 0,-3-3 0 16,-3 0 10-16,2-2-10 0,1 0 48 0,-3 2 4 16,-6 3 0-16,0-2 0 0,0 5-18 0,-3-3-3 0,-3 2-1 15,-3 1 0-15,-3 0 11 0,-3 2 3 0,3 3 0 0,-2 3 0 16,-7-1-18-16,3 1-3 0,3 0-1 16,-3 2 0-16,-3 3 6 0,3 0 2 0,3 0 0 0,-2 2 0 15,-1 4-18-15,-3 2-3 0,6-3-1 16,3 3 0-16,-3 0-8 0,3 2 0 0,0-2 0 15,3 0 0-15,3 0 0 0,0 2 0 0,0-2 0 16,6 0 0-16,0-3 0 0,3 3 0 0,-3-3 0 0,6 0 8 16,0 3-8-16,0-5-11 0,3 0 3 0,0-4 0 31,-3 4-32-31,3-3-5 0,8 0-2 0,-8 0 0 0,-6 0 8 0,0 2 2 0,0-2 0 0,3 3 0 16,-6 2 21-16,0 0 5 0,-3 1 1 0,0-1 0 15,-3 3 10-15,0 0 0 0,-6 2 0 0,0 1 0 0,3 2 0 0,-3-3 0 16,-5 3 0-16,2 1 0 0,0 1 0 0,0 1 0 15,3 3-9-15,-3-3 9 0,0 2 0 0,0 0 0 16,3 4 0-16,-3 1 0 0,0 1 0 0,3-5 0 16,1 2 0-16,-1-3 0 0,0 1 0 0,-3-4 0 15,0 1 0-15,3-3 0 0,-3-2 0 0,3-1 0 16,-6-2 0-16,3-3 0 0,-3 1 18 0,1-4 11 16,-1-2 3-16,0-2 0 0,0-1-15 0,0-3-2 15,0-2-1-15,0 0 0 0,3-2 14 0,0-6 4 16,6 0 0-16,-2-3 0 0,5-2-10 15,0 0-2-15,6-6 0 0,6 1 0 0,-4-6-6 16,7 3-2-16,3-6 0 0,6 1 0 0,3-1-3 0,0 1-1 16,3 0 0-16,-1-1 0 0,4 1-8 0,0 2-11 15,-3 3 3-15,5 0 0 0,1-1 8 0,-3 4 0 16,-6 2 0-16,2-3 0 0,1 6-14 0,-3-3-1 16,-3 3 0-16,-3 0 0 15,0 2-70-15,-1-2-15 0,1 2-2 0,-3 4-1 16,-6-1-115-16,0 0-23 0</inkml:trace>
  <inkml:trace contextRef="#ctx0" brushRef="#br0" timeOffset="69611.33">2597 7591 1875 0,'0'0'83'0,"0"3"17"0,0-3-80 0,0 0-20 0,-6 2 0 0,6-2 0 15,0 0 97-15,0 0 15 0,0 0 4 0,6 5 0 0,6 1-34 0,-3-4-6 16,-3-2-2-16,9 3 0 0,6-3-24 0,0 3-5 16,-3-3-1-16,-3 2 0 0,5 1-25 0,-2 0-6 15,0-3-1-15,3 0 0 16,-9 0-12-16,6 0 0 0,-3 0 0 0,2-3 0 15,1 3-120-15,3-3-26 0</inkml:trace>
  <inkml:trace contextRef="#ctx0" brushRef="#br0" timeOffset="70306.66">3785 7205 806 0,'0'-11'72'0,"0"8"-58"15,3-2-14-15,-3 2 0 0,0 3 194 0,0 0 36 16,0 0 7-16,0 0 2 0,0 0-92 0,0 0-19 16,-3 11-3-16,3 5-1 0,-3 2-33 0,0 6-7 15,0 8-2-15,0 2 0 0,-3 6-21 0,3 0-4 16,-9 2-1-16,3 8 0 0,-3-2-16 0,4 8-4 15,-7-1-1-15,3 6 0 0,-3-5-14 0,6-4-2 16,-6-1-1-16,3-4 0 0,0-4-18 0,6-4 0 16,0-2 8-16,6-5-8 0,0-5 9 0,3-6-1 0,0-3-8 0,3-4 12 15,3-9 12-15,3-3 3 0,0-2 0 0,3-7 0 16,0-7 9-16,3-2 1 0,-1-7 1 0,7-4 0 16,3-5-14-16,-3 1-4 0,3-6 0 0,-1-3 0 15,-2-5-9-15,9-3-3 0,-3 1 0 0,0-4 0 16,5 4-8-16,1-6 0 0,3 0 0 0,2-5 8 15,-5 2 1-15,0-2 0 0,3 2 0 0,-1 6 0 0,-2 3-9 16,-3 2-11-16,2 10 3 0,-5 3 0 16,-3 6 8-16,-3 2 0 0,-3 3 0 0,-1 5 0 0,1 6-8 15,-12-1 8-15,6 3-8 0,-6 5 8 16,0 1-84-16,0-1-12 16,-9 3-3-16,0 0-1207 0</inkml:trace>
  <inkml:trace contextRef="#ctx0" brushRef="#br0" timeOffset="70912.38">4330 7908 345 0,'0'0'31'0,"0"0"-31"0,0 0 0 15,0 0 0-15,0 0 314 0,6-2 57 0,-6 2 11 16,0 0 2-16,6-3-235 0,3-2-47 0,-9 0-10 0,6 2-1 16,2-2-22-16,-2-1-4 15,0 1-1-15,3-3 0 0,0 0-33 0,-3-2-7 0,3-1-2 0,3 0 0 16,-6-2 10-16,9 0 1 0,-6 0 1 0,-3-1 0 16,3 1-34-16,0 0 0 0,-6 0 0 0,0 0 0 15,-6-1 0-15,0 1 0 0,0 3 8 0,-3-1-8 16,-3 0 12-16,3 1 0 0,-3 2-1 0,-6 5 0 15,-3-2-11-15,3 8 0 0,-3 2 0 0,1 0 0 16,-1 3 25-16,0 5 3 0,-3 1 1 0,0 1 0 16,-3 4 4-16,4 2 1 0,-7 0 0 0,3 6 0 15,0-1-18-15,-3 1-3 0,3-1-1 0,4 1 0 0,-1-4-3 16,6 1-1-16,6-3 0 0,0 0 0 0,6-2-8 0,3-3 0 16,6-3 0-16,3-2 0 0,3-3 0 0,6-3 0 15,3-5 0-15,-1-3 0 0,1-2 12 0,6-6-4 16,-3-2 0-16,3 0 0 0,-4-3 0 0,4-2-8 15,3-1 12-15,-9-2-4 0,3 0 7 0,-4 0 1 16,1-1 0-16,-3 4 0 0,0-1-24 0,-6 3-5 16,0 1-1-16,-3 4 0 0,-6 3 14 0,0 3 0 15,-3-1 0-15,-3 6 0 0,-3 0 0 0,-3 6 0 16,0 2 0-16,0 0 0 0,-3 5 19 0,0 0-3 16,0 3-1-16,0 0 0 0,6 2 5 0,-5-2 2 15,2 0 0-15,3 0 0 0,0-3-9 0,3 3-1 16,3-3-1-16,0 1 0 0,0-1-11 0,3-3 0 15,3 1 9-15,0 0-9 0,6-6 0 0,-1 0 9 16,1-5-9-16,3 0 0 0,6-3 0 0,-6-2-14 16,6-3 1-16,0-2 0 15,2-1-197-15,1 0-39 0</inkml:trace>
  <inkml:trace contextRef="#ctx0" brushRef="#br0" timeOffset="71370.42">4877 7742 172 0,'0'0'8'0,"0"0"1"0,0 0-9 0,0 0 0 15,0 0 0-15,0 0 0 0,0 0 384 0,0 0 76 16,0 0 14-16,0 0 3 0,0 0-277 0,0 0-55 16,-11 5-11-16,2 0-2 0,3-2-23 0,-3 5-4 15,0 0-1-15,3 2 0 0,-3 4-37 0,3-1-8 16,-3-3-2-16,3 4 0 0,0 2-33 0,3-1-6 16,-3-1-2-16,3 2 0 0,0-6-8 0,3 3-8 15,0 1 12-15,0-4-12 0,-6 3 9 0,6-5-9 16,6 0 0-16,-6 0 9 0,0 0-9 0,3-3 0 15,-3-5 0-15,3 6 0 0,0-1 8 16,-3-5-8-16,0 0 0 0,0 0 8 0,3 0-8 0,0-3 0 16,3 1 9-16,-3-1-9 0,0-2 0 0,3-1 0 15,0-1 0-15,0 1 0 0,0-2 26 0,3 0 4 16,3-2 1-16,-9 2 0 0,3-3-23 0,3-2-8 16,2 2 0-16,4 1 0 0,-3-1 0 0,3 1 0 15,0-1 0-15,0 1 0 16,-6 2-19-16,6-3-9 0,-3 0-3 0,3 4 0 15,-4-4-93-15,1 3-18 0,3-3-4 0,-3 3-674 0,-6 1-134 16</inkml:trace>
  <inkml:trace contextRef="#ctx0" brushRef="#br0" timeOffset="71586.67">5208 7755 2109 0,'0'0'93'0,"0"0"20"0,0 0-90 0,-3 5-23 16,0 1 0-16,-3-1 0 0,0-3 114 0,3 6 18 15,3-2 4-15,-3 2 1 0,0 0-65 0,0 2-14 16,3-2-2-16,-3 3-1 0,0 2-19 0,0-3-4 16,0 4-1-16,-3-1 0 0,3 3-7 0,-3-3 0 15,6 3-1-15,-6 0 0 0,0-6-11 0,3 4-3 16,-3-4 0-16,6 3 0 0,-3-5-9 0,3 0 0 16,0-2 9-16,0-6-9 15,0 0-53-15,0 0-15 0,12-3-4 0,0 0-784 0,-3-5-158 16</inkml:trace>
  <inkml:trace contextRef="#ctx0" brushRef="#br0" timeOffset="71736.12">5425 7369 1670 0,'-18'-14'74'0,"15"9"15"0,-9 2-71 0,6 1-18 0,-2-1 0 0,-1 3 0 15,0-2 190-15,3-1 34 0,6 3 8 0,0 0 0 16,0 0-196-16,0 0-36 0,0 0-13 0,0 0-1090 15</inkml:trace>
  <inkml:trace contextRef="#ctx0" brushRef="#br0" timeOffset="72439.64">5532 7895 518 0,'3'-2'23'0,"-3"2"5"0,0 0-28 0,0 0 0 0,0 0 0 0,0 7 0 15,0-7 264-15,0 6 47 16,0-6 9-16,0 0 3 0,0 5-156 0,3 0-31 0,-3-5-7 16,3 6-1-16,-3-6-32 0,3 2-6 15,3 4-2-15,0-6 0 0,-6 2-40 0,6-2-8 16,0 0-1-16,-3 0-1 0,3-2 3 0,0-1 1 0,0 0 0 0,3-2 0 15,-3 0-31-15,3-3-11 0,0 0 0 0,3-3 9 16,-7-2-9-16,4 0 0 0,0-3 0 0,0 3 0 16,-3-1 8-16,0 1 0 0,-3-3 0 0,-3 0 0 15,3 3-8-15,-9 0 0 0,6-3 0 0,-12 3 0 16,3 2 0-16,3 1 0 0,-6 2 0 0,1 3 0 0,-4 2 0 16,0 6 0-16,0 2 0 0,-3 3 0 0,-3 2 0 15,3 4 0-15,-8-1 0 0,5 5 0 0,-3-2 12 16,3 5 1-16,3-2 0 0,0 2 0 0,6-2-4 0,4-1-1 15,-1 1 0-15,6-4 0 0,3 1-8 0,0-2 0 16,9-1 0-16,-3-3 0 0,5 1 0 16,4-3 0-16,3-3 0 0,-3-5 0 0,3 0 8 0,0-2-8 15,0-4 8-15,-1-2-8 0,1-2 0 0,-3-1-19 16,3-2 3-16,0 0 1 0,-3-1-5 0,-3-1 0 16,3-1-1-16,-3 0 0 0,-1 3 21 0,-2-1 0 15,-3 1 0-15,0 5 0 0,0-2 0 0,0 2 0 16,-6 8 0-16,0 0 0 0,0 0 0 0,0 0 0 15,-12 10 0-15,6 1 0 0,0 2 23 0,-3 0-1 16,0 3 0-16,1 0 0 0,2 3-4 0,0-4-1 16,3 1 0-16,0 0 0 0,3-3-3 0,3 1-1 15,0-4 0-15,9-4 0 0,-6-1-24 0,5-3-5 0,7-4 0 16,0-3-1 0,6-3-76-16,0-6-15 0,0-1-4 0,5-7-676 0,1 1-135 0</inkml:trace>
  <inkml:trace contextRef="#ctx0" brushRef="#br0" timeOffset="72701.98">6494 6742 1958 0,'0'0'174'16,"0"0"-139"-16,0 0-35 0,0 0 0 16,-9 2 130-16,3 4 19 0,0 1 4 0,-3 1 1 15,3 3-68-15,-9 8-14 0,6-1-2 0,-3 6-1 16,-3 5-39-16,-2 0-8 0,-1 5-2 0,-3 6 0 15,-3 2 15-15,3 6 2 0,-9 2 1 0,4 9 0 0,-7 7-23 0,3-3-5 16,0 3-1-16,4 3 0 0,-1 0-9 0,3-6 10 16,3-2-10-16,0-2 10 0,6-7-10 0,4-7 8 15,5-8-8-15,-3-5 8 0,9-5-8 0,0-6-17 16,0-8 4-16,6 0 1 16,-3-5-107-16,6-2-21 0,-1-6-4 0,1-6-655 15,0-2-131-15</inkml:trace>
  <inkml:trace contextRef="#ctx0" brushRef="#br0" timeOffset="73002.48">5994 7623 2480 0,'-18'0'110'0,"9"2"22"0,-3 4-105 0,-3-1-27 15,0 3 0-15,0 0 0 0,3 0 108 0,-2 0 17 0,5 0 3 16,0 0 1-16,6-3-78 0,3-5-16 0,0 0-3 0,9 5-1 16,3 0-23-16,2-2-8 15,7-6 0-15,0-2 0 0,6 0 19 0,3-3-3 16,-1-3 0-16,4 3 0 0,6-2-28 0,-3-1-7 0,-4 1-1 0,1 2 0 31,0 2-48-31,-3 4-9 0,-1-1-3 0,-8 3 0 16,0 0 8-16,-3 3 2 0,-3 2 0 0,-3 0 0 0,-3 6 51 0,-3-3 11 0,-3 5 8 0,-3-2-12 15,0 2 12-15,-3 3 0 0,-3 0 0 0,0-1 0 16,-6 1 47-16,3 3 14 0,-3-1 3 0,0-2 1 16,3 0-1-16,-3-3-1 0,3 1 0 0,0-1 0 0,3-3-34 15,0 1-6-15,0 0-2 0,0-3 0 0,6-8-21 16,0 0 8-16,0 0-8 0,0 0 0 0,9 2-14 0,-3-2-7 15,3-2-2-15,3-4-860 16,3-4-172-16</inkml:trace>
  <inkml:trace contextRef="#ctx0" brushRef="#br0" timeOffset="73146.09">6628 7318 1958 0,'-9'3'174'0,"0"0"-139"15,3 2-35-15,-3 0 0 0,0 3 148 0,0-3 22 16,0 3 5-16,6 0 1 0,0 0-139 0,3 0-27 0,0 0-10 0,6 0-766 16,3 3-158-16</inkml:trace>
  <inkml:trace contextRef="#ctx0" brushRef="#br0" timeOffset="73997.89">6738 7821 2534 0,'0'0'56'0,"-6"5"11"0,6-5 2 0,0 8 3 0,0-8-58 0,0 0-14 0,0 0 0 0,6 3 0 15,0-3 53-15,3 0 8 0,0-5 2 0,6-1 0 16,-4-4-47-16,4 2-8 0,-3-5-8 0,0 2 9 16,0-5-9-16,-3 3 0 0,0-3 9 0,0 0-9 15,-3 3 0-15,0-6 0 0,-6-2 0 0,0 5 0 16,0-2 8-16,-3-1-8 0,-3 1 8 0,-3-1-8 15,0 6 10-15,-3 3-2 0,-3 2-8 0,-3 5 12 0,0 3 33 0,-5 5 7 16,-1 3 0-16,-3 3 1 0,0 5-7 0,0-1-2 16,1 7 0-16,2-1 0 0,0 3-16 0,6-1-4 15,6 4-1-15,0-1 0 0,3-2-15 0,0 3-8 16,7-4 8-16,-1 1-8 0,3 0 0 0,5-5 0 16,-2 2 0-16,9-3-12 0,3-4 12 0,3-1 0 15,0-5 0-15,3 0 0 16,0-6-26-16,2 1-6 0,1-6-2 0,3-2 0 15,0-3-19-15,-3 0-4 0,-1-2-1 0,-2-4 0 16,-3-2 9-16,0 1 1 0,-3-4 1 0,-3-2 0 0,0 2 19 0,0-2 3 16,-3-3 1-16,-1 1 0 0,-5-1 24 0,3 0 0 15,-3 0 0-15,0 0 0 0,-3-2 0 0,3 5 0 16,-6-1 8-16,3 4-8 0,-3-1 16 0,-3 9 0 16,0-1-1-16,-2 6 0 0,-4 2 33 0,-3 6 6 15,0 0 2-15,0 2 0 0,-3 6-31 0,0-1-5 16,3 1-2-16,3 5 0 0,1-1-10 0,2-1-8 0,0 2 12 0,6-3-12 15,3 3 0-15,0-3 0 0,3 0 0 0,6 0 0 16,0 1 0-16,2-4 0 0,7 1 0 0,-3-6 0 16,0 3 0-16,6-5-19 0,-3-3 3 0,3-3 0 15,2-2-50-15,-2-3-10 16,3 0-1-16,0 0-1 0,0-3-10 0,0-2-1 0,-4 2-1 0,4 1 0 16,-3-1 45-16,0 1 9 0,-6 2 1 0,0 2 1 15,-3-1 34-15,-4 4 8 0,1 0 0 0,-3 3 1 0,-6 0 49 0,0 11 10 16,-3-3 1-16,0 8 1 0,-3 0 10 15,0 2 3-15,-2 1 0 0,-4 2 0 0,-3 5-27 16,3-2-4-16,-3-3-2 0,3 3 0 0,6-6-31 16,-3 1-7-16,3-6 0 0,6 0-1 0,0-5-11 0,6 0 0 15,-3-2 0-15,6-4 0 0,0-2 0 0,6-5 8 16,3 0-8-16,0-6 0 0,-3 1 0 16,2-4-11-16,7-2 1 0,-3-2 0 15,3-1-45-15,-3 1-9 0,0-1-1 0,-1 3-1 16,1 1 18-16,-3-1 3 0,0-3 1 0,-3 6 0 0,0 0 32 0,-3 2 12 15,-4 3 0-15,1 3-9 0,-3 2 32 0,0 3 6 16,-6 0 2-16,3 3 0 0,-3 8 29 0,0-4 7 16,0 4 1-16,-6 2 0 0,3 0-36 0,-6 3-6 15,3 3-2-15,1 2 0 0,-4-2 6 0,0-1 1 16,3 1 0-16,0-1 0 0,3-5-31 0,-3 3 0 16,6 0 0-16,0-3 0 0,3 1 0 0,0-4 0 0,0 1 0 0,3-3 0 31,0 0-20-31,0-3-11 0,3 0-1 0,-3-5-1 15,8 0-154-15,-2-5-30 0,15-11-7 0,-3-2-909 16</inkml:trace>
  <inkml:trace contextRef="#ctx0" brushRef="#br0" timeOffset="74422.13">7830 7678 2296 0,'0'0'51'0,"0"0"10"0,0 0 3 0,0 0 0 0,0 0-52 0,0 0-12 0,0 0 0 0,0 0 0 0,0 0 60 15,6-5 10-15,-3 0 2 0,3-1 0 0,0 4-44 0,0-4-8 16,0 1-1-16,0 0-1 0,0 0-18 0,0-1 8 16,-3 1-8-16,0 0 0 0,0 2 26 0,-3 3-2 15,0-3 0-15,0 3 0 0,0 0 0 0,0 0 0 16,-3-2 0-16,-3-1 0 0,0 0 22 0,-3 1 4 16,0 2 1-16,0 2 0 0,0 1 1 0,-3 0 1 15,0-1 0-15,0 4 0 0,1 2-33 0,-4-3-6 16,0 3-2-16,3-3 0 0,-3 6-1 15,3-1-1-15,3-4 0 0,0 2 0 0,3-1-10 0,0 1 0 16,3-2 0-16,3-6 0 0,3 8 0 0,6 0 0 16,-3 2 8-16,6-2-8 0,0 0-9 0,0 3-4 15,-3-3-1-15,6 2 0 16,-3 1-42-16,2-1-8 0,-2 1-1 0,-3-3-1 16,3 2-46-16,-3 1-10 0,-3 0-2 0,0-1 0 15,-3 1 44-15,0-1 8 0,-3 1 1 0,-3-1 1 0,3 1 50 0,-6 2 9 16,3 1 3-16,-6-4 0 0,0 1 59 0,0-1 12 0,-3 3 2 0,1-2 1 15,-7 0 8-15,0-1 2 0,-3-2 0 0,-3 3 0 16,6-6-10-16,-3-2-2 0,1 2 0 0,-1-2 0 16,3-3-12-16,3 0-2 0,0-6-1 0,0 1 0 15,0-3-49-15,1 0-11 0,5-5-1 0,0-3-919 16,0 0-183-16</inkml:trace>
  <inkml:trace contextRef="#ctx0" brushRef="#br0" timeOffset="75377.48">8536 7318 1836 0,'6'-5'40'0,"-3"-3"9"0,0 3 2 0,3-3 0 0,-1 0-41 0,-2 3-10 0,3-1 0 0,0 1 0 16,3 0 61-16,0 0 11 0,-3 2 1 0,6-2 1 15,-3-1-18-15,3 1-4 0,0 0-1 0,6-3 0 16,-3 0-9-16,2 0-2 0,4-3 0 0,0-2 0 15,3 0-12-15,3-3-2 0,2 0-1 0,1-2 0 16,3-4-12-16,0 4-2 0,-4-3-1 0,1 0 0 0,0-1-10 0,-3 1 0 16,0 0 0-16,-7-3 0 0,-2 3 0 0,-3-3 0 15,-9-2 0-15,3 2 8 0,-3 0 0 0,-9 3 0 16,0-3 0-16,-6 3 0 0,-6 3-8 16,-3-1 0-16,1 3 9 0,-4 3-9 0,-3 5 30 0,-3 5 2 15,-6 6 0-15,1 5 0 0,-1 2-11 0,0 6-1 16,-3 8-1-16,1 3 0 0,-7 4 21 0,0 6 4 15,-2 0 0-15,-1 6 1 0,3 2-36 0,1 5-9 16,2 0 0-16,3 3 0 0,4 5 0 16,-1 1 0-16,3-4 0 0,6 1 0 0,3-3 8 0,1-3 0 15,2 0 0-15,0-2 0 0,3-3-8 0,3-3 8 16,3-5-8-16,0-2 8 0,3-1-8 0,0-5 0 16,0-5 0-16,3 0 0 0,3-6 0 0,0-2 0 15,0-3 0-15,0-2 0 0,0-6 0 0,0-5 8 16,0 0 2-16,12 0 0 0,-3-5-10 0,3-3 0 15,0-5 9-15,6-3-9 0,0-5 0 0,3-3 0 16,-1 0 0-16,4 0 0 0,0-2-19 0,3 2-1 0,0 0-1 16,-4 3 0-1,1 3-8-15,-3 2-2 0,0 5 0 0,0 3 0 0,-6 5 31 0,-1 1 0 16,-2 7 0-16,-6 0 0 0,0 3 0 0,-3 6 0 0,0-1 0 0,-6 3 0 16,0 2 0-16,-6 1 0 0,0 2 0 0,-2 0 0 15,2-2 0-15,0 2 0 0,-3 0 0 0,0-3 0 16,-3-2-8-16,3 0 8 0,-3-3 0 15,6-2-9-15,-3 0 25 0,0-3 4 0,4-1 2 16,-1-1 0-16,0-4-8 0,9-2-2 0,-6 0 0 0,6 0 0 16,0 0-12-16,0-5 0 0,3-3 0 0,0 3 0 15,0-3 0-15,6 3 0 0,-3-3 0 0,2 2 0 16,1 1 0-16,0 2 0 0,0 1 0 0,3 4 0 0,-3-2 0 0,0 6 0 16,3-1 0-16,-3 3 0 0,-6 3 0 0,0-3 0 15,6 2 0-15,-3 1 0 0,0-1 0 0,3 1 0 16,2-3 0-16,1 2 0 0,3-2 0 0,3-2 0 15,-3-4 0-15,3 1-868 16,-3-3-180-16</inkml:trace>
  <inkml:trace contextRef="#ctx0" brushRef="#br0" timeOffset="75855.73">8952 7848 1670 0,'0'0'74'0,"0"0"15"0,0 0-71 0,0 0-18 0,0 0 0 0,0 0 0 16,0 0 133-16,6-6 23 0,6 1 5 0,-3 0 1 15,3-6-104-15,0 3-21 16,0-2-4-16,3-1-1 0,0 0 1 0,0-2 0 16,-4 3 0-16,4-4 0 0,-3 4-33 0,-3-3 0 0,0 2 0 0,-3-2 0 15,0 0 0-15,-3-1 0 0,-3 1 0 0,0 0 0 16,-6 0 0-16,0-1 0 0,-3 1 0 0,-3 0 0 15,-3 0 13-15,-3 5-4 0,1 2-1 0,-4 4 0 16,0 2 11-16,-3 2 1 0,-3 6 1 0,1 3 0 0,-4 2 39 16,3 8 8-16,0 1 2 0,3 1 0 0,1 4-26 15,2-1-6-15,3 1-1 0,3-1 0 0,3 1-20 0,3-4-4 16,6 1-1-16,0 0 0 0,6-5-12 0,3-1 0 16,3-2 0-16,3-3 0 0,3-2 0 0,3-6 0 15,3-2 0-15,2-1 0 0,7-4 8 0,-6-1-8 16,6-5 0-16,-3 0 9 0,2-2-21 0,-2-4-5 15,0 1-1-15,-3-3 0 16,-3 0-22-16,-4-2-5 0,-2-1-1 0,-3 1 0 0,-3-1 34 0,-3 1 12 16,-3-1-9-16,0 1 9 0,-6-3 0 15,0 2 0-15,-6 1 0 0,3-1 0 0,-9 3 0 0,3 3 0 16,-3 0 0-16,1 2 0 0,-7 6 0 0,3 0 0 16,0 2 0-16,0 6 0 0,3 2 0 0,0 0 0 15,4 0 0-15,2 3 0 0,3 3-13 0,3 0 2 16,0-1 1-16,6 3-810 15,9-2-163-15</inkml:trace>
  <inkml:trace contextRef="#ctx0" brushRef="#br0" timeOffset="76178.13">9342 7768 1267 0,'0'0'56'0,"0"0"12"0,0 0-55 0,0 0-13 0,0 0 0 0,0 0 0 16,0 0 346-16,0 0 66 0,0 0 14 0,0 0 2 15,0 0-308-15,9-2-61 0,3-4-13 0,3 1-2 16,-3-3-33-16,0 0-11 0,6 0 0 0,-3 0 9 16,2 0-9-16,-2-2 0 0,3-4 9 0,0 1-9 15,0 0 0-15,-3 0 0 0,-3 0 0 0,0-1 8 16,-3 1-8-16,-4 0 0 0,-2 0 0 0,0-1 0 16,-3 1 0-16,-6 3 0 0,1-4-8 0,-4 4 8 0,-3 2 0 0,-3 3 0 15,0 2 0-15,0 3 0 0,-3 5 8 0,-3 3-8 16,1 3 8-16,-4 2-8 0,-3 5 42 0,3 4 4 15,0-1 1-15,3 3 0 0,4 2-36 0,2 1-11 16,3-4 0-16,3 1 0 0,3 0 0 0,3-3 0 16,3 0 0-16,3-2 0 0,3-1 0 0,3-4 0 15,3-4 0-15,3 1-9 16,2-6-71-16,7-2-13 0,0-6-3 0,3-2-783 16,0-3-156-16</inkml:trace>
  <inkml:trace contextRef="#ctx0" brushRef="#br0" timeOffset="76765.67">10080 7186 2534 0,'-8'-5'112'0,"2"5"24"0,0 5-109 0,3-2-27 16,-3-3 0-16,3 2 0 0,3-2 72 0,0 0 8 0,0 0 3 0,0 0 0 15,6 0-41-15,6-2-8 0,-3-4-2 0,5 4 0 16,1-3-32-16,3-1-9 0,-3-2-1 0,3 0 0 15,3-2 10-15,0-1 0 0,2-2 0 0,1-3 0 16,0 0-26-16,0 0-3 0,-6 0-1 0,3-2 0 16,-4-3 5-16,1 2 1 0,0-5 0 0,0-2 0 15,0-3-5-15,-3-3-1 0,-3 3 0 0,0-3 0 16,-4-2-18-16,-2 2-3 0,0 0-1 0,-6 6 0 16,-3 2 12-1,-3 3 1-15,-5 5 1 0,-4 5 0 0,-6 1 85 0,0 10 17 16,-6 0 3-16,-3 8 1 0,-2 2 13 0,-1 9 3 0,-6 5 1 15,1 5 0-15,-1 8-27 0,-3 3-6 0,-2 2 0 0,-1 3-1 16,6 8-11-16,0-3-1 0,1 6-1 0,2 4 0 16,3 7-13-16,4-1-2 0,-1 5-1 0,3-2 0 0,3 2-13 15,0 6-9-15,4 0 12 0,-1 0-12 0,3-3 8 0,0-5-8 16,-3-3 0-16,3 0 0 0,-3 0 0 0,1-3 0 16,2-4 0-16,3-6 0 0,-3-6-11 0,3-4-2 15,0-4-1-15,3-2 0 16,-3-2-16-16,1-1-3 0,2-5-1 15,-6 0 0-15,3-5 21 0,-3-3 4 0,3-5 1 0,0-3 0 16,0 1-1-16,1-6 0 0,2-6 0 0,0-2 0 0,3-8-11 16,0-2-3-16,0-6 0 0,0-3 0 0,6-5 23 0,-3-2-9 0,3-6 9 15,3-2 0-15,0-3 0 0,0-3 0 16,3 0 0-16,3 1 0 0,0 7 23 0,3 0 8 16,-3 6 1-16,0 2 1 0,3 5 11 0,0 4 1 0,0 1 1 15,3 1 0-15,2 0-30 0,1 2-7 0,9 1-1 16,-3 2 0-16,3-3-8 0,0 3 0 0,5-5 0 15,4 2 0-15,-3 1 0 0,0-1 0 16,-1-2 0-16,4 0-11 16,-6 0-160-16,3-3-32 0</inkml:trace>
  <inkml:trace contextRef="#ctx0" brushRef="#br0" timeOffset="77638.45">10396 7173 1440 0,'0'0'128'0,"0"0"-103"0,0 0-25 0,0 0 0 16,9-3 104-16,0 1 16 0,-3 2 4 0,3 0 0 15,-9 0-24-15,9 0-5 0,3 0-1 0,-1-3 0 0,1-2-27 0,3 2-6 16,3-5-1-16,0 0 0 0,0-5-19 0,6 0-4 16,-1-1-1-16,1-1 0 0,3-4-16 0,3-2-4 15,0 0-1-15,-1-6 0 0,-2 1-15 0,0-1 0 16,0 1-12-16,0-1 12 0,-4 1 19 0,1-3 10 15,-6 2 3-15,-3-2 0 0,-3 3-32 16,-3-1 0-16,-3 1 0 0,-6 2 0 0,-3 0 0 16,-3 6 0-16,-9 2 0 0,-3 5 0 15,-3 6 0-15,-6 5 0 0,-2 8 0 0,-4 3 0 0,-3 4 25 0,0 7 3 16,-2 1 0-16,-4 6 0 0,0 9 7 0,-5 1 1 16,-4 4 1-16,7 4 0 0,-1 3-24 0,3 6-5 15,4 2 0-15,2 8-8 0,-3 3 17 0,6 3-3 16,1 2-1-16,-4 5 0 0,6 0-13 0,0 3 9 15,1 0-9-15,2-2 8 0,0-1-8 0,6-5 0 16,0 0 0-16,4-5 0 0,2-3-8 0,3-5 8 0,0-5 0 16,3-9 0-1,6-4-46-15,-3-4-5 0,3-4-1 0,-3-3 0 16,0-3-12-16,0-6-2 0,0-4-1 0,-3-1 0 16,6-2 28-16,-6-2 6 0,0-4 1 0,3-7 0 15,-2 2-142-15,2-5-28 0,0-5-6 0,0-3 0 16,0 0 56-16,0-5 12 0,0-3 3 0,0 0 0 15,0-5 24-15,3 0 5 0,0-6 0 0,3 1 1 0,-3-1 61 16,3-2 12-16,3 0 2 0,-3 0 1 0,0 5 143 0,0 0 28 0,0 3 5 16,0 0 2-16,0 0 24 0,0 5 5 0,-3 0 0 0,3 3 1 15,0-3-30-15,-3 3-7 0,6 2 0 0,-3-2-1 16,3 5-40-16,0-3-8 0,0 3-2 0,6 1 0 16,-3-1-41-16,6 0-9 0,0 0-2 0,2 2 0 15,1 1-7-15,3 0-2 0,6 0 0 0,3-1 0 0,3 4-19 0,-4-1-9 16,4-2 8-16,0-1-8 0,-3 4 10 0,-1-6-10 15,1 3 12-15,0-3-12 16,0-3-174-16,0 0-42 0,23-18-8 16,-14 8-879-16</inkml:trace>
  <inkml:trace contextRef="#ctx0" brushRef="#br0" timeOffset="77793.38">10548 7591 2602 0,'-3'0'57'0,"0"3"12"0,-3 2 3 0,0 0 1 0,0 0-58 0,0 3-15 15,0 0 0-15,0 0 0 0,0 5 48 0,0 1 6 16,0-4 2-16,0 6 0 0,0-3-39 0,0 1-7 16,0-1-2-16,1 3 0 0,-4-3-8 0,6 0 0 15,-3 0 0-15,0 1 0 16,3-6-94-16,0 2-21 0,0-5-4 0</inkml:trace>
  <inkml:trace contextRef="#ctx0" brushRef="#br0" timeOffset="77959.92">10753 7228 2073 0,'-21'0'184'0,"12"3"-147"0,1 2-29 0,-1 3-8 0,-3-2 47 0,3 2 8 0,-3-1 1 0,3 1 1 16,3 0-57-16,0 3-16 0,3 0 0 0,3-1-649 31,3 1-130-31</inkml:trace>
  <inkml:trace contextRef="#ctx0" brushRef="#br0" timeOffset="78298.02">10816 7525 2512 0,'-9'-6'56'0,"9"6"11"0,0 0 2 0,0 0 1 0,0 0-56 0,0 0-14 15,0 0 0-15,0 0 0 0,0 0 61 0,0 0 10 16,0 0 1-16,0 0 1 0,12 0-52 0,3-2-10 15,2-1-3-15,1 3 0 0,3 0 0 0,-3 0 0 16,-3 0 0-16,-3 3 0 0,3-1-8 0,-3 4-11 16,-12-6 3-16,11 5 0 0,-11-5 8 0,6 8-10 15,-3-3 10-15,0 3-10 0,-3 0 10 0,-6 3 0 0,0-3-9 0,-2 5 9 16,-4-3 0-16,-6 4 0 0,0 2 0 0,-3 2 8 16,-3-5 29-16,3 3 6 0,4-3 1 15,-4 6 0-15,0-3-12 0,0 0-1 0,6 2-1 16,0 1 0-16,0-3-5 0,6 0-1 0,1-3 0 15,2 0 0-15,3-2-15 0,3-1-9 16,3-2 10-16,3-3-10 0,2 3 0 0,4-2 8 0,0-4-8 16,6 1 0-16,0 0 0 0,3-6-15 0,0 0 3 0,2 1 1 15,4-4-211 1,-3-2-42-16</inkml:trace>
  <inkml:trace contextRef="#ctx0" brushRef="#br0" timeOffset="78482.57">11304 7480 2833 0,'-6'0'62'0,"-3"5"13"0,0 3 2 0,0 0 3 0,-3 3-64 0,0 2-16 15,0 0 0-15,-2 6 0 0,-4-1 48 0,3 1 7 16,3 4 1-16,0-1 0 0,-3 1-15 0,3 4-2 16,3-6-1-16,0 3 0 0,3 2-29 0,0-5-9 15,3-2 0-15,3-3 0 16,3 0-35-16,0-6-13 0,0 1-4 0,3-6-858 15,3 0-172-15</inkml:trace>
  <inkml:trace contextRef="#ctx0" brushRef="#br0" timeOffset="78624.19">11506 7149 2646 0,'0'0'117'0,"-6"-3"24"0,-3 3-113 0,3-2-28 0,0 2 0 0,1 0 0 31,-1 0-66-31,3-3-19 0,3 3-4 0,0 0-1 0</inkml:trace>
  <inkml:trace contextRef="#ctx0" brushRef="#br0" timeOffset="79450.57">11551 7686 1497 0,'-15'3'133'0,"9"-3"-106"0,-3 5-27 0,3-2 0 16,0 2 173-16,-3 0 30 16,3-5 5-16,0 3 2 0,3 0-70 0,3-3-15 0,0 0-2 0,0 0-1 15,0 0-72-15,0 0-14 0,9-3-4 0,3-2 0 16,3-3-19-16,0 0-4 0,0 0-1 0,6-3 0 15,0-2-8-15,-1 0 0 0,7 0 0 0,-6-6 0 16,0 3 0-16,0 0 0 16,0 0 0-16,-4 3 0 0,-5 0 0 0,0 0 0 0,-6 2 0 0,-3-2 0 15,-3 2 0-15,-6 1 0 0,-6-1 0 0,0 3 0 16,-2 3 0-16,-4 0 0 0,-6 5 0 0,0 2 0 16,0 4 0-16,-3 2 0 0,4 5 0 0,-4 0 0 15,0 0 20-15,0 6 3 0,0 2 0 0,4 3 0 0,2 0-5 16,3 2-1-16,0-2 0 0,9 2 0 0,0 1-17 0,6-3 8 15,0-1-8-15,6 1 0 0,3-5 11 0,3-1-11 16,3-5 10-16,3-5-10 0,3 0 8 0,6-2-8 16,-1-9 0-16,7 0 9 0,3-5-9 0,0 0-12 15,-1-5 2-15,1-5 1 16,3 2-34-16,0 0-6 0,-4 3-2 0,1-3 0 16,-3 0-4-16,0 0-1 15,-7 0 0-15,-2 0 0 0,-3 6 26 0,-3-1 5 0,0 3 1 0,-6 0 0 0,-3 6 24 0,-6 2 0 16,0 0 0-16,0 0 8 0,0 0 41 0,0 0 9 15,-3 5 2-15,-3 0 0 0,0 3-4 0,-3 5 0 16,0 1 0-16,3 2 0 0,-3-3-27 0,0 0-5 16,0 0-2-16,6 0 0 0,-3-2-12 0,6 0-2 15,3-1-8-15,3-5 12 0,0 3-12 0,6-5 0 16,-3-3 0-16,6-3 0 0,3-5 0 0,0-2-10 16,5-6 2-16,-2 3 0 15,3 0-42-15,0-3-8 0,3 0-2 0,-3-3 0 16,-4 3 3-16,-2 1 0 0,0 1 0 0,0 1 0 0,0 0 37 15,-6 2 8-15,0 3 2 0,-3 3 0 0,-3 0 10 0,-6 5 14 0,0 0-3 16,-3 5-1-16,-3 3 43 0,0 3 9 0,-6-1 2 0,3 3 0 16,0 6-19-16,0-1-3 0,6-2-1 0,0 0 0 15,-3 3-28-15,3-3-5 0,0 2-8 0,0-2 11 32,0-5-47-32,3-1-8 0,6 1-3 0,0-3 0 0,6-3-187 15,3-5-38-15</inkml:trace>
  <inkml:trace contextRef="#ctx0" brushRef="#br0" timeOffset="79825.92">13042 6744 2761 0,'0'-8'60'0,"-3"3"13"0,3 5 3 0,-6 0 2 0,3-3-62 0,-3 3-16 15,-6 3 0-15,3 2 0 0,-5 6 64 0,-1-1 9 16,0 6 3-16,-3 6 0 0,-3 4-23 0,0 6-4 15,0 2-1-15,-2 6 0 0,-4-1-20 0,-6 9-4 16,-3 2 0-16,1 9-1 0,-1-1-23 0,3 5 0 16,0 1 0-16,4-1 0 0,2-2 8 0,3-3 4 15,6-5 1-15,0-2 0 0,6-4-13 0,4-4-13 16,-1-9 2-16,3-2 1 0,3-9-12 0,-3-1-2 0,0-6-1 16,3-3 0-1,0-5-21-15,0-6-4 0,0 1-1 0,0-6 0 16,0-2-1-16,-3-6 0 0,3 1 0 0,0-3 0 0,-3-6 32 0,3 1 7 0,-3-1 1 15,0-2 0-15,0-3 3 0,0 0 1 0,0 0 0 16,3 1 0-16,0 1 16 0,0 4 3 16,0-1 1-16,0 6 0 0,0 3 45 0,3-1 10 0,0 3 1 0,0 3 1 15,3 2-14-15,-3 3-3 0,6-5-1 0,0 2 0 16,3 1-35-16,3-1-6 0,3 0-2 0,6 1 0 16,0-4-8-16,6 1 0 0,2 0 0 0,7-3-972 15,3 3-186-15</inkml:trace>
  <inkml:trace contextRef="#ctx0" brushRef="#br0" timeOffset="81186.67">2237 1818 2440 0,'-9'-6'108'0,"6"1"23"0,0 5-105 0,-3 0-26 0,6 0 0 0,0 0 0 16,0 0 13-16,0 0-2 0,0 0-1 0,9 0 0 15,3 5-18-15,0-2-4 0,6 0-1 0,0-3 0 16,3-3 13-16,-3 0 0 0,5-7 0 0,1 2 0 16,3 0 0-16,3-5 0 0,2-1 0 0,4 4 0 15,-3 2 0-15,0-5 0 0,2 5 0 0,7-3 0 16,-9 3 0-16,0 3 12 0,2-3-3 0,-5 3 0 15,6-1-9-15,-6 4 12 0,5-3-12 0,-5 5 12 16,6 0-12-16,-1 0 0 0,1 5 0 0,0 3 8 0,0-3 23 0,-1 3 4 16,-5 5 1-16,3-5 0 0,0 3-8 0,2-3 0 15,-2 2-1-15,6-2 0 0,-1-3-15 0,7-2-4 16,3-3 0-16,2-3 0 0,1-2-8 0,2-8 8 16,7 0-8-16,0-6 8 0,-1-7-8 15,10-1 0-15,5 1 0 0,0-6-11 0,-5 6 3 0,-1-1 0 16,1 1 0-16,-1 2 0 15,-2 8-20-15,-4 3-3 0,1 8-1 0,-4 5 0 0,-8 5 58 0,-1 8 11 16,1-5 3-16,0 10 0 0,-1-2-13 0,1 8-3 16,2 3 0-16,1-6 0 0,0 3 8 0,8-6 2 15,-5-2 0-15,14-5 0 0,9 2-22 0,1-11-12 16,-1 4 12-16,7-14-12 0,-1 3 0 0,6-9-11 0,3 1 0 16,-5-8 0-1,-1-3-30-15,3-2-7 0,3-9 0 0,-8 11-1 0,-7-2 30 0,-2 5 7 0,-7-3 0 0,-3 3 1 16,-2 2 11-16,-4 6-12 0,-8 0 12 0,-3 5-12 15,-4 3 39-15,-5 5 7 0,0 5 2 0,-4 3 0 16,1-3 6-16,3 8 2 0,2 1 0 0,4 7 0 16,-3-11-27-16,2 12-5 0,-5-4 0 0,3-2-1 15,-1 2-11-15,7-7 0 0,-4 2 0 0,10-5 0 16,0-3 0-16,5-5 0 0,-5 3 0 0,-1-3 0 16,1-3 0-16,-1-2-16 0,7-8 4 0,-1 0 1 15,-5 2-1-15,2-2 0 0,-2 0 0 0,-1-1 0 16,-5 1 12-16,-3 5-13 0,-1-5 5 0,-2 8 8 15,-3-3-8-15,-1 8 8 0,-5 0 0 0,-3 2 0 16,2 4 9-16,1 4 7 0,-3 4 0 0,0-1 1 16,-1 8-3-16,-2-3-1 0,0 1 0 0,6 2 0 15,-1-2-5-15,7-3-8 0,6 2 11 0,-1-10-11 0,7 3 8 16,-4-6-8-16,1-2 0 0,3-3 0 16,-1-3-41-16,4-2-12 0,2-9-3 0,-2 1 0 15,2 0-14-15,-5-6-3 0,-6-2-1 0,-1 3 0 0,-2-9 49 0,-6 9 9 16,-1-3 3-16,-5 7 0 0,-6-4 51 0,0 7 10 15,-7 3 3-15,-2 8 0 0,0 0 16 0,0 6 3 16,-3 2 1-16,3 10 0 0,3 1-11 16,2 2-3-16,7 5 0 0,0-2 0 0,6 2-57 0,-1 1 0 15,7-6-15-15,6-2 3 16,5-6-93-16,7 0-19 0,8-8-4 16</inkml:trace>
  <inkml:trace contextRef="#ctx0" brushRef="#br0" timeOffset="91650.01">3797 11721 403 0,'0'0'36'0,"0"0"-36"15,0 0 0-15,0 0 0 0,0 0 283 0,0 0 49 16,0 0 11-16,0 0 1 0,0 8-160 0,-3 3-32 16,3-1-6-16,-6 6-2 0,0 0-58 0,0 5-12 15,-3 0-2-15,-3 6-1 0,0-1 18 0,-2 3 4 16,-1 0 1-16,-6 6 0 0,0-1-49 0,0 3-9 15,0 3-3-15,-3-3 0 0,10 0-21 0,-7-5-4 0,0 5 0 0,0-3-8 16,3-2 0-16,6-3-11 0,-3-8 0 16,7 0-842-1,2-7-169-15</inkml:trace>
  <inkml:trace contextRef="#ctx0" brushRef="#br0" timeOffset="91850.48">3984 11708 2073 0,'0'0'92'0,"-8"5"19"0,2 3-89 16,-3 3-22-16,3-3 0 0,-3 5 0 0,0 3 164 0,0 5 29 15,0 3 6-15,-6 2 1 0,0 3-90 0,0 0-18 16,0 3-3-16,1 5-1 16,-1 3-55-16,-6 7-11 0,6 1-2 0,-6 5-1 0,0 0-10 0,0-3-1 15,-2 0-8-15,-1-2 12 16,3 0-132-16,0-6-28 0,0 3-4 0</inkml:trace>
  <inkml:trace contextRef="#ctx0" brushRef="#br0" timeOffset="95651.95">5348 10970 1652 0,'6'0'36'0,"-6"0"8"16,0 0 2-16,0 0 0 0,-6 5-37 0,3 3-9 0,-3 5 0 0,-3 0 0 16,-3 3 104-16,3 3 20 0,-3 2 3 0,-6 5 1 15,0 1-52-15,4 2-9 0,-4 3-3 0,0 2 0 16,0 3-18-16,0-3-4 0,0 6-1 0,-3-3 0 15,7 3-18-15,-1-6-4 0,-3 1-1 0,0-1 0 16,3-5-10-16,0 0-8 0,3-5 12 0,0 0-12 16,3-8-69-16,3-3-21 0,6-5-4 0,0-8-957 15</inkml:trace>
  <inkml:trace contextRef="#ctx0" brushRef="#br0" timeOffset="96129.79">4767 11105 1882 0,'-21'-8'84'0,"10"5"16"0,2 0-80 0,-3 1-20 16,0-6 0-16,6 0 0 0,-9 0 39 0,9-3 3 16,-3-2 1-16,3-3 0 0,0 3 19 0,3-3 4 0,6-5 1 0,3 0 0 15,3-3-19-15,3-3-4 16,3 4-1-16,6-6 0 0,8-3-6 0,1-3-1 15,3-4 0-15,12-1 0 0,8 0-10 0,1-5-2 0,2-2-1 0,7 2 0 16,2 2-11-16,7 1-1 0,2 2-1 0,-2 9 0 16,-4 2-1-16,1 7 0 0,-1 7 0 0,-2 7 0 15,-4 2-9-15,-2 12 0 0,-4 4 0 0,-5 6-11 16,-7 8 11-16,-5 5 0 0,-3 8 10 0,-6 3-10 16,-4 2 0-16,-5 3 0 0,-3 3 0 0,-9 2 0 15,-3 5 11-15,-3 1-11 0,-3 2 12 0,-6 0-12 0,-6 1 8 16,-3-1-8-16,-6 0 0 0,0 3 0 0,-11 0 24 15,-4 2-3-15,-9 1 0 0,1-3 0 0,-7-1 11 0,1-1 3 16,2-4 0-16,-3-2 0 0,1-5-23 0,-4-1-12 16,1-7 12-16,-4 0-12 0,-3-6 18 15,10-7-3-15,-7-1-1 0,1-7 0 16,5-3-5-16,-8-9-1 0,-1-4 0 0,-2-3 0 16,5-5-8-16,3-6 12 0,-2-5-12 0,5-5 12 0,1-5-12 15,-1-6 0-15,6-5 0 0,4 3 0 0,5-6 0 0,12 0-12 16,3 3 0-16,15 0 1 15,0 5-82-15,6 6-17 0,9 2-3 0,3 3-718 16,3 8-143-16</inkml:trace>
  <inkml:trace contextRef="#ctx0" brushRef="#br0" timeOffset="96387.62">6223 11435 2307 0,'3'6'51'0,"-6"-4"10"0,6 1 3 0,-6 5 0 0,3-3-51 0,-6 0-13 0,0 3 0 0,-3 3 0 15,3 0 92-15,-6 2 16 0,0 3 4 0,-3-1 0 16,3 1-80-16,-2 3-16 0,-1-1-4 0,0 1 0 15,0-1-12-15,0 4 8 0,3-4-8 0,3-2 0 16,0-5-61-16,0-1-19 0,9-2-3 0,0-5-685 16,0-3-138-16</inkml:trace>
  <inkml:trace contextRef="#ctx0" brushRef="#br0" timeOffset="96553.65">6509 11062 1958 0,'-15'0'174'0,"6"3"-139"16,-3 5-35-16,0 0 0 0,-6 0 116 0,0 2 17 16,0 1 3-16,-2 5 1 0,2-3-101 0,0 0-21 15,0 0-4-15,6 3-1 16,3-2-104-16,6 1-21 0,0-1-4 0</inkml:trace>
  <inkml:trace contextRef="#ctx0" brushRef="#br0" timeOffset="96885.43">6577 11438 1555 0,'0'0'138'0,"0"0"-110"0,0 0-28 0,0 8 0 15,0 0 140-15,0-3 24 0,3 0 4 0,-3-5 0 16,0 6-52-16,3-1-12 0,6-2-1 0,0-1-1 16,0-2-66-16,6 0-12 0,0-2-4 0,2-4 0 15,-2-2-20-15,0 0 0 0,0 1 0 0,0-4 0 16,-3 0 20-16,0-2 10 0,0 0 2 0,-3 0 0 0,0-1-32 0,-3 1-12 15,-6 0 1-15,0-3 0 0,-3 3 11 0,0 2 0 16,-6 1 8-16,-3 2-8 0,0 5 28 0,-6 3 0 16,-3 3 1-16,-3 5 0 0,-2 5 31 0,-1 3 5 15,0 5 2-15,-3 5 0 0,3 1-8 0,-2-1-2 16,5 1 0-16,-3 5 0 0,3-1-17 16,3-2-3-16,1 3-1 0,5-3 0 0,3 0-25 15,3-2-11-15,9-1 8 0,0-5-8 0,3 3 0 0,9-5 0 16,6-3 0-16,2-6 0 0,4-4 8 0,6-4-8 15,3-10 8-15,8 0-8 16,4-2-172-16,3-6-40 0</inkml:trace>
  <inkml:trace contextRef="#ctx0" brushRef="#br0" timeOffset="97670.66">8881 10628 1382 0,'0'0'123'0,"0"0"-99"16,0 0-24-16,0 0 0 0,0 0 61 0,0 0 7 16,3-5 2-16,-3 0 0 0,0-1 37 0,0-1 7 15,-6 1 2-15,3 1 0 0,3 0-31 0,-6-1-5 16,3-2-2-16,-3 3 0 0,0 0-10 0,-3 0-1 15,-3-1-1-15,-6 6 0 0,1-2-13 0,-4 4-2 16,-3 1-1-16,-12 2 0 0,-2 3-7 0,-7 3-2 0,0 2 0 0,-2 3 0 16,-7 0-5-16,0 5-2 0,-2 0 0 0,-1 0 0 15,-5 0-7-15,5 3-2 0,1 0 0 0,2 2 0 16,7 1-9-16,2-3-1 0,3 0-1 0,9-3 0 16,10 0-14-16,2-3 8 0,3 1-8 0,6-3 0 15,9 0 0-15,6 0 0 0,0-1 0 0,9-1 0 16,6-1 0-16,9-3 0 0,5 1 0 0,7-3 0 15,6 3 8-15,5-4 1 0,4-1 1 0,-4 2 0 16,4 2-10-16,-3-2-9 0,-4 3 9 0,1 2-13 16,-6 0-1-16,-4 3 0 0,-8 0 0 0,-3 5 0 15,-9-2-2-15,-3 2-1 0,-10 3 0 0,-5 2 0 0,-5 1 7 16,-10 2 2-16,0 2 0 0,-12-1 0 0,-3-1 8 16,-5 2 11-16,-4-1-3 0,-6-4 0 0,-5 0 7 0,-1-2 1 15,0 0 0-15,-5-5 0 16,2-4 3-16,1 1 1 0,5-5 0 0,-3 2 0 0,1-8-8 0,-1-2 0 15,1 0-1-15,2-9 0 0,9-2-11 0,4-2 0 16,2-9 0-16,9 1 8 0,3-3-25 0,12-6-6 16,0-2-1-16,15-3 0 15,6-5-155-15,3 0-31 0,6-2-6 0,12-4-588 16,2 1-116-16</inkml:trace>
  <inkml:trace contextRef="#ctx0" brushRef="#br0" timeOffset="97905.03">9524 10393 2016 0,'0'0'179'0,"-6"5"-143"0,3 3-36 16,-6 5 0-16,0 6 127 0,-3 5 18 0,-3-1 4 0,0 7 1 16,-5 4-58-16,-1 0-12 0,-9 9-3 0,0-1 0 15,0 6-10-15,-2 2-3 0,-1 5 0 0,0 1 0 16,-2 0-39-16,-4 2-8 0,0 3-1 0,-3-3-1 15,10 3-15-15,-4-6 8 0,3 3-8 0,6-7 0 16,1-1 8-16,5-8-8 0,6-5 0 0,6-2 9 16,0-6-77-16,6-3-15 0,0-4-3 0,6-7-792 15,3-1-158-15</inkml:trace>
  <inkml:trace contextRef="#ctx0" brushRef="#br0" timeOffset="98289.18">8789 11165 2725 0,'-15'0'120'0,"9"0"26"0,0 0-117 0,3 3-29 16,3-3 0-16,0 0 0 0,0 0 40 0,0 0 3 15,0 0 0-15,9 3 0 0,9-3-7 0,0-3-2 16,5 3 0-16,10-3 0 0,0 1-14 0,9-4-2 16,2 1-1-16,1 0 0 0,-4 2-17 0,4 1 0 15,-3 2 8-15,-1 0-8 0,-2 5 0 0,0 0 0 16,-3 3 0-16,-4 3 0 0,-8 2 0 0,0 3 0 15,-9 0 0-15,0 2-9 0,-6 1 1 0,-3-1 0 16,0 6 0-16,-9-3 0 0,-3 3 8 0,-6 0 0 0,-3 0 0 0,-3-1 0 16,0-1 8-16,-3 1 3 0,3-4 1 0,1 0 0 15,-4-4 20-15,6-1 4 0,0-6 0 0,6 2 1 16,-3-5-4-16,6 1-1 0,3-6 0 0,3 0 0 16,0 0-16-16,0-8-4 0,6-5-1 0,0-1 0 15,6-4-11-15,0-1 0 0,3-2 0 0,3-5 0 16,0 2 0-16,5-3 0 0,-2 4 0 0,0 1 0 15,-6 4 14-15,3-1-2 0,-3 3-1 0,0 1 0 16,-1 1-20-16,1 4-4 0,-3-1-1 0,3 3 0 16,0 0-6-16,0 0 0 0,0 3-1 0,3 0 0 15,-4 2-154 1,1-2-30-16</inkml:trace>
  <inkml:trace contextRef="#ctx0" brushRef="#br0" timeOffset="99272.7">10080 11282 1940 0,'0'0'43'0,"0"0"9"0,0 0 1 0,0 0 1 0,0 0-43 0,0 0-11 0,0 0 0 0,0 0 0 16,0 0 63-16,6 2 10 0,0 1 3 0,3 0 0 0,-6-3-24 0,6 0-4 15,-3 0 0-15,0 0-1 16,3 0-13-16,0-6-2 0,3 1-1 0,0 0 0 0,3 0-11 0,-3-6-3 16,2 0 0-16,1-2 0 0,0 3-17 0,0-4 8 15,0 1-8-15,0-3 0 0,-6 3 15 0,-3 2-4 16,3-2-1-16,-6 0 0 0,-3 2-10 0,-3-2 0 15,-6 5 0-15,0 0 0 0,-6 3 0 0,0 0 0 16,-3 2 0-16,-6 3 0 0,1 3 16 0,-1 2 2 16,-3 3 0-16,-6 5 0 0,-2 0 16 15,-1 6 3-15,-6-1 1 0,3 4 0 0,4 1 6 16,-1 4 0-16,3-1 1 0,1 3 0 0,8 1-27 0,0-1-6 16,3-3 0-16,6 1-1 0,6-1-11 0,3-5 10 15,6 3-10-15,3-3 10 0,6-2-10 0,6-1 0 16,6-2 0-16,3-5 0 0,6-1 0 0,5-7 0 15,10 0 0-15,3-6 0 0,-1-5 0 0,1-3 0 16,-1-2 9-16,4 0-9 0,-3-6 0 16,-1 1 0-16,-2-6-10 0,0 0 10 0,-4 0-15 15,-2-2 4-15,-3-3 1 0,-4 2 0 0,-2 1 10 0,-3 0 0 16,-6-1 0-16,3 3 0 0,-7 3 0 0,-5 0 0 0,0 2 0 16,-3 6 0-16,-3 3 0 0,-3 2 0 0,-3 0-9 15,0 8 9-15,-6-3 21 0,-3 8 9 0,-3 1 2 16,0 2 0-16,-5 2 4 0,-1 6 0 0,-6 3 1 15,0 4 0-15,-3-1-19 0,6 1-4 0,-2 1-1 16,2 3 0-16,0 2-13 0,3-3 0 0,0 1 0 0,6-1 0 16,6 1 0-16,3-6 0 0,0-3 0 0,3-2 0 15,3 0 8-15,6-5-8 0,3-3 0 0,3-1 9 16,6-7-9-16,3 0 0 0,0-5 0 0,2-3 0 16,4-2-11-16,0-4-1 0,0-1 0 0,2-4 0 15,4-5-17-15,-3 0-4 0,3-2-1 16,-1 2 0-16,1-2-8 0,-3 2-2 0,2 0 0 15,-5-2 0-15,0 2 3 0,-3 3 0 0,-6-1 0 0,-1 7 0 16,-2 1 26-16,-6 1 6 0,0 3 1 0,-6 2 0 0,0 5 16 0,-6 3 3 16,0 0 1-16,0 0 0 0,-3 3 39 0,-3 5 8 15,-6 2 1-15,0 3 1 0,0 6-17 0,-5-1-3 16,-4 4-1-16,0-1 0 0,-6 5-19 0,3 1-4 16,3-1-1-16,1 3 0 0,2-2-4 0,6-1-2 15,0-2 0-15,3-3 0 0,3 3-10 0,6-6 0 16,6 1 9-16,0-6-9 0,3-2 0 0,6 2 0 15,6-5 0-15,-1-3 8 0,10-5-8 0,-3 0 0 16,3-2 0-16,2-4 8 0,1 1-20 0,3-8-4 16,3 0-1-16,-1-1-949 0,-5-4-190 15</inkml:trace>
  <inkml:trace contextRef="#ctx0" brushRef="#br0" timeOffset="99998.49">11578 11208 345 0,'0'0'31'0,"6"-3"-31"16,-6 3 0-16,6-3 0 0,-3 1 244 0,-3 2 42 0,0 0 9 0,0 0 1 15,0 0-108-15,0 0-21 0,0 0-5 0,0 0-1 16,0 0-26-16,0 0-6 0,-6 5-1 0,-3 0 0 16,0 3-33-16,-3 6-7 0,0-1-2 0,0 3 0 15,-3 0-30-15,0 5-7 0,0 3-1 0,-2-3 0 16,-1 5-20-16,3-2-4 0,-6 2 0 0,3-2-1 15,3 0-15-15,0-3-8 0,3-2 8 0,4-1-8 16,5-2 8-16,0 0-8 0,9-5 10 16,2-1-10-16,1-5 0 0,6-2 0 0,3-6 0 15,6-2 0-15,0-3 8 0,3-2-8 0,-1-4 0 0,7-1 9 16,3-4-9-16,-1 1 0 0,1-6 0 0,0 0 0 16,3-3 0-16,-4 4 0 0,1-4 0 0,-6 1 0 15,0-1-8-15,-7 6 8 0,1-3 0 0,-6 6 0 16,0 2 0-16,-3 3 0 0,-6-1 0 0,0 6 0 0,-6 1 0 0,-3 7 0 15,0 0 0-15,0 0 0 0,0 0 18 0,-6 7 2 16,0 4 0-16,-3 2 0 0,-6 3 8 0,0 5 3 16,-3 0 0-16,0 6 0 0,0-1-11 0,-2 4-1 15,-1-1-1-15,3-6 0 0,3 4-10 0,0-3-8 16,3 0 9-16,0-3-9 0,9 0 0 0,3-5 0 16,0 0 0-16,6-3 0 0,3-3 0 0,3 1 0 15,3-8 0-15,3-1 0 0,0-4 0 0,6-4 0 16,-4-2-11-16,7-2 11 15,0-6-131-15,0-3-18 0,6-2-4 0,2-3-731 16,-2-2-147-16</inkml:trace>
  <inkml:trace contextRef="#ctx0" brushRef="#br0" timeOffset="100375.35">12411 11126 2635 0,'0'0'58'0,"-6"5"12"0,0 3 2 0,0 0 2 0,-3 2-59 0,-3 1-15 0,-2 2 0 0,-1 3 0 15,-3 3 96-15,0-3 17 0,0 2 3 0,-3 3 1 16,3-2-64-16,1 5-13 0,2-3-2 0,0 5-1 15,3-2-22-15,3-3-5 0,-3 0-1 0,0 3 0 16,3-3-9-16,3 1 8 0,0-4-8 0,0 1 8 16,3-6-8-16,3 0 0 0,3-2 0 0,3-3 8 15,0-3-8-15,3-3 0 0,3-4 0 0,6-3 0 16,3-3 0-16,6-6 0 0,-1 1 0 0,1-5 0 16,0-1 0-16,3-5-16 0,-4 0 4 15,4-2 1-15,0-3-13 16,3 0-4-16,0 0 0 0,-1 2 0 0,-2 3 4 0,0 1 1 0,-3 1 0 15,-4 4 0-15,1 2 12 0,-6 8 3 0,-6-2 0 0,0 4 0 16,0 4 8-16,-6 2 8 0,-6 0-8 0,3 8 11 0,-3-1 1 16,-3 7 0-16,0-1 0 0,-3 3 0 0,-3 0 16 0,-3 0 4 15,0 5 1-15,0-3 0 0,0 6-16 0,-3 0-3 16,0 0-1-16,1-3 0 0,5 0-1 0,0-2-1 16,3-1 0-16,0-5 0 0,6 1-3 0,3-4 0 15,0 1 0-15,3-3 0 0,6-6-8 0,3 1 0 16,2-3 0-16,4-3 0 15,6-5-72-15,0 0-19 0,0-5-4 16,2 0-1-16</inkml:trace>
  <inkml:trace contextRef="#ctx0" brushRef="#br0" timeOffset="101041.56">13170 11356 2419 0,'-21'8'215'0,"12"-3"-172"0,-3 3-35 0,1 3-8 16,-1-1 126-16,3-2 23 0,0 0 5 0,3 3 1 15,0-3-76-15,6-3-15 0,3 0-4 0,3 1 0 16,3-4-43-16,6 1-9 0,3-6-8 0,-1 1 12 16,7-1-12-16,0-2 0 0,-3-1 9 0,0-2-9 15,0-2 0-15,-1-1 0 0,1-2 0 0,-3-3 8 16,-3 0-8-16,0-2 0 0,0-1 0 0,-3 3-8 16,-3-2 8-16,-1-1 0 0,-2-2 0 0,0 0 0 15,-3 2 0-15,-3 1 0 0,0 2 0 0,-6 5 0 16,3 1 0-16,-8 5 0 0,-1 2 0 0,-6 3 0 0,-3 5 14 15,-6 3 2-15,-3 8 0 0,-5 0 0 0,-4 8 12 16,0-3 4-16,4 5 0 0,-1 3 0 0,-3 3-19 16,6-3-3-16,1 0-1 0,8-2 0 0,6 2-9 15,6-5 0-15,3 0 0 0,9-3 0 0,3-3 0 16,6 1 0-16,6-6 0 0,6-5 0 16,6-3-43-16,5 1-1 15,-2-12 0-15,9 1 0 0,-1-6-95 0,4-2-19 0,-3-3-4 0,-1-2-1 16,-2-3 29-16,0-3 6 0,0 0 0 0,-7 0 1 15,1-2 37-15,-6 5 7 0,-3-1 2 0,-3 4 0 0,-6 5 110 16,-1 2 23-16,-5 3 4 0,-3 0 0 0,-3 8 93 0,0 0 19 16,-9 8 3-16,-2 3 1 0,-7 7-56 0,-3 3-12 15,-3 8-1-15,0 1-1 0,-3 1-42 0,-2 4-8 16,-1 2-1-16,-3 8-1 0,-3 2-22 0,-2 6-5 16,-1 3-1-16,0 5 0 0,1 0-22 0,-1 2 9 0,3 3-9 15,4 3 0-15,2 2 9 0,6-2-9 0,3-3 0 0,0 0 9 31,3-2-43-31,1-6-9 0,-1 3-1 0,0-5-1 16,-3-1-17-16,0-5-3 0,-6-2-1 0,1-3 0 0,-4-3 46 0,-3-2 10 16,-3-3 2-16,4-5 0 0,2-6 20 0,-6 1 5 0,6-1 1 0,-2-5 0 15,-4-2 18-15,0-6 3 0,-5 0 1 0,5-7 0 16,-6-9-7-16,9-2-1 0,1-6 0 0,5-5 0 16,0-2-15-16,6-6-3 0,3-3-1 15,6 1 0-15,4-8 0 0,5 2 0 0,3-8 0 16,9 1 0-16,8-6-1 0,1 0-1 0,6 0 0 0,3-3 0 15,6 3-11-15,2 3 0 0,1-1 0 0,3 4-11 16,-4-4 11-16,4 1 9 0,3 0-1 0,-1-1-8 16,7 4-56-16,0-4-19 0,-4 1-3 15,10 5-1-15,-3-3-161 0,5 1-33 0,7-6-7 0</inkml:trace>
  <inkml:trace contextRef="#ctx0" brushRef="#br0" timeOffset="101724.73">14700 10816 1843 0,'3'0'164'0,"0"-2"-132"0,3-1-32 0,0-2 0 16,3-1 27-16,0 1-2 0,0-3 0 0,3 0 0 15,-3 0 42-15,5 0 8 0,4 3 1 0,-3-3 1 16,3 0 7-16,3-2 0 0,0 2 1 0,3-6 0 0,2 4-23 0,1-3-5 15,3-3-1-15,0 0 0 0,2 0-48 0,1-5-8 16,-3-3 0-16,6 3-11 0,-1-6 11 0,1 1 0 16,0-1 0-16,-3 1 8 0,2-3 1 0,-2 0 1 15,-3 0 0-15,-3-3 0 0,-1 3-10 0,-5-3 0 16,-6 3 0-16,-3-3 0 0,-3 3 0 0,-6 3-11 16,-3 2 3-16,-6 5 0 0,-3 3 8 0,-9 8 0 15,-6 3 0-15,-8 8 0 0,-7 10 17 0,-6 6 6 16,-2 4 1-16,-7 9 0 0,-8 8 22 0,-7 5 5 15,-5 8 1-15,2 2 0 0,1 6-35 0,2 0-6 16,-2 2-2-16,2 6 0 0,1 0 0 0,0 5 0 16,5 3 0-16,6-3 0 0,10-5-9 0,5-3 0 15,6-3 9-15,7-4-9 0,11-6 0 0,6-9 0 16,6-1 0-16,6-9-8 0,6-2 8 0,9-8 0 16,3-8 0-16,5 0 0 0,4-9 0 0,9-4 0 15,3-6 8-15,2-7-8 0,7-3 0 0,0-6 0 0,-4-2 0 0,4-3-8 16,-4-2-6-16,1-3-1 0,-3-1 0 0,-3 7 0 15,-4-1 1-15,-2 3 0 0,-6 5 0 0,-6 3 0 16,-7 5 14-16,-5 2 0 0,0 4 0 0,-9 2 0 16,-3 8 0-16,-3 2 16 0,-5 6-3 0,-1-3-1 15,-3 6 32-15,0 2 7 0,3-2 1 0,-3 4 0 16,3-1-37-16,3 1-7 0,0-1-8 0,6-1 11 16,3-3-11-16,3-2 0 0,3-3 0 0,3 1 0 15,3-7 0-15,0 1-11 0,6-5 11 16,3-3-8-16,2-3-140 0,7-2-27 15,0-5-5-15</inkml:trace>
  <inkml:trace contextRef="#ctx0" brushRef="#br0" timeOffset="101880.4">15400 11123 2556 0,'-15'8'113'0,"9"-3"23"0,-3 6-108 0,-6-1-28 16,0 4 0-16,-3 2 0 0,0 2 83 0,-2 3 11 15,-1-2 2-15,6 2 1 0,-3 3-57 0,6-3-11 16,-3-3-2-16,9 1-1 0,-3 0-26 0,6-4 8 15,0-4-8-15,9 0 0 16,-3-6-58-16,6-3-17 0,6-4-3 0,3-6-1179 0</inkml:trace>
  <inkml:trace contextRef="#ctx0" brushRef="#br0" timeOffset="102023.26">15709 10636 2430 0,'-6'0'53'0,"-3"0"11"0,3 3 3 0,-3-3 1 0,9 0-54 0,0 0-14 0,0 0 0 0,0 0 0 31,6-5-52-31,3-1-14 0,3-4-2 0</inkml:trace>
  <inkml:trace contextRef="#ctx0" brushRef="#br0" timeOffset="102291.9">16540 10065 2707 0,'-15'13'120'0,"6"-8"24"0,0 6-115 16,-6-1-29-16,0 6 0 0,-6 3 0 0,-3-1 59 0,-2 9 5 16,-4-1 2-16,-3 6 0 0,-6 5-19 0,1 5-4 15,-4 9-1-15,0 2 0 0,1 2-18 0,-7 6-3 16,-2 5-1-16,-1 3 0 0,-3 2-9 0,4-2-3 15,2 0 0-15,6-3 0 0,7-2-8 0,5-6 0 16,9-3 0-16,3 1 0 0,6-8 0 0,6-3 0 16,3-6 0-16,6-7 0 0,6-3-11 0,9-5 3 15,3-6 0-15,6-4 0 16,3-9-116-16,5-2-24 0,7-9-4 0</inkml:trace>
  <inkml:trace contextRef="#ctx0" brushRef="#br0" timeOffset="103042.35">17007 10562 2746 0,'0'0'122'0,"0"0"25"0,0 0-118 0,0 0-29 15,0 0 0-15,0 0 0 0,0 0 0 0,0 0 0 16,0 0-13-16,0 0 4 0,0-5 9 0,6 2 0 15,0-5 0-15,6 3 0 0,0-3 0 0,9 0 9 16,-4-5-1-16,7 0-8 0,6-3 10 0,0 3-10 16,-1-6 8-16,4 3-8 0,3-2 0 0,-3 2 0 15,-4-3 8-15,1 1-8 0,-6-1 0 0,-3 1 0 16,0-1 0-16,-3 1 0 0,-7 2 8 0,1-3 0 16,-3 1 0-16,-3 2 0 0,-9-3 4 0,-3 3 0 15,-3-2 0-15,0-1 0 0,-5 1-12 0,-7 5 0 16,-6-3 0-16,-3 11 0 0,-3-1 42 0,-8 6 6 0,-10 11 2 15,1 2 0-15,-4 8-4 0,0 6-1 16,-5 4 0-16,-1 9 0 0,-5 5-28 0,-4 8-5 16,4 8-2-16,-4 5 0 0,4 3-10 0,-1 10 10 0,-5 6-10 0,3 5 10 15,5 2-10-15,4 4 0 0,5 4 0 0,3-2 0 16,10 3 0-16,5-9 0 0,3 1 0 0,6-9 0 16,4 1 0-16,5-11 0 0,0-5 0 0,3-3 8 15,3-8-8-15,0 1 0 0,-3-6 0 0,3-6 0 16,1-2-16-16,-4-8 2 0,0 3 0 0,-3-8 0 15,-3-1 14-15,0-2 0 0,0-5 0 0,-2 3 0 0,-4-9-17 16,-3 1 2-16,0-6 1 0,1 0 0 0,-1-5 14 16,-3 0 0-16,0-8 0 0,1 0 0 0,-1-5 12 0,6-6 0 15,-6-5-1-15,9 0 0 0,7-7-11 16,5-4 0-16,3 1 0 0,9-3 8 16,3 2-32-16,6-2-6 0,6-3-2 0,2 3 0 0,4 3 49 15,6-3 10-15,0 5 1 0,3-3 1 0,5 4-19 0,4-1-10 16,9-3 10-16,-4 1-10 0,4-1 12 0,2-2-3 15,7 0-1-15,-6 3 0 0,2-1-8 16,-2-2 0-16,-1 0 0 0,7 3 0 0,0-6 0 0,2 5 0 16,-2-2 8-16,-4 0-8 0,1 0 0 0,-4 0-12 15,-2-5 2-15,6-3-939 16,-4-1-188-16</inkml:trace>
  <inkml:trace contextRef="#ctx0" brushRef="#br0" timeOffset="103623.06">17820 10165 2577 0,'0'0'114'0,"-9"3"24"0,0 5-110 0,-6 2-28 0,0 1 0 0,-6 2 0 15,-6 6 62-15,1 2 7 16,-1 5 2-16,-6 4 0 0,3 1 4 0,-5 9 1 0,2 5 0 16,-6 3 0-16,6-1-36 0,-11 9-8 0,-7 2 0 0,3 5-1 15,7 1-12-15,-4-1-3 0,0 1 0 0,4-3 0 16,2-3-16-16,6 0 8 0,4-5-8 0,-1 0 0 16,6-3 9-16,3-2-9 0,6-6 0 0,0-5 9 15,4-5-9-15,5-3 0 0,6-5 0 0,0-5-11 16,6-4-64-16,2-7-13 0,1-2-2 15,6-6-1-15,3-6-128 0,3-4-25 0,18-19-6 16,-7 0-1-16</inkml:trace>
  <inkml:trace contextRef="#ctx0" brushRef="#br0" timeOffset="103808.37">16927 11023 2937 0,'-6'0'261'0,"0"2"-209"16,-3 3-41-16,3 1-11 0,0-1 19 15,6-5 1-15,-3 5 1 0,3-5 0 16,6 6-6-16,6-1-2 0,3 0 0 0,2-5 0 0,7 3 14 0,6-6 2 16,12 3 1-16,-1-2 0 0,1-4-15 0,6 4-3 15,2-1-1-15,1-2 0 16,-3-1-55-16,-7 1-12 0,7 0-1 0,-7-3-1311 0</inkml:trace>
  <inkml:trace contextRef="#ctx0" brushRef="#br0" timeOffset="104340.39">18498 9710 2674 0,'0'0'59'0,"-6"6"12"0,0 1 2 0,-3-1 3 0,3 2-61 0,-3 2-15 16,-2 1 0-16,-4 5 0 0,3 0 28 0,-3 5 4 16,-3 3 0-16,6-1 0 0,-3 4 16 0,0-3 3 15,6 2 1-15,-2-2 0 0,5 2-39 0,0-4-13 16,3-4 9-16,9-2-9 0,-3-5 0 0,6-1 0 16,2-5 0-16,4-5 0 0,3-2 0 0,6-6 0 15,0-3 0-15,6-2 0 0,-1-3 0 0,1 3-9 16,3-6 9-16,-3 1-10 0,-4 5 10 0,1-1 0 15,-3-1 0-15,-6 1 0 0,0 4 0 0,-6 2 0 16,-3 2 0-16,-9 6 8 0,0 0-8 0,0 0 0 16,0 11 0-16,-3 0 0 0,-3 2 20 0,0 3 4 15,-3 0 0-15,0 5 0 0,3 0-24 0,0 0 0 0,3 0 0 0,0 0 0 16,3-2 28-16,3 0 2 0,3-1 0 0,0-5 0 16,6 0-50-1,-3 1-9-15,3-1-3 0,-1-5 0 0,1 0-130 0,0 0-26 16</inkml:trace>
  <inkml:trace contextRef="#ctx0" brushRef="#br0" timeOffset="105093.04">5068 13700 1954 0,'0'0'87'0,"0"0"17"0,-9 5-83 0,-6 3-21 16,0 3 0-16,-12 2 0 0,4 0 80 0,-7 9 12 15,-3 1 3-15,0 6 0 0,-2 6-9 0,-7 2-2 16,0 8 0-16,-2 3 0 0,-1 4-27 0,-11 7-5 16,2 4-2-16,0 6 0 0,7-3-2 0,-1 8-1 15,3 3 0-15,1 8 0 0,2-9-33 0,6 1-6 16,1 0-8-16,5 2 11 0,6-10-11 0,6-8 0 0,6-3 0 0,9-2 0 16,3-6 0-16,6-8 0 0,9-2 0 0,0-8 0 31,9-6-80-31,3-10-20 0,2-5-5 0,7-6-1111 0</inkml:trace>
  <inkml:trace contextRef="#ctx0" brushRef="#br0" timeOffset="105998.99">4907 14970 1796 0,'-9'0'80'0,"9"0"16"0,0 0-77 0,0 0-19 0,-6-3 0 0,6 3 0 15,-6-2 25-15,6-3 2 0,3-3 0 0,6-3 0 16,0-5-11-16,6 0-3 0,3-2 0 0,3-6 0 16,3-3-13-16,-1-2-10 0,-2 0 2 0,3 0 0 0,3 0 8 15,-6 0 14-15,0 3-3 0,-4 2-1 0,4 0-10 0,-6 5 0 16,-6 3 0-16,-3 6 0 0,0-1 32 0,-6 9 5 15,0 2 1-15,0 0 0 0,-18 8 30 0,0 5 5 16,0 0 2-16,1 3 0 0,-7 2-2 0,3 4 0 16,-9 1 0-16,3-1 0 0,-2-1-29 0,5 0-7 15,3 0-1-15,3-5 0 0,3-5-19 0,9-1-4 16,0 1-1-16,6-11 0 0,3 5-12 0,6-2 8 16,6-3-8-16,6-3 0 0,6-8 0 0,-1 1 8 15,4-6-8-15,3 0 0 0,3 0 0 16,-4 0 0-16,4 3 0 0,3 0-10 15,-3 0-24-15,-4 2-5 0,4 3-1 0,-6 6 0 16,0 2-35-16,-10 0-7 0,-2 7-2 0,-6 1 0 0,-3 3 48 16,-6 5 8-16,-3 0 3 0,-3 2 0 0,-3 3 25 15,-6 1 0-15,0-4 0 0,-3 6 0 0,4 0 0 0,-7 2 11 16,-3-2-3-16,-3 0 0 0,3 0 39 0,0-1 7 16,1-1 2-16,-1-1 0 0,0-3-20 0,0 1-4 0,3-6-1 15,0 3 0-15,0-3 1 0,1-2 1 0,-1-3 0 0,-3-3 0 16,3 0-33-16,0 1 0 0,3-6 0 0,3-3-12 15,0 0 12-15,7-2 0 0,-1-3 12 0,6-3-12 16,0 3 0-16,6-2 0 0,-1-1 0 0,4 6 0 16,0-3 0-16,0 3 0 0,-3 5 0 0,6 0 0 15,-6 2-9-15,0 4-9 0,0-1-2 0,6 6 0 16,-9-3 20-16,3 5 0 0,6-3 0 16,-9 1 0-16,6 0-13 0,0-4 1 0,-1 4 0 0,4-6 0 15,-3 1 12-15,6-1 0 0,0-5 0 0,6 0 0 16,-6-3 0-16,6 1 0 0,-1-4 0 0,1 4 0 15,3-6 0-15,-9 2 0 0,6 1 0 0,-3-3-774 16,3 0-152-16</inkml:trace>
  <inkml:trace contextRef="#ctx0" brushRef="#br0" timeOffset="106253.32">5654 14809 2372 0,'0'0'52'0,"0"0"12"0,0 0 1 0,0 0 1 0,-3 5-53 0,-3 0-13 16,3 1 0-16,-3-1 0 0,1 3 80 0,2 0 12 15,-9 5 4-15,3 0 0 0,3 6-55 0,-3-1-10 0,0 1-3 0,3 2 0 16,-6 0-19-16,6 0-9 16,-3-2 8-16,3-1-8 0,3 1 31 0,-3-3 1 15,6 0 0-15,3-6 0 0,3 1-32 0,0-6 0 16,0-2 0-16,6-1 0 15,3-4-68-15,0-4-19 0,6-2-4 0,2-5-1 16,-2-3-92-16,6-2-20 0,-3-1-3 0,3-2-1 0</inkml:trace>
  <inkml:trace contextRef="#ctx0" brushRef="#br0" timeOffset="106380.43">5901 14838 2142 0,'0'0'47'0,"0"0"9"0,0 0 3 0,0 0 1 0,0 0-48 0,-6 10-12 0,-2 1 0 0,2 2 0 16,-6 3 137-16,0 3 25 0,0 2 5 0,3-3 1 15,-3 3-84-15,6 1-16 0,-3-1-3 0,6-3-1 0,-3 1-41 16,6-1-9-16,3-2-2 0,3-3 0 0,0 1-12 0,9-6 0 15,0 0 0-15,6-6-892 16,0 1-182-16</inkml:trace>
  <inkml:trace contextRef="#ctx0" brushRef="#br0" timeOffset="106818.99">6806 14909 1828 0,'0'0'81'0,"0"0"17"15,0 8-78-15,0-2-20 0,-6 1 0 16,3 7 98-16,-6-1 16 0,0 0 3 0,1 3 1 0,-7 3-41 0,0-1-8 16,3 3-1-16,-3 0-1 0,0-2-38 0,6 2-7 15,-3-2-2-15,6-4 0 0,0-1-20 0,0-1 9 16,3-2-9-16,6-6 0 16,3-5-88-16,3-3-24 0,3-5-4 0</inkml:trace>
  <inkml:trace contextRef="#ctx0" brushRef="#br0" timeOffset="106976.58">7083 14494 2062 0,'-15'0'92'0,"9"5"18"0,-3 0-88 0,3 1-22 16,-3 2 0-16,1 2 0 0,-4 1 16 0,3-1-2 0,0 1 0 0,3 2 0 15,0-2-14-15,3 2 0 0,0 0 0 16,3 1-936-16</inkml:trace>
  <inkml:trace contextRef="#ctx0" brushRef="#br0" timeOffset="107421.85">7071 14938 1094 0,'0'0'97'0,"0"0"-77"15,6 0-20-15,-6 0 0 0,0 0 159 0,6 3 28 16,-3 2 5-16,3 1 2 0,-3 2-46 0,0 2-8 16,-3 1-3-16,-3-1 0 0,0 4-49 0,-3 1-11 15,3-1-1-15,-6 2-1 0,3-1-26 0,0 1-5 16,0 0 0-16,0 0-1 0,-3 0-18 0,3 0-3 15,3-3-1-15,1-2 0 0,-4-1-13 0,6-2-8 16,3-3 10-16,0 1-10 0,-3-6 0 0,8 0 0 16,4-6 0-16,3-2 0 0,3-5 9 0,3 0-9 15,0-3 8-15,3-2-8 16,-1-4-21-16,1 4-10 0,3-3-1 0,-3 2-1 16,0 1-16-16,-1 2-3 0,-5 0-1 0,-3 5 0 0,0-2 33 0,-3 8 8 0,-3 0 0 0,-3 5 1 15,-6 0 11-15,0 0 16 0,6 7-4 0,-3 1-1 16,-3 6 38-16,-3-1 8 0,3 3 2 0,-3 0 0 15,-3 0-22-15,3 2-4 0,0 1-1 0,0-4 0 16,0 1-18-16,3 0-4 0,0 0-1 16,0-3 0-16,3-2-9 0,3-1 0 0,0-2 9 15,3 0-9-15,3-2 0 0,3-6-16 16,-1 0 2-16</inkml:trace>
  <inkml:trace contextRef="#ctx0" brushRef="#br0" timeOffset="107863.98">8420 13742 1612 0,'-9'0'144'0,"6"3"-116"0,-3 2-28 0,-3 3 0 16,0 3 91-16,-3 5 12 0,-3 5 2 0,-6 5 1 15,0 6-35-15,-5 8-7 0,-7 7-2 0,0 4 0 16,-3 4-11-16,-2 9-3 0,-4 2 0 0,-3 5 0 16,4 9 0-16,-1-1 0 0,3 1 0 0,1-1 0 15,-1 0-23-15,6-5-5 0,3 0 0 0,4-7-1 16,5-4-19-16,9-10 0 0,3-5 0 0,3-6 0 15,9-5-128-15,0-8-33 0,6-8-7 0</inkml:trace>
  <inkml:trace contextRef="#ctx0" brushRef="#br0" timeOffset="108478.43">7720 14769 2260 0,'-21'5'100'0,"15"1"21"0,3-4-97 0,0 1-24 16,0-3 0-16,3 0 0 0,0 0 0 0,6-5 0 16,6-3 0-16,3 0 0 0,3 0 0 0,3 0-11 15,0-3 11-15,-1 3-8 0,19-10 8 16,-15 13 0-16,0-1 0 16,3 1-38-16,-4 2-2 0,1 1-1 0,0-1 0 15,-3 6-134-15,0-1-26 0,-3 1-6 0,-1 5-1 16,1 0 37-16,-3 0 7 0,0 2 2 0,-3 4 0 0,-3-4 182 0,0 3 37 0,-3 1 7 0,0-1 2 15,0 0 112-15,-3-2 22 0,0-1 5 16,0-2 1-16,0 0-74 0,3 0-16 0,-6-8-2 0,8 3-1 16,1-1-53-16,0-2-10 0,3-2-2 0,0-6-1 15,3 2-19-15,0-1-4 0,0-7-1 0,3 4 0 16,-1-3-14-16,-2-1-9 0,0 1 12 16,-3 0-12-16,0 0 22 0,-3-1-2 0,0 1-1 15,-6 3 0-15,-3-1-19 0,0 3-11 0,-6-3 2 0,-3 4 0 16,-3 1 9-16,0 1 0 0,-6 2 8 0,0 6-8 15,-2 0 16-15,-4 5-2 0,-6-1 0 0,0 7 0 16,-5 2 32-16,5 5 6 0,-3 0 2 0,6 3 0 16,1 0-25-16,2-1-5 0,6 4 0 0,3-1-1 0,6-2-15 0,3 0-8 15,3 0 10-15,6-1-10 0,9-4 0 0,-3 0 0 16,6-4 0-16,6-1-10 0,5-6 10 0,4-3 0 16,6 0 0-16,0-5 0 0,-1-5 0 0,4 0-10 15,0-1 10-15,-4-4-10 16,4-1-36-16,-3 1-7 0,0-1-2 0,-4 0 0 15,-2-2 11-15,-6 5 1 0,-3 0 1 0,-3 3 0 0,-1 0 29 0,-8 5 13 16,0 0-12-16,-9 0 12 0,6 5 0 0,-6 3 15 16,-6 0-1-16,0 2 0 0,-3 4 43 0,0-1 9 15,-2 0 2-15,-1 0 0 0,3 1 1 0,3-4 1 16,0-2 0-16,6 0 0 0,0-8-50 0,0 0-9 16,0 0-3-16,0 0 0 0,9-3-8 0,3-2-9 15,3-3 9-15,2 0-13 0,-2-2 13 0,3-1 0 16,0-2-10-16,-3 2 10 15,3 1-122-15,-3-1-20 0,0-2-4 0</inkml:trace>
  <inkml:trace contextRef="#ctx0" brushRef="#br0" timeOffset="109116.9">8940 14819 806 0,'6'-8'36'0,"-6"8"7"16,0 0-35-16,0 0-8 0,0 0 0 0,0 0 0 0,-6 8 175 0,1 0 33 16,-7 5 6-16,0 6 2 0,0 2-98 0,0 3-19 15,-6 5-4-15,3 0-1 0,0 3 14 0,3 2 2 16,-3 3 1-16,-2 0 0 0,2 6-30 0,0-1-5 16,-3 6-2-16,3-1 0 0,0 1-44 0,0 0-9 15,-3-3-1-15,7-3-1 0,-4 3-19 0,3-5 8 16,0-1-8-16,0-4 0 0,0-6 8 0,6 0-8 15,-3-3 0-15,0-5 0 0,6-2 0 0,-3-3 0 0,0-8 0 0,3 0 0 16,0-3 12-16,3-5-12 0,-3-5 12 0,3-6-12 16,3 1 12-16,0-9-12 0,3-2 12 15,0-3-12-15,0-8 0 0,6-2 0 0,0-3 0 16,3-8 0-16,3-5 0 0,0-6 0 0,3-5 0 16,2-2 0-16,4-1 0 0,3-2 0 15,6 3 0-15,2-1 0 0,1 3 8 0,6 6 2 0,-1 4 0 0,-2 9 0 16,0 5-10-16,-7 5-11 0,1 6 3 0,-6 5 0 15,0 5 8-15,-4 5-12 0,-2 3 12 0,0 3-12 16,-3 5 12-16,-3 5 0 0,-3 1 8 0,-4 4-8 16,1 3 0-16,-3 3 8 0,-3 0-8 0,-3 3 0 0,-6 2 9 0,3 0-9 15,-6 3 12-15,0 0-12 0,-6-1 8 0,1 1-8 16,-1 0 0-16,-3 0 0 0,-3-3 9 0,3 3-9 16,-3-6 0-16,0 1 9 0,-3-1 4 0,1-2 1 15,2-3 0-15,-3-2 0 0,0 0-6 0,6-6 0 16,-3 0-8-16,6-2 12 0,1-6-12 0,2-2 0 15,3 0 0-15,3-6-836 16,6-2-171-16</inkml:trace>
  <inkml:trace contextRef="#ctx0" brushRef="#br0" timeOffset="109433.06">9432 14822 1555 0,'0'0'68'0,"0"0"16"0,0 0-68 0,0 0-16 0,0 0 0 0,3 8 0 16,-3-3 177-16,3 0 32 0,0 1 7 0,0 2 0 16,2-3-140-16,1 0-28 0,0 3-5 0,0-2-2 15,0 1-21-15,-3 4-5 0,0-3-1 0,0 3 0 16,-6-1 1-16,0 3 0 0,0 1 0 0,0-1 0 16,-3 0 15-16,0-2 3 0,0-1 1 0,0 1 0 15,-2-6-12-15,2 3-2 0,0-3-1 0,6-5 0 16,-3 3-3-16,3-3-1 0,0 0 0 0,0 0 0 15,0 0 13-15,3-8 4 0,3 0 0 0,0 0 0 16,5-2-32-16,1-1-18 0,0 0 2 0,3-2 1 16,-3 0 15-16,3-3 0 0,-3 0 0 0,0 3 0 15,3-3 0-15,0 0 0 0,-1 0 0 0,-2 0 0 0,0 3-9 16,0 0 1-16,0 0 0 0,-3 0-1271 16</inkml:trace>
  <inkml:trace contextRef="#ctx0" brushRef="#br0" timeOffset="109776.64">9854 14835 2750 0,'0'0'60'0,"0"0"13"0,0 0 3 0,0 0 1 0,0 0-61 0,0 0-16 0,0 0 0 0,6-5 0 15,6-6 24-15,0 1 3 16,0-1 0-16,3-2 0 0,6-3-27 0,0 3 0 0,-1-3 0 0,1 0 0 15,0 0 0-15,0 3 8 0,-6-3-8 0,0 3 0 16,-1 2 0-16,-5-2 0 0,-3 2 0 0,0-2 0 16,-6 3 0-16,0-1 0 15,-6 6 0-15,0-3 0 0,0 5-9 0,-5 3 9 0,-7 3 0 0,3 2 0 16,-9 6 16-16,0 2 11 16,-3 3 1-16,1 5 1 0,2 0-5 0,0 6 0 15,-3-1-1-15,3 3 0 0,4-2-11 0,2 2-1 0,3-3-1 0,6 1 0 16,0-4-10-16,9 1 0 0,0-3 0 0,6-2 8 15,0-3-8-15,6-3 0 0,3-2 0 0,3-3 0 16,-1-3-12-16,4-5 1 0,6-5 1 0,0-3 0 16,3-3-184-1,-1-5-37-15,4 0-7 0,-6-5-2 0</inkml:trace>
  <inkml:trace contextRef="#ctx0" brushRef="#br0" timeOffset="110197.34">10953 13623 2602 0,'0'0'57'0,"0"0"12"0,0 0 3 0,0 0 1 0,0 0-58 0,-6 8-15 15,0 0 0-15,-6 3 0 0,-3 5 54 0,-3 0 8 16,-3 5 2-16,0 8 0 0,-2 3-8 0,-4 5-2 16,-3 5 0-16,0 8 0 0,-2 6-11 0,-4 2-3 15,0 6 0-15,-3 4 0 0,-2 6-26 0,-4 1-6 16,0 4 0-16,4-2-8 0,8-3 9 0,0-6-9 15,6-1 0-15,1-1 9 0,8-3-9 0,0-5 0 16,6-10 0-16,0-6 0 0,6-7 0 0,6-6-12 0,-3-5 2 16,6-6 1-1,0-7-37-15,3-3-7 0,0-6-2 0,3-4 0 16,0-6-116-16,0-3-23 0,0-7-5 0,0-3-1 16,-3-6-44-16,0 1-10 0,0-3-2 0,-3-3 0 0,-3-3 138 15,0-2 27-15,0 0 6 0,-3-2 1 16,3 2 38-16,0 0 8 0,-3 0 2 0,0 7 0 0,0 1 198 0,0 6 40 0,-3 4 8 0,-3 3 2 15,3 3 20-15,-3 5 4 0,3 3 0 0,0 2 1 16,0 0-94-16,6 3-19 0,0 0-4 0,0 0-1 16,0 0-87-16,0 0-16 0,6 6-4 0,6-4-1 15,3 1-11-15,3-3 0 0,-3-3 0 0,5 1-11 16,4 2 11-16,3-3 0 0,0 0 0 0,3 1 0 16,2-1-134-16,4-2-25 0,6-3-5 15,2-5-992-15</inkml:trace>
  <inkml:trace contextRef="#ctx0" brushRef="#br0" timeOffset="110564.29">10729 14631 2246 0,'-9'3'49'0,"6"0"11"0,-5 2 1 0,2 0 3 0,0 6-52 0,0 0-12 0,-3 2 0 0,0 3 0 16,0 2 66-16,0 1 10 0,-3 4 3 0,3 1 0 16,-3 3-38-16,3-1-7 0,0 1-2 0,-3-1 0 15,7-2-32-15,-4-3 0 0,3 0 0 0,3-5 0 16,0 0 0-16,0-5-16 0,3-11 2 0,0 0-762 16,15-3-152-16</inkml:trace>
  <inkml:trace contextRef="#ctx0" brushRef="#br0" timeOffset="110716.88">11042 14237 288 0,'-6'0'25'0,"-3"3"-25"16,-3 2 0-16,0 3 0 0,-6-3 442 0,3 6 83 16,-2 2 17-16,-1 0 3 0,3 3-434 0,0-2-87 15,6-1-24-15,0 3 8 0,6-3-23 0,3 0-4 16,0 3-1-16</inkml:trace>
  <inkml:trace contextRef="#ctx0" brushRef="#br0" timeOffset="111281.37">11027 14798 2314 0,'0'0'51'0,"0"0"10"0,-6 3 3 0,6-3 1 0,0 0-52 16,0 0-13-16,0 0 0 0,0 0 0 0,0 0 64 0,6-5 9 0,3-3 3 0,0-3 0 15,3-2-61-15,3 0-15 0,3-3 0 0,-1 2 0 16,1-4 0-16,3 2 0 0,0-2 0 0,-3 2 0 16,-3 0 0-16,-3-3 0 0,-1 6 0 0,-5 0 0 15,-6-3-15-15,-3 5 1 0,-2 3 0 0,-7 0 0 16,-3 6 14-16,-3 2-12 0,-3 5 12 0,-3 6-12 16,0-1 12-16,-5 6 0 0,-1 3 0 0,0-1 0 15,-3 6 46-15,1 2 9 0,-1 1 1 0,6-1 1 16,3 3-29-16,6-2-7 0,4-1-1 0,8-2 0 0,0 0-12 0,6 0-8 15,9-3 8-15,-1-2-8 0,10-1 0 0,6-5 0 16,3-2 0-16,3-3 0 0,5-6 0 0,4-4 0 16,3-4 0-16,-1-1 0 0,-2-7-17 0,3 1-5 15,0-3-1-15,2 0 0 16,-5 0-77-16,-3 1-15 0,-7 1-3 16,-2 4-1-16,-3 2 48 0,-6 3 10 0,-6-1 1 0,0 4 1 0,-12 2 59 15,0 0 17-15,0 5 1 0,-6 5 0 0,0 1 78 0,-6 5 15 16,-3 2 3-16,0 1 1 0,-3 0-26 0,-3-4-5 15,3 1 0-15,4 0-1 0,2-3-31 16,3 1-5-16,3-6-2 0,6-3 0 0,0-5-32 0,0 0-13 16,12 0 11-16,3-3-11 0,2-5 12 0,1-2-3 15,3-4-1-15,3-1 0 0,-3-4-8 0,3-2 0 16,-4 0 0-16,1-3 0 0,3 3 0 0,0-3 0 16,-3 0-10-16,0 3 10 0,-1 0-22 0,1 2 2 0,-6 3 0 15,0 3 0-15,-3 0 20 0,-3 2 0 0,-3 3 0 0,0 3 0 16,-3 2 0-16,-3 3 0 0,3-2 0 0,-3 2 0 15,0 0 0-15,6 5 0 0,-3-2 0 0,3 2 0 16,0 0 0-16,2 1 0 0,1-1 0 0,0 0 0 16,3 3-110-16,0-3-21 15,0 3-4-15,3-2-1052 0</inkml:trace>
  <inkml:trace contextRef="#ctx0" brushRef="#br0" timeOffset="112052.9">11890 14748 1771 0,'0'0'78'0,"0"0"17"0,9 0-76 0,0 0-19 16,3 0 0-16,-6 0 0 0,3 0 48 0,0 0 7 15,0 3 1-15,0-1 0 0,0 1-26 0,0-3-5 0,-1 2-1 0,4 1 0 16,-3 0 3-16,3-1 0 0,-3-2 0 0,3 3 0 16,0-3 11-16,0 0 2 0,3-3 1 0,-3 3 0 15,3-5 8-15,-1 0 2 0,-2 2 0 0,0-2 0 16,0-3-41-16,3-3-10 0,-3 3 0 0,0-2 0 15,0-1 0-15,-3 1 0 16,0-1 0-16,-3 1 0 0,0-1 8 0,-6-2 0 16,-3 2 0-16,-3 1 0 0,0-4-8 0,-3 4 0 15,-3-1 9-15,0 6-9 0,-3 0 0 0,0 5 0 0,-6 2 0 0,0 6 8 16,-2 3 11-16,-1 5 2 0,-3 2 1 0,3 3 0 16,-3 0 22-16,4 6 5 0,2-1 1 0,0 6 0 15,3-3-5-15,0 0-1 0,6 3 0 0,3-5 0 16,3-1-35-16,3 0-9 0,6-4 0 0,3-4 0 0,6-2 8 15,0-3 0-15,6-5 0 0,3-5 0 0,3-3-8 16,2-3 0-16,7-7 0 0,-3-4 0 0,3-2 0 0,-1-2 0 16,1-3 0-16,3 2 0 0,-3-2-12 0,-1 3 12 15,-2-1-10-15,-3-2 10 16,-3 2-51-16,-3 1-4 16,-6 2-1-16,-1 5 0 0,-2 1 39 0,-3 2 7 0,-3 3 2 0,-6 5 0 15,0 0 8-15,0 0 0 0,0 8 0 0,-6 5 0 0,0 3 24 0,-3 0 6 16,-3 5 2-16,-2 0 0 0,2 0 6 0,-3 0 2 15,3 3 0-15,3-3 0 0,-3-2-21 0,6 2-4 16,3-3-1-16,3-4 0 0,0-1-5 0,6 0-1 16,3-5 0-16,3-3 0 0,3-5-8 0,0-2 0 15,5-4 0-15,-2-4 0 0,6-3 0 0,0-3 12 16,0-3-12-16,3-2 12 0,-1 0-29 0,1 0-6 16,3-1-1-16,-3 1 0 0,-3 3 10 0,-1-1 2 0,-2 6 0 15,-3 0 0 1,-3 5-16-16,-6 0-4 0,-3 3 0 0,-6 5 0 0,0 0 32 0,0 8 0 0,-3 0 0 15,0 2 0-15,-3 3 20 0,0 1 9 0,-3-1 3 0,3 3 0 16,0 0-12-16,0-3-1 0,0 3-1 0,0 0 0 16,3-1-18-16,0-1 0 0,3 1 8 0,3-1-8 15,-3-4-57 1,6 1-15-16,3-3-4 0,0-3 0 0</inkml:trace>
  <inkml:trace contextRef="#ctx0" brushRef="#br0" timeOffset="112196.52">12935 15187 2746 0,'-18'27'122'0,"9"-12"25"0,-3 7-118 0,-3 1-29 15,4 4 0-15,-7-1 0 0,3 3 24 0,-3 1-2 16,0-1 0-16,3 0 0 0,-3-3-22 0,0 3 8 16,-2-2-8-16,2-1-836 15,3 1-171-15</inkml:trace>
  <inkml:trace contextRef="#ctx0" brushRef="#br0" timeOffset="113010.14">13545 14862 1900 0,'9'-16'169'0,"-3"13"-135"0,0-2-34 0,3 0 0 15,0-1 19-15,0 1-3 0,0 2-1 0,0-2 0 0,-3-3-15 0,3 0 0 16,-3 0 0-16,2-2 0 0,1 2 12 0,0-6 7 16,0 1 1-16,3 0 0 0,-3-3 37 0,3 3 8 15,0-3 2-15,0-2 0 0,0-1-31 0,3-2-7 16,-1 2-1-16,4-5 0 0,0 1-28 0,0-4 8 16,-3-2-8-16,0 3 0 0,0 4 0 0,-6 1 0 15,-3 5 0-15,-3 3 0 0,0 0 0 0,-6 5 0 16,-3 3 8-16,-3 5-8 0,-6 0 8 0,3 8-8 15,-9 2 11-15,0 4-11 0,-3 1 37 0,1 7 1 16,-4-4 0-16,3 3 0 0,-3 0 11 0,0 1 3 16,4-4 0-16,2-2 0 0,6 0-42 0,0-3-10 15,3 0 0-15,6-2 0 0,3-1 0 0,9-2 0 16,3-2 0-16,3-4 0 0,9-2 0 0,3-2 0 16,2-1 0-16,7-5 0 0,0-2 0 0,6-1 0 15,-1-2-10-15,4-1 10 0,0 1 0 0,2 0 0 0,-2 0 0 16,-3 5 10-1,-4 3-47-15,-5 2-10 0,-6 3-1 0,-6 3-1 16,-6 5 15-16,-6 2 3 0,-6 3 1 0,-6 1 0 0,-6 4 30 0,-3 6 0 0,-9 0-8 0,-3 0 8 16,1 5 10-16,-4 0 5 0,-6 2 1 0,6-1 0 15,-2-1 22-15,-1 0 5 0,3-3 1 0,3 1 0 16,0-3 0-16,4-1 0 0,-1-2 0 0,3-2 0 16,6-6-29-16,0 0-6 0,0-2-1 0,6-6 0 15,0 3-8-15,6-8 0 0,3 0 0 0,0 0 0 16,3-8 0-16,6-2 0 0,0-3 0 0,3-3 0 15,3-3 0-15,0-2-17 0,0 2 4 0,0-2 1 16,0 3-17 0,-3-1-3-16,-1 9-1 0,-2-1 0 0,0 6 23 0,-3-1 10 0,-6 6-8 0,0 0 8 0,3 8 0 15,-3 3 0-15,0 2 0 0,-3 3 8 16,3 3 13-16,-3-1 3 0,3 1 1 0,0-3 0 0,0-1-11 16,3-1-2-16,3-1-1 0,6 0 0 0,-3-5-11 15,6 3 0-15,0-9 0 0,6 1 8 0,-1-3-8 0,4-3 0 16,3-2 0-16,0-3 0 15,3-5-135-15,-1 2-22 16,1-5-5-16</inkml:trace>
  <inkml:trace contextRef="#ctx0" brushRef="#br0" timeOffset="113335.9">14399 14637 2149 0,'0'0'95'0,"0"0"20"0,0 0-92 0,-2 5-23 15,-4 0 0-15,0 1 0 0,0 2 97 0,0 0 15 0,-3 5 4 0,0-3 0 16,0 4-34-16,0 1-6 0,-3 4-2 0,3-1 0 15,-3 4-28-15,0-1-6 0,0 0 0 0,1 3-1 16,2 0-19-16,-3-1-4 16,3-1-1-16,3-1 0 0,0 0-15 0,3-5 8 0,3-3-8 15,3 0 0-15,0-2 0 0,3-3 0 16,3-3 0-16,6-2 0 16,-4-6-24-16,7 0-8 0,0-5-2 0,6-5 0 0,0 0-106 0,3-6-20 0,-4 1-5 0,1-3-1 15,6-3 50-15,-6 0 9 0,3-2 3 16,-4 2 0-16,-2 0 33 0,3-2 7 0,-6 4 2 0,0 4 0 15,-6-1 78-15,0 6 16 0,-6 3 4 0,0 4 0 0,-6 6 92 16,0 0 20-16,0 0 3 0,0 6 1 16,-3 2-24-16,-3 5-4 0,-3 3 0 0,0 2-1 0,-3 3-58 0,0 3-11 15,3 0-2-15,-3 0-1 0,3 2-33 0,3 1-6 16,0-1-2-16,3-2 0 0,3-3-10 0,6-2 0 16,0-1 0-16,3-2 8 0,3-3-8 0,3-2-12 15,0-6 2-15,3 0-893 16,-3-2-178-16</inkml:trace>
  <inkml:trace contextRef="#ctx0" brushRef="#br0" timeOffset="113868.93">15352 14642 2070 0,'0'0'92'0,"0"0"18"0,0 0-88 0,0 0-22 16,0 0 0-16,0 0 0 16,0 0 78-16,3 8 11 0,-3 5 3 0,0 0 0 0,0 3-13 0,0 5-3 15,-3 1 0-15,3 4 0 0,-3 1-33 0,0-1-7 16,-3 6-2-16,3-3 0 0,0 0-19 0,0-3-4 15,0 1-1-15,3-3 0 0,0-3 18 0,6 0 3 16,0-8 1-16,3 3 0 0,0-8-32 0,3 0-13 16,3-5 1-16,3-3 0 0,2-6 12 0,1-2 0 15,6-5 0-15,-3-3 10 0,3-5-10 0,2-5 12 0,-2-3-12 16,3-3 12-16,3-3-12 0,-4 1 0 16,4 0 9-16,0-3-9 0,-6-3 9 0,3 3-9 0,2-3 12 15,-5 6-12-15,0-3 0 0,-3 2 0 0,-4 4 0 0,1 4 0 16,-6 3-18-16,-3 8-4 15,0 3-1-15,-3 3 0 16,-3 7-168-16,-3-2-33 0,-3 5-8 0</inkml:trace>
  <inkml:trace contextRef="#ctx0" brushRef="#br0" timeOffset="114567.06">16218 14592 633 0,'-15'2'56'0,"9"1"-44"16,-3 2-12-16,0 3 0 0,1-2 135 0,-4 2 25 15,3-1 4-15,0 4 2 0,0 2 4 0,0-2 1 16,0-1 0-16,3 4 0 0,0-1-43 0,3-3-9 16,0 1-2-16,0 0 0 0,3-3-39 0,3 0-8 15,0-3-2-15,3-3 0 0,6 1-40 0,0-3-8 16,3-5-1-16,3-3-1 0,-1 0-10 0,7-3-8 0,-3-2 12 0,6-3-12 15,-3-2 8-15,0 2-8 0,-4-3 0 0,1 3 0 16,-3-2 0-16,0-1 8 16,-6 4-8-16,-3-4 0 0,0 1 9 0,-6-1-9 15,-3 0 0-15,-3 1 9 0,-6-1-9 0,-3 1 0 0,-3 5-12 16,-3 2 12-16,-3 3-9 0,-3 8 9 0,1 3 0 16,-4 7 0-16,0 6 0 0,-3 3 0 0,1 5 12 15,2 2-3-15,0 3 6 0,3 3 1 16,3 0 0-16,3 2 0 0,1 6 1 0,2-3 1 15,3 0 0-15,3 3 0 0,6-3-18 0,3 0 10 0,0-6-10 0,9-4 8 16,0-3-8-16,6-9-9 0,3-4 9 0,5-3-13 16,7-5 13-16,3-6 0 0,0-2 0 0,2-6 0 15,4-2 0-15,0-3 0 0,-4 0 0 0,1-2 0 16,-6-1-16-16,0 1-9 0,-4-1-3 0,-2-2 0 16,-3 5 13-16,0 0 3 0,-6 0 0 0,-3 3 0 0,-6 5 12 0,0 0 0 15,0 3 0-15,-6 5 0 0,0 0 15 0,0 0 5 16,-9 3 2-16,0 4 0 0,0 1 17 0,0 3 3 15,0 0 1-15,3-1 0 0,-3 1 0 0,6-1 0 16,0-2 0-16,3 3 0 0,0-3-35 0,0-3-8 16,6-2 0-16,0-1 0 0,3-2 0 0,0-2 0 15,3-1 0-15,0-2 0 0,0-6 0 0,5 3 0 16,1-5 0-16,3 0 8 16,-3 0-64-16,0-1-12 0,3 1-4 0,-3-3-773 0,-1 3-155 15</inkml:trace>
  <inkml:trace contextRef="#ctx0" brushRef="#br0" timeOffset="115215.73">16965 14735 1670 0,'0'0'148'0,"0"5"-118"0,0 3-30 0,3 0 0 16,-3-8 100-16,6 5 15 0,0 0 2 0,3-2 1 15,0 0-28-15,0-3-6 0,3-3 0 0,6 0-1 16,0-2-26-16,-1 0-5 0,4 0 0 0,-3-3-1 15,3-3-38-15,0 0-13 0,0-2 9 0,-3 0-9 16,-1 0 18-16,4-3-2 0,0 0 0 0,-3 0 0 0,-6 0-16 0,0-2 8 16,-3-1-8-16,-3 3 0 0,-6-5 12 0,-3 3-4 15,-6-4 0-15,0 4-8 16,-9-1 16-16,0 6-4 0,-6 3-1 0,0 4 0 0,-2 4 18 0,-7 7 4 16,-3 6 1-16,-3 7 0 15,1 3 2-15,-1 0 0 0,0 9 0 0,-2-1 0 0,-1 0-19 0,6 2-3 16,7 1-1-16,2 3 0 0,3 2-13 0,9-6 0 15,9-1 0-15,0 1 0 0,3-4 0 0,9-3 0 16,6-3 0-16,9-5 0 0,6-1 0 16,2-9 0-16,1-1 0 0,6-8 0 0,0-2-12 0,2-3 4 15,-2-8 8-15,3 0-13 16,2 1-43-16,-8-1-8 0,-3 0-1 0,0-5-1 16,-1 2-11-16,-5 1-3 0,-6-1 0 0,0 3 0 0,-6 0 55 0,-3 6 10 15,-3-1 3-15,-6 1 0 0,-6 4 26 0,-3 1 6 0,0 5 0 16,-6 3 1-16,-6 5 39 0,0 5 8 15,-2 5 2-15,-1 3 0 0,-3 3-25 0,0 5-5 16,0 6 0-16,4 2-1 0,2 0-20 0,0 3-4 0,-3 2-1 0,3 0 0 16,6 8-14-16,-2 1 0 0,-1 2 0 0,3 2 0 15,0 1 0-15,3 2 0 0,0-5 0 0,0 0 0 16,-3 2-11-16,3-2-8 0,1-2-1 0,-4-1-1 16,0 0 0-16,-3-2 0 15,0-6 0-15,0 0 0 0,-3-2 21 0,0-3 0 0,1-2 0 0,-1-4 0 16,-3-2 9-1,3-2 7-15,-3-3 0 0,1-6 1 0,-1-2 27 0,3-5 6 0,0-9 1 0,3-2 0 16,-3-8-9-16,6-2-2 0,-2-9 0 0,5-5 0 16,3-2-21-16,6-8-5 0,0-6-1 0,9-5 0 15,3-3-13-15,0-5 0 0,6-2 0 0,5 2 0 16,-2-3 0-16,9 3 0 0,0 1 0 0,6-1 0 16,2 0-10-16,-2 2 2 0,3 6 0 0,5 0 0 15,4 3-92-15,-3 2-19 0,-1 1-3 0,4-1-1173 16</inkml:trace>
  <inkml:trace contextRef="#ctx0" brushRef="#br0" timeOffset="115601.93">18198 13520 1998 0,'0'0'44'0,"0"0"8"0,9-2 3 0,-9 2 1 0,0 0-44 0,0 0-12 0,0 0 0 0,-6 5 0 16,-3 0 20-16,0 3 1 0,-6 5 1 0,-6 6 0 15,0 5 48-15,-6 2 10 0,-2 6 1 0,-1 2 1 16,-6 9 15-16,3 4 3 0,-2 6 1 0,-1 5 0 16,-3 3-27-16,-5 5-6 0,-1 3 0 0,3 0-1 15,4 0-44-15,5 0-9 0,-6-1-2 0,6-2 0 0,4-2-12 16,5-6 9-16,3-5-9 0,9-3 8 0,0-2-8 16,6-8 0-16,9-3 0 0,6-8 0 0,3-3 0 15,6-10-12-15,6-5 0 0,8-6 1 16,1-8-100-16,6-2-20 0,3-6-4 15,-1-4-1061-15</inkml:trace>
  <inkml:trace contextRef="#ctx0" brushRef="#br0" timeOffset="116123.78">17959 14666 2289 0,'-5'5'50'0,"-1"6"10"0,3 2 3 0,-3 0 2 0,0-2-52 0,6-1-13 16,0 1 0-16,0-3 0 0,3 0 8 0,3-3 0 15,3 0-8-15,2-5 12 0,1 0 24 0,0 0 4 0,9-5 0 0,-3-3 1 16,3 0-8-16,0-2-1 0,-4-4-1 0,4 1 0 16,3 0-19-16,-3 0-3 0,-3-3-1 0,0 3 0 15,-6-3-8-15,-1 3 10 0,-5-3-10 0,-3 0 10 16,0-3-10-16,-3 1 10 0,-3-1-10 0,-3 1 10 16,-2-1 10-16,-4 1 1 0,-3 2 1 0,0 5 0 15,-3 3-22-15,-3 3 0 0,0 5 0 0,-2 5 0 16,-4 6 21-16,0 5 0 0,0 2 0 15,-3 3 0-15,7 3 18 0,-4 3 3 0,6-1 1 0,0 1 0 16,6-1-28-16,0 1-6 0,6 2-1 0,3-3 0 16,1 1-8-16,5-1 0 0,2-2 0 0,4-6 0 15,6 1 0-15,3-6 0 0,3 0 0 0,3-5 0 16,3-5 0-16,6-6 0 0,2 1 0 0,4-6 0 16,-3 0 0-16,2 0 0 0,4-8 0 0,-6 0 0 15,0 0-58-15,-1-2-10 0,-5-4-3 0,0 4 0 16,-6-1 12-16,3-2 3 0,-7 3 0 0,4-1 0 0,-3 1 38 0,-3-3 8 15,0 5 2-15,-3 0 0 0,-3 0 8 0,0 5 0 16,-6 1 0-16,0 4 0 16,-3 6 24-16,0 0 6 0,0 0 2 0,-12 8 0 0,3 3 28 0,-3 5 7 15,-3-3 1-15,3 6 0 0,-3 2-28 0,0 0-6 16,3 0-1-16,3 3 0 0,-2 0-24 0,2-3-9 16,3 3 0-16,0-3 9 0,6 0-9 15,0-5 0-15,3 0 0 0,3-3 0 0,3-5 0 0,3-3-12 16,-1-5 2-16,4-2 1 15,3-6-131-15,3 0-27 0,3-8-5 0,3 0-964 16</inkml:trace>
  <inkml:trace contextRef="#ctx0" brushRef="#br0" timeOffset="116248.43">18838 14044 2365 0,'0'0'52'0,"0"0"10"0,-6 0 2 0,0-3 4 0,0 6-55 0,-6 2-13 0,3 1 0 0,0 2 0 16,-3 2 36-16,3-2 5 0,3 3 1 0,-3-1 0 15,3-2-124-15,3 3-25 0</inkml:trace>
  <inkml:trace contextRef="#ctx0" brushRef="#br0" timeOffset="116735.59">18909 14637 1036 0,'0'0'92'0,"0"0"-73"16,-3-3-19-16,3 3 0 0,0 0 148 0,-6-3 27 15,6 1 5-15,0 2 0 0,0 0-129 0,0 0-27 16,0 0-4-16,0 0-2 0,0 0 40 0,0 0 8 0,0 0 2 0,0 0 0 16,6 2-4-16,3-2-1 15,0 0 0-15,0 0 0 0,0 0-15 0,-3 0-4 16,3-5 0-16,0 3 0 0,-4-4-13 0,4 4-3 0,-3-4-1 0,0-2 0 16,0 3-27-16,-3-3 0 0,3-2 8 0,-3 2-8 15,0-3 8-15,-3 3 0 0,0-2 0 0,-6-1 0 16,3-2-8-16,-3-1 0 15,-3 1 0-15,-3 0 0 0,1 2 0 0,-4 6 0 0,-6 0 0 16,0 7 8-16,0 4 20 0,-6 4 4 0,1 1 1 0,-7 7 0 16,0 4 7-16,-6-1 2 0,-2 5 0 0,5 6 0 15,6 0-24-15,3 0-5 0,4 2-1 0,8 0 0 16,9-5 16-16,0 3 4 0,9-3 0 16,6 0 0-16,6-7-32 0,8-1 0 0,10-8 0 0,3-5 0 15,6-8-22-15,5-3-7 16,4-7-2-16,2-4 0 0,4-1-151 15,2-9-30-15</inkml:trace>
  <inkml:trace contextRef="#ctx0" brushRef="#br0" timeOffset="117798.11">19867 13745 2131 0,'-3'0'189'0,"-2"-3"-151"16,-1 3-30-16,6 0-8 0,0 0 35 0,0 0 5 15,0 0 2-15,0 0 0 0,0 0-30 0,0 0-12 0,0 0 8 0,8 0-8 16,4 0 52-16,0-2 6 16,0-1 1-16,6 1 0 0,0-4-17 0,3 1-3 15,3-3-1-15,-1 3 0 0,1-6-14 0,3 3-4 16,-3-5 0-16,0 2 0 0,-4-2-20 0,1 0 0 0,0-3 0 0,-6 0-12 16,3 0 12-16,-6-2 0 0,0-1 0 0,-3 3 8 15,-3-2-8-15,-3-1 8 0,-3 1-8 0,0 2 8 16,-6 0-8-16,-6 3 0 0,0 2 8 0,-9 6-8 15,0 2 0-15,-12 9 8 0,-5 4-8 0,-4 9 0 16,-9 5 15-16,-2 7-2 0,-4 9 0 0,-2 5 0 16,2 3 18-16,-5 7 3 0,-7 9 1 0,1 7 0 15,2 1-14-15,4 4-2 0,5-2-1 0,7 0 0 16,5-2-18-16,9 2 8 0,3-5-8 0,10-3 0 0,5-5 0 16,3-8 0-16,9-3 0 0,3-2 0 15,6-9 0-15,3-2 0 0,3-2 0 0,3-4 0 16,3-7 0-16,2-5 0 0,1-6 0 0,3-5 0 15,0-3-10-15,6-5 10 0,-3-2-10 0,-1-1 10 16,-2-5-8-16,-3 0 8 0,0-5 0 0,0 2-9 16,-3-2-25-16,-3 0-5 0,-3 0-1 0,0 2 0 0,-4 0 29 0,-2 6 11 15,-3 5-8-15,0 0 8 0,0 0 0 0,-6 3 17 16,1 2-2-16,-4 3-1 0,0 5 19 0,0 0 4 16,3 3 1-16,0 0 0 0,3 0-25 0,3 0-5 15,3 0 0-15,3-3-8 0,0 3 8 0,3-3-8 16,6-2 0-16,-1-6 0 0,7 3 0 15,0-5 0-15,6-3 0 0,0 0 0 0,-1-6 0 0,1-2 0 16,3-2 0-16,0-3 0 0,0-1 0 0,2 4 0 16,1-6-8-16,0-3 8 15,-3 3-42-15,-4 1-2 0,4-1-1 0,-6 0 0 16,3 3 19-16,-6-1 4 0,-7 1 1 0,4 3 0 0,-6-1 21 0,-3 3 0 16,0 0 0-16,-6 3 0 0,3 0 0 0,-6-1 0 15,3 4 12-15,-3 2-4 0,-3-6 20 0,-3 4 4 0,3-1 1 16,0-2 0-16,-3 2 0 0,0-2 0 0,0 2 0 0,-3 0 0 15,0-2-9-15,0 3-3 0,3-4 0 0,1 4 0 16,-4-1 3-16,3 0 0 0,-3 1 0 0,0 2 0 16,0 2-24-16,0 4-10 0,0 2 1 0,-3 2 0 15,0 1 9-15,0 5 8 0,-3 2-8 0,3 6 11 16,1 0 2-16,2 2 1 0,0 1 0 0,3-1 0 16,3 1-14-16,0-4 9 0,6 1-9 0,3-3 8 15,3-2-8-15,3-1 12 0,-1-4-12 0,7-4 12 0,-3-2-12 16,9-3 0-16,0-2 0 0,0 0 0 0,5-6 0 15,-2 0 0-15,0-5 0 0,0 1 0 0,-3-7 0 0,2 1 0 16,-2-3 0-16,0 0 0 16,-3 0-8-16,0-2 8 0,0 2-10 0,-1 0 10 0,-2 0-9 0,3 0 9 15,-6 3-8-15,0 3 8 0,-6 2 0 0,-3 0 0 16,0 2 0-16,0 4 0 0,-6 2 0 16,0 0 0-16,0 5 0 0,0 3 0 15,-3 3 0-15,0-3 0 0,-3 5 0 0,6 0 0 0,0-2 0 0,-3-1 8 16,6 3-8-16,-3-2 0 0,3 0 0 0,0-1 0 15,6-2 0-15,2-3 0 0,-2-2 0 0,6-3 0 16,0 0 0-16,6-5 0 0,0-1 0 0,3-4 0 16,2-1 0-16,-2-2 8 0,3 0-21 0,0 0-4 15,0-3-1-15,-1 0 0 0,-2 3-6 0,3 2 0 0,-3 0-1 16,3 4 0-16,-7-1 15 0,1 0 10 0,-3 2-12 0,-6 6 12 16,0 0 0-16,-3 6-8 0,-6 2 8 0,0 0 0 15,-3 2 22-15,-3 6 8 0,-3 0 2 0,-3 2 0 16,0 1-7-16,0-1-1 0,0 4 0 0,0-1 0 15,3 0-1-15,0-3-1 0,3 1 0 0,3-1 0 16,0-2-13-16,3-2-9 0,3-1 12 0,6-3-12 16,0-2 8-16,6 0-8 0,-6-5 0 0,6 0 0 15,3-3-67-15,-4 0-20 0,4-6-4 16,0 4-1-16</inkml:trace>
  <inkml:trace contextRef="#ctx0" brushRef="#br0" timeOffset="121620.57">6794 14139 1458 0,'-9'-5'64'0,"6"2"14"0,0 1-62 0,-2-1-16 0,2 0 0 0,3 3 0 15,-3-2 52-15,3 2 8 0,-3-5 2 0,3 5 0 16,0 0 27-16,6-6 6 0,0 4 1 0,5-1 0 15,-2 3-59-15,3 0-11 0,3-3-2 0,3 3-1 16,0 0-7-16,6-2 0 0,-1 2-1 0,4-3 0 16,3 0-5-16,3-2-1 0,5 2 0 0,-5 1 0 15,-3-1 7-15,0 0 0 0,0 1 1 0,-1 2 0 16,1 0-17-16,-6 0-16 0,-3 2 4 0,0 1 0 16,-1 0 12-16,-5 2 0 0,-6 0 0 0,0 1 0 0,0 2 0 15,-9 0 10-15,-3 2-10 0,-3 3 12 16,-3 1-12-16,-6 1 0 0,-3 4 0 0,-8 5 0 0,-1-3 16 0,-3 5 5 15,0 1 1-15,-5 2 0 0,-1 3 18 0,0 2 4 16,3-2 1-16,4 2 0 0,-1-2-21 0,0 0-5 16,6 0-1-16,1-3 0 0,2 0-6 0,0 0-2 15,6 0 0-15,0-5 0 0,0 5-10 0,6-5 0 16,3-3 9-16,3 3-9 0,0-3 0 0,3-3 9 16,0 1-9-16,3-1 0 0,3-2 8 0,-3 0-8 15,0 0 0-15,3-3 0 0,0 0 8 0,0 1-8 0,-3-1 9 16,0 0-9-16,0 0 0 0,0 1 8 0,-3-1-8 15,-3 0 0-15,-3 0 0 0,3 3 0 0,-6 0 8 0,0 3-8 16,-3-1 0-16,-6 1 0 0,1-1 8 0,-1 1-8 16,-3 2 0-16,-3-3-16 0,0 1 3 0,0-3 1 15,1 0 12-15,-1-3 0 0,3 0 0 16,-3 0 0-16,3-5 14 0,1-2-1 0,-1-1 0 16,0-3 0-16,0-2-5 0,0-2-8 0,0-3 11 0,1-1-11 15,-4-2 19-15,9-2-3 0,-6-1-1 0,6-2 0 16,0 0 2-16,6-1 1 0,0-1 0 0,3-1 0 15,6-3-18-15,3 6 0 0,3-3 0 0,3 0-1238 16</inkml:trace>
  <inkml:trace contextRef="#ctx0" brushRef="#br0" timeOffset="122689.85">15575 13803 1494 0,'0'0'32'0,"0"0"8"0,0 0 0 0,0 0 3 0,-3-5-35 0,3 5-8 0,-6 3 0 0,-3 2 0 16,-3 3 88-16,1 10 16 0,-1 4 4 0,-6 7 0 0,-3 5-23 16,3 3-4-16,0 8-1 0,0 3 0 0,3 2-10 0,1 3-2 15,-1 5-1-15,6 3 0 0,0 5-27 0,0 3-4 16,0 2-2-16,0-2 0 0,0-3-21 15,6 0-4-15,-3-5-1 0,6-5 0 0,-3-1 0 16,6-2-8-16,-3-2 12 0,0-4-4 0,6-7-8 0,0-6 8 16,0-2-8-16,0-5 8 0,3-6-8 15,-3-5 0-15,3-3 0 0,0-5 0 0,0-3 28 16,3-8 3-16,-3-5 1 0,5-2 0 0,-2-6-16 0,3-5-4 16,0-3 0-16,3-5 0 0,-3-3 0 0,3-5 0 15,0-11 0-15,2-2 0 0,1-3-3 0,6-5-1 16,6-5 0-16,0-6 0 0,5-8-8 0,7 0 8 15,5-2-8-15,1 5 8 0,3 5-8 0,-4-2 0 16,1 5 0-16,2 5-11 0,-2 5 11 0,-3 6 0 0,-1 2 8 16,1 6-8-16,-6 5 0 0,-1 5-15 0,-5 3 3 0,0 3 0 15,-7 2-7-15,4 3-1 0,-3-1 0 0,-3 4 0 32,0 2-32-32,-1 3-8 0,1 0 0 0,-6 2-1094 0</inkml:trace>
  <inkml:trace contextRef="#ctx0" brushRef="#br0" timeOffset="123274.24">21829 13287 2365 0,'0'-5'52'0,"0"5"10"0,0 0 2 0,9 11 4 0,3 5-55 0,0 5-13 0,3 0 0 0,2 8 0 16,1 5 0-16,0 9 0 0,3 2 0 0,0 8-10 15,3 2 10-15,5 6 0 0,1 5 0 0,0 6 0 16,0 4 8-16,-3 4-8 0,-4 2 8 0,-8 2-8 0,-6 4 0 16,-6-1 0-16,-6 0 0 0,-9 1 0 15,-9-1 0-15,-8 0 8 0,-7 6-8 0,-6-3 0 0,-8-3 13 16,-13 3-1-16,-11-3-1 0,-7 1 0 0,-2-6 0 0,-9 0 0 15,-9-3 0-15,-4-2 0 0,1 2-3 0,-3-5-8 16,-3-2 12-16,0-1-4 16,0-7-40-1,2-3-8-15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48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48 6624 0 0,'0'0'9408'0'0,"17"-8"-8577"0"0,18-10-180 0 0,-16 12-303 0 0,-10 3-241 0 0,-1 0 0 0 0,16-3 0 0 0,-8 4-51 0 0,-1 1-1 0 0,1 1 0 0 0,0 0 0 0 0,-1 1 0 0 0,21 4 0 0 0,-7 3 68 0 0,-26-7-89 0 0,0 0 1 0 0,1 0-1 0 0,-1 0 0 0 0,0 1 1 0 0,-1-1-1 0 0,1 1 1 0 0,0 0-1 0 0,0 0 1 0 0,-1 0-1 0 0,1 0 0 0 0,-1 0 1 0 0,0 0-1 0 0,4 6 1 0 0,-3-6-3 0 0,-1 1 1 0 0,0 0 0 0 0,0 0-1 0 0,0 1 1 0 0,0-1 0 0 0,-1 0-1 0 0,1 1 1 0 0,-1-1 0 0 0,0 1-1 0 0,0-1 1 0 0,0 1 0 0 0,0 5-1 0 0,0-1 50 0 0,-1-1-1 0 0,-1 1 1 0 0,1-1-1 0 0,-1 1 1 0 0,-1-1-1 0 0,1 0 1 0 0,-1 1-1 0 0,-4 8 1 0 0,1-5-11 0 0,0 0 0 0 0,-1 0 0 0 0,0 0 0 0 0,-1-1 0 0 0,-15 18 0 0 0,-6 7 111 0 0,20-23-88 0 0,-2 0 0 0 0,-19 18 0 0 0,-34 32-91 0 0,34-31 258 0 0,17-21-483 0 0,10-9 335 0 0,4-1-177 0 0,0-1 36 0 0,15-3-72 0 0,-11 3 97 0 0,-1 0 1 0 0,1 0-1 0 0,-1 1 0 0 0,1 0 1 0 0,-1 0-1 0 0,1 1 0 0 0,-1-1 1 0 0,1 1-1 0 0,-1 0 0 0 0,0 1 1 0 0,1-1-1 0 0,-1 1 0 0 0,0 0 1 0 0,0 1-1 0 0,0-1 0 0 0,0 1 1 0 0,0 0-1 0 0,-1 0 0 0 0,1 0 1 0 0,-1 1-1 0 0,0-1 0 0 0,0 1 1 0 0,0 0-1 0 0,-1 1 0 0 0,1-1 1 0 0,-1 0-1 0 0,0 1 0 0 0,0 0 1 0 0,-1 0-1 0 0,3 5 0 0 0,-4-4 3 0 0,1-1 0 0 0,-1 1 0 0 0,0 11 0 0 0,1 1 0 0 0,-1-11 2 0 0,-1 0 0 0 0,0 0 0 0 0,0 0-1 0 0,0 0 1 0 0,-1-1 0 0 0,-3 11 0 0 0,-13 41 85 0 0,9-32-43 0 0,2-11-64 0 0,-1 0-1 0 0,-1 0 0 0 0,0-1 1 0 0,-19 26-1 0 0,9-15 36 0 0,13-18-15 0 0,0 0 0 0 0,0-1 0 0 0,-1 1 0 0 0,0-1 0 0 0,0 0 0 0 0,-1-1 0 0 0,1 0 0 0 0,-1 0 0 0 0,0 0 0 0 0,-11 4 0 0 0,13-6 0 0 0,-1-1 0 0 0,0 1 0 0 0,0-1 0 0 0,0-1 0 0 0,0 0 0 0 0,0 1 0 0 0,-1-2 0 0 0,1 1 0 0 0,0-1 0 0 0,0 0 0 0 0,-1 0 0 0 0,1-1 0 0 0,0 0 0 0 0,-8-1 0 0 0,-4-2 0 0 0,-7-3 0 0 0,1 0 103 0 0,19 6-69 0 0,1 0-1 0 0,0-1 1 0 0,0 1-1 0 0,0-1 1 0 0,-5-2-1 0 0,-2-1-56 0 0,11 5 1 0 0,-1 0-1 0 0,0 0 0 0 0,1 0 1 0 0,-1 0-1 0 0,0-1 0 0 0,1 1 1 0 0,-1 0-1 0 0,1-1 1 0 0,-1 1-1 0 0,0 0 0 0 0,1-1 1 0 0,-1 1-1 0 0,1-1 0 0 0,-1 1 1 0 0,1-1-1 0 0,-1 0 0 0 0,0 0-238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4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60 18975 0 0,'0'0'920'0'0,"-10"1"-602"0"0,8 5-269 0 0,0-3-44 0 0,0 0 0 0 0,1 0 1 0 0,-1 0-1 0 0,1 0 0 0 0,0 0 0 0 0,0 1 0 0 0,0-1 1 0 0,0 0-1 0 0,1 1 0 0 0,-1 6 0 0 0,-3 9 6 0 0,5-10 44 0 0,-1-9-52 0 0,0 1-1 0 0,0-1 1 0 0,1 0 0 0 0,-1 0 0 0 0,0 1 0 0 0,0-1 0 0 0,0 0 0 0 0,1 0 0 0 0,-1 1 0 0 0,0-1-1 0 0,0 0 1 0 0,1 0 0 0 0,-1 0 0 0 0,0 0 0 0 0,1 1 0 0 0,-1-1 0 0 0,0 0 0 0 0,1 0 0 0 0,-1 0-1 0 0,0 0 1 0 0,0 0 0 0 0,1 0 0 0 0,0 0 0 0 0,0 0 2 0 0,0 0 0 0 0,0-1 0 0 0,1 1 0 0 0,-1 0-1 0 0,0-1 1 0 0,0 1 0 0 0,1-1 0 0 0,-1 1 0 0 0,0-1 0 0 0,0 0 0 0 0,0 0 0 0 0,0 1-1 0 0,0-1 1 0 0,0 0 0 0 0,0 0 0 0 0,0 0 0 0 0,0 0 0 0 0,0 0 0 0 0,-1 0 0 0 0,1 0-1 0 0,0 0 1 0 0,-1 0 0 0 0,1-1 0 0 0,-1 1 0 0 0,1-2 0 0 0,2-5 15 0 0,0 0 1 0 0,2-15 0 0 0,-4 16-17 0 0,0 2 3 0 0,0-1-1 0 0,-1 1 0 0 0,1-1 0 0 0,-1 1 0 0 0,-1-1 1 0 0,1 1-1 0 0,-1 0 0 0 0,0-1 0 0 0,0 1 1 0 0,-1-1-1 0 0,-2-6 0 0 0,-15 19 47 0 0,14-4-46 0 0,-1 1-1 0 0,1-1 0 0 0,0 1 0 0 0,0 0 1 0 0,0 1-1 0 0,1-1 0 0 0,-1 1 0 0 0,1 0 1 0 0,0 0-1 0 0,1 0 0 0 0,-1 1 0 0 0,-3 8 1 0 0,-2 4 8 0 0,2 0 1 0 0,-9 32-1 0 0,14-35-1143 0 0,4-1-3518 0 0,6-2-1859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5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5840 0 0,'0'0'533'0'0,"0"1"-324"0"0,0 7 390 0 0,0-7 192 0 0,-1 8 839 0 0,-16 51 1630 0 0,1-8-1888 0 0,-14 60 550 0 0,6-25-759 0 0,-21 63-66 0 0,27-95-872 0 0,11-34-203 0 0,-30 110 40 0 0,30-95 146 0 0,1 0 0 0 0,-1 57 0 0 0,12-74-1119 0 0,-5-18 430 0 0,8-9-2860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50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0 1376 0 0,'0'0'65'0'0,"-1"1"-6"0"0,-18 27 1581 0 0,12-20 430 0 0,1 1 0 0 0,1-1 0 0 0,-8 17 0 0 0,-9 25 477 0 0,-18 51-181 0 0,-4 63-837 0 0,16-56-981 0 0,-1 13-308 0 0,19-82-197 0 0,-7 65-1 0 0,5 4 22 0 0,12-106-8 0 0,0 0-1 0 0,0 0 0 0 0,0 0 0 0 0,0 0 0 0 0,1 0 0 0 0,-1 0 0 0 0,1 0 0 0 0,1 4 0 0 0,2-1-850 0 0,-4-5 668 0 0,0 0 0 0 0,0 0 1 0 0,4-14-10418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51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48 146 0 0 0,'-3'1'105'0'0,"0"-1"1"0"0,0 0-1 0 0,0-1 0 0 0,0 1 1 0 0,1 0-1 0 0,-1-1 0 0 0,0 0 1 0 0,0 0-1 0 0,-4-1 0 0 0,6 1 647 0 0,0 0 0 0 0,0 1-1 0 0,0-1 1 0 0,0 0 0 0 0,0 0-1 0 0,1 0 1 0 0,-1 0-1 0 0,0 0 1 0 0,0 0 0 0 0,1-1-1 0 0,-1 1 1 0 0,0-2 0 0 0,0 3-219 0 0,1-1-339 0 0,-1 0 0 0 0,1 0-1 0 0,0-1 1 0 0,-1 1-1 0 0,1 0 1 0 0,0 0 0 0 0,0 0-1 0 0,0 0 1 0 0,-1 0 0 0 0,1 0-1 0 0,0-1 1 0 0,1 1-1 0 0,-1 0 1 0 0,0 0 0 0 0,0 0-1 0 0,0 0 1 0 0,1 0 0 0 0,-1 0-1 0 0,0 0 1 0 0,1 0-1 0 0,-1 0 1 0 0,2-2 0 0 0,0 0 250 0 0,0 1 1 0 0,0-1 0 0 0,0 1-1 0 0,1-1 1 0 0,4-3-1 0 0,-4 4-285 0 0,1-1 0 0 0,-1 1 0 0 0,1 0-1 0 0,-1 0 1 0 0,1 1 0 0 0,0-1-1 0 0,0 1 1 0 0,0 0 0 0 0,0 0-1 0 0,0 0 1 0 0,0 0 0 0 0,5 1 0 0 0,5-1 80 0 0,0 2 1 0 0,18 3 0 0 0,14 0 17 0 0,6-6 2 0 0,63-9 0 0 0,49-18-318 0 0,-145 26 32 0 0,64-12-53 0 0,-23 7 80 0 0,-55 8-134 0 0,0 0 0 0 0,1 0 0 0 0,-1 0 0 0 0,0 1 0 0 0,0 0-1 0 0,0 0 1 0 0,8 2 0 0 0,-12-2-957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51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0 192 5064 0 0,'0'0'232'0'0,"2"-1"-14"0"0,-1-1-199 0 0,1 1-1 0 0,-1-1 0 0 0,1 1 1 0 0,-1-1-1 0 0,0 1 0 0 0,0-1 1 0 0,0 0-1 0 0,0 0 0 0 0,0 1 1 0 0,0-1-1 0 0,-1 0 0 0 0,1 0 1 0 0,0 0-1 0 0,4-15 10519 0 0,-4 17-10208 0 0,-1 0-1 0 0,0 0 1 0 0,1 0 0 0 0,7 1 5698 0 0,-3 1-6994 0 0,-2 0 11 0 0,-2-2 1012 0 0,1 0 0 0 0,0 1 0 0 0,0-1 0 0 0,0 0 0 0 0,0 0 0 0 0,0 0 0 0 0,0 0 0 0 0,0 0 0 0 0,2-1 0 0 0,4 1 64 0 0,-1-1-41 0 0,1 0 1 0 0,-1 0-1 0 0,0-1 0 0 0,1 1 0 0 0,10-6 0 0 0,19-3 26 0 0,18-5-22 0 0,-14 3-42 0 0,14-6-18 0 0,-12 3 8 0 0,45-12 18 0 0,45-13-2573 0 0,-102 36 1169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28:5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1376 0 0,'0'0'65'0'0,"1"-2"-6"0"0,31-41 3204 0 0,-28 38-2506 0 0,1 1 0 0 0,0-1 0 0 0,-1 1 1 0 0,2 0-1 0 0,-1 0 0 0 0,0 1 1 0 0,12-6-1 0 0,-10 5-300 0 0,-7 4-362 0 0,1-1-1 0 0,-1 1 0 0 0,1 0 0 0 0,-1-1 1 0 0,0 1-1 0 0,1 0 0 0 0,-1-1 0 0 0,1 1 1 0 0,-1 0-1 0 0,1 0 0 0 0,0 0 0 0 0,-1-1 1 0 0,1 1-1 0 0,-1 0 0 0 0,1 0 1 0 0,-1 0-1 0 0,1 0 0 0 0,-1 0 0 0 0,1 0 1 0 0,-1 0-1 0 0,1 0 0 0 0,0 0 0 0 0,-1 0 1 0 0,1 1-1 0 0,-1-1 0 0 0,1 0 0 0 0,-1 0 1 0 0,1 0-1 0 0,-1 1 0 0 0,1-1 0 0 0,-1 0 1 0 0,1 0-1 0 0,-1 1 0 0 0,1-1 0 0 0,-1 0 1 0 0,0 1-1 0 0,1-1 0 0 0,-1 1 0 0 0,1-1 1 0 0,-1 1-1 0 0,0-1 0 0 0,0 1 0 0 0,1-1 1 0 0,-1 1-1 0 0,0 0 0 0 0,18 30 2035 0 0,-13-23-1545 0 0,-5-7-574 0 0,0 0 0 0 0,1-1 0 0 0,-1 1 0 0 0,0-1 0 0 0,1 1 0 0 0,-1 0 0 0 0,0-1 0 0 0,1 1 0 0 0,-1-1 0 0 0,1 1-1 0 0,-1-1 1 0 0,1 0 0 0 0,0 1 0 0 0,-1-1 0 0 0,2 1 0 0 0,-1 0 5 0 0,0 0 1 0 0,1 0-1 0 0,-1 0 0 0 0,1 0 1 0 0,-1 0-1 0 0,1-1 0 0 0,0 1 1 0 0,-1-1-1 0 0,1 1 0 0 0,-1-1 1 0 0,1 1-1 0 0,0-1 0 0 0,0 0 1 0 0,-1 0-1 0 0,1 0 0 0 0,0 0 1 0 0,-1 0-1 0 0,1 0 0 0 0,0 0 1 0 0,-1-1-1 0 0,4 0 0 0 0,10-4 11 0 0,0-1 0 0 0,17-9 0 0 0,-6 3-24 0 0,-16 7 29 0 0,1-1 0 0 0,-1-1 0 0 0,10-7 0 0 0,20-14 85 0 0,-4 7-55 0 0,-23 14-44 0 0,-1-1 0 0 0,1 2 0 0 0,28-11-1 0 0,-41 17-14 0 0,1-1-1 0 0,0 1 0 0 0,0 0 0 0 0,0 0 0 0 0,0-1 0 0 0,0 1 1 0 0,0 0-1 0 0,0 0 0 0 0,0 0 0 0 0,0 1 0 0 0,0-1 0 0 0,0 0 1 0 0,0 0-1 0 0,0 0 0 0 0,0 1 0 0 0,0-1 0 0 0,0 0 0 0 0,-1 1 1 0 0,1-1-1 0 0,0 1 0 0 0,0-1 0 0 0,1 2 0 0 0,-1-1 25 0 0,0 0-1 0 0,0 1 1 0 0,0-1 0 0 0,0 1-1 0 0,0-1 1 0 0,0 1-1 0 0,0-1 1 0 0,-1 1 0 0 0,1-1-1 0 0,-1 1 1 0 0,1 0 0 0 0,-1-1-1 0 0,1 4 1 0 0,3 87 1052 0 0,-3-85-960 0 0,1 1 0 0 0,-1-1 0 0 0,1 0 0 0 0,0 0 1 0 0,1 0-1 0 0,0 0 0 0 0,4 8 0 0 0,-6-13-108 0 0,1 1 0 0 0,-1-1 0 0 0,1 0-1 0 0,0 0 1 0 0,-1 1 0 0 0,1-1 0 0 0,0-1 0 0 0,1 1 0 0 0,-1 0 0 0 0,0 0 0 0 0,0-1 0 0 0,1 1 0 0 0,-1-1 0 0 0,1 0 0 0 0,-1 0 0 0 0,1 1 0 0 0,0-2 0 0 0,-1 1 0 0 0,1 0 0 0 0,0-1 0 0 0,0 1 0 0 0,5-1 0 0 0,1 0-13 0 0,0-1 0 0 0,0-1 1 0 0,1 0-1 0 0,-1 0 1 0 0,13-6-1 0 0,-2 0 10 0 0,24-13 0 0 0,-3 0 44 0 0,92-55 38 0 0,-84 45-89 0 0,-19 12-10 0 0,29-24 0 0 0,-43 30-53 0 0,1 1 0 0 0,-1 0 0 0 0,23-11 0 0 0,-29 16 63 0 0,-9 6 0 0 0,0 0 0 0 0,1 0 0 0 0,-1 0 0 0 0,0 0 0 0 0,1 0 0 0 0,-1 1 0 0 0,0-1 0 0 0,1 0 0 0 0,-1 1 0 0 0,1-1 0 0 0,-1 1 0 0 0,1-1 0 0 0,0 1 0 0 0,-1 0 0 0 0,3-1 0 0 0,-3 1 0 0 0,-1 0 0 0 0,1 0 0 0 0,-1 0 0 0 0,0 0 0 0 0,1 0 0 0 0,-1 0 0 0 0,1 0 0 0 0,-1 0 0 0 0,0 0 0 0 0,1 0 0 0 0,-1 0 0 0 0,0 1 0 0 0,1-1 0 0 0,-1 0 0 0 0,0 0 0 0 0,1 0 0 0 0,-1 0 0 0 0,0 1 0 0 0,1-1 0 0 0,-1 0 0 0 0,0 0 0 0 0,1 1 0 0 0,-1-1 0 0 0,0 0 0 0 0,0 1 0 0 0,1-1 0 0 0,-1 0 0 0 0,0 0 0 0 0,0 1 0 0 0,0-1 0 0 0,1 0 0 0 0,-1 1 0 0 0,0 0 0 0 0,-2 3 0 0 0,1-1 18 0 0,1 0-1 0 0,0 0 0 0 0,1-1 0 0 0,-1 1 1 0 0,0 0-1 0 0,1 0 0 0 0,0 0 1 0 0,-1-1-1 0 0,3 6 0 0 0,3 11 130 0 0,-5-13-118 0 0,0 0 0 0 0,0 0-1 0 0,1 0 1 0 0,0 0 0 0 0,0-1-1 0 0,0 1 1 0 0,1 0 0 0 0,6 9-1 0 0,-7-13-27 0 0,-1 1 0 0 0,1-1 0 0 0,0 0 1 0 0,0 0-1 0 0,0 0 0 0 0,0 0 0 0 0,0 0 0 0 0,1 0 0 0 0,-1 0 0 0 0,0-1 0 0 0,1 1 0 0 0,-1-1 0 0 0,1 0 0 0 0,0 0 0 0 0,-1 0 0 0 0,1 0 0 0 0,0 0 0 0 0,0 0 0 0 0,0-1 0 0 0,3 1 0 0 0,1-1 7 0 0,3 0 6 0 0,0 0 0 0 0,1-1 0 0 0,15-3 0 0 0,20 1 40 0 0,9-8-44 0 0,-49 9-10 0 0,-1 1 0 0 0,0 0 0 0 0,1 0 0 0 0,-1 0 0 0 0,1 1 0 0 0,-1 0 0 0 0,1 0 0 0 0,-1 0 0 0 0,0 1 0 0 0,1 0 0 0 0,-1 0 0 0 0,0 0 0 0 0,1 1 0 0 0,-1-1 0 0 0,0 1 0 0 0,0 0 0 0 0,6 4 0 0 0,-6-3 2 0 0,-2 0-1 0 0,1 0 1 0 0,0 0 0 0 0,-1 0 0 0 0,1 0 0 0 0,-1 0 0 0 0,0 0-1 0 0,5 8 1 0 0,-4-6 11 0 0,0-1 0 0 0,0 1 0 0 0,0-1 0 0 0,1 0 0 0 0,-1 0-1 0 0,1-1 1 0 0,0 1 0 0 0,0-1 0 0 0,0 0 0 0 0,1 0 0 0 0,-1-1 0 0 0,1 0 0 0 0,-1 1-1 0 0,1-2 1 0 0,0 1 0 0 0,8 0 0 0 0,-8-1 7 0 0,-1-1 0 0 0,1 1 0 0 0,0-2 1 0 0,-1 1-1 0 0,1-1 0 0 0,0 0 0 0 0,-1 0 0 0 0,10-3 0 0 0,11-2 35 0 0,-18 4-57 0 0,1 0 1 0 0,-1 0-1 0 0,14-6 0 0 0,147-84-759 0 0,-161 87 487 0 0,-1 1 0 0 0,1 0 0 0 0,0 1 0 0 0,0 0 0 0 0,0 0 0 0 0,0 0 0 0 0,0 1 0 0 0,0 1 0 0 0,1-1 0 0 0,-1 1 0 0 0,1 1 0 0 0,-1-1 0 0 0,13 2 0 0 0,0 3-6440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3.0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 39 3680 0 0,'0'0'12829'0'0,"0"9"-11535"0"0,-1 1-825 0 0,0 0 0 0 0,-1 0-1 0 0,0 0 1 0 0,0-1-1 0 0,-6 15 1 0 0,-1 5 322 0 0,-12 32 618 0 0,14-47-982 0 0,6-12 316 0 0,2-4-497 0 0,29-38 314 0 0,-20 26-530 0 0,0 0 1 0 0,17-17-1 0 0,-9 13 16 0 0,-11 11-44 0 0,0-1-1 0 0,1 1 0 0 0,0 0 1 0 0,14-9-1 0 0,4 0 22 0 0,-19 11-81 0 0,0 0 1 0 0,0 1 0 0 0,13-6 0 0 0,16-9-2558 0 0,-26 16 940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04:19.938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1728 939 518 0,'3'-5'46'0,"-3"2"-37"0,0-2-9 0,0 5 0 16,6-5 203-16,-6 2 38 16,0-2 8-16,0 5 2 0,0 0-108 0,0 0-22 0,0 0-4 0,0 0-1 15,0 0-44-15,0 0-8 0,0 0-3 0,0 0 0 16,0 13-18-16,0-5-4 0,0 11-1 0,-6-1 0 16,3 1-6-16,-6 2-2 0,0 5 0 0,0-2 0 15,4 5-11-15,-4 3-3 0,-9 5 0 0,6-3 0 0,0 6-16 16,-6-3 8-16,0-3-8 0,3 3 0 0,-3-7 16 0,7 1-4 15,2-4-1-15,-3-3 0 0,6-3-11 0,3-3 0 16,3-2 9-16,3-5-9 0,3-6 8 0,6 3-8 16,-3-13 10-16,2-1-10 0,7-2 16 0,6-5-4 15,-3 0 0-15,6-6 0 0,-3-2-12 0,5-3 0 16,1 3 0-16,0-5-10 0,0-1-7 0,-1 1-2 16,-8-1 0-16,3-4 0 0,3 4 7 0,-6 1 2 15,0 2 0-15,-4 3 0 0,-2 0 10 0,3 5-12 16,-6 8 12-16,-3 0-12 15,0 3 12-15,-6 10 0 0,-3 3 0 0,0 5 0 0,-3-2 26 0,-3 10 7 16,-6-3 2-16,3 9 0 0,-3-1-7 0,0 6 0 16,0-6-1-16,-5 9 0 0,5-3-11 0,3-6-3 15,0 6 0-15,6-6 0 0,-3-5-13 0,6-2 11 16,0-1-11-16,6-4 10 0,-6-1-10 0,6 0 10 16,3-8-10-16,3-5 10 0,-4 3 7 0,7-6 2 0,0-2 0 15,6 0 0-15,0-3-19 0,6-5 0 0,-3-6 0 0,2-2 0 16,7 3 0-16,3-4 0 0,-3-9 0 0,5 4 0 15,-5-5 9-15,6-7-9 0,-7-1 0 0,7-5 9 16,6-5-9-16,-1 2 8 0,1-5-8 0,6 3 8 16,-1 2-8-16,-2 3 0 0,-6 0-12 0,-4 11 12 15,-5-3-8-15,-3 10 8 0,-1 1 0 0,-8 5 0 16,0 2 0-16,-9 9 0 0,6 2 12 0,-9 8-4 16,-3 0-8-16,0 5-11 0,-6-2 3 0,0 7 0 15,0 4-186 1,-6-1-37-16</inkml:trace>
  <inkml:trace contextRef="#ctx0" brushRef="#br0" timeOffset="573.61">2672 1323 1958 0,'0'-5'174'0,"0"5"-139"15,0 0-35-15,0 0 0 0,0 0 36 0,0 0 0 16,9-8 0-16,-6 8 0 0,3-6-4 0,3-2-1 16,-3 8 0-16,3-5 0 0,-1 5 9 0,4-8 1 15,3 3 1-15,-3 0 0 0,0-3-25 0,0 2-5 0,-3-2 0 16,3 3-1-16,-3-3-11 0,0 3 10 16,0-3-10-16,-1-3 10 0,-5 4 8 0,3-1 2 0,-3 2 0 0,0-2 0 15,-3-2-20-15,-3 2-14 16,0 0 2-16,0 3 1 0,0-3 19 0,0 2 4 0,-5 1 1 0,-4 5 0 15,-6-8-13-15,0 8-10 0,-3 8 2 0,-3-3 0 16,-5 3 8-16,-1 3 12 0,-3 5-2 0,3 2-1 16,-8 3 11-16,5 3 1 0,3-5 1 0,3 2 0 15,3 5-6-15,4-7-2 0,2 2 0 0,6 3 0 16,-3-3-6-16,9-8 0 0,-3 6-8 0,9-6 12 16,0-5-12-16,0 3 0 0,9-3 0 0,-3-3 0 15,9-5 8-15,0 0-8 0,3-5 0 0,2-3 9 16,7 2 4-16,-3-2 1 0,3-2 0 0,0-9 0 0,-1 3-14 15,4-2 0-15,0 5-9 0,0-6 9 0,-6 6-10 16,-4-8 10-16,7 7-10 0,-12 1 10 0,3-5 0 0,-6 10 0 16,3-5-8-16,-12 7 8 0,6 1 0 0,-9 5 0 15,0 0 0-15,0 0 0 0,0 0 8 0,-9 5 0 16,0 1 1-16,-6 7 0 0,-3 0 22 0,0 3 4 16,0 2 1-16,3-4 0 0,-5-1-4 0,2 5-1 15,9-4 0-15,0-1 0 0,6-5-31 16,0 2 0-16,6-2 0 0,6 0 0 0,0-2 0 15,3-6-13-15,5 5 4 0,-2-10 1 16,3 5-90-16,0-8-18 0,3 2-3 0,-9-2-1 16,6 3-121-16,-3-3-25 0,-1-5-5 0,7 0-559 15</inkml:trace>
  <inkml:trace contextRef="#ctx0" brushRef="#br0" timeOffset="817.83">3059 1207 403 0,'0'0'17'0,"0"0"5"0,0 0-22 0,6-8 0 0,-6 8 0 0,0 0 0 15,0 0 364-15,0 0 69 0,0 0 14 0,0 8 2 16,0-3-273-16,-6-3-54 0,-3 9-11 0,3 2-3 15,0-7-44-15,3 7-8 0,-9 0-3 0,6 0 0 16,3 0-17-16,-9 1-4 0,6-1-1 0,-3 5 0 16,6-4-21-16,-9-1-10 0,7 0 10 0,-4 0-10 15,3 1 19-15,0-6-3 0,-3 5 0 0,6-8 0 16,-3 0 7-16,6 3 1 0,0-8 0 0,0 0 0 16,0 0-8-16,0 0 0 0,6 6-1 0,3-12 0 15,-3 6-3-15,9-8 0 0,-7-2 0 0,13-3 0 16,0-6-12-16,0 3 9 0,0-2-9 0,3-4 8 15,-4 4-8-15,4-1 0 0,-3-2 0 0,0 3 0 16,0-1 0-16,-6 6 0 0,0-6-12 0,-4 6 12 16,7 5-44-16,-9-5 0 0,3 8-1 0,-6 2-807 15,0-2-162-15</inkml:trace>
  <inkml:trace contextRef="#ctx0" brushRef="#br0" timeOffset="1302.11">3502 1154 1209 0,'0'0'108'0,"0"0"-87"16,0 0-21-16,0 0 0 0,0 0 82 0,0 0 12 15,0 0 2-15,0 0 1 0,0 0-26 0,0 0-6 0,0 0-1 0,0 0 0 16,0 0-4-16,-3 5-2 0,-6 3 0 0,-5 0 0 15,2 2 2-15,-3 4 0 16,6-1 0-16,-9 0 0 0,0 0 4 0,3 6 0 16,0-6 1-16,3 0 0 0,-2 3-21 0,5 3-4 0,-3-1 0 0,3-5-1 15,-3 1-20-15,6-1-4 0,3 0-1 0,-3 0 0 16,6-7 6-16,6 2 2 0,-6-8 0 0,0 0 0 16,9 0-22-16,6 0 0 0,3-6-12 0,-1 4 4 15,4-12 16-15,0 1 3 0,6 0 1 0,-3 0 0 16,0-1-56-16,2-1-10 0,-5-1-2 0,3-3-1 15,3 1-16-15,-6 2-3 0,-1 3-1 0,-5-6 0 0,3 6 49 0,0 2 11 16,-9 3 1-16,-3 0 1 0,0 3 15 0,-6 5 12 16,0 0-3-16,0 0 0 0,0 0 49 0,0 0 10 15,-6 5 1-15,0 3 1 0,-9-2-4 0,3 7-1 16,-6 0 0-16,3 6 0 0,-2-6-33 0,2 8-6 16,6-3-2-16,-9-4 0 0,6 7 12 15,3-8 3-15,0 6 0 0,6-6 0 0,-3 0-25 0,6-5-5 16,6 3-1-16,-6-3 0 0,6-3-8 15,0-5 0-15,6 0 0 0,0 0 0 0,3 0 0 0,6-5 8 16,-1-3-8-16,-2 2-880 16,3-2-180-16</inkml:trace>
  <inkml:trace contextRef="#ctx0" brushRef="#br0" timeOffset="1942.72">3976 1146 1911 0,'0'0'84'0,"-9"8"19"0,3-3-83 0,0 3-20 0,-3-3 0 0,-3 3 0 16,3 5 88-16,0-5 14 0,-9 3 2 0,6 2 1 15,0 0-32-15,3 0-6 0,-5 1-2 0,2 4 0 16,-3-5-20-16,6 3-4 0,-3 3-1 0,3-6 0 16,-3 0-4-16,9-2-2 0,-3 2 0 0,6-5 0 15,-9 5-18-15,9-7-4 0,3-4-1 0,-3-2 0 0,0 0-11 0,12-2 0 16,3-4 0-16,0-2 0 0,0-5 16 0,6 3-3 16,-1-4 0-16,1-2 0 0,3 6-13 0,0-9-18 15,-3 3 4-15,3 3 1 16,-1 0-15-16,1 0-4 0,0 0 0 0,-3-3 0 15,0 8 5-15,-6 0 1 0,-1-5 0 0,1 7 0 0,-3-2 16 0,-3 3 10 16,-9 5-12-16,0 0 12 0,0 0 0 0,0 0 0 16,0 0 0-16,0 0 0 0,6 8 32 0,0 3 4 15,-6-3 1-15,-6 5 0 0,0-8-9 0,0 8-3 16,3-7 0-16,-6 7 0 0,0-5 5 0,6 0 1 16,-6 2 0-16,1-2 0 0,2 0-31 0,3 3 0 15,0-3 0-15,3-3 0 0,0-5 0 0,0 0 0 16,0 0 0-16,6 0 0 0,2 3 0 0,7-3 0 15,-6-3 0-15,6-2 0 0,3-3 12 0,-3 2-3 16,0-2-1-16,6-2 0 16,-3 2-35-16,-1-5-7 0,1-1-2 0,3 7 0 15,-3-4 0-15,0-2-1 0,3 5 0 0,-7-5 0 16,1 7 3-16,0 1 1 0,-3 2 0 0,-3-2 0 0,0 0 33 0,-3 5 0 0,0 0 0 0,-6 0 0 16,0 0 33-16,0 10 7 0,-3-2 2 0,-3 6 0 15,0-1 6-15,0 0 2 0,-3-2 0 0,3 2 0 16,-6 0-11-16,6 0-3 0,3-5 0 0,0 5 0 15,0 1-18-15,0-9-4 0,3 8-1 0,0-8 0 16,3 3-13-16,3-2 8 0,3 2-8 0,3-8 0 16,-3 5-26-16,3-5-11 0,3-5-3 0,3 5 0 15</inkml:trace>
  <inkml:trace contextRef="#ctx0" brushRef="#br0" timeOffset="2821.21">5187 1304 1443 0,'0'0'64'0,"0"0"13"0,0 0-61 0,0 0-16 16,0 0 0-16,0 0 0 0,0 0 103 0,0 0 17 15,0 0 4-15,0-8 1 0,3 3-40 0,0-3-8 16,6 3-1-16,-3-3-1 0,3 3-39 0,0-9-8 15,-3 7-2-15,6-4 0 0,2 3-26 0,-2-3 0 16,3 4 8-16,-3-7-8 0,0 6 0 0,0-5 0 16,-3 0 0-16,0 0 8 0,-3 2-8 0,-3 3 10 15,-3-2-10-15,-3 2 10 0,0-6-2 0,-3 6-8 16,-3-5 12-16,-9 8-4 0,-3-3 6 0,3 11 1 16,1 2 0-16,-7 0 0 0,0 3 32 0,-3 5 6 15,0 6 2-15,-5 2 0 0,-7-2-3 0,-3-1-1 16,4 3 0-16,2 6 0 0,3-9-28 0,6 9-6 15,0-6-1-15,7 3 0 0,5-3-8 0,6-3-8 16,3 1 12-16,9-3-12 0,3 2 0 0,6-10 0 16,0 3 0-16,8-11 0 0,7 0 31 0,6 0 2 15,6-5 1-15,-7-9 0 0,1 1-26 0,3 0-8 0,3-8 0 0,2-3 0 32,7 3-43-32,-3-6-12 0,5-5-2 0,1 6-1 0,-10-6-13 15,4 1-2-15,-6-1-1 0,-4 3 0 0,1-11 38 16,0 3 8-16,-3-8 2 0,-1 5 0 0,4-7 0 0,0 2 0 15,0 0 0-15,-7 5 0 0,-2 0-23 0,0 1-5 0,0-1-1 0,-4 3 0 16,1 3 55-16,-9 10 0 0,0 3 0 0,0-6 0 16,-6 9 55-16,3 4 9 0,-12 6 1 0,3 3 1 0,-6 0 7 15,3 5 2-15,-9 5 0 0,3 0 0 16,-6 3-27-16,-3 0-4 0,0 11-2 0,0-1 0 16,0 3-27-16,-5 11-6 0,2-5-1 0,-6-1 0 15,0 11-8-15,0-2 8 0,-5 4-8 0,-7 12 8 0,0-4-8 16,3 3 0-16,-2 3 0 0,-4 0 0 0,0-8 8 15,-2 3 0-15,-1-3 0 0,6 0 0 0,3-5-8 0,7-9 8 16,2 4-8-16,6-4 8 0,9-9-8 0,3 1 0 16,6-4 0-16,3-3 8 15,6-6-68-15,6-2-15 0,9-2-2 0</inkml:trace>
  <inkml:trace contextRef="#ctx0" brushRef="#br0" timeOffset="3342.88">5764 1283 2246 0,'0'0'200'0,"-5"0"-160"0,2 8-32 0,3-8-8 16,0 0 60-16,0 0 12 0,0 0 1 0,0 0 1 16,0 0-58-16,8-5-16 0,7 2 0 0,-6-2 8 15,6 0 1-15,3-3 0 0,0 0 0 0,0 2 0 16,0-1-9-16,-4-4 10 0,4-2-10 0,-6 5 10 15,0-3-10-15,0 3 0 0,-3-5 0 0,-3 5 0 16,-3-5 0-16,-3 0 0 0,0 2 0 0,-3-2 0 16,0 5 0-16,-6-5 10 0,-3 7-2 0,-3-2-8 15,0 3 0-15,-5 5 0 0,-4 5 0 0,-3 3-9 16,0-2 39-16,0 7 8 0,-5 3 2 0,5 2 0 0,0 1-5 0,3-1-1 16,3 4 0-16,1-4 0 0,2 1-5 0,3-4-1 15,-3 4 0-15,6-1 0 0,3 4-28 0,0-4 0 16,6-5-8-16,0 1 8 0,3-1 0 0,3 0 0 15,3-5 12-15,3 3-3 0,0-9-9 0,3-2 0 16,6-2 0-16,0-4 0 0,2-2 0 16,1 3 0-16,9-8-11 0,0 0 11 15,0-9-44-15,-4 12-3 0,1-9-1 0,3 3 0 16,-6-2 4-16,-3 5 1 0,-1-1 0 0,-5 7 0 0,0-4 32 0,-9 3 11 16,3-3 0-16,-3 9-9 0,-6 2 9 15,0 0 0-15,-6-5 0 0,0 5 0 0,-3 5 54 0,0 3 10 16,-3-3 1-16,0 3 1 0,1 3-11 0,-1 2-3 15,0-5 0-15,3 5 0 0,0 0-35 0,3-5-7 16,3 5-2-16,3-2 0 0,-6 2-8 0,12-8 0 16,-6 3 0-16,9-2 8 0,3 2-8 0,0-3 0 0,6-5 0 15,-4 0 0 1,1 0-163-16,6-5-28 0,-6 5-5 0,3-8-2 0</inkml:trace>
  <inkml:trace contextRef="#ctx0" brushRef="#br0" timeOffset="3791.21">6336 1135 1566 0,'0'0'69'0,"0"0"15"0,6 0-68 16,-6 0-16-16,0 0 0 0,0 0 0 15,0 0 74-15,3 0 11 0,0 0 3 0,0-5 0 16,3 2-20-16,0 3-4 0,0 0-1 0,-6 0 0 15,6-5-41-15,-3 0-8 0,3 2-2 0,-6 3 0 0,3-5 14 0,3 5 2 16,-3-8 1-16,-3 8 0 0,0 0 27 0,0 0 6 16,-9-6 1-16,3-2 0 0,-6 8 8 0,0 0 1 15,-3 3 1-15,-3 2 0 0,0 1-13 0,-3-4-4 16,6 4 0-16,1 2 0 0,-1 2-22 0,0-2-5 16,-3 3-1-16,3-3 0 0,6 5-16 0,0-8-3 15,3 3-1-15,0 0 0 0,6 3-8 0,0-3 0 16,6-3 0-16,0 3 0 0,3-3 0 0,3 3 0 15,3-3 0-15,3 1 0 0,-3 1 0 0,0-1 0 0,2 2 0 0,1-3 0 16,0 3-11-16,0-3-4 0,-3 3-1 0,-3-3 0 16,0 3 4-16,0-2 0 0,-6 2 0 15,0 0 0-15,-3 2-3 0,-1-5 0 0,-2 3 0 16,-5 0 0-16,-4 3 15 0,-3-3 8 16,-3 5 0-16,0-8-8 0,-6 3 0 0,0 0 0 0,-6 3 0 15,4-3 0-15,-4-3 23 0,-3 0-3 16,3 3 0-16,1-2 0 0,-4-4-8 0,6 4-1 15,-3-6-1-15,6 0 0 0,0 0 17 0,4-8 3 0,-1 2 1 0,6-2-955 16,3-8-192-16</inkml:trace>
  <inkml:trace contextRef="#ctx0" brushRef="#br0" timeOffset="4670.6">7943 855 1882 0,'-12'-3'84'0,"12"3"16"0,0 0-80 0,0 0-20 0,-6 0 0 0,6 0 0 15,0 0 68-15,0 0 10 0,0 0 2 0,0 0 0 16,0-11-41-16,3 3-8 0,3 3-2 0,3-3 0 16,0 3-29-16,0-8 0 0,3 5 0 0,0-3 0 15,0 3 0-15,0-5 0 0,3 0 0 0,-3 5 9 16,-3-3 3-16,-4-2 0 0,-2 0 0 0,-3 0 0 16,-3 5 27-16,-5-3 5 0,-7 3 2 0,-3 3 0 0,-3-3-16 15,-3 3-3-15,-3-3-1 0,-8 8 0 16,-4 0 4-16,-3 8 1 0,-5 2 0 0,-4 3 0 0,-3 3 5 15,1 8 2-15,-1 3 0 0,4 4 0 0,-4-2-10 0,1 8-3 16,-4 3 0-16,0 5 0 0,4 0-17 0,5 3-8 16,1-3 8-16,8 2-8 0,9 4 8 0,6-6-8 15,4-6 0-15,5 6 8 0,12-5-8 0,3 0 0 16,3-6 0-16,12-2 0 0,2-8 0 0,7-3 0 16,3-3 0-16,6-5 0 0,2-5-20 0,4-2 3 15,0-6 1-15,3 0 0 16,-7-6-23-16,4-2-4 0,0-10-1 0,-4 5 0 15,-2 0-11-15,0-6-2 0,-3 6-1 0,-4-8 0 0,-8 2 42 0,-3 1 8 16,-6 2 8-16,-3-3-12 0,-3 1 12 0,-3 4 0 16,-3-4 10-16,-6 5-10 0,-3 5 32 0,-3 0 1 0,0 2 0 15,-5 1 0-15,-4 3 21 0,0 4 4 16,3 3 1-16,-3 1 0 0,3 2-27 0,1-3-4 16,2 3-2-16,3 5 0 0,3-8-13 0,6 3-2 0,0 6-1 15,6-1 0-15,3-3-10 0,3-2 0 16,3 6 0-16,6-9 0 0,3 3 0 0,2-3 0 0,4-5 0 0,6 3 0 31,3-6-32-31,0 3-8 0,2-5-1 0,4-3-1 0,0 3-29 16,-4-3-5-16,1 8-2 0,-3-6 0 0,-6-2 26 0,-4 8 6 15,-2-5 1-15,-3 5 0 0,-6 5 28 0,-3-5 5 0,-3 8 2 0,-3-2 0 16,-6 2 18-16,0 0 3 0,-6 2 1 0,-3 3 0 16,-6 9 35-16,-3-4 7 0,-2 1 2 0,-1 2 0 15,0 5-5-15,-3-7-1 0,0 7 0 0,1-5 0 0,8 6-30 0,-3-3-7 16,6-3-1-16,0-3 0 0,6 1-12 0,3-3 0 15,3 2 0-15,0-7 0 16,3 2-172-16,6-5-38 0</inkml:trace>
  <inkml:trace contextRef="#ctx0" brushRef="#br0" timeOffset="5457.92">8137 1296 2163 0,'0'0'96'0,"0"0"20"0,0 0-93 0,0 0-23 16,0 0 0-16,0 0 0 0,0 0 0 0,6 8 0 15,0-2 0-15,3-6 0 0,3 2 18 0,-1 4 9 0,-2-6 1 0,6 0 1 16,-3-8-17-16,3 8-3 0,0-6-1 0,0-2 0 16,0 3-8-16,-3-3 12 0,2 3-12 0,-2-3 12 15,0-5-12-15,0 7 10 0,-3-7-10 0,0 0 10 16,0 2-10-16,-3 4 0 0,-3-7 9 0,0 1-9 15,-3 0 14-15,0 0-2 0,-6-6 0 0,0 6 0 16,0 5 0-16,-6 3 0 0,0-3 0 0,-6 8 0 16,1 0 23-16,-10 8 4 0,-6-3 1 0,0 8 0 15,0 6 8-15,-5-3 1 0,-1 7 1 0,6-1 0 16,4-1-30-16,2 2-5 0,9-1-2 16,3 1 0-16,3 4-4 0,3-9-1 0,3 4 0 0,6-4 0 15,3 3-8-15,3-7 0 0,0-1 9 0,6-3-9 16,9-2 0-16,0-2 0 0,0-6 0 0,8 0 0 15,4-6 0-15,0-2 0 0,0-2 0 0,-1-3 0 16,1-1-24-16,-3-4-8 0,3 2-3 16,-4-3 0-16,-2 1-8 0,0-1-1 0,-3 3-1 15,0-2 0-15,-7 5 29 0,1-6 7 0,-6 11 1 0,-3-5 0 0,-3 8 8 16,-3-3 11-16,-3 3-3 0,0 5 0 0,-9 5 37 0,-6 3 7 16,0-3 2-16,-3 8 0 0,-2-5-10 15,2 5-3-15,0 1 0 0,0 4 0 0,0 1-14 0,3-6-3 16,3 5-1-16,0 4 0 0,4-4-15 0,2-2-8 15,3 3 10-15,3-6-10 0,3-3 0 0,3 4 8 16,2-6-8-16,4-3 0 0,3-5 0 0,6 0 9 16,3-5-9-16,3-3 8 0,0-3-16 0,2 3-4 15,1-10-1-15,0 4 0 16,3 1-38-16,-4-8-7 0,1 8-2 0,-3-6 0 16,-3 6 15-16,-1 0 2 0,-2-1 1 0,-3 1 0 0,-3 8 28 15,0-3 6-15,-6-3 8 0,-3 9-13 0,0-4 13 0,-6 6 12 16,0 0-3-16,0 0 0 0,-3 8 38 0,0 3 7 0,-3-3 2 15,0 5 0-15,-3 0-12 0,0 1-1 0,0-6-1 0,0 7 0 16,3-1-22-16,0 2-4 0,3-6 0 0,0 3-1 16,6-5-15-16,0 0 8 0,6 3-8 0,0-11 0 15,3 2 10-15,3-2-10 0,-3-2 10 0,6-3-10 16,0-3-12-16,2-6-8 0,-2 4-1 0,6 2-1 16,-3-5-30-16,0-1-7 0,0 1-1 15,-4 3 0-15,-5 2 17 0,0-6 3 16,-3 6 1-16,0 3 0 0,-3 0 26 0,-6 5 5 0,0 0 8 0,0 0-13 0,0 5 41 0,-3 0 9 15,-3-2 2-15,0 8 0 0,0-3 5 0,0 0 0 16,-3 2 1-16,3 3 0 0,3 1-29 0,0-1-7 16,0-5-1-16,6 2 0 0,0-2 2 15,6 0 0-15,0-2 0 0,3-1-877 16,0-3-175-16</inkml:trace>
  <inkml:trace contextRef="#ctx0" brushRef="#br0" timeOffset="5788.01">9289 1159 2804 0,'-6'0'62'0,"-3"0"13"0,0 0 2 0,0 0 1 0,0 0-62 0,0 0-16 16,0 8 0-16,0-8 0 0,6 5 41 0,3-5 6 0,0 0 1 16,0 0 0-16,9 8-39 0,6-3-9 0,-3-5 0 0,6 3 0 15,3 2 0-15,0-5-9 0,2 6 9 0,1-6-13 31,-3 2-42-31,3 4-8 0,-6-6-1 0,0 5-1 16,-4-5-48-16,1 2-10 0,-3 4-1 0,-6-6-1 0,-6 0 67 16,0 0 14-16,0 0 2 0,-3 5 1 0,-3 3 79 0,-3-3 16 0,0 1 3 0,-6 1 1 15,-2-1 40-15,-7 2 8 0,0 5 2 0,-3-8 0 16,3 8-36-16,1 1-6 0,-4-1-2 0,6-5 0 16,0 2-1-16,3 4-1 0,0-1 0 0,7-5 0 15,2 5-50-15,3-8-12 0,3 9 0 0,6-6 0 16,0-3 0-16,9 3 0 0,-1-3 0 0,4 0 0 15,3-5-92-15,6 0-20 0,0 0-5 0,3 0-1 16</inkml:trace>
  <inkml:trace contextRef="#ctx0" brushRef="#br0" timeOffset="6120.06">9643 1326 2790 0,'-15'-3'61'0,"9"3"13"0,0 0 2 0,-3 0 3 0,3 3-63 0,-3 2-16 15,3-5 0-15,3 0 0 0,3 0 48 0,0 0 6 16,0 0 2-16,12 0 0 0,3 0-40 0,3-8-8 16,3 8-8-16,0-5 11 0,6-3-11 0,-4 2 0 15,4-2-12-15,-3-2 12 16,3 2-63-16,0 0-5 0,-4-5 0 0,-5 0-1 16,3 2-2-16,-6-2 0 0,0 5 0 0,-3-5 0 15,0-6 31-15,-6 6 7 0,-3 0 1 0,-3-1 0 0,0 9 70 0,-6-8 14 16,-6 8 4-16,-3 2 0 0,0 3 44 0,-6 3 10 15,-3 7 2-15,0-2 0 0,-2 3-40 0,-1 5-8 0,3 2-2 0,-3 1 0 16,6-6-18-16,1 8-3 0,2-3-1 0,3 4 0 16,3-4-23-16,3 3-5 0,3 3 0 0,6-5-1 15,3-6-11-15,3 3 0 0,3 2 0 0,3-10 0 32,0 3-24-32,6-3-9 0,2-3-3 0,1 0 0 0,3-5-132 0,0 0-26 0,0-5-6 15,2 5 0-15</inkml:trace>
  <inkml:trace contextRef="#ctx0" brushRef="#br0" timeOffset="6271.42">10214 1140 2131 0,'0'0'189'0,"0"0"-151"0,-6 0-30 0,1 0-8 0,-1 6 80 0,3-6 16 16,-3 0 2-16,0 0 1 0,3 8-70 15,0-8-13-15,0 5-4 0,3-5 0 16,0 0-36-16,0 8-7 0,0-3-1 0,0 3-1060 15</inkml:trace>
  <inkml:trace contextRef="#ctx0" brushRef="#br0" timeOffset="6403.11">10173 1384 2102 0,'-12'10'93'0,"6"-7"19"0,3 8-89 0,-3-3-23 0,0-3 0 15,0 8 0-15,0-8 20 0,3 3-1 0,0 0 0 16,0 3 0-1,3-3-48-15,3-3-10 0</inkml:trace>
  <inkml:trace contextRef="#ctx0" brushRef="#br0" timeOffset="6904.7">2196 2760 2019 0,'-3'-6'89'0,"3"6"19"0,0 0-86 0,0 6-22 0,0-6 0 0,0 0 0 16,0 0 48-16,-6 5 4 0,3 8 2 0,-3-5 0 16,0 3-21-16,-3 5-4 0,3 2-1 0,-3 3 0 15,3 3-5-15,-3 2-2 0,-3 1 0 0,3-1 0 16,0 6-13-16,-3-5-8 0,3-1 10 0,-2-5-1077 15</inkml:trace>
  <inkml:trace contextRef="#ctx0" brushRef="#br0" timeOffset="7442.09">2035 2569 2365 0,'-15'-5'104'0,"6"0"23"0,0 2-102 0,0 3-25 16,6-5 0-16,-6 5 0 0,0-6 48 0,6 4 4 16,-3 2 0-16,6-6 1 0,6-2-6 0,0 3-2 15,9-8 0-15,6 0 0 0,3-1-36 0,12-4-9 16,-4-1 0-16,10 4 0 0,6-4 0 0,-4 6 0 16,-2 0 0-16,0-1 0 0,2 4 0 0,-2 7 0 15,-3-2 0-15,-7 0 0 0,1 2 0 0,-6 3 0 0,3 8 0 16,-10-3 0-1,1 3-24-15,-9 5-6 0,0-2-2 0,-6 10 0 0,-6-8 32 0,-9 6 0 0,-3 2 13 0,-3 0-4 16,0 3-9-16,-5-3-11 0,-10 3 3 16,3-3 0-16,3 3 42 0,-3-3 9 0,-2 0 1 15,5 3 1-15,-3-5 5 0,3 2 1 0,-5-3 0 16,8-5 0-16,9 3-26 0,-6-2-5 16,6-4 0-16,-3 3-1 0,9-7-19 0,6 7 0 0,3 0 8 0,6-5-8 15,0 5 0-15,3-7 0 0,6 7 0 0,-3-5 0 16,0 5 0-16,5 0 0 0,-5-2 8 0,3 2-8 15,0 3-13-15,3-3-7 0,-9 0 0 0,6 3-1 16,-6 0-11 0,-4 3-3-16,-2-6 0 0,0 5 0 0,-3 1 23 15,-6 2 4-15,0-8 8 0,-3 6-13 0,-5 2 13 0,-1-3 0 0,-3 1 0 16,0-3 0-16,-6 2 0 0,-3-4 8 0,-3-6 1 0,1 2 0 16,-7 3 25-16,-6-7 5 0,6 2 1 0,4-6 0 15,-7-2-22-15,3 0-4 0,0-2-1 0,4-6 0 0,-1 2-3 16,9-7-1-16,0-5 0 0,0-1 0 0,13 1-9 0,-4-4 10 15,3 1-10-15,9 3 10 16,0-3-69-16,3 2-13 0,3-2-4 0,6 5 0 16,-1 3-108-16,7 5-23 0,6-5-4 0,3-1-1 0</inkml:trace>
  <inkml:trace contextRef="#ctx0" brushRef="#br0" timeOffset="7888.05">2949 2844 1440 0,'0'0'64'0,"-6"-5"12"0,0 5-60 0,3 0-16 0,3 0 0 0,-9 0 0 15,6-3 159-15,-6 3 29 0,3 0 5 0,6 0 2 16,-3-5-132-16,3 5-27 0,0 0-4 0,-3-8-2 16,0 3-22-16,3-3-8 0,0 8 0 0,0-5 0 15,-3-3 0-15,3 2 0 0,-3-2 0 0,3 3 0 16,0 5 20-16,-9 0 5 0,3 0 1 0,0 0 0 15,-3 0 10-15,-6 3 1 0,4-1 1 0,-4 6 0 16,-6-5 6-16,3 2 2 0,-3 1 0 0,0-1 0 16,0 3-4-16,1-3-1 0,2 8 0 0,0-5 0 15,3 0-24-15,9 3-5 0,3-6 0 0,-3 6-1 16,6-1-11-16,6-4 0 0,3 4 0 0,3 1 0 16,0-6 12-16,6 3 0 0,3 5 0 0,-7-8 0 15,4 3-12-15,3 0 0 0,-3 3 0 0,0-3-11 16,3 0-24-16,-9 2-5 0,2-4 0 0,1 7-1 15,-6-5-12-15,3-3-3 0,-3 8 0 0,-6-7 0 0,-3 4 44 0,0 1 12 16,-3-3 0-16,-6 2 0 0,-3 1 0 0,-3 0 10 16,0 2-1-16,-5-8 0 0,-1 8 42 0,-3-7 8 15,-6 1 1-15,3-1 1 0,-2 2-7 0,-1-8-2 16,9 5 0-16,-6-5 0 0,6-3-31 0,4 1-6 16,2 2-2-16,3-8 0 0,6 2-13 0,6-1 0 15,6 1 8-15,0-4-8 16,3-4-112-16,9 7-24 0,-1-7-6 0</inkml:trace>
  <inkml:trace contextRef="#ctx0" brushRef="#br0" timeOffset="8406.62">3145 2979 2304 0,'-9'8'102'0,"3"-3"21"0,0 3-99 0,0 0-24 0,3 3 0 0,-9 2 0 16,4 0 44-16,-7 6 4 0,3 2 1 0,0 0 0 15,0 3-25-15,-6 2-6 0,6 4-1 0,-3 1 0 16,0 6-17-16,-2 3 0 0,-1 0 0 0,3-3 0 16,-3 2 8-16,3 1-8 0,0-8 0 0,0 2 0 0,6-2 8 15,-3-3-8-15,3 0 0 0,1-10 0 0,-4 2 0 16,6-3 0-16,3-2 0 0,-3-5 0 0,6-3 0 0,0-8 0 16,0 0 0-16,0 0 0 0,0-8 16 15,6 3-1-15,-6-9 0 0,0-4 0 0,3 2-7 0,3-2-8 16,-3-6 11-16,6-3-11 0,-1-2 8 15,-2-3-8-15,9-7 0 0,-3-4 0 0,6-4 0 0,3 2 0 16,0 0 0-16,9 0 0 0,-1-3 0 0,1 8 0 16,3-4 0-16,0 4 0 0,2 0 0 15,-5 8 0-15,3-5 0 0,-3 8 0 0,-1-3 0 0,-2 6 0 16,3 0 0-16,0 7 0 0,5-2 0 0,-5 5 0 16,0 3-8-16,0 2 8 0,-4 1 0 0,1 2-12 15,-3 2 12-15,3 1-12 0,-6 2 12 0,2 3 0 16,-2 0 0-16,-3 3 10 0,0 8-10 0,-9 2 0 15,0 0 0-15,3 0 0 0,-12 6-11 0,0 7 11 16,0-4-8-16,-9 1 8 0,0 4 0 0,-3-1-8 0,-6 1 8 0,-3-1 0 16,-2 1 25-16,2-6 11 0,-3 3 1 15,0-6 1-15,3 3 8 0,-9-2 2 0,7-6 0 0,5 0 0 16,-9 0-2-16,6-7 0 0,3 2 0 0,-3-3 0 16,7-2-22-16,2-3-4 0,-3 0 0 0,6-6-1 15,3 4-10-15,-3-12-1 0,9 1-8 0,0 0 12 16,0 0-40-16,3-3-8 15,6 0-1-15,0-5-874 0,3 2-174 0</inkml:trace>
  <inkml:trace contextRef="#ctx0" brushRef="#br0" timeOffset="8595.23">4056 2738 2746 0,'0'0'60'0,"0"0"13"0,-3 8 3 0,-3-2 1 0,0-4-61 0,-3 4-16 16,3-1 0-16,6 0 0 0,-6 3 0 0,3 0 0 15,3-3 0-15,0 1 0 0,0 4 0 0,0 1-10 16,3-3 2-16,-3 2-801 16,6 4-160-16</inkml:trace>
  <inkml:trace contextRef="#ctx0" brushRef="#br0" timeOffset="8856.03">3755 3244 2833 0,'-12'2'125'0,"0"-2"27"16,7 0-122-16,2 0-30 0,-6-2 0 0,-3-1 0 15,6 3 36-15,3-5 2 0,3 0 0 0,0 2 0 16,0-2-26-16,9-3-12 0,3-6 10 0,0 9-1334 16</inkml:trace>
  <inkml:trace contextRef="#ctx0" brushRef="#br0" timeOffset="9694.12">6077 2635 1796 0,'6'-8'80'0,"-6"3"16"0,0-3-77 0,3-2-19 16,3 2 0-16,0-6 0 0,0 1 68 0,6-5 9 15,0-4 3-15,3 4 0 0,5-9-13 0,4 4-3 16,0-4 0-16,3 6 0 0,3-3-40 0,2 8-8 15,4-2-1-15,-3 5-1 0,-6-1-14 0,2 6 0 16,-2 3 8-16,-3 5-8 0,0 5 8 0,0-2-8 16,-4 8 11-16,-5 2-11 0,-3 3 12 0,0 8-12 15,-3-6 12-15,-6 9-12 0,-9 7 23 0,0-2-3 16,-6 7 0-16,-3-4 0 0,-6 7-10 0,-2 6-2 16,-7-9-8-16,-6 6 12 0,-3 3 8 0,-8 2 2 0,5-5 0 0,-3-5 0 15,4 0 9-15,2-3 1 0,-3-3 1 0,7-7 0 16,2-4-15-16,3-1-3 0,9-4-1 15,-5-2 0-15,5-6 3 0,6-2 1 0,0-2 0 16,3-6 0-16,3-6-18 0,6 1 0 0,3-5 0 0,0-1 0 16,3-2 31-16,6-8 2 0,0 2 1 15,6 1 0-15,0-4-34 0,-6 4 0 0,6-3 0 0,-4 5 0 16,4 3 0-16,-3 2 0 0,-3 6 0 0,0 5 0 16,-3 0-22-1,0 5-8-15,0 3-2 0,-3 8 0 0,0 0 48 0,0 5 10 16,0-3 2-16,0 1 0 0,3 5-4 0,0 0 0 0,6-6 0 15,0-2 0-15,2 2-15 0,4 1-9 0,6-6 10 0,3-5-10 16,3 3 12-16,5-11-3 0,1 0-1 0,6 0 0 16,-6-6-109-16,2-2-23 0,40-10-4 0,-22-3 0 15</inkml:trace>
  <inkml:trace contextRef="#ctx0" brushRef="#br0" timeOffset="10394.08">7783 2524 748 0,'0'0'67'0,"0"0"-54"0,0 0-13 0,0 0 0 0,0 0 144 0,6 0 25 16,-1-8 6-16,-5 8 1 0,0 0-14 0,0-5-2 15,-2 0-1-15,2-1 0 0,-6 4-54 0,3-4-10 16,0 4-3-16,-3-4 0 0,-3 6-28 0,0-5-5 16,-3 5-2-16,-3-2 0 0,0 2-14 0,-6 0-3 15,-3 0-1-15,-2 7 0 0,2-7-3 0,0 8 0 16,-6-2 0-16,1 7 0 0,-4-8-10 0,0 8-2 15,0-5-1-15,4 6 0 0,-4-1 5 0,3-3 0 16,-3 1 1-16,4 2 0 0,2-2-29 0,3 2 0 16,6 0 0-16,3 0 0 0,6-5 0 0,3 3 0 15,3 2 0-15,6 0 0 0,9-5-13 0,6 3 4 16,3-3 1-16,6 0 0 0,-1 2 8 0,4-2 0 16,0 6 0-16,3-6 0 0,-3 2 0 0,5 3 14 15,-5 1-3-15,0-1-1 16,-6 0-32-16,-4 0-6 0,7 6-2 0,-12-1 0 0,-3 3 30 0,-3-2 0 0,-3 2 0 0,-3 0 0 15,-6 3-12-15,0-5 3 0,-6 2 1 0,-3-3 0 16,-3-4 8-16,-3 1 0 0,-3 1 0 0,-2-2 8 16,2-1-8-16,-3-5 8 0,-3 0-8 0,0-3 8 15,-2 0-8-15,-1-2 0 0,0-3 0 0,-3 0 0 16,-2 3 0-16,2-6 0 0,0 0 0 0,0-2 0 16,4 0 0-16,2-3 0 0,3 0 0 0,3 3 0 15,3-9-21 1,6-4-9-16,4 5-2 0,8-3 0 0,6-3-214 15,2 1-43-15,16-22-9 0,9 3-2 0</inkml:trace>
  <inkml:trace contextRef="#ctx0" brushRef="#br0" timeOffset="10641.12">8345 2262 2401 0,'-18'8'106'0,"9"-3"22"0,-3 9-102 0,-5-1-26 15,-1 5 0-15,-6 9 0 0,-3-6 44 0,0 11 4 16,-2-6 1-16,-1 9 0 0,3 2 8 0,0-3 2 16,0 3 0-16,4-2 0 0,-4 9-38 0,6-4-7 15,-3 5-2-15,3-5 0 0,4 5-12 0,-1 0 9 0,0-6-9 16,6-4 8-16,0-3-8 0,3-1 0 0,3 1 0 16,0-11 8-16,3 0-8 0,6-5-16 0,0-2 4 0,3-1 1 31,3-5-62-31,0-8-13 0,0 0-2 0,0-6-1075 0</inkml:trace>
  <inkml:trace contextRef="#ctx0" brushRef="#br0" timeOffset="10809.67">7908 2773 1382 0,'-18'-8'61'0,"12"8"13"16,-3 0-59-16,3 0-15 0,-3 0 0 0,0 0 0 16,0 3 253-16,3-1 48 0,3 6 10 0,0-8 1 15,3 0-216-15,0 0-44 0,0 0-9 0,6 5-2 0,6 3-29 0,3-8-12 16,3 3 8-16,3 0-8 0,-1-1 16 0,4 4-3 15,6-6 0-15,0 0 0 0,3-6-13 0,-1 6 0 16,1 0 0-16,0 6 0 16,0-6-172-16,-4 0-30 0,-2 0-6 0</inkml:trace>
  <inkml:trace contextRef="#ctx0" brushRef="#br0" timeOffset="11092.94">8387 2805 748 0,'0'0'33'0,"-6"8"7"0,-6 2-32 0,0 3-8 0,-3-5 0 0,0 6 0 0,-3-7 320 0,4 7 61 16,-1-4 13-16,-3 3 2 0,6 1-237 0,0-1-48 15,3-5-10-15,0 5-1 0,0-2-66 0,6 2-13 16,0-5-2-16,6 0-1 0,0 2-18 0,6-4 10 16,0-4-10-16,3 4 8 0,3-6-8 0,3 0 0 15,0 0 0-15,2-6 0 16,1-2-143-16,3 0-30 0,0-2-7 0,3-3 0 16,-1-1-79-16,-2 1-15 0,0 0-3 0,-3 0-1 15,0 5 171-15,0-3 35 0,-7-2 6 0,1 5 2 0,-3 0 184 0,0 3 38 0,-6 0 7 0,0 5 2 16,-6 0 21-16,0 0 5 0,0 0 1 0,-3 5 0 15,-3 0-53-15,0 6-10 0,-3 2-3 0,3 0 0 16,-3-2-47-16,0 2-9 0,3 0-3 0,1 0 0 16,-1 1-50-16,6-1-11 0,0-3-8 0,9 1 12 15,-4-6-4-15,7 6 0 0,0-3 0 0,3-8 0 16,3 0-149-16,-3 0-31 0</inkml:trace>
  <inkml:trace contextRef="#ctx0" brushRef="#br0" timeOffset="11659.84">9009 2858 2286 0,'-18'5'101'0,"12"-3"21"0,3 1-98 0,-3 5-24 16,0-3 0-16,3 3 0 0,0-5 43 0,3 2 3 16,0-5 1-16,0 0 0 0,6 5-21 0,9-2-4 15,-3-3-1-15,6-3 0 0,3 3-9 0,-3-7-3 16,-1 1 0-16,4-2 0 0,-3 3-9 0,0-8 8 15,-3 2-8-15,0 3 8 0,0-5-8 0,-3 0 0 16,-4 0 0-16,1-1 0 0,0 1 0 0,-6 0 0 16,3 0 0-16,-3-6 0 0,-3 6 0 0,-3 0 0 15,0-1 9-15,-3 7-9 0,-3 1 0 0,-2-2 0 16,-4 11 0-16,-3 2 0 0,-9 1 40 0,-3 7 3 16,-6 8 1-16,1-3 0 0,-1 4 9 0,0 1 3 0,1 4 0 0,5-1 0 15,3 6-47-15,3-3-9 16,6-2 0-16,4-1 0 0,2-2 0 0,6 2 0 0,3-7 0 15,6 2 10-15,3-8-10 0,3 6 0 0,2-14 0 16,7 3 0-16,6-5 0 0,3-3 0 16,3-3-12-16,5-5 12 15,1-5-46-15,3 0-2 0,-3-6 0 0,2-5 0 16,-2 3-21-16,3-13-5 0,2 2-1 0,1-8 0 0,3 3 23 16,-4-2 4-16,4-1 0 0,0 0 1 0,-1-10 15 0,1 2 2 0,0-7 1 15,-1-3 0-15,1-3-49 0,2-3-10 0,-2 9-1 0,3-1-1 16,-4 3 15-16,-2 8 3 0,-6 11 1 0,-9-3 0 15,-4 8 157-15,-5 5 31 0,-6 8 7 0,0 3 0 0,-9-1 41 16,0 9 8-16,-6 5 2 0,-3 0 0 0,-6 0-89 0,-3 13-18 16,-6-5-3-16,-2 11-1 0,-1-1-40 0,-3 9-9 15,0-1-2-15,0 1 0 0,1 5 11 0,-1-1 1 16,-3 17 1-16,0-3 0 0,-2 3-10 0,-1 2-1 16,-3 3-1-16,3 0 0 0,-2-3-5 0,2 3-1 15,3 0 0-15,6-8 0 0,-2 0-8 0,11-6 0 16,0-4 0-16,3 2 0 0,9-8-14 0,0 0 2 15,3-3 0-15,3-7-918 16,6 2-183-16</inkml:trace>
  <inkml:trace contextRef="#ctx0" brushRef="#br0" timeOffset="12092.51">9860 2844 518 0,'-6'-13'23'0,"3"8"5"0,0 2-28 0,0 3 0 16,-3-5 0-16,3-3 0 0,0 3 384 0,0 5 72 16,-2 0 15-16,5 0 2 0,0 0-313 0,0 0-64 15,0 0-12-15,0 0-2 0,-3 2-51 0,0 9-11 16,-6 2-1-16,0 6-1 0,0-4 14 0,0 9 4 15,-3-3 0-15,3 3 0 0,-3 3-19 0,-3-1-3 16,3-7-1-16,-3 7 0 0,6-7-3 0,-2 2-1 16,2-8 0-16,3 0 0 0,3 1-9 0,3-9 0 15,0-5 0-15,9 2 0 16,3-4-139-16,5-3-29 0,7-9-7 0,3 1-1 0</inkml:trace>
  <inkml:trace contextRef="#ctx0" brushRef="#br0" timeOffset="12252.08">10206 2381 2448 0,'-3'0'54'0,"-3"6"11"0,0-1 3 0,-3 3 0 0,0-6-55 0,3 4-13 0,0 2 0 0,0-3 0 16,3 6 12-16,3-4-1 0,0-1 0 0,3 2 0 15,0 0-129-15,0 2-26 0</inkml:trace>
  <inkml:trace contextRef="#ctx0" brushRef="#br0" timeOffset="12877.91">10072 3040 2570 0,'0'0'114'0,"-6"0"23"0,6 0-109 15,0 0-28-15,0 0 0 0,0 0 0 16,0 0 38-16,0-8 2 0,3 3 1 0,3-3 0 0,8-5-33 0,-2-1-8 15,3-1 0-15,3-1 0 0,3-3 0 0,0-2 0 16,3-3 0-16,-1 3 0 16,-2 3-39-16,-3-4-9 0,-3-1-3 0,0 7 0 15,-6-3-5-15,-3 6 0 0,-6 0-1 0,0-1 0 0,-3 9 29 0,-6-3 7 16,-3 3 1-16,-6 5 0 0,0 5 51 0,-3-2 10 16,-2 7 3-16,-1 6 0 0,-3 0 13 0,0 5 3 15,0 1 1-15,4 1 0 0,2 4-24 0,6-6-5 0,3 3 0 0,0 2-1 16,6-5-31-16,6 3 0 0,3-3 0 15,3-2 0-15,6-3 0 0,6-3 0 0,3-2 0 16,2-6 0 0,4 3-26-16,3-8-11 0,3-5-3 0,2-1 0 15,-2-4-44-15,6-1-10 0,0-2-2 0,-1 0 0 16,1-1-25-16,-6 1-6 0,-1 0-1 0,-5 0 0 0,-3-1 77 0,-3 1 15 16,-6 8 4-16,0-3 0 0,-3 3 102 0,-4 5 21 0,-2-6 4 0,-6 6 1 15,0 0-7-15,0 0-1 0,0 11 0 0,-3-3 0 16,-3 5 13-16,4-8 3 0,-7 9 0 15,3-9 0-15,3 6-68 0,0-1-14 0,3-10-2 0,3 5-1 16,0 3-11-16,6-5-8 0,-1 0 9 0,4-6-9 16,3 0 12-16,0-2-3 0,3 0-1 0,3-6 0 15,0 1-64-15,3 2-12 0,-4-11-4 0,4 6 0 16,-3 0-30-16,0-1-6 0,0 1-2 0,-3 3 0 16,-4-1 22-16,-2 1 5 0,3 2 1 0,-6 2 0 0,0-2 68 0,-9 8 14 15,0 0 0-15,0 0 0 0,0 0 84 0,-3 8 13 16,-3-2 3-16,3 2 0 0,-6-3-9 0,6 8-2 15,0-8 0-15,0 9 0 0,0-4-39 0,6 1-8 16,3-3-2-16,0 2 0 0,3-2-32 0,3-3-8 16,3 1 0-16,-3 2 0 0,3-8 8 0,3 2 0 15,-4-2 0-15,4 0 0 0,-3-2-8 0,0 2-11 16,-3-8 3-16,3 5 0 16,-3 0-45-16,0-2-9 0,0 0-2 0,-3 2 0 15,2-2-76-15,-2 0-16 0,0 2-4 0,0 3 0 0</inkml:trace>
  <inkml:trace contextRef="#ctx0" brushRef="#br0" timeOffset="13262.87">11399 2934 2372 0,'0'0'105'0,"0"0"22"0,0 0-102 0,0 0-25 0,0 0 0 0,-3 8 0 15,3-8 64-15,3 5 7 0,-3-5 1 0,3 6 1 16,3-4-24-16,0 4-5 0,3-6 0 0,0 0-1 15,3 0-21-15,0 0-4 0,0-8-1 0,-1 2 0 16,4 1-9-16,0-3-8 0,-3-2 9 0,0 2-9 16,0-3 9-16,0 1-9 0,0-6 8 0,-6 2-8 15,0 1 8-15,0 0-8 0,-3 0 8 0,-3 0-8 0,-3-1 8 0,-3-2-8 16,0 6 8-16,-6-3-8 0,3 5 0 0,-3 2 0 16,-3-2 8-16,0 8-8 0,-3 3 19 0,-2 2 1 15,-1 9 1-15,-3-6 0 0,0 2-1 0,0 6-1 16,0 0 0-16,-2 5 0 0,5 6-1 15,3-6 0-15,0 5 0 0,0 3 0 0,6-2-6 16,3-6-2-16,3 3 0 0,6-3 0 0,3-3-10 0,6-4 0 16,0-1 0-16,6 0 8 0,3-8-8 0,3 3 0 15,6-8 9-15,-1-5-9 16,1 2-31-16,3-2-10 0,0-8-3 0,0 0 0 16,-4-1-43-16,4-4-9 0,3-6-1 0,-3 0-1 15,2-5 38-15,1 0 7 0,3-3 1 0,2 1 1 16,-2-9-7-16,6 0-2 0,0-5 0 0,-4-8-984 0</inkml:trace>
  <inkml:trace contextRef="#ctx0" brushRef="#br0" timeOffset="13466.84">12474 1910 2487 0,'0'0'55'0,"3"-5"11"0,0-3 2 0,-3 8 2 0,0 0-56 0,0 0-14 0,0 0 0 0,0 0 0 16,0 0 70-16,-6 8 11 0,-3 0 3 0,-3 8 0 16,0 5-23-16,-6 5-4 0,-9-2-1 0,0 5 0 15,-11 8-5-15,-1 3-2 0,-3 0 0 16,-2 10 0-16,-4 11-33 0,1 2-6 0,-1 4-2 0,0-1 0 15,1-3 0-15,-1 3-8 0,3-5 12 0,7 3-4 16,8-3-8-16,6-6 0 0,3-7 0 0,6-3 0 16,3-8-9-16,4-3-4 0,5-13-1 0,3 3 0 15,3-8-90-15,2-3-17 16,1-2-4-16,6-11-739 0,3 0-148 0</inkml:trace>
  <inkml:trace contextRef="#ctx0" brushRef="#br0" timeOffset="13797.78">12060 2929 2487 0,'-12'0'110'0,"6"5"23"0,0-2-106 0,-3 2-27 16,3 0 0-16,3-2 0 0,-3 2 76 0,3 1 9 15,3-6 3-15,0 0 0 0,0 0-30 0,0 0-6 16,9 0 0-16,3 0-1 0,9-6-39 0,0 4-12 16,6-4 8-16,2-4-8 0,-2 2 0 0,3-5-9 15,3-1 1-15,-1 1 0 16,-2 0-82-16,0-5-16 0,-3 4-3 0,-3 1-1 15,-7-5 18-15,-2 2 3 0,-3-3 1 0,-3 6 0 0,0 0 59 0,-6-1 12 16,-3 1 2-16,-3 3 1 0,0 2 74 0,-6 2 14 16,-6 4 3-16,-3 4 1 0,-5 4 40 0,-1-1 8 15,-9 8 2-15,3 0 0 0,3 1-48 0,1 4-8 0,-1-2-3 0,0 3 0 16,6-1-17-16,3 3-4 0,4 0-1 0,-1 3 0 16,6-5-31-16,3 2-7 0,6-3-1 0,0-4 0 15,6 2-8-15,3-1 0 0,6-1 0 0,2-1 0 16,-2-5 0-16,9 0 0 0,3-3 0 0,3 0 0 15,-1 1-82-15,4-6-18 16,0 0-4-16,0 0-1 0,-4-3-123 0,-2 0-25 0</inkml:trace>
  <inkml:trace contextRef="#ctx0" brushRef="#br0" timeOffset="13976">12878 2662 2602 0,'-8'-8'116'0,"8"8"23"0,0 0-111 0,0 0-28 16,-6 0 0-16,6 0 0 0,0 0 37 0,0 0 3 16,0 0 0-16,0 0 0 0,0 0-32 0,0 0-8 15,0 0 0-15,6 8 0 16,-3-3-159-16,2 3-33 0,4 3-6 0,0-1-2 0</inkml:trace>
  <inkml:trace contextRef="#ctx0" brushRef="#br0" timeOffset="14092.69">12771 3061 1605 0,'0'0'71'0,"-3"6"15"0,0 4-69 0,-3-2-17 0,3 5 0 0,3-7 0 15,-3 2 0-15,3 5 0 0,0-5 0 16,3 2 0-16</inkml:trace>
  <inkml:trace contextRef="#ctx0" brushRef="#br0" timeOffset="16866.77">4404 4220 460 0,'0'0'20'0,"0"0"5"0,0 0-25 0,0 0 0 0,0 0 0 0,0-5 0 15,0 5 264-15,0 0 48 0,0 0 10 0,0 0 2 16,3-3-197-16,-3 3-39 0,0 0-8 0,0 0-2 16,0 0-22-16,0 0-5 0,0 0-1 0,0 0 0 15,0 0-5-15,0 0-1 0,0 0 0 0,0 0 0 0,9-2-12 0,-9 2-2 16,0 0-1-16,0 0 0 0,0 0 5 0,0 0 1 15,0 0 0-15,0 0 0 0,0 0-1 0,0 0 0 16,-6-3 0-16,3 3 0 0,-3-5 6 0,-9 5 2 16,0 0 0-16,1 5 0 0,-7-2 1 0,0 2 0 15,-3 3 0-15,-3 2 0 0,1-2-9 0,-1 0-2 16,-6 3 0-16,3 2 0 16,0-5-6-16,-2 3-2 0,2 2 0 0,6-8 0 0,9 3-6 15,-3 0-2-15,6 0 0 0,4-3 0 0,-1 0-16 0,6 1 10 16,3 2-10-16,0-8 8 0,9 5-8 0,-1 3 0 15,10-8 0-15,6 5 0 0,-3-2 0 0,0 0 0 16,3-1 0-16,2 1 0 0,-5 2 0 0,-3 0 0 16,3 1 0-16,0-1 0 0,-6 6 0 0,0-1 0 15,-4 3 0-15,4-5 0 0,-6 11 0 0,0-6 0 16,0 6 8-16,-3-4-8 0,-6 9 0 0,3-5 0 0,-6 2 0 16,0 3 0-16,-6 0 0 0,3-1 0 15,-6-1 11-15,-3 1-11 0,1-4 0 0,-1 2 0 0,0-5 0 0,-9-3 0 16,0 0 0-16,0 3 0 0,-2-10 0 0,2 1 9 15,-6 1-9-15,3-2 8 0,3-6-8 0,4 0 8 16,-7 0-8-16,3 0 8 0,3-8-8 0,3-3 8 16,0 3-8-16,1-8 8 0,2 1-8 0,3-7 8 15,3 4-8-15,3-1 0 0,0 3 0 16,6-2 0-16,3 5-15 0,0-1-8 0,3 1-1 16,3 8-1-16,3 0-150 15,3 2-29-15,2 3-7 0,-2 0-1 0</inkml:trace>
  <inkml:trace contextRef="#ctx0" brushRef="#br0" timeOffset="17276.16">4511 4617 2296 0,'-18'8'51'0,"7"-5"10"0,2 2 3 0,-3 3 0 0,3-3-52 0,3 0-12 16,3 1 0-16,-6 2 0 0,9-8 61 0,0 0 10 15,0 0 1-15,0 0 1 0,9 0-23 0,0 0-5 16,0 0-1-16,6-8 0 0,2 2-28 0,1-4-7 16,3-3-1-16,0-1 0 0,3-2 3 0,3 1 0 15,-7-1 0-15,4-5 0 0,3 2 1 0,0-7 1 16,0-1 0-16,-1 3 0 0,4-2-13 0,0-3 0 16,3 0 0-16,-4 0 0 0,1-3 0 0,0 5 0 15,0-2 0-15,-3 3 0 0,-1 2 0 0,-5 3 0 16,-6 5 0-16,-3 3 0 0,0-1 12 0,-9 7 0 15,3 1 0-15,-6 6 0 0,0 0 23 0,0 0 4 0,-6 8 1 0,3 5 0 16,-15 6 2-16,6-1 1 0,-9 9 0 0,3-1 0 16,1-4-26-16,-4 1-5 0,3 4 0 0,-3-1-1 15,3 1 2-15,3-3 1 0,0 2 0 0,1 0 0 16,2 1-6-16,3-3 0 0,0-3-8 0,0 5 12 16,3-2-12-16,-3-3 0 0,6 0 8 0,0 1-8 15,0-4 0-15,3-5 0 0,6 1 0 0,0-1 0 16,0-5-102-16,0 2-23 0,3-10-5 0,3 0-1 15</inkml:trace>
  <inkml:trace contextRef="#ctx0" brushRef="#br0" timeOffset="17444.54">5321 4387 2487 0,'-9'0'55'0,"6"2"11"0,-3-2 2 0,-3 3 2 0,6-3-56 0,-3 3-14 15,0-3 0-15,0 2 0 0,0 4 56 0,3-6 8 16,0 0 1-16,-3 2 1 0,4 1-48 0,2-3-10 16,0 0-8-16,2 8-1212 0</inkml:trace>
  <inkml:trace contextRef="#ctx0" brushRef="#br0" timeOffset="17581.2">5258 4675 230 0,'-5'11'10'0,"-1"-9"2"0,-3 6-12 0,-3-2 0 0,9 2 0 16,-3-8 464-16,6 0 91 0,0 0 17 0,0 0 4 16,0 0-411-16,0 0-82 0,0 0-17 0,0 0-3 31,0 0-129-31,6-6-26 0</inkml:trace>
  <inkml:trace contextRef="#ctx0" brushRef="#br0" timeOffset="20036.53">7714 4273 518 0,'0'0'46'0,"0"0"-37"0,0 0-9 0,0 0 0 16,0 0 244-16,0 0 48 0,0 0 8 0,6 0 3 15,0 0-167-15,0-8-34 0,-3 5-6 0,3 1-2 16,0-6-38-16,0 3-8 0,3-1-2 0,-3 1 0 15,0 2-4-15,-3-5-1 0,3 3 0 0,-3-3 0 16,3 3 3-16,-6-3 1 0,0 3 0 0,0-1 0 16,0-2 3-16,-3 3 1 0,-3-3 0 0,3 3 0 15,-6-6-9-15,0 3-1 0,0 0-1 0,-3 3 0 16,-3 0-4-16,-3 2-1 0,-6 3 0 0,7-5 0 16,-1 5 1-16,-3 5 0 0,3-5 0 0,-3 3 0 15,0-3-18-15,0 3-3 0,4 4-1 0,-1-1 0 16,3 2-2-16,-3 5-1 0,6-5 0 0,0 2 0 0,3 4 20 0,-3-1 4 15,6 3 1-15,0 0 0 0,3 0-34 0,3 2 0 16,0-5-15-16,3 6 5 0,3-1 10 0,3 3 0 16,0-5 0-16,3 3 0 0,3-1 0 0,0 1 0 15,0-1 0-15,0 4 0 0,0-7 0 0,-1 4 0 16,1 0 0-16,0-1 8 0,3-5-8 0,-3 6 0 16,-3-3 0-16,0 2 0 0,-3 1 0 0,0-1 9 15,0 3-9-15,-3-5 0 0,-6 3 0 0,0-1 0 16,-3 1 0-16,0-3 0 0,-3 0 0 0,-6-3 0 15,0 0 12-15,0 0-12 0,3 0 0 0,-6-5 0 16,0 3 0-16,-3-3 0 0,3-3 13 0,-2 3-4 16,-4-8-1-16,3 3 0 0,-3-3-8 0,6-3 0 15,-3-2 0-15,3 0 0 0,1 2 9 0,2-10 3 16,0 2 1-16,3-5 0 0,3-2-1 0,3-1 0 16,0-2 0-16,6 0 0 0,0-6-12 0,6 4 0 0,-3-4 0 15,9 1 0-15,2 2 0 0,1 3 0 0,3-6 8 16,3 3-8-16,3 3 0 0,-3 3 0 0,2-1 0 0,1-2 0 15,3 3 0-15,0 2 0 0,-1-5 0 0,1 2 0 16,-6 3 0-16,0 0 0 0,-3-2 0 16,-3 2 0-16,-4 5-12 0,1-7 12 0,-3 5-12 0,-3-3 12 15,-3 0-12-15,0 0 12 0,-3 0-12 0,-3 3 12 16,0 0-8-16,-3 2 8 0,-3-2 0 0,0 7 0 16,-6-7-9-16,0 8 9 0,-3 0 0 0,1 5-9 15,-4 0-2-15,-3 2 0 0,-3 6 0 0,0-5 0 16,6 2-86-1,-2 0-18-15,2 1-3 0,6 2-1181 0</inkml:trace>
  <inkml:trace contextRef="#ctx0" brushRef="#br0" timeOffset="20962.84">8357 4728 403 0,'0'0'36'0,"0"0"-36"0,0 0 0 0,0 0 0 16,0 0 266-16,-3-3 46 0,3 3 10 0,0 0 2 0,-6-2-158 0,6 2-31 15,0 0-7-15,0 0 0 0,-6 0-34 0,6 0-6 16,0 0-2-16,0 0 0 0,0 0-7 0,0 0-2 16,0 0 0-16,0 0 0 0,3-8-25 0,3 3-6 15,0-3-1-15,3-3 0 0,3-2-20 0,0 0-4 16,0-1-1-16,6 1 0 0,-4 0-6 0,4 0-2 16,0-1 0-16,0 1 0 0,-3 3 4 0,0 2 0 15,0-3 0-15,3 8 0 0,-4-4-16 0,1 1-18 16,-6 6 4-16,3 0 1 0,-6 3 13 0,0 0 0 15,-3 4 0-15,-3 1 0 0,0 0 8 0,-3 6 4 16,-6-4 0-16,3 9 1 0,-6-3-1 0,0-1-1 16,0 7 0-16,1-4 0 0,-1 1 0 0,0 2 0 15,0-5 0-15,0 2 0 0,0-2-11 0,3-3 12 16,3-2-12-16,0-1 12 0,0-2-12 0,6 0 0 0,0-8 0 16,0 0 8-16,6 3-8 0,3-6 8 15,-3 1-8-15,9-9 8 0,0 1-8 0,3-4 0 0,3-4 0 0,2 2 0 16,1 0 0-16,0-5-9 0,-3 2 9 0,0-4 0 15,-1 4 0-15,1-2 0 0,-3 2 0 0,0 3 0 16,-3 3 8-16,0 3 0 0,-6 2-8 0,3 2 12 16,-3 4-12-16,-1-1 0 0,-8 3 0 0,6 3 0 15,0 5-8-15,-3-3 8 0,-3 0-12 0,-3 6 12 16,3 2 0-16,-3 3 0 0,0-3 0 0,-3 3 9 0,1 3-9 16,-1-6 0-16,-3 5 0 0,3-2 0 0,-3 0 0 15,3-3 8-15,0 1-8 0,3-1 0 16,-3-3 8-16,3-2-8 0,3 0 0 0,0 0 8 0,0-8-8 15,0 0 0-15,0 0 0 0,3 5 0 0,6-5 0 16,-3-5 0-16,6 0 0 0,0 2 8 16,0-7-8-16,5-1 0 0,-2 1 0 0,6-4 0 0,3-7 0 15,0 5 0-15,0 0 0 0,2-5 0 16,1 3-16-16,0-1 4 0,0 6 0 0,-3 0 1 0,-7-1 11 0,1 7-8 16,-6 1 8-16,0 1-8 0,-3 2 8 0,-9 3 0 15,0 0 0-15,6 6-8 0,-6 2 8 0,-3-1 0 16,-3 7 0-16,-3-1-8 0,0 5 18 0,-3 4 4 15,-3-7 1-15,0 4 0 0,4 0-15 0,-1-1 0 16,3-5-9-16,0 3 9 0,3-3 17 0,3-2 10 16,3-3 1-16,3 2 1 15,6-7-47-15,3 0-10 0,3-3-1 0,2-6-1 16,7 1-160-16,-3-3-32 0</inkml:trace>
  <inkml:trace contextRef="#ctx0" brushRef="#br0" timeOffset="21464.33">9399 4686 1094 0,'0'2'97'16,"0"6"-77"-16,0-5-20 0,-3 2 0 15,6 1 262-15,-3-4 49 0,3 1 9 0,0 0 3 16,3-3-231-16,0-3-47 0,-6 3-9 0,12-3-1 16,3 1-8-16,-1-9-2 0,4 3 0 0,0 0 0 15,0-2-14-15,-3 2-3 0,0-3-8 0,0 0 12 0,-3 1-12 16,-1 2 11-16,-2 0-11 0,0-3 10 0,-3 3-10 0,-3-2 10 15,0 2-10-15,0 3 10 0,-6-3-2 0,0 0-8 16,0-3 12-16,-3 3-4 0,-3 0 17 0,-3-2 3 16,1 2 1-16,-1 0 0 0,-3 3-1 0,-3-3 0 15,0 5 0-15,-3 3 0 0,3 3-6 0,-2 5-2 16,-4-6 0-16,0 9 0 0,0 2 14 0,-3 3 2 16,6 0 1-16,1 5 0 0,-1 3-24 15,3-3-5-15,3 5 0 0,3-7-8 0,3 2 0 16,3 0 0-16,3-2 0 0,3-1 0 0,3-4 0 0,3-1 0 15,3-3 0-15,6-2 0 0,0-2 9 0,6-6-9 16,0 0 0-16,2-3 9 0,4-5-9 0,-3 0 0 16,3-3 0-16,-3 4 0 15,2-7-27-15,-2 1-10 0,-3 0-3 0,0-6 0 16,-3 3-2-16,0 3-1 0,-4 3 0 0,-5-4 0 0,3 1 26 0,-3 0 5 16,-6 0 0-16,3 5 1 0,-6 2 11 0,0 6 0 15,0 0 0-15,-3 3 0 0,-6 0 29 0,-3 5 2 0,3 0 0 0,-2 2 0 16,2 3 7-16,-3 1 2 0,0-1 0 0,6 3 0 15,-6 0-24-15,6 0-4 0,3 2 0 0,0-5-1 16,3 1-11-16,3-1 0 0,6-3 0 0,0-2 0 16,6-2 0-16,-3-4 0 0,5-2-9 0,1-2 9 15,3-4-146-15,0-4-22 0,0-1-5 16,3-5-965-16</inkml:trace>
  <inkml:trace contextRef="#ctx0" brushRef="#br0" timeOffset="21715.57">10396 3836 2574 0,'-9'-7'114'0,"9"7"23"0,0 0-109 0,-6 0-28 15,-3 0 0-15,3 2 0 16,0 1 92-16,-3 5 14 0,0-6 2 0,1 9 1 0,-1 2-42 0,-3 3-9 16,-3 3-2-16,0 4 0 0,-3 4-31 0,-3-1-6 15,3 6-2-15,-2 8 0 0,-1 2 1 0,-3 3 0 16,-3 5 0-16,-3 1 0 0,1 2-4 0,-4-1-1 15,0 7 0-15,0-6 0 0,7-3-13 0,-1 0 9 16,6-2-9-16,6-6 8 0,6-2-8 0,3-8 0 16,6-1 0-16,6-10 8 0,0-2 4 0,3-1 0 15,9-12 0-15,6 2 0 16,2-8-112-16,4-6-21 0,3-2-5 0,-3-2-1261 0</inkml:trace>
  <inkml:trace contextRef="#ctx0" brushRef="#br0" timeOffset="22242.72">11346 4090 576 0,'0'0'51'0,"0"0"-41"15,0 0-10-15,0 0 0 0,0 0 301 0,-6 3 59 0,0 5 11 0,-6 3 2 16,0-1-198-16,0 6-40 0,-6 8-8 0,0-6-2 15,0 12-42-15,0 1-9 0,-2 1-2 0,-1 0 0 16,-6 2-26-16,3 1-6 0,0-1 0 0,1 3-1 16,-1-3-23-16,0 1-5 0,0-3-1 0,3-1 0 15,0 4-10-15,1-9 0 0,5 1 0 0,3-12 0 16,3 4-70-16,6-8-16 0,3 2-3 16,0-13-1-16,0 0-75 0,12-8-15 15,3 3-4-15</inkml:trace>
  <inkml:trace contextRef="#ctx0" brushRef="#br0" timeOffset="22572.84">11509 3855 576 0,'3'-19'51'0,"-3"14"-41"0,3 3-10 0,-3-4 0 0,-3 1 322 0,0 2 62 16,3 3 13-16,0 0 3 0,-6 3-216 0,0 8-44 16,-3-6-8-16,3 8-1 0,-5 8-43 0,2 0-8 15,-3 6-1-15,0 10-1 0,-3-8-34 0,0 8-6 16,0 8-2-16,0-5 0 0,0 7-10 0,1 1-2 15,2 0-1-15,-3 2 0 0,3 3-23 0,3 0 0 16,0 0 0-16,3 0 8 0,0-3-8 0,6-5 0 16,0 2 8-16,6-10-8 0,0-2 0 0,9-9 8 15,0-10-8-15,3 0 0 0,-1-3 8 0,4-7-8 16,0-6 10-16,3-6-10 0,-3-2 12 0,3-8-4 16,-4-5-8-16,4-5 12 0,3-1-4 0,-3-10-8 0,3 3 11 15,-4-6-11-15,1 1 0 0,0-4 0 16,-3-2 0-16,3-5 0 0,2 0 0 0,-5-3 0 15,6 0 0-15,-3 8 0 0,-3-5 0 0,0 10 0 0,-4 6 0 16,-5 7 0-16,0 3 0 0,-6 8 0 16,0 6 0-16,0 2 0 15,-3 3-54-15,-3 5-18 0,0 0-3 0,0 0-787 0,0 5-158 0</inkml:trace>
  <inkml:trace contextRef="#ctx0" brushRef="#br0" timeOffset="23053.55">11935 4702 1612 0,'0'0'144'0,"0"0"-116"16,0 0-28-16,0 0 0 0,0-6 156 0,0 6 24 16,-3 0 6-16,3 0 1 0,0-8-95 0,3 3-18 15,0 0-4-15,3-3-1 0,-3 3-32 0,6-6-6 16,-3 0-2-16,3 6 0 0,0-8-13 0,2 0-2 15,-2 2-1-15,0 1 0 0,3-4 2 16,-3 4 0-16,-3-1 0 0,0 1 0 0,-3-4-15 0,0 1 0 16,-3 0 0-16,-3-3 0 0,0 3 0 0,-3-3 0 15,-3 5 8-15,-3 3-8 0,-3-2 0 0,3 7 11 16,-5-2-11-16,2 5 10 0,-6 5 22 0,-3-2 5 16,0 7 1-16,-3 4 0 0,1-1-1 0,-1 5 0 15,0 1 0-15,6 5 0 0,6-1-23 0,1 1-5 0,5 3-1 16,0-3 0-16,6 2-8 0,6-5 0 0,0 3 0 0,9-5 0 15,2-1 0-15,7-5 0 0,0-7 0 16,3 2 0-16,3-8 0 0,-3-8 0 16,2 2 0-16,1-2 0 0,-3-8-18 0,0 1-6 0,0-4 0 15,-1-2-1-15,-2 2 14 0,-3-4 11 0,0 1-13 0,-3 4 5 16,-6-3 8-16,0 2 0 0,-6-2 0 16,0 3 0-16,-3-1 0 0,-3 3 0 0,-3 0 0 15,-3 6 0-15,-3 4-12 0,0-4 4 16,-3 7 0-16,0 3 0 0,0 3 8 0,0-1 9 0,0 6-1 0,1-5-8 15,2 8 0-15,3-9-22 0,6 4 3 0,0-1-841 16,3-5-169-16</inkml:trace>
  <inkml:trace contextRef="#ctx0" brushRef="#br0" timeOffset="23315.43">12745 3707 2574 0,'0'0'56'0,"0"0"12"0,-6 5 3 0,0 0 1 0,-3-2-57 0,-3 8-15 16,-6 5 0-16,0 7 0 0,-3-2 86 0,-3 9 14 15,-2 4 4-15,2-2 0 0,-3 7-58 0,0 1-11 16,3 5-3-16,-2 8 0 0,2-3-1 0,-3 3-1 16,0 3 0-16,0-1 0 0,1 4-16 0,-1-7-3 0,0 1-1 15,3-2 0-15,-3 2-10 0,10-8 0 0,2 2 0 16,6-10 0-16,3-2 0 0,3-6 0 15,-3-3 0-15,6-7 0 16,6-3-56-16,3-6-6 0,-3-5-2 0,6 1 0 16,0-6-133-16,2-11-27 0,1 1-6 0,0-4-511 15,0-2-103-15</inkml:trace>
  <inkml:trace contextRef="#ctx0" brushRef="#br0" timeOffset="23463.66">12331 4604 1335 0,'-3'-35'59'0,"0"19"13"0,0-2-58 0,-3 2-14 0,0 0 0 0,-3 0 0 16,-6 6 219-16,0 2 41 0,-3 0 8 0,4 3 1 15,-4 5-69-15,3-8-13 0,0 8-3 0,3 0-1 16,6 0-93-16,6 0-18 0,0 0-4 0,0 0-1 15,0 0-47-15,9 0-10 0,6 2-2 0,3-2 0 16,6-2-8-16,2 2 8 0,1-3-8 0,3 0 8 0,-3 3-8 16,2-5 0-16,-2 0 0 0,6 2 8 15,-3-2-102-15,-1 2-21 0,1-2-4 0,-3 5-1209 16</inkml:trace>
  <inkml:trace contextRef="#ctx0" brushRef="#br0" timeOffset="24000.18">12679 4548 1555 0,'0'0'68'0,"0"0"16"0,0 0-68 0,0 0-16 0,0 0 0 0,0 0 0 15,0 0 209-15,0 0 39 0,0 0 7 0,6 0 1 16,0 5-142-16,0-5-29 0,3-5-5 0,0 5-2 16,-3-2-53-16,6 2-10 0,0-6-3 0,-4 6 0 15,4-8-12-15,0 6 11 0,3-1-11 0,0-8 10 16,-3 9 2-16,0-9 1 0,3 3 0 0,-6 0 0 0,3 0-13 0,-6-2-16 16,-1 2 3-16,1 3 1 0,-6-3 35 0,0 2 7 15,-3-4 2-15,-5 2 0 0,2 0-32 0,-3 0 0 16,-6 5-11-16,0 1 11 0,-6 2 19 0,0 2 11 15,-9 4 2-15,1 4 1 0,-1 3 9 0,-3 1 2 16,3 7 0-16,1-5 0 0,-1 8-10 0,9-3-2 16,3 2 0-16,3 1 0 0,3 3-32 0,3-1 0 15,3 1 0-15,6-1 0 0,6 1 0 0,3-9 13 16,6 3-1-16,6-7 0 0,6-7-20 0,6 1-5 16,2-2-1-16,4-6 0 15,0-3-64-15,-1-2-13 0,1-3-2 0,0-5-1274 0</inkml:trace>
  <inkml:trace contextRef="#ctx0" brushRef="#br0" timeOffset="24500.8">13545 3871 2937 0,'-6'3'64'0,"6"-3"14"0,0 0 2 0,0 0 4 0,0 0-68 0,0 0-16 0,0 0 0 0,0 0 0 16,0 0 30-16,15-6 2 0,6-2 1 0,3 3 0 0,3 5-25 0,5-5-8 16,-2 2 0-16,0 3 0 0,3-3 0 15,-4 3 0-15,4-2 0 0,-3 2 0 0,3 0 16 0,-7 2-3 16,-2-2-1-16,0 3 0 0,-3 5-12 0,-6-8-18 16,0 5 4-16,-6 3 1 0,-3 0 13 0,-4 0 0 15,-2 3 0-15,-5-3-9 0,-4 2 9 0,0 3 0 16,-9-5 0-16,-3 6 8 15,0-1 38-15,-6 5 8 0,1-4 2 0,-1 4 0 16,-3-5-8-16,0 6 0 0,3-3-1 0,-2 2 0 0,2-5-18 0,3 1-3 16,3 4-1-16,3-5 0 0,4 1 6 0,5-1 1 15,0 0 0-15,6 3 0 0,6 0-32 0,3 0 0 16,6 0 0-16,2 0 0 16,7 2-20-16,0-5-9 0,0 6-3 0,0-6 0 0,3 3 32 0,-4 0 0 15,1 0 0-15,0 0 0 16,0 5-67-16,-6-3-7 0,0 3-2 0,-6-2 0 15,0-1 20-15,-4 4 3 0,-2-4 1 0,-3 3 0 0,-6-2 36 0,4 5 7 0,-7-3 9 0,0 0-13 16,-3 0 13-16,0 0 0 0,-3 0 0 0,3 1 10 16,-3-9 25-16,0 5 5 0,-3-4 0 0,1-1 1 15,-4 0 14-15,0 0 2 0,0 0 1 16,-3-5 0-16,3 3-38 0,-2-3-8 0,-4-3-2 0,6-2 0 16,3 2-10-16,0-5 0 0,3 0 0 0,0-5 8 15,-2 0-94 1,2-3-19-16,3 0-4 0</inkml:trace>
  <inkml:trace contextRef="#ctx0" brushRef="#br0" timeOffset="25405.85">4374 5493 1191 0,'0'0'52'0,"0"0"12"0,0 0-51 0,0 0-13 15,0-8 0-15,0 3 0 0,0 5 108 0,3-8 20 16,-3 8 3-16,0 0 1 0,0 0-20 0,3-6-3 15,3 4-1-15,-3-4 0 0,3 4-24 0,0-4-6 16,-3 4-1-16,0-1 0 0,-3 3-14 0,6 0-3 16,-6 0-1-16,3-5 0 0,3 2-11 0,-6 3-1 15,0 0-1-15,0 0 0 0,0-5-14 0,0 5-4 16,0 0 0-16,0 0 0 0,0-5 8 0,0-1 0 16,-6 6 1-16,-3 0 0 0,3-5-22 0,-9 2-5 15,3 3-1-15,-2 0 0 0,-4 0 2 0,-3 3 0 16,0 2 0-16,-6 3 0 0,-3 0 11 0,1 0 2 15,-7 3 1-15,-3-1 0 0,4 4-6 0,-1-1-2 16,0 0 0-16,3 3 0 0,10 2-6 0,-1-4-2 16,3-1 0-16,6-3 0 0,3 4-9 0,6-9 0 0,6 6 9 15,3-1-9-15,6-7 0 0,6 2 0 0,6-2 0 0,9 2 0 16,-1-2 0-16,7-1 0 0,3 1 0 0,2 0 0 16,-5-1 0-16,0 6 0 0,0-3 0 15,-4 3 8-15,-2 0-8 0,0 6 0 0,-6-1 0 16,-4-5 0-16,1 5-14 0,-6 3 2 0,-9-3 1 0,-3 3 0 15,-3 2 11-15,-6-2 0 0,3 3 0 0,-15-1 0 16,0 1 0-16,-2-1 0 0,-1 4 0 0,-3-7-8 16,-6 4 8-16,-2-1 11 0,-1-2-3 0,-3 0 0 15,-3-10 8-15,7 4 0 0,-10-2 1 0,12-3 0 16,0 1-4-16,1-4-1 0,2-2 0 0,3 0 0 0,3 0-12 0,6-5 8 16,0-3-8-16,7 0 0 0,2-2 0 0,6-4 0 15,3-2 0-15,8 1 0 16,1-1-107-16,6 0-17 0,3 3-4 0,0-9-1208 15</inkml:trace>
  <inkml:trace contextRef="#ctx0" brushRef="#br0" timeOffset="25784.15">4729 5411 2073 0,'-9'-8'92'0,"9"8"19"0,0 0-89 0,0-3-22 15,0-2 0-15,0-3 0 0,0 3 145 0,6-3 25 16,-3 0 5-16,6 0 1 0,2 3-97 0,4-3-19 16,-3 2-4-16,9 1-1 0,-3 5-29 0,3-3-6 15,-6 3 0-15,6 3-1 0,-1 2-19 0,1 3 0 0,-3 3 0 0,0-1 0 16,0 4 0-16,-6-1 0 0,3 5-8 0,-7 4 8 16,-2-4 0-16,-3 9 0 0,-3-1 0 0,-6-2 0 15,1 5 12-15,-7 3-12 0,-3-6 12 0,-3 3-12 16,-3 0 20-16,-3 0-2 0,3-2-1 0,-2 2 0 15,5-3 11-15,-9 1 1 0,3-3 1 0,3 2 0 16,-6-5-6-16,4 3-2 0,2-3 0 0,-3 0 0 16,3-2-5-16,6 0-1 0,-6-6 0 0,7 0 0 15,2-2-4-15,3-1 0 0,3 1-1 0,3-6 0 16,3 3-11-16,0-3 0 0,6 3 9 0,3-5-9 0,0 2 0 16,6-5 0-16,-1 0 0 0,4 0 8 15,0-5-8-15,3 0 0 0,3-1 8 0,0-2-8 0,-1 3 0 16,1-3 0-16,-3-2 0 0,3 2 0 15,3 2-121-15,-4 1-26 0,4-3-5 0</inkml:trace>
  <inkml:trace contextRef="#ctx0" brushRef="#br0" timeOffset="25953.09">5273 5696 1785 0,'-6'-2'159'0,"3"2"-127"15,-3-3-32-15,6 3 0 0,-3 0 232 0,1-2 40 16,2 2 8-16,-6 0 1 0,0 0-181 0,6 0-37 16,0 0-7-16,0 0-2 0,0 0-45 0,0 0-9 0,6 5 0 0,0 3-887 15,-1-3-176 1</inkml:trace>
  <inkml:trace contextRef="#ctx0" brushRef="#br0" timeOffset="26101.69">5223 6056 2746 0,'-18'8'60'0,"15"-2"13"0,-9-1 3 0,6 0 1 0,0 0-61 0,0 3-16 0,0-5 0 0,3 0 0 15,3-3 58-15,0 0 9 0,-6 2 1 0,6-2 1 16,0 0-48-16,0 0-9 0,0 0-3 0,9-2-901 16,3-4-181-16</inkml:trace>
  <inkml:trace contextRef="#ctx0" brushRef="#br0" timeOffset="28139.84">17245 10205 2432 0,'0'0'0'16</inkml:trace>
  <inkml:trace contextRef="#ctx0" brushRef="#br0" timeOffset="28647.49">7601 5506 806 0,'12'-5'72'0,"-12"5"-58"0,0 0-14 0,0 0 0 16,0 0 200-16,0 0 38 0,0 0 7 0,0 0 2 0,0 0-107 15,0 0-22-15,-6 5-4 0,0 3-1 0,-3 0-46 16,3 2-10-16,-3 4-1 0,0-1-1 0,0 3-28 0,0 0-6 16,0 0-1-16,-2 2 0 0,-1 1 13 15,0-1 3-15,-6 1 0 0,6 2 0 16,-3-3-12-16,3 1-1 0,-3-1-1 0,-3 4 0 0,7-1 13 0,-4-5 2 15,0 2 1-15,3-2 0 0,-3 2-18 0,6-2-3 16,0-2-1-16,3-4 0 0,0 1 0 0,6-1 0 16,3-2 0-16,3-2 0 0,3-4-5 0,3 1-2 15,3-6 0-15,0-2 0 0,6 0 1 0,-1-1 0 16,4-2 0-16,0 0 0 0,3-2 2 0,-3-3 1 16,-6 7 0-16,2-7 0 0,1 3-13 0,0 2 0 15,-6 2 0-15,6 1 0 16,-3 0-119-16,-3-1-26 0,-4 4-6 0,1 2-1007 15</inkml:trace>
  <inkml:trace contextRef="#ctx0" brushRef="#br0" timeOffset="28873.2">7711 5723 2026 0,'0'0'90'0,"0"0"18"0,0 0-86 0,0 0-22 0,0 0 0 0,0 0 0 15,0 0 119-15,-3 8 19 0,-3 2 4 0,0 1 1 16,0 5-47-16,-3 2-10 0,0 1-2 0,-2 5 0 16,2-3-36-16,-3 5-8 0,-3-2-2 0,3 3 0 0,6-1-22 0,-3 3-5 15,3-5-1-15,-3 3 0 0,0-1-10 0,3-2 0 16,3-6 9-16,3 1-9 16,0-1-168-16,3-2-37 0,15 8-8 15,0-19-918-15</inkml:trace>
  <inkml:trace contextRef="#ctx0" brushRef="#br0" timeOffset="29594.24">8155 6109 1209 0,'-12'0'108'0,"6"0"-87"0,0 0-21 0,0 0 0 16,0 0 207-16,0-2 37 0,3-1 7 0,3 3 1 15,0 0-101-15,0-8-21 0,6 5-4 0,0-7-1 16,6 2-74-16,0-3-15 0,3-2-4 0,2 0 0 16,1 0-18-16,3-1-4 0,-3-2-1 0,6 3 0 15,-3-8-9-15,5 5 8 0,-2 0-8 0,3 0 8 16,-3 3-8-16,3 0 0 0,-4 0 0 0,1 5 0 15,0 0 11-15,0 0-3 0,-3 3-8 0,0 2 12 16,-7 6-12-16,-2 2 0 0,-3 0 0 0,-3 3 0 0,-6 5 15 16,0 1-3-16,-6-1-1 0,-3 5 0 0,0 4 23 15,-2 1 5-15,-4-1 1 0,3-1 0 16,-3 0-22-16,-3 0-4 0,3-2-1 0,0-4 0 0,3 1 5 16,0-5 1-16,4-1 0 0,2-2 0 0,0-2-6 0,6-6-1 15,0 0 0-15,0 0 0 0,6-3-4 0,8-5-8 16,1-5 11-16,3 0-11 0,3-6 10 15,3 1-10-15,6-6 8 0,-1 3-8 0,-2-1 0 0,3 4 0 16,-3-3 0-16,-1 2 0 0,-2 3 0 0,0 1 0 16,-6 1 0-16,0 6 0 0,0-5 0 0,-3 8 0 15,-4 0 0-15,1 2 0 0,-6 6 0 0,0-1 0 16,0 3-9-16,-3 3 9 0,-3 0 0 0,0 6 0 16,0-4 0-16,-6 6 0 0,6 0 0 0,-6 0 0 15,0 2 0-15,-3-2 9 0,6 0-9 0,-2 0 8 16,-1 0-8-16,0-6 8 0,3 4-8 0,0-6 0 15,3-8 0-15,0 0 8 0,0 0-8 0,6 5 0 16,-6-5 0-16,9 0 8 0,2-5-8 0,4-3 8 16,3-3-8-16,0-5 8 0,3 3-8 0,0-3 0 15,3-2 0-15,-1-1 0 0,4 6-20 0,-3-3 0 16,-3 0 0-16,3 0 0 0,-4 6 4 0,1-1 0 0,-6 0 1 0,0 3 0 16,-3 3 15-16,0 3 0 0,-6 2 0 0,-6 0-9 15,6 2 9-15,-3 6 0 0,-3 5 0 0,0 1-8 16,-3-4 8-16,-3 6 11 0,-6 5-3 0,6-2 0 15,-6-1 6-15,0 1 1 0,-3 5 0 0,3-3 0 16,3-3-5-16,0-2-1 0,4 0 0 0,-1 0 0 16,6-6-9-16,3 1 0 0,0-3 0 0,8-3 0 15,1-2-27-15,3-3-7 0,0-3-2 16,6-2-876-16,0-3-175 0</inkml:trace>
  <inkml:trace contextRef="#ctx0" brushRef="#br0" timeOffset="30304.31">9479 5982 172 0,'0'0'16'0,"-9"8"-16"16,0 0 0-16,3 0 0 0,0 3 485 0,6-11 95 15,-5 5 18-15,5-5 4 0,-6 8-389 0,6-8-77 16,0 0-16-16,0 0-4 0,0 0-76 0,0 0-16 16,8-3-4-16,1 1 0 0,3-4 9 0,3-2 2 15,0-2 0-15,0-1 0 0,3-2-31 0,-3 2 8 16,0 1-8-16,-1-3 0 0,-2-3 9 0,0 2-1 15,-3-1 0-15,0 1 0 0,-3-2-8 0,0 3 8 16,-6-3-8-16,3 0 8 0,-3 1-8 0,-3-1 0 0,0 3 0 0,-3 2 0 16,0 0 0-16,-3 6 0 0,-6 2 0 0,0 3 0 15,-2 8 0-15,-7 0 12 0,-3 6-12 0,-3 1 12 16,3 7-1-16,-2-1 0 0,-1 0 0 0,3 5 0 16,3-2 11-16,1-3 2 0,5 6 1 0,3-1 0 15,3-5-17-15,6 1-8 0,3-4 0 0,3-2 8 16,3-3-8-16,6-2 0 0,-3-6 0 0,9 0 0 15,3-5 8-15,2 0-8 0,7-10 8 0,-3 2-8 16,3-3 12-16,0-2-4 0,-1-5 0 0,1 2 0 16,-3-3-8-16,0 3-11 0,0-2 3 0,-7 2 0 15,1 3-19 1,-3-1-3-16,-6 6-1 0,0 1 0 0,-3 1 31 0,-6 6-9 0,0 0 9 0,0 0 0 16,0 8 0-16,-3 0 0 0,-3 8 0 0,-3 0 0 0,-3 5 28 15,3 0 4-15,-6 0 0 0,6 1 1 0,-2-4-21 0,2 1-12 16,3-4 12-16,6 1-12 0,0-2 0 0,0-4 0 15,9 1 0-15,0-6 0 0,2 0 8 0,1-5-8 16,6-2 0-16,0-6 0 0,0-6 0 0,6-4-9 16,3-6-1-16,2-2 0 15,4-6-43-15,0-2-9 0,0-1-2 0,2 1 0 16,1-1-33-16,3-7-7 0,2 0-2 0,-5-1 0 16,0 1 1-16,-1-8 0 0,-2-3 0 0,3 0 0 15,0 3 35-15,-4-3 7 0,4 5 2 0,-3 0 0 0,0 6 47 0,-1 8 14 16,-8-1 0-16,0 6 0 0,-6 8 80 0,-6 0 24 15,-3 8 5-15,0 5 1 0,-6 2 19 0,0 1 4 0,-3 5 1 0,-6 5 0 16,-3 1-26-16,-3 7-4 0,-3 3-2 16,-3 2 0-16,0 6-62 0,-3 3-13 0,-5 2-3 15,2 0 0-15,-3 5 5 0,3 6 1 0,-6 2 0 16,4 3 0-16,-4 6-15 0,0-1-3 0,0 0-1 16,3 0 0-16,-2 3-3 0,2-5-8 15,0-1 12-15,3-4-4 0,9-1-8 0,1-2 0 0,5-6 0 0,6-5 8 16,6-2-8-16,3-3 0 0,6-6 0 0,-1-5 0 15,10-2 0-15,0-6 0 0,3-5 0 0,6-2 0 16,-1-6-139-16,4-6-29 0,27-20-7 16,-19 5-1-16</inkml:trace>
  <inkml:trace contextRef="#ctx0" brushRef="#br0" timeOffset="31040.1">11185 5689 691 0,'3'-8'61'0,"6"-6"-49"16,-3 4-12-16,3-6 0 0,0 0 202 0,-1 0 38 15,1-2 7-15,-3 2 1 0,-3 3-91 0,0 2-18 0,0 3-4 16,-3 0-1-16,0 3-8 0,0 5-2 0,0 0 0 0,0 0 0 16,0 0-35-16,-6 8-7 0,-3 8-2 0,-3 2 0 15,-2 3-27-15,-4 3-5 0,0 3-2 16,-6 4 0-16,3 1-22 0,0 2-5 0,-2 1-1 16,-4 5 0-16,0-1-18 0,3-2 10 15,0-2-10-15,-2 4 8 0,2-2-8 0,3-5 8 0,3 0-8 0,0-6 8 16,6-2-22-16,0-5-5 0,6-3-1 0,0-3 0 15,6 0-150 1,0-13-30-16,0 0-7 0,15-8-914 0</inkml:trace>
  <inkml:trace contextRef="#ctx0" brushRef="#br0" timeOffset="31391.9">11366 5297 2134 0,'6'-8'47'0,"0"3"9"0,3-8 3 0,-3 5 1 0,0-3-48 0,-3 3-12 16,0 3 0-16,-3 5 0 0,0 0 106 0,0 0 18 15,-3 5 4-15,-3 6 1 0,-3 2-46 0,0 5-10 16,-3 6-1-16,-3 5-1 0,1 6-30 0,-4-1-5 16,0 6-2-16,0 5 0 0,3 0-21 0,3 0-4 15,-3 2-1-15,3 4 0 0,-2-4-8 0,5 4 0 16,3-4 9-16,0 3-9 0,3-5 0 0,3-2 0 16,3-6 0-16,6-5 8 0,6-3-8 0,-4-8 0 15,4-5 0-15,0-6 8 0,3 1-8 0,6-9 11 16,-3-7-11-16,6-3 12 0,-4-2 0 0,4-6 1 15,-3-8 0-15,0-5 0 0,3-3-4 0,-4 0-1 16,1-7 0-16,0 2 0 0,3-6-8 0,-3-2 8 0,-1 0-8 0,1-5 8 16,0 0 0-16,0-3 0 0,0 0 0 0,-4 8 0 15,7-3-8-15,-6 11 0 0,-6 3 0 0,0 7 0 16,-3 4-9-16,-3 9 9 0,-3 1 0 0,0 3 0 16,-3 7-13-16,-3 3 4 0,0 0 1 0,0 5 0 15,-3 6-13-15,3 2-3 0,-3 6 0 0,-3 2 0 16,3 0-202-1,0 0-41-15</inkml:trace>
  <inkml:trace contextRef="#ctx0" brushRef="#br0" timeOffset="31836.97">11804 6107 1915 0,'0'0'84'0,"0"2"19"0,-3 4-83 0,3-6-20 16,0 0 0-16,0 0 0 0,0 0 98 0,0 0 15 15,0 0 3-15,0 0 1 0,0 0-20 0,9-3-4 16,-3 0-1-16,3-2 0 0,0-3-36 0,0 5-7 16,0-7-1-16,-1-1-1 0,1 3-27 0,3-5-4 15,-3 0-2-15,0 0 0 0,0-1-14 0,-3-2 11 16,3 3-11-16,-3-8 10 0,-3 3-10 0,3-1 10 16,-6-2-10-16,0 2 10 0,-3-2-2 0,-3 3-8 15,0 2 12-15,-3 0-4 0,0 3-8 0,-6 5 0 16,-3 2 0-16,-5 6 8 0,-4 6-8 0,-3 2 0 15,0 5 9-15,0 3-9 0,1 5 16 0,-1 0-2 16,3 0 0-16,3 6 0 0,6-1-4 0,4 3-1 16,-1-5 0-16,9 3 0 0,0-4-9 0,6 1 0 15,3-3 0-15,0-2 0 0,6-6 0 0,3 0 0 16,5-2 0-16,1-3 0 0,0-8 8 0,9 0-8 16,0-3 0-16,3-5 8 0,-1 0-8 0,4-5 8 0,-6 0-8 15,0-3 8-15,-4-5-8 0,1 0 0 0,-3-3 9 0,-3 0-9 16,0 0 0-16,-3 0 0 0,-3-2 0 0,-3 0 0 15,-1 4 0-15,-5-4 8 0,0 2-8 0,-3 3 0 16,0 0 0-16,-3 0-15 0,0 2 3 0,-3 8 0 16,1 1-12-16,-4 5-1 0,-3-1-1 15,3 4 0-15,-6 2-102 0,3 5-20 0,0-2-4 16,3 2-1010-16</inkml:trace>
  <inkml:trace contextRef="#ctx0" brushRef="#br0" timeOffset="32104.25">12614 5061 2592 0,'0'0'115'0,"-15"8"23"0,3 6-110 0,-6 4-28 16,-3-5 0-16,0 9 0 0,0 1 52 0,1 4 4 15,-1 2 2-15,-3 0 0 0,3 3-7 0,-3 5-2 16,0 3 0-16,-2 2 0 0,-1-2-37 0,-3 5-12 15,0 5 8-15,4 3-8 0,-1-3 8 0,0 0-8 16,0 6 9-16,3-3-9 0,-5 2 10 0,5-2-10 16,6-3 10-16,0-2-10 0,0-8 8 0,9-3-8 15,3-5 0-15,0-3 9 0,6-5-9 0,3-6 0 0,0-2 0 16,6-6 0 0,6-2-183-16,0-8-32 0</inkml:trace>
  <inkml:trace contextRef="#ctx0" brushRef="#br0" timeOffset="32570.03">12087 5829 1209 0,'-15'0'108'16,"3"0"-87"-16,-3 5-21 0,0 0 0 15,3-2 316-15,3 0 60 0,0 2 11 0,3-2 2 16,0-1-256-16,6-2-51 0,0 0-10 0,0 0-3 16,9 3-53-16,9 0-16 0,0-6 0 0,6 0 8 15,6 1-8-15,-1-1 11 0,4 0-11 0,0-2 12 16,3 2-23-16,-1 1-4 0,-2 2-1 0,-3-3 0 15,-3 0-159-15,-4 6-32 0,-2 0-6 0,-3-1-2 16,0 1-67-16,0 5-14 0,-6-3-2 0,-3 3-1 16,0 3 170-16,-3-1 33 0,0 4 8 0,-3-1 0 0,-3-3 192 0,0-2 39 15,-3 3 7-15,3 2 2 0,-3-2 77 0,0 2 16 16,0-2 3-16,3-4 1 0,-3 4-76 16,3-3-15-16,-3 0-3 0,3-8-1 0,3 8-57 15,-3-8-11-15,6 5-2 0,3 0-1 0,-1-7-47 16,1 2-10-16,0 0-2 0,6-5 0 0,0-3 8 15,0 2 0-15,3-4 1 0,-3-1 0 0,0 1-21 16,0-1-4-16,-4 0 0 0,1-2-8 0,0 3 8 0,-3-1-8 16,-3 0 0-16,-3-2 0 0,-3 3 9 0,0-4-9 15,-6 4 0-15,0-1 9 0,0 3-9 0,-3 3 8 16,-3 0-8-16,-2 2 8 0,2 6-8 0,-6 2 0 0,0 3 0 16,-3 2 0-16,3 6 8 0,-3 0 0 0,1 3 0 15,2 2 0-15,0 0 2 0,0 0 0 0,0 3 0 16,3 0 0-16,3-3-10 0,3 0 0 0,0 3 0 0,6-3 0 15,3 0 0-15,3-2 0 0,3-3 0 0,0 2 0 16,6-7 0-16,3-1-16 0,0-7 4 0,6 0 1 16,6-1-177-1,-1-7-35-15</inkml:trace>
  <inkml:trace contextRef="#ctx0" brushRef="#br0" timeOffset="32934.87">13108 5890 2876 0,'-12'10'128'0,"12"-10"25"15,-3 8-122-15,3-8-31 0,-3 5 0 0,3-5 0 0,0 0 28 0,6 0-1 16,3 0 0-16,6-5 0 0,8-3-12 0,1-2-3 16,3-1 0-16,0-5 0 0,3 0-4 0,-4-2-8 15,4 2 11-15,-3-5-11 0,3 2 8 0,-4-2-8 16,4 0 0-16,-3-3 0 0,3-2 0 0,-3-1 0 15,-1-2 0-15,4 3 0 0,-3-4 0 0,-3 4 0 16,0 2 0-16,-4-2-9 0,-2 5 9 0,-6 5 0 16,0 2 0-16,-6 4 0 0,-3 5 0 0,-3 5 11 15,0 0-3-15,-6 5 0 0,-3 5 28 0,-6 1 4 16,-3 2 2-16,-3 6 0 0,-2 5-5 0,-1 2-1 16,0 1 0-16,3 4 0 0,0 1-9 0,-2 2-3 0,2 1 0 15,3-1 0-15,0 1-8 0,0 4-1 0,3 1-1 16,0 2 0-16,6-5-14 0,-2 3 8 0,2-6-8 15,3-4 0-15,3-1 0 0,0-3 8 16,3-10-8-16,0 3 0 16,3-4-71-16,0-1-17 0,3-6-3 0,0 0-1367 0</inkml:trace>
  <inkml:trace contextRef="#ctx0" brushRef="#br0" timeOffset="34448.78">14846 5673 1152 0,'0'0'102'15,"0"0"-82"-15,0 0-20 0,0 0 0 0,0 0 198 0,0 8 35 16,-3 0 7-16,-3 5 2 0,3-5-86 0,-3 5-16 15,-3 3-4-15,0 0-1 0,0 2-64 0,3 3-13 16,-6 1-2-16,1 4-1 0,-4-2-23 0,3 0-5 16,0 2-1-16,0 1 0 0,0 2-3 0,0-3-1 15,-3-2 0-15,0 0 0 0,0-3-2 0,-2-3-1 16,-1 1 0-16,0-3 0 0,0-3 5 0,-3 0 2 16,3-2 0-16,-2-1 0 0,-1 1-5 0,3-8-1 15,0 2 0-15,0 0 0 0,0-5-8 0,0 0-1 16,4 0-1-16,-4 0 0 0,3 0-10 0,0-8 8 0,3 3-8 0,0 0 8 15,3-3-8-15,0-3 0 0,3 1 0 0,0-6 8 16,3-3-8-16,3 3 0 16,3-10 0-16,3 2 0 0,0-2 0 0,3-1 0 0,0 6 0 15,6 0 0-15,0 0 0 0,0 2 0 0,0 1 0 16,2 4 0-16,1-4 0 0,0 2 0 0,3 3 0 16,0 0 8-16,3-3-8 0,-1 2 0 0,-2 1 0 15,0-3-11-15,0 3 11 0,-6-3 0 0,3 3 0 16,0 0-8-16,-4-6 8 0,1 1-10 0,-3-1 10 0,0 1-10 15,-3-1 10-15,-3 1-10 0,0-6 10 0,-3 0-10 16,0 3 10-16,-3 0 0 0,-3 0 0 0,-3 5 0 16,0-3 0-16,0 3 0 0,-3 3 0 0,-3 5 0 15,3-2 0-15,-6 2 0 0,1 5 0 0,-1 0-8 16,-3 6 8-16,-3 0 0 0,0 5 0 0,0 2-8 0,1 3-4 16,-1-2 0-16,6 2 0 0,0 3 0 0,3 3 12 15,3-1 16-15,3 3-4 0,3-2-1 0,0 5-11 0,3-1 0 16,6 1 0-16,3 0 0 0,0 2 0 15,3-2-17-15,0 0 4 0,3-3 1 0,0 0 20 0,-1 1 4 16,4-1 0-16,0 0 1 0,-3 0-13 0,3-2 8 16,0-1-8-16,0 1 0 0,-4-3 12 0,1-1-4 15,3 1-8-15,-3 0 12 0,3-3-12 0,-3 3 8 16,6-3-8-16,-3 3 0 0,-4-2 8 0,1-1-8 16,0 0 0-16,0 3 0 0,-3 0 0 0,-3 0 8 15,-3 0-8-15,-3-1 0 0,3-1 0 0,-6 2 8 16,-3 2-8-16,0-5 0 0,-3 3 9 0,0 0-9 15,0 0 8-15,0 0-8 0,-6 0 9 0,3-3-9 16,-3 0 10-16,6-2-10 0,-3-1 8 0,6-2-8 0,3-5 0 16,0-3 0-1,0 0-71-15,6-5-20 0,6-6-4 0,0-2-1237 0</inkml:trace>
  <inkml:trace contextRef="#ctx0" brushRef="#br0" timeOffset="34818.99">15790 5522 2257 0,'0'0'100'0,"0"0"20"0,3-3-96 0,-3 3-24 15,0-8 0-15,0 8 0 0,0 0 80 0,2-2 10 16,-2 2 2-16,0 0 1 0,0 0-27 0,0 0-6 15,0 0 0-15,0 10-1 0,0 3-8 0,-5 3-2 16,-4 5 0-16,-3 3 0 0,0 0 4 0,-6 0 1 16,0 2 0-16,0 1 0 0,-3-3-31 0,4 2-7 15,-7 1 0-15,3 4-1 0,3-2 2 0,0-2 1 16,0-1 0-16,3-2 0 0,4-3-2 0,2 0 0 16,0-2 0-16,6-3 0 0,6-3-16 0,0 0 10 15,6-5-10-15,2 0 8 0,4-2-8 0,6-6 0 16,3-3 9-16,0-2-9 0,9-1 0 0,-1-2 8 15,-2 0-8-15,0 0 0 0,3-5 10 0,-4 5-2 0,1 0-8 16,-6 3 12 0,-3-3-147-16,-3 3-29 0,-1 0-7 0,-5 2-1172 15</inkml:trace>
  <inkml:trace contextRef="#ctx0" brushRef="#br0" timeOffset="35023.51">15992 5781 2948 0,'0'0'65'0,"0"0"14"0,-3 8 2 16,-3-3 1-16,0 3-66 0,0 0-16 0,-3 3 0 0,-3 5 0 15,0 0 74-15,-3 2 11 0,1 1 3 0,-4 4 0 16,3 1-32-16,-3 5-7 0,0 3-1 0,3 0 0 0,0 0-35 0,0-1-13 16,-2 1 9-16,5 0-9 0,-3-3 0 0,6 0 8 15,3 0-8-15,3-5 0 16,3-5-43-16,6-1-13 0,6-5-4 0,6-5-1417 15</inkml:trace>
  <inkml:trace contextRef="#ctx0" brushRef="#br0" timeOffset="35923.17">16453 6083 1764 0,'0'0'78'0,"0"0"16"0,0 0-75 0,-3-3-19 16,-3-2 0-16,0 2 0 15,6 3 137-15,-3-5 24 0,3 0 5 0,0 5 1 0,0-6-61 0,0 1-12 16,3 2-2-16,0-2-1 0,0 0-34 0,3 0-6 15,0-1-2-15,0-2 0 16,3 0-12-16,0 0-2 0,0 0-1 0,6-2 0 0,-6-1-10 0,6 3-3 16,3-5 0-16,-4 3 0 0,4-4-9 0,0 4-1 15,6-1-1-15,-6 1 0 0,-6-4-10 0,3 1 0 16,5 3 9-16,1-1-9 0,-6 3 0 0,3 3 8 16,-3-1-8-16,-3 4 0 0,-3 2 0 0,-3 0 0 15,0 2 0-15,-3 4 8 0,-3 2 0 0,0 2 0 16,-6 6 0-16,0-3 0 0,0 3 6 0,-3-3 2 15,-6 9 0-15,0-1 0 0,3-3 0 0,0 3 0 0,0 3 0 16,0-5 0-16,1-1-16 0,-1 1 11 0,6-1-11 16,-6-7 10-16,0 2-10 0,9-2 0 0,0-3 0 0,6 0 8 15,-3-8-8-15,0 0 0 0,3 5 0 0,6-8 0 16,3 1 0-16,0-6 0 0,0-3 9 0,5 1-9 16,7-4 0-16,0-2 0 0,-3 1 0 0,6-7-8 15,-4 1 8-15,1 0 12 0,0 0-2 0,0 0-1 16,0 0-9-16,-3 2 0 0,2 1 0 15,-2 2 0-15,-6 2 0 0,0 4 0 0,3 2-9 16,-6 3 9-16,-3 2 0 0,-3 3 0 0,0 3-8 0,0 2 8 16,-3 5 0-16,-3 1-10 0,-6 2 10 0,3 3-8 15,-3 3 8-15,-3-1 0 0,0 3 10 0,0 3-10 16,3-5 0-16,-3 2 0 0,-3 0 0 0,3-5 0 16,3 2 0-16,0-4 0 0,0-1 0 0,3-3 0 0,3-2 0 15,0 0 0-15,0-8 0 0,0 0 0 0,0 0 0 0,9-2 0 16,6-4 0-16,0-2 0 0,3-2 8 0,3-6-8 15,2 0 0-15,1-2 9 0,3-4-9 0,-3 1 0 16,0 0 0-16,3 5-11 0,2-5 0 0,-2 0 0 16,-6 0 0-16,6 2 0 0,-6 6 11 0,-1-3-13 15,-8 3 5-15,0 5 8 0,-3 5-9 0,-3 3 9 16,-6 0 0-16,3 6 0 0,-6 4-8 0,0 1 8 16,-3 2 0-16,-3 3 0 0,-3 0 0 0,3 5 0 15,-3 0 12-15,1 0-3 0,-4 0-9 0,3 1 0 16,3-4 0-16,0 1 0 0,6-1 0 0,0-5 0 15,3 1 0-15,6-4 0 16,6 1-88-16,0-6-24 0,0-2-4 0,2-3-1213 0</inkml:trace>
  <inkml:trace contextRef="#ctx0" brushRef="#br0" timeOffset="36417.75">17602 6017 2617 0,'9'2'57'16,"-9"-2"12"-16,-6 11 3 0,-3-3 2 0,6 0-59 0,0 0-15 0,3-8 0 0,0 0 0 16,-6 8 76-16,6-8 12 0,6 2 2 0,3-2 1 15,-3-5-63-15,3 0-12 0,9-3-2 0,3 0-1 16,0-3-5-16,0-2-8 0,-1 0 11 0,1 0-11 0,0-1 8 0,-3 1-8 16,0 0 0-16,-6-3 0 0,0-3 0 0,-1 6 0 15,-5-3 0-15,3-15 8 0,-9 15-8 16,0 0 0-16,-3 0 0 0,0 0 12 0,-3 6-12 15,-2 2 12-15,-4 2-12 0,-6 1 12 16,-3 5-12-16,0 5 12 0,-9 1-12 0,-2 9 30 16,-1-7-1-16,6 8 0 0,-6 5 0 0,4 1-13 0,2 1-4 15,-3 4 0-15,9-1 0 0,0 1-3 0,6-1-1 16,-2-2 0-16,8-3 0 0,3 0-8 0,3-2 0 16,0-3-12-16,9 0 12 0,0-3 0 0,6-5 0 15,2-6 0-15,4-2 0 0,3-2 0 0,3-3 0 16,6-6 11-16,-1 0-11 0,-2-2 0 0,3-3 0 15,3 0 0-15,0 1 0 0,-7-7 0 0,4 6-8 16,-3-5 8-16,-3 3-13 0,-6 2 13 0,-1-3 0 16,-2 6 0-16,-3 3-9 0,0-4 9 0,-6 9 0 0,0 0 0 0,-6 5 0 15,0 0 0-15,0 0 0 0,-3 2 10 16,-3 6-10-16,-3 6 18 0,0-4-2 0,-6 6-1 16,3 0 0-16,1 0 13 0,2 2 4 0,-3 3 0 0,3-5 0 15,0 3-24-15,3-3-8 0,3 0 0 16,3 2 0-16,3-5 0 0,3-5 0 0,3 0 0 15,0 0 0 1,3-3-44-16,5-2-8 0,-2-3-1 0,3-3-923 0,3-4-184 0</inkml:trace>
  <inkml:trace contextRef="#ctx0" brushRef="#br0" timeOffset="36927.83">18653 5088 288 0,'3'-8'25'0,"-3"8"-25"0,0 0 0 0,0 0 0 15,-3-5 383-15,0 2 71 0,-3 3 14 0,0 3 4 16,0 2-260-16,-3 3-52 0,0 0-11 0,-3 5-1 16,-2 6-55-16,-1-3-10 0,3 2-3 0,-6 6 0 15,-3 2-22-15,0 1-5 0,0 5-1 0,-2 2 0 16,-1 3-13-16,0 3-3 0,-3 5-1 0,-3 0 0 0,4 2-11 0,-7 3-3 16,-9 1 0-16,0 7 0 15,4-2-12-15,2-4-9 0,-3 4 12 0,10-6-12 0,2-2 9 16,9-6-9-16,6-10 0 0,6 2 9 0,6-2-9 15,3-11 0-15,9 0 0 0,6-7 0 16,3-4-60-16,5-4-15 0,10-6-2 0,3-6-832 16,-3-2-167-16</inkml:trace>
  <inkml:trace contextRef="#ctx0" brushRef="#br0" timeOffset="37605.78">18668 6046 1994 0,'0'0'44'0,"0"0"8"0,9 0 3 0,0 0 1 0,-3 0-44 0,3 0-12 0,0-3 0 0,-1 0 0 16,-2 1 112-16,3-1 20 0,0-2 4 0,0 0 0 15,-3-1-57-15,3 4-12 0,-3-4-3 16,0 4 0-16,0-4-25 0,0 1-6 0,0 2-1 0,0-4 0 15,-3 1 0-15,3-7 0 16,-3 5 0-16,3 0 0 0,-3-2-32 0,0-1 0 0,-3-2 0 0,3 2 0 16,0 1 12-16,-3-4-12 0,0-2 12 0,-3 3-12 15,0 0 12-15,0 0-12 0,-3 0 12 0,0 5-12 16,0 0 13-16,-3 2-4 0,-3 1-1 0,-3 5 0 16,0 3 4-16,-3 5 0 0,-5-3 0 0,-1 11 0 0,-3 0 13 15,0 2 3-15,0 6 1 0,1 0 0 0,2 2-21 0,3 3-8 16,0 3 0-16,0-3 0 0,6 3 11 0,3-3-11 15,4-5 12-15,5 2-12 0,0-2 0 0,3 0 0 16,6-5 0-16,2-4 0 0,4-1 0 0,3-6 0 16,6-3 0-16,0-5 0 0,6-5 0 0,-1-3 0 15,4-3-10-15,3-2 10 16,-3-3-51-16,-3 0-2 0,-1-5-1 0,1-3 0 16,-3 0 12-16,0 3 2 0,0-11 1 0,-1 3 0 0,4-2 14 0,-3-4 2 15,3 1 1-15,0-1 0 16,-1-7-26-16,4 0-6 0,3-3-1 0,0-8 0 15,-1-3-36-15,1 3-7 0,-3-5-2 0,3 3 0 16,-1 2-15-16,1 2-3 0,3 4-1 0,-3 2 0 0,-7 2 99 0,1 9 20 16,-6 5 0-16,0 2 8 0,-6 6 75 0,-3 5 14 15,-1 3 3-15,-2 0 1 0,-3 5 45 0,-3 3 9 16,-3 5 1-16,0 0 1 0,0 0-60 0,-6 8-12 0,-3 2-2 16,-2 3-1-16,-4 9-22 0,-3-1-5 0,0 8-1 0,-3 0 0 15,-3 3-18-15,-2 5-4 0,-1 0-1 0,-3 8 0 16,0 0-4-16,-3 2-1 0,1 9 0 0,-4-6 0 15,-3 3-12-15,7-5-2 0,2 2-1 0,3 0 0 16,3-2-11-16,3-6 0 0,6-2 0 0,1-3 8 16,8-3-8-16,0-4 0 0,6-9 0 0,3 0 0 31,3-3-94-31,3-4-11 0,2-4-3 0,1-2 0 0,3-5-143 16,0-3-29-16</inkml:trace>
  <inkml:trace contextRef="#ctx0" brushRef="#br0" timeOffset="37771.33">19284 5911 2343 0,'0'0'52'0,"0"0"10"0,0 0 2 0,-3 5 2 0,-3 3-53 0,0 0-13 0,0 0 0 0,-3 2 0 0,3 4 137 0,-3-1 25 15,-3 5 5-15,4-4 1 0,-4 4-86 0,0 1-17 16,0-1-3-16,0-2-1 0,0 0-40 0,0 3-8 16,0-4-1-16,6-1-1 0,-3-1-11 0,3-3 0 15,3 1 0-15,3 2 0 16,3-10-91-16,-3-3-20 0,0 0-4 0,9 3-765 15,0-6-154-15</inkml:trace>
  <inkml:trace contextRef="#ctx0" brushRef="#br0" timeOffset="37926.43">19570 5519 2574 0,'-6'0'56'0,"-3"0"12"0,0 0 3 0,-3 3 1 0,-3 0-57 0,0-1-15 15,3 3 0-15,3-2 0 0,1 2 41 0,5 1 6 16,0 2 1-16,3 0 0 16,-3-1-124-16,3 4-24 0,0 0-4 0</inkml:trace>
  <inkml:trace contextRef="#ctx0" brushRef="#br0" timeOffset="38261.43">19463 6011 633 0,'0'8'56'0,"0"-2"-44"15,0 2-12-15,-3-3 0 0,6 3 363 0,-3-8 70 16,0 0 15-16,0 0 2 0,6 2-254 0,0-2-50 16,5-2-10-16,-2-1-3 0,3-2-59 0,0-3-12 15,0 0-2-15,3-3-1 0,-3 1-41 0,0-3-8 16,3-1-2-16,-3 1 0 0,-4 0-8 0,1-3 0 16,0 0 0-16,-3 0 0 0,0 0 24 0,0 0 2 15,-3 1 1-15,-3 1 0 0,0 4-2 0,-3 2 0 16,-3 3 0-16,-3 5 0 0,-3 0 7 0,-5 5 2 15,-7 3 0-15,0 5 0 0,3 0 0 0,0 6 0 16,-6-1 0-16,1 3 0 0,2 1-18 0,3 4-4 16,0-5-1-16,6 6 0 0,0-3-11 0,7-1 0 15,-1 1 9-15,6-8-9 0,0 3 0 0,6-4 0 16,3-1 0-16,5-1 8 0,4-3-8 0,3-4 0 0,6-1 0 16,3-2 8-16,6-3-23 0,-1-3-4 0,4-5-1 0,-3 3 0 31,-1 0-142-31,1-6-29 0,-6 0-5 0,3 1-2 0</inkml:trace>
  <inkml:trace contextRef="#ctx0" brushRef="#br0" timeOffset="38744.14">20629 5310 2545 0,'0'0'56'0,"0"0"11"0,0 0 2 0,0 0 3 0,0 0-57 0,0 0-15 15,-6 0 0-15,-2 0 0 0,-4 8 67 0,0 5 10 16,-3 1 3-16,-3 7 0 0,-3 0-23 0,0 5-4 0,-2 1-1 0,-4 7 0 15,0 3-30-15,-3 6-6 16,0-1-2-16,1 0 0 0,-1 1-3 0,3 2-1 0,3 0 0 0,0-3 0 16,1-2-10-16,2-3 0 0,3 0 0 0,6-6 0 15,0-4 0-15,6-3-16 0,0-3 3 0,3-5 0 16,3-6-60-16,6-2-12 16,0-8-3-16,6-2 0 0,3-6-88 0,0-3-19 0,9-7-3 0,-1-4-496 15,1 1-99-15</inkml:trace>
  <inkml:trace contextRef="#ctx0" brushRef="#br0" timeOffset="39087.55">20751 5120 2163 0,'6'-11'48'0,"6"-7"9"0,0-1 3 0,0 1 0 0,-3 2-48 0,-3 0-12 15,0 5 0-15,-3 3 0 0,-3 0 116 0,0 8 20 16,0 0 4-16,-6 8 0 0,0-2-44 0,-6 7-10 16,3 8-2-16,-6 3 0 0,3 5-38 0,-2 5-8 15,2 6-2-15,0 2 0 0,3-5-15 0,-3 11-3 16,-6 50 16-16,12-51-22 0,-3 4-2 15,0 2 0-15,3 5 0 0,0-10-10 0,0 4 8 16,0-1-8-16,3 2 8 0,-3-6-8 0,6-4-11 16,0-9 3-16,3 0 0 0,0-5-10 0,0-7-2 15,3-4 0-15,0-2 0 0,3-5 20 0,0-3-12 16,3-6 12-16,3-7-10 0,-3-3 10 0,6-5 0 16,-3 0 0-16,5-9 0 0,1 1 0 0,0-5 9 15,-6-1-9-15,6-2 0 0,0-3 19 0,0-2-3 16,-1 0-1-16,1-9 0 0,3 4-15 0,0-9 0 15,0-2 0-15,-1-3 0 0,1 5 0 0,-3 6 0 16,0 2 0-16,0 3-10 0,-3 11 10 0,-6 4 0 0,-1 4 0 16,-2 5 0-16,-6 7-16 0,0-2 1 0,-3 8 1 0,0 0 0 31,0 0-162-31,-3 14-32 0,0-1-6 0</inkml:trace>
  <inkml:trace contextRef="#ctx0" brushRef="#br0" timeOffset="39517.21">21088 6014 2746 0,'0'0'60'0,"0"0"13"0,3-8 3 0,0 3 1 0,0-1-61 0,3-7-16 16,0 3 0-16,3-4 0 0,2 1 0 0,-2-3 9 15,6 0-9-15,0 1 8 0,0-4-8 0,0 3 0 16,-3-5 0-16,0 2-11 0,0 4 11 0,-3-4 8 15,-6 1-8-15,-3 2 11 0,-3 0-11 0,0 3 12 16,-3 2-12-16,-6 0 12 0,0 9 10 0,0 2 2 16,-6 0 1-16,0 2 0 0,-3 4 20 0,1 2 4 15,-1 5 1-15,0 3 0 0,-3 2-9 0,3 3-1 16,-3 3-1-16,4 0 0 0,-1 0-23 0,3 2-5 16,3-2-1-16,6 3 0 0,3-4-10 0,3 1 0 15,3 0 0-15,6-5 0 0,3-1 0 0,3-2 8 16,6-8-8-16,0 0 8 0,3-3-8 0,2-5 0 15,1-5 0-15,3 0 0 16,-3-6-27-16,5-2-7 0,-2 0-2 0,3-3 0 16,-9-3 5-16,0 3 1 0,-3 0 0 0,-7-2 0 0,1-3 30 0,-3 2-9 15,-3-5 9-15,0 3 0 0,-6-5 0 0,3 2 0 0,-6 3 0 0,3-3 0 16,0 0 0-16,-3 6 0 0,-6 2 0 0,0 8 0 16,0-5 0-16,1 2 0 0,2 6 0 0,0 2 0 15,0 0-52-15,6 3-12 16,0 0-3-16,0 0-1205 0</inkml:trace>
  <inkml:trace contextRef="#ctx0" brushRef="#br0" timeOffset="39774.87">21915 4990 2790 0,'0'0'61'0,"-6"5"13"0,0 3 2 0,-3-2 3 0,-5 4-63 0,-7 6-16 15,0 0 0-15,-3 5 0 0,-3 8 44 0,1 3 5 16,-1 2 2-16,-3 3 0 0,3 3-21 0,0 5-4 16,4 5-1-16,-1 6 0 0,-3 2 5 0,0 0 1 15,0 0 0-15,7 1 0 0,-4-4-20 0,3-2-11 16,6-3 12-16,3-7-12 0,3-1 0 0,3-5 0 16,3-5-12-16,6-6 3 15,0 3-18-15,0-13-3 0,0-2-1 0,3-1 0 16,3-5-101-16,-3 0-21 0,-6-8-4 0,9 0-654 0,0-3-130 15</inkml:trace>
  <inkml:trace contextRef="#ctx0" brushRef="#br0" timeOffset="39928.44">21403 5704 2804 0,'0'0'62'0,"-6"-2"13"0,0-4 2 0,0 4 1 0,1-3-62 0,-4-1-16 0,3 4 0 0,0-1 0 16,6 3 84-16,0 0 15 0,0 0 2 0,0 0 1 15,0 0-72-15,12 5-14 0,0 1-4 0,5-4 0 16,1 3-12-16,3 1 0 0,0-4 8 0,3 1-8 15,2 5-58-15,-2-8-14 0,6 3-4 0,-3 2 0 16,3-2-163-16,-4-1-33 0,25 9-6 16,-15-3-2-16</inkml:trace>
  <inkml:trace contextRef="#ctx0" brushRef="#br0" timeOffset="40213.37">21862 5834 518 0,'0'0'46'0,"-3"3"-37"16,-3-1-9-16,0 1 0 0,-3 2 412 0,0-2 80 15,3 5 16-15,0-3 3 0,-3 0-304 0,0 3-61 16,3 0-12-16,0-2-2 0,3 2-29 0,3-8-6 15,0 0-1-15,6 2 0 0,-6-2-72 0,9 0-14 16,3-2-10-16,3 2 12 0,-3-8-12 0,6 2 12 16,-3-2-12-16,0 0 12 0,-4-2-12 0,1 2 0 15,0-3 0-15,-3 1 0 0,0-3 0 0,-3-1 0 16,-3 1 0-16,0 0 0 0,0 0 0 0,0-1 0 16,-3 1 0-16,0 3 8 0,-6 2-8 0,0 5 0 15,-3 3 0-15,-6 0 8 0,0 5 7 0,-8 6 1 16,-7 2 0-16,0 6 0 0,0 4 19 0,1-1 4 15,-4 4 1-15,6 1 0 0,3-1-40 0,6 0 0 16,3 1 0-16,6-1 0 0,4 3 0 0,5-7 0 0,8-1 0 0,4-5 0 31,6 0-41-31,3-3-13 0,0-3-2 0,9-7-1 0,-1 0-100 16,4-3-20-16,-3-3-4 0,3 0-1 0</inkml:trace>
  <inkml:trace contextRef="#ctx0" brushRef="#br0" timeOffset="40630.25">22689 5239 3175 0,'0'0'70'0,"0"0"14"0,0 0 4 0,-6-6 0 0,0 6-70 16,0-2-18-16,0 2 0 0,-3 0 0 0,1 2 40 15,-1 4 4-15,0-1 0 0,0 6 1 16,-3-1-20-16,3 3-4 0,-3 6-1 0,3-6 0 0,-3 6-20 0,3-3 8 15,3 5-8-15,0-3 0 0,-3 1 0 0,6 2 0 16,0 0 0-16,0-2 0 0,3-3 0 0,6-3 8 16,-3 0-8-16,6 0 0 0,3-10 0 0,6 5 0 15,0-6-10-15,3 1 10 0,-3 2-23 0,2 1 3 16,4-4 0-16,-3 6 0 16,-3 0-10-16,0 3-2 0,-3 5 0 15,0-3 0-15,-6 0 16 0,-1 0 2 0,-2 3 1 0,-3 0 0 0,-3 3 13 16,-3 2 0-16,-3-5 0 0,1 5 0 0,-7 0 0 15,-3 5 0-15,-3-4 0 0,-3 1 0 0,0 7 8 0,-6-4 2 16,1 0 0-16,-4 6 0 0,0-3 3 16,0-5 1-16,4 0 0 0,-1-3 0 0,0-2 22 15,3-1 5-15,-3-5 1 0,4-2 0 0,-1-3-18 0,3-3-3 16,0-2-1-16,3-3 0 0,3-5-20 0,3-3 0 0,3-3 0 16,4-5-12-1,2-5-96-15,3-5-19 0,6-1-4 0,5-10-1276 0</inkml:trace>
  <inkml:trace contextRef="#ctx0" brushRef="#br0" timeOffset="40789.83">22621 5191 2016 0,'0'0'89'0,"6"0"19"0,6 0-87 0,-3 0-21 15,5 0 0-15,1 0 0 0,6 3 217 0,0-3 39 16,0 5 8-16,6-5 2 0,-4 5-142 0,4-2-28 16,0 2-5-16,3-5-2 0,5 3-39 0,-2 0-8 15,9-3-2-15,0 2 0 0,2-2-28 0,-2 6-12 16,3-6 8-16,-1-6-8 15,-2 6-27-15,-6-2-10 0,-1 2-3 0,-2-3-959 16,-3 0-192-16</inkml:trace>
  <inkml:trace contextRef="#ctx0" brushRef="#br0" timeOffset="41712.67">2273 7903 1267 0,'-6'0'112'0,"3"0"-89"16,-6 0-23-16,3-3 0 0,0 6 188 0,6-6 34 16,-6 1 6-16,6 2 2 0,0 0-118 0,9-5-23 15,0-1-5-15,6-2 0 0,9 0-37 0,-3 0-7 16,-1 0-2-16,10-2 0 0,3 2-7 0,6-3-2 15,-4 1 0-15,10-1 0 0,6 6-5 0,-7 0 0 16,4 2-1-16,-3-2 0 0,-7 5-23 0,1-3 0 16,0 6 0-16,-7-3 0 0,1 0 8 0,-3 5-8 0,-3-2 10 0,-6 5-10 31,-13 2-178-31,4 3-42 0,-12 9-8 0,-12 1-1 0</inkml:trace>
  <inkml:trace contextRef="#ctx0" brushRef="#br0" timeOffset="41882.21">2112 8184 288 0,'-35'0'12'0,"35"0"4"16,-21-3-16-16,0 3 0 0,9-3 0 0,12 3 0 16,0 0 452-16,-12-2 87 0,6-1 17 0,3-2 4 15,3 2-374-15,9-2-75 0,3-3-15 0,6 0-4 16,3 0-46-16,8-3-10 0,7-2-1 0,9 0-1 0,-1 2-18 16,4-2-3-16,-3-3-1 0,5 3 0 15,7 0 0-15,-7 0 0 0,1 2 0 0,3 0-850 16,5 3-170-16</inkml:trace>
  <inkml:trace contextRef="#ctx0" brushRef="#br0" timeOffset="42216.47">2987 7612 2718 0,'-23'-8'60'0,"17"5"12"0,-3 1 2 0,3 2 2 0,0 0-60 0,6 0-16 15,-3-3 0-15,3 3 0 0,0 0 33 0,0 0 4 16,3-5 1-16,9 2 0 0,6 1-10 0,8-4-3 0,4 4 0 0,0-1 0 16,12 0-25-16,-1 1 0 15,1 2 8-15,0 0-8 0,-1 0 0 0,1 2 0 0,3 1 0 16,-4 2 0 0,-2 6-28-16,-3-1-5 0,-1 1-1 0,-8 5 0 0,-3 0 10 0,-3 2 3 15,-6 4 0-15,-6-1 0 0,-3 2 10 0,-6 1 3 0,-9 3 0 0,-3-1 0 16,-3-2 8-16,-9 2 0 0,-3 1 0 0,-3-1 0 15,-5-2 31-15,-7 3 8 0,3-4 1 0,-8 1 1 16,-4 3 5-16,1-3 1 0,-1-1 0 0,-3-1 0 16,4-1-32-16,8 0-7 0,3-5 0 0,10 0-8 15,2-3 31-15,12-3-1 0,-3-4 0 0,6-1-954 16,6-2-192-16</inkml:trace>
  <inkml:trace contextRef="#ctx0" brushRef="#br0" timeOffset="42661.93">4827 7332 1947 0,'0'0'43'0,"0"0"9"0,0 0 1 0,0 0 2 0,-9 0-44 0,3 0-11 0,-6 2 0 0,3 6 0 16,-6 3 92-16,-3 7 16 0,1 3 3 0,-7 6 1 15,3 2-43-15,-12 5-8 0,3 3-1 0,1 6-1 16,-13 2-13-16,3 2-2 0,4 4-1 0,-1-1 0 16,-3 0-25-16,3 0-5 0,4-2-1 0,2 2 0 15,0-2-12-15,6-6 0 0,1-5 8 0,8-5-8 16,3 0 0-16,6-11 0 0,6-8-12 0,3-5 12 15,9-8-224-15,3-10-39 0,23-27-7 0,4 0-2 0</inkml:trace>
  <inkml:trace contextRef="#ctx0" brushRef="#br0" timeOffset="43018.91">4964 7062 2250 0,'3'-11'49'0,"-3"9"11"0,-6-4 1 0,0 4 3 0,0 4-52 0,-6 1-12 16,3 2 0-16,-6 6 0 0,0 2 107 0,-3 3 18 15,1 5 4-15,-4 3 1 0,0 5-53 0,0 5-10 16,-3 6-3-16,0 0 0 0,4-1-36 0,-1 4-8 16,6-4-2-16,0-2 0 0,3 0-2 0,3 1 0 15,0-7 0-15,6 1 0 0,3-3-16 0,6-2 0 16,0-4 0-16,9-7 0 0,-6 0 0 0,9-5 0 0,6-11 0 16,2-3 0-16,7-5 0 0,3-2 16 15,6-9-3-15,2-2-1 0,-2-3-22 0,-3-2-5 16,2-1-1-16,-11 3 0 0,3 1-4 0,0 1 0 0,-7 1-1 0,-2 3 0 15,3 2 11-15,-12 3 10 0,0-1-13 0,-3 9 5 16,-3 0 8-16,-9 5 0 0,0 0 0 0,-6 10 0 16,-6 1 0-16,0 5 8 0,0 5-8 0,-3 0 11 15,-6 3 10-15,3 2 3 0,-3 6 0 0,-5 0 0 16,2 0 6-16,-6 5 2 0,3 0 0 0,-2 2 0 0,-4-2-24 16,9 3-8-16,0-5 0 0,6-1 0 0,0-2 0 15,7-3 0-15,2-3 0 0,9 1 0 16,-3-6-105-16,6-3-18 15,6 1-3-15,-1-8-1155 0</inkml:trace>
  <inkml:trace contextRef="#ctx0" brushRef="#br0" timeOffset="43492.75">5690 7324 1612 0,'-12'8'144'0,"-6"2"-116"16,3 6-28-16,-2 5 0 0,-7 3 264 0,-3 3 48 15,-3 2 8-15,-3 2 3 0,-2 4-211 0,-1 2-43 16,6 0-8-16,3 3-1 0,7 2-31 0,-1-2-5 16,3 2-2-16,3-2 0 0,6-3-14 0,9-6-8 15,0 1 8-15,3-3-8 0,6-8 0 0,3-2 0 0,6-6 0 16,6-2 8-16,-1-6-8 0,4-5-13 16,0-5 3-16,-3-3 1 0,0-3-6 0,2-5-1 0,-2-5 0 0,3 0 0 15,-6-3 4-15,3-2 1 0,-1-3 0 0,4 0 0 16,-3-1 11-16,0 4 0 0,-6-3 0 0,3 5-8 15,-1 0 8-15,-2 3 0 0,0 0 0 0,-3 8 0 16,-3 2 0-16,0 3 9 0,-6 5-1 0,-6 3-8 16,-3 6 10-16,0 4-10 0,-6 6 8 0,0 5-8 15,-3 1 24-15,0 4-1 0,-3 6 0 16,3 0 0-16,-8-1-15 0,8 4-8 0,0-4 10 0,6-1-10 16,0-4 24-16,6 0 0 0,6-4-1 0,3-4 0 15,9-7-23-15,-1-3-8 0,4-3 0 0,3-8 0 16,6-2 8-16,3-6 9 0,-4-2-1 0,4-3-8 15,0-5 13-15,0-3-4 0,-1 1-1 0,1-7 0 0,0-1-8 16,3-1 0-16,-7 0 0 0,4 3 0 0,0 0 0 0,-1-3 0 16,4 0 0-16,-12 3 0 0,3 0 0 15,0 3 0-15,-4-1 0 0,-2 4 0 0,0-1 0 16,-3 3-17-16,-3 2 4 0,-3 1 1 16,3 4-142-16,-6 1-28 15</inkml:trace>
  <inkml:trace contextRef="#ctx0" brushRef="#br0" timeOffset="44664.05">7172 7837 1681 0,'0'0'74'0,"0"0"16"0,0 0-72 0,0 0-18 16,-6 8 0-16,0-3 0 16,4 3 92-16,-4 5 14 0,-6-2 3 0,0 5 1 0,0-3-34 0,-3 6-8 15,0-4 0-15,-3 4-1 0,0-1-49 0,6-2-10 16,4 0-8-16,-1 0 12 0,3-3-4 0,0-2-8 15,3 0 12-15,3-4-1058 0</inkml:trace>
  <inkml:trace contextRef="#ctx0" brushRef="#br0" timeOffset="44832.37">7378 7525 2070 0,'-6'-3'92'0,"3"0"18"0,-3 3-88 0,0 0-22 0,-3 3 0 0,0 0 0 16,3-3 44-16,-3 5 4 0,3-2 0 0,3 2 1 16,0 0-37-16,3-5-12 0,0 6 8 0,3 2-675 31,3-3-134-31</inkml:trace>
  <inkml:trace contextRef="#ctx0" brushRef="#br0" timeOffset="45300.71">7541 7816 633 0,'0'0'56'0,"0"0"-44"0,0 0-12 0,0 0 0 0,0 0 208 0,0 0 39 16,0 0 8-16,0 0 1 0,0 0-148 0,6-3-29 15,0-2-7-15,-3-3 0 0,3 3-30 0,0-1-6 16,-6 6 0-16,0 0-1 0,-3-5 7 0,3 5 2 15,3-5 0-15,-3 5 0 0,-6-6 9 0,3 4 3 16,3 2 0-16,-9 0 0 0,-2 0-20 0,-4 2-3 16,3 1-1-16,0 0 0 0,-3 2 1 0,0-2 0 15,0 2 0-15,-3 0 0 0,0 3 3 0,4-2 1 16,-4 1 0-16,0-1 0 0,0 2-9 0,3 0-1 16,0-3-1-16,3 3 0 0,0 2-15 0,1-2-3 15,8 0-8-15,-3 3 12 0,6-1-12 0,3 1 0 16,0-3 0-16,5 0 0 0,1 0 0 0,3 0 0 0,0 0 0 0,3-3 0 15,0 3 0-15,0-3 0 0,0 3 0 0,3-3 0 32,-4 3-26-32,4-2-11 0,-6 2-3 0,0 0 0 15,-3 0 12-15,0-1 1 0,-6 1 1 0,-3 3 0 0,0-6 26 0,-6 6-10 0,-3-3 10 0,0 2 0 16,0-2 0-16,-6 3 0 0,3-1 0 0,-5-2 0 16,-1 0 24-16,0-2 1 0,-6 2 1 0,0-6 0 15,0 1 5-15,-2 0 1 0,5-1 0 0,-3 1 0 16,3-3-20-16,3-3-3 0,6 1-1 0,-2-1 0 15,5-2-8-15,0-1 0 0,6-4 0 16,3-4 0-16,6-1-193 16,3-7-35-16</inkml:trace>
  <inkml:trace contextRef="#ctx0" brushRef="#br0" timeOffset="45547.52">8196 7101 2602 0,'-6'6'57'0,"-6"2"12"0,1 5 3 0,-7 0 1 0,-6 8-58 0,0 3-15 15,0 3 0-15,-3 4 0 0,-2 6 54 0,2 6 8 16,-3-4 2-16,6 6 0 0,-2-2-28 0,2 2-6 16,0 5-1-16,0-2 0 0,0-1-19 0,0 1-10 15,4-1 10-15,2 1-10 0,3-6 0 0,-3-2 8 0,6-3-8 0,0 0 0 31,3-5-56-31,0-3-13 0,6-3-3 0,-3-4-1 16,3-4-79-16,3-5-16 0,3-2-4 0,-3-3-854 0</inkml:trace>
  <inkml:trace contextRef="#ctx0" brushRef="#br0" timeOffset="45698.6">7598 7906 288 0,'0'-13'25'0,"-3"7"-25"0,0 1 0 0,3 0 0 15,0-3 404-15,0 2 76 0,-3-2 16 0,3 1 2 16,0-1-258-16,3 0-51 0,0 0-10 0,9 0-3 15,0-3-121-15,6 1-25 0,6-1-5 0,2 0-1 16,4 1-14-16,0-1-10 0,3 1 12 0,-1-1-12 0,4 1 19 0,0-1-3 16,-3 3-1-16,2 0-862 15,-2 3-172-15</inkml:trace>
  <inkml:trace contextRef="#ctx0" brushRef="#br0" timeOffset="46367.03">8946 7170 288 0,'3'-2'25'16,"-3"2"-25"-16,0 0 0 0,0 0 0 15,0 0 365-15,0 0 68 0,0 0 14 0,-9 8 2 16,-2 2-257-16,-1 3-52 0,-6 3-11 0,3 8-1 16,-6 2-50-16,3 4-10 0,-3-1-1 0,1 8-1 15,-4-3-23-15,0 6-5 0,0-1-1 0,-3 4 0 16,-5 4-17-16,-1 1-4 0,-3-3-1 0,3 3 0 16,7-3-3-16,-1 0 0 0,3-8 0 0,6-3 0 0,3-7-3 0,3-4-1 15,3-4 0-15,3-3 0 0,3-6-8 0,3-2 10 16,3-2-10-16,6-4 10 0,3-10 3 0,3 0 1 15,6-5 0-15,3-5 0 0,6-1-6 0,5-2 0 16,-2-3-8-16,0 0 12 0,0 3-12 0,-1 0 0 16,-2 0-9-16,0 2 9 0,3 6-21 0,-4 2 1 15,-5 3 1-15,0 6 0 16,-6 4-11-16,0 4-2 0,-6 4-1 0,-4 1 0 0,1 7 17 16,-6 1 3-16,-6 0 1 0,0 2 0 0,-5 2 12 0,-1 1 0 15,-3 0 0-15,-3-3-9 0,0 0 9 0,-3 1 16 16,3-4-4-16,-3 1-1 0,0-1 18 0,1-2 4 0,-4-3 1 15,0 1 0-15,-6-4 6 0,0-2 2 16,-2 3 0-16,-1-3 0 0,0-3-18 0,0 0-4 0,3-2-1 16,1-1 0-16,-1-4-11 0,3-1-8 0,3-2 12 15,3-3-12-15,1-3 8 0,8-2-8 16,0 0 0-16,6-6 0 16,3-2-22-16,3 3-11 0,6-4-3 0,6 1 0 15,5 3-148-15,1-3-29 0,3-1-7 0</inkml:trace>
  <inkml:trace contextRef="#ctx0" brushRef="#br0" timeOffset="46701.01">9080 7882 2304 0,'-6'5'204'16,"-3"1"-163"-16,4-1-33 0,-4 0-8 0,6-2 51 0,3-3 8 15,0 0 1-15,0 0 1 0,0 0-27 0,3 2-6 16,6-4 0-16,5-4-1 0,1 1-15 0,3-3-4 15,0-2 0-15,0-1 0 0,3-5-8 0,-3 0 10 16,2 0-10-16,-2 1 10 0,-3-1-10 0,0 0-11 16,0 0 3-16,-6 0 0 0,3 0 8 0,-6 0-8 15,-3 0 8-15,-3 1-8 0,-3 1 8 0,0 4 0 16,-6 2 0-16,-3 0 0 0,0 8 8 0,-3 0-8 16,-3 8 10-16,-3 0-10 0,-2 2 28 0,-4 6 0 15,0 3 0-15,0 5 0 0,0-1-10 0,4 1-2 16,2 3-1-16,3-4 0 0,6 4-6 0,3-3-1 0,3 0 0 15,6-3 0-15,3-3-8 0,6 1 0 0,0-1 0 16,6-5 0-16,3-5 9 0,6 3 0 0,-1-6 0 0,1-2 0 31,6-6-81-31,-3 1-17 0,0-4-3 0,5-2-701 0,-2-5-140 0</inkml:trace>
  <inkml:trace contextRef="#ctx0" brushRef="#br0" timeOffset="46846.4">9560 7739 288 0,'0'0'25'0,"0"0"-25"0,0 0 0 0,-3 5 0 16,-6 1 399-16,0 2 74 0,-6 2 15 15,3 6 4-15,-6 3-288 0,0 2-58 0,3-3-11 0,0 3-3 16,1 1-46-16,2-1-10 0,0 0-1 0,3 0-1 16,3-5-44-16,0 2-9 0,6-4-1 0,0-1-1 15,6-5-19-15,0-3-16 0,3 0 4 0,6-7 0 16,0-3-116-16,2-6-24 0</inkml:trace>
  <inkml:trace contextRef="#ctx0" brushRef="#br0" timeOffset="46972.3">9863 7273 2556 0,'-15'0'113'0,"6"0"23"0,3 3-108 0,0 0-28 16,1-1 0-16,5-2-752 16,0 0-156-16</inkml:trace>
  <inkml:trace contextRef="#ctx0" brushRef="#br0" timeOffset="47690.93">10851 7056 2120 0,'0'-2'47'0,"0"2"9"0,0 0 3 0,0 0 0 0,0 0-47 0,-6-3-12 16,-2 6 0-16,-1-1 0 0,0 6 84 0,-3 3 14 16,0 2 3-16,-3 6 1 0,-6 2-56 0,-3 8-11 15,1 3-3-15,-1 5 0 0,-3 2 13 0,0 4 3 16,-3-1 0-16,-2 0 0 0,2 1 0 0,-3-1 0 15,0 0 0-15,4-2 0 0,-1 0-39 0,3-3-9 16,6 0 0-16,0-3 0 0,7-5 0 0,-1-2 0 16,6-6 0-16,3 0 0 0,0-8 0 0,6 1 0 15,3-6 0-15,6-3 0 0,0-5 0 0,6-5 10 16,5-6-10-16,10-5 10 0,0 0-10 0,6-5 0 0,2-3 9 16,1 0-9-1,3 1-31-15,-1-1-10 0,-2 5-3 0,3 1 0 16,-7 5 13-16,1 2 3 0,-6 8 0 0,-6 3 0 15,0 0-17-15,-10 8-3 0,-5 3-1 0,-6 5 0 0,0 0 33 0,-6 2 8 16,-3 3 8-16,-3 0-13 0,-5 3 13 0,-1 0 0 0,0 0 0 0,-3 0 0 16,-3 0 8-16,-3-3 4 0,3 0 0 0,-2-3 1 15,2-2 35-15,-3 0 6 0,0 0 2 0,0-5 0 16,-2-1 2-16,-1-2 1 0,0 0 0 0,-3-3 0 0,0-2-39 16,1 0-7-16,-1-1-1 0,6-2-1 0,0-2-11 0,0-1 0 15,4-2 0-15,2-3 8 0,3-3-8 16,3-2 10-16,3 0-10 0,0-6 10 0,6-2-23 15,6 0-5-15,3-8-1 0,3 0 0 16,9 2-85-16,0-2-18 0,3 0-3 16,2 3-680-16,10 2-136 0</inkml:trace>
  <inkml:trace contextRef="#ctx0" brushRef="#br0" timeOffset="48151.95">11003 7787 2635 0,'0'0'58'0,"0"0"12"0,0 0 2 0,0 0 2 0,0 0-59 0,0 0-15 15,0 0 0-15,6-3 0 0,0-2 28 0,3-1 2 16,3-4 1-16,0-1 0 0,3-2-31 0,3 0 0 0,-1-3 0 0,1 0 0 16,3 3 0-16,-3-3 0 0,-3 0 0 0,0 0 0 15,-3 3 0-15,-3-3-8 0,0 3 8 0,-3-3-13 16,-6 3-24-16,0 2-5 0,-9 1-1 15,0 2 0-15,0 2 30 0,-6 6 13 0,-3 3-12 0,-3 5 12 16,-3 0 8-16,1 3 10 0,-7 7 2 0,3 1 0 16,-6 4 23-16,3 1 5 0,1 0 0 0,5 2 1 0,3-2-4 15,3 3-1-15,6-3 0 0,6-3 0 16,3 0-35-16,3-3-9 0,9-4 0 0,6-1 0 16,3-3 0-16,3-4 0 0,3-4 0 0,5-2 0 15,-2-2-8-15,3-4-4 0,3-4-1 0,-1-6 0 16,1 0-127-1,0 0-24-15,-3-2-6 0,-3 2-1 0,2-3 79 0,-2 3 16 0,-3 1 4 0,0-1 0 16,-3 2 12-16,-7 4 4 0,1-1 0 0,-3 3 0 0,-6 3 89 16,-6 5 19-16,0 0 3 0,0 0 1 0,-3 5 40 0,-6 9 8 15,-3-4 1-15,-3 3 1 0,1 3-6 0,-1 3-2 16,-3-1 0-16,6 3 0 0,0-2-53 0,0 0-10 16,9-4-3-16,-3 1 0 0,3-3-9 0,0-2-3 15,6-6 0-15,-3-5 0 0,9 3-20 0,3-3 0 16,6-3 0-16,0-5 0 15,0-2-191-15,2-6-42 0,-2-3-9 0</inkml:trace>
  <inkml:trace contextRef="#ctx0" brushRef="#br0" timeOffset="48280.01">11712 7252 2487 0,'-18'6'110'0,"9"-1"23"0,-3 0-106 0,0 3-27 0,0 3 0 0,3-1 0 16,0 1 0-16,3-1 0 0,0 4 0 0,6-1-732 15,0-3-151-15</inkml:trace>
  <inkml:trace contextRef="#ctx0" brushRef="#br0" timeOffset="48838.14">11724 7789 2574 0,'0'0'56'0,"0"0"12"0,0 0 3 0,0 0 1 0,0 0-57 0,3-5-15 16,2-3 0-16,1-2 0 0,3-1 35 0,6-2 4 16,0 5 1-16,0-5 0 0,3-3-26 0,0 0-5 15,0 0-1-15,-4 0 0 0,-2 0-8 0,0-2 0 16,-3-1 0-16,-3 3 0 0,0 0 0 0,-6-2 0 16,0 2 0-16,-3 3 0 0,-3 2 0 0,-6 3 8 15,0 3-8-15,-5 5 8 0,-7 3 10 0,-3 5 2 16,0 5 0-16,-3 0 0 0,-2 6 27 0,-1 2 5 15,3 5 2-15,3 1 0 0,1-1-36 0,5 3-7 16,0 0-2-16,3 3 0 0,6-6-9 0,6 1 0 16,0-3 0-16,6 0 0 0,6-3 0 0,3-5 0 15,3-3 0-15,6-8 0 0,6 0-8 0,5-5 8 16,1-5-10-16,3-3 10 16,9-5-147-16,-4-6-23 0,7-4-5 0,-3-6-1 15,-4-3-70-15,4-5-14 0,0 5-4 0,-1-8 0 16,1 1 135-16,0-1 26 0,-1-2 6 0,1-3 1 0,0-6 35 15,-4 1 7-15,1-3 2 0,0-2 0 0,-4-1-17 16,1 0-3-16,6 4-1 0,-6-1 0 0,2 2 131 0,-2 1 26 0,0 8 6 0,-4 5 1 16,-5 8 117-16,-6 5 24 0,-3 3 5 0,-3 5 1 15,-6 5-27-15,-3 3-6 0,-6 8-1 0,0 0 0 16,-6 6-74-16,-6-1-15 0,0 3-3 0,-9 8-1 0,0 5-43 16,-5 3-9-16,-4 5-2 0,0 2 0 15,0 1-31-15,-3 5-6 0,1 3-2 0,-7 2 0 16,-6 6-3-16,-5 5-1 0,-1 5 0 0,4 0 0 15,-4 0-4-15,3 1-1 0,7-4 0 0,2-2 0 0,6 0-9 16,3-5-12-16,7-3 2 0,5-3 1 16,3-2 9-16,6-3 0 0,6-8 0 0,6-5 0 15,0-3-29-15,6-5-4 0,3-8-1 0,9-6 0 16,-1-4-153-16,7-4-30 0</inkml:trace>
  <inkml:trace contextRef="#ctx0" brushRef="#br0" timeOffset="49404.28">12444 7681 2570 0,'0'0'56'0,"-6"5"12"0,0 0 3 0,-3 3 1 0,0 3-57 0,0-3-15 16,0-3 0-16,-3 3 0 0,3-3 106 0,3 3 18 15,1-2 4-15,5-6 1 0,0 0-65 0,0 0-12 0,0 0-4 0,0 0 0 16,0 0-38-16,8-3-10 0,4 0 0 0,3-2 0 16,0-6 0-16,3 1 0 0,-3-3 0 0,3-3-11 15,0 0 11-15,-1 0-12 0,-2 0 12 0,0 0-12 31,0 0-16-31,-3 1-3 0,-3-4-1 0,-3 3 0 0,-3 3 21 0,0 2 11 0,-6 1-12 16,-3 4 12-16,-6 6 0 0,-3 6 0 16,-3-1 0-16,0 6 0 0,-5 5 25 0,-1 2 12 0,0 3 3 0,-6 6 0 15,-3-4-17-15,4 7-3 0,-4-4-1 0,6 3 0 16,3 0-10-16,4 3-1 0,-1-6-8 0,6 1 12 16,9-1-12-16,6-4 0 0,3-4 0 0,6-2 0 0,6-3 0 15,5-2 8-15,7-6-8 0,0 0 0 0,0-5-13 16,3-2-6-16,2-6-1 0,1-5 0 15,0-1-120-15,6-4-25 0,-4-1-5 0,4-2-1 16,-6 0 69-16,2 0 14 0,-5 0 2 0,-3 5 1 16,-3 2 34-16,-3 1 7 0,-10 5 2 0,1 3 0 0,-3 0 85 0,-9 5 17 15,0 0 3-15,0 0 1 0,0 0 52 0,-3 13 12 16,-3 0 1-16,-3 0 1 0,-2 6-53 0,-1-3-10 16,-3 2-3-16,0 1 0 0,0-1-25 0,3-2-6 15,3-3-1-15,3 1 0 0,3-1-20 16,3-2-12-16,3-6 12 0,6 0-12 0,0-2 9 0,6-6-9 15,6-2 0-15,0 0 9 0,2-9-9 0,1 1-14 16,3 0 3-16,-3-3 1 16,3 0-42-16,-1 0-9 0,1-2-2 0,-3 2 0 15,3-3 15-15,-3 3 4 0,-4 3 0 0,-2 3 0 0,-6 2 28 0,3 0 5 16,-6 5 2-16,0 0 0 0,-3 6 33 0,-6-3 8 16,0 8 0-16,3 3 1 0,-3 2 25 0,-3 3 5 0,-3 2 1 0,0 3 0 15,-3-2-29-15,0 2-6 0,3-2-1 0,0-1 0 16,3-5-28-16,0 3 0 0,6 0 0 0,3-5-944 15,0-1-196-15</inkml:trace>
  <inkml:trace contextRef="#ctx0" brushRef="#br0" timeOffset="50340.81">13870 7816 1094 0,'3'-5'97'0,"0"2"-77"15,-3 3-20-15,6-5 0 0,-6 5 262 0,0 0 49 16,0 0 9-16,0 0 3 0,6 5-175 0,-1 0-34 16,-2 0-7-16,0 3-2 0,0-2-27 0,3 2-6 0,0-3 0 0,0 0-1 15,0 0-38-15,6 1-7 0,0-4-2 0,0-2 0 16,0-2-16-16,3-4-8 0,3 1 0 0,-1-3 8 16,4-2 1-16,-3-4 0 0,3-1 0 0,-3-1 0 15,-3-3-9-15,3 1 0 0,-7 2 0 0,-2 0 0 16,-3-3 0-16,-3 1 0 0,-3 2 0 0,-6-3 8 15,0 1-8-15,-5 2 0 0,-4 0 0 0,-6 0 0 16,0 3 0-16,0 5 0 0,-6 3 0 0,1 5 0 16,-4 3 0-16,0 4 0 0,-3 7 0 0,4-1 0 15,-1 8 0-15,3-2 0 0,0 2 0 0,6 3 0 0,3 2 0 16,4 0 0-16,5 1 0 0,3-6 0 16,3 3 0-16,9-6 0 0,3 1-9 0,3-6 9 15,8-5 0-15,4 0 0 0,9-8 0 0,3-3 0 16,5-5-12-16,1 1 0 0,3-4 1 0,-1-2 0 15,1-3-76-15,-6 0-15 0,-1-3-3 16,-5 1-1-16,-3 5 14 0,-3-3 2 0,-7 3 1 16,-5 5 0-16,-6 2 73 0,-3 4 16 15,-6 2 0-15,0 0 0 0,-12 5 55 0,-6 6 9 0,1 4 3 0,-7 1 0 0,-6 6 22 16,0 1 5-16,-5 1 1 0,2 3 0 0,-3 2-31 0,0 2-7 16,7 1-1-16,-4 5 0 0,0 3-30 0,3 2-6 15,4 1-2-15,2 2 0 0,3 2-18 0,3-2 10 16,3-2-10-16,3-1 8 0,0 3-8 0,6-3 0 0,-3 1 0 0,6-1 0 15,1 0-20-15,-1-2-4 0,0 0 0 16,0-6 0 0,-3-2-19-16,3-1-4 0,-3-1-1 0,-3-4 0 0,0-5 28 0,-6 3 4 0,3-3 2 15,-3 0 0-15,-6-2 14 0,0-1 0 0,-2-2 0 0,-1-3 0 16,3 1 8-16,-3-6 4 0,0 0 0 0,1-6 1 16,-1-2 12-16,0 0 3 0,3-5 0 15,3-3 0-15,0 0 1 0,1-5 1 0,5-6 0 0,3 1 0 16,0-3-10-16,6-6-1 0,0-5-1 0,6-2 0 15,6-3-10-15,3-3-8 0,8-5 9 0,1 3-9 16,9-3 0-16,9 0 0 0,2-3 0 0,10 1 0 16,0-1 0-16,2-2 0 0,4-6 0 0,-1 1 0 15,7-1-61-15,2 1-15 0,1 2-4 16,2-6-1246-16</inkml:trace>
  <inkml:trace contextRef="#ctx0" brushRef="#br0" timeOffset="50593.25">15159 6832 2073 0,'0'0'92'0,"-3"-3"19"0,0 0-89 0,-3 1-22 16,6 2 0-16,0 0 0 0,-6 2 122 0,-3 4 20 16,0-1 4-16,-3 8 1 0,-3 3-41 0,-6 5-8 15,-3 6-2-15,-5-1 0 0,-4 8-52 0,0 3-10 0,-3 6-2 16,-2 4-1-16,-1 4 4 0,3 2 1 15,1 5 0-15,-4-3 0 0,6-2-24 0,-6-2-4 16,4 1 0-16,5-7-8 0,3 0 8 0,6-5-8 0,6 0 0 0,7-8 0 16,2-1 0-16,9-4 0 0,5-6 0 0,7-3 0 31,3-4-84-31,6-4-18 0,0-7-3 0,3-6-1218 0</inkml:trace>
  <inkml:trace contextRef="#ctx0" brushRef="#br0" timeOffset="51091.77">14974 7641 403 0,'-9'5'36'0,"-3"1"-36"16,-3 4 0-16,6 1 0 0,-3-3 520 0,3 0 98 15,4 2 19-15,-1-2 4 0,3 0-461 0,6-2-92 16,-3-6-18-16,6 7-4 0,2-4-46 0,7 0-10 16,-3-1-2-16,6-2 0 0,0-2-8 0,3-1 8 15,-3-2-8-15,0-3 8 0,-4 3-8 16,1-1 0-16,0-4 0 0,0 2 0 0,-6 0 0 0,3 0 0 15,-3-3 0-15,-3 1-11 0,0-3 11 0,0-3 0 16,-3 2 0-16,-3-1 0 0,0-1 0 0,0 2 0 16,-3 1 0-16,-3 0 0 0,0 5 0 0,-6 0 0 15,-3 5 0-15,-3 3 0 0,-3 3 8 0,-3 2 4 16,-5 3 1-16,2 6 0 0,0 1 28 0,3 1 6 16,1 3 1-16,2-1 0 0,0 6-34 0,3 0-6 15,6 0-8-15,6 0 11 0,0-1-11 0,0 1 0 0,9 0 0 16,3-3 0-16,6-5 0 0,3 0 0 15,0-3 0-15,6-2 0 0,2-6 0 0,7 0-16 16,3-5 3-16,0-2 0 16,-1-4-151-16,1-4-29 0,-3-3-7 0,3-1 0 15,-1-7-40-15,1 3-7 0,0-3-1 0,0-1-1 16,-7 1 105-16,1 0 22 0,0 0 4 0,0 0 1 16,0 0 45-16,-7 5 10 0,1-3 2 0,-6 6 0 0,0 0 192 0,-6 5 38 15,-3 2 8-15,-6 6 2 0,0 0 24 0,0 0 4 0,-6 3 2 0,-3 5 0 16,-6 3-54-16,-3 4-12 0,-3 4-1 0,1 2-1 15,-4 0-64-15,0 6-13 0,0-1-2 0,3 3-1 16,1-2-49-16,5-1-13 0,0-2 0 0,6 0 0 16,3-3 14-16,6-2-2 0,0-4-1 0,6-4 0 15,3 0-117-15,6-6-23 0,3-5-5 16,2-3-1109-16</inkml:trace>
  <inkml:trace contextRef="#ctx0" brushRef="#br0" timeOffset="51217.96">15834 7250 2530 0,'0'0'56'0,"-12"2"11"0,0 4 2 0,0-1 3 0,1 0-58 0,-1 0-14 15,0 3 0-15,0 3 0 0,0-6 0 0,3 3 0 16,3 0 0-16</inkml:trace>
  <inkml:trace contextRef="#ctx0" brushRef="#br0" timeOffset="51765.03">15918 7686 1335 0,'0'0'29'0,"0"0"7"0,-9 3 0 0,0 2 2 0,3-2-30 0,-3-1-8 15,3-2 0-15,0 3 0 0,6-3 129 0,-6 0 25 16,6 0 5-16,-9 0 1 0,9 0-28 0,0 0-4 16,0 0-2-16,0 0 0 0,0 0-57 0,0 0-11 15,0 0-2-15,0 0-1 0,9-3-10 0,3 1-1 16,-3-4-1-16,3 4 0 0,0-3-35 0,-1-3-8 16,4 0 0-16,-3 0 0 0,0 0 8 0,0 0 0 15,-3 0 0-15,0 0 0 0,0-3-8 0,-3 1 0 16,-3 2 0-16,-3-3 0 0,0 3 0 0,-3 0 8 15,-6-5-8-15,-3 5 8 0,-6 3 4 0,-3 0 0 16,-5 2 0-16,-4 3 0 0,0 8 22 0,-3 0 5 16,0 2 1-16,-2 6 0 0,-1 3-13 0,6-1-3 0,1 6 0 15,2 0 0-15,6 0-12 0,3 2-4 16,6 1 0-16,3-1 0 0,3-2-8 0,3 0 0 16,6-3 0-16,3-3 0 0,9-4 0 0,3-4 0 15,9-2 0-15,5-5 0 16,7-6-114-16,9-2-25 0,2-6-5 0</inkml:trace>
  <inkml:trace contextRef="#ctx0" brushRef="#br0" timeOffset="52294.14">16706 6890 2278 0,'3'-8'101'0,"-3"8"21"0,0 0-98 0,0 0-24 15,0 0 0-15,0 0 0 0,0 0 22 0,0 0-1 16,0 5 0-16,3 0 0 0,0 1 30 0,3-4 5 16,0 4 2-16,9-6 0 0,6 2-6 0,0-2 0 15,-3 0-1-15,2-2 0 0,7-4-31 0,-3 1-7 16,0-3-1-16,0-2 0 0,-1-1-12 16,4-2 9-16,3-3-9 0,-6 0 8 0,3 3-8 0,-1 0 0 15,4-3 0-15,-6 0 0 0,-6 0 8 0,0 0 0 16,0 3 0-16,-7-6 0 0,-2 3-8 0,-6 1 0 15,-9-1 0-15,0 0 0 0,-2 0 0 0,-4 5 0 16,-12 1 0-16,-3 4 0 0,0 4 23 0,-6 4 9 16,-5 4 1-16,-10 7 1 0,-5 8-2 0,-7 6 0 0,-5 2 0 0,2 10 0 15,-5 6-1-15,-1 8-1 0,1 0 0 0,2 8 0 16,1 0-22-16,2 5-8 0,7 3 0 0,8 0 0 16,6-3 8-16,10-3-8 0,-1-2 0 0,9-5 9 15,3-1-9-15,9-4 0 0,6-9 0 0,3-5 8 16,6-3-8-16,6-7 0 0,3-6 0 0,6-5 0 15,0-8 0-15,9-3 0 0,2-5 0 0,-2-3 0 16,3-2 0-16,0-6-11 0,0 4 11 0,-1-4-12 16,-2 3-16-16,-3-3-3 0,-6 4-1 0,0-1 0 15,-6 5 21-15,-4 0 11 0,-8 3-12 0,6 3 12 16,-6 8 0-16,-3-1 0 0,0 1 8 0,-5 2-8 16,-4 5 40-16,3 4 1 0,-6 1 1 0,6-1 0 0,0-1-13 15,3 0-2-15,3-3-1 0,0 1 0 16,9-3-26-16,0-3 8 0,3 0-8 0,0-2 0 15,6-3 0-15,3-3 0 0,-1-2 0 0,1-3 0 16,6-3-65-16,0 0-6 0,3-4-1 0</inkml:trace>
  <inkml:trace contextRef="#ctx0" brushRef="#br0" timeOffset="62953.2">17915 6861 2098 0,'0'0'46'0,"0"0"10"0,-3 5 1 0,-3 3 3 0,3-3-48 0,-6 3-12 16,0 0 0-16,0 3 0 0,-3 2 104 0,0 0 20 15,-3 3 3-15,-2 2 1 0,-1 1-58 0,-6 5-11 16,-3-3-3-16,0 5 0 0,6 1-3 15,1 2-1-15,-7 3 0 0,0 2 0 0,3 1-40 0,3-4-12 16,1 1 0-16,2-3 0 0,3 0 9 0,3-5-9 16,3-3 12-16,3-2-12 0,3-3 8 0,3-3-8 15,9-5 0-15,3 0 0 0,0-6 0 0,9-4 0 16,5-4 0-16,10-4 0 0,6-3 0 0,2-3 8 16,7-3-8-16,0-7 0 0,2-3 0 0,1 0 0 15,5-1 0-15,4-4 0 0,-1 0 0 0,-5 2 0 16,2 0 8-16,-5 0-8 0,0 6 0 0,-10 0 0 15,4 2 0-15,-3-3-9 0,-7 3 1 0,-2 3 0 16,-6 0 0-16,2 0 0 0,-5 2 8 0,-3 1 0 0,-6-1 0 16,-3 6 0-16,-3-5 0 0,-3 2 0 15,-3-3 0-15,-3 6 0 0,-3-3 0 0,-6 3 11 16,-3 0-3-16,-3-1 0 0,-6 4 5 0,-3-1 1 0,-3 3 0 16,-5 0 0-16,-7 3 14 0,-3 2 2 15,-6 1 1-15,1-1 0 0,-4 6-10 0,1-1-1 16,-7 1-1-16,0 0 0 0,1-1-19 0,5 4-11 0,9-1 2 0,4 0 0 15,5-2 9-15,6 0 0 0,3 2 0 0,4-3 0 16,2 4 0-16,6 2 0 0,0 0 0 0,3 0 0 16,6 0-117-16,0 2-25 15,6 1-5-15,3-1-1117 0</inkml:trace>
  <inkml:trace contextRef="#ctx0" brushRef="#br0" timeOffset="63485.61">17430 8120 1594 0,'0'0'71'0,"0"0"14"0,0 0-68 0,0 0-17 15,0 0 0-15,0 0 0 0,0 0 23 0,0 0 1 16,0 0 0-16,9 0 0 0,-1 0 30 0,4-3 6 16,-3-2 2-16,-3 0 0 0,0 0 28 0,3-3 6 0,0 2 0 0,0-4 1 15,-3-1-19-15,3-2-4 0,0 2-1 0,0-2 0 16,-3 0-5-16,-3 0 0 0,-3-1-1 0,0 1 0 16,3 0-13-16,-6 0-2 0,-3 2-1 0,0 1 0 15,-3 4-5-15,0-2-1 0,-3 8 0 0,-6 0 0 16,3 6-3-16,-6 2-1 0,-2 0 0 0,-1 5 0 15,-3 0-10-15,-3 5-3 0,0 1 0 0,4 2 0 16,-7 3-12-16,12-3-4 0,6 0 0 0,0 3 0 16,-2 3-12-16,2-1 9 0,9 1-9 0,3-1 8 15,3-2-8-15,0 0 0 0,3-3 0 0,9 0 0 16,8-5 0-16,7 0 0 0,-3-6-10 0,6 1 10 16,3-6 0-16,-1-2 0 0,1-6-8 0,3-2 8 15,-1-3 0-15,4-3 0 0,-3-7 12 0,0-1-12 16,-7-5-23-16,1 1-11 0,3-1-2 0,-6-3-1 15,-7 1 27-15,-5-3 10 0,-3 2 0 0,-6 1-9 0,-6-1 9 0,-6 1 11 16,-9 0-3-16,0 2 0 0,-2 3-8 0,-1 2 0 16,-6 6 0-16,-3 0 8 0,3 7-8 0,-5 1 0 15,-4 5 0-15,3 3 0 0,3 2 0 0,-2 6 0 16,-1-1 0-16,0 1 0 16,0 2-166-16,6-3-29 0</inkml:trace>
  <inkml:trace contextRef="#ctx0" brushRef="#br0" timeOffset="64714.86">2901 9308 1267 0,'0'0'112'0,"0"0"-89"15,0 0-23-15,0 5 0 0,0-2 121 0,-3 5 20 16,3 0 4-16,0 5 1 0,-3 6-15 0,0 2-3 0,-3 5-1 16,3 1 0-16,-6 7-58 0,0 3-11 0,0 0-2 0,-3 6-1 15,1-6-7-15,-7 2-2 16,0-2 0-16,3 3 0 0,-3 0-12 0,0-6-2 0,3 0-1 0,3-7 0 15,4-3-23-15,-1-6-8 0,6-2 0 0,6-5 9 16,6-9-9-16,-1 1 0 0,7-6 0 0,0-5 0 16,6-5 0-16,-6 0 0 0,6-6 0 0,6-4 0 15,-7-4 0-15,10-2-12 0,-6-3 4 0,6 1 8 16,-3-6-31-16,-4 2 2 0,7 1 0 0,-3 2 0 0,-6 3 16 16,0 5 3-16,-7 6 1 0,1 4 0 0,-6 6 9 0,-9 8 8 15,0 0-8-15,0 16 11 0,-9 5 34 0,-3 6 7 16,-5 5 2-16,-1 2 0 0,-6 8-2 0,3-2 0 15,0 2 0-15,3 3 0 0,1 0-32 0,2-5-6 16,6 2-2-16,0-2 0 0,9-8-12 16,0-6 0-16,9-5 0 0,0-5 0 0,11-8 0 0,1-5 0 15,12-8 0-15,6-9 0 0,-1-4 0 0,4-9 0 16,3-7 0-16,2-3 0 0,-2-3 0 16,6 1 0-16,5-6 0 0,-5 0 0 0,-7-3 0 0,4 0 0 15,-3 1 0-15,-1-1 0 0,-8 3 0 0,3 0-8 16,-6 5 8-16,-4 1-10 0,1 4 10 0,-3 6 0 15,-6 3 0-15,-3 7 0 0,2 1 0 0,-11 5-10 16,3 2 10-16,-3 3 0 0,-3 3 0 0,0 2-8 16,-3 3 8-16,3 3 0 0,-6-3 0 0,0 5 0 15,3 0 0-15,0 3 0 16,-3 0-198-16,3 0-33 0,-3 5-6 0,0-13-2 0</inkml:trace>
  <inkml:trace contextRef="#ctx0" brushRef="#br0" timeOffset="64996.43">3723 9856 403 0,'0'-8'36'0,"6"3"-36"0,-4-1 0 0,10 1 0 16,-9-6 258-16,3 6 45 0,6-3 9 0,-9 3 1 15,3 0-177-15,0 2-36 0,-3-2-8 0,-3 5 0 16,0 0-7-16,0 0-1 0,0 8 0 0,0 2 0 0,-3 1-12 0,-3 2-4 16,-3 3 0-16,-3 2 0 0,3 1-19 0,-5 2-4 15,-1-5-1-15,0 5 0 0,0 0-19 0,3-2-4 16,3-3-1-16,-3-1 0 0,3-1-20 0,9-6 9 16,0-8-9-16,0 0 0 15,9 0-82-15,3-6-23 0,6-7-5 0</inkml:trace>
  <inkml:trace contextRef="#ctx0" brushRef="#br0" timeOffset="65128.71">4017 9485 2314 0,'-27'14'103'0,"19"-4"21"0,-4 1-100 0,0 5-24 0,0 5 0 16,-6-3 0-16,0 1 8 0,3 2-8 0,6-3 8 0,3-4-695 31,6 2-139-31</inkml:trace>
  <inkml:trace contextRef="#ctx0" brushRef="#br0" timeOffset="65465.48">4101 9821 2469 0,'-15'8'54'0,"9"-5"11"0,3 2 3 0,3-5 2 0,0 0-56 0,0 0-14 16,0 6 0-16,6-4 0 0,3-2 0 0,3-2 11 15,2-6-11-15,1 0 10 0,0 0-10 0,6-3-9 16,-6 1 9-16,0-4-13 0,6 6 13 0,-9-5 0 16,-1 3 0-16,1-4 0 0,3 6 0 0,-9-2 8 15,-3-1 0-15,3 3-8 0,-6 3 8 16,0-3-8-16,-6 0 0 0,3 5 0 0,-3 1 38 0,-9 2 1 16,3 0 0-16,-2 2 0 0,-4 4 9 15,0 2 1-15,-3 5 1 0,-3 0 0 0,3 6 14 0,-8 2 2 16,2 3 1-16,3-1 0 0,3 7-14 0,3-4-2 15,6 0-1-15,-2 1 0 0,8-1-27 0,-3 1-6 16,9-1-1-16,-6-2 0 0,6-3-16 0,6-2 0 16,-3-3 8-16,9-3-8 0,2-2 0 0,7-6 0 15,9-5 0-15,0-3-9 16,0-5-80-16,5-2-16 0,1-9-3 0,-6 3-1 0</inkml:trace>
  <inkml:trace contextRef="#ctx0" brushRef="#br0" timeOffset="66459.97">5383 9493 1839 0,'0'0'81'0,"0"0"18"0,0 0-79 0,0 0-20 16,0 0 0-16,0 0 0 0,0 0 68 0,3 6 9 15,3-4 3-15,0 3 0 0,0-2 8 0,3-3 1 16,3-3 1-16,-3 1 0 0,6-1-38 0,3-2-8 15,0-3-2-15,5-3 0 0,1 1-15 0,3-6-3 0,0-3-1 0,6-2 0 16,2 0-15-16,-2 0-8 0,-3 0 8 0,0 0-8 16,2-1 12-16,-5 1-3 0,-3-3 0 0,0 6 0 15,-3-6-9-15,-7 3 8 0,-2 0-8 0,-3 0 8 16,-3-1-8-16,-6 4 8 0,-3-1-8 0,-3 4 8 16,-6-1 0-16,1 2 0 0,-7 6 0 0,0 3 0 15,0 3-8-15,-12 4 8 0,-3 6-8 0,1 5 8 16,-4 9 22-16,0 1 4 0,1 9 1 0,-13 0 0 15,3 2-11-15,-5 6-3 0,-1 0 0 0,6 2 0 16,-2 0-8-16,8 6-1 0,-3 2-1 0,10 0 0 16,5-2-11-16,0 0 12 0,3-6-12 0,6 0 12 15,1-2-12-15,5-3 0 0,0 0 9 0,0-2-9 16,6-6 0-16,0-6 9 0,0 1-9 0,3 0 0 0,0-5 8 16,3-4-8-16,3-1 0 0,0-6 0 0,0-3 8 0,3 0-8 15,-6-5 0-15,9 0 0 0,0-5 10 16,3-6-10-16,-3 1 8 0,3-6-8 0,-1 0 8 15,7-3-8-15,6-2 0 0,3 0 8 0,0 0-8 0,2-3 0 16,1 0 0-16,3 3 0 0,0 0 0 0,2 2 0 16,-5 1 0-16,0 2 8 0,-3 3-8 0,3 5 0 15,-10 0-10-15,-5 3 10 0,3 2 0 0,-6 3 0 16,0 5-8-16,-3 3 8 0,-6 3 12 0,0-1 4 16,-6 4 2-16,0 4 0 0,-6-2-18 0,-3 5 0 15,0-2 0-15,-3 5 0 0,0-1-15 0,-8 1 0 0,2-8 0 16,-6 3 0-16,0 2 15 0,0 0 0 15,-2 0 0-15,2-2 0 0,0 2 0 0,3-3 0 16,-3-4 8-16,10-1-8 0,2-5 0 0,3-3 10 0,3-2-10 16,0-3 8-16,9 0-8 0,3-6 0 15,0-4 0-15,6-3 0 0,6-9 0 0,2 4 0 0,4-3 0 0,6 0 0 16,0-3 0-16,0 3 0 0,-1 2-9 0,1 6 9 16,-3 2 0-16,0 6 0 0,-6 2 0 0,-6 3 0 15,0 0 0-15,-1 8-8 0,-5 3 8 0,3 2 0 16,-9 3 0-16,3 2 0 0,-3 1 0 0,0 2 0 15,0 0 0-15,0 3 0 0,-3-3 0 0,6 0 0 16,-3-5 0-16,6 3 0 0,0-6 0 0,0 0 0 0,3-5 9 16,0 0 3-16,3-3 0 0,0-5 0 15,6 0-96-15,3-5-18 0,-1-3-4 16,10-2-1197-16</inkml:trace>
  <inkml:trace contextRef="#ctx0" brushRef="#br0" timeOffset="66968.12">5958 9964 1843 0,'-6'8'164'0,"0"3"-132"15,0-1-32-15,3-2 0 0,-3 3 144 0,6-6 21 16,0-5 5-16,3 8 1 0,-3-8-99 0,9 5-19 16,0-7-4-16,3-1-1 0,0-2-28 0,3-3-7 15,3-3-1-15,-4 1 0 0,4-4-4 0,0-1-8 16,0-1 11-16,0 0-11 0,-3-3 8 0,-3 3-8 0,0-2 0 0,-3 2 0 15,-4-2 0-15,-2 2 0 0,0 0 0 0,-6 3 0 16,-3-6 0-16,-2 3 0 0,-4 0 0 0,-3 3 0 16,0 0 8-16,0 5-8 0,-3 0 12 15,-3 5-12-15,-3 6 57 0,-2 2 5 0,-7 6 1 0,0 5 0 16,-3 2-25-16,1 3-5 0,-1 6-1 0,3-3 0 16,7 2-3-16,-1 3-1 0,6 0 0 0,3 0 0 15,3 3-13-15,6-5-3 0,3 2-1 0,0-5 0 16,3-1-11-16,6-1 0 0,9-4 0 0,0-5 0 15,9-2-8-15,0-6 8 0,3-2 0 0,8-6 0 16,-5-2 0-16,3-3 0 0,3-5 0 0,2-3 0 16,-2-3-27-16,-3 1-10 0,0-9-3 15,-4 1 0-15,4 2-8 0,-3 0-1 0,-3-2-1 16,0 2 0-16,-4 0 30 0,-5 3 7 0,0 2 1 0,-6 4 0 16,-3 1 12-16,0 4 0 0,-3 2 0 0,-3 8 0 0,0 0 29 0,-9 5 9 15,-3 3 2-15,0 3 0 0,-3 2 1 0,4 3 1 16,-4 5 0-16,0 0 0 0,3 3-18 0,0 2-3 15,3-2-1-15,0-3 0 0,6 3-20 0,0-3 0 16,0-2 0-16,6-3 0 0,0 0 0 0,6-6 0 16,-3 1 0-16,6-6 0 15,3-5-16-15,3 0-8 0,5-8-2 0,4-2 0 16,-3-4-190-16,0-4-39 0</inkml:trace>
  <inkml:trace contextRef="#ctx0" brushRef="#br0" timeOffset="67357.42">6610 9750 1843 0,'-21'8'164'0,"15"0"-132"0,-3 2-32 0,0 1 0 16,-3 0 208-16,3-1 36 0,-6 3 6 0,4 3 2 15,2-3-135-15,-6 3-26 0,3 0-6 0,3-3-1 16,3 3-40-16,-3-2-9 0,3-1-2 0,0 3 0 16,0-3-21-16,3 3-4 0,0-3 0 0,0 0-8 15,3 0 0-15,-3 1 0 0,6-6 0 0,-3 2 0 16,3-5 0-16,-3-5-9 0,0 0 9 0,9 6 0 15,-9-6-20-15,15 0 0 0,-6-6 1 0,6 1 0 16,-3-5-12-16,3-4-2 0,0 1-1 0,5-3 0 16,4-2-29-16,0-3-5 15,0-1-2-15,3 1 0 0,-1 0 2 0,-2 0 0 16,0 5 0-16,-3 0 0 0,0 0 27 0,-3 6 5 16,-4 2 2-16,-2 2 0 0,-3 4 42 0,-9 2 9 0,9-3 2 0,-9 3 0 15,0 0 45-15,0 0 10 0,6 8 2 0,0 0 0 0,-6 0-1 16,0 3 0-16,0-3 0 0,0 5 0 0,-6-3-42 15,0 4-8-15,0-4-1 0,-3 3-1 0,3 1 5 16,-3 1 2-16,0-1 0 0,4-1 0 0,-1 0-22 0,0 0-8 16,0-2 0-16,3-3 9 0,3 2-9 0,0-2-11 15,0 0 3-15,0-8 0 0,0 0 8 0,9 6 0 16,-9-6 0-16,12 0 0 16,-4-3-85-16,4 0-12 0,0-2-3 0</inkml:trace>
  <inkml:trace contextRef="#ctx0" brushRef="#br0" timeOffset="71465.86">7086 9808 518 0,'0'0'46'0,"0"0"-37"15,6-3-9-15,-3 1 0 0,3-3 187 0,0 2 35 16,0-2 7-16,-3 2 2 0,-3 3-87 0,3-3-16 15,3-2-4-15,-6 5-1 0,0 0-37 0,3-3-7 16,-3 3-2-16,0 0 0 0,0 0-13 0,0 0-4 16,0 0 0-16,0 0 0 0,0 8-30 0,-3 3-6 15,-3-1-2-15,0 4 0 0,0-1 16 0,-3 3 3 16,-3 0 1-16,0 2 0 0,0 1-21 0,0-1-4 0,-3 3-1 0,4-2 0 16,2-3-8-16,0 0-8 0,3-3 9 15,0 0-9-15,3-5 8 0,3 0-8 0,0-8 0 16,0 0 9-16,0 0 8 0,9 0 2 0,0-5 0 15,6-3 0-15,-1-3-10 0,4-5-1 0,6 3-8 16,-6-5 12-16,3 2-4 0,-3 0-8 16,3 0 11-16,2-3-11 0,-2 4 0 0,0-4 0 0,0 3-10 0,-3 3 10 15,3 2-9-15,-7-2 9 0,-2 5 0 0,3 3 0 16,-6 2 0-16,0 1-8 0,0 2 8 0,-9 0 0 16,0 0 0-16,9 5 12 0,-6 3-1 0,0 0-1 15,-3 2-10-15,-3 4 0 0,0-1 0 0,0 0-11 16,-6 3 11-16,3 2 0 0,0 1 8 0,-3-1-8 0,0 1 11 15,-3 0-3-15,6-1 0 0,-3 1 0 0,4-4-8 0,2 1 0 16,-6-2 0-16,6-4 0 0,3 1 0 0,3-3 0 16,-3-8 0-16,6 5 0 0,-6-5 0 0,11 3-11 15,4-3 3-15,0-6-801 16,3-4-160-16</inkml:trace>
  <inkml:trace contextRef="#ctx0" brushRef="#br0" timeOffset="72274.7">7964 9943 2070 0,'0'0'45'0,"-9"3"10"0,6-1 1 0,-3 4 3 0,0-4-47 0,6-2-12 0,0 0 0 0,0 0 0 16,0 0 78-16,0 0 14 0,0 0 2 0,0 0 1 15,6-5-49-15,0-3-10 0,6 0-1 0,3 3-1 0,3-6-14 0,3 1-2 16,0-4-1-16,2 1 0 16,4 0-17-16,0 0 0 0,-3-3 8 0,3 5-8 15,-4 3 12-15,1 0-2 0,-3 0 0 0,0 1 0 0,-6-1-10 0,3 2 0 16,-4 1 0-16,-2 2 0 0,-3 3 0 0,0 3 0 16,-3 2 0-16,-3-2 0 0,0 5 14 0,-3 0 1 15,-3 5 0-15,0 0 0 0,-3 6 13 0,-3-3 4 16,-3 0 0-16,3 2 0 0,-5 1-8 0,2-1-2 15,-3 1 0-15,0-1 0 0,0 3 2 0,0-5 1 16,3 0 0-16,0-3 0 0,3-2-25 0,3-1 0 16,3-2 0-16,3-8 0 0,0 0 0 0,0 0 0 15,12 0 8-15,6-5-8 0,3-5 9 0,3-4 0 16,0-4 0-16,3-3 0 0,2-1-23 0,4-1-5 0,3-1-1 16,-4 0 0-1,-2-2-24-15,0 4-4 0,-3 1-2 0,0 3 0 0,-1 2 37 0,-5 3 13 0,0-1-9 16,-3 6 9-16,-3 0 0 0,0 3 0 0,-6 3 0 15,0 2 0-15,-9 0 0 0,3 5 0 0,-1 3 0 0,-4 2 8 16,-1 1 35-16,-3 5 7 0,-3-3 2 16,0 3 0-16,-6 2-31 0,0 1-5 0,0-1-2 0,0 4 0 15,0-4 3-15,0 3 1 0,1-5 0 0,2 0 0 16,6 3-10-16,0-6-8 0,0-5 9 0,6 0-9 16,6 0 0-16,3-6 8 0,3-2-8 0,2-5 0 15,7-3 0-15,0-3 8 0,9-4-8 0,-3-1 0 16,-1-3-27-16,1-2-11 15,-3 0-2-15,6 0-1 0,-3 2-11 0,-1-2-3 0,1 3 0 0,0-4 0 0,-3 9 35 0,-6 0 8 16,-3 2 0-16,-1 3 1 0,-2 3 11 0,-3 5 0 16,0-3 0-16,-6 3 0 0,3 3 20 0,-6-3 0 15,-6 8 0-15,3 5 0 0,-3 3 22 0,-3 0 4 16,-3 3 1-16,0-1 0 0,1 3-23 16,-4 3-4-16,3-3 0 0,-3 0-1 0,6 1-7 0,0-1-2 15,6-8 0-15,3 3 0 0,0 0-10 0,3-8 0 16,9 0 0-16,3-3 0 15,3-5-152-15,6-5-32 0</inkml:trace>
  <inkml:trace contextRef="#ctx0" brushRef="#br0" timeOffset="73081.86">9426 9845 2520 0,'-12'5'56'0,"3"-2"11"0,-3 2 2 0,3 3 1 0,0 3-56 0,0-3-14 0,0 2 0 0,3-2 0 15,0 0 69-15,0 0 11 0,6-2 3 0,0-6 0 16,0 0-29-16,9 2-6 0,3-7 0 0,0 2-1 16,0-2-35-16,0 0-12 0,3-6 0 0,0 0 9 15,-3 4-9-15,5-7 0 0,1 1 0 0,-3 0 8 16,0 0-8-16,-3 2 0 0,0-2 0 0,-6 0 0 16,3-17 0-16,-9 17 0 0,-3 0 0 15,-3-3 0-15,0 3 0 0,-3 0 0 0,0 2 0 16,-3 3 0-16,-3 6 0 0,-3-1 0 15,-2 6 0-15,-7 2-8 0,-3 5 8 0,0 4 0 0,-3 4 0 0,1-2 12 16,2 3 6-16,0 2 2 0,3 3 0 16,4-3 7-16,-1 3 1 0,3-1 1 0,6-2 0 15,3-2-21-15,3 2-8 0,6-2 0 0,0-1 9 16,6-2-9-16,6 0 0 0,0-5 0 0,6-4 0 0,0-1 0 0,6-6 0 16,0-3-12-16,2-2 12 0,7-8-16 0,-3-1 4 15,3 1 0-15,-1 0 1 16,-2-3-23-16,0-2-5 0,0-4-1 0,-3 1 0 15,-1 3 1-15,1 2 0 0,0-3 0 0,-6 3 0 0,-3 3 39 0,0 3 0 16,-3-1 0-16,-6 3 0 0,-1 3 9 0,-5 5-9 16,0 0 10-16,0 0-10 0,-8 5 40 0,-4 0 3 15,-3 9 0-15,-3-1 0 0,0 0-2 0,0 6 0 16,0-4 0-16,3 4 0 0,1 2-25 0,5-5-4 16,0 0-2-16,3 0 0 0,3 0-10 0,0 0 0 15,6-6 9-15,3 3-9 0,0-5 0 0,6-2 0 16,2-1 0-16,7-5 8 0,3 0-8 0,0-8 0 15,6 0 0-15,-4-3 0 16,-2-2-18-16,3-3-8 0,-3 0-2 0,3 1 0 16,-4-4-26-16,4 0-6 0,0 4 0 0,-3-1-1 15,3 0 17-15,-6 3 4 0,-1 2 1 0,-2 0 0 0,-3 4 28 0,0-1 11 0,-3 2-8 0,-3 6 8 16,0 0 0-16,-9 0 0 0,3 6 0 0,-3-1 0 16,-6 3 40-16,0 0 12 0,0 2 4 0,-3 4 0 15,0 1-14-15,0 1-2 0,0 0-1 0,0-3 0 16,0 3-9-16,3-2-2 0,-3-4 0 0,3 1 0 0,3-1-16 15,3-2-4-15,3-2-8 0,0-1 12 0,3-5-12 0,6 0 8 16,0-5-8-16,6-1 0 0,0 1 0 0,3-6 0 16,3 1-8-16,2-6 8 15,4 0-55-15,0 0-4 0,-3 3-1 0,-7 0 0 16,4 2 5-16,-6 1 1 0,3-4 0 0,-6 6 0 16,0 3 35-16,-6 0 7 0,0 2 2 0,0 3 0 0,-3 3 10 0,-1 2 8 15,-2 0-8-15,-3 3 11 0,0 0 40 16,-3 3 8-16,-2 5 1 0,-1 2 1 0,0-2-15 0,0 3-3 15,0-1-1-15,-3 1 0 0,0-1-19 0,0-2-4 16,3-3-1-16,3 3 0 0,3-3-18 0,0 1 8 16,6-6-8-16,0-1 0 15,3-1-63-15,3-4-19 0,3 1-4 0,-3-3-1 0</inkml:trace>
  <inkml:trace contextRef="#ctx0" brushRef="#br0" timeOffset="73905.23">11188 9895 2070 0,'0'0'92'0,"0"0"18"0,0 0-88 0,0 0-22 16,3 6 0-16,-3-6 0 0,3 5 68 0,0 3 8 16,3-5 3-16,0-1 0 0,0 1-30 0,0-3-5 15,2-3-2-15,1 1 0 0,3-6-26 0,-3 0-6 16,6 0-1-16,0-3 0 0,-3 1-9 0,6-4 10 0,-3-1-10 0,0 1 10 15,-1-4-10-15,-5 5 0 0,0-6 9 0,0 3-9 16,-6-2 8-16,-3 2-8 16,-3 0 8-16,-3-3-8 0,-6 3 9 0,-6 3-9 15,1 0 12-15,-7 5-12 0,3 5 32 0,-6 6-1 0,0 2 0 0,-5 3 0 16,2 8 15-16,-3 0 3 0,0 5 1 0,1 3 0 16,-1 0-10-16,-3 5-3 0,3 3 0 0,4-1 0 15,2 1-24-15,3 0-5 0,9-3 0 0,0 0-8 16,9 0 8-16,6-2-8 0,3-6 0 0,6-3 0 15,9-2 0-15,6-8 10 0,3-2-10 0,2-9 8 16,7-8-8-16,6-7 10 0,6-6-10 0,2-5 10 0,4-3-10 16,2-2 0-16,1-6-12 0,-4 3 12 15,1-5-27-15,0-1 3 0,-1-4 0 0,1-4 0 0,-1-4 12 0,1-1 2 16,-1 1 1-16,-5-1 0 16,-3-2-35-16,-1-3-6 15,1-2-2-15,0-4 0 0,-1 4 32 0,1 7 5 0,-9 6 2 0,-1 8 0 0,-2 7 13 0,-9 6 0 16,-3 5 0-16,-6 9 0 0,-6-1 26 15,-3 8 5-15,-6 5 1 0,0 3 0 0,-9 3 19 16,-6 5 4-16,0 8 1 0,-3 2 0 0,-6 3-15 0,-3 6-2 16,-2 2-1-16,-1 8 0 0,0 3-26 0,0-1-4 15,-2 4-8-15,-7 2 11 0,0 2-3 0,-2 6 0 16,2 3 0-16,-3 2 0 0,-3 5-8 0,7-4 0 16,-1-4 9-16,3 1-9 0,7-3 0 0,-1-6 0 15,3 1 0-15,3-3 8 0,3-8-8 0,7-3 8 16,2-7-8-16,6-3 8 15,6-9-74-15,6-1-14 0,6-9-4 0,2-8-828 0,7-5-167 16</inkml:trace>
  <inkml:trace contextRef="#ctx0" brushRef="#br0" timeOffset="74078.67">12027 9678 2581 0,'-15'11'114'0,"6"-3"24"0,-3 3-110 0,-2 2-28 0,-1 0 0 16,-6 3 0-16,-3 2 93 0,0 4 14 0,-3-1 2 0,4 0 1 15,-4 3-61-15,6-3-12 0,-3-3-2 0,6 1-1 16,3-1-22-16,7 1-12 0,2-3 12 0,3 0-12 16,0-3 17-16,6-2-3 0,0-1-1 0,5-5 0 15,7-5-220-15,3-2-44 0,0-4-9 0</inkml:trace>
  <inkml:trace contextRef="#ctx0" brushRef="#br0" timeOffset="74220.07">12292 9485 1324 0,'0'0'59'0,"-12"-2"12"0,0 2-57 0,0 2-14 16,-3-2 0-16,-2 6 0 0,2-1 220 0,-3 0 40 15,0 0 9-15,3 6 2 0,3-3-203 0,0 3-40 16,6-3-8-16,0 2-712 16,3 3-142-16</inkml:trace>
  <inkml:trace contextRef="#ctx0" brushRef="#br0" timeOffset="74518.78">12283 9832 403 0,'0'0'36'0,"0"0"-36"15,3 5 0-15,0 1 0 0,0-4 425 0,0 1 79 0,6-1 15 0,-3 1 3 16,3-3-315-16,-3-3-63 0,6 1-13 0,0-1-3 16,0-2-76-16,-1 0-15 0,1-1-3 0,0-2-1 15,0 0-9-15,0 0-3 0,0 1 0 0,-3-1 0 16,3-3-21-16,-3 0 8 0,0 3-8 0,-6-2 0 15,0 2 11-15,0 0-3 0,-3 0 0 0,-3 0 0 16,-3 3 13-16,0 5 3 0,-3-3 0 0,-6 6 0 16,0 2 8-16,-6 3 3 0,-3 3 0 0,-5 5 0 15,-4 5-2-15,0 3 0 0,0-3 0 0,7 3 0 0,2 2-14 0,3-2-3 16,6-3-1-16,0 0 0 0,6 3-15 16,6-3 8-16,0-2-8 0,9 2 0 0,3-3 0 15,6-4 0-15,6-4 0 0,6-5 0 16,5-2-21-16,4-3-11 0,6-3-1 0,-1-5-946 15,4-5-189-15</inkml:trace>
  <inkml:trace contextRef="#ctx0" brushRef="#br0" timeOffset="75469.2">12816 9848 864 0,'3'0'76'0,"3"-3"-60"0,0 1-16 0,-3 2 0 15,3 0 172-15,-3-3 32 0,0 3 7 0,-3 0 1 16,0 0-82-16,6-3-16 0,-3 1-3 0,-3 2-1 15,3-3-63-15,0 0-13 0,3 1-2 0,-3-1-1 16,-3 3 11-16,3-5 2 0,-3 2 1 0,0 3 0 16,0 0-17-16,0 0-4 0,0-5-1 0,0 5 0 15,-3-8 10-15,0 3 3 0,-3-1 0 0,0 4 0 16,0-1-10-16,-3 0-2 0,-3 1 0 0,-3 2 0 16,0-3 12-16,-3 3 3 0,-3 3 0 0,-2 2 0 15,-4 0-7-15,3 1 0 0,3-1-1 0,-3 0 0 0,4 3-13 16,2 0-2-16,3 0-1 0,0-3 0 0,6 3-2 15,0 0 0-15,0-3 0 0,9 3 0 16,3 0-13-16,3 3 0 0,3-1 0 0,3-2 0 0,0 0-10 0,6 0-2 16,2 0 0-16,1-3 0 0,3 3 20 0,0 0 4 15,-3 0 1-15,0 3 0 16,-4-3-33-16,-2 2-8 0,0-2 0 0,-3 3-1 16,-3-1-7-16,-3 1-2 0,0-3 0 0,-3 0 0 0,-6 0 38 0,0 0 0 15,-3 2 0-15,-6-2 0 0,0 0-11 0,-3 0-1 16,-6-2 0-16,1-1 0 0,-1-3 20 0,-3 4 4 15,-3-6 1-15,3 0 0 0,-2 0-13 0,2 0 11 16,3-3-11-16,-3 0 10 0,6 1-2 0,-3-3-8 16,10 2 12-16,-1-2-4 0,0 2-8 0,6-2 0 15,3 2 0-15,0-5 0 16,6 5-86-16,6-2-19 0,3-3-4 0,6 0-1008 0</inkml:trace>
  <inkml:trace contextRef="#ctx0" brushRef="#br0" timeOffset="75801.22">13164 9885 2487 0,'-15'5'55'0,"6"0"11"0,-3 1 2 15,1-1 2-15,-4 6-56 0,6-1-14 0,-3-5 0 0,3 6 0 16,3 0 60-16,0-3 10 0,0 0 2 0,6-8 0 0,0 0-36 0,6 7-6 16,0-4-2-16,3 0 0 0,6-6-28 0,6 0 0 15,-1-2 0-15,4-3 0 0,3-2 0 0,-3 2 12 16,3-3 0-16,-4 1 0 0,-2-4-12 0,0 1 0 15,0-3 8-15,-3 3-8 0,-6 2 16 0,-3 1 0 16,0-3 0-16,-6-1 0 0,-3 1-26 0,-3 3-5 16,-3-1-1-16,-3 3 0 0,-3 3 16 0,-3 2 0 15,-6 0 0-15,0 6 0 0,-3 2 14 0,-5 6 2 16,-4 2 1-16,0 3 0 0,3 3-1 0,1 4 0 16,-1 1 0-16,3 0 0 0,0 5 7 15,4-2 1-15,5 2 0 0,6-3 0 0,0 1-24 0,6-6 9 16,6 3-9-16,9-3 0 0,3-5 8 0,3-1-8 15,5-4 0-15,10-3 0 16,9-5-55-16,6-6-14 0,-1-2-3 0,7-3-1236 0</inkml:trace>
  <inkml:trace contextRef="#ctx0" brushRef="#br0" timeOffset="76304.86">14760 9202 2156 0,'6'-16'48'0,"-3"11"9"0,0 0 3 0,-3 5 0 0,6-3-48 0,-6 3-12 16,0 0 0-16,0 8 0 0,-3 3 58 0,0 2 10 0,-6 8 1 15,-6 3 1-15,0 5-5 0,-6 5-1 16,-6 9 0-16,0-1 0 0,-8 6-29 0,-4 2-7 0,0 3 0 16,-2-3-1-16,-1 3 3 0,3-3 1 0,4-2 0 15,-1 0 0-15,6-1-31 0,0-5 8 0,7-2-8 16,2-8 0-16,3 0 0 0,6-9 0 15,3-7-9-15,3 0 9 0,3-5-16 0,3-6 4 0,0-5 0 0,12-5 0 32,3-3-148-32,3-8-28 0,8-8-7 0,4-5-849 0</inkml:trace>
  <inkml:trace contextRef="#ctx0" brushRef="#br0" timeOffset="76685.12">15051 8842 2415 0,'0'0'53'0,"0"0"11"0,-6 3 3 0,-3 2 1 0,1-2-55 0,-7 5-13 16,0 2 0-16,-6 4 0 0,3 4 70 0,-3 3 11 16,3 6 3-16,-2 5 0 0,-4 2-42 0,3 3-8 15,0 5-2-15,0 1 0 0,-3 2-5 0,4 0-2 16,-1 8 0-16,0-3 0 0,3 3-5 16,3 0-2-16,0-3 0 0,3-2 0 0,6-6-18 15,0-5 10-15,6-5-10 0,3-6 8 0,6-5-8 0,0-7 0 16,6-4 0-16,6-7-11 0,3-3 11 0,6-5-10 15,5-11 10-15,4 0-10 16,6-8-33-16,-4 0-6 0,7-5-2 0,-3-3 0 0,-7-2 26 0,1-3 5 16,0 0 0-16,-1 0 1 15,-2 2-12-15,0 4-2 0,-3-1-1 0,-7 5 0 0,1 4 34 0,-6 4 0 0,-6 6 0 0,-3 2 0 16,-6 6 25-16,-6 5 6 0,-6 3 1 0,-6 5 0 16,0 2 24-16,-9 6 6 15,0 8 1-15,-3 2 0 0,-2 3-32 0,-1 6-7 16,0 2 0-16,0 3-1 0,1-3-12 0,-1 2-3 0,-3 4 0 15,6-4 0-15,-3 1-8 0,7 0 0 0,-1-3 0 16,6 2 0 0,3-2-112-16,9-2-24 0,0-6-4 0</inkml:trace>
  <inkml:trace contextRef="#ctx0" brushRef="#br0" timeOffset="77150.95">15423 9869 2602 0,'-23'11'116'0,"11"-6"23"0,3 5-111 0,-3 1-28 16,0-3 0-16,6-3 0 0,-3 1 28 0,6-4 1 15,3-2 0-15,0 0 0 0,0 0-12 0,0 0-2 16,12-2-1-16,0-4 0 0,6-4-4 0,3-1-1 16,2-2 0-16,-2 2 0 0,3-2-9 0,-3-3 0 15,-3 3 0-15,3-3 0 0,-4-2 0 0,-5 2 0 16,0-3 0-16,-3 1 0 0,0-1 0 0,-6 3 0 15,0-2 0-15,-3-1 0 0,-3 6 0 0,-3 0 0 16,-6 2 0-16,-3 8 0 0,-2 1 0 0,-7 7 15 16,-9 3-1-16,-3 5 0 0,-2 3 28 0,-1 5 6 15,0 3 0-15,0 0 1 0,4 5-21 0,2 0-4 16,6 0 0-16,0 0-1 0,7-2-14 0,8-1-9 16,0-2 12-16,9-3-12 0,0 0 8 0,9-5-8 15,0-2 0-15,9-7 0 0,5-4 0 0,10-3 0 0,3-5 8 16,6-8-8-16,2-1-16 0,4-1-6 0,0-4-2 15,-4-2 0 1,1 0-58-16,-3-1-12 0,-7 1-2 0,-2 3-1 16,0-1 31-16,-6 3 6 0,3 1 2 0,-10 4 0 0,-2 0 46 0,-6 3 12 0,-6 3 0 15,-3 5 0-15,0 0 51 0,-6 5 12 0,-9 3 2 0,0 3 1 16,1 5-14-16,-4 0-4 0,0 0 0 0,0 5 0 16,0 0-10-16,6-3-2 0,0 4-1 0,3-4 0 0,3-2-26 15,3 0-9-15,3-3 0 0,6 0 9 0,3-5-9 16,6-2 0-16,0-4 0 0,6-4-1346 15</inkml:trace>
  <inkml:trace contextRef="#ctx0" brushRef="#br0" timeOffset="77839.23">16260 9697 1450 0,'0'0'64'0,"0"0"14"16,9-3-62-16,-9 3-16 0,0 0 0 0,0 0 0 15,9-2 85-15,-9 2 15 0,0 0 2 0,0 0 1 16,0 0-37-16,0 0-7 0,6-8-2 0,-6 8 0 0,-3-6 5 0,3 4 1 16,-6-3 0-16,3-1 0 0,-3 1 8 0,-6 0 1 15,3 2 1-15,-3 0 0 0,-6 1-4 0,0 4-1 16,0 1 0-16,-2 0 0 0,-4 2-12 0,0 0-4 16,-3 6 0-16,-3-1 0 0,4 1-27 0,-1 0-5 15,3-1-2-15,0 1 0 0,3 2-18 0,7-2 0 16,2 2 0-16,3-3 0 0,6 1 0 0,6 2 0 15,3-5 0-15,6 3 0 0,2-6 0 0,7 0 0 16,0 1 0-16,6-4 0 0,0 4 0 0,2-1-9 16,1-3 9-16,3 4-8 15,0-4-29-15,-7 6-6 0,-2-2-1 0,-3 2 0 16,0 2 10-16,-6-2 2 0,-3 0 0 0,-6 0 0 16,-3 5 0-16,-6-2 0 0,-6-1 0 0,-3 4 0 0,-6-1 24 15,-3 0 8-15,-3 0 0 0,1 0 0 0,-4-2 24 0,3 0 12 16,-3-3 3-16,0-3 0 0,1 0 16 0,-1-2 3 15,-3-1 1-15,0-2 0 0,-2 0-41 0,5-2-8 0,3 2-2 16,-3-3 0-16,6 1-8 0,3-1 10 0,4-2-10 0,5-1 10 16,3-2-10-16,3 0 0 0,9-2-10 0,0 2 10 31,6 0-218-31,5-3-38 0</inkml:trace>
  <inkml:trace contextRef="#ctx0" brushRef="#br0" timeOffset="78301.25">16721 9745 2368 0,'0'0'52'0,"0"0"12"0,0 0 1 0,-12 5 1 0,0-5-53 0,12 0-13 16,0 0 0-16,0 0 0 15,0 0 28-15,0 0 4 0,3-5 0 0,3-3 0 0,0 2-32 0,3-2 8 16,-3 3-8-16,3 0 0 0,3-3 0 0,-6 3 0 15,-3-1 0-15,0 1 0 0,0 0 0 0,-3 5 0 16,-9-6 0-16,-3 6 0 0,0 0 20 0,-6 0 0 16,-3 3 1-16,-2 2 0 0,-7 1 27 0,3 2 6 15,-3-3 1-15,4 3 0 0,-4 2-3 0,0 1 0 0,0 0 0 16,0-1 0-16,7-2-27 0,-1 3-5 0,9-1-2 16,0 4 0-16,9-7-9 0,0 4-1 0,6 0-8 15,6-3 12-15,6 2-12 0,0-2 0 0,9 0 0 16,0 0 0-16,-1 0 0 0,7-3 0 0,3 0 0 15,-3 3 0-15,3-2-18 0,-1-1-3 0,-2 3-1 16,-3-3 0 0,-3 3-21-16,-3 0-4 0,-4-3-1 0,-2 3 0 15,-12 3-4-15,3 0 0 0,-6-1-1 0,-3 3 0 0,-8-2 43 0,-7-1 10 0,-3 1 0 16,0 2 0-16,0-5 28 0,-3 3 4 0,-2-3 2 0,-4-3 0 16,0 3 24-16,1-3 5 0,-4-2 1 0,0 0 0 15,0-3-45-15,4-3-9 0,2 3-2 0,6-3 0 16,0-2-8-16,6 0 8 0,3-3-8 0,10 0 8 15,2-3-8-15,6 1-12 0,8-4 2 0,4-1 1 16,9 1-232-16,6-2-47 16</inkml:trace>
  <inkml:trace contextRef="#ctx0" brushRef="#br0" timeOffset="78895.35">17055 9869 1382 0,'-18'0'123'0,"12"3"-99"15,0-3-24-15,-3 2 0 0,0 4 302 0,3-4 55 16,0 1 11-16,0-1 3 0,6-2-265 0,0 0-53 16,0 0-10-16,6-5-3 0,3 0-13 0,6-3-3 15,0 0-1-15,3-3 0 0,8 1-23 0,-2-3 0 16,3-1 0-16,-3 1 8 0,0-3-8 0,-4 3 0 0,10-3 0 0,-9 0 0 16,-6 0 0-16,-3 3 0 15,0-3 0-15,-9 3 0 0,0-3 0 0,-6 6 0 16,-6 2 0-16,-3 0 0 0,-3 5 0 0,-6 6 0 15,-6 2 0-15,-5 3 0 0,-1 8 11 0,-3 2 1 0,0 1 0 16,1-1 0-16,-1 9 31 0,0-3 6 0,4 2 2 0,2 1 0 16,3 2-41-16,6-3-10 0,6-2 0 0,3 0 0 15,6 0 0-15,6-1 0 0,9-4 0 0,0-3 0 16,9 0 0-16,3-6 0 0,6-2 0 0,3-2 0 16,2-9 0-16,7-2 0 0,3-9 0 0,2 4 0 15,4-6-49-15,0 0-12 16,-7 0-3-16,4-2 0 0,-6-4 8 0,-4 7 0 0,-8-1 1 0,0 2 0 15,-3-1 38-15,-6 4 7 0,-1 6 2 0,-8-3 0 0,0 8 8 16,-3 0 0-16,-6 0 0 0,0 0 0 16,0 8 48-16,-6 0 12 0,3 5 3 0,-6 0 0 0,0 6-24 15,0-1-5-15,-2 1-1 0,-4-1 0 0,6 1-1 16,-3-1 0-16,0-2 0 0,6-3 0 0,3 1-20 16,3-1-4-16,0-5 0 0,6 0-8 15,6 0 8-15,3-6-8 0,3-4 0 0,2-4 0 0,7-4 0 0,6-3-9 16,0-3 1-16,-1-3 0 15,4 1-45-15,0-1-9 0,0 1-2 0,2-1 0 16,-8 3 10-16,0 0 2 0,-6 3 0 0,-3 2 0 0,-4-2 41 0,-5 8 11 16,-3 0 0-16,0 2 0 0,-9 3 20 0,0 0 7 15,0 0 1-15,0 11 0 0,-6-1 25 0,0 3 6 16,-3 3 1-16,0 0 0 0,0 3-27 0,-2-1-5 16,-1 3 0-16,6-2-1 0,0-1-27 0,3-2 0 15,6 0 0-15,0-3-11 16,6-2-89-16,0 0-17 0,11 2-4 0,-2-8-1 15</inkml:trace>
  <inkml:trace contextRef="#ctx0" brushRef="#br0" timeOffset="79429.92">18454 9869 2109 0,'0'0'93'0,"0"0"20"0,0 0-90 0,0 0-23 15,0 0 0-15,0 0 0 0,-3 8 58 0,-3 2 7 16,-3 1 2-16,3 8 0 0,-3 2-14 0,0 3-2 15,0-1-1-15,-3 4 0 0,3-1-21 0,0-2-4 0,0-3-1 0,0 0 0 16,6 1-14-16,0-7-10 0,0 1 12 0,6-2-12 16,0-4 24-16,3-2-1 0,-3-5-1 0,9-1 0 15,0-4-11-15,6-4-3 0,3-4 0 0,0-1 0 16,5-5 3-16,-2-2 0 0,6-3 0 0,-3 0 0 16,6-3-11-16,-7-3 10 0,4 1-10 0,-3 2 10 15,3-2-10-15,-4-1 0 0,-2-2 0 0,0 5 0 16,0 3 0-16,-3 0 0 0,0 2 0 0,-4 3 0 15,-2 3 0-15,0 3 0 0,-3 2 0 0,-3 2 0 16,-3 4-67 0,0-1-12-16,-6 3-2 0,0 0-699 0,0 8-140 0</inkml:trace>
  <inkml:trace contextRef="#ctx0" brushRef="#br0" timeOffset="79893.67">19123 9914 2332 0,'-6'0'104'0,"3"0"20"0,0 3-99 0,0-3-25 16,3 0 0-16,0 0 0 0,0-3 75 0,0 3 9 16,0-5 3-16,0 5 0 0,3-6-44 0,3 1-9 15,0-3-2-15,3 3 0 0,0-3-23 0,3 0-9 16,-3-3 0-16,0 1 9 0,0 2-9 0,0 0 0 16,-6-3 0-16,3 1 8 0,-3 2-8 0,-3-3 0 15,0 3 9-15,-6 0-9 0,3 0 0 0,-9 3 9 16,0 0-9-16,-6 5 0 0,-3 2 0 0,0 4 0 0,-5 2 0 15,-1 2 0-15,-3 4 9 0,0-1 2 0,4 8 0 16,-1 0 0-16,3 3-3 0,3 0 0 0,3 0 0 16,6-1 0-16,3 1-8 0,3 0-11 0,3-3 3 0,3-2 0 15,6-3 8-15,6-3 0 0,0-3 0 16,9-2 0-16,3-2-18 0,6-4-2 16,2-2 0-16,4-5 0 15,0 0-35-15,0-1-7 0,-1-4-2 0,-2 2 0 16,-3-5-13-16,0 2-3 0,-7 0-1 0,1 1 0 0,-3-1 56 0,-3 3 11 0,-3 3 2 0,-3 2 1 15,-6 1 45-15,-6 2 9 0,0 0 1 0,0 10 1 16,-6 1 50-16,0-1 9 0,-3 4 3 0,0-1 0 16,0 0-35-16,-3 0-6 0,3-2-2 0,0 2 0 0,0-5-41 15,6 3-9-15,-3-6-2 0,6 3 0 0,0-8-12 0,0 0 0 16,9 0 0-16,3 0-10 0,3-3 10 0,0-2 9 16,3-6-1-16,3 1-8 0,-1-1 0 0,1-2 0 15,3-5 0-15,0 2 0 16,-3 0-59-16,3 0-15 0,2-3-3 0,-2 4-773 15,0-1-154-15</inkml:trace>
  <inkml:trace contextRef="#ctx0" brushRef="#br0" timeOffset="80757.78">19918 9980 2286 0,'3'0'50'0,"-3"0"10"0,-9 5 3 0,3 3 1 15,-3 0-51-15,3-2-13 0,-3 1 0 0,0 1 0 16,3-2 48-16,0 2 6 0,6-8 2 0,-2 5 0 16,2-5-20-16,5 3-3 0,1-3-1 0,3 0 0 15,0-3 0-15,6-2-1 0,0-3 0 0,6-3 0 0,0 1-31 0,3-1 8 16,-1-5-8-16,1 3 0 0,0 2 0 0,-3-2 0 15,0-3 0-15,-4 0 0 0,-5 0 0 0,3 3 0 16,-6-5 0-16,-3-1 0 0,0 1 9 0,-3-1-1 16,-6-2 0-16,3 0 0 0,-6 0-8 0,-3-1 0 15,-3 7 0-15,-3 1 0 0,-5 4 0 0,-4 4 0 16,-9 4 0-16,0 4 0 0,-5 4 16 0,-1 4 2 16,0 6 0-16,4 0 0 0,-4 5-3 0,6 3-1 15,6 3 0-15,0-1 0 0,7 0-14 0,2 4 0 16,3 1 0-16,3-2-10 0,6 3 10 0,3-5 0 15,9-4 0-15,0-4 0 0,9-3-16 16,3-6 1-16,6-2 1 0,5-5 0 16,7-3-98-16,3-5-19 0,5-3-4 0,1 0-1 15,-3-3-106-15,-1-2-22 0,-5 2-4 0,-3-2 0 16,-3-3 72-16,-7 3 14 0,-2 0 3 0,-3 2 1 0,-6 1 137 16,-3 2 27-16,-6 2 6 0,-3 6 8 0,-6 0 200 0,-6 6 48 0,-6 2 10 15,-6 5 2-15,-2 3-56 0,-10 5-12 0,0 3-1 0,-3 2-1 16,4 3-74-16,-1 3-16 0,-3 2-2 0,4 1-1 15,-1 5-50-15,3 2-11 0,3 3-1 0,1 3-1 16,2 2-20-16,0-3-4 0,0 1-1 0,3 0 0 16,4-1-9-16,-1 1 8 0,0-3-8 0,6 0 8 15,0-3-8-15,3 1-11 0,0-1 3 0,0-2 0 16,4-3-35-16,-4 0-6 0,-3-6-2 0,0-4 0 0,0-1 26 16,-3-2 5-16,0-3 0 0,-3-2 1 0,4-1 34 15,-4-4 6-15,3-4 2 0,-3 1 0 0,3-9 21 16,0-2 5-16,-3-2 1 0,4-6 0 0,-1-3-6 0,3-5-2 15,0-2 0-15,3-6 0 0,6-5-6 16,0-6-2-16,6-9 0 0,3-1 0 0,9-3-19 16,3-5-4-16,6 0-1 0,3-2 0 0,5-1-10 15,10 0 0-15,9 1 0 0,2-1 8 0,1 3-8 0,2 0 0 16,-2 3 0-16,0 3 0 0,2-1 0 0,4 0 0 16,-1-5 0-16,7 3 0 15,2-3-83-15,-2 0-12 0,2 0-2 0,-5 0-1183 0</inkml:trace>
  <inkml:trace contextRef="#ctx0" brushRef="#br0" timeOffset="81023.07">21269 8816 1612 0,'-17'-5'144'0,"5"5"-116"0,0 0-28 0,-3 2 0 15,0 4 216-15,-3 2 36 0,0 2 8 0,-3 1 2 16,-2 5-190-16,-4 5-37 0,-3 5-8 0,-3 3-2 16,-8 0 22-16,2 8 4 0,-3 6 1 0,1 2 0 15,-1 2-7-15,0 1-1 0,1 5 0 0,-1 0 0 16,-3 5-32-16,4-2-12 0,2-1 9 0,-3 1-9 16,9-3 8-16,1-6-8 0,8 1 0 0,9-3 8 15,3-8-8-15,3 0 0 0,3-3 0 0,6-2-11 16,3-8-105-16,6 0-22 0,0-11-4 0,6 0-1050 15</inkml:trace>
  <inkml:trace contextRef="#ctx0" brushRef="#br0" timeOffset="81540.37">20766 9843 2361 0,'-15'0'104'0,"10"2"23"0,-1 3-102 0,0 1-25 16,-3-1 0-16,6 0 0 0,-3-2 89 0,6-3 13 15,0 0 2-15,0 0 1 0,0 0-56 0,0 0-11 16,0 0-2-16,6 0-1 0,6-3-19 0,2-2-4 16,4 0-1-16,3-1 0 0,3-1-11 0,0-1 8 15,3-3-8-15,-4 3 8 0,1-3 0 0,0 1-8 16,-6-3 12-16,0-1-4 0,-3 4-8 0,-3-3 0 16,-4 2 0-16,-2-2 0 0,-3 0 0 0,-3 2 0 0,0 0 0 0,-6 1 0 15,-5 2 8-15,-1 0 0 0,-9 5 0 0,-3 3 0 16,-3 3 9-16,-6 2 2 0,-2 6 0 0,2-1 0 15,0 4 8-15,3 2 1 0,4-1 1 0,2 1 0 16,0 3-14-16,6-1-3 0,3 3-1 0,0 3 0 16,7-3-11-16,2 1 10 0,3-1-10 0,3 0 10 15,3-3-10-15,3 4 0 0,5-9 0 0,4 0-11 16,6 0 11-16,3-7 0 0,6-1 0 0,-1-5 0 16,4 0-29-1,0-5-4-15,3-1-1 0,-1-2 0 0,-2 3-84 16,3-5-17-16,-6-4-3 0,-1 1-1 0,-2-3 55 15,0 0 12-15,0 3 1 0,0-3 1 0,-1 3 8 0,-2 0 2 16,0 0 0-16,-9-1 0 0,0 6 60 0,-6 0 0 0,-3 0 16 0,-6 6-3 16,0 2 90-16,0 0 17 0,-9 0 4 0,-6 2 1 0,0 4-12 0,-3 2-2 15,0 2-1-15,3 4 0 0,0-1-57 0,1 3-11 16,-1-1-2-16,3 1-1 0,0 0-26 0,3 5-5 16,0-5 0-16,3 3-8 0,3-1 0 0,0-4 0 15,3-1 0-15,3-3 0 0,0 4 0 0,3-6 0 16,0-3 0-16,3 0 0 15,0-5-92-15,6 0-21 0,0-5-5 0,2 0-744 16,1-6-149-16</inkml:trace>
  <inkml:trace contextRef="#ctx0" brushRef="#br0" timeOffset="81667.03">21674 9260 2494 0,'-15'-8'111'0,"9"8"22"0,-3-2-106 0,1 2-27 0,-1 0 0 0,0 2 0 15,3 1 10-15,-3-3-10 0,-3 5 12 0,6-2-1126 16</inkml:trace>
  <inkml:trace contextRef="#ctx0" brushRef="#br0" timeOffset="82189.92">21630 9869 1688 0,'0'0'75'0,"0"0"15"0,0 0-72 0,0 0-18 16,0 0 0-16,0 0 0 0,0 0 49 0,0 0 7 15,0 0 0-15,0 0 1 0,6 3 10 0,-1-1 1 0,1 1 1 0,3 0 0 16,3-6-17-16,0 3-3 0,0-3-1 0,3 1 0 15,3-4-26-15,-3 1-6 0,3-3 0 0,-1 0-1 16,1 0-15-16,-3 0 0 0,3-5 0 0,-6 2 0 16,0 1 32-16,-3-1 0 0,0-2 0 0,-6 0 0 15,0 0-7-15,-6-1-1 0,0-1 0 0,-9 4 0 16,0-2 13-16,-6 2 3 0,-6 3 0 0,-3 3 0 0,-2 5-7 16,-7 5-1-16,0 3 0 0,0 3 0 15,1 2 7-15,-1 5 1 0,3 1 0 0,1 5 0 0,-1 0-24 16,6 2-5-16,0 1-1 0,6 4 0 0,7-4-10 15,5 4 0-15,0-1 0 0,9-1-11 16,3-6 11-16,9 1-12 0,5-5 12 0,7-3-12 16,3-6-126-16,3-2-26 0,5-5-4 0</inkml:trace>
  <inkml:trace contextRef="#ctx0" brushRef="#br0" timeOffset="82766.73">22814 8856 2487 0,'-12'-11'55'0,"6"11"11"0,-3-3 2 0,3 1 2 0,1-1-56 0,-1 3-14 0,0 0 0 0,0 0 0 16,3 0 12-16,-3 3 0 0,3 2 0 0,0 0 0 15,3-5 7-15,0 6 1 0,3 4 0 0,3 1 0 16,3-3 9-16,0-3 3 0,2 3 0 0,4-3 0 15,0-2-32-15,3 0 0 0,0-3 0 0,-3 0 0 16,3 0-10-16,0-3-5 0,-4-2-1 0,4-1 0 31,-3 1-23-31,0-3-5 0,-3 0 0 0,0 0-1 0,-3-2 30 0,-6-1 7 0,0-2 8 0,0 2-13 16,-6-5 13-16,-6 3 0 0,0 0 0 0,-3 0 0 16,-3-1 13-16,-3 4-4 0,0 2-1 0,-8 0 0 15,-1 8 40-15,-9 0 8 0,-6 11 2 0,-8 4 0 16,-7 9-18-16,1 3-4 0,-1 7-1 0,-2 6 0 0,-7 7 1 15,-5 9 1-15,-1 13 0 0,4 0 0 0,2 2-24 0,4 8-5 16,2 3 0-16,10-2-8 0,2-4 11 0,9-4-11 16,10-6 10-16,11-10-10 0,6-6 0 0,12-5-8 15,3-8-1-15,9-3 0 16,3-2-34-16,2-5-6 16,4-9-2-16,0-2 0 0,6-5-7 0,0-9-2 0,2-2 0 15,4-5 0-15,0 0-19 0,0-3-4 0,-1-6-1 0,-2-1 0 16,0-1 21-16,0 0 4 0,-6-3 1 0,-4 3 0 15,1 3 82-15,-9 3 16 0,-3-1 3 0,0 3 1 0,-9 8 72 16,0 0 14-16,0 0 3 0,-12 0 1 0,0 5-50 0,-3 3-9 16,0 3-3-16,-2 2 0 0,2 0-14 0,3 1-3 15,0 1-1-15,6-1 0 0,0-1-44 0,3 3-10 16,3 0 0-16,6 0 0 0,0-3 0 0,6 0 0 16,3-2 0-16,3-1 0 15,2-2-47-15,4-3-12 0,3-5-2 0,0 0-1 16,0-5-162-16,-4-3-32 0,28-10-6 0,-15-1-2 0</inkml:trace>
  <inkml:trace contextRef="#ctx0" brushRef="#br0" timeOffset="83315.88">22662 9946 2185 0,'-11'5'48'0,"5"-2"9"0,0 2 3 0,3 0 2 15,0 1-50-15,3-6-12 0,-3 5 0 0,3-5 0 0,0 0 38 0,6 5 5 16,3-5 1-16,-1 3 0 0,4-3 12 0,3 0 4 15,3 0 0-15,0-3 0 16,3 0-39-16,-3-2-7 0,3 3-2 0,-1-6 0 16,-2 2-12-16,-3-2 0 0,3 0 8 0,-3-2-8 0,0-3 0 0,0 2 0 15,-3 0-9-15,-4-2 9 0,1 0 0 0,0-3 0 16,3-13 0-16,-12 13 22 0,0 0 10 16,-3 3 3-16,0 0 0 0,-3 5-3 0,-6 3 0 15,-2 2 0-15,-4 6 0 0,-6 2 24 0,-3 0 5 16,-6 8 1-16,-2 3 0 0,5 0-11 0,0 5-3 15,0 3 0-15,4-3 0 0,5 3-33 0,0 0-7 16,9 0-8-16,0 0 11 0,6-3-11 0,6-5 0 16,6 2 0-16,3-5 0 0,6 1 0 0,3-1 0 15,3-8 0-15,5 3 0 0,1-3-10 0,0-5-4 16,3 0-1-16,-1 0 0 16,-5-5-37-16,3-3-7 0,-6 0-1 0,3-2-1 15,0 2 1-15,-1-6 0 0,-2 1 0 0,0 0 0 0,0 0 37 0,0-1 8 16,-1 1 2-16,-2 3 0 0,0 2 13 0,-9 2 0 15,0-2 0-15,-3 6 0 0,-6 2 26 0,0 0 5 16,9-3 1-16,-9 3 0 0,0 0 24 0,-6 8 4 0,0 3 2 0,0-1 0 16,0 4-17-16,0 1-3 0,0 1-1 0,3 0 0 15,0-3-41-15,3 1 0 0,0-1-8 0,6-3 8 16,3 1 0-16,0 0 0 0,6-3 12 0,-3-3-4 16,6-3-8-16,3 1 0 0,-1 0 0 0,1-6 0 15,0 0-36-15,0 1-2 16,0-3-1-16,-3 2 0 0,-1 0 23 0,-2 1 5 0,-3-1 1 0,0 0 0 15,-3 6 10-15,0 0 0 0,-3-1 0 0,0 4 0 0,-3 1 0 16,0 1 0-16,0 3 0 0,3 0-902 16,-3 2-173-16</inkml:trace>
  <inkml:trace contextRef="#ctx0" brushRef="#br0" timeOffset="101652.92">1240 2021 345 0,'0'0'15'0,"-9"0"4"0,-9 0-19 0,6-5 0 0,3 5 0 0,9 0 0 16,-11 0 229-16,2 0 43 0,9 0 8 0,0 0 1 16,-9-3-208-16,9 3-41 0,0 0-9 0,0 0-2 15,0 0-12-15,0-5-9 0,9-5 12 0,-6 2-12 16,6-6 8-16,8 1-8 0,1 0 0 0,6-6 0 15,3 4 0-15,0-1 0 0,8-5 0 0,-5-1 0 16,0 4 29-16,-3 5-1 0,-1-6 0 0,-2 11 0 16,0-5 48-16,-3 8 10 0,-6 5 2 0,0 0 0 0,-3 5 10 15,0 3 2-15,-4 5 1 0,-5-2 0 16,3 2-33-16,-3 8-6 0,6-2-2 0,0-6 0 0,0 8-32 16,6-8-6-16,12 6-2 0,-3-6 0 15,2-5-5-15,7 3-2 0,6-9 0 0,-6 3 0 16,5-5-1-16,1-5 0 0,3-3 0 0,-4 0 0 0,7-10-12 0,6 5 9 15,-4-6-9-15,4 6 8 0,-1-8-8 0,-5 7 0 16,-3-4 0-16,-4-3 0 0,-2 10 0 0,-3-2 0 16,-3 5 0-16,-1 3 0 0,-8 5 0 0,0 0 0 15,-6 0 0-15,9 8 0 0,-9 2 26 0,3-2 6 16,-1 5 2-16,7 1 0 0,3-1-17 0,6 5-3 0,0 1-1 0,2-6 0 16,7 0-4-16,0 1-1 0,-1-9 0 15,13-5 0-15,11 0 20 0,-5 0 3 0,5-5 1 0,7-3 0 16,-4 2-32-16,7-7 0 0,-1-5 0 0,0-1 0 15,1 3 0-15,-4-2 0 0,-2-1 0 0,-1-2 0 16,-2 2 0-16,-1 6 0 0,-8-5 0 0,-1 10 0 16,-5-3-13-16,-6 9-3 0,-7-4 0 0,-2 6 0 15,0 0 28-15,-1 6 4 0,-5 7 2 16,0-5 0-16,-3 2-28 0,8 6-6 0,-5-3 0 16,12 6-1-16,-3-1 17 0,5-4 0 0,4-1 0 0,-3 0 9 15,11-8 2-15,-5 3 0 0,11-2 0 0,4-6 0 16,-1 0-11-16,4 0 10 0,-7-6-10 0,7-7 10 15,5 0-10-15,0 0 10 0,1-1-10 0,-4 1 10 16,-2-5-10-16,-7-1-11 0,4 3 3 0,-4 6 0 16,-5 2-5-16,-7-3-1 0,1 9 0 0,-9 2 0 0,-7 2 22 0,1 9 5 15,-6-6 1-15,-3 8 0 0,5 0-14 0,-5 3-16 16,3 3 3-16,6-1 1 0,-1 1 12 0,10 2 15 16,6-2-3-16,5-6-1 0,4 3-11 0,2-6 12 15,7-4-12-15,8-6 12 0,3 0-4 0,4-3-8 16,-1 0 12-16,0-7-4 15,7 2-41-15,-4-5-9 0,3-1-2 0,4-4 0 0,-4 2 33 16,-3-3 11-16,-8 1 0 0,-4-1-9 0,0 3 9 0,-11 6-8 16,-9 2 8-16,-1 0-8 0,1 8 8 0,-10 0 16 15,-2 0-4-15,0 8-1 0,-1-3 13 0,1 8 4 16,0-5 0-16,2 11 0 0,4-6-16 0,0 3-4 16,-1 3 0-16,7-6 0 0,2-3-8 0,10-2 8 15,-1 6-8-15,4-9 8 0,2 3 0 0,4-8-8 0,8-6 12 16,0 4-4-16,-2-9-8 0,2 3-11 0,3-5 3 0,1-5 0 15,-4 2 8-15,-6-3-8 0,-2 6 8 0,-4-6-8 16,-2-2 8-16,-4-3-10 0,-5 6 10 0,-4 2-10 16,-2 3 10-16,-3 0 0 0,-10 2 0 0,-5 8 0 15,-6-2 0-15,-4 5 0 0,-2 0 12 0,0 5-4 16,-6-2 2-16,6 2 1 0,0 3 0 0,2 3 0 16,4-3-11-16,3-3 12 0,3 3-12 0,2 0 12 15,4-3-12-15,0 1 12 0,-1-1-12 0,1-3 12 16,-3 4-35-16,-4-6-6 15,4 0-2-15,-3 0-1298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06:09.973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898 810 403 0,'0'0'17'0,"0"0"5"0,-6 0-22 0,6 0 0 16,0 0 0-16,0 0 0 0,-3 0 234 0,0 5 42 15,3-5 9-15,0 0 2 0,0 0-140 0,0 0-28 16,0 0-6-16,0 0-1 0,0 0-29 0,6 0-7 16,9 0 0-16,-3-5-1 0,5 2-13 0,-5 3-2 15,6 0-1-15,-3-5 0 0,3 5-31 0,3 0-7 16,-3-6-1-16,3 4 0 0,-1-4-8 0,1 6-1 16,0-5-1-16,3 3 0 0,3 2 5 0,-7-6 1 0,7 6 0 0,-3 0 0 15,3-5-16-15,-6 5 0 0,5 0 0 16,-2 0 0-16,-3-3 0 0,0 3 0 0,-6 0 0 0,0 0-10 15,0 3-112 1,-6 2-22-16,-1-5-5 0</inkml:trace>
  <inkml:trace contextRef="#ctx0" brushRef="#br0" timeOffset="442.05">1544 677 1414 0,'0'-8'31'0,"3"3"6"0,0 0 2 16,3-3 1-16,-3 3-32 0,3-3-8 0,-6 2 0 0,0-2 0 0,0 8 89 0,0 0 16 16,6-5 3-16,-6 5 1 0,0 0-29 0,0 0-5 15,8 0-2-15,7 0 0 0,-9 5-11 0,3 3-2 16,-3-8-1-16,6 6 0 0,-3-1-33 0,3-2-6 15,0 2-2-15,0 0 0 0,3-2-7 0,-4 2-2 16,7 0 0-16,3-5 0 0,0 8-9 0,0-8 0 16,0 6 0-16,-3 2 0 0,2-3 0 0,1 3 8 15,-12-3-8-15,6-2 0 0,-3 7 0 0,-3-7 0 16,0 2 8-16,-3 6-8 0,0-3 0 0,0-3 0 16,-6-2 0-16,0 7 0 0,0-7 0 0,0 8 12 15,-12-9-12-15,6 3 12 0,-6 3-12 0,0-2 0 0,-3 2 0 16,0 2 0-16,-6-2 36 0,1-3 1 0,2 9 1 15,-9-6 0-15,3 2 5 0,3-2 1 16,0-3 0-16,1 3 0 0,-1-2-26 0,3-4-5 16,-3 4-1-16,3-1 0 0,3 3-4 0,-3-3-8 0,7-5 11 0,2 8-11 15,-3-8 0-15,3 5 0 0,0-5 0 0,3 0 0 16,3 0-204 0,3 0-47-16</inkml:trace>
  <inkml:trace contextRef="#ctx0" brushRef="#br0" timeOffset="1497.84">3535 423 1126 0,'0'0'50'0,"0"0"10"0,6 0-48 0,3-5-12 0,-9 5 0 0,0-3 0 16,0 3 65-16,0 0 11 15,0 0 1-15,3-5 1 0,-3 5 8 0,0 0 2 16,3-5 0-16,-3 5 0 0,0 0-37 0,0 0-7 0,0 0-2 0,0 0 0 16,0 0 10-16,0 0 1 0,0 0 1 0,0 0 0 15,-3-3-2-15,-6-2 0 0,-3 5 0 0,0 0 0 16,-6 5-9-16,-3-2-3 0,-2 2 0 0,-1 0 0 16,-6 3-2-16,0-2-1 0,-2 7 0 0,-1-5 0 15,-3 5-7-15,9 0-2 0,-8-2 0 0,-1 10 0 16,6-8-8-16,-6 0-1 0,7 6-1 0,2 0 0 0,3-6-5 15,-6 0-1-15,6 8 0 0,7-8 0 16,5-2-12-16,3-3 11 0,6 5-11 0,-3 0 10 0,6-7-10 16,6 2 0-16,-3 5 0 0,6-8 0 0,0 3 0 0,3-3 0 15,8 3 0-15,1-2 0 0,6-1 0 16,3 3 0-16,-6-3 0 0,5 3 0 0,-2-3 0 0,3 9 0 16,-9-7 0-16,3 1 0 0,-7 3 0 0,1 2 0 15,-3 0 0-15,3 1 0 0,-9-6 0 16,0 10-11-16,-3-5 11 0,0 6-12 0,-6-6 12 15,-6 0 0-15,3 1 0 0,-6-1 0 0,0 5 0 0,-9-4-8 16,-3 7 8-16,0-8 0 0,-5 5 0 0,-4-4 0 16,-6 4 9-16,-3-5-9 0,4 3 9 0,-7-2-9 15,6 4 0-15,1-7 9 0,-1-3-1 0,-3 5 0 16,-2-8 0-16,-1-2 0 0,3-3 8 0,3-3 0 16,10 3 1-16,2-5 0 0,-3-3-7 0,9 3-2 15,3-9 0-15,3 4 0 0,3 2-8 0,9 0 0 16,-5-5 0-16,5 2 0 15,8 8-111-15,1-7-24 0,0 7-5 0</inkml:trace>
  <inkml:trace contextRef="#ctx0" brushRef="#br0" timeOffset="2096.96">3550 900 1688 0,'0'0'75'0,"0"0"15"0,-6 5-72 0,3-2-18 15,3 7 0-15,-9-2 0 0,3 5 27 0,-6 6 1 16,-3-1 1-16,-6 3 0 0,1 1 13 0,-4 7 2 16,0 5 1-16,-27 30 32 0,25-25-47 15,-4-4-1-15,-3 2 0 0,0 2-6 0,-5-4-2 16,5 2 0-16,-6 3 0 0,7-1-12 0,-4-4-9 15,6 2 12-15,6-6-12 0,3-1 38 0,4 1 1 16,-1-7 0-16,6-3 0 0,3-7-13 0,3 4-2 16,0-10-1-16,3 5 0 0,3-7 3 0,0-6 1 15,0 0 0-15,0 0 0 0,3-6 0 0,3 1 0 16,6-3 0-16,3-11 0 0,0 4 10 0,5-12 3 16,1-5 0-16,3 1 0 0,3-9-28 0,3-5-4 15,2 0-8-15,4-3 11 0,6-2-11 0,-7-3 0 16,10 0 0-16,3 0 0 0,2-5 0 0,-2 8 8 15,3 2-8-15,2 3 12 0,-2 0-12 0,-7 11 0 16,-2 7 0-16,-6 1 0 0,-1 2 0 0,-2 3-11 16,0 2 1-16,-3 6 0 0,-1 0 10 0,-2 0 8 0,-3 7-8 0,0-1 11 15,-3 7-11-15,0 0 0 0,-1 0 0 0,1 7 0 16,-9-1 0-16,6-1 0 0,-9 3 0 0,3 0 0 16,-9 3 0-16,3-4 0 0,-6 7 0 0,0-1 0 15,-6 0 0-15,-3 6 0 0,0-6 0 0,-3 5 0 16,-3-4 0-16,-3 2 0 0,0 2 0 15,-2 1 0-15,-1-6 0 0,-3 5 8 0,0-2-8 0,0 3 8 16,-2-6 7-16,2 0 1 0,0-2 0 16,0 2 0-16,-3-5 16 0,4-3 3 0,-4 3 1 15,3-8 0-15,0 0-23 0,0 0-4 0,6 0-1 0,1-5 0 16,2 2-8-16,6-2 0 0,0-3 0 0,9-5 0 16,0 7 0-16,9-7 0 0,-3 0 0 0,12-6 0 15,-1 6-164-15,7 0-34 0,3-5-7 16</inkml:trace>
  <inkml:trace contextRef="#ctx0" brushRef="#br0" timeOffset="2644.55">4330 950 2073 0,'0'0'184'0,"0"0"-147"0,0 0-29 0,0 0-8 15,0 0 23-15,0 0 3 0,0 0 1 0,0 0 0 16,0 0 12-16,3-5 2 0,0-1 1 0,-3 6 0 16,9-8-22-16,-3 8-5 0,0-5-1 0,2-3 0 15,1 8-14-15,-3-5 8 0,3 0-8 0,3 2 0 16,-9-2 8-16,3-3-8 0,0 2 0 0,0-2 9 16,0 3-9-16,-3-3 8 0,3-2-8 0,0 2 8 15,-6-6 10-15,3 4 2 0,-3-3 0 0,6-1 0 16,-12-1-20-16,6 1 0 0,-3 4 0 0,-6 2 0 15,3 0 0-15,-6 3 0 0,3 5 0 0,-6-6 0 16,-3 12 44-16,-2-1 1 0,-1 3 1 0,0 5 0 16,-3-5-2-16,0 10 0 0,-2-4 0 0,-1 4 0 15,-3-2-4-15,3 8 0 0,0-6-1 0,4 4 0 0,2-4-31 0,6 3-8 16,0-7 0-16,9 4 0 0,0-5 0 0,3 0 0 16,6 1 0-16,3-1 0 0,0-8 0 0,9-2 0 15,0 2 0-15,6 0 0 0,2-5 0 0,-2-5 0 16,6 0 0-16,0-3 0 0,0 0 0 0,-1-5 0 15,1 0-11-15,0-6 11 0,3 6 0 0,2-6 0 16,-8 6 0-16,3-5 0 0,-3 2 8 0,3 2-8 16,-12 4 0-16,2 2 0 0,1 3 0 0,-12-3 0 15,3 8 0-15,-9 0 0 0,0 0 0 0,-6 8 0 16,-3-3 0-16,-6 8 0 0,0-5 13 0,-2 5-1 16,-1 6 0-16,3-1 0 0,-6 1 32 0,6-6 7 15,0 8 1-15,3-2 0 0,3-3-37 0,1-3-7 16,2 3-8-16,6-8 11 0,3 0-11 0,2 2 0 15,7-10 0-15,3 0 8 0,3 0-8 0,6 0 0 16,3-5 0-16,5-3 0 16,4 3-95-16,-3-9-24 0</inkml:trace>
  <inkml:trace contextRef="#ctx0" brushRef="#br0" timeOffset="5377.85">6940 984 1152 0,'0'0'102'16,"0"0"-82"-16</inkml:trace>
  <inkml:trace contextRef="#ctx0" brushRef="#br0" timeOffset="9362.12">4666 953 288 0,'0'0'25'0,"0"0"-25"0,0 0 0 0,0 0 0 16,0 0 201-16,0 0 35 15,0 0 8-15,0 0 0 0,9 0-120 0,-9-8-24 16,3 2-4-16,0 1-2 0,0 2-21 0,3-2-4 16,0 0-1-16,-3 2 0 0,3-2-11 0,0-3-2 0,0 3-1 0,3-3 0 15,0 2-6-15,2-2-2 0,-5 3 0 0,6-3 0 16,0-2-5-16,3 2-1 0,0-3 0 0,0 3 0 15,-3 0-25-15,3-2-6 0,3 2-1 0,-4 0 0 16,4-3-8-16,0 9 0 0,-3-9 9 0,3 8-9 16,0-2 15-16,-3 0-2 0,-3 5 0 0,-1 0 0 15,1 0-13-15,0 5 0 0,-6-5 0 0,-6 0 0 0,6 5 9 0,-6-5-1 16,9 8 0-16,-9 0 0 0,3 3 3 16,-3-3 0-16,-3-3 0 0,3 3 0 0,-9 5 8 0,3-8 1 15,0 9 1-15,-6-1 0 16,0 0-21-16,7 0 0 0,-10-5 0 0,0 6 0 0,3-1 0 0,-3-3 0 15,6 4 0-15,3-6 0 0,-9-3 11 16,9 3-3-16,-3 2 0 0,3-2 0 0,0-8-8 0,3 0 0 16,-3 6 0-16,6-6 0 0,0 0 0 0,0 0 0 15,0 0 0-15,0 0 0 0,6-6 0 0,-3 1 0 16,3 2 0-16,0-2 0 0,3-3 0 0,0 3 0 16,3 0 0-16,0-3 0 0,0-3 0 0,0 3 0 15,3 0 0-15,0-5 0 0,-1 2 0 0,1-2 8 16,-3 5-8-16,3-5 8 0,-3 0-8 0,0 2 0 15,0 3 0-15,-3 0 0 0,3 3 0 0,0-3 0 0,-4-3 0 0,1 9-11 16,0-4 11-16,3-1 0 0,0 1 0 16,0 6 0-16,-3 0 0 0,3-5 0 0,-6 5 0 15,6 0-8-15,-3 5 8 0,-3-5 0 0,3 6 0 0,0-6 0 16,-4 0 0-16,1 7 0 0,0-7 0 0,0 6 0 16,-3-6 0-16,0 2 0 0,3 4 0 0,-6-1 0 15,0-5 0-15,0 8 0 0,0-3 0 0,-3 3 0 16,-3 5 0-16,0-7 0 0,-3 7 0 0,3-5 0 15,1 2 0-15,-7 4 0 0,3-6 0 16,0 5 0-16,0-5 0 0,0 2 0 0,0-2 8 0,0 6-8 16,3-4 12-16,3-2-3 0,0 0 0 0,3-3 0 15,-3 1-9-15,3 1 12 0,-3-1-12 0,3 2 12 16,3-3-12-16,0 3 0 0,0-8 0 0,0 5 0 16,3 3 8-16,3-8-8 0,-3 5 0 0,6-5 8 0,0 6-8 15,-3-6 0-15,3 0 9 0,-1 0-9 16,1 0-63-16,3 0-17 0,-3-6-3 0,0 6-1 0</inkml:trace>
  <inkml:trace contextRef="#ctx0" brushRef="#br0" timeOffset="9680.2">14081 5800 2432 0,'-9'16'0'0</inkml:trace>
  <inkml:trace contextRef="#ctx0" brushRef="#br0" timeOffset="9776.94">14069 5943 2688 0,'0'0'-1076'0</inkml:trace>
  <inkml:trace contextRef="#ctx0" brushRef="#br0" timeOffset="10193.41">14054 5919 2432 0,'0'0'0'0</inkml:trace>
  <inkml:trace contextRef="#ctx0" brushRef="#br0" timeOffset="10249.24">14182 5747 2432 0,'42'13'0'0</inkml:trace>
  <inkml:trace contextRef="#ctx0" brushRef="#br0" timeOffset="11652.83">5580 802 1238 0,'0'0'55'0,"0"0"11"0,0 0-53 0,0 0-13 0,0 0 0 0,0 0 0 16,0 0 131-16,0 0 23 0,0 0 5 0,0 0 1 15,0 0-73-15,-3 5-15 0,3-2-2 0,0 2-1 0,-6 0-13 0,0 3-2 16,3 5-1-16,-3-7 0 0,0 7-25 0,0 0-4 16,0 0-2-16,0 1 0 0,0-1 17 0,-3 0 3 15,0 0 1-15,7 1 0 0,-10-1-29 0,3-3-6 16,6 4 0-16,-3-7-8 0,0 1 8 0,3 3-8 15,0-8 0-15,0 2 0 0,3-5 0 0,0 5 0 16,0 3 0-16,0-8 0 0,0 0 12 0,0 0-12 16,0 0 12-16,0 0-12 0,9-8 12 0,0 3-12 15,-9 5 12-15,9-5-12 0,-3-3 8 0,6-6-8 16,-4 7 0-16,7-7 0 0,-3 1 8 0,3 3-8 16,-6-9 0-16,9 3 0 0,-3 3 8 0,3-6-8 15,0 6 0-15,-1 0 0 0,4 0 0 0,-6-1 0 16,3 9 0-16,-3-3 0 0,0 8 0 0,-3-5 0 15,0 5 0-15,-4 0 0 0,4 0 0 0,-6 0-11 16,3 5 11-16,-3 3-10 0,0-8 10 0,-3 5 0 0,-3 3-9 0,3 3 9 16,0-3 0-16,0-3 0 0,-6 3 0 15,3 0 0-15,0 3 0 0,0-9 0 0,-3 9 0 0,0-3 0 16,0-3 0-16,3 3 0 0,-6-3 9 0,3 3-9 16,0-2 0-16,-3 7 0 0,3-8 0 0,-3 8 8 15,0-5 1-15,0-2 1 0,1-4 0 0,2 9 0 16,0-9-10-16,3 9 0 0,0-11 0 0,6 3 0 15,-1 2 26-15,1 0 3 0,3-2 1 0,0 2 0 16,6-10-99-16,-3 5-20 16,6-3-4-16,-3-2-1 0</inkml:trace>
  <inkml:trace contextRef="#ctx0" brushRef="#br0" timeOffset="12257.21">6145 828 403 0,'0'0'36'0,"0"-8"-36"0,0 3 0 0,0 5 0 16,0 0 240-16,0 0 40 0,0 0 9 0,0 0 2 15,0 0-115-15,0 0-22 0,0 0-5 0,0 0-1 16,0 0-46-16,0 0-10 0,0 0-1 0,0 0-1 16,-5 0-24-16,2 5-5 0,0 8-1 0,-3-5 0 15,0-2-30-15,0 7-6 0,0 0-2 0,0 0 0 16,-3 1 18-16,3 4 3 0,-3-5 1 0,3 6 0 16,0-6-28-16,0 0-6 0,3 8-1 0,0-7 0 15,0-1 2-15,0-5 0 0,3 2 0 0,0-2 0 16,3 3-11-16,-3-8 0 0,6 2 0 0,-6-5 0 15,6 5 0-15,-6-5 0 0,12 0 0 0,-3 0 0 0,0-5 26 16,3-3 3-16,0 3 1 0,3-9 0 16,2 9-30-16,-2-3 0 0,0-2 0 0,3-4 0 15,-6 1 0-15,3 0 0 0,0 0 0 0,0 5 0 16,-1-5-20-16,-2-1-9 0,3 4-3 0,-6 2 0 0,3 3 32 0,-6 2 0 16,0 3 0-16,-6 0 0 0,0 0 0 0,0 0 0 15,0 0 0-15,6 8 0 0,-6-3 0 0,0 8 0 16,0-5 0-16,-3 6 0 0,0-9 0 0,0 8 0 15,0-5 0-15,3 3 0 0,-3 2 0 0,3-11 0 16,0-2 0-16,3 11 0 0,0-8 0 0,-3-3 0 16,6 10 0-16,-6-10 0 0,9 3 0 0,0 2 0 15,-3-5 0-15,6 0 0 0,0-5 26 0,-3 2 5 16,2-2 1-16,1-3 0 0,0 3-32 0,0-3 0 16,3 2 0-16,-3-7 0 0,0 0 0 0,0 0 0 15,3 0 0-15,0 2 0 0,2-2 0 0,-2 5 0 16,0-5 0-16,0-1 0 15,3 1-32-15,-3 5-5 0,-3-2-2 0,3 2 0 16,-4 2-195-16,-2-2-39 0,6-5-8 0,-9 8-2 0</inkml:trace>
  <inkml:trace contextRef="#ctx0" brushRef="#br0" timeOffset="12837.52">6857 873 2170 0,'0'0'48'0,"0"0"9"0,0 0 3 0,0 0 1 0,0 0-49 15,0 0-12-15,0 0 0 0,0 0 0 0,0 0 29 0,0 0 3 16,9 5 1-16,-3-5 0 0,6 0-21 0,-3 0-4 16,0-5 0-16,-1 5-8 0,4 0 9 0,-3-8-9 15,3 3 0-15,-3 0 9 0,3-3-9 0,-3 2 0 16,0 1 9-16,0 2-9 0,-3-10 0 0,0 8 8 15,3-8-8-15,-3 5 0 0,-3-5 0 0,0 2 9 16,0 3-9-16,-3 3 0 0,-3-3 14 0,0 2-4 16,-3-1-1-16,6 7 0 0,-9 0 20 0,0 5 4 15,-6-3 1-15,3 4 0 0,-6 2 6 0,0 5 2 16,-3 0 0-16,-2 6 0 0,-4-1-6 0,3-2 0 16,0 8-1-16,0-6 0 0,4 4-15 0,2-4-2 15,3 3-1-15,3-2 0 0,0-1-7 0,6-4-2 16,3 7 0-16,3-8 0 0,3 0-8 0,3-2 8 15,3 2-8-15,3-5 8 0,3-3 4 0,6-2 0 0,-4 2 0 16,7-5 0-16,-3 0-12 0,0-8 0 16,3 3 0-16,0-8 0 0,-1-1 0 0,4 1 0 0,0-5 0 0,0-1 0 15,2 3-16-15,1-2-3 0,-6-1 0 16,0 1 0-16,0 2 3 0,-3-3 0 0,-1 1 0 16,-5 5 0-16,0-1 16 0,-3 6-10 15,-6 3 10-15,0 5-8 0,-6 0 8 0,0 0 0 0,0 0 8 0,-9 0-8 16,3 5 36-16,-6 3 4 0,3 6 0 0,-3-4 0 15,3 3-16-15,0 1-4 0,-2-1 0 0,2 0 0 16,-3 8-9-16,6-7-3 0,0-4 0 0,3 3 0 16,0-5-8-16,3 5 0 0,3-7 0 0,0 2 0 15,0 0 0-15,3 2 0 0,3-2 0 0,-3-8 8 0,0 5-8 16,0-5 0-16,5 0 0 0,4-5-11 16,-3 5-117-16,6-8-24 0,0 3-5 15</inkml:trace>
  <inkml:trace contextRef="#ctx0" brushRef="#br0" timeOffset="13313.11">8018 64 2372 0,'0'0'105'0,"-6"0"22"0,0 0-102 15,3 5-25-15,3-5 0 0,-3 2 56 0,0 12 7 0,-3-1 1 0,0 5 0 16,0-4 4-16,0 4 2 15,-3 3 0-15,0 3 0 0,0 3-31 0,-6-1-7 16,1 1 0-16,-7 12-1 0,-3-2-11 0,3-2-1 16,-3 4-1-16,-3 6 0 0,-2 0-6 0,-1 8 0 0,-6-8-1 0,3 8 0 15,4-8-11-15,-10 16 0 0,6-3 9 0,6-13-9 16,4 0 0-16,5-5 8 0,3-8-8 0,9-6 0 16,0-5 0-16,0-2 9 0,6-6-9 0,0 0 0 15,0-5 10-15,3-3-10 0,3 1 8 0,3-12-8 16,0 1 0-16,0-3 0 0,6-5-12 0,-3-6 12 15,-4 6-41 1,4-5-1-16,0-4 0 0,0 4 0 0,-3-3-12 16,0 2-2-16,-3-2-1 0,3-3 0 0,-3 3-9 15,-3 3-2-15,-3 4 0 0,0-4 0 0,-3 5 29 16,0 5 6-16,-3 0 1 0,-3-3 0 0,0 9 64 0,0 2 12 0,0-6 4 16,-3 6 0-16,0 0 15 0,4 6 3 0,2-6 1 0,0 2 0 15,0 3-14-15,6-5-2 0,0 0-1 0,0 0 0 0,0 0-22 0,3 6-4 16,0-4 0-16,6 4-1 0,-1-1-3 0,4-5-1 15,3 0 0-15,-3 0 0 0,3 0-9 0,0 0-2 16,6 0 0-16,-3 0 0 0,2 0-8 0,1-5 12 16,0 5-12-16,0 0 12 0,-3 0-12 0,0-6 0 15,-3 4 9-15,-1 2-9 16,1-6-40-16,-3 6-13 0,-3-5-3 0</inkml:trace>
  <inkml:trace contextRef="#ctx0" brushRef="#br0" timeOffset="13483.23">7521 566 2534 0,'-12'-26'112'0,"12"20"24"16,0-1-109-16,0 1-27 0,0-2 0 0,3 3 0 0,3-3 23 0,-3 3-1 0,6-1 0 0,2 4 0 15,4-3-22-15,0 5 0 0,-3-6 0 0</inkml:trace>
  <inkml:trace contextRef="#ctx0" brushRef="#br0" timeOffset="13853.55">7905 878 2361 0,'0'0'104'0,"0"0"23"16,0 0-102-16,0 0-25 0,0 0 0 0,0 0 0 0,0 0 97 0,0 0 15 15,0 0 2-15,6 8 1 0,3-2-56 0,-1-6-11 16,1 0-3-16,3 0 0 0,3 0-26 0,3-6-6 16,-3 6-1-16,3-5 0 0,3 2-12 0,-1-2 8 15,-8-3-8-15,6 3 0 0,0 0 8 0,-3-3-8 16,0 2 0-16,-3-2 9 0,0-5-9 0,-3 8 10 16,-1-8-10-16,-2 5 10 0,0-5-10 0,-6 2 0 15,0 3 0-15,-6 3 8 0,0-3 26 0,-5 2 5 16,-4 4 1-16,0 2 0 0,-3 2-8 0,-3 4-2 15,-6 2 0-15,7 2 0 0,-1 4 1 0,-3-1 0 16,0 3 0-16,0 2 0 0,6 6-12 0,1-8-3 16,5 2 0-16,0 1 0 0,3 2-8 0,0 3-8 0,3-8 9 15,6 2-9-15,0 1 8 0,0 2-8 16,3-8 0-16,3 6 0 0,0-6 8 0,3-8-8 0,3 3 0 16,2-3 9-16,7-5-9 0,3 0 0 15,3-5 9-15,6-3-9 16,2 3-60-16,1-3-16 0,3-5-3 0</inkml:trace>
  <inkml:trace contextRef="#ctx0" brushRef="#br0" timeOffset="15060.51">9827 495 1263 0,'0'0'56'0,"9"-8"12"0,0 8-55 0,0-5-13 16,-3-1 0-16,3-2 0 0,0 8 121 0,-3-5 22 15,-6 5 4-15,0 0 1 0,0 0-55 0,0 0-10 16,3 5-3-16,-3 3 0 0,-6 3-11 0,3 5-2 15,-6 2-1-15,0 1 0 0,-3-1-11 0,-3 3-3 16,1 6 0-16,-7-1 0 0,3 6-13 0,-3-5-3 16,0-1-1-16,0 0 0 0,1-2-10 0,-1-3-1 15,-3 1-1-15,0 1 0 0,0-9-9 0,-3 4-2 0,7 3 0 16,-7-7 0-16,3 4-3 0,-3-5-1 0,-3 1 0 0,4-1 0 16,-1-5-8-16,3 2 0 0,-3 4 9 0,6-12-9 15,1 3 8-15,2 1-8 0,3-6 10 0,3 0-10 16,-3 0 9-16,3-6-9 0,3 6 8 0,0-5-8 15,3 3 0-15,-3-9 0 0,3 3 0 0,1 0 0 16,-1-2 0-16,3 2 0 0,0-6 0 0,3 1 0 16,0 0 31-16,0 0 1 0,3-1 0 0,0 1 0 15,3 3-32-15,-3-4 0 0,5 1 0 0,-2 0 0 16,3 0 0-16,0-1 0 0,3 1 0 0,0 0 0 16,0-6 0-16,3-2 0 0,3 8 0 0,0-5 0 15,2-9 0-15,4 9 0 0,0-4 0 0,-6 4 0 16,0-3 0-16,0-3 0 0,2-3 0 0,-5 6 0 15,3 3 0-15,-3-3 0 0,-3-3 0 0,3 3 0 0,-3-3 0 0,-6 3 0 16,0 2 0-16,-6 3 0 0,-3-2 0 0,0-1 0 16,-3 1 0-16,0 4 0 0,-3 1 0 0,0 0 0 15,0 0 0-15,-3 5 0 0,0-5 0 0,0 7 0 16,0 1 0-16,0 2 0 0,4 3 0 0,-4 3 0 16,0 2 0-16,3 1-10 0,0-4 10 0,0 9 0 15,-3-3 10-15,3 5-10 0,3 0 0 0,0 0 0 16,-3 1 0-16,6 4 0 0,0-5 0 15,3 1 0-15,0-1 0 0,0 0 0 0,0 6 0 0,6-6 0 16,3 5 0-16,0-2 0 0,0 8 0 0,3-3 0 16,6 3 9-16,0 3-9 0,0-6 9 0,2 3-9 15,4-3 10-15,6 10-10 0,0 1 12 0,-3-5-4 16,2-1-8-16,-2-5 12 0,-3 6-4 0,0-9-8 16,-3 9 11-16,2-9-11 0,-5 9 0 0,0-9 0 15,-3 9 0-15,0-1 0 0,-6 1 8 0,0-6-8 0,-6 10 0 0,0-4 0 16,-6-3 10-16,0 2-10 0,-6 1 8 0,0-6-8 15,-3 3 0-15,0 2 8 0,0-10-8 0,-3 3 0 16,0-1 0-16,0 1 0 0,1-6 8 0,-1 0-8 16,0-5 0-16,6 5 0 0,0-8 0 0,3-2 0 15,6-3 0-15,0 0 0 0,0 0 0 0,0 0 0 16,9-3-93-16,3-10-21 0,3 3-4 0</inkml:trace>
  <inkml:trace contextRef="#ctx0" brushRef="#br0" timeOffset="15903.34">11122 757 576 0,'0'0'51'0,"0"0"-41"0,-9-8-10 16,9 8 0-16,-3 0 0 0,3 0 0 0,0 0 0 0,0 0 0 16,-6-6 176-16,6 6 34 0,0 0 6 0,0 0 2 15,0 0-54-15,0 0-12 0,0 0-1 0,0 0-1 16,0 0-54-16,6-2-12 0,-6 2-1 0,0 0-1 16,9-5-28-16,0 5-6 0,-6-6 0 0,6-2-1 15,0 3-21-15,0 0-4 0,0 2-1 0,3-10 0 16,0 2 0-16,3 3 0 0,-3-5 0 0,-1 5 0 15,4-10-21-15,-3 4 0 0,0 1 0 0,-3 3 0 16,3-6 8-16,-3 3 4 0,0-11 1 0,-3 3 0 0,0 2-13 0,-6 0 11 16,0 4-11-16,0-9 10 0,-9 3-10 0,0 2 12 15,0 1-12-15,-3 4 12 0,-6-2 17 0,-3 6 4 16,-5 2 1-16,-4 3 0 0,3 5-11 0,0 0-3 16,-6 5 0-16,1 3 0 0,-7 2-6 0,-3 4-2 15,-8-1 0-15,-1 8 0 0,4 6 22 0,11-4 4 16,-3 12 1-16,3-3 0 0,-2 7-27 0,-4 1-12 15,0 0 10-15,4 5-10 0,-1-6 0 0,-9 19 0 16,13-5 0-16,8-2 0 0,6-9 11 0,12 0-11 16,9-2 12-16,3 0-12 0,9-9 8 0,6-4-8 15,9-1 0-15,5-7 0 0,-2-11 10 0,6 0-10 16,0-3 8-16,8-10-8 0,1 2 12 0,0-10-4 16,5 0 0-16,-2-3 0 0,-1 0-8 0,-8-3 0 15,0-7 0-15,-7 5 0 0,1-3 0 0,-3-3 13 16,0 6-1-16,-3-5-1 0,-1-3-11 0,-2 0-16 0,0 2 4 0,-6-5 1 15,-3-5 36-15,0 3 7 0,-1-11 2 0,-5 11 0 16,0-3-34-16,3-3 0 0,-3-5 0 0,-6 5 0 16,0 1 0-16,0 7 0 0,-6-8 0 0,-3 0 0 15,-6 3 0-15,-3 11 0 0,-2 5 0 0,-7 8 0 16,-3 5 0-16,0 2 0 0,-3 12 0 0,4 2 0 16,-4-1 0-16,-3 7 0 0,-3-1 0 0,-5 5 0 15,-1 1 0-15,3-1 0 0,4 4 0 0,2 4 0 16,3 1 0-16,9-1-22 0,3 11 3 0,1-3 1 15,-1 4-60 1,6-4-12-16,0 3-2 0,0-3-1 0,6 1-139 16,0 10-27-16,-3 31-5 0,9-17-2 0</inkml:trace>
  <inkml:trace contextRef="#ctx0" brushRef="#br0" timeOffset="16574.54">10804 1003 403 0,'-3'-13'36'0,"0"7"-36"16,0-2 0-16,3-5 0 0,0 3 316 0,3 2 57 16,-3-3 11-16,6 3 3 0,-3-5-207 0,0 0-42 15,3 5-8-15,0-3-2 0,3 3-38 0,2 0-8 0,4-2-2 0,0 2 0 16,3 2-19-16,-3-2-4 16,6 3-1-16,-3 5 0 0,0-8-41 0,2 8-15 0,-5 0 9 15,6-5-9-15,-3 5 8 0,0 0-8 0,3 5 0 0,-6-2 8 16,-1 7-8-16,-2-2 8 15,-3-2-8-15,0 7 8 0,-6 0-8 0,3 0 0 0,-6 6 0 16,-3-6 0-16,-3 8 0 0,0-2 0 0,-6 2 8 16,0 3-8-16,4-3 0 0,-4-3 10 15,0 1-10-15,3 2 10 0,0-2-10 0,0-6 12 0,3 0-12 16,3-5 12-16,0 3 16 0,0-3 3 0,3-3 1 0,0-5 0 16,0 0-32-16,9 0 0 0,6 0 0 0,0-5 0 15,3-3 0-15,2-3 0 0,4-2 0 0,3 0 0 16,0-1 0-16,-3-4 0 0,2 2 0 0,4-3 0 0,-3 6-12 15,-3-5-6-15,3 4-1 0,-4-4 0 16,-2 2 9-16,-3-2 2 0,-3 4 0 0,0-4 0 0,-6 10 8 0,0-5 0 16,0 7 0-16,-3-2 0 0,-3 3 0 0,-3 5-8 15,0 0 8-15,0 0-8 0,0 0 31 0,-3 8 6 16,-3 3 2-16,-3 2 0 0,0 0-20 0,0 0-11 16,-3 6 12-16,0-6-12 0,0 8 15 15,-3-8-4-15,3 6-1 0,0-3 0 0,3 2-10 0,4 1 0 16,-1-1 0-16,3-4 0 0,3 2 0 0,3-6 0 15,3 3 0-15,-1-7 0 0,7 2 8 0,0-3-8 16,3-5 8-16,3-5-8 0,-3 5 8 16,3-8-8-16,0-3 8 0,0 3-8 0,-1-5 0 0,4 0 0 15,-3-1 0-15,6-4 0 0,0 5-8 0,-3-1 8 16,2-4-10-16,-2 5 10 0,-3-1-14 0,0 1 3 16,0-5 1-16,-3 5 0 0,-3-1 10 0,2 1 0 15,-5 5 0-15,-3-2 0 0,3 7 0 0,-9 3 0 0,0 0 0 0,0 0 0 16,-9 0 0-16,0 8 0 0,-3 5 0 15,4-5 0-15,-4 8 14 0,0-3-2 0,0-5 0 0,0 11 0 16,3-6 2-16,3 0 0 0,0 3 0 0,3 0 0 16,0-3-14-16,3 0 0 0,0-5 0 0,6 5-10 15,0-7 10-15,6 2 8 0,-3-3-8 0,3 3 11 16,3-8-22-16,5 0-4 0,-2-5-1 0,3 2-886 16,0-2-178-16</inkml:trace>
  <inkml:trace contextRef="#ctx0" brushRef="#br0" timeOffset="17201.12">12036 1042 2617 0,'0'0'57'0,"0"0"12"0,0 0 3 0,0 0 2 0,0 0-59 0,0 0-15 15,0 0 0-15,6 0 0 0,3 0 22 0,3-5 2 16,-3 5 0-16,6-8 0 0,0 3-15 0,-1-3-9 15,1 3 12-15,0-3-12 0,0-5 12 0,-3 7-12 16,3-2 12-16,0-2-12 0,0 2 10 0,-3-5-10 16,-3 2 8-16,-1 3-8 0,-2-5 0 0,-3 0 0 15,0-1 0-15,-6 1 0 0,-3 0 12 0,0 5-4 0,-5-8 0 0,-1 8 0 16,-3 0-8-16,-3 3 0 0,-6 5 0 16,-3 5 0-16,1-2 35 0,-4 7 5 0,0 4 0 0,0-1 1 15,-3 5-13-15,4-2-2 0,-1 3-1 0,0-1 0 16,3 4-2-16,7-4-1 0,2 1 0 0,3 2 0 15,3-3-2-15,6 3 0 0,3 3 0 0,3-8 0 16,9 3-28-16,3-1-7 0,0-5-1 0,3-5 0 16,2 3 24-16,-2-3 4 0,6-8 0 0,-3 0 1 15,3 0-13-15,0 0 0 0,0-8 0 16,2 3 0-16,1-3 0 0,0-8-16 16,3 0 1-16,-6 3 1 0,-1-1 14 0,1 1-9 0,0 0 9 0,0-6-8 15,-3 1 8-15,0 5 0 0,-3-6 0 0,-4 11-8 16,1-5-4-16,-3 5 0 0,-3 3 0 0,-3 5 0 15,-3 0 12-15,0 0 0 0,0 0 0 0,-6 0 0 0,0 8 0 16,-3 2 0-16,0-2 0 0,4-2 0 0,-1 7 0 0,0 0 0 16,0 0 0-16,0 0 0 0,3 1 0 0,0-1 0 15,3 0 0-15,0 0 0 0,0 1 0 0,6-1 0 16,0 0 0-16,3-8 0 0,0 1 0 0,-1-6 0 16,4 2 0-16,0-2 0 0,0 0 0 0,3-2 0 15,0-4 0-15,-3 1 0 0,3-3-9 0,-3-5 9 16,0 8-10-16,-1-9 10 0,1 6-19 0,0-5 3 15,0-5 0-15,-3 4 0 16,6 1-20-16,-6 0-3 0,-3 0-1 0,3 2 0 0,3 3 31 0,-6 0 9 16,0 3 0-16,-3-3 0 0,-3 8 0 0,0 0 16 15,0 0-2-15,0 0 0 0,0 0-23 0,0 0-5 16,0 0-1-16,0 0 0 16,0 0-21-16,3 0-4 0,5 0 0 0</inkml:trace>
  <inkml:trace contextRef="#ctx0" brushRef="#br0" timeOffset="17774.22">13316 183 2430 0,'0'0'108'0,"-6"-3"21"0,0 3-103 0,0 3-26 0,0-3 0 0,0 0 0 16,-6 5 85-16,0 3 12 0,-2 2 3 0,-1 4 0 15,0 1-36-15,-3 4-6 0,3 0-2 0,-3 2 0 0,-6 3-30 0,-2 2-6 16,-1 8-2-16,6-2 0 0,-6 8 4 0,0 5 1 16,1 0 0-16,-1 8 0 0,0 0-15 0,0-3-8 15,0 3 10-15,-8 18-10 0,5-10 9 16,3-3-9-16,6-5 8 0,6-8-8 16,4-5-36-16,2-3-12 0,3-11-2 0,0 1-1 15,3-9-13-15,0-4-2 0,0-1-1 0,0-5 0 16,3-3 11-16,0-5 3 0,0 0 0 0,0 0 0 0,0-11 37 0,0 4 16 15,-3-12-12-15,0 3 12 0,-3-2 0 0,0-6 0 16,0 3 0-16,0-6 0 0,0-7 12 0,3 10 4 16,0-8 1-16,0 6 0 0,0 5 19 0,0-6 4 15,-3 9 1-15,0-1 0 0,0 3 25 0,0 6 5 16,0-4 1-16,0 6 0 0,-2 3-24 0,5 0-4 0,0 2 0 0,3 3-1 16,0 0-16-16,0 0-3 0,0 0-1 0,9 3 0 15,2 2-23-15,7 0 0 0,3-5 0 16,3 3 0-16,3 2 0 0,0 1 0 0,-1-6 0 0,1 8 8 15,0-8-8-15,0 5 0 0,-1-5 0 0,1 5-8 16,0-5-12-16,0 0-1 0,0 0-1 0,-1 0 0 31,-2 0-20-31,0 0-4 0,-9 0-1 0,3 0 0 16,-6 3 12-16,0 2 3 0,-3-5 0 0,-4 0 0 0,-5 0 16 0,3 5 3 0,-3-5 1 0,3 14 0 16,-6-6 12-16,0 5 0 0,-2 0 0 0,-1 0 0 15,3 1 28-15,0-1 9 0,-6 5 2 0,-3-5 0 16,0 1-16-16,3-1-3 0,0 0-1 0,0 6 0 15,0-6-9-15,3 0-2 0,0 0 0 0,3-5 0 16,3 3-46-16,3-3-10 0,3-3-1 0,3-5-1 16,0 0-198-16,3-5-39 0</inkml:trace>
  <inkml:trace contextRef="#ctx0" brushRef="#br0" timeOffset="17910.86">13414 508 2016 0,'-6'-5'179'0,"3"2"-143"16,0 3-36-16,-3-5 0 0,3-1 76 0,3 6 8 16,-6-2 1-16</inkml:trace>
  <inkml:trace contextRef="#ctx0" brushRef="#br0" timeOffset="18460.39">13983 265 1440 0,'3'-19'64'0,"-3"14"12"0,3 5-60 0,-3-8-16 16,0 8 0-16,0 0 0 0,0 0 100 0,0 0 16 16,0 0 4-16,-9 8 1 0,0-3-6 0,0 3-2 0,0 3 0 0,-3 2 0 15,0 0-20-15,0 8-4 0,-3-2-1 0,-2 2 0 16,-1-3-18-16,3 9-4 0,-3 5-1 0,-3 2 0 15,0 3-20-15,-3 3-4 0,1 5-1 0,-4-6 0 16,-3 6-22-16,-12 16-5 0,4-3-1 0,5-5 0 16,3-2-12-16,3-9 0 15,4 0 8-15,8-2-8 0,0 0 0 0,6-9 8 0,3-4-8 16,6-1 0-16,0-7 8 0,6-6-8 16,3 0 0-16,3-5 0 15,0-2-19-15,8-6-9 0,1-6-3 0,6 1-853 0,6-3-170 0</inkml:trace>
  <inkml:trace contextRef="#ctx0" brushRef="#br0" timeOffset="19047.2">13938 1069 403 0,'6'-8'36'0,"3"3"-36"16,-3-3 0-16,3 2 0 0,0 1 11 0,0-3-11 15,3-2 10-15,-3 2-10 0,2 0 57 0,1-3 6 16,-3 3 1-16,0 0 0 0,0 3 107 0,0-3 21 16,-3-2 5-16,0 2 1 0,0 2-53 0,0-2-10 15,-3 3-3-15,0 0 0 0,0 2-25 0,0-2-6 16,-3-3-1-16,0 8 0 0,0 0-16 0,0-5-4 0,0-3-1 0,0 8 0 15,0-6-42-15,-3 1-8 0,0 2-1 0,3 3-1 16,-3 0 9-16,0-5 1 0,0 5 1 0,-3-5 0 16,0 2-24-16,0 3-5 0,-6 0-1 0,0-5 0 15,-3 5 13-15,1 0 3 0,-1 0 0 0,-3 5 0 16,0-5 0-16,-3 8 1 0,3-3 0 0,0 3 0 16,0-2-3-16,1 2-1 0,-1-3 0 0,6 3 0 15,-3-3-8-15,3 3-1 0,3-3-1 0,0 9 0 16,3-6-11-16,3-3 0 0,-3 8 0 15,6-8 0-15,3 9 0 0,0-1 0 0,6-5 0 16,-3 5 0-16,6-8 0 0,0 8 0 0,6-5 0 0,0 3 0 16,0-3 0-16,-1 0 0 0,-2 2 0 0,3-2-11 15,-3-2 2-15,-3 2 0 0,0 5 0 0,0-5 0 16,-6 2-3-16,0-2 0 0,-6 3 0 0,0-3 0 16,-3-3 12-16,-3 3 0 0,0 0 0 0,-3 3 0 0,-6-3 0 15,3-3 0-15,-3-3 0 0,-3 4 0 0,0-1-10 0,1-5 10 16,-1 0-12-16,0 3 12 0,-3-3 10 0,0-3 9 15,0 3 1-15,4 0 1 0,-4-5-11 16,3-3-2-16,3 3-8 0,3-1 12 0,0 4-12 0,3-9 0 16,9 3 0-16,0 3 0 15,3 2-63-15,6-2-18 0,3-3-4 0,3 3-1175 0</inkml:trace>
  <inkml:trace contextRef="#ctx0" brushRef="#br0" timeOffset="19555.66">14468 1048 2617 0,'-15'0'57'0,"9"0"12"0,-3 0 3 0,3 0 2 0,0 0-59 0,3 0-15 16,3 0 0-16,0 0 0 0,0 0 25 0,0 0 3 0,0 0 0 0,0 0 0 15,9-6-14-15,3 1-2 0,3 0-1 0,-3-3 0 16,6 0-11-16,-3-3 0 0,3 3 0 0,-4-5 0 15,-2 5 0-15,0-5 0 0,0 3 0 0,0 2 0 16,-6-6 12-16,0 1-4 0,0 3 0 0,-3-4 0 16,-6 6-8-16,0-5 8 0,-6 0-8 0,0 5 8 0,-6-3 10 0,-6 3 2 15,-5 8 0-15,-1 0 0 0,-3 3 0 16,-3 2 0-16,1 9 0 0,-4-4 0 0,0 3 4 0,3 3 2 16,4 3 0-16,-1-1 0 0,0 4 8 0,3-4 2 15,3 1 0-15,7-4 0 0,-1 9-36 0,9 3 0 16,0-6 0-16,6 3 0 0,3-3 0 0,6-3 0 15,3 1-12-15,6-6 3 0,3 0 9 0,-1-5 14 16,7-2-3-16,3-4-1 0,3 4-10 0,-1-12 0 16,1 4 0-16,6-12 0 15,-6 4-23-15,2 2-3 0,1-5-1 0,-3-1 0 0,3 1 10 0,-6-5 1 16,2-1 1-16,-8 3 0 0,-3 3 15 0,-3-6 0 16,0 6 0-16,-6 0 0 0,-3 0 0 0,0 2 0 15,-3 3 0-15,-3 8 0 0,0 0 12 0,0 0 4 16,-6 0 2-16,-3 6 0 0,-3 1 10 0,-3-1 3 15,3 7 0-15,-3-5 0 0,0 5-15 0,3 0-2 0,3 6-1 16,3-6 0-16,0 6-13 0,4-6 0 0,2 0 0 0,2 6 0 16,1-6 0-16,6-5 0 0,6 0 0 0,-3 2 0 31,6-7-64-31,-3 2-7 0,3-5-1 0,0 0-1294 0</inkml:trace>
  <inkml:trace contextRef="#ctx0" brushRef="#br0" timeOffset="20259.55">15468 235 1209 0,'15'-21'108'0,"-6"13"-87"0,3-2-21 0,-3 2 0 15,-9 8 152-15,0 0 27 16,0 0 5-16,0 0 0 0,-9 5-71 0,0 3-14 0,-3 0-3 0,-6 5-1 16,0 6-11-16,-6-1-1 0,1 3-1 0,-7 3 0 15,-3 3-21-15,3 7-4 0,1 3-1 0,2-2 0 16,3 4-17-16,-6 6-4 0,-3 6-1 0,-2 1 0 15,-4 1-2-15,3-8-1 0,1 8 0 0,-7 5 0 16,6 1-31-16,6-6-13 0,4-14 1 0,8 1 0 16,3-3 12-16,6-11 0 0,0 1 9 0,6-11-9 0,6 0 12 15,6-3-4-15,3-5-8 0,3-8 12 0,3 0-3 0,8-5-1 16,1-3 0-16,9-6 0 0,0-4 4 0,2-3 0 16,-2 2 0-16,0-7 0 15,0-1-12-15,5 1-16 0,4-1 4 0,-1 4 1 0,1-4 1 0,0 9 0 16,-10 2 0-16,1 2 0 0,-9 9 10 15,-3-3 0-15,-9 8 0 0,0 0 0 0,-9 8 0 0,-3 5 0 16,-3-5 0-16,-6 6 0 16,-6 4 0-16,-3 1 0 0,-3-1 0 0,0-2 0 0,-3 8 0 15,3-3 0-15,-2-3 0 0,-4 4 0 0,-3 1 0 0,3-1 0 16,0-4 0-16,0 1 0 0,-2-6 0 0,5 0 0 16,0 0 0-16,3 1 0 0,0-6 22 0,0-3 0 15,4 3 0-15,-4-8 0 0,0 5-11 0,0-10-3 16,6 5 0-16,0-8 0 0,0 3-8 0,6-9 0 15,3 6 0-15,3-5 0 16,3-5-56-16,6-1-16 0,3 1-3 0,0-4-1210 0</inkml:trace>
  <inkml:trace contextRef="#ctx0" brushRef="#br0" timeOffset="20740.55">15876 865 2487 0,'-15'-5'55'0,"12"5"11"0,-3-5 2 0,6 5 2 0,-3 0-56 0,3-8-14 0,0 2 0 0,3 1 0 16,0 2 0-16,0-2 0 0,3 0 0 0,0-3 0 16,0 8 0-16,0-8 0 0,3 8 0 0,-3-5 0 15,-6 5 0-15,0 0 0 0,3-6 0 0,-3 6 0 0,0 0 9 0,-3-2-1 16,-6 2 0-16,-3 0 0 0,-3 0 7 0,0 0 1 15,-3 8 0-15,0-8 0 0,-2 5 35 0,-1-2 7 16,0 2 2-16,0-5 0 0,3 5-8 0,0 3-2 16,0-8 0-16,7 5 0 0,-1-2-22 0,6 2-5 15,-3 1-1-15,3-1 0 0,3-2-22 0,3 7 0 16,0-7 0-16,3 7 8 0,3-2-8 0,3 6 0 16,6-6 0-16,-1 2 0 0,4 3 0 0,3 1 0 15,0-6 0-15,0 5 0 16,-6 0-25-16,0-2-3 0,-1 2-1 0,4-5 0 15,-6 5-27-15,-3 5-6 0,0-4-1 0,-3-1 0 16,-3 0 9-16,-3 0 2 0,-9 1 0 0,0-6 0 0,0 2 41 0,-3-2 11 16,-3 3 0-16,-5-3 0 0,-1-3 42 0,-3 3 10 15,0-3 3-15,0-2 0 0,1 2 4 0,-4-5 1 16,0 0 0-16,0 0 0 0,0-5-36 0,-2 2-6 16,-4-2-2-16,9 5 0 0,-3-8-7 0,6 3-1 0,4-1-8 0,5-2 12 31,6 3-52-31,3-3-12 0,6-2-1 0,6 2-1 0,3-6-162 15,5 6-32-15</inkml:trace>
  <inkml:trace contextRef="#ctx0" brushRef="#br0" timeOffset="21156.09">16751 37 2779 0,'-18'-13'123'0,"12"13"25"0,0 0-118 0,-3 0-30 15,0 0 0-15,-6 8 0 16,1 5 15-16,-1 6-3 0,-6 2 8 0,0 10 22 0,3 1 5 16,0 8 1-16,0-8 0 0,4 7-13 0,-7-7-3 15,0 8 0-15,3-6 0 0,-3 11-9 0,0 8-3 16,-2-3 0-16,-4 3 0 0,-3 5-20 0,3-5 0 16,0 0 0-16,-8 19 0 0,5-9 0 0,6-10-10 15,0 0 1-15,6-8 0 16,4-5-21-16,2-9-4 0,0 4-1 0,3-11 0 0,3-8 11 0,-3 2 3 15,6-5 0-15,0-5 0 16,-3-2-5-16,6-6-1 0,0 0 0 0,0 0 0 16,0-8-7-16,-3-6-2 0,3-4 0 0,-3-3 0 0,0-3 13 0,0-3 3 0,0 1 0 0,0-6 0 15,3-2 28-15,-3 2 7 0,0 0 1 0,3-2 0 16,-3 7 15-16,3 4 3 0,-3 1 1 0,0 4 0 16,0-3 49-16,0 8 9 0,3 7 3 0,-3-2 0 15,3-2-51-15,0 10-9 0,0 0-3 0,0 0 0 16,0 0-1-16,6 0 0 0,3 0 0 0,3 0 0 15,6 5-32-15,0-5 0 0,6 0 0 0,2 5 0 32,7-2-24-32,6 2-4 0,0 1-2 0,2-6 0 15,-2 7-139-15,-3-7-28 0,-4 6-6 0</inkml:trace>
  <inkml:trace contextRef="#ctx0" brushRef="#br0" timeOffset="21630.73">16653 1029 2790 0,'-6'0'61'0,"-3"0"13"0,0 8 2 0,3-8 3 0,0 5-63 0,3-5-16 16,-3 0 0-16,6 0 0 0,-3 0 56 0,3 0 8 15,0 0 1-15,0 0 1 0,0 0-19 0,12-5-4 16,3 5-1-16,0-8 0 0,-6 3-34 0,9-3-8 16,5 3 0-16,-8-3 0 0,-6-5 0 0,3 2 8 15,6 3-8-15,-3-5 12 0,-3 0-12 0,-6-6 0 16,0 6 9-16,0-6-9 0,0-2 0 0,-3 3 0 15,-9-4 0-15,3 4 0 0,0 5 0 0,-9-1 0 16,-6 7 0-16,-3 1 0 0,-6 1-9 0,-3 10 0 16,-2 1 0-16,-1 1 0 0,0 7 9 0,3-1 16 15,1 0-4-15,5 6-1 0,0 2-3 0,3 3 0 16,0-3 0-16,10 0 0 0,2 3-8 0,0-3 0 16,6-3 0-16,3 4 0 0,6 1 0 0,3-4 0 0,2 2 0 15,4-8 8-15,0 1-8 0,3-1 0 0,6-8 0 0,0 3 0 16,5-8-19-16,1 0 1 0,3-5 0 0,-3 2 0 31,0-2-30-31,-4-3-7 0,-2-3-1 0,0 3 0 0,-3 0 40 0,-3-2 16 0,2 2-12 0,-2 0 12 16,-9 3 0-16,3-3 0 0,0 2 0 0,-3 1 0 15,-3 5 18-15,-6 0 11 0,0 0 3 0,0 0 0 16,6-5 14-16,-6 5 3 0,0 0 1 0,0 0 0 16,0 0-29-16,0 0-5 15,0 0-2-15,6 5 0 0,3-5-14 0,0 5 0 0,3-5 0 0,-3 6 0 31,2-6-25-31,4 2-8 0,0-2-2 0,-3-2-920 0,0 2-184 0</inkml:trace>
  <inkml:trace contextRef="#ctx0" brushRef="#br0" timeOffset="22213.64">17331 1056 1324 0,'0'0'59'0,"0"0"12"0,0 0-57 0,0 0-14 16,0 0 0-16,0 0 0 0,0 0 364 0,0 0 69 15,0 0 15-15,3-8 2 0,3 8-325 0,0-6-65 16,3 1-12-16,0-3-4 0,3 3-12 0,0-3-4 16,0 3 0-16,0-3 0 0,3 2-28 0,-3-1 0 15,-1-7 0-15,-2 9 0 0,3-3 0 0,-3-2 0 0,3 2 0 16,-6-6 0-16,-3 1 0 0,3 0 0 16,-3 0 0-16,-3-6 0 0,-3 6 0 0,0-6 0 0,0 6 0 15,0 5 0-15,-6-2 0 0,0 2 0 16,-3 8 0-16,0 0 0 0,-2 0 11 0,-7 5 2 0,-3 3 1 15,-3 0 0-15,0 10-2 0,-2 1 0 16,-1-1 0-16,0 4 0 0,6-4 16 0,0 9 4 0,1-6 0 0,-1 3 0 16,9 5-21-16,3 0-11 0,3-8 12 0,6 5-12 15,3-7 8-15,6-3-8 0,12 0 0 0,0-8 0 16,-3 0 0-16,5-3 0 0,10 0-12 0,0-5 3 16,3-5-70-1,2 0-13-15,-2-3-4 0,0-6 0 0,3-4 10 0,-1-3 2 0,1-6 0 16,3 1 0-16,2 2 32 0,1-3 6 0,0-7 2 0,2 2 0 15,1-7 9-15,-3 2 3 0,-4-11 0 0,-2 8 0 16,3-5-154-16,3-13-30 0,71-93-7 0,-27 48-1 0,-15 18 170 31,4-20 618-31,-25 15-395 0,-32 55-78 0,-3 11-16 0,0-2-2 0,-6 5-58 16,-3 2-15-16,-3 14 0 0,-3 5 0 0,0 0 137 0,0 0 25 16,0 0 5-16,0 0 1 0,0 0-84 0,-36 11-16 15,21 10-3-15,-6 5-1 0,-2 6-41 0,-4 8-9 16,-3-1-2-16,-6 6 0 0,1-5 7 0,-4 5 1 15,0 8 0-15,7-3 0 0,2 11-20 0,-6 3 0 16,-3 2 0-16,1 0 0 0,-1-3 0 0,3-2 0 16,4 3 0-16,-7 7 0 0,15-5 0 0,3-8 0 15,6-13 0-15,6-5 0 0,15 0-17 0,0-14-1 16,-3-5 0-16,6 3 0 16,9-11-18-16,0 1-3 0,0-1-1 0,3-8 0 15,-1-2-137-15,1-3-28 0</inkml:trace>
  <inkml:trace contextRef="#ctx0" brushRef="#br0" timeOffset="23550">1332 2858 1584 0,'0'0'70'0,"0"0"14"0,0 0-67 0,0 0-17 0,0 0 0 16,0 0 0-16,0 0 126 0,0 0 22 15,0 0 4-15,0 0 0 0,9 0-38 0,3-8-8 0,0-3-2 0,0 3 0 16,6-5-32-16,0 0-8 0,6-9 0 0,-4 4-1 15,7-6-35-15,3 3-8 16,0-6 0-16,-3 1-1 0,2 0-19 0,-2-1 0 0,6-2 0 0,-3 0 0 16,8-3 9-16,-8-2-1 0,0 5-8 0,-6 0 12 15,-4-1-12-15,7 4 0 0,-12 5 8 0,3 0-8 16,-6-6 0-16,3 11 0 0,-9 8 8 0,0-5-8 16,-3 8 0-16,-3 5 0 0,0 0 0 0,0 0 0 15,0 0 8-15,-3 5 0 0,3 8-8 0,-12-2 12 16,6 10 0-16,-3-2 0 0,0 2 0 0,-3 5 0 15,0-2-12-15,0 5 11 0,-3 3-11 0,3-6 10 0,1 6-10 0,-1-5 0 16,-3-1 0-16,0 1 0 16,3-1 0-16,3-2 8 0,-3-3-8 0,3 0 0 15,0 3-88-15,0-6-22 0,6-4-5 0,3-1-1076 16</inkml:trace>
  <inkml:trace contextRef="#ctx0" brushRef="#br0" timeOffset="23795.07">2142 2614 1785 0,'0'8'159'0,"0"0"-127"16,-6 3-32-16,6-4 0 0,-3 7 98 0,3-4 14 15,0 4 2-15,-6 1 1 0,6 4-10 0,6-6-1 16,-6 0-1-16,0 6 0 0,3-1-48 0,-3 4-10 16,0 4-1-16,-3 1-1 0,3-4-11 0,-6 6-3 15,0 3 0-15,-3 3 0 0,-6-4-10 0,3 1-3 0,-2 2 0 0,-1 4 0 16,-6-4-6-16,6 3-2 0,-3-5 0 0,-3-3 0 15,-6 0-8-15,4-3 12 0,-7 1-12 0,3-6 12 16,-6 0-12-16,1-5 8 0,2 0-8 0,3-6 8 31,6 4-152-31,0-12-30 0,1 1-6 0,8-3-2 0</inkml:trace>
  <inkml:trace contextRef="#ctx0" brushRef="#br0" timeOffset="24508.59">3470 2178 460 0,'0'0'41'0,"0"0"-33"16,6 0-8-16,-4-6 0 0,-2 6 193 0,6-5 37 0,3 2 7 0,-9 3 2 15,0 0-111-15,0 0-23 0,6 0-4 0,-6 0-1 16,0 0-29-16,0 0-7 0,0 0 0 0,0 0-1 16,0 0-2-16,0 0 0 0,0 0 0 0,0 0 0 15,0 0-1-15,0 0-1 0,-6 0 0 0,-3 0 0 16,-2 3-8-16,-4 2-2 0,6 1 0 0,-9 1 0 15,0-1-22-15,3 2-5 0,-9 0-1 0,3 2 0 16,-2 3 21-16,-4 1 4 0,-3-1 1 0,3 0 0 16,-8 6-28-16,-1-3-6 0,6-1-1 0,0 7 0 0,1-4-4 15,-4-5 0-15,9 6-8 0,3-3 12 0,6-3 2 0,0 0 0 16,9 0 0-16,-2 1 0 0,2-4 3 16,6 3 1-16,9 1 0 0,-1-9 0 0,10 3-18 0,3 0 0 15,0 2 0-15,9-2 0 0,0-2 0 0,-7 2 0 16,10 5 0-16,-6-8 0 15,0 8-22-15,-4 1-11 0,1-1-3 0,-3-5 0 0,-3 10 16 0,-3-5 2 16,-3 1 1-16,-3-4 0 0,-3 11 2 0,0-7 1 16,-12-1 0-16,0 5 0 0,-3-4 14 0,-3-1 0 15,3 0 0-15,-12-5 0 0,0 3 0 0,3 2 15 16,-11 0-3-16,-1-5-1 0,-3-3 36 0,3 3 7 16,1-2 2-16,-4-4 0 0,3 4-40 0,0-6-7 15,1 0-1-15,2 0-8 0,3-6 13 0,-3 4-4 16,3-4-1-16,3-2 0 0,-5 3-8 0,8-3 0 15,3 3 0-15,3-3 0 16,3 3-103-16,9-1-22 0,0 1-5 0,3 2-1074 0</inkml:trace>
  <inkml:trace contextRef="#ctx0" brushRef="#br0" timeOffset="25075.6">3520 2641 2178 0,'9'-6'96'0,"-9"6"20"0,0 0-92 0,0 0-24 15,3 0 0-15,-3 0 0 16,0 0 22-16,-3 13 0 0,0-5 0 0,-3 8 0 0,0 0-22 0,-3 5 0 16,-3 3 0-16,-3 3 0 0,1-4 12 0,-1 12 5 15,-9-1 1-15,3 6 0 0,-3-3 10 0,0 0 1 16,1 3 1-16,-4-1 0 0,0 1-13 0,0 0-2 15,-5-6-1-15,-1 3 0 0,-18 35 9 16,24-38-12-16,4-2 0 0,5-8 5 0,0 2 2 16,6-5 0-16,9-2 0 0,-6-6-6 0,6 0 0 15,3-5-1-15,0-8 0 0,6 0-3 0,9-5 0 16,-9-3 0-16,9-8 0 0,6-3 5 0,-10-4 1 16,10-6 0-16,0-8 0 0,6-1 6 0,-6-4 0 15,3-8 1-15,5-3 0 0,1-5-13 0,3-3-8 16,6-11 10-16,-1 6-10 0,7 3 0 0,0 5 0 15,5-1 0-15,1 12 0 0,-10 2 0 0,-2 5 0 16,-3 8 0-16,0 6 0 0,-7-1 0 0,-2 14 0 16,0-5 0-16,-3 10 0 0,-3 2 0 0,2 6 0 15,-8 0 0-15,0 8 0 0,6 3 0 0,-12 2 0 0,-3 0 0 0,0 6 0 16,0 2 0-16,0-2 0 0,-3 2 0 0,-3-3 0 16,-3 9 0-16,-3-9 12 0,3 9-3 0,-6-6-1 15,0 3-8-15,-3-3 12 0,-3 5-12 0,0-7 12 16,0-1 8-16,-2 4 1 0,-4-4 1 15,0-2 0-15,0 3 6 0,0-12 0 0,-6 4 1 0,4-8 0 16,-1-1-13-16,-3-2-2 0,6-2-1 0,0-1 0 16,3-10-13-16,1 2 0 0,2 3 0 15,6-5 0-15,0-5 0 0,3 2 9 0,12-3-9 16,-3-5 12 0,9 3-188-16,3-3-38 0,5 1-7 0</inkml:trace>
  <inkml:trace contextRef="#ctx0" brushRef="#br0" timeOffset="25895.79">4220 2733 2502 0,'0'0'55'0,"0"0"11"0,0 0 2 0,0 0 3 0,0 0-57 0,0 0-14 15,0 0 0-15,0 0 0 0,0 0 51 0,6-8 7 16,3 3 2-16,-1-3 0 0,-2 3-48 0,3-9-12 0,3 7 0 0,-3-7 0 15,0 4 0-15,3-4 0 16,-6 7 0-16,3-7 0 0,-3 1 0 0,-3 0 0 16,0 0 0-16,-3-1 0 0,0 4 8 0,-3-3 0 15,0-1 0-15,-9 1 0 0,3 3-8 0,-3 2 0 16,0 2 0-16,0 4 0 0,-3 4 8 0,-5 1 0 16,-1 5 0-16,-3 0 0 0,-3 2 32 0,3 4 5 0,-5 2 2 15,2-1 0-15,6 7-21 0,0-9-4 0,6 5-1 16,0 3 0-16,6-2-21 0,0-6 0 0,6 6 0 15,1 2 0-15,4-8 0 0,4 0 8 0,6 1-8 0,3-9 0 16,0 8 0-16,6-10 8 0,3-1-8 0,3-4 0 16,-1-1 10-16,-2-2-2 0,3-3-8 0,0 3 12 15,0-9-24-15,-4 1-6 0,1 0-1 0,0 0 0 16,0-6-10 0,-3 3-3-16,-1 0 0 0,-8 1 0 0,0 1 32 0,-3 1 0 0,-3 3 0 15,-3 2 0-15,0 0 0 0,-3 8 0 0,0 0 0 0,-9 0 0 0,3 8 16 16,-9-3 10-16,3 3 2 0,1 5 0 15,-1 0-4-15,0 6 0 0,0-6 0 0,6 0 0 0,-6 6 7 16,9-6 1-16,-3 3 0 0,6-3 0 0,0 0-32 0,0-2-13 16,0 2 1-16,6-8 0 0,9 3 12 0,-6-5 15 15,6-3-3-15,3 0-1 0,-1-3-2 0,4-2 0 16,6-3 0-16,0-5 0 0,0 2-9 16,2-2-16-16,4 0 4 0,-9-3 1 15,3 3-13-15,-9 0-2 0,5-1-1 0,-2 4 0 0,-3-4 11 16,-3 7 1-16,0 1 1 0,-3-2 0 0,-3 3 14 0,0 0 0 15,-3 2 0-15,-6 3 0 0,0 0 0 0,0 0 0 16,0 8 0-16,-6 5-9 0,3-5 28 0,-3 5 5 16,-6 3 2-16,3-2 0 0,0-1 2 0,0 3 0 0,0 2 0 15,6-5 0-15,-6 1-28 0,3-4 0 0,3 1 0 16,3-1 0-16,3-4 8 0,-3-6-8 0,0 0 0 0,15 0 8 16,-6-3 0-16,6 0 0 0,3-7 0 0,0-1 0 15,2 1-8-15,1 2 0 0,3-11 0 0,3 6 0 16,-6 0 0-16,0-6-16 0,-1 3 3 15,4 6 0-15,-3-4-11 16,0 1-3-16,3 5 0 0,-9-2 0 0,-1 4 16 0,1 4 11 0,-6-3-13 0,-3 2 5 16,6 0 8-16,-12 3 0 0,0 0-9 0,0 0 9 15,0 11 0-15,0-3 0 0,0 2 0 0,0 4 0 16,-9-1 23-16,6 0 2 0,0 0 1 0,-3 0 0 16,0 1-26-16,0-1 0 0,0 0 8 0,3 0-8 15,-3 1 10-15,6-6 0 0,-2 2 0 0,2-2 0 16,2 3 1-16,1-3 0 0,3-3 0 0,3 3 0 15,0-3-11-15,0-5 0 0,3 3 0 0,-3-3 0 16,6-3-140-16,-3 3-31 0,18-18-5 0,-10 4-2 0</inkml:trace>
  <inkml:trace contextRef="#ctx0" brushRef="#br0" timeOffset="26561.28">5291 2564 1681 0,'0'0'36'0,"0"0"8"0,0 0 2 0,0 0 2 0,0 0-38 0,0 0-10 15,0 5 0-15,0 3 0 0,0 3 129 0,-3-3 24 16,-3 5 5-16,3 0 1 0,0 6-58 0,-3-6-11 16,-3 0-2-16,3 3-1 0,4 0-32 0,-7-3-7 15,3 3 0-15,-3 2-1 0,3-4-17 0,0-6-3 16,0 2-1-16,3 3 0 0,0-7 6 0,0 2 0 15,3-3 1-15,0-5 0 0,0 0-33 0,0 0-14 16,9 0 1-16,3-5 0 0,3-1 13 0,2-2 12 16,4-5-3-16,-3 0 0 0,3 0-9 0,3-6 8 15,0 6-8-15,-1-6 8 16,4 4-38-16,-6-1-8 0,6 0-2 0,-6 3 0 0,-3-1 29 0,-4 9 11 0,1-6-8 0,-3 9 8 16,-6-3-12-16,-6 5 4 0,0 0 0 0,0 0 0 15,0 0 8-15,3 10 0 0,3 3 10 0,-12 1-10 16,3-1 18-16,0 0-2 0,-6 0-1 0,6 6 0 15,-3-3 13-15,0 2 4 0,0-5 0 0,0 6 0 16,4-6-32-16,2 0 0 0,0-7 0 0,2 4 0 16,1 1 0-16,0-6 0 0,9 3 0 0,-12-8 0 15,6 0 0-15,6-8 0 0,0 8 0 0,3-5 0 16,-3-6-189 0,3 1-44-16</inkml:trace>
  <inkml:trace contextRef="#ctx0" brushRef="#br0" timeOffset="26973.46">5809 2585 2253 0,'-12'3'49'0,"9"-3"11"0,0 2 1 0,-3 4 3 0,0-4-51 0,0 4-13 16,3-1 0-16,-3 3 0 0,1 2 55 0,2-2 8 16,-6 5 1-16,3 1 1 0,0-4-33 0,0 4-6 15,0-1-2-15,0 3 0 0,3 2 13 0,3-5 3 16,-3 1 0-16,6-4 0 0,0 3-26 0,3-5-5 15,0 0-1-15,6-2 0 0,0-6-8 0,2 0 0 16,4-6 9-16,0 1-9 0,9-3 0 0,-9 0 0 16,3-5 0-16,2 0 0 15,-2-1-53-15,-3 1-6 0,0-5-1 0,0 4 0 0,-3 1 39 0,-3 0 7 0,0 0 2 16,-1 0 0-16,-5 2 12 0,3 8 0 0,-9-2 0 16,0 5 0-16,0 0 16 0,0 0 7 0,0 0 1 15,-6 5 0-15,0 9 32 0,-2-1 6 0,2 0 2 16,0 3 0-16,3 2-20 0,-3 1-3 15,3-1-1-15,0-2 0 0,3 0-32 0,3-3-8 0,-3 1 0 0,6-4 0 16,0 1 8-16,3-3 0 0,-1-3 0 0,7-5 0 16,0 0-8-16,0-8 8 0,3 3-8 0,0-8 8 15,3 5-8-15,0-6 0 0,-1 1 0 0,1 3 0 16,-3-4 0-16,0 1 0 0,-3-5 0 0,-3 4 0 16,0 1 0-16,2 0-17 0,-5 5 4 0,3-5 1 15,-3 7-93-15,-3-1-19 0,3-4-3 0,-6 8-1055 16</inkml:trace>
  <inkml:trace contextRef="#ctx0" brushRef="#br0" timeOffset="27498.89">6470 2715 403 0,'0'0'36'0,"0"0"-36"15,0 0 0-15,0 0 0 0,0 0 420 0,0 0 76 16,0 0 16-16,0 0 4 0,0 0-338 0,0 0-67 15,6 5-14-15,-6-5-2 0,9 0-34 0,3 0-6 16,0 0-2-16,-3-8 0 0,-1 5-33 0,4 1-8 16,0-6 0-16,0 2-1 0,0-1-11 0,0 1 0 0,3-4 0 0,-3 2 0 15,-3 0 0-15,3-5 0 0,-3 7 0 0,-3-7 0 16,-1 2 0-16,-2-2 0 16,3 0 0-16,-3 0 0 0,-3-3 30 0,-3 3 1 0,0-1 0 0,-3 1 0 15,1 8-31-15,-4-3 0 0,-3 8 0 0,-3 3 0 16,-3 2 27-16,0 3 9 0,0 2 1 0,-3 6 1 15,1 3-2-15,-1-6 0 0,0 6 0 0,3-1 0 16,-3 3-26-16,3 6-10 0,0-9 0 0,4 9 9 16,-1-6-9-16,9 3 0 0,-3-6 9 0,9 6-9 15,0 0 0-15,6-6 0 0,6-2 0 0,0-3 0 16,2-2 0-16,4-8 0 0,0-1 0 16,6-7 0-16,0 0-34 15,0-8-11-15,2-1-3 0,4 1 0 0,0-8-51 16,0 2-10-16,-1 1-3 0,-2-1 0 0,3-2 10 0,0 0 2 15,-6 2 0-15,-1-2 0 0,-2 3 37 0,0 5 8 0,-3-6 2 16,-6 6 0-16,-3 0 53 0,0 5 8 0,-6 2 4 0,-3 6 0 16,0 0 77-16,0 0 16 0,-3 0 3 0,-6 6 1 0,0 2-20 15,-3 5-4-15,0 0-1 0,0 0 0 0,0 0-38 16,-3 6-8-16,6-3-2 0,-2 0 0 0,2 5-17 16,0-8-4-16,3 6-1 0,3-6 0 0,0 0-14 15,3 0 0-15,3-7 0 0,3 2 0 0,0-3 0 0,3-5 0 16,2 0 8-16,1-3-8 15,3 1-103-15,-3-6-23 0,6 2-5 0,-3-7-685 16,0 0-136-16</inkml:trace>
  <inkml:trace contextRef="#ctx0" brushRef="#br0" timeOffset="27823.02">7631 1709 864 0,'3'-8'76'0,"3"-5"-60"0,3 0-16 0,3 2 0 16,2-2 287-16,4 5 54 0,-3-5 11 0,3 5 3 15,-3 3-207-15,0-1-42 0,-6 6-8 0,0 6-2 16,-3-1-16-16,-3 8-3 0,-6 0-1 0,-3 9 0 16,-9-1-11-16,-3 8-2 0,-3 5-1 0,-3 6 0 0,-8-3-7 0,-4 11-2 15,6 10 0-15,-6 0 0 16,-5 0-32-16,-1 8-6 0,0-5-2 0,1 8 0 15,-1-3-13-15,0-5 9 0,4 2-9 16,8-4 8-16,6-6-8 0,3-8 0 0,-3 0 0 0,9-11 0 16,7 0 0-16,2-5 0 0,0 1 0 0,0-7 8 15,6-4-8-15,3-3-14 0,3-6 3 0,3-2 1 16,5-8-82-16,-2 0-16 16,-3-8-3-16,-3 3-772 0,-3-8-154 0</inkml:trace>
  <inkml:trace contextRef="#ctx0" brushRef="#br0" timeOffset="27993.25">7193 2381 2790 0,'0'0'61'0,"0"0"13"0,0 0 2 0,-9 0 3 0,-3 0-63 0,12 0-16 15,0 0 0-15,0 0 0 0,-12 6 67 0,12-6 10 0,6 2 3 0,0 9 0 16,3-9-36-16,6 9-8 0,3-8 0 0,6 7-1 16,0-10-27-16,2 6-8 0,1-4 0 0,3 3 0 15,3-5 0-15,-3 0 0 0,-7-5 0 0,4 3 0 31,0 2-156-31,-3-6-29 0,-6-2-6 0,-1 3-1 0</inkml:trace>
  <inkml:trace contextRef="#ctx0" brushRef="#br0" timeOffset="28136.57">7187 2230 2516 0,'0'0'112'0,"0"0"22"16,0 0-107-16,0 0-27 0,0 0 0 0,-12 6 0 15,0-6 0-15,12 0 0 0,9 2 0 0,3 4 0 16,0-6-36-16,3 5-13 0</inkml:trace>
  <inkml:trace contextRef="#ctx0" brushRef="#br0" timeOffset="28460.97">7631 2643 2977 0,'0'0'65'0,"0"0"14"0,0 0 2 0,0 0 3 0,9 0-67 0,-6 0-17 16,-3 0 0-16,3-2 0 0,3 2 30 0,6-6 2 15,-4-2 1-15,7 3 0 0,6-6-9 0,3 1-3 16,3-1 0-16,-3-2 0 0,-4 5-21 0,1-5 0 16,3-6 0-16,-6 6 0 15,0 0-26-15,-3 0-10 0,0-1-1 0,-7 4-1 0,-5 2 26 0,0-5 12 16,-6 7-12-16,0 4 12 0,-2 2 0 0,-7 0 0 15,-6 2 0-15,-6 9 0 0,-3-3 29 0,-3 10 14 0,-8-4 2 0,2 4 1 16,3 3-2-16,1 1 0 0,-1 1 0 0,6-4 0 16,0 7-14-16,6-5-3 0,6 1-1 0,4 1 0 15,2-4-10-15,6 2-1 0,3-2-1 0,6-3 0 16,0-3-14-16,8-3 9 0,10 4-9 0,0-9 8 16,6-2-25-16,3-3-6 0,-1 0-1 0,4-3-997 15,3-2-200-15</inkml:trace>
  <inkml:trace contextRef="#ctx0" brushRef="#br0" timeOffset="29081.83">8786 2426 1324 0,'0'0'118'0,"0"0"-94"16,0 0-24-16,0 0 0 0,0 0 172 0,3 6 29 15,-3-6 7-15,6 7 0 0,3-7-76 0,-1 6-15 16,-2-4-3-16,6 4-1 0,3-1-57 0,3-5-12 16,0 3-3-16,0-3 0 0,3 0-9 0,-1 0-3 15,1 0 0-15,3 0 0 0,0 0-17 0,-3-3-4 16,0 3-8-16,-1 0 12 0,-2 0-12 0,0 0 0 16,-6 0 0-16,0-5 0 15,0 5-98-15,-12 0-26 0,0 0-4 0</inkml:trace>
  <inkml:trace contextRef="#ctx0" brushRef="#br0" timeOffset="29300.39">8774 2609 2412 0,'0'0'53'0,"0"0"11"0,0 0 3 0,0 0 0 0,0 0-54 0,0 0-13 0,0 0 0 0,6-5 0 16,6-1 96-16,0 4 16 0,-4 2 3 0,7-8 1 15,6 5-47-15,0 0-9 0,0 3-1 0,3-5-1 0,-3 2-42 16,2 3-16-16,1-2 11 0,0-1-11 0,-3 3 0 0,0 0 0 16,-1 3 0-16,-2-3 0 15,-3 2-44-15,-3-2-14 16,0 3-3-16,0 2-1235 0</inkml:trace>
  <inkml:trace contextRef="#ctx0" brushRef="#br0" timeOffset="29679.37">8946 2204 1324 0,'-3'-13'118'0,"0"13"-94"16,0-6-24-16,1-1 0 0,2 1 216 0,0 6 40 15,0-8 7-15,2 3 1 0,4 0-141 0,0 2-29 0,6-2-6 0,3-3 0 16,-6 3-43-16,6-3-8 15,3-3-1-15,-3 3-1 0,0 0-19 0,2-2-3 0,1 2-1 0,0-3 0 16,-3 3 0-16,0-5 0 0,-3 0 0 0,3 5 0 16,-3-8-3-16,0 5-1 0,-1 1 0 15,-2 2 0-15,0-11-8 0,0 6 0 0,-6 5 0 0,3-3 0 16,-6 11 28-16,0 0 3 16,3-2 1-16,-3 2 0 0,0 0-20 0,0 0-4 0,0 0-8 0,0 0 12 15,0 8 0-15,3-3-1 0,-3 8 0 0,0-5 0 16,0 5 1-16,0 1 0 0,-3 4 0 0,3-5 0 15,0 6-12-15,0-6 0 0,-3 0 0 0,0 3 8 16,3-5 20-16,0 2 3 0,-3 0 1 0,3 1 0 16,0-7-32-16,0 4 0 0,0-3 0 0,3 0 0 0,-3 3 0 0,3-4 0 15,3-1 0-15,0-1-936 16,0 3-192-16</inkml:trace>
  <inkml:trace contextRef="#ctx0" brushRef="#br0" timeOffset="31715.87">10203 2426 288 0,'0'0'25'15,"5"-10"-25"-15,1 2 0 0,0 0 0 16,-3 2 273-16,-3 6 50 0,0 0 9 0,0 0 3 0,0 0-164 0,0 0-33 15,0 6-6-15,0 7-2 0,0-5-38 0,-6 5-8 16,0 6-2-16,1-1 0 0,-4 1-42 0,0 2-8 16,-3-3-1-16,0 4-1 0,3 1-5 0,-6-1-1 15,0 4 0-15,0-5 0 0,-3 3-12 0,4 2-4 16,-4-4 0-16,-3 1 0 0,3-7-8 0,3 3 0 16,3-1 9-16,0-4-9 15,0-1-40-15,6-5-13 0,3-3-3 0,3 0-995 0</inkml:trace>
  <inkml:trace contextRef="#ctx0" brushRef="#br0" timeOffset="32288.82">9905 2283 1792 0,'-6'-5'40'0,"0"2"8"0,3-2 1 0,0 0 1 0,-3-3-40 0,3 0-10 0,3 3 0 0,0-9 0 16,6 1 78-16,0 3 14 0,3-4 2 0,3-1 1 16,6 1-26-16,-3 1-5 0,2-5 0 0,4-1-1 15,-3-2-7-15,3 2-2 0,3 1 0 0,0-3 0 0,-1-3-12 0,1 3-2 16,6-6-1-16,0 1 0 16,5 5-7-16,1 2-2 0,3-5 0 0,9 8 0 0,2-7-18 15,-5 7-3-15,-1 0-1 0,-2 3 0 0,0 5-8 0,-10 0 0 16,7 2 0-16,-3 6 8 15,-6 6-8-15,2 2 0 0,1 0 0 0,-3 5 0 0,-6 0 0 0,-6 6 0 16,-4 4 0-16,-2-1 0 0,-6 9-11 16,-3-4 3-16,-6 7 0 0,-6 3 0 0,-3-2 8 15,-5 2 11-15,-1 2-3 0,-3-4 0 0,0 2-8 0,0-3 0 16,0 3 0-16,-2 3 0 0,-4 0 0 0,6-6 8 16,-6 3-8-16,3-3 8 0,-5-2-8 0,-1 0 0 15,-6-6 0-15,-3 1-11 0,1-1 11 0,5-2 0 16,0-3 0-16,6 0 0 0,4-5 22 0,-1 0 6 15,3-3 2-15,3-2 0 0,6-8-30 0,3 2-12 16,3-5 1-16,6 0 0 0,0-11 11 0,6 1 14 16,0-3-3-16,9-1-1 0,0-2-10 0,3 1 0 15,-3 1 0-15,3-2 0 0,5 3 0 0,1 0 0 16,-6 2 0-16,0 6 0 0,0 0 0 0,-6 5 0 16,0 0 8-16,-6 5-8 0,-3 0 0 0,0 6 0 15,-3 0 0-15,-3 2 0 0,0 0-12 0,-3 0-8 0,6 0-2 0,-3 6 0 16,3-6 22-16,3 3 0 0,0 0 0 15,3-3 0-15,-3 0 13 0,5 1 7 0,1-1 2 16,3-5 0-16,0 5-43 16,3-5-9-16,-3 3-2 0,3-6-822 0,-3 3-165 15</inkml:trace>
  <inkml:trace contextRef="#ctx0" brushRef="#br0" timeOffset="33119.04">10780 2760 2149 0,'3'5'47'0,"-3"-2"9"0,0 2 3 0,0 0 2 0,0-5-49 0,3 5-12 15,-3-5 0-15,3 3 0 0,0-3 78 0,3 5 13 16,0-5 2-16,3 0 1 0,0 0-59 0,3-5-12 16,-1 0-3-16,7 2 0 0,-3-5-11 0,3 3-9 15,0-8 12-15,0 7-12 0,0-7 9 0,-3 5-9 16,-4-8 0-16,1 6 9 0,-6-3-9 0,3-1 0 15,-6 4 0-15,-3-4 8 0,0 1-8 0,0-5 0 16,-3 2 0-16,-3 0 0 0,0 0 8 0,0 3-8 16,-6 0 0-16,1 2 8 0,-4 3-8 0,-6 8 0 15,0 0 0-15,-3 0 0 0,-3 5 25 0,1 3 3 16,2 0 1-16,-3 6 0 0,3-1 3 0,3 3 0 16,4-3 0-16,-1 8 0 0,0-2-2 0,6-4 0 15,3 1 0-15,3 5 0 0,0-2-22 0,3 2-8 0,3-8 0 0,3 1 0 16,3 4 0-16,0-5-16 0,3-5 1 0,3 3 1 15,3-3 14-15,0-3 12 0,5-5-3 0,-2 0 0 16,3 0-9-16,0-5 10 0,3-3-10 0,0-3 10 16,2 3-10-16,-2-5 0 0,0 0 0 0,0 0 0 15,-3-1-12-15,-4 1-5 0,-2-3-1 16,-3 0 0-16,0 3 18 0,-6 3 0 0,3 2 0 0,-3 0 0 16,-3-3 0-16,0 9 0 0,-3-4 0 0,0 6 0 15,0 0 0-15,-6 0 0 0,0 6 0 0,3-6 9 16,-6 7 8-16,0-1 2 0,0 7 0 0,3-8 0 15,-3 9-3-15,3-1-1 0,3-3 0 0,-2 6 0 16,5-8-15-16,-3 5 0 0,3 1 8 0,0-6-8 16,3 2 0-16,-1-2 0 0,4 3 8 0,0-3-8 0,0-3 0 15,3 3 9-15,0-3-9 0,0-5 8 0,3 0-8 16,3-5 12-16,-3-3-12 0,6-3 12 0,3 3-12 0,-1-5 0 16,1 0 0-16,0 0 0 0,3-6 0 0,-3 6-20 15,2-8 3-15,1 5 1 0,0 0 4 0,0 3 0 16,0 0 1-16,-6-1 0 0,-1 4 11 0,-5 2 0 15,-3 3 8-15,-3 2-8 0,-6 3 0 0,0 0 0 16,0 0 0-16,-3 8 0 0,-3 0 11 0,-3 2-3 16,-3 4 0-16,1-1 0 0,-1 0 0 0,0 0 0 15,-3 3 0-15,6 0 0 0,0 0-8 0,0 2 0 0,3-10 0 0,0 3 8 16,3 2-8-16,0-8 12 0,3 3-12 0,0-8 12 16,3 6-12-16,6-4 10 0,3-2-10 0,3 0 10 15,6-2 10-15,0-4 1 0,-1-4 1 0,1-1 0 16,0 1-32-16,0-4-6 0,-3 1-2 0,-3-5 0 15,3 4-6-15,-4 1 0 0,1 0-1 16,0 5 0-16,0-5 10 0,-3 7 3 0,-3-1 0 16,0 1 0-16,0 6 12 0,-6-5 0 0,-3 5 0 0,0 0-9 15,3 11 9-15,-3-4 0 0,-3 1 0 0,-3 6 0 16,0-1 0-16,0 0 16 0,-3 3-3 0,3 0 0 16,0 2-4-16,3-4-1 0,0 4 0 0,0-5 0 15,3 1-8-15,3-1 0 0,0 0 0 0,0 0 0 16,6-7-20-16,0 2-8 0,3-8-3 0,3 0 0 15,3 0-154-15,-1-8-31 0</inkml:trace>
  <inkml:trace contextRef="#ctx0" brushRef="#br0" timeOffset="33448.5">11884 2733 2178 0,'-6'8'96'0,"3"-3"20"0,0 3-92 0,0 3-24 16,0-8 0-16,0 2 0 0,3-5 72 0,0 8 11 15,0-8 1-15,6 5 1 0,0 0-29 0,3 1-5 16,-3-6-2-16,3 0 0 0,0 0-21 0,3-6-4 16,-3-2 0-16,3 3-1 0,0-3-14 0,0-2-9 15,3 2 12-15,-1-6-12 0,-2 1 8 0,0 0-8 16,0 0 0-16,0-3 0 0,-3 3 0 0,0-3 0 16,-3 3 0-16,0-6 0 0,-3 6 10 0,-3 0-10 15,-3-1 8-15,-3 1-8 0,0 8 12 0,-6-3-2 0,-3 8-1 0,0 0 0 16,-6 8 19-16,1-3 4 0,-4 3 1 0,-3 5 0 15,-6-2-5-15,3 5 0 0,1 2-1 0,-1 1 0 16,0-1-18-16,12 3-9 0,3-2 10 0,4 2-10 16,5-8 0-16,3 6 8 0,3-6-8 0,6 0 0 15,5 1 0-15,7-6-12 0,9 2 3 0,-3-7 0 16,3 2-155-16,-1-5-30 16,-2 0-6-16,3-8-575 0,-3-2-114 0</inkml:trace>
  <inkml:trace contextRef="#ctx0" brushRef="#br0" timeOffset="33763.67">12197 2699 2055 0,'0'0'91'0,"0"0"19"0,0 0-88 0,0 0-22 15,-12 2 0-15,0 4 0 16,-3 2 118-16,-3 2 19 0,-3 3 4 0,1 9 1 0,-4-9-45 0,3 11-9 16,0 2-1-16,-3 9-1 0,0-4-41 15,-2 1-8-15,-4 2-1 0,0 6-1 16,0 5-21-16,1-5-4 0,2 5-1 0,6 2 0 0,-6 4-9 0,6-4 0 16,4 9 0-16,-1-9 0 0,-3-2 0 0,3 3 0 15,3 2 0-15,-3-10 0 0,3 0 0 0,-3-1-9 16,4 1 9-16,-1-3 0 0,3-5 0 0,0-3 0 15,-6 0 0-15,6-10 0 0,-3 2 0 0,0-5 8 16,3-6-8-16,1-2 12 0,-4-3 15 0,3-5 2 16,0 0 1-16,-3-7 0 0,0 1 2 0,0-7 0 15,0-8 0-15,3 2 0 0,4-10-16 0,-1 0-4 0,6-5 0 0,0-3 0 16,0 0-12-16,9 2 0 0,-3-4 8 0,6 4-8 16,-1 3 0-16,4 1 0 0,3-4 0 15,0 3 0-15,0 3 0 0,0 3 0 0,0 5 0 16,6-6 0-16,-4 3 0 0,7 1 0 0,3-1 0 15,3 3 0 1,3-6-48-16,5 1-13 0,4 2-3 0,0-2-880 0,2 2-177 16</inkml:trace>
  <inkml:trace contextRef="#ctx0" brushRef="#br0" timeOffset="34085.51">12352 2715 2602 0,'0'0'116'0,"0"0"23"15,0 0-111-15,0 0-28 0,0 0 0 0,0 0 0 0,0 0 88 0,0 0 13 16,0 0 3-16,3-3 0 0,6 0-67 0,-4 1-13 16,7-9-2-16,-3 3-1 0,3 0-7 0,0-2-2 15,3 2 0-15,0-6 0 0,3 7-12 0,-3-7 8 16,2 1-8-16,1 8 0 0,-6-8 0 0,0 2 0 16,-3 0 0-16,-3 1 0 0,-3 2 11 0,-3-5-11 15,0 7 12-15,-6-2-12 0,-6 8 20 0,0 0-4 16,0 0 0-16,-3 8 0 0,-2 6 16 0,-1-1 4 15,-3 5 0-15,0 4 0 0,-9 1-5 0,4 4-1 16,-1-1 0-16,3 1 0 0,0-1-13 0,9 1-2 16,3-6-1-16,3 5 0 0,9-2-14 0,0 3 9 15,9-9-9-15,0 1 8 0,9-4-8 0,0-1 0 16,6-4 0-16,-3-2 8 0,-1-8-8 0,4 0 0 16,3-8 0-16,3 3 8 15,0-8-112-15,2-6-22 0,4 3-5 0,-9 3-1 0</inkml:trace>
  <inkml:trace contextRef="#ctx0" brushRef="#br0" timeOffset="34963.58">13697 1976 2102 0,'0'0'46'0,"0"0"10"0,0 0 1 0,0 0 3 0,0 0-48 0,0 0-12 0,0 6 0 0,-6 7 0 15,3-5 94-15,-3 10 17 0,-3 1 3 0,-6 2 1 0,3 0-38 0,-5 8-7 16,-7 6-2-16,0-1 0 16,0 3-12-16,3 3-4 0,-3 0 0 0,1 5 0 0,-1 0-37 0,3-6-15 15,0 1 11-15,0-3-11 0,3 3 12 0,4-11-4 16,-1 0-8-16,6-3 12 0,0 1-12 0,0-9 0 16,6-2 0-16,0-3 0 0,3-2 8 0,0-3 0 15,3-3-8-15,6-5 12 0,3 0-12 0,0-10 9 16,6-4-9-16,2-1 8 0,7-4 0 15,0 0-8-15,0-2 12 0,5-5-4 0,1 2-8 0,3 3 0 16,-3-6 0-16,2 9 0 0,-8-1 0 0,0 6 0 16,-3 5 0-16,-3-2 0 0,-3 7 0 0,-4 3 0 15,1 0 0-15,-3 8 8 0,-3 5-8 0,-3 0-12 16,-3 6 2-16,-3-1 1 0,-3-2 9 16,0 8 0-16,-3-5 0 0,-3 4 0 0,0 1 0 0,-3-3 0 15,0 3 0-15,1 3 0 0,-7-6 0 0,0 3 0 16,0-8 0-16,-3 7 0 0,0-7 0 0,-3 0 11 15,-2-3-1-15,5 1 0 0,0-6 17 0,0-1 3 0,0-4 1 16,3 0 0-16,-2-3-12 0,5-6-3 16,0-1 0-16,0-1 0 0,0-3-5 0,3 3-2 15,0-5 0-15,3-6 0 0,3 3-9 0,0 1 0 0,4-1 0 0,-1-3 0 16,3 1-30-16,5 2-8 0,-2 3-2 0,6-1 0 16,0 4-142-16,3 2-29 15,0-5-5-15,3 7-953 0</inkml:trace>
  <inkml:trace contextRef="#ctx0" brushRef="#br0" timeOffset="35408.28">14001 2477 1785 0,'0'0'79'0,"0"0"17"0,0 0-77 0,0 0-19 15,0 0 0-15,0-6 0 0,0 6 170 0,0-5 30 16,0 0 7-16,0 5 1 0,0 0-69 0,3-3-14 16,3-2-2-16,-6 5-1 0,6-8-72 0,2 8-14 15,1-6-4-15,3 1 0 0,3 3-17 0,0 2-4 16,3 0-1-16,3 0 0 0,-6-6-10 0,5 6 0 15,1 6 0-15,0-6 8 0,-3 0-8 0,0 0 0 16,0 7 0-16,-3-1 0 0,-4-4 0 0,-2 4 0 16,3 2 0-16,-6 2 8 0,-3-2-8 0,0 3 0 0,-3-3 0 15,-3 5 0-15,-3 0-8 0,-3 0 8 0,-3 1 0 16,-2-1 0-16,-1 0 0 0,-6 0 0 0,0 6 0 0,-3-6 0 16,-3 0 0-16,-2 6 0 0,-4-3 9 0,6 0-9 15,-3-3 11-15,7 3-3 0,5-3 0 0,3 0 0 16,3-2 4-16,6-3 1 0,3 0 0 0,3 2 0 15,6-7-13-15,3-1 8 0,3-2-8 0,9 0 0 16,2 3 0-16,4-3-10 0,-3-5 0 0,3 2 0 16,3-5-158-1,-4 3-31-15,-2-6-6 0</inkml:trace>
  <inkml:trace contextRef="#ctx0" brushRef="#br0" timeOffset="35904.54">14510 2537 1209 0,'0'0'108'0,"-9"0"-87"16,3 6-21-16,-3 2 0 0,0-3 287 0,0 3 53 16,-6-3 10-16,3 8 2 0,3-5-203 0,0 3-41 15,-3 2-8-15,0 3-1 0,1 2-42 0,2 1-8 16,-3-6-1-16,3 0-1 0,3 3-23 0,0 0-4 16,3-3 0-16,0 1-1 0,6-1-11 0,0-5-8 0,3-3 9 15,3 0-9-15,0 3 10 0,3-8-10 16,3 0 10-16,-4 0-10 15,7-8-15-15,6 3-9 0,3-8-1 0,0 0-1 16,2-6-50-16,-2 6-11 0,-3-6-1 0,0 1-1 16,-6 2-5-16,3-3-1 0,-4 6 0 0,-2-8 0 0,0 8 58 0,-3 0 11 15,3 2 2-15,-9 3 1 0,-3 3 42 0,-3 5 8 16,0 0 1-16,0 0 1 0,-6 5 27 0,0 0 4 0,0 6 2 16,-3 0 0-16,3 4-1 0,0 1 0 0,3 0 0 15,-3 3 0-15,0-1-41 0,3-5-8 0,0 6-1 16,3 2-1-16,0-8-2 0,0 1-8 0,0-6 12 0,3 2-4 15,3-2 0-15,0 0 0 0,3-5 0 0,0 5 0 16,0-8 1-16,6-6 0 0,0 1 0 0,3 2 0 16,0-7-1-16,2-1 0 0,4 1 0 0,-3-4 0 15,-3 1-8-15,3-5 0 0,0 2 9 0,-4-3-9 0,1 6 0 16,0-6 9-16,0 1-9 0,-6-3 0 0,0 0 10 0,-3-3-10 16,0 3 8-16,0-6-8 0,-6 1 9 0,-3 2-9 15,3 3 10-15,-6 2-10 0,-6 1 8 0,0 4-8 16,0 7 0-16,-9 1 0 0,0-2 8 0,-3 8-8 15,0 0 0-15,1 3 0 0,-4 8 0 0,0-6 0 16,6 5 0-16,3 1-10 16,0 2-120-16,9-5-24 0,3 3-5 15</inkml:trace>
  <inkml:trace contextRef="#ctx0" brushRef="#br0" timeOffset="36236.65">15331 2569 2718 0,'0'0'60'0,"0"-5"12"0,3 5 2 0,0-5 2 0,0 2-60 0,-3 3-16 0,0-5 0 0,3 5 0 15,0-6 12-15,0 6 0 0,-3 0 0 0,0 0 0 16,3 6-60-16,0-6-13 0,-3 0-3 0,0 5-1099 15</inkml:trace>
  <inkml:trace contextRef="#ctx0" brushRef="#br0" timeOffset="36317.44">15289 2818 806 0,'0'0'72'0,"-2"5"-58"16,-1-2-14-16,3-3 0 0,0 0 141 0,0 0 26 16</inkml:trace>
  <inkml:trace contextRef="#ctx0" brushRef="#br0" timeOffset="36466.04">15197 2921 2408 0,'-15'0'107'0,"9"0"21"0,0 0-102 0,-3 3-26 0,1-3 0 0,-4 5 0 16,6-5 23-16,-3 0-1 0,3 0 0 0,3 0-749 15,-3 0-149 1</inkml:trace>
  <inkml:trace contextRef="#ctx0" brushRef="#br0" timeOffset="37473.83">16659 2445 2286 0,'0'0'50'0,"0"0"10"0,0 0 3 0,0 0 1 0,0 0-51 0,0 0-13 15,3 8 0-15,3 0 0 0,0 2 105 0,0 3 19 16,-3-5 3-16,2 6 1 0,-2 4-58 0,6-5-11 16,0 1-3-16,-3-1 0 0,-3 0-37 0,3 0-8 15,3 1-2-15,0-1 0 0,0-3-9 0,3 4 10 16,3-7-10-16,0 7 10 0,0-9-10 0,-4-2 12 16,1 2-12-16,0 0 12 0,3-2-12 0,-6 2 0 15,-3 0 0-15,0 1 0 16,0 2-133-16,0-6-23 0,-6-2-4 0</inkml:trace>
  <inkml:trace contextRef="#ctx0" brushRef="#br0" timeOffset="37738.21">16495 2895 518 0,'0'0'46'0,"0"-6"-37"0,3-7-9 0,0 2 0 15,3 4 423-15,-3-7 82 0,6 6 17 0,0-5 3 16,3 0-329-16,5-3-65 0,-2 3-14 0,6-3-2 16,3-3-58-16,0 6-11 0,-3-8-2 0,2 2-1 15,10 1-18-15,-6-1-3 0,-3 4-1 0,3-4 0 16,-4-2-9-16,1 2-3 0,-3 1 0 0,0 5 0 16,-6-9-9-16,0 7 0 0,0-1 0 0,-1 2 0 15,-2-4 0-15,0 5 0 0,3 5 0 0,-6-5 0 16,0 2-21-16,-3 3-10 0,3 0-1 0,-3 3-864 15,3 5-172-15</inkml:trace>
  <inkml:trace contextRef="#ctx0" brushRef="#br0" timeOffset="38173.06">17072 2905 1094 0,'0'0'48'0,"6"0"11"16,3 0-47-16,-9 0-12 0,0 0 0 0,0 0 0 0,-3 11 317 0,-3-6 62 15,3 8 12-15,-3-5 2 0,-2 3-241 0,2-1-48 16,-3 4-9-16,3-1-3 0,-3-3-44 0,3 4-8 15,0 4-3-15,0-5 0 0,3 1-26 0,0-1-11 16,-3 0 8-16,6-5-8 0,0 3 0 0,0-3 0 16,0-1 0-16,0-1 0 15,0-6-212-15,0 0-36 0,0 0-6 0,18-13-2 0</inkml:trace>
  <inkml:trace contextRef="#ctx0" brushRef="#br0" timeOffset="38323.53">17168 2667 2646 0,'9'0'58'0,"-9"-5"12"0,0 5 2 0,-3-8 3 0,6 8-60 0,-3-6-15 15,-3-1 0-15,-3 7 0 0,6 0 60 0,0 0 8 16,6-6 3-16,-6 1 0 0,0 5-47 0,0 0-8 0,9-3-3 0,-9 3-1316 16</inkml:trace>
  <inkml:trace contextRef="#ctx0" brushRef="#br0" timeOffset="39552.06">17186 3321 1497 0,'0'0'32'0,"0"0"8"0,0 0 0 0,0 0 4 0,0 0-36 0,0 0-8 15,0 0 0-15,0 0 0 0,0 0 96 0,0 0 18 16,0 0 3-16,0 0 1 0,0 0-35 0,0-8-7 15,3-3-2-15,-3 3 0 0,0-5 2 0,5 2 0 16,4 1 0-16,-3-4 0 0,3-1-12 0,0-1-1 16,3 2-1-16,3-1 0 0,-3 1-16 0,0 4-3 15,3-3-1-15,0 2 0 0,-4 3-20 0,4 3-4 16,-6-3-1-16,3 3 0 0,0-3-9 0,-12 8-8 0,0 0 12 0,9 0-12 16,-3 2 9-1,0 4-9-15,-3-1 0 0,3 3 9 0,-6-3-1 0,0 3-8 0,0-3 12 0,0 8-4 16,-6-5 2-16,3 6 0 0,0 4 0 0,0-10 0 15,0 3-2-15,-3 2-8 0,3 0 12 16,-3 0-4-16,0-5-8 0,3 3 0 0,-3 2 9 0,3 0-9 16,0 1 8-16,0-6-8 0,0-3 8 0,0 3-8 15,6-3 0-15,-3-2 8 0,-3-1-8 0,3-2 0 16,0 0 0-16,0 0 0 0,0 0 0 16,9-10 8-16,-3 2-8 0,3-5 0 0,0-1 8 15,0-2-8-15,0 1 0 0,3-4 0 0,-3 1 0 0,3 2 8 16,0-3-8-16,-3 6 0 0,2 0 0 0,1-1 0 15,3 1 0-15,-3 8 0 0,-6-3 0 0,3 3-8 16,0-3 8-16,-9 8 0 0,0 0 0 0,0 0 0 0,9 0 0 0,-3 8 0 16,-3-3 0-16,-3 3 8 0,3-3-8 0,-3 3 0 15,-3 3-8-15,0-3 8 0,-3 5 0 0,0 0 0 16,3 0 0-16,-3-5 0 0,0 6 0 0,3-4 0 16,0-5 0-16,0 3 0 0,3-2 0 0,0 2 0 15,-3-3 0-15,3 3 0 0,0-8 0 0,0 0 0 16,0 0 0-16,0 0 8 0,9 0-8 0,-6-5 0 15,3-1 0-15,0-4 0 0,6 4 0 0,-3-7 8 16,6 0-8-16,-3 2 0 0,0-2 0 0,-1 5 0 16,-2-5 0-16,-3 0 0 0,3 2 0 0,3 3 0 0,0 0 0 15,0 3 0-15,0-3 0 0,-3 8 0 16,0 0 0-16,-3 0 0 0,0 3 0 0,0 2 0 16,-3 0 0-16,0-2 0 0,-1 2 0 0,-2 3 0 15,0 3 0-15,0-6-8 0,0-5 8 0,0 13 0 16,-5 0 0-16,-1 1 0 0,6-6 0 0,-3-3 0 15,-3 8 0-15,0-8 0 0,0 6 0 0,3 0 0 16,0 2 0-16,3-8 0 0,0 3 0 0,0-3 0 16,0-5 0-16,0 0 0 0,0 0 0 0,3 8 0 0,3-2 0 0,3-6 0 15,-3 0-60 1,3 0-17-16,-1-6-3 0,1 1-1204 0</inkml:trace>
  <inkml:trace contextRef="#ctx0" brushRef="#br0" timeOffset="40121.18">17909 3268 691 0,'0'0'30'0,"0"0"7"0,0 0-29 0,0 0-8 16,0 0 0-16,0 0 0 0,0 0 332 0,0 0 66 15,0 0 13-15,6 5 2 0,0-5-293 0,0-3-58 16,0 3-12-16,-3-2-2 0,3 2-32 0,-3-6-5 15,3 4-2-15,-3-1 0 0,2 0-9 0,1-5 0 16,-3 3 9-16,3-5-9 0,0 2 8 0,0 0-8 16,0 2 8-16,-3-7-8 0,-3 5 0 0,3 3 9 15,-3-6-9-15,0 3 0 0,-3 0 35 0,3 1 0 16,-6 1 0-16,3 1 0 0,0-3 9 0,-3 3 1 16,0 5 1-16,0 0 0 0,0 0-6 0,1 0 0 0,-4 0-1 0,0 5 0 15,0 3-6-15,-3-3-1 0,-3 8 0 0,3 1 0 16,-3-1-9-16,3 0-3 0,-3 6 0 0,3 2 0 15,1-11-4-15,-1 6-2 0,6 3 0 16,-3-6 0-16,6 6-6 0,3-6 0 0,0 0-8 16,3 0 12-16,6-5-12 0,-3 0 0 0,3-5 0 0,2 5 0 15,1-8 8-15,0 2-8 0,0-4 0 16,0-4 0-16,3-1 0 0,-3-4 0 0,0-2 0 16,3 5 0-16,-3-5-16 0,-1-6-2 0,1 3-1 15,0 3 0-15,-3 0 2 0,0-1 0 0,0 4 0 0,-3 2 0 16,0-3 17-16,0 3-8 0,-3-5 8 0,0 5 0 15,0 6 0-15,-3 2 0 0,0 0 0 0,0 0 0 16,0 0 0-16,0 0-8 0,0 0 8 0,-9 5 0 16,3 3 0-16,3 2 17 0,-3-4-3 0,3 7-1 0,0-5-3 0,0 0-1 15,3 2 0-15,0-4 0 16,0 2-9-16,3 0 8 0,-3-1-8 0,0 4 8 0,3-6-8 0,0 3 0 16,0 0 0-16,3 3 0 0,0-3 0 0,0-3 0 15,3 0 8-15,0 3-8 0,0-2-13 0,0 2-5 16,-3-8-1-16,0 0 0 15,2 0-269-15,1 0-53 0</inkml:trace>
  <inkml:trace contextRef="#ctx0" brushRef="#br0" timeOffset="40355.24">18233 3138 2646 0,'0'0'58'0,"0"0"12"0,-3 0 2 0,0 0 3 0,3 0-60 0,0 0-15 15,0 0 0-15,0 0 0 0,0 0 70 0,0 0 11 16,0 0 3-16,6 5 0 0,-3 8-52 0,3-7-9 0,0 2-3 0,-3 5 0 16,0 3-7-16,0 0-1 0,0-3-1 0,0 0 0 15,0 0 2-15,0 1 1 0,0-1 0 0,0-5 0 16,0 5-14-16,0-2 0 0,-3 2 0 0,3 0 0 16,0 0 0-16,-3 1 0 0,3-7 0 0,0 4 0 15,-3 0-124-15,0-1-27 0,0 3-5 0,0-7-1068 16</inkml:trace>
  <inkml:trace contextRef="#ctx0" brushRef="#br0" timeOffset="40546.78">18171 3424 2296 0,'0'0'51'0,"-3"0"10"0,-3 0 3 0,0-6 0 0,3 6-52 0,0-5-12 0,3 5 0 0,0 0 0 0,6-8 81 16,0 0 14-16,0 3 2 0,6-3 1 0,-3-3-27 15,0 4-6 1,2-4-1-16,1-2 0 0,0-1-51 0,3-1-13 0,-3 1 0 0,3-4 0 0,0 5 24 0,6-11 3 15,-6 3 0-15,-1 7 0 0,1-4-27 0,-3 5 0 16,0 5 0-16,-3-6 0 0,3 7 0 0,3 1 0 16,-6-4 0-16,3 7 0 15,3-8-108-15,-6 9-16 0,2-3-4 0</inkml:trace>
  <inkml:trace contextRef="#ctx0" brushRef="#br0" timeOffset="41090.9">18811 2672 1382 0,'0'0'123'0,"0"0"-99"16,0 0-24-16,0 0 0 0,0 0 222 0,0 0 39 15,9 0 8-15,-3 0 2 0,3 0-123 0,-1 3-25 16,1-6-5-16,3 3-1 0,0 3-47 0,0-3-10 0,9-3-1 0,-3 3-1 16,6-2-22-16,-4-1-5 0,1 3-1 0,0 0 0 15,3-5-7-15,0 5-2 0,-3-6 0 0,2 4 0 16,1 2-21-16,-6 0 0 0,0-6 0 0,0 6 0 16,-3 0 0-16,0 0-12 0,-4 0 4 0,1 0 0 15,0 0-124-15,-3 0-24 0</inkml:trace>
  <inkml:trace contextRef="#ctx0" brushRef="#br0" timeOffset="41646.75">19894 2609 2026 0,'0'0'44'0,"0"0"10"0,0-5 2 0,0 5 1 0,0-3-45 0,0 3-12 0,0 0 0 0,0 0 0 16,0 0 123-16,0 0 22 0,0 0 5 0,0 0 1 16,0 0-72-16,0 0-15 0,6 8-2 0,0-6-1 0,3 9-9 0,3-6-3 15,0 3 0-15,0 5 0 0,0 1-27 0,3-4-6 16,-1 4 0-16,-2-1-1 0,3 3-5 0,0 2-1 16,-3-5 0-16,3 6 0 0,-3-3-9 15,0 2 0-15,-3 1 0 0,3-1 0 16,-4 4 0-16,1-4 8 0,0-2-8 0,-6 0 0 15,-3-3-47 1,0 0-14-16,6 0-3 0,-3 1-1 0,-3-1-143 0,0-8-28 16,-3 8-5-16,3-13-774 0</inkml:trace>
  <inkml:trace contextRef="#ctx0" brushRef="#br0" timeOffset="41893.9">19805 2990 2718 0,'0'0'60'0,"-3"-3"12"0,0-5 2 0,3 3 2 0,3-3-60 0,0-3-16 0,0 3 0 0,6-5 0 16,6 3 70-16,3-6 11 0,2 0 3 0,1 0 0 15,3 3-33-15,0-6-7 0,3 6 0 0,-1-8-1 16,4 5-43-16,-3 0 0 0,0-2 0 0,0-1 0 16,-4 3 8-16,1-2 2 0,3-3 1 0,0 5 0 15,-6 0-11-15,2-3-9 0,-2 6 9 0,3 0-13 16,-6 0 13-16,-3 2 10 0,3 0-2 0,-6 1 0 15,-3 2-38-15,-4 3-8 0,4 5-2 0,0-8 0 16,-6 8-188-16,-3 0-39 16,0 0-7-16,0 0-2 0</inkml:trace>
  <inkml:trace contextRef="#ctx0" brushRef="#br0" timeOffset="42157.32">20493 3019 2052 0,'0'0'91'0,"0"0"18"0,0 0-87 0,0 0-22 16,0 0 0-16,0 3 0 0,-3 2 104 0,0 0 17 15,3 3 3-15,-6 0 1 0,-3 3-52 0,3-6-10 16,3 5-3-16,-3 1 0 0,3 2-28 0,-3-7-7 15,0 7-1-15,0-5 0 0,0-3-12 0,3 3-4 16,0 0 0-16,0 2 0 0,3-7-8 0,0-3 0 0,0 0 0 0,0 0 0 31,0 0-153-31,0 0-33 0,0 0-6 0</inkml:trace>
  <inkml:trace contextRef="#ctx0" brushRef="#br0" timeOffset="42323.88">20597 2773 2746 0,'0'0'60'0,"0"0"13"15,0 0 3-15,0 0 1 0,0 0-61 0,0 0-16 0,0 0 0 0,0 0 0 0,0 0 12 0,0 0 0 16,6 0 0-16,0 0 0 16,0 0-169-16,0 5-35 0</inkml:trace>
  <inkml:trace contextRef="#ctx0" brushRef="#br0" timeOffset="43113.57">20677 3215 230 0,'0'0'10'0,"0"0"2"0,-3-6-12 0,3 6 0 0,9-5 0 0,0 2 0 16,-6 1 257-16,-3 2 49 0,6-3 10 0,-6 3 1 16,3-5-144-16,-3 5-29 0,0 0-5 0,0 0-2 15,0 0-16-15,0 0-3 0,0 0-1 0,6-3 0 16,-3 3-17-16,-3 0-4 0,0 0-1 0,0 0 0 16,0 0-10-16,0 0-1 0,0 0-1 0,0 0 0 15,-6 8-28-15,3-3-6 0,3 3-1 0,-3 6 0 16,-3-9-23-16,6 3-5 0,-3 0 0 0,0 2-1 0,3-4-11 0,-3 2-8 15,0 5 9-15,3-5-9 0,0-3 0 0,0-5 0 16,0 0 0-16,0 8 0 0,6-3-10 0,-6-5-5 16,0 0-1-16,12 0 0 15,-3-8-16-15,3 3-4 0,3 0-1 0,-4-3 0 0,-2 0 9 0,3 3 3 16,0-1 0-16,0-2 0 0,0-2 17 0,0 2 8 16,-3 0-8-16,0 3 8 0,-6-3 0 0,3 8 0 15,-3-6 0-15,-3 6 0 0,6 0 8 0,-6 0 6 16,0 0 2-16,0 0 0 15,3 6-57-15,0 2-11 0,-3-3-3 0,0-5 0 0,0 8 99 0,0-3 20 16,0 0 4-16,0 3 1 0,-3-2-53 0,0 2-16 16,3 0 0-16,0-1 8 0,0-7-8 0,0 11 0 0,-3-8 0 15,3 2 0 1,0-5-27-16,0 0-6 0,0 0-2 0,0 0 0 0,0 0 35 0,0 0 0 16,0 0 0-16,9 0 0 0,0-3 0 0,2-2 0 0,-2 0 0 0,3-1 0 15,0 4 0-15,0-6 0 0,0-3 0 0,0 3 0 31,0 0-29-31,0-2 1 0,0 2 0 0,0 3 0 0,-6-1 15 0,2 4 3 16,-2-4 1-16,-6 6 0 0,0 0 9 0,0 0 0 0,0 0 0 0,0 0 0 16,0 0 13-16,3 6 8 0,3 7 2 0,-6-5 0 15,0-3 6-15,0 8 2 0,0-5 0 0,-3 3 0 16,0-1-20-16,0 1-11 0,3-3 12 0,-3 3-12 16,3 2 0-16,0-5 0 0,0-8 0 0,3 5 0 15,-3-5-16-15,0 0-11 16,0 0-1-16,6 0-1 0,-6 0-161 15,9 0-32-15,0-5-6 0</inkml:trace>
  <inkml:trace contextRef="#ctx0" brushRef="#br0" timeOffset="43280.13">21228 3228 633 0,'0'0'28'0,"0"0"6"0,0 0-34 0,0 8 0 16,-6-3 0-16,3 0 0 0,0 3 398 0,-3-2 73 15,3 2 14-15,-6 0 3 0,3-1-302 0,0 4-61 16,3 2-12-16,0-5-2 0,-3 3-69 0,3 2-14 15,0 0-2-15,0-5-1 0,6 3-25 0,-3-3 0 16,0-3 0-16,0-5-11 16,6 3-154-16,0-3-31 0,3 0-7 0,-3-3-1 0</inkml:trace>
  <inkml:trace contextRef="#ctx0" brushRef="#br0" timeOffset="43420.75">21433 2987 1987 0,'-6'0'88'0,"3"3"18"0,-6-1-85 0,0 1-21 0,0 2 0 0,0 1 0 16,4 2 47-16,-1-3 5 15,0 3 0-15,3-3 1 0,3 3-125 16,0-3-24-16</inkml:trace>
  <inkml:trace contextRef="#ctx0" brushRef="#br0" timeOffset="43831.03">21350 3307 1958 0,'0'0'43'0,"0"0"9"0,6 0 1 0,-6 0 3 0,6-8-45 0,-6 8-11 16,0 0 0-16,6 0 0 0,0-2 100 0,-6 2 19 0,0 0 3 0,0 0 1 15,0 0-43-15,0 10-9 16,0-2-2-16,-6 3 0 0,0 2-4 0,-3 3-1 0,-3-3 0 0,3 3 0 16,-3-3-51-16,0 0-13 15,3 1 0-15,0-6 0 0,9-8 54 0,0 8 8 16,0-8 2-16,3 10 0 0,6-10-52 0,3 0-12 16,0 0 0-16,6-8 0 15,0 3-48-15,3-8-13 0,-1 2-3 0,1-2 0 16,0 0 0-16,-3-3 0 0,0 5 0 0,-3 3 0 15,-1-5 0-15,-2 8 0 0,-3-3 0 0,0 8 0 0,-3-5 52 0,0 5 12 16,0 0 0-16,0 5 0 0,-6 3 48 0,3 2 13 0,-3-2 3 16,-3 6 0-16,0-1 0 0,3 0 0 0,-3 0 0 15,3-8 0-15,-3 3-52 0,3 3-12 0,3-3 0 0,0 0 0 16,0 0 0-16,3-6 0 0,0-2 0 0,3 0 0 16,-3 0-151-1,6 0-33-15</inkml:trace>
  <inkml:trace contextRef="#ctx0" brushRef="#br0" timeOffset="46684.1">4232 4546 921 0,'-6'7'82'0,"6"-7"-66"0,-6 8-16 0,0 0 0 16,0 0 153-16,-3 6 27 0,-3 1 6 0,0 4 1 15,-3-1-89-15,3 4-18 0,-3-4-3 0,0 3-1 16,1 0-48-16,2-2-9 0,0 0-3 0,3-4 0 15,0 1-16-15,0-3 10 0,6-5-10 0,0 0 8 16,-3 3-8-16,6-6 8 0,0-5-8 0,0 0 8 16,0 0-18-16,9-2-4 0,9-1-1 0,-3-8 0 15,3 1-57-15,-1-1-11 0,1-2-2 0,0-3-1 16,3-2-2-16,-3 2-1 0,3 0 0 0,-3-5 0 0,-1 2 57 0,-2 1 11 16,0 4 2-16,0 1 1 0,-3 0 93 0,3 5 18 15,-12 3 4-15,0-1 1 0,0 4 26 0,-3 2 4 16,3 8 2-16,-6 0 0 0,0 2-22 15,-3 3-5-15,-6 3-1 0,3 3 0 0,-3-1-30 16,3 1-7-16,0 2-1 0,-6-2 0 0,9-1-36 16,-5 3-7-16,2-5-1 0,3 0-1 0,3-3-19 0,3 0 0 15,0 1 0-15,0-6-792 16,3-3-165-16</inkml:trace>
  <inkml:trace contextRef="#ctx0" brushRef="#br0" timeOffset="47508.23">5038 4331 576 0,'0'0'25'0,"0"0"6"0,0 0-31 0,0 0 0 16,0 0 0-16,0 0 0 0,0 0 325 0,0 0 59 15,0 0 12-15,-6 3 3 0,-3 7-248 0,-3 4-50 16,1 2-9-16,-7 2-3 0,0 6-41 0,3-3-8 0,-3 3-1 0,3 0-1 16,3 0-16-16,0-6-3 0,3 1-1 0,3 2 0 15,6-11-6-15,0 1-2 0,-5-1 0 0,5-2 0 16,5 3-10-16,1-8 0 0,-6-3 9 0,9 5-9 15,3-10 13-15,3 5-1 0,0-6-1 0,0 4 0 16,3-12-22-16,0 7-4 0,-1-7-1 0,1 4 0 16,0-9-5-16,0 3-2 0,0 0 0 15,-3 1 0-15,0-7-13 16,0 4-4-16,2 2 0 0,-2 0 0 0,3-2 29 0,-6 2 11 0,3 5-8 16,-3 1 8-16,-3 7-8 0,-3-5 8 0,-3 8-8 0,-3 0 8 15,3 8 8-15,-3-3 6 0,-3 6 2 0,-3 5 0 16,0 0 27-16,0 2 5 0,0 1 2 0,0 2 0 15,0-3-34-15,0 3-6 0,0-2-2 0,3-1 0 16,-3-4 3-16,3-1 0 0,0-2 0 0,3 2 0 0,0-5-11 0,3-3 0 16,-3-5 0-16,9 3 0 0,-3-3 12 0,3-3 11 15,3-2 1-15,3-3 1 0,0 2-7 0,6-9-2 16,-7 1 0-16,4 1 0 0,0-3-5 0,0 3-2 16,3-5 0-16,0-1 0 0,-1 3-9 0,1 0 0 15,3 0 0-15,-3-5 0 0,0 5-8 0,-6 0 8 16,6 1-10-16,-13 4 10 15,7 0-56-15,-6 3-4 0,0 1-2 0,0 4 0 16,-6 0-109-16,-3 3-21 0</inkml:trace>
  <inkml:trace contextRef="#ctx0" brushRef="#br0" timeOffset="47718.21">5732 4326 2235 0,'0'0'49'16,"0"0"11"-16,0 0 1 0,-3 5 2 0,-3 3-51 0,-3 0-12 0,3 3 0 0,-3-3 0 15,0 5 53-15,0 0 8 0,0 0 2 0,-3 3 0 16,3 5-44-16,-3-7-9 0,4 4-2 0,-1 1 0 16,0-3-8-16,0-3 0 0,3 0 0 0,3-2 0 15,0-1-195-15,3 1-34 0</inkml:trace>
  <inkml:trace contextRef="#ctx0" brushRef="#br0" timeOffset="47874.78">5916 4056 2055 0,'0'0'45'0,"-9"3"10"0,-3 5 1 0,1-3 2 0,-1 3-46 0,-3 2-12 16,6-4 0-16,-3 2 0 0,6 2 18 0,-3-2 2 15,3 0 0-15,3 0 0 0</inkml:trace>
  <inkml:trace contextRef="#ctx0" brushRef="#br0" timeOffset="48222.25">5872 4408 2070 0,'0'0'92'0,"0"0"18"0,0 0-88 0,0 0-22 0,0 0 0 0,0 0 0 16,0 0 62-16,9 0 8 0,-6-3 2 0,2 1 0 16,7-4-23-16,0 1-4 0,0 0-1 0,0-3 0 0,0 3-28 15,0-3-7-15,3 0-1 0,-6 0 0 16,3 2-8-16,0-7 0 0,-4 5 0 0,1 3 0 0,-3-6 0 0,0 3 0 16,-3 1 0-16,0 1 0 0,0-2 15 15,-6 3 1-15,3-3 0 0,0 8 0 16,0 0 25-16,0 0 6 0,-9 0 1 0,0 3 0 0,-2 5-20 0,-1 2-3 15,-3 1-1-15,-3 2 0 0,0 3 23 0,-3 2 4 16,0 1 1-16,3 0 0 0,7 2-32 0,-10 0-7 16,6 0-1-16,0 3 0 0,6-8 16 0,0 2 2 15,3 1 1-15,3-1 0 0,0-5-31 0,3-5 8 16,3 0-8-16,6 0 0 0,3-2 0 0,3-6 0 16,3 0 0-16,6-3 0 15,-1-2-76-15,4-3-16 0,3-3-2 0,0-5-1 0</inkml:trace>
  <inkml:trace contextRef="#ctx0" brushRef="#br0" timeOffset="48981.39">7214 3606 1598 0,'-12'0'71'0,"6"3"14"0,0 2-68 0,-3 1-17 16,3 1 0-16,-6 4 0 0,-2 5 105 0,-1 2 18 15,-9 9 3-15,-3 5 1 0,3 7-37 0,-3 1-7 16,-2 5-2-16,-1 0 0 0,0 0-36 0,-3 5-7 0,-2 0-2 0,-4 6 0 16,0 0-14-16,1-1-3 0,2 1-1 0,0-3 0 15,6-3-9-15,1-5-1 0,5-5-8 0,3-3 12 16,6-3-2-16,6-13-1 0,0-2 0 0,3-3 0 15,6-8-9-15,3-1 12 0,-3-7-12 0,12-5 12 16,3-3 11-16,6-5 2 0,3-3 1 0,6-8 0 16,-1-2-14-16,7-1-2 0,0-2-1 0,2 0 0 15,-5-3-9-15,3 3 0 0,0 0 0 0,-1-3 0 16,-2 1 0-16,0 4 0 0,3 6 0 0,-10 8 0 16,1-3 0-16,-6 8-11 0,-6 5 3 15,-3 3 0-15,0 3 8 0,-6 5 0 0,0 8 0 0,-6 0 0 16,0 8-29-1,0-6-4-15,-9 6-1 0,-3 0 0 0,0 2 34 0,-3-2 0 0,3 5 0 0,-3-2 0 16,-3-4 0-16,0 4 0 0,4-3 0 0,-4-1 0 16,0 1 0-16,0-5 16 0,0-1-2 0,0-2 0 0,-3 3 4 0,1-6 1 15,-1-5 0-15,0 2 0 0,-6-2-3 0,3-8 0 16,0 0 0-16,4 0 0 0,-1-5-5 0,3 0-2 16,-3 2 0-16,6-10 0 0,0 5-1 0,3-5 0 15,3 0 0-15,4-3 0 16,-1 0-116-16,6-3-24 0,6 1-5 0,-1-1-984 0</inkml:trace>
  <inkml:trace contextRef="#ctx0" brushRef="#br0" timeOffset="49357.82">7321 4299 1882 0,'0'-2'41'0,"0"-3"9"0,0-1 2 0,3 1 1 0,-3 0-42 0,3 2-11 0,0-5 0 0,-3 8 0 16,0 0 72-16,0 0 13 0,0 0 3 0,0 0 0 15,0 0-28-15,0 0-4 0,0 0-2 0,0 8 0 16,-3 5 3-16,0-2 1 0,-6 2 0 0,3 3 0 16,-6 2-5-16,1-2-1 0,-1 3 0 0,-3-1 0 0,3 4-7 0,-3-4-1 15,0 1-1-15,6-1 0 0,0-5-27 0,0 1-6 16,3-1-1-16,3 0 0 0,0-8-9 0,0 3 0 15,0-2 0-15,3-6 0 0,0 0 9 0,0 0 0 16,0 0 0-16,12-6 0 0,0 1-1 0,0-3-8 16,3-5 12-16,3 0-4 0,-3 2-8 0,3-2 0 15,-4-3 0-15,1 0 0 0,0 0 0 0,0 3 0 16,0-8 0-16,0 5 0 0,0 0 0 0,0 0 0 16,0 3 0-16,-4 0 0 15,4-1-16-15,-3 4-8 0,0-1-1 0,0 3-1 16,6 3-134-16,-6 0-26 0,0 2-6 0,-3-2-924 0</inkml:trace>
  <inkml:trace contextRef="#ctx0" brushRef="#br0" timeOffset="49855.94">7628 4376 1796 0,'-12'3'80'0,"12"-3"16"0,0 0-77 0,0 0-19 0,-3 8 0 0,3-8 0 16,0 0 64-16,6 5 10 0,-6-5 2 0,9 0 0 15,0 0-7-15,3-3-1 0,0 1 0 0,-1-3 0 16,1-1-30-16,3 1-6 0,0 0-2 0,-3-3 0 16,3 0-11-16,-3-3-3 0,0 3 0 0,-3-5 0 15,0 5-6-15,-3-5-2 0,-1 5 0 0,-2-3 0 16,0 1 0-16,-3 2-8 0,0-5 12 0,-6 2-4 16,4 0-8-16,-4 6 10 0,0-3-10 0,-3 6 10 15,-3 2-10-15,0 0 0 0,-6 5-10 0,-3 3 10 16,-3 5 0-16,4 3 18 0,-1 0-2 0,0 5-1 0,0 0 21 15,-3 3 5-15,3 0 1 0,4 0 0 16,2 2-26-16,0-2-6 0,0 2-1 0,3-2 0 16,9 0-9-16,-3-3 12 0,3 0-12 0,3-2 12 0,6-3-12 0,0-1 0 15,0-1 9-15,6-9-9 0,0-2 11 0,6-3-3 16,-1-3 0-16,7 0 0 0,0-5-8 0,3 0-17 16,3-5 4-16,2-3 1 15,1 0-68-15,0-5-14 0,-9 3-2 16,2-3-1-16,-2-3 1 0,0 3 0 0,-6 2 0 15,3-5 0-15,0 6 68 0,-4 2 13 0,-5-3 3 0,0 6 1 16,0 5 51-16,-6-2 11 0,-3 7 1 0,-3 3 1 0,0 0 26 16,0 0 5-16,-9 5 0 0,0 9 1 0,-3-1-18 0,-3 3-4 15,4 0-1-15,2 5 0 0,-3-5-30 0,3 2-7 0,0 1-1 16,3-1 0-16,0 1-24 0,3 2 8 16,0-5-8-16,3-3 0 0,-3-3 0 0,9-2 8 15,-3 0-8-15,6-5 0 16,3-3-93-16,-3-3-24 0,6 1-5 0,2-12-1034 0</inkml:trace>
  <inkml:trace contextRef="#ctx0" brushRef="#br0" timeOffset="50305.74">8807 3442 2718 0,'0'0'60'15,"0"0"12"-15,0 0 2 0,0 0 2 0,0 0-60 0,-3 8-16 0,-3-3 0 0,3 3 0 0,-6 6 54 0,3-1 8 16,-3 5 2-16,3 4 0 0,-6 1-52 0,0 4-12 16,-3 2 0-16,-6 8 0 0,0 5 9 0,-5 3-1 15,-7 11 0-15,6-16 0 0,3 7-8 0,-5 3 0 16,2-2 0-16,-3 5 0 0,0 3 0 0,1-4 0 16,-1 1 0-16,-9 11 0 0,3-6 0 0,7-10 0 15,2-3 0-15,6-14 0 16,3-4-30-16,6-3-8 0,6-3-2 0,0-8 0 15,6-5-19-15,0-8-4 0,0 0-1 0,6 0 0 16,6-8-25-16,0-2-6 0,0-4-1 0,-3-2 0 16,0-2 23-16,0 2 4 0,-3-5 1 0,0 2 0 0,0-2 57 0,-3 0 11 15,0 2 0-15,0-4 8 0,-3 1 21 0,0 1 5 16,0 5 1-16,0 1 0 0,-3 1 46 0,0 4 10 16,-3 2 1-16,0 0 1 0,0 8-7 0,0-5-2 0,-3 2 0 0,6 3 0 15,-3 3-25-15,6-3-6 0,0 0-1 0,0 0 0 16,0 0-38-16,6 5-14 0,6 0 9 0,0-2-9 15,6 2 12-15,-1-5-4 0,7-5 0 0,-3 2 0 16,6 3-8-16,-3-5 0 0,-1 0 0 0,1-1 0 16,-3 1 0-16,0 2 0 0,-9 3 0 0,3-5 0 15,-3 2-135 1,0-2-25-16,-4 5-6 0,-5-8-1 0</inkml:trace>
  <inkml:trace contextRef="#ctx0" brushRef="#br0" timeOffset="50440.71">8226 3993 2390 0,'-3'-6'52'0,"0"1"12"0,-3 2 1 0,3-2 3 0,3 0-55 0,3 2-13 15,0-5 0-15,6 3 0 0,0 0 0 0,6 2 0 16,0-2 0-16,3 5-1064 16</inkml:trace>
  <inkml:trace contextRef="#ctx0" brushRef="#br0" timeOffset="50876.65">8991 4339 1882 0,'0'0'84'0,"0"0"16"0,0 0-80 0,0 0-20 16,0 0 0-16,0 0 0 15,0 5 97-15,-3 1 15 0,0 4 4 0,-3 1 0 0,-6 5-29 0,0 2-6 16,0 6-1-16,-2-5 0 0,-7 7-36 16,3 1-7-16,3-1-1 0,3-5-1 0,-3 6-18 0,6-4-3 15,-3-1-1-15,6-4 0 0,3 1-13 0,3-6 0 16,-3-5 0-16,6-3 0 15,6-2-96-15,3-6-16 0,3-2-4 0,3-8-992 16</inkml:trace>
  <inkml:trace contextRef="#ctx0" brushRef="#br0" timeOffset="51026.68">9182 4090 2070 0,'0'0'92'0,"-3"-7"18"0,0 4-88 0,3 3-22 0,-3-3 0 0,0 3 0 16,3 0 63-16,0 0 8 0,-6 0 74 15,3 3-120-15,3 2-9 0,0-5-3 0,0 8 0 16,3 3-13-16,3-1-13 0,-3 1 2 0,3-1-1037 16</inkml:trace>
  <inkml:trace contextRef="#ctx0" brushRef="#br0" timeOffset="51450.78">9444 4395 2012 0,'0'0'44'0,"0"0"10"0,-3-3 2 0,0-2 0 0,0 2-45 0,3-2-11 15,-3 2 0-15,3-2 0 0,-6-3 63 0,3 3 10 16,0-1 3-16,-3 4 0 0,-3-4-32 0,0 6-7 16,0 0-1-16,-3 0 0 0,-3 0 2 0,0 0 0 15,-3 6 0-15,4 2 0 0,-4-6 13 0,-3 9 2 16,3-8 1-16,0 2 0 0,3 3-26 0,0 0-4 15,0 0-2-15,7-3 0 0,-4 3 14 0,3-3 4 16,3 3 0-16,3-8 0 0,0 5-32 0,3-5-8 16,0 0 0-16,0 0 0 0,9 8 0 0,3-2 8 15,0-4-8-15,2 4 8 0,1-4-8 0,3 4 0 16,0-1 0-16,3-3 8 16,-3 4-36-16,3 2-6 0,-1-3-2 0,-2 6 0 15,0-6-19-15,-6 5-4 0,-3 1-1 0,-3 2 0 16,0-5 13-16,-6 3 3 0,-3-1 0 0,-6 1 0 0,0 0 35 0,-3 2 9 15,-6 0 0-15,0 0 0 0,1-5 14 0,-1 5 5 16,0-7 1-16,-3 2 0 0,3-6 28 0,-3 1 7 0,0-3 1 0,4 0 0 16,-4 0-4-16,3-3 0 0,-3 1 0 0,0 2 0 15,3-11-41-15,3 0-11 0,1 6 0 0,5-8 0 16,3 2 0-16,6-2 0 0,3 3 0 0,6-9 0 16,6 0-203-1,2-7-42-15</inkml:trace>
  <inkml:trace contextRef="#ctx0" brushRef="#br0" timeOffset="51846.99">10173 3503 2718 0,'0'0'60'0,"-6"5"12"0,0 3 2 0,-6 0 2 0,-3 3-60 0,-3 5-16 15,-3 8 0-15,-5-3 0 16,-4 5 60-16,0 3 10 0,3 8 2 0,-2 6 0 0,-1-4-47 0,0 1-9 15,3 8-1-15,0-1-1 0,1 4-14 0,2 4 0 16,3-2 8-16,0 5-8 0,3-5 0 0,3 0 11 16,-2-3-11-16,2-2 10 0,0-3-10 0,3-5-16 15,0-1 4-15,3-4 1 16,3-6-137-16,0-3-28 0,0-5-6 0,3-2-1 16,-3-1-13-16,3-10-2 0,3 3-1 0,-6-8 0 15,6 2-10-15,-3-10-3 0,-3-1 0 0,0-2 0 0,0 0 170 0,1-5 34 0,-1 0 8 0,0-6 0 16,-3 1 168-16,3-3 35 15,-3 0 7-15,3-3 2 0,0-3-32 0,0 4-7 0,3-1-1 0,0 0 0 16,0 3-60-16,0 2-13 0,3-2-3 0,0 5 0 16,3 0 16-16,0 3 4 0,0 0 0 0,6 2 0 15,0 3-60-15,3-5-11 0,3 3-2 0,2-1-1 16,1 3-32-16,3 5-10 0,0-5 0 16,6 3 0-16,0 0 0 0,2 2 0 0,1-2 0 15,0 5-12 1,-3 0-40-16,-1 0-7 0,1 3-1 0,-3 2-1 0</inkml:trace>
  <inkml:trace contextRef="#ctx0" brushRef="#br0" timeOffset="52707.81">10378 4612 1821 0,'0'0'40'0,"0"0"8"0,-6 0 1 0,3-6 3 0,3 6-41 0,0 0-11 0,0 0 0 0,0 0 0 15,0 0 76-15,0 0 12 0,0 0 4 0,0 0 0 16,0 0-32-16,6 6-5 0,3-6-2 0,0 0 0 15,0 0-9-15,0 0-3 0,0 0 0 0,0 0 0 16,0-6-17-16,0 1-3 0,0 2-1 0,-1-4 0 0,-2-1-8 0,3-3-1 16,-3-2-1-16,3 2 0 15,-3 3-10-15,0-5 12 0,0 0-12 0,-3 0 12 16,0-9-12-16,-3 7 8 0,-3-4-8 0,0 3 8 0,0-5 12 16,-6 0 3-16,3-3 0 0,-6-2 0 0,-3 7-23 15,-2-7 0-15,-4 7 0 0,0 6 0 16,0 2 0-16,-3 9 0 0,-3 4 0 0,4 9 0 0,-4 2 16 0,0 3 0 15,0 8-1-15,1 2 0 0,2 6 6 0,0-6 2 16,3 6 0-16,0 0 0 0,6 2 2 0,3 1 1 16,1-4 0-16,5 1 0 0,3 0-26 0,6-6 0 15,3-2 0-15,2-3 0 0,7-7 0 0,6-6 0 16,3-3-14-16,3-5 5 0,8-13 17 0,4-1 4 16,0-7 1-16,9 0 0 0,-4-3-5 0,1-2-8 15,-1-6 11-15,-2 0-11 0,0-5 0 0,-1-2 0 16,4-4 0-16,0-2 0 0,-1 0 8 0,4-8-8 15,-3 0 0-15,-4 3 0 0,1-11 0 0,-3 3 0 0,-7-3 0 0,4-2 0 16,3-6 0-16,-3 8 0 0,2-5 0 16,4 8 0-16,-6 2 0 0,-4 11 0 15,-5 5 0-15,0 11 0 0,-12 0 0 0,0 13 0 0,-9-5 0 16,0 16 0-16,0-6 12 0,-6 9-2 0,0 2 0 16,-6 5 0-16,-3 3 0 0,-3 8 0 15,0 2 0-15,-3 6 0 0,-3 3 18 0,0 4 3 0,-3 4 1 0,-2 10 0 16,-1 2-32-16,-3 4 0 0,3 2 0 0,-5 5 0 15,-1 0 0-15,-3-2 0 0,-6 4 0 0,-5 4 0 16,-1 5 0-16,3-11 0 0,1 0 0 0,2-5 0 16,3 0 12-16,9-8-3 0,1-5-1 0,8-6 0 0,6-5-8 15,6-5-9-15,0 0 9 0,9-11-13 0,3 0 13 16,6-5 0-16,6-5 0 0,6-3-9 16,5-3-198-16,4-5-39 0,32-10-8 0,-14-1-2 0</inkml:trace>
  <inkml:trace contextRef="#ctx0" brushRef="#br0" timeOffset="52860.34">11048 4479 2494 0,'-12'6'111'0,"6"2"22"0,0 0-106 0,-3 0-27 16,0-1 0-16,3 4 0 0,0-3 71 0,0 3 9 16,3 2 1-16,3-5 1 0,-3-3-62 0,3 3-20 15,3-3 10-15,0 3-10 0,3 0-14 0,0-3-8 16,-6-5-2-16,9 6-1198 0</inkml:trace>
  <inkml:trace contextRef="#ctx0" brushRef="#br0" timeOffset="53024.62">11343 3998 2286 0,'-24'3'101'0,"15"2"21"0,0 0-98 0,-3 3-24 0,0 0 0 0,3 3 0 16,0 2 0-16,6 0-9 0,3 0 0 0,-3 0-999 16</inkml:trace>
  <inkml:trace contextRef="#ctx0" brushRef="#br0" timeOffset="53332.92">11331 4553 2145 0,'0'0'47'0,"0"0"9"0,0 0 3 0,0 0 2 0,0 0-49 0,6 0-12 16,0 0 0-16,2 0 0 0,4-7 44 0,0 1 7 15,3-2 1-15,3 3 0 0,-6-8-20 0,0 0-3 16,0-1-1-16,0 1 0 0,0 3-10 0,-3-4-2 16,2 6-1-16,-5-5 0 0,0 0 3 0,0 0 1 15,0-1 0-15,-6 1 0 0,3 3 21 0,-3 2 4 16,-3-3 0-16,0 8 1 0,-3-4-10 0,-3 9-3 15,0 3 0-15,-5 1 0 0,-4 2 26 0,-6 5 5 16,-3 3 1-16,-3 5 0 0,1 0-22 0,5 6-4 16,0-4-1-16,3 4 0 0,3-1-29 0,0 1-8 15,9 2 0-15,1-3 0 0,5 1 0 0,3-3 0 0,8-6 0 16,1 1 0-16,3-3 0 0,9-6 0 0,6-2 0 16,6-3 0-1,2-5-103-15,4-5-25 0,-3-3-4 0,-9 3-2 0</inkml:trace>
  <inkml:trace contextRef="#ctx0" brushRef="#br0" timeOffset="53994.17">12643 3953 2138 0,'0'0'47'0,"0"0"9"0,0 0 3 0,0 0 1 0,0 0-48 0,0 0-12 0,0 0 0 0,-6 0 0 16,-3 5 90-16,3 3 15 0,-2 5 3 0,-1 1 1 15,-3 4-26-15,-3 3-6 0,-3 11-1 0,0 0 0 16,0 7-22-16,3 1-5 0,-2 0-1 0,2 5 0 16,0 0-20-16,3-3-5 0,0 3-1 0,0 0 0 15,0 0 8-15,0 0 2 0,0-3 0 0,6 1 0 16,-3-4-32-16,6-7 0 0,0-3 0 0,3-5 0 16,0-3 0-16,3-5 8 0,0-3-8 0,3-5 0 15,0-2 0-15,-6-6 0 0,6 0 0 0,6-3 0 16,0 0 0-16,3-10 9 0,-3 0-9 0,6-3 12 0,3-5-12 0,2 0 0 15,4-11 0-15,0 5 8 0,3-7-8 16,2 0 0-16,4-3 0 0,0-3 8 0,0-5-8 0,2 0 0 16,4-13 0-16,6-3 0 0,2 3 0 0,4-1 0 15,-4 1 0-15,4 0 0 0,0 5-12 0,-4 3 12 16,-5 2-10-16,-6 3 10 0,-1 6-20 0,-5-1 1 16,-3 8 1-16,-6 6 0 0,-1 7 18 0,-2-5-8 15,-9 8 8-15,3 6 0 0,-6 2-27 0,-3 3 2 16,-3 2 0-16,-3 3 0 15,0 0-172-15,-6 13-35 0</inkml:trace>
  <inkml:trace contextRef="#ctx0" brushRef="#br0" timeOffset="54468.21">12893 4651 979 0,'0'0'87'0,"0"0"-70"0,0 0-17 0,0 0 0 15,0 0 355-15,0 0 67 0,6-8 14 0,0-2 2 16,6 2-309-16,0-5-61 0,3-1-13 0,3-4-3 16,3-1-22-16,5 1-5 0,-5 2-1 0,3-5 0 15,-6 0-24-15,-3 5 0 0,3-5 0 0,-3 2 0 16,-1 1 0-16,-2 2 0 0,-3-3 0 0,-3 1 0 0,-6-3 0 0,0 5 0 16,0 2 0-16,-9 4 0 0,0 5 0 0,-6 2 0 15,1 3 0-15,-4 8 0 0,-6 5 0 0,-6 0 0 16,0 8 0-16,1-2 0 0,-1 5 37 0,0 5 3 15,3-3 0-15,6 3 0 0,4 1-23 16,2-1-4-16,3-3-1 0,3 1 0 16,6 2-12-16,3-8 8 0,0 3-8 0,9-6 0 15,3-2 0-15,6-5 8 0,2-3-8 0,10-6 0 0,0-2 0 16,3-2-10-16,-1-12 2 0,7 4 0 16,-3-6-39-16,3 3-7 0,-4-6-2 0,1 6 0 15,-6-8 0-15,-3 5 0 0,-1 0 0 16,-5 3 0-16,-3 0 43 0,-6 7 13 0,0-2 0 0,-6 3-10 15,0 5 42-15,-6 0 9 0,0 0 2 0,0 0 0 0,-3 3 10 0,-6 7 3 16,3-4 0-16,0 1 0 0,-3 7-20 0,6-9-4 16,0 3-1-16,0 3 0 0,3-4 0 0,0-1 0 0,3 2 0 0,3-3 0 15,0-2-31-15,3-3 0 0,0-3 0 0,3-2 0 32,3-1-21-32,3-2-7 0,-1 1-2 0,1-4 0 15,3 0-131-15,-3-2-27 0,-3 0-4 0,3-3-2 0</inkml:trace>
  <inkml:trace contextRef="#ctx0" brushRef="#br0" timeOffset="55113.7">14408 3588 2257 0,'0'0'100'0,"0"0"20"0,0 0-96 0,0 0-24 16,0 0 0-16,0 0 0 0,-6 0 40 0,1 2 2 15,-1 4 1-15,-3 4 0 0,-3 4 41 0,-6 4 8 16,3 6 1-16,-6 5 1 0,-9 11-22 0,-2-1-4 16,-10 6 0-16,-3 8-1 0,-5-3-32 0,2 11-7 15,-3 0 0-15,4 3-1 0,-1 2-14 16,4-3-2-16,-1-4-1 0,3-1 0 16,4-3 2-16,2-4 1 0,9-6 0 0,6-6 0 0,6-4-13 0,9-4 0 15,3-4 0-15,9-3 0 16,3-8-26-16,9-3-5 0,0-3-1 0,0-7 0 15,3-6-152-15,3-5-30 0,-1-5-6 0</inkml:trace>
  <inkml:trace contextRef="#ctx0" brushRef="#br0" timeOffset="55305.18">13751 4262 2602 0,'-21'0'57'0,"12"0"12"0,-3 3 3 0,0-3 1 0,3 8-58 0,0-8-15 0,3 0 0 0,3 0 0 16,3 0 89-16,0 0 15 0,9 0 4 0,3 0 0 15,3 0-53-15,3-8-11 0,9 3-1 0,-1-6-1 16,7 1-17-16,0-4-3 0,0 1-1 0,2 3 0 16,1-1-21-16,0 8 9 0,-3-7-9 0,-4 7 0 15,-2-5 0-15,-6 8 0 0,0 0-10 16,-6 3-943-16,-3 2-189 0</inkml:trace>
  <inkml:trace contextRef="#ctx0" brushRef="#br0" timeOffset="56091.78">14266 4437 921 0,'0'0'82'0,"0"0"-66"0,0 0-16 0,0 0 0 16,0 0 177-16,0 0 32 0,0 0 7 0,0 0 0 15,0 0-76-15,-3 5-15 0,0-2-3 0,0 2-1 16,-3 1-22-16,6-1-5 0,0-5-1 0,0 8 0 16,0-3-25-16,6 0-4 0,-3 1-2 0,0 2 0 15,-3-8-26-15,8 8-6 0,1-8-1 0,0 0 0 16,0 0-15-16,3-6-3 0,0 4-1 0,0-4 0 15,3-2-10-15,-3 0 0 0,3-2 0 0,-3 5 0 16,-1-9 21-16,-2 1 9 0,-3 3 2 0,0-1 0 0,-3 6-32 0,-3-9 0 16,0 4 0-16,-6 2 0 0,0-5 0 15,-3 5 0-15,1-3 0 0,-7 3 0 0,0 0 0 16,-3 3 8-16,0 0-8 0,0 2 0 16,3 3 0-16,-6 8 0 0,4-3 0 0,-4 6 0 0,0-1 12 0,0 6 0 15,0 3 0-15,0-1 0 0,4 4-12 16,-1 1 0-16,3 4 0 0,3-3-10 0,3-1 10 0,6 1 0 15,0 3 0-15,3-6 0 0,3 3 0 0,6-8 0 16,3-1 0-16,3 1 8 0,0-5-8 16,2-3 8-16,1 0-8 0,0-6 8 0,3-2-8 0,3 0 8 15,0-8-8-15,2-2 8 0,-2-3-16 0,3-1-4 16,0-1 0-16,3-1 0 0,-1-3 12 0,1 1-13 16,6-4 5-16,-6 1 8 0,-7 3 0 0,-2-3 0 0,3 2 0 15,-3 1 0-15,-6 4 0 0,-3-4 0 0,-3 10 0 0,0-5 0 16,-3 7 0-16,-4 1 0 15,-2 5 0-15,0 0 0 0,0 0 0 0,-2 11 12 16,-4-6 0-16,0 8 0 0,-3 0-2 0,0 3 0 16,-9 3 0-16,6-1 0 0,-3 4-2 0,0-1-8 0,3-3 12 0,-3 3-4 15,4 1-8-15,5-1 0 0,0-5 0 16,3-1 8-16,3-1-8 0,3-1 0 0,6-5 0 0,-1-3 0 16,4-2-11-16,3-1-7 0,3-4-2 0,0-4-876 15,0-4-175-15</inkml:trace>
  <inkml:trace contextRef="#ctx0" brushRef="#br0" timeOffset="56452.47">15596 3469 2055 0,'0'0'45'0,"0"0"10"0,0 0 1 0,0 0 2 0,0 0-46 0,-3 8-12 16,-3-3 0-16,-3 3 0 0,0 5 117 0,-6 6 22 16,-5-4 4-16,-7 9 1 0,-6 3-32 0,0 5-7 15,-2-1-1-15,-1 9 0 0,0 0-57 0,0-1-12 16,-2 6-3-16,-1 3 0 0,6 2 0 0,-2 3-1 0,-1-3 0 15,-6 11 0-15,0-8-18 0,4 0-3 0,2 0-1 16,3-3 0-16,1-2-9 0,5-6 0 0,9 3 0 16,0-8 0-16,6 0 0 0,6-2 0 0,3-4-8 15,6-4 8-15,0-3-8 0,9-8 8 0,6-3-10 16,0-3 10-16,6-7-109 16,2-6-16-16,4-5-3 0,3-2-736 0,0-3-146 0</inkml:trace>
  <inkml:trace contextRef="#ctx0" brushRef="#br0" timeOffset="56666.53">15334 4337 230 0,'0'0'10'0,"-6"7"2"0,-9-4-12 0,3 8 0 16,0-6 0-16,4 3 0 0,-4 3 456 0,3-4 88 15,0 1 17-15,0 0 4 16,0 3-373-16,3 2-74 0,-3-5-15 0,3 3-3 16,0-1-44-16,0 1-9 0,0-1-2 0,0 4 0 0,0-4 0 0,0 1 0 15,3 2 0-15,0-5 0 0,0 5-36 0,0-2-9 16,0-1 0-16,3-2 0 0,0 3 0 0,0-6 0 15,3 0 0-15,-3-5 0 16,0 0-36-16,9 6-8 0,0-9-3 0,3 0 0 16,3 3-35-16,0-5-7 0,3 3-2 0,3-6 0 15,0 0-175-15,2 0-35 0,16-24-7 0,-6 11-2 0</inkml:trace>
  <inkml:trace contextRef="#ctx0" brushRef="#br0" timeOffset="57212.33">15560 4519 1324 0,'0'0'118'0,"0"0"-94"0,-3 8-24 0,3-8 0 15,0 0 199-15,3 5 35 16,-3-5 7-16,6 8 2 0,0-5-103 0,0 2-21 0,6 0-4 0,0-5-1 16,-3 0-44-16,6 0-9 0,3-5-1 0,0 3-1 15,2-4-35-15,1-2-6 0,0 3-2 0,-3 0 0 16,3-3-7-16,-3 3-1 0,-4-3-8 0,-2 0 12 15,3 0 0-15,0 0 0 0,-3 0 0 0,-3-3 0 0,0 1-12 0,0 4 0 16,-6-7 0-16,-3 5 0 0,0 3 16 0,-3-8 0 16,-6 5 0-16,0 2 0 0,-3-1 21 0,-6 4 5 15,6 0 1-15,-6 3 0 0,-2 3-3 0,-4 2-1 16,0 0 0-16,0 3 0 0,0 3-9 0,4-3-2 16,2 8 0-16,-3-3 0 0,3 3-14 0,0 2-3 15,3 4-1-15,0-4 0 0,0 3-10 0,7 6 0 16,-1-3 0-16,6 5 0 0,0 2 0 0,0-2 0 15,3 6 0-15,3-1 0 0,0-5 0 0,0 6 0 16,0-6 0-16,0 3 0 0,0-1-9 0,-3 1-1 16,3 0 0-16,-3 2 0 0,-6-2-6 0,3 2 0 15,-6-2-1-15,0 3 0 0,-6-1 8 0,0 0 9 16,-6 1-13-16,0-6 5 0,0 3 8 0,-2-1 0 16,-1 4 0-16,-6-1 0 0,0 1 0 0,-2-1 0 15,5-2 0-15,-3-3 0 0,6-3 0 0,-3-2 12 16,7 0-4-16,-1-11 0 0,0 0 8 0,3-5 3 0,0-5 0 15,0-3 0-15,6-3-1 0,1-5 0 0,-1-5 0 0,6-5 0 16,3-6-6-16,6 0-2 0,6-5 0 0,0 0 0 16,5-8-10-16,4 2 0 0,3-4 0 0,3-1 0 15,3-2 0-15,5-1 0 0,4-2 0 0,6 0 0 16,2 6-11-16,1-1-4 0,0-5-1 0,-1 5 0 16,-2-2-99-16,0 0-20 15,2 2-4-15,1-5-1255 0</inkml:trace>
  <inkml:trace contextRef="#ctx0" brushRef="#br0" timeOffset="57549.68">16528 3659 2534 0,'3'-13'56'0,"0"0"11"0,0 5 2 0,-3-3 3 0,3 3-58 0,0 3-14 16,0-3 0-16,0 5 0 0,-3 3 50 0,0 0 7 15,0 11 2-15,-3-3 0 0,-3 5-26 0,-3 11-5 16,-3-3 0-16,0 6-1 0,0-1 1 0,-3 3 0 16,3-2 0-16,0-1 0 0,0 1-28 0,6-9 0 15,3 3 8-15,3-8-8 0,0 1 8 0,6-4 0 16,0-2 0-16,3-3 0 0,3-5-8 0,3-2 0 16,0-1 0-16,3-5 0 0,0-2 0 0,3-1-12 15,-1 1 2-15,-2-4 1 0,0 1 9 0,-3-3 0 16,3 6 0-16,-3-1 0 0,-3 3 0 0,-6-3 0 15,0 9 0-15,-6 2 0 0,0 0 14 0,0 0 2 0,-6 13 0 16,-3 3 0-16,3 0 7 0,0 5 1 0,-3-8 1 16,3 6 0-16,3-1-25 0,3 3-9 15,0-5 0-15,3 0 0 16,3 0-111-16,3-3-21 0</inkml:trace>
  <inkml:trace contextRef="#ctx0" brushRef="#br0" timeOffset="58045.51">12224 10382 2688 0,'0'0'-1076'0</inkml:trace>
  <inkml:trace contextRef="#ctx0" brushRef="#br0" timeOffset="58371.38">3577 5625 403 0,'0'0'36'0,"0"0"-36"0,0 0 0 0,0 0 0 15,0 0 300-15,0 0 54 0,0 0 10 16,0 0 3-16,0 0-166 0,3 3-33 16,-3-3-6-16,12 5-2 0,-3-5-35 0,2 0-7 15,4 0-2-15,9-3 0 0,-9 1-41 0,12-1-9 0,-6 0-2 0,8 1 0 16,-5-1-47-16,9-5-9 0,0 3-8 0,-1 0 9 16,4 2 6-16,0-2 1 0,3 5 0 0,-10 0 0 15,7 0-16-15,0 2 0 0,-9 4 8 0,-4-1-8 16,4 0 0-16,-6 3 0 0,-3 0 0 0,3 0 0 15,-6-3-106-15,-1 3-21 16,-2-2-4-16</inkml:trace>
  <inkml:trace contextRef="#ctx0" brushRef="#br0" timeOffset="58514.99">3621 5837 1908 0,'-20'-6'84'0,"11"4"18"0,0-4-82 0,0 4-20 16,9 2 0-16,-3-3 0 0,-6 1 0 16</inkml:trace>
  <inkml:trace contextRef="#ctx0" brushRef="#br0" timeOffset="59020.31">4175 5485 2246 0,'-12'0'100'16,"12"0"20"-16,0 0-96 0,-6 0-24 0,0 0 0 0,6 0 0 15,0 0 68-15,0 0 8 0,0 0 3 0,0 0 0 16,0 0 3-16,6 0 1 0,6 0 0 0,-3 0 0 16,6-3-34-16,6 1-6 0,3-4-2 0,2 1 0 0,1 0-25 0,3 2-4 15,0 0-2-15,5 3 0 0,1-2-10 0,-6 2 0 16,6 2 0-16,-7-2 8 0,1 6-8 0,-3-1 0 15,-6 6 0-15,-3-6 0 0,-1 8 0 0,-2-2 0 16,-3 2 0-16,-3 0 0 0,0 3 0 0,-9-3 0 16,3 3 0-16,-6 0 0 0,3 0 0 0,-6 0 0 15,-3-3 11-15,-3 3-11 0,0 0 11 0,0 0-11 16,-5-3 12-16,-1 0-12 0,-3-2 34 0,6 2 0 16,-9-3 0-16,0-2 0 0,1 0-21 0,-1 3-4 15,3-1-1-15,0-7 0 0,0 0-8 0,0 5 0 16,4-6 0-16,-1 1 0 0,0-3 0 0,0 3 0 15,3-1 0-15,3-2 0 16,0 0-37-16,3 3-10 0,9-3-1 0,0 0-873 16,0 0-175-16</inkml:trace>
  <inkml:trace contextRef="#ctx0" brushRef="#br0" timeOffset="59752.6">5812 5313 1566 0,'6'-3'34'0,"-6"3"7"0,0 0 2 0,3-5 1 0,0 5-35 0,-3 0-9 0,6-3 0 0,-3 3 0 16,3 0 78-16,-3-2 14 0,3 2 2 0,-6 0 1 15,6-3-1-15,0 3 0 0,0-5 0 0,-3 2 0 16,-3 3-24-16,0 0-5 0,6 0-1 0,-6 0 0 16,0 0-13-16,0 0-3 0,-3-5 46 15,-6 5-43-15,0 0 1 0,-9 2 0 0,0 1 0 16,-3 5-20-16,-3-3-4 0,-2 3-1 15,-4 5 0-15,0-5-1 0,-3 3 0 0,7 0 0 16,-7 2 0-16,0 3-14 0,0-3-2 0,-5-5-1 0,2 5 0 16,0 0 15-16,3 0 2 0,7-2 1 0,-1 0 0 15,6-3-16-15,6 0-3 0,3-1-8 0,6 4 12 16,3-3-12-16,6 5 0 0,0-2 0 0,6 2 0 16,3 0 0-16,6 0 11 0,3 1-3 0,6-1-8 0,2 0 8 15,1 0-8-15,-3-2 0 0,3 2 0 0,-4 3 0 0,1-3 0 16,0 1-15-16,-6 1 5 15,-3-1-17-15,-3 2-3 0,-3 2-1 0,-1-2 0 0,-5 2 18 0,-3 1 3 16,-3-1 1-16,-6 1 0 0,-3 0 9 0,1-1 0 16,-7 1 0-16,-3-4 8 0,0 1-8 0,-9 0 0 15,3-5 0-15,-5-1-8 0,-1 1 8 0,0-3 12 16,0-3-2-16,1 0-1 0,-1-5 16 0,3 0 3 16,0 3 1-16,0-6 0 0,1 3-29 0,5-5 0 15,3 3 0-15,-3-4 0 0,6-2 0 0,3 0 0 16,3 3 8-16,0 0-8 15,0-3-40-15,7-3-12 0,2 3-1 0,0 0-1 16,0 8-190-16,8-2-39 0</inkml:trace>
  <inkml:trace contextRef="#ctx0" brushRef="#br0" timeOffset="60215.04">5913 5673 633 0,'0'0'56'0,"0"0"-44"0,0 0-12 0,0 0 0 16,6-3 280-16,-6 3 53 0,0 0 11 0,0 0 3 0,0 0-177 0,0 0-35 16,0 0-7-16,0 0-2 15,-3 5-40-15,-3 3-8 0,-6 3-2 0,1 2 0 0,-1 3-14 0,-3 0-3 16,0 2-1-16,0 1 0 15,0-1-18-15,3-2-4 0,-3 0-1 0,6 0 0 16,-6 3-22-16,10-4-4 0,-1-4-1 0,3 0 0 16,3-3-8-16,3-3 0 0,6-3 0 0,2 1 0 0,1-6 12 0,6 1 1 15,3-3 0-15,3-3 0 0,3 0-13 0,-1-6 0 16,4 6 0-16,-6-5 0 16,3 0-40-16,-6-3-5 0,-1 6-1 15,1-4 0-15,0 1 6 0,-3 0 2 0,-3 2 0 16,-3 1 0-16,-3 2 6 0,-3 2 2 15,0 4 0-15,-6 2 0 0,0 0 30 0,0 0 13 0,0 0-1 0,-9 5 0 0,3 6 26 16,-3-1 5-16,0 4 1 0,0-1 0 0,-3 3-1 16,3 2 0-16,0-2 0 0,0 5 0 0,0-5-20 0,3 3-4 15,3-6-1-15,3 0 0 0,0 0-8 0,3-2-2 16,3-1 0-16,0-4 0 0,0-4 5 0,6-2 1 16,3-2 0-16,0-4 0 15,6-2-148-15,3-2-30 0,-1-3-5 0</inkml:trace>
  <inkml:trace contextRef="#ctx0" brushRef="#br0" timeOffset="60569.7">6509 5771 1440 0,'0'0'128'0,"0"0"-103"16,0 0-25-16,0 0 0 0,0 0 141 0,0 0 23 15,0 0 5-15,0 0 1 0,6-6-87 0,0-2-18 16,-3 3-3-16,2 0-1 0,1-1-37 0,0 1-7 16,0 0-1-16,0 0-1 0,-3-3-6 0,0 5-1 15,0-5 0-15,-3 3 0 0,3-1 7 0,-6-1 1 16,3 1 0-16,-3-2 0 0,0 0 14 0,-3 3 3 16,0 2 1-16,-3-2 0 0,0 5 21 0,-2 0 4 15,-1 0 1-15,-6 5 0 0,-3 3 5 0,0 3 2 16,-9 0 0-16,4 4 0 0,-4 4-13 0,-3 2-2 15,6 0-1-15,3 3 0 0,1-3-39 0,5 0-12 16,3 1 8-16,3-1-8 0,3-5 8 0,6 0-8 16,9-3 12-16,3-5-12 0,6 2 8 0,6-4-8 15,5-4 0-15,10-4 0 16,-6-4-44-16,9-2-13 0,-7 0-3 0,7-5 0 16,0 3-161-16,-3-12-33 0,32-17-6 0,-17 7-2 0</inkml:trace>
  <inkml:trace contextRef="#ctx0" brushRef="#br0" timeOffset="61066.87">7134 5228 2462 0,'-6'0'54'0,"0"3"11"0,3 5 3 0,-3-6 1 16,3 6-55-16,-3-2-14 0,3 2 0 0,0 0 0 15,0-3 67-15,6 3 10 0,0-3 3 0,3 3 0 16,-6-8-40-16,9 0-7 0,6 0-1 0,0 0-1 15,-1 0-7-15,4-8 0 0,3 3-1 0,-3-3 0 16,6 0-12-16,0-5-3 0,-3 2 0 0,-1-2 0 16,-2 0-8-16,0-1 0 0,-3-2 0 0,0 1 0 0,-3-1 8 0,0 0-8 15,-3-3 8-15,-3 3-8 0,-1-2 0 0,1-3 0 16,-3 5 0-16,-3 3 0 0,-3-3 0 0,0 5 0 16,-3 3 0-16,-2 0 0 0,-7 8 0 0,0 3 0 15,-12 8 0-15,-3 2 0 0,-8 8 19 0,-7 3-2 16,-3 10 0-16,1 1 0 0,-1 4 13 0,0 4 2 15,-2-1 1-15,5 3 0 0,-5 3-9 0,2-1-3 16,6-2 0-16,4 3 0 0,5 2-21 0,6-2 0 16,3-9 0-16,9 4 8 0,0-9-8 0,12-2 0 15,0-3 0-15,9-5 8 0,3-3-8 0,3-5 0 0,6-8 0 0,3 0 8 16,3-3-16-16,6-5-4 0,-1-8 0 16,1 0 0-1,0-5-24-15,0 0-4 0,-7-1-2 0,1 1 0 16,-3 0 11-16,0-3 3 0,0 3 0 0,-6 5 0 0,0 0 14 0,-7 3 3 0,-2 2 1 15,-6 3 0-15,0 0 10 0,-3 8 14 16,-3 3-3-16,-2 2-1 0,-1 3 23 0,-3 0 5 0,3 5 1 0,-3-5 0 16,3 2-15-16,3 3-4 0,0-5 0 0,6-3 0 15,-3 1-20-15,6-1 9 0,3-3-9 0,3-4 0 16,3-6-17-16,3 2-11 16,3-4-1-16,2-4-899 0,4-2-180 0</inkml:trace>
  <inkml:trace contextRef="#ctx0" brushRef="#br0" timeOffset="61398.98">7333 5741 2746 0,'0'0'60'0,"-3"8"13"0,-3 0 3 0,0 0 1 0,0 0-61 0,0 0-16 16,0 0 0-16,0 3 0 0,6-9 62 0,0-2 10 16,0 0 1-16,9 3 1 0,0-3-48 0,3-3-10 15,0 1-1-15,3-6-1 0,0 2-3 0,3-1-1 16,0-4 0-16,-1 0 0 0,1-2-10 0,-3 3 0 15,0-4 0-15,0 1 8 0,3 2-8 0,-6-2 0 16,0 3 9-16,-3-4-9 0,-1 4 0 0,-2-1 9 16,-3 3-9-16,-3 0 0 0,0 3 13 0,0 5-4 15,-9 0-1-15,-2 0 0 0,-4 5 17 0,-3 6 3 16,-3 2 1-16,0 3 0 0,0 3 5 0,-5 2 1 0,2 3 0 0,0-3 0 16,-3 3-9-16,0-1-2 0,7 1 0 0,2 0 0 15,0-3-14-15,3 0-10 0,9-5 12 0,0 3-12 16,3-1 0-16,6-2 0 0,6-3 0 0,3 3 0 15,3-10 13-15,3 1-4 0,2-7-1 0,7 0 0 32,-3-5-60-32,3 3-13 0,3-4-3 0,-4-10-1430 0</inkml:trace>
  <inkml:trace contextRef="#ctx0" brushRef="#br0" timeOffset="61926.58">8556 5482 2102 0,'0'0'93'0,"0"0"19"0,0 0-89 0,0 0-23 0,0 0 0 0,0 0 0 15,0 0 148-15,-5 5 24 0,-4 3 6 0,-3 3 1 16,0 2-92-16,-3 3-19 0,-3 3-3 0,3 4-1 15,-3 4-32-15,0-3-6 0,1 2-2 0,-1 1 0 0,0-1-12 0,0 1-2 16,3 2-1-16,0-3 0 0,0 3-9 0,0-5 0 16,4-3 0-16,5 0 0 15,-3-5-121-15,9-3-27 0,0 1-4 0,3-9-673 16,-3-5-135-16</inkml:trace>
  <inkml:trace contextRef="#ctx0" brushRef="#br0" timeOffset="62317.18">8818 5151 748 0,'-6'-2'67'0,"6"2"-54"15,0 0-13-15,0 0 0 0,-5-3 356 0,2 6 68 16,-3-1 13-16,3 4 3 0,0-1-248 0,-3 3-49 0,0 8-11 0,-3-3-1 16,0 0-57-16,0 6-11 15,0 2-3-15,-3 3 0 0,-6 2-39 0,3 1-8 0,0 4-1 0,-2 4-1 16,-1-9 16-16,0 6 3 0,0-3 1 0,6-2 0 15,3-1-31-15,3 1 8 0,-3 2-8 0,6-11 0 16,3 1 0-16,3-3 0 0,3-3 0 0,6-3 0 16,3-4 8-16,3-6 1 0,3 0 1 15,0-6 0-15,-1-2-19 0,1-5-4 0,-3-5-1 0,9-1 0 32,6 1-14-32,-1-4-4 0,1-1 0 0,0-1 0 0,0 3 4 15,-4 0 1-15,1-1 0 0,-3 4 0 0,-6 2 27 0,-3 0 0 0,-3 3 0 0,-7 5 0 16,1 3 0-16,-9 5 0 0,0 0 0 0,-3 5 0 15,-6 6 8-15,-5 4 3 0,-4 1 1 0,-3 5 0 16,0 3 4-16,-6 3 0 0,0 2 1 0,4 5 0 16,2-2 2-16,3 0 0 0,-6 2 0 0,6-2 0 0,6-3-19 15,3 0 0-15,1-2 8 0,2-1-8 16,9-2-35-16,0-3-10 0,5-5-3 0,4-3-850 16,3-2-170-16</inkml:trace>
  <inkml:trace contextRef="#ctx0" brushRef="#br0" timeOffset="62803.08">9214 5816 288 0,'-12'5'12'0,"6"0"4"0,1 3-16 0,-4 0 0 16,3 0 0-16,0 3 0 0,0-4 506 0,3 1 98 16,0 0 20-16,3-2 4 0,0-6-459 0,0 0-92 15,6 8-18-15,3-14-4 0,3 1-35 0,-1 2-6 16,4-7-2-16,0 2 0 0,3-5-3 0,-3 2-1 15,3 0 0-15,-6-2 0 0,3 0-8 0,-3 2 0 16,-4 3 9-16,1-7-9 0,-6 4 8 0,0 0-8 0,-6-2 8 0,0 0-8 16,-6 5 8-16,1-5-8 0,2 5 10 0,-6 3-10 15,0-3 0-15,-3 5 0 0,3 0-13 0,-6 9 4 16,0 2 39-16,0-3 8 0,-2 5 2 0,-1 4 0 16,-3-1-20-16,-3 5-3 0,3 1-1 0,3 2 0 15,1 0 17-15,2 3 3 0,0-3 1 0,6 3 0 16,6-3-27-16,0-2-10 0,6-3 0 0,0-3 9 15,3 5-9-15,6-2 0 0,6-10 0 0,3 1 0 16,3-7 0-16,-1 0 0 0,-2-5 0 0,6-3 0 16,-3-2-41-16,3-1-4 15,0-2-1-15,-1 0 0 0,1-3-8 0,0 0-2 16,-3 0 0-16,3-3 0 0,-4 1 29 0,1 2 6 0,-3 0 1 0,-3 3 0 0,-3 2 20 16,0 3 0-16,-3-2 0 0,-3 5 0 0,-3-1 0 15,-3 6 12-15,0 0-12 0,0 0 12 0,-6 8 31 16,-6 0 6-16,0 3 2 0,-3-1 0 0,3 4-23 15,0-1-4-15,3 3 0 0,3 0-1 0,0-1-6 0,0 1-1 16,3 0 0-16,3-3 0 0,0-2-16 0,3-3 8 16,0 2-8-16,3-4 0 0,6-1 0 0,0-2 0 15,3-3 0-15,3-3 0 16,0 0-136-16,0-2-24 0,0-3-4 0</inkml:trace>
  <inkml:trace contextRef="#ctx0" brushRef="#br0" timeOffset="63000.06">9714 5731 748 0,'0'0'67'0,"0"0"-54"0,-6 5-13 0,3 0 0 16,0 1 388-16,0 2 74 0,-2-3 15 0,2 6 3 15,-3-3-294-15,3 2-59 0,0 1-12 0,3-1-3 16,-3 1-64-16,6-1-14 0,0 1-2 0,0 2-1 16,0 0-13-16,0 3-2 15,3-2-1-15,-1-4 0 0,1 3-15 0,0 1 0 0,-3-1 8 16,3-3-8-1,0 1-60-15,0 2-16 0,-3 0-2 0,0 1-1 0,-3-1-123 0,3-2-25 0</inkml:trace>
  <inkml:trace contextRef="#ctx0" brushRef="#br0" timeOffset="63139.17">9566 6080 1807 0,'-3'-13'80'0,"0"10"16"0,0 1-76 0,0-4-20 16,3-2 0-16,0 0 0 0,0 1 140 0,6-4 25 15,0 0 5-15,0-2 1 0,2 5-90 0,1 0-17 16,6-8-4-16,-3 3-1 0,6 3-43 0,-3-4-8 15,6-2-8-15,-3 3 12 0,2 0-20 0,1 0-4 16,3 0-1-16,0-1-1155 0</inkml:trace>
  <inkml:trace contextRef="#ctx0" brushRef="#br0" timeOffset="63352.09">10098 5744 2718 0,'0'0'60'0,"-3"5"12"0,3-5 2 0,-6 6 2 0,0-1-60 0,3 0-16 0,-2 1 0 0,-1 2 0 16,0-1 60-16,-3 7 10 0,3-6 2 0,-3 5 0 15,0 3-55-15,-3 0-17 0,-3 2 10 0,3 1-10 16,0-3 0-16,-12 18 0 0,13-18 0 16,5 0 0-16,0 0 0 0,6-3 0 0,-3-3 0 15,6-2-65-15,-3-8-6 0,0 0-1 16,12 0-1179-16</inkml:trace>
  <inkml:trace contextRef="#ctx0" brushRef="#br0" timeOffset="63493.71">10322 5437 2408 0,'-9'-10'53'0,"3"7"11"0,0 6 3 0,0-3 0 0,3 0-54 0,-3 0-13 16,3 0 0-16,-3 2 0 15,6-2-56-15,-3 6-13 0</inkml:trace>
  <inkml:trace contextRef="#ctx0" brushRef="#br0" timeOffset="64576.24">10357 5861 1940 0,'-3'-14'43'16,"3"9"9"-16,0 0 1 0,0-3 1 0,3 2-43 0,-3 1-11 0,3-3 0 0,3 6 0 0,-3-4 84 0,0 4 14 15,0 2 3-15,-3 0 1 0,0 0-32 0,0 0-6 16,-3 2-2-16,0 6 0 0,0-2-2 0,0 1 0 15,-3 7 0-15,0 2 0 0,-3-1-5 0,1 4-2 16,-1-3 0-16,-3 2 0 0,0 4-34 0,3-1-7 16,0-3-2-16,0 1 0 0,0-6-2 0,6 0 0 15,0-2 0-15,3-3 0 0,0-8-8 0,0 0 0 16,9 0 9-16,6-3-9 0,0-5 9 16,6-2-9-16,-1-6 12 0,4 2-12 0,6-4 0 0,0-1-19 15,3-2 3-15,-7 3 0 16,-2-1-20-16,0 3-3 0,-3-2-1 0,-3 2 0 0,-3 3 30 0,-1 2 10 15,-5 3 0-15,0 0-9 0,-3 6 9 0,-6 2 0 16,0 0 0-16,0 0 0 0,0 5 10 0,-3 5 4 0,0 1 1 16,-3 2 0-16,0 3 10 0,0-3 3 0,-3 3 0 0,4 0 0 15,-1 3-13-15,0-1-3 0,0-2 0 0,-3 0 0 16,6 2-12-16,0-4 0 0,6-4 0 0,0-2 0 16,-3-8 8-16,3 6-8 0,-3-6 0 0,15 0 9 15,-1-3-1-15,-2-2 0 0,3-6 0 0,3 0 0 16,0-2-28-16,0 0-5 0,0 0-2 15,0-1 0-15,-1 1-16 0,1 0-3 16,-3-3-1-16,0 6 0 0,0-4 27 0,0 1 4 0,-3 0 2 0,0 5 0 16,-3 0 5-16,-1 3 1 0,1-1 0 0,-9 6 0 15,0 0 8-15,0 0 11 0,0 0-3 0,-3 8 0 16,-3 3 13-16,-2 0 3 0,2 2 0 0,0 0 0 0,0 0 5 16,0 0 2-16,0 1 0 0,0-1 0 15,0 0-19-15,3 0-4 0,0-2-8 0,3 2 12 0,0-2-12 16,3-3 0-16,3-6 0 0,6 1 0 0,0-3 0 15,3-3 0-15,2-2 0 0,4-3 0 16,0-2-96-16,3-1-24 0,0-2-6 16,-3-1-1-16,-4-1-52 0,1 1-10 0,-3 1-3 15,3-3 0-15,-3 3 71 0,0 0 13 0,-3 2 4 0,0 1 0 16,-3 2 57-16,-1 0 12 16,-2 2 3-16,-6 6 0 0,0 0 153 0,0 0 31 0,0 0 7 0,-9 6 1 0,4 4-3 15,-1 1 0-15,-3 0 0 0,3-1 0 0,-3 3-56 0,3 3-11 16,3-3-2-16,-3 1-1 0,6-1-35 0,-3 3-6 15,0-3-2-15,3 0 0 0,3 0-29 16,-3-7-7-16,6 2 0 0,0-3-8 0,3-2 0 0,3-6 0 16,0-2 0-16,2-6-9 15,7 3-23-15,3-5-5 0,0 0-1 0,0-3 0 16,-6 3-70-16,2-1-13 0,1 1-3 0,-3 3-1 16,3-4 33-16,-3-2 8 0,-3 3 0 0,0 3 1 15,-4 4 41-15,-2 1 8 0,-3 2 2 0,-6 3 0 0,0 0 67 0,0 0 13 16,0 8 4-16,-3 0 0 0,-3 0 51 0,3 0 10 0,-3 3 3 0,1-1 0 15,-4 4-29-15,3-1-6 0,0-3-1 0,0 4 0 16,0 1-35-16,3-1-7 0,0-4-2 0,3 4 0 16,3-4-26-16,6-2-10 0,-3-3 0 0,6 3 9 15,2-5-9-15,4-3 0 0,-3 0 0 0,0-3 0 16,3-5 0-16,-3 3-14 0,0-3 2 0,-3 0 0 16,3 0-176-16,-4-8-36 0,-2 8-6 0</inkml:trace>
  <inkml:trace contextRef="#ctx0" brushRef="#br0" timeOffset="65393.8">12340 5765 921 0,'0'0'82'0,"0"0"-66"15,0 0-16-15,0 0 0 0,0 0 268 0,0 0 51 16,0 0 9-16,-9 6 3 0,-6 2-149 0,0 2-30 15,-3 3-5-15,-3 3-2 0,3 0-72 0,-2 3-14 16,-1-4-3-16,3 4-1 0,3 0-13 0,0-1-2 16,6-2-1-16,-3 2 0 0,3-2-27 0,3-2-12 15,3-1 10-15,3-3-10 0,3 1 8 0,0-3-8 16,6-3 0-16,0 0 9 0,0-5-9 0,6-2 12 0,3-6-12 0,6 0 12 16,0-3-12-16,-1-2 0 15,7 0 0-15,-3 0 0 0,-6-3-16 0,0 3-6 16,-4-3-1-16,-2 0 0 15,0 3-7-15,-3-1-2 0,3-2 0 0,0 6 0 0,-9-1 15 0,3 3 2 0,-3 0 1 0,0 3 0 16,-3 2 14-16,-3 3 0 0,0 0 0 0,0 0 0 16,0 0 0-16,0 0 0 0,0 0-10 0,0 8 10 15,-3 0-8-15,0 3 8 0,0 2 0 0,-3 0 0 16,3 1 0-16,-3 2 12 0,3-3-2 0,0 3 0 0,0-1-2 16,0-1 0-16,3-1 0 0,-3 0 0 0,3-2 22 0,0-1 4 15,0-2 1-15,0-8 0 0,6 6-35 0,0-4 0 16,3-2-12-16,3-2 3 15,0-4 18-15,3 1 4 0,-1-3 1 0,7 0 0 16,0-5-61-16,-3 2-12 0,0 1-2 0,-3-1-782 16,3 1-156-16</inkml:trace>
  <inkml:trace contextRef="#ctx0" brushRef="#br0" timeOffset="65888.47">12843 5741 2401 0,'0'0'52'0,"0"0"12"0,-6 3 1 0,0 2 3 0,3-2-54 0,-6 2-14 0,3 3 0 0,-6 0 0 16,3 5 92-16,0 1 16 0,-3-4 4 0,0 9 0 15,-2-3-52-15,2 2-9 0,0 3-3 0,0-7 0 16,3-1-27-16,3 0-5 0,0-2-2 0,6-1 0 16,0 1-14-16,3-3 0 0,-3-8 8 0,9 2-8 15,6 4 0-15,-3-9 11 0,6-2-11 0,-1-3 10 16,1 0-10-16,3-5 0 0,0-1-10 0,-3 1 10 15,0 3-35-15,2-4-1 0,-2 1 0 0,3 0 0 0,-6 2 22 0,3 1 4 16,-3 2 1-16,0 0 0 0,-6 0 9 0,3 3 0 16,-4 2 0-16,-2 3 0 0,-3-3 0 0,-3 3 0 15,3 8 0-15,0-2 0 0,-3 1 0 0,0 1 12 16,-3 3-4-16,0 2 0 0,0 0-8 0,3 3 9 16,-3-2-9-16,3-4 10 0,-3 3-10 0,3-2 8 15,3 2-8-15,-3-2 8 0,0-1 0 0,3-2-8 16,3 0 12-16,0-2-4 0,0 1-8 0,6-7 0 15,3 0 0-15,-3-7 0 16,0 1-68-16,0 1-15 0,3-6-3 0,0 3-1142 0</inkml:trace>
  <inkml:trace contextRef="#ctx0" brushRef="#br0" timeOffset="66459.98">13328 5908 2062 0,'-9'11'92'0,"6"-6"18"0,3 0-88 0,-3 1-22 0,3-1 0 0,0-5 0 16,0 0 95-16,0 8 14 0,0-8 3 0,0 0 1 16,6 2-54-16,3 1-11 0,0-3-3 0,0 0 0 15,0-8-26-15,3 3-6 0,0-3-1 0,2 0 0 16,1-3-12-16,0 1 11 0,0-3-11 0,0 2 10 16,0 0 2-16,-3-2 0 0,0 0 0 0,-3 2 0 0,-6-2-12 0,2 3 0 15,-5-4 0-15,6-1 0 0,-6 1 0 0,0-2 0 16,0 1 0-16,3 1 0 0,-3 1 10 0,-3 0-10 15,0 8 12-15,-2-6-12 0,-4 8 16 16,-3 6-3-16,0 2-1 0,-6 6 0 0,-3-1 20 0,3 4 4 16,-3 7 1-16,1-3 0 0,-1 6-7 0,3 0-2 15,-3 0 0-15,3 2 0 0,0-2-16 16,3 0-4-16,6 0-8 0,1-1 12 0,5-4-12 16,3 0 0-16,3-9 0 0,5 1 0 0,1-6 0 0,6-2 12 15,0-9-3-15,6-2-1 0,0 0-25 0,6-10-6 16,-1-1-1-16,4-4 0 15,-6-1-21-15,6 0-5 0,0-5-1 0,5 0 0 16,1 0 19-16,-3-3 3 0,-1-2 1 0,1-4 0 16,-3 1-4-16,0-5 0 0,0-6 0 0,5-2 0 15,-2 3 0-15,0-1-1 0,-1-2 0 16,4-1 0-16,-3 4 10 0,-3 4 3 0,-1 1 0 0,-2 5 0 16,-6 11 20-16,-6-1 0 0,-3 9 10 0,-3 2-10 0,-6 8 70 0,0 0 7 15,-6 5 2-15,-3 6 0 0,-3 0-13 0,-3 7-2 16,-6 6-1-16,-3 5 0 0,0 6-14 0,-2 2-2 15,-1 2-1-15,-3 7 0 0,0 1-10 0,3 6-1 0,-2-2-1 16,-4 4 0-16,3 3-14 0,-3 6-2 16,1-3-1-16,-4 0 0 0,0 0-17 0,3-3 0 15,4 0 0-15,2 3 0 0,3-8 8 0,6-5 5 0,0-3 1 0,6 0 0 16,6-8-26-16,3-5-4 0,3-3-2 0,6-8 0 16,3 3-212-1,6-13-42-15</inkml:trace>
  <inkml:trace contextRef="#ctx0" brushRef="#br0" timeOffset="67022.98">14539 5284 864 0,'0'-6'76'0,"3"4"-60"0,-6-3-16 0,0 2 0 0,-3 3 228 0,3 0 42 15,-5 0 9-15,-4 5 1 0,0 0-132 0,-3 6-26 16,-3 10-6-16,-3-2 0 16,0 7-27-16,-2 6-5 0,-4 2 0 0,-3 9-1 0,0 2-22 0,6 0-4 15,-5 5-1-15,-4-2 0 0,3 2-27 0,-3-5-5 16,1 0-2-16,2-3 0 16,0 0-14-16,6-5-8 0,3-2 10 0,1 2-10 0,2-11 20 0,3 1-3 15,9-6 0-15,3-5 0 16,3-6-50-16,3-2-11 0,3-5-1 0,6-6-1 15,6-5-23-15,2-5-5 0,7-3-1 0,0-7 0 16,3-1-37-16,-3-3-7 0,2-2-1 0,1-3-552 16,-3 3-111-16</inkml:trace>
  <inkml:trace contextRef="#ctx0" brushRef="#br0" timeOffset="67411.07">14724 5141 345 0,'12'-8'31'0,"-12"5"-31"0,3 1 0 0,-3 2 0 16,0 0 352-16,0 0 64 0,0 0 12 0,0 0 4 15,0 0-222-15,-6 5-44 0,-3 6-9 0,0-1-1 16,3 3-68-16,-3 6-12 0,0-6-4 0,0 8 0 16,-3 0-24-16,0 6-4 0,-8 2-2 0,-4 3 0 15,0 2-18-15,0 1-3 0,-3-4-1 0,4 6 0 16,-1 3-2-16,6-6-1 0,-3-2 0 0,3 0 0 16,6-3-9-16,0-8-8 0,6 0 9 0,0-2-9 15,6-3 9-15,3-8-9 0,3 0 8 0,3-6-8 16,6-4 0-16,3-1-9 0,9-5 0 0,0-5 0 15,-1 0-11-15,4-9-3 0,-6 1 0 0,3-5 0 16,-6-1-4-16,5-4-1 0,1 4 0 0,6-2 0 0,0-5 14 0,-1-1 2 16,-2 6 1-16,0-3 0 0,0 3 2 0,0 0 0 15,-1 3 0-15,-5 5 0 0,-3 5 1 16,-3 2 0-16,-6 4 0 0,-3 5 0 0,-9 5 8 0,0 0 0 16,0 0 0-16,-6 13 0 0,-6-5 24 0,-3 10 6 15,-3 6 2-15,-3 10 0 0,-3-4 10 0,-2 4 2 16,-1 0 1-16,0 6 0 0,0 0-23 0,0-1-5 15,7-2-1-15,2 3 0 0,3-5-16 0,0 2 10 16,3-6-10-16,0 4 8 0,3-4-8 0,3-4 0 16,3-1 0-16,0-2 0 15,0 0-156-15,6-5-23 0,-3-4-5 0</inkml:trace>
  <inkml:trace contextRef="#ctx0" brushRef="#br0" timeOffset="67604.75">14977 5808 2530 0,'-6'2'56'0,"-3"4"11"0,0 1 2 0,-6 4 3 0,3 0-58 0,0-1-14 0,1 1 0 0,-1 2 0 16,-3 0 60-16,3-2 10 0,0-1 2 0,3 1 0 16,0 0-55-16,0 2-17 0,0 0 10 0,3-2-10 15,3 2 0-15,3-3 0 0,3-4 0 0,3-1-831 16,3 0-164-16</inkml:trace>
  <inkml:trace contextRef="#ctx0" brushRef="#br0" timeOffset="67741.39">15185 5458 1267 0,'0'0'112'0,"0"0"-89"15,-6 3-23-15,3 2 0 0,-3-2 126 0,0 8 21 16,1-6 4-16,-1 5 1 0,0 4-116 0,3-1-24 15,-3 3-4-15</inkml:trace>
  <inkml:trace contextRef="#ctx0" brushRef="#br0" timeOffset="68165.03">15173 5816 1152 0,'9'-16'102'0,"-3"10"-82"0,-3 1-20 16,3 2 0-16,-3-4 224 0,-3 1 40 15,0 6 8-15,0 0 1 0,0 0-101 0,0 0-20 16,-3 6-4-16,-3 4 0 0,3 1-86 0,-6-3-17 0,0 7-3 0,3 1-1 16,-2 3-22-16,2-1-5 0,-3-2-1 0,0 3 0 15,3-1 9-15,0 1 2 0,0-1 0 0,0 1 0 16,3-6-24-16,3-2 0 0,0-1 0 0,0-10 0 15,0 0-10-15,0 0-6 0,9 0-2 0,3-5 0 16,0 0 18-16,3-6-12 0,-1 3 12 0,4-5-10 16,3 0-53-16,3-1-10 0,-3-1-3 0,6-1 0 15,-7-3 20-15,1 3 4 0,3-2 1 0,-3 2 0 0,3 3 31 16,-6-1 5-16,-4 7 2 0,-2-1 0 0,0 2 13 0,-6 4 10 16,-6 2-2-16,0 0 0 0,-6 5 33 0,3 3 7 15,-6 5 0-15,-3 0 1 0,-2 3 1 0,2 3 0 16,-3-3 0-16,0 2 0 0,3 1-25 0,0 2-5 15,0-3 0-15,3 4-1 0,3-9-19 0,0 3 0 16,6-3 0-16,0 0 0 16,6-5-56-16,0 0-8 0,0-5-1 0,3-1-727 15,6-4-146-15</inkml:trace>
  <inkml:trace contextRef="#ctx0" brushRef="#br0" timeOffset="68327.53">15766 5792 230 0,'-6'0'20'0,"3"2"-20"15,-6 4 0-15,0-1 0 0,-6 3 509 0,3 0 98 0,-3 2 19 0,0 4 4 16,1 4-412-16,-1-2-82 0,0 3-17 0,3-4-3 16,0 1-71-16,0 3-13 0,3-1-4 0,3 1 0 15,0-6-28-15,3 0 8 0,3 1-8 0,0-6 0 32,3-1-135-32,-3-7-29 0,0 0-7 0,12-2-999 0</inkml:trace>
  <inkml:trace contextRef="#ctx0" brushRef="#br0" timeOffset="68455.2">15983 5408 403 0,'0'0'36'0,"-3"-8"-36"0,3 3 0 0,0 5 0 16,-6 0 429-16,6 0 79 0,-6-8 16 0,6 8 4 0,0 0-399 0,0 0-79 16,-6-3-16-16,6 3-734 15,0 0-146-15</inkml:trace>
  <inkml:trace contextRef="#ctx0" brushRef="#br0" timeOffset="69242.16">15932 5771 2026 0,'0'0'44'0,"0"0"10"0,0 0 2 0,0 0 1 0,0 0-45 0,3 5-12 15,0 5 0-15,-6-7 0 0,3 2 92 16,-3 6 16-16,0 0 3 0,-5 2 1 0,-1 0-26 0,0 3-5 16,-3 0-1-16,0 2 0 0,0 3-48 0,0-2-9 15,-3 2-3-15,3 0 0 0,3-5-6 0,3 3-2 16,-3-3 0-16,6-3 0 0,0-5-12 0,3 0 0 15,0-8 0-15,9 2 0 0,0-2 0 0,6-5 0 16,0 0 0-16,3-6 0 0,0-2 0 0,6-3-10 16,-4-2 2-16,4 2 0 15,-6-3-31-15,3-2-5 0,-3 0-2 0,0 0 0 0,0 2 24 0,-4 1 5 16,1-1 1-16,0 1 0 0,0 2 16 0,-3 5 0 16,-3 3 0-16,0 0 0 0,-6 6 0 0,-3 2 12 15,3 0-1-15,-3 0-1 0,-3 8 21 0,0 2 4 16,-3 3 1-16,3 3 0 0,-6 0-14 0,6 0-2 15,-6 2-1-15,3 4 0 0,0-4-11 0,0 1-8 0,0-3 9 16,0 2-9-16,0 3 0 0,3-5 0 0,0-3 0 0,3-5 0 16,0 3 0-16,0-11 0 0,0 0 0 0,0 0 0 15,9 0 0-15,0-3 9 0,3-5-9 0,0-2 8 16,6-4-8-16,-3 1 0 0,6 0-10 0,-3-3 10 16,-1 0 0-16,4 0 0 0,0-2 0 0,0 2 0 15,-3-3-16-15,3 4-3 0,-7-1-1 0,4 0 0 16,-3 5 7-16,-3 1 1 0,0 2 0 0,-3 2 0 15,-3 1 12-15,-6 5 0 0,0 0 0 0,0 0 0 16,0 0 0-16,-3 8 10 0,0 3-2 0,-3 2 0 16,0 0 4-16,0 0 0 0,-3 3 0 0,0 3 0 15,0-3-12-15,-3 0 0 0,3-1 0 16,4 4 8-16,-4-3-8 0,0 0 0 0,3-6 0 0,3 3 8 16,0-5-8-16,3 0 0 0,3 0 0 0,-3-8 0 0,0 0 0 0,9 0 0 15,0 0 0-15,5-2 0 16,1-4-102-16,0-2-22 0,3 0-5 15,0-5-987-15</inkml:trace>
  <inkml:trace contextRef="#ctx0" brushRef="#br0" timeOffset="69800.55">16641 5765 1036 0,'0'0'92'0,"0"0"-73"15,0 0-19-15,0 0 0 0,0 0 229 0,0 0 43 16,-3 3 8-16,3-3 1 0,-3 3-129 0,0 2-27 15,0 0-5-15,-3 0 0 0,0 9-47 0,-3-6-9 16,6 2-1-16,-6 3-1 0,0 3-17 0,-3 0-3 16,3 0-1-16,-2 3 0 0,2-1-5 0,-3 1 0 15,3-4-1-15,3 4 0 0,0 0-26 0,3-4-9 16,0 1 0-16,0-5 9 0,6-3-9 0,0 0 0 0,-3-8 0 0,0 0 0 16,15 0 0-16,3-6-14 0,-4-1 2 0,7-1 0 15,0-3-36-15,0-2-6 16,0 0-2-16,-3-3 0 0,0 2-6 15,2-1-2-15,1-4 0 0,-3 1 0 0,-3 2 20 0,3 0 3 16,0 0 1-16,0 0 0 0,-7 5 40 0,1 3 0 0,-3 1 0 0,-3 1 8 16,-6 6 31-16,0 0 6 0,0 0 2 0,0 0 0 0,0 0 13 0,0 8 4 15,-6 5 0-15,3 1 0 0,0-1-16 16,-6 0-4-16,3 0 0 0,1 3 0 0,-1-3-36 0,3 1-8 16,0-1 0-16,0 0 0 0,0-2 0 15,6-1 0-15,3-2 0 0,3-2 0 16,-9-6 0-16,11 2 0 0,1-2 0 0,3-2 0 0,0-4 0 0,0-7 0 15,-3 5 0-15,6-3 0 16,-3 1-23-16,-1-1-7 0,4-2-2 0,0 0 0 16,3-3 14-16,-3 0 2 0,-3 3 1 0,3 0 0 0,2-1 5 0,-2 4 1 15,-6-1 0-15,0 1 0 0,3 4 1 0,-6 1 0 16,-3 2 0-16,-6 3 0 0,0 0 20 0,0 0 5 16,0 6 1-16,-6 4 0 0,-3 1 28 0,0 2 6 15,3 0 0-15,3 3 1 0,-6-3-33 0,3 6-8 16,0-3 0-16,3 0-1 0,0-3-1 15,3-2 0-15,-3-1 0 0,3 1 0 0,9-6-10 0,-3 0 0 16,0-2-12-16,6 2 12 0,3-10 0 0,0 2 0 16,-3-5 0-16,3 0 0 15,3 0-66-15,2-2-12 0,1 2-2 0,0-3-1188 0</inkml:trace>
  <inkml:trace contextRef="#ctx0" brushRef="#br0" timeOffset="70978.28">17159 6014 403 0,'12'-3'17'0,"-12"3"5"0,0-5-22 0,-3-3 0 16,3 5 0-16,0-10 0 0,0 5 322 0,3-2 60 15,-6-1 12-15,3 1 2 0,6-1-204 0,-3 0-42 16,-3 1-8-16,3-1-2 0,0 1-51 0,-3 4-10 16,0-7-3-16,0 5 0 0,0 0-28 0,6 0-5 15,2 0-2-15,-2 3 0 0,0 0-28 0,3-3-5 16,3 3-8-16,0-1 11 0,0 6-11 0,0-2 0 16,3-1 0-16,0 3 0 0,-3 0 0 0,-1 0 0 15,-2 0 0-15,0 0 0 0,0 0 0 0,0 3 0 16,-9-3 0-16,3 8 0 0,0 2 0 0,-3 6 13 15,-6-3-3-15,0 6-1 0,-3-3 19 0,3-3 3 16,-6 5 1-16,1-4 0 0,-1 1-10 0,3 1-2 16,0 0 0-16,3-3 0 0,-3-5-10 0,6 3-2 15,6-3-8-15,-3-8 12 0,0 0-12 0,9 5 9 16,3-5-9-16,6 0 8 0,-4-2-8 0,1-6 0 16,0-3 0-16,3 0 0 0,3-2-17 0,-3-3-3 0,-6 3 0 0,6 0 0 31,-4 0-90-31,4 2-18 0,-6 3-4 0,-3 0-665 0,0 6-133 0</inkml:trace>
  <inkml:trace contextRef="#ctx0" brushRef="#br0" timeOffset="72519.58">18454 5413 1897 0,'6'-2'41'0,"-4"-1"9"0,1-2 2 0,3 0 2 0,0 2-43 0,-6 3-11 0,0 0 0 0,0 0 0 15,0 0 92-15,0 0 16 0,0 5 3 0,0 3 1 0,-3 0-40 0,-3 3-7 16,0 2-1-16,-2 3-1 0,-4 2-4 0,0 3-1 16,0 3 0-16,-3 0 0 0,3 2 1 0,-3 1 0 15,-3-1 0-15,0 4 0 0,1-1-39 0,-1-3-7 16,-6 1-1-16,3 2-1 0,-3-3 0 0,-3-2 0 15,4 0 0-15,-4 0 0 0,0-1-3 0,0-7 0 16,3 0 0-16,1 0 0 0,2 0-8 0,3-3 0 16,-3-2 0-16,3-1 0 0,0-4 21 0,4-4 6 15,2 3 1-15,0-10 0 0,-3 3-14 0,3-1-2 16,3-5-1-16,0 0 0 0,0 0-11 0,3-3 12 16,0 1-12-16,3-3 12 0,3-6-12 0,0 1 0 15,6-4 0-15,0-4 8 0,3-3-8 0,0 2 0 16,3-4-12-16,6-6 12 0,0 0-13 0,3 0 5 15,-1 0 8-15,4-1-13 16,3 4-15-16,-6 5-4 0,0 3 0 0,-4-6 0 0,1 5 32 16,-3 4 0-16,-3 1 0 0,0 6 0 0,-6-2 0 0,3 5 0 0,-6-1 0 15,0 4 0-15,-3 2 0 0,0 0 0 0,0 3-8 16,0-6 8-16,0 6 0 0,-3 0 0 0,3 5 0 0,0 0 0 16,0 0 0-16,0 0 0 0,-3-3 0 0,3 3 0 15,0 0 0-15,0 0 0 0,-6 0 0 0,0 0 0 16,0 3 0-16,-3-3 0 0,3 5 0 0,-3 0 0 15,-3 0 0-15,3 3 0 0,3 3 0 0,-2-6 0 16,-4 3 0-16,3 0 10 0,0-3-2 0,0 6 0 0,0-3-8 16,3 0 0-16,0 2 0 0,3-2 0 0,3 6 0 15,-3-1 0-15,3 0 0 0,3 0 0 16,0 1 0-16,3-1 0 0,0-3 0 0,6 6 0 0,0 3 0 16,3-6-11-16,-4 6 11 0,4-1-8 0,3 1 8 15,0 2 0-15,0 3-9 0,3-3 9 0,-3 0 0 16,0-3 0-16,-4 4 0 0,1-1 0 0,0-3 0 0,-3 1 0 15,-3-1 0-15,6-2 0 0,-6 3 0 0,0-3 0 16,0 2 0-16,-3 1 0 0,3-4 29 0,-1 1 1 16,-5-2 0-16,3 1 0 0,0-1-30 0,0 2 0 15,-3-1 0-15,0 1 0 0,-3-2 0 0,0-1 0 16,6 0 0-16,-6 0 0 0,0-2 0 0,0 2 0 16,0-5 11-16,0 3-11 0,0-1 13 0,0-2-4 15,-3-3-1-15,3 3 0 0,0-8-8 0,0 0 12 0,0 0-12 16,0 0 12-16,0 0-12 0,0 0 0 0,0 0 9 0,0 0-9 15,0 0 0-15,0 0 0 0,0 0 0 32,0 0-125-32,0 0-30 0,3-8-5 0</inkml:trace>
  <inkml:trace contextRef="#ctx0" brushRef="#br0" timeOffset="73310.75">19475 5022 2052 0,'8'-27'45'0,"-8"17"10"0,0-1 1 0,-3 6 1 0,1 0-45 0,-4-1-12 0,3 4 0 0,3 2 0 16,-9 0 105-16,-3 5 19 0,-6 0 4 0,3 6 1 15,3 2-58-15,0 0-12 0,-6 8-3 0,0 9 0 16,7 4-19-16,-1 0-4 0,-6 3-1 0,3 3 0 0,0 0 0 0,3-1 0 15,-6 9 0-15,3 0 0 0,-2-1-19 0,2-7-4 16,-3 5-1-16,0-3 0 16,-3 1-8-16,6-12 0 0,-3 1 0 0,0 3 0 0,4-9 0 15,2-2 0-15,0-6 0 0,0-2 8 0,0-3-8 0,3 1 0 16,3-6 0-16,3 0 8 0,-3-3 5 16,6-3 1-16,-3 4 0 0,3-6 0 0,3-8-6 0,6 3-8 15,3-3 11-15,3 0-11 0,3-6 32 16,3-7-1-16,-1 5 0 0,1-2 0 0,0 2-31 15,3-5 8-15,0 2-8 0,2-2 0 16,1 3-23-16,0 2-7 0,0 5-2 0,3 1 0 0,-4 2 32 0,-5 8 0 16,0 0 0-16,-9 0 0 0,-6 8 0 0,0 2 0 15,0 1 0-15,-6 2 0 0,-3 0 0 0,0 3 0 16,0 0 0-16,-6 0 0 0,3-3-9 0,-3 3 9 0,0-3-8 16,0 3 8-16,-3-3 0 0,3 1 0 0,-2-1 0 15,-1 0 0-15,-3-5 0 0,0 2 11 0,3-2-11 0,-3 3 12 16,3-3 11-16,0-3 2 15,-3 1 1-15,0-1 0 0,1 0-26 0,-1 0 0 16,-3-5 0-16,0 0 0 0,0 0 12 0,3-2-4 0,0-1 0 0,3-2 0 16,4-3-8-16,-1 0 0 0,6-3-12 0,0-2 12 15,3 0-110 1,6 0-14-16,0-1-4 0,5-1 0 0,1 1-92 16,6 12-20-16,-3 12-3 0</inkml:trace>
  <inkml:trace contextRef="#ctx0" brushRef="#br0" timeOffset="73541.87">19662 5554 2322 0,'0'0'51'0,"0"0"10"0,0 0 3 0,0 0 1 0,-6-3-52 0,3 6-13 16,3-3 0-16,-3 5 0 0,0 5 110 0,-3 1 19 16,0 2 4-16,-3 3 1 0,-3 3-59 0,1-1-12 15,-1-2-3-15,-3 3 0 0,3 2-38 0,-3-3-8 16,3 1-2-16,3-1 0 0,0-4-12 0,6 1 0 15,-3-1 0-15,6-6 0 0,3 0-13 0,-3-8 4 16,0 0 1-16,9 5 0 16,3-3-56-16,0-4-10 0,-3-3-2 0,3-1-1 15,3-2-119-15,-3-2-24 0,-1-3-5 0,1-1-770 0</inkml:trace>
  <inkml:trace contextRef="#ctx0" brushRef="#br0" timeOffset="73694.02">19894 5151 2242 0,'0'0'49'0,"0"0"11"0,0 0 1 0,-3-2 3 0,0-3-52 0,0 2-12 0,3 3 0 0,0 0 0 15,3-8 25-15,3 3 3 0,0-6 0 0,3 3 0 16,3 0-120-16,0 0-23 0,0 3-5 0,3-3 0 16</inkml:trace>
  <inkml:trace contextRef="#ctx0" brushRef="#br0" timeOffset="73942.62">20421 4757 2055 0,'0'0'45'0,"0"0"10"0,3-2 1 0,0-1 2 0,-3 3-46 0,0 0-12 16,0 0 0-16,0 0 0 0,0 0 115 0,-6 11 21 16,-3-1 4-16,-3 3 0 0,-3 8-26 0,0 1-6 15,-8 4 0-15,-4 6-1 0,0 2-59 0,-6 6-12 16,1 10-3-16,-1 0 0 15,0-2-4-15,0 2-1 0,-2 3 0 0,-4 0 0 0,3 0-14 0,1 0-3 16,5 0-1-16,-3 3 0 0,6-9-10 0,6-2 0 16,1 0 0-16,5-8 0 0,3 0 0 0,6-5 0 15,3-6 0-15,3 1 0 16,3-3-27-16,6-11-10 0,0 3-3 0,6-3 0 16,2-8-139-16,4-2-28 0,-3-6-5 0</inkml:trace>
  <inkml:trace contextRef="#ctx0" brushRef="#br0" timeOffset="74557.73">20225 5667 2019 0,'0'0'44'0,"-6"3"10"0,3 0 2 0,3-3 0 0,0 0-44 0,-3 8-12 0,0 0 0 0,3-8 0 15,0 0 105-15,0 0 19 16,0 0 4-16,3 2 1 0,-3-2-48 0,6 3-9 0,3-3-3 0,0 0 0 15,2-3-35-15,1 1-7 0,3-6-2 0,3-3 0 16,0 3-17-16,0-2-8 0,0-1 0 0,0-2 8 16,-4 2-8-16,-2-2 0 0,-3 0 0 0,3-3 0 15,-9 3 0-15,0-3 0 0,0 0 0 0,0 0 0 0,-6 3 0 0,3-3 0 16,-3 3 0-16,-3-1 0 0,-3 4 15 0,-3 4 1 16,-3 4 0-16,-2 4 0 0,-4 4 6 0,0 4 2 15,-3 1 0-15,-3 2 0 0,3 3 4 0,-2 5 2 16,2 3 0-16,0 2 0 0,3 1-14 0,0 2-2 15,1 0-1-15,2 6 0 0,-3-9-13 0,9-2 0 16,6 2 8-16,0-2-8 0,3-5 0 0,3-1 0 16,6-2 0-16,0-3 0 15,6-2-25-15,0-3-2 0,3-8 0 0,3-6 0 16,-1 4-8-16,4-9-1 0,6-2-1 0,0-3 0 16,3-5 5-16,-1 2 2 0,4-10 0 0,3-2 0 0,-3-1 17 0,2-3 3 15,-2-4 1-15,3-1 0 0,-4-5 9 0,4 3 0 16,-3-11 0-16,0 3 0 0,5-6 0 0,1 0 0 15,0-7 0-15,-1-3 0 0,4 5 0 0,0-3-8 16,-4 9 8-16,-2 5-8 0,-6 5 0 0,-6 5 0 16,-3 6 0-16,-4 4 0 0,-5 9 8 0,-3 0 16 0,-3 5-4 0,-3 6-1 15,0 4 40-15,-6 6 8 0,-3 0 1 0,-3 6 1 16,-3 2-5-16,1 5 0 0,-7 5-1 0,0 4 0 16,-6 1-37-16,3 6-7 0,0 3-2 0,-2 5 0 15,-1 0 3-15,0 6 1 0,-3 4 0 0,3 3 0 16,-2 3 1-16,2-2 0 0,0 2 0 0,0 2 0 15,3-2-14-15,0-3 0 0,1 6 0 0,-1-6 0 16,3-5 0-16,0-3 0 0,3-2 0 0,3-5 0 16,0-4 0-16,6-4 0 0,0-3 0 0,3-6 0 15,6 1-93-15,0-6-12 0,6-3-3 16,-3-2-803-16,6-2-161 0</inkml:trace>
  <inkml:trace contextRef="#ctx0" brushRef="#br0" timeOffset="79362.39">20766 5665 633 0,'0'0'56'0,"0"0"-44"0,0 0-12 0,0 8 0 16,0-8 208-16,0 5 39 0,3 6 8 0,-3-11 1 0,6 2-101 16,0 1-21-16,3-1-4 0,-3 4-1 0,6-12-51 0,-3 4-10 15,6-1-3-15,-6 1 0 0,3-6-36 0,-3 0-7 16,3 0-2-16,-1-3 0 0,-2 1-6 0,3-1-2 16,0-2 0-16,-3 2 0 0,0-2 16 0,0 2 4 15,-3-2 0-15,-3 0 0 0,3 2-16 0,-3-2-4 16,-3 3 0-16,-3-1 0 0,3 3 7 0,-6 0 1 15,-3 3 0-15,0 5 0 0,-3-6 16 0,-3 12 3 16,0-4 1-16,0 9 0 0,1-6-20 0,-7 6-3 16,-3 2-1-16,0 6 0 0,6-4 13 15,0 7 3-15,-2-4 0 0,2 3 0 0,6 1-17 0,-3-1-3 16,6 0-1-16,0 0 0 0,3-5-11 0,3 2 8 16,3-2-8-16,3 0 8 0,3-3-8 0,3-2 0 15,6-3 0-15,0-3 0 0,6 0 0 0,2-5 10 16,1-2-10-16,6-3 10 15,-3 2-98-15,3-5-19 0,-4-5-4 0</inkml:trace>
  <inkml:trace contextRef="#ctx0" brushRef="#br0" timeOffset="80078.73">21525 5681 518 0,'0'0'46'0,"0"0"-37"16,6-3-9-16,-3-2 0 0,0-1 286 0,0 4 55 15,0-4 11-15,0 1 3 0,0 3-197 0,0-4-39 16,3 1-8-16,-3 0-2 0,0-1-37 0,3-2-8 16,-3 3-2-16,0-3 0 0,0 3-15 0,0-3-3 15,0 3-1-15,0-6 0 0,0 3-7 0,0-2 0 16,-3-1-1-16,0 0 0 0,0 6-9 0,0-5-2 0,-3 4 0 0,3-4 0 16,-6 2 1-16,0 2 0 0,0-4 0 0,-3 5 0 15,0 5 3-15,-3 0 1 16,0 0 0-16,-6 5 0 0,-5 3-3 0,-1 5-1 15,-6 3 0-15,0 2 0 0,1 1 5 0,2 2 1 0,3 3 0 0,3 0 0 16,3 2-19-16,0-5-4 0,6 6-8 16,4-9 12-16,5 3-12 0,3 1 0 15,3-4 8-15,3 1-8 0,5-9 0 0,4 3 0 0,3-7 0 16,6-4 0-16,6-2 0 0,0-2-13 16,-1-6 1-16,4-3 0 15,0-5-28-15,-3 1-4 0,2-7-2 0,1-4 0 0,0 2 25 0,2-5 5 0,-2-5 0 0,0-1 1 16,0 1 15-16,-1-1 0 0,1-4 0 0,-3-1 0 15,-6 0 0-15,3 1 0 0,-7-9 0 0,4 0 0 16,3 1 0-16,-3-6 0 0,3-5 0 0,5-1-9 16,1 9-19-16,-3 0-4 0,0 0-1 15,2-1 0-15,1 6 8 0,-6 8 1 0,0 0 1 0,-7 11 0 0,1-1 14 0,-6 6 9 16,-3 11-12-16,-3-4 12 0,-6 6 0 0,-3 8 0 16,0 0 12-16,0 0-3 0,0 0 28 0,-9 11 6 15,-3 0 1-15,-3 4 0 0,0 4 0 0,-2 5 0 16,-4-3 0-16,0 8 0 0,-6 0-11 0,-3 8-1 15,-2 3-1-15,2 5 0 0,-3 3-15 16,3 2-4-16,4 0 0 0,-7 8 0 0,3-2-2 16,-3-3-1-16,1 5 0 0,-4-2 0 0,3-6-9 15,6-3 8-15,1 1-8 0,2 0 8 0,6-3-8 0,3-14 0 16,3 1 0-16,6-3 0 16,6-8-76-16,6-2-18 0,6-6-3 0,3-2-811 15,3-9-163-15</inkml:trace>
  <inkml:trace contextRef="#ctx0" brushRef="#br0" timeOffset="80248.11">22168 5421 403 0,'-6'6'36'0,"-3"-1"-36"0,-2 5 0 0,2-2 0 16,-3 3 475-16,-3 0 88 0,-3 10 17 0,0-8 4 16,3 6-372-16,0-1-74 0,3 3-15 0,1 0-3 15,-1-2-77-15,3-3-15 0,0 5-4 0,0-5 0 16,6 0-24-16,0 0 0 0,3-9 0 0,0 4 0 15,3-3-204-15,3-3-40 16</inkml:trace>
  <inkml:trace contextRef="#ctx0" brushRef="#br0" timeOffset="80404.75">22335 5220 230 0,'0'0'20'0,"0"0"-20"16,-6 6 0-16,-3-6 0 0,0 2 428 0,0 1 80 15,0-1 17-15,0 4 3 0,0-4-337 0,4 1-68 16,-1 2-14-16,3 1-2 16,3-6-135-16,0 8-26 0,3-3-6 0,-3 3 0 0</inkml:trace>
  <inkml:trace contextRef="#ctx0" brushRef="#br0" timeOffset="80717.89">22395 5617 2325 0,'0'0'103'0,"0"0"21"0,0 0-99 0,0 0-25 16,0 0 0-16,0 0 0 0,0 0 144 0,0 0 23 15,5-8 5-15,1 3 0 0,0-6-97 0,0 1-20 16,-3-1-4-16,3 1-1 0,3-4-30 0,-3 4-5 16,-3-3-2-16,3-1 0 0,-3 1-13 0,0 0 9 0,3 0-9 0,-6-1 8 15,0 1-8-15,0 0 0 0,-6 5 9 0,3 0-9 16,-3 3 12-16,0 2-3 0,-3 8 0 0,0 3 0 15,-6 0 7-15,-2 5 0 0,-1 3 1 0,-3 6 0 16,-6-4 9-16,3 6 2 0,-3 2 0 0,4 6 0 16,2-3-4-16,-3 3 0 0,0 0 0 0,6-3 0 15,3 0-15-15,4-3-9 0,2 3 10 0,6-5-10 0,9-5 0 0,6-1 8 16,5-2-8-16,7-3 0 0,6-5 0 0,0-8 0 16,5 3-12-16,4-6 12 15,-9-5-119-15,6 0-17 16,-1-5-3-16,4 0-1268 0</inkml:trace>
  <inkml:trace contextRef="#ctx0" brushRef="#br0" timeOffset="81331.17">13131 10888 2432 0,'-11'13'0'0</inkml:trace>
  <inkml:trace contextRef="#ctx0" brushRef="#br0" timeOffset="81382.05">13111 10978 2432 0,'0'0'0'0</inkml:trace>
  <inkml:trace contextRef="#ctx0" brushRef="#br0" timeOffset="81631.27">4050 6795 1710 0,'0'-6'37'0,"0"6"8"0,0 0 2 0,0 0 1 0,-3 11-38 0,3-3-10 16,-9 5 0-16,3 0 0 0,0 3 80 0,-3 3 15 16,-6-1 2-16,3 6 1 0,4-3-29 0,2 3-5 15,-12 2-2-15,6-2 0 0,-6 0-33 0,6 2-6 16,-6 1-2-16,0-1 0 0,3 1-21 0,1-3 8 15,2-1-8-15,0-4 0 16,9-6-112-16,-6-2-26 0</inkml:trace>
  <inkml:trace contextRef="#ctx0" brushRef="#br0" timeOffset="82073.09">3714 6757 2016 0,'-9'-2'179'0,"-3"-1"-143"0,0 1-36 16,3-4 0-16,-6 1 80 0,9-3 8 0,-3 0 3 0,0-3 0 16,6-2-13-16,3-3-2 0,6 1-1 0,3-7 0 15,9 1-27-15,0-3-6 0,6-2-1 0,5-3 0 16,10-3-17-16,-6-2-3 0,9 2-1 0,5-2 0 16,7 2 10-16,2 3 2 0,1 0 0 0,-1 7 0 15,-2 1-32-15,-3 8 0 0,-4 0 0 0,4 7 0 0,-1 6 0 0,1 3 0 16,-12 5 0-16,2 8 0 0,-11 8 0 15,-3 2 0-15,-3 6 0 0,-3 8 0 0,-12-1 0 0,2 1 0 16,-11 2-11-16,0 3 11 0,-8-2 0 0,-4 4 0 16,-3 1 0-16,-6 2 0 0,0-2 14 0,-3-1-2 15,-3-2-1-15,-2 0 0 0,5-5-11 0,-6-3 0 16,0 0 0-16,1 0 0 0,-1-2 17 0,-3-1 5 16,-3-2 1-16,1-1 0 0,-10-1-2 0,3-4 0 15,1 1 0-15,-4-4 0 0,-3 1-8 0,4-5-1 16,5-6-1-16,-9 0 0 0,7-2-11 0,-4-6 10 15,0 0-10-15,1-5 10 0,2 0-10 0,-6-5 0 16,7-3 9-16,-1 0-9 0,6-5 0 0,4-3 0 16,5-3 0-16,9-4 0 0,3-1 0 0,12 3-13 15,3-3 3-15,3 3 1 16,9-3-27-16,9 3-4 0,3 0-2 0,8 2 0 16,1 1-189-16,9-1-37 0,44-13-8 0,-20 8-2 0</inkml:trace>
  <inkml:trace contextRef="#ctx0" brushRef="#br0" timeOffset="82278.53">4595 7049 1994 0,'0'0'88'0,"0"0"19"0,0 0-86 0,0 0-21 0,0 0 0 0,0 7 0 0,-6-1 53 0,0 2 7 15,0-3 0-15,-3 6 1 0,0-1-15 0,3 3-3 16,-9-2-1-16,3 5 0 15,0-3-13-15,0 3-2 0,3 0-1 0,-2-3 0 0,2 0-15 16,3 0-3-16,3-5-8 0,3-2 12 16,3-1-172-16,-3-5-34 0</inkml:trace>
  <inkml:trace contextRef="#ctx0" brushRef="#br0" timeOffset="82431.13">4907 6628 2055 0,'0'0'45'0,"0"0"10"0,0 0 1 0,0 0 2 0,0 0-46 0,0 0-12 15,0 0 0-15,0 0 0 16,0 0-72-16,0 0-16 0,12-3-3 0</inkml:trace>
  <inkml:trace contextRef="#ctx0" brushRef="#br0" timeOffset="82920.67">5303 6593 576 0,'18'-8'25'0,"-9"6"6"0,-3-3-31 0,6-1 0 0,-3 4 0 0,3-9 0 15,2 3 284-15,7-2 52 0,-6-1 9 0,6 0 3 16,-6-2-222-16,6-3-44 0,0 0-9 0,-4 0-1 16,1 1-45-16,0-4-9 0,0 1-2 0,-3 2 0 15,0 0 11-15,-3-3 1 0,0 3 1 0,-3-2 0 0,-4 2-1 0,1 3-1 16,-3-3 0-16,-3 0 0 0,-3 3 25 0,-3 2 6 15,-2 1 1-15,-1 2 0 0,-6 2-3 0,-6 4 0 16,-3 7 0-16,-6 0 0 0,-8 9-2 0,-4 4-1 16,-3 6 0-16,1 5 0 0,-4 8-19 0,3 5-4 15,1 3-1-15,-4 3 0 0,-2 0 2 0,-1 7 0 16,6 3 0-16,-5 3 0 0,5 3-5 0,0-1-1 16,4 1 0-16,2 2 0 0,6 0-11 0,-2 3-2 15,5 0-1-15,3 2 0 16,3-5-11-16,3 0 0 0,6-5 0 0,-5 0 8 0,2-3-8 15,6-2 8-15,0-6-8 0,3-5 8 0,3-5-8 0,-3-3 0 16,3-5 0-16,-3-6 0 0,0 0 0 0,0-4 0 16,-3-4 0-16,1-2 0 0,-4 0-8 0,0-3 8 15,0-2 0-15,0-6 0 0,-6 3-14 0,3-5 2 16,-2-6 0-16,-1 3 0 0,0-5-10 0,3-3-2 16,-3-3 0-16,3-5 0 0,3 0 6 0,-2-2 1 15,5-6 0-15,3 0 0 0,3-2 4 0,6-1 1 0,3-4 0 16,3 1 0-16,0 4-4 0,6 0-1 0,-1-1 0 15,10 1 0-15,0-1 5 0,3 1 0 0,3-1 1 16,8 1 0-16,1-3 11 0,9 0 0 0,-4 0 0 0,4-1 0 31,0-4-131-31,2 2-30 0,1 3-7 0,0-3 0 0</inkml:trace>
  <inkml:trace contextRef="#ctx0" brushRef="#br0" timeOffset="83357.48">5506 6818 2487 0,'-6'-2'55'0,"3"-1"11"0,0-2 2 0,3-1 2 0,0 1-56 0,3-3-14 15,6 0 0-15,-7 0 0 0,10-2 0 0,0-3 0 16,0-3 0-16,6 0 0 0,3 0 0 0,0-3 0 16,3 4 0-16,-1-4-10 0,4 3 10 0,-3-2 0 15,3-4 8-15,-9 7-8 16,2-4-27-16,-2 1-9 0,-3-1-3 0,0-2 0 0,-6 2 21 0,3-2 4 15,-9 0 1-15,3 2 0 0,-6-2 13 0,-3 3 0 16,-3-3 0-16,0-1-9 0,-6 4 9 0,3 2 11 16,-6 3-3-16,0 5 0 0,-5 3 31 0,-4 7 5 15,-6 4 2-15,3 7 0 0,-9 3 24 0,-2 7 5 16,-1 7 1-16,-6 7 0 0,1 2-5 0,-4 9-1 16,6-3 0-16,-2 5 0 0,5 6-22 0,-3-1-4 15,10 3 0-15,-1 3-1 0,3 0-35 0,0 0-8 16,1 0 0-16,-4 5 0 0,0 3 0 0,3-3 0 0,-2 0 9 15,5-2-9-15,3-4 0 0,0-4 0 16,3 2 0-16,4-5 0 0,2 0 0 0,-3-3 0 16,6-5 0-16,-3-2 0 15,6-6-30-15,0-8-7 0,-3-3-2 0,6-2 0 16,-3-5-12-16,6-6-2 0,-3-3-1 0,3-4 0 0,3-6 16 0,0 0 3 0,-3-8 1 16,3-3 0-16,-5-5-46 0,5-2-10 0,5-6-2 0,-5-5 0 15,-5 0 12-15,5-6 1 0,0 1 1 0,0 0-582 16,-3-3-117-16</inkml:trace>
  <inkml:trace contextRef="#ctx0" brushRef="#br0" timeOffset="83498.12">4726 7347 806 0,'0'0'72'0,"0"0"-58"0,3-2-14 0,3-1 0 0,5-2 138 0,-2 0 25 15,3-1 5-15,3 1 0 0,3-3-40 0,3 0-9 16,-6 0-2-16,6 0 0 0,2 0-29 0,4 0-5 16,3 0-2-16,0-2 0 0,3-1-37 0,-10 1-8 15,7 2-2-15,-3-3 0 0,0 3-46 0,2-2-10 16,-5 2-2-16,6 2 0 15,-3-1-156-15,0 1-31 0,-4 4-6 0,1-1-2 0</inkml:trace>
  <inkml:trace contextRef="#ctx0" brushRef="#br0" timeOffset="84474.11">5476 7162 1825 0,'0'0'40'0,"0"0"8"0,0 0 1 0,0 0 3 0,9 6-41 0,-9-6-11 16,0 0 0-16,9 0 0 0,-9 0 98 0,12 0 18 16,-4-6 3-16,4 1 1 0,-6-3-71 0,0 0-13 0,0 0-4 0,6-2 0 15,-9-4 10-15,3 1 2 0,0 0 0 0,0-3 0 16,-3 0 6-16,0 0 2 0,0 0 0 0,-3-2 0 15,-3-3-32-15,3 2-7 0,-6 3-1 0,6 3 0 16,-9 0 0-16,-3 5 0 0,0 5 0 0,-3 3 0 16,-3 6 22-16,-2 4 4 0,-1 3 1 0,-3 3 0 15,3 3-22-15,0-1-4 0,3 3-1 0,7 1 0 16,-1 1-12-16,6-1 0 0,3-1 0 0,3 3 0 16,0-3 0-16,3 0 0 0,9-3 0 0,5-2 0 15,7-2 0-15,0-7 0 0,6-4 0 0,0-3 0 16,2-5-48-1,1-3-13-15,6-3-3 0,-1-2 0 0,4-3-136 16,-3 3-28-16,-3-3-6 0,-4 0-1 0,4 6 67 0,-9-4 12 0,0 9 4 16,-10-3 0-16,1 3 83 0,-3 5 17 0,-6-3 3 15,0 3 1-15,-6 0 182 0,-3 0 37 0,0 0 7 0,-3 8 2 0,-3 0 15 0,0 3 3 16,-3-3 1-16,0 2 0 0,-3-2-72 0,0 0-15 16,4 0-2-16,-7 0-1 0,6 0-61 0,0-3-13 15,3 1-3-15,6-6 0 0,0 0 0 0,0 0 0 16,0 0 0-16,0 0 0 0,9-8-32 0,3-3 0 15,6 0 0-15,-7 1 0 16,7-3-35-16,-3-1-13 0,0 1-4 0,3 0 0 16,-6 0-19-16,3-1-4 0,-3 1-1 0,-3 0 0 15,0 2 10-15,-1 3 2 0,1 1 0 0,-6 1 0 0,-3 6 64 0,0 0 0 16,0 0 0-16,0 0 12 0,0 0 36 0,-3 8 6 16,-6 0 2-16,3 3 0 0,1-3-20 0,2 2-3 15,0 1-1-15,3-1 0 0,3-2 0 0,0 3 0 16,2-3 0-16,4-3 0 0,3 0-32 0,3-5 0 15,3 3 0-15,3-3 0 0,0 0 0 0,6-5 0 16,-1-1 0-16,-2 1 0 0,0-3 26 0,-3-2-2 0,6 2 0 16,-7-3 0-1,4 1-89-15,-6-4-19 0,3 1-3 0,-6 3-1 16,0-4 39-16,-3 1 7 0,-1 0 2 0,-2 0 0 0,-3-1 32 0,0-1 8 16,-3-1 0-16,-3 0 0 0,0 5 0 0,-6-2 0 0,3 5 0 15,-3 3 0-15,-8 5 30 0,2 2 8 0,-9 4 2 16,3 7 0-16,0 3 3 0,-6 2 1 0,0 3 0 0,-2 3 0 15,-1 0-10-15,6 0-2 0,6 0 0 0,0 2 0 16,3-2-19-16,3 2-4 0,6-2-1 0,0 0 0 16,6 0-8-16,0-6 0 0,6-2 0 0,3 0 0 0,3-3 0 15,3-5 0-15,-3-2 0 0,6-4 0 16,3-2-14-16,-1-2-5 0,4-4-1 0,-3-2 0 16,3-2-132-16,-3-1-26 0,-1-2-6 15,-2 0 0-15,3 0 94 0,-6-3 19 0,0 2 4 0,-3 4 1 16,0-3 30-16,-1 2 5 0,1 0 2 0,-3 6 0 15,0-3 50-15,-3 3 11 0,-3 0 1 0,0 2 1 0,0 0 40 0,-6 3 8 16,0 0 2-16,0 0 0 0,6 8-16 0,-6 0-2 16,-3 0-1-16,3 0 0 0,3 0-15 0,-3 3-3 15,0-6-1-15,-3 3 0 0,6 0-29 0,-3 0-5 16,0-8-2-16,6 2 0 0,-3 4-2 0,3-6 0 16,0 2 0-16,3-2 0 0,0-2-18 0,2-4-4 15,-2 1-1-15,3 0 0 16,3-1-104-16,-3-1-21 0,3 1-4 0,0-2 0 15,0 0 52-15,0 0 10 0,-1 3 2 0,-2-3 1 16,0 3 31-16,0 2 7 0,-3-2 1 0,0 5 0 0,-9 0 86 0,0 0 18 0,0 0 3 0,6 3 1 16,-6-3 38-16,6 10 8 0,-6-2 2 0,0 5 0 15,-3-2-44-15,0 2-8 0,-3 0-1 0,3 3-1 16,0 0-42-16,0 0-8 0,3-3-1 0,3 0-1 16,0-2-10-16,3 0 0 0,0-3 0 15,0-3 0 1,6-5-196-16,-3-5-42 0</inkml:trace>
  <inkml:trace contextRef="#ctx0" brushRef="#br0" timeOffset="84832.87">7163 6884 2826 0,'-8'-2'62'0,"-1"-1"13"0,0 6 2 15,0 2 3-15,-3-2-64 0,3-1-16 0,3 1 0 0,6-3 0 0,-6 3 55 0,6-3 8 16,0 0 1-16,0 0 1 0,6 5-53 0,3-2-12 15,3 2 0-15,3-2 0 0,6-3 0 0,-4 0 0 16,-5 2 0-16,3 1 0 0,3-3 0 0,0 0 0 16,0 3 0-16,0-1 0 0,-4 1-9 0,-2-1-9 15,0 1-2-15,-3 0 0 0,-9-3 12 0,9 5 8 16,-3 0-12-16,-6-5 12 0,3 6 0 0,-3 2 0 0,-3-1 0 0,0 1 0 16,-6 0 0-16,-3 0 0 15,-3 0 0-15,1 0 0 0,-1 3 15 0,-3 2-3 16,-9-2-1-16,0 2 0 0,0 0 0 0,4 3 0 15,-7-3 0-15,6 3 0 0,6 0 42 0,0-3 9 16,3 6 2-16,1-6 0 0,2 0-29 0,6-2-6 16,0 5-1-16,3-3 0 0,3-3-15 0,3 1-3 0,3 0-1 15,6-1 0-15,-1 1-9 0,10-3 8 0,6 0-8 0,0-3 8 16,0 3-8-16,2-6 0 0,-2 1 0 0,3 0 0 16,6-1-104-1,-9-2-19-15,-4 0-4 0,1 0-1273 0</inkml:trace>
  <inkml:trace contextRef="#ctx0" brushRef="#br0" timeOffset="179083.7">1362 8528 460 0,'0'0'41'0,"0"-3"-33"15,-6 3-8-15,6-3 0 0,0 1 258 0,-3-1 50 16,3-2 9-16,0-1 3 0,0 1-171 0,3 0-33 16,3-1-8-16,-3-1 0 0,6-4-34 0,0 3-6 15,0-3-2-15,-3 1 0 0,9-1-12 0,-3 3-2 16,-3-2-1-16,5 2 0 0,1-3-11 0,-3 3-1 16,0 0-1-16,6 0 0 0,-6 0-17 0,6 3-3 15,3 0-1-15,-9 0 0 0,5 2 9 0,4 0 2 16,-6 3 0-16,3 0 0 0,-6 3-28 0,3 0 0 15,-3 2 0-15,-3-2 0 0,2 4 0 0,-2 1 12 16,0 0 0-16,-3 3 0 0,0 0 0 0,-6 2 0 16,3 0 0-16,-3 0 0 0,-3 3 0 0,3 3 0 0,-6 2 0 15,0 0 0-15,0 3-12 0,3-3 0 0,-6 0 0 16,1 0 0-16,-4 3 12 0,0-3 0 0,-3 3 0 16,3 0 0-16,-6 0 6 0,3 2 2 0,-6-5 0 0,4 3 0 15,-1-3-28-15,-3 0-6 0,0 1-1 16,0 1 0-16,0-4 15 0,-2 2 0 0,-1-2 0 0,0-1 0 15,3-2 0-15,0-3 0 0,0 0 0 0,4-2 0 16,5-3 0-16,-6-3 0 0,9 1 0 0,-3-6 0 16,9 0 0-16,-3-3 0 0,3 0 0 0,3 3 0 15,0-8 0-15,3 0 0 0,3-2 0 0,6-3 0 16,-3-1 0-16,0 1 0 0,6 0 0 0,2 2 0 16,-5 1 0-16,6-1 0 0,-6 3 0 0,6 0 0 0,-9 3 0 15,6 2 0-15,-3 1 0 0,-3-1 0 0,6 3 0 16,-10 5 0-16,1 1 0 0,3 2 0 0,-6 0 26 15,0-1-2-15,3 4 0 0,-3 2 0 16,3 1 3-16,-3-1 0 0,3 0 0 0,-3 0 0 0,6 0 2 0,-6-2 1 16,3 0 0-16,0-3 0 0,3 2-30 0,0-5 8 15,-3 3-8-15,6 0 0 0,0-2 0 0,-1-1 9 16,4 0-9-16,-3 0 8 0,0-2-8 0,0 0 0 16,6-1 0-16,-6 1-954 15,-3-6-188-15</inkml:trace>
  <inkml:trace contextRef="#ctx0" brushRef="#br0" timeOffset="179417.43">1972 8744 2350 0,'0'0'52'0,"0"0"10"0,0 0 2 0,0 0 3 0,0 0-54 0,3 6-13 0,3-1 0 0,-3 3 0 15,3 0 81-15,-3 0 14 0,0 2 2 0,3 1 1 0,3 0-50 0,-6 2-9 16,3-3-3-16,0 4 0 16,3 2-9-16,0-1-3 0,-6 1 0 0,3 5 0 0,-6-2-6 0,3 2-2 15,3 0 0-15,-6 3 0 0,0-3-7 0,0 0-1 16,0 3-8-16,-6 0 12 16,3 5-4-16,-9-5-8 0,3 0 11 0,0 0-11 0,-3-1 12 0,-3 4-12 15,0-1 12-15,-3 1-12 0,-2-1 11 16,-4 1-11-16,0 4 10 0,-3-4-10 0,-3-3 0 15,1 2 0-15,-1-5 0 0,3 1 0 0,3-4 0 0,3 1-10 16,1-6 10-16,-1 3-12 16,-6-3-140-16,9-2-29 15,3-4-6-15</inkml:trace>
  <inkml:trace contextRef="#ctx0" brushRef="#br0" timeOffset="184333.28">3481 8641 1105 0,'0'0'48'0,"0"0"12"0,0 0-48 0,0 0-12 0,0 0 0 0,0 0 0 16,0 0 110-16,0 0 20 0,0 0 4 0,0 0 1 16,0 0-47-16,0 0-8 0,0 0-3 0,3-5 0 15,3-3-18-15,-6 8-4 0,0-5-1 0,3-1 0 16,-3 6-1-16,6-5 0 0,-3 0 0 0,0 0 0 15,3-3-36-15,-3 0-7 0,3 0-2 0,-3 0 0 0,-3-3-8 0,3 3 0 16,-3 0 0-16,3-5 0 0,-3 0 0 0,3 0 0 16,0 2 0-16,3-5 8 0,-6 3-8 0,0 0 8 15,-6-3-8-15,6 3 8 16,-3-1-8-16,0-1 10 0,-3-1-10 0,-3 0 10 0,0 3-10 16,-3-1 12-16,0 4-12 0,1 2 12 0,-10 0 3 15,6 5 1-15,0 1 0 0,-6-1 0 0,-6 6 20 16,4 2 5-16,-7 3 1 0,0 2 0 15,-3 4-2-15,0 2 0 0,1-1 0 0,-4 4 0 0,6-1-21 0,-5 6-5 16,5 0-1-16,6 0 0 0,-6 0-2 0,9 0-1 16,1 2 0-16,-1 3 0 0,0-2-2 0,6 2-8 15,0 0 12-15,6 3-4 0,-3-1 0 0,-3-2-8 16,6 3 12-16,3 0-4 0,1 0 0 16,2 2-8-16,3-2 12 0,0 0-4 0,-6-3-8 0,12 0 8 15,-6-3-8-15,3 1 8 0,5-4-8 0,-2-1 10 0,0-4-10 16,3-2 10-16,9-3 5 0,-6-2 1 0,0-1 0 15,6-2 0-15,3-2-16 0,0-4 0 0,-1 1 0 0,7-3 0 16,3-3 0-16,-9 1 0 0,9-4 0 0,-7-2 0 16,4-2 0-16,-3-3 8 0,3-3-8 15,-3-3 9-15,2 1-9 0,-2-6 8 0,-3 0-8 0,6-2 8 16,-6-1-8-16,2 1 8 0,-2-1-8 0,-3-2 8 16,3 0-8-16,-3-3 0 15,3-2 0-15,-6-3 0 0,-7-3 0 0,-2 0-9 0,3-5 0 0,-3-2 0 16,0 5-9-16,-3 2-2 0,-3-3 0 0,0 9 0 15,6 2 8-15,-12 1 2 0,3 4 0 0,-9 6 0 16,-3 2 10-16,1 6 0 0,-7 0-9 0,3 5 9 16,-3 5 0-16,0 3-9 0,0 0 9 0,-5 6 0 0,5-1-8 15,-3 3 8-15,0 5 0 0,0-2 0 0,0 2-8 0,1 3 8 16,-1-3 0-16,6 3 0 16,3 2-100-16,0 1-14 0,3 0-2 0,3 2-1019 15</inkml:trace>
  <inkml:trace contextRef="#ctx0" brushRef="#br0" timeOffset="185267.34">3160 8898 1314 0,'0'0'58'0,"0"0"12"0,0 0-56 0,0 0-14 0,0 0 0 0,6-5 0 16,-3-1 97-16,3 1 17 0,0-3 3 0,3 3 1 15,3-3-41-15,-3 3-8 0,2-3-1 0,4 0-1 16,-3 0-30-16,6 0-5 0,-6 3-2 0,6-3 0 0,-3 2-17 0,0 1-3 16,6 0-1-16,-7-1 0 0,4 1-9 0,0 3 0 15,3-1 0-15,0 3 8 16,-12-3-8-16,3 3 0 0,3 3 0 0,-7-3 0 0,-2 5 0 0,-3-2 0 16,3 2 0-16,-3 3 8 0,0 0-8 0,-3 0 10 15,0 3-10-15,-3-1 10 0,0 3-10 16,-3 1 10-16,-3 1-10 0,-2 1 10 0,-1 5 9 0,0-5 1 15,3 3 1-15,-6 2 0 0,9-2-21 0,-6-1-13 16,3-2 1-16,9 0 1 0,-6-3 11 0,6-2 0 16,-3 2 0-16,3-5 0 0,3 0 0 0,3 0 0 15,0-3 0-15,3 0 8 0,0-2-8 0,3-3 0 16,3 0 0-16,-3-3 8 0,5-2-8 0,-2 0 0 16,-3-1 0-16,6-2 0 0,0-2-12 0,-3-1-4 15,6 1-1-15,-3-4 0 0,-1-1 1 0,1-4 1 16,3 3 0-16,-6-2 0 0,3-1 15 0,-3 3 0 15,0-2 0-15,0-1-9 0,-1 3 9 0,-5-2 0 0,3 5 0 16,-3-1 0-16,-3 4 0 0,0 2 0 0,3 0 0 0,-9 3-8 16,0 5 26-16,0 0 6 0,0 0 0 15,0 0 1-15,0 0 14 0,0 0 2 0,0 0 1 0,-6 8 0 16,0 0 6-16,0 2 0 0,3 1 1 16,-6-1 0-16,-3 1-25 0,6 2-4 0,-3 3-2 15,1 2 0-15,2 1-5 0,-3-3-1 16,0 2 0-16,0 1 0 0,6-3-12 0,-6 0 0 0,3-3 0 0,3 3 0 15,0-3 0-15,3 0 0 0,3-2 0 0,0-1 0 16,3-4 0-16,3-1 0 0,-3 0 0 0,3-2 0 16,0 0 8-16,0-3-8 0,2-6 0 0,-2 1 9 15,3 0-9-15,3-3 0 0,-3-5 9 0,3 2-9 0,0 0 0 16,0-2 0-16,3 0 0 0,-1 0 0 0,-5-6-9 0,6 3 0 16,-9-2 0-16,6 2 0 0,-3 0-2 0,3-3 0 15,-6 6 0-15,3-3 0 0,-3 3 11 0,-1 3 0 16,4-1 0-16,-9 3 0 0,3 0 0 0,0 3 0 15,-6 5 0-15,0 0 0 0,6-3 0 0,-6 3 12 16,0 0 0-16,0 0-1 0,0 0 18 0,-6 8 4 16,3 0 1-16,-3 0 0 0,0 3-2 0,0-1-1 15,0 6 0-15,-2 0 0 0,-1 0-7 0,3 0 0 16,0 0-1-16,0 5 0 0,-3-3-7 0,3 1 0 16,0-1-1-16,3 1 0 0,3-3-15 0,0 2 9 15,0-2-9-15,0-3 8 0,6 0-8 0,3-2 0 16,-3 0 0-16,0-3 0 0,9-6 0 0,-6 1 0 15,2 0 0-15,4-3 0 16,3-6-28-16,3 4-10 0,-3-1-2 0,3-2-822 16,-3-3-164-16</inkml:trace>
  <inkml:trace contextRef="#ctx0" brushRef="#br0" timeOffset="186064.34">4351 8996 1364 0,'0'0'60'0,"0"0"13"0,0 0-58 0,0 0-15 16,0 0 0-16,0 5 0 0,0-5 75 0,6 5 12 16,-6-5 2-16,6 3 1 15,2-6-20-15,-5 3-4 0,6-2-1 0,-3-1 0 16,0-2-22-16,0 0-5 0,3-3-1 0,-3 2 0 0,0-2-19 0,0 0-4 15,-3 1-1-15,3-4 0 0,0 0 2 0,3 1 0 16,-9-1 0-16,6 1 0 0,-3-1 3 0,-3 0 1 16,0-2 0-16,-3 0 0 0,3 0-3 0,-3 0-1 15,0-1 0-15,-3 6 0 0,-3 0 11 0,0 0 2 16,3 6 1-16,-9 2 0 0,0 2 23 0,0 6 5 16,-2 3 1-16,-4 0 0 0,3 2-2 0,-3 3 0 15,-3 2 0-15,3 3 0 0,1 1-11 0,-1-1-2 16,0 3-1-16,3-3 0 0,3 0-31 0,3 0-11 15,3 0 0-15,0 0 9 0,6-2-9 0,3-1 8 0,0 1-8 16,0-3 8-16,3 0-8 0,3-6 0 0,6 3 0 0,-3-7 0 16,3-1 0-16,0-2 0 0,0-3 0 15,3 0 0-15,3-8 0 0,-1-3 8 0,-2 1-8 0,3-4 0 16,6-2 0-16,-9 1 0 0,3-1 0 16,0-3 0-16,2 1-9 0,-5-1 9 15,0-2-12-15,-3 2 12 0,3-2-23 0,0 3 3 0,-6 2 0 16,-3 3 0-16,0-1 20 0,-3 4 0 0,-3 2 0 0,0 8 0 15,-3-3 0-15,-3 3 0 0,0 0-9 0,-3 6 9 16,-3-1 12-16,3 5 7 0,0 1 1 0,0 0 0 16,-3 2-20-16,3 3 0 0,0 0 0 0,6-1 0 15,-5-1 0-15,5-1 13 0,0 3-4 0,3-3-1 0,0-2-8 16,3-1 0-16,0 1 0 0,-1-1 0 0,7-2 0 0,0-2 0 16,0-4 0-16,3-2 0 0,6 0 0 0,3-2 0 15,-3-4 0-15,3-2 0 0,-1 0-12 0,4 1-7 16,-3-1-1-16,0 0-1 15,0 0-23-15,-3-3-4 0,-1 3 0 0,4-2-1 16,-9 2-20-16,6 2-4 0,-9-2-1 0,3 3 0 0,-3 0 46 16,0 2 10-16,-3 3 2 0,-6 0 0 0,0 0 16 0,6 5 12 15,-3 1-1-15,-3 2-1 0,-3 2 37 0,3 1 7 16,-9-3 2-16,3 0 0 0,-3 5 6 0,3 0 2 16,0-2 0-16,-3 2 0 0,3-5-20 0,6 3-4 15,-6-4-1-15,3-1 0 0,3-6-23 0,0 0-4 16,0 0 0-16,0 0-1 0,9 0-11 0,-3-6 0 15,3 1 0-15,3-5 8 0,3-4-8 0,0 1 12 16,-1 0-12-16,1-6 12 0,0-2-12 0,6 0 0 16,-6 3 0-16,0-4 8 0,0 1-8 0,0 0-14 15,0 3 3-15,-4-1 1 16,4 3-114-16,0 0-22 0,0 3-5 0,-3 2-1049 0</inkml:trace>
  <inkml:trace contextRef="#ctx0" brushRef="#br0" timeOffset="186589.27">5485 8067 1695 0,'0'0'75'0,"0"0"16"0,0 0-73 0,0 0-18 15,0 0 0-15,-3 11 0 0,-3-3 117 0,-3 5 20 16,-3 0 4-16,3 6 1 0,-3 2-38 0,-3 3-8 0,0 5-2 0,-8 2 0 15,2 7-27-15,0-4-6 0,3 6-1 0,-6 7 0 16,-3 6-32-16,1-3-8 0,2 9 0 0,0 1-1 16,3-1-19-16,-3-1 0 0,3-5 0 0,4 2 0 15,-1-2 0-15,3-5 15 0,3-6-3 0,3 1-1 16,0-6-11-16,9-3 0 0,-6-8 0 0,6 1 0 16,6-6-56-16,-3-8-16 0,3-2-3 0,3 0-1 15,3-6-132-15,-3-3-26 0</inkml:trace>
  <inkml:trace contextRef="#ctx0" brushRef="#br0" timeOffset="186937.21">5017 8840 1893 0,'0'0'84'0,"0"0"17"0,-6 0-81 16,6 0-20-16,0 0 0 0,0 0 0 0,0 0 66 0,0 0 9 15,0 0 1-15,0 0 1 0,6-6-39 0,0 1-8 16,3-3-2-16,0 3 0 0,0-3 11 0,3 3 1 15,0-1 1-15,0 1 0 0,3-3-12 0,-6 3-2 16,8 2-1-16,1-2 0 0,-3 2-16 0,3 1-10 16,0-1 12-16,3 0-12 0,-3 3 8 0,0 0-8 15,-4 0 0-15,1 3 0 0,6 0 0 0,-6-1 0 16,0 1 0-16,0 2 0 0,-3 1 0 0,-3 1 0 0,0 1 10 0,-4 0-10 16,1 3 0-16,-3-3 0 0,-3 0 0 15,3 2 0-15,-6 1 15 0,0 0 1 0,0 2 0 0,0 0 0 16,-2 0 16-16,2 0 3 0,-9 1 1 0,6 2 0 15,3-1-9-15,-9 1-2 0,6 0 0 0,0-3 0 16,0 1-9-16,0-4-3 0,0 3 0 0,3-2 0 16,3 0-13-16,0-3 8 0,-3-3-8 0,6 0 0 15,3 0 0-15,0-2 0 0,3-3-13 16,0-3 4 0,0-2-208-16,3-3-42 0</inkml:trace>
  <inkml:trace contextRef="#ctx0" brushRef="#br0" timeOffset="187094.83">5583 8514 2109 0,'0'0'93'0,"-6"-2"20"0,6-4-90 0,-6 4-23 16,0-4 0-16,3-2 0 0,0 6 28 0,0-1 0 16,3-5 1-16,0 6 0 0,0 2-18 0,0 0-11 15,0-6 12-15,3 4-671 16,-3 2-133-16</inkml:trace>
  <inkml:trace contextRef="#ctx0" brushRef="#br0" timeOffset="187444.66">6086 7964 864 0,'0'0'76'0,"0"0"-60"0,0 0-16 0,0 0 0 15,0 0 288-15,0 0 56 0,-3 3 10 0,-3-1 2 16,-3 6-184-16,3 0-36 0,-3 5-8 0,-3 1-2 16,3 1-51-16,-6 4-11 0,4 7-1 0,-7 4-1 15,-3-1-3-15,0 5-1 0,-6 3 0 0,-3 3 0 16,4 2-14-16,-1-2-4 0,0 5 0 0,-3 5 0 16,4 0-24-16,2 1-6 0,-3 7-1 0,3-5 0 0,-3-3 1 15,7-2 0-15,2-3 0 0,3 0 0 0,3-8-2 16,3 0-8-16,0-3 12 0,3-5-4 0,6-2 9 0,0-4 2 15,3 1 0-15,3-5 0 0,3-6-19 16,3-2 0-16,0-1 0 0,6-5 0 0,2-5 0 0,1-2-19 16,3-1 4-16,0-2 1 0,0-6 22 15,0 1 5-15,2-1 1 0,1-2 0 16,-3-3-201-16,0 0-40 0,-3 3-8 0,-7-3-1 0</inkml:trace>
  <inkml:trace contextRef="#ctx0" brushRef="#br0" timeOffset="189194.94">6232 8890 518 0,'0'0'46'0,"0"0"-37"0,0 0-9 0,0 0 0 16,0 0 251-16,0 0 48 0,0 0 9 0,0 0 3 16,9 0-157-16,-6 0-31 0,-3 0-7 0,0 0 0 15,6 0-48-15,0-3-8 0,-6 3-3 0,6-5 0 16,2 2-41-16,1-2-8 0,-6 0-8 0,3 0 12 16,0-3-12-16,0 2 0 0,0-2 9 0,0 0-9 15,0 1 15-15,-3-1-2 0,0-3 0 0,0 0 0 16,-3 3 15-16,0-2 2 0,0-6 1 0,-3 0 0 0,0 3-4 0,-3-3-1 15,0-2 0-15,-3 4 0 16,0 1-15-16,0 2-3 0,-5 6-8 0,2 3 12 16,0 4 24-16,-3 3 4 0,-6 6 0 0,3 2 1 15,-3 6-6-15,0-1-2 0,1 6 0 0,-4-3 0 16,3 0-1-16,0 1 0 0,0-1 0 0,3 3 0 0,1 2-19 16,2-2-4-16,0 0-1 0,3 2 0 0,0-2-8 0,6-3 0 15,0-5 0-15,6 0 0 0,3 2 0 0,3-7 0 16,0 0 0-16,6-6 0 0,3-5 0 0,-3-3 0 15,6 1 8-15,2-6-8 0,4-3 11 0,0-2-3 16,0 0-8-16,3-3 12 0,-1-5-12 0,1 2 0 16,-6 1 0-16,6-1 0 0,-3 0 0 0,-4 1-10 15,-2-1 10-15,0 4-8 0,-3-1 8 0,0 5 0 16,-6 1-9-16,-3 2 9 0,0 0 0 0,-6 8 0 16,0 0 0-16,0 0 0 0,0 0 0 0,-6 8 0 15,-6 0-9-15,3 5 9 0,-6 0 0 0,3 3 0 0,-3 2 0 16,0 4 9-16,6-4-9 0,1 1 10 0,2 2-10 15,-6 0 10-15,6 0 2 0,0-2 0 0,3-1 0 16,3-2 0-16,3-5-12 0,0-1 0 0,0-2 0 16,3-5-11-16,9-3 11 0,2-3 0 0,1-2 0 15,6-3 0 1,0-5-82-16,3-3-14 0,0 0-4 0,2-8 0 16,4-5-119-16,-6 3-24 0,26-35-5 0,-5 16 0 0</inkml:trace>
  <inkml:trace contextRef="#ctx0" brushRef="#br0" timeOffset="189645.72">7044 7980 2361 0,'-12'5'104'0,"7"-2"23"0,-1 2-102 0,-3 0-25 16,0 3 0-16,0 0 0 0,0 0 68 0,0 5 9 16,0 1 2-16,0 4 0 0,0 1-28 0,-3 2-6 15,3 3-1-15,-6 2 0 0,4 6-5 0,-4 0-2 16,0-1 0-16,0 6 0 0,-3-2-29 0,-3 2-8 15,-3 5 0-15,1 1 0 0,2 1 16 0,-3 1-2 16,-3 0 0-16,6 0 0 0,-3-5-14 16,7-3 0-16,-1-5 0 0,3 0-10 0,3-6 10 0,3-5 16 15,3 0-4-15,0-5-1 0,3-2-3 0,6-7-8 16,3-1 12-16,6-6-4 0,0 0 0 0,6-8 0 16,0-5 0-16,8-1 0 0,4-4-8 0,3-1 0 15,0-2 0-15,2 0 0 0,1 0 0 0,-3 2 0 16,-6-2 0-16,2 5 0 0,1 3-13 0,-3 2 1 0,-3 4 1 0,-3 4 0 15,-4 3 11-15,-2 3-10 0,0-1 10 0,-9 6-10 16,0 3 10-16,-3 2-10 0,-3 3 10 0,-3 0-10 16,-3 2 10-16,0 1 0 0,-3-1 0 0,0 3 0 15,-3 1 0-15,-2-1 12 0,-4 3-4 0,3-1 0 16,-6 1 8-16,3 0 1 0,-6 2 1 0,1 1 0 16,-1-6 7-16,-3 0 2 0,0 0 0 0,0-2 0 15,4-6-15-15,2-2-2 0,0-1-1 0,3-4 0 16,3-4 2-16,0-4 0 0,3-4 0 0,3-4 0 15,0-1-11-15,1-5 0 0,5-5 0 0,3-3 0 16,0-5-56 0,3 3-12-16,5-3-4 0,1-3-848 0,0 0-169 0</inkml:trace>
  <inkml:trace contextRef="#ctx0" brushRef="#br0" timeOffset="190356.05">7461 8726 576 0,'12'0'51'0,"-12"0"-41"0,3-3-10 0,0 1 0 16,-3 2 160-16,3-3 29 0,3 0 7 0,-6 3 0 0,0 0-73 0,0 0-15 16,6-2-4-16,-6 2 0 0,0 0-1 0,0 0-1 15,0 0 0-15,0 0 0 0,0 0-19 0,0 0-4 16,0 0-1-16,-3-6 0 0,3 6-10 0,-3-5-1 16,-3 3-1-16,-3 2 0 0,0-3-9 0,0 3-1 15,-3 0-1-15,0 3 0 0,0-1-1 0,1 1 0 16,-7-1 0-16,3 1 0 0,-3 0-4 0,3 5-1 15,-3-6 0-15,0 4 0 0,3-4-19 0,4 1-4 16,-1 0-1-16,3-1 0 0,3 3-17 0,3-2-8 16,3-3 0-16,0 0 8 0,0 0-8 0,12 5 0 15,0 3 0-15,0-2 0 0,-1 2 0 0,4 0 0 16,0-1 0-16,3 1 0 0,-3 0-8 0,0 0 8 16,-3 3 0-16,3-1 0 0,-4 1 0 0,1 0-11 15,-3 2 11-15,0-3-8 0,-3 1 0 0,-3 2 0 16,3 0 0-16,-3-2 0 0,-6 2 8 0,0-2 0 0,-3 5 0 15,0-3 0-15,-3 0 0 0,-6 0 0 16,1 1 0-16,-4-4 0 0,-3 1 0 0,-3-1 0 16,-3 1 0-16,0 0 0 0,-2-3 0 0,-1-3 9 15,3 0-9-15,0 0 0 0,1-2 10 0,2-3-10 0,3-5 8 0,0-3-8 16,6 0 0-16,3-5 0 0,6-1 8 0,6-4-8 16,0-1-14-16,6 1-5 0,6-6-1 0,3-2 0 31,3 2-128-31,6-5-25 0,3 0-6 0,2-3-1028 0</inkml:trace>
  <inkml:trace contextRef="#ctx0" brushRef="#br0" timeOffset="190613.04">8098 7840 1958 0,'0'0'174'0,"0"0"-139"15,-9 5-35-15,3 3 0 0,-3 0 129 0,3 2 19 16,-3 1 4-16,3 5 1 0,-5 2-47 0,-1 4-10 15,-6 4-1-15,3 6-1 0,0 5-35 0,-3 5-7 16,0-2-2-16,3 5 0 0,-2 0-20 0,-4 2-4 16,3 1-1-16,0 5 0 0,-3 0-7 0,3 2-2 15,-8 1 0-15,5 2 0 0,0-5-16 0,3 0 10 16,0-8-10-16,6 0 8 0,3-3-8 0,0-2 0 16,6-3 0-16,0-5 0 15,6 0-55-15,0-6-13 0,-3-8-2 0,6-2-1 16,0-2-74-16,0-1-15 0,0-8-4 0,-6-5-607 15,0 0-121-15</inkml:trace>
  <inkml:trace contextRef="#ctx0" brushRef="#br0" timeOffset="190763.75">7649 8784 691 0,'-6'-10'61'0,"-6"-4"-49"0,-3 1-12 0,6 0 0 15,3 0 349-15,-3 2 67 0,-3 1 14 0,3-1 2 16,0 3-216-16,3 0-43 0,0 3-9 0,0-1-1 16,6 6-62-16,0 0-12 0,0 0-2 0,0-2-1 15,3-3-57-15,6-1-11 0,0 4-2 0,6-4-1 16,6 1-15-16,6 0 0 0,6-1 0 0,-1-2 0 15,1 1 0-15,3 1 0 0,-6 4-12 0,-1-4 12 16,4 1-180-16,-3 2-30 0</inkml:trace>
  <inkml:trace contextRef="#ctx0" brushRef="#br0" timeOffset="191264.92">8146 8797 1670 0,'-12'6'74'0,"9"-1"15"0,-3 0-71 0,0 3-18 15,0 0 0-15,3 0 0 0,0-3 211 0,3-5 38 16,0 0 8-16,0 0 2 0,9 6-178 0,0-4-35 16,0 1-7-16,3-3-2 0,3-3-21 0,-1-2-4 15,1-3 0-15,0 0-1 0,0 0-11 0,-3 0 10 16,3-2-10-16,-6-1 10 0,3 1-10 0,-3-1 0 16,-3-2 9-16,0-1-9 0,-3-1 0 0,-3-1 0 15,-3 0 0-15,0-3 8 0,0-2-8 0,-3 3 0 16,-3 2 0-16,-3 0 8 0,0 5-8 0,-3 3 0 0,-3 6 0 0,-3 4 0 15,-2 1 8-15,-4 8 6 16,-3 2 2-16,0 3 0 0,0 5 21 0,4 3 5 0,-1 0 1 0,6-1 0 16,0 4-18-16,3-3-3 0,3-1-1 0,7 1 0 15,2-3-21-15,0 1 0 0,6-4 0 0,0 1 8 16,6-4-8-16,3-1 0 0,-1-6 0 0,10 2 0 16,3-4-12-16,0-1 0 0,0-5 0 0,9-3 0 15,-1-2 12-15,4-3-13 0,-3-5 5 0,0-1 8 16,-1 1-43-1,-2 0-1-15,-3-3 0 0,0 0 0 0,-3 0 11 16,-3-2 1-16,-1 2 1 0,-2 0 0 0,-3 6 31 0,-3-1-9 0,0 3 9 0,-3 3 0 16,-3-1 11-16,-3 6 7 0,0 0 2 0,0 0 0 15,-6 8 24-15,3 3 6 0,-3 0 1 0,-3 2 0 16,0 0-14-16,0 0-2 0,0 3-1 0,6-3 0 16,-3 1-15-16,3-4-3 0,3 1-1 0,3-1 0 0,0-2-15 15,3-2 0-15,3-1 0 0,3-3 0 0,0-2 0 0,3-2 0 16,3-3 0-16,3-1 0 15,0 1-24-15,-1-3-10 0,-5 0-2 0,3-3-1 16,6 1-139-16,-3-1-27 0,0 1-5 0,-1-1-939 0</inkml:trace>
  <inkml:trace contextRef="#ctx0" brushRef="#br0" timeOffset="191878.84">8774 8808 2088 0,'0'0'92'0,"0"0"20"0,0 5-90 0,0 3-22 15,0 0 0-15,0-8 0 0,0 0 101 0,0 5 16 16,0-5 3-16,3 6 1 0,3-1-29 0,-3 0-5 16,-3-5-2-16,9 0 0 0,-3 0-45 0,3-2-8 15,-1-1-3-15,4 0 0 0,0-2-14 0,0-3-3 16,6 0-1-16,-3 0 0 0,3-2-11 0,-3-1 10 0,0 1-10 0,-1-4 10 16,-2 1-10-16,-3 0 8 0,0-3-8 0,0-3 8 15,0 1-8-15,-3-3 0 0,-3 2 9 0,-3-2-9 16,3 0 8-16,-3 2-8 0,-3 1 10 0,-3 5-10 15,0-3 0-15,0 8 8 0,-6 3-8 0,-3 5 0 16,-9 2 11-16,1 6-1 0,5 5 0 0,-6 3 0 16,0 5 14-16,0 3 4 0,1 3 0 0,-1 2 0 15,3 3-8-15,-3-1-2 0,3-2 0 0,-3 3 0 0,7-3-5 16,2 0-1-16,3 0 0 0,3-2 0 0,6-3-12 0,6-3 9 16,3-3-9-16,6-4 8 0,0-9-8 0,6 0 0 15,2-5 0-15,1-5 0 0,0-6 0 16,6-2 0-16,6-8-9 0,-1-3 9 15,4 0-29-15,0-7 1 16,2-1 0-16,1-3 0 0,-3-4 1 0,0-6 1 0,-4 0 0 0,4 0 0 0,-3-5 11 16,0-1 3-16,-1 1 0 0,7-8 0 15,0-8-79-15,-1 2-15 0,-2-2-3 0,0 2-1 16,2 6 66-16,-5 11 12 0,-3 2 4 0,-6 5 0 0,-6 8 28 0,0 3 18 16,-7 5-2-16,-2 3-1 0,0 3 49 0,-3 4 11 15,-3 6 1-15,0 3 1 0,-3 0 2 0,0 5 0 16,0 0 0-16,-6 3 0 0,-3 4-36 0,0 1-7 15,0 6-2-15,-5 4 0 0,-4 1-6 0,-3 7-2 0,0 3 0 0,-3 6 0 16,-3 2-3-16,1 10-1 0,-7 9 0 0,-3-1 0 16,6 4-12-16,-2 1-2 0,-1 1-8 15,3 3 12-15,3 5-12 0,1-1 0 0,-1-4 0 0,6-3 0 16,3-8 0-16,3 0 0 0,3-6 0 0,3-4 0 16,3-6 0-16,3-3 8 0,3-5-8 0,3-5 0 15,3-3 0-15,0-2 0 0,6-6 0 0,0-3 0 16,0-7-22-16,3-3-1 0,0 0 0 15,3-3 0 1,3-7-113-16,-1-1-24 0,1-5-4 0,0 0 0 0</inkml:trace>
  <inkml:trace contextRef="#ctx0" brushRef="#br0" timeOffset="192443.86">9947 8726 1807 0,'0'0'80'0,"0"0"16"0,0 0-76 0,0 0-20 0,0 0 0 0,0 0 0 16,0 0 91-16,0 0 14 0,0 0 3 0,0 0 1 16,6-3-1-16,2 1 0 0,1-1 0 0,3-2 0 0,-3 5-20 15,3-3-4-15,6-2 0 0,-3 0-1 0,0 2-27 0,3 0-6 16,-1-5-1-16,4 3 0 0,-3 0-20 0,6-1-4 15,-3 1-1-15,3 0 0 0,-1 0-8 16,-2-1-1-16,0 1-1 0,0 0 0 0,3 2-14 16,0-2 0-16,-1-1 0 0,4 4 0 0,0-1 0 0,-6 0 0 15,0 3 0-15,-4 3 0 0,-2 0 0 0,-3-3 0 16,3 2 0-16,-6 1 0 16,-9-3-184-16,6 3-29 0</inkml:trace>
  <inkml:trace contextRef="#ctx0" brushRef="#br0" timeOffset="194068.1">11685 8255 1868 0,'0'0'41'0,"0"0"9"0,0 0 2 0,-3-5 0 0,3-1-42 0,0 1-10 16,0 0 0-16,3 0 0 0,0-1 103 0,-3 6 18 15,3-5 4-15,3 0 1 0,3-1-58 0,0 4-12 16,3-4-3-16,2 4 0 0,-2-1-25 0,6 1-4 16,0-4-2-16,0 4 0 0,3-4-14 0,-3 6-8 15,-1-2 10-15,1-1-10 0,0 3 0 0,0 0 0 16,0-3 0-16,0 3 0 0,-3 3 0 0,2-3 8 16,4 0-8-16,-6 0 0 0,3-3 0 0,-6 6 0 0,6-3 0 15,-6 5 0-15,0-2 0 0,-3 0 0 0,-3 2 0 16,-3 0 0-16,2 0 0 0,-5 3 0 0,0 0-8 0,-3 0 8 15,1 3 28-15,-7-3 13 0,3 2 3 16,-6 1 0-16,3 0-15 0,-3-1-2 0,0 1-1 16,0-1 0-16,3-2-6 0,-3 0-2 0,3 3 0 15,-3-1 0-15,3-2-2 0,-2 3 0 0,2-1 0 16,0 1 0-16,0 0-6 0,0-1-2 16,0 1 0-16,3 2 0 0,-3-2-8 0,6 4 0 15,-6-1 0-15,6 2 8 0,-3 2-8 0,3 1 0 0,0 2 0 0,3 3 8 16,0-1-8-16,0-1 0 0,3 1 0 0,0-1 0 15,0 1 0-15,0-1 0 0,3-1 0 0,0 0 0 16,-3-3 0-16,3 1 0 0,0-1 0 0,0 1 0 0,-3-3 0 16,3 0 0-16,-3 0 0 0,0-3 0 0,-3 3 0 15,0 0 0-15,0-6 0 0,-3 6 0 0,0-3 0 16,0-2 0-16,-3-1 0 0,0-2 0 0,-3 3 0 0,-3-1 0 16,0 1 8-16,-6-3-8 0,0-3 0 0,-5-2 8 15,-1 0-8-15,-3-3 8 0,-3-3-8 0,1 3 8 16,-1-5-8-16,-3-1 8 0,3-2-8 0,0 3 10 15,7-5-10-15,2-1 10 0,-3-2-2 0,3 0 0 16,3 2 0-16,3-2 0 0,1-1 0 0,5 4 0 16,0-1 0-16,3-2 0 0,3 2-8 0,3 4 0 15,3-7 0-15,6 4 0 16,0-3-23-16,6 2-9 0,-1-2-3 0,10-3-871 16,3 0-174-16</inkml:trace>
  <inkml:trace contextRef="#ctx0" brushRef="#br0" timeOffset="194661.58">12742 8393 1821 0,'0'0'40'0,"0"0"8"0,0 0 1 0,0 0 3 0,5-3-41 0,-2 0-11 0,3 1 0 0,0-4 0 0,0 4 72 0,-3-4 12 16,3 1 2-16,0-3 1 0,0 0-21 0,3 0-4 15,-3-2-1-15,0-1 0 0,-3 1-13 0,3-1-2 16,-3-5-1-16,3 3 0 0,-3 0-14 0,-3-1-3 16,-3-1-1-16,0-1 0 0,0 0-3 0,-3 0 0 15,-3 3 0-15,0 2 0 0,-3 3 2 0,-3 3 0 16,-3 2 0-16,-2 3 0 0,-7 6 18 0,-3 4 3 15,-3 1 1-15,-5 7 0 0,-1 1-20 0,3 5-3 16,3-1-1-16,4 1 0 0,-1 3-4 0,0 2 0 16,0-3-1-16,1 3 0 0,-1 0-9 0,6 3-2 15,0 5 0-15,3 0 0 0,4 0-8 0,8 0 0 16,0 3 0-16,6 0 8 0,3-3-8 0,6-3 0 16,6-2 0-16,2-6 0 0,4 1 0 0,0-9 0 15,6 1 0-15,0-6 0 0,0-2 14 0,2-6-2 0,1 0-1 16,6-5 0-16,0-8-11 0,-1 3 0 0,4-6 0 15,-3 1 0-15,3-6 0 0,-7 0 0 0,1-2 0 16,-3-4 0-16,-3 1 0 0,-3-5 0 0,-1-3 0 16,-2 0 8-16,0-3-8 0,-3 0 8 0,-3 0-8 15,3-2 8-15,-6 2-8 0,0 0 12 0,-3-2-12 16,0-3 12-16,-3 0-12 0,-3 0 12 0,0 0-12 16,-3 0 12-16,0 5-12 0,-3 3 0 0,-3 8 0 15,-3 2 0-15,-3 6 0 0,-3 5 0 0,-9 5 0 0,0 3 0 16,-8 8 0-16,-4 3 0 0,-3 5 0 0,4 2 0 15,-1 4 0-15,3-1 0 0,7 0-9 0,2-3 9 16,3 1-64-16,6 2-10 16,3-5-2-16,6 0 0 0,0 0-146 0,6-3-30 15,3 16-5-15,3-5-2 0</inkml:trace>
  <inkml:trace contextRef="#ctx0" brushRef="#br0" timeOffset="194909.45">12572 8752 2710 0,'-6'0'120'0,"3"0"25"0,3 0-116 0,0 0-29 16,3 3 0-16,0 0 0 0,3-1 17 0,0 4-2 16,3-4-1-16,3 4 0 0,0-1 30 0,5 3 7 15,-2-3 1-15,6 3 0 0,0 0-31 0,0 3-5 16,-3-3-2-16,2 2 0 0,-2 1-3 0,-3-1-1 15,3 1 0-15,-6-1 0 0,0 1-10 0,3 0 0 0,-3 4 0 0,-3-1 0 16,-3-1 0-16,0 0 8 0,-1 0-8 0,1 3-897 16,0 0-185-16</inkml:trace>
  <inkml:trace contextRef="#ctx0" brushRef="#br0" timeOffset="195411.48">13587 8408 2005 0,'0'0'88'0,"0"0"20"0,0 0-87 0,-6 8-21 0,0 0 0 0,0 0 0 16,-3 3 81-16,3 5 12 0,-3 2 3 0,0 3 0 15,0 1-23-15,0 1-4 0,3 7-1 0,-2-1 0 16,-1 2-17-16,0 1-4 0,0 3-1 0,0-4 0 15,0 1-33-15,0-3-13 0,3 0 11 0,0-2-11 16,-3-1 0-16,3-5 0 0,0 0 0 0,3-2 0 16,-3 0-86-16,3-6-23 0,0 0-5 0,0-2-640 15,6-9-128-15</inkml:trace>
  <inkml:trace contextRef="#ctx0" brushRef="#br0" timeOffset="195979.28">13367 8398 1900 0,'-15'-8'84'0,"9"5"18"0,-3 1-82 0,0-4-20 15,3 4 0-15,0-4 0 0,-3 1 158 0,3-3 27 16,0 0 6-16,6 0 1 0,-3 0-94 0,6-5-18 16,0 0-4-16,0 0-1 0,6-1-32 0,0-4-7 15,3-1 0-15,3-2-1 0,6 3-11 0,-1-6-1 16,4 3-1-16,0-6 0 0,6 3-8 0,0 1-2 15,2-1 0-15,7 3 0 0,-6 2-12 0,5 1 11 16,-5 4-11-16,0 1 10 0,0 0-10 0,-1 5 0 16,1 0 0-16,0 3 0 0,-3 2 0 0,-1 3 0 0,4 3 0 0,-3 2 0 15,0 3 0-15,-3 3 0 0,-4 2 0 0,-5 3 0 16,3 5 0-16,-9 3 0 0,0 7 0 0,-6-1 0 16,-3 1 0-16,-3 1 8 0,-6 5-8 0,-3 0 0 15,-3 0 0-15,-3 3 8 0,-6-3-8 0,3 0 0 16,1 0 0-16,-4 3 8 0,0-6-8 0,3 3 0 15,-6-2 0-15,3-1 8 0,-2 0-8 0,-1-5 0 16,0-2 0-16,3-3 8 0,-3-3-8 0,3-3 0 16,4-4 9-16,-1-4-9 0,-3-2 10 0,9-3-10 0,-3-5 16 0,3 0-2 15,6-2-1-15,-3-4 0 0,6 1-4 16,0-5-1-16,3 2 0 0,6-6 0 0,-3 1-8 16,6-3 0-16,0 3 0 0,0 3 0 0,0-4 0 15,0 4 0-15,0 2 0 0,0 2 0 0,0-1 0 16,0 4 0-16,0 3 0 0,-3 3 0 0,0-1 0 15,2 3-9-15,-5 6 9 0,0 2 0 0,0 1 0 0,0 1 0 16,0 1 0-16,0 3 0 0,-3-1 0 0,3 1 14 16,3-1-1-16,-3 1 0 0,3 2 6 0,0 0 1 15,0-2 0-15,3-1 0 0,0 1-8 0,3-6-2 16,-3 3 0-16,3-3 0 0,0 0-10 0,2 1 12 16,-2-4-12-16,3 1 12 0,0-6-12 0,0-2 0 15,-3 2 9-15,3-2-9 0,0-1 0 0,-3 1 0 16,2-3 0-16,-5 0-1014 0,3 3-205 0</inkml:trace>
  <inkml:trace contextRef="#ctx0" brushRef="#br0" timeOffset="201635">3074 10393 576 0,'0'0'51'0,"0"0"-41"0,-6 0-10 0,6 0 0 16,0 0 301-16,0 0 59 0,-3 2 11 0,3-2 2 15,0 0-200-15,0 0-40 0,0 0-8 0,0 0-1 16,0 0-44-16,0 0-9 0,0 0-2 0,0 0 0 16,0 0-15-16,9 0-3 0,3 0-1 0,-1 0 0 15,-2-2-13-15,9-1-2 0,-6 3-1 0,0 0 0 16,6 0-34-16,-6 0-9 0,6-2-1 0,-6-1 0 16,2 0 10-16,4 3 0 0,-6-2 0 0,3 2 0 15,-3-3 23-15,6 0 6 0,-6 1 2 0,3 2 0 0,0 0-31 0,-6 0 0 16,2 2 0-16,1 1-10 15,-3-3-145-15,0 0-29 16,0 5-5-16,-6-5-942 0</inkml:trace>
  <inkml:trace contextRef="#ctx0" brushRef="#br0" timeOffset="201889.27">3014 10546 1094 0,'0'0'97'0,"0"0"-77"0,0 0-20 0,0 0 0 16,0 0 179-16,0 0 32 15,0 0 6-15,9 0 2 0,-3 0-68 0,3 0-14 16,0-2-2-16,3-1-1 0,-3 3-39 0,3 0-8 0,5-5-2 0,1 2 0 16,-6 0-31-16,6 1-6 15,-3-1-2-15,0 0 0 0,6 1-15 0,-12-1-3 0,6 1-1 0,2 2 0 16,-8-6-16-16,6 4-3 0,-6 2-8 0,3 0 12 15,3-3-12-15,-9 0 0 0,9 3 8 0,-15 0-8 16,6 0-140-16,3 0-30 0,0 0-6 0</inkml:trace>
  <inkml:trace contextRef="#ctx0" brushRef="#br0" timeOffset="202317.13">3074 10152 748 0,'0'0'67'0,"0"0"-54"16,0 0-13-16,0 0 0 0,0 0 250 0,0 0 47 15,0-3 10-15,0 3 1 0,0 0-131 0,0-5-26 16,3 0-6-16,6 2-1 0,-9 3-60 0,3-5-13 15,8 0-3-15,4-3 0 0,-6 0-23 0,3 0-5 16,3-3 0-16,3 1-1 0,0-1-19 0,-3-2-4 0,3-3-1 0,-1 0 0 16,-5 3-15-16,6 0 8 0,3-6-8 0,-3 3 0 15,0 6 0-15,-3-4 8 0,-1-1-8 0,1 4 0 16,-6 0 0-16,3 3 0 0,3 0 0 0,-6 3 0 16,0 3 0-16,-3-1 8 0,0 0-8 15,0 3 0-15,-6 0 0 0,0 0 0 16,0 6 0-16,-6 1 0 0,6 1 0 0,-3 3 16 0,0-3-4 15,0 5 0-15,3 0 6 0,-3 1 1 0,3-1 0 0,-3 0 0 16,3 0-30-16,0 3-5 0,0 0-2 0,0 0 0 16,0-3 41-16,0 0 8 0,3-2 1 0,0 0 1 15,0-1-25-15,0 1-8 0,6-3 0 0,-6 0 0 16,3-3-126 0,-3 0-29-16,3 0-5 0</inkml:trace>
  <inkml:trace contextRef="#ctx0" brushRef="#br0" timeOffset="202829.76">4407 10186 288 0,'0'0'12'0,"0"0"4"16,0 0-16-16,0 0 0 0,3 8 0 0,-3 0 0 0,-3 6 399 0,-3-1 77 15,6 0 15-15,-6 6 3 0,0-1-302 0,0-2-61 16,0 5-12 0,0 3-3-16,-8 2-67 0,2 3-13 0,0 1-4 0,0 1 0 0,-3-2-18 0,-3 6-4 15,0-1-1-15,3-5 0 0,0-2-9 0,4-6 8 16,2 0-8-16,-6-2 8 16,9-3-98-16,-3-3-20 0,3-3-4 0,3-2-949 0</inkml:trace>
  <inkml:trace contextRef="#ctx0" brushRef="#br0" timeOffset="203281.8">4035 10295 1962 0,'0'0'43'0,"0"0"9"0,-3-3 1 0,0-2 3 0,0 0-45 0,3-1-11 0,0 1 0 16,0-3 0-16,3-2 104 0,3-1 20 0,0-2 3 0,3 0 1 15,3-1-40-15,3-2-7 0,0-2-1 0,3-1-1 16,2 1-38-16,-2-1-7 0,6-2-2 0,3 0 0 16,0-5 3-16,2 2 0 0,4 3 0 0,3-1 0 15,0 1-23-15,5 3-12 0,1-1 12 0,3 3-12 16,-7 3 12-16,-2 5-12 0,6 6 12 0,-10 2-12 16,1 2 0-16,-6 6 0 0,3 3 0 0,-10 5-9 15,-5 5-14-15,0 3-2 0,-6 5-1 0,3 2 0 0,-9 1 26 16,-3 3 0-16,-3 2 0 0,-3 0 0 0,-3 0 17 0,3-8 9 15,-6 5 2-15,0 6 0 0,1 0-20 16,-4-1-8-16,-3-2 0 0,0 0 8 0,3-2 20 16,-15 7 4-16,-2-5 1 0,2-2 0 0,0-6-33 0,-6 2 0 15,1 4 0-15,5-1 0 0,-9 1-10 0,6-6-9 16,4 0-1-16,-10-3-1 0,3-5 21 0,3-2 0 16,-2-6 0-16,-4 0 8 0,3-5 8 0,1-2 0 15,-1-6 1-15,6-6 0 0,0-2-17 0,12 0 0 16,1 0-13-16,2-7 5 0,-3-4 8 0,9-5 0 15,0 0 0-15,3-2 0 0,6 0 0 0,6-6-15 16,-3 3 4-16,3 0 1 16,3 5-41-16,6 0-8 0,3 5-1 0,-3 1-1 15,5 2-189-15,4 5-38 0</inkml:trace>
  <inkml:trace contextRef="#ctx0" brushRef="#br0" timeOffset="203582">4848 10549 748 0,'0'0'67'0,"0"0"-54"0,0 0-13 0,0 0 0 0,0 5 215 15,-6 1 40-15,0 1 8 0,3 1 1 0,-3 3-116 0,-3 0-24 32,3-3-5-32,-3 2-1 0,3 1-44 0,-3-1-9 0,0 1-1 0,6 2-1 15,-9-2-27-15,6 5-6 0,0-3-1 0,0-3 0 0,6 1-20 0,-5-3-9 16,5 0 8-16,0-8-8 16,0 0-57-16,0 0-17 0,8-5-3 0,1-3-944 15</inkml:trace>
  <inkml:trace contextRef="#ctx0" brushRef="#br0" timeOffset="203730.61">4928 10324 2163 0,'0'0'48'0,"0"5"9"0,-9 1 3 0,6-1 0 0,3-5-48 0,0 0-12 0,0 0 0 0,0 0 0 15,0 5 10-15,0-5-1 0,0 0 0 0,12 8-980 16</inkml:trace>
  <inkml:trace contextRef="#ctx0" brushRef="#br0" timeOffset="204684.37">5297 10263 1785 0,'6'3'79'0,"-6"-1"17"0,0 4-77 16,0-1-19-16,6-2 0 0,-6-1 0 15,0 4 128-15,3-4 23 0,-3-2 4 0,3 3 1 0,3-6-84 0,3 1-17 16,6-6-3-16,0 0-1 16,3-3-15-16,-7 1-2 15,7-1-1-15,0-2 0 0,0 0-33 0,3-3 0 0,-3 0 0 0,0 0 0 0,-1-3 0 0,4-7 0 16,-3 0 0-16,3-1 0 0,-9 1 0 0,3-4 0 16,0 1 0-16,-3-2 0 0,-1-1 0 0,1 5 0 15,-6 1 0-15,3 0 0 0,0 4 0 0,-9 6 0 16,0 1 0-16,0 7 0 0,0 0 20 0,-6 5 0 15,0 0 0-15,-6 6 0 0,0 2 9 0,-2 3 3 16,-4 6 0-16,-12 9 0 0,-3 4 25 0,-3 7 6 16,-5-2 1-16,2 10 0 0,0 3-41 0,4-2-8 15,-4 2-2-15,3 2 0 0,7 3 23 0,-1-2 4 16,3 5 0-16,0 5 1 0,3-2-23 0,1-1-5 0,2 4-1 16,0-1 0-16,-6 0-12 0,3 3 0 0,3 8 8 0,1-3-8 15,-1-11 0-15,3-4 0 16,-3-4 0-16,9-2 0 0,0 0 12 0,6-5-3 15,-6-6-1-15,3 3 0 16,-2 0-57-16,5-5-12 0,-3-3-3 0,6-5 0 0,-6-5 46 0,3-6 9 16,0-3 9-16,0-2-13 0,6-8 1 0,-9-2 0 15,3-1 0-15,3-2 0 16,-3-3-27-16,0-3-5 0,0-2 0 0,-3-6-1 0,9-2 22 0,-9-10 5 0,6 1 1 0,0 4 0 16,3 2-6-16,0 3-1 0,0-3 0 0,3 3 0 15,-3 0 1-15,3 2 0 0,0 6 0 0,3 0 0 16,-6 2 47-16,3 3 10 0,3 3 2 0,-3 2 0 0,0-2-7 15,3 0-1-15,3 0 0 0,0-1 0 0,3 1 16 0,9-6 2 16,-9-2 1-16,11-5 0 0,4 2-24 0,3 0-5 16,3 3-1-16,-1-9 0 0,1-4-17 0,-3 2 0 15,-3 6 0-15,3-1 0 16,2-5-100-16,-2 3-23 0,6-3-5 0,-4-2 0 0</inkml:trace>
  <inkml:trace contextRef="#ctx0" brushRef="#br0" timeOffset="205281.27">5794 10131 2649 0,'0'0'58'0,"0"0"12"0,0 0 2 0,0 0 4 0,0 0-61 0,0 0-15 0,0 0 0 0,3-5 0 15,3 2 27-15,0-5 2 0,0 3 1 0,9-3 0 16,-6-3-7-16,3 3-2 0,3-2 0 0,0-1 0 15,2 1 9-15,1-6 2 0,-3 0 0 0,0 0 0 16,-3 3-41-16,3-3-8 0,-3 0-2 0,0 0 0 16,-3 0 31-16,2 0 5 0,-5 0 2 0,3-2 0 15,-6 2-19-15,0-2 0 0,0-1 0 0,-3 3 0 16,-3 3 0-16,0 2 0 0,0 1 0 0,-9 2 0 16,4 5 9-16,-4 0-1 0,-6 6-8 0,-3 2 12 15,-6 3 11-15,0 8 1 0,1 5 1 0,-10 3 0 16,6 5 23-16,0 3 5 0,-2 8 1 0,-4-1 0 15,6 6-25-15,0 0-5 0,1 3 0 0,2 5-1 16,-3 3-23-16,3-1 0 0,-6 6 0 0,13-16 0 16,-4 5 28-16,0 3 2 0,6 0 0 15,-3 8 0-15,0 2 3 0,1 1 1 0,5-6 0 0,-6 14 0 16,9-12-78-16,0-9-16 0,0-4-4 0,3-4 0 0,3-6 52 0,3-3 12 16,-3-2 0-16,3-3 0 0,3-3-20 0,-3-7 0 15,3-3-1-15,-3-3 0 0,0-5 5 0,1-5 2 16,2-3 0-16,-6-3 0 0,0-2 2 0,0-6 1 15,3-2 0-15,0-6 0 16,-3 1-1-16,3-3-1 0,-3-1 0 0,3-1 0 0,0-1-3 0,0 0-1 16,0-2 0-16,3-9 0 0,0 1 17 0,0 5 16 15,0 2-4-15,0 1 0 0,3 2-24 0,-3 3-4 0,0 5-2 16,0 3 0-16,-3 5 55 0,3 0 11 0,0 8 3 0,0 0 0 16,0 0-3-16,0 0-1 0,6-8 0 15,0 0 0-15,0 3-27 0,3-1-4 0,0 1-2 16,6 0 0-16,-1-1 16 0,1 1 3 0,6-5 1 15,-3 2 0 1,9 0-50-16,0-3-9 0,2 3-3 0,-5 0 0 16,3 0-32-16,0 0-8 0,-3 0 0 0,-4 3-1406 0</inkml:trace>
  <inkml:trace contextRef="#ctx0" brushRef="#br0" timeOffset="206296.84">5797 10560 1958 0,'-3'0'43'0,"3"2"9"0,0 1 1 0,-3-1 3 0,3 4-45 0,0-4-11 0,-3 1 0 0,3 2 0 16,0-5 96-16,0 0 18 0,0 0 3 0,0 0 1 15,0 0-35-15,9 3-7 0,0 2-2 0,0-2 0 16,6 0-59-16,-6-3-15 0,0 0 0 0,6 0 0 16,-3-6 0-16,0 1 0 0,-1-3 0 0,1 0 0 15,0-2 54-15,-3-1 8 0,3-2 2 0,-3-1 0 16,0-1-64-16,-3 1-20 0,0-1 0 0,-3 1 0 15,3-2 32-15,-6 3 7 0,-6 3 1 0,3-1 0 16,-6 3-20-16,0 3 0 0,0-1 0 0,-6 6 0 16,0 0 38-16,-3 0 4 0,1 6 1 0,-4-1 0 15,-3 6-18-15,3-1-3 0,3 6-1 0,0 3 0 0,-2-1-21 0,2 3 0 16,6 3 0-16,-6-3 0 0,3 3 0 0,0-5 0 16,6-1 0-16,3 1 0 0,3-1 17 0,3 3-1 15,0 1 0-15,3-7 0 0,9-1-16 0,-6-6 0 16,6 2 0-16,3-5 0 0,3 1 0 0,3-4 0 15,-4 1 0-15,4-6 0 0,3-5 8 0,0 1-8 16,3-4 0-16,-1-2 0 0,4 2 0 0,-3 1 0 16,-3-6 0-16,0 0 0 0,-1 0-13 0,1 3-3 15,-3-1-1-15,0 4 0 16,0-1-38-16,-3 3-7 0,0 0-2 0,-4 6 0 0,-2-1 52 0,0 0 12 16,-3 6 0-16,-3 0 0 0,0 2 0 0,-3 0 0 15,-3 1 0-15,-3 4 0 0,3 1 48 0,-6-1 13 16,0 1 3-16,0 0 0 0,-3 2-52 0,3 3-12 15,0-3 0-15,-3 0 0 0,6-2 0 0,-2-3 0 16,2-6 0-16,3-2 0 0,-6 6 0 0,6-6 0 16,0 0 0-16,-3 2 0 0,3 4 0 0,0-6 0 0,0 0 0 0,9-3 0 15,-4 0 0-15,1-2 0 0,3-3 0 0,0 0 0 16,0 0 0-16,0-2 0 0,3-1 0 0,-3-2 0 16,3-3 0-16,-3 0 0 0,-3 3 0 0,3-3 0 15,3 0 0-15,-6 0 0 0,5 0 0 0,-2 3 0 16,0-3 0-16,0 3 0 0,-3 2 0 0,3 3 0 15,-6 0 0-15,0 3 0 0,-3 5 0 0,0 0 0 16,-3-2 0-16,-3 2 0 0,0 2 0 0,0 6 0 16,-3-5 0-16,3 2 0 0,-3 0 0 0,3 1 0 0,4 2 0 0,-1-3 0 15,0 3 0-15,-3-3 0 0,6-5 0 0,0 5 0 16,0 1 0-16,0-6 0 0,0 0 0 0,0 0 0 16,0 0 0-16,0 0 0 0,0 0 0 0,0 0 0 15,6 5 0-15,2 0 0 0,1-5 0 16,3-2 0-16,3-1 0 0,-6 0 0 0,3-2 0 15,3 0 0-15,0-3 0 0,-3 0 0 0,-3 0 0 0,3-3 0 16,-1 3 0-16,-5 0 0 16,3 3-48-16,0 0-13 0,-3 0-3 0,0-1 0 15,-6 6-153-15,0 0-31 0,0 0-7 0,0 0-1 0</inkml:trace>
  <inkml:trace contextRef="#ctx0" brushRef="#br0" timeOffset="207350.94">6544 10499 1036 0,'0'0'46'0,"0"0"10"0,0 0-45 0,0 0-11 16,-3 5 0-16,3-5 0 0,-3 3 258 0,0 2 50 0,3 0 9 0,0-5 3 15,0 0-154-15,0 0-30 0,0 5-7 0,3 1-1 16,-3-6-102-16,0 0-26 0,6 5 0 0,3-5 0 16,3 0 0-16,-3-3 0 0,3 1 0 0,0-1 0 15,3-2 42-15,0 0 3 0,-6-3 1 0,5 2 0 16,1-2-22-16,-3 0-5 0,-3-2-1 0,0-1 0 15,0 3-18-15,-3 0 0 0,0-2 0 0,-3 2 0 16,3 0 0-16,-3 0 0 0,-3 0 0 0,0 3 0 0,-6 2 0 0,3 0-17 16,0 1 3-16,-3-1 1 0,-3 3 36 15,-3 0 7-15,0 0 2 0,0 5 0 0,0-2-32 0,-2 5 0 16,-1 3 0-16,0-1-10 16,3 6 10-16,0 0 0 0,0 0 0 0,-3 2 0 0,6 1-8 15,0 2-7-15,0 0-1 0,1-2 0 0,2-1 28 0,0 1 6 16,3-3 1-16,3 2 0 0,0 3-19 15,0-5 0-15,3-3 0 0,3-5 0 0,0 3 14 0,5-6-1 16,-2 1 0-16,6-9 0 16,3 0-36-16,0-5-7 0,3 3-2 0,0-6 0 0,-1 1 32 0,1-3 0 15,6-3 0-15,-3 0 0 0,0 3 0 0,0-3 0 16,-1 0 0-16,1 0 0 0,-6-2 0 0,0 2 0 16,0 2 0-16,-3 1 0 0,-6 3 0 0,2-1 0 15,-2 3 0-15,0 3 0 0,-6 0 0 0,-3 5 0 16,0 0 0-16,0 0 0 0,0 0 0 0,3 10 0 15,-3-2 0-15,0 3 0 0,0 2 45 0,-3-5 15 0,0 5 4 16,3-2 0-16,-3-1-52 0,0 3-12 0,0 1 0 16,3-1 0-16,0-3 0 0,0-4 0 0,0-6 0 15,0 8 0-15,3-3 0 0,-3-5 0 16,0 0 0-16,0 0 0 0,6 0 0 0,0-3 0 0,3-2 0 0,0 0 0 16,-3-3 0-16,6 0 0 15,-3-3 0-15,3 1 0 16,3-4-48-16,0 1-13 0,2-3-3 0,1 0 0 0,0-2 52 0,-3 2 12 0,3 0 0 0,-6 0 0 15,-3 3 0-15,-6 3 0 0,3 4 0 0,-3 4 0 16,3 7 0-16,-3 0 0 0,-3 0 0 0,0 3 0 16,0 6 0-16,0-4 0 0,-6 6 0 0,0 3 0 15,0-1 0-15,0 1 0 0,3-3 0 0,0-3 0 0,-3-3 0 16,6 4 0-16,0-4 0 0,6 1 0 16,-3-3 0-16,3-3 0 0,0-2 0 0,3-3 0 0,0 0 0 0,5 0 0 15,1-3 0-15,6-2 0 16,3-3-215-16,-3-3-40 0</inkml:trace>
  <inkml:trace contextRef="#ctx0" brushRef="#br0" timeOffset="207705.67">7396 10393 2736 0,'-12'2'121'0,"6"-2"25"0,3 3-117 0,-3 0-29 16,3-1 0-16,3-2 0 0,0 0 69 0,0 0 8 15,0 0 2-15,0 0 0 0,0 0-55 0,12-2-10 16,0-4-2-16,0 1-1 0,2 3 17 0,-2-4 3 16,3 1 1-16,0 0 0 0,3-1-32 0,3 4 0 15,-6 2 0-15,0-3 0 0,-1 3 0 0,1 3-13 0,-3-3 4 0,0 5 1 16,-3 0 0-16,0 1 0 0,-6 2 0 0,0-6 0 16,-3-2 8-16,0 8 0 0,-3 5 0 0,-6 3 0 15,0-3 0-15,-3 3 0 0,0-2 0 16,0 4 0-16,-5-2 0 0,-1 0 11 0,0 0-3 15,0 2 0-15,0-2 9 0,0 0 2 0,-3 0 0 0,7-3 0 16,-1 0 13-16,3-2 4 0,0 2 0 0,3-5 0 16,3-3-17-16,0 1-3 0,6-1-1 0,0-5 0 15,0 0-15-15,9 8 0 0,3-5 0 0,0-1 0 0,6-2 0 16,-1-2 0-16,4-4 0 0,-3 1 0 16,3 0-45-1,0-1-15-15,3-2-4 0,-3 3-903 0,-7 2-181 0</inkml:trace>
  <inkml:trace contextRef="#ctx0" brushRef="#br0" timeOffset="211887.94">8131 10409 633 0,'0'0'56'0,"0"0"-44"0,0 0-12 0,0 0 0 0,0 0 258 0,0 0 50 16,6-6 9-16,-3 1 3 0,-3 5-141 0,9-5-28 15,-9 5-6-15,9-3-1 0,0-2-51 0,2 0-10 16,1 2-3-16,3 0 0 0,-3 1-26 0,0 2-6 15,3-3 0-15,0 0-1 0,3 1-32 0,-3-1-7 16,-1 3 0-16,1 0-8 0,0 0 0 0,-3 0 0 16,3 0 0-16,0 0 0 0,0 0 0 0,-6 3 0 15,3-3 0-15,-3 0 0 0,-1 2 8 0,-2 1-8 16,0 0 0-16,-3 2 0 0,0-2 8 0,-3 2-8 16,0 0 12-16,-6 0-12 0,3 3 0 0,-3 3 0 15,1 0 0-15,-4 2 0 0,0 0 0 0,-3 3 8 16,0-3-8-16,0 0 0 0,-3 1 8 0,0-1-8 15,0 3 0-15,0-3 0 0,-2-2 0 0,-1 2 0 0,0 0 8 0,0-2-8 16,0-1 0-16,-3 1 0 0,3-3 0 0,1 2 0 16,2-2 0-16,0 0 0 0,0 0 0 0,0 0 0 15,0 0 32-15,3 0 0 0,6-3 0 0,0 3 0 16,0-3-9-16,6-5-3 0,0 0 0 0,6 3 0 16,3 2-20-16,0-2 0 0,6-3 0 0,0 0 0 15,6 0 0-15,0-3 8 0,2 1-8 0,1-1 0 16,-3-2 0-16,3-1 8 0,0 1-8 0,-3 0 0 15,-1 0 0-15,1-1-10 0,0 1 1 0,-3 0 0 16,0-1-127 0,-3 1-24-16,3 2-6 0</inkml:trace>
  <inkml:trace contextRef="#ctx0" brushRef="#br0" timeOffset="212509.25">8696 10382 1987 0,'0'0'88'0,"0"0"18"0,0 0-85 16,0 0-21-16,0 0 0 0,-3 0 0 0,0 3 130 0,3 0 22 16,-3-1 4-16,0 3 0 0,-2 1-68 0,-1 2-15 15,0 2-2-15,-3 4-1 0,3-1-39 0,-3 3-8 16,0 0-2-16,-3 2 0 0,3 1 35 0,-3 2 6 0,3-3 2 0,-3 3 0 15,3-5-52-15,0 5-12 0,1-2 0 0,2-1 0 16,3-2 0-16,0-2 0 16,3-4 0-16,3 1 0 0,0 2 11 0,3-5-1 0,5-3 0 0,1-2 0 15,3-3-10-15,0-5 0 0,3 2 0 16,0-2 0-16,0-1-14 0,0-7-2 16,-1 0 0-16,1 0 0 15,0-1-24-15,-3-1-4 0,3-4-2 0,0 1 0 16,3 2 9-16,-7 0 1 0,1-3 1 0,-3 3 0 0,0 0-4 0,-3 3-1 0,0 3 0 15,0-1 0-15,-3 6 64 0,0 2 12 0,-6 3 2 0,0 0 1 16,0 0-11-16,-6 11-3 0,0-1 0 0,-3 4 0 16,0-1-25-16,0 0 0 0,3 3 0 0,0 0 0 0,-3 0 44 0,0 0 4 15,9-3 1-15,-3 3 0 0,3-6-27 0,-3 3-6 16,0 3 0-16,6-2-1 0,3-4-15 0,0-5-15 16,0 6 3-16,3-3 1 0,6-5 11 0,-3-1 16 15,3-2-4-15,0-2-1 0,0 2-11 0,2-6 0 16,-5-2 0-16,6 0 0 0,-3 3 0 0,3-3 0 15,-3-2 0-15,3-1 0 0,-3-2 0 16,0 0 0-16,-1-3 0 0,1-3 0 16,0 1-28-16,-3-1-7 0,-3 1-1 15,0-4-1-15,-3-1 27 0,0 1 10 0,-3-1 0 0,0-1-9 0,-3 3 9 16,0-1 0-16,-3 1 0 0,0 3 0 0,-9-9 0 16,0 17 0-16,-3 2 0 0,0 5 0 0,-3 3 0 15,-2 3 0-15,-4 5 0 0,0-3 0 0,0 6 0 16,6-1 0-16,-6 1 0 15,4-3-87-15,5 2-21 0,6 1-5 0,0-1-1095 16</inkml:trace>
  <inkml:trace contextRef="#ctx0" brushRef="#br0" timeOffset="212842.24">9330 10361 2530 0,'0'0'56'0,"0"0"11"0,0 0 2 0,-3 8 3 0,0 0-58 0,0 0-14 0,-2 2 0 0,-1 1 0 0,-3 0 52 0,3 2 7 16,3 0 1-16,0 3 1 0,-6 0-37 0,3 2-8 15,3 1-2-15,0-1 0 0,0-2-14 0,0 0 0 16,0-5 8-16,0-3-8 16,3 2 0-16,0-2 0 0,3 0 0 0,0 0-10 15,3-5-86-15,0-1-16 0,3-2-4 0,3-2-642 16,3-4-128-16</inkml:trace>
  <inkml:trace contextRef="#ctx0" brushRef="#br0" timeOffset="213009.79">9485 10065 1843 0,'-12'2'164'0,"6"1"-132"0,-3 2-32 0,3-2 0 15,0 2 156-15,4 1 25 0,-4-1 5 0,0-2 1 16,3 2-95-16,3-5-20 0,3 8-3 0,0-3-1 15,-3 3-55-15,3-3-13 0,5 1 0 0,1-1-816 16,0-3-165-16</inkml:trace>
  <inkml:trace contextRef="#ctx0" brushRef="#br0" timeOffset="213506.91">9729 10329 2224 0,'0'0'49'0,"0"0"11"0,0 0 1 0,0 0 1 0,0 0-50 0,0 0-12 15,0 0 0-15,0 0 0 0,0 0 23 0,3-2 1 16,3-4 1-16,-3 4 0 0,-3 2-25 0,6-3 0 16,-3-2 0-16,3 0 0 0,-6 5 0 0,0 0 8 15,0 0-8-15,-3-3 0 0,3-2 40 0,0 5 4 16,-6-3 0-16,0 0 0 0,3 3 26 0,-6 0 6 15,3 0 0-15,-3 3 1 0,3-3-19 0,-3 3-4 16,1-1-1-16,-1 1 0 0,0 2-20 0,0 0-4 16,3 3-1-16,-3 3 0 0,0-3-14 0,3 0-3 0,-3 0-1 15,3 0 0-15,3 2-10 0,-3-2 0 0,3 3 0 0,0-1 0 16,0-2 0-16,3 3 0 0,0 0 0 0,0 2 0 16,3-3 0-16,-3 1 0 0,3 0 0 0,3-1 0 15,-3-2 0-15,3 3 0 0,0-6 0 0,0 3 0 16,-3 0-10-16,3 0 10 0,-6-8 0 0,6 10-9 15,0-2 9-15,0 0-10 0,0-3 10 0,-6-5-10 16,6 8 10-16,-6-8 0 16,6 8 0-16,-6-8 0 0,0 0 0 0,0 8 0 0,0 0 0 0,0-8 0 15,0 0 0-15,-6 8 0 0,0 0 0 0,-3 0 0 16,0-3 0-16,-3-2 0 0,0 0 0 0,-3-1 0 16,-3 1 0-16,0-3 9 0,-2 0-9 0,-1 0 10 15,3 0 2-15,-3-3 0 0,3 1 0 0,-3-1 0 0,1 3-12 0,-4-3 10 16,3 3-10-16,3-2 10 0,3 2-10 0,0 0 0 15,3 0 0-15,0 0 0 16,12 0-130-16,0 0-25 0</inkml:trace>
  <inkml:trace contextRef="#ctx0" brushRef="#br0" timeOffset="214107.28">10030 10382 1450 0,'0'0'32'0,"0"0"6"0,0 0 2 0,0 0 1 0,0 0-33 0,0 0-8 16,0 0 0-16,0 0 0 0,0 0 75 0,0 0 13 15,12-5 2-15,-12 5 1 0,9-5-37 0,-9 5-7 16,6-8-2-16,3 0 0 0,-3 0-11 0,-3-3-2 16,-3 11-1-16,5-5 0 0,-2-6 20 0,-3 1 4 15,0 2 1-15,-3 3 0 0,3-3 12 0,-5 2 4 16,-4-2 0-16,3 3 0 0,-6 0 1 0,0 2 1 15,-3 3 0-15,-3 0 0 0,0 3-10 0,-3 5-1 16,1 2-1-16,-1 4 0 0,3-1-22 0,-3 5-5 16,0 4-1-16,0-1 0 0,1 2-20 0,2-1-4 0,0 4-1 15,0 1 0-15,6-1-9 0,3-2 0 0,0 0 0 16,3-1 0-16,0-4 0 0,6 0 0 16,6-4 0-16,0 1 0 0,6-5 0 0,3-6 0 0,9 0 0 0,0-7 0 31,2-4-31-31,4-1 2 0,3-4 0 0,6-8 0 0,-1 1-137 15,-2-6-27-15,3-5-6 0</inkml:trace>
  <inkml:trace contextRef="#ctx0" brushRef="#br0" timeOffset="-214380.72">10595 9776 1382 0,'-6'0'61'0,"4"3"13"15,-1 2-59-15,0 3-15 0,3-2 0 0,-3 1 0 0,6-1 161 0,-3-1 30 16,6 3 5-16,-1-3 2 0,1 1-125 0,3-6-25 16,0 5-4-16,3-5-2 0,3-3-26 0,0 1-6 15,0-4-1-15,3 1 0 0,3-3-1 0,-4 0 0 16,1 0 0-16,3-2 0 0,-6 2-8 0,3-3 8 16,-3-2-8-16,3 2 8 0,-1-2-8 0,-2 2 8 15,3-2-8-15,-6 0 8 0,-3 0-8 0,3 0 8 16,-6-3-8-16,0 2 8 0,0 1-8 0,-6-3 0 15,-3 3 9-15,0-3-9 0,-3 3 0 0,-3 0 0 16,-6 7 0-16,0 4 8 0,-3-1 8 0,-6 8 3 16,-2 9 0-16,-1 2 0 0,-3 5 57 0,-3 0 11 15,1 5 2-15,-4 3 1 0,0 3-22 0,1 3-5 16,-4 4-1-16,-3 4 0 0,0 2-21 0,7 0-4 16,2 8-1-16,0 2 0 0,4-5-21 0,2 3-5 0,6 0-1 15,0 5 0-15,3-7-9 0,6-4 0 0,6-2 0 0,0-2 0 16,6-6-11-16,0-8-4 0,3-3-1 0,6-5 0 15,0-7-24 1,3-4-4-16,3-2-2 0,0-3 0 0,3-5-23 0,0-5-5 16,2-5-1-16,1-4 0 0,3-2 18 0,-6 1 3 15,0-1 1-15,0-5 0 0,2-1 10 0,-2 1 3 0,-3 3 0 0,0-1 0 16,-3 3 40-16,3 0 0 0,-6 3 11 0,-3 5-3 16,0 3 46-16,-6 5 9 0,0 0 1 0,0 8 1 0,-3 2 6 15,0 4 1-15,-3 4 0 0,3 1 0 16,-3-3-26-16,6 2-5 0,-3-2-1 0,3-3 0 15,3-2-26-15,0-1-6 0,0 1 0 0,3 0-8 0,0-6 0 16,3 0 0-16,0-2 0 0,6 2 0 16,-4-5 8-16,4-3-8 0,0-2 0 0,0-3 0 15,0 0 0-15,0 0 0 0,3-5 0 0,0 0 0 0,-4 0 0 0,4-3-11 16,0-5 0-16,-3 5 0 16,-3 0-12-16,3 0-2 0,-3 0-1 0,-3-2 0 0,3-4 11 0,-4 4 3 15,-2 2 0-15,0 3 0 0,-6 0 12 0,0 2 0 16,0 3 0-16,-6 3 0 0,0 2 0 0,-2 3 16 15,-1 3-3-15,-6 5-1 0,0 2 19 0,-3 3 3 16,3 3 1-16,0 3 0 0,-3-1-3 0,6 4 0 16,-2-1 0-16,5 5 0 0,-3-5-12 0,3 3-4 15,3 0 0-15,3-3 0 0,0-5-16 0,6-5 10 16,0 2-10-16,0-3 8 0,3 1-8 0,0-3 0 0,6 0 0 16,0-3 0-16,2-2 0 0,4-3 0 0,3 0 0 0,0-5 0 15,0-1-19-15,0 1-2 0,2-6-1 0,1 1 0 31,0-6-3-31,0 0-1 0,-3 0 0 0,0-2 0 0,-4 2 3 0,1 0 1 0,0 0 0 16,-9 5 0-16,3 3 22 0,-3 3 0 0,0-3-9 16,-3 6 9-16,3 2 0 0,-3 2 0 0,-6-2 0 0,3 6 0 15,-3-6 0-15,3 10 12 0,-6 6-1 0,-3 3-1 16,3-4 14-16,0 4 4 0,-3-6 0 0,0 3 0 16,0-5-8-16,3 2-2 0,-3 0 0 0,6-2 0 15,-3-1-18-15,6-2 8 0,-3-8-8 0,0 0 0 0,0 0 0 16,9 3 0-16,0-1 0 0,3-4 0 0,0-3 0 0,0-1-9 15,-1-2 1-15,4-2 0 16,3-4-16-16,3 1-2 0,-3 0-1 0,0 0 0 16,3 0-8-16,-4-1-1 0,-5 4-1 0,0 2 0 0,0-3 37 0,0 6 0 15,-3 0 0-15,-3 5 0 16,0 0 0-16,0 5 0 0,-3 3 0 0,0 2 0 0,-3 1 44 0,0 2 16 16,0 1 3-16,-3 1 1 0,3 1-52 0,0-3-12 15,-3 1 0-15,3-1 0 0,3-5 0 0,0 2 0 16,3-2 0-16,0-2 0 15,3-1-139-15,0-2-33 0</inkml:trace>
  <inkml:trace contextRef="#ctx0" brushRef="#br0" timeOffset="-213749.61">12286 9734 2127 0,'0'0'47'0,"-3"0"9"0,3 0 3 0,-3 0 1 0,3 0-48 0,0 0-12 16,-3 0 0-16,3 0 0 0,0 0 118 0,0 0 22 15,0 0 4-15,0 0 0 0,0 0-67 0,9 3-13 16,6-3-4-16,-3 2 0 0,3-2-22 0,0 3-5 16,0-6-1-16,2 1 0 0,1 2-18 0,3-3-4 15,0 0-1-15,0-2 0 0,6 2-9 0,-1-2 0 0,4 3 9 16,-3-1-9-16,0 3 0 0,-3-3 0 16,-4 3 0-16,1 3 0 0,-6-3 0 0,-3 5 0 0,-3 0 0 15,-6 1 0-15,-3 2 8 0,-6 2-8 16,-3 3 10-16,-3 3-10 0,-6 3 11 0,0 2-11 0,-8 6 12 15,2 2-12-15,-3 0 17 0,3 5-3 16,-6 3-1-16,4 0 0 0,2 0 7 0,3 0 2 16,-6-2 0-16,3-1 0 0,1 3-6 0,-4-2-2 0,3-1 0 15,0 0 0-15,-3-5-14 0,7 1 11 0,-1-1-11 0,6-3 10 16,6-5-10-16,0 0 0 0,3-5 0 16,0 3 0-16,0-6 0 0,3 0 0 0,0-2 0 0,3-3 0 15,0 0-17-15,3-3-6 0,-3-5-1 0,0 0 0 16,0 0-150-16,0 0-30 0,0 0-7 15,0 0-986-15</inkml:trace>
  <inkml:trace contextRef="#ctx0" brushRef="#br0" timeOffset="-213478.22">12152 10306 748 0,'-6'-6'33'0,"6"6"7"0,0 0-32 0,0 0-8 16,0 0 0-16,0 0 0 0,0 0 417 0,0 0 82 15,0 0 16-15,0 0 3 0,6 0-358 0,0-2-72 16,-6 2-15-16,12-3-2 0,0 0-55 0,6-2-16 16,0 0 8-16,0 2-8 0,-1-2 43 0,4-3 4 15,3 3 1-15,-3-3 0 0,0 0-28 0,-3 0-4 16,-4 0-2-16,4 3 0 0,-3-3-14 0,0 2 0 15,-3 4 8-15,0-4-8 16,3 4-48-16,-3 2-13 0,-6-3-3 0,3 6-819 0,-1-1-164 16</inkml:trace>
  <inkml:trace contextRef="#ctx0" brushRef="#br0" timeOffset="-212943.39">13081 9723 1209 0,'0'0'53'0,"0"0"12"0,0 0-52 0,0 0-13 15,0 0 0-15,-6 3 0 0,0 0 338 0,-3 2 65 16,0 0 13-16,0 3 2 0,0 0-270 0,0 3-55 16,-3-1-10-16,3 4-3 0,-2-1-32 0,2 0-6 15,-3 3-2-15,0 0 0 0,3 0-19 0,0 0-4 16,-3-1-1-16,3-1 0 0,3 2-5 0,-3-1-2 16,3 1 0-16,0 0 0 0,3 0-9 0,3-3 0 0,0-2 0 0,3 2 8 15,3-5 15-15,0-3 2 0,6 1 1 0,3-1 0 31,0-2-44-31,6-3-9 0,3-3-1 0,-1 0-1 16,-5 1-3-16,3 2-1 0,-3 0 0 0,0 0 0 16,-3 2-9-16,0 1-2 0,-1 2 0 0,-2 0 0 15,-3 1 8-15,0 4 0 0,-6 1 1 0,0 2 0 0,-3 3 19 0,-3-3 3 0,-3 3 1 0,-3 3 0 16,0-1 12-16,-3 1 8 0,4 2 0 0,-4 0-8 16,0 0 36-16,-6 0 1 0,3 3 0 0,-3-3 0 15,-6-5-1-15,3 0-1 0,4 0 0 0,-1 2 0 16,0-4-16-16,-3-1-3 0,3-5-1 0,3 0 0 0,0-3-7 15,1-2 0-15,-4-3-8 0,6-3 12 0,-3-5-12 16,3 0 8-16,0-2-8 0,3-4 0 16,0-7-59-16,6 0-17 15,-3-3-4-15,6-5-809 0,3-5-162 16</inkml:trace>
  <inkml:trace contextRef="#ctx0" brushRef="#br0" timeOffset="-212782.83">13069 9771 2757 0,'0'0'60'0,"0"0"13"0,6 0 3 0,-6 0 2 0,6-3-62 0,-3 1-16 16,6 2 0-16,0-3 0 0,0 3 79 0,0-3 13 15,5 1 2-15,4-3 1 0,-3 2-51 0,3 3-9 16,0-5-3-16,3 2 0 0,0 0-20 0,-4 1-12 16,-2-4 12-16,6 1-12 15,-3 0-56-15,3 2-17 0,0 1-4 0,-3-1-1283 0</inkml:trace>
  <inkml:trace contextRef="#ctx0" brushRef="#br0" timeOffset="-212307.85">13670 9816 2487 0,'0'0'110'0,"-3"0"23"0,3-3-106 0,-3-2-27 0,6 0 0 0,0-3 0 16,0 3 82-16,3-1 11 0,0-4 3 0,3-1 0 15,3 1-52-15,0-1-9 0,-6 0-3 0,6 1 0 16,0-3-32-16,-3-1 0 0,2 4 0 0,-2-3 0 0,-3-1 0 16,3 1 0-16,-6-3 0 0,0 3 0 15,-3 0 13-15,-3-3-4 0,0 3-1 0,-3-1 0 16,0 1 0-16,-3 3 0 0,1-1 0 0,-4 8 0 0,-3 1 31 0,-3 4 5 16,0 1 2-16,-3 5 0 0,0 0-10 0,-2 5-1 15,2-2-1-15,0 5 0 0,3-1 3 0,3 1 1 16,0 0 0-16,0 3 0 0,0-3-30 0,7-1-8 15,2 1 0-15,3 0 0 0,3 0 0 0,0-3-8 16,6 1 8-16,-1-1-12 0,4-3 12 0,3-2 9 16,3-2-1-16,3-4-8 0,6 1 0 0,0-6-22 15,0 1 3-15,-1-6 1 16,1 0-21-16,0 0-4 0,-3-5-1 0,0 2 0 16,-4-2 0-16,1-3 0 0,-3 3 0 0,0-3 0 0,-3 0 36 0,0 0 8 15,-6-3 0-15,3 1 0 0,-6 2 0 0,-3 0 0 16,0 3 10-16,-6 0-10 0,3 2 24 0,-3 1 0 15,-3 4-1-15,-3 1 0 0,0 2 0 0,-3 3 0 16,-3 3 0-16,4 2 0 0,-7 6-14 0,6-3-9 16,-3 5 12-16,3 0-12 0,3 1 0 0,3-1 0 0,3 0 0 15,3 0 0 1,3 0-108-16,0 1-23 0,9-4-4 0,0 3-1173 16</inkml:trace>
  <inkml:trace contextRef="#ctx0" brushRef="#br0" timeOffset="-212068.49">14108 9771 1843 0,'-3'5'164'0,"0"3"-132"15,-6 0-32-15,0 0 0 0,-6 0 220 0,-3 3 38 16,-3-1 7-16,1 6 2 0,2 0-133 0,-3-3-26 16,0 8-6-16,-6-2-1 0,3 2-54 0,1 0-11 15,-4 3-3-15,-3 3 0 0,3-1-19 0,-2-2-4 16,-7 2-1-16,0 1 0 0,3 2-9 0,1-3 12 15,2-2-12-15,0 0 12 0,3 5-12 0,3-3 0 16,1-4-10-16,2-1 10 0,3 3-19 0,6-6 3 16,0-2 0-16,3-8 0 15,9-8-138-15,0 0-27 0,0 5-6 0,0-5-1076 0</inkml:trace>
  <inkml:trace contextRef="#ctx0" brushRef="#br0" timeOffset="-211588.75">13899 10308 979 0,'0'0'87'0,"-3"11"-70"0,0-6-17 0,3-5 0 16,-3 5 360-16,1 1 68 0,2 4 13 0,2-4 3 16,-2-6-305-16,3 5-62 0,3 0-12 0,0-2-2 15,3-1-43-15,0 1-8 0,0 0-1 0,3-6-1 16,0-2-2-16,0-1 0 0,-6 6 0 0,3-2 0 15,0-3-8-15,0-1 0 0,0-2 9 0,-3 0-9 16,2 0 0-16,-5 0 0 16,0-2 0-16,0-1 0 0,0-2 36 0,-3 0 2 0,0 0 1 0,0 2 0 15,-3 0-1-15,-6-2 0 0,-2 3 0 0,-1 2 0 0,0 2 1 16,0 1 0-16,-6 2 0 0,-3 6 0 0,0-3-12 16,0 5-3-16,-2 3 0 0,2 0 0 0,0 3-14 15,0-3-10-15,3 2 12 0,6 4-12 0,-3 7 0 0,4-3 0 16,2 1 0-16,3 2 0 15,0 0 0-15,3 0 0 0,3-2 0 0,3-1 0 0,3 1 0 16,3-1 0-16,0-4 0 0,5 2 0 0,4-6 0 16,0-2 0-16,3-3 0 0,3-2 0 15,0-6-36-15,-1-2 0 0,-5-6-1 0,6-2 0 16,-3-3 0-16,3-2 0 0,-3-3 0 0,-1-1 0 16,-2 1 26-16,0 0 11 0,-6 0-8 0,0 2 8 0,-6 1-14 0,0 2 2 15,-3 0 1-15,-3 0 0 0,-6 0 11 0,3 1 16 16,-6 1-4-16,0 4-1 0,-3-1-11 0,3 6 0 15,-6 0 0-15,0 2 0 0,1 3 19 0,-4 5 1 16,0-2 1-16,0 2 0 16,-3 3-73-16,-3 5-16 0,-2 1-2 0,5-1-1275 0</inkml:trace>
  <inkml:trace contextRef="#ctx0" brushRef="#br0" timeOffset="-210802.68">14935 10176 1105 0,'12'-11'48'0,"-6"9"12"0,3-4-48 0,0 1-12 15,-3-3 0-15,3 0 0 0,0 0 124 0,-3 3 22 0,0-3 5 0,-3 3 1 16,3-1-7-16,-6 6-1 0,0 0 0 0,0 0 0 16,0 0-12-16,0 0-2 0,-9 6-1 0,0-1 0 15,-3 3-55-15,0 5-11 0,-3 0-3 0,3 3 0 16,-3 3-41-16,0-3-9 0,6 5-2 0,-2 0 0 0,2 5 45 0,0 1 9 16,3-6 2-16,0 0 0 0,3 0-52 0,3-7-12 15,0-4 0-15,3 3 0 16,3-5-48-16,0-2-13 0,6-1-3 0,3-5 0 15,-1-5 0-15,10-6 0 0,3-2 0 0,-3-3 0 16,0-2 12-16,-4-1 3 0,1-2 0 0,3 2 0 16,-3-2-26-16,0 3-5 0,-6-1 0 0,3 1-1 0,-1-1 47 0,-2 1 10 15,3-1 1-15,-9 6 1 0,3-3 34 0,0 3 8 16,-3 2 0-16,0 1 1 0,-6 2 37 0,3 2 7 16,-3 1 2-16,-3 5 0 0,0 0-3 0,0 0 0 15,-9 8 0-15,3 3 0 0,0-1 0 0,-3 3 0 16,0 3 0-16,3-3 0 0,-3 1-38 0,3-1-8 15,0 0-2-15,0 0 0 0,3 3-16 0,-3-3 10 16,3 3-10-16,3 0 8 0,-3-5-8 0,3-1 0 16,3-2 0-16,-3 3 0 0,0-6 0 0,3 0 0 15,6 3 0-15,-3-5 0 0,3-3-14 0,3 0-5 0,0-5-1 0,3-1 0 32,0 1-105-32,3 0-22 0,-4 0-4 0</inkml:trace>
  <inkml:trace contextRef="#ctx0" brushRef="#br0" timeOffset="-210421.97">15462 10089 2599 0,'0'0'57'0,"0"0"12"0,0 0 3 0,0 0 0 0,0 0-57 0,0 0-15 16,0 0 0-16,0 0 0 0,0 0 65 0,-6 5 11 16,0 3 1-16,3 0 1 0,0 0-62 0,-3 2-16 15,0 1 0-15,0-1 0 0,0 4 0 0,-2 2 0 16,-1-3 0-16,0 8 0 0,-3 0 54 0,3-2 8 15,0-6 2-15,3 5 0 16,0-2-52-16,3 0-12 0,3-8 0 0,3-3 0 0,0 1 0 0,3-4 0 16,18-2 0-16,-9 0 0 0,-1-5 0 15,7-8 0-15,-3 0 0 0,3-1 0 0,0 1 0 16,0-5 0-16,0 4 0 16,-4-2-48-16,1-2-13 0,0 2-3 0,0 0 0 0,-3 6 52 0,-3 2 12 15,3 0 0-15,-6 0 0 0,0 2 0 0,-4 6 0 16,1-2 0-16,-3 4 10 0,-3-2-10 0,3 6 0 15,-3 2 0-15,-3 5-11 0,0-2 58 0,3-1 11 16,-3-2 2-16,0 3 1 0,0-1-41 0,1-2-9 16,-4 3-2-16,3-1 0 0,0 1-9 0,3 2 0 0,0 0 9 15,3 1-9-15,-3-6 0 0,3 2 0 0,3-5 0 16,-1 1 0-16,1-4 0 0,6-2-12 0,3-5 4 16,0 0-918-16,0-3-183 15</inkml:trace>
  <inkml:trace contextRef="#ctx0" brushRef="#br0" timeOffset="-209855.19">16010 10229 1958 0,'0'0'174'0,"-3"8"-139"0,-3 0-35 0,3-3 0 0,3-5 141 0,-3 5 22 16,0 1 4-16,3-1 1 0,0-5-70 0,0 0-14 15,0 0-2-15,6 2-1 0,3-4-50 0,0-3-11 16,3-1-1-16,0-2-1 0,-3-2-10 0,2-1-8 15,1-5 9-15,0 0-9 0,-3 3 8 0,3 0-8 16,3 0 0-16,-6-3 9 0,0 0-9 0,0 0 0 16,-6-5 0-16,3 2 8 0,-3-2-8 0,-6 0 10 15,0 3-10-15,0-1 10 0,0 6-10 0,-3 0 10 16,-3 2-10-16,-3 6 10 0,3-1 9 0,-3 12 1 16,-6 2 1-16,0 5 0 0,-2 5 10 0,-4 4 1 15,0 1 1-15,-3 4 0 0,0 2-11 0,7-5-2 16,-1-3-1-16,3 3 0 0,6-3-11 0,0 0-8 15,0 3 12-15,3 2-12 0,3 1 0 0,3 2 0 16,0-5 0-16,6 0 0 0,6-9 0 0,6-4 0 16,3-6 0-16,3-7 0 0,0-4 0 0,2-4-19 15,1-6 4-15,0-3 1 16,0-2-21-16,0 0-4 0,-1 0-1 0,1-3 0 16,0 0 6-16,0-2 1 0,3-6 0 0,2-2 0 0,-5-6 9 0,3-2 1 0,0-11 1 0,3 2 0 15,-4 6 4-15,1-2 1 0,3 2 0 0,-3-5 0 16,0-3-11-1,-4 5-1-15,4-5-1 0,-3 5 0 0,-3 6 30 0,-3 10 0 0,-1 3-8 0,-8 13 8 16,-3 8 35-16,0 1 9 0,-3-1 3 0,0 5 0 16,-3 3 19-16,-6 3 4 0,0 2 1 0,-6 8 0 15,1 3-19-15,-1 0-4 0,0 5-1 0,-3 3 0 16,0 5-11-16,0 0-3 0,-3 5 0 0,0 3 0 16,-2 1-14-16,-1 1-3 0,-3 4-1 0,0 7 0 15,0-5 9-15,0 8 3 0,4-3 0 0,-1 3 0 16,6-3-39-16,3-13-8 15,6-5-2-15,0-6 0 0,3 1-22 0,6-3-5 0,0-3-1 0,3-5 0 16,3 0-72-16,9-3-14 0,0-5-4 0,3-3-1192 16</inkml:trace>
  <inkml:trace contextRef="#ctx0" brushRef="#br0" timeOffset="-209171.95">17132 9848 1209 0,'0'0'108'0,"0"0"-87"0,0-5-21 0,3-3 0 16,0 2 192-16,0-2 35 0,0 0 6 0,3-2 2 0,0-1-75 0,0 3-14 15,0-5-3-15,3 0-1 16,-3 0-54-16,5-1-12 0,10-1-1 0,-3-1-1 0,0 2-18 0,3 1-4 15,3-3-1-15,-3 6 0 0,-4-1-27 0,4 1-4 16,-6 4-2-16,3 1 0 0,-3 2-7 0,0 3-2 16,-6 3 0-16,3 2 0 0,-1 1-9 0,-5 1 0 15,0 4 0-15,-3 2 8 0,3 1 0 0,-6 1 0 16,-3 4 0-16,-3 2 0 0,-3 3 2 16,-2 5 0-16,-4 0 0 0,-3 6 0 0,-6 2 6 15,-3-3 2-15,-3 8 0 0,1-2 0 0,-4 0-18 0,-3-6 0 16,3 6 0-16,1-6 0 0,2 1 0 0,-3-4 8 15,3-2-8-15,4-2 0 0,5-1 8 0,0-5-8 16,3-2 0-16,3-3 0 0,3 0 23 0,3-8-3 16,0 0 0-16,1-6 0 0,5-2-32 0,3 0-8 15,0-10 0-15,0-1-1 0,3-5 21 0,0-2 0 16,5-3 0-16,1-1 0 0,3 1 0 0,0 0-9 16,3 3 9-16,-3-1 0 0,3 3 0 0,-3 0-8 0,3 6 8 0,0 2 0 15,-1 2 0-15,-5 6 0 0,-3 0 0 0,0 3 0 16,9 2 0-16,-6 3 0 0,-6 3 0 0,6-1 0 15,0 4 0-15,0-1 0 0,0 0 0 0,-3 0 0 16,0 1 0-16,0-4 0 0,6 1 0 0,2-3 9 16,1 0-9-16,3-3 0 0,3 0 0 0,3-2 0 15,0-6 0-15,-4 1 0 0,4-1 0 0,-3-2 0 16,-3-1-84 0,3-2-18-16,-3 0-4 0,2-2-797 0,1-1-159 0</inkml:trace>
  <inkml:trace contextRef="#ctx0" brushRef="#br0" timeOffset="-208633.93">17974 9663 1497 0,'0'0'133'0,"0"0"-106"0,0 0-27 0,0 0 0 15,0 0 250-15,0 0 45 16,-9 0 9-16,3 0 1 0,1 2-147 0,-1 6-30 15,-3-3-5-15,-3 6-2 0,0 0-58 0,0 2-12 0,0-3-3 0,-3 4 0 16,0 2-20-16,0 2-5 0,-14 14 21 16,14-16-35-16,6 0-9 0,-3 2 12 0,3-5-12 15,6 1 8-15,3-1-8 0,3-3 0 0,6 4 0 16,3-6 0-16,6-1 0 0,-3-1 0 0,2-4 0 16,7-2 0-16,-3 0 0 0,3-2 0 0,-3 2-9 15,2 0-22-15,1-3-4 0,0 3-1 0,-3 0 0 16,0 3-35-16,-6-1-7 0,-3 1-2 0,-1 2 0 0,-5 3 80 0,-3 3 0 15,0-1 11-15,-6 4 0 0,-3-1-11 0,0 5-16 16,-2 1 4-16,-4 2 1 0,0-2 36 16,-3 2 7-16,-3-3 2 0,0 3 0 0,3-5-6 0,-3 3 0 15,1-1-1-15,-1-2 0 0,0 0-3 0,-3 0-1 16,0-3 0-16,-3 0 0 0,1-2-10 0,-4-6-1 16,0 1-1-16,3-1 0 0,6-2-11 15,-3-3 0-15,1-3 9 0,5-2-9 16,6-3-16-16,0-3-8 0,3-5-2 0,3-5 0 15,6 0-192-15,3-8-38 0,6-3-8 0</inkml:trace>
  <inkml:trace contextRef="#ctx0" brushRef="#br0" timeOffset="-208453.97">18019 9607 1612 0,'0'0'144'0,"0"0"-116"0,0 0-28 0,0 0 0 0,-6 0 217 0,6 0 38 0,0 0 7 0,0 0 2 15,0 0-104-15,0 0-21 0,0 0-4 0,9-3-1 16,0 3-70-16,6 0-15 15,-3-2-2-15,6 2-1 0,-18 0-19 0,23-3-4 0,-2 0-1 0,0 1 0 16,3-1-22-16,0 1 9 0,-4-6-9 0,4 2 0 31,-3 4-72-31,0-1-20 0,-3 0-5 0,0 1-1272 0</inkml:trace>
  <inkml:trace contextRef="#ctx0" brushRef="#br0" timeOffset="-207990.14">18579 9647 2530 0,'0'0'56'0,"0"0"11"0,0 0 2 0,0 0 3 0,3-3-58 0,3-2-14 15,-4-1 0-15,4-1 0 0,6 1 70 0,0-4 11 16,0 2 3-16,0-3 0 0,0 1-43 0,0-1-8 16,3-2-1-16,-3 0-1 0,0-3-31 0,-3 5 8 15,-1-2-8-15,1 2 0 0,-3-2 0 0,0-3 0 16,-3 0 0-16,0 0 0 0,-3-2 12 0,-3 2 0 15,0 0 0-15,-3 6 0 0,-3-4 32 0,-3 6 5 16,1 3 2-16,-4 0 0 0,-6 7-21 0,0 1-4 16,-6 0-1-16,0 5 0 0,4 2 18 0,-4 3 3 15,3 3 1-15,-3 0 0 0,6 0-34 0,1 0-13 16,2 0 11-16,6 2-11 0,3 1 0 0,3-1 0 16,0 1 0-16,3-1 0 0,6-2 0 0,3 3 0 15,3-3 0-15,6 0 0 0,0-8 0 0,5 2 0 0,7-5 0 16,0 1 0-16,-3-6 0 0,3 0 0 15,-1-3 0-15,1-2 0 16,0-1-39-16,-3-4-1 0,0-1 0 0,-4-2 0 16,-2-3 26-16,-3-2 5 0,0 2 1 0,-3-3 0 0,-3 3 8 0,0 3 0 0,-3-5 0 15,0 2 0-15,-3-3 0 0,-3 1 0 0,-3 2 0 0,-3 0-8 16,0 3 8-16,0 2 14 0,-3 3-3 16,-3 0-1-16,-3 6-10 0,0-1 0 0,-3 6 0 0,1-1 0 15,-4 6 9-15,0 0 0 0,0 3 0 0,6-1 0 16,3 6-9-16,0-3-17 0,6 3 4 0,0 0 1 15,6-3-158 1,3 1-31-16,3-1-7 0,0 0 0 0</inkml:trace>
  <inkml:trace contextRef="#ctx0" brushRef="#br0" timeOffset="-207765.75">19019 9737 2761 0,'0'0'60'0,"0"0"13"0,-9 8 3 0,-3 0 2 0,-3-3-62 0,1 3-16 16,-7 2 0-16,0-2 0 0,-6 6 100 0,3-4 16 16,-3 3 4-16,-2 3 1 0,-1 3-77 0,-3-1-15 15,-3 1-3-15,-2 2-1 0,2 3-8 0,3 2-1 16,-5 1-1-16,-4-1 0 0,0 1-15 0,10-1 0 16,5 1 0-16,6-4 0 0,0 1-9 0,9-3-5 15,-3 0-1-15,6-2 0 16,3-3-137-16,0-3-28 0,3-5-6 0</inkml:trace>
  <inkml:trace contextRef="#ctx0" brushRef="#br0" timeOffset="-207305.9">18757 10234 2361 0,'0'0'104'0,"0"0"23"15,0 0-102-15,3 8-25 0,-3-8 0 0,3 5 0 0,-3-5 51 0,3 6 5 16,0-1 0-16,3-2 1 0,3-3-10 0,-3 0-3 16,3-3 0-16,0 3 0 0,3 0-23 0,-3-3-5 15,-3 1 0-15,2-1-1 0,1-2-7 0,0-1 0 16,-6 1-8-16,3-3 12 0,0-2 5 0,0 2 1 16,-3 0 0-16,0-3 0 0,-6 3 16 0,3-2 3 15,0-1 1-15,-3 0 0 0,-3 1-2 0,-3 2-1 16,6 0 0-16,-6 0 0 0,-3 5-2 0,1 3 0 15,-1 0 0-15,-3 6 0 0,-3 4-7 0,0 1-2 16,-3-1 0-16,0 4 0 0,-2-1-13 0,-1 5-3 16,3 1-8-16,3 2 12 0,3 0-12 0,0-2 0 15,6 5 0-15,0-6 0 0,6 1 0 0,3-1 0 16,0 1 0-16,9-3 0 0,3-3 0 0,3-5 0 16,3 0 0-16,0-3-10 0,3-8-11 0,3-2-3 15,-4 2 0-15,1-2 0 16,0-6-10-16,0 1-2 0,-3-3-1 0,3-1 0 0,-1-4 17 0,-2 2 3 15,0-5 1-15,-3 2 0 0,0 3 16 0,-3 1 0 0,0-4 0 16,-3 3 0-16,-3 0 0 0,0 0 0 0,-6-2 8 16,0 2-8-16,0 0 12 0,-3 3-3 0,-3 2-1 0,-3 1 0 15,-3 5 0-15,0-1-8 0,0 4 12 0,-3 2-4 16,0 2-65 0,0 4-14-16,0-1-2 0</inkml:trace>
  <inkml:trace contextRef="#ctx0" brushRef="#br0" timeOffset="-206541.08">19674 9551 403 0,'3'-10'36'0,"-6"5"-36"0,0-3 0 0,0 2 0 16,3 6 447-16,0 0 82 0,-3-5 17 0,3 5 3 15,0 0-343-15,0 0-69 0,0 0-13 0,-6 11-4 16,0 2-68-16,-3 3-15 0,0 2-2 0,0 3-1 16,-3 3-13-16,1 5-2 0,-4 0-1 0,3 6 0 15,-6 2-6-15,6 0 0 0,0 3-1 0,3 2 0 16,-3 3-11-16,0-3 0 0,6-2 0 0,3-6 0 15,0 1 0-15,3-9 0 0,6 1 0 0,0-6 0 16,3-5 0-16,0 0 0 0,6-6 0 0,0-2 0 0,3-5 0 16,0-6 0-16,0-5 0 0,2 0 0 0,1-2-18 0,0-6 4 15,3-5 1-15,-3-3 0 0,5 0 2 0,1-2 1 16,3-4 0-16,-3 4 0 0,-3 0 10 16,-4 2 0-16,-2-3 0 0,0 9 0 0,-6-1 0 15,0 6 0-15,-6 2 0 0,-3 6 0 16,-3 5 17-16,0 0 6 0,-3 8 1 0,-6 3 0 0,-3 4 19 15,-3 4 4-15,-3 5 1 0,3 2 0 0,4 3-35 16,-1-2-13-16,-3 2 11 0,6 0-11 0,3 0 0 16,0-2 8-16,3-4-8 0,3 1 0 0,0-5 0 0,6-3 0 15,3-3 0-15,3-3 0 0,3-2 0 0,5 0 0 16,-2-8 0-16,3-2 0 0,0-4 0 0,0 1 0 16,3-8 8-16,2-3-8 0,-2 0 0 0,3-5 0 15,-3-3 8-15,6-5-8 0,-1 3 0 0,1-6 0 16,0-5 8-16,3-3-8 0,2 0 0 0,4-5 0 15,-3 0 0-15,5-2 0 0,-2-1 0 0,-3 6 0 0,0-3 0 16,-4 3 0-16,-5 5 0 0,0 2 8 0,0 3-8 0,-3 6 0 16,-7 5 0-16,-2 2 0 0,-3 6 0 15,-3 2 0-15,-3 3 0 0,-3 6 0 0,-3 2 0 0,0 0 0 32,0 0-71-32,-9 10-10 0,0 4-3 0,0 2 0 15,0-3-172-15,3 0-36 0</inkml:trace>
  <inkml:trace contextRef="#ctx0" brushRef="#br0" timeOffset="-206067.6">20397 10139 2746 0,'0'0'60'0,"-9"2"13"0,3 6 3 0,0-5 1 0,6-3-61 0,0 0-16 15,0 0 0-15,0 0 0 0,0 0 53 0,0 0 8 16,0 0 2-16,6 0 0 0,3-3-47 0,0-2-16 15,3-3 9-15,3 0-9 0,-3-2 0 0,0-4 0 16,3 1 0-16,-3 0 0 0,-3-3 0 0,-1-2 0 16,-2 2 0-16,0-3 0 0,-6 3 0 0,0 3 0 15,-3 0 0-15,0 0 0 0,-3 2 0 0,1 3 0 16,-7 0 0-16,3 8 0 0,-3 3 20 0,-3 2 1 16,0 3 1-16,-3 5 0 0,0 3 12 0,-3 5 2 15,-2 0 1-15,5 3 0 0,3 0-29 0,0 0-8 16,0-3 0-16,9 0 0 0,3-2 0 0,6-1 0 15,0-2 0-15,3-3-12 0,6 1-8 0,3-6-3 16,0-3 0-16,6 0 0 16,-4-5-16-16,4-2-3 0,0-4-1 0,0 1 0 15,3-3-16-15,0-3-3 0,-4 1-1 0,-2-1 0 16,0 1 27-16,0-1 6 0,0 0 1 0,-6 1 0 0,6-1 46 0,-6 3 10 0,-6 0 1 16,2 6 1-16,1-3-4 0,-3 5-1 0,-6 0 0 0,0 0 0 15,6 5 23-15,0 3 4 0,-6-8 1 0,3 8 0 16,0 0-36-16,3 0-6 0,-3-3-2 0,3 3 0 15,-3-3-8-15,3-2 0 0,3-1 0 0,-3-2 0 16,3 0-91-16,0-2-13 16,6-4-4-16,0-2 0 0,2 1-35 0,-2-1-7 15,3-3-2-15,0-2 0 0,-6 0-43 0,3-6-9 16,0-2-1-16,3-3-1 0</inkml:trace>
  <inkml:trace contextRef="#ctx0" brushRef="#br0" timeOffset="-205700.58">21469 9218 2188 0,'-3'-13'97'0,"3"13"20"0,0 0-93 0,-3-3-24 16,0 3 0-16,-3 0 0 0,-3 0 188 0,0 3 34 16,0 2 6-16,-3 3 2 0,-3 5-134 0,-2 1-26 15,-1 4-6-15,-3 1 0 0,3 4-24 0,-3 4-5 16,-3 7-1-16,0 6 0 0,-5 5-12 0,-1 0-2 16,3 3-1-16,0 10 0 0,1-5-11 0,-1 2-8 15,0 1 9-15,0 5-9 0,3-6 0 0,1-2-13 16,2-3 1-16,0 1 0 15,3-6-93-15,3-6-19 0,3-4-3 0,0-4-1 16,3-7 71-16,1 0 13 0,2-5 4 0,3-4 0 0,-6-4 17 0,6-3 4 0,0-5 1 0,3-3 0 16,-6-6 18-16,3-2 0 0,0 0 11 0,0-5-11 15,0-3 16-15,0 1-3 0,0-7-1 0,3-1 0 16,-3-1 22-16,3 0 4 0,0-3 1 0,0 4 0 16,3 1 4-16,-3 1 1 0,3 3 0 0,0 2 0 15,-3 3 12-15,3 2 4 0,3 1 0 0,-3-1 0 16,3 0-24-16,0 3-4 0,3-2 0 0,5-1-1 15,1 1-15-15,3-1-4 0,6 0 0 0,3-2 0 16,0 0-12-16,2 2 0 0,4-2 8 0,3 0-8 16,0 5 0-16,-1-3 0 0,1 1 0 0,3 2 0 15,2 3-65 1,-5-1-16-16,-3 4-3 0</inkml:trace>
  <inkml:trace contextRef="#ctx0" brushRef="#br0" timeOffset="-198108.35">2972 12015 230 0,'0'0'20'0,"0"0"-20"0,0 0 0 0,0 0 0 16,0-3 327-16,0 3 61 0,0 0 12 0,0 0 2 16,0 0-221-16,0 8-44 0,0 3-9 0,0 2-1 0,-8 0-39 0,8 0-7 15,0 1-1-15,-6 1-1 0,3 4-63 0,0-1-16 16,0-4 0-16,3 4 0 0,-3 1 54 0,3-3 8 15,0-3 2-15,0 0 0 0,0 0-64 0,0-2-13 16,3-3-3-16,0-3 0 0,-3-5 16 0,6 5 10 16,8-5-2-16,-8-2 0 0,9-4 0 0,-6-1 0 15,3-4 0-15,3-5 0 16,0-2-50-16,0-1-10 0,0-2-3 0,-3 0 0 16,2 0-18-16,1 2-4 0,-3-2-1 0,0 2 0 0,0 3 47 0,3 3 10 15,-6 0 1-15,-3 5 1 0,3 3 19 0,-3-1 16 16,-3 4-4-16,-3 2 0 0,0 0 31 0,0 0 5 15,-3 8 2-15,-3 2 0 0,3 4 1 0,-3 1 0 16,0 7 0-16,-3 1 0 0,3 1-14 0,0 3-2 16,0-4-1-16,3 1 0 0,3-3-10 0,0-5-1 15,-6-2-1-15,3-4 0 0,3-2-13 0,3 0-9 16,3 0 12-16,-3-3-12 0,-3-5 12 0,12 3-4 0,3-6 0 0,-9-2-8 16,9-3 11-16,-6-3-11 0,3-2 10 0,-4-3-10 15,7-2 0-15,-3-1-20 0,3 1 4 0,-6-9 0 31,6 4-9-31,0-1-2 0,-3 5 0 0,-3 1 0 0,3 2-9 16,-3 0-1-16,-1 5-1 0,4 1 0 0,-9-1-117 16,3 3-23-16,0 3-5 0</inkml:trace>
  <inkml:trace contextRef="#ctx0" brushRef="#br0" timeOffset="-197876.11">3523 11983 1267 0,'0'0'56'0,"0"0"12"0,0 0-55 0,0 0-13 15,0 0 0-15,0 11 0 0,-3-1 256 0,3 3 49 16,-6-2 10-16,3 0 1 0,3-1-207 0,-9 1-41 16,6 5-9-16,-6 5-2 0,-3 0-32 0,7-5-6 15,2 0-2-15,-3 0 0 0,3-6-17 0,0 1 0 16,3-1 0-16,0-2 0 15,0-2-104-15,0-6-25 0,0 0-5 0,6-6-920 0</inkml:trace>
  <inkml:trace contextRef="#ctx0" brushRef="#br0" timeOffset="-197738.42">3627 11745 1670 0,'-6'5'74'0,"6"-2"15"0,-9 5-71 0,-2-3-18 15,2 3 0-15,3 3 0 0,0-4 119 0,3 1 20 0,0 3 4 0,0-3-725 16,3 3-145-16</inkml:trace>
  <inkml:trace contextRef="#ctx0" brushRef="#br0" timeOffset="-197412.29">3672 12033 2271 0,'0'0'100'0,"-6"11"22"16,6-11-98-16,0 0-24 0,0 0 0 0,0 0 0 0,6 2 73 0,0 1 10 16,0-3 1-16,3-3 1 0,0-2-65 0,3 0-12 15,-3-3-8-15,2 3 8 16,1-3-57-16,0 0-11 0,-3 0-3 0,0-3 0 16,0 3-5-16,0-2-2 0,-3-1 0 0,0 1 0 0,-3-1 54 0,-3 0 16 15,-3 1-8-15,0 2 8 0,-3 3 53 16,3-1 15-16,-6 4 4 0,3 2 0 0,-6 2 6 0,0 4 2 15,0-1 0-15,-2 3 0 0,-1 5 12 0,0-2 4 16,3 2 0-16,-3 0 0 0,0 3-37 0,3 3-7 16,-3-4-2-16,6 7 0 0,0-1-26 0,-2 3-4 15,2-3-2-15,9 3 0 0,0-1-18 0,3-2 10 16,3-2-10-16,-1-3 8 0,10-3-8 0,6 0 8 0,-6-7-8 0,6-4 8 31,3-4-105-31,-3-6-22 0,2-3-4 0,4-5-1 0</inkml:trace>
  <inkml:trace contextRef="#ctx0" brushRef="#br0" timeOffset="-196660.34">4624 11374 1591 0,'0'0'70'0,"0"0"15"0,0 0-68 0,-5 6-17 15,2-1 0-15,-3 6 0 0,0 2 146 0,-3 0 26 16,-3 3 4-16,3 5 2 0,-6 6-62 0,0-1-13 0,-6 6-3 0,0 2 0 16,1 6-32-16,-1 2-8 0,3 6 0 0,-3-3-1 15,0 0-13-15,0-3-2 0,1-2-1 0,-1 2 0 16,6-5-25-16,-3-2-5 0,3 2-1 0,0-3 0 16,9-2-2-16,-6-3-1 0,3-8 0 0,9-2 0 15,-6-6-9-15,12-5 0 0,-6 0 9 0,6-6-9 16,0-7 12-16,6-3-3 0,0-3 0 0,6-4 0 15,0-7-9-15,3 1 10 0,2-3-10 16,1 1 10-16,3 1-18 0,0 1-4 0,3 3-1 16,-7-1 0-16,4 6-11 0,-6 0-1 15,-3 5-1-15,0 0 0 0,-3 5 14 0,-3 1 2 0,-3 4 1 0,-1 4 0 0,-8 2 9 0,3 2-10 16,0 1 10-16,-3 2-10 0,0 3 10 0,-3-3 0 16,0-2 0-16,-2 2 0 0,-1 3 0 15,3 0 0-15,-3 2 0 0,-3 1 0 0,-3-3 0 16,-3 2 17-16,0 1-2 0,0-1-1 0,-6 1 19 0,6-6 4 15,-11 3 1-15,8-3 0 0,3 3-11 0,-6-3-3 16,0-2 0-16,0-1 0 0,1-2-10 0,-1 3-2 16,3-6-1-16,-3 3 0 0,3-3-11 0,6-2 8 15,-6-6-8-15,9-2 8 0,1 0-8 0,2-6 8 16,0-5-8-16,6 0 8 0,3-5-16 0,0 0-4 0,6-3-1 16,2 0 0-1,4-2-138-15,0 2-27 0,6-2-6 0,-6 4 0 0</inkml:trace>
  <inkml:trace contextRef="#ctx0" brushRef="#br0" timeOffset="-196306.46">4785 12073 1670 0,'0'0'148'0,"0"0"-118"16,0-8-30-16,0 8 0 15,0 0 160-15,0 0 27 0,0 0 5 0,12-3 0 16,-6 1-111-16,3-4-22 0,0-2-5 0,0 3-1 16,0-3-21-16,0 0-5 0,0-2-1 0,0 2 0 0,2 0-26 0,-2-3 0 15,3 6 0-15,-3-8 0 16,-3 2-19-16,0 1-9 0,-3 2-1 0,-3 0-1 0,-3 0 48 0,0 0 10 16,-3 3 1-16,3-1 1 0,3 6-30 0,-9-2 0 15,-3 4 0-15,3 1 0 0,-8 7 57 0,5 1 6 16,-9 2 1-16,0 3 0 0,3 0-4 0,0 3 0 15,0 2 0-15,4 3 0 0,2 2-44 0,0 0-16 16,0 4 9-16,6-1-9 0,6-3 14 0,0-2-2 16,0 0-1-16,6-6 0 0,3-4-11 0,0-4 0 15,6-2 0-15,-1-5 0 16,7-1-65-16,0-4-19 0,3-9-3 0,-3 1-1 16,0-4-176-16,5-4-35 0</inkml:trace>
  <inkml:trace contextRef="#ctx0" brushRef="#br0" timeOffset="-195651.03">5449 11430 2592 0,'-15'5'115'0,"15"-5"23"0,-3 8-110 0,-3-2-28 0,-6 1 0 0,6 1 0 16,3 0 90-16,3 0 13 0,0-2 2 0,0 2 1 15,3-3-62-15,6 3-12 0,3-6-2 0,0 1-1 16,3-3-19-16,0 3-10 0,3-6 10 0,0-2-10 15,2-1 0-15,-5-1 8 0,3-4-8 0,0 0 0 16,0-5-19-16,0 1-6 0,-3-1-2 0,2 0 0 16,-2-3-5-16,3 1-2 0,-9-6 0 0,3 5 0 0,-3-2 34 0,0 3 0 15,-3-3 0-15,0 2 0 0,-6-2 8 0,-6 2 9 16,3 1 2-16,-3 2 0 0,0 5-19 16,-6 1 0-16,3 2 0 0,-6 5 0 15,0 3 12-15,0 6 0 0,-5 4-1 0,-1 6 0 0,-3 3 25 16,-6 4 4-16,0 4 2 0,-2 5 0 0,-4 2-4 0,6 0-1 15,-3 3 0-15,1 3 0 0,-1 0-15 0,3 5-3 16,6 5-1-16,-2 3 0 0,2-5-10 0,3-1-8 16,0 1 9-16,3 2-9 0,0-8 8 0,4-2-8 15,-1 0 0-15,0-1 0 0,6-1 0 16,3-12 0-16,-3-8 0 0,3 4 0 0,0 1 0 0,6 1 8 16,-3-5-8-16,6-9 0 0,-3-10 0 0,0 0 0 15,9 0 0-15,3-5 0 0,-6 2 0 16,3-2 0-16,3-5 0 0,-3-6-10 0,2-3-3 0,1 3-1 15,6 0 0-15,-3 3 0 0,0 0-5 0,0 0-1 16,9 0 0-16,-6 2 0 0,-1 3-1 0,-2 0-1 16,-3 5 0-16,3 1 0 0,0-1-1 0,-3 6 0 0,0-1 0 15,-6 1 0-15,0-3 23 16,0 3 15-16,-3 2-3 0,-3-5 0 0,3 5-26 0,-3 1-6 16,-3 2 0-16,0-1-1 0,-3 1 21 0,0 0 0 0,0 0 0 0,0 0 0 15,-6-3 10-15,3 3 0 0,0 0 0 0,0 0 0 16,0 0 3-16,0-2 1 0,0 1 0 0,3-1 0 15,0 2 5-15,1-3 1 0,-1 3 0 0,0 0 0 16,3 0-7-16,3 0-1 0,-6 0 0 0,6 0 0 16,0 2-12-16,3 1 0 0,-3-3 8 0,3 2-8 0,3 1 0 15,3-3 0-15,-1 0 0 0,1-3 0 0,0 3 9 0,3-3-9 16,0-2 8-16,0 0-8 0,3-3 0 16,3-3 0-16,0 0 0 0,5-2 0 15,1 0-60-15,-3-3-18 0,3 0-3 0,-3 0-1290 16</inkml:trace>
  <inkml:trace contextRef="#ctx0" brushRef="#br0" timeOffset="-194917.82">5812 12068 633 0,'0'0'28'0,"0"0"6"0,0 0-34 0,0 0 0 16,0 0 0-16,0 0 0 0,0 0 352 0,0 0 64 16,0 0 13-16,0 0 3 0,0 0-299 0,3-6-59 15,0-2-12-15,-3 8-2 16,6 3 7-16,0 2 1 0,0 1 1 0,0-1 0 0,3-2-55 0,-3-6-14 15,3-8 0-15,6 3 0 0,-9 8 0 0,2 0 0 16,1-2 0-16,0-6 0 0,-3-3 54 0,6 3 8 16,-9 0 2-16,0-2 0 0,3 2-52 0,-3-3-12 15,-3 1 0-15,0 2 0 0,-6-3-10 0,0 1-5 16,-3-1-1-16,-3 3 0 0,-3 0 28 0,1 0 4 16,-1 3 2-16,-3 0 0 0,0 2-18 0,0 0 0 15,0 6 0-15,0 0 0 0,-5 2 40 0,2 3 12 16,0 2 1-16,9 1 1 0,-3 0-31 0,6 2-7 15,-6 0 0-15,3 0-1 0,6 6-15 0,-3 2 0 0,4-3 0 16,2 12 0-16,-3-4 15 0,6-5-3 16,6-5-1-16,-6 0 0 0,6-5-11 0,2-6-17 15,7 3 4-15,0-8 1 0,0 0 12 0,6-6 0 16,3 4 0-16,0-3 0 0,-7-6 0 0,1-2 0 16,3 0 0-16,0-3 0 0,0-3 0 0,-3 1 0 0,-1 2 0 15,-5 5 0-15,0 3-9 0,-3-5 9 16,0 2-8-16,-3 1 8 0,0-1-56 15,-3-2-7-15,-3 0-1 0,0 0 0 0,-6-3 80 0,0 2 15 0,-3 4 3 16,0-1 1-16,-3 3-56 0,-3 0-11 16,1 6-3-16,-4-1 0 0,0 6 58 0,3-1 11 15,0 6 2-15,0 0 1 0,0 3-37 0,0-3 0 0,4 2 0 0,2 4 0 16,0-4-42-16,3 1-10 16,6-1-1-16,0 1-805 0,3-3-161 0</inkml:trace>
  <inkml:trace contextRef="#ctx0" brushRef="#br0" timeOffset="-194341.78">6119 11904 2880 0,'0'0'64'0,"0"0"12"0,0 0 4 0,0 0 0 0,-6 2-64 0,3 1-16 15,0 5 0-15,0-3 0 0,0 0 0 0,0 1 0 16,3-1 0-16,-3 0 0 0,3 3 0 0,-3 0 0 15,3 3 0-15,-3-3 0 0,0 2 0 0,0 6 0 0,-3 0 0 0,3-3 0 16,-3 3 0-16,3 0 0 0,-3 0 0 0,3 0 0 16,0-3 0-16,3-2 0 0,0-3 0 0,0-1 0 15,0-7 0-15,0 0 0 0,0 0 0 0,9-5 0 16,3-3 0-16,0-2 0 0,6-4 0 0,-3-1 0 16,0-1 0-16,5-3 0 0,1 3 0 15,0-2 0-15,-3 2 0 0,-3 0 0 0,6 3 0 16,-6-3 0-16,2 3 0 0,-2-1 0 0,-3 4 0 15,0 2 0-15,-3 3 0 0,-9 5 0 0,0 0 0 0,0 0 0 16,0 0 0-16,0 5 0 0,-3 3 0 0,0 2 0 16,-3-2 0-16,0 6 0 15,0-4 0-15,0 1 0 0,0-1 54 0,-3 1 8 0,3 2 2 16,0 0 0-16,1 1-52 0,2 1-12 0,0 1 0 0,0-2 0 16,3-4 0-16,3-2 0 0,0-3 0 0,5 1 0 15,1-9 0-15,3 0 0 0,0-2 0 0,3-5 0 0,0-1 0 16,0 3 0-16,3-3 0 0,-3 1 0 0,2-1 0 0,-2-2 0 15,0 2 0-15,3 1 0 16,-3-1-48-16,-3-2-13 0,0 2-3 0,3 4 0 0,-6-1 52 16,0 0 12-16,-1 0 0 0,-2 2 0 0,-6 6 0 0,0 0 0 15,0 0 0-15,0 0 0 0,0 0 0 0,3 8 0 16,-3 0 0-16,-3-2 0 0,3 2 48 0,-6-1 13 16,3 7 3-16,-5 4 0 0,2-5-52 0,3 1-12 15,-3-4 0-15,0 1 0 0,0-1 0 0,3 6 0 16,3 5 0-16,0-2 0 0,0-6 0 0,6-5 0 15,-6-8 0-15,0 0 0 0,6-5 0 0,3 8 0 16,0 2 0-16,-1 0 0 16,1-5-165-16,3-5-36 0,0 0-7 0,3-9-2 0</inkml:trace>
  <inkml:trace contextRef="#ctx0" brushRef="#br0" timeOffset="-193791.98">6741 11917 403 0,'0'0'36'0,"0"0"-36"0,0 0 0 0,-6 5 0 16,3-5 449-16,-3 5 83 0,3-2 17 0,0 0 3 16,3-3-353-16,0 0-71 0,-6 5-15 0,3 0-2 0,3 3-69 0,-3 0-14 31,3-3-2-31,0 1-1 0,-3-1 11 0,3 0 3 0,-3 3 0 0,0-2 0 0,0 2-19 16,-3-1-4-16,3 1-1 0,0 0 0 0,3 0-7 0,-3-2 0 15,3-6-8-15,0 0 12 0,6 2-12 0,-6-2 8 16,0 0-8-16,6 0 0 15,6-2 0-15,0-4 0 0,0 1 0 0,0 0 0 16,3-1-48-16,0 1-12 0,-1-3-2 16,1 0-1-16,0-5 38 0,0 0 7 0,3 0 2 0,-6-1 0 15,3 4-26-15,0-6-5 0,-3 3-1 0,-1 5 0 16,-2 0 39-16,-3 2 9 0,-6 6 0 0,0 0 0 0,6 3 49 0,-3 0 12 16,-3 2 3-16,0 3 0 0,-3 3-20 0,0-1-4 15,0 1-1-15,-3-1 0 0,0 4-19 0,0-4-4 16,1 1-1-16,-1-1 0 0,0 4-6 0,0-7-1 15,3 4 0-15,0-3 0 0,3 0-8 0,0-3 0 16,0 0 0-16,3 1 0 0,-3-6 0 0,6 0 0 0,3-3 8 16,-1-2-8-16,1 0 0 0,3-1 0 0,0-2 0 0,0 0 0 15,0-2 0-15,3 2-16 0,-3-3 4 0,3 1 1 32,0 2-33-32,-1-3-8 0,1-2 0 0,0 2-1 0,3 1 66 0,-3 2 14 0,-3-3 2 0,0 6 1 15,3 0-48 1,-6 2-10-16,0 0-1 0,-9 3-1 0,0 0 50 0,0 0 9 0,3 6 3 0,-3-1 0 15,-3 3-10-15,0 0-2 0,-3 2 0 0,0 1 0 16,-3 0-2-16,-3 2-1 0,3 0 0 0,0 0 0 16,0 1-5-16,3-1 0 0,0 0-1 0,6 0 0 15,0-2-11-15,0-3 0 0,0 2 0 0,6-2 8 16,3-2-8-16,0-1 0 0,0-3 0 0,3-2 0 16,-3-2-55-16,0-3-13 0,6-1-2 15,-1-2-828-15,4-2-166 0</inkml:trace>
  <inkml:trace contextRef="#ctx0" brushRef="#br0" timeOffset="-193445.28">7476 11890 1900 0,'-12'8'84'0,"9"-2"18"0,-3-1-82 0,3 0-20 16,-3 0 0-16,0 1 0 0,0 4 230 0,0-2 42 16,3 0 8-16,-3 0 1 0,6 0-175 0,0-5-35 15,0-3-7-15,0 0-2 0,0 0-40 0,3 2-8 0,3 1-2 16,3-3 0-16,0 0-12 0,0-5 9 15,0-1-9-15,3 1 8 0,0-3-8 0,0 0 0 0,-3-5 0 16,3 2 0-16,-3 1-10 0,0 2-1 16,-1-3 0-16,-2-2 0 0,-3 0 11 0,0 2 0 15,-3-2-9-15,0 0 9 0,-3-3 0 0,0 5 0 16,0-2 0-16,-3 5 0 0,-2 6 0 0,-1 2 0 0,0 2 0 16,-3 6 0-16,-3 5 12 0,0 3 0 15,-3 0 0-15,0 5 0 0,-3 1 12 0,1-1 4 0,2 0 0 0,0-3 0 16,3 1-8-16,6-3 0 0,0 0-1 0,3 2 0 15,0 3-10-15,3 0-1 0,3-7-8 0,3 2 12 16,3-6-12-16,6 6 0 0,0-3 8 0,3-5-8 16,3-8-31-16,0 0-9 0,2 0-1 0,1-5-1 15,3-3-127-15,0-3-26 0,24-15-5 0,-16 5 0 16</inkml:trace>
  <inkml:trace contextRef="#ctx0" brushRef="#br0" timeOffset="-192625.04">8152 11893 403 0,'0'0'17'16,"-3"0"5"-16,3 0-22 0,-3 3 0 0,-3-3 0 0,0 2 0 0,6-2 440 0,-6 0 84 15,3 3 17-15,3-3 3 0,0 0-372 0,0 0-74 16,0 0-15-16,0 0-3 0,0 0-13 0,0 0-3 16,0 0 0-16,0 0 0 0,0 0-21 0,6 3-5 15,3-3-1-15,0 2 0 0,0 1-14 0,-3-3-3 16,3 0-1-16,-1 0 0 0,1 0-4 0,-3-3-1 16,3 1 0-16,-3-4 0 0,-6 6-2 0,9 0 0 15,-3-2 0-15,-6 2 0 0,0 0 4 0,0 0 1 16,0 0 0-16,9-3 0 0,-9 3-7 0,0 0-2 15,0 0 0-15,0 0 0 0,0 0-8 0,0 0 0 16,0 0 0-16,0 0 8 0,0 0-8 0,0 0 0 16,0 0 0-16,0 0 8 0,0 0-8 0,3-3 0 15,-3 3 9-15,0 0-9 0,0 0 0 0,0 0 8 16,0 0-8-16,0 0 0 0,0 0 0 0,0 0 0 16,0 0 0-16,0 0 8 0,0 0-8 0,0 0 0 15,0 0 0-15,0 0 0 0,0 0 0 0,0 0 0 0,0 0 0 0,0 0 0 16,0 0 0-16,0 0 0 0,0 0 0 0,0 0 0 15,-3-2 0-15,0-1 0 0,0 3 0 0,0 0 0 16,-6 3 0-16,3-1 0 0,3 1 0 0,-6 2 0 16,-3-2 0-16,0 0 0 0,-2 7 0 0,2-5 0 15,0 3 0-15,-3 0 8 0,0 6-8 0,0-4 8 16,0 1-8-16,3 2 11 0,-3-2-11 0,1 4 12 16,-1 1-12-16,6 0 0 0,3-3 0 0,0 1 8 0,3-4-8 0,3-2 0 15,3 0 0-15,3-3 0 0,-6-5 0 0,12-2-9 16,6-4 9-16,2-1-10 15,4-7-138-15,-3 6-27 16,3 0-5-16</inkml:trace>
  <inkml:trace contextRef="#ctx0" brushRef="#br0" timeOffset="-192424.47">8524 11512 2736 0,'-3'0'60'0,"-3"0"13"0,3-3 3 0,0 3 0 0,-6-2-61 0,6-1-15 16,3 3 0-16,0 0 0 0,-3 0 56 0,3 0 9 15,0 0 2-15,0 0 0 0,0 0-55 0,0 0-12 0,-3 5 0 0,3 1 0 32,0 2-36-32,0 0-4 0,-3-1 0 0,3 1-1240 0</inkml:trace>
  <inkml:trace contextRef="#ctx0" brushRef="#br0" timeOffset="-191905.38">8604 11837 633 0,'0'0'56'0,"0"0"-44"16,0 0-12-16,0 0 0 0,0 0 332 0,0 0 65 16,0 0 13-16,0 0 2 0,0 0-252 0,0 0-50 15,0 0-10-15,0 0-3 0,0 0-49 0,0 0-9 16,0 0-3-16,0 0 0 0,3-5-2 0,-3 3-1 16,0 2 0-16,0-6 0 0,-3-2 3 0,3 3 0 15,0 0 0-15,-3-1 0 0,-3-2-22 0,-3 6-4 0,6-1-1 0,-6 3 0 16,0-2 39-16,0 2 8 0,-2 2 2 0,2 3 0 15,-6 6-26-15,0 0-4 0,-3 2-2 0,0 3 0 16,0 0-2-16,-3 2 0 0,4 3 0 0,5 0 0 16,-3 1-11-16,0-4-2 0,6 1-1 0,3 2 0 15,0-5-10-15,3 2 0 0,3 1 0 0,6-3 8 16,0-6-8-16,6-2 0 0,0-3 0 0,6-2 0 16,6-8-10-16,2 0-4 0,1-6-1 0,6 0 0 15,6-5-182-15,-4-2-37 16</inkml:trace>
  <inkml:trace contextRef="#ctx0" brushRef="#br0" timeOffset="-191405.72">9137 11388 2602 0,'0'0'57'0,"-6"2"12"0,3 4 3 0,0-4 1 0,0 4-58 0,0 1-15 16,3-7 0-16,0 0 0 0,0 0 48 0,0 0 6 15,9 3 2-15,3-3 0 0,0-3-39 0,3 1-7 16,0-6-2-16,2-3 0 0,4-2-8 0,-3 0 0 16,3 0 0-16,0-3 0 15,0 3-19-15,-1-3-5 0,1-3-2 0,-6 1 0 16,0-1-10-16,-3 1-1 0,3 2-1 0,-3 0 0 0,-6-3 29 0,0 3 9 0,-3 1 0 0,0-1 0 16,-6 2 0-16,0 1 0 0,-3 0 0 15,0 8 0-15,-3-3 25 0,-6 5 6 0,-3 3 1 0,0 5 0 16,-3 3 8-16,-2 8 1 0,-4 3 1 15,-3 5 0-15,-3 5 10 0,-2 5 1 0,-4 3 1 16,3 5 0-16,-6 3-3 0,4 0-1 0,-10 3 0 16,6 2 0-16,4 6-30 0,8-3-5 0,0 8-2 15,6-6 0-15,1-2 1 0,8-8 0 0,0 0 0 0,6-13 0 16,3-3-14-16,3-3 0 16,0-4 0-16,3-1 0 0,3-3 0 0,0-2 0 0,3-5 0 0,3-1 0 15,0-7-29-15,-9-3-9 0,15-5-2 0,0-3 0 16,5-3 13-16,1 1 3 0,0-4 0 0,0 1 0 0,0 0 24 15,-6 2-8-15,0 1 8 0,-4-1 0 0,1 6 0 0,0-1 0 16,-12 6 0-16,0 0 0 0,9 3 0 0,-3 0 0 16,-3 2 0-16,0 3 0 0,0 3 40 15,0-1 8-15,-6 3 0 0,3 1 1 0,0-1-27 0,0 3-6 16,0-3 0-16,3 3-1 16,3 0-15-16,3-3 0 0,0-2 0 0,3-4 0 15,0 1-151-15,3-8-33 0,-1 0-6 0,1-2-2 0</inkml:trace>
  <inkml:trace contextRef="#ctx0" brushRef="#br0" timeOffset="-190589.94">9640 11957 864 0,'0'0'76'0,"0"0"-60"16,0 0-16-16,0 0 0 0,0 0 332 0,0 0 63 16,0 0 13-16,0 0 2 0,0 0-262 0,0 0-53 15,0 0-11-15,9 0-1 0,-3-3-37 0,0 0-7 16,-6 3-2-16,9-2 0 0,-3-6-20 0,3 2-4 15,-3 1-1-15,0-3 0 0,-1 0-12 0,4-2 11 16,0-1-11-16,-3-2 10 0,-3 0-10 0,3-3 0 16,0 0 9-16,-3-3-9 0,-6 1 8 0,3-1-8 15,-3 6 10-15,0 0-10 0,-3 2 9 0,-3 6-9 16,0 2 8-16,-3 6-8 0,-2 0 15 0,-1 7-3 16,0 6 0-16,-6 5 0 0,-3 3 8 0,3-3 2 15,-2 8 0-15,-1-2 0 0,3-3 7 0,3-1 2 0,3 4 0 16,3 2 0-16,3-5-40 0,3 2-8 15,0 1-2-15,3-4 0 0,6-7 19 0,0 0 0 0,0-8 0 16,6 0 0-16,3-3 0 0,3-7 0 0,6-9 0 16,3-2 0-16,0-3 0 0,2 0 0 0,1-8 0 15,3 1 0-15,3-1 0 0,2-3 0 0,4-7 0 0,-3-3 0 16,2-5 0-16,1-1-8 0,3-7 8 0,0 0-10 16,-4 2 10-16,-2 3-12 0,-3 0 12 0,-4-5-12 15,-2 0 12-15,3-6-13 0,0 0 5 0,0 1 8 16,-4 2-12-16,-2 5 12 0,-3 9-12 0,0-1 12 15,-3 11 0-15,-3 5 0 0,-4 5 0 0,-2 4 8 0,-3 4 14 16,-3 3 2-16,-3 0 1 0,0 8 0 0,0 0 5 0,-6 5 1 16,-3 1 0-16,3 2 0 0,-2 2-14 0,-4 3-2 15,0 6-1-15,-3 2 0 0,0 8 0 16,-3 3 0-16,-3 5 0 0,0 3 0 0,-2 5-3 16,-1 0-1-16,-6 2 0 0,-3 4 0 0,1-1-2 15,-4 3-8-15,-6 5 12 0,6 0-4 0,7-5-8 16,-1 0 0-16,3-3 0 0,0-2 0 15,6-6 0-15,4-5 0 0,5-5 8 0,3-3-8 0,3 0 0 0,6-5-17 16,3-8 4-16,6-3 1 16,6-2-136-16,0-9-28 0,-1-7-4 15</inkml:trace>
  <inkml:trace contextRef="#ctx0" brushRef="#br0" timeOffset="-189995.05">10095 11914 2880 0,'0'0'64'0,"-6"8"12"0,0 3 4 0,3-1 0 0,-2-2-64 16,-1 0-16-16,3 0 0 0,3 0 0 0,3-3 0 0,-3-5 0 0,6 3 0 0,-1-3 0 15,1 0 0-15,3 0 0 0,0-3 0 0,0-2 0 16,3 0 0-16,-3-3 0 0,3 0 0 0,0-5 0 16,3-3 25-16,-6 3 3 0,0-1 0 0,0 1 0 15,-1-3-45-15,-5-2-9 0,0 2-2 0,0 0 0 16,-3-5 49-16,-3 2 10 0,0 1 1 0,0 5 1 15,-2 2-1-15,-4 3-1 0,0 5 0 16,0 6 0-16,0 5-31 0,-6 5 0 0,3 3 0 0,-6 5 0 16,0 0 0-16,3 3 0 0,1 0 0 0,-1 0 0 15,0-3 57-15,3 0 6 0,0 0 1 0,3-2 0 16,6-1-52-16,0 1-12 0,3-1 0 0,6-2 0 16,0 0 0-16,6-5 0 0,3-3 0 0,0-3 0 15,3-5-48-15,-1-3-13 0,4-2-3 0,0-6 0 0,3-2 37 0,0 0 7 16,-1 0 2-16,4-6 0 15,-3 3-22-15,-6 3-5 0,6-3-1 0,0 0 0 0,-1-2 37 0,4 5 9 16,-6-1 0-16,0 1 0 0,-6 3 0 0,3 2 0 16,-4 0 0-16,-8 8 0 0,-6 0 0 0,0 0 0 15,0 8 0-15,-6 2 0 0,-2 1 0 0,-4 2 0 16,-3 0 0-16,3 3 0 0,0 3 49 0,0-6 12 16,3 0 3-16,0-2 0 0,3-1-52 0,0-2-12 15,-3-2 0-15,6 1 0 0,3-1 0 0,0-6 0 16,6 2 0-16,6-2 0 0,0-2 0 0,6-1 0 0,3-5 0 15,0 0 0-15,2 0 0 0,-2-2 0 0,0-4 0 16,3 1 0 0,-6 0-48-16,3 0-13 0,-1-3-3 0,-2 3 0 0,-3-1 35 15,3 4 6-15,-6-1 2 0,3 6 0 0,-9 0 33 0,3 2 8 16,-9 3 0-16,0 0 1 0,3 8-21 0,-3 0 0 0,-3 3 0 16,3-1 0-16,-6 3 55 0,0 1 6 0,0-1 2 15,0 3 0-15,0-3-50 0,0 3-13 0,0 2 0 0,0 3 0 16,0-2 0-16,6-6 0 0,0 0 0 0,3-2 0 15,0-3-114 1,3-5-28-16</inkml:trace>
  <inkml:trace contextRef="#ctx0" brushRef="#br0" timeOffset="-189094.51">11554 11351 2800 0,'0'0'62'0,"0"0"13"0,0 0 2 0,0 0 1 0,0 0-62 16,0 0-16-16,0 0 0 0,3-6 0 0,0 4 52 0,6-4 7 15,3 4 1-15,3-4 1 0,5 1-41 0,-2-3-9 16,3 6-2-16,6-1 0 0,3-2-9 0,-1 2 0 16,-2-2 0-16,6 2 8 0,-6 0-8 0,0 1 0 15,-4-1 0-15,-2 0 0 0,0 3-9 0,-6-2-1 16,-3 4 0-16,-3-2 0 0,-9 0-2 0,0 0-12 15,3 11 12-15,-6-3 12 0,-3 3 0 16,-3-1 8-16,-3 3-8 0,-3 1 19 0,0 2-1 0,-6-1 0 0,1 1 0 16,-4 0 18-16,3 3 3 15,-3-3 1-15,3 2 0 0,0-2-20 0,6 0-3 16,1 2-1-16,2 1 0 0,3-3-16 0,0 2 10 0,3 1-10 0,0 2 8 16,6-3-8-16,0-2 0 15,3 3 0-15,0-3 0 0,3 2 0 0,-3 1 0 0,3 2 0 0,0-3 0 16,0 1-39-16,6 2-3 0,-3-2-1 15,2-1 0-15,-5-5-17 0,3 1-3 0,-3-1-1 16,0-3 0-16,-3 1 52 0,0 0 12 0,-6-3 0 0,0 2 0 16,-3-2 0-16,-3-3 0 0,-3 3 0 0,3 0 0 0,4-2 0 15,-4 1 0-15,-3-1 0 0,-3-4 0 16,0 1 39-16,-3-3 10 16,0 0 3-16,0 0 0 0,0-3-10 0,1 1-2 0,-1-4 0 15,0 1 0-15,-3-3-3 0,3 0-1 0,0 0 0 0,3 0 0 16,4-2-28-16,-1 2-8 0,3-3 0 0,3 1 0 15,3-1 0-15,3 3 0 0,6-2 0 0,0-4 0 16,0 4-80-16,6-1-16 0,-1-2-4 16,4 0-829-16,6-6-166 0</inkml:trace>
  <inkml:trace contextRef="#ctx0" brushRef="#br0" timeOffset="-188635.99">12369 11525 2530 0,'0'0'56'0,"0"0"11"0,0 0 2 0,6-5 3 0,0 0-58 0,0-1-14 0,0 1 0 0,3-3 0 16,0-2 19-16,0-1 1 0,3-2 0 0,-3 2 0 16,3-2 8-16,-3 0 3 0,0-3 0 0,3 3 0 15,-3-1-31-15,-4 1 8 0,-2-3-8 0,0 0 0 16,-6 3 0-16,0-3 0 0,0 3 0 0,-5 0 0 15,-1 2 19-15,-3 1 1 0,3 4 0 0,-3 4 0 16,-6 7 30-16,-3 0 6 0,-6 9 2 0,-8 7 0 16,-4-3 0-16,0 9 0 0,4 2 0 0,2 0 0 15,-3 3-26-15,6 2-4 0,1 3-2 0,5 0 0 16,3 3-26-16,6-3 0 0,3 3 0 0,3-1-11 16,6 1 11-16,0-6 11 0,3-2-3 0,6 0 0 0,0-8-8 0,9-6 0 15,3-2 0-15,3-3 0 0,3-2-14 0,-1-6-5 16,-2-5-1-16,6 0 0 15,0-3-9-15,0-4-3 0,-1-7 0 0,1 1 0 0,-3-8 23 0,-3 2 9 16,-3-4-8-16,0-4 8 0,-1 1 0 0,-5-1 0 16,-3-2 0-16,0 0 0 0,0-3 0 0,-6 6 0 15,0 5 0-15,0-3 0 0,-3 0 0 0,-3-2 0 16,0 4 0-16,0-1 0 0,-3 4 0 0,0 3 0 16,0 0 0-16,-6 8 0 0,0 0 0 0,-5 6 0 15,-1-1 0-15,-3 8 0 0,0-2 0 0,0 5 0 16,0 3 0-16,1-1 0 15,5 1-108-15,3-1-16 0,-3 1-3 0</inkml:trace>
  <inkml:trace contextRef="#ctx0" brushRef="#br0" timeOffset="-188415.97">12244 11726 2880 0,'0'0'64'0,"0"0"12"0,0 0 4 0,0 0 0 0,0 0-64 0,0 0-16 0,0-5 0 0,6 5 0 16,-3 3 71-16,6-1 11 0,0-2 2 0,0 8 1 16,3 0-49-16,0 0-11 0,0 0-1 0,0 3-1 15,0-1-14-15,0 3-9 0,-3 1 12 0,-1 2-12 0,-2-6 8 0,0-2-8 16,-3 0 0 0,0 3 0-16,3-3-48 0,-3 2-12 0,3 1-4 0,-3-3-873 15,3 0-175-15</inkml:trace>
  <inkml:trace contextRef="#ctx0" brushRef="#br0" timeOffset="-187991.11">13001 11488 1796 0,'0'0'80'0,"0"0"16"0,0-2-77 0,0 2-19 16,0 0 0-16,0 0 0 0,0 0 153 0,0 0 27 0,0 0 6 0,0 0 1 16,0 5-79-16,-3 3-15 0,-3 5-3 0,3 0-1 15,-6 6-36-15,3 2-7 0,0 3-2 0,-3 2 0 16,0 1-25-16,-3-1-6 0,3 3-1 0,-3 0 0 16,3 3-34-16,-3-5-7 0,3-4-2 0,0 1 0 0,1-3 76 0,2-2 15 15,0-6 4-15,0 0 0 16,0-7-103-16,3 2-20 0,0-3-4 0,3 0-1 15,0-5-102-15,0 0-21 0,0 0-4 0,6-5-897 16</inkml:trace>
  <inkml:trace contextRef="#ctx0" brushRef="#br0" timeOffset="-187539.28">12813 11396 2246 0,'-6'-6'100'0,"3"4"20"0,0-1-96 0,0-2-24 16,3-1 0-16,-3 1 0 0,3 5 131 0,3-5 21 15,0-3 5-15,0 0 1 0,3 0-74 0,3-3-16 16,0 1-2-16,6-1-1 0,3 1-24 0,2-4-5 16,4-1 0-16,6-1-1 0,3-3-18 0,0 3-3 15,-7 0-1-15,7 3 0 0,0 3-4 0,0-1-1 16,-1 6 0-16,-2-1 0 0,-3 4-8 0,-3 2 0 0,-1 5-10 0,-2 0 10 16,-6 9 0-16,0-1 0 0,0 3 0 0,-6 2 0 15,-3 6 0-15,-3-3 0 0,0 3 0 0,-3 3 0 16,-3-1 0-16,0 3 0 0,-6-2-8 0,0 2 8 15,-3-3 0-15,0 1 0 0,-3 2 0 16,-3 0 0-16,-2-3 0 0,-1 1 0 0,0-3 0 0,0 2 0 16,-3-5 0-16,3 0 8 0,4-2-8 0,-1-1 0 15,-3-4 8-15,0-1-8 0,0-3 0 0,3-2 0 0,0-5 26 16,4 0-2-16,2-3 0 0,0-3 0 16,3 0-36-16,3-5-8 0,3 0-2 0,6 1 0 15,0-4-16 1,0 3-3-16,6 0-1 0,-3 3 0 0,6-3 42 0,0 3 0 0,-1 2 13 0,1 0-3 0,0 3-10 15,3 3 0-15,-3 5-12 0,0 2 12 0,-3 4 0 16,-3-1 0-16,-3 3 0 0,-3 0 0 16,3 2 0-16,-3-2 0 0,3 3 0 0,0-4 0 0,3-1 8 0,0-1-8 15,0-3 12-15,3 1-4 0,-1 0-8 0,1-6 0 16,3 0 0-16,0 0 0 16,0-2-37-16,0-3-13 0,0-3-2 0,0 1-853 15,3-6-171-15</inkml:trace>
  <inkml:trace contextRef="#ctx0" brushRef="#br0" timeOffset="-187386.55">13512 11541 2599 0,'0'0'115'0,"-5"3"24"0,-1-1-111 0,3 4-28 0,-3-1 0 0,0-2 0 15,6-3 53-15,-3 5 6 0,0 0 1 0,3-5 0 31,0 0-125-31,0 6-25 0,3-1-5 0</inkml:trace>
  <inkml:trace contextRef="#ctx0" brushRef="#br0" timeOffset="-187236.95">13459 11912 1900 0,'-12'10'169'0,"6"-7"-135"0,6-3-34 0,0 0 0 16,-3 5 152-16,0 3 23 0,-3 0 5 0,3 0 0 0,3-3-101 0,0-2-21 15,0-3-4-15,0 0-842 16,0 0-168-16</inkml:trace>
  <inkml:trace contextRef="#ctx0" brushRef="#br0" timeOffset="-186490.95">2987 13131 1324 0,'-3'6'118'0,"-9"-4"-94"16,7 1-24-16,2 0 0 0,-6-3 168 0,9 0 30 0,0 0 6 0,-3 2 0 16,3-2-32-16,0 0-8 0,0 0 0 0,0 0-1 15,0 0-83-15,0 0-17 0,0 0-3 0,0 0-1 16,6 3 8-16,8-3 1 0,-8 0 1 0,9-3 0 16,6 1-55-16,-6-1-14 0,3 0 0 0,3 1 0 15,6-1 0-15,-7 0 0 0,1 1 0 0,3-4 0 0,3 4 0 0,-9 2 0 16,2 0 0-16,1 2 0 15,0 1-110-15,-6 0-25 0,15 5-5 0,-15-3 0 0</inkml:trace>
  <inkml:trace contextRef="#ctx0" brushRef="#br0" timeOffset="-185669.36">4017 13152 1497 0,'0'0'32'0,"0"0"8"0,0 0 0 0,0 0 4 15,0 0-36-15,0 0-8 0,0 0 0 0,0 0 0 0,0 0 115 0,0 0 21 16,0 0 4-16,0 0 0 0,0 8-24 0,0-5-4 16,3 2-2-16,-3-5 0 0,0 0-41 0,0 6-8 15,0-6-1-15,0 0-1 0,6 2-39 0,-6-2-8 16,0 0-2-16,0 0 0 0,0 0 43 0,6-2 9 15,3-4 2-15,-3-2 0 0,0 3-52 0,0-5-12 16,3 2 0-16,-6 2 0 0,-3-2 0 0,0 0 0 16,6 0 0-16,-12 1 0 0,3-1 0 0,-3 0 0 15,-3 0 0-15,3 0 0 0,-9 0 25 0,3 0 3 16,-3 3 0-16,0-3 0 0,1 2-19 0,-4 4-9 0,0-1 10 16,-3 8-10-16,3 1 19 0,-3-1-3 15,0 3 0-15,7 2 0 0,-7 6 0 0,0 3-1 0,3 2 0 16,0 0 0-16,0 0-15 0,0 1 0 15,10-1 0-15,-1 0 0 0,-3 3 18 0,6 2 1 16,6 1 0-16,0-4 0 0,6-1-19 0,6-4 0 0,-3 3 0 0,5-7 0 16,4-1 0-16,0-8 8 0,6 0-8 0,3-2 0 15,-6-8 9-15,8-1-9 0,-8-2 0 0,3-2 9 16,3-1-9-16,-6-2-12 0,2-3 2 0,-2-2 1 16,0-1 9-16,-6 1-13 0,0-1 5 0,0 3 8 15,-6 0 0-15,-3 0 0 0,0 1 0 0,-3-1 0 0,-3-3 0 16,-3 3 0-16,-3 3 0 0,0-3 0 15,-3 0 0-15,0 3 0 0,-6 3 0 0,3-1 0 0,0 0 0 0,0 1 0 16,-3-1-9-16,3 3 9 0,4 3 0 0,-4 5 0 16,0 3-8-16,0 2 8 0,0 0 0 0,3 3-12 15,-6-3 12-15,6 3-10 0,3 3 10 0,-6 0-8 16,9 2 8-16,-3 0-8 16,6 0-96-16,0-2-20 0,0 2-3 0,0-2-714 15,6-1-143-15</inkml:trace>
  <inkml:trace contextRef="#ctx0" brushRef="#br0" timeOffset="-185354.04">4220 13121 748 0,'0'0'67'0,"0"0"-54"16,0 0-13-16,0 0 0 0,0 0 292 0,0 0 56 16,0 0 12-16,0 0 1 0,3 2-191 0,0 6-38 0,-3-2-8 15,0 7-2-15,0-3-63 0,0 4-13 0,0-1-2 0,-3-3-1 16,0 1-11-16,3 2-3 0,-9 6 0 0,6-3 0 15,0 0-1-15,0-3 0 0,0-3 0 0,3 1 0 16,0-1-8-16,-6 1-1 0,6-3-1 0,0-3 0 16,0-5 3-16,0 0 1 15,0 0 0-15,0 0 0 0,6-5-5 0,-3 2-1 0,3-2 0 0,0 0 0 16,0-3-16-16,0 3 10 0,-3-3-10 0,6 2 8 16,2-2-8-16,-8-2 0 0,6 2 0 0,0 0 0 15,-6-3 0-15,3 1 0 0,3-1 0 0,-3-2 0 16,0 2 0-16,-6 1 0 0,6 2 8 0,-3-3-8 15,3 1-20-15,3-1-5 16,-3 1-2-16,0 2 0 0,-3 2-205 0,3 1-40 0,9-8-9 16,-4 2-2-16</inkml:trace>
  <inkml:trace contextRef="#ctx0" brushRef="#br0" timeOffset="-184969.26">4538 13234 1814 0,'0'0'80'0,"0"0"17"0,0 0-77 0,0 0-20 16,0 0 0-16,0 0 0 0,9 3 120 0,-3-3 20 15,0-3 4-15,0 1 0 0,3-1-52 0,-6-2-10 16,3 0-2-16,6-1-1 0,-9 1-57 0,3 0-11 16,0-1-3-16,3-2 0 0,-4 1 22 0,1-7 4 15,0 1 1-15,3-3 0 0,-6 0-5 0,0 6-1 16,3 2 0-16,-3-5 0 0,0-1-29 0,-3 1 0 15,0 3 0-15,-3 2 0 0,0-6 0 0,0-1 0 16,0-1 0-16,-3 2 0 0,0 9 0 0,-3 0 0 0,3 0 0 0,-8 2 0 16,-1 6 0-16,0 4 0 0,-3 7 0 0,-6-1 0 15,0 0 57-15,3 6 6 0,-5 4 1 0,5 1 0 16,0 0-52-16,3 3-12 0,0-1 0 0,6 0 0 16,-2 1 0-16,2-3 0 0,6-3 0 0,0 3 0 15,3-3 0-15,3-3 0 0,3-2 0 0,3-2 0 16,3-4 0-16,2-10 0 0,1-5 0 0,6 2 0 0,9 1 0 15,-3-6 0-15,3-3 0 0,2-5 0 16,-2-2-146-16,0-4-32 0,0-4-6 0,3-6-626 16,-7-2-125-16</inkml:trace>
  <inkml:trace contextRef="#ctx0" brushRef="#br0" timeOffset="-184401.6">5095 12377 2304 0,'0'0'102'0,"0"0"21"0,0 0-99 0,0 0-24 15,0 0 0-15,0 0 0 0,-6 8 148 0,-3 3 25 16,3 2 5-16,-6 3 1 0,0 2-92 0,-3 4-19 16,-3-1-3-16,3 10-1 0,-5-1-36 0,-1 4-8 15,-3 0-2-15,3 3 0 0,3-2-4 0,-3 4-1 16,-2 1 0-16,2 5 0 0,3 0-1 0,0 0-1 0,-3-5 0 16,-3 2 0-16,7 3-11 0,2-5 0 0,0 2 9 15,6-2-9-15,-6-8 0 0,9-3 0 16,6-6 0-16,0-1 8 0,0-4-8 0,0-5 0 15,6-5 0-15,0-2 8 16,3-6-31-16,0-3-5 0,6-2-2 0,-3-3 0 16,5-5-14-16,1-3-2 0,3-3-1 0,-3 1 0 15,3-4-5-15,-9 1-2 0,3-5 0 0,0 2 0 0,-1 3 43 0,4 0 11 0,-6 2 0 16,3 1 0-16,-3 4 0 0,-3 1 0 0,0 3 0 16,0 4 0-16,-3 1 0 0,-6 5 0 0,0 0 0 0,6 5 0 15,-6 3 0-15,0 3 0 0,0-1 0 0,-6 6 0 16,3 0 0-16,-3 3 0 0,0-1 0 0,0-2 0 15,3 0 49-15,-6 0 12 0,0-3 3 0,6 3 0 16,-9-3-52-16,6 3-12 0,0-5 0 0,0 2 0 16,-3-5 0-16,6 0 0 0,0-3 0 0,3 3 0 15,3-3 0-15,-3-5 0 0,12 0 0 0,-3-5 0 0,6 2 0 0,-3-5 0 16,6-5 0-16,-3 0 0 0,3-3 0 0,-1 3 0 16,-2 0 0-16,3-3 0 15,-3 0-48-15,0 3-13 0,0-1-3 0,-6 1 0 0,3 3 52 0,-6 2 12 16,3-3 0-16,-3 3 0 0,-1 0 0 0,-2 3 0 15,3 2 0-15,-6 3 0 0,3 8 0 0,0 3 0 16,0-1 0-16,-6 6 0 0,0-3 48 0,0 3 13 16,0 3 3-16,0-3 0 0,0 0-52 0,1-1-12 15,-1 1 0-15,0 0 0 0,3-5 20 16,-3-1 0-16,3-10 1 0,3 8 0 0,-3 3-13 0,6-3-8 16,-6-8 10-16,5 2-10 0,1 4 0 0,3-4 0 15,3-2 0-15,-3 0-945 16,6-5-193-16</inkml:trace>
  <inkml:trace contextRef="#ctx0" brushRef="#br0" timeOffset="-183525.29">5383 13126 2350 0,'0'0'52'0,"-2"0"10"0,-1 0 2 0,3 0 3 0,-3 3-54 0,3-3-13 16,0 0 0-16,-6 2 0 0,6-2 69 0,-3 6 11 15,0-1 3-15,3 3 0 0,-3-3 13 0,3 3 2 16,0-3 1-16,3 3 0 0,3-2-56 0,0 1-11 0,0-1-3 0,-1-1 0 15,4-2-17-15,0-3-3 0,0-6-1 0,6 4 0 16,-3-4-8-16,3-1 10 0,-6 1-10 0,3-2 10 16,0-2-10-16,0-1 8 0,-4 1-8 0,-2-1 8 15,0 0-8-15,0 1 0 0,-3 2 0 0,-3-5 8 16,0-3-8-16,0 5 0 16,0 6 0-16,-3 0 8 0,-6 2-23 0,0 0-5 15,1 1 0-15,-1 2-1 0,-3 0 37 0,-3 0 7 16,0 2 1-16,0 4 1 0,0 4-40 0,0 3-8 0,-6 1-1 0,7 4-1 15,-1 1 25-15,6-1 0 0,0 3 0 0,3 1 0 16,-3-1 10-16,3 3 7 0,3-6 2 0,3 1 0 16,6-4-19-16,-3-1 0 15,6-6 0-15,-3-3 0 0,6-5 0 0,0 3 0 0,6-3 0 0,-4-3 0 0,7 0-9 0,6-5-9 16,-3 0-2-16,3 0 0 0,-7-5 28 16,1 0 6-16,3 0 1 0,-3 0 0 0,-6-3-24 15,3 0-5-15,3 0-1 0,-1 0 0 0,-5 3 15 0,-3 2 0 16,3 3 0-16,-6 3-9 0,0 2 9 0,-3 1 0 15,0-1 0-15,0 3 0 0,-6 5 0 0,0 6 0 16,0 2 0-16,-6 0 0 0,3 3 0 0,-3 3 8 16,0-3-8-16,0 2 11 0,0 1-11 0,3-3 0 15,0-3 0-15,3-3-11 16,0-2 27-16,3-2 6 0,0-4 1 0,3 1 0 0,0-3-23 16,3 0 0-16,3-3 0 0,0-2 0 0,3-3 0 0,-1 0-8 15,4-2 8-15,3-1 0 0,0-2-20 0,-6-1 0 16,6 1 1-16,-3-3 0 0,-1 0 19 0,1 1 0 15,-6-4 0-15,3 3 0 16,-3 0-52-16,0 6-9 0,-6 2-3 16,0 3 0-16,0 2 77 0,-6 3 15 0,3 3 4 0,0 4 0 0,-3 4 0 0,0 2 0 15,-3-2 0-15,0 5 0 0,0-3-32 0,0 3 0 0,3-3 0 16,-6-2 0-16,6-1 0 0,0 1 0 0,6-3 0 16,-3 0 0-16,0 0 0 0,3-6 0 0,3 1 0 15,0-3-916-15,-1 3-188 0</inkml:trace>
  <inkml:trace contextRef="#ctx0" brushRef="#br0" timeOffset="-182735.13">6666 13203 288 0,'0'0'12'0,"0"0"4"0,0 0-16 0,0 0 0 0,0 0 0 0,0 0 0 15,-6 2 476-15,3 4 93 0,0-1 19 0,3 0 3 16,0-5-422-16,0 6-84 0,0-4-17 0,0-2-3 16,0 0-11-16,0 0-2 0,6 0-1 0,6-2 0 15,0-4-38-15,-3 4-13 16,0-4 9-16,0-4-9 0,3-1 8 0,0-2-8 0,0 0 8 0,0-1-8 15,0-1 0-15,-4 1 0 0,-2-2 8 0,0 1-8 16,0-1 0-16,-6-3 8 0,-3 1-8 0,-3-1 8 16,0 9 1-16,1-4 0 0,-7-2 0 0,3 3 0 15,-6 5 7-15,3 3 0 0,0 0 1 0,-3 7 0 0,-3 1-1 16,0 2-1-16,1 9 0 0,-1 1 0 0,0 7-5 0,0 1-1 16,0 1 0-16,3 3 0 0,0 2 4 0,-3-3 1 15,7 1 0-15,2 2 0 0,-6 0-14 0,6-5 0 16,3 0 0-16,0-3 0 0,3 2 0 0,6-1 0 15,-3-12 0-15,9-2 0 0,0-3 0 0,3-2 11 16,9-3-11-16,-7 0 10 16,7-8-10-16,3-5 0 0,3-3 0 0,3-5 0 0,-1-3-17 0,4-2 4 15,3-6 1-15,11-16 0 0,-2-2-1 0,-3 2 0 16,-1 1 0-16,4-1 0 0,0 0-7 0,-7 6-2 16,-5-3 0-16,3-8 0 15,-3-2-14-15,-1 2-4 0,-2-3 0 0,0 6 0 0,-3 5 16 0,-9 16 4 16,-4 0 0-16,1 2 0 0,0 1 28 0,-6 7 5 15,0 1 2-15,-3 5 0 0,-3-1 46 0,0 4 10 16,-3 4 1-16,0 6 1 0,-6 3-17 0,-3 2-4 16,0 3-1-16,-3 8 0 0,-3 0-17 0,-2 3-3 15,-4 7-1-15,3 3 0 0,-3 6-14 0,0-1-4 0,0 8 0 0,0 1 0 16,1 2-12-16,-1 0 11 0,-6 0-11 0,3 2 10 16,-3 1-2-16,4-3-8 0,-1 8 12 0,3 0-4 15,3-3-8-15,0-5 8 0,0 0-8 0,9-13 8 16,1-3-8-16,2-3 0 0,6-7 0 15,0-3 8-15,0-3-39 0,6-3-8 16,2-4-1-16,4-1-1 0,6-8-128 0,0-2-26 0,3-6-5 16</inkml:trace>
  <inkml:trace contextRef="#ctx0" brushRef="#br0" timeOffset="-182236.4">7184 13081 2286 0,'-12'13'101'0,"9"-5"21"0,0 3-98 0,0-1-24 15,-2 4 0-15,2-4 0 0,3-2 86 0,0 3 12 16,0-3 2-16,0-8 1 0,5 5-81 0,1-2-20 16,0-3 0-16,3-3 0 0,3-2 27 0,0-1 1 15,3-4 0-15,0 2 0 0,-3-5-20 0,3-3-8 16,-3 0 8-16,-3-3-8 0,-4 1 0 0,4 2 0 16,-3-3 0-16,-3 1 0 0,-3 2 0 0,0 0 0 15,-3 0 0-15,-3 3 0 0,0 0 0 0,-2 5 0 0,-4-3 9 0,0 6-9 16,0 2 0-16,0 3 8 15,0 3-8-15,0 8 0 0,-3 4 16 0,3 4 0 16,-6 2-1-16,4-2 0 0,-4-1 0 0,3 6 0 16,3 2 0-16,-3 6 0 0,3-3-15 0,6-5 0 15,0 0 0-15,6-6 0 0,3-2 0 0,6 0 0 0,0-3 0 16,6 1 0-16,3-4-12 0,0-10-6 0,-3-2-1 16,5-1 0-1,10-2-30-15,-3-1-7 0,0-7 0 0,0 3-1 16,2-4-49-16,-5 4-10 0,0-1-1 0,0-2-1 15,-6 0 32-15,2 2 6 0,-5 3 2 0,-3 0 0 0,-3 3 66 0,-3 2 12 0,0 3 0 0,-6 0 10 16,3 8 80-16,-3 3 16 0,-3-3 3 0,0 2 1 16,0 4 18-16,-3-1 4 0,3 0 1 0,-3 0 0 15,3-5-46-15,3 0-10 0,0-8-1 0,0 0-1 16,0 0-48-16,6 3-10 0,0-6-1 0,6-2-1 16,3-6-15-16,0 1 9 0,0-6-9 0,0 0 8 15,2-3-8-15,-2-2 0 0,3 3 0 16,-3-3 0-16,0-1-41 0,3 1-1 15,3 0 0-15,-1 0 0 16,1 0-170-16,0 0-33 0</inkml:trace>
  <inkml:trace contextRef="#ctx0" brushRef="#br0" timeOffset="-181514.18">8926 12549 288 0,'0'0'25'0,"0"0"-25"0,0 0 0 0,0 0 0 16,0 0 288-16,0 0 52 0,0 0 10 0,0 0 2 0,6 0-160 15,-6 0-32-15,0 0-6 0,0 0-2 16,5-2-46-16,-5 2-10 0,0 0-1 0,0 0-1 15,0 0-49-15,0 0-9 0,6-6-3 0,-6 6 0 0,-3-5 6 0,3 0 1 16,0 5 0-16,-3-3 0 0,-5-2-24 0,-1 2-4 16,0 0 0-16,-6 1-1 0,3 2 9 0,-3 0 3 15,0 2 0-15,-6 1 0 0,0 2 14 0,-2 6 3 16,-4 0 1-16,-6 4 0 0,-6 1-33 0,1 0-8 16,-4 3 0-16,3-1 0 0,-2 3 0 0,2 1 0 15,6-1 9-15,4 0-9 0,-1-3 0 0,3 1 0 16,9-3 0-16,0 0 0 0,9 0 0 0,3-3 0 15,3 0 0-15,9-2 8 0,3-6-8 0,6 0 0 16,0 0-8-16,9-5 8 16,3 0-56-16,-1 0-7 0,-2 0-1 0,6-2 0 15,3-1-108-15,-1 1-23 0,-5-1-4 0,-3 0-1 16,-6 1 58-16,-3 4 11 0,-15-2 3 0,0 0 0 16,-6 6 67-16,-6-1 13 0,-9 5 4 0,-3-2 0 0,-5 6 188 0,-7-1 39 15,0 3 7-15,-9 5 2 0,1 0-38 0,-7 0-7 0,-2 3-2 16,-4 2 0-16,3-4-43 0,4 1-9 0,5-1-1 15,7-1-1-15,8-3-55 0,6-2-12 0,3 0-1 0,9-3-1 16,3-2-11-16,6-3-3 0,6 2 0 0,6-2 0 16,12-5-8-16,9 2 0 0,0-5 0 0,8-2 0 15,10-1 0-15,-3 0 0 0,-1-2 0 0,4 0 0 16,-6-3-18-16,2 0-6 0,-2 0 0 0,-3 3-1 16,-4-3-125-1,-2 2-25-15,0 1-5 0,-4 0 0 0,-2 2-100 16,-6-2-19-16,18-14-4 0,-15 9-1 0</inkml:trace>
  <inkml:trace contextRef="#ctx0" brushRef="#br0" timeOffset="-181236.76">9283 12470 2660 0,'-15'0'118'0,"9"2"24"0,-3 4-114 0,3-4-28 15,-3 4 0-15,0-1 0 0,0-2 52 0,-3 5 4 16,3 0 0-16,1 5 1 0,-1-3-21 0,-3 4-5 16,3 1-1-16,-6 1 0 0,0 0-13 0,0 5-2 15,-3 1-1-15,-3 1 0 0,-2 4 3 0,-1 2 1 0,-6 3 0 0,0-3 0 16,-3 5 6-16,4-2 2 0,2 2 0 0,3 1 0 16,0-1-8-16,3 0-2 0,4-2 0 0,-1-3 0 15,6 0-16-15,0-2 0 0,6-6 0 0,3 3 0 16,3-8 0-16,3 0 0 0,6-6 0 0,0-5 0 15,3 1-109 1,9-6-29-16,5-6-6 0,4-4-1152 0</inkml:trace>
  <inkml:trace contextRef="#ctx0" brushRef="#br0" timeOffset="-180900.44">9060 13078 1555 0,'-18'8'138'0,"12"-2"-110"0,-3 2-28 0,3-1 0 15,3 4 200-15,0-6 34 0,3-5 7 0,0 0 2 0,0 0-183 0,6 8-37 16,0-8-7-16,6 0-2 0,0 0 3 0,2-5 1 16,1 2 0-16,0-2 0 0,0-3-10 0,0 3-8 15,0-6 12-15,-3 1-12 0,0 2 9 0,0 0-9 16,3-5 0-16,-4 2 9 0,-2 0-9 0,3-2 0 16,-3 3 9-16,0-4-9 0,0 4 0 0,0 2 0 15,-9-3 0-15,3 1 0 0,0 2 8 0,-6 0-8 16,0 2 8-16,-3-1-8 0,0 1 30 0,-3 6 2 15,0 0 0-15,-3 3 0 0,-3 2-8 0,1 6 0 16,-7-1-1-16,3 6 0 0,-3 0 20 0,-3 3 4 16,0-1 1-16,1 3 0 0,2-2-13 0,3-1-3 15,0 4 0-15,6-1 0 0,3 0-6 0,3-3-2 16,3-2 0-16,0 0 0 0,6 0-24 0,0-3 0 16,6-2-12-16,3-3 12 0,3 0 0 0,6-8 0 15,0 0 0-15,5 0 0 16,-2-6-92-16,3-2-15 0,3-2-2 0</inkml:trace>
  <inkml:trace contextRef="#ctx0" brushRef="#br0" timeOffset="-180066.31">9539 12994 345 0,'0'0'15'0,"3"-3"4"0,0-2-19 0,3 2 0 0,-6 3 0 0,0 0 0 16,3-5 396-16,-3 5 76 0,0 0 16 0,0 0 2 15,0 0-270-15,0 0-55 0,0 0-10 0,0 0-3 16,-3 8-51-16,-3 5-10 0,0-2-3 0,0 2 0 16,-3 0-36-16,0 3-8 0,-3 0-2 0,-3 0 0 15,3 5-17-15,0-3-3 0,3 1-1 0,0 2 0 16,-2-8-6-16,2 3-2 0,3 0 0 0,0-3 0 16,3-5-13-16,3 0 0 0,0-8 8 0,3 5-8 15,6 1 0-15,0-9 0 0,-3-2 0 0,8-1 0 16,7-7 0-16,0 0 0 0,3-6 0 0,3 1 0 15,-3-3-25-15,-1 2 1 0,1-2 1 0,0 3 0 0,0-4 5 0,-3 4 1 16,2-1 0-16,-2 4 0 0,0-1 17 0,-3 5 0 16,0 0-8-16,-6 6 8 0,0 3 0 0,-6 2 0 15,3 2-8-15,-7 3 8 0,1 6 0 0,-3 0 0 16,-3 2 8-16,1 3-8 0,-1 0 12 0,-6-1-4 16,0 1-8-16,0 3 12 0,0-1 0 0,0 1 0 15,0-1 0-15,0-2 0 0,0 0-12 0,3-3 11 16,3-2-11-16,0 0 10 15,3-6-10-15,0-5 0 0,0 0 0 0,0 0 8 0,9 0-8 16,3-3 0-16,0-2 0 0,6-6 0 0,0 1 0 0,0-3 0 16,-4-3 0-16,4 0 0 0,3 0-24 0,0 0-1 15,3 0 0-15,0 0 0 16,-1-2-3-16,-2 2 0 0,-3 3 0 0,3-3 0 16,-6 5 12-16,-3 1 3 0,-3 2 0 0,0 2 0 0,-4 1 13 15,-5 5 0-15,0 0 0 0,0 0 0 0,3 5 12 0,-6 6 3 16,-2 2 0-16,-1 0 0 0,-3 3 2 0,-3 0 1 0,0 0 0 15,0 3 0-15,0-1-7 0,0 3-2 0,3-5 0 16,0 0 0-16,0 0-9 0,3-3 0 0,3-2 0 16,3-3 0-16,0-8 0 0,6 5 0 0,6 0 0 0,0-5 0 31,3-5-140-31,-3-3-34 0,6 0-6 0</inkml:trace>
  <inkml:trace contextRef="#ctx0" brushRef="#br0" timeOffset="-179422.49">10351 12973 864 0,'-9'7'76'0,"1"4"-60"16,-1 0-16-16,0 2 0 0,-3-3 412 0,3 4 80 15,0-6 16-15,6 0 4 0,-3 2-364 0,3-5-72 16,3-5-14-16,0 0-3 0,9 6-40 0,0-4-8 16,-3 1-2-16,6-6 0 0,3 1-22 0,-4-4-5 15,-2-2-1-15,6-2 0 0,0-3 31 0,0-1 5 16,0 1 2-16,0-3 0 15,-3 0-36-15,-3 3-7 0,0 0-2 0,-3 0 0 0,-1 0 26 0,-2-1 0 16,-3 4 0-16,0-1 0 0,-3 1 0 0,1 2 0 16,-4 5 0-16,-3 0 0 0,0 3 23 0,-6 0 0 15,-3 8 0-15,3 3 0 0,0 2-8 0,0 3-2 16,-3 2 0-16,4 1 0 0,-4 5 9 0,3-3 2 16,0 0 0-16,3 3 0 0,0-3-16 0,3 0-8 15,3 0 10-15,3-2-10 0,-3-3 0 0,6 0 8 16,3-6-8-16,3 1 0 0,-3-3 0 0,6-3 0 15,6-2 0-15,0-6 0 0,0-5 0 0,6 0-10 0,-1-2 0 16,4-6 0 0,0 3-34-16,3-6-8 0,3 6 0 0,-4-8-1 15,-5-1 2-15,0 1 1 0,3 0 0 0,-6 3 0 0,-3 2 36 0,0 5 14 16,-4 1-11-16,1 4 11 0,-6 1 0 0,-6 5 10 0,0 0 0 16,0 0 0-16,0 0 28 0,3 5 6 0,-3 3 0 0,-3 8 1 15,0-3-4-15,-3 3-1 0,-3-3 0 0,1 3 0 16,-1 3-11-16,0-1-2 0,0-2-1 0,0 0 0 15,3 0-16-15,0 0-10 0,6-6 12 0,0-2-12 16,3 0 8-16,-3-8-8 0,9 0 0 0,3-2 0 16,0-6 0-16,3 0-14 0,2-8 2 0,1 0 1 15,0 0-41-15,3-2-9 16,0-1-2-16,3 1 0 0,-7-4 15 0,4 7 4 16,0-4 0-16,-3 3 0 0,0 3 16 0,0 2 4 0,-6 1 1 15,-1 4 0-15,-2 1 37 0,-3 3 7 0,-6 2 2 0,0 0 0 0,-3 7 17 0,0 4 3 16,-6 2 1-16,1 3 0 0,-1 3-11 15,0-1-1-15,-3 3-1 0,3-2 0 0,0 2-13 16,3-2-2-16,0-1-1 0,3 1 0 0,0-6-15 0,6 0 0 16,6-5 0-16,-6 0 0 0,3-3 20 0,0-2-1 15,6-3-1-15,6-5 0 16,-3-6-134-16,2-2-28 0,4 0-4 0,3-1-2 16,-3-4-81-16,0-3-16 0,0-6-3 0</inkml:trace>
  <inkml:trace contextRef="#ctx0" brushRef="#br0" timeOffset="-179059.46">11575 12158 2563 0,'6'-16'113'0,"-6"16"24"0,0-8-109 0,0 8-28 0,0 0 0 0,0 0 0 15,-6 5 135-15,0 0 21 0,-6 9 5 0,0 1 1 16,-6 4-74-16,0 2-14 0,-3 8-3 0,-5 0-1 16,-4 3-38-16,0 5-7 0,-3-2-1 0,1 10-1 15,2 5-23-15,3 0 8 0,-6 3-8 0,4 3 0 16,-1-1 9-16,3-2-9 0,3 0 12 0,3 0-12 15,1-5 0-15,2-4-14 0,6 4 1 0,3 0 0 16,0-11-68 0,3-3-14-16,0-5-2 0,3-8-1 15,3-5 37-15,0-5 7 0,0-1 2 0,0-10 0 0,0 0 5 0,6-10 2 0,-3 2 0 0,0-5 0 16,0-3 13-16,3-3 4 0,-3-2 0 0,-3-3 0 16,0-5 28-16,3 0 10 0,-3 0 0 0,0-3 0 0,0 3 3 0,-3 3 1 15,3-1 0-15,-3 6 0 0,0 3 40 0,-3 4 8 16,3 6 2-16,-3 3 0 0,-3 2 4 0,3 3 2 15,-3 3 0-15,0 0 0 0,0 2-27 16,3 0-6-16,0 6-1 0,0-3 0 0,3 0-25 16,3 2-11-16,3-2 8 0,6 0-8 0,-3-2 0 0,6-1 0 15,0-2 0-15,3-1 0 16,3-2-128-16,3-2-19 0,3-1-3 0,2-2-1192 16</inkml:trace>
  <inkml:trace contextRef="#ctx0" brushRef="#br0" timeOffset="-178751.96">11432 12824 2520 0,'-12'8'112'0,"6"-2"22"0,0 2-107 0,-3 2-27 0,0-2 0 0,0 3 0 16,3-1 112-16,-3 1 18 0,6 2 3 0,3-2 1 15,3-3-73-15,3-1-14 0,-6-7-3 0,12 6-1 16,0-6-24-16,0 0-5 0,3-3-1 0,3-2 0 16,-6 0-13-16,3-3 9 0,-4-3-9 0,1 3 8 15,0-2-8-15,-3 2 0 0,0-6 0 0,0 6 0 16,-3-2 0-16,0-3 0 0,-3 2-10 0,0 0 10 15,-6 1 0-15,3-1 0 0,-3 3 0 0,0 0 0 16,-6 6 0-16,3-1 0 0,-6 6 0 0,0 5 0 0,0 0 0 0,-8 5 13 16,-4 5-2-16,0-2-1 0,-3 5 14 0,3 1 4 15,1 1 0-15,2 1 0 0,6 0-5 0,0 2-1 16,3-2 0-16,3 0 0 0,3-3-12 0,3 0-2 16,-3-2-8-16,9-3 12 0,3 0-12 0,6-6 0 15,0-2 0-15,6-2 0 16,6-6-34-16,-1 0-3 15,1-3-1-15,3-2 0 0,-3-3-170 0,0-3-33 0</inkml:trace>
  <inkml:trace contextRef="#ctx0" brushRef="#br0" timeOffset="-177917.66">12113 13015 1497 0,'0'0'133'0,"0"0"-106"0,0 0-27 0,0 0 0 0,0 0 179 0,0 0 30 16,0 0 7-16,0 0 0 0,0 0-69 0,0 0-15 15,0 0-2-15,6-3-1 0,-6 3-45 0,6-5-10 16,3-3-2-16,0 0 0 0,0 0-44 0,0 0-10 16,0-2-2-16,3-1 0 0,0-2 14 0,-3 0 2 15,3-1 1-15,0 1 0 0,0 0-33 0,-4 0 0 16,1-1 0-16,-3 1 0 0,-3 0 0 0,-3 2 0 16,-3-2 0-16,0 0 0 0,-6 0 0 0,0 2 0 15,-2 3 0-15,-1 0 0 0,-3 3 9 0,0 2-1 0,0 6-8 16,-6 2 12-16,0 1-12 0,-2 7 0 15,2 0 0-15,0 3 0 0,0 2 20 0,3 1-3 16,0-1 0-16,0 6 0 0,1 0-17 0,5 0 0 0,0 2 0 16,0 1 0-16,3-3 0 0,3-1 0 15,3-4 0-15,3-1 0 0,3-4 0 0,3-4 0 16,3-2 0-16,3-3 0 0,3-5 0 0,3-5 0 0,2-5 0 0,7-6 0 16,6 0 0-16,0-5 10 0,5-6-10 0,4-5 8 15,3 1-8-15,-1-4 0 0,-5-2 0 0,3-2-11 16,-4-4 11-16,4-2-12 0,3 0 12 0,2-5-12 15,-5 0 2-15,-3 2 0 0,2-2 0 0,1-6 0 16,-6 3-26 0,-4 0-4-16,-5-2-2 0,3-1 0 0,-3 6 42 15,-3 8 0-15,-4 2 0 0,-2 6 0 0,-3 7 0 0,-6 6 0 0,0 8 10 0,-6 2-10 0,-3 3 33 0,0 8 1 16,-6 3 0-16,-3 2 0 0,-9 6-10 16,0 7-1-16,1 3-1 0,-7 9 0 0,-3 4-3 0,0 3-1 15,-9 5 0-15,1 6 0 16,-4 0-2-16,3 2 0 0,-2 3 0 0,2 5 0 15,6 0-16-15,0-2 0 0,4-1-13 0,2 1 5 16,0-8 8-16,3-1 0 0,3-2 10 0,3 0-10 0,1-5 0 0,2-3 0 16,3-5 0-16,6-3 0 0,3-11 0 0,3-2 8 15,6 0-8-15,0-8 0 16,2-3-48-16,4-5-13 0,0-2-3 0,6-12 0 16,3-7-159-16,6 3-32 0</inkml:trace>
  <inkml:trace contextRef="#ctx0" brushRef="#br0" timeOffset="-177446.88">12694 12798 2649 0,'-15'13'117'0,"6"-8"25"0,0 3-114 0,3 3-28 0,-3 2 0 0,3-2 0 15,3-1 57-15,-3-4 6 0,0-1 1 0,6 3 0 16,3-3-4-16,6 0 0 0,-3 1 0 0,3-9 0 16,6-2-37-16,-3 0-8 15,3-1-2-15,-3 1 0 0,3-3-13 0,3-3-12 0,-4 3 3 0,1-2 0 16,-3-3 9-16,3-6 12 0,-3 3-2 15,0-2-1-15,-6 2-9 0,-3 0-12 0,-3-3 2 0,0 4 1 16,-3-4 9-16,-3 6 8 0,0 0-8 0,-3 7 11 16,0 1-11-16,-6 5 0 0,0 5-12 0,0 6 12 15,-2-1 0-15,-1 6 0 0,-6 0 0 0,3 3 0 16,3-3 16-16,0 2 10 0,1 3 2 0,-4 3 1 16,6-3-29-16,6 0 8 0,3 1-8 0,6-1 0 15,3-8 0-15,6 0 0 0,3 0 0 0,6-5 0 0,2-2-12 16,7-1 0-16,3-5 1 0,0-3 0 15,0 1-69-15,-4-1-15 0,1-2-2 16,0 2-1-16,0-2 3 0,-6 2 1 0,2 1 0 0,-8-1 0 16,3 3 31-16,-6 3 7 15,-3-1 0-15,-3 3 1 0,-3 1 55 0,-3 2 0 0,0 0 11 0,-6 2-2 0,3 1 82 16,-6-1 16-16,0 1 3 0,3 0 1 0,-3-1-31 0,3-2-7 16,-3 0-1-16,6-3 0 0,-3 1-16 0,6-6-4 15,0 0-1-15,0 0 0 0,0 0-23 0,6-8-5 16,3 2-1-16,0-4 0 0,0-3-22 0,3 2 9 15,3-2-9-15,0 0 0 0,3-1 0 0,-1 1 0 16,4 0 0-16,-3 0 0 0,0-1 0 0,0 1 0 16,3 0 0-16,0-3 0 0,-1 3-12 0,4 0-7 15,-3 2-1-15,0-5-928 0,0 3-187 0</inkml:trace>
  <inkml:trace contextRef="#ctx0" brushRef="#br0" timeOffset="-177048.44">13846 12557 1555 0,'0'0'68'0,"0"0"16"0,0 0-68 0,0 0-16 15,0 0 0-15,0 0 0 0,-3 11 236 0,0-1 43 0,-3 6 9 16,0 0 1-16,-3 3-179 0,-3 2-36 16,3 3-7-16,-6 2-2 0,3-2-52 0,-5 0-13 0,5-1 0 0,-6 4 0 15,3-6 28-15,0 0 4 0,-3 0 0 0,6 1 0 32,-3-7-101-32,6 1-20 0,-2-2-4 0,-1-4-724 0,6 1-145 0</inkml:trace>
  <inkml:trace contextRef="#ctx0" brushRef="#br0" timeOffset="-176549.72">13640 12383 2516 0,'-17'-11'56'0,"8"6"11"16,0-1 2-16,-3 1 1 0,0 0-56 0,0 2-14 0,0-5 0 0,3 3 0 0,0 0 103 0,3-1 17 15,3-2 4-15,3 0 1 0,6-5-54 0,3 3-11 16,6-6-3-16,6 0 0 0,3-5-35 0,8 2-7 15,-2 1-2-15,9-6 0 0,-3 0-13 0,11 0 9 16,1-2-9-16,14-3 8 0,10 2 0 0,-1 6-8 16,-11 3 12-16,5-1-4 0,-5 8-8 0,-7 3 0 15,1 3 9-15,-6 5-9 0,-4 3 0 0,-5 5 0 16,0 2 0-16,-13 6 0 0,-5 3-13 0,-9 5 2 16,-3 2 1-16,-12 6 0 0,-6 2 10 0,-9 3-12 15,-8 3 12-15,-4 2-12 0,-3-2 12 0,-3 2 0 16,-2 3 0-16,-1 3 0 0,-3-3 0 0,1-5 0 15,-10 2 0-15,3-5 0 0,4-5 9 0,2 2-9 16,3-5 12-16,4 0-12 0,5-8 15 0,3 1-4 16,0-7-1-16,6 4 0 0,4-6-10 0,5-5 0 15,0 0 0-15,3-3 0 0,9-5 0 0,0 0-16 16,0 0 3-16,3-8 0 16,3-5-18-16,3 0-3 0,3-3-1 0,3 0 0 0,2-5 14 0,-2 3 2 0,0-1 1 0,3 6 0 15,0 0 18-15,-3 2 0 0,-3 3-8 0,0 3 8 16,-4 2 0-16,-8 3 11 0,0 0-2 0,6 11 0 15,-3 5 19-15,0-1 3 0,-6 4 1 0,3-1 0 16,-3 4-24-16,3-4-8 0,-3 1 0 0,3-1 0 16,0 1 0-16,6-3 0 0,0-3 0 0,3 0 0 15,3-2 0-15,6-3 8 0,0 0-8 0,3-6 0 16,0-4-48 0,2-1-13-16,-2-2-3 0,3-3-1286 0</inkml:trace>
  <inkml:trace contextRef="#ctx0" brushRef="#br0" timeOffset="-176097.89">14447 12758 2746 0,'-18'11'122'0,"9"-3"25"0,3 0-118 0,-3 0-29 16,3 0 0-16,4-1 0 0,-1-1 55 0,3-6 5 16,0 0 0-16,0 0 1 0,8 2-33 0,4-4-8 15,0-1 0-15,3-2-1 0,0-3-11 0,3-3-8 16,0-2 12-16,3 0-12 0,-4 0 0 0,4-3 0 15,-3 0 0-15,-3 0 0 0,-3 0 0 0,-6 3 0 16,0 2 0-16,-3 1 0 0,0-3 0 0,-6 2-9 16,-3-2 9-16,-3-1-12 0,0 1 12 0,-3 5 0 0,-3 3 0 0,-3 2 0 15,1 9 10-15,-4-1 1 0,3 6 0 16,-3 4 0-16,-3 1 16 0,3 5 3 0,0 1 1 0,1 4 0 16,-1-5-8-16,6 3-2 0,0-3 0 15,6 3 0-15,3-3-21 0,3 0 9 0,0-2-9 16,6-1 0-16,0-4 0 0,6-1 0 0,6-5 0 15,0 0 0-15,3-6 0 0,3-2-17 0,-1-2 1 16,4-6 1 0,3 0-37-16,0-5-8 0,0-1-2 0,-1 4 0 15,1-3-46-15,-3-3-8 0,-3-3-3 0,-3 3 0 0,2-2 23 0,-2 2 4 16,-3-3 0-16,-3 4 1 0,-3 1 72 0,0 1 19 0,-3 2 0 0,-3 6 0 16,0 0 60-16,-3 5 19 0,0 0 3 0,-6 5 1 15,0 6 0-15,0 2 0 0,-3 0 0 0,0 3 0 0,0-3-31 16,0 3-5-16,3 0-2 0,-3 0 0 0,3-3-31 15,4 3-6-15,-1-3-8 0,0-2 11 16,3-3-55-16,3 0-12 0,-3-8-1 0,0 0-1 16,8 0-133-16,4-3-26 0</inkml:trace>
  <inkml:trace contextRef="#ctx0" brushRef="#br0" timeOffset="-175945.89">15066 12171 1785 0,'-6'0'159'0,"-3"0"-127"16,-3 0-32-16,4 5 0 0,-1-2 172 0,0-1 28 16,3 1 5-16,6-3 2 0,0 0-159 0,0 0-31 15,6 5-6-15,3-5-2 16,2 0-153-16,4-2-30 0</inkml:trace>
  <inkml:trace contextRef="#ctx0" brushRef="#br0" timeOffset="-175275.59">15391 12126 2109 0,'0'0'93'0,"0"0"20"0,0 0-90 0,9 3-23 0,0-3 0 0,-1 2 0 16,1-2 88-16,3 0 14 0,0-2 2 0,0-1 1 15,6 0-57-15,-3-2-11 0,3 0-2 0,0-6-1 16,-4 0-22-16,4 1-12 0,0-1 12 0,0-2-12 16,-3 0 8-16,0 0-8 0,-3-1 0 0,0 4 0 0,-6-1 11 15,0-2-2-15,-3 0 0 0,-3 2 0 0,-3-2 27 16,-3 0 4-16,0 2 2 0,-3 1 0 15,-3 2-8-15,0 0-2 0,-3 5 0 0,-3 3 0 0,-3 5 1 0,-3 3 0 16,-8 5 0-16,-4 6 0 16,0 5 6-16,-5 5 1 0,-7 8 0 0,3 8 0 0,1 0-16 0,2 5-4 15,0 0 0-15,-5 9 0 0,-4-6-7 0,9 2-1 16,1 3-1-16,2 1 0 0,6-4-11 0,7-5 0 16,5-2 0-16,3-3-11 0,6-8 11 15,6-3 0-15,3-4 0 0,9-4 0 0,-3-5-18 0,6-5-2 16,3-5 0-16,0-3 0 15,9-8-8-15,-1 0-3 0,7-8 0 0,0-3 0 16,0-2-37-16,0-3-8 0,-1-3-2 0,-2 1 0 16,0-3 25-16,-3 0 5 0,-3-3 0 0,0 3 1 0,-1 5 47 0,-5 2 0 15,-3 7 15-15,-3-1-4 0,0 2 35 0,-6 6 7 0,0 0 2 16,-6 11 0-16,0-1 5 0,0 4 0 0,0 2 1 0,0-1 0 16,-3 4-31-16,6 0-6 0,-3-4-2 15,4 4 0-15,-1-1-14 0,3-4-8 0,0 2 10 16,3-3-10-16,-1-3 0 0,7 1 8 0,-3-6-8 15,3-2 0-15,3 0 0 0,3-6 0 0,0 0 0 16,3-2-10 0,3-6-62-16,0 1-12 0,-4-1-2 0,4-5-1 15,3 0-46-15,0 1-10 0,0-4-1 0,-1 1-1 0,1-1 59 0,0-5 12 16,-6 3 2-16,0-3 1 0,0 3 11 0,-3 0 1 16,-4 2 1-16,-2 3 0 0,-3 3 113 0,0 3 22 0,-6 4 5 0,0 6 1 15,-6-2 62-15,0 7 13 0,-6 0 2 0,-2 3 1 0,-4 3-40 16,-3 2-8-16,0 3-1 0,-3 2-1 0,0 4-64 0,4-1-13 15,2 3-2-15,3-1-1 0,-3 1-10 0,3 0-1 16,6-3-1-16,0 0 0 16,0-2-7-16,3-1 0 0,6 1-1 0,6-3 0 15,-3 0-11-15,9-3 10 0,0-5-10 0,0 0 10 0,3-6-10 16,6 1 8-16,0-8-8 0,2-1 8 16,4 1-46-16,0-3-10 0,-3-2-1 15,3-1-1-15,-4-2-170 0,1-6-35 0</inkml:trace>
  <inkml:trace contextRef="#ctx0" brushRef="#br0" timeOffset="-174612.75">16474 11856 2070 0,'0'0'45'0,"0"0"10"0,0 0 1 0,-6 0 3 0,-3 0-47 0,3 3-12 0,-6 2 0 0,1 3 0 16,-4 2 95-16,-3 1 17 0,-3 5 3 0,-3 5 1 15,-3 3-32-15,-2 5-7 0,-1 13-1 0,-3 3 0 16,6 3-14-16,-3 5-3 0,1 2-1 0,-4 6 0 16,3 0-30-16,0 0-5 0,-2 5-2 0,-1 0 0 15,0-2-10-15,6-6-3 0,-2-2 0 0,8-1 0 16,3-2-8-16,6-8 0 0,3 0 0 0,9-5 0 15,0-9-90-15,6 1-23 0,6-8-5 0,6-3-1 16,0-5-110-16</inkml:trace>
  <inkml:trace contextRef="#ctx0" brushRef="#br0" timeOffset="-173909.96">16840 12195 2026 0,'0'0'44'0,"0"0"10"0,3-6 2 0,0 1 1 0,0 2-45 16,0-2-12-16,-3 0 0 0,3 2 0 0,-3 3 53 0,3-5 9 0,3 0 2 0,-3-1 0 15,0 4-35-15,-3-6-6 0,6 0-2 0,-3 0 0 16,-3 3 18-16,0-1 3 0,0-2 1 0,0 3 0 15,0-3 17-15,-9-10 67 0,3 10-63 16,0 0-27-16,-3 0-5 0,-6 0 0 0,-3 0-1 16,1 3 7-16,-4 5 2 0,3 0 0 0,-6 5 0 15,-6 3-14-15,-2 8-2 0,2 2-1 0,-3 6 0 16,0 3 9-16,1 2 1 0,-4 2 1 0,0 6 0 16,0 0-21-16,1 0-4 0,-1 3-1 0,3 3 0 15,3-1-8-15,4-2 0 0,-1 5 0 16,6-1 8-16,0-1-8 0,3-3 0 0,6-3 0 0,-2 2 8 15,5-4-8-15,6-6 0 0,0 0 0 0,6-5-11 16,0-1 11-16,6-7 0 0,8 0 0 0,1-5-8 16,-3-6-34-16,9-2-6 15,3-6-2-15,0-2 0 0,2-3-16 0,1-3-3 0,-6-2-1 16,0 0 0-16,-3-6 9 0,-4 3 1 0,-2 1 1 0,-3-1 0 16,-3-3 17-16,-6 1 3 0,0-1 1 0,-3 1 0 0,-3-1 82 0,3 6 16 15,-6-3 3-15,0 5 1 0,-3 3-11 0,0 3-1 16,0 3-1-16,-2-1 0 0,-1 3 21 0,0 3 4 15,0 2 0-15,0 0 1 0,0 3-61 0,3-3-16 16,3 9 0-16,0-4 0 0,3 1 0 0,3-1-8 16,0 4 8-16,3-7-13 0,3 4 13 0,3-3 8 15,3-3 0-15,3 1-8 16,0-1-20-16,0-2-10 0,2-6-2 0,4 0-1 16,-3 1-16-16,3-1-3 0,0-5-1 0,3 0 0 15,-4-3 8-15,1 4 1 0,3-4 1 0,-3 0 0 16,0 1-16-16,-3 2-3 0,-3 3-1 0,-1 2 0 0,-8-2 51 0,6 2 12 15,0 3 0-15,-3 0 0 0,-9 0 0 0,0 0 0 0,0 11 0 16,0-1 0-16,0 1 48 0,0-1 13 0,-6 4 3 16,3-1 0-16,0 0-14 0,-6 3-2 0,-3 0-1 15,0 2 0-15,4-2-24 0,-1 0-5 0,0-3-1 0,0 0 0 16,0-2-17-16,3 5 0 0,0 0 0 0,0 0 0 16,0-6-157-1,3-2-35-15,3-8-8 0,0 0 0 0</inkml:trace>
  <inkml:trace contextRef="#ctx0" brushRef="#br0" timeOffset="-173602.78">16965 12568 2602 0,'0'0'57'0,"0"0"12"0,0 0 3 0,0 0 1 0,0 0-58 0,0 0-15 15,0 0 0-15,-3 5 0 0,3 0 54 0,-3 3 8 16,-3 3 2-16,3-3 0 0,-3 2-41 0,3 1-8 15,-5 5-2-15,-1 2 0 0,3-2 18 0,-3 0 3 16,-3 0 1-16,3 0 0 0,0 0-7 0,3-3-2 16,0 0 0-16,0-2 0 0,0 2-6 0,0-5-2 15,6-3 0-15,0-5 0 0,0 0-26 0,0 0-6 16,0 0-1-16,9 0 0 0,0 0 15 0,0-5 0 16,0 0 0-16,3-3 0 0,3-6 0 0,-3 4 0 15,0-3 0-15,-1-1 0 16,4-1-54-16,-3-4-8 0,0 0-2 0,0 1 0 15,0 2 16-15,0 0 2 0,0 3 1 0,0 0 0 16,-3 2-102-16,0-2-20 0,2 2-4 0,-2 3-865 0</inkml:trace>
  <inkml:trace contextRef="#ctx0" brushRef="#br0" timeOffset="-173207.23">17254 12650 2379 0,'0'0'52'0,"0"0"12"0,0 0 1 0,0 0 2 16,3 5-54-16,-3-5-13 0,0 0 0 0,9 3 0 0,6-6 12 0,-3 3-1 15,0-5 0-15,0-1 0 0,2-1-11 0,-2-4 0 16,0 0 0-16,0 3 0 0,-3-5 0 0,0 3-9 16,3-1 9-16,-6-2-13 0,-3 2 31 0,3-2 6 15,-3 0 2-15,0 2 0 0,-3-2 8 0,-3 2 2 16,0 1 0-16,0-1 0 0,0 3 22 0,-3 3 5 15,-3 2 1-15,-3 1 0 0,3 2-14 0,-3 2-2 16,-9 6-1-16,3 5 0 0,4 1-27 0,-7 2-6 16,-3 5-1-16,0 0 0 0,3-3-13 0,9 4 0 15,3 1 0-15,1-1 0 0,-1-1 12 0,6 0 0 16,6 0 0-16,-3-5 0 0,-3-3-12 0,3-2 0 16,12-1 0-16,-1-2 0 0,1 0 0 0,0-8 0 0,6 0 0 15,0 0 0-15,3-2 0 0,-3-4 0 16,3 1 0-16,-4-3 0 15,1 0-45-15,-3-2-15 0,0-1-4 0,-3 0 0 16,0 1 0-16,0-3 0 0,-3-1 0 0,-3 4 0 16,0-3-24-16,-3-1-6 0,2 4-1 0,-5-4 0 15,0-1-130-15,-2 1-27 0,-1-7-4 0,0 5-2 0</inkml:trace>
  <inkml:trace contextRef="#ctx0" brushRef="#br0" timeOffset="-173028.02">17450 12192 2718 0,'0'0'120'0,"0"0"25"15,-3-3-116-15,3-2-29 0,0-3 0 0,0 3 0 16,6 0 57-16,0-1 6 0,3-2 1 0,3 0 0 16,6 3-52-16,-3 2-12 0,3-4 0 0,0 4 0 15,-3-2-74-15,5 2-18 0,1 3-3 0,-3 0-1119 16</inkml:trace>
  <inkml:trace contextRef="#ctx0" brushRef="#br0" timeOffset="-172529.54">17325 13277 2494 0,'-17'13'111'0,"11"-5"22"0,3-3-106 0,0 3-27 0,-6-3 0 16,3 1 0-16,6-6 70 0,0 0 9 0,-3-6 1 0,3 6 1 16,6-2-46-16,0-6-10 0,3-8-1 0,0 3-1 15,2 2-23-15,1-5-18 0,3-5 3 0,0 0 1 16,0-5 6-16,0-6 8 0,0-13-13 0,3 5 5 16,0 0 23-16,-1 1 5 0,7-9 0 0,0-5 1 15,9-5-21-15,-3 2 9 16,-1-4-9-16,13-9 0 0,6-3 35 0,-4 12 0 0,-2-4 0 0,6-2 0 15,-10 8-35-15,-2 5 0 0,6 0 0 0,-7 8 0 16,1 3 0-16,-3 7 0 0,0 6 0 0,-1 0 0 16,-2 5 0-16,3 3 0 0,-6 0 0 0,-4 5 0 15,1-3 0-15,-6 6 0 0,0 0 0 0,-3 2 0 0,-3 1 0 0,0 2 0 16,-3 3 0-16,2-1 0 0,-5 1 0 16,-6 5 0-16,0 0-8 0,0 0 8 15,6 8 0-15,-3 2 0 0,-6 4 0 0,0-1 0 0,-3 5 0 0,-2-2 15 16,-4 3-3-16,-6 5-1 0,0-1 23 0,-6 1 5 15,-3 0 1-15,-2 0 0 0,5 2-10 0,0 1-2 16,-3-3 0-16,3-1 0 0,6-1 2 16,4-1 0-16,-1 0 0 0,3-3 0 0,3-2-18 15,6 0-4-15,0 0-8 0,6-3 12 0,3-2-12 16,6 2 0-16,3-2 0 0,2-1 0 16,4 1-38-16,3-3-10 0,3 0-3 0,0 0 0 15,-1 0-121-15,1 0-25 0,-6-1-5 0,0 4-630 16,-3-3-127-16</inkml:trace>
  <inkml:trace contextRef="#ctx0" brushRef="#br0" timeOffset="-172411.29">18323 12523 2016 0,'-9'13'89'0,"6"-5"19"0,-6 0-87 0,-3 2-21 0,-3 4 0 16,-3 2 0-16,-9-6 196 0,1 3 36 0,-4 3 6 16,-3 0 2-16,0-3-123 0,1 3-24 0,2 0-5 0,3 0 0 15,0-3-40-15,3-2-8 0,10-1-2 0,-1-2 0 16,3 0-22-16,3-2-5 0,9-6-1 0,0 0 0 16,0 0-61-16,0 0-12 0,9 0-2 15,0-3-893-15,6-5-178 0</inkml:trace>
  <inkml:trace contextRef="#ctx0" brushRef="#br0" timeOffset="-172065.32">18400 12570 2948 0,'0'0'131'0,"0"0"26"15,0 0-125-15,0 6-32 0,0 2 0 0,0-8 0 16,0 0 12-16,0 0-4 0,6 5-8 0,3-2 12 15,6-3 8-15,-3-3 0 0,6-2 1 0,-4-1 0 0,4-2-21 0,-3 0 0 16,0 0 0-16,-3 1 0 0,6-4 9 0,-3 3-9 16,-3-3 12-16,-1 1-12 0,1-1 0 0,-6-2 0 15,0 2 0-15,-3 1 0 0,3-1 0 0,-3-2 0 16,-3 0 0-16,-3 0 0 0,3-1 0 0,-3 4 0 16,0 2 0-16,-3 3-9 0,-3-1 45 0,0 9 8 15,-2 0 3-15,-7 7 0 0,-3 3 9 0,-3 3 3 16,0 5 0-16,0 3 0 0,7 0-27 0,-1 0-6 15,3 2-1-15,3-2 0 0,3-3-25 0,0 3 0 16,6-5 0-16,-3 2 0 0,-3-3 0 0,9-4 0 0,9 1 0 0,0-4 0 16,-3 2-11-16,6-5-7 15,3-3-2-15,3 1 0 16,0-6-119-16,2 0-24 0,7-3-5 0,-3-2 0 0</inkml:trace>
  <inkml:trace contextRef="#ctx0" brushRef="#br0" timeOffset="-171492.86">18951 11734 2282 0,'0'0'101'0,"0"0"21"0,0 0-98 0,0 0-24 0,0 0 0 0,6 6 0 15,0-4 101-15,2 6 15 0,4 0 4 0,3 0 0 16,0 3-70-16,3 2-14 0,0 3-2 0,3 2-1 16,3 3 6-16,2 1 1 0,-5 1 0 0,-3 1 0 15,0 3-3-15,-6 4 0 0,-6 4 0 0,0 7 0 16,-9 3-23-16,-3 3-5 0,-9 5-1 0,-3 0 0 16,-9-1-8-16,-3 7 12 0,-2 2-12 0,-1-3 12 15,-3 0-12-15,-2-5 8 0,5 0-8 0,0-3 8 0,0-2-8 16,-2-6 0-16,2-5 9 0,0 0-9 15,-3-2-49-15,4-6-15 0,-7-3-2 0,9-5-838 16,0-5-167-16</inkml:trace>
  <inkml:trace contextRef="#ctx0" brushRef="#br0" timeOffset="-170796.52">19219 12642 2084 0,'0'0'92'0,"-3"0"20"0,0 0-90 0,3 0-22 16,0 0 0-16,-3-5 0 0,3-1 94 0,0 6 14 15,0 0 4-15,0 0 0 0,0 0-39 0,3-5-7 16,0-3-2-16,3-3 0 0,-4-2-35 0,4 0-7 16,9 0-2-16,3-3 0 0,3 0-8 0,3-3-3 15,3 1 0-15,-1 2 0 0,-2-2-9 0,3 2 0 16,0 2 0-16,0 4 8 0,-7-1-8 0,1 3 0 16,0 0 0-16,-6 6 0 0,-3 2 31 0,-3 2 1 15,-9-2 0-15,6 8 0 0,-6 3-32 0,-6 2 0 16,-3 3 0-16,0 3 0 0,-6-1 16 0,0 3-4 15,-6 3 0-15,1-3 0 0,-4 0-2 0,0-5-1 16,6 0 0-16,0 0 0 0,3 0-1 0,3-3 0 16,0-5 0-16,7 0 0 0,5-8-8 0,0 0 0 15,0 0 0-15,8-3 0 0,10-2 0 0,3 0 0 0,-3-3-9 0,3-5 9 32,6-3-28-32,-1-3 0 0,4 1 1 0,-3-4 0 15,0 1-17-15,-3 3-4 0,-1-1-1 0,-2 1 0 16,-3-1 10-16,-3 6 3 0,3 0 0 0,0 5 0 0,-6 3 22 0,-3 5 5 0,-4 0 1 0,-2 5 0 15,-3 5 47-15,-5 4 9 0,-7 2 3 0,3 2 0 16,6 1 1-16,-3 2 1 0,-6 3 0 0,3-1 0 16,3-7-30-16,0 3-7 0,-3 2 0 0,6-3-1 15,-3-2-5-15,6 0-1 0,0-5 0 16,0-1 0-16,3-2-9 0,0-2-11 0,6-4 3 0,0-2-896 16,0-2-178-16</inkml:trace>
  <inkml:trace contextRef="#ctx0" brushRef="#br0" timeOffset="-170326.62">20034 12570 1324 0,'-3'6'118'0,"-3"-1"-94"16,-3 3-24-16,3-3 0 0,-3 3 280 0,3-5 51 16,0 5 10-16,3-3 3 0,-2-2-208 0,5-3-42 15,0 0-8-15,0 0-2 0,0 0-58 0,11-3-12 16,1 0-2-16,0-5-1 0,3 3-11 0,-3-5 8 15,3-1-8-15,0 0 8 0,-3-2-21 0,0 3-5 16,0-4-1-16,-4 1 0 0,1 0-5 0,-3-3 0 0,-3 3-1 0,3 0 0 16,-6-1 25-16,0 1 0 0,-3-3 0 0,0 0 0 15,0 3 0-15,-3-3 0 16,0 6 8-16,-2-1-8 0,-1 6 16 0,-6 2 0 16,0 3-1-16,-3 5 0 0,-6 3 22 0,0 3 5 15,1 2 1-15,-4 8 0 0,0-2-15 0,0 5-4 16,0-1 0-16,7 1 0 0,-1 5-12 0,3-5-2 0,3 0-1 0,0-3 0 15,9 0-9-15,0 1 12 0,0-4-12 0,9-7 12 16,6-1-12-16,0-2 0 0,6-3 0 0,3-2-11 16,3-8 11-16,2-1 0 0,4-1 0 0,0-4 0 15,0-2-17-15,-3 0-2 0,5-3 0 0,-5 0 0 16,-3 0-6-16,0 0-2 0,-6 0 0 0,0 3 0 16,0 2 15-16,-7 3 2 0,-2 0 1 0,-6 8 0 15,0 0 9-15,0 0 0 0,0 0 0 0,0 6 0 0,-6 2 22 0,0 5 0 16,-2 0 0-16,-1 0 0 0,0 3 3 0,3-3 1 15,0 3 0-15,0 0 0 0,0 0-14 0,0-3-4 16,3 1 0-16,3-4 0 0,0-2-8 0,6 0 0 16,-3 3 0-16,6-6 0 15,3-5-124-15,-3 0-24 0,6-3-5 0,-1-5-1080 16</inkml:trace>
  <inkml:trace contextRef="#ctx0" brushRef="#br0" timeOffset="-169992.75">20546 12507 1958 0,'-3'3'174'0,"-3"-1"-139"15,0 1-35-15,3-1 0 0,0-2 227 0,0 0 38 0,0 0 8 0,0-2 2 16,3 2-171-16,3-5-35 0,3-1-6 0,3-2-2 16,0 0-47-16,0 0-14 0,0 0 0 0,3-2 8 15,0-1-21-15,-3 3-4 0,-3-2-1 0,3-1 0 16,-6 3 18-16,3 0 0 0,-6-5-8 0,0 5 8 15,-3-2 0-15,0-1 0 0,-3 0 0 0,0 3 0 16,-3-2 9-16,-3 5-1 0,0 2 0 0,-3 3 0 16,-3 0 22-16,-3 8 4 0,-2 2 1 0,-4 1 0 15,3 5-12-15,-3 2-3 0,-3 1 0 16,4 5 0-16,-1-3-6 0,6 3-2 0,-3 0 0 0,6-1 0 16,9 4-12-16,0-3 0 0,3-1 0 0,6-1 0 15,6-1 0-15,3-5 0 0,9-3 0 0,3-3 0 16,6-4-19-16,0-4-3 0,2-2-1 0,4-2 0 15,3-9-100-15,-3 3-20 0,2-5-4 0,-2 0-740 16,0-6-148-16</inkml:trace>
  <inkml:trace contextRef="#ctx0" brushRef="#br0" timeOffset="-169493.49">21103 12004 2534 0,'-3'5'225'0,"-3"1"-180"15,-3 4-36-15,0-2-9 0,3 3 100 0,0-1 19 16,0 1 3-16,3 0 1 0,3-1-54 0,0-2-10 16,6 0-3-16,0-3 0 0,6 1-37 0,0-6-8 15,3-3-2-15,6-2 0 0,-1-3-9 0,4-3 10 16,3 1-10-16,0-4 10 0,-3 1-10 0,2-3 0 16,-2 3 0-16,3-5 0 0,0 2-9 0,-3 0 9 15,-4-3-12-15,1 1 12 0,-6-1 0 0,-3-2 0 16,3-3 8-16,-6 0-8 0,-3-2 0 0,3-1 0 0,-3-4 0 0,-3 4 0 15,-6 1 0-15,0 5 0 0,-3 2 0 0,-6 9 0 16,-9 4 0-16,-6 6 0 0,-9 8 0 0,-2 8 0 16,-1 3 19-16,-3 7 1 0,1 3 0 0,-4 6 0 15,3-1 12-15,-2 3 4 0,-7 5 0 0,4 6 0 16,8 2-15-16,-3 0-2 0,1 9-1 0,5-4 0 16,3-4-10-16,9 1-8 0,0-4 9 0,7 2-9 15,5-5 0-15,3-5 0 0,3-3 0 0,6-3 0 0,0-7 0 16,6-1-8-16,0-7-1 0,3-3 0 0,3-3-9 0,2-5-2 15,4 0 0-15,0-5 0 16,0-6-5-16,0 0-2 16,-3-5 0-16,3 3 0 0,-1-3 27 0,1 0-10 0,-3-2 10 0,-3 4 0 0,3 4 0 0,-15 2 0 15,9 5 0-15,-3 3 0 0,-6 2 16 16,0 4 8-16,0 2 0 0,-3 2 1 0,-3-2 22 16,3 2 4-16,3 1 1 0,0-1 0 0,3 1-42 0,0-3-10 15,0 0 0-15,6-3 0 16,-3-2-24-16,6-1-8 0,0-2 0 15,-1-3-1-15,4-5-50 0,-3 0-9 0,3-5-3 0,6-3-1345 0</inkml:trace>
  <inkml:trace contextRef="#ctx0" brushRef="#br0" timeOffset="-168424.68">3809 14211 691 0,'0'0'61'0,"0"0"-49"0,-6 0-12 0,0-3 0 16,-3 0 324-16,3 3 63 0,0-2 12 0,3 2 2 15,-3 0-190-15,6 0-39 0,0 0-7 16,0 0-1-16,0 0-67 0,0 0-13 16,0 0-2-16,0 0-1 0,0 0-36 0,6 2-7 0,0 1-2 0,9 0 0 15,-6-3-8-15,6 0-3 0,0 0 0 0,6-3 0 16,-1 0-11-16,4 1-2 0,3-3-1 0,3-1 0 15,5 1-3-15,1 0-8 0,-3-1 12 0,6 4-4 16,-10-1-8-16,1 0 12 0,-6 3-12 0,0 3 12 16,-3 0-12-16,2-1 0 0,-8 4 9 0,3-4-9 15,-6 4-8-15,0-1-7 0,-3 0-1 0,0 3 0 16,-6-3-149 0,3 1-31-16,-3-4-5 0</inkml:trace>
  <inkml:trace contextRef="#ctx0" brushRef="#br0" timeOffset="-168074.63">4276 14065 2833 0,'0'0'62'0,"0"0"13"0,0 0 2 0,0-5 3 0,0 0-64 0,0 5-16 15,3-6 0-15,0 1 0 0,-3 5 55 0,6-3 7 0,0 1 2 0,3 2 0 16,3-3-42-16,0 3-8 0,6 0-2 0,-3 3 0 15,-4-3 6-15,7 2 1 0,0 1 0 0,6 2 0 16,-3-2-19-16,3 2 0 0,-4 1 0 0,7 2 0 16,-6-3 0-16,-6 3-19 0,0 0 3 0,0 0 0 15,0 0 16-15,-6 2 0 0,2 1-8 0,-8-1 8 16,3-2 0-16,-3 3 0 0,0-1 0 0,-3 1 0 16,-3-3 0-16,-3 5 0 0,0-2 0 15,-2 2 0-15,-4 0 0 0,-3-2 0 0,0 2 0 0,-6 3 0 16,0-3 12-16,-3 0 4 0,4 1 0 0,-4 1 0 15,3-4-8-15,0 2-8 0,3-2 11 0,0-1-11 0,3-2 9 16,-5 0-9-16,2 0 0 0,6-2 9 16,-3-4-9-16,9 1-9 0,-6 0 9 0,12-3-13 15,0 0-50-15,0 0-9 0,0 0-3 0,0 0-1265 16</inkml:trace>
  <inkml:trace contextRef="#ctx0" brushRef="#br0" timeOffset="-161577.93">5449 14256 1144 0,'0'0'51'0,"0"0"10"0,0 0-49 0,0 0-12 15,0 0 0-15,0 0 0 0,6-3 91 0,0-2 15 16,-6 5 3-16,6-3 1 0,3 1-32 16,-9 2-6-16,0-6-2 0,0 6 0 0,3-5 11 0,-3 5 3 15,0 0 0-15,3-3 0 0,-3-2 20 16,0 5 4-16,0 0 0 0,-3-3 1 0,-6 1-29 0,0 2-7 15,3 0-1-15,-9 0 0 0,0 0-14 0,-3 5-3 16,0-2-1-16,4 2 0 0,-7 0-26 0,0 3-6 16,0-3-1-16,0 3 0 0,0 0-8 0,4 0-1 15,-4-2-1-15,3 2 0 0,6-3 6 16,-3 0 2-16,3 3 0 0,3-3 0 0,0 1-11 0,3 2-8 16,0-3 9-16,0 0-9 0,6 3 0 0,0-3 0 15,0 1 0-15,0 2 0 0,6-3 0 0,0 3 0 16,-3 0 0-16,6-3 0 0,3 0 0 0,-3 3 0 15,9 0 0-15,-9 0 0 0,9 3 0 0,-3 2-8 16,-1-2 8-16,1 2 0 0,0 0-23 0,0 0 3 0,-6 0 0 16,0 1 0-1,-6-4-10-15,3 1-2 0,-3-1 0 0,3 1 0 0,-6-3 32 0,0 0 0 16,3 0 0-16,-6 0 0 0,-3-3 0 0,0 3 0 0,-3-3 0 16,-6 1 0-16,3-4 0 0,-3 4 0 15,-3-6 0-15,4 2 0 0,-1 1 17 0,-3-3-3 0,0 0-1 0,3 0 0 16,-3-3-1-16,3 1-1 0,-3-1 0 0,4 0 0 15,2-5-11-15,-3 3 10 0,0-3-10 0,6-3 10 16,3 1-10-16,3-1-12 0,3-2 2 0,3 3 1 16,0-4-113-16,3 4-22 15,3-1-5-15,3-2-1043 0</inkml:trace>
  <inkml:trace contextRef="#ctx0" brushRef="#br0" timeOffset="-161137.12">5714 14290 1555 0,'0'0'138'0,"0"0"-110"16,0 0-28-16,0 0 0 0,-6 3 160 0,0 2 26 15,0-2 6-15,-3 2 0 0,0 3-88 0,3 0-19 16,0 2-3-16,-3 4-1 0,3 2-33 0,-3-1-6 15,1 1-2-15,2 3 0 0,-6-1-1 0,3 1-1 16,3 2 0-16,-3-2 0 0,3-1-14 0,3-2-2 16,0 0-1-16,3-3 0 0,0-2-21 0,3-3 8 0,0 0-8 0,-3-8 0 15,12 2 8-15,0 1-8 0,6-6 8 0,-4-2-8 16,1-6-15-16,6 1-7 0,0-3-2 0,3-3 0 16,-3 0-24-1,-1-3-4-15,1 3-2 0,-3-2 0 0,-3 2 22 0,0 3 5 16,0-3 1-16,0 0 0 0,-3 3 26 0,0 0 0 0,-4-1 0 0,-2 6 0 15,0 3 13-15,-6 5 8 0,0 0 2 0,0 0 0 16,0 0 29-16,-3 3 7 0,0 5 1 0,-3 2 0 0,0 1-9 16,-2 2-2-16,2 3 0 0,-3 2 0 0,0 1-15 15,-3-1-3-15,3 1-1 0,3 2 0 16,-3-5-16-16,6 3-3 0,3-6-1 0,0 3 0 0,3-3-10 16,6-5 0-16,-6 0 0 0,9-3 8 0,0 0-8 15,3-5 0-15,0 0-10 0,2-5 10 16,4-3-220-16,-3-2-39 0,21-17-7 15,-9-2-2-15</inkml:trace>
  <inkml:trace contextRef="#ctx0" brushRef="#br0" timeOffset="-160776.42">6202 14370 1652 0,'0'10'73'0,"0"-10"15"0,0 5-70 0,0 1-18 16,0-6 0-16,0 0 0 0,0 0 72 0,3 5 10 15,6 0 2-15,-3-2 1 0,-6-3-17 0,9 3-3 16,0-3-1-16,0-3 0 0,0 0-5 0,-6 3-2 0,-3 0 0 0,6-5 0 16,-1 0-12-16,1-1-2 0,0 1-1 0,-3-3 0 15,6 0-23-15,-3-2-5 0,0-1-1 0,-3 3 0 16,0-2-13-16,0 2 11 0,-3 0-11 0,-3-3 10 16,0 3 16-16,0 3 3 0,-9 0 1 0,3-1 0 15,3 4 0-15,-3 2 0 0,-2 2 0 0,-4 1 0 16,3 0 19-16,-6 2 4 0,3 3 1 0,0 8 0 15,0-3-18-15,-3 5-4 0,4 1-1 0,-1 2 0 16,0 0-31-16,0 0 0 0,3 3-8 0,3-3 8 16,0 3 22-16,3-3 11 0,0-2 3 0,3-1 0 15,0 1-58-15,3-3-11 16,0-3-3-16,6-2 0 0,0-1 36 0,6-2 0 16,0-3 0-16,6-2 0 0,3-3 0 0,3-3 20 0,2-4-2 0,4-7-1 15,-3 1-212-15,3-5-42 16</inkml:trace>
  <inkml:trace contextRef="#ctx0" brushRef="#br0" timeOffset="-160076.56">6708 13957 2473 0,'0'0'54'0,"0"0"11"0,-3 8 3 0,3-8 2 0,-6 10-56 0,6 1-14 16,0-3 0-16,0 0 0 0,6-3 59 0,0 0 9 15,0 1 1-15,6-6 1 0,0 0-22 0,6 0-4 16,0-3 0-16,-1-2-1 0,1-3-35 0,0 0-8 0,0-3 0 0,3 1 0 16,-6-4-8-16,3-1-4 0,-1-1-1 15,-2-3 0-15,3 3 13 0,-6-2 0 0,3 2 0 0,-3-3 0 16,-3 3 0-16,0 1 0 0,-3-1 0 0,0 0 0 16,-3 0 0-16,0-3 0 0,-6 6 0 0,0-3 0 15,-3 0 8-15,-3 3-8 0,3 5 0 0,-9 3 0 16,3 2 28-16,-6 6 0 0,0 2-1 0,-6 6 0 15,-5 2-6-15,-1 8-1 0,-3 3 0 0,-6 8 0 16,4 0 19-16,-1 2 3 0,0 6 1 0,1 2 0 16,2 3-43-16,3 0-20 0,0-3 1 0,1 3 1 15,5 0 66-15,0 0 12 0,0 3 4 0,6-3 0 16,3-5-52-16,0-1-12 0,7-4 0 0,5-1 0 16,3-5 0-16,3-5 0 0,0-3 0 0,5-5 0 15,4-3 0-15,0-2-16 0,0-6 3 0,3-2 1 16,0-6-32-16,0-2-7 0,3-6-1 0,0-2 0 15,-4-3 52-15,4 3 0 0,-3-6 0 0,3 3 0 0,0 1 0 0,0 1 0 16,-6 1 0-16,3 3-10 0,-7 4 10 0,-2 6 0 16,-6 0 0-16,0 0 0 0,0 0 0 0,0 6 8 15,3 2-8-15,-3-1 11 0,0 4 15 0,0 0 3 16,0 4 1-16,3-1 0 0,0-4-12 0,3 4-2 16,3-4-1-16,0 1 0 0,-3-3-2 0,6 0 0 15,3 0 0-15,0-6 0 0,3-2-13 0,0-2 0 16,2-1 0-16,1-5 0 0,0-5 0 0,0 2-12 15,-3-2 3-15,0 0 0 0,-1-3 9 0,-2 0 0 16,3 5 0-16,-3-5 0 0,0-5 0 0,0 3 12 0,-3 5-2 16,-3-3-1-16,0 0-17 0,-3 3-4 0,-1-3-1 15,1 5 0-15,-6 1 13 0,-3 4 0 0,3 6 0 16,-5-2 0-16,-4 4 0 0,-6 4 0 0,3 4 0 16,-3 3 0-16,-3 6 31 0,3 5 9 0,0-1 1 15,0 1 1-15,4 3-16 0,-1-3-3 16,3-1-1-16,3 1 0 0,3-3-11 0,3-2-3 0,3-1 0 0,0-4 0 15,6-1-8-15,0-5-11 0,2 0 3 0,4-3 0 16,0 0 8-16,6-2 0 0,0-6 0 0,3 1 0 16,0-6-35-1,2 0-1-15,7-3-1 0,-6-2-984 0,-3-3-197 0</inkml:trace>
  <inkml:trace contextRef="#ctx0" brushRef="#br0" timeOffset="-159106.15">8015 14097 403 0,'0'0'36'0,"0"-5"-36"16,3-1 0-16,0-2 0 0,0 1 417 0,0-1 77 15,3-3 15-15,0 0 3 0,0 1-308 0,2-3-61 16,1-1-13-16,6 1-2 0,3 3-70 0,3-4-14 16,6 4-2-16,0-3-1 0,-1 2-22 0,1 3-5 0,-3-3-1 15,0 6 0-15,3 3-13 0,-7-1 0 16,1 3 0-16,0 3 0 0,-6 4 0 0,0-1 0 15,-3 4 0-15,-3-2 0 0,-3 5 8 0,-6 6-8 0,-3 2 0 0,0 0 0 16,-6 3 24-16,0 3 0 0,-6 2-1 0,-3 0 0 16,-3 3 5-16,-3 2 2 0,-2-2 0 0,-7 7 0 15,0 1-9-15,-3-6-1 0,1 4-1 0,2 1 0 16,0-4 22-16,6-1 5 0,-2-5 1 0,2 3 0 16,0-6-62-16,3-5-12 0,6 1-2 0,1-6-1 15,2-3 30-15,0 0 0 0,6-8 0 0,0-2 0 0,3-3 9 16,3-3-9-16,0-2 0 0,6-8 9 0,0 0-9 15,6-6 0-15,0 0 0 0,6-2 0 16,0-5 0-16,-1 2 0 0,4 0-8 0,0 3 8 0,3 0 0 0,0 8 0 16,-6-1 0-16,0 4 0 0,0 5-8 0,-1 2 8 15,-2 6 0-15,-3-1 0 0,0 4 0 16,0 4 0-16,-6 3 0 0,3 3 0 0,-3-3 0 16,0 1 0-16,0 2 0 0,6-1 0 0,-3-1 0 15,0-1 0-15,6 0 0 0,0-5 0 0,-1 0 0 16,4-3 0-16,3-2 0 0,3-3 0 15,0 0-37-15,0-5-13 0,0-3-2 0,5-6-1 16,-2-1-194-16,6-4-38 0</inkml:trace>
  <inkml:trace contextRef="#ctx0" brushRef="#br0" timeOffset="-158737.18">8848 13978 1267 0,'0'0'112'0,"0"0"-89"0,0 0-23 0,-3 0 0 15,-6 3 330-15,3 2 62 0,0 0 12 0,0 3 2 16,-2 0-242-16,-1 3-49 0,0 2-10 0,0 3-1 16,0 0-58-16,-3-1-11 0,0 1-3 0,3 3 0 15,-3-3-11-15,0 2-2 0,3-2-1 0,0 0 0 16,3 0-10-16,0-3-8 0,3 3 12 0,3-5-12 16,3-1 8-16,3-2-8 0,3 3 0 0,6-9 0 15,-3-2 0-15,6 0 0 0,6-5 0 0,3 0 0 16,2-1-24-16,1-1-4 0,3-1-2 0,3 0 0 15,-7 2-16-15,1 4-3 0,-6-1-1 0,-3 3 0 16,-3 3-5-16,-6 2-1 0,-4 3 0 0,-8 3 0 0,0 2 29 0,-5 3 6 16,-4-3 1-16,-3 5 0 0,-3 4 42 0,-6 1 9 15,0-1 1-15,-3-4 1 0,0 3 16 0,4-2 3 16,-7-1 1-16,6-2 0 0,-3 3-9 0,3-3-3 16,1-1 0-16,2-1 0 0,0-4-20 0,-3 1-4 15,3-6-1-15,-3 3 0 0,0-5-16 0,1-1 8 16,5-2-8-16,0-2 0 15,3-6-44-15,0-5-15 0,9-3-3 0,-3-3-1 16,9-5-135-16,3-2-27 0</inkml:trace>
  <inkml:trace contextRef="#ctx0" brushRef="#br0" timeOffset="-158567.65">8854 13914 2332 0,'0'0'104'0,"0"0"20"0,6-2-99 0,-3 2-25 16,-3 0 0-16,3-3 0 0,6 1 148 0,-3 2 25 15,0 2 5-15,6-2 1 0,0 0-83 0,6 0-16 0,-4-2-3 0,4 2-1 16,0-3-36-16,3-2-7 0,0-1-1 0,6 1-1 16,-4-3-18-16,1 0-3 0,0-2-1 0,3 2 0 15,0-6-30-15,-1 1-7 0,4 0 0 0,3 2-960 16,-3 1-192-16</inkml:trace>
  <inkml:trace contextRef="#ctx0" brushRef="#br0" timeOffset="-157507.55">10143 13941 1440 0,'0'0'128'0,"0"0"-103"0,0 0-25 0,0 0 0 16,0 0 187-16,0 0 32 0,0 0 6 0,0 0 2 16,0 0-98-16,-3 5-19 0,3 6-4 0,-6-1-1 15,3 6-41-15,-6 0-9 0,3 5-2 0,-3 3 0 16,-3-3-9-16,0 3-3 0,-2 0 0 0,-1 0 0 16,0 0-4-16,-3 2-1 0,-3-2 0 0,0 2 0 15,-3-2-4-15,10 3-2 0,-1-1 0 0,3-2 0 16,-3-3-14-16,6-3-4 0,0-4 0 0,0-4 0 0,6 1-12 0,0-3 8 15,3-8-8-15,0 0 0 0,6 2 0 0,6-4 0 16,3-6 0-16,6-3 0 0,3 1 0 16,2-4 0-16,1 1 0 0,3 0 9 0,-3 5-18 15,-1-5-4-15,-2 2-1 0,0 6 0 0,-3 0 0 16,-3-1 0-16,3 4 0 0,-3 2 0 0,-7 2 14 16,4 1 0-16,-6 5 0 0,-3 3 0 15,0 2 0-15,-6 0 0 0,0 0 0 0,-6 3 0 0,3 0-8 0,-3 3-9 16,-3-1-2-16,-3 3 0 0,3 0 19 0,-2 1 0 15,-4-4 0-15,0 1 0 0,3-1 14 0,-3 1 6 16,-3-6 2-16,0 3 0 0,0-3 16 0,-2 0 3 16,2-2 1-16,-6-1 0 0,3 1-53 15,0-6-10-15,-3 3-3 0,4-3 0 0,5-5 39 0,0 0 7 16,-6 0 2-16,6-5 0 0,3-3-24 0,0 0 0 16,0-5 0-16,6-3 0 0,1-2-12 0,5-4-8 15,0-4 0-15,2 0-1 16,7-4-83-16,0 1-16 0,0 3-3 0,3-1-769 15,3 4-155-15</inkml:trace>
  <inkml:trace contextRef="#ctx0" brushRef="#br0" timeOffset="-157097.89">10441 14319 2257 0,'0'0'100'0,"0"0"20"15,0 0-96-15,0 0-24 0,0 0 0 0,-9-2 0 0,9 2 132 0,-9-3 22 16,9 3 4-16,-6-5 1 0,3-1-77 0,3 6-15 16,0-5-3-16,3 2-1 0,0-2-35 0,3 3-8 15,0-1 0-15,6-2-1 0,0-1-19 0,-1 1 10 16,4 2-10-16,0-2 8 0,3 2-8 0,-3-2 0 16,0 5 0-16,3 0 0 0,-3-3 0 0,-1 3 0 15,-2 0 0-15,3 3 0 0,-3 0 0 0,-3-1 0 16,3-2 0-16,-3 6 0 0,0-4 0 0,-3 4 0 15,-3-1 0-15,0 3 0 0,0-3 0 0,-3 3 0 16,-3 0 0-16,0 0 0 0,-3 0 0 0,0 0 0 16,-3 2 0-16,0 1 8 0,-3 0-8 0,0-1 0 15,-3 3 0-15,0-2 8 0,1 2 0 0,-7 0-8 16,0 3 12-16,-3 0-4 0,3 0-21 0,0 0-5 16,1 0-1-16,-1 0 0 0,3 0 67 0,3-3 12 15,3-3 4-15,3 1 0 0,6 0-64 0,0-1 0 16,3-2-16-16,0-8 3 0,9 8 13 0,3-5 0 15,3-3 0-15,6 0 0 0,0-3 9 0,5-2 2 0,-2-3 0 0,3 0 0 32,0-3-115-32,-3 3-24 0,2-5-4 0,1 0-777 0,0-3-156 0</inkml:trace>
  <inkml:trace contextRef="#ctx0" brushRef="#br0" timeOffset="-156549.55">10929 14280 1843 0,'0'0'164'15,"0"0"-132"-15,-6 5-32 0,3 3 0 16,-3-3 168-16,-3 0 28 0,3 3 4 0,0-2 2 16,0 2-78-16,0-1-15 0,-3 4-3 0,0-3-1 15,0 5-33-15,0-2-8 0,1 2 0 0,-4 0-1 16,3 1-63-16,3 1-16 0,-3 1-2 0,0 0 0 16,3-3 41-16,0 1 8 0,0-1 1 0,3 3 1 15,0-3-53-15,0-2-10 0,6-1-2 0,0 1-1 0,0-3 33 0,3 0 0 16,3-3 0-16,-3 0 0 0,3-2 0 0,3-3 0 15,3 2 0-15,-1-2 0 0,4-2 0 0,0-4 0 16,0-1 0-16,0-4 0 0,0 0 0 0,0-2 0 16,-3-3 0-16,2 0 0 15,-2-5-58-15,0 3-5 0,-3-1-1 0,3 1 0 0,0-1 76 0,-3 1 16 16,-3 2 2-16,3 0 1 0,-4 3-31 0,-2 2 0 16,-3 6 0-16,-3 5 0 0,0 0 15 0,0 0 6 15,0 0 2-15,-3 5 0 0,-5 8 6 0,-1-2 2 0,0 5 0 16,0 0 0-16,3 2-39 0,-3 1-8 0,0 2-2 0,3 0 0 15,0 0 18-15,3-2 0 0,0-1 0 16,3 1 0-16,0-3 0 0,3-3 0 0,0-3 0 16,6 1 0-16,-3-6 21 0,3 3 8 0,3-5 2 15,3 0 0-15,-3-3-31 0,2-3 0 0,4 0 0 16,0-5 0-16,0 3 0 0,3-6 0 16,0-2 0-16,-1 0 0 15,-8 0-24-15,3-3-4 0,3 0 0 0,0-3-1 0,3-4 29 0,-3 4 0 0,-3 1 0 0,2-1 0 16,-2-2 0-16,-3 0 0 0,3 0 0 0,-3-3 0 15,-3-3 16-15,-3 4 10 0,0 1 2 0,-3 1 0 16,-6 5-45-16,0 0-9 0,-3 1-2 0,-3 1 0 16,-6 1 48-16,0 5 8 0,-6 6 3 0,-2-1 0 0,2 0-31 15,-3 6 8-15,-3 0-8 0,0 4 0 0,4 1 0 0,2 0 0 16,0 0 0-16,6 0 0 16,6 0-178-16,0-3-32 0</inkml:trace>
  <inkml:trace contextRef="#ctx0" brushRef="#br0" timeOffset="-155984.89">11953 13967 2246 0,'0'0'49'0,"3"-2"11"0,0-6 1 0,3 0 3 0,-3-3-52 0,6-2-12 0,-1 5 0 0,4-2 0 16,0-1 112-16,0 0 19 0,6 1 4 0,0 2 1 16,0 3-62-16,3-3-12 0,-4 0-2 0,4 0-1 15,0 5-39-15,3-2-7 0,3-1-1 0,0 4-1 0,-1 2-3 0,-2 0-8 16,0 2 12-16,-3 4-4 0,0-1-8 0,-6 0 0 15,-4 3 0-15,1 0 8 0,-3 3-8 0,0-3 0 16,-3 5 0-16,-3 0 0 0,-3-2 0 0,0 2 8 16,0 0-8-16,-3 0 8 0,0 3-8 0,-3 3 12 15,-6 2-12-15,0-2 12 0,-2 2 16 0,-4 3 4 16,-9-1 1-16,0 4 0 0,0-1-21 0,1 3-4 16,-1 0 0-16,-3 6-8 0,0-1 8 0,3 1-8 15,1-1 0-15,5 3 0 0,0-2 8 0,3-4-8 0,0-2 0 16,6-2 0-16,0-3 0 0,6-3 0 15,0-3 0-15,1-4 0 16,5-1-126-16,0-5-22 0,5-6-5 0,4-2-1117 0</inkml:trace>
  <inkml:trace contextRef="#ctx0" brushRef="#br0" timeOffset="-155784.43">12066 14227 2620 0,'-15'5'116'15,"9"3"24"-15,-3-3-112 0,3 3-28 0,3 0 0 0,0 0 0 16,0 0 88-16,0 0 12 0,6 0 3 0,6 0 0 16,0-3-78-16,3 0-15 0,6 1-10 0,3-4 12 0,2-4-12 0,4 2 8 15,0-6-8-15,6 1 8 0,3-3-8 0,-1 0 0 16,1-2 0-16,0-6 0 16,-4 0-207-16,-2 0-37 0,36-16-7 0,-16 6-1 0</inkml:trace>
  <inkml:trace contextRef="#ctx0" brushRef="#br0" timeOffset="-155413.78">12837 13893 2588 0,'0'0'115'0,"-6"0"23"0,-3 3-110 0,3 2-28 16,-3 1 0-16,0-4 0 0,-3 3 104 0,3 1 16 16,0-1 4-16,-3 3 0 0,1 0-61 0,2 0-12 15,0 0-3-15,0 0 0 0,-3 0-25 0,6 2-6 16,-3 1-1-16,3-1 0 0,0 4-16 0,3-1 0 15,3-3 0-15,0 4 0 0,3-4 0 0,6 1 0 0,-3 2 0 16,6-5 0-16,0 0 0 0,3 0 0 16,-1-3-8-16,4 0 8 0,3 1-20 0,-3-6-2 0,0 2 0 0,0 1 0 31,0 2-22-31,-3-2-5 0,2 0-1 0,-5 2 0 0,-3 0 30 0,0 1 7 0,-3 1 1 0,0-1 0 16,-6 2 3-16,0 2 1 0,-6-2 0 0,3 5 0 15,-3 1 19-15,-3-1 4 0,-3 0 1 0,0 0 0 16,-2 1 6-16,-1 1 2 0,0 1 0 0,-3 0 0 15,3 0 12-15,-3 3 4 0,-3-4 0 16,0-1 0-16,-2-1-3 0,2 0 0 0,0-2 0 0,-3 2 0 16,0-5-29-16,1-3-8 0,2 3 0 0,0-3 0 15,3-5-18-15,3-2-5 0,3-4-1 0,0-1 0 16,6-7-12-16,0-2-4 0,3-7 0 0,3-4 0 16,6-2-128-16,3 0-25 0,3-3-6 0,3-5-602 15,3 3-121-15</inkml:trace>
  <inkml:trace contextRef="#ctx0" brushRef="#br0" timeOffset="-155250.22">12816 13830 2224 0,'0'0'49'0,"0"0"11"0,0 0 1 0,0 0 1 0,0 0-50 0,0 0-12 15,6-3 0-15,0 3 0 0,3 0 132 0,-3 0 23 16,0 0 5-16,3 0 0 0,3 0-76 0,-1-3-16 16,4 3-4-16,0-2 0 0,3 2-20 0,0-3-4 15,6 1 0-15,-3-4-1 0,-1 4-31 0,4-4-8 16,0-2 0-16,0 3 0 15,3 2-91-15,-4-2-19 0,-2 0-4 0,0 0-1 0</inkml:trace>
  <inkml:trace contextRef="#ctx0" brushRef="#br0" timeOffset="-154817.79">13364 13867 2635 0,'0'0'58'0,"0"0"12"0,0 0 2 0,0 0 2 0,0 0-59 0,0 0-15 0,0 0 0 0,0 0 0 15,0-3 72-15,3-2 12 0,0-3 3 0,6 0 0 16,-1 0-87-16,4-5 0 0,12-8-31 16,-12 7 31-16,0 4 0 0,-3-3 0 0,0 2 0 15,-3-2 8-15,-3 2 4 0,3-2 0 0,-3 0 1 16,-6 2-13-16,3-2 0 0,-6 2 0 0,0-2 0 0,-3 3 11 0,0 2-1 16,-3 0 0-16,0 2 0 0,-3 1 34 0,0 5 8 15,3 3 0-15,-5 2 1 0,-1 0-21 0,3 3-5 16,-3-2-1-16,0 2 0 0,3 2-15 15,0 1-3-15,3-1-8 0,1 3 12 0,2 1-12 0,0-1 0 16,3 0 0-16,6 3 0 0,0 0 0 0,3-3 0 16,0 0 0-16,6 1 0 0,3-1 0 15,-1-3 0-15,4-2 0 0,0 0 0 0,0-5 0 0,6 0-20 16,-3-3 4-16,3 0 0 16,-1-6-27-16,1 4-5 0,-3-6 0 0,0 0-1 0,-3-3 20 0,0 1 4 15,-3-1 1-15,0 0 0 0,-6 1 24 0,0-3-8 16,-4-1 8-16,-2 4 0 0,0-3 0 0,-2 2 0 15,-4 0 0-15,0-2 0 0,-3 3 0 0,-3-1 0 16,0 3 0-16,-3 3 0 0,3 0 0 0,-3 2 9 0,0 0-9 0,0 6 10 16,4 0-10-16,-1 2 0 0,3 3 0 15,0-3 0 1,3 6-104-16,0-1-22 0,6 3-5 0</inkml:trace>
  <inkml:trace contextRef="#ctx0" brushRef="#br0" timeOffset="-154614.39">13509 14084 2649 0,'-26'18'117'0,"11"-4"25"16,-3-1-114-16,-3 5-28 0,0 1 0 0,-5 2 0 16,-1 0 89-16,0 3 12 0,-3 2 3 0,0 1 0 15,4 2-65-15,-4 0-13 0,3-2-2 0,6-1-1 0,3-2-23 0,3-3 0 16,-2 0 0-16,8-2 8 15,-3-1-62-15,9-5-12 0,0-5-2 0,3 0-812 16,0-8-163-16</inkml:trace>
  <inkml:trace contextRef="#ctx0" brushRef="#br0" timeOffset="-154184.84">13435 14441 2188 0,'0'0'97'0,"0"0"20"0,0 0-93 0,0 0-24 16,0 0 0-16,3 8 0 0,-3-8 36 0,6 5 4 15,0 3 0-15,3-5 0 0,0-1-13 0,0-4-3 16,0 2 0-16,0-3 0 0,3 0-24 0,-4 1 0 16,-2-3 0-16,-3 2 0 0,3-5 0 0,0-3 0 0,3 1 0 0,-3-1 0 15,0-2 22-15,0 0-1 0,0-3 0 0,-3 0 0 16,0-3 18-16,-6 4 3 0,0 1 1 0,0 4 0 15,-6-1 17-15,0 6 3 0,3 0 1 0,-6 5 0 16,-3 2 0-16,1 6 0 0,-7 0 0 0,0 8 0 16,3 3-24-16,3-4-5 0,-3 4-1 0,3 5 0 15,4-3-17-15,-1 3-3 0,0-3-1 0,6 0 0 16,0 0-13-16,3 3 0 0,3 0 0 0,0-6 0 16,6-2 0-16,3 0 0 0,0-3 0 15,3-5 0-15,2 0-37 16,1-5-7-16,6 0-2 0,0-6 0 0,0-2 46 15,-3-1 0-15,-3-2 0 0,-4 0 0 0,4-2-14 0,0-3 0 0,0-1 0 16,-3-1 0-16,-3-1 14 0,3 0 16 0,-3 0-3 0,-3 0-1 16,-3 0-12-16,0-5 0 0,0 0 0 0,-3 0 0 15,-3 5 0-15,0 0 0 0,-3 0 0 0,0 0 0 16,0 0-180-16,-3 0-40 0</inkml:trace>
  <inkml:trace contextRef="#ctx0" brushRef="#br0" timeOffset="-153392.68">9586 13801 979 0,'0'0'43'0,"-6"0"9"0,0 0-41 0,4 0-11 16,-4 0 0-16,0 0 0 0,0 0 263 0,6 0 50 16,-6 0 11-16,6 0 1 0,-6 2-161 0,6-2-32 15,-3 6-6-15,3-6-2 0,-6 5-60 0,6-5-12 16,0 8-2-16,0-8-1 0,0 0-27 0,3 2-6 16,-3-2 0-16,9 3-1 0,-3-3-7 0,3-3-8 0,0-2 11 0,-1 0-11 15,4-3 11-15,-3-3-11 0,0 1 10 0,3-1-10 16,-3-2 9-16,-3 2-9 0,0-2 8 0,0 0-8 15,-3 2 8-15,0 1-8 0,-3-1 8 0,-3-2-8 16,0 5 9-16,-6-3-9 0,3 1 10 0,-6 2-10 16,3 0 18-16,-6 5-2 0,3-2-1 0,-5 5 0 15,-1 3 9-15,-3 2 1 0,3 3 1 0,0 3 0 16,0 2 3-16,3 0 1 0,-2 3 0 0,2 0 0 16,3 0-22-16,0-1-8 0,0 4 0 0,6 0 0 15,3-4 0-15,0 1 0 0,3-3-13 0,6 1 4 16,3-4 9-16,0-4 11 0,6-1-3 0,0-2 0 15,-1-6-45-15,4-2-10 0,3-3-1 16,0-3-1-16,0 0-12 0,-3-2-3 0,3 0 0 0,-4-3 0 16,-5 3-1-16,0 0-1 0,0-3 0 0,-3 3 0 15,-3 2 14-15,-3 0 4 0,-3 1 0 0,0-1 0 0,-3 3 24 0,0 3 4 16,-3 0 2-16,0 2 0 0,-3 0 8 0,0 3 2 16,-3 3 0-16,3 2 0 0,1 1-2 0,-1-1 0 15,-3 3 0-15,6 0-656 16,-3 0-131-16</inkml:trace>
  <inkml:trace contextRef="#ctx0" brushRef="#br0" timeOffset="-153143.15">9676 14020 2530 0,'0'0'112'0,"0"0"24"0,-9 6-109 0,0-1-27 0,0 0 0 0,0 0 0 15,-3 1 73-15,3-1 10 0,-3 3 1 0,0 0 1 16,0 0-45-16,1 2-8 0,-4 1-3 0,0 0 0 16,0 2-10-16,0 3-3 0,0-3 0 0,-6 5 0 15,0 1 12-15,-5 2 3 0,-1 3 0 0,-6-3 0 16,-3 6-31-16,7-4-18 0,-4 9 2 0,0 0 1 16,3-6 15-16,1 1 0 0,2-6 0 0,3 3 0 15,3-8-19-15,6 0-10 0,3-3-3 0,9-3 0 16,3-2-170-16,0-8-34 0,9 3-8 0</inkml:trace>
  <inkml:trace contextRef="#ctx0" brushRef="#br0" timeOffset="-152693.15">9506 14407 345 0,'-15'10'31'0,"6"-5"-31"16,3 1 0-16,-3 2 0 0,3 0 445 0,0 0 83 15,0-3 17-15,6-5 3 0,0 0-428 0,0 0-87 16,0 0-17-16,6 2-3 0,3-4-13 0,0-1 9 16,3 1-9-16,0-4 8 0,3 1-8 0,-6-3 0 15,3 0 0-15,0 0 0 0,0 0 0 0,-3 0 0 16,-3 0 0-16,-1 0 0 0,1 3 0 0,-3-3 8 16,-3 0-8-16,0 0 0 0,-3 3 0 0,0 0 0 0,-3 2 8 0,-2 0-8 15,-1 1 20-15,0 2 1 0,-6 2 1 0,0 4 0 16,0 2 26-16,0 2 4 0,0-2 2 0,-3 8 0 15,-5 0-6-15,2 2-2 0,-3 1 0 0,6 5 0 16,0-3-15-16,0 0-3 0,6 0-1 0,4 0 0 16,-1-2-14-16,3-1-2 0,3 1-1 0,0-3 0 15,9-3-10-15,0-2 0 0,3-3 0 0,2-3 0 16,10-5 0-16,0 0 0 0,6-3 8 0,-3-2-8 16,-3 0 0-16,-1-6 8 0,4 1-8 0,3-4 8 15,-3 1-8-15,0-5 0 0,-4 2-12 0,1-3 12 16,-3 1-31-16,-3-4 2 15,-6 1 0-15,0 3 0 0,-3-1 13 0,-3 3 4 0,0 1 0 0,-6 1 0 16,0-2 12-16,-6 3 0 0,0 0 0 0,-6 2 0 16,-3-2 0-16,0 5 0 0,1 0 0 0,-4 8 0 15,0 3 0-15,0 2 0 0,0 3-10 0,0 3 10 16,1 2-148-16,2 3-24 0</inkml:trace>
  <inkml:trace contextRef="#ctx0" brushRef="#br0" timeOffset="-151844.5">14602 14121 2120 0,'0'0'94'0,"0"0"19"0,0 0-90 0,0 0-23 16,0 0 0-16,0 0 0 0,0 0 106 0,-3 0 17 15,-6 5 3-15,3 0 1 0,0 3-43 0,-3 6-8 0,3 1-1 0,-3 7-1 16,-3 1-30-16,0 4-7 0,4 5-1 0,-4-1 0 15,3 4 2-15,0-3 0 0,0-1 0 0,3 4 0 16,3-9-30-16,3-2-8 0,3-6 0 0,3-2 0 16,6-5 0-16,3-3 0 0,5-5 0 0,1-6 0 15,3-8 0-15,0-2 0 0,3-8 0 0,2-3 0 16,4 0-12-16,0-7-3 0,9-4-1 0,-4 3 0 16,-5 9 16-16,-3-4 0 0,0 3 0 0,-7 0 0 15,1 3 0-15,-6 5 0 0,-3 1 0 0,-6 4 0 16,0 3 0-16,-6 3 0 0,-3 5 0 15,0 0 0-15,-9 2 0 0,0 6 0 0,-3 0 0 0,0 5 0 16,-6 3 25-16,6 3 5 0,3-1 1 0,1 4 0 16,-4-1-23-16,6 0-8 0,3 0 0 0,0 0 0 15,0-5-8-15,6 0-8 0,0-3-2 0,3-2 0 16,3-3 18-16,2-8 0 0,4 2 0 0,6-4 0 0,0-4 0 0,0-1 0 16,3-9 0-16,-1 0 0 0,-2-3 0 0,0 1 11 15,0-1-2-15,0-5 0 0,0 3-9 0,2 3 0 16,-5-1 0-16,3 1 0 0,0 2 0 0,-3 0-14 15,-3 3 5-15,0-1 1 16,-3 4-45-16,-1-1-9 0,-2 6-2 0,0-3 0 16,-3 5-100-16,0 1-21 0,0-1-4 0</inkml:trace>
  <inkml:trace contextRef="#ctx0" brushRef="#br0" timeOffset="-151381.68">15462 14203 2372 0,'0'0'105'0,"0"0"22"0,0 0-102 16,0 0-25-16,0 0 0 0,0 0 0 0,0 0 118 0,3 2 18 15,3-2 4-15,-3 3 1 0,6-6-113 0,-3 1-28 0,3-3 0 0,0-1 0 16,0 1 0-16,0 0 0 0,3-6 0 0,-4 1 0 16,1-1 0-16,0 0 0 0,0 1 0 0,-3-3 0 15,0-1 0-15,-6 1 0 0,3-3 0 0,-3 0 0 16,-3 3 0-16,-3-3 0 0,3 3 0 0,-6 0 0 15,0 2 0-15,0 9 0 0,-2 2 0 0,-1 2 0 0,-6 6 57 0,0 3 6 16,0 5 1-16,-3 2 0 0,0 3-52 0,4 0-12 16,-1 1 0-16,3-1 0 0,3 0 0 15,6 0 0-15,0 0 0 0,6-2 0 0,3-3 0 0,3 2 0 16,6-2 0-16,3 0 0 0,3-8 0 16,2 2 0-16,1-4 0 0,0-4 0 15,3-4-59-15,-3-4-14 0,0 1-3 16,2 0-1-16,1-6 35 0,-3 1 7 0,3-4 2 0,0 1 0 15,-4 3-9-15,1-4-2 0,-3 4 0 0,-3-1 0 16,0 3 44-16,-3 0 0 0,-3 3 0 0,-3 2 0 0,0 3 0 0,-6 0 11 16,0 0-1-16,-3 8 0 0,-3 0 55 0,0 0 11 15,3 3 3-15,0-1 0 0,-3 1-63 0,6-3-16 16,0 3 0-16,0-1 0 0,6-5 0 0,0 1 0 16,0-4 0-16,3 1 0 0,3-3 0 0,-4 0 0 15,4-5 0-15,3-1 0 16,3-2-64-16,0 1-16 0,0-4-4 0,3 0 0 15,-3-2-114-15,-1 3-23 0</inkml:trace>
  <inkml:trace contextRef="#ctx0" brushRef="#br0" timeOffset="-151086.95">16566 13197 806 0,'-9'-10'36'0,"4"7"7"0,-1-2-35 0,0 2-8 0,0 3 0 0,0 0 0 15,-3 0 430-15,3 3 84 0,-3 0 17 0,3 2 3 16,-3 3-372-16,3 2-74 0,0 1-16 0,-3 5-2 16,-3 2-40-16,3 4-8 0,-3 1-2 0,1 9 0 15,-4 0-20-15,0 2 0 0,-6 3 0 0,0 11 8 0,0 0 19 0,-3-1 4 16,1 6 1-16,-7 0 0 0,3 0-24 16,3-3-8-16,0 3 0 0,-2 5 0 0,5-5 8 15,0 0-8-15,0-5 0 0,3-1 9 0,3-4-9 0,1-4 0 16,5-2 0-16,0 0 0 0,0-2 0 15,6-9 8-15,0-7-8 0,3-6 0 0,0 3 0 16,3-3 0-16,0 3-12 0,3-3 12 16,0-10-156-16,-6-3-23 15,9-3-5-15</inkml:trace>
  <inkml:trace contextRef="#ctx0" brushRef="#br0" timeOffset="-150859.54">15879 13959 1900 0,'-9'0'169'0,"6"0"-135"0,0-2-34 0,3 2 0 15,0 0 60-15,0 0 4 0,0 0 2 0,6-6 0 16,3 4 38-16,3-1 7 0,3-5 1 0,0 6 1 16,2-4-35-16,1 4-7 0,0-1-2 0,3 0 0 15,-3 1-27-15,3-4-6 0,2 4 0 0,1-1-1 16,0-2-21-16,3 2-4 0,3-2-1 0,-4 0 0 15,1-1-9-15,0 1 12 0,-3 0-12 0,0 2-872 16,-7 0-182-16</inkml:trace>
  <inkml:trace contextRef="#ctx0" brushRef="#br0" timeOffset="-149895.75">14786 13502 691 0,'0'0'61'15,"0"0"-49"-15,0 0-12 0,0 0 0 16,0 0 165-16,0 0 31 0,0 0 5 0,-3-6 2 16,-2 6-75-16,5 0-16 0,0 0-2 0,-6 0-1 15,0 3-25-15,0 0-4 0,6-3-2 0,-3 8 0 16,0 5 22-16,-6 3 5 0,3 5 1 0,0 5 0 0,-3 6-25 0,0 3-5 16,0 4 0-16,0 6-1 0,-3 0-21 0,-3 8-4 15,0 0-1-15,4 3 0 0,-7-4-25 0,0-1-4 16,0-1-2-16,0 3 0 0,3-5-18 0,0-1 10 15,3-2-10-15,1 0 8 0,2-5-8 0,0-3 0 16,6-3 0-16,-3-5 0 0,6-2 0 0,3-3 0 16,0-6 0-16,3-2 0 0,0-5 0 0,3 2-9 15,-3-5 9-15,2 0-13 0,1-3-4 0,-3-2-1 16,6-3 0-16,-3-3 0 0,0-2 2 0,0-1 0 16,0-4 0-16,0-1 0 0,3-5-6 0,-3-2-1 15,6-3 0-15,-4-6 0 16,1-5-5-16,3 1 0 0,3-1-1 0,0 3 0 15,0 0-32-15,3 2-7 0,3 1 0 0,-1 2-1 0,-8 3 38 0,3 2 8 16,0 3 2-16,-3 3 0 0,0 0 13 0,-3 5 8 16,-3 0-10-16,-4 6 10 0,4-4 0 0,-3 6 0 15,-6 0 0-15,0 0 0 0,0 8 20 0,0 0 9 0,-3 3 3 0,0-1 0 16,0 3 5-16,-3 3 2 0,1 3 0 0,-1-1 0 16,3 4-11-16,-3-4-1 0,6 6-1 0,-3-3 0 15,-3-5-26-15,3 2 0 0,0 6-12 0,3-3 12 16,-3-2 44-16,3 2 16 0,3-5 3 15,0-3 1-15,-6-5-52 0,3 0-12 0,3 0 0 0,-3-8 0 16,9 0 0-16,-3-3 0 0,3-2 0 0,-1-3 0 16,7-5 0-16,-3 2 0 0,0-5 0 15,3-2-10-15,0-1 10 0,3 1 0 0,-6-6 8 0,6 3-8 16,-4 0 0-16,1 2 0 0,0-2 0 0,-3 3 0 16,3-4 14-16,-3 4-2 0,3-3 0 0,0 2 0 15,-3 1-12-15,2-3-16 0,1-3 3 0,3-3 1 16,3 1 12-16,0-3 0 0,0-3 0 0,0-2 0 15,-1-1 16-15,4-5 7 0,3-2 1 0,0-3 0 0,0 3-24 0,-1-3 0 16,1 0 0-16,0-5 8 0,0 5-8 0,-6 5 0 16,-1 3 0-16,1 2 8 0,0 4-8 0,-3 4 0 15,-3 3 0-15,0 3 0 0,-3 3 0 0,2 5 0 16,-2-1 0-16,0 4-8 0,-3 2 8 0,0 2-10 16,-3 1 10-16,3 3-10 0,-3-4 10 0,0 6 0 15,-3 0 0-15,-3 0 0 16,0 0-156-16,0 0-28 0,0 0-7 0</inkml:trace>
  <inkml:trace contextRef="#ctx0" brushRef="#br0" timeOffset="-148638.86">16924 14113 1414 0,'0'0'63'0,"-6"0"13"0,0-3-61 0,6 3-15 16,0 0 0-16,-6 0 0 0,0-2 93 0,0 2 16 16,6 0 3-16,0 0 1 0,0 0-48 0,0 0-9 15,0 0-3-15,0 0 0 0,0 0 3 0,0 0 1 16,0 0 0-16,6-3 0 0,0 0 39 0,0 1 8 15,-6 2 2-15,9-3 0 0,0 0-7 0,-1 3-2 16,4-2 0-16,0-1 0 0,0 3-49 0,3-3-11 16,3 1-1-16,6 2-1 0,-3-6-9 0,2 1-2 15,4 0 0-15,3 0 0 0,-3-1-14 0,3-2-10 0,-1 3 12 16,1 0-12-16,0 0 9 0,-3-1-9 0,-7 1 0 0,4 0 9 16,-3-3-9-16,-6 5 0 0,-3-2 0 0,0 2-11 31,0-2-73-31,-3 2-16 0,-6 3-2 0,-3 0-1 0,6 0-137 15,-6 0-27-15</inkml:trace>
  <inkml:trace contextRef="#ctx0" brushRef="#br0" timeOffset="-148375.9">16921 14237 1324 0,'-15'3'118'0,"12"-3"-94"15,0 0-24-15,-3 0 0 16,6 0 207-16,-3 3 37 0,3-3 7 0,0 0 1 0,0 0-96 0,0 0-20 16,0 0-4-16,9 2-1 0,0 3-63 0,3-2-12 15,-3-3-2-15,5 0-1 0,1 0-15 0,3-5-3 16,3 0-1-16,3-1 0 0,-3 1-17 0,2 0-3 16,7-3-1-16,-3 2 0 0,-3-2-13 0,3 3 8 15,2 0-8-15,-2 0 0 0,-3 2 0 0,0 0 0 16,-3 1 0-16,-3 2 0 15,-1 2-148-15,-5 1-25 0,-3-3-6 0</inkml:trace>
  <inkml:trace contextRef="#ctx0" brushRef="#br0" timeOffset="-148023.84">17433 13954 2246 0,'0'-5'200'0,"0"2"-160"0,0 3-32 0,0 0-8 16,0 0 91-16,0 0 17 0,0 0 3 0,0 0 1 16,9 0-50-16,-1 0-10 0,1 3-1 0,0-1-1 15,0 4-23-15,6-4-5 0,0 1-1 0,3 0 0 16,0-1-7-16,0 4-2 0,-4-1 0 0,4 3 0 16,3-3-3-16,0 3-1 0,-3-5 0 0,0 5 0 0,0-3-8 0,-4 3 0 15,-2 0 0-15,3 2 0 0,-6-2 0 0,0 3-9 16,-3 0 9-16,3-4-13 0,-9 4 13 0,3 0 0 15,-6-1 0-15,-3 1 0 0,-3-1 0 0,-3 1 0 16,0 0 8-16,0 2-8 0,-5 0 9 0,-4-2-1 16,3-1-8-16,0 3 12 0,3 1-12 0,-6-4 8 15,3 1-8-15,-2-1 0 0,2 1 16 16,0 0-4-16,3-3 0 0,0 2 0 0,0-5-12 0,6 3 8 16,-6-2-8-16,6-1 0 0,1-2 0 0,8-3 0 15,0 0 0-15,0 0 0 16,0 0-148-16,0 0-35 0</inkml:trace>
  <inkml:trace contextRef="#ctx0" brushRef="#br0" timeOffset="-147613.4">18525 13790 864 0,'6'-8'76'0,"-3"6"-60"15,0-4-16-15,0 1 0 0,-3 2 220 0,3 1 40 16,-6 2 9-16,0 0 2 0,0 0-74 0,0 5-14 16,0 3-3-16,-3 0-1 0,-3 2-91 0,-3 4-19 15,-3 1-3-15,0 4-1 0,4 2-39 0,-4 0-8 16,0 1-2-16,0 1 0 0,3 4-16 0,0-1 8 15,0 1-8-15,-3-1 0 16,6-2-81-16,0-3-23 0,0-2-5 0</inkml:trace>
  <inkml:trace contextRef="#ctx0" brushRef="#br0" timeOffset="-147051.25">18269 13592 2473 0,'-6'-16'54'0,"3"8"11"0,3-3 3 0,-3 1 2 0,0 2-56 0,3-3-14 0,0 6 0 0,3-3 0 15,0 3 72-15,0-3 12 0,6 2 3 0,0-2 0 16,9 1-53-16,-3-4-10 0,8 0-3 0,4-2 0 16,9 3 3-16,3-6 0 0,5 0 0 0,7-3 0 15,3 3-24-15,-1 1 0 0,1-1 0 0,5 2 0 0,1 1 0 16,-4 3 0-16,-5 2 0 0,-1 2 0 15,-5 4-36-15,-6 4-1 0,-3 4-1 0,-13 2 0 16,-2 0-22-16,-9 5-4 0,-6 3 0 0,-6 0-1 16,-6 5 34-16,-3 0 7 0,-9 0 2 0,-3 3 0 0,-5-3 22 15,-1 0 0-15,-3 0 0 0,0 3 0 0,-5 0 46 16,2 0 14-16,3-3 2 0,0 0 1 0,1 0-24 16,-1-2-5-16,0 2-1 0,-3-3 0 0,7 1-2 15,-1-3-1-15,0 2 0 0,3-2 0 0,3-2-30 0,6 1 8 16,4-1-8-16,5-1 0 0,3 0 0 0,6 0 0 15,3-2 0-15,5-1 0 16,4 1-20-16,3-3-9 0,3 3-3 0,0-3 0 0,0-3 16 0,0 3 4 16,-1 2 0-16,1 1 0 15,-6 2-50-15,0 0-10 0,0 1-1 0,0 1-1 16,-9 1-3-16,0 3-1 0,-3-1 0 0,-3 1 0 16,-3-1 31-16,-3-2 7 0,0 3 0 0,-6-1 1 0,0-2 47 0,-3-3 8 0,-3 3 3 15,-6-2 0-15,-2-1 58 0,-4 0 12 0,0-2 3 0,0-3 0 16,1-1-10-16,2-1-2 0,-3-4 0 0,-3 4 0 15,6-6-26-15,-2 0-6 0,5 0 0 0,0-3-1 16,3 0-27-16,3-2-6 0,0-3-1 16,4 0 0-16,5-2-13 0,3-1 0 15,0-2 0-15,6 0 0 16,3-1-94-16,6-1-18 0,6-1-4 0,8-3-704 0,4 1-140 16</inkml:trace>
  <inkml:trace contextRef="#ctx0" brushRef="#br0" timeOffset="-146896.65">19111 13925 2509 0,'-12'8'111'0,"7"-3"23"0,-10 3-107 0,0 3-27 15,0-1 0-15,-3 9 0 0,0-1 68 0,3 4 8 16,-3-1 1-16,1 0 1 0,2-3-48 0,0 1-10 16,3-1-1-16,6-2-1 0,0 0-18 0,3-3 0 15,6-5 0-15,0 3-845 16,6-6-168-16</inkml:trace>
  <inkml:trace contextRef="#ctx0" brushRef="#br0" timeOffset="-146385.22">19689 13290 2502 0,'0'0'55'0,"0"0"11"0,-3 3 2 0,-3 5 3 0,0-3-57 0,0 3-14 16,0-3 0-16,0 6 0 0,-3-1 76 0,3 6 13 15,-6-3 3-15,3 6 0 0,-3-1-31 0,1 4-5 16,-7 1-2-16,0 4 0 0,-3 5-4 0,-3-1-1 16,0 9 0-16,-2 0 0 0,-1-1-22 0,-3 4-5 15,-3-1-1-15,7 3 0 0,2-5-13 0,6 2-8 16,0-2 8-16,0 2-8 0,3-5 15 0,3-5-2 16,3 0 0-16,3-6 0 0,0-2-22 0,6-6-5 0,0 1-1 15,0-6 0 1,-2 0-63-16,7-5-13 0,4-2-2 0,0-4-824 15,0 1-165-15</inkml:trace>
  <inkml:trace contextRef="#ctx0" brushRef="#br0" timeOffset="-145776.28">19543 14131 1666 0,'0'0'74'16,"0"0"15"-16,0 0-71 0,0 0-18 0,0 0 0 0,0 0 0 0,9 3 92 15,-9-3 16-15,0 0 2 0,9-3 1 0,0 1-64 0,0-4-13 16,-3 1-2-16,3 0-1 0,0-3-7 0,-1 3-2 16,-2-6 0-16,0 3 0 0,0-2-12 0,-3-1-2 15,0-2-8-15,3 2 12 16,-6-2-30-16,3 0-6 0,0-1-2 0,-3-1 0 0,-3-4 54 0,3 1 10 15,-3-1 2-15,0 6 1 0,0 0 11 0,-3 5 1 16,0 0 1-16,-3 8 0 0,0 5 27 0,-5 3 6 16,-7 5 1-16,0 3 0 0,-3-3-33 0,3 8-7 15,-3 3 0-15,1 3-1 0,2-1-27 0,0-2-4 16,-6 2-2-16,12 1 0 0,6-6-14 0,6 0 0 16,-3-2 0-16,9-6 0 0,3 0-9 0,6-2 9 15,3-3 0-15,3-3-9 16,3-5-15-16,3-5-2 0,2-6-1 0,4-2 0 15,0 0-77-15,0-8-16 0,0 2-4 0,-4-10 0 16,1 0 40-16,0-6 7 0,6 4 1 0,-1-6 1 16,7-3 37-16,-3 0 7 0,3 1 2 0,-4-9 0 0,-2 3 29 0,0-5 0 0,-1-1 0 0,4-9 0 15,-3-1 0-15,-3 2 0 0,2 4 0 0,1-1 0 16,-3 6 0-16,-3 8 10 0,0 2-10 0,-4 6 12 16,-2 7 64-16,-6 6 12 0,-3 8 4 0,-6 0 0 15,-3 5 1-15,-3 5 1 0,0 3 0 0,-9 5 0 16,-6 6-18-16,-3 5-3 0,0 2-1 0,0 3 0 15,7 1-26-15,-4 1-6 0,0 4 0 0,-3 5-1 0,0-1-16 16,0 4-3-16,-6 2-1 0,-2 8 0 16,2 0-8-16,-6 0-2 0,3 2 0 0,0 4 0 15,4-4-9-15,-4 4 12 0,0-4-12 0,3 3 12 0,-3-2-12 16,4-6 0-16,5 3 0 0,0-5 0 0,3-3 0 16,3-5 0-16,3-6 0 0,3 1 0 15,3-6-61-15,6-5-5 0,3-3-1 0,3-5-881 16,3-3-177-16</inkml:trace>
  <inkml:trace contextRef="#ctx0" brushRef="#br0" timeOffset="-145461.15">20022 14044 2286 0,'0'0'101'0,"0"0"21"0,-3 8-98 0,-3 0-24 16,-3 3 0-16,0-6 0 0,6 3 117 0,0 0 19 15,0-3 3-15,3 3 1 0,0-8-79 0,3 5-15 16,3-2-3-16,3 0-1 0,0-3-22 0,3 0-5 0,3-3-1 15,0-2 0-15,0-1 15 0,0-2 3 0,3-2 1 0,-1-3 0 32,1-1-77-32,-3-2-16 0,0 1-4 0,0-1 0 0,-6 0 103 0,3 0 20 0,3 0 4 0,0 0 1 31,-9-2-75-31,-1 2-14 0,1 5-3 0,-6-2-1 0,-3 5 29 0,-3 3 0 16,-2 5 0-16,-1 2 10 0,-3 4 33 0,-3 4 6 0,-6 6 2 0,3 3 0 15,0-1-11-15,-3 6-3 0,4-3 0 0,-4 6 0 16,3-1-37-16,0-2-16 0,6 0 0 0,0 0 1 15,6-1 15-15,0-1 0 0,0-1 0 0,6-3 0 16,3-2 0-16,6 0 0 0,-3-3 0 0,6-5 0 16,6 3-74-16,-3-9-9 0,6-2-1 0,0-2-1 15</inkml:trace>
  <inkml:trace contextRef="#ctx0" brushRef="#br0" timeOffset="-144910.62">21135 13507 1346 0,'0'0'60'0,"0"0"12"0,0 0-58 0,0 0-14 15,0 8 0-15,-6 0 0 0,4 2 153 0,-4 4 28 16,0 7 6-16,-3 3 1 0,0 2-54 0,-3 1-10 16,-3 2-3-16,-3 5 0 0,0-2-33 0,-3 2-6 15,4 1-2-15,-7 2 0 0,0-3-48 0,0-2-11 16,3 0-1-16,3-1-1 0,1-2-19 0,5-2 0 16,0-3-8-16,0-3-824 15,3-5-165-15</inkml:trace>
  <inkml:trace contextRef="#ctx0" brushRef="#br0" timeOffset="-144498.42">20832 13404 2516 0,'3'-8'56'0,"-3"3"11"0,-3-3 2 0,0 0 1 0,0 0-56 0,3 0-14 0,-3 0 0 0,3 3 0 16,6-6 63-16,0 3 9 0,-6 0 3 0,9-2 0 15,3-1-26-15,3 0-5 0,8-2 0 0,1 0-1 16,9 0-27-16,0-3-6 0,-1 0-1 0,7-3 0 16,12 1 2-16,-1-1 0 0,10 1 0 0,2 2 0 0,-2 3-11 0,-4 5 0 15,1 3 0-15,-6 2 8 0,-10 6-8 16,1 2 0-16,0 8 0 0,-10 0 0 0,-5 6 0 0,-9 2 0 16,-9 3 0-16,-9 5 0 0,-9 3 0 0,-3 2 0 15,-9 3 0-15,-6 5 0 0,4 3 0 0,-7 3 0 16,-6 0 0-16,-3 2 8 0,-5-2-8 0,-4-1 8 15,4 1-8-15,-7 2 8 0,0-2-8 0,4-1 10 16,-1-4-10-16,0 4 10 0,1-7 23 16,2-3 5-16,-5-3 1 0,2-2 0 0,9-5-30 15,1-1-9-15,2-5 0 0,0-2 0 0,3-3 9 0,4-6-9 16,-1-2 0-16,3-5 9 0,3-3-9 0,6-6 10 16,-2 1-10-16,2-3 10 0,0-2-10 0,6-6 0 15,-3-3 0-15,6-2-11 16,6-3-52-16,0 0-10 0,6-2-3 0,3 0 0 15,6-1-124-15,3 1-26 0,6-1-5 0,3 3-1 0</inkml:trace>
  <inkml:trace contextRef="#ctx0" brushRef="#br0" timeOffset="-144291.98">21427 13959 2188 0,'0'0'195'0,"0"0"-156"0,-6 0-31 0,-3 0-8 16,6 3 74-16,3-3 14 0,0 0 2 0,-6 3 1 16,6-3-54-16,-3 2-10 0,3-2-3 0,0 8 0 15,-3 0-24-15,0 3 0 0,3-1 0 0,-3-2 0 0,3 3-11 0,-3 0-7 16,0-1-2-16,1-2 0 16,-1 3-172-16,3-3-36 0,3-3-6 0,-3 0-2 15</inkml:trace>
  <inkml:trace contextRef="#ctx0" brushRef="#br0" timeOffset="-144124.12">21719 13594 1094 0,'0'0'48'0,"0"0"11"0,-3-2-47 0,3 2-12 0,-3-6 0 0,3 6 0 16,0-8 209-16,9 0 40 15,0 1 8-15,3-1-1003 0</inkml:trace>
  <inkml:trace contextRef="#ctx0" brushRef="#br0" timeOffset="-143635.35">22189 13399 1670 0,'6'-8'148'0,"-3"2"-118"0,0 1-30 0,3-3 0 15,0 0 95-15,3-2 13 0,3-1 2 0,3 0 1 16,0-2-32-16,2 0-7 0,-2 0 0 0,6-3-1 16,-3 0-21-16,-3-3-4 0,0 1-1 0,3-1 0 15,-6-2-29-15,-1 0-7 0,-2 0-1 0,0-3 0 0,-6 3-8 0,3 2 8 16,-6-2-8-16,0 3 8 0,-6 2 10 0,-3 5 2 16,-3 3 0-16,-2 3 0 0,-7 8 60 0,-9 2 13 15,-6 8 3-15,-2 3 0 0,-7 3-54 0,3 4-10 16,-5 6-3-16,2 6 0 0,6 2 3 0,4 3 1 15,-4 5 0-15,0 2 0 0,3 3-20 0,1 6-4 16,-1 2-1-16,3 8 0 0,-2 1-8 16,2-4 0-16,6 6-12 0,0 8 12 0,3-6 0 0,4 0 0 15,-4 1 0-15,3 2 0 0,3-3 0 16,-6 1 0-16,-3 2 0 0,1 0 0 0,-1-8 0 0,0-8 0 16,0-2 8-16,-2 2-8 0,-1-8-10 0,12-13-4 15,0 3-1-15,3-5 0 0,0-4 4 0,3 1 1 16,-3-6 0-16,1-4 0 0,2-1-2 0,-3 0 0 15,-3-8 0-15,3-5 0 0,0-5 12 0,3-6-8 0,3-2 8 0,0-8-8 16,0-11 8-16,4-3 0 0,-1-7 8 0,3 0-8 16,-3-3 12-16,3 2-3 0,3 3 0 0,0-2 0 15,0 0-9-15,3-1 0 0,3 1 0 0,0-1 8 16,0-2-8-16,2 3 0 0,7 2 0 0,3 3 0 16,0 0 0-16,-3 13 0 15,0 6-11-15,3-1 11 0,3 0-10 0,5 1 10 16,4-3-12-16,3-1 12 15,-3 1-129-15,14-5-19 0,-2-1-4 0</inkml:trace>
  <inkml:trace contextRef="#ctx0" brushRef="#br0" timeOffset="-143075.91">22323 13449 2304 0,'-3'0'204'0,"-3"2"-163"15,3-2-33-15,3 0-8 0,0 0 52 0,0 0 9 16,6 0 2-16,3-2 0 0,3-4-45 0,3 4-9 16,0-3-1-16,6-3-8 0,-1-3 9 0,4 0-9 15,0-2 0-15,3 0 9 0,-3 0-9 0,5 2 0 16,-2 1 0-16,-3-4 0 0,-6 1-13 0,-6 0-2 16,3 0 0-16,-3-1 0 0,-9 1 15 0,0 0 0 15,-3 0 12-15,-3-3-12 0,3 0 0 0,-9 0 0 16,0-2 0-16,-6-1 0 0,0 6 39 0,-6 2 1 15,3 3 0-15,-6 8 0 0,4 3 8 0,-1 8 1 16,-6-1 1-16,-3 9 0 0,0 2-2 0,-5 5-1 16,-4 3 0-16,-6 11 0 0,4 5-21 0,-4 3-4 15,0 5-1-15,-2 10 0 0,8 1-21 0,6-1-13 16,1 3 1-16,-4 6 1 0,9-6 11 0,0 0 16 16,-2 0-4-16,5 0-1 0,3-8-11 0,0 1 0 15,3-4 0-15,0 1 0 0,6-3 0 0,1-6 0 0,-1-2 0 0,3 0 0 16,3-10-11-16,3-4-4 0,-3-1-1 0,3-7 0 15,0-1-35 1,0-7-7-16,0-4-2 0,0 0 0 0,3-11 8 0,0 0 2 0,0 0 0 16,0 0 0-16,-9-8-18 0,0-3-4 0,3-5-1 0,0-2 0 15,-3-6 44-15,3-3 9 0,-3-2 1 0,0-5 1 16,3 0 18-16,3-4 0 0,0 1 0 0,1 3 0 16,2 2 21-16,-3 6 5 0,3 5 1 0,3-1 0 0,-3 9 41 15,2 0 9-15,1 2 2 0,0 4 0 16,3 1-35-16,0 4-6 0,0 2-2 0,6 0 0 0,-3-3-3 15,3 6-1-15,3-3 0 0,3 0 0 16,3-3-16-16,5 3-3 0,1 0-1 0,3-3 0 16,0-2-12-16,-3 0 8 0,2-1-8 0,4-2-885 15,3-2-181-15</inkml:trace>
  <inkml:trace contextRef="#ctx0" brushRef="#br0" timeOffset="-141752.52">22189 13920 806 0,'0'0'36'0,"0"0"7"16,0 0-35-16,0 0-8 0,0 0 0 0,0 0 0 0,6 5 330 0,3-2 64 15,-3-1 13-15,3 1 2 0,0 0-266 0,3-1-54 16,0-2-10-16,0 0-3 0,-1 0-45 0,1-2-10 16,3-1-1-16,-3-2-1 0,3-3-8 0,-3 2-2 15,-3-1 0-15,3-1 0 0,0-3-9 0,-3 3 8 16,3-3-8-16,-4 4 8 0,1-4-8 0,-3 0 0 16,-3-2 0-16,0 3 0 0,0 2 8 0,-3-6-8 15,-3 4 0-15,0-1 8 0,-3 1-8 0,-3 2 8 16,1 2-8-16,-4 1 8 0,0 5 0 15,-6 3-8-15,-3-1 12 0,-3 6-4 0,-3 3 18 0,1 5 3 16,2 0 1-16,0 5 0 0,0-3-15 0,3 4-3 16,1 1-1-16,5-1 0 0,0-1-20 0,3 0-4 15,6 0-1-15,3 0 0 0,6-5 14 0,0 0 16 16,6-3-3-16,6-5-1 0,0 0-12 0,8-3 8 16,4-5-8-16,3-2 0 0,6-4 0 0,-4 1 0 0,1-3 0 15,0-5 0-15,-3 2-27 0,2-2 2 0,1 3 0 0,3-1 0 16,-3-2 8-16,-1-1 1 0,-8 1 1 15,0 3 0-15,-3 2 15 0,-9 0 0 0,0 3 0 0,-6-1 0 16,-6 6 0-16,0 0 0 0,0 0 0 0,-3 6 0 16,-6-1 11-16,-6 3 5 0,-3 0 0 0,3 0 1 15,0 0 8-15,0-1 2 0,0 1 0 0,3 0 0 16,4-2-6-16,2 2-1 0,3-3 0 0,3-5 0 16,0 0-20-16,0 0 0 0,0 0 0 0,9-3 0 15,-1 1 0-15,7-4 0 0,3 1-12 0,0-3 4 16,3-3 8-16,0-2 8 0,-6 0-8 0,2 0 11 15,1-3-11-15,-3 3 0 0,3-3 0 0,-3 0 0 16,0 0-23-16,-3 3-6 0,0 0-2 0,-3 2 0 16,0 0 31-16,-7 4 0 0,4-1 0 0,-3 2 0 15,-3 6 0-15,0 0 0 0,0 0 0 0,0 0 0 0,-3 0 0 0,0 3 0 16,0 2 0-16,1 3 0 0,2 0 0 0,0 0 0 16,0 0 0-16,2 0 0 0,4 2 0 0,0-2 0 15,0 0 0-15,3 0 0 0,0-2 0 0,3-1 0 16,-3-2 0-16,3-3 0 0,0 2 0 0,0-2 0 15,0-2 0-15,0 2 0 0,2-6 0 0,-2 4 0 16,0-4 0-16,0-2 0 0,3 3 0 0,0-3 13 16,0-2-1-16,-3 2 0 0,3 0-12 0,-3-3 8 0,-1 1-8 15,1-1 0-15,-3 0 19 0,-3 1-3 0,-3-1 0 16,-3-2 0-16,0 2-16 0,-3 3 0 0,-3 0 0 16,0 1 0-16,-3 1 0 0,-3 6-19 0,-2 0 3 0,2 6 0 15,-3 1 25-15,0 1 6 16,-3 3 1-16,3 2 0 0,3 0-7 0,-3 6-1 0,3 0 0 15,4-1 0-15,-4 3-8 0,3 0 8 0,0 1-8 16,3-1 8-16,0-3-8 0,3-2 0 16,3 0-10-16,3-3 10 0,0 0 0 0,3 1 0 0,-3-9 0 0,6 3 10 15,3-3-10-15,0-2 0 0,-1-6 0 0,4 1 0 16,6-4 0-16,3 1-9 0,0 0 9 0,0-6-13 16,-4 0-29-16,1-2-6 15,0 0 0-15,3 0-1 0,0-3-13 0,0 0-2 16,-4 0-1-16,1 0 0 0,-3 3 37 0,-3 0 7 0,0 0 1 0,-6 2 1 15,0 3-2-15,0 3-1 0,-9 5 0 0,0 0 0 0,0 0 51 0,0 0 11 16,0 0 1-16,-6 8 1 0,0 0 11 0,0 0 3 16,0 5 0-16,0-3 0 0,0 1-36 15,0 2-6-15,0 0-2 0,3-2 0 0,3 2-3 0,0-2-1 16,0-3 0-16,0 0 0 0,3 0-8 0,-3 0 0 16,0-8 0-16,6 2 0 0,-6-2 0 15,6 6 0-15,-6-6 0 0,9 0 0 0,0-3 0 16,0 0 0-16,0 1 0 0,0-4 0 15,2 1-24-15,1-3-6 0,-3-2-2 0,3 2 0 16,3-3-19-16,-3 3-4 0,0-3-1 0,-3 4 0 16,6-1 12-16,-6 0 1 0,0 2 1 0,-3 4 0 0,-1 2 42 0,-5 0 0 15,0 0 0-15,-3 5 0 0,1 3 30 0,-4 3 8 16,0-1 2-16,0 1 0 0,0 5 12 0,0-3 4 16,0-3 0-16,3 4 0 0,-3-4-45 0,3 1-11 0,3-3 0 15,0-3 0-15,0-5 0 0,0 0 0 0,0 0 0 16,9 3 0-1,-3-1-49-15,6-2-12 0,-3-2-3 0,3-4-1080 0</inkml:trace>
  <inkml:trace contextRef="#ctx0" brushRef="#br0" timeOffset="-141376.02">23674 13634 2833 0,'-5'0'62'0,"-4"0"13"0,0 0 2 0,0 3 3 0,-3-3-64 0,3 2-16 15,3-2 0-15,0 0 0 0,0 3 53 16,6-3 7-16,0 0 2 0,0 0 0 0,0 0-17 0,9 3-3 16,3 2-1-16,3-2 0 0,0 2-33 0,2-3-8 15,4 4 0-15,0-4 0 0,0 1 0 0,0 0 0 16,0 2 0-16,-1-2 8 0,1-1-8 0,0 1 0 16,-3 2 0-16,0 0 0 0,0 1 0 0,-6-1 0 15,0 0 0-15,-6 1 0 0,-4 2 0 0,-2 0 0 16,-2-1 0-16,-7 1 0 15,0 6 0-15,-6-4-11 0,-3 1 11 0,0 2-8 16,-3 0 8-16,-6 3 0 0,4-3 0 0,-7 6 0 0,0-3 0 16,-3 2 0-16,1-2 0 0,5 0 0 0,0-3 15 0,3 3-2 15,6 0 0-15,0 0 0 0,7-3-3 0,5-2-1 16,0 2 0-16,6-2 0 0,6-1-9 0,6-5 0 0,2 3 0 16,10-2 0-16,0-4 8 0,6 4-8 0,3-6 8 0,2 0-8 15,1-3 0-15,3 0 0 16,-1 3 0-16,1-2 0 15,0-4-68-15,-4 4-16 0,-5-1-4 0,-3 0-1286 0</inkml:trace>
  <inkml:trace contextRef="#ctx0" brushRef="#br0" timeOffset="-140339.78">3880 15706 1670 0,'0'0'74'0,"0"0"15"0,-3-3-71 0,3 3-18 16,0 0 0-16,0 0 0 0,0 0 89 0,0 0 15 16,0 0 2-16,9 5 1 0,3-2-35 0,0 0-8 15,3-1 0-15,6-2-1 0,0-2-34 0,-4-1-6 16,10 0-2-16,0-2 0 0,6 0 2 0,0-1 0 15,-1 1 0-15,1-3 0 0,-3 3-8 0,0 0-2 16,-1-3 0-16,-2 5 0 0,0 0-5 0,-3 3-8 16,-3 0 11-16,-4 0-1122 15</inkml:trace>
  <inkml:trace contextRef="#ctx0" brushRef="#br0" timeOffset="-140132.33">3883 15891 1612 0,'0'0'144'0,"3"-5"-116"0,0-1-28 0,3 1 0 15,-3-3 148-15,3 3 23 16,0-1 5-16,3 1 0 0,3 0-75 0,3 0-15 0,-6 2-3 0,12-2-1 16,-7 2-27-16,7 3-6 0,-3-3-1 0,6 3 0 15,0-2-48-15,3 2 0 0,-4-6 0 0,4 4 0 16,-3-3 0-16,3 2 0 0,0-2 0 0,-1-3-801 15,1 0-162-15</inkml:trace>
  <inkml:trace contextRef="#ctx0" brushRef="#br0" timeOffset="-139772.5">3976 15452 806 0,'-6'-8'36'0,"6"8"7"0,-3-6-35 0,3 1-8 16,0-3 0-16,3 0 0 0,3 0 334 0,0-2 65 15,-4-1 13-15,10-5 2 0,-3 3-280 0,6-3-56 16,6 0-11-16,-3-2-3 0,6-1-42 0,-3 1-9 16,2-3-1-16,1 2-1 0,0-2-11 0,0 0 0 15,-3 2 9-15,2 1-9 0,-2-1 0 0,0 3 8 16,0 0-8-16,-3 3 0 0,-6 3 0 0,-3-1 0 0,0 3 0 0,-3 0 8 15,-1 3-8-15,-5 5 9 16,0 0-9-16,0 0 10 0,0 0 14 0,0 0 2 16,-8 8 1-16,2 2 0 0,-3 1 1 0,-3 0 0 0,3 4 0 0,0 7 0 15,3-4-12-15,0 3-3 0,-3 0 0 0,3 3 0 16,3-3-5-16,0 1 0 0,3-4-8 0,3 1 12 16,3-1-12-16,0-2 0 0,0-3 0 0,6 0 0 15,3-2-29-15,3-3-12 16,2 0-3-16,4-5 0 0</inkml:trace>
  <inkml:trace contextRef="#ctx0" brushRef="#br0" timeOffset="-139013.9">5163 15290 1267 0,'0'0'112'0,"0"0"-89"0,0 0-23 0,0 0 0 16,0 0 129-16,9 0 22 0,0-5 4 0,0 2 1 15,3 3-75-15,6-2-14 0,0-1-3 0,5 3-1 16,-2-3-51-16,6 1-12 0,0-1 0 0,3-2 0 15,2 2 0-15,-2-2 0 0,3 5 0 0,0-5 0 16,-1 2 0-16,-8-2 8 0,3 2-8 0,0 0 9 16,-3 1-9-16,-7-1 0 0,1 3 0 0,-3 0 0 15,-6 5 0-15,0-2 0 0,-9 5 0 0,0 0 0 16,-6 0 0-16,0 5 0 0,-6 3 0 0,0 0 0 0,-3 5 44 0,-2-3 6 16,-1 1 2-16,0 2 0 0,-3-2 7 0,0 2 1 15,-3-3 1-15,4 1 0 0,-4-3-37 0,0 2-7 16,0 1-1-16,3-1-1 0,3-2-3 0,1 3 0 15,2-1 0-15,6 3 0 0,-6-2-12 0,6-1 0 16,0 1 0-16,0-3 0 0,0 0 0 0,9-3 0 16,-6 3 8-16,3-3-8 0,0 3 0 0,6 0 0 15,0 0 8-15,3 0-8 0,-6-3 0 0,6 5 0 16,3-2 0-16,-6-3 0 0,3 3 0 0,0 0-10 16,-3 0 2-16,3 0 0 0,0-3-10 0,0 3-2 15,-6 0 0-15,3 0 0 0,0-3 0 0,-3 0-1 16,-3 0 0-16,0 1 0 0,3-1 21 0,-6-2 0 15,-3 2 0-15,0-3 0 0,-3-2 0 0,-3 3 0 16,3-3 0-16,-3-3 0 0,-6-2 14 0,4-1 1 16,2-2 0-16,-3 0 0 0,0-2 19 0,0-4 4 0,0 1 1 15,-3-3 0-15,4 0-7 0,-4-2 0 0,0-1-1 16,0-2 0-16,0-3-17 0,3 3-3 0,7 0-1 16,-7-3 0-16,9 0-10 0,0-3 0 0,3 3 0 0,6-2 0 31,6-1-139-31,9 3-29 0,-3-2-7 0</inkml:trace>
  <inkml:trace contextRef="#ctx0" brushRef="#br0" timeOffset="-138468.85">6148 15494 691 0,'6'-3'61'0,"0"1"-49"16,-3-1-12-16,3-2 0 0,0-1 105 0,3-1 19 15,-3-1 3-15,0-3 1 0,0 3-41 0,3 0-8 16,0-2-2-16,0-1 0 0,-3 0-25 0,0-2-6 16,-3 0-1-16,3 0 0 0,0-1 3 0,-3 1 0 15,0 0 0-15,-3 0 0 0,-3 0 2 0,0-1 1 0,-6 1 0 0,-3 0 0 16,0 2 10-16,-3 3 3 0,-6 3 0 0,-3 2 0 15,1 6 15-15,-7 2 3 0,0 9 1 0,-9-1 0 16,1 5-31-16,-4 6-5 0,0 3-2 0,4 4 0 16,-13 4-9-16,9 2-1 0,4 2-1 0,2 1 0 15,6 3-20-15,3 1-4 0,6 1-1 0,7 0 0 16,-1 0 2-16,9 0 0 0,0-2 0 0,6-4 0 16,6 1 5-16,0-8 0 0,3 0 1 0,9-6 0 15,2-5-17-15,7-2 8 0,3-9-8 16,3-2 0-16,2-5 16 0,7-6-3 0,-3-5-1 0,2-2 0 15,-5-9-12-15,3 1 0 0,-6-6 0 0,2-5 0 16,-2 0 8-16,0-8-8 0,0 2 0 0,-7-2 0 16,-5-2 9-16,0-1-9 0,-3 0 8 0,0 0-8 15,-3 1 0-15,-4-1 0 0,1 0 0 0,-3-5 0 16,3-2 0-16,-9-1 0 0,3 6 0 0,-3 0 0 0,0 2 9 16,-6 3-9-16,-3 5 10 0,0 6-10 0,-3 4 0 0,-6 9 0 15,1 3 0-15,-7 7 0 0,-6 6 0 0,-3 5 0 16,-6 2 0-16,1 9 0 0,-4 4 0 0,-3 4-8 15,-5-1 8-15,5 6 0 16,3 0-88-16,10 0-15 0,-4-1-2 0,9-2-1 16,6 3-108-16,3-3-22 0,3 24-4 0,6-13 0 0</inkml:trace>
  <inkml:trace contextRef="#ctx0" brushRef="#br0" timeOffset="-138271">5982 15814 1958 0,'-9'-8'174'0,"9"8"-139"16,-6 0-35-16,0 0 0 0,3 3 112 0,3-3 16 0,0 0 4 0,-3 8 0 15,3 0-33-15,0 2-7 0,6 1 0 0,0 2-1 16,3 0-57-16,3 1-11 0,0-1-3 0,0-3 0 16,2 4-20-16,1-1 0 0,3 3 0 0,0-3 0 15,3 3 0-15,0-3 0 0,0 3 0 0,-1 0-836 16,1 0-171-16</inkml:trace>
  <inkml:trace contextRef="#ctx0" brushRef="#br0" timeOffset="-137868.56">6928 15457 2098 0,'0'0'93'0,"0"0"19"0,-6 5-89 0,0 6-23 0,0 2 0 0,-2 0 0 16,-1 6 59-16,-3 2 7 0,-6 3 2 16,0 10 0-16,0 1 3 0,0-1 1 0,-3 0 0 0,7 1 0 15,-4 2-32-15,3-3-7 0,3 3-1 0,-3-2 0 16,3-4-32-16,0 1 0 0,3 0 0 0,3-6 0 31,0 1-67-31,3-6-20 0,0-2-4 0,3-6-1 0</inkml:trace>
  <inkml:trace contextRef="#ctx0" brushRef="#br0" timeOffset="-137388.45">6568 15417 2257 0,'-18'-5'100'0,"12"2"20"0,0 1-96 0,-3 2-24 16,4-6 0-16,-4 4 0 0,3-4 82 0,6 1 11 16,0-3 3-16,0 0 0 0,3-2-26 0,6-1-5 15,5-5-1-15,7 3 0 0,3-5-25 0,9-4-6 16,3 1-1-16,5-3 0 0,4 3-16 0,2-3-3 16,-2 3-1-16,3 0 0 0,-1 3-12 0,4 2 0 15,0 0 0-15,-4 8 0 0,-8 3 0 0,3 5 0 16,-7 2 0-16,1 9 0 0,-9-1 0 0,-3 9 0 15,-1 5 0-15,-5 2-10 0,-3 3 10 0,-6 6 0 16,0 4 0-16,-3-2 0 0,-3-2 0 0,-3 2 0 16,-3-3 0-16,0 1 8 0,0-6-8 0,-6 0 0 15,-3 0 0-15,-3 0 8 0,3 0-8 0,-5 0 0 0,-4 0 0 0,-3-5 8 16,0 3-8-16,0-6 12 0,-3 0-4 0,1-3 0 16,-4 1 1-16,3 0 1 0,-3-4 0 0,4-1 0 15,2-4-10-15,3-5 0 0,-3 3 0 0,6-8 0 16,0 3 0-16,6-3 0 0,1-3 0 0,2 1 0 15,3-4 0-15,6 4 0 0,0 2 0 0,0 0 0 16,0 0 0-16,0 0 0 0,6-3 0 0,-6 3 0 16,12 5 0-16,-1 3 0 0,-2 3 0 0,0 0 0 15,0 2 25-15,3 0 7 0,-3 0 0 0,3 1 1 16,0 1-10-16,3-1-3 0,3-1 0 0,-1 3 0 0,-2-3-6 16,6-2-2-16,6 2 0 0,0-3 0 15,-3-2-12-15,-4 0 0 0,7-2 0 0,-3 1 0 16,-3 1-76-16,0 0-19 0</inkml:trace>
  <inkml:trace contextRef="#ctx0" brushRef="#br0" timeOffset="-60435.04">18998 13737 2588 0,'-9'-10'115'0,"9"10"23"0,0 0-110 0,0 0-28 15,-3 8 0-15,3-1 0 0,3 1 0 0,3-2-11 16,6 2 1-16,6-3-1130 0</inkml:trace>
  <inkml:trace contextRef="#ctx0" brushRef="#br0" timeOffset="-58435.8">19180 12980 633 0,'0'0'56'0,"-9"0"-44"0,3 0-12 0,0 0 0 16,-3 0 69-16,0 0 12 0,-3 0 3 0,3 0 0 15,-3 0-8-15,1 0 0 0,-4-2-1 0,3 2 0 16,-3 0 20-16,0-3 4 0,0 3 1 0,-3 0 0 15,0 0-24-15,-2 0-4 0,2 0 0 0,-3 3-1 16,0-3-6-16,3 2-1 0,0-2 0 0,0 0 0 16,1 0-6-16,-1 0-2 0,3 0 0 0,0 0 0 15,-3 0-33-15,3 3-7 0,-3 0-2 0,0-1 0 16,-2 4 30-16,2-1 5 0,-3 0 2 0,3 1 0 16,0 2-31-16,3-1-7 0,-3 1-1 0,1-2 0 15,-4 4 0-15,3 1-1 0,0-1 0 0,0 4 0 16,0 2-11-16,0-1 0 0,4 1 9 0,-1 0-9 0,0 0 9 15,3 0-9-15,-3 2 12 0,3 1-12 0,-3-1 13 0,3 1-4 16,0 2-1-16,-2-2 0 0,2 2-8 0,-3 3 8 16,0-3-8-16,0 5 8 0,0-2-8 0,-3 3 12 15,0-4-12-15,4 1 12 0,-4 3-12 0,3-1 10 16,-3 1-10-16,0-1 10 0,3 0 6 0,0 1 0 16,0-3 1-16,1 2 0 0,-1-2-17 0,0 2 10 15,3 1-10-15,0-1 8 0,-3-2 0 0,3 3 0 16,0-4 0-16,3 7 0 0,-3-7 0 0,3 6-8 15,1-2 12-15,2-1-4 0,-3 1-8 0,3-1 8 16,3-2-8-16,-3 0 8 0,3 0-8 0,0-3 8 16,0 3-8-16,3-3 8 0,0 3-8 0,0-3 0 15,3 0 0-15,-3 3 0 0,6 0 0 0,-3-1-9 16,0-1 9-16,3-1 0 0,-3 0 0 0,3 3 0 16,-3-3 0-16,3 0 9 0,0-2-9 0,-1-1 0 0,7-2 0 0,-3 3 0 15,0-6 8-15,6 3-8 0,0-3 8 0,0 0-8 16,3 0 0-16,0 1 0 0,-4-4-14 0,7 1 5 15,0-3 20-15,0 2 4 0,3-2 1 0,-3 0 0 16,2 0-16-16,1 0 8 0,0-3-8 0,-3 3 0 16,0 0 10-16,3-3-10 0,2 1 10 0,4-4-10 15,0 4 12-15,0-1-4 0,-1-2-8 0,1 5 12 16,3-6 0-16,0 1 0 0,2 2 0 0,-2-2 0 16,0 2-12-16,-3-2 0 0,-1-1 0 0,1 1 0 15,0 2 0-15,6-2 9 0,-4-3-9 0,7 0 8 0,0 0-8 16,-4 3 0-16,1-3 0 0,0 0 0 0,0 0 8 0,-4-3-8 15,-2 0 8-15,0 3-8 0,0-2 9 16,-1-1-9-16,1 0 10 0,0 3-10 0,6-2 8 16,-4-1-8-16,-2 0 0 0,0 1 9 0,0 2-9 15,2 0 0-15,-2-5 0 0,-3 2 8 16,3 3-8-16,-6-3 0 0,-4 1 9 0,1-4-9 0,0 4 0 0,-3-4 8 16,0-2-8-16,0 3 0 0,0 0 0 0,2 0 8 15,1-3-8-15,3 0 0 0,-3 0 0 0,3-3 8 16,0 3-8-16,-4-2 0 0,1 2 8 0,0-3-8 15,0 1 8-15,0-1-8 0,-3 0 0 0,2 1 0 16,-2-1 0-16,3 1 8 0,-6-1-8 0,3 0 0 0,-3-2 0 16,0 0 8-16,-1 0-8 0,4-3 0 0,-3 0 0 0,0 3 0 15,0 0 16-15,0-3-2 0,-3 5 0 0,3-2 0 16,0-3-14-16,-1 3-15 0,1-3 3 0,3 0 1 16,-3 3 11-16,0 0 0 0,0-1 8 0,0 1-8 15,0-3 12-15,-4 3-1 0,4 0-1 0,-6-3 0 16,3 3-10-16,-3-3 0 0,3 3-12 0,-3-3 12 15,0 0 0-15,-3-3 0 0,3 3 0 0,0 1 0 16,0-7 0-16,0 6 0 0,-3-2 0 16,-1-3 0-16,4 2 8 0,0 1-8 0,-3-1 8 0,0 1-8 15,0-3 0-15,0-1 8 0,-3 4-8 0,3-3 0 16,0 0 0-16,-3-1 0 0,3 4 8 0,-3-3-8 16,0 0 0-16,0-3 0 0,0 3 0 0,0-3 8 15,0-3-8-15,-3 1 0 0,0-1 0 0,0 1 8 16,-3-1-8-16,3 1 0 0,-6 2 0 0,3-2 0 15,-3 5 0-15,-3-3 8 0,0 3-8 0,0-3 0 16,-3 3 8-16,-6-1-8 0,1 1 0 0,-1 0 8 0,0 0-8 16,-3 0 0-16,-3-3 0 0,0 0 0 0,-5 0 0 0,2 0 0 15,-3-5 8-15,0 6-8 0,1-4 0 0,-1 3 0 16,-3 0 0-16,0 1 0 0,-5 4 0 0,-1 1 0 16,0 2 0-16,-5 3 0 0,-4-1 8 0,0 6-8 15,4 3 8-15,-1 0-8 0,3-1 10 0,-5 6-10 16,-1 0 12-16,-6 0-12 0,4 3 9 0,-1 2-9 15,-2 1 0-15,5-1 9 0,0-2-9 0,4 2 0 16,2 3 0-16,-3-3 0 0,-2 0 0 0,-1 3 0 16,4-2 0-16,2-1 0 0,-3 0-24 0,7-2 4 15,2 0 0-15,0-1 0 16,9-2-76-16,1 0-16 0,5 0-2 0,3 0-767 16,3-2-154-16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11:32.55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1687 958 864 0,'0'0'76'0,"0"0"-60"16,0 0-16-16,0 0 0 0,0 0 191 0,0 0 35 15,0 0 7-15,0 0 2 0,0 0-115 0,-6 8-24 16,3 2-4-16,-6 4 0 0,6-1-36 0,3-5-8 16,-6 5 0-16,3 5-1 0,-3 1-27 0,3 2-6 15,0-2-1-15,-6 2 0 0,3 3 0 0,3-3 0 16,-6-3 0-16,6 4 0 0,-3-4-13 0,3 1 0 16,-3-4 0-16,3 4-680 15,0-11-137-15</inkml:trace>
  <inkml:trace contextRef="#ctx0" brushRef="#br0" timeOffset="632.23">1404 892 806 0,'0'-6'36'0,"-6"6"7"0,6-8-35 0,-3 8-8 0,0-5 0 0,3 0 0 16,-6-3 83-16,6 3 14 0,0-3 3 0,0 2 1 16,0 1-2-16,0-3-1 0,6 3 0 0,-6-3 0 15,6 3-8-15,0 2-2 0,-6-10 0 0,9 7 0 16,-6-1-13-16,6 1-3 0,0-2-1 0,0-2 0 16,2 2-24-16,1-5-5 0,6 2-1 0,-3-2 0 15,3 0-14-15,9-1-3 0,-3 1-1 0,2 0 0 0,1 0-8 0,0-1-2 16,6 6 0-16,2-2 0 0,-2 2-13 0,-3 0 0 15,3 3 8-15,-4-1-8 0,-2 4 0 0,-6 2 0 16,3 0 0-16,-6 0 0 0,-3 8 0 0,-1-8 0 16,-2 5 0-16,0 3 0 0,-3 0 0 0,0 2 0 15,-6 4 0-15,3-1-10 0,-6-5 18 0,0 10 3 16,-9-4 1-16,3 4 0 0,0 3 6 0,-3-2 2 16,-3-1 0-16,-3 3 0 0,1-2-20 0,-1-3-14 15,0 8 2-15,-6-6 1 0,0-2 11 0,3 3 11 16,-3-1-3-16,4-2 0 0,5 3 5 0,0-9 1 15,-3 3 0-15,3 1 0 0,9-1-14 0,-6-5 9 16,9 0-9-16,-3 2 8 0,6-2-8 0,0-3 0 16,6 3 0-16,0-2 0 0,3-1 0 0,0 3 0 15,6-3 0-15,-1 3 8 0,-2 0-8 0,3 3 0 16,-6-3 0-16,3-3 0 0,0 8-13 0,0-5-5 0,-9 3-1 0,3 2 0 16,0-5-3-16,0 5-1 0,-7-8 0 0,4 9 0 15,-6-1 8-15,0-5 2 0,0 5 0 0,0-2 0 16,-8-4 13-16,2 7 0 0,0-1 0 0,-3 0 0 15,-9 0 0-15,0-5 0 0,3 6 0 0,-12 1 0 16,3-1 12-16,-5 2 0 0,-4-3-1 0,3-3 0 16,0 4 11-16,1-6 2 0,-1-3 1 0,0 3 0 0,6-8-15 0,6 0-10 15,-2-8 12-15,2 3-12 0,6-3 12 0,3-6-12 16,6 1 12-16,3 0-12 0,0 0-9 0,0-6-9 16,12 1-2-16,-3-1-716 15,12 3-143-15</inkml:trace>
  <inkml:trace contextRef="#ctx0" brushRef="#br0" timeOffset="1122.92">2187 992 1335 0,'6'-2'29'0,"-6"2"7"0,6-6 0 0,2 1 2 0,1 2-30 0,-3-7-8 0,6 7 0 0,-9-2 0 16,6-3 0-16,0-3 0 0,-6 6 0 0,3 2 0 16,-3-7 28-16,0 7 5 0,-3 3 1 0,0 0 0 15,0 0 10-15,-6-5 3 0,0 0 0 0,3 5 0 16,-9-3-3-16,3 3 0 0,-3 8 0 0,-3-8 0 16,4 5-4-16,-1-2-2 0,-9 7 0 0,6-2 0 15,0-2 4-15,3 2 1 0,-6-3 0 0,0 0 0 16,4 3 5-16,5 0 2 0,-6-3 0 0,3 1 0 15,0 1-18-15,3-1-4 0,9-6-1 0,0 0 0 16,0 0-27-16,-3 2 8 0,3-2-8 0,0 6 0 16,0-6 0-16,3 5 0 0,3 3 0 0,0-3 0 15,3-5 12-15,3 8-4 0,3-8 0 0,-3 5 0 16,5 1-8-16,-5 2 0 0,0-3 0 0,6-2 8 16,-6 2-20-16,0 0-5 0,3 3-1 0,-3 0 0 15,0-3-7-15,-3 3-2 0,-1 3 0 0,-5-3 0 0,3-3 17 0,-6 3 10 16,0 3-12-16,0 2 12 0,-9-5 0 0,3 0 0 15,-2 2 0-15,2 4 0 0,-3-6 0 0,-3-1 0 16,3 4 0-16,-6-3 0 0,3 3 0 0,-3-4 12 16,-3 1 0-16,6 3 0 0,-8-3-12 15,5-3-16-15,3 3 3 0,0-3 1 0,0-5 12 0,3 8 12 16,0-8-3-16,9 0 0 0,-6 0-9 0,6 0-11 16,0 0 3-16,0-8-653 15,6 3-131-15</inkml:trace>
  <inkml:trace contextRef="#ctx0" brushRef="#br0" timeOffset="1634.97">2416 1090 806 0,'0'0'36'0,"-6"11"7"0,3 2-35 0,-6 0-8 16,0 6 0-16,-3 2 0 0,0 0 305 0,-3 3 59 0,0-3 12 0,-2 5 3 15,-1-2-267-15,3 5-52 0,-6 0-12 0,0 6-1 16,0-9-25-16,4 6-5 0,-1-5-1 0,3 4 0 15,0-4-16-15,3 4 10 0,0-4-10 0,0-6 8 16,3 3-8-16,0-3-16 0,0-2 4 0,0-6 1 16,6 0 19-16,-8 0 3 0,11-5 1 0,-9 0 0 15,9-8 4-15,0 0 2 0,0 0 0 0,0 0 0 0,0 0-18 16,0-8-16-16,0 0 4 0,3-5 0 0,3-5 12 0,-3-4-9 16,5 4 9-16,1-14-8 0,3 0-7 0,6-2-1 15,-3-3 0-15,3 3 0 16,6-6 5-16,-3 0 1 0,2 0 0 0,4-2 0 15,-3 0 10-15,0 5 0 0,-3-3 0 0,-1 6 0 16,1 2-8-16,-3 5 8 0,0 1-8 0,3 2 8 16,-9 3 0-16,6 2 16 0,2 1-3 0,-8 5 0 0,6 0-13 15,3 5 9-15,-6 2-9 0,0 1 8 0,0 2 20 0,-3 3 4 16,2 0 1-16,-5 0 0 0,6 8-33 0,-3-2-19 16,3 2 3-16,-6 2 0 0,-3-2 24 0,0 5 6 15,-3 0 1-15,3 1 0 0,-6-1-3 0,-6 0-1 16,3 6 0-16,-6-1 0 0,0 3 6 0,0-2 2 15,6 2 0-15,-9-2 0 0,-3-1 3 0,0 3 1 16,-5-2 0-16,5 2 0 0,0-3-11 0,-6-4-3 0,3-1 0 16,6 0 0-16,-6-5-9 0,7 3 10 0,-7-3-10 15,3 0 10-15,6-3-1 0,-6-5 0 0,9 0 0 0,-3 0 0 16,0-5-9-16,6-3 0 0,3 0 0 0,0-6 0 31,6-4-33-31,0-1-3 0,3-2 0 0,3 3-757 0,-3-3-152 0</inkml:trace>
  <inkml:trace contextRef="#ctx0" brushRef="#br0" timeOffset="1817.07">2895 796 2131 0,'0'0'189'0,"0"0"-151"15,0 0-30-15,0 0-8 0,0 0 40 0,-3 6 6 16,3 2 2-16,-6-3 0 0,3 0-4 0,3-5-1 15,0 8 0-15,0-3 0 0,0-5-31 0,-6 8-12 16,6-8 8-16</inkml:trace>
  <inkml:trace contextRef="#ctx0" brushRef="#br0" timeOffset="1966.84">2907 1238 2131 0,'0'0'94'0,"-6"6"20"16,3 1-91-16,0-1-23 0,0 2 0 0,-3-3 0 0,3-5 38 0,3 0 3 16,0 8 1-16,0-8 0 0,0 0-42 0,-6 5 0 15,3-2 0-15,3-3 0 16,-3 5-180-16,3-5-36 0</inkml:trace>
  <inkml:trace contextRef="#ctx0" brushRef="#br0" timeOffset="2117.44">2487 1421 460 0,'-18'8'41'0,"15"-3"-33"0,-11-5-8 0,8 5 0 15,-9 3 225-15,6-8 43 0,3 0 9 0,-3 0 2 16,0 0-169-16,6-8-34 0,3 3-6 0,3 0-2 16,0-3-52-16,3-3-16 0,3 3 0 0</inkml:trace>
  <inkml:trace contextRef="#ctx0" brushRef="#br0" timeOffset="92682.11">13215 4686 2432 0,'-3'10'-973'0</inkml:trace>
  <inkml:trace contextRef="#ctx0" brushRef="#br0" timeOffset="92743.95">13191 4739 2432 0,'0'0'0'0</inkml:trace>
  <inkml:trace contextRef="#ctx0" brushRef="#br0" timeOffset="92800.79">13161 4749 2432 0,'-6'-21'0'0</inkml:trace>
  <inkml:trace contextRef="#ctx0" brushRef="#br0" timeOffset="92861.63">13140 4673 2432 0,'0'0'0'0</inkml:trace>
  <inkml:trace contextRef="#ctx0" brushRef="#br0" timeOffset="94402.75">2800 1818 460 0,'0'0'41'0,"0"0"-33"0,0 8-8 0,0-3 0 15,0-5 131-15,-3 8 24 0,0-3 5 0,3 3 0 16,-3 0-88-16,3 3-19 0,0-3-3 0,-6-3-1 16,6 3-22-16,0 5-5 0,0-8-1 0,0 9 0 15,6-1-9-15,-6 0-3 0,0 0 0 0,0 0 0 16,0 1 6-16,0 4 1 0,0 1 0 0,-6-3 0 16,6 2 12-16,0 1 4 0,-3-1 0 0,3-2 0 15,0 3 10-15,-6-6 2 0,3 5 1 0,0 3 0 16,3-2-17-16,-6 7-3 0,6 1-1 0,-3-6 0 15,3-2-5-15,-6 4-2 0,6 4 0 0,-3-1 0 16,3 1-31-16,-3-1-6 0,3 1-2 0,3-3 0 0,-3-3 22 16,0 0 0-16,0-3 0 0,3 4 0 0,-3-7 20 0,6-1 9 15,-6 2 2-15,0 2 0 16,0 1-23-16,0 2-8 0,0-3 0 0,0 1 0 0,0 7 0 0,0 3 0 16,0 3 0-16,-6 0 0 0,6-6 8 0,-3 6-8 15,3-6 0-15,-3-4 0 0,3 1 16 0,0-4-2 16,-3 2-1-16,3-2 0 0,-3 2 13 0,3-3 2 15,-3-4 1-15,3 4 0 0,0-5-13 0,0 9-2 16,0-9-1-16,0 5 0 16,0 1-31-16,3 2-6 0,-3 0-2 15,0 3 0-15,0 2 46 0,0-4 8 0,0 1 3 0,3 4 0 16,-3-1-50-16,0 1-9 0,0-9-3 0,0 3 0 0,0 1 53 0,0-4 10 16,0 1 3-16,0-1 0 0,0 3-23 0,0-2-12 15,-3 7 12-15,3 1-12 0,0-1 25 0,0 1-1 16,-3 4-1-16,3 1 0 0,0 0-23 0,0-8 0 15,0 0 0-15,0-3 0 0,0 3 0 0,0 2 0 16,0 0 0-16,0-4 0 0,0 1 0 0,0 7 0 0,3 1 0 0,-3-2 0 16,0 0 0-16,0 3 0 0,0-5 0 15,0 4 0-15,0-4 20 0,0 2-1 0,0 0 0 0,0 3 0 16,0 8-19-16,0-9 0 0,-3-10 0 0,3 6 0 16,0 7 0-16,3-7 0 15,-3-1 0-15,3-2 0 0,-3-3 0 0,0 3 0 0,0 2 0 0,0 1 0 16,0-1 0-16,0 6 0 0,0-3 0 0,0 0 0 15,0-2 0-15,0-1 0 0,0-7 0 0,0 7 0 16,0-5 0-16,-3 3 0 0,3 0 0 0,-3 0 0 16,3 2 8-16,0 6-8 0,0-3 0 0,-6-5 0 15,6 2-11-15,0-2-9 0,-3 0-1 0,3 0-1 16,0 0 22-16,0 0 0 0,0-3 0 0,0 8 0 16,0-3 0-16,0-2 0 0,0 0 0 0,0 5 0 0,0-8 14 15,0 3 7-15,0 0 2 0,3 5 0 0,-3-3-23 16,0-2 0-16,6 3 0 0,-6-1 0 0,0 1-14 0,0 2-7 15,3 0-2-15,0-3 0 0,3 3 36 16,-3-2 7-16,-3-1 2 0,6 1 0 0,-6-1-22 0,0 1 0 16,0 2 0-16,0-6 0 0,3 9-13 0,-3-3-7 15,0-5-2-15,0 0 0 16,0 2 35-16,6 1 7 0,-6 2 2 0,0 0 0 0,0 0-22 16,0-2 0-16,0 2 0 0,3 0 0 15,-3-3-13-15,0 3-7 0,0 1-2 0,0 4 0 0,0-5 36 16,0 5 7-16,3 1 2 0,-3-6 0 0,6-3-37 0,-6 1-7 15,3-1-2-15,-3-7 0 0,6 2 23 16,-6 3 0-16,0 0 0 0,0-1 0 0,0 1 17 0,3-3 8 16,-3 9 2-16,3-1 0 0,-3 5-27 0,3-2 0 15,0 2 8-15,0 1-8 0,-3-4 0 0,6 1 0 16,-3-3 0-16,-3-2 0 16,6-1-20-16,-6 1-7 0,0-1-1 0,3-2 0 0,0 0 28 0,-3-6 0 0,6 3 0 15,-6 3 0-15,0 0 13 0,0 5 8 16,3-3 2-16,-3 6 0 0,0-3-37 0,5 6-7 0,-5 2-2 0,0-5 0 15,3-6 37-15,-3 6 7 0,3 2 2 0,-3-2 0 16,3-6-37-16,-3 3-7 0,0-2-2 0,3 5 0 16,0-1 40-16,-3 4 8 0,6-3 2 0,-6 2 0 0,3-5-27 15,-3 0 0-15,6-5 0 0,-6-3 0 16,0-10-21-16,0 5-3 0,0-1-1 0,0 1 0 0,0 0 25 16,0 0 0-16,0-5 0 0,0-1 0 0,0 1 0 0,0-1 0 15,0-2 0-15,0 3 0 0,0 0 0 0,0-6 0 16,0-5 0-16,0 0-978 15</inkml:trace>
  <inkml:trace contextRef="#ctx0" brushRef="#br0" timeOffset="95297.19">2791 1709 518 0,'0'0'23'0,"0"0"5"0,0 0-28 0,0 0 0 16,0 0 0-16,0 0 0 0,0 0 189 0,0 0 33 0,0 0 6 0,0 0 2 15,0 0-125-15,0 0-25 0,0 0-4 0,0 0-2 16,0 0-19-16,0 0-4 0,-6 0-1 0,3 6 0 16,3-6-10-16,-6 5-3 15,0 3 0-15,6-3 0 0,-9 3 12 0,3-3 3 0,0 3 0 0,0 5 0 16,-3 1-5-16,6-1-1 0,-9 5 0 0,4-4 0 15,-4 4-25-15,3-5-5 0,0 1 0 0,-3 1-1 16,3-1-5-16,0-1-1 0,0 3 0 0,0-3 0 16,6-5-9-16,3-3 10 0,-6 9-10 0,3-12 10 0,3-2-10 15,0 0 0-15,0 0 0 0,0 0 8 0,0 0-8 0,0 0 0 16,9-8 9-16,0 0-9 0,0-5 0 0,-3 0-16 16,9-6 2-16,-3 6 1 0,0-5-6 0,0-4-1 15,2 4 0-15,-2-3 0 0,-3 2-3 0,0 1-1 16,3-4 0-16,-3 4 0 0,3-3 16 15,-9 10 8-15,6-2-10 0,-6 0 10 0,3 5-16 0,-3 3 4 16,-3 5 0-16,0 0 0 0,0 0 35 16,0 0 7-16,0 0 2 0,0 0 0 0,0 0 0 0,6 7 1 15,-6 4 0-15,3 2 0 0,-3-5-1 0,6 3 0 16,-6-3 0-16,0 5 0 0,0 0-16 0,0 0-4 16,0 1-1-16,3-1 0 0,-3 0-11 0,3-2 12 15,3 2-12-15,-6 0 12 0,0 0-12 0,3 3 0 16,-3 3 0-16,5-1 8 0,-5-10-8 0,0 5-12 15,3 6 2-15,0 0-1116 0</inkml:trace>
  <inkml:trace contextRef="#ctx0" brushRef="#br0" timeOffset="98723.87">2946 8054 403 0,'0'0'36'0,"0"0"-36"0,0 0 0 0,0 0 0 15,0 0 11-15,0 0-11 0,6 0 10 0,-6 0-10 16,6-5 32-16,3 5 0 0,-9 0 0 0,5-3 0 16,7 0-7-16,-9 3-1 0,6 0 0 0,-3 0 0 15,6 0-15-15,-9 3-9 0,6-3 10 0,0 3-10 16,3-3 0-16,-3 0 0 0,0 0 0 0,3 0 0 0,-3 0 8 0,2 0-8 15,1 0 0-15,3 0 9 0,-9 2 19 0,9-2 4 16,-3 0 1-16,6 0 0 0,-6 0-8 0,3 0-1 16,0 0-1-16,5 3 0 0,-8-3-6 0,6 0-1 15,-3 5 0-15,3-5 0 0,0 0-7 0,3-2-1 16,-4 2-8-16,7 0 12 0,0 0-12 0,0 0 8 16,3 0-8-16,-1 2 0 0,-5 1 0 0,6-3 8 15,0-3-8-15,3 3 0 0,-4-2 0 0,4 2 11 16,0 2-11-16,0-2 10 0,-3-2-2 0,2 2-8 15,1 0 12-15,0 0-4 0,3 0 6 0,-4 0 1 16,7 2 0-16,-6-2 0 0,3-2-1 0,5 2 0 16,-5 0 0-16,3 0 0 0,5-3-4 0,-5 3-1 15,0 0 0-15,0-3 0 0,2 1 1 0,-2 2 0 16,0 0 0-16,2 0 0 0,4 0-10 0,0 0 0 16,-1-3 0-16,4 3 0 0,-3 3 0 0,2-6 0 0,-5 3 0 0,3 0 0 15,-1-3 0-15,1 3 8 0,3-2-8 0,-7 2 0 16,4 0 0-16,3 0 0 0,-1-3 0 0,-2 6 0 15,-6-3 0-15,-1 0 8 0,4 0-8 0,0 0 0 16,6 0 8-16,-7-3-8 0,4 3 8 0,6 0-8 16,-1 0 0-16,1 0 8 0,-7 0-8 0,1-3 0 15,0 3 0-15,-1 0 0 0,4 0 0 0,0-2 0 16,2-1 8-16,-2 0-8 0,6 3 0 0,-7-2 8 16,-2-1-8-16,3 3 8 0,-1 0-8 15,1-2 8-15,3-4-8 0,-1 4 0 0,-2 2 0 0,-1 0 8 16,1-3-8-16,3 3 12 0,-4-3-12 0,1 1 12 15,3 4-12-15,-7-2 0 0,7 3 0 0,-3-3 0 16,-1 0 0-16,1 0 0 0,2 0 0 0,-2 0 0 16,-3 3 0-16,-1-1 0 0,4 1 0 0,6-3 0 15,2 3 0-15,-2-3 0 0,-6 0 0 0,2 0 0 0,1 0 21 0,-1 0-1 16,-2 2 0-16,3-2 0 0,-4 0-20 0,4 0-8 16,3 0 0-16,-1 0 0 0,1 0 19 0,-1 0 4 15,4 0 1-15,-3 0 0 0,-7 0-16 0,4 0-12 16,2 0 3-16,1 0 0 0,6 0 9 0,-1 3 0 15,1-3 0-15,-7 0 0 0,4 0 0 0,-4 0 0 16,1 2 0-16,3-2 0 0,-4 0 9 0,1 0-9 16,5 3 12-16,-2-3-12 0,-3 0 0 0,-4 0 0 15,1 0 0-15,-1 0 0 0,4 0 0 0,-3 0 0 16,5 0 0-16,-2 0 0 0,-3 0 0 0,2 5 0 16,-5-5 0-16,5 0 0 0,1 3 0 0,0-3 0 15,-1 0 0-15,-2 0 10 0,-1 0-10 0,4 0 0 0,-3 0-10 16,-4 3 10-16,4-3 0 0,-3 2 0 0,2 1 0 15,-2-3 0-15,-1 0 0 0,1 3 0 16,6-1 0-16,-4 1 0 0,4 0 0 0,-3-3 0 0,-4 5 0 16,-2-5 0-16,3 3 0 0,-4-1 0 0,1-4 0 0,0 4 0 15,8-2 0-15,-2 3 0 0,-1-1 0 0,1-2 0 16,-6 0 0-16,-1-2 0 0,1 2 0 0,0 0 0 16,-1 0 0-16,4 0 0 0,0 0 0 0,-1-3 0 15,1 3 0-15,0-2 0 0,-4-1 0 0,-2 3 0 16,0-3 0-16,5 3 0 0,-5-2 0 0,3-1 0 15,-1 0 0-15,1 1 0 0,0-1 0 0,-1 0 0 0,1 3 0 16,-3-2 0-16,-6 2 0 0,-4-3 0 0,4 0 0 16,0 1 0-16,0-1 0 0,-1 0 0 0,1 1 0 15,-3-1 0-15,5 1 0 0,-2-1 0 0,0 3 8 16,0-3-8-16,-4 1 0 0,1 2 0 0,-3 0 0 16,-3 0 0-16,-3 0 0 0,2-3 0 0,-5 3 0 15,3 0 0-15,0 3 0 0,-3-3 0 0,0-3 8 16,0 0-8-16,-1 6 0 0,-2-3 0 0,3 0 0 15,-3 0 0-15,3 3 0 0,-6-1 0 0,0-4 14 0,0 2-4 16,0 2-1-16,-1-2 0 0,-2 3-9 0,6-3 0 16,0 3-10-16,-3-3 10 0,-3 2 0 0,3 1 0 15,3-3 0-15,-3 2 0 16,-3-2-27-16,-3 3-9 0</inkml:trace>
  <inkml:trace contextRef="#ctx0" brushRef="#br0" timeOffset="99237.64">12471 7842 403 0,'0'0'36'15,"0"0"-36"-15,0 0 0 0,0 0 0 0,0 0 25 0,0 0-1 16,6 6-1-16,3-4 0 0,-3 1 7 0,-1 2 2 15,1 0 0-15,3-2 0 0,0 2-7 0,3-2-1 16,0 2 0-16,3 3 0 0,3-2-16 0,0-1-8 16,0 3 8-16,-1 0-8 0,1 0 15 0,3 0-3 15,-3 0 0-15,3-1 0 0,-3 4-12 0,0-3 9 0,-1 5-9 16,-2-5 8-16,0 3-8 0,0-3 0 0,0 0 0 0,0 2 0 16,-6-2 28-16,3 3 3 15,-3-3 1-15,-1 0 0 0,-2 0 0 0,0-1 0 0,-3 1 0 16,0 0 0-16,-3 0 0 0,-3-2 0 0,0 1 0 0,-6-1 0 15,4 2-20-15,-7 2-3 0,0-4-1 16,-6 2 0-16,3-3 4 0,-3 0 0 0,-3 3 0 16,0-3 0-16,-2 1-12 0,2 2 0 0,3-3 0 0,0 0 0 15,-3 0 0-15,0 3 0 0,4-2 0 0,-1 2 0 16,3 0 0-16,-3-3 8 0,3 3-8 0,0 0-347 16,3-3-74-16</inkml:trace>
  <inkml:trace contextRef="#ctx0" brushRef="#br0" timeOffset="104325.36">1940 1929 633 0,'0'0'28'0,"0"0"6"0,0 0-34 0,0 0 0 0,0 0 0 0,0 0 0 15,0 0 122-15,0 0 18 0,0 0 3 0,0 0 1 16,0 0-76-16,0 0-14 0,6 0-3 0,-6 0-1 15,6 0-14-15,2-5-2 0,1 5-1 0,-6-8 0 16,6 5-8-16,-6 0-1 0,6-7-1 0,0 2 0 16,0 0 2-16,-6 3 1 0,3-3 0 0,15-11 17 15,-9 6-27-15,-3 0-1 0,0 2 0 16,2 3-15-16,1-10 9 0,0 4-9 0,-3-2 8 16,3 3-8-16,3 0 8 0,-9-5-8 0,9 4 8 15,-6 1-8-15,-6 0 0 0,6 0 0 0,-6-1 8 16,3 1 12-16,-3-3 1 0,-6 3 1 0,3 5 0 15,0-5-22-15,0 5 0 0,-6 3 0 0,3-1 0 16,-6 4 30-16,6 2 5 0,-6 0 1 0,3 0 0 16,-3 2-2-16,3 4 0 0,-3 2 0 0,0 2 0 0,0-2-6 0,0 0-2 15,-3 3 0-15,3 2 0 0,-2-8 5 0,2 8 1 16,0 1 0-16,-3 1 0 0,3-1-20 0,0 4-4 16,-3-5-8-16,3 6 12 0,-3 2-1 0,0 3-1 15,0 2 0-15,3 1 0 0,-5-1-10 0,2 6 0 16,-3 0 9-16,0 2-9 0,3-2 0 0,-6 0 9 15,3-3-9-15,0 3 0 0,0-9 10 0,4 4-10 16,-7-1 8-16,6-5-8 0,3-2 0 0,0 0 0 16,6-4 8-16,-6-1-8 0,9-4 0 0,0-2 0 15,-6-3 0-15,6-5 8 0,0 0-8 0,0 0 0 16,0 0 9-16,15 0-9 0,-9-5 8 0,9-3-8 16,-9 3 10-16,3-3-10 0,0-3 0 0,0 3 8 15,2-5-8-15,-2 3 0 0,3-1 0 0,-3 0 0 16,3-2-12-16,3 0 12 0,-3 0 0 0,-3 5 0 15,0-3 8-15,3 3-8 0,-3-2 0 0,3 7-8 16,-10-2-1-16,7 2 0 0,-3 1 9 0,0-1 8 0,3 6-8 0,-3-1 11 16,-6-2-11-16,0 0 0 0,3 3 0 0,6 2 0 15,-9-2 0-15,9 2 0 0,-9-5 0 0,0 5 0 16,0-5 0-16,0 6 0 0,0 2 0 0,0-3 0 16,0 3 0-16,0-3 0 0,0 3 0 0,0 0-11 15,-6 3 33-15,6-4 6 0,-3 4 2 0,3 0 0 16,-6-1-22-16,6 3-8 0,0-5 0 0,-3 3 9 15,3-3-9-15,3-3 0 0,3 3 0 0,3-3 0 0,-6-5 8 0,9 0 0 16,3 0 0-16,-3 0 0 0,6 0-8 0,-7-5 0 16,4 0 0-16,0 2-1116 15</inkml:trace>
  <inkml:trace contextRef="#ctx0" brushRef="#br0" timeOffset="105565.42">20823 12806 2432 0,'0'10'0'0</inkml:trace>
  <inkml:trace contextRef="#ctx0" brushRef="#br0" timeOffset="105996.65">12545 8543 1695 0,'0'0'75'0,"0"0"16"0,0 0-73 0,0 0-18 15,0 0 0-15,3 8 0 16,3-5 103-16,0 2 17 0,-3 3 3 0,3 0 1 0,0 0-49 0,0 0-10 15,0 3-1-15,3-1-1 0,0 3-19 0,-3 1-4 16,3-1-1-16,-4 3 0 0,1 0-27 0,3 0-4 16,-3-1-8-16,0 1 11 0,0 0-11 0,0 0 0 15,0-3 0-15,-3 3 0 0,0-5 0 0,0 2 0 16,0-2-9-16,0-1 9 16,-3 1-104-16,3-1-18 0,-3-2-3 0,0-3-867 0</inkml:trace>
  <inkml:trace contextRef="#ctx0" brushRef="#br0" timeOffset="106238">12355 8972 403 0,'0'0'36'0,"0"0"-36"15,0 0 0-15,3-5 0 0,0-8 283 0,2 2 49 0,1 0 11 0,0 1 1 16,3-6-180-16,0-3-37 0,6 1-7 0,0-1-2 15,3 1-29-15,0-3-5 0,3 2-2 0,2-5 0 16,4 3-23-16,-3 0-5 0,3-3-1 0,-3 3 0 16,-1-3-30-16,1 3-7 0,0 2 0 0,-3 4-1 15,0-1-15-15,-3 3 0 0,-1-1 0 0,-2 4 0 0,0-1 0 0,-3 3-10 16,0 0 10-16,-3 3-773 16,0 2-150-16</inkml:trace>
  <inkml:trace contextRef="#ctx0" brushRef="#br0" timeOffset="126520.15">2844 8001 345 0,'0'0'31'0,"0"0"-31"16,0 0 0-16,0 0 0 16,0 0 104-16,0 0 14 0,0 0 3 0,0 0 1 0,0 0-42 0,0 0-9 15,0 0-2-15,0 0 0 0,6 3-30 0,-6-3-7 16,0 0 0-16,0 0-1 0,12 2-15 0,-9 1-2 15,-3-3-1-15,6 0 0 0,6-3-1 0,-9 3 0 16,6-2 0-16,-3-1 0 0,0 0 4 0,0 1 0 16,3-1 0-16,-3 0 0 0,3-2 1 0,-3 2 1 15,3-2 0-15,3 0 0 0,-4 0-5 0,4-1-1 16,-3 1 0-16,0 0 0 0,3-1-4 0,-3 4-8 16,-3-1 11-16,3 1-11 0,0-1 15 0,-3 0-4 0,6 1-1 0,-3-1 0 15,-3 0-10-15,3 3 8 0,-1 0-8 16,-2-2 8-16,6 2-8 0,-3 0 8 0,-3-3-8 15,9 3 8-15,-9-3-8 0,9 1 12 0,-6-1-12 16,3 0 12-16,-3-2-1 0,6 2 0 0,-6-2 0 16,2 3 0-16,-2-4 1 0,3 4 0 0,-3-1 0 15,0-2 0-15,-3 2-12 0,6 0 0 0,-3 3 0 0,-6-2 0 16,3 2 0-16,6-3 0 0,-9 3 0 0,3 0 0 16,0 0 0-16,0 3 0 0,3-3 0 0,-7 0 0 15,4-3 12-15,6 3 1 0,-9 0 0 0,6-3 0 16,0 1-13-16,0-1 9 0,3-2-9 0,0 0 8 15,0 2 4-15,3-2 0 0,-3-1 0 0,0 1 0 16,-4 0-12-16,4-3 0 0,0 0 0 0,3 0-11 16,-3 3 11-16,6-3 0 0,3 2 8 0,-6-2-8 0,0 3 9 0,-1 0-9 15,4-3 12-15,0 3-12 0,-3-3 0 0,0 2 0 16,3-2 0-16,0 1 0 0,-4-1 0 0,1 0 0 16,3 0 0-16,-3 0 0 0,6 0 0 0,-3-3 0 15,-3 1 0-15,3 2 0 0,-1-3 0 0,-2 1-9 16,0 2-1-16,3 2 0 0,-6-2 18 0,6 3 3 15,-6-3 1-15,6 3 0 0,-4-3-12 16,1 3 0-16,6-1 0 0,-6-2 0 0,3 3 0 16,0-3 0-16,3 3 0 0,-1-3 0 0,-5 3 0 0,3-3 0 15,3 0 0-15,-3 0 8 0,0 0 0 0,3 0 0 16,-1 0 0-16,1-3 0 0,-3 4-8 0,3-4 10 16,0-2-10-16,0 2 10 0,-1 1-2 0,-2-1 0 15,3-2 0-15,3 2 0 0,3 1 3 0,-3-1 0 0,-1 0 0 16,1-2 0-16,-3 3-3 0,3 2 0 0,-3-3 0 0,5 1 0 15,-5-1-8-15,3-2 0 0,-3-1 0 0,3 1 8 16,3 0-8-16,-7-3 0 0,4 0 9 16,-3 0-9-16,3 3 0 0,0-3 8 15,-1 0-8-15,4 3 0 0,-3 0 9 0,0 0-9 0,-3-1 12 16,0 1-12-16,-1 0 0 0,-2 0 0 0,3 0 0 0,-6-1 0 16,3-2 0-16,-3 3 0 0,3 0 0 0,-1 0 0 15,-2-3 0-15,3 0 0 0,0 3 0 16,0-3 0-16,3 3 0 0,-3-3 0 0,-4 5 0 15,1-2 0-15,3-3 0 0,0 0 0 0,0 3 0 0,3-3 0 16,-3 0 0-16,2 0 0 0,1 3 0 0,-3-3 0 16,0 3 0-16,0 2 0 0,0-2 0 0,0 0 0 15,-4 0 0-15,4 0 0 0,-3-1 0 0,-3 4 0 16,3-3 0-16,0-1 0 0,3 4 0 0,-3-4 0 16,-3 1 0-16,2 0 0 0,4 0 0 0,-3 0 10 0,3-3-10 0,-3 2 0 15,3 1 0-15,-6-3 0 0,3 3 58 0,-1 0 10 16,1-3 1-16,3 0 1 15,0 3-106-15,0 0-20 0,-3 2-5 0,3-2-1 0,-3 0 51 0,-1-1 11 16,1 1 0-16,0 0 0 0,0 0 16 0,0 0 1 16,0 2 0-16,0-8 0 0,0 6-17 0,-4 0 0 15,4-3 0-15,3 3 0 0,0 2 0 0,-3-2 0 16,3-5 0-16,0 2 0 0,-3 0 0 0,2 0 0 16,4 0 0-16,-3 0 0 0,-3-2 0 0,3 2 0 0,-3 0 0 15,3-3 0-15,-1 3 0 0,4 3 12 0,-3-3-1 16,3 0 0-16,-3 3-3 0,3-3-8 0,-3 3 12 15,-1-3-4-15,1 3-8 0,-3-3 8 0,3 3-8 16,0 0 8-16,-6-1-8 0,9 4 0 0,-9-3 0 16,5-1 8-16,1-1-8 0,0 1 8 15,3 1-8-15,-6 0 8 0,3 0-8 0,0-1 0 0,2 4 0 16,-2-3 0-16,0-1 0 0,-3-1 0 0,0 4 0 16,0-2 0-16,0 2 0 0,0 1 0 0,-4-1 11 0,1 0-11 15,3 1 0-15,-3 2 0 0,0 0 0 16,0 0-10-16,-3-3 10 0,3 3 0 0,-3 3 0 15,3-3 0-15,-3 0 0 0,2 3 0 0,-2-6 0 0,3 1 0 16,-3 5 0-16,3-6 0 0,0 3 0 0,0 0 0 16,-6 0 0-16,6 0 0 0,0 3 0 0,0-3 0 15,-6 0 0-15,2 3 0 0,4 2 0 0,-3-7 0 16,3 2 0-16,-3 2 0 0,0-2 0 0,0 3 0 16,3-6 0-16,3 4 0 0,-9 1 0 0,6-2 0 15,6 0 0-15,-4 0 0 0,-8 0 0 0,3 3 8 16,3-8-8-16,-3 5 0 0,0 3 0 0,-3-3 0 15,-3 0 0-15,6 3 0 0,0-3 0 0,-3 2 0 0,-3-2 0 16,3 6 0-16,3-6 0 0,0 3 0 16,-6-1 0-16,3 1 0 0,-1 2 0 0,1-5 0 0,3 6 0 0,-3-1 0 15,0-5 0-15,0 3 0 0,3 0 0 0,0-1 0 16,-6 1 0-16,6 0 0 0,-3-3 0 0,3 2 0 16,-3-1 0-16,0-1 0 0,0 2 0 0,0-2 0 15,0 0 0-15,3 0 8 0,-6 3-8 0,5-3 0 0,-2 3-8 16,0-3 8-16,0 0 0 0,-3 3 0 0,6-1 0 0,-3 1 8 15,0 0-8-15,0 0 0 0,-3 2 0 0,6 3 8 16,-3-8-8-16,-3 3 8 0,-3 5-8 16,6-6 8-16,3 4-8 0,-3-1 0 15,-6 3-8-15,3-2 8 0,3-6 0 0,3 5 0 0,-3 0 9 16,0-2-9-16,-6 5 0 0,2-3 0 0,4 1 0 0,-6 2 0 16,0 0 0-16,3-3 0 0,6-5 0 0,-6 3 0 15,3 0 0-15,-3 2 0 0,6 0 0 0,-3-2 0 16,0 2 0-16,-3 1 0 0,3-4-8 0,0 4 8 15,0-1 0-15,0-2 0 0,-6 5 0 0,0 0 0 16,9-6 0-16,-3 4 0 0,-6 2 0 0,6-8 0 16,3 3 0-16,-3 5 0 0,-6 0 0 0,6-6 0 15,2 1 0-15,-5 2 0 0,6-2 0 0,-9 5 0 16,0 0 0-16,0 0 0 0,9-3 0 0,-3-2 0 16,-6 5 0-16,6 0 0 0,3-8 0 0,0 6 0 0,-3-1 0 0,-6 3 0 15,0 0 0-15,0 0 0 0,9-3 0 0,0 3 0 16,-9 0 0-16,9-2 0 0,-3-1 0 0,-6 3 0 15,0 0 0-15,9-3 0 0,0 1 0 0,-3-1 0 16,-6 3 0-16,0 0 0 0,9-3 0 0,-4 1 0 16,4-4 0-16,-9 6 0 0,0 0 0 0,6 0 0 15,3-2 0-15,-3-1 0 0,0 3 0 0,0-5 0 16,-3 2 0-16,6 3 0 0,-3-2 0 0,-6 2 0 16,0 0 0-16,9-3 0 0,0 3 0 0,0 0 0 15,-6 0 0-15,6-5 0 0,0 5 0 0,0-3 0 16,-6 0 0-16,2 1 0 0,4 2 0 0,-3 0 0 15,3-6 0-15,0 4 0 0,-3-1 0 0,0 0 0 16,6-2 0-16,-3 3 0 0,-3-4 8 0,3 6-8 16,-3 0 0-16,0-5 0 0,3 2 0 0,0 3 0 15,0 0 0-15,-3-2 0 0,5 2 0 0,-5 0 0 0,-6 0 0 0,0 0-9 16,9 2 9-16,-3-2 0 0,-6 0 0 0,0 0 0 16,0 0 0-16,0 0 0 0,0 0 0 0,0 0 0 15,0 0 0-15,0 0 0 0,9 3 0 0,-9-3 0 16,0 0 0-16,0 0 0 0,12 5 0 0,-12-5 0 15,0 0 0-15,0 0 0 0,9 0 0 0,-9 0 0 16,0 0 0-16,0 0 0 0,0 0 0 0,9 3 0 16,0 0 0-16,-9-3 0 0,0 0 0 0,0 0 0 15,9 2 0-15,-9-2 0 0,0 0 0 0,0 0 0 16,0 0 0-16,0 0 0 0,0 0 0 0,0 0 0 16,0 0 0-16,9 5 0 0,-9-5 0 0,0 0 0 15,0 0 0-15,0 0 0 0,6 6 0 0,-6-6-8 16,0 0 8-16,0 0 0 0,0 0 8 0,6 8-8 0,3-6 0 15,-9-2 0-15,6 3 0 0,-6-3 0 16,5 8 0-16,-5-8 0 0,0 0 0 0,6 0 0 0,3 3 0 0,-9-3 0 16,0 0 0-16,6 2 0 0,-6-2 0 0,0 0 8 15,9 3-8-15,-9-3 0 0,6 5 0 0,-6-5 0 16,0 0 0-16,6 0 0 0,-6 0 0 0,0 0 0 16,0 0 0-16,6 5 0 0,-6-5 0 0,3 6 0 15,-3-6 0-15,0 0 0 0,6 5 0 0,-3 0 0 16,-3-5 0-16,3 6 0 0,-3-6 0 0,6 5 0 15,-3 0 0-15,0 3 0 0,-3-8 0 0,6 5 0 0,-6-5 0 16,3 8 0-16,3-5 0 0,-3 0 0 0,3 5 0 16,-3-6 0-16,3 4 0 0,0-1 0 15,-6-5 0-15,6 2 0 0,2 4 0 0,-2-1 0 0,0-5 0 0,0 3 0 16,0-1 0-16,3 4 0 0,-3-4 0 0,0 1-8 16,0 2 8-16,0-2 0 0,3 0 0 15,-3-1 0-15,3 3 0 0,-3-2 0 16,0 0 0-16,3 2 0 0,-6-2 0 0,6-1 0 0,-6 6 0 0,5-5 0 15,-2 0 0-15,0 5 0 0,3-6 0 0,-3 3 0 16,0 1 0-16,0-4 8 0,0 1-8 0,0 5 8 16,0-8-8-16,0 3 0 0,0 2 0 0,-3 0 0 15,3 0 0-15,0 1 0 0,-3-1-11 0,3 3 11 16,-3 0 0-16,0-5 0 0,3-1 0 0,-6-2 0 16,3 8 0-16,0-3 0 0,0 3 0 0,0-2 0 0,-3-6 0 15,6 8 0-15,-4-3 0 0,1 3 0 0,3 0 0 16,-6-8 0-16,3 8 0 0,0 0 0 0,-3-3 0 15,3 3 0-15,-3-8 0 0,6 8 0 0,-3-3 0 16,0 3 0-16,-3-8 0 0,6 8 0 0,-6-8 0 0,6 8 0 16,-6-8 0-16,6 11 0 0,0-9 0 0,-6-2 0 15,6 11 0-15,-6-11 0 0,0 0 0 0,6 2 0 16,-6-2 0-16,6 8 0 0,-6-8 0 16,9 6 0-16,-9-6 0 0,6 8 0 0,-6-8 0 15,6 8 0-15,-6-8-9 0,6 7 9 0,-3 1 0 0,3 3 0 16,-6-11 0-16,3 3 8 0,-3-3-8 0,6 10 0 15,-3-5 0-15,0 3 0 0,-3-8 0 0,5 6 0 16,-2 2 0-16,0-3 0 0,-3-5 0 0,3 5 0 16,-3-5 0-16,3 8 0 0,-3-8 0 0,3 8 0 0,0-3 0 15,0 3 0-15,-3-8 0 0,3 6 0 0,-3-6 0 0,3 5 0 16,0 3 0-16,-3-5 0 0,3 2 0 0,-3 0 0 16,0 0 0-16,0 3 0 0,0-2 0 0,0 2 0 15,0-3 0-15,0 3 0 0,0 2 0 0,0-2 0 16,0 0 0-16,0 0 0 0,0 3 0 0,0-6 0 15,3 3 0-15,-3-3 0 0,3 3 0 0,-3-2 0 16,0-6 0-16,0 7 0 0,0 1 0 0,3 0 0 16,-3-8 0-16,0 8 0 0,0 0 0 0,3 0 0 15,-3-8 0-15,0 11 0 0,0-3 0 16,3-3 0-16,-3-5 0 0,0 8 0 0,0-8 0 16,3 8 0-16,0 0 0 0,-3 0 0 0,0-8 0 0,6 8 0 15,-6-8 0-15,3 8 0 0,0-3 0 0,0 3 0 16,0-3 0-16,3 0 0 0,-6-5 0 0,3 8 0 15,0-2 0-15,0 2 0 0,0-3 0 0,0 3 0 16,-3-8 0-16,6 5 0 0,-3 3 0 0,0-3 0 0,-3-5 0 16,3 8 0-16,0 0 0 0,0-3 0 0,0 1 0 0,-3-1 0 15,0-5 0-15,3 8 0 0,0 3 0 0,0-3 0 16,-1-1 0-16,-2-4 0 0,3 8 0 0,-3-9 0 16,3 6 0-16,0 0 0 0,0 0 0 0,-3-3 0 15,3 3 0-15,-3 0 0 0,3 0 0 0,-3 0 0 16,3 0 0-16,-3 5 0 0,0-5 0 0,3 0 0 15,-3 0 8-15,3 0-8 0,-3-3 0 0,3 1 0 0,0-1 0 16,-3 3 0-16,3-3 0 0,-3 0 0 0,0-5 0 0,0 6 0 16,0-6 0-16,0 8 0 0,3 0 0 15,0-3 0-15,-3 3 0 0,0 2 0 0,0-10 0 0,3 6 0 16,-3 2 0-16,3 0 0 0,-3-8 0 0,0 8 0 16,3 0 0-16,-3-1 0 0,0-7 0 15,3 8 0-15,-3 3 0 0,0-6 0 0,0-5 0 0,0 11-8 16,3-3 8-16,-3-8 0 0,0 10 0 15,0-4 0-15,0 4 0 0,0-2 0 0,0-8 0 0,0 5 8 16,0 6-8-16,0-3 0 0,0 0 0 0,0 0 0 16,0-3 0-16,0 3 0 0,0 0 0 0,0-3-8 15,0 3 8-15,3-2 0 0,-3-1 0 0,3 3 0 16,-3-8 0-16,0 8 0 0,0-3 8 0,0 3-8 16,3 0 0-16,-3 0 0 0,0 0 0 0,0-3-8 0,0 6 8 15,0-3 0-15,3 0 8 0,-3-1-8 0,0 4 0 0,3-3 0 16,-3-3 0-16,3 3 0 0,-3 0 0 0,3 0 0 15,0 0 0-15,0 0-8 0,-3 0 8 0,0 0 0 16,0 0 0-16,0 0 8 0,3 0-8 0,-3 0 0 16,0 0 0-16,0 2 0 0,0-2 0 0,0 0 0 15,-3 3 0-15,3-4 0 0,0 1 0 0,0 0 0 16,0 0 0-16,0 0 0 0,0-8 0 0,0 8 0 16,-3 0 0-16,3 0 0 0,0 3 0 0,0-11 0 15,3 8 0-15,-3 0 0 0,0-8 0 0,3 7 0 16,-3 4 0-16,0 0 0 0,3-9 0 0,0 6 0 15,-3-8 0-15,0 11-8 0,3-3 8 0,0 0 0 16,0-3 8-16,0 3-8 0,-3-8 0 0,0 5 0 16,3 3 0-16,-3-8 0 0,0 0 0 0,6 5 0 15,-3 3 0-15,-3 0 0 0,3-2 0 0,0 2 0 0,-1-6 0 0,1 3-8 16,-3-5 8-16,6 8 0 0,-3-2 0 0,0-1 8 16,3 0-8-16,0 1 0 0,-3-1 0 0,3-3 0 15,0 4 0-15,-3-1 0 0,-3-5 0 0,3 5 0 16,3 1 0-16,-3-1 0 0,3 0 0 0,-3 3 0 15,-3-8 0-15,3 5 0 0,0 1 0 0,-3 2 0 16,3 2 0-16,0-2 0 0,0 0 0 0,-3 0 0 16,0 0 0-16,0 0 0 0,0 0 0 0,0 2 0 15,0-2 0-15,-3 0 0 0,3 3 0 0,0-3 0 16,3 0 0-16,-3 2 0 0,-3 1 0 0,3-3 0 16,3 0 0-16,-3 0 0 0,0-3 0 0,3 6 0 15,-3-11 0-15,0 8 0 0,0-8 0 0,0 10 0 16,0 1 0-16,0-6 0 0,3 3 0 0,-3 3 0 15,0-11 0-15,0 8 0 0,0-1 0 0,0 4 0 16,0-3 0-16,0 0 0 0,0 0 0 0,0-8 0 16,3 8 0-16,0 0 0 0,-3 0 0 0,0-8 0 0,3 5 0 15,0 3 0-15,-3 0 0 0,3 0 0 0,-3-8 0 0,3 8 0 16,-3 0 0-16,3-3 0 0,0 0 0 0,0 1 0 16,-3-6 0-16,0 7 0 0,3 1 0 15,0-2 0-15,0-1 0 0,0 0 0 0,-1 1 0 0,1 2 0 16,0-3 0-16,-3 0 0 0,3 3 0 0,0-3 0 15,0 3 0-15,3-2 0 0,-3-1 0 0,-3 0 0 16,0-5 0-16,6 8 0 0,-3 0 0 0,0-3 0 0,0 3 0 16,0-2 0-16,0 1 0 0,-3-1 0 0,0-6 0 0,0 0 0 15,3 8 0-15,0-3 0 16,0 3 0-16,-3-8 0 0,0 0 0 0,3 8 0 0,0-3 0 16,0 3 0-16,-3-8 0 0,6 8 0 0,-6-8 0 0,3 8 0 15,-3-8 0-15,6 5 0 0,-6-5 0 16,6 8 0-16,-6-8 0 0,3 8 0 0,-3-8 0 0,6 5 0 15,0 3 0-15,-6-8 0 0,6 8 0 0,-6-8 0 16,0 0 0-16,3 6 0 0,-3-6 0 0,6 8 0 16,-6-8 0-16,3 7 0 0,-3-7 0 0,6 8 0 15,-6-8 0-15,3 6 0 0,-3-6 0 0,5 5 0 16,-5-5 0-16,3 8 0 0,-3-8 0 0,6 5 0 16,-6-5 0-16,0 0 0 0,6 6 0 0,-6-6 0 15,3 7 0-15,-3-7 0 0,3 6 0 0,0-1 0 0,-3-5 0 16,6 8 0-16,-6-8 0 0,3 5 0 0,-3-5 0 0,3 8 0 15,3-3 0-15,-6-5 0 0,0 0 0 0,3 6 0 16,0 2 0-16,0-3 0 0,-3-5 0 0,6 8 0 16,-3-3 0-16,0 1 0 0,-3-6 0 0,3 5 0 15,-3-5 0-15,3 5 0 0,3 0 0 0,-3 1 0 16,-3-6 0-16,6 5 0 0,-3 0 0 16,0 1 0-16,-3-6 0 0,6 5 0 0,-3 0 0 0,0 0 0 15,-3-5 0-15,6 3 0 0,0 2 0 0,-3 1 0 16,0-1 0-16,-1 0 0 0,1 1 0 0,0-1 0 15,3 0 0-15,-3-2 0 0,0 5 0 0,0-3 0 16,3 0 0-16,-3 1 0 0,0-1 0 0,0 0 0 16,0 0 0-16,0 1 0 0,0 2 0 0,0-3 0 15,3-2 0-15,-3 2 0 0,0 0 0 0,0 1 0 0,-3-1 0 0,3 0 0 16,3 0 0-16,-3 3 0 0,-3-8 0 0,3 3 0 16,3 2 0-16,-3 1 0 0,-3-6 0 0,3 2 0 15,-3-2 0-15,3 5 0 0,0 1 0 0,0 2 0 16,0-3 0-16,-3-5 0 0,3 5 0 0,3 3 0 15,-6-8 0-15,3 8 0 0,0-3 0 0,-3-5 0 16,0 0 0-16,3 8 0 0,-3-8 0 0,3 8 0 16,0 0 0-16,-3-8 0 0,2 8 0 0,-2-8 0 15,3 6 0-15,-3-6 0 0,0 0 0 0,6 7 0 16,-3 1 0-16,-3-8 0 0,0 0 0 0,6 6 0 16,-6-6 0-16,9 8 0 0,-3-3 0 0,-6-5 0 15,0 0 0-15,6 8 0 0,3-3 0 0,-3 0 0 16,-6-5 0-16,0 0 0 0,6 6 0 0,-6-6 0 15,9 5 0-15,-9-5 0 0,0 0 0 0,6 8 0 16,-6-8 0-16,9 3 0 0,-9-3 0 0,0 0 0 16,6 5 0-16,-6-5 8 0,9 5-8 0,-9-5 0 0,0 0 0 0,6 3 0 15,-6-3 0-15,9 5 0 0,-9-5 0 0,6 5 0 16,-6-5 0-16,8 3 0 0,-8-3 0 0,9 5 0 16,-9-5 0-16,6 3 0 0,-6-3 0 0,9 5 8 15,-9-5-8-15,6 3 0 0,-6-3 0 0,0 0 0 16,0 0 0-16,9 0 0 0,-9 0 0 0,6 3 0 15,-6-3 0-15,9 2 0 0,-9-2 0 0,0 0 0 16,6 6 0-16,-6-6 0 0,0 0 0 0,6 2 0 16,-6-2 0-16,0 0 0 0,6 3 0 0,-6-3 8 0,3 5-8 0,-3-5 0 15,0 0 0-15,6 5 0 0,-6-5 0 0,0 0 0 16,0 0 0-16,6 6 0 0,-6-6 0 16,3 5 0-16,-3-5 0 0,0 0 0 15,6 5 0-15,-6-5 0 0,0 0 0 0,0 0 0 16,6 6 0-16,-6-6 0 0,0 0 0 0,6 2 0 0,-6-2 0 0,3 5 0 15,-3-5 0-15,0 0 0 0,0 0 0 0,6 6 0 16,-6-6 0-16,0 0 0 0,0 0 0 0,3 5 0 16,-3-5 0-16,0 0 0 0,0 0 0 0,0 0 0 15,0 0 0-15,3 3 0 0,-3-3 0 0,0 0 0 16,0 0 0-16,0 0 0 0,0 0 0 0,0 0 8 16,0 0 10-16,2 8 2 0,1-3 1 0,0 3 0 15,-6-3-119 1,0 0-24-16</inkml:trace>
  <inkml:trace contextRef="#ctx0" brushRef="#br0" timeOffset="129736.87">10515 6668 2944 0,'-15'-32'-1178'0</inkml:trace>
  <inkml:trace contextRef="#ctx0" brushRef="#br0" timeOffset="135441.01">404 2627 288 0,'0'0'25'0,"0"0"-25"0,0 0 0 0,0 0 0 15,0 0 190-15,0 0 33 0,0 0 6 0,0 0 2 0,0 0-111 16,0 0-23-16,0-5-4 0,6 5-1 0,-3 0-32 0,0 0-8 15,3-5 0-15,-6 5-1 0,3-3-23 0,2 0-4 16,4 1 0-16,-6-3-1 0,6 2-3 0,0-2 0 16,-6-1 0-16,6 4 0 15,-6-4-20-15,6-2 8 0,0 3-8 0,-6-5 0 0,3 2 0 0,-3 0-10 16,-3-6 1-16,6 4 0 0,-6 2 9 0,-6 0 11 16,3-3-3-16,3 3 0 0,-9 1-8 0,0 1 12 15,0 1-12-15,0-3 12 0,-3 3-12 0,0-3 0 16,-5 8 0-16,2 0 0 0,0 0 12 0,3 2 1 15,0 4 0-15,-6-1 0 0,6 8 20 0,0-7 4 16,3 7 1-16,-3 0 0 0,-2 3-9 0,8 2-1 16,-3-4-1-16,0-1 0 0,9 5-11 0,-9-4-3 0,6-1 0 15,3 5 0-15,0-4-13 0,0-1 0 0,3-5 0 0,3 2 0 16,0-2 12-16,3 0 0 0,0-3 0 0,0-2 0 16,-1 0 6-16,4-3 1 0,0 0 0 0,6-6 0 15,-6 1-19-15,6-3-14 0,-6 0 2 0,6-2 1 16,-6 2 11-16,5-5 14 0,-5-1-3 0,3 1-1 15,0 0-10-15,-3 0 0 0,-3-3 0 16,0 0 0-16,-3 3 0 0,0-1 12 0,3 4-2 16,-9 2 0-16,3-3-10 0,-3 9-9 0,0 2 9 0,0 0-13 15,-3-6 13-15,-3 12 0 0,3-4 0 0,-9 4 10 16,3 2 15-16,0 2 3 0,0-2 1 0,6 3 0 16,-6 2 3-16,0-5 1 0,6 2 0 0,3 4 0 15,-9-6-17-15,9 0-4 0,0-1-1 0,3-1 0 0,3 4-11 0,-6-10 0 16,3 0 0-16,6 8 0 0,0-8 0 0,0 0 0 15,-3 0 0-15,3-8 0 16,3 3-106-16,3 0-14 0,-3-3-2 0,-3-3-875 16</inkml:trace>
  <inkml:trace contextRef="#ctx0" brushRef="#br0" timeOffset="135981.31">939 1871 1486 0,'0'0'66'0,"0"0"14"0,0 0-64 0,-3 8-16 15,-2-3 0-15,2 3 0 0,-6 5 26 0,0-5 2 16,6 8 1-16,-6-3 0 0,0 8 32 0,0-2 7 16,0 7 0-16,3-7 1 0,-9 7-11 0,6 1-2 0,-6-1-1 0,3 6 0 15,-2-6-11-15,-1 6-1 0,0 2-1 0,0-2 0 16,6-5-14-16,-3-1-4 0,-3 6 0 0,9-6 0 15,-3 1-10-15,0-6-2 0,0 3-1 0,1-8 0 16,5 0 12-16,-3-3 2 0,3-3 1 0,0 1 0 16,3-6-10-16,0-5-1 0,0 0-1 0,0 0 0 15,3 8 0-15,6-8 0 0,-6-8 0 0,2 3 0 16,4 0-14-16,-3-3 0 0,3-3 8 0,0 1-8 16,0-1 0-16,3-2 0 0,-3-1 0 0,0 1 0 0,3 0 0 15,-3 5 0-15,0-5 0 16,0 8-10-16,3-1 10 0,-4-2 0 0,-2 3 0 0,9 5 0 15,-9-5 0-15,9 5 0 0,-3 0 0 0,-3 5-8 0,0-5 8 16,-3 5 0-16,3-5 0 0,-3 8 0 16,3-2 0-16,-6-4-8 0,6 9 8 0,-6-9 0 15,2 9 0-15,-5-6 8 0,0 3 0 0,0 0 0 0,0 3-8 0,0-3-12 16,-5 0 4-16,2 2 0 0,-3-2 8 0,3 3 0 16,-6-3 10-16,0 5-10 0,0-8 18 0,3 8-2 15,-9-10-1-15,9 8 0 0,-9-9 2 0,3 4 1 16,0-1 0-16,3 3 0 0,1-8-3 0,-1 5-1 15,-3-10 0-15,3 5 0 0,6 0 6 0,-6 0 0 16,0-8 1-16,6 8 0 0,-6-5-21 0,6-1 0 16,-6 4 0-16,3-4 0 0,3 1 0 0,3 5 0 15,0-3 0-15,0 3-8 16,0 0-23-16,0-5-4 0,0 5-1 0,3-8 0 16,3 6-151-16,-3-1-30 0,3 3-7 0</inkml:trace>
  <inkml:trace contextRef="#ctx0" brushRef="#br0" timeOffset="136525.84">1145 2315 518 0,'0'0'23'0,"0"0"5"16,0 0-28-16,0 0 0 0,0 0 0 0,0 0 0 0,6-5 185 0,-6 5 32 15,0 0 7-15,3-3 0 0,-3 3-126 0,0 0-26 16,6-5-4-16,-6 5-2 0,0 0-24 0,0 0-5 16,0 0-1-16,0 0 0 0,0 0 15 0,0 0 2 15,0 0 1-15,0 0 0 0,-6 0-3 0,3 0-1 16,-6 0 0-16,0 3 0 0,6-3 1 0,-6 2 0 16,0 1 0-16,6 2 0 0,-6-5 9 0,0 5 3 15,6-2 0-15,-6 2 0 0,0 1-44 0,6-4-9 16,-2 4-2-16,2-1 0 0,-6 3-8 0,9-8 8 15,-6 5-8-15,3 3 8 0,0-3-8 0,3-2 0 16,0-3 0-16,0 0 8 0,0 11-8 0,0-11 0 16,0 0 0-16,0 5 0 0,0-5 0 0,3 8 0 15,-3-8 0-15,9 5 0 0,-9-5 0 0,3 8-9 16,3-3 9-16,2 3 0 0,-8-8-14 0,3 6 4 16,6-4 1-16,-6 3 0 0,-3-5-6 0,6 8-1 0,0-2 0 15,0 2 0-15,-6-8 16 0,3 10 0 0,-3-10 0 0,6 6-9 16,-6-6-4-16,0 7-1 0,0-7 0 0,3 8 0 15,-3-8 14-15,0 8 0 0,0-8 0 0,-3 11 10 16,3-11-10-16,-6 5 0 0,3 3 0 0,-3-3 0 16,0-5 8-16,6 3-8 0,-9 2 0 0,3-5 8 15,0 0 4-15,-2 0 1 0,2 0 0 0,-3 6 0 16,3-6 5-16,-3 0 1 0,0-6 0 0,6 6 0 16,-6 0-19-16,3 0 0 0,3-5 0 0,-3 2 0 15,3 3 0-15,3 0 0 0,0 0-8 0,0 0 8 16,0 0-92-16,0 0-13 15,0 0-3-15</inkml:trace>
  <inkml:trace contextRef="#ctx0" brushRef="#br0" timeOffset="136885.51">1225 2511 1670 0,'-6'0'74'0,"6"0"15"0,-6 3-71 0,6-3-18 0,-3 2 0 0,3-2 0 16,0 0 46-16,0 8 6 0,0-8 0 0,0 0 1 16,0 0-39-16,0 0-14 0,0 0 9 0,0 5-9 15,0-5 0-15,0 0-19 0,9 3 3 0</inkml:trace>
  <inkml:trace contextRef="#ctx0" brushRef="#br0" timeOffset="137406.79">344 2897 230 0,'6'-2'20'0,"-6"2"-20"15,0-3 0-15,0 3 0 16,0 0 232-16,0 0 41 0,0 0 9 0,0 0 2 16,0 0-116-16,-6 10-24 0,0 4-4 0,0-1 0 15,3 0-46-15,-3 6-9 0,0-3-1 0,-3 2-1 0,1 6-21 0,2-8-4 16,3 2-1-16,-9 1 0 0,6-1-47 0,0 4-10 16,-3-4 0-16,9-5 0 0,-9 0 0 0,3 1 0 15,6-1 0-15,0 0-9 0,0 0-6 0,6-7-1 16,-6 2 0-16,3-8-964 0</inkml:trace>
  <inkml:trace contextRef="#ctx0" brushRef="#br0" timeOffset="137634.44">567 2807 979 0,'0'0'87'0,"0"0"-70"16,0 0-17-16,-3 11 0 0,0-6 201 0,3 3 37 15,-8 0 7-15,8 3 2 0,-9 2-132 0,6 0-27 0,-6 3-4 0,3 2-2 16,-3 1-26-16,3-1-4 16,-3 4-2-16,-3-1 0 0,-3 3-14 0,3 2-4 0,0-5 0 0,0 3 0 15,-2 3-18-15,2-9-4 0,0 3-1 0,3 3 0 16,0-3-9-16,6-8 0 0,-3 1 0 0,3-1 0 16,3-5-9-16,0 2-7 0,0-7-2 0,0-3 0 15,0 0-169-15,9 0-33 0</inkml:trace>
  <inkml:trace contextRef="#ctx0" brushRef="#br0" timeOffset="137806.97">329 3151 1267 0,'0'0'112'0,"-6"5"-89"16,3-2-23-16,-6 0 0 0,6-1 192 0,-5 4 35 16,8-6 6-16,0 0 2 0,0 0-134 0,0 0-26 15,0 0-6-15,0 0-1 0,0 0-47 0,8 0-9 16,4-8-3-16,-3 2 0 0,3-1-9 0,6 1 0 15,-3 1 0-15,3-3 0 16,0 3-76-16,-3-3-21 0,2 3-4 0,-5-1-861 0</inkml:trace>
  <inkml:trace contextRef="#ctx0" brushRef="#br0" timeOffset="138583.59">669 3112 1638 0,'0'0'72'0,"0"0"16"0,0 0-71 0,0 0-17 0,0 0 0 0,0 0 0 16,0 0 56-16,0 0 8 0,0 0 2 0,0 0 0 15,0 0-30-15,0 0-5 0,6 0-2 0,2-8 0 16,-5 5-20-16,6 0-9 0,-6-5 8 0,3 3-8 15,-3 0 0-15,3-3 0 0,-3 3 0 0,0-1 0 16,3 4 12-16,-3-9-2 0,3 8-1 0,-6-2 0 16,0-3-9-16,-6 3 0 0,6-3 0 0,-3 8 0 15,3-5 0-15,-9-3 0 0,6 5 0 0,-6 3 0 0,0-3 8 0,-3 6-8 16,4 0 12-16,-1 5-4 0,-3-3 19 0,3 3 3 16,-3 5 1-16,-6-5 0 0,6 3 2 0,3 2 1 15,-9 3 0-15,6-3 0 0,1 3-19 0,2-3-4 16,-3 3-1-16,6-3 0 0,3-2-10 0,-3 2 8 15,3 3-8-15,3-6 8 0,0-2-8 0,9 3 0 16,-6-8 0-16,6 2 0 0,0-5 0 0,0 0 0 16,2 0 0-16,7-8 8 0,-6 3-8 15,0-1 0-15,6-2 0 0,-6 0 0 0,6 3 0 0,-6-8 0 16,5 2 0-16,-5-2-11 0,6 3-7 0,-6-1-2 16,0-2 0-16,0 5 0 15,-3-5-16-15,0 2-3 0,0 3-1 0,-6-3 0 0,3 4 30 0,-3 1 10 16,-3 6 0-16,0 0-9 0,0 0 9 0,0 0 9 15,0 0-1-15,-9 3-8 0,9-3 38 0,-3 8 1 16,-6-6 0-16,6 9 0 0,-6-6-7 0,3 3 0 16,3 6-1-16,0-7 0 0,-6 4-7 0,9 2 0 0,-6-7-1 0,6 4 0 15,-3 1-7-15,6-6 0 0,3 3-1 0,-6-3 0 16,3 3-15-16,3-5 0 0,-3-1 0 0,6 1 0 16,-6-3 0-16,6 0 0 0,-9 0 0 0,0 0 0 15,9-5 0-15,3 2 0 0,6-5 0 0,-7 3-10 16,1-6-27-1,6 1-6-15,-9-1-1 0,3 3 0 0,6-2-21 16,-12 2-5-16,3-5-1 0,6-1 0 0,-9 4 17 16,3-1 3-16,-1-2 1 0,1 8 0 0,-6-9 33 0,3 4 6 0,-3 2 2 15,3 3 0-15,-6-3 17 0,0 8 4 0,0 0 1 0,0 0 0 16,-9 0 41-16,9 0 8 0,-6 5 2 0,3-2 0 16,-6 7-13-16,6-7-3 0,-5 7 0 0,2-4 0 15,3 4-20-15,-6 1-4 0,6-3 0 0,3 2-1 16,0-2-11-16,0-2-3 0,0 2 0 0,0-1 0 0,0-1-9 0,9-1 0 15,-9-5 9-15,3 8-9 0,6-3 0 0,-6-5 0 16,2 0 0-16,7 0 0 0,-9 0-13 0,6 0-7 16,0-5-2-16,0 5-691 15,0-8-139-15</inkml:trace>
  <inkml:trace contextRef="#ctx0" brushRef="#br0" timeOffset="138761.1">695 2836 1612 0,'-9'0'144'0,"1"0"-116"0,-1 0-28 0,6-5 0 15,0 5 124-15,3 0 18 0,-6 0 4 0,6 0 1 16,0 0-115-16,0 0-24 0,6-5-8 0,0 2 0 16,3-2 8-16,5 5-8 0,-8 0 0 0,9 0 0 15,0 5 0-15,0-5-16 0,-3 3 4 0</inkml:trace>
  <inkml:trace contextRef="#ctx0" brushRef="#br0" timeOffset="139385.64">1079 3014 230 0,'0'0'20'0,"0"0"-20"16,0 0 0-16,0 0 0 15,0 0 196-15,0 0 36 0,0 0 6 0,0 0 2 0,0 0-121 16,0 0-24-16,0 0-5 0,0 0-1 0,0 0 3 0,0 0 0 15,0 5 0-15,-6 3 0 0,3 0-4 0,0 2 0 16,-2 4 0-16,2-6 0 0,-3 2-30 0,3 3-6 16,-3 1-2-16,0-1 0 0,6-5-24 0,-6 5-5 15,6-8-1-15,0-2 0 0,0 2-12 0,0-5-8 16,0 0 10-16,9 0-10 0,0-2 8 0,0-1-8 16,-1 0 0-16,4-7 9 15,-3 2-111-15,3 0-22 0,0-5-5 0,0-1-783 0</inkml:trace>
  <inkml:trace contextRef="#ctx0" brushRef="#br0" timeOffset="140006.99">1261 2794 345 0,'0'0'31'0,"0"0"-31"0,0-3 0 0,-6 3 0 16,6-5 244-16,0 2 42 0,0 3 9 0,0-2 1 16,0-1-152-16,0 3-30 0,6 0-6 0,-3-8-2 15,-3 8-50-15,0 0-9 0,9-2-3 0,0-1 0 16,0-2-22-16,3-1-5 0,-9 4-1 0,6-4 0 0,-1-2-3 0,1 3-1 16,0-3 0-16,3-2 0 0,-3 2-12 0,3 0 0 15,-3 2 0-15,0-7 0 0,-3 5 0 0,0 3 0 16,3-6 0-16,-3 3 0 0,0 1 0 15,3-4 0-15,-9 3 0 0,3-3 0 0,3 1 0 16,-6 5 0-16,0-9 0 0,2 6 0 0,-4-2 0 16,2 2 0-16,0 3 0 0,-9-3 9 0,9 2-9 15,-9 1 0-15,3 2 0 0,0 3 8 0,-3 0 8 16,-3 8 2-16,3-2 0 0,-6 2 0 0,3 5 30 0,-3-3 5 16,-3 4 2-16,1 7 0 0,2-3-11 0,-3 3-3 15,0 3 0-15,3 5 0 0,-3 3-10 0,0 3-3 16,6 4 0-16,1 6 0 0,-10 0-8 0,6 5-1 15,0-2-1-15,6 5 0 0,-3 0-8 0,3-3-2 16,-3 3 0-16,6-3 0 0,3-5 4 0,-6 0 0 16,9-8 0-16,-3 0 0 0,-2-5-12 0,2-5 0 0,3-6 0 15,0 3 0-15,0-11 0 0,0 0 0 0,0 0 0 16,0 1 0-16,0-9 0 0,0 3 0 0,0-8 0 16,0 0 0-16,0 0 0 0,0 0 0 0,0 0 0 0,0 0 0 15,0-8 8-15,-6-3 0 0,3 3 0 16,3-2 0-16,-6-1-8 0,3-2 0 0,0-3 0 0,-3 0-11 15,3 0 11-15,3 0 0 0,0-5 0 0,0 3-8 16,0-1 8-16,0 1 0 0,3-1-9 0,3 3 9 16,-6 3 0-16,6-5-9 0,0 4 9 0,3 1 0 15,-6-5-20-15,5 4 4 0,1-2 0 16,0 6 0-16,3-3-52 16,-3-1-11-16,3 1-1 0,0 0-1 15,0 0-163-15,3-6-33 0,9-7-7 0,2 2 0 0</inkml:trace>
  <inkml:trace contextRef="#ctx0" brushRef="#br0" timeOffset="140150.59">1303 2974 403 0,'0'0'36'0,"0"0"-36"16,0 0 0-16,0 0 0 0,0 0 275 0,0 5 48 15,-6 3 9-15,0-3 3 0,0 3-175 0,3 0-36 16,-3 3-6-16,3-3-2 0,0 0-67 0,-3 2-13 16,3-4-4-16,3 2 0 0,0 0-23 0,-6-3-9 15,6 0 0-15,0-5 9 0,0 0-19 0,6 8-4 16,-6-8-1-16,0 0-613 15,9 0-124-15</inkml:trace>
  <inkml:trace contextRef="#ctx0" brushRef="#br0" timeOffset="140312.16">1386 2836 1785 0,'-3'3'159'0,"-3"8"-127"16,3-3-32-16,-6-3 0 15,6 8-28-15,-6-8-12 0,0 6-3 0,6-1 0 0,3-2 43 0,0 3 8 0,0-3 1 0,0 0 1 16,0 2-107 0,6-4-22-16,0 7-4 0,-6-13-1 0</inkml:trace>
  <inkml:trace contextRef="#ctx0" brushRef="#br0" timeOffset="140746.91">1428 3059 403 0,'0'0'36'0,"0"0"-36"0,0 0 0 0,6 5 0 0,-6-5 159 0,0 0 25 15,0 0 4-15,0 0 2 0,0 0-78 0,3 3-15 16,-3-3-3-16,6-3-1 0,-4 3-32 0,7-5-6 16,-9 5-2-16,3-8 0 0,3 2-24 0,-6 1-5 15,3-3 0-15,0-2-1 0,-3 2 3 0,6-3 1 16,-12 3 0-16,6 0 0 0,-3 3 29 0,3 0 7 16,-3 2 1-16,-3-2 0 0,3 5-16 0,-8 0-4 15,5 5 0-15,-3 0 0 0,-3 3 10 0,3 5 2 16,-3 1 0-16,3-1 0 0,-3 5-6 0,0-2-1 15,3 3 0-15,-3-1 0 0,3 1-17 0,0 2-3 16,1-3-1-16,5 1 0 0,-3 2-3 0,3 0-1 16,3 3 0-16,0-5 0 0,0 2-24 0,0 5 0 15,3-7-12-15,-3 7 12 0,6-7 0 0,-6 5 0 0,3-1 0 0,-3 1 0 16,2 0 0-16,-2 0 8 0,0 2-8 0,0 1 8 16,0-1-8-16,-2 6 0 0,-1-8-12 0,3 2 12 15,-6 1 0-15,3-6 0 0,-6 3 0 0,6-3 0 16,-6-5 0-16,3 0 0 0,3-1 0 0,-6-4 8 15,0 2-8-15,6-7 0 0,-6-4-10 0,6 4 10 16,-12-6 0-16,12-6 8 0,-6-2 1 0,6 3 0 16,-6-8-9-16,3-6 0 0,3 1 0 0,3-3 0 15,-2-1 12-15,2-4-4 0,0-3 0 0,2 0 0 16,7 2-19-16,-6-2-4 0,6 0-1 0,0-3 0 16,3 6-144-1,0-9-28-15,3 6-7 0</inkml:trace>
  <inkml:trace contextRef="#ctx0" brushRef="#br0" timeOffset="141482.57">1669 2738 1796 0,'0'0'80'0,"0"0"16"0,0 0-77 0,0 0-19 0,0 0 0 16,0 0 0-16,9 0 0 0,-6-5-16 15,6 0 4-15,-1 2 0 0,1-2 32 0,0-6 6 0,-3 3 2 0,3 0 0 16,0 1-16-16,3-4-4 16,-6 3 0-16,3 3 0 0,-3-9-8 0,0 7 0 0,3-4 9 0,-3 3-9 15,0-3 8-15,-6 1-8 16,0 5 8-16,3-9-8 0,-6 6 8 0,3-2-8 0,-6 2 8 0,0 3-8 16,-3-3 0-16,0 8 0 0,0-6 0 0,-3 6 8 15,0 6-8-15,3-4 11 16,-3 9-11-16,-6 2 12 0,7 0 14 0,-7 3 3 15,0 3 1-15,3 5 0 0,0-3-4 0,0 10-1 0,3-4 0 0,3 5 0 16,0-1-1-16,-2 9 0 0,2-5 0 0,3-1 0 16,3 3-9-16,0-5-3 0,3-3 0 0,-6 0 0 15,6-8-12-15,6 0 0 0,-6-5 0 0,6 0 0 16,3-5 0-16,-3 2 0 0,5-11 0 0,-2 4 0 16,0-6 0-16,3-8 0 0,3 3-8 0,0-3 8 15,0-3-58-15,0 3-5 0,-3-10-1 0,-3 4 0 16,2 1-17-16,-2 0-4 0,0-6-1 0,-3 6 0 15,0 5 46-15,3-5 8 0,-6 5 3 0,3 3 0 0,-6 5 48 0,-9 0 9 16,9 2 3-16,-9 9 0 0,9-6 49 0,-9 6 9 16,6 2 3-16,-3-2 0 0,3 2-29 0,3 0-6 15,-6 0-1-15,6 1 0 0,0-1-35 0,0-3-7 16,0 1-2-16,6 0 0 0,-3-6-12 0,3-3 0 16,0 4 0-16,0-6 0 0,3-6 0 15,0 4 8-15,3-3-8 0,-3-3 0 0,-3 2 0 0,9 1 0 16,-3-3 8-16,-3 0-8 15,0-2-21-15,2 2-7 0,-2-3-2 0,-3 3 0 16,0 0-10-16,3-5-3 0,-6 0 0 0,3 7 0 0,-6-7 17 0,3 5 3 16,-3 3 1-16,-3-3 0 0,3 3 22 0,0-1 0 15,-6 4 0-15,3 2 8 0,-3 0 29 0,-3 2 6 0,3 4 1 16,-3-1 0-16,4 3 4 0,-1 0 0 0,-3 2 1 0,3 1 0 16,-3 0-2-16,6-3-1 0,0 2 0 0,3 3 0 15,-6-7-46-15,6 2 0 0,6 0-10 16,-6-3 2-16,0-5 8 0,6 5 0 0,0 3 0 15,3-5 0-15,-6-1 0 0,6 1 0 0,-1-3 0 0,1 0 0 16,-3 0 0-16,3 0-10 0,0-3 10 0,-3 3-10 16,6-5-32-16,-9 5-6 15,6-8-2-15,0 5 0 0,0 1-44 16,0-6-9-16,-3 3-1 0,0-3-1 16,3 2-139-16,-6-4-28 0</inkml:trace>
  <inkml:trace contextRef="#ctx0" brushRef="#br0" timeOffset="141782.75">2163 2511 1555 0,'0'0'138'0,"0"0"-110"16,0 0-28-16,0 0 0 0,0 0 58 0,0 0 6 15,0 0 2-15,0 0 0 0,0 8 33 0,0 2 6 16,-6 4 2-16,3-1 0 0,3 0-43 0,-6 3-8 15,3 3-1-15,0-1-1 0,-3 1-3 0,-3 2-1 16,3 3 0-16,0 2 0 0,-3 0-19 0,6 1-4 16,-9 2-1-16,6 0 0 0,-2-2-6 0,2-1-2 0,0 0 0 15,3-7 0-15,-6 2-18 0,9-2-12 16,-9-3 1-16,9-1 1 0,-3-1 10 0,3-1 14 0,0 0-3 16,3-5-1-1,-3-3-47-15,0-5-10 0,0 0-1 0,9 0-1 16,-9 0-75-16,9 0-16 0,-6 0-2 0,3-5-1 15,0-3-73-15,-1 3-14 0,-2-3-3 0,-3-5-1 0</inkml:trace>
  <inkml:trace contextRef="#ctx0" brushRef="#br0" timeOffset="141951.29">2035 2823 403 0,'0'0'36'16,"0"0"-36"-16,-3 0 0 0,3 0 0 16,0 0 366-16,0 0 66 0,0 0 14 0,0 0 2 15,0 0-311-15,0 0-62 0,0 0-13 0,0 0-2 0,0 0-22 0,0 0-4 16,9 0-1-16,-3 0 0 0,3 0-17 0,0 3-3 15,0 2-1-15,-1-5 0 0,1 5-4 0,-3-5-8 16,0 8 11-16,3-8-11 16,0 6-74-16,-6-6-22 0,6 2-4 0,-9-2-555 15,0 0-111-15</inkml:trace>
  <inkml:trace contextRef="#ctx0" brushRef="#br0" timeOffset="142062.34">2020 2680 806 0,'-6'0'72'0,"3"-8"-58"15,-6 6-14-15,3-1 0 0,3 3 205 0,0 0 39 16,-3 0 7-16,3-5 1 0,3 5-185 0,0 0-38 16</inkml:trace>
  <inkml:trace contextRef="#ctx0" brushRef="#br0" timeOffset="143654.57">12030 9197 403 0,'0'0'17'0,"0"0"5"0,-3 16-22 0,-3-3 0 16,0 0 0-16,0-5 0 0,0-8 310 0,0 8 58 15,-3 5 11-15,4 1 2 0,-4-1-234 0,0 0-47 16,3 3-10-16,-3 2-2 0,3 4-32 0,-3-1-6 16,3 0-2-16,-3 3 0 0,3-3-29 0,-3-3-7 15,3 1 0-15,0-3-1 0,0 0-11 0,0 0 0 16,0-3 0-16,6-3 0 15,-3-2-160-15,3 0-24 0,0-8-4 0</inkml:trace>
  <inkml:trace contextRef="#ctx0" brushRef="#br0" timeOffset="144045.54">12069 9057 979 0,'0'0'87'0,"-3"0"-70"0,0-3-17 0,-3 3 0 15,0 3 186-15,0-1 34 0,0 1 6 0,3 2 2 16,-3 3-83-16,3 0-16 0,-6 0-3 0,6 5-1 0,-3 1-62 0,3-1-13 16,-3 0-2-16,3 3-1 0,0 0-24 0,3-3-5 15,-3 3-1-15,3-3 0 0,0-2-17 0,3-3 10 16,0 0-10-16,3-1 8 0,0 1-8 0,3 0 0 16,3-5 0-16,3-6 8 0,0 3-24 0,3-5-6 15,0 2-1-15,2-2 0 0,-5-3 3 0,0-2 1 16,6-1 0-16,-3-2 0 15,0 0-38-15,-3 2-8 16,3 0-2-16,-4 3 0 0,-2 1 20 0,-3 1 4 0,0-2 1 0,0 3 0 0,-3 0 26 0,-6 5 6 16,0 0 1-16,-3 5 0 0,3 0 43 0,-6 6 9 15,0-1 1-15,-3 4 1 0,0 2 23 0,-3-1 5 16,1-1 1-16,-4 4 0 0,0 3-22 0,3-5-4 16,3 3 0-16,3-3-1 0,-3 0-18 0,3 2-3 15,3-2-1-15,0 0 0 0,0 2-14 0,0 1-3 16,0-1-8-16,0-2 12 15,3 3-58-15,3-3-12 0,-3-3-2 0,3 0-685 0,0-2-137 16</inkml:trace>
  <inkml:trace contextRef="#ctx0" brushRef="#br0" timeOffset="144580.99">12289 9472 460 0,'0'0'41'0,"0"-13"-33"0,3 5-8 0,-3 8 0 0,0 5 288 16,0-5 55-16,0 0 11 0,0 0 2 15,3 8-216-15,3-3-44 0,0-2-9 0,-6-3-2 0,6-8-47 16,0-2-10-16,3-6-1 0,-3 8-1 16,3 5-26-16,-3-2 8 0,6-6-8 15,-7 14-20-15,1-3-10 0,0-3-2 0,-3-2 0 16,0-6 3-16,3 1 0 0,-3 2 0 0,0 3 0 0,-3 5 29 0,0 0 0 15,0 0 11-15,-3-6-3 0,0-2-8 0,3 3 0 16,-3 0 0-16,3 5 8 0,-6-3 36 0,0 6 7 16,0-3 1-16,-2 5 1 0,-1 0 12 0,-3 3 3 15,0 5 0-15,0-2 0 0,-3 2-28 0,3 3-4 16,3 3-2-16,0-1 0 0,0 1-21 0,6 2-4 16,0-3-1-16,3-2 0 0,3 0-8 0,0-3 0 15,3-2 0-15,0 0 0 0,6-3 0 0,-3-6 0 16,3 1 0-16,-3-1 0 15,0-2-35-15,3-2 1 0,-3-1 0 0,3-2 0 16,-4-6-6-16,1 3-2 0,0-2 0 0,3-1 0 16,-3 1-46-16,0-4-10 0,0 1-2 0,0 3 0 15,0-1 40-15,-3 3 8 0,0 0 2 0,-3 3 0 0,0 2 40 16,0 1 10-16,-3 2 0 0,0 0 0 0,0 0 33 0,0 0 9 0,0 10 2 0,0 1 0 16,0-1 32-16,-3 1 6 0,3 2 2 0,0-13 0 15,0 0-14-15,0 0-2 0,0 0-1 0,0 0 0 16,3 8-47-16,-3-8-10 0,0-5-2 0,3 2 0 15,6 3-8-15,-6-3 0 0,3-10 0 0,3 0 0 16,-1-3-21-16,1 0-7 0,3 3 0 16,-3 0-1-16,3 2-31 0,-3 3-5 0,0 3-2 0,3-3-590 15,-6 0-119-15</inkml:trace>
  <inkml:trace contextRef="#ctx0" brushRef="#br0" timeOffset="145115.01">12786 9184 1094 0,'0'0'48'0,"0"0"11"0,0 0-47 0,0 0-12 16,0 0 0-16,0 0 0 0,0 0 245 0,0 0 47 16,0 0 10-16,0 0 2 0,3 2-238 0,6-2-47 15,-3 0-10-15,0 0-1 0,0-2-8 0,3-1-10 16,0-2 10-16,0 2-13 0,0-5 13 0,0-2 0 15,3-1 0-15,-4-2 0 16,1 0-54-16,0-1-8 0,0-2-2 0,0 3 0 0,-3-3 52 0,-3 3 12 0,0 0 0 0,-3 2 0 16,0-2 0-16,0 5 0 0,0-2 0 0,-3-1 0 15,-3 6 0-15,3-3 0 0,-3 2 0 0,-3 1 0 16,0 3 48-16,-6 2 13 0,4-3 3 0,-1 8 0 16,-3 6 0-16,-3 2 0 0,3 3 0 0,-3 2 0 15,0 1 4-15,3 2 0 0,-2 3 1 0,-1 2 0 16,3 3-8-16,0-2-1 0,0 2-1 0,6-8 0 15,-3 0-47-15,3 0-12 16,0-2 0-16,0 0 0 0,3 2 0 0,-2 0-14 0,2 3 3 16,3 5 1-16,0-3 10 0,3 1 0 0,0-6 0 0,0 0 0 0,0-5-17 15,3 0-5-15,0-6-1 0,3-2 0 16,0 0-10-16,-6-8-3 0,0 0 0 0,11-2 0 16,1-4-19-16,0-2-4 0,0 0-1 0,-3-2 0 15,3 2 48-15,-3-3 12 0,0 3 0 0,0 3 0 16,0 0-53-16,-9 5-9 0,0 0-2 0,0 0 0 0,0 0 103 0,0 0 20 15,0 0 4-15,9 8 1 0,-3 0-52 0,-3-3-12 16,-3-5 0-16,0 0 0 0,3 8 0 0,-1 2 0 16,1 1 0-16,0 0 0 15,0-1 0-15,0-2 0 0,0 0 0 0,0-3 0 0,-3-5 0 0,3 3 0 16,-3-3 0-16,9 3 0 16,-3-6-180-16,0 3-30 0,0-5-6 0</inkml:trace>
  <inkml:trace contextRef="#ctx0" brushRef="#br0" timeOffset="145630.46">12965 9398 2188 0,'0'8'48'0,"-3"3"11"0,0-4 1 0,0-4 1 0,3-3-49 0,-6 0-12 16,0 3 0-16,3 5 0 0,-3 0 105 0,3 5 19 0,-3 5 3 0,3-4 1 15,-3 1-103-15,6 1-25 0,-3-5 0 0,0 5 0 16,3-6 0-16,-3-2 0 0,6 3 0 0,-3-6 0 15,3 1 0-15,-3-6 0 0,0 0 0 0,9-6 0 16,0 4 0-16,3-4 0 0,-3-2 0 0,0 0 0 16,3-2-104-16,-3-1-17 0,3-2-3 0,-4 2-1 15,4 1 41-15,-3-1 9 0,0 1 2 0,0-1 0 16,0 3 14-16,-9 8 3 0,0 0 1 0,0 0 0 16,0 0 44-16,0 0 11 0,0 0 0 0,0 0 0 0,6 0 49 0,-3 5 12 15,0 1 3-15,0 2 0 0,-3 0 30 16,-3 0 6-16,3 2 2 0,0 1 0 0,-3-3-61 15,3 2-12-15,0-2-2 0,3 0-1 0,-3 0 14 16,0 0 4-16,3-3 0 0,0 1 0 0,-3-4-34 0,3 1-10 16,-3-3 0-16,0 0 0 0,0 0 0 0,0 0 0 15,0 0 0-15,9-11-9 16,0 1-34-16,3-1-6 0,-3 1-2 0,3-1 0 16,-4 0-53-16,4-2-12 0,-3 5-1 0,0-2-1 15,0 2 71-15,-9 8 15 0,12-8 2 0,-12 8 1 16,0 0-5-16,0 0-1 0,0 0 0 0,9-3 0 0,-3 6 79 0,-3-1 16 15,0 4 4-15,-3 2 0 0,0 2 14 0,0 1 3 0,-3 2 1 0,3-2 0 16,-3 2-29-16,3-3-5 16,-3 1-2-16,3 0 0 0,0-3-23 0,3-3-5 0,-3 0-1 0,6 0 0 15,-3-2-17-15,0 0 0 0,3-3 0 0,-6 0 0 32,0 0-68-32,0 0-8 0,9-6-2 0,3 4 0 15,-12 2-103-15,9-8-21 0,0 3-4 0,-9 5-560 0</inkml:trace>
  <inkml:trace contextRef="#ctx0" brushRef="#br0" timeOffset="146111.18">13328 9491 403 0,'0'13'36'0,"3"-3"-36"0,-3-10 0 0,0 6 0 15,0 4 249-15,3 1 43 0,-3-3 9 0,0-3 2 16,0-5-191-16,0 0-37 0,0 0-8 0,0 0-2 16,0 0-1-16,6-5-1 0,-6 5 0 0,6-8 0 15,0 3-50-15,0-3-13 0,0 0 0 0,0 0 0 0,0 0 14 0,-3-3-2 16,2 1-1-16,-2 2 0 0,-3-3-11 0,3 1-16 15,0-1 4-15,-3 0 1 0,0 1 11 0,0-3 0 16,-3 2 0-16,3 0 0 0,-3 1 13 0,0-1 5 16,1 3 1-16,-1 3 0 0,0 0-31 15,0 2-5-15,-3 6-2 0,-3 2 0 0,3 0 84 0,-3 6 17 16,3-1 3-16,-3 6 1 0,0 3-6 16,0-1 0-16,3 4-1 0,-3-1 0 0,3 0-38 0,0 0-7 15,0-2-2-15,3-1 0 0,0-2-22 16,3-3-10-16,0 0 8 0,0-2-8 0,3-6 0 0,-3-5 0 15,3 3 0-15,-3-3 0 0,9 0 0 0,0 0-11 16,0-3 1-16,0-2 0 16,0 0-26-16,-3-3-4 0,3-3-2 0,0-2 0 15,0 0-34-15,0-3-8 0,0 3 0 0,-3-1-1 16,-1-1 17-16,4 1 3 0,-3 1 1 0,0 3 0 0,-3 2 64 16,-3 8 17-16,0 0 2 0,0 0 0 0,0 0 12 0,0 0 2 0,0 2 1 0,0 6 0 15,-3 0 27-15,0 3 6 0,0 2 1 16,0 0 0-16,0 0-17 0,3 3-3 0,-6-3-1 15,6 1 0-15,-3-1-27 0,3-2-6 0,0-4-1 0,3 1 0 16,-3 0-13-16,3-2 0 0,-3-6 0 0,0 0 0 16,0 0-40-16,9-3-10 15,0-2-2-15,0-1-1 0,0-2-111 16,-3 1-23-16,3-7-4 0,0 1-1 0,6-5-64 0,-6-1-14 16,9-26-2-16,-6 11-1 0</inkml:trace>
  <inkml:trace contextRef="#ctx0" brushRef="#br0" timeOffset="146347.28">13792 8871 1681 0,'0'0'74'0,"0"0"16"0,0 0-72 0,0 0-18 16,0 0 0-16,0 0 0 15,-9 3 149-15,3 0 27 0,0-1 4 0,0 1 2 0,1 0-55 0,-4 2-11 16,3 6-3-16,-3-1 0 0,0 3-54 0,0 6-11 16,0-1-3-16,-3 9 0 0,-3 2-15 0,3 0-3 15,-6 0-1-15,6 3 0 0,-2 0-6 0,-1-1 0 16,0 4-1-16,0-3 0 0,0-3-11 0,6 0-8 15,3 3 9-15,3 2-9 0,-3 3 0 0,0-5 8 16,0 2-8-16,6-2 0 0,0-3-17 0,3-5-7 0,0-6 0 16,-3-4-1-1,0-1-100-15,0-5-20 0,3-3-4 0,6-2-1 16,-9-3-96-16,0 0-19 0</inkml:trace>
  <inkml:trace contextRef="#ctx0" brushRef="#br0" timeOffset="146794.16">13742 9451 691 0,'0'-13'30'0,"0"13"7"0,0 0-29 0,0 0-8 0,0 0 0 0,0 0 0 16,0 0 216-16,0 0 43 0,0 0 8 0,0 0 1 15,6-3-171-15,-3-2-34 0,0 2-7 0,3-2-2 0,-3-3-26 16,-1 3-4-16,-2 5-2 0,3-3 0 0,-3-5 22 0,0 3 4 15,0 5 0-15,0 0 1 0,0-6 30 0,0 6 5 16,-5-2 2-16,5 2 0 0,-9 0-6 0,3 2-2 16,-3 4 0-16,9-6 0 0,-6 2-23 0,-3 1-5 15,0 2-1-15,0 1 0 0,3 2-25 0,0-3-4 16,6-5-2-16,-6 8 0 0,6-8-10 0,-6 8-8 16,6 2 9-16,-3-2-9 0,3-8 0 0,0 11 0 15,0-3 0-15,3 0 0 0,-3-8 0 0,6 5 0 16,0 0 0-16,3 1-10 15,-3-1-25-15,3 0-5 0,-3 3 0 0,3-3-1 16,0 1-17-16,0 2-3 0,-3 0-1 0,0-1 0 16,-1 1 12-16,-2 0 2 0,3-2 1 0,-3 2 0 0,-3 0 27 0,3-1 4 15,-3-7 2-15,0 0 0 0,0 8 14 0,0-8 0 16,-6 8 0-16,6-8 10 0,-6 8 14 0,-2 0 2 0,2-3 1 0,-3 3 0 16,-3-2 17-16,0-1 4 0,0 3 1 15,0-3 0-15,-6-5-12 0,6 3-2 0,-3 0-1 0,-3 2 0 31,1 0-52-31,2 0-10 0,-3-5-3 0,3 0-769 0,3 0-153 0</inkml:trace>
  <inkml:trace contextRef="#ctx0" brushRef="#br0" timeOffset="147946.54">11953 10205 1497 0,'0'0'66'0,"0"0"14"0,0 0-64 0,0 0-16 15,0 0 0-15,0 0 0 0,0 0 108 0,0 0 17 0,0 0 4 0,0 0 1 16,0 0-66-16,0 0-14 0,0 0-2 0,9-3-1 16,-3 1-30-16,-6 2-5 0,9-6-2 0,-3 1 0 15,-1-3-10-15,1 3 0 0,-3-3 9 0,0 3-9 16,0-6 0-16,-3 3 8 0,0 3-8 0,0-3 0 16,-3 0 19-16,3 0-1 0,-3 0 0 0,-3 3 0 15,0 0 23-15,-2 2 5 0,-1 0 1 0,0 1 0 16,0-4-6-16,-3 4-1 0,3 4 0 0,-3-2 0 0,-3 3-8 15,0 0-1-15,0 2-1 0,-2 3 0 0,-4 10-30 0,3-4 0 16,0-1-11-16,3-3 11 16,0 1 0-16,3 2 0 0,0 0 0 0,3 1 0 0,4-1 0 0,-1 0 0 15,3 3 0-15,0 2 0 0,0 1 0 0,3 0 0 16,0-4 0-16,0 1 0 0,6-2 0 0,0-1 0 16,2-3 0-16,4-2 0 0,0-5 11 0,3 0 9 15,-3-3 3-15,6-3 0 0,0-5-23 0,0 3 0 16,0-6 0-16,-1 1 0 0,1-4-16 0,-3-2 1 15,0 1 1-15,-3 1 0 16,3-2-13-16,-6 3-2 0,0 3-1 0,0-4 0 16,-1 4-8-16,-5 2-2 0,0 0 0 0,0 3 0 0,-3-1 49 0,0 4 10 15,-3-4 1-15,0 4 1 0,0 2-3 0,-2 2-1 16,2 1 0-16,-3 2 0 0,0 3 12 0,0 0 3 16,-3-2 0-16,3 1 0 0,0 4-9 0,0 2-2 0,0 0 0 15,0 3 0-15,3 0-10 0,0 0-3 0,0-3 0 0,3 3 0 16,0-3-8-16,3 1 0 0,0-4 0 0,0 1 0 15,3-3 0-15,3-3 0 0,-9-5 0 0,0 0 0 16,15-3-12-16,0 1 12 0,0-6-10 0,-1-3 10 16,-2 1-28-16,3-4 0 15,0-1 0-15,0-1 0 16,0 2-28-16,0-1-6 0,0 1-1 0,0-2 0 0,-1 3 27 0,-2 3 6 0,-9 2 1 0,0-3 0 16,3 1-1-1,-3-1 0-15,0 3 0 0,0 3 0 0,-3 5 30 0,0 0 0 0,0-3 0 0,0 0 0 16,-3 3 42-16,6 3 8 0,-3-3 2 0,3 5 0 15,-6 1 11-15,0 2 2 0,-3-3 1 0,3 3 0 0,-3 2-50 16,3-2-16-16,-3 6 8 0,6-4-8 16,-3 1 55-16,3-3 7 0,0 2 2 0,3 1 0 15,0-3-64-15,0 2-15 0,-3-2-1 0,3-2-1 0,-3-6 17 0,6 2-8 16,-6 1 8-16,0-3 0 0,0 0-8 0,12-8 8 16,-3 0 0-16,3 3 0 15,0-6-28-15,0 1 2 0,0-1 0 0,3 0 0 16,-4 1-23-16,1-1-5 0,3 3-1 0,-3 0 0 15,0 0-13-15,-3-2-2 0,3 2-1 0,-3 3 0 16,-3-3 31-16,-6 8 7 0,0 0 1 0,0 0 0 0,0 0 32 0,0 0 0 16,0 0 10-16,0 0-2 0,0 0 42 0,0 0 9 15,6 8 1-15,-3-3 1 0,-3 3-2 0,0-3-1 16,0 6 0-16,-3-1 0 0,3 1-18 0,0 2-4 0,0 0-1 16,0 1 0-16,0-4-19 0,3 1-3 0,0 2-1 0,0-5 0 15,3 3-12-15,-3-4 8 16,3-1-8-16,-3-1 0 0,2-2 0 0,-5-3 8 15,0 0-8-15,0 0 0 0,0 0 0 0,0 0 0 16,12-8-9-16,0 2 9 16,-3-4-132-16,0-1-21 0,0 3-4 0</inkml:trace>
  <inkml:trace contextRef="#ctx0" brushRef="#br0" timeOffset="148466.73">12655 10171 403 0,'0'0'36'0,"0"0"-36"0,0 0 0 0,0 0 0 0,0 0 249 0,0 0 43 16,0 0 9-16,0 0 2 0,0 0-191 0,0 0-37 15,0 0-8-15,0 0-2 0,6-8-1 0,-6 0 0 16,3 5 0-16,-3 3 0 0,0 0 0 15,-6-3 0-15,3 1 0 0,0-1 0 0,-3-2 0 0,0 2 0 16,0 3 0-16,0 0 0 0,0 0 0 0,-2 0 0 16,-1 3 0-16,0-1 0 0,3-2 0 0,-6 6 0 15,3-4 0-15,-3 6 0 0,3 0-51 0,3 0-13 16,-6-2 0-16,6-1 0 0,-3 0 54 0,6 0 8 0,-3 1 2 0,6-6 0 16,0 8-52-16,0-3-12 15,0 3 0-15,0-8 0 0,6 8 0 0,0-3 0 0,3-2 0 16,0-1 0-1,3 1-48-15,-3-3-13 0,3 3-3 0,-3-1 0 0,0-2 52 0,0 0 12 0,0 3 0 0,0 0 0 16,-1-3-54 0,-2 2-8-16,-6-2-2 0,6 6 0 0,0-1 41 0,-6-5 8 0,0 0 2 0,3 8 0 15,0 0-31 1,0 0-5-16,-3 0-2 0,0 2 0 0,-3-2 41 0,0 0 10 0,-6 3 0 0,3-1 0 16,0-2 49-16,-2 3 12 0,-1-3 3 0,-3-3 0 15,-3 3-52-15,0 0-12 0,0 0 0 16,0-3 0-16,0 3 54 0,0-3 8 0,4 1 2 0,-4-1 0 15,6-2-47-15,-3-1-9 0,3-2-8 0,0 0 12 0,3 0-12 16,0-2 0-16,3-1-12 0,0 0 12 16,3-2 0-16,3-3 0 0,0 0 0 0,0 0 0 15,3-2-264-15,3-1-44 0,9-15-10 0,-3 7-2 0</inkml:trace>
  <inkml:trace contextRef="#ctx0" brushRef="#br0" timeOffset="149012.2">12828 10266 1958 0,'0'0'87'0,"0"0"17"0,-3 5-83 0,0 3-21 16,0 3 0-16,0-3 0 0,0 5 56 0,0 0 6 16,0 0 2-16,-3 6 0 0,3-3-13 0,0 2-3 15,-3 3 0-15,0 1 0 0,0-4-31 0,-3 3-6 0,0-2-2 0,0 2 0 16,1 0-1-16,-1-2-8 0,-3-1 12 0,3 1-4 15,0-3 24-15,0-1 4 0,3 1 0 16,-3-3 1-16,3 3-8 0,0-5-1 16,3 2-1-16,-3 0 0 0,3-2-27 0,3-3 0 0,0 0 0 0,0-8 0 15,0 0 0-15,0 0 0 0,0 0 0 0,0 0 0 16,0 0 0-16,3-5 0 0,-3-6 0 0,6 0 0 16,-3 1 0-16,0-1 0 0,0-2 0 0,0 0 0 15,0-6 0-15,0-2 0 0,0-3 0 0,3 3 0 16,0-3 33-16,3-2 2 0,0-6 0 0,3-2 0 15,0-1-5-15,2 4-1 0,-2 1 0 0,3 4 0 0,0 5-29 0,3 0 0 16,-3 2 0-16,0 1 0 0,3 4 0 0,-1 1 0 16,1 5 0-16,0-2 0 0,0-1 0 15,0 0-18-15,3 1 2 0,0 5 1 0,-4-1 24 0,1 1 5 16,0 0 1-16,-3 2 0 0,-6-2-15 0,3-1 0 16,0 4 0-16,-3 2 0 15,0 0-48-15,0 2-13 0,-3 4-3 16,2-1 0-16,-5 3 52 0,-3 0 12 0,0 0 0 0,-3 0 0 0,0 0 9 15,0 0 5-15,-2 2 1 0,2 1 0 0,0 2 1 0,-3-2 0 16,0 2 0-16,-6 5 0 0,0-2 9 0,0 0 3 16,-3-3 0-16,0 3 0 0,0-2-9 0,0-4-2 15,1-2 0-15,-1 0 0 0,-3-5-8 0,6-1-1 16,0-4-8-16,3-1 12 0,-3-2-12 0,6-1-10 16,0-2 2-16,0 3 0 15,3 0-141-15,3-3-28 0,0-5-6 0,3-3-1 0</inkml:trace>
  <inkml:trace contextRef="#ctx0" brushRef="#br0" timeOffset="149623.91">13236 10181 1807 0,'0'0'40'0,"0"0"8"0,0 0 1 0,0 0 2 0,0 0-41 0,0 0-10 16,3-5 0-16,-3 5 0 0,0 0 79 0,0 0 13 16,0 0 4-16,0 0 0 0,0 0-36 0,3 5-8 15,0 3 0-15,0 3-1 0,-3-3-8 0,3 5-2 0,-3-3 0 0,0 4 0 16,-3 2 4-16,3 2 1 0,-3 1 0 0,0 2 0 16,-3-5-12-16,3 0-2 0,0-1-1 0,0-1 0 15,0-4-6-15,3-2-1 0,-3-3 0 0,3-5 0 16,0 0-8-16,0 0-3 0,0 0 0 0,0 0 0 15,6-5-13-15,0-3 0 0,3 0 8 0,-3-2-8 16,2-4 0-16,1 1 0 0,0-5 0 0,0 2 0 16,0 0 0-16,-3 0 0 0,3 0 0 0,0 3 0 15,0 0-15-15,-3 2 1 0,0-2 0 16,0 2 0-16,0 3 0 0,0 3 0 0,0 2 0 0,0-2 0 16,-3 3-26-16,3-1-6 15,-3 3-1-15,2-3-753 0,1 1-150 0</inkml:trace>
  <inkml:trace contextRef="#ctx0" brushRef="#br0" timeOffset="150139.2">13527 10300 1933 0,'0'0'42'0,"0"0"9"0,0 0 1 0,0 0 4 0,0 0-45 0,0 0-11 15,0 0 0-15,0 0 0 0,0 0 87 0,0 0 15 0,3 3 3 0,3 0 1 16,0-6-70-16,0 0-15 0,3 1-2 0,-3-4-1 16,0 1-18-16,0 0 0 0,3-3 0 0,-3 0 0 15,3 0 0-15,-3 0 0 0,-3-3 0 0,0 3-12 16,0-2 12-16,0 2 0 0,-3 0-10 0,-3 3 10 16,3 2 0-16,-6-2 0 0,0-6 10 0,0 1-10 15,-3 2 26-15,0 2-2 0,0 4 0 0,0-1 0 16,-3 0 8-16,3 6 0 0,3 0 1 15,0-1 0-15,-6-2-10 0,4 6-3 0,-1 4 0 0,-3-2 0 16,0 3 28-16,3-1 4 0,0 4 2 0,0 1 0 16,3 1-38-16,0-2-7 0,0-1-1 0,6-8-8 15,0-5 0-15,0 11 0 0,3 5 0 0,0-3 0 16,0-3 0-16,3-2 0 0,0-2 0 0,3-1 0 0,0-2 0 16,6-3 0-16,-3 0 0 0,0-6 0 0,-7-2 0 0,4-2 0 15,3 2-10-15,0 0 10 0,0-5-11 0,0 2 11 16,0-2-8-16,0 0 8 15,0 2-28-15,0 0-1 0,-3 6 0 0,0-3 0 0,-4 3 6 0,1 0 2 16,0 2 0-16,-3-2 0 0,0-1 8 0,-3 6 1 16,0 0 1-16,0 0 0 0,-6 8 11 0,3 0 14 15,0 0-3-15,3 0-1 0,-3-3-10 0,0 6 0 16,3 0 0-16,0-4 0 0,0 1 0 0,0 0 0 16,6-2 0-16,-3-1 0 0,3 0 0 0,0-2 0 15,0-6 0-15,0 1 0 16,3-4-95-16,-3-2-24 0,3 3-5 0</inkml:trace>
  <inkml:trace contextRef="#ctx0" brushRef="#br0" timeOffset="150339.22">13542 9893 1962 0,'-12'29'87'0,"9"-21"17"0,0 0-83 0,0-6-21 0,3-2 0 0,0 0 0 16,0 0 128-16,0 0 22 0,0 0 4 0,0 0 1 15,0 0-99-15,6 0-20 0,0 0-4 0,3-2-1 16,3 2-22-16,0-3-9 0,0 3 8 0,3 0-8 16,-3 0-60-16,0 0-18 0,3 3-3 0,-1-1-654 15,-2 1-130-15</inkml:trace>
  <inkml:trace contextRef="#ctx0" brushRef="#br0" timeOffset="150885.79">13849 10263 2016 0,'0'0'179'0,"0"0"-143"15,0 0-36-15,-3 3 0 0,-3-3 117 0,6 0 17 16,0 0 3-16,0 0 1 0,0 0-70 0,0 0-13 16,0 0-3-16,3-5-1 0,3 2-41 0,-3-2-10 15,3 5 0-15,0-6 0 0,3-2 0 0,-3 3-9 16,0 2 9-16,-1-2-13 0,1-5-8 0,-3 2-2 15,0 0 0-15,0 2 0 0,-6 1 9 0,3-5 2 0,0-1 0 16,-3-2 0-16,3 5 12 0,-3 0 0 0,0 0 0 0,-2 5 0 16,-1 1 28-16,-3 4-2 0,3-2 0 0,-3 3 0 15,0 0 30-15,0-1 7 0,0 1 1 0,0 5 0 16,-3 0 0-16,3 2 0 0,0 4 0 0,0-1 0 16,0 3-52-16,0 0-12 0,4-3 0 15,-4 3 0-15,3-1 0 0,3 1 0 16,0 3 0-16,0 2 0 0,0 0 0 0,3 3 0 0,0-3 0 0,3 3 0 15,0 0 0-15,0-3 0 0,3 0 0 0,-3 0 0 16,3-2 0-16,0-1 0 0,-1 4 0 0,-2-1 0 16,3 3-51-16,0-3-13 0,0-3-2 15,0 3-1-15,0-2 56 0,-3 2 11 0,0 6 0 0,0-1 0 16,0 0-18-16,-3 4-9 0,0-4-1 0,0 0-1 0,-3 1 11 0,3-3 2 16,-3-3 1-16,0 0 0 0,-3-2 15 0,3-4 0 15,-3-1 0-15,0-1 0 0,-3-3 26 0,0-2-2 16,1 0 0-16,-1-2 0 0,-3-4 20 0,0-2 3 15,0-2 1-15,0-4 0 0,-3-2-11 0,0 0-1 16,3-7-1-16,0-4 0 0,1 1-14 0,2-9-2 16,0-5-1-16,6 1 0 0,0-4-30 0,3 3-7 15,3 1-1-15,3 4 0 0,0 1 36 0,0 2 8 16,2 0 0-16,4 6 1 0,0-4-25 0,3 1-16 16,-3 3 3-16,6-1 0 15,-3 3-198-15,0-2-39 0,17-22-8 0,-5 8-2 0</inkml:trace>
  <inkml:trace contextRef="#ctx0" brushRef="#br0" timeOffset="151594.07">13986 10194 2581 0,'-6'14'114'0,"6"-9"24"0,-3-2-110 0,0 2-28 0,-3 0 0 0,3 0 0 15,0 1 64-15,3-1 8 0,-3 0 2 0,3 3 0 16,0 0-52-16,3-3-10 0,0 1-3 0,3-1 0 15,-3-5-9-15,6 3 0 0,0-6 0 0,0 3 0 16,3-3-32-16,2 1-9 0,1-4-2 0,-3 4 0 16,6 2-115-16,-6-3-23 0,3 1-5 0,-3-4-1 15,3 4 69-15,-6-1 14 0,2 3 2 0,-2-3 1 16,0 3-13-16,-3 0-2 0,0 0-1 0,0 3 0 16,0 0 93-16,0-1 24 0,-3 1 0 0,3 0 0 15,-3 2 47-15,3-3 13 0,-3 1 4 0,0 2 0 0,3 1-4 16,-3-1-1-16,3 0 0 0,-3 1 0 0,3-1-39 15,0-2-8-15,3 2-2 0,0-3 0 16,-4 1-10-16,4 0 0 0,0-3 0 0,0 0 0 0,-3 0 21 0,3 0 3 16,0 0 0-16,0-3 0 0,-3 3 69 0,3 3 15 15,-3-3 2-15,0 0 1 0,-3 0-14 0,3 2-2 16,-6-2-1-16,9 3 0 0,-3-6-36 0,0 6-7 16,0-3-2-16,2-3 0 0,-2 1-20 0,-3-1-4 15,3-2-1-15,3 0 0 0,-9-1 0 0,3 1 0 16,0-3 0-16,-3 0 0 0,0 0-6 0,-3-2-2 15,3 2 0-15,-6-3 0 0,0 0 8 0,0 4 2 16,0-4 0-16,-2 6 0 0,2 2 6 0,-3-2 2 0,-3 5 0 16,3-3 0-16,0 6-2 0,0-1-1 0,-3 4 0 15,0 2 0-15,3 2-13 0,3 3-2 0,-3 1-1 16,3-1 0-16,3 5-15 0,0-2 0 0,3 5 0 16,0 1 0-16,0-1 0 0,3 0 0 0,0 0 0 15,0 3 0-15,0 0 0 0,3-3 0 16,0-5 0-16,0 8 0 0,0-1 0 0,3-1-10 0,-3 1 2 0,0-1 0 31,0-1-28-31,-3 2-4 0,0 1-2 0,-3-3 0 0,3 1 33 0,0 1 9 0,-3-1 0 0,0 4 0 16,-3 3 0-16,0 0 0 0,0-2 0 0,0 10 0 15,0-5 0-15,-3-6 0 0,0-5 0 0,-3 3 0 16,-3 0 0-16,3-6 0 0,-3-2 0 0,3-5 0 16,-2-1 0-16,-1-4 15 0,0-1-4 0,-3-2-1 0,3-1 7 0,0-4 2 15,0-4 0-15,0-4 0 0,3-9-3 0,0 1-1 16,3-4 0-16,0-4 0 0,6-6-15 0,3-5 11 15,0-2-11-15,6-1 10 16,0 3-10-16,3 2 0 0,3 1 0 0,6 0 0 16,-3 2 0-16,6 0 0 0,2-2 0 0,1-3 0 15,3 2-120-15,-9 11-22 16</inkml:trace>
  <inkml:trace contextRef="#ctx0" brushRef="#br1" timeOffset="168845.28">9631 1820 230 0,'0'0'20'0,"0"0"-20"15,3-8 0-15,0 3 0 0,-3 5 150 0,0 0 26 16,0 0 4-16,0 0 2 0,0 0-67 0,0 0-14 16,0 0-2-16,0 0-1 0,0 0-25 0,0 0-5 15,0 0 0-15,0 0-1 0,0 0-6 0,0 0-1 0,0 0 0 0,0 0 0 16,0 0-4-16,0 0 0 0,0 5-1 0,3 3 0 16,0 3-1-16,0-3 0 0,-3 5 0 0,0 0 0 15,0 14-17-15,0-3-3 0,-3 5-1 0,3 8 0 16,-3-6-18-16,3-1-4 15,-3 1-1-15,3 1 0 0,-3 2-10 0,3 4 0 0,0 1 9 16,-3 1-9-16,3 5 0 0,0 3 0 0,0-6 0 0,0-8 0 16,0-2 0-16,3-11 0 0,-3 3 0 15,0-3 0-15,3 6-12 0,-3-9-4 0,0-5-1 0,3-5 0 16,-3 3 17-16,3-1 0 0,-3 1 0 0,3-3 0 16,-3-8 0-16,0 0 0 0,0 5 0 0,0-5 0 15,0 0 0-15,0 0 0 0,0 0 0 0,0 0 0 16,0 0 11-16,0 0 5 0,0 0 2 0,0 0 0 0,0 0-29 0,0 0-5 15,0 0-2-15,0 0 0 0,0 0 18 0,0 0 0 16,0 0 0-16,0 0 0 16,3-5 0-16,-3 5 0 0,0 0 0 0,0 0 0 0,0 0-15 0,0 0 1 15,3-8 0-15,0 0-626 16,-3 3-126-16</inkml:trace>
  <inkml:trace contextRef="#ctx0" brushRef="#br1" timeOffset="170519.62">2776 1767 460 0,'0'0'41'0,"0"0"-33"0,0 0-8 0,0 0 0 16,0 0 182-16,0 0 34 15,0 0 8-15,0 0 0 0,0 0-111 0,0 0-22 0,0 6-5 0,-3-4-1 16,3-2-18-16,0 0-4 0,0 0-1 0,0 0 0 16,0 0-14-16,0 0-4 0,0 0 0 0,0 0 0 15,3 11 22-15,-3-3 4 0,6 0 1 0,-6 5 0 16,3 3-9-16,3 5-2 0,-6-2 0 0,0 7 0 15,3 1-10-15,-3 4-2 0,0 4-1 0,0-4 0 0,0-4-4 16,0 5-1-16,0-1 0 0,-3 4 0 0,3 4-21 0,0-1-4 16,0 9-1-16,0 3 0 0,0-2-4 0,0-3-2 15,0-11 0-15,0 3 0 0,0-2-10 0,3-3 10 16,-3-1-10-16,3-2 10 0,3 1-10 0,-3-4 10 16,3 3-10-16,-6 0 10 0,3-2-10 0,-3-6 12 15,6 3-12-15,-6-3 12 0,0-3 9 0,3 4 3 16,-3-12 0-16,3 3 0 0,-6 1-4 0,3-4-1 15,3 1 0-15,-3-3 0 0,-3 2-6 16,3-10-1-16,0 3 0 0,0-3 0 0,0 0-12 0,0 0 11 16,0 0-11-16,0 0 10 0,0 0-10 0,0 0 0 15,0 0 9-15,0 0-9 0,0 0 0 0,0 0 9 16,0 0-9-16,0 0 0 0,3-3 8 0,3-2-8 16,-6 0 0-16,3 2 0 0,-3 3 0 0,0-5 0 15,5-3 0-15,-5 2-933 0,0-1-182 16</inkml:trace>
  <inkml:trace contextRef="#ctx0" brushRef="#br1" timeOffset="172390.96">2821 2373 439 0,'0'0'19'0,"0"0"5"16,0 0-24-16,0 0 0 0,0 0 0 0,0 0 0 0,0 0 18 0,0 0-1 15,0 0 0-15,0 0 0 0,0 0 15 0,0 0 4 16,0 0 0-16,0 0 0 0,0 0 0 0,6 0 0 16,0-5 0-16,-3 5 0 0,-3 0 13 0,5 0 3 15,-5 0 1-15,6 0 0 0,0 0 1 0,-6 0 0 16,9 5 0-16,-6-5 0 0,3 0-24 0,0 3-5 15,0 2-1-15,3-5 0 0,-3 6-12 0,3-6-2 16,6 2-1-16,-3 1 0 0,0 5-1 0,9-8 0 16,-1 0 0-16,7 0 0 0,3 0 5 0,0 0 1 15,5 0 0-15,4 0 0 0,0 0-14 0,2 0 0 16,1 0 8-16,9-6-8 0,2 4 0 0,1-3 9 16,2-1-9-16,1-2 8 0,3 3-8 0,-4 0 8 15,4 2-8-15,-4-7 8 0,1 2-8 0,2 8 0 0,7-8 0 0,-4 8 0 16,-2-6 0-16,2 6 0 0,-2-5 0 0,-1 5 0 15,4 0 0-15,-4 5 0 0,4-5 0 0,-4 6 0 16,4-6 0-16,-1 8 0 0,1-8 0 0,-1 5 0 16,4-5 0-16,2 8 0 0,1-3 0 0,-7-5 0 15,1 0 0-15,-4 3 0 0,4 2 0 0,2-5 0 16,1 5 8-16,5-5 0 0,-11 3 0 0,2 2 0 16,1-5-8-16,-1 0 0 0,4 0 0 0,2 6 0 15,-2-4 0-15,-4 1 0 0,1-1 0 0,-4 4 0 16,7-6 0-16,-1 2 0 0,10 4 0 0,-7-1 0 15,-2 0-8-15,2-2 8 0,1 2 0 0,2-5 0 16,0 6 0-16,1-4 0 0,-1 3 0 0,1 1 8 16,-1-6-8-16,7 0 0 0,2 0 0 0,-3 0 0 15,-8 2 0-15,-4-2 8 0,7-2-8 0,-7 2 8 16,-5 0-8-16,2 2 0 0,4-2 0 0,-4 6-11 0,-5-6 11 16,-4 5 0-16,-5-5 0 0,6 0 0 0,2 3 11 0,1 2 4 15,-4 0 1-15,-2-2 0 0,2 0-7 0,4 4-1 16,-3-4 0-16,-1 0 0 0,-2-1-8 0,5 4 0 15,4-6 0-15,-7 0 0 0,1 2 18 0,-3-2 2 16,-4 0 0-16,-2 0 0 0,0-2-20 0,-1 2 0 16,-2 0 0-16,3 0 0 0,-4-8 0 0,-2 5 0 15,-3 0 0-15,-4-2 0 0,-2 3 0 0,-3 2-16 16,-6-6 4-16,0 6 0 0,-4-5 12 0,-2 5 8 0,-3-8 0 16,-3 8-8-16,0 0 0 15,-9 0 0-15,0 0 0 0,0 0-452 16,0 0-96-16</inkml:trace>
  <inkml:trace contextRef="#ctx0" brushRef="#br1" timeOffset="172888.62">9301 2302 633 0,'0'0'56'0,"0"0"-44"16,6-5-12-16,0 2 0 0,-1 0 107 0,4 1 19 16,0 2 4-16,0 0 1 0,0-6-95 0,3 6-18 15,3 6-4-15,0-6-1 0,3 0-5 0,3 0-8 16,-4 5 11-16,4-2-11 0,0 5 0 0,-3-3 0 16,3 0 0-16,0 0 0 0,-3 9 0 0,-1-12 0 15,1 9 0-15,0-8 0 0,-3 7 0 0,0-2 0 0,-6-3 8 0,0-2-8 16,-9-3 0-16,6 11 0 0,-6-11 0 0,3 5 0 15,-3-5 27-15,-6 8 5 0,0 0 0 0,-6 0 1 16,0 2-1-16,-6-4 0 0,0 1 0 0,-6 7 0 16,1-9-12-16,-4 3-4 0,3 0 0 0,-6 2 0 15,-6-2-6-15,4 3-2 0,-4-3 0 0,3 0 0 16,1 2 0-16,-1-2 0 0,0 0 0 0,0 3 0 16,1-3-8-16,2-3 0 0,-3 0 0 15,3 3-675-15</inkml:trace>
  <inkml:trace contextRef="#ctx0" brushRef="#br1" timeOffset="173884.61">2972 2262 633 0,'0'-13'56'0,"0"13"-44"0,0 0-12 0,3-5 0 16,0-3 75-16,3-3 13 0,-6 9 2 0,0-4 1 15,3-2-51-15,-3 3-9 0,0-3-3 0,6 3 0 16,-6-1 4-16,3 1 0 0,0 3 0 0,3-4 0 15,3-2 15-15,-6 3 3 0,3-3 1 0,0 3 0 16,0-1-11-16,3 4-3 0,-6-3 0 0,3 5 0 16,-6 0 3-16,3 0 0 0,-3 0 0 0,-6 5 0 15,0-5 10-15,0 8 2 0,3-3 1 0,-9 3 0 16,3-3 7-16,-6 9 2 0,0-7 0 0,3 4 0 16,-8 2-5-16,5 1-1 0,0-1 0 0,-6 0 0 0,3 8-26 0,0-8-6 15,0 6 0-15,-2-6-1 0,-1 6-12 0,0 2-3 16,-3-3 0-16,3 1 0 0,3 2 20 15,1-2 4-15,2-6 1 0,0 3 0 0,3-3-13 16,3 0-4-16,3 0 0 0,0-2 0 0,6-3-16 0,-3 2 8 16,6-7-8-16,3 2 0 0,6 1 9 15,-3-6-9-15,12 0 0 0,-6 0 9 0,2 0-9 0,4-6 8 16,0 6-8-16,0-5 8 0,6 2-8 0,-6 3 0 16,-4-5 9-16,4 5-9 15,0 0-67-15,0 5-17 0,0-5-4 0,0 0-1 0</inkml:trace>
  <inkml:trace contextRef="#ctx0" brushRef="#br1" timeOffset="174784.97">5232 1701 979 0,'0'0'87'0,"-3"8"-70"16,-3 0-17-16,0 3 0 0,0-3 164 0,-3 2 30 15,3 6 6-15,-6 3 0 0,0-1-76 0,0 3-16 16,3 3-4-16,-3 3 0 0,0-6-58 0,4 5-12 0,-7 1-2 0,3 4-1 16,0-7-23-16,3 3-8 0,-3-1 0 0,6-5 9 15,-3-7-9-15,0-1 0 0,6 5 0 0,0-10 0 31,3 3-133-31,-6-3-29 0</inkml:trace>
  <inkml:trace contextRef="#ctx0" brushRef="#br1" timeOffset="175406.75">4809 1736 2026 0,'-6'-3'44'0,"3"-2"10"0,0-1 2 0,-6 1 1 0,3-3-45 0,0 0-12 0,0 3 0 0,3-8 0 0,0 5 82 0,3-5 14 15,0 2 4-15,6 3 0 0,0-5-40 0,0 0-8 16,0-6-2-16,6-2 0 0,3 2-6 0,3-2-2 16,0 3 0-16,0-1 0 0,5 1-27 0,1-3-6 15,9-1-1-15,-9 4 0 0,8-1-8 0,-5 6 0 16,0-5 9-16,3 2-9 0,0 2 0 0,2 4 0 15,4-3 0-15,6-1 8 0,-4 6-8 0,4-5 0 16,3 3 0-16,-10 7 0 0,4-2 0 0,-9-1 11 16,0 4-11-16,-1 4 12 0,-2 4-12 0,-6-6 0 15,-3 8 0-15,0 2 0 0,3-2 0 0,-9 5 0 16,-1 6 0-16,-2-1 0 0,0 4 0 0,-6-4 0 16,0 3 0-16,-3 6 0 0,-3-1 0 0,-3 6 0 15,-3 0 0-15,0-1 0 0,-5 4 0 0,2-3 0 16,-3-1 0-16,0-4 0 0,-6 7 0 0,0-2 0 15,-3 0 0-15,-5 2 0 0,-4 3 0 0,3-8 0 16,0 8 8-16,1-5-8 0,-1-3 22 0,3-2 2 0,-3 2 1 0,9-13 0 16,1 2-36-16,5-5-7 0,-3-5-2 0,6 3 0 15,3-11 20-15,0 0 0 0,3 0 0 0,3-5 0 16,0-9 9-16,3 6-9 0,6-10 8 0,3-1-8 16,0 3 0-16,3-2 0 0,3-1 0 0,0-2 0 15,6 8 0-15,-10-5 0 0,1 4 0 0,3 4 0 0,-3 2 0 16,0 0 0-16,-3 3 0 0,0 5 0 0,-3 0 0 0,0 5-9 15,3-3 9-15,-9 9-13 0,0-8 13 0,0 7 0 16,0 4 0-16,0-1 0 0,0 0 14 0,-6 6 6 16,3-6 0-16,0 3 1 0,3-3-21 0,0 3 0 15,0-3 0-15,6 0 0 0,0 0 0 0,-6-5 0 16,6-2 0-16,0 2 0 0,3 0 0 0,-1-3-16 16,1 0 2-16,3-5 1 0,0 0 21 15,0 0 4-15,3-5 0 0,-3 2 1 16,-3 1-207-16,3-1-42 0,6-2-8 15,-4-9-1-15</inkml:trace>
  <inkml:trace contextRef="#ctx0" brushRef="#br1" timeOffset="176239.44">5678 2069 1958 0,'0'0'87'0,"0"0"17"0,0 0-83 0,0 0-21 0,0 0 0 0,-6 5 0 15,0 1 56-15,6-6 6 0,0 0 2 0,0 0 0 16,0 0 0-16,6-6 0 0,0-2 0 0,3 3 0 16,3-3-52-16,-3-2-12 0,3 2 0 0,-3-6 0 15,3 1 0-15,0 0 0 0,-3 0 0 0,-4 0 0 16,1-1 0-16,0 1 0 0,-3 0 0 0,0-3 0 16,-3 0 18-16,0 3 1 0,-3 0 0 0,0-6 0 15,3 6-19-15,-9 5 0 0,1-3 0 0,-1 6 0 16,-3 5 0-16,0 3 10 0,-6 5 0 0,0 0 0 0,-3 5 38 15,3 5 7-15,-2-4 1 0,2 4 1 16,-3 1-17-16,3 2-3 0,-3-3-1 0,6 3 0 16,0 3-12-16,0-3-2 0,4-2-1 0,-1 2 0 0,3-2-21 0,6-6-15 15,3 0 3-15,0 0 0 0,0 1 24 0,3-7 4 16,0 4 2-16,6-3 0 0,-9-8-29 0,15 5-5 16,-7-5-2-16,7 0 0 0,-3-5 32 0,3-3 6 15,0 3 2-15,3-3 0 0,-3-3-35 0,3 3-7 16,-4-5-2-16,7-5 0 0,0-4 22 0,-6 9 0 15,0-5 0-15,0-1 0 0,0 1 0 0,-6 2 0 16,3 3 0-16,-7-1 0 0,1 4 0 0,-3 7 0 16,-3 3 0-16,0 0 0 0,0 0 0 0,0 0 0 15,0 0 0-15,-6 8 0 0,1-3 0 0,2 9 0 16,-3-1 0-16,3 0 0 0,-6 5 0 0,3-2 12 16,0 3-2-16,0-1 0 0,0-4-10 0,6 2-14 15,-6-3 3-15,3 3 1 0,6-8 26 0,0-1 6 16,3 4 1-16,3-11 0 15,-6 8-37-15,3-8-7 0,6 0-2 0,0 0 0 0,5 0 23 0,-8-5 0 16,9 2 0-16,6-8 0 0,-6 4 20 0,0-7 8 0,3 4 1 0,-4-1 1 31,1 1-48-31,-3-4-10 0,3 1-1 0,-3 0-1 0,-3 0 30 0,0-1 0 0,0 1 0 0,-3 0 0 16,-1 0 0-16,1 7 0 0,-9-1 0 0,6 1 0 16,-3 1-28-1,-3 5 0-15,0 0 0 0,0 5 0 0,-3 3 28 0,-3 3 0 0,6 2 13 0,-12 3-4 16,7 0 9-16,-1-3 2 0,0-5 0 0,0 10 0 0,3-2 1 0,0 0 1 15,0-5 0-15,0-1 0 0,3-2-22 16,0-2 9-16,0-6-9 0,0 0 0 0,0 0-13 0,9 0-10 16,3-8-1-16,-1 8-1 0,4-6 25 15,-6-2 0-15,3-5 0 0,3 3 0 0,0-4 0 16,0 1 0-16,0 0 0 0,0-6 0 0,0 3 0 0,2 1 0 16,-2-1 0-16,0 3 0 15,0-1-56-15,-6 9-7 16,3-3-1-16,-6 8 0 0,0-5 72 0,-6 5 13 0,0 0 3 15,3 5 1-15,0-2-17 0,-3 7-8 0,0-2 0 0,0 0 8 0,3 3 23 0,-6 2 4 16,0 3 1-16,0 0 0 0,0-3-36 0,-3 0 0 16,3 3 0-16,3-5 0 0,0-3 0 0,3-3 0 15,0 0 0-15,0 3 0 0,-3-8 0 0,6 3 0 16,0 2 0-16,3-5 0 16,0-3-48-16,2 1-17 0,4-6-3 0,0 0-1144 0</inkml:trace>
  <inkml:trace contextRef="#ctx0" brushRef="#br1" timeOffset="176907">6544 2003 2188 0,'0'0'97'0,"0"0"20"0,-3 8-93 0,0-3-24 0,3-5 0 0,0 0 0 15,0 5 96-15,0-5 16 0,0 0 2 0,0 0 1 16,9 0-66-16,-3-8-13 0,0 6-2 0,3-1-1 15,0-5-17-15,0 3-4 16,0 0-1-16,-3-3 0 0,3 2-11 0,0 1 0 0,0-3 0 0,0 0 0 16,-6-5 0-16,3 0 0 0,-1 0 0 0,-2 2 0 0,-3-2 0 0,0 5 0 15,-3-5 0-15,-2 7 0 0,-1-7 8 0,-3 8 0 16,0 2 0-16,-3-2 0 0,0 10 7 0,0-5 1 16,-3 8 0-16,0 5 0 0,3 1 15 0,-6-1 3 15,4 0 1-15,-1 6 0 0,0-1-11 0,-3-2-3 16,3 8 0-16,-3-3 0 0,3 3-12 0,6-8-9 15,-2 2 12-15,5-5-12 0,6 1 0 0,0-4 0 16,3-2 0-16,5 0 0 0,-2-3 0 0,6 1 0 16,0-6 0-16,0-6 0 0,3 1-12 0,3-3-5 15,-3 0-2-15,3-2 0 16,-1 2-31-16,-2-6-6 0,0 1-2 0,3 0 0 16,-3 0-6-16,0-1-2 0,0 1 0 0,-3 3 0 15,-3 4 23-15,0-2 5 0,-4 3 1 0,-5 5 0 0,0 5 37 0,0 1 0 0,-3 2 0 16,-2 2 0-16,-4 3 49 0,-3 9 18 15,0-4 3-15,-3-2 1 0,3 3-19 0,0 4-4 0,-3 6-1 16,0-2 0-16,0-3-22 0,4 2-4 0,-4 6-1 0,6-6 0 16,0 6-7-16,0 3-1 15,0 4-1-15,3-7 0 0,3 2-11 0,-6 3 0 0,3-10 0 0,-3 5 0 16,0-1-12-16,3-4-8 0,0-1-2 16,0-5 0-16,0 1 37 0,1-4 7 0,-4 1 2 0,3-6 0 15,-3 5-24-15,-3-10 8 0,0 6-8 0,0-9 0 16,0 0 9-16,3-2-9 0,0-6 12 0,-6 3-12 15,3-2 32-15,3-1 0 0,1-16 0 0,2 11 0 16,-6-5-1-16,3 0-1 0,0-6 0 0,3-4 0 16,6 1-48-1,0-4-10-15,3-6-1 0,3 6-1 0,-6-1 30 0,3 6 0 16,6 3 0-16,0-1 0 0,3 6 0 0,-1-6 0 0,4 4 0 0,3-4 0 16,-3 0 0-16,6-2 0 0,3 3 0 0,-3-1 0 15,-1 3-56-15,-2 3-4 0,-3 3-2 0,3-4 0 16,0 1-157-16,0 5-31 0</inkml:trace>
  <inkml:trace contextRef="#ctx0" brushRef="#br1" timeOffset="177223.87">6878 1984 2188 0,'0'0'48'0,"0"0"11"0,0 0 1 0,0 0 1 0,0 0-49 16,0 0-12-16,0 0 0 0,0 0 0 0,0 0 116 0,0 11 20 0,0-11 4 0,0 0 0 15,0 0-71-15,0 0-14 16,3-5-3-16,6 5-1 0,-3-6-42 0,0 4-9 0,2-9 0 0,1 3 0 16,0-5 0-16,0 5 0 0,3-10 0 0,-3-1 9 15,0 6-9-15,0 0 0 0,-3-1 0 0,-3 1 0 16,0 0 0-16,-6 5 0 0,0 3 8 0,0-3-8 16,-6 5 8-16,0 0-8 0,-3 3 12 0,0 6-4 15,0 2 24-15,-3-3 4 0,1 11 0 0,2-3 1 16,0 6 4-16,-3-1 1 0,0 3 0 0,3 3 0 15,0 3-11-15,3-6-3 0,3-3 0 0,0 9 0 16,3-1-8-16,6-7-3 0,3-1 0 0,0-5 0 16,6 1-8-16,0-6-1 0,6-3-8 0,0 3 12 15,3-8-20-15,2 0-5 0,7-6-1 0,0 4 0 16,3 2-42-16,2-5-9 0,1-3-2 0</inkml:trace>
  <inkml:trace contextRef="#ctx0" brushRef="#br1" timeOffset="178839.81">9414 1074 576 0,'0'0'51'0,"0"0"-41"16,0 0-10-16,0 0 0 0,0 0 254 0,0 0 49 0,0-5 9 0,0 5 3 0,0 0-150 0,0 0-29 15,0 0-7-15,0 0-1 16,0 5-28-16,-3 3-7 0,0 5-1 0,0 1 0 0,-3-1-25 0,-3 5-6 15,3 1-1-15,-6-3 0 0,0 2-12 0,3 1-2 16,-3 2-1-16,0-3 0 0,-2 1-32 0,5-6-13 16,3 0 11-16,3 1-11 0,0-1 11 0,0 0-11 15,3-8 12-15,0 3-12 0,3-2 0 0,3-4 0 16,0 4 0-16,6-12 0 0,-1 4 0 0,7-12-11 16,0 4 0-16,0-9 0 0,-3 3 11 0,0 3 16 15,-3 0-4-15,3 0-1 0,-1-6-11 0,1 1 0 16,0 5 0-16,0-6 0 0,0 3 0 0,0-2 0 15,-3 4 0-15,-3 9 0 0,0-3 0 0,-3 3 0 0,-6 5 0 16,6 5 0-16,-6 3 0 0,3-3 0 0,-6 3 9 0,3 3-9 16,0 2 10-16,-3 0-2 0,3-5-8 15,0 6 12-15,-3-7-12 0,3 4 9 0,-3 2-9 16,3-5 8-16,-3 3-8 0,3-3 0 0,-3-3 0 16,3 3 8-16,0-8-8 0,0 8 0 15,0-8 0-15,0 0 0 0,0 0 0 0,3 5 8 0,-3-5-8 0,0 0 0 16,6 5 0-16,-3-5 0 0,3-5 8 0,-1 5-8 15,1-5 0-15,0 2 0 0,3-7 0 0,0 7 0 16,0-10 0-16,0 2 0 0,0 3 0 0,6-5 0 16,0-5 0-16,0-1 0 0,-3 3 0 0,-1 3 0 15,1 0 0-15,-6 7 0 16,3 1 0-16,0-3 0 0,-6 8-8 0,3 0 8 0,0 0 0 0,-3 3 0 0,0 2 0 16,-3 6 0-16,0-3 0 0,0 5 0 0,0 0 0 0,-3-5 0 15,3 3 0-15,-3 2 0 0,0 0 0 0,3-5 0 16,-3 3 0-16,3 2 0 0,-3-5 0 0,0 5 8 15,3-8-8-15,0 3 0 0,0-3 9 0,0-2-9 16,3 2 10-16,0 1-10 0,0-6 8 0,0 0-8 16,3 0 0-16,3-6 0 15,-3 6-26-15,0-8-11 0,3 8-3 0,0-5-831 16,0-3-166-16</inkml:trace>
  <inkml:trace contextRef="#ctx0" brushRef="#br1" timeOffset="179399.37">10027 1225 2005 0,'0'0'44'0,"0"0"8"0,0 0 3 0,0 0 2 0,0 0-45 0,0 0-12 0,0 0 0 0,0 0 0 15,0 0 97-15,0 0 18 0,0 0 3 0,0 0 1 16,0 0-76-16,0 0-15 0,0 0-4 0,0 0 0 15,3-5-16-15,3-1-8 0,-3 4 0 0,3-3 8 16,-3-3-8-16,3 2 0 0,-3-2 9 0,0 3-9 16,0-3 0-16,0-2 0 0,-3 2 0 0,0-6 8 15,0 9-8-15,-3-8 0 0,0 0 8 0,0 5-8 16,-3-6 25-16,0 1 1 0,0 3 0 0,0 2 0 16,-3 2-10-16,-3 4-1 0,0 4-1 0,0 4 0 15,-6 7 15-15,3 0 3 0,-2 6 1 0,-1 2 0 16,3-3-13-16,0-4-2 0,3 4-1 0,3 3 0 15,0-7-17-15,0 4 0 0,0-5 0 0,3 6 0 0,3-6 55 0,0 0 7 16,3-5 2-16,6 0 0 0,-3-3-52 0,-3-5-12 16,6 6 0-16,6-4 0 15,0-4-48-15,3 2-13 16,0-6-3-16,3 1 0 0,3-3 78 0,-4 0 15 0,1 3 3 0,0-8 1 0,3-1-25 0,-6 1-8 16,0 0 0-16,0-5 0 0,0 4 0 0,-7-4 0 15,4 2 0-15,-6 3 0 0,0 2 0 0,0-2 0 16,-3 5-8-16,0-3 8 0,-3 11 0 0,0 0 0 15,0 0 0-15,-3 6 0 0,-3 2 15 0,0 2-1 16,0 3 0-16,0 1 0 0,0-1 3 0,1 0 1 16,-1 0 0-16,0-5 0 0,6 3-8 0,-3 2-2 0,3 0 0 15,0-7 0-15,0 1-8 0,3-1-11 16,3 2 3-16,-6-8 0 0,8 0 8 0,1 0 11 16,0 0-3-16,0-6 0 0,0 4-8 0,0-4-17 15,3-1 4-15,-3 1 1 16,3 1-141-16,-3-3-28 0,0-5-6 0,3 8-617 0,-3-9-124 0</inkml:trace>
  <inkml:trace contextRef="#ctx0" brushRef="#br1" timeOffset="179587.87">10316 1029 1728 0,'0'0'38'0,"0"0"8"0,0 0 2 16,0 0 0-16,0 0-39 0,0 0-9 0,0 0 0 0,-3 8 0 16,3-8 156-16,0 0 28 0,-3 5 7 0,3 1 1 0,3 2-72 0,-3 0-15 15,3 2-2-15,-3-2-1 0,3-3-61 0,0 9-12 16,0-6-2-16,0 0-1 0,0 2-26 0,0-2 0 15,-3 3 0-15,5-3 0 0,1 0 0 0,3 2 0 16,-6-2 0-16,3 0 0 16,0 3-72-16,3-3-19 0,-3 5-4 0,-3-8-701 15,0 3-140-15</inkml:trace>
  <inkml:trace contextRef="#ctx0" brushRef="#br1" timeOffset="179756.42">10262 1310 806 0,'-18'0'72'0,"15"0"-58"16,-3 0-14-16,0-6 0 0,0 6 259 0,3-5 49 15,-3 2 9-15,3 3 3 0,3 0-116 0,0 0-24 16,0-5-4-16,3-8 0 0,6 5-93 0,0-5-19 16,0 7-3-16,3-7-1 0,6 3-35 0,-3 2-7 15,0-5-2-15,3-1 0 0,2 1-8 0,1 0-8 0,0 0 9 0,0-1-9 16,0 1 0-16,0 0 0 0,-4 0 0 0,1 2 0 16,0 3 0-16,0-5 0 0,-3 5 0 0</inkml:trace>
  <inkml:trace contextRef="#ctx0" brushRef="#br1" timeOffset="181091.34">2943 1410 403 0,'0'0'36'0,"0"0"-36"0,0 0 0 0,0 0 0 15,0 0 294-15,0-2 52 0,0 2 10 0,0-6 3 16,0-2-179-16,3 3-36 0,0-3-8 0,0 3 0 15,0-3-41-15,0-3-8 0,3 9-2 0,2-9 0 16,-5-2-42-16,6 5-9 0,0-5-2 0,0 2 0 16,6-2-32-16,-3 0 0 0,3-1 0 0,-3 6 0 15,6-5 12-15,-6 0 1 0,2 0 1 0,1 8 0 16,-3-3-14-16,0-3 0 0,0 8 0 0,-3-2 0 16,0 5 0-16,-3 0 0 0,-6 0 0 0,0 0 0 15,0 0 0-15,6 8 0 0,-6 3 0 0,0 2 0 16,-6-5 21-16,6 5-1 0,-9-2-1 0,-3 2 0 0,3 0-6 0,0 0-1 15,-3 0 0-15,-3 1 0 16,6-1 0-16,4 0 0 0,-4 0 0 0,0-7 0 0,6 2-4 0,-3-3 0 16,3 3-8-16,-3-3 12 0,6-5-12 0,0 0 0 15,0 0 0-15,0 0 0 0,9-5 32 0,0-3 0 16,3 3 0-16,2-3 0 0,-2-6-32 0,0 4 0 16,6-3 0-16,-9-1 0 0,6 1 0 0,3 0-16 15,-9 0 1-15,6-1 1 0,-4 1 14 0,4 0 0 16,0 0-10-16,0 2 10 0,-9 3 0 0,3 0 0 15,0 3-9-15,-3-3 9 0,0 3 0 0,3 5 0 16,-3 0 0-16,-6 0 0 0,0 0-16 0,0 5 3 16,0 3 1-16,0 5 0 0,0-5 12 0,0 5 16 15,-6 1-3-15,3-4-1 0,0 3 4 0,0-5 1 16,0 6 0-16,0-1 0 0,3-3-17 0,-6-2-19 16,6 6 4-16,-3-9 1 0,3 3 14 0,0-3 12 15,0-5-3-15,0 0 0 0,0 0-9 0,0 0 12 16,0 0-12-16,0 0 12 0,9 0-12 0,-6-5 10 0,3 5-10 0,6-8 10 15,-9 3-10-15,6-3 0 0,0-6 0 0,0 9 8 16,2-8-8-16,1 0-11 0,0 5 3 16,3-5 0-1,-9 2-17-15,9-2-3 0,-6 0-1 0,3-1 0 0,-3 6 29 0,0 3 0 0,3-3 0 0,-6 3 0 16,-1-3 0-16,4 8 0 0,0 0 0 0,-6 0 0 16,-3 0 0-16,3 3 0 0,-3-3 0 0,0 10 0 15,0 3 10-15,-3-5-10 0,3 6 8 0,-3-7-8 16,-3 7 15-16,3 2-3 0,3-3 0 0,-9 0 0 0,6-5 0 15,-2 5-1-15,2 0 0 0,3 1 0 16,0-9-3-16,0 8 0 0,0-8 0 0,0 3 0 16,3-2-8-16,0-4-17 0,2 4 4 0,4-6 1 15,0-8-184-15,-3 2-37 0,9-7-7 16,-9 0-2-16</inkml:trace>
  <inkml:trace contextRef="#ctx0" brushRef="#br1" timeOffset="181273.34">3684 1135 1555 0,'0'0'68'0,"0"0"16"0,0 0-68 0,-3 11-16 16,-3-3 0-16,3-3 0 0,-6 8 196 0,3-5 35 15,0 5 7-15,-3 1 2 0,3-7-126 0,-3 4-25 16,6 2-5-16,0 0 0 0,-6-5-58 0,3 3-11 16,1 2-3-16,5 0 0 0,-6-5-4 0,3 6 0 0,3-9-8 0,3 3 12 31,-3-8-74-31,6 0-15 0,-6 0-3 0,5 0-697 0,4 0-139 0</inkml:trace>
  <inkml:trace contextRef="#ctx0" brushRef="#br1" timeOffset="181420.96">3749 931 1893 0,'0'0'84'0,"0"0"17"0,-3 0-81 0,-6 0-20 0,3 0 0 0,1 3 0 16,2 2 63-16,3-5 8 0,0 0 1 0,0 0 1 15,-6 6-53-15,6-1-10 0,-3-2-2 0</inkml:trace>
  <inkml:trace contextRef="#ctx0" brushRef="#br1" timeOffset="181889.7">3797 1140 1267 0,'0'0'56'0,"0"0"12"0,0 0-55 15,3-5-13-15,-3-3 0 0,0 8 0 0,0 0 136 0,0 0 25 16,-3-5 5-16,3 5 1 0,0 0-63 0,0 0-12 16,0 0-2-16,0 0-1 0,0 0-13 0,0 0-4 15,-3 5 0-15,-3 8 0 0,3-5-16 0,-3 3-3 16,0 2-1-16,0-5 0 0,3 5-9 0,-3-5-3 0,0 11 0 0,3-6 0 15,0-2-5-15,0-4-2 0,-3 7 0 0,6-9 0 16,-3 3-17-16,3-3-4 0,0 3-1 0,3-3 0 16,-3-5-11-16,0 0 8 0,0 0-8 0,6 0 8 15,0 0-8-15,3-5 8 0,0 5-8 0,-3-8 8 16,3-5-8-16,3 0 0 0,-6 2 0 0,9-2 0 16,-6 5-21-16,-3-5 0 0,3 0 0 0,0-1 0 15,-3 4 5-15,5-3 2 0,-2 5 0 0,-6 0 0 16,0-3 14-16,3 6 0 0,3 2 0 0,-9 3 0 15,0 0 0-15,3 0 0 0,-3 0-12 0,3 8 12 16,0-3 0-16,-3 1 0 0,0 2 8 0,0 0-8 0,0 2 21 16,0-2-2-16,0 5-1 0,-3 1 0 0,3-9-18 15,-3 3 0-15,3 5-13 0,0-8 5 16,0 1 57-16,3 1 12 0,-3-1 3 0,0 2 0 16,0-8-52-16,6 5-12 0,-3-2 0 0,3 2 0 0,3-5 0 0,-3 5 0 15,0-5 0-15,3-5-1380 16</inkml:trace>
  <inkml:trace contextRef="#ctx0" brushRef="#br1" timeOffset="195400.21">6955 5495 403 0,'0'0'36'0,"0"0"-36"16,0 0 0-16,0 0 0 0,0 0 73 0,0 0 8 15,0 0 2-15,0 0 0 0,0 0-57 0,0 0-11 16,0 0-3-16,0 0 0 0,0 11-23 0</inkml:trace>
  <inkml:trace contextRef="#ctx0" brushRef="#br1" timeOffset="196972.73">7101 5398 403 0,'0'0'36'0,"0"0"-36"15,0 0 0-15,0 0 0 0,0 0 148 0,0 0 24 16,0 0 4-16,0 0 0 0,0 0-65 0,0 0-14 15,0 0-2-15,0 0-1 0,0 0-31 0,0 0-7 16,0 0 0-16,3 5-1 0,-3-5-11 0,3 8-1 16,-3-8-1-16,3 10 0 0,-3-10-50 0,0 0-11 15,0 3-1-15,0 5-728 0</inkml:trace>
  <inkml:trace contextRef="#ctx0" brushRef="#br1" timeOffset="199257.81">7012 7506 403 0,'0'0'36'0,"0"0"-36"16,0 0 0-16,0 0 0 0,0-8 148 0,0 8 22 15,0 11 5-15,0-3 1 0</inkml:trace>
  <inkml:trace contextRef="#ctx0" brushRef="#br1" timeOffset="206748.84">7190 5334 172 0,'0'-5'16'0,"0"2"-16"15,3 0 0-15,0 3 0 0,0 0 46 0,0 0 6 16,0-5 2-16,0 2 0 0,-3 1-27 0,0 2-6 15,0 0-1-15,0 0 0 0,3-3 0 0,-3 3 0 0,0 0 0 0,0 0 0 16,0 0 56-16,0 0 12 0,0 0 1 0,0 0 1 16,0 0 13-16,0-5 2 0,0-3 1 0,0 8 0 15,0 0-20-15,0 0-4 0,0 0-1 16,0 0 0-16,0 0-13 0,0 0-4 16,0 0 0-16,0 0 0 0,0 0-22 0,3 5-5 0,-3-5-1 0,0 8 0 15,0-5-8-15,0 2-3 0,0 0 0 0,0 1 0 16,0-6-25-16,0 0 0 0,-3 8 0 0,3-3-11 15,-3 3 11-15,3 0 0 0,0-8 0 0,0 8 0 16,0 0 8-16,0 0-8 0,-3-3 8 0,3 3-8 0,0-3 14 0,0-5-2 16,0 0 0-16,0 8 0 15,0-3 3-15,0 9 0 0,-3 1 0 0,3-7 0 0,0-8-4 0,0 0-1 16,0 0 0-16,0 6 0 0,0-1-10 0,0 6 8 16,0 4-8-16,0-4 8 0,0-11-8 0,0 0 0 15,0 8 0-15,0 5 0 0,0-5 8 0,0 3-8 16,0-1 8-16,0 1-8 0,0-1 0 0,0-2 0 15,0 0 0-15,0 3 0 16,0 0 14-16,0-1 4 0,0 1 1 0,0-3 0 0,0 0-31 0,0 2-5 16,0-2-2-16,0 0 0 0,0 0 19 15,0 3 0-15,0-6 0 0,0 3 9 0,0-8 3 0,0 5 0 16,0 6 0-16,3-3 0 0,-6-3 2 0,3 3 1 16,3 0 0-16,-3 0 0 0,-3-3-4 0,0 3-1 15,3-8 0-15,0 8 0 0,0-3-10 0,-3 3 12 16,3 3-12-16,3-6 12 0,0 0-12 0,0 3 8 15,-6 0-8-15,3 3 8 0,0-3-8 0,0 2 0 0,-3 3 0 0,3-2 0 16,0 2 0-16,0-2 0 0,0-1 0 0,0 4 0 16,-3-4 30-16,3 1 1 15,0-1 0-15,0 1 0 0,0 2-31 0,0-7 0 16,0 4 0-16,0-2 0 0,0 0 0 0,0 3 0 0,-3-3 0 16,3-3 0-16,0 3 0 0,0-3-20 0,0 3 4 15,3 0 0-15,-3 0 16 0,0 0 0 0,-3-3 0 16,3-5 0-16,0 8 0 0,0 0 0 0,-3-3 0 15,3-5 0-15,3 8 0 0,-3-3 0 0,-3 3 0 16,0-2 0-16,3 2 0 0,0-8 0 0,0 8 0 0,3-3 0 16,-3 3 0-16,0-3 0 0,0-5 0 0,0 8 0 15,0-8 12-15,3 5 2 0,-3 3 1 0,0-2 0 16,3 1-15-16,-3 4 0 0,0-3 0 0,0 0 0 16,0-8 0-16,0 0 0 0,0 0 0 0,0 0 0 15,0 0-8-15,0 0 8 0,0 5 0 0,0-5 0 0,3 6 0 16,-3-1 0-16,0 0 0 0,0 0 0 0,0 3 0 0,0-2 0 15,0 2 0-15,0 0 0 0,-3-3 0 16,3 5 0-16,0 1 0 0,0-6 0 16,3 3 0-16,0 3 0 0,-3-3 8 0,3 2-8 0,-3-2 0 15,3 3 0-15,-3-6 0 0,0 3 0 0,3 0 0 0,-3 0 0 16,-3 0 0-16,3-3 0 0,3 3 0 0,0 0 0 16,-3 0 0-16,0 0 0 0,3-3 8 0,-3 3-8 15,0-8 0-15,0 11 0 0,-3-6 0 16,3-5 0-16,3 8 0 0,-6 0 0 0,3 2 0 0,0-2 0 15,0-8 0-15,0 8 0 0,0 0 0 0,0 3 0 16,0-3 0-16,0-3 0 0,0-5 0 0,0 5 0 16,0-5 0-16,3 6 0 0,-3 2 0 0,0 0 0 15,0-8 0-15,0 0 0 0,0 5 0 0,3 0 0 16,-3-5 0-16,-3 8 0 0,3 3 0 0,0-11 0 0,0 0 0 0,0 5 0 16,0-5 0-16,-3 11 8 0,3-1-8 15,0-5 0-15,0 3 0 0,0-2 0 0,0 4 0 0,0 1 0 16,3-3 0-16,-3-8 0 15,0 0 0-15,0 0 0 0,0 0 0 0,0 0 0 0,-3 2 0 0,3 6 0 16,0-8 0-16,0 0 0 0,0 0 0 0,0 0 0 16,0 0 0-16,0 6 0 0,0 7 0 0,0-3 0 15,-3 1 0-15,3-3 0 0,-3-3 0 0,3 1-10 16,-3 4 10-16,3 1 0 0,0-1 0 0,0 1 0 0,3 5 0 16,-6-3 0-16,3-2 0 0,-3-1 0 15,3-2 0-15,-3 3 0 0,0-1 0 0,3 1 0 0,3-3 0 16,-3 0 0-16,-3-3 8 0,3 0-8 0,0 3 0 15,-3 0 0-15,3 0 0 0,3-3 0 0,-3 3 0 16,0-2 0-16,0 2 0 0,0-6 0 0,0 1 0 16,0 2 8-16,0 0-8 0,0 3 0 0,0-2 0 0,-3 2 0 15,3-3-10-15,0 0 10 0,-3-2 0 0,0 2 0 16,0 3 8-16,3-3-8 0,0-5 0 0,0 0 0 16,0 6 0-16,0 2 0 0,0 0 0 0,3-1 0 15,-3 1-8-15,0-2 8 0,0-1 0 0,3 0 0 16,-3-5 8-16,0 3-8 0,-3-3 0 0,3 5 0 15,3-2 0-15,-3 2 0 0,-3 0 0 0,0-2 0 16,3 0 0-16,0-1 0 0,0 4 0 0,0-1 0 16,0 3 0-16,0-3 0 0,-3 0 0 0,3 1 0 15,0-4 0-15,0 4 0 0,0 2 0 0,0 0 0 0,-3-3 0 0,3 3 0 16,0 0 0-16,-3 2 0 0,0-2 0 0,6 3 0 16,6-6 0-16,-6 3 0 0,-6 0-8 15,0-3 8-15,3 3 0 0,-3 3 0 0,0 2 8 16,3-5-8-16,-3 0 0 0,0 0 0 0,0 0 0 15,3 2 0-15,0-2 0 0,0 3 0 16,0-3 0-16,3 2 0 0,0-2 0 0,-3 6 0 0,-3 4 0 0,0-5 0 16,6-10 0-16,0 2 0 0,-6 1 0 0,3-1 0 15,0 5 0-15,0-4 0 0,0-1 0 0,0-5 0 16,0 0 0-16,3 3 0 0,-3 2 0 0,0 0 0 16,-3-2 0-16,3 0 0 0,-3 2 0 0,3-3 0 15,0 4 0-15,0-4 0 0,0 1 0 0,0 2 0 0,0-2 0 0,0 2 0 16,0 1 0-16,0-1 0 0,0 0 0 0,0 0 0 15,0 1 0-15,0-4 0 0,0-2 0 0,3 6 0 16,-6-1 0-16,3 3 0 0,3-5 0 16,-3 2 0-16,-3 0 0 0,3 0 0 0,-3-2 0 0,0 2 0 15,3 1 0-15,0 2 0 0,-2-3 0 16,-1 3 0-16,6 0 0 0,-3 0 0 0,0 0 0 0,0 0 0 16,0-3 0-16,0 3 0 0,0 2 0 15,0-2 0-15,0 0 0 0,-3-2 0 0,6 2 0 16,-3-1 0-16,2-1-10 0,-2 2 10 0,0-3 0 15,0 3 0-15,-2 0 9 0,2-3-9 0,0 3 0 0,2 0 0 16,-2 0 0-16,0 0 0 0,0 0 0 0,-2 0 0 16,2 0 0-16,2 0 0 0,1 0 0 0,-3-3 0 15,0 3 0-15,-3-3 0 0,1 0 0 0,-1 1 0 16,3-1 0-16,-3-2-12 0,3 2 12 0,0 0 0 0,3 0 0 0,-3-5 0 16,3 3 0-16,-3 2 0 0,0 3 0 15,0-8 0-15,0 0 0 0,0 0 0 0,0 0 0 0,-3 6 0 16,3-1 0-16,0 0 0 15,0 3 0-15,0-3 0 0,-3 1 13 0,3-6 6 0,0 0 1 0,0 0 0 16,0 0-20-16,0 0 0 0,3 8 0 0,-3-8 0 16,0 0 41-16,0 0 2 0,0 0 0 0,0 5 0 15,0-5-65-15,0 0-13 16,0 0-2-16,0 0-1 0,0 0 38 0,0 0 0 0,0 0 0 0,0 0 0 16,0 0-72-16</inkml:trace>
  <inkml:trace contextRef="#ctx0" brushRef="#br1" timeOffset="209792.67">7193 3170 172 0,'-6'-14'8'0,"6"14"1"0,0 0-9 0,0 0 0 16,-3-7 0-16,3 7 0 0,0 0 166 0,0 0 31 15,0 0 7-15,0 0 0 0,0 2-81 0,0-2-17 16,0 0-3-16,0 5-1 0,-3-2-22 0,3-3-4 0,0 0 0 0,0 0-1 16,-3 3-16-16,3-3-3 0,0 0-1 0,0 0 0 15,0 0-11-15,0 8-3 0,3-6 0 0,-3 4 0 16,0-1-5-16,0 0 0 0,-3 3-1 0,3-5 0 15,3 2-6-15,-3 6-1 0,-6-3 0 0,3-3 0 16,6 3-7-16,-3-3-1 0,-3 3-1 0,0 0 0 16,0 3-19-16,3-6 0 0,3 3 0 0,-3 0 0 15,-3 2 42-15,3-2 5 0,0 6 1 0,-3-7 0 16,3 4-26-16,-3-3-5 0,1 3-1 0,2-1 0 16,2 1 5-16,-2 2 1 0,3 0 0 0,-3-5 0 15,0 3 16-15,-3-3 3 0,1 0 1 0,2 2 0 16,2-7-62-16,-2 2-13 15,0 0-3-15,0 1 0 0,-2 2 36 0,2-3 0 0,0 3 0 0,-3-3 0 16,3 3 0-16,0-3 0 0,0-2 0 0,0 8 0 0,-6-9 24 16,3 9 9-16,0-9 2 0,3 4 0 15,-3-1-51-15,3-2-11 0,0-3-1 0,3 2-1 0,-3 6 29 0,0-2 0 16,-3 2 11-16,0-3-3 0,3 3 11 0,0-3 2 16,0 3 1-16,0-3 0 0,6 3-22 0,-6-2-18 15,0-4 3-15,-3 3 1 0,3 3 14 0,3-2 0 16,-3-1 0-16,0 3 0 0,0-3 0 0,0 3 0 15,0-3 0-15,0 1 0 0,-3 2 9 0,3-3-9 16,3 3 0-16,-3 0 9 0,0 2-9 0,0-4 8 16,0 2-8-16,0 0 8 0,0 0-8 0,0 2 8 15,0-2-8-15,-3 3 8 0,6-1-8 0,-3 1 0 16,0-3 9-16,0 2-9 0,0-4 0 0,0 4 8 16,0 1-8-16,0-6 0 0,0 3 0 0,3-3 0 0,0 3 0 15,-3-2 0-15,-3 1 0 0,3-7 0 0,-3 6 0 16,0-4 8-16,0 4-8 0,3-1 0 0,0 0 0 0,0 3 0 15,0-5 0-15,-3 2 0 0,3 0 0 16,0 1 0-16,0 2 0 0,3-3 0 16,3 3 0-16,-3-5 0 0,3 7 0 0,-6-7 0 0,0-1 0 0,0 6 0 15,0-2 0-15,-3 2 0 0,0-8 0 0,-3 5 0 16,3 0 0-16,0-2 0 0,3 2 0 0,-3-5 0 16,3 5 0-16,0-2 0 0,0-3 0 0,0 0 0 15,0 5 0-15,3-2 0 0,-3 0 0 0,0-3 0 16,0 0 0-16,0 0 0 0,0 0-12 0,3 8 4 15,-3-8 8-15,0 2 12 0,-3 1-2 0,3-3-1 0,0 0-9 0,0 0 0 16,0 0 0-16,0 0 0 0,0 0 0 16,0 0 0-16,0 0 0 0,3-5 0 0,-3-3 0 0,0 2 8 15,0 6-8-15,3-8 0 0,-3-2 0 0,3 2 0 16,-3 3 8-16,3-6-8 0,-3 0 0 0,3 6 0 16,-3-8 0-16,3 5 0 0,-3-5 0 0,0-1 0 15,0 4 0-15,0-3 0 0,3-6 0 0,-3 1 8 16,3-4-8-16,-3 1 0 0,0-5 0 15,0-1 0-15,0 1 0 0,-3 2 0 0,3-2 0 0,-3-1 0 16,6 6 8-16,-3 3-8 0,0 4 0 0,0-2 0 16,0 6 0-16,3-1 0 0,-6 3 0 0,3-5 0 15,0 0 0-15,-3 0 0 0,3-1-12 0,-3 4-4 16,0 2 0-16,0-5-1 0,6 5 27 0,-6-6 6 16,0 1 0-16,3 0 1 0,3-3-17 0,-3 0 0 15,3-2 0-15,-3 5 0 0,0-9 0 0,3 6 0 16,3 1 0-16,-6-4 0 0,0 6 0 0,3-6 0 15,-1 3 0-15,1 6 0 0,0 2 0 0,-3-5 0 16,3 2 0-16,-3 3 0 0,0 0 0 0,3 3 0 16,0 0 0-16,0-1 0 0,-3 4 0 0,3-4 0 15,0 4 0-15,0-1 0 0,0 0 0 0,0 3 0 0,-3 0 0 16,0 0 0-16,0-5 0 0,0 5 0 0,0 0 0 0,0 0 0 16,0 0 0-16,0 0 0 0,0 0 0 15,0 0 0-15,0 0 0 0,0 0 0 16,0 0 0-16,0 11 0 15,0-11-20-15,-3 8-5 0,0 5-1 0,3-5-1151 0</inkml:trace>
  <inkml:trace contextRef="#ctx0" brushRef="#br1" timeOffset="210765.69">7160 7930 345 0,'0'21'15'0,"-2"-13"4"0,-1-6-19 0,3-2 0 15,0 0 0-15,0 0 0 0,-6 3 313 0,6-3 59 16,0 0 12-16,0 0 3 0,-3 5-242 0,-3 6-48 16,3-3-9-16,0 0-3 0,0 0-26 0,3 2-6 15,0 3-1-15,0 1 0 0,-3 2-8 0,3 2-3 16,0 1 0-16,0 2 0 0,-3 0-15 0,3-3-3 16,0 4-1-16,0-4 0 0,-3 1-14 0,0-3-8 15,3-1 8-15,0 1-8 16,-3-2-95-16,3-1-23 0,0 0-5 0</inkml:trace>
  <inkml:trace contextRef="#ctx0" brushRef="#br1" timeOffset="211226.46">6922 8845 1497 0,'0'0'32'0,"0"0"8"0,0 0 0 0,0 0 4 0,0 0-36 0,0 0-8 16,0 0 0-16,0 5 0 0,-3 3 96 0,3 0 18 15,-3 3 3-15,0-3 1 0,0 2-35 0,0 4-7 16,-2 1-2-16,-4 9 0 0,0 3-8 0,0-1-2 0,0 3 0 0,0 0 0 15,-3 3-51-15,0-3-13 0,3-2 0 0,-3-4 0 16,0-1 0-16,3-4 0 0,-3 1 0 0,7-6 0 16,-1 0 0-16,0-2 0 0,3-1 0 0,0-2 0 31,3 0-108-31,0-8-24 0,0 0-4 0,0 0-801 0</inkml:trace>
  <inkml:trace contextRef="#ctx0" brushRef="#br1" timeOffset="211662.51">6958 8747 633 0,'0'0'56'0,"0"0"-44"0,0 0-12 0,0 0 0 15,0 0 245-15,0 0 47 0,-3-3 10 0,3 3 2 16,0 0-112-16,0 0-21 0,-6 6-5 0,6-1-1 0,-3 3-59 0,0-3-12 16,3 3-2-16,-3 0-1 15,3 3-73-15,0-1-18 0,-3 1 0 0,0 5 0 0,0-3 40 0,3 6 5 16,-3-4 1-16,-3 1 0 0,6 5-28 0,-3-2-6 15,0 7 0-15,0-2-1 0,3-8-3 0,-3-3-8 16,6 3 12-16,0-5-4 0,0-6-8 0,3 0 0 16,0 3 0-16,3-8 0 0,0-2 0 0,0-6 0 15,3-3 0-15,3-2 0 0,0-3 0 0,3-2 0 16,-1-1 0-16,1 1 0 16,3 2-24-16,-3-3-4 0,-3 1-1 0,0 2 0 0,0 0 4 0,0 0 1 15,-7 3 0-15,1 2 0 0,3 1 16 0,-6-1 8 16,-3 3-8-16,0 5 8 0,-3 3 0 0,0 0 0 15,0 0 9-15,0 0-9 0,-6 3 34 0,3 2 0 16,0 3 0-16,-3 3 0 0,-3 2-6 0,6 3 0 16,0-3-1-16,1 3 0 0,-4 5-13 0,0-5-2 15,0-3-1-15,0 3 0 0,0 3-1 0,0 2 0 0,-3 3 0 0,3-6 0 16,3 1-10-16,-3 2 10 0,3 0-10 16,0 0 10-16,-3-5-10 0,3 0 8 0,3-3-8 0,0 6 8 15,-3-6-8-15,6-5 0 0,0 3-10 0,3-4 10 16,-6-1-124-16,6-4-18 15,3-2-4-15,3 0-1042 0</inkml:trace>
  <inkml:trace contextRef="#ctx0" brushRef="#br1" timeOffset="212047.63">7211 9170 1771 0,'0'0'78'0,"0"0"17"0,0 0-76 0,0 0-19 16,0 0 0-16,0 0 0 15,0 0 100-15,0 0 17 0,0 0 3 0,0 0 1 16,0 0-60-16,3 6-12 0,-3-6-2 0,6 2-1 0,0 1-18 0,0-6-3 16,0 1-1-16,0 2 0 0,3 0-16 0,-3 0-8 15,0 0 8-15,3-3-8 0,-6-7 8 0,6 2-8 16,-1 0 0-16,-5 2 8 16,6 1-8-16,-6 0 10 0,3-3-10 0,0 3 10 0,-3-6-26 0,0 3-6 15,0-3-1-15,0 1 0 0,0-3 41 0,-3 2 8 16,0 0 2-16,-3 1 0 0,3 2-20 0,-6 0-8 15,3 3 8-15,3 5-8 0,-6-3 35 0,6 3 1 16,-9 5 1-16,0 1 0 0,-3 2 4 0,4 0 1 0,2 2 0 16,-6 3 0-16,0 1-10 0,0 1-3 0,3 1 0 15,0 0 0-15,0-3-9 0,0 6-1 0,-3-1-1 16,6 1 0-16,3 0-10 0,0-6-8 0,0 0 9 0,0-2-9 16,6 2 0-16,0-5 0 0,3 0 0 15,0-3 0-15,3 0 0 0,0 1 0 16,3-1 0-16,3-5 0 0,-3 0 0 0,3-5-16 15,-3-1 1-15,2 1 1 16,1-3-210-16,-3 0-43 0,12-10-8 0,-3 2-1 0</inkml:trace>
  <inkml:trace contextRef="#ctx0" brushRef="#br1" timeOffset="212661.78">7527 9202 1267 0,'0'0'112'0,"0"0"-89"15,0 0-23-15,0 0 0 0,-3-2 156 0,3 2 26 16,0 0 6-16,0 0 0 0,3-6-104 0,0-2-20 16,-3-2-5-16,3 4-1 0,3 4-42 0,-1-3-8 15,-2-6-8-15,0 3 12 0,0 0-12 0,0 3 0 16,3-1 0-16,0-4 0 0,-3-3 0 0,0 2 0 16,0 1 0-1,0-1-11-15,-3 6 11 0,0-3 0 0,0-3-9 0,-3 3 9 0,0-2 0 0,-3-1 0 16,3 0 0-16,-3 6 0 0,-3 0 17 0,0 5 8 15,1 2 2-15,-4 4 0 0,3 2 67 0,-3 2 14 16,-3 6 2-16,6 0 1 0,-3 3-89 0,3-1-22 16,-3 3 0-16,3-2 0 0,0 2 36 0,0-3 2 15,4 1 1-15,-1 0 0 0,0-4-11 0,3 4-3 0,0-3 0 16,3 0 0-16,0-3-33 0,3-5-8 0,3 2 0 0,3-4-1 16,-1-6 17-16,1-3 0 0,0 3 0 0,6-5 0 15,0-8-12-15,0-1 0 0,0-2 1 0,0-2 0 31,6-3-41-31,-4 2-8 0,-5-5-1 0,6 3-1 16,0-5 19-16,3-11 4 0,3-6 1 0,-9 14 0 16,2 0-22-16,1 3-4 0,-3-1 0 0,3 1-1 15,-3-3 1-15,0 2 1 0,0-2 0 0,0-11 0 0,-1 1 51 0,-2 2 12 16,0-3 0-16,-3 8 0 0,0 3 48 0,-3 5 13 0,-3 6 3 16,3 5 0-16,-3-1-15 0,-3 6-2 0,0 3-1 0,0 5 0 15,-3 0 29-15,0 3 5 0,0-1 2 0,-3 4 0 16,3 4-14-16,-3 4-4 15,0 1 0-15,0 7 0 0,0 1-51 0,0 1-13 0,-3 0 0 16,0-3 0-16,4 3 54 0,-4 5 8 0,-6 3 2 0,0-3 0 0,0 0-54 16,0 0-10-16,0 3 0 0,0 5 0 0,-3 5 0 15,4 1 0-15,-1 2 0 0,3-6 0 0,3-4 0 16,0-1 0-16,0-7 0 0,3-4 0 0,3-4 0 0,3-1 0 16,-3-4 0-16,6-1 0 0,3-3 12 0,0-4-1 15,0-1-1-15,3-2 0 16,0-6-144-16,6 0-29 0,0-5-5 0,2-2-2 15,-2 2-103-15,3-3-21 0</inkml:trace>
  <inkml:trace contextRef="#ctx0" brushRef="#br1" timeOffset="212831.31">7863 9075 1270 0,'0'-8'56'0,"0"8"12"0,0 0-54 0,0 0-14 0,0-2 0 0,0 2 0 16,0 0 155-16,0 5 28 15,0 3 5-15,-3-3 2 0,3 3-32 0,-3 0-6 0,0 5-2 0,0-2 0 16,-3 2-57-16,-3 3-11 15,6 0-2-15,-6 0-1 0,3 0-41 0,0-3-8 0,0-3-2 0,3 6 0 16,0-5-19-16,0-1-9 0,0-2 8 0,3-5-8 16,3 2-100-16,-3-5-26 0,0 0-5 0,0 0-1023 15</inkml:trace>
  <inkml:trace contextRef="#ctx0" brushRef="#br1" timeOffset="212977.93">7952 9036 1555 0,'-15'15'138'0,"12"-15"-110"16,0-8-28-16,0 3 0 0,-3 10 92 0,1-2 14 15,2 2 2-15,3-2 1 16,0 5-129-16,-3 0-25 0</inkml:trace>
  <inkml:trace contextRef="#ctx0" brushRef="#br1" timeOffset="213781.99">8033 9205 460 0,'0'5'20'0,"3"0"5"0,0-5-25 0,3 3 0 0,-6-3 0 0,0 3 0 16,3-3 389-16,-3-3 73 0,0 3 14 0,0-3 4 15,2-2-356-15,4-3-72 0,0 3-13 0,3-3-3 16,-6 3-6-16,6-1-1 0,-6 1 0 0,3 0 0 15,-3-6-38-15,0-2-8 0,0 5-2 0,0-3 0 16,0 4 19-16,-3 1 0 0,0 6 11 0,-3-8-11 16,3-2 32-16,-6 2-1 0,3 3 0 15,-3-1 0-15,3-4-2 0,-3 4 0 0,-3 6 0 0,3-5 0 16,0-6 4-16,0 6 1 0,1 5 0 0,-4 5 0 16,-3-2 10-16,3 5 3 0,-3 3 0 0,3 2 0 15,-3 0-23-15,0 6-5 0,0-1-1 0,3 1 0 16,3-1-3-16,-3 1-1 0,3-3 0 0,0-1 0 15,3-1-14-15,1-1 8 0,-1 0-8 0,6 0 0 0,2-2 0 16,1-3 0-16,-3 0 0 0,6-6 0 0,0 1 0 0,3 0 0 16,-3-6 0-16,3 0 0 0,0-2 0 0,3-3 0 15,0-2 0-15,0-4 0 0,-1 1-15 0,-2 0 1 16,0-3 0-16,0 0 0 16,0-2-23-16,0 4-5 0,-3 1-1 0,0 0 0 0,0 0 31 0,-3 0 12 15,-6 7-11-15,0 6 11 0,0 0 0 0,0 0 0 16,-3 0 0-16,-3 6 0 0,0 1 20 0,0 4 6 15,-6 0 2-15,6 2 0 0,3 0 4 0,0 3 0 16,-3-3 1-16,-3 0 0 0,3 1-19 0,3-1-4 16,0 0-1-16,3 0 0 0,-3-2-9 0,6-3 0 0,3 2 0 15,0-4 8-15,-6-6-8 0,9 5 0 0,0-2 0 16,3-1 0-16,3-2 0 0,-3 0 0 16,0-2 0-16,0-1 0 0,2-5-12 0,-2-2-4 0,0 4 0 15,0-4-1-15,0 2-6 0,0-3-1 16,0-2 0-16,-3 2 0 0,3 3 0 0,-3-5 0 15,-3 3 0-15,3-1 0 0,-4 6 15 0,1-1 9 0,0 4-12 0,-6 2 12 16,0 0 0-16,0 0 0 0,0 0 0 0,3 5 0 16,0 0 17-16,0 3 4 0,-3 3 1 0,0-1 0 15,-3-2 2-15,3 0 0 0,-3 3 0 0,3-1 0 16,-3-2-5-16,3 3-1 0,-3-3 0 0,3-3 0 16,0-5-10-16,0 0-8 0,3 8 12 0,-3-8-12 15,0 0 8-15,3 3-8 0,3-3 0 0,0 0 0 0,0-5 0 0,3-1 0 16,0-2 0-16,0 0 0 0,3-5-12 0,0-3-7 15,0 0-1-15,3 1 0 16,-1-1-24-16,-2 0-6 0,3 5-1 16,-3 1 0-16,-3-1 35 0,3 3 8 0,-6 5 8 0,0 1-13 0,3-1 13 0,-3 3 0 15,0 3 0-15,-3 2 0 0,3 0 11 0,-6 3 8 16,3 3 1-16,-3 2 1 0,0 3 19 16,0 0 3-16,0 0 1 0,0 0 0 0,0-3-23 15,0 3-4-15,3 0-1 0,-3-3 0 0,-3-3-8 0,3-2-8 16,0 6 12-16,3-9-12 15,3 3-39-15,3-3-14 0,-4-2-3 0</inkml:trace>
  <inkml:trace contextRef="#ctx0" brushRef="#br1" timeOffset="-212013.25">5571 6596 288 0,'0'0'25'0,"0"0"-25"0,0 0 0 0,0 11 0 16,6-1 172-16,-6-10 28 0,0 0 7 0,0 0 1 15,0 0-113-15,0 0-23 0,0 0-4 0,-6 6 0 16,6-1-15-16,0-5-2 0,0 5-1 16,0-5 0-16,0 8-11 0,0-8-3 0,0 0 0 0,0 8 0 15,0 3 3-15,0-11 0 0,0 0 0 0,0 0 0 16,0 8-31-16,0-8-8 0,0 7 0 0,0-7-767 16</inkml:trace>
  <inkml:trace contextRef="#ctx0" brushRef="#br1" timeOffset="-211630.01">5568 6781 1422 0,'0'0'31'0,"0"0"6"0,0 8 2 0,-3 0 1 0,3 11-32 0,0-6-8 16,-3-3 0-16,3-2 0 0,0 6 68 0,0-6 11 15,0-8 2-15,0 0 1 0,0 0-63 0,0 0-19 16,0 0 8-16,0 8-8 0,-3 2 34 0,3 3 2 15,0-2 1-15,-3-3 0 16,3 0-59-16,0 0-12 0,0-3-2 0,0 6-1 16,0-6-73-16,0-5-14 0,-6 8-4 0,6-8 0 15,0 0-27-15,0 8-5 0,0-8-2 0,0 5 0 16,0-5 54-16,0 8 12 0,0-8 1 0,0 5 1 0,0-5 94 0,0 8 15 16,0 0 5-16,0-8 0 0,0 0 56 0,-3 5 10 0,3-5 2 15,0 8 1-15,0-2-5 0,0-6-2 0,-3 8 0 0,3-8 0 16,0 5-14-16,-3 0-4 0,3-5 0 0,0 6 0 15,-3 1 10-15,3-7 2 0,0 0 0 0,-3 6 0 16,3 4-24-16,-3-4-4 0,3-6 0 0,0 0-1 16,0 0-34-16,0 0-13 0,0 0 11 0,0 0-11 15,0 5 39-15,0-5 1 0,0 0 1 0,0 0 0 16,0 0-65-16,0 0-14 0,0 0-2 0,0 0-492 16,0 0-97-16</inkml:trace>
  <inkml:trace contextRef="#ctx0" brushRef="#br1" timeOffset="-211454.47">5565 7239 1256 0,'0'13'28'0,"0"-2"5"0,0-1 2 0,0-10 0 0,0 0-35 0,0 0 0 16,0 14 0-16,0-4 0 15,-3 1 16-15,3-1-3 0,0-4-1 0,0 2 0 0,0-3-12 0,0 0 0 16,-3 3 0-16,3-3 0 0,0 1-9 0,-3-1-5 15,6 3-1-15,-3-3-361 16,0 1-72-16</inkml:trace>
  <inkml:trace contextRef="#ctx0" brushRef="#br1" timeOffset="-211280.75">5562 7530 403 0,'0'0'36'0,"0"5"-36"0,0 1 0 0,-3-1 0 16,3 3 241-16,-3-3 42 0,3 0 8 0,0 1 1 15,0 2-122-15,0 0-25 0,-6 2-5 16,6-5 0-16,0-2-112 0,0-3-28 16,0 0 0-16,0 0 0 0,0 0 36 0,0 8 1 0,6-3 1 15,-6 1 0 1,0-6-183-16,0 8-37 0</inkml:trace>
  <inkml:trace contextRef="#ctx0" brushRef="#br1" timeOffset="-211063.81">5556 7858 518 0,'0'0'46'0,"0"8"-37"16,-6 3-9-16,3-6 0 0,3-5 157 0,-3 5 30 15,3 6 5-15,-3-1 2 0,3-4-135 0,0-6-27 16,0 0-6-16,0 0-592 16</inkml:trace>
  <inkml:trace contextRef="#ctx0" brushRef="#br1" timeOffset="-209240.88">5520 3045 288 0,'0'0'25'0,"0"0"-25"15,0 0 0-15,0 0 0 16,0 0 72-16,0 0 10 0,0 0 2 0,0 0 0 0,0 0 32 0,0 0 6 16,0 0 2-16,0 0 0 0,0 0-31 0,0 0-5 15,0 3-2-15,0-3 0 0,0 0-35 0,0 0-7 16,0-8-2-16,0 8 0 0,0 0 17 0,0 5 3 15,0 9 1-15,0-12 0 0,0-2-19 0,0 0-3 16,0 0-1-16,0 0 0 0,0 0-5 0,0 0-2 16,0 6 0-16,0-1 0 0,0 0-9 0,0 3-3 0,-3-3 0 15,3 3 0-15,0-5 11 0,0 8 3 0,0-6 0 16,0 3 0-16,0-3-35 0,0 3 0 0,0 0 0 0,0 2 0 16,0-4 0-16,0 4 0 15,0 1 0-15,-3 2 0 0,3 0 0 0,0 1 0 0,0-1 0 16,0 0 0-16,0 6 27 0,0-6-2 0,0 3 0 15,0 0 0-15,0-3-40 0,-3 0-8 0,3 0-1 16,0 1-1-16,0-1 25 0,0-5 0 0,0 2 0 16,0 3 0-16,0-5 19 0,0 3 9 15,0-3 1-15,0 5 1 16,0-8-48-16,0 3-10 0,0 6-1 0,0-1-1 0,0-8 30 0,0-2 0 0,0-3 0 0,0 5 0 16,3 0 0-16,-3 3 0 0,0 3 0 0,0-3 0 15,0 0 0-15,0 0 0 0,0-3 0 0,0 6 0 16,0-1 20-16,0 1 11 0,0-6 1 0,0 3 1 15,0 5-53-15,0-7-10 0,0 7-2 0,-3-8-1 0,3 6 33 0,0-1 0 16,0-5 0-16,0 6 0 0,0 0 44 0,0-6 16 16,-3 8 4-16,3-5 0 0,0-3-52 0,0 3-12 15,0 0 0-15,0 3 0 0,0-6 16 0,0 3 1 16,0 0 0-16,0 0 0 0,0 3-7 0,0-9-2 16,0 9 0-16,0-6 0 0,0 3-8 15,0-3 8-15,0-2-8 0,0 2 8 16,0 1-8-16,0-1 12 0,0 3-12 0,0-3 12 0,0 3 13 15,0-5 3-15,0 2 1 0,0 0 0 0,0-5-29 0,0 6 0 16,0-4 0-16,0 3 0 0,0 1 0 0,0 2 0 16,0-3 0-16,-2 0 0 0,2-2 0 0,0-3 0 15,0 0 0-15,0 5 0 0,0-2 8 0,0 2-8 16,0-5 0-16,0 0 0 0,0 5 0 0,0-2 0 16,0-3 0-16,0 5 0 0,-6 1 0 0,6-1 0 0,0-2 0 15,-3 2 0-15,3 3 0 0,-3-3 9 0,3 0-9 16,0 3 12-16,0-8-12 0,0 6 0 0,0 2-12 0,-3-8 12 15,3 5 0-15,0 0 0 0,0-2 9 0,-3 2-1 16,3-2-8-16,-3-1-10 0,3 6 10 0,0-5-13 16,0-3 13-16,0 0 0 0,0 5 0 0,-3 1 0 15,3-6 0-15,0 0 13 0,0 0-2 0,0 5-1 16,0 3-10-16,0-6-14 0,0 4 3 16,0-1 1-16,0-2 21 0,0 2 4 0,0 0 1 15,0 1 0-15,0-4-16 0,0 3 8 0,0-2-8 16,0 5 0-16,0-5 8 0,0 2-8 0,3 0 0 0,-3-2 0 15,-3 2 8-15,3-2-8 0,0-3 0 0,0 5 0 16,0-5-12-16,0 0-9 0,0 0-2 0,0 0 0 16,0 0 40-16,0 0 8 0,0 0 2 0,0 0 0 15,0 0-43-15,0 0-9 0,0 0-2 16,0 0 0-16,0 0 27 0,0 0 0 0,0 0 0 0,3-8 0 16,-3 8-108-16,6-5-16 0,-6 5-3 15,3-16-922-15</inkml:trace>
  <inkml:trace contextRef="#ctx0" brushRef="#br1" timeOffset="-206870.09">8080 4868 468 0,'0'0'20'0,"0"0"5"0,0 0-25 0,0 0 0 16,0 0 0-16,0 0 0 0,0 0 30 0,0 0 1 16,0 0 0-16,0 0 0 0,0 0-31 0,0 0 0 15</inkml:trace>
  <inkml:trace contextRef="#ctx0" brushRef="#br1" timeOffset="-206470.67">8143 4868 172 0,'0'0'16'0,"0"0"-16"0,0 0 0 0,0 0 0 0,0 0 185 0,0 0 35 16,0 0 6-16,0 0 2 0,0 0-84 0,0 0-17 16,0 0-3-16,0 0-1 0,0 0-44 0,0 0-9 15,0 0-2-15,0 0 0 0,3 6-17 0,-3-6-4 16,0 0-1-16,0 0 0 0,3 5-20 0,-3-5-4 16,0 0-1-16,0 8 0 0,0-8-13 0,0 5-8 15,0-5 10-15,0 8-10 16,0-8-118-16,0 5-30 0</inkml:trace>
  <inkml:trace contextRef="#ctx0" brushRef="#br1" timeOffset="-206259.61">8158 4979 172 0,'0'0'16'0,"0"0"-16"0,-3 3 0 0,3-3 0 16,0-5 262-16,0 5 50 15,0 0 9-15,0 0 3 0,0 0-193 0,0 0-39 0,-3 5-7 0,0 3-1 16,3-8-32-16,0 0-5 0,0 5-2 0,0 3 0 16,-3 6-21-16,3-9-4 0,-3 3 0 0,0-3-1 15,3 3-19-15,0-5 0 16,0 7 0-16,0 3 0 0,0 6-61 0,0-6-10 0,0 0-1 0,0 1-436 16,3-1-86-16</inkml:trace>
  <inkml:trace contextRef="#ctx0" brushRef="#br1" timeOffset="-206075.13">8143 5218 172 0,'-3'10'16'0,"3"-7"-16"16,0-3 0-16,0 0 0 0,0 2 200 0,0 4 36 16,0-6 8-16,0 0 2 0,0 0-91 15,0 0-19-15,0 0-3 0,0 2-1 0,0 4-46 0,0-6-10 16,0 0-1-16,0 0-1 0,0 0-44 0,3 2-9 15,0 6-1-15,-3-8-1 16,0 0-74-16,0 0-14 0</inkml:trace>
  <inkml:trace contextRef="#ctx0" brushRef="#br1" timeOffset="-205910.05">8143 5472 748 0,'0'0'67'0,"0"0"-54"0,-3 0-13 0,0 0 0 16,3 8 196-16,-3-6 37 0,3 1 7 0,0 5 2 16,0-6-167-16,3 9-34 0,-3-6-6 0,0 3-2 15,3-8-113-15,0 8-24 0</inkml:trace>
  <inkml:trace contextRef="#ctx0" brushRef="#br1" timeOffset="-205721.35">8152 5689 403 0,'0'0'36'0,"0"0"-36"0,0 5 0 0,0-5 0 0,3 8 192 0,-3-3 32 16,0-5 7-16,0 11 1 0,0-1-69 0,-3-2-14 15,3-8-2-15,0 0-1 0,0 0-21 0,0 0-4 16,-3 8-1-16,3-8 0 0,-3 8-45 0,3-8-10 16,0 8-1-16,0-8-1 0,0 0-37 0,0 8-7 15,0 0-2-15,0-8 0 16,0 0-77-16,3 10-15 0,0-7-3 0,0 8-947 0</inkml:trace>
  <inkml:trace contextRef="#ctx0" brushRef="#br1" timeOffset="-205518.93">8217 6014 460 0,'0'0'41'0,"0"0"-33"16,0 8-8-16,-3 0 0 0,3 0 248 0,-3 0 48 0,3-3 10 0,-3 0 2 15,3 1-152-15,-3-1-31 0,3-5-5 0,0 8-2 16,0-3-65-16,0 0-13 0,-3 3-2 0,3-5-1 16,0 5-27-16,-3-3-10 0,6 3 0 0,-3-3 9 15,-3 3-42-15,3-8-9 0,0 6-2 0,0-1 0 16,0 3-159-16,0-3-32 0,3 1-6 0</inkml:trace>
  <inkml:trace contextRef="#ctx0" brushRef="#br1" timeOffset="-205336.4">8211 6231 288 0,'0'0'12'0,"0"0"4"0,-3 8-16 0,3-3 0 16,0-5 0-16,0 0 0 0,0 8 248 0,-3-3 46 16,3-5 10-16,0 3 1 0,-3 8-168 0,0-6-33 15,0-5-8-15,0 3 0 0,3 10-25 0,0-5-5 16,-3-14-1-16,0 4 0 16,3 2-12-16,-3 5-2 0,3 6-1 0,-3-1 0 0,6 1-33 15,-6-1-6-15,3-2-2 0,0 3 0 0,0-3-9 0,0 0-9 16,0 0 9-16,0 0-648 15,0 0-121-15</inkml:trace>
  <inkml:trace contextRef="#ctx0" brushRef="#br1" timeOffset="-204952.04">8140 6578 1036 0,'-3'-8'92'0,"3"8"-73"0,-3 0-19 0,3 0 0 16,0 0 180-16,-3 8 33 0,0 5 7 0,3-5 0 15,0-8-147-15,0 8-29 0,0 5-7 0,3 0-1 16,-3-13-28-16,0 0-8 0,0 0 0 0,3 8 0 16,-3 3-24-16,3-3-7 15,-3 0-1-15,0-8 0 0,0 0 9 0,0 0 2 0,0 0 0 0,0 0 0 16,0 2 11-16,0 6 10 0,0-3-13 0,0 3 5 16,0-2 0-16,0 2 0 0,0 2 0 0,0-2 0 15,0 0-43 1,0-3-8-16,0 3-1 0,0 0-1 0,0 0 61 0,-3 3 16 0,3-1 2 0,0-2 0 15,0 3-18-15,-3-3 0 0,0 0 0 0,3-6 0 16,-3 4 28-16,3-1 3 0,-3 0 0 0,0 0 0 0,3 1 37 16,-3 2 8-16,3 0 2 0,0-3 0 0,-3 0-30 0,3 3-5 15,0-3-2-15,0 1 0 0,0 2-29 0,3-3-12 16,-6 0 11-16,6 3-11 0,-3 3 8 0,0-6-8 16,-3 0 0-16,3 3 0 0,0-2-8 15,3-1-8-15,-3 0-2 0,0-5 0 16,0 0-37-16,0 3-7 0,0 5-2 0,0-3 0 15,0 6-94-15,0-3-19 0,3 0-4 0</inkml:trace>
  <inkml:trace contextRef="#ctx0" brushRef="#br1" timeOffset="-204541.92">8125 7173 403 0,'0'0'36'0,"0"0"-36"0,-3 8 0 0,3 0 0 15,0 0 215-15,0 2 36 0,0 1 7 0,0-3 2 16,3-6-187-16,-3 4-37 0,0 2-7 0,0-3-1 16,0-5-20-16,0 0-8 0,0 0 8 0,0 0-8 15,0 0 16-15,0 11-1 0,0 7-1 0,-3-5 0 16,0-10 26-16,3 2 4 16,-3-2 2-16,0 0 0 0,0 2-23 0,3 3-5 0,0 0-1 0,-3 0 0 15,3-8-17-15,0 8 0 0,0 2-13 0,0-2 5 16,0 0-8-16,0-8-2 0,0 0 0 0,3 8 0 15,-3 0-26-15,3 2-4 0,-6 1-2 16,3-6 0-16,0-5-2 16,0 0-1-16,3 11 0 0,-3-3 0 0,0-8 63 0,0 0 13 0,0 0 2 0,0 0 1 15,0 8-7-15,0-3-2 0,0 6 0 0,-3-3 0 16,0 0 3-16,3 2 0 0,0 1 0 0,0-3 0 16,-3 2-20-16,3 1 0 0,0-1 8 0,0 1-8 15,0 0 0-15,0-6 0 0,0-5 0 0,0 0 0 0,3 10-11 0,-3 1 1 16,0-6 0-16,0-5 0 0,0 0 10 0,-3 6 0 15,3 2 0-15,0-3-8 0,0-5-2 0,0 0 0 16,0 8 0-16,0-3 0 16,0-5-122-16,0 0-25 0,0 0-5 0,0 0-304 0</inkml:trace>
  <inkml:trace contextRef="#ctx0" brushRef="#br1" timeOffset="-204285.08">8122 7668 403 0,'0'8'36'0,"0"5"-36"0,-3-3 0 0,3-2 0 15,0-2 223-15,-3-1 37 0,3 5 8 0,-3 1 2 16,3-3-146-16,0-8-30 0,0 0-6 0,0 0 0 15,-3 3-36-15,3 2-6 0,0 0-2 0,0 1 0 16,0 1-22-16,0 1-5 0,-3-2-1 0,3 4 0 16,0-2-16-16,0-2 10 0,-3 1-10 0,3 1 8 15,0-2-8-15,-3 2 0 0,0-3 0 0,0 3 0 16,6-3 8-16,-3 3 4 16,0-3 0-16,3 3 0 15,-3-2-57-15,0-1-11 0,0 0-3 0,0 0 0 16,0-5-8-16,0 0-1 0,0 0-1 0,0 6 0 0,0-1 1 0,0 0 0 0,0 3 0 15,0-5 0-15,0-3 37 0,0 5 8 0,0 1 2 0,0-6 0 16,0 0 21-16,0 0 0 0,0 5-9 0,0 0 9 0,0-5-11 0,0 0 2 16,0 3 0-16,0 2-503 15</inkml:trace>
  <inkml:trace contextRef="#ctx0" brushRef="#br1" timeOffset="-202839.54">8161 3125 288 0,'0'-8'25'0,"0"8"-25"0,0 0 0 0,3 0 0 16,-3 0 213-16,3-5 38 0,-3 5 7 0,0 0 2 16,0 0-119-16,0 0-23 0,0 0-5 0,0 0-1 15,0 0-16-15,0 0-4 0,0 0-1 0,0 0 0 16,0 0-7-16,0 0-2 0,0 0 0 0,0 0 0 0,0 0-17 15,0 0-3-15,0 5-1 0,-3 8 0 16,3-5-13-16,0 3-2 0,-3 2-1 0,3 3 0 0,0 2-13 0,0 1-4 16,-3 2 0-16,3-3 0 15,0 1-5-15,0 2-2 0,-3 0 0 0,3 3 0 0,0-5-7 16,0 2-2-16,0-8 0 0,0 5 0 0,0-2-3 0,0 0-1 16,0-3 0-16,0 3 0 15,3 3-8-15,-3-6 8 0,-3 0-8 0,3 6 8 16,0-6-8-16,0 0 0 0,0 3 0 0,0 0 0 0,0 5 0 0,0-2 8 15,0-1-8-15,0 3 0 0,0 1 0 0,0 1 8 16,0-7-8-16,0 8 0 0,0-8 0 0,0 0 8 16,0-3-8-16,0 3 0 0,-3-3 8 0,3 0-8 15,0-2 0-15,0 2 8 0,0-5-8 0,0 3 0 16,0-3 0-16,0 2 0 0,0 1 0 0,0-1 0 16,0-4 0-16,-3 2 0 0,6-3 0 0,-3 3 0 15,0-3 8-15,0-5-8 0,0 8 0 0,0-3 0 0,0-5 0 0,0 8 0 16,0-8 0-16,0 0 10 15,-3 8-10-15,3-8 10 0,0 0-1 0,0 8 0 16,0-8 0-16,0 0 0 0,0 0-1 0,0 0 0 0,0 0 0 16,0 0 0-16,0 0-8 0,0 0 10 0,-3 8-10 15,3-8 10-15,0 0-10 0,0 0 0 16,0 0 0-16,0 0 8 0,0 0-8 0,0 0 0 0,0 0 0 0,0 0 8 16,6 0-8-16,-6 0 0 0,6 0 0 0,-6 0 0 15,0 0 0-15,0 0 0 0,0 0 0 0,0 0 0 31,0 0-174-31,0 0-34 0</inkml:trace>
  <inkml:trace contextRef="#ctx0" brushRef="#br1" timeOffset="-200941.26">5547 3170 640 0,'0'0'28'0,"0"0"7"0,0 0-35 0,0 0 0 15,0 0 0-15,0 0 0 0,0 0 100 0,0 0 14 16,0 0 2-16,9 0 1 0,-6 0-12 0,3 0-2 15,0 0-1-15,0 0 0 0,0 0-27 0,0-6-6 16,6 4-1-16,-6-1 0 0,3 3-14 0,3-3-3 16,2 3-1-16,-2 0 0 0,0-5-2 0,6 3 0 15,0 2 0-15,-3 0 0 0,6 2-32 0,-3 3-6 16,-1-5-2-16,1 0 0 0,6 3-8 0,-3 0 0 16,3-1 0-16,3 4 8 0,-4-6-8 0,4 0 0 15,0 2 0-15,0-2 8 0,-1 0-8 0,4-2 0 16,0 2 0-16,3 0 0 0,0-6 8 0,-1 4 0 15,4-1 0-15,-3 0 0 0,5-4-8 0,-5 1 12 16,3 1-12-16,-6 0 12 0,-1 2-12 0,1-2 8 0,-3-3-8 16,3 8 8-16,-1-5-8 0,1-3 12 0,-3 5-12 0,3 0 12 15,-3 3-12-15,-4 0 0 0,-5 0 0 0,0 0-11 16,3 0 11-16,-6 3 0 0,-3 0 0 0,0-1 0 16,0 4 0-16,-4-6 0 0,1 5 0 0,0-5 0 15,-9 0 0-15,6 8 0 0,-6-8 0 0,0 0 0 16,6 0 0-16,-6 0 8 0,0 0-8 0,0 0 11 15,0 0-11-15,0 0 10 0,3 5-10 0,0 3 10 16,-3-8-10-16,0 8 0 0,0 2 0 0</inkml:trace>
  <inkml:trace contextRef="#ctx0" brushRef="#br1" timeOffset="-200132.65">7229 3170 576 0,'0'0'25'0,"0"0"6"16,-6 0-31-16,0 0 0 0,6 0 0 0,-6 0 0 0,6 0 176 0,0 0 28 15,0 0 7-15,0 0 1 0,-6 0-102 0,6 0-20 16,0 0-4-16,0 0-1 0,0 0-23 0,0 0-5 15,6-8-1-15,3 2 0 0,0 1-12 0,0 0-2 16,3 2-1-16,0-2 0 0,3 5-7 0,2-5-2 16,4 2 0-16,0 3 0 0,3-5-10 0,0-1-2 0,0 4-1 0,5 2 0 15,4-5 2-15,0 5 1 0,-3 0 0 0,-1-6 0 16,7 4-22-16,-3-4-13 0,3 1 1 16,-1 2 1-16,1 1 11 0,-3-1 16 0,-4 3-4 0,1-5-1 15,0 2-11-15,0 0 10 0,-3 3-10 0,2-2 10 16,-2 2-10-16,0 0 0 0,-3 0 0 0,0 0 0 15,-1-5 0-15,-5 2 8 0,0 3-8 16,-6 0 0-16,3 0 0 0,-6 0 0 0,-3 0 8 0,-6 0-8 16,0 0 0-16,0 0 8 0,0 0-8 0,-3 8 8 15,-3-3-8-15,0 3-17 0,-3-8 4 0,0 5 1 16,0 3-140 0,0-2-27-16</inkml:trace>
  <inkml:trace contextRef="#ctx0" brushRef="#br1" timeOffset="-199592.65">7244 4006 403 0,'-3'5'36'0,"0"-5"-36"0,-3 3 0 0,3-1 0 16,-3 1 156-16,3 2 24 0,3-5 4 0,0 0 2 16,0 0-88-16,6 6-18 0,0 2-3 0,6-8-1 0,0 2-3 15,0 1-1-15,6-3 0 0,-1-3 0 0,1 3-9 0,0-2-3 16,6 2 0-16,0-8 0 0,0 5-21 0,2 0-5 15,4-5-1-15,0 3 0 16,0 5-8-16,-1-8-1 0,4 3-1 0,0 2 0 0,3 1-23 16,-4-4-12-16,1 4 2 0,-6 2 0 0,0 0 10 0,-4 0 0 15,1 2 0-15,0 4 0 0,0-6 0 0,-3 0 0 16,0 2 0-16,-1 1 8 0,1-3 0 0,-3 0 0 16,-6 3 0-16,3-3 0 0,0 0-8 0,-3-3-8 15,0 3 8-15,-3-3-12 0,-1 1 12 0,1 2 0 16,0-6 0-16,-3 4-893 0</inkml:trace>
  <inkml:trace contextRef="#ctx0" brushRef="#br1" timeOffset="-198958.31">5485 4210 345 0,'0'0'31'0,"0"0"-31"16,0 0 0-16,0 0 0 0,0 0 169 0,0 0 28 16,6-3 6-16,0-5 1 0,-3 3-91 0,3-1-17 15,-4 1-4-15,4 0-1 0,0 2-24 0,0-5-5 0,3 3-1 0,0 5 0 16,3-8-3-16,-3 3-1 0,3 5 0 0,3-8 0 15,0 8-9-15,6-3-1 0,2 3-1 0,4 0 0 16,-3 0-24-16,3 3-5 0,3-1-1 0,2 4 0 16,1-6-16-16,-3 2 0 0,3 4 0 0,-1-1 0 15,1 0 0-15,0-2 0 0,-1 2 0 0,4-5 0 16,0 0 9-16,3 0-9 0,-7 0 0 0,4 0 9 16,0-8-9-16,-3 6 10 0,2-1-10 0,-5 3 10 15,0-8-10-15,-3 3 12 0,-1-1-12 0,-2 1 12 0,-3-3-12 16,0 3 0-16,0 2 0 0,-3-5-629 15,-4 6-119-15</inkml:trace>
  <inkml:trace contextRef="#ctx0" brushRef="#br1" timeOffset="-197232">8158 3535 759 0,'0'0'33'0,"0"0"8"0,0 0-33 0,0 0-8 0,0 0 0 0,0 0 0 16,0 0 54-16,-3 0 9 0,-6 5 1 0,9-5 1 15,0 0 18-15,-6 8 3 0,3-8 1 0,3 0 0 16,0 0-27-16,0 0-4 0,0 0-2 0,0 0 0 16,0 0-13-16,0 0-2 0,3 5-1 0,6-2 0 15,-3-3-1-15,3 5 0 0,-3-5 0 0,2 0 0 16,-2 0-4-16,3 0-1 0,-3 0 0 0,3 0 0 15,0 0 0-15,-3 0-1 0,3 0 0 0,-3 3 0 0,3-3-3 0,-3 3-1 16,0-3 0-16,3 0 0 0,0 0-7 16,-3 0 0-16,0 0-1 0,3 2 0 15,-1-2-7-15,1 6-2 0,3-6 0 0,0 0 0 16,-3 0-10-16,3 0 10 0,0 0-10 0,3 0 10 16,-3-6 1-16,3 6 0 0,0-2 0 0,-1 2 0 0,1-3-11 15,-3 3 0-15,0 3 0 0,0-1 0 0,-3-2 0 16,3 6 0-16,-3-6 0 0,0 2 0 15,0 1 0-15,3-3 0 0,-4 2-9 0,4 4 9 16,0-6 0-16,-3 0 0 0,6 0 0 0,-6 0 0 0,3 0 0 0,0 0 0 16,0 0 0-16,0-6 0 0,-3 4 0 0,2 2 0 15,-2-3 0-15,0 1 0 0,-3 2 0 0,3-6 0 16,-9 6 0-16,9 0 0 0,0-2 9 0,0 2-1 16,-9 0 0-16,9 2 0 0,0 4-8 0,0-6 0 15,-9 0 0-15,9 2 0 0,3 1 0 0,-3-1 0 16,-6 4 0-16,2-6 0 0,1 5 0 0,3-2 0 0,-3 2 0 15,0-5 0-15,3 5 0 0,-3-2 0 16,6 2 0-16,-3-5 0 0,0 0 0 0,0 0 0 0,3 0 0 16,-3 0 0-16,3 0 0 0,-1 0 0 0,-2 0 0 15,3 0 0-15,-3 0 0 0,0 0 0 0,-3 0-12 0,3 0 12 16,0 0-11-16,-3 0 11 0,0 6-8 16,0-6 8-16,3 0 0 0,0 0 0 0,-3 0 0 15,3 0 0-15,-3 0 8 0,2 0-8 0,1 0 10 16,0 0-10-16,0 0 10 0,0 0-10 0,3 0 10 15,-3-6-10-15,0 6 10 0,0-5-10 0,0 2 10 0,3-2-10 16,0 0 10-16,-3 2-10 0,0-2 10 0,2-1-10 16,-2 1 8-16,3 3-8 0,-6 2 0 0,3 0 9 15,3 0-9-15,-3-6 0 0,0 12 0 0,-3-6 0 0,0-6 0 0,3 6 0 16,-3 0 0-16,3 0 0 0,-3 0 12 16,0 0-4-16,5 0 0 0,-2 0 0 0,0-2-8 0,3 2 0 15,-3-3 0-15,3 3 0 0,0-3 24 0,0 3 5 16,-3 0 2-16,0 0 0 0,0-5-23 0,-3 5-8 15,0-3 0-15,-1 3 9 0,1 3-9 0,-6-3 0 16,0 0 0-16,0 0 0 0,3 0 0 0,-3 0 0 16,9 5 0-16,-9-5 0 0,0 0 16 0,0 0-1 15,3 3-1-15,-3-3 0 0,0 0-5 0,6 5-1 16,-6-5 0-16,0 0 0 0,0 0-8 0,6 6 0 0,0-6 9 16,-6 0-9-16,9 0 8 0,-9 0-8 15,6 0 10-15,-6 0-10 0,6 0 0 0,-6 0 0 16,0 0-8-16</inkml:trace>
  <inkml:trace contextRef="#ctx0" brushRef="#br1" timeOffset="-196356.61">9583 3006 1065 0,'0'0'47'0,"0"0"10"16,0 0-45-16,0 0-12 0,0 0 0 0,0 0 0 15,0 0 99-15,0 0 17 0,0 0 4 0,0 0 1 0,0 0-37 0,0 0-7 16,0 0-1-16,0 0-1 0,0 0-31 0,0 0-7 16,0 0-1-16,6 2 0 0,-6-2-8 0,0 0-1 15,0 0-1-15,0 6 0 0,6-1 5 0,-6 3 1 16,0 0 0-16,0 2 0 0,0 4 9 0,-3-1 3 15,0 0 0-15,0 6 0 0,-3 7-4 0,0-5-1 16,1 6 0-16,-4-1 0 0,3 1-8 0,0 2-2 16,0-3 0-16,0 3 0 0,0 0-11 0,3-2-2 15,0-1-1-15,3 1 0 0,-3-1-7 0,0 1-8 16,3-6 11-16,0 5-11 0,0-2 12 0,3 3-4 16,0-6 0-16,0 3-8 0,-3-3 11 0,3 2-11 15,-3-1 10-15,3-1-10 0,0 3 8 0,-3-6-8 16,0 3 0-16,0-2 0 0,3 2 8 0,-3-8-8 0,0 0 0 15,-3 1 9-15,3-1-9 0,0 0 10 16,0-2-10-16,0 2 10 0,0-8-10 0,0 3 8 16,-3 0-8-16,3-3 8 0,0-5-8 0,-3 6 8 15,3-6-8-15,-3 8 8 0,3-8-8 0,0 0 8 16,-3 2-8-16,3-2 8 0,-6 3 2 0,6-3 0 0,-3 3 0 0,3-3 0 16,-6 5-10-16,6-5 0 0,-3 0 0 0,3 0 0 15,-6 0-114-15,6 0-22 16,0 0-4-16</inkml:trace>
  <inkml:trace contextRef="#ctx0" brushRef="#br1" timeOffset="-195818.05">13128 8766 2432 0,'-5'-14'0'0</inkml:trace>
  <inkml:trace contextRef="#ctx0" brushRef="#br1" timeOffset="-194368.98">2806 3651 288 0,'0'0'25'0,"0"0"-25"0,0 0 0 0,0 0 0 0,0 0 112 0,0 0 18 15,0 0 3-15,0 0 1 0,0 0-24 0,0 0-5 16,0 0-1-16,0 0 0 0,0 0-28 0,0 0-7 16,0 0-1-16,0 0 0 0,0 0-14 0,0 0-3 15,0 0-1-15,0 0 0 0,0 0-17 0,0 0-3 16,0 0-1-16,0 0 0 0,6 8 3 0,3-3 0 15,-9-5 0-15,3 8 0 0,6-8-8 0,-1 3-2 16,-5 0 0-16,6-1 0 0,0 4 0 0,0-6 0 16,-3 0 0-16,3 0 0 0,3 0-1 0,3-6 0 0,-3 6 0 15,6 0 0-15,-6-2-21 0,5 2 0 0,4-3 0 0,0 0 8 16,-6 3 0-16,3-5 0 0,0 5 0 0,3-3 0 16,-4 3-8-16,4 0 0 0,-9 0 0 0,6 0-8 15,3 0 8-15,-6 3 0 0,0-6 0 16,2 3 0-16,-2 0 0 0,3-2 0 0,0-1 0 15,0 3 0-15,3-5 0 0,-3 2 0 0,0-2 0 16,2 5 0-16,1-5 8 0,-3 2-8 0,3 0 10 0,0 1-10 16,-6 2 0-16,2 0 0 0,1 0 0 0,-3 0 0 15,0 0 0-15,0 0 0 0,-3 0 0 0,3 0 0 16,0 0 0-16,0 2 0 0,-4 1 0 0,1-3 0 16,0 3 0-16,3-3 0 0,-3 0 0 0,-3 0 0 15,3 0 0-15,0 0 0 0,0 0 0 0,3-3 0 0,-7 3 0 0,4 0 0 16,-3 0 0-16,6-3 0 0,-3 3 8 0,3-2-8 15,-6 2 0-15,3 0 0 0,0 0 0 0,0 0 0 16,0 0 0-16,2 0 0 0,-5 2 0 0,0 1 0 16,6-3 0-16,-3 3 0 0,-3 2 8 0,3-5-8 15,-3 3 0-15,0-1 0 0,0-2 0 0,0 0 0 16,0 3 0-16,-3 2 0 0,8-5 0 0,-8 0 0 16,3 0 0-16,6 3 0 0,-6-3 0 15,3 2 0-15,0-2 0 0,0 0 0 0,-3 0 0 0,3 3 0 16,0-3 0-16,2 5 0 0,-5-5 8 0,3 0-8 15,-3 0 0-15,3 0 9 0,0 3-9 0,-3 0 8 16,0-3-8-16,0 0 8 0,0 2-8 0,3 4 10 16,-6-6-10-16,3 0 10 0,-1 2-10 0,1 1 0 15,0-3 9-15,3 0-9 0,-3-3 12 0,0 3-3 0,0 0 0 16,3-2 0-16,0 2 10 0,-3-6 1 0,3 4 1 16,-3 2 0-16,2-3-10 0,-2 0-3 0,3 3 0 15,3-5 0-15,-6 5-8 0,3-3 0 0,0 1 9 16,0-1-9-16,-3 3 0 0,3 0 0 0,3-5 0 15,-4 2 8-15,1 3-8 0,0 0 8 0,-3-2-8 16,3-1 8-16,-3 3-8 0,3 0 0 0,-3 0 8 0,0 0-8 16,3 0 0-16,-3 0 9 0,-3-5-9 0,3 5 0 15,2 0 9-15,-5 5-9 0,-6-5 0 0,9 0 9 16,0 0-9-16,3 0 10 0,-3 0-10 16,-3 0 10-16,3 0-10 0,3 0 0 0,-6 0 9 0,3 0-9 15,0 0 0-15,0 0 8 0,0 0-8 0,-1 0 0 0,1 0 0 16,0 0 9-16,3 0-9 0,-6 0 0 15,3 0 12-15,0 0-4 0,0-5 0 0,0 5-8 0,0-3 24 16,3 3-1-16,-3 0-1 0,0 0 0 0,-3 0-22 0,0 0 0 16,2 3 0-16,-2 2 0 0,3-5 0 15,0 0 0-15,-3 0 0 0,3 0 0 0,-3 0 0 0,3 0 0 16,3 0 0-16,-3 0 0 0,0 0 0 0,0 0 0 16,0 0 0-16,3 0 0 0,-3-5 0 0,-4 5 9 15,7-3-9-15,0 3 10 0,-6 0-10 0,-6 0 12 16,6-3-12-16,3 3 12 0,-9 0-12 0,0 0 12 15,9 0-12-15,0-2 12 0,-9 2-12 0,12 0 10 16,-12 0-10-16,6 0 10 0,3 0-10 0,-3-6 8 16,-6 6-8-16,9-2 8 0,0 2-8 0,-9 0 8 15,0 0-8-15,8 0 8 0,1-3-8 0,-3 3 0 16,-6 0 0-16,9 3 8 0,0-3-8 0,-3 0 0 16,-6 0 0-16,9 0 0 0,-3 0 0 0,3 0 8 15,3 0-8-15,-6 0 0 0,-3-3 0 0,6 3 0 16,3-2 0-16,-3 2 0 0,3 0 0 0,-7 0 12 15,4 0-2-15,0 0 0 0,-3 0 9 0,3 0 1 0,-3 0 1 0,0 0 0 16,0 0-21-16,3 0 8 0,-9 0-8 0,0 0 0 16,0 0 0-16,3 2 0 0,-3-2 0 0,0 0-8 15,0 0 8-15,6 3 12 0,-3 5-2 0,-3-8-1 16,0 0-9-16,3 2 0 0,3 4 9 0,-3-1-9 16,-3-5 0-16,6 8 0 0,0-3 0 0,-6-5-1216 15</inkml:trace>
  <inkml:trace contextRef="#ctx0" brushRef="#br1" timeOffset="-193121.83">2797 3268 1407 0,'0'0'62'16,"0"-8"14"-16,0 2-61 0,0 6-15 0,0 0 0 0,0 0 0 0,0 0 140 0,0 0 26 15,0 0 5-15,0 0 1 0,0 0-41 0,0 0-8 16,0 0-2-16,0 0 0 0,0 8-55 0,0 3-11 16,-3-1-3-16,3 6 0 0,0 0 15 0,0 3 2 15,-3 2 1-15,3 3 0 0,0 2-28 0,0-7-6 16,0-1 0-16,0 6-1 0,0 0-12 0,0-3-3 16,-6 5 0-16,6 4 0 15,-3 9-11-15,3 6-9 0,-6 3 12 0,6-11-12 0,-6 3 9 16,6-6-9-16,0-2 0 0,0-3 9 0,-6-5-9 0,3-1 0 15,3-1 9-15,0-6-9 0,0-1 0 0,0 1 0 16,0-2 0-16,0-1 8 0,3-3-8 0,-3 4 0 16,0-9 0-16,0-5 0 0,0 0 0 0,0 0 0 15,0 0 0-15,0 0 8 0,0 0-8 0,0 0 0 16,0 0 0-16,0 0 8 0,6-5-18 0,0-1-3 16,0-2-1-16,-3-2 0 0,3-1 31 0,-6 1 7 0,0-4 0 15,3-7 1-15,-3 3-40 0,0-9-8 0,0 1-1 16,0-6-1-16,0-8 25 0,0 1 0 15,0-6 0-15,0 0 0 0,0 5 0 0,-3 3 0 0,3 3 0 16,0-1 0-16,0 3 0 0,0 6 0 0,-6-3 0 16,3 2 0-16,3 6 0 0,-9-5 0 0,6-1 0 15,-3 3 0-15,3 3 20 0,-3-3 8 0,3 1 3 16,0 4 0 0,0 1-50-16,0-1-9 0,3 6-3 0,-3 0 0 0,3 5 49 15,0-3 10-15,0 3 1 0,3 3 1 16,0 2-48-16,-3 3-10 0,0 0-1 0,0 0-1 0,3 6 30 0,0 7 0 0,0-3 0 0,3 6 0 15,-3 0 19-15,-3 8 9 0,6 2 3 0,-6 3 0 16,0 14 1-16,3-3 1 0,0-1 0 0,-3 6 0 0,0-5-33 16,0-3 0-16,0 3 0 15,6-1 0-15,-6 6 0 0,0-5 0 0,0 0 0 0,0-6 0 0,0 3 0 16,0 3 0-16,0-6 0 0,3-2 0 0,-3-6 0 16,6-2 0-16,-6-3 0 0,6-2-1478 15</inkml:trace>
  <inkml:trace contextRef="#ctx0" brushRef="#br1" timeOffset="-192231.72">6687 3090 172 0,'0'0'16'0,"0"0"-16"0,0 0 0 0,0 0 0 0,0 0 261 0,0 0 50 16,0 0 9-16,0 0 3 0,-6 8-188 0,6-8-38 16,0 0-7-16,0 0-2 0,0 0-4 0,0 6-2 15,3 2 0-15,-3-8 0 0,0 0 3 0,6 5 1 16,0-5 0-16,3 8 0 0,-3-8-26 0,3 0-6 15,0 5-1-15,3-5 0 0,0 0 4 0,0 0 1 16,0 0 0-16,-1 0 0 0,4 0-23 0,0 0-5 16,0 0-1-16,0 0 0 0,0 0-13 0,0 0-4 15,0 0 0-15,2 0 0 0,-2 0-12 0,0 0 9 16,0 3-9-16,0 2 8 0,0-5-8 0,0 0 8 16,0 0-8-16,2 5 8 0,-5-5-8 0,3 0-11 15,0 3 3-15,-3-3 0 16,3 3-207-16,-6-3-41 0</inkml:trace>
  <inkml:trace contextRef="#ctx0" brushRef="#br1" timeOffset="-191593.93">6473 4069 1267 0,'0'0'56'0,"0"0"12"0,0 0-55 0,-3 8-13 15,-3-2 0-15,6-6 0 0,0 0 118 0,0 0 21 16,-6 7 4-16,6-4 1 0,-9 2-51 0,6 6-9 0,3-6-3 0,0-5 0 15,0 0-26-15,0 0-6 0,0 0-1 0,0 0 0 16,0 0 0-16,0 0-1 0,0 0 0 0,0 0 0 16,0 0-38-16,6 3-9 0,0 2 0 0,3-2 0 15,-3 7 53-15,3-10 9 0,0 0 2 0,3-5 0 16,0 3-9-16,-1 2-2 0,1 2 0 0,6-2 0 16,0 0-18-16,0-2-4 15,0-4-1-15,0 6 0 0,3-8-30 0,-4 6 0 0,-2-1 0 0,3 3 0 16,3 0-14-16,-3-5-2 0,0-3-1 0,3 2 0 15,-7 6 17-15,4-7 0 0,0 1 0 0,-3 6 0 16,0 0 0-16,0 0 0 0,3 0 0 0,-6 0 0 16,-1 0 8-16,4-8 6 0,-3-2 1 0,-3 4 0 0,0 4-24 0,0 2-5 15,3 5-1-15,-3-5 0 0,0 3 15 0,0 2 0 16,-3-5 0-16,-3 3 0 0,6 7 0 0,-3-7 0 16,-4 0 0-16,4-3 0 0,0 0 0 0,0 0 0 15,0 0 0-15,0 2 0 16,-3 6-54-16,3-5-8 0,-3-6-2 0,-3 3-1152 0</inkml:trace>
  <inkml:trace contextRef="#ctx0" brushRef="#br1" timeOffset="-187431.86">4488 7826 576 0,'0'0'51'0,"-3"6"-41"0,0-1-10 0,0 3 0 16,-3 5 229-16,-3 0 44 15,-3 1 9-15,3 4 2 0,-3 1-120 0,3 2-23 16,-9 5-5-16,3 3 0 0,-3 3-50 0,1 0-10 0,-1 5-1 0,-3 3-1 16,-3-1-38-16,3-2-7 0,0 0-1 0,-5 3-1 15,2-3-16-15,-3 0-3 0,3-2-8 0,-3 4 12 16,4-4-12-16,-7-4 8 0,9 4-8 0,0-3 0 15,-3-3-21-15,6-6-11 0,10 1-1 0,-7-3-1 16,6-5-175-16,3-5-35 0,-9 5-8 0,15-16 0 0</inkml:trace>
  <inkml:trace contextRef="#ctx0" brushRef="#br1" timeOffset="-187045.56">4374 7771 979 0,'0'0'87'0,"0"0"-70"16,0 0-17-16,0 0 0 0,0 0 192 0,-3 2 36 15,-3 1 6-15,1 2 2 0,2 1-81 0,3-6-16 16,0 0-3-16,0 0-1 0,0 0-51 0,0 0-11 0,0 0-1 0,0 0-1 15,14 0-26-15,-8 0-5 0,3-3 0 0,6-2-1 16,6-3-29-16,0-3-10 0,-3-2 0 0,9 2 9 16,-1-2-9-16,4 0 12 0,-9-3-12 0,3 3 12 15,-3-3-12-15,-1 3 0 0,-2 0 0 0,0-1 8 16,-3 6-8-16,0 0 0 0,-3 3 0 16,0 0 8-16,-3 2-8 0,0 3 0 0,-9 0 0 0,0 0 0 15,3 5 0-15,2 3 0 0,-5 6 0 0,0-1 0 16,-8 0 0-16,2 3 0 0,0 3 0 0,0 2 0 15,0 0 0-15,-3 0 12 0,0 0-12 0,3 0 12 16,-3 3-12-16,3-5 0 0,-6 2 9 0,6 0-9 16,0-2-31-1,0-1-10-15,0-2-3 0</inkml:trace>
  <inkml:trace contextRef="#ctx0" brushRef="#br1" timeOffset="-186449.16">3443 9025 1324 0,'0'-5'118'0,"0"-3"-94"15,0 8-24-15,0-6 0 0,-3-2 108 0,3 1 18 0,0-1 3 0,3 2 1 16,-3-2-34-16,0 8-6 0,6-5-2 0,-6-3 0 15,6 6-31-15,-3-4-6 0,3 4-2 0,3-1 0 16,-4-5-11-16,7 3-2 0,-3-3-1 0,3 2 0 0,-9 1-7 0,6 0 0 16,3 2-1-16,3 1 0 0,-9-1-17 0,9 0-10 15,0-2 12-15,0 5-12 0,-4 0 9 0,-2 3-9 16,3-1 0-16,0 1 9 0,-6 0-9 0,-6-3 0 16,6 5 0-16,0 3 0 0,-3 0 8 15,-3 0-8-15,-3-3 0 0,3 6 8 0,-9 2-8 0,6 0 12 16,-6 3-12-16,-6-3 12 0,0 6-4 0,4-6-8 15,-4 3 12-15,0 0-4 0,0 5 6 0,0-3 1 16,3 1 0-16,-3-3 0 0,0 2 2 0,0-5 1 16,4 3 0-16,-1 0 0 0,0-3-3 0,3-2-1 15,-3 0 0-15,3-1 0 0,0 3-5 0,3-5-1 16,6-8 0-16,0 0 0 0,0 0-8 0,3 6 8 16,3-1-8-16,0-2 8 0,3-3-8 0,3-3 10 15,-3 3-10-15,6-3 10 0,-3-2-10 0,2 2 0 16,-5-2 0-16,6 0 0 0,-3-1 9 0,3 1 0 0,-6 3 0 15,6-1 0 1,-3-2-83-16,3 5-17 0,-6-3-3 0</inkml:trace>
  <inkml:trace contextRef="#ctx0" brushRef="#br1" timeOffset="-186023.25">3898 8919 1440 0,'0'0'128'0,"0"0"-103"16,-3-3-25-16,3 3 0 15,0-7 177-15,0 7 31 0,0 0 5 0,0 0 2 16,0 0-99-16,0 0-20 0,0 7-4 0,-6-1-1 16,0-1-59-16,3 0-12 0,-3 6-3 0,6-3 0 0,-9 2 16 0,9 1 3 15,-6 2 1-15,4-2 0 0,-1-1-18 0,-3 1-4 16,6-3-1-16,-3-3 0 0,3-5-14 0,3 6 0 15,-3-1 0-15,0-5 0 0,0 0 8 0,9 2-8 16,-1 1 0-16,1-3 9 0,3-3-9 0,0 3 0 16,6 0 0-16,-9-2 0 0,0 2 0 0,3 2 0 15,-6 1 0-15,9 2 0 0,-12-5 0 0,3 3 0 16,0 2 0-16,-1 1 0 0,-5-6 0 0,3 8 0 16,-3 2 0-16,-3 3 0 0,6-2 0 0,-6 0 0 15,-5 2 0-15,5 0 0 0,-3 0 0 0,-3 0 0 16,-3 3 0-16,3-2 0 0,-3 1 0 0,0-1 0 15,-3-6 0-15,3 2 0 0,-3 1 0 0,0-1 0 0,1-2 0 16,-1-2 0-16,3-1 0 0,-3 0 0 16,6-5 12-16,-6 0-4 0,9-5-8 0,-3 0 0 0,0-3 9 15,3 0-9 1,3-6-145-16,0 1-34 0,3 0-6 0,0-5-2 0</inkml:trace>
  <inkml:trace contextRef="#ctx0" brushRef="#br1" timeOffset="-185863.68">3868 8890 1440 0,'0'0'128'16,"0"0"-103"-16,0 0-25 0,6-5 0 0,0 2 212 0,-3-2 38 16,3-1 7-16,0 4 2 0,0-3-115 15,3-1-22-15,-3 4-5 0,3-4-1 0,3 4-83 0,-3-1-17 16,-3-2-3-16,3 2-1 0,6-2 16 0,-9 2 4 16,8-2 0-16,-5 5 0 15,3-3-125-15,-3 1-25 0,-3 2-5 0</inkml:trace>
  <inkml:trace contextRef="#ctx0" brushRef="#br1" timeOffset="-185382.09">4199 8816 1836 0,'0'0'81'0,"0"0"17"0,0 0-78 0,0 0-20 16,0 0 0-16,0 0 0 0,0 0 92 0,3-5 16 15,0-1 2-15,0-2 1 0,0 3-59 0,0 0-12 16,3 0-3-16,-3-3 0 0,3 2-29 0,0-2-8 0,-3 3 0 0,2 0 0 16,1-1 12-16,-3-1-1 0,3-1-1 0,-3 0 0 15,0 0 7-15,-3 0 2 0,6-3 0 0,-6 3 0 16,0 3-19-16,-6-3 0 0,0 0 8 0,3 0-8 16,-3 3 19-16,0 0 0 0,-2-1 0 0,-1 1 0 15,-3 5-4-15,3 0-1 0,-3 5 0 0,-3 1 0 16,6-4 18-16,-6 4 3 0,3 1 1 15,3 1 0-15,-3 3-16 0,3-3-2 0,1 3-1 0,2-4 0 16,0 4-7-16,0 0-2 0,3-1 0 0,3 1 0 16,0 2-8-16,3-2 0 0,0-1 0 0,6-2 0 15,-3 0 0-15,2-3 0 0,1 1 0 0,3-4 0 16,-3-2 0-16,3 3 0 0,3-6 0 0,-6 1 0 16,3-1 0-16,0 0 0 0,0-5 0 0,0 0 8 0,0-2-8 0,-1-1-14 15,1 1 3-15,0-4 1 0,-6 4 10 0,6-3-10 16,-3-1 10-16,-3 4-10 0,-3-1 10 0,3-2 0 15,-6 5 0-15,0-2 0 0,0 4 0 0,-6-2 0 16,3 3 0-16,-3 0 0 0,0 2 0 0,0 0 0 16,-6 3 0-16,0 0 0 0,3 3 0 0,-3 5 0 15,1 0-11-15,-1 3 11 0,0-4-8 0,3 4 8 16,-3 0 0-16,0-1-9 16,6 3-75-16,0-2-14 0,0 0-3 0</inkml:trace>
  <inkml:trace contextRef="#ctx0" brushRef="#br1" timeOffset="-185066.93">4395 8845 1843 0,'0'0'164'0,"0"0"-132"0,0 0-32 0,0 0 0 16,0 0 104-16,-3-8 13 0,3 3 3 0,0 5 1 15,0-5-65-15,3 2-12 0,3-2-4 0,-6 5 0 16,0 0-26-16,0 0-6 0,0 0 0 0,0 0-8 16,0 0 31-16,-12 5-1 0,3 0 0 0,3 3 0 15,-3 0 19-15,1 0 4 0,-4 3 1 0,-3 2 0 0,6 0-21 16,-6 6-4-16,-3-4-1 0,3 7 0 0,-3-1-8 0,3 0-3 16,-2-3 0-16,2 4 0 0,0-7-8 15,0 4-1-15,0-3-8 0,3 2 12 0,3-4-12 16,0-1 0-16,3 0 0 0,6-2 0 0,-6-1 0 15,6-4 0-15,-3 1-9 0,3-7 9 16,0 0-206-16,0 0-35 0</inkml:trace>
  <inkml:trace contextRef="#ctx0" brushRef="#br1" timeOffset="-184561.45">4380 9118 2286 0,'0'0'50'0,"0"0"10"0,0 0 3 0,0 0 1 0,0 0-51 0,0 0-13 0,0 0 0 0,0 0 0 16,0 0 20-16,0 0 0 0,6 0 1 0,0 0 0 16,3-3-5-16,-3 3-2 0,0-3 0 0,3 1 0 15,-6-4-14-15,0 1 11 0,-3 5-11 0,3-8 10 16,3 3-1-16,-6-3 0 0,0 8 0 0,-3-5 0 15,0-1 19-15,0-2 3 0,0 3 1 16,-6 2 0-16,3-2 5 0,-3 5 2 0,3-3 0 0,-3 3 0 16,0 3-18-16,3 2-3 0,-8 3-1 0,2-2 0 15,-3 2 3-15,6-3 1 0,-3 5 0 0,3 4 0 16,3-4-5-16,-3 3-2 0,3 3 0 0,0-2 0 16,3-4-2-16,3 3-1 0,0 1 0 0,0-1 0 0,3-3-11 0,3 1-9 15,0 0 9-15,-3-1-13 0,3-2 13 0,0-3 8 16,3 1 0-16,-3-4-8 0,6-2 0 15,-3 0 0-15,6 0 0 0,-6-5 0 0,2 0 0 16,-5-3 0-16,6-3 0 0,0 1 0 0,0-4 13 16,-3 1-4-16,0 0-1 0,3-3 0 0,-3 0-8 15,-3 0-9-15,0 3 9 0,-3 3-13 0,3-4 13 16,-6 1 8-16,-6 5 0 0,0 0-8 0,0 0 0 0,-3 3 0 16,-3 2 0-16,3 1 0 0,0-4 0 15,0 1 0-15,-3 5 0 0,0 5 0 0,3 1 0 0,-2 2 0 16,-1-3 0-16,3 0 0 0,0 1 0 0,3 1 0 15,0 4-11-15,0-3 11 16,3 0-192-16,0 0-31 0,3-8-6 0,0 0-2 0</inkml:trace>
  <inkml:trace contextRef="#ctx0" brushRef="#br1" timeOffset="-183232.62">2621 9932 403 0,'-3'3'36'0,"3"-3"-36"16,0 0 0-16,0 0 0 0,0 0 218 0,-6 0 37 15,6-3 7-15,0 3 2 0,0 0-123 0,0 0-24 16,0 0-5-16,0 0 0 0,0 0-34 0,0 0-6 0,0 0-2 0,0 0 0 16,0-5-18-16,6-3-3 0,-6 6-1 0,0 2 0 15,0 0-10-15,3-6-2 0,0 1-1 0,3-3 0 16,3 3-19-16,-6-6-4 0,3 1-1 0,-6 2 0 15,3 0-11-15,0 0 10 0,3-3-10 0,-6 1 10 16,3-4-10-16,-3 4 0 0,0-3 9 0,-3 2-9 16,-3 0 8-16,0 1-8 0,6 2 10 0,-9-5-10 15,0 2 13-15,-3 3-3 0,3-2-1 0,-3 4 0 16,3 4 7-16,1-1 0 0,-4 6 1 0,3-1 0 16,-9 4-8-16,3 4-1 0,6 1-8 0,-12 2 12 15,6 3 11-15,0 0 1 0,7 0 1 0,-4 2 0 16,-6 1 3-16,6-1 0 0,3 6 0 0,-3-3 0 15,3 0-13-15,3 0-3 0,-3 1 0 0,6-1 0 16,0-3-12-16,3-4 9 0,0-4-9 0,0 3 8 16,6-5-8-16,-3 0 0 0,9-2 0 0,-3-4 0 0,3-4 8 0,0-1-8 15,6-8 8-15,3-2-8 0,-4 0 13 0,7-6-2 16,-3-2-1-16,6 0 0 0,-3-3-10 0,2-2 0 16,1-1 0-16,0 3 0 0,3-2 0 0,-6 2-11 15,2 0 11-15,-8-2-12 0,3 2 1 0,0-2 0 16,-6-3 0-16,3-1 0 0,2 4-9 0,-2 0-1 15,-9-1-1-15,6 1 0 0,0-1 1 0,-3 1 0 16,0 5 0-16,0 2 0 0,-3 0 21 0,0 6 0 16,0 0 0-16,-6 2 0 0,2 3 0 0,-5 1 0 15,0 1 0-15,3 1 0 0,-3 5 0 0,0 0 0 0,3-3 0 0,-3 3 0 16,0 0 29-16,0 0 1 0,0 0 0 0,-3 11 0 16,0-1-17-16,-2 6-3 0,-4 0-1 15,3 0 0-15,0 0 7 0,-6 3 0 0,0 2 1 16,3 5 0-16,-6 3-7 0,3 3-2 15,-3 0 0-15,0 5 0 0,0-3 14 0,-5-2 2 0,-1 2 1 16,3 6 0-16,-3 0-9 0,3-3-1 0,-6-3-1 0,7 1 0 16,5-4-14-16,-3-4 0 0,9-3 0 0,0-6 0 15,3 1 0-15,6-6 0 0,3-3 0 0,6-2 0 16,-9-5 0-16,12-3 0 0,0-5 0 0,2-1 0 16,-5-2-134-1,6-5-23-15,-3 0-5 0</inkml:trace>
  <inkml:trace contextRef="#ctx0" brushRef="#br1" timeOffset="-182727.39">2934 9895 1882 0,'0'0'41'0,"0"0"9"0,-6 6 2 0,3-1 1 0,3 3-42 0,-3-3-11 16,3-2 0-16,0 2 0 0,0-5 101 0,0 0 19 15,0 0 3-15,0 0 1 0,0 0-58 0,0 0-11 16,0 0-3-16,0 0 0 0,6-2-29 0,0-4-7 15,-6 6 0-15,9-5-1 0,-6-3-5 0,3 0-1 16,0 3 0-16,3-3 0 0,-4 3 3 0,1-3 0 16,3 0 0-16,-3 0 0 0,-3 0-12 0,3 0-17 15,-6-3 4-15,0 3 1 0,3 3 35 0,-3-3 7 0,-3 3 2 16,0-3 0-16,0 3-32 0,0 2 0 0,-3-2 0 0,3 2 0 16,-9 3 0-16,4 3 0 0,-4-1 0 0,6 6 0 15,-3 3 12-15,0 2-3 0,-3 0-1 0,0 6 0 16,3-1-8-16,0 3 0 0,6 1 0 0,-9 1 0 15,6 1 0-15,3 0 0 0,3-5 0 0,-6 2 0 16,6-3 0-16,6-2 0 0,-6-5 0 0,9-3-11 16,-9-8 11-16,6 5 0 0,9-2 8 15,-3-6-8-15,6-5 0 0,-6 0 9 0,6-2-9 16,2-4 0-16,-5 1 0 0,3 0-11 0,0-3 0 16,3 3 0-16,-9-3-17 15,6 3-3-15,-6 2-1 0,-1 0 0 0,-2 4 32 0,0-1 0 0,0 5-8 16,-9 3 8-16,0 0 0 0,0 0 0 0,0 0 0 0,0 5-9 15,3 1 19-15,-3 1 4 0,-3 1 1 0,3 0 0 16,0 0 13-16,0 0 4 0,-6-2 0 0,3 1 0 16,3 1-20-16,0-8-3 0,0 0-1 0,0 0 0 0,0 0-8 15,0 0 0-15,0 0 9 0,0 0-9 0,9-5 8 0,3 0-8 16,-3 0 8-16,-3-3-8 0,0 2 0 16,3-2 0-16,0 3 0 0,-3 0-8 15,0-1-85-15,3 1-17 0,-3 0-3 16,3-3-1018-16</inkml:trace>
  <inkml:trace contextRef="#ctx0" brushRef="#br1" timeOffset="-182444.72">3571 9575 1382 0,'0'0'61'0,"0"0"13"0,0 0-59 0,0 0-15 0,0 0 0 0,0 0 0 15,0 0 212-15,0 0 39 16,-6 8 8-16,3 3 1 0,-3-1-150 0,0 4-30 0,6 1-7 0,-9 1-1 16,3 3-28-16,-3-1-7 0,3 1-1 0,-3 7 0 15,-3 1 4-15,-3 5 0 0,4-3 0 0,-7 2 0 16,3 1-15-16,-3 0-2 0,3 2-1 0,0-2 0 16,3-3-8-16,3-2-2 0,0-6 0 0,3-3 0 15,3-4-12-15,3-4 0 0,0-5 0 0,0-5 0 16,6 0-16-16,3-2-4 0,0-6 0 0,3-5 0 15,0-3-215 1,6-5-43-16</inkml:trace>
  <inkml:trace contextRef="#ctx0" brushRef="#br1" timeOffset="-182210.5">3419 9578 633 0,'-9'-3'56'0,"6"1"-44"16,-3-1-12-16,3 0 0 0,-3 1 311 0,3-1 60 15,3 3 12-15,-6-5 2 0,0-3-217 0,6 3-44 16,6 2-9-16,0-2-2 0,-3-1-28 0,3 1-5 16,6 0-2-16,0-1 0 0,0 4-26 0,3-1-4 15,0-2-2-15,-1 2 0 0,-2 3-14 0,-3-2-4 16,6-1 0-16,3 0 0 0,0-2-9 0,3 0-3 16,-6 2 0-16,11-2 0 0,-11 2-16 0,9-2 0 0,-3 2 0 15,-6 3 0-15,0 0 8 0,0 0-8 0,-1 3 12 0,-2-1-12 31,-3 1-60-31,3 0-18 0,-3-1-4 0,-3 4-1194 0</inkml:trace>
  <inkml:trace contextRef="#ctx0" brushRef="#br1" timeOffset="-182012.29">3288 9895 2109 0,'0'3'46'0,"0"-3"10"0,0 0 1 0,0 0 3 0,0 0-48 0,0 0-12 0,0 0 0 0,9-3 0 16,3 3 65-16,3-5 11 0,3-3 1 0,-1 3 1 16,1 0-41-16,6-3-8 0,0 0-1 0,0 0-1 15,-3 0-15-15,-1 0-4 0,1-3 0 0,0 6 0 0,0 0-21 0,0-1-5 16,-3 1-1-16,2 3-1081 16</inkml:trace>
  <inkml:trace contextRef="#ctx0" brushRef="#br1" timeOffset="-181742.93">3895 9435 2016 0,'0'0'179'0,"0"0"-143"0,0 3-36 15,-9 2 0-15,6 0 87 0,-3 1 10 0,-3 4 3 0,6 1 0 16,-8 5-7-16,2-1-1 15,-3 7 0-15,3-1 0 0,0 5-40 0,-9 1-9 16,6-1-2-16,0-2 0 0,-6 5-1 0,6-2-1 0,-5-1 0 0,5 3 0 16,-3-2-14-16,0 2-2 0,3 0-1 0,-3-3 0 15,3 3-8-15,3-5-2 0,3 3 0 0,0-6 0 16,3 0-12-16,3-3 0 0,0-2 8 0,3-2-8 16,3-1-13-16,6-5-6 0,-3 0-1 0,3-6-893 15,0-2-179-15</inkml:trace>
  <inkml:trace contextRef="#ctx0" brushRef="#br1" timeOffset="-181245.04">3934 9911 2163 0,'0'0'48'0,"-3"6"9"0,0-1 3 0,0 0 0 15,3 0-48-15,0-5-12 0,0 0 0 0,0 0 0 16,0 0 81-16,0 0 14 0,0 0 2 0,0 0 1 0,0 0-35 0,3-2-7 15,-3 2-2-15,9-3 0 0,0-2-42 0,-3 0-12 16,-3-3 0-16,3 0 8 0,0 2 0 0,-3 1 0 16,3 0 0-16,-3-3 0 0,2 0-8 0,-2 0 0 15,-3 3 8-15,3-3-8 0,-3 5 0 0,-3-2 0 16,0 0 0-16,1-1 0 0,-4 1 0 0,0 2 0 16,3-2 0-16,-3 2 8 0,0-2 0 0,0 5 0 0,-6 3 0 0,0-1 0 15,3 1-8-15,-6 2 0 0,3 3 0 0,0 0 0 16,0 3 35-16,-2 2 5 0,2 0 2 0,0 3 0 15,0 0-26-15,3 3-4 0,-3-4-2 0,6 4 0 16,-3-1-10-16,3-2 0 0,6 3 0 0,-6-3 0 16,6 0 0-16,0-3 0 0,6 0 0 0,-3-5 0 15,0 0 0-15,-3-8 8 0,15 5-8 0,-6 1 0 16,3-6 0-16,3-3 8 0,0-2-8 0,-1-3 0 16,1 0 0-16,0-3 0 0,0-2-9 15,0 0 9-15,-3-3-38 16,3 0-1-16,-6-3 0 0,3 6 0 0,-3 0 15 0,-1 0 4 0,4-1 0 0,-9 7 0 15,3-1 20-15,-6 8-11 0,0 0 11 0,0 0-8 16,0 0 8-16,-6 0 11 0,3 2-3 0,-9 6 0 16,7-3 32-16,2 1 5 0,-3-1 2 0,3 3 0 0,-3 0-31 0,3-3-7 15,3 1-1-15,3 1 0 0,-6-1-8 0,3-6 0 16,0 0 0-16,0 0 0 0,12 2-9 0,-3-2 9 16,-1-2-12-16,4-1-864 15,-3-2-174-15</inkml:trace>
  <inkml:trace contextRef="#ctx0" brushRef="#br1" timeOffset="-181068.51">3996 9562 2131 0,'-6'0'189'0,"-2"3"-151"16,2-1-30-16,0 4-8 0,-3-4 114 0,6 4 22 15,-3-1 4-15,3-2 0 0,3-3-72 0,0 0-16 16,0 0-2-16,6 7-1 0,6-1-36 0,-3-1-13 15,5 0 9-15,1-2-9 16,6 0-61-16,3-1-18 0,-3-2-3 0,6 0-1093 0</inkml:trace>
  <inkml:trace contextRef="#ctx0" brushRef="#br1" timeOffset="-180737.94">4300 9853 2390 0,'0'0'52'0,"0"0"12"0,0 0 1 0,0 0 3 16,0 0-55-16,0 0-13 0,0 0 0 0,0 0 0 0,0 0 55 16,0 0 8-16,0-5 1 0,0 0 1 0,0-3-31 0,3 0-6 15,0 0-2-15,0 2 0 0,0-2-26 0,0 1-17 16,-3-1 2-16,6 2 1 16,-6-2 22-16,-6 3 4 0,3-3 0 0,0 0 1 0,-3 3-13 0,3 0 0 15,-9 2 0-15,3 0 0 0,0 6 22 0,-3 0-2 16,3 2 0-16,-5 0 0 15,2 3 22-15,-3 3 4 0,-3-1 1 0,3 6 0 0,0 3-16 0,3-1-3 16,-6 3-1-16,6 1 0 0,-2-1 0 0,8 0 0 16,-6 3 0-16,9-3 0 0,-3 3-27 0,6-3 8 15,3-5-8-15,3 0 0 0,6-3 0 16,-3-3 0-16,5-4 8 0,1-1-8 0,3-5 0 0,3-3 0 16,3-5-10-16,-3-2 10 15,-1-3-178-15,10-6-30 0,-9-2-5 0</inkml:trace>
  <inkml:trace contextRef="#ctx0" brushRef="#br1" timeOffset="-180083.91">4619 9462 2304 0,'-6'5'204'16,"3"0"-163"-16,-3 0-33 0,0 1-8 16,3-1 60-16,-9 3 11 0,9 0 1 0,0 0 1 15,0-3 5-15,3-5 1 0,0 0 0 0,0 0 0 16,6 5-42-16,9 1-8 0,-6-6-1 0,0-3-1 15,2 0-27-15,4-2 0 0,-3-3 0 0,0 0-11 16,3-2 11-16,-3-4 0 0,0 1 0 0,3-3 8 16,-3 6-8-16,-3-4 12 0,2 1-4 0,-5 3 0 0,3-6-8 0,3 3 0 15,-12-1-8-15,3 4 8 0,0-1 0 0,-3 1 0 16,-6-4 0-16,6 6 0 0,-12-2 0 0,3 2 0 16,0 3 0-16,-2 5 0 0,-4 0 0 0,0 8 0 15,-3-1 0-15,-6 9 0 0,0 6 0 0,-5 1 17 16,-1 9-2-16,-6 2-1 0,3 1 26 0,4 2 4 15,-1 3 2-15,6-1 0 0,0 1-29 0,6 0-5 16,3-1-2-16,1 1 0 0,2-3-10 0,6 0 12 16,0-5-12-16,3 0 12 0,6-3-12 0,0-5 10 15,3-3-10-15,3-3 10 0,-3-2-10 16,2-5 0-16,4-3 0 0,-3-6 0 0,6 1 0 0,0-3 0 16,0-3 0-16,6-2 0 0,0 0-14 0,-6-3 5 15,5-3 1-15,-2 3 0 0,0-2-1 0,-3 2 0 16,0 2 0-16,-3 4 0 0,0-4 9 0,-6 6 0 15,3 0 0-15,-9 0 0 0,11 3 0 0,-11-3 0 16,0 0 0-16,0 8-8 0,6 0 8 0,-3 0 0 16,0 3 0-16,6-4 0 0,-9 4 0 0,6-3 0 0,0 0 0 15,0-3 8-15,0 0-8 0,0-2 0 0,0 0 0 16,3-6 8-16,0-2-8 0,-3 0 0 0,6-1 8 16,-3 1-8-16,3-6 0 0,-1 3 9 0,-5-2-9 15,6-3 0-15,-3 2 8 0,0 0-8 0,-3 4 0 0,0-4 0 16,0 0 8-16,0 3-8 0,-3-2 0 0,0-1 0 15,3 1 0-15,0-1 0 0,-6 1 0 0,0 2 0 16,0-3 0-16,-6 3 0 0,6 3 0 0,0 5 0 16,-9-3 0-16,0 6 0 0,3 2 0 0,-6 0 0 15,3 9 0-15,0-1 0 0,0 0 0 0,3 6 0 16,0-4 0-16,-2 4 10 0,2 2-2 0,0 0 0 16,6-2 0-16,0 2 0 0,0-5 0 0,0 2 0 15,6-2-8-15,0-5 0 0,2 2 0 0,-2-5 0 0,9-3 0 16,0 3 0-16,0-5 8 0,0-3-8 15,0-3-183-15,0 1-38 0</inkml:trace>
  <inkml:trace contextRef="#ctx0" brushRef="#br1" timeOffset="-178811.48">6184 7702 1958 0,'0'0'43'0,"0"8"9"0,-3 3 1 0,0 4 3 0,0 4-45 0,0-1-11 15,-6 9 0-15,3-1 0 0,0 1 53 0,-2-1 9 16,-1 9 2-16,3 2 0 0,-6 2 0 0,0 6 0 16,0 11 0-16,0 0 0 0,0-1-52 0,0-2-12 15,-3-5 0-15,6-3 0 0,-3-6 0 0,1-4 0 16,-1 2 0-16,3 2 0 0,-3 4 0 0,6-9 0 15,3-2 0-15,0-3 0 16,0-3-100-16,3-2-22 0,3 29-5 0,0-26-1 0</inkml:trace>
  <inkml:trace contextRef="#ctx0" brushRef="#br1" timeOffset="-178341.2">6151 7440 288 0,'9'-24'25'0,"-6"11"-25"0,6 0 0 0,0-3 0 16,-3 0 109-16,0 5 17 0,3 1 3 0,-3 2 1 16,-3 0 80-16,-3 8 16 0,0 0 3 0,0 0 1 15,0 0-79-15,-6 3-16 0,-3 2-3 0,0 3-1 16,0 2-31-16,-6 1-7 0,3 5-1 0,-2 0 0 15,-1-3-17-15,-3 6-4 0,3-1-1 0,0 3 0 0,-3 0-22 0,0 1-5 16,0-1-1-16,4 5 0 0,-4-2-24 0,0 0-5 16,6 0-1-16,-3-3 0 0,3 0 1 0,0-2 0 15,3-6 0-15,6-3 0 0,0 1-13 0,3-8 0 16,0-3 0-16,6-6 0 0,3 1 0 0,3-6 0 16,3-2 0-16,0-3 0 15,6-5-16-15,-3 0-8 0,2-3-3 0,1-2 0 0,0 2 7 0,0 3 0 16,6-3 1-16,-6 0 0 15,2 0-13-15,-5 3-2 0,0 3-1 0,-3-1 0 0,-3 6 22 0,0 0 4 16,-3 5 1-16,0 2 0 0,0 1 8 0,-3 5 0 16,-6 0 0-16,0 0 0 0,0 8 32 0,3 3 8 0,-3 2 1 15,0-3 1-15,0 6-17 0,-3-2-3 16,0 1-1-16,0 1 0 0,3 0-4 0,0 0-1 16,-9 3 0-16,6-1 0 0,0 1-16 0,0-1 0 15,0 6-11-15,3-3 11 0,-3-2 0 0,3-1 20 16,3 6-2-16,-3 0-1 15,3-8-129-15,0 2-27 0</inkml:trace>
  <inkml:trace contextRef="#ctx0" brushRef="#br1" timeOffset="-177643.28">5565 9268 1605 0,'0'-8'71'0,"0"8"15"0,6-2-69 0,-6-1-17 0,6-2 0 0,-6 2 0 16,3-5 112-16,0 6 20 0,0-4 3 0,0 4 1 16,0-4-49-16,0 4-10 0,-3 2-1 0,6-3-1 15,-6 3-15-15,6-3-4 0,3 3 0 0,-3 0 0 16,0-2-29-16,2 2-7 0,-2 2 0 0,3-2-1 15,0 3 3-15,-3 0 1 0,-6-3 0 0,3 2 0 0,6 4-23 0,-9-1 0 16,0 0 0-16,0 3 0 0,-6 0 12 0,3-3 8 16,-3 3 2-16,0 0 0 0,-3 3 6 0,-3-3 2 15,4 5 0-15,-1-2 0 0,-3 2-6 0,0 0-2 16,-3 3 0-16,3 0 0 0,0 2-6 0,-3 1-2 16,0-1 0-16,0-2 0 0,4 0-5 0,2-3-1 15,-3 1 0-15,3-1 0 0,3 0-8 0,3 0 0 16,0-2 9-16,3-1-9 0,3 1 0 0,0-6 0 15,3 3 0-15,-6-8 0 0,9 0 8 0,3 0-8 16,3 3 10-16,-4-3-10 0,1-3 0 0,0 1 8 16,3 2-8-16,-6-6 0 0,3 4 0 0,0-1 0 15,3-5 0-15,-3 3-10 16,0 0-122-16,-1-3-24 0,4 2-4 0,-3-2-1043 0</inkml:trace>
  <inkml:trace contextRef="#ctx0" brushRef="#br1" timeOffset="-177292.16">5833 9274 1612 0,'0'0'144'0,"0"0"-116"0,0 0-28 0,0 0 0 15,-3 0 123-15,-3 0 18 0,3 2 4 0,-3 4 1 16,3-4-35-16,-3 4-7 0,-3-1-2 0,6 3 0 16,-3 0-34-16,3 0-8 0,-3 2 0 0,0 1-1 15,3-1-33-15,0 1-6 0,0 0-2 0,1-1 0 0,-1 1-3 16,0-1-1-16,6 1 0 0,-3-3 0 0,0 0-14 0,3-6 0 15,-1 4 0-15,7-4 0 0,-3-2 12 0,6 0 0 16,0-2 0-16,0 2 0 0,3-3-20 0,-3-2-5 16,3-1-1-16,0 6 0 15,0-5-10-15,-4 5-1 0,1 3-1 0,0-1 0 16,-3 4-9-16,-3-1-1 0,0 0-1 0,-3 3 0 0,-3 3 25 16,-6 2 12-16,3-2-12 0,-3 2 12 0,-6 5 0 0,3-2 0 15,-6 0 0-15,1 0 0 0,-1 0 30 0,0-3 4 16,0 3 1-16,0-5 0 0,0 2-11 0,3-5-3 15,3 2 0-15,-3-4 0 0,3-1-21 0,4-5 8 16,-1 0-8-16,0-3 0 0,3-2 0 0,3-3 0 16,0-3 0-16,0-2-828 0,0 0-164 15</inkml:trace>
  <inkml:trace contextRef="#ctx0" brushRef="#br1" timeOffset="-177121.62">5785 9242 2566 0,'0'0'56'0,"0"0"12"0,0 0 3 0,0 0 1 0,0 0-57 0,0 0-15 0,0 0 0 0,9-3 0 16,0 1 60-16,-3-4 10 0,9 4 2 0,0-4 0 15,0 1-27-15,0 0-5 0,0 0 0 0,-1-3-1 16,4-3-39-16,-3 3 0 0,0-3 0 0,0 4 0 31,6-1-106-31,-12 0-22 0,6 2-5 0,-4 1-1 0</inkml:trace>
  <inkml:trace contextRef="#ctx0" brushRef="#br1" timeOffset="-176687.73">6166 9205 864 0,'0'0'76'0,"0"0"-60"16,0 0-16-16,0 0 0 0,0 0 224 0,6-5 43 16,0 2 8-16,-3-2 1 0,0-1-156 0,3 1-31 15,0-3-6-15,0 0-2 0,-3-2-31 0,3 2-6 16,-3 0-2-16,0 0 0 0,0-3-26 0,0 3-6 15,-3 0-1-15,0-2 0 0,0 2 0 0,-3 3 0 16,0-1 0-16,0-2 0 0,0 0 19 0,-3 0 3 16,-3 3 1-16,3 0 0 0,0-3-5 0,-3 5-1 15,0 3 0-15,-3 3 0 0,3 0 26 0,-2 2 6 16,-1 0 1-16,3 3 0 0,-3 0-7 0,0 3 0 16,3-1-1-16,0 3 0 0,0 3-34 0,0-3-6 15,6 1-2-15,0-1 0 0,-3 0-9 0,6-2 0 16,3 2 9-16,0-5-9 0,3 0 0 0,-6-8 0 0,12 3 0 0,0-1 0 15,0-4 0-15,3-1 0 0,0-2 0 0,0-1 8 16,2-4-8-16,4-1 0 0,-3-2 0 0,-3 0 0 16,0-3-24-1,-3 3-2-15,0-6-1 0,0 6 0 0,-3 0 10 0,-4 2 1 0,-2-2 1 0,0 2 0 16,-6 1 3-16,0 2 0 0,1 2 0 0,-4 1 0 16,0 2 20-16,-9 3 5 0,3 0 1 15,-3 3 0-15,3 2-14 0,-6 3 0 0,0 0 0 16,3 3 0-16,1-1 0 0,2 1-13 0,0 0 1 0,3 2 0 0,3 0 12 15,3-2 10-15,0-3-2 0,6-1 0 16,3 1-187 0,0 0-37-16,9 0-8 0,-3-2-2 0</inkml:trace>
  <inkml:trace contextRef="#ctx0" brushRef="#br1" timeOffset="-176416.03">6306 9279 1746 0,'0'0'38'0,"-6"3"8"0,0 2 2 0,3 0 1 0,-3-2-39 0,3 2-10 16,0-2 0-16,3-3 0 0,-3 5 78 0,0-2 14 15,-2-3 2-15,5 0 1 0,-3 2-8 0,-3 1-2 16,-3 0 0-16,3 2 0 0,3 0-24 0,-6 1-5 0,-3 4 0 0,0-2-1 16,0 5 33-16,0-2 8 0,-3 2 0 0,0 0 1 15,-2 3-59-15,2 0-12 0,0 0-2 0,-3 0-1 16,3 0-12-16,3 2-3 0,0-2 0 0,0 3 0 15,6-6-8-15,-3 3 0 16,3-3 0-16,4 0 0 0,-1-2 0 0,3-6 0 0,0-5 0 0,0 0 0 31,8 3-108-31,4-3-23 0,-9-3-5 0,9-2 0 0</inkml:trace>
  <inkml:trace contextRef="#ctx0" brushRef="#br1" timeOffset="-175987.19">6270 9596 2430 0,'-14'11'108'0,"14"-3"21"0,-6 0-103 0,0 0-26 15,3-3 0-15,-3 3 0 0,6-3 28 0,0 1 0 16,0-4 0-16,0-2 0 0,0 0-7 0,0 0-1 16,9 0 0-16,3-2 0 0,-3-1-11 0,2-2-9 15,-2-3 12-15,3 2-12 0,0-1 10 0,0-4-10 16,-3 0 8-16,0-2-8 0,-3 3 8 0,0-1-8 15,0-2 0-15,-6 5 8 0,0-5-8 0,0 5 0 16,0-3 9-16,-6 0-9 0,0 1 0 0,3 2 8 16,-3 0-8-16,0 3 0 0,-6 2 16 0,0 3-2 15,0 5 0-15,0 1 0 0,-2 2 14 0,2 0 2 16,0 5 1-16,0 3 0 0,0-3 6 0,-3 5 2 16,3 4 0-16,0-4 0 0,3 3-26 0,0-2-5 15,0-1 0-15,6 1-8 0,0-3 8 0,6-3-8 16,0 0 0-16,6-2 0 0,0-6 0 0,0 0 0 15,0 1 0-15,3-6 0 0,0 0 0 0,6-3-9 0,-3-2 1 16,3-3 0 0,-1 0-31-16,-2-3-5 0,3 1-2 0,-3-4 0 15,-3 1-6-15,3 0 0 0,-6 0-1 0,0-1 0 16,0-1 16-16,-3-1 3 0,0 3 1 0,-4-3 0 0,7 0 9 0,-9 0 3 0,0 3 0 16,0 2 0-16,0-5-55 15,0 3-12-15,-6 0-1 0,1 2-896 0</inkml:trace>
  <inkml:trace contextRef="#ctx0" brushRef="#br1" timeOffset="-175176.32">7803 5493 1612 0,'-14'0'72'0,"8"2"14"0,-3 4-69 0,3-1-17 15,0-2 0-15,3-1 0 0,-3-2 157 0,6 0 28 16,0 0 6-16,0 0 1 0,12-5-108 0,0-3-22 0,3-3-4 0,2-2-1 15,4-3-15-15,6-2-3 0,9-1-1 0,8-7 0 16,13-9-2-16,2 4 0 0,7-6 0 0,5 0 0 16,1-6-9-16,5 4-3 0,4 2 0 0,-7 2 0 15,-3-7-1-15,1 7-1 0,2 4 0 0,-2-1 0 16,2 5-22-16,-2 1-16 0,-10 2 2 0,-2 3 1 16,-7 5 13-16,1 3 16 0,-7-6-3 0,1 6-1 15,0 5-33-15,-10-5-7 0,-5 5-2 0,-3 0 0 16,-3 0 30-16,-4 3 0 0,-2 2 0 0,-6-2 0 15,0 2-9-15,-3 3-9 0,-3 0-2 0,-3 3 0 16,-6-3-17 0,0 0-4-16,0 8-1 0,-3 3-754 0,-3-9-152 0</inkml:trace>
  <inkml:trace contextRef="#ctx0" brushRef="#br1" timeOffset="-174517.47">9887 4519 864 0,'3'-5'76'0,"0"0"-60"15,-3-1-16-15,6-2 0 0,-3 0 191 0,0 0 35 16,0 3 7-16,3 0 2 0,-3-3-87 0,3 3-18 16,0-3-3-16,6 2-1 0,-3 1-43 0,5 0-9 15,1-3-2-15,0 3 0 0,0 2-25 0,3-2-6 16,0-1-1-16,0 4 0 0,-3 2-26 0,-1-6-6 15,1 4 0-15,-3 4-8 0,3 4 8 0,-6-6-8 16,3 5 0-16,-6 3 0 0,0-5 0 0,-3 7 0 16,-3-2 0-16,-3 3 0 0,-3 2 12 0,0 3-2 15,-3 0 0-15,-3 5 0 0,0-5-10 0,-6 2 10 16,0 1-10-16,-2 2 10 0,-1 3-10 0,0-6 12 16,-3 3-12-16,3-5 12 0,0 5 7 0,1-5 1 15,2 3 1-15,6-6 0 0,3 0-7 0,0 1-2 16,3-4 0-16,3-2 0 0,0 5-12 0,6-10 0 15,3 2 0-15,3 0 0 0,0 1 0 0,3 2 9 16,3-8-9-16,0 0 8 0,-1 5-8 0,1-5 0 0,0 0 9 16,3 0-9-16,-3-3 0 0,0 3 0 15,-3-2 0-15,3 2 8 16,-3 0-76-16,-1 0-14 0,1-8-3 0,-3 5-699 0,3 0-139 16</inkml:trace>
  <inkml:trace contextRef="#ctx0" brushRef="#br1" timeOffset="-174150.72">10464 4437 1382 0,'0'0'123'0,"0"0"-99"0,0 0-24 0,0 0 0 15,-5-3 156-15,2 1 25 0,-3 2 6 0,0 0 1 16,0 0-57-16,-3 0-11 0,3 2-3 0,0 6 0 16,-3-8-52-16,0 6-10 0,0 2-3 0,-3 5 0 0,3-5-14 0,-3 2-3 15,0 4-1-15,1-1 0 0,2 0-18 0,0 0-3 16,0-5-1-16,6 0 0 0,0 3 16 0,3-9 4 15,0-2 0-15,0 0 0 0,12 6-32 0,0-4 0 16,2-2 0-16,4 3 0 0,0-3 0 0,6 3-15 16,-3-3 2-16,0 2 0 0,-1-2 3 0,1 0 1 15,-3 6 0-15,-3-6 0 16,0 2-28-16,-3 3-6 0,-3 3-1 0,0 0 0 16,-3 3 12-16,0-6 1 0,-3 8 1 0,-6 1 0 0,0-1 21 0,0 0 9 15,-3 0-8-15,-3 1 8 0,-3 1 0 0,-3-1 0 0,0-1 0 16,-6-2 8-16,0 2 14 0,-5-3 3 15,2-2 1-15,-3 5 0 0,0-7-6 0,6 2-2 16,1 0 0-16,2-3 0 0,0-2-10 0,3-1-8 16,0-4 12-16,6-1-12 15,0-5-76-15,3-3-23 0,6-2-4 0,0-3-1029 0</inkml:trace>
  <inkml:trace contextRef="#ctx0" brushRef="#br1" timeOffset="-173997.44">10459 4395 1900 0,'0'0'169'0,"0"0"-135"0,-3-3-34 0,3 3 0 16,0 0 120-16,0 0 18 0,0 0 3 0,0 0 1 16,0 0-23-16,0 0-5 0,3-5-1 0,5 0 0 0,1-1-61 15,6 1-13-15,0 0-3 0,3-3 0 0,0 0-36 0,6 2 0 16,-3-7 0-16,2 5 0 16,4-2-80-16,-3 2-12 0,0 0-1 0,0-3-1117 15</inkml:trace>
  <inkml:trace contextRef="#ctx0" brushRef="#br1" timeOffset="-173415.27">10944 4339 1868 0,'0'0'83'0,"0"0"17"0,0 0-80 0,0 0-20 0,0 0 0 0,6-2 0 15,-6 2 63-15,3-6 9 0,0 1 1 0,0 0 1 16,0 2-23-16,0-5-5 0,0 3-1 0,2-11 22 15,-2 13-50-15,3-7-1 0,-3 2 0 16,3 0-6-16,-3 3-2 0,-3-3 0 0,0 0 0 16,0 2 15-16,0-4 2 0,0-1 1 0,-3 6 0 15,-3-3 2-15,3 0 0 0,-6-3 0 0,4 6 0 16,-4-3 3-16,-3 6 1 0,-3-1 0 0,0 3 0 16,0 0 3-16,-6 5 1 0,3 3 0 0,-3 5 0 15,1-5 5-15,2 6 2 0,0 1 0 0,3 1 0 0,3 3-29 0,0-6-6 16,3 0 0-16,3 6-8 0,3-6 9 0,3-5-9 15,6 5 0-15,0-2 9 0,0-1-9 0,6 1 0 16,0-8 0-16,6-1 0 0,3 1 0 0,0-3 0 16,-1-3 9-16,4 1-9 0,-3-1 0 15,0-2 9-15,-3-3-9 0,0 0 0 0,-3 2 0 16,2-7 0-16,-5 0 0 0,0 0 0 0,-3 0-16 16,0 2 4-16,0-2 0 0,-6 0 0 0,0 5 12 0,0-6-12 15,-6 6 12-15,-3-2-12 0,3 2 12 16,-6 3 0-16,3-1 12 0,-3 1-12 0,-3 5 0 0,0 0 0 15,0 3 0-15,-2 2 0 0,2 3 0 0,-3 0 0 16,3 0 0-16,3 2 0 16,0 4-35-16,3-6-13 0,3 2-4 0,6-2-799 15,3 5-160-15</inkml:trace>
  <inkml:trace contextRef="#ctx0" brushRef="#br1" timeOffset="-173199.84">11265 4397 1670 0,'-9'6'148'0,"-3"-1"-118"0,-3 3-30 0,4-3 0 16,-7 3 160-16,3 5 27 0,-3 1 5 0,0-6 0 15,0 5-72-15,0 3-14 0,1 5-3 0,-1-8-1 16,3 3-66-16,-3 2-12 0,0 4-4 0,-3-1 0 0,-3 0-9 0,1 5-3 16,-4-4 0-16,0 4 0 15,-3-2-8-15,6 2-11 0,7-10 3 0,-1 3 0 16,3-3 8-16,6-1-8 0,0-4 8 0,3 0-8 15,3-6-140-15,3 0-27 0,0-5-5 0</inkml:trace>
  <inkml:trace contextRef="#ctx0" brushRef="#br1" timeOffset="-172787.08">11164 4778 2170 0,'-9'8'96'0,"6"-5"20"0,3-3-92 0,0 5-24 16,0-5 0-16,0 6 0 0,0-6 48 0,0 0 4 0,0 0 2 16,6 0 0-16,-6 0-12 0,9 0-2 0,3 0-1 0,3-6 0 15,-6 1-26-15,6 0-5 0,-4-1 0 0,-2 1-8 16,-3-3 0-16,3 0 0 0,-3 0 0 0,0-2 0 16,-3-1 9-16,0 6-9 0,-6-6 0 0,3 3 9 15,-3 0-9-15,0 0 0 0,0 0 9 0,-6 3-9 16,3 0 14-16,-6 2-2 0,-2 6 0 0,-1 2 0 15,-3 3 32-15,0 5 5 0,-3 1 2 16,3 1 0-16,-3 4-1 0,1 0 0 0,2 2 0 0,3-3 0 16,0 3-18-16,3-2-4 0,3 2-1 0,0-2 0 15,6-4-15-15,0 1-2 0,6 3-1 0,0-6 0 16,3-5-9-16,3 3 0 0,0-3 0 0,3-3 8 16,6-3-8-16,0-2 0 0,2-5 0 0,1 3 0 15,3-6-16-15,-3 0-6 0,0-3-1 0,-3-2 0 0,-1 0 4 16,-2-1 1-16,3 1 0 0,-6-5 0 15,0 4-9-15,-3 1-1 0,-3 0-1 0,0 0 0 0,-6-1 29 0,0 4 0 16,-6-3 0-16,0 2 0 0,-3 1 0 0,3-1 0 16,0 0 0-16,-3 6 0 15,0 0-72-15,-3 2-12 0,-3 0-3 0</inkml:trace>
  <inkml:trace contextRef="#ctx0" brushRef="#br1" timeOffset="-172283.96">8652 7292 2142 0,'0'0'47'0,"0"0"9"0,0 0 3 0,6 3 1 0,0-3-48 0,3-6-12 15,0-2 0-15,5-2 0 0,7-9 80 0,3-2 12 16,6-3 4-16,14-15 0 0,7 7-26 0,0-5-5 15,8 0-1-15,-2-6 0 0,-4 1-47 0,1-3-9 16,8 0-8-16,1-5 9 0,-4 2-9 0,-5 11 0 16,0 5 0-16,-4 3 0 15,-8 8-41-15,-3 0-14 0,-7 5-2 0,-8 6-720 0,-3-1-144 16</inkml:trace>
  <inkml:trace contextRef="#ctx0" brushRef="#br1" timeOffset="-171704.76">10021 6403 1638 0,'0'0'36'0,"0"0"7"0,0 0 1 0,0-3 3 0,3 1-38 0,3-4-9 16,-3 1 0-16,3 0 0 0,0-3 112 0,3-3 21 16,0 1 4-16,3-1 1 0,-1 3-51 0,1-2-11 15,0-1-1-15,3 0-1 0,3 3-30 0,-3 1-7 16,3-1-1-16,0 5 0 0,-1 3-24 0,1 0-4 16,-3 0-8-16,0 0 11 0,0 5-11 0,-6 1 0 0,-6 1 0 0,3 4 0 15,-6 0 8-15,0 4-8 0,-3 1 8 0,-3 3-8 16,-3-1 12-16,-6 6-4 0,0 0 0 0,-3 0 0 15,0 2 10-15,-2 1 2 0,-1-1 0 0,3-5 0 16,-3 3 8-16,0 0 1 0,-3-3 1 0,4 3 0 16,-1-3-2-16,3-2-1 0,0-1 0 0,6 1 0 15,0-3 0-15,6-3 0 0,3-3 0 0,6 1 0 16,3-6-27-16,3 1 0 0,3-4 8 0,3-2-8 16,3 0 0-16,0-5 8 0,0-3-8 0,2 0 8 15,1-3-8-15,0 4 0 0,0-4-12 16,3-2 12-16,0 2 0 0,-4 1 0 0,1-1 0 0,0 0 0 15,-3 3-162-15,-3 1-31 16,0-4-7-16</inkml:trace>
  <inkml:trace contextRef="#ctx0" brushRef="#br1" timeOffset="-171321.77">10637 6305 1382 0,'-6'-3'61'0,"3"3"13"0,-3 3-59 0,3 0-15 16,-3-1 0-16,0 4 0 0,-3-1 276 0,0 3 52 16,1 0 10-16,-1 2 2 0,0 1-222 0,-3 0-45 15,3-1-9-15,0 6-1 0,-3 0-15 0,6-3-4 0,-6 3 0 0,3 0 0 16,3 0-30-16,3-6-6 0,-3 1-8 16,6-1 11-16,-3 1-11 0,3-11 0 0,9 5 0 0,-9-5 0 15,12 6 0-15,0-6 0 0,6 2 0 0,-3-2 0 16,0-2-10-16,3 2-4 0,-4-3-1 15,4 3 0 1,-3 0-31-16,0 0-6 0,-3 3-2 0,0-1 0 16,0 1-18-16,-3 2-4 0,0 1-1 0,0-1 0 15,-6 3 17-15,3 0 3 0,-3 0 1 0,-3-3 0 0,-3 3 40 0,0 2 16 0,-3-4-11 16,-3 4 11-16,0 1 35 0,0-3 13 0,-6 2 2 0,0 4 1 16,0-6 13-16,0 2 4 0,-6 1 0 0,4-1 0 15,-7 1-31-15,0-3-5 0,-3 2-2 0,0 1 0 16,1-6-21-16,-1 3-9 0,3-2 8 0,3-1-8 15,3-3-117 1,3-7-29-16,9-3-6 0</inkml:trace>
  <inkml:trace contextRef="#ctx0" brushRef="#br1" timeOffset="-171152.23">10649 6276 2188 0,'0'0'97'0,"0"0"20"0,0 0-93 0,0 0-24 16,0 0 0-16,0 0 0 0,0 0 159 0,0 0 27 15,0 0 6-15,0 0 0 0,6-8-109 0,0 3-23 16,6-1-4-16,3-2 0 0,0 1-24 0,5-4-4 16,1 0 0-16,3 3-1 15,3-2-48-15,0-1-10 0,2 1-1 0,-2 2-890 16,-3 0-178-16</inkml:trace>
  <inkml:trace contextRef="#ctx0" brushRef="#br1" timeOffset="-170711.38">11146 6178 1785 0,'0'0'159'0,"0"0"-127"0,0 0-32 0,0 0 0 15,0 0 113-15,0 0 17 0,0 0 3 0,0 0 1 16,0-8-58-16,3 0-11 0,3 3-2 0,0-3-1 16,3-3-35-16,0 1-7 0,-3-1-2 0,0 1 0 15,0-1-18-15,0 0 8 0,-3 1-8 0,-3-1 0 16,0-2 8-16,-3 5-8 0,-3-2 0 0,0-1 0 15,-6 3 38-15,3 0 1 0,0 3 0 0,-3 2 0 16,-3 0-19-16,0 3-3 0,0 3-1 0,4 2 0 16,-4 1 27-16,0 4 5 0,3-2 0 0,0 3 1 15,0-1-17-15,0 1-3 0,3-3-1 0,3 5 0 0,-3-8-16 0,6 6-4 16,-3-3-8-16,6 0 12 0,0-3-12 0,3 3 0 16,-3-8 0-16,9 8 0 0,0 0 0 15,0-3 0-15,3 1 0 0,0-4 0 0,3 1 0 16,3 0 0-16,-3-3 0 0,2-3 0 0,1 0-14 15,0-2 1-15,3 0 0 0,0-3 0 0,-6 0 1 16,0-3 0-16,-9 1 0 0,0-1 0 0,2 0-4 16,-2 1-1-16,-6-1 0 0,0 1 0 0,3-1 17 15,-3 3 11-15,-3 0-2 0,-3 0 0 0,-2 0-9 16,-1 3 0-16,-6-3 0 0,3 5-11 0,-6 3 11 0,0 0 0 16,3 0 0-16,0 0-8 0,0 6 8 0,4-1 0 15,-4 0 0-15,6 3-8 0,0 0-3 0,3 3 0 16,0-1 0-16,3-2 0 15,3 0-219-15,0 0-44 0</inkml:trace>
  <inkml:trace contextRef="#ctx0" brushRef="#br1" timeOffset="-170436.92">11384 6234 1998 0,'0'0'44'0,"0"0"8"0,0 0 3 0,-6 5 1 0,0-2-44 0,-3-1-12 15,3 1 0-15,-2-3 0 16,-1 2 111-16,0-2 20 0,-3 3 4 0,3 0 1 0,-3 2-52 0,-3-2-9 16,0 2-3-16,3 3 0 0,0 3-12 0,-3 2-4 15,-2 0 0-15,-1 0 0 0,-3 0-37 0,3 6-8 16,0-3-2-16,0 0 0 0,3 2 2 0,1 1 0 16,-1-1 0-16,3 1 0 0,-3-3-11 0,3 0 8 15,3-3-8-15,-3 0 8 0,3 0-8 16,0-2 0-16,3-1 0 0,-3 4 0 15,3-12-43-15,3 6-10 0,3-8-3 16,-3 5-809-16,3-5-163 0</inkml:trace>
  <inkml:trace contextRef="#ctx0" brushRef="#br1" timeOffset="-169950.54">11349 6646 2016 0,'0'0'89'16,"0"0"19"-16,0 0-87 0,0 0-21 0,0 0 0 0,0 0 0 15,0 0 127-15,0 0 21 0,0 0 4 0,0 0 0 16,0 0-78-16,0 0-16 0,0-5-3 0,2 0-1 15,4-1-41-15,-3 1-13 0,3-3 8 0,-3 0-8 16,0 3 8-16,-3-3-8 0,3 3 9 0,-3-3-9 16,-3 3 0-16,0-3 0 0,-3 2 0 0,0 1 0 15,-5 0 0-15,2-1 0 0,-6 4 0 0,3-1 0 0,-6 1 16 0,6 4-4 16,-3 3 0-16,-3 1 0 0,0 4 32 0,-2 1 7 16,-4 5 1-16,3 0 0 0,0 2-14 0,0 3-2 15,6 1-1-15,1-1 0 0,5 0-16 0,3 5-3 16,0-5-1-16,6 3 0 0,0-3-15 0,3-2 0 15,0 2 8-15,6-2-8 0,5-3 0 0,4-6 0 16,3-2 0-16,3-3 0 0,0 1 0 0,-3-4 0 16,5-7 0-16,1-3 0 0,0-3 0 0,-3 1-12 15,0-3 12-15,-4-3-13 16,1-3-15-16,-3 1-4 0,-6-1 0 0,0 1 0 0,-3-1 24 0,-3 3 8 16,-3 0 0-16,0 1-9 0,-3-1 9 0,0 2 0 15,-3-1 0-15,-3 1 0 0,0 1 0 0,0 3 0 16,-3-1 0-16,0 0 0 0,0 6 0 0,-6 0 0 15,3-1 0-15,-3 4 0 16,1 4-180-16,-4-2-40 0</inkml:trace>
  <inkml:trace contextRef="#ctx0" brushRef="#br1" timeOffset="-167075.25">7149 5461 460 0,'-3'-5'41'0,"3"-1"-33"16,0 1-8-16,0 2 0 0,-3-2 175 0,0 3 33 15,6-4 6-15,-3 1 2 0,0-3-96 0,0 0-20 16,3 0-3-16,3 3-1 0,-3-8-27 0,2 5-5 15,-2 0-2-15,0-3 0 0,3 3-7 0,-3 0-2 16,0 0 0-16,0 0 0 0,-3 3 6 0,0 5 1 16,0 0 0-16,0 0 0 0,3-5-5 0,-3 5-1 15,0 0 0-15,0 0 0 0,0 0-6 0,-3 2 0 16,3-2-1-16,-6 8 0 0,0 0-17 0,3 3-3 16,-3 0-1-16,4-1 0 0,-1 1-6 0,0 2-2 15,3 0 0-15,0 3 0 0,0-3-8 0,0 0-2 16,0 3 0-16,0 0 0 0,3 3-8 0,-3-1 8 15,0 1-8-15,-3-1 8 0,3 3-8 0,0 1 12 16,0 4-12-16,0-5 12 0,-3 3-12 0,3 3 10 16,0-6-10-16,-3 3 10 0,0-1-10 0,0-1 8 0,3 1-8 15,0 1 8-15,-3 0-8 0,0 0 0 0,3 2 9 0,0 1-9 16,-3-1 0-16,3-5 0 16,0 0 0-16,0-5 8 0,0 6-8 0,3-1 0 0,-3-3 0 0,0 3 0 15,0-7 0-15,0 4 0 0,-3 1 0 0,0-1 8 16,3-2-8-16,0 0 0 0,0-3 8 0,-3 6-8 15,3-3 0-15,-3 2 9 0,6 3-9 0,-3 3 0 16,-6 0 12-16,3 0-12 0,0-1 12 0,0 4-12 16,6-3 11-16,-3 0-11 0,0-3 10 0,3-3-10 0,-3 1 9 15,0-6-9-15,0 3 8 0,0-3-8 16,0 0 0-16,-3 3 8 0,3-3-8 0,0 1 0 16,0-1 8-16,3-3-8 0,-3 6 8 0,0-2-8 15,3-1 8-15,0 0-8 0,-3 3 8 0,0 0-8 16,0 0 0-16,0 5 0 0,-3-8 8 0,6 0-8 15,-3 3 0-15,0 0 0 0,3 0 9 16,-3 2-9-16,-3 1 8 0,3-1-8 0,3-2 8 0,-3 3-8 0,-3-1 10 16,3-2-2-16,0 0-8 0,0 0 12 0,0-3-12 15,-3 0 9-15,0 1-9 0,3-1 8 0,0-2-8 16,0-4 0-16,0-7 9 0,0 6-9 0,-3 7 0 0,3 3 8 16,-3-3-8-16,0 6 0 0,0-1 0 0,3-5 9 15,0-2-9-15,0 0 0 0,0-1 8 0,0 11-8 16,0-2 0-16,0-1 0 15,-3 3 8-15,3-7-8 0,0-1 0 0,-3 0 0 0,0 3 0 16,3 0 0-16,-3-3 0 0,3 0 0 0,3 3 0 0,-3 0 0 16,0 0 0-16,-3 0 0 0,0-3 8 0,0 0-8 0,3 1 0 15,0-1 0-15,0 5 0 0,0-2 0 0,3-5 0 16,-3 2 0-16,-3-2 12 0,3-1-4 0,0 3 0 16,0-5-8-1,0 0 0-15,0 0 0 0,0-3 0 0,0 3 0 0,0 0 0 0,-3 6 0 0,0-6 0 16,3 7-12-16,0-1 12 0,0 2 0 0,-3-3 12 0,0 0-12 15,3 0 0-15,0 3 0 0,-3-3 0 0,0 1 0 16,0 1 0-16,3-1 0 0,0-1 0 0,-3-3 0 16,-3 4 0-16,3-1 0 0,3 5 0 0,0-7 0 15,0-11 0-15,-3 8 0 0,3 3 0 0,0-4 0 0,0 1 0 16,0 0 0-16,0 0 0 0,0 0 0 0,0 3 0 0,-3-3 0 16,3-8 0-16,-3 5 0 15,3 3 0-15,0-3 0 0,0 3 0 0,0-3 0 16,0-5 0-16,0 0 0 0,0 0 0 0,0 0 0 15,0 0 0-15,0 0 0 0,0 0 0 0,0 0 0 0,0 0 0 16,0 0 0-16,0 0 0 0,0 0 0 0,0 0 0 0,0 0 0 16,0 0 8-16,0 0-8 0,0 0 0 15,0 0 0-15,0 0 0 0,0 0 0 16,0 0 0-16,0 0 0 0,0 0 0 0,0 0 0 0,0 0 0 16,0 0 0-16,0 0 0 0,0 0 0 0,0 0 0 0,0 0 0 15,3 8 0-15,-3-8 0 0,0 0 0 0,0 0 0 16,0 0 0-16,0-5 0 0,-3 2 8 0,0-2-8 15,0 0 0-15,3 0 0 0,3-6 0 0,-3 3 0 16,-3-2 8-16,3-4-8 0,3 1 0 0,0-5 0 16,-3-4 0-16,0-7 0 0,6-2 0 0,-3-7 0 15,-3-1 0-15,3 4 0 0,3 1 8 0,-3 0-8 0,3-6 0 0,-3-5 0 16,3 0 0-16,-3-5 0 0,0-14 0 0,-3-5 0 16,0-2 0-16,0 13 0 0,6 10 0 0,-3-2 0 15,0-6-9-15,0-2 9 0,0-3-8 0,0 3 8 16,0 5 0-16,0 5 0 0,0 6 0 0,0 0 0 15,0 5 0-15,-3-3 0 0,3-5 0 0,3-5 0 32,-6 0-56-32,3-3-7 0,-6 2-1 0,3 4 0 0,3 2 52 0,-3-3 12 0,3-2 0 0,0-6 0 15,3-5 0-15,0 9 0 0,2-1 0 0,-2 8 0 16,0 5 0-16,0 6 0 0,0-1 0 0,0 3 0 16,-3 3 0-16,-3 3 0 0,3-1 12 0,-3 9-12 15,0-3 0-15,-3 5 0 0,3-3 0 0,-6 1 0 16,3 5 0-16,0-1 0 0,-3 1 0 0,-3 0 0 15,3 0 0-15,1-1 0 0,2 4 0 0,-3-1 0 0,3 6 0 16,0 0 0-16,0-9 0 0,3 9 0 0,0 5 0 16,0 0 0-16,0 0 0 0,-3 0 0 0,-3-3 0 0,6 3 0 15,0 0 0-15,0 11 0 0,0 2 0 0,0 1 0 16,3 4 0-16,0 3-9 0,-3 3 9 16,0 2 0-16,0 1 0 0,3 2 0 0,-3-5 0 0,0 2 0 15,0 6 0-15,-3 0 0 0,3 5 0 0,-3-3 0 16,3-7 0-16,0-3 0 15,-3 5 0-15,3 5 0 0,-3 8 0 0,0 1 0 0,-3-4 0 0,3 1 0 16,0-3 0-16,-3 16 0 0,3 3 0 0,-3-3 0 16,3 5 0-16,-3-5 0 0,0-3 0 0,0-5 0 15,3 0 0-15,0 0 0 0,0-3 0 0,0 3 0 16,0 5 0-16,3 3 0 0,-3-2 0 0,3-6 0 16,0-3 0-16,3-8 0 0,-3-13 0 0,3 9 0 15,-6 9 9-15,3-2-9 0,-3 0 0 0,3-2 0 0,0 2 0 0,-3-8-12 16,0 8 12-16,0 0 0 0,0 0 0 0,3-5 0 15,-3 0 0-15,3-1 0 0,-3 4 0 0,3 2 0 16,-3-6 0-16,3 4 0 0,-3-1 0 16,3 1 0-16,-2 2 0 0,2 0 0 0,0-6 0 0,0 12 0 15,0-6 0-15,0-8 0 0,0-8 0 0,0 0 0 16,0-5 0-16,0 0 0 0,2-5 0 0,-2-3 0 16,0 0 0-16,3-3 0 0,0-3 0 0,-3-2 0 15,0 0 10-15,0 0 5 0,0 0 1 0,0 0 0 16,0 0-16-16,0 0 11 0,3-5-11 0,-3 5 10 0,3-5-10 15,0 0-16 1,-3 5 4-16</inkml:trace>
  <inkml:trace contextRef="#ctx0" brushRef="#br2" timeOffset="-158046.28">5535 3098 288 0,'0'0'25'16,"0"0"-25"-16,0 0 0 0,0 0 0 15,0-8 206-15,0 3 36 0,-3-3 7 0,3 5 2 0,0 1-115 0,0 2-24 16,0 0-4-16,0 0 0 16,-3-5-49-16,0 2-10 0,3 0-1 0,0 1-1 0,0-4-7 0,0 1 0 15,0 2-1-15,-6-2 0 16,6 5 13-16,0 0 2 0,0 0 1 0,0 0 0 0,0 0 20 0,0 0 4 16,0 0 1-16,0 0 0 0,0 5-3 15,-6-5 0-15,6 6 0 0,-3 2 0 0,3-3-17 0,-3 3-4 16,1 0-1-16,2 2 0 0,-6 4-25 0,3 1-5 15,0 9-1-15,-3 3 0 0,3-1-7 0,-3 9-1 16,6 2-1-16,-3 2 0 0,3-4 1 0,0 2 0 16,-6-3 0-16,3 3 0 0,0-5 1 0,0 8 1 15,3 2 0-15,-3 3 0 0,3 5-18 0,0-5 0 16,0-5 0-16,0 0 0 0,0-6 0 0,3-5 0 16,-3 0 0-16,0-2 0 0,3-4 0 0,-3 4 0 15,0-6 0-15,0 3 0 0,0 2 0 0,0 1 0 16,0 2 0-16,-3 5 0 0,3 1 0 0,0-1 8 0,0 3-8 0,0-10 0 15,0-1 8-15,-3-7-8 0,3-1 0 0,0 3 0 16,3 0 0-16,-3-2 0 0,0-8 0 0,0-4-9 16,0 7 9-16,0-6 12 0,0-3-2 0,0 0-1 15,0 6-9-15,0-6 0 0,0 0 0 0,-3-2 8 16,3 0-8-16,-3-6-16 0,3 0 4 0,0-5 1 16,0 3 11-16,0-3 0 0,0-5 0 0,0 0 0 15,0 0 12-15,0-3 5 0,0-3 1 16,0-2 0-16,3-8-29 0,-3-3-5 0,3-10-2 0,0-1 0 15,0 4 29-15,0-1 5 0,3 3 2 0,-6-3 0 16,3 1-18-16,0-1 0 0,0-10 0 0,-3-3 0 16,3-5 0-16,0-1 0 0,0 12 0 0,0-4 0 15,-3 6 0-15,3 0 0 0,3-2 0 0,-6-1-9 16,2-2 9-16,1 5 0 0,0-3 0 0,-3 9-8 0,3 7 8 0,-3 0 0 16,3 6 0-16,-3 2 0 0,0 3 0 0,0 0 0 15,0 2 0-15,0 1 0 0,0 2 0 0,-3 5-8 16,3-2 8-16,0 5 0 0,0 3 0 0,0-3 0 15,0 5 0-15,0 0-8 0,3 3 8 0,-3 0 0 16,0 0-9-16,0 6 9 0,0-4 0 0,0 4 0 16,0-1 0-16,0 8 0 0,0 0-11 0,-3 3 11 15,3 3-8-15,-3 5 8 0,3 2 0 0,-3 8 0 16,3 11 0-16,-3 0 11 0,1-2-11 0,2 2 0 16,-6 5 0-16,0-5 0 0,3-3 0 0,-3 14 0 15,3-3 9-15,-3 5-9 0,6 0 0 0,-9-5 0 16,6-8 0-16,0 0 0 0,-3-5 0 0,6-6 0 15,0 1 0-15,-6-4 0 0,6 6 0 0,0-8 0 16,6 8 0-16,-6-5 0 0,0-3 0 0,3-2-13 16,3-3 1-16,0-6-912 0,0 1-182 0</inkml:trace>
  <inkml:trace contextRef="#ctx0" brushRef="#br2" timeOffset="-157745.06">18602 5572 3456 0,'54'-5'-1383'0</inkml:trace>
  <inkml:trace contextRef="#ctx0" brushRef="#br2" timeOffset="-156835.54">8175 2858 1105 0,'-5'18'48'0,"5"-13"12"0,0-5-48 0,0 0-12 15,-6-5 0-15,0 5 0 0,3-8 104 0,3 8 18 16,-3-5 4-16,3 5 1 0,-3-5-30 0,3 5-5 15,-3-6-2-15,3 6 0 0,0 0 1 0,0 0 0 16,0 0 0-16,0 0 0 0,0 0-5 0,0 0-1 16,0 0 0-16,-6 11 0 0,6-6-8 0,-3 8-1 15,0 1-1-15,0 7 0 0,0-3-16 0,0 1-3 16,3 5-1-16,-6-1 0 0,3 4-9 0,-3-1-2 16,3 9 0-16,-3 7 0 0,3 6-10 0,0 2-2 15,-3 3-1-15,6-8 0 0,3 0-15 0,-3-6-2 16,0 1-1-16,0 0 0 0,3 0-2 0,-3 5-1 15,0 0 0-15,3 2 0 0,3-2-10 0,-3-5 0 16,0-6-10-16,0-5 10 0,3 3 0 0,0-5 0 16,-3-1 0-16,3-5 0 0,-6 0 0 0,3 3 0 15,-3-5 0-15,3 2 0 0,-6 5 0 0,3 1 0 0,0-1 0 16,0 3 0-16,0 0 12 0,3-2-12 0,-3-1 12 0,0-2-12 16,0-5 10-16,0-3-10 0,0-3 8 0,0-3-8 15,0-2 8-15,3-2-8 0,-3-6 0 16,0 0 8-16,0 0-8 0,0 0 8 0,0 0-8 0,0 0 8 15,-3-11-8-15,3-5 0 0,0-2 0 0,-3-4 8 16,3-1-8-16,3-4 0 0,-3 1 0 16,0-6 0-16,0 5 0 0,-3 1 0 0,3-6 0 15,0 3 0-15,-3-3 0 0,3-5 0 16,0 3 0-16,3-16 0 0,-3 2 0 0,3-2 0 0,0 2 0 16,3 3 0-16,0 0 0 0,-3 6-11 0,0 4 11 0,0-7-8 15,0-1 8-15,0-2-12 0,0 1 12 0,-1-9-12 16,1 8 12-16,0 5-13 0,0 3 5 0,0 5 8 0,0-2-11 15,0 2 11-15,0 3-8 0,0 5 8 0,0-2-8 16,0-1 8-16,0 3-8 0,0 3 8 0,0-5 0 0,0 5 0 16,0 2 0-16,0 6-8 0,-3 0 8 0,3 2 0 15,-3 8 0-15,0 3 0 0,0 0 0 0,0 0 0 16,-3 14 0-16,0-1 0 0,0 5 0 0,-3 3 0 16,3-2 0-16,-3 7 0 0,3 1 0 0,-3-1 0 15,0 6 0-15,0 8-8 0,0 13 8 0,-2-3 0 16,2 11 0-16,0-3 0 0,-3 0 0 0,3-13 0 15,0 8 8-15,0 0-8 0,0 5 0 0,3 1 8 16,0 1-8-16,-3-4 0 0,6-6 0 0,-3-7 0 16,3-9 0-16,0 3 8 0,0-8-8 0,0 0 0 15,0 0 0-15,0 0 0 0,0 6 0 0,0-9 8 16,0 6-8-16,0-3 0 0,0-2 0 0,3-4 0 16,0-4 0-16,0-3 8 0,-3 0-8 0,0-3 0 15,3 3 0-15,0-6 8 0,-3 1-8 0,0-3-12 16,-3 0 4-16,6-6 0 15,0 9-142-15,-3-11-28 0,0 0-6 0</inkml:trace>
  <inkml:trace contextRef="#ctx0" brushRef="#br2" timeOffset="-155419.59">5529 4421 1177 0,'0'0'25'0,"0"0"6"0,0 0 1 0,0 0 2 0,0 0-34 0,0 0 0 0,0 0 0 0,0 0 0 0,0 0 66 0,0 0 6 15,0 0 2-15,0 0 0 0,0 0-13 0,6 3-2 16,-6-3-1-16,6 0 0 0,3 5 11 0,-3-5 3 16,0-5 0-16,3 5 0 0,0-3-16 0,-3 3-4 15,3 0 0-15,0 0 0 0,0 0-6 0,6-2-2 16,-1-1 0-16,1 3 0 0,0 0-16 0,6 0-3 16,0-5-1-16,0 2 0 0,-3 0 13 15,-1 1 3-15,7 2 0 0,6-6 0 0,-3 4-32 0,3 2-8 16,-1-3 0-16,4 0 0 0,0 1 11 0,0-1 1 15,2-2 0-15,4 0 0 0,3 2-4 0,-1-5 0 16,4 3 0-16,0-1 0 0,-7 4-8 0,1-4 8 16,0 6-8-16,-4 0 8 0,-5 0-8 0,3-5 0 0,-3 5 0 15,-1-2 0-15,4 2 0 0,-3 0 0 0,3-3 0 0,-4 0 0 16,-2 3 0-16,3 0 0 0,0 0 0 0,0 0 0 16,-4 0 0-16,-2 0 0 0,3 0 0 0,-6 0 0 15,3 0 0-15,-7 0 0 0,4 0 0 0,-3-5 8 16,3 5-8-16,-3 0 0 0,6-3 0 0,-6 3 8 15,2-2-8-15,1 2 12 0,0-3-12 0,0 3 12 16,0-5-12-16,-3 2 0 0,5-2 0 0,-2 5 0 16,0 0 0-16,0-6 0 0,0 4 0 0,3-1 0 15,-4-2 0-15,-2 5 0 0,0-3 0 16,3 3 0-16,-6-5 0 0,3 2 0 0,-3 3 0 0,-1-2 0 16,4-1 0-16,-3 3 16 0,-3 0-2 0,3 0-1 15,0 0-13-15,0-5 0 0,-3 5 0 0,0 0 0 16,-1 0 0-16,4 5 0 0,-6-5 0 0,0 0 0 15,-9 0 0-15,3 0 0 16,6 0 0-16,3 3 0 0,0-3 0 0,3 2 0 0,0-2 0 0,-3 0 0 0,2 0 0 0,1 0 0 16,3 0 0-16,-3-2 0 0,3-1 0 0,-3 3 0 15,0 0 0-15,0 0 0 0,-4 0 0 0,4 0 0 16,-3-5 0-16,-3 2 0 0,3 3 0 0,-3-3 0 16,0 1 0-16,0 2 0 0,-3 0 0 0,0 0 0 15,-3-5 0-15,3 5 0 0,-3 0 0 0,0 0 0 16,0-3 0-16,0 3 0 0,0 0 0 0,-3 0 0 15,3 0 0-15,0 0 0 0,0-3 8 16,0 3-8-16,-3 3 11 0,3-3-11 16,-1 0-74-16,-2 3-22 0,3-3-4 0,0 0-986 15</inkml:trace>
  <inkml:trace contextRef="#ctx0" brushRef="#br2" timeOffset="-155032.43">7955 4149 1209 0,'-3'-11'53'0,"3"11"12"0,0 0-52 0,0 0-13 0,0 0 0 0,0 0 0 16,0 0 172-16,0 0 32 0,3-3 7 0,-3 3 1 16,0 0-104-16,0 0-20 0,0 0-4 0,6 0 0 15,0 0-35-15,3 6-6 0,0-4-2 0,0 4 0 0,0-4-32 0,3 1-9 16,-3 5 0-16,0-3 0 0,3 3 0 0,-4-5 0 15,4 2 0-15,-3 0 0 0,0 1 8 0,0-1 1 16,0 3 0-16,0-3 0 0,-3 3-9 0,0-3 10 16,3 3-10-16,-3-8 10 0,-3 6-19 0,3 2-4 15,-3-8-1-15,-3 0 0 0,3 5 14 0,-3-5 0 16,0 8 0-16,-3-3 0 0,0 3 18 0,-3-3 6 16,0 3 2-16,-3-2 0 0,-3-1-6 15,0 3 0-15,-3 0-1 0,0 0 0 0,-3 2 0 0,-2-4 0 16,2 1 0-16,0 1 0 0,-3 0-19 0,3-2 0 15,-3-1 0-15,4 0 0 0,-1 1 55 0,-3-4 7 16,3 1 2-16,-3-1 0 0,3 4-52 0,0-4-12 16,-2 4 0-16,2-6 0 0,0 5 0 0,0 3 0 15,0-8 0-15,3 3-851 0,0-1-172 16</inkml:trace>
  <inkml:trace contextRef="#ctx0" brushRef="#br2" timeOffset="-154429.03">5773 4371 460 0,'0'0'41'0,"0"0"-33"0,0 0-8 0,0 0 0 16,0 0 168-16,0 0 31 15,0 0 6-15,0 0 2 0,0 0-75 0,-6 3-16 16,1-3-2-16,-1 2-1 0,3-2-14 0,-6 0-3 0,0 0-1 0,3 0 0 16,-6 0-36-16,3 3-7 15,0 0-2-15,-3-3 0 0,3 2 8 0,-6 1 2 16,3-1 0-16,-3 4 0 0,1-4-20 0,-1 4-3 0,-3-1-1 0,0-2 0 15,-3 2-8-15,0 3-3 0,-2-3 0 0,-1 3 0 16,-3 0-13-16,6 3-2 0,0-6-1 0,0 5 0 16,10-2 17-16,-4-2 3 0,3-4 1 0,0 4 0 15,3 2-16-15,3-8-3 0,0 5-1 0,3 3 0 16,3-8-10-16,0 0 0 0,3 2 0 0,3 1 0 16,-6-3 12-16,9 3-2 0,9 2-1 0,3-5 0 15,-4 0 4-15,4 0 1 0,3 0 0 0,0 0 0 16,0 0-14-16,-1 0 0 0,1 0 0 0,0 0 0 15,0 0 12-15,0 0-1 0,0 0 0 16,-7 0 0-16,1 3 8 0,0-1 1 0,-3 6 1 16,0-8-885-16,3 6-176 0</inkml:trace>
  <inkml:trace contextRef="#ctx0" brushRef="#br2" timeOffset="-153108.91">6003 4591 633 0,'3'-3'56'0,"-3"-2"-44"16,0 5-12-16,0 0 0 15,0 0 316-15,0 0 60 0,0 0 13 0,0 0 3 0,0 0-200 0,0 0-40 16,0 0-8-16,0 0-2 0,0 0-72 0,3 0-14 15,5 0-4-15,-5 0 0 0,-3 0-21 0,12-3-5 16,-9 0-1-16,6 1 0 0,0-1 6 0,3 0 1 16,0 3 0-16,0-2 0 0,0 2-32 0,3-6 0 15,3 4 0-15,-4-1 0 0,4 0 0 0,-3 3 0 16,3-5 0-16,-3 3 0 0,-3 2 0 0,0-3 0 16,0 3 0-16,-3 0 0 0,2 0 0 0,-5 0 0 15,0 3 0-15,0 4 0 0,-6-7 0 0,6 3 0 16,0 2 0-16,0 3 0 0,-6-8 0 0,0 8 14 0,0-2-2 0,0 2-1 15,-6-1-11-15,3-1 0 0,0 2-12 0,3-6 12 16,-3 4 0-16,0-1 0 16,0-2 0-16,-3-1 0 0,0 1-17 0,3 2-6 0,1-2-1 0,2-3 0 15,-3 2 24-15,3-2 0 0,0 0 0 0,-6 3 0 16,3 2 26-16,-6-2 10 16,3 0 1-16,0 5 1 0,0-8-24 0,-3 5-5 0,3 3-1 0,0 2 0 15,0-2 8-15,0 6 2 0,3-6 0 0,0 2 0 16,-3-2-18-16,3 5-14 0,0-7 2 0,3 4 1 15,-3 1 11-15,6-1 16 0,-3 1-4 0,0-1-1 16,3-4-11-16,0 4 0 0,0 1 0 0,0-6 0 0,0 6 0 0,0-3-12 16,0 0 2-16,0 5 1 0,0 0 9 0,0-5 0 15,-3 5 0-15,0-2 0 0,0 2 0 0,3 0 0 16,-3-2 0-16,0 0 0 0,0-1 0 0,0 1 0 16,-3-1 0-16,0-2 0 0,0 0 0 0,3-8 0 15,-9 11 0-15,6-11 0 0,-3 2 0 0,0-2 8 16,0 3-8-16,-3-3 11 0,0 3-11 0,0-3 0 15,-2-3 0-15,2 0 8 0,-3 1-8 0,-3-9 8 16,3 3-8-16,0 0 8 0,-3-5-8 0,6 5 0 16,-3-5 0-16,6 5 0 0,-6-3 0 0,7 6 0 15,-1-6 0-15,0 4 0 0,3-1 0 0,0 2 0 16,3-2 0-16,0 3 0 0,0 0 0 0,3 2 0 16,3-5 0-16,0 6 0 15,2-4-161-15,4 1-25 0,3-8-5 0,6 5-1 0</inkml:trace>
  <inkml:trace contextRef="#ctx0" brushRef="#br2" timeOffset="-152552.41">6610 4604 748 0,'0'0'33'0,"0"0"7"16,0 0-32-16,0 0-8 0,0 0 0 0,0 0 0 15,0 0 220-15,0 0 41 0,3-6 9 0,0 1 2 0,0 3-145 0,3-4-29 16,0 1-6-16,-3 0 0 0,0-1-61 16,0-2-12-16,3 0-3 0,-1 1 0 15,1-4-6-15,-3 3-2 0,0 0 0 0,0 3 0 0,-3-8 44 0,0 13 8 16,0 0 1-16,-3 0 1 0,0-8 13 0,-3 5 2 15,-2-2 1-15,-1 2 0 0,0 0-21 0,0 3-4 16,-3 0-1-16,-6 6 0 0,3 2-13 0,-3 0-3 16,0 0-1-16,4 2 0 0,-1 11-16 0,-9-5-3 15,6 3-1-15,0 4 0 0,0 4-4 0,0-1-1 16,1 3 0-16,-1 1 0 0,3-4 6 0,3 1 0 16,0-4 1-16,6 4 0 0,0-1-17 0,3 1-16 15,0-1 4-15,6-7 0 0,3 4 12 0,0-4 0 16,3-11 0-16,3 3 0 0,0-1 0 0,3-7 0 0,2-9 0 15,-2 4 0-15,3 2 0 0,0-3 0 0,0-10 0 16,-3 5 0 0,0-5 8-16,-3 5-8 0,2-5 0 0,-2-1 0 0,3 1 11 0,-3-5-11 0,0 2 10 0,3-5-10 15,-3-1 0-15,0 1 0 0,-3 0 0 16,-3 0 0-16,0 0 0 0,-6 0 0 0,0-6 8 0,0 1-8 16,0 2 0-16,0 3 8 0,-6-6-8 0,0 9 0 15,-3-3 17-15,0 7-2 0,0 4-1 0,-3 2 0 16,-3 3-14-16,0 5 0 0,0 0 0 0,-2 5-10 15,2 0 10-15,-6 6 0 0,3-1 0 0,0 3 0 16,3 1 0-16,0-4 0 0,0 6 0 0,4-5 0 16,2 2-116-16,3-2-19 0,3-1-3 0</inkml:trace>
  <inkml:trace contextRef="#ctx0" brushRef="#br2" timeOffset="-152286.65">6470 4847 1728 0,'0'0'153'16,"0"0"-122"-16,0 0-31 0,0 0 0 16,0 0 235-16,0 0 41 0,0 0 8 0,0 0 1 0,0 0-160 0,3 5-32 15,0 1-6-15,3-4-2 0,-3 4-43 0,3-1-9 16,0 0-1-16,0 1-1 0,0-4-39 0,0 6-8 15,-3-3-2-15,5 3 0 0,-2-2 18 0,0 2 0 16,0-3 0-16,-3 3 0 0,6-3 0 0,-3 3 0 0,0-5 0 0,0 2 0 31,0 0-55-31,0-2-7 0,0 2-2 0,-6-5-819 0,0 0-164 0</inkml:trace>
  <inkml:trace contextRef="#ctx0" brushRef="#br2" timeOffset="-152015.9">6806 4585 2293 0,'3'-2'50'0,"-3"2"10"0,0-3 3 0,0 3 2 15,3-3-52-15,-3 3-13 0,3 6 0 0,0-1 0 0,-3 0 82 0,0 6 14 16,0-1 2-16,-3 4 1 0,3-1-79 0,-3 3-20 15,3 5 0-15,-3 0 0 0,-3-2 55 0,3-1 7 16,-3 1 2-16,0-4 0 0,0 1-52 0,1-2-12 16,2 1 0-16,0-1 0 0,-3-4 0 0,3 1 0 15,0-3 0-15,0 2 0 0,3-2 0 0,-3-2 0 16,0 4 0-16,3-7-851 16,0-1-173-16</inkml:trace>
  <inkml:trace contextRef="#ctx0" brushRef="#br2" timeOffset="-151524.65">6693 4638 2649 0,'0'0'58'0,"0"0"12"0,-3 0 2 0,0-8 4 0,3 3-61 0,0-3-15 16,0 3 0-16,0-9 0 0,0 7 44 0,3-4 5 0,3-2 2 0,-3-1 0 15,6 1 1-15,0 0 0 0,0 0 0 0,6 2 0 16,0 1-39-16,0-4-13 0,5 4 9 0,-2 2-9 15,0 3 10-15,-3-3-10 0,0 2 12 0,0 6-12 16,0-8 8-16,0 6-8 0,2-1 0 0,-5-2 0 16,3 2 32-16,3 1 0 0,0-1 0 0,-3 3 0 15,-3 0-32-15,0 0 0 0,-1 5 0 0,1 3 0 0,-3-3 0 16,0 3 0-16,-3 0 0 0,0 0 0 0,0 3 0 0,-3-1 0 16,-3 4 0-16,0-1 0 0,-3 0 8 0,-3 0 0 15,0 3 1-15,-3 3 0 0,3-1 23 0,-3 1 5 16,-3 2 1-16,4-5 0 0,-4 2-30 0,0-2-8 15,0 0 0-15,0-3 0 0,0 1 0 16,0-4 0-16,3 1 0 0,0-1 0 0,0-7 0 16,0 0 0-16,3-3 0 0,1 2 0 0,5-2 52 0,0 0 10 15,0 0 2-15,0 0 0 16,0 0-79-16,0 0-15 0,2-5-3 0,1 2-1 16,6-2 3-16,-3 2 1 0,0 1 0 0,0 2 0 0,0 0 75 0,0 2 15 15,0-2 4-15,0 3 0 16,-3 2-103-16,6-2-20 0,-3 2-4 0,-3 1-1 0,3 1 103 0,0 1 20 15,0 3 4-15,0 0 1 0,-3-4-52 0,3 1-12 16,0 3 0-16,0-3 0 0,-3 0 0 0,2 0 0 0,-2-3 0 16,3 3 0-16,0-3 0 0,-3 3 0 0,0 0 0 15,0 0 0 1,3 0-151-16,0 3-33 0,3 10-6 0,-6-3-2 0</inkml:trace>
  <inkml:trace contextRef="#ctx0" brushRef="#br2" timeOffset="-144753.05">13521 1270 345 0,'0'0'15'0,"0"0"4"0,0 0-19 0,0 0 0 0,0 0 0 0,0 0 0 0,0 0 252 16,0 0 48-16,0 0 8 0,0 0 3 0,0 0-176 0,0 0-35 16,0-5-8-16,3-3 0 15,-3 2-29-15,0 6-6 0,6-7-1 0,-3 1 0 0,0 1-7 16,0 0-1-16,0 2-1 0,-3 3 0 15,3-5-6-15,0-3-1 0,-3 3 0 0,3-3 0 16,-3 2-1-16,0 1-1 0,0 2 0 0,-3-7 0 0,3 2-5 0,0 0-1 16,-6 3 0-16,3-3 0 0,-3-3-16 0,0-2-3 15,0 5-1-15,0-3 0 0,-2 3 26 0,-1 0 5 16,-3 3 1-16,3-3 0 0,-3 3-22 0,-3 5-4 16,0 0-1-16,0 5 0 0,0 3 25 0,-3-3 5 15,1 9 1-15,-1-6 0 0,-3 10-14 0,3-5-2 16,-6 6-1-16,-3-3 0 0,1 2-8 0,-1 9-2 15,-3-9 0-15,3 9 0 0,1-1-3 0,2 1-1 16,0-4 0-16,0 4 0 0,-3-1-7 0,6 3-2 16,7 1 0-16,-4-4 0 0,6 8 1 0,0-10 0 15,0 3 0-15,6-1 0 0,0 1-9 0,3-6 0 16,0 3 0-16,3-3-11 0,3-3 22 0,0-4 4 16,3 4 1-16,0-5 0 0,3 0-16 0,3 1 9 0,3-6-9 15,3 5 8-15,-1-8 0 0,4 3 0 0,-3-8 0 16,3 5 0-16,3-5-8 0,3-5 10 0,-1-3-10 15,1 3 10-15,-3-3-10 0,3-3 0 0,-3 3 0 0,-1-5 0 16,-2 0 0-16,0 0 0 0,3 0 0 0,-3-1 0 16,0-4 0-16,-1-3 0 0,1 2 0 0,0-5 8 15,-6 3-8-15,3-5 8 0,-3 4-8 0,-3-1 8 16,2 1-8-16,-2-4 0 0,-3 2 0 0,0 3 0 0,-3-5 0 16,0-1 8-16,-3 1-8 0,-6 2 0 0,3-8 8 0,-6 3-8 15,-3 3 0-15,0 2 8 0,-6-3-8 0,6 1 12 16,-2 5-12-16,-1 2 12 0,-6 6-12 0,0 2 0 15,0 3 0-15,0 3 0 0,0 2-8 16,1 3 8-16,2-5 0 0,-3 5 0 0,6 5 0 0,0-5 0 16,0 3 0-16,0 2 0 0,3 1-8 0,0-4 8 15,0 4 0-15,3 7 0 0,-3-5-12 0,7 8 1 16,-7-3 1-16,3 0 0 16,0 8-144-16,-3-2-29 0,3-3-5 0</inkml:trace>
  <inkml:trace contextRef="#ctx0" brushRef="#br2" timeOffset="-144402.78">13316 1537 403 0,'0'0'17'0,"0"0"5"0,-3 0-22 0,3 0 0 0,0 0 0 0,0 0 0 15,0 0 469-15,0 0 90 0,0 0 17 0,0 0 4 16,0 8-362-16,3 0-73 0,-3 3-14 0,3 2-3 0,0 0-55 16,0 0-10-16,0 1-3 0,0 4 0 15,0-5-20-15,3 1-5 0,0 1-1 0,3 4 0 16,-3-11-17-16,6 5-3 0,-6 3-1 0,2-3 0 15,1-5-5-15,3 5 0 0,3-5-8 0,0 3 12 16,-3-8-3-16,0 2-1 0,0 3 0 0,-3 2 0 0,3-7-8 0,0 2 0 16,-7 6 0-16,4-3-11 15,-3-3-45-15,0 3-10 0,-3 0-2 0,-3 3-892 16,-3 2-178-16</inkml:trace>
  <inkml:trace contextRef="#ctx0" brushRef="#br2" timeOffset="-143734.54">23285 5519 2688 0</inkml:trace>
  <inkml:trace contextRef="#ctx0" brushRef="#br2" timeOffset="-142994.52">13920 1442 288 0,'0'0'12'0,"0"0"4"0,0 0-16 0,0 0 0 15,0 0 0-15,6-3 0 0,0 3 375 0,0-5 72 0,0 5 14 0,3 0 3 16,0-5-271-16,3 5-54 0,0 0-11 0,0 0-3 15,3-6-45-15,-1 4-8 0,1 2-3 0,3 0 0 16,-3-5-29-16,3 5-5 0,-3-6-2 0,3 4 0 16,-3 2-15-16,-1-6-3 0,1 6-1 0,0-5 0 15,-3 2-14-15,-3 3 9 0,3 0-9 0,-3 0 8 16,0 3-8-16,0-3 0 0,-3 5 0 0,3-5 0 31,-3 0-118-31,-6 0-26 0,0 0-4 0,0 0-966 0</inkml:trace>
  <inkml:trace contextRef="#ctx0" brushRef="#br2" timeOffset="-142747.99">13956 1566 1785 0,'0'0'79'0,"0"0"17"0,0 0-77 0,0 0-19 15,0 0 0-15,0 0 0 0,0 0 129 0,6 6 23 16,0-1 4-16,0-5 0 0,3 0-43 0,0 0-9 15,0 0-1-15,3 0-1 0,-1-5-30 0,4 5-7 16,0-6-1-16,0 4 0 0,0 2-25 0,0-6-6 16,0-2-1-16,0 8 0 0,2-5-16 0,-5-3-3 15,3 3-1-15,0-3 0 0,-3 8-12 0,3-3 0 16,-3 1 8-16,-3-4-8 0,3 6 0 0,-3 6 0 16,0-6 0-16,-1 2 0 15,-2 1-188-15,3 0-35 0</inkml:trace>
  <inkml:trace contextRef="#ctx0" brushRef="#br2" timeOffset="-142062.39">14721 1363 1191 0,'6'-6'52'0,"-6"6"12"0,0 0-51 0,6-2-13 15,-3-4 0-15,0 6 0 0,-3 0 168 0,0 0 30 0,0 0 6 0,0 0 2 16,0 0-42-16,0 0-8 0,6 0-1 0,0 6-1 15,0-6-46-15,0 8-8 0,-3-3-3 0,3 3 0 16,2-3-29-16,1 3-5 0,-3 5-2 0,3 1 0 16,0-1-21-16,0-3-4 0,3 4 0 0,0-6-1 0,-6 5-14 0,3 0-2 15,3 0-1-15,0 0 0 0,3 1-8 0,-1-1-2 16,-2 0 0-16,3 0 0 0,0 1-8 0,-3-1 0 16,3 0 9-16,-3-2-9 0,0 2 0 0,0-5 8 15,-3 2-8-15,-1-2 0 0,1 0 0 0,-3-2 8 16,0 1-8-16,-3 4 0 0,-3-11 0 0,3 8 8 15,0-3-8-15,-3 3 0 16,0 0-44-16,0 3-14 0,-3-6-2 0,0 3-884 16,0 0-176-16</inkml:trace>
  <inkml:trace contextRef="#ctx0" brushRef="#br2" timeOffset="-141748.43">14673 1826 1760 0,'-3'-8'78'0,"6"2"16"0,0 1-75 0,0-3-19 0,0 3 0 0,3-3 0 16,0-5 152-16,3-1 28 0,0 1 4 0,0 0 2 16,6 0-66-16,0-3-12 0,6 0-4 0,-4-2 0 15,1-1-36-15,3 3-7 0,0-2-1 0,3-6-1 16,-3 3-23-16,2 2-4 0,1-2 0 0,0 8-1 15,0-6-12-15,-6 6-3 0,3-6 0 0,-4 4 0 0,-2-4-8 0,0 6-8 16,-3-6 12-16,3 6-12 16,-3 0 8-16,0 0-8 0,-3-1 0 0,3 6 0 15,0-2 8-15,-4-3-8 0,-2 5 0 0,3 2 0 0,-3-2 0 16,-3 3 0-16,3 5 0 0,-6 0 0 16,0 0-91-16,0 0-15 0,0 0-3 0,-6 5-1208 15</inkml:trace>
  <inkml:trace contextRef="#ctx0" brushRef="#br2" timeOffset="-141241.18">15269 1709 1440 0,'0'0'128'0,"0"0"-103"0,0 0-25 0,0 0 0 16,0 0 210-16,0 0 37 0,0 0 7 0,0 0 2 16,0 0-117-16,0 0-23 15,0 0-5-15,0 0-1 0,9 0-46 0,0 0-8 0,2 0-3 0,-5-5 0 16,3 5-35-16,0-3-7 0,0 3-2 0,3 0 0 15,0-5-9-15,0 5 10 0,0 0-10 0,3 0 10 16,-6 0-10-16,0 0 0 0,-1 5 0 0,1-5 8 16,-9 0-8-16,9 8 8 0,-9-8-8 0,6 0 8 0,-6 0-8 0,0 0 0 15,3 8 0-15,0 3 0 0,-3-6 0 0,-3 3 0 16,-3-3 0-16,0 3 0 0,3 0 0 0,-6 3 0 16,0-3 8-16,-14 18 2 0,11-13 0 15,-3 1 0-15,3-1 0 0,-3 0 15 0,0-2 3 16,3 2 1-16,0-5 0 0,-2 5-29 0,5-5-20 15,-3 3 4-15,0 2 0 0,3 0 16 0,0 6 0 16,0-12 0-16,3 7 0 0,-3-4 8 0,3 3 4 16,3 1 2-16,0-6 0 0,0 5-22 15,0-5-5-15,0-3-1 0,0 0 0 0,3-5 23 0,0 8 5 16,3-2 1-16,-3-6 0 16,0 0-71-16,0 0-15 0,0 0-2 0,0 0-1 15,0 0-158-15,6-6-31 0</inkml:trace>
  <inkml:trace contextRef="#ctx0" brushRef="#br2" timeOffset="-141000.8">15221 1942 345 0,'0'0'15'0,"0"0"4"0,0 0-19 0,0 0 0 0,0 0 0 0,0 0 0 15,0 0 413-15,0 0 79 0,0 0 16 0,0 0 4 16,0 0-304-16,9 0-61 0,-3 0-12 0,3 0-3 15,0 0-61-15,0-5-13 0,0 5-2 0,3-8-1 16,-4 8-11-16,1 0-1 0,3 0-1 0,-3-5 0 16,-3-1-24-16,0 4-5 0,3 2-1 0,0-3 0 15,0 0-12-15,-3 3 0 0,0 0 8 0,3-5-8 16,-9 5 26-16,0 0 2 0,6 0 1 0,-6 0 0 16,0 0-198-16,9 5-40 0</inkml:trace>
  <inkml:trace contextRef="#ctx0" brushRef="#br2" timeOffset="-140511.25">15593 1812 1479 0,'0'0'65'0,"0"0"15"0,3-5-64 0,-3 5-16 16,0 0 0-16,0 0 0 0,0 0 144 0,0 0 25 15,0 0 6-15,0 0 1 0,0 0-46 0,0 0-9 0,-3 5-1 0,-3-2-1 16,3 0-33-16,-3 5-6 16,3 0-2-16,-3 2 0 0,3-7-20 0,-3 2-4 0,0 3-1 0,0 3 0 15,3-9-21-15,-2 4-4 0,2 1 0 0,0-1-1 16,0-1-14-16,0 3-2 0,0-3-1 0,3-5 0 15,0 0-10-15,0 6 0 0,3 2 0 16,-3-8 8-16,6 5-8 0,-3 3 0 0,5-8 0 0,-8 0 0 16,6 0 0-16,3 0 0 0,0 5 0 15,-3-5 0-15,3 3 0 0,-3 2 0 0,0-5 0 0,-6 0 0 16,6 5 0-16,0 3 0 0,0-2-8 0,0 1 8 16,-3-1 0-16,0 2 0 0,-3-3 0 0,3 3 0 15,-3-3 0-15,0 3 13 0,0 5-1 0,-3-2-1 16,3-11-11-16,-3 8-16 0,-3-3 4 0,3 3 1 0,-6 5 11 15,3-7 0-15,0-4 0 0,-3 4 0 0,0-1 0 0,0 0 0 16,0 3 0-16,3-8 0 0,-3 3 0 0,1-1 0 16,-1-2 0-16,0 0 0 0,0-2 0 0,0 2 0 15,3-3 0-15,-3 3 0 16,3 0-71-16,3-8-15 0,0 3-3 0,3 0-1 16,-3-9-111-16,3 1-23 0,3 0-4 0</inkml:trace>
  <inkml:trace contextRef="#ctx0" brushRef="#br2" timeOffset="-140315.28">15617 1762 1908 0,'0'0'84'0,"0"0"18"0,0 0-82 0,0 0-20 0,0 0 0 0,0 0 0 15,0 0 152-15,0 0 25 0,0 0 6 0,6-3 1 16,0 3-70-16,-6 0-14 0,6-5-2 0,0 5-1 16,0 0-44-16,0-5-9 0,0 2-1 0,3 3-1 15,-4 0-24-15,-5 0-5 0,12-5-1 0,-3 5 0 16,0 0-12-16,-3 0 0 0,3-5 8 0,0 5-8 15,0 0 0-15,0 0-12 0,0 0 3 0,-3 5 0 16,-6-5-200-16,0 0-40 0</inkml:trace>
  <inkml:trace contextRef="#ctx0" brushRef="#br2" timeOffset="-139853.48">15858 1736 2408 0,'0'0'53'0,"0"0"11"0,0 0 3 0,0 0 0 0,0 0-54 0,0 0-13 16,0 0 0-16,0 0 0 0,0 0 81 0,0 0 14 15,3-3 2-15,3-2 1 0,0 5-69 0,-3-6-13 16,3 1-4-16,3 3 0 0,0-4-3 0,-3 1-1 16,0 2 0-16,0-2 0 0,-1-3-8 0,1 3 0 15,0-3 0-15,-3 3 0 0,0-3 28 0,-3 2 3 16,0-2 1-16,0 3 0 0,-3-3-16 0,0 8-4 15,3 0 0-15,-6-5 0 0,0 0 4 16,-5 5 1-16,-1 0 0 0,0 5 0 0,0-5 13 0,-3 5 2 16,0 3 1-16,0 0 0 0,0 3-20 0,0-3-4 15,4-1-1-15,-1 4 0 0,0-3-8 0,0 5 0 16,3-2 0-16,3 2 8 0,3-5-8 0,-3 5 0 16,3-5 0-16,6 3 0 0,0-3 0 0,0-3 0 0,6 3 8 15,-3-3-8-15,0 3 0 0,3-3 0 0,0-5 0 16,0 3 0-16,5-6 0 0,-2 3 0 0,3 0 0 0,-3-5 0 15,3-3 0-15,-3 3 0 0,3-3 0 16,0-3 0-16,-3 3 0 0,-3 0-9 0,-3-2 9 16,-1 2-10-16,1 0 10 0,0 3-12 0,-6-6 12 0,0 9-12 15,-3-4 12-15,0-2 0 0,-3 3 0 0,1 5 0 16,-1-5 0-16,-3 2 0 0,3 3 0 0,-3 0 0 16,0 0 0-16,-3 0 0 0,3 0 0 0,0 8 0 15,3-8-88 1,6 0-23-16,-3 5-4 0,3-5-1181 0</inkml:trace>
  <inkml:trace contextRef="#ctx0" brushRef="#br2" timeOffset="-139549.28">15977 1942 633 0,'0'0'56'0,"0"0"-44"15,0 0-12-15,0 0 0 0,-6 8 324 0,3-8 64 16,3 0 12-16,-6 5 2 0,6-5-259 0,-3 8-52 16,0-2-11-16,0 1-1 0,0-1-38 0,-3-6-7 15,0 8-2-15,0-3 0 0,-3-2 7 0,1 7 1 0,-1 3 0 16,-6-5 0-16,0 6 7 0,-3-1 1 0,0 5 1 16,0-4 0-16,3-1-10 0,-2 5-3 0,-1-4 0 0,3-1 0 15,-3 0-14-15,3 0-3 16,-3 0-1-16,6-2 0 0,0 0-18 0,3-1 8 15,1 3-8-15,2-7 0 0,6-6 0 0,0 0 0 16,0 0 0-16,0 0 0 16,6 0-135-16,2-6-21 0,4 1-4 0,0 3-629 0,0-4-127 0</inkml:trace>
  <inkml:trace contextRef="#ctx0" brushRef="#br2" timeOffset="-139121.08">15903 2209 1702 0,'0'0'76'0,"0"0"15"0,0 0-73 0,0 8-18 16,-3 5 0-16,6-7 0 0,-3-6 76 0,0 0 11 15,0 0 2-15,3 0 1 0,3 0-22 0,0 0-5 16,-3 0-1-16,5 0 0 0,-5-6-22 0,6-1-5 16,-3 1-1-16,0-2 0 0,0 3-6 0,0-3 0 15,0-3-1-15,0 4 0 0,-3 1 12 0,3-2 2 16,-3 3 1-16,0-3 0 0,-3 3 6 0,0-3 2 15,-3 3 0-15,3-3 0 0,0 2-10 0,0 6-1 16,-6-5-1-16,6 5 0 0,-6-3-11 0,6 3-3 16,-6 0 0-16,-3 0 0 0,0 3-6 0,0 2-2 15,-3 1 0-15,3 2 0 0,-2-3-7 0,2 3-1 16,-3-3-8-16,0 8 12 0,0-5-12 0,3 0 0 0,-3 3 0 16,3 2 0-16,3 0 0 0,0 0 0 0,3 1 0 15,0-6 0-15,3 2 0 0,0-2 0 0,6 0 0 0,0-3 0 16,3 1 0-16,3-6 0 0,0 2 0 0,3-2 0 15,0-2 0-15,0-4 0 0,-3-2 0 0,2 3 0 16,1-3 0-16,-3-2-10 0,3 2 10 0,-6 0-12 16,3-3-19-1,-3 3-4-15,3-2-1 0,-3-1 0 0,-3 0-4 16,0 4 0-16,0-4-1 0,-1 3 0 0,-2 3 2 0,-3-3 1 16,3 2 0-16,-3-1 0 0,0 1-62 0,0 6-12 15,-6-2-2-15</inkml:trace>
  <inkml:trace contextRef="#ctx0" brushRef="#br2" timeOffset="-138581.02">16391 1558 1094 0,'0'0'48'0,"0"0"11"0,0 0-47 0,0 0-12 0,0 0 0 0,0 0 0 0,0 0 284 0,0 0 54 15,0 0 11-15,0 0 3 0,0 0-190 0,9 0-38 16,-3 0-7-16,3 6-1 0,0-6-43 0,-1 0-8 16,4 0-1-16,0 0-1 0,6 0-27 0,-3-6-4 15,3-2-2-15,0 8 0 0,6-5-14 0,-4-3-2 16,4 3-1-16,-3 5 0 0,0 0-5 0,0-5 0 16,-6 2-8-16,-3 0 12 0,-1 1-12 0,4 4 0 15,-3-2 8-15,3 0-8 0,-9 0 0 0,3 0 0 16,0 3 0-16,0-3 0 15,-3 0-52-15,-6 0-17 0,6 3-3 0,-3-3-1275 0</inkml:trace>
  <inkml:trace contextRef="#ctx0" brushRef="#br2" timeOffset="-138039.54">17257 1331 2062 0,'3'-8'92'0,"-3"8"18"0,3 0-88 0,-3 0-22 16,0 0 0-16,0 0 0 0,3 0 123 0,-3 0 20 15,0 0 4-15,3 8 1 0,0-3-40 0,3 0-8 0,-3 9-2 16,3-6 0-16,3 5-55 0,3 0-11 16,-3 0-3-16,-1 1 0 0,1-1 4 0,0 0 1 0,3 6 0 0,-3-6 0 15,-3 5-18-15,6 3-3 0,-3-2-1 0,0-6 0 16,3 6-12-16,-3-3 9 0,6 2-9 0,-4-5 8 15,1-5 18-15,0 3 3 0,3 2 1 0,-3-5 0 16,3 5-30-16,-6-2 0 0,-3 2 0 16,0-5 0-1,6-3-45-15,-6 9-15 0,-3-9-4 0,-3 8-887 0,3-5-177 0</inkml:trace>
  <inkml:trace contextRef="#ctx0" brushRef="#br2" timeOffset="-137797.22">17174 1781 1209 0,'-6'-6'108'0,"3"4"-87"16,3-4-21-16,0-2 0 0,-6 3 220 0,9-3 40 15,6-5 8-15,3 2 2 0,-6 4-116 0,5-7-23 16,4 1-5-16,6 0-1 0,-3 0-40 0,3-6-8 16,-3 6-1-16,0-6-1 0,2 6-19 0,1-8-4 15,-3 2-1-15,3-2 0 0,0 3-19 0,-3-1-3 16,2 1-1-16,1 2 0 0,3 3-14 0,0-6-3 15,-3 6-1-15,-3 0 0 0,-3-1-10 0,-1 1 10 16,1 0-10-16,0 8 10 16,-3-3-54-16,0-3-10 0,0 8-2 0,0 3-870 15,-3 0-174-15</inkml:trace>
  <inkml:trace contextRef="#ctx0" brushRef="#br2" timeOffset="-137314.9">17611 1958 1731 0,'0'0'76'0,"0"0"17"15,0 0-74-15,6 0-19 0,0-3 0 0,3 3 0 16,0-5 88-16,0 5 13 0,3-8 3 0,3 3 1 15,0-3-37-15,-1 3-7 0,-2-6-1 0,3 3-1 16,-3 3-9-16,0 2-2 0,0-2 0 0,0-3 0 16,-3 8 1-16,0 0 0 0,0 0 0 0,-3 0 0 0,3 2-13 0,-9-2-4 15,0 0 0-15,0 0 0 16,5 0-10-16,-5 0-2 0,0 0-1 0,0 0 0 0,0 0 2 0,0 11 1 16,0 2 0-16,-2-7 0 0,-1 2-2 0,-3-1-1 15,0 7 0-15,-3-4 0 0,-3-2 1 0,0 0 1 16,0 3 0-16,-3 2 0 0,0 0 0 0,-3 0 0 15,-2 1 0-15,2-1 0 0,3 0-3 0,3 0-1 16,-6 1 0-16,3-6 0 0,0 2 0 0,3 3 0 16,0-7 0-16,4 7 0 0,-4-5-7 0,6 5-2 15,0-8 0-15,3 3 0 0,3-8-8 0,0 0 0 16,6 8 0-16,0-3 8 16,0 1-8-16,0-1 12 0,-1-2-12 0,4 2 12 0,6-5-12 0,0 0 0 0,0 3 0 0,6-3-11 15,6-3 11-15,-4 3 0 0,-2 0 0 16,0-8 0-16,-3 5 0 0,-3 1 0 0,3-4 0 0,-6 6 0 31,3-5-56-31,-4 3-15 0,-5-4-3 0,3-2-866 0,-3 8-174 16</inkml:trace>
  <inkml:trace contextRef="#ctx0" brushRef="#br2" timeOffset="-136878.25">18102 1897 1728 0,'0'-5'153'0,"0"5"-122"15,0 0-31-15,0 0 0 0,0 0 124 0,0 0 18 16,0 0 4-16,0 0 1 0,0 0-62 0,0 0-12 16,0 0-2-16,0 0-1 0,0 0-26 0,0 0-4 15,0 0-2-15,3 5 0 0,-3-2 3 0,-3 2 1 16,-3 0 0-16,-3 1 0 0,3 7-15 0,-2-5-3 15,-1 5-1-15,3-5 0 0,-3 3 33 0,3 2 6 16,0 0 2-16,0-5 0 0,3-3-52 0,3 3-12 16,0-3 0-16,6 1 0 0,-3-4 0 0,0 4 0 15,3-1 0-15,3-5 0 0,3 0 0 0,0 0 0 16,-1 0 0-16,4 0 0 0,-3 0 0 0,-3 3 0 16,0-3 0-16,3 5 0 0,9 0 0 15,-15 3 0-15,0-3 0 16,0 3-48-16,-3-2-13 0,-3-4-3 0,3 9 0 0,-6-6 52 0,0 3 12 0,-3-3 0 0,3 3 0 15,-6 6 0-15,0-7 0 0,-3 4 0 0,0-3 0 16,0 5 0-16,3-7 0 16,-3 1 0-16,0-1 0 0,1-6 0 0,-1 5 0 0,0-2 0 0,0 2 0 15,0-5 0-15,-3 3 0 0,3-1 0 0,0-2 0 16,3 0 0-16,3 0 0 0,-3-2 0 0,3-1 0 16,0-8-130-16,4 3-23 15,2 1-5-15</inkml:trace>
  <inkml:trace contextRef="#ctx0" brushRef="#br2" timeOffset="-136697.1">18073 1857 2563 0,'0'0'56'0,"0"0"12"0,0 0 3 0,6 3 1 0,-1-6-58 0,1 3-14 16,3 0 0-16,0-5 0 0,0 0 73 0,0 2 12 15,3-2 3-15,0 0 0 0,0 2-71 0,-3-2-17 16,3-3 0-16,0 5 0 0,0 0 0 0,-1 3 0 15,-2-5 0-15,0 5 0 16,-3-5-96-16,0 5-24 0,3 0-4 0</inkml:trace>
  <inkml:trace contextRef="#ctx0" brushRef="#br2" timeOffset="-136240.33">18448 1818 633 0,'0'0'56'0,"-3"8"-44"0,3-8-12 16,0 0 0-16,0 0 410 0,0 0 80 0,0 0 16 16,0 0 3-16,0 0-324 0,0 0-65 15,3-8-12-15,-3 8-4 0,6-3-64 0,2 0-12 0,-2-7-4 0,0 2 0 16,0 0-24-16,0 3 0 0,3-1 8 0,-3-2-8 16,0 0 0-16,-3 3 0 0,0-3 9 0,0 3-9 15,-3-3 8-15,-3-3-8 0,0 4 10 0,0 1-10 16,-3-2 17-16,0 3-2 0,-3-3-1 0,3 8 0 15,-3 0 17-15,0 0 3 0,-2 0 1 0,2 8 0 16,0-8-9-16,0 8-2 0,-3 3 0 0,3-6 0 16,0 3-8-16,0 0-3 0,0 2 0 0,3-2 0 15,0-3-13-15,0 9 8 0,0-1-8 0,3 0 0 16,0 0 0-16,0-5 0 0,6 3 0 0,-3-3 0 16,0-8 0-16,3 5 0 0,3 8 0 0,0-5 0 0,3-8 9 15,0 6-9-15,-3-6 8 0,6 2-8 16,3-4 0-16,-3 2 0 0,3 0-9 0,0-6 9 0,-4-7-22 0,4 5 2 15,-3 3 1-15,0-3 0 0,0-5 0 16,-3 2 0-16,-3 3 0 0,0-2 0 0,-6 2 9 0,0 0 2 16,0 2 0-16,-3-2 0 0,0-2 8 0,-3 7 0 15,-6-2 0-15,3 5 0 0,-3 0 0 0,3 0-8 16,-3 5 8-16,1-2 0 0,2 2-11 0,-3 3 11 16,0-3-13-16,6 3 5 15,0 6-123-15,3-4-24 0,0-2-5 0</inkml:trace>
  <inkml:trace contextRef="#ctx0" brushRef="#br2" timeOffset="-135937.65">18582 2080 576 0,'-3'0'51'0,"0"2"-41"0,-3 4-10 0,0-6 0 15,3 0 305-15,-3 0 59 0,3 5 12 0,-3-2 3 16,6-3-235-16,-3 2-46 0,-3-2-10 0,0 3-1 16,3 2-32-16,3-5-7 0,-3 3 0 0,0 2-1 15,-6 0 13-15,-3 1 4 0,0 2 0 0,-3-3 0 16,3 3 17-16,-2 5 4 0,-4-5 1 0,0 3 0 0,0-4-34 0,3-1-6 16,3 2-2-16,-3 2 0 0,3 4-21 0,1-1-5 15,-4 0-1-15,6-5 0 0,-3 5-17 0,3 0 10 16,0-2-10-16,3-3 8 0,0-3-8 0,6-5 0 15,0 8 0-15,0-3 0 16,0-5-54-16,9 0-75 0,0-5-776 16,0 0-168-16</inkml:trace>
  <inkml:trace contextRef="#ctx0" brushRef="#br2" timeOffset="-135458.15">18537 2305 1958 0,'-3'15'43'0,"3"-12"9"0,3 2 1 0,-3 1 3 0,0-6-45 0,0 0-11 0,0 0 0 0,0 0 0 16,0 0 104-16,0 0 20 0,0 0 3 0,0 0 1 15,0 13-52-15,3-5-9 16,0-3-3-16,0 3 0 0,3-8-51 0,-3 0-13 0,3-5 0 0,-3 2 0 15,0-2 0-15,3-3 0 0,-3-3 0 0,0 3 0 16,0 0 0-16,0-2 0 0,-6 2 0 0,3 0 0 0,-6 3 0 0,3-6 0 16,-3 3 0-16,0 3 0 15,6 5 48-15,-9-3 6 0,9 3 2 0,-9 0 0 0,-3 8-39 0,-3-3-7 16,0-2-2-16,0 2 0 0,0 6 38 0,1 0 7 16,-1 4 2-16,-3 7 0 0,6-4-37 15,0 9-7-15,3-6-2 0,0 3 0 0,0-9-9 16,6 4 0-16,3-1 0 0,3 1 0 0,-3-3 11 15,6 2 0-15,3-4 0 0,3-9 0 0,3 8-11 16,3-10-16-16,0-1 4 0,-1-2 1 0,-2 0-6 0,3-5-2 16,0 5 0-16,0-5 0 15,0-8-12-15,-3-1-2 0,3 1-1 0,-4-5 0 0,1 2 18 0,-3 0 4 16,-3 0 1-16,-3 3 0 16,0 0 11-16,-3-6 0 0,-3 6 0 0,3 0 0 0,-3-6 0 0,-3 6 0 15,0 0 0-15,-3-9 0 0,-3 7 0 0,0 1 0 0,-3 1 0 16,0 10 0-16,0-2 19 0,-2 0 5 0,-4 2 2 0,6 3-895 15,0 3-179-15</inkml:trace>
  <inkml:trace contextRef="#ctx0" brushRef="#br2" timeOffset="-134964.25">19216 1537 2365 0,'0'0'52'0,"0"0"10"0,0 0 2 0,6 0 4 0,-6 0-55 0,8 0-13 0,-5 0 0 0,9 0 0 16,0 0 62-16,3-5 10 15,-3 5 1-15,3-8 1 0,6 8-31 0,0-3-7 16,2 1 0-16,-2 2-1 0,3-6-18 0,-6 6-3 0,0 0-1 0,0 0 0 16,2 0-13-16,-5 0 0 0,0-5 0 0,-3 5 0 15,3-3 17-15,-6 3 4 0,0 3 1 0,-9-3 0 16,0 0-108-16,0 0-22 0,9 5-4 0,-9-5-1055 15</inkml:trace>
  <inkml:trace contextRef="#ctx0" brushRef="#br2" timeOffset="-134743.28">19213 1675 2088 0,'0'0'46'0,"0"0"10"0,0 0 1 0,0 0 1 0,0 0-46 0,0 0-12 16,0 0 0-16,0 0 0 0,0 0 100 0,6 0 19 15,-6 0 3-15,8 0 1 0,1-5-41 0,3 5-8 16,3-6-2-16,3 4 0 0,-3-4-24 16,6 6-6-16,3-8-1 0,-4 8 0 0,1-5-21 0,0 5-5 15,0-5-1-15,-6 5 0 0,3 0-14 0,-3 0 8 16,2 0-8-16,-2 5 0 16,-6-5-20-16,3 5-11 0,-3-5-1 0,-3 8-1 15,-6-8-91-15,9 0-17 0,-3 6-4 0</inkml:trace>
  <inkml:trace contextRef="#ctx0" brushRef="#br2" timeOffset="-134361.18">19260 1310 1738 0,'0'0'77'0,"0"0"16"0,0 0-74 0,0 0-19 0,6 0 0 16,0-6 0-16,3 6 87 0,-3 0 13 0,0-8 4 0,0 8 0 16,6-5-36-16,-6-3-8 0,3 8 0 0,0-10-1 15,3 2-3-15,2 0-1 0,1-3 0 0,-3 3 0 16,3-5-27-16,0 0-4 0,-3 0-2 0,3-6 0 16,0 6-22-16,0-6 0 0,-7 6 0 0,4-5 0 0,3 2 10 0,-6-3 1 15,3 6 0-15,-3 0 0 0,0-1-11 0,-3 4 0 16,-3 2 0-16,3 0 8 0,-6 3 10 0,0 5 2 15,0 0 0-15,0 0 0 0,0-8 9 0,0 8 3 16,0 0 0-16,-3 8 0 0,-3-3 0 0,0 3 0 16,0 0 0-16,0 2 0 0,3 4-20 0,-3-1-3 15,0 5-1-15,3-4 0 0,3 2-8 0,-3 2 0 16,0-5 0-16,0 6 0 0,0-6 0 0,3 0 0 16,3-5 0-16,0 3 0 0,-3 2 0 0,6-5 0 15,0-3 0-15,3 3-882 16,-9-8-175-16</inkml:trace>
  <inkml:trace contextRef="#ctx0" brushRef="#br2" timeOffset="-133548.35">20359 1220 2142 0,'0'0'95'0,"0"0"19"0,0 0-91 0,0 0-23 16,0-8 0-16,3 3 0 0,0 5 89 0,2-8 14 16,4 2 2-16,0 1 1 0,3 2-63 0,3-2-13 0,0-3-2 0,6 3-1 15,0-3-11-15,0 3-1 0,-4-3-1 0,4 2 0 16,-3 6-14-16,-3-5 8 0,6 5-8 0,-3-5 0 16,0 5 12-16,-1-3-3 0,-2 3-1 0,0 0 0 15,0 3-8-15,-6-3 0 0,0 5 0 0,-3-5 8 16,0 5-8-16,0-5 0 0,-6 0 0 0,0 8 0 15,0-8 20-15,-6 11 3 16,0-3 0-16,-3 5 0 0,3-8 17 0,-3 9 4 0,-3-1 1 0,0-5 0 16,-3 5-13-16,3-2-4 0,1 2 0 0,2 0 0 15,-3 0-4-15,3 0-2 0,0 1 0 0,-3-1 0 16,3 0-12-16,0 0-2 0,3 6-8 0,0-6 12 16,0 8-12-16,3-2 0 0,3-1 0 0,-3 4 0 15,3 4 0-15,3 0 0 0,0-2 0 0,0 3 0 16,0-1 0-16,-3-5 0 0,3 6 0 0,0-1 0 0,0-2-12 15,0-3-4-15,0-2-2 0,-3 7 0 16,3-7-6-16,-3 2 0 0,0 0-1 0,-3 3 0 16,0-11 14-16,0 0 11 0,-3 6-13 0,0-6 5 0,-3 0 8 15,0 1 0-15,0-9 0 0,-3 8 0 0,-2-13 0 16,-1 8 0-16,3-3 8 0,-3-2-8 0,-3 2 12 16,3-5-3-16,-3 0 0 0,0-5 0 0,1 2 8 15,-1-2 2-15,-3-3 0 0,3 3 0 0,-3-1-7 0,6 4-2 16,0-9 0-16,-2 3 0 0,-1-10-10 0,6 5 0 15,6-1 9-15,3 1-9 0,0 0 0 0,0 5 0 16,3-5 0-16,0 2 0 16,6 3-106-16,0-2-16 0,3 2-3 0,3 0-1144 0</inkml:trace>
  <inkml:trace contextRef="#ctx0" brushRef="#br2" timeOffset="-132943.97">21147 1540 2084 0,'0'0'92'0,"0"0"20"16,6 0-90-16,-6 0-22 0,6-3 0 0,3 3 0 15,0-5 49-15,0-6 6 0,-3 9 1 0,3-4 0 16,3-2-24-16,0 3-4 0,0-3 0 0,3 3-1 15,-4-8-1-15,-2 5 0 0,0-3 0 0,0-2 0 16,3 0-14-16,0 0-2 0,-3-1-1 0,0 1 0 0,0-5 26 0,0 2 5 16,-9-3 0-16,0 6 1 0,0-6 10 0,-6-2 1 15,-6 3 1-15,0-3 0 0,-3 2-7 0,0 6-2 16,-3-6 0-16,-2 11 0 0,-1-2-12 0,-3 7-2 16,-3 3-1-16,0 3 0 0,1 7-2 0,-1-2-1 15,-6 6 0-15,0 4 0 0,1 1-7 0,-4 2-2 16,3 5 0-16,3 6 0 0,1 0-9 0,5-6-8 15,0 9 9-15,3 2-9 0,0 5 0 0,9 0 0 0,0-2 0 16,6 0 0-16,0-1 0 0,6-4 0 0,-2 2 0 16,7 2 0-16,4-7 8 0,0-11-8 15,3 3 0-15,0-3 0 0,3-2 0 16,3-6 8-16,3 0-8 0,3-5 0 0,-1-2 0 0,7-1 0 0,0-10 0 16,0-3 0-16,-7-3 0 0,4-2 0 0,-3-8 8 15,3 2-8-15,-3-2 0 0,2-3 0 0,-2 3 8 16,3 2-8-16,-3-2 0 0,-3-5 0 0,0 7 8 15,-7-5-8-15,4-2 0 0,0-3 0 0,-3 0 0 0,0 0 0 16,-6 2 8-16,0-5-8 0,-3 6 0 0,0-19 0 16,-6 5 0-16,-3 9 8 0,-3-6-8 0,0 7 0 15,-3-1 0-15,-6 4 0 0,-6 9 8 0,3-1-8 16,-3 6 0-16,4 5 0 0,-10 3 0 0,3 5 0 16,0 5 0-16,0 0 0 0,4 3 0 0,2 0-10 15,0 3 10-15,3 2 0 0,-3 0-9 0,3 0 9 16,3 1-72-1,0-1-11-15,0 0-1 0,1 6-1 0,2-6-167 0,3 0-34 16</inkml:trace>
  <inkml:trace contextRef="#ctx0" brushRef="#br2" timeOffset="-132716.89">21088 1799 2188 0,'0'0'195'0,"0"0"-156"16,0 0-31-16,0 0-8 0,0 0 170 0,0 0 33 16,0 0 6-16,0 0 2 0,0 0-120 0,9 8-24 15,-3-3-5-15,3 3-1 0,0 3-36 0,2-3-7 16,4 5-2-16,-3 0 0 0,6-5-16 0,0 3 0 0,0 2 8 0,0-5-8 16,-6 3 0-16,0 2 0 0,-1 0 0 0,1 0 0 31,3 1-28-31,-6-1-4 0,3 3 0 0,-3-3 0 15,0 3-175-15,0-3-35 0</inkml:trace>
  <inkml:trace contextRef="#ctx0" brushRef="#br2" timeOffset="-132425.66">21897 1381 1861 0,'0'0'40'0,"0"0"9"0,0 0 2 0,0 0 2 0,0 0-42 0,0 0-11 16,6 3 0-16,0 7 0 0,-6 4 141 0,3 7 27 16,-6-3 4-16,0 9 2 0,0-1-75 0,-3 6-15 15,-5 0-4-15,-1 7 0 0,-3-7-13 0,0 8-3 16,0 0-1-16,-3-1 0 0,3-4-39 0,0 2-7 15,0-6-1-15,4 4-1 0,-1-3-15 0,3-6 0 16,3 0 0-16,3-2 0 16,-3-3-95-16,3-7-21 0,0-1-5 0,3 0-1115 0</inkml:trace>
  <inkml:trace contextRef="#ctx0" brushRef="#br2" timeOffset="-131911.4">21740 1318 2761 0,'-6'-8'60'0,"0"2"13"0,3 1 3 0,0 2 2 0,3-2-62 0,-3-3-16 0,3 3 0 0,6-3 0 16,0-5 61-16,6 7 10 0,3-7 1 0,2 0 1 16,4 0-41-16,3 0-9 0,6-1-2 0,-3-4 0 15,-1 5-21-15,1-6 8 0,3 1-8 0,6 2 0 16,2 2 8-16,4-4-8 0,0 5 10 0,2-1-10 15,-2 9 0-15,-3-3 0 0,-4 8 0 0,-5 0-10 0,-3 8 10 16,-9-3 0-16,0 9 0 0,-3-1-8 16,-3 8 8-16,-4 3 0 0,-2-3 0 0,-3-2 0 0,0 7 0 0,-6 1 0 15,0 4 0-15,-3-4 0 0,-2 4 0 0,-4 4 0 16,-3 2 0-16,-3 3 0 0,-3-9 0 16,-6 9 0-16,0 0 0 0,-2-6 0 0,-1 3 20 15,-3-5 0-15,-3 2 0 0,1-2 0 0,2-5-20 0,6-1 0 16,0 0 0-16,4 1 0 0,-1-6 0 0,3-2 0 15,3-1 0-15,3-5 0 0,-3-7 0 0,6 2 0 16,4-3 0-16,-1-5 0 0,6-5 0 0,-3-3 0 16,9-6 0-16,0 4 0 0,3 2-9 0,0 0-7 15,-1-5 0-15,1 7-1 0,3-4 2 0,-9 10 1 16,9-3 0-16,-9 3 0 0,9 0 14 0,0 0-9 16,0 3 9-16,-3 2-8 0,0 0 8 0,0 3 0 0,0 11 0 15,-3-6 0-15,3 0 8 0,-3 1 6 0,3-1 2 0,-3 5 0 16,6 1 4-16,-3 2 2 0,0-8 0 0,2 6 0 15,1-1-14-15,3 3-8 0,0-2 10 0,3-6-10 16,0 3 0-16,0-5 8 0,0 2-8 0,0 0 0 31,-3-8-28-31,-1 9-8 0,1-6-1 0,0-3-891 0,0-5-177 0</inkml:trace>
  <inkml:trace contextRef="#ctx0" brushRef="#br0" timeOffset="-125346.03">5443 3014 1267 0,'0'0'28'0,"0"0"5"0,0 0 2 0,0 0 1 0,0-8-36 0,0 8 0 0,0 0 0 0,0 0 0 16,0 0 79-16,0 0 9 15,0 0 1-15,0 13 1 0,3-5-3 0,0 0-1 16,-3 5 0-16,0 3 0 0,0 5-5 0,0-2-1 0,0 7 0 0,0 6 0 16,0 2-23-16,0 14-5 0,6 2 0 0,-6-5-1 15,0-3-23-15,-6 6-5 0,6 2-1 0,0 6 0 16,-3 10-22-16,0-8-10 0,0 0 1 0,0 1 0 16,0-6 9-16,3-1 0 0,-3-1 0 0,3 2 0 15,0 0 0-15,0-1 0 0,0-7 0 16,3-2 0-16,0-9 0 0,0 1 0 0,0-9 0 0,-3-7 0 15,6-1 0-15,-6-2 0 0,6-5 0 0,-6-1 0 16,0 1 0-16,0-11 0 0,0 0 0 0,0 0 0 16,0 0 49-16,0-8 12 0,0 2 3 0,0-7 0 0,0 0-64 15,0-6-23-15,0-4 1 0,-6-6 0 16,3-6 35-16,0-2 7 0,3-10 2 0,-3 9 0 16,0-1-50-16,0-1-11 0,3-5-1 0,-3-3-1 0,3-2 17 0,-3-8 3 15,3-3 1-15,0 3 0 0,0 13 8 0,0 0 1 16,3-5 1-16,-3 7 0 0,0-2 10 0,3 0 9 15,-3-2-1-15,3 2-8 0,-3 0 0 0,3 5-11 16,-3 3 0-16,0 5 0 0,3 3 11 0,-3 5-8 16,0 3 8-16,3-3-8 0,-3 9 8 0,3-4 0 15,-3 6 0-15,0 0 0 0,0 2 0 0,-3 3 0 16,3 3 0-16,-3 2 0 0,3-2 12 0,0 5-1 16,0 0-1-16,0 0 0 0,0 5-10 0,0 3 0 0,0 3 9 15,-3 5-9-15,3 2 13 0,0 1-1 0,0 2-1 16,0 11 0-16,-3 2-1 0,0 6 0 15,3 10 0-15,0 0 0 0,0-2 0 0,0-3 0 0,0 0 0 16,-3 0 0-16,3 2-2 0,0 4-8 16,0 9 12-16,0-1-4 0,3-12-8 0,-3-2 0 15,0-2 9-15,0-1-9 0,0-5 23 0,3-8 0 0,-3 0 0 16,3 0 0-16,-3-2-35 0,3-1-6 0,-3 1-2 0,6-4 0 16,0-4 32-16,-6 0 7 0,0 2 1 0,3-8 0 31,0-5-97-31,0 0-19 0,-3-8-4 0,0 0-977 0</inkml:trace>
  <inkml:trace contextRef="#ctx0" brushRef="#br0" timeOffset="-124220.38">8104 3133 460 0,'3'-3'41'0,"0"-8"-33"16,-3-4-8-16,3-1 0 0,0 0 168 0,0-5 31 15,-3 10 6-15,6-7 2 0,-3 2-108 0,0 2-22 16,0-1-4-16,0 1-1 0,0 4-14 0,-3 4-3 15,0 1-1-15,0 5 0 0,0 0-28 0,0 0-6 16,0 0 0-16,0 0-1 0,0 0 36 0,0 0 7 0,3 5 2 0,-3 3 0 16,-3 6 30-16,3 4 6 0,-6-2 2 15,3 8 0-15,-3 0-61 0,0 5-12 16,-3 10-2-16,3 12-1 0,-3 2 22 0,3 0 5 0,0-3 1 0,0 3 0 16,0-8-30-16,0 0-5 0,0 2-2 0,3 6 0 15,3 0-17-15,0 0 0 0,-3-3 0 0,3-5 0 16,0-5 0-16,3-3 0 0,0-3 0 0,3-7 0 15,0 5 0-15,0-11 0 0,0 3 8 0,-3-3-8 16,3-3 0-16,0 1 0 0,0-6 0 0,-3 0 0 16,3-2 0-16,-3-1 0 0,0-2 0 0,3-2 0 0,-3-1 0 15,-3-5 0-15,0 0 0 0,0 0-9 0,0 0-6 0,6-11-1 16,-6-2 0-16,3 0 0 0,-3 0-4 0,0-3-2 16,0-3 0-16,0 1 0 15,0 5-4-15,0-11-1 16,-3 0 0-16,3-5 0 0,-3 0 2 0,0-3 0 0,0-8 0 0,0-5 0 0,0 6 12 0,0-4 2 15,3 4 1-15,-3 4 0 0,0-4 10 16,3 7-10-16,0-3 10 0,-3 4-10 0,3-6-4 16,0 2-1-16,0-12 0 0,3 2 0 0,-3 2 2 0,3 9 0 15,0-3 0-15,-3 2 0 0,3 9-3 0,0-6-1 16,0 6 0-16,0 5 0 0,3 2 17 0,-3-2-10 16,0 2 10-16,3 6-8 0,-6 0 8 0,3 0-10 15,3 2 10-15,-6 11-10 0,0 0 10 0,0 0 0 16,0 0-9-16,3 3 9 0,0 5 0 0,-3 5 0 15,0 0 12-15,0 6-4 0,0 2 12 0,0 3 1 0,0 2 1 0,-3 14 0 16,3 13 6-16,-3 5 2 0,0-5 0 16,0 5 0-16,0-5-6 0,-3-3 0 0,0 11-1 0,0 3 0 15,0 7-12-15,0-5-3 0,0-10 0 0,0-1 0 16,0-10-8-16,3-2 0 0,0-1 9 0,0 6-9 16,3-3 0-16,-3-6 9 0,3 6-9 0,0-5 0 15,0-11 9-15,3 0-9 0,0-2 0 0,0-12 9 31,0 1-65-31,3-2-14 0,-3-1-2 0</inkml:trace>
  <inkml:trace contextRef="#ctx0" brushRef="#br0" timeOffset="-117178.98">2344 3805 1407 0,'-23'-8'62'0,"11"2"14"0,-3 4-61 0,0-1-15 15,0 1 0-15,0-4 0 0,0 4 0 0,3-4-13 16,-3-2 2-16,7 3 1 0</inkml:trace>
  <inkml:trace contextRef="#ctx0" brushRef="#br0" timeOffset="-117016.7">1859 3680 288 0,'-30'-2'25'0,"19"4"-25"0,-7 4 0 0,-3-6 0 16,0 0 296-16,3 2 53 0,0 1 11 15,3 0 3-15,4 2-275 0,-4 0-54 0,3-5-11 0,0 3-507 32,3 2-102-32</inkml:trace>
  <inkml:trace contextRef="#ctx0" brushRef="#br0" timeOffset="-116853.2">1172 3725 2120 0,'-33'6'94'0,"15"-6"19"16,0 5-90-16,3 3-23 0,-3-5 0 0,-2 2 0 0,8 0 8 15,-6 0-8-15,6-2 8 0,3 2-954 16</inkml:trace>
  <inkml:trace contextRef="#ctx0" brushRef="#br0" timeOffset="-116699.39">678 3707 2188 0,'-12'0'195'0,"3"5"-156"16,-3 0-31-16,0-2-8 0,3 2 0 0,0 1 9 15,6-1-9-15,-6 3-973 0</inkml:trace>
  <inkml:trace contextRef="#ctx0" brushRef="#br0" timeOffset="-116564.53">460 3874 2304 0,'-9'-6'204'0,"-9"6"-163"0,7 0-33 0,2 3-8 16,9-3 25-16,-3 10 3 0,3-4 1 0</inkml:trace>
  <inkml:trace contextRef="#ctx0" brushRef="#br0" timeOffset="-115281.14">9601 3601 1450 0,'0'0'32'0,"0"0"6"0,0 0 2 0,0 5 1 0,3 3-33 0</inkml:trace>
  <inkml:trace contextRef="#ctx0" brushRef="#br0" timeOffset="-115106.6">10072 3577 1728 0,'0'-13'153'0,"0"10"-122"0,0 3-31 0,0 0 0 31,8-5-26-31,1 2-11 0</inkml:trace>
  <inkml:trace contextRef="#ctx0" brushRef="#br0" timeOffset="-114933.06">10810 3477 2016 0,'-3'-11'179'0,"3"11"-143"0,0 0-36 0,0 0 0 15,0 0 35-15,6 0 0 0,3 0 0 0,3 0 0 16,-1 0-179-16,4 3-35 0,9-3-7 0,-3 2-2 0</inkml:trace>
  <inkml:trace contextRef="#ctx0" brushRef="#br0" timeOffset="-114816.46">11268 3482 1843 0,'0'-13'164'0,"0"13"-132"15,0 0-32-15,0 0 0 0,0 0 57 0,0 0 5 16,12 0 1-16</inkml:trace>
  <inkml:trace contextRef="#ctx0" brushRef="#br0" timeOffset="-114640.45">11893 3445 3175 0,'0'0'70'0,"0"0"14"0,0 0 4 0,6 5 0 0,3-2-70 0,3-1-18 0,3-2 0 0,3 3 0 16,3 2-162-16,2-5-36 0</inkml:trace>
  <inkml:trace contextRef="#ctx0" brushRef="#br0" timeOffset="-114489.85">12614 3577 2509 0,'-3'-2'55'0,"3"2"11"0,0 0 2 0,0 0 4 0,-15 2-58 0,15-2-14 15</inkml:trace>
  <inkml:trace contextRef="#ctx0" brushRef="#br0" timeOffset="-103872.64">13492 3662 2055 0,'0'0'45'0,"0"0"10"0,0 0 1 0,0 0 2 0,0 0-46 0,0 0-12 15,9-3 0-15,-3 3 0 0,2-8 72 0,1 8 12 0,3-2 2 0,0-1 1 16,0 3-24-16,6 0-5 0,-3 0-1 0,3 0 0 15,3 0-13-15,-1-5-4 16,-2 5 0-16,3 0 0 0,-3 5-25 0,0-5-6 0,0 0-1 0,0 0 0 16,2 3-8-16,-2-1 0 0,0-2 0 0,0 3 0 15,3 2 0-15,-3-5 0 0,-1 0 0 0,1 0 0 16,-3 0 0-16,3 0-11 0,0 3 3 0,3-3 0 31,-3-3-183-31,-3 3-36 0</inkml:trace>
  <inkml:trace contextRef="#ctx0" brushRef="#br0" timeOffset="-103475.45">13971 3537 2055 0,'0'0'45'0,"0"0"10"0,0 0 1 0,0 0 2 0,6-2-46 0,0-3-12 15,-6 5 0-15,6-3 0 0,0-2 96 0,3 5 16 16,-3 0 4-16,2 0 1 0,-8 0-73 0,15 0-14 16,-6 2-3-16,3 1-1 0,3-3-4 0,0 8-1 15,0-8 0-15,0 5 0 0,0 3-12 0,0-5-9 16,-1 2 12-16,1 0-12 0,0 3 8 0,0-2-8 16,0-1 0-16,0 3 0 0,0-3 0 0,0 3 0 15,-4 5 0-15,4-7 0 0,-3 1 0 0,0 1 0 16,-3 3 0-16,0-3 0 0,-3 0 16 0,0 2-3 15,0-4-1-15,-3 2 0 0,-6 5-12 0,3-5 0 0,-3 2 0 0,-6 4 0 16,-3-1 0-16,-3 0 9 0,0 0-1 16,-6 1 0-16,-2 4-8 0,-1-5 12 0,-6 1-12 0,0-1 12 15,-2-5 6-15,-1 2 2 0,-3 1 0 0,6-1 0 16,7-4-7-16,-1 2-1 0,0-3 0 0,6 0 0 16,3 3-12-16,3-8 8 0,3 3-8 0,0-1 0 15,3-2-27-15,6 0-11 0,0 0-2 16,6-5-1203-16</inkml:trace>
  <inkml:trace contextRef="#ctx0" brushRef="#br0" timeOffset="-103300.9">22424 11769 2176 0,'119'-3'0'0</inkml:trace>
  <inkml:trace contextRef="#ctx0" brushRef="#br0" timeOffset="-97094.54">15307 3548 518 0,'0'0'23'0,"0"0"5"0,0 0-28 0,0 5 0 16,-3 3 0-16,0 6 0 0,-3-7 254 0,0 4 46 16,4 2 8-16,-4 3 3 0,-3 3-163 0,0 2-32 15,0 3-6-15,-3 2-2 0,3-2-42 0,-6 2-9 16,3 3-1-16,-3 1-1 0,3-1-21 0,0 2-4 16,1-7-1-16,-4 3 0 0,3-3-29 0,0 2 0 15,3-2 0-15,-3-3 0 0,3 3 0 0,0-11 0 16,0 6 0-16,6-6-692 15,-3 0-132-15</inkml:trace>
  <inkml:trace contextRef="#ctx0" brushRef="#br0" timeOffset="-96721.77">14897 3397 403 0,'0'0'36'15,"0"0"-36"-15,0 0 0 0,0 0 0 16,-9-2 341-16,9 2 62 0,0 0 12 0,0 0 2 0,0 0-230 0,0 0-47 16,0 0-8-16,6-3-3 0,3-2-44 0,-1-1-9 15,7 4-1-15,3-6-1 0,3 3-16 0,0 5-3 16,6-8-1-16,-1 2 0 0,1 6 0 0,-3-8 0 15,3 3 0-15,6 0 0 0,-1-3-30 0,7 3-5 16,0-3-2-16,2 2 0 0,7-7-17 0,-3 5 8 16,-4 3-8-16,4-6 0 0,-6 3 8 0,2 0-8 15,4 0 0-15,-3 3 0 0,-10 0 8 0,4 0-8 16,3 2 0-16,-3-2 0 0,-1-1-8 0,-5 4-6 16,-3 2-1-16,-6 0 0 15,-1 0-79-15,-5 0-16 0,-3 0-3 0,-3 0-1 16,0 2-130-16,-9-2-25 0,0 0-6 0,0 0-1 0</inkml:trace>
  <inkml:trace contextRef="#ctx0" brushRef="#br0" timeOffset="-96437.54">14938 3855 288 0,'0'0'12'0,"0"0"4"0,0 0-16 0,0 0 0 0,0 0 0 0,0 5 0 15,0-5 379-15,0 0 73 0,6 8 14 0,3-5 3 0,3 0-261 0,0-3-52 16,0 0-10-16,3-3-2 16,3 0-53-16,-1-2-11 0,1 0-1 0,0 2-1 15,0-8-34-15,3 1-6 0,3-1-2 0,-1 3 0 0,4-5-23 0,3 2-5 16,-6 4 0-16,6-4-8 15,-4 0 0-15,-2 6 0 0,3-5 0 0,-3 7 0 16,0-5-144-16,-1 3-36 0,-2-1-8 0</inkml:trace>
  <inkml:trace contextRef="#ctx0" brushRef="#br0" timeOffset="-95830.16">15694 3942 1796 0,'0'0'80'0,"0"0"16"0,0 0-77 0,0 0-19 0,0 0 0 0,0 0 0 16,0 0 42-16,0 0 5 0,0 0 1 0,6 0 0 15,0 0-5-15,3 0-1 16,-3-2 0-16,3 2 0 0,3-8-29 0,-3 5-5 15,0 0-8-15,0-7 11 0,0 7-11 0,0-7 0 0,2 2 0 0,-5 0 0 16,-3-3 13-16,-3 3-2 0,3-5-1 0,0 2 0 16,-3 1 18-16,3-1 3 0,-3-2 1 0,3 5 0 15,-6-8 0-15,3 3 0 0,0 0 0 0,-3 2 0 16,0-2-3-16,-3 8 0 0,-5-3 0 0,-1 2 0 16,0 6-5-16,-3 0 0 0,-6 3-1 0,0 2 0 0,0 6 6 0,0 0 2 15,1 2 0-15,-4 0 0 0,3 3-3 0,3-3-1 16,0 3 0-16,0 0 0 0,4-3-7 0,-4 0 0 15,3 3-1-15,3 3 0 16,0-11-11-16,3 5-8 0,0-3 9 0,6 4-9 0,3-1 0 16,3-8 0-16,0 3 0 0,6 0 0 0,0-3 0 15,0 1 0-15,3-6 0 0,3 0 0 0,0-3 8 16,-1 0-8-16,1-2 0 0,0-3 9 0,3 0-9 16,0 3 0-16,3-8 9 0,-3 2-9 0,-1-2 12 0,4 0-3 15,0-3 0-15,-3 3 0 0,-3-1-9 0,-3 1 0 16,6 0 0-16,-6 2 0 0,-1 3 0 0,-5-2 0 15,0 7 0-15,-6 3 0 0,0 0 0 0,0 0 0 16,0 0 0-16,-3 8 0 0,3-3 8 0,-6 9 0 16,-2-7 0-16,-1 12 0 0,0-6 8 0,-3 0 2 15,3 1 0-15,0 4 0 0,0-5 4 0,0 1 1 0,6-1 0 16,0 0 0-16,0-5-13 0,9 0-2 0,0 3-8 16,0-11 12-16,3 5-12 0,3-2 0 0,3-1 0 15,-3-4 0-15,-1-1 11 0,1 0-11 0,3-5 12 16,3 0-12-1,0 0-123-15,3 3-31 0,0-8-6 0,0 0-1089 0</inkml:trace>
  <inkml:trace contextRef="#ctx0" brushRef="#br0" timeOffset="-95431.55">16057 3694 1612 0,'0'0'72'0,"0"0"14"0,-3-3-69 0,3 3-17 16,0 0 0-16,0 0 0 0,0-5 199 0,0 5 36 15,0 0 7-15,0 0 2 0,3-11-132 0,-3 11-27 16,6-8-5-16,0 3 0 0,-6 5-44 0,6-3-9 16,3-2-2-16,3 2 0 0,0 3-12 0,0 0-2 15,0 0-1-15,3-2 0 0,3 2 2 0,-1 2 1 16,4-2 0-16,-3 0 0 0,-3 0-13 0,0 0 0 16,0 3 0-16,0 2 0 0,-3-5 0 0,-1 3 0 15,-2 2 0-15,0 0 0 0,-6 3 0 0,3-2 0 16,-6 2 0-16,-3 2 0 0,0-2 0 0,-3 0 0 15,-3 3 0-15,-2 2 0 0,-4 0 0 0,-3 0 0 16,0 6 0-16,-3-3 0 0,0 0 0 0,0 5-16 16,-2-8 3-16,2 3 1 0,3 0 26 0,0-3 6 15,0 0 0-15,3 0 1 0,0 1 13 0,4-9 2 16,-1 3 1-16,3 5 0 0,0-10-10 0,3 2-3 16,3 0 0-16,3-5 0 0,0 0-16 0,0 0-8 15,6 6 0-15,0 2 8 0,3-8-8 0,3 2 0 16,-3-2 0-16,5 0 0 0,-2 0-9 0,3-2-4 0,0 2-1 15,3 0 0 1,0-6-121-16,0 4-24 0,2-4-5 0,-2-2-1076 0</inkml:trace>
  <inkml:trace contextRef="#ctx0" brushRef="#br0" timeOffset="-95228.54">16477 3752 2206 0,'0'0'98'0,"0"0"20"0,0 0-94 0,0 0-24 15,0 0 0-15,0 0 0 0,-3 5 100 0,0-5 16 16,0 5 4-16,-3 3 0 0,0 0-47 0,3 3-9 16,-6 2-1-16,3 0-1 0,-2 3-14 0,-1 3-4 15,-3-1 0-15,3 1 0 0,-3-1-17 0,0 3-4 16,-3 9 21 0,9-17-44-16,3 3-12 0,3-6 2 0,3-2 0 15,0 0-46-15,6-5-8 0,0-1-3 0,0-2 0 16,6-5-169-16,0-3-33 0</inkml:trace>
  <inkml:trace contextRef="#ctx0" brushRef="#br0" timeOffset="-95084.58">16706 3490 2134 0,'0'0'95'0,"-9"0"19"0,3-5-91 0,-2 2-23 0,-1 3 0 0,3-3 0 15,6 3 83-15,-6 0 12 0,0-2 2 0,6 2 1 16,0 0-66-16,0 0-14 0,6-6-2 0,0-2-1137 15</inkml:trace>
  <inkml:trace contextRef="#ctx0" brushRef="#br0" timeOffset="-94819.21">17162 3059 2941 0,'0'0'64'0,"-6"5"14"0,6 3 2 0,-6-3 4 0,-3 3-68 0,0 5-16 16,-3 1 0-16,3 4 0 0,-3-2 68 0,-3 8 11 16,-3 2 1-16,4 1 1 0,-4 7-51 0,-3 3-10 15,0 8-3-15,-3-5 0 0,-3 7 2 0,1 6 0 16,-10 3 0-16,6-1 0 0,0 1-7 0,1-3-2 16,5-3 0-16,0 3 0 0,0-11-10 0,3 1-9 15,7-4 9-15,2-7-13 0,0 3 13 0,3-9-11 16,9-2 11-16,3-3-10 15,0-5-24-15,3-6-5 0,0-4-1 0,6-4 0 16,5-2-152-16,-5-5-30 0,-6 2-6 0</inkml:trace>
  <inkml:trace contextRef="#ctx0" brushRef="#br0" timeOffset="-94611.75">16677 3757 2516 0,'-15'3'112'0,"15"-3"22"0,-9 2-107 0,3 6-27 16,-3-8 0-16,0 0 0 0,9 0 116 0,0 0 19 15,-6 6 3-15,6-6 1 0,0 0-59 0,0 0-11 0,9 0-2 0,3-3-1 16,6 0-42-16,0 3-9 0,-1-5-2 0,4 2 0 16,-3-2-13-16,6-3 0 0,3 3 0 0,-1 0 0 15,1-1 0-15,-3 4 0 0,0-6 0 0,-3 5 0 16,-3 0-56-16,-4 3-7 0,1-5-1 0,-3 5-1 16,3 0-103-16,-6-5-21 0,-9 5-4 0,9-3-973 15</inkml:trace>
  <inkml:trace contextRef="#ctx0" brushRef="#br0" timeOffset="-94430.24">17159 3675 1324 0,'6'0'118'0,"-6"0"-94"16,0 0-24-16,0 0 0 0,0 0 217 0,0 0 39 16,0 0 8-16,0 0 2 0,0 0-117 0,0 0-23 15,0 0-5-15,0 0-1 0,0 0-60 0,3 5-12 16,3 3-2-16,-6-8-1 0,0 0-20 0,0 0-4 15,3 11-1-15,3-6 0 0,-6 3-20 0,0 3 0 16,-6-3 0-16,6 5-869 16,-3-8-179-16</inkml:trace>
  <inkml:trace contextRef="#ctx0" brushRef="#br0" timeOffset="-94282.64">17087 4122 1555 0,'-6'0'138'0,"6"0"-110"0,0 0-28 0,0 0 0 15,0 0 220-15,-3 6 38 0,0-4 8 0,3-2 2 16,0 0-142-16,0 0-28 0,0 0-6 0,0 0 0 16,0 0-77-16,0 0-15 0,3 5 0 0,-3-5-844 15,0 0-166-15</inkml:trace>
  <inkml:trace contextRef="#ctx0" brushRef="#br0" timeOffset="-93265.96">14108 5326 2037 0,'0'0'44'0,"0"0"10"0,0 0 2 0,0 0 2 0,0 0-46 0,0 0-12 16,0 0 0-16,0 0 0 0,0 0 89 16,0 0 16-16,0 0 3 0,0 0 1 15,9-3-49-15,-3-5-9 0,3 6-3 0,-3-1 0 0,2-7-12 0,1 2-4 16,0 0 0-16,-3 0 0 0,3-5-32 0,-3-1 0 15,3 4 0-15,3-17 0 0,-9 14 0 16,0-5 0-16,0 2 0 0,-3-5 13 0,0 5-4 16,-3-6-1-16,0 7 0 0,-6-1 7 0,3 5 1 15,-3 3 0-15,-3 3 0 0,-6 0 25 0,1 5 6 16,-7 5 1-16,0 3 0 0,-3 2-26 0,-3 9-5 16,1-3-1-16,2 8 0 0,3-3 17 0,0 3 3 0,-3 2 1 15,7 1 0-15,-4-4-28 0,3 4-9 0,3-1 0 16,3 3 0-16,0 3 16 0,3 0-3 0,0-6-1 15,7 3 0-15,-4 1-12 0,6-9 8 0,3 3-8 16,3-6 0-16,0-5 0 0,6-2 8 0,-1-1-8 0,7-4 0 16,3-6 0-16,3-6 0 0,0 1 0 0,3-5 0 15,-1-6 0-15,7-3 0 0,0 1 0 16,3-6 0-16,2 3 0 0,1-8 0 16,-3 2-12-16,3-10 12 0,-4 3-27 0,1-3 2 0,3-6 0 0,-3 1 0 31,-1-3-16-31,1 3-3 0,-6 2-1 0,3-5 0 0,5-5-2 15,-5 5 0-15,6-3 0 0,-6 3 0 0,-4 3 19 0,1-1 4 0,-3 4 1 16,-3 4 0-16,-6 4 23 0,0 4 0 0,-4 1 0 0,-2 7 0 16,0 3 0-16,-3 0 13 0,0 8-1 0,-3-5-1 15,0 8 20-15,-3 5 4 0,0 0 1 0,0 0 0 16,0 0-4-16,-3 5 0 0,0 8 0 0,-3 1 0 0,0-4 14 16,0 11 2-16,3-2 1 15,-8 5 0-15,-13 5-21 0,-3 0-4 0,0 3 0 0,-3 2-1 0,1 1-2 16,-1 2 0-16,6 0 0 0,-6 0 0 0,3 2-4 0,4 1-1 15,-1 2 0-15,0 1 0 0,0-4-4 0,6-2-2 16,0-2 0-16,4-3 0 0,-1-1-10 0,3-2 0 16,3-2 0-16,3-1 8 0,0-4-8 0,6-1 0 15,-3 0 0-15,6-8 0 16,3 3-80-16,0-3-16 0,3-2-2 0,0-6-857 16,3-8-171-16</inkml:trace>
  <inkml:trace contextRef="#ctx0" brushRef="#br0" timeOffset="-92730.88">14474 5331 345 0,'0'0'31'0,"0"0"-31"0,0 0 0 0,0 0 0 16,-6 6 512-16,6-6 97 0,-6 5 19 0,6-5 4 16,0 0-452-16,0 0-92 0,0 0-17 0,6 0-4 15,0-3-50-15,6 1-9 0,0-6-8 0,0 5 9 16,0 0-9-16,2-5 0 0,-2 3 0 0,0-8 8 0,-3 5-8 15,0-3 0-15,0-2 0 0,-3 3 0 0,0-1-10 0,-3 6 10 16,0-8 0-16,-6 5-9 0,0-3 9 0,-3 3 0 16,0 0 0-16,-3 3 8 0,-3 0 7 0,-3 5 1 15,-3 0 1-15,1 5 0 0,-4 0 20 16,3 3 4-16,-3 5 1 0,0-5 0 0,3 5-4 16,0 3-1-16,1-2 0 0,5 7 0 0,0-8-17 0,0 0-4 15,6 3-1-15,3 0 0 0,3 0-15 0,3-3 0 16,3 3 0-16,3-3 0 0,3 0 0 0,0-5-10 15,3 0 10-15,-1 0-8 0,10-3-10 0,-3 1-2 16,6-4 0-16,0-2 0 16,-1-2-16-16,-5-1-3 0,3 0-1 0,0-2 0 15,-6 3-4-15,3-1 0 0,-7 3-1 0,1-3 0 16,-3 1 14-16,0-1 3 0,-3 0 1 0,0 3 0 0,0 0 27 0,-9 0 0 16,6 0 0-16,-6 0 0 0,0 0 18 0,3 6 2 15,-3-1 1-15,-3 0 0 0,3 3 36 0,-3 0 7 0,0 0 2 0,-3-3 0 16,6-5-14-16,0 0-4 0,-3 6 0 15,3-6 0-15,0 0-21 0,0 0-5 0,0 0-1 0,-3-8 0 16,3 8-13-16,3-6-8 0,3-2 8 16,0 3-8-16,-3-3 0 0,6-2 0 0,6-4 0 15,-3 1 0-15,3 0 0 0,2 0 0 0,1-1 0 16,-3 1 0-16,0 0-11 0,3 2 0 0,-3-2 0 16,6 0 0-1,-1 0-57-15,1-3-11 0,0 3-2 0,0-1-1 0,3 1-140 16,-6-3-28-16,17-10-6 0,-11 5 0 0</inkml:trace>
  <inkml:trace contextRef="#ctx0" brushRef="#br0" timeOffset="-91962.98">15656 4752 1382 0,'-3'-13'61'0,"3"10"13"0,0-5-59 0,0 3-15 0,3-3 0 0,0 3 0 16,0-3 247-16,0 2 46 0,0 1 10 0,2 0 1 15,4-1-170-15,-3 4-34 0,3-1-8 0,3 3 0 16,3 0-50-16,-3 0-10 0,6 0-1 0,-3 3-1 15,0-1-17-15,2-2-3 0,1 6-1 0,0-4 0 0,3 6-1 0,0-8 0 16,-3 6 0-16,0 2 0 16,-1-8-8-16,-2 5 0 0,-3 3 0 0,0-6 0 15,-3 4-8-15,0-1-4 0,-9-5-1 0,9 3 0 0,-9-3 13 16,0 10 0-16,3-4 9 0,-6 2-9 16,-3-3 18-16,3 5-2 0,-6-2-1 0,-3 3 0 15,-3-1 32-15,-3-2 6 0,-2 3 2 0,2 2 0 0,-3 0-30 0,3 1-5 16,3-1-2-16,-3 3 0 0,0 0 2 0,4 0 0 15,-1 2 0-15,0-5 0 0,0 3-20 0,3 3 8 16,3-6-8-16,0 3 0 0,0 0 20 0,3 0-4 16,3 2 0-16,0 3 0 0,3-5-25 0,0 3-6 15,0-3-1-15,0 2 0 0,6-2 16 0,-3 5 0 16,-3-8-10-16,3 3 10 0,-3 0-14 0,3 3 2 16,-3-4 0-16,0 4 0 0,3-1-4 0,-3 1 0 15,3-3 0-15,-3 0 0 0,-3 0 8 0,-3 2 8 16,6 3-13-16,-6-2 5 0,0-6 8 0,-3 0 0 0,0 3 0 15,3-3 0-15,-2 3 0 0,-1-2 0 0,0 4 0 16,-3-2 0-16,3-6 0 0,-3-2 0 0,0-5 0 16,-3 0 0-16,0-1 32 0,-3 4 1 0,-2-6 1 0,-1 0 0 15,0-8-34-15,0 2 0 0,0 1 0 16,0-5 0-16,1-1 0 0,5 3 0 16,0 0 0-16,3-5 0 0,0-3 0 0,0 3 0 0,6-6 0 0,0 1 0 15,3-1 0-15,3 3-9 0,3-2 9 0,0 2-8 16,3 0-58-1,3 0-11-15,3 6-3 0,0-1-854 0,6 0-171 0</inkml:trace>
  <inkml:trace contextRef="#ctx0" brushRef="#br0" timeOffset="-91247.88">16465 5011 345 0,'3'-2'31'0,"3"-4"-31"16,-3 1 0-16,0 0 0 0,3 2 291 0,-3-5 52 15,3 0 10-15,-3 3 3 0,3-6-188 0,-3 3-38 16,3-2-7-16,0 2-2 0,0-3-26 0,-3 1-6 0,3-1-1 0,0 3 0 16,0-5-25-16,-3 2-6 0,0 1-1 0,2-1 0 15,-2-2-16-15,3-6-4 0,-3 6-1 0,0-3 0 16,0 3-15-16,-3 3-4 0,-3-4 0 0,0 1 0 16,0 0 5-16,-6 2 1 0,1 3 0 0,-4 6 0 15,-3-1 18-15,0 6 4 0,-6-1 1 0,0 6 0 16,-6 3-1-16,-2 2 0 0,-7 0 0 15,0 6 0-15,1-1-7 0,-1 3-1 0,0 1-1 0,0 1 0 16,4 1-10-16,5 5-1 0,-3 0-1 16,6 6 0-16,-3-6-9 0,4 5-2 0,-4 3 0 0,3 0 0 15,3 1-12-15,3-1 9 0,-2-3-9 0,5 3 8 0,6 0-8 16,0-3 0-16,0 1 0 0,9-3 0 16,0-1 0-16,6-7 0 0,0-3 8 0,6 0-8 15,3 1 0-15,-1-4 0 0,4-2 0 0,-3-5 0 0,3-6 0 0,0 0 0 16,0 0 0-16,6-5 0 0,-1-5 0 0,-5 0 0 15,6-3 0-15,0-3 0 0,0-2 0 0,-1-3 0 16,1-2 0-16,3-3 0 0,-3-1 0 0,9-1 0 16,-7-4 0-16,-2 9 0 0,-3-6 0 0,0 3 0 15,-3-1 0-15,0-4 0 0,-3 2 0 0,-1-2 0 16,-2-1 0-16,0-10 0 0,0 3 0 0,-3-3 0 16,0-3 0-16,0 14 0 0,-3-1 0 0,-3 6 0 15,0-8 0-15,3 5 0 0,-6 6 0 0,0-6 0 16,-3 3 0-16,-3-3 0 0,-3 8 0 0,0-5 8 15,-3 8-8-15,0 2 0 0,-3 0 0 0,0 6 0 16,-2 5 8-16,-4-3-8 0,0 6 0 0,-6 0 0 16,3 2 0-16,0 3 0 0,1 0 0 0,-1 2 0 15,3-4-8-15,0 4 8 16,6 1-57-16,0-3-7 0,3 2-2 0,1 4 0 16,2-4-100-16,0 6-20 0,0-8-4 0</inkml:trace>
  <inkml:trace contextRef="#ctx0" brushRef="#br0" timeOffset="-90911.18">16284 5326 1209 0,'0'0'108'0,"0"0"-87"16,0 0-21-16,0 0 0 0,0 0 295 0,0 0 54 15,0 8 11-15,0-3 3 0,0 3-195 0,3 0-38 16,0 0-8-16,3 0-2 0,0 3-70 0,-1-3-14 16,1 0-4-16,6 2 0 0,-3-2 0 0,3 3-1 15,0-1 0-15,0 3 0 0,0 1-18 0,-3 2-3 16,0-9-1-16,-3 4 0 15,3-3-29-15,-3 5-5 0,0-5-2 0,-1 3 0 0,-2 2 27 0,3 3 0 0,-3-3 0 0,3 0 0 16,-3-2 18-16,-3 2 9 0,3-2 1 0,-3-3 1 31,3 0-46-31,-3 0-10 0,0-3-1 0,0-3-908 0,0 4-180 0</inkml:trace>
  <inkml:trace contextRef="#ctx0" brushRef="#br0" timeOffset="-90407.52">17081 4958 1440 0,'-9'8'64'0,"9"-8"12"0,-3 6-60 0,0 1-16 0,-2 4 0 0,-1 2 0 15,-3 1 219-15,0 4 41 0,3 1 8 0,-3 4 1 16,-3 1-157-16,0 3-31 0,3-4-6 0,-3 1-2 15,-3 5-38-15,3-2-8 0,-2-1-2 0,-1 3 0 16,0-2-15-16,0-3-10 0,0 5 12 0,0-5-12 16,3-1-14-16,3 1-10 0,-3-5-1 0,6-1-1 15,-3-5-218-15,7-2-43 0</inkml:trace>
  <inkml:trace contextRef="#ctx0" brushRef="#br0" timeOffset="-89845.41">16760 4969 1670 0,'-9'-5'148'0,"6"-1"-118"16,3-2-30-16,0 3 0 0,0-8 192 0,0 0 33 16,9-1 7-16,-3 1 0 0,6 0-114 0,3-3-23 15,6 0-5-15,-4 3-1 0,4-8-41 0,0 5-8 16,0-5-1-16,3 0-1 0,2 2-11 0,1-2-3 15,0 2 0-15,6-4 0 0,0 1-8 0,-1 4-1 16,-5 2-1-16,0 0 0 0,9 0 4 0,-7 3 1 16,7 2 0-16,-6 3 0 0,0 3-19 0,-4 3 0 15,-2-1 0-15,0 6 0 0,-3 4 0 0,-3-1 0 0,0 4 0 0,-1 4 0 16,-2 1 0-16,-3 4 0 0,-3 5 0 0,0 0 0 16,-3-1 0-16,-6 4 0 0,-3-1 0 0,-3 1 0 15,3-1 9-15,-6 6-9 0,-6 0 0 0,3 2 9 16,-2 1-9-16,-1 2 12 0,-6 2-12 0,-3 1 12 15,-3-6-12-15,0 3 0 0,1-5 9 0,-4 3-9 16,0-4 9-16,3-2-9 0,1 1 12 16,2-4-12-16,0-5 0 0,0-2 0 0,3 2 0 0,3-8 0 15,1-2 0-15,5-3 0 0,-3-3 8 0,6 0-8 16,3-7 0-16,0-1 8 0,3 3-8 0,0-8 0 16,3-5 0-16,6-1 0 0,0 1 0 0,3-3 0 15,3 0 0-15,0 1-9 0,2 1 9 0,1 1-8 0,-6 3 8 16,6 2 0-16,6 0-9 0,-6 2 9 0,-12 6 0 0,3 0 0 15,6 3 0-15,-3 2 0 0,-6 3 0 0,0 0 0 16,-3 3 0-16,3 2 0 0,3-2 0 0,-1 2 0 16,-5 0 8-16,3 0-8 0,3 3 22 0,-3 0-1 15,-3 3 0-15,6-1 0 0,0-2-2 0,3-3-1 16,-3 0 0-16,3-2 0 0,-3 2-10 0,0 0-8 16,6-2 12-16,0 0-12 0,-3-1 8 0,0-7-8 15,3 5 0-15,-3-3 0 16,-1-2-33-16,1-1-14 0,-3 6-2 0,3-8-930 15,-9 0-185-15</inkml:trace>
  <inkml:trace contextRef="#ctx0" brushRef="#br0" timeOffset="-88342.95">18007 5199 748 0,'0'0'67'0,"0"0"-54"16,0 5-13-16,-3 3 0 0,0-2 292 0,0 2 56 16,3 5 12-16,0-8 1 0,-6 6-209 0,3 2-41 15,0 3-9-15,-3 0-2 0,0-1-53 0,0 7-11 16,3-4-3-16,-3 1 0 0,1-3-19 0,2 2-4 16,-3-5-1-16,3 1 0 0,3-4-9 0,-3 1 0 15,3-1 0-15,0-4 0 16,0-6-98-16,0 0-22 0,0 0-4 0,0 0-890 15</inkml:trace>
  <inkml:trace contextRef="#ctx0" brushRef="#br0" timeOffset="-88172.41">18084 4977 1962 0,'-5'-8'87'0,"2"3"17"0,0 2-83 0,0 0-21 0,3 1 0 0,-3-4 0 16,0 4 141-16,3-1 24 0,-3 3 5 0,3 0 1 15,-3-5-97-15,3 5-19 0,0 0-4 0,0 0-1 16,0 0-39-16,9 0-11 0,-9 0 0 0,9 0 0 16,2 5-181-16,-2-5-41 0</inkml:trace>
  <inkml:trace contextRef="#ctx0" brushRef="#br0" timeOffset="-87637.71">18394 5157 576 0,'0'0'51'0,"0"0"-41"16,0 0-10-16,0 0 0 0,6-6 246 0,0 1 47 16,-3 3 10-16,0-1 1 0,3-5-165 0,0 5-34 15,-6 3-6-15,3-2-2 0,0-4-54 0,-3 6-11 16,0 0-3-16,0 0 0 0,0 0 35 0,0 0 8 15,-3-5 0-15,3 5 1 0,0 0 11 0,-6-3 1 16,-3 3 1-16,3 0 0 0,0 0-18 0,-3 3-3 16,-3 0-1-16,0 5 0 0,3-6-16 0,-6 9-3 15,4-8-1-15,-1 2 0 0,0 0-7 0,0 3-1 16,0-3-1-16,0 3 0 0,0-2-12 0,3 1-3 16,0-1 0-16,3-1 0 0,0 0-4 0,3 3 0 0,0-8-1 15,3 0 0-15,0 0-15 0,0 0 0 16,3 8 0-16,6 0 0 0,-3 3 0 0,0-9 0 0,-6-2 0 15,12 6 0-15,-3 2 0 0,0 0 0 0,0-3 0 16,-3 3 0-16,3 0 0 0,0-3 0 16,-6 3-8-16,3-3 8 0,0 6-12 0,0-1 0 0,-1-2 1 0,-2 0 0 15,0 3-2-15,0-1-1 0,-3-2 0 0,0 6 0 16,-3-1 6-16,0 0 8 0,0-5-13 0,1 3 5 16,-4-1 8-16,0 1 0 0,3-1 0 0,-6-4 0 15,0-1-20-15,0 0-8 16,0 3-1-16,-6 3-1 0,0-6 75 0,0-2 15 0,-3 2 4 0,1-5 0 15,-7 0-64-15,3 0 0 0,0 0-14 0,3 0 2 0,3 0 12 0,0-5 16 16,1-3-4-16,2 0-1 0,3 3-19 0,0-6-4 16,6-2-1-16,6-1 0 15,-3 4 13-15,6-1 0 0,3-2 0 0,0 0 0 16,0 0-80-16,2-3-12 16,4 3-4-16,0-1-822 0,3-2-165 0</inkml:trace>
  <inkml:trace contextRef="#ctx0" brushRef="#br0" timeOffset="-87275.9">18969 4419 2343 0,'-6'-8'104'0,"3"5"21"0,0 3-100 0,0-3-25 0,3 3 0 15,0 0 0-15,0 0 104 0,0 0 16 0,-6 6 4 0,0-1 0 16,3 3-65-16,0 2-13 0,-6 4-2 0,3 7-1 16,0-5-14-16,-3 5-2 0,-3 8-1 0,3 3 0 15,-3-1 8-15,0 9 2 0,0-5 0 0,-2 4 0 16,-1 1-8-16,0 2 0 0,-6 3-1 0,3 0 0 16,-3 8-16-16,0-5-3 0,-2 2-8 0,-1 3 12 15,6-8 7-15,3 0 1 0,-3 3 0 0,6-6 0 16,3 0-20-16,0-7 0 0,3-4 0 15,4 1 0-15,-1-8 0 0,3-6 0 16,3 1-10-16,2-3 10 0,1-3 0 0,3 0 0 0,0-2 0 0,0-3 0 16,3-3-110-16,3 0-14 0,-3-2-4 15,-3-3 0-15,3 0-83 0,-3-5-17 16,-3-1-3-16</inkml:trace>
  <inkml:trace contextRef="#ctx0" brushRef="#br0" timeOffset="-87028.57">18501 5056 1440 0,'9'-5'64'0,"-9"2"12"0,3 1-60 0,0 2-16 16,0 0 0-16,0-3 0 0,-3 3 261 0,0 0 50 16,0-8 9-16,3 8 3 0,6-5-179 0,0 5-36 15,0-6-8-15,3 4 0 0,3 2-27 0,-1-3-5 16,4 1 0-16,3 2-1 0,-3-6-21 0,0 4-4 15,3-1-1-15,-3 0 0 0,-1 3-17 0,-2 0-4 0,0 0-1 0,0-5 0 16,-3 2-19-16,3 3 10 16,0-5-10-16,0 5 8 0,0 0-8 0,-7 0 0 0,1 0-10 0,3 0 10 31,0 0-205-31,-3 3-35 0</inkml:trace>
  <inkml:trace contextRef="#ctx0" brushRef="#br0" timeOffset="-86346.39">19230 5263 1152 0,'0'0'102'0,"0"0"-82"0,0 0-20 0,0 0 0 16,0 0 250-16,0 0 46 0,3 5 8 0,3-2 3 16,0-3-162-16,0 2-32 0,-6-2-6 0,9 3-2 15,3-3-53-15,-3 0-12 0,3-3-1 0,-3 1-1 16,3-1-23-16,3-2-5 0,0-1-1 0,-1 1 0 15,4-3-9-15,0 3 0 0,0-6 0 0,-3 3 0 16,-3 0 0-16,0-2 0 0,0-1 0 0,-6 6 0 16,0-11 0-16,2 5 0 0,-2 1 0 0,0 2 0 15,-6-3 8-15,0 1 0 0,0-1 0 0,-3 3 0 16,-6-2-8-16,4 2 0 0,-1 2 0 0,0 1 0 0,-6 0 0 0,-6 5 0 16,0 5 0-16,-3 0 0 0,0 6 34 0,0 2 8 15,-2 0 2-15,2 3 0 0,0 0 5 0,-3 5 2 16,6-2 0-16,-3 2 0 0,4-2-31 0,-1 2-7 15,0 3-1-15,3-3 0 0,-3 0 2 0,6 0 0 16,3 3 0-16,3 0 0 0,0-3-6 0,6-3-8 16,6-2 11-16,3-3-11 0,0 1 19 0,3 2-3 15,0-3-1-15,6-5 0 0,0 2-15 0,0-7 0 0,-4-6 0 16,4-2 0 0,6-3-27-16,3 5-8 0,3 1-1 0,-1-4-1 15,-2 1-11-15,0-5-3 0,0-4 0 0,-3-4 0 16,2 2-121-16,-2 0-24 0,-3-2-4 0,0 2-575 0,-3 0-114 15</inkml:trace>
  <inkml:trace contextRef="#ctx0" brushRef="#br0" timeOffset="-86180.09">19674 5162 403 0,'0'0'36'0,"0"0"-36"0,0 0 0 0,0 0 0 15,0 0 390-15,0 0 71 0,0 0 15 0,0 0 2 16,-6 8-245-16,0 0-49 0,0 2-9 0,3 1-3 16,0 2-75-16,0 1-15 0,-6-1-3 0,6 0-1 15,-6 3-30-15,3 0-5 0,3 0-2 0,-3-1 0 16,-2-1-33-16,2 2-8 0,3-1 0 0,3-1 0 15,-3-4 0-15,3 1 0 0,0-6 0 0,0-5 0 16,0 0-148-16,0 0-36 0,0 0-6 0,12 0-1030 16</inkml:trace>
  <inkml:trace contextRef="#ctx0" brushRef="#br0" timeOffset="-86028.5">19867 4847 345 0,'0'0'31'0,"-6"0"-31"15,1-5 0-15,-4 5 0 0,3 5 466 0,-3-5 87 16,0 3 18-16,0 2 3 0,3 0-393 0,0 1-78 16,0 2-16-16,3 0-3 0,0 2-67 0,0-2-17 15,0 3 0-15,0 2-800 16,3 3-164-16</inkml:trace>
  <inkml:trace contextRef="#ctx0" brushRef="#br0" timeOffset="-85565.05">19832 5151 1598 0,'12'-7'71'0,"-12"7"14"0,0 0-68 0,0 0-17 15,0 0 0-15,0 0 0 0,0 0 156 0,3 10 27 0,-6-2 5 0,3 3 2 16,3 2-55-16,-6 0-11 0,-3 0-3 0,0 1 0 16,-3-1-45-16,3 0-10 0,-3 3-2 0,3 0 0 15,3-3-35-15,0 3-7 0,-3-3-2 0,3 0 0 16,3-2-3-16,0-1-1 0,0 1 0 0,0 0 0 0,-3-6-16 0,3-5 0 16,6 8 0-16,3-8-9 0,0 0 9 0,-3 0 0 15,0 0 0-15,6-8 0 0,6-3-8 0,-1 1 0 16,-2-1 0-16,6-2 0 15,-9-3-36-15,6 3-6 0,0 0-2 0,-3-3 0 16,3 0 13-16,-7 3 3 0,7-1 0 0,-6 6 0 0,-3 1 36 0,0-1 0 16,-3 2 0-16,-6 6 0 0,0 0 13 0,0 0 11 15,0 0 1-15,0 0 1 0,6 8 26 0,-6 0 4 16,0 3 2-16,-6-1 0 0,3 4-18 0,-3-1-3 16,0 3-1-16,0 2 0 0,0-5-13 0,0 1-3 15,3 2-1-15,0-3 0 0,3 3-11 0,-3-3-8 16,3 0 9-16,3-5-9 0,-3-8 0 0,6 5 0 15,3 1 0-15,0-4-10 16,3 1-154-16,0-6-32 0,12-2-5 0,0-8-2 0</inkml:trace>
  <inkml:trace contextRef="#ctx0" brushRef="#br0" timeOffset="-84868.58">20501 5249 1785 0,'0'0'79'0,"0"0"17"0,0-8-77 0,0 6-19 16,3-6 0-16,0 3 0 0,0-1 109 0,0 1 19 15,3 2 3-15,0-5 1 0,0 6-46 0,0-1-9 0,3-8-1 0,0 9-1 16,3-6-23-16,0 3-4 16,-3 2 0-16,3-2-1 0,-3 2-17 0,0 0-3 0,2 3-1 0,-2-2 0 15,0 2-26-15,0 0 8 0,3 2-8 0,0 4 0 16,0-4 0-16,-3 1 0 0,-6 5 8 0,3 0-8 16,-3 5 8-16,-6 0-8 0,-3 1 12 0,0-1-4 15,0-3 27-15,0 6 5 16,-3 3 0-16,0-6 1 0,0 5-15 0,0-2-3 0,0 0-1 15,-3 0 0-15,4-3 16 0,2-2 3 0,0 2 1 0,0-5 0 16,3-3-34-16,3-5-8 0,0 0 0 0,0 0 0 16,0 0 0-16,3-5 0 0,9-5 0 0,2-1 0 15,-2-2-8-15,3-1-1 0,-3-4 0 0,3 2 0 16,3 0-7-16,0-5-2 0,0 0 0 0,-4 0 0 0,1 0-3 16,0-1-1-16,0 4 0 0,0-1 0 15,-9 3 22-15,0 6 0 0,0-3-9 0,-3 5 9 0,0 2 0 0,0 1 0 16,-3 5 0-16,0 0 0 0,0 0 9 0,-6 5 6 15,0 3 1-15,0 3 0 0,0-3 9 0,0 2 3 16,0 1 0-16,0 0 0 0,6 2-28 0,-3-8 0 16,0 6 0-16,6-1 0 0,3-4 0 0,3-4 0 15,0 4 0-15,6-6 0 0,-6 0 0 0,3-6 0 16,3 4 0-16,2-4 0 16,1-2-32-16,0 3-9 0,0-3-2 0,0 3 0 15,-3-8-135-15,0 5-27 0,0 0-6 0</inkml:trace>
  <inkml:trace contextRef="#ctx0" brushRef="#br0" timeOffset="-84360.44">21171 5278 1497 0,'0'0'133'0,"0"0"-106"0,0 0-27 0,0 0 0 16,0 0 168-16,0 0 29 0,0 0 6 0,0 0 1 15,9 6-96-15,0-6-18 0,0 0-4 0,0 0-1 16,3 0-55-16,0-6-11 0,0 1-3 0,-3 0 0 16,2 0 15-16,-2-3 2 0,0 0 1 0,0 0 0 15,3 0-34-15,-3 3 0 0,0-9 0 0,0 4 0 16,0-4 0-16,-3 4 0 0,-6-3 0 0,0-1 0 16,0 4 13-16,-6-3-4 0,0-1-1 0,-3 4 0 15,-3-1 12-15,0 1 1 0,3 4 1 0,-3 1 0 16,-6 2 25-16,1 1 5 0,-7 7 0 0,3 0 1 15,-6 6-9-15,6 2-1 0,0-5-1 0,4 5 0 16,-1 6-17-16,0-9-3 0,0 6-1 0,3 3 0 0,3-3-13 0,3 0-8 16,3 5 8-16,0-5-8 0,3 2 0 0,6-2 0 15,0 5 0-15,0-8 0 0,3 3 0 0,0-2 0 16,3-1 0-16,3-5 0 0,0 0 0 0,3-3 0 16,0 3 0-16,0-8-8 0,6-5-10 0,-4 2-2 15,4-2 0-15,0-1 0 16,0-2-10-16,0-2-2 0,-6-3-1 0,-1-1 0 0,1 6 19 0,-3-5 4 15,0-5 1-15,0 2 0 0,-3 3 9 0,-3-6 0 16,-6 1 0-16,0 4 0 0,-3-7 0 0,-3 3 0 0,-6-4 0 0,3 1 0 16,0 5 0-16,3-5 0 0,-3 8 0 15,-3 2 0-15,1 1 0 0,-7 5 0 0,0-1 0 16,0 6 0-16,3 3 0 0,-3 2 0 0,3 0 0 16,0 6 8-16,7-3-8 0,-4 5 0 0,3 0 0 15,3 1 0 1,0-4-144-16,6 4-34 0,0-4-6 0</inkml:trace>
  <inkml:trace contextRef="#ctx0" brushRef="#br0" timeOffset="-83827.88">22017 4276 2023 0,'0'0'89'0,"0"0"19"0,0 0-86 0,0 0-22 16,-3-3 0-16,3 3 0 0,0 0 132 0,0 0 23 15,-6 0 4-15,3 3 1 0,-3 7-76 0,0-4-16 16,-6 7-2-16,3 5-1 0,-3 3-12 0,0 6-2 16,-3-1-1-16,-3 9 0 0,-3 2-6 0,-2 0 0 15,-1 5-1-15,-6 8 0 0,0-5-20 0,-2 3-4 16,2 0-1-16,-3 7 0 0,6-10-6 0,3 8 0 15,4-8-1-15,-1 3 0 0,3-3-11 0,0-3 0 16,6 0 0-16,0-7 0 0,3-3 0 0,3-9 8 16,0 1 0-16,3-3 0 0,0-7-8 0,3-1-11 0,0-5 3 0,3-3 0 15,-3-5 8-15,9 0 0 0,-3-3 0 0,6 1 0 16,0-11-8-16,3 2 0 0,3-2 0 0,6-3 0 16,-3-3-8-16,5-2-2 0,1 0 0 0,0 2 0 31,3 4-18-31,-4-1-3 0,-2 2-1 0,0 9 0 0,-3-5 15 0,-3 7 2 0,-3-5 1 0,-3 8 0 15,-4 3-14 1,1 2-4-16,-3 3 0 0,-3 2 0 0,0 1 40 0,-3 0 0 0,-3 2 0 0,0 3 0 16,-3-3 0-16,0 5 0 0,-2-2 12 0,-4 6-4 15,3-7 20-15,-6 4 3 0,-3-3 1 0,3 5 0 16,-6-5-6-16,3 0-1 0,4 2 0 16,-7-2 0-16,3-3-1 0,0 6 0 0,0-6 0 15,0-8 0-15,-3 3-5 0,4-5-2 0,5 2 0 0,-3-2 0 16,0-3-9-16,0-3-8 0,0-2 12 0,0-3-12 15,0 0-56-15,3 0-19 0,1-5-3 0,-1-3-1269 16</inkml:trace>
  <inkml:trace contextRef="#ctx0" brushRef="#br0" timeOffset="-83138.16">22204 5046 403 0,'0'0'36'0,"0"0"-36"0,0 0 0 0,0 0 0 0,0 0 291 0,0-3 51 16,0 3 10-16,0 0 3 0,0 0-134 0,-6 0-26 16,-3 0-6-16,9 0-1 0,-6 8-70 0,0 0-14 15,0 5-4-15,-3 3 0 0,-6 2-55 0,1 4-11 16,5 1-2-16,-6 1-1 0,3 0 6 0,0-3 2 16,0 3 0-16,0 0 0 0,3 5-16 0,3-11-3 15,-3 4-1-15,6-4 0 0,0 1-19 0,0 2 10 16,3-8-10-16,3-5 8 0,6 0-8 0,0-3 0 15,0-5 0-15,6-2 0 0,3-4-10 0,3 1 10 16,-3-3-13-16,2-5 5 0,4 0-10 0,0-6-2 16,3 1 0-16,-3-1 0 15,-3 3-28-15,-1-5-7 0,-2 3-1 0,0 2 0 0,-3 0 39 0,-3-5 7 0,0 2 2 0,-3-2 0 16,0 5 8-16,0 3 0 0,-6 5 0 16,2-3 0-16,-2 9 8 0,-3 2 3 0,0 0 1 0,0 0 0 15,0 0 25-15,-3 0 6 0,1 5 1 0,-4 6 0 16,0-1-6-16,-3 3-1 0,3 6 0 0,-3-6 0 15,0 3-13-15,3 0-2 0,0 2-1 0,0-2 0 16,3 3-11-16,-3-3-2 0,3-3-8 0,6 0 12 16,0 0-12-16,0-2 0 0,3-1 0 0,3-2 0 15,-3-2 0-15,3 2 0 0,3-8 0 0,-3 0 0 16,3 0-99 0,-1-6-16-16,1 4-3 0,-3-6-1162 0</inkml:trace>
  <inkml:trace contextRef="#ctx0" brushRef="#br0" timeOffset="-82642.69">22784 5144 1591 0,'0'0'70'0,"0"0"15"0,0 0-68 0,0 0-17 15,0 0 0-15,0 0 0 0,6-3 108 0,0 3 17 16,0-5 4-16,0 2 1 0,0-2-51 0,0 5-11 16,-3-8-1-16,6 2-1 0,-6 1-26 0,0 0-6 15,0 2-1-15,0-5 0 0,-3 8-9 0,0-5-1 16,0-3-1-16,0 8 0 0,-6-3 32 0,0-2 6 16,-3 5 2-16,-3-3 0 0,0 3 8 0,0 3 2 15,-2-3 0-15,-1 5 0 0,-3-2-9 0,3 0-2 16,0 2 0-16,0 0 0 0,0 3-26 0,3-5-6 15,0 2-1-15,1 0 0 0,2 3-15 0,3-2-3 0,3-1-1 0,0 3 0 16,3-3-9-16,0 3 0 0,3 0 0 0,0 0 0 16,3 0 0-16,3 2 0 0,-1 1-9 0,4-3 9 15,0 3-25 1,0-1-2-16,0 1 0 0,3-1 0 0,0 1-21 0,-3-3-5 0,-3 8-1 0,3-8 0 16,-6 2 7-16,0 1 2 0,-1-1 0 0,-2 1 0 15,-3 0 19-15,-3-3 4 0,1 2 1 0,-7 1 0 0,0-3 21 16,-3-3 0-16,-3 3 8 0,0-5-8 0,-3 2 37 15,-3 0 3-15,6-5 0 0,-5 0 0 0,-1 3-11 0,0-3-1 16,0-3-1-16,0 3 0 0,3 0-11 0,1-8-1 16,-1 3-1-16,3 0 0 0,0-3-14 15,6-3 0-15,0-2 0 0,3 0 0 16,6-3-208-16,-3 0-36 0</inkml:trace>
  <inkml:trace contextRef="#ctx0" brushRef="#br0" timeOffset="-82144.09">23579 4225 288 0,'-9'-5'12'0,"6"0"4"0,-3 5-16 0,0 5 0 16,0-5 0-16,-2 3 0 0,-1 2 453 0,-3 6 88 15,0-1 18-15,-3 6 3 0,3 5-376 0,-3-2-75 16,3 2-15-16,-3 5-4 0,0 4-38 0,1 4-8 16,-4 6-2-16,3 5 0 0,-6 0-3 0,3 0-1 15,-6 2 0-15,3 6 0 0,-5-5-22 0,-1 2-5 16,0 3-1-16,0 2 0 0,3-7-12 0,1 2 0 15,2 1 0-15,3-1 0 0,-3-5 0 0,6-8 8 16,6-3-8-16,0 1 0 0,3-4-16 0,3 1-5 16,3-11-2-16,3 1 0 15,0-4-25-15,3-2-6 0,-3-5-1 0,3-1 0 16,0-2-140-16,3-3-28 0,0-5-5 0,0 0-2 0</inkml:trace>
  <inkml:trace contextRef="#ctx0" brushRef="#br0" timeOffset="-81935.64">23040 5009 1785 0,'0'0'159'0,"-6"-3"-127"0,1 0-32 0,-1 3 0 15,0-5 120-15,0 5 19 0,0-3 3 0,6 3 1 16,-3 0-15-16,3 0-4 0,0 0 0 0,0 0 0 16,0 0-80-16,0 0-16 0,9-5-3 0,3 5-1 15,2 0-24-15,1-5 0 0,3 2 0 0,0 0 0 16,0 3 31-16,3-2 1 0,3 2 0 0,-1-3 0 0,1 3-32 0,-3 0 0 15,3 0 0-15,-6 0 0 16,3 3-135-16,-7-1-33 0,4 1-6 0,-6-3-2 16</inkml:trace>
  <inkml:trace contextRef="#ctx0" brushRef="#br0" timeOffset="-81270.13">23314 5244 1440 0,'0'0'64'0,"0"0"12"0,0 0-60 0,0 0-16 16,0 0 0-16,0 0 0 0,0 0 201 0,0 0 38 15,9 3 7-15,-3-6 2 0,0 0-156 0,6 1-32 0,-3-6-5 0,0 3-2 16,6-1-32-16,-3 1-6 0,3-3-2 0,-1 0 0 16,1-5-13-16,0 2 0 0,0 1 0 0,-3-4 0 15,-3 7 0-15,0-4 11 0,0-2-11 0,-6 2 10 16,-3 3-2-16,0 0 0 0,-6-2 0 0,-3 2 0 15,-3 0 12-15,0 0 1 0,0 5 1 0,-3 1 0 16,0 2 18-16,1 0 3 0,-1 5 1 0,-3 3 0 16,3-3-2-16,0 6 0 0,0-3 0 15,-3 5 0-15,6 0-16 0,-3 3-3 16,1-3-1-16,5 6 0 0,-3 2-22 0,6-8 0 0,0 6 0 0,3-4 8 16,6 4-8-16,0-3 0 0,3 0 0 0,6 0 0 15,-3-3-12-15,3 3 4 0,-1-6 0 0,4-2 0 16,0 0-29-16,3-3-6 0,0 1-1 15,6-6 0-15,-3 0-17 0,5-3-4 0,1 0-1 16,3-4 0-16,-3 1 15 0,-1-2 3 0,-2 0 1 0,0 0 0 16,-3 0 12-16,-3 3 3 0,-6 0 0 0,-3 2 0 0,0 1 32 0,-9 2 0 15,0 0 8-15,-6 5-8 0,3 0 59 0,-6 0 5 16,-3 3 2-16,0 3 0 0,-6-3 6 0,6 3 0 16,0-1 1-16,0-2 0 0,3 3-27 0,3-6-6 15,0 3 0-15,4-5-1 0,2-3-27 0,0 0-12 16,0 0 10-16,0 0-10 0,8-3 0 0,1-2 0 15,0-1 0-15,3-2 0 0,3-2 0 16,-3-1 0-16,0-2 0 0,3 0 0 0,-3-1 0 16,0-1 0-16,0-1 0 0,-1-3 0 0,1 1 0 0,-3-1 0 15,0 3-12-15,0-2 12 0,-3 2 0 0,0 3 0 16,0 2 0-16,-3 1 0 0,0 2 0 0,0 2 0 16,-3 6 0-16,0 0 0 0,0-2 0 0,0 2 16 15,0 0-4-15,0 0 0 0,0 0-12 0,0 0 9 0,0 0-9 16,6 0 8-16,0 2-8 0,0 1 0 0,0 5 0 15,0-5 0-15,0 4 0 0,3-4 0 0,-1 0 0 16,-2 2 0-16,3-2 0 0,3 2-12 0,0-2 2 0,-3-1 1 31,0-2-33-31,0 3-6 0,3-3-2 0,3 0-826 0,-3-3-164 16</inkml:trace>
  <inkml:trace contextRef="#ctx0" brushRef="#br0" timeOffset="-80859.25">24070 5186 1555 0,'0'0'138'0,"0"0"-110"0,0 0-28 0,0 0 0 0,0 0 212 0,0 0 38 16,0 0 7-16,0 0 2 0,0 0-147 0,0 0-30 15,9 0-6-15,0 0 0 0,-3 0-54 0,6 0-10 16,-3 0-3-16,3 0 0 0,0-8-9 0,0 5 8 15,-3-2-8-15,0 2 8 0,-1-2-8 0,1 0 0 16,0-1 0-16,-3 1 8 0,0 0-8 0,-3 0 0 16,0-3 0-16,-3 0 0 0,0 2 0 0,0-4 8 15,-3-1 0-15,0 6 0 0,0-6 24 0,0 1 4 16,-3 2 0-16,-3 0 1 0,0 3-9 0,1 2-1 0,-7 3-1 0,0 0 0 16,0 0 15-16,0 3 3 0,-6 5 1 15,6-1 0-15,-3 7-18 0,-2-1-4 0,2 5-1 0,3 4 0 16,-3-6-11-16,3 2-3 0,0 6 0 0,3-6 0 15,3 4-8-15,0-1 8 0,4 0-8 16,2 0 8-16,3 0-8 0,3-5 12 0,2 3-12 16,1-4 12-16,3 1-12 0,6-5 0 15,-3 2-10-15,3 0 10 0,0-5-8 0,0-2 8 0,6-4 0 16,-1 1-9 0,-2-3-27-16,3 0-4 0,0-3-2 0,-3 1 0 15,3-4-143-15,-3-2-29 0,-1 3-6 0</inkml:trace>
  <inkml:trace contextRef="#ctx0" brushRef="#br0" timeOffset="-80374.19">24484 5149 1267 0,'-6'-3'56'0,"6"3"12"0,0 0-55 0,0 0-13 15,0 0 0-15,0 0 0 0,0 0 290 0,0 0 55 16,3-5 11-16,3-3 3 0,0 3-240 0,3-1-48 15,0 1-10-15,0-3-1 0,0 3-21 0,0 2-4 16,3-7-1-16,-6 7 0 0,2-5-13 0,1 0-2 16,0 3-1-16,-6-1 0 0,3 1 4 0,-6 5 1 15,0-8 0-15,0 8 0 0,-6-2 3 0,0-1 1 16,-9 3 0-16,4 0 0 0,-1 0 4 0,-3 3 1 16,-3-1 0-16,0 4 0 0,-3-1-8 0,0 5-2 15,1 1 0-15,-4-3 0 0,3 5-4 0,3 0-1 16,3-5 0-16,3 3 0 0,-3-3-6 0,6 2-2 0,0 1 0 0,4-3 0 15,-1 3-9-15,3-1 0 0,3-2 0 0,0 5 0 16,6-7 0-16,-3 2 0 0,2 5 0 0,4-11 0 16,3 6 0-16,3 0 0 0,3 3 0 0,3-3 0 15,0 0 0-15,0 0-12 0,-1 2 4 0,1 1 8 16,-3-1-25-16,0-2 2 0,-3 3 1 0,0 2 0 16,-6-2-4-1,-3 5-1-15,3-8 0 0,-9 5 0 0,-3 5 13 0,-3-7 2 0,-3-1 1 0,0 1 0 16,-6 0 11-16,-3-1 9 0,6-2-1 0,0 3-8 15,-6-3 17-15,-2 0-3 0,-7 2-1 0,3-4 0 16,3 1 8-16,-3-1 2 0,0-1 0 0,4 0 0 16,-1-2-5-16,0 0-1 0,0-1 0 0,0-2 0 15,0-2-17-15,1-1 0 0,2 3 0 0,0-3-9 0,3 3 1 16,3-2 0-16,-3-1 0 0,6 3 0 16,0-3-110-16,3 3-22 0,0-2-4 0,0 2-1202 15</inkml:trace>
  <inkml:trace contextRef="#ctx0" brushRef="#br0" timeOffset="-78504.48">14468 6276 633 0,'0'0'56'0,"0"0"-44"0,0 0-12 0,0 0 0 16,0 0 174-16,0 0 33 0,0 0 6 0,0 0 2 15,0 0-97-15,0 0-19 0,0 0-4 0,3-5-1 0,3 2-23 0,-6 3-5 16,0 0-1-16,0 0 0 0,0 0-13 0,0 0-4 15,0 0 0-15,0 0 0 0,0 0 0 0,0 0-1 16,-3-5 0-16,0 2 0 0,-6 3-15 0,3 0-4 16,-6-3 0-16,0 3 0 0,0 3-2 0,-3 2-1 15,-2 1 0-15,-4-1 0 0,0 3 7 0,-3 0 2 16,0 0 0-16,-3 2 0 0,1 4-5 0,-4-1-1 16,0-3 0-16,-3 1 0 0,1 5-3 0,2-6-1 15,-3 1 0-15,9 2 0 0,4 0 9 0,2-2 2 16,0 0 0-16,6-3 0 0,6 2-35 0,0 1-12 15,3-6 0-15,3-5 0 0,6 5 12 0,3 3 15 16,3 0-3-16,6-3-1 0,3 1-11 0,2-4 0 16,-2 1 0-16,3 2 0 0,0-2 0 0,0 2 0 15,-4 3 0-15,1-2 0 0,0 1 0 0,-6-1-17 16,3 2 2-16,-6 2 1 0,0 1 14 0,-3 2-9 16,-3 3 9-16,-3 0-8 0,-3 2 8 0,-3 4 0 15,-3-7 0-15,-3 9 0 0,-3 0 0 0,-3 0 0 0,-6-3 0 0,0 3 0 16,-6-3 0-16,1 0 0 0,-4-2 0 0,-3-1 0 15,-3-2 10-15,7 0 7 0,-1-3 2 0,3-2 0 16,3-1-19-16,-6-4-11 0,7-1 2 0,-1-2 0 16,3-3 9-16,0 0 0 0,0-3 8 0,4-2-8 15,-4-1 0-15,3-2 8 0,3-5-8 0,3 0 0 16,0-3 0-16,3 0 0 0,3-2 0 0,3-1 0 16,0 1-148-16,9-1-28 0,0 1-6 0</inkml:trace>
  <inkml:trace contextRef="#ctx0" brushRef="#br0" timeOffset="-78189.08">14888 6040 1209 0,'0'0'108'0,"0"0"-87"15,0 0-21-15,0 0 0 0,0 0 212 0,-3 8 37 16,-3 0 8-16,0 3 2 0,-3 2-148 0,-3 3-30 16,3 3-5-16,-6 2-2 0,0 5-25 0,-3 3-5 0,1 3 0 0,2 0-1 15,-3 5 0-15,0 2 0 0,-3 6 0 0,-3 0 0 16,0 0-15-16,-2-2-2 0,-7-1-1 0,3 0 0 16,0 1-14-16,4-4-3 0,2 1-8 15,3-5 12-15,3-1-3 0,3-2-1 0,0-1 0 0,3-4 0 16,3-6-8-16,7-2 0 0,2-4 0 15,0-1 0 1,2-6-122-16,1-3-20 0,3-2-4 0,3-3-611 0,-3-3-123 16</inkml:trace>
  <inkml:trace contextRef="#ctx0" brushRef="#br0" timeOffset="-77774.33">14414 6654 403 0,'-9'-5'36'0,"9"5"-36"0,0 0 0 0,-3-3 0 0,-2 3 370 0,5 0 67 15,0 0 14-15,0 0 2 0,0 0-250 0,0 0-51 16,5-5-9-16,4 2-3 0,0-2-66 0,0 0-14 16,3 2-2-16,0-2-1 0,3 5-26 0,3-3-6 15,3 1-1-15,-1-1 0 0,1 0-24 0,0 3 0 16,0 0 0-16,0 3 0 0,-3-3 0 0,0 0 0 16,-4 3 0-16,1-1 0 0,0 1 0 0,-3 0 0 15,3 2 0-15,-3 0 0 0,0 3 12 0,-6 0-2 16,3 3-1-16,0-1 0 0,-3 1-9 0,-6 2-16 15,0 0 4-15,-3 3 1 0,0-3 34 0,-3 3 6 16,-3 0 2-16,0 0 0 0,3 0-31 0,0 0-16 16,-3-6 1-16,3 1 1 0,-3-3 34 0,6-3 8 15,-3 0 0-15,3-2 1 0,3-3-1 0,0 0-1 16,-3-3 0-16,0-2 0 0,3-3-9 0,0 0-2 16,3-2 0-16,0-1 0 0,0-5-16 0,3 0 0 15,0 0 0-15,6 1 0 0,-3-1 13 0,3 0-4 0,3 0-1 0,-3 3 0 16,2-1-8-16,-2 7-9 0,0-7 9 0,-3 4-13 15,6 2 13-15,-3 0 8 0,-3 3 0 0,0 2-8 16,0-2 0-16,-3 2 0 0,0 3 0 0,0 0 0 16,-6 0-13-16,6 0-3 0,3 3-1 0,-4-1 0 15,4 1-99-15,3 0-20 16,-3-1-4-16,3-2-1102 0</inkml:trace>
  <inkml:trace contextRef="#ctx0" brushRef="#br0" timeOffset="-76953.46">15159 6675 1497 0,'0'0'66'0,"0"0"14"16,0 0-64-16,0 0-16 0,0 0 0 0,0 0 0 0,0 0 176 0,0 0 32 16,0 0 7-16,0 0 1 0,0 0-120 0,0 0-24 15,8 0-5-15,-2-2-1 0,3-1-46 0,0 1-10 16,3-9-2-16,0 3 0 0,-6 0-8 0,6 0 0 15,0 0 9-15,-3 0-9 0,0 0 0 0,0 0 0 16,-3 0 0-16,0 0 8 0,-3 1 0 0,-1-1 0 16,-4-3 0-16,-1 3 0 0,3-2-8 0,-6 4 8 15,0 1-8-15,-3 0 8 0,0 2 14 0,-3 3 3 16,0 3 1-16,-6-1 0 0,3 6 8 0,-3 0 2 0,0 3 0 0,1 5 0 16,-4-6-3-16,0 6 0 0,-3 0 0 0,3 2 0 15,-3 1-9-15,1 0-1 0,-1 2-1 0,3 0 0 16,0 0-6-16,6 3-2 0,0-3 0 15,9-2 0-15,1 2-14 0,-1 0 0 0,3-3 8 0,0 1-8 16,6-3 0-16,3 0 0 0,2-6 0 16,4 1-10-16,3-3 10 0,3 0 0 0,3-6 8 15,3 1-8-15,-3-6 0 0,-1-2 0 0,4-3 0 0,-3 0-8 16,0-5-11-16,3-3-1 0,0 0-1 0,2-2 0 16,-2-1-24-16,0-2-5 15,3 2-1-15,-3-2 0 0,-7 3 31 0,1-1 5 0,0 1 2 0,0-1 0 16,0 3 13-16,-3-2 0 0,-3 7 0 0,-3-2-9 15,0 2 9-15,-1 3 0 0,-5 3 0 0,3 0 8 0,-6 5 35 0,0 0 7 16,0 0 2-16,0 0 0 16,0 0-28-16,-6 0-4 0,-3 5-2 0,1 0 0 0,-1 3-5 0,-3 3-1 15,3 0 0-15,-3 2 0 0,3 0-12 0,-3 0 0 16,0 3 8-16,3 0-8 0,-3 0 0 0,3 2 0 16,0 1 0-16,1-1 0 0,2-2 0 0,0 0 0 15,0 3 0-15,3-3 0 0,0-1 12 0,3-1-1 16,3-4 0-16,3 1 0 0,0-3-11 0,6 0 0 15,-1-3 0-15,1-2 0 0,-12-3 0 0,18 0 0 16,0-3 0-16,3-5 0 0,3 3-20 0,-1-3-4 16,-2-5 0-16,6-1 0 15,-6-1-23-15,3-1-5 0,-3 0 0 0,-4-3-1 0,1 3 25 0,-3-2 6 16,3-3 1-16,-3 2 0 0,3 1 21 0,-3-1 0 16,0 1 0-16,-4 2 0 0,4 3 0 0,-6-1 0 15,0 1 0-15,-3 5 0 0,0 0 0 0,-3 3 10 0,-3 5-1 0,0 0 0 16,0 0 37-16,0 0 7 0,0 0 2 0,-9 3 0 15,0 2-28-15,0 5-6 0,0 1-1 0,0 2 0 16,1 0-4-16,-4 1 0 0,3 2-1 0,0 2 0 16,3-2-7-16,-3 2-8 0,3-2 11 0,-3 3-11 15,6-1 12-15,-3 1-4 0,3-1 0 0,-3-2-8 16,6 0 8-16,0-3-8 0,0-2 0 0,3 0 0 16,3-3 8-16,0-1-8 0,0-1 0 0,3-1 0 15,0-5 0-15,3 0 0 0,3-3 0 0,0 1 0 16,-1-4 9-16,4-1-9 0,6-1 0 0,-6 0 9 15,0-3-155 1,0 3-31-16,2-2-7 0</inkml:trace>
  <inkml:trace contextRef="#ctx0" brushRef="#br0" timeOffset="-76118.16">15983 6612 1400 0,'0'0'62'0,"0"0"13"0,0 0-60 0,0 0-15 16,0 0 0-16,0 0 0 0,0 0 135 0,0 0 24 16,0 0 5-16,0 0 0 0,0 0-61 0,0 0-13 15,0 8-2-15,-3 0-1 0,-3 2-20 0,0 4-4 16,-3 2-1-16,0-1 0 0,0 4-18 0,-3-1-3 15,-2 6-1-15,-1 0 0 0,3-3-2 16,-3 3-1-16,3 0 0 0,3 0 0 0,0-3-14 0,0-3-3 16,3 1-1-16,3-3 0 0,6-3 1 0,0-2 0 15,0-4 0-15,6-1 0 0,3-1-20 0,3-5-19 16,0 0 4-16,3-3 1 0,-3-5 14 0,2 1 0 16,1-4 9-16,0-2-9 0,0-3 9 0,-3 3-9 15,3-6 8-15,0 1-8 0,-4-1 0 0,1 1 0 16,0-1 0-16,0 1 0 0,0 2 0 0,0 0 0 15,0-3 0-15,-3 3 0 0,3 0 8 0,-4 3-8 16,1 0 8-16,-3 2-8 0,3 4 0 0,-6-4 0 0,-3 3 0 0,3 3 0 16,-3 2 12-16,0 0-2 0,0 1-1 0,-3 2 0 15,0 0-9-15,0 0 0 0,0 0 9 0,0 0-9 16,-3 5 23-16,0 3 0 0,3 0 0 0,-6 3 0 16,3-1-2-16,-3 3 0 0,0 1 0 0,0-1 0 15,-3 3-4-15,0 0-1 0,0-1 0 0,1 4 0 16,-1-1 0-16,3-2 0 0,-3 0 0 0,3 3 0 15,0-1-4-15,0-2 0 0,3-3-1 0,0 1 0 16,3-1-11-16,0 0 0 0,6-5 9 0,-3 0-9 16,-3-8 0-16,9 5 0 0,3-2-10 0,0-3 10 15,2 0 0-15,1-3 0 0,3-2 12 0,0 0-3 16,-3-1-29-16,0-2-5 0,0-2-2 0,3-1 0 16,-4 1-97-16,4-1-20 0,-3-2-4 0,0 5-1 15,-3 0-111-15,0-3-21 0</inkml:trace>
  <inkml:trace contextRef="#ctx0" brushRef="#br0" timeOffset="-75585.97">16507 6623 1875 0,'0'0'83'0,"0"0"17"0,0 0-80 0,0 0-20 16,0 0 0-16,0 0 0 0,0 0 139 0,0 0 23 0,0 0 5 16,-3 5 1-16,0 3-76 0,0 0-16 15,0 0-2-15,-3 0-1 0,3 5-13 0,-3-3-2 0,0 4-1 0,0 1 0 16,3 4-20-16,-3 0-4 0,0-1-1 0,0 1 0 16,-3-1-2-16,3-2-1 0,1 2 0 0,-1 1 0 15,3-3-13-15,0 0-4 0,3-3 0 0,0 0 0 16,0 0-12-16,0-2 8 0,3-6-8 0,-3-5 0 15,3 8 8-15,-3-8-8 0,9 3 0 0,-1-6 0 0,1 1 0 16,3-4 8-16,-3 1-8 0,3-3 0 16,0-5 0-16,0 0-10 0,0-1 2 0,3 1 0 0,3-3-4 0,-4-2 0 15,4-1 0-15,0 1 0 0,0-1 3 16,3 3 0-16,3-2 0 0,-9-1 0 0,-4 6 17 16,4 0 4-16,3 2 1 0,-6 1 0 0,0 2-23 0,-3 0-5 15,0 3-1-15,3 5 0 0,-6 0 24 0,0 0 5 16,0 0 1-16,0 2 0 0,-3 6-14 15,0-3 0-15,-3 3 8 0,3 0-8 0,-3 0 0 16,-3 3-10-16,-3-1 2 0,0 6 0 0,3-3 18 0,-6 3 4 16,0 0 1-16,0 0 0 0,3-3-3 0,0 3 0 15,0-3 0-15,0 3 0 0,-3-5-3 0,6 2-1 16,6-2 0-16,-3-3 0 0,-9 0-8 0,6 0 0 16,3-8 0-16,0 0 8 0,0 0-8 0,6 5 0 15,3-3 9-15,0 1-9 16,3-3-41-16,0-3-13 0,0-2-2 0,3-3-1 15,0-2-162-15,-1 2-32 0</inkml:trace>
  <inkml:trace contextRef="#ctx0" brushRef="#br0" timeOffset="-74770.77">17016 6847 1645 0,'0'0'72'0,"0"0"16"0,0 0-70 0,0 0-18 0,6 3 0 0,0 0 0 16,-6-3 139-16,6-3 24 0,3 0 5 0,0 1 0 15,3-1-68-15,-1-2-13 0,-2 2-3 0,3-2-1 16,0-3-41-16,3 3-8 0,-3-6-2 0,0 1 0 0,3-1-15 0,-6 3-3 16,0 0-1-16,0-3 0 0,-1-2-13 0,4 3 0 15,0-4 0-15,-3 4 0 0,-3-3 0 0,-6 2-8 16,3-2-1-16,0 2 0 0,-3 1 9 0,-3-4 14 15,3 1-3-15,-6 3-1 0,0-1 25 0,-6 0 5 16,3 3 0-16,-3 1 1 0,4 1 4 0,-4 6 1 16,-6 0 0-16,0 6 0 0,-3-1-10 0,3 3-3 15,-3 2 0-15,1 1 0 0,-1 2-12 0,6 0-2 16,-3 1-1-16,0 2 0 0,6 2-10 0,0 1-8 16,3-1 9-16,0 1-9 0,1-1 0 0,2 1 0 15,3-1 0-15,3 3 0 0,-3 0 0 0,9-5 0 16,-3 0 0-16,5 0 0 0,1-3 0 0,0-2 0 15,0-3 0-15,6 0 0 16,0-6-23-16,3 1-4 0,0-6-1 0,3 1 0 16,2-6-12-16,-2 0-4 0,-6-3 0 0,6-5 0 15,0 1-6-15,3-1-2 0,-4-3 0 0,1 3 0 16,-3-5 21-16,3 3 4 0,-3 2 1 0,-3 0 0 0,0 0 17 0,-6 0 9 0,2 3-10 0,-2 2 10 16,-6-2 0-16,0 5 0 0,-3 6 11 0,0 2-3 15,-3-6 28-15,-3 4 5 0,-3 10 2 0,1-6 0 16,-4 6 3-16,-6 5 1 0,-3 3 0 0,0 3 0 15,6 2-24-15,-3 0-5 0,0 6-1 0,1-1 0 16,2 6-5-16,-3-6 0 0,6 3-1 0,-6 3 0 0,0 0-3 16,6-6-8-16,3 6 12 0,-2 0-4 15,-1 5-8-15,0-3 0 0,3 1 0 0,3 4 0 0,-3-2 0 16,0 0 0-16,3 0 8 0,0 0-8 0,0-2 0 0,0-1 0 16,-3 1-12-16,3-1 12 0,0-5-28 15,0 3 3-15,-3 2 0 0,0-7 0 16,1 2 0-16,-1-3 0 0,0 1 0 0,-3-3 0 0,-3 2 16 15,0-5 9-15,0 0-10 0,-9 8 10 0,1-5-18 16,2-8 2-16,6-3 1 0,-6 1 0 0,-3-1 47 0,3-5 10 16,0-3 2-16,4-2 0 0,-1-1-15 0,0-4-2 15,3-6-1-15,3 0 0 0,0-5-2 0,3-1-1 16,0-2 0-16,6-7 0 0,0-6-14 0,6-3-9 16,0 0 12-16,0-2-12 0,6 2 10 0,0 3-10 15,3 2 8-15,3 4-8 0,-3 1 13 0,6 1-2 0,6 0-1 0,-7 3 0 16,-5-4-10-16,6 4 0 0,6-3 0 0,-3 2 8 15,-3 1-8-15,3-4 0 0,2-1 0 16,-2 1 0-16,6-1 0 0,-3-1 0 16,-3 0-12-16,11-5 12 15,-2 2-47-15,0 4-1 0,-3-1-1 0,-1 5 0 16,-2 1-91-16,-3 5-17 0,-3-3-4 0,0 2-659 0,3 1-132 0</inkml:trace>
  <inkml:trace contextRef="#ctx0" brushRef="#br0" timeOffset="-74236.88">17644 6705 403 0,'0'0'17'0,"6"-3"5"0,0-2-22 0,0-1 0 15,-3-2 0-15,3 3 0 0,3 0 346 0,-3 0 65 16,-3-1 13-16,3 1 2 0,2 0-272 0,1-1-54 15,-6 4-12-15,6-4-1 0,-3 6-36 0,0-5-7 16,0 2-2-16,0-2 0 0,-6 5-5 0,6-2-1 16,-3-4 0-16,0 1 0 0,-3 5-12 0,0-3-4 15,0-2 0-15,0 0 0 0,-6 2 26 0,0 0 5 16,0 3 1-16,0-2 0 0,-6-1 0 0,0 3 0 16,0 0 0-16,1 3 0 0,-1-1 1 0,-3 1 1 15,0 0 0-15,3 2 0 0,3 0-27 0,-3 1-6 16,0-1-1-16,-3 0 0 0,6 3-3 0,1 0-1 15,2 0 0-15,-3-3 0 0,0 3-8 0,6 0-8 16,0 0 9-16,6 3-9 0,-6-3 0 0,6 0 0 16,6-1 0-16,0 1 0 0,-6 0 0 0,6 0-12 0,2 0 12 0,4 0-10 15,-3 0 10-15,0-3 0 0,3 1 0 0,0-1-8 16,3 3-12-16,-3 0-3 0,-3 0 0 0,-1 0 0 16,1 0 12-16,-3-3 3 0,-6 6 0 0,0-1 0 15,3 1 8-15,-9-1 0 0,0 1 0 0,-3 2 0 16,-3-2 0-16,0-3 0 0,0 2 0 0,-2 1 0 15,-10-6 0-15,9 6 0 0,0-3 0 0,0-3 0 16,0 0 10-16,-3 0-2 0,0 1-8 0,0-4 12 16,1 1 4-16,2-3 0 0,-3 3 0 0,0-3 0 15,3-3 3-15,0 3 1 0,-3-3 0 0,3-2 0 16,3 0-20-16,-3 0 0 0,7-3 0 0,-1 0 0 16,-3-3-47-16,6 1-9 15,3 2-3-15,-3-6 0 0,3 4-171 16,3-3-34-16</inkml:trace>
  <inkml:trace contextRef="#ctx0" brushRef="#br0" timeOffset="-72885.76">17793 6990 1771 0,'0'0'39'0,"0"0"8"0,0 0 1 0,-3-5 2 0,3 5-40 0,-3-5-10 0,3 2 0 0,0-2 0 15,0-3 99-15,3 0 17 0,0 0 4 0,3 0 1 16,-3-3-51-16,6 1-10 0,-3-1-3 0,5-2 0 16,-2 0-17-16,3-3-3 0,0 0-1 0,0 0 0 15,0 6-11-15,3-6-2 0,-3 0-1 0,3 0 0 16,0 0-6-16,2 3-2 0,-2-3 0 0,0 3 0 16,3 2-1-16,-3 1 0 0,0 2 0 0,-3 0 0 15,6 2-13-15,-6 1 0 0,2 3 0 0,-2 2 0 0,0-6 0 16,0 6 0-16,-3 0 0 0,0 6 0 15,-9-6 9-15,3 2-1 0,3 6 0 0,-3-3 0 16,0 6 11-16,-3 0 1 0,-6-1 1 0,3 1 0 0,0 2 11 0,-3 3 1 16,-3 0 1-16,0 0 0 0,0-1-34 0,0 1 0 15,3 3 0-15,-3-3 0 0,0 0 0 0,1-1 0 16,-4 1-10-16,6-2 10 0,-3-4-8 0,3-2 8 16,3 0 0-16,-3-3 0 0,3 1 0 0,3-6 0 15,0 0 0-15,0 0 0 0,0 0 0 0,0 0 0 16,9-6 0-16,0-4 8 0,3-1-8 0,-3 1 0 0,2-4 0 0,4 1 0 15,3-3 14-15,-3 3-2 16,0-3-1-16,3 0 0 0,0 0-11 0,-3 1-16 16,-1 1 4-16,-2-2 1 0,3 3 11 0,-6 3 0 15,3-1 0-15,0 3 0 0,0 0 0 0,-3 3 0 0,-3 0 0 16,0 2 11-16,6 0-11 0,-6 1-12 0,0 2 2 16,0 0 1-16,-1 2 9 0,-2 1 0 0,0 2 0 15,3 0 0-15,-6 3 0 0,3 3 0 0,-3 0 0 16,0 2 0-16,-3 0 0 0,3-2 0 15,-3 2 8-15,3 3-8 0,-3-3 11 0,0 3-3 0,0 0 0 0,1 0 0 16,-1-3 2-16,0 0 0 0,-3 0 0 0,3-2 0 16,3-1 1-16,-3-2 0 0,0-2 0 0,3-6 0 15,0 0-11-15,0 0 10 0,0 0-10 0,0 0 10 16,0 0-10-16,0 0 8 0,0 0-8 0,6-3 8 16,0-2-8-16,0-3 0 0,2 0 0 0,-2 0 8 0,0-3 2 15,3-2 0-15,3-3 0 0,6 0 0 0,-3 3-24 0,0-3-5 16,3-2-1-16,0 2 0 0,-1 3 11 0,1-1 9 15,-6 4-13-15,6-1 5 0,-3-2 8 0,3 5 0 16,-3 0 0-16,0 0-8 0,-1 3 8 0,-2 0 0 16,0 5 0-16,-3-3 0 0,3 3 0 15,-6 0 0-15,-6 0 0 0,6 3 0 0,3 5 0 0,-6-1 0 16,-3-7 8-16,0 11-8 0,0-3 0 0,0 0 0 16,-3 3 0-16,3-1 0 0,-6 3 8 0,0 1-8 15,0-4 8-15,3 1-8 0,-6 2 11 0,0 0-3 16,3-2 0-16,0 2 0 0,-3 0 18 0,0 0 3 15,1 1 1-15,2-4 0 0,0 1-18 0,3 2-4 16,0-5-8-16,0 3 12 0,3-3-12 0,0-3 11 16,0-5-11-16,0 0 10 0,9 8-10 0,0-6 0 15,-1 4 0-15,1-6 0 0,3 0 0 0,0 0-14 16,0-3 3-16,3-2 1 16,-3-1-208-16,0 1-42 0</inkml:trace>
  <inkml:trace contextRef="#ctx0" brushRef="#br0" timeOffset="-72037.14">19001 6842 403 0,'0'0'36'15,"0"0"-36"-15,0 0 0 0,0 0 0 16,0 0 280-16,0 0 50 0,12 3 10 0,-12-3 1 16,0 0-176-16,0 0-35 0,9 0-7 0,0 0-2 0,-9 0-33 0,9 0-8 15,0-3 0-15,0 0-1 0,0-2-22 0,-3 3-4 16,3-1-1-16,-3-2 0 0,3 2-2 0,-4-2-1 16,4-3 0-16,0 2 0 0,-3-1-23 0,0 1-5 15,-3-2-1-15,3 3 0 0,-3-6-6 0,3 3-2 16,-3 1 0-16,0-1 0 0,0 0 26 0,-3 2 5 15,0 1 1-15,0-3 0 0,0 3-21 0,-3-3-4 16,3 3-1-16,-3-3 0 0,0 2 13 0,-3-2 2 16,3 1 1-16,0 7 0 0,-3-8-22 0,-3 2-12 15,3 1 12-15,0 2-12 0,0-2 15 0,-2 2-4 0,-1 3-1 0,-6-2 0 16,3 2 2-16,0 0 1 16,-3 2 0-16,0 4 0 0,0-4 17 0,0 1 3 15,3 5 1-15,-2 3 0 0,-4-9-22 0,3 6-4 16,-3 3 0-16,3-1-8 0,3-2 10 0,0 3-10 0,0 2 8 15,0 0-8-15,4 3 0 0,-1-3 8 16,0 3-8-16,3-3 0 0,0 1 0 0,0-1 8 0,0 3-8 0,0 0 0 16,0 0 0-16,3-3 0 0,0 3 8 0,0-3-8 15,3 0 0-15,0-2 0 0,0 2 0 0,3-3 0 16,3 1 0-16,-3-3 0 0,-3 0 0 0,6 0 0 16,-3 0 0-16,6-3 0 0,-6 0 0 0,3 1 0 15,6-1 0-15,-3-5 0 0,-1 3 0 0,4-3 0 0,0-3 0 16,3 3 0-16,0-5 0 0,0 2 0 0,6-5 0 0,-6 0 0 15,-3 0-14-15,2-2 5 16,1-1-27-16,0-2-4 0,0 2-2 16,0-2 0-16,-3-3-6 0,3 0 0 0,-3 3-1 0,0-3 0 15,-1-2-12-15,-2 4-3 16,3-1 0-16,-3 1 0 0,-3-2 64 0,0 1 18 0,3-1 1 0,-6 5 0 0,0 1-19 0,0-1 0 16,0 3 0-16,-3 0 0 0,0 8 0 0,0 0 0 15,0-5 0-15,0 5 0 0,0 0 0 16,0 0 0-16,0 0 0 0,0 0 0 0,0 0 12 0,0 0 4 15,0 0 2-15,0 0 0 0,0 0 10 0,0 0 3 16,0 0 0-16,0 5 0 0,-6 6 8 0,0-1 1 16,3-4 1-16,-3 4 0 0,-3 1-9 0,0-1-1 15,3 4-1-15,0-1 0 0,-3 0-10 0,1 3-1 16,-1 0-1-16,3 0 0 0,-3 2 15 0,3-2 3 0,0 0 1 16,0 2 0-16,3-4-46 0,0-1-10 0,0 0-1 0,3 0-1 15,0-5 33-15,3 0 8 0,3 0 0 0,0-3 1 16,0 1-30-16,3-1-7 0,0-5 0 0,3 0-1 15,-4 0 27-15,4-3 6 0,0 1 0 0,0-4 1 16,-6 4-51 0,6-4-10-16,-3-1-3 0,0 1 0 0,0-2-63 15,0 3-13-15,-3-3-2 0,0 0-1261 0</inkml:trace>
  <inkml:trace contextRef="#ctx0" brushRef="#br0" timeOffset="-70408.8">19195 7456 1612 0,'0'0'36'0,"0"0"7"0,0 0 1 0,0 0 1 0,0 0-36 0,0 0-9 16,6-3 0-16,-3 1 0 0,3-6 45 0,-3 0 7 15,3 0 2-15,-1-3 0 16,1-2 1-16,-3 0 0 0,3-3 0 0,0-3 0 0,3-2 14 0,-3-3 3 15,0-2 1-15,3-11 0 0,6 3-5 0,-3 2 0 16,3-3-1-16,0 1 0 0,5-3-23 0,-2-3-4 0,3-10 0 0,0-3-1 16,0-5-48-16,-3 2-10 0,3 6-1 0,5 0-1 15,1 2 21-15,-3-2 0 0,0-6 0 0,-3-2 0 16,-1 3-12-16,-5 4 0 0,-3 6-1 0,6 6 0 16,0 4 13-16,-6 11-12 0,-3 1 12 0,3 1-12 15,6 1 12-15,-4-3 0 0,4 1 0 0,-3 1 0 16,3 1 14-16,6 0-4 0,-3-5-1 0,0 5 0 15,-1 5-9-15,-5 0 0 0,3 5 0 0,3 3 8 16,-3-8-8-16,0 11 0 0,-3 0 0 0,-1 2 0 0,1-2 0 0,-3 5 0 16,3 0 0-16,-6 0-11 0,3 2 11 15,-6 1 0-15,-6-3-9 0,0 0 9 0,9 5 0 16,0 3 0-16,-9-8 0 0,6 8 0 0,0 0 0 16,-6 0 16-16,0 3-2 0,-3 2-1 0,0 0 32 15,-3 3 7-15,-3 0 0 0,0 5 1 0,0-5-9 16,-6 3-3-16,-3-4 0 0,-3 7 0 0,1 4-8 0,-1-7-1 15,-3 4-1-15,-3 4 0 0,3 2-18 0,0-8-3 16,-2 3-1-16,5 0 0 0,3 0-9 0,0-1 0 16,-3 1 0-16,9-3 0 0,6 0 0 0,3 1 0 15,-3-6 0-15,4-1 8 0,4 1-8 0,-2-5 0 16,3-1 0-16,0 4 0 0,6-6 0 16,3 0 0-16,3-3 0 0,3 3 0 0,0-3 0 0,0 0 0 15,0 1-10-15,-1-1 10 0,1 0-24 0,-3 3 2 0,3-3 0 16,-3 3 0-16,-3 0-2 0,0 0 0 0,-3 6 0 0,0-4 0 15,-3 3 8-15,-3 1 2 0,-3 1 0 0,-3 1 0 16,0-2 14-16,-3 1 0 0,0 1 0 0,-3-2 0 16,0 1 0-16,3-1 0 15,-3-1 0-15,-3 3 0 0,0-3 0 0,-3 0 15 16,0 0-3-16,-2 1-1 0,-4-1 16 0,-6 3 3 0,0-6 1 16,6 4 0-16,3-7-14 0,1-1-2 0,-1-1-1 0,3 0 0 15,3-2 2-15,0 0 1 0,0-6 0 0,0 3 0 16,3-3-8-16,0-2-1 0,0 0-8 0,6-1 12 15,3 1 1-15,-3-3 0 0,3 0 0 0,3 0 0 16,0-2-45-16,3 2-10 16,0-3-2-16,3 1 0 0,3-1-177 0,0 3-36 15,9-10-7-15,-6 7-2 0</inkml:trace>
  <inkml:trace contextRef="#ctx0" brushRef="#br0" timeOffset="-70094.58">20201 7080 1807 0,'0'0'80'0,"0"0"16"0,0 0-76 0,0 0-20 0,0 0 0 0,0 0 0 15,-3 8 137-15,3 0 24 0,-3 0 5 0,0 3 1 16,3-3-29-16,-6 0-6 0,0 2 0 0,0-2-1 16,3 5-105-16,-3 3-26 0,-3 0 0 0,3 0 0 15,-3 2 56-15,3-2 7 16,3 0 1-16,-3 0 0 0,-3 0-52 0,4 0-12 0,-1 0 0 0,-3-3 0 16,3 3 0-16,-3 0 0 0,-3 0 0 0,6-3 0 15,-3-3-48-15,3-2-13 16,0 0-3-16,0-2-1254 0</inkml:trace>
  <inkml:trace contextRef="#ctx0" brushRef="#br0" timeOffset="-69164.19">20835 6964 2023 0,'0'0'44'0,"0"0"10"0,0 0 2 0,0 0 0 0,0 0-44 0,0 0-12 15,0 0 0-15,0 0 0 0,0 0 89 0,3 5 16 0,-3-5 3 0,0 0 1 16,3 5-45-16,-3-5-10 0,0 0-2 0,0 0 0 15,9 3 0-15,-9-3 0 0,0 0 0 0,0 0 0 16,6-3-32-16,0-2-6 0,3-3-2 0,-4 0 0 16,4 0-12-16,-3-5 0 0,6 3 0 0,-6-4 0 15,0-2 0-15,-3 1 0 0,3 1 0 0,0-2 0 0,-6 1 0 0,3-1 0 16,-6-3 0-16,3 1 0 16,-3 2 28-16,0 0 2 0,-6-3 1 0,3 1 0 0,-3 2-31 15,0 3 8-15,-6 0-8 0,4 5 0 0,2 0 0 16,-6 5 8-16,-3 0-8 0,0 3 0 0,0 6 24 0,-3 2-2 15,-2 0 0-15,2 2 0 0,3 1-8 16,3 5-2-16,-3-1 0 0,0 4 0 0,6-1 0 16,0 1 0-16,-2 5 0 0,2 0 0 0,0-1-1 15,3 1-1-15,0 0 0 0,6 0 0 0,0 0-10 0,-3-3 12 16,6-3-12-16,3 1 12 0,-3-3-12 0,6-3 0 16,0 0 0-16,3-2 0 0,-3-3 0 0,6-6 8 15,3 1-8-15,5-3 0 0,4-5 8 0,3-1-8 16,-3-1 0-16,3-4 8 0,-4 0-8 0,4-5 0 15,-3-2 9-15,3-3-9 0,-3-6 0 0,2 1 0 16,-2-3 0-16,3 0 0 0,-6 0 0 0,0-3-10 0,-1 0 10 16,-2-2-13-16,0-3 13 0,0 0 0 0,3-3-10 15,0-8 10-15,0 1 0 0,2-4-11 0,4 1 11 16,0-5-8-16,-6 4 8 0,6 1 0 0,-4-3 0 16,1 3 0-16,0 5-17 15,0 5-8-15,0 0-2 0,-6 6 0 0,-4 10 27 0,-2 3-8 16,0 3 8-16,-3 2 0 0,-6 5 0 0,0 3 0 0,0-2 0 0,0 10 0 15,-3 0 17-15,0 0 3 0,0 0 0 0,0 0 0 16,-6 5-5-16,0 5-1 0,-6 4 0 16,0 2 0-16,-3 5-4 0,1 3-1 0,-1 2 0 0,-6 6 0 15,3 2-1-15,-3 3 0 0,3 0 0 0,-3 6 0 16,-2-1 4-16,-1 6 0 0,-3-1 0 0,3 6 0 16,3-5-1-16,1-1 0 0,-1 1 0 0,3 0 0 15,0-3-11-15,0 0 12 0,3-6-12 0,0 1 12 0,3 0-12 16,4-9 0-16,2-2 0 0,3-2 0 0,3-1 0 15,0-7 0-15,0-1 8 0,3-4-8 0,3-4 0 0,-1-2-9 16,1-3 9-16,3-2-13 16,6-3-87-16,-6-3-18 0,3 1-3 0,3-1-795 15,0-5-160-15</inkml:trace>
  <inkml:trace contextRef="#ctx0" brushRef="#br0" timeOffset="-68450.97">21281 6874 345 0,'0'0'31'0,"0"0"-31"0,-6 3 0 0,6-3 0 15,0 0 194-15,0 0 33 0,0 0 6 0,0 0 2 16,6-3-106-16,0 0-21 0,-6 3-4 0,6-2 0 16,6-1-14-16,-3 0-2 0,-3 1-1 15,0-1 0-15,0 0 21 0,3-2 4 0,-6 2 0 0,-3 3 1 16,6-5-19-16,-6 5-4 0,9-5-1 0,-9 5 0 15,0 0-20-15,3-3-4 0,3-2-1 0,-6 5 0 16,0 0-6-16,6-5-2 0,-3-1 0 0,-3 6 0 16,6-2-38-16,-6 2-8 0,0 0-2 0,8-6 0 15,-2-2 18-15,0 3 3 0,-3 0 1 0,3-3 0 0,0 0-22 0,-3 3-8 16,-3-3 0-16,3 2 0 0,-3-1 0 0,0-1 0 16,-3 0 0-16,3 0 0 0,-6 0 0 0,3 0 0 15,0-3 0-15,-3 3 0 0,-3 0 0 0,0 3 0 16,-2-3 0-16,2 6 0 0,-6 2 16 0,3 0-4 15,-3 2 0-15,0 3 0 0,3 1 5 0,0 2 1 16,-3 0 0-16,1 2 0 0,-1 1 10 16,0 2 3-16,-3 0 0 0,3 3 0 0,3-3-17 0,0 1-3 15,0-1-1-15,0 3 0 0,3 0-10 16,1-1 0-16,-1 1 9 0,6 0-9 0,-3 0 0 0,3 0 8 16,-3-3-8-16,6 0 0 0,0-2 20 0,3 2 0 15,0-2 0-15,0-3 0 0,3 0-31 0,0 0-6 16,0 0-2-16,2-3 0 0,1 0 19 0,0-2 0 15,3-1 0-15,3-2 0 0,3 0 0 0,-6-2 0 16,3-1 0-16,0 0 0 0,-6-4 0 0,2 1 0 0,-2-2 0 16,3 0 0-16,0-2 8 0,3-3-8 0,0-1 0 15,-3 1 9-15,-3 0-9 0,-3 0-9 0,3-1 9 0,-3-1-13 16,0 1 13-16,-3 1 0 0,-3-3 0 0,6 3 0 16,-3 0 0-16,-3 2 0 0,2-2 0 0,-2 5 0 15,3 0 0-15,-3 3-9 0,-5-1 9 0,5 6 0 16,0 0 0-16,0 0-8 0,-6 6 8 0,0-4 0 15,0 4 0-15,0-1 0 0,0 6 0 0,0-1-8 16,-3 1 8-16,3-1 0 0,3 1 0 0,-3 2 0 16,3-2 0-16,-3 2 0 0,3 0 0 0,3 0 8 15,3 1-8-15,0-4 0 0,0 1 0 0,0 2 0 16,3-5 0-16,3 3 0 0,-3-4 0 0,6 1 0 16,0-2 0-16,0-4 8 0,-1 1-8 0,7 0 0 15,-3-3 0-15,3 0 0 0,-3-3 0 0,0-2 0 16,-3 2 0-16,3-2-15 0,-4-3 3 0,4 3 0 15,-6-3-143-15,3 2-28 0,0-4-5 0,-3 2-2 0</inkml:trace>
  <inkml:trace contextRef="#ctx0" brushRef="#br0" timeOffset="-67800.66">21978 6829 2055 0,'0'0'45'0,"0"0"10"0,0 0 1 0,0 0 2 0,0 0-46 0,0 0-12 0,0 0 0 0,0 0 0 0,0 0 92 0,0 0 16 16,0 0 3-16,0 0 1 0,6 5-23 0,-6-5-4 15,0 0-1-15,0 0 0 0,6 5-19 0,0-2-4 16,-6-3-1-16,9 0 0 0,0 5-39 0,-1-5-8 16,1-2-1-16,3-1-1 0,0 0-2 0,0 1 0 15,3-1 0-15,0-2 0 0,0 0-9 0,-3-1 0 16,3-2 0-16,-4 3 8 0,-2-3-8 0,-3 0 0 16,0 0 9-16,0-2-9 0,-3 2 0 0,0-3 9 15,0 3-9-15,-3-2 0 0,0 2 11 0,-3 0-11 16,3-3 10-16,-6 1-10 0,0 2 8 0,-3-3-8 15,-3 3 0-15,1 6 0 0,-4-6 8 0,0 2-8 16,3 1 0-16,-6 5 9 0,3 0 1 0,0 3 0 16,0 2 0-16,0 0 0 0,4 6 2 0,-1-1 0 15,-3 4 0-15,3 1 0 0,0 1-4 0,0 3 0 16,0 2 0-16,0 0 0 0,3 0 0 0,3-2 0 0,0 2 0 0,3 0 0 16,0-2-8-16,3-1 0 0,0 1 0 0,6-6 0 15,0 0 0-15,0-2 0 0,3-1 0 0,0-2 0 16,3-2 0-16,3-4 0 0,3-2 0 15,3 0 0-15,2-2-20 0,1-4 3 0,6-2 1 0,-3-2 0 16,0-1-91 0,-4-2-17-16,4 0-4 0,0 0-1 0,0-3-154 15,-3 2-30-15</inkml:trace>
  <inkml:trace contextRef="#ctx0" brushRef="#br0" timeOffset="-67447.28">22395 6697 403 0,'0'0'36'0,"0"0"-36"15,0 0 0-15,0 0 0 0,0 5 380 0,-3-2 70 16,3 2 14-16,0 3 2 0,-3-3-232 0,3 0-46 15,-3 3-10-15,3 0-2 0,0 0-89 0,0 3-19 16,0-3-3-16,3 2-1 0,-3 1-35 0,0-1-7 16,3-2-2-16,-3 6 0 0,0-1-8 0,0 0-1 15,0-2-1-15,0 2 0 0,-3 5 19 0,3-4 4 16,-3 2 1-16,3-3 0 0,-3 0-18 0,0 0-3 16,0-2-1-16,3-1 0 0,0-2-4 0,-3 0-8 15,3-8 11-15,0 0-11 0,0 0 8 0,0 0-8 16,0 0 0-16,0 0 0 0,9-2 10 0,-3-4-10 15,0 1 8-15,-1-3-8 0,1 0 0 0,3-2 0 16,-3-4 0-16,0 1 0 0,0 0 0 0,3-3 0 0,-3 0 0 16,3 0 0-16,-3 3 8 0,3 0-8 15,3-3 8-15,0 3-8 0,-3-1 0 0,6 4 0 16,-1-1 0-16,1-2 0 0,3 2 0 0,0 1 0 0,-9-1 0 16,3 3 0-16,3-2 0 0,0 2 0 15,0 0 0-15,2 0 0 0,-2 3 0 0,0-1 0 0,0 1 0 0,0 0 0 16,-3 0-27-16,0 5 3 0,-3-6 0 0,3 4 0 15,-6 2-128 1,2-3-26-16,-8 3-5 0,0 0-1 0</inkml:trace>
  <inkml:trace contextRef="#ctx0" brushRef="#br0" timeOffset="-66482.45">16078 7972 1375 0,'0'0'60'0,"0"0"14"0,3-3-59 0,-3-2-15 15,0 5 0-15,0 0 0 0,0 0 133 0,0 0 24 16,0 0 5-16,0 0 1 0,-3 3-35 0,-3-1-6 15,0 4-2-15,0-1 0 0,0 5-40 0,1-2-8 16,-4 3-1-16,0 5-1 0,0 2-24 0,0 1-5 16,-3-1-1-16,0 4 0 0,0 1-12 0,-3-1-2 15,3 4-1-15,0-2 0 0,0 0-7 0,-2-1-2 16,5 1 0-16,0-3 0 0,3-2-6 0,0-1-2 16,3-2 0-16,3 0 0 0,6-5-8 0,-3-1 0 15,6-2 0-15,0 0 0 0,3-5 0 0,2-3 0 16,4 0 0-16,0-5 0 0,-3-3 0 0,3-3-11 0,3-2 3 0,0-3 0 31,-1 0-17-31,4-2-3 0,-3-4-1 0,3-1 0 0,0 1 5 0,-4-1 2 0,-2-1 0 0,0 0 0 16,0 5 22-16,-3-2 0 0,0 3 0 0,-3-1 0 15,0 3 0-15,-3 3 0 0,0 3 0 0,-4 2 0 16,1 0 23-16,-3 5 2 0,-3 3 1 0,0 0 0 16,0 0 5-16,0 0 1 0,0 0 0 0,0 0 0 15,-3 8-7-15,-3 0-1 0,1 0 0 0,-1 2 0 16,-3 4 12-16,3-1 3 0,-3 3 0 0,0 5 0 0,3 0-51 15,0 0-9-15,-3 0-3 0,3 1 0 16,-3-1 71-16,3-3 13 0,-3 1 4 0,3-3 0 16,6 0-48-16,-3-3-8 0,3-3-8 0,3 4 9 0,0-6-9 15,3-1 0-15,0-1 0 0,3-1 0 0,-3-5 0 16,6 0 0-16,0 0 8 0,3 0-8 16,-3-5-40-16,5-1-9 0,1-1-3 0,-3 1 0 15,3-2-131-15,0-5-26 0,-6 0-6 16</inkml:trace>
  <inkml:trace contextRef="#ctx0" brushRef="#br0" timeOffset="-65999.21">16605 8030 1900 0,'0'0'84'0,"0"0"18"0,0 0-82 16,0 0-20-16,0 0 0 0,0 0 0 0,0 0 150 0,0 0 26 0,0 0 4 0,0 0 2 15,0 0-80-15,0 0-16 0,0 8-3 0,-6 0-1 16,0 0-23-16,0 3-5 0,3 2-1 0,-3 0 0 16,-12 16 29-16,10-13-43 0,2 2 0 15,0 1-6-15,-3 0-1 0,3-1 0 0,0 1 0 16,0-1-11-16,0-2-2 0,3 0-1 0,0-3 0 16,3-2-10-16,-3-1-8 0,3 1 12 0,0-3-12 15,0-3 0-15,0-5 0 0,0 0 0 0,0 0 0 16,9 5 0-16,0-5 0 0,0-2 0 0,0-4 0 15,0 4 0-15,0-4-12 0,-1 1 0 16,4-3 0-16,0-2 12 0,3-4 0 0,0 1 0 0,0 0 0 0,0-6 0 0,6-4-9 16,-3-1-1-16,-4 0 0 0,4 3 2 0,-3 2 0 15,0 1 0-15,3 2 0 0,-3 3 8 0,0 2 0 16,-3 3 0-16,-1 0 0 0,4 3 0 0,-6 2 0 16,0 1 0-16,-3 2 0 0,-6 0 0 0,6 5 0 15,-3 3 0-15,0-3 0 0,0 6 0 0,-3-3 0 16,0 2 0-16,0 1 0 15,0 5 13-15,-3 0-1 0,-3 2-1 0,3 3 0 0,-6 0 1 0,3 1 0 16,0-4 0-16,0 6 0 0,-3-6-3 0,3-2 0 16,1 3 0-16,2-6 0 0,3 0-9 0,0-5 0 15,-3 3 0-15,3-3 8 0,6-3-8 0,-4 3 0 16,4-3 0-16,0-2 0 16,3-3-72-16,0-3-12 0,6 1-4 0,0-4-870 15,-3 1-174-15</inkml:trace>
  <inkml:trace contextRef="#ctx0" brushRef="#br0" timeOffset="-64837.88">17186 8133 2379 0,'0'0'52'0,"0"0"12"0,0 0 1 0,0 0 2 0,0 0-54 0,0 0-13 15,0 0 0-15,0 0 0 0,0 0 94 0,0 0 16 16,-3 6 3-16,3-6 1 0,3 8-52 0,-3-8-10 16,3 5-3-16,-3-5 0 0,11 8-27 0,-2-3-6 15,0 0 0-15,0-2-1 0,3-6-15 0,0 1 9 0,3-1-9 0,-3 0 8 16,0 1-8-16,0-6 12 0,0 3-12 0,-1-3 12 15,-2 2-12-15,0-4 0 0,0-4 0 0,-3 4 8 16,3 5-8-16,-6-3 0 0,0-3 0 0,0 3 0 16,0 0 0-16,-6 3 0 0,0-3 0 0,0 0 0 15,0 3 27-15,-6-1 3 16,0 1 1-16,0-3 0 0,-3 3-31 0,1 0 0 0,-1 2 0 0,-6 3 0 16,0 0 0-16,0 3 0 0,0 2 0 0,0 3 0 15,-3 2 0-15,7 4 0 0,-1 2 0 0,-3 2 0 16,3 6 9-16,-3-3-1 0,6 3 0 0,0 0 0 15,3 0-8-15,3-1 0 0,-3-2 0 0,7 3 0 0,-1-3 0 16,3-2 0-16,0-3 0 0,5 0 8 0,4-3-8 0,0-2 0 16,0-6 0-16,3 0 0 0,6-2 0 0,0-3 8 15,0 0-8-15,3-3 0 0,2-5 0 0,1 0 8 16,6 0-8-16,-3-5 0 0,-3 3 9 0,2-4-9 16,-2-2 10-16,0-2-10 0,-3-1 0 15,0-2-16-15,0 0 1 0,2 3 1 0,1-4 14 0,-3 4 0 16,-3 5 0-16,0-3 10 0,0 2-10 0,-4 1 0 15,-5 3 0-15,0 2 0 0,0 5 0 16,-6 0 0-16,-3 3 0 0,0 0 0 0,0 0 0 0,0 8 0 16,0 6 8-16,-6-1-8 0,-3 0 20 0,0 6-2 15,3-1 0-15,-2 1 0 0,-1 2-2 0,0-3 0 16,3 1 0-16,0-3 0 0,0 2-16 0,3-2 0 16,-3-3 0-16,3 1 0 0,0-4 11 0,3-2-2 15,-3 0 0-15,3-3 0 0,3 1-9 0,-3-6-12 16,0 0 2-16,9 0 1 0,0-3 9 0,3-2 0 0,0-3 0 0,-1 0 0 15,-5 0 0-15,6-3 12 0,6-2-2 0,-3-3-1 16,0 3-9-16,6-6-14 0,0 4 3 0,-1-1 1 16,1 0-2-16,-3 0 0 0,3 8 0 0,-3-5 0 15,-6 2 12-15,3 1-8 0,-6 2 8 0,2 0-8 16,-5 2 8-16,3 4 0 0,-3 2 0 0,-6 0 0 16,0 0 0-16,0 0 0 0,0 0 0 0,3 8 0 15,-3 0 0-15,0 0 0 16,-3 5 9-16,0 0-9 0,0 0 16 0,-3 3-4 0,0 0-1 0,-5 5 0 15,2-2-1-15,0-3 0 0,0-3 0 16,0 0 0-16,3-2-10 0,3-1 10 0,0-2-10 0,0-3 10 16,3 1-10-16,0-6 0 0,6 2 0 0,3 1 0 0,0-6 0 15,0-2 0-15,3 0 0 0,0-3 0 16,-1 0 0-16,1-3 0 0,3-2 0 0,0-3-11 16,-3-2-9-16,3-1-1 0,0 1-1 0,3-3 0 15,-3-1-6-15,-1 4-2 0,4-1 0 0,-3 1 0 0,0 2 14 0,0 5 4 16,-6 3 0-16,0 0 0 0,0 3 12 0,0 5 0 15,-9 0 0-15,3 3 0 0,-3 5 8 0,6 0 8 16,-6 0 2-16,0 0 0 0,-3 2-6 0,0 3 0 16,0 1-1-16,-6 4 0 0,0-2 12 0,-3 3 2 15,6-1 1-15,0 1 0 0,-3-1-16 0,3 1-10 16,0-1 12-16,0-5-12 0,6 1 8 0,0-6-8 16,0 2 0-16,6-2 0 0,-3-3 0 0,3 1 0 15,0-4-11-15,3 1 11 16,3-6-99-16,3-2-13 0,-3 2-2 0,0-5-808 15,2-2-162-15</inkml:trace>
  <inkml:trace contextRef="#ctx0" brushRef="#br0" timeOffset="-64309.79">18320 8120 1670 0,'-3'5'148'16,"0"3"-118"-16,-3 3-30 0,3-3 0 15,3-8 213-15,-6 5 37 0,-3 6 7 0,0 2 2 16,0 3-125-16,0-3-25 0,0 8-5 0,0-2 0 15,0 2-56-15,-3-3-12 0,0 4-1 0,4 1-1 16,-4 1-22-16,0 3-12 0,-6-1 12 0,6-2-12 0,-3-6 8 0,3 1-8 16,-3 5 0-16,3 5 0 0,0 8 0 0,-2-3 0 15,-1 1 0-15,3 2 0 0,-3-3 0 0,3 1 0 16,3-1 0-16,-3-8 0 0,3-2-13 16,3-8 3-16,3-3 1 0,0-2 0 15,0-3 1-15,0 0 0 0,3 0 0 0,-3 0 0 0,3-6 8 16,0-2-13-16,0 0 5 0,0 0 8 15,0-5-12-15,3-6 12 0,0 1-12 0,6-9 12 0,0 1-8 16,0-1 8-16,0-2 0 0,3-11 0 0,3-13 0 16,3 0 0-16,-3-5 0 0,8 0 0 0,4 2 0 0,3 6 0 15,0 0 0-15,0-3-11 0,-1-3 11 0,-2 6 0 16,-3-1 0-16,0 4 0 0,0 4 0 0,-10 14 0 16,4 3 0-16,3 2 0 0,0 0 0 0,3 0 8 15,0 0-8-15,-4 3 11 0,-2 2-11 0,6-2 12 16,-3 2-12-16,0 3 12 0,-3 3-12 0,-1 3 10 0,-2 2-10 15,0 0 10-15,-3 2-10 0,0 1 10 0,-3 5-10 0,-3 0 10 16,0 5 0-16,-6 0 0 0,-3 6 0 0,0 2 0 16,-6 0 3-16,3 3 1 0,-3-3 0 0,-3 5 0 15,0-2 2-15,0 3 1 0,-3-3 0 0,1-3 0 16,5-3 0-16,-6 1 0 0,-3-3 0 16,0-3 0-16,-6 3-5 0,3-6 0 0,4 1-1 0,-1-3 0 15,3 0-3-15,0-3 0 0,0-2 0 0,3-3 0 16,-3 0-8-16,6-3 8 0,-3-2-8 0,4-3 8 15,2 0-8-15,-3-3 0 0,3-2 0 16,3-5 0-16,0-6-108 16,6-5-15-16,-3-3-2 0,6-5-1239 0</inkml:trace>
  <inkml:trace contextRef="#ctx0" brushRef="#br0" timeOffset="-63529.61">19082 7684 1796 0,'0'0'80'0,"0"0"16"0,0 0-77 0,0 0-19 15,0 0 0-15,0 0 0 0,0 0 36 0,0 0 3 16,0 0 1-16,6 5 0 0,0 3 89 0,2-6 19 0,1 1 3 0,0-3 1 16,0 0-71-16,3 0-13 0,-3-3-4 0,3-2 0 15,-3-3-22-15,3-2-5 0,3-4-1 0,-3 1 0 16,0 0-6-16,2 0-2 0,7-6 0 0,3 3 0 15,0 0-28-15,3-5 0 0,-1 5 0 0,-2-2 0 16,-3-1 0-16,0 1 0 0,-3-6 0 0,0 3 0 16,-3-3 0-16,-1 0 0 0,1 0 0 0,-3-2 0 0,-3-1 0 15,-6 1 0-15,0 2 0 0,-3 0 0 0,-3 1 0 0,-3 1 0 16,-6 4 0-16,0 5 0 0,3 5 0 0,-5 2 0 16,-7 6 0-16,-6 0 0 0,-6 8 18 0,3 6 1 15,4 4 0-15,-1 3 0 0,0 8 21 0,0 3 4 16,-3 3 0-16,-2 4 1 0,-4 4-25 0,0-4-6 15,4 9-1-15,-4 2 0 0,3 3-3 16,3 3-1-16,-2 4 0 0,2 1 0 0,6 0-9 16,3-3 0-16,0 9 9 0,-2-1-9 0,5 5 8 0,3-7-8 15,0-1 8-15,6-18-8 16,-3 3 0-16,3 2 9 0,0 0-9 0,-3 1 0 0,3 4 18 0,0-5-3 16,-2-5-1-16,-1 8 0 15,0-5-32-15,6-8-6 0,-3-9-2 0,3-2 0 16,0-2-10-16,0-3-1 0,0-6-1 0,0-2 0 0,0-3 38 0,3-5 0 0,0 0 0 0,-3-5 0 15,3-6 0-15,-3 1 0 0,3-1 0 0,-3-2 0 16,3-3 0-16,0-3 0 0,-6-5 0 16,4 0 0-16,-1-2 0 0,0-3 0 0,3 2-9 0,-3-2 9 15,3-6 0-15,0-4 0 0,3-1 0 0,-3 0 0 16,3 0 0-16,0 3 0 0,0 6 0 0,3-1 0 16,-3 3 0-16,3 5 0 0,-3 0 0 0,3 3 0 15,3 2 51-15,-3 0 10 0,-3 11 3 0,9-7 0 16,-1-1-52-16,1 2-12 0,0 1 0 0,3 0 0 15,3-1 0-15,3 4 0 0,-3-6 0 0,3 3 0 16,0-1 0-16,-1 1 0 0,4 0 0 0,-3-3 0 16,0 0 0-16,0 0 0 0,0-3 0 0,0 3 0 15,2-2-151-15,1-1-33 0,0 3-6 0,0-2-1102 16</inkml:trace>
  <inkml:trace contextRef="#ctx0" brushRef="#br0" timeOffset="-63314.17">19239 8017 2649 0,'-9'8'117'0,"6"-6"25"0,-2 4-114 0,-1-1-28 15,0 0 0-15,0 3 0 0,0 6 79 0,0-4 9 16,-3 1 3-16,3 2 0 0,0 3-55 0,-3 2-12 16,0 1-1-16,3-6-1 15,-3 3-6-15,3 0 0 0,-3 2-1 0,6-2 0 0,-3-3-7 0,3 1-8 16,0-1 11-16,3-3-11 15,0-2-49-15,3 0-17 0,0-2-3 0,-3-6-1 16,0 0-215-16,15-8-43 0,6-16-9 0,-3-3-2 0</inkml:trace>
  <inkml:trace contextRef="#ctx0" brushRef="#br0" timeOffset="-63190.52">19364 7784 403 0,'0'0'36'0,"0"0"-36"0,-6 0 0 0,0 3 0 16,6-3 384-16,-2 2 71 0,-7 4 13 0,3-1 4 15,3 3-337-15,-3-3-67 0,0 3-14 0,0 3-2 16,3 2-100-16,0 0-19 0,0 0-4 0</inkml:trace>
  <inkml:trace contextRef="#ctx0" brushRef="#br0" timeOffset="-62741.82">19385 8027 1728 0,'0'0'76'0,"6"-2"16"0,0-3-73 0,0-1-19 16,-3-2 0-16,3 3 0 0,0 5 106 0,-6 0 18 16,0 0 3-16,0 0 1 0,0 0-1 0,-3 8 0 15,3 5 0-15,-3-2 0 0,-6-1-57 0,0 6-11 16,3 5-3-16,0-5 0 15,0 0-9-15,-3 5-3 0,3-2 0 0,-3 2 0 0,1-2-9 0,2-1-3 0,-3 1 0 0,3 2 0 16,0-5-18-16,3-3-4 0,3 0-1 0,0-2 0 16,9-6-9-16,-3 0 0 0,-6-5 0 0,12 3 0 15,-1-6 0-15,7-2 0 0,0 0 0 0,3-6-11 32,0-2-24-32,-3-3-5 0,0-3 0 0,5-2-1 15,1 0 1-15,-3 0 1 0,-3 0 0 0,0 2 0 0,0 3 39 0,-3 0 0 0,-1 6 12 0,-5-1-4 16,0 6-8-16,-3 2 0 0,-6 3 0 15,0 0 0-15,0 0 11 0,0 8 0 0,0 0 0 0,0 5 0 16,-3 1 18-16,0 4 4 0,-3 1 1 0,0-1 0 16,0 1-11-16,-3-1-3 0,4-2 0 0,-4 5 0 15,3 1-12-15,3-7-8 0,-3 1 10 0,6-5-10 16,3-1 0-16,0-2 0 0,0 0 0 0,0-2 0 16,-3-6-12-16,0 0-9 0,12 0-2 0,-4-3 0 15,-8 3-173-15,12-3-34 0,0-5-7 0</inkml:trace>
  <inkml:trace contextRef="#ctx0" brushRef="#br0" timeOffset="-62110.06">19853 8205 1497 0,'0'0'133'0,"0"0"-106"16,-3 5-27-16,-3 3 0 0,3-3 184 0,0 3 32 16,3-8 7-16,0 5 1 0,0 1-97 0,0-6-19 15,0 0-4-15,0 0-1 0,3 2-72 0,3-2-15 16,0 0-2-16,2 0-1 0,1-2-26 0,0-1-6 15,0-2-1-15,3-3 0 0,-3 3 20 0,0-6 0 0,-3 3 0 0,3-2 0 16,0-1 22-16,-3-2 8 16,0 2 2-16,-3-2 0 0,0 0 5 0,0-1 2 15,0-1 0-15,-3 1 0 0,0 4 0 0,0-3 0 0,0-1 0 0,-3 1 0 16,0 2-13-16,-3-2-2 0,3 3-1 0,-3 2 0 16,-3 2-9-16,0 4-2 0,-3-1 0 0,0 6 0 15,-9-1 11-15,3 4 1 0,-5 4 1 0,2 4 0 16,3-1-6-16,0 5-2 0,3 3 0 0,0 3 0 15,0 3-8-15,4 2-1 0,2-3-8 0,0 3 12 16,0-2-12-16,3-3 9 0,0-3-9 0,3 0 8 16,3-2-8-16,0-1 0 0,0-2 0 0,3-3 0 15,3-2 0-15,3-6 0 0,-3 0 0 0,3-5 0 0,3 0-20 16,2 0 0-16,1-5 0 0,6-3 0 16,0-3-18-16,0 1-3 15,3-1-1-15,2-5 0 0,1-2-4 0,-3-6-1 16,-3-2 0-16,3-6 0 0,-1-2-7 15,-2 2-2-15,3-3 0 0,0 1 0 0,0 0 28 0,-3-1 6 0,-1-2 1 0,4-5 0 0,0-3 0 16,0-8 0-16,3-13 0 0,2 2 0 16,1 1-11-16,-3 7-3 0,0-2 0 0,2 2 0 15,-2 1 6-15,-3 10 1 0,-3 0 0 0,-3 11 0 0,-3 4 68 0,-3 7 15 16,-6 4 2-16,-3 6 1 0,-3 2 33 0,0 3 6 16,-3 3 2-16,3 5 0 0,-6 8-29 0,0 3-6 15,-3-1 0-15,0 3-1 0,0 3-22 0,0 5-4 16,-6 3-1-16,0 3 0 0,-6 7-11 0,-3 3-2 15,1 3-1-15,2-1 0 0,0 4-9 0,6-6-1 0,0 5-1 16,-3 3 0-16,4 0-11 0,-4 3 0 16,0-3 0-16,3-3 8 0,0 3-8 0,-6 8 0 15,3 5 0-15,3-8 8 0,1 3-8 0,2-8 0 0,3-5 0 16,6-3 0-16,-3-10 0 0,6-4 0 0,0 4 0 0,3-6 0 31,3-5-64-31,0-6-9 0,0-4-2 0,3-4 0 16,2 4-133-16,4-9-28 0</inkml:trace>
  <inkml:trace contextRef="#ctx0" brushRef="#br0" timeOffset="-61561.98">20781 7273 1868 0,'12'-15'41'0,"-6"9"9"0,0 1 2 0,6 0 0 0,-3-6-42 0,-3 3-10 0,-3 0 0 0,0 0 0 16,3 0 101-16,0 3 19 0,0-3 3 0,-3 8 1 15,-3 0-42-15,0 0-8 0,0 11-2 0,0 2 0 16,-3 3 0-16,0 8 0 0,-9 2 0 0,0 8 0 16,-6 1-15-16,-3 2-3 0,0 3-1 0,-2-1 0 15,-1 6-11-15,0 0-2 0,3 5-1 0,0 6 0 16,0-3 8-16,4-13 1 16,-7 5 1-16,3-6 0 0,0 1-57 0,3 2-12 0,0-2-3 0,3 5 0 15,4-3 37-15,-4 9 7 0,6-6 2 0,3-6 0 16,6-7-36-16,3-8-7 0,3-3-2 0,6-5 0 15,0-6-45 1,5-4-9-16,-2-4-1 0,3-2-1 0,0-5-98 0,0-3-19 0,3-8-4 0</inkml:trace>
  <inkml:trace contextRef="#ctx0" brushRef="#br0" timeOffset="-61362.19">20748 7982 518 0,'0'0'46'0,"0"0"-37"15,0 0-9-15,0 0 0 0,-2 6 306 0,2-6 59 16,0 0 12-16,-3 0 3 0,-3 0-186 0,0 5-37 15,6 3-7-15,-3 0-2 0,3-8-67 0,0 8-13 16,0 8-4-16,-3-3 0 0,0-8-15 0,0 9-3 16,-3 7-1-16,3-3 0 15,0-2-15-15,-3 3-3 0,0-4-1 0,3 4 0 0,0-3-15 0,0 0-3 0,0-3-8 0,-3 5 12 16,6-4-12-16,0-6-8 0,0 0 8 0,3-3-13 31,-3-5-151-31,9 0-29 0,0-5-7 0,0-3 0 0</inkml:trace>
  <inkml:trace contextRef="#ctx0" brushRef="#br0" timeOffset="-61209.22">20981 7631 1094 0,'0'0'48'0,"0"0"11"16,0 0-47-16,-3-3-12 0,-6 0 0 0,6 3 0 16,-3 3 344-16,0 0 66 0,-3 2 14 0,0 0 2 15,0 3-299-15,6 0-60 0,0-3-12 0,-3 6-3 16,3 0-44-16,3-1-8 0,0 1 0 0,3 2-8 15,-3 0-210-15,3 0-42 0</inkml:trace>
  <inkml:trace contextRef="#ctx0" brushRef="#br0" timeOffset="-60840.73">21055 8123 2156 0,'0'0'96'0,"0"0"19"0,0-3-92 0,0-2-23 16,0-3 0-16,3 3 0 0,-3-1 103 0,3-2 16 15,0 0 3-15,0 0 1 0,0-2-77 0,3-1-15 16,-3 3-3-16,3 3-1 16,-6-3-27-16,3 0 0 0,-3 0 0 0,3 0 0 0,-3 0 8 0,0 0-8 0,0-2 8 0,-3-1-8 15,-3 1 28-15,3 2 1 0,-6 0 0 0,3 3 0 16,0 2 18-16,-3 0 3 0,-3 6 1 0,3 0 0 15,-3 2 1-15,0 0 0 0,-2 3 0 0,-1 0 0 16,0 5-16-16,3 0-4 0,0 3 0 0,0 3 0 16,0 2-20-16,3 0-12 0,0 0 12 0,0 3-12 15,3 3 0-15,3-1 0 16,-2 1 0-16,2-4 0 0,0-2 0 0,3 1 0 0,6-4 0 0,2 3 0 16,4-5 0-16,3-5-11 0,0-3 2 0,3-6 0 15,3-2-80 1,0 0-16-16,0-5-3 0,-1-3-1 0,1-2-121 15,3-4-24-15,18-20-5 0,-1 0-1 0</inkml:trace>
  <inkml:trace contextRef="#ctx0" brushRef="#br0" timeOffset="-59838.13">21701 7424 2736 0,'-15'6'60'0,"12"-4"13"0,-6 3 3 0,0 1 0 0,0 4-61 0,3-2-15 15,-3 0 0-15,4 3 0 0,2-3 65 0,3 0 11 16,0 2 1-16,0-2 1 0,5-3-49 0,4 1-9 16,6-1-3-16,0-2 0 0,3-3-17 0,0 0 0 15,0-6-13-15,3 1 5 0,2-3 8 0,1 0 0 16,-3 0 0-16,3-2 0 0,-3-4 0 0,-3 4 0 16,-1-6 0-16,-2 0 8 0,-3 0-8 0,0-2 0 15,-3 2 0-15,3-5-8 0,-3 0 8 0,-3-1 0 16,0 1 0-16,-3-3 0 0,0 3 0 0,0-5 0 15,-6-1 0-15,3 4 0 0,-6-1 0 0,3 3-13 16,-3 2 5-16,-3 6 8 0,0 2-11 0,-3 9 11 0,-6-1-8 0,-6 8 8 16,-2 3 0-16,-7 5 0 0,0 6 9 0,-6 10-9 15,1 0 33-15,-1 5 0 0,3 9 0 0,-5 2 0 16,5 0-3-16,-3 0-1 0,-5 2 0 0,-1 9 0 16,3 2-17-16,7 3-4 0,2 5-8 0,0-2 12 15,3-9-12-15,9-12 0 16,1 2 0-16,5-3 0 0,0 0 0 0,3 1 0 0,0-1 0 0,6 0 0 0,-3-5 0 15,6 3 0-15,3-11 0 0,6-3 0 0,6-7-22 0,3-6-1 16,3-2 0-16,3-6 0 0,-6-2 0 0,5-6 0 16,7-5 0-16,-3 0 0 15,-3-2-15-15,3-4-3 0,-1-1-1 0,-8 4 0 16,0-2 29-16,3 2 13 0,-6 1-12 0,0 2 12 0,-3 0 0 0,0 0 0 16,0 2 0-16,-3 4 8 0,-6 2 13 0,0 0 3 15,0 0 0-15,0 5 0 16,0 0 8-16,-3 3 1 0,0 0 1 0,0 6 0 0,0-4-15 0,3 3-3 15,-3-2-1-15,3 2 0 0,3-2-15 0,0-3 0 16,0 0 0-16,3-3 0 0,3 0 0 0,-4-5 0 16,7 0 0-16,0 0 0 0,0-5 0 0,0 0 0 15,3-1 0-15,-3-2 0 0,0 0-16 0,3 0 4 16,0-5 1-16,2 3 0 0,1-1-7 0,3-2-2 16,-6 0 0-16,9-9 0 15,-3 1-4-15,0 0-2 0,-1 5 0 16,1 0 0-16,-6-5 9 0,3 3 1 0,-6-1 1 0,3-2 0 0,-6 0 0 0,0 2 0 0,-3 1 0 0,-4 2 0 15,1 3 15-15,-6 2 0 0,-2 6-10 0,-4 5 10 16,-6 0 29-16,-3 5 11 0,-3 3 1 0,0 3 1 16,-3 2-3-16,1 0-1 0,-1 3 0 0,0 2 0 15,0 4-22-15,6-4-4 0,3 1 0 0,6 2-1 16,-2 3-11-16,5-1 0 0,3 1 0 0,3-3 8 16,3 1-8-16,0-4 0 0,3-2 0 0,2 3 0 15,4-4 0-15,6-1-11 0,3-4 11 0,0-4-8 16,-3-1-14-16,3-5-2 0,2 0-1 0,1-3 0 15,3-5-9-15,-3 0-2 0,-3 0 0 16,-1-2 0-16,-2-3-3 0,3-1-1 16,-3 4 0-16,3-1 0 0,-3 1 10 0,-3-1 2 15,-3 3 0-15,-1 3 0 0,4-1 28 0,-6 4 0 0,-3 4 0 0,0 1 0 0,-3 0 18 0,-3 5 3 16,-3-3 1-16,-3 6 0 0,0-1 38 0,0 3 7 16,0-2 1-16,-3 2 1 0,3 0-24 0,3 1-5 15,-2-6 0-15,2 2-1 0,0-5-27 0,3-5-4 16,0 0-8-16,0 0 11 0,9 0-11 0,-1-2 0 15,1-6 0-15,3 0 0 0,6-3 0 0,-3-2 0 16,0 0 0-16,3 0 0 0,0-3 0 0,-1 0 0 16,-2 0-9-16,0-2 9 0,3 2 0 0,0-3 0 15,0 6 0-15,0 0 0 0,0-3 0 0,-4 5 0 16,1 1 0-16,0-1 9 0,0 0-1 0,0 6 0 16,0-3 0-16,-3 0 0 0,0 0-8 0,3 0 0 15,-4 3 0-15,4-3 0 16,0 0-43-16,0 3-10 0,0-3-3 0,3 3-876 15,3-6-175-15</inkml:trace>
  <inkml:trace contextRef="#ctx0" brushRef="#br0" timeOffset="-58550.27">16203 9544 1724 0,'0'0'38'0,"0"0"8"0,0 0 2 0,0 0 0 0,0 0-39 0,9 0-9 15,0 0 0-15,0 0 0 0,-3 0 98 0,-6 0 18 16,0 0 3-16,6 2 1 0,-6-2-48 0,6 3-10 16,0-3-2-16,-6 0 0 0,9 2-15 0,-9-2-3 15,6 0-1-15,3-2 0 0,0 2-21 0,0-5-4 16,-1-3 0-16,1 0-1 0,3-3-6 0,0 0-1 15,-3 1 0-15,3-1 0 0,-3 1 4 0,-3-6 0 16,0 3 0-16,0-3 0 0,-3 0-12 0,-3 0 0 16,-3 0 0-16,3 0 0 0,-6 0 18 0,0-2 2 0,-3 2 0 0,0 0 0 15,-3 0-10-15,0 6-2 0,0-4 0 0,-3 9 0 16,1 2 10-16,-4 3 2 0,-3 6 0 0,0-1 0 16,0 6 12-16,0 2 2 0,1 5 1 0,-1 1 0 15,3 2-23-15,0 0-12 0,3 3 12 0,3 0-12 16,0 0 10-16,6 0-10 0,0-3 8 0,6 2-8 15,-3 1 0-15,3-5 0 0,3-1 0 0,6-2 0 16,3-3 0-16,0-2 0 0,3-6 0 0,6-2 0 0,0-6 0 0,3-2-12 16,-4-8 4-16,4 2 8 15,3-2 0-15,0 2 0 0,-3-4 0 0,-4 1 0 16,1 1-31 0,0 0 2-16,-6 0 0 0,0-1 0 0,0 1 21 0,-6-3 8 0,3 3 0 0,-4 2-9 0,-5 4 9 15,3-4 0-15,-3 3 0 0,-3 8 0 16,0 0 8-16,0 0 3 0,0 0 1 0,-6 5 0 15,3 1 12-15,-5 2 2 0,-1 2 1 0,0 3 0 0,0 1-11 0,-3 1-3 16,-3 4 0-16,0 2 0 0,0 3 7 0,3 0 2 16,-3 0 0-16,3-1 0 0,1 4-2 0,2-3 0 15,-3 2 0-15,3 1 0 0,0-1-20 0,3 3 8 16,0 3-8-16,6-6 0 16,-3 9-11-16,0-4-6 0,0 7-2 0,3-4 0 0,-3 3 19 0,3-5 0 15,0-1-8-15,0 12 8 0,0-6-9 0,0-3 9 16,-3 3-13-16,3 0 5 0,0 3 8 0,-3-3-12 15,0-3 12-15,-3 1-12 0,3-6-1 0,-6-5-1 16,3 0 0-16,-3-6 0 0,0 1 34 0,1-4 8 0,-4-4 0 16,3-3 1-1,-6 0-44-15,3-5-9 0,0-6-1 0,-3 0-1 0,3-2 26 16,-3-3 9-16,3-3 0 0,1-2 0 0,-1-3 10 0,0-7 1 16,0-9 1-16,3-3 0 0,0-4-8 0,3 2-1 15,3 0-1-15,3-3 0 0,3 3-11 0,0-3 0 0,6-5 0 16,0 0 0-16,3-2 0 0,0 4 0 0,0 1 0 15,5 2 0-15,1 6-19 0,0 5-2 0,6 5-1 0,0 0 0 16,0 6-196 0,-7 2-39-16</inkml:trace>
  <inkml:trace contextRef="#ctx0" brushRef="#br0" timeOffset="-58140.38">16688 9501 1612 0,'-5'-2'144'16,"5"2"-116"-16,0 0-28 0,0 0 0 0,0 0 102 0,0 0 14 15,0 0 4-15,0 0 0 0,0 0-28 0,0 0-4 16,0 0-2-16,0 0 0 0,8 2-54 0,-8-2-12 16,0 0-1-16,9 3-1 0,0-3 37 0,-3 2 7 15,-6-2 2-15,0 0 0 0,0 0-52 0,9 0-12 16,0 0 0-16,0-2 0 0,-3-3 0 0,3-1-18 15,0-2 4-15,3 0 1 0,-6-2 36 0,3-1 7 16,3 3 2-16,-4-2 0 0,-2-4-32 0,0 1 0 16,-3 0 0-16,0 2 0 0,0 3 0 0,-3-5 0 15,-6 0 0-15,0 2 0 0,3 1 22 0,-3 2-2 0,-2 0 0 16,-4 3 0-16,3 2 19 0,-3 3 3 0,3 3 1 16,-9 2 0-16,0 3-15 0,-3 3-2 0,3 2-1 15,-2 3 0-15,2-1 4 0,0 1 1 0,3 6 0 16,0-4 0-16,3-2-14 0,3 2-4 0,0 4 0 15,3-4 0-15,3-2-12 0,0 0 9 0,3 0-9 0,3 0 8 16,6-3-8-16,0-3 0 0,0-2 0 16,3 0 0-16,6-2 0 0,0-1 0 0,0-2 0 15,-3-3 0 1,2-3-54-16,1 0-13 0,6-2-2 0,-3 0-837 0,0-3-167 0</inkml:trace>
  <inkml:trace contextRef="#ctx0" brushRef="#br0" timeOffset="-57431.83">16980 9467 1670 0,'0'0'148'0,"-6"5"-118"15,6 6-30-15,-3-3 0 0,0-3 121 0,3-5 19 16,-3 5 3-16,3 3 1 0,0 0-21 0,3-3-4 16,-3-5-1-16,6 6 0 0,0-1-79 0,3-2-16 15,-3-6-3-15,3-2-1 0,0 2-19 0,3-2-11 16,-3-3 2-16,3 2 0 0,0-1 19 0,2-1 4 15,-2-6 1-15,0 4 0 0,-6-3-15 0,0-1 8 16,3 4-8-16,-3-3 0 0,-6 2 0 0,0-2 0 0,3-1 0 0,-3 1 0 16,-3-3 12-16,0 6-3 15,0-3-1-15,0 2 0 0,-3 0-8 0,0 6 0 16,-3 0 0-16,0 5 8 0,0-5 13 0,-2 2 3 0,-1 6 0 16,-3 2 0-16,0 3 1 0,0 2 1 0,0 4 0 15,0 1 0-15,0 4-6 0,0-1-2 16,4 1 0-16,-1 2 0 0,0 0-10 0,3 3-8 0,0 3 12 0,3-1-12 15,0-2 0-15,6-3 0 0,3 0 0 0,3-2 0 16,0-6 0-16,3-5 0 0,3 0 0 0,3-3 0 16,-1-2-39-1,4-6-1-15,0 0-1 0,3-4 0 0,0-1-115 0,0-3-24 16,-1-2-4-16,1 0 0 0,3-6 74 0,-6 6 15 16,-6-3 3-16,0 5 1 0,-3-2 14 15,0 8 2-15,-3 0 1 0,0-1 0 0,-9-2 90 0,3 8 17 0,0 0 4 16,0 0 1-16,-6 3 82 0,0 0 16 0,0-1 3 0,0 9 1 0,-6 2-20 15,3 0-4-15,-3 8-1 0,-3 1 0 0,3-1-57 16,0 3-11-16,-3-1-3 0,4 1 0 0,-1 3-4 16,3-3 0-16,-3 2-1 0,6 0 0 15,0 4-26-15,-3 4-5 0,6 8 0 0,-3-2-8 16,-3 0 10-16,6-6-10 0,0 3 8 0,0 5-8 0,-3-5 0 0,3-2 0 16,0-3 0-16,0-1 0 0,0 1-25 0,-3 0 2 15,3 2 1-15,-3 1 0 0,0-1 22 0,1-5 0 16,-1 0-9-16,-3-5 9 0,0-3 0 0,0 0 0 15,-3 1 0-15,0-4 0 0,0-5 14 0,-3-2-3 16,0-6-1-16,0 0 0 0,7-2 12 0,-4-3 2 0,-3-3 1 16,0-2 0-16,6-3 6 0,0-5 1 0,0-3 0 0,3-5 0 15,-3-8-12-15,0-3-3 0,9-8 0 0,0 1 0 16,0-1-17-16,0 6 8 0,9-1-8 0,3 1 0 16,0-3 0-16,3 2 0 0,0 1 0 15,3 0 0-15,5-3 0 0,-2 0 0 0,3 0 0 16,0 5 0-16,-3 0-17 0,3 6 2 0,2-4 1 0,1 7 0 31,0 1-180-31,0 1-36 0,-1 3-7 0</inkml:trace>
  <inkml:trace contextRef="#ctx0" brushRef="#br0" timeOffset="-56791.95">17394 9520 2440 0,'0'0'108'0,"0"0"23"0,0 0-105 0,0 0-26 15,0 0 0-15,0 0 0 0,3 0 52 0,3-3 4 16,0 3 2-16,3-3 0 0,-3-2-44 0,3 0-14 16,3 0 8-16,-1-3-8 0,7 0 12 0,-3-3 0 15,-3 3-1-15,0-2 0 0,6-1-2 0,-3 0 0 16,-3 1 0-16,0-3 0 0,-1-1-9 0,-2 4 0 16,0-1 0-16,-6 1 0 0,-3-1 11 0,0 0-3 15,0 1-8-15,-6-1 12 0,-6 1 10 0,6-4 2 16,1 7 0-16,-4-1 0 0,-3 5-7 0,0 0-1 15,0 3 0-15,0 6 0 0,-3-4 17 0,3 4 3 16,-3 4 1-16,0 3 0 0,3 1-9 0,1 4-3 16,-4 1 0-16,3 2 0 0,3 0-12 0,0 0-2 15,0 3-1-15,3 0 0 0,3 0-10 0,3-3 12 16,3 0-12-16,0-5 12 0,3 0-12 0,0-3 0 16,6-3 0-16,3 1 0 0,-3-8 0 0,3-1 0 15,5-2 0-15,4-5 0 0,0-3 0 0,0-2-9 0,0-4 0 0,-1 1 0 31,4-3-16-31,0 0-3 0,0 0-1 0,0 1 0 0,-1 1 9 0,1-2 1 16,-6 1 1-16,-3 4 0 0,-3 0 18 0,-3 3-8 0,0 6 8 0,-7-3 0 16,1-1 0-16,-6 6 0 0,0 0 0 0,0 8 9 15,0 0 19-15,-3 3 4 0,-5-1 1 0,-1 4 0 16,0 1-2-16,-3-1-1 0,3-1 0 0,0 3 0 16,3 0-14-16,0-3-2 0,3 0-1 0,3 0 0 15,0-2-13-15,0-3 0 0,0 0 8 0,0-8-8 0,9 2 0 0,0-2 0 16,3 0 0-16,0-5 0 15,0-3 0-15,0 0 0 0,5-2 0 0,-2-4 0 0,0 1-12 16,0-3-8-16,0 3-1 0,0-3-1 16,3 3-13-16,0-3-2 0,-4 0-1 0,1 3 0 15,0 2 10-15,0 3 1 0,-3 1 1 0,0 1 0 16,0 4 26-16,-3 2 0 0,0 0 0 0,-6 2-8 0,3 4 19 0,-6 1 4 16,3 1 1-16,-6 3 0 0,0 2 18 0,0 0 4 15,0 3 1-15,-3 3 0 0,0-3-17 0,0 5-3 16,0-5-1-16,3 2 0 0,0-2-18 0,0 0 8 15,3-3-8-15,3 0 0 0,0-5 0 0,3 3 0 16,-3-3 0-16,6-5 0 16,0-1-55-16,3 1-17 0,-1-6-4 0,-2 1-1288 0</inkml:trace>
  <inkml:trace contextRef="#ctx0" brushRef="#br0" timeOffset="-56141.3">18373 9379 2023 0,'0'0'89'0,"0"0"19"0,0 0-86 0,0 0-22 15,0 0 0-15,-3 6 0 0,0 2 113 0,-3 0 19 16,3 2 3-16,0 3 1 0,0 6-57 0,-3-3-11 16,0 0-3-16,1 0 0 0,2 2-14 0,-3 1-3 15,0-1-1-15,3 3 0 0,0-2-11 0,-3-3-3 0,6 0 0 0,-3-3 0 16,0-3-20-16,6 1-4 0,0 0-1 0,-3-11 0 15,0 0-8-15,9 2 0 0,0-2 0 0,2 0 0 16,1-2 0-16,3-1 0 0,3-8 0 0,0 1 0 16,3-3-20-16,0-3 1 0,2-3 0 0,-5 3 0 15,0-5-13 1,0 3-2-16,-3 2-1 0,0 0 0 0,0-3 19 0,-3 3 3 16,0-2 1-16,-1 5 0 0,-2 2 12 0,-3 3 0 0,-3 0 0 15,-3 8 0-15,0 0 0 0,0 0 0 0,-3 8 13 0,0 0-4 16,3 3 23-16,-6 2 4 0,-3 0 0 15,3 6 1-15,1-1-10 0,2 1-3 0,-3-1 0 0,0-2 0 16,6 5-16-16,3-5-8 0,0-3 8 0,0 1-8 16,6-6 0-16,-1-1 0 0,1-1 8 0,3-4-8 15,3-4-17-15,-3-1-6 0,0-2-1 0,0-3 0 16,3-5-213-16,-6-1-43 0</inkml:trace>
  <inkml:trace contextRef="#ctx0" brushRef="#br0" timeOffset="-55967.26">18561 9022 1785 0,'-18'0'79'0,"12"0"17"0,-6 6-77 0,3-4-19 0,3 1 0 16,0 0 0-16,0 2 233 0,3-3 43 0,3-2 9 0,0 0 2 16,6 3-201-16,6-3-40 0,-12 0-8 0,0 0-2 15,21 0-22-15,6 0-5 0,0 0-1 0,-1 0 0 31,-2 0-184-31,0-3-36 0</inkml:trace>
  <inkml:trace contextRef="#ctx0" brushRef="#br0" timeOffset="-55456.22">19174 8636 1900 0,'0'0'169'16,"0"0"-135"-16,0 0-34 0,-6 0 0 0,0 3 160 0,0 2 26 16,-3 3 5-16,-3 2 1 0,0 4-100 0,0 4-20 15,0 6-4-15,-2 2-1 0,-4 1-18 0,3 2-3 16,0 5-1-16,0 3 0 0,-6 3-23 0,3 3-5 16,1-1-1-16,-1 0 0 0,0 3 8 0,0-3 0 15,3 1 1-15,0-3 0 0,-3-3-25 0,6 0 8 16,1-3-8-16,2-2 0 0,0-3 0 0,3 0 8 15,3-5-8-15,3-3 0 0,0-8 0 0,3-2 0 16,0-3 8-16,6-3-8 0,0-8 0 0,5-2 0 16,1 0 0-16,6-6-11 15,3-2-13-15,6 0-2 0,-3-3-1 0,-1-3 0 0,4 1 5 0,-3-1 1 16,3 3 0-16,-4 3 0 0,-2 0 1 0,-3 2 1 16,-3 3 0-16,-3 3 0 0,-3 2 19 0,-3 6 0 15,0 0 0-15,-1 2 0 0,-8 0 0 0,3 6 0 16,0 0 0-16,0 2 0 0,-3 3 0 0,-3-1 9 0,-3 4-1 0,4 0 0 15,-7 2 10-15,0 0 2 0,0 3 0 0,-3-1 0 16,-3 1 5-16,0-3 2 0,-3 1 0 0,0-4 0 16,0 1 2-16,-2-3 1 0,-1-3 0 0,3-3 0 15,3 1-2-15,0-6-1 0,-3-2 0 16,3 0 0-16,-5-3-16 0,5-3-3 0,0-2-8 0,3-3 12 16,3 0-12-16,0-3 0 15,3-2 0-15,0-3 0 0,3-2-29 16,0-4-12-16,3 4-3 0,6-6 0 0,0-5-144 15,3 2-28-15,6 1-7 0,0 5-1 0</inkml:trace>
  <inkml:trace contextRef="#ctx0" brushRef="#br0" timeOffset="-54938.61">19406 9446 2592 0,'0'0'115'0,"0"0"23"0,0 0-110 0,0 0-28 15,0 0 0-15,9 0 0 0,-3-6 49 0,6 1 5 16,0 0 1-16,0-1 0 0,-3-1-35 0,3-1-6 0,-1-3-2 16,4-2 0-16,-3 5-4 0,3-3-8 15,-3-2 11-15,0 2-11 0,-3 4 0 0,-6-1 0 16,3-3 0-16,-6 0-9 0,-3 1 9 0,-3-1 0 16,-3 1 0-16,-6-1 0 0,3 6 0 0,-3-1 0 15,0 1 0-15,-3 5 0 0,4 0 32 0,-4 3 12 16,-3 2 3-16,0 3 0 0,-6 0-6 0,9 3-1 0,1 2 0 15,5 0 0-15,-6 0-21 0,9 6-5 16,3-1-1-16,6 1 0 0,0-3-13 0,0 2 0 16,3 1 0-16,3-1 0 0,6 1 0 0,3-3 0 15,-3-3 0-15,5 3 0 0,7-6-16 0,0 1-4 0,-6-6 0 0,6-2 0 32,0 0-47-32,-4-1-9 0,4-4-3 0,-3-1 0 0,0 0 35 15,0 1 8-15,-6-6 0 0,-1 5 1 0,-2-2-3 16,-3 2-1-16,-9 3 0 0,0 0 0 0,9 3 39 0,-3 2 0 0,-3 0 0 0,-3 3 0 15,0 3 42-15,-3-1 13 0,0 1 2 0,-3 2 1 16,-3-2 10-16,0-1 3 0,3 1 0 0,0-3 0 16,0 0-18-16,4-3-3 0,2-5-1 0,0 0 0 0,0 0-24 15,0 0-5-15,0 0 0 0,2-5-1 0,4-3-11 16,3 0-8-16,-3-5 12 0,3 2-12 16,-6-2 0-16,6 0 0 0,-3-3 0 0,6 0 0 0,0 0 0 15,0 3 0-15,-3-3 9 0,3-3-9 0,9 4 0 0,-1-4 0 16,1 3 0-16,3-2 0 0,0-1-11 0,0 3-5 15,-4 0 0-15,4 1-1 16,-3 1-163-16,0-2-32 0</inkml:trace>
  <inkml:trace contextRef="#ctx0" brushRef="#br0" timeOffset="-54468.86">20585 8961 1954 0,'3'-13'43'0,"-3"13"9"0,3-5 1 0,0-3 3 0,-3 3-45 0,3-3-11 15,-3 8 0-15,0-6 0 0,0 6 130 0,0 0 24 16,-6 3 5-16,0 2 1 0,0 6-68 0,-3 2-12 16,0 8-4-16,-3 1 0 0,-3 1-22 0,0 4-5 15,0 5-1-15,1-1 0 0,-4 4-29 0,0-4-7 16,0 4 0-16,0-1-1 0,3 1-11 0,-3-1 0 0,0 3 0 0,4-3 0 16,2-2-8-16,0-5 8 15,3 2 0-15,3-5 0 16,3-3-93-16,0-3-15 0,0 1-2 0,3-9-1 15,6 1-85-15,0-8-16 0,0-6-4 0</inkml:trace>
  <inkml:trace contextRef="#ctx0" brushRef="#br0" timeOffset="-54100.24">20570 8856 1922 0,'0'-11'85'0,"3"3"18"0,0 3-83 0,-3 0-20 0,0-1 0 0,0 1 0 16,0-3 148-16,3 3 26 0,-3-1 5 0,3 1 1 15,-3 0-60-15,6 0-12 0,-3 2-3 0,3-2 0 0,0 2-73 0,6 0-16 16,-4 1-2-16,4-1-1 0,-3-2-4 0,9-1-1 16,6 1 0-16,6-3 0 0,-3 0-8 0,2 0 0 15,-8 0 0-15,3 0 0 0,3-2 0 0,-3 2 8 16,2 0-8-16,-2 0 0 0,-3 3 0 0,-3-1 0 16,0 4 0-16,-3-3 0 0,-3 5 0 0,-1 0 0 15,-5 0 0-15,-6 0 0 0,6 7-9 0,-3 4 9 16,-6 2 0-16,3-2 0 15,-6 2 0-15,0 0 0 0,-3 3 0 0,1 3 0 0,-1-3 0 0,-3 2 0 16,-3 1 0-16,-6 10 0 0,0 0 0 16,3 5 0-16,0 9 0 0,1 4 0 0,2-2 14 0,-3-2-3 15,-3 1-1-15,3-4 0 0,0 0-10 0,3-3 0 16,1-3 0-16,-1 3 0 0,3 0-13 0,3-8 5 16,3-2 8-16,-3-3-13 15,6 2-74-15,0-2-14 0,-3 2-3 0,3-2-1 16,0-5-70-16,0-1-13 0,3-2-4 0,0-5-793 0</inkml:trace>
  <inkml:trace contextRef="#ctx0" brushRef="#br0" timeOffset="-53887.2">20421 9369 403 0,'-3'-3'36'16,"-3"1"-36"-16,-3-4 0 0,3 1 0 15,3-3 492-15,-3 5 92 0,6-2 19 0,-3 0 3 16,6 0-430-16,3-1-87 0,6 4-17 0,0-4-3 15,3-2-29-15,3 3-7 0,3 2-1 0,0-2 0 16,8-5-19-16,-5 2-4 0,3 0-1 0,3 0 0 16,2-3-8-16,1 3 0 0,-3 6-12 0,3-1 12 15,-10-2-9-15,4-1 9 0,-3 4 0 0,0-1 0 16,0 3-165-16,-3 0-27 0,-4-3-4 0,-2 1-559 16,0 4-111-16</inkml:trace>
  <inkml:trace contextRef="#ctx0" brushRef="#br0" timeOffset="-53520.99">21043 9223 1962 0,'0'0'87'0,"0"0"17"0,0 3-83 0,-3 2-21 16,-3 1 0-16,0-4 0 0,0 4 149 0,0 1 26 16,0 1 5-16,-2 0 0 0,2 0-60 0,-6 3-12 15,3-3-2-15,-3 5-1 0,3-2-42 0,0-1-9 16,0 3-2-16,3 3 0 0,0-2-37 0,6-1-15 16,-3 3 11-16,3-3-11 0,0-3 0 0,3 4 8 15,0-1-8-15,3-5 0 0,3-3-17 0,0 0-7 0,3 1 0 0,0-4-1 31,6 1-31-31,-4-6-7 0,1-5-1 0,0 1 0 16,0-7 22-16,3 4 4 0,-3 2 1 0,3-3 0 16,0-2-58-16,-1-6-11 0,1 1-2 0,0-1-1 15,3 1 50-15,-6 5 11 0,3-1 1 0,-3 4 1 0,-6-3 57 16,-1 2 11-16,-2 0 2 0,-3 3 1 0,-3 3 44 0,0 5 9 0,0 0 2 16,0 0 0-16,0 0 20 0,-3 5 5 0,-6 1 1 15,1 2 0-15,-1 2-35 0,0 4-7 0,0 4-2 0,-3-2 0 16,0 0-35-16,3 2-7 0,3-4-2 15,3 1 0-15,0 7-9 0,0-7-1 0,0-1-8 0,3-1 12 16,3 3-12-16,0-3 0 0,-3-13 8 0,9 8-8 16,0 0 0-16,0 0 0 0,3-3 0 0,0 3 0 15,0-3-88 1,0-5-15-16,5-5-2 0,1 2-1239 0</inkml:trace>
  <inkml:trace contextRef="#ctx0" brushRef="#br0" timeOffset="-52569.02">21734 9131 230 0,'0'0'10'0,"0"0"2"0,0 0-12 0,0 0 0 0,0 0 0 0,0 0 0 16,0 0 356-16,0 0 69 0,0 0 14 0,3-3 2 16,0-2-283-16,-3 5-57 15,0 0-11-15,0-5-2 0,3 2 6 0,-3 3 2 16,0 0 0-16,0 0 0 0,0 0-27 0,0 0-5 0,-9-3 0 0,3 1-1 16,-3 2 3-16,0 2 1 0,-3-2 0 0,3 0 0 15,-3 6-31-15,0-4-5 0,0 1-2 0,0 2 0 16,1 3 4-16,-1-3 1 0,0 3 0 0,0 0 0 15,0-2-12-15,0 4-2 0,3-2-1 0,-3 0 0 16,3-3-5-16,0 3-1 0,0-2 0 0,3-1 0 16,3 0-13-16,0 0 8 0,3 1-8 0,0-6 0 0,0 0 0 0,3 8 0 15,3 0 0-15,3-1 0 0,3-1 0 16,-3-1 0-16,3 0 0 0,3 1 0 0,0-4 0 16,0 1-12-16,3 0 12 0,-1 5-13 0,-2-3-9 15,6 3-2-15,-3-3 0 0,3 3 0 0,-6 3 11 0,-3-1 1 16,3 1 1-16,-7-1 0 0,-2 1 11 0,-3-1 11 15,-3 6-3-15,0-2 0 0,-6 1-8 0,1-1 0 16,-7-1 0-16,-3 0 0 0,0 0-12 16,-3-2-2-16,0 0 0 0,3-1 0 0,-3-2 14 0,1-3 8 15,-4 3 0-15,3 0-8 0,3-2 16 0,-3-1-3 16,0-3-1-16,0 1 0 0,0 0 0 0,-2-3 0 16,2-3 0-16,-3 3 0 0,3-3-12 0,0 1 0 15,-3-6 8-15,10 3-8 0,-4-3 0 0,3 0-12 16,3-3 3-16,3 3 0 15,6-2-132-15,3-1-27 0,0-2-4 16</inkml:trace>
  <inkml:trace contextRef="#ctx0" brushRef="#br0" timeOffset="-51173.52">21889 9401 403 0,'0'0'36'0,"0"0"-36"15,0 0 0-15,0 0 0 0,-3-3 340 0,3 3 60 16,-3-5 13-16,3 5 3 0,0 0-232 0,0-3-47 0,3-2-9 0,-3-1-1 16,3-1-59-16,2 1-11 0,-2-2-2 0,3 3-1 15,0-6-27-15,3 4-6 0,-6-4-1 0,6 0 0 16,6 1 4-16,-6-1 1 0,3 1 0 0,0-4 0 16,0 4-5-16,3-1-2 0,-1 1 0 0,1 2 0 15,0 0-9-15,0-3-1 0,0 6-8 0,-3 0 12 16,0 2-12-16,-3 0 9 0,0 1-9 0,0 2 8 15,-3 0-8-15,0 5 8 0,-3 0-8 16,-1 3 8-16,1-3-8 0,-6 6 0 0,1 0 0 0,-4-1 0 16,0 3 20-16,0 3 0 0,-3 0-1 0,0 0 0 15,-3 0 1-15,3 0 1 0,-6-3 0 0,6 6 0 16,0-6-13-16,0 3-8 0,0-6 8 0,3 3-8 16,0 1 10-16,3-9-2 0,3 3-8 0,0-8 12 0,0 0-12 0,0 0 0 15,0 0 8-15,0 0-8 0,3-3 0 0,3-2 0 16,3 0 0-16,0-6 0 15,3 3 0-15,0-5 0 0,0 2 0 0,0-2 0 16,3-3 0-16,-3 3 0 0,6-3 0 0,-7 0 0 0,1-2 0 0,-3 2 0 16,3 0-10-16,0 0 10 0,-6 0 0 0,3 0 0 15,-3 6 0-15,-3-1 0 0,0 3 0 0,0 0 0 16,0 6 0-16,-3 2 0 0,0 0 0 0,0 0 0 16,-6 0 0-16,3 2 0 0,-3 4 8 0,0-1-8 15,0 0 8-15,6 1-8 0,0-6 9 16,0 7-9-16,-3 1 12 0,3-2-12 0,0-6 0 0,9 8 0 15,-3-3 0-15,3 0 0 0,3 0 11 0,0-2-11 16,3 0 10-16,2-3-10 0,-2 0 0 0,3 0 0 16,0 0 0-16,-3-3 0 0,0 3 0 0,0-3 0 15,0 1 0-15,-1-1 0 0,1-2 0 0,-3 2-8 16,3-2 8-16,0-3-13 0,-3 3-6 0,6-3-1 0,-6 3 0 16,0-3 0-16,2 2 10 0,-2 1 2 0,-3 0 0 15,-3-3 0 1,3 5-18-16,-6 0-3 0,-3 3-1 0,-3-7 0 0,0 4 48 0,-3-2 10 0,0-1 1 15,-3 4 1-15,-3-1-30 0,1 3 0 0,2-5 0 0,-3 5 0 16,0 0 0-16,0 0 0 0,0 5 0 16,3 0 0-16,-3 1 25 0,0-1-1 0,3 5 0 0,-3-2 0 15,1 3-13-15,-1 0-3 0,0 2-8 0,0 3 12 16,3-3 3-16,-3 5 0 0,3-2 0 16,0 3 0-16,3-1-7 0,0 1-8 0,3-1 11 15,6 1-11-15,0-1 8 0,0-2-8 0,3 0 0 0,3-3 0 16,0-2 12-16,3-3-2 0,-3 0 0 0,3-3 0 15,0 0-31-15,0-2-7 0,2-6 0 16,4 1-1-16,-3-3-54 0,3-3-10 0,3 0-3 0,0 0 0 16,2-6-120-16,1 4-24 0,-3-1-4 0</inkml:trace>
  <inkml:trace contextRef="#ctx0" brushRef="#br0" timeOffset="-51014.95">22808 9178 403 0,'0'0'36'0,"0"0"-36"15,0 0 0-15,0 0 0 0,0 0 341 0,-6 6 62 16,3-1 12-16,-3 3 2 0,0 3-189 0,-2-1-37 15,-4 6-8-15,0 0-2 0,0 0-84 0,-3 2-17 16,0 1-3-16,0-1-1 0,3 1-29 0,0 2-7 0,0 0 0 0,3 0-1 16,7-5-24-16,-1 3-5 0,0-6-1 0,0-2 0 15,6-4-9-15,0 1 0 0,-3-8 0 0,8 3 0 32,1 0-148-32,3-6-21 0,0-5-5 0</inkml:trace>
  <inkml:trace contextRef="#ctx0" brushRef="#br0" timeOffset="-50864.36">22939 8864 403 0,'0'0'36'0,"-3"-3"-36"0,3 3 0 0,-6 0 0 16,3 3 294-16,-3-3 52 0,3 5 10 0,-3-3 3 16,3 4-283-16,3 2-56 0,-5 2-11 0,2 4-9 0,0-1-11 15,0 3-9-15,0 7-1 0</inkml:trace>
  <inkml:trace contextRef="#ctx0" brushRef="#br0" timeOffset="-50199.32">22478 10168 2278 0,'0'-8'101'0,"0"3"21"0,0-1-98 0,3-4-24 16,3-1 0-16,0-2 0 0,0-3 39 0,3-2 2 16,3-4 1-16,2-1 0 0,1-4-24 0,9 1-5 15,-3-3-1-15,0-3 0 0,3-3 0 0,-1 1 0 16,4-3 0-16,0-3 0 0,0-5-12 0,0-8 0 0,-1-2 0 0,1-6 0 16,3 0 0-16,0-5-8 0,-1-3 8 15,10-2-13-15,3-6 13 0,-3 3 10 0,2-5-2 0,4-1 0 16,-3 4 0-16,-1 1-8 0,1 1 12 0,-6 6-4 15,2 1-8-15,1 7 0 0,0 4 0 0,-1 6 8 16,-2 5-8-16,3 5 8 0,-6 0-8 0,-1 9 8 16,-2 2 2-16,0 2 0 0,-6 3 0 0,-1 6 0 15,-2 5-10-15,-3-1 12 0,-3 1-12 0,0 5 12 16,0 3-12-16,-3 2 0 0,-3 3-12 16,-3 3 12-16,-1-3 15 0,1 8 10 0,-3 0 3 0,-3 2 0 15,3 1-10-15,-3 5-2 0,-3 0 0 0,3-1 0 16,-3 7-16-16,0 1 0 0,-5-1 0 0,-4 1 0 15,3 4 10-15,-6-1-2 0,0 3 0 0,-3 3 0 0,-6 3 4 16,0-1 0-16,-2 0 0 0,-4 3 0 16,0 0 15-16,3 1 3 0,-2-1 1 0,5-6 0 0,0 1-10 0,3-3-1 15,6-2-1-15,0-1 0 0,3 1-11 0,4-4-8 16,2-1 12-16,0 1-12 0,3-1 12 0,3-1-12 16,3 2 12-16,0-1-12 0,3-1 0 0,-1 0 0 15,4 3 0-15,-3-3 0 16,9 0-23-16,-3-2-8 0,0-1-1 0,3 1-1 15,0-6-22-15,-3 3-4 0,3 0-1 0,-3-3 0 16,-1 3-3-16,-2-3-1 0,-3 0 0 0,-3 0 0 0,-3 1 52 0,-3 2 12 0,-3-3 0 0,0 0 0 16,-5 3 10-16,-4 0 5 0,-3-3 1 15,0 0 0-15,0-2 37 0,0-1 8 0,-3 1 2 0,3 0 0 16,1-1-5-16,-4-5-1 0,3 3 0 0,0-5 0 16,-6 0-33-16,3-3-6 0,-2 0-2 0,2-6 0 15,0 1-8-15,3-3-8 0,0-2 12 0,6-1-12 16,0-2 0-16,6-3 0 0,3-5-12 15,3 0 3 1,6 2-158-16,3-5-31 0,3 3-6 0,6-5-2 0</inkml:trace>
  <inkml:trace contextRef="#ctx0" brushRef="#br0" timeOffset="-49636.99">23689 9268 288 0,'0'0'12'0,"0"0"4"0,-3 3-16 0,3-3 0 16,0 0 0-16,-3 3 0 0,0-1 393 0,3-2 76 15,0 0 15-15,0 0 4 0,0 0-304 0,0 0-61 0,0 0-12 0,0 0-3 16,0 0-42-16,9 6-9 0,0-4-1 0,-3-2-1 16,6 0-29-16,-3-2-6 0,0-1 0 0,6-2-1 15,-3-1-10-15,3 1-1 0,0-3-8 0,-1-2 12 16,4-1-12-16,3 0 8 0,-3-2-8 0,-3 3 0 15,3-1 8-15,-6-2-8 0,3 0 0 0,-4-1 9 16,-5 1-9-16,0 2 0 0,-6 1 9 0,0-3-9 16,-6-1 9-16,-3 4-9 0,1 2 12 0,-4 0-12 15,0 0 12-15,-3 5-12 0,0 3 12 0,-3 3-12 16,0 2 40-16,0 1 0 0,0 2 1 0,-2 2 0 16,5 3-23-16,-3 3-5 0,0 0-1 0,0 0 0 15,0 5-4-15,6 0 0 0,-2 3-8 0,2-3 12 16,3 3-12-16,0-3 8 0,3 3-8 0,3 0 0 15,6-3 9-15,0 3-9 0,3-6 8 0,3 1-8 0,3-6 0 16,2 0 0-16,1-2 0 0,0-3 0 16,3-5-12-16,-3-1 12 0,3-2-12 0,0-2 12 15,3-4-88-15,-1-2-9 0,1-2-3 0,3-1 0 16,3-2-60-16,-3-3-13 0,-1 3-3 0,1-3-502 16,-6 0-101-16</inkml:trace>
  <inkml:trace contextRef="#ctx0" brushRef="#br0" timeOffset="-49170.4">24076 9157 1494 0,'0'0'32'0,"0"0"8"0,0 0 0 0,0 0 3 0,0 0-35 0,6-8-8 0,3 3 0 0,-3 0 0 16,3-1 134-16,-6 4 25 0,-3 2 5 0,0 0 0 15,9 0-27-15,-9 0-5 0,0 0-2 0,0 0 0 16,0 0-42-16,0 0-9 0,3 8-2 0,0 0 0 16,-3 2-20-16,0-2-4 0,-6 3-1 0,3 2 0 15,-6 0-6-15,0 0-2 0,3 3 0 0,-3 0 0 16,0-3-27-16,0 6-5 0,0-3-2 0,4 0 0 16,-1-3-1-16,0 0 0 0,3 0 0 0,0 1 0 15,0-1-9-15,0-3 0 0,3 1 9 0,0-3-9 16,0-3 0-16,3 3 0 0,-3-8 0 0,0 0 0 0,6 3 0 0,-3-1 8 15,-3-2-8-15,0 0 0 0,9 0 0 0,-4-5 0 16,1 3 0-16,3-4 0 16,-6 1 0-16,3 0 8 0,-3-3-8 0,3 0 0 0,-3-3 0 15,3 3 8-15,-3-2-8 0,3-1 0 0,0 1 0 16,0-1 0-16,-3 0 0 0,6 3 0 0,-3-2 0 0,3-3 0 16,-3 5 0-16,3-3 0 0,-3 0 0 0,0 4 0 15,2-1 0-15,1 0 0 0,0-3 0 16,-3 3 0-16,3-2-12 0,0-1 4 0,3 6-11 0,-3-3-1 15,0-3-1-15,0 6 0 16,-3 0-19-16,0-1-3 0,3 1-1 0,0 0 0 16,0-3-83-16,-3 5-17 0,-1 3-3 0,4-3-659 15,-3 3-132-15</inkml:trace>
  <inkml:trace contextRef="#ctx0" brushRef="#br0" timeOffset="-48667.41">24466 9110 345 0,'0'0'31'0,"0"0"-31"0,0 0 0 0,0 0 0 16,0 0 394-16,0 0 73 0,0 0 14 0,0 0 3 16,0 0-307-16,0 0-61 0,-6 5-13 0,-3 3-3 15,0 0-14-15,0 0-3 0,1 5-1 0,-1 0 0 16,-3 3-24-16,3 0-5 0,0 0-1 0,0 2 0 15,3-2-16-15,-3 5-4 0,3-5-1 0,0 0 0 16,-3 3-15-16,6-3-4 0,3-3 0 0,-3 3 0 16,3-3-12-16,3-3 8 0,0 1-8 0,0-3 0 0,0-3 8 0,3 1-8 15,3-4 0-15,0-2 0 0,-3-2 20 0,6-4-1 16,0 4-1-16,0-4 0 0,0 1-18 0,-1-3 0 16,1-3 0-16,0 4 0 15,0-7-24-15,0 1-6 0,3 0-1 0,0 0 0 0,3-3 31 0,3 0 0 16,-4-3 0-16,1 3 0 0,0-2-14 0,0 2 3 15,-3 0 1-15,0 3 0 0,-3 2 10 0,0 3-8 16,-1 1 8-16,-2 1-8 0,-3 4 8 0,3-1 0 16,-9 3 0-16,0 0 0 0,6 5 0 0,-3 6 0 15,0-3 8-15,-3 5-8 0,0-2 14 0,-3 2-2 0,3 0 0 16,-3 3 0-16,-3-3 16 0,3 0 4 16,-3 3 0-16,3-3 0 0,0 1-18 0,-3-1-3 0,3 0-1 15,-2 0 0-15,2-2 3 0,0 2 1 0,3-2 0 16,-3 2 0-16,0-2-5 0,3-3-1 0,0-1 0 0,0 1 0 15,3 0-8-15,0 0 0 0,0 0 0 0,0-2 0 16,-3-6 0-16,8 0 0 0,-2 2 0 0,3-2 0 31,-3-2-75-31,3-1-17 0,0 0-3 0,0 3-1273 0</inkml:trace>
  <inkml:trace contextRef="#ctx0" brushRef="#br0" timeOffset="-48018.53">18067 10562 403 0,'0'0'36'0,"0"0"-36"16,0 0 0-16,0 0 0 0,0 8 374 0,0 0 68 15,0 5 14-15,-3 1 2 0,0-1-264 0,-3 5-53 16,0 3-10-16,-3 1-3 0,0 4-48 0,-3 1-11 15,3-1-1-15,0-2-1 0,0 2-34 0,0-2-6 16,0-3-2-16,3 0 0 0,3-2-16 0,-3-1-9 16,6-7 10-16,0 0-10 0,0-3 0 0,6-3-20 15,-3-5 4-15,3-3 0 16,3-2-256-16,0-3-52 0,12-24-9 0,-3 3-3 0</inkml:trace>
  <inkml:trace contextRef="#ctx0" brushRef="#br0" timeOffset="-47859.28">18263 10321 403 0,'0'0'36'0,"-3"-5"-36"0,0 0 0 0,0 2 0 16,0 1 373-16,0-4 68 0,-3 4 14 0,3-1 2 15,-3 3-256-15,6 0-51 0,0 0-10 0,0 0-3 16,0 0-79-16,0 0-16 0,0 0-3 0,0 0-1 16,0 0-38-16,6 5 0 0,0 3 0 0,3 3 0 15,-3-3-200-15,3 2-36 0</inkml:trace>
  <inkml:trace contextRef="#ctx0" brushRef="#br0" timeOffset="-47397.55">18516 10586 1670 0,'0'0'148'0,"0"0"-118"16,-6-3-30-16,3-2 0 0,0-3 187 15,3 3 31-15,-3-3 6 0,3 3 2 0,-3-1-171 0,0-2-35 16,0 3-6-16,3 0-2 0,0 5 12 0,0 0 3 16,-6-3 0-16,0 0 0 0,-3 3 13 0,0 0 2 15,-2 6 1-15,-1-4 0 0,-3 4 16 0,3 2 3 16,-3 0 1-16,0 2 0 0,0 1-7 0,0-1 0 0,0-2-1 0,4 0 0 16,-4 3-15-16,6-3-2 15,0 2-1-15,0 1 0 0,0-1-19 0,6-4-4 16,0-1-1-16,0 3 0 0,3 3-13 0,3-1 0 0,0 1 0 15,3-1 0-15,0-2 0 0,3 0 0 0,0 0 0 16,3 0 0-16,3 0 0 0,-4 3 0 0,-2-1 0 16,3 1 0-16,0-3 0 0,0 2-18 0,0-2 4 0,3 3 1 15,-6-1-15 1,0 1-4-16,0 2 0 0,0 0 0 0,-6 1 12 0,-3 2 3 0,-6-3 0 0,3 0 0 16,0 0 17-16,-3 0 0 0,-6 1-8 15,3-4 8-15,3 1 0 0,-3-3 0 16,-3-3 0-16,0 3 0 0,0-5 8 0,0 2 0 0,-2-2-8 0,-1-1 12 15,0-2 5-15,0 0 1 0,-3 0 0 0,-3-2 0 16,3-4-6-16,0 4-2 0,1-4 0 0,-1-2 0 16,3 1-10-16,0-4 0 0,3 0 0 0,3-2 8 15,0 0-20-15,6-6-5 0,3-2-1 0,3 0 0 16,6-3-165-16,3-2-33 0,6-1-6 0</inkml:trace>
  <inkml:trace contextRef="#ctx0" brushRef="#br0" timeOffset="-46960.53">19019 9869 3006 0,'-3'8'66'0,"-6"5"14"0,0 3 2 0,-3 5 2 0,-5 6-67 0,2-1-17 15,0 6 0-15,-3 2 0 0,0 3 71 0,0 3 10 16,0 2 3-16,6 3 0 0,-2 6-44 0,2 1-9 15,-3 4-2-15,6-14 0 16,0 1-21-16,0-4-8 0,0 4 0 0,3-1 9 0,0 0-9 0,0 1 0 0,3-1-12 0,0 11 12 31,0-8-48-31,3-8-1 0,0-8-1 0,0-2 0 16,0-4-57-16,0-4-11 0,0-9-2 0,0 1-1 0,0-3 31 16,0-3 6-16,-3-2 2 0,0-6 0 0,0 1-32 15,0-4-6-15,-3-2-2 0,-3-2 0 0,1-1 33 16,-1-5 6-16,0-2 2 0,-6-3 0 0,0-6 69 0,0-2 12 0,0-3 0 0,3 3 9 15,3 3 45-15,0 2 9 0,0 3 1 0,3 8 1 16,1 2 60-16,2 0 12 0,-3 3 3 0,3 1 0 16,0-1 0-16,3 2 0 0,0 1 0 0,0 5 0 0,3-5-52 15,3-1-9-15,2-1-3 0,4 4 0 16,3-2-28-16,3-1-7 0,6 1-1 0,-3 2 0 16,6-2-24-16,-7 0-6 0,7-1-1 0,0 1 0 15,3-3-9-15,2 0 0 0,1 3 0 0,0 0 8 16,-3-1-51-16,0 4-10 0,-4-1-3 0,1 0 0 15,-3 6-191-15,0 0-38 0</inkml:trace>
  <inkml:trace contextRef="#ctx0" brushRef="#br0" timeOffset="-46826.74">19091 11001 2764 0,'-15'3'123'0,"15"-3"25"0,0 0-119 0,0 0-29 16,-6 3 0-16,6-3 0 0,0 0 24 0,0 0-2 0,0 0 0 0,3-3-1273 15</inkml:trace>
  <inkml:trace contextRef="#ctx0" brushRef="#br0" timeOffset="-2811.68">4883 7043 1137 0,'-6'11'50'0,"1"-6"11"0,2 6-49 0,0 2-12 15,-3 0 0-15,0 0 0 0,0 3 0 0,6-3 8 16,-9 1-8-16,6-1-336 16,0 0-70-16</inkml:trace>
  <inkml:trace contextRef="#ctx0" brushRef="#br0" timeOffset="53471.21">1059 10067 172 0,'0'0'16'0,"0"0"-16"0,0 0 0 0,0 8 0 15,0 0 44-15,0 3 7 0,0-3 1 0,3 5 0 16,-3 0-7-16,5 0-1 0,-5 1 0 0,3 2 0 16,0-1 2-16,3 1 0 0,-3 3 0 0,6-1 0 15,0 1-14-15,0 2-4 0,0-2 0 0,-3 2 0 16,9-3-5-16,-9 6-2 0,3 0 0 0,6 0 0 15,-3 2-1-15,-3 1-1 0,5-1 0 0,4 1 0 16,-9-1-11-16,6 0-8 0,3 1 9 0,0 2-9 16,-3 3 9-16,3-3-9 0,-1 3 8 0,4-1-8 0,0 4 8 15,-3-1-8-15,3 3 8 0,0-2-8 0,2-1 11 0,4 0-3 16,3 1-8-16,3-3 12 0,5-1 14 0,-2-2 2 16,9 1 1-16,-4-4 0 0,10 0-5 0,0-2-2 15,-1-3 0-15,4 1 0 0,2-4 0 0,7 1 0 16,-1-1 0-16,7 1 0 0,-7-1-14 0,7-5-8 15,5 1 8-15,4-1-8 0,-4-3 0 0,6 4 8 16,1-1-8-16,-1-3 0 0,0 1 16 0,4 0-2 16,5-1 0-16,0 1 0 0,-2-1-14 15,5-2-13-15,-3 3 2 0,4 0 1 0,-1-1 10 16,3 1 0-16,-3-3 0 0,1 0 0 0,5-1 0 0,3-1 0 16,0-1 0-16,3-2 0 0,7-1 8 0,2-2-8 15,0 0 10-15,0 0-10 0,0 0 15 0,-3-2-3 16,-3-1-1-16,6-2 0 0,7-1-11 0,-7 1 0 15,0-3 0-15,0 3 0 0,9-3 0 0,-3 3 0 0,-6-3 0 0,6-3 0 16,3 6 0-16,-3-3 0 0,6 0 0 0,-6 0 0 16,0 3 0-16,6-6-11 0,0 1 3 0,3 2 0 15,-3-3 8-15,0 3 0 0,0-5 0 0,3 0 0 16,0 0 8-16,-3-1-8 0,6-2 8 0,-3 3-8 16,0 0 0-16,0-3 0 0,-3-2 0 0,-3 4 8 15,0 1-8-15,3 0 0 0,-2-3 0 0,2 0 0 16,3 3 0-16,-6-3 9 0,-3 3-9 0,0-3 10 15,3 3-10-15,-6-3 0 0,0 3 0 0,3-1 0 16,-3-2 0-16,0 3 0 0,0 0 0 0,3 0 0 16,-3 0 0-16,-3-1 0 0,-2 4-10 0,-4-1 10 15,3 1 0-15,-6 2 0 0,0 2 0 0,-3-2 0 16,-5 0 0-16,2 3 0 0,3 3 0 0,-6-1 0 0,-2-2 0 16,-7 5 0-16,3-6 0 0,-5 4 0 15,2-1 0-15,-9 0 0 0,-8 1 8 0,-1-1-8 16,1 0 0-16,-4 3 0 0,-2 0 0 0,-7 0 0 0,-5 3 0 0,-4 0 0 15,-5 2 0-15,-6 0 0 0,-3 1 0 0,-4-1 0 16,-5 3 0-16,0-3 0 0,-9 6 0 0,-3-3 0 16,0 2 0-16,-6 1 0 0,-3 2 0 15,-3 0 0-15,-3 0 8 0,-6 1-8 0,3-1 44 16,-6 3 3-16,0-3 0 0,-3 3 0 0,0 2-32 0,3-2-7 16,0 0 0-16,3 3-8 0,-2-3 11 0,2-1-11 15,3 1 10-15,3-2-10 0,0-1 0 0,0 0 0 16,3-5 0-16,3 3 0 0,3-4 8 0,0-1-8 15,6-4 0-15,-1 4 9 0,4-6-9 0,3 0 12 0,3-3-12 16,6-2 12-16,0-1-12 0,2-1 0 0,1-1 0 16,3-3 0-16,3 3 12 0,-1-2-4 15,4-1 0-15,0 0 0 0,2-2-8 0,-2 0 0 16,3 2-12-16,-1-2 12 0,4 5 0 0,3-2 0 0,2-1 0 16,1 0 0-16,-1 3 0 0,4 1 0 0,-3-1 0 0,-1 2 12 15,1 1-12-15,-1 0 0 0,7 2-12 0,0 3 12 16,2 0-9-16,-2 0 9 0,-1 3 0 0,1-3 0 15,2 5 0-15,4-5 0 0,2 5 0 0,-2-2 0 16,-1 2 0-16,-2 3 0 0,-1-3 0 0,4 1 0 16,5 2 0-16,1 2-8 0,-1-2 8 0,1 3 0 15,-7-1 0-15,4 1 0 0,2 0 0 0,7-1 0 16,2 1 0-16,-3 2 0 0,1-2 0 0,-1-1 0 16,7 3 0-16,2 1 0 0,3-4 0 0,-2 3 0 15,2-2 0-15,3 0 0 0,6-1 0 0,1 1 0 16,-4-3 11-16,6 2-11 0,6-2 12 0,-2 0-12 0,-7 3 0 15,6-3 0-15,3-6 0 0,3 6 0 0,-2 0 0 16,2 0 0-16,3-3 0 0,3 1 0 0,3-1 0 16,0 0 0-16,3 1 0 0,-6-1 0 0,0 0 13 15,-2 0-4-15,2 1-1 0,3-1 0 0,0 0-8 0,3 1 0 16,0-6 0-16,-3 5 0 0,0-2 0 0,0-3 0 16,6 0 0-16,-6 0 0 0,-6 0 0 0,4 0 0 15,8-3-9-15,0 0 9 0,-3 1 0 0,0-1 0 16,3-2 0-16,-6-1 0 0,-3 1 27 0,0-3 2 15,0 3 1-15,-3-3 0 0,-5 0-30 0,-1 0 0 0,3-3 0 16,0 1 0-16,0-1 13 0,-3 1 0 0,1-4 0 16,-7 1 0-16,0 3-2 0,-3-1-1 0,-2-2 0 15,-4 0 0-15,6-3-10 0,-6 2 10 0,-5 1-10 0,-4 0 10 16,3-3-10-16,1 0 12 0,-4 0-12 0,-5 1 12 16,-7-1-12-16,0-3 0 0,1 1 9 15,-7-4-9-15,4 4 11 0,-4-3-3 0,1 2 0 0,-6 1 0 16,-10-1-8-16,-2 3 0 0,-4-2 0 0,-5-1 0 15,0 3 0-15,-6-2 0 0,-1 2 12 0,-2 0-4 16,-3 3 3-16,-3 0 0 0,0-1 0 0,-6 4 0 16,-1 2-3-16,-5 3-8 0,-3 2 12 0,0-2-4 31,0 5-31-31,-6 0-6 0,0 0-2 0,-12 5 0 0</inkml:trace>
  <inkml:trace contextRef="#ctx0" brushRef="#br0" timeOffset="55900.53">2154 12105 288 0,'0'0'25'0,"0"0"-25"0,0 0 0 0,0 0 0 16,0 0 294-16,0 0 54 0,0 0 10 0,0 0 2 15,0 0-193-15,0 8-39 0,0-3-8 0,0 6-2 0,-6 2-31 0,0-3-7 16,0 6 0-16,3 3-1 0,-3 2 15 0,0 0 3 16,-9 6 1-16,6-4 0 0,3 4-69 0,-8-3-13 15,8-1-4-15,-3 1 0 0,0 0 2 0,-3 0 0 16,3-3 0-16,0 0 0 0,6 0-14 0,-6 1 0 16,0 1 8-16,3 1-8 0,3-8-10 0,3-5-5 15,-3-6-1-15,3 0 0 16,3 3-220-16,-3-8-44 0</inkml:trace>
  <inkml:trace contextRef="#ctx0" brushRef="#br0" timeOffset="56903.38">2862 12205 1497 0,'0'0'32'0,"0"0"8"0,0 0 0 0,0 0 4 0,0 0-36 0,0 0-8 0,3-5 0 0,-3 5 0 16,0 0 53-16,6-8 9 16,-3 0 2-16,0 3 0 0,-3 5-8 0,6-8 0 0,-6 0-1 15,3 0 0-15,3 3-17 0,-6 5-3 16,0-8-1-16,0 2 0 0,0-1 17 0,0 1 3 0,0-2 1 0,0 0 0 16,-6 3-15-16,6 5-2 0,-3-5-1 0,-3-3 0 15,0 3 7-15,0-1 0 0,3 1 1 0,-9 5 0 16,3 0 0-16,-5 0 0 0,-1 3 0 0,0 2 0 15,0 0-5-15,-6 0-2 0,0 1 0 0,0 2 0 0,1 0-10 16,-4 5-3-16,9 0 0 0,-3 3 0 16,0 0 20-16,3-3 4 0,-6 6 1 0,4-1 0 0,-1 1-40 0,3 4-10 15,-6-4 0-15,6 7 0 0,3-4-12 0,0 1-5 16,0-1-1-16,4-1 0 16,-1 3 18-16,6-1 0 0,-6 1 0 0,3 0 0 0,3-3 0 15,0-2 0-15,3-1 0 0,0 1 0 0,3-6 0 16,0 0 0-16,3 0 0 0,3-2 0 15,-3-3 11-15,8 0 5 0,-5-3 2 0,6 0 0 16,-3-5-18-16,3 0 0 0,6 0 0 0,-9-2 0 0,6-3 0 0,-6-3 0 16,5 0 0-16,4-3 0 0,-6 0 0 0,3 4-17 15,3-1 3-15,0-3 1 0,-3-8 13 0,2 6 0 16,-8 3 0-16,6-1 0 0,-6-2 0 0,0 0 0 16,0 5 0-16,3 0 0 0,-6-5 0 0,-3-1 0 15,3-2 0-15,-1 1 0 0,1-4 0 0,0 3 0 16,-6 3 0-16,3-3 0 0,-6-2 8 0,3-1-8 15,0 0 0-15,3-2 0 0,-3 0 0 0,-3 0 0 0,0 2 0 16,0 1 0-16,0 2 0 0,0 0 0 0,0-2 0 0,-3 2 0 16,-3 5 8-16,3 1-8 0,0-4 0 0,-3 6 0 15,3 1 0-15,-6-1 0 0,3 5 0 0,0 0 0 16,1 1 0-16,-4 2 0 0,-3 0 0 0,-3 0 0 16,6 0 0-16,-6 2 0 0,3 4 0 0,-3-1 0 15,0 0-31 1,0 3-3-16,7 3-1 0,-4-3 0 0,-3 5-195 0,3-3-39 15</inkml:trace>
  <inkml:trace contextRef="#ctx0" brushRef="#br0" timeOffset="57213.99">2639 12433 345 0,'0'0'15'0,"0"0"4"15,0 0-19-15,0 0 0 0,0-3 0 0,0 3 0 0,0 0 398 0,0 0 76 16,0 0 15-16,0 0 3 0,9-3-276 0,-3 3-55 16,-6 0-11-16,15 0-2 0,-3 0-95 0,0 3-18 15,0 0-4-15,2-1-1 0,-2 1 3 0,0 2 1 16,-3 1 0-16,3-4 0 0,0 4-34 0,-3-1 0 0,3 0 0 0,-3 0 0 15,6 3 19-15,-9-2-3 0,3 2-1 16,-1 0 0-16,-2 0-24 0,6-1-5 0,-3 1-1 0,-6 3 0 31,6-3-59-31,-6 2-12 0,3 1-2 0,0-3-712 0,-3 0-143 0</inkml:trace>
  <inkml:trace contextRef="#ctx0" brushRef="#br0" timeOffset="57557.18">3407 12163 1324 0,'0'0'118'0,"0"0"-94"16,0 0-24-16,-3 5 0 0,-3 3 145 0,6-3 25 16,0 3 5-16,-6 3 1 0,3 2-39 0,-6 3-7 15,3-3-2-15,3 6 0 0,0-1-64 0,-9 1-14 16,4 5-2-16,2-3-1 0,-3 3-24 0,0-3-5 16,3-3-1-16,-6 3 0 0,3-2-1 0,0 0-1 15,-3 2 0-15,6-3 0 0,-3 1-24 0,3-1-5 16,-3 1-1-16,9-1 0 0,-6 3 15 0,3-2 0 0,3-3 0 0,-6-6 0 31,6-2-176-31,0-5-33 0,0-3-7 0</inkml:trace>
  <inkml:trace contextRef="#ctx0" brushRef="#br0" timeOffset="58139.64">3190 12189 2188 0,'0'0'97'0,"-3"-2"20"0,-6-1-93 0,9 3-24 0,-3-3 0 0,3 3 0 16,0 0 107-16,-6-5 17 0,6-5 3 0,0 4 1 15,0 6-57-15,6-8-11 0,-6-2-3 0,6 2 0 16,3 0-25-16,6-8 19 0,-3 8-26 16,-1-5-10-16,7 5-3 0,-9-3 0 0,9 1 0 0,0-1-2 0,3 1-1 15,-3-1 0-15,2 3 0 0,4-3-9 0,0 4 0 16,3-1 0-16,-3 2 0 0,-3 1 9 0,-1 2-9 15,1 1 10-15,-3 4-10 0,3 1 0 0,-6 0 0 16,3 5-8-16,0 0 8 16,-7 5 0-16,-2-3 0 0,0 6 0 0,-3-3 0 0,3 3 0 15,-3 0 0-15,0 0 0 0,0-3 0 0,-6 3 16 0,3 3 6 16,-3-3 2-16,0 2 0 0,-3 3-33 16,3-2-7-16,-6-1 0 0,0 1-1 0,-3-1 27 15,3 1 6-15,-3-1 0 0,-3 4 1 0,-2-4-17 0,-1 1 0 16,6-4 0-16,-6 4 0 0,-3-1 0 0,0 1-14 15,-3-6 2-15,6 3 1 0,-5 0 11 0,2-3 16 16,6-7-4-16,-3-1-1 0,3-3-11 0,3 1-12 16,3-3 2-16,6 0 1 0,0 0 9 0,0 0 12 0,0-5-2 0,3-3-1 15,3 3-9-15,0-1 0 0,3 1 0 16,3-3 0-16,3-3 0 0,0 4-12 0,-3 4 2 0,2-2 1 16,-5-1 1-16,3 4 0 0,0 2 0 0,0 0 0 15,-3 0 8-15,0 0 0 0,3 0 0 0,-3 0 0 16,0 2 0-16,0 1 0 0,-6 5 0 0,3 2 0 15,-1-2 16-15,1-2 0 0,-6-6-1 0,3 8 0 16,3 2-15-16,-6 1 0 0,3 5 0 0,0-6 0 16,0-2 24-16,3 0 1 0,0 3 1 0,-3-3 0 15,3-3-26-15,0 3 0 0,0-3 8 0,3 3-8 16,-3-3 0-16,3-2 0 0,-3 2-12 16,3-5 12-1,3 0-61-15,-3 0-5 0,-3 3-1 0,-1-3-1282 0</inkml:trace>
  <inkml:trace contextRef="#ctx0" brushRef="#br0" timeOffset="59088.4">4836 11800 1616 0,'0'0'72'0,"0"0"14"0,0 6-69 0,-3-1-17 16,0 3 0-16,0-3 0 0,3 6 129 0,-9-1 23 15,3 4 4-15,0-1 0 0,0 3-44 0,-3 5-10 16,0 0-2-16,3 6 0 0,-6 2-34 0,0 2-7 16,6 9-2-16,-8 2 0 0,2 3-29 0,-3 0-5 15,0 0-2-15,0 0 0 0,3-2-13 0,0-1-8 16,0 0 8-16,-3 1-8 0,1-4 0 0,2 1 8 15,-6 2-8-15,6-2 0 0,-3 0 0 0,6-3 0 16,-6-5 0-16,3-3 0 0,3-6-14 0,3-7-7 16,-3-2-2-16,4 1 0 15,2-1-120-15,0-1-24 0,0-3-5 0,0-2-882 0</inkml:trace>
  <inkml:trace contextRef="#ctx0" brushRef="#br0" timeOffset="59854.71">5464 12351 403 0,'0'0'17'0,"0"0"5"0,0 0-22 0,0 0 0 15,0 0 0-15,-3 5 0 0,-3 0 327 0,6 3 61 16,-12 0 12-16,6 3 2 0,0-1-264 0,0 6-53 15,-6 0-10-15,3 3-3 0,-3-1-26 0,1 6-6 16,-1-3 0-16,-3 3-1 0,6-3-30 0,0 0-9 16,0 0 0-16,0-5 0 0,3 3 8 0,-3-1-8 0,0-4 0 0,3-1 0 31,-3 0-113-31,3-2-30 0,0-1-5 0,0-4-2 0</inkml:trace>
  <inkml:trace contextRef="#ctx0" brushRef="#br0" timeOffset="60475.91">5169 12351 1094 0,'-3'-8'48'0,"3"8"11"16,-3-3-47-16,0-2-12 0,0-3 0 0,0 0 0 15,0 0 233-15,3-3 45 0,0 4 9 0,0-4 1 0,0 3-153 0,0-3-31 16,6-4-7-16,-3 1-1 0,3 1-45 0,0 0-10 15,3-6-1-15,0 3-1 0,3 1-4 0,3-1-1 16,3-3 0-16,0 1 0 0,-1-1-14 0,4 3-2 16,0 0-1-16,6-2 0 15,-3 2-5-15,2 0 0 0,4 0-1 0,0 3 0 0,0-3-11 0,-3 6 12 16,-1-4-12-16,4 1 12 0,3 3-12 0,0-1 0 16,-1 3 9-16,1 0-9 0,3 0 0 0,-9 3-15 15,5 0 3-15,-2 5 0 0,-6 2 12 16,0 1 16-16,-3 5-3 0,-4 0-1 0,-2 2-12 0,-3 1-16 15,-3 5 3-15,-3 2 1 0,-3 1 35 0,-3 5 7 16,-3-1 2-16,-3 7 0 0,-3 1-32 0,0 1 0 16,-3 2 0-16,-3 1 0 0,1 2 0 0,-7-3 0 15,0 1 0-15,0-4 0 0,9 1 0 0,-9-3 0 16,-2 3 0-16,-1 0 0 0,3-3 0 0,0 0 0 16,-3-3 0-16,3 1 0 0,1-6-9 0,-1-2-8 15,3-1-2-15,3-2 0 0,0-3 19 0,0-2 0 16,0-6 0-16,9 0 0 0,-9-2 0 0,10-6 0 0,-1 1 0 15,0-1 0-15,3-2 0 0,3-3 0 0,3-8 0 16,3 0 0-16,0 3 18 0,2 0 7 0,4-1 2 16,-3 1 0-16,3 0-27 0,-3 0 0 0,0 7 0 15,3-1 0 1,-6-1-16-16,3 2-9 0,-3 1-2 0,0 5 0 0,-6 0 27 0,9 0 0 16,-3 5 0-16,-3 3 0 0,3-2 0 0,-6 4 0 0,6 1 0 0,-1-1 0 15,-2 3 16-15,0 1 9 0,0-4 2 0,0 4 0 16,3 1-43-16,-6 1-9 0,6 0-2 15,-3 0 0-15,9-5 27 0,-9-1 0 0,3 1 0 0,3-3 0 0,3-3 46 16,3 0 14-16,-3-2 4 0,0-3 0 16,0 0-103-16,2 0-20 0,-2 0-4 0,3-3-1 15,0 1-153-15,0-6-31 0,18-8-7 16,-7 0-1-16</inkml:trace>
  <inkml:trace contextRef="#ctx0" brushRef="#br0" timeOffset="61376.15">6041 12652 1958 0,'0'0'43'0,"0"0"9"0,0 0 1 0,0 0 3 0,3-2-45 0,-3-1-11 0,0 3 0 0,0 0 0 16,0 0 77-16,6-3 14 15,-3-2 2-15,3 0 1 0,-3 0-58 16,3-3-12-16,-3 2-3 0,3-4 0 0,0 2-12 0,0 0-9 0,0-3 12 0,0 1-12 15,0-4 12-15,-3 4-4 0,3-3 0 0,-3 2-8 16,0 1 0-16,0-1 0 0,-3 3 0 0,3-3 0 16,-3 3 0-16,-3 1 0 0,-3-9 10 15,0 10-10-15,3 1 0 0,-3 2 9 0,0 1-9 16,0-1 24-16,-3 3 0 0,-3 3 0 0,3-1 0 16,-3 4 23-16,-6 2 5 0,6 0 0 0,-2 0 1 15,-1-1-5-15,0 4 0 0,0 5-1 0,3-3 0 0,0 3-23 16,0-5-4-16,0 2 0 0,3 0-1 0,0 3-19 15,1 0 0-15,2-3 0 0,6-2 0 0,0 2-12 0,0 0-5 16,0-2-2-16,3-1 0 0,2 1 19 0,1-1 14 16,3-2-2-16,0 0-1 0,0-5-11 0,0 2-16 15,3-5 4-15,-3 3 1 16,0-6 11-16,3 3 0 0,-3-5 0 0,3-3 0 0,3 0 0 0,-4 0 0 16,1-5 0-16,6-3 0 0,-3-5 0 15,0 2 0-15,-3 1 0 0,3-1 0 0,-3 3 0 16,0-2 0-16,-3 5 0 0,-1-3 0 0,-2 5 0 0,3 1 0 15,-3 2 0-15,-3 2 0 0,-3 6 0 0,0 0 0 16,0 0 0-16,0 3 0 0,-3 5 0 0,3 0 0 16,-6 0 0-16,3 2 0 0,-3-4 0 0,0 7 0 15,3 0 0-15,-2 6 0 0,-1-6 29 0,0 0 8 16,6 0 2-16,-3 3 0 0,0 3-11 0,6-6-3 16,-3 3 0-16,6-6 0 0,0-2-33 0,0 0-8 15,-1-2 0-15,-2-4-1 0,6 4 27 0,0-6 6 16,3 0 0-16,0-3 1 0,0-2-17 0,0-1 0 0,-3 1 0 15,3-3 0 1,0-2-48-16,3-4-12 0,-1 4-4 0,-2-1 0 0,3 1 52 0,0-4 12 16,0 1 0-16,0 0 0 0,0 2 0 0,-3 1 0 0,0-1 0 15,-1-2 0-15,-2 2 0 0,-3 3 0 0,3 0 0 16,-9 8 0-16,0 0 0 0,6 6 0 16,-3-1 0-16,-3 3 0 0,0 0 19 0,0-3 6 0,-3 6 2 0,0-1 0 15,-3 1-12-15,3 2-3 0,0 3 0 0,0 0 0 16,-3-5 11-16,6-1 1 0,-6 1 1 0,3-3 0 15,1 2-25-15,2-2 0 0,0 0 0 0,0-8 0 16,0 0 0-16,0 0 0 0,11 5 0 0,-5-2 0 16,3-6 0-16,0 1 0 0,-3-4 0 0,9-2 0 15,-3-2-46-15,0-1-14 0,0-2-4 16,3-3 0-16,0 0 41 0,2 3 8 0,-5-3 2 0,6 0 0 0,0 0 1 0,0 1 0 16,-3-1 0-16,0 5 0 0,0 1 12 0,-4 4 0 15,1 1 0-15,-3 2 0 0,-3 1 0 16,3-1 0-16,-3 3 0 0,0 3 10 0,-6-3 30 0,0 8 7 15,0 2 1-15,-3 1 0 0,-3-1-21 0,3 4-4 16,-3 1-1-16,0 1 0 0,3-2 9 0,0-1 1 16,0 3 1-16,0-3 0 0,3 0-20 0,0 0-4 15,3-2-1-15,0 0 0 0,0-4-8 0,3-1 0 16,0 2 0-16,0-3 0 16,0-2-101-16,3-1-23 0,0-2-4 0,3-5 0 0</inkml:trace>
  <inkml:trace contextRef="#ctx0" brushRef="#br0" timeOffset="62344.87">7027 12660 345 0,'-3'-8'15'0,"3"8"4"0,0 0-19 0,0 0 0 15,0 0 0-15,0 0 0 0,0 0 362 0,0 0 69 16,-3 6 13-16,3 2 4 0,3 0-259 0,-3-3-51 16,0-5-10-16,0 0-3 0,0 0-68 0,0 0-13 15,0 0-4-15,8 0 0 0,-2 0-10 0,3-3-2 16,9 1 26-16,-9-4-54 0,-3 4 0 15,0-6 0-15,3-3 0 0,3-2 0 0,-3 0 0 0,0-1 0 0,0-1 0 16,-3-1 0-16,3-3-16 0,-3 3 3 0,-1-2 0 16,1 2 13-16,-6 3 0 15,-3-1 0-15,0 1 0 0,1 3 13 0,-4-1 6 16,-3 3 1-16,-3 0 0 0,3 3-12 0,-6 2-8 16,3 1 9-16,0 4-9 0,-3 3 31 0,0 3 0 0,0 0 0 15,1 0 0-15,-4 3-6 0,3 2-1 0,0 3 0 0,-6 3 0 16,3-4-6-16,3 4-2 0,0 5 0 0,1-3 0 15,2-3-28-15,6 1-5 0,-3-3-2 0,3 2 0 16,3-2 19-16,0 0 0 0,3-3 0 0,3-2 0 16,0-3 0-16,3 0 0 0,3-3 0 0,3-2 0 15,0-6-12-15,2 0 2 0,4-2 0 0,0-3 0 16,-3-2-35-16,6-1-7 0,3 0-2 16,-1 1 0-16,-2-3 43 0,0-3 11 0,6 0 0 0,-6 0 0 15,-9 0-39-15,3 3-5 0,-6 0-2 16,-1 2 0-16,1 3 46 0,-3 0 0 0,-6 8 8 0,0 0-8 0,0 0 28 0,0 0-2 15,-6 5 0-15,-3 1 0 0,-2 4 24 0,-4 1 5 16,0 7 1-16,-3 1 0 0,-6 5-28 0,3 0-6 16,0 7-1-16,4-2 0 0,-1 1 26 15,0-1 5-15,0-3 0 0,3 3 1 0,0-5-24 0,3 3-5 16,-3 2 0-16,7-6-1 16,-1 4-23-16,3 2-15 0,0 5 3 0,0-2 0 0,3 0 12 0,0-3 15 15,3-5-3-15,-3 5-1 16,6 0-31-16,-3-5-7 0,3 0-1 0,0-1 0 15,-3-1-7-15,3-4-1 0,-3 1-1 0,0-1 0 16,0-2 7-16,-3 3 2 0,-3-4 0 0,0 4 0 0,0-1 20 0,-3 1 8 0,-3 0 0 16,-3-4-9-16,-3-1 9 0,0-4 0 0,-2 1 10 0,-1-1-10 15,0-4 24-15,0-4 0 0,-6-2-1 16,3-2 0-16,4-6 3 0,-1-5 1 0,-3-3 0 0,3-3 0 16,3-2-13-16,0 0-2 0,4 2-1 0,5-2 0 15,-3 3 6-15,3-1 2 0,6 3 0 0,0-2 0 16,0 2 1-16,3 0 0 0,3 3 0 0,3-3 0 15,0 0-20-15,0-3 8 0,3-4-8 0,6 1 0 16,-1-1-12-16,7-4-8 0,0 1-3 0,12-9 0 16,-3 6-15-16,2-3-3 15,1 1-1-15,0-4 0 0,0 4-196 0,-1 4-39 16,25-15-8-16,-15 10-2 0</inkml:trace>
  <inkml:trace contextRef="#ctx0" brushRef="#br0" timeOffset="62741.12">7315 12525 1440 0,'-3'-8'128'0,"3"8"-103"16,0 0-25-16,0 0 0 0,-3 0 148 0,3 0 25 16,0 0 5-16,0 0 1 0,0 0-82 0,0 0-16 15,9 6-3-15,0-4-1 0,0-4-37 0,0 2-7 16,0 0-1-16,3-3-1 0,-3 0-17 0,0-2-3 0,3 3-1 0,-3-1 0 15,2-2-10-15,-2-1 0 0,0-2 0 0,0 3 0 16,0 0 36-16,-3-1 1 0,3 1 1 0,-3 0 0 16,-3 0-30-16,0-1-8 0,-3-2 0 0,3-2 0 31,-6 2-20-31,3 0-4 0,-3 0-2 0,-3 3 0 0,0-1 42 0,-3 4 8 0,0-1 1 0,0 3 1 16,-3 0 44-16,3 5 9 0,-5 3 1 0,-1 0 1 15,3 0-17-15,-3 3-4 0,0-1-1 0,3 4 0 16,0 1-22-16,0 1-4 0,3 3-1 0,3-3 0 15,3 0-18-15,3 2-4 0,3 3-1 0,0-5 0 16,3-5-9-16,0 2 0 0,6 3 0 0,3-3 0 16,0-2 0-16,0-3 0 0,3-6 0 0,-3 1 0 0,5-8 0 15,1-1 0-15,-3 1 0 0,6 0 0 16,-3-3-70-16,0-3-13 0,-4 1-2 0,1-4-1 16,-3-4-135-16,0 2-27 0</inkml:trace>
  <inkml:trace contextRef="#ctx0" brushRef="#br0" timeOffset="65874.89">8899 12189 576 0,'0'0'25'0,"0"0"6"0,0 0-31 0,6-2 0 0,0 2 0 0,0-3 0 16,3 3 210-16,0-5 36 0,-4 2 7 0,7-2 2 15,-12 5-137-15,0 0-27 0,15-8-6 0,3-3-1 16,3-2-44-16,-6 3-8 0,6-4-3 0,-3 4 0 15,2-1-18-15,-2 1-11 0,0-4 12 0,0 1-12 0,0 0 8 0,0-3-8 16,0 3 0-16,-4 0 0 0,1-3 0 0,0 2 0 16,0-1 8-16,-3 1-8 0,0-2 0 0,0 1 0 15,0-1 8-15,0-3-8 0,-3 3 0 0,-4 0 10 16,1-2-10-16,0 2 8 0,0 3 9 0,-6 0 2 16,0-3 0-16,0 5 0 0,0 1-19 0,-6 2 0 15,0 2 0-15,0 4 0 0,-2-4 26 0,-1 6-2 16,-3 3 0-16,-3 2 0 0,0 3-2 0,0 3-1 15,0 2 0-15,-3 0 0 0,0 3-5 0,1 0 0 16,-4 3-1-16,3-1 0 0,-3 3 2 0,0 0 1 16,-3 3 0-16,1 3 0 0,2 2-4 0,-3 0-1 15,3 3 0-15,-3 5 0 0,3 0-13 0,-2 2 8 16,-4 1-8-16,3 2 0 0,3-2 16 0,0-3-2 16,4 0-1-16,-4-2 0 0,3-4-5 0,3 1-8 15,0 0 11-15,0-6-11 0,3-2 10 0,-3-3-10 0,6 0 8 0,1-5-8 16,2-2 12-16,0-1-2 0,3-3-1 0,0-2 0 15,3-2-9-15,0-6-11 0,0 0 3 0,0 0 0 16,9-3 8-16,3-5 0 0,-4 0 0 0,4-5 0 16,0 0 0-16,3-1 0 0,-6 1 0 0,6-3 0 15,3 0 0-15,-3 1 9 0,0-1 0 0,-1 0 0 16,7 3-31-16,-3 2-6 0,-3 0-2 16,3 3 0-16,-6 0 30 0,3 3 0 0,-6 3 8 0,3-1-8 0,-7 3 0 15,1 0 0-15,0 0 0 0,-3 5 0 0,0 0 0 16,-3 3 0-16,3 0 0 0,-3 0 0 0,3 6 0 0,-3-1 0 15,-3 0 0-15,3 3 0 16,-3 0 17-16,3 0 0 0,0-1 0 0,0 1 0 0,0 0 3 16,0-3 0-16,0-2 0 0,0 2 0 0,3-2-9 0,0-3-2 15,0-3 0-15,3 3 0 0,0-5-9 16,3-1 0-16,0 4 0 0,0-6 8 16,3-3-83-16,0 0-17 0,3-2-3 0,-3 0-948 15</inkml:trace>
  <inkml:trace contextRef="#ctx0" brushRef="#br0" timeOffset="66464.33">9330 12568 288 0,'0'0'12'0,"0"0"4"0,0 0-16 0,0 0 0 0,0 0 0 0,0 0 0 16,0 0 302-16,0 0 58 0,6 0 11 0,0 0 2 16,0 0-266-16,0-3-54 0,3 0-10 0,0-2-3 15,0 0-22-15,0 0-5 0,0-3-1 0,3 0 0 16,-3 0-12-16,-3-3 0 0,0 1 8 0,0-4-8 16,0 4 0-16,-1-3 0 0,-2 2-12 0,0 0 12 15,0-2-8-15,-3 0 8 0,0 0 0 0,-3-1 0 16,0 1 0-16,0 0 0 0,3 2 0 0,-3 1 0 15,-5 2 64-15,-4 5 8 0,0 1 0 0,-6 4 1 0,-3 1 31 0,3 5 5 16,-6 0 2-16,4 2 0 0,-1 4-48 0,0 1-10 16,0-1-1-16,0 2-1 0,0 2-12 0,6 1-3 15,-5 2 0-15,8-3 0 0,-3 3-16 0,3 1-4 16,0-1-1-16,3 0 0 0,0-3-15 0,3-2 0 16,6 0 0-16,0 0 0 0,3 0 0 0,3-3 0 15,0-2 0-15,3-1 0 0,0-4 0 0,3-1 0 16,3-2 0-16,-3-3 0 0,6-3-10 0,-1-2 10 15,1-1-8-15,6-4 8 0,0-3-12 0,0-1 2 16,-1 1 1-16,1-5 0 16,-3 2-19-16,-3-5-4 0,6-1-1 0,-6 4 0 15,3-1 4-15,-4 3 1 0,-5 1 0 0,0 4 0 0,-3-2 15 0,0 5 3 16,-6 3 1-16,3-1 0 0,-3 1 9 0,-3 5 8 16,0 0-8-16,0 0 11 0,-9 3 12 0,0 2 2 15,0 3 1-15,3 2 0 0,-3 6 4 0,0-2 1 16,0 1 0-16,0 1 0 0,7-3-13 0,-4 3-2 0,3-2-1 0,3 1 0 15,0-4-15-15,0 0 0 0,6-3 0 0,-1 0 0 16,4-3 0-16,0 0-13 0,0-5 1 0,3 0 0 16,0-5-124-1,0 0-24-15,0-3-4 0,3 0-904 0</inkml:trace>
  <inkml:trace contextRef="#ctx0" brushRef="#br0" timeOffset="66661.77">9452 12065 2098 0,'0'0'93'0,"0"0"19"0,0 0-89 0,-6 5-23 15,-2-2 0-15,5 2 0 0,3-5 91 0,0 0 13 16,0 0 4-16,0 0 0 0,0 6-84 0,0-1-16 16,0-5-8-16,6 5 8 0,2-2-8 0,4-3 0 15,0 2-12-15,3-2 12 0,3 0-20 0,0-2 3 16,-3 2 1-16,3-3 0 15,-3-2-166-15,-1 0-33 0</inkml:trace>
  <inkml:trace contextRef="#ctx0" brushRef="#br0" timeOffset="67246.92">9786 12451 921 0,'0'0'82'0,"0"0"-66"0,0 0-16 0,0 0 0 0,0 0 171 0,0 0 30 15,0 0 7-15,0 0 0 0,0 0-65 0,0 0-14 16,0 0-2-16,-3 8-1 0,0 0-38 0,0 0-8 16,0 3-2-16,0 2 0 0,-3 3-17 0,0 0-3 15,3 2-1-15,-3 3 0 0,0-7-37 0,0 1-8 16,0 1-2-16,0 0 0 0,0 0 35 0,3-3 7 15,0-2 2-15,3-1 0 0,0-2-41 0,0-8-13 16,0 0 8-16,0 0-8 0,6 0 0 0,6-5 0 16,3-5 0-16,0 2 0 0,0-3-12 0,3-2-4 15,0 0 0-15,-1-1 0 16,-5 1-22-16,3 0-5 0,0-3-1 0,0 0 0 16,3 0 8-16,-6 3 2 0,0 2 0 0,0-2 0 0,0 5 23 0,-4 0 11 15,-2 3-10-15,0 0 10 0,-6 5 0 0,0 0 0 16,0 0 13-16,0 0-4 0,0 0 20 0,6 8 4 0,-3 0 1 15,-3 2 0-15,0-2-5 0,-3 3-1 0,0 5 0 0,0-3 0 16,0-3-8-16,-3 4-3 0,3 4 0 0,3-5 0 16,-6 1-3-16,4-4-1 0,2 1 0 0,0 2 0 15,0-2-13-15,0 2 9 0,0-5-9 0,5 0 8 16,-2-3-8-16,3 0 0 0,3-2 9 0,0-3-9 16,0-3-95-16,6-2-23 0,-3-3-5 15</inkml:trace>
  <inkml:trace contextRef="#ctx0" brushRef="#br0" timeOffset="68220.92">10310 12607 230 0,'0'0'20'0,"0"0"-20"0,0 0 0 0,0 0 0 15,0 0 307-15,0 0 57 16,0 0 11-16,0 0 2 0,0 0-205 0,0 0-40 0,3 6-9 0,-3-6-2 16,0 0-40-16,0 0-8 0,0 0-1 0,6 2-1 15,-6-2-38-15,6 3-7 0,3-3-2 0,-7-3 0 16,1 1 16-16,3-1 2 0,0-2 1 0,3-1 0 15,0-1-31-15,3-1-12 0,0-3 11 0,0 0-11 16,3-2 8-16,-3 0-8 0,3 2 0 0,-3-2 9 0,-4 3-9 0,4-4 0 16,-6 4 0-16,0 2 0 0,-3-3 8 0,-3 1-8 15,-3-1 0-15,0 6 8 0,-6-3-8 0,-3 0 0 16,1 3 9-16,-7 2-9 0,-3 3 9 0,3 3-9 16,-3-3 12-16,3 8-12 0,-6-3 33 0,1 5 0 15,2 4 0-15,-3-1 0 0,3 3-10 0,0 2-3 16,6 1 0-16,-2 2 0 0,-1 0-5 0,3 0-2 15,3 0 0-15,3 1 0 0,0-1-13 0,3-5 0 16,3 2 8-16,0-2-8 0,6-5 0 0,0 2 0 16,6-3 0-16,0-2 0 0,3-5 0 0,0 0-10 15,6-6 10-15,3-2-8 0,-4-1-4 0,4-1 0 16,0-4 0-16,0-2 0 0,3 2-4 0,0 1 0 16,-1-6-1-16,4 2 0 0,-6 1-4 0,0-3-1 15,-3 3 0-15,-3 0 0 0,-4 0 22 0,-2 7-11 16,-9 6 11-16,0 0-8 0,0 0 8 0,0 0 12 15,0 0-2-15,-6 6-1 0,0-1 17 0,-5 6 3 0,2-1 1 16,-6 3 0-16,0 6 1 0,-3-1 0 0,-3 4 0 16,3 4 0-16,3-2-3 0,-2 2 0 15,-1 3 0-15,0 0 0 0,0 3-18 0,0 0-10 0,3 2 10 0,0 1-10 16,0 4 8-16,1-1-8 0,2-1 0 0,3 0 9 16,-3 0-9-16,3-3 0 0,0-2 0 0,3-3 8 15,0-3-8-15,3 1 0 0,-3 2 0 0,3-5 0 16,-3-8 0-16,3 5 0 0,0 5 0 0,3-5 0 15,-6-7 0-15,3-6 0 16,0 5 0-16,0 0 0 0,-3 6 0 0,-3-6 0 0,1-3 0 0,-1 1 0 16,0-3 0-16,-9-3 0 0,0 0 0 0,0-5 0 15,0-2 8-15,0-6-8 0,1 0 0 0,-1-8 8 16,3 0 0-16,3-5-8 0,0 0 12 0,0-3-4 0,0 3 0 16,3 0 0-16,0 0 0 0,3-1 0 0,3 4 5 15,0 2 1-15,0-3 0 0,3 1 0 0,3 2-4 16,0-2-1-16,6-1 0 0,3-5 0 0,-3 3-9 15,0 3 0-15,3-1 0 0,0 0 0 0,9 1 0 16,0-3 0-16,2 0 0 0,1-1 0 16,0 4-40-16,6-9-1 15,0 1 0-15,-1 0 0 0,-2 4-186 0,0 4-37 0</inkml:trace>
  <inkml:trace contextRef="#ctx0" brushRef="#br0" timeOffset="68904.85">10658 12589 806 0,'0'0'36'0,"0"0"7"0,0 0-35 0,0 0-8 0,0 0 0 0,0 0 0 16,0 0 257-16,0 0 50 0,9-5 9 0,-6 2 3 15,3 0-205-15,3 1-41 0,3 2-8 0,0-6-1 16,-1 1-37-16,1 2-7 0,0-2-2 0,3 0 0 15,-3-3-18-15,3 0 0 0,0 0-11 0,0 0 11 16,-3-2 0-16,0-1 0 0,2 3 0 0,-5-3 0 16,0 1 0-16,0-1 0 0,-3 1 0 0,0-1 9 0,-6 3-1 15,3-2-8-15,-6-1 12 0,3 0-4 0,-3 1 30 16,-3 2 6-16,-3 0 0 0,3 3 1 0,-3-1-4 0,-3 6-1 16,-2 0 0-16,-1 6 0 15,3-1 13-15,-6 6 3 0,0 2 0 0,0 3 0 16,3-1-16-16,-3 4-4 0,4 2 0 0,-1 3 0 0,3-3-18 15,3 3-4-15,0 0-1 0,3 0 0 0,0-6-13 16,6 1 0-16,0 2 8 0,6-8-8 0,0 0 0 0,3-2 8 16,3-3-8-16,3-3 0 0,3-5 0 0,-1-3 0 15,1-2 0-15,6 0 0 0,0-6 0 0,3 1 0 16,2-1-8-16,1-2 8 16,-3-6-32-16,-3-2 0 0,0 3 0 0,-1-1 0 15,1 3-2-15,-3 0 0 0,-3 3 0 0,-3 3 0 0,-3 2 34 0,0 2 0 16,-3 4 0-16,-4-1 0 0,-5 3-8 0,0 0 8 15,6 8-12-15,-6 3 12 0,-3-3 12 0,-2 5 8 16,2 0 3-16,-3 0 0 0,-3 3 20 0,3 0 4 0,0-3 1 0,6 0 0 16,-3 1-29-16,3-4-6 0,-3 1-1 0,3-1 0 15,3-2-12-15,-3-2 0 0,3-1 0 0,-3-5 0 16,9 0 0-16,-3-3 0 0,3 1 0 0,2-4 0 16,1-4 0-16,3 2-8 0,3-3 8 0,0 1-13 15,3-4-19 1,-6 1-4-16,0-3-1 0,2 0 0 0,-2 3 10 0,3-3 3 0,0 3 0 15,-3 3 0-15,3-1 12 0,-6 3 4 0,3 0 0 0,-7 3 0 16,1 2 8-16,-9 3 0 0,6 0 0 0,-6 0 0 16,0 0 8-16,3 8 3 0,-3 0 1 0,0 5 0 15,-3 0 6-15,-3 3 2 0,3-2 0 0,-3 1 0 16,1-1 15-16,-1-1 3 0,3 0 1 0,0-2 0 16,0-1-39-16,3 1 0 0,0 2 0 0,3-5 0 0,-3-8 0 0,6 8 8 15,0 0-8-15,2-3 0 16,1-2-101-16,0-3-25 0,6 0-5 0</inkml:trace>
  <inkml:trace contextRef="#ctx0" brushRef="#br0" timeOffset="69796.45">11866 12621 288 0,'0'0'25'0,"0"0"-25"16,0 0 0-16,0 0 0 16,0 0 208-16,0 0 36 0,0 0 7 0,0 0 1 0,0 0-81 0,0 0-17 15,0 0-3-15,3-3-1 0,0-2-37 0,0-1-7 16,-3 6-2-16,6-2 0 0,0-6-25 0,-3 3-6 16,3-1-1-16,0-2 0 0,3 0-17 0,0-2-4 15,-3-1-1-15,6 3 0 0,-3-2-22 0,3-1-4 16,0-2 0-16,5 2-1 0,1-2-8 0,-3 2-2 15,3-2 0-15,0 5 0 0,3-2 4 0,-3 2 1 16,-6 0 0-16,2 0 0 0,-2 3-18 0,0-1 0 16,0 4 0-16,-3-1 0 0,-3 3 0 0,0 3-9 15,0 2 9-15,-6-5-8 0,3 5 8 0,-6 6 11 0,0 2-3 16,0-2 0-16,-6 5 0 0,3-1 0 16,0 4 0-16,0-1 0 0,-3 4-8 0,0-4 12 0,-3 1-12 15,1-1 12-15,2-2-1 0,-3 0 0 0,3-3 0 16,0 0 0-16,3 1-11 0,0-6 0 15,3-1-10-15,0 1 10 0,3-8 0 0,0 0 13 0,0 0-1 0,6-2 0 16,0-1-12-16,0-5 0 0,6 0 8 0,3 0-8 16,2-5 0-16,-2 3 0 0,0-6 0 0,0 0 0 15,3-3 0-15,3 3 0 0,0-2 0 0,-1-1 0 16,-2 3 0-16,3 3-8 0,0 0 8 0,-3 0 0 16,-3 2 0-16,-3 3-8 0,3 0 8 0,-7 3 0 15,1 0 0-15,-9 5 0 0,6-3 0 0,-6 3 0 16,0 0 0-16,9 3 0 0,-6 2 0 0,3 3 0 0,-6 0 0 15,3 0 0-15,-6 2 0 0,3 1 0 0,-3 0 0 0,0 2 0 16,-3 3 0-16,3 0 0 0,-3-1 11 16,0-1-11-16,0-1 12 0,1 3-12 0,-1 0 14 0,-3-3-4 15,3 0-1-15,-3 3 0 0,6-3 1 0,-3-2 0 16,3-3 0-16,0 2 0 0,0-2-10 0,6 0 8 16,-3-8-8-16,3 5 8 0,6-5-8 15,0 3 0-15,0-6 0 0,0 1 0 16,2-3-66-16,-2-3-12 0,3 0-2 0,0-3-1 15,6-2-121-15,-3 0-24 0,3-1-5 0,0-1-1 0</inkml:trace>
  <inkml:trace contextRef="#ctx0" brushRef="#br0" timeOffset="70249.83">12727 12396 1900 0,'0'0'42'0,"0"0"9"0,0 0 1 0,0 0 1 0,-6 2-42 0,3 1-11 0,0 2 0 0,-3-2 0 16,3 2 105-16,-3 1 19 0,0 1 4 0,0 1 1 15,-3 3-53-15,3-3-10 0,-3 5-2 0,0 0-1 16,0 1-19-16,0-1-4 0,0 3-1 0,-2 2 0 16,2 1-12-16,0-3-3 0,0 2 0 0,3-5 0 15,-3 3-12-15,3-2-4 0,3-1 0 0,0 0 0 16,6-2-8-16,0-1 8 0,3-2-8 0,-3 0 8 0,6-3-8 0,-3-2 0 16,6-3 0-16,0 3 0 0,-1-6 0 0,4 0-11 15,0 1 3-15,3-6 0 16,0 0-13-16,0-3-3 0,0-2 0 0,-1 0 0 15,4-3-24-15,-3 0-4 0,0 0-2 0,0-5 0 16,0 2 10-16,3 1 1 0,-4-1 1 0,1 1 0 16,0-1 13-16,-3 3 2 0,3 3 1 0,-6 0 0 0,3 2 26 0,-3 3-8 15,-3 1 8-15,-3 1 0 0,-1 4 19 0,-2-1 9 16,-3 3 1-16,0 0 1 0,0 0 22 0,0 0 4 16,-6 11 0-16,1-1 1 0,-4 1-3 0,-3 2-1 15,3 0 0-15,0 3 0 0,-3 0-17 0,0 2-4 16,3 1-1-16,0-1 0 0,0 1-13 0,3-3-2 15,0 0-1-15,3 0 0 0,-3-3-15 0,3 0 0 16,3 0 8-16,3 1-8 0,0-4 0 0,3-2 0 16,0 0 0-16,3-5 0 0,3-1 0 0,0 1 0 0,0-6 0 15,3-2 0-15,0 0 0 0,6-3-13 0,-4 0 2 0,1 0 1 32,-3-3-78-32,3-2-16 0,0 0-4 0,0 0 0 15,-6-1-96-15,5 1-19 0,-5 0-4 0</inkml:trace>
  <inkml:trace contextRef="#ctx0" brushRef="#br0" timeOffset="70649.84">13259 12449 748 0,'0'0'33'0,"0"0"7"16,0 0-32-16,0 0-8 0,0 0 0 0,0 0 0 16,0 0 286-16,0 0 55 0,0 0 11 0,0 0 3 0,0 0-214 0,6-3-42 15,0 3-9-15,-6 0-2 0,0 0-28 0,0 0-5 16,3 5-2-16,0 3 0 0,-3 0-12 0,0 3-2 15,0-1-1-15,-3 4 0 0,0-4 3 0,-3 6 1 16,0 3 0-16,1-1 0 0,-4-2-2 0,0-3 0 16,0 0 0-16,3 1 0 0,0-1-15 0,-3 3-3 15,6-6-1-15,-3 4 0 0,3-7-11 0,0 1-2 16,3 0-8-16,0-8 12 0,0 0-12 0,0 0 9 16,0 0-9-16,0 0 8 0,6-2-8 15,0-1 10-15,3-2-10 0,0-3 10 0,0-3-10 0,-3 1 0 16,3-1 0-16,2-2 8 0,-2 0-8 0,3-1 0 15,-3-1 0-15,3-1 0 0,0 0 0 0,0 0 0 16,3 0 0-16,-3 0 0 0,3 3 0 0,-3 0 0 16,2-1 0-16,1 1 0 0,-3 0 0 0,3 5 0 15,-3-3 0-15,3 4 0 0,-3-1 0 0,-3 0-9 0,3 2 9 16,-3 1 0-16,-1 2-12 0,-2-2 4 16,-3 5 8-16,0-2-13 15,3-1-15-15,-3 0-4 0,3 3 0 0,-3-2 0 16,-3 2-180-16,0 0-36 0</inkml:trace>
  <inkml:trace contextRef="#ctx0" brushRef="#br0" timeOffset="71211.55">11539 12920 1324 0,'0'0'118'0,"0"0"-94"0,0 0-24 0,0 0 0 16,3-6 131-16,-3 6 21 0,0 0 5 0,0 0 1 15,0 0-39-15,0 0-8 0,3 8-2 16,-3 3 0-16,0-1-32 0,-3 6-6 0,0-2-2 0,0 4 0 15,0 1-25-15,-3-1-4 0,3-2-2 0,0-3 0 16,0 0-16-16,3-2-3 0,-3 0-1 0,3-6 0 16,0-5-18-16,0 0 0 0,0 0 0 0,0 0 0 15,9 0 0-15,-3-3 0 0,3-5 0 0,0 0 0 16,3 0 0-16,0-2-9 0,0-3 9 0,0-1-12 16,-1 1-24-16,4 0-6 0,-3-3-1 0,0 5 0 15,-3-2 28-15,3 3 6 0,-6 4 1 0,3 1 0 0,-6 0 8 0,-3 5 0 16,0 0 0-16,0 8 0 0,0 0 0 0,-3 2 8 15,-3 3-8-15,6 1 8 0,-3 4 4 0,0 1 0 16,3-3 1-16,0-1 0 0,3 1-13 0,3-2 0 16,0-1 8-16,3-3-776 15,0-2-156-15</inkml:trace>
  <inkml:trace contextRef="#ctx0" brushRef="#br0" timeOffset="71863.68">13980 11647 1652 0,'0'0'73'0,"0"0"15"0,0 0-70 0,0 0-18 16,0 0 0-16,0 0 0 0,0 0 115 0,-3 8 19 16,0 0 4-16,0 5 1 0,0-2-39 0,0-1-8 15,-3 3-2-15,0 1 0 0,0 2-50 0,0-1-11 16,0 4-1-16,-3-3-1 0,3-3 8 0,0 3 1 15,-3-3 1-15,6 0 0 0,0-2-28 0,0-3-9 16,3 0 0-16,0-8 0 0,0 0 8 0,3 5-8 16,0-5 0-16,6 0 0 0,0-5 0 0,0 0 0 15,3-3 0-15,-3-6 0 16,3 1-24-16,0 0-6 0,0-6-1 0,3 4 0 0,0-1 31 0,2 0 0 0,-2 0 0 16,0 0 0-16,0 0 0 0,0 3 0 15,-3 0 0-15,-3 2 10 0,0 6-10 0,-3-3 0 16,-6 8 0-16,0 0 0 0,0 0 24 0,0 8 2 0,0 0 1 15,-3 2 0-15,0 1-12 0,-3 5-3 16,-3-3 0-16,3 6 0 0,-3-4 0 0,3 4 0 16,-3-3 0-16,3 2 0 0,3-2-12 0,-3 0 0 0,3-5 0 0,0 2 0 15,3-2 0-15,6-4 0 0,-3 1 0 0,0 0 0 16,6-5-114-16,0 0-26 0,3-3-4 0</inkml:trace>
  <inkml:trace contextRef="#ctx0" brushRef="#br0" timeOffset="72471.67">14590 12451 403 0,'0'0'36'0,"0"-2"-36"0,0-1 0 0,0 3 0 15,0 0 274-15,0 0 48 0,-3 3 10 0,3-3 1 16,-3 5-169-16,0 6-33 0,0-4-7 0,0 7-2 15,0 2-46-15,-3-1-8 0,3 4-3 0,-3-1 0 16,0 1-22-16,3 0-5 0,0 2-1 0,0-5 0 16,0 2-6-16,3-2-2 0,-3 0 0 0,3-3 0 0,0-2-29 0,3-1 0 15,-3-2 0-15,3 0 0 0,-3-8 0 0,0 0 0 16,0 0 0-16,9 3 9 0,0-3-9 0,0-6 0 16,0 1 9-16,0-3-9 0,3 0 0 0,-3-2 9 15,3-1-9-15,-3-2 0 0,3-3 8 0,-1 0-8 16,1 0 0-16,0-2 0 0,0-1 0 0,0 3 0 15,3-5 0-15,0 3 0 0,0-3 0 0,0 2 0 16,0 3 0-16,2-2 0 0,-2 2 0 0,0 0 0 16,0 3 0-16,-6 2 0 0,0 3 0 0,0 0 10 15,-3 3-10-15,0 2 8 16,0 1-111-16,0-1-22 0,0 0-5 0</inkml:trace>
  <inkml:trace contextRef="#ctx0" brushRef="#br0" timeOffset="73019.92">15135 12486 1998 0,'0'0'88'0,"0"0"19"0,0 0-86 0,0 0-21 0,0 0 0 0,0 0 0 16,0 0 26-16,0 0 1 0,0 0 0 0,0 0 0 15,6-6-5-15,0 1-1 0,0 0 0 0,0-3 0 0,2 3-13 0,-2-3-8 16,3 0 10-16,0 0-10 0,0 0 0 0,0-3 0 16,-3 3 0-16,0-2 0 0,0-1 21 0,0 1-1 15,-6-4-1-15,3 1 0 0,-3 0-19 0,-3 2-16 16,0-5 4-16,-3 6 0 0,-3 2 12 0,0 0 0 16,0 3 12-16,-3 5-12 0,0 0 48 0,0 5 2 15,-5 0 1-15,2 1 0 0,-6 4-9 16,0 1-2-16,0 2 0 0,0 3 0 0,-5-3 3 0,5 6 0 15,-3-4 0-15,3 4 0 0,3-1-35 0,3 4-8 16,3-1 0-16,7-3 0 0,-4 1 0 0,6-1 0 16,3-2 0-16,0 0 0 0,0 0 0 0,3-5 0 15,3-1 0-15,5 1 0 0,1-6 0 0,3 0 0 16,6-2 0-16,-3-3 0 0,6-3 0 0,-6-2 0 16,2 0 0-16,-2-6 0 0,0 3-13 0,0-5-5 15,0 0-1-15,0-3 0 0,-3 0 19 0,0 0 0 16,2-2 0-16,-2 2 0 0,-3-3 0 0,0 3 0 0,-6-2 0 15,3 2 0-15,-6-3 0 0,0 4 0 0,0-4 0 0,-6 3 9 16,0 0-9-16,-3 3 0 0,-3 2 9 0,0 4-9 16,0 1 0-16,-3 4 0 0,-3 4 0 0,1 1 0 15,-4 2 0-15,3 3 0 0,-3 0 0 0,0 0 0 16,0 0 0-16,0 5 0 0,3-2 0 0,4 2 0 16,2-2 0-16,0-1-10 0,6-2 10 15,0 3-10-15,6-3-134 16,0 2-26-16,3-2-6 0,3-3-824 0</inkml:trace>
  <inkml:trace contextRef="#ctx0" brushRef="#br0" timeOffset="73412.42">15465 12300 1843 0,'-6'-2'81'0,"3"4"18"0,0 1-79 0,0 0-20 15,-6-1 0-15,3 4 0 0,-6 2 121 0,3 2 21 16,1 1 4-16,-4 2 1 0,0 0-64 0,3 1-13 15,0 1-2-15,3 4-1 0,-6-3-24 0,0 0-5 16,3 2-1-16,3-2 0 0,0 3-14 0,0-4-3 16,0-1-1-16,6-1 0 0,0-3-19 0,3 1 0 15,3-3 0-15,-3-3 0 0,6-2 0 0,0-3 0 16,3-3 0-16,3 1-9 0,3-6 9 0,0-3 0 16,2-2 8-16,4 0-8 0,-3-1 0 0,3 1-15 15,-3-3 3-15,0 0 0 16,-4 3-13-16,1 0-3 0,0 0 0 0,0 0 0 0,-3 5 17 0,0-3 11 15,0 6-13-15,-3-1 5 0,0 1 8 0,-7 3 0 16,1 2 0-16,-6 0 0 0,0 0 10 0,3 5 4 0,0 0 1 0,-3 3 0 16,-3 3 7-16,0-3 2 0,0 2 0 0,0 1 0 15,-2-1-3-15,-1 1 0 0,3 2 0 0,-3 0 0 16,0-2-9-16,3 0-3 0,0 2 0 0,0-3 0 16,3 4-9-16,-3-4 0 0,3 3 0 0,3 1 8 15,0-4-8-15,0-2 0 0,0 0 0 0,3 0 0 16,0-3-60-16,3 1-18 0,-4-4-3 15,4 1-1128-15</inkml:trace>
  <inkml:trace contextRef="#ctx0" brushRef="#br0" timeOffset="74137.75">16427 12488 1407 0,'0'0'62'0,"0"0"14"15,5-5-61-15,1 0-15 0,-3-1 0 0,3 1 0 16,0 3 85-16,-3-4 15 0,0 6 2 0,-3 0 1 16,6-2-7-16,-6 2 0 0,0 0-1 0,6 2 0 15,-3 6-23-15,-3 3-4 0,0 2 0 0,-3 3-1 0,-3 5-9 0,0 0-2 16,0 6 0-16,-6 4 0 0,-2 1-17 0,-1 3-4 16,-3-1-1-16,-3 6 0 0,0-1-18 0,-3 4-4 15,3 2-1-15,1 2 0 0,-4 4-1 0,3-6 0 16,0 5 0-16,3 0 0 0,3-8-10 0,1-2 0 15,2-3 0-15,0 3 0 0,3-3 0 0,0-5 0 16,0 2 0-16,3-2 0 0,0-1 0 0,3-4 0 16,-3-1 0-16,0-4 0 0,0-1 0 0,0-5 0 15,0 2 0-15,-3-5 0 0,0-2 0 0,0-3 0 16,1-5 0-16,-1 2 12 0,-3-8 0 0,3 1 0 16,-3-4 0-16,0-2 0 0,0-5 2 0,0 0 1 15,0-6 0-15,3 1 0 0,-3-3-4 0,6-1-1 16,1-4 0-16,2 0 0 0,0 2 8 0,6-3 2 15,-3 3 0-15,3 1 0 0,2 1 7 0,-2 1 1 16,3 0 1-16,3 0 0 0,0 2-7 0,3-2-2 16,0-3 0-16,0 3 0 0,6-2-11 0,-3 1-9 0,6-1 12 0,5-1-12 15,1-3 0-15,3 1 0 0,6-1 0 0,-1-2 0 16,4 3 0-16,0 2 0 0,-1-2 0 0,-2 2 0 16,0 0-36-16,-6 0-10 15,-1 3-2-15,-2-3-1 0,0 3-157 0,-3-3-31 0</inkml:trace>
  <inkml:trace contextRef="#ctx0" brushRef="#br0" timeOffset="74328.31">16733 12073 2304 0,'0'0'204'0,"0"0"-163"16,0-3-33-16,0 3-8 15,-6-2 11-15,6 2 0 0,0 0 0 0,0 0 0 0,0 0-11 0,0 0 0 16,0 0 0-16,0 0 0 16,0 0-114-16,0 0-25 0,0 2-5 0</inkml:trace>
  <inkml:trace contextRef="#ctx0" brushRef="#br0" timeOffset="74698.32">16849 12496 2016 0,'0'0'179'0,"0"0"-143"0,0 0-36 0,0 0 0 16,3 6 53-16,-3-6 4 0,6 0 1 0,0 2 0 16,-6-2-2-16,0 0-1 0,12-5 0 0,-3 0 0 15,0-3-22-15,0 0-4 0,3 2-1 0,-3-4 0 16,0-1-15-16,-1 1-3 0,1-1-1 0,0 1 0 15,-3-4 7-15,0 4 2 0,-3-1 0 0,-3-2 0 16,0 0 14-16,0 2 2 0,-3 3 1 0,-3-2 0 16,3 4-9-16,-6 4-2 0,0-1 0 0,1 3 0 15,-7 3 26-15,0 5 5 0,-3 2 1 0,-3 1 0 0,-6 5-8 16,3 0-2-16,1-1 0 0,8 7 0 0,0-4-29 0,0 3-5 16,3 0-2-16,6 3 0 0,6-3-10 0,0 3 8 15,0-3-8-15,3-2 8 0,6-3-8 0,0 0 0 16,3-3 0-16,9-3 0 0,3 1 0 0,-1-6 0 15,4 3 0-15,0-2 0 16,0-6-47-16,-1 0-5 0,7 0 0 0,0-6-1 16,-3 1-160-16,0-3-32 0</inkml:trace>
  <inkml:trace contextRef="#ctx0" brushRef="#br0" timeOffset="75519.97">18087 12261 1782 0,'0'0'39'0,"-3"-5"8"0,3 2 1 0,0-2 3 0,0-1-41 0,0 1-10 16,-3-3 0-16,3 3 0 0,3-3 106 0,-3 3 19 16,3-3 4-16,-3 0 1 0,3 0-42 0,-3 0-8 15,0-5-1-15,3 2-1 0,3 0-11 0,0-2-3 16,6 0 0-16,0 0 0 0,-3-1-9 0,3-1-3 15,6-1 0-15,0 2 0 0,0 1-35 0,-1-3-7 0,1 3-2 0,0 0 0 16,3 0 4-16,0-1 0 16,3 1 0-16,-1 3 0 0,1-1-12 0,0 3 0 0,6 0 0 0,-3 3 0 15,-4 0 0-15,-2 2 0 0,0 6 0 0,-6-1 0 16,-3 1 0-16,-3 5 0 0,-6 5 0 16,-3 0 0-16,-3 1 0 0,-6 7 0 0,3 5 0 15,-9 3 0-15,-3 8 12 0,-6 3-4 16,-2 0 0-16,-4-1 0 0,3 4-8 0,0-1 0 0,-6-2 9 0,4-1-9 15,-7 4 0-15,0-1 0 0,-5-2 0 0,2-1 0 16,3-4 13-16,0-1 2 0,4-5 0 0,5 0 0 16,3-5-15-16,6-3 0 0,0-5 0 0,1-2 0 15,5-4 8-15,0-2-8 0,3 0 0 0,0-5 9 16,3-3-9-16,3-6 0 0,0 1 0 0,6-6 0 0,0-2 0 16,3-5 0-16,0-3 0 0,3-1-11 0,3 1 11 0,-3-3 0 15,5-2 0-15,1 2-8 0,3-2-5 0,0 2-1 16,0 3 0-16,0 5 0 0,0 3 14 0,-3 2 0 15,-4 3 0-15,-2 3 0 0,0 5 0 0,-3 0 0 16,0 8 0-16,0 2 0 0,-3 1 26 0,3 2 5 16,0 6 1-16,0 2 0 0,-3 0-20 0,6 0-4 15,0-2-8-15,6-1 12 0,-3-2-4 0,3 3-8 16,2-6 11-16,1 0-11 0,3-2 0 16,0-1 0-16,3-2 0 0,-3-3 0 0,-1-2 0 0,10-3-11 15,3-3 11-15,0 1-10 16,-4-4-162-16,1 1-32 0</inkml:trace>
  <inkml:trace contextRef="#ctx0" brushRef="#br0" timeOffset="76011.86">19278 12189 460 0,'0'0'41'0,"3"-5"-33"15,6 2-8-15,-9 3 0 0,0 0 303 0,0 0 58 16,0 0 12-16,3 6 3 0,-6 2-204 0,3 2-40 15,-6 6-8-15,-3 3-1 0,0 2-47 0,3 0-8 16,-6 5-3-16,3 1 0 0,-6-1-22 0,1 1-5 16,-1 5-1-16,-3-1 0 0,0-2-4 0,-3 1-1 0,3 1 0 15,0-2 0-15,-2-5-23 0,5 3-9 16,0-6 0-16,3 0 9 0,3-5-9 0,0 0 0 16,3-6 0-16,3-2 0 15,3-2-100-15,0-6-23 0,0 0-4 0,0 0-609 0,6-6-123 0</inkml:trace>
  <inkml:trace contextRef="#ctx0" brushRef="#br0" timeOffset="76446.7">19010 12152 864 0,'0'0'76'0,"-6"-8"-60"0,0 3-16 0,0 0 0 15,0 0 260-15,0-1 50 0,3 1 10 0,0 0 1 0,3 5-184 0,-3-8-37 16,3 2-7-16,3-2-1 0,3 1-27 0,3-4-5 15,0 0 0-15,3-2-1 0,3 3-3 0,3-6-1 16,3 2 0-16,6-1 0 16,-1-4-20-16,1 3-4 0,3-5-1 0,3 0 0 15,-1-6-6-15,7 4-2 0,9-4 0 0,-1 1 0 16,-5 4-9-16,6 1-1 0,-4 0-1 0,-2 3 0 0,-3 2-11 16,-7 3 0-16,-2 5 0 0,0 2 0 0,0-2 0 0,-1 8 0 15,1 6 0-15,-6 2 0 0,0 0 0 0,-3 5 0 16,-6 3 0-16,-1 2 0 0,-2 3 0 0,-6 0 0 15,0 6 9-15,-9-3-9 0,-3 2 8 0,0-2-8 16,-3 2 10-16,1 4-10 0,-7-4 10 0,0 3-10 16,-6 0 10-16,3 3-10 0,3-3 8 0,-3 0-8 15,0-2 0-15,1 2 9 0,-4-5-9 0,0 2 10 16,-3-2-10-16,-6 0 10 0,-2-3-10 0,-1 0 0 16,0-2 0-16,3-1 0 0,-2-2 0 0,2 0 0 0,-3-6 0 15,3 1 0-15,1-6 0 0,8 1 0 0,3-6 0 16,3 0 12-16,0-3-24 0,6-2-4 0,0-3 0 0,6 0-1 31,0 0-43-31,3 0-8 0,0-3-1 0,3 1-1 16,9-1-210-16,-3 3-43 0</inkml:trace>
  <inkml:trace contextRef="#ctx0" brushRef="#br0" timeOffset="77152.81">19668 12462 345 0,'0'0'15'0,"0"0"4"0,0 0-19 0,0 0 0 15,0 0 0-15,0 0 0 0,0 0 355 0,-3 3 67 16,-3-3 14-16,3 2 2 0,-3 6-258 0,-3 0-52 16,-3 3-11-16,3 2-1 0,0 3-43 0,-5 0-8 15,-4 5-1-15,3-3-1 0,-3 1-23 0,6 2-4 16,-3-2 0-16,3-1-1 0,3 1-13 0,0-1-2 16,3-2-1-16,6 0 0 0,-3-3-11 0,6-2-8 15,3-3 9-15,3-3-9 0,6-2 0 0,0-1 0 0,3-2 0 0,3-2 0 16,-3-4 0-16,2-2 0 0,1-2-8 0,-6-1 8 15,3-2-20-15,3-3 4 0,0-5 0 0,6 2 0 16,2 1-20 0,-2-1-4-16,0-2-1 0,0 3 0 0,-6-1 25 0,-1 3 4 0,-5 0 2 0,-3 6 0 15,-6 2 10-15,0 3 0 0,-6 5 8 0,0 0-8 16,0 0 36-16,-6 5 4 0,0 3 0 0,-3 5 0 16,-3 3 3-16,-3 0 1 0,4 2 0 0,-4 1 0 0,0-3-14 15,6 5-2-15,0-3-1 0,0 1 0 0,3-3-27 16,0 0 0-16,6-1 0 0,0-4 0 0,3 0 0 0,0-3 0 15,0 0 8-15,6-1-8 0,-3-4 0 0,6-3 0 16,0 0 0-16,3-3 0 0,-1-4 0 16,4-1 0-16,0-3 0 0,6-5 0 15,-3 0-28-15,3 3-7 0,-4-6-1 0,1 4-1 16,3-4-8-16,-3 1-2 0,0-1 0 0,-3 1 0 0,2 2 23 0,-2-3 5 16,-3 3 1-16,-3 3 0 0,-3 2 18 0,0 4 0 15,0 1 0-15,0 4 0 0,-9 2 8 0,0 0 6 16,0 0 1-16,0 8 0 0,0 2 20 0,-3 1 4 15,-3 2 1-15,0 0 0 0,0 3-14 0,0 0-2 16,0 0-1-16,0 0 0 0,3 0-10 0,0-1-1 16,-3-1-1-16,6 1 0 0,-3-4-11 0,3 2 0 15,3-5 9-15,0 0-9 0,3-3 0 0,0 1 0 0,0-4 0 16,3-2 8-16,0 0-8 0,3-2 0 16,0-1 0-16,3-2 0 0,-3 0 0 0,5-1-8 15,-2 1 0-15,0 0 0 16,3-1-202-16,0-2-40 0</inkml:trace>
  <inkml:trace contextRef="#ctx0" brushRef="#br0" timeOffset="77959.78">20882 12152 1728 0,'-35'-8'153'0,"29"8"-122"0,6 0-31 0,0 0 0 0,0 0 40 0,0 0 3 0,0-2 0 0,6-1 0 16,3 3 4-16,0-3 1 0,2-2 0 0,4 0 0 15,-3 0-30-15,6-3-6 0,0 2 0 0,3-2-1 16,-3-2 5-16,3-1 0 0,-1 1 1 0,4-4 0 16,-3 1-1-16,3 0 0 0,0-6 0 0,2 4 0 15,4-1-8-15,-3 0-8 0,-6-3 9 0,0 3-9 16,-1-2 12-16,1-1-4 0,-3-2-8 0,0-3 12 16,-3-2-12-16,-3 2 0 0,0 0 0 0,-6-2 0 15,-3-3 12-15,0 2-4 0,-6 1-8 0,-3 5 12 0,-6 2-1 16,0 6-1-16,-3 5 0 0,-6 5 0 15,-3 3 42-15,-5 8 9 0,-4 3 2 0,0 5 0 0,0 5-17 0,-5 3-3 16,-1 2-1-16,-3 3 0 0,-5 6-6 16,5 2-2-16,3 0 0 0,-2 5 0 0,-4 0-15 15,6 6-3-15,10 0-1 0,2 2 0 0,0 3-15 16,3 0 0-16,3-6 0 0,0 1 0 16,7 0 0-16,-1-6 8 0,0-2-8 0,6-1 0 0,0-4 0 0,0-1 0 15,6-2 0-15,3-6 0 0,3-2 0 0,0-5-8 16,0-3 8-16,3-3-10 0,0-3-8 0,0-4-2 15,3-1 0-15,0-5 0 0,0-3-1 0,0-2-1 16,5-3 0-16,-2 0 0 0,-3-2 22 0,3-4 0 16,6-2 0-16,0 1 0 0,0-1 0 0,-3 2 0 15,-3 4 0-15,-1 2 0 0,-2 0 0 0,0 3 0 16,-3 5 0-16,0 0 0 0,-6 0 0 0,0 10 0 16,-3 4 0-16,3-1 0 0,-3 3 22 0,0 0 6 0,3 2 0 15,0 1 1-15,0-1-29 0,3-2 0 0,3 0 0 0,3 0 0 16,-3-6 0-16,3 4 0 0,0-7 0 0,3-1 0 15,3-1 0-15,3-5 0 0,2-3 0 16,1 1-10-16,3-4-4 0,0-1-1 0,0-4 0 0,-3-2 0 31,2-3-218-31,-2 0-44 0,0 0-9 0,0-2-2 0</inkml:trace>
  <inkml:trace contextRef="#ctx0" brushRef="#br0" timeOffset="79000">21802 11552 2329 0,'-6'0'51'0,"-3"0"10"0,3 0 3 0,-6 2 2 0,1 1-53 0,-1 2-13 15,3-2 0-15,-3 5 0 0,-3 2 95 0,0 4 16 16,0 2 3-16,0 2 1 0,-3 6-47 0,4 2-8 16,2 1-3-16,-6 7 0 0,0 3-31 0,0 3-6 15,-3 0-2-15,-3 5 0 0,1 2-10 0,-4 4-8 16,0-1 12-16,-3 3-12 0,0 2 0 0,4-4 0 15,2-6 0-15,3 2 0 0,3-5 0 0,0-2 0 16,3 0 0-16,1-6 0 0,2 1-13 0,0-6 0 16,3-3 0-16,3-5 0 15,-3-2-15-15,6-6-4 0,0 0 0 0,3-2 0 16,0-3 4-16,0-5 0 0,0-3 0 0,0 0 0 16,0 0-24-16,0 0-4 0,0-8 0 0,0 0-1 15,-3-6 11-15,0-1 2 0,-3-1 1 0,3-3 0 0,0 1 28 0,0-4 6 16,0-1 1-16,0-1 0 0,0 3 8 0,0 2 0 0,0 1 0 15,0 4-8-15,-6 1 84 0,6 3 16 0,-3 2 4 0,0 2 1 16,1 1-23-16,2 2-5 0,3 3-1 0,0 0 0 16,0 0-27-16,0 0-5 0,0 0-2 0,0 6 0 15,3 2-21-15,-1-3-4 0,7 0-1 0,3 1 0 16,3-1 8-16,9 0 2 0,-3-2 0 0,6-1 0 16,-4 1-28-16,4 0-6 0,6-1 0 15,0-2-1-15,-3 0 5 0,-1 3 0 0,1-3 1 0,-6 0 0 16,0-3-41-1,-4 3-8-15,1 0-1 0,-3 0-1 16,-3 0-23-16,0 0-5 0,0 0-1 0,-3 0 0 16,-3 0 24-16,0 0 5 0,0 0 1 0,-1 0 0 0,-8 0 45 15,0 0 16-15,0 0-9 0,3 3 9 0,-3-3 17 0,6 5 9 0,-3 1 2 0,0-1 0 16,-3-5 29-16,3 8 7 0,0 0 0 0,0-3 1 0,3 0-22 16,-3 3-5-16,0-2-1 0,6-1 0 0,-3-3-23 0,0-2-5 15,3 0-1-15,0 0 0 0,3 0 6 0,0-2 1 16,-3-3 0-16,-3-1 0 0,3 1 12 0,-4-3 2 15,4 0 1-15,0 0 0 0,-9 0-30 0,3-2 0 16,0-1-13-16,-3 0 4 0,-3-2 9 0,0 3 11 16,0-4-3-16,-3 4 0 0,0-1-8 0,0 3 8 15,1 3-8-15,-4 0 8 0,0 5 0 0,-3 2-8 16,0 4 12-16,-3-1-4 0,0 6 13 0,0 2 3 0,0 0 0 16,0 3 0-16,4 2-10 0,-1 4-2 0,3-4 0 15,0 3 0-15,0 0-12 0,0 1 9 0,3 1-9 0,0 1 8 16,3-5-8-16,3-1 0 0,0-2 0 15,3 0 8-15,0-3-8 0,6-2 0 0,3-1 0 16,3-2 0-16,-3-2 0 0,2-6 0 0,7 0-10 16,0-3 10-16,3-2-24 0,-3-1 0 0,0-4 1 15,-1 2 0-15,1-5-1 0,0-1-1 0,3-1 0 0,-6-1 0 32,3 0-13-32,-6 0-2 0,2 0-1 0,-2 3 0 0,-3 0 31 0,0-1 10 0,-3 6 0 0,0 0 0 15,-3 1 0-15,-6 7 0 0,0 0 8 0,0 0-8 16,0 0 29-16,0 0 0 0,0 0 0 0,3 5 0 15,-3 0 0-15,0 3 0 0,-3 0 0 0,3 3 0 16,-3-3-18-16,0 5-11 0,0 0 12 0,3-2-12 0,3-1 8 16,-3-2-8-16,0 3 0 0,3-6 0 0,-3-5 0 0,6 5 0 15,3 1 0-15,0-6 0 0,-3 0 0 0,6-6 0 16,2 1 0-16,1-3 0 0,0-3-11 0,3-2-2 16,3 3-1-16,0-1 0 0,0 0-2 0,-6 1-1 15,-1-1 0-15,-2-2 0 0,3 5 17 0,0 0 0 16,-3 3 0-16,-3 2 9 0,0 1-9 0,-9 2 0 15,0 0 0-15,0 0 0 0,0 8 8 0,0-1-8 16,-3 4 12-16,0 0-4 0,-3 5 11 0,0-3 1 16,3 8 1-16,-6-5 0 0,3 0-21 0,0 0 8 15,6-1-8-15,-3 1 0 0,0-5 0 0,9 2 9 16,-3 0-9-16,3-2 0 16,-3-3-62-16,3-3-19 0,6-2-4 0,0-1-1192 0</inkml:trace>
  <inkml:trace contextRef="#ctx0" brushRef="#br0" timeOffset="79723.28">22877 12658 1191 0,'0'0'26'0,"0"0"6"0,0 0 0 0,0 0 2 0,0 0-34 0,0 0 0 15,0 0 0-15,0 0 0 0,0 0 125 0,0 0 19 16,0 0 3-16,0 0 1 0,6-3-37 0,0 0-7 16,3-2-2-16,-3 2 0 0,-1 1-34 0,4-3-6 0,-3-1-2 0,3 1 0 15,0-3-8-15,3 0-1 16,-3-3-1-16,3 1 0 0,0-3-34 0,0-1-8 15,-3 4 0-15,0-3-8 0,0-3 52 0,-3 3 3 0,2-3 1 0,-5 0 0 16,3-3-41-16,-3 1-15 0,0-1 11 16,-3 1-11-16,-3-1 12 0,0 6-4 0,0 0-8 15,-3 2 12-15,-5 3 14 0,-1 6 2 16,-3 2 1-16,0 2 0 0,-3 3 6 0,0 3 1 0,0 3 0 0,0 0 0 16,1 4-21-16,-1 1-4 0,-3-2-1 0,3 4 0 15,0 1-2-15,3 2 0 0,-3 0 0 0,4 3 0 16,-1-3-8-16,6 0 0 0,3-2-12 0,3-1 12 15,0-2 0-15,9-3 0 0,0-2 0 0,6-1 0 16,-3-4-9-16,5-1 9 0,1-5 0 0,3 0 0 0,-3-3 0 16,3-2 0-16,0-6 0 0,0 4 0 0,2-4 0 0,4-2 0 15,3-6-10-15,0 3 10 0,0 0-9 16,-4 1 9-16,-5-1-10 0,3 0 10 0,-6 3 0 0,-3 2 0 16,-3 0-8-16,0 3 8 0,-3 3 0 0,-6 5 0 15,0 0 0-15,0 0 0 0,-9 3 0 0,3 2 0 16,-3 3 0-16,0 0 0 0,-3 5 0 0,0 0 8 15,3 3-8-15,0 3 0 0,-3-1 0 0,6-2 0 16,-2 0 0-16,5 0 0 0,0 0 0 0,0-3 0 16,6 0 0-16,0 1 0 0,6-1-10 0,2-8-6 15,1 3 0-15,3-5-1 16,-3-3-147-16,6-3-28 0,3-5-7 0</inkml:trace>
  <inkml:trace contextRef="#ctx0" brushRef="#br0" timeOffset="80272.83">24061 11441 2516 0,'0'0'112'0,"0"0"22"0,-9 5-107 0,-2-2-27 0,-1 2 0 0,0 0 0 15,-3 0 16-15,0 3-1 0,0 6-1 0,0-1 0 16,-6 8-3-16,4 0-1 0,-1 6 0 0,-3 4 0 15,0 1 34-15,3 5 6 0,-3 3 2 0,0 7 0 16,-2-2-7-16,-1 3-1 0,-9 2 0 0,3 1 0 16,4 2-35-16,-4-1-9 0,0 1 0 0,0-2 0 15,3-6 0-15,7-3 0 0,-4-5 0 0,9 0 0 16,0-5 0-16,3-3 12 0,3-3-4 0,0-5 0 16,3-2-8-16,3-3 0 0,0-3 0 0,3-5 0 0,0-8 0 0,0 0 0 15,0 0 0-15,9 0 0 0,3-3 0 0,3-5 0 16,-3 1 0-16,9-4 0 0,-3-2 0 0,6-1 0 15,-4-1 0-15,7 1 0 0,-3-1 0 0,6-1 0 16,-3 2 0-16,2 4 0 0,-5-3 0 16,3 5 0-16,0 0 0 0,-4 2 0 0,-2 1 0 15,-3 2 0-15,0 3 0 0,0 6 0 0,0-1 0 16,-6 3 0-16,0 0-12 0,-4 5 12 0,1-2 0 16,-3-1 0-16,-3 4 0 0,0-4 0 0,0 3 0 15,-6 3 0-15,0-3 0 0,-3 3 0 0,0 0 0 0,0 3 8 16,-5-3 0-16,2 2 0 0,-3-2 0 0,0 0 0 15,0 0 0-15,-3 0 0 0,-3 0 4 0,0-1 0 16,0-1 0-16,-5 2 0 0,-1-6 22 0,-3 3 5 16,0-2 1-16,-2-3 0 0,-1 0-23 0,-3 0-4 15,3-3-1-15,0-5 0 0,4 0-3 0,2-5-1 0,3-1 0 0,3-2 0 16,0-2-8-16,6-3 12 0,0-3-12 0,1 3 12 16,5-3-12-16,0-3-11 0,3 1 3 0,3 2 0 31,3-3-96-31,3 3-20 0,0 1-3 0,5 1-1196 0</inkml:trace>
  <inkml:trace contextRef="#ctx0" brushRef="#br0" timeOffset="81684.73">2877 14346 403 0,'-6'0'36'0,"0"0"-36"0,3-3 0 0,-3 3 0 16,6 0 160-16,0 0 24 0,0 0 6 0,0 0 1 0,0 0-99 0,-6 3-19 15,6-3-4-15,0 0-1 0,0 0 4 0,0 0 0 16,0 0 0-16,0 0 0 0,0 0-13 0,12 0-3 15,0-3 0-15,6-2 0 0,-3-1-25 0,12 1-6 16,3-3-1-16,-1 0 0 0,1-5-3 0,6 5-1 16,2-2 0-16,4 2 0 0,-3-3 0 0,3 3 0 15,-1 0 0-15,1 3 0 0,-3 0-20 0,2 2 0 16,-5-2 0-16,0 5 0 0,-7 2 0 0,7 1 0 16,-6-3 0-16,-6 5 0 0,3 1 0 0,-1 1 0 15,-2 1 0-15,-3 0 0 0,-6 0 0 16,3 3 0-16,0-6 0 0,-7 6 0 0,1-3 0 15,0-3 0-15,3 0 0 0,-6-2 0 16,3 0-47-16,-3-3-13 0,3-3-4 0,-3-2 0 0</inkml:trace>
  <inkml:trace contextRef="#ctx0" brushRef="#br0" timeOffset="81967.97">2821 14579 1566 0,'0'0'34'0,"0"0"7"0,0 0 2 0,0-3 1 0,6-5-35 0,0 3-9 0,2-3 0 0,1 0 0 16,6-3 63-16,6 1 10 0,0-1 3 0,6-2 0 16,3 0-20-16,2 2-3 0,7 0-1 0,0 1 0 0,2-1-32 0,-2 3-6 15,3 3-2-15,-1 0 0 0,-2-1-12 0,3 1 0 16,2 3 0-16,-2 2 0 15,-6 0 0-15,0 0 0 0,2 5 0 0,-2 0 0 0,0 0 9 16,-1 3-1-16,-5-2 0 0,3-1 0 16,0 3-8-16,-7 0 0 0,4 0 0 0,-3 0 0 15,0-3-110-15,-3-2-24 0,20 2-5 0,-14-2-1 0</inkml:trace>
  <inkml:trace contextRef="#ctx0" brushRef="#br0" timeOffset="82338.98">4026 14142 1796 0,'-9'-11'40'0,"0"9"8"0,3-1 1 0,6 3 1 0,0 0-40 0,0 0-10 0,0 0 0 0,0 0 0 16,0 0 18-16,0 0 2 0,0 0 0 0,6 3 0 15,3 2-7-15,0 0-1 0,6 1 0 0,0 2 0 16,6-3 16-16,0 3 4 0,-1 0 0 0,1 0 0 15,3 0-20-15,-3 0-4 0,3-1-8 0,-3 4 12 16,2 0-12-16,-2-1 11 0,-3 1-11 0,0-1 10 16,0 4-10-16,0-1 0 0,-6-3 0 0,2 1 0 15,-8 2 8-15,3 0 0 0,-3 3 0 0,-3-2 0 16,3 1-8-16,-12-1 0 0,-3-1 0 0,0 3 0 16,-5 0 0-16,-4 0 0 0,-3-1 0 0,-3 1 0 15,-3 0 0-15,-3-3 18 0,-2 1-2 0,-4-4 0 16,-6 3 22-16,7 1 4 0,-4-4 1 0,6 1 0 0,-6-1-25 15,7-2-5-15,2 0-1 0,0-2 0 0,9-4-12 16,1 4 11-16,2-4-11 0,6-2 10 16,6 0-94-16,6 0-20 15,0 0-3-15,15-8-1 0</inkml:trace>
  <inkml:trace contextRef="#ctx0" brushRef="#br0" timeOffset="82959.58">5038 14801 460 0,'0'0'41'0,"0"0"-33"0,0 0-8 0,0 0 0 0,0 0 104 0,0 0 18 16,0 0 4-16,0 0 1 0,0 0-14 0,0 0-2 16,0 0-1-16,-3 5 0 0,0 3-38 0,0 0-7 15,-6 3-1-15,3 2-1 0,-3 0-27 0,4 0-6 16,-10 3-1-16,9 0 0 0,-9 0-4 0,6 0-1 15,3-6 0-15,0 1 0 0,0-1-14 0,3-2-10 16,3-2 12-16,0-6-12 0,0 0 11 0,6 2-11 16,6-4 10-16,0-1-10 0,3-2-12 0,-3-3-9 15,5-3-2-15,4-2 0 16,-6-3-37-16,6-2-8 0,-3-1-2 0,3 1 0 16,0-1 21-16,5 1 4 0,-8-1 1 0,6 3 0 0,-6-2 25 15,0 7 6-15,0 3 1 0,-7 3 0 0,-2 0 38 0,-3 5 8 16,0 5 2-16,-6 3 0 0,-6 5 31 0,-3 3 6 15,-2 0 2-15,-1 5 0 0,-3 0-17 0,0 3-3 0,0 0-1 0,0-3 0 16,6-3-24-16,0 1-5 0,3-1-1 0,0-4 0 16,6-6-13-16,0 2-3 0,3-5-8 0,6-2-566 15,3-3-120-15</inkml:trace>
  <inkml:trace contextRef="#ctx0" brushRef="#br0" timeOffset="83731.23">6116 14552 1036 0,'0'0'92'0,"0"0"-73"0,0 0-19 0,0 0 0 16,0 0 78-16,0 0 12 0,-6 0 2 0,6 0 1 16,0 0-24-16,0 0-5 0,0 0 0 0,3-8-1 15,-3 0-43-15,6 0-9 0,0 0-2 0,3-2 0 16,-3-1-9-16,2 1 0 0,4-4 0 0,0 1 8 15,-3 0-8-15,3-3 0 0,-3 3 0 0,0-3 0 16,-3 3 0-16,0-1 8 0,-3-4-8 0,0 2 8 16,0 0-8-16,-3 0 0 0,0 0 0 0,-3 3 0 15,-3 0 12-15,-3 5 0 0,-3 5 0 0,-6 3 0 16,3 0-12-16,-9 8-17 0,-2 0 4 0,-4 8 1 16,0 5 36-16,-3 0 8 0,1 1 2 0,-4 1 0 15,-3 4-13-15,4 2-2 0,2 0-1 0,3 3 0 16,0-3-8-16,3 0-2 0,7-2 0 0,5-4 0 0,0 1-8 15,3 0 0-15,6-5 0 0,3-1 0 0,6-2 0 16,6-3 8-16,3-5-8 0,3-3 8 16,6-5 0-16,5-5 0 0,1-6 0 0,9 1 0 15,3-9-8-15,-4 1 8 0,4-3-8 0,3-6 8 0,-4 1 0 0,4-6 0 16,3-2 0-16,-4-1 0 0,1-2-8 0,3 3-11 16,-4-6 3-16,1 0 0 0,-3-2-13 0,-1 2-3 15,4-2 0-15,-3-3 0 16,-1-3-1-16,7-2-1 0,-3 3 0 0,-1-4 0 15,4 1-19-15,-6 0-4 0,-1 5-1 0,1 0 0 16,-6 2 10-16,0 4 1 0,-4 2 1 0,-2 0 0 0,-3 5 38 0,0 3 0 16,-6 2 0-16,0 9 12 0,-1-1 32 0,-5 6 6 0,-3 5 2 15,0 0 0-15,0 6-11 0,-6-1-1 16,-3 3-1-16,0 0 0 0,0 0-21 0,-6 8-4 16,-6 2-1-16,0 12 0 0,-6-1 6 0,-2 8 1 15,-4 3 0-15,-3-1 0 0,-3 4 22 0,-5 4 5 16,-7 6 1-16,-3 3 0 0,-2 2 11 0,-1 6 2 15,-3-1 1-15,4 1 0 0,-1 0-34 0,1-1-6 16,2-2-2-16,0 0 0 0,-2-3-20 0,11-2 8 0,3 0-8 0,6-6 0 16,4-2 28-16,5-6 0 0,6-2 1 0,6-6 0 15,9-2-37-15,0-3-8 0,3-2-2 0,6-6-705 16,8-3-141-16</inkml:trace>
  <inkml:trace contextRef="#ctx0" brushRef="#br0" timeOffset="84418.59">6842 14356 1105 0,'6'0'24'0,"-3"-5"4"0,6 2 2 0,-3 1 2 0,0-4-32 0,-6 6 0 0,0 0 0 0,6-5 0 16,-6 5 66-16,0 0 6 0,0 0 2 0,0 0 0 15,0 0 6-15,-6 5 2 0,-3 1 0 0,-3 2 0 16,0 2-27-16,-6 3-6 0,0 1-1 0,0 2 0 15,-2-1 55-15,2 4 10 0,-3-1 3 0,3 1 0 16,0-3-139-16,3 2-27 0,0-4-6 0,4 2 0 16,2-3 56-16,3-3 0 0,3 1 0 0,6-3 0 15,3-3 11-15,3-2-3 0,5-3 0 0,4 0 0 0,6-6-8 0,0 1 8 16,6-5-8-16,2-1 8 0,1-5 3 0,3 0 0 16,0-2 0-16,-1-1 0 0,4-5-11 0,-3 6 0 15,2-3 0-15,-2 2 0 0,-9 1-12 0,0-1-2 16,-9 3 0-16,2 3 0 0,-5 2-1 0,-3 4 0 15,-6-1 0-15,-6 8 0 0,0 0 15 0,0 0 0 16,-9 8 0-16,-3 2 0 0,0 6 16 0,-5 0-3 16,-4 0-1-16,0 5 0 0,-3 0 26 0,3 3 5 15,0-6 1-15,4 4 0 0,2-4-29 0,6-2-6 0,0 0-1 16,3-3 0-16,3 0-8 0,3-5 0 0,6 0 0 16,3-3 0-16,3-2 10 0,5-3 0 15,1 0 0-15,3-5 0 0,9 0 0 0,-6-6 0 0,0 3 0 16,2-5 0-1,4 0-157-15,-3-1-31 0,18-20-6 0,-10 7-2 0</inkml:trace>
  <inkml:trace contextRef="#ctx0" brushRef="#br0" timeOffset="84790.59">7288 13938 990 0,'0'0'21'0,"0"0"5"0,0 0 1 0,0 0 1 0,6-2-28 0,0-4 0 16,-6 6 0-16,0 0 0 0,0 0 78 0,0 0 10 16,0 0 1-16,0 0 1 0,-6 8-1 0,3 0 0 15,-2 3 0-15,-1-1 0 0,-3 1-29 0,3 0-5 16,0-1-2-16,3-2 0 0,0 0-36 0,0-3-7 15,3-5-2-15,6 3 0 0,3-3 3 0,3 0 0 16,-3-5 0-16,5-3 0 0,1 2-2 0,3-4 0 16,-6-1 0-16,3 1 0 0,0-4-9 0,0 4 0 15,0-3 0-15,-4 2 8 0,-2 3-8 0,0 3 0 16,0 0 0-16,-6 2 0 0,-3 3-9 0,0 0 9 16,0 0-12-16,-6 8 12 0,0 0-8 0,-3 0 8 0,0 2 0 0,1 3 0 15,-1 1 0-15,6 2 0 0,-3-1 0 0,6-1 0 16,-3-1 0-16,6 0 0 0,-3 0 0 0,6-2 0 15</inkml:trace>
  <inkml:trace contextRef="#ctx0" brushRef="#br0" timeOffset="85325.17">7610 14338 691 0,'0'0'30'0,"0"0"7"0,-6 0-29 0,6 0-8 15,0 0 0-15,0 0 0 0,-9 0 231 0,-3 5 45 16,6 3 8-16,0 3 3 0,-3-3-163 0,0 5-32 16,-3 0-6-16,1 0-2 0,2 6-16 0,-6-1-4 15,0 1-1-15,3 2 0 0,3-3-28 0,0 1-6 16,-3-3-1-16,6 0 0 0,0-3-9 0,3-2-3 16,-3-1 0-16,6-2 0 0,0 0-8 0,0-8-8 15,0 0 9-15,6 0-9 0,3 0 19 0,3-5-3 0,6-3 0 16,0-3 0-16,3-2-8 0,0-6-8 15,-1 1 12-15,7-1-12 0,0-2 0 0,0 0 0 16,0 0 0-16,2-3 0 0,1 6 0 0,-3-1-14 0,-3 1 4 0,-3 2 1 16,-1 2 9-16,-2 4-10 0,-6-1 10 0,0 3-10 15,-3 3 10-15,0 2 11 0,-9 3-3 0,0 0 0 16,0 8-17-16,0 0-4 0,-6 3-1 0,3 2 0 16,-6 0 14-16,0 3 0 0,0 0 9 0,-3 3-9 15,0-1 16-15,-3 3-2 0,4-2-1 0,-1-3 0 16,0 0-1-16,0-3-1 0,0 0 0 0,3-2 0 15,9 2-11-15,-3-5 0 0,-3 0 9 0,6 0-9 16,9-3 0-16,-3-2 0 0,6-3 0 0,3-6-1127 16</inkml:trace>
  <inkml:trace contextRef="#ctx0" brushRef="#br0" timeOffset="85937.61">8086 14332 518 0,'0'0'46'0,"0"0"-37"0,0 0-9 15,0 0 0-15,-6 0 240 0,0 0 47 0,6 0 9 0,-6 3 1 16,-6 2-157-16,6 1-31 0,6-6-6 0,0 0-2 15,-8 13-42-15,2 0-9 0,-3 3-2 0,6-3 0 16,-3 1-9-16,-3 4-3 0,0-2 0 0,0 0 0 16,0 0-6-16,0-3-2 0,0 3 0 0,0-3 0 15,6-2-12-15,-3-1-2 0,0-2-1 0,0 0 0 0,6-8-13 0,0 0 0 16,0 0 0-16,0 0 0 0,0 0 24 0,12 0-2 16,3-5 0-16,0-3 0 0,-3 0-22 0,6-5 0 15,3-1 0-15,0-1 0 0,5-1 0 0,1-3 0 16,0-2 0-16,3 2 0 15,-1 1-20-15,-2-1-8 0,0 1-1 0,-3-1-1 16,0 3 11-16,-4 3 3 0,1 3 0 0,-3 2 0 0,-6 0 16 0,0 3 0 16,-3 2 0-16,0 0 0 0,-9 3-10 0,3 6 2 15,0 1 0-15,-3 1 0 0,0 0 8 0,-3 6 11 16,-3-1-3-16,-3 3 0 0,3 2 8 16,-6-2 2-16,0 3 0 0,0-4 0 0,0 4 8 0,0-3 2 15,1 0 0-15,2-6 0 0,0 4-13 0,0-4-3 16,3 1 0-16,0-3 0 0,6 0-3 0,0-8-1 15,0 0 0-15,0 0 0 0,6 5 0 0,0 0 0 16,3-5 0-16,0 0-771 0,5-2-154 0</inkml:trace>
  <inkml:trace contextRef="#ctx0" brushRef="#br0" timeOffset="86498.11">9077 13478 979 0,'0'0'87'0,"0"-8"-70"15,-3 3-17-15,3-1 0 0,-3 4 146 0,0-4 26 0,-2 4 4 16,-1-1 2-16,0 3-55 0,-3 0-11 0,3 3-3 0,-3 2 0 15,-3-2-42-15,0 7-9 0,0 1-2 0,0 2 0 16,-3 6-17-16,0-1-4 0,1 1-1 0,-1 2 0 16,3-3-17-16,0 1-3 0,3-3-1 0,3 0 0 15,0-3-3-15,3-3-1 0,3-2 0 0,6 0 0 16,0-5 7-16,6-3 0 0,3-3 1 0,6-5 0 16,2 0-29-16,1-2-5 15,3-3-2-15,0-1 0 16,0 1-56-16,-1 0-11 0,-2 0-2 0,0-1-1 15,0 1 14-15,-9 3 3 0,3 2 1 0,-7-3 0 0,-2 6 45 0,-6 2 9 0,-3 3 1 0,0 0 1 16,-3 6 38-16,-6 1 7 0,0 4 2 0,-2 0 0 16,-4 2 38-16,0 0 8 0,0 3 2 0,0 0 0 15,3 0-31-15,0 0-5 0,3-3-2 0,0 3 0 16,0 0-26-16,6-3-6 0,3-3-1 0,0 4-705 16,3-4-142-16</inkml:trace>
  <inkml:trace contextRef="#ctx0" brushRef="#br0" timeOffset="87173.27">9872 14756 1440 0,'0'0'128'0,"0"0"-103"0,-3 8-25 0,-6 2 0 16,0 4 51-16,-6 1 5 0,1 1 0 0,-4 3 1 16,0 5 20-16,0-1 4 0,0-1 1 15,3 1 0-15,0 1-48 0,0-3-10 0,1-2-1 0,5-3-1 16,-3 0-14-16,6 0-8 0,0-6 10 0,3-2-10 31,3 0-96-31,0-8-26 0</inkml:trace>
  <inkml:trace contextRef="#ctx0" brushRef="#br0" timeOffset="87322.87">10015 14314 1555 0,'0'0'138'0,"0"0"-110"15,-3-3-28-15,-6 3 0 0,9 0 23 0,0 0-1 16,0 0 0-16,0 0 0 0,0 0-14 0,9-2-8 16</inkml:trace>
  <inkml:trace contextRef="#ctx0" brushRef="#br0" timeOffset="89748.16">11107 14367 1062 0,'0'0'47'0,"0"0"9"0,0 0-44 0,0 0-12 0,0 0 0 0,0 0 0 15,0 0 90-15,0 0 16 0,0 0 3 0,0 0 1 16,0 0-17-16,0 0-3 0,0 0-1 0,0 0 0 16,0 0-44-16,0 0-9 0,0 0-1 0,0 0-1 15,0 0-17-15,0 0-3 0,12 3-1 0,0-3 0 16,0 0-13-16,0 0 11 0,0 0-11 0,3 0 10 16,0-6-10-16,0 4 12 0,-1-4-12 0,-2 1 12 15,6-3-12-15,-3 0 0 0,3 0 9 0,0 0-9 16,0 0 8-16,-3 0-8 0,2 3 8 15,-2-3-8-15,0 0 0 0,-3 0 8 0,-3 0-8 0,3 0 0 16,-6 3 0-16,0-3 9 0,-6 8-9 0,0-8 0 16,0 0 13-16,-3 3-4 0,-3 0-1 0,0-1 0 15,-3 1-8-15,0 0 0 0,-9 0 0 0,3 2 0 16,-5 0 0-16,-1 3 0 0,0 6 0 0,-3-1 0 0,0 0 0 16,-3 6 0-16,-2 2 0 0,-4 0 0 0,3 6 14 15,0-1 7-15,1 3 2 0,-1 1 0 0,-3-1 15 0,3 0 3 16,1 3 1-16,2 0 0 0,3-3-19 0,6 0-4 15,3-3-1-15,3 1 0 0,9-1-6 16,0-2 0-16,9 0-1 0,0-3 0 0,6-2-3 0,3 0 0 16,6-4 0-16,0 1 0 0,3-2 3 0,2-4 0 15,1-2 0-15,3-2 0 0,3-1 3 0,-1-2 1 16,1-3 0-16,0-3 0 16,0 3-127-16,5-5-26 0,-5 0-5 0</inkml:trace>
  <inkml:trace contextRef="#ctx0" brushRef="#br0" timeOffset="90306.9">11875 14150 345 0,'0'0'31'0,"0"0"-31"0,0 0 0 0,0 0 0 0,0 0 144 0,0 0 24 16,0 0 4-16,0 0 0 0,0 0-55 0,0 0-11 16,0 0-2-16,-6 0-1 0,3 3-27 0,-3-3-4 15,1 0-2-15,-4 0 0 0,0 0-10 0,3 0-1 16,-3 0-1-16,0 0 0 0,0 0-19 0,0 0-4 15,-3 0-1-15,0 0 0 0,3 2-4 16,-6 1-1-16,3 0 0 0,1-1 0 0,-1 1-7 16,0 2-2-16,0-2 0 0,0 5 0 0,0-3-9 0,0 3-3 15,3-3 0-15,0 6 0 0,0-3-8 0,3 2 0 16,-3 1 0-16,3-1 0 0,6 4 0 0,-2-1 0 16,2-2 0-16,2 2 0 0,4 0 0 0,0 0 0 15,3-2 0-15,3-1 0 0,0 1 0 0,3-3 8 16,0 2-8-16,0-2 8 0,3-2-8 0,-3-1 0 0,-1 3 0 0,1-3 0 15,0 3-12-15,0-3 3 0,-3 1 0 0,-3 2 0 16,-3 0 9-16,-3 0-13 0,0 2 5 0,-3-2 8 16,-6 3-9-16,-3-1 9 0,0 1 0 0,-6-1 0 15,0 4 0-15,-3-4 0 0,3 1 0 0,-5-3 0 16,-1 2 0-16,0 1 0 0,0-3 0 0,-3 0 0 16,1 0 0-16,-1-3 12 0,0 0 0 0,0-2 0 15,3 2 10-15,-3-2 2 0,1-3 0 0,2-3 0 16,0 3-4-16,3-5-1 0,0 2 0 0,6-2 0 0,3-3-9 15,3 0-2-15,6-2 0 0,6-1-684 16,3-2-138-16</inkml:trace>
  <inkml:trace contextRef="#ctx0" brushRef="#br0" timeOffset="91047.31">12355 14269 1407 0,'0'0'62'0,"0"0"14"0,0 0-61 0,0 0-15 0,0 0 0 0,0 0 0 16,0 0 87-16,0 0 14 0,0 0 3 0,-3 8 1 0,0 3-41 0,0-1-8 15,-3 3-1-15,-3 3-1 0,3 0-16 0,-3 3-3 16,0-1-1-16,0-2 0 0,0 3-6 0,0 2-2 16,0-3 0-16,0 3 0 0,3-2-10 0,0-3-3 15,0 0 0-15,3 0 0 0,3-3-13 0,0 0 8 16,3-2-8-16,3-6 0 0,0 3 12 0,6-6-4 15,0-2-8-15,3-2 12 0,0-4 0 0,6 1 0 16,-3-5 0-16,-1-1 0 0,1-2-21 16,3-3-5-16,0-3-1 0,0-2 0 0,0 0-8 15,3 0-1-15,-1 0-1 0,-2 2 0 0,-3-2 9 0,3 0 1 16,-3 2 1-16,-6 3 0 0,3 3 14 0,-7 5 0 16,-2 0 0-16,-6 8-9 0,0 0 9 0,0 0 0 15,-6 3 0-15,3 5-8 0,-5 5 17 0,-1 0 4 16,-3 3 1-16,0 5 0 0,-3 1 9 0,3-1 1 0,0 0 1 0,0 3 0 15,3-3-25-15,6-3-19 0,0-2 3 0,3-2 1 16,3-1 23-16,3-5 5 0,0-3 1 0,6-2 0 16,0-3-14-16,3-3-12 0,0-2 3 0,6-3 0 15,-1-3 9-15,4-2 14 0,0-3-3 0,-3 0-1 16,3-2-10-16,0-1 8 0,-4-2-8 0,4 3 8 16,-6-4-8-16,3 1 0 0,0 0 0 0,-3 0 0 15,2 2 0-15,-5 3 8 0,0 1-8 16,0 4 0-16,-6 0 0 0,3 3 0 0,-3 1-9 15,-3 4-663-15,-6 3-133 0</inkml:trace>
  <inkml:trace contextRef="#ctx0" brushRef="#br0" timeOffset="91725.46">13158 14449 460 0,'0'0'41'0,"0"0"-33"0,0 0-8 0,3-3 0 16,-3 3 232-16,3-2 44 0,-3 2 8 0,3-3 3 16,0-2-160-16,0 5-32 0,-3 0-7 0,6-6 0 15,-3 4-43-15,6-4-8 0,-3 4-1 0,0-1-1 16,3-2-19-16,0 2-4 0,0-2-1 0,0 0 0 16,0-3-11-16,2 0 0 0,1 0 0 0,0 0 8 15,-3 0-8-15,3 0 8 0,-3 0-8 0,3-3 8 16,-3 1-8-16,0-3 0 0,-3 2 0 0,0-2 0 15,-3 0 8-15,0 2-8 0,-3 0 8 0,3-2-8 16,-6 3 9-16,0-1-9 0,-6 3 10 0,3 0-10 16,-3 6 0-16,-6-1 0 0,0 3 0 0,-3 3 0 0,-6 2 28 15,1 3-1-15,-7 5 0 0,0 0 0 0,3 3 13 16,-2 3 4-16,2 2 0 0,-3 3 0 0,3-3-28 0,0 3-4 16,4-1-2-16,5 1 0 0,0-3-10 0,6 3 12 15,0-5-12-15,6-1 12 0,3-2-12 0,6 0 10 16,3-5-10-16,0-1 10 0,6-2-2 0,3-5 0 15,9-3 0-15,-1-3 0 0,1-2 16 16,6-3 2-16,3-3 1 0,-3-2 0 0,2 0-27 16,-2 0 0-16,-3-6-14 0,0 3 5 0,-4-2 9 15,1-1 0-15,-6 3 8 0,3 0-8 0,-6 1 0 0,-3 1 8 16,0 6-8-16,-3 0 0 0,-6 0 0 0,-3 8 8 16,0 0-8-16,0 0 0 0,-6 6 0 0,-3-1 0 15,-3 3 0-15,0 3 8 0,0 2 17 0,-3 3 4 16,0 0 1-16,3 2 0 0,0 1-13 0,3-1-2 0,0-5-1 15,1 3 0-15,5 0-14 0,0-3 0 0,3-2 8 0,3-3-8 16,0 0 0-16,5-3 9 0,4-2-9 0,3-3 8 16,0-3-8-16,3-2 12 0,0-3-12 0,3 0 12 31,3-3-172-31,-4-5-33 0,25-15-7 0,-18 4-2 0</inkml:trace>
  <inkml:trace contextRef="#ctx0" brushRef="#br0" timeOffset="92012.23">13396 13912 1638 0,'-3'-11'72'0,"3"11"16"0,-6-5-71 0,3 2-17 0,-2-2 0 0,2 0 0 16,3 5 12-16,-3-3-2 0,3 3 0 0,0 0 0 0,0 0 32 0,0 0 6 15,0 0 2-15,0 0 0 0,9 8-19 0,-1-3-4 16,1 1-1-16,0-1 0 0,6-2-10 0,-3-1-3 15,3 1 0-15,-3-3 0 0,0 0-5 0,0-3 0 16,0 1-8-16,-3-4 12 0,2 1-4 0,1 0 0 16,-3-1-8-16,0 1 12 0,0 0-12 0,-9 5 0 15,0 0 0-15,3-6 0 0,-3 6 0 0,0 0 0 16,0 0 0-16,-6 0-10 0,0 3 10 0,0 0-13 16,0 5 5-16,0 0 8 0,3 0-9 0,3 0 9 15,0 2 0-15,0-2-894 0</inkml:trace>
  <inkml:trace contextRef="#ctx0" brushRef="#br0" timeOffset="92566.12">13703 14274 1170 0,'0'0'52'0,"0"0"10"0,0 0-50 0,0 0-12 16,0 0 0-16,0 0 0 0,0 0 98 0,0 0 17 15,-3 8 3-15,0 0 1 0,-6 5-34 0,0 1-6 16,3 1-2-16,-3 4 0 0,-3-3-21 0,0 2-4 0,1 1 0 0,-1-1-1 15,3 1-10-15,0-1-1 0,-3-2-1 0,3-2 0 16,3 1-14-16,0-4-2 0,0-3-1 0,6 0 0 16,0-8-5-16,0 0-1 0,0 0 0 0,0 0 0 15,0 0 4-15,0 0 0 0,6-5 0 0,3-1 0 16,0 1-11-16,0-3-1 0,0 0-8 0,3 0 12 16,-3-2 0-16,0-4 0 0,-1 1 0 0,1 0 0 15,0 0-12-15,3 0 0 0,-3-3-9 0,0 5 9 16,3-2 0-16,-3 0 0 0,0 2 0 0,0-2 0 15,0 5 0-15,0 3 0 0,-3-3 0 16,3 2 0 0,-1 1-44-16,-2 2-2 0,0 3-1 0,3 0-999 0</inkml:trace>
  <inkml:trace contextRef="#ctx0" brushRef="#br0" timeOffset="92955.4">13971 14343 518 0,'0'0'23'0,"0"0"5"0,0 0-28 0,0 0 0 16,-3 8 0-16,3-8 0 0,0 0 212 0,0 0 38 16,0 0 7-16,0 5 2 0,0-5-122 0,0 0-24 15,3 8-5-15,-3-8 0 0,9 3-38 0,0 0-7 16,0-1-2-16,0-2 0 0,0 0-26 0,2-2-6 16,1-1-1-16,0 0 0 0,3-2-8 0,-3 0-3 15,3-1 0-15,-3-2 0 0,3 3-8 0,-3-3-1 0,2 0-8 0,-2 0 12 16,0 0-12-16,-3 0 11 15,0 1-11-15,-3-1 10 0,-3 0-10 0,3 2 10 16,-6-4-10-16,0 4 10 0,-3-1-10 0,3-1 0 16,-6 0 0-16,0 2 8 0,0-2-8 0,-3 0-9 15,0 3 9-15,-6 3-13 0,4-1 2 0,-4 6 1 16,-6-1 0-16,0 3 0 0,-3 6 10 0,3 0 0 0,1 2-9 0,-1 3 9 16,3 0 0-16,-3 2 0 0,3 3 0 0,0 0 0 15,3 1 12-15,0-1 8 0,4 0 0 0,2 0 1 16,0 0-6-16,3-2-2 0,6-1 0 0,0-2 0 15,6-3-13-15,3-2 11 0,3 0-11 0,2-6 10 16,4-2 0-16,6-1 0 0,3-4 0 0,3-4 0 31,2-2-88-31,4 0-18 0,0-2-3 0,0-3-1 0</inkml:trace>
  <inkml:trace contextRef="#ctx0" brushRef="#br0" timeOffset="93724.61">15438 13563 1094 0,'0'0'48'0,"0"0"11"16,-6-3-47-16,0 0-12 0,-3 3 0 0,1 3 0 15,-1 0 78-15,-3 4 14 0,-3 4 2 0,0 5 1 0,-3 2-12 0,0 6-3 16,-3 0 0-16,-2 5 0 0,-1 3-23 0,-3 2-5 15,0 3 0-15,0 3-1 0,1 2-5 0,-4 1-1 16,-3 2 0-16,0-3 0 0,-2 0-11 0,2-2-2 16,3 0-1-16,3-1 0 0,4-2-15 0,-1-2-4 15,3-3 0-15,3-3 0 0,3-5-12 0,3-1 8 16,3-4-8-16,3-1 0 0,3-2 12 0,0-5-4 16,3-1-8-16,3-4 12 0,6-6 0 0,0 0 0 15,6-6 0-15,0-1 0 0,0-1 4 0,6-6 0 16,6-2 0-16,2-2 0 0,4-3-16 0,0 0 11 15,-3-1-11-15,2 1 10 0,1 0-10 0,-3 0 0 16,5 5 0-16,-2 0 0 0,0 6 0 0,-6 2 8 16,-6 0 2-16,-1 8 0 0,-5 0-10 0,-3 5 0 15,-3 3-10-15,-6 3 10 0,3 2-11 0,-9 0 11 16,-3 3-12-16,-6 5 12 0,3 3 0 0,-6-3 0 0,-2 3 0 0,-1 0 0 16,0-1 0-16,3 1 0 0,-3-3 0 0,-3-2 0 15,3 2 0-15,1-5 0 0,-4-3 0 0,0 3 0 16,0-3 0-16,-3-2 0 0,-3-3 0 0,4 0 0 15,-1-3 0-15,0 0 8 0,0-2-8 0,6-3 9 16,0-3-9-16,7 1 10 0,-1-4-10 0,0-1 10 16,6-4-10-16,3-2 8 0,0-3-8 0,6-3 8 15,0 1-32 1,6-3-6-16,0-1-2 0,0 4-1012 0</inkml:trace>
  <inkml:trace contextRef="#ctx0" brushRef="#br0" timeOffset="94112.98">15432 14359 1094 0,'0'0'48'0,"0"0"11"0,0 0-47 0,0 0-12 15,0 0 0-15,0 0 0 0,0 0 114 0,0 0 21 16,0 0 4-16,6 3 1 0,0-1-48 0,3-2-10 15,-3-2-2-15,0-1 0 0,6-2-36 0,-3 2-7 16,0-5-1-16,3 3-1 0,-3-3-23 0,3 3-4 0,0-3 0 16,-1 0-8-16,1 0 10 0,-3 0-10 0,3 0 8 0,0 0-8 15,-3-3 8-15,0 3-8 0,6-10 8 16,-12 7-8-16,0 3 12 0,0 0-12 0,-6 0 12 16,0 1-12-16,-3 1 0 0,0 4 9 0,-3-1-9 15,-3 6 0-15,-3 2 0 0,-6 3 0 0,-2 2-12 16,-1 4 50-16,-6 2 10 15,0 2 1-15,0 6 1 0,4 0-10 0,-1 2-3 0,3-2 0 16,0 0 0-16,6 0-3 0,6-3-1 0,4 0 0 0,5-3 0 16,3 1-21-16,5-6-12 0,7 0 12 0,6-2-12 15,0-3 14-15,9-5-4 0,3-3-1 0,5-3 0 32,4-2-81-32,3-6-16 0,5-2-3 0</inkml:trace>
  <inkml:trace contextRef="#ctx0" brushRef="#br0" timeOffset="94792.64">16150 14290 1105 0,'0'0'48'0,"0"0"12"0,0 0-48 0,0 0-12 0,0 0 0 0,3-5 0 16,-3 0 60-16,0 5 9 0,3-8 3 0,3 2 0 15,-6 1 0-15,0 5 1 0,3-5 0 0,-3 5 0 16,3-6-29-16,-3 6-5 0,3-5-2 0,-3 5 0 16,0-5-7-16,0-3-2 0,-3 5 0 0,0-2 0 15,0 0 12-15,-3 2 1 0,0 0 1 0,-3 1 0 16,-3 2-8-16,3-3-2 0,-6 3 0 0,3 3 0 15,-6-3 10-15,3 2 2 0,-2 1 0 0,-4 2 0 16,-3 1-15-16,3 2-2 0,-9 2-1 0,4 1 0 16,-1-1-26-16,3-2 0 0,6 3 0 0,0-3 0 15,3 0 17-15,3-3 11 0,0 6 3 0,7-3 0 0,2-3-31 0,3 3-20 16,0 0 4-16,3 0 0 0,2-3 28 16,4 0 5-16,3 1 2 0,3-1 0 0,3-3-19 15,0 4-16-15,3-1 4 0,0 0 0 0,-1 1 12 0,1 2 16 16,-3 0-3-16,0-1-1 0,-3-1-24 0,0 4-4 15,-3-2-2-15,-3 0 0 0,-3 3 5 0,-3-1 1 16,-3-2 0-16,-3 3 0 0,0-3 12 0,-6 0 0 16,0 2 0-16,-6-2-9 0,0 0 9 0,-3 0 0 0,-3-3 0 0,0 1 0 15,-2-1 0-15,-1-2 0 0,3-1 10 0,-3 1-10 16,0-3 28-16,1 3-1 0,-1-3 0 16,0 0 0-16,-3 0-27 0,6 0 0 0,3-6 8 15,4 4-8-15,2-1 8 0,3-2-8 0,0-3 12 0,6 3-4 31,0-3-81-31,6 2-17 0,3-2-3 0,9 0-931 0</inkml:trace>
  <inkml:trace contextRef="#ctx0" brushRef="#br0" timeOffset="95323.25">16432 14325 1450 0,'0'0'64'0,"0"0"14"0,-2 2-62 0,2-2-16 16,-6 0 0-16,6 0 0 0,0 0 57 0,0 0 9 16,0 0 2-16,0 0 0 0,0 0-23 0,0 0-4 15,0 0-1-15,8-2 0 0,-2-1-8 0,3 0-1 16,0 1-1-16,3-1 0 0,-6 0-10 0,3-2-1 16,-3 2-1-16,0-2 0 0,-3 0-4 0,3 0-1 15,-6 5 0-15,0-6 0 0,0 1 11 0,-3 0 1 16,0-1 1-16,-6 4 0 0,0-1 6 0,-3 0 0 15,0-2 1-15,0 5 0 0,-2-3-5 0,-4 3-2 16,-3 0 0-16,-3 3 0 0,3 0 6 0,-6 2 2 16,4 0 0-16,2 3 0 0,-3-2-21 0,3 4-4 15,0-2-1-15,3 3 0 0,6-3-8 0,4 2 8 16,-1 3-8-16,3-2 8 0,3-3-8 0,6 0 0 16,-3 2 9-16,6-2-9 0,6 0 8 0,-1 0-8 0,1 0 10 0,6-2-10 15,0 1 0-15,0 1 0 0,0 0 0 0,0-2 0 16,2-1 0-16,1 3 0 0,-3-3 0 0,0 0 0 15,-3 3 0-15,0-2-8 0,-3 2 8 0,-6-3-13 16,-6-5-10-16,6 8-1 0,-3 0-1 0,-3-3 0 16,-6 0 25-16,-3 1 0 0,0-1 0 15,-3 0 0-15,-6 1 0 0,-3-1 0 0,0 0 0 0,0-2 0 16,-2 2 12-16,-1-5 7 0,-3 5 1 16,0-2 1-16,-2 0-5 0,2-3-2 0,0 2 0 0,0-2 0 15,3 0-1-15,4 0 0 0,-1-2 0 0,3 2 0 16,3-6-13-16,3 4 11 0,0-1-11 0,6-5 10 15,3 3-10-15,6 0 0 0,3-1-12 0,6 1 12 16,0 0-108-16,6-1-15 16,0-2-2-16,5 0-909 0</inkml:trace>
  <inkml:trace contextRef="#ctx0" brushRef="#br0" timeOffset="95856.03">16638 14415 1666 0,'0'0'74'0,"0"0"15"0,0 0-71 0,0 0-18 16,0 0 0-16,0 0 0 0,0 0 50 0,0 0 6 16,0 0 2-16,9 0 0 0,0 0-3 0,3-3-1 0,0-2 0 15,2-1 0-15,4 1-26 0,0-3-6 0,0-3-1 0,3 4 0 16,-3-4-21-16,3-2 9 16,-4 2-9-16,-2-2 0 0,0 0 10 0,-3-1-10 15,0 4 8-15,-6-3-8 0,-3 2 22 0,0 0-1 16,-6 1 0-16,0-1 0 0,-6 1-21 0,-3 2 0 15,0 0 0-15,0 5-12 0,-6-2 32 0,1 5 5 16,-4 5 2-16,0 0 0 0,-3 1 5 0,0 2 0 0,-3 2 1 16,4 4 0-16,-1-1-16 0,6 3-3 0,0-3-1 0,3 3 0 15,3 2-13-15,3-2 11 0,6 3-11 0,3-3 10 16,3-1-10-16,6-1 0 0,3-4 0 0,3 3 0 16,0-5 9-16,6-2-9 0,6-1 10 0,-1 0-10 15,1-2 8-15,3-3-8 0,0 0 0 0,0 0 9 16,-1 0-31-1,-2 0-6-15,-3 0-2 0,0-3 0 0,-3 3-2 16,-4 3-1-16,-5-3 0 0,-3 3 0 0,0-1 22 0,-9-2 11 0,3 8-10 0,-3 0 10 16,-6 0 0-16,0 0 0 0,-3 5 11 0,0-2-3 0,-3-1 30 15,1-2 6-15,-1 3 2 0,0-3 0 16,0 0-4-16,0 0-1 0,6-3 0 0,0-2 0 0,6-3-8 16,0 0-1-16,0 0-1 0,0 0 0 0,9-6-16 15,3 1-3-15,-3-6-1 0,3 1 0 16,3-3-11-16,-4-1 10 0,7-1-10 0,-6-1 10 0,3-3-10 0,3 1 0 15,3-1 9-15,-3 1-9 0,0-1 8 0,-1 3-8 16,4-2 10-16,-3 2-10 0,-6 0 0 0,0 3 0 16,6-1 0-16,0 1 0 0,-1 3 0 0,-2 2 0 15,0 0 0-15,0 5 0 16,0-2-71-16,-6 5-20 0,0 0-4 0,-3 2-1068 0</inkml:trace>
  <inkml:trace contextRef="#ctx0" brushRef="#br0" timeOffset="96055.4">17290 14669 1728 0,'-9'7'153'0,"-3"7"-122"0,-3-1-31 0,-3 3 0 16,0 0 114-16,3 2 17 0,1 3 3 0,-1-2 1 15,-9 5-68-15,6-1-14 0,0-1-2 0,3 1-1 16,0 1-34-16,0-3-6 0,1 3-2 0,2-3 0 15,3 1-8-15,0-4 0 0,3 1 0 0,0-6-1072 16</inkml:trace>
  <inkml:trace contextRef="#ctx0" brushRef="#br0" timeOffset="96799.9">17965 14309 518 0,'9'-16'23'0,"-6"11"5"16,3-3-28-16,0 0 0 0,-3 2 0 0,0-2 0 15,0 3 222-15,-3 5 39 0,0 0 8 0,0 0 2 0,0 0-131 0,0 0-25 16,-6 5-6-16,3 1-1 16,-6 2-26-16,0 2-6 0,-3 3 0 0,1 3-1 0,2 0-26 15,-3 3-5-15,-3 2 0 0,6 0-1 0,-3 0-16 0,3-2-3 16,0 2-1-16,0-3 0 15,6 1-9-15,-3-3-2 0,6-3 0 0,0-2 0 0,3-1-12 0,3-2 0 16,3-5 0-16,3-1 0 0,0-4 8 0,6-6 0 16,3 0-8-16,-1-3 12 0,7-2-12 0,-3-5 0 15,3 2 0-15,0-3 0 0,2 1-9 0,-2-3-8 16,0 2-2-16,0-2 0 0,-3 0-1 0,-1 2 0 16,-5 1 0-16,-3 4 0 0,0 1 11 0,-6 5 9 0,-3 3-13 15,-6 5 5-15,0 0 8 0,0 0 0 0,-3 8-9 0,-6 2 9 16,-3 6 0-16,0 3 16 0,-3-3-2 0,-3 5-1 15,1 0 12-15,2 3 3 0,0-3 0 0,0 0 0 16,6-2-6-16,-3-3-1 0,9-1 0 0,0-1 0 16,6-4-5-16,3 1 0 0,0-6-1 0,3 0 0 15,6-5-7-15,0-2 0 0,0-3-8 0,5-3 12 16,1-3-2-16,3-2-1 0,-3-3 0 0,3 0 0 16,0-3-9-16,-1-2 10 0,1 3-10 0,3-3 10 15,3 2-10-15,-6-2 0 0,2 0 0 0,-5 2-11 16,0-2-5-16,0 5-2 0,-3 0 0 0,-3 3 0 31,-1 3-14-31,-2-1-4 0,-3 6 0 0,-3-1-700 0,0 4-141 0</inkml:trace>
  <inkml:trace contextRef="#ctx0" brushRef="#br0" timeOffset="97264.58">18689 14388 864 0,'0'0'76'0,"0"0"-60"16,0 0-16-16,0 0 0 0,0 0 168 0,0 0 30 15,0 0 6-15,0 0 2 0,0 0-90 0,0 0-19 16,9 0-3-16,-3-3-1 0,3 1-27 0,-4-1-6 16,4 0 0-16,3 1-1 0,-3-3-15 0,3-1-4 0,0 1 0 0,3-3 0 15,-3 3-21-15,3-3-5 0,0 0-1 0,-1 0 0 16,1-3-13-16,0 3 11 0,0-2-11 0,3 2 10 16,-6-3-10-16,0 3 0 0,-3 0 9 0,0 0-9 15,-3-2 0-15,-3 2 0 0,-3 0 0 0,-3 3 0 16,-3-1 0-16,-3 1 0 0,-3 5 0 0,-3 0 0 15,-3 5 0-15,0 1 14 0,-3 2-3 0,-2 2-1 16,-1 3 14-16,0 3 4 0,-6 0 0 0,0 5 0 16,1 1-4-16,-1-4 0 0,0 3 0 0,9 0 0 15,3 1-8-15,4-1-3 0,2-3 0 0,3 1 0 16,6-3-5-16,3 0-8 0,6-3 11 0,6-3-11 16,2 1 0-16,10-6 0 0,6-2 0 0,3-3 0 15,3 0-106 1,2-3-28-16,4-5-6 0</inkml:trace>
  <inkml:trace contextRef="#ctx0" brushRef="#br0" timeOffset="97864.71">19266 14290 1191 0,'0'0'52'0,"0"0"12"0,0 0-51 0,0 0-13 0,0 0 0 0,0 0 0 16,0 0 143-16,0 0 25 0,-6 3 6 0,0 2 1 15,0 3-60-15,-3-3-12 0,0 6-3 0,-2-3 0 16,-1 5-29-16,0 0-7 0,-3 1 0 0,0 1-1 0,0-1-31 0,-3 2-7 16,0 2-1-16,6-2 0 0,1 0-10 0,-1 0-2 15,3-3-1-15,3 0 0 0,0 0-11 0,3-2 0 16,0 0 9-16,6-4-9 0,-3-7 0 0,6 6 0 15,6-4 0-15,0-2 0 0,2-2 0 0,1-1 9 16,3-5-9-16,3 0 0 0,0-2-12 0,0-4-8 16,0 1-3-16,2-3 0 15,4-5-17-15,0 0-3 0,3 2-1 16,-1-2 0-16,1 3 18 0,0-3 3 0,-3 2 1 0,0 1 0 0,-7 4 22 0,1 1 0 16,0 3 10-16,-6 2-10 0,0 0 0 15,-6 2 0-15,0 6 0 0,-9 0 0 0,0 0 28 0,0 0 0 16,0 0-1-16,-3 6 0 0,-3 4 7 0,-3 3 2 15,-3 3 0-15,3-2 0 0,-3 1-13 0,-3 1-3 16,0 0 0-16,3-3 0 0,1 3-8 0,2-2-1 16,-3-1-1-16,3 0 0 0,3 0-10 0,0 0 0 0,3-2 9 0,3-3-9 15,0 3 16-15,6-6 0 0,0 0-1 0,3 0 0 32,3 1-98-32,3-4-19 0,2-2-4 0</inkml:trace>
  <inkml:trace contextRef="#ctx0" brushRef="#br0" timeOffset="98482.83">19921 14306 1105 0,'3'-11'48'0,"-3"6"12"0,6 3-48 0,-3-4-12 15,0 1 0-15,0 0 0 0,-3-1 110 0,0 6 20 0,0 0 4 0,0 0 1 16,0 0-40-16,0 0-8 0,0-2-2 0,-3 2 0 16,0 2-17-16,-3 6-3 0,0 3-1 0,-3-1 0 15,-3 6-16-15,-6-2-3 0,3 4-1 16,-2 1 0-16,-4-1-6 0,3 3-2 0,0-2 0 0,3 2 0 16,3-3-6-16,0 1-2 0,3-3 0 0,0-3 0 15,6 0-20-15,-2-2-8 0,5-3 0 0,0 0 0 16,0-8 8-16,0 0-8 0,5 5 0 0,4-5 9 15,6 0-9-15,3-5 12 0,3-3-12 0,3 3 12 16,0-3-25-16,2-3-5 0,-2-2-1 0,0 2 0 31,0-2-57-31,3-3-11 0,-1 3-2 0,1-3-1 0,-3 0 26 0,0 0 4 0,0 0 2 16,-4 3 0-16,4 5 38 0,-6-5 8 0,-3 5 2 0,0 0 0 0,-3 0 10 16,-3 6 11-16,0-4-3 0,-6 6 0 0,-3 0 29 0,0 0 6 15,-3 6 1-15,0 4 0 0,-3 1 14 0,0-1 3 16,-3 1 1-16,-3 2 0 0,0 3-8 0,0 0-2 15,-3 0 0-15,3 0 0 0,-3-1-22 0,7 1-5 16,-4-5-1-16,3 2 0 0,0 0 7 0,6-2 1 16,0-3 0-16,3 0 0 0,3 0-32 0,-3-8 0 15,9 8 0-15,3-3 0 16,6-5-148-16,-1 0-36 0,28-8-8 0,-12 0 0 0</inkml:trace>
  <inkml:trace contextRef="#ctx0" brushRef="#br0" timeOffset="99281.75">20891 14441 576 0,'-3'0'51'0,"0"0"-41"16,-6 3-10-16,7-1 0 0,2 1 208 0,-3 0 39 15,0-1 8-15,0-2 1 0,3 0-181 0,0 0-37 16,0 0-7-16,0 0-2 0,0 0-5 0,11 0 0 16,1-5-1-16,0 0 0 0,0-1-11 0,3-2-1 15,0 0-1-15,-3 1 0 0,3-4-10 0,0 3 0 16,-3-3 0-16,-1 1 8 0,-2-1-8 0,3 3 8 15,-3-5-8-15,0 2 8 0,-6 1-8 0,3-1 8 0,-3-2-8 0,0 3 8 16,0-4-8-16,-3 1 0 0,-3 0 9 0,0 0-9 16,3-1 0-16,-3 1 8 15,-6 0-8-15,0 5 0 0,0-3 16 0,-3 9-2 0,-5-1 0 16,-1 3 0-16,-6 3 38 0,0 5 8 0,-3 0 2 16,0 5 0-16,1 0-13 0,-1 3-2 15,-3 2-1-15,3 1 0 0,1 0-10 0,2 4-3 0,3-4 0 0,3 2 0 16,3 0-5-16,0-2 0 0,3 2-1 0,3 0 0 15,3-2-14-15,4-1-2 0,-1-2-1 0,6 0 0 16,-1-3-10-16,4-2 0 0,3-1 9 0,0-4-9 16,3-1 8-16,3-3-8 0,3-2 8 0,0-2-8 15,3-3 12-15,-1-1-3 0,4-2 0 0,0 0 0 16,0-2-9-16,3-1 0 0,-1-2 0 0,1 0 8 16,-3-6-17-16,0 6-4 0,0-3-1 0,-3 3 0 15,-4 0-2-15,1-1-1 0,-3 1 0 0,-3 0 0 16,0 2 17-16,-6 3-8 0,0 0 8 0,-3 3 0 15,-3 5 0-15,0 0 0 0,0 0 0 0,-6 3 0 0,-6 2 8 16,3 0 3-16,-3 6 0 0,0 0 0 16,-3-1 13-16,3 3 2 0,1 3 1 0,-1 0 0 0,3 0-7 15,0 0-2-15,0 0 0 0,6-3 0 0,3 0-18 16,3 0 0-16,3-5 0 0,6 0 0 16,0 0 9-16,3-2-9 0,-1-4 0 0,7-2 9 15,0-5-34-15,0 0-7 0,3-1-2 0,2-2 0 16,4-5-167-16,0 0-34 0,21-16-6 0,-13 2-2 0</inkml:trace>
  <inkml:trace contextRef="#ctx0" brushRef="#br0" timeOffset="99591.46">22207 13364 1821 0,'0'0'80'0,"-3"-8"18"0,3 8-78 0,-3-5-20 0,-6 0 0 0,3 2 0 15,0 0 55-15,-6 3 7 0,0 3 2 0,-2 0 0 16,2 2-5-16,-6 5-1 0,-6 1 0 0,3 8 0 16,0 2-6-16,-3 5-2 0,-2 6 0 0,-4 5 0 15,-6 5-12-15,0 6-2 0,-8 2-1 0,-1 6 0 16,-5 2-16-16,-1 3-3 0,0 5-1 0,7-8 0 16,-4 3-15-16,6-5 9 0,1-6-9 0,2-2 8 15,6 2-8-15,7-5 0 0,5-3 9 0,3-5-9 16,6-2 8-16,3-6-8 0,9-3 8 0,0-2-8 15,6-6 0-15,3-4 8 0,0-1-8 0,6-5 0 16,0-3 0-16,2-2-20 0,4-3 4 0,3-3 1 16,0-5-90-16,-3 0-19 15,3-2-3-15,2-6-570 0,-2 0-115 0</inkml:trace>
  <inkml:trace contextRef="#ctx0" brushRef="#br0" timeOffset="99902.96">22496 13446 1152 0,'12'-29'102'0,"-6"18"-82"16,0 1-20-16,2-3 0 0,-2-1 112 0,0 4 19 0,-3-1 3 0,0 3 1 15,0 3-28-15,-3 0-6 0,-3-1-1 0,3 6 0 16,0 0-25-16,-6 3-6 0,-3 0-1 0,-2 5 0 16,-1 0-8-16,-3 7-3 0,0 1 0 0,-6 6 0 15,0 4-12-15,0 0-2 0,-8 6-1 0,-1 5 0 16,-3 3-1-16,-6 5 0 0,1 3 0 0,-7 2 0 15,-3 0-25-15,4 6-6 0,2-3-1 0,3-3 0 16,4 3-9-16,-1-3 12 0,0-5-12 0,1 0 12 16,2-3-12-16,6-2 0 0,3-3 0 0,3 0 0 15,6-5 9-15,4-3-9 0,2 0 10 0,6-8-10 16,6 0 9-16,0-2-9 0,6-3 8 0,2-3-8 16,4-5 0-16,3 0-11 0,3-3 1 0,0-2 0 15,0-3-135 1,0-3-27-16,-1-5-6 0,4 0-1 0</inkml:trace>
  <inkml:trace contextRef="#ctx0" brushRef="#br0" timeOffset="100311.07">22204 14343 1450 0,'0'0'64'0,"0"0"14"0,0 0-62 0,0 0-16 0,0 0 0 0,0 0 0 0,0 0 108 0,0 0 20 16,0 0 3-16,0 0 1 0,12-3-61 0,-3 1-12 16,6-4-3-16,-3 1 0 0,0 0-24 0,5 0-6 0,-5-3-1 15,6 2 0-15,-6 1-16 0,6-3-9 0,-6 0 10 0,0 0-10 16,0 0 8-16,-3 0-8 0,0 0 0 0,-1-2 0 16,-2 2 10-16,0 0-10 0,-3-3 10 0,0 3-10 15,0-2 15-15,-3 2-3 0,0-3-1 0,-3 3 0 16,0 1 2-16,-3 1 1 0,-3 1 0 0,-2 2 0 15,-4 3 34-15,-3 3 8 0,-6 2 0 0,-3 3 1 16,0 3 6-16,-5 2 1 0,-1 3 0 0,-3 2 0 16,-2 4-18-16,5 1-3 0,3-1-1 0,3 1 0 15,6 4-25-15,1-1-5 0,5 1 0 16,3-1-1-16,3-2-1 0,3 2 0 0,3-4 0 0,0-1 0 16,6 3-10-16,3-6 0 0,3-5 9 0,9 1-9 15,5-4 8-15,7-2-8 0,3-3 8 0,6-2-8 16,2-3 0-16,1-3 0 0,3 1 0 0,-7-1-8 15,1-2-152 1,0-1-29-16,32-12-7 0,-17-1 0 0</inkml:trace>
  <inkml:trace contextRef="#ctx0" brushRef="#br0" timeOffset="103019.82">2356 15653 633 0,'0'0'28'0,"0"0"6"0,0 0-34 0,0 0 0 0,0 0 0 0,0 0 0 15,0 8 144-15,0 2 23 0,-6 4 4 0,0 1 1 16,-3 7-61-16,-2 1-12 0,2 1-3 0,-9 5 0 16,6 0-20-16,-9 3-4 0,0 0 0 0,0 2-1 15,-2 1-35-15,8 2-6 0,-6 0-2 0,0 0 0 16,0-5-18-16,3-1-10 0,0-2 10 0,4-2-10 16,5-1 11-16,0-5-11 0,0-2 12 0,6-6-12 15,-3-5 14-15,6 0-4 0,0-8-1 0,0 0-905 16</inkml:trace>
  <inkml:trace contextRef="#ctx0" brushRef="#br0" timeOffset="103405.09">2407 15552 1382 0,'0'0'123'0,"0"0"-99"0,0 0-24 15,0 0 0-15,0 0 68 0,0 0 9 16,0 0 2-16,0 0 0 0,9-5-8 0,-3 0-2 0,9-1 0 0,0 1 0 16,2 0-31-16,1-1-6 0,3 4-2 0,0-3 0 15,-3-1-30-15,6 1-10 16,-4 2 0-16,1-2 0 0,6 2 10 0,-6 1 0 0,0-1 0 0,0 3 0 16,-1 0 0-16,1 0 0 0,-3 3 0 0,-9-1 8 15,6 4 0-15,-6-1 0 0,-6 0 0 0,3 3 0 16,-3 0-8-16,3 3-12 0,-12-1 4 0,6 4 0 15,-6 1 8-15,-3 1 0 0,0 5 0 0,-3 1 0 16,-9 1 0-16,3 4 0 0,-2-1 0 0,-1-2 0 16,-6 5 0-16,6 3 8 0,0-3-8 0,3 0 0 15,3 3 27-15,-5 0 1 0,-1-3 0 0,0 3 0 16,6-1-7-16,0-2-1 0,0 3 0 0,6-5 0 0,-3-1-11 16,10 1-9-16,-10-4 12 0,12 1-12 0,-6-3 9 0,6-2-9 15,-3-1 0-15,3-2 9 16,0 0-79-16,0-5-16 0,0-1-3 15,0-2-807-15</inkml:trace>
  <inkml:trace contextRef="#ctx0" brushRef="#br0" timeOffset="103620.53">2237 16026 1440 0,'0'0'128'0,"0"0"-103"15,0 0-25-15,6-5 0 0,-6-1 88 0,0 6 13 0,3-2 3 0,6-4 0 16,0 1-12-16,-3 2-3 0,9 1 0 0,-6-1 0 16,6 3-45-16,3-3-10 0,-1 1-2 0,4 2 0 15,-6 0-21-15,24 0-1 0,-18 0-10 16,-1 0 10-16,7 0-10 0,-6 2 10 0,0-2-684 16,-3 0-137-16</inkml:trace>
  <inkml:trace contextRef="#ctx0" brushRef="#br0" timeOffset="104008.49">2806 15957 288 0,'0'0'25'0,"0"0"-25"0,-6 5 0 0,0 1 0 16,6-6 295-16,-3 5 53 0,-6 0 12 0,3 3 1 15,0-3-178-15,-3 3-36 0,-3 0-7 0,6 3-2 0,-3 2-51 0,-3 3-11 16,1-3-1-16,-1 3-1 0,3 0-24 0,0 0-5 15,-3 0-1-15,6-3 0 0,-3 0-32 0,6 0-12 16,0-2 0-16,3-3 9 0,6 0-9 0,0-3 10 16,3 0-10-16,3-2 10 0,-3-6-10 0,0 1 0 15,6-3 0-15,2-3 0 16,-2 0-37-16,3 0-10 0,3-3-1 0,-6-2-1 16,6 0-43-16,-6-1-9 0,-1-1-2 0,7-1 0 15,-6 2 5-15,0 1 1 0,0-3 0 0,-3 6 0 16,3-3 69-16,-3 5 13 0,-3 0 3 0,-1 2 1 0,-8 4 51 0,0 2 11 0,0 0 1 0,0 5 1 15,-5 3 38-15,2 5 7 16,-6 0 2-16,0 3 0 0,0-2-8 0,0 7 0 16,3 0-1-16,-9 0 0 0,6 0-55 0,3 0-10 15,0-2-2-15,3-3-1 0,-3 0-14 0,6-3-9 0,6-3 12 16,-3 1-12-16,6-6 8 0,3-2-8 0,3-3 0 16,0-3-765-16,12-5-156 15</inkml:trace>
  <inkml:trace contextRef="#ctx0" brushRef="#br0" timeOffset="104831.48">3484 15965 518 0,'0'0'46'0,"0"0"-37"0,0 0-9 0,0 0 0 16,0 0 113-16,0 0 21 0,0 0 4 0,0 0 1 16,0 0-57-16,0 0-11 0,0 0-3 0,0 0 0 15,0 0-24-15,0 0-4 0,0 0-2 0,-3-3 0 0,0 1 6 16,1-1 0-16,-1 0 1 0,3 3 0 15,0 0-16-15,-3-2-3 0,-6 2-1 0,0-3 0 0,0 3 11 0,0 0 1 16,0 0 1-16,-3 0 0 0,0 0-7 0,0 0-2 16,-3 0 0-16,0 3 0 0,-2-1 12 0,2 4 3 15,0-4 0-15,0 4 0 16,-6 2-4-16,6-3-1 0,0 0 0 0,0 0 0 0,4 1-20 16,2-1-4-16,0 0-1 0,3 1 0 0,0-1-14 15,3 0 0-15,6 0 8 0,-3-5-8 16,6 6 0-16,3-1 0 0,3 3 0 0,-1-5 0 0,7-1 8 0,-6 4-8 15,3-1 0-15,0 3 0 0,3-3 11 0,-3 0-11 16,3 1 12-16,-4-1-12 0,1 3 0 0,-3 0 0 16,0 0 0-16,-6 0 0 0,0 2 0 0,-3 1 0 15,-3-1-15-15,0-2 5 0,-3 3 10 0,-3 0 0 0,0-1 0 16,-3 3 0-16,-3-2 0 0,0 0 0 0,1-1 0 0,-4-2 0 16,0 3 0-16,-3-3 0 0,6-3 0 0,-9-2 0 15,3-1 0-15,0 1 0 0,-2-3 0 0,5 0 8 16,-6-3-8-16,0 3 12 0,3-2-4 0,0-1 0 15,3-2-8-15,1-1 9 0,2 1-9 0,3-3 10 16,0 0-10-16,6 0 0 0,3-2 0 0,3 2 0 31,3 0-159-31,-3-3-27 0</inkml:trace>
  <inkml:trace contextRef="#ctx0" brushRef="#br0" timeOffset="105537.65">3645 16079 921 0,'0'0'82'0,"-3"8"-66"0,-3-3-16 0,0 6 0 16,0-4 95-16,-3 7 15 0,0-1 3 0,4 3 1 15,-10 0-12-15,0 5-2 0,6 0-1 0,-9 3 0 16,6 2-31-16,0 3-5 0,-6 1-2 0,0 4 0 15,4-2-33-15,-7-1-6 0,-3 4-2 0,3-3 0 16,0 2-12-16,0 3-8 0,1-5 8 0,-1 2-8 16,3-2 0-16,-3 0 0 0,6-3 0 0,-6-3 8 15,0-2-8-15,7-3 8 0,-1-2-8 0,0-3 8 16,3-3-8-16,3-3 0 0,0-4 0 0,3-1 8 16,0-5-8-16,3-3 9 0,3-2-9 0,3-3 10 15,3-2-10-15,0-4 12 0,0-4-12 0,3-1 12 16,3-5-12-16,0-2 0 0,0-6 0 0,3 0 0 0,5-5 0 15,-5 0 0-15,6-2 0 0,6-4 0 0,0 1 0 16,2-3 0-16,7 0 0 0,-6 3 0 0,0-3 0 0,2 2 8 16,4 1-8-16,-3 5 0 0,0 0 0 0,2 3 0 15,-5-1 0-15,3 9-11 0,-3-1 11 0,-1 3 0 16,-5 3 0-16,3 3-8 0,-3 2 8 0,-3 8 0 16,-3 0 0-16,-1 3 0 0,4 2 0 0,-9 6 0 15,0-1 0-15,-3 4 0 0,-3 2 0 0,0 0 8 16,0 5 0-16,-3 0 0 0,-3 6 6 15,3-4 2-15,-6 4 0 0,0-1 0 0,-3 4 6 16,0-1 2-16,-3 0 0 0,3 0 0 0,-3-2-13 0,3-1-3 16,-3-2 0-16,-3 0 0 0,3 0 10 0,0-3 2 15,-2 0 0-15,2-2 0 0,-6-1-1 0,3-2 0 16,0-5 0-16,0 2 0 0,-3-2-4 0,3 0-1 16,-3-6 0-16,6 3 0 0,-8-3-5 0,5-2-1 0,-3 0 0 0,3-3 0 15,0-3-8-15,3 1 0 0,0-4 0 0,6 1 8 31,0 0-104-31,9-6-20 0,0 4-5 0,6-7-855 0</inkml:trace>
  <inkml:trace contextRef="#ctx0" brushRef="#br0" timeOffset="105852.43">4178 16007 460 0,'0'0'41'0,"0"0"-33"0,-3 6-8 0,-3-1 0 15,0 0 292-15,0 3 56 0,0-3 11 0,3 3 2 0,-9 0-173 16,6 0-34-16,-3 3-7 0,0-3-2 0,4 5-71 0,-4 0-14 16,-3-2-4-16,3-1 0 15,3 1-38-15,-3 0-8 0,3-4-2 0,0 1 0 16,-3 3 3-16,3-3 0 0,3 3 0 0,0-4 0 0,0 1-11 0,-3 0 10 16,3-2-10-16,3-6 10 0,0 0-10 0,0 0 0 15,0 0 0-15,0 0 0 0,0 0 8 0,0 0-8 16,9-3 12-16,-3-2-4 0,3-3-8 0,3-3 0 15,-3 3 0-15,6-5 0 0,0 0 8 0,0-3-8 16,5-3 8-16,-5 1-8 16,6-1-17-16,0 3-9 0,0-2-2 0,-3 2 0 15,-1 0-30-15,1 3-6 0,0 0-2 0,-3 5 0 16,0-5-141-16,0 5-28 0</inkml:trace>
  <inkml:trace contextRef="#ctx0" brushRef="#br0" timeOffset="106488.45">4517 16177 1177 0,'0'0'52'0,"0"0"11"0,0 0-51 0,0 0-12 0,6-3 0 0,-6 3 0 0,0 0 95 0,0 0 16 16,6-5 3-16,-6 5 1 0,6-6-39 0,-6 6-8 15,0 0-2-15,9-5 0 0,-9 5-23 0,9-3-5 16,-9-2-1-16,9 0 0 0,-3-3-20 0,0 3-4 15,0-1-1-15,-3-2 0 0,3 3-4 0,0-3 0 16,-3 3-8-16,3 0 12 0,-3-3-12 0,0 0 9 16,0 2-9-16,0-1 8 0,-3-1-8 0,0 0 12 15,0-3-12-15,0 0 12 0,-3 1-12 0,0 2 0 16,0-3 0-16,0 1 0 0,-3-1 0 0,-3 3 0 16,0 3 0-16,-3 0 0 0,-3 5 0 0,-3 2-9 0,0 1 9 0,-3 5-10 15,1 2 10-15,-4 4 0 0,3 2 8 0,0-1-8 16,3 1 47-16,0 3 5 0,4-3 0 0,-1 2 1 15,0 1-35-15,6-3-7 0,3 2-2 0,0-2 0 16,3 0-9-16,3-3 0 0,0 0 0 0,3-2 8 16,3-3-8-16,3 0 8 0,-3-3-8 0,6-2 8 15,0-3 0-15,5 0 0 0,-8-6 0 0,12 1 0 16,-6-3 1-16,3 0 0 0,3-2 0 0,0-1 0 16,-1 1-20-16,-2 2-4 0,0-6-1 0,3 4 0 31,-9-3-24-31,3 2-6 0,0 0-1 0,-6 3 0 0,0 1 20 0,2 1 4 0,-11 1 1 0,0 5 0 15,0 0 22-15,0 0 0 0,0 0-9 0,0 0 9 16,0 5 23-16,-5 3 8 0,2 0 1 0,0 0 1 16,0 0 4-16,3 0 1 0,0 0 0 0,0 0 0 15,0-8-25-15,3 8-5 0,3 2 0 0,-1-4-8 16,4-1 9-16,3-2-9 0,-6-3 0 0,3 0-687 16,6-6-144-16</inkml:trace>
  <inkml:trace contextRef="#ctx0" brushRef="#br0" timeOffset="106668.63">4663 15518 2059 0,'0'0'91'0,"-6"2"19"0,6-2-88 0,0 0-22 15,0 0 0-15,0 0 0 0,0 0 0 0,0 0 0 0,6 3 0 0,6-3 0 31,-3 3-27-31,6-1-3 0,0 1-1 0,6-3-850 0</inkml:trace>
  <inkml:trace contextRef="#ctx0" brushRef="#br0" timeOffset="107569.8">4949 16121 1335 0,'0'0'29'0,"0"0"7"0,0 5 0 0,0-5 2 0,0 0-30 0,6 6-8 16,-3-1 0-16,-3-5 0 0,6 5 55 0,-3-2 9 0,3-3 3 0,0 3 0 15,3-1-13-15,3-2-2 0,-10 0-1 0,7 0 0 16,3-2-14-16,-3-1-2 0,0-5-1 15,3 3 0-15,0-6-14 0,3 0-4 0,-6 1 0 0,3 2 0 16,0-5 6-16,0 0 1 0,-4 2 0 0,4 0 0 16,-6-2-23-16,3 0-15 0,0 2 3 0,-3-2 0 15,0 2 12-15,-6 1 16 0,0-3-3 0,0 2-1 16,-3-2-12-16,-3 2-13 0,0 1 2 0,0-1 1 16,-3 3 10-16,-3 3-12 0,0 0 12 0,4 5-12 15,-7 2 3-15,0 6 0 0,-6 0 0 16,3 5 0-16,-12 1 9 0,10 4 0 0,-10 6 0 0,9-3 0 15,0 6 24-15,-3-1 0 0,6 0 0 0,4 4 0 16,2-7-14-16,3 4-2 0,-3-3-8 0,6 2 12 16,3-5-12-16,6 0 0 0,0-2 0 0,9-1 0 15,-6-4 0-15,9-4 11 0,-1-4-11 0,10-4 10 16,3-2-31-16,0-8-7 0,0 0 0 0,-1-2-1 16,1-6-23-16,-3 0-4 0,0-3 0 0,-3 1-1 15,-1-1-2-15,1 1 0 0,-6-1 0 0,0 4 0 0,-3-1 39 0,-3 2 7 16,-3 4 1-16,-3 2 1 0,-3 8 35 0,0 0 8 15,-6-3 0-15,-3 9 1 0,0-1 27 16,-3 5 6-16,-6 4 1 0,3-1 0 0,-2 5 0 0,2 4 0 16,-6 1 0-16,3 1 0 0,-3 3-24 15,0 2-5-15,0-3-1 0,1 6 0 0,-4 2-19 16,3-2-4-16,6 5-1 0,-6-2 0 0,3-1-13 16,6 0 0-16,1 1 8 0,2-1-8 0,0 1 0 0,0-4 0 15,3 1 8-15,3 0-8 0,0-3 0 0,3-3 0 16,-6-2 0-16,6 3 0 0,-6-4 0 0,3-1 0 15,0-4-8-15,-3 3 8 0,0-2 0 0,0-3 0 16,-3-3 0-16,3 3 0 0,-9-3 0 0,3 0 0 0,4-2 0 16,-4-1 0-16,0-2 0 0,-3 0 0 0,3-5 0 0,-3 2 0 15,0-5 0-15,3-2 11 0,-3-1-11 0,6-5 10 16,-5 0-2-16,2-5 0 0,3-3 0 0,0-5 0 16,3 0-8-16,6-3 10 0,0 0-10 0,0 0 10 15,0-2-10-15,3 2 0 0,3-3 0 0,6 1 0 16,-3 0 0-16,3-4 0 0,2 4 0 0,1-3 0 15,6 2-9-15,0 1 9 0,3-1 0 0,6 1 0 16,-1 0-71-16,1-4-7 0,3 4-2 0,0 0-881 16</inkml:trace>
  <inkml:trace contextRef="#ctx0" brushRef="#br0" timeOffset="108135.61">5434 15973 1724 0,'-9'0'76'0,"3"0"16"0,0 0-73 0,0 0-19 16,3 0 0-16,3 0 0 0,0 0 75 0,0 0 11 15,-6 3 2-15,6-3 1 0,0 0-41 0,-3 5-8 16,0 0-1-16,0 3-1 0,-3 0-9 0,4 3-1 16,-1 2-1-16,0 0 0 0,-3 0 2 0,-3 3 1 0,6 3 0 0,0-6 0 15,3 0-14-15,-6 0-2 0,6 1-1 0,0-4 0 16,0-2-13-16,6-3 11 0,0 3-11 0,0-2 10 15,3-6-10-15,-1 2 10 0,7-2-10 0,0-2 10 16,3-1-10-16,-3-2 0 0,3-3-12 0,0 0 12 31,0-3-40-31,-1 1 0 0,1-4 0 0,-3 1 0 16,0 0 6-16,0 2 1 0,0 1 0 0,-3-1 0 0,0 3 20 0,-3 0 4 0,-1 0 1 0,1 6 0 16,-3-1 8-16,-3 3 0 0,-3 0 0 0,0 0 0 15,0 5 28-15,-3 3 7 0,-3 0 1 16,3 6 1-16,-3-4 15 0,1 3 2 0,2 1 1 0,-3-1 0 15,0 0-37-15,3-2-7 0,0-1-2 0,0 1 0 16,3-1 3-16,0-2 0 0,3 0 0 0,0-2 0 16,-3-6-12-16,6 5 10 0,3-5-10 0,-1 0 10 15,7 0-2-15,-3-3 0 0,3-2 0 0,3-3 0 16,3-3-32-16,-3 3-8 0,0-5 0 0,-1 3-1 16,1-4-26-16,0 1-5 0,-3 0 0 0,0 0-1 15,0 2 5-15,-3 1 0 0,-3-1 1 0,0 3 0 0,-3 3 43 0,-4-1 16 16,-2 6-11-16,0 0 11 0,0 0 43 0,0 0 14 15,-2 6 3-15,-4-1 1 0,0 3-3 0,-3 0-1 16,3 2 0-16,-3 4 0 0,3-4-25 0,3 1-6 16,0-1-1-16,3 1 0 0,0-3-15 0,0-8-10 15,6 8 12-15,0-3-12 0,-6-5 8 0,9 5-8 16,6-5 0-16,-3 0 0 0,-1 0 0 0,4-2 0 16,3-3 0-16,-6-1 0 15,3 1-157-15,0-3-39 0,12-11-7 0,-7 6-1 0</inkml:trace>
  <inkml:trace contextRef="#ctx0" brushRef="#br0" timeOffset="108506.23">6140 16150 1882 0,'-9'5'84'0,"9"-5"16"0,-3 6-80 0,3-1-20 0,0-5 0 0,0 0 0 16,0 0 46-16,0 0 5 0,0 0 1 0,0 0 0 15,0 0 3-15,0 0 1 0,3 5 0 0,3-5 0 16,2 0-32-16,1-2-7 0,0-1-1 0,0 0 0 15,3 1-16-15,-3-1 0 0,3-2 0 0,-3 0 0 16,6-1 9-16,-6 1-9 0,-3-3 0 0,6 0 9 16,-3 0-9-16,-1-2 10 0,1-1-10 0,0-2 10 0,6 2-10 0,-9-2 0 15,0-3 9-15,0 3-9 16,0 0 0-16,-3-3 9 0,0 0-9 0,-6 3 0 0,3 2 8 16,-6 3-8-16,0 0 0 0,-3 3 0 15,-3 2 0-15,0 3 0 0,-3 3 0 0,1 5 0 0,-4 0 23 16,-3 2-3-16,0 6 0 0,0 0 0 0,-3 3 3 15,7 2 0-15,-4-3 0 0,3 6 0 0,3 0-14 16,0-3-9-16,6 3 12 0,0-6-12 0,6 4 8 0,0-4-8 16,3-5 0-16,3 1 0 0,6-4 0 0,3-5 0 15,0 1 0-15,9-6 0 16,-3-3-45-16,6-2-10 0,2-3-1 0,-2-3-1 16,0 1-149-16,0-4-30 0,0 1-5 15</inkml:trace>
  <inkml:trace contextRef="#ctx0" brushRef="#br0" timeOffset="108816.65">6401 16066 979 0,'0'0'87'15,"0"0"-70"-15,0 0-17 0,-11 7 0 0,-4-1 189 0,0 4 35 0,-3 4 6 0,-3 1 2 16,0 1-95-16,-3 3-18 0,4 2-4 0,-1 0-1 16,0 6-33-16,0-1-6 0,0 1-2 0,0 4 0 15,7-2-48-15,-4 6-9 0,3-1-3 0,0 1 0 16,3 2-13-16,-3 2 11 0,3-4-11 0,3 2 10 16,0 0-10-16,-3 0 0 0,7-5 9 15,-4-1-9-15,0 4 0 0,3-6 0 0,-3 3 0 16,-3-3 8-16,0-3-8 0,-3 3 0 0,3 3 0 0,-6-6 8 15,0-2-8-15,-2 0 8 0,2-3-8 0,0 0 8 16,0-2-8-16,0-3 0 0,-3-6 8 0,3 4-8 16,1-4 32-16,2-5 1 0,-3-2 1 0,3-3 0 15,3 0 4-15,3-5 1 0,-6-6 0 0,6 1 0 16,0-6-22-16,6-3-4 0,-3-5-1 0,6-2 0 16,0-3-12-16,3-3 8 0,6 0-8 0,0 1 0 15,3-1 0-15,3 0 0 0,0 3 0 0,3-3 0 0,-3 3-16 16,6 3 0-16,-1 2 0 0,1 0 0 15,0 6-26-15,3-4-5 16,3 1-1-16,-4 3 0 0,4-3-99 0,-3 2-20 16,3 1-4-16,-3-1-1 0</inkml:trace>
  <inkml:trace contextRef="#ctx0" brushRef="#br0" timeOffset="109397.08">6515 16137 1785 0,'0'0'159'0,"0"0"-127"0,0 0-32 0,0 0 0 15,0 0 0-15,0 0 0 0,0 0 0 0,0 0 0 16,0 0 30-16,0 0 6 0,0 0 2 0,0 0 0 16,3-3 2-16,3-2 0 0,5-3 0 0,1 0 0 15,0-2-27-15,6-1-5 0,0-2 0 0,3 0-8 16,-3-1 10-16,2 1-10 0,-2 0 8 0,0 0-8 16,0-3 0-16,-6 2-20 0,0 1 3 0,-6 3 1 15,0-4 6-15,-3 4 2 0,-3-3 0 0,0 2 0 16,-3 3 8-16,-3 0 0 0,-3 3 0 0,0 2 0 15,-3 6 12-15,0 2-3 0,-9 3 0 0,3 5 0 16,-2 3 35-16,-4 0 8 0,3 5 0 16,0 3 1-16,3-5 11 0,3 4 1 0,1 1 1 0,-1 0 0 15,6-3-18-15,0 0-4 0,3-2-1 16,6-1 0-16,0-2-24 0,3-2-5 0,3-4-1 0,0-5 0 16,6-2 1-16,2-3 0 0,7-3 0 0,3-5 0 15,3 1-14-15,0-7 0 0,-1 4 0 0,1-6 0 16,3-3-32-16,-3 3-10 15,0-2-2-15,-4 2 0 0,-2 0-32 0,0 0-6 0,-3 3-2 16,-3 2 0-16,-3 4 34 0,-6 1 6 0,0 1 2 16,-6 5 0-16,0 0 42 0,0 0 20 0,0 3-1 0,-3 5-1 0,0-3 51 0,-6 5 11 15,3 1 1-15,-3 2 1 0,0 3-38 0,0-3-8 16,3 1-2-16,3-4 0 0,0 1-2 0,6 2 0 16,-3-5 0-16,0-8 0 0,6 5-32 0,3-2 0 15,3-1 0-15,0-4 0 0,0-1 0 0,3-5 0 16,2 0 0-16,1 0 0 15,3 0-96-15,0-2-25 16,0-1-6-16,0 1-1 0,-1 2 24 0,-2-3 5 0,6 3 1 16,-6 3 0-16,-9-3-6 0,6 5-2 0,3-2 0 0,-9 5 0 15,-6 0 91-15,3 0 15 0,-3 5 10 0,-3 1-2 0,-3 2 100 0,0 0 19 16,0 2 4-16,0 1 1 0,0-1-45 0,0 3-9 0,-3 1-2 16,6-1 0-16,3-2-55 0,3-4-11 0,0 4-2 15,0-3-694-15,5-3-138 0</inkml:trace>
  <inkml:trace contextRef="#ctx0" brushRef="#br0" timeOffset="110395.93">7815 16047 1306 0,'-12'-3'58'0,"12"3"12"0,0 0-56 0,0 0-14 0,0-2 0 0,-3-1 0 16,3-2 72-16,0-1 12 0,3 4 3 0,-3-3 0 15,3-3-36-15,3-3-7 0,3 3-2 0,0-3 0 16,-3 4-27-16,3-4-6 0,0 0-1 0,6-2 0 0,-3 3-8 0,0-4 12 16,0 1-12-16,5 0 12 0,-2 0-12 0,0-3 0 15,-3 0 0-15,0 3-11 0,6-1 11 0,-9 4 0 16,-9-1 8-16,3 1-8 0,3 2 0 0,-3 0 9 16,-9 5-9-16,0 1 0 0,-3 4 0 0,-3 3 0 15,-3 1 0-15,0 4 0 0,-3-2 34 0,1 6 0 16,2-1 0-16,-3-3 0 0,0 6 25 0,-3-3 5 15,6 1 0-15,3 2 1 0,-3-3-17 0,6 0-4 16,-2 0-1-16,8-2 0 0,0-1-22 16,3 1-4-16,-3-3-1 0,9 0 0 0,0 0-8 15,2-3-8-15,1-2 9 0,3-1-9 0,3-2 11 0,0 0-11 16,3-2 12-16,3-1-12 0,0-2 0 0,2-1-14 16,4-1 1-16,0 1 0 15,-6 4-49-15,3-1-10 0,2 0-1 0,-8 3-1 16,-3 0 21-16,-3 3 4 0,-3 0 1 0,-6 5 0 15,0-1 28-15,-6 7 5 0,-3-4 2 0,0 4 0 0,0-1 13 0,-3 0 0 16,-12 3 9-16,4 2-9 0,-1-2 31 0,0 3 0 0,-6-1 0 0,0-2 0 16,0 0 6-16,7 3 2 0,-1-6 0 0,-3 5 0 15,0-4-7-15,0-1 0 0,3-3-1 0,0 1 0 16,-2 0-11-16,5-4-1 0,0-1-1 0,6-4 0 16,0 1-9-16,3-3-1 0,3 0-8 0,3 0 12 15,3-5-12-15,0-3 0 0,3-3 0 0,3-2 0 16,3 0-31-16,-3 0-12 0,0 2-2 15,3 0-1-15,-1-2-3 0,-2 5-1 0,-3 0 0 0,3 3 0 0,-3 0 34 0,-3 2 8 16,-3 3 8-16,0 0-13 0,0 0 32 0,0 0 6 16,6 8 2-16,-3 3 0 0,-3-1 6 0,0 3 2 15,3-2 0-15,0 2 0 0,0-2-11 0,0 2-1 16,6-5-1-16,0 0 0 0,3-3-11 0,-3 0-3 16,3 1 0-16,0-4 0 0,8-4-8 15,-2-1 12-15,0 0-12 0,3-4 12 16,0-1-114-16,3-3-22 0,-4 0-5 0</inkml:trace>
  <inkml:trace contextRef="#ctx0" brushRef="#br0" timeOffset="110777.96">8357 15954 806 0,'0'0'72'0,"0"0"-58"0,0 0-14 0,0 0 0 16,0 0 230-16,-3 6 43 0,-3-1 9 0,3 0 2 15,-3 6-156-15,-3-1-30 0,0 1-6 0,0 2-2 16,-2 0-19-16,-1 3-4 0,0 3-1 0,0-3 0 15,-3 2-14-15,3 1-2 0,0-3-1 0,3 0 0 16,0-1-19-16,3-1-4 0,3-4-1 0,0 1 0 16,6-3-17-16,-3-8-8 0,6 8 8 0,3-3-8 15,0-2 16-15,6-3-3 0,0-3 0 0,3-2 0 32,0-6-38-32,-1 3-8 0,7 0-2 0,-3-2 0 0,3-4-53 15,3 4-12-15,-3-3-1 0,-4-1-1 16,1-2 6-16,-3 3 0 0,0-3 1 0,0 3 0 0,-3-3 31 0,0 3 7 15,-4 2 1-15,-2 4 0 0,-3-4 70 0,-3 6 14 0,-3 5 4 0,0 0 0 16,-3-3 40-16,-3 6 9 0,-3 2 2 0,1 3 0 0,-4 2 21 16,0 4 4-16,-3 2 0 0,3-1 1 0,-3 1-39 15,6 3-8-15,-3-1-2 0,3 1 0 0,3-3-25 0,3 0-6 16,0-3-1-16,3 0 0 0,3 0-16 0,6-2-3 16,0-3-1-16,3-3 0 0,0-2-8 0,6-3 8 15,0 0-8-15,6-6 8 16,2 1-83-16,4-5-17 0,0-1-3 0,3-2-1 0</inkml:trace>
  <inkml:trace contextRef="#ctx0" brushRef="#br0" timeOffset="111643.28">9182 16092 633 0,'0'0'56'0,"0"0"-44"16,0 0-12-16,0 0 0 0,0 0 164 0,0 0 30 16,6-3 6-16,-1 3 2 0,1-2-130 0,0 2-27 15,0 0-5-15,0 0 0 0,0 0-9 0,0 2-2 0,3-2 0 0,-3 0 0 16,3-2-9-16,0 2-3 0,3-3 0 0,0 0 0 16,0 1 15-16,0-1 4 0,2 0 0 0,-2-2 0 15,3-3-36-15,0 3 0 0,0-3 0 0,-3 0 0 16,0 0 8-16,0-2-8 0,-3-1 12 0,0 0-12 15,0 1 0-15,-4-1 0 0,-2 1 0 0,3 2 0 16,-6-3 10-16,0 3-10 0,0 0 8 0,-3 0-8 16,0 0 11-16,-3 3-3 0,-2 0-8 0,-4 2 12 15,-3 0 1-15,-3 3 0 0,0 3 0 0,-3 0 0 16,-3 5 15-16,4 0 2 0,-4 2 1 0,0 3 0 16,0 1 24-16,0 2 5 0,3 2 0 0,1 1 1 15,-1-4-16-15,3 4-3 0,3 2-1 0,0 3 0 16,3-6-15-16,6 4-3 0,-3-4-1 0,9 1 0 15,-3-1-12-15,6-2-2 0,3-3-8 0,0 3 12 16,6-5-12-16,0 2 11 0,3-5-11 0,3-3 10 0,0-2-10 16,6-3 0-16,-4-3 0 0,4 1 0 15,3-6-48-15,-3 0-11 0,6 0-2 0,-4-5-1 16,-5-3-50-16,6 0-9 0,-3 0-3 0,3-3 0 16,-4 1 8-16,-2-3 2 0,0 0 0 0,0 2 0 15,-3 1 56-15,3-1 11 0,-7-2 3 0,1 2 0 0,0 1 44 0,0 5 13 16,-3-1 1-16,0 4 0 0,-6-1 78 0,0 6 16 15,-3 0 4-15,-3 5 0 0,0 0-4 0,0 0-1 16,-3 8 0-16,-3-1 0 0,0 4-37 0,-3 2-7 16,0 0-2-16,0 3 0 0,-3 0-18 0,-3 3-4 15,3 5-1-15,-2-3 0 0,2-3-14 0,0 1-2 16,3-1-1-16,3-4 0 0,3-4-13 0,3 1-8 0,0-3 10 16,3 0-10-16,3-3 8 0,3-2-8 0,3-6 0 15,0 0 9 1,2-2-149-16,4-6-29 0</inkml:trace>
  <inkml:trace contextRef="#ctx0" brushRef="#br0" timeOffset="111789.89">9914 15520 1450 0,'0'0'32'0,"-6"8"6"0,-6 3 2 0,3 0 1 0,-3-3-33 0,3 5-8 0,3-3 0 0,-3 4 0 0</inkml:trace>
  <inkml:trace contextRef="#ctx0" brushRef="#br0" timeOffset="112335.17">9899 15957 1209 0,'0'0'53'0,"0"0"12"0,0 0-52 0,0 0-13 0,0 0 0 0,0 0 0 15,-9 5 143-15,6 1 25 0,-3 2 6 0,0 2 1 16,0 1-71-16,0-1-15 0,-3 4-2 0,0-1-1 15,0 0-36-15,0 3-7 0,1 0-2 0,-1 0 0 16,3-1-6-16,0 1-2 0,0-5 0 0,3 2 0 16,3-2-10-16,-3-1-3 0,3-2 0 0,3 0 0 15,-3-8-20-15,9 3 0 0,0-3-10 0,0 0 10 16,0-5 0-16,2 2 16 0,4-2-2 0,-3-3 0 16,0-3-14-16,0 3-10 0,3-2 2 0,3-1 0 31,-3-2-19-31,0 2-3 0,2-2-1 0,-2 0 0 0,3 0 14 0,-6 2 2 0,3 0 1 0,-3 1 0 15,-3-1 14-15,0 1 0 0,0 4 0 0,0-2 0 16,-4 6 0-16,-5 2 13 0,0 0-2 0,0 0-1 0,0 0 10 16,0 0 1-16,3 5 1 0,-6 3 0 0,3 0 7 15,-5 0 2-15,2 5 0 0,-3-2 0 0,0-1-4 0,-3 3-1 16,3-2 0-16,0 2 0 0,0 0 2 0,3-2 0 16,-3 0 0-16,3-3 0 0,0 2-20 0,3-5-8 15,0-5 8-15,0 0-8 0,0 0 0 0,6 6 0 16,-6-6 0-16,9 0 0 0,0-3 0 15,0 3 0-15,0-3 0 0,0 1 0 0,0-1 0 0,2 1 0 16,-5-1 0-16,3-2 0 16,3-1-31-16,-3 4-11 0,0-6-2 0,0 5-1139 15</inkml:trace>
  <inkml:trace contextRef="#ctx0" brushRef="#br0" timeOffset="112940.23">10316 16118 691 0,'0'0'61'0,"0"0"-49"16,0 0-12-16,0 0 0 0,0 0 180 0,0 8 32 15,0-8 8-15,6 6 0 0,0-4-142 0,2-2-29 16,-2-2-5-16,3-1-2 0,3-2-18 0,0-1-3 0,3-2-1 16,3 1 0-16,0-4 2 0,0 3 0 0,-1-3 0 0,1-2 0 15,0 3-22-15,0-1-8 0,-6 0 0 0,3 1 0 16,-3-1 8-16,0 1 0 0,-6 2 0 0,0-3 8 15,0 1 3-15,-3 2 1 0,-3-3 0 0,0 3 0 16,-6 0-12-16,0 3-11 0,-3 0 3 0,-3-1 0 16,0 4 8-16,-3 2 0 0,-3 2 0 0,0 4-8 15,-3-1 30-15,-2 6 6 16,-1-1 2-16,0 3 0 0,6 3 26 0,0 0 6 0,0-3 1 16,4 6 0-16,2 2-12 0,0-2-3 0,3 2 0 0,0-3 0 15,3 1-25-15,3-3-6 0,3 2-1 0,3-5 0 16,0 1-8-16,3-4-8 0,6 1 12 0,0-1-12 15,0-4 8-15,5-1-8 0,1-2 0 0,6-6 0 16,0 0-105-16,3 1-28 16</inkml:trace>
  <inkml:trace contextRef="#ctx0" brushRef="#br0" timeOffset="113506.71">10780 15936 979 0,'0'0'43'0,"0"0"9"0,-3 5-41 16,-3 3-11-16,0-3 0 0,0 1 0 0,0-1 223 0,0 3 42 16,0 0 9-16,0 0 2 0,0 0-145 0,0 2-29 15,3-2-6-15,-2 3 0 0,-1-1-40 0,0 4-8 16,0-1-2-16,0 0 0 0,0 0-20 0,0 1-4 16,0-1-1-16,3 0 0 0,-3-5-13 0,3 3-8 15,3-11 8-15,0 0-8 0,0 0 0 0,6 10 8 16,-6-10-8-16,6 5 0 0,6-5 0 0,0 0-12 15,3-5 2-15,2 0 0 16,1-3-41-16,0-3-8 0,0 1-1 0,3-1-1 16,-3-2-11-16,2 0-3 0,1-1 0 0,0 1 0 0,0 0 41 0,0 0 8 0,-3 0 2 0,0 2 0 15,-7 0 24-15,1 3-10 0,0 0 10 0,-3 3 0 16,-3 0 8-16,-6 5 8 0,0 0 1 16,0 0 1-16,0 0 37 0,-3 8 7 0,-3 0 2 15,0 0 0-15,-3 5 2 0,-3 0 1 0,4 0 0 0,-4 3 0 16,0-2-22-16,0 4-4 0,0-5-1 0,3 0 0 15,0 1-12-15,3-1-4 0,0-2 0 0,3-4 0 16,0-1-10-16,3-6-2 0,0 0-1 0,0 0 0 16,9 2-11-16,3 1 0 0,0-6 0 0,3 3 0 15,-3-5 0-15,6-3 8 0,-4 0-8 0,4-2 0 32,0-1-20-32,-3 0-10 0,6-2-2 0,0 0 0 0,-3 0-15 0,2 2-3 0,1-5-1 15,0 3 0-15,0 3 23 0,-3-1 5 0,0 3 1 0,-6 0 0 16,-4 5 22-16,-2 1 0 0,0-1 0 0,0 3 0 0,-6 0 13 0,0 0 7 15,-6 8 2-15,0 3 0 0,0-3 21 0,-5 5 4 16,2-3 1-16,0 6 0 0,-3-2-22 0,0 1-4 16,3 1-1-16,0 0 0 0,0-3-9 0,3 1-1 15,0-1-1-15,3-3 0 0,0 1-10 0,3 0 0 16,3-6 0-16,0 0 0 0,-3-5 0 0,9 5 0 16,0-5 0-16,3-2-821 15,3-1-158-15</inkml:trace>
  <inkml:trace contextRef="#ctx0" brushRef="#br0" timeOffset="113942.53">12221 15745 1785 0,'0'0'159'0,"-12"8"-127"16,0 3-32-16,3 5 0 0,0 2-14 0,-3 3-9 15,-6 1-1-15,3 1-1 0,0 1 65 0,1-3 12 16,-1 3 4-16,3-3 0 0,0 3-16 0,3-3-4 15,-3-2 0-15,6 2 0 0,-3-2-28 0,0-4-8 0,6 1 0 0,-3 0 0 32,6-5-74-32,-3-3-16 0</inkml:trace>
  <inkml:trace contextRef="#ctx0" brushRef="#br0" timeOffset="114493.07">12188 15573 1612 0,'-15'-13'144'0,"9"11"-116"0,-3-4-28 0,0 4 0 15,0-1 147-15,3 0 23 0,0-2 5 0,3 2 1 16,3-2-83-16,3-3-16 0,3 3-3 0,3-3-1 16,0-3-43-16,6 1-9 0,9-1-1 0,6-2-1 15,2 2-6-15,1 1-1 0,3-1 0 0,-3 3 0 16,2-2-12-16,4 2 8 0,0-3-8 0,-1 3 0 0,4 6 8 0,-3-4-8 15,-1 6 0-15,1 0 0 0,-6 3 0 0,-6 2 0 16,-6 0 0-16,-1 1 0 0,-8 2 0 0,-6 2 0 16,0 1 0-16,-6-1 0 0,-3 4 0 0,-6-1 0 15,-3 0 0-15,-6 3 0 0,-2 0 0 16,-4 0 0-16,0 2 0 0,-3 1 0 0,-3-1 31 0,4 1 0 16,-4 2 0-16,3-2 0 0,3-1 4 0,3 1 1 15,1-1 0-15,-1 1 0 0,0-4-16 0,3 1-4 0,0 3 0 16,3-3 0-16,3 0-16 0,4 0 0 0,2-3 0 15,3 0 0-15,6 3 0 0,0 0 0 16,3-3 0-16,2-2 0 0,4-1 0 0,0 3 0 0,0-2-9 16,0 0 9-1,3-1-34-15,-3 3-2 0,3 1 0 0,-3-1 0 16,0-3-6-16,-4 4-2 0,-2-1 0 0,0 3 0 0,-6 0 18 0,0-1 3 16,-6 1 1-16,-2 3 0 0,-1-3 22 0,-3 0 0 0,-3-3-9 0,0 0 9 15,-3 0 8-15,-3 1 6 0,-3-4 1 0,-2 1 0 16,-1-3 12-16,-3 0 2 0,0-3 1 0,4 0 0 15,-4-2-6-15,3-1 0 0,-3 1-1 0,3-3 0 16,1 0-7-16,-1-3 0 0,3 1-1 0,3-4 0 16,-3-1-7-16,6-7-8 0,1 1 11 0,2 0-11 15,3 0 0-15,0-6 0 0,6-2-12 0,3 0 3 16,0 2-55-16,6 1-12 0,0-1-1 0,3 3-1 16,3 3-114-16,0 0-24 0,0 2-4 0</inkml:trace>
  <inkml:trace contextRef="#ctx0" brushRef="#br0" timeOffset="115613.08">12795 16060 1094 0,'-6'-5'48'0,"6"2"11"15,-3 3-47-15,0 0-12 0,0 0 0 0,0 3 0 16,3-3 134-16,0 0 25 0,0 0 5 0,0 0 0 16,0 5-75-16,0-5-15 0,0 6-3 0,0-6-1 15,3 7-24-15,-3-7-5 0,9 3-1 0,0-3 0 16,0 0-4-16,3 0-2 0,-3-3 0 0,3-2 0 0,3-3-11 0,0 0-3 15,2 0 0-15,-2-2 0 0,3-1-12 0,-3 1-8 16,3-4 10-16,-3 4-10 0,-3-3 10 0,-3 2-10 16,0-2 10-16,-4 2-10 0,1-2 13 0,-3 2-3 15,-6 1-1-15,3-3 0 0,-6 2-9 0,1 3 0 16,-1 0 0-16,-6 0-11 0,0 5 11 0,0 1 0 16,0 2-9-16,-3 2 9 0,-3 6-10 0,-3 3 10 15,4-3-13-15,-1 5 5 0,0 3 8 0,0 0 0 16,0 0 0-16,3 2 8 0,0 3 8 0,3 1 1 15,3-1 1-15,1 0 0 0,2 0-6 0,0-2-2 16,6 2 0-16,0-5 0 0,6 0-10 0,0-3 0 16,2-3 9-16,4-2-9 0,3-2 0 0,-3-1 0 0,6-5 0 15,0-3-12 1,3-2-17-16,3-3-4 0,-1 0-1 0,1-5 0 16,0 0-35-16,0-1-7 0,0-1-2 0,-1-1 0 15,-5 2 8-15,0-1 2 0,0-4 0 0,-3 6 0 0,3-6 41 0,-6 6 9 0,0-3 2 0,-1 6 0 16,-2-4 25-16,0 6 6 0,-6-2 1 0,3 5 0 15,-3-3 48-15,-3 8 9 0,0 0 3 0,0 0 0 16,0 0-10-16,0 0-2 0,-6 8 0 0,0 0 0 16,0 2-28-16,-3 3-5 0,0 1-2 0,1-1 0 15,-1 0 4-15,0 6 1 0,6-4 0 0,-3 1 0 16,6 0-20-16,-3 0-4 0,3-3-1 0,0 3 0 0,-3-5-9 16,3 2 0-16,0-5 0 0,3 2 0 0,0-2 8 15,0-2-8-15,3-4 0 0,3 4 8 0,0-6-19 0,2 0-4 16,1-3-1-16,3 3 0 15,0-3-44-15,0 1-10 16,0-1-2-16,0-2 0 0,0-3-59 16,0 0-12-16,2-3-2 0,-2 1-1 0,-3-4 38 0,3 1 8 0,-3 3 2 0,3-4 0 0,-3 1 69 15,-3 3 13-15,3-1 4 0,-6 3 0 16,0 0 112-16,-6 8 22 0,0 0 5 0,0 0 1 0,0 0-12 0,0 0-1 16,0 0-1-16,0 0 0 0,-6 5-47 0,-3 1-10 15,3 4-1-15,3-2-1 0,-3 3-33 0,0-1-6 16,3 1-2-16,3 2 0 0,0 0-14 0,0-2 0 15,3 0 8-15,0-3-8 0,0 0 0 0,3-1 0 0,0-1 0 16,0-1 0-16,3-2 17 0,-1-1-2 0,1-2-1 16,3 0 0-16,0-2-14 0,3 2 0 0,0-3 0 0,-3 0 0 15,3 1 0-15,-3-4 0 0,0 1 0 0,-1 0 9 16,-2 0 1-16,6-3 0 0,0-3 0 0,-3 3 0 16,3-2-10-16,0-1 0 0,0 0 0 0,-3 1 0 15,0-3 0-15,-1 2-11 0,1-2 3 0,0-3 0 16,-3 0 8-16,0 0 0 0,-3-2 0 0,-3 2 0 15,3-3-8-15,-3 1 0 0,-3 2 0 0,-3 3 0 16,0-3 8-16,0 5 11 0,-6 1-3 16,0 2 0-16,-3 0-8 0,0 5 0 0,-2 0 0 0,-1 3 0 15,0 0-14-15,0 3-5 0,0 0-1 0,0 2 0 32,3 0-54-32,3-2-11 0,0 2-3 0,6 0-897 0</inkml:trace>
  <inkml:trace contextRef="#ctx0" brushRef="#br0" timeOffset="116382.2">13870 16031 1209 0,'0'0'108'0,"0"0"-87"0,0 0-21 0,0 0 0 16,0 0 42-16,0 0 4 0,0 0 1 0,0 8 0 16,0-8 25-16,0 0 4 0,0 0 2 0,6 5 0 15,0 1-30-15,2-4-5 0,-2 1-2 0,0 0 0 0,3-3-5 0,0-3 0 16,0 0-1-16,3 1 0 0,-3-4 2 0,3 1 1 15,-3 0 0-15,0-3 0 0,0 3-18 16,0-3-3-16,0 0-1 0,2 0 0 0,-2 0-16 0,-3 0 0 16,-3 0 0-16,3 0 0 0,-6 0 0 0,0 0 0 15,-6 0 0-15,3 3 10 16,-3-3-10-16,0 0 12 0,-2 0-12 0,-1 0 12 0,0 3-12 0,-3 0 0 16,3-1 0-16,-3 4 0 0,0 2-11 0,-3 2 3 15,0 4 0-15,0 1 0 0,0 1 8 0,1 0 0 16,2 3 0-16,-3 2 0 0,6 3 11 0,-3 3 4 15,3-4 1-15,0 1 0 0,3 3 4 0,0-1 2 16,3-2 0-16,0 3 0 0,6-1-22 0,0-2 0 0,3-5 0 16,3 2 0-16,3-5 0 0,3-3 0 0,3-5 0 0,3 0 0 15,2 0 0-15,1-5 0 0,0-3 0 16,0 0 0 0,3-3-18-16,-1 1-8 0,1-1-2 0,0 1 0 15,0-4-6-15,-3 1-2 0,-4 0 0 0,-2 0 0 16,-3 2 8-16,0 1 2 0,-6-1 0 0,0 3 0 0,-3 3 39 0,-6 5 8 0,0 0 2 0,0 0 0 15,-3 0 17-15,-3 0 4 0,-6 5 1 0,3 0 0 16,-3 1 17-16,0 2 3 0,3 0 1 0,0-1 0 16,3 1-24-16,1 0-5 0,2 0-1 0,3 0 0 15,3 0-26-15,2 0-10 0,-5-8 0 0,9 3 9 16,3-3-9-16,6-3 0 0,-3 0 0 0,6-2 8 16,0-3-74-1,0 0-15-15,2-2-3 0,1-1-624 0,3-2-125 0</inkml:trace>
  <inkml:trace contextRef="#ctx0" brushRef="#br0" timeOffset="116854.9">14914 15134 1940 0,'-11'-5'86'0,"5"2"18"0,3 3-84 0,0 3-20 15,0-3 0-15,-3 3 0 0,-3 2 30 0,0 0 2 16,0 3 0-16,-3 0 0 0,-3 5 10 0,0 6 2 15,-3-3 1-15,3 7 0 0,1 1 14 0,-1 5 2 16,0 0 1-16,0 3 0 0,0 3-17 0,-3-1-3 16,0 3-1-16,0 3 0 0,-2 2-21 0,-1 3-5 0,0 0-1 0,-3 3 0 15,3-3-14-15,1 0 8 16,-1-6-8-16,6 1 0 0,0-3 8 0,3-3-8 16,0-2 0-16,3-3 9 0,3-5 4 0,0 0 1 0,6-6 0 15,0-2 0 1,3-2-48-16,-3-4-10 0,0-5-1 0,0-5-1 15,0 0-8-15,0 0-2 0,0 0 0 0,9-2 0 16,-6-4-16-16,0-1-3 0,0-1-1 0,-3-3 0 16,-3 0 22-16,3-2 4 0,-3-3 1 0,-3 3 0 0,0-3 32 0,0 0 6 0,-3-5 2 0,3 3 0 15,3-1 9-15,-3 1 0 0,1-1 8 0,-1 3-8 16,0 3 72-16,0 0 9 0,3 0 3 0,0 7 0 16,0-2 14-16,0 3 3 0,3 0 1 0,0-1 0 15,0 6-58-15,3-2-12 0,3 2-3 0,0-3 0 16,3 0-21-16,2 1-8 0,1 2 0 0,0 0 9 15,3-3-9-15,0 1 0 0,3-1 9 0,0 0-9 16,3 3 0-16,-1-2 9 0,1-1-9 0,0 3 0 16,-3-3-8-16,0 3-9 0,-3 0-2 0,-3 0 0 15,2 0-158-15,-5 0-32 16,3 0-7-16</inkml:trace>
  <inkml:trace contextRef="#ctx0" brushRef="#br0" timeOffset="117365.26">14763 15782 1620 0,'0'0'72'0,"0"0"14"0,0 0-69 0,0 0-17 16,-3 6 0-16,3-6 0 0,-3 5 80 0,0 0 13 0,3 1 3 16,0 2 0-16,-3-3-33 0,0 3-7 15,0 2 0-15,-3-2-1 0,3 5-3 0,-3-2 0 16,0 2 0-16,0 1 0 0,-3-1-12 0,0 3-2 0,0-3-1 0,0 0 0 16,0 0-8-16,0 1-1 0,3-1-1 0,0 0 0 15,1-2-13-15,2 2-2 0,3-3-1 0,3 1 0 16,0-3-11-16,2-3 0 0,1 3 0 0,3-5 0 15,3-3-15-15,0-3-8 0,6 1-1 0,-3-1-1 32,6-2-53-32,0-1-10 0,-1-2-3 0,4 0 0 15,-3 0-37-15,-3 1-8 0,-3-4-2 0,0 0 0 16,0 3 43-16,-4-2 9 0,1-1 2 0,0 1 0 0,-3-1 72 0,3 1 12 0,-6 2 0 0,0 2 12 16,-3 1 86-16,-3 5 18 0,0 0 3 0,0 0 1 15,0 0 4-15,0 0 2 0,-3 3 0 0,-6-1 0 16,0 4-42-16,0 2-8 0,-3-1-1 0,3 1-1 15,0 6-26-15,4-4-4 0,-4 3-2 0,3-2 0 0,3 2-29 16,-3-2-5-16,3 2-8 0,3-5 11 0,6 3-11 0,0-6 0 16,0 0 0-16,3 0 8 0,2-5 0 0,4-2 0 15,3-3 0-15,3-1 0 0,3-2-8 16,0-2-11-16,-4-1 3 0,4 1 0 16,-3 2-30-1,0-6-6-15,-3 4 0 0,3-1-1 0,-3 1-1 0,-4-1 0 16,1 3 0-16,0 0 0 0,-3 3 21 0,-6 0 4 0,0 2 1 15,-6 3 0-15,0 0 20 0,0 0 13 0,-6 8-1 0,0 0-1 0,3 2 17 16,-3 1 3-16,0 0 1 0,0 2 0 0,3-3-22 0,0 1-10 16,3 2 10-16,3-2-10 0,6-3 8 0,3 2-8 15,9-4 0-15,6-1 0 0,2-2 9 0,7-1-9 16,6-2 8-16,3-2-1140 0</inkml:trace>
  <inkml:trace contextRef="#ctx0" brushRef="#br0" timeOffset="118349.96">15903 16018 864 0,'-15'-3'38'0,"9"6"8"0,0 0-37 0,0 2-9 15,0 0 0-15,0 0 0 0,3-2 215 0,-3 2 41 0,3 1 8 0,0-4 1 16,3-2-161-16,0 0-32 0,0 0-6 16,0 0-2-16,0 0-31 0,0 0-6 15,6-2 23-15,3-1-19 0,0-2 1 0,0-3 0 0,3 0 0 16,3 0-32-16,0-3 0 15,-4 1 0-15,1 2 0 0,0-5 0 0,0 5 0 16,-3-6 0-16,0 4 0 16,-3-3-24-16,0 2-7 0,-3-5-1 0,-3 3-1 0,0-3 25 0,-6 3 8 0,3-6 0 0,-6 6 0 31,-3-5-29-31,-3 4 1 0,-3 1 0 0,-2 5 0 0,-4 3 28 16,0 2 0-16,3 3 0 0,-6 3 0 0,3 5 29 0,-2 2 12 0,2 1 3 0,3 0 0 15,0 4 1-15,3 1 1 0,1 0 0 0,2 0 0 16,6 0-7-16,0 2-2 0,0-2 0 0,6 0 0 15,3-3-29-15,3 3-8 0,3-3 0 0,3-2 0 16,6 0 0-16,-1-3 0 0,10-3 0 0,-3-2 0 16,3-3 0-16,0 0 0 0,3 0 0 0,-1-6 0 15,-2 4-48-15,3-4-13 16,-3-2-3-16,0 3-1 0,-7-3-23 16,1 3-4-16,-3 0 0 0,-3-1-1 0,0-2 54 0,-6 3 11 0,0 0 3 15,-6-1 0-15,0 6 25 0,0 0 0 0,-3-5 0 0,-3 5 0 16,0 0 27-16,-3 0 1 0,-6 5 0 0,0 1 0 0,-3 2 30 0,1 0 6 15,-4 7 2-15,3 1 0 0,3 3 0 0,-3-1 0 16,0 4 0-16,0 1 0 0,-5 4-24 0,8 2-5 16,-3 0-1-16,0 0 0 0,3 6-16 0,0-4-3 15,3 1-1-15,0 0 0 0,1 0-3 0,5 2-1 16,0-2 0-16,-3 2 0 0,3-2-12 0,0 5 0 16,0-5 0-16,0 2 0 0,0-2 0 0,0 0-16 15,0-1 3-15,0-2 1 0,0 0 12 0,-3-2 16 0,3 2-3 16,-3-2-1-16,0-1 7 0,0-5 1 0,-2 3 0 15,2 0 0-15,-3-6-20 0,0 1 0 0,-3-3 0 16,0 0 0-16,-3-3 0 0,3-3 0 0,-6 1 0 0,4-3 0 16,-1-3 0-16,0 0 0 0,0-5 0 0,0-2 0 15,0-3 0-15,0-1 13 0,1-4-4 0,-1-1-1 16,6-2-8-16,-3-6 10 0,3 1-10 0,0-3 10 16,3-1-2-16,3-1 0 0,3-1 0 15,0 3 0-15,3-6-8 0,3 1 8 0,3 2-8 16,0-3 8-16,0 1 0 0,6 0 0 0,6-1 0 0,0 3 0 15,6-2-8-15,-4-1 0 0,4 1 0 0,3-3 0 16,3 0 0-16,0 2 8 0,-1 1-8 0,1-1 8 16,3 1-8-16,-3-1 0 0,2 1 0 0,4 0 0 15,-3-1-96-15,2 3-20 16,1 3-5-16,-3 3-1 0</inkml:trace>
  <inkml:trace contextRef="#ctx0" brushRef="#br0" timeOffset="118827.38">16334 15880 403 0,'0'0'17'0,"0"0"5"0,0 0-22 0,3-5 0 0,3 0 0 0,0-1 0 15,3 1 208-15,-3 0 38 0,3 0 7 0,0-1 2 16,-3 1-144-16,3 0-29 0,-3 2-6 0,3-2 0 15,-3-1-13-15,0 1-3 0,0 3 0 0,-1-4 0 16,1 1-21-16,0 2-5 0,-3 1-1 16,-3 2 0-16,3-6 4 0,-3 6 1 0,-3-5 0 0,0 2 0 15,0 1 16-15,0-4 3 0,-3 4 1 0,-2-1 0 16,-4 3 11-16,0-2 3 0,-6 2 0 0,0 2 0 16,-3 1-18-16,3-1-3 0,-3 4-1 0,4-1 0 15,-4 0-13-15,3 1-2 0,3 2-1 0,0 0 0 16,3-3-18-16,3 3-3 0,0 0-1 0,3 0 0 15,3 0-12-15,3-1 0 0,3 1 0 0,6-2 0 16,3 2 0-16,3 0-16 0,0 0 3 0,3-1 1 0,0 1 12 16,3 0 0-16,2 3 0 0,-2-3 0 0,0 0 0 15,-3 2 0-15,0-2-10 0,-6 3 10 16,0-3-28-16,-3 2 0 16,-4 1-1-16,-5 0 0 0,0-1 29 0,-5 1 0 0,-1-1 0 0,-6 1 0 0,-3 0 0 0,-6-1 0 15,0 1 0-15,0-1 0 0,-3-2-13 0,1 0 3 16,-1-3 1-16,0 1 0 0,0-4 23 15,3 1 5-15,1-3 1 0,-1 0 0 0,3-5-9 16,3 2-2-16,3-2 0 0,0-3 0 0,6 0-9 0,3 0-11 16,0-3 3-16,6-2-1224 15</inkml:trace>
  <inkml:trace contextRef="#ctx0" brushRef="#br0" timeOffset="119620.33">16992 15581 518 0,'0'0'46'0,"0"0"-37"16,0 0-9-16,6-2 0 0,3-4 219 0,3 1 41 15,-3 0 9-15,6 0 2 0,0-3-199 0,2 0-39 16,1 0-8-16,0-3-1 0,3 3-24 0,0-2 0 16,0-4 0-16,-1 1 0 0,1 3 0 0,0-4 8 15,6-2-8-15,-3 3 0 0,-3 0 8 0,-1 0-8 16,4-3 8-16,-6 0-8 0,0-3 9 0,-3 1-9 16,0-3 12-16,-3 2-12 0,3-5 38 0,-7-2 1 15,-2 2 0-15,3-2 0 0,-3 2 3 0,0-3 1 16,-6 4 0-16,0 1 0 0,-3 1-15 0,0 3-2 15,-6 2-1-15,0 3 0 0,-5 5 29 0,-1 2 6 16,-6 4 0-16,-6 4 1 0,-3 4 0 0,-2 2 0 16,2 5 0-16,-6 5 0 0,0 4-32 0,1 1-6 0,-1 7-2 0,0 4 0 15,3 3-3-15,4 3-1 0,-1 2 0 0,0 3 0 16,6 0-2-16,-2 5-1 0,-1 3 0 0,3 0 0 16,3 3 8-16,0-1 2 0,-3 3 0 0,-2 1 0 15,8-1-24-15,-6 0 0 0,3 3 0 0,-6 2 0 16,-5-2 0-16,2 0 0 0,0 0 0 0,0-3 0 15,4-2 8-15,-4-3-8 0,3-3 8 0,3 0-8 16,-3-2 11-16,1-3-3 0,2-3 0 0,0-5 0 16,3 0-8-16,0-2 0 0,0-4 0 0,1-4 0 15,2-3 0-15,0-3 0 0,0-3 0 0,3-4 0 0,-3-7 0 16,6 1-11-16,0-5 3 0,4-3 0 0,-1-5-1 0,3-3 0 16,0-3 0-16,0-2 0 0,6-6 9 15,0-2-8-15,-3-5 8 0,6-3-8 0,3 0 8 16,0-3 12-16,3-3-2 0,0 1-1 0,2 0-9 15,-2 5 0-15,3-1 0 0,0 4 0 0,0 2 0 16,-3 3-17-16,3 0 4 0,-3 2 1 0,6 1 12 0,-3 2-11 16,0-3 11-16,2 6-10 0,4-3 10 0,0 0 0 15,0 3 0-15,3 0-8 0,0 0 8 0,2 0 0 16,4-1 0-16,0 1 0 16,3 3-44-16,3-1-8 0,8-2 0 0,-5-1-1073 0</inkml:trace>
  <inkml:trace contextRef="#ctx0" brushRef="#br0" timeOffset="120146.27">17001 15994 1094 0,'0'0'48'0,"0"0"11"0,-3 5-47 0,-3-5-12 0,6 0 0 16,0 0 88-16,0 0 15 0,0 0 3 0,0 0 1 15,6 0-13-15,0-2-2 0,3-1-1 0,0 0 0 16,0 1-43-16,3-4-9 0,3 1-2 0,-1 0 0 16,-2-3-10-16,6 0-3 0,0 0 0 0,-3 0 0 15,-3 0-24-15,0 0 0 0,0 0-14 0,-3-2 5 16,-3 2 9-16,0 0-13 0,-4-3 5 0,-2 1 8 16,3-4-8-16,-3 4 8 0,-8-6 0 0,2 5 0 0,0-2 0 0,-3 3 0 15,-6-1 0-15,-3 3 8 0,0 3 4 0,0 5 0 16,0 0 0-16,-2 2 0 0,-4 6 30 0,3 3 6 15,3 0 2-15,0-1 0 0,-6 3-3 0,6 3-1 16,1 0 0-16,2 0 0 0,0 3-11 0,6-4-3 16,-3 4 0-16,6-1 0 0,3 1-19 0,6-3-4 15,0 0-1-15,3 0 0 0,6-8-8 0,0-1-12 16,3-1 2-16,0-1 1 0,2-5 9 0,1 0 0 16,3-3 0-16,0-2 0 0,0 0-16 0,0-3-2 15,-1 0 0-15,-2-3 0 0,-3 1-6 0,0-1 0 16,3-2-1-16,-3 2 0 0,-6 1 11 0,0-3 2 15,0 5 1-15,0-3 0 0,-6 3 11 0,0 5 0 16,-3 3 0-16,0 0 0 0,0 0 8 0,0 0 4 16,-6 3 1-16,0 5 0 0,3 3-4 0,-3-1-1 15,-6 3 0-15,3 1 0 0,0 2 11 0,6-3 1 0,0 0 1 0,0 0 0 16,0-2-13-16,9-1-8 0,0 1 10 0,3-3-10 16,-3-3 0-16,6-5 0 0,3 3 0 0,2-6 0 31,4-2-114-31,0 0-22 0,0-3-5 0</inkml:trace>
  <inkml:trace contextRef="#ctx0" brushRef="#br0" timeOffset="120745.88">17924 15346 1324 0,'0'0'59'0,"0"0"12"0,-3-5-57 16,0 2-14-16,3 3 0 0,0 0 0 0,-6-3 140 0,6 3 24 0,0 0 6 0,0 0 1 0,0 0-82 0,0 0-16 15,0 0-3-15,0 0-1 0,0 0-27 0,0 0-6 16,9 0 0-16,3-2-1 0,0-1-3 0,2 3 0 16,1-5 0-16,3 2 0 0,0-2-9 0,6-1-3 15,-6 1 0-15,6-3 0 0,-1 0-9 0,-2 0-3 16,6-2 0-16,-3-1 0 0,3-2-8 0,-7 0 8 16,1-1-8-16,0-1 8 0,-3 1-8 0,0 1 0 15,-3 0 9-15,0-3-9 0,-1 0 8 0,-5 3-8 16,0-3 8-16,0 0-8 0,-3 0 8 0,0-2-8 15,-6-1 10-15,3 1-10 0,-3 2 9 0,-3 0-9 0,-3 3 8 16,-3 2-8-16,-3 1 0 0,0 4 8 0,-5 4-8 0,-4 2 0 16,-9 2 0-16,0 9 0 0,-5 2 0 0,-1 3 0 15,-6 5 12-15,3 3-4 0,-2 2 0 0,-1 9 0 16,0-1 18-16,-2 6 3 0,-4 0 1 0,1 5 0 16,2 5-2-16,0-3-1 0,1 4 0 0,2-4 0 15,3-2-13-15,6 0-2 0,4 3-1 16,2-8 0-16,3-1-11 0,6-2 12 0,0-5-12 15,6 3 12-15,4-9-12 0,2 0 0 0,0-2 0 0,3-3 0 16,3-2 0-16,0-6 0 0,3 0 0 0,3-2 8 16,5-3-8-16,-2-3 0 0,0-2 0 0,3-3 0 15,0 0-24-15,6-3-1 0,-3-2 0 0,3 0 0 16,-3-3 5-16,3 0 0 0,-4 2 1 0,1-1 0 16,-9-1 19-16,0 2 0 0,3 1-8 0,-3 2 8 0,-6 3 0 0,0 0 0 15,0 0 0-15,-3 8 0 0,-6 3 0 0,0 2 0 16,3-2 0-16,-3 2 0 0,6 3 0 0,-3 0 9 15,-3 0-9-15,7-1 8 0,-1-1-8 0,3-1 12 16,0 0-12-16,5-2 12 0,4-1-12 0,3-4 0 16,-3-1 0-16,6-2 8 0,0-1-8 0,9-4 8 15,-3-1-8-15,5-2 8 0,1-3-8 0,3-3-17 16,-3-2 4-16,3 2 1 16,-4-2-180-16,4 0-36 0,-3-6-8 0</inkml:trace>
  <inkml:trace contextRef="#ctx0" brushRef="#br0" timeOffset="121150.95">18793 14917 2016 0,'3'-5'179'0,"-3"-3"-143"0,0 3-36 0,0-1 0 16,-3 1 48-16,3 5 2 0,-3-5 1 0,3 5 0 16,-6 0-19-16,-3 2-3 0,-3 4-1 0,-3 4 0 15,0 4 36-15,-5 4 6 0,-4 3 2 0,0 3 0 16,-3 5-16-16,-3 3-4 0,-2 2 0 0,-4 6 0 15,0 2-21-15,0 3-5 0,1 3-1 0,-4 2 0 16,3 0 5-16,-2 6 1 0,-1-3 0 0,3 0 0 16,0 0-31-16,4-3 0 0,2-2 0 0,3-1 0 15,3-2 0-15,4-2 0 0,2-6 0 0,3-3-10 16,3-2-39 0,0-6-8-16,3-2-2 0,3-5 0 0,-3-1-18 0,3-5-4 15,3 1-1-15,0-6 0 0,-3-6 30 16,6-2 5-16,0 0 2 0,0 0 0 0,-3-5 10 15,-3-3 3-15,3-3 0 0,3 1 0 0,-3-3 12 0,0-3 4 0,3 0 0 0,-3 0 0 16,1 3 16-16,2-1 0 0,-6 1 0 0,3 0 0 0,-3 2 27 0,3 3 9 16,0-2 1-16,0 2 1 0,0 0 41 0,0 3 8 15,3-3 1-15,3 3 1 0,-3-1-37 0,3-2-8 16,3 3-2-16,3 0 0 0,0-3-34 0,-1 2-8 16,4 1 0-16,6 0 0 0,0 0 0 0,0-1 12 15,0 4-12-15,3-1 12 16,-4 0-64-16,1 3-13 0,0 0-3 0,3-2-1072 0</inkml:trace>
  <inkml:trace contextRef="#ctx0" brushRef="#br0" timeOffset="122150.08">18430 15928 921 0,'0'0'82'0,"0"0"-66"16,0 0-16-16,0 0 0 0,0 0 159 0,0 0 28 16,0 0 5-16,6 5 2 0,3-2-116 0,0-3-23 15,-1 0-5-15,1 0-1 0,0 0-35 0,3 0-14 16,0-5 11-16,0 2-11 0,-3-2 11 0,3-1-11 15,0-2 12-15,3 3-12 0,-3-3 0 0,2-2 0 16,1 2 0-16,-3-3 0 0,-3 0 0 0,3 1 0 16,-3-1 8-16,-6-2-8 0,0 3 8 0,-3-4-8 15,0 1 12-15,0 0-12 0,-6-3 21 0,3 3-2 0,-6 2-1 0,0-2 0 16,-3 5 3-16,3 0 1 0,-3 3 0 0,-5 2 0 16,-1 0 25-16,-6 6 5 0,0 0 0 0,-3 2 1 15,4 3 5-15,-4 0 1 0,3 5 0 0,0 3 0 16,3 0-15-16,0 0-2 0,4 2-1 0,2 1 0 15,0-1-18-15,3 3-4 0,6 1-1 0,0-4 0 16,3 6-18-16,3-3 0 0,6-2 0 0,3-1 0 16,0-2 8-16,6-3-8 0,0 3 0 0,5-5 0 15,4-6 8-15,3 3-8 0,0-5 0 0,0-3 0 16,2-3 0-16,1 0-12 0,-3-2 1 16,3-6 1-16,-6 4-4 0,-1-4-1 0,-2-2 0 0,0 2 0 15,-6-2 15-15,-3 0-9 0,-3-1 9 0,0-1-8 16,-6-1 8-16,0 0 0 0,-6 0 0 0,0-3 8 15,0 1-8-15,-6-1 0 0,0 1 0 0,0-1 0 16,-3 3 0-16,0 3 0 0,-3 3 0 0,0-1 0 16,3 6 14-16,-2-1-2 0,2 4 0 0,0-1 0 0,0 3 6 0,0 3 1 15,3-1 0-15,-3 1 0 0,3 2-11 0,0 3-8 16,3 0 9-16,6 0-9 0,-3 3 0 0,6-1 0 16,0 1 0-16,3 0 0 0,3-1 0 0,0-2 0 15,6 0 0-15,0 0 0 0,6-3 0 0,-1 1 0 16,4-4 0-16,3 1 0 0,-3-1 0 0,3-2 0 15,-1 0 0-15,-2 0 0 0,0 0-11 0,3 0-5 16,-3-2 0-16,-1 2-1 0,1 0-1 0,-3 2 0 0,-6-2 0 16,0 3 0-16,3 2 18 0,-6 1 0 0,-6-1 0 0,0 3 0 15,-3 0 0-15,-3 2 0 16,-3 1-9-16,-6 0 9 0,0 2 0 0,-3-3 0 0,0 4 0 0,-3-1 10 16,0 0 6-16,0-2 0 0,3-1 1 15,0 1 0-15,4-3 3 0,2 0 0 0,0-3 0 16,6 0 0-16,0-5-11 0,0 0-1 15,0 0-8-15,9-5 12 0,2 0-12 0,4-3 9 0,6-3-9 0,-3 1 8 16,6-1-8-16,-3-2 0 0,0-3 0 0,-1 0 8 16,1-2 0-16,0-1 0 0,0 1 0 0,0-1 0 15,-3-2-8-15,-1 2-14 0,1 1 3 0,-3-1 1 16,-3 3 10-16,-3 1 0 0,3 1 0 0,-6 4-8 16,3 2 8-16,-3 0 0 0,0 3 0 0,-3-1 0 15,3 4 0-15,-6 2 0 0,6-3-9 0,-6 3 9 16,8 3-92-16,1-3-13 0,0 2-3 0</inkml:trace>
  <inkml:trace contextRef="#ctx0" brushRef="#br0" timeOffset="122954.14">20225 15235 1339 0,'0'0'59'0,"0"0"13"0,-6 2-58 0,3 4-14 16,-6-4 0-16,3 4 0 16,-3 2 44-16,-6 5 5 0,0 3 2 0,-6 2 0 0,-3 3 34 0,1 3 7 15,-4 3 2-15,-6 2 0 0,3 2-10 0,-2 4-1 16,-1 2-1-16,-3 3 0 0,3-1-42 0,1 1-9 16,2 2-2-16,3-2 0 0,6 0-19 0,0-6-10 15,4 0 10-15,2-2-10 0,3-5 8 0,3-1-8 16,-3-5 0-16,6-2 9 0,0-3-9 0,3 0 0 15,0-6 0-15,0-2 8 0,0 0-8 0,3-3 0 16,0-5 0-16,0 0 8 0,0 0-8 0,9-5 0 16,0 0 0-16,0-3 0 0,3-3 0 0,0 1 0 15,6-6 0-15,-1 0 0 0,7-5 0 0,3 0 0 16,6-6 0-16,0 3 0 0,2-2 0 0,1-1 0 16,0 4 0-16,-1 1 0 0,-2 4 0 0,0-1 0 0,-6 3 0 15,-1 6 0-15,-5-1 0 0,-3 6 0 0,-3 0 0 16,-3 5 0-16,0 0 0 0,-6 5 0 15,-3 3 0-15,-3 3 0 0,-3-1 0 0,0 3 0 0,-3-2 9 0,0 5-9 16,-3 2 9-16,0-2-9 0,-3 0 12 0,0 3-12 16,0-1 12-16,-3-2-4 0,1 0 0 0,-1 0-8 15,0-3 14-15,0 3-4 0,-18 10 8 16,15-15 3-16,3 2 3 0,-5-5 0 16,2 3 0-16,0-3-12 0,-3-1-3 0,0-1 0 0,0-1 0 15,4-2 2-15,-4-1 0 0,0-4 0 0,3-1 0 16,3 0-3-16,0-2-8 0,0 0 12 0,3-3-4 0,4 0-8 15,-1 0 0-15,3-3 9 0,0 1-9 16,3 2-33-16,0-3-11 0,6 3-3 0,0 0 0 16,0 1-168-16,3-1-33 0,9-11-8 15,5 8-562-15</inkml:trace>
  <inkml:trace contextRef="#ctx0" brushRef="#br0" timeOffset="123498.77">20370 15827 1555 0,'0'0'68'0,"0"0"16"0,-5 0-68 0,5 0-16 16,0 0 0-16,0 0 0 0,0 0 70 0,0 0 10 0,0 0 3 0,0 0 0 16,0 0-46-16,5-2-9 0,4 2-1 0,0-3-1 15,0-2 19-15,0 0 4 0,3-1 1 0,3-2 0 16,0 3-28-16,0-3-6 0,0 0 0 0,-3 0-1 15,2 0-15-15,1 0 0 0,-6 0 8 0,3-2-8 16,0-1 0-16,0 1 8 0,-6-4-8 0,3 4 0 16,-3-3 9-16,-3-1-9 0,-3 1 8 0,0 3-8 15,0-1 10-15,-6 3-10 0,-3 3 12 0,0-1-12 16,-6 6 29-16,-3 3-1 0,-3 0 0 0,1 5 0 16,-1 2 10-16,-3 3 2 0,-3 6 0 0,-3-3 0 15,1 2-10-15,2 4-2 0,0 1 0 0,3-1 0 16,3 1-1-16,3-1-1 0,4-1 0 0,2 0 0 15,6-3-13-15,3-2-2 0,6 0-1 0,3-5 0 16,6 2-10-16,2-2 0 0,4-4 9 0,3-4-9 16,3 0 0-16,6-3 0 0,0-3 0 0,-4-2 0 15,7 0-32-15,0-1-12 0,-3-2-1 0,-1-2-1 16,-2 2-42-16,3-3-9 0,-3-2-2 0,-4 0 0 16,-2-1 29-16,3-1 6 0,-3-1 0 0,0 3 1 0,-6-3 40 0,0 5 8 15,-4-2 2-15,-5 8 0 0,-3-3 52 0,-3 2 10 16,0 6 3-16,-9 0 0 0,4 0 28 0,-7 6 7 15,3 2 1-15,-3-1 0 0,0 1-40 0,-3 6-8 16,0 2-2-16,-3-1 0 0,3 1-15 0,-2 3-3 16,5-3-1-16,-3 2 0 0,6-2-10 0,0 3-1 15,3-4-8-15,3-1 12 0,3 2-12 0,0-3 0 16,3-5 8-16,6-3-8 0,0 0-10 0,3-2-5 16,3 0-1-16,2-6-764 0,4-2-154 15</inkml:trace>
  <inkml:trace contextRef="#ctx0" brushRef="#br0" timeOffset="123632.42">21091 15348 1785 0,'-6'-21'79'0,"3"16"17"0,0 0-77 0,0-3-19 0,3 3 0 0,0 5 0 16,0 0 43-16,0-6 5 0,0 6 0 0,0 0-606 15,0 0-122-15</inkml:trace>
  <inkml:trace contextRef="#ctx0" brushRef="#br0" timeOffset="124140.81">21692 15121 1324 0,'-6'-13'59'0,"6"7"12"0,-3 4-57 0,3 2-14 0,0 0 0 0,0 0 0 16,-6 0 72-16,-3 2 12 0,0 1 3 0,0 2 0 15,-3 6-35-15,1-3-8 0,-1 5 0 0,-6 3-1 16,0 5 30-16,0 3 7 0,-6 0 0 0,0 2 1 15,-2 3-7-15,-4 6-2 0,-6-4 0 0,3 7 0 16,-2-1-25-16,2 2-6 0,-3 1-1 0,1 2 0 16,-4 1-32-16,9-1-8 0,0-2 0 0,4-1 0 15,-1-2 0-15,3 0 0 0,0-2 0 0,3-6 0 0,6 0 0 0,1-3 0 16,2-2 0-16,0 0 0 0,3-5-15 0,6-4-5 16,0 1 0-16,6-2-1 15,0-6-39-15,3-3-7 0,0 3-1 0,3-6-936 0</inkml:trace>
  <inkml:trace contextRef="#ctx0" brushRef="#br0" timeOffset="124667.17">20954 15788 1267 0,'-15'-16'112'0,"9"11"-89"16,-3-3-23-16,0 2 0 0,6 4 220 0,-3-4 39 0,3 4 8 0,3 2 1 15,0 0-206-15,6-3-42 16,3 0-8-16,0-2-1 0,3 2-11 0,3 1 0 15,0 2 0-15,0 0 0 0,0-3 0 0,5 3 0 0,-2-2 0 0,3 2 0 16,-3-3 0-16,6 0 0 0,-3 3 0 0,2-2 0 16,1-1 0-16,-3 3 0 0,-3-3 0 0,3 3 0 15,-3 0-9-15,2 0-1 0,-5 0 0 0,0 3 0 32,0 0-35-32,-3-1-7 0,0-2-2 0,-3 3 0 15,0 0-13-15,0-1-2 0,-9-2-1 0,9 3 0 0,0-3 30 16,-1 0 5-16,-2 0 2 0,3 0 0 0,0 0 33 0,0 0 0 0,0-3 0 0,-3 1 0 15,0-1 22-15,3 0-2 0,0 1 0 0,-3 2 0 16,0 0-4-16,0 0 0 0,-6 0-1 0,0 0 0 16,0 0 9-16,0 0 1 0,0 0 1 0,0 0 0 15,0 8-5-15,0-1-1 0,-3 1 0 0,0 0 0 16,-3 6-8-16,-3-4-3 0,0 3 0 0,-3 3 0 16,-3-2 7-16,3 4 2 0,0-5 0 0,0 3 0 0,1-3 5 15,2 3 1-15,0-3 0 0,3-2 0 16,0 0 0-16,3 2 1 0,0-3 0 0,3-2 0 0,-3 0-17 0,3-2-8 15,0 2 0-15,3-3 8 0,0-3 0 0,3 1-8 16,0-3 12-16,3 0-4 0,-3-3-8 0,0 1 0 16,3-3 0-16,-1 2 0 0,1-2 8 0,0-1-8 15,0-2 8-15,0-2-8 0,0 2 0 0,0 0 0 16,0-3 0-16,0 1 0 0,0-1 0 0,3 1 0 16,-3-1 0-16,3 0 0 0,-4 1 0 0,4-1 0 15,-3 1 0-15,0 2 0 0,0 0 0 0,0 0 0 0,3-3 0 0,-3 6 0 16,-3 0 0-16,3-1 0 0,3 4-10 0,0-4-669 15,0 4-133-15</inkml:trace>
  <inkml:trace contextRef="#ctx0" brushRef="#br0" timeOffset="125314.07">21886 15854 1522 0,'0'0'33'0,"0"0"7"0,0 0 2 0,0 0 2 0,0 0-36 0,0 0-8 16,0 0 0-16,0 0 0 0,0 0 72 0,0 0 13 16,0 0 3-16,0 0 0 0,0 0-29 0,0 0-6 15,5-3-1-15,1-2 0 0,0 0-35 0,0-1-7 16,0 1-2-16,3-3 0 0,-3 3-8 0,3 0 0 16,-3-6 0-16,0 3 0 0,0 0 0 0,0-3 0 15,0 1 11-15,-3-1-11 0,0 1 0 0,0-1 0 16,-3 1 0-16,0-1 0 0,-3 0 0 0,0 3 0 15,0-2 0-15,-3 5 0 0,0-1 0 0,-3 4 0 0,0-1 0 0,-6 6 0 16,-3-1 13-16,-2 4-3 0,-4 2-1 0,0 2 0 16,0-2 26-16,0 5 5 0,-2 0 0 0,2 3 1 15,0 3-9-15,0-1-1 0,6 4-1 0,0-1 0 16,3 0-18-16,4 0-3 0,2-2-1 0,0-1 0 16,6 1-8-16,3-6 0 0,0 3 0 0,6-6 0 15,0 1 0-15,3-3 0 0,2 0 12 0,4-3-4 16,3 0-8-16,0-5 0 0,3 3-10 0,0-6 10 15,-3 1-56-15,-1-1-4 16,4-2-2-16,-3-1 0 16,0 4-10-16,-3-3-1 0,0-3-1 0,-3 2 0 0,0 1 43 0,-3 0 9 0,-1-1 2 0,1 1 0 15,-6 0 20-15,-3 5 12 0,0 0-2 0,0 0 0 16,0 0 50-16,0 0 9 0,0 0 3 0,0 0 0 16,0 5-13-16,-6 0-3 0,3 3 0 0,-3 0 0 15,1-2-36-15,2 2-7 0,-3-1-1 0,3 1-1 16,3 0-11-16,0-2 10 0,0-6-10 0,0 0 10 0,6 5-10 0,5 0 0 15,-2-2 0-15,3-3 0 16,0 0-70-16,3-3-16 0,0 1-3 0,3-4-1 0</inkml:trace>
  <inkml:trace contextRef="#ctx0" brushRef="#br0" timeOffset="129712.84">22323 15854 802 0,'0'0'36'16,"0"0"7"-16,0 0-35 0,3-3-8 0,-3 3 0 0,6 0 0 16,-6 0 80-16,9-2 13 0,-3 2 3 0,0 0 1 0,-6 0-22 0,9 2-5 15,-9-2-1-15,6 3 0 0,0-1-18 0,3 1-4 16,-9-3-1-16,6 0 0 0,0 0-25 0,2-3-5 16,-2 3 0-16,3-5-1 0,0 3 3 0,0-4 1 15,0 1 0-15,3-3 0 0,-3 0-11 0,6-2-8 16,-3-1 12-16,0 0-12 0,0-2 10 0,-1 3-10 15,1-4 8-15,-3 1-8 0,0 0 8 16,0 0-8-16,-3-3 8 0,-3 3-8 0,0-3 10 16,-3 2-10-16,-3 1 12 0,-3 5-12 0,-3 0 12 0,-3 3-4 15,0 0 0-15,-2 5-8 0,-4 0 34 0,0 5 0 16,0 0 0-16,-3 3 0 0,3 0 12 0,-3 3 2 16,1-1 1-16,-1 4 0 0,-3-1-21 0,0 0-5 15,3 3-1-15,0 2 0 0,4 1-12 0,2-3-2 0,6 5-8 0,0-2 12 16,3-4-12-16,-3 4 0 0,6-3 8 0,0 0-8 15,9-3 16-15,3-3 1 0,3-2 0 16,6-2 0-16,5 2-26 0,4-6-6 0,-3-2-1 0,3 0 0 16,3-2 16-16,-4-6-11 15,1 2 11-15,3-4-10 16,0-1-17-16,2 1-3 0,-2-4-1 0,0 1 0 0,-6 0 5 0,0 0 1 0,-1-3 0 0,-5 3 0 16,0 2 25-16,-6-2-8 0,-6 5 8 0,0-3 0 15,-6 6 0-15,-6 0 0 0,-3 2 0 0,0 3 0 16,-6 3 17-16,-3 2 3 0,-5 3 0 0,-4 0 0 15,0 5 10-15,-3 3 2 0,3-3 1 0,1 6 0 16,2-3-5-16,0 2 0 0,6 1-1 0,-3-3 0 16,4 2-9-16,-1 3-2 0,0 3 0 0,0 0 0 15,3 0-7-15,0 2-1 0,0 3-8 0,3-2 12 16,3-4-12-16,1 7 0 0,-4-1 0 0,3 2 0 16,0-1 0-16,3 1 0 0,-3 1 8 0,3-3-8 0,0 3 9 0,0 0-1 15,-3-1 0-15,0 4 0 0,-6-3-8 0,3-3 0 16,-3 0 0-16,-2 3 0 0,2 2 0 0,-3-2-14 15,0-1 3-15,-3-1 1 0,3-4-2 0,0 0 0 16,4-2 0-16,-4-5 0 0,-3 2 12 0,3-5 0 16,-6-3 0-16,3 0 0 0,-5-5 0 0,2 3 0 15,-3-6 0-15,0 0 0 0,0-5 0 0,1 0 14 16,2-2-3-16,-3-4-1 0,9-2 12 0,0-2 2 0,0-6 1 16,7 0 0-16,-1-2 3 0,6-4 0 0,0-4 0 0,6-3 0 15,6 0-15-15,0-3-2 16,6 0-1-16,2-2 0 0,4 0-10 0,3-1 0 0,6 3 0 15,0-2 8-15,-1 2-8 0,1 0 0 0,0 3 0 0,3 0 0 16,-6 3 0-16,2 2 0 0,-2-2 0 16,3 2 0-16,0 3 0 0,3-1 0 15,-1 7-12-15,4-1-1129 0</inkml:trace>
  <inkml:trace contextRef="#ctx0" brushRef="#br0" timeOffset="130425.51">22799 15819 1440 0,'0'0'128'0,"0"0"-103"0,0 0-25 0,0 0 0 0,0 0 45 0,0 0 4 16,0 0 1-16,0 0 0 0,0 0-33 0,9 0-6 15,0-2-2-15,3 2 0 0,-3-3-9 0,6 1 8 16,-6-1-8-16,6 0 8 0,-3-2 0 0,3 0 0 16,-1-1 0-16,1-2 0 0,3 3-8 0,0-3 0 15,3 0 0-15,-3 0 0 0,-3-2 0 0,2-1 12 16,-2 3-2-16,0 0 0 0,-6 3 0 0,0-3 0 16,-3 0 0-16,-6 0 0 0,0 3 25 0,0 5 5 15,-6-8 0-15,-6 5 1 0,0 3 1 0,-6 3 0 16,-2 0 0-16,2 2 0 0,-3 0-1 0,-3 3 0 0,3 3 0 0,0-1 0 15,4 3 6-15,2-2 1 0,-3 5 0 16,6 0 0-16,0 0-15 0,3 0-2 16,0-1-1-16,3 1 0 0,3-2-14 0,3-1-4 15,3 0 0-15,3-2 0 0,0-3-12 0,6-1 0 0,0 1 0 16,0-2 0-16,3-4 0 0,3-2 0 0,2 3 11 0,7-6-11 16,0 1 12-16,0-4-12 0,2 1 12 15,-2-3-12-15,3 3 8 0,0-6-8 0,0 3 0 0,-4-2 0 16,4-1 0-16,-3 1 0 0,-3-1 0 0,0 0 0 15,-7 1 10-15,1 2-10 0,-6 0 8 0,0 3-8 16,-6 2 0-16,-6 3 0 0,0 0-9 0,0 0 9 16,0 0 0-16,-6 8 0 0,-3 5 10 0,0 0-2 15,-6 1 21-15,0-1 5 0,-2 3 1 0,-1 0 0 16,6-3-12-16,-3 0-3 0,6 0 0 0,0-2 0 16,3 2-12-16,6-5-8 0,3 3 8 0,3-3-8 0,3-3 11 15,0-2-3-15,6-1 0 0,0-2 0 0,3-2-8 16,-1-1 0-16,7-2 0 0,0-1 0 0,3-2 12 15,0-2 0-15,5 2 0 0,-2-5 0 0,3 2 6 0,-6-2 2 16,2 2 0-16,-2 1 0 0,-3-1-20 0,-3 3 0 16,-3 0 0-16,-3 0 0 0,-3 3 0 0,-7 2 0 15,-5 3 0-15,0 0 0 0,0 0-12 0,-3 6-7 16,1 2-1-16,-7-1 0 0,-3 7 20 16,-3-1 0-16,0 0-8 0,0 0 8 0,3 1 13 0,0 2 7 15,6-1 0-15,0-1 1 0,6-4-21 0,3 1 0 16,6-1 0-16,0 1 8 0,6-3-20 0,3-3-4 15,3 0-1-15,6 1-847 16,-4-6-168-16</inkml:trace>
  <inkml:trace contextRef="#ctx0" brushRef="#br0" timeOffset="131738.91">7482 17285 518 0,'0'0'23'0,"0"0"5"0,0 0-28 0,0-2 0 0,0 2 0 0,0 0 0 16,0 0 265-16,0 0 48 0,0 0 334 16,-6 0-527-16,0 2-42 0,3 6-8 0,0-3-2 0,0 3-24 0,0 3-4 15,-3 0-2-15,0 2 0 16,6 3 0-16,-6-3 0 0,3 0 0 0,0 3 0 15,-3 3-13-15,3-1-2 0,-3-2-1 0,3 0 0 0,0 0-11 0,3 0-3 16,-2-3 0-16,2 0 0 16,0 0-8-16,2-5 0 0,4 3 9 0,0-3-9 0,-6-8 10 0,9 2-2 15,0-2-8-15,3-2 12 0,0-1-12 0,0-2 9 16,3-3-9-16,0-3 8 0,6 3-8 0,-4-2 0 16,-5-1 0-16,6-2 8 0,-3 0-17 0,0-1-4 15,-3 1-1-15,-3-3 0 0,6 3 6 0,-3-3 8 16,0 3-13-16,-4 5 5 0,-2-3 8 0,0 4 0 15,0 1-9-15,-6 6 9 0,-6 0 0 0,3 3 0 0,0 0 0 0,-6 4 0 16,-2 4 15-16,-1 2 7 0,3 1 2 0,0 1 0 16,3-1 9-16,-3 2 3 0,3-1 0 0,3 1 0 15,3-3-12-15,0 3-1 0,0-5-1 0,0 0 0 16,6-4-9-16,3 1-1 0,-9-8-1 0,12 0 0 16,3 0-1-16,3-8 0 0,2 3 0 0,4-8 0 15,-3 0-2-15,3-1 0 0,0-1 0 0,-1-4 0 16,-2 1-8-16,3 2 0 0,0-3 9 15,-3 1-9-15,0-1 0 0,-1 1 0 0,1-1-12 0,0 3 4 16,0-2-5-16,-3 2-1 0,-6 3 0 0,-3-1 0 16,5 4 14-16,-5 4-11 0,-12 1 11 0,3 5-10 15,0 0 0-15,0 0 0 0,0 0 0 0,-3 11 0 16,-5-3-83-16,5 2-17 16,0 1-3-16,-3-1-914 0</inkml:trace>
  <inkml:trace contextRef="#ctx0" brushRef="#br0" timeOffset="132293.07">8220 17309 1537 0,'0'0'33'0,"0"0"7"0,0 0 2 0,0 0 2 0,0 0-35 0,0 0-9 0,0 0 0 0,0 0 0 15,-3 3 97-15,-3 2 18 0,0 0 3 0,0-2 1 16,0 5-36-16,-3-3-7 0,3 0-2 0,-2 3 0 15,-1-2-23-15,-3 4-5 0,3 1-1 0,-3 2 0 16,0 0-9-16,0 1-1 0,3-1-1 0,0 3 0 16,-3 0-19-16,6-3-4 0,3 3-1 0,3-3 0 15,0 0-10-15,3-2 0 0,-3 2 0 0,6-5 0 16,3 0 0-16,3-3 12 0,-3-2-12 0,6-3 12 0,6-3-12 16,0-2 0-16,-1-6 0 0,1 3 0 15,0-2 0-15,0-1-12 0,0 0 4 0,0-2 8 16,-1 0-13-16,-2 0 5 0,0 0 8 0,0-1-13 0,0 1 13 15,-3 3 0-15,0-1 0 0,-3 0 0 16,-1 6 0-16,-2-3 0 0,0 3 0 0,-6 5 0 16,-3 0 0-16,0 0 0 0,0 0 0 0,-3 5 0 0,-3 3 0 0,0 0 15 15,0 3-2-15,-2 2 0 0,-1 0 8 0,3 0 2 16,0 1 0-16,3-1 0 0,-3 0-12 0,6-5-3 16,0 2 0-16,6-2 0 0,3-2 4 0,-3-4 0 15,3-2 0-15,2 0 0 0,4-2-4 0,3-4-8 16,-3-2 12-16,0 1-4 15,3-1-100-15,3-3-20 0,-3 0-4 0,-1 1-626 0,-2-6-126 0</inkml:trace>
  <inkml:trace contextRef="#ctx0" brushRef="#br0" timeOffset="132475.15">8521 16872 403 0,'-15'-7'17'0,"9"4"5"0,-3 0-22 0,0 1 0 0,0 2 0 0,3-3 0 16,0 0 424-16,6 3 80 0,0 0 16 0,0 0 3 16,0 0-385-16,6-2-77 0,6-1-15 0,0 0-3 15,0 3-33-15,6 0-10 0,-3 0 0 0,3 0-1082 16</inkml:trace>
  <inkml:trace contextRef="#ctx0" brushRef="#br0" timeOffset="133007.03">8747 17328 748 0,'0'0'67'0,"0"0"-54"0,0 0-13 0,0 0 0 16,0 0 188-16,0 0 36 0,0 0 6 0,0 0 2 16,-3 5-87-16,-3 0-17 0,0 3-3 0,0 3-1 15,-3-1-49-15,3 3-11 0,0 3-1 0,0-2-1 16,0 1-26-16,0 1-4 0,1-2-2 0,2-4 0 16,3 3-14-16,0-2-2 0,-3 0-1 0,3-4 0 15,3 1-5-15,-3-8-8 0,0 0 11 0,0 0-11 16,0 0 13-16,8 0-4 0,1 0-1 0,-3-5 0 15,0 0 0-15,0 0-8 0,3-3 12 0,-3 0-4 16,3-3-8-16,-3 1 0 0,0-4 9 0,3 4-9 0,0-1 8 0,0 1-8 16,0-4 8-16,0 1-8 0,3 2 0 0,-4 1 0 15,4-1 0-15,-3 3 0 0,3-2 0 0,0 2 0 16,0 3 0-16,0-1 0 16,0 1-28-16,0 0-9 0,0 2-3 0,0 0-679 15,-4 1-136-15</inkml:trace>
  <inkml:trace contextRef="#ctx0" brushRef="#br0" timeOffset="133682.21">9161 17431 1036 0,'0'0'92'0,"-6"0"-73"0,0 0-19 0,0 0 0 16,6 0 152-16,0 0 26 15,0 0 6-15,0 0 0 0,0 0-100 0,0 0-20 0,0 0-4 0,0 0 0 16,0 0-38-16,0 0-7 0,6-3-2 0,0 0 0 16,3 1-2-16,-3-1-1 0,0 1 0 0,3-6 0 15,-3 2 10-15,2 1 1 0,-2-3 1 0,3 0 0 16,0 3-2-16,-3-3-1 0,0 0 0 0,3 0 0 16,-3-3-8-16,-3 4-2 0,3-4 0 0,-3 0 0 15,0 3-9-15,-3-2 12 0,0-1-12 0,0 1 12 16,-3-1-12-16,-3 0 10 0,3 1-10 0,-3-1 10 0,-3 1-10 15,0 4 8-15,0 4-8 0,-3-1 8 16,-3 6 10-16,1-3 2 0,-7 8 0 0,3 2 0 16,-6 4 28-16,0-1 5 0,-3 3 2 0,4 5 0 0,-1 0 4 15,3 0 1-15,0 0 0 0,6 3 0 16,0 0-32-16,4 0-7 0,2 0-1 0,0-3 0 16,3-3-9-16,6 3-3 0,0-5 0 0,9-2 0 15,0-4 0-15,5-5 0 0,1 1 0 0,3-6 0 0,6-6-8 16,0-2 0-16,3-2 0 0,2-3 8 15,1-3-27-15,3-3-5 0,-3-2-2 0,5-3 0 16,-2 0-55-16,0-2-11 0,3-3-3 0,-4 2 0 16,-2-4-5-16,0-4 0 0,0 1-1 15,-4-3 0-15,1 0 39 0,0 0 8 0,-3-6 2 0,3 4 0 16,-4-1 12-16,1 0 4 0,0-2 0 0,0 5 0 16,0 3 14-16,-4-1 3 0,1 3 1 0,-3 3 0 0,0 3 61 0,-6 2 12 15,3 3 2-15,-9 5 1 0,3 3 42 0,-3 2 8 0,0 3 1 0,-3 3 1 16,-3 0-36-16,3 2-7 0,-3 3-2 0,0 0 0 15,0 0-27-15,-9 13-6 0,0 1 0 0,-3 1-1 16,0 7-3-16,-3 4-1 0,0-2 0 0,-3 2 0 16,-3 9 10-16,-2-4 3 0,-4 9 0 15,-3 0 0-15,-3 5-5 0,4 0-1 0,-4 2 0 16,0 4 0-16,0-4-14 0,1 1-2 0,5-3-1 0,0-3 0 16,6-2-8-16,3-6-1 0,3-2-8 0,4 0 12 15,5 0-12-15,3-6 9 0,0-2-9 0,9-3 8 16,0-2-8-16,2-6 0 0,7-3 0 0,0-4 0 15,6-1-107-15,0-5-20 16,0-3-4-16,0-2-1108 0</inkml:trace>
  <inkml:trace contextRef="#ctx0" brushRef="#br0" timeOffset="134297.59">9717 17428 1324 0,'-3'3'118'0,"0"2"-94"15,0 0-24-15,-3 3 0 0,3-2 177 0,1-4 31 16,-4 4 7-16,6-6 1 0,0 0-100 0,0 0-19 16,0 0-4-16,0 0-1 0,0 0-52 0,0 0-10 0,8 0-2 0,1 0-1 15,3-3-14-15,0-2-2 0,0-1-1 0,3-2 0 16,-3 0-10-16,3-2 8 16,-3 2-8-16,0-3 8 0,0-2 0 0,-1 2-8 0,-2 1 12 0,0-3-4 15,-3-1-8-15,-3 1 0 0,0-3 9 0,0 3-9 16,-3-3 8-16,-3 6-8 15,0-4 10-15,-3 6-10 0,0 1 0 0,-6 1 8 0,1 6-8 0,-1 3 0 16,-3 2 11-16,-3 3-1 0,-3 3 0 16,3 2 0-16,-3 3 22 0,0 2 4 0,1 1 0 15,2-1 1-15,0 1-4 0,0 2-1 0,3 0 0 0,3 0 0 16,3-2-12-16,3-3-4 0,0 0 0 0,6-3 0 16,3 0-8-16,0-2-8 0,6-3 12 0,3 0-12 15,0-6 11-15,0 1-11 0,9-6 10 0,-3-2-10 16,6-3 0-16,-1 0 0 0,4-3 0 0,-3 4 0 15,3-4-28 1,0 0-4-16,-1-2-2 0,1 0 0 0,0-3-5 16,0 3-1-16,-3 2 0 0,-1 3 0 0,1-2 18 0,-6 4 3 15,-6 1 1-15,0 2 0 0,-6 1 18 0,-6 2-8 0,0 0 8 0,0 10 0 0,-3-2 0 0,-3 6 20 16,-3-1-2-16,-3 0-1 0,0 0 9 0,0 1 2 16,0-1 0-16,3 3 0 0,-3-3 0 15,7-3 1-15,-1 1 0 0,3 0 0 16,3-1-19-16,0-5-10 0,6 1 10 0,2-4-10 0,4-2 9 0,3-5-9 15,3 0 8-15,3 0-8 0,3-6 0 0,3 0 0 16,-4 1 0-16,4-3-11 16,3-1-36-16,-3-2-7 0,2 1-2 0,-2 1 0 15,-3-2-13-15,0 1-3 0,-3 4-1 0,-3 0 0 16,-4 1 34-16,-2 5 7 0,-3 2 2 0,-3 3 0 0,-6 0 48 0,0 0 10 0,0 0 1 0,-9 8 1 16,0 0 9-16,0 2 1 0,-2 4 1 0,-1-1 0 15,-3 3-9-15,0 0-1 0,0 2-1 0,0-2 0 16,6 2-19-16,0-4-11 0,6 2 12 0,3-3-12 31,6-3-91-31,0 1-25 0,6-3-4 0</inkml:trace>
  <inkml:trace contextRef="#ctx0" brushRef="#br0" timeOffset="134974.01">11587 16872 1324 0,'0'0'118'0,"0"0"-94"0,0 0-24 0,0 0 0 15,0 0 79-15,0 0 11 16,-6 3 2-16,0 0 1 0,0-1 22 0,0 6 4 15,-3-2 1-15,-3 4 0 0,0 3-48 0,0 1-10 0,-3 2-2 0,3 2 0 16,0 1-20-16,1 2-5 0,2-3-1 0,0 3 0 16,0-2-8-16,3 0-2 0,0-1 0 0,3-2 0 15,3 0-11-15,0 0-2 0,6-6-1 0,0 1 0 16,0-3-10-16,3 0 8 0,6-6-8 0,-4 1 8 16,7-3-8-16,0-3 12 0,3-2-12 0,0-3 12 15,6-2-12-15,-1-4 8 0,1 1-8 0,3 0 8 16,3-3-8-16,2 0-9 0,1-2 9 0,-3-1-13 15,0-2-2-15,-1 0 0 0,-2 0 0 0,0 2 0 0,0-2 15 16,-4-3-9-16,4 3 9 0,-3-6-8 16,0 4 8-16,-3-1 0 0,-1 0 0 0,-5-2 0 15,0 2 0-15,-3 0 0 0,0 0 0 0,-3 6 0 0,-3-1 0 16,0 1 0-16,-3 4 0 0,-3 1 0 0,-3 0 0 16,0 2 0-16,-3 1 8 0,-3-1-8 0,-6 1 26 15,0 2 1-15,-3-3 0 0,-3 3 0 0,-6 3 12 16,1-1 2-16,-7-1 1 0,3 4 0 0,0-2 6 0,-3 2 0 15,1 0 1-15,-1 1 0 0,-3 2-39 0,0 0-10 16,7 0 0-16,-1 2 0 0,3 1 0 0,0 0 10 16,6 5-10-16,3-3 10 0,1 3-10 0,-1 0 0 15,6 0-10-15,0 2 10 16,3-2-73-16,3 3-9 0,6-3-2 0</inkml:trace>
  <inkml:trace contextRef="#ctx0" brushRef="#br0" timeOffset="135542.07">11396 17608 1652 0,'0'0'73'0,"-3"-3"15"0,0-2-70 0,0 2-18 16,0-2 0-16,0 3 0 0,0-1 100 0,3 3 16 16,-6-3 3-16,6 3 1 0,0 0-56 0,0 0-10 15,0 0-2-15,0 0-1 0,0 0-33 0,3-8-6 16,-3 3-2-16,3 0 0 0,0-1-10 0,-3 6 12 15,0-8-12-15,3 3 12 0,-3-3-4 0,-3 3-8 16,3 0 12-16,-3 2-4 0,-3-2-8 0,0 2 12 16,-3 3-12-16,-2 0 12 0,-4 3 1 0,3 2 1 15,-3 3 0-15,-3 5 0 0,0 3 26 0,0 0 4 16,0 5 2-16,1 0 0 0,2 3-21 0,-3 0-4 16,3 2-1-16,0 1 0 0,3-1-5 0,3-2-2 15,6 0 0-15,0-6 0 0,6 1-13 0,3-1 9 16,3-2-9-16,6-5 8 0,3-1-8 0,0-4 0 15,3-1 9-15,-1-5-9 0,4-3 11 0,0-5-3 16,3 1 0-16,-6-1 0 0,2-6-8 0,-5 4 0 0,3-6 0 0,-3 3 0 16,-3-1-12-16,0-1 1 0,-6-1 1 0,3-3 0 15,-6 1 10-15,3-1 0 0,-4-2 0 0,-2 0 0 16,0-6 0-16,-3 4 0 0,0-4 0 0,0 1 0 16,-6 4 0-16,3 4 0 0,-2 2 0 0,-1 0 0 15,-6 8 0-15,0 3 0 0,-3 5 0 0,-6 0 0 16,3 5 9-16,-3 3-9 0,-2 3 12 0,5-1-822 15,-3 6-164-15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21:38.875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92D050"/>
    </inkml:brush>
  </inkml:definitions>
  <inkml:trace contextRef="#ctx0" brushRef="#br0">1606 807 460 0,'0'0'20'0,"0"0"5"15,0 0-25-15,0 0 0 0,0 0 0 0,0 0 0 16,0 0 204-16,0 0 35 0,0 0 7 0,0 0 2 0,0 8-138 0,-6-3-27 16,0 3-6-16,6-3-1 15,-9 9-13-15,0-6-3 0,4 10-1 0,-1 1 0 16,-9-3 0-16,9 2 0 0,-12 9 0 0,0-4 0 0,3 6-23 0,-3-2-4 16,-3 5 0-16,1-1-1 0,-7 1-17 0,3 0-3 15,-6-6-1-15,3 9 0 0,4-11-10 0,2 5 0 16,-6 2 0-16,6-4 8 0,0-3 4 0,3-3 1 15,4-3 0-15,2 4 0 0,-3-4-13 0,6-5 0 16,3 1 0-16,6-7 0 16,-6 4-145-16,6-3-29 0,0-8-6 0,0 0 0 0</inkml:trace>
  <inkml:trace contextRef="#ctx0" brushRef="#br0" timeOffset="561.7">1716 585 403 0,'0'0'36'0,"0"0"-36"0,0 0 0 0,0 0 0 16,0 0 238-16,0 0 41 0,0 0 8 0,0 0 1 15,0 0-146-15,0 0-30 0,0 8-5 0,-6 5-2 16,3-8-19-16,-6 8-4 0,7 1-1 0,-4-1 0 15,6 5-21-15,-3-2-5 0,-6 3-1 0,3-1 0 0,0 3-29 0,0-2-5 16,-3 2-2-16,3 3 0 0,-9-3 10 0,6-2 1 16,3-1 1-16,-3 3 0 0,0 1-30 0,6 1 0 15,-6-1 0-15,3-4 0 0,3 1 0 0,-2-6 14 16,5 3-2-16,0-6-1 0,0 3-11 0,5-5 0 16,-5 3 0-16,9-3 0 0,-6-3 0 15,9-5 0-15,3 0 0 0,-3-5 0 0,6-3 0 16,3 3 0-16,-6-3 0 0,11-8 0 0,4 0 0 0,0 3-9 15,3-6 9-15,-4-2-13 0,4-3-10 0,-3-2-1 16,0 5-1-16,0-6 0 16,-1 3-4-16,1-2-1 0,3 5 0 0,-6 2 0 0,-1-7 18 0,-2 7 3 15,-3 6 1-15,0 0 0 0,0 0-5 0,-9 5-1 16,5 2 0-16,-8 1 0 0,-3 5 14 0,-6 0 15 16,0 0-3-16,6 5-1 0,-6 9-11 0,-6-6-11 15,0 5 3-15,-9 0 0 0,7 5 36 0,-7 1 7 16,-3 0 1-16,0 7 1 0,-3 0-4 0,0 1-1 0,-3 5 0 0,4 2 0 15,-10 3-13-15,9-3-3 0,-6 6-1 16,3 0 0-16,-5-3 11 0,2 3 2 0,3-1 1 0,-6-7 0 16,4 2-13-16,2-2-4 0,3 0 0 0,3 0 0 15,6-6 2-15,0-5 0 0,-3 6 0 0,12-9 0 16,0 1-14-16,3-6 0 0,3 0 0 0,0 0 0 16,6-5-15-16,0-2-2 0,3-1-1 0,3-5-775 15,0 0-155-15</inkml:trace>
  <inkml:trace contextRef="#ctx0" brushRef="#br0" timeOffset="1231.54">2419 1265 975 0,'0'0'43'0,"0"0"9"0,0 0-41 0,0 0-11 0,0 0 0 0,0 0 0 15,0 0 100-15,0 0 17 0,0 0 4 0,0 0 1 16,0 0-30-16,0 0-7 0,0 0-1 0,0 0 0 16,6-8-32-16,-6 8-6 0,0 0-2 0,6 0 0 15,0-6-8-15,3 1-3 0,-9 3 0 0,3-4 0 16,0 1 0-16,3-3 0 0,-6 3 0 0,0-3 0 16,0 3 12-16,0-3 3 0,0 2 0 0,0-2 0 15,-9 3-13-15,6-3-3 0,-3 3 0 0,-3-3 0 16,0 3-15-16,-3-3-3 0,-3 2-1 0,0 6 0 15,0 0 7-15,-12 6 0 0,7 2 1 0,-4 0 0 0,-6 2 27 16,0 3 4-16,3 1 2 0,4 1 0 0,-4 4-25 0,3-6-5 16,3 6 0-16,0-6-1 0,7 5 12 0,2-2 2 15,0 3 1-15,3-1 0 0,0 4-38 0,6-4-15 16,3 3 1-16,0-2 0 16,0 5 22-16,9-9 5 0,-3 4 1 0,3-6 0 0,6 6-14 0,-4-6 8 15,4-8-8-15,3 3 0 0,0 0 0 0,3-3 0 16,0-5 0-16,3 0 0 0,-1 0 0 15,4-8 0-15,0 3-11 0,-3-3 11 0,0-5 0 0,-4 2 0 16,4-2 0-16,-6-5 0 0,3 2 8 0,-6-3-8 16,0 6 0-16,0-5 8 0,-1-4 0 0,-5 4 0 15,3-3 0-15,-3 2 0 0,-6-5-8 0,6 3-11 16,-9 0 3-16,3 2 0 0,-3-4 8 0,0 2 9 16,-3-1-1-16,-6 4-8 0,0-1 0 0,0 6 0 15,-3 5-10-15,1 3 10 0,-7 0-10 0,3 5 10 16,-3 5 0-16,-3-5-9 0,3 5 9 0,-3-2 0 15,4 2 0-15,2 0 0 16,0 1-71-16,9 2-9 0,-3-3-1 0,3-5-739 0,6 0-148 0</inkml:trace>
  <inkml:trace contextRef="#ctx0" brushRef="#br0" timeOffset="1560.64">2529 820 1670 0,'-6'-5'148'0,"0"5"-118"16,0 0-30-16,3 0 0 15,-3-5 96-15,0 5 14 0,0 0 2 0,6 0 1 16,0 0-45-16,0 0-10 0,0 0-2 0,0 0 0 0,0 0-28 0,0 0-7 16,6 5-1-16,6 0 0 0,-9 3-6 0,9-8-2 15,3 0 0-15,-6 0 0 0,12 0 10 0,-9 0 2 16,5 0 0-16,-5-5 0 0,9 2-12 0,-9-2-3 15,6-3 0-15,-3 3 0 0,0-3-9 0,-3 2 0 16,5-1 0-16,-5 1 0 0,-3-2 0 0,0 3 0 16,3 0 0-16,-12 5 8 0,0 0-8 0,0 0 0 15,0 0 0-15,-6 5 0 0,0 0 0 0,0 9 0 16,-3-7 0-16,-3 7 0 0,4-1 0 0,-1 0 0 16,3 0 0-16,-3 6 0 0,0-6-16 0,9 0 5 15,0 1 1-15</inkml:trace>
  <inkml:trace contextRef="#ctx0" brushRef="#br0" timeOffset="2282.71">2898 1368 748 0,'0'0'33'0,"-3"0"7"15,0 3-32-15,3-3-8 0,0 0 0 0,0 0 0 16,0 0 292-16,0 0 56 0,0 0 11 0,0 0 2 16,0 0-249-16,6-3-49 0,9-2-11 0,-6-3-1 0,3-3-29 0,0 3-6 15,0-2 0-15,2 2-1 0,1-6-15 0,-3 1 8 16,6 0-8-16,0 5 0 0,-9-11 0 0,0 6 0 16,3 0 0-16,-3-5 0 0,-3 4 0 0,0-7 0 15,-6 3 0-15,0-1 0 0,-6 6 0 0,0-6 0 16,-3 6 8-16,-3 5-8 0,-3 0 0 15,0 3 0-15,-9 5 0 0,9 5-10 0,-11 3 36 16,2 5 7-16,-3 1 2 0,3-1 0 0,-9 5 35 0,4 1 7 16,-7 2 2-16,6-2 0 0,0 2-8 0,4 3-2 15,8-3 0-15,0-3 0 0,3-2-50 0,9 3-11 16,3-1-8-16,3 1 12 0,3-6-12 0,9 0 0 16,3-5 0-16,6 0 0 0,3-3 0 0,2-5 8 15,-2 0-8-15,3-5 0 16,-3 2-91-16,2-7-23 0,4 2-5 0,-6-5-1 15,3 5 32-15,0-6 7 0,-1-1 1 0,1 1 0 16,-6 6-24-16,0-5-5 0,-9 5-1 0,0-5 0 0,-6 8 98 0,0-1 20 0,-6 6 4 0,-6-2 1 16,0 4 90-16,-3 4 17 0,-6-1 4 0,0 8 1 15,0 0-19-15,-6 1-4 0,0 7-1 16,-2-3 0-16,-1 4-29 0,3 4-5 0,0 6-2 16,0-6 0-16,0 6-29 0,1 0-7 0,-1-1-1 15,3 4 0-15,0-1-20 0,0 3-8 0,6 8 0 0,3-5 0 16,-2 5 29-16,-1-5 0 0,9 5 0 0,-6 2 0 15,0-2-53 1,3 0-10-16,0-5-2 0,-3 5-1 0,0-5 16 0,-3-1 3 0,3-4 1 0,-9 7 0 16,3-2 7-16,-2 5 2 0,-4-6 0 0,0-4 0 15,0 2 8-15,-6-8-8 0,6 0 8 0,1-3-8 16,-4-4 19-16,6-4 4 0,-3-2 1 0,-6-3 0 0,6-2 18 16,1-6 4-16,-1-2 1 0,3-3 0 0,-3-6-1 0,6-4 0 15,0-6 0-15,0-5 0 0,7-11-21 0,2-2-4 16,6-11-1-16,6-3 0 0,5-2-12 0,10-8 0 15,0 5 0-15,6 0 0 0,-3 0 0 0,2-3 0 16,4 3 0-16,0 6 0 0,0-6 0 0,3 8 0 16,5 0-10-16,-5 5 10 15,6 0-26-15,-7 1 0 0,7 2 0 0,3 2 0 16,-9-7-114-16,-1 8-24 0,-2-6-4 0,6 8-677 16,-7-7-136-16</inkml:trace>
  <inkml:trace contextRef="#ctx0" brushRef="#br0" timeOffset="2565.51">3785 423 2127 0,'0'0'94'0,"0"0"20"0,0 0-91 0,0 0-23 0,-3 6 0 0,-3 2 0 16,-3 5 33-16,6 0 3 0,-9 6 0 0,3-1 0 15,-8 9 47-15,-1-1 9 0,3 6 3 0,-6 2 0 16,-6-2-24-16,-6 16-5 0,1 2-1 0,2-5 0 16,-6 2-27-16,3 4-6 0,7-12 0 0,-1 6-1 15,3-5-31-15,9-6 0 0,-6-2 0 0,6 0 0 0,10-6 0 0,-4 1 8 16,0-9-8-16,6-2 0 0,3 3 9 16,3-6-1-16,6-2 0 0,0-4 0 15,-1-7-115-15,4 6-23 16,9-12-5-16,-6 6-1 0</inkml:trace>
  <inkml:trace contextRef="#ctx0" brushRef="#br0" timeOffset="2732.07">3708 1101 2379 0,'0'8'52'0,"-6"-3"12"0,0 3 1 0,3 0 2 0,-9 2-54 0,3-4-13 16,0 7 0-16,-3 0 0 0,-9 0 88 0,12 1 14 15,-6-1 3-15,4 0 1 0,2 0-69 0,0-5-13 16,3 5-4-16,-3-2 0 0,9 2 10 0,0-5 2 15,0-3 0-15,3 3 0 16,3-2-77-16,0-6-15 0,9 0-4 0,-6 0-771 0,5-6-154 0</inkml:trace>
  <inkml:trace contextRef="#ctx0" brushRef="#br0" timeOffset="2852.2">3880 815 1785 0,'-6'5'159'15,"-3"-5"-127"-15,3 8-32 0</inkml:trace>
  <inkml:trace contextRef="#ctx0" brushRef="#br0" timeOffset="3466.56">4077 1135 1440 0,'0'0'128'0,"0"0"-103"0,0 0-25 0,0 0 0 16,0 0 113-16,0 0 18 0,0-5 3 0,0 5 1 16,0 0-43-16,0-3-9 0,3-2-2 0,0 0 0 15,0 2-29-15,3-2-5 0,0-3-2 0,0 2 0 16,2-2-21-16,1-2-4 0,0 2 0 0,3 0-1 0,-3 3-7 0,0-3 0 16,0-3-1-16,-3-2 0 15,0 5-11-15,0 3 0 0,-3-9 0 0,-3 7 0 0,0 1 0 16,-3-2 8-16,-3-5 0 0,0 8 0 0,0-3 6 0,-6 3 1 15,-3-1 0-15,0 6 0 16,-8 6 24-16,-1-1 5 0,-3 3 0 0,0 0 1 0,-3 5 14 0,4 5 2 16,-4 1 1-16,6 2 0 0,-3 3-34 0,6 2-8 15,1-4 0-15,2-1-1 0,6 3-5 0,0-6-1 16,6 3 0-16,0-7 0 0,6 4-13 0,3-5 0 16,3 0 0-16,9-5 0 0,0 3 0 0,9-8 0 15,-1 2 0-15,7-5 0 0,6-5 0 0,-3 2-12 16,5-2 1-16,-2-3 0 15,3-3-156-15,-4 3-31 0,1-5-6 0,0-5-936 0</inkml:trace>
  <inkml:trace contextRef="#ctx0" brushRef="#br0" timeOffset="4168.79">4776 513 1958 0,'0'0'174'0,"-6"8"-139"0,6 0-35 0,-3 3 0 16,0-3 66-16,0 2 6 0,3-2 2 0,-3-2 0 16,3 1-4-16,0 7-1 0,0-14 0 0,6 5 0 15,0 3-34-15,3-3-7 0,3-5-2 0,3 0 0 16,0-5-14-16,3 0-4 0,0 2 0 0,2-8 0 16,-8-2-8-16,6 0 0 0,3 0 0 0,0-1 8 0,0 1-8 0,0 0 0 15,-1-6 0-15,4 6 0 0,-6-3-8 16,0 3-4-16,-3-3-1 0,0 3 0 0,-12 5 5 15,3-5 8-15,0 0-13 0,-6 7 5 0,-6-7 8 16,0 5 0-16,-3 3 0 0,-6 2 0 0,0 3 0 16,-12 3 0-16,-3-3 0 0,1 10 0 0,-7-2 12 15,-3 11 5-15,1 2 1 0,8-2 0 0,-3 7 32 16,-3 6 6-16,-5 2 2 0,-1 6 0 0,3-3-10 16,-2-3-1-16,-1 11-1 0,-6 8 0 0,10 5-25 15,5-5-5-15,0-2 0 0,9 2-1 0,3-8-15 0,7 2 0 16,2-10 0-16,6-2 0 0,3-4 0 0,3-12 11 15,6 2-11-15,3-2 10 0,0-11-10 0,8-1 0 16,1-1 0-16,0-6 0 0,6 0-18 0,0-8 1 16,3 3 0-16,2-9 0 15,-2 1-20-15,0 0-4 0,3 0-1 0,-12-1 0 0,2 1 17 0,-2 3 3 16,-3 2 1-16,-6 0 0 0,0 2 21 0,3 1-11 0,-12 5 11 16,0 0-8-16,0 0 20 0,0 11 4 0,0-3 0 0,-6 5 1 15,0 0 28-15,3-2 6 0,-3 2 1 16,6 0 0-16,0 0-18 0,0 1-3 0,0-1-1 0,0-5 0 15,6 5-18-15,0-8-4 0,3 1-8 0,3-6 12 16,0 2-12-16,3-2 9 0,5 0-9 0,1-2 8 16,0-4-8-16,3-4 12 0,3 2-12 0,-3-5 12 15,2-1-12-15,4 1 0 0,-6 0 0 0,3 0 0 16,-4-6 0-16,-2 1-9 0,0 2 9 16,-3-3-13-16,0 6 1 0,-9-6 0 0,3 6 0 0,-6-5 0 15,-3 10 12-15,3 0 0 0,-6-5 0 0,0 7-9 16,-6 6 9-16,-3 0 0 0,0 0 0 0,-3 8 0 15,-9 3 23-15,-3 2 3 0,-6 0 1 0,4 8 0 16,-1 3-8-16,3 3-2 0,-3-1 0 0,6 1 0 0,4-6-4 16,2 3-1-16,3-3 0 0,6-3 0 0,3 1-12 0,3-6 0 15,3 0 8-15,6 0-8 0,6-5 0 0,8-2 0 16,-2-4 0-16,12-2-971 16,3-2-197-16</inkml:trace>
  <inkml:trace contextRef="#ctx0" brushRef="#br0" timeOffset="5734.8">6229 685 403 0,'9'-8'36'0,"-9"8"-36"0,0 0 0 0,0 0 0 16,0 0 212-16,0 0 36 0,0 0 8 0,0 0 0 16,0 0-102-16,-3 6-21 0,-3 2-4 0,0-3-1 0,-3 8-49 0,-3 3-11 15,0 2-1-15,-6 1-1 0,0 2-2 0,4 3 0 16,-7 2 0-16,3 6 0 0,-3-3-40 0,-3 8-8 16,0-5-1-16,1 8-1 0,-4-6-6 0,-3 3 0 15,0 3-8-15,0 0 12 0,4-9-12 0,5 4 0 16,0-9 0-16,3 1 0 0,3-4 8 0,3-7-8 15,6 3 0-15,3-9 0 16,6-7-84-16,-3-3-22 0,0 0-5 0,15-3-818 0</inkml:trace>
  <inkml:trace contextRef="#ctx0" brushRef="#br0" timeOffset="6116.57">6285 429 1792 0,'0'0'40'0,"0"0"8"0,0 0 1 0,0 0 1 0,6-6-40 0,0 6-10 0,3-5 0 0,-3 2 0 15,6 3 52-15,0-5 9 0,9 5 2 0,-9-5 0 16,6 5-38-16,2 0-7 0,-2-3-2 0,3 3 0 16,-3 0-8-16,0 0-8 0,3 0 9 0,0 0-9 15,-1 0 8-15,4 0-8 0,-3 0 0 0,0-5 0 16,0 5 8-16,-1 0-8 0,-2 0 0 0,-6 5 9 0,3-5-9 15,-6 0 0-15,0 8 0 0,-3-8 0 0,3 5 0 0,-9-5 0 16,3 8 0-16,0-2 0 0,-3 2 8 0,-3 2 0 16,0-2 0-16,0 5 0 0,-3 6 35 0,0-6 6 15,-6 8 2-15,0-2 0 0,0 7-19 16,0-5-4-16,-5 11-1 0,-4-5 0 0,3 4-3 16,-12 9-1-16,3 0 0 0,-2-3 0 0,-1 5-23 15,0 0 0-15,-3-2 0 0,3 0 8 0,4-1-8 16,-1 1 0-16,6-3 8 0,0 3-8 0,3-6 0 0,3-2 8 15,4 0-8-15,-1-6 0 0,3 1 0 0,6-9-13 16,0-2 1-16,0-3 1 16,6-2-170-16,0-3-35 0,0-3-6 0</inkml:trace>
  <inkml:trace contextRef="#ctx0" brushRef="#br0" timeOffset="6315.63">6020 1082 1324 0,'-11'-5'59'0,"8"2"12"0,-3 3-57 0,6 0-14 0,0 0 0 0,0 0 0 16,0 0 210-16,0 0 39 0,0 0 8 0,9-5 2 15,2-3-159-15,4 8-31 0,6-5-6 0,3-3-2 16,3 2-41-16,3 1-9 0,2-3-2 0,1 3 0 16,6-3-9-16,-1 8 0 0,-2-5 0 0,0-3 0 15,-3 2-119-15,-1-1-29 16</inkml:trace>
  <inkml:trace contextRef="#ctx0" brushRef="#br0" timeOffset="6830.42">7178 397 2257 0,'0'0'49'0,"0"0"11"0,0 0 1 0,-6 0 3 0,0 0-51 0,0 5-13 16,1-5 0-16,-4 8 0 0,-3-3 20 0,3-2 0 16,6 8 1-16,-3 2 0 0,0 0 22 0,0 0 4 15,-6 14 1-15,3-1 0 0,0 1-18 0,-3-1-3 16,-3 6-1-16,0 0 0 0,-2-1 5 0,-7 9 1 16,-3 8 0-16,3-9 0 0,-3 6-21 0,1-8-11 15,-4-2 12-15,3 5-12 0,0-3 9 0,6-3-9 16,1-2 0-16,5-6 9 0,-3 1-9 0,9-6 8 15,3 3-8-15,3-11 8 0,3 0-8 0,0 0 0 16,3-7 0-16,6 2 0 0,0-8 8 0,9-6 0 0,0 4 0 16,5-9 0-16,4 3-8 0,0-5 0 0,3-6 0 0,0 6-11 15,2-8 11-15,-2 8-12 0,0-6 12 0,0 6-12 16,-1 5 12-16,-2-3 0 0,-3 9 0 0,0 2-8 16,-6 0 8-16,-4 0 0 0,-2 8 0 0,-3 0 0 15,-3 2 0-15,-3 3 0 0,-3 1 0 0,0-1 0 16,0 3 0-16,-6 0 0 0,0 5 0 0,-9-8 0 15,4 8 8-15,-7-2 3 0,0-1 1 0,0-5 0 16,0 6 14-16,-3 2 3 0,-3-8 1 0,1 1 0 0,-4 4-2 16,0-5 0-16,0 6 0 0,-2-6 0 15,-1 0-7-15,0-5-1 0,-3 0-1 0,6-2 0 0,1-6-19 0,5 0 0 16,0-6 0-16,0-2 0 0,3 0 24 16,3-10 4-16,6-1 0 0,4-2 1 0,2-5-38 15,3-1-8-15,3-5-2 0,5 1 0 16,4-4-103-16,6-2-21 0,-3 3-4 0</inkml:trace>
  <inkml:trace contextRef="#ctx0" brushRef="#br0" timeOffset="7647.87">7762 775 403 0,'-15'-8'17'0,"12"3"5"0,0 5-22 0,-3-5 0 15,3 5 0-15,0 0 0 0,0 5 320 0,6-5 60 16,-3 0 12-16,0 0 3 0,0 0-271 0,0 0-55 15,15-5-10-15,0 2-3 0,0-2-28 0,0-1-7 16,2-1-1-16,1-4 0 0,0 3-4 0,3-5 0 16,-3-6-1-16,3 3 0 0,2-7 10 0,-2 9 3 15,3-7 0-15,-3 3 0 0,3-9-28 0,-3 6 0 16,2-3 8-16,1 3-8 0,-3 3 0 0,3-1 0 16,-6-2 0-16,-6 2 0 0,-6 1 0 0,0 2 0 15,-6 5 0-15,-6-5 0 0,-3 3 0 0,-3-3 12 16,-6 3-2-16,0 5 0 0,0 0 1 0,-6 8 0 15,-2 0 0-15,-1 8 0 0,0 0 37 0,0 5 8 16,-3 6 2-16,-2-6 0 0,-7 6-6 0,-3 7 0 0,-8 6-1 0,14 0 0 16,0 2-30-16,4 11-5 0,-4-5-2 0,3 5 0 15,0 0 1-15,4 2 0 0,-1 4 0 0,-6 15 0 16,6-8-15-16,1 0 8 0,2 3-8 0,6-11 0 16,3-2 0-16,3-11 0 0,3 3 0 0,6-6 0 15,3-2 32-15,3-6 0 0,0-7 0 0,6 2 0 16,0-8-32-16,0-2 0 0,6-3 0 0,0-3 0 15,3-5 0-15,3 0 0 0,0-11 0 0,5 3 0 16,-2-5-20 0,6-5-9-16,3-1-3 0,-3 3 0 0,2-10 32 0,1 7 0 0,3-5 0 0,0 9 0 15,-4-4-16-15,1-2 4 0,-9 10 0 0,0 3 0 16,-6 3 3-16,-3 5 1 0,-3 0 0 0,-9 0 0 0,0 0 8 16,-3 11 0-16,0 2 0 0,-3 3 0 0,-6 2 0 0,0 1 11 15,-3-3-3-15,3 7 0 16,0-4 4-16,0-3 0 0,3 2 0 0,0-4 0 0,3-1 16 0,3 0 3 15,3-2 1-15,3 2 0 0,3-5-32 0,3-3 0 16,3 3 0-16,3-8 0 16,0-5-20-16,3 2-9 0,0-2-3 0,3-3 0 15,2-5-135-15,-2-1-27 0,0 4-6 0,3-9 0 0</inkml:trace>
  <inkml:trace contextRef="#ctx0" brushRef="#br0" timeOffset="7800.3">8146 1109 2253 0,'-18'13'100'0,"9"-8"20"0,-6 8-96 0,0 1-24 0,0-1 0 0,-3 5 0 16,7 4 64-16,-4-4 7 0,0-5 1 0,3 6 1 16,0-3-40-16,6 2-8 0,-3-5-1 0,6 1-1 15,0-6-23-15,6 2 0 0,0-2 0 0,0-3 8 16,3 1-8-16,3-6 0 0,3 0 0 0,3-6 0 31,0-2-204-31,5-2-41 0</inkml:trace>
  <inkml:trace contextRef="#ctx0" brushRef="#br0" timeOffset="7934.94">8431 664 864 0,'0'0'76'16,"-5"5"-60"-16,-1-5-16 0,0 0 0 0,6 0 122 0,0 0 22 15,-3 0 4-15</inkml:trace>
  <inkml:trace contextRef="#ctx0" brushRef="#br0" timeOffset="8244.9">9012 278 2314 0,'-15'13'103'0,"9"-10"21"0,-6 2-100 0,0 3-24 15,3 3 0-15,-3 2 0 0,-8-5 52 0,2 5 6 16,3 5 1-16,0 1 0 0,0 2 8 0,3-2 1 0,-3 7 1 0,0 8 0 16,-2 4-17-16,-1 1-3 15,-6 6-1-15,-3 0 0 0,-3-5-38 0,-8 26-10 0,2-8 0 16,0 0 0-16,0 3 0 0,4-10 12 0,5 1-12 0,3-7 12 16,0-2-12-16,6-1 0 0,7-7 0 0,2-9 0 15,3 0 0-15,0-2 10 0,3 3-2 0,6-11-8 16,0-1 0-16,6-1 0 0,0-1 0 0,2-5-12 15,7-8-8-15,0 0-2 0,0 0 0 0,3-5 0 16,3-3-220 0,-1 0-44-16</inkml:trace>
  <inkml:trace contextRef="#ctx0" brushRef="#br0" timeOffset="8911.1">9235 677 2156 0,'0'0'48'0,"0"0"9"0,6-8 3 0,-3 8 0 0,6-5-48 0,0 5-12 16,-3-5 0-16,3 2 0 0,3-2 70 0,0 0 12 0,3-3 2 0,-1 2 1 15,4-7-49-15,3 5-11 0,3-2-1 0,-6 2-1 16,0 0-15-16,-1-5-8 0,4-6 10 0,0 0-10 16,3 6 8-16,-3-5-8 0,0 2 0 0,2 3 9 15,-2-6-9-15,0 6 0 0,-6-6 0 0,0 6 8 16,0 0-8-16,-3-6 0 0,-3-2 9 0,-3 3-9 16,0-1 9-16,-4-2-9 0,-4 2 12 0,2-2-12 15,-6-5 0-15,0 7 0 0,-3 6 0 0,-3 5 0 16,-6 3 23-16,-3 5 7 0,-6 5 2 0,-2 3 0 15,-4 5 0-15,-6 6 0 0,-3 2 0 0,1 5 0 16,-4-2 6-16,3 3 2 0,4-1 0 0,-1 6 0 16,0 8-20-16,10-6-3 0,-1 11-1 0,-3 0 0 0,0 8-3 15,1 5-1-15,-1 0 0 0,0 3 0 0,3 8-12 0,-8 24 0 16,2-9-9-16,9-10 9 0,3-2 0 0,1-1 12 16,2 1-1-16,3-9 0 0,0 3-11 0,0 0 0 15,3-13 0-15,0 0 8 0,0-8-8 16,4 0-17-16,-4-8 4 0,3 3 1 15,-3-11 12-15,3 0 0 0,-3 0 0 0,-3-2 0 0,6-3 23 16,-3-3 7-16,1-3 2 0,2-5 0 0,3 1-32 16,0-4 0-16,-6-2 0 0,3-3 0 0,0-7 0 15,0-1 0-15,0-5 0 0,3-2 0 0,0-4 0 0,3-12 0 16,1 0 0-16,2-6 0 0,3-3 0 0,3-4 0 16,2 7 0-16,1-5 0 0,3 5 0 0,-3 3 0 15,0 3 0-15,3-1 0 0,0 9 0 0,0-1 0 16,0 1 0-16,-3 4 0 0,3 6 0 0,0-5 0 15,-6 5 0-15,6 3 0 0,3-3 12 0,-1 3-4 0,4-1-8 16,6-2 12-16,0 3-12 0,3 0-8 0,0 2 8 16,-1-2-13-16,-2-8 13 0,6 5 0 0,-3-5-10 15,6-1 10 1,-4 4-236-16,4-3-42 0,30-22-9 0,-19 17-1 0</inkml:trace>
  <inkml:trace contextRef="#ctx0" brushRef="#br0" timeOffset="9217.28">9244 1167 2530 0,'0'0'56'0,"0"0"11"0,0 0 2 0,0 0 3 0,-3 5-58 0,0-5-14 0,-3 3 0 0,3 2 0 15,3-5 70-15,0 0 11 0,0 0 3 0,0 0 0 16,3 5-42-16,-3-5-8 0,0 0-2 0,9 0 0 16,3 0-20-16,0-5-12 0,0-3 12 0,3-2-12 15,-3 2 8-15,2 0-8 0,1-3 0 0,-3-2 0 0,0 0 8 0,0-1-8 16,0 6 9-16,-3-2-9 0,-3 2 0 0,-3-5 0 15,0-1 0-15,0 1 0 0,-3 0 0 0,-3 0 0 16,-3 7 0-16,0-1 0 0,0 7 0 0,-6 0 0 16,-6 7 0-16,0-1 0 0,-2 7 21 15,2 0-1-15,-3 0-1 0,3 6 0 0,0 2 21 0,3-2 4 16,3 2 0-16,0 3 1 0,6-3-26 0,1-3-6 16,2-2-1-16,0 3 0 0,3-1-3 0,6-5-1 15,-4 6 0-15,7-6 0 0,0 0-8 0,6-5 0 16,3-2 0-16,3 2 0 0,6-8 0 0,2 0 0 15,4-8 0-15,3 8-974 0,0-6-197 0</inkml:trace>
  <inkml:trace contextRef="#ctx0" brushRef="#br0" timeOffset="10046.09">10902 1005 403 0,'0'0'36'0,"0"0"-36"0,0 0 0 0,0 0 0 15,0-2 296-15,0 2 52 0,0 0 10 0,0 0 2 16,-3-6-215-16,3 6-43 0,0 0-9 0,0 0-1 15,-3 0-28-15,3 0-6 0,0 0-1 0,0 0 0 16,-3-7-17-16,-3 7-3 0,3-6-1 0,-3 1 0 16,0 5 4-16,-3 0 1 0,0 0 0 0,-3 5 0 15,1-5-13-15,-4 0-2 0,3 0-1 0,-3 0 0 16,-3 6 14-16,0-6 2 0,3 2 1 0,-3 3 0 16,1 1-20-16,2-4-4 0,0 4-1 0,0-1 0 15,3 3-9-15,-3-3-8 0,6 3 9 0,0 3-9 16,-3-3 0-16,3 5 0 0,4-5 0 0,-1 2 0 0,3 4 0 15,0-6 0-15,3-3 0 0,3 8 0 0,3-5 0 0,2-3 0 16,4 1 0-16,3 2 0 0,3-8 0 0,3 0 0 16,6 5 0-16,0-5 0 0,2 0 0 0,1 3 0 15,-3 2 0-15,0 0 0 0,-1 8 0 0,-5-5 0 16,-3-2-13-16,-6 2 4 0,-3 5-2 0,-3-5 0 16,-3 8 0-16,-6-9 0 0,-3 7 11 0,-9-1 0 15,0 0 0-15,-6 0 0 0,1 1 0 0,-4-1 0 16,-3-3 10-16,0 4-10 0,-3-6 0 0,4 0 8 15,-1 2-8-15,-3-2 0 0,3-3 0 0,-6 3 0 16,1-2 0-16,-4-6 0 0,6 0 10 0,-2 0-1 16,-1-6 0-16,6 6 0 0,3-8-1 0,6 3 0 15,6-3 0-15,3-2 0 0,4 2-8 0,8-6 0 16,2 1 0-16,10-5-11 16,6-1-163-16,3 3-33 0</inkml:trace>
  <inkml:trace contextRef="#ctx0" brushRef="#br0" timeOffset="10458.51">11372 1095 1652 0,'0'0'36'0,"0"0"8"0,0 0 2 0,0 0 0 0,0 0-37 0,0 0-9 16,0 0 0-16,6 0 0 0,-6-8 44 0,3 3 6 15,3 0 2-15,-3-3 0 0,3 0 0 16,0-3 0-16,0 3 0 0,0 3 0 0,0-3-13 0,-3-5-3 16,-3 2 0-16,-3 3 0 0,0 1 12 0,-3 1 1 15,0-2 1-15,-6 3 0 0,-3-3-6 0,-3 3-2 16,-2 5 0-16,-1 5 0 0,3-2-8 0,-6 7-2 15,-6-2 0-15,1 5 0 0,-1 1 7 0,3 4 1 16,-3-5 0-16,3 9 0 0,1 1-13 0,2-1-3 16,0-1 0-16,3 8 0 0,3-3-5 0,0 1-2 15,4-6 0-15,2 5 0 0,6-2-2 0,6 3-1 16,0-6 0-16,3 3 0 0,6-3-14 0,6-3 0 16,-1-4 0-16,10-6 0 0,0-3 9 0,9 3-1 15,8-16 0-15,4 3 0 16,3-3-165-16,2-11-34 0,49-21-6 0,-28 3-2 0</inkml:trace>
  <inkml:trace contextRef="#ctx0" brushRef="#br0" timeOffset="10974.13">11991 593 2250 0,'0'0'49'0,"0"0"11"0,-3 0 1 0,3 0 3 15,0 0-52-15,0 0-12 0,0 0 0 0,0 0 0 0,0 0 0 0,6 0 0 16,6 0-9-16,0-6 9 0,6 4 9 0,-6 2 8 16,6-11 2-16,3 3 0 0,-3-10-11 0,5 4-8 15,-2 1 12-15,6 0-12 0,0 0 12 0,9-6-12 16,-4 3 12-16,-5 3-12 0,-3-3 9 0,-3 3-9 16,-3 5 0-16,-4-5 9 0,-2 0-9 0,-3 5 0 15,-3-6 9-15,0 1-9 0,-3-5 8 0,-3 5-8 16,-3-1 10-16,-3 4-10 0,0 2 8 0,-6 2-8 15,-6-1 0-15,-5 12 0 0,-10-3 37 0,-3 9 2 0,-5-3 0 16,-1 11 0-16,-6-4 17 16,4 9 3-16,-1-3 1 0,-3 3 0 0,-5 11-4 0,14-4 0 15,0 9 0-15,-2 0 0 0,-1 5-37 0,0 0-8 0,7 2-2 16,2 4 0-16,3 1-1 0,-6 15-8 16,10-4 12-16,8-10-4 0,3 0-8 0,6-8 8 15,6-5-8-15,3-3 8 0,6-8-8 0,3-5 0 0,3 2 0 0,6-13 0 16,5 0 0-16,4 1-17 0,0-9 4 0,3-5 1 31,0-5-23-31,2 5-4 0,-2-8-1 0,-3 2 0 0,0-1 24 0,-7 1 4 0,1-7 0 0,-6 8 1 16,-3-3 3-16,-3 8 0 0,-9 0 0 0,0 0 0 15,6 2 8-15,-3 9 0 0,-6-3 0 0,-3 3-8 16,-3 4 23-16,0 4 5 0,-3-1 0 0,-3 4 1 16,3-4 22-16,4 1 4 0,-1 2 1 0,3-3 0 15,3-2-32-15,3 3-7 0,3-9-1 0,6-2 0 0,0 0-8 16,2-2 0-16,4-1 0 0,0-5 0 15,3-5-66-15,3-3-9 16,0 2-1-16,5-2-775 0,-2-8-154 0</inkml:trace>
  <inkml:trace contextRef="#ctx0" brushRef="#br0" timeOffset="11455.53">12289 1251 2084 0,'0'0'46'0,"-3"6"10"0,0-4 1 0,0 4 1 0,-3-1-46 0,6-5-12 16,0 8 0-16,0-8 0 0,0 0 44 0,6 5 6 16,0-5 2-16,3 3 0 0,0 2-20 0,0-10-3 15,3 2-1-15,-3 3 0 0,0-5-13 0,0 0-3 0,0 2-1 0,-1-2 0 16,1-3-11-16,-3 2 10 16,3-7-10-16,-3 8 10 0,3-8-10 0,-3 5 10 0,0-5-10 0,-3-1 10 15,-3 1-10-15,0-5 8 0,0 4-8 0,0 1 8 16,0-5-8-16,-3 4 10 0,-3 6-10 0,3 3 10 15,-6 0 3-15,-3 5 1 0,-6 5 0 0,-2 0 0 16,-10 9 37-16,0-1 7 0,-6 8 2 0,4-2 0 16,2 7-29-16,6-5-6 0,-3 3-1 15,6 2 0-15,1-4 5 0,5 1 1 16,3 4 0-16,3-6 0 0,3 3-21 0,3-3-9 0,6-8 8 0,3 1-8 16,6-1 8-16,3-8-8 0,5 0 0 0,4-5 8 15,0 0-8-15,3-5 0 0,6 0 0 0,-1-8 0 16,-2-1-25-16,-3 1-11 15,-3 0-1-15,0-6-1 0,-4 3 11 0,-2 1 3 16,0-1 0-16,0 2 0 0,-3 4 24 0,-3 2 0 0,-3-5 0 16,-3 5 0-16,0 2 0 0,-3 1-10 0,0 3 10 0,-3 2 0 0,0 0 40 15,-3 7 14-15,-3 1 3 0,0 3 1 0,0 2-36 0,0-5-7 16,0 5-2-16,0 6 0 0,0-6-4 0,3 0-1 16,0 1 0-16,3-6 0 15,3 2-67-15,3-2-13 16,-3-3-4-16,6-2 0 0</inkml:trace>
  <inkml:trace contextRef="#ctx0" brushRef="#br0" timeOffset="12224.25">13075 820 1364 0,'0'0'30'0,"0"0"6"16,0 0 2-16,0 0 0 0,0 0-30 0,0 0-8 0,0 0 0 0,0 0 0 0,0 0 110 0,0 0 21 15,0 0 4-15,6 0 1 16,-6 0-23-16,6-5-4 0,3 5-1 0,0-5 0 16,6 2-57-16,-1 3-12 0,4-5-3 0,3-3 0 0,0 2-3 0,3-1-1 15,0 1 0-15,-1-7 0 0,4 5-32 0,-3-3-9 16,3-7-1-16,3 2 0 0,-1 3 10 0,-2-6 14 15,-6 1-3-15,-6 2-1 16,0-3-10-16,3-4 0 0,-1 1 0 0,-2 4 0 0,0-3 8 0,-6-6 0 16,-3 9 0-16,3-9 0 0,-6 9-8 0,-6-3 0 15,-6-3 0-15,0 8 0 0,-6-3 0 0,0 11-11 16,-2-2 3-16,-4 7 0 0,-6 3 8 0,0 3 0 0,-6 2 0 16,1 8 0-16,-7 1 32 0,-3 4 3 0,-8 3 0 0,14 6 0 15,-6 10-2-15,1 5 0 0,-1 8 0 0,0-2 0 16,1 8-15-16,-1-3-3 0,0 5-1 15,-11 29 0-15,5-2-14 0,6-3 0 0,7-3 0 16,2-5 0-16,0 3 0 0,6-6 0 0,1 1 0 16,5-1 0-16,3 1 0 0,0-6 9 0,0 0-9 15,6-3 8-15,3-7-8 0,0 0 0 0,0-3-10 0,4-8 10 32,2-3-56-32,-3 0-4 0,3-7-2 0,-3-9 0 0,0-2 7 0,3-3 2 15,-6-2 0-15,3-6 0 0,0-5 34 0,0-3 7 0,-3 0 2 0,3-5 0 16,0-5 10-16,-3-3 11 0,0-3-3 0,3-7 0 15,0-3 2-15,3 0 0 0,0-11 0 0,0 0 0 0,3-8 9 16,3 1 1-16,0-6 1 0,3 5 0 0,0 8-5 0,3-2 0 16,0 2-1-16,0 6 0 15,3 2 1-15,-3 3 1 0,0 2 0 0,3 6 0 16,0 0 13-16,3 0 2 0,-4 5 1 0,7-3 0 0,-3 3-25 16,6 0-8-16,-3 3 0 0,3 0 0 0,3-1 0 15,2-2 0-15,4 0 0 0,-3-2 0 16,6-3-38-16,-1-3-14 0,4-3-4 15,3-2-716-15,2-3-143 0</inkml:trace>
  <inkml:trace contextRef="#ctx0" brushRef="#br0" timeOffset="12805.75">13679 754 2095 0,'-9'0'92'0,"6"0"20"0,-3 3-89 0,6-3-23 0,0 0 0 0,0 0 0 16,0 0 13-16,0 0-1 0,0 0-1 0,9 0 0 16,0-8 17-16,3 8 4 0,0-6 1 0,3-1 0 15,0-4-1-15,3 3-1 0,-1-5 0 0,1 0 0 16,3-1-17-16,0 1-3 0,0 0-1 0,-3 0 0 16,0-6-10-16,2 1-12 0,1-4 2 0,0 4 1 15,0-3 32-15,-3 2 6 0,3-2 2 0,2-3 0 16,-8 3-31-16,-3 3-8 0,-3-4-1 0,-6 4 0 15,-3 5 9-15,-6-1 16 0,-3 1-4 0,-6 0-1 16,-3 8 1-16,-5-1 0 0,-4 6 0 0,-3 6 0 0,-6 7 37 16,1-3 8-16,-4 6 2 0,-6 3 0 15,-5 7 5-15,11-2 0 0,0 11 1 0,1 4 0 16,-4 6-33-16,0 8-6 0,4-3-2 0,-1 3 0 16,0 6-7-16,-8 25-1 0,-1 4-1 0,6-12 0 0,1 4-15 0,8-4 0 15,0 4 8-15,6-4-8 0,4-1 0 0,2-4 0 16,0-8 8-16,6 4-8 0,0-9 0 0,3 0 0 15,3-2 0-15,0-6 0 16,0 3-25-16,3-8-5 0,0-6-1 0,4-7 0 16,-4 0-38-16,3-6-8 0,-3-10-2 0,0 0 0 0,0-3 55 0,0 1 12 15,0-12 1-15,0 4 1 0,-3-6 10 0,0-6 11 16,3-2-3-16,-6 0 0 0,3-7-8 0,0-1 12 16,3-11-12-16,0 1 12 0,0-11-12 0,0 2 8 15,6-4-8-15,0 7 8 0,3-5-8 0,3 5 10 16,-3 3-10-16,3 2 10 0,-3 9 18 0,3-3 3 0,0 10 1 15,0-2 0-15,3 0-8 0,0 5 0 16,0-3-1-16,0 3 0 0,6 3-23 0,0-3 9 0,3 3-9 16,-1 2 0-1,4-7-44-15,3 2-15 0,3 2-3 0,0-7-1 0,5 5 102 0,1-5 20 16,0-6 4-16,0-2 1 0,-4 3-64 0,10-9-10 0,3 1-3 0,-1-1-1 31,-2-4-90-31,6-1-17 0,2 5-4 0,-2-10-671 0,0-2-133 0</inkml:trace>
  <inkml:trace contextRef="#ctx0" brushRef="#br0" timeOffset="13183.79">14277 410 1958 0,'0'0'87'0,"0"0"17"0,0 0-83 0,0 0-21 15,0 0 0-15,0 0 0 0,0 0 147 0,0 0 25 16,-3 0 4-16,-5 0 2 0,2 5-90 0,-3 3-19 16,3 6-3-16,-3 4-1 0,0 9-18 0,-3-1-4 15,-3 6-1-15,0 0 0 0,-3 2-18 0,-5 6-3 16,-4 5-1-16,-12 18 0 0,3-2-20 0,1 10 0 15,2 1 0-15,0-1 0 0,3-5 8 0,1 1 0 16,5-4 0-16,3-10 0 16,3-5-36-16,0-3-8 0,6 0 0 0,0-8-1 15,6-11-39-15,0 0-8 0,1-4-2 0,2-4 0 16,0-5 10-16,3 1 1 0,-3-14 1 0,3 5 0 0,0-5 45 0,-3-5 9 16,-3-3 1-16,3-6 1 0,0 1 18 0,0-5 0 15,0-9 0-15,0 3 0 0,0-5 9 0,0-2-1 0,0-1 0 16,3-3 0-16,3 4 18 0,-3-1 3 0,3 0 1 15,0 11 0-15,0-5 51 0,0 2 11 0,-3 8 1 0,0-3 1 16,3 9-22-16,0 2-5 0,-3 0-1 0,6 3 0 16,0-3-46-16,3 2-8 0,-4 6-3 0,4-5 0 15,6 2-9-15,-3 3 0 0,6-5 0 0,0 5 0 16,3-5 0-16,3 5 10 0,-1-3-2 0,-2 3-8 16,3 0-101-16,0 0-27 15,3 0-6-15,-4 3-1 0</inkml:trace>
  <inkml:trace contextRef="#ctx0" brushRef="#br0" timeOffset="13972.43">14727 1251 1612 0,'0'0'36'0,"0"0"7"0,0 0 1 0,0 0 1 0,0 0-36 0,0 0-9 16,0 0 0-16,0 0 0 0,0 0 48 0,0 0 8 15,0 0 2-15,0 0 0 0,0 0 12 0,0 0 2 16,0 0 1-16,0 0 0 0,6 0-9 0,0 0-1 0,0-7-1 0,6 1 0 16,3 1-35-16,-4-3-7 0,4-5-2 0,0 0 0 15,0-1-18-15,3 1 0 0,-3 0 0 0,-3-6 0 16,-3 1 0-16,-3-1 0 0,3-2 0 0,-6 3 0 15,-3 2 22-15,0-3 7 0,3 1 2 0,-6-3 0 16,-6 7-23-16,-3-4-8 0,-3 10 0 0,-3-3 0 0,0 6 13 16,0 5-3-16,-6 5-1 0,1 1 0 15,2 7 30-15,-6 0 5 0,0 0 2 0,0 8 0 0,-2 3-10 16,-4 3-3-16,3-1 0 0,0 6 0 0,10 0-19 0,-1-3-4 16,3 3-1-16,3-1 0 15,3-4-9-15,9 4 0 0,0-4 0 0,3-9 0 0,3 4 0 16,9-4 0-16,3-5 0 0,9-5 0 0,2-2 0 0,1-12 12 15,3 1-12-15,0-3 12 0,3-5-12 16,-1-6 0-16,4-2 9 0,3-3-9 0,5-2 0 16,1-3-10-16,-3-3 1 0,2-5 0 0,-2 3 9 0,-3-6 0 15,-4-5-9-15,1 0 9 0,-3-3 0 0,3-2 0 16,-1-3 0-16,4 0 0 0,0-10-14 0,-13 15 2 16,7 3 0-16,0 0 0 0,0-2 12 0,-4 9-11 15,-2-1 11-15,-6 7-10 0,-3 6 10 0,3-1 0 0,-3 1 0 16,-6 7 0-16,-9 6 14 0,0 5 5 15,-3 3 1-15,-3 5 0 0,-6 0 16 0,-3 10 3 0,0-2 1 0,-6 0 0 16,-3 5-16-16,0-2-2 0,-3 10-1 0,-2 0 0 16,2 8-3-16,6-2-1 0,-6 13 0 0,0-1 0 15,1 1-1-15,-4 5 0 0,3 0 0 0,3 8 0 16,-3-8-8-16,-5 26-8 0,2-10 9 0,-3 3-9 16,3-12 8-16,3 1-8 0,4-8 0 0,2 0 0 15,3-10 8-15,6 2-8 0,3-11 0 0,3 1 0 31,6-6-76-31,3-3-22 0,3 1-4 0,3-6-1 16,3-5-144-16,2-3-29 0</inkml:trace>
  <inkml:trace contextRef="#ctx0" brushRef="#br0" timeOffset="14153.95">15531 1090 2588 0,'-18'-3'115'0,"9"6"23"0,-3 8-110 0,-3-3-28 16,-3 0 0-16,0 2 0 0,-6 3 85 0,1 6 12 15,2-3 3-15,0 2 0 0,0 1-58 0,0-3-11 16,9 0-3-16,-2 5 0 0,8-3-17 0,-3-5-11 16,6 3 12-16,0 3-12 0,9-9 0 0,-3 4 0 15,6-6 0-15,-1 0 0 16,7 2-178-16,0-10-39 0,6 0-8 0</inkml:trace>
  <inkml:trace contextRef="#ctx0" brushRef="#br0" timeOffset="14306.53">15727 736 2412 0,'0'0'53'0,"-6"-6"11"0,0 6 3 0,-3-5 0 0,3 5-54 0,0 5-13 16,0-5 0-16,0 6 0 0,0-6 0 0,3 5 0 0,3-5 0 0,-5 2 0 31,5 4-120-31,-3 2-24 0</inkml:trace>
  <inkml:trace contextRef="#ctx0" brushRef="#br0" timeOffset="14606.54">15795 1185 1382 0,'0'0'123'0,"0"0"-99"0,0 0-24 0,0 0 0 0,3-10 228 15,3 2 40-15,0 0 8 0,3-3 1 0,3 3-180 16,-3-5-36-16,3 0-7 0,0 2-2 0,3-2-40 0,3 5-12 15,-6-5 0-15,2 0 0 0,-2-1 18 0,0 4-1 16,-3 2 0-16,-3 0 0 0,0 3 15 0,-6 5 2 16,-3-8 1-16,0 8 0 0,-3 0-12 0,-6 0-3 15,-6 0 0-15,-2 8 0 0,-4-3 21 0,-3 8 4 16,0 6 1-16,-3 2 0 0,4-3-2 0,-4 9-1 16,0-1 0-16,3-4 0 0,4 1-13 0,-1 4-2 15,3-1-1-15,3 1 0 0,3 4-19 0,3-4-8 16,3-1 8-16,3 1-8 0,3-1 0 0,6-5 0 0,3 3 0 0,3-3 0 31,6-2-65-31,3-1-19 0,3-10-3 0,6-2-1276 0</inkml:trace>
  <inkml:trace contextRef="#ctx0" brushRef="#br0" timeOffset="16938.86">3621 2953 288 0,'0'0'25'0,"0"0"-25"0,0 0 0 0,0 0 0 16,0 0 295-16,0 0 53 0,0 0 12 0,-6 2 1 15,6 4-202-15,-3-4-41 0,3-2-8 0,0 6-2 16,0-1-36-16,0-5-7 0,0 0-1 0,3 5-1 16,3 3-12-16,0-5-3 0,3-1 0 0,6 1 0 15,-3-3-15-15,-3-3-3 0,6 1-1 0,0-1 0 16,0-2-12-16,2 0-2 0,1-3-1 0,3 0 0 16,-6-3-14-16,3-2 11 0,0 5-11 0,3-5 10 15,-1-6-10-15,-5 3 0 0,3 0 9 0,-6 1-9 16,-3 4 10-16,3-2-2 0,-3 5-8 0,0-5 12 15,-3-1-12-15,-3 1 0 0,0 5 0 0,-3-2 0 16,0 2 0-16,-6-6 9 0,3 4-9 0,-3 2 8 16,-3 0 26-16,0 3 5 0,-3-1 1 0,-6 1 0 0,0 2-30 0,-3 3-10 15,7 6 0-15,-7 2 9 0,-6-3-9 0,6 3 12 16,-3 5-12-16,-2 0 12 0,-1 1 5 0,0-4 2 16,0 6 0-16,3 3 0 0,-2-6 7 0,5 5 2 15,3 4 0-15,3 1 0 0,-3 1-13 0,6 0-3 16,0-3 0-16,3 3 0 0,-3-3-2 0,10 3-1 15,-1-3 0-15,0 3 0 0,3-3-9 0,0 0 0 16,3 3 9-16,2-8-9 0,7 0 0 0,-3-3 0 16,3 0 0-16,-3 0 8 0,0-5-8 0,6-2 8 15,3 2-8-15,0-3 8 0,3-5-8 0,-1 0 0 16,1 0 0-16,3-5 0 16,-3-3-25-16,0 2-7 0,2 1 0 0,-2-3-1 15,6-5-103-15,-3 2-21 0,-3-2-4 0,6 0-981 0</inkml:trace>
  <inkml:trace contextRef="#ctx0" brushRef="#br0" timeOffset="17640.84">4249 2725 1620 0,'0'0'72'0,"0"0"14"0,0 0-69 0,0 0-17 0,0 0 0 0,0 0 0 0,0 0 91 16,0 0 14-16,0 0 3 0,0 0 1 0,0 0-33 0,0 0-6 16,0 0-2-16,-6 8 0 0,6 5-31 0,-5-7-6 15,-4 7-2-15,3 0 0 0,3 3 21 0,-12 3 4 16,3-1 1-16,-3 9 0 0,6-4-7 0,-12 1-2 16,6 5 0-16,0-2 0 0,-5-1-8 0,5 1-2 15,0-9 0-15,3 9 0 0,3-9-13 16,-3 3-3-16,6-2-1 0,3-6 0 0,-3 0-3 0,12 0-1 15,-6-10 0-15,9 2 0 0,3 1-15 0,3-12 0 16,3 1 0-16,0-5 0 0,2-1 0 0,1-2 0 16,0-8 0-16,3 2 0 0,0 1 8 0,0-4-8 15,-1-4 0-15,4-1 9 0,0-4-9 0,-3 4 0 16,0-5 0-16,2 6 0 0,1 0 0 0,0 7 0 16,-6-5-8-16,3 8 8 0,-1 3 0 0,-5 0 0 15,-3 2 0-15,0 3 0 0,-6 8 0 0,3 0 0 0,-12 0 0 16,0 0 0-16,3 6 0 0,0 2 0 0,0 2 0 0,-3 3 0 15,-6 1 0-15,3 7 0 0,-9-3 0 0,3 4 8 16,0-4 0-16,-3 3 0 0,3 3 0 0,-9 2 0 16,6-7 4-16,-2 2 0 0,-1 0 0 0,3-2 0 15,-3-1-12-15,6 1 8 0,3-3-8 0,-3-6 8 16,3 1-8-16,3 0 10 0,0-6-10 0,3-5 10 16,0 0-10-16,0 0 8 0,12 0-8 0,0-5 8 15,6-6-8-15,0 0 10 0,6-2-10 0,-1-5 10 16,4-1 3-16,-3 1 1 0,6-4 0 0,-3-4 0 15,2-1-43-15,1 1-9 0,-6-6-2 16,6 6 0-16,-1 2 13 0,-2 3 3 0,0 0 0 0,-3 7 0 16,-3 1-7-16,-1 3-1 0,-5 2 0 0,0 2 0 0,-3 1 32 0,0 2 0 15,-6 6 0-15,0 2 0 0,0 3 0 0,-6 3 0 16,0-6 0-16,0 6 0 0,-9 5 19 0,0 5 9 16,0-3 3-16,0 4 0 0,-3-4-7 0,3 3-2 15,-3 3 0-15,4-3 0 0,-1-2 3 0,0 2 1 16,3-3 0-16,-6 1 0 0,3-3-8 0,3 0-2 15,3-3 0-15,0-3 0 0,0 4-16 0,3-4 10 16,3-4-10-16,3 2 8 0,0-3-8 0,3-3 0 16,3-4 0-16,0 2 0 15,5-5-137-15,4-3-30 0,24-16-5 0,-9 3-2 0</inkml:trace>
  <inkml:trace contextRef="#ctx0" brushRef="#br0" timeOffset="18481.16">5330 2823 460 0,'0'0'41'0,"0"0"-33"15,0 0-8-15,0 0 0 0,0 0 252 0,0 13 49 16,-6-5 10-16,0 6 1 0,0-1-152 0,-3 5-32 16,-6 9-5-16,3-6-2 0,-3 5-41 0,1 3-8 15,-4 6-1-15,0-3-1 0,3 7-1 0,-3 1 0 0,0 5 0 0,0 0 0 16,-5 0-25-16,5 3-6 15,-15-3-1-15,6-1 0 0,-3 4-23 0,7 2-5 0,-7 3-1 16,3-5 0-16,-3 2 0 0,6-5 0 0,4-5 0 0,2 0 0 16,6-9-8-16,-3-4 0 0,6-9 0 0,6 3-11 15,0-7 11-15,3-9 9 0,0-5-1 0,0 0-8 16,0 0 9-16,0 0-9 0,0-5 0 0,6-6 9 16,3-5-1-16,-3-5-8 15,3-5 12-15,3-4-4 0,0-4 0 0,0-6-8 0,2-2 12 0,1-6-4 16,3 1-8-16,3-6 0 0,3-8 0 0,3 0 0 15,-1 0 0-15,4 3 0 0,-3 0 0 0,9 0 0 16,-7 5 0-16,10-3 0 0,0-2 0 0,6 2 0 16,-7 11 0-16,4 1 0 0,3-1 0 0,-7 10 0 15,1-2 0-15,-3 8 0 0,-1 3 8 0,-2 2-8 0,0 3 8 16,-3 2-8-16,2 6 12 0,-2 2-4 0,-6 9-8 16,3-6 0-16,-6 8 0 0,2 2 0 0,-2 4 0 0,-3 2 0 15,0 2-9-15,-6 3 9 0,0 1 0 0,-6 7 0 16,-3-3 0-16,-6 9 9 0,0-6-9 0,-6 5 8 15,-3 3-8-15,0 6 8 0,0-3-8 0,-3-3 8 16,0 0-8-16,-3 0 8 0,4-3-8 0,-4 1 0 16,-3-3 0-16,3-3-11 0,0-3 33 0,0 1 6 15,0-6 2-15,1 0 0 0,-1-5-22 0,0 3-8 16,3-9 0-16,-6 4 0 0,3-6 20 0,0 0-3 16,-5 0 0-16,5-8 0 0,-3 3-17 0,3-6 0 15,3 0 0-15,0-2 0 0,3-3 0 0,6 0 0 16,3-7 0-16,6 1 0 15,3-1-36-15,3 1-7 0,9 1-1 0,-3-3-1 16,3 3-136-16,3 3-27 0,6 5-6 0,-7-6-1 0</inkml:trace>
  <inkml:trace contextRef="#ctx0" brushRef="#br0" timeOffset="18694.58">6160 2712 2199 0,'-6'3'48'0,"0"2"11"0,1 3 1 0,2 2 2 0,-6 4-50 0,0-6-12 0,3 2 0 0,-3 3 0 15,0 9 39-15,0-4 5 0,-3 3 0 0,3-2 1 0,-6 2-9 16,6 0-3-16,-3 3 0 0,3-6 0 16,1-2-21-16,2 0-4 0,-3 0 0 0,6-3-8 0,0-2 0 0,0 2 0 15,6-10 0-15,-3-3-745 16,0 0-142-16</inkml:trace>
  <inkml:trace contextRef="#ctx0" brushRef="#br0" timeOffset="18857.73">6363 2315 2098 0,'-15'0'46'0,"9"5"10"0,-3-2 1 0,3 2 3 0,0 1-48 0,0-6-12 0,0 8 0 0,3-8 0 31,3 5-41-31,0 3-11 0,0 5-1 0,0-5-826 0</inkml:trace>
  <inkml:trace contextRef="#ctx0" brushRef="#br0" timeOffset="19226.97">6443 2648 864 0,'0'0'38'0,"0"0"8"0,0 0-37 0,0 0-9 15,-9 6 0-15,3 2 0 0,0-3 327 0,0 3 63 16,-3 0 13-16,3 5 2 0,-2 0-283 0,-1 3-57 16,3 0-11-16,-3 3-2 0,3-1 4 0,0 1 0 15,0 2 1-15,0-3 0 0,3 4-29 0,-3-4-7 16,3 1-1-16,0 2 0 0,0-3-6 0,0-5-2 15,0 1 0-15,3-1 0 0,-3-8 17 0,3 3 3 16,0-8 1-16,0 0 0 0,0 0-14 0,0 0-3 16,6-8-1-16,3 3 0 0,3-6 1 0,0 1 1 15,-3-6 0-15,3 0 0 0,0 0-17 0,-1 0 0 16,4-2 8-16,0-1-8 0,0-2 0 0,0 0 0 16,0 5 0-16,-3 0 0 0,9-2 0 0,-9 4 0 15,2-4 0-15,-2 2-9 0,3 5 9 0,0 3 0 16,0-2 0-16,0 2 0 0,-6 0-9 0,3 3-7 15,0-3 0-15,-3 2-1 16,-1 6-147-16,1 0-30 0,0-5-6 0</inkml:trace>
  <inkml:trace contextRef="#ctx0" brushRef="#br0" timeOffset="19483.53">6905 2617 1670 0,'0'0'74'0,"0"0"15"16,0 0-71-16,0 0-18 0,0 0 0 0,0 0 0 16,0 0 208-16,-6 5 39 0,0 0 7 0,0 9 2 0,0-7-126 15,3 1-25-15,-3 6-5 0,0 2 0 16,-3-1-71-16,0 4-13 0,0-1-4 0,-3 4 0 16,0-1 2-16,0 3 0 0,0 2 0 0,3-5 0 0,-2 3-14 0,5-5 0 15,0 2 8-15,3-8-8 16,3 0-10-16,0-2-5 0,3-1-1 0,0-4 0 15,-3-6-100-15,9 5-21 0,-3-5-4 0,-1 0-660 16,4-8-132-16</inkml:trace>
  <inkml:trace contextRef="#ctx0" brushRef="#br0" timeOffset="19627.12">7166 2320 2523 0,'-11'0'112'0,"5"0"23"0,0-5-108 0,-3 5-27 15,3 0 0-15,-3-5 0 0,-3 2 31 0,6 3 1 16,-3 3 0-16,3-3 0 0,0 0-10 0,6 0-2 0,0 0 0 0,0 0-813 16,0 0-163-16</inkml:trace>
  <inkml:trace contextRef="#ctx0" brushRef="#br0" timeOffset="20394.32">7541 2630 1458 0,'0'0'32'0,"0"0"6"0,0 0 2 0,0 0 1 0,0 0-33 0,0 0-8 0,0 0 0 0,0 0 0 16,0 0 48-16,0 0 8 0,0 0 2 0,0 0 0 15,6-3 11-15,-6 3 3 0,0 0 0 0,0 0 0 16,0 0-19-16,0 0-3 0,-3-5-1 0,3 5 0 15,-5-5 2-15,-1 2 0 0,0 0 0 0,-3 3 0 16,0 0-27-16,-3 3-4 0,0-3-2 0,-3 3 0 16,3 2 14-16,-6 0 2 0,3-2 1 0,-2 2 0 15,-1 1-3-15,0 1-1 0,-3-1 0 16,0 2 0-16,-3-3 10 0,6 3 3 0,-2 3 0 0,2-4 0 16,0 1-23-16,3 3-4 0,3-3-1 0,0 0 0 15,3 2-6-15,6-2-2 0,-3 6 0 0,9-9 0 16,0 3-8-16,3 0 0 0,6 2 0 0,3-4 0 15,0 4 8-15,3 1 0 0,3-6 0 0,-1 3 0 0,-2 0-8 0,3 3-12 16,-3-9 2-16,3 4 1 0,-6 1 9 0,3-1 0 16,-4 2 0-16,-2-3 0 0,0 3 0 0,-3 2 0 15,-3-7-8-15,0 2 8 0,-3 6-12 0,-3-8 4 16,0-3 0-16,-3 10 0 0,-6-2 8 0,0 0 0 16,-3-3 0-16,-3 3 0 0,1 3 0 0,-7-6 0 15,-3 3 0-15,-3-5 0 0,-6 2 0 0,4 0 0 16,-1-2 8-16,0 0-8 0,0-1 8 0,1 4-8 15,2-12 8-15,3 4-8 0,0-1 8 0,3 0-8 0,3-5 8 16,1 3-8-16,8-3 8 0,0 3-8 0,3-8 8 16,3 2-8-16,3 3 0 0,6-5 0 15,3 0 0-15,6-1-8 16,5-4-154-16,4 2-30 0</inkml:trace>
  <inkml:trace contextRef="#ctx0" brushRef="#br0" timeOffset="20808.27">7967 2667 1861 0,'0'0'40'0,"0"0"9"0,0 0 2 0,9-5 2 0,-3 5-42 0,0-6-11 15,-6 6 0-15,3-2 0 0,3-4 48 0,0-1 8 16,3 1 2-16,-3-2 0 0,0 3-7 0,3-6-2 16,0 4 0-16,-3-1 0 0,-1 0-25 0,1 2-6 15,-6-4-1-15,6 2 0 0,-6 0 27 0,-6-3 4 16,3 3 2-16,0 0 0 0,-5-2-22 0,-1 2-4 16,-3 8 0-16,-3-8-1 0,0 8 13 0,-3 0 2 15,-3 8 1-15,0 0 0 0,-2 5-4 0,-4 0-1 16,-6 6 0-16,-6-1 0 0,1 9 9 0,-1-9 1 15,6 9 1-15,0-1 0 0,4 3-21 0,5 0-4 16,6-2 0-16,0-1-1 0,6 6-3 0,3-5 0 16,6-6 0-16,3 3 0 0,6-3-16 0,0 0 0 0,3-5 8 15,6 0-8-15,9-6 12 0,6-2 0 0,2-3-1 0,1-2 0 16,3-3-11-16,-3-3 0 0,-4-2 0 0,7-8 8 31,3 0-134-31,-1-11-27 0,1 3-6 0,6-6-1092 0</inkml:trace>
  <inkml:trace contextRef="#ctx0" brushRef="#br0" timeOffset="21559.19">8711 2013 2541 0,'-18'0'56'0,"12"8"11"0,3-8 2 0,-2 8 3 0,-1 3-57 0,0-3-15 0,3-3 0 0,0 3 0 15,0-3 12-15,0 3-1 0,6 0 0 0,0-2 0 0,3-1 28 0,3-2 5 16,2-1 2-16,4-2 0 0,-3 0-34 0,3-2-12 16,3-1 9-16,-3-2-9 0,3-3 9 0,3-6-9 15,2 4 10-15,-2-3-10 0,3-3 8 0,0 0-8 16,-3 0 0-16,0 3 0 0,-1-6 0 0,-5 6-10 16,3 0 0-16,-6-6 0 0,0 6 10 0,-3-8 0 15,-3 2 0-15,-3-2 8 0,-6 3-8 0,0-1 0 16,-3-2 0-16,-3 8 0 0,0-6 0 0,-6 11 0 15,-3-2 0-15,-6 7 0 0,1 3 8 16,-1 8 0-16,-6 5 0 0,0 0 0 0,-2 9 28 16,-7 4 7-16,-9 3 1 0,4 11 0 0,-7 5-8 0,6 2-2 15,-2 4 0-15,2 4 0 0,3 1-6 0,1 5 0 16,-1 2-1-16,0 3 0 0,1-2-13 0,5 2-2 16,3-13-1-16,6 5 0 0,4-13-11 0,5 3 10 0,6-11-10 15,3 2 10-15,6 1-10 0,3-13 0 0,3 4 0 0,3-4 8 16,3-9-8-16,6-2 0 0,-3-3 9 0,8-2-9 15,-2-8-13-15,3 2-7 0,0-10-2 0,-3 2 0 16,0-8-4-16,3 3-1 16,-1-5 0-16,-2-5 0 0,0 5 11 0,0-1 3 0,0 1 0 0,-3 0 0 15,0 5 13-15,-1-3 0 0,-2 3 0 0,0 3 0 16,-6 2 0-16,3 3 0 0,-3 0 0 0,0 8 10 0,-3-5 22 16,0 8 5-16,-3 2 1 0,0 0 0 15,-6 6-22-15,6-1-4 0,0 3 0 0,0-2-1 0,0 2-2 0,3-3 0 16,3-4 0-16,0-1 0 0,0 0-9 0,3-8 0 15,3 3 0-15,3-8 0 0,5 0 10 0,4 0-10 16,6-10 12-16,-3 2-12 0,-3 0 0 16,2-11 0-16,-5 6-12 0,3-8 3 0,0 2-6 0,0-7-1 15,-3 8 0-15,-1-4 0 0,1-1 2 16,0 4 0-16,-3-2 0 0,0 0 0 0,0 2 2 16,-1-5 0-16,-2 1 0 0,-3 4 0 0,0 0 0 0,-3-2 0 15,-3 5 0-15,-3 6 0 0,-3-1 12 0,-6 6 0 16,0 2 0-16,-3 6 0 0,-9 8 34 0,0-3 0 15,-5 5 0-15,-1 5 0 0,3 3-1 0,0 3 0 16,0 8 0-16,3-3 0 0,-2 0-12 0,5 6-2 16,0-4-1-16,3-2 0 0,3 1-9 0,3-4-1 0,3 0-8 15,6-7 12-15,0 2-12 0,3-5 8 0,0-5-8 0,6-3 0 16,0-3 0-16,6 0 0 0,5-10 0 0,7 0 0 31,6-3-82-31,3-6-16 0,-1 1-3 0,1-5-1304 0</inkml:trace>
  <inkml:trace contextRef="#ctx0" brushRef="#br0" timeOffset="22331.27">10122 2069 1954 0,'0'0'43'0,"0"0"9"0,0 0 1 0,0 0 3 0,0 0-45 0,0 0-11 0,0 0 0 0,0 0 0 16,-6 5 78-16,3 1 14 0,0 2 2 0,-3 2 1 0,3 11-35 15,-6-2-6-15,3 7-2 0,-2 1 0 16,-1 5-7-16,0 7-1 0,0 4-1 0,0 7 0 0,-3 0-7 0,0 3-2 15,0-5 0-15,-3 5 0 0,3-3-21 0,0 3-4 16,0-8-1-16,1 0 0 16,5 0-8-16,-3-6 8 0,3 1-8 0,3-11 8 0,3 0-8 15,0-2 0-15,0-9 0 0,3 3 0 0,3-7 8 16,3-9 0-16,3 8 0 0,-1-13 0 16,4 0 20-16,0 0 3 0,3-10 1 0,3 2 0 0,-3-6-17 0,3-9-3 15,-1 1-1-15,1-4 0 0,3-6-11 0,3-2 0 16,-3 2 0-16,5-8 0 0,1 1 8 0,0-1-8 15,0-2 8-15,8-6-8 0,10-5 9 0,-6-2-9 16,-4-6 10-16,-2 2-10 0,0 7 0 0,3-7 8 16,2 6-8-16,1 1 0 0,-3 7 0 0,2-6 0 15,-2 12 0-15,-6 4 0 0,-1 3 0 0,-5 6 0 16,-6 5 0-16,0 2 0 0,-6 6 0 0,-3 0 0 0,3 0 0 0,-6 7 0 16,-4-2 0-16,1 3 0 15,-6 5 0-15,0 0 0 0,0 0 0 0,0 0 0 0,0 0 0 0,0 0 0 31,3 8-116-31,-6 3-19 0,0 2-4 0</inkml:trace>
  <inkml:trace contextRef="#ctx0" brushRef="#br0" timeOffset="22942.45">10676 2871 1209 0,'0'0'108'0,"0"0"-87"15,6-3-21-15,0 3 0 0,-6 0 135 0,3-3 22 16,3 1 5-16,0-3 1 0,0-1-59 0,0-2-11 16,2 3-2-16,1-3-1 0,0 0-31 0,0 3-7 15,3-8 0-15,-3 2-1 0,3 0-27 0,-3-2-4 16,0 3-2-16,3-4 0 0,0 1 18 0,0-5 4 15,-4 2 1-15,-5 3 0 0,3-6-23 0,-3 6-5 16,0-6-1-16,-6 1 0 0,0-1 0 0,-3 3 0 16,-2 3 0-16,-1 0 0 0,-6 8 23 0,0-3 4 15,0 8 1-15,-3 0 0 0,-6 8 10 0,0-3 2 16,1 3 1-16,-1 2 0 0,0 6-30 0,0-2-7 16,0 4 0-16,1 1-1 0,-7 2-3 0,6-3 0 15,0 3 0-15,6 3 0 0,0-3-12 0,4-2 0 16,2 7 0-16,9-4 0 0,-3 1 8 0,6 4-8 0,3-6 11 0,3 0-11 15,6-5 0-15,-1-3 0 0,4 0 0 0,0-5 0 16,3-2 0-16,3-4 0 0,0-4 0 0,3 2 0 16,-1-11 9-16,4-2-9 0,0-3 0 0,0-3 9 15,0-2-18-15,-1 3-4 0,-2-6-1 0,0 3 0 16,0 2 2-16,-3 1 0 0,-1 2 0 0,-2-3 0 16,-3 1 12-16,-3 2 0 0,0 5 0 0,-3 3 0 15,-6-5 0-15,0 8 0 0,-3 5 0 0,0 0 10 16,-6 0-10-16,-3 5 0 0,-3-2 9 0,-3 7-9 15,0-2 17-15,3 6-1 0,-2-1 0 0,2 0 0 16,3 6 15-16,0-6 2 0,-3 5 1 0,9 1 0 16,-3 2-34-16,6-2 0 0,0-6 0 0,3 3 0 15,0-3 0-15,3-3 0 0,3 4 0 0,3-9 0 0,6 3 0 16,-1-8 0-16,4 0 0 0,0-5 0 16,0 2-16-16,0-2-8 0,0-9 0 0,-1 7-1 15,1-7-155-15,0 1-30 0,18-11-6 0,-6 3-2 0</inkml:trace>
  <inkml:trace contextRef="#ctx0" brushRef="#br0" timeOffset="23525.38">11319 2598 748 0,'0'0'33'0,"0"0"7"0,-3-2-32 0,3 2-8 16,0 0 0-16,0 0 0 0,-3 0 228 0,3 0 43 16,0 0 9-16,0 0 1 0,-3 0-129 0,3 8-25 15,-3-1-6-15,-3 4-1 0,3 2-50 0,-3 0-10 16,0 6-3-16,0 2 0 0,-3 3-12 0,3-3-2 15,-6 0-1-15,3 3 0 0,3 3 3 0,0-1 1 16,0 1 0-16,-2-1 0 0,2-5-30 0,3 3-5 16,-3-11-2-16,3 0 0 0,3-2 15 0,0 0 2 15,0-6 1-15,0-5 0 0,9 5 1 0,-3-10 0 16,-6 5 0-16,6-8 0 0,8-5-16 0,1-1-4 16,3-4 0-16,3-6 0 0,0 0-8 0,0 6 8 15,-3-9-8-15,2 9 8 0,1-6-8 0,-3 0 0 0,-3 0 0 0,3 3 0 16,0 3 0-16,-3-3 0 0,-1 2 0 0,1 6 0 15,0 0 0-15,0-1 0 0,-3 4 0 0,3 2 0 16,-3 0-11-16,0 3 11 0,-3-3-8 0,0 2 8 16,2 6-22-16,-2 0 1 0,3 0 0 0,-3 0 0 15,0 0-126-15,0 0-25 16,3 3-4-16</inkml:trace>
  <inkml:trace contextRef="#ctx0" brushRef="#br0" timeOffset="23783.45">11875 2596 2300 0,'0'0'51'0,"0"0"10"0,-6 2 3 0,3 1 0 0,0 5-52 0,-2-3-12 15,-4 3 0-15,3 5 0 0,-3-5 48 0,-3 11 6 16,0-6 2-16,0 5 0 0,-3 1 3 0,3 2 1 15,-3 0 0-15,3 3 0 0,3-3-32 0,1 6-7 16,2-1-1-16,0-2 0 0,0 2-12 0,0-7-8 16,3-3 8-16,0 0-8 0,0-3 8 0,3-2-8 15,3-1 8-15,6-7-8 16,0-1-61-16,6-4-17 0,2-1-3 0,4-10-705 16,0 0-141-16</inkml:trace>
  <inkml:trace contextRef="#ctx0" brushRef="#br0" timeOffset="23947.01">12116 2320 2534 0,'-20'0'112'0,"14"3"24"0,-3 2-109 0,0-5-27 16,0 6 0-16,0-4 0 0,0 4 41 0,3-1 3 0,0-2 1 0,3 2 0 16,0 0-28-16,3-5-5 0,0 0-2 0,6 0 0 15,3 8-134-15,0-8-28 0,18 5-4 16,-6-5-2-16</inkml:trace>
  <inkml:trace contextRef="#ctx0" brushRef="#br0" timeOffset="25155.94">12209 2905 345 0,'0'0'31'0,"0"0"-31"0,0-3 0 0,0 3 0 16,0 0 37-16,0 0 2 0,0-7 0 0,0 7 0 15,0 0 175-15,0-6 35 0,3 1 7 0,-3 5 2 16,0 0-90-16,0 0-17 0,0 0-4 0,0 0-1 16,0 0-47-16,0 0-10 0,0 0-1 0,0 0-1 15,0 0-36-15,0 0-7 0,9 5-2 0,-3-5 0 16,-6 0-6-16,9 0 0 0,-4 0-1 0,4-5 0 15,0 2 13-15,0 1 4 0,0-6 0 0,0 0 0 0,3 3-36 16,0-9-6-16,-3 6-2 0,0-5 0 16,0 0-8-16,-3 0 8 0,3-1-8 0,-6 1 8 15,3 3 3-15,-3-9 0 0,2 3 0 0,-5 0 0 16,0 0-2-16,0-2 0 0,3 5 0 0,-6-6 0 16,0 3-9-16,1 3 0 0,-4 0 0 0,0 0 0 0,0 7 9 0,-6-2 3 15,0 6 1-15,-6 2 0 0,-3 2 15 0,0 6 4 16,-5-2 0-16,2 4 0 0,-3 3-20 0,0 3-3 15,-3 5-1-15,1-2 0 0,5 7 0 0,3-7 0 16,-3 7 0-16,6-4 0 0,3 9-8 0,1-4 0 16,-1-1 0-16,6-2-11 0,0 3 11 0,6-1 0 15,0-5 0-15,3-2 0 0,0-3 0 0,6-1 0 16,0-1 0-16,3-1 0 0,3-5 8 0,5-3-8 16,4-5 8-16,3 3-8 0,3-6 9 0,0 3-9 15,-1-10 12-15,4 2-12 0,6-6 12 0,0 1-12 16,-4-5 12-16,-2-1-12 0,-3 3 0 0,-3-2 0 0,0-6 0 15,-7 3 0-15,1 0 0 0,-3 2 8 16,0 1-8-16,-6-1 0 0,0 3 0 0,-3-2-12 16,0 4 0-16,-3 6 0 0,-3-5 35 0,-3 8 7 15,0-6 2-15,3 11 0 0,-3-2-20 0,3 2-3 0,-9-6-1 16,9 6 0-16,0 0 5 0,-6 8 1 0,-3 3 0 16,0-3 0-16,-3 10-3 0,6 1-1 0,0-6 0 0,0 6 0 15,-3 2-10-15,6 5 0 0,0-5 0 0,3 3 0 16,-5-5 0-16,5 7 0 0,2-7 0 15,1 2 0-15,3-8 0 0,3 0 0 0,0-5 0 16,3 3 0-16,0-8 0 0,3 2 0 0,3-5 0 0,3 0 0 16,-3-8-9-16,5 3 9 0,1-6-12 0,3-2 12 15,0 0-20-15,0-3 4 0,-1-3 0 0,1-2 0 16,-3 2 6-16,0-2 2 0,-3 3 0 16,2-6 0-16,-2 3 8 0,-3-6 0 0,0 6 0 0,0 3 0 15,-3-1 0-15,3 6 0 0,-7 0 0 0,-2-1 0 16,0 7 0-16,-3 1 0 0,0 1 0 0,-6 5 0 0,0 0 0 15,0 0 11-15,0 0-3 0,0 8 0 16,-3 5 0-16,0 3 0 0,0-3 0 0,0 0 0 0,3 3-8 0,-3 0 0 16,0-3 0-16,0 3 0 0,3 3 8 0,0-6-8 15,0 6 0-15,0-6 8 0,3 0-8 0,0-5 0 16,3 3 0-16,0-4 0 0,0-1 0 0,3-4 0 16,0 4 0-16,3-12 0 0,0 1 0 0,0 2 0 15,6-10 0-15,-1 3 0 0,1-1-21 0,3 1 3 16,0-4 1-16,0-4 0 15,0 5-16-15,0-3-3 0,2 0-1 16,1 0 0-16,-3 3 13 0,-3-1 4 0,-3 4 0 0,0 2 0 0,-3-3 20 16,-4 9 0-16,-2-6-9 0,-6 8 9 0,0 0 0 0,0 0 0 15,0 13 0-15,-3 0 9 0,-6 8 35 0,1-2 8 16,-4-1 0-16,0 6 1 0,-3 5-32 0,0-2-6 16,6-1-2-16,-3 1 0 0,3-1 7 0,0-5 0 0,0 3 1 15,6-5 0-15,3 2-21 0,0-8 0 0,6-2 0 16,3 2 0-16,3-5 0 0,0-3 0 0,3 3 0 15,3-8 0-15,-3-5 0 0,3-1 0 0,-1-1 0 16,1-1 0 0,-3-6-28-16,6 1-3 0,-3 0-1 0,3-6 0 0,-3-2-49 15,2 3-11-15,1-6-1 0,-3 3-1 0,0-6-120 0,-3 1-24 16,3 7-5-16,-6-2-1 0</inkml:trace>
  <inkml:trace contextRef="#ctx0" brushRef="#br0" timeOffset="25601.53">13640 2569 2134 0,'0'0'95'0,"0"0"19"0,0 0-91 0,0 0-23 16,0 0 0-16,0 0 0 0,-3-5 134 0,3 5 22 16,0 0 5-16,0 0 1 0,0 0-54 0,3-5-10 15,-3 5-2-15,6-3-1 0,0 3-34 0,3-5-6 16,3-1-2-16,0 4 0 0,3 2-33 0,-3-6-8 15,6 6 0-15,-3-5-1 0,3 5-11 0,2 0 0 16,1-3 0-16,3 3 0 0,-3 0 0 0,0 3 0 16,-6 2 0-16,2 1 0 0,1-6 0 0,-3 8 0 15,-6-3 0-15,0 3-11 0,3-3 11 0,-6 3-13 16,-6 3 5-16,0-3 8 0,0 5-9 0,-6 0 9 16,3 6 0-16,-3-6 0 0,-3 0 0 0,-3 6-8 0,-3 2 8 0,0-3 0 15,-2-2 0-15,-1 3 0 0,-3 2 0 0,3 3 0 16,0 2 0-16,-3-7 9 0,0-1-9 0,1 3 8 15,-1-2 12-15,0 2 3 0,3-3 0 0,0-4 0 16,3 2-5-16,3-1-1 0,-2-1 0 0,8-1 0 16,-3 0-9-16,6-5-8 0,0 3 9 0,6-1-9 15,0 1 8-15,6-3-8 0,2 0 0 0,4-3 0 16,3 0 0-16,3-2 8 0,-3 2-8 0,3 1 0 16,3-6 0-16,-4 0 0 0,7-6 8 0,-3 4-8 15,3-1 0-15,0 0-8 0,-4-5 8 0,1 3-13 16,0 5-19-16,-3-8-4 15,0 3-1-15,-6-3 0 0,5 5-151 0,-5 1-29 0,-6-6-7 0</inkml:trace>
  <inkml:trace contextRef="#ctx0" brushRef="#br0" timeOffset="27981.69">15819 2582 1220 0,'0'0'27'0,"0"0"5"0,0 0 2 0,0 0 0 0,0 0-34 0,0 0 0 0,0 0 0 0,0 0 0 16,0 0 101-16,0 0 14 0,0 0 2 0,0 0 1 15,0 0-10-15,0 0-1 0,0 0-1 0,0 0 0 0,0 0-28 0,0 0-6 16,0 0 0-16,0 0-1 0,0 0-2 0,0 0 0 15,0 0 0-15,0 0 0 0,0 0-7 0,0 0-2 16,0 0 0-16,0 0 0 0,0-8-29 0,0 8-7 16,0 0 0-16,0 0-1 0,0 0 14 0,0 0 3 15,-3-2 1-15,0-1 0 0,-3 3-22 0,0 0-5 16,0 0-1-16,-5 0 0 0,-1 0 11 0,0 0 3 16,0 0 0-16,-3 3 0 0,0-1-2 0,0 6 0 15,-3-8 0-15,3 6 0 0,1 2 0 0,-4-6 0 16,0 4 0-16,0-1 0 0,0 0-6 15,0 3-2-15,0-3 0 0,4-5 0 0,-4 8-5 0,3-8-2 16,0 6 0-16,3-6 0 0,3 7-10 0,0-7 10 16,3 6-10-16,0-6 10 0,3 2-10 0,-3 4 0 15,6-6 0-15,-3 0 0 0,3 5 0 0,0-5 0 16,3 5 0-16,-3 3 0 0,6-5 0 0,-6-3 0 16,0 0 0-16,6 10 0 0,0-4 9 0,0 2-9 0,-3-6 10 15,6 9-10-15,-3-6 0 0,3 3 0 0,-3-3 0 0,3 3 0 16,0 0 0-16,0 3 0 15,0-3 0-15,3 0 0 0,-1 2 0 0,-5-2 0 0,3 3 0 0,0 2 0 16,0 0 0-16,0 1 0 0,-3-1 0 0,0 0 0 16,0 0 0-16,0 0 0 0,-3 1 0 0,3-1 0 15,-3 0 0-15,0-5 0 0,0 3 0 0,0 2 0 16,-3-5 0-16,3 2 0 0,-6 1 0 0,3 0 0 16,0-3 0-16,-3 2 0 0,-3-2 0 0,0 0 0 15,0 3 0-15,3-6 0 0,-6 3 8 16,0 0-8-16,0 0 0 0,-3 2 8 0,0-4-8 0,-3 2 0 15,1-1 0-15,-4 4 8 0,0-3-8 0,-6-3 0 16,3-2 0-16,-3 2 0 0,1 0 8 0,-1-2-8 16,0 0 0-16,3-3 8 0,-3-3-8 0,3 0 0 15,1-2 8-15,-1 0-8 0,0 2 0 0,3-2 0 0,3-3 16 0,-3 3-4 16,6-8 0-16,-2 5 0 0,2 2-12 0,3-2-10 16,0-2 2-16,3 2 0 0,0-3 8 0,0 1 0 15,3 4 0-15,3-7 0 0,0 8 0 0,0-8 0 16,3 5 0-16,0-3 0 0,3 3 0 0,0 0-18 15,0 3 3-15,3-3 1 16,0 3-142-16,0-1-29 0,-1 4-6 0</inkml:trace>
  <inkml:trace contextRef="#ctx0" brushRef="#br0" timeOffset="28858.7">16188 2016 633 0,'0'0'56'0,"0"0"-44"16,0 0-12-16,0 0 0 0,-6 0 230 0,6 0 44 15,-3-3 9-15,3 3 1 0,0 0-99 0,0 0-20 16,-5-2-4-16,5 2-1 0,0 0-54 0,0 0-11 16,0 0-3-16,5-3 0 0,4-7-25 0,0 7-6 15,0-2-1-15,3-3 0 0,0-3-5 0,0 3-2 0,0 0 0 16,3 8 0-16,0-5-13 0,0-3-2 0,2 3-1 0,-2-3 0 15,0 8-9-15,0-5-3 0,0 5 0 0,0 0 0 16,0 0-16-16,-3 0-9 0,-3 0 10 0,-1 0-10 16,1 0 8-16,0 5-8 0,-3 3 0 0,0-3 0 15,0 3 8-15,-3-3-8 0,-3 9 0 0,0-7 0 16,0 7 10-16,0-1-10 0,-3 0 10 0,0 6-10 16,-6-6 11-16,3 0-11 0,-3 0 12 0,0 6-12 15,-2-6 10-15,-4 6-10 0,0-6 8 16,-3 3-8-16,-3 2 11 0,0-5-3 0,-3 6-8 0,1-6 12 15,-1 6-12-15,3-6 0 0,-6 3 0 0,6-3 0 16,3-2 0-16,1-3 0 0,-1 2 0 0,0-2 0 16,6 0 0-16,0 3 0 0,3-9 0 0,0 4 0 15,0-1 8-15,3-5-8 0,0 0 0 0,6 0 0 0,-6 0 8 16,6 0-8-16,0 0 0 0,0 0 0 0,-3-5 0 16,3 5 8-16,0-8-8 0,3-3 0 0,-3 3 0 0,0 8-13 15,3-5 2-15,0-3 1 0,0 3 10 0,-3 5 11 16,0 0-3-16,6-3 0 0,-3-2-8 15,-3 5 0-15,6 0 0 0,0 0 0 0,0 0 0 16,-3 0 0-16,-3 0 0 0,6 2 0 0,3 1 0 16,-3 0 0-16,3 2 0 0,-3 0 0 0,0 3 12 0,3-3 3 15,3-2 1-15,3 2 0 0,-4 1 2 16,1-4 1-16,3 4 0 0,0-6 0 0,3 0-4 0,0 0-1 16,3 0 0-16,0 0 0 0,-1-8-5 0,1 8-1 15,0-6 0-15,-3 1 0 0,0 2-8 0,0-2 8 16,-4 5-8-16,-2 0 8 0,3-5-8 0,-6 2 0 15,0 6 0-15,0 2 0 16,-9-5-92-16,3 5-20 0</inkml:trace>
  <inkml:trace contextRef="#ctx0" brushRef="#br0" timeOffset="35436.51">3196 5263 403 0,'0'0'36'0,"0"0"-36"0,0 0 0 0,0 0 0 16,0 0 188-16,0 0 32 0,0 0 5 16,0 0 2-16,0 0-99 0,0 0-19 0,0 0-4 0,0 0-1 0,0 0-34 0,0 0-7 15,0 0-2-15,0 0 0 0,0-3 8 0,-9 0 2 16,3 3 0-16,0-2 0 16,6 2-4-16,-9 0-1 0,3 0 0 0,0 0 0 15,-3 0-8-15,0 0-2 0,-3 0 0 0,3 0 0 0,-3 0-9 0,4 0-3 16,-1 2 0-16,-3-2 0 0,-6 3-8 0,6 0-1 15,-3-1-1-15,0 1 0 0,0-3-2 0,0 5 0 16,3-2 0-16,-5-1 0 0,5 4-7 0,-6-4-1 16,6 4-1-16,-3-1 0 0,3-2-5 0,3 2-1 15,3 5 0-15,-3-2 0 0,-6 0-8 0,9 0-1 16,-2 0-8-16,-4 0 12 0,3-3-12 0,-3 6 0 16,3 0 0-16,0 2 0 0,0-8-9 0,6 3 9 15,-6 0 0-15,3 0-9 0,3-3 9 0,0 1 12 16,0-1-2-16,3-5-1 0,0 0-9 0,0 8 0 15,-3-3 9-15,3-5-9 0,0 0 8 0,0 0-8 16,0 8 8-16,0-8-8 0,0 8 8 0,0-8-8 0,3 11 10 16,-3-11-10-16,0 0 10 0,6 5-10 0,3 3 10 15,0-8-10-15,-3 5 8 0,3 3-8 16,0-8 0-16,0 5 0 0,3 3 8 0,-3-8-8 16,3 3 0-16,-4 2 9 0,1-2-9 0,3-1 0 0,0 4 0 0,3-4 0 15,-3 1 0-15,6 2 0 0,-6-2 8 0,0 2-8 16,6-2 0-16,-10 2 0 0,13 0 0 0,-12-2 0 15,3 0 0-15,-3 5 0 0,3 0 8 0,-3-3-8 16,0 3 8-16,-3-3 0 0,3 3 0 0,-3 3 0 16,-3-3-8-16,0 0 0 0,3 2 0 0,-6-2-11 0,3 3 11 0,3-1-8 15,-6 1 8-15,2-1-8 0,-2 1 8 0,3-3 0 16,-3 3 0-16,-3-1 0 0,1 3 0 0,2-2 0 16,0 0 0-16,0-1 0 0,-6 1 8 0,3-1-8 15,-3 1 10-15,3-1-10 16,0-2 0-16,-6 3 8 0,3 2-8 0,0-2 0 15,0-1 0-15,3-2 0 0,-6 3 0 0,0-1 0 16,0 1 0-16,0 0 0 0,0-3 0 0,3 2 0 16,-9-2 0-16,9 3 0 0,-8-1 0 0,5-4 0 0,-3 1 8 0,0-1-8 15,3 2 0-15,-3-3 0 0,0 0 12 0,3-2-4 16,-9 2-8-16,3-2 12 0,-2-3 0 0,-1-3 0 16,0 1 0-16,3-1 0 0,-12 0-12 0,6-2 0 15,1 0 8-15,5-1-8 0,-9 1 16 0,9 2 0 16,3-2 0-16,-3 3 0 0,0-4-2 0,6-2 0 15,-9 3 0-15,7-3 0 0,-1 0-14 0,-6 3 0 16,9-3 0-16,0 3 0 0,0-3 0 0,3 2 0 16,-3-2 0-16,3 1 0 0,0-1 0 0,6 8 0 0,-9-8-10 15,9 8 10-15,0 0 0 0,0 0-8 0,-6-3 8 16,6 3 0 0,0 0-51-16,0 0-5 0,0 0 0 0,0 0-1 15,6 3-108-15,3-3-22 0,-3 0-4 0</inkml:trace>
  <inkml:trace contextRef="#ctx0" brushRef="#br0" timeOffset="36253.25">3580 4638 1825 0,'0'0'40'0,"0"0"8"0,0 0 1 0,0 0 3 0,-3-5-41 0,0 2-11 0,0 1 0 0,3 2 0 15,0-3 104-15,0 3 20 0,0 0 3 0,0 0 1 16,0 0-42-16,3-8-8 0,0 3-2 0,3 5 0 15,3-8-16-15,0 5-3 0,2 0-1 0,-2-4 0 16,3 4-28-16,0 0-7 0,0 1-1 0,12-1 27 16,-9 0-19-16,12 3 28 15,-19 0-48-15,4 0-8 0,-3 3 8 0,3 0-8 0,0 2 0 0,-3 0 0 16,3 0 8-16,-6 3-8 0,0 0 0 16,0 3 0-16,-3 2 0 0,3 0 0 0,-6 1 0 15,0-1 12-15,-6 5-12 0,3-4 12 16,-3 4-12-16,0-2 8 0,-3 3-8 0,0-1 8 0,-3 1 3 0,3 2 0 15,-9-3 0-15,3 1 0 16,1-1-3-16,-4 3 0 0,0 1 0 0,0-7 0 0,-3 4-8 16,0 0 8-16,1-1-8 0,-1-5 8 0,3 1-8 15,0-1 10-15,3-8-10 0,6 3 10 0,-6 0 1 0,3-5 0 16,3-1 0-16,1 1 0 0,5-3 2 0,3 0 1 16,-3-5 0-16,3-3 0 0,3 5-14 0,0-8 0 15,5 1 0-15,1-1 0 0,0 3 0 0,0 0 0 16,0-5 0-16,-3 5 0 0,0 0 0 0,3 3 0 15,0 0 0-15,3-1 0 0,-9 6 0 0,3-2 0 16,0 2-9-16,-6 0 9 0,0 0 0 0,6 2 0 16,3 1-8-16,0 5 8 0,-4-3 0 0,1 1 0 15,-3 4 0-15,3-2 10 0,0 0 3 0,0 0 1 16,3 3 0-16,0-9 0 0,-3 9 4 0,0-6 1 16,3 3 0-16,-3-5 0 0,3 2-2 0,0-2 0 0,0-1 0 15,3 1 0-15,-3-3-5 0,2 0-2 0,-2-3 0 16,3 3 0-16,3-2-10 0,-6-1 8 0,6 0-8 15,-3 1 8-15,3-1-8 0,-3-5 0 16,0 5 0-16,-1 1 8 16,4 2-78-16,-6 0-16 0,3 0-3 0,0 0-1336 0</inkml:trace>
  <inkml:trace contextRef="#ctx0" brushRef="#br0" timeOffset="39427.18">4431 5469 403 0,'0'0'17'0,"0"0"5"0,0 0-22 0,0 0 0 0,0 0 0 0,0 0 0 16,6 0 282-16,0-3 52 0,-3 1 10 0,3 2 3 16,-3-3-185-16,-3 3-37 0,0 0-7 0,6 0-2 15,6-3-44-15,-3 3-10 0,2 3-2 0,-2-3 0 16,-3 0-15-16,9 0-3 0,-9 0-1 0,3 3 0 15,6-3-13-15,-9 0-2 0,9 0-1 0,-9 0 0 0,9 0-8 0,-6 0-1 16,0-3-1-16,2 0 0 0,-2 1-5 0,3-1-1 16,-6 0 0-16,3 3 0 0,6-2-9 0,-12-1 8 15,9 0-8-15,-3 1 8 0,-3-1-8 16,0 1 0-16,3-1 9 0,-9 3-9 0,0 0 0 0,6 0 0 16,-6 0-12-16,6 0-766 15,-6 0-153-15</inkml:trace>
  <inkml:trace contextRef="#ctx0" brushRef="#br0" timeOffset="39905.37">4437 5604 864 0,'0'0'76'0,"0"0"-60"0,0 0-16 0,0 0 0 16,0 0 178-16,0 0 33 0,0 0 6 0,0 0 2 16,0 0-86-16,0 0-17 0,0 0-3 0,0 0-1 15,0 0-42-15,0 0-9 0,-3 3-1 0,3-3-1 16,0 0 1-16,0 0 1 0,0 5 0 0,0-5 0 15,0 0-24-15,3 5-5 0,3 3 0 0,-6-8-1 16,0 0 8-16,0 0 1 0,9 3 1 0,-3-3 0 16,9 0-9-16,-9 0-3 0,8 0 0 0,-5-3 0 15,3 0-9-15,3 1-3 0,0 2 0 0,-3-3 0 0,6 3-8 0,-9 0-1 16,6 0-8-16,-3-5 12 0,2 5-12 0,-5-3 8 16,3 3-8-16,-3 0 0 0,3 0 0 0,-12 0 8 15,9 0-8-15,3 0 0 0,-3 0 0 0,-9 0 0 16,9 0 0-16,-3 0 0 0,-6 0 11 0,9-2-11 15,0-1 12-15,-3 3-12 0,5-5 0 0,-8 2 0 16,3 0 0-16,0 1 0 0,-6 2 0 0,0 0 0 16,0 0 0-16,0 0 0 0,6 0 0 0,-6 0-12 15,0 0 12-15,0 0-12 16,0 0-205-16,0 0-41 0</inkml:trace>
  <inkml:trace contextRef="#ctx0" brushRef="#br0" timeOffset="41989.81">7896 4794 230 0,'0'0'20'16,"0"0"-20"-16,0 0 0 0,0 0 0 15,0 0 121-15,0 0 20 0,0 0 4 0,0 0 1 0,0 0-20 0,0 0-4 16,0 0-1-16,0 0 0 16,0 0-39-16,0 0-8 0,0 0-2 0,0 0 0 15,0 0-6-15,0 0-2 0,-6 3 0 0,6-3 0 0,0 0 0 16,0 0 0-16,0 0 0 0,0 0 0 15,0 0-16-15,0 0-4 0,0 0-1 0,0 0 0 0,0 0-9 0,0 0-2 16,0 0 0-16,0 0 0 0,0 10 4 0,0-10 1 16,6 0 0-16,0 6 0 0,3-4 5 0,-3 4 1 15,2-6 0-15,4 0 0 0,-3 0-12 0,3 0-3 16,-3 2 0-16,3-2 0 0,6 0 10 0,-3 0 2 16,-3 0 0-16,3 3 0 0,2-3-32 15,1 0-8-15,0 3 0 0,3-3 0 0,0 0 0 0,0 0 0 16,2 0 0-16,-2 5 0 0,0-5 0 0,0 0 0 15,-3 0 0-15,3 0 0 0,-3 0 0 16,-4 0 0-16,4 0 0 0,0 0 0 0,0 0 0 0,-3 0 0 16,3 0 0-16,-3 0 0 0,2 0 11 0,-2 0-3 15,0 0 0-15,0 0 0 0,-3 0-8 0,0 0 0 16,3 0 0-16,-3 0 0 0,0 3 0 0,0-3 0 16,-4 0 0-16,4 0 0 0,0 0 0 0,-3 0 0 15,0 0 0-15,3 0 0 0,0-3 0 0,-3 3 0 16,0 0 0-16,0 0 0 0,0-5 0 0,-3 5 8 0,0-3-8 15,-6 3 8-15,0 0-8 0,0 0 0 0,0 0 0 0,0 0 0 16,0 0-110-16,0 0-14 16,0 0-4-16</inkml:trace>
  <inkml:trace contextRef="#ctx0" brushRef="#br0" timeOffset="43257.17">7952 4839 460 0,'0'0'41'0,"0"0"-33"0,0 0-8 0,0 0 0 15,0 0 138-15,0 0 26 0,0 0 4 0,0 0 2 16,0 0-62-16,0 0-13 0,0 0-3 0,0 0 0 16,0 0-18-16,0 0-4 0,0 0-1 0,0 0 0 15,0 0-7-15,0 0-2 0,0 0 0 0,0 0 0 16,0 0-12-16,0 0-4 0,0 0 0 0,0 0 0 15,0 0-11-15,0 0-2 0,0 0-1 0,6 8 0 16,-3-5 4-16,3 2 1 0,0-2 0 0,0-1 0 16,-6-2-15-16,6 3-2 0,0 2-1 0,3-2 0 15,0 2-4-15,3 1-1 0,-3-4 0 0,0 6 0 16,2-8 17-16,-2 5 3 0,3 3 1 0,0-2 0 16,3-4-33-16,0 4-17 0,-3 2 1 0,3-3 1 15,3 0 15-15,-3 3 0 0,-1-5 0 0,-2 5 0 0,6-3 0 16,-6 3 0-16,3 0 0 0,-3 0 0 15,3 0 0-15,-3 2 0 0,3-4 0 0,-4 2 0 16,1-3 0-16,0 3 0 0,-3-3 10 0,0 3-10 0,3-5 14 0,-3 5-2 16,0-3-1-16,-3 3 0 0,0-6-11 0,0 6 0 15,-3-2-10-15,3 2 10 0,-3-3 0 0,3 3 0 16,-3 2 0-16,3-4 0 0,-3 2 8 0,-1-3-8 16,-2-5 0-16,3 8 0 0,0 0 0 0,0 0 0 15,-3-8 0-15,0 8 0 0,0-8 0 0,0 5 13 16,0-5-2-16,0 11-1 0,-3-6-10 0,0 8 0 15,-2-8-12-15,-1 3 12 0,3 0 0 0,-3 0 0 0,0 3 14 0,-3-6-4 16,0 6 0-16,0-3 0 16,-3 2 0-16,0 1 0 0,0 2-2 0,0 0 0 0,-3 0 0 0,3-2 0 15,-2 2-8-15,-1 3 0 0,-3 3 9 16,0-6-9-16,-3 0 0 0,0 6 0 16,0-4 0-16,-2 1 0 0,2 0 0 0,0 3 0 0,0-3 0 15,3 5 0-15,0-3 0 0,-2 3 0 16,-4 1 0-16,3-1 0 0,3-3 0 0,0 1 9 15,0-1-1-15,1 4-8 0,-1-9 0 0,0 3 0 0,-3 0 0 0,3-1 0 16,0 1 0-16,-3 0 0 0,1 3 0 0,-4-6 0 16,-3 3 0-16,6-3 0 0,-3 0 0 0,3 3 0 15,7 3 0-15,-4-6 0 0,0 0-10 0,0 3 10 16,0 0 0-16,3 0 0 0,-6 2 12 0,7-5-4 0,2 3-8 16,-3-2 0-16,0-1 0 0,3 0 0 15,3-5 0-15,0 3-12 0,0-1 2 0,3-5 1 0,-3 3 9 0,3 0 11 16,0 0-3-16,3-2 0 0,-3-4-8 0,3 3 0 15,1 1 0-15,2-6 0 0,0 0 0 0,-3 2 8 16,0 4-8-16,3-6 8 0,0 0 4 0,0 0 1 16,0 0 0-16,0 0 0 0,3 8-1 0,-3-8-1 15,0 0 0-15,0 0 0 0,3 5-11 0,-1 0 12 16,1-2-12-16,-3-3 12 0,6 5-1 0,0-2 0 16,3-3 0-16,0 2 0 0,-3-2 2 15,3 0 1-15,3 0 0 0,3 0 0 0,-3-2 14 0,0-1 4 16,6 3 0-16,-1-2 0 0,-5 2-20 0,6 0-3 15,0 0-1-15,3 0 0 0,3 0-8 0,-3 2 0 16,2-2 0-16,1 0 0 0,0 3 0 0,0-1 0 16,-3 1 11-16,2 0-11 0,-2 2 0 0,0-5 0 15,-3 3 0-15,3-1 0 0,3 1 0 0,-1 2 0 0,1-5 0 16,3 3 0-16,0-3 0 0,0 0 0 0,-1-3 0 16,4 3 0-16,0 0 0 0,0 0 0 0,-4 0 0 0,4-5 0 15,-3 2 9-15,0 1-9 0,0-1 8 0,-4 3-8 16,4-5 0-16,-3 2 0 0,0 0 0 0,0 1 0 15,2-3 0-15,-5 2 0 0,-3-2 0 0,3 2 0 16,-3 0 0-16,3-2 0 0,0 2 0 0,-1 1 0 16,1-1 0-16,-3 3 0 0,0-3 0 0,0 3 0 15,-3 0 8-15,0 0-8 0,-4 0 8 16,1 0-8-16,0 0 0 0,-3 0 0 0,0 0 0 0,0 0 0 16,0 0 0-16,-3 0 0 0,3 3 0 0,0-3 0 15,0 0 0-15,0 0 0 0,-9 0 0 0,6 3 0 16,0-1 0-16,0 1 0 0,-6-3 0 0,5 3 0 15,1-3 0-15,0 2 0 0,-6-2 0 0,0 0 0 16,0 0 0-16,6 6 0 0,0-4 0 0,0 1 0 0,-6-3 0 0,0 0 0 16,0 0 0-16,0 0-893 15,0 0-179-15</inkml:trace>
  <inkml:trace contextRef="#ctx0" brushRef="#br0" timeOffset="43934.03">7601 6633 518 0,'0'0'46'0,"0"0"-37"0,0 0-9 0,0 0 0 16,0 8 235-16,0-3 45 0,3 3 8 0,-6 0 3 15,0 0-132-15,-3 0-27 0,3 0-4 0,-3 3-2 16,0-1-47-16,0 1-10 0,0 2-1 0,0 0-1 16,3 0-6-16,-6 1-1 0,3-1 0 0,1-2 0 15,-1 2-40-15,3-5-9 0,-3 0-2 0,0 0 0 16,3-1-9-16,3-1 0 0,0-6 0 0,0 0 0 16,0 0-27-16,0 0-7 15,0 0-2-15,0 0-685 0,0-6-138 0</inkml:trace>
  <inkml:trace contextRef="#ctx0" brushRef="#br0" timeOffset="44144.46">7619 6443 1515 0,'0'0'67'0,"0"0"14"0,0 0-65 0,0-3-16 15,3 0 0-15,-3 3 0 0,0-5 136 0,0 5 23 16,0 0 5-16,3-3 0 0,0 1-62 0,-3 2-13 15,0 0-2-15,0 0-1 0,0 0-46 0,0 0-8 16,0 0-3-16,6 0 0 0,0 0-18 0,0 2-11 16,-6-2 12-16,6 0-12 0,0 3 0 0,-3-3 0 15,-3 0 0-15,6 3-1126 0</inkml:trace>
  <inkml:trace contextRef="#ctx0" brushRef="#br0" timeOffset="44497.18">7806 6675 288 0,'0'0'12'0,"0"0"4"15,0 0-16-15,0 0 0 0,0 0 0 0,0 0 0 16,3 8 316-16,-3-8 60 0,0 0 12 0,0 0 2 0,0 0-210 0,0 0-41 16,3 6-9-16,3-4-2 15,-6-2-27-15,6 3-5 0,0 0-2 0,0-1 0 16,0-2-16-16,0-2-3 0,0 2-1 0,3 0 0 16,-3-3-35-16,0 0-7 0,3 3-2 0,-6-2 0 0,6 2-7 0,-3-3-2 15,6 0 0-15,-6 3 0 0,-1-2-21 0,1-1 0 16,0 3 0-16,3 3-8 0,-3-3 8 0,-3 2 0 15,3-2 0-15,-6 0 0 16,3 6-48-16,-3-1-12 0,0-5-1 0,0 5-771 16,0-5-155-16</inkml:trace>
  <inkml:trace contextRef="#ctx0" brushRef="#br0" timeOffset="44711.6">7771 6842 230 0,'0'0'20'0,"-3"-3"-20"0,6 1 0 0,0-1 0 16,-3 1 345-16,6-1 65 0,-3-2 13 16,0 5 2-16,-3 0-224 0,3-3-45 0,2 0-8 0,1 3-3 15,0 0-63-15,0 0-13 0,3 0-2 0,-3 0-1 16,0 0-30-16,3-2-7 16,-3 2-1-16,0 0 0 0,0 0-15 0,0 2-3 0,-6-2-1 0,6 3 0 15,0 0-9-15,0-1 0 0,-6-2 9 0,9 3-9 16,-3 0-128-16,0-1-31 0,-6-2-5 15,6 3-2-15</inkml:trace>
  <inkml:trace contextRef="#ctx0" brushRef="#br0" timeOffset="45093.78">8113 6776 1267 0,'-3'0'112'0,"3"0"-89"15,-3 0-23-15,3 0 0 0,0 0 118 0,6-5 19 16,-3-1 4-16,3 1 1 0,0 0-34 0,3 0-6 16,0 2-2-16,3-2 0 0,-3-3-48 0,2 2-11 15,1 1-1-15,3 0-1 0,-3-3-21 0,0-3-4 16,0 3-1-16,3 0 0 0,-3-2-4 0,0-1-1 16,0 3 0-16,-1-2 0 0,1-1 0 0,0-2-8 0,0 2 12 15,0-2-4-15,-3 2-8 0,0-2 0 16,3 3 0-16,-3-4 0 0,0 7 0 0,-3-4 0 15,0 3 0-15,3 3 0 0,-6-1 29 0,0 4 4 0,-3 2 1 0,0 0 0 16,0 0 21-16,0 0 4 0,0 0 1 0,-3 8 0 16,0 2-32-16,0-2-7 0,-3 3-1 0,3-1 0 15,0 4 0-15,-3-4 0 0,3 3 0 0,-3 1 0 16,-3 2 4-16,3-1 0 0,0 4 0 0,0-1 0 16,0 4-24-16,0-4 0 0,0 1 0 0,0-1 0 15,3 1 0-15,0-1 0 0,0 1 0 0,3-6 0 16,0 0 8-16,0 0-8 0,3-5 10 0,0 0-10 15,3-2-83-15,0-4-22 16,3-4-5-16</inkml:trace>
  <inkml:trace contextRef="#ctx0" brushRef="#br0" timeOffset="46174.88">8146 4535 403 0,'0'0'36'0,"0"0"-36"15,0 0 0-15,0 0 0 0,0 0 228 0,0 0 40 16,0 0 7-16,3-3 1 0,-3 3-126 0,0 0-26 15,0-5-4-15,3-3-2 0,0 3-34 0,0 0-8 0,-3-3 0 0,3 2-1 16,3 4-16-16,2-6-3 0,-5 2-1 0,6 1 0 16,-3 0-13-16,3-6-2 0,0 3-1 0,3 0 0 15,0 3-11-15,0-3-3 0,0 0 0 0,0 3 0 16,0-8-7-16,0 5-2 0,2 0 0 0,-2 3 0 16,0-1-5-16,0 1-2 0,0 5 0 0,-3-5 0 15,0 2-9-15,0 3 0 0,-3 0-10 0,0 0 10 16,-6 0 0-16,3 8 13 0,3-5-1 0,-3 5 0 15,-3-3 8-15,0 5 2 0,0 1 0 0,-3-3 0 16,0 5-22-16,3-8 0 0,-3 6 0 0,-3 0 0 16,6-3 0-16,-3 2-13 0,0-5 3 0,0 3 1 15,0 0 9-15,3-8 0 0,-3 6 0 0,3-6 0 0,0 0 0 16,0 0 11-16,-3 5-11 0,3-5 12 0,0 0-12 16,0 0 0-16,0 0 0 0,0 0-11 15,0 0 11-15,6-3 0 0,0 1 0 0,0-4 0 0,0 4 0 0,0-6 9 16,3 0-9-16,0 0 10 0,2 0-10 0,1-3 0 15,3 3 0-15,0-5 0 0,3 0 0 0,-3 0 0 16,-3 2 0-16,3 1 0 0,0-1 0 0,-1 3 0 16,4 3 0-16,-6-3 0 0,3 2 0 0,-6 6 0 15,3-5-10-15,-6 3 10 0,3 2 0 0,-3 0 0 16,-6 0 0-16,9 0 0 0,-9 0 0 0,0 0 0 16,6 7 0-16,-6-7 0 0,6 6 0 0,-3 2 0 15,-3-8-12-15,3 8 3 0,-3 0 9 0,3 0 0 16,-3-1 0-16,0 7 0 0,-3-9 0 0,0 6 12 15,3-1-4-15,-3 3 0 0,-3-7 4 0,3 4 2 16,0 1 0-16,-3 2 0 0,3-2 4 0,-3 2 1 16,0 0 0-16,0-2 0 0,3-1-7 0,-3 3-2 15,6-7 0-15,-3 2 0 0,3-6-10 0,0-2 0 16,0 0 9-16,6 8-9 0,-6-8 0 0,0 0 0 16,0 0 0-16,6 6-846 0,3-4-176 0</inkml:trace>
  <inkml:trace contextRef="#ctx0" brushRef="#br0" timeOffset="46993.94">9646 5006 460 0,'0'0'20'0,"0"0"5"0,0 0-25 0,0 0 0 16,0 0 0-16,0 0 0 0,0 0 264 0,-6 3 48 15,3 5 10-15,0-8 2 0,-3 5-181 0,-3-3-36 16,3 4-7-16,0-1-2 0,0 3-28 0,0-3-6 16,-3 1 0-16,3 1-1 0,-2 1-11 0,-1 0-3 15,-3-2 0-15,3 4 0 0,-3 3-9 0,0-2-1 16,0 5-1-16,0-3 0 0,0 6-12 0,-3-3-2 0,0 5-1 0,-5 3 0 15,-1-6 13-15,0 9 4 0,3-1 0 16,-3 3 0-16,0 0-24 0,4 0-4 0,2 0 0 16,0 3-1-16,3-5-3 0,0-1 0 15,3 3 0-15,0-2 0 0,6-1-8 0,0-2 0 16,0-3 0-16,3 0 8 0,-3-5-8 0,3 0 0 16,0 0 0-16,3-3 8 0,3-2-8 0,-3 2 0 0,-3 0 0 0,3-2 0 15,3-1 0-15,-3-4 0 0,3 4 0 0,-3-2 0 16,0 3 0-16,0-9 0 0,3 4 0 0,0-1 0 15,-3 0 0-15,3 3 0 0,3-5 0 0,0-1 0 16,0 4-120-16,-1-6-16 0,4-3-3 0,0 3-973 16</inkml:trace>
  <inkml:trace contextRef="#ctx0" brushRef="#br0" timeOffset="47459.87">9729 5241 1036 0,'0'0'92'0,"0"0"-73"0,0 0-19 16,0 0 0-16,0 0 209 0,0 0 39 0,0 0 7 0,0 0 1 15,0 0-109-15,0 0-23 0,0 0-4 0,0 0 0 16,0 0-44-16,6 11-9 0,-6-3-2 0,3 0 0 16,0 0-18-16,3 2-4 0,-3 1-1 0,0 2 0 15,0-5-14-15,3 5-2 0,-3 3-1 0,0-3 0 16,0 1 1-16,3 2 0 0,-3 2 0 0,0-5 0 15,0 3-6-15,0-3-2 0,0 3 0 0,3 0 0 16,-3-5-9-16,0 2-1 0,3 3-8 16,0-6 12-16,0 1-12 0,-1 2 9 0,4-2-9 0,-3-1 8 15,3 4-8-15,-3-9 0 0,0 3 0 0,3 5 8 16,-3-8-8-16,0 3 0 0,-3 0 0 0,0 0 8 16,3 0-8-16,-3-3 0 0,0 3 9 0,0-2-9 15,0 2 0-15,-3 0 0 0,3-3 0 0,-3 3 0 16,0-3-73-16,0 3-19 0,-3-3-4 0,0 1-761 15,3-6-152-15</inkml:trace>
  <inkml:trace contextRef="#ctx0" brushRef="#br0" timeOffset="47826.89">9566 5734 921 0,'3'-3'82'0,"0"0"-66"0,-1 1-16 0,1-1 0 16,0-2 243-16,3 2 45 15,-3-5 8-15,3 3 3 0,3-3-143 0,-3-3-28 16,0 3-5-16,3 0-2 0,0-2-46 0,0-1-10 16,3 1-1-16,0-1-1 0,-3-2-19 0,3 0-4 0,-1-1-1 0,4 1 0 15,-3-3-9-15,3 3-2 0,0 0 0 0,3-3 0 16,-3 0-7-16,3 0-1 0,-3 3-1 0,-1 0 0 15,-2-6-11-15,0 6-8 0,3-3 12 0,0 3-12 16,3 0 9-16,-3-6-9 0,3 6 0 0,-4 0 9 16,4 2-9-16,-3-2 0 0,-3 2 0 0,3 1 0 15,0 2 0-15,-6 0 0 0,0 0 0 0,0 3 0 16,-3-1 0-16,0 4 0 0,-6 2 0 0,0 0 0 0,0 0 0 0,0 0 0 16,0 0 0-16,0 0 0 15,0 0-78-15,0 0-21 0,0 0-4 16,-3 8-725-16,3-3-144 0</inkml:trace>
  <inkml:trace contextRef="#ctx0" brushRef="#br0" timeOffset="48227.7">10131 5768 460 0,'0'0'20'0,"0"0"5"0,0 0-25 0,0 0 0 0,0 0 0 0,0 0 0 15,0 0 289-15,0 0 53 0,0 0 10 0,-3 5 3 16,0 3-195-16,0 0-40 0,3 3-7 0,-3-6-1 16,0 0-36-16,0 3-6 0,0 0-2 0,0 3 0 15,0-3-11-15,0 2-2 0,0-2-1 0,0 5 0 16,0 1-12-16,0-4-2 0,0 1-1 0,-3-1 0 16,4 1-16-16,-4-3-3 0,0 5-1 0,0-2 0 15,3-1-11-15,-3 1-8 0,0-1 12 0,3-2-12 0,-3 0 9 0,3-2-9 16,0-4 0-16,0 4 9 15,3-6-68-15,0 0-13 0,0 0-4 0,0 0-713 16,0 0-143-16</inkml:trace>
  <inkml:trace contextRef="#ctx0" brushRef="#br0" timeOffset="48436.78">10265 5519 345 0,'0'0'31'0,"0"0"-31"16,0-5 0-16,0-3 0 0,0 3 430 0,0-3 80 16,3 2 16-16,0 1 3 0,-3 3-347 0,3-6-70 15,0 0-13-15,3 5-3 0,-6 3-51 0,0 0-9 16,0 0-3-16,6-3 0 0,0-2-19 0,-6 5-4 16,0 0-1-16,6 0 0 15,0 0-109-15,-6 0-23 0,6 5-4 0,-6-5-1 0</inkml:trace>
  <inkml:trace contextRef="#ctx0" brushRef="#br0" timeOffset="49160.11">10631 5480 460 0,'0'0'20'0,"0"0"5"0,0 0-25 0,0 0 0 0,0 0 0 0,0 0 0 16,0 0 280-16,0 0 50 0,0 0 10 0,0 0 3 15,0 0-182-15,0 0-36 0,0 0-7 0,0 0-2 0,0 0-35 0,0 0-7 16,0 0-2-16,0 0 0 0,0 0-12 0,9 0-4 15,-3 0 0-15,0 2 0 0,3-2-3 0,0 0-1 16,0 0 0-16,3 0 0 0,0 0-27 0,0 0-5 16,2 0-2-16,1-2 0 0,0 2 3 0,0 0 1 15,3 0 0-15,-3-6 0 0,3 6-14 0,-1 0-8 16,1 6 10-16,0-6-10 0,0 0 8 0,-3 0-8 16,-3 0 0-16,3 2 0 0,-3 1 0 0,0-1 8 15,-6 4-8-15,2-6 0 0,1 0 0 0,-9 0 0 16,9 5 0-16,0-2 0 0,-9-3 0 15,9 0 0-15,0 0 0 0,0-3 0 0,-3 3 0 0,3 0 0 16,0-5 8-16,-3 5-8 0,3-6 0 0,-3 4 8 16,0-3-8-16,0 5 0 0,0-8 8 0,-1 8-8 15,-5 0 0-15,0 0 0 16,0 0-61-16,0 0-19 0,0 0-3 0,0 0-743 16,0 0-149-16</inkml:trace>
  <inkml:trace contextRef="#ctx0" brushRef="#br0" timeOffset="49645.84">11337 5260 979 0,'0'0'87'0,"0"0"-70"16,0 0-17-16,0 0 0 0,0 0 236 0,0 0 44 15,0 0 9-15,0 0 2 0,0 0-132 0,0 0-27 16,0 0-4-16,0 0-2 0,0 0-42 0,0 0-8 15,0 0-1-15,0 5-1 0,6 3-40 0,-3 3-8 16,2-6-2-16,1 3 0 0,-3-3 7 0,6 6 1 16,-6-1 0-16,3-2 0 0,0 3-13 0,0 2-3 15,0 0 0-15,0 3 0 0,0-2-1 0,-3-1-1 0,6 3 0 16,-6 2 0-16,3-5 14 0,0 3 4 0,0-3 0 16,0 1 0-16,0 4-24 0,0-5-8 0,0 6 0 15,0-3 0-15,-3 0 0 0,5-3-12 0,-2 0 1 16,0 3 0-16,-3-3 11 0,3 3 0 0,0-5 0 15,0 2 8-15,0-2-8 0,0 2 0 0,0-5 0 16,-3 0 0-16,3 0 0 0,0-3 0 16,-3 3 0-16,3-6 0 0,0 4-11 0,-3-4-3 0,-3-2-1 0,0 0 0 31,0 0-135-31,0 0-27 0,0 0-6 0</inkml:trace>
  <inkml:trace contextRef="#ctx0" brushRef="#br0" timeOffset="50027.42">11232 5757 1598 0,'0'0'71'0,"0"0"14"0,-3-2-68 0,0-1-17 15,3-2 0-15,0 5 0 0,3-6 86 0,-3 1 14 16,3 0 2-16,3-3 1 0,0 3-35 0,-3-3-8 15,0 0 0-15,3 0-1 0,0 3 21 0,3-6 4 16,0 3 0-16,0 0 1 0,0-2-42 0,3 2-9 16,-3-3-2-16,3 0 0 0,0 6 20 0,-1-8 3 15,4 0 1-15,-3 2 0 0,0 0-13 0,3-2-3 16,0 3 0-16,-3-4 0 0,3 4-25 0,-3-1-6 16,0-2-1-16,2-3 0 0,-2 0-8 0,3 3 0 15,-3 0 0-15,3 0 0 0,0-1 0 0,0 1 0 0,0 0 0 0,0 0 0 16,-4 2 0-16,4 1 0 0,0-1 0 15,-3 0 0-15,0 3 0 0,-3 0 0 0,-3 3 0 0,3-3 0 16,-6 3 0-16,0 5 0 0,3-8 0 0,0 5 0 16,-6 3 0-16,0 0 0 0,0 0 0 0,0 0 0 15,0 0-97-15,0 0-22 0,0 0-4 16,0 0-1076-16</inkml:trace>
  <inkml:trace contextRef="#ctx0" brushRef="#br0" timeOffset="50483.55">11295 5043 1839 0,'0'0'40'0,"0"0"9"0,0 0 2 0,0 0 1 0,0 0-42 0,0 0-10 16,0 0 0-16,0 0 0 0,0 0 106 0,0 0 19 16,0 0 4-16,6 3 1 0,3-3-44 0,-3 0-9 0,3-3-1 0,0 3-1 15,-3 0-19-15,5 0-4 0,-2 0-1 0,3 0 0 16,-3 0-25-16,3 0-5 0,-3 0-1 15,3 0 0-15,0 0 10 0,0-5 2 16,-3 5 0-16,3-3 0 0,0 3-20 0,-4 0-3 16,4 0-1-16,3 0 0 0,-3 0-8 0,0 0 0 15,0 0-10-15,0 0 10 0,3 0 0 0,-3 0 0 0,3 0 0 0,-4 0 0 16,1 0 0-16,-3 0 0 0,3 3 0 0,-3-3 0 16,3-3 8-16,-3 3-8 0,-6 0 0 0,3 0 0 15,-6 0 9-15,0 0-9 0,3 0 0 0,-3 0 9 16,0 0-9-16,0 0 0 0,0 0 0 0,0 0 0 15,0 0-93-15,0 0-24 0,0 0-5 0,0 0-1086 16</inkml:trace>
  <inkml:trace contextRef="#ctx0" brushRef="#br0" timeOffset="51248.21">11994 4945 633 0,'-6'0'56'0,"6"0"-44"16,-3 0-12-16,3 0 0 0,0 0 182 0,0-5 34 16,0 5 8-16,0-3 0 0,0 3-86 0,0 0-18 15,0 0-3-15,0 0-1 0,0 0-33 0,0 0-7 16,0 0-2-16,0 0 0 0,0 0-6 0,6 8-2 16,-6-8 0-16,6 5 0 0,3 6-15 0,0 0-3 0,-3-1-1 15,0 1 0-15,0 2 1 0,0 0 0 16,3 0 0-16,0 3 0 0,-3 3-18 0,0 2-3 15,6-3-1-15,-6 4 0 0,0-4-14 0,0 6-2 0,-3 0-1 16,3 2 0-16,-3-2-9 0,-1 0 0 16,1 5 0-16,-3-3 0 0,-3 4 0 0,1-1 0 15,-4 0 0-15,0 2 0 0,0-1 27 0,-3 4 3 0,-3-8 1 0,3 4 0 16,-3-1-31-16,0-3 0 0,0 3 0 0,0-2 0 16,-3 2 0-16,3-11 0 0,1 6 8 0,-4 0-8 15,0-3 0-15,0 0 0 0,-3-2 0 0,0-1 0 16,3 1 0-16,0-1 0 0,1-10 0 0,-1 3 0 0,3-3 8 15,3-3 0-15,0 0-8 0,0-2 12 16,6 0-12-16,0-3-8 0,3-3 8 0,3-2-13 16,0-3-217-16,3 0-43 0</inkml:trace>
  <inkml:trace contextRef="#ctx0" brushRef="#br0" timeOffset="51999.07">12274 4749 230 0,'0'0'10'0,"0"-5"2"0,-3 2-12 0,-3 3 0 0,3-2 0 0,0-1 0 16,0 3 341-16,0-5 66 0,3 5 13 0,0 0 2 15,0 0-278-15,0-6-56 0,3-1-12 0,3 1-1 16,0 4-28-16,0-6-6 0,0 2-1 0,0-2 0 16,0 0 0-16,3 1-1 0,0-1 0 0,3 0 0 15,-3 2-5-15,3-4-1 0,-3 2 0 0,3 0 0 16,-4 0 0-16,1 3 0 0,0-1 0 0,0 1 0 0,0 2-8 0,3 3-1 16,-3-5-1-16,3 5 0 0,-6 0-9 0,3 0-2 15,0 5 0-15,0 1 0 0,-3 2 6 16,0-3 1-16,0 3 0 0,-1 5 0 0,-2 0-10 0,0 1-1 15,-3-1-8-15,-3 5 12 0,0-2-3 0,0 0-1 16,-5 0 0-16,-1 3 0 0,3-4-8 0,-3 4 12 16,0-1-12-16,-3 1 12 0,3-3-12 0,-3 0 0 15,0 2 0-15,0-2 8 0,-3 3-8 0,-2-6 8 16,2 0-8-16,0-2 8 0,3-1-8 0,0-2 8 16,-3 0-8-16,6 0 8 0,0-8-8 0,3 3 0 15,3-1 0-15,-3-4-11 0,3-1 19 0,3 3 3 16,0-8 1-16,3 3 0 0,3 0 6 0,-3-3 2 15,6 2 0-15,-3 1 0 0,0-3-32 0,0 3-7 16,3 2-1-16,-3-2 0 0,0 5 20 0,-6 0 0 16,0 0 0-16,6-5 0 0,3 5 0 0,-3 0 0 15,-6 0 0-15,0 0 0 0,6 5 12 0,3-5 5 0,-3 5 2 0,-3-2 0 16,2 2-11-16,1 0-8 0,0 1 12 0,0-1-12 16,0 3 22-16,-3-3-2 0,3 0-1 0,3-2 0 15,0 5-4-15,0-8-1 0,0 3 0 0,0-1 0 16,3 1-2-16,0 2-1 0,0-5 0 0,-1 3 0 15,1 0-11-15,0-3 12 0,6 0-12 0,-3 0 12 16,0-3-12-16,3 3 10 0,-3-3-10 0,0 3 10 16,-1-5-88-16,4 2-18 0</inkml:trace>
  <inkml:trace contextRef="#ctx0" brushRef="#br0" timeOffset="73885.72">5907 5191 759 0,'0'0'33'0,"0"0"8"0,0 0-33 0,0 0-8 0,0 0 0 0,0 0 0 16,0 0 98-16,0 0 18 0,0 0 3 0,0 0 1 16,0 0-13-16,0 0-3 0,0 0 0 0,0 0 0 15,6-3-36-15,-6 3-7 0,0 0-1 0,6-2-1 16,0-6 6-16,0 5 2 0,0-2 0 0,0 0 0 16,0-3-3-16,0 2 0 0,0-1 0 0,3-4 0 15,3 6-32-15,-3-9-6 0,0 1-2 0,3 0 0 16,-1-6 12-16,1 4 3 0,3-1 0 0,0 0 0 15,0 0-30-15,3 0-9 0,0-5 0 0,0 2 0 16,2 1 8-16,-2-6-8 0,3 0 0 0,0 3 0 0,0-3 0 16,0-2 0-16,2-1 0 0,4 4-9 15,-6-9 9-15,3 3 0 0,-3 2 0 0,-3 3 0 16,-1 1 11-16,1-1-3 0,-3 0 0 16,3 3 0-16,-9 2-8 0,6 1 0 0,-6-1 0 0,3 1 0 15,-3 2 0-15,0 3 0 0,-1-1 0 0,1 1 0 0,-6 0 0 16,3 2 0-16,0 1 0 0,0-3 0 15,0 2 0-15,-3 0 0 0,3 1 0 0,-3-1 0 0,3 3 0 0,0 0 0 16,-6-2 0-16,3 4 0 0,3-2 0 0,-3 3 0 16,0 0-11-16,0 2 11 0,-3-5 0 0,3 8 0 15,-3 0 0-15,0 0 0 0,0 0 0 0,0 0 0 16,0 0 0-16,0 0 8 0,0 0-8 0,0 0 0 16,0 0 0-16,-3 8 8 0,-6-2-8 0,6 1 0 15,3 4 0-15,-3-3 0 0,0 5 0 0,-3 0 0 16,3 1 0-16,0-1 0 0,-3-2 0 0,0 4 0 0,0 4 0 15,0-1 0-15,0 4 0 0,0-4-12 16,0 9 12-16,-3-6-12 0,1 3 12 0,-1-1 0 0,0 6 0 16,0 1 0-16,0-4 0 0,-3 0 0 0,3 4 0 15,0-4 0-15,0-5 0 0,0 3 0 0,0-3 0 16,0 0 0-16,0 3 0 0,3-8 8 0,-2 0-8 0,2 2 11 16,0-2-11-16,0 3 0 0,3-6 0 15,-3-2-11-15,3 2 11 0,-3 0-8 16,6-2 8-16,0-1-8 0,-6 4 8 0,0-9 0 0,3 3 0 15,3 0 0-15,-3 0 0 0,0-3 0 0,0 3 0 0,0 0 0 16,3-3 0-16,0 3 0 0,-3 0 0 0,0-3-8 16,3-5-84-16,0 8-16 0,-3-5-3 15,3-3-554-15,0 0-111 0</inkml:trace>
  <inkml:trace contextRef="#ctx0" brushRef="#br0" timeOffset="76053.03">5035 5382 684 0,'3'0'30'0,"-3"0"6"0,0 0-28 0,0 0-8 16,0 0 0-16,0 0 0 0,0 0 80 0,0 0 16 15,0 0 2-15,0 0 1 0,0 0-34 0,0 0-6 16,0 2-2-16,0-2 0 0,0 0-9 0,3 3-3 0,0-3 0 0,3 3 0 16,-6-3 8-16,3 5 2 0,0-5 0 0,0 3 0 15,-3-3-2-15,6 0 0 0,-3 2 0 0,3 6 0 16,0-8-12-16,-6 0-2 0,0 0-1 0,9 5 0 15,-3-5 4-15,0 0 1 0,-3 0 0 0,3 0 0 16,0 0-10-16,3-2-1 0,-4 2-1 0,4 0 0 16,3-3-7-16,-9 3-2 0,6-5 0 0,0 2 0 15,0 3-2-15,3 0 0 0,-3-2 0 0,3 2 0 0,0-3-4 0,0 3-2 16,3 0 0-16,-7 0 0 16,4 0 6-16,0 0 2 0,-3 0 0 0,0 0 0 15,3 0-22-15,0 3 0 0,0-3 0 0,-3 2 0 16,3-2 0-16,3 0-13 0,-7 0 1 0,4 0 1 15,0 0 11-15,0 0 14 0,0 0-3 0,0 0-1 16,0 0-10-16,-3 0 0 0,3 0 0 0,-3 0 0 0,0 0 0 0,3 0-11 16,-7 0 3-16,4 0 0 0,0 0 8 15,0 0 12-15,-3 0-2 0,6 0-1 0,-6 0-9 0,3 0 0 16,0 0 0-16,0-2 0 0,-3 2 0 0,3 0 13 16,0 0-3-16,0 0-1 0,3 0-9 0,-4 0 0 15,1 0 0-15,3 0 0 0,-3 0 0 16,-3 0 0-16,3 2 0 0,0-2 8 0,3 0-8 0,0 0 0 15,-3 3 0-15,0-3 8 0,6 0-8 0,-6 0 0 16,-4 0 0-16,7 0 0 0,-6 0 0 0,3 0 0 16,0-3 0-16,3 3 0 0,-3 0 0 0,3-2 0 15,-3-1 8-15,3 3-8 0,0 0 0 0,0 0 0 16,-4-5 0-16,4 2 0 0,0 3 0 0,0-3 8 16,-6 1-8-16,3 2 0 0,-9 0 0 0,12 0 0 0,-3 0 0 15,0 0 0-15,-3 2 0 0,0-2 0 16,3-2 0-16,0 2 0 0,-3 2 9 0,0 1-9 0,2-3 10 15,4 3-10-15,-9-3 0 0,3 0 0 0,3 0 0 0,0 0 0 16,-3 5 0-16,3-5 0 0,0 0 0 0,0 0 0 16,0 0 0-16,0 0 0 0,0 0 8 0,0 0-8 15,3 0 0-15,-4 0 0 0,1 0 0 0,0 0 0 16,3 0 0-16,-6-5 8 0,6 5-8 0,-3 0 0 16,3 0 0-16,-6 5 8 0,-6-5-8 0,6 0 0 15,3 0 0-15,0 0 0 0,0 0 0 0,0-5 0 0,-4 10 0 16,4-5 0-16,-3 0 0 0,0 0-10 0,3 3 10 15,-3-3 0-15,3-3 8 0,-3 3-8 0,3 0 0 16,-3 0 0-16,3 0 0 0,3 0 8 0,-6 0-8 0,3-5 0 16,0 2 0-16,-3 3 0 0,3-3 0 0,2 1 0 15,-8 2 0-15,3-6 11 0,-6 6-11 0,9-2 0 16,-3 2 9-16,3-3-9 0,-9 3 11 16,6 0-3-16,6-3 0 0,-6 1 0 0,-6 2 13 15,6 0 3-15,3-3 0 0,-3 3 0 0,-6 0-24 0,6-3-15 16,3 3 3-16,0-2 0 0,-3 2 12 0,0 0 13 15,-1-3-2-15,1 1-1 0,3 2-10 0,-3 0 0 16,0-3 0-16,3 3 0 0,0 0 0 0,0 0 0 16,-9 0 0-16,6 0 0 0,3 0 0 0,0 0 0 15,-3 3 8-15,0-3-8 0,3 0 0 0,-3 0 0 16,0 2 0-16,3 1 0 0,-1-3 0 0,1 0 0 0,0-3 0 16,-3 3 0-16,0 3 8 0,0-3-8 0,3-3 12 0,-3 3-4 15,3-2-8-15,0 2 0 0,-3 0 0 0,3-3 0 16,3 3 0-16,-3-3 0 0,0 3 0 0,0 0 0 15,-1-2 0-15,1-1 0 0,0 3 0 16,0 0 0-16,0 0 0 0,-3 0 0 0,3 0 11 0,0 3-11 16,-3-3 0-16,-6 0 0 0,9 0 0 0,0 0 0 15,0-3 0-15,-9 3 0 0,9 3 0 0,0-1 0 16,-9-2 0-16,9 0 0 0,-1 0 0 0,1 0 9 16,0 0-9-16,-3 0 0 0,3 0 0 0,0 0-11 15,-3 0 11-15,3 0 0 0,-9 0 0 0,9 0 0 16,0 0 0-16,-3-2 8 0,3 2-8 0,0 0 0 15,0 0 0-15,0 0 0 0,-7 0 0 0,4 0 0 16,3 0 0-16,-3 0 0 0,-3 0 0 0,3 0 0 0,-6 0 0 0,9 2 0 16,-6-2 0-16,3 0 0 0,0 3 0 0,0-3 0 15,0 3 0-15,0-3 0 0,3-3 0 0,-6 3 12 16,3 3-4-16,3-3 0 0,-3 0-8 0,3 0 0 16,-6 0 0-16,3 0 8 0,-1-3-8 0,-2 0 0 15,-3 3 0-15,6 0 0 0,3-2 0 0,-3 2 0 16,0-3 0-16,0 0 0 0,3 3 0 0,-9 0 0 15,0 0 0-15,6 0 0 0,-6 0 0 0,6 3 0 0,-6-3 0 16,0 0 0-16,0 0 0 0,9 3 0 16,-3-1 0-16,-6-2 0 0,6 0 0 0,-6 0 0 15,0 0 0-15,9 3 0 0,-9-3 0 0,6 3 8 0,-6-3-8 16,0 0 8-16,0 0-8 0,0 0 0 0,0 0 0 16,0 0 0-1,0 0-140-15,0 0-28 0</inkml:trace>
  <inkml:trace contextRef="#ctx0" brushRef="#br0" timeOffset="80838.67">4991 6088 172 0,'0'0'8'0,"0"0"1"0,0 0-9 0,0 0 0 0,0 0 0 0,0 0 0 15,0 0 263-15,0 0 50 0,0 0 11 0,0 0 1 16,0 0-182-16,0 0-37 0,0 0-7 0,0 0-2 0,3-5-21 16,-3 2-5-16,0-2-1 0,6 0 0 0,-6-1-6 15,2 1-2-15,1 0 0 0,-3-1 0 16,3 1-6-16,3 0-2 0,-3 0 0 0,0-3 0 0,0 0-10 0,3-3-3 15,0 3 0-15,-3-2 0 0,3 4-9 0,0-4-1 16,0-1-1-16,3 3 0 0,-6 0-10 0,3 0-3 16,0 0 0-16,3 0 0 0,-3 0-7 0,0-2-2 15,0 5 0-15,3-3 0 0,-3 2-8 0,-1-2 8 16,4 6-8-16,0-1 8 0,-3-2-8 0,-3 2 12 16,6-2-12-16,-3 2 12 0,3 1-12 0,0-1 0 15,0 3 0-15,-3-3 0 0,0 1 0 0,3 2 0 16,-3-3 0-16,3 3 12 0,0 0-12 0,-3 0 0 15,0 3 0-15,-1-3 0 0,1 0 0 0,0 2 0 16,0 1 0-16,-3 0 0 0,0-1 0 0,3 4 0 0,-6-6 0 16,0 7 0-16,3-4 12 0,-3 5-4 15,0 0 0-15,0 3 0 0,-3-6-8 0,3 3 0 0,0 2 0 0,-3-2 0 16,-3 0 0-16,3 0 8 0,-3 3-8 16,3-1 8-16,-3 6-8 0,3-8 0 15,-2 3 0-15,-4 2 0 0,3-2 0 0,0 2 0 16,0-3 0-16,0 1 0 0,0-3 0 0,0 5 10 0,3-8-10 0,0 6 10 15,3-3-10-15,-6-3 0 0,6-5 0 0,-6 8 0 16,3-5 0-16,3-3 0 0,0 0 0 0,-3 5 8 16,3-5-8-16,0 0 0 0,0 0 0 0,0 0 0 15,0 0 0-15,0 0 0 0,0 0 0 0,0 0 0 16,0 0 0-16,0 0 0 0,0 8 0 0,0-8 0 0,0 0 0 0,0 0 0 16,0 0 0-16,0 0 0 0,6-3 8 0,0-2-8 15,0 2 0-15,0-2 8 0,-3-3-8 0,3 3 0 16,3-3 0-16,-6 5 0 0,3-10 0 0,3 3 0 15,0-1 0-15,-1 3 0 0,1-5 0 0,0 2 0 16,3 1 12-16,0-1-4 0,-6 0-8 0,0 1 0 16,0-1 0-16,0 1 0 0,6 2 0 0,-3 0 0 15,0 5 0-15,0-5 0 0,0 0 0 16,-1 0 0-16,4 0 0 0,0 3 0 0,0-3-11 0,-3 0 3 16,3 3 0-16,3-3 0 0,-9 3 16 0,9-1 3 15,-12 1 1-15,6 0 0 0,-3 0-12 0,-6 5-14 16,12-3 3-16,-12 3 1 0,0 0 10 0,0 0 0 15,0 0 8-15,5-3-8 0,-5 3 0 0,0 0 0 16,9 6 0-16,-9-6-8 0,0 0 8 0,9 2 0 16,-9-2 8-16,0 0-8 0,6 8 0 0,0-3 8 0,-6-5-8 0,3 8 0 15,-3 0 0-15,0 6 9 0,0-9-9 0,0 3 0 16,0 0 24-16,0 0-3 0,-3 0 0 0,-3 2 0 16,6 1-21-16,-3-1 0 0,-3 6-10 0,0-8 10 15,0 5 0-15,0 1 9 0,-2-4 1 0,2 1 0 16,-3 2 1-16,3-2 0 0,3 2 0 0,-6-3 0 15,3 1 0-15,0 0 0 0,6-1 0 0,-6-2 0 16,0-3-3-16,6 3 0 0,-3-2 0 0,3-6 0 16,0 8-8-16,0-8 0 0,0 5 9 0,0-5-9 15,6 8 8-15,-6-8-8 0,0 0 8 16,0 0-8-16,9 5 0 0,-3-2 0 0,3 2-12 0,-3-5 4 16,-6 0 19-16,9 0 4 0,0 0 1 0,3 0 0 15,-10 0-1-15,7 0 0 0,0-5 0 0,-3 5 0 16,0 0-15-16,0-3-18 0,0 3 4 0,0 0 1 15,0 0-144-15,-6 0-29 0</inkml:trace>
  <inkml:trace contextRef="#ctx0" brushRef="#br0" timeOffset="82754.06">5845 5966 345 0,'3'0'31'0,"0"3"-31"15,0-3 0-15,-3 0 0 0,0 0 147 0,0 0 23 16,0 0 5-16,0 0 1 0,0 0-46 0,0 0-9 15,0 0-1-15,0 0-1 0,0 0-35 0,0 0-6 16,0 0-2-16,0 0 0 0,0 0-17 0,0 0-4 16,0 0-1-16,0 0 0 0,0 0-10 0,0 0-1 15,0 0-1-15,0 0 0 0,0 0-9 0,0 0-1 16,3 3-1-16,0-3 0 0,-3 0 8 0,6 0 1 16,-3 0 1-16,9 0 0 0,-12 0-16 0,8 0-3 15,-5 2-1-15,3-2 0 0,0 0 15 0,0-2 4 16,-6 2 0-16,6 0 0 0,-6 0-24 0,9 0-4 0,-3 2 0 0,0-2-1 15,3 3-11-15,-3-3 10 0,0 0-10 0,3-3 10 16,0 1-2-16,0 2 0 0,-3 0 0 0,3-3 0 16,0 0-8-16,-1 1 0 0,-2-1 9 0,3 3-9 15,-3-5 0-15,3 2 8 0,0 3-8 0,-3 0 0 16,0-5 0-16,3 5 0 0,-3 0 0 0,0 0 0 16,0 0 0-16,0 0 0 0,3 0 0 0,-3 0 0 15,0 0 0-15,-3 0 0 0,3 0-9 0,-3 2 9 0,3 1 0 16,-6-3 0-16,0 0 0 0,0 0 0 15,3 0 0-15,2 3 0 0,-5-3 0 0,0 0 0 16,0 0-8-16,0 0 8 0,0 0-10 0,0 8 10 16,0-3-115-1,3 0-17-15,-3-5-3 0,0 0-1 0</inkml:trace>
  <inkml:trace contextRef="#ctx0" brushRef="#br0" timeOffset="83727.23">6306 6083 288 0,'0'0'25'0,"0"0"-25"16,0 0 0-16,0 0 0 0,0 0 206 0,0 0 36 16,0 0 7-16,0 0 2 0,0 0-112 0,0 0-23 15,6-3-4-15,0 3 0 0,-6 0-23 0,6-8-4 16,0 6-1-16,-6 2 0 0,6-6-12 0,0 4-4 15,-3-1 0-15,9-2 0 0,-9-1-16 0,3 1-4 16,3-3-1-16,0 3 0 0,0-3-15 0,-1 0-2 16,-2 0-1-16,6-3 0 0,-3 1-1 0,0-1 0 15,0-2 0-15,3 0 0 0,-6 2-5 0,3-2-2 16,0 0 0-16,3 0 0 0,-3-1-5 0,-3 1-2 16,6 3 0-16,-4-4 0 0,4 1-4 0,-3 0-1 15,0 0 0-15,0 5 0 0,0-6-1 0,0 1 0 16,-3 3 0-16,3-1 0 0,0 3-8 0,0-2 0 0,-3 2 0 15,0 2 0-15,3 1 0 0,-3-3 0 0,-1 3 0 0,1-3 0 16,-3 3 0-16,3-1 0 0,0 4 0 0,-3-4 0 16,0 1 0-16,0 2 0 0,0 1 0 0,3-1 0 15,-6 3 0-15,0-3 0 0,6-2 0 0,-3 3 0 16,-3 2 0-16,0 0 0 0,0 0 0 0,6-3 0 16,-6 3 0-16,0 0 10 0,0 0-10 0,0 0 10 15,0 0-10-15,0 0 0 0,0 0 0 16,0 0 0-16,0 0 0 0,0 0 13 0,0 0-3 15,0 0-1-15,0 0-9 0,0 0 0 0,0 0 0 0,0 8 8 16,-3-3 0-16,3-5 0 0,-3 8 0 0,3 0 0 16,-3 3 2-16,0-6 0 0,0 3 0 0,3-3 0 15,-6 3-2-15,3 0 0 0,0 0 0 0,0 2 0 16,-3 1 0-16,6 0 0 0,-6-1 0 0,3 3 0 16,0 1 10-16,0-1 2 0,0 3 0 0,-2-3 0 0,-1 8-20 0,0 0 0 15,0-7 0-15,3 1 0 0,-6 4 0 0,3-1 0 16,3-2-8-16,0 3 8 0,0-1 0 0,0-2 10 15,0 0 0-15,0-3 0 0,0 3-10 0,3 0 0 16,-3-3 0-16,0-2 8 0,3 0-8 0,-3-4 0 16,3 4 9-16,-3-3-9 15,3 0-19-15,0-3-8 0,0 3-1 0,0-3-1 16,0 1 29-16,0-1 0 0,0 0 0 0,0 3 0 0,0-8 18 0,0 0 10 16,0 0 1-16,0 3 1 15,0-3-48-15,0 0-10 0,0 0-1 0,0 0-1 0,0 0 55 0,0 0 11 16,0 0 3-16,0 5 0 0,0-5-39 0,0 0 0 15,0 0 0-15,0 0-8 16,0 5-76-16,0-5-14 0,0 0-3 0</inkml:trace>
  <inkml:trace contextRef="#ctx0" brushRef="#br1" timeOffset="96044.32">5455 3818 633 0,'-12'-3'56'0,"0"-2"-44"0,0 5-12 16,-3-8 0-16,3 3 107 0,-2-1 19 0,2 4 4 0,0-3 1 16,-3-3-91-16,0 2-19 0,0 1-3 0,0 2-1 15,-6-2-17-15,3 5 0 0,1-5 0 0,-1 2-9 16,0-2 9-16,3 5 0 0,-6-8 0 0,0 5 0 15,-2 1 44-15,-4-6 4 0,0 2 0 0,-6 1 1 16,0 0 11-16,4 2 1 0,-4-2 1 0,3-6 0 16,-3 3-19-16,4 0-4 0,-7 3-1 15,0-3 0-15,1 0 5 0,-1 3 1 0,0-3 0 0,-6 3 0 16,1-3 3-16,-1 3 1 0,0-1 0 0,4-2 0 16,-1 8-26-16,0-5-5 0,4 5-1 0,-10 0 0 15,9 0-4-15,-11 0-2 0,-1 0 0 0,0 5 0 16,4 3-10-16,-4-2 8 0,3 1-8 0,1 4 8 15,-4-3-8-15,1 5 0 0,-4 0 0 0,0 1 0 16,1-1 0-16,-7 0 0 0,1 6-12 0,-1 2 12 0,-2-3 8 0,-1 9 8 16,3-9 3-16,-5 3 0 0,-4 3 11 0,7 0 2 15,-4 5 1-15,7-2 0 0,2-1-8 0,-5 6-1 16,-1 0-1-16,1 2 0 0,-4 6 2 0,4-3 1 16,5 10 0-16,-5-7 0 0,2 5-13 0,0-5-2 15,-2 5-1-15,2 2 0 0,4 4-10 0,-1-4 10 16,4 6-10-16,-1 3 10 0,3-9-10 0,1 4 0 15,5 2 0-15,-3-3 0 0,4 0 0 0,-4 0 0 16,0 1 0-16,10 2 0 0,2-1 8 0,3 1-8 16,-3 0 0-16,7 0 8 0,2-3-8 0,3 3 0 15,0 0 0-15,0-2 0 0,4-1 0 0,5 0 0 16,-6-2 0-16,6 2 0 0,0-2 0 0,3-3 0 0,0 2 0 16,6 1 0-16,-6-1 0 0,9 4 10 15,-6-4-10-15,6 4 10 0,6-6-10 0,-6 2 10 0,9-2-10 0,-3 3 10 16,9-3-1-16,-3 0 0 0,6 2 0 0,-3-2 0 15,5 0 0-15,7-2 0 0,3-4 0 0,-6-2 0 16,6 0-9-16,2 3-17 0,7 3 4 0,0-12 1 16,-1 6 21-16,4-2 5 0,-3 2 1 0,2-6 0 15,4 1-15-15,3-3 8 0,2 0-8 0,1-5 0 16,2 3 17-16,4-3-2 0,-6-1-1 0,5-1 0 16,4 1-14-16,-1-2 0 0,10 1 0 0,-7-1 0 15,7 0 0-15,-10-2 0 0,7-1 0 0,2-5 0 16,1 3 8-16,2-3 0 0,3 1-8 0,4-1 12 15,-1-5-12-15,4 0 11 0,-1 2-11 0,0-2 10 0,4-2-2 16,2-4-8-16,-6 1 12 0,4-1-4 16,5-2-8-16,-3 0 12 0,4 0-12 0,-1 0 12 15,3-5-1-15,0 3 0 0,4-4 0 0,2 1 0 0,-3-3-11 16,6 0 0-16,1 0 0 0,-4-2 0 16,0 4 0-16,0-4 8 0,6-1-8 0,1-2 8 0,-10 2-8 0,6-2 0 15,3 0 0-15,0 2 0 0,-8 1 0 0,2-1 0 16,-3 3 0-16,0-5 0 0,1 5 0 0,-1-3-11 15,-6 3 3-15,7-2 0 0,-4 2 8 0,-3 0 14 16,0 3-3-16,-2-3-1 0,2 2-10 0,-3-1 0 16,1 4 0-16,2-2 8 0,-6 2-8 0,1-2 0 15,-1 2 9-15,0-2-9 0,1 2 0 0,-1 0 0 0,-9 1 0 16,7-1 8-16,2 0-8 0,-3 1 0 0,-2-1 0 0,-1 1 0 16,1 2 11-16,-1-3 4 0,-3 0 1 0,1 3 0 15,-4 3-24-15,-2-3-5 0,-4 0-1 0,4 3 0 16,-1-3 14-16,-2 5 0 0,2-3 0 0,-5 4 0 15,-1-4 0-15,4 4 0 0,2-1 0 0,-2-2 0 16,-1 2 0-16,-2 0 0 0,-4 1 0 0,1-1 0 16,-1 3 0-16,1-3 0 0,-1 3 0 0,1 0 0 15,-4-3 0-15,4 3 0 0,-1-3 0 0,-2 3 0 16,-4 0 0-16,1 0 0 0,3-2 0 0,-4-1 0 16,7 0 0-16,-4 3 0 0,1 0 0 0,-1-3 0 15,-2 1 0-15,0-1 0 0,-4 3 0 0,7-6 0 16,-4 1 0-16,7 2 0 0,-7 3 0 0,7 0 0 15,-6-5 0-15,-1 0 0 0,4-1 0 0,-1-2 0 0,-5 3 0 16,5-6 0-16,4 3 0 0,-4-2 0 0,-2-4 8 0,0 4-8 16,-1-6 0-16,4 0 0 0,-1 0 9 0,4-3-9 15,-4 1 0-15,4-1 9 0,-7 0-1 0,4-2-8 16,-3-3 12-16,2 0-4 0,1-2 0 0,5-1 0 16,-2 1 0-16,-4-1 0 0,-5 1-8 0,0-6-9 15,-4-2 9-15,1-1-13 0,2 1 13 16,1-3 0-16,3-1 0 0,-1 1 0 0,-2-2 0 15,-4-1 0-15,1 3 8 0,0-6-8 0,2 1 0 16,-2 0 0-16,-1-3 0 0,-2 0 0 0,3-3 8 16,-4 0-8-16,-2 3 0 0,-3-3 0 0,-1 1 8 0,-5-1-8 15,3 3 0-15,-3-3 0 0,-1 3 8 0,1-2-8 16,-3-4 0-16,-3 4 0 0,-4-1 0 0,4-2 8 16,3 2-8-16,-3 0 0 0,0 0 0 0,-1 1 0 0,-2-1 0 15,0-2 0-15,-3 2 8 0,-3-2-8 0,0-1 0 16,-4 1 0-16,-2-3 0 0,0 3 0 0,0-1 0 15,-3 4 0-15,0-4 8 0,-3 4-8 0,0-1 0 0,-3-2 0 16,-3-1 8-16,0-2-8 0,0 3 0 0,-3 2 0 16,-3-2 8-16,0 2-8 0,-3 1 0 0,-3 2 0 15,3 0 0-15,-6 2 0 0,4-2 0 0,-4 0 0 16,-3 0 0-16,0 0 0 0,-6 3 0 0,-3-1 0 16,3-2 0-16,-2 3 0 0,2 2 0 0,0 0 0 15,3 6 0-15,-3-6 0 0,-2 3 0 0,2 3 0 16,0 2 0-16,-3-3 0 0,3-5 0 0,-5 6 0 15,-1-8 0-15,0 7 0 0,-3-2 0 0,-2 3 0 0,2-1 0 16,-6 1 0-16,1-1 0 0,-7 3 0 16,3 3 9-16,-2 0-9 0,-1-3 0 0,0 3 9 0,1 0-9 15,-4 2 0-15,-3-4 0 0,1 1 0 0,-4 1 0 16,7 3 0-16,2-1 0 0,-3 6-11 16,-2-8 11-16,-4 2 0 0,-2 6 0 0,-4 0 8 0,1 0-8 0,2-1 0 15,3 1 8-15,-5 3-8 0,2 2 0 0,-2 0 8 16,-1 2-8-16,-2-2 0 0,-1 3 0 0,7 5 0 15,-4-5 0-15,1 2 8 0,-4-2-8 0,1 5 0 16,-1-5 0-16,1 2 0 0,2 0 0 0,0 3 0 16,1-2 0-16,-4 2 0 0,-5-8 0 0,3 5 0 15,2 3 0-15,0-2 0 0,4 2 0 0,-4 0 0 16,-5-6 0-16,5 6 0 0,-2 0 0 0,0-5 0 0,2 2 8 16,3 3-8-16,1 0 8 0,-1 0-8 0,-2 0 10 0,2 0-10 15,4-5 11-15,-1 5-11 16,-2 0 12-16,5 0-12 0,4 0 21 0,-4 0-2 0,0-5-1 0,4 5 0 15,-4 0-26-15,1 5-6 0,-4-5-1 0,4 0 0 16,-4 0 25-16,6 0 5 0,-2 0 1 16,-1 0 0-16,-2 0-25 0,2 0-5 0,-2 0-1 0,5-5 0 15,-3 5 15-15,7 0 0 0,2-3 0 0,-3 3 0 16,-2-3 10-16,-4 3 5 0,4-2 1 0,-1 2 0 16,-3 0-26-16,4 0-5 0,2 0-1 0,1 2 0 15,-1-2 16-15,-3 3 0 0,-2-3 0 0,2 8 0 16,7-8 0-16,-1 0 0 0,0 5 0 0,4-5 0 15,-1 3 13-15,6 2-1 0,0-5 0 0,-5 6 0 16,-4-6-12-16,3 0-15 0,7 0 3 0,-4 0 1 0,0 0 11 16,4 0 0-16,-1 0 0 0,-3 0 0 15,7 0 0-15,-1 0 0 0,-3 0 0 0,3 0 0 16,1 0 0-16,-4 0 0 0,-3-6 0 0,3 6 0 0,4 0 0 16,-4 0 8-16,-6 0-8 0,4 0 0 0,-1 0 0 15,3 0 0-15,-3 0 0 0,7 6 0 0,-4-6 0 16,3 0 16-16,-2 2-4 0,-1 1-1 0,3-1-11 15,-6 4-16-15,4-6 4 0,-1 2 1 16,3 1 11-16,3 5 0 0,-2-8 0 0,-1 3 0 0,3-1 9 0,-3 1 1 16,-2 2 0-16,2-5 0 0,-9 5-10 0,7-5-14 15,-1 8 3-15,-3-8 1 0,1 3 10 0,2 2 11 16,-3 1-3-16,0-4 0 0,4 1-8 0,-1 0-11 16,3 2 3-16,-5 0 0 0,-4-5 8 0,3 0 0 15,3 8 0-15,-2-8 0 0,-1 5 0 0,3-2 0 0,1 2 0 16,2-5 0-16,-3 6 0 0,3-6 0 0,-2 0 0 0,-4 0 0 15,0-8 0-15,-2 8 0 0,5 0 0 0,-6-3 0 16,4 0 0-16,-1 3 0 0,0-5 0 0,3 0 0 16,4 2 0-16,5-2 9 0,-9 0-9 0,-3 2 0 15,-5-2 0-15,-4 5 0 0,4-8 0 0,-4 8 0 32,-3 2-180-32,-5 4-36 0</inkml:trace>
  <inkml:trace contextRef="#ctx0" brushRef="#br0" timeOffset="102292.73">15429 3918 1105 0,'0'0'48'0,"0"0"12"0,0 0-48 0,0 0-12 0,3-2 0 0,-3 2 0 0,0 0 107 0,0 0 19 16,0 0 4-16,0 0 1 0,0 0-45 0,0 0-9 16,0 0-1-16,0 0-1 0,0 0-21 0,0 0-4 15,-3 10-1-15,0-4 0 0,0 4-20 0,0 1-4 16,3-3-1-16,-6 2 0 0,4 4 4 0,-1 2 1 15,0-1 0-15,0 1 0 0,-3 3-3 0,0 2-1 16,0-3 0-16,3 4 0 0,-3 1-9 0,3-1-1 16,-3 4-1-16,3-2 0 0,-3 2-6 0,3-10 0 15,3 3-8-15,-3-1 12 0,6 1-12 16,-3-6 0-16,-3 0 0 0,3 0 0 0,3 1 8 16,3-9-8-16,-6 3 0 0,3 0 9 0,3 0-9 0,-3-3 8 15,-3 0-8-15,6 1 8 0,-3-1 12 0,-3-5 1 16,3 3 1-16,-3-3 0 0,0 0-30 0,6 0-7 15,0 0-1-15,0 0 0 0,-3-3 16 0,5 3 0 16,-2-5 9-16,0-1-9 0,0-2 9 0,3 1-9 16,-3-1 8-16,3-3-8 0,0 0 9 0,0 3-9 0,3-5 10 15,0-5-10-15,0-1 8 0,0 3-8 0,0-2 0 16,2-6 9-16,1 3-9 0,0 0 0 0,0 2 0 16,0-5 0-16,3 3 0 0,0 0 0 0,0-3 0 0,-1 3 0 15,1 0 10-15,0 2-10 0,-3-2 12 0,0 3-12 16,3-1 0-16,0-2 0 0,-1 2 0 0,4 1 0 15,-3 5 0-15,-3-6 0 0,0 6 0 0,-3 0 0 16,0-1 0-16,0 7 0 0,-3-4 0 0,0 3 0 16,-1 0 0-16,-2 3 0 0,0-1 0 15,0 4 0-15,-6 2 0 0,6-3-9 0,0 1 9 0,-6 2 0 16,0 0-22-16,0 0 1 0,0 0 0 0,0 0-706 16,0 0-141-16</inkml:trace>
  <inkml:trace contextRef="#ctx0" brushRef="#br0" timeOffset="102971.48">15935 4225 288 0,'0'0'25'0,"0"0"-25"0,0 0 0 0,0 0 0 16,0 0 192-16,0 0 34 0,6-2 6 15,-6 2 2-15,0 0-116 0,0 0-23 0,6 0-5 0,-6 0-1 16,6-3-25-16,0 3-4 0,-3-5-2 0,3 2 0 15,-6 3-14-15,6-2-2 0,0-1-1 0,0-2 0 16,-6 5-17-16,6-8-4 0,-6 8-1 0,3-6 0 16,3-2-4-16,-3 3-1 0,0-3 0 0,0 3 0 15,0-3 8-15,-3 3 2 0,0-3 0 0,0 2 0 16,0-4 2-16,0-1 1 0,-3 6 0 0,0-6 0 0,-3 3 1 0,3 1 1 16,-3 1 0-16,0-2 0 0,-3 6 7 0,0-1 2 15,-3 3 0-15,0 0 0 0,-3 5 0 0,-2 3 0 16,-1-5 0-16,-3 7 0 0,0 1-14 0,3 0-4 15,6-1 0-15,0 3 0 0,-3 1-20 0,1-6 0 16,-1 5 0-16,0 0 8 0,3-2 0 0,3 2 1 16,-3 0 0-16,6 3 0 0,0-3-9 0,3 0 10 15,-3-2-10-15,3 2 10 0,3-2-10 0,-3 2 0 16,6-5-12-16,0 0 12 0,-3 0 0 0,6 2 0 16,0-10 14-16,6 6-4 0,-3 2-10 0,6-8 0 15,-3 2-12-15,0-2 12 0,-3 0 0 0,3-2 0 16,2 2 0-16,4-6 0 0,0 1 18 0,3 2 11 15,0-4 3-15,-3 1 0 0,0-4-32 0,-4-1 0 16,1 0 0-16,-3 1 0 16,3-1-22-16,-3-2-10 0,-3 0-3 0,0 0 0 0,-3-1 35 0,0-1 0 0,0-1 0 15,-3 5 0-15,0 3 0 0,-3-5 0 0,0 2 0 0,-3 1 0 16,0 4 0-16,0 1-8 0,-3 3 8 0,-3-1 0 16,0 0 0-16,-3 3-10 0,3 3 10 0,-3 0-8 15,0 4-4-15,-3-4 0 0,3 2 0 0,1 1 0 16,2-1-89-1,0 3-19-15,3-5-3 0,0 2-877 0</inkml:trace>
  <inkml:trace contextRef="#ctx0" brushRef="#br0" timeOffset="103397.58">16141 4090 1404 0,'0'0'62'0,"0"0"13"0,0 0-60 0,0 0-15 16,0 0 0-16,6 3 0 0,3 0 89 0,-3 2 15 15,0 3 4-15,-6-8 0 0,6 0-36 0,-1 5-6 16,-5 3-2-16,0 0 0 0,3-3-21 0,-3 3-5 16,0 3-1-16,0-3 0 0,-3 0 2 0,-2 2 0 15,5 1 0-15,-3 5 0 0,-3-8-10 0,3 2-1 16,3 1-1-16,-3 0 0 0,-3 2-4 0,3-8-1 15,0 3 0-15,3-8 0 0,-3 8-6 0,3-8-2 16,-3 5 0-16,3-5 0 0,0 0 2 0,0 0 0 16,0 0 0-16,0 0 0 0,0 0-3 0,0 0 0 15,0 0 0-15,0 0 0 0,6 0 7 0,0-8 2 16,0 6 0-16,0-1 0 0,-3-8-22 0,0 9 9 16,2-6-9-16,1 3 0 0,-3-3 0 0,6 2 0 15,0-2 0-15,0 3 0 0,-3-5 13 0,3 2-4 0,-3 2-1 0,3-2 0 16,0 0-8-16,-3 3 0 0,0-3 0 15,3 3 0-15,0-3 0 0,0-3 0 0,0 3 0 0,-1-2 0 16,4 2 0-16,-3 3 0 0,0-3 0 0,0 0 0 16,0 5 0-16,0 0-11 0,0-4 3 0,-3 1 0 15,-6 6-144-15,9 0-28 16,-9 0-5-16</inkml:trace>
  <inkml:trace contextRef="#ctx0" brushRef="#br0" timeOffset="104119.24">16751 3834 1681 0,'0'0'36'0,"0"0"8"0,9 0 2 0,-9 0 2 0,0 0-38 0,6-3-10 15,6 1 0-15,0 2 0 0,-3-8 77 0,0 5 14 0,2-5 2 0,4 3 1 16,-3-3-67-16,0 2-14 0,0-1-2 0,0-1-1 16,3-3-10-16,-3 3 8 0,0-2-8 0,0-1 8 15,-4-2-8-15,4 2 0 0,0 3 0 0,-3-2 0 16,-3-4 0-16,3 1 0 0,0-3 0 0,-3 3 0 15,0 0 8-15,-3-3 0 0,3 0 0 0,-3 0 0 16,0 3-8-16,-6-3 0 0,3 3 0 0,-3 2 0 16,0 3 0-16,0 0 0 0,-6 3 0 0,0 5 0 15,0-5 36-15,0 10 6 0,-6-5 1 0,3 5 0 16,-2 3 27-16,-4 0 6 0,-3 3 0 0,-3 5 1 16,0 0-20-16,0 5-4 0,-2 5-1 0,-1-5 0 0,3 6-35 15,0 2-7-15,3 5-2 0,-2 3 0 16,-1-2-8-16,0 2 8 0,0 10-8 0,0-2 8 15,0 8-8-15,1-2 10 0,-4 4-10 0,0 3 10 0,0-2-2 0,1 0-8 16,-4 2 12-16,3 0-4 0,-3 3 4 0,3-8 0 16,7 2 0-16,-1-4 0 0,0-4-12 0,3-10 0 15,6 0 9-15,3-5-9 0,0-6 0 0,6-2 0 16,0-3 0-16,3 1 8 0,0-7-8 0,3-4 0 16,-3 0 8-16,3-3-8 0,0-3 0 0,0 0 0 15,-3-5-12-15,0 0 4 0,6-8-7 0,0 3-1 16,-3-3 0-16,0-3 0 15,0 1-18-15,0-1-4 0,0-2-1 0,0-6 0 0,-3 1 39 0,0-8 0 16,3-6 0-16,0 0 0 0,0-2-26 0,-3 2 2 16,3 3 1-16,-3 2 0 0,0 3 23 0,0 6 0 0,0-1 0 15,0 6 0-15,3 0 0 0,-3 5 13 16,0 0 0-16,0 8 0 0,0 0 14 0,0 0 2 16,3-3 1-16,0 1 0 0,0 2-14 0,3 0-4 15,0-5 0-15,3 2 0 0,0 0-3 0,-1 1-1 16,4 2 0-16,3-6 0 0,0 1-8 0,3 2 0 15,0-5 0-15,-3 3 0 0,3-3 0 0,-3 3 0 0,-1-3 0 0,1 3 0 32,0-3-94-32,0 0-18 0,3 3-3 0,0-3-1 0</inkml:trace>
  <inkml:trace contextRef="#ctx0" brushRef="#br0" timeOffset="104669.6">16816 4223 1702 0,'0'0'76'0,"0"0"15"0,0 0-73 0,0 0-18 15,3-3 0-15,0-5 0 0,6 3 76 16,-9 5 11-16,0 0 2 0,6 0 1 0,0-8-30 0,0 0-7 16,0 5-1-16,0-2 0 0,0 0-25 0,0 2-6 15,0-5-1-15,0 3 0 0,-6 5-20 0,6-5 0 16,3-3-12-16,-6 2 4 0,3 1 8 0,-6 2 0 15,3-7 0-15,0 7 0 0,-3-5 0 0,-3 3 0 16,3-6 10-16,-3 3-10 0,0 1 16 0,-3 1-2 16,-3-4-1-16,3 7 0 0,-3-2 26 0,0 2 5 15,-3 3 0-15,0 3 1 0,-3 2 15 0,0 0 4 16,1 6 0-16,-4-1 0 0,0 4-42 0,3-1-8 16,3 5-2-16,0-4 0 0,0 2 4 0,0 2 0 0,0 1 0 15,4-1 0-15,-4 3-16 0,6-2 0 0,0-1 0 16,3-2 0-16,0 0-10 0,0 0 10 0,3-5-8 0,3 2 8 15,6-3 0-15,-3-4 0 0,0-1 0 0,3 0 0 16,2-2 0-16,4-3 0 0,-3-3 0 0,-3-2 0 16,6 0 11-16,0-3-3 0,3 0 0 0,-3-3 0 15,3-2-8-15,-4 0 0 0,4-1 0 16,-3 1 0-16,-6 0 0 0,3-5 0 0,0 4 0 16,-6 1 0-16,3 0 0 0,-3 5 0 0,-3-5 0 0,0 7 0 15,-3 1 0-15,0 5 0 0,0 0 0 0,0 0 0 16,-3 0 34-16,0 5 5 0,0-5 1 0,0 8 0 15,0 3-21-15,-3-6-4 0,3 3-1 0,0 0 0 16,3 3-14-16,0-3 0 0,3-3 0 0,-3 3 0 16,3-3 0-16,0 3 0 0,3-3 0 0,0 3 0 0,-3-2 0 15,3-1 0-15,0 3 0 0,0-8 0 0,0 2 0 0,2 1-12 16,1-3 1-16,0-3 0 16,3 1-169-16,-3 2-35 0</inkml:trace>
  <inkml:trace contextRef="#ctx0" brushRef="#br0" timeOffset="105538.02">17305 3842 806 0,'0'0'72'0,"0"0"-58"15,0 0-14-15,0 0 0 0,0 0 215 0,3 0 40 16,-3 0 8-16,6 5 1 0,-6-5-123 0,5 0-25 15,4 0-4-15,0 0-2 0,0 0-44 0,3-5-9 16,0 5-1-16,0-8-1 0,0 3-31 0,0-3-7 16,3-3-1-16,-3 3 0 0,0-5 4 0,2 2 1 15,1-5 0-15,0 3 0 0,0 3-21 0,-3-4 0 16,0 6 0-16,3-5 0 0,0-5 0 0,-6 4 0 16,-3 1 0-16,2 0 0 0,1 0 0 0,0-6 0 0,-9 6 0 15,0 0 0-15,0-6 10 0,-3 11-2 0,-3-5-8 16,0 5 12-16,-3 3-2 0,-2-3-1 15,-1 8 0-15,0 8 0 0,-6-6 30 0,0 9 5 0,-3-3 2 16,3 5 0-16,0 6-32 0,-2 2-6 0,-4 3-8 0,0-3 11 16,-3 5-11-16,0 1 8 0,-2 2-8 15,5 0 8-15,3 3-8 0,3 0 0 0,0-6 9 16,3 3-9-16,7 3 0 0,-4-3 0 16,-3 5 0-16,3-7 0 0,-3 5 0 0,9-6 0 0,-3-5 0 0,0 3 0 15,0-5 0-15,3 2 0 0,3-8 0 0,3 3 0 16,-3-3 0-16,3 3 0 0,3-8 0 0,3 0 0 15,-3-3 0-15,3 0 0 0,0-5 0 0,6 0 8 16,3 0-16-16,-6-8-4 0,-6 3 0 0,9-5 0 16,3 2-19-16,-1-3-4 15,1 0-1-15,0 1 0 0,6 2-5 16,-3-5-2-16,-3-1 0 0,0 1 0 0,-3 0 19 0,2 2 4 0,-2 3 1 16,0 3 0-16,-6-3 19 0,3 8 0 0,-9 0 0 0,0 0 0 0,0 0 0 0,6 0 12 15,-3 8-1-15,0 3-1 0,-3 2 22 16,-3 0 4-16,3 0 0 0,0 3 1 0,-3 0-8 0,0 0-1 15,0 0-1-15,3 0 0 0,3 2-14 16,0-4-2-16,-3-1-1 0,3 0 0 0,3-5-10 0,-3 0 0 16,3-3 0-16,-6-5 8 0,6 3-8 0,6-1 0 15,-3-4-10-15,3-1 10 16,0-2-140-16,-1-3-23 0,1 0-4 0,3-5-845 0</inkml:trace>
  <inkml:trace contextRef="#ctx0" brushRef="#br0" timeOffset="105824.66">17998 3463 1940 0,'0'0'86'0,"0"0"18"0,-3 0-84 0,-3 6-20 0,0-4 0 0,-3 6 0 16,3 3 131-16,-3-6 21 0,6 8 5 0,-5 1 1 15,-1-1-75-15,3 0-15 0,-3 8-4 0,0 3 0 16,-3 5-30-16,-3 0-6 0,0 6-2 0,-3-4 0 15,-6 9 5-15,1-6 1 0,-4 4 0 0,-3 1 0 0,-3-4-20 16,10 2-3-16,2 2-1 0,3-2 0 16,0-2-8-16,3-1 0 0,0 3 0 0,6-10-11 15,0-1-9-15,0-7-3 0,1 7 0 0,5-13 0 0,6 1 23 16,2-1 0-16,-5-8 0 0,3 3 0 16,3-5-162-16,0-1-28 0,-6-2-6 0,6-2 0 15,-3-1-20-15,3-8-3 0,0 4-1 0,-3-1-524 16</inkml:trace>
  <inkml:trace contextRef="#ctx0" brushRef="#br0" timeOffset="106005.8">17641 4072 288 0,'0'-19'25'0,"0"11"-25"16,-6 1 0-16,6-1 0 0,0 2 257 0,-3-2 47 16,-6 6 8-16,3-1 3 0,6 3-67 0,0 0-12 15,-9 3-4-15,0-1 0 0,0-2-83 0,6 8-17 16,-3-8-3-16,3 3-1 0,-5 0-68 0,8-3-15 16,0 0-2-16,3 8-1 0,-6-3-16 0,3-5-3 15,8 8-1-15,-2-8 0 0,3 5-22 0,0-2-8 0,-3-3 0 0,6 5 0 16,0-5 8-16,3 0 11 0,3 0-3 15,0 0 0 1,2 0-48-16,-2 0-9 0,3 0-3 0,-3-5 0 16,-3 5-123-16,3-3-25 0,-3 3-4 0,0-5-817 0</inkml:trace>
  <inkml:trace contextRef="#ctx0" brushRef="#br0" timeOffset="106875.15">17945 4064 403 0,'0'0'17'0,"0"0"5"0,0 0-22 0,-3 3 0 0,6 7 0 0,-3-4 0 16,-3 1 365-16,3-7 69 0,0 6 14 0,0-6 2 15,0 8-253-15,0-8-50 0,0 0-11 0,3 5-1 16,0 3-63-16,-3-8-12 0,0 0-2 0,0 0-1 0,6 5-29 0,-1-5-7 16,1 3-1-16,0-3 0 0,3-3-5 0,0 3-2 15,-3-8 0-15,3 6 0 0,0-6-13 0,0 2 0 16,0 1 0-16,0 2 0 0,0-4 0 0,-3 1 0 16,3-4 11-16,0-1-11 0,-3 6 0 0,-1-6 0 15,1 1 0-15,-6 4 0 0,0-4 10 0,0 2-10 16,0 0 8-16,-3 3-8 0,-3-3 0 15,1 5 8-15,-4 0-8 0,0 3 0 0,-3 0 22 16,-3 0-1-16,0 6 0 0,3 2 0 0,-3-3-1 16,0 3-1-16,0 0 0 0,1 2 0 0,-4 4 11 0,3-1 2 15,3 3 1-15,-3 0 0 0,-3-1-13 0,3 4-2 16,3-1-1-16,0 1 0 0,1 2-17 0,5-2 8 16,0 2-8-16,3-3 0 0,3 1 8 0,3-3-8 15,3-3 0-15,3 0 0 0,2 0 0 0,1-2 0 16,3-6 0-16,0 3 0 0,0-5 0 0,0-3 0 15,0-3 0-15,0 3 0 0,3-8 0 0,-1 3-16 0,1-3 5 16,0 3 1-16,0-11-2 0,0 5-1 0,-3-2 0 16,0 0 0-16,-4-3 13 0,-2 3-12 0,0-3 12 15,-3 0-12-15,-3 0 12 0,0 3 0 16,0-8 0-16,0 5 0 0,-3 0 0 0,-6-3 0 0,0 6 0 0,0 0 0 16,-3 2 0-16,3 1 8 0,-2 5-8 15,-4-1 0-15,3 4 12 0,-3 2-4 0,-3 2 0 16,3 4-8-16,3-6 17 0,0 2-3 0,3 1-1 15,0-1 0-15,0 4-5 0,0-1-8 0,6-5 11 0,0 0-11 16,-3 8 0-16,3-8 0 0,6 5 0 0,-3 3 0 16,-3-8 0-16,6 0 0 0,6 6 0 0,0-4 0 15,0-2 0-15,0 5 0 0,0-5 0 0,0 0-9 16,9 0-8-16,-4 0-2 0,1 0 0 0,0 0 0 0,0-7 3 16,0 7 1-16,0-3 0 0,-3 3 0 0,2 3-1 15,-5-3 0-15,3 0 0 0,0 0 0 0,-6 0 16 0,3 0-12 16,-3 0 12-16,0 2-12 0,0 3 12 0,0-2 0 15,-9-3 0-15,6 3 0 0,0 2 0 0,-6-5 0 16,0 0 0-16,6 8 0 0,-4-5 0 0,1 7 0 16,-3-4 0-16,0 7 0 0,-3-5 0 0,1 5 0 15,-1 0 0-15,0 0 0 0,-3 1 8 0,-3-1 0 16,6 0 1-16,-3 0 0 0,0-2 1 0,3-1 0 16,0 1 0-16,0-6 0 0,0 3-10 0,3-8 8 15,0 0-8-15,0 0 8 0,0 0-8 0,0 0 0 16,0 0 0-16,0 0 0 0,9 0 0 0,-3 0 8 15,0-8-8-15,0 6 0 0,-3-6 0 0,3 0 0 16,0 0 0-16,-3 3 0 0,-3-6 0 0,3 3 0 16,5 0 0-16,1-2 0 0,0-1 0 0,-3 0 0 0,0 1 0 15,3-1 0-15,0 1 0 0,-3 2 0 0,-3-3 0 0,3 1 0 16,3-4 0-16,0 1 0 0,-3 2 0 0,0 4 0 16,3-4 0-16,0 3 0 0,-1 0 0 0,1 3 0 15,-6-6 0-15,6 9 0 0,-3-6 0 0,0 2 0 16,0 6-8-16,-3-8 8 0,6 6 0 0,0-1 0 15,0-2-16-15,-3 2 2 0,0-2 0 0,0 2 0 16,0 1-83-16,3-4-17 16,0 4-3-16,3-4-707 0,-4 6-142 0</inkml:trace>
  <inkml:trace contextRef="#ctx0" brushRef="#br0" timeOffset="107592.27">19394 3712 748 0,'0'0'33'0,"0"0"7"0,0 0-32 0,0 0-8 16,6 0 0-16,0-5 0 15,0 2 264-15,0-2 50 0,0 0 10 0,3-3 3 0,3 0-193 0,0 2-38 16,-3-7-8-16,5 3-2 0,4-4-40 0,3 1-8 15,-3 0-2-15,0-3 0 0,0 3 5 0,3-3 1 16,-4 0 0-16,-2 3 0 0,3-6-30 0,-6 6-12 16,0-8 8-16,0 2-8 0,6 1 8 0,-6-3-8 15,-3 2 8-15,3-2-8 0,5 3 0 0,-5-6 8 16,0 3-8-16,0 2 0 0,-3 3 0 0,0 3 0 16,0 0 8-16,0 7-8 0,-6-7 0 0,3 8 10 15,-9 0-10-15,3 5 10 0,0 0 19 0,0 0 4 16,0 0 1-16,-9 5 0 0,3-5-6 0,-3 5-2 15,-3 3 0-15,3 3 0 0,3 2 14 0,-3 0 4 16,0 8 0-16,0-2 0 0,0-1-26 0,1 4-5 16,-1-1-1-16,0 2 0 0,-3-1 0 0,3 1-1 15,0 4 0-15,-3 2 0 0,0 3-3 0,0 0-8 16,-3-1 12-16,3-2-4 0,0 3-8 0,1 0 0 16,-1-8 0-16,0 2 8 0,6-2 17 0,-3 0 3 0,6-6 1 0,-3-4 0 31,3 1-54-31,3-4-11 0,3 2-3 0,-3-5 0 0,3-3-163 15,-3-5-33-15,0 0-6 0,0 0-2 0</inkml:trace>
  <inkml:trace contextRef="#ctx0" brushRef="#br0" timeOffset="107971.35">18960 3985 1792 0,'0'0'80'0,"0"0"16"16,0 0-77-16,0 0-19 0,0 0 0 0,0 0 0 0,0 0 100 0,0 0 16 15,0 0 3-15,0 0 1 0,0 0-22 0,0 0-4 16,0 0-1-16,3 0 0 0,8 0-26 0,-2 0-6 16,0 0-1-16,3 0 0 0,3 0-9 0,6 0-3 15,3 0 0-15,0-3 0 0,2 0-19 0,4 3-4 16,0-8-1-16,0 3 0 0,2-3 12 0,7 3 1 15,9-3 1-15,2 3 0 0,1-1-25 0,0 1-5 0,-1 2 0 16,-5-2-8-16,-4 2 8 0,-2 1-8 0,-3-1 0 16,3 3 0-16,2-5 0 0,1 5 0 0,0-3 0 0,-4 6 0 15,-2-3 0-15,0 0 0 0,-4 5 8 0,-2-5-8 16,-6 0 0-16,0 0-14 0,-3 3 2 0,-3-1 1 16,-1 1-15-1,-2-3-3-15,-6 5-1 0,3-5 0 0,-6 0 30 0,3 0 0 0,-3 0 0 0,0 0 0 16,-6 0-15-16,0 0 3 0,0 0 1 0,0 0 0 31,6 0-145-31,-6 0-30 0</inkml:trace>
  <inkml:trace contextRef="#ctx0" brushRef="#br0" timeOffset="108925.8">19001 4487 1562 0,'-30'0'34'0,"30"0"7"0,0 0 2 0,0 0 1 0,0 0-35 15,0 0-9-15,-5-5 0 0,5 5 0 16,-3-8 102-16,3 8 18 0,0-5 4 0,0 5 1 0,0-5-30 0,0-1-7 15,6-2 0-15,-4 0-1 0,1 0-21 0,3 3-4 16,3-3-1-16,0 3 0 0,-6-3-12 0,6 3-2 16,0-9-1-16,3 7 0 0,0-1-19 0,3-3-4 15,-3 0-1-15,3 3 0 0,-1 1-8 0,1-4-2 16,0 3 0-16,-3 0 0 0,0 3-12 0,0-3 0 16,0 3 0-16,0-1 0 0,-6 6 0 0,9 0 0 15,-1 0 0-15,-2 0 0 0,-12 0 0 0,0 0 0 16,0 0 0-16,0 3 0 0,-3 5 28 0,3 0 4 15,-3-3 0-15,3 6 0 0,-6-1-32 0,4 3 0 16,-4 1 0-16,3-1 0 0,-6-2 0 0,3 2 0 16,-3 0 0-16,3 0 0 0,-3 3 0 0,0-3 0 15,3 1 0-15,-3-1 0 0,0 0 0 0,3-2 0 0,0-3 0 16,0-1 0-16,0 4 0 0,3-6 0 0,3 3 0 0,0-8 0 16,0 0 0-16,0 0 0 0,0 0 0 0,0 0 0 15,0 0 0-15,9-5 0 0,0 0 0 0,0-3 0 16,3 0 0-16,-3-3 0 0,3 1-11 0,-3-4 11 15,3 4-8-15,-3-3 8 0,0-6 0 16,2 3 0-16,-2 0 0 0,3 3 0 0,3-3-9 0,0 6 9 16,0-4 0-16,-3 6-12 0,0-5 12 0,0 3-10 15,6 2 20-15,-7 2 4 0,1 4 1 0,-3-4 0 16,0 4-15-16,0-1 0 0,-3 3 0 0,0 3 0 16,0-3-13-16,-3 2 1 0,3 4 0 0,0-4 0 15,-6 4 12-15,6-1 16 0,-6 0-3 0,3 3-1 16,-3-2-12-16,0 1 0 0,0 7 0 0,-3-9 0 15,3 3 19-15,-3 3-3 0,0-4 0 0,0 1 0 0,0 3 0 16,0-3-1-16,0 5 0 0,3-5 0 0,-3-3-7 16,0 3-8-16,3 0 11 0,-3 3-11 15,3-9 8-15,0-2-8 0,0 0 0 0,3 6 0 0,-3-6-12 0,6 2-5 16,-6-2-2-16,3 3 0 16,6-3-198-16,-3-3-40 0</inkml:trace>
  <inkml:trace contextRef="#ctx0" brushRef="#br0" timeOffset="109195.08">19579 4419 1094 0,'0'0'97'0,"0"0"-77"0,0 0-20 0,0 0 0 16,0-3 174-16,3 3 31 0,0 0 7 0,-3 0 0 15,0 0-67-15,3 0-13 0,-3 0-4 0,3 0 0 16,3-5-47-16,-3 5-9 0,2 5-3 0,-2-5 0 16,3 0-22-16,-6 0-5 0,0 0-1 0,6 0 0 15,0 0-17-15,0 3-4 0,-6-3-1 0,6 0 0 16,0 0-19-16,0 0 10 0,-6 0-10 0,6-3 8 16,0 3-8-16,0 0 0 0,-6 0 0 0,6 0 0 15,0 0-101-15,-6 0-13 0,0 0-2 0,6 0-640 16,0 0-128-16</inkml:trace>
  <inkml:trace contextRef="#ctx0" brushRef="#br0" timeOffset="109727.2">19811 4434 864 0,'0'0'76'0,"0"0"-60"0,0 0-16 0,0 0 0 15,0 0 101-15,0 0 18 0,0 0 3 0,0 0 1 16,6 0-32-16,0 0-7 0,-6 0 0 0,0 0-1 16,6-2-5-16,0 2-1 0,3-3 0 0,-3 3 0 15,-6 0-7-15,9 0-2 0,-1-8 0 16,1 3 0-16,3 5-19 0,-6-8-4 0,0 3-1 0,0-3 0 15,3 2-17-15,0 1-4 0,0-3-1 0,3 3 0 16,-3-8-22-16,3 5 8 0,0 2-8 16,-1-7 0-16,-2 5 30 0,3-5 2 0,0 2 0 0,-3-2 0 15,3 0-20-15,0 0-3 0,0 0-1 0,-3-1 0 16,3-4-8-16,-3 5 0 0,0-1 0 0,-3 4 0 16,-1-1 0-16,1 6 0 0,-6 5 0 0,3-8 0 15,-3 8 15-15,3-5 1 0,-3 5 0 0,0 0 0 16,0 0 25-16,0 0 6 0,0 0 1 0,0 0 0 15,-3 2-26-15,0 1-5 0,0 5-1 0,0-3 0 0,0 3-6 16,1 5-2-16,-7-7 0 0,6 7 0 0,-3 0 26 16,0 0 5-16,-3 1 1 0,3 1 0 15,-3 1-20-15,3 0-3 0,-6 3-1 0,3-1 0 0,0 1-6 16,0-3-2-16,0 2 0 0,0 1 0 0,0-3 18 16,3-1 3-16,-2 7 1 0,5-9 0 0,0 0-30 15,-3 0 8-15,6 1-8 0,0-1 0 0,-3 0 0 16,3-2 0-16,0-4 0 0,0 1 0 15,3 0-60-15,-3-2-19 0,0-6-3 0,0 0-1248 16</inkml:trace>
  <inkml:trace contextRef="#ctx0" brushRef="#br0" timeOffset="117810.68">15340 5339 403 0,'3'-5'36'16,"0"2"-36"-16,0 1 0 0,0-1 0 16,3 0 169-16,-3 3 27 0,-3 0 6 0,0 0 1 15,3-5-67-15,-3 5-12 0,0 0-4 0,0 0 0 0,0 0-37 0,0 0-8 16,0 0-2-16,0 0 0 0,0 0-14 0,-3 5-3 15,3 1-1-15,-6 2 0 0,0 2 2 0,0-2 1 16,3 3 0-16,-3-1 0 0,0 9-18 0,3-6-3 16,0 0-1-16,-3 1 0 0,3-1-19 0,3-3-4 15,-6 1-1-15,3 0 0 0,3 2 8 0,-3-5 2 16,3 0 0-16,-3-3 0 0,3 0-34 0,0-5-6 16,0 0-2-16,0 6 0 15,0-6-102-15,0 0-21 0,0 0-4 0,0 0-778 0</inkml:trace>
  <inkml:trace contextRef="#ctx0" brushRef="#br0" timeOffset="118026.11">15513 5056 1746 0,'0'0'38'0,"0"0"8"16,0 0 2-16,0 0 1 0,0-2-39 0,0 2-10 0,0-8 0 0,0 8 0 15,0-3 88-15,0 3 16 0,0-5 4 0,0 5 0 16,0 0-44-16,0 0-9 0,0 0-2 0,0 0 0 16,0 0-30-16,0 0-7 0,6-3 0 0,-6 3-1 0,0 0-15 0,0 0 0 15,0 0 0-15,0 0-705 16,0 0-139-16</inkml:trace>
  <inkml:trace contextRef="#ctx0" brushRef="#br0" timeOffset="118609.71">15754 5218 460 0,'0'0'20'0,"0"0"5"0,0 0-25 0,0 0 0 16,0 0 0-16,0 0 0 0,0 0 206 0,0 0 36 15,0 0 7-15,0 0 2 0,0 0-139 0,0 0-27 16,0 0-5-16,0 0-2 0,0 0-25 0,6 0-5 0,0 0 0 0,-6 0-1 16,0 0 9-16,0 0 3 0,0 0 0 0,0 0 0 15,0 0-22-15,0 0-4 0,0 0-1 0,0 0 0 16,0 0 7-16,-3 0 1 0,-3-3 0 0,0 3 0 16,0 3-5-16,-3-3-1 0,3 8 0 0,-3-8 0 15,-3 2-4-15,3 1-1 0,-3-1 0 0,3 4 0 16,-2-4 1-16,2 4 0 0,-3-1 0 0,3-2 0 15,0 2 4-15,3-2 1 0,-3-1 0 0,0 4 0 16,3-1-22-16,0-3-4 0,0 4-1 0,3-4 0 16,0 1 0-16,0 5 0 0,3-8 0 0,0 0 0 15,0 0-8-15,0 8 0 0,6 0 0 0,-3-3 0 16,6 0 0-16,0 1 0 0,-3 2 0 0,3-3 0 16,0 0 0-16,0 3 0 0,3 0 0 0,0-3 0 15,-4 1 0-15,4 2 0 0,-3 0 0 0,3 0 0 0,-3 2 0 0,0-5 0 16,0 6-8-16,-3 0 8 0,3-4 0 0,-6 4 0 15,0 0 0-15,0-3 0 0,-3 0 0 0,0 5 0 16,0-8 0-16,-3 6 0 0,-3-1 0 0,0-2 0 16,-3 3 0-16,0-1 0 0,-3-2 0 0,0 0 0 15,0 0 0-15,0-3 0 0,-2 1 0 0,-1 2 0 16,0-6 0-16,0 1 0 0,0 5 0 0,0-8 0 16,-3 0 0-16,3 0 8 0,-2 0-8 0,2-8 0 15,0 3 0-15,3-1 0 0,0-2 12 0,3 3 0 16,-3-3 0-16,6 0 0 0,3-2-12 0,3-1 0 15,0 3 0-15,6 0-11 16,0-5-91-16,3 5-18 0,0-5-4 0,3 2-1011 0</inkml:trace>
  <inkml:trace contextRef="#ctx0" brushRef="#br0" timeOffset="119109.21">16251 4638 1630 0,'0'0'72'0,"0"0"16"15,0 0-71-15,0 0-17 0,0 0 0 0,0 0 0 0,-3 8 98 0,-3 3 16 16,-3-1 3-16,0 3 1 0,3 9-35 0,0-1-7 16,-3-3-2-16,-3 4 0 0,0 1-22 0,1 4-5 15,2 2-1-15,-3 0 0 0,-3 5-14 0,3-2-4 16,0 5 0-16,0 6 0 0,0-4-4 0,-3 6 0 15,3-5-1-15,1-3 0 0,-1 3-14 0,0-3-9 16,0-3 12-16,0 0-12 0,3 1 8 0,3-6-8 16,0 0 0-16,0-3 0 0,3-4 11 15,0 1-11-15,3-4 10 0,0-3-10 16,3-8-62-16,-3 0-18 0,3-3-4 0,-3-5-1 16,0 0-27-16,0 0-4 0,0 0-2 0,0-5 0 15,-3-3 33-15,0 0 6 0,-3-3 2 0,3 1 0 0,-3 2 60 0,-3-11 17 16,0 3 0-16,3-2-8 0,-2 2 23 0,2 0 5 15,0-5 0-15,3 5 1 0,-3-2 27 0,3 7 4 16,0 0 2-16,0 3 0 0,0 0 21 0,0 3 4 0,3-3 1 16,3 3 0-16,0 5-15 0,-3 0-2 15,0 0-1-15,3-8 0 0,3 5-8 0,3 1-2 0,-3-4 0 16,3 4 0-16,2-6-6 0,1 5-2 16,3-2 0-16,-3-3 0 0,0 3-12 0,3-3-4 0,-3 0 0 0,3 3 0 15,0-3-13-15,2 2-3 0,1-4-1 0,0 2 0 16,0 0-11-16,0 3 0 0,0-3 0 0,0 5 8 15,-1-2-8-15,1 5 0 0,-6 0-10 0,6 0-870 16,-6 0-175-16</inkml:trace>
  <inkml:trace contextRef="#ctx0" brushRef="#br0" timeOffset="119927.78">16802 5289 1324 0,'0'0'59'0,"0"0"12"0,0 0-57 0,0 0-14 0,0 0 0 0,6-5 0 15,-1 5 74-15,-5 0 12 0,0 0 2 0,0 0 1 16,0 0-26-16,0 0-6 0,0 0-1 0,6-8 0 0,-6 8-6 0,3-3-2 16,-3 3 0-16,0 0 0 0,0 0 15 0,0 0 2 15,0 0 1-15,0 0 0 0,0 0-30 0,0 0-5 16,0 0-2-16,0 0 0 0,0 0 11 0,0 0 1 15,0-5 1-15,0 5 0 0,-3-3-6 0,-3 1-2 16,-5 2 0-16,2 0 0 0,0 2-1 0,-3 1 0 16,-3 0 0-16,0 2 0 0,3-5-15 0,-3 8-3 15,0-8-1-15,3 5 0 0,-8 3 2 16,5-5 0-16,0 2 0 0,3 3 0 0,0-3-16 0,0 0 11 16,3 1-11-16,0-1 10 0,0 0-10 0,3 1 0 15,3 2 0-15,-3-3 8 0,3 0-8 0,3 0 0 16,-2 3 0-16,-1 0 0 0,6-2 0 0,-1-1 0 15,4 0 0-15,0 3 0 0,3-3 0 0,3 3 0 16,3-5 0-16,-3 2 0 0,3 1 12 0,0-1 3 16,6 0 1-16,-6 3 0 0,-7 0-16 0,1 0 0 0,6-3 8 15,0 3-8 1,-6 3-23-16,0-6-7 0,3 3-2 0,-6 5 0 16,0-7 12-16,-3 4 3 0,0-2 0 0,-3 3 0 0,3-3 17 15,-3-1-10-15,-9 1 10 0,3 0-8 0,0-2 8 0,-3 2 0 16,0 0 0-16,-3 2 0 0,0-7 0 0,-6 2 12 15,1-2-4-15,-1 2 0 0,-3 0-8 0,0-2 0 16,0 2 0-16,0-5 0 0,3 3 8 0,1-6-8 0,-1 3 8 0,0-5-8 16,3 2 8-16,-3-2-8 0,6-3 8 15,0 0-8-15,0 0 0 0,3-2 0 0,4 2 0 0,2 0 8 16,0-6-8-16,3 4 0 0,3-1-8 0,3 1 8 16,2-1-160-16,4 3-26 0,0-5-6 15,3 0 0-15</inkml:trace>
  <inkml:trace contextRef="#ctx0" brushRef="#br0" timeOffset="120245.21">17436 4559 2257 0,'0'0'49'0,"0"0"11"0,0 0 1 0,0 0 3 0,0 0-51 0,0 0-13 16,-6 8 0-16,3-3 0 0,-3 6 64 0,0 4 9 16,-6 4 3-16,0 2 0 0,0 6-37 0,-6-4-7 15,-3 12-2-15,0-9 0 0,1 9 0 0,-4 2 0 16,3 0 0-16,-3 2 0 0,0 9-21 0,4-11-9 16,2 11 8-16,3-6-8 0,-3 3 12 0,3-3-4 15,0-2 0-15,3 0 0 0,3-3-8 0,0 0 0 0,0-3 0 0,4 1 0 16,2-9 0-16,0 1 0 0,0-4 0 0,0 1 0 15,0 0-14-15,3-8-5 0,0 0-1 0,3-3 0 16,0-2-179-16,0-4-36 16,0-1-7-16,-3-6-2 0</inkml:trace>
  <inkml:trace contextRef="#ctx0" brushRef="#br0" timeOffset="120427.4">16927 5323 1094 0,'0'0'97'0,"0"0"-77"16,-3-5-20-16,3 5 0 0,0-3 177 0,0-2 32 15,0 5 7-15,0 0 0 0,0-5-88 0,3 2-19 16,3-2-3-16,2 0-1 0,4-3-33 0,0 2-8 16,0 1 0-16,0 0-1 0,0-3-43 0,3 0-9 15,3 3-2-15,3-1 0 0,-1 4-9 0,1-9 0 16,-6 9 0-16,6-6 0 0,0 5 0 0,0 0-12 16,-6 3 4-16,2 0-732 15,1 0-145-15</inkml:trace>
  <inkml:trace contextRef="#ctx0" brushRef="#br0" timeOffset="120996.47">17397 5442 1555 0,'0'0'68'0,"0"0"16"0,0 0-68 0,0 0-16 0,0 0 0 0,0 0 0 15,0 0 114-15,0 0 19 0,0 0 4 0,0 0 1 16,6-2-76-16,-3-1-15 0,-3 3-3 0,6-5-1 16,3 0-31-16,3-1-12 0,-6-4 11 0,2 2-11 15,1 0 8-15,-3 0-8 0,3-3 0 0,-3 1 0 16,-3-1 8-16,3 3-8 0,0-5 0 0,-3 2 9 16,0-2 2-16,-3 0 0 0,0 2 0 0,0 1 0 15,-6-1-11-15,3 3 8 0,-6 0-8 0,3 6 8 16,0-1 17-16,-3 0 3 0,-3 6 1 0,-2 2 0 0,2 3 8 0,-3 3 2 15,-3-3 0-15,0 5 0 0,3-2 14 0,-6-1 3 16,4 3 1-16,-1 1 0 0,0 2-33 0,0-3-8 16,9 5 0-16,-6-2-1 0,0-3-6 0,6 3-1 15,6 0 0-15,0-3 0 0,-3 3-8 0,3-5 0 16,9 2 0-16,0-5 0 0,0 5 0 0,0-10 0 16,3 5 0-16,3-3 0 0,0 0 0 0,3-2 0 15,-3-3 0-15,6-3 0 0,-1-2 0 0,1 0 0 16,-3-3 0-16,3-3 0 0,0-2 0 0,0 0 0 15,-3 0 0-15,0-3 0 0,-1 0-24 0,1 0-1 16,0 0 0-16,-3 3 0 0,-3 0 15 0,3-1 10 16,-3 6-12-16,-3 3 12 0,-3 3 0 0,-3 2 0 15,0 0 0-15,0 0 0 0,0 7 0 0,-3-1-12 16,-6 10 12-16,3-8-10 0,3 5 19 0,-3 5 4 16,-3-4 1-16,3 1 0 0,0 1 1 0,3 3 0 0,3-3 0 15,-3-3 0-15,3-2-15 0,3-1 9 0,0 1-9 0,0-6 8 16,-3-5-8-16,9 5 10 0,3-5-10 0,3 0 10 15,-3-8-10-15,0 3 0 0,3-3 0 0,2-5 0 16,7 0-127 0,-3-3-27-16,0 3-6 0,6-9-582 0,-3 1-117 0</inkml:trace>
  <inkml:trace contextRef="#ctx0" brushRef="#br0" timeOffset="121264.76">18195 4532 1324 0,'0'0'59'0,"-6"0"12"0,3-2-57 0,-3 2-14 16,0-3 0-16,-3 3 0 16,0 3 208-16,0-1 40 0,0 6 7 0,0-2 1 15,0 1-124-15,0 7-26 0,0-4-5 0,0 4-1 16,0 7-40-16,1 5-8 0,-7 1-1 0,3-1-1 0,0 6-18 0,0 0-3 16,-3 2-1-16,0 3 0 0,0 5-6 0,-3 1-2 15,1 7 0-15,-1 0 0 0,-3 0-12 0,3 3-8 16,3-8 8-16,-3 3-8 0,3-6 0 0,1 1 9 15,2-1-9-15,0 0 0 0,3-5 0 0,3-5 0 16,0 3 0-16,0-9 0 16,6-2-16-16,0-6-9 0,6-2-3 0,-3-3 0 15,0 1-124-15,3-12-26 0,3-4-5 0,-3-6-561 0,3 0-113 0</inkml:trace>
  <inkml:trace contextRef="#ctx0" brushRef="#br0" timeOffset="121646.63">17775 5231 748 0,'-3'-11'67'0,"-3"9"-54"15,0-4-13-15,-3 6 0 0,0-5 264 0,-3 5 51 0,3 5 9 0,0-5 3 16,-3 0-160-16,4 0-32 0,2 3-7 0,0 0 0 16,0 5-41-16,6-8-8 0,0 0-2 0,0 0 0 15,0 2-39-15,3 3-8 0,3 1-2 0,0-1 0 16,5-2-5-16,1-1-2 0,0 1 0 0,6-3 0 16,0 3-8-16,-3-3-1 0,3-3-1 0,-3 3 0 15,0 3-11-15,-1-3 0 0,4-3 0 0,-6 3 8 16,3-3-8-16,0 3 0 0,0-2 9 0,-3-4-9 0,3 6-15 15,0-2-7-15,-1 2-2 0,1-8 0 16,0 3-155-16,0 5-31 0,0-8-6 0,-3 5-2 16,0 0-111-16,-3-2-23 0,0 2-4 0,-3 3 0 15,-1 0 190-15,-2 3 38 0,3 2 8 0,-6-5 2 0,0 0 194 0,3 3 38 16,-3-3 8-16,0 5 2 0,3 3 90 0,-3-3 18 16,0 3 4-16,0 0 1 0,0 0-71 0,0 0-14 15,-3 0-4-15,3 3 0 0,-3-6-37 16,3 6-8-16,0-1-2 0,0 3 0 0,-6-2-34 15,3 2-7-15,1 3-2 0,-1-3 0 0,0 6-38 0,-3-6-7 16,0 3-1-16,3-3-1 0,0 0-2 0,0 1 0 16,3-4 0-16,-3 1 0 15,0-3-38-15,3 0-8 0,3 0-2 0,0-3 0 16,0 0-122-16,0-2-25 0,3-3-5 0</inkml:trace>
  <inkml:trace contextRef="#ctx0" brushRef="#br0" timeOffset="121811.47">18245 5056 1440 0,'0'0'128'0,"-6"0"-103"0,3 0-25 0,-3-2 0 15,0 2 154-15,3 0 26 0,-3 2 4 0,0 1 2 16,6-3-111-16,0 0-23 0,0 0-4 0,0 0 0 16,3 8-48-16,0-3 0 0,3 3-10 0,-3 3-995 15</inkml:trace>
  <inkml:trace contextRef="#ctx0" brushRef="#br0" timeOffset="122263.69">18439 5271 518 0,'0'0'23'0,"0"0"5"0,0 0-28 0,0 0 0 16,0 0 0-16,0 0 0 0,0 0 287 0,0 0 52 15,0-6 10-15,0 1 3 0,-3 0-228 0,3 5-46 16,0 0-9-16,3-8-1 0,-3 8-24 0,0 0-5 0,-3-6-1 16,0 4 0-16,3-6 2 0,0 8 0 15,-6-3 0-15,0 1 0 0,0 2 1 0,0 0 1 16,-3 0 0-16,0 0 0 0,3 2 2 0,-3 1 1 16,0 5 0-16,0-8 0 0,0 5-8 0,-3 0-1 0,4 1-1 15,-4 2 0-15,3-3-15 0,0 0-4 0,0 6 0 16,3-6 0-16,0 3-16 0,3 0 8 0,0 0-8 15,3 2 0-15,0-4 0 0,0-1 0 0,6 3 0 16,-3 0 0-16,3 2 0 0,0-2 0 0,0 0 0 16,0 0 0-16,3-2 0 0,0 2 0 15,0 2 0-15,-1 3-12 0,1-7-2 0,0 4 0 0,-3 1 0 0,-3-1 0 16,0-2-4-16,0 0-1 0,0 3 0 0,-3 2 0 16,-3 0 19-16,3-2-8 0,3-1 8 0,-3 1 0 15,0-3-10-15,-3 0 10 0,0 2-8 0,-3-2 8 16,3 0 0-16,-6 0 0 0,0-2 0 0,1-1 11 15,-1-2-2-15,-3-1 0 0,0 6 0 0,0-8 0 0,-3 0 0 0,0 0 0 16,-3-5 0-16,0 0 0 0,3 2-1 16,-2-8 0-16,2 1 0 0,0-1 0 15,0 1-96-15,3-1-20 0,-3 0-4 0</inkml:trace>
  <inkml:trace contextRef="#ctx0" brushRef="#br0" timeOffset="122796.26">18897 4670 1796 0,'0'0'40'0,"0"0"8"0,0 0 1 0,0 0 1 0,0 0-40 0,0 8-10 15,-6 0 0-15,3 2 0 0,-3 4 77 0,0-1 14 16,0 0 2-16,-3 3 1 0,3 5-23 0,-3 0-5 15,-2 6-1-15,2-1 0 0,-3 3-15 0,0 6-3 16,0-1-1-16,0 6 0 0,-3 5-19 0,-3-8-4 16,0 10-1-16,4-4 0 0,-4-1-22 0,0-2 9 15,0 5-9-15,3-6 0 0,3 1 0 0,0-5 0 16,3-4 0-16,3-4 0 16,3-3-102-16,0-6-24 0,6 3-5 0,3-10-901 0</inkml:trace>
  <inkml:trace contextRef="#ctx0" brushRef="#br0" timeOffset="123168.2">18507 5263 2026 0,'6'-3'44'0,"-6"0"10"0,0 3 2 0,0 0 1 0,0 0-45 0,0 0-12 0,0 0 0 0,0 0 0 15,0 0 72-15,3-2 12 0,3-4 2 0,-3 4 1 16,6-4-32-16,3 4-7 0,3-6 0 0,6 3-1 15,5-3-28-15,-2 2-6 0,0-2-1 0,-3 3 0 16,0-3-12-16,-1 3 0 0,1 0 0 0,0 2 0 16,-3-2 8-16,0 2-8 0,-3 3 0 0,0 0 0 15,0 0 0-15,-1 3 0 0,-2-1 0 0,0 1 0 0,0 0 0 16,-3 2 0-16,0-5 0 0,3 2 0 16,-6 4 0-16,3-1 0 0,-6-2-8 0,3 2 8 0,-6-5 0 15,3 5 0-15,0 1 0 0,-3 2 9 16,0 5-9-16,-3-8 0 0,0 6 0 0,0-3 0 15,0 5 0-15,-3-3 0 0,0 1 0 0,0 2 8 0,3 3 2 0,-3-3 0 16,0 1 0-16,0 1 0 0,3-1 18 0,-3-1 3 16,0 0 1-16,3 0 0 0,0-5-32 0,0 0-10 15,3 0 0-15,0-3 0 0,-3 3 1 0,3-5 0 16,0-3 0-16,0 0-780 16,0 0-156-16</inkml:trace>
  <inkml:trace contextRef="#ctx0" brushRef="#br0" timeOffset="123314.5">19061 5032 2206 0,'0'-2'48'0,"-3"-4"11"0,-3 1 1 0,3 3 3 0,-3-4-51 0,3 1-12 0,0 2 0 0,0 3 0 16,0-8 56-16,0 6 9 0,3 2 2 0,0 0 0 15,0 0-67-15,0 0 0 0,0 0-18 0</inkml:trace>
  <inkml:trace contextRef="#ctx0" brushRef="#br0" timeOffset="123819.85">19370 5175 1861 0,'0'0'40'0,"0"0"9"0,0 0 2 0,0 0 2 0,0 0-42 16,0 0-11-16,-6-5 0 0,3 2 0 0,3 3 52 0,-6-5 8 15,1 2 1-15,-1 1 1 0,6 2-9 0,-6 0-1 16,-3 0-1-16,3 0 0 0,0 2 4 0,0 1 1 16,0 0 0-16,-3 2 0 0,3-2-2 0,-3 2 0 15,0-2 0-15,3 2 0 0,-6 0-18 0,6 3-3 0,-3-8-1 0,3 5 0 16,-3 3-9-16,1-5-3 15,2 2 0-15,0 1 0 0,0-1-10 0,3 3-2 16,-3-6-8-16,6 4 12 0,-3-1-12 0,3 3 0 16,-3 0 0-16,6 0 0 0,0 0 0 0,0-3 0 15,0 3 0-15,3 0 0 0,-3 0 0 0,6 2 0 0,0-4 0 0,-4-1 0 16,4 6-16-16,0-3 1 0,0-1 0 0,-3 1 0 31,0 0-31-31,0 0-6 0,0 3-2 0,0 2 0 0,0-8 12 16,-3 3 2-16,-3 3 1 0,-3-1 0 0,3 1 31 0,0-3 8 0,-6 0 0 15,0 3 0-15,0-6-14 0,0 5 2 16,-6 1 0-16,3-6 0 0,0 3 57 0,-3 0 12 0,1-3 3 0,-1 1 0 16,-6-4-44-16,3 1-16 0,0 2 11 0,-3-2-11 15,0-6 29-15,0 3 0 0,1-2 0 16,-1-1 0-16,6-5-13 0,0 3-2 0,0-3-1 0,3 5 0 16,0-5-13-16,3 3 0 0,3-3-12 0,0 3 12 15,6-8-156-15,0 5-24 16,3-3-4-16</inkml:trace>
  <inkml:trace contextRef="#ctx0" brushRef="#br0" timeOffset="124195.18">19638 5297 2048 0,'0'0'45'0,"0"0"10"0,0 0 1 0,0 0 1 0,0 0-45 0,3-8-12 0,3 3 0 0,-6-3 0 16,3 3 47-16,0-1 7 0,0-2 2 0,0 3 0 15,3 0-33-15,-3-1-7 0,0 4 0 0,0-9-1 16,0 9-7-16,0-6-8 0,-3 2 11 0,3-2-11 16,-3 3 19-16,0 0-3 0,-3-3-1 0,0 0 0 15,-3 3-1-15,0 2 0 0,0 0 0 0,-3 3 0 16,-3 0 11-16,0 3 3 0,-9 0 0 0,1 2 0 15,-1 3 25-15,0 5 6 0,3 0 1 0,-6 1 0 16,1-1-4-16,-1 3-1 0,-3 5 0 0,9 0 0 16,0-5-36-16,3 5-7 0,3 0-2 0,3 6 0 15,4-9-10-15,2 6 8 0,3-3-8 0,3-2 8 16,2-1-8-16,7-2 0 0,6-3 0 0,0-2 0 0,0-3 0 16,6-3-9-16,-3 0 0 0,5-7 0 15,4-4-178-15,0-1-35 16,-3 1-7-16</inkml:trace>
  <inkml:trace contextRef="#ctx0" brushRef="#br0" timeOffset="124748.67">20076 4900 2113 0,'-6'-3'93'0,"6"3"20"0,0 0-90 0,0 0-23 15,0 0 0-15,0 0 0 0,0 0 17 0,0 0-1 0,6 8 0 16,3-8 0-16,0 3 29 0,0-3 6 16,5-3 1-16,-2 3 0 0,3-8-13 0,-3 3-3 15,6-3 0-15,0-2 0 0,0 2-36 0,3-3 0 0,-4 3 0 0,1-5 0 16,3 0 0-16,0-1 0 0,-3 1 0 0,-3-5 8 16,-3 5-8-16,0-9 0 0,-1 4-8 0,1-3 8 15,-9-3 0-15,3 3 14 0,-3 2-2 0,3-5 0 16,-6 8-12-16,0-5 9 0,-3 11-9 0,0-4 8 15,-6 7-8-15,-3 1 0 0,-8 6 0 0,-4 6 0 16,-6 7 36-16,0-3 3 0,3 6 0 0,1 5 0 16,-4 1 4-16,0 4 1 0,-3 3 0 0,1 3 0 15,-1 2-4-15,0-2-1 0,3 2 0 0,-5 9 0 16,2 4-27-16,6-7-12 0,-3 5 10 0,7 3-10 16,5-3 9-16,3 0-9 0,0-3 8 0,3 0-8 15,-3-7 0-15,9-4 0 0,3 1 0 0,3-3 0 16,0-5 0-16,6 0 0 0,0-3 0 0,3-8 0 15,3 1-11-15,3-7-4 0,0-1-1 0,3-4 0 16,-1-4-31-16,4-4-6 0,-3-4-2 16,0-1 0-16,0 1 12 0,0-1 3 0,-3 6 0 0,-1-8 0 15,-2 2 32-15,0 0 8 0,-3 4 0 0,0 4 0 0,-9 3 24 16,0 0 6-16,0 0 2 0,6 5 0 0,-3 3 0 0,-3 3 0 16,0 2 0-16,-3 0 0 0,3 0 9 0,-3 1 3 15,0-1 0-15,0 3 0 0,3 0-9 0,3-3-2 16,0-3 0-16,3 1 0 0,0-6-33 0,3-2 0 15,3 2 0-15,0-5 0 0,0 0 0 0,3 0 0 16,-1-5 0-16,4 0 0 16,0-3-226-16,0 0-52 0,15-5-10 0,-15-11-3 0</inkml:trace>
  <inkml:trace contextRef="#ctx0" brushRef="#br0" timeOffset="125543.38">20847 5228 288 0,'0'-2'12'0,"0"2"4"0,3 0-16 0,0 0 0 0,-3-6 0 0,0 6 0 16,3-2 312-16,0-1 60 0,-3 3 12 0,0 0 3 15,0 0-233-15,3-3-46 0,-3 3-10 0,0 0-2 16,0 0-48-16,0 0-11 0,0-8-1 0,0 8-1 16,0 0 4-16,0 0 1 0,-6-5 0 0,3 0 0 15,-3 2 10-15,0-2 2 0,0 5 1 0,-3 0 0 16,0-5-18-16,-3 10-4 0,-3-5-1 0,-3 2 0 16,0 1 2-16,1 5 0 0,-1-3 0 0,-3 3 0 15,3 0-14-15,0 0-2 0,0 3-1 0,3-6 0 16,4 3-7-16,-4 0 0 0,6 0-8 0,0-3 12 0,3 0-12 15,0 1 0-15,3 2 0 0,3-3 0 16,0 0 0-16,3 3 0 0,3-3 0 0,3 3 0 0,0-2 0 0,0 2 0 16,3 0 0-16,-1 0 0 0,4-3-13 0,-3 0 4 15,6 6 1-15,0-3 0 16,3-3-30-16,-3 3-6 0,-1 5 0 0,-2-8-1 16,3 3-27-16,-6 3-4 0,-3-3-2 0,0 0 0 15,-6-3 28-15,0 0 6 0,3 3 0 0,-3-2 1 0,-3-6 43 0,-6 8 0 0,0-6 0 16,-3 1 0-16,-3-1 20 0,0-2 2 15,-3 6 1-15,0-6 0 0,-5 0 5 0,2 0 0 0,3 0 1 0,0 0 0 16,-3-6-5-16,0 4 0 0,3-3-1 0,1 5 0 16,-1-11-9-16,3 6-2 0,0 2 0 15,0 0 0-15,0 1-12 0,3-1 0 0,3 3 0 0,3 0-10 32,3 0-105-32,0 0-21 0,0 0-4 0</inkml:trace>
  <inkml:trace contextRef="#ctx0" brushRef="#br0" timeOffset="125801.68">21082 5191 2217 0,'0'0'48'0,"0"0"11"0,0 0 1 0,0 0 4 0,0 0-52 16,0 0-12-16,0 0 0 0,0 0 0 0,0 0 68 0,0 0 12 15,-3 8 1-15,0 0 1 0,-3 3-51 0,0-1-11 16,0 3-1-16,-3 1-1 0,3-1-4 0,-3 3-1 16,0 0 0-16,0 2 0 0,0 1-13 0,1-1 0 15,2 1 8-15,3 2-8 0,0-8 0 0,3 3-10 16,-3-3 2-16,6-2 0 16,0-3-48-16,-3-8-8 0,0 0-3 0,6 2-664 15,0-2-133-15</inkml:trace>
  <inkml:trace contextRef="#ctx0" brushRef="#br0" timeOffset="125930.35">21213 4932 1558 0,'0'0'34'0,"0"0"7"0,0 0 2 0,-3 5 1 0,0 3-35 0,3-3-9 0,-6 1 0 0</inkml:trace>
  <inkml:trace contextRef="#ctx0" brushRef="#br0" timeOffset="126446.03">21252 5226 633 0,'0'0'56'0,"0"-6"-44"0,3 4-12 0,-3 2 0 0,0-6 217 0,0 6 42 16,0 0 8-16,0 0 1 0,0 0-120 0,0 0-24 16,0 0-4-16,-3 8-2 0,0 3-46 0,-3-1-8 15,0 4-3-15,0-1 0 0,0 3-30 0,-3 2-7 16,0-5 0-16,3 6-1 0,0-3 1 0,0 0 0 15,0 2 0-15,3-2 0 0,0 0-4 0,3-5 0 16,-3 2 0-16,6-3 0 0,0-4-20 0,-3-6 0 0,0 0 0 0,12 2 0 16,3-4 0-16,-3-4 0 0,3 1 0 0,3-3 0 15,-7-2 0-15,7-1 0 16,0-5 0-16,3 0 0 16,0 0-19-16,0-2-8 0,0 2-1 0,-4-3-1 0,4 1 6 0,-3 5 2 0,-6-3 0 15,0 5 0-15,-3 3 21 0,0 0 0 0,-6 6 0 16,-3 2 0-16,0 0 12 0,0 0 9 15,0 0 3-15,-3 5 0 0,-3 3 17 0,0 3 4 0,-3 2 1 0,0 0 0 16,0 0-1-16,0 0 0 0,3 3 0 0,0-2 0 16,0-1-36-16,3 0-9 0,-3 0 0 0,3-2 0 15,3 2 0-15,0-5 0 0,0 0 0 0,3 0 0 16,0 0 0-16,-3-8 0 0,6 5 0 0,-6-5 0 16,9 0-21-16,0 0-3 0,3-5-1 0,-3 0 0 15,3-6-151-15,-3 0-31 0,12-7-5 0,-7 5-2 0</inkml:trace>
  <inkml:trace contextRef="#ctx0" brushRef="#br0" timeOffset="126928.88">21713 5154 518 0,'0'0'46'0,"0"0"-37"16,0 0-9-16,0 0 0 0,0 0 212 0,0 0 41 16,0 0 8-16,0 0 2 0,0 0-118 0,0 0-23 15,0 0-5-15,0 8-1 0,-3 0-12 0,-3 0-2 16,3 2-1-16,-3 4 0 0,0-4-33 0,0 4-6 0,-3-1-2 0,0 3 0 16,0 0-7-16,0-1-1 0,0 1-1 0,4 5 0 15,-4-5-31-15,3 0-5 0,0 0-2 0,0-3 0 16,6-2-13-16,-3 2 0 0,3-5 8 0,0 0-8 15,6-3 0-15,-6-5 8 0,6 6-8 0,3-6 0 16,0-6 8-16,2 4-8 0,4-4 0 0,0-2 0 16,3-2-22-16,-3-3-10 15,0 5-3-15,3-8 0 0,0 0 10 0,-4 0 1 0,1 5 1 0,0-7 0 16,0 2 13-16,0 3 10 0,0 0-13 16,-3-1 5-16,0 6 8 0,-3-2 0 0,0 5 0 0,-9 5 0 15,0 0 0-15,0 0 17 0,0 0-2 0,0 0-1 16,0 0 13-16,0 7 2 0,2 1 1 0,-2 0 0 15,-2 3-6-15,-1 0 0 0,3 2-1 0,-6 0 0 16,3 0-10-16,-3 0-1 0,0-2-1 0,3 2 0 16,-3 0-11-16,0 3 0 0,3-2 9 0,0-4-9 0,0 1 0 0,0-1 8 15,6-4-8-15,0-1 0 0,-3 3 0 0,3-3 9 16,-3-5-9-16,0 0 0 16,0 0-66-16,9 0-20 0,0 0-4 0,3-3-1 0</inkml:trace>
  <inkml:trace contextRef="#ctx0" brushRef="#br0" timeOffset="127532.52">22106 5220 288 0,'0'0'25'0,"0"0"-25"16,0 0 0-16,0 0 0 0,0 0 303 0,0 0 55 15,0 0 11-15,0 0 3 0,0 0-194 0,0 6-38 16,-3 1-8-16,0 1-2 0,0 3-38 0,0 2-7 16,0 0-1-16,0 1-1 0,-3-1-24 0,3 5-5 15,-6-2-1-15,6 3 0 0,-3-1-25 0,3 1-6 16,-3-3-1-16,3 0 0 0,3-1-5 0,0-1 0 0,3-1-1 0,0-2 0 16,3-6-15-16,0-3 0 0,3-2 0 0,3 0 0 15,0-2 8-15,0-1 0 0,3-5-8 0,0-2 12 16,-4-4-12-16,1 4 0 0,0-3 0 0,3-3 0 15,0 0 0-15,-3-5 0 0,3 2 8 0,-3 1-8 16,3-1 0-16,-4 1-10 0,1-4 2 0,0 7 0 16,0-4-35-1,0 6-6-15,-3 0-2 0,0-1 0 16,0 4-13-16,-3 2-4 0,3 0 0 0,-3 3 0 16,0-1-157-16,-6 6-32 0</inkml:trace>
  <inkml:trace contextRef="#ctx0" brushRef="#br0" timeOffset="128035.64">22567 5305 1933 0,'0'0'85'0,"0"0"19"15,-3 5-84-15,-6-5-20 0,3 5 0 0,0-2 0 0,0 2 92 0,6-5 13 16,0 0 3-16,0 0 1 0,0 0-63 0,0 0-13 15,0 0-2-15,0 0-1 0,0 0-18 0,9-5-4 16,0 0-8-16,0 2 12 0,0-5-12 0,0 3 0 16,3-3 0-16,0 3 0 0,0-8 8 0,0 5-8 15,-6-6 0-15,0 4 9 0,0-1 1 0,-3 1 0 16,-1-4 0-16,1 1 0 0,-3 0-10 0,-3 0 0 16,1-1 0-16,-1 4 8 0,-6-1-8 0,-3 3 0 15,0 6 0-15,-6 2 0 0,0 0 0 0,0 8 0 16,-3 5 0-16,1-3 0 0,-1 4 21 0,0-1 9 15,0 3 2-15,3 2 0 0,0-4-4 0,0 1 0 16,1 7 0-16,2-1 0 0,3-3-20 0,0 6-8 0,6-5 0 0,0-4 9 16,3 7-9-16,6-6 0 0,3-1 0 0,0-1 0 15,3-6 0-15,6 2 0 0,-3-5 0 0,3-2 8 16,-1-3-8-16,4-3 0 0,0 3 0 0,0-5 0 16,3-3-28-16,0 0-2 0,-1 0 0 15,-2-5 0-15,3 0 2 0,-3 0 1 0,-3-6 0 16,-3 6 0-16,-3-3 27 0,-3 5 0 0,-3-7 0 0,0 2 0 15,-6 3 0-15,0-3 0 0,-6-3 9 0,0 6-9 0,3 0 11 16,-3 2-11-16,-6-2 10 0,6 8-10 0,-3-3 10 0,0 0-10 16,0 5 10-1,1 1-10-15,-4 4 0 0,3 1 0 0,3 0 0 0,0 2 0 16,3-2-53-16,0 2-11 0,6 0-1 0,0-5-1016 16</inkml:trace>
  <inkml:trace contextRef="#ctx0" brushRef="#br0" timeOffset="128397.54">23189 4506 864 0,'0'0'76'0,"0"0"-60"0,0-5-16 0,0 5 0 15,-3-6 280-15,3 6 52 0,-9-2 12 0,0 4 1 16,-2 4-182-16,2-4-37 0,-3 9-7 0,0-3-2 16,3 2-77-16,-3 11-16 0,0-2-4 0,-3 7 0 15,0 6 25-15,-3 3 5 0,-2-1 1 0,-1 3 0 16,0 5-19-16,0 3-4 0,0 3-1 0,3 2 0 16,-2 1-7-16,2-1-2 0,0 0 0 15,0-2 0-15,0-3-18 0,3 2 0 0,0-10 0 0,9-2 0 16,0-6 0-16,6-3 0 0,0-2 0 0,3-3 0 15,3-7 0-15,3-4 0 0,3-5 0 0,0 3 0 16,0-8-41-16,0-8-12 0,3 3-3 0,0-5 0 16,3-1-99-16,-1-2-20 0,1-3-4 0,3-3-1 15,0 3-48-15,3-7-11 0,20-28-1 0,-14 14-1 0</inkml:trace>
  <inkml:trace contextRef="#ctx0" brushRef="#br0" timeOffset="128639.31">23487 4559 345 0,'0'0'15'0,"6"-6"4"0,-6 6-19 0,0 0 0 16,0 0 0-16,0 0 0 0,0 0 390 0,0 0 74 16,-6 0 16-16,0 0 2 0,3 0-296 0,-6 6-59 15,0 2-12-15,0 5-3 0,-3 5-33 0,0 1-7 16,0 5-2-16,-2 2 0 0,-1 3-35 0,0 0-7 16,0 1-2-16,-3 4 0 0,-3 3 11 0,3 0 3 15,-5 5 0-15,-4 1 0 0,0-1-30 0,3 3-10 0,0-3 0 0,4 1 9 16,5-6-9-16,0-3 0 15,3-5 0-15,3 0 0 0,0-2 0 0,6-1 0 0,3-5 0 16,0-2 0-16,6-6 0 0,-3 0-14 0,-3 1 2 16,3-9 0-1,9 3-136-15,0-5-26 0,3-3-6 0,0-3-949 0</inkml:trace>
  <inkml:trace contextRef="#ctx0" brushRef="#br0" timeOffset="129189.76">23362 5305 1152 0,'0'0'102'16,"-3"5"-82"-16,0 3-20 0,0 0 0 16,0 0 199-16,0-3 35 15,0 3 7-15,3-8 2 0,0 0-126 0,0 0-25 0,0 0-4 0,0 0-2 0,6 3-42 0,3-6-8 16,0 1-1-16,0-4-1 0,3-2-16 0,3 0-3 16,-1-5-1-16,1 3 0 0,3-4-14 0,0-1 8 15,-6-1-8-15,3 2 0 16,0-1 9-16,-6-4-9 0,3 0 8 0,-6 1-8 0,-1-3 24 0,-2 2-1 15,0 3 0-15,-6 3 0 0,0 0 7 0,-2-3 2 16,-4 11 0-16,0-3 0 0,-3 8 22 0,-6 0 5 16,0 5 1-16,0 3 0 0,0 3-28 0,3 7-6 15,-5-5-1-15,5 6 0 0,-3-1-14 0,6 4-3 16,-3-4-8-16,3 3 12 0,0-2-12 0,3 2 11 0,3-2-11 16,0-1 10-16,3 3-10 0,3-5 0 0,0 0-10 15,3 0 10-15,3 0 0 0,3-3-9 16,0-5 9-16,0 5 0 15,6-8-29-15,-3 3-1 0,6-8 0 0,0 0 0 16,3 0-19-16,-1 0-4 0,4-5-1 0,-3 2 0 16,0-2 9-16,-3 5 1 0,-3-5 1 0,-1 2 0 0,-2 1 26 0,0 2 5 0,-3 0 0 0,-3 2 1 15,0 1 11 1,-6-3 0-16,0 0 8 0,-3 8-8 0,3 2 41 0,-3-4 4 16,0 4 1-16,0 1 0 0,0-1-16 0,0-2-3 0,0-2-1 0,0 2 0 15,-3-3 5-15,6-5 1 0,0 0 0 0,0 0 0 16,0 0-32-16,0 0 0 0,0 0 0 0,9 0 0 15,-3 0 19-15,6-5-3 0,-3-3 0 0,3-3 0 16,0 0-8-16,0-2-8 0,0-3 9 0,3 3-9 16,-4 0 13-16,4-6-3 0,-3 3-1 0,3 3 0 0,-3 0-9 0,3 2 0 15,0-2 0-15,-3 0 8 0,0 0 0 16,3-3-8-16,-1 3 12 0,1-1-4 0,-3 4-8 0,3-3-11 16,0 7 3-16,3-7 0 15,-3 2-76-15,3 1-14 0,-4 2-3 0,1 3-1157 16</inkml:trace>
  <inkml:trace contextRef="#ctx0" brushRef="#br0" timeOffset="130200.01">15444 6570 979 0,'0'0'87'0,"0"0"-70"0,0 0-17 16,0 0 0-16,0 0 163 0,0 0 29 15,0 0 5-15,0 0 2 0,0 0-69 0,0 0-14 16,0 0-2-16,0 0-1 0,0 0-43 0,0 0-9 0,0 0-1 0,0 0-1 16,0 0-27-16,0 0-4 15,6-6-2-15,0 1 0 0,-3 0-12 0,3-3-2 0,0 0-1 0,0 0 0 16,0 0-11-16,-3-3 0 0,3 1 9 0,-3-1-9 15,-3-2 10-15,0 2-2 0,0 1-8 0,-3-3 12 16,0 2 10-16,-3 0 2 0,-3 1 0 0,-3 2 0 16,0 5-8-16,-6 1 0 0,0-1-1 0,-2 6 0 15,2 2 9-15,-3 6 1 0,-3 2 1 0,3 5 0 16,0 3-14-16,1 1-4 0,-1-1 0 0,0 0 0 0,6 3-8 0,0-3 0 16,6 0 0-16,-3 0-11 0,6-2 11 0,0-1 0 15,3 1 0-15,1-1 0 0,2-2 0 0,2 0 0 16,1-3 0-16,3-2 0 0,3-3 0 15,0-6 9-15,6 4-9 0,6-9 0 0,0 0 0 0,0-2 0 16,0-3 0-16,2-5 0 0,7 0 9 0,-6-3-9 16,6 0 0-16,-4 0 9 0,-5 0-9 0,0 0 0 15,0-2 0-15,-3 2 0 0,-3-3 0 0,0 4 0 16,-4-1 0-16,-2 3 0 0,0-1 0 0,-3 4 8 16,0-1-8-16,-3 3 0 0,-3 3 0 0,0 0 8 15,0-1-8-15,0 6 0 0,0 0 25 0,-3 3 0 16,-3 0 0-16,3-1 0 0,-3 6-1 0,3-3 0 15,-3 3 0-15,0 0 0 0,4 0-3 0,-4 3-1 16,3-1 0-16,3 1 0 0,-6 0-9 0,6-1-3 16,0 1 0-16,3-3 0 0,-3 2-8 0,3 1 0 0,3-3 9 0,-3 0-9 15,2-3 0-15,4 0 0 0,0 1 0 0,0-1 8 16,0-2-8-16,0 5 8 0,3-8-8 0,3 0 8 16,-3 0-8-16,3-6 0 0,0 6 0 0,2-5 0 15,1 0-111 1,3-1-20-16,0-2-4 0,-3-2-1098 0</inkml:trace>
  <inkml:trace contextRef="#ctx0" brushRef="#br0" timeOffset="130586.93">16251 5771 1861 0,'0'0'82'0,"0"0"18"0,0 0-80 0,0 0-20 16,0 2 0-16,-3 4 0 0,0-4 124 0,0 3 20 15,-3 1 5-15,0 2 1 0,0 0-52 0,-3 5-10 16,0 0-3-16,0 3 0 0,-3 2-30 0,1 6-7 15,-1 3 0-15,0 2-1 0,-3 5-10 0,0-2-1 16,0 2-1-16,0 3 0 0,-3 0-9 0,3 1-2 16,1 4 0-16,-1 0 0 0,-3-2-11 0,0 2-2 15,6 1-1-15,0-6 0 0,0 0-10 0,3-6 8 0,3-4-8 16,0-1 8-16,6-5-8 0,0 1 0 16,3-9 0-16,3 3 8 0,0-8-8 0,3-3 0 15,0-2 9-15,0-1-9 16,-3 1-57-16,9-3-16 0,-3-3-3 0,0-2-1 15,3 0-123-15,2-6-24 0,19-15-4 0,-9-1-2 0</inkml:trace>
  <inkml:trace contextRef="#ctx0" brushRef="#br0" timeOffset="131090.94">16421 6366 633 0,'0'0'28'0,"0"0"6"0,0 0-34 0,0 0 0 16,3-5 0-16,-3 5 0 0,0 0 294 0,3-6 52 15,2-2 10-15,-2 3 3 0,0 0-221 0,-3 5-44 16,3-6-9-16,-3 6-1 0,3-5-36 0,-3 5-6 16,0 0-2-16,0-5 0 0,-3 0 24 0,3 5 5 15,-3-3 1-15,0 3 0 0,-2-3-15 0,-1 1-3 16,-3 2-1-16,3 0 0 0,-6 0 1 0,3 0 0 15,-3 2 0-15,0 1 0 0,0 2-1 0,-3-2 0 16,3 0 0-16,0 2 0 0,1 3-33 0,-4-3-6 16,3 3-2-16,3-3 0 0,0 3-2 0,3 3-8 0,0-9 12 15,3 4-4-15,0 2-8 0,0 0 0 0,3 0 0 16,0 0 0-16,3-1 0 0,3 1 0 0,3-2 0 0,0 2 0 16,3-3 0-16,0 3 0 0,0 0 0 0,-1 0 0 15,4-3 0-15,-3 6 0 0,0-3 0 0,-3 2 0 16,3-2-8-16,-3 0-1 0,-3 3 0 0,3-3 0 15,-3 2-7-15,-3 1 0 0,0-3-1 0,0 2 0 16,-3-2 5-16,0 0 2 0,0 3 0 0,-3-3 0 16,0 2 10-16,-3-2 0 0,-3 0 0 15,3 0 0-15,-6 0 0 0,0 3 0 0,-3-9 0 0,3 3 0 16,-6-2 16-16,4 0 1 0,-1-1 1 0,0-2 0 16,-3 0-18-16,3-2 0 0,-3-1-13 0,3 0 5 15,-3-2 8-15,7-3 12 0,2-2-2 0,0-1-1 16,3-2-42-16,0 0-9 0,3-3-2 0,6 2 0 15,0-1-186-15,6-1-38 0</inkml:trace>
  <inkml:trace contextRef="#ctx0" brushRef="#br0" timeOffset="131752.7">17674 6178 864 0,'0'0'76'0,"0"0"-60"15,0 0-16-15,0 0 0 0,0 0 200 0,0 0 38 16,0 0 7-16,0 0 2 0,0 0-112 0,6-5-23 16,6-1-4-16,-4 1 0 0,1 0-33 0,0-3-7 15,3 0 0-15,3-3-1 0,0 1-19 0,0-1-4 16,3-2-1-16,0-3 0 16,-1 0-22-16,-2-2-4 0,3-1-1 0,-3 1 0 0,3-3-6 0,-6 2-2 15,6-2 0-15,-3 0 0 0,-6 0-8 0,2-1 10 16,4 1-10-16,-3-3 10 0,0 3 7 0,0 3 2 15,0 4 0-15,-3-4 0 0,0 5-19 0,-3 2 8 16,-3 3-8-16,3 0 0 0,-3 3 23 0,-3 0-3 16,0 5 0-16,0 0 0 0,0 0 7 0,0 0 1 15,-9 5 0-15,0 0 0 0,0 1-10 0,0 4-2 0,3 3 0 16,-3 6 0-16,-3-3-16 0,3 5 0 0,0 3 0 0,-3 2 0 16,1 3 0-16,-1-2 0 0,3 2 10 15,-6 5-10-15,3-2 9 0,-3 0-9 0,0 2 10 0,3-7-10 16,0 2 9-16,0-3-9 0,0 3 8 0,1-8-8 15,2 3 0-15,0-3 8 0,0 3-8 0,3-5 0 16,3-6-8-16,-3 0-8 0,3 0 0 16,3-5-1-16,-3 3-171 15,3-3-33-15</inkml:trace>
  <inkml:trace contextRef="#ctx0" brushRef="#br0" timeOffset="132119.97">17299 6461 1908 0,'0'0'84'0,"-6"-3"18"0,-3 6-82 0,3-3-20 16,6 0 0-16,0 0 0 0,-6 0 132 0,6 0 21 16,0 0 5-16,0 0 1 0,0 0-83 0,0 0-16 15,0 0-3-15,3 5-1 0,6 1-3 0,0-4-1 16,0-2 0-16,3 3 0 0,5-3-4 0,-2 0 0 15,3-3-1-15,3 1 0 0,3 2-18 0,3-8-3 16,2 2-1-16,1 1 0 0,0-3-7 0,6 3-2 16,11-3 0-16,4 0 0 0,2 0 6 0,-2 3 1 15,-9-3 0-15,-1 3 0 0,4-1-13 0,-3 4-2 16,-4-4-8-16,1 6 12 0,0-2-12 0,-4 2 8 16,1 0-8-16,0 0 0 0,-9 0 0 0,-3 2 0 15,-4 1 0-15,1 2 0 0,-6-2 0 0,0 0-15 0,-6 2 5 16,0-2 1-16,0 2-11 0,-3-2-3 0,-6 2 0 0,0-5 0 15,0 0 2-15,0 0 0 0,0 5 0 0,-3 0 0 16,0 1-95 0,0-4-20-16,-3 1-3 0,0 0-1101 0</inkml:trace>
  <inkml:trace contextRef="#ctx0" brushRef="#br0" timeOffset="132823.65">17430 6969 403 0,'9'-3'36'0,"-9"3"-36"16,0 0 0-16,0 0 0 0,0-2 347 0,0-3 62 16,0 2 13-16,0-2 2 0,0-1-208 0,0 1-41 15,0-3-9-15,3 3-2 0,-3-3-66 0,5 3-14 16,-2-6-2-16,3 3-1 0,-3-3-29 0,6 1-7 16,3-3-1-16,-3-1 0 0,3 1-21 0,0 0-5 0,6 0-1 0,0 0 0 15,0 2-9-15,-7 3-8 0,1-5 12 0,6 7-12 16,0-1 8-16,0 1-8 0,-6 1 0 0,3 0 0 15,0 2 0-15,-1 3 0 0,-2 0 0 16,0 3 0-16,-3-1 0 0,0 4 0 0,-3-4 0 16,0 6 0-16,-3 0 0 0,0 3 0 0,-3-1 0 15,0 4 0-15,-6-1 0 0,0 3 0 0,-3 2 0 0,0 1 0 16,0-1 19-16,-3 1-3 0,1 2-1 0,-1-3 0 16,3 1 1-16,-3-3 1 0,-3 2 0 0,6-2 0 15,3-3-17-15,0 1-19 0,0-4 4 0,3-2 1 16,6 0 14-16,-3-8 0 0,-3 5 0 0,3-5 0 0,0 0 0 0,0 0 0 15,0 0 0-15,9 0 0 0,-9 0 0 0,6-8 0 16,9-2 0-16,3-1 0 0,-3-2 8 0,2 0-8 16,4-6 0-16,-3 3 0 0,3-5 0 0,0 0 0 15,3 0 0-15,-3-3 0 0,-4 3 0 0,1 2 0 16,0 6-12-16,-3 0 12 0,-3 2 0 0,0 3-9 16,0 1 9-16,-3 1 0 0,-3 4 0 0,3 2 0 15,-4 0 0-15,1 2-8 0,-3 1 8 0,3 2 0 16,-3 0 0-16,0 3 0 0,3 3 0 0,-6-3 0 15,0 0 0-15,0 2 0 0,3 1 0 0,-3 2 0 16,0 0 0-16,0 1 8 0,0-1-8 0,0 0 0 16,0 0 0-16,0 1-8 0,-3 1 31 0,0-1 6 15,3-4 2-15,3 1 0 0,-6-1-8 0,3 4-2 16,3-1 0-16,-3-2 0 0,3-1-21 0,3-5 9 16,-3 1-9-16,3-4 0 0,0 4 0 0,0-1 0 15,3-2 0-15,0-1 0 16,0-2-88-16,3 3-25 0,-6-3-5 0,0 0-1 0</inkml:trace>
  <inkml:trace contextRef="#ctx0" brushRef="#br0" timeOffset="136127.1">19653 5739 1191 0,'0'0'52'0,"0"0"12"0,0 0-51 0,0 0-13 0,0 0 0 0,0 0 0 16,-6 0 144-16,0 0 25 15,0 0 6-15,-3 5 1 0,-3-2-50 0,3 2-10 0,-2 3-1 0,-4 3-1 16,-3-1-25-16,-3 3-5 0,-3 3 0 0,3 3-1 16,1 5-19-16,-1-1-4 0,-6 4-1 0,-3 2 0 15,0 8-35-15,4 0-6 0,2 0-2 0,0 3 0 16,0 2-6-16,3 0-2 0,0 3 0 0,1 3 0 0,-4 0 1 16,3-1 0-16,0-4 0 0,3 2 0 0,3 0-9 0,-2-8 0 15,5 0 0-15,0 0 0 0,3-6 0 0,0 1 0 16,3 0 0-16,3-6 0 15,3 1 0-15,-3-1-11 0,6 3 3 0,-3-2 0 16,3-1-30-16,3-7-6 0,-3-1 0 0,6 1-1 16,0-6-15-16,0-2-2 0,0-3-1 0,-3-3-692 15,5-2-138-15</inkml:trace>
  <inkml:trace contextRef="#ctx0" brushRef="#br0" timeOffset="136855.97">19832 6236 288 0,'0'0'25'0,"0"0"-25"15,0 0 0-15,0 0 0 16,0 0 265-16,0 0 48 0,0 0 10 0,0 0 1 0,0 0-158 0,0 0-32 16,0 0-6-16,0 0-2 0,-3-2-18 0,-3-1-3 15,0 0-1-15,0 3 0 0,-3 0-28 0,3 0-7 16,0 0-1-16,-3-2 0 0,0 2-6 0,-3 0-2 16,0 2 0-16,3-2 0 0,1 3-4 0,-4 2-2 15,0 1 0-15,0-1 0 0,0 0-29 0,-3 0-5 16,3 1-2-16,-3-1 0 0,0 3-1 0,-3-3 0 15,7 1 0-15,-4 1 0 0,3 1-6 0,0 0-2 16,3-2 0-16,0-1 0 0,3 3-9 0,0-3 0 16,0 0 0-16,3 1 8 0,6-1-8 0,0 0 0 0,-3-5 0 0,9 6 0 15,0 2 0-15,3-3 0 0,0-3 0 0,0 1 0 16,-3 2 0-16,3-2 0 0,2 2 0 0,-2 1 0 16,-3-1 0-16,3 0 0 0,-3 1 0 15,-3-1-11 1,3 0-17-16,-3 6-3 0,0-3-1 0,0 2 0 0,0-2 7 0,-3 3 1 0,0-3 0 15,-3 0 0-15,0 2 9 0,0 1 3 16,-3-3 0-16,0 0 0 0,-3 0 12 0,3 0 0 0,0-3 0 0,0 3 0 16,0-3 0-16,-3-2 0 0,0 5 0 0,-3-8 0 15,3 5 22-15,-3-2 1 0,-3-1 0 0,0-2 0 16,-5 3-9-16,-1-3-2 0,0 0 0 0,-3 0 0 16,3-3 3-16,3 3 0 0,0-2 0 0,3-1 0 0,-2 3-7 15,5-3-8-15,0 3 11 0,3-2-11 0,-3 2 0 16,3 0 0-16,6 0 0 0,0 0 0 0,0 0 0 0,0 0 0 15,3 0-12-15,6 0 3 16,-3-6-196-16,3 4-39 0</inkml:trace>
  <inkml:trace contextRef="#ctx0" brushRef="#br0" timeOffset="137099.28">20034 6268 2077 0,'0'0'92'0,"-3"3"19"0,0 2-89 0,-3-2-22 15,0 2 0-15,3 0 0 0,-6 6 97 0,0-3 15 16,3 2 4-16,-2 1 0 0,-1 2-60 0,0 0-11 0,0 6-2 0,-3-9-1 16,3 9-18-16,0-1-3 0,-3-2-1 0,6 3 0 15,-3-3-20-15,3 0 0 0,-3-3 0 0,3 0 0 16,3-2 0-16,3-1 0 0,0-2 0 0,0-8 0 15,3 5-136-15,-3-5-32 0,0 0-7 0</inkml:trace>
  <inkml:trace contextRef="#ctx0" brushRef="#br0" timeOffset="137255.84">20150 6088 748 0,'0'0'67'0,"0"0"-54"15,-3 0-13-15,3 0 0 0,-3 5 343 0,3-5 65 16,0 0 14-16,0 0 2 16,-3 0-294-16,3 0-59 0,-3 6-12 0,3-6-767 15,0 5-154-15</inkml:trace>
  <inkml:trace contextRef="#ctx0" brushRef="#br0" timeOffset="137628.04">20278 6329 633 0,'0'0'56'0,"0"0"-44"15,0 0-12-15,0 0 0 0,0 0 360 0,0 0 71 0,0 0 13 16,9 0 4-16,-3 0-297 0,3 0-59 0,0-3-12 0,0-2-3 16,-3 2-51-16,6 1-10 0,0-6-3 0,0 2 0 15,2 1-13-15,-5 0 0 0,-3-3 0 16,3 0 0-16,0 0 0 0,0-3 0 0,0 3 0 0,-3 1 0 15,-3-1 0-15,0-3 0 16,0 3 0-16,-3 0 0 0,0 0 0 0,-3 0 0 0,3 0 0 0,-6 3 0 16,0 5 37-16,0-8 2 0,0 8 0 0,-3 3 0 15,-6 2 21-15,0 0 4 0,-2 3 0 0,-4 3 1 16,-3-1-29-16,3 4-5 0,0-1-2 0,3 3 0 16,-2 0-2-16,-1 0-1 0,6 2 0 0,0 3 0 15,0 3-14-15,3 0-2 0,3-6-1 0,0 6 0 0,3-3-9 0,6 0 0 16,0-5 9-16,3 0-9 0,3-3 0 15,0-2 0-15,3-3 0 0,6-3 0 0,3-2-11 0,3-3 0 16,3-3 0-16,2-2 0 16,4-3-124-16,-3-3-25 0,-3 1-4 0,0-3-1067 15</inkml:trace>
  <inkml:trace contextRef="#ctx0" brushRef="#br0" timeOffset="138425.16">20820 5977 403 0,'0'-3'36'0,"3"1"-36"0,3-1 0 0,0 0 0 16,-3-2 358-16,0 2 65 0,3-2 13 0,3 2 2 15,0 1-284-15,2-3-57 0,4 2-11 0,0-5-2 16,0 0-64-16,0 0-12 0,0-2-8 0,0 2 10 15,3 0-10-15,-6-6 0 0,-1 4 0 0,4-3 0 16,-3 2 0-16,-3-2 0 0,3 2 0 0,-3 1 8 16,-3-4-8-16,3 1 0 0,-3 0 0 0,-3 2 8 15,3-2-8-15,-3 3 12 0,-3-4-12 0,0 4 12 16,-3 2 23-16,0-5 5 0,0-1 0 0,0 6 1 16,-6 0-9-16,3 1-3 0,-3 4 0 0,-3 0 0 15,3 6 15-15,-6 2 4 0,-3 0 0 0,-2 3 0 16,2 3 8-16,-6 5 1 0,-3 0 1 0,3 2 0 15,4 3-25-15,-4 6-5 0,-3 2 0 0,-3 3-1 16,6-1-10-16,1 4-1 0,-4 5-1 0,0-1 0 16,6-2-15-16,3 0 0 0,-3 0 8 0,4-5-8 15,2 3 13-15,0-4 0 0,3-2 0 0,3 0 0 0,3 1-13 0,-3-7-16 16,6-1 3-16,3-7 1 0,0 4 12 0,6-8-12 16,-3 2 12-16,3-5-12 15,0 0-42-15,0-3-8 0,-6-5-2 0,15-5 0 16,0 2 12-16,-3-2 1 0,-1-1 1 0,4-4 0 15,0 2-1-15,0-3 0 0,0 1 0 0,-3 2 0 0,-3-3 34 0,3 6 6 16,-3 0 2-16,-3-1 0 0,-6 6 26 0,0 0 6 16,0 0 1-16,3 6 0 0,-3 2 33 0,-3 2 7 15,0 1 2-15,-3-1 0 0,-3 9-15 0,3-9-3 16,6 6-1-16,0 0 0 0,0 0-19 0,0-3-3 0,3 0-1 16,3 1 0-16,0-6-24 0,6 0 0 0,-3 0 0 15,5-3 0-15,1-3 10 0,3-2-10 0,0-2 12 16,0-3-12-16,3-3 8 0,0 0-8 15,-1 0 0-15,4-3 0 0,-3-2 0 0,-3 0-17 16,3-1 3-16,-3-1 1 0,-4-1 2 0,1 5 1 0,0-2 0 0,-3 0 0 16,3-6 10-16,-6 3 0 0,3-2 0 0,-6 5 0 15,3-3 0-15,-3 0 0 0,0 3 0 0,-3-1 0 16,-3 1 0-16,0 5 0 0,-3 3 0 0,0-3 8 16,-3 8 6-16,0-3 2 0,-3 6 0 0,-3 0 0 15,0 2 8-15,-3 3 1 0,3 0 1 0,-3 2 0 0,3 4 2 16,-2-1 1-16,2 8 0 0,0-8 0 0,3 3-17 15,0 3-3-15,0-4-1 0,3 1 0 0,3 3-8 0,3-3 0 16,0 0 0-16,3-3 0 0,0 3 0 0,3-3 0 16,3-3 0-16,0 4 0 0,0-9 0 0,3 3 0 15,0-3-14-15,-1-2 5 16,4-3-31-16,-3-3-7 0,6 1-1 16,-3-4 0-16,6 1-164 0,-3 0-34 0</inkml:trace>
  <inkml:trace contextRef="#ctx0" brushRef="#br0" timeOffset="139255.41">21766 6252 288 0,'0'0'25'0,"0"0"-25"16,0 0 0-16,6 0 0 0,0-3 209 0,3 1 37 0,-3-1 7 0,0 1 2 15,0-4-156-15,0 4-31 16,0-1-7-16,-3 0-1 0,3-2 7 0,-3 2 1 16,-3 3 0-16,0 0 0 0,0 0 44 0,0-5 10 0,-6 0 2 15,0 2 0-15,0 0-7 0,-3 3-1 0,0-2 0 0,0 2 0 16,-17 0 25-1,14 2-77-15,-6 1 0 0,3 0-9 0,-3 2-3 16,0-2 0-16,-3 2 0 0,9 0-31 0,-2 1-6 0,-1-1-2 0,0 3 0 16,0-3 8-16,3 3 2 0,0-3 0 0,3 6 0 15,0-6-11-15,0 3-1 0,6 0-1 0,-3 0 0 16,3 0-10-16,3-3 0 0,3 3 0 0,-3-3 0 16,6 1 0-16,0-4 0 0,0 1 0 0,3 0 0 15,0-1 0-15,3-2 0 0,3 0 0 0,3 3 0 16,3 0-9-16,-1-1-1 0,-2-2 0 0,3 3 0 15,-3 0-11-15,-3 2-3 0,0 3 0 0,-6-6 0 0,0 6 11 16,-3-2 1-16,0 4 1 0,-6 1 0 0,-3 2 11 16,0-5 0-16,0 3 0 0,-3 2 0 0,3-3 0 0,-6 4 0 15,-3-1 0-15,-3 0 0 0,0-2 0 0,-3 5 8 16,-3-3-8-16,6-3 11 16,-2-2 2-16,-1 0 1 0,0-2 0 0,0-1 0 0,0-3 0 15,0 1 0-15,3 0 0 0,-2-3 0 0,-1 0-2 16,3-3-1-16,0 0 0 0,0-2 0 0,3-3-11 0,0 6 0 15,3-9 0-15,3 3 8 0,3 0-8 0,3-2-12 16,3 2 2-16,6-3 1 16,0 0-108-16,3 4-22 0,0-1-4 0,6 0-1084 0</inkml:trace>
  <inkml:trace contextRef="#ctx0" brushRef="#br0" timeOffset="139823.43">21966 6440 2188 0,'-9'11'97'0,"3"-6"20"0,0 5-93 0,0 1-24 0,-3 5 0 0,0 0 0 16,-3 0 91-16,3 0 13 0,-5 5 4 0,-1-3 0 16,0 6-46-16,-3-3-9 0,0 6-1 0,0-1-1 15,3 3-35-15,-3 0-6 0,4 0-2 0,-1 1 0 31,0 1-37-31,-3-2-8 0,3-2-2 0,0-1 0 0,3-2 50 0,-3 0 9 0,3-3 3 0,1-2 0 16,5-1-32-16,-3-2-7 16,3-3 0-16,-3-2-1 0,3-3-2 0,0 0 0 0,0 0 0 0,0-3 0 0,6-5 19 0,0 0 0 15,0 0 8-15,0 0-8 0,0 0 23 0,0-8-2 16,0-5 0-16,3 0 0 0,3-6-1 0,0-2-1 16,6-6 0-16,3-4 0 0,-3-6-9 0,5-6-2 15,7-2 0-15,-3 11 0 0,3-1-8 0,3 1 0 16,2 0 9-16,4-3-9 0,-6 0 0 0,3 0 0 15,-3 0 0-15,5-6 0 0,1 9 0 0,0 5 0 16,0 0 0-16,-4 2 0 0,4 6 0 0,-9 0 12 16,0 2-4-16,-4 6 0 0,1 0 20 0,0 2 5 15,0 6 1-15,-3-3 0 0,-3 3-21 0,-3 2-4 16,3 6-1-16,-4-1 0 0,-2 1 0 0,0 5-8 16,-3-3 12-16,0 6-4 0,-3-1-8 0,-3 4 8 15,0-4-8-15,-3 6 8 0,0 3-8 0,-3 2 8 16,-6-3-8-16,3 3 8 0,-5-2-8 0,2 2 12 15,-3-2-12-15,3 2 12 0,3-5 18 0,-6 2 4 16,0 1 1-16,-6-3 0 0,3-3-27 0,1 0-8 0,-1-2 0 16,0-1 0-16,0-2 9 0,3-3-1 0,-3 1-8 0,3-4 12 15,6-2-12-15,-2 0 9 0,-1-2-9 0,3-1 8 16,3-2-8-16,0-3 0 0,0-3 0 0,3 1 8 16,0-4-8-16,3-1-11 0,0-1 3 0,3-3 0 15,6-2-142-15,0 3-28 0,3-4-6 16,3 6-1053-16</inkml:trace>
  <inkml:trace contextRef="#ctx0" brushRef="#br0" timeOffset="140364.34">22493 6437 864 0,'0'0'76'0,"0"0"-60"16,0 0-16-16,6 6 0 0,-3 2 199 0,-3-8 37 15,0 0 7-15,3 7 1 0,3-1-88 0,-6-6-17 16,0 0-4-16,6 8-1 0,3-8-49 0,-1 0-9 16,-2 2-3-16,-6-2 0 0,3 0-29 0,3-2-7 15,3 2-1-15,-3 0 0 0,-3-8-8 0,3 2-3 16,0-1 0-16,0-1 0 0,-3 0-8 0,3-3-1 16,-3 3-1-16,0-2 0 0,0-1 0 0,0 0 0 15,-3 1 0-15,0-6 0 0,0 3 16 0,0-1 3 16,-3-4 1-16,3 5 0 0,-3 0-35 0,0 2 0 15,-3 3 0-15,0 0 0 0,-3 5 18 0,-3 1-3 16,0 2-1-16,-3 2 0 0,1 4 12 0,-4-1 2 16,3 6 1-16,0-1 0 0,0 1-9 0,0 5-1 0,0-1-1 0,3 1 0 15,-3 0-10-15,4 0-8 0,-4 3 9 16,6-1-9-16,0 3 11 0,3-2-11 0,0-1 12 0,3-2-12 16,3-3 0-16,3 1 0 0,-3-4 0 15,6 1 0-15,-3-3 0 0,-3-8 0 0,9 5 0 0,3-2 10 16,0-3-10-16,-3 0 0 0,5-3-10 0,-2-2 10 15,0-3-16-15,0 0 4 0,3-3 0 0,0-2 0 16,0 0-9-16,0 0-2 0,0-3 0 0,-4 3 0 16,4-3 12-16,0 2 3 0,-6 4 0 0,0 2 0 0,-3-3 8 15,0 6 0-15,-6 5 0 0,0 0-8 0,0 0 23 0,0 0 5 16,-9 3 0-16,3 5 1 0,0 0 4 0,-3 2 1 16,3 1 0-16,0 2 0 0,0 3-12 0,0 0-2 15,3-6-1-15,3 4 0 0,0-1-11 0,0-3 0 16,6-2 0-16,-3 0 0 0,6-2-12 0,0-4-4 15,3-2 0-15,-3 0-1 16,3-2-117-16,0-4-23 0,-3-2-5 0,0-2-681 16,3-1-136-16</inkml:trace>
  <inkml:trace contextRef="#ctx0" brushRef="#br0" timeOffset="140551.71">22674 5988 2055 0,'0'0'45'0,"0"0"10"0,-6-6 1 0,3 1 2 0,3 5-46 0,-6-3-12 16,-2 1 0-16,8 2 0 0,0 0 133 0,0 0 25 0,0 0 5 0,0 0 1 16,0 0-81-16,0 0-16 0,-3 10-3 0,3-7-1 15,0-3-34-15,3 10-6 0,5-4-2 0,1-1 0 32,0 0-114-32,3 1-23 0,0-1-5 0,3-2-1067 0</inkml:trace>
  <inkml:trace contextRef="#ctx0" brushRef="#br0" timeOffset="141040.57">23160 5739 2559 0,'0'0'56'0,"0"0"12"16,0 0 3-16,0 0 1 0,0 0-58 0,0 0-14 0,-6-3 0 0,3 1 0 0,-3-1 98 0,3 0 17 15,-6 6 3-15,3 0 1 16,0 2-43-16,-3 3-9 0,3 2-2 0,0 4 0 0,-6 1-26 0,-3 4-6 15,3-1-1-15,-6 6 0 0,1 0-4 0,-1 5-2 16,0 3 0-16,0 2 0 0,0 3-26 0,0 0 0 16,-3 3 0-16,4-3 0 0,-4 0 0 0,6 3 0 15,-3 0 8-15,3 2-8 0,0-8 0 0,3 1 0 16,0-1 0-16,1-2 0 0,5-6-8 0,0-2-1 16,3-3 0-16,0-5 0 15,0 0-19-15,3-3-4 0,3-2-1 0,0-6 0 16,-3-5-35-16,0 0-6 0,0 0-2 0,0 0 0 15,0 0-92-15,9-2-20 0,-3-4-3 0,-1-2-1 16,-2-2 69-16,0-1 14 0,-3-2 2 0,-3 0 1 16,-3-3 40-16,4-3 8 0,-4 1 2 0,0 2 0 0,0 0 73 0,3 0 15 15,-3 3 4-15,0 2 0 0,-3 1 87 0,3-1 17 0,0 3 4 16,3 6 1-16,-3-4-16 0,0 1-3 0,0-3-1 16,3 8 0-16,-3 0-25 0,6 0-6 0,0 0-1 15,0 0 0-15,0 0-51 0,0 0-10 16,0 0-3-16,0 0 0 0,9 3-20 0,3-3-9 0,-3 0 8 0,6 0-8 15,0-3 0-15,0 3 8 0,2 0-8 0,-2 0 0 16,0 0-10-16,0 0-7 0,3 0-2 0,-3 0 0 16,0 0-78-16,3-3-16 0,-7 1-3 0,7-1-1 15,-3 3-107-15,3-3-20 16,-3 3-5-16,0-2-432 0,0 2-87 0</inkml:trace>
  <inkml:trace contextRef="#ctx0" brushRef="#br0" timeOffset="141552.24">23097 6300 792 0,'0'0'0'0,"0"0"0"15,3 5-82-15,-3-5-16 0,0 0-3 0,3 8-1 0,-3 0 426 0,3 0 84 16,-6 0 18-16,3-3 3 0,0 0-203 0,0 1-41 15,0-6-8-15,0 0-1 0,3 8-48 0,-3-8-10 16,0 0-2-16,6 5 0 0,-3 3-68 0,-3-8-13 16,0 0-3-16,0 0-1 0,9 0 3 0,0 0 1 15,0-5 0-15,-3-1 0 0,3 1-35 0,-1 0 0 16,-2-3 0-16,3-3 0 0,-3 3 0 0,0-2 0 16,0-4 0-16,-3 4 0 0,0-3 12 0,-6-1-4 15,0-2 0-15,-3 3-8 0,0 3 14 0,-3-1-4 16,3-2-1-16,-5 5 0 0,-1 5 9 0,0-5 2 15,3 3 0-15,-3 5 0 0,0 0 5 0,-3 3 2 0,0-1 0 0,3 6 0 16,-3-5-15-16,1 5-2 0,2 2-1 16,3-2 0-16,-3 6-9 0,3-1 0 0,3 0 0 0,0 3 0 15,0-5-10-15,3 4 10 0,-3 4-13 16,6-3 5-16,0-6 8 0,6 4 9 0,-3-1-1 16,3 0-8-16,3-2 0 0,3 2-12 0,0-3 0 15,3-2 0 1,-1-5-12-16,1 0-1 0,3-1-1 0,0-4 0 15,3-1-6-15,0 0 0 0,0-2-1 0,-1 0 0 16,1 0 0-16,-3-3 0 0,0 0 0 0,-3 2 0 0,-3 1 18 16,0 2 4-16,-3-2 1 0,-9 5 0 0,0 0 10 0,0 0 0 0,0 0 8 0,3 8-8 15,-6 3 44-15,0-1 4 0,-3 3 0 0,0-2 1 16,0 0-22-16,0-1-5 0,0 1-1 0,0-3 0 16,3-3 6-16,0 0 1 0,0 1 0 0,3-6 0 15,0 0-14-15,0 0-2 0,0 0-1 0,9-3 0 0,0-2-11 16,3-1 0-16,0 4 0 0,0-12 0 0,-4 7 0 15,1-4 0-15,3 0 11 0,-3-2-11 0,3 0 0 0,0 0 0 16,-3 2 0-16,3 1 0 0,0-1-8 0,-3-2 8 16,3 2 0-16,0-2 0 0,2 2-12 0,-2 1 12 15,3-1-12-15,-3 1 12 16,0-1-97-16,0-2-13 0,0 2-2 0,3 1-1 16,-6 2-147-16,3-3-30 0,2-13-6 15,-2 3 0-15</inkml:trace>
  <inkml:trace contextRef="#ctx0" brushRef="#br0" timeOffset="141861.51">23749 5646 2804 0,'0'0'62'0,"0"0"13"0,0 0 2 0,0 8 1 0,0-3-62 0,0 6-16 0,0 0 0 0,0 2 0 16,0-3 60-16,0 1 10 0,3 2 2 0,0 3 0 15,3-3-15-15,0 3-2 0,0 0-1 0,0 3 0 16,0-4-10-16,3 4-1 0,-4 0-1 0,1-1 0 16,0 3-34-16,0 0-8 0,0 3 0 0,0 3 0 0,0-4 0 15,0 4 0-15,-3 2 0 0,-3 0-11 16,-3 0 11-16,-3 0 0 0,0 6 0 0,-3-1 0 0,-3 3 0 16,-2 3 8-16,-7 0-8 0,-3 5 0 0,-6-3 11 0,-3 3-3 15,1-3 0-15,-7 1 0 0,-3-4-8 0,4 6-12 16,2-2 2-16,3-6 1 15,3 2-18-15,1-2-3 0,-1-2-1 0,3-4 0 16,0-1-103-16,-3-4-21 0,4-5-4 16,5-8-1145-16</inkml:trace>
  <inkml:trace contextRef="#ctx0" brushRef="#br2" timeOffset="161741.04">10030 4866 770 0,'-21'-3'34'0,"9"3"7"0,0 0-33 0,-3 3-8 0,-2-3 0 0,-1 2 0 16,-3 1 11-16,0 2 0 0,6 1 0 0,-3 4 0 15,-3-5 4-15,1 9 1 0,-1-1 0 0,0 0 0 0,-3 3 0 0,3 3 1 16,0 2 0-16,-2 3 0 0,5-6 59 0,-3 6 11 16,0 5 2-16,-3-3 1 0,3 4-34 0,-5 1-8 15,2 6 0-15,0-5-1 0,3 8-28 0,0-1-6 16,-2-2-1-16,-1 6 0 16,3-4 13-16,0 4 3 0,6 2 0 0,-3 0 0 0,3-3-7 15,1 3-1-15,2 0 0 0,3-3 0 0,0 1-6 16,3-1-2-16,3 0 0 0,3-2 0 0,6 0 16 15,3-6 4-15,6 1 0 0,2-9 0 0,10-2-20 0,3-3-4 16,0 0-8-16,3-8 12 0,5 1-12 0,1-6 0 16,0-3 8-16,-4 0-8 0,4-2 8 0,0-6 0 15,2 3-8-15,-2-5 12 0,-6-3-12 0,3 0 0 16,2-3 8-16,1-2-8 0,-3 0 12 0,-4 2-1 16,1-10 0-16,-3 5 0 0,-3-2 18 0,-4-1 4 0,1-2 1 0,0 0 0 15,-3-3-26-15,0 0-8 0,0 1 0 16,-1 1 0-16,-2-7 10 0,0 3-2 0,-3-1 0 0,0-2 0 15,-6 0-8-15,3 0-9 16,-3-11 9-16,0 6-13 0,-3-3 13 0,0-5 0 0,-3-1 0 0,0-2 10 16,-1-2-10-16,-2 2 0 0,0-8 0 0,-2 0 8 15,-4 3-16-15,-3-6-4 0,3 6-1 0,-3-1 0 16,-3 4 13-16,-6 4 0 0,0 4 12 0,-6 4-12 16,-2 4 0-16,-4 4 0 0,-3 3 0 15,-9 8 0-15,-2 3 0 0,-4 8-12 0,-3 5 1 0,-2 5 1 16,-4 3 10-16,1 5 11 0,-1 1-3 0,4 4 0 15,-4 6-17-15,1 0-4 0,8 2-1 0,0 1 0 16,4-1-18-16,5 3-4 0,9 0-1 16,3 0-800-16</inkml:trace>
  <inkml:trace contextRef="#ctx0" brushRef="#br2" timeOffset="166411.54">11539 4728 367 0,'0'0'16'0,"0"0"4"0,0 0-20 0,0 0 0 16,0 0 0-16,0-5 0 0,-6 5 28 0,6-8 1 16,-3 3 1-16,0 5 0 0,3 0 26 0,-3-8 6 15,0 2 1-15,-3 6 0 0,3-5-24 0,-3 5-5 0,0-3-1 0,-3 6 0 16,3-3-13-16,-5 5-4 0,2-5 0 0,-3 6 0 16,0 2-16-16,-3-8 0 0,0 5 8 0,0 3-8 15,-3-8 15-15,3 5-1 16,1 3 0-16,-4 0 0 0,3 0 3 0,-3 3 1 0,6-6 0 0,0 3 0 15,-3 2-18-15,6-2 0 0,3 5 0 0,-3-7 0 16,-3 4 0-16,4 1 0 0,-1 2 0 0,0 0 0 16,0 1 20-16,0 4 9 0,-3-2 3 15,3 3 0-15,0 2-1 0,0 0 0 0,-3 0 0 16,3 6 0-16,-3-6-5 0,3 5-1 0,1 3 0 16,-4-2 0-16,3-1-6 0,0 1-2 0,0-1 0 0,3 1 0 15,-3-1 7-15,3 0 0 0,3 1 1 0,-3-1 0 16,0 1-7-16,3-1-2 0,0 3 0 0,0 0 0 15,3-2 0-15,-3-1-1 0,0 1 0 0,0 2 0 16,3-3 2-16,0 1 1 0,-3-3 0 0,0 2 0 0,3-2 10 0,-3 0 3 16,0-3 0-16,0 3 0 0,0 0-1 0,0-1 0 15,3-1 0-15,-3-1 0 0,3 3-9 0,-3-1-1 16,3-7-1-16,3 3 0 0,-3-3-4 0,3 2-1 16,3-2 0-16,-3 0 0 0,3 0 7 0,-3 0 2 15,6 0 0-15,-3-3 0 0,3 0-23 0,0-2 0 16,0-1 0-16,3 3 8 0,3-7-8 0,-3 2 0 15,0 0 8-15,2-3-8 0,1 3 8 0,3 0-8 16,0-3 8-16,-3 0-8 0,0 1 0 0,0-1 0 16,-3-2 0-16,5-1 8 0,-2 1-8 0,3-3 8 15,0 0-8-15,3-3 8 0,0 1-8 0,0-1 12 16,-1-2-4-16,-2-1 0 0,3-2-8 0,-3 0 9 16,3 0-9-16,-3-2 10 0,0-1-10 0,-1 3 0 15,1-5 9-15,3-3-9 0,0 3 8 0,0 0-8 16,-3 0 8-16,2-1-8 0,1 1 0 0,-6 0 8 0,0 2-8 15,0-2 0-15,0 0 0 0,-3 0 0 0,6-3 0 0,-4 0 8 16,1 0-8-16,0-3 0 0,0-4 0 0,0-1 8 16,-3 3-8-16,0-8 0 0,0 2 0 0,0-2 0 15,0-3 0-15,-1 1 0 0,-2-1 0 0,0 3 0 16,0-11 0-16,-3 8 0 0,3-7 0 0,-3 1 8 16,0 4 7-16,-3-3 1 0,0-3 1 0,0 6 0 15,0-8-29-15,-3-1-5 0,-3-2-2 0,3 6 0 16,-6-9 10-16,0 3 9 0,-3 0-13 0,-3 3 5 0,-3-1-6 0,-6-2-1 15,-2 0 0-15,-4 0 0 0,-6 6-5 0,0 4-2 16,-2-4 0-16,2 12 0 16,0 1 22-16,0 10 0 0,-2 3 0 0,2 7 0 15,0 4-20-15,-2 4 4 0,-4 6 1 0,-3 6 0 0,0 7-4 0,1 5-1 16,2 1 0-16,0 4-836 16</inkml:trace>
  <inkml:trace contextRef="#ctx0" brushRef="#br2" timeOffset="169923.34">8610 4011 702 0,'-6'-8'31'0,"6"8"6"16,0-2-29-16,-6-1-8 0,0 0 0 0,0 1 0 16,3-4 65-16,-6 1 12 0,0 2 3 0,0-2 0 15,-2 2-10-15,-1 1-2 0,3-1 0 0,-3 3 0 0,0 0-9 0,-3 0-3 16,0 0 0-16,0 0 0 0,-3 3-10 0,1-1-2 15,-4 6-1-15,3-8 0 0,-3 6-19 0,3 2-4 16,-3-3-1-16,1 0 0 0,-1 3-4 0,-3 0-1 16,-3 3 0-16,0-1 0 0,0 3 1 0,-2 3 0 15,-1-2 0-15,0-4 0 0,6 6 9 0,1-3 3 16,-1 3 0-16,3 0 0 0,0 5-4 0,0-2-1 16,3 2 0-16,1 3 0 0,-1-3-13 0,0 0-9 15,3 3 12-15,3-6-12 0,0 3 20 0,3-2-2 16,0 0-1-16,3 2 0 0,3-3-9 15,0 3-8-15,3-2 12 0,0-1-12 0,0 4 16 0,6-1-3 16,0-3-1-16,3-2 0 0,-3 0-4 0,6 0-8 16,0-3 11-16,0 3-11 0,0-5 12 0,6 2-4 15,-1-3 0-15,4 4-8 0,0-6 12 0,3 2-12 16,3-2 12-16,0 3-12 0,5-1 12 0,-2 1-12 16,0-3 12-16,-3 0-12 0,2 2 8 0,-2-4-8 0,0 2 0 15,-3-3 0-15,0 0 20 0,2 0 1 0,-2 1 0 0,3-4 0 16,-3 1-21-16,3 2 0 0,-4-5 0 0,1 0 0 15,6 0 0-15,-3-5 0 0,3 0 0 0,-4-1 0 16,4-2 0-16,-6 1 0 0,3-7 0 16,-6 1 0-16,-4 0 0 0,4-8 0 0,0-1 0 15,0 7 0-15,0-4 11 0,0-2-3 0,-1 0 0 0,4-3 0 16,-3 3-8-16,0-3 0 0,-3 3 0 0,-3 0 0 16,-1-1 0-16,-2-1 0 0,-3 4 0 15,0-5 0-15,-3 1 0 0,0-1 8 0,-6-3-8 0,0 1 8 16,-3-3-8-16,-3 2 0 0,-3 1 0 0,-3-1 0 0,-2 6 0 15,-10-5 0-15,0 2 0 0,0 0 8 16,-3 3-8-16,-2 5 8 0,-1-8-8 0,-6 8 8 16,-9-2-8-16,-5 7 0 0,2 1 0 0,-5 4 0 15,-1 6 0-15,-3 0 0 0,1 0 0 0,-4 6 0 0,1 2 0 16,-1 2 0-16,7 1 0 0,5-1 0 16,6 4-100-16,7-7-23 0</inkml:trace>
  <inkml:trace contextRef="#ctx0" brushRef="#br0" timeOffset="213443.59">11786 12549 2432 0,'0'-5'-896'16</inkml:trace>
  <inkml:trace contextRef="#ctx0" brushRef="#br0" timeOffset="-214622.19">2481 8316 288 0,'0'0'25'0,"0"0"-25"16,0 0 0-16,0 0 0 0,0 0 192 0,0 0 32 0,0 0 8 0,0 0 0 16,0 0-110-16,0 0-22 0,0 0-5 0,0 0-1 15,0 0-24-15,0 0-5 0,-3 5-1 0,3-5 0 16,0 0-12-16,0 0-4 0,0 0 0 0,0 0 0 15,0 0-6-15,0 0-2 0,0 0 0 0,0 0 0 0,0 0 0 0,0 0 0 16,9-2 0-16,-6-1 0 0,-3 3-9 0,6-5-3 16,6-1 0-16,-9 1 0 0,3-3-15 0,-3 0-3 15,3 0-1-15,0 0 0 0,0-2 0 0,-3 2 0 16,3-6 0-16,-6 4 0 0,3-1-9 0,-3 1 10 16,-3-1-10-16,3 1 10 0,0-1 22 0,0 0 5 15,-9 1 1-15,3-1 0 0,0 3-23 0,0 3-5 16,-3-3-1-16,0 5 0 0,3 1 7 0,-9 2 0 15,3-3 1-15,1 6 0 0,-7-1 0 0,0 6 0 16,3-2 0-16,-6-1 0 0,0 6-5 0,0-4 0 16,1 4-1-16,-4 0 0 0,-3-1 12 0,3 1 2 15,-3 2 1-15,10 0 0 0,-4 0 10 0,9 1 3 16,-6-1 0-16,6 3 0 0,-6-3-23 0,6 0-4 16,-3 3 0-16,3-3-1 0,1 6-11 0,-1-6 0 15,3 3 0-15,-3 3 0 0,3-4 0 0,-3 4 0 16,6-1 0-16,3 1 0 0,-6-3 0 0,3 0 0 0,6-3 0 0,0 3 0 15,0 2 0-15,0-4 0 0,6-4 0 0,-6-2 0 16,3 0 0-16,6 0 0 0,-3-3 0 0,6 1 0 16,-3-4 10-16,3 1-10 0,6-6 12 0,-4 3-12 15,4-2 0-15,0-4 0 0,-3-2 0 0,12-2 0 16,-6-1 0-16,2 1 0 0,4-4 0 0,3 1 0 0,-6-3 0 16,3 0 0-16,-7 0 0 0,4 1 0 0,3-1 0 0,-6-3 0 15,0 1-11-15,0-1 11 0,-1 1-22 16,-2-1 2-16,3 1 1 0,-6-1 0 0,3 1 7 0,-6-1 2 15,6 3 0-15,-9 0 0 0,-1 3 10 16,-8 0 0-16,9 2 0 0,-9 3-8 16,3 0 8-16,0 3 0 0,-3 5 0 0,0 0 0 15,-3-5 0-15,3 5 0 0,0 0 0 0,0 0 0 16,0 0 0-16,0 0 0 0,-3 8 0 0,-6 0 0 0,1 2 0 0,-4 1 0 16,3-1 0-16,-3 4 0 0,-3-1 0 0,3 0 0 15,3 0 0-15,-6 3 0 0,6 0 0 0,-3 0 8 16,3-3-8-16,1 3 11 0,-4 0 11 0,3 0 2 15,-6 2 1-15,9-2 0 0,-3 0-25 0,3 0 0 16,0-3 0-16,6 0 0 0,0 3 0 16,-6 0 0-16,12-3-12 0,-6-5 12 0,6 6 0 0,0-9 0 15,3 0 0-15,-3-2 0 0,3-1 0 0,6 1 0 16,-3-6 0-16,-4 1 0 0,7-1 0 0,0 1 0 16,6-6 0-16,-6 0 0 15,3 0-26-15,0-3-7 0,2 1-2 0,-5-1 0 16,3-2-28-16,3-1-5 0,0 1-2 0,0 0 0 15,0 0-9-15,-4 0-1 0,1-3-1 0,3 0 0 16,-6 0 6-16,0 3 2 0,0-3 0 0,0 0 0 16,-3 0 29-16,-4 0 7 0,4-2 1 0,0 4 0 0,-3-1 22 0,3 1 5 15,-6 1 1-15,3 0 0 0,-3 5 8 0,3-3 0 0,-3 3 8 0,-3 1-8 16,0 1 43-16,3 1 4 0,-3 2 1 0,-3 3 0 16,6-2 18-16,-6 2 4 0,0 0 1 0,0 0 0 15,0 0-5-15,0 0-1 0,0 0 0 0,-6 8 0 16,-3 0-23-16,3-1-5 0,6 7-1 0,-6-1 0 15,-3 0-3-15,0 0-1 0,3 1 0 0,-3 1 0 0,-3 1 14 0,3 0 2 16,-3 0 1-16,3 0 0 0,1 0-29 0,-4 0-7 16,3 0-1-16,-6-1 0 0,9 1 3 0,-3 0 0 15,3-3 0-15,0 3 0 0,6-2-3 0,0-4-1 16,0 1 0-16,0 2 0 0,6-5-11 0,3 2 0 16,-3-4 0-16,3 2 0 0,3-6 0 0,-3 4 0 15,-3-6 14-15,8 0-4 0,-5 0-10 0,6-3-12 16,3-2 2-16,-6-1 1 0,6-2 17 0,-3 1 3 15,6-1 1-15,2-3 0 16,-8 0-40-16,3-2-8 0,0 3-2 0,3-4 0 16,-6 4-128-16,0-3-26 0,6 2-4 0</inkml:trace>
  <inkml:trace contextRef="#ctx0" brushRef="#br0" timeOffset="-214123.51">3321 8168 748 0,'0'0'67'0,"0"0"-54"16,0 0-13-16,-3 2 0 0,3-2 242 0,0 6 46 15,-6-4 8-15,0 6 3 0,0 0-137 0,3 3-27 16,-6-3-6-16,-3 2-1 0,6 6-49 0,-3-3-11 16,0-2-1-16,3 2-1 0,-3 3-10 0,-3-3-1 15,4 3-1-15,-1-3 0 0,-3 6-24 0,6-3-5 16,-6 0-1-16,9 0 0 0,-6-1-14 0,3 1-10 0,-3 0 12 0,6 0-12 16,3-5 8-16,0-1-8 0,0 1 0 0,3-3 0 15,0 0 32-15,3 0 0 0,3-3 0 0,-3 0 0 16,6-5-32-16,-3 0 0 0,0-2 0 0,6-4 0 31,-4 1-35-31,4-3-13 0,0 0-4 0,0-3 0 16,6 1-132-16,-6-1-26 0,0 1-6 0,6-3 0 0</inkml:trace>
  <inkml:trace contextRef="#ctx0" brushRef="#br0" timeOffset="-213404.17">3868 7879 979 0,'0'0'87'0,"0"0"-70"15,0 0-17-15,0 0 0 0,0 0 129 0,0 0 23 16,6-2 4-16,3-1 0 0,-3 0-54 0,3-2-11 16,-3 0-3-16,6-1 0 0,-3 1-33 0,0-3-7 15,3 0-2-15,-3-2 0 0,3-1-46 0,3 1 0 16,2-4 0-16,1-2 0 0,-3 1 0 0,3-1 0 16,3 2 0-16,-6-1 0 0,3-4 0 0,-1 1 0 15,-5 2 8-15,3-3-8 0,-6 3 9 0,3 0-1 16,-3 1 0-16,0-1 0 0,3-3-8 0,-9 3 0 0,0 0 0 0,0 1 0 15,0-1 0-15,-3 2 0 0,0 4 0 0,-3-1 0 16,0 3 0-16,-3 3 0 0,-6 0 0 0,-3 5 0 16,0 5 40-16,-6 0 8 0,-3 1 3 0,-2 4 0 15,-1 1 22-15,0 5 5 0,0 2 1 0,4 3 0 16,-4 3-3-16,-3 0-1 0,3 5 0 0,3 5 0 16,-5 1-35-16,-1 2-6 0,-3 5-2 0,3 3 0 15,1 0-10-15,-1 3-2 0,-6 5-1 0,6 5 0 16,4 3-5-16,-1 0-1 0,3 0 0 0,-3 7 0 0,3 1-13 15,-5 3 0-15,8 4 0 0,-3-2 0 0,3-8 0 16,6-5 0-16,0-2 8 0,3-4-8 0,-2-7 0 16,5-3 0-16,-3 0 8 0,3-3-8 0,-3 0 0 15,3-5 0-15,0-7 0 0,3-1 0 0,-3 0 0 16,3-5-16-16,-3-6 3 0,0-2 1 16,0-3-6-16,-3 0-1 0,4-5 0 0,-1 3 0 0,-3-3 2 0,3-3 0 15,-3-2 0-15,0-6 0 16,0-5-11-16,3-5-3 0,0-6 0 0,-3 1 0 15,6-6-13-15,3-2-4 0,-6-3 0 0,9-3 0 16,3-3-7-16,3 6-1 0,-6-2-1 0,3 4 0 0,3 1 41 0,0 4 8 16,0 1 8-16,-3 3-12 0,3-3 30 0,0 7 6 15,3-1 0-15,0 4 1 0,-3-2 26 0,6 2 5 16,-3 1 0-16,6-1 1 0,-4 0-13 0,4 3-4 16,-3-2 0-16,6 2 0 0,-3 0-12 0,3 0-4 0,0-3 0 15,3 4 0-15,-4-1-4 0,4 0 0 0,0 0-1 0,3 0 0 16,3 2-19-16,-6-1 0 0,-7-1 0 0,7 0-1304 15</inkml:trace>
  <inkml:trace contextRef="#ctx0" brushRef="#br0" timeOffset="-212471.62">4330 7744 518 0,'0'0'46'0,"0"0"-37"0,0 0-9 0,0 0 0 16,0 0 239-16,0 0 45 0,6 3 10 0,-6-3 2 15,6 0-120-15,3-3-23 0,-3 3-5 0,0 0 0 16,2 0-36-16,-5-2-6 0,6 2-2 0,-3-3 0 16,6 0-64-16,-6 1-12 0,3-4-4 0,0-1 0 15,9 1-5-15,-9-2-2 0,6-2 0 0,3-1 0 16,-1-5-17-16,4 3 10 0,-6-3-10 0,6-2 8 15,-3 4-8-15,0-4 0 0,-3 2 9 0,-1 0-9 16,1 0 0-16,-6 0 8 0,0 3-8 0,-3-3 0 16,-6 3 8-16,0-3-8 0,-3 0 8 0,0 3-8 15,-6 0 0-15,0 2 9 0,-6 1-9 0,-2 4 0 0,-7 1 0 16,-3 8 0-16,-3 2 0 0,-3 8 0 16,1-2 17-16,-1 10-3 0,-6-2-1 0,1 7 0 0,8-2 4 0,-12 8 1 15,3 2 0-15,1 3 0 0,-1 3 2 0,3-1 0 16,1 4 0-16,-1 4 0 0,9 1-10 0,0 0-2 15,4 2 0-15,2 5 0 0,0 9-8 0,0-1 0 16,0 1 0-16,3-1 0 0,0-2 0 0,4 3 0 16,-4 5 0-16,6-3 8 0,-6 0-8 0,6-8 0 15,0 6 0-15,3-6 8 0,-6-3-8 0,3 1 0 16,-2-6 9-16,5-5-9 0,-6 0 0 0,9-5 0 16,-9-3 0-16,3-3 0 0,3-7-12 0,3-3-1 15,-3-3 0-15,-3-3 0 16,3-2-11-16,0-3-3 0,0-7 0 0,1-1 0 15,-1-2-3-15,3-6-1 0,-3 3 0 0,3-8 0 16,3 0-30-16,-6-5-7 0,6-11 0 0,3 3-1 16,-9-3 28-16,9-2 5 0,0-6 2 0,0-8 0 15,0-2-29-15,3 5-5 0,3 0-2 0,-6 5 0 0,0 3 53 0,0 0 17 0,0 8-10 16,0-1 10-16,0 4 44 0,0 2 13 16,0 0 3-16,0 3 1 0,0 0 32 0,0 2 7 0,0 3 0 0,3 0 1 15,0 3-29-15,3-3-7 0,-3 5-1 0,3-2 0 16,3 0-28-16,3 2-5 0,-3 0-2 0,5 1 0 15,-2-3-12-15,6 2-2 0,0 0-1 0,0 1 0 16,0-4-14-16,0 1 9 0,2 2-9 0,1-2 8 0,0-3-8 16,0 0 0-16,3 0 0 0,0 0 8 15,-4-2-48-15,1 2-9 0,0-3-3 0,0 1-1238 16</inkml:trace>
  <inkml:trace contextRef="#ctx0" brushRef="#br0" timeOffset="-211965.25">4243 8435 633 0,'0'0'56'0,"0"0"-44"15,-5 5-12-15,2 1 0 0,3-6 361 0,0 0 71 16,0 0 13-16,0 0 3 0,0 0-307 0,0 0-61 16,0 0-13-16,8 5-3 0,-2-8-40 0,3 1-8 15,3-1-1-15,-6-2-1 0,6-1-14 0,0 1 9 16,-3 0-9-16,3-3 8 0,-3 0-8 0,0 0 0 15,3-3 0-15,-6 1 8 0,2 2-8 0,1-3 8 0,-6 1-8 0,0-4 8 16,-3 1-8-16,0 3 0 0,0-4 0 0,0 1 0 16,-3 0 0-16,0 0 0 0,-6 2 0 0,4 0 8 15,-4 6 0-15,-6 3-8 0,3 2 12 0,-3 2-4 16,-3 3 20-16,-3 6 3 0,3 0 1 0,1 2 0 16,-4 0-10-16,0-2-2 0,0 5 0 0,3-3 0 15,-3 3 0-15,6 0-1 0,-2 2 0 0,5-2 0 16,0 2 5-16,3-2 2 0,-3 3 0 0,6-3 0 15,3 2-26-15,3-2 0 0,3 0 0 0,0 0 0 16,6-3 0-16,0 0 0 0,6-5 0 0,0-2 0 16,2-4 0-16,1-4 0 0,3-1 0 0,0-2 0 15,0-6 0-15,0 0 0 0,2-2 0 0,4 0 0 16,-12 0 0-16,6-3 0 0,-3 3 0 0,0-3 0 16,-3 5 0-16,-1-2 0 0,-8 2 0 0,-3 1 0 0,3 5 0 0,-6-3 0 15,0 5 0-15,0 3 0 0,0 0 0 0,-9 3 0 16,-3-1 0-16,1 6 0 0,8 0 0 15,-9 3 0-15,0 2 0 0,6 0 0 0,-6-2 0 0,6 2 12 16,3 3 0-16,-3 0 0 0,6-3-12 0,0-2 0 16,6-1-10-16,-6-2 10 0,9-3 0 0,3-5 0 15,0-2 0-15,6-1 0 16,-6-2-89-16,5-3-19 0,-2-3-3 0,3-2-1095 0</inkml:trace>
  <inkml:trace contextRef="#ctx0" brushRef="#br0" timeOffset="-211767.15">4377 7977 2322 0,'0'0'51'0,"-6"5"10"0,6-2 3 0,0-3 1 0,0 0-52 0,0 0-13 0,0 0 0 0,0 0 0 15,0 0 40-15,6 5 4 0,6-2 2 0,0 0 0 16,0-1-27-16,3-2-6 0,0 0-1 0,-3 0 0 15,6 0-12-15,2 0 0 0,-5-2 0 0,3 2-747 16,3 0-152-16</inkml:trace>
  <inkml:trace contextRef="#ctx0" brushRef="#br0" timeOffset="-211361.1">5136 7506 1555 0,'0'0'138'0,"-3"8"-110"0,-3-3-28 0,-2 3 0 16,-1 3 129-16,0 0 21 0,-12 4 4 0,3 4 1 16,-3 2-26-16,-3 6-5 0,-2 4 0 0,-1 1-1 15,3 2-48-15,-3 4-10 0,-3 4-1 0,1-2-1 16,2 5-25-16,-3 0-5 0,-3-1-1 0,7 7 0 16,-1 2-18-16,0-3-4 0,-3 0-1 0,6-2 0 15,4-3-9-15,5-5 0 0,-6-3 0 0,9-3 0 16,3-5 15-16,9 0-3 0,0-2 0 0,3-4 0 15,3-1-23-15,6-7-5 0,-3-1 0 16,12-6-1 0,-6-3-42-16,2-5-8 0,7-5-1 0,-3-3-1 0,3-8-148 15,6 0-30-15,-1-3-5 0,4-2-2 0</inkml:trace>
  <inkml:trace contextRef="#ctx0" brushRef="#br0" timeOffset="-211100.53">5366 7591 2019 0,'9'-13'89'0,"-9"7"19"0,0-2-86 0,6 3-22 16,-4 3 0-16,-2 2 0 0,0 0 105 0,0 0 17 16,0 0 3-16,0 0 1 0,0 0 59 15,0 0-97-15,-5 7 0 0,-4 1-35 0,0 6-7 16,3 1-2-16,-6 7 0 0,-3 7-28 0,-3 0-5 16,-3 0-2-16,0 5 0 0,1 3 12 0,-4 3 3 15,3 2 0-15,-3 1 0 0,-3 4 3 0,3 1 1 16,-2 5 0-16,-4-3 0 0,0-2-28 0,0-1 0 15,1-4 0-15,5-4 0 0,3-4 0 0,3-1 0 16,6-5 0-16,6 0 0 0,3-5 0 0,-3 0 0 16,6-5 0-16,9-4 0 0,3-1 0 0,3-6 0 15,6-6 0-15,3-2 0 16,3-5-158-16,-7-3-37 0,4-3-7 0</inkml:trace>
  <inkml:trace contextRef="#ctx0" brushRef="#br0" timeOffset="-210902.06">5369 8221 2458 0,'-15'10'109'0,"9"-5"23"15,-3 3-106-15,3 0-26 0,3 3 0 0,-3 0 0 16,0-1 72-16,-3 3 10 0,3 1 2 0,-6 1 0 0,3 1-42 0,3-2-8 16,-3 1-2-16,0 4 0 0,4-3-23 0,-1 0-9 15,0 0 0-15,6-6 9 0,0 3-9 0,3-2 0 16,0-6 0-16,3 3 0 15,-1-5-121-15,4-1-23 0,0-4-5 0</inkml:trace>
  <inkml:trace contextRef="#ctx0" brushRef="#br0" timeOffset="-210748.47">5622 7935 1958 0,'-15'5'87'0,"9"-2"17"0,-3 2-83 0,0 0-21 15,3 1 0-15,-6-1 0 0,3 3 123 0,3 0 20 16,0 0 4-16,0 2 1 0,3 1-116 0,0 0-24 0,6 2-8 0,-3-3-736 16,3 4-152-16</inkml:trace>
  <inkml:trace contextRef="#ctx0" brushRef="#br0" timeOffset="-210418.47">5666 8390 2545 0,'0'0'56'0,"0"0"11"0,0 0 2 0,0 0 3 16,6 0-57-16,3 0-15 0,-3-3 0 0,3 3 0 15,3-5 51-15,3-3 7 0,-3 0 2 0,0 0 0 16,3 0-48-16,2-2-12 0,-11-1 0 0,6 1 0 16,-3-4 8-16,0 1 0 0,-3-3 0 0,3 0 0 0,-6 0-8 0,0 3 0 15,-3 0 0-15,0 0 0 0,-6 2 0 0,0 3 8 16,0-2-8-16,-6 4 8 0,3 4 35 0,-6-1 6 15,-3 3 2-15,-2 5 0 0,5 1-12 0,-9 4-3 16,3 1 0-16,0 5 0 0,-3 2-6 0,4 1-2 16,-1-1 0-16,0 3 0 0,3-2-14 0,0 2-3 15,3-2-1-15,0 2 0 0,4-3-10 0,2 1 0 16,0-1 9-16,3 1-9 0,6-1 0 0,3-2 0 16,0-3 0-16,6 1 0 15,6-4-52-15,-7-2-12 0,7-5-3 0,3-6 0 16,0 1-110-16,3-4-23 0,0-4-4 0,3-1 0 0</inkml:trace>
  <inkml:trace contextRef="#ctx0" brushRef="#br0" timeOffset="-210084.84">5830 8326 2566 0,'0'0'56'0,"-9"3"12"0,0 2 3 0,0 6 1 0,0 0-57 0,-6 2-15 16,-5 3 0-16,5 5 0 0,-6 0 103 0,0 8 17 16,-3 0 4-16,3 11 1 0,0 0-72 0,1 5-14 0,-1 0-3 0,3 0-1 15,-3 2-21-15,-3 3-4 0,6 3-1 0,1 0 0 16,-1 3-9-16,3-1 0 0,0 4 0 0,0-9-11 15,6-3 11-15,-6-2 0 0,9 0 0 0,-6-2 0 16,6-4-18-16,-2-2 2 0,5-5 0 0,-6 0 0 16,0 0 4-16,6-3 2 0,-3 0 0 0,-3-5 0 15,3 0 10-15,-6-3 0 0,0 0 0 0,0-5-8 0,-3-3 8 16,0-2 0-16,1-6 8 0,-1 0-8 0,3-5 25 16,-3-5 1-16,0-3 0 0,3-5 0 15,-3-6 0-15,3-5 0 0,0-7 0 0,6-1 0 16,-3-3-14-16,6 1-4 0,-2 0 0 0,5-1 0 15,-3 4 13-15,6 1 3 0,0 1 0 0,-1 3 0 0,4-1-4 16,3 4-1-16,0-4 0 0,0-2 0 0,9 3-19 16,0 2 0-16,6-3 0 0,0-2 0 0,2 0 0 15,7-3 0-15,-3 6 0 0,6-6 0 16,-1 6-51-16,1-1-13 0,0-2-4 0,-6 0-911 16,-4 3-182-16</inkml:trace>
  <inkml:trace contextRef="#ctx0" brushRef="#br0" timeOffset="-209899.75">6131 8186 2476 0,'0'0'220'0,"-3"0"-176"0,-3 0-35 0,6 0-9 15,-3 3 50-15,-3 0 8 0,3 2 2 0,-3 0 0 16,3 3-44-16,0 0-16 0,0 0 11 0,3 0-11 31,-3 2-97-31,3-2-26 0</inkml:trace>
  <inkml:trace contextRef="#ctx0" brushRef="#br0" timeOffset="-209752.13">6065 8506 1785 0,'0'0'159'0,"-6"8"-127"0,3 0-32 0,0 0 0 0,-3-3 168 0,3 3 27 16,0 0 5-16,0-2 2 0,3-6-90 0,-3 8-19 15,3-8-3-15,0 0-1 0,0 0-65 0,0 0-14 16,0 0-2-16,0 0-1275 16</inkml:trace>
  <inkml:trace contextRef="#ctx0" brushRef="#br0" timeOffset="-208549.81">7842 7721 1605 0,'0'0'35'0,"0"0"7"0,0 0 2 0,0 0 2 0,6-6-37 0,-3 1-9 16,-3 0 0-16,3-1 0 0,0 1 57 0,0 0 10 15,-3 5 1-15,0 0 1 0,0-8-10 0,3 3-3 16,-3 5 0-16,0 0 0 0,0 0-19 0,0 0-4 16,0 0-1-16,0 0 0 0,0 0 8 0,0 0 2 15,-9 0 0-15,0 0 0 0,-6 0 3 0,3 5 1 16,-6 0 0-16,1 0 0 0,-7 1-22 0,-6-1-4 15,3 3 0-15,-3-3-1 0,7 1 21 0,-1 1 4 16,-3-1 0-16,0 2 1 0,-3 5-27 0,4-2-6 16,-1-4 0-16,3 4-1 0,0 0-11 0,3 2 12 15,4-3-12-15,-1 4 12 0,0-4-12 0,6 1 0 16,3-3 9-16,0 2-9 0,6-2 0 0,0 0 0 16,3 0 0-16,3 0 0 0,3 0 0 0,0-3 0 0,3 3 0 15,0-2 0-15,3-1 0 0,-3 0-8 0,3-2 8 0,-3 2 0 16,2-2-18-16,1-1 2 0,0-2 0 0,0 3 0 31,-6 0-13-31,0-1-3 0,6 1 0 0,-9 0 0 0,-3-3 32 0,-3 5-9 0,0 0 9 0,-3 0 0 16,0 3 0-16,-6 0 0 0,3 0 0 0,-6 0 0 15,-2 3 0-15,-1-1 0 0,-3 1 0 0,-3 2 0 16,0 0 0-16,-3 1 0 0,-5-1 0 0,5 3 0 16,0 2 0-16,0-2 0 0,-5 0 0 0,2 0 0 15,0 2 16-15,3 1 4 0,6-3 2 16,1 0 0-16,-1-3-8 0,6 3-2 0,0-3 0 0,3 0 0 15,3-2-4-15,-3 2 0 0,6 0-8 0,0-2 12 16,0-3-12-16,6 2 0 0,0-2 0 0,0 3 0 16,3-3 0-16,3 0 9 0,-3 0-9 0,6 0 8 15,0 0-8-15,0 0 0 0,3-3 0 0,0 0 0 0,6 0 0 0,-3 1 0 16,2-6 0-16,4 2 0 0,3-2 0 0,0-2 0 16,-3 2 0-16,3-6 0 0,2 1-12 0,4 0-7 15,0-3-1-15,0 0-1 16,-1-3-167-16,1 1-32 0</inkml:trace>
  <inkml:trace contextRef="#ctx0" brushRef="#br0" timeOffset="-208347.35">7672 8139 1760 0,'0'0'78'0,"0"0"16"0,0 0-75 0,0 0-19 0,0 0 0 0,-3 5 0 15,-2 3 84-15,2 0 12 0,-3 2 4 0,-3 4 0 16,3-1-20-16,-6 0-4 0,0 3-1 0,6 2 0 15,3 1-35-15,-3-1-6 0,-6 4-2 16,0-4 0-16,3 1-21 0,0-3-11 0,0-1 10 0,3 1-10 16,1-2 8-16,-1-4-8 0,9 1 0 0,0-3 0 31,-1-3-77-31,4 0-22 0,3-5-4 0,-3 0-917 0</inkml:trace>
  <inkml:trace contextRef="#ctx0" brushRef="#br0" timeOffset="-208195.46">7911 7885 1886 0,'-9'-3'84'0,"3"6"16"0,3-1-80 0,0 4-20 15,-3-1 0-15,3-3 0 0,-3 1 15 0,3 2-2 16,-3-2 0-16,6 2 0 0,-3 1-13 0,3 2 0 16,0-3 0-16,0 0-856 0</inkml:trace>
  <inkml:trace contextRef="#ctx0" brushRef="#br0" timeOffset="-207696.99">7940 8162 576 0,'0'0'51'0,"0"0"-41"0,0 0-10 0,0 0 0 16,0 0 272-16,-3 8 52 0,3 3 10 0,0 0 2 16,-6 2-190-16,0 3-38 0,1 2-8 0,-1 1-2 15,-3-1-30-15,0 1-5 0,0-1-2 0,0 3 0 16,0-2-11-16,0-3-2 0,3 2-1 0,-3-4 0 15,3 1-15-15,3-4-4 0,0 2 0 0,3-5 0 0,0-8-16 0,0 0-3 16,0 0-1-16,0 0 0 16,9 3 6-16,3-6 1 0,-3 1 0 0,3-6 0 15,3-3-15-15,0-2-10 0,5-3 2 0,4 0 0 16,-3-3-23-16,3 4-4 0,-3-4-1 0,0 1 0 16,-1-1 1-16,1 3 0 0,-3 3 0 0,-3 0 0 0,0 2 23 0,-3 3 12 15,-3 3-12-15,0 2 12 0,-9 3 0 0,0 0 0 16,0 0 0-16,-6 13 0 0,3 1 25 0,-6-1 9 15,0 5 2-15,-3-2 0 0,-6 3 8 0,6-1 1 16,0 1 1-16,3-1 0 0,3-2-35 0,0 0-11 16,-2-3 0-16,2 1 0 0,6-4 0 0,6 1 0 15,2-3 0-15,1 0 0 0,6-6 0 0,3-2-9 16,3-2 1-16,0-1 0 16,3-5-141-16,2-2-28 0</inkml:trace>
  <inkml:trace contextRef="#ctx0" brushRef="#br0" timeOffset="-207141.66">8711 7882 1382 0,'0'0'61'0,"0"0"13"0,0 0-59 0,0 0-15 0,0 0 0 0,0 0 0 15,0 0 79-15,6 5 13 0,-6-5 2 0,12 3 1 16,-3-3-32-16,6 0-7 0,-3-5 0 0,0 2-1 15,6-2-17-15,-1-1-3 0,4-2-1 0,0-2 0 0,0-1-15 0,3-2-3 16,-6-3-1-16,2-2 0 16,1 4-7-16,0-1-8 0,0-4 11 0,0 3-11 0,0-2 10 15,-6-4-10-15,-1 4 8 0,1-1-8 0,-3-2 9 16,0 3-9-16,-6 2 10 0,0-3-10 16,0 1 24-16,-3-1 0 0,0 1-1 0,-6-1 0 0,3 1-7 15,-3-1 0-15,-3 1-1 0,-3 2 0 16,3 5-15-16,-9 1 0 0,0 2 8 0,-2 5-8 0,-4 6 44 0,-3-1 5 15,-6 9 2-15,0 2 0 0,-2 6-6 0,-1 2-1 16,0 3 0-16,3 5 0 0,-5 8-10 0,-1 2-2 16,-3 4-1-16,-2 2 0 0,-1 5-13 0,0 0-2 15,9 3-1-15,4 0 0 0,-1-3-3 0,0 6 0 16,9-3 0-16,1 0 0 0,5 0-12 0,3-8 11 16,0-3-11-16,9-5 10 0,3-5-10 0,3 0 0 15,0-6 9-15,6-5-9 0,0-2 0 0,0-3-16 16,5-6 2-16,4-4 1 15,0-4-15-15,3-4-4 0,-3-4 0 0,3-2 0 16,3-2-8-16,-1-4-1 0,1-1-1 0,0-4 0 16,3 3-14-16,-9 0-2 0,-1 0-1 0,-2 3 0 0,-3 3 38 0,0 2 7 15,-6 2 2-15,-6 6 0 0,0 0 26 0,0 0 6 0,0 6 0 16,0 4 1-16,-6 1 45 0,-3 2 9 0,3 0 1 16,0 3 1-16,0-3-22 0,0 3-5 15,3-2-1-15,3-4 0 0,3 3-33 0,0-5-6 0,6 0-2 0,-3 0 0 16,3-3-8-16,3-2 0 0,0-3 9 0,0-3-9 15,6 1-69-15,0-3-19 16,0-3-3-16,2-3-1095 0</inkml:trace>
  <inkml:trace contextRef="#ctx0" brushRef="#br0" timeOffset="-206630.53">9089 8289 2253 0,'-12'8'49'0,"6"-2"11"0,-2 2 1 0,2 0 3 0,0 2-51 0,0-2-13 15,0 0 0-15,3 0 0 0,0 0 79 0,0 0 13 16,3-8 2-16,9 2 1 0,-9-2-39 0,9 3-8 16,3 0-2-16,-1-3 0 0,1-3-30 0,3 0-7 15,-3-2-1-15,0 0 0 0,3-3-8 0,-3 0 0 16,3-3 0-16,-3 3 0 0,-3-5 0 0,-1 3 0 16,1-4 0-16,0 1 0 0,-3-3 0 0,0 3 0 15,0-3 0-15,-3 3-11 0,-3-3 11 0,-3 3 0 16,0 2 0-16,-3 3 0 0,0 3 0 0,0 0 0 15,-3 2 8-15,-2 3-8 0,-4 5 0 0,0 3 0 16,-3 3 0-16,3 0 0 0,-3 4 14 0,0 1-2 0,0 0 0 16,-2 3 0-16,2 2 16 0,3 0 4 0,3-2 0 0,0 2 0 15,3-3-19-15,0 1-3 0,3-1-1 0,6 1 0 16,0-3-9-16,3 0 8 0,0-3-8 0,3-3 8 16,3-2-8-16,6 0 0 0,0-5 0 0,3-1 8 15,3-4-8-15,-1-1 0 0,1-5 0 0,0 0 0 16,0-2-43-1,3-3-1-15,-3-1 0 0,-1-2 0 0,1 1-8 16,0-7-3-16,6 1 0 0,-3-3 0 0,-1 3 11 16,-2 0 3-16,0 3 0 0,-3-1 0 0,-3 0 33 0,-3 6 8 0,0 3 0 0,-6 2 0 15,-3 2 8-15,-3 6 3 0,0 0 1 0,0 0 0 16,0 0 41-16,-9 14 9 0,0 4 2 0,-6 1 0 16,0-3-12-16,3 5-1 0,0-3-1 0,3 3 0 15,-6 1-42-15,6-4-8 0,3 1 0 0,3-3 0 16,-2-1 0-16,8-1 0 0,2-4 0 0,4 1 10 0,0-3-10 0,3 0-9 15,3-6 9-15,3-2-13 16,0-5-80-16,0 0-16 0,-3-3-3 0</inkml:trace>
  <inkml:trace contextRef="#ctx0" brushRef="#br0" timeOffset="-206340.45">10089 7392 1209 0,'-3'-7'53'0,"0"4"12"0,0-2-52 0,3 5-13 0,0 0 0 0,0 0 0 16,0 0 338-16,0 0 65 0,0 0 13 0,0 0 2 15,0 0-283-15,0 5-57 0,-2 5-11 0,2 1-3 16,0 2-51-16,0 3-13 0,-6 5 0 0,0 3 0 16,-3 5 0-16,-6 8 0 0,-3 6 0 0,-3 4 0 15,-3 9 0-15,-2-1 0 0,2 4 0 0,-6-1 0 16,3 5 0-16,-6 3 11 0,4 3-11 0,-1-3 10 15,6-7-10-15,0-7 0 0,0-4 9 0,7-8-9 16,2-3 0-16,3-3 0 0,0-2 0 0,3-6 0 16,3-2 0-16,3-5 0 0,0-3 0 0,3-3 0 15,3-3 0-15,0-4-8 0,-3-6 0 0,6-3-870 16,0-5-174-16</inkml:trace>
  <inkml:trace contextRef="#ctx0" brushRef="#br0" timeOffset="-206181.59">9667 8160 2361 0,'0'0'104'0,"0"0"23"0,-3 8-102 0,-3-3-25 16,0 3 0-16,6-8 0 0,0 0 94 0,0 0 14 15,3 11 2-15,0-6 1 0,6-3-66 0,0 1-13 16,3 0-2-16,2-3-1 0,4-6-17 0,3 4-4 16,0-1-8-16,0 1 12 0,3-4-12 0,-4-2-16 15,-2 0 3-15,0 3-837 16,0-3-167-16</inkml:trace>
  <inkml:trace contextRef="#ctx0" brushRef="#br0" timeOffset="-206015.92">9664 7890 2246 0,'-9'-3'200'0,"9"3"-160"0,0 0-32 0,0 0-8 16,0-5 34-16,0 0 6 0,3-3 0 0,0 2 1 15,3 1-41-15,-3 2 0 0,6 1 0 0,-3-1-1060 16</inkml:trace>
  <inkml:trace contextRef="#ctx0" brushRef="#br0" timeOffset="-205108.34">10682 8401 1094 0,'0'0'97'0,"0"0"-77"0,0 0-20 0,0 0 0 15,0 0 124-15,0 0 20 0,0 0 5 0,0 0 1 0,0 0-26 0,9 0-6 16,0-3-1-16,0-2 0 0,-1 2-49 0,1 0-11 16,0-2-1-16,0-3-1 0,0 3-27 0,0-3-4 15,3 0-2-15,-3-3 0 0,0 1-9 0,0-1-1 16,-3-2-1-16,0 0 0 0,0-1-11 0,-3 1 10 15,0-3-10-15,0 3 10 0,-6 0-10 0,3-3 12 16,-6 3-12-16,0-3 12 0,-3 0 7 0,0 0 1 16,-3 3 1-16,-3 0 0 0,-3 2-21 0,0 6 0 15,1 2 0-15,-4 6 0 0,-3 7 15 0,0 1 8 16,-3 5 1-16,-3 2 1 0,1 4 9 0,-4 1 2 16,-3 6 0-16,4 1 0 0,2-1-12 0,3 2-1 15,3 1-1-15,6-3 0 0,3 3-13 0,6-5-9 16,4 2 12-16,2-6-12 0,3 4 15 0,8-6-4 15,1-2-1-15,9-4 0 0,6-7-10 0,3 0 8 16,6-8-8-16,-1-2 8 0,4-9-8 0,3-5 10 16,-1-2-10-16,-2-6 10 0,3 0-10 0,3-5 0 0,-1 0 9 0,1-3-9 15,3 0-12-15,-7-5-6 0,1-2-2 0,-3-6 0 16,-4 0 3-16,1 0 0 0,-3 0 0 0,0-3 0 16,2 0 7-16,-2-2 2 0,3-8 0 0,-3 0 0 31,-7 2-21-31,7-2-4 0,3 5-1 0,0 3 0 0,-6 5 21 0,-4 8 4 0,-2 5 1 0,0 3 0 15,-3 5 8-15,-3 3 14 0,-6 5-3 0,0 3-1 16,0 0 20-16,-3 5 4 0,-4 2 1 0,1 1 0 16,-3 5-2-16,0 0 0 0,-3 8 0 0,-2 3 0 15,-1 2-2-15,-6 5-1 0,0 1 0 0,-3 5 0 16,-9 0-2-16,-3 10-1 0,-2 6 0 0,-1 2 0 16,0 6-6-16,-3-1-1 0,-5 6 0 0,2 0 0 15,0 0-7-15,3 3-1 0,-2 2-1 0,-1 0 0 16,-3 0-11-16,4-2 12 0,-1-6-12 0,6-5 12 0,0-3-12 15,9-5 0-15,4-2 9 0,8-4-9 0,3-7 0 16,6 0 0-16,3-3 0 0,6-2 8 16,2-6-53-16,10-5-11 0,0 0-1 15,6-8-1306-15</inkml:trace>
  <inkml:trace contextRef="#ctx0" brushRef="#br0" timeOffset="-204586.45">11226 8382 1958 0,'-14'5'174'0,"8"-2"-139"0,0 0-35 0,0 2 0 16,6-5 132-16,0 0 19 0,0 0 4 0,0 0 1 15,0 0-107-15,9 3-21 0,6-3-4 0,-1-6 0 16,-2 1 6-16,6-3 2 16,3 0 0-16,3-5 0 0,0 0-32 0,2-1 0 15,-5-1 0-15,0-1 0 16,-3-3-17-16,-3 1-10 0,-3-1-1 0,-3 3-1 0,-3-2 17 0,-3 2 12 0,-3 0-13 0,-6 3 5 15,0-1 8-15,-3 4 0 0,-6-1 0 0,0 3 8 16,-9 6 20-16,3 2 4 0,-8 2 0 0,2 6 1 16,3 6-1-16,-3-1 0 0,3 5 0 0,-2 1 0 15,2 2 10-15,3 0 2 0,3 0 0 0,3 0 0 16,6 1-30-16,0-4-6 0,3 3 0 0,3 0-8 16,6 1 0-16,3-1 0 0,0 0 0 0,3-2 0 0,9 2 0 0,0-5 0 15,3-1 0-15,0-4 0 16,2-3-41-16,4 0-6 0,3-5-1 0,0-3 0 15,3-3-20-15,-1 0-5 0,-2-2-1 0,0-6 0 16,-3 3-15 0,-1-5-3-16,-2 3-1 0,0 2 0 0,-3-3 49 0,0 1 11 0,-6 2 1 15,-1 2 1-15,-2 1 63 0,-3 2 13 0,-6 3 3 0,-3 0 0 0,0 0 66 16,-3 8 14-16,-3-2 2 0,-3 2 1 16,3 2-33-16,-3 1-6 0,1-1-2 0,-1-2 0 0,3 3-37 0,3-3-7 15,0 0-2-15,3-8 0 0,0 0-23 0,0 0-5 16,6-3 0-16,3 0-1 0,-3-2-15 0,8-3 9 15,1 0-9-15,3-5 8 0,3 0-8 0,-3-3 0 16,3 3 0-16,3-3 8 0,-1 3-8 0,1-3-11 16,-3 0 3-16,0 3 0 0,0-3 8 0,0 0 0 15,-4 0 0-15,-2 0 0 16,3 0-111-16,-3 0-20 0,0 0-4 0,0 3-1 0</inkml:trace>
  <inkml:trace contextRef="#ctx0" brushRef="#br0" timeOffset="-203914.88">12745 7713 1785 0,'0'0'159'0,"0"0"-127"16,0 0-32-16,0 0 0 0,0 0 64 0,0 0 8 15,-6 5 0-15,-3 0 1 0,-3 3 39 0,3 3 8 16,-3 5 2-16,0 2 0 0,-3 6-46 0,0 2-10 0,0 1-2 0,0 5 0 15,4-1-32-15,-4 6-6 0,0 6-2 0,0 4 0 16,0 4 0-16,0 2-1 0,-3-3 0 0,3 3 0 16,3-6-15-16,4 1-8 0,-4-3 10 0,3 3-10 15,6-6 0-15,-3 0 0 0,6-5 0 0,0-5 0 16,0 0 0-16,3-8 0 0,3-3 0 0,0-5 0 0,0-3 15 16,6-5-3-16,2-6-1 0,1-2 0 0,0-7-11 15,0-4 0-15,6-2 0 0,0-8 0 0,3-6 0 0,-1 1 0 16,4-3 12-16,0-3-4 0,0-3-8 15,0 1 0-15,-4-6 0 0,4-2 8 0,0-6-8 0,6-2 12 16,-1-6-12-16,4 4 12 0,3-7-12 0,0 6 0 16,-1 1 0-16,-2 1 8 0,3 4-8 0,-1 2 0 15,-5 2 0-15,0 4 0 0,-3-1 0 0,-4 6 0 16,1 2 0-16,-3 3 0 0,0 2 0 16,-3 6 0-16,-4 0 0 0,1 2 0 0,0 4 0 0,-3-1 0 15,-3 5 0-15,0 0 0 16,0 6-74-16,-6 0-20 0,0 2-4 0,-3 1-1138 15</inkml:trace>
  <inkml:trace contextRef="#ctx0" brushRef="#br0" timeOffset="-203168.19">13108 8514 1627 0,'-9'0'36'0,"6"0"7"0,0 0 1 0,3 0 2 0,0 0-37 0,0 0-9 0,0 0 0 0,9-2 0 15,0-6 93-15,0 2 17 0,-1 1 3 0,4 0 1 16,0-6-52-16,0 3-10 0,0-5-3 0,3 3 0 16,-3-1-30-16,3 0-7 0,-3-2 0 0,0 0-1 15,-3 0-11-15,-1-1 8 0,-2 1-8 0,0-3 8 16,-3 0-8-16,-3-2 0 0,0-1 9 0,-3 1-9 15,-3 2 8-15,0 3-8 0,-5 2 10 0,-1 3-10 16,-6 3 40-16,0 5 1 0,-3 3 1 0,0-1 0 16,0 6-2-16,-2 3-1 0,2-3 0 0,-3 8 0 0,-3-1-7 0,3 1-2 15,4 3 0-15,-1-3 0 0,0 2-10 0,6 1-1 16,3-1-1-16,0 1 0 0,3 2-18 0,6 0 0 16,0-2 0-16,6 2 0 15,0 0 0-15,3-2 0 0,3-4 0 0,6-1 0 0,0-4 0 16,3-2 0-16,6-3 0 0,-1-5 0 0,-2-5 8 15,0-3-8-15,0 0 12 0,3-5-12 0,2 0 0 0,-2 0-14 16,-3-3 1-16,0 2 0 0,-3-1-10 16,0-1-1-16,-6 3-1 0,-1-3 0 0,-2 2 14 0,0 1 11 15,-6 3-13-15,3-4 5 0,-6 6 8 0,0 0 0 16,0 3 0-16,-3 0 0 0,0 2 0 0,0 3 0 16,0 0 0-16,-3 0 8 0,3 6 3 0,-3-1 1 15,6 3 0-15,-2-3 0 0,2 0-4 0,0 3-8 0,0 3 12 16,0-3-4-16,0-8-8 0,5 8 0 0,1-3 0 15,0 3 0-15,3-3 0 0,0 1 0 0,0-4 0 0,3-2 0 16,0 0 0-16,0-2 0 0,0-1 0 0,3-2 8 16,-3-1-8-16,2 1 0 0,4-3 0 0,-3 0 0 15,0 0 0-15,-3 0 0 0,3 0 0 0,0 3 0 16,-3 0 0-16,-3-1 0 0,0 4 8 0,-4 2-8 16,-5 0 0-16,0 0 0 0,0 0 0 0,0 0 0 15,-3 8 0-15,1 0 0 0,-7 2 0 0,3-2 0 16,0 0 13-16,0 0 4 0,3 0 1 0,-3-3 0 0,6-5 7 15,0 0 2-15,0 0 0 0,0 0 0 16,-3 8-15-16,3-8-4 0,0 0 0 0,0 0 0 16,0 0-8-16,6 0 10 0,0-2-10 0,0-1 10 0,0 0 5 15,0 1 1-15,0-4 0 0,-1 4 0 0,1-6-16 16,3 3 0-16,-3-1 0 0,3-2 0 0,0 3 0 0,0-3 0 16,3 3 0-16,0-3 0 0,0 3 0 0,0-3 0 15,3 2 0-15,-3-2 0 16,2 0-70-16,-2 1-17 0,0-1-3 0</inkml:trace>
  <inkml:trace contextRef="#ctx0" brushRef="#br0" timeOffset="-202691.62">13890 8215 1584 0,'0'0'70'0,"6"-5"14"0,-6 5-67 0,6 0-17 16,-6 0 0-16,0 0 0 0,0 0 65 0,0 0 10 15,3 8 1-15,-6 3 1 0,0 2 24 0,-3 3 5 16,1 2 1-16,-4 1 0 0,0 2-34 0,-3 0-6 16,3 0-2-16,-3 0 0 0,0 1-45 0,3-1-8 15,-3 0-3-15,6-3 0 0,0 4-9 0,0-7 10 16,0-1-10-16,3-4 10 0,3 1-21 0,3-3-4 16,-3-8-1-16,0 0-724 15,9-3-144-15</inkml:trace>
  <inkml:trace contextRef="#ctx0" brushRef="#br0" timeOffset="-202546.82">14045 8030 2268 0,'-15'-5'100'0,"9"5"21"0,-2 2-97 0,2-2-24 0,-3 0 0 0,0 6 0 16,0-4 16-16,3 4-3 0,6-6 0 0,0 0 0 15,-3 5-13-15,3-5 0 0,3 8 0 0,3 0-688 16,3-3-132-16</inkml:trace>
  <inkml:trace contextRef="#ctx0" brushRef="#br0" timeOffset="-201693.99">14135 8395 1702 0,'0'0'76'0,"0"0"15"0,0 0-73 0,0 0-18 15,0 0 0-15,0 0 0 0,0 0 56 0,0 0 8 16,0 0 2-16,9-2 0 0,-4-4-3 0,4 1-1 16,-3 2 0-16,0-2 0 0,0 0-22 0,3-3-5 15,-6 3-1-15,6-1 0 0,-3-2-18 0,0 0-4 0,0 0-1 0,0 1 0 16,0-1-1-16,-3-3 0 16,3 0 0-16,-3 1 0 0,-3-3 1 0,3-1 0 15,-3-2 0-15,0 3 0 0,-3 0 5 0,0 0 0 0,-3 2 1 0,0 3 0 16,-3 3 11-16,-3 2 1 0,-3 1 1 15,0 7 0-15,-6 0 18 0,-2 3 4 0,-4 3 1 16,0 2 0-16,-3 3-29 0,3 2-7 0,4 1-1 0,2-1 0 16,3 1-3-16,0 2-1 0,3-2 0 0,0-1 0 15,6 1 9-15,3-1 2 0,1-2 0 16,2 0 0-16,6-3-23 0,2 0 0 0,1 1 0 16,6-6 8-16,0-3-8 0,3-2 0 0,3-6 0 0,9 0 0 15,-3-2 0-15,5 0-12 0,-2-6 4 0,3-2 0 16,-6 2 8-16,3-2 8 0,-4 0-8 0,1 0 11 15,-6-1-34-15,0 1-6 0,0 0-2 0,-3 0 0 16,-4 2 21-16,-2 1 10 0,-3-1-10 0,-3 3 10 0,0 0 0 0,-3 8 0 16,-3-3 0-16,3 3 0 0,-9 0 0 0,3 3 0 15,-2 2 0-15,-4 3 0 0,0 0 28 0,0 3 6 16,0-1 1-16,0 6 0 0,0 0-19 0,3-3-3 16,0 3-1-16,3 0 0 0,3 0-2 0,0-3-1 15,0 3 0-15,6-3 0 0,3 1-9 0,0-7 0 16,3 4 0-16,3-6 8 0,3-2-8 0,0 0 0 15,6-6 0-15,0-2 0 0,-1-1 0 0,1-2 0 16,6-2 0-16,-3-1 8 0,0-5-8 0,-1 3 0 16,1 0 0-16,3-3 8 0,-3 0-26 15,3 0-6-15,-7 3 0 0,1-3-1 0,-3 3 25 0,0 2-8 16,-6 1 8-16,-3-1 0 0,0 1-12 0,-3 4 4 16,-6 6 0-16,0 0 0 0,0 0 8 0,0 0 12 15,-3 6-2-15,-6 2-1 0,0 2-9 0,-3-2 10 16,0 5-10-16,3-2 10 0,-3 2 4 0,3-2 1 15,3 2 0-15,0 0 0 0,0-2-15 0,3 2 0 0,1-5 0 0,4 3 0 16,1-6 0-16,3 0 0 0,0 0 0 0,6-5 0 16,-3 0 8-16,6-2-8 0,-3-3 11 0,3-3-11 15,0 0 0-15,0-3 0 0,-3 3 0 0,2-5-12 16,1 2-7-16,3-2-1 0,-3 0 0 0,3 0 0 16,0-1-26-16,0 1-6 0,-3 0 0 0,-1 2-1 15,1 1 33-15,-3 2 8 0,-3 3 0 0,-3 2 1 16,0 0 11-16,-6 3 0 0,0 0 0 0,-3 8 0 15,0 3 8-15,-3-1 3 0,-3 4 1 0,0 1 0 0,-3 1 12 16,0 3 2-16,4-1 1 16,2 1 0-16,-3-3-3 0,0 2-1 0,0 1 0 0,6-1 0 0,3-2-23 15,0 0 8-15,0 0-8 0,3-8 0 0,3 2 0 0,6-4-15 16,-3-4 3-16,5-2 0 16,4-2-50-16,0-1-10 0,0-5-1 0,-3-2-743 15,0-1-149-15</inkml:trace>
  <inkml:trace contextRef="#ctx0" brushRef="#br0" timeOffset="-201291.03">15093 8178 2530 0,'0'0'56'0,"0"0"11"0,0 0 2 0,0 0 3 0,0 0-58 0,0 0-14 0,0 0 0 15,0 0 0-15,6 0 60 0,3-2 10 0,-3-1 2 0,3 3 0 16,0-3-48-16,3 3-10 0,0-2-2 0,2-1 0 15,1 3 4-15,3-3 0 0,-3 3 0 0,3 0 0 16,-3 3-1-16,3-3 0 0,-3 3 0 0,-1-1 0 16,-5 1-15-16,-3 0 0 0,3-1 0 0,-3 1 0 15,0 0 0-15,-6-3 0 0,0 8 0 0,0 2 0 16,-3-2 0-16,-3 0 0 16,-3 3 0-16,-3 2 0 0,-3 0 0 0,-2 0 0 0,-1 3 0 0,0 0 0 15,0 0 0-15,0 2 0 0,-3-2 0 0,3 0 0 16,-2 3 32-16,2-3 0 0,3-1 0 0,-3 1 0 15,3 0 8-15,3 0 1 0,0-3 1 0,3 0 0 16,3-2-18-16,1 2-3 0,2-5-1 0,6 0 0 0,2 3-20 16,-2-3 8-16,3 0-8 0,6-3 0 0,0 0 0 0,-3 1 0 15,3-4 0-15,3-2 0 0,-3 3 0 0,0-6 0 16,0 3 0-16,3-2 0 0,-1-1 11 0,1-2-3 16,-3-3 0-16,3 2 0 0,0-2-8 0,-3 3 0 15,0 0-12-15,0 0 12 16,-3-1-87-16,0 1-9 0,-3 2-3 15,-6 3-1269-15</inkml:trace>
  <inkml:trace contextRef="#ctx0" brushRef="#br0" timeOffset="-201114.67">22537 15751 2688 0,'42'10'-1076'0</inkml:trace>
  <inkml:trace contextRef="#ctx0" brushRef="#br0" timeOffset="-199091.52">16081 8260 1508 0,'0'0'67'0,"0"0"13"0,0 0-64 0,0 0-16 0,0 0 0 15,0 0 0-15,-3 6 124 0,0 2 22 0,-3-1 4 0,3 1 1 16,-3 3-51-16,0 2-11 0,1 0-1 0,-4 3-1 15,0-2-31-15,3 1-5 0,-3 1-2 0,3-2 0 16,-3 4-26-16,3-2-6 0,-3 2-1 0,3-2 0 16,0 0-16-16,3 3 0 0,-3-3 0 0,3-1 0 15,-3-1-57-15,6-4-19 0,-3 1-3 0,3-6-997 16</inkml:trace>
  <inkml:trace contextRef="#ctx0" brushRef="#br0" timeOffset="-198900.02">16159 8009 1814 0,'0'0'80'0,"0"0"17"0,0 0-77 0,0 0-20 15,0 0 0-15,0 0 0 0,0 0 66 0,0 0 10 16,0 0 1-16,0 0 1 0,0 0-57 0,0 0-11 15,0 0-2-15,9 0-633 0,-3 3-127 16</inkml:trace>
  <inkml:trace contextRef="#ctx0" brushRef="#br0" timeOffset="-198330.53">16453 8210 633 0,'0'0'28'0,"0"0"6"0,0 0-34 0,0 0 0 0,0 0 0 0,0 0 0 16,0 0 180-16,0 0 30 0,0 0 6 0,0 0 0 15,0 0-150-15,6-5-30 0,-6 5-7 0,0 0-1 0,0 0 10 0,6-6 2 16,-3 1 0-16,-3 5 0 0,0 0 39 0,0 0 8 15,0 0 1-15,0 0 1 0,0 0-3 0,-3-2-1 16,-3-1 0-16,0 0 0 0,-3 3-13 0,0 3-4 16,1 0 0-16,-4-1 0 0,0 1-18 0,0 2-4 15,-3-2-1-15,-3 2 0 0,3 3-17 0,0 0-3 16,0-3-1-16,1 3 0 0,-1 0-7 0,3 3-1 16,0-6-1-16,3 3 0 0,3 0-15 0,0 0 0 15,0 0 0-15,3 0 0 0,0-3 12 16,3 3 0-16,3 0 0 0,0 0 0 0,-3 0-12 15,3-3 0-15,3 3 0 0,3-3 0 0,0 3 0 0,3 0 0 16,0-3 0-16,0 3 0 0,-1-2-8 0,4-1 8 16,-3 3-12-16,0-3 12 0,0 3-27 0,-3-3 2 15,0 3 0-15,-3 6 0 16,0-7-5-16,-3 4-1 0,3 0 0 0,-3-1 0 0,-3 3 15 0,0-2 2 16,-3 0 1-16,0-1 0 0,-3 3 13 0,0-5 0 0,-3 3 0 15,0 0-9-15,-3-1 9 0,0-2 0 0,0-3 0 16,-3 3 0-16,1 0 0 0,-4 0 9 0,0-3-9 15,0 1 0-15,3-1 30 0,-6-5-1 0,0 3 0 16,4-1 0-16,-1-2-29 0,0 0 0 0,0-2-8 16,3-1 8-16,0-2 0 0,6 2 0 0,-3-5 0 15,0 0 0-15,7 3 0 0,-1-6 0 0,0 1 0 16,6-3 0-16,0 2-190 16,3-2-31-16</inkml:trace>
  <inkml:trace contextRef="#ctx0" brushRef="#br0" timeOffset="-198009.27">16971 7498 1839 0,'0'0'40'0,"0"-5"9"0,0 0 2 0,0 5 1 0,0 0-42 0,0 0-10 15,0 0 0-15,0 0 0 0,0 0 102 0,0 0 18 16,0 8 4-16,-3 8 1 0,-3-1-48 0,0 7-9 16,0 4-3-16,-3 3 0 0,1 3-9 0,-4 5-1 15,0 3-1-15,-3 2 0 0,0 0-27 0,-3 1-6 0,3-1-1 0,-3 3 0 16,1 5-6-16,2-2-2 0,-6 2 0 0,6 0 0 16,6-2-12-16,0 0 0 0,-3-6 0 15,0-2 0-15,3-3 0 0,3-3 0 0,0-2 0 16,0 2 0-16,0-5 0 0,1-8 0 15,5 1 0-15,-3-1 0 16,3-3-92-16,3 1-17 0,0-6-4 0,2 0-657 0,-8-7-131 0</inkml:trace>
  <inkml:trace contextRef="#ctx0" brushRef="#br0" timeOffset="-197820.83">16608 8369 979 0,'-9'-6'87'0,"9"6"-70"0,0-5-17 0,0 0 0 16,-3 0 219-16,3-1 40 0,3-2 8 0,0 3 1 0,0 0-88 0,3 0-19 15,3-1-3-15,0 1-1 0,3-3-65 0,3 3-12 16,-3-1-4-16,3-2 0 0,5 1-50 0,1-1-10 16,-3 0-3-16,6 0 0 0,3 2 15 0,-7-2 4 15,1 3 0-15,0 0 0 16,-3 2-52-16,0 1-9 0,-3 4-3 0,0 1 0 16,-3 0-158-16,-4-1-32 0,13 3-6 0,-21-5-2 0</inkml:trace>
  <inkml:trace contextRef="#ctx0" brushRef="#br0" timeOffset="-197125.87">17367 8493 1767 0,'0'0'78'0,"0"0"17"0,0 0-76 0,6-3-19 0,0 1 0 0,3-1 0 16,-6-2 80-16,3 2 13 0,3-2 3 0,-3-3 0 15,-3 3-32-15,3-6-5 0,3 1-2 0,0-1 0 16,-3 3-27-16,2 0-6 0,1-2 0 0,0 2-1 16,-3-3 7-16,0 0 2 0,-3-2 0 0,3 0 0 15,-3 2-4-15,0-2 0 0,-3 0 0 0,3 0 0 16,-3-3 0-16,0-3 0 0,-3-2 0 0,-3 5 0 15,3-2-16-15,-3 5-3 0,3 2-1 0,-3 3 0 16,-6 0 0-16,3 5 0 0,-2 3 0 0,-1 3 0 0,-9 2 5 16,0 6 1-16,-3 2 0 0,-3 3 0 15,1 3 16-15,-1-1 3 0,-9 6 1 0,9-3 0 0,9 3-18 0,-2-3-3 16,-4 3-1-16,3 0 0 0,6 2-3 0,6-5-1 16,0 3 0-16,6 3 0 0,0-4-8 0,9 1 0 15,0-3 0-15,3-2 0 0,-3-6 0 0,6 0 0 16,3-7 0-16,3-4 0 0,5-2 22 0,1-2 2 15,6-4 1-15,3-7 0 0,-3 0-40 0,-1-6-8 16,-2 1-1-16,3-6-1 0,0 0 13 0,-4 0 2 16,1 1 1-16,3-7 0 0,0-1-2 0,0-1 0 15,-4-5 0-15,7 0 0 16,3-8-17-16,-3 3-3 0,-1-3-1 0,-2 0 0 16,-3 0 0-16,-3-3 0 0,2-5 0 0,-2-2 0 15,0-4-25-15,0 9-6 0,-3 0-1 0,3 5 0 16,-7 5 23-16,1 3 4 0,-3 8 1 0,-3 5 0 0,-3 3 36 0,0 5 16 0,-6 3 0 15,0 5-1-15,-6 0 56 0,3 3 11 0,0 5 2 16,0 0 1-16,-9 2-36 0,-3 6-7 16,3 0-2-16,0 3 0 0,-3 2-5 0,3 6-2 0,0 2 0 0,-3 3 0 15,4 5-15-15,-4 2-3 0,-3 4-1 0,0 4 0 16,0 1 3-16,-3 3 1 0,-3-1 0 0,-5 3 0 16,2 5-18-16,-3 3 10 0,-3-3-10 0,6 3 8 15,-2 3-8-15,5-11 0 0,-3 2 0 0,6-4 0 16,15-6 0-16,-3 0 0 0,0-3 8 0,3-5-8 15,9-2 0-15,-6-6 0 0,0 0 0 0,0-5 0 16,3-3-74-16,6-2-14 0,3-3-2 0,3 0-778 16,-3-6-155-16</inkml:trace>
  <inkml:trace contextRef="#ctx0" brushRef="#br0" timeOffset="-196593.29">17939 8430 979 0,'0'0'43'0,"0"0"9"0,0 0-41 0,0 0-11 16,0 0 0-16,0 0 0 0,0 0 273 0,6-3 53 15,-3 0 10-15,3 1 3 16,-4-1-203-16,4 3-40 0,0-3-8 0,0 1-1 0,3-1-58 0,0-2-11 0,0 0-2 0,3-1-1 16,0-2-15-16,0 0 0 0,0 0 0 0,-3-2 0 15,3 2 22-15,-6 0 2 0,-1 0 0 0,-2 0 0 16,3-2-24-16,-6 2 0 0,3-3 0 0,-3 0 0 15,3-2 56-15,-3 3 6 0,-3-4 2 0,0 6 0 16,0-2-52-16,0 5-12 0,-5-1 0 0,-1 1 0 16,-3 2 0-16,-6 3 0 0,3 3 0 0,-3 5 0 15,0 0 36-15,0 2 4 0,1 4 0 0,2 2 1 16,-3-1 0-16,3-1 0 0,-3 2 0 0,3-1 0 16,0 1-32-16,3 3-9 0,0-3 0 0,1 0 0 15,2 2 0-15,3 3 0 0,3-2 0 16,0-1 0-16,3-2 0 0,3-5 0 0,3-1 0 0,0-2 0 15,3-2 0-15,2-4 0 0,1 1 0 0,6-3 0 16,-6-5-24-16,6-1-7 16,0-2-1-16,0-2 0 0,0-4 1 0,2 1 0 0,1 0 0 0,0 2 0 15,0-4 10-15,-3 1 1 0,0-2 1 0,-4 1 0 0,-2-1-5 0,0 2 0 16,0 4-1-16,-3-1 0 0,-3 3 40 0,0 3 8 16,-6 5 1-16,0 0 1 0,0 0-25 0,-6 3 0 15,0 2 0-15,-3 3 0 0,0 0 56 0,0 2 7 16,0 4 1-16,-2 2 0 0,2-1-52 0,0 1-12 15,3 0 0-15,-3 3 0 0,3-1 12 0,0 1-1 16,6-6 0-16,0 0 0 0,0 0-11 0,6-2 0 16,0 5 0-16,6-5 0 0,0-4 0 0,-1-4-16 15,1-8 4-15,3 0 1 16,3-3-140-16,3-3-28 0,0 0-5 0</inkml:trace>
  <inkml:trace contextRef="#ctx0" brushRef="#br0" timeOffset="-196107.47">18537 8263 1958 0,'0'0'87'0,"0"0"17"0,0 0-83 0,0 0-21 0,0 0 0 0,0 0 0 16,0 0 62-16,0 0 8 0,0 0 2 0,0 0 0 15,9-5-28-15,3-3-6 0,-3 2-1 0,3-2 0 16,-3 1-23-16,2-1-5 0,-2 0-1 0,0 0 0 15,-3 5-8-15,-6 3 12 0,3-8-12 0,0 3 12 0,0-3 20 0,-6 3 4 16,0-1 0-16,-6 1 1 0,3 2 27 0,-3 3 6 16,0 0 1-16,1 0 0 0,-1 0-37 0,-3 3-7 15,-3-3-2-15,0 5 0 0,0 3 31 0,-3-2 7 16,0 2 1-16,3-1 0 0,4 4-27 16,-1-3-5-16,3 5 0 0,-3 0-1 0,3-5-21 0,0 3-10 15,3 0 10-15,0-1-10 0,3-2 0 0,3 0 0 16,0 0 0-16,0 0 0 0,3 0 0 0,3 2 0 15,0-2 0-15,3 0 0 0,0-2 0 0,3 1 0 16,0-1 0-16,0 2 0 16,2 0-28-16,-2 0-3 0,3 0 0 0,-3-1 0 15,-3 1-7-15,0 3-2 0,0-3 0 0,0 3 0 16,-3-1 12-16,3 1 1 0,-6-1 1 0,3 1 0 0,-6-1 26 0,0 4 0 16,0-6 0-16,-3 2 0 0,0 1 0 0,-3-1 0 15,3-2 0-15,-6 0 0 0,0-2-12 0,-3-1 2 0,-3-3 1 16,0 1 0-16,0-3 38 0,-3 3 8 0,-2-1 2 15,2 1 0-15,-3-3-12 0,-3 0-3 0,0 0 0 16,3 0 0-16,-2-5-13 0,5-3-3 0,0-3-8 0,6 6 12 31,3-3-64-31,0 0-12 0,0-3-4 0,6 1-1241 0</inkml:trace>
  <inkml:trace contextRef="#ctx0" brushRef="#br0" timeOffset="-195290.1">19689 8075 518 0,'0'0'46'0,"0"0"-37"15,0 0-9-15,0 0 0 0,0 0 132 0,0 0 25 0,3-5 5 0,-3 5 1 16,6-3 29-16,-6 3 5 16,3-5 2-16,0 2 0 0,3-2-95 0,0 0-18 15,0-1-4-15,0 1-1 0,-3 2-22 0,2-5-5 0,4 3-1 0,3-3 0 16,-3 3-24-16,0-3-5 0,3-3 0 0,3 3-1 16,0-5-12-16,-3 3-3 0,0-1 0 0,-3-2 0 15,2 2 10-15,-5-2 2 0,0 0 0 0,-3 2 0 16,-6 1 6-16,0-4 2 0,-3 4 0 0,1-3 0 15,-7-1 12-15,-3 4 4 0,-9-3 0 0,3 2 0 16,3 0-13-16,0 3-3 0,-2 3 0 0,-4 0 0 16,0 2 0-16,-9 6 0 0,-6 0 0 15,-5 2 0-15,-1 5-6 0,1 6-2 0,2 3 0 0,-6 2 0 0,7 0-20 0,2 3 0 16,0 2 0-16,-6 4 0 0,1-1 0 0,2 2 0 16,9 6 0-16,1 3 0 0,2 0 16 0,6-1-2 15,3 4 0-15,6-1 0 0,3-5-14 0,4 0 0 16,8-2 8-16,3-4-8 0,2 4 0 0,10-9 0 15,0 1 0-15,9-4 0 16,3-1 0-16,3-1 0 0,-1-8-8 0,1 0 8 0,-3-2 0 0,0-6 0 16,8-5 11-16,4-2-11 0,3-1 11 0,-3-5-11 15,2-3 10-15,-5 1-10 0,0-3 0 0,-4-3-12 16,-2 0 1-16,0-5 0 0,-6-1 11 0,0 1 0 16,-7-3 0-16,4 1 0 0,-6-4 24 0,-3-2 6 15,0-3 2-15,-3-2 0 0,0 2-32 0,3-5 0 16,-3-3 0-16,3-2 0 0,-4-5 0 0,4 2 0 15,-3-3 0-15,3 0 0 0,-3 3 0 0,-3 0 0 0,0 3 0 16,0 5 0-16,-3 0 0 0,-6 8 0 0,-6 5 0 16,0 3 0-16,-3 2 0 0,0 6 0 0,-6 5 0 0,-2 0 0 15,-1 6 0-15,-3 2 0 0,-3 5 0 16,-6 3 0-16,-5 5 0 0,-1 0 0 0,0 8 0 0,1 1 0 16,-1-1 0-16,3 5 0 0,6 3 0 0,1 0 0 15,-1 1-20 1,9-1-9-16,6 0-3 0,3 0 0 15,0 3-166-15,3 2-34 0</inkml:trace>
  <inkml:trace contextRef="#ctx0" brushRef="#br0" timeOffset="-194476.11">19418 8260 1324 0,'-12'3'59'0,"3"0"12"16,3-3-57-16,0 0-14 0,6 0 0 0,0 0 0 0,0 0 227 0,0 0 42 16,0 0 9-16,0 0 2 0,9 5-184 0,0-5-36 15,6 0-7-15,3 0-1 0,0-5-28 0,3-1-4 16,2 1-2-16,7-3 0 0,-3 3-10 0,-3-3-8 15,2 3 9-15,-5-1-9 0,0 1 0 0,0 2 8 0,-3 1-8 0,0-1 0 16,-3 6 0-16,-1 2 0 16,-5-2 0-16,3 5 0 0,0-1 0 0,-9 1 0 0,0 6 0 0,-6-1 0 15,3 3 0-15,-3-3 0 0,-9 6 8 0,3-4-8 16,3 4 8-16,-2-3 0 0,-4 2-8 0,0-2 12 16,0 3 13-16,3-3 3 0,0-3 0 0,0 3 0 15,6-6-4-15,-3 3-1 0,3-2 0 0,0 0 0 16,3-1-13-16,3-2-2 0,0 3-8 0,3-6 12 15,-6-5-12-15,9-3 0 0,3-2 8 0,0 0-8 16,9-3 0-16,-1-3 0 0,1-2 0 0,3 0-10 16,3-3-20-16,3-3-4 0,-7 4-1 15,4-4 0-15,-3 1-7 0,0-4-2 0,0 1 0 0,-1-3 0 0,-2 1 34 0,-3 1 10 16,3-1 0-16,-3 4 0 16,-6-2 0-16,0 5 0 0,-3 3 0 0,-3 5 9 15,-3 0 29-15,0 5 6 0,-3 3 0 0,0 0 1 0,-6 6 3 16,-3 2 0-16,0 5 0 0,-3 0 0 0,0 3-17 15,-3 0-3-15,3 5-1 0,0-3 0 16,-3-2-13-16,3 0-2 0,3-3-1 0,1 3 0 0,-1 0-11 0,3-3 0 16,0 1 0-16,0-1 8 0,6-3-8 0,0 4 0 15,0-1 0-15,6-3 0 0,3-2 0 0,0-2 0 16,0-1 0-16,-1 0 0 0,7-5 0 0,-3-2 0 16,0-1 0-16,0 0 0 0,3-2-20 0,0 0 4 0,0-3 1 15,-3 0 0 1,0-3-26-16,2 1-6 0,1-1-1 0,0-2 0 15,3 0 12-15,0-1 1 0,-3 1 1 0,6-5 0 0,-4-1 26 0,1 1 8 0,-3 2 0 0,0 3 0 16,-6-1 0-16,3 6 12 0,-6 3 0 0,0 0 0 16,-3-1 4-16,-3 6 1 0,0 0 0 0,0 0 0 15,-9 8 18-15,3 3 3 0,0 0 1 0,0 2 0 16,-3-3-10-16,3 4-1 0,-3 2-1 0,3-1 0 16,0-1-11-16,0-1-3 0,0 0 0 0,0 0 0 15,3 1-13-15,3-1 8 0,0 0-8 16,0 0 0-16,3-2 0 0,0-1 8 15,3 1-8-15,0-3 0 0,3 0 0 0,0-3 0 0,3 0 0 0,0-2 0 16,0 0 0-16,3-3 0 0,-3 0 0 0,3-6 0 16,-4 4 0-16,1-6-12 0,3 3 1 0,-3-3 0 15,6 0-91-15,-3-3-18 0,3 3-4 0,0-2-1104 16</inkml:trace>
  <inkml:trace contextRef="#ctx0" brushRef="#br0" timeOffset="-193714.08">20692 8416 1324 0,'0'0'59'0,"0"0"12"0,0 0-57 0,0 0-14 0,0 0 0 0,0 0 0 15,-3 3 191-15,3-3 35 0,0 0 7 0,0 0 2 0,0 0-120 0,0 0-24 16,0 0-5-16,0 0-1 16,9 0-50-16,-3 0-11 0,-6 0-1 0,9 0-1 0,3-5-9 15,0-1-1-15,-1-1-1 0,1 1 0 0,0-2-11 0,12-10 0 16,-12 10 8-1,-3-5-8-15,-3 2 0 0,-3 0 0 0,0 1 0 0,0-3 23 0,0-1 9 16,0-1 1-16,0 1 1 0,-6-2-34 0,0 3 0 16,-3 3 0-16,0-4 0 0,-6 1 0 0,0 3 0 15,-3 2 0-15,0 5-9 0,0 0 27 0,-2 6 6 16,-1 2 0-16,0 3 1 0,0 3 2 0,0 2 0 16,-3 0 0-16,3 6 0 0,1-3-11 0,-1 2-3 15,0 1 0-15,3-1 0 0,-3 1-13 0,6-1 0 16,0 1 0-16,3-3 0 0,3 0 0 0,3-1 0 15,3-1 0-15,0-1 0 0,3 0 0 0,3-5 0 16,3 0 0-16,3-5 0 0,0-1 8 0,3-2-8 16,0 0 0-16,3-2 9 0,3-6-9 0,2-3 0 0,-2 1 0 0,3-4 0 15,0 1 0-15,0-3 0 0,2 0 0 16,-2-2 0-16,-9-1 0 0,0 1 0 0,-3 2 0 16,-3 0 0-16,0 0 0 0,-6 6 0 0,0-1 0 15,0 6 0-15,-3-3 0 0,-3 8 0 16,-3-3 0-16,0 6 0 0,0 2 8 0,0 0 0 0,-3 6 0 0,-3-1 0 15,3 4 12-15,0-1 1 0,-3 3 1 0,0 0 0 16,6 0-8-16,1 2-2 0,-1-2 0 0,3 0 0 16,3 0-12-16,6-3 0 0,-3 0 0 0,5-2 0 15,4-3-60-15,0-3-19 16,3-2-3-16,0-1-1214 0</inkml:trace>
  <inkml:trace contextRef="#ctx0" brushRef="#br0" timeOffset="-193348.07">21171 8326 2350 0,'0'0'104'0,"-6"6"22"0,0-1-101 0,0 0-25 16,0 1 0-16,0-4 0 0,6-2 71 0,0 0 9 16,0 0 1-16,0 0 1 0,0 0-43 0,0 0-9 15,6 0-2-15,6-2 0 0,0-1-20 0,0-2-8 16,3-3 0-16,0 0 9 0,-3-3-9 0,0-2 0 15,3 0 0-15,-4 0 0 0,1-1 0 0,0 1 0 16,-3 0 0-16,3 0 0 0,-6-1 11 0,0 1-3 16,-6-3-8-16,0 3 12 0,-3-3-12 0,0 0 0 0,-3 3 0 0,-3 0 0 15,0 5 0-15,0 0 11 0,-6 5-11 16,-2 3 10-16,-1 8 22 0,-3 0 4 0,-6 5 0 0,3 3 1 16,0 3-1-16,4 2-1 0,-4 3 0 0,0-3 0 15,3 3-5-15,0-3-1 0,0 3 0 0,4 0 0 16,-1-3-29-16,3 3 0 0,3-6 0 0,3 3 0 15,3 0 0-15,3-5-8 0,3 0 8 0,0 3 0 16,9-6 0-16,0-3 0 0,0 1 0 0,6-6 0 16,-3 3-12-16,6-5 2 0,-1-3 0 0,1-5 0 15,6-3-111 1,0-3-23-16,0-2-4 0,5 0-684 0,-2-6-138 0</inkml:trace>
  <inkml:trace contextRef="#ctx0" brushRef="#br0" timeOffset="-192771.05">21874 7345 1785 0,'0'0'159'0,"0"0"-127"15,0 0-32-15,0 0 0 0,-3-3 179 0,-3 3 29 16,0 0 7-16,-3 3 1 0,3 2-81 0,0 0-16 16,0 6-3-16,-6 0-1 0,0 4-68 0,0 4-14 15,-3 2-2-15,0 3-1 0,4 2-10 0,-4 1-3 16,-3 7 0-16,0 1 0 0,0 4-7 0,-3 6-2 15,0 6 0-15,-2-4 0 0,2 1-8 0,0-1 8 16,0 1-8-16,-3 5 8 0,3-5-8 0,1 2 10 16,-4 3-10-16,3-8 10 0,3-3-10 0,0-5 0 0,3-2 0 15,6-1 0-15,1-8 0 0,2-2 0 0,0 0 0 16,3-5 0-16,3-6 0 0,3 0 0 16,3-5 0-16,3-3 0 0,-1-2-11 0,4-6 3 0,3 1 0 15,0-6 0 1,-3 0-25-16,3-3-5 0,0-2-1 0,3 0 0 0,-1-6 13 0,1 1 2 15,0-3 1-15,6-1 0 16,-3 4-9-16,0-1-3 0,3 3 0 0,-4 3 0 0,1 3 35 0,-3 2 0 0,-6 2 0 0,3 4 0 16,-3 2 0-16,0 0 0 0,-12 0 0 0,3 5 0 15,0 6 0-15,0-1 0 0,-3 3 0 0,-3 1 0 16,0-1 26-16,0 0 2 0,0 0 1 0,0 1 0 16,-3-1-16-16,0 0-3 0,0 0-1 0,-3-2 0 15,0-1-9-15,0 1 12 0,6 0-12 0,-3-3 12 0,0-3-3 16,6-5 0-16,-3 5 0 0,3-5 0 0,0 0-9 0,0 0 0 15,0 0 9-15,6 0-9 0,3-3 0 0,-3 1 0 16,3-6 0-16,0 0 0 0,3-3 0 0,3 1 0 16,-3-1 0-16,2-2 0 0,-2-3 0 0,3 3 0 15,-3-3 0-15,3 0-8 0,-3 3 8 0,0 2-12 16,-3-2 12-16,0 2-12 0,-6 6 12 0,3-3 0 16,-3 0 0-16,-3 8 0 0,0 0 0 0,0 0 0 15,0 0 0-15,0 0-8 0,0 0 8 0,0 0 0 16,0 0-9-16,3 8 9 0,0 3-11 0,3-3 3 15,-4 0 0-15,4 0 0 16,0-3-213-16,-6-5-43 0</inkml:trace>
  <inkml:trace contextRef="#ctx0" brushRef="#br0" timeOffset="-191817.29">22171 8305 2710 0,'0'0'60'0,"0"0"12"0,0 8 2 0,0 0 2 0,-3 0-60 0,0-3-16 0,3-5 0 0,-3 8 0 16,3-8 54-16,6 6 8 0,-6-6 2 0,3 2 0 15,-3-2-51-15,3 3-13 0,6-3 0 0,0 0 0 16,3-5 0-16,-3 2 0 0,3-2 8 0,-3-1-8 16,3-2 8-16,0 1 0 0,-3-1 0 0,-4-3 0 15,4 0-8-15,-6 1 0 0,3-3 0 0,-6-1 0 16,0-2 0-16,0 1 0 0,0-4 8 0,0 3-8 15,-3-5 0-15,0 3 0 0,-3 4 0 0,-2 1 0 16,-1 0 0-16,-6 8 0 0,0 2 0 0,-3 6 0 0,0 2 0 0,-3 8 0 16,-3 0 0-16,-2 6 0 0,2-1 16 0,0 4 4 15,0-1 0-15,3 2 1 0,7 1 9 0,-1-3 2 16,3 1 0-16,3-4 0 0,0 3-32 0,6-2 8 16,-3-3-8-16,6 0 0 0,0-3 0 0,3-3-10 15,0 1 2-15,6-6 0 0,-3 1 8 0,3-6 0 16,6 2 0-16,2-4-8 15,4-4-17-15,0-2-3 0,0 0-1 16,3-2 0-16,-3-3 3 0,-1-1 1 0,1 1 0 0,0 0 0 0,0 0 25 0,-3 2 0 16,3-2 0-16,-6 2 0 0,-1 1 0 0,-2 4 0 15,-3 1 0-15,-3 2 0 0,-6 3 0 0,0 0 11 16,-3 6-3-16,0 4 0 0,-6 1 12 0,-3 2 1 16,0 0 1-16,1 6 0 0,-1-3-10 0,3 2-3 0,-3-2 0 15,6 0 0-15,0 0-9 0,3 0-11 16,3-6 3-16,3 1 0 0,6-3 8 0,0 0 0 15,0-6 0-15,3-2 0 16,3-2-24-16,5-6-7 0,-5 0-1 0,3-5 0 16,0 0-56-16,0-1-12 0,3-4-3 0,-3-3 0 0,2-1 35 15,1-4 6-15,6-6 2 0,3-5 0 0,2-3 15 16,7-7 3-16,0-3 1 0,3-3 0 0,2-3-61 0,1-2-12 0,-6-3-2 0,2-5-1 16,4 2 17-16,-3 1 4 0,5 5 1 0,-8 2 0 15,-3 9 115-15,-7 2 22 0,-2 2 5 0,-6 9 1 0,0 2 92 16,-6 8 20-16,-6 0 3 0,-3 9 1 0,-3 4-4 15,-3 0 0-15,-3 3 0 0,-3 3 0 16,-3 3-68-16,0 2-15 0,3 5-2 0,-6 0-1 0,-6 6-26 16,0 5-4-16,-3 5-2 0,0 3 0 0,1 2-16 0,-4 3-3 15,0 3-1-15,0 2 0 0,3 9 10 16,-2 4 1-16,-1 6 1 0,-3 0 0 0,-6 0-34 16,0 3-16-16,4-1 2 0,-1-2 0 0,6 3 14 15,6-4 16-15,-3-1-3 0,7-4-1 0,-4-4-24 0,6-4-4 16,-3-4-2-16,6-3 0 0,-3-6 3 0,6-2 1 15,0-3 0-15,0-5 0 0,0 2-2 0,0-4-1 16,0-4 0-16,-3 1 0 0,3-6 3 0,1 3 1 16,-1-5 0-16,-3-1 0 0,6-4 13 0,-3-1 0 15,0-5 0-15,0 3-9 0,-3-6-12 0,6-2-3 16,-3 0 0-16,0-6 0 0,0 1 14 0,0-6 10 16,3-3-13-16,0 1 5 0,3-1 31 0,-3 1 6 15,3 2 2-15,0 6 0 0,0-1 2 0,0 3 1 16,0 3 0-16,3 0 0 0,-3 0 8 0,3 5 2 0,3-3 0 15,3 3 0-15,3 3-23 0,3-3-4 0,0 3-1 0,8-3 0 16,7 0-6-16,3 0-2 0,0 0 0 16,5 0 0-16,1 3-8 0,-3-1 0 0,0 1 0 15,-4 0 0-15,-2 2 0 0,0 0 0 16,0-2 0-16,-1 3 0 16,-2 2-64-16,0-3-9 0,0 3-2 0,-6 0-1420 0</inkml:trace>
  <inkml:trace contextRef="#ctx0" brushRef="#br0" timeOffset="-190469.1">7110 9610 1562 0,'9'0'69'16,"-9"0"15"-16,0 0-68 0,0 0-16 0,3 0 0 0,0 2 0 0,-3-2 100 0,0 0 17 16,0 0 3-16,0 0 1 0,0 6-37 0,3-4-7 15,0 4-1-15,0-4-1 0,-3-2-37 0,0 0-7 16,0 0-2-16,0 8 0 0,3-5 2 0,3 2 0 16,-6-5 0-16,3 0 0 0,3 0-15 0,0 0-2 15,2-5-1-15,-2-1 0 0,0 1 0 0,0-3 0 16,3-2 0-16,-3-1 0 0,0 1-2 0,-3-1-1 15,3-2 0-15,-3 2 0 0,-3-5 15 0,0 6 3 16,0-1 1-16,-3 3 0 0,-6-2-13 16,0-1-4-16,-6 0 0 0,3 1 0 0,1 5 0 15,2-1 0-15,-6 1 0 0,-3 5 0 0,-3 3 0 0,0 2-1 16,3 3 0-16,-3 2 0 0,-2 4 0 0,2 4 0 16,0 1 0-16,3 2 0 0,-3 3 4 0,6-1 1 15,-2 1 0-15,2 0 0 0,0 0-3 0,3 0 0 16,0 2 0-16,3 1 0 0,3-4-13 0,0-1 11 15,6-1-11-15,3-3 10 0,0-4-10 0,6-1 0 0,3 0 0 16,0-8 8-16,3 1-8 0,6-9 0 0,-1-2 9 0,4-3-9 16,3 0 10-16,3-5-2 0,2-9-8 0,-2 4 12 15,0-6-4-15,-3 3 0 0,6-8-8 0,-1 0 12 16,-2-3-12-16,3-3 9 0,-6-2-9 0,2-2 8 16,1-1-8-16,-6 0 0 0,3 1 9 0,0-1-9 15,-4 0 0-15,1 1 0 0,0-9 0 0,0 3 0 16,-3 3 0-16,-1-3 0 0,1 8 0 0,3-6 0 15,-3 4 0-15,0 7 0 0,-3 3 0 0,-3 8 0 0,-4 2 0 16,-2 3 0-16,-3 6 0 0,0-1-8 16,-3 6 8-16,-3 5 0 0,0 0 0 0,0 0 0 0,-9 5 9 15,0 3 1-15,3 5 0 0,-5 6 0 0,-4 2 4 16,0 0 1-16,0 3 0 0,0 2 0 0,0 6 0 16,0 3 0-16,-6 2 0 0,1 2 0 15,-4-2-3-15,3 3-1 0,-3 2 0 0,0 3 0 0,-3 0-11 0,4 3 10 16,-1 2-10-16,3-2 10 0,0-6-10 0,3-5 8 15,0 0-8-15,7-2 8 0,-1-6-8 0,3 2 0 16,6-7 0-16,0-3 0 0,6-5-10 0,0-5 10 16,6-3 0-16,0-3-9 0,5 3 9 0,1-8-10 15,3-3 10-15,3-2-10 16,0 0-207-16,0-8-42 0</inkml:trace>
  <inkml:trace contextRef="#ctx0" brushRef="#br0" timeOffset="-189952.75">7583 9636 1094 0,'0'0'97'0,"0"0"-77"16,0 0-20-16,0 0 0 0,6 5 181 0,-6-5 33 0,0 0 6 0,0 0 2 15,6 6-82-15,0-4-17 16,0 1-3-16,0-3-1 0,3-3-41 0,-3 1-8 16,0 2-2-16,3-3 0 0,0-2-20 0,0-1-4 0,-1-1 0 0,1 1-1 15,0-4-23-15,3 2-4 0,-3-3 0 0,0 1-1 16,0-4 11-16,0 4 2 0,-3-3 1 0,0 2 0 15,-6 0-37-15,3 1-8 0,-3 2-2 0,0 0 0 16,-6 3 18-16,0-3 0 0,-3-3 8 0,0 3-8 16,-3 0 12-16,-3 3-3 0,-3-3-1 0,1 8 0 0,-1 0 13 0,0 5 3 15,3 1 0-15,-3 4 0 0,-3 6-4 16,0 3 0-16,1 4 0 0,5 1 0 0,-3-3-4 0,3 6 0 16,-3-1-1-16,6-2 0 0,3-3-15 0,3 0 9 15,3 6-9-15,0-6 8 0,3-5-8 0,6-3 0 16,0 3 0-16,6-3 0 0,3-2 0 0,3-3 0 15,6-3 0-15,3-2 0 0,2-3 0 0,4-6 0 16,3-4 9-16,5-1-9 0,-2-2 0 0,-3 0 0 16,-6 0 0-16,-1-3 0 0,-2 2-16 0,0 1 1 15,0 0 1-15,-3 2 0 0,-7 3 4 0,-5 3 1 16,-3 0 0-16,0 5 0 16,0 3-21-16,-9-3-4 0,0 0-1 0,-6 7 0 0,-3 1 66 0,0 6 13 15,-3-4 2-15,0 3 1 0,4 1-7 0,-4-1-2 16,0 0 0-16,3 0 0 0,0-2-6 0,3 0-2 15,3-6 0-15,0 0 0 0,3 0-21 0,0-5-9 16,0 0 8-16,6-2-8 0,3-1 8 0,3-5-8 0,3 0 0 0,0 0 8 16,5-2-8-16,1-1 0 0,-3-2 0 0,3 0 0 15,6-1 0-15,-3-1 0 0,2-1-14 0,-2 2 5 32,3 1-88-32,-6-3-18 0,3 3-3 0,-4-3-786 0,-2 0-158 0</inkml:trace>
  <inkml:trace contextRef="#ctx0" brushRef="#br0" timeOffset="-189387.54">9071 9192 1778 0,'0'0'39'0,"0"0"8"0,0 0 1 0,0 0 3 0,0 0-41 0,0 0-10 0,0 0 0 0,0 0 0 16,-6 10 111-16,1-2 20 0,-1 5 4 0,-6 3 1 0,0 0-37 15,0 5-7-15,-6 3-2 0,-3 3 0 0,0 4-18 0,0 1-4 16,-2 2-1-16,-1 6 0 0,0 5-24 0,3-5-5 16,-3 0-1-16,1-3 0 0,5 0-29 0,0-3-8 15,3-5 0-15,0 3 0 0,3-8 0 0,3-1 12 16,3-4-4-16,3-3 0 0,3-6-24 0,6-2-4 15,0-5 0-15,0-3-1 16,3-8-163-16,6-2-32 0,-3-4-6 0</inkml:trace>
  <inkml:trace contextRef="#ctx0" brushRef="#br0" timeOffset="-188949.72">9182 8991 1940 0,'0'0'43'0,"-3"-3"9"0,3 3 1 0,-6-5 1 0,6 5-43 0,-3-3-11 16,-3 0 0-16,0 3 0 0,0 3 112 0,0 2 20 16,0 1 4-16,0 1 0 0,0 1-45 0,-3 6-10 0,0-1-1 0,-3 5-1 15,3 1-38-15,-3 2-7 0,3 3-2 0,-2 0 0 16,5 2 0-16,-3-2 0 0,0 0 0 0,3 0 0 16,3-3-19-16,0 0-4 0,3 0-1 0,0-2 0 15,6-6-8-15,0 3 8 0,3-3-8 0,3-2 8 16,2-6 0-16,1-3 0 0,0 1 0 0,6-3 0 15,-3-3-8-15,3-4 0 0,0 1 0 0,-1-2 0 16,4-5-21 0,0 0-7-16,3 0 0 0,0-3-1 0,-1 0-4 15,1-3-1-15,0-2 0 0,-3 3 0 0,0-3 25 0,-7 2 9 0,4 0 0 0,-3-2-9 16,-3 8 9-16,-3 0 0 0,0 2-9 0,-6 6 9 16,-3 2 0-16,-3 3 0 0,0 0 0 0,-6 8 0 15,-6 3 40-15,0 5 5 0,-3 2 2 0,0 6 0 16,0 0-11-16,1 2-1 0,-7 3-1 0,0 1 0 0,0 4-5 0,-3-2-1 15,6 5 0-15,-5 0 0 0,2 2-15 0,0 1-3 16,6 0-1-16,-3-3 0 0,3 0-9 0,0-5 0 16,3-1 0-16,4-4 0 0,-1-1 0 0,6-2 0 15,-3 0 0-15,6-3 0 0,0-8 0 0,3 3 0 16,0-5 0-16,6-3 0 16,-4-3-94-16,4-5-24 0,3-3-5 0,0-2-1178 0</inkml:trace>
  <inkml:trace contextRef="#ctx0" brushRef="#br0" timeOffset="-188416.13">9521 9723 2134 0,'0'0'47'0,"0"0"9"0,0 0 3 0,0 0 1 0,0 0-48 0,0 0-12 0,0 0 0 0,0 0 0 16,0 0 54-16,9-5 8 0,0 0 2 0,3 0 0 15,-3-1-40-15,3-2-7 0,-1 0-1 0,1 0-1 16,0 1-15-16,-3-4 0 0,3 0 0 0,-3 1 0 16,0 2 0-16,0-3 0 0,-3 6 0 0,-3-6 0 15,0-2 0-15,0 3 0 0,-3-1 0 0,0 3 0 0,-3 0 54 0,0 0 8 16,-3-2 2-16,-3 2 0 0,3 2-17 0,-3 4-3 16,-3-1-1-16,0 3 0 0,-3 5-18 0,0 3-3 15,-2 0-1-15,-4 5 0 16,0 3 11-16,0 0 3 0,0 3 0 0,3-1 0 0,3 1-19 15,4 2-3-15,-4 3-1 0,6-3 0 16,3-3-12-16,0 1 0 0,6 2 8 0,3-2-8 16,6-3 0-16,0-1 0 0,0-1 0 0,6-1 0 0,5-5 0 15,1-6 0-15,6-2 0 0,3-2 0 0,-3-1 0 0,2-2-15 16,1-6 3-16,0-2 1 16,-3 0-33-16,2-3-6 0,-2 3-2 0,3-1 0 15,-3 4-10-15,-6-1-2 0,-7 3-1 0,-5 0 0 0,3 3 65 0,-3 3 0 16,-3-1 0-16,-6 3 12 0,0 0 10 0,0 0 2 15,-6 10 0-15,3 1 0 0,-6 0 27 0,-3 2 5 16,0 3 2-16,1-3 0 0,-1 0-14 0,3 3-2 0,3-5-1 16,3-3 0-16,0 0-22 0,3-3-5 0,3-3-1 15,3 4 0-15,3-9-13 0,0 0 8 0,6-4-8 0,-1-4 0 16,-2 0 10-16,6 3-10 0,0-2 10 0,3-1-10 16,3-5 0-16,-3 0 0 0,-1 1 0 0,1 1 0 15,3-4-12-15,-3 2-8 0,0-3-1 0,-3 1-1 31,-1-1-131-31,4 1-27 0,-3-3-4 0</inkml:trace>
  <inkml:trace contextRef="#ctx0" brushRef="#br0" timeOffset="-187581.54">10578 9274 1638 0,'6'-6'72'0,"-6"6"16"0,0 0-71 0,5-5-17 15,-2 2 0-15,3 1 0 0,0-4 117 0,0 4 20 16,3-1 4-16,0-2 1 0,3 0-38 0,-3 2-8 0,3-2-2 0,3-1 0 16,0-2-40-16,0 1-8 15,-1-1-2-15,4 0 0 0,0-3-12 0,0 0-4 0,0-2 0 0,3 0 0 16,0-3-18-16,5 0-10 0,-2 3 10 0,0-5-10 15,0-1 11-15,-6 0-11 0,2 4 12 0,-2-4-12 16,-3 3 8-16,0-2-8 0,-3-1 0 0,0 3 0 16,-6-2 11-16,-3 5-11 0,0-3 10 0,0 0-10 15,-6 3 11-15,-3-1-11 0,0 1 12 0,-3 0-12 16,0 2 10-16,-3 6-10 0,-6 0 8 0,0 2-8 0,-2 6 28 16,-10 2 0-16,-3 6 0 0,0 2 0 0,4 0-14 15,-4 8-2-15,0 3-1 0,0 2 0 0,1 6 3 16,-1 0 1-16,0 2 0 0,0 3 0 0,-2 6-7 15,2-6-8-15,-12 5 11 0,7 0-11 0,5 3 10 16,3 0-10-16,0 3 8 0,7-3-8 16,-4 0 0-16,9-5 8 0,-3 5-8 0,3-8 0 0,6 0 0 15,0-6 0-15,0 1 8 0,6-5-8 0,4-3 0 0,-1-3 0 16,3-5 0-16,0-3 8 0,0-3-8 0,8-2 0 16,-2 0 0-16,3-8 0 0,3-2 0 0,0-1 8 15,6-5-8-15,3 0 0 0,0-5 19 0,5 0-2 16,4-1 0-16,3-1 0 15,-3-1-37-15,2 2-8 0,-2-1-2 0,0 1 0 0,-3 4 30 0,-6 2-9 16,-1 0 9-16,1 3 0 0,-3-1-8 0,-6 6 8 16,0 0-8-16,-3 3 8 0,0 0-8 0,-3 2 8 15,-6-5-8-15,0 8 8 0,0 0 0 0,-3 0 0 0,-3 2 0 0,0 1 0 16,-3-1 0-16,-3 1 0 0,0-3 0 0,3 3 0 16,-3-1 0-16,-3 1 0 0,4-3 0 0,-4 2 8 15,0 1-8-15,0 2 12 0,3 0-4 16,0 0 0-16,-3-2-8 0,3 2 0 0,3-2 0 0,0-3 0 15,6 0 12-15,0 0 4 0,1 2 0 16,4-2 1-16,-2-8-17 0,9 0 0 16,3 3 0-16,0-3 0 0,3 0 0 0,3-3 0 0,-3 1 0 15,3-6 0 1,3-3-122-16,-1 3-25 0,1-2-5 0,0-1-1080 0</inkml:trace>
  <inkml:trace contextRef="#ctx0" brushRef="#br0" timeOffset="-187008.9">11006 9573 2599 0,'0'0'57'0,"0"0"12"0,0 0 3 0,0 0 0 0,-9 2-57 0,6 1-15 16,-3 2 0-16,0 3 0 0,0 3 80 0,-2-1 14 15,-1-2 2-15,0 5 1 0,0 1-63 0,0-1-13 16,0 3-2-16,-3 0-1 0,3-3-3 0,0 5-1 15,0-2 0-15,3 3 0 0,-3-3-14 0,6 0 0 16,-3-3 0-16,6 3 0 0,0-8 0 0,3 0 0 16,-3-8 0-16,9 5 0 0,3-2 0 0,0-3 0 15,3-3 0-15,0-5 0 0,3-3-16 0,3-2-2 16,-4 3-1-16,4-6 0 16,0 2-47-16,-3-1-10 0,3-1-1 0,-3 0-1 15,2 0 0-15,-2 0 0 0,6 0 0 0,-3 6 0 16,-3-1 51-16,-3 0 11 0,0 3 1 0,-4 3 1 0,1 0 14 15,-6 2 0-15,0 3 12 0,-6 0-12 0,0 0 52 0,3 6 3 0,-3 1 1 0,-3 4 0 16,3 0 0-16,-6 2 0 0,0-3 0 16,-3 4 0-16,1-1-9 0,-1 0-2 0,0 0 0 0,3 1 0 15,0 1-25-15,3 1-6 0,-3-8-1 0,6 6 0 16,-3-4-13-16,6-2 0 0,-3-8 8 16,6 5-8-16,3-2 0 0,3-3 0 0,3-3 0 0,2-2 0 15,-2 0 0-15,3-3-10 0,3-5 0 0,6 2 0 16,-3-5-34-1,2 3-6-15,-2-6-2 0,3 4 0 0,-6-1 0 0,0-3-1 0,-4 3 0 0,1 3 0 16,-3 0 33-16,-3 5 8 0,0 0 0 0,-3 0 1 16,0 3 19-16,-6 2 3 0,-3 3 1 0,0 0 0 15,0 0 35-15,0 8 7 0,0-3 2 0,-3 6 0 0,-3 2-9 0,0 0-2 16,0 1 0-16,0-1 0 0,-3 3-15 0,3 0-3 16,-3-1-1-16,3 1 0 0,0 0-14 0,6-3-4 15,-3 1 0-15,3-1 0 0,0 0-8 0,3 0 0 16,0-2 0-16,3-6 0 15,3-2-47-15,0-3-11 0,3 0-2 0,-3 0-1 16,6-5-175-16,-3-1-34 0</inkml:trace>
  <inkml:trace contextRef="#ctx0" brushRef="#br0" timeOffset="-186497.8">11816 9705 460 0,'0'0'41'0,"-3"8"-33"0,-3-3-8 0,3 3 0 16,-3 5 452-16,0-2 88 0,0-6 17 0,3 0 4 15,0 1-361-15,0-1-73 0,3 0-15 0,0 3-2 16,0-8-62-16,0 0-12 0,6 3-2 0,3 0-1 16,0-6-17-16,3 3-4 0,0 0-1 0,0-3 0 15,0-2-11-15,-3 0 10 16,2-1-10-16,-2 1 10 0,0-3-10 0,3 0 8 0,-3 0-8 0,0 0 8 16,0-2-8-16,0-3 0 0,-3 2 0 0,0-2 0 15,-6-3 8-15,3 3-8 0,-3-3 0 0,-3-3 8 16,3-5-8-16,-3 3 0 0,-3 3 0 0,3-1 8 15,-3 6-8-15,0 2 0 0,-3 3 0 0,0 6 8 0,0 7-8 16,-6 0 10-16,0 3-10 0,-5 0 10 0,-1 8 11 16,0 0 3-16,-3 3 0 0,-3 7 0 15,4-5-1-15,2 3 0 0,3 2 0 0,0-4 0 0,0-1-13 16,9 0-2-16,3 0-8 0,0 0 12 0,0-7-12 16,9 1 0-16,3 1 0 0,3-2 0 0,3-7 0 15,3-1 0-15,-3-4 0 0,9-4 0 0,3-1-8 0,-1-2-5 16,4-6-1-16,0 3 0 15,0-5-26-15,-3-3-6 0,-4 0-1 0,1 0 0 16,0 1-1-16,0-1-1 0,-3 0 0 0,0 0 0 0,-7 3 31 0,1-1 6 16,3 1 2-16,-9 3 0 0,0 2 10 0,-3 2 0 15,0 1-9-15,-3 5 9 0,0 0 19 0,-6 8 8 16,-3 3 1-16,0 2 1 0,-3 3 11 0,0-3 1 16,4 3 1-16,-4 0 0 0,3 2-17 0,0 1-3 0,0-3-1 15,0 0 0-15,6-1-21 0,-3 1 0 0,6-2 0 16,3-1 8-16,0 0-8 0,3 0 0 0,0-2 0 15,3-6 0 1,3 0-33-16,0-5-5 0,2-2-1 0,-2-4 0 16,3-4-132-16,3-1-26 0,3-2-6 0,0 0-951 0</inkml:trace>
  <inkml:trace contextRef="#ctx0" brushRef="#br0" timeOffset="-186215.56">12756 8829 2948 0,'0'0'65'0,"0"0"14"0,0 0 2 0,0 0 1 0,-6-2-66 0,1 2-16 16,-4 0 0-16,0 5 0 0,0-3 70 0,-3 6 10 16,0 0 3-16,-3 3 0 0,0 5-31 0,-3 2-5 15,-3 3-2-15,4 3 0 0,-4 5-30 0,0 6-7 16,0 2 0-16,0 0-8 0,0 3 16 0,1-1-4 16,-1 6-1-16,0 0 0 0,0 3-11 0,-3 2 0 15,3-2 0-15,-2-1 0 0,-4 4 0 0,3-4 8 16,3-4-8-16,3-4 0 0,0 1 0 15,7-6 0-15,-1-5 8 0,9-2-8 0,0-3 0 0,3-6 0 16,3-5 0-16,3 1 0 0,6-4 0 0,2 1 0 16,4-8 0-16,3-3 0 15,-3-3-73-15,3-5-14 0,-3-5-2 0,2-3-890 16,-2 3-177-16</inkml:trace>
  <inkml:trace contextRef="#ctx0" brushRef="#br0" timeOffset="-185761.34">12786 9525 2023 0,'0'0'44'0,"0"0"10"0,0 0 2 0,9-5 0 0,-6-3-44 0,-3 8-12 0,0 0 0 0,9-6 0 15,-9 6 132-15,3-7 25 0,-3 7 5 0,0 0 1 16,6-6-30-16,-3 1-5 0,-3-3-2 0,0 8 0 0,0 0-56 15,0 0-11-15,-6 0-3 0,0-3 0 16,-3 3-14-16,0 0-3 0,-3 3-1 0,0 0 0 0,-3 2-5 0,1-2-1 16,-4-1 0-16,3 4 0 0,-3-1-32 0,0 3 0 15,3 0 0-15,3 0-12 0,-3 0 12 0,4-3 10 16,-4 3-2-16,6 0 0 0,0 2-8 16,3 1 0-16,-3-3 0 0,3 0 0 0,3 0 0 15,0 0 0-15,3-8 0 0,3 8 0 0,0 0 0 16,6-3 0-16,0 0 0 0,3 3 0 0,3-3 0 15,0 3 0-15,-1-2 0 0,1-1 0 0,3 0-16 0,0 0 2 16,-3 3 0-16,0-2 0 16,0 2-21-16,-3-3-4 0,-4 3-1 0,1-3 0 15,-3 8 10-15,0-2 2 0,-3-3 0 0,0 0 0 0,-6 5 16 0,0-2 12 16,-3-3-13-16,0 5 5 0,-3-5 8 0,-2 2 9 16,-4-2-1-16,0 3-8 0,-3-3 0 0,0 2 0 15,-6-2 0-15,0 0 0 0,1-2 11 0,-4 1 1 0,0-4 1 16,3 2 0-16,0 1-5 0,1-6 0 0,2 0-8 15,0-6 12-15,0-2-12 0,0 1 0 0,6-4 0 16,3-2-974-16,4-3-193 0</inkml:trace>
  <inkml:trace contextRef="#ctx0" brushRef="#br0" timeOffset="-184484.91">13310 9596 1548 0,'0'0'68'0,"0"0"15"0,0 8-67 0,0-8-16 0,-3 6 0 0,3-1 0 15,0 0 118-15,-3 1 20 0,3-6 4 0,0 0 1 16,0 0-37-16,0 0-7 0,0 0-2 0,0 0 0 0,0 0-40 15,0 0-8-15,0 0-1 0,0 0-1 0,9-3-19 0,-3-2-3 16,0-3-1-16,3-3 0 0,0 1-12 0,-3-4-2 16,3 1-1-16,0-3 0 0,0 0 2 0,-3 0 0 15,-1 1 0-15,1 4 0 0,-3-2-11 0,0 2 0 16,-3-2-10-16,-3 2 10 0,0 1 0 16,-3-1 20-16,-2-2-4 0,-1 5 0 0,-3 0 4 0,0 3 1 15,-3 5 0-15,-3 0 0 0,0 2 0 0,0 4 0 16,-5 4 0-16,-4 4 0 0,0-1-1 15,3 0 0-15,0 3 0 0,3 2 0 0,-2 1-7 0,-1 5-1 16,3 0-1-16,-3 2 0 0,3 0-1 0,4-2 0 16,-1 3 0-16,6-1 0 0,0-2-10 0,3-3 0 15,6 6 9-15,0-4-9 0,3-1 0 0,6-4 0 16,3 1 0-16,0-6 0 0,6 0 0 0,0-2 8 16,5-6-8-16,1 0 0 0,0-5 0 0,0 0 9 15,6-5-9-15,-1-3 0 0,1 0 8 0,0-2-8 16,0-4 0-16,-3-2 0 0,-1 1 0 0,-2-1 0 0,-3-3 0 0,0 3 0 15,0-2 0-15,0-1 0 0,-6 1 0 16,0-1 0-16,-1 3 0 0,-5-2 0 0,3 5 0 0,-6-3 0 16,0 2 0-16,0 4 0 0,-3-1 0 0,0 6 0 15,0 0 0-15,0 5 0 0,0 0 0 0,0 0 0 16,-9 2 10-16,0 6-10 0,3-2 8 0,0 7-8 16,1-3 12-16,2 6-4 0,-3-3 0 15,0 6 0-15,0-3-8 0,3 0 0 0,0 0 0 0,0 0 8 16,0-1-8-16,0-1 0 0,3-1 0 15,0-3 0-15,0 1 0 0,3-3 0 0,0 3 0 0,3-6 0 16,-3 3 0-16,6-6 0 0,0 1 0 0,2-3 0 16,1-5 0-16,3-1 0 0,3-1 0 0,0-1 0 15,3-6 0-15,0 1-12 0,-1-3 0 0,4 0 1 16,0-2-7-16,3 2-2 0,-3-3 0 0,0 1 0 0,-4-3 4 0,-2 0 1 16,0-3 0-16,0 3 0 0,-6-1 15 0,0 7 0 15,-3 1-10-15,-3 4 10 0,0 2 0 0,-6 3 0 16,0 5 0-16,0 0 0 0,-3-3 0 0,-6 8 0 15,0 0 12-15,-3 9-4 0,0 2 12 0,-3 2 3 16,0 1 0-16,0-1 0 0,0 3-8 16,1 0-2-16,-1 1 0 0,6-1 0 15,-3-3-13-15,3 1 8 0,6 2-8 0,-3-5 0 0,3 0 0 16,3 0 8-16,3-3-8 0,3 0 0 0,3-5 0 0,3-3 0 16,0-2 0-16,5-3 0 0,4-3 0 0,0-2 0 15,0-6 0-15,0 1 0 0,6-6-11 16,-4 0-5-16,7-2 0 0,0-4-1 15,-3 1-14-15,0 0-2 0,-1 0-1 0,-2-6 0 0,3 6 21 0,-3-2 4 16,0 1 1-16,-4 1 0 0,-2 3-4 0,-3-1-1 16,-3 6 0-16,-3 2 0 0,-3 3 13 0,-3 0 0 0,-3 8 0 0,0 0 10 15,-9 3 19-15,0 5 4 0,-3 3 1 0,-6-1 0 16,3 3-3-16,-2 3-1 0,-1 3 0 0,6 2 0 16,0 0-10-16,3 0-3 0,0 0 0 0,0-2 0 15,6 2-9-15,3-2-8 0,-3-1 9 0,6-2-9 16,3-3 0-16,0 1 8 0,0-7-8 0,3 4 0 15,6-6 0-15,3 1 0 0,5-4 8 0,1-2-8 16,0-2-14-16,6-4-6 0,-3-2 0 0,2-2-1 16,-2-1-193-1,0-5-38-15,27-15-8 0,-19 4-2 0</inkml:trace>
  <inkml:trace contextRef="#ctx0" brushRef="#br0" timeOffset="-183773.27">14650 9459 1364 0,'5'-8'30'0,"-2"5"6"0,0-2 2 0,3 2 0 0,0 1-30 0,0-1-8 0,-6 3 0 0,6 0 0 16,0-3 56-16,0 1 11 0,0 2 1 0,-3-3 1 15,3 0-5-15,0 3 0 0,0-2-1 0,-3-1 0 16,-3 3 9-16,6-2 3 0,-6 2 0 0,0 0 0 0,0 0 24 0,0 0 5 16,0 0 0-16,0 0 1 0,-6-6-33 0,3 1-6 15,-3 2-2-15,-3 1 0 0,0 2-28 0,-3 0-7 16,0 0-1-16,-3 2 0 0,-2 1 13 0,-4 0 3 15,-3 5 0-15,-3-1 0 0,-3-1-15 0,4 4-2 16,-1-2-1-16,-3 3 0 0,6-1 3 0,0-2 1 16,7-2 0-16,-1 4 0 0,3-2-30 0,3 0 0 15,6 3 0-15,0-3 0 0,6 0 0 0,0 0-15 16,9-3 5-16,0 3 1 0,6 2 9 0,3-4 14 16,-1-1-3-16,7 0-1 0,3 1-10 15,0-1 0-15,3 3 0 0,-1 0 0 0,-5 0-17 0,-3 0 1 16,-3-3 0-16,0 3 0 15,-3 0-15-15,-3 0-2 0,-7 2-1 0,1-2 0 16,-3-3 18-16,-3 6 4 0,-3 0 1 0,0-1 0 0,-5-2 11 16,-1 0 0-16,-6 0 0 0,0 0 0 0,-6 0 0 0,0-3 0 0,-3 0 0 15,-2-2 0-15,2 2 8 0,0-2 4 0,0 0 1 16,3-1 0-16,-3-2 5 0,1 3 1 0,-1-6 0 16,3 3 0-16,3 0-11 0,0-2-8 0,3-4 9 15,1 1-9-15,2 5 0 0,6-5 0 0,0 2-11 16,6 3 11-1,0-5-68-15,6-3-5 0,3 0-2 0,5 0-785 0,4 0-158 0</inkml:trace>
  <inkml:trace contextRef="#ctx0" brushRef="#br0" timeOffset="-183275">14903 9589 345 0,'-18'18'15'0,"9"-7"4"0,-6 2-19 0,0 5 0 16,-6 1 0-16,-3 5 0 0,1 2 483 0,-1 3 93 15,0 3 18-15,0 2 4 0,3 1-411 0,-3 4-83 16,1 6-16-16,-4-2-3 0,0-1-51 0,0 0-10 16,-3 1-3-16,4-4 0 0,2 1-21 0,6-11 0 15,3 3 0-15,0 5 0 0,-3 0 0 0,4-2 0 16,2-1 0-16,3-2 0 16,-3-3-23-16,0 3-9 0,0-6-1 0,3-2-1 15,3-8 3-15,0-6 1 0,0 1 0 0,0-3 0 0,3-3 30 0,3-5 10 16,0 0 0-16,-3-8 0 0,3-2-10 0,0-4 0 15,6-2 0-15,-3-7 0 0,3-6 0 0,0-6-14 0,3-7 3 0,6-1 1 16,0 4 23-16,9-6 5 0,-1-3 1 0,13-7 0 16,6-9-19-16,-1 3 0 0,4-2 0 0,0 2 0 15,2 5 0-15,4 3-12 0,9 0 1 0,-19 14 1 16,10 2 10-16,-4 0 14 0,-2-3-3 0,0 8-1 16,-4 1-10-16,-5 4-12 0,0 6 2 15,8-6 1-15,-2 9 17 0,-9 7 4 0,-6 3 1 16,-1 6 0-16,-5-1 3 0,-6 6 0 0,0-1 0 15,-3 4 0-15,-3 4-16 0,0 1 9 0,-6 2-9 0,-6 6 8 16,-3-4 25-16,0 7 5 0,0 1 1 0,-3 1 0 16,-6 3-15-16,-3-3-2 0,0 2-1 0,1 0 0 15,-4-2-3-15,0 0-1 0,3-3 0 0,-3 0 0 16,0 1-3-16,1-4-1 0,-1-2 0 0,0 0 0 0,-3-3-4 16,-3 0-1-16,3-5 0 0,1 0 0 0,-1-8 5 0,0 0 1 15,3-2 0-15,3-4 0 0,3 1-14 0,4-3 0 16,2-3 0-16,0-4 0 15,3-1-92-15,6-5-14 0,0-1-3 0,3-4-1203 0</inkml:trace>
  <inkml:trace contextRef="#ctx0" brushRef="#br0" timeOffset="-182708.51">15516 9512 1890 0,'0'0'41'16,"3"-6"9"-16,3 1 2 0,0 3 1 0,0-1-42 0,-6 3-11 0,5 0 0 0,1 3 0 15,-3 4 72-15,0 1 13 0,0 6 3 0,0-1 0 0,0 3-5 16,-3 0-1-16,-3 2 0 0,0 1 0 0,3-3-18 0,-3 2-3 16,0-2-1-16,-3-3 0 0,6 0-19 0,-3-2-4 15,1-3-1-15,-1 0 0 0,0 0-6 0,3-6-2 16,0-2 0-16,0 0 0 0,0 0-17 0,0 0-11 16,0 0 12-16,0 0-12 0,0 0 12 0,3-5-12 15,2 0 12-15,1-3-12 0,0-3 12 0,3 1-12 16,0-3 12-16,-3-1-12 0,3-2 0 0,0 1 0 15,3-4 0-15,0 3 0 0,-3 0 0 0,3 0 0 16,0 1 0-16,0-1 0 0,2 2 0 0,-2 4 0 16,3-3 0-16,-3 5 0 0,0-3 0 0,0 6 0 15,0 0 0-15,-3-1-12 0,3 4-1 0,-6 2 0 16,0 2 0-16,0 1-866 16,2 2-173-16</inkml:trace>
  <inkml:trace contextRef="#ctx0" brushRef="#br0" timeOffset="-182214">16060 9681 2016 0,'0'0'179'0,"0"0"-143"0,0 0-36 0,0 0 0 16,0-3 65-16,0-2 7 0,3 0 0 0,0 2 1 0,0-2-6 0,3 0-2 15,0-1 0-15,3-2 0 0,0 0-37 0,0-2-8 16,3-1-2-16,0 1 0 0,3-3-18 0,0-1 10 15,-3 1-10-15,2 0 8 0,1 0-8 0,-6 2 0 16,-3 3 9-16,0-3-9 0,-3 1 0 0,0-3 0 16,-6 2 0-16,0 1 0 0,-6-4 0 0,0 4 16 15,-3 2-3-15,0 0 0 0,-5 3 7 0,2 2 0 16,-3 8 1-16,-3-2 0 16,0 5 11-16,-3 2 1 0,-2 4 1 0,-4 1 0 0,0 4 7 0,-3-1 2 15,4 1 0-15,2 2 0 0,6 0-26 0,6 1-5 16,3-1 0-16,6-3-1 0,-3 3-11 0,6-2 0 15,0 2 0-15,9-2 0 0,3-4 0 0,9-1 0 16,0-1 0-16,6-5 0 0,2-3 0 0,1 0 0 16,0-5 0-16,3-5 0 15,-3 0-19-15,2-3-5 0,-2 0-2 0,6-3 0 16,-3-4-3-16,-4 1-1 0,-5-2 0 0,0 1 0 16,-6-1 18-16,3 0 12 0,-3 3-13 0,-3-1 5 0,-6 1 8 0,0 3 0 15,-6-1 0-15,0 6 0 0,-6-1 0 0,0 6 11 0,0 0-3 16,-6 3 0-16,0 2 29 0,0 6 6 0,0 2 1 0,0 0 0 15,0 1-22-15,3-1-4 0,6 3-1 0,-3 0 0 16,6-1-17-16,3-1 8 0,3-1-8 0,6-5 0 16,-3 0 0-16,6-3 0 0,6-2 0 15,0-3 0-15,6 0-145 16,-4-6-33-16,4-2-6 0</inkml:trace>
  <inkml:trace contextRef="#ctx0" brushRef="#br0" timeOffset="-182039.47">16248 9073 403 0,'0'0'36'0,"0"0"-36"15,-15 0 0-15,15 0 0 0,-12-6 521 0,12 6 98 16,0 0 19-16,0 0 4 0,0 0-504 0,0-2-101 16,9-4-20-16,3 4-4 0,3-1-13 0,3 3 0 15,6 0 0-15,2 0 0 0,1 0 0 0,0 3 0 16,-3-1 0-16,0 1-1230 0</inkml:trace>
  <inkml:trace contextRef="#ctx0" brushRef="#br0" timeOffset="-181203.17">16697 9671 1839 0,'0'0'81'0,"0"0"18"16,0 0-79-16,-6 2-20 0,3 3 0 0,3-5 0 0,-5 3 68 0,5-3 9 16,0 0 3-16,0 0 0 0,-6 3 16 0,6-3 3 15,0 0 1-15,0 0 0 0,0 0-29 0,6-6-6 16,5 1-1-16,1 0 0 0,0 0-35 0,3-6-7 16,0 0-2-16,6-2 0 0,0 0-20 0,0 0 0 15,-1-3 0-15,-2-3 0 0,0 6 0 0,-3-5 0 16,-3 4 0-16,0-4 0 0,0 2 11 0,-6-3-3 15,0 1 0-15,-3-1 0 0,-6 1-8 0,0-1 8 16,-3 3-8-16,-6 1 8 0,-3 4-8 0,-6 0 0 16,0 6 0-16,-3 5 0 0,-11 3 0 0,2 2 8 15,0 8-8-15,-3 3 8 0,1 3 16 0,5-1 4 16,-6 3 0-16,9 3 0 0,4 0-28 0,-1 2 0 16,6 4 0-16,6-4 0 0,3 1 0 0,6-1-9 0,3-2 9 15,3 0-13-15,3-6 13 0,6-2 8 0,3-3 0 16,6-2-8-16,3-3 0 0,2-3 0 0,10-8 0 15,-3-2 0 1,0 0-39-16,5-3-8 0,1-5-1 0,-3 2-1 16,-7 0-10-16,-2-2-1 0,-3 0-1 0,-6 0 0 0,0 2 43 15,-6 1 9-15,-3-1 9 0,-4 6-13 0,-2-3 13 0,-3 3 0 0,-5 5 0 16,-4 0 10-16,0 2 34 0,-3 6 6 0,-3 0 2 0,-6 5 0 16,0 0-20-16,-3 3-3 0,4 6-1 0,-1-1 0 15,-3 3 7-15,6 2 1 0,3 3 0 0,0 3 0 16,-3 5-24-16,4 3-12 0,-4 5 12 0,3-3-12 0,0 3 0 15,3 0 0-15,-3 0 0 0,0 2 0 16,0 1 0-16,6-8-9 0,0-1 1 16,1 1 0-16,-1 0-7 0,0-1-1 0,-3 1 0 0,3 0 0 0,0-8 16 0,-3 7 0 15,0-2 0-15,0-5 0 16,-3 0-54-16,0-3-8 0,-2-3-2 0,-4 1 0 16,0-1 52-16,0-5 12 0,0 1 0 0,0-4 0 0,-2-5 33 0,-1-2 10 15,0-3 1-15,0-8 1 0,0-3-21 0,4-5-4 16,-4-2 0-16,6-6-1 0,-3-5 33 0,6 0 8 15,0-6 0-15,6 1 1 0,0-1-46 0,6-2-15 16,3-8 8-16,6-8-8 0,3-3 0 0,3-2 0 16,9-8 0-16,3 2 0 0,9 9 19 0,2 2 0 15,7 0 0-15,3 5 0 16,2-2-57-16,-2-1-11 0,0 4-3 0,-1-4 0 16,1 1-104-16,-1 2-20 0,-2 3-5 0</inkml:trace>
  <inkml:trace contextRef="#ctx0" brushRef="#br0" timeOffset="-180825.55">17144 9472 2430 0,'0'0'53'0,"0"0"11"0,0 0 3 0,-6 3 1 0,3 2-54 0,-6-2-14 0,0 5 0 0,0 0 0 15,-3 2 76-15,3 3 12 0,-3 6 2 0,1-3 1 0,-4 2-38 0,3 3-7 16,6-2-2-16,0 2 0 0,0-5-18 0,3 0-4 15,3 0-1-15,3-6 0 0,3 1-11 0,3-3-2 16,3-3-8-16,8-2 12 0,1-6-4 0,6 1-8 16,0-4 11-16,6-4-11 0,5-1 0 15,-2-2-11-15,0 0 0 0,-3-3 0 16,-1 2-41-16,-2-1-8 0,0-1-1 0,-6-3-1 16,-1 3-6-16,-2 0-2 0,-6 6 0 0,0-1 0 0,-9 3 42 0,3 3 8 15,-6 0 1-15,-3 5 1 0,0 0 49 0,0 0 9 16,0 0 3-16,-6 8 0 0,-6 2 33 0,3 4 6 15,-3-4 2-15,3 3 0 0,-3 1-29 0,6 1-6 16,-3 1-1-16,6-2 0 0,1-4-32 0,4 1-6 16,-2-6-2-16,6 3 0 0,3-3-8 0,6 3 0 15,0-5 0-15,3-3 0 16,3-3-59-16,3 1-17 0,-1-4-3 0,1 1-1 16,3-3-109-16,3 3-23 0,0-3-4 0,-1 0-492 0,-2 3-100 0</inkml:trace>
  <inkml:trace contextRef="#ctx0" brushRef="#br0" timeOffset="-180330.15">17861 9596 2170 0,'0'0'48'0,"0"0"9"0,0 0 3 0,-6 8 1 0,3 3-49 0,0-3-12 0,0 2 0 0,0-2 0 16,0 3 105-16,3-3 19 0,0-8 3 0,3 11 1 16,0-4-71-16,3 1-13 0,-3-5-4 0,6 0 0 15,0 2-23-15,0-2-5 0,0-6 0 0,3 0-1 16,3 1-11-16,-3-4 10 0,0 1-10 0,0 0 10 16,-1-3 0-16,4 0 0 0,-3-3 0 0,0-2 0 15,-3 3-10-15,3-4 0 0,-3 1 0 0,-3 0 0 16,0-3 10-16,-3 3 0 0,3 0 0 0,-9-3 0 15,0 0 14-15,0 0 4 0,-3 3 0 0,0 2 0 16,-3 1-2-16,0 2 0 0,-3 5 0 0,-3 0 0 16,0 6 14-16,-3 5 4 0,-2 2 0 0,-7 4 0 0,0 2-8 0,-6 2-2 15,1 1 0-15,-1 4 0 0,3 1-18 0,0 0-4 16,6 2-1-16,7 1 0 0,5-1-11 0,0 1 0 16,-6 2 9-16,9 3-9 0,9-1 0 15,0 7 0-15,-3-4 0 0,3 3 0 0,6 3 0 0,0 2 0 16,0-5 0-16,-3 0 0 0,3-3-13 15,0 1-4-15,0-1-1 0,-3 1 0 16,-6-6-33-16,0-3-6 0,-3 6-2 16,0 5 0-16,0 3 25 0,0 2 5 0,0-5 1 15,-3 0 0-15,-3-5 28 0,-3 8 0 0,-6-9-8 0,1 1 8 16,2 0 0-16,-3-3 8 0,-3 5 0 0,0-2-8 0,3 0 25 16,-2-3-1-16,-7 0-1 0,0-3 0 0,3-4 23 0,-2-7 5 15,2-4 1-15,3-3 0 0,0-5-43 0,9-3-9 16,9-3 0-16,0-8 0 0,-3-4 9 0,3-7 3 0,4-4 0 15,4-3 0-15,7-3-12 0,3 3 0 0,6 0 9 0,6-3-9 16,6 0 8-16,-3 1-8 0,2-4 8 0,4-4-8 16,0-4 0-16,5-4 0 0,-5-1 0 0,9 3 0 15,3 0 0-15,2 3 0 0,7 2-11 0,-1-2 11 16,-5 2-109-16,0 0-16 0,-4-2-3 0,-5 0-797 16,-3 5-159-16</inkml:trace>
  <inkml:trace contextRef="#ctx0" brushRef="#br0" timeOffset="-162051.25">2148 11382 975 0,'0'0'43'0,"0"0"9"0,0 0-41 0,0 0-11 0,0 0 0 0,0 0 0 16,0 0 133-16,0 0 25 0,0 0 5 0,0 0 1 0,0 0-61 0,0 0-12 15,0 0-3-15,0 0 0 0,0 0 13 0,0 0 3 16,0 0 0-16,0 0 0 0,0 0-35 0,0 0-6 16,0 0-2-16,9 3 0 0,0 2-23 0,3 1-5 15,3-6-1-15,-1 2 0 0,1-2-3 0,6 3-1 16,0-3 0-16,0 0 0 0,3 0-11 0,-3 0-2 15,5 0-1-15,-5 0 0 0,3 0-14 16,3-3 11-16,3 1-11 0,-1-1 10 0,1-2-10 16,0-1 12-16,3 1-12 0,-4 2 12 0,4-2-12 0,-3 0 0 15,0 0 0-15,-1 2 0 0,-8-2-17 0,3-1 1 16,-6 4 0-16,0-1 0 16,-3-2-32-16,-6 5-7 0,-1 0-1 0,1 0 0 15,0 2-38-15,-6 1-8 0,-3-3-2 0,0 0 0 16,0 8 9-16,0 0 2 0,-3 3 0 0</inkml:trace>
  <inkml:trace contextRef="#ctx0" brushRef="#br0" timeOffset="-161700.72">2166 11597 1868 0,'0'0'41'0,"0"0"9"0,0 0 2 0,-3 2 0 0,-6-4-42 0,9 2-10 15,0 0 0-15,0 0 0 16,0 0 114-16,0 0 21 0,0 0 4 0,0 0 1 16,0 0-36-16,9 2-6 0,0 4-2 0,-3-6 0 0,3 0-51 0,3 0-10 15,5-3-3-15,4 3 0 0,6 0 12 0,-3 0 1 16,3-5 1-16,5-1 0 0,1 1-24 0,6 0-5 15,2 0-1-15,7-3 0 0,-3 2-8 0,5-2-8 16,7 3 9-16,-12 0-9 0,-1 5 0 0,-2 0 0 16,-6-3 0-16,2 0 0 15,1 1-31-15,0 2-5 0,-7 2-2 0,1-2 0 16,-6 3-124-16,-3 0-25 0,-3 2-5 0,-1-2 0 16,-2 5-44-16,0-3-9 0,-9-2-2 0</inkml:trace>
  <inkml:trace contextRef="#ctx0" brushRef="#br0" timeOffset="-161241.72">3115 11200 2534 0,'-15'-5'112'0,"12"5"24"0,1 0-109 0,2 0-27 0,-6-3 0 0,6 3 0 16,0 0 62-16,0 0 7 0,0 0 2 0,0 0 0 16,0 0-16-16,0 0-3 0,11 0-1 0,4 3 0 15,-3-1-30-15,9 1-5 0,-3-1-2 0,3 1 0 0,0 0-14 0,2 2 11 16,-2 0-11-16,3 3 10 0,0-2-10 0,0-1 0 16,2 0 0-16,1 0 0 0,0 3 0 0,0 0 0 15,0 0-10-15,-4 3 10 16,-5-3-50-1,3 2-4-15,-9 1-1 0,6 0 0 0,-3 2 22 0,-3-3 4 0,-3 1 1 0,-3 2 0 0,3 0 19 0,-7 1 9 16,1-1-8-16,-3-3 8 0,0 4 0 16,-3-1 0-16,1 0 9 0,-4 0-9 0,-3 1 26 0,0-4-2 15,3 1 0-15,-3-1 0 0,-3-2-5 0,3 3-2 16,-6-1 0-16,0 1 0 0,-3 2 8 0,-2 0 2 16,-4 3 0-16,-3 0 0 0,3-3-12 0,0 3-3 15,0-2 0-15,1-1 0 0,-1 0-1 0,0-2-1 16,-3-1 0-16,0-2 0 0,4 0-10 0,-4-3 12 0,6 3-12 0,3-2 12 15,-3 2-12-15,1-6 0 0,5 1 0 0,3 2 8 16,3-2-21-16,0 2-5 0,9-5-1 0,0 0 0 31,0 0-199-31,0 0-40 0</inkml:trace>
  <inkml:trace contextRef="#ctx0" brushRef="#br0" timeOffset="-159548.8">4157 11713 403 0,'0'0'36'0,"0"0"-36"16,0 5 0-16,0-5 0 0,0 0 274 0,0 0 48 16,0 0 10-16,-6 0 1 0,3 3-159 0,3-3-32 15,0 0-6-15,0 0-2 0,0 0-44 0,0 0-9 16,0 0-1-16,0 0-1 0,0-8-25 0,6-2-5 16,-3 2-1-16,9-3 0 0,-6 0 0 0,3-2-1 15,6-3 0-15,-3 3 0 0,3 3-24 0,-3-1-5 16,5-5-1-16,1 0 0 0,3 3-3 0,0-3-1 15,0 0 0-15,0 3 0 0,-4 0 3 0,1 0 0 16,6 2 0-16,-3-2 0 0,0 2-16 0,-3 3-18 16,2 0 4-16,-2 0 1 0,0 3 21 0,-3 2 4 15,0 1 0-15,-3 2 1 0,-12 0-13 0,9 2-13 16,-9-2 2-16,12 6 1 0,-12-6 10 0,3 8 12 0,3 0-2 0,-6 5-1 16,-6-3 10-16,3 4 1 15,-3-4 1-15,0 3 0 0,-3 1-5 0,-3-1 0 0,3 3-1 0,-9 0 0 16,6 2-7-16,-9 9-8 0,-2 2 11 0,5 0-11 15,3 0 9-15,0-3-9 0,6-2 0 0,-6-3 9 16,9-5-9-16,-3 0 0 0,0-5 0 0,3-1 0 16,3-4 0-16,0-1 8 0,3-3-8 0,0-2 0 15,0 0 0-15,6-5 0 0,0-8 8 0,3 0-8 16,3-6 0-16,6-2 0 0,-3-3 0 0,9 0 0 16,0-2 0-16,-1 2 0 0,4-2 0 0,0 5 0 15,0 2-9-15,-3 0 9 0,-1 1-12 0,1-1 12 16,-3 4-14-16,0 1 4 0,3-2 1 0,-9 6 0 15,5-1 9-15,-5 3-12 0,0 3 12 0,0 0-12 0,-3 2 12 16,0 0 0-16,-12 3 0 0,9 0 0 0,-9 0 0 16,12 3 0-16,-12-3 0 0,3 8 0 0,0-3 0 15,-3 3 9-15,-3 3-9 0,3-1 10 16,-6 1 2-16,6 2 1 0,-9-2 0 0,3-1 0 0,0 4-1 16,-3 2-1-16,0-1 0 0,-3 4 0 0,0 5 1 0,3-3 1 15,-3-3 0-15,3 1 0 0,0-3-1 0,4 0-1 16,-4-6 0-16,6 1 0 0,0-3-3 0,3-8 0 15,0 0 0-15,0 0 0 0,0 0-8 0,0-3 0 16,9-2 0-16,2-6 0 0,-5-2 0 0,3 0 0 16,6-6 0-16,6 1 0 0,-6-1-21 0,0 3-3 15,0-2-1-15,3 2 0 16,2 0-16-16,1 0-3 0,6 3-1 0,-6 0 0 16,3 0 15-16,-3 2 3 0,-1-2 1 0,1 0 0 0,-3 2 16 0,0 0 10 15,-3 1-12-15,0 2 12 0,0 0 0 0,-4 3-8 16,-2 2 8-16,0 0 0 0,-3 1 0 0,3 2 0 15,-3 2 0-15,-3 1 0 0,0 2 9 0,-3 1 6 0,0-1 1 0,0 0 0 16,0-5 9-16,-3 11 3 0,-3 2 0 0,3 3 0 16,-6-3-2-16,3 3 0 0,0 0 0 15,-3-3 0-15,4 6-7 0,-4-4-2 0,3 4 0 0,-3 7 0 16,0-4-7-16,3-4-2 0,0 1 0 0,6-1 0 16,0-5-17-16,0-2-4 0,6 0-1 0,0-6 0 15,3-3-32-15,-3-4-6 0,6-3-2 0,-1-3-835 16,4-6-167-16</inkml:trace>
  <inkml:trace contextRef="#ctx0" brushRef="#br0" timeOffset="-159347.85">5538 11390 1612 0,'-9'11'144'0,"6"-3"-116"15,-9 2-28-15,4-2 0 0,-1 3 236 0,-3 0 42 16,3 2 8-16,0 0 2 15,-3 0-180-15,3-2-35 0,0-1-7 0,0 4-2 0,-3-1-5 0,3 0-2 16,0 3 0-16,-3 2 0 0,4 4-39 0,-1-1-8 16,3 0-2-16,0 0 0 15,3-5-58-15,3-3-12 0,3 0-2 0,3-5-1 16,0-2-132-16,3-6-27 0</inkml:trace>
  <inkml:trace contextRef="#ctx0" brushRef="#br0" timeOffset="-159198.72">5669 11152 1324 0,'0'0'118'0,"-6"-5"-94"0,0 2-24 0,3 1 0 15,0-1 235-15,-3 0 42 0,-3 1 9 0,7 2 2 16,-4-3-152-16,6 3-29 0,0 0-7 0,0 0 0 16,0-3-168-16,0 3-34 0,3-5-6 0</inkml:trace>
  <inkml:trace contextRef="#ctx0" brushRef="#br0" timeOffset="-158887.52">6184 10642 2509 0,'0'0'55'0,"0"0"11"0,0 0 2 0,0 0 4 0,0 0-58 0,0 0-14 16,0 0 0-16,-3 7 0 0,0 1 68 0,-3 0 12 15,3 3 1-15,-3 2 1 0,3 6-34 0,-6 2-6 16,1 5-2-16,-1 3 0 0,-3 6 4 0,0-1 1 16,-6 6 0-16,3-11 0 0,-3 5-45 0,-3 1 0 0,0 2 0 15,-2 5 0-15,-4 6 0 0,0 2 0 0,0 3 0 0,-5 13 9 16,-4-10 44-16,9-9 9 16,0-4 2-16,6-4 0 0,1 1-64 0,5-6 0 15,0-2-16-15,6 0 3 0,3-3 13 0,3-3 0 16,0-4 0-16,3-4 0 15,6-2-42-15,-3-5-9 0,-3-11-1 0,0 0-1 16,15 0-214-16,-3-3-42 0</inkml:trace>
  <inkml:trace contextRef="#ctx0" brushRef="#br0" timeOffset="-158690.05">5753 11398 2649 0,'0'0'58'0,"-6"3"12"0,3-3 2 0,-3 0 4 0,3 3-61 0,3-3-15 15,0 0 0-15,0 0 0 0,0 0 105 0,0 0 19 0,0 0 3 0,3 2 1 0,6 1-70 0,0-3-14 16,5-3-2-16,1 1-1 0,-3-1-14 0,6 0-3 16,0 1-1-16,6-4 0 0,0 1-23 0,-1 2-10 15,-2-5 1-15,0 3 0 0,-3 3 9 0,0-4-13 16,-3 1 5-16,0 2 8 16,-4 1-148-16,-2 2-23 0,6 0-4 15,-15 0-1-15</inkml:trace>
  <inkml:trace contextRef="#ctx0" brushRef="#br0" timeOffset="-157747.25">6622 11538 1728 0,'0'0'38'0,"0"0"8"0,0 0 2 0,0 0 0 0,0 0-39 0,0 0-9 16,6 3 0-16,-6-3 0 0,6 5 104 0,-6-5 20 15,0 0 3-15,6 3 1 0,0 0 0 0,-3-1 0 16,-3-2 0-16,8-2 0 0,1 2-103 0,0-6-25 16,0 4 0-16,0-4 0 0,0-1 0 0,0-1 0 15,0 0 0-15,3-3 0 0,0 1 0 0,0-4 0 16,-6 4 0-16,3-4 0 0,-1 1 26 0,1 0 0 16,-9 0 0-16,3 0 0 0,-3-3 10 0,-3-3 1 15,-3 3 1-15,1 0 0 0,-4 1-30 0,3 1-8 16,-3 1 0-16,-3 5 0 0,-3 5 52 0,0 3 10 15,-6 6 2-15,0 2 0 0,-2 5-52 0,2 0-12 0,0 6 0 16,-3-1 0-16,3 3 36 0,0 1 4 0,-2-1 0 16,-1 0 1-16,0 0-14 0,0-2-3 0,0 2-1 0,1-3 0 15,5 1-23-15,3 2-18 0,3 0 3 0,3 6 1 16,0-1 14-16,9 0 0 0,-3-2 0 0,9 0 0 16,6-3 0-16,3-2 18 0,3-9-2 0,-1 1-1 15,7-8-15-15,0-3 0 0,0-3 0 0,3-5 0 16,-3-3-16-16,2-4-7 0,7-7-1 0,3-4 0 15,-3-1-12-15,-1 1-4 16,7-3 0-16,0 2 0 0,-1-4 40 0,1-1 0 0,-3-5 0 0,-1-3 0 16,-2-7 0-16,3-1 0 0,0-8 0 0,2 6 0 0,1 0-20 15,-6 5 3-15,-3-5 1 0,-1-3 0 16,4-11-26-16,-3 9-5 16,0-4-1-16,-1 7 0 0,-5 7 64 0,0 8 12 0,0 2 2 0,-12 14 1 15,-3 0-31-15,3 5 0 0,-4 0 0 0,-2 3 0 0,0 2 12 0,0 3-3 16,-3 0-1-16,-3 3 0 0,0 5 28 0,0 0 4 15,0 0 2-15,-6 8 0 0,-3 0-16 0,-2 3-3 16,-1 2-1-16,0 5 0 0,-6 3-8 0,-3 1-2 16,-3 9 0-16,0 1 0 0,-2 5 16 0,2 0 4 15,0 3 0-15,0-6 0 0,-3 1-21 0,4-1-11 16,-4 3 12-16,-3 3-12 0,6 5 11 0,-6 2-11 16,4 4 10-16,-10 12-10 15,6-5-18-15,3-13-10 0,7-2-1 0,2-6-1 0,3-8 75 16,6-3 15-16,6 1 4 0,0-6 0 15,6-3-89-15,3-2-18 0,3-2-3 0,3-7-1 16,3 1-78-16,-1-8-16 0,4-2-3 0,0-4-777 0,3 1-155 0</inkml:trace>
  <inkml:trace contextRef="#ctx0" brushRef="#br0" timeOffset="-157239.62">7214 11475 2512 0,'0'0'56'0,"0"0"11"0,-3 5 2 0,-3-2 1 15,0 2-56-15,3 1-14 0,3-6 0 0,-3 5 0 0,3-5 84 0,0 0 15 16,3 5 2-16,-3-5 1 16,6 0-82-16,0-3-20 0,9 1 0 0,-3-1 0 0,0-5 0 0,3-2 0 15,-3-1 0-15,2-2 0 0,1 0 0 0,-3-3 0 16,-3-3 0-16,0 1 0 0,-3-1 0 0,0-2 0 16,-3 0 0-16,0 0 0 0,0-1 0 0,-3 4 0 15,-3 2 0-15,0 6 0 0,-6 2 0 0,3 2 0 16,-3 6 0-16,-6 6 0 0,0 2 0 15,-2 7 0-15,-1 4 0 0,0 2 0 0,3 3 56 0,0 0 6 16,-3 0 2-16,3-1 0 0,0-2-52 16,7 1-12-16,-1-1 0 0,3-3 0 0,3 1 0 15,3-3 0-15,6 0 0 0,0-3 0 0,5-3 0 0,1 1 0 16,-3 0 0-16,6-3 0 0,6-6 0 0,3 1-16 16,3-3 3-16,-1-3 1 15,1-2-32-15,0 2-7 0,3-5-1 0,-3 0 0 16,-7-2-60-16,4 2-13 0,3-3-3 0,-6 3 0 0,3-2 103 15,-6 2 25-15,-4 3 0 0,1-3 0 0,-3 2 0 0,0 4 19 0,-6 2-3 16,-6 0-1-16,0 0 27 0,0 5 6 0,-6 3 0 0,-3 0 1 16,3 0 44-16,-3 2 9 0,0-2 2 0,-3 0 0 15,4 3-36-15,-1-3-8 0,3 2 0 0,0-2-1 16,0-2-11-16,6-6-3 0,0 0 0 0,0 0 0 16,0 0-45-16,9-3-10 0,0 0-2 15,2-2 0-15,7-3 12 0,-6 0-8 0,3-3 8 0,3 4-8 16,0-7 8-16,3 4 0 0,3-6 0 0,-1 0 0 15,1 0-15-15,0-2-1 0,0-1 0 0,-3 1 0 16,-1-1-36-16,-2-2-8 16,-3 0-2-16,0 2 0 0,-3 1-142 0,0-1-28 15</inkml:trace>
  <inkml:trace contextRef="#ctx0" brushRef="#br0" timeOffset="-156445.22">8601 10835 1724 0,'12'-21'76'0,"-9"13"16"0,3-3-73 0,0 0-19 0,0 1 0 0,-6 10 0 16,0 0 131-16,0 0 22 0,0 0 5 0,0 0 1 15,0 0-33-15,-3 8-6 0,-3-3-2 0,3 8 0 0,-6 3-38 0,0 3-7 16,0 5-1-16,0 2-1 0,-3 3-40 0,3-2-8 16,-2-1-2-16,2 3 0 0,-3 3 0 15,0 5 0-15,-3 5 0 0,0 3 0 0,0 5-10 0,-3 11-3 16,-3-2 0-16,4-9 0 0,5-3-8 0,0-10 0 15,3 1 0-15,0-7 8 0,3-2-8 0,6-5 0 16,0-5 0-16,6-3 0 0,3-6 0 0,0-5 0 16,6-5 0-16,3-2 0 0,2-9-19 0,1-2 4 15,0-3 1-15,3-2 0 16,9-1-16-16,-4-5-3 0,1 0-1 16,0-7 0-16,-3-4-10 0,-4-2-1 0,-2-5-1 15,3 0 0-15,-3 2 22 0,0 3 5 0,-3 5 1 0,-3 6 0 0,-1 2 18 0,-2 8 0 16,-6 5 0-16,0 3 0 0,-6 8 30 0,0 0 3 15,-3 6 1-15,-3 4 0 0,-6 6 14 0,3 8 2 16,1 5 1-16,-4 8 0 0,0 0-18 0,3 0-3 16,0 3-1-16,0-3 0 0,3-5-17 0,0-3-3 0,3 0-1 0,0-5 0 15,3 0-8-15,6-6 0 0,-3-2 0 0,6-5 0 16,3-4 0-16,6-4 0 0,0-6 0 0,2-2 0 16,4-5 0-16,6-1-9 0,-3-8 9 0,3 1 0 15,2-6-9-15,-2-2 9 0,3-6 0 0,-3-5-9 16,-1-8 9-16,1 0 0 0,0-3 0 0,-3 3 0 15,-1 3 0-15,4 0 0 0,0-3 0 0,3 0 0 16,-1-6 0-16,-2 4 0 0,-6-1 0 0,0 6 0 16,0 5 0-16,-4 5 0 0,1 6 0 0,-3 4 0 15,-3 4 0-15,-3 5 0 0,0 2 0 0,-3 3 0 0,-3 3 0 16,-6 5 0-16,0 0 0 0,0 0-8 16,0 0-64-1,0 5-13-15,0 3-3 0,-3 0-796 0,0 3-159 0</inkml:trace>
  <inkml:trace contextRef="#ctx0" brushRef="#br0" timeOffset="-155715.03">9176 11499 288 0,'15'-16'25'0,"-13"11"-25"16,7-3 0-16,-3-3 0 0,3 1 185 0,0-4 32 0,3-2 7 0,0 1 0 16,-3-1-100-16,6-3-21 0,3 3-4 0,-6 0-1 15,-3 3 14-15,-1 3 4 0,-2-1 0 0,0 6 0 16,0 2 14-16,-6 3 3 0,0 0 1 0,-6 8 0 16,0 0-41-16,-3 5-8 0,1-2-1 0,-4 5-1 15,0 0 9-15,0 2 3 16,0 1 0-16,0-1 0 0,0-2-50 0,0 0-9 0,0 2-3 0,3 1 0 15,3-3-10-15,0-3-3 0,4-2 0 0,2-1 0 16,0 1-20-16,0-1 0 0,5-4 0 0,1-1 8 16,3 0-8-16,3-5 0 0,3-2 0 0,0-4 0 15,6 1-13-15,0-3 2 0,2-5 1 0,1 0 0 16,3-3-50 0,0-3-11-16,-6 1-1 0,3-1-1 0,-1-5 41 0,1 3 8 0,0-5 1 15,-3-1 1-15,-3 3 9 0,0 1 1 0,-4 1 1 0,-2 4 0 0,0 2 11 16,-6 5 0-16,0 4 0 0,-3 1 8 0,-3 6 21 15,0 0 5-15,-3 11 1 0,-3-1 0 0,-3 6 5 16,0 3 2-16,0 2 0 0,0-3 0 0,-2 4-18 16,2-4-4-16,0-2-1 0,3 3 0 0,0-4-11 15,3 1-8-15,0-2 12 0,0 1-12 0,6 1 0 16,0-2 0-16,0-9 0 0,6 3 0 0,0 0 0 0,0-3 0 16,0-5 0-16,2 0 0 0,1 0-16 0,0-3-1 15,0-2 0-15,3 0 0 16,0-8-24-16,-3-1-5 0,3 4-1 0,-3-1 0 15,2 6 7-15,-2-6 0 0,3 1 1 0,-3-1 0 16,-3 3 15-16,3 3 4 0,-3 0 0 0,0-1 0 0,0 1 8 0,-3 0 1 16,0 5 1-16,3-3 0 0,-3 0 30 0,-3 3 7 0,0 0 1 0,-3 0 0 15,0 0 18-15,3 8 4 0,-3-8 1 0,2 8 0 16,-2-8-7-16,-2 8-2 0,-1 0 0 0,0 0 0 16,0 0-14-16,-3 0-4 0,3 0 0 15,0 0 0-15,-3 2-11 0,3-2-2 0,-3 3-1 0,6-3 0 16,-3 0-10-16,3-8 0 0,3 8 0 15,-3-8 0-15,3 2 0 0,0 1 0 0,3-3 0 0,0 0 0 16,0 0-12-16,3-3-4 0,-1 1 0 16,1 2-1-16,3-6-34 15,-3 1-6-15,-6 3-2 0,6-6 0 16,-3 0-88-16,3-3-17 0,0 0-4 0,0 1-600 0,-3-3-120 0</inkml:trace>
  <inkml:trace contextRef="#ctx0" brushRef="#br0" timeOffset="-155114.31">10048 11271 2332 0,'3'3'52'0,"0"-6"10"0,3 1 2 0,0-1 1 0,0 0-52 0,2-2-13 0,-2 0 0 0,0-1 0 0,3 4 88 0,0-1 16 16,-3 1 2-16,3-1 1 0,0 0-63 0,3 6-13 15,-3-3-3-15,6 0 0 0,0 0-19 0,-3 0-9 16,2 3 8-16,1 2-8 0,3-3 14 0,-6 4-2 15,3-1-1-15,-3 0 0 0,0 3-11 0,-3-2 0 16,0 4 0-16,-6 1 8 0,0-3-8 0,-3 2 0 16,-3 3 0-16,-3 1 0 0,-6-1 0 0,3 0 0 15,-3 0 0-15,0 1 0 0,-3-1 0 0,-3 0 0 16,0 3 0-16,1 0 0 0,2 0 53 16,-3-3 9-16,0 0 2 0,0-2 0 0,3-1-52 0,-3 1-12 15,6 5 0-15,1-6 0 0,2 1 16 0,3-3 1 16,3 0 0-16,3-8 0 0,0 0-17 0,6 2 0 15,3 1 8-15,2 0-8 0,4-1 0 0,0-4 0 16,0-1 0-16,3-2 0 16,3 2-43-16,0-5-5 0,2 3-2 0,1 0 0 15,3-3-222-15,-3 0-44 0</inkml:trace>
  <inkml:trace contextRef="#ctx0" brushRef="#br0" timeOffset="-154744.75">10473 11451 2268 0,'0'0'50'0,"0"0"10"0,0 0 3 0,0 0 0 0,0 0-51 0,0 0-12 0,0 0 0 0,0 0 0 16,0 0 61-16,0 0 10 0,0 0 1 0,12 3 1 15,0-1-47-15,0-2-10 0,0-2-1 0,-3-1-1 16,3-2 0-16,-3 2 0 0,3-2 0 0,0-3 0 16,0 3-3-16,-7-3-1 15,4 0 0-15,0 0 0 0,0-3-10 0,0 1 10 0,0-6-10 0,0 3 10 16,0-3-10-16,3-5 12 0,-3-1-12 0,0 1 12 15,0 0-4-15,-3 3 0 0,-6-1 0 0,3 1 0 0,-6 2 13 0,3 2 3 16,-6 1 0-16,0 5 0 0,-3 0 2 0,0 6 1 16,-3 2 0-16,0 2 0 0,-3 4 21 15,-3 4 5-15,-3 3 1 0,7 6 0 16,-7 2-15-16,0 6-3 0,-3-4-1 0,0 4 0 16,0 2-12-16,1 0-3 0,2 0 0 0,3-2 0 15,3-4-9-15,6 1-3 0,3-3 0 0,3-2 0 0,3-1-8 16,6-2 0-16,3 0 0 0,9 0 0 0,6-5 0 15,0-3 0-15,5-6 0 0,1-2 0 16,0-2-68-16,3-6-10 0,-4-3-2 0,7-5 0 16,-3 0-138-16,0-5-28 0</inkml:trace>
  <inkml:trace contextRef="#ctx0" brushRef="#br0" timeOffset="-154442.06">11426 10448 2365 0,'0'0'104'0,"0"0"23"0,0 0-102 0,0 0-25 0,0 0 0 0,-6-5 0 15,0 5 109-15,6 0 17 0,0 0 3 0,-12 3 1 16,3 5-66-16,3 0-12 0,-6 0-4 0,3 2 0 16,-6 3-12-16,4 6-4 0,-7-3 0 0,3 5 0 0,-3 0 0 0,0 6 0 15,3 2 0-15,-6 5 0 0,-5 3 1 0,-1 8 0 16,3 3 0-16,-3 2 0 0,0-2-5 0,7-9-2 15,-7 1 0-15,0 0 0 0,0 2-11 0,-3 3-3 16,4 5 0-16,-4-2 0 0,6 0-12 0,-3 10 11 16,6-8-11-16,10-8 10 0,2-5-10 0,0-10 0 15,3-3 0-15,6-6 0 0,3-2 0 16,6-3 0-16,6-5 0 0,-1-3 0 16,7-2-51-16,0-3-5 0,3-3-2 0,0-4 0 15,-3 1-131-15,-4-7-27 0</inkml:trace>
  <inkml:trace contextRef="#ctx0" brushRef="#br0" timeOffset="-153224.72">12009 11364 1861 0,'0'0'82'0,"0"0"18"0,0 0-80 0,0 0-20 15,0 10 0-15,0-10 0 0,0 8 125 0,0-8 22 16,0 6 4-16,0-6 1 0,0 0-66 0,0 0-13 16,0 0-2-16,6 5-1 0,3-8-23 0,-3 1-5 15,3-4-1-15,0-2 0 0,3-5-25 0,-3 3-4 16,0-4-2-16,3-1 0 0,0-4-10 0,-3 0 0 16,2 1-12-16,-2-3 12 0,0 2 0 0,0-5 0 15,-3 1 0-15,0 4 0 0,-6 1 0 0,0-1 0 0,-6 3 0 0,0-2 0 16,-6 2 26-16,0 0 3 0,0 3 1 0,-2-1 0 15,-1 7-17-15,-3 1-3 0,0 6-1 0,6 0 0 16,-6 6 18-16,3-1 3 0,-3 5 1 0,1 1 0 16,-1 2-17-16,-3 6-3 0,3-1-1 0,-9 9 0 15,1 2-10-15,5 0 0 0,0 0 0 0,3 3 0 16,3 0 0-16,0-3 0 0,6 2 0 0,3-1 0 16,0-4 0-16,3-2 0 0,3 0 0 0,0-9 0 15,6-1 0-15,0-1 0 0,3-2 0 0,3-1 0 0,3-2-10 16,0-3 10-16,3-2 0 0,6-3-9 0,-1 0-1 0,1-8 0 15,-3 3 0-15,0-6 0 16,0-2-6-16,0-3-2 0,5 0 0 0,-2-5 0 16,0-3-12-16,-3-2-2 0,0-3-1 15,-1 0 0-15,-5-3 41 0,3 5 9 0,-6 1 2 0,3 2 0 16,-6 3-19-16,0 5 0 0,0 3 0 0,-6 5-9 0,0 3 9 16,-3 5 14-16,0 0-3 0,0 0-1 0,0 0 2 0,-6 2 0 15,-6 3 0-15,3 3 0 0,0 6 11 0,3 2 2 16,-3 2 1-16,3-2 0 15,-3 5-26-15,3 0 0 0,0 3 8 16,0 0-8-16,0 0 0 0,3 0 0 0,3-6 0 0,0 6 0 0,3-3 0 16,0-5 0-16,3-3 0 0,3-2 0 0,3-3 0 0,-3-3 0 15,-3-2 0-15,6-3 0 0,9-3 0 0,-3-2 0 16,6-1 0-16,-4-4 0 0,4-3 0 0,-3-3 0 16,3-3 0-16,-3-2 0 15,-1-3-49-15,-5 0-12 0,3-2-3 0,-3 2 0 0,0-2 52 16,-3 2 12-16,-3 3 0 0,0 2 0 0,0 1 0 0,-6 4 0 15,3 1 0-15,-3 5 0 0,-3 8 0 0,0 0 0 0,0 0 0 0,0 0 0 16,0 0 0-16,-9 5 0 0,0 3 0 16,0 6 0-16,0 2 48 0,3-1 13 0,-3 4 3 15,3 2 0-15,0 0-39 0,0 3-7 16,0 0-2-16,0 0 0 0,3-3-25 0,0-3-6 0,0 1-1 0,3 2 0 16,3-2 16-16,0-6 0 0,3-3 0 0,0-2 0 15,3-5 0-15,3-3 0 0,0-3 0 0,3-2 0 16,3-6 0-16,-1-2 0 0,4-3 0 0,6-2 0 15,-6-3 0-15,3-3 0 0,3-5 0 0,-4 2 0 16,1-2-54-16,0 3-8 0,-3 2-2 16,0 3 0-16,-3 2 52 0,-7 3 12 0,1 6 0 0,0-1 0 0,-6 6 48 15,0 0 13-15,-6 2 3 0,0 3 0 0,-3 3-54 0,-3-1-10 16,0 6 0-16,0 0 0 0,-3 3 0 0,0 5 0 16,1-1 0-16,-4 7 0 15,0-1 42-15,0 5 4 0,3-2 1 0,0 0 0 0,3 0-24 0,-3 2-5 16,6-2-1-16,0-3 0 0,3-2-17 0,6-6 0 15,0 0 0-15,6-5 0 0,0-3 0 16,3-2 0-16,3-3 0 0,2-3 0 16,1-2-99-16,-3-3-23 0,3 0-5 0,0-2-1 15,0-4-51-15,2 1-10 0,22-27-3 0,-18 9 0 0</inkml:trace>
  <inkml:trace contextRef="#ctx0" brushRef="#br0" timeOffset="-152767.72">13313 11147 1832 0,'3'-13'81'0,"-3"13"17"16,3-3-78-16,3 0-20 0,-3-2 0 0,3 2 0 16,0 1 68-16,0-1 9 0,-3-2 3 0,6 0 0 15,0-1-52-15,0 1-9 0,-1 0-3 0,-5-3 0 0,3 5-8 0,-6 3-8 16,3-5 12-16,-3 5-12 0,-3-5 74 0,-3-1 8 15,1 4 2-15,-1 2 0 0,-3 0 16 16,0 2 4-16,-3-2 1 0,0 6 0 16,-6-1-33-16,0 0-6 0,0 0-2 0,0 1 0 15,-5-1 0-15,-1 3 0 0,3-3 0 0,0 3 0 16,3 3-51-16,3-3-13 0,3 2 0 0,7-2 0 0,-4 5 23 0,6 1 1 16,3-1 1-16,0-3 0 0,-3 4-25 0,6-4 0 15,3 1 0-15,8-1 0 0,4 1 0 0,3-3 0 16,0 3-9-16,0-4 9 15,0-1-32-15,-3-1 0 0,-1 3 0 0,-2 0 0 16,0 0-16-16,3 0-2 0,-6 0-1 0,0 0 0 16,-3 0-10-16,3 5-3 0,-6 0 0 15,-3 0 0-15,-3-2 52 0,-3 2 12 0,0-2 0 0,-6 2 0 0,0 0 0 16,-3-2 0-16,-3 2 0 0,0 3 0 0,-6-3 48 0,3 0 13 0,-5-5 3 16,2 0 0-16,-6 0-32 0,6 3-5 15,-3-3-2-15,1 0 0 0,-1 0-17 0,-3-3-8 0,3-3 8 16,-6 1-8-16,7-3 0 0,-1-3 0 15,3-2 0-15,6-3 0 16,6-2-208-16,3-4-38 0</inkml:trace>
  <inkml:trace contextRef="#ctx0" brushRef="#br0" timeOffset="-151529.52">15218 10366 2502 0,'0'0'55'0,"0"0"11"16,0-5 2-16,3-3 3 0,0 0-57 0,3 0-14 0,-3 0 0 0,3 0 0 0,3 0 52 0,3 1 7 15,0 1 1-15,0-2 1 0,5 0-26 0,-2 3-6 16,0 0-1-16,3-3 0 0,3 5 5 0,0-2 1 16,0 0 0-16,-1 5 0 0,1-3-34 0,0 3 0 15,-6 3 0-15,0 2 0 0,-3 0 8 0,0 3-8 16,-6 5 0-16,0 1 0 0,-4 1 0 0,-2 4 0 15,-5 2 0-15,-4 3 0 0,-3 2 10 0,-3 4-2 16,-6-1 0-16,-3-3 0 0,-3 3 11 16,4-2 1-16,-4-1 1 0,-3 3 0 0,3-5 10 0,0 2 1 15,1-4 1-15,-1 1 0 0,6 1-19 0,0-3-4 16,3-2-1-16,3-3 0 0,1 0 3 0,5-3 1 16,0-5 0-16,6 0 0 0,0-3-13 0,3-5 0 15,0 0 0-15,0 0 0 0,9-5 0 0,0-3 0 16,3 0 0-16,-1-3 0 0,7 1 0 0,-3-1 0 15,3 1 0-15,0 2 0 0,0 0 0 0,-3 2-8 0,0 4 8 0,-7 2 0 16,1 0 0-16,-3 5 0 0,-3 3 0 0,-3 3 0 16,-3 2 0-16,0 0 0 0,0 6 11 0,0-4-11 15,-6 1 35-15,6 0 0 0,1 3 0 0,2-1 0 16,2-2-13-16,1-3-2 0,3 1-1 0,6-4 0 16,0-5-11-16,3 1-8 0,3-4 12 0,3-2-12 15,6-2 8-15,2-4-8 0,-2-1 0 0,0-1 0 31,0-3-35-31,-3 3-13 0,-4 0-4 0,1 0-948 0,-3 3-189 0</inkml:trace>
  <inkml:trace contextRef="#ctx0" brushRef="#br0" timeOffset="-150139.47">16897 10660 403 0,'3'-8'36'0,"-3"8"-36"15,0-5 0-15,3 2 0 0,-3-2 348 0,0 5 64 16,0-5 12-16,0 5 2 0,0 0-210 0,0 0-41 16,0 0-9-16,0 0-2 0,0 0-64 0,0 0-12 15,0 0-4-15,0 0 0 0,0 0-17 0,0 0-4 16,9 2-1-16,-9-2 0 0,0 0-24 0,0 0-5 15,6 3-1-15,0-3 0 16,-6 0-65-16,6 3-14 0,-6-3-2 0,8 0-1311 0</inkml:trace>
  <inkml:trace contextRef="#ctx0" brushRef="#br0" timeOffset="-146482.39">14846 11070 1407 0,'0'0'62'0,"0"0"14"0,0 0-61 0,6-2-15 0,-6 2 0 0,3 0 0 0,-3 0 117 0,0 0 21 15,0 0 4-15,0 0 1 0,3-3-40 0,-3 3-8 16,0 0-2-16,0 0 0 0,3-3-24 0,-3 3-5 16,3-5 0-16,0 2-1 0,-3 3-32 0,0-2-7 15,0-4 0-15,-3 4-1 0,-3-1 19 0,3 0 4 16,-6 1 1-16,0 2 0 0,-3 0-13 0,0 0-2 15,0 5-1-15,-3-2 0 0,1 2 0 0,-1 0 0 16,-3 3 0-16,0-2 0 0,0 1 1 0,0-1 0 16,-3 2 0-16,4 2 0 0,-4-2-4 0,0 0-1 15,0 0 0-15,6 0 0 0,-3 0-5 0,6 0-1 16,0-3 0-16,4 3 0 0,2-3-13 0,3 3-8 16,3 0 10-16,6-2-10 0,0-1 0 0,5 0 0 0,4 0 0 0,3-2 0 15,0 0 0-15,3 2 0 16,-3-2 0-16,0 2 0 0,2 0 0 0,-5 3 0 15,6-2 0-15,-3 1 0 0,6 4 0 0,-3 0 0 0,-3-1 0 0,-1 3 0 16,-2 1 0-16,-3 2-10 0,0-3 10 0,-3 3-8 16,-3 0 8-16,-3-1 0 0,0-1 0 0,-6 1-8 15,-3 1 8-15,-3-2 0 0,0-1 0 0,0 0 0 16,-6 0 0-16,0 1 0 0,1-4 0 16,-1 1 0-16,0-1 0 0,0-2 0 0,0 0 0 15,-3 0 0-15,3-3 0 0,-3 3 8 0,-2-2-8 16,-1-4 0-16,-3-2 0 0,3 0 8 0,-6 0-8 0,3-2 0 15,-2-4 0-15,5 1 0 0,3 0 0 0,3-3 8 16,0 2-8-16,3-1 0 0,0-1 0 0,6-3 0 16,1 3-9-16,-1 0-3 0,6 0-1 0,3 3 0 15,0-3-127-15,2-3-24 0,4 3-6 0</inkml:trace>
  <inkml:trace contextRef="#ctx0" brushRef="#br0" timeOffset="-144447.68">16903 10713 518 0,'0'0'23'0,"0"0"5"0,0 0-28 0,0 0 0 16,6-3 0-16,-3-2 0 0,-3 5 247 0,3-5 44 16,3-1 9-16,-3-1 1 0,0 1-177 0,0 1-36 0,0 0-8 0,0 2 0 15,-3 3-20-15,2-5-3 0,1-1-1 0,-3 6 0 16,0 0-1-16,0 0-1 0,3-2 0 0,-3 2 0 16,0 0 6-16,0 0 2 0,0 0 0 0,0 0 0 15,0 0-3-15,0 0-1 0,0 0 0 0,-8 5 0 16,2 0-27-16,-3 1-6 0,0 2-1 0,3 0 0 15,-6 2 13-15,0 3 3 0,3-2 0 0,-3 5 0 16,-6 0-20-16,3 0-3 0,3 2-1 0,-2 3 0 16,-4-2 0-16,3 5 0 0,3-1 0 0,-6 1 0 15,3 3 12-15,-3-4 1 0,-3 1 1 0,4 3 0 16,-4-1-30-16,0 1 0 0,0-1 0 0,0 3 0 16,3 0 0-16,1 0 8 0,2 6-8 0,0-3 9 15,0-1-9-15,0 1 0 0,0 0 9 0,0-3-9 0,3 0 0 16,3-5 8-16,1 0-8 0,5-1 0 15,0-7 0-15,3-2 9 0,0-4-9 0,6 1 0 16,-1-1 0-16,1-2 0 0,3-2 0 0,0 1 0 0,3-4 8 0,3 2-8 16,3-2 0-16,-3 0 0 0,3-3 0 0,-3 0 0 15,2-3 8-15,1 0-8 0,3 1 0 0,-3-4 0 16,3 1 0-16,-3 0 0 16,-3 0-33-16,-1-3-14 0,4 0-2 0,3-3-877 0,-6 1-175 15</inkml:trace>
  <inkml:trace contextRef="#ctx0" brushRef="#br0" timeOffset="-143874.43">17093 11393 1728 0,'0'0'76'0,"0"0"16"0,0 0-73 0,0 0-19 0,0 0 0 0,0 0 0 15,0 0 89-15,0 0 15 0,9-3 2 0,-3 1 1 16,3-1-69-16,0 0-14 0,-3-2-2 0,0 0-1 0,6 2 13 0,-3-2 2 16,-3-3 1-16,-3 3 0 0,9-3-17 0,-6 0-3 15,0 2-1-15,-1 1 0 0,-5-5 11 0,6-1 1 16,-3 3 1-16,-3-3 0 0,-3 4 5 0,3-4 1 15,0 3 0-15,0-3 0 0,-6 1 5 0,1-1 0 16,-1-2 1-16,0 5 0 0,0 3-6 0,0-3-2 16,-3 5 0-16,-3 1 0 0,0 2 5 0,-6 5 1 15,-3 0 0-15,0 3 0 0,4 5-4 0,-4 1-1 16,0 1 0-16,0 1 0 0,3 0-8 16,0 3-2-16,0-1 0 0,4 1 0 0,-4-1-6 0,6 1-2 15,0 2 0-15,0-3 0 0,3 1-8 0,0-3-8 16,6 0 12-16,3-3-12 15,6-2 8-15,-3-1-8 0,3 1 0 0,3-3 0 0,0 0 0 0,0-3 0 16,3 0 0-16,6 0 0 0,-1-5 0 0,4 0 0 0,0 0 8 0,0-2-8 16,0-3 8-16,0-3-8 0,-1 0 12 15,1 0-12-15,0-5 0 0,0 2 0 0,-9-5 0 0,0 3 0 16,0-3 0-16,0 0 0 0,-3-2 0 0,-1-1-9 16,-5 1 9-16,-3-1 0 0,3-2 0 0,-6 2 0 15,0 1-8-15,1 10 0 0,-1 0 0 0,-3 0 0 16,3 3 8-16,-3 2 0 0,-3-2 10 0,0 5-10 15,0 0-68 1,-6 2-19-16,-3 1-4 0,6 2-1 0,0 1-81 0,3-4-17 16,-3 4-3-16,7-4-1 0</inkml:trace>
  <inkml:trace contextRef="#ctx0" brushRef="#br0" timeOffset="-143516.68">17174 11015 2487 0,'-9'0'55'0,"-3"2"11"0,6-2 2 0,-3 0 2 0,9 0-56 0,-3 3-14 16,-3 0 0-16,6-3 0 0,0 0 73 0,-3 5 12 16,0 0 3-16,3-5 0 0,3 5-39 0,-3-5-7 15,0 0-2-15,3 6 0 0,3-1-25 0,0-5-6 16,3 3-1-16,-3-3 0 0,0 0-8 0,0-3 0 15,3 0 0-15,-3 1 0 0,-6 2 0 0,6-8 0 16,5 2 0-16,-2 1 0 0,-6 0 0 0,3 0 0 16,0-1 9-16,-6 6-9 0,0 0 0 0,0 0 0 0,0 0 0 15,0 0 8-15,0 0-8 0,0 0 0 0,-3 3 0 0,3-3 0 16,0 0 0-16,3 8 0 0,0 0 0 0,-6 0 0 16,-3 0 9-16,0 2-9 15,3-2 12-15,0-2-12 0,0-1 8 0,3 0-8 16,0-5 0-16,0 0 0 0,0 0 9 0,6 5-9 0,3 1 0 0,-3-1 9 31,-6-5-101-31,0 0-21 0,12 3-4 0,-3-1-1114 0</inkml:trace>
  <inkml:trace contextRef="#ctx0" brushRef="#br0" timeOffset="-142936.36">17495 11218 403 0,'0'0'36'0,"0"0"-36"15,0 0 0-15,0 0 0 0,9-2 274 0,-3-1 48 16,-6 3 10-16,0-5 1 0,0 5-154 0,3-6-31 16,-3 6-7-16,0 0-1 0,0 0-43 0,0-5-9 15,0 5-1-15,0-5-1 0,0 5-18 0,-3-5-3 0,3 5-1 16,-6 0 0-16,0-3-5 0,0 3-2 0,-3 3 0 0,3-3 0 16,0 0-5-16,-3 2-2 0,3 1 0 0,-3 2 0 15,4-2-3-15,-4 2-1 0,-3 0 0 0,3 3 0 16,0-2-22-16,0-1-5 0,0 3-1 0,0 0 0 15,0 2-18-15,0 1 0 0,6 0 0 0,-3-1 0 16,0 1 20-16,3-1 1 0,3 1 0 0,3-1 0 16,0-2-21-16,6 0 0 0,-3 0 0 0,6-2 0 15,0-1 0-15,0 0 0 0,0 0 0 16,0-2 0-16,3 0-39 16,-4-1-12-16,1 4-2 0,-3-4-1 15,3 4 14-15,0-1 4 0,-3 0 0 0,-3 0 0 0,-6-5 5 0,3 6 2 0,0-1 0 0,0 3 0 16,-3-8 29-16,-3 8-9 0,0 0 9 0,0-3 0 15,-6 3 0-15,0 0 0 0,0-3 0 0,0 6-8 0,-3-3 22 0,0-3 5 16,1 0 1-16,-4-2 0 16,3 0 4-16,-3-1 2 0,-3 1 0 0,0 2 0 0,0-5-13 0,3 3-2 15,-2-3-1-15,-4-3 0 0,3-2-10 0,3 2 0 16,0 1 9-16,0-6-9 0,3 3 0 0,6-1 0 16,6-2 0-16,-3 3-12 15,-3 0-127-15,9-1-25 0,6-2-6 0</inkml:trace>
  <inkml:trace contextRef="#ctx0" brushRef="#br0" timeOffset="-142633.02">18162 10395 2354 0,'0'0'52'0,"0"0"10"0,0 0 2 0,0 0 3 0,-9 0-54 0,0 6-13 0,0-1 0 0,-3 6 0 16,3 2 93-16,-3 5 16 0,0 9 3 0,1-1 1 16,-4 6-49-16,0 0-9 0,-3 5-3 0,3 3 0 15,0 7-35-15,0 1-7 0,-3 2-2 0,4 3 0 16,-4-3 24-16,3 1 4 0,-3 1 0 0,0 4 1 16,0-6-81-16,6-7-16 0,0-1-3 15,-3-2-1-15,1-3 52 0,2 0 12 0,0-3 0 0,0-5 0 16,3 0 0-16,0 3 0 0,-3-8 0 0,3 0 0 0,3-8 0 15,0-1 0-15,3-4 0 0,0 0 0 16,-3-3-120-16,6-6-20 16,0-2-5-16,0 0-621 0,0 0-124 0</inkml:trace>
  <inkml:trace contextRef="#ctx0" brushRef="#br0" timeOffset="-142469.45">17683 11343 1728 0,'-12'-27'76'0,"12"14"16"0,0-3-73 0,-6 0-19 16,0 3 0-16,-3 0 0 0,9 2 198 0,-6 3 36 15,3 0 7-15,-3 0 2 0,0 3-92 0,6 0-19 16,0 5-3-16,0-3-1 0,0 3-60 0,6-5-13 15,3 0-3-15,6 2 0 0,0-2-33 0,3 2-7 16,5-2-2-16,-2 5 0 0,3 0-10 0,-3 0 0 16,6-3 0-16,-1 0 8 0,-2 1-8 0,3-4 0 15,3 1-12-15,11-3 12 16,-2-2-184-16,-6 4-28 0</inkml:trace>
  <inkml:trace contextRef="#ctx0" brushRef="#br0" timeOffset="-141538.86">18207 11406 460 0,'0'0'41'0,"0"0"-33"16,0-2-8-16,0 2 0 0,0 0 350 0,0 0 68 15,0-3 14-15,0 3 2 0,-3-5-232 0,3 5-46 16,3-8-10-16,-3 8-2 0,0 0-56 0,2-6-12 16,4-2-3-16,3 1 0 0,-3-1-27 0,3-3-6 15,3-2 0-15,3 2-1 0,3-2-21 0,0-3-4 16,0 3-1-16,2-3 0 0,4 0-13 0,0 0 8 15,-3 3-8-15,6 2 0 0,-3 1 0 0,-4 2 0 0,-2 0 0 0,-3 3 0 16,0 5 0-16,-3 0 0 0,-3 2 0 0,-3 4 0 16,-3 2 9-16,-3 2-9 0,-6 1 8 0,3 5-8 15,-3 2 22-15,-3 3-1 0,-3-2 0 16,-3 2 0-16,0 0-4 0,0 0-1 0,-2 0 0 0,-1 1 0 16,6-4-7-16,-3-2-1 0,3 0-8 0,0-3 12 15,0 0-12-15,3-2 8 0,3 0-8 0,3-6 0 0,3 3 0 16,0-8 0-16,0 0 0 0,6 0 0 0,3-6 0 15,3 1 0-15,0-3 0 0,3-2 0 0,6-4 0 0,3 1 0 16,2-3 0-16,1-2 0 16,-6-3 0-16,0 2 0 0,0-2 0 0,5 2 0 0,1 1 0 15,-3 2 0-15,-3 0 0 0,0 3-10 0,-3-3 10 16,-4 5 0-16,1 4 0 0,0 1-8 16,-6 4 8-16,0-1 0 0,0 3 0 0,-3 3 0 0,0 2 0 0,-3 3 0 15,-3-3 0-15,0 6-8 0,-3-1 8 16,0 3 0-16,-3 3 0 0,0 0 0 0,0 3 0 0,-3-1 0 15,0-2 0-15,-3 3 0 0,3-1 9 0,-3-2-9 16,4-3 12-16,2 1-12 0,-3-4 10 0,6 1-10 16,-3-1 8-16,6-4-8 0,0-6 0 0,0 0 0 0,0 0 0 15,12 0 0-15,2-6 0 0,1 1 0 0,0-3 0 16,0-5 0-16,3 0 0 0,0-3 0 0,0-3 0 0,6 1 0 16,2-3-19-16,-2-1 1 0,3 4 0 15,-3-1 0-15,-3 3 2 0,-4 1 1 0,7-4 0 16,-6 6 0-16,0 2 15 0,0 6-12 0,-6 0 12 15,0 5-12-15,-3 2 12 0,-3 4 0 16,-4 2 0-16,-2 2 0 0,0-2 0 0,-5 5 0 0,-1 3 0 16,-6 3 0-16,0-1 20 0,3 1 0 15,-3-1 0-15,3 1 0 0,-3-3-8 0,6-1 0 16,3-1-1-16,0-1 0 0,-6-2-11 0,6-4 0 0,3 4 0 0,3-6 0 16,3 3 0-16,0-5 0 0,3 2 0 0,3-2 0 15,3 0-164 1,-3-3-31-16,6-6-6 0</inkml:trace>
  <inkml:trace contextRef="#ctx0" brushRef="#br0" timeOffset="-140678.8">19376 11369 2566 0,'-3'5'56'0,"-3"1"12"0,0 2 3 0,0 0 1 0,-2-3-57 0,5-2-15 15,3-3 0-15,0 0 0 0,0 0 76 0,0 0 13 16,0 0 3-16,8 0 0 0,1-6-78 0,3 4-14 15,0-6 0-15,6 0-9 0,0-3 58 0,-3-2 12 16,3 0 3-16,-3-1 0 0,-1 1-64 0,-2 0-26 16,3-3 2-16,0 0 0 0,-6-2 24 0,0-1 0 15,3 1 0-15,-6 2 0 0,-3 0 0 0,0 0 0 16,-3-2 0-16,0-1 0 0,0 3 0 0,-3 3 0 16,-6 0 12-16,0 5-4 0,-3 2-8 0,-3 4 9 15,3 2-9-15,-9 2 10 0,-2 4 24 0,-4 4 5 16,-6 4 1-16,3 4 0 0,4 3-13 0,-4 0-3 15,3 6 0-15,3-1 0 0,3 1-12 0,0-1-2 0,4-2-1 0,2 3 0 16,3-1-9-16,6-2 0 0,0 0 0 0,6-6 8 16,3 1-8-16,0-3 0 0,6-1 0 0,0-1 0 15,3-6 0-15,3 0 0 0,5-6 0 0,1-4 0 16,3 2 0-16,3-6 0 0,6 1 0 0,-1-6-11 16,1-2-8-16,-3 0-1 0,3-6-1 0,-1-2 0 15,-5 0-14-15,-3-3-2 0,3 6-1 0,-6-6 0 16,-4 3 46-16,-2-3 10 0,0-3 2 0,-3 6 0 15,0 0-20-15,-3 3 0 0,-3 7 0 0,-3 0 0 16,0 1 11-16,-3 2-11 0,0 8 10 0,0 0-10 16,-6 0 29-16,-3 5 0 0,3 3 0 0,-3 3 0 15,-3 2-12-15,0 3-2 0,0 0-1 0,0 2 0 16,-5 1-14-16,5 2 11 0,3 0-11 0,0 0 10 16,3 0-10-16,3-2 0 0,0-1 0 0,0 1 0 0,6-3 0 15,-3-3 0-15,6 0 0 0,0-2 0 0,3-6 0 16,0 0 0-16,3 1 0 0,-1-4 0 0,1 1 0 0,0-6-11 15,3-2 11-15,0 2-12 0,0-4-1 0,-3-1-1 16,6-8 0-16,0 0 0 0,8-3-8 16,1 1-2-16,-3 2 0 0,3-3 0 0,-3 1 24 15,-1-1 0-15,1-4-9 0,0 4 9 0,-3 6 0 0,0 0 0 16,-1-1 0-16,-5 6 0 0,-3 3-10 0,-3 0 10 16,0 0-8-16,-3 2 8 0,-6 3 0 0,0 0 0 15,0 0 9-15,0 8-9 0,-3 5 25 0,-3 0-1 16,-3-2-1-16,0 2 0 0,0 0-8 0,-3 1-2 15,4-1 0-15,-1 3 0 0,0 0-5 0,3-3-8 0,0 3 11 16,3-3-11-16,-3 0 0 0,6 0 0 0,0-5 0 16,0 0 0-16,6 0 0 0,0-3 0 15,3-5 0-15,0 0 0 0,2-2 0 0,4-1 0 16,0-5 0-16,3 0 0 16,3-2-38-16,0-4-2 0,0 1 0 0,-4-3 0 15,4 0-20-15,0 1-4 0,0-1 0 0,3 0-1 0,0 0 45 0,-4 0 10 16,1-2 2-16,0 4 0 0,0 6 8 0,-3 0 0 0,-3 6 0 0,-3-1 0 15,-3 1 10-15,-4 2-2 0,-2 5-8 0,-3 0 12 16,0 6 36-16,-5-1 8 0,-1 6 0 0,-3 3 1 0,-3-1-16 16,-3 1-3-16,0 2-1 0,3 0 0 0,-3 0-15 15,3 0-3-15,0-2-1 0,3 2 0 0,3-8-18 16,1 1 10-16,5 4-10 0,0-5 8 0,5-5-8 16,1-2 0-16,0-1 0 0,6-3 0 15,3 4-136 1,0-1-24-16,3-5-4 0</inkml:trace>
  <inkml:trace contextRef="#ctx0" brushRef="#br0" timeOffset="-139784.28">21046 11404 2163 0,'0'0'48'0,"0"0"9"0,0 0 3 0,6 5 0 0,-6-5-48 0,0 0-12 16,0 0 0-16,0 0 0 0,6 5 88 0,-6-5 14 15,0 0 3-15,6 3 1 0,-3-1-37 0,-3-2-7 16,6-2-2-16,0-1 0 0,0 0-35 0,3-2-7 16,-3 0-2-16,3-6 0 0,0-2-16 0,0 0 10 15,2 2-10-15,-2-5 8 0,-3 1-8 0,3-1 0 16,0 0 0-16,0-3 0 0,-3 1 27 0,-3-1 3 16,0 1 1-16,-3-1 0 0,0 1-15 0,-6 2-4 15,0 0 0-15,0 5 0 0,-3 1 11 0,-3 2 1 16,0 3 1-16,-2 5 0 0,-1 2 11 0,0 1 3 0,-3 5 0 0,-3 2 0 15,0 4-21-15,0 1-4 0,-2 7-1 0,-1-1 0 16,0 3-13-16,3 2 0 0,0 0 0 16,9 4 0-16,-3-1 0 0,7-3 0 0,-1 1 0 15,3-1 0-15,0 1 0 0,3-4 0 0,0-1 0 16,3-4 0-16,3-2 0 0,3-6 0 16,0 1 0-16,6-8 0 0,5-3 0 0,4-3-12 0,6-2 12 0,0-3-13 15,0-8-3-15,2 0-1 0,1-8 0 0,3-2 0 16,6-6-21-16,-4 0-4 15,7-5-1-15,0 0 0 0,-1-2 19 0,1-1 3 0,-3 0 1 0,-1-2 0 16,-5 2 0-16,0-5 0 0,0-5 0 0,-1-6 0 16,-2-2 20-16,0 5 0 0,0-5 0 0,-1 5 0 0,-2 3-14 15,3 2 2-15,-3 3 0 0,0 3 0 0,-1 5 35 0,-5 2 7 16,-3 12 2-16,0-1 0 0,-6 8-16 0,-3 3-4 16,0 2 0-16,-3 3 0 0,-6 8 19 0,0 0 3 15,0 0 1-15,0 0 0 0,0 0-6 0,-3 5-1 16,-3 3 0-16,0 0 0 0,-3 6-11 0,-3 1-2 15,0 1-1-15,-6 6 0 0,0 1-3 0,-3 4-1 16,-2 5 0-16,-1 5 0 0,-3 2-10 16,0 4 0-16,-3 7 0 0,-2 3 0 0,-4 2 0 0,3-2 0 15,-2 0 0-15,-4-3 0 0,-3 1 0 0,9-1 0 16,1-2 0-16,5 2 0 0,6-5 0 0,6-5 13 16,0-1 0-16,6-4 0 0,6-6-13 0,3-3 0 15,-3-5-12-15,6-5 12 16,6-5-92-16,6-1-11 0,0-4-2 0,6-4-815 15,3-4-162-15</inkml:trace>
  <inkml:trace contextRef="#ctx0" brushRef="#br0" timeOffset="-139280.28">21680 11388 2944 0,'0'0'65'0,"0"0"14"0,0 0 2 0,0 0 1 0,0 0-66 0,0 0-16 0,0 0 0 0,0 0 0 16,9 0 22-16,0-6 1 0,3 1 0 0,3 0 0 16,-3-3-23-16,0 0 0 0,3 0 0 0,-1 0 8 15,1-5-8-15,-3 2 0 0,3-2 0 0,0 0 0 16,-3-3 0-16,0 0 0 0,-3 0 0 0,-3 0 0 16,-3 0 0-16,0-2 0 0,-3-1 0 0,0 3 0 15,-3 1 8-15,-3-1-8 0,0 3 10 0,-3 2-10 0,-6 3 8 0,-3 3-8 16,-3 2 0-16,-3 6 0 0,-2-1 47 0,-1 9 3 15,-3 0 1-15,3 4 0 0,0 1-30 0,1 3-5 16,5 2-2-16,-3 0 0 0,6 0 2 0,0 3 0 16,3 0 0-16,1 2 0 0,2-2-16 0,6-5 0 15,0 2 0-15,6 0 0 0,3-5 17 0,3-3-2 16,3 0-1-16,2-2 0 16,1-6-36-16,6-2-7 0,0 0-2 0,3-3 0 0,3-6 17 0,-3 1 3 0,8-3 1 0,-2 0 0 15,0-5-10-15,-3-3-1 16,3-3-1-16,-4 1 0 15,1-3-22-15,0 2-4 0,-6 1 0 0,0 2-1 0,-3-3 37 0,-4 6 12 16,-2 0 0-16,0 2-10 0,-3 6 10 0,-6 5 14 16,0 0-3-16,0 0-1 0,0 0 34 0,-6 5 6 15,-3 6 2-15,0-1 0 0,-2 4-24 0,-1 2-5 16,-3 2-1-16,3 1 0 0,0-1-8 0,3-2-2 0,0 3 0 0,6-4 0 16,0 1-12-16,6-3 0 0,0-2 0 0,3 0 0 15,3-3-34 1,3 0-10-16,0-3-1 0,3-5-1 15,0 0-166-15,-1-5-34 0</inkml:trace>
  <inkml:trace contextRef="#ctx0" brushRef="#br0" timeOffset="-138835.78">22400 11099 3027 0,'0'0'67'0,"-5"3"13"0,-1 0 4 0,-3-1 0 0,3-2-67 0,-3 3-17 15,3 0 0-15,6-3 0 0,0 0 35 0,0 0 3 16,0 0 1-16,0 0 0 0,6 0-30 0,3-3-9 16,0 3 0-16,0-3 0 0,2 1 0 0,1-1 0 15,-3-2 0-15,0 2 0 16,3-2-19-16,-3 2-10 0,-3-2-3 0,-3 2 0 0,-3 3 20 0,0 0 12 16,0 0-13-16,-3-5 5 0,-3 2 8 0,0 1 0 15,-6 4 10-15,3 1-10 0,-6 2 40 0,-2 0 1 16,-4 1 1-16,-3 2 0 0,-3 2-14 0,0 1-2 0,1-1-1 0,2 4 0 15,3-1 5-15,3 0 1 0,3 0 0 0,3-2 0 16,0 2-31-16,3 0 0 0,6 1-11 0,3-1 11 16,3 0 0-16,6-2 0 0,3-1 0 0,-3 1 0 15,3 2 0-15,0-5 10 0,6 3-10 0,3-1 10 32,-1 1-54-32,1-1-12 0,-3 4-1 0,0-4-1 15,-3 1 14-15,0-1 2 0,-3 1 1 0,-3-3 0 16,-3 2 9-16,-3 1 3 0,0-3 0 0,-3 2 0 0,-6 1 29 0,0-3 0 0,0 0 0 0,-6 0 0 15,0 0 0-15,-6-3 13 0,-3 3-1 16,-3-3 0-16,1-2 37 0,-4 2 7 0,0 1 2 0,0-4 0 16,-3 3-34-16,-2-5-6 0,2 3-2 0,3-3 0 15,3 0-16-15,1 0 0 0,2-3 8 0,0 3-8 16,6-5-60-16,3 3-16 0,3-4-4 16,3-2 0-16</inkml:trace>
  <inkml:trace contextRef="#ctx0" brushRef="#br0" timeOffset="-137867.66">3452 12652 288 0,'0'0'25'0,"0"-5"-25"0,3 0 0 0,-3 5 0 0,-3-5 288 0,3 5 53 15,0 0 11-15,0 0 1 0,0 0-173 0,0 0-36 16,0 0-6-16,-3 7-2 0,3 1-37 0,-6 3-8 16,3 5-2-16,-3 2 0 0,-3 4-25 0,3-1-4 15,-6 3-2-15,3-1 0 0,-6 4-16 0,3 2-3 16,-3 3-1-16,1 2 0 0,-1-2-26 0,0 0-4 15,0 2-8-15,0-5 11 0,3 5-11 0,-3-4 0 16,6-4-12-16,-6 0 12 16,6-4-136-16,4-4-20 0,-1-2-4 0,6-5-888 0</inkml:trace>
  <inkml:trace contextRef="#ctx0" brushRef="#br0" timeOffset="-137433.72">2922 12827 1785 0,'-30'-5'79'0,"21"5"17"0,-3-3-77 0,3 0-19 0,-3 3 0 0,3-5 0 15,1 0 93-15,-4 0 15 0,3-3 4 0,0 0 0 16,3-3-64-16,3 1-12 0,0-4-2 0,6-4-1 16,0-1 6-16,6-5 1 0,6 1 0 0,0-6 0 15,-1-1 3-15,10-1 1 0,0-4 0 0,12 4 0 0,-6-4-8 0,5 1 0 16,4-1-1-16,3 1 0 15,2 2-19-15,1-2-4 0,3 2-1 0,-4 0 0 0,7 6-11 16,-1-1 8-16,1 6-8 0,0 0 8 0,-1 5-8 16,-2 0 0-16,2 6 0 0,-8 7 0 15,0 0 0-15,-4 3 0 0,1 6 0 0,-6 2 0 0,-3 5 9 0,-1 5-9 16,-8-2 10-16,0 5-10 0,-3 3 0 0,-3 3 0 16,-6 2 0-16,-3 0 0 0,0-3 0 0,0 6 0 15,-6-3 0-15,0 0 9 0,0 0-9 0,-6 1 8 16,0 1-8-16,0-2 8 0,-3 0-8 15,-3-2 0-15,0-3 0 0,-3 0 0 0,-3 2 0 0,0-5 0 16,-2 3 0-16,-1-5 0 0,-6-1 10 0,-3-2 6 16,0 0 2-16,-5 0 0 0,-1-6-1 0,3 3 0 15,1-2 0-15,5-3 0 0,-6 0-17 0,6-5 0 16,3 2 0-16,7-5 0 16,2 0-25-16,6 0-6 0,0 0-1 0,9 0 0 15,0 0-127-15,9-5-25 0,-3-3-6 0</inkml:trace>
  <inkml:trace contextRef="#ctx0" brushRef="#br0" timeOffset="-137072.92">3830 12859 2016 0,'0'0'179'0,"-3"8"-143"0,0 0-36 0,-3 2 0 15,3 1 59-15,-3 2 5 0,0 0 0 0,3 0 1 0,0-2-17 0,0 2-3 16,3-2-1-16,0 2 0 0,0 0-13 0,0 1-3 15,0-1-1-15,0 3 0 0,-6-3-6 0,6 0-1 16,-3 3 0-16,0 0 0 0,0-3 11 0,-3 0 1 16,6 1 1-16,-9-1 0 0,3 0-5 0,3-2 0 15,-3-3-1-15,3-1 0 0,0-4-1 0,3-3 0 16,-6 3 0-16,6-3 0 0,0 0-10 0,-3-6-3 16,3-1 0-16,3-1 0 0,3-6-13 0,0 1 0 15,0-3 8-15,3-5-8 0,0 3 0 0,3-4 8 16,0-1-8-16,6 1 0 0,-6 1 0 0,6 0 8 15,-6 0-8-15,5 2 0 0,-8 4 0 0,6 1 11 16,-3 1-11-16,3 5 10 0,-6-2-10 0,3 4 0 16,-6 1 0-16,3 2 0 0,0 1 0 0,-3 2 0 15,5 0-12-15,-2 2 12 16,0-2-114-16,3 3-15 0,0 0-3 16,0-3-1048-16</inkml:trace>
  <inkml:trace contextRef="#ctx0" brushRef="#br0" timeOffset="-136633.55">4288 13002 806 0,'-9'5'72'0,"9"-5"-58"0,0 0-14 0,0 0 0 16,-3 5 289-16,3-5 55 0,0 0 12 0,0 0 1 16,0 0-199-16,0 0-40 0,0 0-8 0,0 0-2 15,9-5-51-15,-3-3-10 0,3 0-3 0,0 0 0 0,3-2-18 0,-3-1-4 16,3-2-1-16,0-1 0 0,-1 1-21 15,-2-3 0-15,0 3 0 0,-3 0 0 16,6 0 0-16,-12-1 0 0,0 4 0 0,0-3 0 16,0-1 8-16,-9 4-8 0,-3-1 8 0,3 3-8 0,-5 0 0 0,2 6 0 15,-6 2 0-15,0 0 8 0,-3 8 10 0,3 0 2 16,-9 2 1-16,4 3 0 0,-4 3 23 0,3 3 5 16,3-1 1-16,-6 6 0 0,4 3-26 0,5-1-6 15,0-2-1-15,6 0 0 0,3 0 0 0,3-3 0 16,6-3 0-16,3-2 0 0,6 3-1 0,0-6 0 15,3 0 0-15,3-5 0 0,6-3-16 0,2-5 0 16,-2 0 0-16,3-8 0 0,3 0 0 0,-3-2 0 16,2-3 0-16,1-3 0 0,-3-3-9 0,0 1-3 0,-6-1 0 15,0 1 0-15,-4-4-4 0,-2 4 0 0,-3-1-1 0,0 1 0 16,-3 2 17-16,-6 0 0 16,-3 3-8-16,0-3 8 0,0 3 0 0,-6 0 0 0,-3-1 0 15,-3 1 0-15,1 0 13 0,-1 5 0 0,0 0 0 16,-6 3 0-16,6-1-13 0,0 6 0 15,-6 3 0-15,1 2 0 0,-1 1 0 0,3 2 0 0,0 2 0 16,3-2 0 0,6 0-162-16,-3 0-29 0</inkml:trace>
  <inkml:trace contextRef="#ctx0" brushRef="#br0" timeOffset="-135914.87">4901 12197 1796 0,'-3'-8'80'0,"3"8"16"0,0 0-77 0,0 0-19 0,0 0 0 0,0 0 0 16,-6 0 55-16,3 8 7 0,-3 0 2 0,3 5 0 16,0 6 16-16,-8 5 3 0,2 2 1 0,-6 9 0 15,0-4-4-15,-6 9 0 0,3 2 0 0,0 6 0 16,-3-3-19-16,1 3-4 0,-4 2-1 0,3-2 0 16,-3-1-16-16,3-2-3 0,1-3-1 0,-1-2 0 15,0 0-23-15,3-3-5 0,3-5 0 16,3-6-8-16,3-2 0 0,3-6 0 0,0-2 0 0,6-5 0 15,0-1 10-15,6-4-10 0,3-6 8 0,3-3-8 16,6-2 0-16,3-8 0 0,6-3 0 0,-1-8 0 16,1 0 0-16,12-2 12 0,-6-1-4 0,5-2 0 15,-5 5-8-15,3 0 0 0,5 3 0 0,-11 3-11 0,6 2 11 0,-6 5 0 16,-3 3 0-16,-4 6 0 0,-2 2 0 0,-6 5 0 16,-6 3 0-16,3 3-8 0,-9 2 8 0,0 3 0 15,0 2 0-15,-6 3 0 0,-3 3 0 0,0 0 0 16,-3 2 0-16,-3 1 0 0,-3-1 0 0,6-2 0 15,-12 0 0-15,4-3 0 0,-7-2 0 0,6 2 0 16,-3-3 0-16,0-2 8 0,0 0 11 0,-2-3 2 16,-1-5 1-16,3 0 0 0,0-3 4 0,0-5 1 15,0 0 0-15,4-2 0 0,-1-3-15 0,3-3-4 16,-3-3 0-16,6-2 0 0,-3-3-8 0,6 0-9 0,3-5 9 16,-6 0-13-1,9-3-41-15,3 0-8 0,0 0-2 0,3 0 0 16,3 3-103-16,3 0-21 0,-3 3-4 0,6-1-565 0,3 3-114 15</inkml:trace>
  <inkml:trace contextRef="#ctx0" brushRef="#br0" timeOffset="-135598.65">5628 12171 2098 0,'0'-13'93'0,"0"7"19"0,0 1-89 0,0 0-23 0,3-1 0 0,-3 6 0 0,0 0 54 0,0 0 6 16,0 0 2-16,0 0 0 0,-3 6 6 0,3 4 2 15,-9 1 0-15,3 2 0 0,-3 8-14 0,-3 0-4 16,-3 6 0-16,0 2 0 0,-6 3 0 0,0 0 0 16,-2 2 0-16,-7 6 0 0,0 2-25 0,3 3-6 15,-2 3-1-15,2-1 0 0,-3 1-8 0,0-1-1 16,3 1-1-16,1 0 0 0,5-3-1 15,3-3 0-15,0-2 0 0,9-3 0 0,0-6-9 0,6-1-14 16,0-7 3-16,6-1 1 0,0-7 10 0,6-1 0 16,3-6 0-16,6-3 0 0,3-5 0 0,6-5 0 15,-4-3 0-15,7-6 0 16,0-1-211-16,3-7-40 0</inkml:trace>
  <inkml:trace contextRef="#ctx0" brushRef="#br0" timeOffset="-134736.37">5565 12893 1893 0,'0'0'84'0,"-3"5"17"0,0 3-81 0,0-2-20 0,3 2 0 0,0-3 0 15,0 0 86-15,0-5 13 0,0 8 2 0,0-8 1 16,0 0-6-16,6 5 0 0,-3 1-1 0,9-4 0 16,-9-2-38-16,3 0-7 0,3-2-2 0,-3-4 0 15,3 1-25-15,3-3-6 0,0 0-1 0,-1-2 0 16,4-1 12-16,-3-2 1 0,3 2 1 0,0-2 0 15,-3 0-30-15,3-3 0 0,-6 0 0 0,0 3 0 16,0-3 10-16,-1 0-1 0,-8 3 0 0,3-3 0 16,-3 3-9-16,-5 0 0 0,-1-1 0 0,-3 4 0 15,0 2 0-15,0 0 0 0,-9 8 0 0,3 2 0 0,-3 4 16 0,-3 7-1 16,0 0-1-16,4 3 0 0,-7 0 10 0,6 5 1 16,-9 0 1-16,6 0 0 0,-2 1-3 0,5 1-1 15,0 1 0-15,3 0 0 0,3-3-12 0,6 3-2 16,0 0-8-16,3-3 12 0,3 0-12 0,3-5 0 15,6-3 8-15,0 1-8 0,6-4 0 0,3-2 0 16,0-3 0-16,2-5 0 0,4-2 0 0,3-4 8 16,0 1-8-16,3-8 0 0,-1 0 0 0,1-3 0 15,3-3 0-15,3-2 0 0,-4 0-16 0,1 0 0 16,0 2 0-16,-6-2 0 16,-1 3-13-16,-2 2-3 0,-6 0 0 0,0 5 0 0,-3 1 20 0,-3 4 12 15,-3 1-13-15,-9 5 5 0,0 0 8 0,0 0 0 16,0 0 0-16,3 5 0 0,-3 6 8 0,-6 0 0 15,3 2 0-15,-6 0 0 0,3 3 24 0,-6 0 4 16,3 2 2-16,-3 1 0 0,0-3-27 0,6 2-11 0,-9 1 8 0,9-6-8 16,0 0 11-16,6 0-3 0,-3-5-8 15,6 0 12-15,-3-8-12 0,6 6 0 0,3-6 0 0,3 0 0 16,-6 0 8-16,6-3-8 0,3-2 0 0,3-6 0 16,-3-2 0-16,0 0 0 0,5-3-13 0,-5 0 4 15,6-3-4-15,0 3-1 0,0-2 0 0,0 2 0 16,-1 0-19-16,1 0-4 0,-3 3-1 0,-3 2 0 15,-3 1 27-15,-3 5 11 0,0-1-8 0,0 1 8 16,-3 2-12-16,0 1 4 0,0 4 0 0,-6-2 0 0,0 0 8 16,0 8 0-16,-3 0 8 0,0 3-8 0,3 2 17 0,0 0-1 15,-9 1 0-15,3 1 0 0,-3 4-16 0,3-3 0 16,0 2 0-16,-3 1 0 0,3-3 29 0,0 0 3 16,3-1 0-16,0-4 0 0,3 0-32 0,0-6 0 15,0-5 0-15,0 8 0 0,6-3 0 16,-3-2 0-16,6-3 0 0,0-3 0 0,3-2 0 15,0 0 0-15,0-3 0 0,-3 0 0 16,5-6-29-16,1 4-12 0,3-3-3 0,0-1 0 16,0-1-22-16,0-1-5 0,0 2-1 0,-1 1 0 15,-5 0 23-15,0 2 4 0,0 1 1 0,0 2 0 0,-3 0 27 0,0 3 5 16,-9 5 2-16,0 0 0 0,0 0 42 0,0 0 8 16,0 0 1-16,0 0 1 0,0 0 18 0,0 0 3 15,6 5 1-15,-3 3 0 0,0 5-32 0,-3-2-7 16,0-1-1-16,-3 1 0 0,0-1-12 0,-3 1-4 15,6 2 0-15,-3 0 0 0,3-2-8 0,0-3 0 0,3 0 0 0,0 0 0 16,0-3 0-16,-3-5 0 0,9 3 0 0,-3-3 0 31,3-3-128-31,3 1-25 0,0-6-5 0,-1-3-1 0</inkml:trace>
  <inkml:trace contextRef="#ctx0" brushRef="#br0" timeOffset="-134566.65">6893 12637 2944 0,'0'0'65'0,"-6"5"14"0,0 3 2 0,-3 0 1 0,0-3-66 0,3 3-16 15,-6 0 0-15,3 2 0 0,0 1 14 0,3-3-1 16,3 3 0-16,3-4 0 16,0 1-61-16,0 3-13 0,6 0-3 0,0-3 0 0</inkml:trace>
  <inkml:trace contextRef="#ctx0" brushRef="#br0" timeOffset="-134416.72">6857 13086 2718 0,'-21'11'120'0,"15"-3"25"0,-3 5-116 0,0-2-29 16,-3 2 0-16,3-3 0 0,-3 4 57 0,4-4 6 16,-1 1 1-16,6-1 0 0,0-2-45 0,3-2-9 15,0-6-2-15,0 8 0 16,0-8-142-16,6 2-29 0,6 4-5 0,-12-6-2 0</inkml:trace>
  <inkml:trace contextRef="#ctx0" brushRef="#br0" timeOffset="-128356.13">8027 12827 1886 0,'0'0'41'0,"0"0"9"0,0 0 2 0,0 0 1 0,0 0-42 0,0 0-11 0,0 0 0 0,0 0 0 16,6 0 83-16,-3 0 14 0,3 3 3 0,0-3 1 15,2 0-10-15,4 0-3 0,0-3 0 0,0 3 0 16,3-3-20-16,0 3-4 0,0 0 0 0,6 0-1 16,-1 0-16-16,1-2-3 0,0-1-1 0,0 0 0 15,3 1-43-15,0-1-11 0,-1-2-1 0,4 0 0 0,-3-1 12 0,3 1 14 16,3 2-3-16,-4-2-1 0,-2 0-10 0,0 2 0 15,0 0 0-15,0 1 8 0,-1 2-8 16,-5 0-12-16,-6 0 2 0,3 2 1 16,-6 1-56-16,-3 0-11 0,0 5-3 15,-6 0-737-15,-6 0-148 0</inkml:trace>
  <inkml:trace contextRef="#ctx0" brushRef="#br0" timeOffset="-128106.79">8030 12996 2066 0,'0'-2'92'0,"-3"-1"18"0,3 3-88 0,0 3-22 0,0-3 0 0,0 5 0 16,0-5 82-16,6 0 12 0,-3 0 2 0,3 0 1 16,0 0-43-16,2 0-9 0,1-3-1 0,6 1-1 15,0 4 5-15,6-4 0 0,-3-1 1 0,3 0 0 16,-1 1-24-16,1-1-5 0,3 0 0 0,0 1-1 15,0-3-4-15,0 2-1 0,2-2 0 0,-2-1 0 16,3 1-14-16,-3 0 11 0,3 2-11 0,-1 0 10 16,-2 1 6-16,0 2 2 0,3 0 0 0,0-3 0 15,-1 3-110-15,1 0-21 0,-6 3-5 0</inkml:trace>
  <inkml:trace contextRef="#ctx0" brushRef="#br0" timeOffset="-127711.47">8726 12748 1900 0,'-6'-14'169'0,"3"9"-135"16,0 0-34-16,0 0 0 0,0-1 136 0,0-2 20 16,0 3 4-16,3 5 0 0,0 0-43 0,0 0-9 15,0 0-1-15,0 0-1 0,0 0-74 0,9 3-14 16,0-3-3-16,0 2-1 0,3 4-14 0,3-1 0 15,-3-2 8-15,6 2-8 0,3 0 9 0,-1 0-1 16,1 1 0-16,3-1 0 0,0 0-8 0,0 1 0 0,2-1 0 0,-2 0-11 16,-3 0 11-16,0 1-8 0,0-1 8 15,-3 3-8-15,-1-3-3 0,-5 3 0 0,0-3 0 0,0 3 0 16,-6 0 1-16,-3 0 0 0,0 0 0 0,-3 3 0 16,-3-1 10-16,-3 4 0 0,0-6 0 0,-3 2 0 15,-3 1 0-15,-3-1 9 0,1 1-9 0,-4-1 0 16,0 4 20-16,0-1-4 0,-9 5 0 0,3-4 0 15,-5-1 13-15,8-5 3 16,0 0 0-16,0 5 0 0,0-2-2 0,3 2 0 0,1-3 0 0,5 1 0 16,0 0-14-16,-6-3-2 0,6-1-1 0,0-1 0 15,3-1-13-15,3-2 0 0,6-3 0 0,0 0 0 16,0 0-112-16,6-6-26 0,3-2-5 0</inkml:trace>
  <inkml:trace contextRef="#ctx0" brushRef="#br0" timeOffset="-125816.52">10083 13189 460 0,'0'0'41'0,"0"0"-33"16,-3-2-8-16,3-1 0 0,-5 1 228 0,5 2 44 15,0-3 9-15,0 3 2 0,0 0-103 0,0 0-20 16,0 0-4-16,0 0 0 0,0 0-43 0,0 0-8 15,0 0-1-15,0 0-1 0,0 0-38 0,5 0-7 16,4 3-2-16,0-3 0 0,0 0-17 0,3 0-4 16,3-3-1-16,0 0 0 0,0 3-17 0,3-5-3 15,3 2-1-15,-1-2 0 0,4 2-1 0,0-2-1 16,-6 0 0-16,6 2 0 0,-1-2-11 0,1 0 0 16,3 2 0-16,0 0 0 0,-3 1 0 0,-6 2 0 15,-1-3 0-15,1 0 0 0,0-2 0 0,-3 0 0 0,0-1 0 0,0 4 0 16,-3-3 0-16,0 2 0 0,-1-2 9 0,-2 2-9 15,-3 0 0-15,-6 3 0 0,0 0 0 0,0 0 8 16,0 0-8-16,0 8 0 0,0 3 8 0,-3 2-8 16,0 0 0-16,0 3 8 0,-3-3-8 0,1 3 0 15,-1 0 11-15,0 0-3 0,0 0 0 0,0 0 0 16,-3 2-8-16,3 1 0 0,0-3 0 0,0 2-11 16,-3-2 11-16,3 5 0 0,0 0 0 0,0 3 0 0,0 5 0 0,0 0 0 15,0 3 0-15,-3 0 0 16,6 0 0-16,-3-6 0 0,0 1 0 0,1-6 0 15,-1-3 0-15,0 1 0 0,3 5 0 0,0-3 0 0,0-5 0 16,0-3 0-16,3-3 0 0,-3-2 0 0,3-8 0 16,0 0 0-16,0 0 0 0,0 0 8 15,0 0-8-15,0 0 0 0,0 0 0 0,0 0 0 16,6-2 0-16,-3-4 0 0,3 1 0 0,-3-5 0 0,3-1 0 0,-1 0 0 16,1-4 0-16,3-1-8 0,-3 0 8 0,0-5 0 15,3-6-9-15,0-7 9 0,3-3 0 0,-3 0 0 16,3 2-9-16,0-4 9 0,0-1-16 0,0 3 0 15,0 2 0-15,2-4 0 0,4-6-5 0,-3 2-1 16,-3-4 0-16,3 2 0 0,3 0 4 0,-3 5 1 16,0 6 0-16,-4-1 0 0,1 4 17 0,0-1-12 0,-3-5 12 15,3-3-10-15,-3-2 10 0,0-3-10 0,0-5 10 0,3 5-10 16,-3 2 10-16,3 4-13 0,-3 2 5 16,2 0 8-16,4 2-16 0,-6 9 5 0,3-3 1 15,-3-1 0-15,3 1 10 0,-3 3-10 0,-3 5 10 16,3 2-10-16,-3-2 10 0,-3 3 0 0,3-4 0 0,-3 9 0 15,0 3 0-15,-3-1 0 0,0 0 0 0,3 6 8 16,-3-3 4-16,3 3 0 0,-3 5 1 16,0-5 0-16,0 5-4 0,0 0-1 15,0-6 0-15,0 6 0 0,3-5 0 0,-3 5-8 0,0 0 12 0,0 0-4 16,0 0 16-16,0 0 4 0,0 0 0 0,0 0 0 16,0 0-14-16,0 0-2 0,0 0-1 0,0 0 0 15,0 0 1-15,0 0 1 0,0 5 0 0,0 1 0 16,0-6-4-16,3 8-1 0,0-3 0 0,3 0 0 0,-4 0-8 0,4 1 8 15,3-6-8-15,3 2 8 0,-3-2-8 0,6 3 0 16,0 0 0-16,3-3 0 0,3 0 0 0,5 0 0 16,1-3 0-16,3 0 0 0,0 1 20 0,3-4 0 15,2 4-1-15,1-1 0 0,0 0-31 0,-1-2-5 16,-2 3-2-16,3-4 0 0,-3 1 19 0,2 0 0 16,-2-3 0-16,3 2 0 0,-1 1-11 0,-5 0 2 15,-3 2 0-15,3 1 0 0,-6-4-11 0,2 1-3 16,-5 5 0-16,3-3 0 0,-6 1 6 0,3-4 1 15,-6 1 0-15,0 2 0 0,-1 3 7 0,-2 0 9 16,0-2-13-16,-3-1 5 0,-3 3 8 0,3 0 0 16,-9 0 0-16,6 3 0 0,-6-3 0 0,6 2 0 15,0 4 0-15,-6-6 0 0,3 5 0 0,3 0 0 16,-3 3 0-16,-3 0 0 0,3 3 0 0,-3-1 0 16,0-2 0-16,0 3 0 0,-3 2 0 0,3 0 0 15,-3 3 0-15,-3 0 0 0,3 3 0 0,-6 2 0 0,3 0 0 0,0 0 0 16,0 3 12-16,-3 0 2 0,0 2 0 0,0-5 0 15,0 6 3-15,0-1 1 0,-2 3 0 0,2 0 0 16,-3 3-4-16,3-5-1 0,0 4 0 0,3 1 0 16,0-3-13-16,3 3 9 0,0-8-9 15,0 0 8-15,3-3-8 0,-3-3 0 0,3-2 0 16,0-3 0-16,3-2-40 16,0-3-9-16,-3-8-3 0,0 0 0 15,0 0-197-15,3 8-40 0</inkml:trace>
  <inkml:trace contextRef="#ctx0" brushRef="#br0" timeOffset="-125086.91">11485 12584 1360 0,'0'0'60'0,"0"0"13"0,0 0-58 0,0 0-15 0,0 0 0 0,0 0 0 15,0 0 102-15,0 0 18 0,0 0 3 0,0 0 1 16,0 0-40-16,0 0-7 0,0 0-1 16,0 0-1-16,0 0-18 0,0 0-3 15,0 0-1-15,0 0 0 0,0 0-13 0,0 0-2 0,-6 2-1 0,6-2 0 16,-5-5-3-16,-1 2-1 0,0 1 0 0,0 2 0 16,-3 0 7-16,0 0 0 0,-6 0 1 0,3 0 0 15,-6 2 4-15,-3 4 1 0,3-1 0 0,-5 3 0 16,2-3-6-16,0 3 0 0,0 0-1 0,0 0 0 15,3 3-4-15,-2-1-1 0,2 1 0 0,0-3 0 16,3 0-10-16,3 2-1 0,0 1-1 0,3-1 0 0,0-2-11 16,3 3-3-16,0-3 0 0,3 0 0 0,0 0-8 15,3 0 0-15,3-3 0 0,3 0 0 16,-3 3 0-16,3-3 0 0,3 1 0 0,0-1 0 0,3-2 0 16,0 2 0-16,3 0 0 0,0 3 0 0,3-5 0 0,-6 2 0 15,-1 3 0-15,-2-3 0 0,6 1 0 16,0 2 0-16,-6-3 0 0,0 0 0 15,0 0 0-15,0 1 0 0,0-1 0 0,0 0 0 0,-3 1 0 0,0-1 0 16,-3 3 0-16,3 0 0 0,0 2 0 0,-6-2 0 16,0 3 0-16,0-3 0 0,0 2 0 0,-3 1 0 15,0 0 0-15,-3-1 0 0,0 1 0 0,0-1 0 16,-3-2 0-16,-3 3 0 0,3-1 0 0,0 1 0 0,-3 0 0 16,0-1 0-16,0-2 0 0,-3 0 0 0,-2 0 0 15,-1 0 0-15,0-3 0 0,0-2 0 16,0-3 0-16,3 0 0 0,0-3 0 0,0 1 0 0,1-4 0 0,2-2 0 15,0 0 0-15,3 0 0 0,0 0 0 0,0-2 0 16,0-1 0-16,6 3 0 0,-3-5 0 0,3 3 0 16,0-1 0-16,3 0 0 0,-3 3 0 0,6-2 0 31,-3-1-78-31,3 3-11 0,0-2-3 0,3 2-800 0,3 0-160 0</inkml:trace>
  <inkml:trace contextRef="#ctx0" brushRef="#br0" timeOffset="-124587.55">11619 12282 979 0,'-9'-5'87'0,"9"5"-70"16,0 0-17-16,-3-6 0 0,0 4 201 0,1-1 37 15,-4 0 7-15,6 3 2 0,0 0-84 0,0 0-17 16,-3-2-3-16,3 2-1 0,0 0-62 0,0 0-13 16,0 0-3-16,0 0 0 0,0 0-18 0,0 0-4 15,6-3-1-15,2 1 0 0,1-1-23 0,0 3-5 16,0-3-1-16,3 3 0 0,-3 0-12 0,3-2 11 16,-3 2-11-16,0 2 10 0,0-2-10 0,-6 3 8 15,6 0-8-15,-3-1 8 0,0 1-8 0,-6-3 0 16,0 0 0-16,6 8 0 0,-3-3 0 0,-3-5 0 15,3 5 0-15,-3 3 0 0,-3 0 8 0,0-3-8 16,0 3 8-16,0-2-8 0,-3 2 26 0,0 0 0 0,0 0 0 0,-3 2 0 16,-3-2 1-16,0 0 0 0,0 3 0 15,3-3 0-15,-6 2-4 0,6-2-1 0,-3 3 0 0,4-3 0 16,2 2-6-16,-3-2-2 0,3 0 0 0,0-3 0 16,3 1-14-16,0-1 9 0,0 0-9 0,3-5 8 15,0 0-8-15,0 0 0 0,0 0 0 0,6 3 0 16,3-1 0-16,-3-2 0 0,3 0 0 0,-1 0 0 15,4 0 0-15,0 0 0 0,3-2 0 0,-3-1 0 16,0 1 0-16,0 2 0 0,-3 0 0 0,0 0 0 16,0 0 0-16,0 0 0 0,0 0 0 0,-1 0 0 15,1 2 0-15,-3 1 0 0,0-1-12 0,0 4 12 16,0-4-196-16,-6-2-32 16</inkml:trace>
  <inkml:trace contextRef="#ctx0" brushRef="#br0" timeOffset="-123979.11">12244 12864 403 0,'0'0'36'0,"0"0"-36"16,0 0 0-16,0 0 0 0,0 0 308 0,0 0 56 0,0 0 10 16,0 0 2-16,0 0-188 0,0 0-37 15,6-3-8-15,0 3-2 0,0-2-57 0,3-1-11 16,0 0-2-16,0 1-1 0,3-3-31 0,0-1-7 15,-3 4 0-15,3-4-1 0,0 4-15 0,-3-1-4 16,2-2 0-16,1 2 0 0,6 0-20 16,-9 1 8-16,0-1-13 15,0 3-41-15,0 0-8 0,-3 0-2 0,3 0-682 0,0 0-137 0</inkml:trace>
  <inkml:trace contextRef="#ctx0" brushRef="#br0" timeOffset="-123723.79">12161 12980 1382 0,'0'0'61'0,"0"0"13"0,0 0-59 0,0 0-15 16,0 0 0-16,0 0 0 0,0 0 212 15,0 0 39-15,0 0 8 0,6 0 1 0,0-5-144 0,3 3-28 16,0-1-7-16,6 0-1 0,0 3-36 0,0-2-7 15,2-4-1-15,-2 1-1 0,0 5-23 0,3 0-4 16,-3-3 0-16,0 3-8 0,-3 0 9 0,0 0-9 16,2 0 0-16,-5-2 9 15,0-1-70-15,0 0-15 0,3 1-2 0,-3 2-1075 0</inkml:trace>
  <inkml:trace contextRef="#ctx0" brushRef="#br0" timeOffset="-122654.89">13262 12753 288 0,'0'0'12'15,"0"0"4"-15,0 0-16 0,0 0 0 0,0 0 0 0,0 0 0 16,0 0 236-16,0 0 44 0,0 0 8 0,0 0 3 16,0 0-136-16,0 0-27 0,0 0-6 0,0 0-1 0,0 0 8 0,0 0 2 15,0 0 0-15,0 0 0 0,-3-3-20 0,0 1-4 16,1-1-1-16,-4 3 0 0,3 0-29 0,-3-3-5 16,0 3-2-16,0 0 0 0,0 0-18 0,-3 0-3 15,0 3-1-15,0-3 0 0,-3 3-17 0,3-1-4 16,-3 1-1-16,0 2 0 15,-3-2-10-15,7 0-1 0,-4 2-1 0,3 0 0 0,-3-2-5 16,-3 2-1-16,0 0 0 0,0 1 0 0,3-1 0 0,-3 0-8 16,3 3 12-16,1-3-4 0,-1-2 4 0,3 2 0 15,-3 1 0-15,3-4 0 0,3 4-12 0,-3-4 0 16,6 4 0-16,-3-1 0 0,3 0 8 0,3-5 7 16,-3 5 1-16,0 3 0 0,3-2-16 0,3 2 0 15,0-3 0-15,3 0 0 0,0 0 0 0,0 1 0 16,3-1 0-16,3 0 0 0,0-2 8 0,0 2-8 15,5-2 11-15,-2 0-11 0,3 2 0 0,-3 0 0 16,-3 0 0-16,0 1-12 0,0-1 12 0,-3 0 0 0,3-2 0 0,0 2 0 16,-4 3 0-16,-2 0 0 0,0 0 0 0,0 0 0 15,-3 3 0-15,-3-1 0 0,0 1 0 0,0-1 0 16,0-2 0-16,-3 0 0 0,0 0 0 0,-3 3 0 16,0-1 0-16,0 1 0 0,-2 2 0 0,-1-2 0 15,6-1 0-15,-3 1 0 0,0 2 0 16,-3-2 0-16,-3-1 0 0,0 1 0 0,-3-3 0 15,3 0 0-15,-3-3 0 0,3 3 0 0,-2-5 12 0,-1 2-12 16,3-2 0-16,0-1 0 0,-3 1 0 0,3-3 0 16,-3 0 0-16,0 0 0 0,0-3 0 0,1 3 0 15,2-2 0-15,0-4 0 0,0 1 0 0,-3-3-9 16,6 0 9-16,0 0 0 0,0 0 0 0,0 0 0 0,0-2 0 16,0 2 0-16,6 0 0 0,-3 0 0 0,0 0-13 0,3 5 2 15,0 1 1-15,3-4 0 16,0 1-73-16,0 5-14 0,0 0-3 0,0 0-1 15,0 0-146-15,0 0-29 0</inkml:trace>
  <inkml:trace contextRef="#ctx0" brushRef="#br0" timeOffset="-119939.64">14212 12287 288 0,'0'0'25'0,"0"0"-25"0,0 0 0 16,0 0 0-16,0 0 313 0,0 0 58 0,0 0 11 0,0 0 2 15,0 8-206-15,0 5-42 0,-3 3-8 0,0 5-1 16,-3 1-51-16,0 4-11 0,0 1-1 0,-3 7-1 15,0 3-20-15,3-3-4 16,0 1-1-16,-3 2 0 0,1 3-14 0,-4-1-2 0,0-2-1 0,0 3 0 0,0-6-12 0,-3 14-9 16,0-3 12-16,0 3-12 0,3-3 8 0,0-6-8 15,4-4 0-15,5-4 0 16,-3-4-20-16,3-6-8 0,3 0-2 0,0-5 0 16,3-3-123-16,3-7-25 0,-3 1-5 0,-1-7-1 15,-2 0-8-15,0 0-3 0,0 0 0 0</inkml:trace>
  <inkml:trace contextRef="#ctx0" brushRef="#br0" timeOffset="-119657.58">14224 12290 979 0,'3'-13'43'0,"0"7"9"0,-3-2-41 0,3 3-11 15,0-3 0-15,0 0 0 0,-3 0 233 0,6 0 45 16,0 0 9-16,0 3 1 0,0 0-154 0,2 0-31 0,-2-1-7 0,3 4 0 16,0-4-29-16,0 4-6 0,3-1-1 0,0-2 0 15,0 2-16-15,6-2-3 0,-3 5-1 0,3-3 0 16,-7 1-23-16,4-4-5 0,0 4 0 0,3-4-1 16,-3 6-11-16,0-2 0 0,3-1 9 0,-3 3-9 15,-1 0 0-15,1 0 8 0,-3 3-8 0,-3-1 0 16,3 1-100-16,-6 2-25 0,3 1-5 0,-3-1-974 15</inkml:trace>
  <inkml:trace contextRef="#ctx0" brushRef="#br0" timeOffset="-119389.28">13959 13221 1670 0,'0'0'148'0,"0"0"-118"16,-3 8-30-16,3-8 0 0,-3 3 119 0,3-3 17 15,0 0 4-15,0 0 1 0,0 0-33 0,12 2-8 16,-3-4 0-16,3 2-1 0,3-3-31 0,0 1-7 16,2-1-1-16,-5 0 0 15,3 3-26-15,3-2-6 0,0-1 0 0,0 3-1 0,-3-3-17 0,2 1-10 0,-2-1 12 0,6 0-12 16,-3 1 10-16,0-1-10 0,-3 0 8 0,-3 3-8 31,0 3-47-31,-3-3-14 0,-1 3-3 0,1-3-1153 0</inkml:trace>
  <inkml:trace contextRef="#ctx0" brushRef="#br0" timeOffset="-118369.4">14763 12946 403 0,'0'0'36'0,"0"0"-36"0,0 0 0 0,0 0 0 15,0 0 272-15,0 0 48 0,0 0 10 0,0 0 2 16,0 0-177-16,0 0-35 0,0 0-8 0,0 0 0 16,0 0-40-16,0 0-7 0,0 0-1 0,3-3-1 15,6 1-28-15,-4-4-6 0,1 1-1 0,0 0 0 16,3 0-16-16,-3-3-4 0,3 0-8 0,0 0 12 15,0-3-12-15,-3 3 8 0,0 0-8 0,0 0 0 0,-3 0 0 16,-3 1 8-16,3 1-8 0,-6-2 0 0,0 0 0 0,-3 3 0 16,-3-3 0-16,0 0 0 15,0 3 0-15,-3 0 0 0,-3-1 0 0,1 1 0 0,2 0 0 0,-3 5 0 16,3 2 8-16,-3 4-8 0,3-1 20 16,0 3 2-16,-3 5 0 0,3 0 0 15,0-2-9-15,1 2-1 0,-4-2-1 0,3 5 0 16,0-3-11-16,0 5 0 0,3 1 9 0,0-1-9 0,3-2 0 15,0 0 0-15,6 0 0 0,0 0 0 0,3-5 0 16,3-1 0-16,3 1 0 0,0-3 8 0,3-3-8 16,0-5 0-16,0 5-8 0,3-5 8 0,-1-5-9 0,1 2 9 15,0-2-10-15,0-3 10 16,3 0-30-16,0-2 0 0,0-1 0 16,0-2 0-16,-4 5 30 0,1-3 0 0,0 1 0 0,-3-1 0 15,-3 3 0-15,0 0 0 0,-6 0 0 0,0 3 0 0,-3-3 0 0,0 8 0 0,0 0 0 0,0 0 0 16,0 0 0-16,-9 3 8 0,-3-3-8 15,0 5 10-15,0 0 12 0,3 6 2 0,-3-1 1 0,3 4 0 16,-2-1-10-16,2 3-3 0,0 2 0 16,-3 1 0-16,3 2 19 0,0 5 3 0,0 3 1 0,0 1 0 15,3-4-35-15,0 3 0 0,0 0 0 16,0-2 0-16,0-1 0 0,0 1 0 0,3 2 0 16,0 0 0-16,0 0-21 15,0 11-11-15,0 2-3 0,0-8 0 16,3-2-1-16,-2 0-1 0,-1-6 0 0,0-2 0 0,3 3 25 0,-3-4 12 0,0 1-10 0,-3 3 10 15,0-1 0-15,0-2 0 0,-3 2 0 0,0-2 0 16,-3-3 0-16,-3 1 0 0,-3-1 0 0,0-3 0 16,-2 1 9-16,-1-1 2 0,6-5 0 0,-6 1 0 0,0-6-11 0,0-3 0 15,-2-2 0-15,2-6 0 0,-3-2 53 0,6-6 9 16,0-5 2-16,0-5 0 0,3 0-33 16,3-3-7-16,4-2 0 0,2-4-1 0,3 4-6 15,3 0-1-15,3-1 0 0,0 1 0 0,6-1-16 0,2-2 10 16,4-3-10-16,6-5 8 0,3 0 11 0,0 0 1 15,3 0 1-15,2 0 0 0,7 3-33 0,-3 2-6 16,5 0-2-16,-5 0 0 16,0 1-34-16,-3-1-7 0,-1-2-2 0,7-3-731 15,0-8-146-15</inkml:trace>
  <inkml:trace contextRef="#ctx0" brushRef="#br0" timeOffset="-118055.06">15361 12076 1832 0,'0'-14'40'0,"0"14"9"0,0 0 2 0,0 0 0 0,0 0-41 0,0 0-10 0,0 0 0 0,0 0 0 16,-6 0 104-16,0 6 18 0,3-1 4 0,-3 3 1 15,-3 2-48-15,3 4-10 0,-3 7-1 0,0 0-1 16,-3 5-16-16,1 4-3 0,-4 4-1 0,0 3 0 15,0-3-12-15,0 6-3 0,0-3 0 0,-3 5 0 16,3 3-7-16,0 0-1 0,1 0-1 0,-1 0 0 16,0-5-10-16,0 5-1 0,3-8-1 0,6-10 0 15,0-1-11-15,0-2 12 0,3-3-12 0,3-2 12 0,0-4-12 16,0 4 0-16,6-6 0 0,0 0 8 0,3-2-17 16,0 0-4-16,3-6-1 0,0-3 0 15,3-4-202-15,-3-1-40 0,-1 1-8 0,4-4-1 16</inkml:trace>
  <inkml:trace contextRef="#ctx0" brushRef="#br0" timeOffset="-117522.46">15298 12861 1094 0,'0'0'48'0,"0"0"11"0,0 0-47 0,0 0-12 16,0 6 0-16,0-6 0 15,0 0 194-15,0 0 37 0,0 0 7 0,0 0 2 0,0 0-141 0,3 2-28 0,3-2-6 0,0 3-1 16,0-3-10-16,0 0-2 0,3-3-1 0,-3 3 0 15,-6 0-27-15,6-8-6 0,0 3-1 0,3 0 0 16,-3 0-7-16,0-3-2 0,3 2 0 0,-3-2 0 16,0-2-8-16,3-1 0 0,-6 1 9 0,3-1-9 15,-1 0 0-15,-2-2 9 0,0-3-9 0,-3 0 0 16,-3-2 9-16,0-1-9 16,0 1 0-16,1 2 9 0,-7 3-9 0,3 2 0 0,0 3 0 0,-3 6 8 15,3 4 19-15,-3 6 3 0,-6 3 1 0,0 7 0 16,-3 1 34-16,3 2 7 0,-2-2 2 0,2 4 0 15,-3-1-59-15,3-4-15 0,3 3 0 0,0-2 0 16,3-1 8-16,3-2-8 0,3 3 11 0,3-3-11 16,0-6 9-16,0 1-9 0,0-3 0 0,6-3 9 0,3 3-9 15,3 2 0-15,3 4 0 0,0-4 0 0,6-4 0 0,2-4 0 16,-5 6 0-16,3-5 8 0,3-6-8 0,-6-2 0 16,0-3-10-16,2-3 10 15,1-5-38-15,0 6-2 0,0-3 0 0,-6-3 0 16,3 0-4-16,3-3-2 0,-7 1 0 0,1-3 0 0,-6 2 28 0,0 3 6 15,-3 0 0-15,0 6 1 0,-3-1 11 0,0 6 0 16,-3 0 0-16,0 2 0 0,-3 3 30 0,0 3 8 16,0 2 2-16,-3 3 0 0,0 2 5 0,0-2 2 15,0 3 0-15,-3 2 0 0,3-5-15 16,0 3-2-16,3-1-1 0,1 4 0 0,-4-4-19 0,6 3-10 16,-3-2 10-16,3 0-10 0,3-1 0 0,-3 3 8 15,0-5-8-15,3 3 0 0,2-3 0 0,-5-8 0 16,6 5 0-16,0-2 0 15,3-1-82-15,-3-2-16 0,0 0-3 0,3-2-723 0,0-6-145 16</inkml:trace>
  <inkml:trace contextRef="#ctx0" brushRef="#br0" timeOffset="-117370.3">15772 12406 1324 0,'0'0'118'0,"-6"0"-94"0,0 0-24 0,0 3 0 16,-3 0 208-16,0-3 38 0,0 2 7 0,3 4 2 15,0-1-135-15,0 0-28 0,0-2-4 0,3 5-2 16,3-3-64-16,0 3-13 0,3 3-9 0,3-1 12 16,0-2-172-16,0 3-33 0</inkml:trace>
  <inkml:trace contextRef="#ctx0" brushRef="#br0" timeOffset="-117020.33">15941 12758 1843 0,'0'0'81'0,"0"0"18"0,0 0-79 0,-3 3-20 15,3-3 0-15,-3 5 0 0,3-5 111 0,0 0 18 16,0 0 4-16,0 0 1 0,0 0-83 0,0 0-17 16,0 0-3-16,3-5-1 0,0-3-18 0,3 0-4 15,-3 3-8-15,3-6 12 0,-6 1-12 0,3-4 8 16,0 1-8-16,-6 0 0 0,3-3 8 0,-3 3-8 0,-3 0 0 0,3 2 9 15,-6 0 10-15,0 6 1 0,-2 2 1 16,-1 3 0-16,-3 3 38 0,0 5 7 16,-6 3 2-16,6 4 0 0,3 4-37 0,0-3-7 15,0 0-2-15,-2 2 0 0,2-2 34 0,3 0 6 0,-3 3 2 16,3-4 0-16,-3 4-53 0,6-1-11 16,3 1 0-16,3-1 0 0,0-2 0 0,3-2 0 0,3 1 0 0,6 4 0 15,0-3 0-15,0-6 0 0,0 1 0 0,2-3 0 16,1-3-14-16,6-5-6 0,3-2-2 0,-3-4 0 15,6-4-116-15,-4-1-23 16,4-2-5-16,0-3-1014 0</inkml:trace>
  <inkml:trace contextRef="#ctx0" brushRef="#br0" timeOffset="-116317.48">16337 12269 2487 0,'-18'8'110'0,"12"-3"23"0,-3 0-106 0,-2 6-27 15,-1-3 0-15,6 0 0 0,0 2 55 0,3-2 5 16,0 0 2-16,-3 0 0 0,6-3-23 0,0-5-5 16,6 6-1-16,6-4 0 0,0-2-25 0,5 0-8 15,4-5 0-15,0 0 0 0,0-1 29 0,3-4 3 16,-3-1 0-16,-1-5 0 0,1 1-32 0,0-1 0 16,-3-3 0-16,0 1 0 0,0-4-9 0,-3 7-8 15,-1-4-2-15,-5 3 0 0,3 0 19 0,-3 0-8 16,-6-5 8-16,-3 5 0 0,0 1 0 0,-3 1 0 15,-3-2 0-15,-3 6 0 0,-3-1 18 0,1 3 1 16,-4 6 0-16,-3 4 0 0,-3 4-19 0,0 7 0 16,-9 5 0-16,-2 6 0 0,-4 3 20 0,-3 4 0 0,1 9 0 15,2 0 0-15,0 2 4 0,3-2 0 0,1 5 1 16,2 0 0-16,3 2-10 0,6 1-3 0,3 2 0 16,3 3 0-16,1-3-12 0,8-7 8 0,-3-6-8 15,9-3 0-15,-3 3 0 0,6-13 0 16,3 0 0-16,-3-6 0 0,6 1 0 0,0-6-20 0,2-2 4 15,4-1 0 1,0-7-12-16,6 0-1 0,0-3-1 0,0-3 0 0,0-5 9 0,-4 3 1 16,1-3 1-16,-3 0 0 0,3-5 4 0,-3-1 1 0,0 4 0 0,0-3 0 15,0-1 14-15,-4 6 0 0,-2 0 12 0,-3 3-12 16,-6 5 8-16,0 0-8 0,0 0 0 0,0 0 0 16,0 5 20-16,0 1 0 0,-3 2 0 0,0 0 0 0,-3 0 1 15,3 2 1-15,0 1 0 0,3-1 0 0,-3-2-13 16,6 0-9-16,0 3 12 0,0-6-12 0,3 3 0 0,3-3 0 15,-3 3 0-15,3-2 0 0,3-1 0 0,0-3 0 16,0-2 0-16,0 0 0 0,3 0 0 16,0-5 0-16,-1 3 0 0,1-4 0 0,-3-2 0 0,3 0 0 15,-3-2 0-15,3 2 0 0,-3 0 0 0,0-3 0 16,0 1-11-16,0-1 11 0,-7-5-13 0,4 3 4 16,0-3 1-16,-6 3 0 0,3-3 8 0,-6 0 0 15,3 3-9-15,-6 0 9 0,3 2 0 0,-6 3 0 16,0 3-9-16,-3 5 9 0,0 5 0 0,1 1 0 15,-4 4 8-15,3-2-8 0,-3 3 24 0,3 5 0 16,0-3-1-16,0 3 0 0,0-1-7 0,3 1-2 16,0 0 0-16,3 3 0 0,0-1-14 0,3 1 0 15,3-1 0-15,0-4 0 0,3 1 0 0,3-4 0 16,3 0 0-16,0-3 0 16,0-1-22-16,6-1-10 0,2-1-3 0,4-8-881 0,0-2-176 0</inkml:trace>
  <inkml:trace contextRef="#ctx0" brushRef="#br0" timeOffset="-115471.71">17632 12340 403 0,'-3'0'36'0,"0"-5"-36"0,3 0 0 0,3-1 0 15,3 1 214-15,0 0 36 0,-6-1 7 0,0 6 2 16,3-8-116-16,-3 3-23 0,0 0-5 0,0 0-1 16,0-1-8-16,0 1-2 0,-6 0 0 0,3-1 0 15,6-1-23-15,-6 1-5 0,0 1 0 0,-6 2-1 16,0-2-10-16,0 2-1 0,3-2-1 0,-3 2 0 16,-3 1-13-16,-2 2-2 0,-1-3-1 0,0 6 0 15,-3-1-12-15,0 1-3 0,0 2 0 0,0 3 0 16,1 0-6-16,-4 3-2 0,-3-1 0 0,0 4 0 0,3-1-8 0,0 0-3 15,-5 3 0-15,5-3 0 0,3 0-13 16,3 1 0-16,-3-1 0 0,9 0 0 0,0 0 0 0,6-2 0 16,6-1 0-16,0 1 0 0,-3 0 0 0,6-3 0 15,6 0 0-15,3-3-10 0,-3 0-6 0,0 3-2 16,0-5 0-16,3 2 0 16,-3-2-13-16,-4 2-2 0,1 0-1 0,-3-2 0 15,0 2 4-15,-3 0 1 0,-3 1 0 0,-3-1 0 0,-3 3 15 16,0-3 3-16,-9-2 1 0,1 5 0 0,-1 0 10 0,-6 2 0 15,-3-2 0-15,0 3 0 0,0-6 11 0,4 6 1 16,-4-3 0-16,-3 2 0 0,0 1 4 0,0 2 2 16,7 3 0-16,-4-3 0 0,3 3 7 0,0 0 2 15,6-3 0-15,0 3 0 0,0-3-11 0,4 1-1 16,-1 1-1-16,6-1 0 0,0-1-14 0,3 0 0 16,0 3 8-16,6-3-8 0,0-2 0 0,6 2 0 0,-3 0 0 0,6-2 0 15,-4-1 0-15,7 1 0 0,0 0 0 0,0 2 0 16,0-5 0-16,6 0 0 0,0-3 0 0,2 0 0 15,-2 1 0-15,0-4 0 0,0-2 0 0,0 0 0 16,0-2-11-16,0-1-8 0,2-2-1 0,1-3-1 16,0 2-76-16,0-4-15 0,-3-1-4 15,-1-2 0-15,4 0-105 0,-6 0-22 0,0-3-4 0,0 0-1 16</inkml:trace>
  <inkml:trace contextRef="#ctx0" brushRef="#br0" timeOffset="-115314.14">17546 12703 518 0,'0'0'23'0,"0"0"5"0,0 0-28 0,0 0 0 16,0 0 0-16,0 0 0 0,0 0 321 0,-3 5 59 15,0 0 12-15,0 3 3 0,3 3-221 0,-3-3-44 16,-3 5-9-16,0-2-1 0,0 4-20 0,0 4-3 16,-3-3-1-16,0 0 0 0,3 0-63 15,0-1-13-15,-3 1-2 0,3 0-1 0,0 0-6 0,3-5-2 16,-3 2 0-16,6-5 0 0,0 2-9 0,0-4 0 16,0-6 0-16,0 0 8 15,0 0-164-15,12-3-32 0,6-5-8 0</inkml:trace>
  <inkml:trace contextRef="#ctx0" brushRef="#br0" timeOffset="-115168.53">17760 12412 1958 0,'-12'2'174'0,"0"4"-139"0,-3-1-35 0,0 3 0 16,-2-3 48-16,2 6 4 0,0-1 0 0,3-2 0 15,6 3-44-15,-3 2-8 0,0 0 0 0,6 0-636 16,6 1-125-16</inkml:trace>
  <inkml:trace contextRef="#ctx0" brushRef="#br0" timeOffset="-114752.64">17659 12771 1861 0,'15'-7'82'0,"-12"1"18"0,3 4-80 0,-3-4-20 16,6-2 0-16,2 3 0 0,-2-3 0 0,0 3 0 16,0 0 0-16,0 2 0 0,0 0 28 0,0 3 9 15,-3 0 2-15,0 6 0 0,-3-1 32 0,0 3 6 16,0 0 2-16,-6 5 0 0,0-2-7 0,0 2-2 16,-3 0 0-16,0 0 0 0,-3 0-14 0,3 1-4 15,-3 2 0-15,3-3 0 0,0-3-18 0,3 4-4 16,3-6-1-16,0-1 0 0,0-7-10 0,0 0-3 15,6 6 0-15,3-6 0 0,0 0-8 0,6-3-8 16,3-2 9-16,0-3-9 0,0-3 17 0,-1 3-2 16,4-5-1-16,-6 3 0 0,3-1-26 0,-3 0-4 15,0 3-2-15,0-2 0 0,-6 2 8 0,3 3 2 16,-4 2 0-16,1 3 0 0,-3 3 8 0,-3 2 0 16,0 0 0-16,-3 3 0 0,-3 0 0 0,0 3 11 15,0 2-3-15,0 0 0 0,0-2 12 0,0 2 3 0,0 0 0 0,0 0 0 16,3-2-7-16,0 0 0 0,0-4-1 0,6 1 0 15,0-2-15-15,3 2 9 0,0-6-9 0,3-2 8 16,0-5-41 0,6 2-9-16,3-2-2 0,-3-3-1260 0</inkml:trace>
  <inkml:trace contextRef="#ctx0" brushRef="#br0" timeOffset="-113675.43">18451 12361 806 0,'0'0'72'0,"0"0"-58"0,0 0-14 0,0 0 0 16,0 0 53-16,0 0 8 15,0 0 2-15,-6 6 0 0,3-1 77 0,-3 0 15 0,6-5 3 0,-3 8 1 16,0-3-11-16,3-5-3 0,0 0 0 0,0 0 0 15,3 6-63-15,6-1-13 0,-3-2-2 0,6-3-1 16,-1-3-27-16,4 0-6 0,3-2-1 0,0-3 0 16,-6 0-24-16,6-2-8 0,3-4 0 0,-1 1 0 15,1 0 0-15,3-3 0 0,-3-2 0 0,0 2 0 16,-3-5 0-16,0 2 0 0,-4 0 0 0,-2 1 0 16,0-1 0-16,-3 1 0 0,-3-3 0 0,0 2 0 15,-6-2 0-15,0 3 0 0,0-1 0 0,-3 0 0 16,0 1 0-16,-3 5 0 0,-3 5 8 0,-3 0-8 0,-3 5 12 15,-5 3 0-15,-1 6-1 0,-6 1 0 0,-3 9 7 0,-3 5 2 16,-2 3 0-16,2 5 0 0,-3 6 15 0,4 4 3 16,-4 4 1-16,3-1 0 0,3 3-20 0,4 3-4 15,-1-1-1-15,0 1 0 0,0 5-14 0,3 0 8 16,1-3-8-16,5 0 0 0,0-2 0 0,9-8 0 16,-3-3 0-16,9-6 0 0,0-1 8 0,6-7-8 15,0-1 0-15,6-7 9 0,0-1-9 0,3-4-16 16,0-4 4-16,0-4 1 0,-1-4 2 0,4 2 0 15,3-6 0-15,-3-4 0 0,3-1-8 16,-3 1-2-16,0-4 0 0,3 1 0 0,-1 0-1 0,1 0-1 16,3-3 0-16,-6 5 0 0,0-2 21 0,-3 5 0 15,-3 3 0-15,0 2 0 0,0 0 0 0,-3 6 8 16,-4 2 2-16,-2 1 0 0,-2 2 19 0,-1 2 4 16,0 3 1-16,0 1 0 0,0-4-10 0,0 3-1 0,3-2-1 0,0 0 0 15,6-1 8-15,0-2 2 0,-1-3 0 0,4 1 0 16,3-1-32-16,0-2 0 0,0-6 0 0,3 0 0 15,0 1 0-15,3-4 0 0,0 1 0 0,-1-3 0 16,7-2 0-16,-3-4 0 0,-3 4 0 0,0-1 0 16,0-2-20-1,0 2-9-15,-7-2-3 0,4 0 0 0,-3-3 10 0,-3-2 2 0,0-1 0 0,-3 3 0 16,0 0 20-16,0 0 0 0,-3 3 0 0,0 3 0 16,-3 2 0-16,-3 2 0 0,3 6 0 0,-6 0 0 15,-3 3 12-15,3 2 6 0,-6 6 2 16,0 2 0-16,0 0 9 0,1 6 3 0,-4-1 0 0,0-2 0 15,3 3-16-15,3-1-4 0,3 1 0 0,0-3 0 16,3-3-12-16,0 3 0 0,6-3 0 0,3-2 0 16,-3 2 0-16,3-5 0 0,3 0 0 0,3-3 0 0,0-2 0 15,0-3 0-15,2-3 0 0,1 0-10 16,0-2-21-16,0-3-4 16,3-2-1-16,-3 2 0 0,3-6-2 0,-3 4-1 0,2-3 0 15,1-3 0-15,-3 2-33 0,3-1-6 0,0-1-2 16,3-3 0-16,-6 1 37 0,-1-1 7 0,1 3 2 15,-3 0 0-15,-3 6 34 0,0-1 0 0,0 1 0 0,-6 4 0 0,-3 6 38 0,0 0 11 16,0 0 3-16,-3 8 0 0,-3 0 14 0,-3 8 3 16,3 0 1-16,-3 5 0 0,0-2-35 0,0 2-7 15,1 0-2-15,2 0 0 0,0-2-26 0,0-3 0 0,0-1 0 16,9-1 0-16,0-1 0 0,3-5 0 16,3 0 0-16,-1-3 0 15,4-2-24-15,0-3-8 0,-12 0 0 0,12-6-1 16,0-2-177-16,0 1-35 0</inkml:trace>
  <inkml:trace contextRef="#ctx0" brushRef="#br0" timeOffset="-113391.95">19611 11943 2534 0,'-6'-5'112'0,"4"2"24"0,-4 6-109 0,0 0-27 0,0-1 0 0,0 1 0 15,3 2 65-15,-3 6 8 0,-6-1 2 0,3 6 0 0,0 0-18 0,-3 5-3 16,0 0-1-16,0 6 0 0,3 5-29 0,-3 2-7 16,-5 0-1-16,2 6 0 0,-3 0 15 0,0 5 2 15,-3-3 1-15,0 6 0 0,3 2-34 0,1-2 0 16,-4-1-15-16,3 1 5 0,9-3-10 0,-3-5-3 16,0-3 0-16,3-3 0 15,3-2-21-15,0-6-5 0,0-2-1 16,3-5 0-16,0-4-11 0,0-4-3 0,3-6 0 0,-3 3 0 15,3 0-99-15,0-8-20 0,0 0-4 0,0 0-802 16</inkml:trace>
  <inkml:trace contextRef="#ctx0" brushRef="#br0" timeOffset="-113219.8">19233 12647 2019 0,'0'0'89'0,"-3"0"19"0,0-3-86 0,0 3-22 0,3 0 0 16,-5 3 0-16,2 0 160 0,0 2 27 15,3 0 5-15,0-5 2 0,0 6-99 0,3 2-20 0,3-1-4 0,-1 1-1 16,4-5-35-16,0 2-7 0,0-2-2 0,3-3 0 15,9-3-16-15,0 1-10 0,0-1 12 0,0-2-12 16,2-3 0-16,-2 3 0 0,-3-1-15 0,0 1 5 31,-3-3-47-31,-3 0-10 0,0 0-1 0,-1 0-1 16,-2-2-151-16,0-4-31 0</inkml:trace>
  <inkml:trace contextRef="#ctx0" brushRef="#br0" timeOffset="-113071.68">19132 12338 2552 0,'-18'-3'113'0,"18"3"23"0,0 0-108 0,-6 3-28 16,6-3 0-16,0 0 0 0,0 0 0 0,6 2 0 15,0-2 0-15,3 0 0 0,0 0-23 0,3-2 0 16,0 2 0-16,3-3-1084 16</inkml:trace>
  <inkml:trace contextRef="#ctx0" brushRef="#br0" timeOffset="-112422.75">19707 12655 1555 0,'9'-5'138'0,"-3"2"-110"0,0-2-28 0,-1 5 0 0,4-8 87 0,0 8 12 16,0-3 2-16,-3 6 1 0,-6-3-2 0,0 0 0 15,6 5 0-15,-3 6 0 0,-3-1-20 0,0 6-5 16,0 0-1-16,-3 3 0 0,-6-1-21 0,3 3-4 16,3-2-1-16,0-1 0 0,0 1-20 0,0-3-4 15,0 0 0-15,3-3-1 0,-3-3-3 0,3-2 0 16,0 3 0-16,3-6 0 0,0 1-12 0,3-1-8 15,-6-5 8-15,12-3-8 0,0-2 17 0,3 0-1 16,0-6 0-16,3 0 0 0,3-2-25 0,-1 0-6 16,1-6-1-16,0 4 0 15,3-7-10-15,-3 4-2 0,0-3-1 0,-1 0 0 0,-2 2 9 0,0 6 1 16,-6 0 1-16,0-1 0 0,-3 9 18 0,-9 5 0 16,0 0 0-16,0 0 0 0,-6 8 0 0,3 3 17 0,-6 7-1 15,0 1-1-15,-3-1 13 0,0 3 2 0,3-2 1 0,0 2 0 16,3-3-15-16,1 1-2 0,-1-3-1 0,3-3 0 15,3 0-13-15,0-2 0 0,3-3 0 0,3 0 0 16,2-3 0-16,4-5 0 0,0-3 0 0,3-2 0 16,0 0 9-16,3-6-9 0,0 1 8 0,0-4-8 15,-1-1 0-15,1-1 0 0,0-3 0 0,0 1 0 16,0-3 0-16,0-1 0 0,-3-1 0 0,0 4-11 16,-1 0-10-16,1 4-3 0,-3-1 0 0,0 3 0 31,-3-1-34-31,-3 6-7 0,0 0-2 0,0 6-735 0,-6 2-147 0</inkml:trace>
  <inkml:trace contextRef="#ctx0" brushRef="#br0" timeOffset="-112114.33">20427 12647 1908 0,'0'0'84'0,"0"0"18"0,0 0-82 0,0 0-20 0,0 0 0 16,0 0 0-16,0 0 76 0,0 0 12 15,-3 8 1-15,-3 0 1 0,3 3-10 0,0-4-3 0,0 4 0 0,-3 0 0 16,0 2-37-16,3 0-8 0,0 0-2 0,0-2 0 15,-6 0-2-15,3 2-1 16,3-5 0-16,0 2 0 16,1-4-47-16,2-6-8 0,2 7-3 0,-2-7 0 15,0 0-178-15,9-2-36 0</inkml:trace>
  <inkml:trace contextRef="#ctx0" brushRef="#br0" timeOffset="-111970.18">20650 12359 2196 0,'0'0'97'0,"-6"5"20"16,0 3-93-16,-3-3-24 0,3 3 0 0,1 0 0 0,-1 0 0 0,0 3 9 15,3-3-9-15,3-3-648 16,0 3-135-16</inkml:trace>
  <inkml:trace contextRef="#ctx0" brushRef="#br0" timeOffset="-111631.53">20740 12647 2188 0,'-9'8'97'0,"9"-8"20"0,0 5-93 0,0 1-24 16,-3-1 0-16,3-5 0 0,0 0 76 0,6 5 12 16,0-2 1-16,0-1 1 0,-1-2-53 0,1 0-10 15,3-2-3-15,0-3 0 0,-3 5 5 0,0-6 1 0,3 4 0 16,0-4 0-16,-3-2-30 0,0 3 8 0,0-3-8 0,-3 0 0 15,-3-2 0-15,0 2 0 0,-3-6 0 0,0 4 0 16,-3-1 24-16,0 1 1 0,-3-1 1 0,0 3 0 16,0 3 16-16,-3 2 3 15,-3 3 1-15,4 6 0 0,-1-1 10 0,-3 5 1 0,-3 4 1 0,0-1 0 16,0 5-27-16,0 4-6 0,0 1-1 0,4 1 0 16,-1 0-12-16,0-3-4 0,3 3 0 0,3-3 0 15,0 0-8-15,6 0 0 0,0-2 0 0,6-3 0 16,0 0 0-16,6-6 0 0,0 1 0 15,0-3 0-15,6 0 0 0,3-6 0 0,-1 1 0 0,7-6 0 32,3-2-76-32,3-3-18 0,0-2-3 0,-1-1-1269 0</inkml:trace>
  <inkml:trace contextRef="#ctx0" brushRef="#br0" timeOffset="-111162.78">21338 12510 1958 0,'-3'0'174'0,"3"2"-139"0,-3 1-35 0,3-3 0 15,0 0 82-15,6 8 10 0,-3 0 1 0,0-3 1 16,3 3 1-16,-3 2 0 0,6-2 0 0,0 6 0 16,0-4-34-16,-1 3-6 0,4-2-2 0,-3 2 0 15,3 3-21-15,0 0-5 0,0 0-1 0,0 0 0 0,0-3-13 16,0 0-2-16,0 3-1 0,0-3 0 0,-4 1-10 0,4-4 8 16,-3 1-8-16,3-3 8 0,-3 0-8 0,-3 0 0 15,3-1 0-15,-6-1 0 16,3-1-27-16,-3 3-10 0,0-3-3 0,-3 3-818 15,0 0-164-15</inkml:trace>
  <inkml:trace contextRef="#ctx0" brushRef="#br0" timeOffset="-110936.39">21272 12920 1267 0,'0'0'112'0,"0"0"-89"15,-3-6-23-15,0 1 0 0,3 5 224 0,3-5 40 0,3-3 8 0,0 0 1 16,-3-3-156-16,6 1-31 15,6-4-6-15,3-1-2 0,6-4-30 0,0 1-5 16,5-1-2-16,-2 1 0 0,3-6-12 0,-3 3-2 0,-1-3-1 0,4 3 0 16,-3-1-12-16,6 1-2 0,-3 0-1 0,-1 0 0 15,1 2-11-15,0 3 0 0,-6 1 0 0,-6-1 0 16,-1 5-27-16,-2 1 3 0,-3-1 0 0,0 6 0 31,-3-1-188-31,0 4-38 0,-9 2-7 0,0 0-2 0</inkml:trace>
  <inkml:trace contextRef="#ctx0" brushRef="#br0" timeOffset="-110683.1">21758 12978 2332 0,'0'0'52'0,"0"8"10"0,-3-3 2 0,-3 3 1 0,3 5-52 0,0-2-13 16,-6 2 0-16,3-2 0 0,0-1 47 0,-3 3 6 16,0 3 2-16,0 0 0 0,-3 0-18 0,3 0-3 15,-3 0-1-15,3-3 0 0,0 0-44 0,3 0-9 16,1-5-1-16,-1 0-1 0,3-2 22 0,3-1 0 16,0-5 0-16,0 0 0 15,0 0-94-15,0 0-21 0,0 0-4 0,9-5-906 0</inkml:trace>
  <inkml:trace contextRef="#ctx0" brushRef="#br0" timeOffset="-110531.95">21877 12745 2516 0,'0'0'112'0,"0"0"22"0,-9 0-107 0,0 0-27 0,9 0 0 0,0 0 0 15,-6 0 28-15,6 0 1 0,0 0 0 0,0 0 0 16,0 0-17-16,0 0-4 0,0 0-8 0,3 3-776 15,3-3-161-15</inkml:trace>
  <inkml:trace contextRef="#ctx0" brushRef="#br0" timeOffset="-102950.22">22139 12054 1440 0,'0'0'128'0,"0"0"-103"15,0 0-25-15,0 0 0 0,0 0 65 0,3-5 8 16,-3 5 2-16,0-3 0 0,5-2 5 0,-2 3 2 0,0-4 0 0,6 4 0 16,3-1-46-16,0 0-8 0,3-2-3 0,3 2 0 15,6 1-13-15,-3-4-2 0,-1 1-1 0,1 3 0 16,0-4-9-16,0 4 0 0,0-4 9 0,0 4-9 16,2-1 0-16,-2 0 8 0,-3 3-8 0,0-2 0 15,0 2 0-15,-3 0 9 0,0 2-9 0,-6 1 0 16,2 0 0-16,-2-1 0 0,0 6 0 0,-6-2 0 15,-3-1 12-15,0-5-4 0,-3 5 0 0,-3 3-8 16,3 3 24-16,-3-1-3 0,-3 1 0 16,4-1 0-16,-7 4-10 0,3-1-3 0,-3-3 0 15,3 4 0-15,0 2 0 0,-3-1 0 0,3 1 0 0,0 3 0 16,0-1-8-16,-3 1 12 0,3 2-12 0,3 3 12 16,-3-3-12-16,4 0 0 0,-4 3 0 0,3 0 0 15,0 2 0-15,-3-2 0 0,3 2 0 0,-3 4 0 16,3 1 0-16,-3-2 0 0,0 3 0 0,3 0 0 15,-3 2 0-15,6-5 0 0,-3 3 0 0,3-3 8 0,0 0-8 0,3 1 0 16,-3-4 0-16,3 0 8 0,0 1-8 0,3-3 0 16,-3 0 0-16,3-1 0 0,-3-2 0 0,3-2 0 15,-3 2-9-15,0-2 9 0,0-1-20 16,0-2 2-16,-3 0 1 0,0 0 0 0,0 0 17 16,-6 0 0-16,3-3 0 0,-2 0 9 0,-1 0-9 15,-3-2-9-15,-3 2 9 0,3-5-13 16,-3 0 13-16,0-3 0 0,3 1 12 0,0-1-12 0,-6-5 0 15,1 0 0-15,-4 0 0 0,3-3 0 0,0-2 0 16,0 0 0-16,3-3 13 0,-3 2-4 0,4-4 6 0,2 2 1 16,-6-3 0-16,6 3 0 0,6 0 13 0,-3 0 3 15,0 3 1-15,0-3 0 0,3 3-10 0,3 0-3 16,-3 2 0-16,6 3 0 0,0 0-20 0,0 0 0 16,0 0 0-16,0 0-750 0,6-3-154 0</inkml:trace>
  <inkml:trace contextRef="#ctx0" brushRef="#br0" timeOffset="-101488.15">23133 12086 1216 0,'0'0'54'0,"0"0"11"16,-3 0-52-16,0 3-13 0,-3 5 0 0,0 0 0 0,0 5 55 0,-3 5 8 15,-3 4 1-15,0 1 1 0,-3 7 7 0,-3 4 2 16,-2 0 0-16,-1 3 0 0,0 6-27 0,0-4-6 15,3 1-1-15,0 2 0 0,1 1-24 0,2-1-6 16,-3 0-1-16,6-2 0 16,-3 0-9-16,3-6 12 0,0-2-12 0,0-3 12 15,3 0-135-15,3-2-26 0</inkml:trace>
  <inkml:trace contextRef="#ctx0" brushRef="#br0" timeOffset="-101241.6">23407 12086 1382 0,'0'0'123'0,"0"0"-99"0,0 0-24 0,0 0 0 16,0 0 60-16,-3 5 8 0,-3 1 0 0,0 2 1 16,-3 5 4-16,0 0 1 0,3 3 0 0,-3 3 0 15,0 2-28-15,0 5-6 0,-3-2 0 0,6 5-1 16,-3 0-20-16,-3 0-4 0,0 3-1 0,1 0 0 15,-4 5-6-15,-3-3 0 0,0 6-8 0,-3-3 12 16,0 3-2-16,-3-3-1 0,1-3 0 0,-1 3 0 31,6-2-129-31,0-4-25 0</inkml:trace>
  <inkml:trace contextRef="#ctx0" brushRef="#br0" timeOffset="-101024.68">23008 12584 1440 0,'-6'0'128'0,"3"-3"-103"16,3 3-25-16,-6-3 0 0,3 1 91 0,3 2 13 15,0 0 2-15,0 0 1 0,0 0-22 0,0 0-4 16,0 0-1-16,0 0 0 0,3 8-60 0,3-3-20 16,0 3 10-16,3-3-10 0,3 3 8 0,2-3-8 0,-5 1 0 0,3-4 8 15,3 1 0-15,3 0-8 0,0-3 12 0,3 0-4 16,0-3-24-16,-4 0-4 15,4 1-2-15,0-4-606 16,-6 4-120-16</inkml:trace>
  <inkml:trace contextRef="#ctx0" brushRef="#br0" timeOffset="-100671.63">23368 12549 518 0,'0'0'46'0,"0"8"-37"0,-3-3-9 0,-3 6 0 16,3-3 209-16,-3 0 40 0,3 2 8 0,-3-2 2 15,0 3-133-15,0 0-26 0,0 2-6 0,0-3-1 16,0 4-41-16,0-4-9 0,0 3-2 0,0 1 0 15,3-4-13-15,-2 3-4 0,5-5 0 0,-3 3 0 16,0-3-24-16,6-3-16 0,-3-5 3 0,0 0 0 16,6 3 13-16,2 0 0 0,1-3-10 0,0-3 10 15,3-2-34-15,0-3-2 0,-3 0-1 0,6-6 0 16,0 4-15-16,0-1-4 0,3-2 0 0,-4 0 0 0,4-3 36 0,-3 3 6 16,0 2 2-16,0-2 0 0,-6 0 12 15,3-1 0-15,0-1 0 0,-3 4 0 0,0 0 13 0,-6 3-1 16,-1 3 0-16,-2 5 0 0,0 0 57 0,0 0 11 15,0 0 3-15,0 0 0 0,-2 8-18 0,-1 3-3 16,-6-1-1-16,0 4 0 0,3-4-31 16,-3 6-6-16,0 0-2 0,0-3 0 0,3 0-6 0,3 1-2 15,0 1 0-15,3-1 0 0,0-4-14 0,0-2 0 16,6 0 0-16,0-3 0 0,3-2 0 0,0 0 0 16,3-3 0-16,3-3 0 0,-4-2 0 0,4-1 0 15,0-1 0-15,0-1 0 16,0-3-144-16,3-2-23 0,-3 2-4 0,0 1-1 0</inkml:trace>
  <inkml:trace contextRef="#ctx0" brushRef="#br0" timeOffset="-100371.41">23764 12507 1494 0,'0'0'66'0,"-3"5"14"0,3-5-64 0,-6 5-16 0,3 1 0 0,0-1 0 15,-3 0 79-15,3 1 13 0,0-1 2 0,0 0 1 16,3 3-27-16,-3 3-4 0,0-3-2 0,-3 2 0 15,3-2-26-15,0 3-6 0,0-1-1 0,0 1 0 16,-3 0 7-16,3-1 2 0,-3 3 0 0,0-2 0 16,3 2-18-16,-3-2-3 0,3-1-1 0,0-2 0 15,3 0-16-15,0-3 0 0,0-5 0 0,0 0 0 16,0 0 8-16,0 0-8 0,9-2 12 0,0-3-12 16,3-1 8-16,-3-2-8 0,0-2 0 0,3 2 0 0,-3-5 0 0,0 2 0 15,0 0 0-15,0 1 0 0,-3-3 0 0,3-1-12 16,0 1 0-16,-1 0 0 0,1 0 12 0,0-1 0 15,0 4 0-15,-3 2 0 0,3 0 0 0,-3 3 0 16,-3-1-13-16,3 4 5 16,-3-1-36-16,-3 3-8 0,0 0 0 0,0 0-929 0</inkml:trace>
  <inkml:trace contextRef="#ctx0" brushRef="#br0" timeOffset="-99950.9">23990 12496 1324 0,'0'0'59'0,"0"0"12"0,0 0-57 0,0 0-14 0,0 0 0 0,0 0 0 15,0 0 140-15,0 0 24 0,-3 6 6 0,-3-1 1 16,0 0-67-16,0 6-12 0,3-3-4 0,-3 5 0 16,3-3-60-16,-3 1-13 0,0 2-3 0,0 1 0 15,3-1-4-15,-3 0-8 0,3 3 11 0,-2-3-11 0,2 0 8 0,0 1-8 16,0-1 0-16,3-3 0 16,0 1 0-16,0 0 0 0,0-4 0 0,0-7 0 0,0 0 0 0,0 0 0 15,0 0 0-15,0 0 0 0,0 0 8 0,6 0-8 16,2 0 9-16,-2-5-9 0,3 0 14 0,0-3-3 15,0 0-1-15,3 0 0 0,-3-5-10 0,0 2 0 16,-3-2 0-16,3 2 0 0,0-2 0 16,0-3 0-16,0 3-9 0,0-3 9 0,0 0-12 0,-1 3 0 15,4 0 1-15,-3 0 0 16,0-1-29-16,-3 4-7 0,3-1-1 0,-3 6 0 16,0-3-31-16,3 5-6 0,-9 3-2 0,3-2-783 0</inkml:trace>
  <inkml:trace contextRef="#ctx0" brushRef="#br0" timeOffset="-99430.18">24177 12637 1440 0,'0'0'64'0,"0"0"12"0,0 0-60 0,0 0-16 0,0 0 0 0,0 0 0 15,0 0 89-15,0 0 15 0,0 0 4 0,0 0 0 16,6 5-36-16,-6-5-6 0,0 0-2 0,6-3 0 16,0 3-33-16,0-2-7 0,0-1-2 0,0-2 0 15,0-1-10-15,0 1-3 0,0 0 0 0,-3-1 0 16,0-4-9-16,3 2 0 0,-3 0 9 0,0 0-9 16,0-3 8-16,-3 1-8 0,3-1 8 0,0 1-8 0,-3-4 0 0,0 1 9 15,3 0-9-15,-3 0 0 0,0-3 8 0,0 3-8 16,0 2 0-16,-3 3 0 0,3 3 0 0,0 5 0 15,-9-3 0-15,0 6 0 0,0 2 0 0,-3 3 0 16,3 3 0-16,-3 2 0 0,0 3 9 0,1 0 8 16,-1 2 2-16,0 3 0 0,3 0-7 0,-3-2-2 15,6 2 0-15,0-2 0 0,3-3-10 0,-3-1 0 16,6-1 9-16,0-1-9 0,0 0 0 0,6-5 8 16,0 3-8-16,0-6 0 0,-6-5 0 0,9 5 9 15,0-5-9-15,3-2 0 0,-3-4 13 0,0 1-4 16,2-3-1-16,-2-3 0 0,0 1-8 0,3-1 0 15,-3 3 0-15,0-5 0 0,0 3 0 0,-3-1 0 16,3 3-9-16,-6 0 9 0,0 3-8 0,-3 5 8 16,0 0 0-16,0 0 0 0,0 0 0 0,-3 8-8 15,0 2 8-15,0 1 0 0,-3 0 0 0,3 2 0 0,-3 3 0 0,3-1 0 16,3 1 0-16,-3 0 0 0,0-3 0 0,3 1 0 16,0-4 0-16,6-2 0 0,-3-2 0 15,6-4-694-15,0 1-136 0</inkml:trace>
  <inkml:trace contextRef="#ctx0" brushRef="#br0" timeOffset="-98997.27">24535 12150 2026 0,'0'0'44'0,"0"0"10"0,0 0 2 0,0 0 1 0,0 0-45 0,0 0-12 0,0 0 0 0,0 0 0 0,3 8 38 0,-3 0 6 16,0 2 0-16,-3 3 1 0,3 3-13 0,-3 0-4 16,0 3 0-16,3-3 0 0,0 5-16 0,0-5-4 15,0 2-8-15,0-2 12 0,3 0-12 0,0-3 8 16,3-2-8-16,3-3 0 0,-1 0 8 0,1-6-8 16,3 1 0-16,0-6 9 0,0 1-9 0,0-4 8 15,3-2-8-15,0 0 8 0,0-2-8 0,0-1 0 16,-4-2 0-16,7-3 0 0,-3 0 0 0,0 0 0 0,-6 0 0 15,6-2-11-15,-3-1 11 0,3 4 0 16,-3-7 0-16,0 4 0 0,2-3 0 0,-5 0 0 16,3-1 0-16,-3 4 0 0,-3-3 0 0,0 2 0 15,-3 1 0-15,0 2 0 0,0-3 0 0,-6 6 0 0,0 0 0 16,0 2 0-16,-6 1 36 0,0-1 4 0,0 0 0 16,-3 3 0-16,0 3 8 0,-2 0 1 0,-1 2 1 15,0 1 0-15,3-4-22 0,0 6-4 16,0-2 0-16,0-4-1 0,3 6-23 0,0-2 9 0,3 2-9 0,0 0 0 15,0 0 0-15,6 0 0 0,0 0 0 0,-2 2 0 32,2-2-77-32,-3 6-23 0,3-6-4 0,-3 5-1018 0</inkml:trace>
  <inkml:trace contextRef="#ctx0" brushRef="#br0" timeOffset="-98522.73">24538 12803 1267 0,'0'0'56'0,"0"0"12"0,0 0-55 0,3-2-13 15,0-1 0-15,3-2 0 0,-3 2 126 0,0-2 22 0,2 2 5 0,-2-2 1 16,6-1-82-16,-3 4-17 16,-3-3-3-16,3-1-1 0,0 1-33 0,0-3-6 15,-3 3-2-15,0-1 0 0,3 1-10 0,-6 0 0 0,3-3 9 0,-3 3-9 16,0-3 0-16,-3 0 9 0,0 0-9 0,0 2 0 16,0-1 21-16,0 1-2 0,-6 1-1 0,3 2 0 15,-6 3 17-15,3 3 3 0,-5 0 1 0,-1 5 0 16,0 2 16-16,0 3 3 0,0 3 1 0,0 0 0 15,3 0-28-15,3 3-6 0,-3-1-1 0,6 1 0 16,1-1-8-16,2 1-1 0,0-4-1 0,3 1 0 16,3-2-14-16,2-1 0 0,1-3 0 0,3-2 0 15,3-2 0-15,3-4 0 0,0-2 8 0,6-2-8 16,-3-4 0-16,3 1 9 0,-4-3-9 0,1-5 8 0,-3 2 11 16,0 1 1-16,0-4 1 0,-3 1 0 15,-3-3-21-15,0 3 0 0,-3 0 0 0,0 0 8 16,0-1-8-16,-3 1 0 0,-3 0 0 0,-3 2 0 0,0-2-15 15,0 5-4-15,-6-2-1 0,3 4-773 16,-3 4-155-16</inkml:trace>
  <inkml:trace contextRef="#ctx0" brushRef="#br0" timeOffset="-93283.59">3511 14819 403 0,'0'0'17'0,"0"0"5"0,0 0-22 0,0 0 0 15,0 0 0-15,0 0 0 0,0 0 187 0,0 0 33 16,0 0 6-16,0 0 2 0,0 0-129 0,0 0-26 0,0 0-5 0,0 0 0 16,0 0-45-16,3-2-9 0,3-1-2 0,-6 3 0 15,0 0 11-15,0 0 1 0,0 0 1 0,3 0 0 16,-3 0 2-16,0 0 0 0,0 0 0 0,0 0 0 16,0 0 12-16,0 0 2 0,0 0 1 0,0 0 0 15,0 0 5-15,0 0 1 0,-9 0 0 0,-6 0 0 16,0 0-1-16,1 3 0 0,-7-1 0 0,-3 6 0 15,3-2-6-15,-3 1-1 0,-3 1 0 0,4 0 0 16,2 0-1-16,0-2-1 0,0 2 0 0,0-3 0 16,0 0-6-16,1 0-2 0,2 1 0 0,-3-1 0 15,3 3-12-15,0-3-2 0,6-2-1 0,-3 2 0 16,7 0-7-16,-1 3 0 0,0-2-8 0,6-1 12 16,-6 0-12-16,9 1 9 0,-6-4-9 0,6-2 8 15,0 0 4-15,0 8 1 0,6-3 0 0,-6 3 0 16,9-2-13-16,-3-1-18 0,3 0 4 0,2-2 1 0,4 5 13 15,0-6 0-15,0 4 0 0,0-1 0 0,0 0 8 16,0 3-8-16,0-2 0 0,0-1 0 0,2 5 0 0,-2 1 0 16,0 0 8-16,0 2-8 0,0-3 0 0,-6 4 10 15,6 2-10-15,-6-1 8 0,3 1-8 0,-1 0 0 16,-2 3 0-16,0-1 0 0,-3-2 0 0,0 0 0 16,0 0 0-16,-3 0 0 0,3 0 0 0,-6-3 0 15,0 3 0-15,-6-3 0 0,6 0 0 0,0 0 0 16,-3 1 0-16,-6-4 0 0,0-2 0 0,0 0 0 0,0 0 0 15,-2-3 0-15,-1 1 8 0,0-1-8 16,-9 0 0-16,0-2 8 0,0-1-8 0,-3 1 0 16,-2 0 0-16,-4-3 0 0,3 2 0 0,-6-2 8 15,4 0-8-15,-1-2 0 0,0 2 8 0,3-3-8 0,3-2 0 16,1 2 8-16,5-2-8 0,0 2 0 0,0-2 0 16,3-3 0-16,3 3 0 0,-3-1 0 15,6 1 8-15,3 0-8 0,1 0 0 0,2-1 0 0,3-2 9 0,3 0-9 31,2 3-56-31,4-3-15 0,6 0-3 0,3 0-1078 0</inkml:trace>
  <inkml:trace contextRef="#ctx0" brushRef="#br0" timeOffset="-92703.14">4127 14986 288 0,'0'0'25'0,"0"0"-25"0,-9-3 0 0,9 3 0 15,0-2 233-15,-6-1 42 0,1 3 8 0,5 0 1 16,0 0-145-16,0 0-30 0,0 0-5 0,0 0-2 16,0 0-6-16,0 0-2 0,0 0 0 0,0 0 0 15,11-3-49-15,-2 3-9 0,6 0-3 0,-3 0 0 16,3 0-1-16,0-2-1 0,0 2 0 0,6-3 0 15,-3 3-12-15,-1-3-3 0,4 1 0 0,3 2 0 0,-3-3-6 0,0 3-2 16,0-2 0-16,-1-1 0 0,1 0-8 0,3 1 8 16,0-1-8-16,0 0 8 0,-4 3 1 0,1 0 0 15,0 0 0-15,-6 0 0 0,6 3-9 0,-12 0 0 16,3-1-10-16,-3 1 10 16,-6 5-193-16,0 0-33 0</inkml:trace>
  <inkml:trace contextRef="#ctx0" brushRef="#br0" timeOffset="-92383.49">4104 15171 1105 0,'-18'0'48'0,"9"0"12"0,3-2-48 0,-6 2-12 0,6 0 0 0,-6 0 0 16,3 0 79-16,3 0 13 0,-3 0 4 0,0 0 0 15,3 0 8-15,6 0 3 0,0 0 0 0,0 0 0 16,0 0-43-16,0 0-9 0,0 0-2 0,6 2 0 16,6-2-12-16,0 0-2 0,3 0-1 0,-3-2 0 15,6-1-3-15,3 3-1 0,-1-5 0 0,1 2 0 16,0 3-14-16,0-3-4 0,0 1 0 0,0-1 0 16,-1-2-4-16,7 2-2 0,-9 0 0 0,3-2 0 15,0 5-10-15,0-2 10 0,-1-1-10 0,-2 0 10 0,-3 3-10 16,3-2-9-16,3 2 9 0,-9 0-13 0,6 0 36 0,-3 0 7 15,-1 2 2-15,-5-2 0 16,3 3-68-16,-6 0-14 16,3-1-2-16,-9-2-653 0,9 5-131 0</inkml:trace>
  <inkml:trace contextRef="#ctx0" brushRef="#br0" timeOffset="-91837.74">4208 14748 345 0,'0'0'31'0,"0"0"-31"0,0 0 0 0,0 0 0 16,0 0 181-16,0 0 31 0,0 0 5 0,0 0 2 16,12-3-97-16,-9-2-19 0,0 0-4 0,0 2-1 15,3-2-26-15,-3-1-4 0,2 1-2 0,1 0 0 16,0-3-3-16,0 3-1 0,3-3 0 0,-3 0 0 16,3 2-13-16,0-4-2 0,3-1-1 0,6 1 0 15,-6-4-6-15,3 1-2 0,5 0 0 0,-5 0 0 16,3-3-38-16,0 0 0 0,3-2 0 0,-3 2 0 15,6-3 0-15,-1 1 0 0,-2-1 0 0,3 3 8 0,-3-2-8 16,0-1 9-16,-6 1-9 0,2-1 10 0,4 3-10 0,-6-2 10 16,-3 4-10-16,0 1 10 0,0 0-10 0,-3 5 0 15,-3 0 0-15,0 3 0 0,-6 5 0 0,0 0 0 16,0 0 0-16,0 0 0 0,-6 3 0 0,3 2 12 16,-3 0-12-16,0 6 12 0,3-3 7 0,-6 5 1 15,6-3 1-15,-3 4 0 0,3-1-6 0,3 0-2 16,-9 0 0-16,9 3 0 0,-3-3-13 0,3 3 11 15,3 0-11-15,0-3 10 0,3 3-10 0,-6-2 0 16,6-1 0-16,-3-3 0 0,3 4 8 0,0-1-8 16,-3-3 0-16,0 1 8 0,0 0-8 0,0-4 0 15,0 4 9-15,0-3-9 0,0 3 15 0,0-3-2 16,3 2 0-16,-3 3-753 16,0-2-152-16</inkml:trace>
  <inkml:trace contextRef="#ctx0" brushRef="#br0" timeOffset="-58575.57">6485 14549 345 0,'0'0'31'0,"0"0"-31"16,0 0 0-16,0 0 0 0,0 0 137 0,0 0 22 15,0 0 4-15,0 0 1 0,0 0-76 0,0 0-16 16,6-5-2-16,-3 0-1 0,-3 5-9 0,3-3-3 16,3-2 0-16,0 0 0 0,-6 5-9 0,0-3-3 15,6-2 0-15,-6 5 0 0,3-6-5 0,-3 6-2 16,0 0 0-16,0 0 0 0,0 0-7 0,0 0-2 16,-3-2 0-16,-3-1 0 0,6 0-8 0,-9 1-1 0,0 2-1 0,0 0 0 15,-6 2 4-15,-3 1 1 0,0 0 0 16,-6 2 0-16,-5 0 5 0,-4 3 2 0,3 3 0 0,-6-1 0 15,-5 1 17-15,-1 2 4 0,0 0 1 0,4 3 0 16,-1-2-25-16,-3-1-6 0,1 0-1 0,-1-2 0 16,3 2 19-16,7 3 4 0,-7-6 1 0,9 1 0 15,3 2-30-15,4-2-7 0,2-1 0 0,3 1-8 16,9-3 17-16,0 2-3 0,3 1-1 0,3-3 0 16,3 0-13-16,6-3 0 0,-3 0 0 0,9 1 0 15,6-4 0-15,0 1 0 0,2-3 0 0,4 0 0 16,3 3 9-16,3-1-9 0,3-2 8 0,-4 0-8 15,1 3 8-15,0 0-8 0,0 2 0 0,-4 3 8 0,1 0-8 16,0 0 0-16,-3 2 0 0,0 1 0 0,-4 5 0 0,-5 0 0 16,0 2 0-16,-6 1 0 0,-3 2 0 15,-3 0 0-15,-3 3 0 0,-6 2 0 0,-3-2 0 0,-3 0 0 16,-3 2 0-16,-5 1-11 0,-4 2 11 16,0 0 0-16,-6 0 8 0,0-2-8 0,-2-1 0 15,-7 1 0-15,-3-1 0 0,4-2 0 0,-7 0 0 0,0-3 0 16,1-3 0-16,-1-2 0 0,3-3 0 0,1 1 0 15,-1-6 0-15,-3-3 0 0,1 0 0 0,2-5 0 16,6 0 0-16,4-5 8 0,2-6-8 0,3 1 0 16,3-9 8-16,6 1-8 0,6-4 0 0,6 1 8 15,3 0-8-15,6 0 0 16,6 0-116-16,0 2-27 0,9 1-5 16</inkml:trace>
  <inkml:trace contextRef="#ctx0" brushRef="#br0" timeOffset="-58166.67">7241 14285 1036 0,'-6'0'92'0,"-3"5"-73"0,0 0-19 0,3 3 0 15,0 6 144-15,-6 1 24 0,-6 1 6 0,-2 6 1 16,-10 4-75-16,0 6-14 0,-3-1-3 0,-2 4-1 0,-1 5-9 0,-3-3-1 16,-3 5-1-16,1 3 0 0,-1 5-29 0,-3 0-6 15,4 3 0-15,-4 3-1 0,6-3-18 0,1 0-3 16,5-3-1-16,3-5 0 0,9 0-5 0,1-5-8 16,8-9 11-16,3 4-11 0,3-9 9 0,3-2-9 15,3-3 0-15,6-2 9 16,0-6-130-16,6-2-27 0,-6-6-4 0</inkml:trace>
  <inkml:trace contextRef="#ctx0" brushRef="#br0" timeOffset="-58098.86">6458 14975 1555 0,'-15'-13'138'0,"6"11"-110"0,0-1-28 0,3 0 0 15,0 3 142-15,6 0 23 0,0 0 5 0,0 0 1 16,9-5-100-16,3 0-20 0,3-3-4 0,3 2-1 15,6-1-18-15,0 1-4 0,5 1-1 0,1 0 0 16,3-1-3-16,3 1-1 0,-1 0 0 0,1 5 0 31,3 0-97-31,-1 2-19 0,28 9-4 0,-18-8-1 0</inkml:trace>
  <inkml:trace contextRef="#ctx0" brushRef="#br0" timeOffset="-57164.3">7238 15118 979 0,'0'0'87'0,"0"0"-70"0,-3 3-17 0,3-3 0 0,0 0 80 0,0 0 13 16,0 5 3-16,0 3 0 0,0-8-21 0,0 0-4 16,0 0-1-16,0 0 0 0,9 3-20 0,0-1-4 15,0-2-1-15,3-2 0 0,-6-1-22 0,2-2-5 16,7 0-1-16,-3-3 0 0,0 0-5 0,0-3 0 15,0 3-1-15,0-2 0 0,0-1-11 0,0-2 8 16,-3 0-8-16,0-1 8 0,2-2-8 0,-5 3 8 16,-3-3-8-16,-3 0 8 0,3 1-8 0,-6-4 10 15,-3 3-10-15,-2 0 10 0,2 3-10 16,-6 3 0-16,-6 4 0 0,-3 6 8 0,-6 6-8 0,-3 1 8 16,1 4-8-16,-7 2 8 0,-9 6 34 0,1 2 6 15,2 0 2-15,0 3 0 0,4 2 2 0,-1-2 0 16,3 3 0-16,3-4 0 0,4 4-27 0,2-1-5 0,0-2 0 15,9 3-1-15,3-6-7 0,6 0 0 0,0 0-1 16,7-5 0-16,2-3-11 0,5 1 0 0,7-4 9 16,3-2-9-16,3-5 23 0,6-1 0 0,3-4 0 0,5-4 0 15,4-2-23-15,9-5 0 0,-1 0-12 16,4-3 4-16,-6-8 8 0,2 3 8 0,4 0-8 16,-3 0 11-16,-4-3-11 0,-5 3 0 0,0 0 0 0,-3-1-11 15,-4 1 2-15,-5 3 0 0,-6 2 0 0,3 0 0 16,-6 3 9-16,-6 5-10 0,-6 3 10 0,-3 5-10 15,0 0 10-15,-12 5 0 0,-6 3 0 0,0 2 0 16,-6 4 21-16,3 2 3 0,-2 5 1 0,-4-3 0 16,0 1 9-16,3 2 2 0,6 0 0 0,3 0 0 15,-2 0-12-15,5-2-1 0,3-3-1 0,6 0 0 0,3-3-14 16,0 0-8-16,9-2 8 0,0-1-8 0,8-2 9 16,-2-2-9-16,3-6 12 0,3 0-12 15,0 0 13-15,9-6-4 0,-4-2-1 0,7 0 0 16,6 0-176-16,-6-2-35 0</inkml:trace>
  <inkml:trace contextRef="#ctx0" brushRef="#br0" timeOffset="-56175.05">7949 15007 345 0,'12'-5'31'0,"-6"0"-31"0,0-3 0 0,0 2 0 16,3-2 191-16,0 3 32 0,-6 2 6 0,0-2 2 0,-3 5-91 0,0 0-19 16,0 0-3-16,0 0-1 15,-12 3-17-15,3 2-4 0,-3 6-1 0,0-1 0 16,-6 4-15-16,3 1-2 0,1 1-1 0,-1 0 0 0,-3 5-29 0,3-2-5 15,-3 2-2-15,0 0 0 0,3 0-21 0,3-2-4 16,-5 2 0-16,8-2-1 0,0-4-15 0,3-1 8 16,0-1-8-16,6-3 0 0,0 1 0 0,3-6 8 15,3 3-8-15,6-8 0 0,-3 0 8 0,5-5 0 16,4 0-8-16,0-6 12 0,3-2-4 0,3-6-8 16,3 1 11-16,2-6-11 0,4 3 14 0,-3-3-4 0,6 0-1 15,-1 0 0-15,1 3-9 0,-3 0-12 16,-3 3 2-16,-4 2 1 0,-2 2 9 0,-3 4 0 0,-3 5 0 0,-6-1-8 15,-3 6 8-15,-9 0-8 0,3 8 8 0,-6 3-8 16,-3 2 8-16,0 3 0 16,-6 0 0-16,0 2 8 0,-3 3-8 0,-3 1 11 0,3 1-11 0,-3-1 12 15,1 1 2-15,5-1 1 0,0-4 0 16,3 1 0-16,3-6-7 0,3 0 0 16,0 0-8-16,6-5 12 0,3 0-4 0,3-2-8 0,0-4 11 0,6 1-11 15,3-6 11-15,2-2-11 0,4 0 10 0,0-6-1166 16</inkml:trace>
  <inkml:trace contextRef="#ctx0" brushRef="#br0" timeOffset="-55488.59">8732 15221 633 0,'0'0'56'0,"0"0"-44"15,0 0-12-15,0 0 0 0,0 0 114 0,6 6 21 16,-6-6 4-16,9 0 1 0,0-3-40 0,0 0-7 16,3-2-1-16,-3 0-1 0,3 0-47 0,0-3-8 15,-1 0-3-15,1 0 0 0,0-3-14 0,-3 3-3 16,3-2-1-16,0-4 0 0,0 4 1 0,-3 2 0 16,0-5 0-16,-3 2 0 0,3 1-16 0,-3-4 0 15,-3 4 0-15,2-3-10 0,-5-1 30 0,3 1 5 16,-6-3 2-16,1 3 0 0,-4 0-3 0,-3-1-1 15,0 1 0-15,-3 5 0 0,-3 3 17 0,0 2 3 0,-6 3 1 0,0 6 0 16,1-1 8-16,-4 3 3 0,-3 0 0 0,-3 5 0 16,-3 0-15-16,1 3-2 0,-4 0-1 0,3 5 0 15,3-2 1-15,1 2 0 0,-1 3 0 16,6 0 0-16,3-3-38 0,0 5 0 0,7-5 0 16,2 0 0-16,3 1 0 0,3-1 0 0,3-5-9 0,3 0 9 15,6-1 0-15,3-1 0 0,3-6 0 0,2-3 0 16,4-2 0-16,6-3 0 0,3-6 8 0,3-2-8 15,2-2 13-15,7-6-2 0,0 0-1 0,-3-5 0 16,2-3-10-16,1 0 0 0,3-5 0 0,-1 0 0 16,1-3-52-1,0 0-10-15,-1 1-2 0,1-4 0 16,-6-4-5-16,2-1-2 0,1-5 0 0,-3-3 0 16,2 1 1-16,4-4 0 0,3 1 0 0,-4 0 0 0,1-3-31 0,-3 3-7 0,3 2 0 15,-7 0-1-15,-2 4 89 0,-6 6 20 0,0 7 0 0,-7 2 0 16,-2 5 92-16,-6 5 14 0,0 3 3 0,-3 6 1 0,-3-3-7 0,-3 5-2 15,0 2 0-15,-3 6 0 0,0 0-36 0,0 0-7 16,-6 6-2-16,-3-1 0 0,0 3-16 0,-3 5-3 16,-6 3-1-16,0 3 0 0,-2 4-22 15,-4 4-5-15,0 5-1 0,-6-1 0 0,-3 9 13 0,-2 2 3 16,-7 3 0-16,-3 0 0 0,4 6 6 0,-4-1 2 16,-2 0 0-16,-1 3 0 0,3 3-17 15,1-6-3-15,2 0-1 0,6 0 0 0,0-7-2 16,4-1 0-16,8-2 0 0,3-3 0 0,3-3-9 0,3-2 0 15,9-6 0-15,0 1 0 0,6-3 0 0,6-3 8 16,3-8-8-16,3 0 8 16,9-7-70-16,0-6-14 0,9-3-4 0,-1-5-1086 15</inkml:trace>
  <inkml:trace contextRef="#ctx0" brushRef="#br0" timeOffset="-54824.68">9455 15264 403 0,'3'-3'36'0,"0"3"-36"0,0-2 0 0,-3-1 0 0,3-2 182 0,-3 5 30 16,0-3 5-16,0 3 2 0,0 0-67 0,0 0-12 16,0 0-4-16,0-5 0 0,0 5-32 0,0 0-6 15,0 0-2-15,0 0 0 0,0 0-36 0,3-3-8 16,0-2-2-16,3-1 0 0,-3 1-30 0,3-3-7 16,3 0-1-16,0 3 0 0,3-6-12 0,-3 3 8 15,3-5-8-15,0 3 0 0,-3-1 10 0,0 0-10 16,-1-2 10-16,1 0-10 0,-6-3 10 0,3 0-10 15,-3 0 10-15,0-2-10 0,0 2 8 0,-6 0-8 16,0 3 0-16,-6 0 9 0,0 2-9 0,-2 6 0 16,-7 2 0-16,-3 3 0 0,0 3 0 0,-3 5 0 0,-3 0 0 15,-2 5 0-15,-7 3 12 0,3 2 3 0,-3 1 1 16,7-1 0-16,-1 3 12 0,3 3 2 16,0-3 1-16,4 1 0 0,2 1-20 0,3 4-11 0,3-9 12 15,3 4-12-15,0-1 8 0,6 0-8 0,3-3 0 16,0 1 0-16,6-3 0 0,3 0 0 0,3-6 0 15,3-2 0-15,3 0 10 0,6-3-10 16,3-5 8-16,2-2-8 0,4-3 11 0,3-3-3 0,3-6-8 0,-1 1 12 16,-2-3-12-16,0-2 11 0,-1-1-11 0,-2-2 10 15,0 3-10-15,-3-4 0 0,-3 1 0 0,-4 3 0 16,1-1 0-16,-6 3 0 0,-3 0 0 0,0 3 0 16,-6 3 0-16,0-1 0 0,-6 3-9 0,0 8 9 15,-3-5 0-15,-3 2 0 0,0 3 0 0,-3 3 9 16,-3 2-9-16,0 0 0 0,-3 3 0 0,3 0 0 0,-5 5 24 15,-1 1-1-15,6-1 0 0,0 3 0 0,3 0-3 16,0 0 0-16,0-3 0 0,6 3 0 0,0-3-20 0,6 0 0 16,0-2 0-16,6-1 0 0,0-4 0 0,3 2 0 15,3-3 0-15,0-5 0 16,3 0-28-16,2-3-11 0,1-2-1 16,0 0-741-16,0-3-148 0</inkml:trace>
  <inkml:trace contextRef="#ctx0" brushRef="#br0" timeOffset="-54542.69">9941 15073 1267 0,'0'0'112'0,"0"0"-89"0,0 0-23 0,-9 3 0 16,3 2 196-16,-3 1 34 0,3-1 7 0,-3 3 2 16,6 0-111-16,-3 2-23 0,0 1-4 0,0 2-1 15,-3 0-73-15,3 1-15 0,-3 1-4 0,3-1 0 16,0 2-8-16,0-1 10 0,-3-1-10 0,4-1 10 16,-1 0-10-16,3 0 12 0,-3 1-12 0,3-4 12 15,0 1-12-15,3-11 10 0,0 0-10 0,0 0 10 16,0 0-10-16,0 0 0 0,0 0 0 0,0 0 8 15,6 0-8-15,3 0 12 0,2-6-12 0,-2 1 12 16,3-3-12-16,0 0 8 0,-3 0-8 0,3-5 8 16,0 3-8-16,3-4 0 0,-3 1 0 0,3 0-11 15,0 0 19-15,-1-1 3 0,1 4 1 0,0-3 0 16,0 2-12-16,0 0-17 0,-3 1 4 0,3-1 1 16,0-2 12-16,-4 2-9 0,4 1 9 0,0-1-8 15,0 3-164 1,0-2-32-16,15-11-6 0,-3 7-2 0</inkml:trace>
  <inkml:trace contextRef="#ctx0" brushRef="#br0" timeOffset="-53876.37">10482 15182 403 0,'-6'-5'17'0,"6"5"5"0,-3 0-22 0,3 0 0 0,-3 2 0 0,3-2 0 15,0 0 218-15,0 0 39 0,0 0 8 0,0 0 2 16,0 0-160-16,0 0-32 0,0 0-7 0,0 0 0 0,0 0-20 15,0 0-3-15,0 0-1 0,15 0 0 0,-3 0-10 0,-3-2-2 16,3-4-1-16,0 4 0 0,-3-4-15 0,3-2-2 16,0-2-1-16,-3 2 0 0,3 0-13 0,-4-3 11 15,4 1-11-15,-3-4 10 0,0 4-10 0,-3-1 8 16,0-2-8-16,-3 0 8 0,0 0-8 0,-3-3 0 16,-3 3 9-16,-3-3-9 0,0 0 8 0,-3 0-8 15,-3 3 8-15,-3-1-8 0,1 4 8 0,-4 7-8 16,-9 1 8-16,3 4-8 0,-9 4 20 15,4 4-1-15,-4 6 0 0,0 0 0 0,0 5 7 0,4 0 2 16,-1 3 0-16,0 2 0 0,6 1-11 0,0 2-1 16,7 3-1-16,-1 0 0 0,0-3-4 0,6 2-1 15,0-2 0-15,6 1 0 0,3-4-2 0,3 0-8 16,3-4 12-16,3-4-4 0,6-5-8 0,6 1 10 16,3-9-10-16,3-2 10 0,2-6 0 0,4-5 0 0,3-3 0 0,0-4 0 15,8-4 1-15,1-5 0 0,3 0 0 0,-4-2 0 16,1-3-11-16,0-3 0 0,2-2 0 0,-2-1 8 31,0-2-36-31,-4 0-8 0,4-5-2 0,-3 0 0 0,-1-6-30 16,1-5-5-16,-3-3-2 0,2 1-545 0,1-1-108 0</inkml:trace>
  <inkml:trace contextRef="#ctx0" brushRef="#br0" timeOffset="-53656.67">11378 14240 921 0,'27'-27'82'0,"-15"17"-66"0,-3-3-16 0,0-1 0 16,-3 1 129-16,0 5 23 0,0-5 4 0,-3 8 0 15,-3-1-20-15,-3 1-5 0,0 2-1 0,-3 6 0 16,0 0-50-16,-3 2-9 0,0 0-3 0,-6 6 0 0,-3 5-31 0,0 2-6 15,-2 6-2-15,-1 5 0 0,0 6-4 16,-6 2-1-16,0 2 0 0,-5 4 0 16,-4 7 11-16,0 3 1 0,-6 0 1 0,4 5 0 15,-7 3-7-15,0 0-2 0,-2 2 0 0,-1 1 0 16,4-6-2-16,-1 0-1 0,9 0 0 0,0-7 0 0,7-1-17 0,2-5-8 16,3-3 0-16,6-5 8 0,3-2-8 0,9-6 10 15,3-5-10-15,3-6 10 0,9-2-10 0,3-3 12 16,3-5-12-16,9-5 12 15,6-9-87-15,2-1-17 0,7-7-3 0</inkml:trace>
  <inkml:trace contextRef="#ctx0" brushRef="#br0" timeOffset="-52989.3">11280 15240 1771 0,'0'0'39'0,"0"0"8"0,-3 3 1 0,-3-1 2 0,0-2-40 0,6 0-10 0,0 0 0 0,0 0 0 0,0 0 45 0,0 0 7 15,0 0 2-15,3-2 0 0,3-4-34 0,6-2-8 16,0 0 0-16,3 1-1 0,3-4 0 0,0-2 0 16,-1-3 0-16,4 3 0 0,0-3-11 0,-3 0 10 15,0 0-10-15,0 0 10 0,-6 0-10 0,2-2 8 16,-5-1-8-16,0 3 8 0,-3-5-8 0,-3 3 10 15,0-1-10-15,-6 1 10 16,0-1-10-16,-6 3 10 0,-3 3-10 0,-5 8 10 0,-4-1-10 0,-6 9 12 16,-6 2-12-16,-3 6 12 0,1 2 35 0,-1 8 7 15,-9 3 2-15,4 0 0 0,2 2-12 0,0 1-3 16,4 2 0-16,2 0 0 0,3 3-21 0,0-3-5 16,6 0-1-16,7 0 0 0,-1-2-14 0,9-4 8 0,6-1-8 0,3-1 0 15,6-3 8-15,6-5-8 0,3-2 0 0,2-6 0 16,4-2 10-16,6-6-10 0,3-5 10 0,6-2-10 15,-4-3 11-15,7-3-11 0,-3 3 12 0,2-9-12 16,1 4 12-16,0-3-12 0,-3-3 12 0,-4 3-12 16,-5 0 8-16,0-1-8 0,-6 4 0 0,-3-1 0 15,-1 3 0-15,-5 3 0 0,-6 3 0 0,0 2 0 16,-6 8 0-16,0 0 0 0,-6 0 0 0,-6 2-9 16,0 6 9-16,-5 0 8 0,-1 5-8 0,-3 1 11 15,-3 4 12-15,3 1 2 0,0 5 1 0,4-3 0 16,5 2-18-16,0-1-8 0,3-4 8 0,6 1-8 15,3-3 10-15,6-3-10 0,0 0 12 0,6-5-12 16,8-3 9-16,1 1-9 0,6-12 0 0,3 1 9 31,9-6-28-31,2-2-5 0,10-5-2 0,2-1-1177 0</inkml:trace>
  <inkml:trace contextRef="#ctx0" brushRef="#br0" timeOffset="-52300.15">12500 14113 1612 0,'0'0'144'15,"-3"-5"-116"-15,3 2-28 0,0 3 0 16,0 0 47-16,0 0 3 0,0 0 1 0,0 0 0 0,-5 3-25 0,-1 5-5 16,-3-1-1-16,-3 7 0 0,0 4 20 0,-6 3 3 15,3 6 1-15,-9 5 0 0,0 5-4 0,-2 2 0 16,-7 6 0-16,0 0 0 0,-3 6-4 0,1-1-2 16,-1 0 0-16,0 3 0 0,-2 0-18 15,2 0-4-15,0-3-1 0,6-5 0 0,1-5 0 0,-1-1 0 16,6-7 0-16,6-3 0 0,0-5 0 0,6-3 0 15,1-2 0-15,2-3 0 0,6-3-3 16,3-2 0-16,3-6 0 0,6 0 0 0,2-5 1 0,4-3 0 16,3-4 0-16,6-1 0 0,0-6 2 0,9-2 0 15,-1-5 0-15,4 0 0 0,0 0-11 0,2 0 0 16,1 2 9-16,3 3-9 0,-4 3 0 0,-5 5 0 16,-3 3 0-16,-3 5 0 0,-3 0 0 0,-7 5 0 15,-5 6 0-15,0-1 0 0,-3 4 0 0,-3 2 0 16,-6 2 0-16,0 3 0 0,-6 0 0 0,-3 1 0 0,0 1 0 15,-6-1 0-15,-5 4 0 0,-1-2 0 16,0 0 0-16,-6 2 0 0,-3-2 0 0,4 0 8 0,2-3-8 16,-3 0 0-16,-3-2 0 0,0-1 0 0,1-5 0 15,-1 1 0-15,3-7 0 0,0 1 9 0,4-5-9 0,-1-3 0 16,-3-3 10-16,6-2-10 0,3-3 8 16,0-5-8-16,6 0 8 0,4-6-8 0,2-5 8 15,6 1-8 1,3-7-152-16,6-1-36 0</inkml:trace>
  <inkml:trace contextRef="#ctx0" brushRef="#br0" timeOffset="-51674.9">12685 14814 1634 0,'0'0'36'0,"0"0"7"0,0 0 1 0,0 0 3 0,-3 8-38 0,-3 3-9 0,0 2 0 0,-3 3 0 16,0 2 51-16,-3 3 8 0,0 3 1 0,-2 3 1 16,2-1-6-16,-3-2-2 0,0 2 0 0,3 3 0 15,0-5 3-15,3 3 0 0,-3-1 0 0,6-2 0 16,3-3-28-16,0 0-6 0,3-5-1 0,3-3 0 15,3-2-21-15,3-3 0 0,6-5 0 0,0-3 8 16,6-3 7-16,3-5 1 0,5-3 1 0,1-4 0 0,3-1-8 16,-3-3-1-16,5-5-8 0,-5 3 12 0,3-3-12 0,0 1 11 15,-4-1-11-15,1 0 10 0,0 0-10 16,-6 3 0-16,0 2 0 0,-10 4 0 0,-2 1 8 0,-3 6-8 16,-3 6 0-16,-6 2 8 0,0 0-8 0,-15 8 0 15,-3 5 0-15,1 3 0 0,-1 2 0 0,0 3 16 16,0 1-2-16,0-1-1 0,3 0 5 15,3 0 1-15,3 0 0 0,1-5 0 0,5 3-11 16,3-6-8-16,3 0 9 0,2-2-9 0,1-3 8 0,6-6-8 16,0-2 0-16,6-2 9 0,6-1 0 0,0-5 0 15,5-2 0-15,-2-1 0 0,-3-2-9 0,3-3 0 16,-3 0 0-16,5 0 0 0,-2 0 0 0,0 0 18 16,-3 0-2-16,0 1 0 0,-4-1-16 0,1 2 0 0,-3-1 8 15,0 1-8 1,-3 1-103-16,0 3-24 0,-3 2-5 0</inkml:trace>
  <inkml:trace contextRef="#ctx0" brushRef="#br0" timeOffset="-51005.75">13611 15028 1378 0,'0'0'30'0,"0"0"6"0,0 0 2 0,0 0 2 0,0 0-32 16,0 0-8-16,0 0 0 0,0 0 0 0,0 0 56 0,6-2 11 15,0-1 1-15,3 0 1 0,-1 1-40 0,4-1-8 16,0 0-1-16,3-2-1 0,0 0-6 0,0 0-1 16,0-3 0-16,3 0 0 0,0-3 0 0,-1 1-1 15,4-1 0-15,-3-2 0 0,3-3-3 0,-3 3 0 16,3-3 0-16,-4 3 0 0,1-1-8 0,-6 4 8 16,0-4-8-16,-6 1 8 0,3 0-8 0,-9 0 10 15,0-3-10-15,0 3 10 0,0-1-10 0,-6 4 8 16,0-3-8-16,-6 7 8 0,-3 1-8 0,-6 5 0 15,1 5 0-15,-7 3 0 0,-3 6 40 0,-3 1 7 0,-5 4 1 16,-1 2 0-16,-6 6 12 0,7-1 2 16,2 3 1-16,3 0 0 0,0 6-15 0,4-4-2 0,5-2-1 0,3 3 0 15,6-3-20-15,3-2-4 0,6-1-1 0,3-7 0 16,9 2-20-16,0-8 0 0,3 0 0 0,9-5 0 16,0-2 0-16,6-9 0 0,2-2 0 0,7-1 0 15,6-7 11-15,0 3-3 0,-1-6 0 0,4 0 0 16,0 0-8-16,-4-5-9 0,1 2 9 0,3-5-13 15,-4 3-26 1,1 0-5-16,-3-3 0 0,0 3-1 0,-4-3-7 0,-2 3-2 0,-3 0 0 0,-9 5 0 16,-3 3 38-16,-4 2 7 0,-5 6 9 0,-3 0-13 15,-6 5 29-15,-6 5 7 0,-2 0 1 0,-7 9 0 0,-3-1 28 16,-3 5 7-16,0 1 1 0,0 5 0 0,1-1-32 0,2 1-5 16,3 0-2-16,-3 0 0 0,3 0-21 15,3-1 0-15,0 1 0 0,7 0 0 0,2-3 9 16,3 0-9-16,3 1 12 0,3-9-12 15,3-3 0-15,2-2 0 0,4-2 0 0,3-4-9 16,3-4-112-16,6-9-23 16</inkml:trace>
  <inkml:trace contextRef="#ctx0" brushRef="#br0" timeOffset="-50871.13">14480 14372 1548 0,'-6'5'34'0,"-3"1"7"0,-3-1 2 0,3 0 0 0,-3-2-35 0,3 2-8 0,3 3 0 0,0 0-456 16,3 0-94-16</inkml:trace>
  <inkml:trace contextRef="#ctx0" brushRef="#br0" timeOffset="-50376.21">14569 14907 230 0,'0'0'20'0,"0"0"-20"0,0 0 0 0,0 0 0 0,0 0 82 0,9 2 12 16,-9-2 2-16,0 0 1 0,6 0 34 0,-6 0 6 15,6 0 2-15,-6 0 0 0,0 0-13 0,6 3-2 16,-6-3-1-16,6 3 0 0,-6-3-32 0,0 0-7 16,0 0 0-16,9 2-1 0,-9-2-17 0,6 0-3 15,-6 0-1-15,6-5 0 0,0 2-26 0,0-2-4 16,0-3-2-16,-3 0 0 0,0 0-12 0,0 0-2 15,-1-2-1-15,-2-1 0 0,0 0 2 0,0 1 1 16,-2-1 0-16,-1 1 0 0,-3-1 2 0,-3 1 0 16,0-4 0-16,-3 6 0 0,0 0-9 0,-6 6-2 0,0 2 0 0,-6 2 0 15,-2 6-9-15,-1 6 0 0,0-1 0 0,-3 5 0 16,-2 4 24-16,2-1 7 0,0 3 1 0,0 2 0 16,3 3-32-16,4 0 0 0,-4-2 0 0,6-1 0 15,0 3 0-15,6-2 0 0,6-1 0 0,6-2 0 16,3 0 0-16,6-3 0 0,6-3 0 0,6-2 0 15,6-5 12-15,3-3-4 0,5-8-8 16,4 0 12-16,6-8-95 16,2-3-19-16,7-2-4 0,-3-3-904 0</inkml:trace>
  <inkml:trace contextRef="#ctx0" brushRef="#br0" timeOffset="-49801.07">15328 14370 1332 0,'0'0'29'0,"0"0"7"0,12-3 0 0,-3 0 1 0,0-5-29 0,3 3-8 16,0-3 0-16,6 3 0 0,-1-3 59 0,4 0 10 15,0 0 3-15,0-3 0 0,0 1-12 0,3-1-3 16,-4 1 0-16,4-1 0 0,0-2-26 0,0-3-6 0,0 3-1 0,3-3 0 15,2 0-6-15,-2 0-2 0,-3 0 0 0,-3-2 0 16,3-1 7-16,-4-2 1 0,1 0 0 0,-3 2 0 16,0-4-24-16,-6-1 0 0,3 3 0 0,-9-3 0 15,0 3 0-15,-3-1-8 0,-3 1 0 0,-6 3 0 16,-3 2 22-16,-3 3 5 0,-3-1 1 16,-6 9 0-16,-3 5 24 0,-6 3 6 15,-5 5 1-15,-1 2 0 0,-6 6-23 0,1 5-5 0,-7 0-1 16,-3 6 0-16,1 5-12 0,-7 5-2 0,1 2-8 0,-1 4 12 15,7 4-12-15,-4 4 9 0,0 4-9 0,1 1 8 16,2 5 0-16,1-3 0 0,8 3 0 0,3-3 0 16,7-3-8-16,2 1 0 0,6 0 9 0,3-4-9 15,3 1 21-15,6-5 0 0,3-6 0 0,4-5 0 16,5-5-21-16,2-5 0 0,7-6 0 0,3-3 0 16,0-4-12-16,3-4 2 0,3-5 1 0,0-5 0 0,3 0 17 15,0-5 3-15,-1 0 1 0,1-3 0 16,0 0-37-16,0-3-7 0,-3 1-2 0,0 2 0 0,-7 0 22 0,-2 0 12 15,0 3-12-15,-9 5 12 0,0 0-11 0,0 0 11 16,0 0-10-16,0 5 10 0,-3 3 0 0,0 0 15 16,-6 2-2-16,3 1 0 0,1 2-2 0,-1-2-1 15,3 2 0-15,0-2 0 0,0-1-10 0,6 1 0 16,3-3 0-16,3-3 0 0,2 3 0 0,4-5 8 16,6-1-8-16,3-4 0 0,6-1 15 0,5-5-3 15,7 0 0-15,3-3 0 16,2-2-106-16,4 0-22 0</inkml:trace>
  <inkml:trace contextRef="#ctx0" brushRef="#br0" timeOffset="-49358.67">15587 14880 748 0,'0'0'67'0,"0"0"-54"0,0 0-13 0,0 0 0 15,0 0 32-15,0 0 3 0,6-5 1 0,0 0 0 16,0-3-36-16,3 2 0 0,-6 4 0 0,6-4-9 16,-3 4 60-16,0-1 12 0,0 0 2 0,-6 3 1 15,9 0 35-15,-9 0 7 0,0 0 2 0,0 0 0 16,0 8-13-16,-6 3-2 0,3 2-1 0,-6 0 0 16,0 3-30-16,-3 3-5 0,0-1-2 0,0 1 0 15,-3-1-10-15,3-2-3 0,3 0 0 0,0 0 0 16,4-3-22-16,2-2-5 0,0 2-1 0,6-5 0 15,2 0-16-15,4-3 10 0,0 1-10 0,6-6 8 16,6-3 2-16,3-2 0 0,3-1 0 0,2-4 0 16,1 2-2-16,6-5 0 0,-3 2 0 0,2 0 0 0,-2-2-8 0,3 3 0 15,-6-4 9-15,-1 4-9 0,-2-1-10 0,-3 1-6 16,-3 2-2-16,-3 0 0 0,-9 2-2 0,0 4 0 16,-1-1 0-16,-8 3 0 0,0 0 20 0,0 0-8 15,-3 5 8-15,-5 6 0 0,-1 0 0 0,3-3 9 16,-6 2 1-16,3 3 0 0,0-5 6 0,3 3 2 0,3-1 0 15,0 1 0-15,3-3-9 0,6 0-1 0,0 0-8 16,6-5 12-16,0 2-3 0,9-5-1 0,2 0 0 16,7-3 0-1,6-2-94-15,6 0-19 0,-1-1-4 0</inkml:trace>
  <inkml:trace contextRef="#ctx0" brushRef="#br0" timeOffset="-48822.94">16748 14975 1843 0,'0'0'164'0,"-9"8"-132"0,-3 3-32 0,-3 0 0 16,3-1 93-16,0-2 12 0,1 0 3 0,2-3 0 16,0 1-72-16,0-1-15 0,9-5-2 0,0 0-1 15,0 0-10-15,0 0-8 0,9 0 9 0,0 0-9 16,0-5 11-16,5-3-11 0,4 0 12 0,3-3-12 16,-3 1 10-16,3-1-10 0,3 0 8 0,-4-2-8 0,1 0 0 0,0 0 0 15,-3-1 8-15,0-1-8 16,0 1 0-16,-3-2 0 0,-3-2 9 0,-1 5-9 0,-2-3 0 15,-3 3 8-15,0-3-8 0,-6 5 0 0,-3 1 0 0,0-1 0 16,0 3 0-16,-9 5 0 0,1 1 9 0,-7 2-9 16,0 2 12-16,-6 6-12 0,-6 3 43 0,0 0 1 15,4 2 1-15,-4 5 0 0,-3-2-16 0,-6 5-3 16,7 3-1-16,-4 3 0 0,6-4-5 0,-3 4-2 16,7 2 0-16,2 0 0 0,0 3-7 15,3 5-2-15,0-3 0 0,4 6 0 0,-1 2-9 16,6 1 0-16,0-1 0 0,3 0 0 0,0 1 0 0,3-1 0 15,3-2 0-15,-3 2 0 0,3 3 8 0,0-3-8 16,-3 1 8-16,3 4-8 0,0-2 0 0,-3 3 0 16,-3-6 0-16,0 3 0 0,1 0 12 0,-4 3-4 15,0-1 0-15,-9 4 0 0,0-6-8 0,-6 5 0 0,-3 0 0 0,-2-2 0 16,2-6 0-16,-3-2 0 0,-2-3 11 0,-4-3-11 16,-6-5 8-16,6-2-8 0,1-6 0 0,-1-5 9 15,3-3 23-15,1-5 4 0,2-8 0 0,0-3 1 16,9-2-13-16,1-11-2 0,-1-2-1 0,6-6 0 15,3-5-9-15,6-6-3 0,0-7 0 0,6-3 0 16,3 3-9-16,3-3 0 0,6 0 9 0,3 0-9 16,6-3 0-16,3 3 0 0,11-2 0 0,4-1 8 15,3 0-8-15,5 6 0 0,7 0 0 0,-3 2 0 16,2 3 0-16,4 0 0 0,2 2 0 0,4 4 0 16,5-1-128-1,1 0-28-15</inkml:trace>
  <inkml:trace contextRef="#ctx0" brushRef="#br0" timeOffset="-46131.55">18337 13563 979 0,'-2'-16'43'0,"2"16"9"0,0 0-41 0,0 0-11 16,0 0 0-16,-6 0 0 0,3 5 108 0,-3 0 20 16,-3 3 4-16,3 0 1 0,-3 5-47 0,0 3-10 15,0 5-1-15,-3 1-1 0,3 4-8 0,-9 8-2 16,0 6 0-16,-2 8 0 0,-10 5-4 0,0 8-2 15,-3 5 0-15,-2 8 0 0,-4 5-19 0,-3 8-4 0,4 1-1 0,-7-1 0 16,0 3-21-16,-5-3-4 0,-1 1-1 0,3-1 0 16,13-2-8-16,-4-1 12 0,0-4-12 0,7 2 12 15,-4-6 0-15,9-2 1 0,3-5 0 0,0-3 0 16,1-5-3-16,5-5-1 0,0-6 0 0,3 0 0 16,0-5 7-16,3-2 2 0,0-6 0 0,3-6 0 15,0-4-18-15,0-3-17 0,4-6 3 0,-1-4 1 16,6-7 13-16,-3 1 10 0,-3-2-2 0,6-6 0 15,0 0 0-15,6-8 0 0,-6-3 0 0,6-2 0 16,0-3-158-16,-1 0-32 16,7-21-6-16,-9 13-2 0</inkml:trace>
  <inkml:trace contextRef="#ctx0" brushRef="#br0" timeOffset="-45225.44">19061 14248 644 0,'0'0'28'0,"0"0"7"0,0 0-35 0,0 0 0 16,0 0 0-16,0 0 0 0,0 0 77 0,0 0 9 15,0 0 2-15,0 0 0 0,0 0-23 0,0 0-4 16,0 0-1-16,0 0 0 0,0 0-2 0,0 0-1 16,0 0 0-16,0 0 0 0,3-3 4 0,-3 3 1 15,6-5 0-15,-6 5 0 0,0-3-22 0,0 3-4 16,-3-5 0-16,0 2-1 0,-3 1-3 0,0-1 0 16,-3 3 0-16,-3 0 0 0,0 0-4 0,-6 3-2 15,0 2 0-15,-2 3 0 0,-4 0 14 0,-3 2 4 16,0 1 0-16,0 0 0 0,-2-1 4 0,-1 1 2 15,-3-1 0-15,0 4 0 0,-2-1-23 0,2-3-5 0,-3 4-1 16,3-4 0-16,1 1-2 0,2 2-1 0,-3-2 0 0,6-1 0 16,-2 3-6-16,2-2 0 0,6 2-1 0,3-2 0 15,0-1 2-15,6 1 1 0,3 0 0 0,1-1 0 16,5-5-14-16,3 6-13 0,3-3 2 0,2 0 1 16,4 0 10-16,3-3 0 0,3 3 0 0,3-3 0 15,3 3 0-15,0-2 14 0,3 1-3 0,-1 4-1 16,1-3-10-16,3 3-9 0,-3 2 9 0,0 3-13 15,-1 0 13-15,-2 2 10 0,0 1-2 0,-3-1 0 16,-3 6-8-16,0-3 0 0,-3-2-12 0,-6 4 12 16,0 1 0-16,-4 0 0 0,-4 0 0 0,-4 0 0 15,0 0 0-15,-9-3 0 0,0 0 0 0,-3 0 0 16,-3-2 0-16,-3-1 0 0,-2 1 0 0,-1-1 0 16,-6-2 0-16,0-3 0 0,1 0 0 0,-1-5 0 15,0-2 0-15,0-1 0 0,1-5 9 0,-4 0-9 16,3 0 8-16,-3-3-8 0,1-2 10 0,-1-3-10 0,6-3 11 15,0 1-11-15,4-3 12 0,2 2-12 0,0-2 11 0,6 2-11 16,0 1 10-16,3-1-10 0,3 6 0 16,1 0-16-16,5 2 1 0,0 3 1 15,0-3-183-15,6 3-37 16</inkml:trace>
  <inkml:trace contextRef="#ctx0" brushRef="#br0" timeOffset="-44843.43">19403 14142 288 0,'-9'-5'12'0,"9"5"4"16,0 0-16-16,0 0 0 0,0 0 0 0,0 0 0 16,0 0 184-16,0 0 35 0,0 0 6 0,0 0 2 15,0 0-125-15,0 0-25 0,0 0-5 0,0 10 0 16,-3-2-2-16,0 5 0 0,0 3 0 0,-3 3 0 16,-3 2 6-16,-3 5 2 0,-2 6 0 0,-4 3 0 15,-3 2-19-15,0 5-4 0,0 0-1 0,-6 1 0 0,1 2-25 16,-4 0-5-16,-6 0 0 0,6 2-1 15,-2-2-12-15,2 0-3 0,3-5 0 0,3 0 0 0,0-3 2 16,7-3 0-16,-1-2 0 0,6-6 0 0,3-5-10 16,0-2 0-16,6-3 9 0,0-6-9 15,6-2 11-15,3-2-3 0,0-6 0 0,0 0-678 16,6-3-136-16</inkml:trace>
  <inkml:trace contextRef="#ctx0" brushRef="#br0" timeOffset="-44407.08">18879 14753 1497 0,'0'0'133'0,"0"0"-106"0,-6 0-27 0,6 0 0 15,0 0 46-15,0 0 4 0,3-5 1 0,0 0 0 16,3 2-17-16,3-2-3 0,3 2-1 0,3-2 0 16,3-1 0-16,0-2 0 0,-1 3 0 0,1 0 0 15,6-3-6-15,0 5 0 0,-3-2-1 0,6 2 0 16,-7 3-13-16,4-2-2 0,-3 2-8 0,0 0 12 15,0 0-4-15,-3 0 0 0,2 2-8 0,-2-4 12 16,3 2-3-16,-3 2-1 0,-3 1 0 0,3 0 0 16,-6-1-8-16,0 4 0 0,-1 2 0 0,-2-3 8 15,-3 3-8-15,-3 2 0 0,-3 4 0 0,-6-1-11 16,0 3 11-16,-3 2 0 0,-2-2 0 0,2 3 8 16,-6 2 0-16,0 3 1 0,0-1 0 0,0-1 0 15,0-1 6-15,3-3 1 0,0 1 0 0,3-3 0 16,-2 0-8-16,5-6 0 0,0 1-8 0,3-3 12 0,-3-6-12 0,6 4 8 15,0-6-8-15,0 0 0 0,0 0 12 0,0 0-4 16,9-6-8-16,0-4 12 0,-3-1-3 0,5-2-1 16,1 0 0-16,0-3 0 0,0-3-8 0,6 1 0 15,-3-1 9-15,3-2-9 0,3 3 12 0,-4-1-3 16,4 0 0-16,-3-2 0 0,-3 3-9 0,0-1 0 16,3 3 0-16,-3 3 0 0,0 3 0 0,-4-4 0 15,1 6 0-15,0-2 0 0,0 2 0 0,-3 3 0 0,0-1 0 16,3 1 0-16,-3 2-11 0,0 3-7 15,0 0-2-15</inkml:trace>
  <inkml:trace contextRef="#ctx0" brushRef="#br0" timeOffset="-43399.79">19820 14822 1000 0,'0'0'44'0,"0"0"10"0,0 0-43 0,0 0-11 15,0 0 0-15,9 3 0 0,-3-3 77 0,0-3 14 16,-3 3 2-16,6-3 1 0,-3 3-30 0,-1-2-7 16,4-1-1-16,-3 0 0 0,0 1-27 0,0-1-5 15,0-2-2-15,3-3 0 0,0 3-9 0,0-1-1 16,0-2-1-16,0 3 0 0,3-3-11 0,-6 3 8 15,3-3-8-15,0 0 8 0,-3 3-8 0,-1-3 12 16,1 0-12-16,-3 0 12 0,0 0-12 0,0 0 8 0,-6 0-8 0,3-3 8 16,-3 4-8-16,-3-1 12 0,-2 0-12 0,-1 0 12 15,-3 2-12-15,-3 4 12 0,0 2-12 0,-6 2 12 16,0 4 16-16,-6-1 3 0,1 6 1 0,-1 2 0 16,0 3 14-16,0 0 3 0,3 5 1 0,1 0 0 15,-1 0-26-15,3 0-4 0,-3 3-2 16,3-3 0-16,4 3 8 0,2 0 2 0,0 0 0 0,6-1 0 15,0 1-16-15,3-3-4 0,3 1 0 0,0-4 0 16,6-5-8-16,0 1 0 0,6-1 0 0,3-3 8 16,0-4-8-16,0-1 0 0,2-2 9 15,7-3-9-15,0-3 12 0,0-2-1 0,3-6-1 0,3 1 0 16,-1-4 1-16,7 1 0 0,-3-5 0 0,0-1 0 16,-1 0-3-16,-2-2 0 0,0 3 0 0,0-3 0 15,-3-1-8-15,-1 4 0 0,-2-1 0 0,0 4 8 16,-6-4-8-16,0 6 0 0,-3-3 0 0,0 3 0 0,-3 2 0 15,-3 3 0-15,-1 0 0 0,-2 3 0 0,-3 5 0 16,0 0 0-16,0 0 0 0,0 0 0 0,0 0 0 0,0 0 0 16,-5 5 8-16,-1 3-8 0,3 3 11 0,-6 2-3 15,3-2-8-15,0 2 12 0,-3 3-12 0,0 0 0 16,-3-1 0-16,3 4 0 0,-3-1 8 0,-3 4-8 16,0-4 0-16,3 1 0 0,4-3 20 0,-7-1-3 15,6 1 0-15,0 0 0 0,0-5-27 0,6 2-6 16,0-2 0-16,3-3-1 0,0-3 26 0,6 0 6 15,6 0 1-15,0-2 0 0,0 0-16 0,5-3 8 16,4-3-8-16,0 0 0 0,3-5 0 0,0 1 0 0,0-4 0 16,2-2 0-16,4-3 12 0,-3 0-3 15,3-3-1-15,-1 1 0 0,1-3-8 0,0 2 0 0,-9-2 0 16,3 0 0-16,-4 2 0 0,-2 1-9 16,3-1 9-16,-6 1-13 0,0 5 13 0,0-1 0 0,-3 1 12 15,-6 3-12-15,0 2 0 0,0 0 0 0,-6 8-15 0,0 0 5 16,0 0 10-16,-6 0 0 0,-3 2-9 0,-3 4 9 15,0 2 0-15,-3 2 0 0,0 3-9 0,0 1 9 16,0 4 0-16,0-2 8 0,-2 2-8 0,2 1 12 16,0 2-12-16,0-2 0 0,3 2 8 0,0-3-8 15,3 1 0-15,3-1 11 0,0 1-11 0,3-3 10 16,3-3-10-16,0 0 0 0,0-2 0 0,6-1 8 16,3 1-8-16,3-3 0 0,3-3 0 0,3 1 0 0,-3-4 0 15,6-2 8-15,2-2-8 0,4-1 8 16,0-2 2-16,6-3 0 0,-4-3 0 0,4 1 0 15,-3-1-143-15,0-5-29 0,26-18-6 16,-17 10 0-16</inkml:trace>
  <inkml:trace contextRef="#ctx0" brushRef="#br0" timeOffset="-42678.18">20811 14756 979 0,'0'0'87'16,"0"0"-70"-16,0 0-17 0,0 0 0 0,0 0 92 0,0 0 16 15,0 0 2-15,-6 8 1 0,6-8-39 0,-3 8-8 16,-3 0-2-16,0 0 0 0,3 0-6 0,0-1-2 16,0 4 0-16,-3-3 0 0,3 3-30 0,-3-1-7 15,0 3-1-15,0 3 0 0,-2-3 16 0,-1 6 2 16,-3 2 1-16,0-2 0 0,0-1-11 0,0 3-1 16,0-5-1-16,3 0 0 0,0-3 4 0,3 1 1 15,3-1 0-15,3-3 0 0,0-2-15 0,3 0-2 16,3-2-1-16,3-1 0 0,0-3-9 0,6-2 10 15,0-2-10-15,6-3 10 0,5-1-2 0,-5-2 0 16,0-2 0-16,0-3 0 0,3-1 1 0,3 1 0 16,-4-3 0-16,1 0 0 0,0 0-9 0,0-2 10 15,-6-1-10-15,3 1 10 0,-4-3-10 0,1 5 0 16,0-3 0-16,-6 3 0 0,0 1 0 0,0 1 8 16,-6 1-8-16,0 3 0 0,-3 2 0 0,0 2 0 0,0 1 0 0,-3 5 0 15,0 0 31-15,0 0 1 0,0 0 0 0,-6 5 0 16,0 1-4-16,0 2 0 0,0-1 0 0,-3 4 0 15,3 2-19-15,-3 0-9 0,0 3 8 0,0 0-8 16,3 0 8-16,-3 3-8 0,-3-1 0 0,6 1 8 16,-5 2-8-16,2-3 10 0,0 1-10 0,0-3 10 15,3 0-10-15,3-3 8 0,3 0-8 0,0 0 8 16,6-2-8-16,0-1 0 0,6-4 0 0,0-1 8 16,2-2 2-16,7-6 0 0,-3-2 0 0,9-3 0 15,3-3-53-15,2-2-10 16,-5 0-3-16,9-3-1049 0</inkml:trace>
  <inkml:trace contextRef="#ctx0" brushRef="#br0" timeOffset="-42083.12">21475 14782 691 0,'0'0'61'0,"0"0"-49"16,0 0-12-16,-3-8 193 0,3 8 36 0,-6 0 7 0,0 0 2 15,0 3-119-15,0 0-24 0,0 5-5 0,-3 2-1 16,0 1-32-16,-3 2-6 0,-3 3-2 0,3 2 0 16,-2 1-5-16,-1 2 0 0,-3 0-1 0,3-2 0 15,3 2-9-15,0-3-2 0,3 4 0 0,3-7 0 16,0-1-15-16,6-1-3 0,-3-2-1 0,6-1 0 15,3-5-13-15,3-2 0 0,6-3 0 0,3-3 0 0,6-5 16 0,0-2-2 16,5-1-1-16,4-7 0 0,-3 2 0 0,0-5 0 16,-4 0 0-16,4-1 0 0,0-1-13 0,0 1 9 15,-4 1-9-15,1 3 8 0,-3-1-8 0,0 1 0 16,-6 2 0-16,0 3 0 0,-3-1 0 0,-7 6 0 16,1 6 0-16,-9 2 0 0,0 0-11 0,0 0 11 15,-6 8-8-15,0 2 8 0,-5 6 0 0,-1 0-8 16,-3 3 8-16,-3 2 0 0,-3 3 0 0,3-3 17 15,0 3-2-15,3-1-1 0,4-2-2 16,2-2-1-16,0 0 0 0,3-4 0 0,6-1-11 16,0-1 0-16,3-3 0 0,3-2 0 0,3 0 0 0,0-5 8 15,5 2-8-15,4-5 8 0,0-2 1 0,3-4 0 16,0 1 0-16,3-3 0 16,-1 0-152-16,1-2-30 0</inkml:trace>
  <inkml:trace contextRef="#ctx0" brushRef="#br0" timeOffset="-41362.76">22070 14925 806 0,'-18'3'72'0,"12"-1"-58"0,-3 6-14 0,3-2 0 15,3-1 197-15,-3 3 37 0,1-5 7 0,2 2 2 16,0 0-143-16,0-2-28 0,0 2-5 0,3-5-2 16,0 0-17-16,0 0-4 0,0 0-1 0,0 0 0 15,9 3-19-15,-1-3-3 0,7-3-1 0,0 0 0 16,3-2 10-16,3-3 2 0,0 0 0 0,-3-2 0 15,-1-1-32-15,-2 1 0 0,0-1-8 0,0-2 8 16,0-1 0-16,-3 4 11 0,0-3 0 0,-3-1 0 0,0-1-11 16,-3-1 0-16,-6-3 0 0,3 3 0 0,-3 3 0 15,-3 0 0-15,0-3 11 0,-6 5-11 16,0 1 0-16,-3 2 0 0,-3 3 0 0,-3 2 0 0,0 3 34 16,-3 5 1-16,-5 0 0 0,-1 6 0 0,-3 2 2 0,0 6 1 15,4-3 0-15,2 5 0 0,3 0-22 0,-3 5-4 16,3-2 0-16,0 3-1 0,1-1-11 0,5-2 0 15,-3 0 9-15,9 0-9 0,3-3 0 0,3-3 0 16,3 1 0-16,6-6 0 0,0 3 0 0,3-5 8 16,6-4-8-16,-3 1 0 0,2-5 8 0,4 0-8 15,3-9 8-15,0 1-8 0,3-3 0 0,3 0-12 0,2-2 2 0,-2-1 0 16,-3-2-8-16,-3 0-2 0,0-1 0 0,0 4 0 16,-7-1 4-16,-2 1 0 0,0 2 0 15,-6 0 0-15,-3 2 16 0,-3 6 0 16,-6-2 0-16,0 4 0 0,-3 1 9 0,-3 5 6 0,-8 5 1 0,-1 1 0 15,-6 4-4-15,3 3-1 0,-6 3 0 0,4 2 0 16,2 6-1-16,-3 0 0 0,3 5 0 16,0 3 0-16,-5 7-10 0,2 1 0 0,-3 5 9 15,0 0-9-15,3 2 0 0,1 4 8 0,-1-1-8 0,3 3 0 16,3-3 0-16,-3 0 9 0,10-2-9 0,-1-1 0 16,0-2 0-16,3 3 0 0,-3-6-10 0,0 0 10 15,0 0-8-15,3-5 8 0,-3-2 0 0,1-6 0 16,-1-3 0-16,0-5 0 0,-6 3 0 0,3-5 0 15,-6-4 0-15,-3 1 0 0,1-5 0 0,-1-3 0 0,3-1 0 16,-3-7 8-16,1-2-8 0,-4-6 0 16,0-3 0-16,3-5 0 0,3-5 0 0,1-3-11 0,-1-5 36 0,6 0 7 15,0-8 2-15,0 2 0 0,3-5-3 0,3 1-1 16,3-4 0-16,1 3 0 0,2 1-2 0,3-1 0 16,3 0 0-16,0 0 0 0,6 1-16 0,2-4-4 15,4 1-8-15,9-3 12 0,6-5-12 0,9-1 11 16,5-4-11-16,16-4 10 0,11 1-10 0,1 2 0 15,-4 1 0-15,10-1 8 0,-1 3-8 16,4 0 0-16,-1 0 0 0,3 6 8 0,10-1-8 16,-1 3 0-16,3 2 9 0,0 6-9 15,-5 3-52-15,5 2-14 0,3 3-3 0</inkml:trace>
  <inkml:trace contextRef="#ctx0" brushRef="#br1" timeOffset="-33412.89">4979 14026 403 0,'0'0'17'0,"0"0"5"16,0 0-22-16,-6-3 0 0,0-2 0 0,0 5 0 0,0-3 80 0,0 0 12 0,-3 1 3 0,3-1 0 15,0 3-27-15,-3-3-4 0,3 3-2 0,-3-5 0 16,3 2 6-16,-3 1 2 0,0-3 0 0,1 2 0 16,-1-2-3-16,0-1-1 0,3 4 0 0,-6-4 0 0,3 1-20 0,-3 0-4 15,3-1-1-15,0-1 0 0,-3 1-16 0,3 1-3 16,-6-3-1-16,3 0 0 0,-2 0-9 0,-1-2-1 16,0-1-1-16,0 3 0 0,0-3-10 0,-6 4 8 15,0-4-8-15,1 0 8 0,-7 1-8 0,0-1 8 16,-6 1-8-16,3 2 8 0,-5 2 9 0,-1-2 2 15,0 3 0-15,-2 0 0 0,-7 2 11 0,-3 3 2 16,-5 0 1-16,2 3 0 0,-2 2-5 0,-1 3 0 16,-6 0-1-16,4 0 0 0,-1 3 5 0,7 2 2 0,-7 3 0 15,4 0 0-15,2-1-11 0,0 1-3 0,1 0 0 16,2 3 0-16,4-1-7 0,-1 1-1 0,9 2-1 16,-3-3 0-16,7 4-11 0,5-4 0 15,3 1 0-15,3 2 0 0,-3-3 0 0,7 1 0 16,8-1 0-16,-6 1 0 0,9-3 0 0,0 2 10 15,6-2-2-15,0 0-8 0,6 0 0 0,0-3 0 0,3-2 0 0,3-3-9 16,3 5 9-16,-7-5 0 0,7 0 10 0,0-3-10 16,3 0 10-16,-3-2-10 0,0 0 10 0,0-3-10 15,0 0 0-15,0 0 8 0,-7 0-8 0,4 0 0 16,-6 0 0-16,-6 0 0 0,0 0 8 0,0 0-8 16,0 0 0-16,-12-3 11 0,-2 0-11 0,-1 3 10 15,-6 0-10-15,-3 3 0 0,-9 0 0 0,0 5 0 16,-2 5 0-16,-13 0 0 0,-2 3 0 0,-1 2 0 15,-3 6 0-15,4 0 0 0,-10 0 0 0,1 2 0 16,-7 3 0-16,1 3 0 0,2 0 0 0,4 2 0 16,5 1 0-16,-8 2 0 0,5 0 0 0,3 2 0 15,-2-1 0-15,5 1 0 0,7 4 0 0,-4-4 0 16,3-2 0-16,7 0 0 0,5 0 0 0,-3 3 0 0,4 0 0 0,-1 2 0 16,3-2 0-16,3-1 0 15,6 1 0-15,4 0 0 0,2-1 0 0,6-1 0 0,3-7-9 0,12 1 9 16,3-3 0-16,3-2 0 0,5-1 0 0,4 1 0 15,3-6 0-15,6 2 0 0,9-4 0 0,-7 2 0 16,10-8 0-16,3 1 0 0,5-4 0 0,1 1 0 16,-1-3 0-16,-2 0 0 0,0 0 0 0,5 0 8 15,1-3-8-15,-1 0 0 0,1-5 8 0,-3 5-8 16,5-2 0-16,-5-3 0 0,-7 0 8 0,4-5-8 0,-9-1 0 16,2-1 0-16,1-1 0 0,0-6 8 15,-4 4-8-15,-5-3 0 0,-3-3 0 0,-3 2 9 0,-4 1-9 16,-2 0 8-16,-9 2-8 0,3 1 0 0,-12 2 0 15,-3 8 0-15,0 0 0 0,-3-3 0 0,-6 6-11 16,-3 7 11-16,-9 6 0 0,4 8-10 0,-10 3 10 0,3 7 0 16,-9 6 0-16,9 5-8 0,-2 2 8 0,8 1 0 15,0-3 0-15,6 3 0 0,3-6 0 0,6 0 0 16,6 3 0-16,0-5 0 0,12 5 0 16,-3-5 0-16,9-1 0 0,5-2 0 0,7 0 0 0,6-5 0 15,6-3 0-15,2-8 0 0,4-2 0 0,8-6 0 16,7-8 0-16,2-2 8 0,7-6-8 0,-1-2 12 15,3-5-12-15,1-6 8 0,2-3-8 0,4-2 0 16,8 0 10-16,3-6-10 0,-3-2 10 0,1 0-10 16,2-5 8-16,0 2-8 0,3-2 0 0,-2-1 9 0,-4 1-9 15,-3-3 0-15,-2 5 0 0,-7-2 8 0,-9 4-8 0,1 1 0 16,-7 3 0-16,1 2-11 0,-10 6 11 0,-2 4-8 16,-7 1 8-16,-2 8-8 0,-12 5-4 0,-3 5 0 15,-7 0 0-15,-2 9 0 0,-6 4 12 0,0 3 0 16,-3 3-9-16,-9 5 9 0,3 3 0 0,3 0 0 15,-3 0 0-15,6-1 0 0,3 4 0 0,-1-6 0 16,10 0 0-16,3-3 0 0,3-5 9 0,6 1-9 16,5-6 10-16,4-1-10 0,5-4 16 15,7-6-2-15,0-5-1 0,8-5 0 0,4-3-3 0,2-3-1 16,6-7 0-16,4-1 0 0,5-4-9 0,-3-4 0 16,7-5 0-16,2 1 8 0,0-4-23 0,6-2-5 15,7-2 0-15,-7-1-1 0,-3 0-1 0,-3 0 0 16,-5 1 0-16,2 2 0 0,3 2 10 0,-8 9 1 15,-16 5 1-15,1 5 0 0,-7 5 0 0,-5 6 0 0,-13 5 0 0,-5 5 0 16,0 8 10-16,-7 9-8 0,-5 4 8 0,0 6-8 16,-6 2 8-16,0 3 0 0,-4 0 8 0,7 0-8 15,0 3 0-15,0-6 9 0,0 1-9 0,5-3 0 16,7-3 11-16,3-5-11 0,0-3 10 16,5-5-10-16,10-1 19 0,2-4-3 0,1-3 0 0,5-5 0 15,10-9-5-15,2-2-2 0,7 0 0 0,5-2 0 16,0-6-33-16,7-3-6 15,-1-4-2-15,3-1 0 0,-3-3-16 0,4-2-3 0,-1 0-1 0,0 0 0 16,0 0 27-16,1 0 5 0,-10-3 0 0,0 6 1 16,-5-1 19-16,-4 6 0 0,-6 8-8 0,-8 5 8 15,-6 5 0-15,-10 3-10 0,-8 6 10 0,-6 4-8 0,-4 6 33 16,-5 2 7-16,-6 4 2 0,0 1 0 0,-3 4-8 16,3-1-2-16,2 6 0 0,1-5 0 0,0 2-12 15,6-5-4-15,9 2 0 0,2-8 0 16,7 4 4-16,3-9 1 0,2-5 0 0,10-3 0 0,5-2 6 0,7-6 1 15,2-2 0-15,6-3 0 0,4-3-10 0,5-5-2 16,3-2 0-16,1-1 0 16,-1-2-34-16,0-3-7 0,3 1-2 0,-2-1 0 0,-1 3 11 15,-3 2 1-15,-8-2 1 0,-1 2 0 0,-3 4 12 0,-5 4 10 16,-7 3-13-16,-5 3 5 0,-7 5 8 0,-5 5 0 16,-3-2-9-16,-1 5 9 0,-2 2 0 0,-3 3 15 15,-4 1-3-15,-2 4 0 0,6-2-12 0,0 3 9 16,-1 2-9-16,7-5 8 0,0-1 6 0,8-1 1 15,4-4 0-15,8-2 0 0,1-2 8 0,5-1 1 0,4-3 1 16,2-4 0-16,0-3-17 0,7-1-8 0,5-2 0 16,-3 0 8-16,1 0-8 0,-4-2-17 0,3 2 4 15,-5-3 1 1,-4 3-13-16,-9 0-3 0,-5 0 0 0,-4 3 0 0,-2 3 17 0,-3 2 11 16,-10 2-13-16,-2 3 5 0,-3 6 0 0,-4 0 0 0,-2 5 0 0,-3 2 0 15,-6 3 24-15,2 0 6 0,1 1 1 0,3 1 0 16,3 1-9-16,2-3-2 0,10-2 0 0,9-3 0 15,5-3 3-15,4-2 0 0,2 2 0 0,10-8 0 16,5-5 2-16,3-3 1 0,10-2 0 0,-4-3 0 16,3-2-27-16,0-4-6 0,10-1-1 0,-4-1 0 15,-6 0-51-15,3 0-10 16,1-3-3-16,-10 3 0 0,-6 3 40 0,-8 3 7 0,-7-1 1 16,-5 8 1-16,-7 1 31 0,-5 4 0 0,-3 6 0 0,-7 3 0 0,-8 5 48 15,0 0 8-15,-6 5 3 0,5 3 0 0,1 0-14 16,3 2-2-16,-3 3-1 0,8-2 0 0,1-1-27 0,6-5-6 15,8 0-1-15,16-5 0 0,8 0 13 0,7-5 3 16,5-6 0-16,6 0 0 0,6-2-24 16,1-3 0-16,-4-8 0 0,6 3 0 15,6-6-60-15,-6-2-9 0,0-3-3 0,-2 0 0 16,-1-2 16-16,-3-1 2 0,-9 1 1 0,-5 2 0 0,-7 0 39 0,-5 0 14 16,-4 5-9-16,-6 6 9 0,-8 2 39 0,-6 3 13 15,-7 6 2-15,-2 2 1 0,-9 5 2 0,-3 3 1 16,-4 2 0-16,1 3 0 0,-6 3-26 0,6-3-4 15,3 3-2-15,2-3 0 0,13 3-8 0,3-5-2 0,8-3 0 16,7-3 0-16,5 0 2 0,7-2 0 0,11-9 0 0,1-2 0 16,2-2-10-16,3-4-8 0,-3-2 9 0,1-2-9 31,2-3-41-31,-3-3-15 0,-2 0-2 0,-4 0-1 16,-3-8 12-16,-5 3 3 0,-1-3 0 0,-2 0 0 0,-1-2 32 0,-8 2 12 0,-7 3-9 0,-8 2 9 15,-3 1 17-15,-7 5 9 0,-5-1 2 0,0 1 0 16,-3 5 20-16,0 3 5 0,-4-3 1 0,4 5 0 15,0 1-29-15,0 2-5 0,2-3-2 0,1 3 0 16,3 0-18-16,3 0 0 0,-4-3 0 16,1 1 0-16,9-4 16 0,5 1-3 0,7-8-1 0,6 0 0 15,5-6-12-15,-5 1 8 0,-1-1-8 0,1-5 0 32,-1-2-46-32,1-3-15 0,-1-3-3 0,1-2-1 0,-4-6 17 0,-5 0 4 0,-6-2 1 0,-7-3 0 15,-2-3 31-15,-6 1 12 0,-3-4-8 0,-4 4 8 16,-2-6 0-16,-3 3 14 0,-3-3-2 0,-6 2 0 0,-3 1 37 0,-3 3 7 15,-3 4 2-15,-3 1 0 0,-3 5-4 0,0 2-1 16,-3 1 0-16,-3 2 0 0,0 1-33 0,-3-1-6 16,3 3-2-16,-2 0 0 0,-1-1 4 0,0 4 1 15,-3-3 0-15,0 0 0 0,-3 2-17 0,-3-2-16 16,1 0 4-16,-4 3 0 0,3-3 12 0,-6-1 0 16,-3 1 0-16,-2 0 0 0,-1 0 0 0,0 3 0 15,1-3 0-15,-4 2 0 0,-9 6 0 0,-5 0 0 16,-7 2 0-16,1 3-9 0,-4 3 9 0,1 3 0 15,2-1 8-15,1 6-8 0,-4-1 0 0,1 1 9 16,2 3-9-16,3-4 0 0,7 4 11 0,5-1-11 0,7-5 10 16,-1 0-10-16,6-3 0 0,0-2 0 0,1-3 0 0,-1 0 0 31,3-2-32-31,0-3-7 0,1-3-1 0,2 0 0 16,0-2-4-16,-6-3-2 0,3-3 0 0,-2-3 0 0,2 1 19 0,0-3 4 0,0 0 1 0,-5 0 0 15,-1 0 22-15,-6 0-9 0,4 5 9 0,-7 3 0 16,-6 3 16-16,-5 2 11 0,-1 5 1 0,-2 3 1 15,-7 6 15-15,1 2 4 0,-10 8 0 0,-2 2 0 16,0 4-19-16,2 4-3 0,-2-2-1 0,-1 6 0 16,1-4-17-16,6 3-8 0,2-2 0 0,13-1 8 15,5-2 8-15,6 0 2 0,1-5 0 0,-1-3 0 0,0 0-18 16,4-3 0-16,2-2-11 0,6-3 11 0,-2-2-18 16,2-4 3-16,0-4 1 0,3-1 0 15,3 1-10-15,-2-3-1 16,5-6-1-16,-6 1 0 0,0 2 17 0,-2 0 9 0,-4 3-10 0,-6 2 10 15,-2 1-10-15,-1 2 10 0,-6 0-10 0,4 6 10 0,-1 2 0 0,-3 0 0 16,-2 5 8-16,-4 3-8 0,-5 3 24 0,2 5-3 16,-5 2 0-16,5 1 0 0,7 2-11 0,-4 0-2 15,-2 3-8-15,2 0 12 0,3 0 2 0,4 0 0 16,2-3 0-16,7-2 0 0,2-1-14 0,3-2 0 16,-3-3 0-16,7 1 0 0,-7-9 0 0,3 0 0 15,1-2-9-15,-1-3 9 0,-6 0-24 0,9-2 0 16,-2-4 1-16,2 1 0 0,-3 3 7 0,1-1 2 15,-4 0 0-15,0 6 0 0,0-3 14 0,-8 5-9 0,-7 3 9 16,-2 3-8-16,-1 2 8 0,1 6 0 0,-4 5 8 16,1 2-8-16,2 1 16 0,-3 5 0 0,4-3-1 0,2 3 0 15,-2 0-7-15,2-1 0 0,7-4-8 0,2-3 12 16,6-3-4-16,4 0 0 0,-4-2-8 0,6-3 12 16,-3-6 1-16,4 1 0 0,-1-6 0 0,-3 1 0 15,3-4-29-15,1-2-5 0,-4-2-2 0,3-3 0 16,0-6 6-16,-5 3 1 0,2-5 0 0,-6 3 0 15,-5-1 16-15,-7 3-8 0,1 6 8 0,-7 2 0 16,-2 8 0-16,-4 0 0 0,-5 5 0 16,-4 6 0-16,-2 4 32 0,-1 4 4 0,4 5 1 0,-3 0 0 15,-1 5-18-15,1 0-4 0,5 0-1 0,4 0 0 16,8 0-14-16,10-2 11 0,2-4-11 0,10-1 10 16,5-7 2-16,0-1 0 0,3-4 0 0,0 1 0 15,4-9-12-15,-1 1 0 0,0-6 0 0,3 1 0 16,1-3-47-16,-1-6-8 0,0-2-1 0,-3-3-1 15,-3-5 0-15,-2 2 0 0,-4-2 0 0,-3 0 0 0,-5 0 37 0,-7-1 8 16,-6 1 2-16,1 5 0 0,2 3 32 0,-5 5 6 16,-7 3 2-16,-5 5 0 0,-1 5 29 0,-2 6 5 15,-3 5 2-15,2 2 0 0,4 6-39 0,-4 5-8 16,1 0-2-16,-1 3 0 0,4 0-9 0,3-3-8 16,5 0 9-16,4-5-9 0,8 0 14 0,3-3-3 15,4-5-1-15,2-6 0 0,6-2 2 0,1 0 0 16,2-8 0-16,3-3 0 0,-3-2-24 0,6-5-5 0,-5-4-1 15,5-2 0 1,0-2-37-16,0-9-7 0,1 4-2 0,-4-4 0 16,-3-2 36-16,-6 0 6 0,-5-3 2 0,-4 1 0 0,0-4 20 0,1 1 0 0,-7 2-9 15,1 3 9-15,-7 2 0 0,-2 4 14 16,-10 4-2-16,-2 6-1 0,-1 8 25 0,-5 5 4 16,0 2 2-16,-4 3 0 0,1 6-12 0,3 5-2 0,-1 0-1 0,4 0 0 15,2 0-15-15,-2-1-4 0,3 1 0 0,2-2 0 16,4-4 0-16,5-2 0 0,4 0 0 0,-4-5 0 15,4-3 0-15,-1-3 0 0,10-2 0 0,-1-6 0 16,0-2-26-16,7-3-6 0,-1-5 0 0,0-3-1 16,1-8-19-1,-4 3-4-15,-3-3-1 0,1 1 0 0,-1-1 29 0,1 3 5 0,-10 0 2 0,4 2 0 16,-7 3 13-16,1 3 0 0,-10 5-10 0,-2 3 10 16,-7 8 0-16,-2 2 18 0,-3 6-3 0,-4 5-1 0,1 5 19 15,3 6 4-15,2 2 1 0,1 0 0 0,0 3-19 0,2-3-4 16,7 3-1-16,8-3 0 0,4 0-5 0,2-5-1 15,4-3 0-15,5-5 0 0,-2 0 1 0,5-3 0 16,3-2 0-16,1-3 0 0,-4-3-9 0,9-2 0 16,1 0 0-16,2-6 0 0,0 1-24 0,1-1 0 15,-4-2 0-15,-3 2 0 0,-2-5 6 16,2 3 1-16,0 0 0 0,1 0 0 0,-4 2 17 16,0 0-10-16,1 4 10 0,-1 1-8 0,3 4 8 0,-5 2 0 15,-7 2-9-15,-2 6 9 0,2 5 0 0,-6 3 0 16,1 3 10-16,2 5-10 0,4-1 21 0,-1 7-2 15,4-1-1-15,-1 0 0 0,3 0-18 0,4-3 0 0,-4 1 0 16,6-6 0-16,7 0 15 0,2-5-4 16,3 0-1-16,0-3 0 0,1-5-10 0,-1 0 12 0,0-5-12 15,0-1 12-15,1-2-12 0,5-5 0 0,-6 0 0 0,3-3 0 32,3-3-24-32,4-2-6 0,-7-3-2 0,3 3 0 0,0-6 32 0,-3 3 0 0,4-2 0 0,-4-1 0 15,0 6-8-15,0-3-9 0,-6 6-2 0,-2 2 0 16,-1 5 19-16,-6 6 8 0,-2 5-8 0,-1 5 12 15,0 5 7-15,4 4 1 0,-7-1 0 0,6 3 0 16,4-1-8-16,-4 1 0 0,3 0-1 0,4 0 0 16,-1-3-11-16,6-3 12 0,3-2-12 0,4-2 12 15,-4-4-1-15,0 1 0 0,6-6 0 0,-3-2 0 16,7-3-11-16,-10-3-9 0,3-2 9 0,0-3-13 16,-3 3-19-1,-2-6-3-15,-4 0-1 0,-6 3 0 0,-9 0 9 0,-2 1 2 0,-4 4 0 0,-8 3 0 16,-10 5 25-16,-2 6 0 0,-12 10 0 0,-7 8-1160 15</inkml:trace>
  <inkml:trace contextRef="#ctx0" brushRef="#br1" timeOffset="-26199.02">9699 12785 403 0,'0'0'36'0,"0"0"-36"0,0-6 0 0,0 6 0 15,0 0 233-15,-2 3 40 0,-4 0 8 0,6-3 2 0,0 0-121 16,0 0-24-16,0 0-5 0,0 0-1 16,0 0-10-16,0 0-2 0,-3 0-1 0,3 0 0 15,0 0-23-15,0 0-5 0,-3 5-1 0,3-5 0 0,0 0-21 0,0 0-4 16,0 0-1-16,0 0 0 0,-3 3-10 0,3-3-2 16,0 0-1-16,0 0 0 0,0 0-9 0,0 0-2 15,3 8 0-15,-3-8 0 0,0 0-8 0,0 0-3 16,0 0 0-16,0 0 0 0,6 2-7 0,2-2-2 15,-8 0 0-15,15-5 0 0,-3 0-6 0,0 2-2 16,-3 3 0-16,0-3 0 0,6 1-12 0,0-4 9 16,-3 4-9-16,0-1 8 0,0-5-8 0,-1 3 0 15,1 0 9-15,-3 5-9 0,0 0 0 0,0 2 0 16,0 1 0-16,3 0 0 0,-3-3 0 0,6 2 0 16,-3-2 0-16,0 0 8 0,0 0-8 0,-4 3 0 15,4 2 0-15,-3-2 0 0,0-3 0 0,0 0 0 16,0 0 0-16,3 0 0 0,-6 0 29 0,0 2 2 0,3 1 0 15,-6-3 0-15,6-5-31 0,-3 2 0 16,0 0 0-16,0 1 0 0,-3-3 0 0,2 2 0 16,-2 0 0-16,-3 3 0 0,0 0 0 0,0 0 0 0,0 0 0 0,6 0 0 15,-6 0 0-15,0 0 0 0,0 0 0 0,0 0 0 16,0 0 0-16,0 0 0 0,0 0 0 0,0 0 0 16,-3 6-176-16,-3 1-42 0</inkml:trace>
  <inkml:trace contextRef="#ctx0" brushRef="#br1" timeOffset="-25804.87">9839 12570 748 0,'9'0'67'0,"-6"8"-54"15,0 3-13-15,0-3 0 0,0-8 302 0,-3 0 58 16,0 0 11-16,0 5 2 0,0 0-185 0,-3 9-38 16,3-1-7-16,0 0-2 0,0-5-52 0,3 3-10 0,-3-3-3 0,0 2 0 15,0 3-16-15,-3 3-3 0,3 0-1 16,0 3 0-16,0-6-10 0,0 3-2 0,0 0-1 0,0 5 0 15,-3-5-11-15,0 2-1 0,0-2-1 0,0-3 0 16,3-13-30-16,0 14 0 0,-3-4 0 0,3 3 0 16,0-13 57-16,0 11 6 0,0-11 1 0,0 0 0 15,0 0-75-15,0 0-14 16,0 0-3-16,0 0-1 0,0 0 29 0,0 0 0 0,6 3 0 0,0-3 0 16,0 0 0-16,-3-3 0 0,3 0 0 0,-3 1-9 15,-6-4-174-15,3 4-34 16</inkml:trace>
  <inkml:trace contextRef="#ctx0" brushRef="#br1" timeOffset="25351.44">2249 17256 172 0,'0'0'8'0,"0"0"1"0,0 0-9 0,0 0 0 15,0 0 0-15,0 0 0 0,0 0 212 0,0 0 41 0,0 0 8 0,0 0 2 16,9-3-140-16,0 1-28 0,-9 2-6 0,6-3-1 15,6 1-22-15,-3-1-5 0,3 3-1 0,-3-3 0 16,-3 3-1-16,8 0-1 0,-5 0 0 0,3 3 0 16,-3-3-10-16,0-3-1 0,3 3-1 0,-3 0 0 0,12 0-18 0,-12 0-3 15,12 0-1-15,-7-2 0 0,4-4-9 0,3 4-3 16,0-4 0-16,6 4 0 0,-12-4-12 0,6 4 0 16,-1-3 0-16,7 2-10 0,-9-2 10 0,3 2 16 15,0 0-4-15,0 1-1 0,-7-1-11 0,1 0 10 16,0 3-10-16,0 3 10 0,-9-3-10 0,3 3-17 15,0-1 4-15,-3 4-632 16,-3-4-127-16</inkml:trace>
  <inkml:trace contextRef="#ctx0" brushRef="#br1" timeOffset="25709.12">2425 17306 993 0,'0'0'44'0,"-6"0"9"0,3 0-42 0,-6 3-11 0,-3-3 0 0,6 3 0 16,-3-3 90-16,3 0 16 0,3 0 3 0,-3 0 1 16,6 0-34-16,0 0-6 0,0 0-2 0,0 0 0 15,0 0-8-15,0 0-3 0,0 0 0 0,0 0 0 16,0 0-4-16,0 0-1 0,0 0 0 0,0 0 0 15,0 0-20-15,6 2-5 0,3 1-1 0,0-3 0 16,3 3 7-16,-3-3 2 0,6-3 0 0,-3 3 0 16,3-3-27-16,2 1-8 0,4 2 0 0,0-3 0 0,0 0 0 0,6 1 0 15,-6-1 0-15,2 0 0 0,4 1 0 0,3-1 0 16,-6 3 0-16,3-2 0 0,-4-1 8 0,-2 0-8 16,6 3 9-16,-9 0-9 0,3 0 8 0,-6 0-8 15,-1 0 0-15,7 3 9 16,-9 0-89-16,0-1-19 0,-3 1-3 0</inkml:trace>
  <inkml:trace contextRef="#ctx0" brushRef="#br1" timeOffset="26144.18">3044 17015 1324 0,'0'0'118'0,"0"0"-94"0,0 0-24 0,0 0 0 16,0 0 42-16,0 0 4 0,0 0 1 0,0 0 0 16,0 0 39-16,0 0 8 0,0 0 2 0,0 0 0 15,0 0-52-15,0 0-9 0,0 3-3 0,0 2 0 16,3 1 0-16,3-4 0 0,0 1 0 0,3 2 0 16,3-2-8-16,3-1-1 0,-4 1-1 0,1 0 0 15,6-1-22-15,-6 4 0 0,6-6 0 0,-3 5 0 16,0-2 0-16,0 2 0 0,-1-2 0 0,7 2 0 15,-9 0 24-15,3-2 6 0,0-1 2 0,0 4 0 16,0-4-32-16,0 4 0 0,0-1 0 0,-7 0 0 16,4 1 0-16,-3 1 0 0,3-1 0 0,-9 2 0 15,3-3 0-15,0 3 0 0,-3 0 0 0,0 0 0 0,-3 2 0 0,-3-2 0 16,0 0 0-16,0 3 0 0,0-3 0 0,-6 2 0 16,-3 1 0-16,3 0 0 0,-3-1 0 0,4 1 0 15,-7-1 0-15,0 1 0 0,-3-1 0 0,6 1 0 16,-9-3 0-16,0 3 0 0,0-1 10 0,-2 1-1 15,-4-1 0-15,3 1 0 0,3-3-9 0,-3 2 0 16,-2-2 0-16,5 0 0 0,0-2 10 0,0-4 0 16,3 4 0-16,6-1 0 15,3-5-33-15,3 0-6 0,1-3-2 0,5 3-970 0</inkml:trace>
  <inkml:trace contextRef="#ctx0" brushRef="#br1" timeOffset="27395.08">5309 17119 403 0,'0'0'36'0,"0"0"-36"16,0 0 0-16,0 0 0 0,0 0 136 0,0 0 21 15,0 0 4-15,0 0 1 0,0 0-58 0,0 0-12 16,0 0-3-16,0 0 0 0,0 0-19 0,0 0-4 16,0 0-1-16,0 0 0 0,0 0-11 0,0 0-2 15,0-6-1-15,0 6 0 0,0-5 1 0,0 5 1 16,-3-5 0-16,3 5 0 0,-3-6-2 0,3 6-1 15,0-2 0-15,-9-1 0 0,6 0-13 0,-3 3-2 16,-3-2-1-16,3 2 0 0,-3 0-6 0,3 0 0 0,-2 0-1 0,-7 0 0 16,6 2-3-16,-3 1 0 0,3 0 0 0,-6-1 0 15,3 4 4-15,-3-4 0 0,0 1 0 0,0 2 0 16,-2 1-6-16,-1-1-1 0,-3 3 0 0,-3 0 0 16,-3 0-9-16,4-3-1 0,-4 3-1 0,3 2 0 15,-3 1-2-15,6 0-8 0,-3-3 12 0,4 0-4 16,5 2 2-16,0-2 0 0,3 0 0 0,3 0 0 15,0 0 1-15,3-3 0 0,0 3 0 0,3-3 0 16,3-5-11-16,0 0 0 0,6 6 0 0,3-1 0 16,-3-2 0-16,3-1 8 0,6 1-8 0,-6 0 12 15,6-3-12-15,3 2 0 0,-1-2 0 0,4 0 8 16,0 0-8-16,3 0 0 0,3 3 0 0,-6-1 8 16,-4-2-8-16,1 6 0 0,3-4 0 0,-3 4-11 15,0-1 11-15,-3 3 0 0,-3-3 0 0,2 3 0 16,4 0 0-16,-9 3 0 0,0 2 0 0,0 0 8 15,0 0-8-15,0 1 0 0,-3 1 0 0,-6 1 0 0,0-2 0 0,0-1 9 16,0 3-9-16,0 0 10 0,0-1-10 0,-9 1 0 16,3 0 0-16,0 0 0 0,0-3 0 0,0 3 0 15,-3-3 0-15,0-2-11 0,0 0 11 0,-3-1 0 16,4-2 0-16,-4 0 0 0,-3 0 0 0,0-3 0 16,-6 1 0-16,0-1 8 0,-3-3-8 0,1 4 8 0,-4-4-8 15,-3 1 8-15,3-3-8 0,0 0 0 16,-2 0 8-16,-1 0-8 0,0-3 0 0,3 1 9 0,1-4-9 0,2 1 0 15,6 0 10-15,-3-3-10 0,-3 3 8 0,6-3-8 16,4 2 0-16,-1-2 8 16,0 3-8-16,6 0 0 0,3 0-11 0,6-1-7 0,-6-2-2 15,12 3-802-15,-3-3-161 16</inkml:trace>
  <inkml:trace contextRef="#ctx0" brushRef="#br1" timeOffset="27948.62">5982 17333 1256 0,'0'0'56'0,"0"0"11"0,0 0-54 0,0 0-13 0,0 0 0 0,0 0 0 15,0 0 97-15,6 0 17 0,0 0 3 0,3 0 1 16,0-3-41-16,-1 3-8 0,4-2-1 0,-3-1-1 16,6 3-24-16,0-5-5 0,-3 5-1 0,6 0 0 15,0-3-23-15,-3 0-5 0,5 1-1 0,-2 2 0 16,0-3-8-16,0 0 8 0,-3 3-8 0,0-2 8 16,3 2-8-16,-9 0 0 0,2 0 9 0,-2 0-9 15,-9 0 0-15,12 2 0 0,-12-2 0 0,0 0-938 16</inkml:trace>
  <inkml:trace contextRef="#ctx0" brushRef="#br1" timeOffset="28187.98">6000 17521 1382 0,'-3'-11'61'0,"3"11"13"0,0-3-59 0,0 3-15 15,-3-5 0-15,3 5 0 0,0 0 102 0,0 0 18 0,0 0 3 0,3-8 1 16,3 6-50-16,3-4-10 16,-4 1-1-16,4 2-1 0,3 1-29 0,-3-4-5 0,3 4-2 0,0-1 0 15,0 3-26-15,3 0 0 0,0 3 0 0,3-3 0 16,-4 2 11-16,1 1 0 0,3 0 0 16,-6-1 0-16,3 1-11 0,0 2 0 15,-3-2 0-15,0 2-965 0</inkml:trace>
  <inkml:trace contextRef="#ctx0" brushRef="#br1" timeOffset="28966.51">6931 17402 288 0,'0'0'25'0,"0"0"-25"15,0 0 0-15,0 0 0 0,0 0 194 0,0 0 34 0,0 0 6 16,0 0 2-16,0 0-112 0,9 0-21 16,-9 0-5-16,9 0-1 0,0 2-31 0,0-2-6 15,0 0-2-15,0 0 0 0,3 3-16 0,0-3-3 0,3 3-1 16,-1-3 0-16,1 0-18 0,-3 0-4 16,3 0-1-16,3-3 0 0,3 3-15 0,-6-3 9 0,-3 1-9 0,0-1 8 15,5 0-8-15,-8 1 0 0,3-4 0 0,-3 4-558 16,0-1-118-16</inkml:trace>
  <inkml:trace contextRef="#ctx0" brushRef="#br1" timeOffset="29231.36">7166 17219 403 0,'0'0'36'0,"0"0"-36"16,0 0 0-16,0 0 0 0,0 0 296 0,0 0 52 16,-8 3 10-16,-1-3 2 0,0 5-222 0,3 0-45 15,-3 3-9-15,6 0-1 0,3 3-33 16,-3-1-6-16,-3 1-2 0,3 2 0 16,0 0-17-16,0 3-3 0,3 0-1 0,-3-3 0 0,-6 6-7 0,9-1-2 15,0-2 0-15,-3 3 0 0,0-6-12 0,3 3 8 16,3 0-8-16,0-3 0 0,0 0 15 0,-3 3-3 15,3-5-1-15,3 2 0 16,3-2-124-16,-3-1-25 0</inkml:trace>
  <inkml:trace contextRef="#ctx0" brushRef="#br1" timeOffset="31471.36">7288 17447 1098 0,'0'0'48'0,"0"0"11"0,9 2-47 0,-3 1-12 15,-6-3 0-15,6 3 0 0,3-1 13 0,0 4 1 16,0-6 0-16,-3 2 0 0,6-2 14 0,-3 0 2 16,3 0 1-16,-3 0 0 0,6-2 11 0,-3 2 2 15,5 0 1-15,-2-3 0 0,0 0 12 0,3 1 3 0,6 2 0 0,-6-3 0 16,0 0-13-16,2-2-3 0,-2 2 0 0,3 1 0 15,3-1-44-15,0 0 0 0,-3 1 0 0,2 2 0 16,1-3 0-16,-3 3 14 0,-3 0-1 16,0 0 0-16,0 0-13 0,-4 3-12 0,-5-1 3 0,0 1 0 15,0 0 9-15,0 2 0 0,-3 0 0 0,-3 1 0 16,3-1 0-16,-6-5 0 0,3 5 0 0,-3 3 0 16,0 0 25-16,-3 0 1 0,3 3 0 0,-3-1 0 15,0 1 2-15,-3 2 1 0,0 0 0 0,0 0 0 16,0 3-9-16,-6 0-1 0,3 0-1 0,1 3 0 15,-4-1-7-15,0 1-2 0,-3-1 0 0,0 3 0 16,0 0-1-16,3 3-8 0,-6 0 12 0,3 0-4 16,1 0-8-16,-1 0 0 15,0 2 0-15,0 0 8 0,3 1 0 0,6-1 0 0,0-2 0 0,0 0 0 16,-9 0-8-16,6-3 0 0,3 0 0 0,0 0 0 0,0 0 0 16,-2-2 0-16,2-3 0 0,3 2 0 0,3-2 0 15,-3-3 0-15,-3 1 0 0,3-1 0 0,3-2 0 0,0 2 0 16,-6-5 0-16,6 0 0 0,-3 0 0 0,3-1 0 15,0-1 0-15,0-6 0 0,0 0 8 0,0 0 0 16,0 0 0-16,0 0 0 0,0 0 8 0,3-8 2 16,6 0 0-16,-3-3 0 0,0 1-18 0,0-1-19 15,2-2 4-15,1 0 1 0,3-1 14 0,-3 1 0 16,-6-3 0-16,3-2 0 0,6-1 0 0,-3-4 0 0,-6 1 0 16,6-4 0-16,3 2 0 0,0 0 0 15,-3-2 0-15,3-1 0 0,-1-2 0 0,1 0 0 16,3 0 0-16,0-3 0 0,-3-2 0 0,3-1 0 0,0 1 0 15,0-3 0-15,0-3 0 0,-1-2 0 0,4 0 0 16,-3-1 0-16,0 1-10 0,0 2 10 16,3 1-10-16,-3-1 10 0,3-2 0 0,-1 2 0 0,-2-2 0 0,0 2 0 15,6 3 0-15,-9 0 0 0,0 2 0 0,0 1 0 16,0 2 0-16,-3 1 0 0,-1 1-9 0,-5 1 9 16,0 3-12-16,0-1 4 0,3 4 0 0,-3-4 0 15,-3 6 8-15,0-5 14 0,6 2-3 0,-3 0-1 16,-3 0-10-16,0 6-14 0,6-6 3 0,-3 5 1 15,3-2 10-15,-3 3 14 0,0-4-3 0,0 4-1 16,6-1-10-16,-3 1 0 0,-6 2 0 0,6 3 0 0,0-3 0 16,0 5 0-16,-3 1 0 0,0-1 0 0,0-2 0 0,0 5 0 15,0 0 0-15,0 3 0 0,-3-3 0 0,3 2 0 16,0 1 0-16,-3 0 0 0,-3 0 0 0,3 5 0 16,0 0-9-16,0 0 9 0,0 0 0 0,0 0 0 15,0 0 0-15,0 0 0 0,0 0 0 0,-6 2 0 16,0 1 0-16,6-3 0 0,0 0 0 0,0 0 0 15,-9 5-8-15,3 0 8 0,6-5 0 16,-3 6 0-16,-3-1 0 0,3 0 0 0,0 1 0 16,3-6 0-16,0 0 0 0,3 8 0 0,-3-3 0 0,0-5 0 15,9 5 0-15,0-2 0 0,0 2 0 0,3-5 0 16,3 0 0-16,-1 0 0 0,4 0 0 0,0 0 0 16,3-3 0-16,-3 1 0 0,3-1 0 0,0-2 0 15,2 2 0-15,1 1 0 0,0-1 0 0,3-2 0 0,3 2 0 0,-1 0 0 16,-2 1 0-16,0-1 0 0,6 0 0 0,2 3 0 15,-2-2 0-15,0 2 0 0,-3-3 0 0,-4 3 0 16,4 0 0-16,0 0 0 0,3 0 0 0,-1 0 0 16,4 0 0-16,0 0 0 0,0 0 0 0,-1 3 0 15,1-3 0-15,3 2 0 0,-4 1 0 0,1 0 0 16,-3-3 0-16,3 2 0 0,2 1 0 0,1-3 0 16,0 0 0-16,2 3 0 0,-2-3 0 15,3 5 0-15,-1-2 0 0,-2-3 0 0,3 0 0 0,-1 2 0 16,-2 1 0-16,3 0 0 0,-1-3 0 0,4 0 0 15,-3 2 0-15,2 1 0 0,1-3 0 0,3 0 0 16,-4 0 0-16,1 0 0 0,0 0 0 0,-1 0 0 16,1 0 0-16,0 0 0 0,-4 0 0 0,7 0 0 15,-1-3 0-15,4 6 0 0,-3-1 0 0,-1 1 0 16,-2-3 0-16,3 0 0 0,-4 3 0 0,4-3 0 16,-6 2 0-16,8-2 0 0,1 0 0 0,-4 0 0 0,1 3 0 15,0 0 0-15,-4-3 0 0,4 0 0 0,5 2 0 0,-5-2 0 16,3 0 0-16,-1 0 0 0,4-2 0 0,-4 2 0 15,-2 2 0-15,3-2 0 0,-4 0 0 0,4 0 0 16,0 0 0-16,-1 0 0 0,4 0 0 0,-1 0 0 16,-2 0 0-16,0 0 0 0,-1 0 0 0,1 0 0 15,-1 0 0-15,4 0 0 0,-4 3 0 0,4 0 0 16,0-3 0-16,-4 2 0 0,-2 1-8 0,-1 0 8 16,-2-3 0-16,3 2 0 0,2 1 0 0,4-3 0 15,-3 2 0-15,-1 1 0 0,1 0 0 0,-4-3 0 16,4 2 0-16,0 1 0 0,2 0 0 0,1-1 0 15,-4 1 0-15,1-3 0 0,3 3 0 0,-4-1 0 0,-2 1 0 16,2 0 0-16,-2-1 0 0,3-2 0 16,-7 0 0-16,10 0 0 0,-4 0 0 0,4 0 0 0,0 3 0 0,-1-3 0 15,-2-3 0-15,-1 3 0 0,1 0 0 0,0 0 0 16,5 0 0-16,4 0 0 0,-4 0 0 0,-2 0-10 16,-1-2 10-16,1 2 0 0,2 0 8 0,-2-3-8 15,3 3 0-15,-4 0 0 0,4 3 0 0,-7-3 0 16,-2 0 0-16,0 0 0 0,-1 0 0 0,1 2 0 15,2-2 11-15,1 0-3 0,3 0 0 0,-4 0 0 16,1 0-8-16,-4 3 0 0,-2-3-12 0,3 0 12 16,-1 0 0-16,4-3 0 0,0 3 0 0,-1-2 0 15,-2-1 0-15,2 3 0 0,-8-3 0 0,3 3 0 0,-7 0 0 16,4 0 0-16,3 0 0 0,-4-2 0 0,1 2 0 16,0-3 0-16,-1 3 0 0,1 0 0 0,0 0 0 15,-4 0 0-15,-5 0 0 0,3 0 0 0,-3 0 0 16,-1 0 0-16,4 0 0 0,-3 0 0 15,3 0 0-15,-1 0 0 0,4 0 8 0,-3-3-8 16,-1 3 0-16,-2-2-14 0,-3 2 2 0,0 0 0 0,-1 0 12 0,-2 0 13 16,0 0-2-16,3-3-1 0,0 3-10 0,-1-3 0 15,-2 3 0-15,3-2 0 0,3-1 0 0,-7-2 0 16,-5 5 0-16,3-3 0 0,0 1 0 0,-3-1 0 16,6 0 0-16,-7 1 0 0,-2 2 0 0,-3 0 0 0,6 0 0 15,-6 0 0-15,0 0 0 0,0 0 0 0,-1 0 0 16,4 0 0-16,-6 0 0 0,3 0 0 0,0 2 0 15,-3-2 0-15,3 3 0 0,-3-3 0 0,0 3 0 16,2-3 0-16,1 0 0 0,-3 2 0 0,-6 1 0 0,3-3 0 16,0 0 0-16,-3 2 0 0,-6-2 0 0,0 0 0 15,3 6 0-15,-3-6 0 0,0 0 8 0,0 0-8 16,-3 8 0-16,0 2 0 0,-3-4 0 0,0 2 0 16,-3 2 0-16,0-2 0 0,0 0 0 0,0 3 0 15,0-3 0-15,-2 2 0 0,2 1 0 0,0 2 0 16,0 0 0-16,3 0 0 0,-3 1 8 15,3 1-8-15,0 1 19 0,0 0-2 0,0 3 0 0,0-1 0 16,3-2-17-16,-3 0 0 0,3 0 0 0,0 0 0 16,0 2 0-16,0-2 0 0,3 0 0 0,0 0 0 15,-3 2 0-15,3-4 0 0,0 2 0 0,0-1 0 16,0 1-9-16,0 3-6 0,0-1-1 0,0-2 0 0,0 3 16 16,-3-3 0-16,3-1 0 0,-3 1 0 0,3 0 0 15,0-3 0-15,-3 3 8 0,0 0-8 0,0-3 0 0,0 1-16 16,0-4 4-16,1 3-637 15,-4-2-127-15</inkml:trace>
  <inkml:trace contextRef="#ctx0" brushRef="#br1" timeOffset="32950.35">8780 17161 1267 0,'0'0'112'0,"0"0"-89"16,0 0-23-16,0 0 0 0,0 0 86 16,0 0 13-16,0 0 2 0,0 0 1 0,0 0-14 0,0-5-2 15,3-1-1-15,-3 4 0 0,3-4-26 0,0 1-6 16,3-3-1-16,-3 0 0 0,3-2-12 0,2-1-4 16,-2 0 0-16,3-2 0 0,3-5-12 0,3 2-4 15,-3 0 0-15,3-5 0 0,3 2-12 0,0-2-8 16,2 3 8-16,1-1-8 0,0 1 0 0,6 2 9 15,-3-3-9-15,3-2 0 0,-4 0 8 0,4-3-8 16,3-2 0-16,-6-9 0 0,-3-2 9 0,5 0-9 0,-2-3 0 16,3 3 9-16,-3 3-9 0,0 2 0 0,-1 8 0 15,1 3 0-15,-6 0 0 0,0 8 0 0,-3 0 0 16,-3 5 0-16,-3 0 0 0,0 2 0 0,-3 1 0 0,-3 2 0 16,-3 3 0-16,0 0 0 0,0 0 0 0,0 0 0 15,0 0 28-15,0 0 3 0,-6 6 1 0,0 2 0 16,-3 0-21-16,0 2-11 0,3 1 12 15,-3 2-12-15,0 0 0 0,0 6 0 0,-3-1 0 16,3 9 0-16,-3-1 0 0,-3 3 8 0,3 3-8 0,-2 0 10 16,2 0 2-16,3-11 0 0,-3 5 0 0,0-2 0 15,3 2-4-15,-3-2 0 0,0 3 0 0,0-1 0 16,0-2-8-16,3-5 12 0,1-4-12 0,-1 1 12 16,3 3-12-16,0-1 10 0,3 3-10 0,0-2 10 15,3 0-92 1,-3 2-18-16,3 0-4 0</inkml:trace>
  <inkml:trace contextRef="#ctx0" brushRef="#br1" timeOffset="33382.42">8405 17293 1152 0,'0'0'51'0,"-3"5"10"0,-3 1-49 0,0-4-12 0,-3 1 0 0,3 0 0 16,0-1 105-16,-3 4 19 0,0-6 3 0,0 5 1 16,3-2-20-16,-3-1-3 0,3 1-1 0,3 0 0 15,3-3-16-15,0 0-4 0,0 0-1 0,0 0 0 16,0 0-20-16,0 0-4 0,12 0-1 0,-3-3 0 15,3 0-5-15,3-2-1 0,0 0 0 0,3-1 0 16,3 4-15-16,-1-4-3 0,4 4-1 0,9-4 0 16,3 1 7-16,-4 3 0 0,4-4 1 0,0 6 0 15,0-2-41-15,-4-1 0 0,1 3-13 0,0-3 3 16,3 1 10-16,-4 2 0 0,1-3 8 0,3 3-8 16,-4-3 14-16,4 3-2 0,-3 0 0 0,3 0 0 0,-7 0-12 15,1 3 0-15,-3-3-9 0,3 3 9 0,-6-3 0 16,2 2 0-16,-2-2 0 0,3 0 10 0,-3 0-10 15,0 0 0-15,-1 3-12 0,1-3 12 0,0 0-8 16,-6 0 8-16,0 0 0 0,0 0 0 16,-1 0-107-16,-2 3-17 0,0-3-3 0,-3 0-669 15,0 0-135-15</inkml:trace>
  <inkml:trace contextRef="#ctx0" brushRef="#br1" timeOffset="34188.61">8045 17896 864 0,'0'0'76'0,"0"0"-60"16,0 0-16-16,0 0 0 0,8-5 133 0,-2 0 24 16,-3 0 5-16,3-1 1 0,0 1-51 0,0-3-11 15,3 0-1-15,-3 3-1 0,3-3-32 0,0 3-7 16,6-3 0-16,-3 0-1 0,0-3-10 0,0 3-1 16,-1 0-1-16,1-2 0 15,0 2-12-15,0 2-3 0,3-2 0 0,-3 1 0 0,3 1-10 16,-3 1-2-16,0 0-1 0,-3 2 0 0,0 0-11 0,-1 1-8 15,1 2 12-15,-3 0-12 0,0 0 8 0,0 2-8 16,0 1 0-16,-3 2 0 0,0 1 9 0,0 2-9 16,-3-1 0-16,0 1 9 0,0 0-9 0,-3 3 12 15,3-3-12-15,-3 2 12 0,-3 1-4 0,0 0-8 16,0-1 12-16,0 1-4 0,0 2-8 0,0-2-16 0,1-1 4 16,-4 1 1-16,3-3 30 0,3 2 5 0,-3-4 2 15,0 2 0-15,3-3-16 0,3-5-10 0,0 0 12 0,0 0-12 16,0 0 12-16,0 0-12 0,0 0 12 0,12-5-12 15,-3-3 12-15,3 0-12 0,-1-3 12 16,4 0-12-16,3-4 8 0,0 1-8 0,0-1 0 0,0-1 0 16,3 2 0-16,-4-1 0 0,4 1 8 0,-3 1-8 15,-3 2 0-15,0 1 0 0,3-1 0 0,-3 3 0 16,-3 3 0-16,-1 0 0 0,1 0 0 0,0 2 0 16,-6 3 0-16,0-3 0 0,-6 3 0 0,0 0 0 15,0 0 0-15,6 6 0 0,-6-6 0 0,3 7 0 16,0 1 0-16,-3 0 0 0,0 0 0 0,-3 3 0 15,3-3 0-15,-3 0 12 0,0 0-3 0,0 2 0 16,-3-2 16-16,0 3 3 0,3-3 1 0,-3 2 0 16,3-2-17-16,-3 0-3 0,3 0-1 0,3-3 0 0,-3 1-8 0,3-1 0 15,0-5 0-15,0 5-11 0,0-5 11 0,0 0 0 16,3 6 0-16,-3-6 8 16,9 5-28-16,-9-5-4 0,9 0-2 0,-3-3-771 15,6 3-155-15</inkml:trace>
  <inkml:trace contextRef="#ctx0" brushRef="#br1" timeOffset="34466.49">8777 17772 403 0,'0'0'36'0,"0"0"-36"0,0 0 0 0,0 0 0 16,0 0 308-16,0 0 56 0,0 0 10 0,0 0 2 15,0 0-190-15,0 0-38 0,0 0-8 0,0 0-2 16,0 0-78-16,6 0-16 0,0 0-4 0,0 0 0 16,0-3-5-16,0 3-2 0,-1 0 0 0,4-2 0 15,-3 2-13-15,3-3-4 0,0 3 0 0,0-3 0 16,0 3-7-16,3-2-1 0,-3 2-8 0,0-3 12 16,-3 3-12-16,3-2 0 0,0 2 0 0,-3 0 0 15,0 0 0-15,0 2 9 0,-4-2-9 0,-2 0 12 16,0 0-142-16,3 5-28 0,-3-5-6 0,3 6 0 0</inkml:trace>
  <inkml:trace contextRef="#ctx0" brushRef="#br1" timeOffset="34974.71">9080 17801 288 0,'0'0'12'0,"0"0"4"0,0 0-16 0,0 0 0 0,0 0 0 0,0 0 0 15,0 0 316-15,0 0 60 0,0 0 12 0,0 0 2 16,6-5-238-16,-3 2-47 0,6-2-9 0,-3 2-3 15,0-2-41-15,0 0-9 0,0-1-2 0,0 1 0 16,3 0-22-16,-3 0-5 0,3-1-1 0,0 1 0 16,0-3-13-16,0 3 8 0,0-6-8 0,-1 3 0 15,4 0 8-15,-3 0-8 0,0 0 0 0,3-2 0 16,-3 2 0-16,3-3 0 0,-3 3 0 16,0-2 0-16,0 2 8 0,0-3-8 0,0 3 0 0,0 0 0 15,-1 0 12-15,-2 1-3 0,0 1-1 0,3 1 0 16,-6 2-8-16,3 1 0 0,-3-1 0 0,-3 3 0 15,0 0 20-15,0 0 9 0,0 0 2 0,0 0 0 16,0 8 1-16,-3 0 1 0,0 2 0 0,0 1 0 16,0 0-9-16,0-1-1 0,0 3-1 0,0 3 0 0,-3-2-5 15,3-1-1-15,-5 0 0 0,5 3 0 0,-6 0 6 16,6 0 1-16,-3-1 0 0,3 1 0 0,-3 0-11 16,3 0-1-16,0-3-1 0,0 3 0 0,3 0-10 15,-3-3 8-15,3-2-8 0,3-1 8 0,0 1-8 16,0-3 0-16,0-3 0 0,0 1-11 15,3 2-197-15,0-6-40 0</inkml:trace>
  <inkml:trace contextRef="#ctx0" brushRef="#br1" timeOffset="35650.41">10322 16809 1638 0,'0'0'72'0,"0"0"16"0,0 0-71 0,0 0-17 16,0 0 0-16,0 0 0 0,0 0 124 0,0 0 20 0,0 0 5 0,0 0 1 15,0 0-67-15,0 0-14 0,6 0-2 0,2 3-1 16,1-1-28-16,0 1-6 0,3-3 0 0,3 3-1 16,3-1-5-16,0 1-1 0,3 0 0 0,0-1 0 15,-1-2-13-15,1 3-4 0,0-1 0 0,0-2 0 16,-3 0 10-16,3 3 2 0,-4-3 0 0,1 3 0 16,-3-1-20-16,3-2 0 0,0 0 0 0,3 0 0 15,-6 0 0-15,2 0 0 0,1 0 0 0,-3-2 0 16,3 2 0-16,-3 0 0 0,0-3 0 0,0 3 0 15,0 3 0-15,-4-3 0 0,1 0 0 0,0 0 0 16,-3 2 10-16,0-2-2 0,0 0 0 0,-9 0 0 16,6 3-8-16,3 0-11 0,-9-3 3 0,0 0 0 15,0 0-192-15,0 0-39 16,0 0-7-16,0 0-2 0</inkml:trace>
  <inkml:trace contextRef="#ctx0" brushRef="#br1" timeOffset="36357.46">10405 16849 1638 0,'0'0'36'0,"-3"0"7"0,0 0 1 0,-3 0 3 0,3 0-38 0,0 0-9 0,-3 0 0 0,3 2 0 16,0-2 104-16,3 0 20 0,-6 3 3 0,6-3 1 15,0 0-32-15,0 0-7 0,0 0-1 0,0 0 0 16,0 0-38-16,6 5-8 0,0 1-2 0,3-4 0 16,0 3 4-16,6-2 0 0,-3 0 0 0,3-1 0 15,3 1-29-15,-1 0-6 0,1-1-1 0,0-2 0 16,0 6-8-16,0-4 8 0,0 1-8 0,3 0 8 16,-7 2-8-16,4 0 0 0,0 0 0 0,-3-2 0 15,0 5 0-15,-3-3 0 0,0 3 0 0,3 0 0 16,-6 3 8-16,-1-6 0 0,1 6 0 0,-3-1 0 15,0-2-8-15,0 3 0 0,-3 2 0 0,0-2 0 16,0-1 0-16,-3-2 0 0,0 3 0 0,-3-1 0 16,0 1 0-16,0 2 0 0,-3-2 0 0,-3 2 0 0,3 0 0 15,-3 3 0-15,-2-3 0 0,-4 3 0 16,0 0 0-16,0 0 0 0,-3 2 0 0,0-2 0 16,-3 3 0-16,1-1 0 0,-4 1 0 0,0-1 0 0,-6 4 0 0,0-4 0 15,-2 3 0-15,5 0 0 16,0-2 0-16,3-1 0 0,0 1 0 0,4-3 0 0,-4 2 0 15,3-2 0-15,3 3 0 0,0-3 0 0,3-1 0 0,0 1 0 16,4-2 0-16,-1-1 0 0,3-3 0 0,0 1 0 16,0-3 0-16,3 2 0 0,0 1 0 0,0-3 0 15,0 0 0-15,3 0 0 0,-3 0 0 0,0 0 8 16,3-3-8-16,-3 3 8 0,0-3-8 0,3 3 12 16,0-2-12-16,0-1 12 0,0 0 17 0,0 0 4 0,3 1 1 15,-3-1 0-15,3 0-34 0,0-5 0 0,3 8 0 0,3-3 0 16,-3 1 11-16,6-4-2 15,-3 4 0-15,6-4 0 0,3-2 7 0,0 0 2 16,3 0 0-16,6-2 0 0,-4-1-6 0,7 0-2 0,-3 1 0 16,3-4 0-16,0 1-2 0,2 3 0 0,1-4 0 15,0 4 0-15,0-1-8 0,-4 0 0 0,-2-2 0 16,0 5 0-16,-3-3 0 0,-3 3 0 0,0 0 0 0,-7 0 0 16,4 0-10-16,-3 3-1 0,-3-3 0 0,0 3 0 15,-3 2 11-15,0-2 0 0,0 2 0 0,0 0 0 16,-3 0 0-16,3 1 0 0,-6-1 0 0,3 0 0 15,0 1-95-15,-3-1-17 16,0-5-3-16,3 5-1130 0</inkml:trace>
  <inkml:trace contextRef="#ctx0" brushRef="#br1" timeOffset="36756.54">10095 18124 1346 0,'0'0'60'0,"0"0"12"0,0 0-58 0,0 0-14 0,-6 3 0 0,0 2 0 16,3 0 107-16,-2 0 18 0,-1 1 4 0,0-1 1 16,0 0-42-16,0 3-8 0,0 0-1 0,3-2-1 15,-3 1-35-15,0-1-7 0,0-1-2 0,3 3 0 16,3-8-22-16,0 0-4 0,0 0 0 0,0 0-8 15,0 0 9-15,0 0-9 0,0 0 0 0,0 0 9 16,0 0-20-16,9 0-4 0,0 0-1 0</inkml:trace>
  <inkml:trace contextRef="#ctx0" brushRef="#br1" timeOffset="36909.11">10179 17952 518 0,'0'0'46'15,"0"0"-37"-15,0 0-9 0,0 0 0 0,0 0 292 0,0 0 56 16,0 0 11-16,0 0 2 0,0 0-222 0,0 0-45 16,0 0-9-16,0 0-1 0,0 0-62 0,0 0-12 15,0 0-2-15,0 0-8 16,6 5-120-16,-3 1-30 0</inkml:trace>
  <inkml:trace contextRef="#ctx0" brushRef="#br1" timeOffset="37143.5">10226 18076 576 0,'0'0'25'0,"0"0"6"0,0 0-31 0,0 0 0 15,0 0 0-15,0 0 0 0,0 0 312 0,6 3 57 0,-6-3 11 0,9 3 3 16,-3-3-257-16,3-3-51 0,0 3-11 0,0-3-1 15,3 3-36-15,-3-2-7 0,0-1-2 0,3 0 0 16,-3-2-10-16,0 5-8 0,-4-3 9 0,-5 3-9 16,9-2 11-16,-9 2-11 0,0 0 12 0,0 0-12 15,6 2-69-15,-6-2-21 0,0 0-4 0</inkml:trace>
  <inkml:trace contextRef="#ctx0" brushRef="#br1" timeOffset="37333">10226 18161 864 0,'0'0'76'16,"0"0"-60"-16,0 0-16 0,0 0 0 15,0 0 235-15,0 0 44 0,0 0 9 0,0 0 1 0,0 0-181 0,9-3-36 16,0 1-7-16,0-1-1 0,0-2-42 0,0 2-8 16,3 3-2-16,-3-3 0 0,0 1-12 0,3-1 0 15,-6 3 0-15,3 0 0 16,-9 0-96-16,0 0-24 0</inkml:trace>
  <inkml:trace contextRef="#ctx0" brushRef="#br1" timeOffset="37676.05">10459 18140 1440 0,'0'0'64'0,"0"0"12"0,0 0-60 0,0 0-16 0,0 0 0 0,0 0 0 16,0 0 188-16,0 0 34 0,0 0 7 0,0 0 2 15,0 0-159-15,8 0-31 0,-2 0-6 0,0 0-2 16,3-3-24-16,3 1-9 0,-6-1 0 0,3 0 9 16,3 1-9-16,-3-4 0 0,3-2 9 0,-3 3-9 15,3 0 0-15,-3 0 8 0,2-3-8 0,-2 0 0 0,0 0 0 0,0 0 0 16,3-3 0-16,0 1 0 16,-3 2 0-16,0 0 0 0,0-3 0 0,-3 3 0 0,0 0 0 15,3 3 0-15,-6 0 0 0,0 2 0 16,-3 3 0-16,0 0 0 0,0 0 0 0,0 0 0 15,0 0 11-15,0 0 4 0,0 8 1 0,0-3 0 0,-3 3 12 0,3 0 2 16,-6 0 1-16,3 3 0 0,-3-3-10 0,3 2-1 16,-3 1-1-16,3-1 0 0,-3-2-10 0,3 0-1 15,0 0-8-15,3 0 12 0,-3 0-12 0,0-3 0 16,3-5 8-16,0 8-8 16,0-8-120-16,0 0-28 0</inkml:trace>
  <inkml:trace contextRef="#ctx0" brushRef="#br1" timeOffset="38607.21">10485 16661 403 0,'0'0'36'0,"0"0"-36"0,0 0 0 0,0 0 0 15,0 0 200-15,0 0 32 0,0 0 8 0,0 0 0 16,0 0-100-16,0 0-21 0,0 0-4 0,3-5-1 15,3 2-48-15,0 0-10 0,0-2-1 0,0 0-1 16,3-1-10-16,0 1-3 0,-3 0 0 0,6-1 0 16,0-1-26-16,0 1-6 0,0-2-1 0,-1 3 0 15,1-3 5-15,0 0 1 0,-3 3 0 0,0 0 0 16,3 2 0-16,-3 0 0 0,0 1 0 0,0-1 0 16,-3 3 11-16,3 0 3 0,-6-3 0 0,-3 3 0 15,6 3-16-15,-6-3-2 0,0 0-1 0,0 0 0 16,3 8 11-16,0-3 1 0,-3 1 1 0,0 1 0 15,0-7-5-15,-6 6-1 0,3 4 0 0,0-2 0 0,0-2 0 0,0 1 0 16,-3 1 0-16,3 0 0 0,-3 0-16 0,3 0 0 16,0 0-8-16,0-3 8 0,0 3 0 0,3-8 0 15,0 0 11-15,0 6-3 0,0-6-8 0,0 0 0 16,0 0 0-16,0 0 0 0,6 2 0 0,-6-2 11 16,6 0-11-16,0-2 12 0,3-4-12 0,0 1 0 15,0-3 0-15,2-2 0 0,1-1 0 0,0 0 0 16,-3 1-12-16,9-3 12 0,-3-1 0 0,-3 4 0 0,0-1 0 15,0 1 0-15,0 2 0 0,-3 0 0 0,-1 2 0 16,-2-1 0-16,3 1 0 0,-3 4 0 0,0-1 0 16,0 0 0-16,-6 3 0 0,0 0 0 15,0 0 0-15,6 6 0 0,-6-6 0 0,0 0 0 16,0 0 0-16,3 8 0 0,-3 2 0 0,0 1 8 0,0-1 2 16,-3 4 0-16,0-4 3 0,0 3 1 0,0 1 0 15,0-1 0-15,0 0-5 0,0-2-1 0,0 2 0 0,0-3 0 16,3-2-8-16,0 0 0 0,3 0 0 0,-3 3 0 15,3-6 0-15,0 3 0 0,0-3 0 0,0 3-769 16,3-5-156-16</inkml:trace>
  <inkml:trace contextRef="#ctx0" brushRef="#br1" timeOffset="39253.68">11414 16949 1566 0,'0'0'69'0,"0"0"15"16,0 0-68-16,-6 3-16 0,-3-3 0 0,0 3 0 15,0 2 90-15,0 0 14 0,0-2 4 0,-3 5 0 0,1 0-35 0,-4 2-6 16,0 3-2-16,0-2 0 0,0 2-17 0,0 6-4 16,-3-3-1-16,0 5 0 0,1 3-9 0,-4-1-2 15,0 4 0-15,3-1 0 0,3 1-6 0,-3-1-2 16,0 1 0-16,4-1 0 0,-4 1 0 0,3 2 0 16,3-3 0-16,0 1 0 0,3-1-5 0,3-2-2 15,-3 2 0-15,6-2 0 0,-3-3-8 0,6-2-1 16,3-1-8-16,0 1 12 0,0-3-12 0,3-3 9 15,0 0-9-15,0-2 8 0,3-1-8 0,0-2 8 16,-3-2-8-16,6-4 8 16,0 4-69-16,0-6-15 0,-3 0-2 0,2 0-688 15,4-3-138-15</inkml:trace>
  <inkml:trace contextRef="#ctx0" brushRef="#br1" timeOffset="39550.9">11515 17169 1875 0,'0'0'83'0,"0"0"17"0,0 0-80 0,0 0-20 0,0 0 0 0,0 0 0 16,0 0 106-16,0 0 17 0,0 0 3 0,0 8 1 0,0 2-66 0,3 1-13 15,-3 0-2-15,3 2-1 0,-3 0-10 0,3 0-3 16,0 0 0-16,0 3 0 0,0-2-9 0,-3 1-3 15,3-1 0-15,0 4 0 0,0-5-8 0,0 1-1 16,0 1-1-16,3-1 0 0,-3 2-10 0,0-3 12 16,0 3-12-16,0-6 12 0,0 4-12 0,0-4 0 15,0 1 0-15,0-1 0 0,0 1 0 0,-3-1 0 16,3-2-9-16,0 3 9 16,0-3-168-16,-3 0-28 0,-3-3-4 0,0 3-2 0</inkml:trace>
  <inkml:trace contextRef="#ctx0" brushRef="#br1" timeOffset="39808.6">11307 17582 288 0,'0'0'25'0,"0"0"-25"0,-3-6 0 0,3 1 0 16,-3 0 390-16,6-1 73 0,0-2 14 0,6 3 3 16,0-5-301-16,3 2-61 0,2-3-12 0,1 0-2 15,3-2-47-15,0 3-9 0,3-6-1 0,-3 3-1 16,3-3-11-16,-1 0-3 0,1 3 0 0,0-3 0 15,3 0 0-15,0-3 0 0,0 3 0 0,-1 1 0 16,-2-1-12-16,0-3-2 0,0 6-1 0,0-3 0 16,0 0-5-16,-4 0 0 0,4 0-1 15,-6 1 0-15,3 4-11 0,-3-2 0 0,0 5 9 0,-3-3-9 16,0 3 0-16,-3 3 8 0,-1 2-8 0,-5 1 0 16,3-1-12-16,-6 3-8 0,0 0 0 0,0 0-828 15,-3 11-166-15</inkml:trace>
  <inkml:trace contextRef="#ctx0" brushRef="#br1" timeOffset="40087.85">11855 17584 230 0,'0'0'20'0,"0"0"-20"16,0 0 0-16,0 0 0 0,-6 6 383 0,3-1 72 16,-6 0 14-16,3 0 3 0,0 3-280 0,-3-2-56 15,3 4-11-15,-3-2-2 0,0 3-68 0,0-1-14 0,0 1-2 16,3-1-1-16,-3 4-18 0,0-4-3 16,3 1-1-16,-3-3 0 0,1 5-16 0,5-5 10 15,0 3-10-15,-3-4 8 0,3 1-8 0,3 0 8 0,0-8-8 0,3 6 8 31,-3-6-92-31,0 0-18 0,6 0-4 0</inkml:trace>
  <inkml:trace contextRef="#ctx0" brushRef="#br1" timeOffset="40257.68">12027 17343 1922 0,'0'0'85'0,"0"0"18"0,-6-5-83 0,6 5-20 0,0 0 0 0,0 0 0 0,0 0 96 0,0 0 16 16,0 0 2-16,0 0 1 0,0 0-84 0,0 0-17 16,0 0-3-16,6 3-1059 15</inkml:trace>
  <inkml:trace contextRef="#ctx0" brushRef="#br1" timeOffset="40544.25">12262 17410 1940 0,'-9'-3'86'0,"9"3"18"0,-6-3-84 0,6 3-20 0,0 0 0 0,0 0 0 16,0 0 126-16,0 0 21 0,0 0 4 0,0 0 1 15,0 0-107-15,6 0-21 0,3 0-4 0,0 0 0 16,0 0 1-16,3 3 1 0,0-3 0 0,0 3 0 15,-3-3 7-15,3 0 2 0,0 0 0 0,0 0 0 16,-4 0-15-16,4 0-2 0,-3 0-1 0,0 0 0 16,3 0-1-16,-3 0-1 0,0-3 0 0,3 3 0 15,-3 0-11-15,0 0 0 0,3-3 0 0,-3 3 0 16,0 0 0-16,-1 0 0 0,1 0 0 0,0 3-837 16,-3-3-170-16</inkml:trace>
  <inkml:trace contextRef="#ctx0" brushRef="#br1" timeOffset="40956.15">12750 17227 691 0,'0'0'61'0,"0"0"-49"0,0 0-12 0,0 0 0 16,0 0 322-16,0 0 62 15,0 0 12-15,0 0 2 0,0 0-214 0,0 0-42 16,0 0-9-16,6 8-1 0,0-3-70 0,0 1-14 0,3-1-2 0,-3 3-1 15,0-3-27-15,3 3-6 0,-3-3 0 0,0 3-1 16,3 0-1-16,-3 5 0 0,0-5 0 0,0 3 0 16,-3 0-10-16,0-1 0 0,0 1 0 0,0 2 0 15,0 0 24-15,0 0 7 0,0-2 1 0,0 5 0 16,-3-3-32-16,3 0-13 0,0 1 1 0,-3 1 0 16,0 1 12-16,3-3 0 0,-3 3 0 0,3-2 0 15,-3-1-11-15,0 0-9 0,0-2-1 0,0 2-1 16,0-5-182-16,0 2-36 15</inkml:trace>
  <inkml:trace contextRef="#ctx0" brushRef="#br1" timeOffset="41241.4">12640 17600 1324 0,'0'0'118'15,"0"-5"-94"-15,0 0-24 0,3-3 0 0,0 0 199 0,0 0 35 16,-3 0 7-16,6 2 2 0,0-1-111 0,0 1-23 16,0-2-4-16,0 0-1 0,3 3-40 0,0 0-9 15,0-3-2-15,0 3 0 0,0-1-24 0,3 1-5 0,-1-3 0 16,1 3-1-16,0-3 4 0,3 0 1 0,-3 0 0 0,0-3 0 16,3 3-28-16,-3 0 0 0,3-2 0 0,-3 2-11 15,2-3 11-15,-2 6 0 0,6-6 8 0,-3 4-8 16,0-1 0-16,-3-3 0 0,3 0 0 0,-3 4 8 15,3-1-8-15,-4 2 0 0,-2-2-8 0,0 3 8 32,0 2-188-32,0-2-32 0</inkml:trace>
  <inkml:trace contextRef="#ctx0" brushRef="#br1" timeOffset="41876.21">12736 17092 1375 0,'-9'-3'60'0,"6"1"14"0,0-1-59 0,-3 3-15 0,3-2 0 0,-3 2 0 16,3 0 88-16,3 0 16 0,0 0 2 0,0 0 1 16,0 0-35-16,0 0-8 0,0 0 0 0,0 0-1 15,0 0 1-15,9-3 0 0,0 0 0 0,0 3 0 16,0 0 2-16,2 0 1 0,4 0 0 0,-3 0 0 16,3 3-19-16,0-3-4 0,0 0-1 0,3 0 0 0,0 3-16 0,2-3-3 15,1 0-1-15,0 0 0 0,0 0-12 0,0 2-3 16,0-2 0-16,-1 0 0 0,1 0-8 0,-3 3 0 15,-3-1 9-15,0-2-9 0,0 0 0 0,-3 3 8 16,0 0-8-16,0-1 0 16,-4-2-99-16,1 0-24 0,-3 0-5 0</inkml:trace>
  <inkml:trace contextRef="#ctx0" brushRef="#br1" timeOffset="42281.57">13256 16978 1796 0,'0'0'40'0,"0"0"8"0,0 0 1 0,0 0 1 0,0 0-40 0,0 0-10 0,6-2 0 0,3-1 0 15,-3 3 72-15,0 0 13 0,0 0 3 0,0 0 0 16,3 3-20-16,0-1-3 0,-3 4-1 0,3-1 0 16,-3 0-17-16,3 3-4 0,-3 3-1 0,3-3 0 0,-3 2-7 0,-3 3-2 15,3 1 0-15,-3-1 0 0,0 3-5 0,0 2-2 16,-1 3 0-16,-2 1 0 0,0-4-6 0,0 3-2 16,0 1 0-16,0-1 0 0,-2 0-4 0,-1 0-1 15,0 3 0-15,0 0 0 0,0-1-13 0,-3-1 9 16,0 1-9-16,3 1 8 0,-3 0 0 0,0-3 0 15,0 3 0-15,-3-3 0 0,0 3-8 0,0-3 8 16,0-2-8-16,-3-1 8 0,3 1-8 16,-3-3-17-16,0-3 4 0,4 0 1 0,-4-2-9 15,0-1-2-15,0-2 0 0,3-3 0 16,0 1-131-16,0-1-26 0,0-2-6 0</inkml:trace>
  <inkml:trace contextRef="#ctx0" brushRef="#br1" timeOffset="42826.12">13569 16801 288 0,'0'0'25'0,"-3"-5"-25"0,3 2 0 0,0 0 0 16,0-2 334-16,0 3 62 0,3-4 12 0,0 1 2 0,3 0-232 0,-3 2-46 15,3-2-10-15,3 2-2 0,0-2-61 0,3 5-13 16,-3-6-2-16,2 6-1 0,-2-2-26 0,3 2-5 15,0 0 0-15,-3 0-1 0,3 2-11 0,-3-2 0 16,0 3 0-16,-3-3 8 0,3 3-8 0,-3 2 0 16,0-2 0-16,-3 2 0 0,-3-5 0 0,3 5 0 15,-3-5 0-15,0 8 0 0,0-2 20 0,-3 1 3 16,0-1 0-16,-3 2 0 0,-3 0 13 0,0 0 2 16,-3 2 1-16,0 1 0 0,-3-3-1 0,0 2 0 15,0-2 0-15,1 3 0 0,2-1-10 0,-3 4-3 0,0-6 0 16,3 2 0-16,3-2 2 0,0 3 0 0,0-3 0 15,3 0 0-15,0-1-19 0,0 4-8 0,3-6 0 16,3 3 8-16,-3 0 4 0,3 0 1 0,3-3 0 16,0 3 0-16,3-2-4 0,0-1-1 15,3-5 0-15,0 3 0 0,6-1-8 0,-3-2 8 16,3 0-8-16,3 0 8 0,-3 0-8 0,2-2 12 0,1-1-12 0,-3 0 12 16,0 1-12-16,-3 2 0 0,0-3 9 0,0 3-9 31,-3 0-53-31,-3 3-15 0,0 2-4 0,-3-2-1225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31:03.476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1687 1003 864 0,'0'0'76'0,"0"0"-60"0,0 0-16 0,0 0 0 0,0 0 81 15,0 0 14-15,0 0 2 0,0 0 1 0,0 0-17 0,0 0-3 16,-6-6-1-16,3 6 0 0,-3 0-20 0,0 0-4 15,0 0-1-15,3 0 0 0,-6 0 7 0,6 0 1 16,-6 0 0-16,0 6 0 0,-3-6 1 0,3 0 1 16,-3 8 0-16,3-8 0 0,-5 5-4 0,2 3-1 15,0-8 0-15,0 5 0 0,-3 3-5 0,3 3-2 16,-3-9 0-16,6 4 0 0,0-1-18 0,-3 3-4 16,-3-3-1-16,10-2 0 0,-4 2-7 15,0 0 0-15,0-5-1 0,0 3 0 0,6 2-6 0,-6 1-1 16,6 2 0-16,3-8 0 0,-6 5-12 0,6-5 0 15,0 0 0-15,0 0 0 0,0 0 0 0,0 0 0 16,0 0 0-16,6 8 0 0,6-3 0 0,-3-2 0 16,-6 2 0-16,9 0-10 0,-3 1 10 0,-1-6 0 15,4 8 0-15,0-3 0 0,3-5 0 0,-6 8 0 16,3-8 8-16,0 5-8 0,0 3 8 0,3-3-8 0,-3 3 8 0,-3-2-8 16,2 2 0-16,1-3 8 0,0 3-8 15,-3-3 0-15,0 3 0 0,0-3 0 0,0 3 0 0,0-3 0 16,-6 3 0-16,0 3 0 0,-3-3 0 15,6-3-8-15,-6 3 8 0,0-3 0 16,-6 3 8-16,3 0-8 0,-6 3 0 0,0-3 0 0,0-3 0 16,3 0 8-16,-3 3-8 0,-3-2 0 0,-6 2-8 0,7-3 8 15,2 3-8-15,-9-3 8 0,6-5-8 16,0 8 8-16,-6-13 0 0,6 5 0 0,-6-3 0 16,6 3 8-16,-5-5 0 0,5 0 1 0,-6 2 0 0,3-2 0 15,6-3-9-15,-9 2 0 0,9-2 0 0,0 3 0 16,3 0 0-16,0 0 0 0,3-3 0 0,-3 2 0 15,12-2-48-15,-6 3-4 0,3-3-2 0,3 0-1114 16</inkml:trace>
  <inkml:trace contextRef="#ctx0" brushRef="#br0" timeOffset="479.97">1895 606 576 0,'0'0'51'0,"0"0"-41"16,0 0-10-16,0 0 0 0,0 0 222 0,0 0 42 16,0-8 9-16,6 3 2 0,-12-3-119 0,12-3-23 15,-6 9-5-15,0-4 0 0,3 1-64 0,3-3-13 16,-3 3-3-16,-3 5 0 0,6-3-3 0,-6 3-1 0,12-5 0 0,-3 5 0 15,-3 0-16-15,2 0-3 0,1 0-1 0,0 0 0 16,3 5-8-16,-6-2-3 0,0 7 0 0,0-2 0 16,3 0-5-16,-6 3 0 0,3-9-8 0,0 9 12 15,0-3-12-15,-6-3 0 0,9 3 0 0,-9 5 0 16,0-2 0-16,0-3 0 0,0 5 11 0,-9 0-11 16,3-5 19-16,0 6-3 0,-3 4-1 0,0-5 0 15,-3 0 2-15,-3 1 1 0,9-4 0 0,-9 4 0 0,4-1-1 16,-1 0 0-16,0-5 0 0,3 5 0 0,0-5-4 15,-3 3-1-15,3-3 0 0,3-3 0 0,0 0 5 0,6 3 1 16,0-8 0-16,0 0 0 0,0 0-10 0,0 0-8 16,0 5 9-16,0-5-9 0,12 8 0 0,-3-8 0 15,-3 6 0-15,3-6 0 16,6 0 8-16,-9 0-8 0,9 0 0 0,-3-6 9 0,-1 6-9 16,1 0 0-16,3 0 0 0,-3-5 0 0,0 5 0 15,0-3 8-15,3 3-8 0,-3 0 0 16,0 0-26-16,-6 0-10 0,5 0-3 0</inkml:trace>
  <inkml:trace contextRef="#ctx0" brushRef="#br0" timeOffset="1066.83">2395 921 288 0,'0'0'25'15,"0"0"-25"-15,0 0 0 0,0 0 0 16,0 0 288-16,0 0 52 0,0 0 10 0,0 0 2 0,0 0-209 0,0 0-43 16,0 0-8-16,6 0-1 0,-6 0-28 0,9 0-6 15,-3 5-1-15,0-5 0 0,0 5-23 0,3-5-5 16,0 3 0-16,-3 2-1 0,2-5-7 0,1 6 0 16,0 2-1-16,3-8 0 0,0 5-9 0,3 0-2 15,-6 3 0-15,3-3 0 0,0-5-8 0,0 8 0 16,-3-2 0-16,3 1 0 0,-4-1 0 0,1 2 0 15,0-3-9-15,0 3 9 0,-3-3 0 0,0-2 0 16,-3 2 0-16,-3-5 0 0,6 5 0 0,-3 1 0 16,-3-6 0-16,6 8 0 0,-6-3 0 0,0-5 8 15,0 8-8-15,0-8 9 0,0 0-9 0,0 8 0 16,-6-3 0-16,3 0 0 0,-6 3 0 0,3-2 0 0,3-4 0 16,0 4 0-16,-6-1 12 0,-3 3-2 15,-2-3-1-15,-1 3 0 0,0 3 12 0,0-3 3 16,0-3 0-16,0 3 0 0,-6 5-2 0,3-8 0 15,1 3 0-15,2 6 0 0,-6-9-6 0,0 3 0 0,3-3-1 0,0 3 0 16,-3 3-1-16,1-9 0 0,2 9 0 0,3-9 0 16,-6 4-14-16,6-1 0 0,3-2 8 0,3 2-8 15,3-5 0-15,-3 5 0 0,9-5 0 0,0 0 0 16,0 0 0-16,0 0-10 0,0 0 0 0,0 0-755 16,9 0-151-16</inkml:trace>
  <inkml:trace contextRef="#ctx0" brushRef="#br0" timeOffset="1447.83">2800 1167 1443 0,'0'0'64'0,"0"0"13"0,0 0-61 0,0 0-16 16,0 0 0-16,0 0 0 0,0 0 65 0,0 0 11 15,-3 0 1-15,-3 5 1 0,-3-5-10 0,0 8-1 16,0-8-1-16,0 5 0 0,-3 3-16 0,-6-2-3 16,7-4-1-16,-4 9 0 0,-3-9-5 0,-3 9-1 0,3-3 0 0,0-3 0 15,-3 3-3-15,1 3-1 0,-1-3 0 0,-3-3 0 16,6 8-9-16,-6-5-3 0,6-3 0 0,-2 9 0 15,-1-6-16-15,0 5-8 0,0-3 8 0,-3-2-8 16,3 0 8-16,6 3-8 0,-5-3 0 16,-1-3 8-16,3 3-8 0,6-3 0 0,3-5 0 15,-3 8 8-15,12-8-8 0,-6 0 0 0,6 0 0 0,0 0 0 16,0 0 0-16,9-5-9 16,3 2 9-16,3-2-748 0,0 5-143 0</inkml:trace>
  <inkml:trace contextRef="#ctx0" brushRef="#br0" timeOffset="2288.89">3458 1016 518 0,'0'0'23'0,"0"0"5"0,0 0-28 0,0 0 0 0,0 0 0 0,6-5 0 16,0 5 125-16,-6 0 20 0,0-6 4 0,0 4 1 15,3-4-58-15,0 1-12 0,-1 3-3 0,4-9 0 0,0 8-33 16,-6-2-6-16,9-3-2 0,-9 3 0 16,6-3-8-16,0-3-1 0,3 3-1 0,-6-2 0 15,-3 2-12-15,3 0-2 0,6-3-1 0,-9 3 0 0,0 0 13 16,0-2 2-16,-3 2 1 0,-3-5 0 0,3 7 6 16,-6-7 2-16,0 5 0 0,-3 3 0 15,-3 0-14-15,1 2-2 0,-1 3-1 0,-6 0 0 0,-3 3 26 0,3 2 4 16,0 0 2-16,-2 3 0 0,-4-3-18 0,3 3-4 15,-9 6-1-15,3-1 0 0,1 5-6 0,-1-4-1 16,0 4 0-16,3 3 0 0,4-7 10 0,2 4 2 16,0 1 0-16,3 2 0 0,6 0 4 0,-3 3 2 15,3-6 0-15,3 9 0 0,3-6-25 0,1 3-5 16,2 2 0-16,3-5-8 0,0-2 11 0,3 2-11 0,2-3 10 0,7 1-10 16,-3-6 12-16,0 0-4 15,6 1-8-15,3-1 12 0,-3-5-12 0,9-3 8 0,-3 0-8 16,-1-2 0-16,1-3 9 0,0 0-9 0,3-3 8 15,0 3-8-15,-4-5 9 0,1 0-9 0,0-3 10 16,0-3-10-16,0 3 12 0,-3-5-4 0,3 0-8 16,-1 0 12-16,1-6-4 0,-6 6 0 0,3-8-8 15,0 2 12-15,0-7-4 0,-3 5-8 16,-4-3 11-16,-2-3-11 0,3 1 17 0,-6-1-3 0,3-4-1 0,-6-4 0 16,0 4-13-16,0-1 0 0,-3-3-9 0,-3 4 9 15,-3 4 0-15,0 1 12 0,3 7-1 0,-9 6 0 16,-6 5-11-16,1 3 0 0,-7-1 0 0,-3 12 8 15,3-1-8-15,-9 3-9 0,4-3 9 0,-1 9-13 16,3-1 13-16,-3 0 0 0,1 0 0 0,5 0 0 16,3 6-17-16,0-6-1 0,0 0 0 0</inkml:trace>
  <inkml:trace contextRef="#ctx0" brushRef="#br0" timeOffset="3010.69">4523 1127 1036 0,'0'0'92'16,"0"0"-73"-16,0 0-19 0,0 0 0 0,0 0 135 0,-6 3 23 16,3 7 5-16,0-4 1 0,0 2-56 0,-3 0-12 0,0 2-1 0,3 3-1 15,-8-5-46-15,5 6-10 0,3-1-2 0,-6 0 0 16,3-2-19-16,0-4-4 0,0 7-1 0,3-6 0 15,-3 2-12-15,3-2 11 0,0-3-11 0,0 3 10 16,3-2-10-16,0-6-11 0,0 0 3 0</inkml:trace>
  <inkml:trace contextRef="#ctx0" brushRef="#br0" timeOffset="3970.12">4776 1082 885 0,'0'0'39'0,"0"0"9"0,0 0-39 0,0 0-9 15,0 0 0-15,0 0 0 0,0 0 86 0,0 0 15 0,6 0 3 16,-6 0 1-16,0 0-11 0,0 0-2 15,0 0-1-15,0 0 0 0,0 0-23 0,0 0-5 16,0 0-1-16,0 0 0 0,0 0-2 0,0 0-1 16,0 0 0-16,0 0 0 0,0 0-27 0,-6 0-4 0,0-5-2 0,-3 5 0 15,3 5 15-15,-3-5 3 16,1 0 1-16,-1 5 0 0,0 3-14 0,0-2-3 16,0-6-1-16,-3 8 0 0,3-3-1 0,3-2 0 0,-6 2 0 0,3 0 0 15,3 3-2-15,3-3-1 0,-3 1 0 0,0-4 0 16,3 4-13-16,0-1-2 0,3-5-8 0,0 0 12 15,0 0-12-15,0 0 0 0,0 0 0 0,9 8 0 16,0-8 0-16,0 5 0 0,3-2 0 0,-3 2 0 16,6 0 0-16,-3-5 0 0,-3 3 8 0,6 2-8 15,-6-5 0-15,2 6 0 0,-2-6 0 0,0 8 0 16,-3-8 0-16,0 5 0 0,3-3 0 0,-3 4 0 16,0-1-8-16,-3 3 8 0,0-3 0 0,-3 1 0 15,0 1 0-15,-3-1 0 0,0 2 0 0,3-3 0 16,-9 3 0-16,3-3 0 0,0 3 0 0,-6-3 0 15,0 3 0-15,6-2 0 0,-8-4 0 0,-1 4 0 16,0-1 0-16,3 3 0 0,-3-3 0 0,-3-5 0 16,6 5 0-16,-9-5 0 0,7 0 0 0,2 0 0 0,-3 0 0 15,6-5 0-15,-6 5 0 0,3-5 0 0,9-3 0 0,-9 3 0 16,9-1 8-16,0-2-8 0,3 0 0 0,3 3 0 16,3-3 0-16,3-2 0 15,0 2-98-15,-3 0-16 0,3-5-3 16</inkml:trace>
  <inkml:trace contextRef="#ctx0" brushRef="#br0" timeOffset="4287.08">5211 468 1634 0,'0'0'72'0,"0"0"16"0,0 0-71 0,0 0-17 0,0 0 0 16,0 0 0-16,0 0 44 0,3 8 4 0,-6 3 2 0,0-3 0 15,3 10 22-15,-3-2 5 0,0 3 1 0,3-1 0 16,-9 1-20-16,3 2-4 0,0-3-1 0,-3 17 0 16,0-3-9-16,-3-1-3 0,3 1 0 0,-3 2 0 15,1 1-2-15,-4 2-1 0,0 8 0 0,-3-5 0 0,-3-1-18 0,6-4-4 16,-3 7-1-16,6-8 0 0,7-2-15 0,-7 0 0 15,6-3 8-15,3-5-8 0,3 2 0 0,0-7 0 16,0-6 8-16,0 3-8 0,0-3-10 0,6-2-5 16,-3-3-1-16,3 0 0 15,0-3-161-15,-6-5-33 0</inkml:trace>
  <inkml:trace contextRef="#ctx0" brushRef="#br0" timeOffset="4472.6">4898 1061 1695 0,'0'0'75'0,"0"0"16"0,0 0-73 0,0 0-18 16,0 0 0-16,3-5 0 0,0-3 77 0,3 2 12 15,3 1 3-15,0 0 0 0,6 2-20 0,3-7-3 16,0 2-1-16,3 0 0 0,-7 2-27 0,7 1-5 16,-3 3-2-16,3-4 0 0,-6-2-16 0,3 8-3 0,-6-5-1 0,5 0 0 15,-2 2-14-15,3 3 0 0,-3 0 0 0</inkml:trace>
  <inkml:trace contextRef="#ctx0" brushRef="#br0" timeOffset="5388.2">5830 1056 345 0,'0'0'31'0,"0"0"-31"0,0 0 0 0,0 0 0 0,0 0 187 0,0 0 31 16,0 0 6-16,0 0 2 0,-6 5-92 0,6-5-18 16,-6 3-4-16,3 2-1 0,-3 0-38 0,3-2-7 15,-3 2-2-15,0-5 0 0,0 5 1 0,-3-5 0 16,3 0 0-16,-3 3 0 0,1 2-27 0,-4 1-6 15,0 2 0-15,0-3-1 0,0 3 15 0,0-3 3 16,-6 3 1-16,6-3 0 0,0 1-3 0,0 2-1 16,1 0 0-16,2 2 0 0,0-7-29 0,0 2-5 15,-6 8 8-15,15-13-20 0,-6 6 0 16,6-6-12-16,0 0 12 0,0 0 0 0,0 0 0 16,0 8 0-16,3-3 0 0,3-3 0 0,-3 4 0 15,6-6 0-15,3 5 0 0,0-5 0 0,-4 0 0 0,4 3 0 0,3 2 0 16,0-5 0-16,-6 0 0 0,6 5 0 0,-3 1 0 15,3 1 0-15,-9-1 0 0,3 2 0 0,0-3 0 16,-3 8 0-16,2-5 0 0,-5 0 0 0,0 3 0 16,3 2 0-16,-12-5-12 0,3 2 2 0,-3-2 1 15,1-2 9-15,-4 2 0 0,3 0 0 0,-6 2 8 16,0-7-8-16,0 2 0 0,3 0 0 0,-3-5-8 16,-3 3 8-16,0 2 0 0,3-5 0 0,1 0 0 15,-4 0 0-15,3 0 0 0,-3 0 0 0,3 0 0 0,-3 0 0 16,6 0 0-16,-6-8 0 0,3 3 0 15,3 5 0-15,3-8 0 0,3 3 0 0,3-3 0 16,0 3-84 0,3-3-16-16,0-3-2 0,6 3-894 0</inkml:trace>
  <inkml:trace contextRef="#ctx0" brushRef="#br0" timeOffset="5603.17">6000 1146 1681 0,'0'0'36'0,"-3"2"8"0,-3 9 2 0,0-3 2 0,3 5-38 0,-3-5-10 0,0 3 0 0,0 2 0 16,0 0 44-16,-3 0 6 0,3 0 2 0,0 1 0 16,0-1-23-16,0-5-4 0,0 2-1 0,3 4 0 15,0-6-24-15,3-3 8 0,-3 3-8 0,3-3-577 16,0-5-119-16</inkml:trace>
  <inkml:trace contextRef="#ctx0" brushRef="#br0" timeOffset="5772.11">6083 918 1796 0,'0'0'80'0,"-6"3"16"15,0 2-77-15,3-5-19 0,-3 5 0 0,3-2 0 0,3-3-12 0,0 0-7 16,0 0-1-16,0 5 0 16,-3 6-97-16,3-8-20 0</inkml:trace>
  <inkml:trace contextRef="#ctx0" brushRef="#br0" timeOffset="6269.82">6148 1122 1191 0,'0'0'52'0,"0"0"12"0,0 0-51 0,0 0-13 0,0 0 0 0,0 0 0 16,0 0 100-16,0 0 16 0,0 0 4 0,0 0 1 15,0 5-24-15,-3 3-5 0,3 3 0 0,0-3-1 16,-2 0-33-16,2 2-6 0,-3-2-2 0,-3 5 0 16,6 1-8-16,-6-1-2 0,0-5 0 0,0 8 0 15,0-3-12-15,3-5-4 0,-3 5 0 0,3-5 0 16,3 2 8-16,-3-2 2 0,0-2 0 0,3-6 0 16,0 0-34-16,0 0 0 0,9 0 0 0,-9 0 0 15,9 0 12-15,0-6-12 0,6 6 12 0,-4-8-12 16,4-2 8-16,0 2-8 0,0 0 0 0,0-3 0 15,-3 3-12-15,3-5-7 0,0 0-1 0,0 2 0 16,-1 4-7-16,1-1-1 0,0-3-1 0,-6 3 0 16,3 0 16-16,-3 3 3 0,-3-3 1 0,3 3 0 15,-9 5 9-15,0 0 0 0,0 0 0 0,0 0-8 16,6 8 8-16,-6 2 0 0,0-2 10 0,-6-3-10 0,6 3 16 0,-6 6-2 16,3-1-1-16,-3-5 0 0,0 2 16 0,3-2 3 15,-3 3 1-15,6-3 0 0,-3 0-33 0,0-3 0 16,3 3 0-16,0-3 0 0,0-5 0 0,0 0 0 15,0 0 8-15,0 0-8 0,0 0 0 0,6 5 0 16,3 3 0-16,-9-8 0 16,12 0-180-16,-3 0-37 0</inkml:trace>
  <inkml:trace contextRef="#ctx0" brushRef="#br0" timeOffset="6785.3">6577 1101 1126 0,'0'0'50'0,"0"0"10"0,0 0-48 0,0 0-12 0,0 0 0 0,-3 8 0 15,0-8 100-15,0 5 18 0,3 3 3 0,-3-8 1 16,0 8-42-16,3-3-8 0,-3 0-1 0,3 3-1 0,-3-2-10 0,0 2-1 15,0 2-1-15,0-2 0 0,0 5-13 0,-3-5-2 16,3 3-1-16,-3 2 0 0,3-5-5 0,-2 5-1 16,-1 0 0-16,0-2 0 0,0 2-4 0,0 0-2 15,3-5 0-15,0 0 0 0,0-2-17 0,3-1-3 16,0 3-1-16,0-8 0 0,0 0-9 0,0 0 0 16,9 0 0-16,3 0 0 0,-9-8 8 0,9-3-8 15,-1 3 0-15,4 0 8 0,0-5-8 0,0 0 12 16,3-6-12-16,-3 6 12 0,3-5-12 0,0-1 0 15,-4 3 0-15,4-2 0 0,0 5 0 16,-3-1 0-16,0-4 0 0,0 5 0 0,-3 5-17 0,0-3-3 16,-3 3 0-16,-4 3 0 0,4 5 20 0,-9 0 0 15,0 0 0-15,0 0 0 0,0 0 0 0,6 10 0 16,-3-2-8-16,0 0 8 0,-3 3 0 0,-3 2 0 16,0 0 0-16,0-5 0 0,-3 3 15 0,3 2-3 15,-3 0-1-15,1 1 0 0,-1-6 9 0,-3 5 1 0,3 0 1 0,0-2 0 16,0 2-4-16,0 0-1 0,0-5 0 0,0 0 0 15,0 2-17-15,6-2 0 0,-6 0 0 0,6 3 0 16,0-11 11-16,3 3-2 0,-3-3 0 0,0 0 0 16,0 0-9-16,0 0-17 0,12 5 4 0,0-10-1142 15</inkml:trace>
  <inkml:trace contextRef="#ctx0" brushRef="#br0" timeOffset="7371.15">6991 1127 403 0,'0'0'36'0,"0"0"-36"15,0 0 0-15,0 0 0 0,0 0 265 0,0 0 47 0,0 8 8 0,-3-3 3 16,-3 9-201-16,3-6-40 0,3 2-8 0,-6 3-2 16,3 1-6-16,-3 1-2 0,3-1 0 0,0 2 0 15,0-1 0-15,0 4 0 0,0-1 0 0,0-4 0 16,3 2-6-16,0-1-2 0,-3-1 0 0,3-1 0 15,3-5-44-15,0 0-12 0,0 2 0 0,0-2 0 0,3-2 0 0,-3-6 0 16,6 0 0-16,0 0 0 0,0 0 8 0,0-6 0 16,-3-2 0-16,6 3 0 0,-3-8-8 0,-1 0 0 15,7 5 0-15,0-6 0 16,0 4 8-16,-3-9-8 0,6 3 0 0,-6 3 8 0,-3-5-8 0,3-1 0 16,3 6 0-16,-1-8 0 0,-2 8 0 0,0-6 0 15,-3 6 0-15,3 0 0 0,0 5-12 0,-3-3 1 16,0 3 1-16,-3 3 0 15,0 0-146-15,-6 5-28 0,9-8-7 0,-9 8-1 16</inkml:trace>
  <inkml:trace contextRef="#ctx0" brushRef="#br0" timeOffset="7888.2">7425 1233 1800 0,'0'0'40'0,"0"0"8"0,0 0 1 0,0 0 1 0,0 0-40 0,0 0-10 0,0 0 0 0,0 0 0 15,0 0 19-15,0 0 1 0,0 0 1 0,6 0 0 16,3-5-2-16,-3 2-1 0,0-2 0 0,0-3 0 16,3 3-18-16,-3-1 10 0,0-2-10 0,3 3 8 15,-6-3-8-15,6 0 0 0,-6 3 0 0,3-3 8 16,-6-3-8-16,0 3 0 0,3-2 0 0,-3 2 0 15,0 0 18-15,-3-5-2 0,0 2 0 0,0 3 0 16,-3 0-16-16,-3 3 0 0,0 0-13 0,0 2 5 16,0 6 29-16,0 2 7 0,-3-5 0 0,-3 8 1 15,3 2 16-15,-2 4 3 0,-1-6 1 0,0 5 0 16,0 0-7-16,0 0-2 0,0 6 0 0,3-6 0 0,-3 6-11 0,4-6-2 16,2 8-1-16,3-8 0 0,0 6-18 0,6-6-8 15,0 0 8-15,3 0-8 0,6-5 0 0,0 3 0 16,2-3-9-16,1-3 9 0,6 0 0 0,-3-5 0 15,3-5 0-15,3 5 0 16,-3-5 0-16,-1-8 9 0,1 5-9 0,3-6 8 0,0 1-8 0,0-5 0 16,-3 4 9-16,-3-4-9 0,5 5 0 15,-8-8 0-15,-6 2 0 0,0 1 0 0,0 2 12 0,-3-3-3 16,3 1 0-16,-6 4 0 0,0-4-9 16,-3 10 0-16,-3-5 0 0,0 5 0 0,-6 2 0 0,3 1 0 15,-5 5-9-15,-1 0 9 0,-3 11 0 0,0-3 0 16,0-3 0-16,0 3 9 0,3 0-9 0,0 2 0 15,4-2 0-15,5 0 0 16,0 3-65-16,3-3-9 0,3-3-2 0,0-5-990 0</inkml:trace>
  <inkml:trace contextRef="#ctx0" brushRef="#br0" timeOffset="8240.67">8048 508 288 0,'0'0'25'0,"0"0"-25"16,-6 0 0-16,6 0 0 0,0 0 414 16,0 0 78-16,-9 0 15 0,3 8 3 0,0 3-402 0,0 2-80 15,-6 5-16-15,3-4-3 0,-3 7 26 0,-3 0 5 16,3 3 0-16,-6 7 1 0,1 4-4 0,-1-3-1 15,-3 2 0-15,0 3 0 0,-6 3 4 0,0 5 0 16,-2-6 0-16,2 1 0 0,0 5-14 0,3 0-2 16,3-11-1-16,4 6 0 0,8-8-2 0,3 2 0 15,0-2 0-15,6-8 0 0,-3-3-21 0,6-3 0 16,0-2 0-16,3-2 8 0,6-4-8 0,5-5-13 16,1-5 3-16,6-5 1 15,0 0-19-15,3-3-3 0,-4-5-1 0,4-1 0 16,-6-4-132-16,3-9-26 0,3 1-6 0,-3 0 0 15,5-6-11-15,-5 0-1 0,0 0-1 0,0-2 0 0</inkml:trace>
  <inkml:trace contextRef="#ctx0" brushRef="#br0" timeOffset="8503.94">8393 513 403 0,'3'-5'36'0,"3"-8"-36"0,0 5 0 0,0 3 0 16,-3-9 314-16,0 9 56 0,0 2 11 0,-3 3 3 16,0 0-205-16,0 0-41 0,0 0-8 0,0 0-2 15,0 0-47-15,0 0-9 0,-3 3-3 0,-6 2 0 16,3 9-5-16,0-1-2 0,-3 5 0 0,-3 3 0 15,0 3-34-15,-3-3-6 0,0 6-2 0,-3 5 0 16,-2-6 5-16,-7 14 1 0,-3-1 0 0,0 6 0 16,0-5 2-16,4 0 1 0,2 5 0 0,0-5 0 15,3-3-10-15,3 2-3 0,6-4 0 0,1 2 0 16,2-3-4-16,3-7-2 0,0 4 0 0,0-10 0 0,6 3-10 0,0-5 8 16,0-6-8-16,6 0 8 0,3-5-8 0,0 5 0 15,-1-7 0-15,1-6 0 0,6 0 0 0,0 0 0 16,3 0 0-16,0-6 0 15,3-2-110-15,-3-5-24 0,-1 3-5 0,1 2-1097 16</inkml:trace>
  <inkml:trace contextRef="#ctx0" brushRef="#br0" timeOffset="9273.34">17328 5072 2432 0,'0'0'0'0</inkml:trace>
  <inkml:trace contextRef="#ctx0" brushRef="#br0" timeOffset="9743.25">8798 1042 403 0,'-9'-13'36'0,"9"13"-36"15,-3 0 0-15,3 0 0 0,-3 0 372 0,3 0 67 16,0 0 13-16,0 0 4 15,0 3-388-15,0-3-78 0,0 5-15 0,0-5-855 0</inkml:trace>
  <inkml:trace contextRef="#ctx0" brushRef="#br0" timeOffset="9937.14">8765 1233 633 0,'0'0'56'0,"0"0"-44"0,-6 0-12 0,6 0 0 15,-3 5 260-15,0 1 49 0,0-4 11 0,3-2 1 16,-6 5-205-16,3-5-42 0,0 6-8 0,3-6-2 16,0 0-32-16,0 0-6 0,-3 8-2 0,3-8 0 15,0 0-13-15,0 0-3 0,0 0-8 0,0 0 12 16,6 5-102-16,-6-5-21 0</inkml:trace>
  <inkml:trace contextRef="#ctx0" brushRef="#br0" timeOffset="10096.71">8753 1394 1738 0,'0'0'77'0,"0"0"16"0,0 0-74 0,0 0-19 16,0 0 0-16,0 0 0 0,0 0 0 0,0 0 0 15,0 0 0-15,0 0 0 16,0 0-85-16,0 0-15 0</inkml:trace>
  <inkml:trace contextRef="#ctx0" brushRef="#br0" timeOffset="12431.38">8774 611 576 0,'0'0'51'0,"3"0"-41"16,-3-5-10-16,3 0 0 0,-3-3 266 0,0 0 51 15,0 8 11-15,-3-6 1 0,3 6-162 0,0 0-33 16,-3 6-6-16,0 2-2 0,0-3-50 0,0 3-11 15,-3 5-1-15,3 0-1 0,0-2-31 0,-3 2-7 16,-3 8-1-16,0-2 0 0,0 2-3 0,-3-2-1 16,3 2 0-16,-3-3 0 0,-2 9 2 0,5-9 0 15,-6 9 0-15,3-6 0 0,0 3-8 0,3 2-2 16,-3-5 0-16,3 3 0 0,0-3-1 0,0-2-1 16,0 2 0-16,3-3 0 15,3 1-33-15,-2-6-6 0,2 0-2 0,3 1 0 0,3-6 55 0,-3 0 12 16,2-3 1-16,-2-5 1 0,0 0-22 0,9 5-5 15,0-5-1-15,0 0 0 0,0-5 5 0,3 5 1 0,0-8 0 0,0 3 0 16,-3-1-16-16,6-2 9 0,-3-5-9 0,3 5 8 16,-4-5-8-16,1 0 0 0,-3 2 0 0,3-2 8 15,3 0-8-15,-3-6 0 0,3 3 0 0,-3 3 0 16,6 0 15-16,-1-3-3 0,-2 3 0 16,3 0 0-16,-3 5-12 0,3-6 0 0,0 1 0 0,-3 5 0 15,3-2 0-15,-7 2 0 0,4-3 0 0,-3 3 0 16,3 0 0-16,-3-5 0 0,3 2 0 0,0-2 0 15,-3 5 0-15,3-10 0 0,-1 4 0 0,-2 1 0 16,0 0 0-16,-3 0 0 0,-3 0 0 0,0 5 0 0,0-6 0 16,0 4 0-16,-3 2 0 0,3 0 0 15,-6-3 0-15,3 3 0 0,-3 3 0 0,0-3 0 16,0 3-12-16,-3-3-6 0,0-3-1 0,0 3 0 0,-3 1 31 16,0-4 5-16,0 3 2 0,-6 3 0 0,0-9-19 15,-3 7 0-15,1 1 0 0,-4-2 0 0,0-2 0 0,-3 7 0 16,0-2 0-16,0-3 0 0,3 8 0 0,-2-5 0 15,-1 5-9-15,3 0 9 0,0 0 0 0,3 0 16 16,0 0-3-16,0 0 0 0,1 5-13 0,2-5 0 16,12 0-12-16,-6 0 12 0,-3 8 0 0,9-8 0 15,-9 5 0-15,9-5 0 16,-3 8-75-16,-3-3-8 0,3 9-1 0</inkml:trace>
  <inkml:trace contextRef="#ctx0" brushRef="#br0" timeOffset="13075.89">8720 1513 403 0,'0'0'36'0,"0"0"-36"0,0 0 0 0,0 0 0 0,0 0 180 0,0 0 30 16,0 0 6-16,0 0 0 0,3-8-92 0,-3 3-18 15,3-3-4-15,-3 3-1 0,0 5-35 0,0 0-7 16,0 0-2-16,3-8 0 0,0-5-13 0,-3 8-2 16,3-3-1-16,-3 2 0 0,0-2-20 0,0 3-4 15,0 0-1-15,-3 5 0 0,3-8 35 0,-3 3 6 16,0-3 2-16,0 8 0 0,0-6-21 0,-3 1-4 16,0 2-1-16,0-2 0 0,-3 0 1 0,0 2 0 15,-2 3 0-15,2 0 0 0,-3 0 6 0,-3 0 0 16,3 3 1-16,0 2 0 0,-3 0-15 0,0 3-3 15,0-2-1-15,1 2 0 0,2-3-2 0,3 3 0 16,0 2 0-16,0-2 0 0,0-2-9 0,3 7-3 0,0-5 0 0,0 5 0 16,3 0-26-16,0 0-6 0,6-2 0 0,0 2-1 15,0 0 25-15,0-5 0 0,-3 6 0 16,6-9 0-16,6 8 10 0,0-5 7 0,0-3 2 16,3-5 0-16,-1 8-19 0,4-8 0 0,0-5 0 0,0 2 0 15,0-2 0-15,0-3 0 0,-6 3 8 0,3-3-8 16,-1-5-13-16,-5 7-7 15,-3-7 0-15,3 0-1 0,0 0 21 0,-3-1 0 0,3-4 0 16,-6 5 0-16,0-6 20 0,0 3 9 0,-3-2 2 0,0 5 0 16,-3-1-31-16,0 1 0 0,-6 8 0 15,3-3 0-15,-3-3 0 0,0 9 8 0,-3-4-8 0,-3 6 0 16,-2-5 0-16,2 5 0 0,-3 0 0 0,6 5 0 16,0 1-45-16,0 2-6 0,-3-3-1 0,6-2-733 15,3 2-147-15</inkml:trace>
  <inkml:trace contextRef="#ctx0" brushRef="#br0" timeOffset="18014.52">11215 1061 1285 0,'0'0'28'0,"0"0"5"0,0 0 2 0,0 0 2 0,0 0-29 0,0 0-8 15,0 0 0-15,0 0 0 16,0 0 92-16,0 0 18 0,0 0 3 0,3 0 1 0,2-5-18 0,-2 5-3 16,-3 0-1-16,0 0 0 0,0 0-24 0,0-6-6 15,3 4-1-15,-6-4 0 0,3 6-21 0,0 0-4 16,-3-5 0-16,3 5-1 0,-8 0 10 0,-1 0 3 16,-3 0 0-16,-3 5 0 0,0-5-3 0,0 6 0 15,0 2 0-15,-3-3 0 0,3 3-21 0,1 0-4 16,-4 2 0-16,3 4-1 0,0-6 1 0,0-3 0 15,3 3 0-15,0-3 0 0,0 3-4 16,6-3-1-16,-3 1 0 0,4 2 0 0,-1-3-2 0,0-2 0 16,6-3 0-16,-3 5 0 0,0 0-13 0,3 3 0 15,3 0 0-15,0 3 0 0,6-9 0 0,-4 9 0 16,4-9 0-16,3 9 0 0,0-8 0 0,0 2 0 16,0 6 0-16,3-9 0 0,0 3 0 0,0-5 0 15,0 6 0-15,-1-4 0 0,1 4 0 0,0-1 0 16,0 3 0-16,-3-3 0 0,3-5 0 0,-3 8 0 0,0-3 0 15,-3 3 0-15,-3 0 0 0,0 3 0 16,-3-3 0-16,2-3 0 0,-5 3 0 0,0 3 0 0,0-3 0 16,-3-3 0-16,-2 3 0 0,-1 5 0 0,0-8 0 0,-3 3 0 15,0 0 0-15,-3-2-10 0,0 1 2 0,-3-1 0 16,3-1 8-16,0 0 0 0,-3-2 0 0,1 2 0 16,-4 1 0-16,3-6 12 0,0 0-4 0,0 0 0 15,-3 0-8-15,-3-6 0 0,3 6 0 0,-2-8 0 16,5 3 0-16,-3 0 0 0,6-1 0 15,-3 4 0-15,6-3 0 0,0-3 0 0,3-3 0 0,0 8 0 16,3-7-78 0,3 2-14-16,3 0-2 0,3 3-1120 0</inkml:trace>
  <inkml:trace contextRef="#ctx0" brushRef="#br0" timeOffset="18517.25">11334 651 403 0,'0'0'36'0,"0"0"-36"0,0 0 0 0,0 0 0 15,0 0 289-15,0 0 51 16,0 0 11-16,0 0 1 0,0 0-167 0,0 0-33 16,9 0-8-16,-3 0 0 0,2-5-62 0,1 5-12 15,3 5-2-15,0-5-1 0,3-5-22 0,0 5-4 0,-3 5-1 0,0-5 0 16,0-5-16-16,0 10-3 0,-1-5-1 0,1 5 0 16,0-2-20-16,0 2-15 0,-3-5 3 0,6 5 0 15,-6 3 21-15,0-2 5 0,-3-4 1 0,0 4 0 16,-3-1-15-16,3 3 0 0,-6-3 0 0,-3 3 0 15,0-3 17-15,3 3-2 0,-6 5-1 0,0-7 0 16,-3 7 0-16,0 0 0 0,-3-5 0 0,3 5 0 16,-3-2 10-16,-3 2 1 0,3 0 1 15,1 1 0-15,-1-6-4 0,0 2-1 0,3 3 0 0,0-5 0 16,0 6 0-16,6-9 0 0,0 3 0 0,0-3 0 0,0 3-13 0,3-8-8 16,0 0 10-16,6 5-10 0,0-5 0 0,3 3 8 15,0 2-8-15,3-5 0 0,-3 0 0 0,3 0 0 16,-1 0 8-16,1 0-8 0,-3-5 0 0,6 2 0 15,-3 3 8-15,0 0-8 0,0 0-12 16,-3 0-4-16,6 0-2 0,-3 0 0 16,0 8-223-16,-4-8-45 0</inkml:trace>
  <inkml:trace contextRef="#ctx0" brushRef="#br0" timeOffset="18871.82">11807 1167 1972 0,'0'0'44'0,"0"0"8"0,0 0 3 0,0 0 0 0,0 0-44 0,6 0-11 0,-6 0 0 0,6 0 0 16,0 0 102-16,0-5 18 0,0 5 4 0,0-3 1 15,3 3-53-15,2-5-12 0,-2 5-1 0,0-6-1 16,3 4-21-16,-3 2-4 0,3-6-1 0,0 6 0 0,0-5-32 0,0 5 0 16,-3-5 0-16,3 2 0 0,2 3 0 0,-2-5 0 15,-3 5 0-15,0-5 0 0,3 5 0 0,0 0-9 16,-3 5 1-16,-3-5-800 15,0 0-160-15</inkml:trace>
  <inkml:trace contextRef="#ctx0" brushRef="#br0" timeOffset="19345.55">11762 1312 345 0,'0'0'31'0,"0"0"-31"15,0 0 0-15,0 0 0 0,0 0 252 16,0 0 44-16,0 0 8 0,0 0 3 0,0 0-167 0,0 0-32 15,0 0-8-15,0 0 0 0,0 0-16 16,0 0-4-16,0 0 0 0,6 0 0 16,3-2-10-16,-9 2-2 0,6 0-1 0,0 0 0 0,0 0-3 0,3 0-1 15,-3 0 0-15,3 0 0 0,0-6-21 0,0 6-4 16,0 0-1-16,3 0 0 0,-4-5-18 0,4 2-4 16,0 3-1-16,-3-5 0 0,6 5-14 0,-3-5 0 15,0 2 0-15,0 3-10 16,0 0-46-16,-3 0-10 0,0 0-2 0</inkml:trace>
  <inkml:trace contextRef="#ctx0" brushRef="#br0" timeOffset="20038.16">12798 1024 518 0,'0'0'46'0,"0"0"-37"0,3-5-9 0,-3 5 0 16,0-3 206-16,6-2 39 16,-3-1 8-16,3 4 2 0,-3-4-124 0,6-1-25 0,0-4-5 0,0 3-1 15,0-5-64-15,3 0-12 0,2-1-4 0,4 1 0 16,0-5-10-16,3-1-2 0,0 3-8 0,0-8 12 16,0 3-12-16,-1-3 0 0,-5 3 8 0,0 0-8 15,3-3 0-15,-3 3 0 0,3-5 8 0,-6 7-8 16,0 1 8-16,-4-1 0 0,1 3-8 0,-3-2 12 15,0 4 28-15,-3 1 6 0,0 0 1 0,-3 0 0 16,0 7 8-16,0-1 1 0,-6 7 1 0,0 0 0 16,0 0-23-16,-3 7-5 0,1-1-1 0,2 2 0 15,0 2-6-15,0 4-2 0,0-7 0 0,3 7 0 16,-3-1-8-16,0 0-3 0,3 6 0 0,-6 2 0 0,3 3-9 16,0-3 10-16,-3-3-10 0,3 9 10 15,-3-6-2-15,-3 3-8 0,0 2 12 0,0 1-4 0,4-9-8 16,-4 9 0-16,3-1 0 0,-3-5 0 0,3 3 0 15,0 3 0-15,3-6 0 0,3 5 8 16,0-7-8-16,0-6 0 0,3 0 0 0,0 6 0 16,0-6-194-16,3-5-34 15,-6 5-8-15,6-2 0 0</inkml:trace>
  <inkml:trace contextRef="#ctx0" brushRef="#br0" timeOffset="20328.3">12390 1283 2052 0,'0'0'45'0,"0"0"10"0,0 0 1 0,0 0 1 0,0 0-45 0,0 0-12 16,0 0 0-16,0 0 0 0,3 0 64 0,6 0 12 0,0-5 1 0,3 5 1 15,0 0-25-15,3 0-5 0,6-8 0 0,2 8-1 16,4-5-16-16,3 5-3 0,6-8-1 0,-1 2 0 15,4 6-5-15,0-7-1 0,0 1 0 0,2 1 0 16,7-3 9-16,-3-3 2 0,8 4 0 0,-2-1 0 16,-4-6-16-16,-2 9-4 0,0-3 0 0,-4 3 0 15,-2 0-2-15,-6 2-1 0,-4-2 0 0,1 5 0 16,-6 0-73 0,-3 0-16-16,-3 0-2 0,0 5-717 0,-3-5-143 15</inkml:trace>
  <inkml:trace contextRef="#ctx0" brushRef="#br0" timeOffset="20960.66">12236 1786 403 0,'0'0'36'0,"0"0"-36"0,3-5 0 0,-1-3 0 16,1 2 322-16,3 1 58 0,0-3 11 0,0 0 2 15,3 3-244-15,3-3-49 0,0 3-9 0,-3-8-3 16,6 7-37-16,-6-7-8 0,3 5-2 0,-3-3 0 16,3 4-23-16,-4 1-5 0,-2-2-1 0,6 3 0 15,-3 2-12-15,3-2 0 0,0 0 0 0,-3 2 0 16,3 3 0-16,-6-5 0 0,0 5 0 0,-6 0 0 0,0 0 0 0,0 0 0 16,3 5 0-16,-3 3 0 15,-3 0 15-15,-3 3-3 0,0 2-1 0,0 0 0 0,3-5 17 0,-3 5 3 16,0-2 1-16,0 2 0 0,0 0-20 15,0 0-3-15,0 1-1 0,3-1 0 16,0-5-8-16,0 5 0 0,0 0 0 0,3-2 0 16,-3-3 0-16,6-3 0 0,-3 8 11 0,0-10-11 0,0-3 0 0,0 0 0 15,9-3 0-15,-3 3 0 0,0-5-9 0,3-3-2 16,0-2 0-16,0 2 0 0,3-6-6 0,0 4-2 16,0-3 0-16,3-1 0 0,2-2 8 0,1 3 2 15,0 0 0-15,0 0 0 0,0 2 9 0,-6-2 0 16,3 5-9-16,-3-3 9 0,-1 9 0 0,-2-3 0 15,-3-1 0-15,3 4 0 0,-3 4 0 0,0 4 0 16,-6-6 0-16,0 0 0 0,0 5 19 0,0 3 11 16,0-3 2-16,0 3 1 0,0 0-33 0,0 3 0 0,0-6 0 0,-3 3 0 15,3 0 0-15,0 2 0 0,0-10 0 16,0 3 0-16,0-3 0 0,0 10 0 16,0-10 0-16,3 3 0 15,0 2-123-15,-3-5-31 0,0 0-6 0,0 0-2 0</inkml:trace>
  <inkml:trace contextRef="#ctx0" brushRef="#br0" timeOffset="21138.5">12849 1691 403 0,'0'0'36'16,"0"0"-36"-16,0 0 0 0,0 0 0 0,0 0 418 15,0 0 77-15,0 0 15 0,0 0 3 0,0 0-358 0,0 0-72 16,6 0-15-16,0-3-2 0,3 3-46 0,-1 0-10 15,1-5-2-15,0 5 0 0,3 0-8 0,-3-6 0 16,3 6 0-16</inkml:trace>
  <inkml:trace contextRef="#ctx0" brushRef="#br0" timeOffset="21515.02">13072 1701 345 0,'0'0'31'15,"0"0"-31"-15,0 0 0 0,3 0 0 0,3 0 373 0,-6 0 69 16,0 0 14-16,0-5 2 0,6-3-320 0,0 8-64 0,0-5-13 16,0-3-2-16,3 8-45 0,0-5-14 0,2-3 8 15,1 2-8-15,0 1 0 0,0-3 0 0,3 0 0 0,0-2 0 16,0 2 0-16,0-6 0 0,-3 1 0 15,0 0 0-15,-4 0 0 0,1-6 0 0,3 6 0 16,-6 0 0-16,0-1 0 0,3 4 0 0,-3 2 0 0,0 0 0 16,-3 3 9-16,0-3-1 0,-3 8-8 0,0 0 12 15,0 0 28-15,0 0 6 0,0 8 1 0,-3-3 0 16,3 3-1-16,-3 0 0 0,0 2 0 0,0 4 0 16,0-1-6-16,0 0 0 0,-3 0-1 15,3 6 0-15,-3-3-25 0,3-3-5 16,0 0-1-16,-3 3 0 0,3-3-8 0,0 1 8 0,0-1-8 0,0 0 8 15,3 0-8-15,-3 1 0 0,3-7 0 0,0 4 0 16,0 2 0-16,0-5 0 0,0-8 0 0,6 5-816 16,-6-5-166-16</inkml:trace>
  <inkml:trace contextRef="#ctx0" brushRef="#br0" timeOffset="22029.68">14048 757 1846 0,'0'0'40'0,"0"0"9"0,0 0 2 0,0 0 1 0,0 0-41 16,0 0-11-16,0 0 0 0,0 0 0 0,9 0 96 0,3-3 18 15,0 3 3-15,3 0 1 0,0-5-45 0,3 5-9 16,2-6-1-16,1 6-1 0,0-2-26 0,3-3-4 16,0-1-2-16,6-2 0 0,2 3 0 0,-2-3 0 15,6 3 0-15,-1-3 0 0,4 3-22 0,0-1-8 16,0 4 0-16,-4-4 0 0,-8-2 12 0,0 8-3 15,-3 0-1-15,-4-5 0 0,1 5-8 0,-3 0-16 16,-6 0 4-16,3 0 1 16,-3 0-14-16,-3 5-3 0,-3-5-1 0,0 8 0 15,-3-2-157-15,-3-6-31 0</inkml:trace>
  <inkml:trace contextRef="#ctx0" brushRef="#br0" timeOffset="22575.65">13986 860 1814 0,'-15'0'40'0,"9"0"8"0,0 0 1 0,0 0 3 0,3 0-42 0,-3 0-10 15,6 0 0-15,0 0 0 0,0 0 99 0,0 0 17 0,0 0 4 0,0 0 1 16,9 0-61-16,3 0-13 0,0 0-3 0,6 0 0 15,3-5 8-15,-1 5 0 0,1 0 1 0,3 0 0 16,0 0-21-16,0 0-5 0,2 0-1 0,-2 0 0 16,3 0-18-16,0 0-8 0,0 0 8 0,-1 0-8 0,4 0 12 0,0 5-2 15,-6 0-1-15,3-2 0 0,-4 7-9 16,-2-2 0-16,0-2 0 0,-6 7 0 0,0-5 0 0,-6 5 0 16,-3-5-12-16,-3 8 12 0,-3-3 0 15,-6 0 0-15,-3 1 0 0,-3-1 0 0,0 3 0 16,-6 2 0-16,-3 1 12 0,0-1-4 0,1 3-8 15,-7-2 0-15,0 2 0 0,-6 3 0 0,3-8 0 16,-5 8-9-16,-4-9 9 0,0 4-13 0,-5-1 13 0,5 1 0 16,3 2 0-16,1-2 0 0,2-6 0 15,3 5 0-15,0-2 10 0,6 3-10 0,4-1 0 0,2-4 0 16,0 1 0-16,9 1 0 0,-3-2-9 0,6-6 9 16,3 10 0-16,3-10 0 0,3 5-8 0,3-8 8 15,0 3 0-15,6-2 0 0,0-6 0 0,6 2 0 16,3-2 8-16,-1 0-8 0,4 0 9 0,6-2-9 15,0 2 8-15,5 0-8 0,-2-6 0 0,0-2 0 0,3 8 8 16,-7-5-8-16,1-3 0 0,0 8 8 0,0-5-8 16,-1 0 8-16,-2 2 0 0,0 3-8 0,-3 0 12 0,-3 0-4 15,-3 0-8-15,-1 0 0 0,-5-5 0 0,0 5 0 16,-3 0 0-16,-6 5 0 0,-3-5-8 0,0 0 8 16,0 0-104-16,0 8-17 15,0-3-3-15</inkml:trace>
  <inkml:trace contextRef="#ctx0" brushRef="#br0" timeOffset="23008.12">13882 1942 979 0,'0'-18'87'0,"0"18"-70"0,0 0-17 0,0 0 0 15,0 0 141-15,0 0 25 0,0 0 5 0,0 0 1 16,0 0-71-16,0 0-13 0,0 0-4 0,3 7 0 16,-3 4-7-16,-3-3-1 0,3 0-1 0,-3 3 0 15,0 2-34-15,3-5-6 0,-3 2-2 0,0 1 0 16,-3-1-23-16,3-2-10 0,0 3 8 0,3-11-8 15,0 0-63-15,0 0-17 0,0 0-4 0,0 0-856 16</inkml:trace>
  <inkml:trace contextRef="#ctx0" brushRef="#br0" timeOffset="23164.92">13959 1741 288 0,'0'0'25'15,"0"0"-25"-15,0 0 0 0,0 0 0 0,0 0 350 0,0 0 65 16,-6 0 13-16,6 0 2 0,0 0-310 0,0 0-61 16,0 0-13-16,0 0-2 0,0 0-28 0,0 0-6 15,0 0-1-15,9 0-905 0</inkml:trace>
  <inkml:trace contextRef="#ctx0" brushRef="#br0" timeOffset="23399.42">13956 1910 1846 0,'0'0'82'0,"0"0"17"0,0 0-79 0,3-5-20 0,3 0 0 0,0 2 0 15,0-2 46-15,3-1 6 0,0 4 0 0,0 2 1 16,3-5-32-16,-1 5-6 0,1-6-2 0,0 4 0 15,0 4-13-15,0-4 0 0,-3 2 0 0,0-6 0 0,0 6 0 0,-3 0 0 16,3 0 0-16,-3 6 0 16,0-6-47-16,-3 2-12 0,-3-2-2 0</inkml:trace>
  <inkml:trace contextRef="#ctx0" brushRef="#br0" timeOffset="23569.97">13953 2027 748 0,'9'-6'67'0,"-3"1"-54"15,0 2-13-15,3 3 0 0,0-5 48 0,0 0 8 16,3 0 0-16,2 2 1 0,1-2-37 0,-3 5-8 16,3-6-2-16,-3 4 0 0,0 2-10 0</inkml:trace>
  <inkml:trace contextRef="#ctx0" brushRef="#br0" timeOffset="23907.7">14209 2061 1267 0,'0'0'56'0,"0"0"12"0,0 0-55 0,0 0-13 15,0 0 0-15,0 0 0 0,0 0 185 0,6 0 35 0,0-5 6 0,0 2 2 16,0-2-143-16,6 0-28 0,-6-3-5 0,6 0-2 15,-1-3-31-15,1 3-7 0,3 0 0 0,0-2-1 16,0-4-11-16,3 1 0 0,0 5 0 0,-3-2 0 16,-3 2 0-16,-1 0 0 0,1 3 0 0,0-9 0 0,0 4 0 15,-3 2 0-15,0-11 0 0,0 6 0 0,0 5-9 0,-3-5 9 16,0 5 0-16,-3 3 0 0,3-1 0 0,-6 6 0 16,0 0 0-16,0 0 9 0,-6 6 25 0,3-1 5 15,-6 3 1-15,0 5 0 0,3-5-8 0,-3 5 0 16,0-2-1-16,0 5 0 0,3 0-17 0,3-1-3 15,0-1-1-15,-3-1 0 0,3 5 3 0,3-4 1 16,0-4 0-16,0 1 0 0,3-1-22 0,-3-4-5 16,0-4-1-16,0-2 0 15,0 0-82-15,0 0-16 0,0 0-3 0</inkml:trace>
  <inkml:trace contextRef="#ctx0" brushRef="#br0" timeOffset="24616.08">14280 513 288 0,'0'0'12'0,"0"0"4"16,0 0-16-16,0 0 0 0,-3 0 0 0,3-5 0 0,-3 5 361 0,3-8 70 15,0 8 13-15,3-5 4 0,-3-3-300 0,3 3-60 16,3-3-12-16,0-3-3 0,0 3-37 0,3 3-7 16,0-8-1-16,3 5-1 0,0-3-12 0,0 3-3 15,0 0 0-15,3-5 0 0,-3 8-12 0,-1-1 8 0,4-2-8 0,-6 0 0 16,-3 3 19-16,-6 5-3 0,9-5 0 0,-3 5 0 15,-6 0 13-15,0 0 3 0,9 0 0 0,-9 0 0 16,0 0-7-16,0 0-1 0,3 5 0 0,-3 3 0 16,0-3 11-16,0 3 1 0,-6-2 1 0,6 2 0 15,0 2-17-15,0-2-4 0,-3-3-1 0,3 3 0 16,-3-2-7-16,3 2-8 0,0-8 11 0,0 5-11 16,0-5 8-16,0 0-8 15,0 0 0-15,0 0 0 0,0 0 0 0,0 0 0 0,0 0 0 0,9 0 0 16,0-5 0-16,3 5 0 0,3-8 0 0,0 2 0 15,0-2 0-15,2 3 0 0,-2-3 0 0,3 3 0 16,0-3 0-16,-3-3 0 0,0 9 0 0,-3-4 0 16,-3 1 0-16,0 2 0 0,-4-2 0 0,4 5-9 0,-9 0 9 15,0 0 0-15,0 0 0 0,3 5-8 0,-3-2 8 0,0 8 0 16,0-3 0-16,-3-3 0 0,3 3 12 0,-3 0-1 16,0 2-1-16,3-2 0 0,-3 6-2 0,3-9 0 15,-3 8 0-15,6-5 0 0,0 5-8 0,0-2 0 16,0-3 0-16,0 5 8 15,0-8-122-15,0 3-25 0</inkml:trace>
  <inkml:trace contextRef="#ctx0" brushRef="#br0" timeOffset="25075.25">15182 828 1731 0,'-6'-5'76'0,"0"5"17"0,3 5-74 16,-3-5-19-16,4 5 0 0,-4-2 0 15,0 2 82-15,-3 6 13 0,0-3 2 0,-3 5 1 16,-3 0-26-16,0 6-4 0,-3-3-2 0,3 8 0 0,-6 2 2 0,4-5 0 15,-7 6 0-15,3 2 0 0,0 0-6 0,0 3-1 16,6-1 0-16,4 1 0 0,-4-5-38 0,6 7-8 16,3-10-2-16,0 5 0 0,0-5-13 0,3 2 0 15,3-7 0-15,3 2 0 0,0-3 0 0,3-4 0 16,0 1 0-16,6-4 0 16,3 2-192-16,-4-7-40 0,4 2-9 0,3-3-2 0</inkml:trace>
  <inkml:trace contextRef="#ctx0" brushRef="#br0" timeOffset="25299.9">15233 1117 691 0,'0'0'61'0,"0"0"-49"16,-3 5-12-16,-3-5 0 0,3 0 351 0,3 0 67 15,-3 0 14-15,0 5 2 0,0 3-261 0,3-3-52 0,0 1-10 0,3 2-3 16,0 5-64-16,0-8-12 0,0 3-4 0,3 5 0 15,-3 1-19-15,3-1-9 0,0-5 8 0,0 8-8 16,0-9 0-16,0 7 0 0,3-1 0 0,-3 0 0 16,0-5 0-16,-1 5 0 0,1-2 0 0,-3 2 0 15,3-8-92-15,-3 3-12 0,0 0-1 0,0 3-645 16,-3-3-129-16</inkml:trace>
  <inkml:trace contextRef="#ctx0" brushRef="#br0" timeOffset="25510.85">15120 1429 1036 0,'0'0'46'0,"0"-8"10"0,0 3-45 0,3-3-11 15,0-3 0-15,0 3 0 0,0-5 339 0,3 5 65 16,0-5 14-16,3-1 2 0,2 4-284 0,4-3-56 16,0-6-12-16,3 3-3 0,6 3-47 0,0-6-10 15,-3 6-8-15,-1 0 12 0,4 0-12 0,-3 0 0 16,0-1 0-16,0 4 0 0,-3 2 0 0,-1 0 0 15,-2-3 0-15,0 9 0 16,-3-4-112-16,-3 1-20 0,-3 0-5 0,-6 5-971 0</inkml:trace>
  <inkml:trace contextRef="#ctx0" brushRef="#br0" timeOffset="25718.47">15417 1527 1785 0,'0'0'159'0,"0"0"-127"0,-3 10-32 0,3-10 0 15,0 0 149-15,-2 8 24 0,-4 0 5 0,6 3 1 16,-3-3-98-16,0 5-19 0,0-8-4 0,0 8-1 0,3 1-42 16,-6-1-15-16,3 0 9 0,-3-5-9 15,3 3-58-15,0 2-17 0,0 0-3 0,0-5-1021 16</inkml:trace>
  <inkml:trace contextRef="#ctx0" brushRef="#br0" timeOffset="25891.49">15623 1233 1958 0,'-6'-8'87'0,"6"8"17"0,-3-5-83 0,3-1-21 15,0 6 0-15,0 0 0 0,-3-2 109 0,3-3 18 16,3-3 3-16,-3 8 1 0,3-6-92 0,6 6-19 0,-3-5-3 0</inkml:trace>
  <inkml:trace contextRef="#ctx0" brushRef="#br0" timeOffset="26350.05">15795 1278 1591 0,'0'0'70'0,"0"0"15"0,0 0-68 0,0 0-17 16,0 0 0-16,0 0 0 0,0 0 152 0,0 0 26 16,0 0 6-16,0 0 0 0,6 0-89 0,-6 0-19 15,0 0-3-15,6 0-1 0,6-5-14 0,0 5-3 0,0-3-1 0,3 3 0 16,3 0-30-16,-3 0-5 0,6-5-2 0,-4 5 0 16,-2 0-9-16,3 0-8 0,-3 0 9 0,-3 0-9 15,0-6 0-15,-3 6 0 0,3 0 0 0,-12 0-828 16,9 0-160-16</inkml:trace>
  <inkml:trace contextRef="#ctx0" brushRef="#br0" timeOffset="26618.47">16215 1146 1612 0,'0'0'144'0,"0"0"-116"16,0 0-28-16,0 0 0 0,0 0 207 0,0 0 35 16,0 0 7-16,6 2 2 0,0 4-142 0,0-1-28 15,0 3-5-15,3 0-2 0,-3 2-48 0,3-2-10 16,-3-2-1-16,0 2-1 0,3-1-14 0,0 4 0 16,0-3 0-16,-1-3 0 0,4 3 0 0,-3 3 0 15,3-3 0-15,-3 5 0 0,-3-5 10 0,0 2-1 16,-3-2 0-16,0 6 0 15,-3-6-86-15,0 7-18 0,-3-1-3 0,0-1-691 0,-6 0-139 0</inkml:trace>
  <inkml:trace contextRef="#ctx0" brushRef="#br0" timeOffset="26835.89">16174 1434 1094 0,'-3'-13'48'0,"0"8"11"0,3-1-47 0,-3 4-12 0,3-9 0 0,0 3 0 15,0 0 279-15,3 3 53 0,-3-3 12 0,6-3 1 16,2 3-218-16,1 0-44 0,0 3-9 0,3-8-2 16,-3 8-31-16,6-3-6 0,0 2-2 0,0-7 0 15,0 5-20-15,0 3-4 0,-1-3-1 0,4 3 0 16,-3-3-8-16,0-3-11 0,0 3 3 0,0 3 0 16,-3-3-4-16,3-3 0 0,-6 4 0 0,2 1 0 15,-2-2-178-15,0 0-36 0</inkml:trace>
  <inkml:trace contextRef="#ctx0" brushRef="#br0" timeOffset="27090.93">16209 992 1821 0,'0'0'80'0,"0"0"18"0,0 0-78 0,0 0-20 15,0 0 0-15,0 0 0 0,0 0 68 0,0 0 11 16,6-2 1-16,0-4 1 0,3 6-15 0,-3 0-3 0,3-5-1 0,3 5 0 16,-3 0-1-16,6-3 0 0,-3 3 0 0,2 0 0 15,4 0-28-15,-3 0-5 0,3 0-2 0,-3-5 0 16,0 5-15-16,0 0-3 16,0 0-8-16,-3-5 12 0,-1 2-12 0,1 3 0 0,-3 0 0 0,0 0 0 31,-9 0-144-31,9 0-32 0</inkml:trace>
  <inkml:trace contextRef="#ctx0" brushRef="#br0" timeOffset="27469.22">16596 828 2156 0,'0'0'96'0,"0"0"19"0,0 0-92 0,0 0-23 15,0 0 0-15,0 0 0 0,0 0 101 0,0 0 16 16,0 0 3-16,3 0 1 0,-3 0-60 0,9 13-12 16,3-7-2-16,-3 7-1 0,0-8-15 0,3 8-3 15,-3 1-1-15,3 2 0 0,0 2-2 0,-4 1 0 16,1 2 0-16,0 3 0 0,0-3-13 0,-3 5-2 15,0-2-1-15,-3 2 0 0,6 1-9 0,-6-1 0 16,0-4 0-16,-3 1 0 0,0 4 0 0,0-6 0 16,-6 5 0-16,0-2 0 0,0-3 0 0,-3-2 0 15,3 2 0-15,-6 3 0 0,-3-8 9 0,4 8-9 16,-1-11 10-16,0 5-10 0,-3 4 8 0,0-4-8 0,0-2 0 0,3 2 0 16,0-4 0-16,0 4 0 0,0-5 0 0,4-7 0 31,-1 7-176-31,3-13-28 0,-3 3-5 0</inkml:trace>
  <inkml:trace contextRef="#ctx0" brushRef="#br0" timeOffset="27941.34">16924 611 1324 0,'-6'-5'59'0,"6"5"12"0,0-8-57 0,0 8-14 32,0-5 0-32,-3-3 0 0,3 2 242 0,3-1 46 0,0-4 8 0,-3 3 3 0,3 3-171 0,3-3-33 15,0 2-7-15,2-1-2 0,-2 1-29 0,3 1-5 16,-3 2-2-16,3-2 0 0,0 5-25 0,3-5-5 15,0 2 0-15,3 3-1 0,-6 0-11 0,3 0-8 16,0 3 12-16,-1 2-12 0,4-5 8 0,-6 5-8 0,0 3 0 0,0-2 0 16,0 1 8-16,-3 4-8 0,-3-3 0 0,-3 5 0 15,0 0 0-15,-3 1 0 16,0-1 8-16,-3 0-8 0,-6 6 0 0,0-6 10 16,3 5-10-16,-3-4 8 0,-2-1 8 0,-1 3 0 15,0-3 1-15,3 5 0 0,-3-4 7 0,3-4 2 16,0 4 0-16,3-7 0 0,3 7-8 0,0-9-2 15,3 3 0-15,0 0 0 0,0 2-16 0,3-7 8 16,0-3-8-16,6 11 0 0,-3-6 8 0,3-2-8 16,0 2 0-16,0 0 0 0,3-2 0 0,-3 2 0 0,3-5 0 15,0 5 0-15,0-5 8 0,3 3-8 0,0 2 0 0,-3 1 0 16,-3 2-38 0,3-3-14-16,5 3-4 0</inkml:trace>
  <inkml:trace contextRef="#ctx0" brushRef="#br1" timeOffset="32189.76">14804 1722 633 0,'0'0'56'0,"0"0"-44"16,0 0-12-16,0 0 0 0,0 0 68 0,0 0 11 15,0 0 2-15,0 0 1 0,-3 6-7 0,0-1-2 16,3 3 0-16,0-3 0 0,0 3-17 0,0 0-4 15,3-3-1-15,0 3 0 0,-3 3-15 0,3-3-2 16,3-3-1-16,0 8 0 0,3-7-8 0,3 2-1 16,-3 5-1-16,3-8 0 0,0 8-6 0,0-5-1 15,0 6 0-15,2-9 0 0,4 3-8 0,3-3-8 0,3 3 9 0,-3-3-9 16,3 1 8-16,-1 2-8 0,1-3 0 0,-3-3 0 16,0 4 11-16,3-6-11 0,0 0 12 0,-1 0-12 15,4 0 10-15,3-6-10 0,3 4 8 0,-1-3-8 16,1-1 12-16,3 1-4 0,0-3 0 0,-4 0 0 15,4-5-8-15,-3 2 0 0,-3 3-12 0,-1 0 12 16,1-2-23-16,0 2 3 0,-3 0 1 0,-4 3 0 16,4-1 19-16,-6 4 0 0,-3-1 0 0,-3 0 0 15,0 3-10-15,-3 0 2 0,-3 0 0 0,-4 3 0 16,-5-3 8-16,0 0 0 0,6 5 0 0,-6-5 0 0,-3 11 0 16,3-11 9-16,0 0-1 0,0 0-8 0,0 0 8 0,3 8-8 15,-6-3 0-15,3-5 0 16,-3 8 0-16,0-3 0 0,-2 3 0 0,2 6 0 15,0-9 14-15,0 3-1 0,0-3 0 0,0-2 0 16,-3 7 15-16,6-4 4 0,0-6 0 0,0 8 0 16,3-3-32-16,3-3 0 0,3-2 0 0,-3 6 0 0,-1-6 0 0,1 0 0 15,6-8 0-15,3 8 0 0,6-5-13 0,-3-1-9 16,6-2-2-16,-3 3 0 16,-1-3-12-16,1 3-4 0,-3-3 0 0,0-3 0 15,0 3-35-15,-6 0-7 0,3 3-2 0,-1 0 0 0,-2 2 57 0,-3-2 11 16,3 5 3-16,0 5 0 0,-3-5 13 0,0 3 0 15,0 2 0-15,-3 0 0 0,0 3 30 0,3-2-1 16,-3 2 0-16,0-3 0 0,3 3-1 0,0 0-1 16,2-3 0-16,1 0 0 0,0-2 9 0,3 0 1 0,0 5 1 0,3-3 0 15,-3-5-14-15,6 2-4 0,-4-2 0 16,7 0 0-16,-3-2-3 0,0 2-1 0,0 0 0 16,-3-5 0-16,2-3-6 0,1 2-2 0,-3 1 0 0,6-3 0 15,0-5 2-15,0 0 0 0,-1 2 0 16,4-2 0-16,0-3-1 0,0 3 0 0,-6 2 0 15,-4-7 0-15,-8 4 2 0,6 1 0 16,0 5 0-16,0-5 0 0,-6 0 34 0,0 2 7 0,3 3 2 0,-6-5 0 16,-3 5-24-16,-3 3-5 0,3-3-1 0,-3-3 0 15,-3 9-13-15,0-4-3 0,0-2-8 0,0 3 12 16,0 0-12-16,-3 2-8 0,-6-2 8 0,6 5-950 16</inkml:trace>
  <inkml:trace contextRef="#ctx0" brushRef="#br1" timeOffset="33069.18">15653 2328 1440 0,'0'0'64'0,"0"0"12"0,0 0-60 0,0 0-16 0,0 0 0 0,0 0 0 15,0 0 100-15,3-5 16 16,-3 5 4-16,9-3 1 0,-4 3-37 0,4-5-8 0,3 5-2 0,0 0 0 15,3-5-34-15,0 2-6 0,3 3-2 0,0 0 0 16,-3 3-19-16,-1-3-4 0,4 0-1 0,-3 5 0 16,3 0-8-16,0-5 0 0,-3 0 0 0,0 8 0 15,-3-2 0-15,0-4 0 0,-7 4 0 0,4-1 0 16,-3-5 0-16,-3 8 0 0,0-3 0 0,-3 3 0 16,-3-3 0-16,-3 3 0 0,0 3 0 0,-3-1 0 15,-5 1 8-15,-1-3-8 0,-3 3 8 0,0 2-8 0,6 0 13 16,-3 0-2-16,-3 0-1 0,-2 1 0 0,-1-1 29 0,-3-5 5 15,3 2 2-15,0 4 0 0,0-6-22 16,4 0-5-16,-1 2-1 0,3-7 0 0,3 2 3 0,3 0 1 16,-3-2 0-16,3-3 0 0,0 3-14 0,3-3-8 15,0 0 10-15,0 0-10 0,6 0 0 0,0 0 0 16,0 0-13-16,0 0 4 16,0 0-151-16,9 0-31 0</inkml:trace>
  <inkml:trace contextRef="#ctx0" brushRef="#br1" timeOffset="33317.25">15947 2572 2134 0,'0'0'95'0,"-9"0"19"0,0 0-91 0,1 2-23 0,-4 1 0 0,0 2 0 16,-3-5 41-16,3 3 4 0,-3 0 1 0,0 5 0 15,3-8 3-15,0 5 1 0,0 3 0 0,3-6 0 16,-5 4-29-16,2 4-5 0,0-2-2 0,-3-2 0 16,3 1 0-16,-3-1 0 0,3 2 0 0,-3 0 0 15,0 2-14-15,1-7 8 0,2 7-8 0,0-7 0 16,0 2 0-16,6 1 0 0,-3-4-8 0,3 4-757 16,3-1-151-16</inkml:trace>
  <inkml:trace contextRef="#ctx0" brushRef="#br1" timeOffset="33888.61">16248 2564 864 0,'0'0'76'0,"0"0"-60"16,6 0-16-16,0-5 0 0,-6 5 108 0,6-3 18 16,0-2 4-16,-3-3 1 0,3 8-45 0,3-6-9 0,0-2-1 0,-1 8-1 15,-2-5-18-15,0-3-3 16,0 3-1-16,3-3 0 0,-3 3-17 0,0-3-3 16,0 2-1-16,0-4 0 0,-3 2 10 0,0 0 2 15,0 3 0-15,0-3 0 0,-3-5 4 0,0 2 2 0,0 3 0 16,0-5 0-16,-3 2-27 0,3-2-6 15,-3-3-1-15,-3 3 0 0,3 0-4 0,0 2-2 0,0-2 0 0,-3 5 0 16,0-5 24-16,-3 7 5 0,-3-2 1 0,0 3 0 16,1 5-7-16,-4 0-1 0,-3 0 0 0,0 5 0 15,3 3 4-15,-6-2 0 0,0 7 0 0,1 0 0 16,-1 0-25-16,6 1-11 0,-3 4 10 0,3 3-10 16,3-2 11-16,0-1-11 0,3 3 12 0,3 6-12 15,-2-6 15-15,2 3-4 0,0-6-1 0,3 4 0 16,0-1-10-16,3-3 12 0,0 1-12 0,3-1 12 15,0-4-1-15,0-1 0 0,6 0 0 0,-4-5 0 0,4 0-11 16,0-3 8-16,3 0-8 0,6-2 8 0,0-3-8 0,3-3 12 16,0 3-12-16,-1-10 12 0,4 2-4 0,3 0 0 15,-6-5 0-15,3 0 0 0,0-1 4 0,-1-2 0 16,-5 1 0-16,0-7 0 0,-3 7-12 0,-3-1 0 16,-3-8 9-16,3 3-9 0,-6-6 14 0,0 1-2 15,-3 2 0-15,-3-3 0 0,-3 6-2 16,-3-2-1-16,-3 7 0 0,-3 2 0 15,-3-4-9-15,-6 5 12 0,0 7-12 0,-3 1 12 0,1 2-12 0,-1 6 0 16,-3 8-12-16,3-6-900 16,0 8-180-16</inkml:trace>
  <inkml:trace contextRef="#ctx0" brushRef="#br1" timeOffset="36297.47">13474 2164 1605 0,'0'0'35'0,"0"0"7"0,0 0 2 0,0 0 2 0,-3 8-37 0,3-8-9 0,0 0 0 0,0 6 0 16,0 7 0-16,3-8 0 0,3 3 0 0,-3-3 0 16,3 3-16-16,0-2 2 0,-3 1 0 0,3 1 0 15,-1 3-1-15,1-3 0 0,-3 0 0 0,6 2 0 16,0 4 15-16,0-9 0 0,-3 8 0 0,3 0 0 16,0 1 12-16,0-1 6 0,-3 0 1 0,6 8 0 15,-6-2 5-15,3-1 0 0,0 3 1 0,3-2 0 16,-1 2-10-16,1-2-3 0,3-1 0 0,-3-2 0 15,6 3 13-15,-3-1 3 0,0-5 0 0,0 3 0 16,3 0-28-16,-1-3 0 0,1 1 0 0,0-1 0 16,6 0 0-16,-3 0 16 0,3 0-2 0,-4 1-1 0,4-1-4 15,0 0-1-15,3 0 0 0,-3 1 0 0,5 4-8 16,-5-5 8-16,3 1-8 0,3 4 8 0,-6-5-8 0,2 3 0 16,1-3 9-16,-3 1-9 0,3-1 27 0,0-3 1 15,5 4 0-15,-2-1 0 0,-3-8-4 0,6 3-1 16,2 0 0-16,1 3 0 0,3-9-15 0,-4 4-8 15,-2-1 10-15,0-2-10 0,3-1 11 0,-1-2-11 16,4 0 12-16,3 0-12 0,-1 0 8 0,1 0-8 16,0 0 0-16,2 0 0 0,-2 0 0 15,0 0 0-15,-4-2 8 0,-2-1-8 0,3 3 0 16,2-5 0-16,-2-1 0 0,6 4 0 0,-3-9 0 0,2 3 0 16,1 0 8-16,-4 3-8 0,-2-8 0 0,0 2 0 15,-3-5 8-15,-4 3-8 0,7 0 0 0,-3 0 0 16,-1-6 0-16,-2 6 0 0,-3 0 8 0,0-1-8 15,-1 1 0-15,1 0 0 0,-3 0 0 0,-3 2 0 16,0 3 0-16,-6 3 0 0,-1 2 14 0,-2-2-4 0,3 0-1 0,-6 5 0 16,0 5 7-16,0-5 2 0,-3 5 0 0,0 3 0 15,0 0-18-15,0 3 0 0,0-3 8 0,-4 2-8 16,1 3 0-16,3 1 0 0,-3-1 0 0,3 0 0 16,-3 0 10-16,3-5-10 0,-3 6 8 0,0-7-8 15,3 4 0-15,0-6 0 0,-6 3 0 0,0-2 0 16,6 1 0-16,-3-1 0 0,-3 2 0 0,-3-3 0 15,0-5 0-15,0 8 0 0,-3-3 0 0,0 3 0 16,0 0 8-16,3 3-8 0,-3-6 0 0,0 3 8 16,0 0-8-16,0 0 12 0,3 2-12 0,0-7 12 0,0-3-12 15,3 11 0-15,0-11 0 0,3 5 8 16,3-2-8-16,-3 2 8 0,3-5-8 0,2 0 8 16,1 0-8-16,3-8 0 0,3 8 0 0,0-5 0 0,0-6 0 15,3 8 0-15,0-7 0 0,-1 2 0 0,1 0 0 16,0 0 0-16,0 3 0 0,0-6 0 0,-3 8 0 0,-1-7 0 15,1 2 8-15,0 0-8 0,0-5 0 0,3 2 0 16,0-2 0-16,-3-3 0 0,2 6 0 0,4-9 0 16,-3 3 0-16,0 0 0 0,0 0 0 0,0-5 0 15,-1 5 0-15,-2 0 0 0,-3-2 8 0,0-3-8 16,6 2 0-16,-3 1 8 0,0-3-8 0,-7 2 10 16,4 6-10-16,0-8 10 0,-3 7-10 0,0 4 0 15,-3-3 0-15,0-1 0 0,0 6 0 0,-3-2 0 16,-3 2 0-16,-3 0 0 0,3 3 0 0,-3 5 0 15,-3-8 0-15,-3 5 0 0,-3 0 0 0,0 3 0 16,0-5 0-16,-6 3 0 16,-6 2-16-16,0-3-9 0,1 3-2 0,-1-3 0 15,-3 3-32-15,3-5-6 0,0-3-2 0,3 3-565 16,4-3-112-16</inkml:trace>
  <inkml:trace contextRef="#ctx0" brushRef="#br1" timeOffset="37294.18">15534 3313 1796 0,'0'0'40'0,"0"0"8"0,0 0 1 0,0 0 1 0,0 0-40 0,0 0-10 0,0 0 0 15,0 0 0-15,0 0 68 0,0 0 12 16,6 8 3-16,-1-3 0 0,1-3-38 0,0 4-7 0,0 2-2 0,0-3 0 16,3 0-16-16,-3 1-4 15,3 2-1-15,0-3 0 0,3 3-15 0,-3-3 11 16,3 3-11-16,-3-3 10 0,0 3-10 0,3-3 0 0,-4 3 0 0,1-2 8 15,-3-1-8-15,3 3 0 0,0-5 0 0,0 2 0 16,-3 0 0-16,0 0 0 0,-6-2 0 0,6 2 8 16,-6-5-8-16,0 0 0 0,0 0 0 0,0 0 0 15,-3 6 0-15,0 2 10 0,-6-3-2 0,3 3-8 0,-3-8 40 0,0 5 0 16,0 3 1-16,-3-3 0 0,-2-5-18 16,2 8-4-16,-3-8-1 0,3 6 0 0,-3-1 2 0,0 3 1 15,0-3 0-15,0 3 0 0,0-8 1 0,4 5 0 16,-7 3 0-16,6-8 0 0,-6 6-4 0,6-4-1 15,0 4 0-15,3-4 0 0,0 3-17 0,0 1 0 16,6-6 0-16,0 0 0 0,-3 2 0 0,6-2 0 16,0 0 0-16,0 0 0 15,0 0-84-15,6 6-21 0,0-1-4 0,3 0-1008 16</inkml:trace>
  <inkml:trace contextRef="#ctx0" brushRef="#br1" timeOffset="37562.67">15798 3564 1918 0,'0'0'85'0,"0"0"18"0,0 0-83 0,0 0-20 0,0 0 0 0,0 0 0 16,-8 0 79-16,-1 0 11 0,3 0 2 0,6 0 1 15,-9 3-23-15,-3-3-5 0,3 2-1 0,-3 4 0 16,3-1-40-16,0 3-9 0,-3-6-2 0,0 4 0 15,0 4-2-15,-2-2-1 0,2-2 0 0,-3-1 0 16,-3 5 0-16,3 1 0 0,-6 2 0 0,3-8 0 16,-3 6-10-16,4 0 0 0,-4-6 0 0,6 3 0 15,-3-3 0-15,6 3 0 0,0-3 0 0,3 1 0 32,3-4-116-32,3 4-26 0,3-6-5 0,0 0-861 0</inkml:trace>
  <inkml:trace contextRef="#ctx0" brushRef="#br1" timeOffset="38080.31">16090 3551 1638 0,'0'0'36'0,"0"0"7"0,6-3 1 0,-6 3 3 0,6-8-38 0,0 5-9 15,-3 1 0-15,6-6 0 0,-3 5 87 0,0 1 15 0,0-4 3 0,3-2 1 16,0 3-72-16,0 0-14 16,0-3-4-16,-4 0 0 0,4 3-1 0,-3-3-1 15,3 2 0-15,-6-4 0 0,6 2 18 0,-6 0 3 16,0 0 1-16,-3-3 0 0,3 3-8 0,-6 3-2 16,-3-8 0-16,3 2 0 0,-3 1 26 0,-3-1 4 15,3 3 2-15,-3-2 0 0,1 2-13 0,-4 0-2 0,3 3-1 0,-3 5 0 16,3-6-2-16,-3 12 0 0,3-6 0 0,-3 5 0 15,-3 3 2-15,3 0 0 0,3 2 0 0,-5 4 0 16,-1-1-26-16,3 0-4 0,-3 5-2 0,0-4 0 16,0 4-10-16,0-2 0 0,6 5 0 0,0-5 0 15,0 5 0-15,6-7 0 0,0 4 0 0,3-2 0 16,3 0 0-16,3-3 0 0,0 0 0 0,0 1-11 16,3-1 11-16,0-8 0 0,0 3 8 0,3-8-8 0,0 3 0 15,0-3 0-15,3-3 0 0,-3-5 0 0,2 3 0 0,1-6 0 16,-3 3 0-16,3-5 11 0,3 0-11 0,-3 0 0 15,3-1 0-15,-3 1 0 0,-1-5 8 16,-2 4-8-16,0-4 0 0,0 2 8 0,-3 0-8 0,-3 0 0 16,0-2 0-16,-3-1 8 0,-6 3-8 0,3-2 0 15,-3 5 0-15,0-6 8 0,-3 11-8 16,-6-3 0-16,0 9 0 0,-3-3 8 0,1 5-8 16,-4 5-17-16,-3 3 4 0,3 2 1 15,-3 4-140-15,3-1-28 0,-3 3-6 0</inkml:trace>
  <inkml:trace contextRef="#ctx0" brushRef="#br1" timeOffset="41300.61">13367 344 576 0,'0'0'12'0,"-9"0"4"0,0 0 0 0,0-5 0 0,0 5-16 0,0 0 0 0,-3 0 0 0,0 0 0 0,-3-6 0 0,0 6 0 16,-2 0 0-16,-1 0 0 0,-3 6 0 0,0-6 0 15,-3 0 0-15,3 5 0 0,1-5 0 0,2 8-18 16,0-3 4-16,-3 0 1 0,-6-2 87 0,6 8 18 16,-2-3 3-16,-1 0 1 0,0 2-64 0,0 3-12 15,0 1-2-15,-3-1-1 0,1 5-8 0,5-2-1 16,-6 8-8-16,3 3 12 0,-3-1 7 0,-2 0 1 15,-1 1 0-15,0 5 0 0,3-6 16 0,-8 14 3 16,2-3 1-16,9-8 0 0,-3 3-22 0,6-6-4 16,4 1-1-16,-1-4 0 0,0-1-13 0,3-1 0 15,0-3 8-15,0 1-8 0,-3-1 0 0,4-2 0 16,-4 3 8-16,3-1-8 0,0-5 0 0,-3 6 0 16,0 2 0-16,0-2 0 0,3 2 8 0,1-3 0 15,-1 1-8-15,0 2 12 0,0-2-12 0,-3 7 0 16,3-7 0-16,0 7 0 0,3-5 0 0,0 6 0 0,1-4 0 15,2-1 0-15,-3 4 9 0,6-7-1 0,-3 2 0 16,6 3 0-16,-3-3-8 0,6-3 0 0,0 3 0 0,0-2 0 16,0-6 0-16,3 0 8 0,3 1-8 0,-3-1 8 15,3-8-8-15,0 8 0 0,0-5 0 0,3 3 0 16,-3-3 8-16,2 5 0 0,1 0 0 0,0 1 0 16,-3-7-8-16,3 7 0 0,-3 4 0 0,0-7 0 15,0 5 0-15,0 2 0 0,0 1 0 0,0 2 0 16,3-3 0-16,0-4 0 0,0 4 0 0,3 3 0 15,0-7 0-15,2 4 0 0,1-5 0 0,3 6 0 16,-3-3 9-16,3 2 0 0,3-5 0 0,-3 6 0 16,-6-6 8-16,-1 6 2 0,4-6 0 0,-3 0 0 15,0 0 4-15,-3 1 1 0,3-1 0 0,-3 0 0 16,0 0-4-16,0 1-1 0,3-1 0 0,-3 0 0 0,0 6 1 0,-1-6 1 16,4 5 0-16,-3-2 0 0,3 3-10 0,0-6-3 15,3 0 0-15,3 0 0 0,-3 1-8 0,6-4 0 16,-4 3 0-16,1 3 0 0,6 3 0 0,-3-6 0 15,0 0 0-15,0-2 8 0,2-3-8 0,-2 5 0 16,0-8 0-16,3 3 0 0,3-2 0 0,-1 1 0 16,4-1 0-16,0-6 8 0,3 0-8 0,-1 0 8 15,-2 0-8-15,3 0 8 0,3 0-8 0,-4 0 0 16,4-6 0-16,-3 6 0 0,-3 6 0 0,-1-6 0 16,4-6 0-16,0 6 0 0,0-5 16 0,-1 3 2 15,1 2 0-15,0-6 0 0,6 1-18 0,-1 2 0 0,1-2 8 16,0 5-8-16,-4-5-9 0,4 2-6 0,-6-2-1 15,3 5 0-15,2-8 16 0,-2 5 0 0,-3 1 0 16,2 2 0-16,4 0 0 0,0 0 0 16,0 0 0-16,-1 2 0 0,1 1 0 0,-3-3 0 0,-4 0 0 15,1-3 0-15,-3 3 0 0,3 0 0 0,-1-2 0 0,1-4 0 16,-3 6 0-16,6-5 0 0,2 2 0 0,-2-2 0 16,-3 5 0-16,-1 0 0 0,1-5 8 0,-3 2-8 15,-3 3 0-15,0-5 0 0,-1 0 8 0,4 2-8 16,0-2 0-16,0-1 10 0,-1 4-10 0,1-4 8 15,0-2-8-15,3 3 12 0,-1 0-12 0,-2 0 12 16,0 2-12-16,0-2-14 0,-6 2 3 0,-1-2 1 0,-2-1 10 16,0 6 0-16,3-8 0 0,0 3 0 0,2-3 0 15,1 3 0-15,3-3 0 0,0 3 0 0,3-3 0 16,-1 2 14-16,1-1-3 0,0 1-1 0,-4 1-10 16,4 2-17-16,-6-2 4 0,3 5 1 0,-3-8 12 15,-4 5 0-15,1 1 0 0,3 2 0 16,-3 0 0-16,0 0 16 0,2 0-3 0,1 0-1 0,-6 0-12 15,6 0 0-15,0 0 0 0,2 0 0 0,1 0 0 0,-3 0 12 16,3-6-3-16,-1 6-1 0,-2 0-8 0,0-5 0 16,-3 3 0-16,3 2 0 0,2-6 0 0,1 6 0 15,0-5 0-15,0 2 8 0,2-2-8 0,1 0 0 16,0 2 0-16,0-2 0 0,-1-1 0 0,-2 4 0 16,0-3 0-16,-6 5 0 0,3-6 0 0,-1 4 0 0,1 2 0 15,0-6 0-15,3 1 13 0,2 2-2 0,1-2-1 16,0 0 0-16,0 0-2 0,-1-3-8 0,-2 2 12 0,0-2-4 15,3 0-8-15,-7-5 8 0,1 8-8 0,3-8 8 16,-6 5-8-16,3-8 0 0,-1 0 0 0,1 3 8 16,0 0-8-16,-3-6 0 0,3 6 0 0,2 0 8 15,-5-1 16-15,3 1 2 0,-3 0 1 0,0 0 0 16,2-6 2-16,-2 6 1 0,0-6 0 0,-3 6 0 16,0-8-22-16,-3 8-8 0,-1-6 0 0,-2-2 0 15,3 3 8-15,-6-1-8 0,3-2 0 16,-3-3 0-16,-3 3 9 0,0-6-9 0,3 1 8 0,-3-1-8 15,-4 1 0-15,1-3 8 0,0 0-8 0,-3 2 0 16,0 4 0-16,-3-9 0 0,3 3-14 0,-3 0 5 16,3-1 19-16,-3 4 4 0,-3 0 1 0,0-6 0 15,3 0-15-15,-6 6 11 0,0-6-11 0,0 5 10 16,-2-7 0-16,-1 5 0 0,0 0 0 0,-6 2 0 0,0 4 2 16,-3 1 0-16,-3-4 0 0,0 2 0 0,-8 3-12 15,2-3 0-15,0 3 9 0,-3 0-9 0,-5 2 0 0,2-2 9 16,-6-3-9-16,3 3 0 0,1-3 0 0,-1 3 0 15,0-5 0-15,6 7 0 16,-2-2 0-16,-7-5 0 0,0 2 0 0,-2-3 0 0,-7 6 0 0,0 3 0 16,1-1 0-16,-13-7 0 0,1 4 15 0,2 4-4 15,-2-1-1-15,2 6 0 0,-2-3 7 0,5 0 2 16,3 3 0-16,1-3 0 0,-7 3-11 0,-2 2-8 16,-7-2 9-16,1 5-9 0,-4 0 0 0,1-2 8 15,-1 2-8-15,-5 3 0 0,-12-3 0 0,2 2 0 16,4 1 8-16,-9 2-8 0,-10 3 13 0,-2 0 0 0,3 0 0 15,0 0 0 1,-1 0-32-16,1 0-6 0,-3 0-2 0,0 0 0 0,6 0 27 0,-4-5-8 16,-5 5 8-16,9 0 0 0,9 5 0 0,-1-5 0 0,1-5 0 0,6 5-8 31,-1 5-67-31,7-2-13 0,5 8-2 0</inkml:trace>
  <inkml:trace contextRef="#ctx0" brushRef="#br1" timeOffset="46045.56">13569 3175 345 0,'0'0'15'0,"0"0"4"0,0 0-19 0,0 0 0 16,0 0 0-16,0 0 0 0,0 0 198 0,0 0 36 15,0 0 7-15,0 0 2 0,0 0-143 0,0 0-29 16,0 0-6-16,0 0-1 0,0 0-9 0,6 0-3 16,-3 0 0-16,6 3 0 0,0 2-32 0,3-5-6 15,0 5-2-15,3-2 0 0,-1 2 16 0,1 0 4 0,3-2 0 0,0 2 0 16,-3 1-32-16,3-4 0 0,0 4 0 15,-1 2 0-15,1-3 0 0,0 0-13 0,-3 0 1 0,3 3 0 16,0-5 12-16,-3 2-9 0,-3 3 9 0,-4 3-8 16,4-6 17-16,-6 3 4 0,0-3 1 15,-3 3 0-15,0-2-26 0,0 2-4 0,-6-1-2 0,0 4 0 16,0-3 29-16,-3-3 5 0,0 3 2 0,-3 0 0 16,1 3-18-16,-1-9 0 0,0 4 0 15,3-1 0-15,-6 0 20 0,3-2-2 0,0 2-1 16,0-5 0-16,-3 0-5 0,3 0 0 0,-3 0-1 0,3 0 0 15,-3 0-11-15,-2 0 8 0,2 0-8 0,0 5 8 16,0-5-8-16,-3 0 0 0,3 3 9 0,0 2-9 16,0-5 0-16,0 6 0 0,3-6 0 0,3 5-12 15,3-5-7-15,3 0-1 0,0 0-1 0,0 0 0 0</inkml:trace>
  <inkml:trace contextRef="#ctx0" brushRef="#br1" timeOffset="46303.41">14042 3392 1177 0,'0'0'52'0,"-6"5"11"0,-3-2-51 0,0 2-12 15,-2-5 0-15,2 5 0 0,0-2 44 0,-3 2 7 16,3 1 1-16,-3-4 0 0,0 1 8 0,-3 5 3 15,0-5 0-15,-3-1 0 0,1 6-5 0,-1-5-1 16,0-1 0-16,-3 6 0 0,3-2-17 0,-3 2-3 16,-2-8-1-16,2 8 0 0,3-3-6 0,0 0-2 0,-3 3 0 0,3-3 0 15,3-5-28-15,3 8 0 0,4-8 0 0,2 6-595 16,6-6-125-16</inkml:trace>
  <inkml:trace contextRef="#ctx0" brushRef="#br1" timeOffset="46873.28">14453 3313 403 0,'0'0'36'0,"3"-6"-36"16,-3 6 0-16,6-5 0 0,-6 0 121 0,3 2 18 15,0-5 3-15,0 3 1 0,-3 5-73 0,6-8-14 16,-3 3-4-16,0-3 0 0,-3 8 8 0,3-6 2 15,-3 1 0-15,3-3 0 0,-3 3 3 0,0-3 1 0,-6-5 0 16,0 7 0-16,0-4-27 0,-3 7-6 0,0-5-1 0,-3 6 0 16,-3-1 10-16,0 3 2 0,-2 3 0 0,-4-1 0 15,0 6 10-15,0-3 2 0,0 3 1 0,3 0 0 16,0 3-5-16,-2 2-2 0,2 0 0 16,3 3 0-16,0 0-22 0,0 5-5 0,3-2-1 15,0-1 0-15,3 4-11 0,6-7-3 0,0 9 0 0,3-5 0 16,3-3 0-16,0-1 0 0,3-1 0 0,3-1 0 15,0 0-8-15,0 0 10 0,3-5-10 0,0-2 10 16,3-4-10-16,0 1 12 0,6-3-12 0,-4-5 12 16,1 5-12-16,0-6 10 0,3-7-10 0,-3 5 10 15,3-5-10-15,-6 0 8 0,-1-3-8 0,-2 0 8 0,0-3 4 16,3 1 0-16,-9-1 0 0,0-2 0 0,0 3-12 0,-3-3 0 16,-6-1 0-16,0 4 0 0,0-3 0 0,0 2 8 15,-6-5-8-15,3 6 0 0,-3 2 0 0,-3 3 0 16,3 2 0-16,-3 3 0 0,-2 6 0 0,-1-1 0 15,3 6 0-15,-3 4-1103 16</inkml:trace>
  <inkml:trace contextRef="#ctx0" brushRef="#br0" timeOffset="61415.68">1678 3535 230 0,'0'0'10'0,"0"0"2"0,0 0-12 0,0 0 0 16,0 0 0-16,-6 5 0 0,3 3 311 0,0-3 59 0,-6 6 12 0,3 2 2 16,0 0-242-16,-3 3-49 0,0 3-9 0,-3 2-3 15,-6-3-32-15,6 4-6 0,3 4-2 0,-2-2 0 16,-4 2-28-16,3 1-5 0,0-1-8 0,0-5 11 15,-3 3-11-15,3 0 10 0,3-5-10 0,-3-1 10 16,3 1-10-16,0-6 0 0,4 0 0 0,5-8 0 16,-6 3-98-16,3-2-22 0,3-6-4 0,0 0 0 0</inkml:trace>
  <inkml:trace contextRef="#ctx0" brushRef="#br0" timeOffset="61710.15">1282 3437 1440 0,'-21'-5'64'0,"21"5"12"0,0 0-60 0,-9-3-16 16,-3 3 0-16,12 0 0 0,0 0 82 0,0 0 14 16,0 0 2-16,0 0 1 0,0 0-15 0,0 0-2 15,0 0-1-15,3-5 0 0,0 5-19 0,6-6-4 16,6 1-1-16,-3 2 0 0,9 3-2 0,-1-5-1 15,1 0 0-15,9 0 0 0,-6-3-22 0,6 0-5 0,-1 0-1 0,7 3 0 16,-3-6-18-16,0 0-8 0,5 1 8 0,1 2-8 16,3-5 14-16,-1 2-2 0,-2 3-1 0,3-3 0 15,-4 4-11-15,-5-1 0 0,0 0 9 0,-3 2-9 16,-1 1 0-16,-2 2-15 0,3 1 3 0,-9-1 0 16,0 3-32-16,-6 0-7 0,2 0-1 0,-5 0-688 15,-3 3-137-15</inkml:trace>
  <inkml:trace contextRef="#ctx0" brushRef="#br0" timeOffset="62411.28">1332 3860 1472 0,'0'0'65'0,"0"0"14"0,0 0-63 0,0 0-16 15,0 0 0-15,9-2 0 0,3-1 74 0,-3-2 12 16,3-1 2-16,-3 4 1 0,3-6-35 0,0 5-7 15,6 1-2-15,-6-6 0 0,5 5-22 0,-5 0-5 0,6-7-1 0,-6 7 0 16,9-2-17-16,-3-1-16 0,-3 4 4 0,3-3 0 16,-1 5-127-1,-2-6-25-15,15 1-4 0,-9 2-2 0</inkml:trace>
  <inkml:trace contextRef="#ctx0" brushRef="#br0" timeOffset="63063.07">1901 3836 691 0,'0'0'30'0,"-6"6"7"0,6-6-29 0,0 0-8 16,0 0 0-16,0 0 0 0,0 0 160 0,0 0 32 15,0 0 5-15,0 0 2 0,0 0-114 0,0 0-22 16,0 0-5-16,0 0-1 0,0 0-35 0,0 0-7 16,9 0-2-16,-3-8 0 0,3 3-13 0,-3 5 9 15,0-8-9-15,-3 2 8 0,3 1-8 0,0-3 0 16,0 3 0-16,-6-6 8 0,2 1-8 0,-2 4 8 16,0-4-8-16,0 2 8 0,0 0-8 0,-2 0 8 15,2-3-8-15,-6 3 8 0,3 3 12 0,0 5 3 16,-6-5 0-16,0 5 0 0,-3 0-5 0,3 5-1 15,-3 0 0-15,-3 1 0 0,0 2 15 0,0 5 2 16,-5 0 1-16,5 0 0 0,-6 1-5 0,3 4-1 0,0-5 0 16,6 1 0-16,0 1-8 0,0-1-1 0,3 2-1 15,0-3 0-15,-2 0-10 0,2 0-1 0,3 0-8 16,0 1 12-16,6-1-4 0,-6 0-8 16,6-5 11-16,0 3-11 0,6-3 20 0,-3-3-4 0,6 0 0 0,0-5 0 15,0 3-16-15,-4-3-16 0,4-3 4 16,3-2 0-16,6 2 12 0,0-5 13 0,-3 0-2 0,3-2-1 15,0-1-2-15,2 1-8 0,-8 2 12 0,6-6-4 16,-6 1-8-16,6 3 0 0,-6 2 0 0,-3-6 0 16,0 7 0-16,3-4 0 0,-3 3 0 0,-6 3 0 15,0-3 0-15,3 2 0 0,-6 6 0 0,0 0 8 16,0 0-8-16,0 0 0 0,0 0 0 0,0 0 0 0,0 0 23 16,-9 6 5-16,6 2 2 0,-3-3 0 15,3 3-5-15,-6-3-1 0,6 3 0 0,-6 3 0 0,3-3-3 16,3 0-1-16,-3 2 0 0,0-5 0 0,6 3-11 15,-6 0-9-15,6-2 12 0,0 2-12 0,0-8 0 16,6 5 0-16,-6 3 0 0,0-8 0 16,6 5 8-16,0-5-8 0,3 3 0 0,0-3 0 15,3-3-18-15,-3 3-7 0,3-8-2 16,-4 3 0-16,4-8-153 0,6 2-30 0,-3-5-6 0,6 3-2 16</inkml:trace>
  <inkml:trace contextRef="#ctx0" brushRef="#br0" timeOffset="63348.7">2490 3268 864 0,'6'-11'38'0,"-6"8"8"0,0-2-37 0,0 5-9 0,0 0 0 0,0-3 0 16,3 1 172-16,-3 2 32 0,0 0 6 0,0 0 2 16,0 0-104-16,-3 5-20 0,-3 3-4 0,3 3 0 15,-6 4-39-15,0 4-7 0,0 0-2 0,-2 4 0 16,-1 1-4-16,-3 3-2 0,0 2 0 0,3-3 0 15,-12 6 14-15,0 2 4 0,-2-2 0 0,-1 0 0 16,3 2-8-16,0 1-2 0,0 2 0 0,1-6 0 16,2 1-18-16,6-3-3 0,-3-2-1 0,6-3 0 15,0 2-16-15,6-10 0 0,3 0 0 0,3 0 0 0,3-6 0 16,3 3 0-16,-6-13 0 0,6 0 0 16,9 0-18-16,0-5-7 0,0-3-2 0,9 0 0 15,2-2-53-15,-5-9-12 0,3 1-1 0,3-4-1 16,-6 1-129-16,-1-5-25 0,4-1-6 0</inkml:trace>
  <inkml:trace contextRef="#ctx0" brushRef="#br0" timeOffset="63579.09">2731 3228 1324 0,'0'0'118'0,"0"0"-94"16,0 0-24-16,0 0 0 0,3 8 156 0,-6-3 26 16,-9 0 6-16,4 3 0 0,-4-2-79 0,3 7-16 15,0 0-3-15,-3 3-1 0,-6 3-29 0,6 2-7 16,3 3-1-16,-9 2 0 0,3-5-23 0,1 6-5 0,-1 2 0 0,-6 0-1 15,3 3 12-15,0-1 2 0,-3 1 1 16,3 0 0-16,4 2-17 0,2-2-3 16,-3 0-1-16,3-3 0 0,0 3-7 0,3-11-2 0,6 3 0 15,-3-6 0-15,6-2-8 0,0 2 0 16,6-4 0-16,-6-9 8 0,12 0-8 0,-3-2 0 16,0-3 0-16,6-3 8 15,3-2-83-15,-4 0-17 0,10-9-3 0,-3 1-1 0</inkml:trace>
  <inkml:trace contextRef="#ctx0" brushRef="#br0" timeOffset="64328.51">3080 3241 1634 0,'0'0'36'0,"0"0"7"0,0 0 1 0,0 0 3 0,0 0-38 0,0 0-9 0,0 0 0 0,0 0 0 15,-6 0 70-15,-3 0 12 0,0 3 2 0,0 7 1 16,0-4-13-16,0 4-4 0,-3 6 0 0,0 5 0 16,0 0-23-16,-6 6-5 0,7 2 0 0,-10 5-1 15,3-7-7-15,0 5-2 0,-3 7 0 0,6-7 0 16,-9 8-9-16,4-3-1 0,-4-3-1 0,3-2 0 16,0 0-9-16,0 2-2 0,0-13 0 0,7 3 0 15,8-3-8-15,-3-2 8 0,0-6-8 0,9 0 8 0,0-5-8 0,0-8 0 16,0 0 0-16,9 5 0 0,0-5 0 0,11-5 10 15,-8-3-10-15,6-2 10 0,3-1-10 0,0-5 8 16,0 0-8-16,0 3 8 0,-7-5-8 0,10-1-12 16,-3 3 2-16,-6 0 1 0,6 6 9 0,0 4-13 15,-3-4 5-15,-1 7 8 0,-2-2-10 0,0 5 10 16,-6 0 0-16,-3 5-9 0,0-2 9 0,-6 7 0 16,3-4 0-16,-3 7 0 0,-3-2 0 15,-3 4 0-15,0-1 0 0,-3 1-8 0,0 4 8 16,-3 0 0-16,3-6 0 0,-3 0 0 0,-2 3 0 0,-1-3 0 15,0 3 0-15,3-3 8 0,-3-8-8 0,0 6 9 16,0 0-9-16,0-9 10 0,0 4-1 0,-2-1 0 16,-1-2 0-16,3-1 0 0,-6-4-1 0,6-1 0 15,0 3 0-15,6-8 0 0,-3 3-8 0,-2-3 0 16,8 2 0-16,0-7 8 16,6 3-73-16,6 2-15 0,-3-6-4 0,9 1-636 0,-4 3-127 15</inkml:trace>
  <inkml:trace contextRef="#ctx0" brushRef="#br0" timeOffset="64758.52">3196 3731 1695 0,'0'0'37'0,"0"0"8"0,0 0 2 0,0 0 1 0,0 0-39 0,0 0-9 16,0 0 0-16,0 2 0 0,0 4 24 0,0-6 4 15,0 0 0-15,0 5 0 0,0-5 9 0,0 0 3 16,0 0 0-16,6 5 0 0,-6-5-15 0,9 0-2 16,-9 0-1-16,6 0 0 0,2 0-5 0,-2-2-1 15,0-1 0-15,3-5 0 0,-6 3-7 0,3-1-1 16,0 1-8-16,3 2 12 0,-6-10-12 0,3 8 8 16,3-8-8-16,-6 2 0 0,3 0 8 0,-6 1-8 15,0 2 0-15,0-5 0 0,0 7 8 0,-6 1-8 16,6 5 0-16,-3-2 0 0,-12 2 12 0,3 5-3 15,-3 3-1-15,0 5 0 0,1 0 36 0,-7 6 6 16,0-3 2-16,-3 2 0 0,3 1-4 0,6 2 0 16,-5 0 0-16,5 3 0 0,3-6-28 0,3 1-5 15,0 2-2-15,6-8 0 0,0 3-13 0,3 0 8 0,3-8-8 0,3 2 0 16,0-2 0-16,0-2 0 0,6 2 0 0,6-8 0 16,-7 0 0-16,7 0 0 0,3-6 8 0,0 1-8 31,0-3-18-31,3 0-10 0,-4-5-1 0,4-6-1 15,0 1-64-15,0-1-13 0,6-4-2 0,-7-1-1 16,10-3-70-16,-3-4-15 0,0-1-2 0,-3 3-1 0</inkml:trace>
  <inkml:trace contextRef="#ctx0" brushRef="#br0" timeOffset="65005.86">3868 3090 633 0,'9'-13'28'0,"-6"8"6"0,0 0-34 0,0-1 0 0,0 4 0 0,-3 2 0 0,0 0 273 0,0 0 48 15,0 0 10-15,0 0 1 0,0 0-173 0,0 0-35 16,-6 2-8-16,-3 9 0 0,0 2-46 0,-2 6-9 15,-4 2-1-15,0 0-1 0,-3 8-14 0,0 0-2 16,-3 3-1-16,-3 5 0 0,-2 3-8 0,2-1-2 16,-6 1 0-16,3-3 0 0,3 3-12 0,-5 2-4 15,2 0 0-15,3-2 0 0,3 0-16 0,0-6 0 16,4 3 0-16,-1-2 0 0,3-4 0 0,3-4 0 16,6-3 0-16,3-3 0 0,-3-3 0 0,3-4 0 15,0-1 0-15,6 0 0 16,0-8-36-16,3 3-2 0,0-8 0 15,0 0 0-15,3 0-150 0,0-8-31 0,0 3-5 0</inkml:trace>
  <inkml:trace contextRef="#ctx0" brushRef="#br0" timeOffset="65366.83">3490 3606 460 0,'-14'-5'20'0,"8"5"5"0,-3 5-25 0,0-5 0 0,0 3 0 0,0 2 0 15,0-5 404-15,3 6 75 0,-3-4 15 0,3 1 3 16,3 5-376-16,3-8-75 0,0 0-15 0,0 2-3 15,6 4-10-15,0 2-2 0,-6-8 0 0,9 5 0 16,3 0 3-16,3-2 0 0,-6-1 0 0,9 1 0 16,-1 2-19-16,1-5 8 0,-3 0-8 0,0 0 0 15,6 0 0-15,-6 0-14 0,3 0 1 0,-1-5 0 16,1 2 13-16,-3 3 0 0,3 3 0 0,-3 2 0 16,0-5 0-16,-6 3-9 0,3 2 1 0,-3 1 0 0,-3-1-6 15,-4 3-1-15,1 0 0 0,-3 2 0 0,0 4 15 0,-3-1 0 16,1 0 0-16,-4 0 0 0,6 1 0 0,-9-7 0 15,0 4 0-15,3 2 10 0,0-5 33 16,-3 0 6-16,3-3 2 0,0 1 0 0,0-1-7 16,3-2 0-16,3-3-1 0,0 0 0 0,0-3-21 15,0 3-4-15,3-5-1 0,3-3 0 0,0 3-17 0,0-9 8 16,3 4-8-16,-3 2 0 0,3-3 0 0,0 1 0 16,0-4 0-16,2 1 0 0,-2 3 0 0,-3 2 0 15,6-3 0-15,-3 3 0 0,-3 0-24 0,0 3 0 16,3-3 1-16,-3 3 0 15,0-3-103-15,3 2-21 0,-6 6-4 0,6-5-893 0</inkml:trace>
  <inkml:trace contextRef="#ctx0" brushRef="#br0" timeOffset="65861.38">3996 3765 1209 0,'0'0'108'0,"0"0"-87"0,0 5-21 0,0 1 0 15,0 2 98-15,0-3 15 0,0-5 3 0,0 0 1 16,0 0-30-16,0 0-7 0,0 2 0 0,6 4-1 16,-6-6-29-16,9 0-6 0,-9 0 0 0,9 0-1 15,-3-8-16-15,3 3-3 0,3-1-1 0,-6-2 0 16,3 0-11-16,0-2-1 0,-3 2-1 0,0-5 0 16,0 5 7-16,3 2 2 0,-6-7 0 0,-3 3 0 15,3 2-19-15,-3-6-14 0,0 1 2 0,-3 3 1 0,3-1 11 0,-3 6 9 16,-3-6-1-16,-3 9-8 0,3-4 32 0,-9 6-1 15,6 0 0-15,-6 6 0 0,3-4 11 0,-6 9 2 16,0-3 1-16,4 2 0 0,-4 6-21 0,0 3-5 16,3-6-1-16,-6 5 0 0,6-4 1 0,3 4 0 15,0-2 0-15,4 3 0 0,2-1 4 0,0-5 1 16,0 1 0-16,6-1 0 0,0 0-24 0,0 0 0 16,6-7-12-16,0 1 4 0,2-4 8 0,1 0 0 15,3-3 0-15,3-3 0 0,0 0 0 0,0-4 0 16,6 1 0-16,-6-2 0 0,3-5 0 0,-1 0 0 15,4 2 0-15,-3-2 0 16,0 0-30-16,0 0-10 0,-3-1-3 0,0 4 0 0,-6-1 25 0,-1 6 5 16,1-3 1-16,-9 8 0 0,0 0 12 0,0 0 0 15,-6 0 0-15,3 8 10 0,-8-8 28 0,5 8 6 16,-6 2 0-16,3 1 1 0,-3 2 20 0,0 3 4 16,6-3 1-16,-3 1 0 0,3-7-50 0,0 7-11 0,3-4-1 0,3-2-8 15,0 0 8-15,0-8-8 0,6 8 0 0,3-5 0 16,6-1-61-1,0-2-16-15,3-2-3 0</inkml:trace>
  <inkml:trace contextRef="#ctx0" brushRef="#br0" timeOffset="66477.67">4508 3712 633 0,'-6'-5'28'0,"6"5"6"0,-6 0-34 0,3-3 0 0,3 3 0 0,0 0 0 16,0 3 185-16,0-6 31 0,0 3 5 0,0 0 2 15,0 0-118-15,0 0-23 0,-5 8-5 0,5-8-1 16,0 0-39-16,0 0-8 0,0 0-1 16,0 0-1-16,0 0-3 0,0 0 0 0,0 0 0 0,14 0 0 15,-8-5 4-15,-6 5 1 0,9-3 0 0,-3-2 0 16,0-3-3-16,-3 3-1 0,3-3 0 0,0 2 0 16,-6-2 3-16,0 3 0 0,0 0 0 0,-6 0 0 15,0 2 12-15,0-5 2 0,3 3 1 0,-9-1 0 16,3 4-8-16,-8 2-2 0,5-3 0 0,-9 6 0 0,6-1-11 0,0 4-2 15,-6 2-1-15,3 2 0 0,0 1 3 0,-2 5 1 16,-1-3 0-16,3 3 0 0,0 0-1 0,0 0 0 16,3 2 0-16,0 1 0 0,4 2-6 0,2-8 0 15,0 6-1-15,3-1 0 0,3-2-7 0,3 2 0 16,0-4-8-16,3-1 12 0,3-3-12 0,6 1 9 16,0 0-9-16,2-6 8 0,1-2-8 0,9 2 0 15,0-10 0-15,6 2 0 16,-1-2-86-16,1-6-19 0,3 0-4 0,0-4-1019 15</inkml:trace>
  <inkml:trace contextRef="#ctx0" brushRef="#br0" timeOffset="67062.67">4931 3297 1612 0,'-3'5'144'0,"3"0"-116"0,-6 1-28 0,6 2 0 16,0-3 84-16,0-5 10 0,0 0 2 0,6 8 1 16,-6-8-56-16,3 5-11 0,6 0-2 0,3-2-1 15,3-3 9-15,-3-3 1 0,9 1 1 0,-7-1 0 16,1-8-22-16,6 4-5 0,-9-1-1 0,6-6 0 16,-6 1-10-16,3 0 0 0,0 0 0 0,-1-3 0 15,1 0-26-15,0-3-7 16,0 6-2-16,0-8 0 0,0 2 17 0,-3 1 3 0,-3-3 1 0,0 2 0 15,3-2 4-15,-12 3 1 0,0-6 0 0,0 3 0 16,0 2-17-16,-9 6-3 16,3 5-1-16,-6 0 0 0,-3 8 55 0,0 8 11 0,-6-3 3 0,0 6 0 15,-3 5 28-15,-2 5 5 0,-10 5 2 0,-3 6 0 0,4 0-4 0,-7 7-1 16,3 1 0-16,3 5 0 0,-2 0-16 0,-1 3-3 16,3-3-1-16,7 0 0 0,-1 0-23 0,0 2-5 15,6-2-1-15,3-5 0 0,4-3-12 0,8-3-8 16,0-2 10-16,0-3-10 0,6-2 8 0,3-3-8 15,3-6 0-15,6-5 0 0,3 1 0 0,0-12 0 16,2 1 0-16,1-3 0 0,3-5-13 0,3-3-3 16,3-3 0-16,-3-2 0 15,2-6-27-15,1 3-5 0,0 3-2 0,-6 0 0 0,3 0 20 0,-6 2 4 16,-3-2 1-16,2 5 0 0,-5 3 16 0,0-1 9 0,-9 6-10 0,0 0 10 16,3 8 0-16,-3 3 0 0,-6-3 0 15,0 5 0-15,3 3 40 0,-3 0 5 16,0 5 1-16,1-5 0 0,-1 0-22 0,6 0-4 15,-3-3 0-15,6-3-1 0,0 1-19 0,0-3 0 16,2-3 0-16,4-5 0 0,3 0 0 0,3 0 8 16,0-8-8-16,6-2 0 0,-3-4 0 0,3-1-11 15,2-1 0-15,1-3 0 16,-3-2-44-16,3 0-9 0,-3-3-1 0,-3-2-1 0,5-4-36 16,1 1-7-16,0 0-2 0,3-8-876 0</inkml:trace>
  <inkml:trace contextRef="#ctx0" brushRef="#br0" timeOffset="67308.8">5622 2929 2026 0,'0'0'90'0,"0"0"18"16,0 0-86-16,0 0-22 0,0 0 0 0,-6 5 0 0,-3-2 105 0,3 7 17 16,-6 4 3-16,0-1 1 0,0 0-47 0,-3 6-10 15,-3 7-1-15,-3 1-1 0,1-1-19 0,-7 6-3 16,-3 7-1-16,0-4 0 0,4 10-11 0,-4-5-2 16,0 10-1-16,3-5 0 0,0 2-13 0,4 1-2 15,-1 2-1-15,9-5 0 0,-6 3-14 0,6-3 0 16,0 0 0-16,3-11 0 0,3 3 0 15,1-10 0-15,2-3-13 0,0-3 4 16,3-8-26-16,3 0-5 0,0 0 0 0,0-7-1 16,0-6-42-16,0 0-8 0,0 0-1 0,0 0-1 15,3-11-110-15,0 3-21 0,0-5-5 16,0-6-1-16,-3 1-50 0,3 2-9 0</inkml:trace>
  <inkml:trace contextRef="#ctx0" brushRef="#br0" timeOffset="67444.3">5139 3606 1854 0,'0'0'82'0,"-3"0"17"0,3 0-79 0,-3-5-20 0,-3 5 0 0,1 0 0 16,-1 5 138-16,0-2 24 0,0 2 5 0,3 1 1 15,-3-1-76-15,3 3-14 0,-3 5-3 0,6-8-1 16,0 6-45-16,0-1-9 0,3-4-1 0,3 4-1 16,0 1-18-16,0-6 0 0,3 3 0 0,2-3 0 15,-2-2 9-15,6 0-9 0,0-3 0 0,0 0 9 16,6 2-85-16,0-2-18 0,0-2-3 0,-4-4-1051 16</inkml:trace>
  <inkml:trace contextRef="#ctx0" brushRef="#br0" timeOffset="67608.86">5455 3659 864 0,'0'0'38'0,"-12"5"8"0,3 3-37 0,0-2-9 0,0 2 0 0,0 0 0 15,0 2 368-15,-3-2 72 0,1 0 15 0,-1 5 2 16,3 1-298-16,3-4-60 0,0 3-12 0,3 1-3 0,6-9-63 0,-3 8-13 16,3-5-8-16,6-3 10 0,-6 3-1 0,6-2 0 15,3-1 0-15,-1-3 0 16,7-2-81-16,0-2-16 0,-3 2-3 0,3-5-1090 0</inkml:trace>
  <inkml:trace contextRef="#ctx0" brushRef="#br0" timeOffset="68098.64">5711 3733 2023 0,'0'0'44'0,"0"0"10"0,0 0 2 0,0 11 0 0,0-6-44 0,0 6-12 16,0-1 0-16,-3 4 0 0,3-1 84 0,-3-5 14 0,6 2 3 0,-3-2 1 15,3 3-19-15,0-3-4 0,0-3-1 16,3 3 0-16,0-3-43 0,0-2-9 0,3 2-2 15,0-5 0-15,2-5-13 0,-2 2-3 0,3 1-8 0,-3-1 12 16,3-8-4-16,0 3-8 0,0 1 11 16,0-7-11-16,3 4 0 0,-6-4 0 15,6 1 0-15,-9 0 0 0,5 0 10 0,-2 0-10 0,-3-1 8 0,3 1-8 16,0 0 0-16,-9 0 0 0,3-1 8 0,0 1-8 16,0 3 0-16,-6 7 0 0,0-5 0 0,0 5 0 15,-6 3 38-15,0 3 2 0,-3 5 1 0,0-3 0 16,-2 3-9-16,-1 5-1 0,3 1-1 0,-3-1 0 15,0 0-9-15,3 6-1 0,3-1-1 0,-3 3 0 16,0-2-11-16,3 2-8 0,4 3 9 0,2-3-9 0,-3 5 8 16,0-4-8-16,6 1 0 0,0 4 9 0,0 2-9 0,0 0 0 15,0 0 0-15,0 3 0 0,3 0 0 0,0-1 0 16,0 1 8-16,-3 3-8 0,3-4 0 0,-3 1 0 16,0-3 0-16,-3 0 0 0,3-2-10 0,0 2 10 15,-6 0-13-15,3-3 5 0,-6 1-1 0,3-3 0 16,-3 5 0-16,-3-8 0 0,3 3 9 15,-3-3 0-15,3-3 0 0,-3-2 0 16,0 0 0-16,3-3 0 0,-2-2 0 0,5-6 0 0,-6 1 16 0,3-6-2 16,0 0 0-16,0-11 0 0,-3-2-4 0,6-3-1 15,0-5 0-15,3-3 0 0,3-3-9 0,0-4 12 16,3-1-12-16,9 0 12 0,-6-5-12 0,6 3 0 16,3-3 0-16,3-3 0 0,2 3-11 0,4 3 3 15,3 2 0-15,3 0 0 16,-9 6-118-16,8-6-23 0,-2 5-5 0,0 4-1112 0</inkml:trace>
  <inkml:trace contextRef="#ctx0" brushRef="#br0" timeOffset="68408.33">11801 9554 2432 0,'36'-3'0'0</inkml:trace>
  <inkml:trace contextRef="#ctx0" brushRef="#br0" timeOffset="69063.7">3389 5585 345 0,'0'0'31'0,"0"0"-31"16,0 0 0-16,0 0 0 16,0 0 270-16,0 0 48 0,0 0 10 0,0 0 1 0,0 0-180 0,-6 0-36 15,0-2-7-15,0 4-2 0,6-2-23 0,-3 6-5 16,-6-6 0-16,9 0-1 15,-6 0-17-15,3 0-3 0,1 0-1 0,-7 2 0 0,0 1-10 0,0 0-3 16,6 2 0-16,-9 0 0 0,3-2-12 0,0 2-2 16,-3 3-1-16,3-3 0 0,-6 3-2 0,3-2-1 15,-3 2 0-15,1-1 0 0,-1 1-7 0,0 0 0 16,0 0-1-16,0 0 0 0,0-3-6 0,6 1-1 16,0-1 0-16,6 3 0 0,-9-5 0 0,9-1-8 15,3-2 12-15,0 0-4 0,0 0-8 0,0 0 0 16,9 6 0-16,0-1 0 0,3-2 0 0,3-1 0 15,-3 1 0-15,6 2 0 0,-6-2 0 0,3 2 0 0,0-2 0 16,-1 2 0-16,1 3 0 0,-3-3 0 0,0 3 0 0,6 3 0 16,-9-3-8-16,3 2 8 0,0 1 0 0,-3-1 0 15,3 4 0-15,-6-4 0 0,-1 3 0 0,4 3 0 16,-3-2 0-16,-3-9 0 0,-3 3 0 0,0 0 0 16,0 0 0-16,-3 2 0 0,-3-4 0 0,0 1 0 15,-2 1 0-15,-1-2 0 0,-3-1 0 16,3 0 8-16,-6 3-8 0,3-5 0 0,-6 2 0 15,0 0 0-15,0-5 8 0,-2 0-8 0,-1 3 0 0,0-3 8 16,-6 0-8-16,3-3 0 0,3 3 0 0,4-7 0 16,-1 1 11-16,0 1-3 0,3 0-8 0,3-1 12 15,3 1-12-15,-3-3 0 0,6 3-12 0,6-3 12 16,0 3-76-16,6-6-9 0,6 0-2 0,-3-2-698 16,6 0-140-16</inkml:trace>
  <inkml:trace contextRef="#ctx0" brushRef="#br0" timeOffset="69533">3571 5030 1674 0,'0'0'74'0,"3"0"15"0,3 0-71 0,0 0-18 16,0-8 0-16,-3 5 0 0,3 1 27 0,5 2 1 15,-2-6 1-15,-3 4 0 0,9-1 7 0,-6 0 2 0,6 3 0 0,-3 0 0 16,6 0-16-16,-6 0-3 0,3 0-1 0,-1 0 0 16,-2 3-10-16,3 2-8 0,-6 6 9 0,0-3-9 15,3 0 22-15,-6 0-2 0,0 5 0 0,-3 0 0 16,3 3 1-16,-6-3 0 0,0 0 0 0,-6 1 0 15,0-1 3-15,3 0 0 0,-3 0 0 0,-3 6 0 16,3-6 7-16,0 0 1 0,-9 1 1 0,3-1 0 16,-3-3-1-16,7 4-1 0,-10-1 0 0,6 0 0 0,-3-2 8 0,3-1 1 15,-3-2 1-15,6 3 0 0,3-6-7 16,0 3-2-16,3 0 0 0,3-8 0 16,0 0-17-16,3 5-4 0,-3-5-1 0,12 5 0 0,-3-2-10 15,3 0 0-15,3-1 9 0,0-2-9 0,0-2 0 16,0 2 8-16,5-3-8 0,-5 3 0 15,0-3 0-15,6 3 8 0,-6-2-8 0,0-1 0 16,6 1 0-16,-7 2 0 0,1 0 0 0,0 2 0 0,-3-2 0 0,3 0 0 16,-6 3 0-16,3-1 8 15,-3 4-102-15,-3 2-20 0,-3 0-4 0</inkml:trace>
  <inkml:trace contextRef="#ctx0" brushRef="#br0" timeOffset="70262.85">4136 5779 1220 0,'0'0'27'0,"0"0"5"0,0 0 2 0,0 0 0 0,0 0-34 0,0 0 0 0,0 0 0 0,0 0 0 16,0 0 101-16,0 0 14 0,0 0 2 0,6 0 1 16,-6 0-36-16,6 0-7 0,0 2-2 0,3-2 0 15,0-2 4-15,0 2 1 0,0 0 0 0,0 0 0 0,3 0-23 0,0-3-5 16,3 0-1-16,-4 1 0 0,10-1-21 0,-3-2-5 16,3-1-1-16,0 1 0 0,3 0-9 15,-4-3-1-15,1 5-1 0,0-2 0 0,6 2-11 16,-12 1-12-16,3-1 2 0,-1 0 1 15,-2 3 9-15,0 0 0 0,-6 0 0 0,3 3 0 16,-3 0-109-16,-9-3-17 0,0 0-3 0,0 0-829 16</inkml:trace>
  <inkml:trace contextRef="#ctx0" brushRef="#br0" timeOffset="70546.3">4169 5927 403 0,'0'0'36'0,"0"0"-36"0,0 0 0 0,-12 2 0 15,12-2 274-15,0 0 48 0,0 0 10 16,0 0 1-16,-6 3-176 0,6-3-35 0,0 0-7 16,0 0-2-16,0 0-30 0,0 0-7 0,3 3 0 0,6-1-1 15,-3-2-27-15,0 3-4 0,3-3-2 16,6 0 0-16,-6 0-16 0,3 0-3 15,0 0-1-15,5 0 0 0,-5-3-8 0,3 1-2 0,3-1 0 0,-3 3 0 16,6-3-12-16,-6 1 0 0,0-4 0 0,2 4 0 16,1 2 0-16,0-3 0 0,0 0 0 0,-3 1 0 15,0-1-170-15,3 3-37 0</inkml:trace>
  <inkml:trace contextRef="#ctx0" brushRef="#br0" timeOffset="71566.08">5261 5617 288 0,'0'0'25'0,"0"0"-25"15,0 0 0-15,0 0 0 0,0 0 181 0,0 0 31 16,0 0 7-16,0 0 1 0,0 0-111 0,3 0-21 15,0-8-5-15,0 3-1 0,3 5-17 0,0-8-3 16,-3 3-1-16,3-3 0 0,6 0-23 0,-9 2-5 16,3-1-1-16,3-1 0 0,0 0 12 0,-3 0 3 0,-3 0 0 0,0 0 0 15,0 0 13-15,0 0 4 0,-3 3 0 0,0-3 0 16,0 0-4-16,-3-3 0 16,3 1 0-16,-3 2 0 0,-6-3-2 0,3 3-1 0,-3-2 0 15,0 4 0-15,-3-2-5 0,0 3 0 0,0-3-1 16,0 3 0-16,-2 5-31 0,-1-5-7 15,0 5-1-15,3-3 0 0,0 6 14 0,-3 2 2 0,0-2 1 0,3 2 0 16,-9 3-9-16,7 2-3 0,-7-2 0 0,6 5 0 16,-9 3-5-16,0 0-2 0,0 3 0 0,1-6 0 15,-1 3-10-15,6 2 8 0,3 1-8 0,-3 2 8 16,0 3-8-16,3-8 0 0,4 5 0 0,2 3 0 16,0 0 0-16,0 2 0 0,6-5 8 0,0 6-8 15,0-4 0-15,0 4 0 0,6 2 0 0,0-5 0 16,0 0 0-16,3-3 12 0,0-3-12 0,0 3 12 0,3-2-12 0,5 0 0 15,-11-6 0-15,9 0 0 0,0-2 0 0,3-1 12 16,3-2-12-16,3-3 12 0,0-2-12 0,0-3 12 16,-1 0-12-16,1 0 12 0,-3-5-2 0,3-3 0 15,0 3 0-15,-3-6 0 0,-1 0 1 0,1-2 0 16,3-3 0-16,-3 3 0 0,3 0-2 0,-3-3 0 16,3-5 0-16,-4 2 0 0,1 3 5 15,-3-7 1-15,-3 1 0 0,0-1 0 0,-3 1-15 0,-3-1 0 16,0-4 0-16,0 3-10 0,-6-2 10 0,0-1 8 15,-6 1-8-15,0 2 11 0,0-2-11 0,-3 2 10 16,0 0-10-16,-6 6 10 0,0 2-10 0,0 2 0 16,0 1 9-16,-2 3-9 0,-1 2 0 0,3 2 8 15,-3 4-8-15,3-1 0 0,0 0 0 0,0 3 0 16,3 6 0-16,-2-1 0 16,-1 0-103-16,0 3-21 0,6 0-5 0,-9 3-1184 0</inkml:trace>
  <inkml:trace contextRef="#ctx0" brushRef="#br0" timeOffset="74048.64">6312 5691 702 0,'0'0'31'0,"0"0"6"0,0 0-29 0,0 0-8 0,0 0 0 0,0 0 0 16,0 0 125-16,0 0 24 0,0 0 5 0,0 0 1 15,0 0-43-15,0 0-8 0,0 0-1 0,0 0-1 16,0 0-18-16,0 0-4 0,0 0-1 0,9 3 0 16,0 5-19-16,-3-8-4 0,9 2-1 0,-3 1 0 15,6-3-12-15,-3 3-3 0,2-6 0 0,4 3 0 16,3 0-9-16,-3-3-3 0,9 1 0 0,-4-4 0 16,7 4-11-16,3-3-2 0,0-1-1 0,2 1 0 15,1 0-14-15,0 2 0 0,-7 0 0 0,4-2 0 16,-3 2 8-16,-3 1-8 0,-1-1 0 0,-2 3 9 15,3-2 8-15,-6-1 2 0,-3 3 0 0,-4 3 0 16,1-1-19-16,0-2 0 0,-3 5 0 0,-3-2 0 16,-3 0-36-16,0-1 0 0,0 4-1 0,-6-4 0 15,-3-2-161-15,0 0-32 0,0 0-6 0,0 14-2 0</inkml:trace>
  <inkml:trace contextRef="#ctx0" brushRef="#br0" timeOffset="74490.47">6357 5903 1090 0,'0'0'48'0,"0"0"11"0,0 0-47 0,0 0-12 0,0 0 0 0,0 0 0 16,0 0 110-16,0 0 20 0,0 0 4 0,0 0 1 15,0 0-47-15,0 0-8 0,0 0-3 0,0 0 0 16,0 0-21-16,0 0-4 0,0 0 0 0,12 0-1 16,0 0 5-16,0 0 2 0,2 0 0 0,1 0 0 15,0-3-21-15,6 1-4 0,-3-4-1 16,3 1 0-16,3 2 1 0,-1-2 0 0,4 2 0 0,0 1 0 15,0-4-25-15,2 6-8 0,-2-5 0 0,6 5 0 16,-3-2 0-16,0 2 0 0,-1-3 0 0,-2 6 0 16,0-1 0-16,0-2 0 0,-4 0 0 0,1 0 0 15,0 3 11-15,0-1-11 0,3 1 10 0,-3 2-10 16,-7-5 0-16,4 3 8 0,0 2-8 0,-3-5 0 16,-3 6 0-16,-3-6 0 0,-3 2-12 0,0 4 12 15,-3-4-39-15,-1 1-1 16,4 0 0-16,-3-1 0 0,-6-2 13 0,0 0 3 0,3 5 0 0,-3-5-656 15,6 3-132-15</inkml:trace>
  <inkml:trace contextRef="#ctx0" brushRef="#br0" timeOffset="75311.33">7324 5569 403 0,'0'0'17'0,"0"0"5"0,0 0-22 0,0 0 0 15,0 0 0-15,0 0 0 0,0 0 204 0,0 0 36 0,0 0 7 0,0 0 1 16,0 0-132-16,0 0-26 0,3 8-6 0,3-2 0 16,-6-6-18-16,3 8-3 0,-3-8-1 0,9 5 0 15,-3 3-11-15,3-8-3 0,0 5 0 0,0 3 0 16,3-8-24-16,0 5-4 0,2-2-2 0,1 0 0 16,0-1-18-16,3-2 8 0,0 3-8 0,0 0 0 15,3-1 13-15,-1 1-4 0,-5 0-1 0,0-1 0 16,0 4-8-16,-3-4 0 0,-3 3 0 0,3 1 0 15,-3 2 0-15,0-3 0 0,0 0 0 0,0 1 0 16,-3 1 0-16,-3-1 0 0,0 2 0 0,-1-3 0 16,1 3-12-16,-3-3 12 0,0 3-10 0,0 0 10 15,0 0 0-15,-3-3 0 0,1 3 0 0,-1-2 0 16,0-1-9-16,-3 0 9 0,0 3-8 0,0-3 8 16,3 3 0-16,-6-2 0 0,3-1 0 0,0 0-8 0,6-5 8 0,-6 8 0 15,0 0 0-15,-3 0 0 16,0-3 0-16,-3 3 0 0,3 0 0 0,-3-3 0 0,-5 3 0 0,2 0 0 15,0-5 0-15,3 2 0 0,-3 1 0 0,0-1 0 16,0 0 0-16,0 0-8 0,-3 1 8 0,-2-1 0 16,2 0 0-16,-3 3 0 0,-3 0 0 0,0-3 0 15,0 1 0-15,4 2 0 0,-1-3 0 0,3 0 0 16,0 3 0-16,6-8-604 16,3 6-124-16</inkml:trace>
  <inkml:trace contextRef="#ctx0" brushRef="#br0" timeOffset="75966.5">6556 5487 946 0,'0'0'42'0,"0"0"9"0,0 0-41 0,-3 0-10 15,3 0 0-15,-9 6 0 0,0-6 95 0,0 2 17 16,1-2 3-16,-1 3 1 0,-6 5-24 0,3-5-5 0,-6 7-1 0,0-7 0 16,-3 5-26-16,-3 5-4 0,-2-2-2 0,-1 2 0 15,0 3-9-15,0-3-1 0,-5 8-1 0,2-5 0 16,0 5-25-16,0-2-5 0,1-3-1 0,5 2 0 16,-3-2-2-16,6 0-1 0,-3 0 0 0,3 0 0 15,4-1-9-15,2-1 0 0,3-4 0 0,-3 3 0 16,6-2 0-16,3-3 8 0,3 0-8 0,3 3 8 15,0-6 0-15,6 3 0 0,0 2 0 16,3-7 0-16,3 0-8 0,0 5 0 0,3-8 0 0,2 2 0 16,4-2 28-16,3 0 3 0,0 3 1 15,3-3 0-15,2-3-32 0,1 3 0 0,0 3 0 0,3-3 0 16,-4 3 12-16,4-1-3 0,-6 1-1 0,0-1 0 16,-3 1-8-16,-1 2 0 0,-5 1 0 0,3-1 0 15,-6 0-99-15,0 1-21 0</inkml:trace>
  <inkml:trace contextRef="#ctx0" brushRef="#br0" timeOffset="79369.87">8631 5829 403 0,'3'5'36'0,"0"-5"-36"0,-6 0 0 15,3 0 0-15,0-3 164 0,0 3 27 0,0 0 5 16,0 0 0-16,0-2-68 0,0-1-15 16,0 3-2-16,0 0-1 0,3-3-31 0,-3 1-7 15,0 2 0-15,3-5-1 0,0-1-18 0,0-2-3 0,-3 6-1 0,3-6 0 16,0 2-23-16,0-1-5 0,0-1-1 0,0 0 0 16,3-3-10-16,-6 0-2 0,0 1-8 0,3 2 12 15,0-5-4-15,-3-1 0 0,0-1-8 0,0 1 12 16,-3-1-4-16,0-4 0 0,3 3-8 0,-3 3 12 15,-3 0-12-15,3-3 8 0,-3 5-8 0,-3 3 0 16,-6 3 11-16,3 2-11 0,-6 6 12 0,3 2-12 0,-6 1 37 16,4 1 1-16,-4 1 0 0,0 6 0 0,0 2-16 15,0-1-3-15,0 4-1 0,1-1 0 0,-1 4 5 0,3-1 1 16,0-5 0-16,3 5 0 0,0 0-12 0,3-2-3 16,0 4 0-16,4-2 0 15,-1 1 0-15,3-1 0 0,3-3 0 0,3 4 0 0,0-7-9 16,3 1 0-16,3 0 9 0,3-5-9 0,2-1 0 0,1-2 9 15,6-5-9-15,3 0 0 0,-3-3 10 16,6-3-10-16,0 0 8 0,-1-7-8 0,-2 4 10 0,3-4-10 16,0-3 12-16,3-1-12 0,-1 1 0 0,-2 0 0 15,0-6 0-15,-3 3 0 0,-3 1 0 0,-3-1 0 16,-4 0 0-16,-2 0 0 0,0 3 0 0,-3-3 0 16,0 3 0-16,-3-1 0 0,3 1 0 0,-6 3 0 15,0 2 8-15,0 5-8 0,0-8 0 0,0 9 0 16,0 2 8-16,0 0-8 0,-6-6 0 0,6 6 0 0,-6 6 0 0,3-6 0 15,-3 5 14-15,0 3-4 0,3-5-1 16,-3 7 0-16,3 1 0 0,-2-1 0 0,-4 1 0 0,3 0 0 16,3 4-9-16,-3-1 0 0,3-1 0 0,-3 0 0 15,0 3 0-15,3 0 10 0,3 0-1 0,0 0 0 16,0-3 3-16,0-3 1 0,6 1 0 0,-3 0 0 16,0-3-5-16,3-3 0 0,3 0-8 0,3-2 12 15,-4-1-3-15,1-2-1 0,3-2 0 16,0-1 0-16,-3 0-8 0,6-4 0 0,0-4 0 15,3 0 0-15,-3-4-212 16,3-1-34-16</inkml:trace>
  <inkml:trace contextRef="#ctx0" brushRef="#br0" timeOffset="79754.48">9441 4763 633 0,'0'0'28'0,"0"0"6"0,0 0-34 0,0 0 0 15,0 0 0-15,-3 2 0 0,0 6 229 0,0 0 39 16,-3 5 8-16,3-5 2 0,-3 5-135 0,0 6-27 15,-6 2-6-15,0 0-1 0,-3 8-36 0,0-2-7 16,-3 5-2-16,0 7 0 0,-5 4-7 0,2-1-1 16,0 3-1-16,-3 8 0 0,0-8-19 0,1 8-3 15,-1 0-1-15,-3 5 0 0,3-11 8 0,-3 4 0 0,1-1 1 0,-1 0 0 16,6-5-26-16,0-2-6 0,6-6-1 0,0 0 0 16,6-6-8-16,3-1 0 0,0-1 0 0,4-3 0 15,4-7 0-15,4-3 0 0,3-9 0 0,0 1 0 16,6-2 0-16,3-6-11 0,3-3 3 0,3-5 0 15,-3-2-125-15,-1-6-25 16,4-6-5-16,0 1-1 0</inkml:trace>
  <inkml:trace contextRef="#ctx0" brushRef="#br0" timeOffset="80056.69">9789 4789 1152 0,'0'0'102'0,"-3"5"-82"16,0-5-20-16,-3 6 0 0,0-4 165 0,0 6 29 16,0 3 6-16,-3-6 0 0,0 6-68 0,0 4-15 15,-3 1-2-15,3 3-1 0,-5 5-47 0,2 2-10 16,-3 1-1-16,-3 7-1 0,3-2-19 0,-6-1-3 16,0 9-1-16,3 0 0 0,-5-3-1 0,2 3-1 15,-3 5 0-15,3 2 0 0,-3-4-4 0,1 2-1 16,2-1 0-16,-3 1 0 0,3 0-11 0,3-5-2 15,-3 0-1-15,6-3 0 0,1-5-11 0,5 2 0 0,0-8 0 16,6 1 8-16,0-3-8 0,3-6 0 16,3 1 0-16,0-3 8 0,3-3-8 0,6-3 0 15,-1-2 0-15,4 0 0 16,0-8-148-16,3 0-29 0,3-5-6 0,-3-3-1 0</inkml:trace>
  <inkml:trace contextRef="#ctx0" brushRef="#br0" timeOffset="80437.97">9598 5702 1821 0,'0'0'80'0,"0"0"18"0,0 0-78 16,0 0-20-16,0 0 0 0,0 0 0 16,0 0 33-16,0 0 3 0,6 2 1 0,-3 1 0 0,3-3 9 0,0 0 2 15,0-3 0-15,0 3 0 0,3-2-29 0,0 2-6 16,-3-8-1-16,3 5 0 0,0 1-12 0,0-6 8 15,-3 0-8-15,3 0 0 0,-4 0 10 0,1 0-10 16,0-3 10-16,-3 3-10 0,0-2 19 0,-3 2-3 16,0 0 0-16,0 0 0 0,-3 3-7 0,0-6-1 15,-6 0-8-15,3 6 12 0,-2 0 9 0,2 0 2 16,-3-1 0-16,0 6 0 0,-3 6 2 0,0-1 1 16,-3 3 0-16,0 0 0 0,-3 8 16 0,0-3 3 15,1 0 1-15,-1 0 0 0,3 6-16 0,0-1-3 16,0 4-1-16,3-7 0 0,3 4-10 0,3-3-3 15,3 2 0-15,3-2 0 0,3-3-5 0,0 3-8 16,3-2 11-16,3-1-11 0,3 0 10 0,3-5-10 16,0 3 8-16,0-4-8 0,3-1 9 0,-1-4-9 15,1 1 10-15,3-3-10 0,-3-3 10 0,3-2-10 0,-3 0 10 16,3-3-10 0,20-8-137-16,-20 8 56 0</inkml:trace>
  <inkml:trace contextRef="#ctx0" brushRef="#br0" timeOffset="81052.09">10423 5538 1605 0,'0'0'35'0,"0"0"7"0,3-3 2 0,-3 3 2 0,0 0-37 0,3 0-9 0,3 3 0 0,0-3 0 16,-3 2 94-16,3 1 17 0,3 5 3 0,-1-3 1 0,4 1-29 0,-3 1-6 15,0 4 0-15,3 2-1 0,-3 1-21 0,0-1-4 16,0 0-1-16,0 0 0 0,3 3-21 0,-3 3-4 15,0-4 0-15,0 4-1 0,2-6-12 0,1 3-3 16,-3 3 0-16,0-3 0 0,3-3-4 0,0-3-8 16,-3 4 11-16,0-4-11 0,3 1 8 0,-3-3-8 15,0 0 0-15,0-3 0 16,0 0-156-16,-4 0-36 0</inkml:trace>
  <inkml:trace contextRef="#ctx0" brushRef="#br0" timeOffset="81305.55">10316 5919 1746 0,'3'-13'77'0,"0"7"16"0,3 4-74 16,2-9-19-16,-2 0 0 0,6-2 0 0,0 5 108 0,6-2 19 0,0-4 3 0,0 1 1 15,3-3-39-15,-1 3-8 0,1-3-2 0,0 0 0 16,0 0-38-16,3 1-7 0,-3-4-1 0,2 3-1 15,4-2-21-15,-3-1-4 0,3-2-1 0,0 5 0 16,-1-5 3-16,-2 2 1 0,3 4 0 0,-3 1 0 16,0 1-13-16,-4 5-13 0,-2 0 2 0,-3 3 1 15,3 0-5-15,-6 2-1 0,0 3 0 0,-6 0 0 16,-6 0-156-16,0 0-32 16,0 0-7-16</inkml:trace>
  <inkml:trace contextRef="#ctx0" brushRef="#br0" timeOffset="81589.73">10962 5924 748 0,'0'0'33'0,"0"0"7"0,0 0-32 0,3 3-8 16,-3-3 0-16,0 0 0 0,3 5 200 0,-1 0 37 15,1 3 8-15,-3 0 2 0,0 0-99 0,0 5-19 16,0 1-4-16,-3-1-1 0,-2 3-36 0,-1 0-8 0,-3 2-2 0,0 3 0 16,-3-5-27-16,0 3-6 0,0-4-1 0,0 4 0 15,3-3-13-15,-3-3-3 0,3 0-1 0,0-2 0 16,0 2-14-16,4-5-2 0,-1-3-1 0,3 1 0 16,3-6-10-16,0 0 0 0,0 0 0 0,0 0 0 31,9-3-116-31,-1-2-24 0,4-6-6 0</inkml:trace>
  <inkml:trace contextRef="#ctx0" brushRef="#br0" timeOffset="81763.73">11110 5604 1728 0,'0'0'153'0,"-3"-8"-122"15,3 3-31-15,-3-1 0 0,6 1 101 0,-3-3 15 16,0 0 2-16,3 0 1 0,0 3-96 0,0 0-23 15,3-1 0-15,0 1 0 0,0 2 0 0,3 1-17 16,6-1 4-16,-3 3 1 0</inkml:trace>
  <inkml:trace contextRef="#ctx0" brushRef="#br0" timeOffset="82568.72">12018 5569 518 0,'0'0'46'0,"0"0"-37"16,0 0-9-16,0 0 0 0,0 0 208 0,0 0 39 15,0 0 8-15,0 0 1 0,0 0-122 0,0 0-25 16,0 0-5-16,0 0 0 0,0 0-12 0,0 0-3 15,0-5 0-15,-3 3 0 0,0-4-18 0,3 6-4 16,-6 0-1-16,0-2 0 0,0-1-21 0,0 3-4 16,1 3-1-16,-4-1 0 0,0 1-23 0,-3 2-5 15,0 0 0-15,-3 1-1 0,0 2 6 0,-3 0 2 0,-6-3 0 0,4 3 0 16,-1 0 5-16,-3 0 2 16,0 0 0-16,3-3 0 0,3 3-5 0,1-3-1 0,2 3 0 15,3-3 0-15,3-2-6 0,0 2-2 0,0 1 0 16,6-1 0-16,0-2-12 0,3-3 0 15,0 0 0-15,6 8 0 0,3-3 0 0,6 3 0 0,0-6 0 0,6 1 0 16,-1 5 0-16,1-5 0 0,3-1 0 16,-3 4 0-16,-3-4 0 0,0 4 0 0,-1 1 0 0,-2-1 0 15,-3 2 0-15,0 0 0 0,-3 2 0 0,-3-2 0 16,-3 0 0-16,0 3 0 0,-3-3 0 0,-3 2 0 16,-3 1 0-16,0-3 0 0,-3 2 0 0,0-2 0 15,-3 3 0-15,-6-3 0 0,1 2 0 0,-1-4 0 16,0 2 0-16,-3-6 0 0,0 1 0 0,0-3 0 15,3 3 0-15,4-3 0 0,-4 0 0 0,3-3 0 16,3-2 0-16,0 5 0 0,0-8 0 0,3 5 0 16,3 0 0-16,0-5 0 0,3 3 0 0,3 5 0 0,0-5 0 15,3 0 0-15,0-1 0 0,6 1 0 16,0-3-134-16,6 3-20 0,-3-1-4 16</inkml:trace>
  <inkml:trace contextRef="#ctx0" brushRef="#br0" timeOffset="82761.78">12244 5596 2077 0,'0'3'45'0,"-5"2"10"0,-4 3 1 0,0 2 4 0,0 4-48 0,0 2-12 0,-6-1 0 0,0 1 0 16,9 3 67-16,-3-6 11 0,-3 6 2 0,0-1 1 15,3-5-29-15,3 3-5 0,-2 3-2 0,-1-9 0 16,3 3-29-16,0 3-7 0,3-5-1 0,3 0 0 15,0-4-8-15,0 1 0 0,3 0 0 0,3-8 0 16,0 0-145-16,3-5-31 16,-1 0-7-16</inkml:trace>
  <inkml:trace contextRef="#ctx0" brushRef="#br0" timeOffset="82922.81">12358 5382 1807 0,'0'0'40'0,"0"0"8"16,-6-6 1-16,3 6 2 0,3 0-41 0,-6 6-10 0,0-6 0 0,0 0 0 16,-3 2 0-16,9-2 0 0,0 0 0 0,0 0 0 0,0 0 0 0,0 11-14 15,0-6 3-15,0 6-782 16</inkml:trace>
  <inkml:trace contextRef="#ctx0" brushRef="#br0" timeOffset="83357.75">12387 5641 1612 0,'0'0'72'0,"3"-8"14"0,0 5-69 0,-3 1-17 15,3-4 0-15,-3 6 0 0,0 0 116 0,0 0 20 16,0 0 4-16,0 0 1 0,0 0-54 0,0 6-11 15,0 2-3-15,0 2 0 0,-3-2-17 0,0 3-3 16,3-1-1-16,-6 4 0 0,3-1-11 0,-3-5-2 0,3 2-1 0,0 1 0 16,-2-1-8-16,2 1-2 0,0-3 0 0,0 0 0 15,3-3-14-15,0-5-3 0,0 0-1 0,3 6 0 16,0 1-10-16,-3-7 0 0,0 0 0 0,0 0 0 16,8 0 8-16,1-5-8 0,0 3 8 0,0-4-8 15,3 1 0-15,0 0 0 0,-6-3 0 0,6 0 0 16,3 0-28-16,0 0 3 0,-3-3 0 0,2 6 0 0,-2-3 5 15,-3 3 2-15,0-1 0 0,-3 4 0 16,3-3 18-16,-3 5 0 0,-3 2 0 0,-3-2 0 16,0 0 0-16,0 11 0 0,0-6 0 0,-3 6 0 15,0-1 0-15,0 1 11 0,0 2-3 0,0-2-8 0,0-3 16 16,0 7-4-16,3-9-1 0,0 2 0 16,0 0-11-16,0 0 8 0,3-1-8 0,3-4 8 15,3 2-8-15,0-2 0 0,0-3-12 0,6-3 12 16,0-5-211-16,0 1-34 0</inkml:trace>
  <inkml:trace contextRef="#ctx0" brushRef="#br0" timeOffset="83980.25">12831 5702 1994 0,'0'0'44'0,"-3"5"8"0,0 3 3 0,0-3 1 0,0 1-44 0,0-1-12 0,3-5 0 0,0 0 0 16,0 0 56-16,3 5 8 0,-3-5 3 0,0 0 0 15,9 3-30-15,0-3-5 0,0 0-2 0,0 0 0 16,0-5-10-16,2-1-1 0,-2-2-1 0,3 3 0 16,0-6 2-16,0 1 0 0,0-1 0 0,-3 1 0 15,3-1-20-15,-3-2 0 0,3 0 0 0,-3-3 0 16,-3 0 0-16,-3 3 0 0,3-6 0 0,-3 3 0 16,-3-2 12-16,0-1-2 0,0 6 0 0,-3 0 0 15,-3 0-10-15,-3-1 0 0,0 6 0 0,-3 8 0 16,-3 0 21-16,0 6 3 0,-6 4 0 0,3 1 0 15,-5 2 11-15,2 8 2 0,-6-2 1 0,3 2 0 16,-3 0-7-16,6 3-2 0,-2-3 0 0,-1 3 0 16,6-3 0-16,0 3 0 0,3-3 0 0,6-2 0 15,3 2-29-15,6-3 0 0,-3-2 0 0,6-3 0 16,3 1 0-16,3-4 0 0,3 1 0 0,0-6 0 0,6 0 0 16,3-5 0-16,-3 0 0 0,2-2 0 0,-2-4 0 15,6-2 0-15,-3-5 0 0,3 0 0 0,0-3-11 16,2-2 2-16,1-4 0 0,0-1 0 0,3-1-12 0,-3-11-3 15,-4 1 0-15,7 0 0 16,-3-3-3-16,3-3-1 0,-1-2 0 0,-2-6 0 16,0-2-25-16,3-6-6 0,-3-7-1 0,-1-1 0 15,4 1-36-15,-3 2-8 0,3 3-2 0,-4 2 0 16,4 8 64-16,-6 6 13 0,-9 5 2 0,0 3 1 0,0 7 49 16,-3 6 9-16,-4 5 3 0,-2 3 0 0,-3 2 53 0,-6 9 10 15,3-6 2-15,0 8 1 0,0 0-32 0,-6 8-6 16,-2 5-2-16,-1 0 0 0,-3 6-17 0,-3-1-4 15,0 9-1-15,0-1 0 0,0 0-9 0,-3 6-2 0,0 8 0 16,1 2 0-16,-4 1 0 0,0 4 0 0,-3 3 0 0,0 3 0 16,-2 3-15-16,-1 0-3 0,-3 2-1 15,3-5 0-15,6-3-1 0,1 0-8 0,-1 0 12 0,6-5-4 16,0-2-8-16,3-6 0 0,3-5 0 0,3-3 0 16,3-3 0-16,0-2 0 0,6-6 0 0,3-2 0 15,0-5-60-15,3-1-4 16,0-4 0-16,0-6-823 0,3 0-164 0</inkml:trace>
  <inkml:trace contextRef="#ctx0" brushRef="#br0" timeOffset="84939.15">13733 5800 1666 0,'0'0'36'0,"0"0"8"0,0 0 2 0,0 0 2 0,0 0-39 0,0 0-9 0,0 0 0 0,0 0 0 15,0 0 36-15,0 0 6 0,0 0 1 0,0 0 0 16,0 0 11-16,6-6 2 0,0 6 1 0,0-2 0 16,3-4-29-16,-4-1-7 0,4-1-1 0,0 0 0 0,0-3-12 0,0 0-8 15,3-2 8-15,-3 0-8 0,3 0 14 0,-6 0-2 16,3-1 0-16,-6 1 0 0,6-3 12 0,-6 3 3 16,-6-3 0-16,3 3 0 0,-3 0-27 0,-3-3 0 15,0 3 0-15,-6-1 0 0,3 1 0 0,-3 8 0 16,-3 0 8-16,0 2-8 0,0 6 8 0,-5 2 0 15,-4 3 0-15,3 0 0 0,-3 5 12 0,-3 0 3 16,4 6 0-16,-4-6 0 0,6 5 8 0,3 1 1 16,3-1 1-16,3 4 0 0,6-7-33 0,0 4 0 15,0-3 0-15,3 2 0 0,3-2 0 0,3-2 0 16,3-4 0-16,6 1 0 0,6-6 0 0,3-2 0 16,3-1 0-16,0-2 0 0,2-5 0 0,-2 2 0 15,0 1 0-15,0-9 0 0,0 3-9 0,-1-2-9 16,-2-4-2-16,3 1 0 15,-3 0-11-15,-3 0-2 0,0-1-1 0,-6 1 0 0,2 3 26 0,-5-4 8 16,0 6 0-16,-3 1 0 0,-6 1 0 0,0 6 0 0,0 0 0 16,0 0 0-16,-9 3 0 0,-3 5 0 0,-2 2 0 15,-1 1 0-15,-3 2 31 0,3 3 0 0,-3 3 0 16,3 2 0-16,0 3 1 0,0 5 1 0,-2-3 0 16,-1 6 0-16,3 2-19 0,-3 3-4 0,0 0-1 0,-3 0 0 15,3 6 2-15,-2-4 0 0,2 6 0 0,0 3 0 16,0-3-11-16,0 8 0 0,0 0 9 0,9 0-9 15,-3-6 0-15,6 1 0 0,-5-3 0 0,5-3 0 16,0-2 0-16,-3-3 0 0,3-3 0 0,0 1 8 0,-3 2-8 16,0-3 0-16,0-2-8 0,-3 0 8 15,0-6 0-15,0-2 0 0,0-3 0 0,-2-2-8 16,2-3 16-16,0-6 4 0,-3-2 1 0,3-5 0 0,-3-3 11 16,0-3 1-16,0-5 1 0,0-5 0 15,1-3 0-15,2-8 0 0,3-2 0 0,0-9 0 16,3 4 5-16,6-6 1 0,0 0 0 0,3 0 0 0,6 0-20 0,3-3-3 15,0-3-1-15,-1 4 0 0,7-4-8 0,0 4 0 16,3-4 0-16,0 6 0 0,3 3 0 0,2 0 0 16,1 2 0-16,3-3 0 15,0 1-30-15,5 0-8 0,1-3-2 0,3-3 0 16,-3 0-214-16,-1-2-43 0,31-43-9 0,-19 19-645 0</inkml:trace>
  <inkml:trace contextRef="#ctx0" brushRef="#br0" timeOffset="85226.04">14548 4715 2286 0,'0'0'101'0,"-6"3"21"0,6-3-98 0,-9 5-24 0,3 0 0 0,-2 3 0 16,-4 0 0-16,0 3 0 0,0-1 0 0,0 3 0 15,-3 6 20-15,3 5-2 0,0-6 0 0,0 11 0 16,-6 3 22-16,4 5 5 0,-7 5 1 0,3 9 0 0,-6-6-10 0,0 8-3 16,0-3 0-16,-2 3 0 0,-1 0-8 15,-3 2-1-15,3-4-1 0,-2 1 0 0,2-1-12 0,6-12-3 16,0 1 0-16,6-5 0 0,6-4-8 0,0-4 0 16,6-3 0-16,6-6 8 0,3 1-8 0,3-6 0 15,6-5 0-15,0 0 0 16,3-6-216-16,3-2-40 0</inkml:trace>
  <inkml:trace contextRef="#ctx0" brushRef="#br0" timeOffset="85745.11">14408 5593 806 0,'-11'11'72'0,"8"-6"-58"15,-3 3-14-15,3 0 0 0,-3-3 232 0,3 1 44 16,3-1 9-16,0-5 2 0,0 0-187 0,0 0-38 15,0 0-7-15,3 5-2 0,6 1 13 0,0-6 2 16,2 0 1-16,-2-3 0 0,0 0-49 0,3-2-11 0,0-3-1 0,0 0-8 16,0 0 9-16,3 0-9 0,-3-5 0 0,3 2 9 15,-4 1-9-15,4-3 0 0,-3-1 9 0,-3 1-9 16,-3 3 0-16,-3-4 8 0,3 1-8 0,-3-5 0 16,-6-1 0-16,0 3 9 0,0 0-9 0,0 8 0 15,-6-5 9-15,0 5-9 0,0 3 0 16,-6 5 9-16,-2 3-9 0,-1 7 10 0,-3-2-10 15,0 5 10-15,0 3 34 0,0 0 8 0,1 5 0 16,-1 3 1-16,0-3-9 0,6 0-3 0,0 3 0 0,3 0 0 16,3-3-25-16,0 3-4 0,3-6-2 0,3 1 0 15,0-3-10-15,6 0 0 0,0-3 0 0,6 0 0 16,0-5 0-16,3 0 0 0,3-3 0 0,0-2 0 16,6-6-12-16,0 3 12 0,2-5-12 0,1-3 12 15,0 0-127-15,6-2-17 0,0-1-4 16,-4-2-1-16,1-8 34 0,-3 5 7 15,-3-3 2-15,-6 3 0 0,0-2-18 0,-1-1-3 0,1 3-1 16,-6 1 0-16,3 1 128 0,-6 4 26 0,0 2 5 0,-3 3 1 0,-3 5 88 16,0 0 19-16,0 0 3 0,-6 5 1 0,0 5-5 0,0 1-1 15,0 0 0-15,-3 2 0 0,0 3-52 0,0 2-10 16,4-5-3-16,-1 3 0 0,3 0-48 0,-3-3-9 16,3 1-3-16,-3-4 0 0,3 1-12 0,6-3 0 15,-3 0 0-15,0-8 0 0,0 0 0 0,6 5 0 16,-6-5 0-16,9 0 0 15,2-3-155-15,-2 1-33 0,0-6-8 0</inkml:trace>
  <inkml:trace contextRef="#ctx0" brushRef="#br0" timeOffset="85888.73">14920 5188 1728 0,'0'0'153'0,"-12"3"-122"0,4 5-31 0,-1-3 0 16,9-5 118-16,-6 8 18 0,0-2 3 0,0 2 1 15,6-1-108-15,-3 1-20 0,6 0-12 0,-3 3 12 16,3 0-73-16,0 2-15 0,0 0-2 16</inkml:trace>
  <inkml:trace contextRef="#ctx0" brushRef="#br0" timeOffset="86233.34">15039 5636 2102 0,'0'0'46'0,"0"0"10"0,0 0 1 0,0 0 3 0,0 0-48 0,0 0-12 16,0 0 0-16,0 0 0 0,6-3 82 0,0-2 14 15,3-3 4-15,-3 5 0 0,0-10-54 0,0 5-10 16,-3-3-3-16,3-2 0 0,-3 0 4 0,0 0 1 16,0-1 0-16,-3 1 0 0,0-8-24 0,0 5-5 15,0-2-1-15,-3 2 0 0,0 3-8 0,0-1 8 16,-3 6-8-16,0 3 8 0,-6 5 10 0,-3 0 2 15,-2 5 0-15,-7 9 0 0,-6-1 14 0,3 3 3 16,0 2 1-16,4 6 0 0,-1 0-11 0,6 2-3 0,-3 1 0 16,3 2 0-16,3-5-12 0,3 2-4 0,0 1 0 0,4-4 0 15,5-1-8-15,3-1-9 0,0 0 9 0,3-3-13 16,3-4 13-16,2-4 10 0,4 1-2 16,6-6 0-16,3-2-8 0,0-3-14 0,3-3 3 15,2-2 1 1,4-6-137-16,3-5-27 0,0 1-6 0</inkml:trace>
  <inkml:trace contextRef="#ctx0" brushRef="#br0" timeOffset="86731.16">15635 4961 2487 0,'-12'5'55'0,"6"-2"11"0,0 2 2 0,0 0 2 0,0 6-56 16,0-8-14-16,3 2 0 0,0 0 0 0,0 3 9 0,3-8-1 15,0 0 0-15,6 6 0 0,3-1 7 0,0-5 1 16,3 0 0-16,3 0 0 0,0-5-4 0,3-3-1 16,5 2 0-16,1-7 0 0,-3 2-11 0,0-2 0 15,0 0-10-15,-4-3 10 0,4 3 0 0,3-6 0 16,-3 6 0-16,-3-3 0 0,0-2 0 0,0 2 0 16,-4 0 0-16,-5-3 0 0,-3 6 0 0,0-11 0 15,-3 3 0-15,-3 0 0 0,0 3 0 0,-6-4-12 16,-3 4 3-16,0 5 1 0,-5 7 8 0,-4 1 0 15,-9 10 0-15,3 3 0 0,-6 8 0 0,-2 5 8 16,-4 6-8-16,0-1 11 0,0 6 44 0,4 8 9 16,-7-3 1-16,-3 10 1 0,-5 1-11 0,2 8-3 15,0 2 0-15,4 5 0 0,-1-2-32 0,6 3-6 16,4-1-2-16,5-5 0 0,6-5-12 0,6-2 0 16,3-6 8-16,6-6-8 0,0-7 0 0,6-3 0 0,3-5 0 15,3-6 0-15,3-2-12 0,3-3-4 0,6-5-2 16,0-5 0-16,3 0-29 15,2-6-5-15,-2-2-2 0,3-3 0 0,0-5-2 16,3-1 0-16,-4-1 0 0,-2 1 0 0,0 1 35 0,-3 5 6 0,-3-5 2 16,-3 5 0-16,-3 5 13 0,-9 3 13 0,0 0-2 0,0 0-1 15,3 11 38-15,-6-3 8 0,3 5 2 0,-3 0 0 16,-3 3-9-16,3 0-1 0,-3 3-1 0,3-1 0 16,3-5-35-16,-3 3-12 0,3 0 0 0,3 0 9 0,0-3-9 15,3-2 0-15,3-1 0 0,3-4 0 16,-3 2-192-16,0-6-41 0</inkml:trace>
  <inkml:trace contextRef="#ctx0" brushRef="#br0" timeOffset="87561.67">16153 5530 1198 0,'-9'-8'53'0,"9"11"11"0,-3 2-51 0,-3 3-13 16,0 2 0-16,0-2 0 15,0 3 96-15,0-1 17 0,0 4 3 0,-3-1 1 0,3 3-34 0,-3 0-7 16,0 0-2-16,-3 5 0 0,3-3-24 0,1-2-5 16,-1 0-1-16,0 0 0 0,3-3-14 0,0 0-3 15,3-2-1-15,0-1 0 0,3-2-14 0,3-2-2 0,0-1-1 0,-3-5 0 16,0 0-9-16,9 0 0 0,0 5 0 0,3-7 0 15,-1-1 0-15,4-2 0 0,0-6 9 0,3 1-9 16,0-4 20-16,6-2-1 0,3-2 0 16,-7 2 0-16,1 3-19 0,-3-8 0 0,0 5 8 0,-3 3-8 15,0-1-10-15,-3 1-6 0,-3 5 0 0,-4-2-1 16,1 7 17-16,-6 3 0 0,0 0 8 0,0 0-8 16,0 0 35-16,0 0 1 0,0 0 0 0,-3 0 0 15,3 3 4-15,-3 7 2 0,-5-5 0 16,2 6 0-16,0 2-7 0,-3 0-2 0,0 3 0 0,0 0 0 15,3 3-4-15,-3-3-1 0,0-1 0 0,3 1 0 16,3 0-28-16,-3 0 8 0,3-3-8 0,3 1 0 16,0-4 0-16,6-2 0 0,-3-3 0 0,3 1 0 15,0-1-16-15,3-5-5 0,3-3-2 0,3-2 0 16,0 0-148-16,2-6-29 0,1-2-7 0</inkml:trace>
  <inkml:trace contextRef="#ctx0" brushRef="#br0" timeOffset="87944.24">16555 5556 1792 0,'0'0'80'0,"0"0"16"0,0 0-77 0,-6 6-19 15,3-1 0-15,-3 0 0 0,3 0 105 0,0 3 18 0,-3 0 3 16,3 3 1-16,-3-3-48 0,3 0-10 16,-3 5-1-16,0 0-1 0,0 0-24 0,3 1-5 0,-3 2-1 0,0-3 0 15,0 0-17-15,3-2-3 0,-3 2-1 0,3 3 0 16,-3 0-7-16,6-6-1 0,-3 1-8 0,3-3 12 15,3 2-12-15,-3-4 0 0,0-6 0 0,9 5 0 16,-3-3 0-16,3-4 0 0,0-3 0 0,3-1 0 16,3-4 0-16,3-1-12 0,0 1 1 15,-1-4 0 1,7 1-34-16,-3 0-7 0,-6 0-2 0,3 2 0 0,3-8 1 0,-4 4 0 16,-2 1 0-16,0 4 0 0,-3 2 33 0,0 0 6 0,3 0 2 0,-9 3 0 15,-6 5 20-15,0 0 4 0,0 0 0 0,0 0 1 16,0 0 35-16,-3 10 8 0,0 1 0 0,0 2 1 0,-3 3 3 15,-3-3 1-15,3 3 0 0,3-3 0 0,0 3-41 16,3-3-9-16,-6 1-2 0,6-1 0 0,3 0-9 16,0-2 0-16,-12-6 0 0,9-5 0 0,3 5 0 0,3 1 0 15,0-4 9-15,3-2-9 16,-3-2-40-16,6-4-13 0,6 1-3 16,3 0-1113-16</inkml:trace>
  <inkml:trace contextRef="#ctx0" brushRef="#br0" timeOffset="88563.13">17064 5736 1209 0,'0'0'108'0,"0"0"-87"15,0 0-21-15,0 0 0 0,8 0 135 0,1-2 22 16,-9 2 5-16,9-3 1 0,3-2-95 0,-3 2-20 0,3-2-3 0,-3 2-1 15,0-5-12-15,-3 3-4 0,3 5 0 0,-3-8 0 16,0 3-28-16,3-9 0 0,0 4 0 0,-1-1 0 16,-8 3 8-16,3-2 0 0,3-1-8 0,-3-2 12 15,0-3 4-15,-3 3 1 0,-3-1 0 0,0 1 0 16,6 0 12-16,-6 2 3 0,-6 1 0 0,4 2 0 16,2 3 3-16,-6 2 1 0,-6 3 0 0,0 5 0 0,-6-2 14 0,0 5 3 15,0 5 1-15,1 3 0 0,-4 0-19 16,3 8-4-16,3-6-1 0,0 1 0 15,-3 2-16-15,9 0-3 0,-2-2-1 0,2 2 0 0,0 3 0 16,3-1 0-16,6-1 0 0,3-1 0 0,0-3-10 16,3 1 10-16,3-3-10 0,3-6 10 0,3 1-10 15,-1-6 0-15,4 0 0 0,3-2 0 0,6-6 0 0,0-5 8 16,0-2-8-16,2-6 0 16,4-3-26-16,0-2-10 0,0-3-3 0,2-2 0 15,1-3-3-15,0 0-1 0,0-6 0 0,-1-2 0 0,-5-2 31 0,3-6 12 16,0 0-8-16,0-6 8 0,-7 1 0 0,4-3 0 15,3-5 0-15,6-5 0 0,-4-6-18 0,4 8 2 16,3-3 0-16,-4 6 0 0,1 5 2 0,-9 8 1 16,0 6 0-16,-3 9 0 0,-10-4 28 0,-5 13 5 15,0 5 2-15,-3 3 0 0,0 0 26 0,-3 5 4 16,-6 8 2-16,3 0 0 0,-6 2-2 0,0 4 0 0,-6 2 0 16,1 5 0-16,-4 5 0 0,0-4-1 0,-3 7 0 0,-3 2 0 15,-3 4-6-15,-3 5-1 16,1 2 0-16,2 6 0 0,3 2-29 0,0 6-7 15,-3-3 0-15,1 8-8 0,2 5 14 0,0-5-4 0,-3 5-1 0,3 3 0 16,3-3-9-16,1-2 0 0,-1-3 0 0,3-6 0 16,-3-2 0-16,9-13 0 0,-3 2 8 15,3-2-8-15,3-6 0 0,3 1 0 0,6-3 0 0,-3-6-11 16,3-7-57-16,0-3-11 0,6 2-2 0,0-4-826 16,0-1-165-16</inkml:trace>
  <inkml:trace contextRef="#ctx0" brushRef="#br0" timeOffset="89505.64">18323 5442 1717 0,'0'0'76'0,"0"0"16"0,0 0-74 0,0 0-18 0,0 0 0 0,0 0 0 15,0 0 132-15,0 0 24 0,0 0 4 0,0 0 0 16,0 0-56-16,0 0-11 0,0 0-2 0,0 0-1 15,0 0-17-15,6 8-3 0,0 3-1 0,-1 0 0 0,1-1-21 0,0 3-5 16,0 3-1-16,3 0 0 0,3 0-14 0,-6-3-4 16,0 3 0-16,3 3 0 0,6-3-7 0,0-1-1 15,0 1-1-15,0 0 0 0,-1-3-15 0,1 3 9 16,-3-3-9-16,0 1 8 0,6-1-8 0,-6 0 0 16,0 0 0-16,0-2 8 0,3-3-8 0,-4 3 0 15,-2-1 0-15,0 1 0 0,0-3 0 0,0-3-20 16,-3 0 3-16,-6-5 1 15,0 8-28-15,3 0-4 0,-3-8-2 0,-3 5 0 16,-3-2-209-16,-3 2-41 0</inkml:trace>
  <inkml:trace contextRef="#ctx0" brushRef="#br0" timeOffset="89793.61">18192 5892 1555 0,'0'-2'138'0,"0"-4"-110"0,-3 6-28 0,6-8 0 16,0 3 166-16,3 0 28 0,-3 2 6 0,2-5 0 15,4 0-83-15,0-2-17 0,3 2-3 0,0-3-1 16,0-2-37-16,3 0-8 0,0 0-2 0,3-1 0 16,0 1-13-16,5-3-2 0,1-2-1 0,0 2 0 15,3-3-17-15,0 1-3 0,-7-1-1 0,7 1 0 16,0-1-12-16,-3 1 8 0,0 2-8 0,2-3 0 15,-5 1 0-15,0 2 8 0,0 0-8 0,-3 3 0 16,-3-8 0-16,-3 7 0 0,-1 4 0 0,-2-1 0 16,0-2-20-16,0 5-3 0,-3 0-1 0,0 3 0 15,0 0-126-15,-3 2-26 0,-3-5-4 0</inkml:trace>
  <inkml:trace contextRef="#ctx0" brushRef="#br0" timeOffset="90141.75">18379 5188 403 0,'0'0'36'0,"0"0"-36"15,0 0 0-15,3-2 0 0,3-6 341 0,-3 3 62 0,-3 5 12 0,3-3 2 16,3-2-206-16,0 2-42 16,-6 3-8-16,9-5-1 0,3-1-56 0,3 4-12 0,-3-3-1 0,5 2-1 15,-2-5-24-15,6 5-5 0,-3 1-1 0,3-4 0 16,9 4-39-16,-7-4-8 0,1 6-1 0,-3-8-1 16,3 8 16-16,-3-2 3 0,-3-1 1 0,2 3 0 15,-5-5-31-15,3 2 0 0,-3 3 0 0,0 0 0 16,0 0 0-16,-3 0-8 0,0 3-1 0,-3-3 0 15,2 0 9-15,-2 5 0 0,0-5 0 0,0 0-8 16,-3 0-80-16,0 3-15 0,3-1-3 0,-9-2-1 0</inkml:trace>
  <inkml:trace contextRef="#ctx0" brushRef="#br0" timeOffset="90661.36">19091 5577 633 0,'0'0'56'0,"0"0"-44"0,0 0-12 0,0 0 0 16,0 0 260-16,0 0 49 0,0 0 11 0,0 0 1 0,0 0-170 0,0 0-35 16,6 3-6-16,2 0-2 0,1-3-33 0,3 0-7 15,0 0-2-15,0-3 0 0,0 3-17 0,0-3-3 16,0 1-1-16,3-1 0 0,-3 0-18 0,2 3-4 15,1-2-1-15,0-1 0 0,0 3-5 0,-3 0-1 16,0 0 0-16,0 3 0 0,0-1-16 0,-3-2 0 16,3 3 0-16,-9 0 0 15,3 2-192-15,-6-5-35 0</inkml:trace>
  <inkml:trace contextRef="#ctx0" brushRef="#br0" timeOffset="90883.96">19058 5696 1555 0,'0'0'138'0,"0"0"-110"15,0 0-28-15,0 0 0 0,6 0 162 0,0 0 27 16,6-2 6-16,-3 2 1 0,2 0-77 0,1-3-15 0,3 1-4 0,0 2 0 16,0 0-46-16,0 0-10 0,0 0-1 0,0 0-1 15,0 0-23-15,2 0-5 0,-2 0-1 0,0 0 0 16,0 0-13-16,0-6 9 0,3 6-9 0,3-2 8 15,-4 4-8-15,-2-2 0 0,3-2 0 0,-6 2-11 16,0 0-198-16,-3-3-40 0</inkml:trace>
  <inkml:trace contextRef="#ctx0" brushRef="#br0" timeOffset="91182.2">19713 5466 1440 0,'0'0'128'0,"0"0"-103"15,0-5-25-15,0 5 0 0,0 0 201 0,0 0 35 16,0 0 8-16,0 0 0 0,0 0-124 0,0 0-26 16,6 3-5-16,3-1-1 0,-6 4-37 0,-3-6-8 15,0 0-2-15,8 10 0 0,10 1 2 0,-6-3 0 16,-3 0 0-16,3 2 0 0,3-2-43 0,0 3 0 0,-3-1 0 0,0 4 0 15,-3-4 12-15,2 1 0 0,-2 2 0 0,0 0 0 16,0-2-12-16,0-1 0 0,-3 1 0 0,0-3 0 16,3 2 0-16,-3 1 0 0,0-3-11 0,0 3 11 31,-3-4-52-31,0 1-6 0,-3 3-1 0,0-3 0 16,0 0-197-16,-6 0-40 0</inkml:trace>
  <inkml:trace contextRef="#ctx0" brushRef="#br0" timeOffset="91448.13">19644 5800 1209 0,'0'0'108'0,"0"0"-87"16,3-8-21-16,0 2 0 16,0-1 215-16,0-1 38 0,0 2 8 0,0-2 2 0,6 0-125 0,-3-2-25 15,0 2-5-15,3-3 0 0,3 1-46 0,3 2-9 16,-3-5-1-16,2-1-1 0,4 1-27 0,0 0-4 15,3 0-2-15,3-1 0 0,0 1-2 0,-7 0 0 16,1 2 0-16,0 1 0 0,-3-1-16 0,3 1 0 16,-3-1 0-16,0 3 0 0,-3 3 0 0,-1-3 0 15,1 5 0-15,0-5 0 0,-3 3 0 0,-3 0 0 16,0 2 0-16,0 0 0 16,0 1-96-16,-6 2-19 0,6-8-4 0,-6 8-651 15,0 0-130-15</inkml:trace>
  <inkml:trace contextRef="#ctx0" brushRef="#br0" timeOffset="91762.49">20076 5948 1152 0,'0'0'102'0,"0"2"-82"0,0 6-20 0,0 0 0 0,0-2 218 15,-3-1 39-15,3 3 8 0,-3-3 2 0,0 0-103 0,3 3-21 16,-3-2-4-16,-3 2-1 0,3-3-64 0,0 3-13 16,0 0-2-16,-3 0-1 0,3 0-28 0,-3-3-6 15,0 3 0-15,0 5-1 0,0-8-15 0,0 3-8 16,0 0 8-16,3 0-8 15,0-5-33-15,3-3-11 0,-6 5-3 0,6-5 0 16,0 0-165-16,0 0-34 0,0 0-6 16,0 0-715-16</inkml:trace>
  <inkml:trace contextRef="#ctx0" brushRef="#br0" timeOffset="91913.02">20281 5689 2743 0,'0'0'60'0,"-6"-6"13"0,3 4 3 0,-3-1 0 0,-3 3-60 0,9 0-16 16,0 0 0-16,0 0 0 0,0 0 54 0,0 0 8 0,0 0 2 0,0 0 0 31,9 0-136-31,-3 0-28 0,12 3-4 0,-3-1-2 0</inkml:trace>
  <inkml:trace contextRef="#ctx0" brushRef="#br0" timeOffset="104045.02">6321 3590 1652 0,'0'0'36'0,"-3"0"8"0,0 3 2 0,0-3 0 0,0 0-37 0,0 3-9 16,3-3 0-16,0 5 0 0,-12-5 44 0,6 5 6 16,0 3 2-16,3-2 0 0,-3-1-44 0,3 3-8 15,-8 5 0-15,11-13 0 0</inkml:trace>
  <inkml:trace contextRef="#ctx0" brushRef="#br0" timeOffset="104180.51">6241 3903 2084 0,'0'0'46'0,"0"0"10"0,0 0 1 0,0 0 1 0,0 0-46 0,3 0-12 15,0-3 0-15,0 3 0 0,3 0 15 0,-6 0 1 16,0-5 0-16,3 5-644 0,6-8-128 0</inkml:trace>
  <inkml:trace contextRef="#ctx0" brushRef="#br0" timeOffset="106553.1">1145 6670 345 0,'15'5'31'0,"-6"-2"-31"0,-3-6 0 0,9 3 0 16,-4-2 72-16,7-1 8 0,-3 1 1 0,12 2 1 16,-3 0-46-16,3-6-8 0,2 1-3 0,-5 0 0 15,6 2-25-15,0 0 0 0,-1-2 0 0,1 2 0 0,0-2 0 16,0 0 0-16,2 0 0 0,1 2 0 0,3-2 0 0,-3 2 0 15,5 0 0-15,-2 1 0 0,3-4 0 16,-1 1 0-16,1 2 0 0,3-2 0 0,-9 2 12 0,8-2-4 16,1 0 0-16,3 2 0 0,-1 1-8 0,4-4 0 15,-6 4 0-15,2-1 0 0,1 0 40 0,-4 3 10 16,-2 0 2-16,6-2 0 0,-4 2-16 0,7 0-2 16,-9 0-1-16,11 0 0 0,-5 0-13 0,3 2-4 15,-7-2 0-15,4 3 0 16,-6 0-7-16,2-3-1 0,4 2-8 0,0-2 12 0,2 0-2 0,-2 0-1 15,3 0 0-15,2 0 0 0,1 0-1 0,-1 0 0 16,1-2 0-16,0 2 0 0,2-6-8 0,4 4 0 16,-4-1 0-16,1 0 0 0,2-2 0 0,-5 3 0 15,3-4 0-15,-4 4-11 0,1-1 11 0,5 0 0 16,-5-2 0-16,0 2 0 0,2 3 0 0,1-2 11 0,-4 2-3 0,4 0 0 16,-6-3-8-16,5 3 0 0,-2-3 0 0,2 3 0 15,1 0 0-15,2 0 0 0,-5 0 0 0,3 0 0 16,-1 0 0-16,1-2 0 0,-4 2 0 0,7-3 0 15,2 3 0-15,-2-3 0 0,0 1 0 0,-1 2 12 16,-5-3-12-16,-1 1 0 0,4-1 0 0,2 0 0 16,7 1 0-16,-4 2 0 0,-2 0 0 0,-3 0 0 15,2 0 0-15,-2 0 0 0,5 0 0 0,1-3 0 16,-1 3 0-16,4 0 0 0,-7 0 0 0,1-3 0 16,2 3 0-16,1-2 0 0,3-1 0 0,-1 0 0 15,6 3 0-15,-5 0 0 0,-3-2 0 0,5 2 0 16,-2-8 0-16,2 2 0 0,3 4 0 0,-2-1 0 15,5 1 0-15,1-4 0 0,-1 1 0 0,4 2 0 16,-4-5 0-16,1 6 0 0,-1-1 0 0,3 0 0 16,1-2 0-16,-1 0 0 0,-5 2 0 0,5 1 0 0,1 2 0 0,2-3 0 15,-6 3 0-15,4-5 8 0,2 2 0 0,4 0-8 16,-7 1 12-16,6 2-4 0,-2-3-8 0,5 0 0 16,0 3 0-16,-2 3 0 0,-1-3 18 0,3 0 2 15,-2-3 0-15,5 3 0 0,0 0-29 0,1 0-6 16,-1 0-1-16,0 0 0 0,4-2 16 0,-4 2 0 15,0 2 0-15,1-2 0 0,2-2 10 0,-3-1 5 16,4 3 1-16,-4 0 0 0,0 0-16 0,1 0-16 16,-4-3 3-16,6 1 1 0,6 2 28 0,1 0 5 0,-4 0 2 0,6 0 0 15,0 0 3 1,-2-5 1-16,-1 2 0 0,3 0 0 0,3 1-17 16,1-1-10-16,-1 3 12 0,0-3-12 0,-3 1 21 0,6-1-2 15,1 0-1-15,-1 1 0 0,-3-1-18 0,6 3-19 16,3-3 4-16,-6 3 1 0,-8-2 14 0,5-1 0 15,0 0 0-15,3 3 0 0,-3-2 0 0,4-1 0 0,2 3 0 0,-6-2 0 16,-3-1 0-16,3 0 0 0,1 3 0 0,-1-2 0 16,3-1 0-16,0-2 0 0,0-1 0 0,4 1 0 15,2 0 0-15,0 2 0 0,0-2 0 0,0 0 0 16,0 2 0-16,0-5 0 0,0 0 0 0,-2 3 0 16,5 2 0-16,-3-2 15 0,0-3-3 0,0 3-1 15,3 2 4-15,0 0 1 0,3-2 0 0,-2 2 0 16,-1 1-6-16,0-1-1 0,0-2 0 0,-3 2 0 15,6 0-9-15,0 1 0 0,3-3 0 0,-3 2 0 0,0 0 0 16,0 3 0-16,4-8 0 0,-1 6 0 0,-3-1 0 16,0-5 0-16,0 3 0 0,3 2 0 0,3-2 0 15,0 0 0-15,-3-1 0 0,0 1 0 0,-3 0 15 16,3-1 1-16,3-2 0 0,-3 6 0 0,-3-3 9 0,7-1 3 16,2 1 0-16,-3 0 0 0,-3 2-16 15,0 0-4-15,6-2 0 0,-6 2 0 0,-6 1-8 16,3-1 0-16,3 3 0 0,0 0 0 0,-3-8 0 0,3 6 0 15,-3-1 0-15,0 0 0 0,-8 1 0 0,5-1 0 16,0-2 0-16,-3 2 12 0,-3-2-12 0,0 2 0 16,9-2 0-16,-3 2-11 0,-5 1 11 0,5-4 0 15,3 1 0-15,-6 2 0 0,-12-2 0 0,6 2 0 16,6-2 10-16,-5 2-10 0,-4 1 0 0,0-1 0 0,0 0 0 0,-3 3 0 16,1 0 9-16,-4 0 3 0,-3 0 0 0,0 0 0 15,4 0-3-15,-7 0 0 0,-6 3 0 0,4 0 0 16,-1-1-9-16,0 1 10 0,-2 0-10 0,-7-1 10 15,-3 1-10-15,-2 2 0 0,5-5 0 0,-5 3 0 16,-4 0 0-16,-5-1 0 0,-4 1 0 0,-5 2 8 16,-10-2-8-16,1 2 8 0,-3-5-8 0,-6 3 8 15,-1-1-8-15,-5 1 0 0,0 2 0 0,-9-2 0 16</inkml:trace>
  <inkml:trace contextRef="#ctx0" brushRef="#br0" timeOffset="114815.42">1600 7146 460 0,'0'0'41'16,"0"0"-33"-16,0 0-8 0,0 0 0 0,0 0 142 0,0 0 26 16,0 0 6-16,0 0 1 0,0 0-75 0,0 0-16 15,0 0-2-15,6 6-1 0,-6-1-8 0,3 0-1 16,-3 1-1-16,0 2 0 0,0 2-9 0,0-2-2 15,0 5 0-15,0 0 0 0,-3 1-2 0,3 4-1 16,-6 1 0-16,3 2 0 0,0 3-18 0,-3 0-4 16,3 2-1-16,-3-2 0 0,3 2-17 0,-2-5-3 0,-1 3-1 15,0-3 0-15,3 3-4 0,-3-3-1 16,0 3 0-16,6-3 0 0,0 1-8 0,-6-1 0 0,3-3 0 16,3 1 0-16,-6-6 0 0,6 0 0 0,0-2 9 0,0 2-9 15,0-5 8-15,-3 0-8 0,3-3 8 0,0-5-8 16,3 5 0-16,-3-5 0 0,0 0 0 0,0 0 0 15,0 0 0-15,0 0 0 0,0 0 0 0,0 0 8 16,6 0-8-16,3-5 0 0,-6-3 0 0,6 3 0 16,0-6 0-16,-6 1 8 0,5-1-8 0,1-2 0 15,0-3 11-15,-3 0-3 0,9 0 0 0,-3-2 0 16,-3-1-8-16,3 1 0 0,-3-1 0 0,3-2 0 16,6 0 0-16,-7-3 0 0,7-2-11 0,-3 2 11 15,6-3 0-15,0 1 0 0,-3-3 0 0,3 2 0 16,-1 4 0-16,-2-1 0 0,3-5 0 0,-3 5 0 15,3 0 0-15,-6 3 0 0,3 0 9 0,-1 0-9 16,4-1 0-16,-6 6 0 0,3 1 0 0,0 1 0 16,-6 1 0-16,6 3 0 0,-9-1-9 0,5 0 9 0,-2 3 0 15,-3 3 0-15,-3 0 0 0,3 0 0 0,-3 2-16 0,0 3 1 16,-6 0 1-16,0 0-998 0</inkml:trace>
  <inkml:trace contextRef="#ctx0" brushRef="#br0" timeOffset="115351.67">1818 7578 1191 0,'0'0'52'0,"0"0"12"0,0-6-51 0,6 4-13 0,-1-1 0 0,-2 0 0 16,-3 3 105-16,6-5 19 0,0 3 3 0,0-4 1 16,-3 4-48-16,3-1-10 0,3-2-2 0,-6-1 0 15,6 4-32-15,0-4-8 0,-6 1 0 0,0 2-1 0,3-2-11 0,3 0-1 16,-6 0-1-16,3-3 0 0,0 2-6 0,0-2 0 15,3 3-8-15,-3-3 12 0,0 3-12 0,2-3 9 16,-5 0-9-16,3 0 8 0,-3 0-8 0,0 3 0 16,-3 0 9-16,0-1-9 0,0 1 8 0,0 0-8 15,-3 2 8-15,0-2-8 0,3-1 0 0,-9 4 9 16,3 2-9-16,-2 2 0 0,2 1 0 0,-3 2 0 16,-3 1 0-16,-3-1 0 0,0 6 10 0,0-3-10 15,0 2 8-15,-3 1-8 0,1-1 21 0,2 3-1 16,0 1 0-16,0 2 0 0,-3-3-1 0,6 3-1 15,0 0 0-15,3-1 0 0,0 1-7 0,6-2-2 16,-3 1 0-16,6-1 0 0,0-1-9 0,6 0 0 16,-6-2 0-16,12-1 0 0,-3-2 0 0,0-2 8 15,3-1-8-15,-3-3 0 0,6 1 13 0,3 0-2 16,0-3-1-16,-4-3 0 0,4 0-26 0,-6-2-4 16,6-3-2-16,-6 0 0 15,6 0-74-15,-9 0-14 0,6-2-3 16,-3-1-783-16</inkml:trace>
  <inkml:trace contextRef="#ctx0" brushRef="#br0" timeOffset="115663.37">2142 7443 518 0,'0'0'46'0,"0"0"-37"0,0 0-9 0,0 0 0 16,0 0 141-16,6-3 27 0,0 3 4 0,-6 0 2 16,0 0-47-16,0 0-10 0,0 0-1 0,0 0-1 0,0 0-27 0,3 5-4 15,3 1-2-15,-6 2 0 16,0 0-12-16,0-1-2 0,-6 1-1 0,3 3 0 15,3 0-11-15,-6-1-3 0,0 1 0 0,-3 2 0 0,3 0-31 0,0 0-6 16,-3 1-2-16,0-4 0 0,3 1-5 0,3 2-1 16,0-2 0-16,-3-3 0 15,6 2-8-15,-3-5 10 0,3-5-10 0,0 6 10 0,3-1-10 0,-3-5 0 16,0 0 0-16,0 0 8 0,6-3 14 0,-3 1 2 16,6-1 1-16,-6-2 0 0,6-3-25 0,-3 3 0 15,0-1 0-15,3-2 0 0,-3 0 0 0,-3 0 0 16,0-2 8-16,6-1-8 0,-3 3 0 0,3-2-14 15,-3 5 3-15,3-3 1 0,-3-3 10 0,6 6 0 16,-4-3 0-16,1 2 0 0,-3 1 0 0,0-3 0 16,3 3 0-16,3-3 0 15,-9 5-54-15,6 1-9 0,-3-4-1 0,-6 6-960 0</inkml:trace>
  <inkml:trace contextRef="#ctx0" brushRef="#br0" timeOffset="116311.56">2437 7477 806 0,'0'0'72'0,"0"0"-58"16,0 0-14-16,0 0 0 0,0 0 138 0,0 0 25 15,0 0 5-15,3 5 0 0,3-2-67 0,-6-3-13 16,3 3-4-16,6-3 0 0,-9 0-50 0,2 2-10 16,7-2-3-16,-3-2 0 0,0 2-6 0,0-3-2 15,3 0 0-15,-6 1 0 0,6-4-13 0,-6 4 0 16,3-3 8-16,0-1-8 0,-3 1 9 0,3 0-1 16,0-3 0-16,-3 2 0 0,3 1 0 0,-6 0-8 15,0-3 12-15,0 0-4 0,0 3 6 0,0-3 1 16,0 2 0-16,-9 4 0 0,9-3 4 0,-9 2 1 15,3 3 0-15,0 3 0 0,-9 2 9 0,3 0 3 16,-3 3 0-16,6 0 0 0,-5 3 4 0,2-3 2 16,-3 2 0-16,6 3 0 0,-6 1-14 0,3-4-2 15,-3 3-1-15,6 1 0 0,0-1-10 0,-3 0-3 16,3 0 0-16,4 1 0 0,-1-1 0 0,3-3 0 16,0 4 0-16,0-1 0 0,3-3 8 0,3 1 2 0,0-3 0 0,0 2 0 15,8-2-26-15,-2-2-6 0,-6-4-1 0,6 1 0 16,3-3 15-16,-3-3 0 0,9-2 9 0,-6 0-9 15,3-1 14-15,3-1-3 0,0-1-1 0,-1-3 0 16,4 3-58 0,0-5-11-16,0 2-2 0,0 1-1 0,-9-4-34 0,5 4-8 15,-5-1 0-15,6 1-1 0,-6-1 33 0,0 1 6 16,0 2 2-16,-3 0 0 0,0 2 45 0,0 4 10 0,-6-4 9 0,-3 6-13 16,0 0 53-16,0 0 12 0,0 0 1 0,0 0 1 15,0 0 17-15,-3 6 3 0,-3 2 1 0,0 0 0 16,-3 2-15-16,0-2-2 0,6 3-1 0,-6-1 0 15,0 1-25-15,3-1-4 0,0 4-2 0,-3-4 0 16,3 1-14-16,6-3-4 0,-3 2 0 0,3-2 0 16,0-2 9-16,-3-1 2 0,3 3 0 0,0-8 0 15,0 0-19-15,0 2 0 0,0-2 8 0,0 0-8 16,12-2-95-16,-3-3-22 0,3-1-5 0,0-2-861 16</inkml:trace>
  <inkml:trace contextRef="#ctx0" brushRef="#br0" timeOffset="116447.2">2871 7228 403 0,'0'0'17'0,"0"0"5"0,0 0-22 0,0 0 0 15,0-5 0-15,0 5 0 0,0 0 280 0,0 0 52 16,-6 0 11-16,6 0 1 0,0 0-268 0,0 0-55 0,0 0-10 16,-3 5-750-16</inkml:trace>
  <inkml:trace contextRef="#ctx0" brushRef="#br0" timeOffset="116953.45">2865 7467 288 0,'0'0'25'0,"0"0"-25"15,0 0 0-15,0 0 0 0,0 0 288 0,0 0 53 16,0 0 11-16,0 0 1 0,0 0-193 0,6 7-40 16,-6-1-7-16,0 2-1 0,0 0-26 0,-6 2-5 15,6-2-1-15,-3 3 0 0,-3-1-24 0,0 1-4 16,3 2-2-16,-3-2 0 0,6-1-10 0,-5 1-3 15,2-1 0-15,-3 1 0 0,0-6-13 0,6 3-4 16,0-2 0-16,0-6 0 0,0 0-12 0,0 0-8 16,0 0 8-16,0 0-8 0,6 0 8 0,0 0-8 15,2-3 10-15,-2-2-10 0,3-3 0 0,0 2-18 16,3-4 2-16,3-1 1 16,-6 1-56-16,3 2-11 0,3-5-2 0,0 2-1 15,0 0-14-15,-1 1-2 0,1-1-1 0,-3 3 0 16,3 3 58-16,-6-3 12 0,3 3 3 0,-9 2 0 0,3 3 29 0,-6 0 18 0,0 0-2 0,0 0-1 15,0 0 47-15,0 5 10 0,0 3 1 0,-6 0 1 16,3 3-9-16,3-3-1 0,-6 5-1 0,0-2 0 16,0-1-22-16,3 1-4 0,-6 2-1 0,6-2 0 15,0-1-16-15,3-2-4 0,0 0-1 0,3 0 0 16,-3-5-7-16,6 2-8 0,0 0 11 0,3-2-11 16,-3 2 12-16,9-5-12 0,-6-3 12 0,3 3-1168 15</inkml:trace>
  <inkml:trace contextRef="#ctx0" brushRef="#br0" timeOffset="117867.06">3562 7168 1587 0,'0'0'35'0,"0"0"7"0,0 0 2 0,0 0 0 0,0 0-35 0,0 0-9 0,0 0 0 0,0 0 0 0,0 0 96 0,3 0 18 16,-3 0 3-16,6 5 1 0,3-2-38 0,3-1-7 16,-3-2-1-16,2 0-1 0,1-2-38 0,0-1-7 15,3-2-2-15,0-1 0 0,0-2-7 0,3 3-1 16,-3-3-1-16,2-2 0 0,1-1-15 0,-3-2 9 16,3 2-9-16,0-2 8 0,6-3 6 0,-9 0 1 15,3 3 0-15,-1-3 0 0,-5-2-15 16,3-1 0-16,0 3 8 0,-6-2-8 0,3-1 0 15,-3 1 0-15,-6-1 0 0,0 3 0 0,3-5 0 0,-6 5 0 16,-6-2 0-16,0 2 0 0,0 0 0 0,-3 3 0 16,3 2 0-16,-9 3 0 0,3 5 0 0,-6 1 0 15,3 4 0-15,-5 6 0 0,-1 3 0 0,-3 2 0 16,-3 3 0-16,3 3 0 0,-8 4 24 0,2 4 1 16,-3-1 1-16,3 6 0 0,1 0-6 0,5 5 0 15,-3 0-1-15,3 5 0 0,-6 3 0 0,10 3 0 16,-7 5 0-16,6 0 0 0,-3-3-19 0,0 0 0 15,3 1-11-15,1 1 11 0,-1 4 0 0,0 0 0 16,0 2 0-16,0-3 0 0,-3-2 0 0,4-2 0 0,2-4 0 16,0-5 0-16,-3 1 8 0,3-1-8 0,3-2 0 15,0-3 9-15,1-3-9 0,2-2 0 16,6 0 0-16,3-6 8 0,-3-2-8 0,0-5 0 0,3-4 9 16,0-1-9-16,3-6 0 0,0-3-8 15,0 0 0-15,0-5 0 0,0 0-3 0,0 0 0 0,-3-13 0 0,3 0 0 16,0-3-1-16,0-3 0 0,0-4 0 0,-6-4 0 15,6-2 12-15,-3 2 0 0,6-4 0 0,-3 2 0 16,6-6 0-16,-6 9-12 0,3-1 12 0,-3 1-12 16,6 2 12-16,-3 3 0 0,0 2 0 0,3 1 0 0,-3 5 28 15,-3-3 7-15,6 3 1 0,-6-1 1 16,12 4-21-16,-3-1-4 0,-7 3 0 0,4-2-1 0,6 4-11 0,0-2 0 16,6 0 0-16,-6 0 0 0,6 3 0 0,-3 0 0 15,0 0 0-15,2 2 0 0,1 0 0 0,3 1-14 16,-6-4 2-16,6 4-804 15,3-6-161-15</inkml:trace>
  <inkml:trace contextRef="#ctx0" brushRef="#br0" timeOffset="118381.1">3657 7538 1800 0,'0'0'80'0,"0"0"16"0,0 0-77 0,0 0-19 0,0 0 0 0,0 0 0 16,0 0 0-16,9 0 10 16,-9 0-10-16,9-5 8 0,3-1 13 0,-3 1 3 0,0 0 0 0,3 2 0 15,-3-2-15-15,-1 0-9 0,1-3 12 0,0 2-12 16,-3-2 11-16,3 3-11 0,-3-3 10 0,-3 3-10 16,0-3 9-16,0 3-9 0,-3-3 8 0,0 2-8 15,-3-1 32-15,0 1 2 0,0 1 0 0,-3-3 0 16,-3 0 14-16,3 3 2 0,-3-3 1 0,-3 5 0 15,4-2-18-15,-1 5-3 0,-9-3-1 0,3 6 0 16,0-3 1-16,0 8 0 0,0-3 0 0,0 3 0 0,-5 0-4 16,5 3-1-16,0-1 0 0,0 3 0 0,3 1-13 0,3-1-4 15,6 3 0-15,0-3 0 16,0 3-8-16,0 0 0 0,0-3 0 0,6-2 0 0,0 2 32 16,0-3 0-16,0-2 1 0,6 0 0 0,0 0-25 0,3-3-8 15,3-5 0-15,0 0 0 0,-1-2 0 16,4-1 0-16,0-2 0 0,3-3 0 0,-6 0 0 15,3-3 0-15,0 3 0 0,-6-5 0 0,5 3 0 0,-8 2 0 16,6-3 0-16,-6 3 0 0,0 0 10 0,0 0-2 16,-6 3 0-16,0 0 0 0,-3 5-8 0,0 0-9 15,0 0 9-15,0 0-13 0,0 0 13 0,-3 5 8 16,0 3 0-16,-3-3-8 0,3 3 8 0,-3 0-8 16,3 0 0-16,0 0 0 0,3 3 0 0,0-3 10 15,0-1-10-15,0 1 8 0,0 0-8 0,0-2 0 0,6-1 0 16,-3 3 8-16,3-6-8 0,3 1 0 0,-3-3 0 15,6 0-11 1,-3-3-138-16,0 1-28 0,3-6-6 0,0 3-1 0</inkml:trace>
  <inkml:trace contextRef="#ctx0" brushRef="#br0" timeOffset="118745.11">4071 7461 1900 0,'0'0'169'15,"0"0"-135"-15,0 0-34 0,0 0 0 16,0 0 37-16,0 0 1 0,0 0 0 0,0 0 0 16,0 0 7-16,0 0 2 0,0 0 0 0,9 0 0 15,0-2-23-15,0-1-5 0,0 0-1 0,2 1 0 0,-8-4-10 0,3 1-8 16,3 0 9-16,-3 0-9 0,0-3 9 0,0 2-9 16,-3-2 8-16,0 0-8 0,-3 0 10 0,0 1-10 15,0-4 12-15,-3 3-12 0,3-3 31 0,-6 3-1 16,3-2 0-16,-9 5 0 0,3-1 8 0,0 1 2 15,-2 2 0-15,-4 3 0 0,0 6 5 0,-6-1 2 16,0 3 0-16,3 2 0 0,0 4-25 0,1 2-5 16,2-1-1-16,-3 1 0 0,3 0-8 0,0 3-8 15,3-1 12-15,3 1-12 0,0-3 22 0,3 2-2 16,3-2-1-16,3 0 0 0,3 2-5 0,3-4-1 16,3-1 0-16,0-5 0 0,9 0-13 0,-6-3 0 15,3-5 0-15,9-5 0 0,-1-1 0 0,4-1 8 16,0-4-8-16,0-2 0 15,0 0-148-15,-1-6-33 0,1 3-7 0,-3-2-933 0</inkml:trace>
  <inkml:trace contextRef="#ctx0" brushRef="#br0" timeOffset="119603.16">4553 6993 1785 0,'-6'0'159'0,"3"0"-127"0,3 3-32 0,-6-3 0 15,6 0 62-15,0 0 6 0,0 0 2 0,0 0 0 16,0 0 2-16,0 0 0 0,0 0 0 0,15 0 0 16,-9-6-31-16,9 4-5 0,-3-1-2 0,0-2 0 0,0-1-14 0,2-2-4 15,1 1 0-15,0-1 0 0,0-3-16 16,-3 0 0-16,6-2-13 0,-6 0 5 16,3-3 8-16,-3 0 0 0,2 3 0 0,-2 0 0 15,-6-3 10-15,3-3-2 0,3 4-8 0,-6-1 12 0,0 0-2 0,-3-3-1 16,-3 6 0-16,0-6 0 15,0 4-9-15,0 1 0 0,-3 1 0 0,-3 5 0 0,-3 0 0 0,0 6 0 16,-3-1 0-16,-3 6 0 0,1 2 0 0,-4 6 0 16,-3-1 0-16,0 3 0 0,-3 6 40 0,0 2 2 15,1-2 1-15,-4 7 0 0,0 0-6 0,0 4-1 16,-3 1 0-16,1 6 0 0,5 3 4 0,3-3 0 16,-6 3 0-16,6 2 0 0,4 3-40 0,-4 0-8 15,6 0-2-15,-6-5 0 0,6-1 10 0,3-2 0 16,3-2 0-16,0-6 0 0,3-3 0 0,6-4 0 15,-6-4 0-15,6 1 0 0,0-6 0 0,6-3 9 0,0-2-9 16,3-2 0-16,0-4 8 0,0-2-8 0,3-2 0 0,3-4 0 31,0-2-19-31,0 3-7 0,3-5-2 0,-4 2 0 0,-2-3 13 0,0 3 3 0,3 0 0 16,-3 3 0-16,-3-3 1 0,3 5 1 0,-3 1 0 16,-9 2 0-16,3 0 10 0,-3 0 0 0,0 0 0 0,0 8 0 15,-3 2 14-15,3 1-2 0,-9-1 0 0,3 4 0 16,0-1 22-16,3 0 4 0,0 0 1 0,0 0 0 15,3 1-24-15,-6-1-5 0,12-2-1 0,-6-4 0 16,3 4-9-16,0-6 0 0,6 1 0 0,6-1 0 16,-6-5 0-16,3-3 0 0,3 1 0 0,-1-1 0 15,1-5-26-15,3 0-7 0,0 3-2 0,-3-6 0 16,0 3-106-16,6-2-22 0,-12-1-4 0,2 1-1 16,4-1 54-16,-3 0 10 0,0 3 3 0,0 0 0 15,-6-2 37-15,3 2 8 0,-3 0 2 0,0 3 0 0,-3-3 71 0,3 5 15 16,-6 3 2-16,0 0 1 0,0 0 59 0,0 0 12 15,0 0 2-15,0 0 1 0,-3 8-8 0,0 3-1 16,-3-1-1-16,3 1 0 0,-6-1-35 0,3 1-6 16,3 2-2-16,0-2 0 0,-3-1-28 0,3 4-7 15,0-1-1-15,3-3 0 0,0-2-9 0,0-2-3 16,6 2 0-16,0-6 0 0,-3-2-8 16,6 0 0-16,0 0 0 0,0 0 0 0,3-5 0 0,0-3-12 15,5-3 0-15,-5 4 1 16,6-1-48-16,-9-3-9 0,9 0-3 0,-6 3 0 15,0-2 15-15,0 2 2 0,0-3 1 0,0 1 0 0,-3 4 33 0,-4-1 8 16,1 4 0-16,-3 0 1 0,0 3 11 0,-3 0 16 16,0 0-4-16,0 0-1 0,9 6 42 0,-9 1 9 0,-6-1 2 0,3 2 0 15,0 0-20-15,0 2-4 0,3-2-1 0,-3 3 0 16,3-3-23-16,0 0-5 0,0 0-1 0,3 0 0 16,0-3-10-16,3 0 8 0,-6-5-8 0,6 3 8 15,6-1-61-15,0-4-13 16,3-1-2-16,0-2-1 0,0 0-135 0,3-3-26 0,-1 0-6 15</inkml:trace>
  <inkml:trace contextRef="#ctx0" brushRef="#br0" timeOffset="120116.47">5122 7469 403 0,'0'0'17'0,"0"0"5"15,0 0-22-15,3 11 0 0,-3-3 0 0,0-3 0 16,0 3 378-16,0 0 71 0,0 0 15 0,0 0 2 16,0 2-286-16,0-2-58 0,2-2-11 0,1 2-3 0,-3-3-52 0,0-5-12 15,6 5-1-15,-3-2-1 0,9-1-20 16,-12 1-4-16,6-6-1 0,3 3 0 15,-6-2-5-15,6-4 0 0,-3 4-1 0,0-3 0 16,0-1-11-16,0 1 10 0,3-3-10 0,-3 0 10 0,0-3-10 0,3 4 0 16,-3-4 0-16,0 0 8 0,3-2-8 0,-9 3 10 15,5-1-10-15,-2 0 10 0,0 1-10 0,-3-1 0 16,0 1 0-16,-3 4 8 0,3-2 12 0,-6 6 1 16,4-1 1-16,-10 6 0 0,0 2 22 0,3 0 5 15,0 3 1-15,0 3 0 0,-6-3-14 0,3 5-4 16,3 0 0-16,-3 0 0 0,3 3-17 0,0 0-4 15,0 3-1-15,1-1 0 0,-4 1 1 0,6 5 0 0,-3-3 0 0,3 3 0 16,-6 2-3-16,6 3-8 0,3 3 12 0,-3 0-4 16,0-1-8-16,3-1 0 15,-3-1 0-15,3 0 8 0,0-3-8 0,3 1 0 0,-3 2 0 0,3-3 0 16,-3 1 0-16,3-1 0 0,0 1 0 0,-3 2 8 16,3-3-8-16,0 3 0 0,-6-2 0 15,0-1 0-15,0 1 0 0,0-1 0 0,1-2-8 16,-7-3 8-16,3 0 0 0,-9 0-11 0,6-5 11 0,-3 3-8 15,0-3 8-15,0-3 0 0,0 0 0 0,3-5 0 16,-2 3 0-16,-1-3 0 0,0-3 0 0,0-2 8 16,3-3-8-16,-3-3 12 0,0-5-4 0,3 0 0 15,0-5 4-15,6-3 0 0,-2-3 1 0,5 1 0 16,0-6-13-16,3 0 9 0,3-5-9 0,3-3 8 16,-1 3-8-16,4-2 0 0,6-1 0 0,0 5 0 0,0 1 0 0,3 2 0 15,3 0 0-15,0 0 0 0,-4 3-18 0,7 3-2 16,-6-1-1-16,3 3 0 15,0 0-147-15,-3 1-28 0,3 1-7 0</inkml:trace>
  <inkml:trace contextRef="#ctx0" brushRef="#br0" timeOffset="121076.69">5884 7472 345 0,'0'0'15'0,"0"0"4"0,0 0-19 0,0 0 0 15,0 0 0-15,0 0 0 0,0 0 320 0,0 0 60 16,0 0 12-16,0 0 2 0,0 0-218 0,0 0-43 16,0 0-9-16,0 0-1 0,3 5-62 0,-3-5-12 15,0 0-2-15,0 0-1 0,0 0-11 0,0 0-3 16,0 0 0-16,0 0 0 0,0 0-19 0,0 0-4 15,8-3-1-15,1-2 0 0,0 0 4 0,-3-3 0 16,6 0 0-16,-12-3 0 0,6 1-12 0,-3-1 0 16,0 1 0-16,0-1 0 0,-3 1 0 0,0-1 8 0,-3-2-8 0,0-1 8 15,0 1 0-15,-3 0 0 16,-3 2 0-16,0 4 0 0,0 1-8 0,-3 1 0 16,1 0 0-16,-4 5 0 0,0 5 28 0,0 3 3 0,-3 0 1 15,3 5 0-15,0 6-17 0,6-4-3 16,-11 7-1-16,5-4 0 0,0 3-2 0,0-2 0 15,3 2 0-15,-3 0 0 0,6-2-9 0,-3 2 8 0,3-3-8 0,3 4 8 16,0-4-8-16,3-2 0 0,3-6 0 0,3 1 0 16,0 0 0-16,3-6 0 0,3-2 0 0,6-1 0 15,-3-2 0-15,3-2 0 0,3-6 0 0,0-3 0 16,0-2 12-16,2 0 0 0,1-1 0 0,3-4 0 16,0-1-12-16,0 1 0 0,-1-1 0 0,1-5-11 15,0-2 11-15,0-3 0 0,0 0 0 0,0-6 0 0,-1-2 0 16,1 3 0-16,6-6 0 0,-3 1 0 0,-1-1 0 0,1-2 0 15,-3 2 0-15,3-5 0 0,0 3-12 0,-4 5 0 16,4 0 0-16,-6 5 0 0,0 0 4 16,-6 6 0-16,0 2 0 0,-3 5 0 0,-3 1 8 0,-1 4 0 15,-2 1 0-15,0 5 0 0,-3 3 0 16,0 0 0-16,-3 5 0 0,0 0 0 0,0 0 0 0,-3 5 0 16,-3 0 8-16,3 3-8 0,-8 5 8 15,2-2-8-15,-6 5 8 0,0 5-8 0,-9 3 0 0,6 5 0 16,-6 3 0-16,3 2 0 0,-2 1 8 0,-1 2-8 15,-3 2 8-15,3 1-8 0,0 2 0 0,1 1 0 16,-1-1 0-16,0 0 0 0,3 1 11 0,0-4-3 16,3-2 0-16,7-5 0 0,-4 0-8 0,6-8 0 15,3-1 0-15,0-1 0 0,6-4 0 0,0 1 0 16,6-6 0-16,0-2 0 16,3-4-103-16,3-1-22 0,2-4-5 0,1-4-998 0</inkml:trace>
  <inkml:trace contextRef="#ctx0" brushRef="#br0" timeOffset="121603.2">6232 7485 2113 0,'-3'3'46'0,"-3"-1"10"0,3 4 1 0,-3-1 3 16,6 0-48-16,-3 1-12 0,-3-1 0 0,6-5 0 15,0 0 34-15,0 0 4 0,0 0 1 0,9 2 0 16,0-2-31-16,0 0-8 0,0-2 0 0,-3-1 0 15,3-2 0-15,-3-3 0 0,0 3 0 0,2-3 0 0,1 0 0 0,0-3 0 16,-3 1 0-16,0-1 0 0,0-2 8 0,-6 2 0 16,3-2 0-16,0-3 0 0,-3 3-8 0,-3 0 0 15,0-1 0-15,0 1 0 0,0 5 0 0,-6 3 0 16,0 0 10-16,0 5-10 0,0 5 25 0,1 3-1 16,2 0 0-16,-9 2 0 0,3 9 8 0,0-3 2 15,-3 2 0-15,3 4 0 0,-3-4-19 16,3 1-4-16,3 2-1 0,6-3 0 0,-3 1-10 0,4-1 0 15,2-2 0-15,5 3 0 0,-2-3 0 0,6-3 0 16,3-3 0-16,0 1 0 0,6-3-15 16,-6-5 2-16,3-1 0 0,0-2 0 15,3 0-24-15,2-5-5 0,-2 2-1 0,3-5 0 16,0 0-3-16,0 3-1 0,-3-3 0 0,-3-2 0 0,2 2 27 16,-5 0 4-16,0-3 2 0,0 3 0 0,-3 0 14 0,0 3 0 15,-3-3 12-15,0 3-12 0,-6 5 49 0,0 0 3 0,0 0 1 16,0 0 0-16,0 0 27 0,-3 5 4 0,-3 3 2 15,0-3 0-15,0 3-27 0,0-3-6 0,0 3-1 0,0-2 0 16,3-1-17-16,3-5-4 0,0 0-1 0,0 0 0 16,0 0-18-16,0 0-3 0,0 0-1 0,9-5 0 15,3-3-8-15,-6 0 8 0,6 0-8 0,0 0 8 16,3-3-8-16,-3 1 0 0,5-3 0 0,-2-1 0 16,3 1 0-16,0 0 0 0,3-3-14 0,3 0 5 15,-1 0-227 1,1-2-46-16,21-22-9 0,-6 14-1 0</inkml:trace>
  <inkml:trace contextRef="#ctx0" brushRef="#br0" timeOffset="122367.21">7738 6948 1224 0,'0'0'54'0,"0"0"11"0,0 0-52 0,0 0-13 0,0 0 0 0,3-5 0 16,0-1 78-16,-3 6 13 0,0 0 2 0,0 0 1 0,3-8-16 0,0 3-3 16,-3 5-1-16,0-5 0 0,0 5-11 0,0-5-3 15,0-1 0-15,-3 4 0 0,0-4 12 0,-3 6 3 16,0-5 0-16,-3 5 0 0,-3 0-17 0,-3 0-3 16,-3 0-1-16,1 3 0 0,-7 2-24 0,0 0-5 15,6 1-1-15,0 2 0 0,-6 2 14 0,4 1 2 16,-4-1 1-16,3 3 0 0,0-2-13 0,0 2-4 15,0 1 0-15,4-1 0 0,-1 3-7 0,0-3-1 16,0 3-1-16,3-3 0 0,0 0-15 0,6 3 8 16,3 0-8-16,0 0 0 0,6 0 0 0,0 0 0 15,3-1 0-15,0 1 0 0,6 0 0 0,0 0 0 16,3-3 0-16,3 1 0 0,-3-1 0 0,0 0 0 16,6 0 0-16,-6 0 0 0,-1 3 0 0,1-2 0 15,0 1 0-15,0-1 0 0,-3-1 0 0,0 3-12 16,-6 0 12-16,3-3-10 0,-6 3 0 0,0 0 0 15,-6-3 0-15,3 3 0 0,-3 0 10 0,-3-1 0 0,-3-1 8 0,3 2-8 16,-3-3 0-16,-2 0 0 0,-1-2 0 0,-3 2 8 16,-3-3-8-16,0-2 0 0,-3 0 0 0,0 0 8 15,-2-2 0-15,-1-1 0 0,0-3 0 0,3 1 0 16,0-3 1-16,1-3 1 0,-4 1 0 0,3-3 0 16,6-3-10-16,3 0 8 0,-3 0-8 0,7-3 8 15,2-2-8-15,6 0 0 0,0-1 0 0,3 1 0 16,3-3-20-16,6 3-2 0,2-3-1 0,4 3 0 15,3-3-140-15,3 0-28 0,0 3-5 16</inkml:trace>
  <inkml:trace contextRef="#ctx0" brushRef="#br0" timeOffset="122868.08">7672 7353 345 0,'0'0'31'0,"0"0"-31"16,0 0 0-16,0 0 0 0,6 0 235 0,-6 0 41 16,0 0 8-16,0 0 1 0,0 0-137 0,0 0-27 0,0 0-5 0,0 8-2 15,0-8-18-15,-9 8-4 0,4 2-1 0,-1 1 0 16,-6-1-9-16,0 4-2 0,0-4 0 0,3 3 0 15,3 3-25-15,0-2-6 0,-3-1-1 0,3 0 0 16,0 0-8-16,0 0-1 0,0 1-1 0,0-4 0 16,6-2-19-16,3 0-4 0,3 5-1 0,0-7 0 15,0-1-14-15,3 0 0 0,3-2 0 0,6-3 0 16,3-3 0-16,0 1 0 0,5-6 0 16,1 2 0-16,-3-4 0 0,3-1-13 0,-3-2 2 15,-1 2 1-15,-2-2-24 0,0 0-5 16,0 0-1-16,-3-1 0 0,3-1 1 0,-4 1 0 0,-5-1 0 15,0 4 0-15,3 0 39 0,-6 3 10 0,-6 0 1 0,-3 6 0 16,0 2 8-16,0 0 1 0,0 0 1 0,-9 5 0 0,0 3 23 16,0 0 5-16,0 3 1 0,-3 2 0 0,3-3-10 0,1 1-3 15,-1 2 0-15,3-2 0 0,3 2-22 0,-3-2-5 16,6-3-1-16,0-1 0 0,6 1-9 0,-3 0 0 16,0-2 0-16,3-1 0 0,2 0 8 0,4-2-8 15,-3-6 8-15,3 3-8 0,6-2-14 0,3-4-8 16,-6 4-2-16,3-4 0 15,0-2-182-15,-4 0-37 0</inkml:trace>
  <inkml:trace contextRef="#ctx0" brushRef="#br0" timeOffset="123503.18">8241 7332 1130 0,'6'-6'50'0,"-6"6"10"0,0 0-48 0,3-2-12 0,3-4 0 0,-3 4 0 16,-3 2 125-16,3-3 23 0,0-2 4 0,-3 5 0 15,0 0-22-15,0 0-5 0,0 0-1 0,0 0 0 16,-3 10-24-16,-3-2-6 0,-3 3-1 0,3 2 0 16,-3-2-31-16,3 2-6 0,-6 0-2 0,3 0 0 15,0 1-11-15,0-1-3 0,0 0 0 0,1 0 0 16,-1 1-16-16,3-1-4 0,0-3-1 0,3 1 0 15,3 2-11-15,0-5-8 0,0 0 9 0,3-3-9 16,3 1 8-16,0-1-8 0,3-2 0 0,-1-3 9 0,4 0-9 0,3-3 0 16,0-5 0-16,0 0 0 15,0-3-10-15,3 1-4 0,3-1-1 0,-4-2 0 16,1-3-11-16,0 3-2 0,3 0-1 0,-3 0 0 16,0-1 17-16,0 1 3 0,-1 0 1 0,-2 5 0 15,-3-3 8-15,0 6 0 0,0 0 0 0,-3 2 0 0,0 3 0 0,-3 0 0 16,0 3 0-16,-6-1 0 0,3 4 12 0,-3-1 7 15,0 3 1-15,-3 0 1 0,0 0-5 0,3 2-2 16,-3-2 0-16,-3 3 0 0,-3 2 14 0,3 0 2 16,0-2 1-16,3-1 0 0,-6 1-23 0,3-3-8 15,3 0 0-15,0 0 9 0,0 0-1 0,3-3-8 16,0-5 12-16,3 3-4 0,3-1-8 0,0-2 0 16,6 0 0-16,-3-2 8 0,6-6-8 0,0 0 0 15,-6 0 0-15,6 0 0 0,-1-3 0 0,7 1 0 0,-3-1 0 16,3-2 0-16,-3 0-14 0,0 0 5 0,0-1 1 0,-1-2 0 15,-2 3-13-15,-3 0-3 0,0 2 0 16,-3 1 0-16,0 2 24 0,-3 0 0 0,-6 8-9 16,0 0 9-16,0 0 0 0,0 0 0 0,0 0 0 0,3 8 0 15,0 5 0-15,-6-2 0 0,3-1 0 16,-6 1 9-16,0 2 3 0,0 0 1 16,3 1 0-16,-3-1 0 0,-3 0-5 0,3 0 0 0,0-2-8 0,0-1 12 15,3 1-4-15,0-3 0 0,0-3-8 0,3 3 12 16,3-3-12-16,-3-5-8 0,0 0 8 0,0 0-13 15,9 3-99-15,0-3-19 0,-9 0-4 0,12-3-654 16,-3 1-131-16</inkml:trace>
  <inkml:trace contextRef="#ctx0" brushRef="#br0" timeOffset="124177.59">8940 7363 921 0,'0'0'82'0,"0"0"-66"16,0 0-16-16,0 0 0 0,0 0 68 0,0 0 11 15,0 0 1-15,0 0 1 0,0 0 12 0,0 0 3 16,0 0 0-16,0 0 0 0,0 0-24 0,0 0-5 16,0 0-1-16,0 0 0 0,0 0 5 0,0 0 1 15,0 0 0-15,0 0 0 0,6-2-4 0,-3-1-1 16,3-2 0-16,-6 5 0 0,0 0-11 0,6-3-3 16,0-5 0-16,-6 8 0 0,0 0-33 0,0 0-6 15,6 0-2-15,-6 0 0 0,0 0 4 0,0 0 1 16,0 0 0-16,0 5 0 0,3 1 15 0,-6 2 2 15,-3 0 1-15,0 2 0 0,3 1-9 0,-6-1-2 0,0 1 0 0,1 2 0 16,-1 0 12-16,0-2 3 0,0 2 0 0,0 0 0 16,0-2-19-16,6-3-4 0,-3 0-1 15,3 3 0-15,0-4-15 0,3-1 11 0,0-6-11 0,6 2 10 16,0 1-10-16,3-3 0 0,3-3 0 0,0 1 8 16,3-4-8-16,-4-1 0 0,1-4 0 0,3 3 0 15,0-5 0-15,3 2-20 0,-3 1 3 0,3-4 1 16,0-1-18-16,-4 1-3 15,4 4-1-15,-6-1 0 0,0-2 24 0,3 2 5 0,-3 1 1 0,-3 2 0 16,0 0 8-16,-3 3-8 0,-6 5 8 0,0 0-8 16,0 0 8-16,0 0 0 0,0 0 8 0,0 0-8 15,6 7 11-15,-3 4-3 0,-3 0 0 0,-3-1 0 16,0 1 20-16,-3 2 3 0,0 0 1 0,0 1 0 16,0-4-17-16,-3 3-3 0,0 1-1 0,0-1 0 15,6-5 1-15,-3 0 1 0,3 2 0 0,3-2 0 0,-3 0-4 0,3-8-1 16,0 0 0-16,0 0 0 0,0 0-8 0,9 0 0 15,0-3 0-15,3 3 0 0,0-5 0 0,0-3 0 16,0 0 0-16,3-2 0 16,-1-1-24-16,1 1-6 0,0-4-2 0,3 4 0 15,0-1-16-15,-3 1-3 0,3-4-1 0,-3 1 0 16,2 5 16-16,-2-2 4 0,-3 2 0 0,0 2 0 0,-3-2 16 16,-3 8 3-16,0-2 1 0,-6 2 0 0,0 0 35 0,3 5 7 15,-3 3 2-15,0 0 0 0,-3 0-7 0,0 0-1 16,0 0 0-16,-3 2 0 0,0 1 1 0,0 0 0 15,0-1 0-15,0 1 0 0,0-1-11 0,0-2-2 16,0 0-1-16,0 3 0 0,6-6-11 0,0 3 8 16,0-3-8-16,0 1 8 0,6-4-8 0,0 1 12 0,0-1-12 15,3-2 12 1,0-2-109-16,3-1-22 0,0 1-4 0,3-4-682 0,0 1-137 0</inkml:trace>
  <inkml:trace contextRef="#ctx0" brushRef="#br0" timeOffset="124534.7">9580 7406 2070 0,'0'0'45'0,"0"0"10"0,0 0 1 0,0 0 3 16,0 0-47-16,0 0-12 0,0 0 0 0,0 0 0 0,0 0 95 0,0 0 17 15,6 5 3-15,-6-5 1 16,3 5-74-16,3-2-14 0,-3-3-4 0,3 3 0 0,0-3 13 0,0 0 3 16,3 0 0-16,0 0 0 0,-3-3-32 0,3 0-8 15,0-2 0-15,-3 2 0 0,3-2 8 0,-3 0 0 16,3-1 0-16,-3-1 0 0,2-1-8 0,-2 0 0 15,0 0 0-15,-3-3 0 0,3 3 0 0,-3 0 0 16,-3-2 0-16,0-1 0 0,-3 1 0 0,0 2 8 16,0 0-8-16,0 5 8 0,-3-2 9 15,-3 5 3-15,4 2 0 0,-4 1 0 0,-3 5 27 0,0 3 5 16,-3-4 2-16,3 7 0 0,-3-1-35 0,0 3-7 16,3-3-2-16,-3 3 0 0,1 0 18 0,2 2 3 15,0-4 1-15,6 1 0 0,-3-1-21 0,3-1-11 16,3 0 12-16,3 0-12 0,0-5 8 0,6 3-8 15,0-3 0-15,0-3 0 0,3 3 0 0,3-5 0 0,0 2 0 16,-1-5 0-16,1 0 0 0,3-3 0 0,-3 1 0 0,3-1 0 31,-3-2-107-31,0 2-21 0,3-2-5 0,0-3-1155 0</inkml:trace>
  <inkml:trace contextRef="#ctx0" brushRef="#br0" timeOffset="124711.15">10000 7258 2559 0,'0'0'56'15,"0"0"12"-15,0 0 3 0,0 0 1 0,0 0-58 0,0 0-14 0,0 0 0 0,0 0 0 16,0 0 38-16,0 0 5 0,0 0 1 0,0 0 0 16,0 0-36-16,0 0-8 0,0 0 0 0,-3 5 0 15,3 3-75-15,0 0-17 0,-3-3-3 0</inkml:trace>
  <inkml:trace contextRef="#ctx0" brushRef="#br0" timeOffset="124868.27">9950 7488 2070 0,'-9'5'45'0,"6"0"10"0,-3 1 1 0,0-1 3 0,0 3-47 0,0 0-12 16,3-3 0-16,0 0 0 0,-3 3 95 0,3-2 17 16,3-1 3-16,0-5 1 0,-3 5-84 0,3-5-16 15,0 0-3-15,3 5-1 0,-3-5-3 0,0 0-1 16,0 0 0-16,0 0 0 15,0 0-118-15,0 0-24 0,6 8-5 0,-6-8-1 0</inkml:trace>
  <inkml:trace contextRef="#ctx0" brushRef="#br0" timeOffset="127202.43">4741 9012 288 0,'0'0'25'0,"0"0"-25"15,0 0 0-15,0 0 0 0,0 0 208 0,0 0 36 16,0 0 7-16,0 0 1 0,0 0-111 0,0 0-22 0,0 0-5 0,0 0-1 16,0 0-30-16,0 0-7 0,0 0 0 0,0 0-1 15,0 0-19-15,0 0-3 0,0 0-1 0,0 0 0 16,0 0 1-16,0 0 0 0,0 0 0 15,0 0 0-15,0 0 7 0,0 0 2 16,-6-3 0-16,0 0 0 0,-3 1-22 0,0 2-4 0,0 2 0 16,-3 1-1-16,0 0 6 0,-3-1 2 0,-3 1 0 0,0 2 0 15,-5 1-4-15,-1 2-1 0,0 2 0 0,-3 1 0 16,0-1-8-16,4 1-2 0,-1 2 0 0,3 0 0 16,3 1-9-16,3-4-3 0,-6 1 0 0,12-3 0 15,-5 2-5-15,8-4-2 0,0 1 0 0,0-1 0 0,3 2-9 16,3-8 0-16,6 5 9 0,3 0-9 0,-6 1 0 0,6-4 0 15,2 1 0-15,1 2 0 0,3-2 0 0,0-3 0 16,6 2 0-16,0 1 8 0,0 0-8 0,2-1 0 16,-2 1 0-16,0 0 0 0,-3 2 0 0,-3 3 0 15,3 0 0-15,-6 2 0 0,0-2 0 0,-4 3 0 16,1 0 0-16,0 2 0 0,-6 3 0 0,0 0-8 16,0-3 8-16,-3-3-8 0,0 4 8 0,-3 1 0 15,0 7 0-15,0-1-8 0,-6-8 8 0,0 3 0 16,-5 0 0-16,5-3 0 0,-9-2 0 0,0-1 0 15,-3 3 0-15,0-2 0 0,-3-3 0 0,4-3 0 16,-4-2 0-16,3-1 8 0,6 1-8 0,-6-3 0 16,0-3 8-16,4 1-8 0,-1-6 0 0,0 3 8 15,0-1-8-15,9-2 0 0,-6-8 0 0,3 1 0 16,3-4 0-16,3 3 0 16,3 3-68-16,0-3-17 0,3-5-4 0,3 0-776 0,3 5-155 15</inkml:trace>
  <inkml:trace contextRef="#ctx0" brushRef="#br0" timeOffset="127652.4">4928 8604 1652 0,'0'0'36'0,"0"0"8"0,0-5 2 0,0 0 0 0,0 5-37 0,0-6-9 0,0-2 0 0,0 1 0 15,0 1 112-15,0 1 20 0,3 0 4 0,3-1 0 0,0-2-52 0,3 3-10 16,0 0-2-16,3 2-1 0,0 1-28 0,3-1-6 16,-4 0-1-16,7 3 0 0,-9 3-23 0,3-3-5 15,0 0 0-15,0 5-8 0,0 3 8 0,-3-3-8 16,0 3 0-16,0-2 0 0,-3 7 8 0,0-5-8 15,-4-3 0-15,1 3 0 0,-3 3 0 0,0-1 10 16,0 1-10-16,0 2 8 0,-3 0 31 0,-2 0 5 16,-1 3 2-16,-3 0 0 0,3-3-18 0,-9 3-3 15,9-2-1-15,-12 1 0 0,6 1 15 0,-9 0 2 16,6-3 1-16,1 1 0 0,-1-1-18 0,3-3-3 16,0 1-1-16,0 0 0 0,6-3 0 0,-3-1-1 15,3 1 0-15,6 0 0 0,0-8-10 0,0 0-1 0,6 6-8 16,9-4 12-16,-6-2-12 0,6 0 8 15,0 0-8-15,2 0 0 0,1-5 0 0,-3 2 0 0,3-2 0 16,0 0 0 0,0-1-64-16,0 4-20 0,-3-1-3 0,-1 3-797 0,-2 0-159 0</inkml:trace>
  <inkml:trace contextRef="#ctx0" brushRef="#br0" timeOffset="127865.12">5178 9205 1612 0,'0'0'144'0,"0"0"-116"0,0 0-28 0,0 0 0 0,0 0 148 0,3-3 23 16,6-2 5-16,3 2 0 0,-6 1-67 0,3-1-13 16,6-2-4-16,0-1 0 0,-1 1-58 0,1 0-12 15,-6 2-2-15,9 1-1 0,-6 2-19 0,0 0 0 16,0 0 0-16,3 0 0 15,-9 2-101-15,3 1-21 0,-9-3-4 0</inkml:trace>
  <inkml:trace contextRef="#ctx0" brushRef="#br0" timeOffset="128043.5">5211 9329 1382 0,'0'-2'123'0,"0"2"-99"0,0 0-24 15,0 0 0-15,3-6 214 0,3 1 38 0,0 0 7 0,3-1 1 16,0-2-139-16,2 3-28 0,1-3-5 0,3 3-2 16,-3 0-50-16,3 2-9 0,0 0-3 0,0-2 0 15,3 2-72-15,0 1-14 16,-4-1-3-16</inkml:trace>
  <inkml:trace contextRef="#ctx0" brushRef="#br0" timeOffset="128684.84">6321 8747 1796 0,'0'0'40'0,"0"0"8"0,0 0 1 0,0 0 1 0,0 0-40 0,6-5-10 0,-6 5 0 0,6-5 0 16,3-3 67-16,-3 2 11 0,3 1 2 0,-3-3 1 16,3-2-29-16,3 2-7 0,-3-3-1 0,5-2 0 15,-8 0-24-15,6-6-4 0,3 3-2 0,3-2 0 16,-6-1-2-16,3-2-1 0,3 0 0 0,-3-3 0 15,2-3-11-15,1 4 8 0,0-1-8 0,0 0 8 0,0-2-8 0,0 2 0 16,0-5 9-16,-4 0-9 0,-5 2 0 0,3 1 9 16,0 2-9-16,0 5 0 0,-6 1 0 0,3 7 0 15,-6 1 0-15,-3 2 0 0,0 2 28 0,0 6 4 16,0 0 2-16,-6 3 0 0,0 2-4 0,3 1-1 16,-6 4 0-16,0 3 0 0,-3 3 5 0,0 0 1 15,0 3 0-15,-2 5 0 0,2-1-24 16,3 4-11-16,0 2 10 0,-3 3-10 0,0 2 0 15,0 3 0-15,0 3 0 0,3 2 0 16,-3 0 0-16,0 1 11 0,1-1-2 0,5-2 0 0,-6-6-9 0,3-2 0 16,3 2 0-16,0-7 0 0,-3-3 0 0,6-1 0 15,-3 1 0-15,6 0 0 16,0-3-83-16,-6 0-21 0,3-2-5 0,0-3-1008 0</inkml:trace>
  <inkml:trace contextRef="#ctx0" brushRef="#br0" timeOffset="129003">5717 9218 2023 0,'0'0'89'0,"0"0"19"15,0 0-86-15,0 0-22 0,0 0 0 0,0 0 0 16,12-3 69-16,-6 1 10 0,3-1 1 0,6 1 1 15,5-1-9-15,-2 0-3 0,6-2 0 0,3 0 0 16,6 2-18-16,-4-2-4 0,7-1-1 0,0 1 0 16,-6-3-24-16,5 3-5 0,1 0-1 0,6-1 0 15,-4-2-2-15,7 3-1 0,6-3 0 0,-1 3 0 0,-2-3 28 16,-4 3 6-16,1-1 1 0,3 1 0 0,-7 0-32 0,4 2-7 16,-3 3-1-16,2-3 0 0,-2 1-8 0,-3 2 0 15,-4 2 0-15,1 1 0 16,-3-3-69-16,-9 0-16 0,0 0-3 0,-4 3-1 15,-2-1-165-15,-6-2-33 0,12 0-6 0,-12-2-2 0</inkml:trace>
  <inkml:trace contextRef="#ctx0" brushRef="#br0" timeOffset="129596.15">5681 9747 1152 0,'0'0'102'16,"0"0"-82"-16,0 0-20 0,0 0 0 0,0 0 235 16,0 0 42-16,3-5 9 0,0-6 2 0,6 3-180 0,-3 3-35 15,0-3-7-15,3 3-2 0,3 0 0 0,-3-3 0 16,9 0 0-16,-1 0 0 16,-5-3-51-16,6 1-13 0,-3 4 0 0,6-4 0 0,-3 2 0 0,0 0 0 15,-1 3 0-15,-2 2 0 0,0 3 0 0,-3 0 0 16,-3 3 0-16,0 2 0 0,-6 3 0 0,0 0 0 15,0-3 0-15,-3 0 0 0,-3 3 0 16,3 3 0-16,-6-1 0 0,0-2 0 16,0 6 28-16,-3-1 2 0,3-3 1 0,-3 4 0 0,0-1-31 0,3 0 8 15,-3-2-8-15,-2 5 0 0,5-3 28 0,0-3 4 16,0 1 0-16,3-3 0 0,0 0-46 0,3-3-9 16,0-5-1-16,0 0-1 0,0 0 40 0,12-5 8 15,0-3 1-15,2 0 1 16,1 0-71-16,0-3-14 0,0 1-4 0,0-1 0 15,0 1 30-15,0-1 6 0,-3 1 0 0,0 2 1 0,-1-3 43 0,1 6 9 0,-12 5 2 0,9-6 0 32,-9 6-51-32,0 0-9 0,0 0-3 0,12-2 0 0,-12 2 58 0,9 2 11 0,-3 1 3 0,3 2 0 15,-6-2-36-15,0 2 0 0,0 1 0 0,0-1 0 16,-3 3 0-16,3-3 0 0,-3 3 0 0,0 0 0 16,0 0 0-16,0-3 0 0,0 3 0 0,0-3 0 15,3 1-44 1,0-1-16-16,0 0-4 0,0-2-682 0,-3-3-137 0</inkml:trace>
  <inkml:trace contextRef="#ctx0" brushRef="#br0" timeOffset="129765.03">6265 9737 1717 0,'5'0'37'0,"-5"0"8"0,0 0 2 0,0-3 2 0,3 0-39 0,-3 3-10 15,3 3 0-15,0 0 0 0,3-3 0 0,-3-6 0 16,3 4 9-16,0-1-9 0,0 8 12 0,0-2-3 15,0 2 0-15,0-2 0 0,0-8-9 0,0 5-12 16,3 0 2-16,-3 2-506 16,0-2-102-16</inkml:trace>
  <inkml:trace contextRef="#ctx0" brushRef="#br0" timeOffset="130153.84">6515 9747 2419 0,'0'0'107'0,"0"0"22"0,0 0-103 0,0 0-26 15,0 0 0-15,0 0 0 0,0 0 56 0,0 0 7 0,6-2 1 0,-1-4 0 16,1 1-52-16,3 0-12 0,0-3 0 0,3 3 0 16,0-3 0-16,0 2 0 0,3-2 0 0,0 0 0 15,3 0 0-15,-3 3 0 0,-4-3 0 0,4 3 0 16,-6-3 0-16,3 3 0 0,-3-3 0 0,-3 0 0 15,3-3 0-15,3 1-12 0,-3-1 3 0,0 1 0 16,0 2 9-16,3 0-13 0,-4-3 5 0,4-2 8 16,3 0 0-16,-6 5 18 0,0 2-2 0,-3 1 0 0,3 0-28 0,-9 5-7 15,3-6-1-15,-3 6 0 0,0 0 20 0,0 0 0 16,0 0 0-16,0 0 9 16,0 0 6-16,0 6 1 0,0 4 0 0,-3 1 0 0,-3 5 38 15,3-3 8-15,-6 3 2 0,3 0 0 0,0 2-52 16,-3 3-12-16,0 1 0 0,0-4 0 0,4 1 0 15,-1-3 0-15,3-3 0 0,-3 0 0 16,3 0 0-16,0 0 0 0,3-2 0 0,3 0 0 0,0-1 0 0,0-2 0 16,3 0 0-16,0-3-851 15,-6-5-173-15</inkml:trace>
  <inkml:trace contextRef="#ctx0" brushRef="#br0" timeOffset="130693.4">7634 8588 1785 0,'0'0'159'0,"0"0"-127"16,6 0-32-16,0 0 0 0,0 3 84 0,6 0 12 15,-4-3 1-15,7 0 1 0,3 0 9 0,0-3 1 16,6-2 1-16,0-3 0 0,-1 3-45 0,-2-3-10 15,6 0-2-15,-3 2 0 0,3-2-41 0,2 3-11 16,4-3 0-16,0 6 0 0,3-1 8 0,-1-2 0 16,1 2 0-16,3 0 0 0,-6 3-8 0,-4 3 8 15,-2-3-8-15,0 5 8 0,-6 1-8 0,0 1 0 0,-7-1 0 0,1 4 0 32,0-4-56-32,-6 2-12 0,3 2-4 0,-6-2-703 0,0-3-141 0</inkml:trace>
  <inkml:trace contextRef="#ctx0" brushRef="#br0" timeOffset="131236.69">7669 8636 403 0,'-8'0'36'0,"5"-3"-36"0,-3 1 0 0,6-1 0 15,-3 3 316-15,3 0 57 0,0 0 11 0,0 0 3 16,0 0-217-16,0 0-43 0,0 0-9 0,0 0-2 0,9 0-21 0,2 5-5 16,4-2-1-16,0 2 0 0,3-2-14 0,0 2-3 15,3-2-1-15,0 2 0 0,-1 0-22 0,-2-2-4 16,3 2-1-16,3 3 0 0,-6 0-44 0,6-2 0 16,2 2-12-16,1-1 2 0,-3-1 19 0,3 4 4 15,3 1 1-15,-1-3 0 0,-2 2-14 0,-3 4 8 16,0-1-8-16,-6 0 0 0,-1 0 8 0,-5 1-8 15,-3 1 0-15,-3 1 0 0,-3 0 0 0,-3 0-10 16,-6 5 0-16,-3-2 0 0,-6-1 10 0,-2 1 0 16,-4 2 0-16,-6 0 0 0,3 6 0 0,-3-4 0 0,1 1 0 15,-4 5 0-15,0-5 0 0,0 3 0 0,1-1 0 16,-4 1 0-16,-6-1 0 0,0 0 0 0,-2-2 0 16,2 0 0-16,3 0 0 0,4 2 0 0,2-5 0 15,3 1 0-15,3-1 0 0,3 0 0 0,1-5 0 16,8 2-8-16,3-4-4 0,3-4 0 15,3 1 0-15,3-1 0 0,6-4 20 0,3 2 4 0,3-3 1 0,5-2 0 16,-5 2-5-16,9-5-8 0,6-3 11 0,6 3-11 16,2-5 9-16,1 5-9 0,0 0 0 0,0-3 9 15,-4 1-9-15,-2-1 0 0,0 0 9 0,6 1-9 16,-4-4 0-16,1 4 0 0,-6-1 0 0,3 3 8 0,-1 0-8 16,-2-3 0-16,-3 1 0 0,-3 2 8 0,0 0-8 0,-6 0 0 15,-4 2-8-15,1 1 8 16,-3-3-109-16,-3 3-17 0,-6-3-3 0,0 0-1067 15</inkml:trace>
  <inkml:trace contextRef="#ctx0" brushRef="#br0" timeOffset="131510.24">7661 9887 1738 0,'0'0'38'0,"0"0"8"0,0 0 2 0,0 0 1 0,0 0-39 0,0 0-10 0,0 0 0 0,0 0 0 16,-6 3 94-16,3 0 17 0,-3-1 3 0,3 4 1 15,-3 2-52-15,0 2-11 0,3 3-1 0,-3 3-1 16,3 0-20-16,0 0-4 0,0 0-1 0,0 2 0 15,-3-2-25-15,0-2 0 0,3-1 0 0,0-3 0 16,0-2-100-16,0 0-23 0,3-5-4 0</inkml:trace>
  <inkml:trace contextRef="#ctx0" brushRef="#br0" timeOffset="131674.23">7664 9755 1900 0,'0'0'169'0,"0"0"-135"16,0 0-34-16,0 0 0 0,-6 3 54 0,6-3 4 16,0 0 1-16,0 0 0 0,0 0-50 0,0 0-9 15,6 0 0-15,-1 0-939 0</inkml:trace>
  <inkml:trace contextRef="#ctx0" brushRef="#br0" timeOffset="131854.57">7827 9850 1728 0,'-3'19'76'0,"3"-19"16"0,0-3-73 0,0-2-19 15,3 0 0-15,-3 5 0 0,0 0 0 0,0 0 0 0,6 2 0 16,3-2-508-16,-3 3-106 15</inkml:trace>
  <inkml:trace contextRef="#ctx0" brushRef="#br0" timeOffset="132047.07">7759 9980 1440 0,'0'0'128'0,"0"0"-103"15,0-3-25-15,3 3 0 0,-3 3 172 0,3-3 28 16,3 0 7-16,0-3 1 0,0 1-118 0,0 2-23 16,2 2-5-16,1-4-1 0,0-1-50 0,0 1-11 15,0 4 0-15,3-2-713 16,-3-5-142-16</inkml:trace>
  <inkml:trace contextRef="#ctx0" brushRef="#br0" timeOffset="132367.62">8045 10033 1440 0,'-6'3'128'0,"6"-3"-103"15,0 0-25-15,0 0 0 0,0 0 219 0,0 0 38 16,0 0 8-16,6-6 2 0,-1 1-175 0,-2-3-36 0,0-2-6 16,3-4-2-16,3 4-32 0,3-1-6 0,0-2-2 0,3 2 0 15,0-2-8-15,0 5 0 0,3-5 0 0,-6 2 0 16,2-2-14-16,-2 3-2 0,0-1 0 0,0 3 0 15,-3-3-2-15,0 4-1 0,0-1 0 16,-6 2 0-16,-3 6 19 0,0 0 0 0,0 0 0 16,0 0 0-16,0 0 0 0,0 0 17 0,0 0-1 15,-3 6-1-15,0 7 15 0,0-3 3 16,-3 1 1-16,3 2 0 0,-6 0-2 0,3-2 0 0,0 2 0 16,3 0 0-16,-3-5 1 0,6 6 0 0,0-1 0 0,0-3 0 15,0-10-77 1,0 0-16-16,0 0-4 0,0 0 0 0,9 3 20 0,0-3 4 15,3-5 1-15,-3 2-1100 0</inkml:trace>
  <inkml:trace contextRef="#ctx0" brushRef="#br0" timeOffset="132993.14">7854 8295 1882 0,'3'-3'84'16,"-3"3"16"-16,0 0-80 0,0 0-20 0,0-3 0 0,3 1 0 16,0-4 92-16,0 1 15 0,3 0 2 0,0-3 1 15,3 0-69-15,0-3-13 0,0-2-4 0,0 0 0 0,5 0-24 0,1-3 0 16,-3 0 0-16,3 3 0 15,-3 0 0-15,3-1 0 0,-3 4 0 0,0-1 0 0,-6 3 13 0,0 3-2 16,0 0-1-16,3-1 0 0,-4 6 22 16,1 0 4-16,-6 0 0 0,6 6 1 0,-3-1 11 15,-3 5 3-15,3 1 0 0,0 0 0 16,-3 2-22-16,0-3-4 0,-6 1-1 0,6 2 0 16,3-2-14-16,-3-1-10 0,-3 1 12 0,0 0-12 0,3-3 18 0,3-1-3 15,-3-7-1-15,0 0 0 0,0 0-14 0,0 0 0 16,0 0 0-16,9 3 0 0,-9-3 0 15,9 0 0-15,0-3 0 0,3-2 0 0,0 0 0 0,0-3-10 16,3 0 2-16,-3 3 0 0,0-6-8 0,2 3 0 16,-2-2-1-16,0 2 0 0,0 0 4 0,-3 0 1 15,0 0 0-15,0 3 0 0,-9 5 12 0,0 0 0 16,0 0 0-16,0 0-9 0,3 5 9 0,3 0 0 16,-6 3-9-16,3 3 9 0,0-1 0 0,-3 4 0 0,-3 1 0 15,3-1 0-15,0-1 8 0,-3 0-8 0,3 0 8 0,0-2-8 16,3-1 0-16,-3 1 8 0,3-3-8 0,0 0-813 31,-3-8-167-31</inkml:trace>
  <inkml:trace contextRef="#ctx0" brushRef="#br0" timeOffset="133528.53">8812 8694 806 0,'0'0'72'0,"0"0"-58"0,-5 3-14 0,-1 2 0 16,3 3 252-16,-3-3 47 0,-3 3 9 0,0 3 3 15,0 2-137-15,-3 3-27 0,-3 3-6 0,3-1-1 16,-3 6-53-16,-3 2-11 0,1 1-3 0,-1 7 0 16,-3 1-34-16,6-1-7 0,-3-2-2 0,3-1 0 15,0 1-19-15,3-3-11 0,6 0 12 0,4-2-12 16,-1-1 0-16,0-2 0 0,3 0 0 0,3-6 0 15,0-2 0-15,-1 0-20 0,1 0 2 0,6-5 1 16,0-1-112-16,0-4-23 0,3-4-4 0,0-2-914 16</inkml:trace>
  <inkml:trace contextRef="#ctx0" brushRef="#br0" timeOffset="133757.56">8949 8911 576 0,'0'0'51'0,"0"0"-41"16,0 0-10-16,0 0 0 0,-9 3 395 0,6-1 77 15,1 4 15-15,-4-1 3 0,3 3-302 0,3 3-61 16,0-1-12-16,0 3-3 0,3 6-64 0,3-6-12 16,-4 3-4-16,1 0 0 0,3-3-19 0,3 6-4 15,-6-3-1-15,6-1 0 0,0-1-8 0,-3-1 0 0,0 0 0 16,0-2 0-16,3-1 0 0,0 1 0 0,-3-1 0 0,3-2 0 31,-3 0-59-31,0-2-4 0,-3 2-1 0,-3-8-751 0,0 0-150 0</inkml:trace>
  <inkml:trace contextRef="#ctx0" brushRef="#br0" timeOffset="133972.51">8812 9252 806 0,'0'0'72'0,"0"0"-58"0,0-5-14 0,3-5 0 16,3-4 361-16,0 1 70 0,6-3 13 0,3-2 4 0,0-1-308 0,6-2-60 16,3 3-13-16,-1-4-3 0,1 1-36 0,0-3-8 15,0 6-2-15,3-6 0 0,-3 6-18 0,-1-1 0 16,-5 1 0-16,3 2 0 0,-6 2 0 0,0 4-12 16,-3-1 0-16,-3 3 0 0,0 3-3 0,-3 2 0 15,-6 3 0-15,0 0-769 16,0 0-153-16</inkml:trace>
  <inkml:trace contextRef="#ctx0" brushRef="#br0" timeOffset="134207.87">9199 9229 518 0,'-3'13'23'0,"3"-13"5"0,0 0-28 0,0 0 0 15,-3 5 0-15,3-5 0 0,0 0 416 0,0 0 77 0,0 5 16 0,0 3 3 16,0 0-364-16,0 0-74 0,0-8-14 0,0 8-4 16,0 0-32-16,-2 0-6 0,2 5-2 0,-3-2 0 15,0-3-16-15,-3 0 10 0,3 0-10 0,-3-3 8 16,3 6-8-16,-3-3 0 0,3 2 0 0,0 1 8 16,0-6-102-16,3-5-21 0,0 0-4 0,0 0-937 15</inkml:trace>
  <inkml:trace contextRef="#ctx0" brushRef="#br0" timeOffset="134342.53">9333 9075 288 0,'0'0'25'0,"6"0"-25"0,-3-2 0 0,3-1 0 0</inkml:trace>
  <inkml:trace contextRef="#ctx0" brushRef="#br0" timeOffset="134542">9536 9038 1497 0,'0'0'133'0,"0"0"-106"15,0 0-27-15,0 0 0 0,9 3 169 0,-3-1 29 0,0-2 6 16,3-2 0-16,-1-3-101 0,1-3-21 0,0 5-4 0,3-2-1 15,-3 5-54-15,3-6-11 0,0 1-3 0,0 2 0 16,-3-2-9-16,3 2 0 0,-3 1 0 16,0-1 8-16,0-2-8 0,2 5-16 0,-5 0 4 0,3-3 1 31,-3 3-153-31,0-2-30 0,-6 2-6 0</inkml:trace>
  <inkml:trace contextRef="#ctx0" brushRef="#br0" timeOffset="134812.28">9911 8951 2322 0,'0'0'103'0,"0"0"21"0,3-5-100 0,-3 5-24 16,0 0 0-16,0 0 0 0,0 0 103 0,0 0 15 15,0 0 3-15,6-3 1 0,3 3-82 0,0 0-16 16,-3 0-3-16,5 3-1 0,-2-1 10 0,0 4 2 15,-3 1 0-15,3 1 0 0,0-2-40 0,-3-1-8 16,0 3-2-16,0 2 0 0,0 1 18 0,0 0 0 16,-3 2 0-16,0-3 0 0,-3 1 0 0,3 0 0 15,-3 2 0-15,0 0 0 16,3 0-112-16,-3 1-15 0,0-4-3 0,-3 1-1 16,3-1-39-16,-3 1-8 0,0-1-2 0</inkml:trace>
  <inkml:trace contextRef="#ctx0" brushRef="#br0" timeOffset="135031.21">9911 9186 2077 0,'0'0'92'0,"0"0"19"0,0 0-89 0,0 0-22 0,-3-5 0 0,3 0 0 16,0-3 132-16,0 0 21 0,-3 0 5 0,6 0 1 16,0 0-76-16,0 0-15 0,6 0-4 0,0 0 0 15,6-5-44-15,-1 2-8 0,-2 1-3 0,6 2 0 16,-3 0-9-16,3-3 12 0,-6 1-12 0,3-6 12 15,-3 0-12-15,0 3 0 0,-1 2 0 0,1-2 0 16,0 2 0-16,-3 1 0 0,3 2 0 0,-3-5 0 16,-3-1-70-16,3 1-16 0,0 3-3 0,-3-1-727 15,-3 0-144-15</inkml:trace>
  <inkml:trace contextRef="#ctx0" brushRef="#br0" timeOffset="135307.99">9908 8681 2379 0,'0'0'52'0,"0"0"12"0,0 0 1 0,0 0 2 0,6-8-54 0,0 5-13 15,-6 3 0-15,12-5 0 0,0 2 78 0,5-2 13 16,-2 3 2-16,3-1 1 0,-3 0-50 0,3 3-9 15,0 0-3-15,0-2 0 0,-1 2-11 0,-2-3-2 0,0 0-1 0,0 1 0 16,-3-1-18-16,0 3 0 16,0 0 8-16,0 3-8 0,-3-6 0 0,3 3 0 0,-3 0 0 15,2 0 0 1,-2 0-144-16,0 0-30 0,0-3-6 0,-3 3 0 0</inkml:trace>
  <inkml:trace contextRef="#ctx0" brushRef="#br0" timeOffset="135595.26">10328 8588 2487 0,'0'0'55'0,"0"0"11"0,3 3 2 0,0 0 2 0,-1-1-56 0,1 4-14 15,0-4 0-15,0 6 0 0,6 3 64 0,-3-1 9 16,0 1 3-16,3 2 0 0,-3 3-20 0,0 5-3 15,3-5-1-15,-3 3 0 0,-3-1-37 0,0 1-15 16,0 7 11-16,-3-2-11 0,-3 0 19 0,-3 2-3 16,0 3 0-16,-3 0 0 0,0 1-16 0,-3-1 0 15,3 0 8-15,0 0-8 0,0-5 21 0,4 2 1 16,-7 1 0-16,3-4 0 0,-3 1-22 0,3-5 0 16,0-6 0-16,3 3 0 0,-3-3-12 0,0 0-8 15,3-2 0-15,-3-3-1 16,-9 8-336-16,12-14 158 0</inkml:trace>
  <inkml:trace contextRef="#ctx0" brushRef="#br0" timeOffset="136090.66">10637 8382 2055 0,'0'0'91'0,"3"-5"19"0,0-3-88 0,0 2-22 16,0-1 0-16,0-1 0 15,3 2 110-15,-3-2 18 0,3 0 3 0,0 3 1 0,3-3-57 0,0 0-11 16,0 0-3-16,0 3 0 0,2 0-22 0,-2 2-5 15,3-2-1-15,0 2 0 0,-3 1-9 0,3 2-1 16,-3 0-1-16,3 2 0 0,-6 1-12 0,0-1-2 16,0 1-8-16,0 0 12 0,0 2-12 0,0 0 9 15,-6-5-9-15,3 6 8 0,3-1-8 0,-6 3 8 16,0-8-8-16,0 8 8 0,0-3-8 0,-6 3 0 16,0-3 0-16,0 3 0 0,0-2 8 0,-3 1-8 0,-3 1 8 0,0 0-8 15,-3 0 16-15,3 0-3 16,0 3 0-16,3-3 0 0,-3 0 22 0,4 0 4 15,2 0 1-15,0 0 0 0,0-1-15 0,3 1-2 0,0-2-1 16,6-1 0-16,-3 3-22 0,6-3 9 16,-3-2-9-16,3 2 0 0,5 3 8 0,-2-3-8 0,3-2 0 15,3 0 0-15,3-3 0 0,-3 2 0 0,-3 1 0 16,3-3 0-16,0 3 0 0,-1-6 0 16,4 3-8-16,-6 0 8 0,3-3-17 0,-3 1 2 0,0 4 1 0,-3 1-951 15,-3 0-191-15</inkml:trace>
  <inkml:trace contextRef="#ctx0" brushRef="#br0" timeOffset="152066.7">11560 8895 288 0,'0'0'25'0,"0"0"-25"0,0 0 0 0,0 0 0 15,0 0 264-15,0 0 47 0,0 0 9 0,0 0 3 16,6 3-163-16,-6-3-32 0,0 0-6 0,6 3-2 16,3-1-32-16,-3-2-6 0,0 3-2 0,3 0 0 0,-1-3-19 0,1-3-4 15,3 3-1-15,-3-3 0 0,3 3-9 0,0 0-3 16,-3 3 0-16,3-3 0 0,0-3-17 0,0 1-4 15,3-1-1-15,-1 0 0 0,4 1-14 0,-3-1-8 16,3 0 8-16,-3-2-8 0,0 2 0 0,3 1 0 16,-6 2-10-16,2-6 10 0,-2 4 0 0,0 2 8 15,-3-3 0-15,3 1 1 0,-6 2-9 0,3 0-12 16,-9 0 2-16,6-3 1 16,-6 3-140-16,0 0-28 0,0 0-6 0</inkml:trace>
  <inkml:trace contextRef="#ctx0" brushRef="#br0" timeOffset="152518.51">11545 9107 691 0,'0'0'61'0,"0"0"-49"0,0 8-12 0,-3-3 0 0,3-5 280 16,0 0 54-16,0 0 10 0,0 0 3 16,0 0-182-16,0 0-36 0,0 0-7 0,0 0-2 15,9-2-45-15,0 2-10 0,-3 0-1 0,3 0-1 0,6 0-15 0,-3 0-4 16,-1 0 0-16,4 0 0 0,0-3-8 0,3 0-3 15,-6 3 0-15,3-5 0 0,3 0-11 0,0-1-2 16,-1 1-1-16,4 2 0 0,0 1-19 0,0-1 0 16,-3 1 8-16,3-4-8 0,-6-2 0 0,2 0 0 15,-2 3 8-15,0 2-8 0,-3-2 9 0,0 2-1 16,0 3-8-16,-3-2 12 0,0-1-12 0,0 1 0 16,0 7-9-16,-1-5 9 0,-2 2 0 0,0 1 0 15,0 0 0-15,0-1 0 0,0 1 0 0,-6-3 0 16,3 5 0-16,-3-5 0 15,0 0-38-15,0 0-2 0,9 6 0 0,-9-6 0 16,0 0-16-16,0 0-4 0,3 5-1 0,-3-5 0 16,0 0-167-16,0 0-32 0</inkml:trace>
  <inkml:trace contextRef="#ctx0" brushRef="#br0" timeOffset="154028.74">13444 8631 345 0,'0'0'31'0,"0"0"-31"0,0 0 0 0,0 0 0 15,0 0 261-15,0 0 47 0,0 0 8 0,0 0 3 16,3-3-171-16,0 0-33 0,-3 3-7 0,6-5-2 15,0-3-32-15,0-2-6 0,3 2-2 0,0-3 0 16,3 1-18-16,-1-1-3 0,-2-2-1 0,3-3 0 16,6 0-14-16,3-3-3 0,0-2-1 0,3 0 0 15,-3 3-14-15,-1-4-4 0,4-1 0 0,-6-1 0 16,3-3-8-16,-6-2 8 0,6-3-8 0,-4-2 8 16,1 0-8-16,-3-1 0 0,3 1 0 0,0 2 0 15,0 0 0-15,0 6 0 0,-1 2 0 0,-5 3 0 16,3 2 0-16,-9 4 0 0,3 4 0 0,-3 0 0 15,3 1 0-15,-6 5 0 0,0-1 0 0,0 4 0 16,-3 2 20-16,0 0-2 0,0 0 0 0,0 0 0 16,0 0-6-16,0 0-2 0,-6 8 0 0,3-1 0 0,0 4-10 0,-3 0 0 15,3-1 0-15,0 3 0 0,0 3 0 0,-3 0 0 16,0 5 9-16,-3 1-9 0,3 1 12 0,-3 4-3 16,-2 2 0-16,-1 0 0 0,3 3 6 0,-6-1 1 15,3 1 0-15,0 0 0 0,0-3-3 16,0 0 0-16,0-2 0 0,-3-1 0 0,6 3-13 0,-2-2 9 15,5-4-9-15,-3 4 8 0,0-1-8 0,3-4 0 16,3-1 0-16,-3-3 0 16,6 1-149-16,-3-6-32 0,3 0-7 0</inkml:trace>
  <inkml:trace contextRef="#ctx0" brushRef="#br0" timeOffset="154475.07">12864 8988 288 0,'0'0'12'0,"0"0"4"15,-3 0-16-15,-3 3 0 0,0 2 0 0,6-5 0 0,0 0 303 0,-3 2 57 16,-3 4 12-16,6-6 3 0,0 0-199 0,0 8-40 16,0 0-8-16,0-3-2 0,0-5-42 0,6 8-9 15,3-3-2-15,3 0 0 0,-1-5-5 0,7 0-2 16,3-2 0-16,3-1 0 0,6-2-10 0,-3 0-3 16,-1-1 0-16,7 1 0 0,3-6-12 0,2 3-2 15,4-2-1-15,0-1 0 0,2 1 3 16,4-3 1-16,3-1 0 0,5-2 0 0,-2 6-12 0,-4-1-2 15,7 1-1-15,-6-1 0 0,-4 6-27 0,4-3 0 16,-7 5 8-16,1-2-8 0,-3 2 0 0,2 3 0 16,-5-2 0-16,3 4 0 0,-6 1 0 0,-1 0-16 15,-5 2 4-15,-3 0 1 16,-3-2-17-16,-1 2-3 0,-2-2-1 0,-3 2 0 16,0-5 5-16,0 0 1 0,-3 3 0 0,0-6 0 0,-4 3 5 0,1-3 1 0,-3 1 0 0,0-1 0 31,-3 3-16-31,-6 0-4 0,3-5 0 0,-3 5-780 0,0 0-157 0</inkml:trace>
  <inkml:trace contextRef="#ctx0" brushRef="#br0" timeOffset="155264.64">12795 9721 345 0,'0'0'31'0,"0"0"-31"16,0-5 0-16,0 5 0 0,0 0 289 0,0 0 52 0,0-6 11 15,-3 1 1-15,3 0-176 0,0 5-35 16,0-8-7-16,0 8-2 0,3-6-35 0,0-2-7 15,3 3-2-15,0 0 0 0,0 2-43 0,0-5-9 16,3-2-1-16,0-4-1 0,0-1-5 0,3 1-1 0,0 1 0 0,2 0 0 16,-2-3-29-16,6 3 0 0,0 2 0 0,0 1 0 15,0-1 21-15,0 0-1 0,-1 4-1 0,-2 1 0 16,-3 1-19-16,0 0-19 0,-3 5 4 0,3-3 1 16,-3 6 14-16,-3-1 0 0,3 4 0 0,-6-1 0 15,0 0 10-15,0 0 5 0,-3 6 1 0,0 0 0 16,-6 2 10-16,3 0 2 0,0 3 1 0,0-3 0 15,-3 3-13-15,3-3-2 0,-3 3-1 0,0-3 0 0,0 1-13 0,-3-1 0 16,3-3 0-16,-3 6 0 0,0-5 0 0,3 2 0 16,0-5 0-16,3 0 0 0,-3-3 14 0,6-5-3 15,0 0-1-15,0 0 0 0,0 0-10 0,9-5 0 16,0 0 0-16,3-1 0 0,0-4 0 0,-3-1 0 16,3-2 0-16,0-3 0 0,3-2 0 15,3 2 0-15,-1-5 0 0,4 2 0 0,-3-2 0 16,0 0 0-16,0 5 0 0,0-3 0 0,-3 6 0 0,-3 8 0 15,-4 2 0-15,1-2 0 0,0 0 0 0,0 2 0 16,-3 3 0-16,0 0 0 0,0 3 0 0,0 2 0 16,-3 3 0-16,3-3 0 0,-6-5 0 0,3 8 0 15,0 5 0-15,-3-2 0 16,3-3 0-16,-3 2 0 0,0-2 0 0,0 3 0 0,-3 0 0 0,3-1 0 16,0 1 0-16,-3 2 0 0,0-3 8 0,0 1-8 0,0-3 8 15,0 0-8-15,0 0 10 0,3-8-10 0,0 10 12 16,-3-2-12-16,3-8 8 0,-3 6-8 15,3-6 0-15,0 0 0 16,3 10-47-16,-3-10-13 0,0 0-2 0,0 0-777 0,6 3-155 16</inkml:trace>
  <inkml:trace contextRef="#ctx0" brushRef="#br0" timeOffset="155501.01">13501 9589 2325 0,'0'0'103'0,"0"0"21"0,0 0-99 0,0 0-25 16,0 0 0-16,0 0 0 0,8 0 83 0,-8 0 11 15,0 0 2-15,0 0 1 0,6 0-41 0,3 0-9 16,0 0-2-16,0 0 0 0,0 0-25 16,0-3-6-16,3 3-1 0,0-3 0 0,-3 3-13 0,6-2 8 15,-6 2-8-15,3-3 0 0,-4 3 0 0,1-3 0 16,0 3 0-16,-9 0 0 15,6 0-128-15,-6 0-18 0,0 0-4 0,0 0-979 0</inkml:trace>
  <inkml:trace contextRef="#ctx0" brushRef="#br0" timeOffset="156026.6">13861 9565 1152 0,'0'0'102'0,"0"0"-82"0,0 5-20 0,0-5 0 16,0 0 167-16,0 0 29 0,0 0 5 0,0 0 2 0,0 0-95 0,0 0-18 16,0 0-4-16,0 0-1 15,3 5-5-15,0 1-2 0,0-4 0 0,-3-2 0 0,0 0-41 16,6 0-8-16,3-2-1 0,-1-4-1 0,4-2-16 0,3 0-3 16,-3-2-8-16,0-3 12 0,0-3-12 15,0 0 8-15,0-5-8 0,3 2 0 16,0 3 8-16,-1-2-8 0,1 2 0 0,0 0 0 0,0 3 0 0,-3 0 8 15,3-1-8-15,-3 4 0 0,-3 2 11 0,3-3-1 16,-3 6 0-16,-3 0 0 0,-1-3-10 0,1 5-11 16,-6 3 3-16,0 0 0 0,0 0 26 0,0 0 6 15,0 0 0-15,0 0 1 0,0 0 11 0,-3 5 3 16,0 3 0-16,-2 3 0 0,-1-1-7 0,-3 4-2 16,3 2 0-16,0 2 0 0,-3 1-7 0,3 2-2 0,-3 0 0 0,0 3 0 15,3-3-5-15,0 3-2 0,0-3 0 16,3-3 0-16,0 1-6 0,0-3-8 0,0-3 11 0,3 0-11 15,0 0 0-15,0-5 0 0,0 0 0 0,0-8 0 16,0 0-8-16,3 8-9 0,-3-8-2 0,0 0 0 31,9 6-185-31,-3-1-36 0</inkml:trace>
  <inkml:trace contextRef="#ctx0" brushRef="#br0" timeOffset="157722.01">15069 7985 288 0,'0'0'25'0,"0"0"-25"16,0 0 0-16,0 0 0 15,-3 3 225-15,-3-1 40 0,0 4 8 0,0-1 2 0,0 3-132 0,0-3-27 16,1 1-4-16,2 1-2 0,-6-1-30 0,0 2-7 16,3 0-1-16,-3 2 0 0,3 1-21 0,-3 2-5 15,0 3-1-15,-3 0 0 0,3 0-9 0,-3 2-3 16,-3 3 0-16,3 3 0 0,1 3-1 0,-4-1-1 16,3 3 0-16,3 0 0 0,-3 3 11 0,-3 0 2 15,-3 5 1-15,3 5 0 0,0 0-33 0,1 6-12 16,2 0 9-16,-3-1-9 0,0-4 20 0,6-4 0 15,0 4-1-15,-3-1 0 0,3 6 12 0,0-6 2 0,3-2 1 0,0-3 0 16,3 2-6-16,-3-2-2 16,3 3 0-16,0 0 0 0,0-8-10 0,0-9-1 15,3 1-1-15,0 3 0 0,0-1 2 0,0 1 0 0,3-4 0 16,-3 4 0-16,6-1-16 0,-3 11 0 16,0-2 0-16,0-1 0 0,3-2 8 0,-3-6-8 0,3-2 0 15,0-3 0-15,-3-2 9 0,3-3-9 0,-3 5 8 0,0-5-8 16,3-8 8-16,-3 0-8 0,3 0 0 0,-3 0 8 15,0-1-8-15,3 1 0 0,-6-2 0 0,3-4 8 16,-3-2-8-16,0 0 8 0,0 0-8 0,0 0 8 16,9 6-8-16,-3-4 0 0,-6-2 0 0,0 0 8 15,6-5-8-15,-6 5 8 0,0 0-8 0,0 0 8 16,0 0-8-16,0 0 0 0,0 0 0 0,0-8 8 16,0 8-28-1,0 0-7-15,0 0-1 0,0 0 0 0,-3 3 28 0,0 2 0 0,3 0 0 0,0-5-1285 16</inkml:trace>
  <inkml:trace contextRef="#ctx0" brushRef="#br0" timeOffset="160956.81">15334 8432 1119 0,'0'0'49'0,"0"0"11"0,0 0-48 0,0 0-12 0,0 0 0 0,0 0 0 16,0 0 120-16,0 0 20 0,0 0 5 0,0 0 1 0,6 6-44 0,-6-6-9 15,9 2-1-15,0-2-1 16,0 0-10-16,0 0-1 0,3 0-1 0,0 0 0 16,0 0-24-16,-1 0-5 0,4 0-1 0,0 0 0 0,-3-2-9 0,3 2-1 15,-3 0-1-15,0-3 0 16,0 3 2-16,3-3 1 0,-4 3 0 0,4 0 0 16,-3 0-26-16,0-2-6 0,3-1-1 0,0 3 0 0,0 0 0 0,0-3 0 15,0 3 0-15,2-2 0 0,1 2-8 0,-3 0 0 16,3 0 9-16,-3 0-9 0,0 0 0 0,0 0 0 15,-3 2 0-15,2-2 8 0,-2 3-8 0,3-3 0 16,0 3 0-16,0-3 0 0,-3 0 0 0,0 0 9 16,0 2-9-16,0-2 0 0,0-2 9 0,-3 2-9 15,-1-3 0-15,1 3 9 0,-9 0-9 0,0 0 0 16,6 0 0-16,-6 0 0 0,0 0 0 0,0 0 0 16,0 0 0-16,0 0 0 15,0 0-139-15,0 0-20 0,0 0-4 0</inkml:trace>
  <inkml:trace contextRef="#ctx0" brushRef="#br0" timeOffset="162019.91">15319 8490 1018 0,'0'0'45'0,"0"0"10"0,0 0-44 0,0 0-11 15,0 0 0-15,0 0 0 0,0 0 133 0,0 0 25 16,0 0 5-16,0 0 1 0,0 0-48 0,0 0-8 16,0 0-3-16,9 3 0 0,-6-3-25 0,3 3-4 15,0-1-2-15,0-2 0 0,-6 0-33 0,9 0-6 16,-3 3-2-16,0-3 0 0,3 0 9 0,-3 3 2 16,3-3 0-16,0 5 0 0,-9-5-20 0,11 3-3 15,-2-1-1-15,3 1 0 0,-3 0 10 0,0 2 2 16,3-2 0-16,-3-1 0 0,0-2-32 0,0 3 0 0,0-1 0 15,3 1 0-15,-3 2 0 0,-3-2 0 0,3 0 0 0,-1-1 0 16,-2 4 0-16,3-1 0 0,-3-2 0 0,3-1 0 16,0 1 0-16,0 2 0 0,-3 0 0 0,0 1 0 15,0-4 0-15,3 1 0 0,-3 0 0 0,-3-1 0 16,3 4 10-16,0-4-10 0,0 1 10 0,0 2-10 16,0 0 0-16,-3 1 0 0,0-1 0 0,2-2 0 15,-2 2 0-15,-3-5 0 0,0 0 0 0,6 5 0 16,-3 1 0-16,0-1 0 0,-3-5 0 0,3 5 0 15,-3-5 0-15,0 0 0 0,3 8 11 0,0-3-11 16,-3-5 0-16,-3 8 0 0,3 0 0 0,-3 0 0 16,3-8 0-16,-3 8 0 0,0 0 0 0,0 0 0 15,-6 0 8-15,4 0-8 0,-4 0 9 0,3 0-9 16,-3 0 0-16,3 0 0 0,-3 0 0 0,3 0 0 16,-3 2 0-16,0-2 0 0,0 0 0 0,0 3 0 0,0-6 0 0,0 3 0 15,-3 2 0-15,3-2 0 0,1 0 0 0,-4 0 0 16,3 3 0-16,-3-3 0 0,0 2 0 0,0 1 0 15,-3-1 0-15,0 4 0 0,0-1 0 0,0-2 0 16,-2 2 0-16,2 3 0 0,-3-3 0 0,0 0 0 16,3 6 0-16,-3-4 0 0,-3 1 0 0,4 0 0 15,-1 0 0-15,3 0 0 0,3-3 0 0,-3 3 0 16,3-3 0-16,0 1 0 0,3-4 0 0,0 1 0 16,0-1 0-16,0 1 0 0,4-3 0 0,-1 2 0 15,-3-4 0-15,6 2 0 0,-3-3 0 0,3 0 0 16,0 0 0-16,3-5 0 0,-3 6 0 0,3-6 0 15,0 0 0-15,-3 8 0 0,3-8 0 0,0 0 0 16,0 0 0-16,0 0 0 0,0 0 0 0,6 5 0 16,-3-2 0-16,3 5 0 0,0-6 8 0,3 1 6 0,0-3 1 15,2 0 0-15,1 0 1 0,0 0 0 0,0-3 0 16,3 3 0-16,3 0-4 0,-3 0-1 0,3 0 0 0,-1 0 0 16,-5 0 1-16,3 3 1 0,3 0 0 0,0-1 0 15,3-4-13-15,-3 2 0 0,3-3 0 16,-1 3 0-16,-2 3 0 0,0-3 0 0,0 0 0 0,3 0 0 15,-3-3 0-15,-1 3 8 0,1 0-8 0,0-3 0 16,3 1 0-16,-3-4 0 0,0 4 0 0,3-1 0 16,-4-2 0-16,4-1 11 0,0 1-11 0,-3 2 10 0,0-2-10 15,-3 0 0-15,-3 2 0 0,0 1 0 16,-4-1 0-16,1 3 0 0,3-3 0 0,-3 1 0 16,0 2 0-16,-3 0 0 0,3 2 0 0,-3-2 0 0,0 0 0 0,-6 0 0 15,6 3 0-15,-6-3 0 0,9 3 0 0,-9-3 0 16,0 0 0-16,0 0 0 0,0 0 0 0,0 0 0 15,0 0 0-15,0 0 0 16,0 0-49-16,3 5 21 0,0 0-836 16,-3-5-166-16</inkml:trace>
  <inkml:trace contextRef="#ctx0" brushRef="#br0" timeOffset="162677.25">15164 9652 288 0,'9'-8'12'0,"-9"8"4"0,3-3-16 0,-3 3 0 16,0 0 0-16,0 0 0 0,3-2 283 0,0-1 53 0,-3 3 12 0,6-3 1 16,-3-2-190-16,-3 5-39 0,0 0-7 0,0 0-1 15,0 0-34-15,0 0-6 0,0 0-2 0,0 5 0 16,0-5-16-16,0 11-3 0,0 5-1 0,-3-3 0 15,-3 0-31-15,3 1-7 0,0-6 0 0,-3 0-1 16,3-1-11-16,-3 4 0 0,4 0 0 0,-4 2 0 0,3 0 0 0,0 0 0 16,0-5 0-16,0 0 0 0,3-8 0 0,0 0 0 15,0 0 0-15,0 0-715 16,0 8-145-16</inkml:trace>
  <inkml:trace contextRef="#ctx0" brushRef="#br0" timeOffset="162917.57">15319 9483 979 0,'0'0'87'0,"0"0"-70"16,0 0-17-16,0 0 0 0,0 0 210 0,0 0 38 15,3-6 8-15,-3 4 2 0,0 2-118 0,0 0-24 16,0 0-5-16,0 0-1 0,0 0-50 0,0 0-11 15,0 0-1-15,0 0-1 0,0 0-19 0,0 0-4 0,0 0-1 16,0 0 0-16,0 0-23 0,0 0 0 0,0 0 0 0,6 2 0 16,0 4 0-16,-6-6 0 0,6 0 0 0,-6 0 8 31,0 0-171-31,0 0-33 0,0 0-8 0</inkml:trace>
  <inkml:trace contextRef="#ctx0" brushRef="#br0" timeOffset="163305.54">15349 9668 345 0,'0'0'31'0,"0"0"-31"16,0 0 0-16,0 0 0 0,0 0 306 0,0 0 55 16,0 0 11-16,0 0 3 0,0 0-192 0,0 0-39 15,0 0-7-15,0 0-1 0,0 0-58 0,0 0-11 16,9 3-3-16,-9-3 0 0,9 2-24 0,-9-2-6 15,12-5-1-15,-3 2 0 0,-9 3-16 0,12 0-3 16,-12 0-1-16,12 0 0 0,-12 0-13 0,8 3 8 16,-8-3-8-16,12 3 0 0,-12-3 0 0,9 0 0 15,-9 0 0-15,0 0 0 16,0 0-104-16,0 0-26 0,0 0-6 0,0 0-877 0</inkml:trace>
  <inkml:trace contextRef="#ctx0" brushRef="#br0" timeOffset="163482.07">15340 9745 1472 0,'0'0'65'0,"0"0"14"0,0 0-63 0,0 0-16 0,0 5 0 0,0-5 0 16,0 0 104-16,0 0 17 0,0 0 4 0,0 0 1 16,0 0-63-16,0 0-13 0,6 3-2 0,0-3-1 0,0 2-27 0,0-2-4 15,3 0-2-15,-3 0 0 0,3 0-14 16,0 0 0-16,0-2 0 0,-1 2-633 15,1 2-130-15</inkml:trace>
  <inkml:trace contextRef="#ctx0" brushRef="#br0" timeOffset="163876.01">15554 9716 345 0,'0'18'31'0,"0"-18"-31"15,0 0 0-15,0 0 0 0,0 0 368 0,0 0 67 16,0 0 13-16,0 0 4 0,0 0-292 0,0 0-59 16,0 0-11-16,3 3-2 0,-3-1-52 0,6-2-9 15,-3 0-3-15,6 0 0 0,-6 0-11 0,6-2-2 0,0-1-1 0,0-5 0 16,0 3-10-16,0-3 0 0,0 3 0 0,0-3 0 16,3-3 0-16,-3 3 8 0,-1 0-8 0,1 0 0 15,3-2 0-15,-3-1 0 0,0 0 0 0,0-2 0 16,0 0 0-16,-3 5 0 0,3-2 0 0,-3-1 0 15,0 0 0-15,-3 6 0 16,3 0 0-16,-3 2 0 0,-3 3 56 0,0 0 7 0,0 0 1 0,0 0 0 16,0 0-52-16,0 0-12 0,0 0 0 0,0 0 0 15,-3 11 54-15,0-1 8 0,-3 4 2 0,0-1 0 16,0 0-52-16,3 3-12 0,-6-6 0 0,6 1 0 16,-6 2 0-16,6 3 8 0,-3 0-8 0,3-3 0 15,3-2 0-15,0-1 0 0,0-2 0 0,0-2 0 0,0 2 0 0,0-3 0 16,3 0 0-16,3 0 0 15,-3-2-60-15,3 0-12 0,0-3-3 0,0 0-1132 16</inkml:trace>
  <inkml:trace contextRef="#ctx0" brushRef="#br0" timeOffset="164889.01">15507 8197 928 0,'0'0'41'0,"0"0"9"0,0 0-40 0,0 0-10 16,0 0 0-16,0 0 0 0,0 0 120 0,0 0 21 0,0 0 5 0,0 0 1 15,0 0-39-15,0 0-7 0,0 0-1 0,0 0-1 16,0 0-15-16,0 0-4 0,0 0 0 0,0 0 0 16,0 0-16-16,3-5-4 0,0-3-1 0,0 0 0 15,-3 8-15-15,6-6-4 0,0 1 0 0,0 0 0 16,0-3-12-16,-1 0-4 0,4 3 0 0,-3-3 0 15,3 0-9-15,0 0-3 0,0 2 0 16,0 1 0-16,0 0-12 0,0 0 0 0,0-1 0 0,-3 1 0 16,0 0 8-16,3 2-8 0,-6 0 0 0,3 3 0 15,-3 0 0-15,3 3 0 0,-6-3 0 0,6 3 0 16,-6-3 8-16,0 2-8 0,5 6 0 0,-5-2 9 16,0-6 3-16,-3 8 1 0,1 2 0 0,2-2 0 0,-3 0-1 15,3 0-1-15,-3 0 0 0,0 0 0 0,0-3 1 16,3-5 0-16,-3 5 0 0,3-5 0 0,0 0-12 0,0 8 0 15,0-8 0-15,0 0 8 0,0 0-8 0,0 0 0 16,0 0 9-16,0 0-9 0,0 0 0 0,0 0 8 16,0 0-8-16,6-2 0 0,3 2 9 0,-4-3-9 15,4-2 12-15,0-3-12 0,3 3 8 0,-3-3-8 16,3 2 0-16,-3-2 0 0,3 0 0 0,0 0 0 16,0 1 0-16,-3-1 0 0,0 2 0 0,-3 1 0 15,-1 0 0-15,4 2 0 0,-3 0 0 0,0 1 0 16,-6 2-8-16,6-3 8 0,0 3 0 0,-6 0 0 15,0 0 0-15,0 0 0 0,0 0 0 0,0 0-9 16,6 3 9-16,-6-3 0 0,0 0 0 0,3 5 0 16,-3-5 0-16,3 8 0 0,0 0 0 0,-3-3 0 0,0 1 9 0,0 1-9 15,0-7 24-15,-3 6-1 16,0 2-1-16,3 0 0 0,0 0 0 0,-3 0 0 0,-3-3 0 16,6 3 0-16,0-3-10 0,0 3-3 0,0-3 0 15,-3 3 0-15,3-2-9 0,0-6 0 0,3 7 9 16,-3-7-9-16,3 6 0 0,3 2 0 0,0 0 0 15,-3 0 0 1,-3-8-45-16,0 0-14 0,9 7-2 0,-3-1-787 0,-6-6-158 0</inkml:trace>
  <inkml:trace contextRef="#ctx0" brushRef="#br0" timeOffset="174634.75">9458 9202 288 0,'9'13'25'0,"-3"-5"-25"0,3-2 0 0,-3 4 0 0,3-4 33 0,0 1 2 16,0-1 0-16,0-1 0 0,3 0 21 0,-3 1 4 15,3-4 0-15,-3 1 1 0,-1-3 0 0,1 0 0 16,3-3 0-16,-3 1 0 0,0-1-45 0,-3 0-8 15,6 1-8-15,-3-4 9 0,0-2-9 0,3 1 0 16,-3-1 0-16</inkml:trace>
  <inkml:trace contextRef="#ctx0" brushRef="#br0" timeOffset="174918.98">9610 8808 230 0,'-9'8'20'0,"-3"0"-20"0,-3 5 0 0,1-2 0 16,-4 2 71-16,6-3 9 0,-3 4 3 0,6-1 0 16,-3-2-67-16,3 2-16 0,0 3 0 0,3 0 0 15,0 5 0-15,3-3 0 0,0 1 0 0,0-1 0 16,3 1 0-16,3-1 0 0,0 1 0 0,0 2 0 15,0-3 27-15,6 1 1 0,0 0 1 0,0-4 0 16,0-1 3-16,3-1 1 0,-3 0 0 0,3-2 0 16,0-1-25-16,-3-2-8 0,3 0 0 0,-4-3 0 15,4-2 9-15,0 0-9 0,0-3 0 0</inkml:trace>
  <inkml:trace contextRef="#ctx0" brushRef="#br0" timeOffset="180093.29">16495 8308 691 0,'0'0'61'0,"0"0"-49"16,0 0-12-16,0 0 0 0,0 0 216 0,0 0 41 0,-6 3 8 0,6-3 2 15,-3 5-121-15,-3 0-24 0,0 0-5 0,0 3-1 16,3 0-34-16,-3 0-7 0,0 3-2 0,0-1 0 16,-3 1-9-16,3 0-3 0,-5 2 0 0,-1 3 0 15,0 2 1-15,-3 3 0 0,0 3 0 0,-3 5 0 0,0-2-26 0,-3 2-6 16,4 5-1-16,-1 3 0 0,-3 0 10 16,3 0 1-16,-3 0 1 0,3 3 0 0,3-3-21 15,-2 0-4-15,2 6 0 0,3-12-1 16,3 4-7-16,0-1 0 0,3 3-8 0,0-5 12 0,0 2-12 0,3-2 9 15,0-3-9-15,0 8 8 0,3-8-8 0,3-8 0 16,0 1 0-16,0-4 0 0,0-2 0 0,3-3 0 16,3-2 0-16,-3-1 0 0,0-2 0 0,3 0 0 15,0-2 0-15,0-6 0 0,0 2 0 0,-1-2 0 16,1-2 0-16,0 2 0 0,-3-3 0 0,0 0 0 16,0 3 0-16,0-2 0 0,-3-1 0 0,-3 3 0 15,0 0 0-15,0 0 0 16,0 0-187-16,0 0-29 0</inkml:trace>
  <inkml:trace contextRef="#ctx0" brushRef="#br0" timeOffset="180748.28">16611 8723 1695 0,'0'0'75'0,"0"0"16"0,0 0-73 0,0 0-18 16,0 0 0-16,0 0 0 0,0 0 113 0,0 0 19 0,0 0 4 0,3 11 1 15,0-3-8-15,0 2-1 0,-3 1-1 0,6-3 0 16,0 0-50-16,3 2-9 0,-3-2-3 0,-3 3 0 16,3 0-1-16,0-1 0 0,3 3 0 0,-3 1 0 15,-3-1-51-15,2 0-13 0,7 3 0 0,-6 0 0 16,-3 0 40-16,-3-3 4 0,6 5 2 0,0-2 0 16,-3-2-30-16,3 1-7 0,-3 4-1 0,6-6 0 0,0 3-8 0,0-3 0 15,-6 1 0-15,6 1 0 0,0 1-12 0,-3-3 3 16,-3-2 0-16,0-3 0 15,0 3-106-15,-3-3-21 0,3 5-4 0,-6-5-1170 16</inkml:trace>
  <inkml:trace contextRef="#ctx0" brushRef="#br0" timeOffset="181011.58">16447 9237 1958 0,'3'-27'87'0,"0"19"17"0,0 0-83 0,0-2-21 16,3-1 0-16,-3 1 0 16,6-4 151-16,0 4 25 0,0-4 6 0,6-4 1 0,0 2-79 0,3-5-16 0,-1 0-4 0,13-6 0 15,0 1-24-15,-3 5-6 0,-6-3-1 0,2 5 0 16,7 3-24-16,-6 1-5 0,0-1 0 0,-3 2-1 16,-3 1-12-16,-1 3-3 0,1-4 0 0,-3 1 0 15,-3 3-8-15,-3 2 0 0,3-3 9 0,-3 3-9 16,0 0 0-16,0 0 0 0,0 3 0 0,-3 0 8 15,-1-1-8-15,4 4 0 0,-6-1-8 0,-3 3 8 16,0 0-184-16,0 0-31 0</inkml:trace>
  <inkml:trace contextRef="#ctx0" brushRef="#br0" timeOffset="181324.73">16965 9215 1634 0,'0'0'72'0,"0"0"16"0,6-2-71 0,-3-1-17 15,-3 3 0-15,3 0 0 0,-3 0 141 0,0 0 25 16,0 0 5-16,0 0 1 0,0 0-50 0,6 8-10 0,-6 0-1 0,0 3-1 15,-3-3-20-15,0 2-4 16,-3 1-1-16,3-1 0 0,-3 1-35 0,0 2-7 16,0-2-2-16,3-1 0 0,-3-2-22 0,1 3-5 0,2-3-1 0,0 2 0 15,0-2-13-15,3-8-15 0,0 0 3 0,0 0 1 16,0 0 11-16,0 0 0 0,0 0 0 16,0 0 0-1,0 0-207-15,6 0-36 0</inkml:trace>
  <inkml:trace contextRef="#ctx0" brushRef="#br0" timeOffset="181491.8">17138 8932 2246 0,'-15'-5'100'0,"12"2"20"16,0 1-96-16,3 2-24 0,0 0 0 0,-3-6 0 0,-3 4 109 0,6-3 18 15,0-1 3-15,3 1 1 0,-6 0-107 0,3 5-24 16,0 0 0-16,6-3-804 15,-3-5-160-15</inkml:trace>
  <inkml:trace contextRef="#ctx0" brushRef="#br0" timeOffset="182015.89">17299 8205 921 0,'0'0'40'0,"0"0"10"0,0 0-40 0,0 0-10 0,0 0 0 0,0 0 0 15,6-8 355-15,-3 3 69 0,-3 5 13 0,0 0 3 16,6-3-270-16,-3 0-54 0,-1 1-12 0,4-1-1 15,3 0-47-15,-3 3-10 0,0-2-2 0,3 4 0 16,-3-2-21-16,3 6-5 0,0-4-1 0,0 1 0 16,0 0-17-16,-3 2 8 0,3 0-8 0,0 3 0 15,-3-3 8-15,3 1-8 0,-3 2 0 0,-1-1 0 16,4 1 8-16,-6 0-8 0,-3 3 0 0,3-3 0 16,3 0 0-16,-6 0 0 0,0 0 0 0,-6 2 0 15,6 1 8-15,-3-3-8 0,-3 2 0 0,-2 4 0 16,2-4 12-16,-3 1-12 0,-3-1 12 0,0 4-12 15,0-1 18-15,0 0-3 0,0 0-1 0,3 1 0 0,-3-1 5 16,0-3 1-16,0 4 0 0,4-4 0 0,-1-2-3 16,6 0 0-16,-3 0 0 0,6 0 0 0,0-3-7 0,0 0-2 15,3 3 0-15,0-5 0 0,3 2-8 0,2-2 0 16,-2 0 9-16,3-1-9 0,3-2 0 0,-3 6 9 16,3-6-9-16,-3 2 0 0,0-2 8 0,0 0-8 15,0-2 0-15,0 2 0 0,0 0 8 0,0 0-8 16,0-3 0-16,-1 3 0 0,-5 3 0 0,6-1 0 15,0 1 0-15,-3 0 0 16,0-1-72-16,-3 6-19 0,3-3-3 0,0 3-1320 16</inkml:trace>
  <inkml:trace contextRef="#ctx0" brushRef="#br0" timeOffset="182790.67">17540 8980 1260 0,'0'0'56'0,"0"0"11"0,0 0-54 0,0 0-13 0,0 0 0 0,0 0 0 15,0 0 128-15,0 0 22 0,9-3 5 0,0 1 1 16,0 2-28-16,2-3-6 0,-2 0-1 0,3 1 0 15,0 2-33-15,-3-6-8 0,0 4 0 0,6 2-1 0,3 2-26 0,0-2-5 16,-6 0 0-16,2-2-1 0,1 2-16 0,0 0-3 16,0-3-1-16,0 3 0 0,0 0-12 0,-3 0-3 15,0 0 0-15,-3 0 0 0,-9 0-12 0,14 3 9 16,-14-3-9-16,12 0 8 0,0 2-8 0,-12-2 0 16,0 0 9-16,0 0-9 0,0 0 0 0,9 0 8 15,-9 0-8-15,0 0 0 0,0 0 8 0,0 0-8 16,12 0 8-16,-12 0-8 0,0 0 8 0,0 0-8 15,0 0 8-15,0 0-8 0,0 0 0 0,0 0 8 16,6-2-8-16,-6 2 0 0,0 0 0 0,0 0 0 16,0 0 0-16,0 0 0 15,0 0-111-15,0 0-23 0,0 0-5 0,0 0-1017 0</inkml:trace>
  <inkml:trace contextRef="#ctx0" brushRef="#br0" timeOffset="191140.21">18332 8639 288 0,'0'0'25'0,"0"0"-25"0,0 0 0 0,0 0 0 15,0-3 232-15,0 3 40 16,0 0 9-16,0 0 2 0,0-8-112 0,0 5-23 16,0-2-4-16,0 5 0 0,0-5-53 0,0 0-11 15,3-1-1-15,-3 6-1 0,0 0-18 0,0 0-3 0,2-8-1 0,1 0 0 16,0 0-6-16,3 3-2 0,-3-5 0 0,3 2 0 16,0 2-8-16,0-4-3 0,0-1 0 0,3 3 0 15,0 0-1-15,0 0-1 0,0 0 0 0,0-2 0 16,3 2-10-16,0 0-1 0,0 0-1 0,2 0 0 15,-2 0-7-15,0 0-2 0,0 3 0 0,-3 0 0 16,6 2 6-16,-3-5 2 0,0 5 0 0,-3 1 0 16,3-4-22-16,2 4 0 0,-2-1 0 0,-3 1 0 0,3 4 0 15,-3-2 0-15,0 0 0 0,0 3 0 0,-3-1 0 16,-6-2 0-16,9 3 0 0,-3 2 0 0,-6-5 11 16,6 8-3-16,0-2 0 0,-3 2 0 0,0 0 0 0,0 2-8 15,-6 1 12-15,3-1-4 16,0 6-8-16,-6 0 10 0,3 0-10 0,-3 2 10 15,0 1-10-15,-3-1 0 0,3 4 0 0,-6-1 8 0,0 3 0 16,0-3-8-16,0 3 12 0,0 2-4 0,-2-2 0 0,2 0-8 16,6-3 12-16,-3 3-4 0,-3-3-8 0,0 3 0 15,-3-3 0-15,3 3 0 0,0-3 0 0,0 0 0 16,-3 0 0-16,4 3 0 0,2-8 0 0,-3 2 0 16,0 1 0-16,3-1 0 0,-3 1 0 0,0-3 0 15,0 2 0-15,3-2 0 0,-3-5 8 0,3-1-8 16,1 4 0-16,-1-7 8 0,0-1-8 0,3-1 0 15,-3 0 0-15,3-2 8 0,0-3 9 0,0-3 2 0,3 1 0 16,0-1 0-16,-3-2-19 0,3-3 0 0,3-3 8 0,0 3-8 16,0-2 0-16,0-4 0 0,0 1 0 0,3 0 0 15,3 2 0-15,-3 1-19 0,0-1 3 16,0 3 0-16,0 0 16 0,0 0 0 0,3 3 0 16,-3 0 0-16,-3 5 0 0,9-5-8 0,-3-1 8 0,0 1 0 15,0 0 0-15,0-1 0 0,-6 6 0 16,8-2 0-16,1-1 11 0,-3-2 5 0,-6 5 2 0,9 0 0 15,3 2-18-15,-3 1-16 0,-3 0 4 0,3-1 0 16,-3 4 12-16,0-1 15 0,3 3-3 0,-3 0-1 16,0-5-11-16,0 2 0 0,0 3-10 0,-3 0 10 15,0-3-16-15,5 3 2 0,1 0 1 0,3 0 0 16,-3 0 13-16,3-3 0 0,-6 3 0 0,3 0 0 0,0-3 48 0,0 0 13 16,3 1 3-16,3-4 0 0,-3 1-64 0,0 0 0 15,2-3-14-15,1 0 2 0,3-3 12 16,-3 0 0-16,-3 3 0 0,3-2 0 0,-3 2 0 15,-3-3 8-15,0 0-8 0,-9 3 0 16,0 0-80-16,0 0-21 16,9 3-4-16</inkml:trace>
  <inkml:trace contextRef="#ctx0" brushRef="#br0" timeOffset="192464.22">18948 8824 518 0,'0'0'46'16,"0"0"-37"-16,0 0-9 0,0 0 0 0,0 0 233 0,0 0 45 15,0 0 9-15,0 0 1 0,0 0-128 0,0 0-27 16,0 0-5-16,0 0 0 0,3 8-36 0,0-3-8 16,0 3 0-16,-3 0-1 0,3 0-11 0,3 0-3 15,-1 0 0-15,1 0 0 0,0 0-7 0,0 2-2 16,-3-2 0-16,0 3 0 0,3-1-10 0,0 1-2 15,3-3-1-15,-3 2 0 0,3 1-31 0,0-3-7 16,0 5-1-16,0-2 0 0,-3-1-8 0,3-2 0 0,0 3-12 0,0-3 12 16,-3 2 0-16,2-2 0 15,-2 3 0-15,3 0 0 0,-6-1 0 0,3 1 0 16,-3-1 0-16,3-2 0 0,-3 0-15 0,0 0-8 16,0-3-1-16,0 1-1 15,-3-1-31-15,-3 0-7 0,3 1-1 0,-3-4-751 16,0 1-150-16</inkml:trace>
  <inkml:trace contextRef="#ctx0" brushRef="#br0" timeOffset="192765.27">18858 9155 1152 0,'3'-6'102'0,"0"-2"-82"15,0 3-20-15,-3-3 0 0,0 0 199 0,3 0 35 16,3 3 7-16,0 0 2 0,0-3-83 0,-3 5-16 16,3-2-3-16,3 0-1 0,-3 2-34 0,0-2-7 15,6-1-2-15,-3 1 0 0,0-3-63 0,0 0-13 16,5-2-2-16,-2 2-1 0,-3-3 2 0,0 3 0 16,3-3 0-16,3 1 0 0,-3 2-12 0,3-3-8 15,0 1 9-15,0-3-9 0,-1 2 12 0,-2 0-4 16,0 1-8-16,3-3 12 0,-3 2-12 0,0 3 0 15,-3-3 0-15,0 4 0 0,-3-1-8 0,0 0-2 16,-3 0 0-16,3 2 0 16,-3 4-151-16,3-6-31 0,-6 3-5 0</inkml:trace>
  <inkml:trace contextRef="#ctx0" brushRef="#br0" timeOffset="193270.14">18927 8575 691 0,'0'0'61'0,"0"0"-49"16,0 0-12-16,0 0 0 0,0 0 208 0,0 0 38 15,0 0 8-15,0 0 2 0,0 0-107 0,0 0-21 16,0-2-4-16,0 2 0 0,0 0-38 0,0 0-7 16,0 0-2-16,0 0 0 0,0 0-10 0,0 0-3 15,0 0 0-15,3-3 0 0,-3 3-3 0,9-3-1 16,0 1 0-16,0-1 0 0,-3 0-10 0,2 1-2 15,4-1-1-15,-3 0 0 0,6 1-32 0,-3-1-7 16,6 0 0-16,0 1-8 0,3-1 16 0,-3-2-3 16,-1 2-1-16,1 1 0 0,-3-1-12 0,0 3 8 15,-3-3-8-15,0 1 0 0,0-1 8 0,-3 3-8 16,-9 0 0-16,9 0 0 0,0-3 0 0,-1 3 8 16,-8 0-8-16,0 0 0 0,12-2 0 0,-12 2 0 15,0 0 0-15,0 0 0 0,9 2 8 0,-9-2-8 16,0 0 0-16,0 0 0 0,0 0 0 0,0 0 0 0,3 3 0 15,-3-3 0-15,0 0-13 0,0 0 4 0,0 0 1 16,0 0 0 0,0 0-88-16,0 0-18 0,0 0-3 0,0 0-1101 0</inkml:trace>
  <inkml:trace contextRef="#ctx0" brushRef="#br0" timeOffset="194052.54">19475 8856 518 0,'0'0'46'0,"0"0"-37"15,0 0-9-15,0 0 0 0,0 0 172 0,0 0 33 16,0 0 7-16,0 0 0 0,3 8-88 0,-3-8-17 16,0 0-4-16,0 5-1 0,0-5-16 0,0 0-3 15,0 0-1-15,0 0 0 0,0 0 0 0,0 0 0 16,-3 5 0-16,3-5 0 0,0 0 6 0,0 0 0 0,0 0 1 0,0 0 0 15,0 0-11-15,0 0-2 0,0 0-1 0,0 0 0 16,0 5-25-16,0-5-5 0,0 0-1 0,0 0 0 16,0 0-28-16,0 0-7 0,0 0-1 0,0 0 0 15,3 3-8-15,-3-3 0 0,0 0 0 0,0 0-1340 16</inkml:trace>
  <inkml:trace contextRef="#ctx0" brushRef="#br0" timeOffset="194585.06">19665 8877 1566 0,'0'0'34'0,"0"-3"7"0,0 3 2 0,0 0 1 0,6-3-35 0,-6 3-9 0,0 0 0 0,0 0 0 15,0-2 114-15,0 2 21 0,0 0 4 0,0 0 1 16,0 0-45-16,0 0-9 0,0 0-2 0,0 0 0 16,-3 8 10-16,6 0 2 0,3-3 0 0,-3 3 0 15,0 0-26-15,0-3-5 0,0 3-1 0,0 0 0 16,-3 3-41-16,3-1-9 0,-3 3-2 0,3-2 0 15,6-3-1-15,-6 3-1 0,0-1 0 0,3 1 0 16,3 2-2-16,-4-5 0 0,1 0 0 0,0-3 0 0,0 6 6 16,0-3 1-16,3-3 0 0,-6 0 0 0,3 1-15 0,0-1-16 15,0 0 3-15,0 3 1 0,-6-3-1 0,0 3 0 16,3 0 0-16,-3 3 0 16,3-6-142-16,0 0-28 15,-6 3-5-15,0 3-964 0</inkml:trace>
  <inkml:trace contextRef="#ctx0" brushRef="#br0" timeOffset="194846.09">19605 9176 1094 0,'3'-3'97'0,"0"0"-77"15,0-2-20-15,0 0 0 0,3-3 230 0,0-3 42 16,-3 1 9-16,3 4 2 0,-3-1-131 0,6 1-27 15,-3-4-5-15,6-4 0 0,-3 4-48 0,0-6-8 0,3 3-3 0,0 0 0 16,0-1-20-16,2 1-4 0,1-3-1 0,0 0 0 16,0 0-10-16,3 6-2 0,-3-1-1 0,0 1 0 15,-3-1-11-15,0 1-3 0,-1-1 0 0,1 3 0 16,0 0-56-16,-3 3-11 0,0-3-2 0,-3 3-1 16,3-1 100-16,0 1 20 0,-3 2 4 0,0 3 1 31,0-2-126-31,-3 2-25 0,-3 0-5 0,0 0-745 0,6 2-150 0</inkml:trace>
  <inkml:trace contextRef="#ctx0" brushRef="#br0" timeOffset="195149.1">19942 9250 1983 0,'0'0'44'0,"3"10"8"0,-3-2 3 0,0-8 1 0,0 0-45 0,0 6-11 16,-3 4 0-16,3-2 0 0,0-8 97 0,-3 5 18 16,-3 6 3-16,3 0 1 0,0-1-43 0,-3 3-8 15,0-2-1-15,3 2-1 0,-3-5-2 0,0 0 0 0,0-5 0 0,3 5 0 16,-3 5-51-16,3-2-13 0,0-4 0 0,3 4 0 15,-3-6 0-15,3-5 0 0,-3-2 0 16,3 2 0 0,0 0-188-16,0 0-41 0,0 0-8 0,3-16-2 0</inkml:trace>
  <inkml:trace contextRef="#ctx0" brushRef="#br0" timeOffset="195318.97">20097 9046 1728 0,'0'-18'153'0,"0"12"-122"0,-3 1-31 0,3 0 0 16,0-1 176-16,0 1 30 0,0 5 6 0,0 0 0 0,0-8-92 0,0 3-18 15,3 0-4-15,-3 2-1 0,6-2-73 0,-6 5-16 16,0 0-8-16,0 0-840 16,0 0-175-16</inkml:trace>
  <inkml:trace contextRef="#ctx0" brushRef="#br0" timeOffset="196683.54">20412 8919 288 0,'0'0'25'0,"0"0"-25"16,0 0 0-16,0 0 0 0,0 0 282 0,0 0 51 15,0 0 11-15,0 0 1 0,6-3-166 0,-6 3-34 16,0 0-6-16,0 0-2 0,0 0-34 0,9 0-7 16,3-2-2-16,-12 2 0 0,0 0-23 0,9 0-5 15,0 0-1-15,0 2 0 0,-3-2-7 0,3 0-2 16,0 0 0-16,2 0 0 0,-2-2-16 0,3 2-3 16,-3-3-1-16,3 3 0 0,3-2-18 0,-6 2-4 15,3 0-1-15,0 0 0 0,-3 0-13 0,3 0 9 16,-1-3-9-16,-2 0 8 0,6 3-8 15,-3-2 0-15,-3-1 9 0,3 0-9 0,-3 3 0 0,0 0 0 16,3 0 0-16,-3-2 8 0,-3 2-8 0,3 0 0 16,0 0 0-16,-6 2 0 0,2-2-14 0,-2 3-1 15,3-3 0-15,3 3 0 16,-6-3-34-16,3 0-7 0,-3 0-2 0,0 0-781 16,3 0-156-16</inkml:trace>
  <inkml:trace contextRef="#ctx0" brushRef="#br0" timeOffset="197027.03">20659 8726 633 0,'0'0'56'0,"0"0"-44"0,0 0-12 0,0 0 0 0,0 0 260 0,0 0 51 16,0 0 9-16,0 0 3 0,0 0-152 0,0 0-31 16,-3 5-5-16,3 1-2 0,0-4-41 0,0 6-8 15,-3-3-1-15,3 3-1 0,0 0-17 0,-3 3-3 16,3 2-1-16,-3 0 0 0,-3 1-12 0,3 1-2 16,0 1-1-16,0 0 0 0,0 3-16 0,-3-3-3 15,4-3-1-15,2 0 0 0,-3 0-12 0,0 3-2 16,3 3-1-16,-3-3 0 0,3-1-11 0,0-1 0 15,0-1 9-15,3-5-9 0,-3-8 0 0,0 0 0 16,0 0 0-16,6 5 8 16,-1 0-57-16,1 3-11 0,-3-2-3 0,-3-6-818 0,9-3-164 15</inkml:trace>
  <inkml:trace contextRef="#ctx0" brushRef="#br0" timeOffset="197668.02">21246 8776 288 0,'0'0'25'0,"3"-2"-25"0,-6-1 0 0,3 3 0 15,0 0 312-15,0 0 56 0,0-3 12 0,0 3 3 16,0 0-183-16,0 0-36 0,0 0-7 0,0 0-1 16,0 0-54-16,0 0-10 0,0 0-3 0,6 6 0 15,2-1-21-15,1 3-4 0,-3 2 0 0,0 1-1 16,3 0-19-16,0-1-3 0,-3 1-1 0,3 2 0 0,3-2-10 16,-3 2-2-16,-3-3-1 0,3 4 0 0,0 1-14 0,-3-1-2 15,0-4-1-15,3 4 0 0,-4 1-10 0,1-1 8 16,3-6-8-16,0 2 8 0,-3 3-8 0,0-5 0 15,3 0 0-15,0 0 0 0,-3 3 0 0,0-3 0 16,-3 0 8-16,3 0-8 0,-3-3 0 0,0 3-12 16,0-3 2-16,-3 3 1 15,3 0-137-15,-3-3-27 0,-3 6-6 0</inkml:trace>
  <inkml:trace contextRef="#ctx0" brushRef="#br0" timeOffset="197951.97">21118 9202 1382 0,'6'0'123'0,"-3"-5"-99"0,-3 0-24 0,5-3 0 16,4-3 133-16,-3 1 22 0,3-4 4 0,0 4 1 15,3-4 25-15,3 4 6 0,0-3 1 0,0 2 0 16,0-2-132-16,0-3-27 0,-1 0-5 0,4-2 0 15,0-1-3-15,3 3 0 0,0 0 0 0,3 0 0 16,-4-2-3-16,-2 2-1 16,0 0 0-16,0 0 0 0,-6 0-10 0,3 3-3 0,-3 3 0 0,3-4 0 15,-6-1 0-15,2 1-8 0,1 1 12 0,-3 0-4 16,3 0-8-16,-3 2 0 0,-3 0 0 0,3 3 0 16,-3 1-23-16,-3 1 3 0,3 1 1 0,-6 5-845 15,0 0-170-15</inkml:trace>
  <inkml:trace contextRef="#ctx0" brushRef="#br0" timeOffset="198334.92">21201 8512 2365 0,'0'0'52'0,"0"0"10"0,0 0 2 0,0 0 4 0,3-8-55 0,0 2-13 16,-3 6 0-16,3-5 0 0,3 0 90 0,0 2 15 0,3-2 3 0,0 2 1 15,0-2-45-15,-1 2-10 0,-2 1-2 0,3-1 0 16,3 0-23-16,0 1-5 0,6-1 0 0,0 0-1 15,3 1-11-15,-3-1-1 0,2 1-1 0,-2 2 0 16,0-3 0-16,0 3 0 0,-3 0 0 0,0 0 0 16,-3-3-10-16,0 3-14 15,2 0 3-15,-5 3 1 0,3 0 18 0,-3-3 4 0,-9 0 1 0,9 0 0 16,0 0-13-16,-9 0-8 0,9 2 8 0,-9-2-13 16,0 0-97-16,6 0-19 0,-6 0-4 15,0 0-1104-15</inkml:trace>
  <inkml:trace contextRef="#ctx0" brushRef="#br0" timeOffset="198862.5">21811 8311 518 0,'0'0'46'0,"0"0"-37"0,0 0-9 16,-3-6 0-16,3 1 293 0,-3 0 57 0,3 5 11 0,-3-3 3 16,3 3-171-16,0-5-33 0,0 5-8 0,3-6 0 15,0 1-61-15,0 0-12 0,-3 5-3 0,6-3 0 16,0-2-32-16,3 2-8 0,-3 1 0 0,3-1-1 15,0 0-20-15,0 3-4 0,-3-2-1 0,3 2 0 16,0 2-10-16,-4 1 0 0,1 0 9 0,0-1-9 16,0 1 0-16,0 2 0 0,-3 1 0 15,3-1 0-15,-3 0 0 0,0 0 0 0,-3 1 0 0,0 2 8 16,0-3-8-16,0 3 0 0,-3 0 8 0,0 2-8 16,-3-2 8-16,3 3-8 0,-3-3 8 0,0 2-8 15,-3-2 9-15,3 3-9 0,-2-3 12 0,-1 0-12 16,0 2 15-16,0-2-4 0,-3 3-1 0,3-3 0 0,0-3 8 0,3 3 2 15,-3-3 0-15,3 1 0 0,3-1-5 0,0-2-1 16,0-1 0-16,3-2 0 0,0 0-3 0,0 0-1 16,3 8 0-16,0-3 0 0,3 1-10 0,0-4 0 15,0 1 0-15,0 0 0 0,3-1 0 16,0 4 0-16,0-6 0 0,3 2 0 0,-6 1 0 16,3 0 0-16,0-1 8 0,-1 1-8 0,-2 0 0 15,3-1 0-15,-3 1 0 0,3-1 0 16,-3 1-52-16,3-3-12 0,-3 3-2 15,0-1-803-15,0-2-161 0</inkml:trace>
  <inkml:trace contextRef="#ctx0" brushRef="#br0" timeOffset="199404.61">22177 8136 2026 0,'0'0'90'0,"3"-5"18"0,-3 5-86 0,0 0-22 0,0 0 0 0,0 0 0 0,3-6 107 16,-3 6 17-16,0 0 3 0,6-2 1 16,0-1-52-16,3 6-9 0,0-1-3 0,0 1 0 0,0 2-32 0,0 1-6 15,3 2-2-15,-3-1 0 16,0 1 13-16,2 3 3 0,-2 2 0 0,0 0 0 0,0 3-16 0,-3 3-4 16,3-1 0-16,-3 1 0 0,0 2-6 0,0 3-2 15,-3 0 0-15,0-1 0 0,0 7 12 0,-3-4 3 16,0 8 0-16,0-2 0 0,0 5-11 15,-3 0-3-15,0 6 0 0,-3-1 0 0,0 0-13 16,-3-2 0-16,0 5 0 0,-3 0-10 0,0 0 10 0,0 3 0 16,-2 2 0-16,2-3 0 0,-6-4 0 0,6-1 9 15,0 0-9-15,-3 1 0 0,0-4 9 0,-3-2-9 16,3-5 0-16,-5 3 9 0,5-1-9 0,-3-2 0 16,0-6 9-16,3 3-9 0,0 0 0 0,0-5 9 15,3 3-9-15,-2-6 0 0,2-3 8 0,0 1-8 16,3-1 0-16,-3 1 0 0,0-3 8 0,3 0-8 0,-3-3 0 15,0-2 0-15,0-1 0 0,3-2-19 16,-2 3 4-16,-1-6 1 16,3 0-121-16,3-2-24 0,-3 2-5 0,3-5 0 0</inkml:trace>
  <inkml:trace contextRef="#ctx0" brushRef="#br0" timeOffset="201356.23">22514 7977 1152 0,'3'-5'102'0,"-3"0"-82"16,3 2-20-16,0-2 0 0,0-3 52 0,-1 2 7 15,4 1 1-15,-3 3 0 0,3-6 31 0,-3 5 6 16,6 0 2-16,-6 1 0 0,-3 2-12 0,9 2-3 16,3-2 0-16,-3 6 0 0,3-1-25 0,0 3-6 15,0 0-1-15,0 5 0 0,3 0-6 0,-1 3-2 16,4 3 0-16,0 2 0 0,3 5-17 0,0 1-4 16,0 2-1-16,-4 5 0 0,4 3-6 0,-3 0-2 0,0 3 0 15,-6 0 0-15,0 2-5 0,-3 3-1 0,0 5 0 0,-6-2 0 16,0 5-8-16,0-3 12 0,-9 6-12 0,3-3 12 15,-3 2-4-15,-6 3-8 0,0 6 12 0,-6-1-4 16,-3-2 0-16,-6 0-8 0,-2 0 12 0,-4 0-4 16,-3-3-8-16,-2 5 0 0,-7 1 0 0,3-1 0 15,4 1 0-15,-1-3 16 0,0-3 0 0,0-2-1 16,1-4-7-16,-1-4-8 0,0-3 11 0,4 0-11 16,2 0 8-16,3-5-8 0,0-1 0 0,7-7 0 15,-1 3 9-15,6-9-9 0,3 0 0 16,6-4 9-1,3-4-111-15,6-2-22 0</inkml:trace>
  <inkml:trace contextRef="#ctx0" brushRef="#br0" timeOffset="209349.51">4178 11377 748 0,'0'0'33'0,"0"0"7"0,0 0-32 0,0 0-8 16,0 0 0-16,0 0 0 0,0 0 282 0,0 0 54 15,0 0 12-15,9 0 1 0,3-3-193 0,-3 3-40 16,3-2-7-16,0-1-1 0,-1 1-38 0,1-1-7 16,3 0-2-16,-3 3 0 0,0 0-17 0,3-2-4 15,-3-1-1-15,3 0 0 0,0 1-20 0,-6 2-4 0,5 0-1 0,-2-3 0 16,3 3-14-16,-9 0 11 16,9 0-11-16,-3 3 10 0,0-3-10 0,-3 0 0 15,3 2 9-15,-3-2-9 0,-3 3 0 0,0-3-8 0,-6 0 0 0,8 5-827 16,-8-5-165-16</inkml:trace>
  <inkml:trace contextRef="#ctx0" brushRef="#br0" timeOffset="209661.16">4154 11512 691 0,'0'0'30'0,"0"0"7"0,0 0-29 0,0 0-8 16,0 0 0-16,0 0 0 0,0 0 356 0,0 0 69 15,0 0 15-15,0 0 2 16,0 0-281-16,0 0-56 0,9-3-11 0,3 3-2 0,-3-2-32 0,6 2-5 16,-6 2-2-16,3-2 0 0,3 0-16 0,-1 0-3 15,1 0-1-15,-3 0 0 0,6 3-15 0,-3-3-3 16,0 0-1-16,3 0 0 0,-3 3-14 0,-1-3 11 15,-2 0-11-15,6 0 10 0,-9 0-10 0,6 0 0 16,3 0 9-16,-9 0-9 0,6 2 0 0,0-2-18 16,-1 3 3-16,-2-3-866 15,-3-3-174-15</inkml:trace>
  <inkml:trace contextRef="#ctx0" brushRef="#br0" timeOffset="210431.36">5636 11105 864 0,'0'0'76'0,"0"0"-60"0,0 0-16 0,0 0 0 16,0 0 276-16,0 0 52 0,0 0 10 0,6-6 2 16,3-2-176-16,3 3-36 0,-6-3-8 0,3 0 0 15,6 0-46-15,-3-2-9 0,0-1-1 0,3-2-1 16,-3 0-31-16,6-3-7 0,-1 0-1 0,1-3 0 16,3 1 6-16,0-1 1 0,3-2 0 0,-3 0 0 15,-1 2-31-15,1-2-13 0,0 0 1 0,-3-3 0 16,0 0 12-16,-3 1 16 0,0-1-3 0,5 3-1 15,-8 0-12-15,3-1-15 0,-3 4 3 0,0 2 1 16,3-3 11-16,-3 6 0 0,-3 0 0 0,0 0 0 16,-3 5 0-16,0-3 16 0,-3 6-4 0,2 0-1 0,-5 2-11 15,0 3 0-15,3-3 0 0,-3 3 0 16,0 0 0-16,0 0 0 0,0 0 0 0,-6 8 0 16,1 3 0-16,-1-1 0 0,0 1 0 0,0 2 0 0,0 1 0 0,0-1-14 15,-3 5 2-15,3 1 0 0,0-1 12 0,-3 3 15 16,-3 6-3-16,0-1-1 0,0 3 1 0,0 3 1 15,0 0 0-15,-2-3 0 0,-1 3 0 0,6-3 0 16,-9 0 0-16,6-2 0 0,0-1-13 0,3-2 8 16,0-6-8-16,0 3 0 0,3-2 9 0,3 0-9 15,-3-1 8-15,6-2-8 16,0-3-20-16,-3 0-10 0,6-2-2 0,-3-3-856 16,6 0-172-16</inkml:trace>
  <inkml:trace contextRef="#ctx0" brushRef="#br0" timeOffset="210932.86">5107 11367 1414 0,'-3'0'63'0,"0"0"13"0,3 0-61 0,-6 0-15 15,6-3 0-15,-3 3 0 0,3 0 111 0,0 0 19 16,0 0 4-16,0 0 1 0,0 0-31 0,0 0-7 16,0 0-1-16,0 0 0 0,9 0-4 0,0 0-2 15,0 0 0-15,2 3 0 0,1-1-14 0,-3-2-2 16,3 3-1-16,3-1 0 0,3-2-17 0,0 3-3 15,3-3-1-15,-1 0 0 0,4 0-6 0,0 0-2 16,3 0 0-16,6 0 0 0,2-3-34 0,-2 1-10 16,6-1 0-16,2-2 0 0,-2-3 18 0,6 0-1 15,2 3 0-15,4-3 0 0,0 0-9 0,2 0-8 16,-2 3 12-16,-4-1-12 0,-2 1 10 0,3 0-10 16,-4 2 8-16,-2 0-8 0,-3 1 0 0,2-1 8 15,4 0-8-15,-3 3 0 0,-4-2 0 0,1 2 8 16,0-3-8-16,-12 1 0 0,2 2 0 0,-5 0 0 0,0 2 0 15,-3 1 0-15,0-3 0 0,0 2 0 16,-4-2 0-16,-2 0 0 0,0 3 0 0,0-3-17 0,-6-3 2 16,3 3 1-1,-3 0-18-15,-3 3-4 0,0 0-1 0,0 5 0 0,-3-3-175 16,-3-5-36-16,-6 11-6 0,-6-1-2 0</inkml:trace>
  <inkml:trace contextRef="#ctx0" brushRef="#br0" timeOffset="211682.78">4916 12068 1094 0,'0'0'97'0,"0"0"-77"0,0 0-20 0,0 0 0 16,3-6 177-16,0 1 32 15,3 0 7-15,-6-1 0 0,6-1-60 0,-3 1-12 0,9 4-2 0,-9-4-1 16,6 1-49-16,0 0-11 0,0-1-1 0,6 1-1 16,-4-3-27-16,4-2-4 0,0-1-2 0,0 3 0 15,0 0-23-15,0 0-5 0,6 0-1 0,-6 0 0 16,-1 0-3-16,7 0-1 0,-6 3 0 0,0 0 0 15,0 5-13-15,-3-3-8 0,0 3 8 0,-6 0-13 0,0 3 13 0,0 0 12 16,3 2-3-16,-3 0 0 0,-12 3-9 0,6 0 10 16,-3 3-10-16,0 2 10 0,-3 0 2 0,0 0 1 15,-3 6 0-15,6-3 0 0,-6 2-2 16,3-2-1-16,-3-3 0 0,3 6 0 0,-3 2-10 0,0 0 12 16,3-8-12-16,0 1 12 0,0-1-12 0,6-3 0 15,-6-2 0-15,6 0 8 0,0-8-8 0,0 0 0 16,0 0 0-16,0 0 8 0,6-2-8 0,0-9 0 15,6-7 9-15,0 2-9 0,9-3 0 16,-6 1 0-16,9-1 0 0,-4-2 0 0,-2 5 0 0,6-2-15 16,-6 2 3-16,3 0 0 0,0 0 12 0,-3 3 0 15,-1 5 0-15,-2 0-9 0,0 0 9 0,-3 3 0 16,3-3-9-16,-9 2 9 0,3 6 0 0,-3 0-9 16,-6 0 9-16,0 0 0 0,0 0 0 0,6 6 0 15,-3-1 0-15,0 0 0 0,0 1 0 0,-3 1 0 0,0-1 0 16,0 2 9-16,0 0 0 0,-3 2 0 0,0 1 0 0,3-1 0 15,-6 1-1-15,3 0-8 0,3-4 12 0,-6 7-4 16,0-4-8-16,3 1 0 0,3-1 9 0,-3 1-9 16,0 0 0-16,3-3 0 0,0-8 0 0,0 0 8 15,0 0-48 1,0 0-8-16,0 0-3 0,0 0 0 0,6 0-226 16,0-3-46-16</inkml:trace>
  <inkml:trace contextRef="#ctx0" brushRef="#br0" timeOffset="211919.86">5711 11975 576 0,'0'0'51'0,"0"0"-41"0,0 0-10 0,0 0 0 16,0 0 360-16,0 0 71 0,0 0 13 0,0 0 4 0,0 0-256 0,0 0-52 15,0 0-9-15,9-3-3 0,0 1-47 0,-3 2-9 16,3-3-3-16,0 3 0 0,0 0-8 0,-1-3-1 15,1 6-1-15,-3-3 0 0,-6 0-59 0,9 0-9 16,-3-3-3-16,3 3-1 0,-3 3 13 0,3-6 0 16,-9 3 0-16,9 0 0 0,-3 0 15 0,0 3-4 15,-6-3-1-15,9 0-927 16,-3 3-186-16</inkml:trace>
  <inkml:trace contextRef="#ctx0" brushRef="#br0" timeOffset="212394.99">5958 11983 1728 0,'0'0'38'0,"0"0"8"0,0 0 2 0,0 0 0 0,0 0-39 0,0 0-9 0,0 0 0 0,0 0 0 16,3 5 74-16,0-2 13 0,-3-3 2 0,3 5 1 15,-3-5-2-15,3 3-1 0,3 0 0 0,0-1 0 16,0-2-13-16,-3 0-2 0,6-2-1 0,-3-1 0 0,0 0-19 16,2 1-4-16,-2-4-1 0,3 1 0 0,-3-3-18 0,6 0-3 15,-3 0-1-15,3-2 0 0,0-1-25 0,0 0 0 16,0 1 0-16,0-3 0 0,0 2 0 0,2-2 0 16,-2 0 0-16,0-1 0 0,3-2 0 0,-3 3 0 15,3-3 0-15,-6 3 0 0,0-3 0 0,-3 6 0 16,0-4 0-16,6 7 0 0,-6-4 0 0,-3 3 0 15,5 3 0-15,-2-1 0 0,-3 4 0 16,0-1 0-16,-3 3 0 0,0 0 0 0,0 0 0 0,0 0 0 16,0 8 0-16,0 3 0 0,0-1 56 0,-3 1 7 15,3 2 1-15,-3 0 0 0,-3 3-52 0,3 0-12 16,-2-3 0-16,2 3 0 0,-3 0 0 0,6 0 0 16,-6 0 0-16,6 0 0 0,-6-1 54 0,6 1 8 15,-3-2 2-15,-3 1 0 0,3-1-52 0,3 2-12 0,-6-3 0 0,3 3 0 16,0 0 0-16,3-1 0 0,0-1 0 15,-3 4 0-15,0-5 0 0,0 3 0 0,0 0 0 16,0-3 0 0,3 1-186-16,-3-1-40 0,0 3-8 0,-6-6-2 0</inkml:trace>
  <inkml:trace contextRef="#ctx0" brushRef="#br0" timeOffset="213679.37">7577 10549 230 0,'0'0'20'0,"3"-5"-20"15,-3 2 0-15,0 3 0 0,0 0 218 0,0 0 39 16,0-5 8-16,0 5 2 0,0 0-102 0,0 0-20 16,0 0-4-16,-3 5-1 0,-6 0-25 0,0 3-6 15,3-2-1-15,-3 4 0 0,1 3-22 0,-1 1-5 16,0 4-1-16,-3 1 0 0,0-1-19 0,-3 6-4 16,3 5-1-16,-3 3 0 0,0 2-17 0,3 3-4 15,-5 3-1-15,5 2 0 0,-3 1-3 16,0-4-1-16,0 6 0 0,-3 0 0 0,3 6-3 0,0-1-1 15,0 5 0-15,1-2 0 0,-1 0-12 0,0-3-2 16,3 1-1-16,-3-6 0 0,6 2-11 0,3-10 10 16,-3 3-10-16,6 5 10 0,0 3-10 0,0-6 0 15,3 0 0-15,3-5 0 0,0-2 0 0,3 4 0 0,0-2 9 0,-3-2-9 16,6-3 0-16,-3-3 0 0,0-3 0 0,0 1 8 16,0-1-8-16,3-5 0 0,0 0 0 0,-3-2 0 15,3-3 0-15,-3-3 8 0,0 0-8 0,-1-2 0 16,-2-3 8-16,0 0-8 0,0-3 10 0,3 0-10 15,-6-2 16-15,3 2-2 0,-3-5-1 0,3 3 0 16,-3-6-1-16,0 3 0 0,0 0 0 0,0 0 0 16,0-10-4-16,0 10 0 0,0 0-8 0,0 0 12 15,3-11-12-15,0 1 0 0,-3 2 0 0,0 2-921 16,0 1-185-16</inkml:trace>
  <inkml:trace contextRef="#ctx0" brushRef="#br0" timeOffset="-206936.48">7797 10978 1220 0,'0'0'54'0,"0"0"11"0,0 0-52 0,0 0-13 0,0 0 0 0,0 0 0 16,0 0 128-16,0 0 24 15,0 0 4-15,6 5 0 0,0 0-46 0,-6-5-10 0,0 0-1 0,12 0-1 16,0 0-31-16,-3 0-7 0,3 0 0 0,0-2-1 16,3-1-5-16,0 3-1 0,-3-3 0 0,2 1 0 15,7-1-13-15,0 0-4 16,-3 3 0-16,3-2 0 0,-3-1-8 0,3 0-3 0,-4 3 0 0,7-2 0 16,0-1-14-16,-3 0-3 0,6 1-8 0,-4 2 12 15,-2-3-12-15,0 3 11 0,3 0-11 0,-3-3 10 16,0 3-10-16,-4 0 0 0,1 0 0 0,3 0 0 15,-3 0 0-15,-3 0 8 0,0 0-8 0,-3 0 0 16,3 3 11-16,-3-3-3 0,-1 3-8 0,1-3 12 0,0 2-12 0,-3-2 0 16,0 0 8-16,0 0-8 0,0 0 0 15,-3 0 0-15,0 0 0 0,-6 0 0 16,0 0-73-16,0 0-15 0,0 0-2 0,0 0-698 16,6 0-139-16</inkml:trace>
  <inkml:trace contextRef="#ctx0" brushRef="#br0" timeOffset="-206202.85">7792 11049 1094 0,'0'0'97'0,"0"0"-77"0,0 0-20 0,0 0 0 15,0 0 176-15,0 0 31 0,5-3 6 0,1 1 2 16,0-1-80-16,0 3-16 0,-6 0-3 0,9-3-1 16,-3 3-47-16,0 0-10 0,-6 0-2 0,9 0 0 15,0 0-19-15,-3 3-4 0,3-3-1 0,0 3 0 16,-3-3-5-16,3 2-2 0,6 1 0 0,-6 0 0 15,2-1-9-15,1 1-3 0,3 0 0 0,3-1 0 16,-6 1-13-16,6 0 11 0,-6 2-11 0,3 0 10 16,0 0-10-16,-1 1 0 0,1-1 0 0,0 0 8 0,0 1-8 15,-3 2 0-15,0-1 0 0,0 1 0 16,0 0 0-16,-3 0 0 0,-3 0 0 0,2 0 0 16,-5 3 0-16,3-1 8 0,-6 1-8 0,0-1 0 0,0 4 0 15,0-1 8-15,-6-2-8 0,1 2 0 0,-1 3 0 16,-3-3 8-16,-3 0-8 0,0 3 0 0,0-3 0 0,-3 3 0 15,-3 0 0-15,3 2 0 0,0-2 0 16,1 3-9-16,-4-3 9 0,3 0-10 0,0-1-6 0,-3 1-2 16,-3-2 0-16,3 4 0 0,3-2 18 15,-2-3 0-15,-4 6 11 0,3-6-11 0,0 5 0 16,-3-4-14-16,0 2 1 0,-2-1 0 0,-1 4 21 0,3-1 4 16,-9 1 0-16,6 0 1 0,-2-1-13 15,8 1 0-15,0 2 0 0,3-3 0 0,-3-2 0 0,6 0 0 16,3-3 0-16,0 3 0 0,0-3 0 0,3-2 0 15,0 2 0-15,4-5 0 0,2 3 0 0,0-3 0 16,0 0 0-16,0-1 0 0,2 1 0 0,4-2 0 16,0-4 0-16,0 4 0 0,0-4 12 0,3 1 0 15,0 0 0-15,6-3 0 0,0 0 4 0,0 0 1 0,6-3 0 0,2 3 0 16,1-3 0-16,0 1 0 0,-3-1 0 0,3 0 0 16,3 1-7-16,-4-1-2 0,1-2 0 0,3-1 0 15,3 1 1-15,-1-3 0 0,1 3 0 0,0 0 0 16,0-1-9-16,0 1 12 0,-1 2-12 0,-2-2 12 15,0 3-12-15,0-1 0 0,-7 3 0 0,1 0 0 16,-6 0 0-16,0 0 0 0,-3 0 8 0,0 3-8 16,-6-1-9-16,-6-2-4 0,6 5-1 0,-6 3 0 15,0-8-130-15,0 8-25 16,-3 0-6-16</inkml:trace>
  <inkml:trace contextRef="#ctx0" brushRef="#br0" timeOffset="-205211.25">7643 12176 691 0,'0'0'30'0,"0"0"7"0,0 5-29 0,-6 3-8 15,0 0 0-15,3 0 0 0,-3 3 234 0,3-3 46 16,-3 2 8-16,3 1 3 0,3 0-183 0,-6 2-37 15,0 0-7-15,0-2-2 0,6 2-35 0,0 0-7 16,-3-2-2-16,0 2 0 0,0-3-9 0,3 1-1 0,-3 0-8 0,-3-3 12 16,3-1-12-16,0 1 0 0,6-2 0 15</inkml:trace>
  <inkml:trace contextRef="#ctx0" brushRef="#br0" timeOffset="-205022.81">7732 12073 1605 0,'0'0'71'0,"0"0"15"0,0 0-69 16,0 0-17-16,0 0 0 0,0 0 0 16,0 0 83-16,0 0 13 0,3 0 2 0,3 0 1 0,0-3-63 0,0 3-12 15,0-2-2-15,0 2-1 16,0 2-81-16,-3 1-17 0,-3-3-3 0</inkml:trace>
  <inkml:trace contextRef="#ctx0" brushRef="#br0" timeOffset="-204791.12">7744 12216 1760 0,'0'0'78'0,"0"0"16"0,0 0-75 0,0 0-19 16,0 0 0-16,0 0 0 0,0 0 92 0,0 0 14 15,9 2 3-15,0 1 1 0,0-3-54 0,0 3-12 16,-3-3-1-16,0 2-1 0,2-2-28 0,1 0-6 0,-3-2 0 0,3 2-8 31,-9 0-39-31,0 0-14 0,6 2-3 0</inkml:trace>
  <inkml:trace contextRef="#ctx0" brushRef="#br0" timeOffset="-204610.6">7738 12335 576 0,'3'0'51'0,"0"-3"-41"15,-3 3-10-15,3 0 0 16,3-2 234-16,0 2 45 0,-3-3 9 0,3 3 1 0,0-3-200 0,0 1-40 15,3 2-8-15,-4 0-1 16,1 0-90-16,3-3-18 0</inkml:trace>
  <inkml:trace contextRef="#ctx0" brushRef="#br0" timeOffset="-204273.52">7922 12322 230 0,'0'0'20'0,"0"0"-20"15,0 0 0-15,0 0 0 0,0 0 383 0,0 0 72 16,0 0 14-16,0 0 3 0,0 0-288 0,3 5-57 16,-3-5-12-16,0 0-3 0,9 5-50 0,-9-5-10 0,6 0-3 15,3 0 0-15,0 0-33 0,0-5-6 0,0 0-2 16,0-3 0-16,3 2-8 0,0-4 10 16,3-3-10-16,-6 2 10 0,-3-2-10 0,3 2 0 0,2-2 0 15,-2 2 8-15,0-2-8 0,0 0 0 0,0 0 0 16,0 2 0-16,3 3 0 0,-6-2 0 0,3-1 0 15,-3 3 0-15,3 3 0 0,-9 5 0 16,0 0 0-16,0 0 0 0,0 0 0 0,0 0 0 0,0 0 0 0,0 0 0 16,0 8 0-16,0-3 0 0,-3 3 8 0,0 3-8 15,0-4 27-15,0 4 0 0,-3 2 0 0,0 1 0 16,3-1-3-16,-3 0-1 0,3-2 0 0,-3 2 0 16,-3 0-14-16,6 0-9 0,-3 0 12 0,6 1-12 15,-3-4 8-15,3 1-8 0,0-6 0 0,3 3 0 16,-3-8-176-16,0 0-41 0</inkml:trace>
  <inkml:trace contextRef="#ctx0" brushRef="#br0" timeOffset="-203382.86">7955 10750 1292 0,'0'0'57'0,"0"0"12"0,0 0-55 0,0 0-14 16,0 0 0-16,0 0 0 0,0 0 120 0,0 0 22 15,0 0 4-15,0-8 1 0,0 3-42 0,3 0-8 16,3-1-1-16,-3 1-1 0,0 0-31 0,3-3-7 16,6 2-1-16,-3-2 0 0,-3 3-19 0,3-3-4 15,3 0-1-15,-3 0 0 0,-3 0-32 0,3 0 0 0,2 1 0 0,4 1 0 16,-6 1 0-16,3 0 0 0,-3-1 0 0,0 4 0 16,3 2 0-16,-6-3 0 15,-6 3 0-15,0 0 0 0,0 0 12 0,0 0-12 16,0 0 12-16,6 8-12 0,-3 0 32 0,-3 3-1 15,-3-1 0-15,0 3 0 0,-3-2-1 0,0-3 0 0,0 5 0 0,0-2 0 16,0-3-13-16,0 2-2 0,3-2-1 16,0 0 0-16,0-3-5 0,0 1-1 0,3-1 0 0,0-5 0 15,0 0-8-15,0 0 0 0,0 0 0 0,9-3 8 16,3-2 0-16,-3 0-8 0,3-3 12 0,0-3-4 16,3 1-8-16,0-1 0 0,-1 3 9 0,1-5-9 15,0 2 0-15,0 1 0 0,-3-1 0 0,0 1 0 16,0-1-10-16,0 3 0 0,-3 0 0 0,0 3 0 15,-3 0 10-15,-1 2 0 0,-5 3-9 0,0 0 9 16,0 0 0-16,0 0-9 0,0 0 9 0,6 5 0 16,-6-5 0-16,3 5-8 0,0 3 8 0,-3 3 0 0,0-3 0 15,3 0 0-15,-6 2 0 0,3 1 0 0,0-3 13 16,-3 5-3-16,3-2-1 0,-3-1 0 0,0-2-9 16,3 3 8-16,-3 2-8 0,3-2 8 15,0-3-8-15,0 2 0 0,0-2 0 0,0 0 0 0,3 0 0 0,0 0-9 16,0-3 9-16,0 1-1259 15</inkml:trace>
  <inkml:trace contextRef="#ctx0" brushRef="#br0" timeOffset="-202741.48">8804 11004 403 0,'0'0'17'0,"0"0"5"0,0 0-22 0,0 0 0 15,0 0 0-15,-6 3 0 0,0-1 300 0,0 4 55 16,3-1 11-16,-3 3 2 0,-3 0-191 0,3 5-38 0,-6 0-8 15,0 0-2-15,0 6-44 0,0 0-9 16,0 2-1-16,-3 2-1 0,-2 7-20 0,-1-4-4 0,-3 3-1 0,3 3 0 16,0 2-12-16,0 1-2 0,0-4-1 0,1 1 0 15,5 0-14-15,3-3-4 0,0 0 0 0,0 0 0 16,-3 0-16-16,6 0 10 0,0 1-10 0,3-4 8 16,0-2-8-16,3 2 8 0,0-7-8 0,6-1 8 15,0-2 1-15,0-5 0 0,0 2 0 0,0-2 0 16,0-3-9-16,3-1 0 0,0-4 0 0,3 0 0 15,0-1-30-15,2-2-8 0,1 0-2 0,-3-5-789 16,3 2-159-16</inkml:trace>
  <inkml:trace contextRef="#ctx0" brushRef="#br0" timeOffset="-202410.37">8869 11300 1958 0,'-9'0'87'0,"9"0"17"0,0 0-83 0,0 0-21 16,0 0 0-16,0 0 0 0,0 0 120 0,0 0 20 0,0 0 4 0,0 0 1 15,3 8-78-15,3 3-16 0,-3-3-3 0,0 2-1 16,0 1-1-16,3 2 0 0,0-2 0 0,3 5 0 15,-3-3-22-15,3 0-5 0,-3 0-1 0,3 1 0 16,-1-1-3-16,-2 3-1 0,0-3 0 0,0-2 0 16,0-1-22-16,-3 1-5 0,3-1-1 0,0-2 0 15,0 3 14-15,0-1 0 0,0 1 0 0,0 5 0 16,0-3 10-16,-3 0 5 0,3 1 1 0,-3-1 0 16,0-3-77-1,0 1-15-15,-3 2-4 0,0-2-742 0,0-1-149 0</inkml:trace>
  <inkml:trace contextRef="#ctx0" brushRef="#br0" timeOffset="-202141.09">8702 11777 1940 0,'0'0'86'0,"0"0"18"0,0 0-84 0,0-6-20 15,0-2 0-15,3 0 0 0,0 1 92 0,0-7 15 16,3 4 2-16,0-4 1 0,3 1-45 0,3-3-9 15,-3-2-1-15,6-1-1 0,0 3-10 0,3 1-1 16,-4-1-1-16,4 0 0 0,3 0-6 0,0 3-2 16,-3-3 0-16,-3 5 0 0,0-2-10 0,-1 0-3 15,4-3 0-15,0 3 0 0,-3-3 1 0,3 3 0 16,-3-1 0-16,6-4 0 0,-3 2-14 0,-4 3-8 16,1 0 8-16,0-1-8 0,-3 4 0 0,0-4 0 15,-3 9 0-15,3-3 8 0,-3 3-8 0,-3 0-10 0,0 2 10 16,-3 0-13-1,0 3-135-15,-3 0-28 0,0 0-4 0</inkml:trace>
  <inkml:trace contextRef="#ctx0" brushRef="#br0" timeOffset="-201823.93">9214 11713 2059 0,'0'0'45'0,"0"0"10"0,0 0 1 0,-3 11 2 0,3-3-46 0,-3 0-12 16,3 5 0-16,-3-3 0 0,0 4 112 0,0-4 20 15,0 3 4-15,0-2 0 0,1 2-36 0,-1-2-7 16,-3 2-1-16,3-2-1 0,0-1-73 0,0-2-18 15,-3 5 0-15,3-2 0 0,0-3 55 0,0 2 7 16,0-4 2-16,3-1 0 0,-3 3-52 0,3-5-12 16,0-3 0-16,0 0 0 15,0 0-100-15,0 0-22 0,0 0-5 0,0 0-717 0,0 0-144 0</inkml:trace>
  <inkml:trace contextRef="#ctx0" brushRef="#br0" timeOffset="-201658.41">9262 11565 2206 0,'0'0'98'0,"0"0"20"0,0 0-94 0,0 0-24 0,0 0 0 0,0-5 0 16,-3 2 81-16,3 3 12 0,0 0 3 0,0 0 0 16,3-5-69-16,0 5-14 0,3-6-2 0,-6 6-1155 15</inkml:trace>
  <inkml:trace contextRef="#ctx0" brushRef="#br0" timeOffset="-200858.84">9357 10956 345 0,'0'0'31'0,"0"0"-31"15,0 0 0-15,0 0 0 16,0 0 210-16,0 0 36 0,3-5 7 0,0 0 2 0,0 0-121 16,3 2-24-16,-6-2-5 0,3-1-1 0,3 1 1 0,-3 2 0 15,-3-2 0-15,3 2 0 0,3-2-26 0,-3 2-6 16,6 1-1-16,-3-1 0 15,-3 1-36-15,6 2-7 0,-3 0-1 0,0 0-1 0,-6 0 4 0,0 0 1 16,0 0 0-16,0 0 0 0,0 0-32 0,0 0 0 16,0 0 0-16,9 7 0 0,-1-1 0 0,-2 2 0 15,-6-8 0-15,6 5 9 0,-6 3 4 0,3 0 1 16,-6 0 0-16,3-3 0 0,0-5 10 0,-3 8 1 16,-3 0 1-16,3 3 0 0,0-3 4 0,0-1 1 15,-5 4 0-15,-1-3 0 0,-3 3-15 0,0 2-4 16,0-5 0-16,3 2 0 0,-6 1 1 0,3-1 0 0,3-2 0 15,0 3 0-15,0-3 4 0,0 0 1 0,4 0 0 0,-1-3 0 16,3 6-4-16,0-6-1 0,3-2 0 0,0-3 0 16,0 8-13-16,0-8 0 0,0 0 8 0,3 2-8 15,3 3 8-15,-1-2 0 0,1-3-8 0,0 3 12 16,3-3-4-16,0 0 0 0,0 2-8 16,0-2 12-16,0 3-12 0,0 0 8 0,3-3-8 15,-3 0 0-15,3 2 8 0,-3-2-8 0,-3-2 0 16,0 2 0-16,-6 0 0 0,6 0 0 0,2 0 0 0,-2 2 0 15,0 4 0-15,3-4 0 0,-6 1 0 0,-3-3 0 16,0 0-108-16,9 0-24 0,0 3-4 0</inkml:trace>
  <inkml:trace contextRef="#ctx0" brushRef="#br0" timeOffset="-200390.09">9679 10819 1875 0,'0'0'83'0,"0"0"17"0,0 0-80 0,0 0-20 16,0 0 0-16,0 0 0 0,0 0 128 0,0 0 22 16,0 0 4-16,0 0 1 0,6 8-77 0,-3 0-15 0,3-3-3 0,-1 3-1 15,1 0-21-15,0 2-4 0,0 4-1 0,0-1 0 16,0 0-5-16,3 3 0 0,-6 3-1 0,3-1 0 16,-3 1-9-16,3-1-2 0,-3 1 0 0,-3 2 0 15,3 3-5-15,-3-3-2 0,-3 3 0 0,3 2 0 16,-6 3 1-16,3 3 0 0,0-3 0 0,-3 3 0 15,0 2 0-15,-3 1 0 0,0-1 0 0,0-2 0 16,0-1-2-16,1-9-8 16,2 4 12-16,-6-2-4 0,3 2 0 0,-3 1-8 0,0 2 12 0,0 3-4 15,0-1-8-15,-6 12 8 0,0-4-8 0,1-2 8 16,-4-2-8-16,6-6 0 0,0-5 9 0,0 0-9 16,3-3 0-16,3-5 8 0,3-1-8 0,0-4 0 0,-3 2 0 15,0-5 0-15,4 0 0 0,-1-3 0 16,0 1-100-16,0-4-20 0,0 1-5 0,3 2-1 15</inkml:trace>
  <inkml:trace contextRef="#ctx0" brushRef="#br0" timeOffset="-191667.18">20135 14952 2688 0,'-18'0'-1076'0</inkml:trace>
  <inkml:trace contextRef="#ctx0" brushRef="#br0" timeOffset="-190918.23">10015 11488 633 0,'0'0'28'0,"0"0"6"0,0 0-34 0,0 0 0 16,0 0 0-16,0 0 0 0,0 0 240 0,0 0 40 16,0 0 9-16,0 0 2 0,0 0-149 0,6 0-30 15,0 0-5-15,0-2-2 0,0 2-33 0,0 0-6 16,0 0-2-16,3 0 0 0,0 2-5 0,-3-2-2 16,5 0 0-16,-2 0 0 0,0 3-14 0,0 0-3 15,0-3-1-15,3 0 0 0,-3 0-12 0,3 0-3 16,0 0 0-16,3-3 0 0,-3 3-4 0,2 0 0 0,1-3-1 15,-3 1 0-15,3-1-6 0,-3 0-1 16,0 1 0-16,-3-4 0 0,3 4-12 0,3-1 9 16,-3 0-9-16,0-2 8 0,-1 2-8 0,-2 1 0 0,0-1 0 0,-3 1 0 15,3 2 0-15,-3 2 0 0,-6-2 8 0,0 0-8 16,6 3 0-16,-6-3 0 0,0 0 0 0,6 5 0 16,-6-5-81-16,3 8-15 15,-3-8-4-15</inkml:trace>
  <inkml:trace contextRef="#ctx0" brushRef="#br0" timeOffset="-187377.42">10956 11274 460 0,'0'0'41'0,"0"0"-33"16,0 0-8-16,0 0 0 0,0 0 164 16,0 0 32-16,0 0 5 0,0 0 2 0,0 0-69 0,0 0-14 15,0 0-2-15,0 0-1 0,0 0-24 0,0 0-5 16,6-8 0-16,-6 3-1 0,3-1-19 0,-3 6-3 15,3-8-1-15,-1 3 0 0,1 0-2 0,3 0-1 16,-3-1 0-16,0-2 0 0,3 0-17 0,-3 3-4 16,3-5-1-16,0 2 0 0,0 0-7 0,0 2-2 0,3-4 0 0,-3 2 0 15,3 0-3-15,0 3-1 16,3-6 0-16,-6 3 0 0,6 0-10 0,0 0-3 0,-4 0 0 0,4 0 0 16,0 0-5-16,0 0 0 0,0 3-8 0,0 0 12 15,3 0-12-15,-6 2 9 0,0-2-9 0,0 2 8 16,3 3-8-16,-1-3 0 0,1 1 0 0,0 2 0 15,0 0 0-15,0 2 8 0,0-2-8 0,0 3 0 16,-3 0 0-16,3-1 0 0,0 1 0 0,0 2 0 16,-4 1 10-16,1-1-10 0,-3 0 12 0,0 3-12 15,3 0 17-15,-3 0-3 0,0 0-1 16,-3 0 0-16,0 2-2 0,-3-2-1 0,3 3 0 0,-3 2 0 16,0 0 1-16,0 1 0 0,-3-1 0 0,3 3 0 0,-6 0-2 15,0 2 0-15,0 1 0 0,-3 2 0 16,3 0-9-16,-6 3 8 0,1-3-8 0,-1 0 8 0,0 3-8 15,-3-3 10-15,-3 0-10 0,3 3 10 0,3-3-10 16,0 0 0-16,0 3 9 0,-5 0-9 0,-1 2 0 0,3-2 0 16,-3 5 0-16,0-2 8 0,3-1-8 15,-3 1 0-15,0-3 0 0,4 2 8 0,-1-5-8 0,3 0 0 16,-3 1 0-16,0-4 8 0,3-2-8 0,0-3 0 16,-3-2 0-16,3-1 0 0,1-2 8 0,2-2-8 15,-3-4 8-15,0 1-8 0,3-6 8 0,0 3-8 16,0-2 8-16,0-1-8 0,3-2 8 0,0-1-8 15,3-2 10-15,-3-2-10 0,6-1 0 0,0 1 0 16,3-1 0-16,3-2 0 0,-3 0 0 0,3-3 0 16,3 2 0-16,0 4 0 0,-3-3 0 0,3 2 0 15,0 1 0-15,0 2 0 0,0 2 0 0,0 1 0 16,-3 2 0-16,2-2 0 0,1 2 0 0,0 1 0 16,-3-1 0-16,3 6 0 0,-3-1 0 0,3-2 0 15,-3 0 0-15,0 3 0 0,-3 2 10 0,3 1-10 16,3 2 10-16,-3 0-10 0,0-1 20 0,-3-1-1 15,3 2-1-15,0 0 0 0,0 2 20 0,0 1 4 0,-3-3 1 0,2 0 0 16,4 0-43-16,0 2-11 0,0-2-1 0,0-3 0 16,3 3 12-16,0-2 16 0,3-1-4 0,-3-2-1 15,0 2-11-15,3 0 0 0,-7-2 0 0,7-1 0 16,0-2 8-16,0 3-8 0,3-3 0 0,-3 5 8 16,0-5-8-16,-3 6 0 0,3-4 0 0,-4 1 0 15,-2 0 0-15,0-1 0 0,0 1 0 0,-3 0 0 16,-3 2-66-16,3-3-12 15,-3 4-2-15,-3-6-864 0,0 0-172 0</inkml:trace>
  <inkml:trace contextRef="#ctx0" brushRef="#br0" timeOffset="-186929.62">11694 11520 230 0,'0'0'20'0,"0"3"-20"0,-3-1 0 0,3-2 0 16,0 0 428-16,0 0 82 0,0 0 16 0,0 0 3 16,0 0-337-16,0 0-68 0,0 0-14 0,0 0-2 15,0 0-49-15,3 6-10 0,0-4-1 0,3 3-1 16,0 1-4-16,0-1-1 0,3 0 0 0,-3 1 0 16,-1 2-1-16,4 0 0 0,0 2 0 0,0 1 0 15,3 2-6-15,-3-2-2 0,-3 2 0 0,3 3 0 16,0-3-14-16,3 3-3 0,-3 0-1 0,0-3 0 15,3 3-15-15,-3-3 9 0,-1 0-9 0,4-2 8 0,-6 2-8 16,3-2 0-16,-3-1 0 0,3 1 0 0,-3-3 0 0,0 0 8 16,0 0-8-16,-3-1 0 0,3 4 0 0,-6-3 0 15,3 0 0-15,-3 0 0 16,0 2-80-16,0-2-22 0,0 0-4 0,0 0-774 16,0 0-156-16</inkml:trace>
  <inkml:trace contextRef="#ctx0" brushRef="#br0" timeOffset="-186562.64">11652 11914 1728 0,'0'0'76'0,"0"0"16"0,0 0-73 0,0 0-19 0,0 0 0 0,0 0 0 15,0-2 208-15,0-4 39 0,0 4 7 0,0 2 2 16,0-6-156-16,0 1-32 0,0 2-5 0,3-2-2 16,3-3-10-16,3 3-3 0,-3-3 0 0,0-3 0 15,3 3-23-15,-3-5-5 0,6 3 0 0,0-4-1 16,-1-2 36-16,4 3 7 0,0-5 2 0,3-1 0 16,0 3-64-16,3-2 0 0,-3 2-9 0,0 0 0 15,-1-2 9-15,-2 4 14 0,3 1-3 0,-6 0-1 0,3 2-10 0,-3 1 8 16,0-4-8-16,0 7 8 0,0-1-8 0,-4 0 0 15,4 0 0-15,0 2 0 16,-3-2 0-16,0 3 0 0,0 0 0 0,0 0 0 0,0-1 0 0,-3 1 0 16,-6 5 0-16,0 0 0 0,9-3 0 0,-9 3 0 15,0 0-12-15,0 0 12 16,0 0-108-16,0 0-13 0,0 0-3 0,0 0-1235 16</inkml:trace>
  <inkml:trace contextRef="#ctx0" brushRef="#br0" timeOffset="-185833.95">11658 11189 1605 0,'0'0'71'0,"0"0"15"0,0 0-69 0,0 0-17 15,0 0 0-15,0 0 0 0,0 0 126 0,0 0 22 16,0 0 4-16,0 0 0 0,0 0-48 0,0 0-9 16,0 0-3-16,6 3 0 0,3-3-12 0,-3 0-4 15,-6 0 0-15,12 0 0 0,-3-3-10 0,3 1-2 16,-3-1-1-16,5 0 0 0,-2-2-19 0,3 2-4 0,0-2-1 0,3 2 0 15,0 1-9-15,-3-1-2 0,3-5 0 0,-4 6 0 16,1-1-8-16,-3 0-1 0,3 3-1 0,-3 0 0 16,0-2-6-16,0 4-2 0,0-2 0 0,-3 3 0 15,0-3-10-15,0 3 10 0,2-3-10 0,1 2 10 16,-3 1-10-16,0-1 0 0,3 1 9 0,0 0-9 16,-3-3 0-16,6 0 0 0,-3 0 0 0,0 0 8 15,3 0-8-15,-4 0 9 0,1-3-9 0,-6 0 10 16,-6 3-10-16,0 0 0 0,9-2 0 15,-3 2 0-15,-6 0 0 0,0 0 0 0,0 0 0 0,0 0 0 16,6 0 0-16,-6 0 0 0,0 0 0 0,0 0 0 31,0 0-46-31,0 0-14 0,3 10-4 0,-3-2-900 0,-3-2-180 0</inkml:trace>
  <inkml:trace contextRef="#ctx0" brushRef="#br0" timeOffset="-184388.55">12611 10782 403 0,'0'0'36'0,"0"0"-36"16,0 0 0-16,0 0 0 0,0 0 224 0,0 0 37 15,0 0 8-15,0 0 2 0,0 0-100 0,0 0-20 16,0 0-4-16,0 0-1 0,0 0-18 0,0 0-3 16,0 0-1-16,0 0 0 0,6 2-17 0,-6-2-4 15,5 3-1-15,4 0 0 0,6-1-56 0,0 1-11 16,0-3-3-16,3 0 0 0,3 3 13 0,-3-3 3 16,-1 0 0-16,4-3 0 0,0 3-21 0,0-3-4 15,0 1-1-15,3-1 0 0,-4 3-7 0,4-3-2 16,3 1 0-16,-3 2 0 0,3 0-2 0,-6 0-1 15,-1 2 0-15,1 1 0 0,0 0-10 0,0 2 0 0,0 0 0 0,-3-2 0 16,2 2 0-16,-2 1 0 0,0-1 0 0,-3 0 0 16,0-2 0-16,0 2 0 0,0-2 0 0,-3 2 0 15,-1-2 0-15,-2-1 0 0,3 1 0 0,-3 0 0 16,0-3 0-16,-3 2 0 0,3-2 9 0,-9 0-9 16,6 0 0-16,-6 0 0 0,9 0 0 0,-9 0 0 31,0 0-70-31,0 0-18 0,0 0-4 0,0 0-1 0,0 0-155 15,0 0-30-15</inkml:trace>
  <inkml:trace contextRef="#ctx0" brushRef="#br0" timeOffset="-183616.99">12697 10853 921 0,'0'0'40'0,"0"0"10"0,0 0-40 0,0 0-10 15,-3 0 0-15,3 0 0 0,0 0 248 0,0 0 47 16,-3 0 9-16,3 0 3 0,0 0-160 0,0 0-32 15,0 0-7-15,0 0 0 0,0 0-19 0,0 0-3 16,12 0-1-16,0 3 0 0,0 0-48 0,0-1-9 16,-1 1-3-16,4-1 0 0,0 1 2 0,3 0 0 0,-3 2 0 15,0 0 0-15,6 1-6 0,-3-1-1 16,-4 3 0-16,7 0 0 0,-3-3-20 0,0 6 0 16,-3-3 0-16,3 2-8 0,-3-2 8 0,-3 3 0 0,2-1 0 0,-2 1 0 15,0-1 0-15,-6 1 0 0,0 0 0 0,0-1 8 16,0 1-8-16,0-1 9 0,0 1-9 0,-3 0 10 15,3-1-10-15,-6 1 0 0,3 2 0 0,-3-2-11 16,-3 2 11-16,3-3 0 0,-3 4 0 0,0 1 0 16,0 4 9-16,-3-1 1 0,0-2 0 0,-6 3 0 15,3-1-10-15,-3 4 0 0,-3-1 0 0,1 0 0 16,-7 3 0-16,3 0 0 0,0-3 0 0,0 2 0 16,-3-1 0-16,3-1 0 0,-2 3 0 0,-1-3 0 15,-3 0 0-15,3 3 0 0,-6 0 0 0,3 2 0 16,-2 3 0-16,-1 0 0 0,3 0 0 0,-3-2 0 0,4-1 0 15,-4-2 0-15,0-3 0 0,3 3 0 16,3-3 0-16,0 0 0 0,4-2 0 0,-1-1 0 16,3-2 0-16,0 0 0 0,6 0 0 0,-3-3 0 0,3 3 0 0,0-3 0 15,3-2 0-15,0 0 0 0,3-3 0 16,0 2 0-16,0-2 0 0,-3 3 0 16,3-3 0-16,3-1 0 0,3-1 0 0,-3 2 0 0,0-3 0 0,0 0 0 15,0-5 0-15,3 6 0 0,3-4 8 0,-3 4 2 16,3-4 1-16,0 3 0 0,0-2 5 0,3 0 2 15,0-1 0-15,0-2 0 0,6 0-3 0,0 0-1 0,3-2 0 16,5-1 0-16,1 0-5 0,0 1-1 0,3-1 0 0,0 1 0 16,2-1-8-16,-2-2 0 0,3 2 9 0,-6-2-9 15,3 2 14-15,-4-2-2 0,-2 5 0 0,0-3 0 16,0 0-12-16,0 3 0 0,-6-2 0 0,2-1 0 16,1 3 0-16,-3 0 0 0,0 0 0 0,-3-3 0 15,0 3 8-15,-3 0-8 0,0 0 0 16,-3 0 0-16,-6 0 0 0,0 0 0 0,6 3 0 15,-6-3 0 1,0 0-95-16,-6 5-18 0,3 1-4 0,-3 2-1211 0</inkml:trace>
  <inkml:trace contextRef="#ctx0" brushRef="#br0" timeOffset="-183246.2">12399 12414 2095 0,'0'0'46'0,"0"0"10"0,0 8 1 0,-3-3 2 0,0 3-47 0,0-2-12 16,3 2 0-16,-3 0 0 0,0 0 70 0,0-1 12 16,0 4 2-16,0 0 1 0,0-1-47 0,0-4-10 0,3 1-1 0,-3 1-1 15,1-2-15-15,-1-1-3 0,3 0-8 0,0-5 12 16,0 6-12-16,0-6-13 0,0 0 2 0,0 0 1 15,0 0-203-15,0 0-41 0</inkml:trace>
  <inkml:trace contextRef="#ctx0" brushRef="#br0" timeOffset="-183077.84">12465 12279 748 0,'0'0'33'0,"0"0"7"16,0 0-32-16,0 0-8 0,-3-5 0 0,3 5 0 0,-3-3 363 0,3 3 70 15,0 0 15-15,0 0 2 0,-6-2-283 0,6 2-57 16,0 0-11-16,0 0-3 0,0 0-70 0,0 0-14 16,0 0-4-16,0 0 0 0,0 0-8 15,0 0 0-15,0 0 0 0,0 0-813 16,9 5-163-16</inkml:trace>
  <inkml:trace contextRef="#ctx0" brushRef="#br0" timeOffset="-182827.51">12539 12409 2469 0,'0'0'54'0,"0"0"11"0,0 0 3 0,0 0 2 0,0 0-56 0,0 0-14 0,0 0 0 0,6-3 0 15,0 1 66-15,0-1 10 0,3 0 3 0,0-2 0 16,0 5-46-16,3-3-9 0,-3 1-1 0,0-1-1 15,2 1-2-15,-2 2 0 0,0-3 0 0,-3 3 0 16,0-3-6-16,3 3-2 0,-9 0 0 0,9 3 0 16,-9-3-12-16,0 0 0 0,0 0 0 0,6 3 0 31,-6-3-150-31,0 0-30 0,0 0-5 0</inkml:trace>
  <inkml:trace contextRef="#ctx0" brushRef="#br0" timeOffset="-182655.97">12509 12536 1440 0,'0'0'128'0,"0"0"-103"16,0 0-25-16,0 0 0 0,0 0 158 0,0 0 26 15,0 0 6-15,6-3 1 0,0 1-92 0,3-4-19 16,0 4-3-16,0-4-1 0,3 4-41 0,0-3-9 16,-6 5-2-16,6-3 0 0,0 3-24 15,-3-3 0-15,0 1 0 0,-1-1-1100 0</inkml:trace>
  <inkml:trace contextRef="#ctx0" brushRef="#br0" timeOffset="-182330.96">12762 12531 2343 0,'-6'8'104'0,"6"-3"21"0,-6-2-100 0,3-1-25 0,1 1 0 0,-1-1 0 15,0 1 108-15,3-3 16 0,0 0 3 0,0 0 1 16,0 0-72-16,6-5-13 0,-1-3-3 0,4 0-1 15,0 0-24-15,0 0-5 0,3 0-1 0,0 0 0 16,0-2-9-16,3-1 0 0,-3 0 0 0,0 1 0 16,3-1 0-16,-4-2 0 0,1 2 0 0,0 1 0 15,0-1 0-15,0 1 0 0,-3-1 0 0,3 1 0 16,-6 4 0-16,0-2 0 0,-3 6 0 0,3-1 0 0,-6 3 0 16,0 0 0-16,0 0 0 0,0 0 0 0,0 0 12 0,-6 8 0 15,3 3 0-15,0-1 0 16,0 1 0-16,-3-1 0 0,3 4 0 0,-3-4 0 0,3-2 16 0,-3 5 3 15,3 1 1-15,0-4 0 0,0 1-32 0,3-1 0 16,0 4 0-16,-3-7 0 16,3 4 0-16,3-3 0 0,0-3 0 0,-3 1 0 15,0-6-89-15,9 0-21 0,0 0-4 0,0-3-1 0</inkml:trace>
  <inkml:trace contextRef="#ctx0" brushRef="#br0" timeOffset="-181518.45">12837 10459 518 0,'0'0'46'0,"0"0"-37"16,0 0-9-16,0 0 0 0,0 0 254 0,0 0 49 15,0 0 9-15,0 0 3 0,0 0-159 0,0 0-32 16,0 0 109-16,0 0-150 0,0 0-7 16,0 0-2-16,0 0 0 0,0 0-19 0,9-3-4 15,0 1-1-15,-3-1 0 0,3-2-22 0,-1-1-4 16,4 1 0-16,0-3-1 0,0 0-23 0,3 3 0 16,-3-3 0-16,6 0 8 0,-6 3 19 0,3 2 4 0,-3-2 1 0,-1 2 0 15,1 3-32-15,-3 0 0 0,0 0 0 0,0 3 0 16,-6 2 0-16,0 0 0 0,0 3 0 0,0 0 0 15,-6 3 20-15,0 0-1 0,0-1-1 0,0 3 0 16,-3-2-3-16,3 0-1 0,-3-1 0 0,3 1 0 16,-3-3-5-16,0 0-1 0,6-3 0 0,-3 3 0 15,3-8-8-15,0 0 0 0,0 0 9 0,0 0-9 16,0 0 8-16,0 0-8 0,9 0 10 0,-3-3-10 16,3-2 9-16,0 0-9 0,0-3 8 0,-3 0-8 15,3-3 15-15,3 1-3 0,0-1 0 0,3 0 0 0,-3-2-20 16,-1 5-5-16,4 0-1 0,-3 0 0 15,-3 3 14-15,0 0 0 0,0-1 0 0,-3 6 0 0,-6 0 0 16,0 0 0-16,0 0 0 0,0 0 0 0,0 0 0 0,3 8-9 16,3 3 9-16,-3-3 0 15,-3 2 0-15,0 1 0 0,0 2 12 0,0-2-4 0,-3 2 8 0,3-2 3 16,0-1 0-16,-3 1 0 0,0-1-6 0,3 1-1 16,0 0 0-16,0-3 0 0,0 2-12 0,0-2 9 15,3 0-9-15,0-3 8 0,0 3-8 0,3-2-9 16,-3-1 9-16,-3-5-1350 0</inkml:trace>
  <inkml:trace contextRef="#ctx0" brushRef="#br0" timeOffset="-180421.03">13480 11176 633 0,'0'0'28'0,"0"0"6"0,0 0-34 0,0 0 0 0,0 0 0 0,0 0 0 15,0 0 293-15,-3 5 52 0,-3 1 11 0,0-1 1 16,0 3-193-16,-3 0-40 0,3 2-7 0,-3 1-1 16,-3 2-35-16,3 3-6 0,0 0-2 0,-3 0 0 15,-2 5-22-15,2-3-5 0,0 4-1 0,0 1 0 16,0 1-7-16,0 0-2 0,0 3 0 0,3-1 0 0,-3 3-14 0,0 3-3 15,0 0-1-15,1-1 0 0,2 4-10 0,0-4-8 16,3 1 9-16,0 3-9 16,3-4 0-16,0-2 8 0,3-5-8 0,3 0 0 15,0-3 0-15,0-5 0 0,3 0 0 0,0 0 0 16,0-3-10-16,3-5-5 0,-4 0-1 16,4-3 0-16,3 1-127 0,-3-1-25 0,3-2-6 15</inkml:trace>
  <inkml:trace contextRef="#ctx0" brushRef="#br0" timeOffset="-180106.87">13504 11501 1440 0,'0'-7'128'0,"0"7"-103"0,3-6-25 0,-3 4 0 16,5-4 148-16,-2 1 25 0,3 2 5 0,0-2 1 15,0 2-51-15,3 1-9 0,-3-1-3 0,3 3 0 16,3 3-47-16,-3 2-9 0,0-2-3 0,3 2 0 16,-3 0-10-16,0 1-3 0,0 2 0 0,-3 2 0 15,2-2-7-15,-2 3-1 0,0-1-1 0,0 3 0 16,0 1-10-16,-3-1-1 0,3 3-1 0,-3-3 0 16,3 0-11-16,0 0-3 0,-3 3 0 0,6 0 0 15,-6-3-9-15,3 3 0 0,3-2 9 0,-6-4-9 16,3 1 0-16,0-1 0 0,0 1 0 0,-3-1 8 15,3-2-33 1,-3 0-7-16,0-2 0 0,0-1-1 0,-3-5-162 0,3 5-32 0,-3-5-6 0,0 0-867 16</inkml:trace>
  <inkml:trace contextRef="#ctx0" brushRef="#br0" timeOffset="-179850.32">13498 11885 403 0,'6'-8'17'0,"-3"6"5"0,-3-6-22 0,2 2 0 16,-4-4 0-16,2 2 0 0,2-3 440 0,4-2 83 16,3 0 17-16,0-3 3 0,0 0-332 0,3 0-67 15,3-2-12-15,0-1-4 0,3 1-51 0,-3-1-10 16,5 0-3-16,-2 4 0 0,0-1-30 0,-3 3-6 16,3-3-2-16,0 0 0 0,-3 3-14 0,0-1-2 15,-1 4-1-15,1-4 0 0,-3 4-9 0,0 2 0 16,0 0 9-16,3 0-9 0,-3-2 0 0,-3 4 0 15,-3-2 0-15,3 3 8 0,0 2-8 0,0-2-15 16,-1 5 4-16,-2-3 1 16,0 6-183-16,-6-3-37 0,0 0-7 0,0 0-2 0</inkml:trace>
  <inkml:trace contextRef="#ctx0" brushRef="#br0" timeOffset="-179575.43">13920 11859 1440 0,'0'2'128'0,"0"-2"-103"15,0 0-25-15,0 0 0 0,0 0 120 0,0 0 20 16,0 0 3-16,0 0 1 0,0 0-24 0,6 0-4 16,3 0 0-16,-6 3-1 0,0 0-31 0,-3 2-5 15,0 0-2-15,0 3 0 0,-3 0-10 0,0 3-3 16,-3 2 0-16,0-3 0 0,0 4-14 0,-3-1-3 15,3-3-1-15,-3 6 0 0,-2 0-24 0,2 0-5 16,3-5-1-16,0-1 0 0,-3-2-16 0,6 3 8 16,-3-3-8-16,6 0 0 0,-3 2 0 0,3-4 0 15,0-6 0-15,0 0-919 16,9-3-185-16</inkml:trace>
  <inkml:trace contextRef="#ctx0" brushRef="#br0" timeOffset="-179425.25">14024 11615 1900 0,'0'0'169'0,"0"0"-135"0,0 0-34 0,0 0 0 15,-6-5 157-15,6 5 25 0,0 0 5 0,0 0 1 16,0 0-121-16,3-5-24 0,3-1-5 0,3 1-824 16,0 0-165-16</inkml:trace>
  <inkml:trace contextRef="#ctx0" brushRef="#br0" timeOffset="-179076.59">14203 11144 2336 0,'0'0'52'0,"0"0"10"0,0 0 2 0,0 0 1 0,0 0-52 0,0 0-13 15,0 0 0-15,0 0 0 0,0 0 91 0,0 0 15 16,6 8 3-16,-3 0 1 0,3 3-40 0,0 5-8 16,0-1-2-16,3 4 0 0,0-3-36 0,0 2-8 15,0 4-2-15,2 1 0 0,-5 1 13 0,3 3 2 16,0-4 1-16,-3 4 0 0,0-1-10 0,0-2-1 16,0 0-1-16,-3 2 0 0,0 1-7 0,-3 2-2 15,0 3 0-15,0 0 0 0,-3-1-9 0,-3 1 0 16,0 0 9-16,-3 0-9 0,0-1 0 0,-3-2 9 15,0-2-9-15,1-3 0 0,-4 2 9 0,0-2-9 16,-3-3 0-16,0-2 9 0,0 2 16 0,-3-5 3 16,1 5 1-16,-1-8 0 15,0-2-125-15,6-3-26 0,0 2-5 0,3-5-785 0,3-5-158 0</inkml:trace>
  <inkml:trace contextRef="#ctx0" brushRef="#br1" timeOffset="-172797.63">9554 10578 439 0,'0'0'19'0,"9"-3"5"0,-3 1-24 0,2 2 0 15,1-3 0-15,-3 0 0 0,3 3 28 0,0-2 2 16,0-1 0-16,0 1 0 0,0 2 14 0,0 0 2 16,3 0 1-16,0-3 0 0,3 0-6 0,-1 3-1 15,1-5 0-15,6 2 0 0,-3 1-2 0,6-1-1 16,-3-2 0-16,3-1 0 0,-1 4-1 0,4-4-1 0,3 1 0 0,3 3 0 16,2-6-12-16,1 2-3 15,0 1 0-15,2 0 0 0,1-3 5 0,0 0 1 16,3 0 0-16,2 0 0 0,4-3 1 0,-1 6 0 0,4-3 0 0,0 3 0 15,-1-3-13-15,1 3-2 0,-4-3-1 0,4-3 0 16,0 6-11-16,-1 0 8 0,7-3-8 0,-4 2 8 16,1 1-8-16,-3 0 0 0,-1-1 0 0,1 4-11 15,-1-3 11-15,4-1 0 0,-3 4 8 0,-1-4-8 16,4 4 0-16,-7-4 0 0,-2 1 0 0,0 2-8 16,2 1 19-16,1-1 4 0,0-2 1 0,2 2 0 15,4-2-8-15,-1 0-8 0,1-1 11 0,-3 1-11 16,-1 0 14-16,4 2-4 0,-1-2-1 0,1 2 0 15,-4-2-9-15,4 2 0 0,3 1 0 0,-7-4 8 16,-5 4-8-16,-1 2 0 0,-2-3 0 0,3 0 8 0,2 3-8 16,1-2 0-16,0-1 0 0,-1 0 8 0,1 1-8 15,0-1 0-15,-4 0 0 0,4 1 8 16,2-1-8-16,-2 1 0 0,0-4 0 0,-1 1 0 0,4 0 0 16,-3 2 0-16,2-2 0 0,-5-1 0 15,-1 4 8-15,4-1-8 0,0-2 12 16,-1 2-4-16,1-2-8 0,-3 2 0 0,5 1 0 0,1-1 8 0,-4 0-8 15,1 3 8-15,0-2-8 0,-4 2 8 0,7-3-8 0,-3 0 0 16,-1 3 0-16,4-2 0 0,-1 2 0 0,1 0 0 16,0-6 0-16,-1 6 0 0,1 0 0 0,-1-2 12 15,4-4-4-15,0 4 0 0,5-1-8 0,-5 3 0 16,-4-5 0-16,1 2 0 0,-4 3 0 0,4-5 0 0,3 2 0 16,-1 1-11-16,7-1 11 0,-1 0 0 0,-5 1 10 15,2-1-10-15,-5 0 0 0,3 1 0 0,-4-3 0 0,7 2 0 16,-4-2 0-16,1 2 0 15,-4-2 0-15,1 2 0 0,-9-2 0 0,2-1 0 0,1-2 0 16,-3 1 0-16,2-4 11 0,-2 0-11 0,-3 1 12 16,2-1-12-16,-2 1 8 0,0-4-8 15,-3 1 0-15,-1-3 0 0,-5 3 0 0,0-3 0 0,-3 0 0 0,-4 0 0 16,4-2 8-16,-3 2-8 0,3-2 0 0,-3-1 0 16,2 3 8-16,-2-2-8 0,-3 2 0 0,0 0 0 15,0 0 0-15,-3 0 0 0,-4 3 0 0,1 0 0 16,-3 5 0-16,0-3 0 0,-3 3 0 0,-3 0 0 15,0 3 10-15,0 0-10 0,-6 5 8 0,0 0-8 16,0 0 0-16,6 0 0 0,-6 0 0 0,0 0 0 0,0 0 12 16,0 0-4-16,0 0 0 0,0 0 0 0,6 5-8 0,-6-5 0 15,0 0 0-15,-3 5 0 0,0 3 0 0,3-3 0 16,-6-2 0-16,3 2 0 0,-3 1-9 0,3 2 9 16,-3-6-12-16,0 1 12 0</inkml:trace>
  <inkml:trace contextRef="#ctx0" brushRef="#br1" timeOffset="-170875.75">13560 10774 493 0,'0'0'21'0,"0"0"6"0,0 0-27 0,0 0 0 16,0 0 0-16,6-3 0 0,3 1 8 0,0-1-8 15,0-2 0-15,0 5 8 0,6-6-8 0,-3 6 0 16,-1-5 0-16,4 2 0 0,0 1 0 0,0-1 0 16,-3-2 0-16,3 2 0 0,0-2 0 0,0 5 0 15,-3-5 0-15,5 2 0 0,-2-2 31 0,0-1 4 16,3 4 1-16,0-4 0 0,0 1 18 0,6 2 4 0,-4-2 1 0,4 0 0 15,-3 0-20-15,3-1-4 16,0 1-1-16,5-3 0 0,1 3-11 0,3-1-3 0,-3-1 0 16,2 1 0-16,-2 1 0 0,3 0 0 0,-3-3 0 15,5 2 0-15,-2 1-7 0,0 0-1 16,0-3-1-16,-4 0 0 0,10 3-3 0,0-1-8 0,0 1 12 0,-1 0-4 16,-2 0-8-16,-3-3 0 0,-1 2 0 0,4 1 0 15,0-3 0-15,3 3 12 0,-4-6-12 0,7 3 12 16,0 0-4-16,-1 3-8 0,4-3 12 0,-3 3-4 15,-4 0-8-15,4-3 0 0,0 0 0 0,-1 2 0 16,4-4 28-16,0 2 6 0,2 0 2 0,1 0 0 16,0 3-20-16,-4-1-4 0,1 1-1 0,-1-3 0 15,-2 3 0-15,6-3 0 0,-1 3 0 0,1-1 0 0,0 1-11 16,2 0 12-16,-2-1-12 0,-1 1 12 0,-2 0-12 0,0 2 0 16,2-5 0-16,1 6 8 0,0-4-8 0,-1 1 0 15,4 2 0-15,-3-2 8 0,-1 0-8 0,1 0 0 16,-1-1 0-16,4 1 8 0,3 0 5 0,-1-1 1 15,-2-2 0-15,-1 0 0 0,4 1-2 16,-3-1-1-16,-1 2 0 0,-5-2 0 0,2 3-11 16,1-3 12-16,6 3-12 0,-4-3 12 0,-5 0-12 15,2 0 0-15,4 0 0 0,-3 0 8 0,-4 3-8 0,-2-3 0 16,-3 0 9-16,5 0-9 0,1 0 10 0,0 0-2 16,-4 0-8-16,4 0 12 0,3 0-12 0,-1 0 0 15,-2 1 8-15,0-1-8 0,-7-3 0 0,4 3 0 16,0-3 0-16,2 1 0 0,1-1 9 0,-3 1-9 15,2-4 8-15,1 4-8 0,-3-1 8 0,-4 1-8 0,-2-1 8 0,0-2-8 16,-1 0 0-16,1-1 0 0,0 1 0 0,0 0 0 16,-7 2 8-16,4-2-8 0,3-3 8 0,-4 0-8 15,1 1 8-15,3 1-8 0,-6-4 8 0,-1 2-8 16,-2 0 0-16,0-5 0 0,-3 2 0 0,3 1 0 16,-1-3 0-16,-2 2 0 0,3-2 0 0,0 5 0 15,-3-2 0-15,2 2 0 0,-5 0 0 0,-3 3 0 16,3 2 0-16,0-2 0 0,-3 5 0 0,-3-3 0 15,-4 3 0-15,4 3 0 0,0-3 0 0,-3 3 0 16,-3 2 0-16,0 1 0 0,0-4 0 0,-3 4 0 16,-6 2 0-16,0 0 0 0,6-3 0 0,-6 3 0 15,0 0 12-15,0 0-4 0,0 0 0 0,0 0 0 16,0 0-8-16,0 0 0 0,0 0 0 0,0 0 0 16,0 0 0-16,0 0 0 0,-3 5 0 0,0 1 0 0,0-1 0 15,3-5 0-15,-3 2 0 0,3-2 8 16,0 6-8-16,-6-1 0 0,6-5 0 0,0 5-508 15,-3 3-108-15</inkml:trace>
  <inkml:trace contextRef="#ctx0" brushRef="#br1" timeOffset="-170467.99">18930 9443 864 0,'-3'0'76'0,"-3"3"-60"0,3-1-16 0,3-2 0 31,0 0-25-31,0 0-8 0,0 0-2 0,0 0 0 0,0 0 35 0,0 0 0 0,0 0 0 0,0 0 0 15,9 3-10-15,0 2 10 0,0-2-8 0,3 0 8 16,0-3-8-16,-1-3 8 0,1 0-8 0,3 1 8 16,-3 2 21-16,0-3 10 0,0-2 1 0,3 2 1 15,0 3 5-15,3 0 1 0,-4-3 0 0,1 1 0 16,-3 2-15-16,3-3-4 0,0 3 0 0,-6 0 0 0,3 0 2 16,-3 0 0-16,-9 0 0 0,6 3 0 0,3-3 7 0,-9 0 2 15,6 8 0-15,-3-3 0 0,-3-5-5 0,3 8-1 16,0 0 0-16,-1 0 0 15,1 0-12-15,-3 0-2 0,-3 0-1 0,3 2 0 0,-2-2-10 16,2 0 12-16,-3 0-12 0,0 0 12 0,0 0-12 16,0 0 0-16,-3-3 0 0,3 3-608 15</inkml:trace>
  <inkml:trace contextRef="#ctx0" brushRef="#br1" timeOffset="-169567.6">16269 9586 403 0,'-9'0'17'0,"3"3"5"0,-3-1-22 0,0 1 0 16,0-1 0-16,0 4 0 0,0-4 119 0,0 1 19 16,0 0 4-16,3-1 1 15,3 1-73-15,0 0-14 0,3-3-4 0,0 0 0 0,0 0-32 0,0 0-6 16,0 0-2-16,9-3 0 0,3 0 16 0,6 1 4 16,0-4 0-16,0 1 0 0,3 0 4 0,0 0 2 15,-1-3 0-15,1 2 0 0,0 4-22 0,3-1-5 16,-3-2-1-16,-3 2 0 0,-4 3-2 0,1-3 0 15,-3 1 0-15,0 4 0 0,-3 1-8 0,-3 2 0 16,-6-5 0-16,6 8-11 0,-6 0 11 0,-6 5 0 0,0-2 8 16,0 2-8-16,-3 0 11 0,0 1-3 0,-6-1 0 0,3 3 0 15,-2 0 0-15,2 0 0 0,-3-1 0 0,0 1-455 16,-3 3-91-16</inkml:trace>
  <inkml:trace contextRef="#ctx0" brushRef="#br1" timeOffset="-168768.81">9839 10443 345 0,'0'0'15'0,"0"0"4"0,3-5-19 0,3 2 0 16,-3-2 0-16,0 2 0 15,-3 3 32-15,0 0 4 0,0 0 0 0,0 0 0 16,0 0 17-16,3-5 4 0,-3 5 1 0,0 0 0 0,0 0 37 0,0 0 7 16,-9 0 2-16,0 3 0 0,0-3-47 0,1 2-9 15,-7 1-1-15,0 0-1 0,0-1-13 0,-3 3-2 16,0 1-1-16,-3-4 0 0,3 6-6 0,-2-2 0 15,-4-1-1-15,3 3 0 0,-3-3-6 0,0 3-1 16,1-3 0-16,2 3 0 0,0 0-8 0,3 0-8 16,6 0 12-16,0-3-12 0,0 3 23 0,3-2-3 0,3-1 0 15,3 0 0-15,6 1-20 0,0-1 0 0,-3-5 0 0,9 2 0 16,3 1 0-16,6 0 0 0,3-3 0 0,0 0 0 16,6 0 0-16,-1 0 0 0,1-3 0 15,0 3 0-15,3 0 0 0,2-3-10 16,4 1 1-16,0-1-679 0</inkml:trace>
  <inkml:trace contextRef="#ctx0" brushRef="#br1" timeOffset="-168115.48">13757 10634 864 0,'0'0'76'0,"0"0"-60"0,6-6-16 0,-6 6 0 15,0 0 40-15,0 0 6 0,5-2 1 0,-2-1 0 16,-3 3-22-16,0 0-4 0,0 0-1 0,0 0 0 15,0 0-12-15,0 0-8 0,-3 8 8 0,0-3-8 16,-2 3 16-16,-7 0-2 0,0 0 0 0,-3 0 0 0,-3 0 26 0,-3 3 4 16,-3-1 2-16,1-2 0 15,-1 3-11-15,3-1-3 0,0 1 0 0,3-3 0 16,3 0 0-16,3 0 0 0,3-3 0 0,3-2 0 0,6-3-9 0,0 0-3 16,6 2 0-16,3-4 0 0,0 2-3 0,6-6-1 15,9 4 0-15,6-4 0 0,0 1-16 0,5 0 0 16,-5-1 0-16,6 1-9 0,2 0 17 0,-2 0 3 15,0-1 1-15,3 1-772 16</inkml:trace>
  <inkml:trace contextRef="#ctx0" brushRef="#br0" timeOffset="-164052.37">14727 11594 1450 0,'0'0'64'0,"0"0"14"0,0 0-62 0,0 0-16 16,0 0 0-16,0 0 0 0,0 0 108 0,0 0 20 15,0 0 3-15,0 0 1 0,0 0-48 0,0 0-8 16,0 0-3-16,0 0 0 0,9 0-7 0,0 3-2 0,-9-3 0 0,9 0 0 16,3-3-9-16,0 0-3 0,-4 3 0 0,7 0 0 15,-3 0-32-15,0 0-6 0,3-2-2 0,-3 2 0 16,0-3 42-16,0 0 8 0,3 1 2 0,-3-1 0 15,2 1-64-15,-2-4-13 0,3 4-3 0,0-1 0 16,0 0 16-16,-3 3 0 0,0 0 0 0,0-2 0 16,0 2 8-16,-3 0-8 0,2 0 0 0,-5 0 0 15,-6 0 0-15,9 0 0 0,-9 0 0 0,0 0 0 16,0 0-73-16,9 2-15 16,-9-2-4-16,0 0-692 0,0 0-138 0</inkml:trace>
  <inkml:trace contextRef="#ctx0" brushRef="#br0" timeOffset="-163731.91">14885 11422 1882 0,'0'0'41'0,"0"0"9"0,0 0 2 0,0 0 1 0,6 5-42 0,-6-5-11 16,0 0 0-16,0 0 0 0,-3 6 117 0,0-1 22 16,0 0 4-16,3 3 1 0,0 0-49 0,-3 3-10 15,3 2-1-15,0-2-1 0,0 2-11 0,-3 0-3 16,3 0 0-16,0 3 0 0,-3 3-27 0,-3-4-6 16,6 4 0-16,-3-3-1 0,0 2-7 0,0 1-2 15,6 2 0-15,0-2 0 16,-3-1-26-16,0 1 0 0,0-1 0 0,0-2-11 0,0-3 11 0,0 0 0 15,3 1 0-15,-3-1 0 0,0-2-8 0,-3-1-4 0,6-5 0 0,-3 1 0 32,6-1-241-32,-3-5-49 0</inkml:trace>
  <inkml:trace contextRef="#ctx0" brushRef="#br0" timeOffset="-157834.16">15715 11089 921 0,'0'0'82'0,"0"0"-66"16,0 0-16-16,0 0 0 0,0 0 155 0,0 0 27 16,0 0 6-16,0 0 0 0,0 0-56 0,0 0-12 15,0 0-3-15,0 0 0 0,0 0-44 0,0 0-9 16,0 0-1-16,6 0-1 0,0-3 10 0,3 3 1 0,0-3 1 0,0 3 0 15,0-2-10-15,0 2-1 0,0-3-1 0,0 0 0 16,5 3-2-16,1-5-1 0,0 3 0 0,6-1 0 16,-3 0-37-16,6 3-7 0,-3-2-2 0,2-1 0 15,-2 0 3-15,0 1 0 0,3-1 0 0,-6 3 0 16,3 0-16-16,-1-3 8 0,1 3-8 0,3-2 0 16,0 2 11-16,0-3-11 0,-1 3 12 0,-2-3-12 15,6 3 0-15,-6 0 0 0,3 3-10 0,-3-3 10 16,2 3-9-16,-5-3 9 0,0 0 0 0,0 2 0 15,-6 1 0-15,3-3 0 0,-6 3 0 0,3-1 0 16,-3-2 0-16,-1 0 0 0,1 3 0 0,-3-3 0 16,0 3-72-16,3-3-10 0,-9 0-2 0,0 0-1 15,0 0-168-15,0 0-34 0</inkml:trace>
  <inkml:trace contextRef="#ctx0" brushRef="#br0" timeOffset="-157034.5">15763 11134 1324 0,'0'0'118'0,"0"0"-94"0,0 0-24 0,0 0 0 16,0 0 160-16,0 0 27 0,0 0 5 0,0 0 2 16,0 0-54-16,0 0-10 15,0 0-2-15,0 0-1 0,0 0-51 0,6 0-9 0,3 2-3 0,0 1 0 16,-1 0-24-16,1-3-4 0,-9 0-2 0,9 0 0 16,3 0 4-16,0 2 1 0,0 1 0 0,6-3 0 15,-3 0-17-15,6 0-3 0,-3 3-1 0,-1-1 0 16,1 1-8-16,-3-1-2 0,3 1 0 0,0 2 0 15,-3 1-8-15,3-1 0 0,-4 0 0 0,1 6 0 16,3-3 0-16,0-3 0 0,3 3 8 0,0 0-8 0,-3 3 0 16,-1-3 0-16,4 2-9 0,0-2 9 0,-6 0 0 0,3 0 16 15,0 0-2-15,-3 0 0 0,-1 0-14 0,1-3 0 16,-6 3 0-16,0 0 0 0,0-3 0 0,-3 0-8 16,-6-5 8-16,3 11 0 0,-3-3-15 0,0 0 4 15,-6 3 1-15,-3-4 0 0,3 1 10 0,-6 3 0 16,0 0 0-16,-2-1 0 0,-1 3 8 0,-3 1 4 15,-3-1 1-15,0 0 0 0,-3 0-13 0,1 3 0 16,2-3 0-16,0 3 0 0,-3 3 0 0,3-1 0 16,-3-2 0-16,4 3 0 0,-4-1 0 0,3 3 0 15,-3-2 0-15,0-1 0 0,0-2 0 0,-2 3 0 16,2-3 0-16,3 2 0 0,3 1 0 0,-3-1 0 16,0-2 0-16,1 3 0 0,-1-1 0 0,3 1-8 15,-3-3 8-15,3-1 0 0,-3 1 0 0,1 0 0 16,2 0 0-16,0 3 0 0,0-4 0 0,3 1 0 0,-3 0 0 15,0-3 0-15,4 3 0 0,-1 0 0 0,3-5 0 0,3-1 0 16,0 4 0-16,0-1-8 0,3-3 8 0,0 1 0 16,3-3 0-16,0 0 0 0,3 2 0 0,3-4 0 15,0-1 0-15,3 3-8 0,0-3 8 0,3 1 0 16,0-1 0-16,3-3 0 0,0 1 0 0,3 0 0 16,-1-3 0-16,4 0 0 0,3 0 9 0,3-6-9 15,3 6 12-15,2-2-4 0,-2-3 0 16,6 2 0-16,0-2-8 0,-1-1 12 0,7 1-12 15,-3 0 12-15,0-1-12 0,-7 1 0 0,1 5 0 0,-3-2 8 16,0-1-8-16,0 0 0 0,-4 3 0 0,1-2 8 16,0 2-8-16,-3 0 0 0,0 0 0 0,-1 5 0 15,-2-2 0-15,-6-1 10 0,0 3-10 0,-3 1 10 16,0 2-10-16,0-3-9 0,-3 0 9 0,0 1-13 16,-6 1-98-16,3 1-19 15,0-2-4-15</inkml:trace>
  <inkml:trace contextRef="#ctx0" brushRef="#br0" timeOffset="-156452.06">15507 12512 460 0,'3'-10'41'0,"-3"10"-33"16,0 0-8-16,0 0 0 0,0 0 252 0,0 0 48 15,0 0 9-15,0 0 3 0,0 0-144 0,0 0-28 16,0 5-5-16,-3 3-2 0,-3 0-45 0,3 2-10 15,0 4-2-15,-3-1 0 0,0 0-28 0,0 3-7 16,0 0-1-16,-3 0 0 0,3 2-24 0,0-2-6 0,-3-3-1 0,3 0 0 16,6-2-9-16,-3 0 0 0,3-11 0 0,0 0 0 15,0 8-187 1,0-8-36-16</inkml:trace>
  <inkml:trace contextRef="#ctx0" brushRef="#br0" timeOffset="-156259.58">15602 12359 1440 0,'0'0'128'0,"0"0"-103"0,0 0-25 0,0 0 0 15,-6-3 176-15,6 3 29 0,-3-3 7 0,3 3 0 16,0 0-74-16,0 0-15 0,0 0-3 0,0 0-1 16,0 0-61-16,0 0-12 0,0 0-2 0,0 0-1 0,0 0-28 0,0 0-6 15,0 0-1-15,0 0 0 0,0 0-8 0,0 0 0 16,6 0 0-16,-6 0-838 15,6 0-162-15</inkml:trace>
  <inkml:trace contextRef="#ctx0" brushRef="#br0" timeOffset="-156009.58">15665 12552 2113 0,'0'0'93'0,"0"0"20"0,0 0-90 0,0 0-23 16,0 0 0-16,0 0 0 0,0-5 89 0,0 2 14 0,0 3 2 15,5-5 1-15,1-1-54 0,0 6-12 0,0 0-1 0,0 0-1 16,0 0-14-16,3 0-2 0,0 3-1 0,0 0 0 16,3-3-21-16,-3 0 8 0,0 2-8 0,0 1 0 15,-3 0-24 1,3-1-8-16,-3 3-3 0,0-2 0 0,-1-3-142 0,-5 0-29 0,0 0-6 15</inkml:trace>
  <inkml:trace contextRef="#ctx0" brushRef="#br0" timeOffset="-155833.58">15647 12660 2059 0,'0'0'91'0,"0"0"19"0,0 0-88 0,0 0-22 15,0 0 0-15,0 0 0 0,3-5 68 0,3 0 8 16,0-1 3-16,2 1 0 16,4 0-49-16,0 0-10 0,-3 2-1 0,6 0-1 15,-3 1-58-15,3-4-11 0,-3 4-2 0</inkml:trace>
  <inkml:trace contextRef="#ctx0" brushRef="#br0" timeOffset="-155505.53">15873 12687 1382 0,'0'0'61'0,"0"0"13"0,0 0-59 0,0 0-15 0,-3 8 0 0,3-8 0 15,0 0 250-15,0 0 47 0,0 0 10 0,9 2 1 16,0 1-199-16,0-3-40 0,0-3-8 16,0 1-1-16,2-1-39 0,1-5-7 0,0 0-2 0,-3-2 0 15,3-1-12-15,-3-2 8 16,3 0-8-16,0-6 0 0,-3 3 0 0,0 0 8 0,3 0-8 15,0-2 0-15,-4 2 0 0,4 3 0 0,-6 2 0 0,3 1 0 16,-3-1 0-16,0 6 0 0,-6 5 0 0,0 0 0 16,6-6 0-16,-6 6 0 0,0 0 8 0,0 0-8 15,0 0 20-15,0 6 2 0,0 7 0 0,0-2 0 16,-6-1-7-16,6 1-2 0,-3-1 0 0,0 1 0 0,0 2-13 0,0 6 0 16,3-3 8-16,-3-6-8 15,3 1 0-15,0-3 0 0,0 0 0 0,0 0 0 16,0-1-87-16,0 1-20 15,3-2-4-15,-3-6-1 0</inkml:trace>
  <inkml:trace contextRef="#ctx0" brushRef="#br0" timeOffset="-154657.92">15935 10877 460 0,'0'0'41'0,"0"0"-33"15,0 0-8-15,0 0 0 0,-3 3 289 0,3-3 56 16,0 0 11-16,0 0 3 0,0 0-175 0,0 0-34 15,0 0-7-15,0 0-2 0,0 0-61 0,9-8-13 16,-3 2-3-16,3-1 0 0,-3 1-24 0,3-2-4 0,3 3-2 0,-3-3 0 16,3-3-17-16,0 1-3 0,0-1-1 0,0-2 0 15,-1 5 1-15,1-2 0 0,0 2 0 0,0 0 0 16,-3 2-14-16,0 1-16 0,0 0 3 0,-3 2 1 16,3 1 12-16,-3 2 15 0,-6 0-3 0,3 2-1 15,3 1 13-15,-3 2 2 0,-3-5 1 0,0 5 0 16,0 3 10-16,-3-2 3 0,3 2 0 0,0-1 0 15,0-1-30-15,0-1-10 0,0 3 0 0,0-3 9 16,0-5-9-16,0 6 8 0,3-1-8 0,0-2 8 16,-3-3-8-16,3 5 0 0,-3-5 0 0,0 2 0 15,3 4 0-15,-3-6 0 0,6 0 8 0,-3 0-8 16,6 0 0-16,-4 0 0 0,-2-6 0 0,6 4 0 0,-3-3 0 16,3-1 0-16,0-2 0 0,0 0 0 15,0-2-41-15,3 2-1 0,-3 0 0 0,3 0 0 0,-3 0 16 0,0 0 3 16,3 0 1-16,-4 3 0 0,1 2 13 0,0 1 9 15,-9 2-12-15,0 0 12 0,6 2 0 0,-6-2 0 16,0 0 0-16,3 8 0 0,0 0 0 0,-3 0 0 16,0 3 0-16,0-3 0 0,0 2 0 0,0 1 14 15,-3-1-1-15,3 1 0 0,0-1 5 0,-3-2 1 16,0 0 0-16,3 3 0 0,0-6-19 0,0-5 0 16,3 8 0-16,-3-8 0 0,0 0 0 0,0 0 0 15,6 5 0-15,-6-5-836 16,0 0-170-16</inkml:trace>
  <inkml:trace contextRef="#ctx0" brushRef="#br0" timeOffset="-153207.72">16688 11536 691 0,'9'0'61'0,"-6"0"-49"16,-3 0-12-16,0 0 0 0,6 0 208 0,0 0 38 0,-6 0 8 0,0 0 2 16,0 0-98-16,9 2-19 0,-3 4-4 0,-6-6-1 15,0 5-15-15,6 0-3 0,0 3-1 0,0 0 0 16,0 0-26-16,0 3-5 0,6-3 0 0,-3 2-1 16,-3 4-30-16,3-4-5 0,0 1-2 0,2 2 0 15,1-5-23-15,0 5-5 0,-3-2-1 0,3 2 0 0,-3-3-9 0,0 4-8 16,0-4 9-16,-3 4-9 0,3-4 8 0,0 1-8 15,-3-1 0-15,0 3 9 0,-3-5-9 0,3 3 0 16,0 0-10-16,-1-1 10 16,-5-5-91-16,3 3-12 0,0 0-2 0,-3-8-1 15,0 0-121-15,0 0-24 0</inkml:trace>
  <inkml:trace contextRef="#ctx0" brushRef="#br0" timeOffset="-152918.47">16680 11888 1497 0,'0'0'66'0,"0"0"14"0,0-3-64 0,0-5-16 16,3 3 0-16,-3 0 0 0,5-3 144 0,1 0 24 0,6 0 6 0,-9 0 1 15,-3 0-66-15,3 0-13 0,12-5-2 0,-3-1-1 16,0 1-25-16,3 0-6 0,3-3-1 0,0 0 0 15,-4 0-13-15,1 1-2 0,3-4-1 0,0 0 0 16,-3 1-13-16,3-1-4 0,-6 6 0 0,3-3 0 16,-1 3-14-16,-2 0-3 0,0 2-1 0,-3 1 0 15,3 2-10-15,0-3 8 0,-3 3-8 0,-3 0 8 16,3 3-8-16,-6 2 0 0,3 1 0 0,-6 2 0 31,0 0-35-31,0 0-12 0,3 0-2 0,-3 0-1234 0</inkml:trace>
  <inkml:trace contextRef="#ctx0" brushRef="#br0" timeOffset="-152491.62">16712 11303 403 0,'0'0'36'0,"0"0"-36"16,-3 0 0-16,3 0 0 0,0 0 368 0,0 0 66 15,0 0 14-15,0 0 2 0,0 0-258 0,0 0-51 0,0 0-10 0,9 5-3 16,-9-5-44-16,0 0-10 15,0 0-2-15,15 0 0 0,-3-2-20 0,3 2-5 0,3-3-1 0,0 0 0 16,-3 1-2-16,-1-4 0 0,4 4 0 0,-3-4 0 16,0 4-11-16,-3-1-2 0,3 1-1 0,0-1 0 15,-3 0-10-15,-1 3-1 0,-2 0-1 0,3 3 0 16,-3 0-9-16,3-3-1 0,-6 0-8 0,3 0 12 16,0 0-12-16,0 2 0 0,0 3 8 0,0-2-8 15,-3 0 0-15,0 2 0 0,3-2 0 0,-9-3 0 16,0 0-13-16,0 0 4 0,6 2 1 0,0 1 0 15,-6-3-103-15,0 0-20 0,0 0-4 0,0 0-742 16,0 0-149-16</inkml:trace>
  <inkml:trace contextRef="#ctx0" brushRef="#br0" timeOffset="-151848.18">17290 10991 518 0,'0'0'46'0,"0"0"-37"0,0 0-9 0,0 0 0 16,0 0 311-16,0 0 60 0,0 0 12 0,0 0 2 15,0 0-201-15,3-8-40 0,-3 8-8 0,3-3-1 16,0-2-47-16,-3 5-8 0,0 0-3 0,9-3 0 16,0 1-25-16,-1-4-6 0,1 6-1 0,0-2 0 0,0-1-23 0,0 0-5 15,0 3-1-15,0 3 0 0,3-3-5 0,-6 3-2 16,-6-3 0-16,9 2 0 0,0-2-9 0,-3 6 0 16,-6-6 0-16,0 0 0 0,6 5 0 0,-6-5 0 15,0 8 0-15,-3 0 0 0,0-3 12 0,0 6-4 16,-3-3 0-16,0 0 0 0,-3 2 8 0,-3 1 0 15,-3 2 1-15,3 0 0 0,-6 3-5 0,0-3 0 16,1 3-1-16,-1-3 0 0,0 1-3 0,3-1 0 16,3-3 0-16,3 4 0 0,3-4 12 0,0 1 3 15,-3-1 0-15,6-2 0 0,3 0-8 0,0 0-2 16,3-2 0-16,0-4 0 0,3 1-3 0,3-3-1 16,3-3 0-16,3 1 0 0,3-1 0 0,-3 0 0 15,6-5 0-15,-4 0 0 0,-2 3-9 0,0-3 8 16,3 3-8-16,-6 2 8 0,0-2-8 0,-3 2 0 15,3 1 0-15,-3-1 0 0,0 3 0 0,-3 0 0 16,-6 0 0-16,5 3 0 16,1 2-22-16,-6 0-10 0,-3 3-1 0,0 3-923 0,0 2-184 0</inkml:trace>
  <inkml:trace contextRef="#ctx0" brushRef="#br0" timeOffset="-150969.86">17748 10573 1771 0,'0'0'39'0,"0"0"8"0,0 0 1 0,0 0 2 0,0 0-40 0,0 0-10 16,0 0 0-16,0 0 0 0,0 0 110 0,6 0 20 16,-6 0 4-16,12 5 1 0,0 0-39 0,0 1-8 15,3-1-2-15,0 0 0 0,-1 3-10 0,4 0-1 16,-3 0-1-16,6 0 0 0,-3 5-22 0,0-2-5 15,3 2-1-15,-4 3 0 0,4 2-25 0,-3 6-5 16,0 3 0-16,0 2-1 0,-3 0 16 0,-3 3 3 0,0 2 1 16,-4 6 0-16,-2-1-23 0,0 6-4 0,0 0 0 0,-3 8-8 15,0 3 16-15,-3-3-3 0,-6 2-1 0,0 1 0 16,-3-3 9-16,1-3 2 0,-7 6 0 0,0-1 0 16,-6 3-3-16,0-2 0 0,0 2 0 0,0-5 0 15,-5-3-20-15,-1 1 0 0,-3-6 0 16,-3 2 0-16,-2 1 0 0,-1-6 0 0,3 1 0 0,-3-1 0 15,4-8-21 1,5 3-9-16,9-8-2 0,3 1 0 0,-3-7-100 16,3-2-21-16,1 1-4 0,5-4-1146 0</inkml:trace>
  <inkml:trace contextRef="#ctx0" brushRef="#br0" timeOffset="-147921.65">16691 11012 1364 0,'0'0'60'0,"0"0"13"0,0 0-58 0,-3 5-15 0,3-5 0 16,-5 6 0-16,-1-1 121 0,0 0 22 0,3 3 4 0,-3 0 1 16,0 3-56-16,0-1-12 0,-6 6-1 0,3 0-1 15,0 2-10-15,0 6-1 0,-3-3-1 0,-3 9 0 16,3-1-2-16,-3 5 0 0,4-2 0 0,-1 5 0 15,0-3-12-15,-3 1-4 0,3 2 0 0,0-3 0 16,-3 3-9-16,3 0-3 0,0 0 0 0,3 3 0 16,-2-3-28-16,5-3-8 0,3 6 0 15,3-6 0-15,0-5 0 0,3 1 0 0,0-4 0 16,3-2 0-16,-1-6 0 0,1 1-15 0,3 2 4 0,0-5 1 16,0 0-103-16,0-3-21 15,3-2-4-15</inkml:trace>
  <inkml:trace contextRef="#ctx0" brushRef="#br0" timeOffset="-147419.85">17483 10972 1868 0,'0'0'41'0,"0"0"9"0,0 0 2 0,0 0 0 0,0 0-42 0,0 0-10 0,0 0 0 0,9 3 0 16,-9-3 87-16,9 3 15 0,0 2 3 0,3 3 1 16,-3 2-32-16,0 1-6 0,3 0-2 0,-3 2 0 15,5 3-2-15,-5 0 0 0,-6 5 0 0,3 3 0 0,6-1-32 16,-6 4-8-16,-3 2 0 0,-3 3-1 0,3-1 13 0,-3 1 2 15,-3 3 1-15,-3-1 0 0,-6 3-26 16,0-3-5-16,1 1 0 0,-1 4-8 0,-6 1 22 16,3-8-2-16,0 2-1 15,-3 3 0-15,0 3 1 0,0 0 1 0,-2-1 0 0,-4-2 0 0,0 0-21 16,-12 6 0-16,-5-1 0 0,5 0 0 16,9 1-147-16,0-4-33 0,-5 1-8 0,5-3-1005 15</inkml:trace>
  <inkml:trace contextRef="#ctx0" brushRef="#br1" timeOffset="-141416.52">17263 10761 874 0,'0'0'19'0,"0"0"4"0,0 0 1 0,6 0 1 0,3-3-25 0,0 0 0 0,0 1 0 0,0-1 0 16,3 0 12-16,-1 1-4 0,1-1 0 0,3-2 0 0,-3 0-8 0,6-1-9 15,0 1 9-15,0 0-13 16,-3-3 13-16,8 2 15 0,4-2-3 0,0 1-1 0,0-1 9 0,3-3 3 16,47-13 23-16,-32 14-4 0,-1-4 4 15,1 1 1-15,0 0 0 0,-4 0-1 0,4-1 0 16,2-1 0-16,4-1 0 0,-3 0-8 0,2 0-2 16,4 3 0-16,-4-3 0 0,1 0 4 0,0 0 1 15,-1-2 0-15,7 2 0 0,-1 2-21 0,4-4-4 16,2 2 0-16,-2-2-1 0,-1-1-15 0,1 3 9 15,5-2-9-15,1-1 8 0,2 1-8 0,-2-1 8 0,-7-2-8 16,1 2 8-16,0 1-8 0,-1-1 0 16,4 1 0-16,-4-1 8 0,4 1 2 0,-10 2 0 0,-2 0 0 15,2-2 0-15,1-4-10 0,2 4 0 0,1-1 0 16,0-2 8-16,-1 3 5 0,4 2 1 0,-7-3 0 16,1 6 0-16,-1-3-14 0,1 0 0 0,3-2 0 15,-4 2 0-15,-5 0 8 0,-4 0 0 0,1 3-8 16,-3 2 12-16,-7 1-12 0,-2-1 0 15,0-2 0-15,-6 5-10 0,0-3 10 0,-4 3 12 0,-2-2-2 0,-3 2-1 16,-3 3-9-16,0-3 0 0,-3 0 0 0,-3 0 0 16,-3 3 0-16,2-1 0 0,-2 1 0 0,-3 2 0 15,0-2 0-15,-3 5 0 0,0 0 0 0,0 0 8 16,0 0-8-16,0 0 8 0,0 0-8 0,0 0 8 16,0 0-8-16,0 0-12 0,0 0 2 0,0 0-809 15</inkml:trace>
  <inkml:trace contextRef="#ctx0" brushRef="#br1" timeOffset="-141009.56">20829 9512 460 0,'0'0'41'0,"-6"-3"-33"16,0 3-8-16,6 0 0 0,0 0 102 0,0 0 18 15,0 0 4-15,0 0 1 0,0 0-85 0,6 0-18 0,0 0-3 0,3-3-1 16,-3 1 6-16,6 2 0 0,-3 0 1 0,2-3 0 16,1-2 11-16,3 2 3 0,0 1 0 0,6-1 0 15,-3 0 5-15,0 3 0 0,0 0 1 0,-1 0 0 16,1-2-27-16,-3 2-6 0,0 2 0 0,0 1-1 15,0 0-11-15,-3-1 0 0,-3 1 0 0,3 2 0 16,-1-2 0-16,-2-1 0 0,0 4 0 0,-3-1 0 16,-6-5 15-16,6 5 1 0,-6-5 0 0,0 6 0 15,0-6 21-15,-3 8 5 0,-6 2 1 0,0-2 0 16,-3 0-3-16,1-3 0 0,-1 3 0 0,0 0 0 16,-3-2-15-16,-3 1-3 0,0 1-1 0,-3 0 0 15,3 0-10-15,-2 3-3 0,-7-3 0 0,6 2 0 16,0 1-8-16,3 0 8 0,3-1-8 0,-2 1-552 15,-1-1-115-15</inkml:trace>
  <inkml:trace contextRef="#ctx0" brushRef="#br1" timeOffset="-140413.95">17165 10649 1350 0,'0'0'60'0,"0"0"12"0,0 0-58 0,0 0-14 0,0 0 0 0,0 0 0 16,0 0 0-16,0 0 9 0,3 8-9 0,3-2 8 0,0-1-8 0,-3 0 0 16,-3-5 0-16,6 6 0 0,2-1 0 0,1 0-11 15,-9-5 3-15,3 8 0 16,6-5-20-16,-9-3-4 16,-3 5-1-16,-3 0 0 0,6 1 50 0,-3-1 11 0,0-2 1 0,-6-1 1 0,1 4 35 0,-4-1 7 15,6-3 2-15,-3 4 0 0,-3-1-26 0,0 0-6 16,3 1-1-16,0 2 0 0,-3-1-28 0,0 1-5 15,3 3-8-15,0-3 11 0,3 3-11 0,1-1 0 16,2 1 0-16,3-1 0 0,3-2 0 0,2 0 0 16,1 0 0-16,6-5 0 0,9 2 10 0,0-5-10 15,0-5 12-15,6-1-12 0,5 1 13 0,4 0-4 16,3-3-1-16,-4 0 0 0,1-3-8 0,-3 3 8 0,3 1-8 16,-4-1 8-16,-5 2-8 0,3 1-17 0,0 0 4 0,-6 2-788 15</inkml:trace>
  <inkml:trace contextRef="#ctx0" brushRef="#br0" timeOffset="-136591.34">4199 13584 1472 0,'0'0'65'0,"0"0"14"0,0 0-63 0,0 0-16 15,0 0 0-15,0 0 0 16,3 2 110-16,0 1 19 0,0 0 4 0,3-1 1 0,0-2-31 0,-3 0-7 16,3 0 0-16,3 0-1 0,2-2-26 0,-2-1-5 15,3 0 0-15,-3 3-1 0,3-2-23 0,0-1-5 16,0 3-1-16,0-3 0 0,3 1-26 0,-3 2-8 15,-3 0 0-15,2-3 0 0,1 3 13 0,3 0-1 16,-6 0 0-16,6 3 0 0,-6-3-12 0,3 2-12 16,-3 1 3-16,0-3 0 15,0 5-212-15,-3-2-43 0</inkml:trace>
  <inkml:trace contextRef="#ctx0" brushRef="#br0" timeOffset="-136328.05">4214 13756 1267 0,'0'-6'112'16,"0"1"-89"-16,6 2-23 0,-6 3 0 16,0 0 186-16,0 0 33 15,6 3 6-15,-3-3 2 0,3 0-56 0,-1 0-11 0,4 0-3 0,-3-3 0 16,3 3-125-16,6-2-32 0,-3-1 0 0,0 3 0 0,6 0 56 0,-9 3 6 15,6-1 1-15,-3-2 0 0,-4 0-50 0,4 3-13 16,3 0 0-16,-3-1 0 0,0-2 11 0,3 3-3 16,0-3-8-16,0 3 12 15,0-3-105-15,2 0-22 0,-5-3-4 0</inkml:trace>
  <inkml:trace contextRef="#ctx0" brushRef="#br0" timeOffset="-135576.62">5690 13401 1486 0,'0'0'32'0,"0"0"8"0,0 0 0 0,0 0 3 0,3-8-35 0,3 3-8 15,0 2 0-15,0-2 0 0,3 0 107 0,0-3 19 16,-3 0 4-16,6-3 1 0,-3 1-105 0,5-1-26 16,1-2 0-16,3-3 0 0,0 0 48 0,9-5 5 0,0 0 1 0,-4 0 0 15,1-3-35-15,0 0-7 16,-3-2-2-16,3-4 0 0,-6 1 5 0,5 0 1 0,-8 5 0 0,0-2 0 15,0 5-16-15,-3 0 0 0,3 2 8 0,-3 3-8 16,0 3 0-16,-3 0 0 0,-1 0 0 0,1-1 0 16,0 4-9-16,-3-1-8 0,0 3-2 0,0-2 0 15,0 2 81-15,0 2 16 0,-6 6 3 0,0 0 1 16,0 0-57-16,0 0-11 0,0 0-2 0,0 0-1 16,-3 14 2-16,-3-4 1 0,6 3 0 15,-6 1 0-15,-3-1 5 0,3 3 1 0,0 2 0 16,-3 1 0-16,1 2 0 0,-1-3 0 0,0 6 0 15,0 3 0-15,-3 2-32 0,3 3-5 0,-3-3-2 0,0 0 0 16,-3 0 19-16,3 5 0 0,-3-5 0 0,4 1 0 16,2-9 0-16,0 2 0 0,0-1 0 0,3-4 0 0,-3 1 0 15,6-1 0-15,0-2 0 0,0 0-788 16,0-3-155-16</inkml:trace>
  <inkml:trace contextRef="#ctx0" brushRef="#br0" timeOffset="-135155.3">5211 13597 1728 0,'0'0'38'0,"0"0"8"0,0 0 2 0,0 0 0 0,0 0-39 0,0 0-9 0,0 0 0 16,0 0 0-16,0 0 91 0,0 0 16 0,0 0 3 0,0 0 1 15,3 5-38-15,3 1-7 0,3-4-2 0,0 1 0 16,6 2-8-16,-4-2-1 0,4 2-1 0,3-5 0 16,0 3-22-16,3-3-4 0,3 0 0 0,5 0-1 15,-2-3 29-15,3 0 7 0,3-2 1 0,-1 2 0 16,1 1-52-16,9-1-12 0,6-7 0 0,5 2 0 15,7-6 54-15,-4 4 8 0,1-3 2 0,-1 2 0 16,-5 3-64-16,-1 3-8 0,1 0-4 0,0 2-1 0,-4 0 13 0,-2 3 0 16,6-2 0-16,-4-1 0 0,1 3 0 0,-12 0 0 15,2 3 0-15,-2-3 0 0,0 0-19 0,-7 0-1 16,-2 2 0-16,0 1 0 16,-3 2-45-16,0-2-10 0,-9 2-1 0,-4 0-1 15,4-2-4-15,-9 5-1 0,0 3 0 0,-3-1-673 16,0-2-134-16</inkml:trace>
  <inkml:trace contextRef="#ctx0" brushRef="#br0" timeOffset="-134395.99">5220 14221 1569 0,'3'-5'69'0,"-3"5"15"0,0 0-67 0,0 0-17 15,0-3 0-15,0-2 0 0,0 2 82 16,0 3 13-16,0 0 2 0,3-2 1 16,3-1-30-16,0-2-5 0,-3 0-2 0,9-1 0 0,-7 1-38 0,7 0-8 15,0-3-2-15,-3-3 0 0,3 3 41 0,3-2 8 16,0 2 2-16,6 0 0 0,-6-3-45 0,2 3-9 15,1-2-2-15,-3 2 0 0,3-3-8 0,0 3-11 16,-6 3 3-16,0 2 0 0,3-2 8 0,-3 5 0 16,-4 0 0-16,4 0 0 0,-6 3 0 0,3-1 16 15,-3 1-4-15,-3 5-1 0,3-3-11 0,-6 6-16 16,0-1 4-16,0 4 1 0,-6-1 60 0,0 0 12 16,0 0 3-16,0 1 0 0,0-1-48 0,-3 0-8 15,-2 0-8-15,2 0 9 0,-3-2-9 0,3 2 0 0,0-2-10 0,0-1 10 16,6 1 0-16,-6-3 0 15,6-3 0-15,0 1 0 0,3-6 9 0,0 0 8 0,0 0 2 0,3-3 0 16,9-2-19-16,-6-3 0 0,9-6 8 16,-6 4-8-16,6-3 0 0,-4 2 0 0,7-2 8 15,-3-3-8-15,0 3-15 0,3-1-6 16,-3 1-2-16,-3 0 0 0,3 2 23 0,-3 1 18 0,2-1-3 0,-2 3-1 16,-6 0-22-16,3 3-5 0,0 2-1 0,0 1 0 15,-3-1 14-15,0 0 0 0,3 3 0 0,-3 3 0 16,6 0 0-16,-9-1 0 0,-3-2 0 0,6 6 0 15,-6-6 0-15,3 5 0 0,0 0 0 0,3 1 0 16,-3-1 0-16,-3-5 0 0,0 0 0 0,0 10 0 16,0 1 0-16,-3 0 0 0,0-1 0 0,0 1 0 0,-3-1 48 0,3 1 13 15,-3-3 3-15,0 2 0 0,0 1-52 0,0 0-12 16,3-1 0-16,3-2 0 0,-3 3-11 0,0-3-5 16,3 0 0-16,0-8-1 0,0 0 5 0,6 2 2 15,3 1 0-15,3-3-819 16,-6-5-164-16</inkml:trace>
  <inkml:trace contextRef="#ctx0" brushRef="#br0" timeOffset="-134162.62">5913 14147 2188 0,'0'0'97'0,"0"0"20"0,0 0-93 0,0 0-24 0,0 0 0 0,0 0 0 15,0 0 107-15,0 0 17 0,0 0 3 0,6 8 1 16,0-5-84-16,0 0-16 16,-3-3-3-16,3 0-1 0,3 0-4 0,-3-3 0 0,0 0-1 0,3 3 0 15,-3 0-19-15,3 3 8 0,0-3-8 0,0 0 0 16,0-3 0-16,-1 3-11 0,-8 0 0 0,12-5 0 16,-6 0-224-16,3 2-45 0,-9 3-8 15,0 0-3-15</inkml:trace>
  <inkml:trace contextRef="#ctx0" brushRef="#br0" timeOffset="-133761.75">6214 14131 2188 0,'0'0'48'0,"0"0"11"0,0 0 1 0,0 0 1 0,0 0-49 0,0 0-12 15,0 0 0-15,0 0 0 0,9 3 54 0,-3 0 8 16,0-3 2-16,0-3 0 0,3 0-52 0,-3 1-12 16,-6 2 0-16,3-3 0 0,3 0 0 0,2 1 0 15,1-3 0-15,0-1 0 0,0 1 0 0,0 0 0 16,3-1 0-16,0 1 0 0,0-6 0 0,0-2 0 0,-3 0 0 16,3-3 0-16,-3 3 14 0,2-3 0 15,-2 0 0-15,0 3 0 0,-3-6-22 0,0 6-5 0,3 0-1 16,-3 5 0-16,-3-3 14 0,0 4 15 15,0 1-3-15,3 4-1 0,-6-4-11 0,0 6 8 16,0 0-8-16,0 0 8 0,0 0 20 0,0 0 3 16,0 11 1-16,3-3 0 0,-3 5-4 0,0-2-1 15,0 2 0-15,0 0 0 0,-3 3-3 0,3-3 0 0,0 0 0 0,0 3 0 16,-6 3 5-16,0 5 1 0,3-3 0 0,0 0 0 16,-3 0-30-16,3-5 0 0,0 0 0 0,0 0 0 15,3-6 0-15,-3 1 0 0,0-1 0 0,0 4 0 16,6-6 0-16,0 2 0 0,0-2 0 0,0 0-1274 15</inkml:trace>
  <inkml:trace contextRef="#ctx0" brushRef="#br0" timeOffset="-133010.16">7672 12901 1666 0,'3'-3'36'0,"-3"3"8"0,0 0 2 0,0 0 2 0,0 0-39 0,0 0-9 15,-8 0 0-15,-4 0 0 0,0 3 89 0,3 0 16 16,-3 5 3-16,3 2 1 0,3 3-32 0,-3 1-6 16,-3 2-2-16,3 5 0 0,-6 0-5 0,3-3 0 15,1 6-1-15,-4 3 0 0,3 4-7 0,-3 1 0 16,0 0-1-16,0 2 0 0,0 1-15 0,-3 15-2 16,0 6-1-16,1 2 0 0,2 3-26 0,-3-3-11 15,3-3 8-15,0-2-8 0,3-5 30 0,3 2 1 0,-3 8 0 16,3 1 0-16,3-1-19 0,1-5-4 15,2-6-8-15,3-2 12 0,0-2-12 0,3-4 11 16,0 4-11-16,-1 2 10 0,4-3-10 0,3 3 0 16,-3-3 0-16,6-2 0 0,-3-6 0 0,0-2 8 0,3-5-8 15,-3-6 0-15,0 0 0 0,0-2 8 16,0-1-8-16,0-5 0 0,0 3 8 0,-1-3-8 0,-2 1 8 0,0-4-8 16,3 1 15-16,-6-1-3 0,0-2 0 0,0 3 0 15,0-3-25-15,-3 0-6 0,3 2-1 0,-3-2 0 16,0 0-88-1,0 0-19-15,0-3-3 0,0 1-1090 0</inkml:trace>
  <inkml:trace contextRef="#ctx0" brushRef="#br0" timeOffset="-132362.22">7905 13195 1382 0,'0'0'61'0,"0"0"13"0,0 0-59 15,-3-6-15-15,3 6 0 0,0 0 0 0,0 0 182 0,0 0 34 16,0 0 6-16,0 0 2 0,0 0-88 0,0 0-18 15,0 0-3-15,6 6-1 0,3-6-55 0,-1 2-11 16,4-4-3-16,6-1 0 0,3 0-9 0,0 1-3 16,0-3 0-16,3 5 0 0,2-6-23 0,1 6-10 15,3-2 8-15,-3-1-8 0,-1 0 0 0,-2 3 0 16,0 3 8-16,0-3-8 0,-6 0 0 0,3 3 0 16,-4-1 0-16,-2 1 0 0,0 0 0 0,0-1 0 15,-3 3 0-15,-3 1 8 0,3-1-8 0,-3 0 0 16,0-2 0-16,0 2 0 15,0 1-28-15,0-4-5 0,-4 4-1 0,1-4 0 16,0-2-155-16,0 0-31 0,-6 0-7 0,0 0-1 0</inkml:trace>
  <inkml:trace contextRef="#ctx0" brushRef="#br0" timeOffset="-131727.33">7908 13234 1396 0,'0'-7'62'0,"0"7"13"15,0 0-60-15,0 0-15 0,0 0 0 0,0 0 0 16,0 0 124-16,0 0 21 0,0 0 5 0,0 0 1 0,6-3-33 0,-6 3-6 16,0 0-2-16,6-3 0 15,2 3-22-15,-2 0-4 0,-6 0 0 0,9 3-1 16,0-3-21-16,3 3-4 0,-3-3-1 0,3 2 0 0,3-2-25 0,3 0-4 15,-3 3-2-15,2-1 0 0,1-2-26 0,0 0-19 16,3 3 3-16,-3 0 1 16,3-1 37-16,-3 4 7 0,-1-1 2 0,1 0 0 0,0 1-31 0,-3 2 8 15,-3-3-8-15,0 3 0 0,0 0 0 0,-6 0 0 16,0-3 0-16,3 5 0 0,-3 1 0 0,-3-3 0 16,2 3 0-16,-2 2 0 0,0 0 0 0,-3 3 0 15,3 0 0-15,-6 5 0 0,0-3 0 0,-2 4 0 16,-1-1 0-16,0 3 0 0,-3-1 0 0,-3-1 0 15,-3 1 0-15,0-1 0 0,-6 1 0 0,0-1 0 0,0-4 0 0,-2 3 0 16,-1-2 0-16,0-1 0 0,0-2 0 0,3 3 0 16,1-1 0-16,-1 1 0 0,0 2 0 0,0 0 0 15,3 6 0-15,0-4 0 0,0 4 0 0,-2-3 0 16,2 2 0-16,3-2 0 0,-3-3 0 0,3 3 0 16,-3-6 0-16,0 4 0 0,4-4 0 0,-4-2 0 15,3 0 0-15,0 0 0 0,0 0 0 0,3-3 0 16,0-3 0-16,6 1 0 0,0 0 0 15,6-4 0-15,0-1 0 0,6 2 0 0,0-3 0 16,3 0 0-16,3-2 0 0,3 0 0 0,0-1 0 0,3 1 0 16,0-3 0-16,-1 0 14 0,4 0-4 0,-3 0-1 15,3-3 2-15,0 1 0 0,6-4 0 0,-7 4 0 16,1-1-11-16,6 0 8 0,0 1-8 0,3-4 8 16,2 4-8-16,-2-4 0 0,0 1 0 0,9 3 8 15,-7 2-8-15,-5 2 0 0,-3-2 0 16,-3-2 0-16,3-1 0 0,-7 3 0 0,1 0 0 0,0-3 0 0,-3 3 0 0,3-2-14 15,-3 4 2-15,-3-2 0 16,-3 0-181-16,0 0-36 0,8-5-7 0,-17 5-2 0</inkml:trace>
  <inkml:trace contextRef="#ctx0" brushRef="#br0" timeOffset="-131192.52">7809 14576 518 0,'3'-11'46'0,"-3"11"-37"16,0 0-9-16,0 0 0 0,0 0 212 0,0 0 41 15,0 0 8-15,0 0 2 0,0 0-103 0,0 0-21 16,0 0-4-16,0 8-1 0,0 0-38 0,-3 3-7 15,-3 2-1-15,3 0-1 0,-3-5-35 0,-2 3-6 16,2 2-2-16,0-2 0 0,-3-1-8 0,6 1-1 0,-6-1-1 0,6 1 0 16,3-6-34-16,0 3 0 15,0-8-15-15,0 0-733 0,3 0-148 0</inkml:trace>
  <inkml:trace contextRef="#ctx0" brushRef="#br0" timeOffset="-131021.95">7881 14404 1940 0,'0'0'86'0,"0"0"18"0,0 0-84 0,0 0-20 0,0 0 0 0,0 0 0 16,0 0 90-16,0 0 14 0,0 0 2 0,0 0 1 16,3 0-67-16,0 0-12 0,3-3-4 0,0-2 0 15,3 2-24-15,-3-7 8 0,-3-9-8 0,2 14 0 16,-2 13-148-16,3-8-36 0</inkml:trace>
  <inkml:trace contextRef="#ctx0" brushRef="#br0" timeOffset="-130689.27">7955 14539 1267 0,'0'0'56'0,"0"0"12"0,0 0-55 0,0 0-13 0,0 0 0 0,0 0 0 15,0 0 160-15,0 0 28 16,0 0 7-16,0 0 1 0,0 0-71 0,0 0-13 0,0 0-4 0,0 0 0 15,0 0-32-15,3 8-8 0,-3-8 0 0,0 0-1 16,6 2-31-16,-6-2-7 0,0 0-1 0,6 3 0 16,3-3-28-16,0 0-18 0,0-3 2 0,0 6 1 15,0 0 15-15,0-1 0 0,-3-4 0 0,-6 2 0 16,0 0-169-16,0 0-31 0</inkml:trace>
  <inkml:trace contextRef="#ctx0" brushRef="#br0" timeOffset="-130500.77">7899 14684 1612 0,'0'0'144'0,"0"0"-116"0,0 0-28 0,0 0 0 16,3-2 117-16,3-1 18 0,-3 0 3 0,3-2 1 0,-1 3-43 0,1-1-9 15,0-2-2-15,0-1 0 0,3 1-69 0,0 2-16 16,0 1 0-16,-3 2 0 0,-6 0 0 0,9 0 0 15,0 0 0-15,-3 0-715 16,-6 0-144-16</inkml:trace>
  <inkml:trace contextRef="#ctx0" brushRef="#br0" timeOffset="-130142.84">8071 14645 2109 0,'-6'21'46'0,"6"-13"10"0,0-8 1 0,0 0 3 0,0 0-48 0,0 0-12 0,0 0 0 0,0 0 0 16,0 0 70-16,0 0 11 0,0 0 3 0,6-3 0 16,3-2-66-16,0 0-18 0,0 5 0 0,3-3 8 15,0 0 6-15,0-2 1 0,0 0 0 0,0-3 0 16,0 0-24-16,2 3-5 0,-5-1-1 0,3 4 0 16,0-6 15-16,-3 0 0 0,0-6 0 0,0 1 0 15,0 3 9-15,-3 2 5 0,0 2 1 0,0 1 0 16,0-3-24-16,-3 3-5 15,3-3-1-15,-3 0 0 0,3 0 24 0,-3 3 5 0,-3 5 1 0,0 0 0 0,0 0-6 16,0 0-1-16,0 0 0 0,0 0 0 0,0 0 3 0,0 0 0 16,0 0 0-16,0 0 0 0,0 10 9 0,0-2 3 15,0 3 0-15,0 0 0 0,-3-1-13 0,0-2-2 16,0-3-8-16,-3 3 12 0,3 3 16 0,0 2 2 16,-3 0 1-16,6 1 0 0,-3-9-23 0,3-5-8 15,-3 8 0-15,0 0 9 16,3-3-45-16,0 3-8 0,0-8-3 0,0 0-1138 0</inkml:trace>
  <inkml:trace contextRef="#ctx0" brushRef="#br0" timeOffset="-129324.48">8024 13020 460 0,'0'0'20'0,"0"0"5"0,-3 5-25 0,3-5 0 16,0 0 0-16,0 0 0 0,-6 0 331 0,6 0 61 16,0 0 12-16,0 0 2 0,0 0-251 0,0 0-51 15,0 0-9-15,6-7-3 0,0-1-40 0,3 0-9 16,-6 2-2-16,6-2 0 0,-4 0-14 0,7 1-3 15,-3-4-1-15,6 3 0 0,3-5-12 0,-3 0-3 16,3 2 0-16,-3 0 0 0,3 1-8 0,-4 2 0 16,-2 3 0-16,0-3 0 0,0 5 0 0,-3 0 0 0,-9 3 0 0,0 0 0 15,0 0 0-15,0 0 10 0,0 0-1 0,6 8 0 16,-6 0 39-16,0 3 7 0,-3-1 1 0,0 4 1 16,-3-4-24-16,-3 1-5 0,3-1 0 0,-3 4-1 15,0-1 0-15,0 0 0 0,0 3 0 0,1-5 0 16,2-6-27-16,3 0 0 0,0 0 0 0,0 1 0 15,3-6 0-15,0 0 12 0,0 0-2 0,6-6 0 16,3-2-10-16,2 1 0 0,-2 1 0 0,6 1 0 0,-3-6 0 0,0 1-12 16,3-1 0-16,0-2 1 15,-3 0-19-15,0-1-4 16,0 1-1-16,2 3 0 0,-2-1 14 0,-3 6 2 0,0 0 1 0,-3 2 0 0,0-2 6 0,0 2 2 16,0 3 0-16,-6 0 0 0,0 0 10 0,0 0 0 15,3 8 8-15,0 0-8 0,-3-8 9 16,0 5-9-16,0 3 12 0,0-3-12 0,0 6 28 0,0-1-2 15,0 4 0-15,0 2 0 0,-3-3-11 0,3-3-3 16,0 1 0-16,0-3 0 0,-3 0-12 0,3 2 0 16,0 4 0-16,0-1 0 0,-3-3 0 0,3-2-10 15,3 3 0-15,-3-3-838 16,0-8-167-16</inkml:trace>
  <inkml:trace contextRef="#ctx0" brushRef="#br0" timeOffset="-128753.89">8854 13327 518 0,'0'0'46'0,"0"0"-37"15,0 0-9-15,0 0 0 0,-6-3 318 0,3 3 62 16,3 0 12-16,-3-2 2 0,-3 4-221 0,-3 1-44 15,3-3-9-15,0 5-1 0,1 1-38 0,-1 4-7 16,-3 6-2-16,0 3 0 0,-3-1-11 0,3 6-2 16,0 0-1-16,-6 2 0 0,0 3-11 0,3 0-3 0,0 6 0 0,-3-6 0 15,4 0-21-15,-1 0-5 0,0 3-1 0,0-3 0 16,3-3-17-16,3 4 10 0,0 9-10 0,3-10 8 16,0-2-8-16,3-3 0 0,0-6 0 0,3 1 0 15,0-1 0-15,3-2-9 0,0-3 0 0,6 1 0 16,-3-4-98-16,3-5-19 15,0 1-4-15,-1-6-1 0,4-6-127 0,-6 1-26 0</inkml:trace>
  <inkml:trace contextRef="#ctx0" brushRef="#br0" timeOffset="-128506.06">8970 13491 2350 0,'-12'11'104'0,"12"-11"22"0,0 0-101 0,-3 8-25 16,0 0 0-16,0 0 0 0,0-1 106 0,3 1 16 16,0 3 3-16,0-3 1 0,0-8-84 0,0 13-17 15,3 8-3-15,3-2-1 16,0-1 35-16,0-4 6 0,-3 1 2 0,3-1 0 0,0 2-52 0,-3-1-12 0,3-1 0 16,0 4 0-16,3-2-11 0,-3-3-5 15,0-2 0-15,0-1-1 0,0 1 17 0,0 0 0 0,-3 2 0 0,0-3 0 31,3 1-92-31,-6 0-16 0,3 2-2 0,-3 0-726 0,0-2-146 0</inkml:trace>
  <inkml:trace contextRef="#ctx0" brushRef="#br0" timeOffset="-128273.68">8851 13925 1324 0,'0'-45'59'0,"0"45"12"0,-6-8-57 0,3 3-14 15,3 5 0-15,0 0 0 0,0 0 289 0,0 0 55 0,0 0 12 0,0 0 1 16,0-11-227-16,3 1-46 0,6-4-8 0,3 4-3 16,0-3-57-16,3 5-16 0,0-3 0 0,0-2 0 15,-1 5 26-15,1-5 0 0,3-1 0 0,0 4 0 0,0-1-26 0,-3 1 0 16,3-4 8-16,-3 4-8 0,-1-1 0 0,1 1 0 16,0-3 0-16,-3 5 0 0,-3 0-13 0,3 0-2 15,-12 8 0-15,9-11 0 16,-9 11-158-16,9-5-32 0,-9 5-7 0</inkml:trace>
  <inkml:trace contextRef="#ctx0" brushRef="#br0" timeOffset="-128016.63">9182 13938 1533 0,'0'0'68'0,"0"0"14"0,0 0-66 0,3 8-16 16,0 5 0-16,-3-5 0 0,0-8 119 0,0 0 20 16,0 0 4-16,3 6 97 15,-3 2-96-15,0-3-20 0,0 3-3 0,0 0-33 0,-3 0-6 0,3 0-2 0,-3 2 0 16,0 6-36-16,-3-3-8 0,3 1-2 0,-3-7 0 16,3-1-23-16,-3-1-11 0,3 0 10 0,-3 1-10 15,6-6 0-15,-3 8 0 0,0 5 0 0,0-5-10 16,3-8-218-16,0 0-44 0</inkml:trace>
  <inkml:trace contextRef="#ctx0" brushRef="#br0" timeOffset="-127849.08">9298 13679 1324 0,'-12'-3'118'0,"12"3"-94"16,-3-2-24-16,3 2 0 15,0-3 231-15,-3 3 41 0,0-5 9 0,3 5 2 0,0 0-179 0,0 0-36 16,0 0-8-16,0 0-789 16,0 0-159-16</inkml:trace>
  <inkml:trace contextRef="#ctx0" brushRef="#br0" timeOffset="-127222.33">9414 13272 864 0,'0'-11'38'0,"0"6"8"0,0-1-37 0,0 1-9 16,-3 0 0-16,3 2 0 0,0 0 348 0,0-2 67 15,0 0 13-15,3 2 4 0,0-2-295 0,0 0-58 16,3-1-12-16,3 1-3 0,-3 0 0 0,-1-1 0 16,1-1 0-16,3 1 0 0,0-2-51 0,3 3-13 15,0-3 0-15,0 5 0 0,0 1-8 0,0-1-5 16,0 3-1-16,0-2 0 0,-3 2 14 0,-9 0 0 16,9 0 0-16,-9 0-9 0,0 0 9 0,5 5 0 15,-5-5 0-15,6 8 0 0,-3 2 0 0,-3-2 0 16,0 0 0-16,-3 3 0 0,-3-1 12 0,-2 1 5 15,-4 0 1-15,3-1 0 0,-6-2 14 0,6 0 4 16,-3 0 0-16,0 3 0 0,0 2-10 0,0-3-2 0,3 1 0 16,3-3 0-16,-3 0-8 0,-2 2-1 0,2 1-1 0,0-3 0 15,6 0-14-15,-3-3 9 0,3 3-9 0,0 0 8 16,3-3-8-16,0 1 0 0,0-1 0 0,0-5 0 16,6 3 0-16,-6-3 0 0,0 0 0 0,6 5 0 15,3-5 0-15,-3 2 0 0,-6-2 0 0,11 3 0 16,1-3 0-16,-3 0 0 0,3 0 0 0,-3 0 0 15,3 0 0-15,-3 0 0 0,0 0 0 0,0 0 0 16,-9 0 0-16,9 0 0 0,-9 0 0 0,12 0-11 16,-12 0-117-1,6 3-23-15,-6-3-5 0</inkml:trace>
  <inkml:trace contextRef="#ctx0" brushRef="#br0" timeOffset="-126840.98">9741 13105 1998 0,'0'-11'44'0,"0"11"8"0,0 0 3 0,0 0 1 0,0-5-44 0,0 5-12 16,0 0 0-16,0 0 0 0,0 0 119 0,0 0 21 15,0 0 5-15,9 5 1 0,-3 3-38 0,0 3-7 16,0-1-1-16,0 6-1 0,0 0-79 0,0 0-20 16,3 2 0-16,-3 1 0 0,0 5 55 0,-3-3 7 0,3 3 2 0,-3 0 0 15,0 2 0-15,0-2 0 16,-1-6 0-16,1 6 0 0,-3 8-53 0,0 5-11 0,0 5 0 16,-3 3 0-16,-2-8 0 0,2-8 10 15,-3 1-2-15,0-4 0 0,-3 0-8 0,0 1 8 0,0-1-8 0,-3 6 8 16,0 0-8-16,-3 10 0 0,0-2 9 0,-3-3-9 15,4-8 0-15,-1 0 0 0,-3-2 0 0,0-1 0 16,0-10-14-16,-3-3-7 0,3 0-2 0,-2-2 0 16,2-6-127-16,3 1-26 0,0-1-4 15,6-2-1107-15</inkml:trace>
  <inkml:trace contextRef="#ctx0" brushRef="#br0" timeOffset="-126148.29">10095 13671 2181 0,'0'0'48'0,"0"0"9"0,0 0 3 0,0 0 2 0,0 0-50 0,0 0-12 16,0 0 0-16,0 0 0 0,6 5 107 0,3 1 18 16,-3-4 4-16,3 1 1 0,3 0-53 0,0-1-10 15,0 1-3-15,6-1 0 0,-3 1 0 0,5-3 0 16,4 0 0-16,-3 3 0 15,3-3-51-15,0-3-13 0,0 3 0 0,-1 0 0 0,4 0 0 0,0 0 0 16,0 0 0-16,2 0 0 0,-2-3 24 0,-3 3 3 16,-3-5 0-16,-3 5 0 0,-3 0-19 0,0 0-8 15,-1-2 8-15,-2-1-8 0,-3 6 0 0,0-3 8 0,0-3-8 0,-3 0 0 16,0 6 0-16,-3 0 0 16,3-6 8-16,-3 3-8 0,0 0 0 0,0 0 0 15,-3 3 0-15,0-3 0 16,0 0-35-16,0 5-12 0,-3 0-2 0,3-5-880 0,0 0-176 0</inkml:trace>
  <inkml:trace contextRef="#ctx0" brushRef="#br0" timeOffset="-115762.47">11197 13526 1278 0,'-3'2'28'0,"3"-2"5"0,0 0 2 0,0 0 1 0,0 0-28 0,0 0-8 16,0 0 0-16,0 0 0 0,0-5 101 0,0 0 19 15,0-3 4-15,0 2 1 0,0 1-5 0,0 0-2 16,0-1 0-16,0-1 0 0,0 1-35 0,3-2-7 16,-3 3-2-16,3-3 0 0,0 0 5 0,0 0 1 15,3 0 0-15,0 0 0 0,-1-2-26 0,1 2-5 16,3 0-1-16,0-3 0 0,0 3-38 0,0 0-10 15,3 0 0-15,3 1 0 0,0-1 0 0,0 0 0 16,3 2 0-16,-1 1 0 0,-2-3 28 0,0 3 4 16,0 2 1-16,0-2 0 0,0 2-25 0,-3 1-8 15,0 2 0-15,0-3 0 0,-6 0 0 0,2 3 0 0,-2 0 0 16,0 0 0-16,0-2 0 0,0 4 0 0,0 1 0 0,-3 2 0 16,0-2 14-16,0 10-1 0,0 6 0 0,0-1 0 15,-3-2 3-15,0 0 1 0,-3-5 0 0,3 7 0 16,-3 8-5-16,0 1-2 0,-3 2 0 0,3 0 0 15,-3-8-10-15,-3 3 0 0,3 3 9 0,-5 2-9 16,2 0 0-16,-3-3 8 16,0-2-8-16,0-3 0 0,0 0 0 0,-3 3 8 0,-3 0-8 0,-3 2 0 15,1 4 0-15,-4 9 8 0,3-4-8 0,0 2 0 16,-3-8-11-16,3 0-6 0,1-5-2 0,2-3 0 16,0-5 19-16,3 0 0 0,-3-3 0 0,6-5 0 0,0-3 16 15,0-2 6-15,0 5 2 0,1-3 0 0,2-2-24 16,0-1 8-16,3-4-8 0,-3-1 0 15,0-2-16-15,3-3-8 0,0-3-2 0,3 1 0 16,-3 4 26-16,3-4 0 0,3-1 0 0,-3 1 0 0,3-1 15 0,0 0 8 16,3 6 1-16,0-3 1 0,-3 3-25 0,3-3 0 15,3 0 0-15,-3 0 0 0,3 0 0 0,-3 3 0 16,0 0 0-16,3-1 0 0,-6 6 0 0,9-2 0 16,-9 2 0-16,9 0 0 0,3 0-8 0,-3 0 8 15,-9 0 0-15,11 5 0 0,-2 0 0 0,3 3 0 16,0-3 0-16,0 3 0 0,0 0 0 0,0 3 0 15,0-1 0-15,0 1 0 0,0-3 9 0,0 3-9 16,-4-1 10-16,1-2-10 0,3-3 15 0,0 3-3 16,3 0-1-16,0 3 0 0,0-6-11 0,3-2 0 0,0-3 0 15,-1 0 0-15,-2-3 0 0,0 0 8 0,0 3-8 0,0 3 8 16,0 0 11-16,-3 2 1 0,0-5 1 16,0 3 0-16,-1 2-31 0,-2-8-6 0,0-2-2 15,-3 2 0-15,-6 3 9 0,0 0 9 16,6 11-13-16,0 5 5 15,-3-3-168-15,-3-2-32 0</inkml:trace>
  <inkml:trace contextRef="#ctx0" brushRef="#br0" timeOffset="-115171.95">11863 13787 1875 0,'0'0'41'0,"0"-2"9"0,0-3 2 0,-3 2 0 0,3 3-41 0,0 0-11 0,-2-5 0 0,2 2 0 16,0 3 117-16,0 0 22 0,0 0 4 0,0 0 1 15,0 0-54-15,0 0-10 0,0 0-3 0,2 5 0 16,1 3-19-16,0 0-4 0,0-3-1 0,3 6 0 16,-3-3-19-16,3 5-4 0,0-2-1 0,0-1 0 15,-3 4-9-15,3-1-3 0,3 0 0 0,-6 0 0 16,3 3 5-16,-3 0 1 0,3 0 0 0,0 0 0 15,0 5-23-15,0-5 0 0,0 0 0 0,-3-3 0 16,3-3 0-16,-3 1 0 0,0 0 0 0,3-3 0 16,0-3 0-16,-1 5 0 0,-2 1 0 0,0 0 8 0,3-9-8 0,0 9 0 15,-3 2 0-15,0-2 0 0,0-1 0 0,0-4-13 16,-3-6 1-16,0 0 1 16,0 2-137-16,3 3-28 0,-3 1-6 0,-3-1-620 15,3-2-124-15</inkml:trace>
  <inkml:trace contextRef="#ctx0" brushRef="#br0" timeOffset="-114797.42">11724 14203 1998 0,'0'0'44'0,"0"0"8"0,0-3 3 0,3-5 1 0,-3 3-44 0,0 5-12 0,0 0 0 0,0-5 0 16,5-3 114-16,-5 0 21 16,3 0 4-16,-3 0 1 0,6 3-52 0,-3-1-11 0,0 1-1 0,3 0-1 15,0-1-21-15,0 4-4 0,3-3-1 0,-3-1 0 16,3-2-3-16,0 0-1 0,-3 0 0 0,6 0 0 16,-3 1-20-16,0-1-4 0,3-3-1 0,-3 3 0 0,-1-2 20 0,4-1 3 15,0-2 1-15,-3 2 0 0,3-2-44 0,0 2-9 16,0-5-2-16,0 3 0 0,0-3 11 15,0 0 0-15,0 3 10 0,2 0-10 0,-5 0 0 0,6 0 8 16,0-1-8-16,0 1 0 0,0 2 0 0,-3 4 0 16,3-1 8-16,-3 2-8 0,2-2 0 0,-8 3 8 15,0 0-8-15,0 0 0 16,0-3-45-16,0 5-15 0,-6 3-4 0,0 0 0 16,6-5-43-16,-6 5-9 0,0 0-1 0,0 0-734 15,0 0-146-15</inkml:trace>
  <inkml:trace contextRef="#ctx0" brushRef="#br0" timeOffset="-114330.68">11798 13478 1591 0,'0'0'70'0,"0"0"15"0,0 0-68 0,0 0-17 0,-3-8 0 0,-3 0 0 16,0 3 128-16,6 5 23 0,-3 8 4 0,0 0 1 15,3-8-52-15,0 0-9 0,0 0-3 0,-3 8 0 16,3-3-11-16,0-5-2 0,0 0-1 0,0 0 0 15,6-5-37-15,-3-1-7 0,3 6-2 0,3-2 0 16,0-1 36-16,0 3 6 0,3 8 2 0,0-3 0 0,0-10-43 0,2 2-8 16,1 11-1-16,0-5-1 0,-3-1-10 0,0-2-1 15,6 0-1-15,-6 0 0 0,3 0-11 0,0 0 8 16,-1-2-8-16,-2-6 8 0,3 0-8 16,0 5 0-16,-3 11 0 0,-3 3 0 0,3-3 8 15,0-6-8-15,-3-4 0 0,0 4 8 0,0 4-8 0,-1-4 0 16,-2-4 0-16,3-4 0 0,-3 1 0 0,-3 2 0 15,3 3 0-15,-3 8 0 0,0 0 0 0,0 3 0 16,0-3 0-16,-3-3 0 16,0 0-13-16,0-5-2 0,0 0 0 0,0 0 0 15,-6 8-121-15,3 0-25 0,3-2-5 0,0-6-1110 0</inkml:trace>
  <inkml:trace contextRef="#ctx0" brushRef="#br0" timeOffset="-112996.92">12372 13885 1681 0,'0'-5'36'0,"3"0"8"0,-3 5 2 0,0 0 2 0,0 0-38 0,0 0-10 0,0 0 0 0,0 0 0 16,0 0 108-16,0 0 19 0,0 0 4 0,0 0 1 15,0 0-17-15,0 0-3 0,0 0-1 16,0 0 0-16,0 0-23 0,0 0-5 0,0 0-1 16,0 0 0-16,0 0-22 0,0 0-4 0,0 0 0 0,0 0-1 15,0 0-22-15,3 2-4 0,-3-2-1 0,0 0 0 16,0 0-17-16,0 0-11 0,0 0 12 0,0 0-12 15,0 6-55-15,3-1-17 0,-3-5-4 0,0 8-1 0</inkml:trace>
  <inkml:trace contextRef="#ctx0" brushRef="#br0" timeOffset="-111944.4">12527 14063 1958 0,'0'0'43'0,"0"0"9"0,0 0 1 0,0 0 3 0,0 0-45 0,0 0-11 0,0 0 0 0,0 0 0 16,0 0 104-16,0 0 18 0,0 0 4 0,0 0 1 16,3-6-50-16,-3 6-9 0,0 0-3 0,6-8 0 15,3-2-1-15,-3 2 0 0,0 0 0 0,0-3 0 0,3 1-51 0,-3-1-13 16,0-2 0-16,3-3 0 0,-3 0 0 0,0 0 0 16,6-2 0-16,-4 5 0 15,1-6 54-15,3 6 8 0,0 0 2 0,0 2 0 0,-3 0-52 0,3 3-12 16,0-2 0-16,0 5 0 0,-3-1 0 0,3 1 0 15,-1 0 0-15,-2 2 0 0,0 0 0 0,3 1 0 16,-3-1 0-16,-3 1 0 0,3-1 0 0,-3 3 0 16,3-3 0-16,-3 1 0 0,0 2 0 0,3 0 0 15,-6 0 0-15,3 2 0 0,0-4 0 0,-6 2 8 16,6 5-8-16,-3-2 0 0,3-1 8 0,-6-2-8 16,3 5 0-16,0 3 9 0,-1-2-9 0,1 2 12 15,-3 0-12-15,-3 5 12 0,1 0-12 0,2 0 8 0,-3 0-8 0,0 6 8 16,0 2-8-16,-3 3 0 0,0-3 0 15,3 3 0-15,-6-3-8 0,3 0-8 0,0-2 0 16,-3-1-1-16,6-7 29 0,-3-3 5 0,0 5 2 16,0-2 0-16,3 5-31 0,0-3-5 0,0-3-2 15,0-7 0-15,3-3 19 0,0 0 0 16,-3 8 0-16,3 0 0 0,0-8 15 0,0 0 6 0,0 0 2 0,0 0 0 16,0 0-37-16,0 0-7 0,6-5-2 0,0-6 0 15,-3 0 23-15,3 1 0 0,0-1 0 0,0 3 0 16,0 3 14-16,3-6 7 0,0-4 2 0,-3 1 0 15,0-2-23-15,3 1 0 0,0-1 0 0,-1-3 0 16,1 3 0-16,0 0 0 0,0-2 0 0,0 2 0 0,0 0 0 16,3 3 0-16,0 0 0 0,0-1 0 0,-3 4 0 15,3-1 0-15,-3-2 0 0,3 5 0 0,-4 0 0 0,4 0 0 16,-3 3 0-16,3-3 0 0,-3 3 0 0,3 2 0 16,-3-2 0-16,-3 2 0 0,-6 3 0 0,6-5 0 15,3 2 0-15,0 1 0 0,-3-1 0 0,0 3 0 16,3-3 0-16,-4 1 0 0,-5 2 0 0,6 0 0 15,3 0 0-15,-9 0 0 0,6 0 0 0,-6 0 0 16,9 0 0-16,-9 0 0 0,0 0 0 0,6 5 0 16,-6-5 0-16,0 0 0 0,3 8 0 0,0 0 0 15,-3 0 0-15,0 2 0 0,-3 1 11 0,0 2-3 16,-3 0 0-16,0 6 0 0,0-1 2 0,0 1 0 16,0 2 0-16,0 0 0 0,1 0 0 0,-1-2 0 15,0-1 0-15,0 1 0 0,6-3 0 0,0-3 0 16,0-2 0-16,3-1 0 0,-6 6 2 0,3-5 0 0,3-1 0 0,-3-4 0 15,0-6-4-15,0 8-8 0,-6-1 12 0,3 4-4 16,3-11-8-16,0 0 0 0,3 5 0 0,-3-5 0 16,0 0 0-16,0 0 0 0,6 3 0 0,0-3 0 31,0-3-62-31,0 1-18 0,-1 2-3 0,1 0-1345 0</inkml:trace>
  <inkml:trace contextRef="#ctx0" brushRef="#br0" timeOffset="-111344.72">13483 13766 1645 0,'0'0'72'0,"0"0"16"0,0 0-70 0,0 0-18 0,0 0 0 0,0 0 0 16,0 0 120-16,0 0 21 0,0 0 4 0,6 0 1 15,-6 0-32-15,9 0-6 0,-3-2-2 0,-1 2 0 16,4 2-12-16,-9-2-2 0,0 6-1 0,6-1 0 16,-3 3-27-16,6-3-4 0,-3 6-2 0,0-3 0 0,0 2-13 0,0 3-2 15,0 3-1-15,0-2 0 0,0 4-18 0,3-2-3 16,-3 2-1-16,0 4 0 0,0-4-10 0,0 1-2 16,0-1-8-16,3-2 12 15,-3 3-12-15,-1-4 0 0,4-1 8 0,-3-6-8 16,0 0 0-16,0-1 0 0,0 4 0 0,0-6 0 0,0-2 0 15,0 2 0-15,-3 3 0 0,3 3 0 0,-3-6 0 0,0 0-8 16,-3 1-1-16,6-1 0 16,-6 0-100-16,0-5-20 0,0 0-4 0,0 3-1207 0</inkml:trace>
  <inkml:trace contextRef="#ctx0" brushRef="#br0" timeOffset="-110996.02">13414 14198 1926 0,'0'0'85'0,"0"0"18"0,0 0-83 0,-3-3-20 0,3-2 0 0,0-1 0 16,0-4 114-16,0 4 18 0,0 6 4 0,0 0 1 16,0 0-58-16,0 0-12 0,6-7-3 0,0 1 0 15,-3-2 0-15,0 3 0 0,6-3 0 0,-3 0 0 16,-3 0 0-16,3 0 0 15,0 0 0-15,3-2 0 0,0-1 0 0,0-2 0 0,3-3 0 0,-3 0 0 16,2-5-48-16,7-5-16 0,0-4 10 0,3 4-10 16,-3 2 15-16,3 6-3 0,-3-1 0 0,-1 3 0 15,1 0-12-15,-3 6 11 0,3-3-11 0,-3 2 10 16,0 0-10-16,-3 1 0 0,-3 5 0 0,3-1 0 16,-4-2 0-16,1 0 0 0,0 0 0 0,0 3 0 15,-9 5 0-15,0 0 0 0,6-3 0 0,-6 3 0 0,9-2 0 0,-9 2 0 16,0 0-9-16,0 0 9 15,9-5-87-15,-9 5-10 0,0 0-3 0,0 0-847 16,0 0-169-16</inkml:trace>
  <inkml:trace contextRef="#ctx0" brushRef="#br0" timeOffset="-110542.79">13450 13470 1958 0,'-3'11'87'0,"3"-11"17"0,0 0-83 0,0 0-21 0,0 0 0 0,0 0 0 15,0 0 150-15,-3-3 26 0,3-10 4 0,0-3 2 16,0-3-77-16,0 19-15 0,0 11-3 0,3-1-1 16,3-2-26-16,-6-8-4 0,6-8-2 0,3 0 0 15,0 1-13-15,3 7-2 0,-3 2-1 0,0 6 0 16,-4 3-9-16,4-6-1 0,3-13-1 0,0 3 0 16,0 2-9-16,3 0-2 0,0 1 0 0,0 10 0 0,0 13-5 0,0-5-2 15,-1-3 0-15,1-10 0 0,3-3-9 0,-6 0 0 16,0 8 9-16,3-11-9 0,-3-10 0 15,-3 2 0-15,0 6 0 16,-3 5 8-16,3 5-8 0,-1 0 0 0,-2-5 0 0,0 3 8 0,3-3-8 0,0 0 0 16,-9 0 0-16,9 0 0 0,-9 0 25 15,9-3 4-15,-9 3 1 0,0 0 0 16,0 0-50-16,0 0-9 0,9 3-3 0,-9-3 0 16,3 3-49-16,-3 2-11 0,0 0-1 15</inkml:trace>
  <inkml:trace contextRef="#ctx0" brushRef="#br0" timeOffset="-107776.5">14432 13885 691 0,'0'0'61'0,"0"0"-49"15,0 0-12-15,0 0 0 0,0 0 213 0,0 0 40 16,3-5 8-16,-3 0 2 0,3 2-99 0,-3 3-20 16,0 0-4-16,0 0-1 0,-6 0-49 0,9 3-10 15,0-3-1-15,0-3-1 0,3 0 14 0,3 3 4 16,-9 0 96-16,0 0-148 0,21 0-9 15,-3 3-3-15,3-3 0 0,-4 0 14 0,1 0 2 16,0 0 1-16,-3 0 0 0,3 0-25 0,-6-3-4 16,3 1-2-16,0 2 0 0,-4-3-5 0,1 1-1 15,3-4 0-15,-3 4 0 0,-3-1-12 0,3 0 8 16,-12 3-8-16,0 0 0 0,0 0 0 0,15 0 8 16,-15 0-8-16,18-2 0 15,-18 2-50-15,0 0-13 0,0 0-2 0,15 0-1 16,-15 0-145-16,0 0-29 0,0 0-5 0</inkml:trace>
  <inkml:trace contextRef="#ctx0" brushRef="#br0" timeOffset="-107442.7">14626 13671 1947 0,'0'0'43'0,"0"0"9"15,0 0 1-15,0 0 2 0,0 0-44 0,0 0-11 0,0 0 0 0,0 0 0 16,0 0 116-16,0 8 22 0,0 0 4 0,0 0 1 0,-3-3-49 0,3 3-10 16,-3 0-1-16,3 0-1 15,-3 3-26-15,0 2-6 0,3 0-1 0,-3 3 0 0,0 0-14 0,0 2-3 16,0 1-1-16,0 13 0 0,-3-3-10 0,3 0-1 15,-3 2-1-15,3-4 0 0,-3-1-8 0,0-2-2 16,3-3 0-16,0-2 0 0,0-3-9 0,3-3 0 16,0-2 0-16,0-1 8 0,0 1-8 0,0-6-17 15,3 3 4-15,-3-3 1 16,0-5-104-16,3 6-20 0,-3-6-4 0,0 0-1101 0</inkml:trace>
  <inkml:trace contextRef="#ctx0" brushRef="#br0" timeOffset="-99742.84">15507 14039 2534 0,'0'0'112'0,"0"0"24"0,0 0-109 0,0 0-27 16,0 0 0-16,0 0 0 16,0 0-194-16,0 0-44 0,0 0-9 0,0 0-1 0,0 0 292 0,0 0 60 0,0 0 11 0,0 0 2 15,0 0-29-15,0 0-5 0,0 0-2 0,6-8 0 16,0 0-22-16,-3 0-5 0,0 0-1 0,3 0 0 15,-3-2-14-15,3-1-3 0,-1-2-1 0,1-1 0 16,0 1-8-16,0-3-2 0,3 1 0 0,0-4 0 16,0 6-6-16,0-3-2 0,0 0 0 0,0 3 0 15,3 2-1-15,-3 1-1 0,3-1 0 0,-3 0 0 16,2-2-4-16,1 3-1 0,-3-1 0 0,3 0 0 0,0 4-1 0,-3-1 0 16,3 2 0-16,-3-2 0 0,0 6-21 0,0-4-5 15,0 4-1-15,-3-1 0 0,3 0 37 0,-3 3 7 16,2 0 2-16,-8 0 0 0,0 0-17 0,0 0-3 15,6 8-8-15,-3-2 12 0,3 2-4 0,-6-8-8 16,0 0 11-16,0 8-11 0,0 0 12 0,-3-1-4 16,0 7 0-16,3-4-8 0,3 4 12 15,-3-4-12-15,-3 6 12 0,0 0-12 0,-3 2 10 0,3 4-10 16,-2-4 8-16,-1 3-8 0,0-2 8 0,0 2-8 16,-3 0 0-16,0 0 8 0,3-5-8 0,0 0 0 15,0 0 0-15,0-3 0 0,3-5 0 0,0-3 0 16,3 3 8-16,0 0-8 0,-3 0 0 0,3-5 0 15,0-3 0-15,0 0 0 0,0 0 0 0,0 0 0 16,0 0 0-16,0 0 0 0,6-3 0 0,0-2 0 16,0 0 0-16,0-3 8 0,3 2-8 0,-3-4 0 15,3-1 0-15,0-5 0 0,-3 3 0 0,2-5 0 0,-5-1 0 16,6-2 0-16,-6 2 0 0,6-2 0 0,0 0 8 16,0 5-8-16,3 0 0 0,-3 3 0 0,3-3 0 0,0 3 0 15,3 0 0-15,-3 2 0 0,0 1 0 0,-1-1 0 16,1 6 0-16,0-3 0 0,-3-3 0 15,3 3 0-15,-3 0 0 0,0 0 0 0,0-2 0 16,0 4 0-16,0 6 0 0,-3-2 0 0,0-1 0 16,3-2 0-16,-3 0 0 0,-1 2 0 0,4 3 0 0,-3 0 0 15,-6 0 0-15,6-3 0 0,0 1 0 0,0-1 0 16,-6 3 0-16,6 3 0 0,-6-3 0 0,6 2 0 16,-6-2 0-16,6 0 0 0,-6 0 0 0,6 3 0 15,-6-3 0-15,6 5 0 0,-3 0 0 0,-3 6 0 0,3-3 0 16,-3-3 0-16,0-5 0 0,-3 11 0 0,0-1 9 0,0 4-9 15,0-1 10-15,-3 3-10 0,0 2 15 16,0-2-3-16,0 3-1 0,0 2 0 0,3 3 1 0,-3 0 0 16,3-3 0-16,-3 2 0 0,3-1 8 15,-3-4 3-15,3-2 0 0,3 0 0 0,-2 2-5 16,2-4-1-16,0-1 0 0,0-5 0 0,0-8-8 0,0 0-1 16,2 8-8-16,1-3 12 0,-3-5-12 0,9 3 0 15,-3 5 0-15,0-6 0 0,0-2 8 0,0-5-8 16,0 2 0-16,-6 3 9 0,6 3-9 0,-6-3 0 15,6-3-12-15,3 1 12 16,-9 2-216-16,6 0-35 0</inkml:trace>
  <inkml:trace contextRef="#ctx0" brushRef="#br0" timeOffset="-99404.39">16424 13790 1612 0,'0'5'144'0,"0"3"-116"15,0-8-28-15,0 0 0 16,0 0 217-16,0 0 38 0,0 0 7 0,0 0 2 0,0 0-114 0,0 0-22 15,0 0-5-15,0 0-1 0,0 0-46 0,0 0-8 16,0 0-3-16,0 0 0 0,0 0-16 0,0 0-3 16,0 0-1-16,0 0 0 0,0 0-13 0,0 0-4 15,0 0 0-15,0 0 0 0,0 0-14 0,0 0-3 16,0 0-1-16,0 0 0 0,0 0-10 0,0 0 0 16,0 0 9-16,0 0-9 15,0 0-38-15,0 0-12 0,0 0-2 0,0 0-1472 0</inkml:trace>
  <inkml:trace contextRef="#ctx0" brushRef="#br0" timeOffset="-98751.34">16760 13692 1389 0,'-15'0'61'0,"15"0"14"0,0 0-60 0,0 0-15 0,0 0 0 0,0 0 0 31,0 0 152-31,0 0 27 0,0 0 5 0,0 0 2 0,-3-2-46 0,3 2-10 16,0 0-2-16,0 0 0 0,0 0-32 0,0 0-8 0,0 0 0 0,0 0-1 15,0 0-28-15,9 0-6 0,-9 0-1 0,12 0 0 16,0 5-8-16,-3-3-3 0,0 4 0 0,0 2 0 15,0 0-5-15,-1 2 0 0,-5-2-1 0,3 0 0 16,0 0-11-16,0 3-1 0,0 2-1 0,0 0 0 16,0 0-8-16,3 1-2 0,0-1 0 0,0 5 0 15,-3 1-12-15,3-3 9 0,0 2-9 0,0 1 8 16,0-3-8-16,-3-3 0 16,-1 0 0-16,1 0 8 0,0-2-8 0,3 2 0 15,-6-2 0-15,6-1 0 0,-6 1 0 0,3-3 0 0,0 2 8 0,-3 1-8 16,0 0-38-16,0 2-10 0,-3-3-1 0,0-2-1 15,3 0-97-15,-6 3-19 16,3-3-4-16,0-3-1110 0</inkml:trace>
  <inkml:trace contextRef="#ctx0" brushRef="#br0" timeOffset="-98374.65">16647 14092 1440 0,'-3'8'64'0,"3"-6"12"0,0-2-60 0,0 0-16 0,0 0 0 15,0 0 0-15,0 0 220 0,0 0 42 0,0 0 8 0,0 0 2 16,0 0-126-16,6-8-25 0,-6 8-5 0,9-8 0 16,0-2-48-16,3-1-10 0,-4 1-2 0,-2-1 0 15,0-5-16-15,0 0-3 0,9 0-1 0,-3-2 0 16,-3 2-3-16,3-5-1 0,6 0 0 0,0 0 0 15,-3 2-12-15,2 1-2 0,1 2-1 0,0-3 0 16,-3 6-4-16,3-3-1 0,-6 0 0 16,3 0 0-16,0-2-12 0,-1 5 9 0,-2 2-9 15,0 3 8-15,0-3-8 0,-3 1 0 0,3-3 0 0,-3 2 0 16,-3 0 0-16,3 4 0 0,3-1 8 0,-3 0-8 16,-9 8 0-16,0 0 0 0,9-6 0 0,-1-2 0 15,-8 8 0-15,0 0 0 0,0 0 0 0,9-5 0 16,-9 5-51-16,0 0-9 0,0 0-1 0,0 0-1 15,9-5-145-15,-9 5-29 0</inkml:trace>
  <inkml:trace contextRef="#ctx0" brushRef="#br0" timeOffset="-97856.03">16772 13367 921 0,'-6'13'40'0,"3"-8"10"0,-6 1-40 0,3-4-10 0,6-2 0 0,-6-2 0 16,0-4 294-16,3 4 57 0,3 2 11 0,0 0 2 0,0 0-202 15,0 0-41-15,-3 8-8 0,0 0-1 16,0-3-36-16,3-5-8 0,0 0 0 0,0 0-1 16,9-3-18-16,-3 1-3 0,3-4-1 0,6 4 0 15,0-1-5-15,0 0 0 0,0 1-1 0,-1-4 0 0,-2 4-12 0,6-1-3 16,-3 0 0-16,0-2 0 0,-3 5-12 0,0-5-2 16,0 5-1-16,0-3 0 0,-12 3-9 0,11-2 0 15,1-1 0-15,-12 3 0 0,12 0 0 0,-12 0 8 16,15 0-8-16,-3 0 0 0,-12 0 0 0,0 0 0 15,0 0 8-15,9 3-8 16,3-1-58-16,-12-2-14 0,0 0-2 0,12 3-862 16,-12-3-173-16</inkml:trace>
  <inkml:trace contextRef="#ctx0" brushRef="#br0" timeOffset="-97279.27">17171 13094 230 0,'0'0'20'16,"0"0"-20"-16,0-2 0 0,-3-6 0 0,3 2 424 0,0-2 81 15,0-2 16-15,0 2 3 0,0 5-287 0,6-5-57 16,-3 0-12-16,6 0-3 0,-6 3-77 0,2 0-15 16,4-3-3-16,0 3-1 0,0-3-30 0,3 2-7 15,-6-2 0-15,9 3-1 0,-3 0-14 0,0 0-2 16,0 2-1-16,0 0 0 0,3-2-14 0,-4 2 11 16,-2 1-11-16,3-1 10 0,-3 3-10 0,0 0 0 15,0 3 0-15,0-1 0 0,-6 1 0 0,3 0 0 16,0 2 8-16,0 0-8 0,-3 3 0 0,0 0 0 15,0 0 9-15,0 0-9 0,-3 3 14 0,0-3-2 16,3-1 0-16,-6 4 0 0,3 0 2 0,0-1 0 16,-6 1 0-16,3 2 0 0,0-2-5 0,-3-1-1 15,0 3 0-15,0-2 0 0,-6 2-8 0,3 0 10 16,0-2-10-16,-3 2 10 0,0 0-10 0,0-2 0 16,1 2 0-16,-1-5 8 0,-3 3 4 0,6-3 1 15,0 0 0-15,0 0 0 0,0-3 3 0,3 3 1 0,3-3 0 0,3-5 0 16,0 0-7-16,0 8-2 0,3-3 0 0,-3-5 0 15,3 6-8-15,6-4 10 0,-3 1-10 0,6 0 10 16,3-1-10-16,-3 1 0 0,0-3 0 0,-1 0 8 16,4 0-8-16,0-3 0 0,0 3 0 0,-3 0 0 15,0-2 0-15,-3 2 8 0,3 0-8 0,-12 0 0 16,0 0 0-16,9 0 0 0,0 0 8 0,-9 0-8 16,9 0 0-16,-9 0 0 0,0 0 0 0,0 0 0 15,6 5-84-15,-6-5-12 0,5 8-2 0,1-3-1349 16</inkml:trace>
  <inkml:trace contextRef="#ctx0" brushRef="#br0" timeOffset="-96635.33">17700 12774 1785 0,'0'0'159'0,"0"0"-127"15,0 0-32-15,0 0 0 0,0 0 134 0,0 0 21 16,0 0 4-16,6 3 1 0,0 2-42 0,0-2-8 16,0 2-2-16,3 3 0 0,0 5-44 0,0-5-10 15,3 3-2-15,0-3 0 0,0 2-16 0,0 3-3 16,0 1-1-16,0 7 0 0,-1 3 3 0,1 2 0 16,-3 1 0-16,0-6 0 0,0-3-11 0,0 6-1 15,-3 10-1-15,3 3 0 0,-3-2-10 0,-3-1-1 16,3 3-1-16,-6 0 0 0,0 6-2 0,0 2 0 15,3 5 0-15,-6-5 0 0,-3-3 7 16,3 1 1-16,-6 7 0 0,3-10 0 16,0 2-2-16,-3 3 0 0,0 0 0 0,-3 5 0 0,-3 0-14 0,1 3 11 15,-4-2-11-15,-12 9 10 0,0-4-10 0,3-8 0 16,4 2 9-16,-4 3-9 0,-3 0 0 0,0 0 0 16,0 0 0-16,1-1 8 0,2-4-8 0,3-6 0 15,-3-7 0-15,3-3 0 16,4-1-20-16,2-7-4 0,-3 0-2 0,3 0 0 15,3-3-88-15,3-3-18 0,0-4-3 0</inkml:trace>
  <inkml:trace contextRef="#ctx0" brushRef="#br1" timeOffset="-79099.28">13170 10266 288 0,'-6'2'25'0,"-3"4"-25"0,0-6 0 0,-3 5 0 15,1-2 21-15,-1-1-1 0,3 1 0 0,0 0 0 16,-3-1 36-16,-3-2 8 0,0 3 0 0,3 0 1 16,-3-1-36-16,3 4-7 0,-2-4-2 0,-1 3 0 15,0 1-8-15,0 2-1 0,-3 0-1 0,3-3 0 16,0 6-10-16,0-4 0 0,-2 1 0 0,2 0 8 15,-3 3-8-15,-3-1 0 0,3 4 9 0,0-1-9 16,0 0 13-16,-2 0-1 0,2 1-1 0,-3-1 0 16,3 0 32-16,-3 0 6 0,3 1 2 0,0-1 0 0,4 0-31 15,2 0-7-15,-6 0-1 0,6-2 0 0,0 2 1 0,-3 1 0 16,0-1 0-16,3 0 0 0,-3 3 3 0,3 0 0 16,1-3 0-16,-1 3 0 0,0 2-16 15,0 1 9-15,0 2-9 0,0-2 8 0,-3 4 1 16,3 1 0-16,-3 0 0 0,0 2 0 0,1 1-9 0,-4-3 12 15,6 2-12-15,-6-2 12 0,3 0-12 0,0-3 10 16,3 0-10-16,0 0 10 0,1-2-2 0,2 2 0 16,-3-2 0-16,3 2 0 0,0 2 0 15,0-1 0-15,0-1 0 0,0 3 0 0,3-3-8 0,0 0 10 16,0 3-10-16,0-3 10 0,0 3 10 0,0-3 3 16,3 3 0-16,-3-3 0 0,0 0-12 0,0 0-3 15,1 0 0-15,2 1 0 0,-3-1-8 0,3-3 0 16,0 1 0-16,-3-1 0 0,3 1 0 0,0 2 0 0,0-2 0 15,0-4 0-15,-3 4 10 0,6-6 0 0,-3 3 0 0,0-3 0 16,-3 3 5-16,6 0 1 0,-3-3 0 0,3 3 0 16,-3 0-5-16,0-3-1 0,3 3 0 0,-3 0 0 15,0 0-2-15,0 0 0 0,0 0 0 0,0 2 0 16,0-2 3-16,0 0 0 0,3 0 0 0,-3 2 0 16,0 1-11-16,0 2 0 0,3-3 0 0,-3 4 0 15,0-1 0-15,3 0 0 0,0-3-8 0,0 1 8 16,0-3 0-16,0 2 0 0,3-2 10 0,-3 0-10 15,0 0 8-15,0 0-8 0,0-3 0 0,3 3 0 16,-3-3 10-16,3 0-10 0,0 3 8 0,0 0-8 0,-3-3 13 16,3 3-2-16,0 0-1 0,0-3 0 15,0 3-1-15,3 0 0 0,-3 3 0 0,3-1 0 0,-3 1-9 16,6-1 8-16,-3 1-8 0,0-1 8 0,6-2-8 16,-3 0 12-16,0 0-12 0,-1-3 12 15,1-2-12-15,0-1 0 0,0 1 0 0,0-3 0 0,3 2 0 0,-3-2 0 16,3 3 0-16,-3 0 8 0,3-4-8 0,0 4 0 15,0 0 0-15,-1-1 8 0,4 1-8 0,0-3 8 16,-3 2-8-16,3 1 8 0,0-1-8 0,-3 4 12 16,3-1-12-16,-3 0 12 0,2 0 0 0,-2 1 0 15,3-1 0-15,0-3 0 0,3 4-12 0,0-1 0 16,3-3 0-16,0-2 0 0,-1 3 0 0,4-6 0 16,-3 3 0-16,3-2 0 0,0 1 10 0,-1 1-10 0,-2 0 12 15,3-2-12-15,-3-1 17 0,3 3-3 0,-6-6-1 16,-1 4 0-16,4-1-5 0,0-2-8 0,0 2 11 15,3 0-11-15,-3 1 14 0,2-4-4 0,4 4-1 16,0-6 0-16,0 2-9 0,0 1 0 0,-4-1 9 0,-2-2-9 16,6 0 0-16,0 0 8 0,0 0-8 0,2 0 0 15,-5 0 8-15,0-2-8 0,0-1 8 0,0 1-8 16,-1-1 20-16,-2 0 0 0,3-2 0 16,-3 2 0-16,3-2-20 0,0 2 0 0,-1-2 0 0,-2 0 0 15,0-1 0-15,3 1 0 0,-3 3 0 0,2-4 8 16,4 1-8-16,-3 2-10 0,3-2 10 0,-3 2-13 15,-3-2 13-15,2 2 0 0,-2 1 0 0,0-3 0 16,0 2 0-16,0-2 0 0,-3 2 0 0,-1 0 0 16,1 1 0-16,0-4 0 0,0 1 0 0,-3 0 0 0,6-1 8 15,-6 1-8-15,-1-3 12 0,1 0-12 0,3 0 13 0,0-2-4 16,0 2-1-16,3 0 0 0,-3-5-8 16,-3 5-11-16,2-5 3 0,1 2 0 0,0-2 8 15,-3-1 0-15,3 1 0 0,-3 0 0 0,3-6 0 16,-4 4 0-16,1-1 0 0,3-3 0 0,-3 3 0 15,3-2 8-15,-3-1-8 0,0 1 8 0,3-3-8 16,-4 2 0-16,4-2 0 0,-3 0 8 0,3 0-8 16,0-1 0-16,-3 1 0 0,0 0 0 0,0-3 8 15,-4 3-8-15,4-3 8 0,0 0-8 0,0 1 0 0,-3-1 0 16,0 3 0-16,3 0 0 0,-3-1 0 0,-3 1 0 16,3-3 0-16,-6 3 0 0,2-3 8 0,-2 1-8 15,3-4 8-15,-3 3-8 0,0 1 0 0,-3-4 0 16,0 1 0-16,0-1 8 0,-3-2-8 0,0 0 0 15,0-3 0-15,-3 0 8 0,0-2-8 0,0 2 12 0,-3-5-4 0,3 3 0 16,-3 2-8-16,0-2 9 0,0 2-9 0,0-2 10 16,-2 2-10-16,-1 0 0 0,0 0 0 0,0 1 8 15,0-1-8-15,3 3 0 0,-6 2 0 0,0-2 8 16,3 0-8-16,-3-3 0 0,0 6 0 0,0-3 0 16,1 0 0-16,-1 0 0 0,-6-3 0 0,0 3 0 15,0-6 0-15,3 4 0 0,-3-4 0 0,0 1 0 16,1-1 0-16,-1 4 0 0,0-4 0 0,0 3 0 15,3 3 0-15,-6 0 0 0,0 0 0 0,-2 3 0 16,-1 2 15-16,-3 0-3 0,0-2 0 0,-3 2 0 16,4 3 7-16,-4-3 1 0,0 3 0 0,0-1 0 15,-2-1-9-15,-1 4-2 0,-3-2 0 0,0 2 0 0,-5 1-9 16,-1 5 0-16,-3-1 0 0,4 4 0 16,2-1 0-16,0 3 8 0,1 3-8 0,2 0 0 15,-3 2 0-15,4 3 0 0,-1-3 0 0,-3 3 0 0,3 6 0 0,1-4 0 16,2 1 0-16,3 0 0 0,0 2 8 0,4 0-8 15,2 3 0-15,0-2 8 0,0 4-8 0,3 1 0 16,1 2 0-16,2 5 8 16,0 1-121-16,0 5-25 0,3 2-5 0</inkml:trace>
  <inkml:trace contextRef="#ctx0" brushRef="#br1" timeOffset="-78424.08">13245 13089 403 0,'0'0'17'0,"0"0"5"0,3-5-22 0,0-1 0 16,0 1 0-16,-1-3 0 0,-2 3 15 0,6 0-2 15,-3-1 0-15,0 1 0 0,0-3 59 0,0 0 11 0,0 0 2 16,3 0 1-16,-3 0-6 0,0 3-2 0,-3 0 0 0,0 5 0 16,0 0 9-16,0 0 1 0,0 0 1 0,0 0 0 15,0 0-26-15,0 0-6 0,-3 5-1 0,0 6 0 16,0-1-16-16,-3 1-4 0,3 5-1 0,-3-1 0 16,0 1 7-16,1 3 2 0,-1 2 0 0,3-2 0 15,-3 2-9-15,3-3-2 0,-3-2 0 0,3 0 0 16,0 0-3-16,0 0-1 0,3-3 0 0,0 0 0 15,0 0-12-15,0-2-2 0,3 0-1 0,-3 2 0 16,3-5-6-16,-3 2-8 0,3-4 11 0,0 2-11 16,-3 0 12-16,3-3-12 0,0 0 12 0,-3-5-12 15,0 0 27-15,0 0-2 0,0 0 0 0,0 0 0 32,0 0-55-32,0 0-11 0,0 0-3 0,0 0 0 0,0 0-170 0,0-8-34 0</inkml:trace>
  <inkml:trace contextRef="#ctx0" brushRef="#br1" timeOffset="-78089.42">13111 13264 878 0,'0'0'39'0,"0"0"8"0,0 0-38 0,0 0-9 15,0 0 0-15,0 0 0 0,0 0 36 0,0 0 6 16,0 0 1-16,0 0 0 0,0 0 1 0,0 0 0 16,0 5 0-16,0 3 0 0,0 2 14 0,0-2 3 15,0 3 1-15,3-1 0 0,-3 1-10 0,0 2-3 0,0 1 0 0,0-1 0 16,0 0-14-16,3 0-3 0,0 0-1 0,-3 3 0 15,3-2-12-15,0-1-3 0,2-5 0 0,-2 0 0 16,3 2 0-16,-3-4-1 0,3-1 0 0,0 0 0 16,0-2-5-16,3-1-1 0,-3-4 0 0,3-1 0 15,-3 0 12-15,0-2 3 0,3 3 0 0,0-6 0 16,-3 0-8-16,3 0 0 16,-3-3-1-16,3 1 0 0,-3-1 3 0,2-2 1 0,1 2 0 15,-3-2 0-15,3-3-19 0,-3 3 0 0,0-3 0 0,3 3 0 16,-6-3 0-16,3 3 0 0,0-1 0 0,0 1 0 15,-3 0 0-15,0 0 0 0,0 2 8 0,0 3-8 16,0-2 0-16,0 2 0 0,-3 2 8 0,3 4-8 16,0-4 0-16,-3 6 0 0,0 0-8 0,0 0 8 0</inkml:trace>
  <inkml:trace contextRef="#ctx0" brushRef="#br1" timeOffset="-76003.4">13426 13168 345 0,'-9'3'31'16,"-3"-3"-31"-16,-3 0 0 0,1 3 0 16,-4-3 47-16,-3 2 3 0,3-2 1 0,-6 3 0 0,3 0-3 0,-5-1 0 15,-4 3 0-15,3 1 0 0,-6 2-25 0,3 0-6 16,1 0-1-16,-1 2 0 0,-3 1-16 0,0-1 0 15,1 1 0-15,2 2 0 0,-3 0 0 0,3 1 0 16,1 1 0-16,-1 1 0 0,0-2 0 0,0 1 0 16,4 4 0-16,-1-3 0 0,3 0 0 15,0 2 0-15,3 1 0 0,4 7 0 0,-4-2 0 16,6 5 0-16,-3 0 0 0,6 0-9 0,-6 3 9 16,6-3-8-16,3 0 8 0,0 3-8 0,0-3 8 0,4 0 8 15,-1 0-8-15,-3 3 11 0,6-5 21 0,0 2 5 16,-3 0 1-16,3 0 0 0,0 0-6 0,0 0 0 15,0-2-1-15,0 2 0 0,3-3 13 0,0 1 2 16,0 2 1-16,3 0 0 0,-3 0-20 0,3 0-4 0,3 0-1 16,0-2 0-16,0-1-14 0,0-2-8 0,6 2 8 0,-4 1-8 15,4-3 8-15,0-1-8 0,6 1 8 0,-3 0-8 16,6-3 17-16,0 0-1 0,2-2 0 0,1-6 0 16,3 0-16-16,3-5 0 0,3 0-11 0,-1-5 11 15,1-1 14-15,3-2 10 0,2-2 1 0,4-1 1 16,-6-2 14-16,9-3 4 0,-1 0 0 0,1 0 0 15,2-2-44-15,-2-4 0 0,0 4 0 0,-1-6 0 16,1 0 0-16,-3 0 0 0,-1-2 0 0,1-1 12 16,0 1-12-16,2-1 0 0,-2 3 0 0,-3 0 8 15,-1-2-8-15,-2 2 0 0,-6 0 0 0,3 0 8 16,-4-2-8-16,-2 2 0 0,0-3 0 0,-3 1 8 16,0-4-8-16,-4 4 8 0,1-6-8 0,-3 3 8 15,0 0 0-15,-3-3-8 0,0-2 12 0,0-1-4 0,-3 1-8 16,-3-3 0-16,-1-1 0 0,-5 1 0 15,3-2 0-15,-6-1 0 0,0-3 0 0,-3 1 0 0,-3 0 0 0,-2-3 0 16,-4-3-9-16,-3 0 9 0,0 1-8 0,-6-1 8 16,0 5 0-16,0-2 0 0,-5 3-8 0,-4 2 8 15,-3 1 0-15,-3-1 0 0,-5 3 0 0,-4 0 0 16,-6-1 0-16,1 7 0 0,-1 1 0 0,4 7 0 16,2-1 0-16,-3 2 0 0,-2 7 0 0,2 1 0 15,-3 6 0-15,1 0 0 0,2 6 0 0,1 4 0 16,2 3 0-16,0 3 0 0,10 0 0 0,-1 0 0 15,6 0 0-15,6 2-476 16,0 4-96-16</inkml:trace>
  <inkml:trace contextRef="#ctx0" brushRef="#br1" timeOffset="-73100.71">16394 10456 576 0,'0'0'12'0,"-9"3"4"0,-3 0 0 0,-3-1 0 0,3 4-16 0,-3-4 0 0,-3 1 0 0,4 2 0 16,-4-2 0-16,0 2 0 0,0 0 0 0,0 3 0 15,-3 3 0-15,0-3 0 0,1 5 0 0,-1-2 0 16,3 2 0-16,-3 0 0 0,0 3 0 0,-3-3 0 15,4 0 0-15,-4 3 0 0,0 3 0 0,0-3 0 16,-3 2 0-16,-2 1 0 0,-1 5 0 0,6-6 0 0,-3 3 54 0,3 0 8 16,4-2 2-16,-7 2 0 0,3 0-52 0,-3 0-12 15,6 3 0-15,1-3 0 0,-1 1 0 0,3-1 0 16,3-3 0-16,-3 1 0 0,3-1 0 0,0 3 0 16,3-2 0-16,0 2 0 0,-2 0 0 0,2 1 0 15,-3-1 0-15,0 0 0 0,0 3 54 0,3-3 8 16,-3 3 2-16,6-1 0 0,-3 4-52 0,1-1-12 15,2 1 0-15,0-1 0 0,3 1 0 0,0-1 0 16,-3 1 0-16,3-1 0 0,0 1 54 0,-3-1 8 16,3 0 2-16,0 4 0 0,0-1-52 0,3 0-12 15,0-3 0-15,-3 1 0 0,3 2 0 0,-3-3 0 16,3 3 0-16,-3-2 0 0,3 2 0 0,0-3 0 16,-3-2 0-16,3 3 0 0,-2-1 45 0,2 1 7 15,0-1 0-15,0 1 1 0,0-1-34 0,0 0-7 0,3 1-2 16,-3-1 0-16,0 1 6 0,3 2 2 0,3 0 0 15,0-3 0-15,0 4-18 0,0-4 0 16,3 0-11-16,2 1 11 0,-2-6 0 0,0 3 16 0,3-3-2 16,-3-2 0-16,6-1 0 0,0 3 0 0,3-2 0 15,0 2 0-15,3-2-14 0,0-1 9 0,2-2-9 16,4 0 8-16,-3 0-8 0,0 0 12 0,3-1-12 0,0 1 12 16,2 3-12-16,4-3 0 0,0 0 0 15,3 2 8-15,-4-2-8 0,1 2 8 0,6-2-8 0,3-2 8 16,-1-4 0-16,4-2 0 0,-6 0 0 0,2 0 0 15,-2-5 0-15,0-1 0 0,-1 1 0 0,7-3 0 16,-3 0 3-16,0-3 0 0,2 3 0 0,-2-2 0 16,3-1-11-16,-1 0 0 0,-2-2 0 0,0 0 0 15,-1-1 0-15,4 1 0 0,3-3 0 0,2 0 8 16,-2-2 0-16,3-4-8 0,-7 4 12 0,4-1-4 0,0-5-8 16,-4-2 0-16,-2-3 0 0,3 0 0 0,-1-6 8 0,1 1-8 15,0-1 0-15,-7 1 8 0,4-3-8 0,-3 0 0 16,2 2 0-16,-2-2 8 0,-3-3-8 0,-3 3 0 15,2-3 0-15,-5 1 8 0,-3-1-8 0,3 0 0 16,0 6 0-16,-1-3 0 0,-2 2 0 0,-3-2 8 16,-3 0-8-16,3 2 8 0,5 1-8 0,-5 0 0 15,-9-6 0-15,6 0 0 0,0 0 0 0,-3-2 0 16,-3-3 0-16,-3 2 8 0,3-2-8 0,-4 0 12 0,1-5-12 16,0 0 12-16,-6-3 4 0,3 0 0 15,0-6 1-15,0 1 0 0,-3-3-17 0,0 3 0 0,0 0 0 16,-3-3 0-16,-3 8 0 0,0-3 0 15,-6 3 0-15,3 0 0 0,-3 0 0 0,-3 3 0 0,-5 0 0 16,-1-1 0-16,0 1 0 0,-3 2 0 0,-3 3 0 16,-3 0 0-16,-2 3 0 0,-4 2 0 0,3-2 0 0,-6 2 0 15,-2 0 0-15,-4 0 0 0,-9 1 0 0,4 2 0 16,-4-1 0-16,1 7 0 0,-1-4 0 0,0 6 0 16,1 0 0-16,-7 2 0 0,-5 6 0 0,-1 0 0 15,4 2 0-15,-4 6 0 0,1 5 0 0,-4 3 0 16,1 5 0-16,-4 5 0 0,-2 3 0 0,2 2 0 15,4 9 0-15,5-1 0 0,1 3 0 0,5 3 0 16,-2-3 0-16,5 5 0 0,6 1 0 0,4 2-867 16</inkml:trace>
  <inkml:trace contextRef="#ctx0" brushRef="#br1" timeOffset="-71731.36">17412 12803 806 0,'0'0'17'0,"0"0"4"0,-3-8 1 0,0 3 2 0,-3 0-24 0,3-1 0 0,-6 4 0 0,0-4 0 16,0 1 0-16,0 3 0 0,-3-4 0 0,0 4 0 15,-3-1 56-15,1 0 6 0,-4 1 2 0,0 2 0 16,-6-3 0-16,6 3 0 0,3 0 0 0,-3 0 0 15,-2 0-52-15,-1 3-12 0,3-1 0 0,-3 1 0 16,0 2 0-16,0-2 0 0,-2 0 0 0,-1 2 0 16,3-3 0-16,-3 4 0 0,-6-4 0 0,1 4 0 15,-1-1 54-15,-3-2 8 0,-6 2 2 0,1 0 0 0,2 3-38 16,-3-3-7-16,-2 3-2 0,-1 0 0 0,0 0-17 0,4 3 0 16,-4-3-8-16,-3 5 8 0,-2-2 0 0,2 2 18 15,-3 3-2-15,4 0-1 0,-1 2-15 0,0-2 0 16,1 2-9-16,5-2 9 0,-3 3 0 15,-2-1 0-15,-1 1 0 0,0-1 0 0,4 4 0 16,-1 1 12-16,3 1-4 0,-2 0-8 0,2 0 0 16,0 2 0-16,4-2 0 0,-1 0 0 0,0 2 10 0,0 1-2 15,-2 2 0-15,2 0 0 0,0 0-8 0,4 0 0 16,2 3 9-16,0 2-9 0,3 3 9 0,1 0-9 16,2 3 12-16,0-5-12 0,3 2 15 0,3-3-4 15,0 3-1-15,6 0 0 0,1-3 6 0,2 4 0 16,0 1 1-16,6-2 0 0,0 0 1 0,3-2 0 0,0-1 0 15,6 0 0-15,0-4-7 0,0 1-2 0,8-2 0 0,1-2 0 16,0 2 3-16,6-3 1 16,0 1 0-16,3-1 0 0,0 1 2 0,-1-1 0 15,1 1 0-15,6-3 0 0,0-1-3 0,2 1 0 0,-2-3 0 16,3-2 0-16,-3-3-2 0,2 0-1 0,4-3 0 16,3 0 0-16,0-2 7 0,5-3 0 0,1 2 1 15,2 1 0-15,1-3-5 0,0 0-2 16,-1-3 0-16,4 0 0 0,0 1-10 0,2-4 12 0,1-2-12 15,-1 0 12-15,1-2-4 0,-4-4-8 0,-2-2 12 0,-3 0-4 16,-4-2 10-16,4-6 2 0,0 0 0 0,-4-5 0 16,-2 0-20-16,0-3 0 0,5-5 0 0,-2 0 0 15,3 0 0-15,-7-1-14 0,-2-4 4 0,0 5 1 16,3 0 9-16,-7-3 14 0,1 3-3 0,0 0-1 16,0 0-10-16,-7-3 0 0,-2 3 0 0,0-3 0 0,0 0 0 15,0 1-9-15,-1-1 9 0,4 3 0 0,-9 0 0 16,3 0 0-16,0-3 0 0,-6 3 0 0,-1 0 8 15,1 0 3-15,3-3 0 0,-6 3 0 0,3-3-11 16,-3-2 0-16,0-3 0 0,0-1 0 16,3 4 0-16,-6 0 0 0,-1-3 0 0,1 0 0 0,3 0 8 15,-3-3-8-15,-3 0 0 0,-3-2 8 0,3-6-8 0,-6 3 0 16,0 3 9-16,-6-3-9 16,-3 3-22-16,0-1-9 0,-3 4-1 0,-3 2-1 15,-5 2 33-15,-4 1 0 0,-3-1 0 0,-9 6 0 0,-5-2 0 0,-4 4 0 16,0 6 0-16,1 5 0 15,-4 3-58-15,3 2-5 0,-2 6-1 0,2 0 0 16,-2 5-51-16,-1 0-10 0,-44 2-3 0,29 6-614 0</inkml:trace>
  <inkml:trace contextRef="#ctx0" brushRef="#br1" timeOffset="-71000.04">16370 12795 943 0,'0'0'41'0,"0"0"10"0,0-5-41 0,0 0-10 15,-3 2 0-15,0-2 0 0,3 5 98 0,-3 0 18 16,-3 0 3-16,0 0 1 0,0 0-45 0,0 0-9 16,0 5-2-16,0-2 0 0,0 2-8 0,0 3-3 15,0 0 0-15,-2 2 0 0,-1-2-33 0,3 3-8 16,0 0 0-16,3-1-1 0,-3-2 4 0,0 3 1 0,0-3 0 0,3-3 0 15,3 5-3-15,0-4 0 0,-3-1 0 0,3-5 0 16,3 5 8-16,-3-5 2 0,0 0 0 0,3 6 0 16,3-4-23-16,3 1 0 0,-3-6 0 0,3-2 8 15,-3 0-8-15,3-1 0 0,2 1 0 0,-2-3 0 16,0-2 0-16,-3 2 0 0,3-6 8 0,0 4-8 16,-3-1 0-16,-3 1 0 0,3 2 0 0,0 0 0 15,-6 0 0-15,3 0 0 0,-3 3 0 0,-3 2 0 16,3 3 0-16,0 0 0 0,-3-5 0 0,-3 5 0 15,0 2-8-15,0 1 8 0,0 2-8 0,0-2 8 16,-3 2 0-16,3 3-8 0,0-3 8 0,-3 6 0 16,0-3 0-16,4 3-8 0,-1-1 8 0,0-2 0 15,0 3 0-15,3-3 8 0,-3-3 0 0,3 3 0 16,0-3-8-16,3 3 0 0,-3-3 0 0,3 3 0 16,-3-2 0-16,3-6 0 0,-3 7 0 0,3-1 0 0,0 2 0 15,0-8 0-15,-3 5-8 0,3 0 8 0,0 3-18 16,-3-2 2-16,0-4 0 0,3-2 0 15,0 0-52-15,-6 5-9 0,0-2-3 0,0 0 0 16,0-3 4-16,-3 2 0 0,3 1 0 0,-3-3 0 16,-3-3 16-16,0 3 3 15,1-2 1-15,-4 2 0 0,3-3 24 0,0 0 4 16,0 3 2-16,0 0 0 0,3 0 26 0,0 0 16 0,0 0-3 0,3 0 0 16,6 0 14-16,0 0 2 0,0 0 1 0,0 0 0 0,0 0-14 15,0 0-2-15,3 6-1 0,3-1 0 0,6-5 3 0,3 0 1 16,12 0 0-16,0-3 0 0,5 1-3 0,4-4-1 15</inkml:trace>
  <inkml:trace contextRef="#ctx0" brushRef="#br0" timeOffset="-60425.54">4321 15790 1105 0,'0'0'48'0,"0"0"12"0,0 0-48 0,0 0-12 0,0 0 0 0,0 0 0 15,0 0 111-15,0 0 20 0,0 0 4 0,3 3 1 16,3-3-50-16,0 0-10 0,-3 0-1 0,9 0-1 15,-9 3-22-15,6-3-4 0,-1 0 0 0,-2 0-1 16,0-3-10-16,6 3-1 0,-6 0-1 0,3-3 0 16,3 3-17-16,0-5-3 0,0 2-1 0,3 1 0 15,0-4-14-15,-3 4 11 0,2-3-11 0,1 5 10 16,-3-3-10-16,3 0 0 0,-6 1 0 0,3 2 8 16,-3 0-114-16,-9 0-23 0,9 0-5 0</inkml:trace>
  <inkml:trace contextRef="#ctx0" brushRef="#br0" timeOffset="-60160.23">4300 15962 748 0,'0'0'33'0,"0"0"7"0,0 0-32 0,0 0-8 16,0 0 0-16,0 0 0 0,0 0 184 0,-6-2 34 0,6 2 7 0,0 0 2 15,0 0-109-15,6-6-22 0,-6 1-4 0,6 2 0 16,-3-2-39-16,9 5-7 0,-9-2-2 0,3-1 0 16,6 3-22-16,-3-3-5 0,0 3-1 0,2-2 0 15,-2 2-5-15,3 0-2 0,0 0 0 0,0 0 0 16,0 0-9-16,3 0 8 0,-3-3-8 0,6 3 8 16,-3 0-8-16,2 0 8 0,1-3-8 0,-3 3-637 15,0 0-133-15</inkml:trace>
  <inkml:trace contextRef="#ctx0" brushRef="#br0" timeOffset="-59394.29">5773 15655 1378 0,'0'0'30'0,"0"0"6"0,0 0 2 0,0 0 2 0,6-5-32 0,-6 2-8 0,3-2 0 0,0-3 0 15,3 3 78-15,0-3 14 0,-3 3 4 0,3-3 0 16,3 0-48-16,6-3-10 0,-9 1-2 0,6-4 0 16,0 4-6-16,3-1-2 0,-1-5 0 0,4 3 0 15,-3-3-9-15,0 3-3 0,3-8 0 0,-3 5 0 16,3-5-8-16,-3 2-8 0,-1-2 9 0,4-3-9 0,0-2 8 0,0-1-8 15,0-2 0-15,3 3 0 0,0-1 9 16,-1 1-9-16,1 0 8 0,-3 2-8 0,-3 5 8 16,0-2-8-16,-6 5 8 0,0 3-8 0,-3 2 0 0,0 1 0 15,0 2 0-15,-6 3 0 0,0 2 0 0,0 3 10 16,0 0 1-16,0 0 0 0,0 0 5 0,0 0 2 16,0 0 0-16,0 0 0 0,-9 3 7 0,0 2 2 15,3 0 0-15,0 3 0 0,0 3-15 0,-3 2-2 16,-3 0-1-16,3 3 0 0,3 2 7 0,-3 6 2 15,-3 0 0-15,0 0 0 0,1 5 16 0,2 0 3 0,-6 3 1 16,3 0 0-16,0 2-24 0,0-2-5 0,0-3-1 0,3 3 0 16,-3-1-8-16,0 1 8 0,3-5-8 15,0-1 8-15,4 3 0 0,-1-2 0 0,0-4 0 0,3-4 0 16,-3 2-8-16,3-2 0 0,3-4 0 0,0 1-11 16,0-2 11-16,3-1 0 0,-3-5 10 0,3 0-10 15,-3-3 0-15,0-5-21 0,0 0 3 0,0 0-731 16,0 0-147-16</inkml:trace>
  <inkml:trace contextRef="#ctx0" brushRef="#br0" timeOffset="-58982.54">5303 15968 1382 0,'0'0'30'0,"0"0"6"0,0 0 2 15,0 0 2-15,0 0-32 0,0 0-8 0,-6-6 0 0,3 6 0 0,3 0 77 0,0 0 15 16,-3-2 2-16,3 2 1 0,0 0-27 0,0 0-4 16,0 0-2-16,0 0 0 0,0 0-13 0,0 0-2 15,0 0-1-15,6 2 0 0,3 1 2 0,3 0 0 16,-3-3 0-16,6 0 0 0,3 0-12 0,3 0-1 15,5-3-1-15,1 0 0 0,0-2 0 0,3 0 0 16,-1-1 0-16,7 1 0 0,-3-3-8 0,6 3-2 16,-7-3 0-16,10 3 0 0,-3-1-12 0,-1 1-4 15,4 0 0-15,-3 2 0 0,-1 3-8 0,-2 0 0 16,0 0 0-16,0 0 0 0,-7 3 18 0,4-1 2 0,3 1 0 16,-6 0 0-16,-1-1-20 0,-2 4 0 0,3-1 0 15,0-2 0-15,-4 2 0 0,-2 3 0 0,0-3 0 16,-3 0 0-1,-3-2-29-15,0 2-10 0,-6 1-1 0,2-1-1 16,-5 0-117-16,0 1-23 0,-9-6-5 0,0 0-1 0</inkml:trace>
  <inkml:trace contextRef="#ctx0" brushRef="#br0" timeOffset="-58234.78">5059 16674 403 0,'0'0'36'0,"0"0"-36"0,-3-3 0 0,3 3 0 15,0 0 188-15,0 0 32 0,0-5 5 0,0 5 2 16,3-5-99-16,0-3-20 0,3 3-4 0,-3-3-1 15,6 2-29-15,-6-2-6 16,3 0 0-16,0 1-1 0,0-4-19 0,6-2-4 0,-3 2-1 0,-1 1 0 16,7-1-7-16,0-2 0 0,0 0-1 0,3-1 0 15,0 1 4-15,3 0 1 0,0 0 0 0,-4-1 0 16,7 1-32-16,-3 0-8 0,3 2 0 0,-3 3 0 16,0-2 8-16,-4 5 0 0,-2 2 0 0,0 3 0 15,-3 0-8-15,-3 3 0 0,-3 2-8 0,-3 3 8 0,-3 2 0 16,-3 4 17-16,3 1-2 0,-12 1-1 0,3 3 10 15,0 2 1-15,-6 3 1 0,3-3 0 0,-5 0-5 0,5-2-1 16,-3-1 0-16,0 3 0 0,3-5-9 0,-3 3-3 16,6-3 0-16,-3 0 0 0,0-3-8 0,6-3 0 15,0 1 0-15,3-6 0 0,3-5 0 0,0 0 10 16,0 0-10-16,6-2 10 0,6-1-10 0,-3-5 0 16,3-5 9-16,6 0-9 0,3-3 11 15,0-3-3-15,-1-2 0 0,4 0 0 0,0-3-8 0,0 3 0 16,0-3 0-16,-3 5-11 0,-1-2 11 15,1 3-10-15,-6 2 10 0,6 5-10 0,-12-2 10 0,3 5 0 16,0 3 0-16,0 0 0 0,-3 2 0 0,-4 0-10 16,1 6 10-16,0 2-10 0,-3 1 10 0,0-1 0 15,0 5 0-15,-3-2 0 0,0 3 0 0,0-1 0 16,-3 1 0-16,3 2 0 0,-3 1 0 0,3-4 12 0,-3 1-2 16,0 2-1-16,3-2-9 0,0-4 0 0,-3 1 0 0,3 0 0 15,0 3 8-15,0-6-8 0,0 3 8 0,0 0-8 16,-3 0 0-16,6-3 0 0,-3-5 0 15,0 8 0 1,0-8-65-16,3 6-19 0,3-1-3 0,0-5-1 0</inkml:trace>
  <inkml:trace contextRef="#ctx0" brushRef="#br0" timeOffset="-58001.4">5851 16507 2055 0,'0'0'45'0,"0"0"10"0,0 0 1 0,0 0 2 0,0 0-46 0,0 0-12 0,3 0 0 0,0-2 0 0,3-1 98 0,0 3 18 16,6 0 3-16,-9-3 1 0,5 1-85 0,1 2-17 16,0-3-3-16,0 0-1 0,3 3 0 0,0 0 0 15,-3-2 0-15,0 2 0 0,3 0-14 0,-3 0 0 16,0 0 0-16,3 0 0 0,-6 0 0 0,2 2 0 15,-2 1 0-15,3 0-763 16,-9-1-157-16</inkml:trace>
  <inkml:trace contextRef="#ctx0" brushRef="#br0" timeOffset="-57499.21">6134 16600 1591 0,'0'0'35'0,"0"0"7"0,0 0 2 0,0 0 0 0,0 0-35 0,3-5-9 0,3 2 0 0,2-2 0 0,1-3 53 16,0 3 9-16,0-3 2 0,3 0 0 0,0 0-33 0,0-3-7 16,-3 1 0-16,3-4-1 0,3 4 5 0,-3-4 2 15,5 1 0-15,-2 0 0 0,3 2-18 0,0-2-4 16,-3 0-8-16,0 2 12 0,-3-2-12 0,3 0 0 16,-4 2 8-16,4 1-8 0,-6-1 0 15,3 1 9-15,-3 2-9 0,0 0 8 0,-3 2-8 16,0 1 10-16,-6 5-10 0,0 0 10 0,0 0 15 0,0 0 3 15,0 0 1-15,0 0 0 0,0 0 13 0,0 8 2 16,-3 0 1-16,0 3 0 0,3 2-3 0,-9-3-1 16,3 4 0-16,-3 2 0 0,0 2-9 15,0 1-3-15,0-1 0 0,0 1 0 0,-2 2 11 16,-1-3 1-16,3 3 1 0,0-2 0 0,3-3-24 0,0 0-5 16,3 0-1-16,0-1 0 0,0-1-12 0,3-1 9 15,0 3-9-15,3-3 8 0,0 0-8 0,0-2 0 16,3-1 0-16,0 1 0 15,3 0-192-15,-3-3-40 0</inkml:trace>
  <inkml:trace contextRef="#ctx0" brushRef="#br0" timeOffset="-55909.25">7437 15478 1209 0,'0'0'108'0,"0"0"-87"15,0 0-21-15,0 0 0 0,0 0 74 0,0 0 10 16,0 0 3-16,0 0 0 0,0 0-5 0,0 0-1 0,0 0 0 0,9-3 0 16,0 1-17-16,0 2-4 0,-3-3-1 0,6 1 0 15,0-1 4-15,0 0 1 0,0 1 0 0,3 2 0 16,-1-6-26-16,1 4-5 0,6-4-1 0,-3 4 0 15,0-1-11-15,3 0-2 0,8-2-1 0,1 3 0 16,-3-1-4-16,-3-2-1 0,3 2 0 0,-1-2 0 16,1 2-13-16,-3 0-10 0,-3 1 2 15,0-1 0-15,8 0 8 0,-8 1 12 0,0-1-2 0,-3 0-1 16,6 1-9-16,-6 2 0 0,-6 0 0 0,2 0 0 16,-2 0-10-16,3 2-4 0,-6 1-1 0,0 0-713 15,-3-1-142-15</inkml:trace>
  <inkml:trace contextRef="#ctx0" brushRef="#br0" timeOffset="-55217.95">7488 15489 921 0,'-3'0'82'0,"3"0"-66"16,0 0-16-16,3-6 0 0,-3 1 115 0,0 5 19 16,0-5 4-16,0 5 1 0,6-3-19 0,-6 3-3 15,0 0-1-15,6-5 0 0,3 2-41 0,-3 1-9 16,-6 2-2-16,0 0 0 0,9 0-14 0,0 2-3 15,-3 1-1-15,5-3 0 0,1 5-11 0,0-2-3 16,-3-1 0-16,3 1 0 0,-3 2-16 0,3-2-4 0,6 2-1 0,0-2 0 16,-1 2-11-16,-2 1 0 0,6-4 9 0,-3 4-9 15,3-1 0-15,-3 0 9 0,-3-2-9 0,0 2 0 16,-1 0 9-16,1 1-9 0,-6-1 0 0,3 0 9 16,-3 3-9-16,0-3 0 0,-3 3 0 0,0 0 8 15,0 0-8-15,-3 3 0 0,-3-3 9 0,0 2-9 16,-3 1 0-16,0 2 9 0,-3 6-9 0,0-6 0 15,-6 3 8-15,3 0-8 0,-3 0 0 0,-6 2 0 16,0 1 8-16,1 2-8 0,-7-5 0 0,3 5 0 16,-6-3 0-16,0 3 0 0,4 1 0 0,-4-4 0 15,3 3 9-15,-3 1-1 0,-3 1-8 0,1-2 12 0,-1 3-12 0,3 0 0 16,-3 0 0-16,1 2 0 16,2-2 0-16,0 0 0 0,-3 0 0 0,3 0 0 0,4-3-10 15,-1 0 10-15,9 0-8 0,-6-2 8 0,3-1 0 16,3-2 0-16,9 3 0 0,-3-4-8 15,1-1 8-15,2-1 0 0,6 0 0 0,3-2 0 0,0-1 0 0,-3 1 0 16,3-3 0-16,0 0 0 0,5 0 0 0,-2-3 0 16,0 3 0-16,3-5 0 0,3 2 9 0,0 0-9 15,-3-2 12-15,6 2-12 0,0-5 13 0,3 3-4 16,0-1-1-16,-1 1 0 0,1-3-8 0,0 0 10 16,3 0-10-16,3-3 10 0,-6 3-10 0,5-2 10 15,1-1-10-15,3 0 10 0,-3 1-10 0,-3 2 0 16,-1-3 0-16,1 1 0 0,6-1 0 0,-3 3 8 0,-6-3-8 15,3 3 0-15,2-2 0 0,-2 2 8 0,-9 0-8 0,3 0 0 16,0-3 0-16,0 6 8 0,-6-3-8 0,0 2 0 31,-3-2-138-31,-6 0-33 0</inkml:trace>
  <inkml:trace contextRef="#ctx0" brushRef="#br0" timeOffset="-54804.76">7128 16878 1566 0,'15'-6'69'0,"-12"6"15"0,-3 0-68 0,0 0-16 0,0 3 0 15,0-3 0-15,0 0 55 0,0 5 7 16,0 1 2-16,0 2 0 0,0 0-28 0,0 2-6 0,-3 1-1 0,3-1 0 16,0 1-14-16,0-3-3 0,-6 5-1 0,3-2 0 15,3-1-11-15,-3-2 0 0,-3 3 0 0,3-1 8 32,3 1-77-32,-3-6-16 0,3 3-3 0</inkml:trace>
  <inkml:trace contextRef="#ctx0" brushRef="#br0" timeOffset="-54628.18">7294 16621 1612 0,'-17'-5'144'0,"14"5"-116"0,3 0-28 0,-6 0 0 16,-3 0 67-16,6 0 7 0,-3 0 2 0,6 0 0 15,0 0-13-15,0 0-3 0,-3 5 0 0,3-5 0 16,0 0-36-16,0 0-8 0,0 5-2 0,0-5 0 15,12 6-14-15,-6-4-8 0,-3 4 8 0</inkml:trace>
  <inkml:trace contextRef="#ctx0" brushRef="#br0" timeOffset="-54368.88">7312 16854 1440 0,'0'0'128'0,"0"0"-103"0,0 0-25 0,0 0 0 16,6-3 105-16,-6 3 16 0,0 0 3 0,6-2 1 16,6 2-39-16,-3-3-8 0,-3 0-2 15,3 1 0-15,-3-1-40 0,6 0-9 16,-3 3-2-16,0-2 0 0,0-1-14 0,2 1-3 0,1-1-8 0,-3 0 12 15,0 3-12-15,0 0 0 0,0 0 8 0,-3 0-684 16,0 0-136-16</inkml:trace>
  <inkml:trace contextRef="#ctx0" brushRef="#br0" timeOffset="-54187.36">7324 16941 1832 0,'0'0'81'0,"0"0"17"0,0 0-78 0,0 0-20 16,0 0 0-16,0 0 0 0,0 0 24 0,9-2 2 15,-3-4 0-15,3 4 0 0,-3-1-13 0,3 3-2 16,0-3-1-16,0 3-586 16,0 3-118-16</inkml:trace>
  <inkml:trace contextRef="#ctx0" brushRef="#br0" timeOffset="-53837.46">7616 16933 1724 0,'0'0'76'0,"0"0"16"0,0 0-73 0,0 0-19 0,0 0 0 0,0 0 0 15,6-2 53-15,-6 2 7 0,0 0 2 0,0 0 0 16,9-3-17-16,-3-5-3 0,0 3-1 0,0-3 0 15,-3 3-25-15,6-3-6 0,2 0-1 0,-2 0 0 16,-3 0-9-16,6-3 0 0,0 1 0 0,0 2 0 16,-3-3 0-16,3-2 0 0,-3 2 0 0,3-2 0 15,0 3 0-15,-3-1 12 0,-1 0-12 0,1 3 12 16,-3 0-12-16,0 3 0 0,-3 0 0 0,-3 5 0 16,0 0 0-16,0 0 0 0,0 0-12 0,0 0 12 15,-3 8 19-15,3 0 11 0,-3 2 2 0,-3 1 1 16,3 0-21-16,-3 2-4 0,1 0 0 0,-1-2-8 15,-3 2 15-15,3 0-4 0,0-2-1 0,3-1 0 0,-6 3-2 16,6-2-8-16,0 0 12 0,3-1-4 0,-3-2-8 0,3 0 0 16,0-3 0-16,0-5 0 15,9 3-86-15,-3-3-22 0</inkml:trace>
  <inkml:trace contextRef="#ctx0" brushRef="#br0" timeOffset="-52363.87">7610 15245 806 0,'0'0'72'0,"0"0"-58"0,0 0-14 0,0 0 0 15,0 0 109-15,0 0 19 0,0 0 4 0,0 0 1 16,0 0-20-16,0-5-4 0,3 2-1 0,3-2 0 0,-3-3-28 0,-3 5-7 15,3-2-1-15,0 0 0 0,3 2-8 0,0-2-1 16,-3-3-1-16,3 3 0 0,3-3-16 0,-3 3-3 16,-1-3-1-16,1 0 0 0,3 0-18 15,3 0-3-15,-3 0-1 0,0 0 0 0,-3 0-9 0,6 0-3 16,0 0 0-16,3 3 0 16,-6-1-8-16,3-1 0 0,0 1 9 0,-4 4-9 15,1-1 0-15,0 0 0 0,-3 1 0 0,3-1 0 0,-3 3 0 0,-6 0 0 16,6 3 0-16,-6-3 0 0,9 5 0 0,-6 0 9 15,-3-5-9-15,3 8 0 0,-3 0 16 0,3 3-3 16,-6-3-1-16,-3 0 0 0,3 2 1 0,0 1 0 16,0-3 0-16,0-3 0 0,-3 3-5 0,3-3 0 15,0 3-8-15,0-5 12 0,3-3-4 0,0 0-8 0,0 0 11 0,0 0-11 16,0 0 10-16,0 0-10 0,0 0 8 0,0 0-8 16,6-3 8-16,0-2-8 0,0-3 0 0,3 0 8 15,3 3-8-15,0-3 0 16,-3-3 0-16,6-2 8 0,0 2-8 0,-1 1 0 0,1-3 0 15,-3-1 0-15,3 4 8 0,0-3-8 0,0 2 8 16,-3 3-8-16,-3 0 0 0,-3 3 0 0,3-1 0 0,-9 6-11 16,-3-2 11-16,3 2 0 15,0 0 0-15,0 0-8 0,0 0 8 0,3 8 0 0,-6 2 0 0,3-2 0 16,0 0 0-16,-3 3 8 0,-6-1 0 0,6 1 0 16,0 0-8-16,3-1-10 0,-6 1 10 0,0-1-13 15,3-2 36-15,0 3 7 0,0-1 2 0,3-2 0 16,-3 0-24-16,6 0-8 0,0 0 0 0,0-3 0 15,-6 1 0-15,6 2 0 0,6-3 0 0,0-2 0 16,-3 2-164-16,3-2-35 0</inkml:trace>
  <inkml:trace contextRef="#ctx0" brushRef="#br0" timeOffset="-51738.21">8533 15536 1429 0,'0'0'31'0,"0"0"6"0,0 0 2 0,0 0 2 15,-3-2-33-15,3 2-8 0,-9 0 0 0,3 0 0 0,-3 0 92 0,0 2 16 16,0 1 3-16,0 2 1 0,-3 3-31 0,0 3-5 15,-3-1-2-15,4 1 0 0,-1 5-29 0,-3 2-5 16,0 4-2-16,-3-1 0 0,0 3 2 0,0 2 1 16,0 0 0-16,1 4 0 0,2-1-13 0,0 2-4 0,-3-2 0 15,3 3 0-15,0 0 0 0,3 0-1 16,-3-1 0-16,3 4 0 0,4-3-8 0,2-1-2 0,-3-2 0 16,6 1 0-16,0-1-13 0,3-5 9 0,3-1-9 15,-3-2 8-15,6 1-8 0,0-4 0 0,2-2 0 0,1 0 8 16,3-3-8-16,0-2 8 0,0-1-8 0,3-2 8 15,0-2-19-15,0-1-4 0,0-3-1 0,0-2-755 16,-1-2-151-16</inkml:trace>
  <inkml:trace contextRef="#ctx0" brushRef="#br0" timeOffset="-51220.34">8595 15904 1634 0,'0'0'72'0,"0"0"16"0,0 0-71 0,0 0-17 0,-3 0 0 0,3 0 0 15,0 0 84-15,0 0 12 0,-6 0 4 0,6 0 0 16,-3 0-20-16,3 5-3 0,0-2-1 0,0 2 0 16,0 1-24-16,3 2-4 0,0 0-2 0,0-1 0 15,0 1 2-15,3 0 1 0,0 3 0 0,3-3 0 16,-3 2-12-16,3 4-2 0,-3-4-1 0,3 1 0 16,0 2-17-16,0 0-3 0,0 1-1 0,2-1 0 15,-2 0-5-15,0 0 0 0,3 0-8 0,-3-2 12 16,0 0-12-16,0-1 8 0,0 3-8 0,0-2 0 15,-3 2 9-15,0 0-9 0,0 1 8 0,0-1-8 16,-3 0 0-16,0 3 0 0,0-3 0 0,-3 0 0 16,-3 1-114-1,0-1-18-15,3 0-4 0</inkml:trace>
  <inkml:trace contextRef="#ctx0" brushRef="#br0" timeOffset="-50903.19">8509 16282 1602 0,'0'0'71'0,"0"0"14"0,0 0-68 0,-3 0-17 16,3 0 0-16,0 0 0 0,0 0 97 0,0 0 16 0,-3-2 3 0,3-3 1 16,3-1-37-16,3-2-8 0,0 0-2 0,3-2 0 15,0-1-19-15,6 1-4 0,-1-4-1 0,4 1 0 16,0-3-10-16,3 0-1 0,3 3-1 0,0-5 0 15,-4-1-16-15,1 1-3 0,0-1-1 0,0 3 0 16,0-2-6-16,-3 2-8 0,2-3 11 0,-2 3-11 16,0 1 13-16,3 1-4 15,-3 1-1-15,0 0 0 0,-3 2-8 0,0 1 0 0,-7-1 0 16,4 3 0-16,-3 0 0 0,-3 3 0 0,0 0 0 0,-6 5 0 16,0 0 0-16,0 0 0 0,0 0 0 0,0 0 0 31,0 0-91-31,0 5-23 0,0 3-5 0</inkml:trace>
  <inkml:trace contextRef="#ctx0" brushRef="#br0" timeOffset="-50619.95">8949 16372 921 0,'0'0'40'0,"0"0"10"0,0 0-40 0,-3 6-10 15,3 2 0-15,-3-3 0 0,0 0 211 0,0 1 40 16,1 1 8-16,-4 1 1 0,3 3-121 0,-3 0-25 16,-3-1-5-16,3 3-1 0,0-2-36 0,0 0-7 15,0-1-1-15,-3 3-1 0,3 1-40 0,0-1-8 16,0-5-2-16,3 2 0 0,-3 1-5 0,3 0-8 0,0-4 11 0,-3 1-11 31,6 0-29-31,0-2-13 0,0-6-2 0</inkml:trace>
  <inkml:trace contextRef="#ctx0" brushRef="#br0" timeOffset="-50438.43">9063 15989 2005 0,'-9'-8'88'0,"9"8"20"0,-3-5-87 0,0 2-21 0,3-2 0 0,0 5 0 15,0-6 0-15,0 6 0 0,0-8 0 0,0 8 0 16,6-2 0-16,0-1-13 0,2-2 5 0</inkml:trace>
  <inkml:trace contextRef="#ctx0" brushRef="#br0" timeOffset="-49819.78">9095 15338 1094 0,'0'0'97'0,"0"0"-77"0,-3-3-20 0,-3-2 0 16,3 0 122-16,0 2 21 0,0-2 4 0,0-3 1 16,0 3-11-16,0-1-1 0,6 1-1 0,-3 0 0 15,3-1-47-15,0 1-8 0,3 0-3 0,0-1 0 0,3 1-27 0,0-3-6 16,-3 3 0-16,6-3-1 0,0 3-19 0,3 2-4 16,-3-2-1-16,0 2 0 0,3 3-11 0,-1-3-8 15,1 3 9-15,-3 3-9 0,3 0 0 0,-3 2 0 16,0-2 0-16,0 2 0 0,-3 3 8 0,0-3-8 15,0 3 0-15,-6-3 9 0,0 1-9 0,-1 2 8 16,-2 2-8-16,-2 1 8 0,-4-1 5 16,0 4 1-16,-3-1 0 0,0 3 0 0,-3-3 3 15,0 3 1-15,-3 0 0 0,0 0 0 0,0-3-6 0,0 3 0 16,1-3-1-16,-1-2 0 0,3-1-11 0,-3 3 12 16,6-5-12-16,0 3 12 0,0-3 16 0,0-3 3 15,6 3 1-15,0-3 0 0,0 3-32 0,3-8 0 16,6 6 0-16,-6-6 0 0,3 2 0 0,6 4 0 0,0-4 0 15,0 1 0-15,3-3 0 0,0 2 0 0,0-2 0 16,0-2 0-16,-1 2 0 0,1 0 0 0,3 0 0 0,-3 0 0 16,0 0 0-16,0 0 0 0,3 0 0 0,-3 0 0 15,0 2 0-15,0 1 0 0,-4 0 0 0,1 2-872 16,0 0-174-16</inkml:trace>
  <inkml:trace contextRef="#ctx0" brushRef="#br0" timeOffset="-49384.23">9601 15264 1515 0,'0'0'67'0,"0"0"14"0,0-5-65 0,0 5-16 16,0 0 0-16,0 0 0 0,0 0 105 0,0 0 18 15,0 0 3-15,0 0 1 0,0 0-36 0,0 0-7 16,0 0-2-16,3 7 0 0,-3-1-22 0,3 4-5 16,-3 1-1-16,6 0 0 0,-3 4-10 0,0 1-1 15,3 0-1-15,-3 3 0 0,3-1-6 0,0 3-2 16,0 1 0-16,-3-1 0 0,3 0-14 0,-3 3-4 15,3 2 0-15,-3 3 0 0,-3 0-4 0,0 6-2 16,0-4 0-16,0 4 0 0,-3-1-2 0,-3 3-8 16,6 0 12-16,-3 0-4 0,-3-2-8 0,3-1 8 0,-3 1-8 15,-3-1 8-15,0 3 0 0,0-3 0 0,-6 1 0 0,3-1 0 16,-2-2 5-16,-1 2 1 0,-6 1 0 0,3-1 0 16,-6 1-14-16,3 2 0 0,0-3 0 0,-2 0 0 15,-4 3 0-15,0 0 0 0,0-2 0 0,0-1 9 16,7-7-25-16,-1-3-4 0,6-3-2 0,3-3-841 15,0-5-168-15</inkml:trace>
  <inkml:trace contextRef="#ctx0" brushRef="#br0" timeOffset="-47092.4">7274 15063 1026 0,'0'0'45'0,"0"0"10"0,0 0-44 0,0 0-11 0,-6 5 0 0,3-2 0 16,3-3 71-16,0 0 12 0,-9 5 2 0,6 0 1 15,3-5-2-15,-3 8-1 0,-3-3 0 0,0 3 0 0,0 3-23 0,0-3-5 16,-3 3-1-16,3-4 0 0,0 7-6 0,0-1 0 16,0 0-1-16,0 6 0 0,-6-1 7 0,3 1 2 15,1 2 0-15,-4 3 0 0,-3 2-4 0,-3 6-1 16,-3 0 0-16,3 5 0 0,-3 2-7 16,0 1-2-16,1 5 0 0,-4 3 0 0,3 2-8 15,0 6-2-15,3-1 0 0,0 1 0 16,-2-1-4-16,2 3-2 0,3 1 0 0,3-1 0 0,0-3-10 0,3 1-1 15,0 5-1-15,3-3 0 0,-3 0-14 0,6-5 8 16,-3 3-8-16,3-6 0 0,-3 0 12 0,3-5-3 16,3 3-1-16,-2-3 0 0,2 0-8 0,-3-6 0 15,3 1 0-15,3-3 0 0,-3 0 9 0,2-5 0 16,1 0 0-16,3-3 0 0,-3-3-9 0,3 1 8 0,0-3-8 16,3-3 8-16,0 0-8 0,0-3 0 0,-3 1 0 15,3-6 8-15,0-2-8 0,-3-1 0 0,0-7 9 16,0 0-9-16,3-1 12 0,-9-2-3 0,6-2 0 0,0-4 0 15,0-2 3-15,0 0 1 0,-4 1 0 16,1-1 0-16,0-3-13 0,0 3 0 0,0 0 0 0,-3 8 0 31,0 0-153-31,0 0-27 0</inkml:trace>
  <inkml:trace contextRef="#ctx0" brushRef="#br0" timeOffset="-44964.69">10310 16068 691 0,'0'0'61'0,"0"0"-49"0,0 0-12 0,0 0 0 15,0 0 114-15,0 0 20 0,0 0 4 0,0 0 1 16,0 0-20-16,0 0-4 0,0 0-1 0,0 0 0 15,3 5-35-15,-3-5-7 0,0 0-2 0,6 6 0 16,0-1-8-16,0-2-2 0,-6-3 0 0,0 0 0 0,8 5 0 16,4-5-1-16,0 3 0 0,0-3 0 0,0 0-26 0,3 0-5 15,0 2 0-15,3-4-1 0,0 2-10 0,-1 2-1 16,1-2-1-16,3 0 0 0,-3-2-4 16,0 2-1-16,3-3 0 0,0 3 0 0,-4-3 2 15,1 1 0-15,0-1 0 0,0 0 0 0,-3 3-12 16,3-2 0-16,-6-1 0 0,2 0-11 0,-2 3 11 15,0-2 0-15,-3 2 10 0,0 0-10 16,-3 0 8-16,-6 0-8 0,0 0 0 0,0 0 0 0,0 0 0 0,-3 8 0 16,0 0 0-16,-3 0 0 15,0 2-135-15,-3-2-29 0</inkml:trace>
  <inkml:trace contextRef="#ctx0" brushRef="#br0" timeOffset="-43723.13">11265 16333 518 0,'0'0'46'0,"0"0"-37"15,0 0-9-15,0 0 0 0,0 0 148 0,0 0 28 16,0 0 6-16,0 0 1 15,0 0-73-15,0 0-14 0,0 0-4 0,0 0 0 16,6-6-33-16,0-1-7 0,-3 1-2 0,6-2 0 0,-3 0-3 0,0 0-1 16,3 0 0-16,0 1 0 0,0-4 7 0,0 3 2 15,3-5 0-15,-4 2 0 0,4 1-11 0,-3-1-3 16,3-2 0-16,0 2 0 0,-3 1-9 0,3-1-3 16,3-2 0-16,-3 0 0 0,0-1-6 0,0 1-2 15,-1 5 0-15,1-5 0 0,0 5-7 0,0-3-2 0,0 4 0 16,0 1 0-16,-3 1 4 0,3 2 0 0,-3 1 0 15,0-1 0-15,0 6-16 0,-3-3 0 0,-1 2 0 0,1 1 0 16,-3 5 12-16,3 0-3 0,-6 0-1 16,0 2 0-16,-3 1 1 0,0 2 0 0,0 0 0 0,0 1 0 15,0-1 3-15,-2 3 1 0,-1 0 0 16,-3-1 0-16,3 1-4 0,-3 0-1 0,0 3 0 0,0-3 0 16,0 2-8-16,3-2 8 0,-3 3-8 15,3-6 8-15,0 3-8 0,0-3 8 0,0-3-8 16,0 4 8-16,0-6 8 0,3 0 2 0,3-1 0 0,-3-1 0 15,0-1-18-15,3-5-9 0,0 0 1 0,0 0 0 16,0 0 8-16,0 0 8 0,9-5-8 0,0-3 11 16,0 0-11-16,0 0 10 0,0 0-10 0,3-3 10 15,0-4-10-15,0-1 0 0,0-3 0 0,6 1 8 16,-1-4 0-16,4-4-8 0,0 5 12 0,0-6-4 0,0 4-8 16,3 1 0-16,-1 1 0 0,-2 3 0 0,0 2 0 0,-6 0 0 15,0 3-12-15,0 5 12 16,-3 0-8-16,-3 3 8 0,0 2 0 0,-4 0 0 0,-5 3 0 0,9 3 0 15,-3 0-9-15,-6-3 9 0,3 8 0 0,3-1 0 16,-3 1 0-16,-3 3 0 0,3-3 0 0,-3 5 0 16,3 0 0-16,-3 1 0 0,-3-4 0 0,3 1 0 15,-3 2 0-15,0 0 0 0,0 3 9 0,-3 0-1 16,0 0 0-16,3 0 0 0,-3 0 0 16,1-1 0-16,-1-4 0 0,0 2 0 0,-3 1 0 15,3-1 0-15,0 0 0 0,0-5 0 0,3 2 0 0,0-2 0 16,0-2 0-16,0-1 0 0,3-5-8 0,0 0 0 15,0 5 0-15,0-5 8 0,0 0-8 0,0 0 8 16,0 0-8-16,6 3 8 0,-6-3-8 0,9 3-9 0,-9-3 9 16,0 0-1275-16</inkml:trace>
  <inkml:trace contextRef="#ctx0" brushRef="#br0" timeOffset="-43282.3">12125 16158 1796 0,'0'0'80'0,"-6"0"16"0,3 3-77 0,-2-1-19 0,-1-2 0 0,0 3 0 16,3 0 90-16,-3-1 14 0,3-2 4 0,3 0 0 16,0 0-20-16,0 0-4 0,0 0-1 0,0 0 0 15,0 0-59-15,0 0-12 0,6 6-3 0,0-4 0 16,3 1-9-16,-4-3 0 0,1 0 0 0,3 0 0 31,0 3-97-31,-9-3-22 0,0 0-4 0,0 0-1 0</inkml:trace>
  <inkml:trace contextRef="#ctx0" brushRef="#br0" timeOffset="-42754.69">12429 16089 1152 0,'0'0'102'0,"-3"-2"-82"0,3-1-20 0,0 3 0 15,0-5 132-15,0 5 21 0,0-3 5 0,0 3 1 16,0 0-52-16,0 0-11 0,0 0-1 0,0 0-1 16,0 0-35-16,0 0-7 0,9 3-2 0,-3-1 0 15,0 1-2-15,0 2 0 0,0-2 0 0,0 5 0 16,0 2-8-16,0-2-1 0,-3 0-1 0,3 3 0 15,0 0 6-15,-4-1 2 0,1 1 0 0,0-1 0 16,0 4-28-16,3 9 6 0,-3-9-13 16,3-1 5-16,0 3 0 0,0-3 1 0,0 3 0 15,3-3-17-15,0 0 0 0,0 0 0 0,0 3 0 16,0-2 10-16,3-1-2 0,-6-3 0 0,3 1 0 16,0 0-8-16,-1-1 0 0,1 1 0 0,-3-3 0 15,0 2 0-15,-3-2 0 0,0 0 0 0,0 0-11 16,0-3-102-1,-3-5-21-15,0 0-4 0,0 0-1 0</inkml:trace>
  <inkml:trace contextRef="#ctx0" brushRef="#br0" timeOffset="-42417.59">12310 16473 1267 0,'0'0'112'0,"0"0"-89"16,0 0-23-16,0 0 0 0,0 0 112 0,0 0 19 0,0-5 3 0,0 5 1 15,3-8-29-15,3 2-6 0,-3-1 0 0,3 1-1 16,0 1-42-16,3-3-8 0,0 3-1 0,0-3-1 16,-1-3 0-16,4 1 0 0,-3 2 0 0,0-6 0 15,3 1-3-15,0 0-1 0,3 0 0 0,3-3 0 16,0 0-9-16,0 0-2 0,-1-2 0 0,4-1 0 15,3 1-22-15,-3-1-10 0,0 1 8 0,-3-4-8 16,2 4 12-16,1-1-4 0,0 1 0 0,-3 2 0 16,0 3-8-16,-3-1 0 0,-3 1 0 0,-1 3 0 15,-2 2 0-15,-3 0 0 0,0 5 0 0,-6 3 0 16,0 0 0-16,0 0 0 0,0 0-8 0,0 0 8 16,-3 3-158-16,0 2-27 0,-6 3-6 15,-2 0-1-15</inkml:trace>
  <inkml:trace contextRef="#ctx0" brushRef="#br0" timeOffset="-42069.52">12417 15830 1382 0,'0'0'123'0,"0"0"-99"16,0 0-24-16,0 0 0 0,0 0 126 0,0 0 20 0,0 0 4 0,0 0 1 15,0 0-30-15,3-5-5 0,0 2-2 0,0-2 0 16,6 0-46-16,3-1-8 0,-3-2-3 0,6 3 0 16,0-3-8-16,5 3-1 0,1-1-1 0,0-1 0 15,6 1-14-15,-3-2-2 0,-1 6-1 0,4-4 0 16,-3 1-18-16,0 2-3 0,-3-2-1 0,0 2 0 15,-1 1-8-15,-5 2 8 0,0-3-8 0,0 3 8 16,0 0-8-16,-3 0 0 0,-3 3 0 16,0-3 8-16,0 2-8 0,0 1 0 15,-9-3 0-15,6 5 8 16,-1 1-105-16,-5-6-22 0,3 5-4 0,-3 3-1031 0</inkml:trace>
  <inkml:trace contextRef="#ctx0" brushRef="#br0" timeOffset="-41331.99">13423 15184 1497 0,'0'0'133'0,"0"0"-106"0,0 0-27 0,0 0 0 15,0 0 70-15,0 0 9 0,0 0 1 0,0 0 1 0,0 0-38 0,0 0-8 16,0 8-2-16,0 3 0 16,3 0 40-16,6 2 8 0,-3 0 2 0,0 0 0 0,3 3-21 15,0 3-4-15,3 2-1 0,0 0 0 0,0 3-8 0,-1 5-1 16,-2 0-1-16,3 0 0 0,0 3-7 0,-3 2-2 15,0-2 0-15,0 5 0 0,0-3-38 0,-3 3 0 16,0-2 0-16,-3 2-12 0,3-3 35 0,-6 6 6 16,-3-3 2-16,3 3 0 0,-3-1-10 0,-3 1-1 0,-3 2-1 15,-3 1 0-15,0-1 1 0,0 3 0 0,0 0 0 16,-3 0 0-16,1 0-20 0,-4 3-16 0,0-1 4 16,-3 4 0-16,-3-1 12 0,0 0 16 0,4 0-3 0,-4-2-1 15,0-6-12-15,0 1 0 0,3-9 0 0,-3 3-10 16,-2-8 10-16,2 0 0 15,-3-2 10-15,0-1-10 0,3-2 13 0,1-3-3 0,-4 0-1 16,6-7 0-16,0-1-9 0,3-3 0 16,3-2 0-16,4 0 0 15,2-5-149-15,3-6-23 0,6 3-4 0</inkml:trace>
  <inkml:trace contextRef="#ctx0" brushRef="#br2" timeOffset="-33379.47">15909 12880 576 0,'-9'-5'25'0,"9"5"6"0,-9-6-31 0,6 4 0 15,-6-1 0-15,3 0 0 0,-3-2 62 0,3 2 6 16,0 1 2-16,0-1 0 0,-3 1-54 0,0-1-16 16,0-2 0-16,0 2 8 0,0 0-8 0,1 1 0 15,-4-1 0-15,0-2 0 0,0-1 0 0,0 4 12 16,-3-4-4-16,0 1 0 0,0 0 54 0,0 2 11 15,-2-2 3-15,2 0 0 0,0-3-13 16,-6 2-3-16,3 1 0 0,-6 0 0 0,3 0-25 0,-5 2-6 16,-1-5-1-16,0 5 0 0,0 1-6 0,-3-1-2 15,-2 0 0-15,2 3 0 0,0 0 1 0,-3 0 0 16,4 0 0-16,-1 0 0 0,0 0-8 0,-3 0-1 16,4-2-1-16,-4 2 0 0,-3 0 9 0,0-3 1 15,1 0 1-15,-1 3 0 0,-3 0-7 0,4 0-2 16,2 0 0-16,0 0 0 0,3-5 3 0,4 5 0 0,-4-2 0 15,3-1 0-15,-6 0-3 0,1 1 0 0,-4-1 0 16,0 0 0-16,3 1-3 0,1-1-1 16,-1 0 0-16,0 3 0 0,0-2-9 0,1 2 8 0,-1 0-8 15,0-3 8-15,-3 3-8 0,4 0 0 0,-4-3 0 16,-3 1 0-16,4 2 0 0,-4-3 12 16,6 3-4-16,-3 0 0 0,4 0-8 0,-4 0 8 0,0 0-8 0,3-3 8 15,1 3 10-15,-1-2 2 0,0 2 0 0,1-3 0 16,-4 1-20-16,3-1 0 0,-6 0 0 0,7 1 0 15,2-1 0-15,0 3 10 0,-3-3-10 0,4 3 8 16,-1-2 0-16,0 2 0 0,0-3 0 0,1 3 0 16,-1 0-8-16,0 0 8 0,-3-3-8 0,1-2 8 15,-1 2-8-15,0 1 8 0,0-1-8 0,1 3 8 0,-4 0-8 16,-3 0 0-16,3 0 0 0,1-2 8 0,2 2-8 16,0 0 8-16,-3-3-8 0,1 3 8 0,2 0-8 15,-3 0 8-15,1 0-8 0,2 0 8 0,0 0-8 0,0 0 8 16,1 3-8-16,2-1 8 0,3 1-8 0,0-3 0 15,0 2 0-15,4-2 0 0,-4 0 0 0,0 3 0 16,0-3 8-16,-2 0-8 0,-4 0 0 0,3 3 8 16,0-3-8-16,3 2 8 0,-2-2-8 0,5 3 8 15,-6 0-8-15,3-1 8 0,1 1-8 0,-1 0 0 16,3-1 0-16,0 4 0 0,0-4 0 0,1 1 0 16,-4-1 8-16,0 4-8 0,0-4 19 0,0 1-2 15,-2 0 0-15,-1 2 0 0,3-2-17 0,0-1 0 16,0 4 0-16,4-1 0 0,-4-2 0 0,3 2-19 15,0-3 4-15,0 4 1 0,1-1 14 0,2-2 0 16,0-1 0-16,0 1 0 0,-3 0 0 0,0 2 0 0,1-2 0 0,-1-1 0 16,-3 4 13-16,0-4-1 0,0 3 0 0,1 1 0 15,-1 2-12-15,0-3 0 0,3 3 0 0,-2-3 0 16,-1 3 0-16,0 0 0 0,0 0 0 0,3-3 0 16,1 3 0-16,-1-2-13 0,0-1 4 0,-3 3 1 15,3 0 8-15,-2 0 0 0,-1-3 0 0,0 3 0 16,0 0 0-16,0-3 0 0,4 0 0 0,-1 3 0 15,0-2 0-15,0 2 0 0,0-1 0 0,3 1 0 16,-2 0 0-16,2 0 0 0,-3 3 0 0,3-1 0 16,0-2 0-16,0 3 0 0,-2 0 0 0,-4-3 0 15,3 2 0-15,-3 3 0 0,3-2 0 0,-2 2 0 0,2 0 0 16,3 1 0-16,3 1 0 0,0 1 0 0,0 0 0 16,4 3 0-16,-4-1 0 0,3 1 0 0,-3-1 0 15,0 3 0-15,3-2 0 0,0 2 0 16,0-2 0-16,-2 2 0 0,2 3 0 0,0-3 0 15,0 3 0-15,0-1 0 0,-3 1 0 0,3 0 0 0,3 0 0 0,-2 2 0 16,2 1 0-16,-3-1 0 0,0-2 0 0,3 0 0 16,3-3 0-16,0 3 0 0,0-3 0 0,0 3 12 15,3-3-2-15,-3 3-1 0,3 0-9 0,3-3-12 16,-3 3 2-16,4-3 1 0,2 3 9 0,0-3 0 16,0 3 0-16,2-1 0 0,1 1 0 0,0 3 0 0,0-1 0 15,3-2 8-15,3 0-8 0,-3 0 0 0,0-3 0 0,6 3 8 16,-3-3-8-16,0 3 0 0,3-3 0 15,0-3 0-15,3 6 0 0,-3-3 0 0,2 3 0 0,1-3 8 16,-3 0-8-16,6-2 0 0,-3 2 8 0,3 0-8 16,0-2 0-16,0-1 9 0,2-2-9 0,4 0 0 15,0 2 10-15,0-2-10 0,-3 0 8 0,5 0-8 16,4-3 0-16,3 1 0 0,0-1 8 0,-1 3-8 16,1-3 0-16,0 0 8 0,0-2-8 15,-1-1 8-15,1 4-8 0,6-4 0 0,-3 1 9 16,-1 2-9-16,4-5 0 0,0 2 8 0,2 1-8 0,1 0 0 15,-3-3 0-15,2 2 9 0,-2-5-9 0,3 6 0 16,2-3 9-16,1 0-9 0,-3-3 0 0,2 0 9 16,7 1-9-16,-3-1 0 0,-4 3 9 0,-2-3-9 15,3 1 0-15,-1-1 8 0,4 0-8 0,2-2 0 16,1-3 10-16,0 2-2 0,-1 1-8 0,-2 0 12 0,0 2-12 16,-1-2 0-16,1-1 0 0,-4 1-10 0,4 0 10 0,3-3 0 15,2 2 0-15,1 1 0 0,-4-3 0 0,1 3 0 16,-9-3 0-16,2 2 8 0,1-2-8 0,3 0 0 15,-4 3 8-15,7-3-8 0,-1 0 0 0,1 0 0 16,-3 2 0-16,-1-2 0 0,1 0 0 0,0 0 8 16,2-2-8-16,-2 2 0 0,-4 0 8 0,4 0-8 15,0 2 8-15,-4-2-8 0,1 0 0 0,0 0 0 16,-4 0 0-16,1 0 0 0,0 0 0 16,2-2 0-16,-5 2 0 0,6 0 0 0,-1 0 20 0,4 0 0 15,-3-3 0-15,-4 3 0 0,1 0-28 0,0-2-7 16,-1-1-1-16,1 0 0 0,0 3 16 0,-4-2 0 15,7 2 0-15,-3-3 0 0,2 0 0 0,1 3 0 16,-3-2 0-16,-1 2 0 0,1-3 8 0,-3 3-8 0,2-3 0 0,-2 3 0 16,-3-2 0-16,-1-1 0 0,4 3 0 0,3 0 0 15,-1-3 16-15,-5 3-4 0,-3 3-1 0,-3-3 0 16,-4 0-11-16,1 0-14 0,3 0 3 0,3 0 1 16,-1-3 10-16,1 3 0 0,3 0 0 0,-3 0 0 15,2-2 0-15,1 2 0 0,0-3 0 0,0 1 0 16,-7-1 0-16,4 3 0 0,-3 0 0 0,0-3 8 15,2 3-8-15,-2-2 0 0,6 2 0 0,-3 0 8 16,-1-3-8-16,1 0 0 0,3 1 0 0,-3 2 0 16,2-3 0-16,-2 3 0 0,0 0 0 0,-4-3 0 15,4 3 0-15,-3 0 0 0,3-2 0 0,2-4 0 16,1 6 0-16,0-5 8 0,-3 5-8 0,-1-5 0 16,4 2 0-16,0-2 9 0,3 2-9 0,-4 1 0 15,-2-1 12-15,0-2-12 0,-1-1 12 0,4 1-12 0,0-3 11 16,3 3-11-16,-4-3 10 0,4 5-10 15,0-2 0-15,-1 0 0 0,1-3 0 0,-3 2 0 0,0 4 0 0,-1-3 8 16,1-1-8-16,0-2 0 0,2 3 0 0,1 0 8 16,0-3-8-16,-4 2 0 0,-5-1 0 0,3 1 0 15,0-2 0-15,-1 3 0 0,-2 0 8 0,-3-3-8 16,0 0 0-16,0 3 0 0,-1-3 8 0,1 0-8 16,0-3 0-16,3 3 9 0,0-2-9 0,-1-1 0 15,-2 0 0-15,0 1 0 0,0-1 0 0,2-2 0 16,-5 2 8-16,3 3-8 0,-3-5 0 0,0 3 0 0,-1-1 0 15,-2-2 0-15,-3 2 0 0,3-2 8 16,-6 0-8-16,3 2 0 0,-6-2 0 0,3 0 8 0,-1-3-8 16,1 0 0-16,-3 0 8 0,0 3-8 0,3-6 0 0,-3 1 8 15,-3 2-8-15,3-3 8 0,0 1-8 16,0 2 8-16,-1-2 0 0,1-4 0 0,-6 1 0 0,3 3 0 16,0-3-8-16,-3-1 0 0,0 1 0 0,0 0 0 15,-3 0 0-15,3 0 0 0,-3 2 0 0,-3-2 0 16,-3 0 0-16,3 0 0 0,3 0 0 0,-3-1 0 15,-3 1 0-15,0 0 0 0,3 0 0 0,0-3 0 16,-6 3 0-16,3 0 0 0,0-3 0 0,3 3 0 16,-3-3 0-16,-3 0 0 0,0 0 8 0,0 0-8 15,3 1 0-15,-3 2 0 0,-3-1 0 0,3 1 0 16,0 0 0-16,-2 2 0 0,-1-2 9 0,0 0-9 0,0 5 17 16,0-2-1-16,0-1 0 0,-3 1 0 0,3-1-16 15,0 1 0-15,0-1 0 0,3 3 0 0,-6-2 0 16,3-1 0-16,0-2-13 0,1 3 5 0,-4-1 8 15,3 1 0-15,-6-4 0 0,3 6 0 0,0 1 0 0,-6-4 0 16,-3 3 0-16,3 3 0 0,1-3 0 0,-4 6 0 16,0-4 8-16,-3 4-8 0,0-4 0 15,-2 4 9-15,-4 2-9 0,0 0 0 0,-3 3 8 16,0-3-8-16,1 2 0 0,-4 4 0 0,-3-1 0 16,-2 1 0-16,2-1 0 0,-3 0 0 0,-2 3 11 0,2 0-11 15,-3-2 10-15,1 4-10 0,2-2 0 0,0 3 8 16,1 0-8-16,-1 2 0 15,-6 0-96-15,4 3-21 0,-7 0-5 0</inkml:trace>
  <inkml:trace contextRef="#ctx0" brushRef="#br2" timeOffset="-29211.81">12810 15330 345 0,'-9'-11'31'0,"6"9"-31"0,-3-1 0 16,-3-2 0-16,3 2 98 0,-3 1 14 0,0-1 2 0,0-2 1 16,-2 5-87-16,2-6-16 0,-3 4-4 0,0-1-8 15,0 3 9-15,0-3-9 0,0 1 0 0,0 2 9 16,-3-3-9-16,-3 0 0 0,1 1 0 0,-1-1 8 15,-3 3-8-15,3-3 0 0,0-2 0 0,3 3 0 16,-6-1 17-16,4 0 2 0,-1 1 0 0,0-4 0 16,-6 4 26-16,0-1 6 0,-3 0 1 0,-5 3 0 15,-1-2-9-15,0 2-2 0,1-3 0 0,-4 3 0 16,0 0-3-16,0 0-1 0,1-3 0 0,-1 3 0 16,3 0-11-16,-6 0-2 0,1 0-1 0,-1 0 0 15,-6 0-3-15,4 3 0 0,2-3 0 0,0 3 0 16,-2-3-9-16,2 2-3 0,3-2 0 0,-2 3 0 15,2-3 0-15,-3 3-8 0,-8-3 12 0,5 5-4 16,0 0 13-16,-2 1 3 0,-1-1 0 0,3 3 0 16,1 0 5-16,-1 0 2 0,6 0 0 0,-3 2 0 0,4 1-7 0,-4-1-2 15,-3 1 0-15,4-1 0 0,-1 4-22 0,3 2 0 16,1-1 0-16,-4-1 0 0,6 7 0 0,0-3 0 16,-2-2 0-16,2 3 0 0,0-1 0 0,-6 1 9 15,1 2-9-15,2 3 10 0,-3-3-10 0,4 0 0 16,2 3 0-16,0 0 0 0,0-3 0 0,1 5 18 15,-1-2-2-15,3 3 0 0,0-4 5 0,1 1 1 16,-1 0 0-16,3-3 0 0,-3 3-4 0,7-3-1 16,-1 3 0-16,3-3 0 0,0 0-4 15,3 1-1-15,3 4 0 0,3-2 0 0,0 0-12 0,1-1 9 16,2-1-9-16,0 1 8 0,6 1-8 0,0 0 0 16,-3 3 9-16,6-1-9 0,-3-2 0 0,6 2 9 15,-6-2-9-15,6 0 0 0,-3 0 15 0,6-1-4 16,-3-1-1-16,3-1 0 0,3 3 1 0,0-3 0 15,2-3 0-15,1 1 0 0,0 2 14 0,6 0 3 0,-3-2 1 16,3-1 0-16,0 1-12 0,0-1-2 0,2 3-1 0,-2-2 0 16,3-1 1-16,-3 1 0 0,3 0 0 0,3-1 0 15,-1 1-15-15,1-4 0 0,3 1-12 0,0 0 12 16,0 0 20-16,-1 0 10 0,7-3 2 0,0 0 1 16,3 1-33-16,-7-4 0 0,4 1 0 0,-3-1 0 15,3 4 0-15,-1-6 0 0,1-3 0 0,0 3 0 16,6-3 9-16,-1 0-1 0,-2 1-8 0,3-4 12 15,-1 1-12-15,1 0 8 0,0 2-8 0,-4-2 0 16,1-3 8-16,0 5-8 0,3-5 0 0,-4 2 9 0,1 1-9 16,3-3 0-16,-4 0 0 0,4 0 0 0,3 3 8 15,-3-3-8-15,-4 0 0 0,-2 0 8 0,0 0-8 16,-1 0 0-16,1-3 0 0,0 0 8 0,0 1-8 16,-1 2 0-16,1-3 0 0,3-2 0 0,-3 5 0 15,-1-5 8-15,1 2-8 0,0 0 0 16,-3 1 0-16,-4-4 0 0,1 1 8 0,0 2-8 0,0-2 0 0,0 0 0 15,-1 0 9-15,1-1-9 0,0 1 0 0,0 0 9 16,0-3-9-16,-1 0 0 0,1 0 8 0,0 0-8 16,3-3 0-16,-1 3 0 0,-2-2 0 0,0 2 8 15,0-3-8-15,-3 1 0 0,-4-1 0 0,1 1 0 16,3-1 0-16,-3 0 0 0,-3 1 0 0,0-1 0 16,2 1 0-16,1-4 0 0,-3 4 8 0,3-1-8 0,3 1 0 15,-3 2 0-15,-1-3 9 0,1 3-9 16,3-2 0-16,-3 2 9 0,0 0-9 0,-3-3 0 15,2 3 0-15,-2-2 0 0,3-1 8 0,-3-5-8 16,0 3 0-16,0 0 8 0,3-1-8 0,-4 1 0 0,1-3 0 16,-3 0 0-16,3 1 0 0,0 1 8 15,3 1-8-15,-6-3 0 0,3 0 0 0,-1 1 0 0,1-1 0 0,-3 2 0 16,-3-4 0-16,0-1 0 0,-3 4 8 0,3-4-8 16,-3 0 0-16,0 1 0 0,-3-3 9 0,2 0-9 15,-2 2 8-15,0-5-8 0,0 0 8 0,0 1-8 16,-3-4 0-16,3 1 0 0,-3-1 0 0,-3 3 0 15,3-2 9-15,0 2 4 0,-3-5 1 0,0 3 0 16,-3-6-14-16,3 3-16 0,-3-3 3 0,0 3 1 16,-3 0 12-16,0-3 0 0,-3 0 0 0,0 1 0 0,4-1 0 0,-4 3 0 15,-3 0 0-15,0 0 0 0,-3-1 0 0,-3 1 16 16,-3 3-3-16,0-1-1 0,1 1-12 0,-7-1 0 16,-3 4 0-16,0-1 0 0,0 0 8 0,-2 3 0 15,-4 2-8-15,0 1 12 0,-2 2-12 0,2 0 0 16,-3 3 0-16,0 2 0 0,1 3 0 0,5 0 0 15,0 3 0-15,-2 0 0 0,-4 2-11 0,-3 3-8 16,-2 5-1-16,-1 1-1 16,0 2-162-16,1 5-32 0</inkml:trace>
  <inkml:trace contextRef="#ctx0" brushRef="#br0" timeOffset="38926.53">13932 15423 943 0,'0'0'41'0,"0"0"10"0,0 0-41 0,0 0-10 16,0 0 0-16,0 0 0 0,0 0 72 0,0 0 12 15,0 0 2-15,0 0 1 0,0 0-23 0,0 0-5 16,0 0-1-16,0 0 0 0,0 0-3 0,6 2-1 16,0-2 0-16,3 0 0 0,-3 0-10 0,0 0-3 0,-6 0 0 0,9 0 0 15,0 0-3-15,0-2-1 0,0 2 0 0,3-3 0 16,-1 3-4-16,1 0-1 0,0 0 0 0,3 0 0 16,0 0-22-16,0 0-10 0,-3 0 8 15,6 0-8-15,-6 0 11 0,2 0-3 0,1 0-8 0,-3 0 12 16,3 0-12-16,0 0 0 0,-3 0 8 15,0 0-8-15,3 0 0 0,-3 0 8 16,0 0-8-16,-1 0 0 0,4 3 8 0,-3-3-8 0,0 0 0 0,0 0 0 16,0 0 0-16,-3 0 0 0,3 2 0 0,-3-2 0 15,0 0-8-15,0 0-8 0,2 0-2 0,-2 0-599 16,-3 0-120-16</inkml:trace>
  <inkml:trace contextRef="#ctx0" brushRef="#br0" timeOffset="39423.46">14492 15309 518 0,'0'0'23'0,"0"0"5"0,0 0-28 0,0 0 0 16,0 0 0-16,0 0 0 0,6 0 203 0,-6 0 35 16,0 0 7-16,6 2 2 0,3-2-140 0,0 3-28 15,-4-3-6-15,1 3-1 0,3-3-24 0,0 2-6 0,0 1-1 0,0 0 0 16,0 2-17-16,0-5-3 0,0 3-1 0,0-1 0 16,0 4-11-16,3-4-9 0,-3 1 12 0,0-1-12 15,-3 4 8-15,2-1-8 0,1-2 0 0,0 2 0 16,0 0 0-16,-3 1 0 0,6-4 0 0,-3 4 0 15,-3-1 0-15,0-3 0 0,3 4 0 0,0-4 0 16,-3 4 8-16,0-4-8 0,0 4 0 0,0-1 0 16,0-2 8-16,0 2-8 0,-6-5 0 0,0 5 0 15,2 0 0-15,1 1 0 0,-3-6 0 0,-5 5 0 16,2 3 0-16,0-3 0 0,0 1 0 0,-3-1 0 0,0 0 0 16,0 3 0-16,-3-3 0 15,3 3 0-15,-3-2 0 0,0-1 0 0,-3 3 0 0,3-3 0 0,-3 0 0 16,3 1 0-16,-3 2 0 0,0-3 0 0,1 0 0 15,-4 1 0-15,3-1 8 0,-3 0-8 16,3-2 0-16,-3-1 0 0,3 1 8 0,0-3-8 16,3 3 0-16,0-3 0 0,1 0 0 0,2 0 0 15,6 0-19-15,0 0-7 0,-6 2-2 0</inkml:trace>
  <inkml:trace contextRef="#ctx0" brushRef="#br0" timeOffset="40367.03">15522 15354 288 0,'0'0'25'0,"0"0"-25"0,0 0 0 0,0 0 0 15,0 0 158-15,0 0 26 0,0 0 6 0,0 0 1 16,0 0-72-16,0 0-15 0,-6 8-2 0,3 0-1 16,-3 0-29-16,3 2-7 0,-6 1-1 0,3-3 0 15,0 5-12-15,0-2-2 0,-6 4-1 0,3-1 0 16,3 1-3-16,-6 1-1 0,3 6 0 0,0-4 0 16,-5 6-5-16,2 0-2 0,0 2 0 0,0 3 0 15,3-2-18-15,-3 2-3 0,0 0-1 0,3 0 0 16,-6 0-7-16,6 0-1 0,-3-2-8 0,1 2 12 15,-1-3-12-15,3 1 0 0,0-1 0 0,0 1-10 16,0-4 10-16,3 4 8 0,-3-3-8 0,0 2 11 0,0-2-11 16,0 0 0-16,0 0 0 0,3-1 8 0,-3 1-8 15,1-3 0-15,2 1 0 0,-3-4 0 0,3 1 0 0,-3-4 8 16,-3-4-8-16,3 2 0 0,0-5 13 16,0 3-2-16,-3-3-1 0,3-6 0 0,-3 1 22 15,-3-3 4-15,1 0 0 0,2-3 1 0,-3-2-7 0,0-3-2 16,0 0 0-16,3-2 0 0,0-4-6 0,0 1-2 15,0 0 0-15,3 2 0 0,-2-2 5 0,5 0 1 16,3 2 0-16,-3-2 0 0,6 0-8 0,0 0-2 0,3-1 0 16,3 1 0-16,0 0 4 0,5-3 0 0,1 0 0 15,0-2 0-15,3 2-20 0,3 0 0 0,0 0-11 0,3-2 11 16,0-1 0-16,-4 0 0 16,7 1 0-16,-3-1 0 0,0-2 0 0,3 0 0 0,-1-3 0 15,4 0 0-15,3-2 0 0,-3 2 0 0,0 3 0 16,-1 0 0-1,-5 0-76-15,0 0-19 0,0-1-3 0,0 4-1006 0</inkml:trace>
  <inkml:trace contextRef="#ctx0" brushRef="#br0" timeOffset="40558.5">15626 15150 864 0,'0'0'38'0,"0"0"8"0,0-5-37 0,-3-1-9 15,3 6 0-15,-3-5 0 0,3 0 144 0,0 5 26 16,0-5 6-16,0 5 0 0,0 0-86 0,0-6-18 16,3 1-3-16,-3 5-1 0,0 0-48 0,0 0-11 15,0 0-1-15,0 0-530 16,0 0-106-16</inkml:trace>
  <inkml:trace contextRef="#ctx0" brushRef="#br0" timeOffset="41013.71">15795 15311 943 0,'0'0'41'0,"0"0"10"0,0 0-41 0,0 0-10 0,0 0 0 0,0 0 0 16,0 0 89-16,0 0 16 0,6-2 3 0,-6 2 1 16,6 0-52-16,3-3-10 0,-9 3-3 0,6-2 0 15,0-1-21-15,-6 3-5 0,9 0-1 0,-3-3 0 16,3 1-4-16,-3-4-1 0,-6 6 0 0,6-2 0 16,0-1-3-16,-6 3-1 0,6-5 0 0,-6 5 0 15,3-6 0-15,-3 1-8 0,3-3 12 0,-3 0-4 16,-3 0 26-16,0 3 5 0,0 0 1 0,-3-1 0 15,-3 4-26-15,0-1-5 0,-3 3-1 0,3 3 0 16,3-1 23-16,-6 6 4 0,0-2 1 0,1 2 0 16,-4 0 9-16,3 2 3 0,-3 3 0 0,0-5 0 0,3 6-13 0,0-1-3 15,0 0 0-15,3 0 0 0,0 0-7 0,3 1-1 16,1-4-1-16,2 3 0 0,0 1-6 0,0-4-1 16,3 1 0-16,0-1 0 0,3-2-6 0,0 0-2 15,0 0 0-15,5 0 0 0,-2-3 9 0,3 1 2 16,0-4 0-16,3-2 0 0,3 0-19 0,0 0 0 15,3-2 8-15,0-1-8 16,-3-2-89-16,2-3-22 0,4-3-4 0,-3 1-874 16</inkml:trace>
  <inkml:trace contextRef="#ctx0" brushRef="#br0" timeOffset="41300.55">16385 14743 1566 0,'0'0'69'0,"0"0"15"0,0 0-68 0,0 0-16 0,0 0 0 0,0 0 0 16,0 0 63-16,0 0 9 0,0 0 1 0,0 0 1 15,0 0 3-15,0 8 1 0,-3 2 0 0,-3 1 0 16,0 5-22-16,0 2-4 0,-6 1 0 0,0-1-1 16,0 6-7-16,-3 2-2 0,-2 4 0 0,-4-1 0 15,3 2-12-15,-6 4-2 0,3-1-1 0,-3 1 0 0,1 4-16 16,-1-2-3-16,0 0-8 0,3 0 12 0,3-2-12 15,0-1 8-15,1-2-8 0,2-3 0 0,3-3 0 16,0-4 0-16,3-1 0 0,3-3 0 0,0-2 0 0,3 0 0 16,3-5 0-16,0-1 0 15,0-2-30-15,0-8-12 0,0 0-2 16,9 3-694-16,0-6-138 0</inkml:trace>
  <inkml:trace contextRef="#ctx0" brushRef="#br0" timeOffset="41493">16001 15227 1702 0,'-3'-3'76'0,"3"3"15"0,-6 0-73 0,6 0-18 15,0 0 0-15,0 0 0 0,0 0 76 0,0 0 12 0,0 0 3 0,0 0 0 16,0 0-26-16,12 0-5 0,0 0 0 0,-3 0-1 16,0 0-27-16,3 0-4 0,-4 0-2 0,4 0 0 15,0-3-14-15,0 3-4 0,0 0 0 0,0 0 0 31,3 0-68-31,-3 3-15 0,0-3-2 0,0 3-1 0</inkml:trace>
  <inkml:trace contextRef="#ctx0" brushRef="#br0" timeOffset="41910.91">16245 15282 1533 0,'0'0'68'0,"0"0"14"0,0 0-66 0,0 0-16 0,0 0 0 0,0 0 0 16,0 0 28-16,9-2 3 0,-3-1 0 0,0 0 0 0,3 1 8 0,0-1 1 15,3 0 1-15,-4 1 0 0,1-1-24 0,3 3-5 16,-3-2 0-16,-3 2-1 0,6-3-3 0,-6 3 0 16,-6 0 0-16,12 0 0 0,-12 0 1 0,6 3 0 15,3-1 0-15,-9-2 0 0,0 0-9 0,0 0 12 16,6 5-12-16,-6-5 12 0,0 0-12 0,3 6 0 15,0 2 9-15,0-3-9 0,-6 3 13 0,0 0-1 16,3-3-1-16,-6 3 0 0,-3 0 5 0,0 0 0 16,-3 0 1-16,3 0 0 0,-6 0 9 0,3 0 2 15,0 0 0-15,-2 2 0 0,2-2-8 0,-3 0 0 16,-3 3-1-16,3-3 0 0,3 0 11 0,0 0 2 16,0-3 1-16,0 3 0 0,3-3-7 0,1 0-2 0,5 1 0 15,0-1 0-15,0 3-14 0,3-8-10 0,0 0 12 16,3 5-12-16,3-2 21 0,-1 2-2 15,4-5-1-15,0 3 0 0,3-3-26 0,3 0-6 0,-6 2-1 0,6-4 0 16,-3 2-3-16,3-3-1 0,0 0 0 0,0-2 0 31,-1 2-149-31,1-4-29 0,0-1-7 0</inkml:trace>
  <inkml:trace contextRef="#ctx0" brushRef="#br0" timeOffset="42227.09">16927 14711 1659 0,'0'0'73'0,"-3"-3"16"0,3 3-71 0,0-5-18 16,0 5 0-16,0 0 0 0,-3 0 95 0,3 0 15 16,0 0 3-16,-6 0 1 0,0 5-24 0,-3 0-5 15,3 3-1-15,0 6 0 16,-6-1-33-16,3 5-7 0,0-2-2 0,-3 5 0 0,-3 1-2 0,0 1 0 15,-2 7 0-15,2-1 0 0,0 2-16 0,-3 1-4 16,-6 3-1-16,0-1 0 0,1 3-10 0,-4 0-1 16,0 3-8-16,3-3 12 0,0 0-12 0,6-3 8 15,-2 3-8-15,5-5 0 0,3-3 0 0,0-2 8 16,3-6-8-16,3 0 0 0,0-3 0 0,3-2 8 0,0-3-8 16,3-2 0-16,0 0-9 0,3-6-8 0,-3-5-2 0,0 0 0 31,0 0-156-31,0 0-31 0,0 0-6 0,6-3-782 0</inkml:trace>
  <inkml:trace contextRef="#ctx0" brushRef="#br0" timeOffset="42426.91">16430 15277 1094 0,'0'0'97'0,"0"0"-77"0,0 0-20 0,0 0 0 16,0 0 174-16,0 0 31 0,0 0 7 0,2-5 0 16,1-1-72-16,0 1-16 0,0 0-2 0,0 2-1 15,3-2-49-15,0 2-11 0,3 1-1 0,-3-4-1 16,6 4-2-16,-6-1 0 0,6 0 0 0,-3 1 0 15,3-1-33-15,0 0-6 0,3 3-2 0,-4-2 0 16,1 2-5-16,0-3-2 0,3 1 0 0,-3 2 0 16,0-3-9-16,0 3 8 0,0 0-8 0,3 3 8 0,-6-1-8 0,0-2 0 15,-1 3 0-15,4-1-833 16,-3 1-169-16</inkml:trace>
  <inkml:trace contextRef="#ctx0" brushRef="#br0" timeOffset="45323.9">17153 15388 633 0,'0'0'56'0,"0"0"-44"15,0 0-12-15,0 0 0 0,0 0 136 0,0 0 24 16,0 0 6-16,0 0 1 0,0 0-39 0,0 0-8 15,-6 8-2-15,6-3 0 0,-3 3-56 0,0 0-11 16,-3 0-3-16,0 0 0 0,0 3-11 0,0-3-2 16,0 2-1-16,0 1 0 0,-3-1-11 0,6-2-3 0,-3 0 0 0,3 3 0 15,-6-3-9-15,6-3-3 16,3 3 0-16,-3-3 0 0,0-2-8 0,3-3-12 16,0 0 2-16,0 0-895 0</inkml:trace>
  <inkml:trace contextRef="#ctx0" brushRef="#br0" timeOffset="45500.38">17269 15139 1450 0,'0'0'64'0,"-6"-2"14"16,3-1-62-16,-3 1-16 0,6 2 0 0,0 0 0 15,0 0 64-15,0 0 9 0,0 0 3 0,0 0 0 16,0 0-29-16,0 0-6 0,0 0-1 0,0 0 0 0,0 0-32 0,0 0-8 15,9 0 0-15,-9 0-828 16</inkml:trace>
  <inkml:trace contextRef="#ctx0" brushRef="#br0" timeOffset="46064.44">17495 15274 403 0,'0'0'17'0,"0"0"5"0,0 0-22 0,0 0 0 0,0 0 0 0,0 0 0 15,0 0 164-15,0 0 28 0,0 0 5 0,0 0 2 16,0 0-112-16,0 0-23 0,0 0-4 16,-3-5 0-16,-3 5-1 0,6 0 0 0,-6 0 0 0,-3 0 0 15,0 0-11-15,3 0-1 0,-3 0-1 0,4 0 0 16,-4 0 6-16,3 3 0 0,0-3 1 0,0 0 0 16,0 2-1-16,0 1-1 0,0 0 0 0,3-1 0 15,3-2-5-15,-3 3-1 0,0 2 0 0,3-5 0 16,0 0-45-16,0 6 0 0,0 2-12 0,0-3 2 15,3 3 10-15,3-3 0 0,-6-5 0 0,3 8 0 0,3-3 0 16,0 1 0-16,3 1 0 0,0-1 0 0,-3-1 0 16,3 0 0-16,-1 1 0 0,-2-1 0 0,3 0 0 0,-3 1 0 15,0-4 0-15,3 3 8 0,-6-2-8 0,3 2 0 16,-3 1 0-16,3 2 0 0,-3-3 0 0,-3 3 0 16,-3-3 0-16,0 3 0 0,0 0 8 0,0 0 0 15,-6 0 0-15,3 2 0 0,-3-2-8 0,0 0 0 16,-3 0 0-16,1 0 0 0,-1-2 0 0,-3 1 0 15,0 1 0-15,-3-2 0 0,-3-1 0 0,3 0 0 16,0-2 0-16,-2 0 0 0,-4-3 0 0,6 0 9 16,3-3 0-16,3 0 0 0,0 1-9 0,3-4 0 0,-3-2 0 15,9 3 8-15,6-3-8 0,0-2 0 0,0-1 0 16,6 0 0 0,3 1-73-16,6-3-17 0,-3-1-3 0</inkml:trace>
  <inkml:trace contextRef="#ctx0" brushRef="#br0" timeOffset="46397.67">18096 14669 748 0,'0'0'33'0,"0"0"7"0,0 0-32 0,0 0-8 15,0 0 0-15,0 0 0 0,0 0 193 16,0 0 37-16,-9 2 7 0,1 3 2 0,-1 6-122 0,0 0-24 16,-3 4-5-16,-3 4 0 0,0 2-19 0,0 6-3 15,-3-4-1-15,0 9 0 16,-2 0-4-16,-1 2-1 0,0 3 0 0,-3 0 0 0,-3 0-17 0,3 1-4 16,1-1-1-16,-1 2 0 0,-3 4-18 0,3-4-4 15,0 1-1-15,7-3 0 0,2 0-15 0,3-5 9 16,0-3-9-16,6-3 8 0,3-2-8 0,-3-3 0 15,0-2 9-15,6-3-9 0,0 0 0 0,-3-3-10 16,3-5 1-16,-3-3 0 16,3-5-145-16,0 0-29 0,0 0-5 0</inkml:trace>
  <inkml:trace contextRef="#ctx0" brushRef="#br0" timeOffset="46581.63">17593 15285 1778 0,'0'0'79'0,"0"0"16"0,-3-3-76 0,3 3-19 0,3-2 0 0,0-1 0 16,-3 3 83-16,6-8 13 0,6 0 2 0,6 3 1 16,-3-6-35-16,6 3-8 0,3 3 0 0,-1-3-1 15,-2-2-27-15,6 2-6 0,-3 2-1 0,0 1 0 16,-7 0-1-16,4-1 0 0,-3 4 0 0,-3-1 0 31,0 3-144-31,0 0-30 0,9 0-6 0,-24 0 0 0</inkml:trace>
  <inkml:trace contextRef="#ctx0" brushRef="#br0" timeOffset="47656.59">18120 15425 961 0,'0'0'42'0,"0"0"10"15,0 0-42-15,0 0-10 0,0 0 0 0,0 0 0 16,0 0 111-16,0 0 20 0,0 0 4 0,6-5 1 15,-3 0-40-15,-3 5-8 0,6-6-2 0,0 1 0 0,9-8 33 16,-6 8-63-16,3-3 0 0,-3-3-16 16,3 3-4-16,-3-3-1 0,2 4 0 15,1-1-14-15,-3-3-2 0,3 3-1 0,0-2 0 16,0 2-9-16,0 2-1 0,-3-2-8 0,3 3 12 16,-3 0-12-16,3 2 0 0,-4-2 0 0,-2 5 0 0,3-3 0 0,-3 1 0 15,0 4 0-15,-6-2 0 0,6 3 0 0,-3-1 0 16,-3-2 0-16,3 8 0 0,-3 0 8 0,0 0-8 15,0 0 0-15,-3 0 0 0,0 3 11 0,-3 2-11 16,3-2 12-16,-3 2-12 0,0 0 0 0,0 0 0 16,-2 0 0-16,-1 1 0 0,0-4 0 0,3 1 0 15,-3-3 0-15,0 2 0 0,0-4 0 0,0 2 0 0,3 0 8 0,0-3-8 16,3 0 0-16,0-2 8 0,3-3-8 0,0 0 0 16,0 0 8-16,0 0-8 0,0 0 0 0,0 0 0 15,0 0 8-15,3-3-8 0,6-2 0 0,-3-3 0 16,3 3 0-16,0-3 0 0,3-3 8 0,0 3-8 15,0-5 0-15,2 2 0 0,1-2 0 16,-3 0 0-16,6 0 0 0,3-3 10 0,0 3-10 0,-3-1 8 16,2 1-8-16,1 3 0 0,-6 2 0 15,0 0-11-15,0 2 11 0,0 1 0 0,-3 0 8 0,-3 2-8 16,3 3 0-16,-6-3 0 0,-1 3 0 0,-5 0 0 16,0 0 0-16,0 0 0 0,3 11 0 0,-6-3 0 15,0 3 0-15,-2-1 0 0,2 1 0 0,-6 2 0 16,0-2 11-16,3 2-3 0,3-3 0 0,-6 1 0 15,0 2 2-15,3-2 0 0,-3-3 0 0,0 2 0 0,0-2-1 0,6 0 0 16,-3-3 0-16,0 3 0 0,6-8-9 16,0 0 10-16,0 0-10 0,0 0 10 0,0 0 18 15,0 0 3-15,6 0 1 0,0 0 0 0,3-2-32 16,0-1 0-16,0-2 0 0,0 2 0 0,0-5 0 16,6 0 0-16,0 0 0 0,-1-2 0 0,1-1 0 15,3 1 0-15,0-1 0 0,0-2 0 16,0 2-20-16,0 1-9 15,-3-1-3-15,-1 3 0 0,-2 0 21 0,0 0 11 0,3 3-12 16,-6 0 12-16,0-1-11 0,-3 4 11 0,3-1-10 16,-9 3 10-16,0 0 0 0,0 0-9 0,6 3 9 0,-6-3 0 0,3 8 0 0,0 0 0 15,-3 0 0-15,0 2 0 0,-3 1 12 0,3-1 0 16,-6 1 1-16,3-1 0 0,-3 1 14 0,0 0 2 16,3-1 1-16,-3 3 0 0,0-2-18 0,0-3-3 0,0 0-1 15,0 0 0-15,3 2-8 0,0-4 0 0,-3 2 0 16,6-3 0-16,-3 3 0 0,3-8 8 0,0 5-8 0,0-5 8 15,0 0-8-15,6 5 0 0,0-2 0 0,-6-3 0 32,9 0-89-32,0 0-20 0,0-3-4 0,0 1-568 0,3-4-114 0</inkml:trace>
  <inkml:trace contextRef="#ctx0" brushRef="#br0" timeOffset="47860.07">19052 15200 1724 0,'0'0'38'0,"0"0"8"0,-3 6 2 0,-3-4 0 0,0 4-39 0,0-1-9 0,0-3 0 0,0 4 0 0,-3 2 76 0,3 0 12 16,3 0 4-16,0 0 0 0,-3 2-52 0,0-2-9 15,-3 5-3-15,3-2 0 0,-2-1 0 0,2 4-1 16,-3-1 0-16,3-3 0 0,0 4-27 0,-3-4 0 16,3 1 0-16,3-1 0 0,-3-2 0 0,0 0 0 15,3 0 0-15,3-8 0 16,-3 8-137-16,3-8-27 0,0 0-4 0</inkml:trace>
  <inkml:trace contextRef="#ctx0" brushRef="#br0" timeOffset="48402.18">19650 14624 403 0,'0'0'36'0,"0"0"-36"16,0 0 0-16,0 0 0 0,3-6 226 0,0 1 38 15,-3 5 8-15,0 0 2 0,0 0-118 0,0 0-23 16,0 0-5-16,0 0 0 0,0 0-46 0,-6 5-9 15,-3 1-1-15,0 1-1 0,-3 7-15 0,0-1-4 16,-5 5 0-16,-1 4 0 0,-3 1 9 16,-3 7 2-16,0-1 0 0,-2 5 0 0,-4 6-31 0,-3-3-7 15,3 2-1-15,-3 1 0 0,7 0 2 0,-4 2 0 16,3 0 0-16,0 1 0 0,7-1-18 0,-4-2-8 16,6-3 8-16,0 0-8 0,0-3 0 0,6-2 0 15,3-3 0-15,0-2 0 0,6-4 0 0,0 1 8 0,3-5-8 16,0-3 0-16,3-3 0 0,3-3 0 0,0 1 0 15,3-6 0-15,0-2-17 0,0 0-3 0,0-6 0 0,0 0 0 32,3-2-107-32,-3 0-21 0,-3-3-5 0</inkml:trace>
  <inkml:trace contextRef="#ctx0" brushRef="#br0" timeOffset="48598.75">19171 15134 1324 0,'0'0'118'0,"0"0"-94"0,-3-5-24 0,3 5 0 16,3-8 87-16,-3 3 13 0,0 2 2 0,0 3 1 0,3-5 5 16,-3 5 0-16,6-6 1 0,0 4 0 0,0-1-39 0,3 3-8 15,0 0-2-15,3 0 0 0,-1 0-31 0,1 0-6 16,-3 0-2-16,3 0 0 0,3 0-13 0,0 0-8 16,0 0 8-16,-3 0-8 0,3 0 0 0,-1-3 0 15,1 3 0-15,0 0-710 16,-3-2-139-16</inkml:trace>
  <inkml:trace contextRef="#ctx0" brushRef="#br0" timeOffset="48747.35">19242 14888 1728 0,'0'0'153'0,"0"0"-122"16,0 0-31-16,0-5 0 0,0-3 19 0,3 0-3 0,3 3 0 15,3-1-537-15,3-2-108 0</inkml:trace>
  <inkml:trace contextRef="#ctx0" brushRef="#br0" timeOffset="49549.83">19745 15314 403 0,'0'0'36'0,"0"0"-36"16,-6 3 0-16,6-3 0 0,0 0 248 0,-3 5 42 15,-2 0 9-15,5-5 1 0,0 0-152 0,-3 6-30 0,3-6-6 0,0 0-2 16,-3 8-38-16,3-8-7 0,0 0-1 0,0 0-1 15,0 0-18-15,6 5-3 0,5-3-1 0,-2-2 0 16,6 0-23-16,-3 0-5 0,3-2-1 0,3-1 0 16,0-2-3-16,0-3-1 0,2 0 0 0,-2 3 0 15,-3-3-8-15,3 3 0 0,0-9 0 0,-3 6 0 16,-3 0 0-16,3 0 0 0,-4-2 0 0,-5 2 8 16,3-3-8-16,-3 3 0 0,-6 0 0 0,0-2 0 15,0 2 0-15,-6-3 0 0,-3 3 0 0,0-2 8 16,-2 2-8-16,-1 5 0 0,0-2 0 0,-6 5 8 15,0 0-8-15,-3 3 0 0,-3 2 0 0,1 6 0 16,-4-4 0-16,0 7 0 0,3-1 0 0,-3 3 0 16,7 0 16-16,2 0 0 0,0 2 1 0,0 1 0 15,0-4 10-15,6 4 1 0,0-3 1 0,3 2 0 16,0-4-13-16,6 1-2 0,1 1-1 0,4-2 0 16,1-1-13-16,3-3 11 0,0 1-11 0,3-3 10 0,0 0-2 0,6-3 0 15,0-2 0-15,0-1 0 0,3-2-8 0,3 0 0 16,-1-5 0-16,7 2 8 0,0-4-8 0,0-1 0 15,3-3 0-15,-1 0 0 16,-2 1-27-16,3-6-7 0,-3 0-2 0,-1 0 0 16,-2 3-22-16,-3-3-5 0,0 0-1 0,-3 3 0 15,0-3 15-15,0 3 2 0,-7 0 1 0,1 2 0 0,-3 1 32 0,0 2 14 16,0 2-12-16,-6 1 12 0,-3 5 11 0,0 0 9 16,0 0 3-16,0 0 0 0,0 0 20 0,-9 3 4 0,0 5 1 15,3-3 0-15,-6 5-13 0,3 1-3 16,-2 2 0-16,-1 3 0 0,0 0-8 0,0-3-3 15,3 6 0-15,-3-3 0 0,0 0-21 0,3-1 9 16,-3-1-9-16,6 2 0 0,-3-3 8 0,6 0-8 16,-3-5 0-16,3 2 0 0,3-2 0 0,0-2 0 15,3-1 0-15,3 0 0 16,3 1-86-16,-3-6-21 0,3 0-4 0</inkml:trace>
  <inkml:trace contextRef="#ctx0" brushRef="#br0" timeOffset="50372.8">20356 15227 345 0,'0'0'31'0,"0"0"-31"0,0 0 0 0,0 0 0 16,0 0 194-16,0 0 33 0,0 0 6 0,0 0 2 16,0 0-91-16,0 0-17 0,0 0-4 0,0 0-1 15,0 0-41-15,0 8-8 0,-3 0-1 0,-3 0-1 16,0 2 0-16,0-2 0 0,-3 5 0 0,0 1 0 16,0 1-25-16,-3 1-5 0,0 0-1 0,3 0 0 0,-3 0-8 0,3 0-1 15,-3 0-1-15,4-3 0 0,2-2-15 0,0-1-3 16,3-2-1-16,0 0 0 0,0 0-11 0,3-8 10 15,0 0-10-15,0 0 10 0,0 0-10 0,9 3 10 16,3-3-10-16,-4 0 10 0,4-3-10 0,0-2 8 16,0-3-8-16,3 0 8 0,0-3-8 0,3 1 0 15,3-4 0-15,-3 1 8 0,-7-3-8 0,4 3 0 16,3-3 0-16,0 0 0 0,0 3 0 0,3 0 0 16,-6 0 0-16,5 2 0 0,-5 3 0 0,0 0 0 15,-3 3 0-15,-3 0 0 0,0 2 0 0,-9 3 0 16,9 0 0-16,-9 0 0 0,0 0 0 0,0 0 0 15,3 8 0-15,-6 2 0 0,3 1 0 0,-6 0 0 16,0 2 0-16,-3 0 0 0,0 0 15 0,0 0 7 0,0 1 2 16,3-1 0-16,-9 0 2 0,7-2 1 0,2 2 0 15,-3-2 0-15,0-1-10 0,0 1-1 0,6-3-1 16,0 2 0-16,0-2-7 0,0-3 0 0,3-5-8 16,3 8 12-16,-3-8-12 0,6 3 0 0,-6-3 0 15,12 3 0-15,-3-1 8 0,3-2-8 0,2-2 0 0,1-1 0 31,0-2-145-31,0-1-35 0,0 1-8 0</inkml:trace>
  <inkml:trace contextRef="#ctx0" brushRef="#br0" timeOffset="50794.27">20793 15325 288 0,'0'0'12'0,"0"0"4"0,0 0-16 0,0 0 0 15,0 0 0-15,0 0 0 0,0 0 317 0,0 0 61 16,0 0 12-16,0 0 2 0,0 0-268 0,0 0-53 16,0 0-11-16,6 2-3 0,0-2-25 0,3-2-6 15,-6 2-1-15,6 0 0 0,-3 0-7 0,-3 0-2 16,-3 0 0-16,0 0 0 0,9-3-16 0,-3 0 10 16,0 1-10-16,3-4 8 0,-3 4 0 0,2-3 0 15,-2-3 0-15,3 2 0 0,-3 1-8 0,0 0 0 16,3-1 0-16,-3 1 0 0,3-3 0 0,-6 0 0 0,3-2 0 0,-3 2 0 15,3-3 0-15,-3-2 8 0,0 8-8 0,0-6 0 16,-3 3 8-16,-3 3-8 0,-3 2 0 0,0 1 8 16,-3 2 1-16,0 2 0 0,-6 1 0 0,0 2 0 15,0 6 29-15,1-1 6 0,-4 3 0 0,3 1 1 16,-6 2 3-16,0 2 0 0,0-2 0 16,3 3 0-16,1-1-18 0,-1 1-3 15,3-1-1-15,6-2 0 0,0 0-3 0,0-3-1 0,6 0 0 16,0 1 0-16,0-4-8 0,6 1-2 0,0-3 0 0,6-3 0 15,0 3-12-15,3-6 0 0,6-2 0 0,-3 0 0 16,5-2 0-16,1-1 0 0,0-2 0 0,0 0 0 31,3-3-100-31,0 0-19 0,-1-3-4 0,1 1-602 0,-3 2-121 0</inkml:trace>
  <inkml:trace contextRef="#ctx0" brushRef="#br0" timeOffset="51424.99">21159 15237 403 0,'0'0'17'0,"0"0"5"0,0 0-22 0,0 0 0 15,0 0 0-15,0 0 0 0,0 0 320 0,0 0 59 16,0 0 12-16,-3 6 2 0,0-4-240 0,-3 4-48 16,3-1-9-16,-3 0-3 0,0 0-41 0,1 6-8 15,-1-3-1-15,0 3-1 0,0-1 1 0,-3 1 0 16,3-1 0-16,-3 4 0 0,0-1-11 0,0 0-1 16,0-2-1-16,3-1 0 0,0 1-18 0,3-1-4 15,-3-2-8-15,6 0 12 0,0-2 0 0,0-6 0 16,0 0 0-16,0 0 0 0,0 0-12 0,9 2 8 15,0-2-8-15,3-2 0 0,-3-1 20 0,6-2-1 16,-3-3-1-16,3 0 0 16,-1-3-37-16,4 1-7 0,0-1-2 0,0-2 0 15,0-1-6-15,0-1-2 0,-6 1 0 0,3 4 0 0,-1-3 11 0,1-1 1 0,0 4 1 0,0-1 0 16,0 1 15-16,-3 2 8 0,0 0-10 0,0 0 10 16,-3 2 0-16,-3 4 0 0,0-1 0 0,-6 3 0 15,0 0 17-15,0 0 10 0,0 0 1 0,0 0 1 16,3 8-17-16,-6 0-4 0,-3 3-8 0,3-3 12 15,-3 0 13-15,-3 2 3 0,0-2 0 0,0 5 0 16,-3-2-2-16,3 2 0 0,-3-2 0 0,3-1 0 16,3 1-6-16,3-3 0 0,0 2-1 0,-3 1 0 15,3-6-11-15,3-5-8 0,0 8 9 0,0-8-9 16,0 0 8-16,0 0-8 0,0 0 0 0,6 3 0 16,0-1 0-16,6-4 8 0,0-1-8 0,3 1 0 15,3-4 0-15,0-2-8 0,3 0 8 0,-4-2-13 31,4-1-15-31,0 1-2 0,-3-1-1 0,0 0 0 0,0-2-5 0,-1 0 0 0,1 5-1 0,-3 0 0 16,0-2 24-16,0 4 5 0,-6-2 8 0,0 3-13 16,0 2 13-16,-3-2 0 0,0 5 0 0,0-3 0 0,0 3 0 0,0 3 0 15,-6-3 9-15,5 5-9 0,-5 1 14 0,3 2-3 16,-3-3-1-16,0 0 0 0,-3 3 19 0,1 0 4 16,2 3 1-16,0 2 0 0,-3-3 9 0,0 4 1 15,0-1 1-15,0 0 0 0,0 0-13 0,0-2-4 16,3 2 0-16,-3-5 0 0,3 3-17 0,0-3-11 15,0 2 12-15,0-2-12 0,6 0 8 0,-3 0-8 16,0-3 0-16,3 1 0 0,2-1 0 0,1-2 0 0,0 2 8 16,3-3-8-16,3 1 0 0,-3-3 0 0,3 0 0 0,0 0-9 31,3-3-179-31,0 1-36 0</inkml:trace>
  <inkml:trace contextRef="#ctx0" brushRef="#br0" timeOffset="52220.13">15563 16036 1062 0,'0'0'47'0,"0"0"9"0,0 0-44 0,0 0-12 15,0 0 0-15,0 0 0 0,0 0 107 0,0 0 19 16,0 0 4-16,0 0 1 0,0 8-39 0,-3 0-8 16,-3 3-2-16,3-1 0 0,-3 1-25 0,1 0-5 0,-4 4 0 0,3-1-1 15,-3-1-19-15,0 0-3 0,0 0-1 0,0 1 0 16,3-1-15-16,-3 0-3 0,0-2-1 16,0-1 0-16,3 1-9 0,0-1 0 0,-3-2 0 0,6 0 8 31,0 0-77-31,-3-2-16 0,3 1-3 0</inkml:trace>
  <inkml:trace contextRef="#ctx0" brushRef="#br0" timeOffset="52705.83">15406 15986 1094 0,'-6'-8'48'0,"3"6"11"0,0 2-47 15,0-6-12-15,3 4 0 0,-3-4 0 16,3 1 129-16,3-3 24 0,0 3 5 0,6 0 1 0,-3-3-55 0,5 0-10 16,1-3-2-16,3 3-1 0,-3-2-39 0,6-1-8 15,-3 0-2-15,3 3 0 0,3-5-2 0,-4 3-1 16,1-1 0-16,6 0 0 0,3 1-14 0,0 2-2 16,-3-3-1-16,5 6 0 0,-2-3-14 0,0 5-8 15,-3 1 8-15,-4 2-8 16,4 5 0-16,0 0 0 0,-3 3 0 0,-3 0 8 0,0 6-8 0,-6-1 0 15,-1 3 0-15,-2-1 8 0,-3 7-8 0,-3-4 0 16,-3 3 0-16,-3 3 0 0,-3 0 0 0,0 0 0 16,-2 2 8-16,-1 3-8 0,-6 0 0 0,0 1 9 15,-3-4-9-15,3 0 0 0,-3 1 24 0,0-1-3 16,-2 1 0-16,2-3 0 0,-6 2-21 0,0-5 0 0,3 0 0 0,-6 1 0 16,7-4 8-16,-7 1-8 0,3-6 8 0,0 3-8 15,-3-3 12-15,1-2-3 0,-1-1 0 0,-3-2 0 16,3 0-1-16,-3-3 0 0,7-2 0 0,-1 0 0 15,-3-3-8-15,3-3 8 0,0 0-8 0,4-2 8 16,2-3-8-16,6 3 0 0,-3-6 0 0,3 1 0 16,3-4 0-16,3-1 0 0,0-1 0 0,6 2 12 15,0-4-12-15,3 2-9 0,-3 0 9 0,6 0-13 32,0 0-32-32,3 3-7 0,0-3 0 0,3 6-1 0,0-1-141 15,-3 1-28-15,3 2-6 0,3 2 0 0</inkml:trace>
  <inkml:trace contextRef="#ctx0" brushRef="#br0" timeOffset="53597.39">15906 16222 403 0,'0'0'36'0,"6"-6"-36"0,0 4 0 0,-3-4 0 16,2 4 184-16,-5 2 29 0,6-3 7 0,-6 3 0 15,0 0-90-15,0 0-18 0,0 0-4 0,0 0-1 16,0 0-19-16,0 0-4 15,0 0-1-15,0 0 0 0,-6 5-21 0,1 3-4 0,-4 3-1 0,0-1 0 16,-3 4-9-16,0-1-1 0,-3 0-1 0,0 3 0 16,3 0-15-16,0 0-3 0,3-3-1 0,3 3 0 15,0-3-11-15,0 0-1 0,1-2-1 0,2 0 0 16,3-4 8-16,0 1 2 0,0 0 0 0,5-2 0 16,-5-6-24-16,3 2 0 0,6 1 0 0,3-3 0 15,3-3 0-15,0 1-13 0,3-4 1 0,-3 1 1 16,3-3 11-16,0 3 0 0,-1-3 0 0,1-3-8 15,-3 3-24-15,0-2-4 0,0-1 0 0,0-2-1 16,-3 2-7-16,0-2 0 0,0 3-1 0,-7-1 0 0,7 3 28 0,-6 0 5 16,0 0 2-16,0 3 0 0,0 2 10 15,-6 3 0-15,0 0 0 0,0 0 0 16,0 0 0-16,0 0 14 0,0 0-3 0,0 0-1 16,0 0 20-16,-6 6 4 0,3 1 1 0,0 1 0 0,3-8-11 15,-3 8-1-15,3 0-1 0,-3 0 0 0,0-2-10 16,3 1-3-16,-3-1 0 0,0 2 0 15,3-3-1-15,-3 3 0 0,3-3 0 0,-3 3 0 0,3-3-8 0,-3 3 0 16,3-8 0-16,0 6 8 0,0-6-8 0,0 0 0 16,0 0 9-16,0 0-9 0,0 0 0 0,0 0 0 15,6 5 0-15,-6-5 0 0,6 0 0 0,0-3 0 16,3 1 0-16,0-1-12 16,0-2-17-16,0-3-4 0,0 2-1 0,3-4 0 15,0 2-2-15,0-3-1 0,-3 1 0 0,3-1 0 0,-4 3 20 0,4-2 4 0,-3 2 1 0,-3 2 0 16,3-1 12-16,-3 1 0 0,0 4 0 0,-3-1 0 15,3 0 0-15,0 3 0 0,0 0 0 0,-6 0 0 16,0 0 28-16,3 3 8 0,-3-3 1 0,3 8 1 16,0-3-24-16,0 3-5 0,-3-3-1 0,3 3 0 15,-3 0 15-15,0-2 2 16,0 2 1-16,0-1 0 0,0-1-6 0,-3 2 0 0,0 0-1 0,0 0 0 16,0-1-1-16,-3 1 0 0,3 0 0 0,-3-2 0 15,0 4-18-15,3-4 10 0,-3-1-10 0,3 0 8 16,-3-2 2-16,6-3 0 0,0 0 0 0,-3 5 0 15,3-5-10-15,0 0 0 0,0 0 0 0,0 0 0 16,0 0 0-16,0 0 0 0,0-5 8 0,3-3-8 16,3 3 8-16,0-3-8 0,0 0 8 0,3 0-8 0,-6 0 0 15,6 0 8-15,0-3-8 0,0 3 0 16,0 0 0-16,0 0 0 0,0 1 0 0,-1-1 0 0,1 2-12 16,3-2 12-16,-3 0-10 0,0 3 10 15,3-3-118-15,-3 3-18 16,3-3-3-16</inkml:trace>
  <inkml:trace contextRef="#ctx0" brushRef="#br0" timeOffset="54134.42">16605 16335 828 0,'0'0'36'0,"0"0"8"0,0 0-35 0,0 0-9 0,0 0 0 0,0 0 0 0,6 0 46 16,0 0 7-16,-6 0 2 0,6-2 0 16,0 2-1-16,3-3 0 0,-9 3 0 0,6-3 0 15,0-2-13-15,3 3-2 0,-3-4-1 0,0 4 0 0,0-4-16 16,-3 1-3-16,5 0-1 0,-5-1 0 0,0-2 0 0,0 1 0 16,3 1 0-16,0-2 0 0,-6-2 9 0,3 2 1 15,-3 0 1-15,0 0 0 0,0 0 7 0,0-3 0 16,-3 3 1-16,0 1 0 0,0-1-6 0,-6 2-2 15,-2 1 0-15,-1 2 0 0,0 1 18 0,0 2 3 16,-3 2 1-16,0 1 0 0,-3 2 0 0,0 3 0 16,-3 3 0-16,7-1 0 0,-4 6-24 0,0 0-5 15,0-3-1-15,0 3 0 0,3 3-2 0,0-3-1 16,1 0 0-16,2-3 0 0,3 3 6 0,3-1 2 0,0-1 0 0,3-1 0 16,3 0-12-16,3-2-2 0,3-1-1 0,0-2 0 15,3-2-11-15,3-1 0 0,-1 0 0 0,4-2 0 16,3-3 9-16,3 0-9 0,0-5 10 0,3-1-10 31,2 1-48-31,4-3-15 0,3-3-3 0,-6 1-974 0</inkml:trace>
  <inkml:trace contextRef="#ctx0" brushRef="#br0" timeOffset="54698.92">17099 15896 1267 0,'0'0'112'0,"0"0"-89"0,0 0-23 0,0 0 0 0,9 0 86 0,-3 0 13 16,-6 0 2-16,9 0 1 0,3-2-3 0,0-1-1 16,0 0 0-16,-3-2 0 0,-3 2-45 0,6-2-9 15,-1 0-1-15,1-1-1 0,-3-2-25 0,6 1-5 16,0-1 0-16,3 0-1 0,-6 0-11 0,0-3 0 15,3 3 0-15,-3 0 0 0,-1-2 8 0,-2-1-8 16,3 1 8-16,-3-1-8 0,0 0 0 0,-3-2 0 16,0 3 8-16,-3-1-8 0,0 0 0 0,-3-2 0 15,0 0 0-15,0 0 0 0,-3 2-14 0,0 3-5 16,-3 0-1-16,0 3 0 0,-6 2 4 16,-6 6 0-16,0 2 0 0,-5 3 0 0,-7 5 16 0,3 3 0 15,3 3 0-15,-5 2 9 0,-4 5 22 0,0 1 4 16,0 2 1-16,1 3 0 0,2-3 4 0,0 3 2 15,-3 2 0-15,7-2 0 0,-1 2-1 0,0 3 0 16,-3 0 0-16,9-2 0 0,3-4-25 0,1 1-6 0,2 0-1 0,3-3 0 16,3-5-9-16,0 0 0 0,6-3 0 0,-3-3 8 15,3-2-8-15,3 0 0 0,6-5 0 0,3-1 0 16,0-5 0-16,0 1 0 0,0-4 0 0,3-2 0 16,3 0 0-16,-4-5 0 0,1 0 0 0,0 0 0 15,3-3-20-15,-3 0 4 0,-3 0 1 0,3 2 0 31,0-1-16-31,-3-1-3 0,-3 0-1 0,0 2 0 0,0 1 35 0,-6 5 0 0,0 0 0 0,0 0 0 16,0 0 0-16,0 0 0 0,3 8 0 0,-6-3 0 16,0 6 20-16,0-1 8 0,0-2 2 0,3 3 0 15,-3 0-15-15,3-4-3 0,0 1-1 0,3 0 0 16,0 0-11-16,3 0 0 0,-3-2 9 0,5-4-9 0,4 1 0 16,0-3-16-16,0 0 2 0</inkml:trace>
  <inkml:trace contextRef="#ctx0" brushRef="#br0" timeOffset="55173.06">17644 15685 403 0,'0'0'17'0,"0"0"5"0,6-6-22 0,-6 6 0 0,0 0 0 0,0 0 0 16,0 0 275-16,0 0 50 0,0 0 11 0,-9 0 1 15,0 3-202-15,0 2-41 0,-3 3-8 0,-3 5-2 0,0-2-17 0,-2 7-4 16,5 1-1-16,-6 2 0 0,0 3-4 0,0 0-1 16,0 2 0-16,0 1 0 0,-2-1-12 0,-4 3-2 15,-3 3-1-15,3 2 0 0,-3 1-19 0,-2-1-4 16,-4 3-1-16,3-2 0 0,9-4-18 0,3 1 10 15,-2 0-10-15,5-3 8 0,0-3-8 0,9-2 0 16,0-5 0-16,3 2 8 0,-3-8-8 0,12 0 0 16,3-2-12-16,0 0 12 0,-6-4-9 0,9-1 9 15,8-6 0-15,1-3-764 16,3 0-148-16</inkml:trace>
  <inkml:trace contextRef="#ctx0" brushRef="#br0" timeOffset="56119.71">17480 16288 403 0,'0'0'17'0,"0"5"5"0,0-5-22 0,0 0 0 0,0 5 0 0,0-5 0 15,0 0 229-15,0 0 42 0,0 0 8 0,6 6 1 16,-6-6-164-16,9 2-34 0,0-2-6 0,-3 0-2 15,-6 0-51-15,6 0-11 0,3-2-1 0,-3-1-1 16,0 0-10-16,0-2 8 0,0 2-8 0,3-5 8 16,0 1-8-16,-3 1 0 0,-1-2 0 0,-2-2 0 15,9-1 0-15,-6 1 0 0,-6-1 0 0,0 0 0 16,3-2 0-16,-3 3 0 0,0-1 0 0,0 0 0 0,-6 3 16 0,3 1 2 16,0-1 0-16,-6 0 0 15,1 5-18-15,-1 0 0 0,-3 3 0 0,3 6 0 16,-6-1 0-16,0 3 15 0,0 0-3 0,0 2-1 15,3 1 23-15,-3 0 5 0,-5 4 1 0,5 1 0 0,0 0-5 0,3 3-1 16,-6-1 0-16,6-2 0 0,3 0-6 0,0-3-2 16,-3 3 0-16,6 0 0 0,0-5-9 0,3 2-1 15,3-5-1-15,3 0 0 0,0-3-15 16,3 3 8-16,6-8-8 0,0 3 0 0,0-3 9 0,0-3-9 16,6-2 8-16,-3-1-8 0,3 1 0 0,-1-6 0 15,4 1-12-15,-3-1 12 16,6-2-56-16,-6-3-3 0,3 0-1 0,-6 3 0 15,2-3 1-15,-2 3 0 0,-6 0 0 0,3-1 0 0,0 1 36 0,-3 5 7 0,-3 0 2 0,-3 0 0 16,-3 3 38-16,-3 0 8 16,3 5 2-16,-3 3 0 0,-6-1 26 0,0 1 6 0,9-3 1 15,-6 8 0-15,-6 0-17 0,0 2-3 0,6 1-1 0,0 2 0 16,-2 0-28-16,-1 1-6 0,3-1 0 16,-3 0-1-16,6 0-2 0,0 0 0 15,-6 1 0-15,6-1 0 0,6-3-9 0,-3 1 8 0,0 0-8 0,3-6 8 16,3 0-8-16,3 1 0 0,-3-4 0 0,6 1 0 15,-4-6 8-15,4 3-8 0,-3-2 0 16,3-1 8-16,-3-5-8 0,3 3 0 0,6-3-12 0,-3-3 12 16,3 3-38-16,-1 0 0 0,-2-5 0 15,6 2 0-15,-6-2-41 0,3 0-8 0,-3 0-1 16,-3 0-1-16,3-1 37 0,-3 1 7 0,-4 2 1 0,-2 1 1 0,3-1 33 0,-3 3 10 16,-3 3 0-16,-3 0 0 0,0 5 28 0,0 0 12 15,0-3 2-15,-3 6 1 0,-3 2 17 0,-3 3 3 16,3 0 1-16,-2 3 0 15,-4-1-15-15,3 1-2 0,0-1-1 0,0 1 0 16,0 2-14-16,0-2-2 0,0-1-1 0,3 1 0 0,0-1-6 0,3-2-2 16,-3 0 0-16,6 0 0 0,3-2-8 0,-3-6-1 15,0 0-1-15,9 2 0 0,0-2-11 0,0 0 0 16,3 0 0-16,0-5 0 0,0 2-15 16,0-2 5-16,0-3 1 0,-1 3 0 15,1-3-51-15,0 3-11 0,0-3-1 0,0 0-1 16,0 0-28-16,0 0-6 0,-3-3-1 0,0 1 0 15,3 2 36-15,-3-3 6 0,-1 3 2 0,-2 0 0 0,0-2 41 0,0 7 9 16,-3 0 2-16,-3 3 0 0,0 0 31 0,0 0 6 0,0 0 2 16,-3 6 0-16,-3 4 45 0,-3 1 10 0,1 2 2 0,-1 0 0 15,0 0-5-15,0 1-1 0,0 2 0 0,0-3 0 16,3 3-24-16,0-6-5 0,3 1-1 0,0-1 0 16,0 1-27-16,3-3-5 0,3 0-2 0,3-3 0 15,0-2-14-15,0-1 8 0,3 1-8 0,3-6 0 31,-3 1-116-31,6-3-28 0,14-11-7 0,-2 5-1 0</inkml:trace>
  <inkml:trace contextRef="#ctx0" brushRef="#br0" timeOffset="56869.71">18373 15952 460 0,'0'0'41'0,"0"0"-33"15,0 0-8-15,0 0 0 0,6 2 190 0,3-2 36 0,-3 0 7 16,3 0 2-16,0 0-102 0,3-2-20 0,0-1-4 16,0-2-1-16,2 0-56 0,1-3-11 15,3 0-2-15,0 0-1 0,-3 0-18 0,0-3-3 0,3 3-1 0,0-2 0 16,-1-1-16-16,1-2 0 0,0 0 0 0,0-1 0 16,-3 1 0-16,0-3 0 15,0 0 0-15,-3 1 0 0,-1-4 0 0,1 3 0 0,-3-5 0 0,0 2 0 16,0-2 10-16,0 0-10 0,0 0 8 0,-3 0-8 15,0 2 0-15,-3 3 8 0,-3 3-8 0,0 3 0 16,-6 2 12-16,0 0-2 0,-3 5-1 0,-6 0 0 16,0 3 60-16,-6 3 12 0,-2 2 3 0,-4 6 0 15,0 0-15-15,-3 4-2 0,1 7-1 0,-4-1 0 16,0 5-38-16,3 6-7 0,-2 0-1 0,5 2-1 16,-3 6 21-16,3-1 4 0,3 4 0 0,1-1 1 15,-1 3-23-15,0 3-5 0,0 2-1 0,3-2 0 0,-2 2-8 0,5 0-8 16,0-2 9-16,3 2-9 0,0 0 8 0,0 1-8 15,6-1 0-15,-3-3 9 0,0-2-9 0,3 0 0 16,-2-2 0-16,2-1 0 0,-3-2-16 16,0-1-4-16,3-7-2 0,-3 3 0 15,0-6-20-15,0-3-4 0,0 1-1 16,0-6 0-16,0 3 27 0,4-3 4 0,-4-5 2 0,3 0 0 0,-3-3 14 0,3-5-11 16,0 0 11-16,0-3-10 0,3-5 10 0,-3 0 0 15,6-5 0-15,-3-3 0 16,6-3-39-16,-3-5-5 0,0 0-2 0,3-2 0 0,3-1 20 0,-3-2 4 15,3-3 1-15,3 3 0 16,-3 3-11-16,0-1-3 0,3 1 0 0,-3 2 0 0,3 0 35 0,-3 0 12 0,3 0 0 16,0 3 0-16,0 2 16 0,0-2 2 15,0 0 1-15,0 5 0 0,0-3 5 0,6 3 0 0,-4 3 1 0,1 0 0 16,3 0-4-16,3 2-1 0,0-2 0 0,0-1 0 16,3 1-12-16,-3 0-4 0,0-1 0 0,-1 4 0 15,1-1-16-15,0 0 8 0,3-2-8 0,0 3 0 16,-3-4 0-16,0 1 0 0,0 0 0 0,-4-1-763 15,1 1-157-15</inkml:trace>
  <inkml:trace contextRef="#ctx0" brushRef="#br0" timeOffset="59198.25">18736 16349 345 0,'0'0'15'0,"0"0"4"0,0 0-19 0,0 0 0 15,0 0 0-15,0 0 0 0,0 0 205 0,0 0 38 16,0 0 7-16,0 0 2 0,0 0-148 0,6-3-30 16,-6 3-6-16,6 0 0 0,-3-5-36 0,3 5-8 15,-6 0 0-15,3-6-1 0,3 4-6 0,-3-4-1 16,3 1 0-16,-3 3 0 0,3-4-5 0,-3 1-2 16,0 0 0-16,-3 2 0 0,0 3 3 0,3-8 0 15,-3 3 0-15,0-1 0 0,0 4 2 0,-3-3 1 0,3-1 0 0,-3-2 0 16,-3 3-3-16,3 0 0 0,-3-1 0 0,0 4 0 15,0-4-12-15,0 4 9 0,-3 2-9 0,-3 0 8 16,0 0 3-16,1 2 0 0,-4 1 0 0,3 2 0 16,-6 1 10-16,0 4 3 0,-3-2 0 0,3 5 0 15,-2-2 5-15,5 2 2 0,-3 1 0 0,6-1 0 16,-6 0 19-16,6 3 4 0,0-3 1 0,3-2 0 16,0 2-39-16,6-5-8 0,0 2-8 0,3 1 11 15,6-6-11-15,0 3 10 0,3-2-10 0,3-1 10 16,-3-5-10-16,3 0 0 0,3 0 9 0,0 0-9 15,3-3 8-15,-1-2-8 0,4 0 10 0,-3-1-10 16,3 1 8-16,0-3-8 0,-3-3 0 0,0 1 0 16,2-1 8-16,-2-2-8 0,0-3 0 0,3 0 9 15,0-2-9-15,3-3 0 0,-4-1 0 0,4-1 0 16,-3-1-16-16,0 0-6 0,3 0-1 0,0-5 0 16,-4 0-25-16,4-3-6 15,0 3-1-15,0-3 0 0,0 1-28 0,-1-1-5 0,-2-2-2 16,0 4 0-16,0 1 14 0,-3 0 4 15,-3 3 0-15,-3 5 0 0,-1-1 59 0,-2 7 13 0,0-1 0 16,0 0 0-16,-3 5 35 0,0 1 5 0,0 2 0 0,-3 0 1 0,3 0 13 16,-6 8 2-16,0 0 1 0,0 0 0 0,0 0 0 0,0 0 0 15,0 0 0-15,-6 5 0 0,-3 0-21 0,3 3-4 16,-3 3 0-16,-3 2-1 0,0 3 1 0,-2 3 0 16,-4-1 0-16,3 6 0 0,-6-3 4 15,0 5 2-15,-6-2 0 0,4 5 0 0,-1-2-3 0,0 5-1 0,-6-3 0 16,3 2 0-16,4 4-14 0,-4-3-4 0,3-1 0 15,3 1 0-15,3-3-16 0,3-2 10 0,1-1-10 16,2-2 8-16,3 0-8 0,3-6 0 16,0 1 0-16,3-3 8 0,0 0-8 0,0-3 0 0,6 0 0 0,0-2-11 15,0-1-1-15,3-5 0 0,0 1 0 0,0-4 0 32,3 1-133-32,2-3-27 0,4-3-6 0</inkml:trace>
  <inkml:trace contextRef="#ctx0" brushRef="#br0" timeOffset="59604.78">19150 16203 576 0,'0'0'51'0,"0"0"-41"0,0 0-10 0,0 0 0 0,-6 5 268 0,0-2 51 15,-3 2 10-15,3-2 3 0,-3 5-180 0,0-3-36 16,1 3-8-16,-4 0 0 16,0 3-45-16,3-1-9 0,-3 1-2 0,3-1 0 0,-3 1-31 0,3 2-6 15,0 0-2-15,3 1 0 0,-6-4-13 0,3 1-10 16,0 2 2-16,3-2 0 0,4-1 8 0,-1-2 0 15,0 0 0-15,6 0 0 0,0-3 0 0,-1 1 0 16,4-4 0-16,0 1 0 0,3-3 0 0,0-3 0 16,0 1 0-16,6-4-8 15,3-2-61-15,0 0-12 0,0 1-3 0,2-4 0 16,-5 3-131-16,3-3-26 0,0 1-6 0,-3-1-1 16,0 1 101-16,-3-1 20 0,0 1 4 0,0-4 1 15,-1 4 38-15,-2 2 7 0,0-3 1 0,-3 6 1 0,0 0 206 0,-3-1 41 0,-3 6 8 16,0 0 1-16,0 0-12 0,0 0-2 0,0 0-1 0,0 0 0 15,-9 8-44-15,0-2-9 0,3 1-1 0,0 1-1 16,-2 3-38-16,-1-3-7 0,0 3-2 0,0-1 0 16,3 1-40-16,-3-3-8 0,3 2-1 0,0-2-1 15,0 3-14-15,3-3 0 0,0 0 8 0,0 0-8 16,3-8 0-16,3 7 0 0,0-1 0 0,-3-6 0 16,6 2 0-16,0 4 0 0,3-6 0 0,-3 0 0 15,3 0-24-15,0-3-2 0,3 0 0 16,-1-2-665-16,1 2-133 0</inkml:trace>
  <inkml:trace contextRef="#ctx0" brushRef="#br0" timeOffset="60080.52">19394 16285 1130 0,'0'0'50'0,"0"0"10"0,0 0-48 0,0 0-12 0,0 0 0 0,6 0 0 16,-6 0 104-16,0 0 17 0,0 0 4 0,3 3 1 16,-3-3-50-16,0 0-9 0,3 5-3 0,3 0 0 15,-6 3-12-15,0 0-4 0,0-2 0 0,-3 4 0 16,0-2 0-16,0 0-1 0,-3 3 0 0,0-1 0 16,0-2-20-16,0 0-4 0,0 0-1 0,0 0 0 15,3 0-6-15,0-3 0 0,0 0-1 0,3-5 0 16,0 0-4-16,0 0-1 0,0 0 0 0,0 0 0 15,9-5-2-15,0 0-8 0,0 0 12 0,3-3-4 16,0 0-8-16,0 0 10 0,0-3-10 0,0 1 10 16,-3-1-10-16,0 0 0 0,0 3-10 0,2-2 10 15,-2-1-16-15,0 3 4 0,0 3 0 0,-3-3 0 16,0 3-5-16,0 0-1 0,-6 5 0 0,0 0 0 16,6-6-20-16,-6 6-4 15,0 0-1-15,9 0-596 0,-9 0-119 0</inkml:trace>
  <inkml:trace contextRef="#ctx0" brushRef="#br0" timeOffset="60489.02">19704 16312 403 0,'0'0'36'0,"0"0"-36"0,0 0 0 0,6 0 0 16,0-3 209-16,-3 0 35 0,-3 3 8 0,0 0 0 16,3-2-108-16,3-1-23 0,-6 3-4 0,3 0-1 15,-3 0-62-15,5-8-13 0,-5 5-2 0,3-2-1 16,-3 5-22-16,3-5-4 0,0-3 0 0,0 3-1 16,0-1 0-16,-3-2 0 0,0 0 0 0,0 0 0 15,3 1 13-15,-6-1 2 0,0 2 1 0,0-2 0 16,0 0 1-16,0 1 1 0,-3 1 0 0,1 4 0 15,-1-4-5-15,0 6 0 0,0 3-1 0,-3 2 0 16,0 1 6-16,-3 1 2 0,0 1 0 0,0 6 0 16,-3-1-5-16,0 0-1 0,-3 0 0 0,1 3 0 15,2 3 0-15,0-1 0 0,0-2 0 0,3 0 0 16,3 0-9-16,0-3-3 0,6 3 0 0,0-3 0 16,0-2-13-16,6-1 8 0,3 1-8 0,3-6 0 0,0 1 0 15,3-4 0-15,3 1 0 0,0-3 0 0,0-5 0 0,-1 2-21 16,4-2 3-16,0-3-737 15,0 2-147-15</inkml:trace>
  <inkml:trace contextRef="#ctx0" brushRef="#br0" timeOffset="61087.07">20234 15875 403 0,'0'0'17'0,"0"0"5"0,0 0-22 0,0 0 0 16,0 0 0-16,0 0 0 0,0 0 250 0,0 0 46 15,0 0 8-15,0 0 3 0,0 0-171 0,0 0-33 0,6 3-7 0,2-1-2 16,-2 1-42-16,3-3-9 0,3-3-2 0,-3 1 0 16,6-1-23-16,-3-2-5 0,0-1-1 0,0 1 0 15,3 0-12-15,-3-3 9 0,-4 0-9 0,7-3 8 16,-6 1-8-16,0-1 0 0,-3 3 0 0,3-5 8 15,-3 2-8-15,0 4 0 0,0-4 9 0,0 0-9 16,-3 1 0-16,0-1 0 0,-3-2 0 0,0 0 0 16,0 0 0-16,-3-1 0 0,-3 1 0 0,3 0-8 15,-3 2 0-15,-3 6 0 0,3-3 0 0,-6 8 0 0,-3 0 8 16,0 3-8-16,-5 2 8 0,-1 6-8 0,-3 2 51 0,0 0 10 16,0 3 3-16,-2 2 0 0,-1 6-6 15,3 0-1-15,-6 2 0 0,0 1 0 0,1 2-11 16,-1 3-2-16,0-3-1 0,3 3 0 0,1-1-15 0,5 4-4 15,0-1 0-15,3-2 0 0,3 0-16 16,0-3 0-16,6 0 0 0,0-3 0 16,0-2 8-16,6-3-8 0,3-2 9 0,0-3-9 0,3 0 8 0,3-3-8 15,0-3 0-15,3-2 0 0,0-5 0 0,0 2 0 16,0-5 0-16,3 0 0 0,-3 0-11 0,0 0-1 16,3-5-1-16,-3 2 0 15,0-5-15-15,3 0-2 0,-4 1-1 0,-2 1 0 0,0 1 9 0,-3 0 2 16,-3 5 0-16,0 0 0 0,0 0 20 0,0 0 0 15,-3 5-9-15,0 0 9 0,-3 1 0 0,0 4 8 0,-5 3-8 0,-1 1 12 16,6 1 20-16,-3-1 3 0,0 2 1 0,0-3 0 16,6 0 5-16,-3 0 2 0,6-2 0 0,3-1 0 15,0-2-27-15,3 0-6 0,3-2-1 0,6-1 0 16,0-2-9-16,5-3 12 0,4 0-12 0,3-3 12 16,3-5-12-16,0 0 0 0,2 0 0 0,4-3-1206 15</inkml:trace>
  <inkml:trace contextRef="#ctx0" brushRef="#br0" timeOffset="62024.56">20701 16372 1036 0,'0'0'92'0,"0"0"-73"0,0 0-19 0,0 0 0 16,0 0 72-16,0 0 10 0,6 0 2 0,0 0 1 15,-6 0-49-15,9 0-9 0,0-2-3 0,0-1 0 16,-1 0 2-16,1-2 0 0,-3 0 0 0,3 0 0 16,3-1-15-16,-3-2-3 0,-3 0-8 0,3-2 12 15,0 2-3-15,-3 0-1 0,-3-3 0 0,3-2 0 16,-3 3 0-16,0-1-8 0,0 0 12 0,0-2-4 0,-3 3 2 0,0-4 0 16,3 4 0-16,-3 2 0 0,-3-5 2 0,0 5 0 15,0-3 0-15,-3 6 0 16,-3 2 3-16,-3 1 1 0,-3 2 0 0,0 2 0 0,-3 3 49 0,1 3 11 15,-1 0 1-15,0 6 1 16,0-4-26-16,0 3-6 0,0 3-1 0,0 0 0 0,3 3-9 0,1-3-3 16,-1 2 0-16,3-2 0 0,0 2-15 0,3-2-3 15,3 0-1-15,3 0 0 0,-3-3 3 0,3 1 1 16,6-1 0-16,0-3 0 0,0 1 2 0,3-3 0 16,3 0 0-16,3-6 0 0,0 1-20 0,3-3 0 15,0-3 0-15,2 1-9 0,-2-6 9 0,3 3 0 16,3-9 8-16,0 4-8 0,6-3 11 0,-4-1-3 0,4-2 0 15,-3-2 0-15,0-3-8 0,3 0 0 0,-1-3 0 0,1-3 0 16,-3-2 0-16,0 0-11 0,3-3 3 0,-1-2 0 31,1-6-16-31,0 3-2 0,0-5-1 0,2-3 0 16,7-3-40-16,-3 3-8 0,-6 3-1 0,5 0-1 0,-2 2 42 0,-6 3 9 0,0 5 2 0,-3 6 0 16,-6 2 24-16,-1 5 8 0,-2 3 0 0,-3 3 0 15,-3 0 44-15,0 2 10 0,-3 6 2 0,0 0 0 16,-3 0-7-16,0 5-1 15,0 0 0-15,-6 2 0 0,-3 1-38 0,0 5-8 16,-3 0-2-16,-2 5 0 0,-1 3 5 0,-3 5 1 0,0 3 0 0,-3 0 0 16,0 5 22-16,0 2 5 0,-2 1 1 0,-1 5 0 15,-3-2-18-15,0 2-3 0,3 2-1 0,4-2 0 16,-4-2-6-16,3 5-2 0,-3-6 0 0,6 0 0 16,-3 1-12-16,7-4 9 0,-4 1-9 0,6-5 8 15,-3-4-8-15,6 1 0 0,0-3 0 0,3 1 8 0,3-6-8 0,3-3 0 16,3 0 0-16,0-2 8 0,0-4-8 0,3 1 0 15,3-2-12-15,0-4 12 16,0 1-86-16,3-3-10 0,0-3-1 0,0 1-1 16,-1-4-117-16,4 1-23 0</inkml:trace>
  <inkml:trace contextRef="#ctx0" brushRef="#br0" timeOffset="62225.9">21237 16193 403 0,'0'0'36'0,"0"0"-36"16,0 0 0-16,0 0 0 0,0 0 233 0,0 5 40 15,-3 0 8-15,0 0 2 0,-3 3-113 0,0 3-22 0,0-3-5 0,-3 5-1 16,0-2-41-16,0 5-8 16,0-3-1-16,-3 0-1 0,3 0-29 0,0 0-6 15,0 1 0-15,0-1-1 0,1 0-23 0,5 0-5 16,-3-2-1-16,3-3 0 0,3-3-18 0,0 3-8 0,0-3 8 0,0-5-8 16,0 0 0-16,0 0 0 0,9 0 0 0,2-5 0 31,1 0-151-31,3-3-25 0,-3-3-6 0,3 1-1 0</inkml:trace>
  <inkml:trace contextRef="#ctx0" brushRef="#br0" timeOffset="62389.6">21424 15946 1324 0,'-6'3'118'0,"0"0"-94"16,0-3-24-16,0 2 0 15,0-2 77-15,0 6 11 0,1-6 3 0,2 2 0 0,3-2-75 0,0 0-16 16,0 0 0-16,-3 6-488 15,3 2-97-15</inkml:trace>
  <inkml:trace contextRef="#ctx0" brushRef="#br0" timeOffset="62826.08">21362 16253 403 0,'0'0'36'0,"0"0"-36"0,6 3 0 0,-6-3 0 15,6 5 200-15,0-5 32 0,2 3 8 16,-2-3 0-16,0 0-83 0,0 0-17 0,3 0-3 0,-3-3-1 16,3 3-44-16,-3-2-8 0,0 2-3 0,0-3 0 15,0 3-36-15,-6 0-7 0,9-3-2 16,-9 3 0-16,9-2-17 0,-9 2-4 0,0 0-1 0,6-3 0 15,0 0-14-15,0 1 8 16,0-4-8-16,0 1 0 0,-6 5 8 0,6-2-8 0,-4-6 0 0,1 2 9 16,0-2-9-16,0 3 8 0,-3-3-8 0,3 0 8 15,-3 0-8-15,0 0 0 0,0 3 9 0,-3-3-9 16,0 0 0-16,-3 6 9 0,6 2-9 0,-5-3 0 16,-7 3 23-16,0 5-3 0,-3 0 0 0,0 1 0 15,-3 2 36-15,0 5 6 0,-3-5 2 0,1 5 0 16,2 3-14-16,0 0-2 0,3 0-1 0,0 0 0 0,6-1-17 0,0 1-3 15,3 0-1-15,3-3 0 0,0 1-6 0,-3-4-2 16,6 1 0-16,3-1 0 0,3-2-8 0,3-2-2 16,0-1 0-16,6 0 0 0,0-2-8 0,6-3 0 15,-3 0 0-15,2-3 0 0,-2-2 0 0,3 2 0 16,0-2 0-16,0-3 0 16,-3 3-190-16,0-6-40 15,23-10-8-15,-11 5-2 0</inkml:trace>
  <inkml:trace contextRef="#ctx0" brushRef="#br0" timeOffset="63356.66">22213 15827 1785 0,'0'0'159'0,"0"0"-127"16,0 0-32-16,0 0 0 0,0 0-9 0,0 0-8 15,0 0-2-15,0 0 0 0,0 0 55 0,-3 6 10 16,-3 2 2-16,-3 2 1 0,-3 3-2 0,0 1-1 0,-3 4 0 0,1 3 0 16,-7 3-2-16,0 0-1 0,0 2 0 0,0 4 0 15,0 1-4-15,1-2-1 0,2 0 0 0,0 3 0 16,3-3-24-16,0 0-5 0,0-2-1 0,0-1 0 16,3-2-8-16,0-3 0 0,4-2 0 0,-4-1 0 31,6-2-36-31,0-3-10 0,0 1-2 0,3-6-628 15,3-3-125-15</inkml:trace>
  <inkml:trace contextRef="#ctx0" brushRef="#br0" timeOffset="63860.05">22395 15584 403 0,'0'0'36'0,"0"-5"-36"0,0-1 0 0,0 6 0 0,0 0 350 0,0 0 63 16,0 0 13-16,0 0 2 0,-6 0-352 0,0 3-76 16,0 0 0-16,0 2-13 0,-3 3 45 0,0 5 8 15,0 3 3-15,-6 3 0 0,0 2-4 0,-3 0-1 16,0 5 0-16,1 1 0 0,-4 2-1 0,3 3 0 16,0-1 0-16,0 1 0 0,0 0-20 0,0-3-4 15,4 0-1-15,2 0 0 0,3-5-12 0,3 0 0 16,-3 0 0-16,9-3 0 0,0-3 9 15,0-2 3-15,3 0 0 0,6-5 0 0,0-6-12 0,3 0 0 16,5-2 0-16,-2-3 8 0,0-3 8 0,3-2 0 16,3-3 1-16,0-3 0 0,3-2-29 0,-1-3-7 15,1 0-1-15,0 1 0 0,-3-4 4 0,3 1 0 16,-4-4 0-16,1 1 0 0,0-3-8 0,3-2 0 0,0 2-1 16,0-2 0-16,-1-1 3 0,1 6 1 0,-3 0 0 15,-3 2 0-15,-3 6 7 0,-6 3 2 0,-3-1 0 0,0 6 0 16,-6 5 40-16,0 0 9 0,-9 2 2 0,-3 1 0 15,3 5 13-15,-6 0 4 0,-3 5 0 0,3 3 0 16,-3 0-16-16,1 2-2 0,2 1-1 0,0-1 0 16,0 4-7-16,3-1-2 0,0 3 0 0,0 2 0 15,-3-2-4-15,0 0 0 0,1 5-1 0,2-3 0 16,0 1-11-16,0-1-3 0,-3 1 0 0,9-1 0 16,-6 0-9-16,6-4 0 0,0 1 0 0,3-4 0 15,0-1 0-15,6-2 0 0,-3-2 0 0,6-4 0 31,-3 1-120-31,3-3-25 0,0-3-6 0</inkml:trace>
  <inkml:trace contextRef="#ctx0" brushRef="#br0" timeOffset="64257.75">22534 16216 748 0,'0'0'67'0,"0"0"-54"16,0 0-13-16,0 0 0 0,3 6 192 0,-3-6 35 16,0 0 7-16,9 2 2 0,0-2-129 0,-3-2-26 15,3 2-5-15,0-3 0 0,3 0-28 0,-3 1-4 16,6-4-2-16,-3 1 0 0,-3-3-26 0,0 3-6 0,2 0-1 0,-2-3 0 16,0 0-9-16,0 0 8 0,0 0-8 15,-3 0 8-15,-3-3-8 0,3 1 0 0,-3-1 0 0,3 3 0 16,-6-2 0-16,-3 2 0 0,0 0 0 0,0 2 0 15,-3 1 18-15,0 5-2 0,-9 0 0 0,3 5 0 16,0 1 31-16,-5 2 5 0,-4 2 2 0,0 1 0 16,3 5-1-16,-3 0 0 0,3-3 0 0,1 3 0 15,2 0-16-15,3 2-3 0,0-2-1 0,3 2 0 16,0-2-7-16,3 0-2 0,3-3 0 0,0 3 0 16,-3-5-12-16,6 2-4 0,0-2 0 0,6-1 0 15,-3-2-8-15,3 0 0 0,0-3 0 0,3-2 0 16,0 2 0-16,3-5-9 0,3-2 9 0,-1-1-13 15,4 0-10-15,0-2-1 0,3 0-1 0,-3-3-767 16,0 3-152-16</inkml:trace>
  <inkml:trace contextRef="#ctx0" brushRef="#br0" timeOffset="64777.28">22915 16150 288 0,'0'0'12'0,"0"0"4"0,0 0-16 0,0 0 0 16,0 0 0-16,6-2 0 0,0-1 309 0,0-2 59 15,-3 2 12-15,3-2 3 0,0 2-244 0,0-2-49 16,0 2-10-16,-3 0-1 0,3-2-23 0,-6 5-5 0,3-3-1 0,-3 3 0 16,3-5-5-16,0 0-1 0,-3 5 0 0,0 0 0 15,0-3-20-15,0 3-4 0,-6-5 0 0,6 5-1 16,-3-5 14-16,-6 2 3 0,3 3 1 0,-3-3 0 15,0 3-15-15,-3 0-3 0,3 0-1 0,1 3 0 16,-1 0-3-16,0-1-1 0,-3 1 0 0,3 2 0 16,0 1 14-16,0-1 4 0,0 3 0 0,0-3 0 15,3 0-20-15,-3 1-3 0,3 2-1 0,3 0 0 16,0-3-8-16,0 3 8 0,3 0-8 0,-3-3 8 16,3 3-8-16,0 0 0 0,3 0 0 15,0 0-11-15,-3-8 11 0,6 8 0 0,-3 0 0 0,3 0 0 16,0-3 0-16,0 0 0 0,0 3 0 0,-3 0 0 15,3-3-9-15,-6-5 9 0,3 8-10 0,3-2 10 16,-3-1 0-16,-3 0-9 0,3 0 9 0,0 1 0 16,-3 2 0-16,0-8-8 0,0 5 8 0,-3 0 0 15,3 1 0-15,-3 1 0 0,-3-4 0 0,3 2 0 0,-3 1 0 0,0-4 0 16,0 4 0-16,-3-4 0 0,-3 1 0 0,3 0 0 16,-3-1 0-16,1 1 0 0,-7-3 0 0,3 2 0 15,-3 1 0-15,3 0 8 0,0-3-8 0,0 2 11 16,6-2-11-16,0 3 12 0,-3 0-12 0,4-3 0 15,2 0-12-15,-3 2 12 0,6-2 0 0,3 0 0 16,0 0 0-16,0 0 12 16,0 0-95-16,0 0-18 0,3 0-4 0,6-2-645 15,-3-4-129-15</inkml:trace>
  <inkml:trace contextRef="#ctx0" brushRef="#br0" timeOffset="65331.74">23279 16116 921 0,'0'0'82'0,"0"0"-66"0,0 0-16 0,0 0 0 16,0 0 144-16,0 0 24 0,0 0 6 0,0 0 1 15,0 0-75-15,0 0-14 0,0 0-3 0,0 0-1 16,0 0-19-16,0 0-4 0,0-6-1 0,0 6 0 0,0 0-38 16,0 0-7-16,-3-5-1 0,3 5-1 15,-3-2 27-15,3 2 6 0,-6-3 0 0,-3 3 1 0,3-3-29 0,0 3-7 16,-3 0-1-16,-3 0 0 16,0 0 17-16,0 3 3 0,-3 0 1 0,3-1 0 0,-2 3 5 0,2 1 1 15,3-1 0-15,-3 0 0 0,0-2-11 16,0 0-3-16,3 2 0 0,-3 0 0 15,3-2-6-15,0 2-2 0,0 0 0 0,9-5 0 0,-6 3-4 0,6-3-1 16,0 0 0-16,0 5 0 0,-3 3-8 0,6 0 0 16,0 0 0-16,0 0 0 0,3-5 0 0,0 2 0 15,6 0 0-15,-3 3 0 0,0-2 0 0,0 2 0 16,0-3 0-16,3-3 0 0,0 4 0 0,-3-1 0 0,0 0 0 16,-1-2 0-16,1 2-11 0,-3-2 3 0,-6-3 0 15,3 5 0-15,-3-5 8 0,0 6 0 0,0 1 0 0,-6-1-8 16,0-1 8-16,-3 0 0 0,1 1 0 0,-1-1 0 15,-3 0 0-15,0 1 0 0,-3-1 0 0,0-3 0 16,-3 4 0-16,0-1 8 0,0-2-8 0,1-3 0 16,-1 2 8-16,0-2-8 0,6 3 10 15,0-3-10-15,0 0 8 0,3 0-8 0,3 0 0 0,3 0 9 16,-3 0-9-16,6 0 0 0,0 0 0 0,0 0 0 31,0 0-95-31,0 0-14 0,6-5-3 0,3-1-958 0</inkml:trace>
  <inkml:trace contextRef="#ctx0" brushRef="#br0" timeOffset="65725.83">23404 16052 1670 0,'0'0'148'0,"0"0"-118"16,0 0-30-16,0 0 0 0,0 0 57 0,0 0 6 15,0 0 1-15,0 0 0 0,-3 8-1 0,0-2 0 16,3 4 0-16,-3 1 0 0,0-1-7 0,0 1 0 16,-3 2-1-16,3 3 0 0,-3-3-19 0,3 0-3 15,-3 3-1-15,0 0 0 0,0 0 3 0,0-3 0 16,0 3 0-16,0-3 0 0,0 1-20 0,0-1-4 16,0-5-1-16,3 5 0 0,0-5-10 0,0 3 12 15,0-6-12-15,3 0 12 0,0-5-12 0,0 0-12 16,0 0 2-16,0 0 1 0,0 0 20 0,0 0 4 15,0 0 1-15,3-3 0 0,6-4-16 0,-3 1 8 16,0-2-8-16,0 0 0 0,0-2 8 0,0 2-8 0,3-3 0 0,-3 1 0 16,3-1 0-16,0-2 0 0,0 2 0 0,0-2 0 15,0 2 0-15,2 1 0 0,-2 2 0 0,0 0 0 16,3 0 0-16,-3 0 0 0,3 0 0 0,-3 3-10 16,0-3-6-16,3 3 0 0,0 2-1 0,-3 0 0 31,0 1-39-31,0-1-7 0,-1 3-1 0,1-3-664 0,0-2-133 0</inkml:trace>
  <inkml:trace contextRef="#ctx0" brushRef="#br0" timeOffset="66318.22">23710 16140 1569 0,'0'0'34'0,"0"0"7"0,0 0 2 0,0 0 2 0,0 0-36 0,3 5-9 16,-3-5 0-16,0 0 0 0,0 0 55 0,6 5 9 15,-3-2 1-15,3 2 1 0,-6-5-17 0,6 0-3 16,-6 0-1-16,6 0 0 0,-3 0-19 0,-3 0-4 16,6-3-1-16,0 1 0 0,0-1-1 0,-3 1-1 0,0-4 0 0,0 1 0 15,3 0-10-15,-3-3-1 0,0 2-8 0,0-2 12 16,3 3-12-16,-3-5 11 0,-1 2-11 0,1-3 10 15,0 3-10-15,-3-2 8 0,3 2-8 0,0 0 8 16,-6 0-8-16,3 8 0 0,0-6 0 0,0 6 8 16,-6-2-8-16,-2 2 0 0,-1 2 0 0,-3 4 0 15,0-1 32-15,-6 6 0 0,0-1 1 0,0 3 0 16,-3 3 25-16,1 0 5 0,-4 0 1 0,3 0 0 16,-3 2-16-16,3-2-2 15,0 3-1-15,7-1 0 0,-1 1-21 0,3-3-4 0,6 0 0 0,0-3-1 16,6-3-19-16,0 1 0 0,6-3 0 0,3 0 0 15,0-3 0-15,6-2 0 0,-1 0 0 0,7-3 0 16,0-3 0-16,0 0-17 0,3 1 1 0,-3-4 1 16,-1 1-132-1,1 0-26-15,-6-3-6 0,3 2-1 0,0-1-22 16,-3-1-5-16,-3-3-1 0,3 0 0 0,-4 1 117 16,1 2 23-16,-3-3 5 0,0-2 1 0,0 0 96 0,0 5 19 0,0 3 4 0,-6-1 1 15,3-2 78-15,-6 3 16 0,0 5 4 0,0 0 0 0,0 0-48 0,0 0-10 16,0 0-2-16,0 0 0 0,0 0-27 0,-6 3-5 15,-3 2-2-15,3 3 0 0,0 0-20 0,0 0-4 16,-3 2-1-16,3 1 0 0,0 0-24 0,3-1-5 16,-3 1 0-16,3 2-8 0,0-2 0 0,0-3 0 15,3 2 0-15,0-2 0 0,0-3-11 0,0-5-9 16,0 0-1-16,0 0-1 16,0 0-143-16,0 0-29 0,9 0-6 0</inkml:trace>
  <inkml:trace contextRef="#ctx0" brushRef="#br0" timeOffset="66492.97">24142 15679 748 0,'0'0'33'0,"0"0"7"0,0 0-32 0,0 0-8 0,0 0 0 0,0 0 0 15,0-5 132-15,0 5 25 0,3-5 5 0,-3 5 1 16,6-3-124-16,-6 3-25 0,6-3-5 0,0 1-610 15</inkml:trace>
  <inkml:trace contextRef="#ctx0" brushRef="#br0" timeOffset="67110.39">24353 15661 1666 0,'0'0'74'0,"6"0"15"0,3 0-71 0,0 0-18 16,3-3 0-16,-3 0 0 0,0 3 0 0,3-2 0 16,0-1 8-16,-1 0-8 0,1-2 52 0,3 3 6 15,-3-4 2-15,0 1 0 0,3 2-18 0,0-2-3 16,-3 0-1-16,3-1 0 0,-1-2-14 0,1 3-4 16,-3-3 0-16,0 0 0 0,0 0-1 0,-3 0-1 15,3 1 0-15,-3-4 0 0,0 3 2 0,0 0 0 16,0-3 0-16,-3 1 0 0,0-1 4 0,-1 1 0 0,1-4 1 15,-3 1 0-15,3 0-13 0,-3-3-4 0,-3 0 0 0,3 3 0 16,-3-3-8-16,0 3 0 0,-3 0 9 0,0 2-9 16,-3 3 0-16,0 6 8 0,-5-4-8 15,-1 9 0-15,-3 0 20 0,-6 4-1 0,-3 1 0 16,0 6 0-16,-3 2 18 0,-2 2 4 0,-7 3 1 16,0 3 0-16,1 2 10 0,-4 4 3 15,6 4 0-15,-3 6 0 0,4-1-23 0,-4 4-4 0,0-4 0 0,3 4-1 16,4-4-15-16,-1 4-4 0,3-6 0 0,0 0 0 15,7 0-8-15,-1-5 10 0,3 2-10 0,6-2 10 16,0-6-10-16,6 1 0 0,0-4 0 0,6-1 0 16,-3-4 0-16,6-2 0 0,3 0 0 0,-3-5 0 15,3-1 0-15,3-2 0 0,0 0-8 0,3-5 8 16,-3-1 0-16,3-2-11 0,-6 0 11 0,5 0-8 0,-5-2-6 16,3 2-1-16,0-6 0 0,3 1 0 15,-3 0-12-15,0-1-2 0,0-1-1 0,3 1 0 0,-3 1 18 0,0 0 12 16,-3 2-13-16,0 0 5 15,-6 3 8-15,0 0 0 0,0 0 0 0,0 0-8 16,6-5 8-16,-6 5 0 0,0 0 0 0,0 0 0 0,0 0 0 16,0 0 9-16,3 5-1 0,-3 6-8 15,0-3 16-15,-3 5-4 0,0-2-1 0,0-1 0 0,0 1-11 16,0-1 8-16,6 1-8 0,0 2 8 0,-3-5-8 16,3 3 0-16,-3-6 0 0,3 3 0 0,3-3 0 0,0 1-17 15,2-4 2-15,-2-2-805 16,3 0-160-16</inkml:trace>
  <inkml:trace contextRef="#ctx0" brushRef="#br0" timeOffset="67532.05">24329 16148 864 0,'-3'2'76'0,"3"-2"-60"0,-6 3-16 0,6-3 0 16,-3 0 168-16,3 0 32 0,-3 8 5 0,3-3 2 15,0-5-113-15,0 0-22 0,3 8-5 0,0-3-1 16,3 1 0-16,0-4 0 0,-6-2 0 0,9 6 0 16,-3-4-18-16,0 1-3 0,3-3-1 0,-3 0 0 15,3-3-8-15,-3 3-3 0,6-2 0 0,-3-1 0 16,-3 0-20-16,3 1-4 0,3-1-1 0,-4-2 0 16,-2-1-8-16,3 1 0 0,3 0 0 0,-6-1 0 15,-3-1 10-15,0-1-10 0,3 0 12 0,-3-3-12 16,3 0 0-16,-3 4 0 0,0-1 0 0,-3 0 0 15,3-3 0-15,-3 3 0 0,-3 0 0 0,0 6 0 0,3 2 32 16,-6-6 0-16,0 4 0 0,-3 2 0 0,0 2 32 0,-6 4 7 16,0-1 1-16,-2 3 0 0,-1 0-16 15,0 5-4-15,0 0 0 0,0 0 0 0,3 1-18 16,0-1-4-16,1 5-1 0,-1-2 0 16,3 0 3-16,-3 3 1 0,6-3 0 0,0 2 0 15,3-5-21-15,0 3-12 0,3-3 12 0,0 3-12 0,6-2 12 16,-3-1-12-16,6-5 12 0,0 2-12 0,3-2 0 15,-3 0 0-15,3 0 0 0,3-3 0 16,-3 1-49-16,3-1-17 0,-1-5-3 0,4 3-1 16,-3-6-166-16,0 3-32 0,12-8-8 0,-9 3 0 0</inkml:trace>
  <inkml:trace contextRef="#ctx0" brushRef="#br0" timeOffset="72736.89">14060 17002 288 0,'-3'21'12'0,"0"-15"4"0,3-6-16 0,0 0 0 0,0 0 0 0,0 0 0 15,0 0 263-15,0 0 49 0,0 0 11 0,0 0 1 16,0 0-195-16,0 0-39 0,0 0-8 0,0 0-2 16,0 0-40-16,0 0-8 0,0 0-1 0,0 0-1 15,0 0-12-15,0 0-2 0,0 0-1 0,0 0 0 16,9-3-3-16,0-2-1 0,-3 2 0 0,3-2 0 15,-3-3 8-15,3 2 1 0,-6-1 1 0,6 1 0 16,-6-2-21-16,3 0-15 0,-3-2 3 0,0 2 0 16,-3 3 12-16,0-3 0 0,0-3 0 0,-3 6 10 15,-3-3-10-15,0 0 0 0,-3 3 0 0,0-1 0 16,0 1 16-16,-6 2-3 0,0-2 0 0,0 5 0 16,-3 0 5-16,1 3 1 0,-4 2 0 0,3 3 0 15,0 0 1-15,0 2 0 0,-3 1 0 0,3 5 0 0,1 0 4 16,-1 0 2-16,0 2 0 0,3 1 0 0,0 2 9 0,3 0 1 15,0 0 1-15,3 0 0 0,0-2-14 0,4 2-3 16,2-5-1-16,0 0 0 0,3 0-11 0,0-3-8 16,3 0 12-16,0-2-12 0,2-3 8 0,1 0-8 15,3-6 0-15,3 1 0 0,3-3 12 0,-3-3-12 16,3 1 12-16,3-6-12 0,3 0 12 0,-4-3-4 16,4-2 0-16,0-3-8 0,3-2 9 0,3-4-9 15,0-1 0-15,2-4 9 16,-2 1-41-16,3-3-9 0,-3 2-2 0,-1 1 0 15,-2-1-49-15,0 3-9 0,0 1-3 0,0-1 0 16,-3-3-17-16,-1-2-4 0,4 0-1 0,0-5 0 16,-3-3-2-16,0 0-1 0,-1-3 0 0,1 5 0 0,-3 1 98 0,3 5 20 0,-3 3 11 15,-3 4-12-15,3 4 50 0,-6 5 10 16,-1-1 1-16,1 4 1 0,-3 2 62 0,0 0 13 0,-9 8 3 0,0 0 0 16,9-8-31-16,-9 8-5 0,0 0-2 0,0 0 0 15,0 0-30-15,0 0-7 0,0 0-1 0,0 0 0 16,0 0-19-16,0 0-4 0,0 0-1 0,0 5 0 15,-3 3 5-15,-3 3 1 0,-3 7 0 0,0 6 0 16,-6 0 6-16,1 2 2 16,-4 4 0-16,-6 1 0 0,3 1 2 0,-12 10 1 0,4 3 0 0,-1-5 0 15,3 0-21-15,6-14-5 16,3 3-1-16,-3-5 0 0,4 0-10 0,-1 2-8 0,0 3 9 0,3 1-9 16,0-1 9-16,0 8-9 0,6-6 8 0,0-4-8 0,6-6 8 15,0 0-8-15,3-5 0 0,3-3 8 16,0 1-69-1,3-6-15-15,3-3-2 0,0-5-732 0,0 0-146 0</inkml:trace>
  <inkml:trace contextRef="#ctx0" brushRef="#br0" timeOffset="72925.39">14477 16907 1407 0,'0'0'62'0,"-6"5"14"0,3 0-61 0,0 3-15 16,-3 0 0-16,0 3 0 0,0 0 115 0,0 2 20 15,-3 3 4-15,3-1 1 0,-3 1-36 0,3 0-6 16,0 0-2-16,0 0 0 0,-2-3-59 0,2 0-12 0,3 1-2 0,0-4-1 16,3-2-14-16,0 0-8 0,3-3 10 0,0-2-10 31,-3-3-88-31,6 0-23 0</inkml:trace>
  <inkml:trace contextRef="#ctx0" brushRef="#br0" timeOffset="73090.92">14641 16830 806 0,'0'0'36'0,"0"0"7"0,0 0-35 0,0 0-8 0,0 0 0 0,0 0 0 16,-6 5 226-16,6-5 43 0,0 0 9 0,0 0 2 15,0 0-221-15,0 0-44 0,6 3-15 0</inkml:trace>
  <inkml:trace contextRef="#ctx0" brushRef="#br0" timeOffset="73455.06">14682 17013 518 0,'0'0'46'0,"0"0"-37"15,0 0-9-15,0 0 0 0,-3 5 272 0,3-5 52 16,0 0 10-16,0 0 2 0,0 0-216 0,0 0-44 15,0 0-9-15,9 0-2 0,3-3-40 0,-3 1-8 16,0-6-1-16,0 2-1 0,3 1-4 0,-3 0-1 16,0-3 0-16,0 0 0 0,-3 3-10 0,2-3 0 15,1 0 0-15,-3 0 0 0,-3-3 0 0,0 6 13 16,-3-3-3-16,3 3-1 0,-3 0 37 0,-3-3 7 0,-3 2 2 0,3 1 0 16,0 0-9-16,-3 2-2 0,-2 0 0 0,-4 3 0 15,3 3 1-15,-3 2 0 0,0 1 0 0,0 2 0 16,-3 0-3-16,3 2-1 0,-3 3 0 0,0 1 0 15,1 1-7-15,-1 4-2 0,3-1 0 0,-3-2 0 16,3 0-6-16,3 0-2 0,3-3 0 0,-3 1 0 16,3 1-4-16,3-1 0 0,3-1-1 0,0 0 0 15,6 0-11-15,0-2-8 0,0-3 9 0,6 0-9 16,-3-3 10-16,3-2-10 0,0-3 10 0,6 0-10 16,-4-3-44-16,4-2-14 0,3 0-3 15,0-3-1235-15</inkml:trace>
  <inkml:trace contextRef="#ctx0" brushRef="#br0" timeOffset="74031.12">15429 16658 403 0,'0'0'36'0,"0"0"-36"0,-9 3 0 0,3 2 0 0,-5 0 270 0,-1 3 47 16,0 3 10-16,-3 2 1 0,0 0-167 0,-3 3-33 15,3 3-8-15,-3 2 0 0,1 0-44 0,-1 0-9 16,0-2-2-16,3 5 0 0,0-3-23 0,0 3-5 16,3-3-1-16,-3 5 0 0,3-2-20 0,7-5-4 15,-1-4 0-15,0 1-1 0,0-5-11 0,0 2 0 16,3-2 9-16,0 2-9 0,0-2 0 0,3-1 0 15,0-2 0-15,0 0 8 16,0-8-33-16,0 0-7 0,0 0 0 0,0 0-1 16,6-5-191-16,-3-1-37 0,9-15-8 0,0 3-2 0</inkml:trace>
  <inkml:trace contextRef="#ctx0" brushRef="#br0" timeOffset="74484.2">15620 16436 1702 0,'-3'11'76'0,"3"-11"15"0,-3 5-73 0,-3 0-18 15,0 3 0-15,0-5 0 0,-3 2 112 0,0 0 18 0,0 3 4 0,0 3 1 16,-3 2-52-16,1 6-11 0,-4-4-1 0,0 7-1 16,0-4-27-16,0 3-6 0,0 3-1 0,0 0 0 15,0 2-12-15,0 1-2 0,1-1-1 0,2-2 0 16,0 3-1-16,0-6 0 0,0 3 0 0,6-1 0 15,-3-2-20-15,3 1 0 0,3-6 0 0,0-1 0 16,6 1 8-16,0-5 1 0,0-1 0 0,0-2 0 16,6-2-9-16,0-4 0 0,3-2 0 0,0 0 0 15,6-5 0-15,-1 0 0 0,4-3-9 0,0-3 9 0,0-2-14 0,-3 2 1 16,0-2 0-16,0 0 0 16,2-3-33-16,-2 0-6 0,3 0-2 0,-3 0 0 15,3-2 0-15,3-6 0 0,-1 6 0 0,-5-1 0 0,0 3 39 0,-3 3 15 16,-3 0-11-16,-3 5 11 0,-9 8 0 0,0 0 0 15,0 0 0-15,0 0 0 0,0 0 15 0,0 2 9 16,-3 4 1-16,-3 2 1 0,0 2 14 16,-3 3 4-16,0 1 0 0,-3 2 0 0,0-1-21 0,-3 1-4 15,4 0-1-15,-1 0 0 0,-3 3 2 0,3-1 0 0,-3 1 0 16,3 2 0-16,-3 3-12 0,3-1-8 0,0 4 9 0,3-1-9 16,3-2 8-16,0 0-8 0,1 0 0 15,5-6 9-15,0 1-9 0,0-6 0 0,3-2 0 16,2-3 0-1,1-3-116-15,-6-5-28 0,12 0-5 0</inkml:trace>
  <inkml:trace contextRef="#ctx0" brushRef="#br0" timeOffset="74980.5">15828 17103 1422 0,'0'0'31'0,"0"0"6"0,0 0 2 0,3 2 1 0,3 1-32 0,0 0-8 16,-3-6 0-16,3 3 0 0,0 0 53 0,-3 0 9 16,3-3 2-16,-3 1 0 0,3-4-29 0,0 4-6 15,0-1-1-15,3-2 0 0,-3 2-16 0,3-5-4 16,-3 3-8-16,2-3 12 0,-2 3-4 0,0-6-8 15,0 3 11-15,0 0-11 0,0-2 22 0,-3-1-2 16,0 0-1-16,-3 1 0 0,3-1 11 0,-6 1 2 16,3-3 1-16,0 2 0 0,-3 0-9 0,-3 6-3 15,0-3 0-15,-3 5 0 0,-3 1 25 0,1 4 5 16,-4 4 1-16,-3 2 0 0,-3-3 11 0,6 6 2 0,-3 2 1 16,0-3 0-16,1 4-29 0,2-1-5 0,-3 3-2 15,3 0 0-15,3-1 3 0,0 1 1 0,0 0 0 0,3 3 0 16,3-3-18-16,3-1-3 0,0 1-1 15,0-2 0-15,6-4-3 0,0-2-1 16,3 0 0-16,0-3 0 0,0 1-8 0,3-4 0 0,0-2 0 0,3 0 0 16,0 0 8-16,6-8 0 0,0 3 0 0,2-6 0 15,-2-2-8-15,3 0 8 0,-3-3-8 0,0 0 8 16,0-2-8-16,0-1-17 0,-7 1 4 0,1-1 1 31,-3 3-35-31,0 0-6 0,-3 1-2 0,0 1 0 0,-3 1-28 16,0 0-5-16,-3 5-2 0,-3-3-624 0,0 6-125 0</inkml:trace>
  <inkml:trace contextRef="#ctx0" brushRef="#br0" timeOffset="75199.92">15971 16738 2138 0,'-3'-6'47'0,"0"6"9"0,0-2 3 0,3 2 1 0,0 0-48 0,0 0-12 16,0 0 0-16,0 0 0 0,0 0 65 0,0 0 11 16,0 0 1-16,0 0 1 0,0 0-53 0,9 2-10 15,0 1-3-15,0 0 0 0,3-3-12 0,-3 0 11 0,0-3-11 0,3 3 10 16,-3-3-10-16,0 3-12 16,-1 0 2-16,1 0-1084 0</inkml:trace>
  <inkml:trace contextRef="#ctx0" brushRef="#br0" timeOffset="75700.19">16171 17068 403 0,'0'0'36'0,"0"0"-36"0,0 0 0 0,0 0 0 0,0 0 274 16,0 0 48-16,0 0 10 0,0 0 1 0,0 0-195 0,8 0-39 15,-8 0-8-15,6 0-2 0,0-2-42 0,3-1-9 16,0 3-2-16,0-3 0 0,0-2-36 0,0 0 0 16,0-3 0-16,0 0-8 0,3 0 8 0,-3 0 12 15,-3 3-2-15,0-3-1 0,-3-3-9 0,0 3 0 16,0 0 0-16,-3-2 0 0,0 2 0 0,-3 0 0 16,0 0 0-16,0 0 0 0,-3 0 8 0,0 0 0 0,-3 3 0 0,3 0 0 15,-3 2-8-15,-3 3 0 0,-3 3 0 0,3 2-11 16,-3 0 11-16,0 3 11 0,1 3-3 15,-1-1 0-15,0 3 5 0,0 3 1 0,6-2 0 0,-3 1 0 16,0 4-6-16,3-3 0 0,0 2-8 0,3-2 12 16,0 5-12-16,0-5 0 0,3 0 0 0,1-3 0 15,2 3 0-15,2-5 0 0,-2-1 8 0,6-2-8 32,3-5-22-32,0 0-7 0,0-3-2 0,6-6 0 0,0-2-165 15,3-2-32-15</inkml:trace>
  <inkml:trace contextRef="#ctx0" brushRef="#br0" timeOffset="76068.78">16307 16994 403 0,'0'0'36'0,"0"0"-36"0,-5 3 0 0,-4 2 0 16,-3 3 264-16,0 0 45 0,-3 3 10 0,3 2 1 0,-6 0-162 0,0 3-33 15,0 2-6-15,-2 4-2 0,2 1-29 0,0 4-5 16,0-1-2-16,0 1 0 0,3-1-29 0,-3 1-7 16,6-1-1-16,1 1 0 0,-4 2-24 0,3 0-4 15,0-3-2-15,0 3 0 0,3 1-14 0,0-1 9 16,0 0-9-16,3 0 8 0,0 0-8 0,-3 3 8 15,3-3-8-15,0-3 8 0,-2-2-8 0,2-3 0 16,0 3 9-16,-3-3-9 0,3-2 0 0,-3 2 0 16,3-3 0-16,-3 1 8 0,0-6-8 0,0-2 0 15,3-1 0-15,-3 1 0 0,0-6 0 0,0 0 0 16,0 1 0-16,3-6 8 0,-3 0-8 0,4 0 8 16,2-6-8-16,-3 1 8 0,0-5-8 0,0-1 9 15,0 0-9-15,3-2 10 0,0-5-10 0,3-1 0 16,0-5 0-16,3 3 8 0,0-3 1 0,3 1 0 0,-3-4 0 15,6 1 0-15,-3-1 9 0,5 1 2 16,1 2 0-16,3 0 0 0,0 3-12 0,3 0-8 0,0-3 12 0,0 3-12 16,0-3 8-16,2 3-8 0,4-3 0 0,-6 3 0 15,3 0 0-15,-3-3 0 0,6 0 0 0,-1 0-9 32,-2 0-113-32,3-2-22 0,6 0-5 0,-3-6-895 0</inkml:trace>
  <inkml:trace contextRef="#ctx0" brushRef="#br0" timeOffset="76354">16677 16544 1566 0,'14'-8'69'0,"-14"8"15"0,0 0-68 0,3-7-16 16,3 1 0-16,-3-2 0 0,0 3 115 0,0 2 19 16,-3 3 4-16,6-5 1 0,0 2-69 0,-6 3-14 15,0 0-2-15,0 0-1 16,0 0-23-16,0 8-5 0,-9 3-1 0,3 2 0 15,-3 3 14-15,-3 3 2 0,-2 2 1 0,-4 3 0 0,-3 2 0 0,0 3 0 16,3-2 0-16,-3 2 0 0,4 0-9 0,-4 3-3 16,3-6 0-16,0 3 0 0,3-2-13 0,0 2-2 15,0-6-1-15,3 1 0 0,3 0-13 0,-2-5 9 16,2-1-9-16,3-2 8 0,0 0-8 0,3 0 0 16,0-3 9-16,3-2-9 0,0-1 0 0,0-5 0 15,3 3 0-15,-3-8 0 16,0 0-137-16,9 3-26 0,3-3-5 0,-3 0-911 0</inkml:trace>
  <inkml:trace contextRef="#ctx0" brushRef="#br0" timeOffset="76533.55">16605 16992 403 0,'0'0'36'0,"0"0"-36"0,0 0 0 0,0 0 0 16,0 0 324-16,0 0 57 0,-3 7 12 0,0-1 3 16,0 2-229-16,-3-3-46 0,3 3-9 0,-3 3-1 15,3-4-55-15,-3 1-10 0,3 0-2 0,-3 3-1 16,3-3-25-16,0 2-5 0,1-2-1 0,-1-2 0 15,0 2-12-15,3-8 11 0,0 0-11 0,0 0 10 16,0 0-10-16,0 0 0 0,0 0-12 0,8 2 12 16,1-2-193-16,-3 0-31 0</inkml:trace>
  <inkml:trace contextRef="#ctx0" brushRef="#br0" timeOffset="76655.2">16742 16838 1695 0,'0'0'75'0,"0"0"16"15,3-5-73-15,-3 5-18 0,0 0 0 0,0 0 0 0,0 0 105 0,0 0 18 16,0 0 3-16,0 0 1 0,0 0-79 0,0 0-16 16,0 0-4-16,-6 5-682 15,6 3-137-15</inkml:trace>
  <inkml:trace contextRef="#ctx0" brushRef="#br0" timeOffset="77069.11">16861 17015 1191 0,'0'0'52'0,"0"0"12"0,0 0-51 0,0 0-13 0,3-2 0 0,0-4 0 16,3 1 41-16,-3 2 6 0,-3 3 1 0,6-7 0 15,3 1-28-15,-3 4-4 0,-6 2-2 0,6-3 0 16,0-2 5-16,0 2 1 0,0-2 0 0,-6 5 0 15,0 0 28-15,0 0 7 0,3-6 1 0,3 1 0 16,-6 5 1-16,0-5 1 0,3 0 0 0,0 2 0 16,-3 3-12-16,2-5-2 0,1-3-1 0,-3 2 0 0,0 1-11 0,0 0-3 15,0 0 0-15,0-1 0 0,-3 1 5 0,1 0 1 16,-1-1 0-16,0 4 0 0,-3-1-4 0,3 0-1 16,-6 3 0-16,0 6 0 0,-3-1 12 15,0 0 2-15,-3 6 1 0,3-1 0 0,-9 1 1 0,3 2 0 16,4 3 0-16,-1 0 0 0,-3 3-21 15,3-4-4-15,6 1-1 0,-3-2 0 0,3 1-4 0,3 1 0 16,0-2-1-16,3-1 0 0,6-3-15 0,-3 4 11 16,-3-4-11-16,9-2 10 0,6-3-10 0,0-2 0 15,-3 0 0-15,3-3 8 0,6-3-8 0,3 0 0 16,-4-5 0-16,4 0 0 16,0-2-206-16,-3-1-37 0</inkml:trace>
  <inkml:trace contextRef="#ctx0" brushRef="#br0" timeOffset="77617.57">17284 16653 288 0,'0'0'25'0,"-3"-3"-25"0,3 3 0 0,-6-2 0 0,0-1 341 0,0 3 63 0,6 0 13 0,0 0 3 16,-6 0-258-16,6 0-51 0,0 0-11 0,0 0-1 15,0 0-65-15,0 0-13 0,9 3-2 0,0-1-1 16,0 1-3-16,0-3-1 0,-9 0 0 0,12 0 0 15,0 0 6-15,-1-3 0 0,-2 1 1 0,0-4 0 16,3 4-4-16,-3-4-1 0,3-2 0 0,0 0 0 16,-3 1-5-16,3-4-2 0,-3 3 0 0,0-3 0 15,3 1-9-15,-4 2 0 0,1-3 0 0,0 1 0 16,-6-1 0-16,6 1 0 0,-6-1 0 0,3 0 8 0,0 1 4 0,-3-1 1 16,-3 1 0-16,0-1 0 0,0-2-13 15,0 5 0-15,-6 0-9 0,3 0 9 16,-3 0 0-16,3 5 15 0,-9 3-2 0,0 3 0 0,-2 0 9 0,-1 5 2 15,-3 2 0-15,-6 4 0 0,-3 1 25 0,3 7 6 16,1-1 1-16,-1 5 0 0,-9 1-13 0,3 2-3 16,0 5 0-16,1 1 0 0,-4 2-26 0,6 0-6 15,0-3 0-15,4 3-8 0,2-5 11 0,3 0-11 16,3-3 10-16,0 0-10 0,6-3 0 0,3-2 0 16,-3-3 0-16,6-2 0 0,0-3 0 15,0-3 0-15,3 0 0 0,3-5 0 0,-3 0 0 0,6-3 0 16,-6-5 0-16,6 3 0 0,-6-3 0 0,12-3 0 15,0-2 0-15,0 0 0 16,-3-1-45-16,3 1-3 0,3 0 0 0,-3-3 0 0,0 3 29 0,-4-1 6 16,1 4 1-16,-3-1 0 0,3 0 12 0,-3 3 0 0,-6 0 0 0,0 0 0 15,3 6 0-15,-3 2 0 0,-6-1 0 0,3 4 0 16,0 2 0-16,-3-2 8 0,6 2 0 0,-3-2-8 16,0 2 14-16,3-3-4 0,3-2-1 0,0 0 0 15,0-2-9-15,6-1 8 0,3-2-8 0,3-3 8 16,-3 0-8-16,0-6-11 0,6 1 3 0,0 0-1244 15</inkml:trace>
  <inkml:trace contextRef="#ctx0" brushRef="#br0" timeOffset="78786">17730 16682 864 0,'0'0'76'0,"0"0"-60"0,0 0-16 0,0 0 0 16,0 0 159-16,0 0 29 0,-3-3 5 0,3 3 2 15,0 0-47-15,0 0-10 0,0 0-2 0,0 0 0 16,-6 6-36-16,3-1-8 0,3-5-2 0,3 8 0 15,-3-3-42-15,0-5-8 0,9 5-1 0,-3-2-1 16,3 2-21-16,0-2-4 0,3-3-1 0,0-3 0 16,3-2-3-16,-3 0-1 0,3 0 0 0,-1-3 0 15,-2-3 0-15,3 0 0 0,-3 1 0 0,0-3 0 16,0-1-8-16,0 4 0 0,0-3 0 0,-3 2 8 16,-3-2-8-16,0 0 0 0,0-1-12 0,-3 1 12 15,-3 2 18-15,0-2 11 0,-3 0 3 0,-3 2 0 16,0 1-32-16,0-1 0 0,-3 3 0 0,-3 3 0 0,0-3 0 0,-3 8 0 15,-3 0 0-15,-3 3 0 0,1 2 0 0,-7 6 0 16,-6 4 0-16,3 4 0 0,6 2 0 0,-5 3 0 16,-7 2 0-16,0 4 0 0,6 1 16 0,1 1-4 15,-1 2 0-15,3 1 0 0,3-1 4 0,1 1 0 16,2-1 0-16,0-2 0 0,3 0-16 0,0-1 0 16,9-4 0-16,-3-1 0 0,3 1 9 15,3-6-1-15,3-3 0 0,3-2 0 0,6-3-8 0,-3-2 0 16,3 0 0-16,3-6-11 0,0-5 11 0,6 0 0 15,-6 0 0-15,6-5 0 0,3-6 0 0,-3 0 0 16,-1 4 0-16,1-4 0 0,6-2 0 0,0-1 0 0,-6 1 0 16,3 3 0-16,0-4 8 0,-3 6 3 15,-4-2 1-15,-2 5 0 0,-6-1-12 0,6 4-17 0,-3-1 4 16,0 3 1-16,-6 0 12 0,0 0 16 0,-3 8-3 16,3 3-1-16,-3-1-12 0,0 1-16 15,-3 2 3-15,3-2 1 0,3 2 12 0,0 0 10 0,-6-2-2 0,6 2 0 16,3-3-8-16,0 1-11 0,0 0 3 0,0-4 0 15,6 1 8-15,0-2 0 0,3-4 0 0,-3 1 0 16,3 0 0-16,0-6 0 0,6 0 0 0,-3-2 0 16,2 2 24-16,1-2 6 0,3-3 2 0,-3 0 0 15,0-2-32-15,-3 2 0 0,3 0 0 0,-4-3 0 16,1 1-26 0,0-1-11-16,-3 0-3 0,0-2 0 0,-6 0 29 0,3 0 11 0,0 2-8 0,-3 1 8 15,-3-1 0-15,-3 3-8 0,0 0 8 0,0 3 0 0,0 5 0 16,-6-3 0-16,0 1 0 0,0 4 0 15,-3 1 0-15,0 5 0 0,-3-3 0 0,-3 6 0 16,3-1 11-16,0 1 1 0,1 2 0 0,-1 0 0 0,0 3 14 0,3-3 3 16,0 1 1-16,6-1 0 0,-3 0-30 0,3 0 0 15,0-2 0-15,6 2 0 0,0-2 9 0,3-3 3 16,0 2 0-16,0-4 0 0,6-1-12 0,0 0 0 16,-1-5 0-16,4 0 0 0,0-3 0 0,3 1 0 15,0-6 0-15,0 0 0 0,3-3 0 0,0 1 0 16,-4-3 0-16,7-1 0 15,-3 4-39-15,3-3-6 0,-6-1-2 0,3 1 0 0,-4 0 25 16,-2 0 5-16,3-1 1 0,-6 1 0 0,-3 3 16 0,0 4 0 0,0-2 0 0,-6 3 0 16,-3 5 0-16,0 0 0 0,0 0-8 0,0 0 8 15,-6 5 8-15,-3 6 4 16,0-1 2-16,0 1 0 0,0 2-2 0,0-2 0 0,-3 2 0 16,3 3 0-16,0-3 16 0,3 3 4 0,1-3 0 15,2 1 0-15,0-4-32 0,0 3 0 16,3-5 0-16,3 3 0 0,3-3 0 0,-4-3 0 0,4-2 0 0,0 2 0 15,3-8 10-15,0 1-1 0,3-1 0 0,0-2 0 32,0 0-36-32,3-3-7 0,0-3-2 0,-3 0 0 0,3 1-195 0,-7-1-39 15,16-18-8-15,-6 8-2 0</inkml:trace>
  <inkml:trace contextRef="#ctx0" brushRef="#br0" timeOffset="79251.42">18653 16470 2052 0,'0'0'45'0,"0"0"10"0,3-5 1 0,0 0 1 0,-3 5-45 0,0 0-12 0,0 0 0 0,0 0 0 0,0 0 96 0,0 0 16 16,0 0 4-16,0 8 1 0,-3 2-55 0,0 3-11 16,-3 3-3-16,-3 0 0 0,0 5-6 15,-3 3-2-15,3-3 0 0,-3 6 0 0,-2-1-19 0,-1 6-4 16,-3 2-1-16,0 3 0 0,-3 1-16 0,-3-1 0 15,3 0 0-15,-2 0-9 0,2 0 9 0,0-3 0 16,3 0 0-16,0-4-8 0,0-1 18 0,4 0 4 16,2-5 1-16,0-6 0 0,6 1-15 0,-3-1 0 0,6-5 8 15,0 1-8-15,3-6 0 0,0 0 8 0,0-8-8 0,0 0 0 16,0 0-9-16,12-3-8 0,-3 0-2 16,3-5 0-1,0 0-177-15,-4-5-35 0,4 0-7 0,-3-3-2 16,-3 0 3-16,0 0 0 0,0 0 0 0,-3-2 0 15,3-1 69-15,-6 1 15 0,3-1 2 0,-3 3 1 0,-3 1 126 16,0 4 24-16,0-2 0 0,0 5 12 0,-3 0 209 0,3 3 43 0,-3 2 8 0,3 0 1 16,3 3-78-16,-6 0-16 15,0 0-3-15,6 0-1 0,0 0-63 0,0 0-12 0,-3 6-2 0,3-6-1 16,0 5-43-16,0-5-9 0,3 8-1 0,0-3-1 16,3 3-33-16,0-5-10 0,3 2 0 0,0-2 0 15,0-1 12-15,6-2-4 0,-3 0 0 0,0 0-8 16,0-2 9-16,3-1-9 0,-4 0 0 0,1 3 9 15,0-5-212-15,0 2-42 0</inkml:trace>
  <inkml:trace contextRef="#ctx0" brushRef="#br0" timeOffset="79403.03">18335 16738 1785 0,'-12'-11'79'0,"9"8"17"0,-3-2-77 0,3 2-19 16,-3-2 0-16,3 2 0 0,0 1 130 0,3 2 22 15,0 0 5-15,3-5 1 0,3-1-116 0,3 4-23 16,0-4-5-16,2 4-1 16,1 2-85-16,0 0-16 0,15-6-4 0,-6 9-1 0</inkml:trace>
  <inkml:trace contextRef="#ctx0" brushRef="#br0" timeOffset="80260.35">18873 17084 576 0,'0'0'25'0,"0"0"6"0,0 0-31 0,0 0 0 16,0 0 0-16,0 0 0 0,0 0 336 16,0 0 62-16,0 0 12 0,0 0 2 15,0 0-264-15,0 0-54 0,0 0-10 0,0 0-3 0,0 0-41 0,9 3-8 16,0-6-1-16,0 3-1 0,0-2-17 0,3-4-3 15,-3 4-1-15,3-1 0 0,0-5-9 0,3 3 10 16,-4-3-10-16,-2-3 10 0,3 3-10 0,-3-2 10 16,0-1-10-16,0 0 10 0,-3 1-2 0,0-1 0 15,-3 1 0-15,0-1 0 0,0 1-8 0,-6-1 0 0,0-2 0 16,0 0 0-16,0 2 0 0,-6 3 0 16,0 0 0-16,-3 3 0 0,0 2 0 0,-3 3 0 15,-2 3 0-15,-1-1 0 0,0 6 13 0,-3 3-2 16,0 0-1-16,3-1 0 0,3 3 7 0,1 1 2 15,-1-1 0-15,3 5 0 0,0-2-19 0,3 3 10 0,3-3-10 16,0-1 8-16,3 1-8 0,3 0 0 0,0-3 0 16,3-2 0-16,3 0 0 0,0-3 0 0,3-3 0 0,3 0 0 15,0-2 8-15,3-3-8 0,2-3 8 0,4-2-8 16,-3-3-12-16,3 3-8 0,3-3-2 0,-6-3 0 31,-1 1-33-31,1-1-6 0,0 3-2 0,0 0 0 0,-6-3 15 0,0 4 4 16,-3-1 0-16,0 0 0 0,-6 0 32 0,-3 8 12 0,0 0 0 0,-6 0-9 15,0 0 9-15,-3 2 11 0,-3 4-3 0,0 2 0 16,-6 2 29-16,3-2 6 0,-3 5 1 0,-2 3 0 16,-1 0 1-16,3 5 1 0,0 0 0 0,0 1 0 0,3 1-15 15,-3 1-3-15,4 0-1 0,-1 0 0 0,0 2-12 16,3 1-3-16,0-1 0 0,0 3 0 0,3 3-12 16,0-3 0-16,0 0 8 0,3-2-8 0,-3 4 0 0,6-4 0 15,-3 2 8-15,4-2-8 0,-1-1 0 0,-3-5 0 16,3 0 0-16,-3-2 0 0,3-3 0 15,-3-3-10-15,0-2 10 0,0 2-8 0,-3-8 8 0,3 3 0 16,-3-3 0-16,0-2 0 0,0-3 0 16,0 0 0-16,-3-3 0 0,3 1 8 0,0-4-8 0,1-2 0 15,-1-2 0-15,0-1 0 0,3-5 18 0,0 0-1 16,0-5 0-16,3 0 0 0,3 3-9 0,0-6-8 16,0 3 12-16,3-1-12 0,6 4 0 0,0-3 0 15,0 2 0-15,2 1 0 0,4-1 0 0,3 1 10 0,-3 2-10 16,3-3 8-16,0 6-8 0,0 0 0 0,0 0-10 15,-1-1 10 1,1-1-179-16,3 1-29 0</inkml:trace>
  <inkml:trace contextRef="#ctx0" brushRef="#br0" timeOffset="80613.45">19201 17015 2070 0,'0'0'92'0,"0"0"18"15,0 0-88-15,0 0-22 0,-6 0 0 0,6 0 0 16,0 0 76-16,0 0 12 0,0 0 1 0,0 0 1 0,0 0-55 0,0 0-11 16,0 0-3-16,9 3 0 15,-3 0-9-15,3-3-3 0,-1-3 0 0,4-2 0 0,-3 2-9 0,0-2 10 16,0 2-10-16,0-2 10 0,0 0-10 0,-3-1 8 16,0-2-8-16,0 3 8 15,3-3-8-15,-6 3 10 0,0-3-10 0,-3 3 10 0,0-1-10 0,0-2 8 16,-3 3-8-16,0 0 8 0,-3 2-8 0,-3 0 0 15,0 3 9-15,-3 3-9 0,3 0 25 0,-3 2 1 16,-3 0 0-16,3 1 0 0,1 2 0 0,-1 2 0 16,0 1 0-16,0 2 0 0,0 0-12 0,3 0-2 15,0 1-1-15,3-4 0 0,0 3-11 0,0 1 10 16,3-4-10-16,3 4 10 0,3-4-10 0,0 1 0 16,3-1 0-16,3 1 8 0,0-3-8 0,0 0 0 15,3-6 0-15,0 4 8 16,6-6-120-16,-4 0-24 0,1-3-4 0</inkml:trace>
  <inkml:trace contextRef="#ctx0" brushRef="#br0" timeOffset="81293.28">19510 17007 2055 0,'0'0'45'0,"-3"6"10"0,-3-4 1 0,0 4 2 0,0 2-46 0,0-6-12 0,6-2 0 0,-3 6 0 16,3-6 71-16,-2 5 12 0,2-5 2 0,-3 8 1 15,3-8-38-15,0 0-8 0,0 0-2 0,5 2 0 0,-5-2-13 0,9 3-2 16,3-3-1-16,0-3 0 0,-3 1-11 0,6-4-3 16,-3 4 0-16,0-6 0 0,0 0-8 0,0 0 8 15,-3 0-8-15,0 0 8 0,-1 0-8 0,-2-2 0 16,0-1 0-16,-3 3 8 0,0 0-8 0,-3-2 0 16,0-1 0-16,-3 0 0 0,0 1 0 0,-3 2 0 15,0 0 0-15,-5 0 0 0,2 5 0 0,-3 3 0 16,-3 0 8-16,-3 6-8 0,-3-1 20 0,3 3 1 15,-3 0 1-15,4 2 0 0,-1 4-10 0,0-1-1 16,3 3-1-16,0 0 0 0,0-1 1 0,6-1 0 16,0-1 0-16,6 3 0 0,0-3-11 15,6-2 0-15,-3-1 9 0,9 1-9 0,0-3 0 0,3-3 9 16,3-2-9-16,0 2 0 0,-3-5 0 0,3 0-11 0,3-3 0 16,-4 1 0-1,4-1-25-15,3-2-6 0,-6-3-1 0,0 0 0 16,-3 3-1-16,0-1 0 0,0-2 0 0,-3 3 0 0,-1-3 26 0,-2 5 5 0,-6 3 1 0,0 0 0 15,0 0 12-15,0 0 0 0,0 0 0 0,0 0-9 16,0 0 9-16,-6 6 0 0,-2 4 0 0,-1 1 8 16,-3 2 9-16,-3 6 3 0,-3-1 0 0,0 3 0 15,0 6-1-15,0-3 0 0,-2 2 0 0,2 1 0 16,-3 2-5-16,0 2-1 0,3-1 0 0,0-1 0 16,6 2-13-16,-5 1 9 0,2 0-9 0,3 0 8 15,3 2-8-15,-3 0 0 0,3-2 0 0,0 0 0 16,0-6 0-16,0 3 0 0,0-5 0 0,0 3 8 15,3-3-8-15,-3-3 0 0,1 0 0 0,-4-3 0 16,3-2 0-16,0-2 0 0,0-4 0 0,-3 1 0 16,3-3 0-16,0 0 0 0,-3-6 8 0,3 1-8 15,0-3 9-15,0-3 0 0,3 1 0 0,-3-4 0 16,-2 1 11-16,2-3 1 0,3-5 1 0,-3 0 0 16,6-3-11-16,0 0-3 0,3-5 0 0,3 2 0 0,-3-5-8 15,6 3 0-15,-3 0 0 0,6-3 8 0,-3 3-8 16,3 0 0-16,-4 0 0 0,4 2 8 0,0-2-8 0,3 2 0 15,0 1 0-15,3 2 0 0,0-2 0 0,-3-1 0 16,6 3 0-16,-3 0 0 16,2-2-84-16,1 2-18 0,0 0-4 15,3 0-1029-15</inkml:trace>
  <inkml:trace contextRef="#ctx0" brushRef="#br0" timeOffset="81629.92">19733 17050 518 0,'0'0'23'0,"0"0"5"0,0 0-28 0,0 0 0 0,0 0 0 0,0 0 0 15,0 0 343-15,0 0 63 0,0 0 13 0,0 0 2 16,0 0-281-16,6-3-57 0,3 0-11 0,0 1-3 16,-3-1-42-16,3 1-9 0,3-4-2 0,0 4 0 15,0-4-8-15,0-2-8 0,0 0 9 0,0 0-9 16,0 1 10-16,-4-1-10 0,1 0 10 0,0 0-10 15,-6 0 0-15,0 0 8 0,0 3-8 0,-3-3 0 16,-3 2 0-16,-3-2 11 0,3 3-11 0,-3 0 10 16,-3 2 22-16,1 1 4 0,-4-1 0 0,-3 6 1 15,0 2 7-15,-3 3 0 0,3 2 1 0,0-2 0 16,0 6-13-16,3-1-2 0,-2 5-1 0,2-5 0 16,0 3-11-16,3 0-2 0,3 0-1 0,0 0 0 0,0-3-15 15,6 0 8-15,-3 1-8 0,6-1 0 0,3-5 8 16,3 0-8-16,0 0 0 0,3-3 9 15,6-5-94 1,-1 0-19-16,4-5-4 0</inkml:trace>
  <inkml:trace contextRef="#ctx0" brushRef="#br0" timeOffset="82358.92">20400 16494 403 0,'0'0'36'0,"0"0"-36"16,0 0 0-16,0 0 0 0,-9 5 299 0,0 1 53 15,0 2 10-15,1 2 2 0,-7 3-193 0,0 1-39 16,-3 4-8-16,0 3-2 0,-3 3-37 0,0 0-7 16,1 2-2-16,-1 1 0 0,0 2-24 0,0-3-6 15,0 4-1-15,3-1 0 0,-3 0-17 0,4 0-4 16,-4-3-1-16,3 3 0 0,3-2-3 0,0-1 0 0,0 1 0 16,3-6 0-16,0 0-20 0,4-5-12 0,-1 0 2 15,3-3 0-15,0-2 10 0,3-3 0 0,3 0 0 16,0-3 8-16,0-5-8 0,0 0 8 0,9-5-8 0,3-1 8 15,2-2-8-15,-2 0 12 0,9-5-4 0,-3 0 0 16,6 0-8-16,0-3 0 0,-1 0 0 0,-2 0 0 16,3 3 0-16,3 2 0 0,0-2-8 15,-3 0 8-15,-1 5 0 0,-2 0-10 0,0 3 10 16,-3-1 0-16,-3 4-9 0,-3 2 9 0,-3 2 0 0,-3 4-9 16,-6 2 9-16,0 0 0 0,0 2 0 0,-6 1 8 15,0 2-8-15,-3 3 0 0,-3 0 0 0,0-3 0 16,0 0 0-16,-3 3 0 0,3-3 0 0,-3 1-8 15,0 1 8-15,1-1 0 0,-1-1 10 0,3-3-10 16,-3 1 16-16,-3 0-4 0,3-1 0 0,0-2 0 16,3-3 4-16,-3-2 0 0,1 2 0 0,2-5 0 15,3-2-5-15,0-1-1 0,0 0 0 0,0-2 0 16,3 0-10-16,3-3 10 0,3 0-10 0,3 0 10 16,3-3-10-16,3 1-11 0,-3 2 3 0,6-3 0 15,0 1-154 1,3-1-30-16,-1 1-7 0,1 2-1 0</inkml:trace>
  <inkml:trace contextRef="#ctx0" brushRef="#br0" timeOffset="82996.03">20475 17034 864 0,'0'0'76'0,"0"0"-60"16,0 0-16-16,0 0 0 0,0 0 216 0,0 0 40 15,0 0 8-15,0 0 1 0,0 0-124 0,0 0-25 0,0 0-4 0,9 5-2 16,-3 0-52-16,5-5-10 0,-2 0-3 0,0-2 0 15,3-3-22-15,-3-1-5 0,3 1-1 0,0 0 0 16,-3-3-9-16,3 0-8 0,-3 0 12 0,3 0-12 16,-6 0 17-16,3 0-3 0,-4-3-1 0,1 4 0 15,-3-1-13-15,0-3 0 0,0 3 0 0,-3 0-10 16,0 3 10-16,-3-3 0 0,-3 0 8 0,3 3-8 16,-3 5 20-16,-2 0-1 0,-4 0 0 0,0 5 0 15,0 0 10-15,-3 3 3 0,0 3 0 0,-3 2 0 16,0 0-4-16,0 3-1 0,4 3 0 15,-1-4 0-15,0 4-7 0,3 0-2 0,3-4 0 0,3 1 0 16,0 0-6-16,3-3 0 0,3 1-1 0,0-1 0 16,6-5-11-16,0 2 0 0,3-4 0 0,3-1 8 15,0-5-8-15,0 0 12 0,6-5-12 0,-1 2 12 16,4-2-12-16,-3-3 0 0,3 0 9 0,0-3-9 16,-6 1 0-16,5-1-10 0,-2 3 1 0,3-2 0 0,-3-1-5 15,-3 0-1-15,3 1 0 0,-6 2 0 0,0 3 3 16,-1-1 1-16,-2 1 0 0,0 0 0 0,-3 5 11 0,-3-3 0 15,-3 3 0-15,0 0 0 0,0 0 0 0,0 0 8 16,0 8-8-16,-3 0 8 0,0 0 8 0,-3 2 1 16,3-2 1-16,-3 3 0 0,3 0-9 0,0-1-1 15,1-2-8-15,-1 3 12 0,3-6-12 0,0 3 9 16,3-3-9-16,-1 0 8 0,-2-5-8 0,6 3 0 16,3-6 0-16,0 1 8 0,3 2-8 0,0-5 12 15,0-3-12-15,0 0 12 0,0 2-12 0,0-4 8 16,0-1-8-16,3 1 8 0,-1 2-8 0,4-6 0 15,-3 1 0-15,0 0 0 0,0 2 0 0,0 1 0 16,-3-1 0-16,-3 1 0 0,3 4 0 0,-6 1-14 16,-1 2 3-16,-5 3 1 0,0 0 10 0,0 0 0 15,0 0 0-15,0 8 0 0,-3 3 0 0,-2 2 14 0,-1 0-2 16,0 1 0-16,0-1-12 0,-3 3 0 0,0 0-12 0,3 0 12 16,-3-1 0-16,6 1 0 0,-3-3 0 0,3 1 0 15,3-4 0-15,0 1 0 0,3-1 0 0,0-2 0 16,3-2 0-16,0-1 0 0,3-2-8 0,-3-1-869 15,3-4-174-15</inkml:trace>
  <inkml:trace contextRef="#ctx0" brushRef="#br0" timeOffset="84122.84">14635 17957 1382 0,'0'0'61'0,"0"0"13"0,0 0-59 0,0 0-15 15,0 0 0-15,0 0 0 16,0 0 234-16,0 0 44 0,0 0 9 0,0 0 1 0,0 0-168 0,0 0-35 16,3 11-6-16,-3-1-2 0,3-2-21 0,0 3-4 15,-3-3 0-15,6 2-1 16,-4 1-7-16,1 0-2 0,0-1 0 0,0 1 0 0,3-1-4 0,-3 4-1 15,3-4 0-15,-3 1 0 0,3-1-9 0,0 4-3 0,-3-1 0 0,0 0 0 16,3 3-9-16,-3-3-1 0,3 0-1 0,-3 1 0 16,0-1-14-16,3 3 11 0,-3-3-11 0,3 0 10 15,3 0-10-15,-3-2 0 0,0 2 0 0,0-5 8 16,3 3-8-16,0-3 0 0,-4 0 0 0,1 0 0 16,3 0 0-16,0-3 0 0,0 3 8 0,-9-8-8 15,0 0-15-15,6 2-5 0,0 1 0 0,-6-3-1 31,0 0-107-31,0 0-20 0,0 0-5 0,0 0-1 16,0 0-149-16,-6 3-29 0</inkml:trace>
  <inkml:trace contextRef="#ctx0" brushRef="#br0" timeOffset="84489.19">14504 18349 633 0,'0'0'28'0,"-3"-3"6"16,-3 1-34-16,0-1 0 0,3 0 0 0,0 3 0 0,3 0 368 0,0 0 68 16,0 0 12-16,-3-2 4 0,3-1-284 0,0 3-57 15,0 0-11-15,0-5-3 0,0-1-37 0,3 1-7 16,3-3-1-16,-3 3-1 0,3 0-4 0,3-3-1 16,0-3 0-16,0 3 0 0,2-2-2 0,1-1 0 15,0 0 0-15,-3 1 0 0,3-1-10 0,3 1-2 16,0-6-1-16,-3 5 0 0,0-2-10 0,3 0-1 15,-1-3-1-15,1 3 0 0,0-1-7 0,0 1-2 16,0-3 0-16,3 3 0 0,3-3-10 0,-1 0 0 16,1 0 0-16,-3 3 0 0,3-3 8 0,0 3-8 0,-3 0 0 15,-3 0 8-15,2 2-8 0,-2 6 0 16,0-3 0-16,0 0 0 0,0 3 0 0,0-1 0 0,-6-2 0 0,0 6 8 16,0-1-8-16,0 0 0 0,-6 1 0 0,2 2 0 15,-5 0-15-15,0 0-1 0,0 0-1 0,0 0 0 31,0 0-148-31,0 0-30 0,0 0-5 0</inkml:trace>
  <inkml:trace contextRef="#ctx0" brushRef="#br0" timeOffset="84905.6">14661 17724 460 0,'0'0'20'0,"0"0"5"0,-6-2-25 0,3-1 0 15,-2 1 0-15,2-1 0 0,-3 0 339 0,6 3 62 16,-3 0 13-16,3 0 2 0,-3-2-250 0,3 2-50 16,0 0-11-16,0 0-1 0,-6-3-27 0,6 3-5 15,0 0 0-15,0 0-1 0,0 0-9 0,0 0-2 16,0 0 0-16,0 0 0 0,0 0-10 0,0 0-2 15,0 0-1-15,0 0 0 0,0 0-5 0,9 3-1 16,3-3 0-16,-4 2 0 0,4-2-8 0,-3 0-1 0,6 0-1 0,0 0 0 16,3 0-15-16,3 0-2 15,0 0-1-15,-1 0 0 0,4-2-4 0,0 2-1 0,0 2 0 0,0-2 0 16,-3 0-8-16,2 0 0 0,-5 0 0 0,3 3 0 16,-3-3 0-16,-3 3 13 0,0-3-3 15,-3 0-1-15,2 0-9 0,-5 0 0 0,3 0 0 0,-3 0-11 16,0-3 11-16,0 3 0 0,0-3 8 0,-3 3-8 15,-6 0 0-15,9-2 0 0,-9 2 0 16,6-3 8-16,-6 3-8 0,0 0-10 0,0 0 10 0,0 0-13 31,0 0-96-31,0 0-19 0,0 0-4 0</inkml:trace>
  <inkml:trace contextRef="#ctx0" brushRef="#br0" timeOffset="85409.26">15492 18336 1998 0,'0'0'88'0,"0"0"19"0,0 0-86 0,0 0-21 0,0 0 0 16,-3 5 0-16,0 3 118 0,3 5 19 0,-3 0 4 0,0 1 1 16,0 1-61-16,-3 4-12 0,0-1-2 0,3-2-1 15,-6 3-24-15,3-3-5 0,-3 2-1 0,3-2 0 16,-3-3-8-16,0 3-3 0,1-5 0 0,-1 2 0 15,3-2-14-15,-3-1-3 0,6-2-8 0,-3 0 12 16,0 0-12-16,0 0 8 0,0-3-8 0,0 1 0 16,6-1-37-16,0-5-14 0,-3 2-2 0</inkml:trace>
  <inkml:trace contextRef="#ctx0" brushRef="#br0" timeOffset="86296.58">16379 17968 1375 0,'0'0'60'0,"0"0"14"0,0 0-59 16,0 0-15-16,0 0 0 0,0 0 0 0,0 0 124 0,0 0 23 15,0 0 4-15,0-5 1 0,0 5-55 0,0 0-10 16,0 0-3-16,-3-6 0 0,0 1-14 0,3 5-3 16,-3-5-1-16,3 5 0 0,-6-3-3 0,0 3-1 15,-3-3 0-15,3 3 0 0,-3-2-10 0,-3 2-1 16,0 0-1-16,1 2 0 0,-1 1-13 0,-3 2-2 16,0-2-1-16,-3 2 0 0,0 1-8 0,0-1-2 0,3 0 0 0,1 0 0 15,2 3 0-15,0-2 0 0,-3 2 0 0,3 0 0 16,3-1-4-16,0 1 0 0,3-2-1 0,0 2 0 15,3-3-6-15,-3 3-1 0,3-3 0 16,3-5 0-16,-3 8-12 0,0-3 9 16,3-5-9-16,0 8 8 0,3 0-8 0,-3 0 0 0,3-2 0 0,0 1 8 15,0-1-8-15,0 2 0 0,6-3 0 0,-3-2 0 16,0 5 0-16,0-3 0 0,6 0 0 0,0 0 0 16,0 3 0-16,0-2 0 0,2-1 0 15,1 0 0-15,-3 1 0 0,3 1 0 0,-3-1 8 0,0 2-8 16,-3-3 0-16,3 0 0 0,-6 3 0 0,3-2 8 15,-6 1-8-15,3 1 0 0,-3 0 0 0,0 3-11 16,-3-3 11-16,0 2 0 0,0-2 0 0,-3 0 8 16,-3 0-8-16,3 3 0 0,-6-3 0 0,3 2 0 15,0 1 0-15,-3-3 0 0,0 0 0 0,0-6 0 0,0 4 0 16,-3-1 0-16,0-2 0 0,0 2 8 0,3-2-8 16,-2 2 0-16,-4 0 8 0,-3-2-8 0,3-1 0 0,0 1 8 15,0-6-8-15,3 1 0 0,-3-1 0 0,6-2 8 16,1 0-8-16,-4-1 0 0,3 4 0 0,0-6 0 15,0 0 0-15,3 0 0 0,0 0 0 0,0-3 0 16,3-2 0-16,0 5 8 0,0-2-8 0,6 2 0 16,0-3-8-16,0 0 8 15,0 1-100-15,3 2-16 0,0 0-2 16</inkml:trace>
  <inkml:trace contextRef="#ctx0" brushRef="#br0" timeOffset="86825.69">16691 17433 1324 0,'-8'-8'59'0,"5"6"12"0,0-1-57 0,3 3-14 0,0 0 0 15,0 0 0-15,-6-2 207 0,6 2 38 0,0 0 8 0,0 0 2 16,0 0-139-16,0 0-28 0,6-6-6 0,-3 1-1 0,0 2-19 0,2-2-4 16,-2 2-1-16,6 1 0 0,0-1-25 0,-3-2-4 15,0 2-2-15,3 0 0 0,3 1 11 0,-12 2 3 16,0 0 0-16,0 0 0 0,15 0-27 0,-3 0-5 16,-12 0 0-16,15 5-8 0,-6-2 11 0,3 2-11 15,-4 0 10-15,1 3-10 0,-3-2 9 0,0 2-9 16,0 2 8-16,0 1-8 0,-6 2 0 0,0-2 0 15,0-4 0-15,-3 4 0 0,0 0 0 0,-3-1 0 16,-3 3 12-16,0 1-4 0,1-1-8 0,-1 0 12 16,-6 0-12-16,0 1 12 0,3-1 5 0,0 0 2 15,-6 0 0-15,3 0 0 0,-3 1 3 0,4-1 1 16,-1 0 0-16,0-2 0 0,3 2-2 0,0-2 0 16,3-3 0-16,0-1 0 0,0 1-8 0,6 0-1 0,0 0-1 0,0 0 0 15,3-3-11-15,0 1 10 0,3-1-10 0,0 0 10 16,6 1-10-16,-3-6 0 0,3 2 0 0,0 1 8 15,9 0-8-15,-3-1 0 0,0-2 9 0,-1 0-9 16,1-2 8-16,0 2-8 0,0 0 10 0,0-3-10 16,-3 0 0-16,6 3 0 0,-3-2 0 0,-3-1 0 15,-1 0 0-15,1 1 0 0,3 2 0 0,0 0 0 32,-9-3-88-32,6 3-16 0,-3 0-4 0,-9 0-1288 0</inkml:trace>
  <inkml:trace contextRef="#ctx0" brushRef="#br0" timeOffset="87310.4">16968 18336 2286 0,'0'0'50'0,"0"0"10"0,0 0 3 0,-3 8 1 0,-3 2-51 0,3 3-13 0,-3 1 0 0,3 1 0 16,-3 1 73-16,1 3 12 0,-1-3 3 0,0 2 0 15,0-4-25-15,-3 1-5 0,0 1-1 0,3-3 0 16,3 1-26-16,-6-1-6 0,0-2-1 0,3-1 0 0,0-2-11 16,0 0-2-16,0 0-1 0,-3-3 0 0,0 3-10 0,6-3 10 15,-3 1-10-15,3-1 10 16,-5 0-87-16,5 1-18 0,3-1-3 0</inkml:trace>
  <inkml:trace contextRef="#ctx0" brushRef="#br0" timeOffset="88207.62">17712 17981 288 0,'0'0'25'0,"0"0"-25"16,0 0 0-16,0 0 0 0,-3-5 356 0,3 5 67 15,0 0 13-15,0 0 2 0,3-5-253 0,-3-1-50 16,-3 4-11-16,3-4-1 0,3 1-52 0,0 2-11 16,-3-5-1-16,0 8-1 0,0 0-23 0,0 0-5 15,0-2-1-15,0-4 0 0,0 1 8 0,0 3 2 16,0-4 0-16,-6 4 0 0,0-4 3 0,1 1 1 16,-1 2 0-16,-3 1 0 0,-3-1-6 0,0 0-1 15,0 6 0-15,0-3 0 0,-3 3-3 0,-3-1-1 16,0 1 0-16,1 2 0 0,2-2-8 0,0 2-3 15,-3 1 0-15,6 1 0 0,0-1-5 0,0 2 0 16,0-3-1-16,0 3 0 0,6 0-5 0,-2-3-1 0,8-5 0 0,-6 11 0 16,0-3-9-16,6-8-11 0,-3 5 3 0,3 6 0 15,-3-4 16-15,3 1 3 0,0 0 1 0,3 0 0 16,-3 0-12-16,6 0 0 0,-3 0 0 0,3-3 0 16,-1 3 0-16,1-2 0 0,0 2 9 0,0-3-9 15,6 0 8-15,-3 0-8 0,-3 3 8 0,3-5-8 16,3 2 0-16,0 1 0 0,0-1 0 0,0 0 8 15,-3 0-8-15,3 1 0 0,-1-1 0 0,-2 3 0 16,-3-3 0-16,0 3 0 0,3-2-9 0,-3 1 9 16,-6 1 0-16,0 3 0 0,3-3 0 0,-3 3 0 15,0-1 0-15,-3 1 0 0,3-1 0 0,-3 1 0 0,-3 2 0 16,0 0 0-16,-3-2 8 0,3-3-8 0,3 0 0 16,-3 0 0-16,0 2 0 0,-2 1 0 15,2 2 0-15,0-5 0 0,-3 3 8 0,-3 2-8 0,0-3 0 16,3 1 0-16,0-3 0 0,0-3 8 15,0 1-8-15,0-1 0 0,0-3 0 0,-3 1 0 16,-2-3 8-16,2 0-8 0,0-3 8 0,-3-2-8 0,3 0 0 0,-3-3 0 16,0 0 8-16,0-3-8 0,6 1 0 0,-3-1 0 15,1 1 0-15,5 4 8 0,3 1-8 0,-3 2 0 16,0-2 0-16,3 3 0 0,3 2 0 0,0 0 0 16,0 0 0-16</inkml:trace>
  <inkml:trace contextRef="#ctx0" brushRef="#br0" timeOffset="92408.15">18367 18219 1792 0,'0'0'40'0,"0"0"8"0,0 0 1 0,0 0 1 0,0 0-40 0,0 0-10 0,0 0 0 0,0 0 0 16,6-5 60-16,-3 0 9 0,0-3 3 0,3 2 0 15,-3 4-33-15,3-6-7 0,0 0 0 0,0 3-1 16,0-3-4-16,0 0-1 0,0 0 0 0,3 0 0 0,0-3-26 0,3-2-12 16,-1 2 0-16,1 1 1 0,0-3 11 0,0-3 0 15,-3 0 0-15,0 3 0 0,-3-1 0 0,0 1 9 16,0 3-9-16,-3-1 0 0,-3 3 14 0,0 3-4 16,-3 0-1-16,0-1 0 0,-3 6 19 0,0 0 3 15,0 3 1-15,-3 2 0 0,-3 3-4 0,0 3-1 16,0-1 0-16,1 1 0 0,2-1-10 0,-3 4-1 15,3-1-1-15,0-3 0 0,0 1-6 0,0 0-1 16,3 2 0-16,0-5 0 0,3 2 0 0,0-2 0 16,3 3 0-16,0-6 0 0,3 3-8 0,3-5 0 15,0 2 9-15,0-5-9 0,6 3 0 0,0-3 8 16,3-3-8-16,5-2 0 0,1 2 0 0,0-2 9 16,-3 0-9-16,3-1 0 0,3 1 8 0,-4 0-8 15,1 2 0-15,-6-2 0 0,3 2 0 0,-3 0 0 16,-3 1 0-16,-3 4 0 0,0 1 0 0,-3 0 0 0,-6-3 0 0,3 5 0 15,-3 3 0-15,0 3 0 0,-3-1 0 0,-6 1 0 16,3 2 0-16,-6 3 0 0,0-3 0 0,0 6 0 16,0-4 0-16,-3 1 0 0,0 0 0 0,1 0 0 15,-1 0 0-15,3-3 0 0,-6 3 8 0,3 3-8 16,-3-1 0-16,0-2-12 16,0 2 1-16,4-2 1 0,-4 0 20 0,0 3 4 0,3-6 1 0,0 0 0 15,6-2 2-15,-3-3 1 0,3-3 0 0,3-2 0 16,3-3-18-16,0 0-17 0,-3-3 3 0,3 0 1 15,6-2 13-15,0 0 0 0,-3-3 0 0,6-3 0 16,0 1 0-16,0 2 0 0,0-3 0 0,3 1 0 0,-3-1 13 16,3 0-1-16,0 1 0 0,0 2 0 15,-3 0-12-15,3 3 0 0,-3-1 0 0,3 4 0 0,0-1 0 16,-3 3 0-16,-1 3 0 0,4-1 0 0,-9-2 0 16,6 6 0-16,3 2 0 0,0-3 0 0,0 0 0 15,0 0 0-15,0 1 0 0,0-4 0 0,0 1 0 0,0 0-8 16,0-3 8-16,3-3-13 0,0 3 13 0,2-5 0 15,1-1 0-15,-3-1 0 16,6-1-61-16,-6 2-16 0,0 1-3 0,0-3-1 16,0 0-150-16,0 0-29 0</inkml:trace>
  <inkml:trace contextRef="#ctx0" brushRef="#br0" timeOffset="92816.05">18897 18129 518 0,'0'0'46'0,"0"0"-37"0,0 0-9 0,0 0 0 15,0 0 318-15,0 0 62 0,0 0 12 0,0 0 2 16,0 0-200-16,0 0-40 0,-6 6-8 0,0-1-2 16,-3 3-68-16,0 5-15 0,-3-2-2 0,3 2-1 15,1 0-20-15,-4 3-4 0,3 0-1 0,0 0 0 16,0 2-6-16,3-5-2 0,0 3 0 0,3-5 0 16,3-3-7-16,-3 2-2 0,3-2 0 0,3 0 0 15,0 0-8-15,0 0-8 0,3-5 9 0,6 2-9 16,-3-8 9-16,3 1-9 0,-3-1 8 0,5-5-8 15,-2 3 0-15,3-3 0 0,3 0 0 0,-3 0 0 16,0-5-26-16,9 0-4 0,-6-6-1 16,2 3 0-16,-2 0 0 0,0-2 0 0,0-1 0 0,-3 3 0 0,0-2 17 15,0 2 3-15,-4 3 1 0,-2 0 0 0,0-1 10 16,0 6 0-16,-6 1 0 0,-3 7 0 0,0 0 0 0,0 0 17 16,0 0-2-16,0 0-1 0,-3 7 12 0,-3 1 2 15,0 0 1-15,0 6 0 0,-5-1-8 0,2 5-1 16,0-2-1-16,0 0 0 0,-3 3-7 0,3-1-2 15,3-2 0-15,0 0 0 0,0 0-1 0,3-3 0 16,3-2 0-16,0-1 0 0,0 3-9 0,3 1 8 16,0-6-8-16,0 2 8 0,6-5-8 15,0 3 0-15,0-5 0 0,3-3 0 0,3-3 0 0,2-2 8 16,-2 0-8-16,-6-1 0 16,3 1-128-16,3-3-32 0,-3-2-5 0</inkml:trace>
  <inkml:trace contextRef="#ctx0" brushRef="#br0" timeOffset="93617.93">19981 17455 1555 0,'0'0'138'0,"0"0"-110"0,0 0-28 0,0 0 0 0,0 0 87 0,-6 5 12 0,-3 0 2 0,3 3 1 16,-3 3-12-16,0 5-2 0,-3-1-1 0,0 9 0 16,0 3-24-16,-3 7-5 0,-6-2-1 0,1 5 0 15,-10 3-7-15,6-1-2 0,0 4 0 0,3-1 0 32,1 6-11-32,-1-3-2 0,3 5-1 0,0-5 0 0,0-3-13 0,3-2-2 0,0-6-1 0,3-5 0 15,1 0-7-15,-1-2-2 0,6-6 0 0,0 0 0 16,0-5-1-16,0-5 0 0,6-1 0 0,0-4 0 15,3-1-8-15,3-3 10 0,-3-4-10 0,6-1 10 16,0-7-2-16,2-1-8 0,1-2 12 0,3-3-4 16,-6 0-8-16,6-2 0 0,6-1 9 0,3 0-9 0,0 1 0 0,2-1 0 15,1 4 0-15,0-1 0 16,-3 0 0-16,0 5 0 0,-4 1-10 0,-2 2 10 16,0 2-16-16,-6 6 4 0,3 0 1 0,-3 6 0 0,-3-1 11 0,-3 3-10 15,0 0 10-15,-3 2-10 0,0 4 10 0,-6-1 0 16,0 0 0-16,-3 0 0 0,3 3 0 0,-6 0 0 15,0 3 0-15,3-3 0 0,-3 2 0 0,-3 1 0 16,-3-4 0-16,3-1 0 0,-3-1 0 0,-2 0 8 16,-4 3 0-16,3 0 0 0,0 2 2 0,0-4 1 15,-3 1 0-15,-3 1 0 0,7-2 3 16,2-4 1-16,0-5 0 0,3 1 0 0,0-6-4 0,0-3-1 16,0-2 0-16,3-3 0 0,9 8-10 0,-6-13 0 15,3-1 9-15,-3-1-9 0,6 1 0 0,0-4 0 16,0 2 0-16,3 0 0 15,0 0-59-15,3 0-16 0,0 0-3 0</inkml:trace>
  <inkml:trace contextRef="#ctx0" brushRef="#br0" timeOffset="94493.28">20147 18185 1785 0,'0'0'159'16,"0"0"-127"-16,0 0-32 0,0 0 0 16,0 0 114-16,0 0 17 0,0 0 3 0,0 0 1 15,9 0-55-15,-3 0-12 0,0 0-1 0,0-3-1 0,0 1-40 16,0-1-8-16,3 0-2 0,-3 3 0 0,0-5-8 0,0 2-8 16,0-2 12-16,3 0-12 15,-3-1 9-15,0-2-9 0,-1 1 0 0,-2-1 9 0,3 2-9 0,-3-4 12 16,0-1-12-16,-3 1 12 0,3 2-12 0,-3-6 0 15,-3 1 9-15,0 3-9 0,0 2 14 0,-3 0-2 16,3 0 0-16,-5 5 0 0,-1 0 6 0,3 3 1 16,-3 6 0-16,-3 2 0 0,0 2-4 0,0 1-1 15,0 2 0-15,0 0 0 0,3 1-6 0,0 1-8 16,0 1 11-16,0 0-11 0,4 0 8 0,2 3-8 16,0-4 0-16,0-1 0 0,3 2 8 0,3-3-8 0,0 0 0 15,2 0 0-15,1-5 0 0,6 3 0 16,-3-6 0-16,6 0 0 0,0-5 0 0,0 0 0 0,0-5 0 0,0 2 0 31,0-2-24-31,2-3-1 0,1 3-1 0,3-3 0 16,-3 0-8-16,0 0-2 0,-3 0 0 0,-3 0 0 0,3 0 36 0,-7 3 0 0,4 0 0 15,-6-1 0-15,-6 6 0 0,0 0 0 16,0 0 0-16,0 0 0 0,0 0 24 0,0 0 4 16,0 0 2-16,-3 6 0 0,-6-1 2 0,3 0 1 0,0 3 0 0,4-2 0 15,-4-4-1-15,3 3 0 0,3-5 0 0,0 0 0 16,0 0-32-16,0 0-12 0,0 0 0 0,0 0 0 15,0 0 20-15,9 0 4 0,-4 0 0 0,4 0 1 16,0-5-13-16,0 3 0 0,0-4 0 0,0-2 0 16,-3 3 0-16,3-3 0 0,0-3 0 0,3 4 0 15,-3-4 0-15,3 0 0 0,-3 1 0 0,3-1 0 0,-7 3-12 16,1 3-6-16,0-3-1 0,0 3 0 16,0 2 31-16,-6 3 5 0,0 0 2 0,0 0 0 15,0 0-41-15,0 0-8 0,0 0-2 0,0 5 0 0,3-2 52 0,0 2 9 16,0 3 3-16,0-2 0 0,0-1-32 0,0 0-21 15,6 0 3-15,-3-2 1 0,3 2 27 0,-3-2 6 16,3-3 0-16,3 3 1 0,-3-6-28 0,0 3-5 16,3-3-2-16,-1 1 0 0,-2-1 18 15,3-2 0-15,0-1 0 0,-3 1 0 0,3 0 0 16,0 0 0-16,-3-1 0 0,3-2 0 0,-3 0 0 0,3-2 0 16,-4 2 0-16,1 0 0 0,0-3 0 0,0 1 0 15,-3 2 0-15,0-3 0 0,-3 3 0 0,-3 0 8 16,0-5-8-16,-3 5 0 0,-3 3 0 0,0 0 0 15,0 2 0-15,-3 3 0 0,0 3 8 0,-2 2-8 0,-1 0 11 0,0 6-11 16,-3 2 30-16,-3 0-1 0,6 3 0 0,-3 3 0 16,0-3 3-16,3-1 0 0,1 1 0 0,-1 3 0 15,3-1-10-15,3-2-2 0,0 0 0 0,3-3 0 16,0 1-12-16,3-4-8 0,3 1 8 0,3-1-8 16,0 1 0-16,3-6 8 0,0 3-8 0,2-5 0 15,4-1 0-15,0-2 0 0,0 0 0 0,3-2-8 31,0-4-106-31,3 1-21 0,0 3-4 0</inkml:trace>
  <inkml:trace contextRef="#ctx0" brushRef="#br0" timeOffset="94927.08">21127 18137 345 0,'0'0'31'0,"0"0"-31"0,0 0 0 0,0 0 0 0,0 0 109 0,5-2 16 16,1-4 3-16,0 4 1 0,-6 2-61 0,6-6-12 15,-6 6-2-15,6-2-1 0,-3-1 38 0,-3 3 7 16,6-3 2-16,-6 3 0 0,6-5 16 0,-6 5 3 16,6-3 1-16,-6 3 0 0,3-5-14 0,3 0-2 15,-3 0-1-15,3 2 0 0,-3-2-39 0,0-1-7 16,0 1-1-16,3 0-1 0,0-1-20 0,-3 1-4 15,3 0-1-15,-3-3 0 0,0 3-15 0,0-3-3 0,0-3-1 0,-3 3 0 16,0 0 21-16,0 3 5 16,0-6 1-16,-6 3 0 0,3-2-6 0,-3-1 0 15,0 3-1-15,-3 3 0 0,-3 0-7 0,0 2 0 0,0 0-1 16,-3 6 0-16,0 0 10 0,1 5 3 16,-1 2 0-16,0 4 0 0,-3-1-5 0,0 0-1 0,0 5 0 0,0 1 0 15,0 2-5-15,4-2-1 0,-1 2 0 0,0-3 0 16,0 4-6-16,3-4-2 0,6 3 0 0,0-5 0 15,0 0-16-15,6 0 0 0,6-3 8 0,0-2-8 16,0-6 8-16,6 0-8 0,6-2 9 0,0 0-9 16,0-6 0-16,2-2 0 0,1-1-13 0,3-2 4 15,-3-2-179-15,3-1-36 0</inkml:trace>
  <inkml:trace contextRef="#ctx0" brushRef="#br0" timeOffset="95478.33">21766 17648 1094 0,'-2'-3'97'0,"-1"0"-77"16,0 1-20-16,0-1 0 0,0-2 282 0,0 2 53 16,3 3 10-16,6-5 3 0,-3 0-211 0,3 2-41 15,2-5-9-15,4 3-2 0,0-1-50 0,3 1-11 16,-3 0-1-16,6-3-1 0,-3 0-14 0,0 0-8 15,0-3 10-15,-1 4-10 0,1-4 8 0,-3 0-8 0,-3 3 0 0,3-5 9 16,0 3-9-16,0-4 0 0,-3 4 9 0,0-3-9 16,-3-1 8-16,3 1-8 0,-3 0 10 0,0 0-10 15,-4-3 0-15,1 0 0 0,-3 0 0 0,0 3 0 16,-3 0 10-16,1-1-10 0,-4 4 10 0,-3-1-10 16,3 3 9-16,-6 3-9 0,0 2 8 0,-3 3-8 15,-3 3 19-15,-3 5-2 0,-6 2 0 0,-2 6 0 16,-4 6 6-16,0-1 1 0,-5 8 0 0,-1 3 0 15,0-1 1-15,3 9 1 0,1 0 0 16,-1 5 0-16,-3 0-3 0,4 5-1 0,-4-2 0 0,0 2 0 16,3-3-10-16,1 6-1 15,5-2-1-15,3-4 0 0,3 1-10 0,7-6 0 0,-1-2 0 0,6-6 0 16,3-5 0-16,3-2 0 0,3-3 0 0,3-6 0 16,3 1 0-16,3-6 0 0,0 0 0 0,6-5 0 15,0-3-37-15,0-2-3 0,-1-6-1 16,1 1 0-16,3-6-16 0,3 0-3 0,3-3-1 0,-3 1 0 15,3-4 11-15,-4 4 2 0,1-3 1 0,0 2 0 0,-3-2 35 0,0 2 12 16,-3 1-9-16,0-1 9 0,-3 6 0 0,-3-1 0 16,-6 6 0-16,0 0 8 0,0 0 19 0,6 3 4 15,0 0 1-15,-3 2 0 16,-1 3-4-16,-2 0 0 0,0 3 0 0,0-1 0 0,3 1 0 16,0-1-1-16,3 4 0 0,-3-4 0 0,6 1-36 0,0-3-7 15,0 0-2-15,0-1 0 16,3 1-103-16,3-2-21 0</inkml:trace>
  <inkml:trace contextRef="#ctx0" brushRef="#br0" timeOffset="96161.14">21769 18140 288 0,'0'0'25'0,"3"-3"-25"15,0-2 0-15,0 0 0 0,0-1 273 0,0 1 50 16,3 0 9-16,0 2 3 0,-3-2-202 0,3 0-40 15,0-1-8-15,0 1-1 0,-3 2-17 0,6 1-3 16,-3-1-1-16,0 0 0 0,-6 3-7 0,0 0-2 0,0 0 0 0,0 0 0 16,0 0 12-16,0 8 2 15,-3 3 1-15,0 2 0 0,-3 0-9 0,-3 1-3 0,0-1 0 0,0 3 0 16,3-3-19-16,-3 3-4 0,3-6-1 0,-3 4 0 16,3-4-19-16,4 1-4 0,2-1-1 0,-3-2 0 15,3-8-9-15,3 8 8 0,2-3-8 16,4 1 8-16,0-4-8 0,3-2 0 0,0-5 0 0,3 0 0 15,3 0 0-15,-3-1 8 0,3-2-8 0,-1-2 8 16,-2 2-19-16,3 0-4 0,-3-3-1 16,0 1 0-1,0-1-11-15,0 1-2 0,-3-1-1 0,0 3 0 0,2-3 17 0,-2 6 3 0,-3-3 1 0,-3 3 0 16,0 0 9-16,-6 5 0 0,0 0-9 0,0 0 9 16,0 0 0-16,0 8 0 0,0-1 0 0,-6 4 0 15,3 0 16-15,-3 2 2 0,3 0 0 0,-3 3 0 16,0-3-6-16,3 0 0 0,0 1-1 0,0-1 0 0,3-3-11 0,0 4 0 15,3-4 0-15,3 1 8 0,0-6-8 0,0 0 0 16,3-2 0-16,3 0 0 16,0-6-205-16,3 3-37 0</inkml:trace>
  <inkml:trace contextRef="#ctx0" brushRef="#br0" timeOffset="96834.05">22332 18172 2268 0,'-9'8'100'0,"6"-6"21"0,-3 3-97 0,3 1-24 0,-3-1 0 0,3 0 0 16,3 1 88-16,0-6 12 15,0 5 2-15,0-5 1 0,3 5-70 0,6-2-13 16,0 0-4-16,0-3 0 0,0 0-16 0,3-3 8 16,-3 0-8-16,6-5 0 0,-3 3 9 0,-3 0-9 0,2-1 0 0,-2 1 9 15,0-3-9-15,3 0 0 0,-6 0 0 0,3 0 0 16,-3 0-11-16,0 0 11 0,-3 1-8 0,0-1 8 15,0 0 0-15,0-3 0 0,-3 3 0 0,-3-2 0 16,3 2 0-16,-3 0 0 0,3 0 0 0,0 8 0 16,-6-6 0-16,-3 6 0 0,3 0 0 0,-3 3 0 15,0 2 0-15,0 6 0 0,-3 0 0 0,0-1 8 16,1 6 15-16,-1 0 3 0,-3 2 1 0,3-2 0 16,-3 3 1-16,3-1 0 0,3-2 0 0,0 0 0 15,3 0-10-15,3 0-2 0,0-3 0 0,6-2 0 16,0-3-7-16,6 0-1 0,0-3-8 0,0-3 12 15,6 1-12-15,0-3 0 0,0-5 0 0,0 0 0 16,-3-3 0-16,5 2 0 0,-5-2 0 0,6 0 0 16,0-5-32-16,0 5-4 15,0-2 0-15,0-1 0 0,-1 1-4 0,1-4-2 0,3 6 0 0,-6-2 0 16,3 2 28-16,-3 0 6 0,-3 3 8 0,-3-1-13 0,0 1 13 0,-1 2 0 16,-2-2 0-16,-6 5 0 0,0 0 0 0,0 0 0 15,3 5 13-15,-3 3-4 0,0-2 23 0,0 2 4 16,-3 2 0-16,0-2 1 0,0 3-15 0,0-1-3 15,-2 1-1-15,2-3 0 0,0 0-5 0,3-3-1 16,3 3 0-16,-3-8 0 0,3 8-12 0,-3-8 0 16,5 8 0-16,4-6 0 0,0-2 0 0,0 0 0 0,3-5 0 15,0 0 0-15,0 0 0 0,3-1 8 0,0-4-8 0,-3 2 0 32,3 0-28-32,-1 0-9 0,1-3-2 0,0 1 0 0,-3-1 11 0,3 1 3 0,-6 2 0 0,3 0 0 15,0 2 5-15,-6 1 0 0,0 0 1 0,0-1 0 16,-6 6 30-16,0 0 5 0,0 0 2 0,0 0 0 15,3 6 9-15,0 2 1 0,-6 0 1 16,3 0 0-16,-3 0-5 0,0 2-2 0,0 1 0 0,-3 2 0 16,3 0-6-16,0-2-2 0,0 2 0 0,0-2 0 15,3-1-14-15,0-2 8 0,0 3-8 0,3-6 0 16,-3-5 8-16,6 8-8 0,-3-3 0 0,3-2 0 16,0-3-140-1,3 2-35-15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2-06T11:26:11.815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17177 7620 288 0,'0'0'12'0,"0"0"4"0,0 0-16 0,0 0 0 0,0 0 0 0,0-5 0 16,0-3 204-16,0 0 39 0,0 3 7 0,3-1 2 15,-3-4-189-15,6-1-38 0,5 1-7 0,1-1-2 16,3-2 5-16,0 2 1 0,0-2 0 0,0-3 0 16,0 0 10-16,0 0 3 0,0-5 0 0,2 3 0 15,4-6 5-15,0 0 0 0,3-5 1 0,-3 2 0 16,3 1-13-16,2-3-4 0,4 0 0 0,-3 2 0 16,-3 1-8-16,5 2-1 0,-2 0-1 0,3 0 0 0,-3 1 2 15,3 1 0-15,-4 1 0 0,-2 3 0 0,0-3-8 16,0 5 0-16,-3 0-8 0,-6-3 12 0,-1 6-12 0,1 0 9 15,-3 2-9-15,-3 1 8 0,0-1-8 0,-3 3 0 16,0 0 0-16,-3 6-11 16,-3 2-129-16,0 0-25 0,0 0-6 0,0 0-1 0</inkml:trace>
  <inkml:trace contextRef="#ctx0" brushRef="#br0" timeOffset="359.86">17293 7207 1407 0,'-18'11'31'0,"9"-9"6"0,3-2 2 0,3 0 1 0,0 0-32 0,3 0-8 0,-6 0 0 0,0 0 0 16,0 0 33-16,0 0 6 0,0 0 1 0,6 0 0 15,9 6-32-15,-9-6-8 0,0 0 0 0,0 5 0 16,0 3 0-16,0 3 8 0,-6-1-8 0,3 1 8 15,-6 5-37-15,3-3-7 0,3 0-2 0,-3 3 0 16,-5 0 26-16,5 2 12 0,0-2-12 0,-3 0 12 16,-6 0 32-16,9 3 15 0,3-4 2 0,0 1 1 15,3 3 13-15,-3-6 2 0,0 6 1 0,3-4 0 16,0 1-32-16,0 0-6 0,0 3-2 0,-3-6 0 16,0 0-6-16,6-2-2 0,0-3 0 0,3 0 0 15,-9 0-5-15,12-3-1 0,3 0 0 0,3 0 0 0,-3-5-4 16,5 0-8-16,4-2 11 0,3-4-11 0,-3 1 10 15,3-3-10-15,0 0 8 0,-1 0-8 16,4-2-19-16,0-1-9 0,0 1-1 16,2-4-564-16,4-4-113 0</inkml:trace>
  <inkml:trace contextRef="#ctx0" brushRef="#br0" timeOffset="1411.49">18748 6300 705 0,'0'0'31'0,"0"0"7"0,0 0-30 0,0 0-8 15,0 0 0-15,6-6 0 0,-6 6 86 0,0 0 16 16,0 0 3-16,0 0 1 0,0 0-2 0,0 0-1 16,0 0 0-16,0 0 0 0,0 0-30 0,-9-2-5 0,3 2-2 0,0 5 0 15,-3 0-14-15,1 3-4 16,-7 0 0-16,3 3 0 0,-6 5-24 0,0-3-6 0,0 5-1 0,0 4 0 16,-3-1-1-16,7 3-1 0,-4 5 0 0,-3-8 0 15,3 3-3-15,-3 2-1 16,0 1 0-16,0 2 0 0,4-3-11 0,2 3 0 0,3 0 0 0,3 3 0 15,-3-3 12-15,3 3-4 0,6-6 0 16,0 4 0-16,3-4-8 0,0-5-11 0,3 0 3 0,0 1 0 16,6-7 8-16,-3 1 0 0,3-5 0 0,0-1 0 31,3-2-80-31,0 0-13 0,-3-2-3 0,2-4-1 0</inkml:trace>
  <inkml:trace contextRef="#ctx0" brushRef="#br0" timeOffset="2127.01">18775 6763 0 0,'0'0'0'0,"0"0"0"15,0 0 0-15,0 0 0 0,0 0 187 0,0 0-38 16,0 0 31-16,0 0 5 0,0 0-89 0,0 0-19 16,0 0-3-16,0 0-1 0,0 0-13 0,0 0-4 15,0 0 0-15,9 0 0 0,-9 0-1 0,6-6-1 16,0 1 0-16,-3 0 0 0,-3 5-28 0,0 0-6 0,6-5 0 0,-3-1-1 15,-3 4-6-15,3-4-1 0,0 1 0 0,0 0 0 16,-3-3 17-16,0 3 3 0,3-3 1 0,-3 2 0 16,0-4-21-16,0 2-4 0,-3 3 0 0,3-9-8 15,-3 4 0-15,-3-1 0 0,3 3 0 0,0 3 0 16,0-3 0-16,-3 3 0 0,3-1 0 0,-3 4 0 16,-3 2 8-16,3 0-8 0,-3 2 0 0,0 4 0 15,0 2 12-15,-3 2 0 0,0-2-1 0,1 3 0 16,2 2 3-16,-3 0 1 0,0-2 0 0,0 2 0 15,-3 0-7-15,3 3 0 0,0 3-8 0,0-4 12 16,3 4-12-16,-3-3 0 0,4 0 0 0,2 0 0 16,-3-1 0-16,6 1 0 0,0 0 0 0,3-3 0 0,3-5 0 15,-3 3 0-15,3-3 0 0,0-3 9 16,3 1-9-16,0-4 0 0,2 1 9 0,4-3-9 0,0-3 12 0,0-2-3 16,0 2 0-16,0-5 0 0,3 3 0 0,-3-6 0 15,0 1 0-15,0-1 0 0,0 1-9 0,-1-1 0 16,-2 3 0-16,3-5 0 0,-3 2 0 0,0 1 0 15,-3-1 0-15,0 3 0 0,0 0 0 0,-3 3 12 16,-3 5-12-16,0 0 12 0,0 0-1 0,0 0 0 16,0 0 0-16,0 0 0 0,0 0 29 0,0 0 5 15,0 0 2-15,0 0 0 0,0 0-37 0,0 0-10 16,0 0 0-16,0 0 0 0,0 0 0 0,3 5 0 16,-3 1 0-16,3-1 0 0,3 0 0 0,-3-2 0 15,-3-3 0-15,3 5 0 0,3 3 0 0,0-3 0 0,-3-2 0 16,0 2-12-16,3 1 12 0,0-1 0 0,0 0 0 0,2-2 0 15,-2-1-13-15,0 1-7 0,3-3-2 0,0 0 0 32,0-3-90-32,-3 3-19 0,6 0-3 0,-3-5-592 0</inkml:trace>
  <inkml:trace contextRef="#ctx0" brushRef="#br0" timeOffset="2353.6">18989 6705 172 0,'0'0'16'0,"0"0"-16"16,0 0 0-16,9 2 0 0,-9-2 164 0,6-2 31 15,0-1 5-15,3 3 2 0,0-3-97 0,-3 1-19 16,3-1-4-16,0 0-1 0,0 3-9 0,0-2-1 16,3-1-1-16,0 0 0 0,-4 3-23 0,4-2-5 15,-3 2-1-15,0-3 0 0,3 3-28 0,-3 0-5 16,-3 0-8-16,3 0 11 0,-3 0-11 0,0 0 0 15,0 0 0-15,0 0 0 16,-6 0-44-16,6 3-4 0,-6-3 0 0</inkml:trace>
  <inkml:trace contextRef="#ctx0" brushRef="#br0" timeOffset="2612.32">19180 6580 1220 0,'0'0'27'0,"0"0"5"0,0 0 2 0,0 0 0 0,0 0-34 0,0 0 0 0,0 8 0 0,3-3 0 16,-3-5 76-16,0 11 8 0,0-3 1 0,0 0 1 15,0 2-32-15,0 1-6 0,0 0-2 0,0 5 0 16,-3-3-24-16,3 0-5 0,0 0-1 0,-3 3 0 15,0-3-7-15,3 1-1 0,-3 1-8 0,0-4 12 16,0 2-26-16,3-2-6 0,0-1 0 0,0 1-750 16</inkml:trace>
  <inkml:trace contextRef="#ctx0" brushRef="#br0" timeOffset="3222.66">19522 6345 403 0,'0'0'36'0,"0"0"-36"15,6-8 0-15,3 2 0 0,0 4 121 0,-3-3 18 0,0 2 3 0,0 0 1 16,-3-2-73-16,-3 5-14 0,0 0-4 0,0 0 0 15,0 0-16-15,0 0-3 0,0 0-1 0,0 0 0 16,0 8 26-16,0 2 5 0,0 1 1 0,-3 2 0 16,-9 1 0-16,3 1 0 15,0 7 0-15,0-1 0 0,-6 3-20 0,0-3-3 0,-2 3-1 0,5-3 0 16,0 3-16-16,3-3-3 0,0 0-1 0,0-3 0 16,-3 1-9-16,3-1-3 0,6-2 0 0,-3-2 0 15,3-1-8-15,0-3 0 0,0 4 0 0,6-7 8 16,-3-7-8-16,3 6-11 0,0 2 3 0,3-3 0 15,-3-2 17-15,3-1 4 0,0-2 1 0,3-2 0 16,-3-1 5-16,6 3 1 0,0-5 0 0,0 2 0 16,-1-2-20-16,-2-3 0 0,3 3 0 0,0-1 0 15,3 4 0-15,-3-4 0 0,-3 4 0 0,3-4 0 16,0 6 0-16,0-2 0 0,-6 2 0 0,3 2 0 0,-4-2 0 0,4 6 0 16,-6-1 0-16,3 3 0 15,0-3-22-15,0 3-8 0,-6 0-2 0,3 0 0 0,0-3 32 16,-3 3 0-16,-3 0 0 0,3 0 0 0,0 3 0 0,0-1 0 15,0-4 0-15,-3 2 0 0,0 2 0 0,0-2 0 16,0-3 0-16,0 3 0 0,0 0 20 0,-3 3 9 16,0-3 3-16,-2-3 0 0,5 0-32 0,-6 3 0 15,-3-2 0-15,-3-1 0 0,3-3 12 0,0 1-3 16,-3 0-1-16,0-3 0 0,-3-3-8 0,4 3 0 16,5 0 9-16,-3-5-9 0,-3 0 0 0,3-1 0 15,0 1 0-15,0 0 8 16,3-3-36-16,0 0-6 0,0 0-2 0,6 3 0 15,3 5-142-15,-6-6-29 0,3-10-5 0,3 16-2 16</inkml:trace>
  <inkml:trace contextRef="#ctx0" brushRef="#br0" timeOffset="3604.03">19829 6226 172 0,'0'0'8'15,"0"0"1"-15,6-3-9 0,-6 3 0 0,6-5 0 0,-3-1 0 16,3 4 207-16,0-1 39 0,-1-2 8 0,-5 5 2 0,6 0-142 0,0 0-28 16,0-3-6-16,0 6 0 0,0-1-8 0,-3 1-2 15,-3-3 0-15,6 8 0 0,0 3-13 0,0-1-2 16,0 1-1-16,0 2 0 0,0 3-25 0,0-5-5 15,0 4 0-15,-3 1-1 0,3 3 5 0,-3-1 0 16,0 1 1-16,0 2 0 0,0 0-17 0,-3 0-3 16,0 3-1-16,0 0 0 0,-3 0-8 0,0 2 8 15,-3-2-8-15,0 0 8 0,0 2-8 0,-3-2 8 16,-6 3-8-16,3-4 8 0,0 4-8 0,0-1 0 16,-3-2 0-16,4 0 0 0,-1-3 0 0,-3 3 0 15,0-3 8-15,3-5-8 0,0 0 0 0,3-3 0 16,-3 0-12-16,3-2 12 15,0-1-48-15,3-4-3 0,-3-1 0 0,4-2 0 16,5-3-170-16,-6 2-35 0,-6-10-6 0,12 8-2 0</inkml:trace>
  <inkml:trace contextRef="#ctx0" brushRef="#br0" timeOffset="4057.95">20103 6170 990 0,'0'-10'44'0,"0"10"8"0,3-6-41 0,3 1-11 0,-4 0 0 0,1-3 0 16,3 2 53-16,0-2 9 0,0 3 2 0,0 3 0 0,0-4 28 0,0 1 5 16,0 0 2-16,0 2 0 0,0 0-39 0,3-2-7 15,0 0-1-15,0 2-1 0,0 3-9 0,0 0-2 16,0 0 0-16,0 0 0 0,-1 3-16 0,-2-1-3 15,3-2-1-15,0 0 0 0,0 8-8 0,0-8-3 16,-3 3 0-16,-3 2 0 0,3 3-9 0,0-2 0 16,-3-1 0-16,0 0 0 0,-3-5 0 0,0 8 0 15,3 0 0-15,-3 0 0 0,-6 0 11 0,3 0-3 16,-3-3-8-16,3 3 12 0,-3 5-12 0,0-7 11 16,0 4-11-16,-3-2 10 0,3 0-10 0,-3 0 0 15,0 0 0-15,4 0 0 0,-1-3 0 0,0 0 0 16,3 1 0-16,0 2 8 0,0-3-8 0,3 0 0 0,-3 1 0 0,3-6 0 15,0 0 0-15,3 5-9 0,0 0 9 16,0-2 0-16,3 2 0 0,-3 0 0 0,3-2 0 16,-1-3 0-16,4 5 0 0,0-2 0 0,0 2 0 0,0-5 0 15,-3 0 0-15,3-2 0 0,3 2 0 0,0 0 0 16,3 0 0-16,-3-3 9 0,0 0-9 0,-4 3 8 16,7 0-8-16,-6-2-17 0,3-1 4 0,-3 0-895 15</inkml:trace>
  <inkml:trace contextRef="#ctx0" brushRef="#br0" timeOffset="4292.72">20373 6578 759 0,'6'-6'33'0,"0"6"8"0,6-2-33 0,0-4-8 16,-3 4 0-16,3-4 0 0,0 1 86 0,0 2 15 16,-3-2 3-16,3 0 1 0,0 2-33 0,-4 1-8 15,4-1 0-15,-3 0-1 0,0 3-47 0,0 0-16 16,-3 0 9-16,3 3-9 16,-3 0-81-16,0-1-22 0</inkml:trace>
  <inkml:trace contextRef="#ctx0" brushRef="#br0" timeOffset="4521.89">20418 6728 172 0,'0'0'16'0,"6"-2"-16"0,-3-1 0 0,3-2 0 15,0-3 260-15,3 3 50 0,0-3 10 0,0 0 1 16,3 0-213-16,-3 0-42 0,-1 3-9 15,1-3-1-15,0 0-7 0,0 2-1 0,0 4 0 16,0-4 0-16,0 4-15 0,0-1-3 0,0 3-1 0,0-3 0 16,0 6-29-16,0-3 8 0,0 0-8 0,-3 0 0 15,3 3-145 1,-9-3-32-16,11 2-7 0,-11-2 0 0</inkml:trace>
  <inkml:trace contextRef="#ctx0" brushRef="#br0" timeOffset="5354.21">21528 6675 752 0,'0'0'33'0,"0"0"7"0,0 0-32 0,0 0-8 0,0 0 0 0,0 0 0 0,0 0 76 0,0 0 14 15,0 0 2-15,0 0 1 0,0 0-49 0,0 0-9 16,0 0-3-16,0 0 0 0,0 0 8 0,0 0 2 15,0 0 0-15,3-2 0 0,0-1-6 0,3 1-2 16,-3-6 0-16,0 2 0 0,0 1-14 0,3 0-2 16,-3-1-1-16,0 1 0 0,0-3-17 0,0 3 10 15,0-3-10-15,-3 0 8 0,0 0-8 0,0 0 0 16,0 3 0-16,0-3 0 0,-3 3 10 0,0-1 0 16,-3-2 0-16,0 6 0 0,-3-4-10 0,0 6-11 15,-3 0 3-15,-2 3 0 0,-4 0 8 0,3 2-8 16,-6 0 8-16,3 3-8 0,0 3 8 0,-6-1 11 15,7 4-3-15,-1-4 0 0,3 1 4 0,0 2 1 16,0-2 0-16,3 5 0 0,3-9 1 0,3 1 0 16,0 0 0-16,3 3 0 0,3-1-14 0,0 1 9 0,3-3-9 15,0 0 8-15,3 3-8 0,3-4 10 16,0 1-10-16,0 0 10 0,3-2-10 0,0 2 8 16,3-6-8-16,3 1 8 0,-4 0-8 0,4-3 0 15,0-3 9-15,-3 0-9 0,0-2 0 0,0 0 0 0,0-1 0 16,-3-2 0-16,2-2 0 0,-5 2 8 0,3 0-8 15,-3 0 0-15,0-3 17 0,-3 1-1 0,3 5 0 0,-3-3 0 16,0 0-16-16,0 2 0 0,-3 1 0 0,0 2 0 16,0-2 26-16,-3 5 5 0,0 0 1 0,0 0 0 15,0 0 14-15,0 0 3 0,0 0 1 0,0 0 0 16,0 0-30-16,-6 5-7 0,3 3-1 0,-3 0 0 16,0 0-12-16,3 0 0 0,0 0 0 0,0 3 0 15,-3-1 0-15,6-2 0 0,-3-2 0 0,3 1 0 16,0 1 0-16,3-2 0 0,3-1-10 0,0-5 10 15,0 3-24-15,3-6 0 0,0-2 0 0,3-3-587 16,0-3-117-16</inkml:trace>
  <inkml:trace contextRef="#ctx0" brushRef="#br0" timeOffset="5783.57">21725 6170 1422 0,'0'0'63'0,"0"0"13"0,0 0-61 0,0 0-15 0,0 0 0 0,0 0 0 16,-6 0 56-16,6 0 8 0,0 0 1 0,0 0 1 15,0 0-10-15,0 0-3 0,0 0 0 0,0 0 0 16,6-3-4-16,-6 3-1 0,0 0 0 0,3-5 0 16,6 3-12-16,0-1-2 0,0 0-1 0,0 1 0 15,2 2-13-15,-2 0-4 0,3-3 0 0,0 3 0 16,0 0-16-16,3 0 8 0,-3 0-8 0,-3 3 0 15,3-3 0-15,-6 2 0 0,3 1 0 0,-9-3 0 16,0 0 0-16,8 5 0 0,-2 0 0 0,-6-5 0 16,0 0 0-16,3 11 0 0,-3-6 0 0,-3 3 0 15,0-2 0-15,0 1 0 0,-2 1 10 0,-1 3-10 16,-3 0 0-16,0-3 0 0,-3 2 8 0,3-2-8 16,0 3 0-16,0-1 0 0,0-4 0 0,0 1 0 15,0 1 0-15,6 3 0 0,-6-3 0 0,3 0 0 16,3 0 0-16,3 0 0 0,-3-3 0 0,3 0 0 15,3 1 8-15,-3 2-8 0,0-8 12 0,6 5-4 0,0 3-8 16,0 0-11-16,0-6 3 0,3 4 0 0,0-4 8 16,0 1 0-16,3 2 0 0,-3-2 0 0,0 0 0 15,0-1 0-15,0 1 0 0,3-1 0 0,-4 1-13 0,-2-3-4 16,3 0-1-16,0 3-630 16,-3-1-125-16</inkml:trace>
  <inkml:trace contextRef="#ctx0" brushRef="#br0" timeOffset="6007.49">21921 6593 1018 0,'0'0'22'0,"0"0"5"0,9-5 1 0,0 2 1 0,0-2-29 0,-3-3 0 0,3 6 0 15,-3-4 0-15,6 4 58 0,-3-1 6 0,-3-2 0 0,0 5 1 16,3-3-11-16,-1 0-2 0,-2 3-1 0,3 0 0 15,-3 0-13-15,3 0-2 0,-3 3-1 0,3 0 0 16,-3-3-35-16,3 2 0 0,-3 4 0 0,0-4 0 16,0 4-72-16,0-6-19 15,-6 0-3-15,6 2-1 0</inkml:trace>
  <inkml:trace contextRef="#ctx0" brushRef="#br0" timeOffset="6230.3">22100 6472 576 0,'0'0'25'0,"0"0"6"16,0 0-31-16,0 0 0 0,0 0 0 0,0 0 0 0,0 0 162 0,0 0 26 16,0 10 6-16,-3-2 1 0,3 3-76 0,-3 2-15 15,0-2-4-15,0 2 0 0,-6-3-39 0,3 6-8 16,3-2-1-16,0-1-1 0,-3 0-40 0,3 0-11 15,0 0 0-15,0 1 0 0,3-1-8 0,3-2-7 16,0-1-1-16,-3-2-779 0</inkml:trace>
  <inkml:trace contextRef="#ctx0" brushRef="#br0" timeOffset="6780.11">22424 6247 345 0,'0'0'31'0,"0"0"-31"0,3-3 0 0,0 1 0 16,0-6 200-16,0 2 35 0,0 4 6 0,0-4 2 0,0 1-121 0,3 0-24 15,-3-1-5-15,3 4-1 0,0-6-32 0,3 5-8 16,0-5 0-16,0 3-1 0,-3 0-10 0,3 2-1 16,0-2-1-16,2 2 0 0,-2-2 8 0,6 5 1 15,-3-3 1-15,0 3 0 0,0 0-22 0,0 0-5 16,-3 3-1-16,0 0 0 0,-3 2-13 0,-3 0-8 16,3 3 8-16,0 0-8 0,0 0 0 0,-6 2 0 15,0 4 0-15,-3-1 0 0,0 3 0 0,-3 2 0 16,0 1 0-16,-6-1 0 0,-6 4 26 0,3-1 4 15,0 8 1-15,-3-3 0 0,0-2-23 0,1 3-8 16,-1 2 0-16,0-3 0 0,3-2 0 0,0 0 0 16,0-3 0-16,3-3 0 0,-3 1-12 0,7-1-8 15,-1-2-1-15,-3 0-1 0,6-3 7 0,-3-2 2 0,3-3 0 0,0 3 0 16,3-4 13-16,0-1 0 16,3-1 9-16,-3 3-9 0,3-8 8 0,3 5-8 0,-3-5 0 0,6 3 0 15,-6-3 0-15,6 5 0 0,0-2 0 0,3 0 0 16,-3-3 0-16,3 2 0 0,0 1 0 0,2-3 0 15,-2-3 0-15,3 3 0 0,-3-2 0 0,3 2 0 16,3-3 0-16,-3 0 0 0,0-2 0 0,0 2 0 16,6 1 0-16,-7-1 0 0,7 0-13 0,-6 1 4 15,3-1-196-15,-3 0-39 16,6-7-8-16,-9 2-2 0</inkml:trace>
  <inkml:trace contextRef="#ctx0" brushRef="#br0" timeOffset="7396.99">22802 6609 403 0,'0'0'36'0,"0"0"-36"16,0 0 0-16,6-2 0 0,-3 2 188 0,-3 0 32 15,6-3 5-15,-6 3 2 0,6-3-156 0,-3 1-31 16,3-1-7-16,-6 3-1 0,3-3 0 0,3 1 0 16,-3-4 0-16,3 4 0 0,-6 2 7 0,3-3 1 15,0-2 0-15,0 0 0 0,-3 5-11 0,3 0-1 0,-3-8-1 0,6 2 0 16,-6 1 1-16,0 0 0 0,0 0 0 0,0-1 0 16,0-2-28-16,0 0 0 0,-3 0 0 0,0 0 0 15,0 1 0-15,0-1 0 0,-3 2 8 0,3 1-8 16,-6 2 0-16,3 3 0 0,-3 6 0 0,0-1 0 15,-3 0 8-15,-3 6 0 0,1-1 0 0,-1 1 0 16,0 5 2-16,0-3 0 0,0 0 0 16,0 3 0-16,0 0 6 0,3 0 2 0,-3-3 0 0,7 0 0 15,2 3-18-15,0-2 8 0,3-1-8 0,0 0 0 16,3-2 0-16,3-1 0 0,0-2 0 0,3 0 0 16,0-3 0-16,2 1 0 0,-2-4-10 0,6-2 10 15,0-2 18-15,0-1 11 0,3 0 3 0,0-5 0 16,-3 0-32-16,0 3 0 0,0-3 0 0,0-2 0 15,-1 2 0-15,-2 0 0 0,0-3 0 0,0 1-10 0,-3-1 18 0,3 0 4 16,-3 3 1-16,-3-2 0 0,3 2-1 0,-3 3 0 16,0-3 0-16,0 2 0 0,-3 6-1 0,0 0-1 15,0 0 0-15,0 0 0 0,0 0 19 16,0 0 4-16,0 0 1 0,0 0 0 0,0 0-21 0,0 0-4 16,0 0-1-16,0 8 0 0,0 0-8 0,-3 3 0 15,3-3 0-15,0 0 0 0,0 0 8 0,3 0-8 16,-3 0 0-16,0 0 8 0,6-6-8 0,-6 3 0 15,6 1 0-15,-3-4 0 0,-3-2 0 0,6 6 0 16,0-6 0-16,0 0-11 16,3 0-39-16,0-3-8 0,-1-2-2 0,4 2 0 15,0-2-169-15,0 0-35 0,9-14-6 0,-6 3-2 0</inkml:trace>
  <inkml:trace contextRef="#ctx0" brushRef="#br0" timeOffset="7940.12">23142 6122 1335 0,'0'0'29'0,"0"0"7"0,0 0 0 0,9 0 2 0,-9 0-30 0,3-2-8 0,3-1 0 0,-1 1 0 16,-5 2 27-16,6-3 4 0,-3 3 1 0,-3 0 0 15,0 0 24-15,6 3 4 0,0-1 2 0,0 3 0 16,-6-5 6-16,0 6 2 0,0 2 0 0,0 0 0 15,-3 2-26-15,-3 1-4 0,0 2-2 0,0 3 0 16,0-3-20-16,-2 6-4 0,-4-3-1 0,0 5 0 0,0 3-13 0,0-3 9 16,3 0-9-16,0 0 8 15,0 3-8-15,3-8 0 0,0 5 0 0,0 0 8 0,0-2-8 0,3-4 0 16,0-1 0-16,0-1 0 0,0-5 0 0,6 2 8 16,-3-2-8-16,3-2 0 0,-3-6 0 0,6 2 8 15,0-2-8-15,0 0 0 0,0-2 0 0,3-1 0 16,3 0 0-16,0-2 0 0,0 0 0 0,3-3 0 15,-3 3 0-15,2-1 0 0,-2 4 0 0,3-4 12 16,0-2 0-16,-3 6 0 0,0-4-12 0,0 4 0 16,-3 2 0-16,3-3 0 0,-3 3-11 0,0 0 3 15,0 3 0-15,-4-1 0 0,1 4 8 0,0-4 0 16,-6-2 0-16,3 8-8 0,-3 0 8 0,0 0 0 16,0 3 8-16,-3-3-8 0,0 2 0 0,-3 1 0 15,0-1 0-15,1 1 8 0,-4 0-8 0,0-1 8 16,-3 1-8-16,0-1 8 0,0 1-8 0,-3-3-10 15,0 2 10-15,0 1-13 0,0-3 13 0,1 0 0 0,-4-3 0 0,3 3-9 16,3 0 9-16,0-3 14 0,-3-2-3 0,3 2-1 16,0-5-10-16,0 3 0 0,0-3 0 15,1-3 8-15,5 1 11 0,-3-4 1 0,6 1 1 16,-3 0 0 0,3 0-57-16,3-3-12 0,0-3-3 0,3 3 0 15,3-3-116-15,0 1-23 0,0 2-5 0,0-3-529 0</inkml:trace>
  <inkml:trace contextRef="#ctx0" brushRef="#br0" timeOffset="8198.78">23499 6474 1450 0,'0'0'32'0,"0"0"6"0,0 0 2 0,0 0 1 0,6-2-33 0,0-4-8 16,3 1 0-16,-3 2 0 0,0 1 53 0,0-1 9 16,-3-2 2-16,5 2 0 0,-2 1-16 0,3 2-4 15,3 0 0-15,-3-3 0 0,3 6 0 0,-3-1 0 16,3-2 0-16,0 3 0 0,3-3-28 0,-3 0-7 16,2 0-1-16,-5 0 0 0,3 0-8 0,0 3 8 15,-3-3-8-15,-9 0 8 16,9 0-48-16,0 2-9 0,-9-2-3 0,9 0-521 0,-9 0-105 0</inkml:trace>
  <inkml:trace contextRef="#ctx0" brushRef="#br0" timeOffset="8460">23722 6300 1220 0,'0'0'54'0,"0"0"11"16,0 0-52-16,0 5-13 0,3 0 0 0,-3 3 0 16,0 0 54-16,0 5 8 15,0-2 2-15,-3 2 0 0,0 3 25 0,0-3 6 0,0 1 1 0,0 1 0 16,-3 1-48-16,3 0-8 0,-3 3-3 0,3-3 0 0,-3-1-8 0,3 1-1 16,-3 0-1-16,0-3 0 0,4 1-41 0,2-1-8 15,-3-3-2-15,3 4 0 16,3-6-140-16,-1 0-29 0,-2-8-6 0,3 5-1 0</inkml:trace>
  <inkml:trace contextRef="#ctx0" brushRef="#br0" timeOffset="9049.34">24115 6162 918 0,'15'-2'40'0,"-6"-1"9"0,-3 0-39 0,-3 1-10 0,3-1 0 0,0-2 0 15,0 2 104-15,0-2 20 0,-3 2 3 0,-3 3 1 16,0 0-36-16,0 0-6 0,5 0-2 0,-5 0 0 16,0 0-16-16,3 5-3 0,-3 3-1 0,0 3 0 15,-3-1-6-15,0 4-2 0,-8-1 0 0,2 0 0 16,-3 6-12-16,0-1-4 0,-3 1 0 0,0-1 0 15,0 1-22-15,6-1-5 0,3 3-1 0,-3-2 0 16,-3-1-12-16,7-2 0 0,-1 3 0 0,0-1 0 0,0-2 0 16,3-3 0-16,3 1 0 0,-3-4 0 15,0-2 0-15,-3 0 0 0,3-5 0 0,3-3 0 0,0 0 0 0,0 0 12 16,12 2-1-16,-6-2-1 16,-6 0-10-16,12-2 0 0,-1-3 0 0,1-1 8 0,6-2-8 15,0 3 0-15,-3 0 0 0,0-3 8 0,3 0-8 16,-3 3 0-16,-1-1 0 0,-2 1-11 0,0 0 11 0,3 2 0 15,0 3 0-15,-3 0 0 0,-3 3-8 0,0-1 0 16,0 4 0-16,0 2 0 0,0-1-4 0,0 1 0 16,-6 3 0-16,2 0 0 0,-2-1 12 0,0 1 0 15,-3-1 0-15,0 1-8 0,-3 0 8 0,0-1 0 16,-2-2 0-16,2 3 0 0,0-1 0 0,-3-2 0 16,3 3 0-16,-3-3 0 0,0-3 0 0,-3 3 0 15,0 0 0-15,0-3 0 0,-3 0 0 0,0 3 0 16,-3-2 0-16,0-4 0 0,0 1 11 0,-5 0-3 0,-1-1 0 0,3 4 0 15,0-6-8-15,3 0 8 0,0 0-8 0,3-6 8 16,1 4 0-16,2-1 0 0,-3-2 0 0,0-1 0 16,0-2-8-16,0 3 0 0,6-3 0 0,3 3-11 15,0-6-1-15,3 3 0 0,0 0 0 16,6-2 0 0,-3-1-25-16,6 1-6 0,3-1-1 0,0 1-602 0,0-4-121 0</inkml:trace>
  <inkml:trace contextRef="#ctx0" brushRef="#br0" timeOffset="9510.89">24529 6038 1267 0,'18'-8'28'0,"-12"3"5"0,-3 2 2 0,-1 0 1 0,1-5-36 0,-3 3 0 15,6 2 0-15,-3-2 0 0,3-3 58 0,0 3 5 16,3 2 1-16,0 3 0 0,-6-8 27 0,0 3 5 16,3 2 2-16,-3 3 0 0,3-2-28 0,3 2-6 15,-3-3 0-15,3 3-1 0,-3 3-19 0,0-1-4 16,-6-2-1-16,0 0 0 0,3 6-39 0,0-1 0 16,-3-5-12-16,3 8 4 0,0 2 27 0,0-4 5 15,3 4 2-15,-6-2 0 0,0 0-17 0,-3 3-9 16,-6-1 10-16,0 1-10 0,3 0 9 0,0-1-9 15,-6 3 8-15,0-2-8 0,-6 0 8 0,6-4-8 0,6 4 0 16,3 0 8-16,0-6 15 0,-3 3 2 16,-6 0 1-16,7 0 0 0,-1 0-26 0,0-3 0 0,0 0 0 0,0-2 0 15,6 2 0-15,-3 0 0 0,3-5 0 0,3 3 0 16,0 2 0-16,3 1 0 0,3-4 0 0,-1 4 0 16,4-1 0-16,3-2 0 0,-3-1 0 0,0-2 0 15,3 3 20-15,3-3 0 0,-6 3-1 0,3-3 0 16,0 0-19-16,-7 0 0 0,1 2 0 0,3 1 0 15,-3-3 0-15,3 2 0 0,-3 4 0 16,-3-4 0 0,0 1-22-16,-3 0-8 0,3 2-2 0,-3 3 0 0,3-5-198 0,-6-3-40 15,0 0-8-15,0 0-2 0</inkml:trace>
  <inkml:trace contextRef="#ctx0" brushRef="#br0" timeOffset="10801.07">19001 7456 115 0,'0'0'10'0,"0"0"-10"0,0 0 0 0,0 0 0 15,0 0 179-15,0 0 33 0,0 0 8 0,0 0 0 0,0 0-112 0,0 0-22 16,0 0-5-16,0 0-1 0,0 0-6 0,0 0-2 15,0 0 0-15,0 0 0 0,0 0-24 0,0 0-6 16,0 0-1-16,0 0 0 0,0 0 9 0,0 0 2 16,0 0 0-16,0 0 0 0,0 0-41 0,0 0-11 15,0 0 0-15,0 0 0 0,0 0 0 0,0 0 0 16,0 0 0-16,0 0 0 0,0 0 8 0,0 0 0 16,0 0 0-16,0 0 0 0,0 0-8 0,0 0 0 15,0-5 8-15,0 5-8 0,0-6 0 0,3 1 0 16,-3 0 0-16,-3 0 8 0,0-1-8 0,3 4 0 15,0-4 0-15,0 6 8 0,-6-5-8 0,0 2 0 16,-3-2 0-16,1 5 8 0,-1-3-8 0,-3 6-12 16,3-3 4-16,-3 3 0 0,0-1-1 0,3 4 0 15,-6-4 0-15,3 4 0 0,3 2 1 0,-3-3 0 0,3 0 0 16,1 3 0-16,-1-3 8 0,0 3 14 16,3 3-3-16,-3-1-1 0,0 1-18 0,3 0-4 0,0-1-1 0,0-2 0 15,0 3 13-15,3 2 0 0,0-2 0 0,3 2-9 16,0-5 9-16,0 2 0 0,3-2 0 15,3-3-8-15,0 3 8 0,0-2 0 0,3-6-9 0,0-3 9 16,3 3 9-16,0-5 7 0,-1-1 0 0,1-1 1 16,0-1-17-16,3-3 0 0,0 0 8 0,3-2-8 15,0 3 0-15,-6-1 0 0,0 0 0 16,-3 1 0-16,2-3 0 0,-2 5 0 0,0-3 0 0,-3 3 0 16,0 0 0-16,-3 6-14 0,-3 2 2 0,0 0 1 15,0 0 11-15,0 0 16 0,0 0-4 0,0 0-1 16,0 0 5-16,0 0 0 0,0 0 1 0,0 0 0 0,-3 5-8 0,0 3-1 15,-3-3-8-15,6 3 12 0,0 0 4 0,0 0 0 16,0 3 0-16,-3-4 0 0,3 1 6 0,0 3 2 16,-3-3 0-16,3 0 0 0,0 0-24 0,3 0 0 15,0 0 0-15,0-3 8 0,-3-5-18 0,9 3-3 16,-3 2-1-16,3-2 0 16,0-1-20-16,0 1-4 0,3-6-1 0,0 1-523 15,0-1-105-15</inkml:trace>
  <inkml:trace contextRef="#ctx0" brushRef="#br0" timeOffset="10993.84">19266 7448 936 0,'0'0'41'0,"0"0"9"0,0 0-40 0,0 0-10 0,0 0 0 0,0 0 0 16,0 0 48-16,0 0 8 0,0 0 2 0,0 0 0 15,0 0 27-15,6 5 6 0,3-2 1 0,-3 0 0 16,0-3-31-16,0 2-5 0,0-2-2 0,3 3 0 15,0 0-31-15,0-3-7 0,0 2 0 0,-3-2-1 16,2 0-15-16,4 0-16 0,-3 3 3 0,0-3-491 16,3 0-99-16</inkml:trace>
  <inkml:trace contextRef="#ctx0" brushRef="#br0" timeOffset="11613.84">19733 7213 288 0,'0'0'12'0,"0"0"4"0,0 0-16 0,0 0 0 16,0 0 0-16,0 0 0 0,0 0 194 0,0 0 36 0,0 0 7 15,0 0 2-15,0 0-125 0,0 7-25 16,-2 1-5-16,2 0 0 0,0 0-15 0,-3 0-2 16,-3 0-1-16,3 3 0 0,0 2-25 0,0 0-5 15,0 0 0-15,-3 3-1 0,0 0-9 0,0 0-2 0,0-3 0 0,-3 3 0 16,3-3-24-16,0 1 8 0,0-1-8 0,3-3 0 15,0 1 0-15,0 0 0 0,0-3 0 0,3-1 0 16,0-1 0-16,0-6 8 0,0 0-8 0,0 0 0 16,0 0 0-16,0 0 0 0,0 0 0 0,0 0 0 15,9 5 0-15,0-5 8 0,-9 0-8 0,9-3 12 16,3 1-12-16,0-1 0 0,-3-2 0 0,0 0 8 16,3-1-8-16,-4 1 0 0,-2 0-12 0,3 2 12 15,-3 0 0-15,3 1 0 0,0-1 0 0,0 3 0 0,0 0 0 16,-3 3 0-16,-3-1 0 0,3 1 0 0,-6-3 0 15,6 5 0-15,-3 1-9 0,0-1 9 0,-3-5 0 16,0 8 0-16,0-3 0 0,0 3 0 0,0-3 0 16,-3 3 0-16,-3-2 0 0,3-1 0 0,3 3 0 0,-3 0 0 15,3-8 0-15,-6 8 0 0,0 0 20 0,3 0 12 16,-3-3 1-16,-3 3 1 0,0-3-34 0,0 0 0 16,3-2 0-16,0 0 0 0,0-1 11 0,-2 1-2 15,2-3 0-15,0-3 0 0,6 3-9 0,-3 0 0 16,-6-2 0-16,3-4 0 0,3 1 0 0,0 0-12 15,0-3 4-15,0 3 8 16,0-3-146-16,0 0-22 0,-3-13-4 0,3 5 0 0</inkml:trace>
  <inkml:trace contextRef="#ctx0" brushRef="#br0" timeOffset="11934.33">19879 7109 1677 0,'0'0'36'0,"0"0"8"0,0 0 2 0,0 0 2 0,6 0-38 0,-3-2-10 0,-3 2 0 0,6 0 0 16,0 0 41-16,-3 0 7 0,-3 0 0 0,6 0 1 15,0 2-1-15,0 1 0 0,0 0 0 0,3 2 0 16,0 0-25-16,-3 1-6 0,0 1-1 0,3 4 0 0,0 0 3 0,-3 2 0 15,-3 3 0-15,2 2 0 0,-2-2-19 0,-3 5 0 16,0 3 0-16,-3 0-9 0,0 0 21 0,-2 0 5 16,-1-1 1-16,-3 4 0 0,-3-1-18 0,3-5 10 15,-3 3-10-15,-3 0 8 0,0 0 2 0,0 0 0 16,3-3 0-16,-3 3 0 16,1-3-37-16,-1-3-7 0,-3 1-2 0,0 2 0 15,0-2-201-15,0-1-41 0</inkml:trace>
  <inkml:trace contextRef="#ctx0" brushRef="#br0" timeOffset="12350.98">18879 7075 403 0,'0'0'36'0,"-6"3"-36"0,0-1 0 0,-3 4 0 0,3-1 85 0,-3 0 11 15,1 0 1-15,-4 3 1 16,-3 3-26-16,3-3-6 0,0 0-1 0,-3 2 0 0,0 6-7 0,-3 0-2 16,-2 0 0-16,2 3 0 0,-3 2 4 0,-3-3 0 15,3 9 0-15,-3-3 0 0,4-1 3 0,2 1 1 16,6 3 0-16,0-1 0 16,0-2-45-16,0 2-9 0,3-2-2 0,3 3 0 0,3-1-8 0,3-2 0 15,6 0 0-15,0 2 0 0,3 1-12 0,3-1-5 16,0-2-1-16,6-3-465 15,8-2-93-15</inkml:trace>
  <inkml:trace contextRef="#ctx0" brushRef="#br0" timeOffset="12920.01">20228 6982 774 0,'0'0'34'0,"0"0"7"0,0 0-33 0,0 0-8 16,0 0 0-16,0 0 0 0,6 0 85 0,0-2 15 15,-1-1 4-15,1 3 0 0,0-3-28 0,0 1-4 16,0-1-2-16,3-2 0 0,0 5-24 0,0-3-5 15,0 1-1-15,3 2 0 0,-3 0-18 0,0 0-4 16,0 0-1-16,-3 2 0 0,0 1-7 0,-3-3-2 16,-3 5 0-16,0-2 0 0,6 2-8 0,-6-2 0 15,-3 2 0-15,0 0 0 0,0 1 10 0,-3-1-10 16,3 3 12-16,0 0-12 0,-6 0 8 0,-3-3-8 0,3 6 0 0,0-3 0 16,-3 2 12-16,0 1-12 15,3-1 12-15,0-2-12 0,0 0 0 0,0 0 0 0,4 0 0 16,-4 0 0-16,3 0 0 0,3-3 0 0,-3 0 0 15,3-2 0-15,3-3 0 0,0 5-9 0,0-5 9 16,0 0 0-16,0 8 0 0,0-8 0 16,0 0 0-16,6 3 0 0,3 2-17 0,0-2 1 0,-1 0 1 0,1-3-711 15</inkml:trace>
  <inkml:trace contextRef="#ctx0" brushRef="#br0" timeOffset="13111.83">20362 7321 1364 0,'0'0'60'0,"0"0"13"0,0 0-58 0,3 0-15 16,2 0 0-16,-2 0 0 0,3 0 16 0,0-3 0 15,-3 3 0-15,0-2 0 0,6-1-7 0,-3 0-1 16,3 3 0-16,-3-2 0 0,0-1-8 0,0 1 0 15,0 2 0-15,3-3 0 0,-3 0 0 0,0 3 0 16,0 0 0-16,-3 0-428 16,-3 0-87-16</inkml:trace>
  <inkml:trace contextRef="#ctx0" brushRef="#br0" timeOffset="13301.7">20362 7437 1450 0,'0'0'32'0,"0"0"6"0,0 0 2 0,8-2 1 0,4-1-33 0,-3 1-8 0,0-1 0 0,0-2 0 15,3 2 27-15,0 0 3 0,-3 1 1 16,3-4 0-16,0 4-31 0,0 2 8 0,0-3-8 0,-1 3 0 16,1 0-23-1,0 0-7-15,-3 0-2 0,0 3 0 0</inkml:trace>
  <inkml:trace contextRef="#ctx0" brushRef="#br0" timeOffset="14037.98">21252 7453 230 0,'0'0'20'0,"0"0"-20"0,0 0 0 0,0 0 0 15,0 0 170-15,0 0 30 0,0 0 5 0,0 0 2 16,0 0-118-16,11-2-23 0,-11 2-5 0,6-3-1 16,-6 3-16-16,9-3-4 0,0-2-1 0,-3 0 0 15,-6 5-24-15,9-5-5 0,0-1-1 0,-3 1 0 16,0-3 3-16,0 3 0 0,0-3 0 0,-3 2 0 15,3-1 19-15,0 1 4 0,-3-2 1 0,0 0 0 16,0 0-8-16,-3-2-2 0,0 2 0 0,-3 0 0 16,3-3-10-16,-3 3-3 0,-6 1 0 0,0 1 0 15,-3 1-13-15,3 5 9 0,-3 3-9 0,0 2 8 0,0 0 17 16,-3 3 3-16,1 3 1 0,2-1 0 0,6 3-14 16,-6 1-3-16,-6-4-1 0,0 4 0 0,3-4 13 0,3 3 4 15,0 1 0-15,3-4 0 0,1 1-19 16,2-1-9-16,0 4 10 0,6-7-10 0,-6 1 0 15,6 0 0-15,3 0 0 0,0-2 0 0,-3-6 0 0,6 5 0 16,2-2 0-16,1-3 0 0,6 0 16 0,0-3 4 16,-3 0 1-16,3-2 0 0,0 0-21 0,-3-3 0 15,0 2 0-15,0-2 8 0,2 1-8 0,1-1-13 16,0-3 3-16,0 3 1 0,-3 3 9 0,0-3 0 16,-3 3 0-16,0-1 0 0,-3 6 0 0,-6 0 8 15,0 0-8-15,0 0 0 0,0 0 9 0,0 0-9 16,0 0 12-16,0 0-12 0,0 0 20 0,0 6-2 0,-3 2-1 0,0-3 0 15,-3 3-6-15,3 0-2 0,0 0 0 16,0 0 0-16,0-3-9 0,3 3 8 0,0 0-8 0,0 0 8 16,0-3-8-16,0-5 0 0,0 0 0 15,9 5 0-15,-3 3 0 0,3-3 0 0,0-2 0 0,0-3 0 32,3 0-40-32,-1-3-3 0,1 1-1 0,0-1-560 0,0-2-113 0</inkml:trace>
  <inkml:trace contextRef="#ctx0" brushRef="#br0" timeOffset="14456.05">21543 6996 691 0,'0'0'61'0,"0"0"-49"15,0 0-12-15,0 0 0 0,0 0 150 0,0 0 27 16,0 0 6-16,0 0 1 0,0 0-100 0,0 0-20 15,9 0-4-15,-3 0-1 0,0-3 1 0,3 0 1 16,-3 3 0-16,0-2 0 0,3 2-15 0,0 0-3 16,0 0-1-16,-3 0 0 0,0 0-23 0,3 2-5 15,-1 1-1-15,-2 2 0 0,3-5-1 0,-3 6-1 16,-3-1 0-16,0-3 0 0,0 4-11 0,0-4 0 16,-3 4 0-16,3 2-11 0,-6-3 11 0,0 0 0 15,-3 1 10-15,3 1-10 0,-3 1 0 0,3 3 0 16,-3-3 0-16,-3 0 0 0,1 0 0 0,-1 2 0 15,3-2 0-15,-3 0 0 0,0 3 0 0,3-1 0 0,3-4 0 16,-3 2 0-16,0 0 0 0,3-3 0 0,3 3 0 16,-3-3 0-16,3-5 0 0,0 0 0 0,3 5 0 0,-3 1-10 15,0-6 10-15,0 0 0 0,9 5 0 0,-3-2-8 16,-6-3 8-16,9 0 0 0,0 0 0 0,0 0 0 16,3 2 8-16,-3-2-8 0,2 0 10 15,1 0-10-15,0 3 0 0,0-3 0 0,3 0 0 0,-3 3 0 16,3-3-131-1,-6 2-29-15,-6-2-5 0,6 5-2 0</inkml:trace>
  <inkml:trace contextRef="#ctx0" brushRef="#br0" timeOffset="14698.34">21862 7313 1407 0,'0'0'31'0,"0"0"6"0,0 0 2 0,0 0 1 0,0 0-32 0,3-3-8 16,0 1 0-16,-3 2 0 0,6-3 43 0,-6 3 7 15,0 0 2-15,6 0 0 0,0-2-23 0,-6 2-4 16,8 2-1-16,-2 1 0 0,3-3 10 0,-3 2 2 16,0-2 0-16,3 6 0 0,0-4-24 0,0 1-4 15,3-3 0-15,-3 3-8 0,3-1 0 0,-3 1 0 16,0-3 0-16,3 0-544 15,-4 3-105-15</inkml:trace>
  <inkml:trace contextRef="#ctx0" brushRef="#br0" timeOffset="15329.81">22374 7049 345 0,'0'0'31'0,"0"0"-31"0,0 0 0 0,0 0 0 0,0 0 148 0,0 0 23 16,0 0 5-16,0 0 0 0,0 0-49 0,0 0-11 15,0 0-1-15,6-3-1 0,0 0-26 0,0 3-6 16,-3-2-1-16,2-1 0 0,1 0-29 0,-3 1-7 16,3-1-1-16,3 3 0 0,-3 0-25 0,3-3-6 15,-3 1-1-15,3 2 0 0,0-3-4 0,0 3 0 16,-3 0-8-16,3 0 12 0,0 3-12 0,0-3 0 0,0 0 0 0,-3 2 0 15,0 1 0-15,-1 2 0 0,1-2 8 0,0 2-8 16,-6-5 0-16,0 6 11 0,0-1-11 0,0 3 10 16,-6 0-10-16,0 2 12 0,1-2-12 0,-4 5 12 15,0-2-12-15,0 5 10 0,-3-3-10 0,3 0 10 16,-3 1-10-16,0 1 0 0,0 1 0 0,-3 0 0 16,3-3 0-16,-3 3 0 0,1 0 0 0,-4 3 8 15,0-3-8-15,0-1 0 0,0 4 0 0,-3-3 0 16,0 0 0-16,4 0 0 0,-1-3 0 0,0 0 0 15,6 0 0-15,3-2 0 0,0-1 0 0,0 1 0 16,3-3 0-16,0 0 15 0,6 0-3 0,-3 0 0 16,0-3-12-16,3-5 0 0,0 0 0 0,6 5 0 15,0-2 0-15,3 0-20 0,0-1 4 0,3-2 0 16,3 0 16-16,0-2 9 0,0 2-1 0,3-3 0 16,-4 0 0-16,1 1-8 0,3-4 12 0,0 1-4 15,-6 2-8-15,3-2 0 0,-3 0 0 0,0 0 0 16,0 2-50-16,-1 0-12 0,-2 3-2 15,0-2-769-15</inkml:trace>
  <inkml:trace contextRef="#ctx0" brushRef="#br0" timeOffset="15902.34">22668 7363 288 0,'0'0'25'0,"0"0"-25"15,0 0 0-15,0 0 0 0,0 0 212 0,0 0 38 0,0 0 7 0,0 0 2 32,0 0-156-32,0 0-31 0,0 0-7 0,0 0-1 0,0 0-16 0,0 0-3 0,0 0-1 0,0 0 0 15,6-2-28-15,0-4-7 0,0 1-1 0,0 0 0 16,0 0-8-16,0-1 8 0,0 1-8 0,-3-3 8 15,3 3-8-15,-3-3 0 0,0 3 0 0,0-3 0 16,-3-3 14-16,3 3-2 0,-3 0-1 0,-3 0 0 16,0-2-11-16,0 2 0 0,-3 0 0 0,-3 0-11 15,3 2 11-15,-3 4 0 0,0-1 0 0,-3 6 0 16,0 2 0-16,1 3 11 0,2-3-3 0,-3 3 0 16,0 6 13-16,-3-4 3 0,3 1 0 0,0 2 0 0,0-2-24 0,3-1-12 15,0 3 2-15,0-2 0 0,0 2 10 0,7-2 0 16,-4-1 0-16,3-2 0 0,3 0 8 0,0 0-8 15,3 0 8-15,3-3-8 16,-4 1 0-16,7-6 0 0,3 2 0 0,-3-4 8 0,6-1-8 0,-3 0 11 16,0 1-11-16,0-4 12 0,3-2-12 0,3 1 10 15,-4-1-10-15,1 2 10 0,-3-2-10 0,3 3 0 16,-3 0 0-16,0-1-11 0,-3 1 11 16,0 0 0-16,0 0 0 0,0-1 0 0,-9 6 0 0,0 0 12 15,0 0-2-15,0 0-1 0,0 0 8 0,0 0 2 16,0 0 0-16,0 0 0 0,0 0 9 0,0 0 1 15,0 0 1-15,-3 8 0 0,3 0-22 0,0-3-8 16,-3 3 0-16,3 0 9 0,-3-2-9 0,3 2 0 16,-3-3 0-16,3 3 8 0,0-3-8 0,0-5 0 15,0 8 0-15,0-8-11 16,0 0-138-16,6 8-28 0,0-3-6 0,-6-5-1 0</inkml:trace>
  <inkml:trace contextRef="#ctx0" brushRef="#br0" timeOffset="16383.34">23073 6937 403 0,'0'0'36'16,"0"0"-36"-16,0 0 0 0,3-5 0 16,-3 0 233-16,0 5 40 0,0 0 8 0,0 0 2 15,0 0-185-15,0 0-37 0,0 0-7 0,0 0-2 0,0 0-27 0,-3 8-5 16,0 0-2-16,-3 0 0 0,-3 5 30 0,0 0 7 15,-3 0 1-15,1 3 0 0,-1-3-6 0,0 3-1 16,3 0 0-16,0 3 0 0,-6-1-29 0,3-2-7 16,3 3-1-16,0-1 0 0,3 1-12 0,-3-3 0 15,3-1 0-15,0 1 0 0,6-5 0 0,-5-1 0 16,2 1 0-16,3-3 0 0,3 0 0 0,2-3 0 16,-5-5 0-16,6 3 0 0,0-1 0 0,3-2 0 15,3-2 0-15,0-1 0 0,3-2 0 0,0 0 11 16,0-3-11-16,0 0 10 0,5 2-10 0,-5 4 0 15,0-4 0-15,0 4-11 0,-3-1 11 0,3 1-12 16,0 2 12-16,-3 0-12 0,0 2 12 0,0 1 0 16,-4 5 0-16,1-3 8 0,0 3-8 0,-6-3-8 0,0 6 8 15,-3-3-12-15,0 0 12 0,0 0 0 16,-3 0 0-16,-3 0 0 0,0 2 0 0,0-2 8 16,0 0-8-16,-2-3 11 0,2 1-11 0,-3-1 0 0,-3 0 0 0,3 0 0 15,0 1 8-15,0-4 4 16,0 6 0-16,-6-2 0 0,0-4-12 0,0 4 0 0,1-1 0 15,-1-2-11-15,-3-1 11 0,3 1 0 0,3 2 8 0,0-5-8 16,3 3 0-16,0-1-8 0,0 1 0 0,3-3 0 16,3 0-36-1,3 0-6-15,0 0-2 0,0 0-538 0,0 0-108 0</inkml:trace>
  <inkml:trace contextRef="#ctx0" brushRef="#br0" timeOffset="16696.98">23320 7210 403 0,'6'0'36'0,"-3"0"-36"15,3 3 0-15,-3-3 0 0,3 0 236 0,0 0 41 16,0 0 8-16,0 2 2 0,-6-2-143 0,6 0-29 16,3 0-6-16,0-2-1 0,-6 2-49 0,3 0-11 15,0 0-1-15,3 0-1 0,-4 0-10 0,1 0-1 0,3-3-1 0,3 3 0 16,-3 3-21-16,3-3-4 0,-6 0-1 0,3 0 0 16,0 2-8-16,0-2 0 0,-6 0 0 0,3 0 0 31,0 5-73-31,-3-5-11 0,3 3-1 0,0 0-778 0</inkml:trace>
  <inkml:trace contextRef="#ctx0" brushRef="#br0" timeOffset="16949.37">23520 7075 1515 0,'0'0'33'0,"0"0"7"0,0 0 2 16,0 0 1-16,0 0-35 0,0 5-8 0,-3-2 0 0,0 2 0 0,3-5 55 0,-3 8 9 16,3 0 1-16,-3 3 1 0,-3-1-18 0,3 1-3 15,-6 2-1-15,3 3 0 0,0 0 0 0,3 0-1 16,-3 0 0-16,-3 5 0 0,0-3-21 0,0-2-4 16,3 3-1-16,-3-1 0 0,6-5-17 0,-3 3 0 15,6-3 0-15,0 1-9 16,-3-6-163-16,6 0-32 0,-3-8-6 0,6 5-2 0</inkml:trace>
  <inkml:trace contextRef="#ctx0" brushRef="#br0" timeOffset="17615.3">23999 6972 673 0,'0'0'29'0,"0"0"7"0,0 0-28 0,0 0-8 15,0 0 0-15,0 0 0 0,0 0 97 0,0 0 19 16,0 0 3-16,0 0 1 0,0 0 11 0,0 0 2 16,0 0 1-16,0 0 0 0,0 0-45 0,0 0-9 15,0 0-1-15,0 0-1 0,0 0-14 0,-3 5-4 16,-6 6 0-16,3-1 0 0,0-2-12 0,-3 3-4 16,0-1 0-16,0 4 0 0,-3-1-31 0,0 0-13 15,1 0 11-15,-1 3-11 0,0 0 0 0,0 0 8 16,3-3-8-16,0 3 0 0,0 0 0 0,3-3 0 15,-3-2 8-15,3-1-8 0,3 1 0 0,0-3 0 16,3-3 0-16,-3 3 0 0,3-8 0 0,0 0 0 16,0 0 0-16,6 0 0 0,3 0 0 0,3-3 0 15,-3 1 8-15,6-4-8 0,-6 1-8 0,6-3-8 0,0 0-2 0,2 0 0 16,1 3-2-16,-3-3-1 16,3 3 0-16,-3 0 0 0,0 2 21 0,-3 3 0 0,-6-3 0 0,-6 3 0 15,0 0 0-15,0 6 0 16,0-6 0-16,-3 7 0 0,3 4 0 0,0-3 0 0,-3 0 0 0,0 2 0 15,3 1 20-15,-3-3 8 0,-3 3 1 16,0-3 1-16,0 2-30 0,0-2 0 0,0 3 0 0,-3-3 0 16,0 0 0-16,0-1 0 0,0-1 0 0,0 2 0 15,-6-3 0-15,4 0 0 0,2 3 8 0,-3-3-8 16,-3 1 10-16,0-1-10 0,3 0 10 0,-3 1-10 16,3-4 0-16,0 1 0 0,-3 0 0 0,4-3 0 15,-1 5 0-15,3-5 0 0,-3 0 0 16,3 0 0-16,0-3-12 0,0 1 2 0,3-1 0 0,3-2 0 15,0-3-46-15,3 0-10 16,0 0-2-16,6-3 0 0,-3 1-135 0,3-4-27 16,0-1-6-16,3-1 0 0</inkml:trace>
  <inkml:trace contextRef="#ctx0" brushRef="#br0" timeOffset="18038.05">24240 6869 403 0,'0'0'36'0,"0"0"-36"0,0 0 0 0,0 0 0 16,6-3 214-16,-3-2 36 0,0-1 7 0,0 1 2 16,3 0-147-16,0 2-30 0,-6 3-6 0,3-5 0 15,0 0 0-15,3 2 1 0,-3-2 0 0,-3 5 0 16,0 0-4-16,9-3-1 0,-3 0 0 0,0 1 0 15,-6 2-25-15,0 0-6 0,0 0-1 0,8 2 0 16,-2 1-19-16,3 2-4 0,-6 1-1 0,3-1 0 16,-3 0-7-16,-3 3-1 0,0 0-8 0,-3 3 12 15,0-3-12-15,-3 2 0 0,0-2 0 0,-3 3 0 16,1-1 0-16,2 1 0 0,-3-1 0 0,0 1 0 16,0 0 0-16,0-1 0 0,-3 1 0 0,3-1 0 15,3-2 32-15,-3 0 0 0,0 0 0 0,3 0 0 16,3-3-32-16,-3 1 0 0,0-1 0 0,6 0 0 15,0-5 0-15,0 0 0 0,0 0 0 0,0 0 0 16,6 0 0-16,3 3 0 0,6-3 0 0,-3 0 0 0,-3-3 12 16,3 3-3-16,0 0-1 0,0-2 0 0,0-1-8 15,2 3-11-15,4 0 3 0,0 0 0 16,0 0-122-16,-3 3-24 0,-6-3-5 0,3 2-1 0</inkml:trace>
  <inkml:trace contextRef="#ctx0" brushRef="#br0" timeOffset="19239.73">18388 6093 1137 0,'-12'0'50'0,"9"0"11"0,-3 3-49 0,0 0-12 0,-3 2 0 0,3 0 0 15,0 1 44-15,1 1 7 0,-4 4 1 0,3 0 0 16,0-3-22-16,0 5-4 0,-3 0-1 0,0 0 0 15,0 3-12-15,3 0-2 0,-6 3-1 0,6-1 0 0,-6 9-10 0,3-4 8 16,0 4-8-16,-3 2 8 16,4 5-8-16,-4 3 0 0,0 0 0 0,0 3 0 15,-3 2 0-15,0 6 0 0,3 0 0 0,-3 5 0 16,0-3 0-16,3 0 0 0,1 6 0 0,2-3 0 0,0-3 0 16,0 3 0-16,3 0 0 0,-3 0 0 15,3-3 0-15,3 3 0 0,0 0 0 0,3-6 0 0,0-2-9 0,3 0 9 16,-3-2-12-16,3-1-417 15,3 0-84-15</inkml:trace>
  <inkml:trace contextRef="#ctx0" brushRef="#br0" timeOffset="20124.5">18421 7863 1094 0,'0'0'48'0,"9"-2"11"0,3 2-47 0,0 0-12 0,5 0 0 0,4 0 0 15,0-3 107-15,0 3 19 0,6-3 4 0,0 1 1 16,5 2-76-16,1 0-15 0,0-3-4 0,-1 1 0 16,1-1-22-16,6-2-5 0,0-1-1 0,8 1 0 15,-2 0-8-15,0-1 0 0,2 1 9 0,1 0-9 16,-1 2 0-16,1-2 8 0,-3 0-8 0,2-1 0 15,7 1 0-15,-4 0 0 0,4-1 0 0,0 1 0 16,-1-3 0-16,-2 3 0 0,-1-3 0 0,1 3 0 16,6-1 0-16,2 1 0 0,1 2 0 0,2 3 0 15,-2-7 8-15,2 4-8 0,4 0 10 0,-4 1-10 0,-2-1 13 16,2 3-3-16,4-3-1 0,-1 3 0 16,-2 0-9-16,-1 0 0 0,1-2 0 0,2 2 8 0,-2 0-8 15,2 0 0-15,-5 0 9 0,2 2-9 0,-2 1 0 0,-1-3 0 16,4-3 0-16,5 3 0 0,4 3 0 0,-1-3 0 15,-2 0 0-15,-1 0 0 0,3 0 0 0,1 0 8 16,2-3-8-16,-2 1 0 0,-4 2 9 16,4-3-9-16,-1 3 12 0,7-3-12 0,-1-2 0 0,0 2 0 15,-5 1 0-15,-1 2 0 0,7-5 0 0,-4 2 0 16,3 0 0-16,1 1 0 0,-7-1 24 0,1 0 2 16,2 1 0-16,0-4 0 0,4 4 0 0,-1-1 0 15,1 0 0-15,-7-2 0 0,3 2-26 0,4-2-16 16,-1-3 3-16,-2 3 0 0,-1 0 13 0,-2-1 0 0,-1 1 0 15,-3-3 10-15,-2 3-1 0,-1 0 0 0,1-1 0 16,-4 4 0-16,-5-1-9 0,-3 0-9 0,-4 1 9 0,1 2-13 16,-1 0 13-16,-2 2 10 0,-6 1-2 15,2 0 0-15,-5 2-8 0,0 3 0 0,-4-3-10 16,-2 3 10-16,-3-3 0 0,0 1 0 0,-4 4 0 0,4-4 0 16,0-1 0-16,-3 0 0 0,0 3 0 0,-4-5 0 31,1-1-47-31,-3 4-3 0,-6-4-1 0,0 1 0 0,-3 0 3 15,-3-1 1-15,-3-2 0 0,-6 0 0 0,0 0 34 0,0 0 13 0,0 0-11 0,0 0 11 16,0 0 0-16,0 0 0 0,-6-2 13 0,-3-1-4 16,3 3-9-16,-3-3 0 0,3-2 9 0,0 0-9 15,0-1 0-15,0 1 0 0,3-5 0 0,-3 2 0 0,0 0 0 0,3-3 0 16,0-2 0-16,0 0 0 16,0-1 0-16,0-1-20 0,3-1 4 0,0-3 1 0,-3 1 7 15,3-4 8-15,0-1-13 0,0-4 5 0,3 1 8 16,0-3 0-16,0-3 8 0,0-3-8 0,3 4 44 15,-3-4 5-15,0 1 1 0,0 0 0 0,3-1-4 16,-3 1-1-16,3-3 0 0,-3 0 0 0,3 0 11 0,-3-3 1 16,0 0 1-16,0 1 0 0,0 1-25 0,0-1-5 15,0 2 0-15,0 0-1 0,3-3-9 16,-3 3-2-16,0 0 0 0,0-3 0 0,3 1-16 0,-4 2 0 16,7-1 8-16,-3 4-8 0,0 0 0 0,0 2 0 15,3 0 0-15,-3 6 0 0,0 2 0 0,3-5 0 0,-3 8 0 16,3 2 0-16,-3 3 0 0,3-2 0 0,-3 2-12 15,0 5 3-15,-3 3 9 0,3 0 0 0,-6 3 0 0,0 5-8 16,0 0-8-16,6 8 0 0,0 3-1 0,-6-1-986 16</inkml:trace>
  <inkml:trace contextRef="#ctx0" brushRef="#br1" timeOffset="162507.75">12932 15306 57 0,'0'0'0'0,"0"0"0"0,0 0 0 0,0 0 0 0,0 0 108 16,0 0 17-16,0 0 3 0,0 0 1 0,0 0-74 15,0 0-15-15,0 0-4 0,0 0 0 0,0 0 8 0,0 0 0 16,0 0 1-16,0 0 0 0,0 0 23 0,0 0 4 16,0 0 0-16,0 0 1 0,0 0-12 0,0 0-2 15,0 0-1-15,0 0 0 0,0 0 0 0,0 0 0 16,0-2 0-16,0 2 0 0,0 0-10 0,0 0-1 15,0 0-1-15,0 0 0 0,0 0-4 0,0 0-1 16,-3-6 0-16,3 6 0 0,0 0 5 0,0 0 1 16,0 0 0-16,0 0 0 0,0 0-14 0,0 0-2 15,-6-2-1-15,6 2 0 0,0 0-3 0,0 0-1 16,0 0 0-16,0 0 0 0,0 0-12 0,0 0-2 0,0 0-1 0,3-6 0 16,-3-2-11-16,0 8 0 0,0 0 9 0,3-2-9 15,-3 2 8-15,3-6-8 0,3 1 10 0,-6 5-10 16,3-5 0-16,-3 5 0 0,0 0 0 0,6-3 0 15,-6 3 8-15,6-2-8 0,-6 2 0 0,6-3 9 16,0 3-1-16,-6 0 0 0,6-5 0 0,-6 5 0 16,3 0-8-16,6-3 8 0,-3 0-8 0,-6 3 8 15,0 0-8-15,9-2 0 0,-4-1 0 0,4 0 0 16,-3 3 0-16,0 0 0 0,0 0 0 0,-6 0 0 16,3-2 8-16,3-1-8 0,0 3 8 0,0 0-8 15,-6 0 0-15,3 0 0 0,3 0 0 0,-6 0 0 16,6 3 0-16,-6-3 0 0,0 0 0 0,3 2 0 15,0 4 0-15,3-4 0 0,-6-2 9 0,0 0-9 0,3 6 0 0,0-1 9 16,-3-5-9-16,3 3 0 0,-3-3 8 0,0 0-8 16,-3 7 0-16,3-7 0 0,0 6 8 0,0-6-8 15,0 0 0-15,0 0 0 0,0 0 0 0,0 5 0 16,-3 0 8-16,3-5-8 0,3 8 0 0,-3-2 0 16,0-6 0-16,3 8 0 0,-3-1 9 0,-3 1-9 15,0 3 0-15,3-6 9 0,-3 3-9 0,0 3 0 16,0-3 0-16,0 0 0 0,0 0 0 0,-3 2 0 15,3-2 0-15,-3 0 0 0,0 3 0 0,0-6 8 16,0 6-8-16,0-4 0 0,0 1 0 0,-3 3 0 16,3-3 8-16,1 0-8 0,-1-3 0 0,0 3 0 15,-3-3 0-15,3 3 8 0,3-2-8 0,-3-1-11 16,0 0 3-16,0-2 0 0,0 2 8 0,0-2 12 16,3-1-2-16,-3 1-1 0,3 0-9 0,3-3 0 0,0 0-12 0,-6 2 12 15,3-2 0-15,3 0 0 0,0 0 14 0,-6 0-4 16,3 0-10-16,3 0 0 0,-3-2 0 0,0-1 8 15,-3 0-8-15,6 3 0 0,0-5 9 0,-3 2-9 16,3 1 0-16,-3-3 0 0,3 2 0 0,0-2 0 16,-3-1 17-16,6 1-1 0,0-3 0 0,-3 8 0 15,0-5-27-15,0 5-5 0,0-6-2 0,0 6 0 16,0-2 18-16,0 2 0 0,0 0 0 0,0 0 0 16,0 0 0-16,0 0 0 0,0 0 0 0,0 0 0 15,0 0-8-15,0 0 8 0,0 0 0 0,0 0 0 16,0 0 0-16,0 0-8 0,0 0 8 0,0 0 0 15,0 0 0-15,0 0 0 0,0 0-8 0,0 0 8 16,0 0 0-16,0 0 0 0,0 0 0 0,0 0 0 16,0 5 0-16,0-5 0 0,0 8 0 0,0-8 0 15,3 5 0-15,-3-5 0 0,0 0 0 0,3 8 0 0,-3-8 0 0,3 6 0 16,-3-6 0-16,6 5 0 0,-6-5 0 0,3 5 0 16,-3-5 11-16,6 3-11 0,3 2 23 0,-9-5-3 15,6 0 0-15,0 3 0 0,0-3-20 0,0 2 8 16,0 1-8-16,-6-3 0 0,0 0 12 0,9 0-3 15,-3 3 0-15,0-1 0 0,-6-2-9 0,9 3 0 16,0 0 0-16,-4-1 8 0,1-2-8 0,0 0 0 16,0 3 9-16,0 0-9 0,-6-3 0 0,6 2 8 15,0-2-8-15,3 3 0 0,-3-3 8 0,0 3-8 0,-3-3 8 0,3 0-8 16,-3 0 9-16,-3 0-9 0,0 0 12 0,0 0-12 16,6 0 11-16,-6 0-11 0,6-3 10 0,0 0-10 15,3 1 8-15,-3 2-8 0,0-3 0 0,0 0 9 16,0-2-9-16,2 2 0 0,-2 1 0 0,0-1 0 15,-6 3 0-15,9-3 0 0,0 1 0 0,-3-1 0 16,-6 3 0-16,9-3 0 0,-3 1 0 0,0-1 0 31,0 1-147-31,-6 2-28 0,0 0-5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40:37.429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11816 6977 2432 0,'0'0'0'0</inkml:trace>
  <inkml:trace contextRef="#ctx0" brushRef="#br0" timeOffset="986.41">3139 2574 759 0,'0'0'33'0,"0"0"8"0,0 0-33 0,0 0-8 15,6-2 0-15,-6 2 0 0,6-3 98 0,-6 3 18 16,9-5 3-16,-3-3 1 0,-3 8-29 0,-3 0-6 16,6-5-1-16,-3-3 0 0,-3 8-16 0,0 0-3 15,0 0-1-15,0 0 0 0,3-6-7 0,-3 6-1 16,6 0-1-16,-6-8 0 0,0 8-6 0,0-5-1 15,0 5 0-15,0 0 0 0,-6 0-7 0,0 0-1 16,6-5-1-16,-9 2 0 0,3 3-4 0,0 0-1 16,-3 0 0-16,0 3 0 0,-3 2-14 0,-6 0-4 15,7-2 0-15,-10 8 0 0,0-3 10 0,-3-3 2 16,0 3 0-16,-3 2 0 0,1 4-7 0,2-4-1 16,-3 1 0-16,0 2 0 0,0 0 13 0,-5 0 3 0,-1 1 0 0,-3 4 0 15,1-5-10-15,5 1-2 0,0-1 0 0,9 0 0 16,-9 0-3-16,10 1-1 0,2-9 0 0,3 8 0 15,-3 0 0-15,9-7-1 0,-3 2 0 0,6 0 0 16,0 2-19-16,6-2-11 0,0-3 2 0,0 3 0 16,6-2 9-16,3-6 12 0,6 2-2 0,0-2-1 15,6-2-9-15,5 2 0 0,-2 0 0 0,12-6 0 16,-9 6 0-16,9-5 0 0,-7 2 0 0,1 3 0 16,-3 0 0-16,-3 0 0 0,2 3 0 15,-2 2-11-15,-3 1 11 0,0-4 0 0,0 9 0 0,-3-6 0 16,-3 6 0-16,2 2 0 0,-5 0 0 0,0 3 0 15,-3-3 0-15,0 3 0 0,-6 0 10 0,3-3-10 16,-3 8 0-16,-3-7 0 0,0 4 0 0,-3-5 0 16,-3 6 0-16,3-3 0 0,0 2 0 0,-6 1 0 15,-6-6 0-15,3 6 0 0,-3 2 0 0,1-8 0 0,2 5 0 16,0-2 0-16,-6 3 0 0,0-1 0 0,3-4 0 0,-6-1 12 16,0 0 0-16,-5 0 0 0,-4 1-12 0,0-1 9 15,-6 0-9-15,7-2 8 0,-1-3 8 0,0-1 0 16,-3 1 1-16,4-5 0 0,-1 0-7 0,0-3-2 15,3-3 0-15,6 0 0 0,-2-5-8 0,5 1 12 16,0-7-12-16,3 1 12 0,0 0-12 0,3 0 0 16,0-6 0-16,9 6 0 0,-6 0 0 0,9-1 0 15,0 1 0-15,0 0 0 16,3 0-76-16,3-1-18 0,6 1-3 0,-3 3-763 16,-3-4-153-16</inkml:trace>
  <inkml:trace contextRef="#ctx0" brushRef="#br0" timeOffset="1701.13">3550 1733 1209 0,'0'0'108'0,"0"0"-87"16,0 0-21-16,0 0 0 0,0-5 84 0,-6-1 12 15,6 4 2-15,0-3 1 0,6-1-11 0,-6 6-3 16,6-8 0-16,3 3 0 0,0-3-7 0,3 3-2 16,3-3 0-16,-1 3 0 0,1-3-24 0,6 2-6 15,0-2-1-15,0 3 0 0,0-3-17 0,-6 8-4 16,5-5-1-16,4 0 0 0,-3 2-13 0,0 0-2 16,-6 3-8-16,3 3 12 0,-1 0 4 0,-5 2 1 15,6 0 0-15,-9 8 0 0,3-5-17 0,-9 11 8 16,3-6-8-16,-6 8 0 0,-6-2 23 0,3 7-3 0,-6 1 0 0,-3-1 0 15,-3-2 9-15,-6 10 2 0,7-2 0 0,-7 0 0 16,-6 2-9-16,3-2-2 0,-6 0 0 0,-5 2 0 16,-1-2-5-16,0-6-2 0,1 6 0 0,5-5 0 15,-6-1 1-15,6 0 0 0,1-7 0 0,8 2 0 16,6-8-2-16,0-2 0 0,3 0 0 0,0-1 0 16,9-5-4-16,-3-5-8 0,6 0 11 0,0 0-11 15,0 0 10-15,9 0-10 0,9-5 8 0,-6-5-8 16,9-1 11-16,-3 0-3 0,5 3-8 0,-2-5 12 15,0 3-12-15,6 2 0 0,-9 0 0 0,3 2 0 16,-1-1 0-16,-5 1 0 0,0 6 0 0,0 0 0 16,-6 0 0-16,0 6 0 0,0 1 0 0,-6-1 0 15,0 2 0-15,0 0 0 0,-3 2 0 0,0 3 0 16,0-5 14-16,3 3-3 0,-3 5-1 0,3-6 0 0,3-2-1 0,-6 6 0 16,3-6 0-16,3 2 0 0,2-7-1 0,4 2-8 15,-9 0 12-15,6-2-4 0,3 2-8 0,-3-5 8 16,3 0-8-16,0 0 8 0,3 0-8 15,0 0 8-15,0 0-8 0,-3 0 8 16,5 0-94-16,-5 0-19 16,3 0-4-16,0 0-1 0</inkml:trace>
  <inkml:trace contextRef="#ctx0" brushRef="#br0" timeOffset="2080.12">3916 2818 230 0,'0'0'20'16,"0"0"-20"-16,0 0 0 0,0 0 0 0,3-5 356 16,3 2 68-16,-6 3 12 0,0-5 4 0,0 5-276 0,9 0-56 15,-3 0-10-15,3-6-2 0,-3 6-5 0,6 6-1 16,-12-6 0-16,0 0 0 0,0 0-51 0,9 0-11 16,5 0-1-16,1 0-1 0,0-6 11 0,0 6 3 15,-3 6 0-15,3-6 0 0,0 0-40 0,-6 0-13 16,6 0 0-16,-4 0 0 0,4-6 13 0,-6 6 0 15,3 0 0-15,-12 0 0 0,6 0 8 0,3 0-8 16,-9 0 0-16,9 6 0 0,-3-6-8 0,-6 0-6 16,0 0-1-16,0 0 0 15,0 0-159-15,0 0-32 0</inkml:trace>
  <inkml:trace contextRef="#ctx0" brushRef="#br0" timeOffset="2327.19">3919 2929 2286 0,'0'0'101'0,"0"0"21"0,-3 5-98 0,3-5-24 0,0 0 0 0,0 0 0 16,0 0 52-16,0 0 4 0,0 0 2 0,0 0 0 16,3 3 2-16,6 2 0 0,0-5 0 0,3 5 0 15,-6-5-37-15,6 0-7 0,0 3-2 0,5-3 0 16,-5 0-14-16,6 0 8 0,-3-3-8 0,3 3 0 15,0 0 8-15,3 0-8 0,-9 0 0 0,5-5 0 16,-5 5 0-16,0 0-8 0,0 0-1 0,-3 0 0 16,3 0-134-16,-3-5-26 0,6 2-6 15,-15 3-1-15</inkml:trace>
  <inkml:trace contextRef="#ctx0" brushRef="#br0" timeOffset="3253.56">6163 2289 1094 0,'0'0'97'0,"0"0"-77"16,0 0-20-16,0 0 0 0,0 0 80 0,0 0 12 16,3-6 2-16,0 1 1 0,-3 2-12 0,6-2-3 15,-3-3 0-15,3 3 0 0,3-3-22 0,0-3-5 16,0 3-1-16,0 1 0 0,3-7-9 0,0 4-3 0,0-4 0 0,2 7 0 15,1-12-20-15,6 6-4 0,-3 0 0 0,6-9-1 16,0 4-3-16,-3-1-1 0,-1-7 0 0,4 5 0 16,0-8-11-16,0 0 0 0,0 2 0 0,-4-5 8 15,7 1-8-15,0-1 8 0,0 0-8 0,3-2 8 16,-4-1-8-16,1-2-11 0,0 3 3 16,0-6 0-16,-3 8 8 0,-4 1 0 0,-2 4 8 0,-3 1-8 15,0 2 0-15,-6 3 0 0,0 2 0 0,0 3-8 16,-6 6 8-16,0-3 0 0,-3 5 0 15,0-6 0-15,0 9 0 0,0 0 16 0,-3 2-4 0,0-2-1 16,3 5 14-16,-3 0 3 0,-3 0 1 0,3 0 0 16,0 5-10-16,-3-2-3 0,3 2 0 0,0 3 0 15,-6 3-1-15,6 2-1 0,-6 0 0 0,3 0 0 16,-3 6 7-16,-3 7 2 0,0 1 0 0,1-1 0 0,-1 1-6 0,-3 4-1 16,-3 4 0-16,0 2 0 0,0 3 1 0,-3-6 0 15,4 3 0-15,-1 3 0 0,-3-1 13 16,6 1 2-16,-3 0 1 0,3-1 0 15,0-2-21-15,0-5-12 0,7 3 12 0,-4-4-12 16,0-4 8-16,6 5-8 0,-3-6 0 0,6-5 0 0,-3 3 0 16,3-3 0-16,0-2 0 0,0-1 0 0,3 3 0 0,0-7 0 15,3 4 8-15,-3-5-8 0,0-5 0 16,0-2 0-16,3 7-13 0,-3-8 5 16,0 3-124-16,-3-3-25 0,3-5-5 0,0 0-885 0</inkml:trace>
  <inkml:trace contextRef="#ctx0" brushRef="#br0" timeOffset="3803.14">5035 2738 1335 0,'0'0'29'0,"0"0"7"0,0 0 0 0,0 0 2 0,0 0-30 0,0 0-8 16,0 0 0-16,0 0 0 15,0 0 52-15,0 0 10 0,0 0 2 0,0 0 0 16,6 0 0-16,3 0 0 0,-3-5 0 0,3 5 0 0,6 0 8 0,-3-8 3 16,6 3 0-16,2 5 0 0,7-8-11 0,3 5-3 15,3 1 0-15,5-9 0 0,1 8-4 0,3-7-1 16,2 7 0-16,1-5 0 0,3 3-19 0,-4 0-4 16,7-1-1-16,0 4 0 0,5-4 0 0,-2 1 0 15,2 3 0-15,-2 2 0 0,-4 0-32 0,1 0 0 16,-3 2 0-16,2 3 0 0,1-5 0 0,0 6 0 15,5-6 0-15,1 2 0 0,-4 4 0 0,1-6 0 16,-4 5 0-16,1-5 0 0,0 0 0 0,-1 3 0 16,1-1 0-16,-7 1 0 0,1 2 0 0,-3-5 0 0,-4 3 0 15,-2 0 0-15,-3-3 0 0,0 0 0 0,-7 2 0 16,4 3 0-16,0-10 0 0,-3 10 0 0,0-5 0 16,-4 0 0-16,4 0 10 0,-3-5-2 0,-3 5 0 0,0-2 0 15,-4 2-8-15,1-3-9 0,0 0 9 16,0 3-13-16,-6 0-7 0,0 0-2 0,-3-5 0 0,0 5 0 31,-9 0-152-31,0 0-30 0</inkml:trace>
  <inkml:trace contextRef="#ctx0" brushRef="#br0" timeOffset="4714.46">5065 3516 1443 0,'0'0'32'0,"0"0"6"0,0 0 2 0,0 0 0 0,0 0-32 0,0-5-8 16,3 2 0-16,0-2 0 0,6-3 50 15,-9 3 8-15,6-3 2 0,0 3 0 16,3-9-10-16,0 6-2 0,3-5 0 0,-1 3 0 0,7 2 5 0,-6-6 1 16,6-1 0-16,3 4 0 0,-6-2-15 0,6 0-3 15,2-1-1-15,-5 4 0 0,6 2-18 0,-6-3-3 16,0 3-1-16,3 3 0 0,-3 0-13 0,-4 2 0 16,-2 3 0-16,0 3 0 0,0-1 0 0,-6 6 9 15,0-2-9-15,-6 7 8 0,-3 0 10 0,0 0 2 16,-3 6 0-16,-3-3 0 0,-6 2 3 0,3 1 1 15,-5 2 0-15,2 3 0 0,0-3 5 0,-3-3 2 16,0 1 0-16,0 2 0 0,3-5-16 0,0 2-3 0,1-4-1 16,5-4 0-16,-3 4 18 0,3-1 4 0,3-8 1 15,3 3 0-15,3-8-11 0,0 0-3 16,0 0 0-16,3 0 0 0,6 0-20 0,0-8 0 0,6-3 0 0,2 4 0 16,1-7 0-16,6-2 0 0,-9 1 0 0,9-7 0 15,3 6 0-15,-4 1 0 0,10-4 0 16,-9-2 0-1,3 5-21-15,-6 0-9 0,2 3-2 0,-5 0 0 0,0-1 20 0,-3 4 3 0,-3 2 1 0,3 3 0 16,-6-1 8-16,0 4 0 0,3 2 0 0,-4 0 0 16,-2 0 0-16,3 2 0 0,-3 1 0 0,0 0 0 15,3 2 0-15,-3 0 0 0,-6-5 0 0,0 8 0 16,6-3 0-16,-3 9 11 0,-3-9-3 0,0 3 0 0,3 0 20 0,-3 2 3 16,0-2 1-16,0 0 0 0,-3 3-17 15,3 0-3-15,-3-1-1 0,-3 3 0 0,0-5-2 0,3 5 0 16,-3-2 0-16,3 2 0 0,-3-5-9 0,3 3 0 15,0-3 0-15,0 0 0 0,3 2 0 0,0-2 0 16,0-2 0-16,0-4 0 0,0-2 0 0,3 3 0 16,-3-3 0-16,6 8 0 15,3-14-53-15,6 4-10 16,-9 2-1-16,6-5-1110 0</inkml:trace>
  <inkml:trace contextRef="#ctx0" brushRef="#br0" timeOffset="5010.99">6101 3405 2246 0,'0'0'49'0,"0"0"11"0,-3 0 1 0,3 0 3 0,0 0-52 0,0 0-12 0,0 0 0 0,0 5 0 16,0-5 54-16,0 8 8 0,0-8 2 0,6 6 0 15,0-6-20-15,0 5-4 0,3-2-1 0,0 2 0 16,2-5-9-16,1 0-2 0,0 0 0 0,3-5 0 16,3 5-19-16,-6 0-9 0,0-3 8 0,3 3-8 15,0-3 9-15,-6 3-9 0,5-2 10 0,-2 2-10 0,-3 0 0 16,3 0 0-16,0-6 0 0,-3 6 0 16,0 0-11-16,0 0-1 0,-3 0-1 0,-6 0 0 15,6 0-119 1,-6 0-24-16,0 0-5 0</inkml:trace>
  <inkml:trace contextRef="#ctx0" brushRef="#br0" timeOffset="5761.64">6529 3582 1753 0,'0'0'38'0,"0"0"8"0,0 0 2 0,0 0 2 0,6-5-40 0,0 3-10 16,0-9 0-16,0 8 0 0,3-7 26 0,0 7 3 16,0-5 1-16,0 3 0 0,6-3 19 0,-3 3 4 15,3-6 1-15,0 3 0 0,2-2-16 0,1-1-3 16,0-2-1-16,0-1 0 0,3 1-10 0,0-3-1 15,-1 0-1-15,1 1 0 0,0-1-22 0,-3-3 0 16,0 3 0-16,0-2 0 0,-3-1 0 0,0-5 12 16,-1 9-2-16,1-9-1 0,-3 8-9 0,0-3 0 0,0 6 0 15,0-5 0-15,-3 4 0 0,-3 6 0 0,0-2 0 0,0 2 0 16,-3 3 20-16,-3 5 0 0,0 0-1 0,0 0 0 16,0 0 13-16,0 0 4 0,0 0 0 0,0 0 0 15,0 0-20-15,-6 5-4 0,3 6-1 0,-3-4 0 16,0 1 2-16,0 3 1 0,3 5 0 0,-3 2 0 15,0-4 19-15,-3 4 4 0,3-2 1 0,0 8 0 16,0-3-20-16,0 3-4 0,3 2-1 0,-3-5 0 16,0 3 3-16,3 3 0 0,0-9 0 0,0 3 0 15,3-2-16-15,-3 2 9 0,3-2-9 0,0-4 8 16,-3 1-8-16,6-2 0 0,-3-1 0 0,0 0 8 16,0 0-8-16,3-5 0 0,0 3 0 0,0-3-11 15,0 0-91 1,0-3-18-16,0 0-4 0</inkml:trace>
  <inkml:trace contextRef="#ctx0" brushRef="#br0" timeOffset="6513.65">8836 1683 1368 0,'-15'5'60'0,"9"-2"13"0,-2 2-58 0,-1 0-15 15,0-2 0-15,-3 2 0 0,0 3 51 0,0 3 7 16,-3-3 2-16,0 2 0 0,0 3 20 0,-6 9 5 15,1-9 1-15,-4 8 0 0,-3 3-18 0,3 2-4 16,3 6-1-16,-2 2 0 0,-1 4-7 0,-3 4-2 16,0 0 0-16,3 3 0 0,1 3-10 0,-1-1-3 15,3 4 0-15,-6 7 0 0,3 0-17 0,3-2-3 0,1-1-1 16,-1-2 0-16,3-3-8 0,0 3-1 0,3-5-1 16,6 2 0-16,-3 3-10 0,6 0 12 0,0-5-12 0,0 2 12 15,6-5-12-15,-2 0 0 0,2 0 9 0,2-3-9 16,4-2 0-16,0-3 9 0,3-3-9 0,-3-5 0 15,0 6 0-15,3-9 0 0,0-5 0 0,3 3-9 16,-3-3 9-16,3-2 14 0,-3-6-3 0,0 0-1 16,0 1-10-16,-3-4 0 0,3 1 0 0,-4-1 0 15,1-7 0-15,-3 2 0 0,3 1 8 0,-3-4-8 16,-3-2 0-16,0 0 0 0,0 0 0 0,0 0 8 16,0 0-8-16,0 0-12 0,0 0 2 0,6-2 1 31,-3 2-157-31,0-8-31 0</inkml:trace>
  <inkml:trace contextRef="#ctx0" brushRef="#br0" timeOffset="7397.61">9134 2021 921 0,'0'0'40'0,"0"0"10"0,0 0-40 0,0 0-10 0,0 0 0 0,0 0 0 16,0 0 164-16,0 0 32 0,0 0 5 0,0 0 2 15,0 0-90-15,0 0-17 0,0 0-4 0,3 0-1 16,6-5-24-16,0 5-5 0,6-3-1 0,3 3 0 16,2-5-4-16,4 5-1 0,6-5 0 0,3 2 0 15,35-2 18-15,-29 5-40 0,3 0 0 16,-1 0-18-16,-2 0-3 0,0 0-1 0,-1 0 0 15,-2 0-12-15,3-5 9 0,2 5-9 0,-5 0 8 16,0 0-8-16,-3 0 0 0,-1 5 0 0,1-5 0 0,0 0 0 0,-3 3 0 16,-4 2 8-16,1 0-8 0,-6-5 0 15,0 5 0-15,0-2 0 0,-7 2 0 0,1-5 0 0,0 6 8 16,-3-6-8-16,-3 2 0 0,3 4 0 0,-3-6 0 16,-3 5 0-16,0-5 0 0,-3 3-14 0,3 2-8 15,0-5-2-15,-6 0 0 16,0 0-140-16,6 5-29 0</inkml:trace>
  <inkml:trace contextRef="#ctx0" brushRef="#br0" timeOffset="8121.96">9101 2119 1278 0,'0'0'56'0,"0"0"12"0,3 0-54 0,3-5-14 0,-3 5 0 0,6 0 0 16,-3-3 82-16,3 1 14 0,-3-1 2 0,3 3 1 15,-3 0-8-15,3 0-2 0,0 0 0 0,0 0 0 16,-1 0-21-16,1 0-4 0,0 0 0 0,0 3-1 15,3-1-17-15,0 1-3 0,6 2-1 0,0-5 0 0,3 0 1 0,-1 6 0 16,7-6 0-16,-3 2 0 0,0 4-28 0,0-6-6 16,5 5-1-16,-2-3 0 15,0 4-8-15,0-1 0 0,-3-2 0 0,-4 7 0 0,4-7 0 0,-3 8 0 16,-3-4 0-16,0-1 0 0,-3 2 0 16,0 2 0-16,-3 4 8 0,-1-1-8 0,-2-5 0 15,0 5 0-15,-3 0 0 0,-3 0 0 0,0-2 0 0,-3 5 0 16,0-3 0-16,-3 6 8 0,-6-6-8 0,0 5 0 15,0-2 0-15,-2 8 0 0,-4-5 0 0,-3 2 8 16,-6 0-8-16,-3 3 0 0,-6 2 0 0,-2 1 0 16,2-4 0-16,-9 4 0 0,1-1 0 0,-4 3 0 15,3 1 8-15,1 4-8 0,2-8 0 0,0 6 0 16,1-3 0-16,-4 0 0 0,6 3 0 0,-3-3 8 16,7 3-8-16,-1-8 8 0,0 2-8 0,3 1 0 15,4-1 0-15,2-5-11 0,0 3 11 0,6 0 0 0,3 0 0 0,0-6 0 16,7 1 0-16,-1 2 0 15,3-5 0-15,-3 0 0 0,3 0 0 0,3-3 0 16,0 0 8-16,3 0-8 0,0 0 0 0,0-2-8 0,3-3 0 16,0 3 0-16,3-3 8 0,-3-1 0 0,6-1 0 15,-3-1 0-15,2 0 0 0,4 3 0 16,3-5 0-16,0 0 0 0,3-1 8 0,0 4 3 16,3-6 1-16,3 0 0 0,2 2 22 0,-2-2 5 0,3 3 1 15,3-3 0-15,-4-3-26 0,4 3-5 0,-3-2-1 0,3 2 0 16,3 0-8-16,-4-8 8 0,4 2-8 0,3 1 8 15,2 0-8-15,-2 2 0 0,-3-2 0 0,0-1-11 16,-4 4 11-16,1-3 0 0,-3 5 8 0,-6 0-8 16,0-6 0-16,-1 6 0 0,-5 0 0 0,-3 6 0 15,0-1 0-15,-3-3 0 0,-3 4 0 0,0-1 0 0,-6-5 0 16,6 5 0-16,-6-5 0 0,0 8-8 16,0 0-173-16,0 0-35 15</inkml:trace>
  <inkml:trace contextRef="#ctx0" brushRef="#br0" timeOffset="8507.94">8890 3757 1587 0,'0'0'70'0,"0"0"15"0,0 0-68 0,0 0-17 0,0 0 0 16,-3 5 0-16,0 3 49 0,-3 0 7 0,-3 3 0 0,3 2 1 16,0-5 9-16,0 5 2 0,0 6 0 0,-3-6 0 15,0 0-24-15,3 0-4 0,-3 1 0 0,4-4-1 0,-4 6-21 0,6-3-4 16,-3-2-1-16,3 2 0 16,-3-5-5-16,3 5-8 0,3-7 11 0,0 2-11 15,0-8-88-15,0 0-24 0,0 0-4 0</inkml:trace>
  <inkml:trace contextRef="#ctx0" brushRef="#br0" timeOffset="8681">8952 3553 1926 0,'0'-2'42'0,"0"2"9"0,0 0 1 0,0 0 3 0,0 0-44 0,0 0-11 16,0 0 0-16,0 0 0 0,0 0 31 0,3-3 4 0,-3 3 1 0,0 0 0 15,0 0-45-15,3 0-9 16,3 0-2-16,0 0-873 0</inkml:trace>
  <inkml:trace contextRef="#ctx0" brushRef="#br0" timeOffset="8958.26">9068 3744 2026 0,'0'0'44'0,"0"0"10"0,0 0 2 0,0 0 1 0,0 0-45 0,0 0-12 0,0 0 0 0,0 0 0 16,3 0 48-16,6 0 8 0,-3 0 2 0,3 3 0 0,0-3-22 0,3 0-5 15,0-3-1-15,0 3 0 0,0 0-18 0,0 0-3 16,0 0-1-16,0 0 0 0,2 0-8 0,-2-5 0 15,3 2 9-15,-3 3-9 16,0 0-60-16,0-3-16 0,-6 3-3 16,3 0-1-16,0 3-96 0,-9-3-19 0,0 0-4 0,0 0-1 15</inkml:trace>
  <inkml:trace contextRef="#ctx0" brushRef="#br0" timeOffset="9147.77">9071 3900 748 0,'0'0'67'0,"0"0"-54"0,-3 0-13 0,3 0 0 16,0 0 264-16,0 0 51 0,0 0 9 0,3 0 3 15,3-5-221-15,-3-1-44 0,-3 6-9 0,9-2-1 16,0-1-4-16,0 0-1 0,0 3 0 0,3 0 0 16,-3 0-27-16,0 0-6 0,3 0-1 0,-3 0 0 15,0 0-13-15,3 0 0 0,-4 0 0 0,-2 3-686 16,3 0-140-16</inkml:trace>
  <inkml:trace contextRef="#ctx0" brushRef="#br0" timeOffset="9537.4">9408 3932 2185 0,'0'0'48'0,"0"0"9"0,0 0 3 0,0 0 2 0,0 0-50 0,0 0-12 15,0 0 0-15,0 0 0 0,9 0 48 0,0-6 6 16,3 1 2-16,-4 0 0 0,1 2-23 0,0-5-4 16,3 3-1-16,3-6 0 0,0 3-28 0,3-2 0 15,0-1 0-15,-3 1 0 0,2 2 0 0,-2-5 0 16,0-1 0-16,-3 1 0 0,0 0 0 0,3-3 0 16,-3 0 0-16,0 3 0 0,-3-6 0 0,3 6-10 15,-1 5 0-15,-2-8 0 0,-3 6 10 0,0-1 11 16,0 6-3-16,0 2 0 0,0-5-8 0,-6 8 12 0,0 0-12 15,0 0 12-15,0 0 38 0,0 0 8 16,0 0 2-16,0 0 0 0,-3 8-35 0,3-3-6 16,-6 6-2-16,3 0 0 0,0-3 2 0,0 2 0 15,-3 3 0-15,0 3 0 0,0-2 5 0,1 1 2 16,-1 7 0-16,3-4 0 0,-6-5-26 0,6 3 0 16,-3-3 0-16,3 3 0 0,0-2 12 0,0-4-2 0,0 6-1 15,3-8 0-15,0 0-9 0,0 2 0 0,0-7 0 16,0-3 0-1,0 0-55-15,9 5-13 0,-9-5-2 0,9 0-1181 0</inkml:trace>
  <inkml:trace contextRef="#ctx0" brushRef="#br0" timeOffset="10481.43">9399 1696 1458 0,'0'0'64'0,"0"0"14"0,0 0-62 0,0 0-16 15,0 0 0-15,0 0 0 0,0 0 54 0,0 0 8 16,6-8 2-16,-3 8 0 0,3-5-8 0,0-1 0 16,0 4-1-16,3-3 0 0,-3-3-7 0,2-3 0 15,1 3-1-15,3 0 0 0,0-5-10 0,3 8-1 16,0-9-1-16,0 1 0 0,3 3-7 0,-3-4 0 16,-1 1-1-16,1 5 0 0,0-5-6 0,-3 0-1 15,3 7 0-15,-3-2 0 0,0 3-4 0,0-3-2 16,-3 3 0-16,0 0 0 0,-3 5-1 0,2 0 0 15,-8 0 0-15,9 5 0 0,-3-5 3 0,0 5 1 16,-3 3 0-16,0-3 0 0,0 3 7 0,-3-2 2 16,0 2 0-16,0 2 0 0,-3-2-1 0,0 5 0 15,0 1 0-15,0-1 0 0,0-5-5 0,0 5 0 16,0-2-1-16,0 2 0 0,-3-8-3 0,4 8-1 0,-1-10 0 16,0 8 0-16,3-11-6 0,0 0-1 0,-3 2 0 15,3-2 0-15,0 0-8 0,0 0 10 16,0 0-10-16,0 0 10 0,0 0-10 0,9 0 0 0,-1-2 0 15,1-4 8-15,3-2-8 0,0 3 0 0,3-8 9 0,3 2-9 16,-3-2 0-16,6 0 0 0,-1-3 0 16,-2 3 0-16,3-6-8 0,0 6-4 0,3 0 0 0,-3-1 0 15,0 1 12-15,-1 8 0 0,1-3 0 0,-6-3 0 16,0 9 0-16,-6 2 0 0,0 0 0 0,-3 0 0 16,-6 0 0-16,0 0-8 0,6 8 8 0,-6-3 0 15,3 8 0-15,-6-5 0 0,0 5 0 0,-3-2 0 16,3 2 0-16,-3-5 9 0,0 5-9 0,0 1 10 0,-3-1 14 15,6 0 4-15,-6 0 0 0,6-2 0 16,0 2-28-16,0-5 0 0,6 5 0 0,-3-7 0 16,0 2 0-16,3-1 0 0,-3-7 0 0,3 11 0 0,-3-11 0 0,6 8 0 15,3-8-12-15,0 5 12 16,0-5-92-16,0 0-12 0,0 0-1 0</inkml:trace>
  <inkml:trace contextRef="#ctx0" brushRef="#br0" timeOffset="11216.97">10825 2249 633 0,'0'0'56'0,"0"0"-44"0,0 0-12 0,-3 0 0 16,-3-5 174-16,0 5 33 0,-3 0 6 0,-3 5 2 15,3-5-87-15,-3 8-16 0,-3-3-4 0,3 8-1 16,0-5-15-16,-2 3-2 0,-1 2-1 0,-3 8 0 16,3-2-9-16,-3 2-3 0,0 0 0 0,3 6 0 15,-3 2-12-15,1-3-2 0,-7 6-1 0,3 2 0 16,-6 1-22-16,3 2-5 0,-5 2-1 0,-1-1 0 16,3-4-12-16,3 6-2 0,6 5-1 0,0-6 0 0,7-2-7 15,-1 3 0-15,3-8-1 0,0 2 0 0,6-2-11 16,0-6 10-16,3-4-10 15,0 1 10-15,3-1-10 0,0-4-11 0,6 1 3 0,-3-6 0 0,-3 3 16 16,6-3 3-16,0-3 1 0,2 4 0 0,1-6-12 16,3 0-17-16,-3 2 4 0,3-7 1 0,0-1 0 15,3 1 1-15,-3-3 0 0,-1-3-821 16,1 1-165-16</inkml:trace>
  <inkml:trace contextRef="#ctx0" brushRef="#br0" timeOffset="11548.95">10973 2529 2268 0,'0'0'50'0,"0"0"10"0,0 0 3 0,0 0 0 0,0 0-51 0,0 0-12 0,0 0 0 0,0 0 0 15,6 14 64-15,-3-6 11 16,0 0 1-16,3 2 1 0,-3 3-23 0,0 1-5 0,3 1-1 0,0 1 0 16,0 0-12-16,-3 3-4 0,3-1 0 0,-3 9 0 15,3-9 0-15,-3 3 0 0,3 3 0 0,-3 0 0 16,0 0-19-16,0 2-4 0,0-5-1 0,0 3 0 16,0-3-8-16,0 3 0 0,3-11 0 0,0 6 0 15,-3 2 0-15,3-8 0 0,3 1 0 0,-4-1 0 16,1 0 0-16,-3-2 0 0,3-3 0 0,0 5 0 0,0-11-17 15,-3 9-3-15,-3-6 0 0,3 3-848 16,0-2-171-16</inkml:trace>
  <inkml:trace contextRef="#ctx0" brushRef="#br0" timeOffset="11848.88">10816 3175 1440 0,'0'0'64'0,"-3"-5"12"0,0-1-60 0,3-2-16 16,0 1 0-16,0-4 0 0,3 3 167 0,0-5 30 16,0 2 7-16,3 3 0 0,3-5-94 0,2 0-19 15,1-6-4-15,3 6-1 0,3 0-27 0,0 0-6 0,3-9-1 16,-3 4 0-16,3-1-7 0,-4-2-1 16,4 3-1-16,0-9 0 0,0 6-8 0,3 3-2 0,-3-9 0 0,2 3 0 15,7 3-33-15,-6-3 0 0,0 3 0 0,0-5 0 16,2 5 13-16,-2 2-4 0,0 0-1 0,0-2 0 15,0 3-8-15,-7 5 0 0,4-1 0 0,-6-4 0 16,0 10 0-16,0-5-9 0,-6 2 9 0,0 3-13 16,0 0 13-16,0 3 0 0,-6 0 0 0,3 2 0 15,-6 3-22-15,0 0-2 0,0 0 0 0,0 0-836 16,0 0-167-16</inkml:trace>
  <inkml:trace contextRef="#ctx0" brushRef="#br0" timeOffset="12154.06">11408 3162 1875 0,'0'0'41'0,"0"0"9"0,0 0 2 0,0 0 0 0,0 0-41 0,0 8-11 16,0 0 0-16,-3 0 0 0,0 2 96 0,0-5 16 16,0 9 4-16,0-1 1 0,0-5-31 0,0 2-6 15,-6 1-2-15,3 0 0 0,0 2-19 0,-3 0-4 16,1 0-1-16,2 1 0 0,-6-1-4 0,3 5-1 0,3-4 0 0,-3-1 0 16,0 0-39-16,3 0-10 0,0-8 0 0,3 3 0 15,0 0 0-15,0 3 0 0,3-11 0 16,0 0 0-1,0 0-93-15,0 0-18 0,0 0-3 0</inkml:trace>
  <inkml:trace contextRef="#ctx0" brushRef="#br0" timeOffset="12334.58">11622 2863 2336 0,'0'0'104'0,"0"0"20"15,-3-5-99-15,0-1-25 0,0 4 0 0,3 2 0 0,0 0 17 0,0 0-1 16,6-11-1-16,-3 8 0 0,-3 3-15 0,6-5-8 16,0-3 8-16,3 8-710 15,0 0-134-15</inkml:trace>
  <inkml:trace contextRef="#ctx0" brushRef="#br0" timeOffset="12903.16">12087 2783 806 0,'0'0'36'0,"0"0"7"0,-6 0-35 0,0 0-8 15,0 0 0-15,0-2 0 0,3-1 279 0,3 3 53 16,0 0 12-16,0 0 1 0,0 0-194 0,0 0-39 15,0 0-8-15,0 0-2 0,6 0-39 0,0-5-8 16,9 2-2-16,0-2 0 0,5 5-12 0,-2 0-2 16,0-5-1-16,0 5 0 0,3 0-27 0,3-6-11 15,-4 4 8-15,4 2-8 0,-3 0 8 0,0 2-8 16,0-2 0-16,-3 6 8 0,-3-6-8 0,-4 5 0 0,1-5 0 16,-3 3 0-16,-9-3 0 0,9 5 0 0,0 0 8 15,-9-5-8-15,0 0 0 0,6 8 0 0,0-3 9 16,-6-5-9-1,0 0-96-15,0 0-24 0,0 0-5 0</inkml:trace>
  <inkml:trace contextRef="#ctx0" brushRef="#br0" timeOffset="13286.27">12628 2590 691 0,'0'0'61'15,"0"-5"-49"-15,0 2-12 0,0-5 0 0,-3 3 299 0,6 0 57 16,3 0 11-16,-6 5 2 0,0 0-243 0,3-3-49 16,3-2-9-16,0 5-3 0,-6 0-2 0,9 0-1 15,0 5 0-15,-3-5 0 0,0 8-25 0,3-8-5 16,0 8 0-16,-3 2-1 0,3-4 16 0,-3 4 3 15,3 3 1-15,-3-2 0 0,0 2-3 0,0 6 0 16,-1-6 0-16,1 3 0 0,-3 8-32 0,3-6-8 16,0 3 0-16,-3-2-8 0,3 2 20 0,0 3-2 15,-3-3-1-15,3 6 0 0,0-9-17 0,0 3-9 16,3-2 1-16,0-1 0 0,0-5 8 0,3 3 0 16,-3-2 8-16,0-4-8 0,2 3 0 0,-2-7 0 15,0 2 0-15,0 0 0 0,0-3 0 0,0 0 0 16,-3 3-8-16,-3-8 8 15,-3 0-64-15,3 5-7 0,-3-5-1 0,-3 8-774 0,-3 0-154 0</inkml:trace>
  <inkml:trace contextRef="#ctx0" brushRef="#br0" timeOffset="13614.4">12420 3104 2152 0,'0'0'48'0,"0"0"9"0,0-6 3 0,3-4 0 0,3-1-48 0,0 6-12 15,-3-8 0-15,3 5 0 0,0-3 71 0,3-2 12 16,3 0 2-16,0-1 1 0,-1 1-14 0,7-5-2 16,0 2-1-16,3 0 0 0,-3 0-37 0,6-3-8 15,0-2-2-15,2 3 0 0,-2 5-8 0,3-6-2 16,0 1 0-16,-1-1 0 0,-2 3-12 0,0-2 0 15,0 4 0-15,-3-4 0 0,0 5 0 0,-1-1 0 16,-2 6 0-16,0-5 0 0,-3 0 0 0,3 0 0 16,-6 7 0-16,0-1 0 0,0 1 0 0,-3 1 0 15,-1-3 0-15,1 8 0 0,-6-8 0 0,3 8 0 16,-3-3 0-16,-3 3 0 16,0 0-135-16,0 0-26 0,0 0-6 0</inkml:trace>
  <inkml:trace contextRef="#ctx0" brushRef="#br0" timeOffset="13980.6">12536 2278 1681 0,'0'0'74'0,"0"0"16"16,-3-3-72-16,3 3-18 0,0 0 0 0,0 0 0 0,0-5 90 0,0 5 14 16,3-8 4-16,6 8 0 0,3-5-28 0,0 5-4 15,3 0-2-15,0-5 0 0,6 2-19 0,-4 3-4 16,4 0-1-16,3 0 0 0,3 0-29 0,-3 0-5 16,-1 0-2-16,1 0 0 0,3 3-4 0,-3 2-1 15,0-5 0-15,-4 5 0 0,4-5-9 0,-3 3 0 16,0 2 0-16,0-5 0 0,0 5 31 0,-3-5 1 15,2 3 0-15,-2 2 0 0,-3-5-32 16,-3 0 0-16,-6 6 0 0,3-6 0 0,-3 0 0 0,0 2 0 16,-6-2 0-16,0 0 0 0,0 0 0 0,0 0 0 15,0 0 0-15,0 0 0 16,0 0-39-16,0 0-13 0,0 0-4 0,0 0-1096 0</inkml:trace>
  <inkml:trace contextRef="#ctx0" brushRef="#br0" timeOffset="14682.5">13379 2151 979 0,'0'0'87'0,"0"0"-70"16,0 0-17-16,0 0 0 0,0-5 158 0,0 5 28 15,0 0 6-15,0 0 0 0,3 0-97 0,-3 0-20 0,0 0-4 0,0 0-1 16,0 0 18-16,5 0 3 0,4 0 1 0,0 5 0 16,0-2-25-16,3 2-5 0,0 3-1 0,0 3 0 15,-3 2-21-15,3 0-5 0,0 6-1 0,0-4 0 16,-3 9-2-16,-1-3-1 0,1 1 0 0,-3 7 0 15,0-3-15-15,-3 8-2 0,0-2-1 0,-3 8 0 16,0-8-3-16,0 7-1 0,-3 1 0 0,-3 0 0 16,0 5-9-16,-3-6 8 0,-2 6-8 0,-1 0 8 0,-3 0-8 15,0-5 8-15,0 0-8 0,-3-3 8 0,3-3-8 0,-3-2 0 16,1 0 0-16,2-3 8 0,-3-3-8 0,0 1 0 16,0-1 0-16,0-2 8 15,-3-6-8-15,4 4 0 0,-4-9 9 0,3 5-9 0,-3-4 0 0,3-1 8 16,3 0-8-16,3-8 0 0,-3 3 0 0,7-2 0 15,-1-6 0-15,3 0-12 16,6 0-95-16,0 0-19 0,0-6-4 0,0-2-998 0</inkml:trace>
  <inkml:trace contextRef="#ctx0" brushRef="#br0" timeOffset="15385.51">13679 1844 1450 0,'0'0'64'0,"3"-5"14"0,0-3-62 0,0 3-16 16,0-3 0-16,0 2 0 0,0 1 89 0,3 0 15 15,-6-3 4-15,6 8 0 0,-3-8-8 0,3 8 0 16,-3-5-1-16,3-3 0 0,-3 8-36 0,6-6-7 15,-3 6-2-15,3-5 0 0,2 2-12 0,-2 3-2 16,3-5-1-16,0 5 0 0,3 0-15 0,-3 5-4 16,3-5 0-16,-3 3 0 0,0 2-20 0,0 1 0 15,2 2 0-15,-5-3 0 0,3 3 0 0,-6 0 0 16,0 2 0-16,-3 4 0 0,0-1 25 0,0 0 7 16,-6 0 2-16,0 1 0 0,0-1-14 0,-6 5-4 15,3-4 0-15,-3 4 0 0,-5-2 0 0,-1 2-1 16,0 1 0-16,3-6 0 0,-3 6 14 0,0-6 3 15,3 0 1-15,-3-5 0 0,0 0-33 0,4 3 0 16,2-9 0-16,0 4 0 0,0-1 0 0,3-5 0 16,3 0 0-16,3 0 0 0,0 0 0 0,0 0 0 15,0 0 0-15,6-5 0 0,0-3 0 0,3 2 0 0,0-7 0 0,2 5 0 16,1-5 0-16,0 8 0 0,0-9 0 0,0 4 0 16,0 2 0-16,-3 0 0 0,3 3-11 0,-3 5 11 15,-3-6 0-15,0 6-8 0,-6 0 8 0,0 0 0 16,6 6 0-16,-3-1 0 0,0 0 0 0,0 3 0 15,0-3 0-15,0 3 14 0,-3 6-2 0,2-6-1 16,-2 2 6-16,6-2 2 0,0 5 0 0,0-5 0 16,0 3-4-16,3 2-1 0,0-5 0 0,0 3 0 15,0-3-5-15,3-1-1 0,0 4 0 0,0-8 0 16,3 7 10-16,-3-7 2 0,2 2 0 0,1 1 0 0,-3 1-29 16,3-1-6-16,0-6-1 0,-3 2 0 15,0 1-144 1,-3 0-30-16</inkml:trace>
  <inkml:trace contextRef="#ctx0" brushRef="#br0" timeOffset="16123.17">14441 1521 1558 0,'0'0'69'0,"0"0"15"0,0 0-68 16,0 0-16-16,0 0 0 0,0 0 0 0,0 0 39 0,0 0 4 15,0 0 1-15,9 6 0 0,0-1 40 0,3 3 8 16,3 2 1-16,0 4 1 0,6-1-7 0,-4 8-2 15,4-2 0-15,3 7 0 0,-3-5-21 0,0 11-5 16,-3-6-1-16,-1 11 0 0,-5 3-7 0,0 0-2 16,0 5 0-16,-3 0 0 0,0 2-37 0,-3 4-12 15,0-4 8-15,0 4-8 0,-3 2 13 0,-3-1-1 0,-6 9 0 16,0-2 0-16,-3 4 1 0,0-5 0 0,-6 3 0 0,0 3 0 16,-6-6 12-16,-5 8 3 0,-4-3 0 0,0 4 0 15,-3-9-28-15,1 3 0 0,-4-3 0 0,0 0 0 16,1-5 0-16,-1-3-11 0,3-2 1 0,0-3 0 15,4-5 10-15,-4-3 0 0,0-3 10 0,3-2-10 16,-2-6 16-16,5 1-4 0,-3-6 0 0,3 3 0 16,6-6-12-16,4 3 0 0,-4-7 0 0,9 4 0 15,0-5 0-15,0 1 0 0,3-9-13 0,0 5 4 16,6 1-3-16,0-8-1 0,0 2 0 0,-3 0 0 16,6-5-114-16,0 0-22 0,0 0-5 15,0 0-981-15</inkml:trace>
  <inkml:trace contextRef="#ctx0" brushRef="#br0" timeOffset="18317.97">3961 6040 806 0,'0'0'72'0,"0"0"-58"15,0 0-14-15,0 0 0 16,0 0 156-16,0 0 28 0,0 0 5 0,6 6 2 0,-6-1-80 0,3-5-16 15,-3 0-3-15,6 3-1 0,2-1-11 0,4 1-3 16,-9-3 0-16,9 0 0 0,-3 0-3 0,3 0-1 16,3 0 0-16,-6 0 0 0,3 0-17 0,3 0-4 15,-6 0-1-15,3 0 0 0,2 0-19 0,-5 0-3 16,3 0-1-16,3 0 0 0,0 3-8 0,-3-3-1 16,0-3-1-16,3 0 0 0,0 3-18 0,0-2 0 15,-1-1 0-15,4 0-9 0,-6 1 9 0,0 2 9 0,0 0-1 0,-3 0-8 16,3 0 12-16,-3 0-4 0,-3 2 0 0,3 1-8 15,-9-3 0-15,0 0 0 0,6 5-12 0,-6-5 3 32,0 8-219-32,0-2-43 0,0-6-9 0,-6 13-1 0</inkml:trace>
  <inkml:trace contextRef="#ctx0" brushRef="#br0" timeOffset="18677.98">4050 6284 1335 0,'0'0'59'0,"0"0"13"0,0 0-58 0,0 0-14 16,0 0 0-16,0 0 0 0,0 0 112 0,0 0 19 16,0 0 4-16,0 0 1 0,0 0-40 0,0 0-8 15,0 0-2-15,0 0 0 0,0 0-6 0,6 3 0 16,6-3-1-16,-3 0 0 0,0 0-16 0,3 0-3 15,-3 0-1-15,2 0 0 0,-2 0-19 0,0-3-3 16,3 3-1-16,0-3 0 0,0 3-19 0,3-2-4 16,-3-1-1-16,3 3 0 0,0 0-4 0,-1-5 0 15,-2 2-8-15,3 3 12 0,-3-3-12 0,6 3 0 16,-9-2 8-16,3 2-8 0,-3 0 0 0,0-3 0 16,3 0 0-16,-6 3 0 0,0 0 0 0,2 0 0 15,-5-2 0-15,3 2 0 0,-3 2 9 0,-3-2 3 16,0 0 0-16,0 0 0 0,0 0-12 0,0 0 0 15,0 0 0-15,0 0 0 16,0 0-69-16,0 0-16 0,0 0-3 0,0 0-1102 0</inkml:trace>
  <inkml:trace contextRef="#ctx0" brushRef="#br0" timeOffset="19990.14">5842 5779 403 0,'0'0'36'0,"0"0"-36"16,0 0 0-16,0 0 0 0,0 0 143 0,0 0 21 16,0 0 5-16,0 0 1 15,0 0-62-15,0 0-13 0,0 0-3 0,0 0 0 16,0 0-8-16,3-3-3 0,-3 3 0 0,3-5 0 0,0 2-5 0,-3 3-2 15,3-3 0-15,3-2 0 0,-3 0-10 0,3-1-1 16,0 1-1-16,0-3 0 0,2 0-14 0,1-2-4 16,3 2 0-16,-3 0 0 0,3-5-17 0,3 2-4 15,0-5-1-15,0 0 0 0,3-2 6 0,0-1 2 16,2 1 0-16,-5-4 0 0,3-1-16 0,3-1-3 16,3 0-1-16,3-2 0 0,-4-1-10 0,1 3 10 15,0-10-10-15,0 0 10 0,0 4-10 0,-1-4 0 16,4 0 0-16,-3-1 0 0,3 1 0 0,-9 2 0 15,0-2 0-15,-1 5 8 0,-2 2-8 0,0 6 0 16,-3-3 0-16,-3 8 0 0,-3-2 0 0,0 2 0 0,-3 5 0 16,0 1 0-16,0 2 0 0,-3 2 10 0,0 6-10 0,0 0 10 15,0-2-10-15,0 2 8 16,0 0-8-16,0 0 8 0,0 0-8 0,0 0 0 0,0 0 0 0,0 0 0 16,0 0 0-16,3 8 0 15,-3 2 0-15,0 4 0 0,-3 1 9 0,0 1-9 0,0 0 10 0,-3 3-10 16,-3 5 16-16,6-1-2 0,-9 4-1 0,0 2 0 15,0 0-1-15,-3 3-1 0,-5 2 0 0,-1 1 0 16,3-1-2-16,0 3 0 0,-3-3 0 0,3 6 0 16,0-11 2-16,7 3 0 0,-1 0 0 0,3-1 0 15,0-1-11-15,0-1 0 0,6-3 0 0,-3-5 0 0,3 0 0 0,0 1 0 16,3-1 0-16,0-8 0 16,3 3-151-16,-3-6-29 0,3 4-5 0</inkml:trace>
  <inkml:trace contextRef="#ctx0" brushRef="#br0" timeOffset="20570.02">5023 6059 518 0,'0'0'23'0,"0"0"5"0,0 0-28 0,0 0 0 0,0 0 0 0,0 0 0 16,0 0 197-16,0 0 35 0,0 0 6 0,0 0 2 15,0 0-110-15,0 0-22 0,0 0-4 0,0 0 0 16,0 0-23-16,0 0-4 0,0 0-1 0,0 0 0 16,0 0-18-16,0 0-4 0,0 0-1 0,6 3 0 15,-3-1-1-15,3 1-1 0,6-3 0 0,-6 0 0 16,6 0-1-16,3-3 0 0,6 1 0 0,0-4 0 0,5-2-3 16,10 0-1-16,0 1 0 0,8-1 0 15,4 0-22-15,0 0-4 0,2 2 0 0,1-2-1 16,5 1-2-16,1 1 0 0,0-2 0 0,5 6 0 0,4-4 1 0,2 1 0 15,-6 0 0-15,7-1 0 0,2 4-18 0,1-3 0 16,8-3 8-16,-2 0-8 0,-7 2 0 0,3-2-9 16,4-2 1-16,2 5 0 0,-2-3 8 0,-7 2 9 15,-3-2-1-15,-2 6-8 0,-4-4 8 0,-2 6-8 16,-6 0 0-16,-4 0 0 0,-2 0 0 0,-7 3 0 16,1 2 0-16,-3 3 0 0,-6-8 0 0,-7 6 0 15,-2 2 0-15,0-6 0 0,-3 1 0 0,0 2 0 0,-6-2 0 16,2-3 0-16,-5 2 0 0,3-2 8 0,0 0 1 0,-6 0 0 15,0-5-18-15,0 5-4 0,0-2-1 16,-3 2 0 0,-6 0-67-16,0 0-14 0,0 0-2 0,0 0-1103 0</inkml:trace>
  <inkml:trace contextRef="#ctx0" brushRef="#br0" timeOffset="21404.35">4964 6956 518 0,'0'0'46'0,"0"0"-37"16,-3-3-9-16,0 1 0 0,3 2 206 0,-3 0 39 15,-3-3 8-15,6 0 2 0,0 3-113 0,0 0-22 0,0 0-5 0,0-5-1 16,0 5-38-16,0-8-8 0,3 0-2 0,3 0 0 16,3-2-16-16,3 2-3 0,0-6-1 0,2 4 0 15,4-3-7-15,-3-3-2 0,6 0 0 0,0 0 0 16,0 0-17-16,3 0-3 0,2-2-1 0,1 5 0 15,0-3-2-15,-3 2-1 0,2 4 0 0,-2-1 0 16,0 6-13-16,-6 0-10 0,3-1 2 16,-3 6 0-16,-3 0 8 0,-7 3 11 0,1 2-3 0,-3 3 0 15,0 3-8-15,-6-1 0 0,-6 6 0 0,0 0 0 16,-3 0 15-16,1 5 4 0,-7-2 1 0,9 2 0 16,-3-3-6-16,0 1-1 0,-3 2 0 0,0-5 0 15,3 3-13-15,-6-4 0 0,3-1 0 0,3-1 0 16,-3 0 20-16,4 0 12 0,2-5 1 0,0 0 1 15,0-3-26-15,6-5-8 0,0 0 0 0,9 0 0 0,0 0 0 16,-1-5-16-16,7-3 4 0,3 0 0 0,0-5 12 0,3 0 16 16,6-3-3-16,-3-3-1 0,2 1-12 15,1-3 0-15,-3 2 0 0,3-2 0 0,-3 3-11 0,-1 2-1 16,-2 2-1-16,0-1 0 0,0 1 13 0,-3 1 16 16,0 3-3-16,-1 2-1 0,-5 0-12 0,3 5 0 15,0-2 8-15,-3 2-8 0,-3 3 0 0,0 0 0 16,-3 0 0-16,3 3 0 0,-3 2 0 0,0 0 0 15,-3 1 0-15,0 2 0 0,-3 2 0 0,3-2 0 16,-6 3 0-16,3-1 0 0,0 1 8 0,0-1-8 16,-3 1 11-16,0 2-11 0,0 0 16 0,0 1-4 15,0-1-1-15,0-3 0 0,0 4-11 0,-3-1 0 16,3-2 0-16,-3-1 8 0,3 1-8 0,0-3 12 16,0 0-12-16,3-8 12 0,0 7-12 0,0-7 0 0,0 0 0 15,3 6 0-15,6-6-15 0,3 0 2 0,-3-3 0 0,3-2-809 16,0 0-162-16</inkml:trace>
  <inkml:trace contextRef="#ctx0" brushRef="#br0" timeOffset="21690.09">6104 6821 1911 0,'0'0'84'0,"0"0"19"0,0 0-83 0,0 0-20 16,0 0 0-16,0 0 0 0,0 0 81 15,0 0 12-15,0 0 3 0,9 3 0 0,-3-3-28 0,-3 2-6 16,3-2-1-16,3 0 0 16,-1 3-17-16,1 0-4 0,0-3-1 0,0 0 0 0,3 2-9 0,0-2-2 15,-3 0 0-15,3 0 0 0,0 3-28 0,-6-1 0 16,0-4 0-16,3 2 0 0,-3 0 10 0,3 0-1 15,-4 0 0-15,4 2 0 0,-3-2-17 0,3 3-4 16,-9-3-1-16,6 0 0 16,0 0-167-16,3 0-32 0</inkml:trace>
  <inkml:trace contextRef="#ctx0" brushRef="#br0" timeOffset="22212.7">6571 6787 1681 0,'0'0'36'0,"0"0"8"0,0 0 2 0,0 0 2 0,0 0-38 0,6 2-10 0,-6-2 0 0,9 0 0 0,0 0 87 0,0 0 15 16,-3-2 3-16,0-1 1 0,6-2-27 0,-3-1-6 15,3 1-1-15,-1-3 0 0,1 0-22 0,-3 0-5 16,3 0-1-16,0-2 0 0,3-1-20 0,0-2-5 16,3 2-1-16,0-2 0 0,-1 3-8 0,-2-4-2 15,0 1 0-15,0 0 0 0,0-3 2 0,0 0 0 16,0 0 0-16,-3-2 0 0,0-1-10 0,-1 1 0 16,1-1 9-16,0 1-9 0,0 2 0 0,-3 0 0 15,0 0 0-15,0 3 8 0,0 2-8 0,-3 3 0 16,-3 0 0-16,3 0 0 0,-3 6 0 0,0-1 0 15,-3 3 0-15,0 0 8 0,0 0 7 0,0 0 1 16,0 0 1-16,-3 8 0 0,-3 0 5 0,0 3 1 16,3-1 0-16,0 1 0 0,-3-1-5 0,3 1-1 15,-3 5 0-15,0-3 0 0,3 3 5 0,-3 2 1 16,0-2 0-16,0 3 0 0,-3 2 1 0,3 0 0 16,0-2 0-16,-3 2 0 0,6 3-7 0,-5-3-1 15,5 0 0-15,-3 0 0 0,3 6-8 0,0-9-8 0,0 3 12 0,0-5-12 16,3 3 8-16,0-4-8 0,0-1 0 15,3-1 0-15,-3-2 0 0,3-1 8 0,0-2-8 16,-3 3 0-16,3-6 0 0,-3-5 0 0,3 5 0 0,-3-5 0 16,0 8-30-1,0-8-3-15,3 5-1 0,-3 3 0 0,0-8-115 0,0 8-23 0,0-2-5 0</inkml:trace>
  <inkml:trace contextRef="#ctx0" brushRef="#br0" timeOffset="22843.01">7884 6011 1094 0,'0'0'97'0,"0"0"-77"16,0 0-20-16,0 0 0 0,0 0 88 0,0 0 13 15,0 0 3-15,0 0 1 0,0 0-4 0,0 0-1 16,0 0 0-16,0 0 0 0,0 0-31 0,0 0-6 16,0 0-2-16,0 0 0 0,3 6-36 0,0 2-7 15,-3-8-2-15,0 5 0 16,0-5-66-16,0 0-14 0</inkml:trace>
  <inkml:trace contextRef="#ctx0" brushRef="#br0" timeOffset="23712.23">9268 5080 806 0,'0'0'36'0,"-6"0"7"0,0 0-35 0,0 0-8 0,0-3 0 0,0 3 0 15,0-2 112-15,-3 2 20 0,3 0 4 0,0 0 0 16,0 2-32-16,0-2-6 0,-2 3-2 0,2 0 0 16,0-3-27-16,0 5-5 0,-3-5-2 0,3 5 0 15,0-2-6-15,-3 2-2 0,3 3 0 0,-6 0 0 16,3 3-2-16,0-3 0 0,-6 2 0 0,3 1 0 16,0 2-14-16,-2 3-3 0,-1 2-1 0,-3 4 0 15,3-7 5-15,-3 4 1 0,0 5 0 0,-3-3 0 16,1 5-13-16,-1 1-3 0,-3 5 0 0,6-1 0 15,0 4 1-15,0 2 0 0,0 0 0 0,1 0 0 0,-1 0-5 16,3 0 0-16,0-3-1 0,0 6 0 0,-3 0 0 0,0 5 0 16,6-11 0-16,-5 6 0 0,2 2-4 0,-3 3-1 15,3-5 0-15,0-1 0 0,3 4 3 0,0-4 1 16,-6 1 0-16,10 0 0 0,-1 0-8 0,0-1-2 16,3 4 0-16,-3-1 0 0,3-2-8 0,0-1 8 15,3 1-8-15,0-3 8 0,3 0-8 0,0-3 0 16,0-2 9-16,3 3-9 0,0-4 0 0,0-2 8 15,0 1-8-15,0 4 0 0,3 3 0 0,0-3 8 16,0-2-8-16,0-3 0 0,3 0 0 0,-6-2 9 16,2-3-9-16,-2-1 0 0,6 7 9 0,-3-7-9 15,0 1 0-15,-3 3 9 0,3-4-9 0,0 1 0 16,0 0 0-16,0-3 8 0,3-2-8 0,-3-1 0 16,3 1 0-16,0-3 0 0,-6 2 0 0,3-2 8 15,3-5-8-15,-6-1 0 0,3-2 8 0,-3 0-8 0,3-3 0 16,-6-5 8-16,0 0-8 0,0 0 8 0,5 0-8 0,-5 0 8 15,0 0-8-15,0 0 10 0,0 0-10 0,6 0 10 16,-6 0-10-16,6-5 0 0,-6 5 0 0,0 0 8 16,6-5-17-16,-6 5-4 0,3-6-1 0,-3 6 0 15,0-5-202 1,0-3-40-16</inkml:trace>
  <inkml:trace contextRef="#ctx0" brushRef="#br0" timeOffset="24453.22">9747 5548 633 0,'-6'-2'28'0,"6"2"6"0,-6-3-34 0,0 3 0 16,3 0 0-16,-6-3 0 0,6 3 215 0,-3 0 36 16,3 0 7-16,-3 0 2 0,6 0-142 0,-2 0-28 15,2 0-6-15,0 0 0 0,-6 0 0 0,6 0 0 16,0 0 0-16,0 0 0 0,0 0-29 0,0 0-6 15,0 0-1-15,8 0 0 0,1-2 2 0,0-1 0 16,6 3 0-16,3-3 0 0,0 1-13 0,3-1-2 16,3 1-1-16,-1-1 0 0,1 3-5 0,3-3-1 15,3 3 0-15,0 0 0 0,-1 0-19 0,1 3-9 16,-3-3 8-16,3 5-8 0,-7-2 0 0,1 2 0 16,0 0 0-16,-3-2 0 0,0 2 0 0,0-2 0 15,2 0 8-15,1-1-8 0,-3 1 8 0,0 0-8 0,-3-1 12 16,3-2-4-16,-1 3-8 0,1-1 0 15,0 1 0-15,0 0 0 0,0-3 0 0,-3 0-11 16,-1 2 3-16,-2-2 0 16,0 3-44-16,-3-3-9 0,0 3-2 0,0-3-717 0,-3-3-144 15</inkml:trace>
  <inkml:trace contextRef="#ctx0" brushRef="#br0" timeOffset="25152.57">9708 5657 633 0,'0'0'56'0,"-3"-3"-44"15,-3 3-12-15,6 0 0 0,0 0 176 0,-2-5 32 16,2 2 8-16,0 3 0 0,0 0-107 0,0-5-21 15,0 5-5-15,2-5-1 0,4 2 3 0,0-2 1 16,0 5 0-16,3-3 0 0,0 0-11 0,0 1-3 16,3-1 0-16,3 3 0 0,3 0-13 0,0 0-3 15,0 3-1-15,-1-3 0 0,1 2-35 0,0 1-8 16,3 0 0-16,0-1-1 0,0 1-11 0,-1 2 0 0,4 3 0 16,-3-2 8-16,-6-1-8 0,3 3 12 15,-3 0-12-15,-3 0 12 0,0 0-12 0,-1-1 0 16,-5 4 9-16,0-3-9 0,0 3 0 0,-3-1 9 15,-3 1-9-15,3-1 0 0,-3 6 10 0,-3-3-10 16,-3 1 8-16,0-1-8 0,-3 3 9 0,0 2-9 16,1-2 10-16,-7 5-10 0,-6-7 8 0,0 1-8 0,-3 4 0 15,-3 2 9-15,4 3-9 0,-1 0 0 0,-6 0 0 0,3-1-11 16,-3 1 11-16,1 0 11 0,-1 0-3 0,3 2 0 16,0-2-8-16,1 0 0 0,-1 2 0 15,-3-2 0-15,0 8 0 0,0-8 0 0,-2 2 0 0,2 1 0 16,3-1 0-16,3 3 0 0,-2-2-12 0,2-1 12 15,0 1 0-15,3-1 0 0,-3-5 0 0,6 3 12 16,4-3-12-16,-4 0 0 0,3 1 0 0,3-1 8 16,0-3-8-16,0 1 0 0,3-1 0 0,0 1 0 15,3-6 0-15,0 3 8 0,3 0-8 16,3-6 8-16,0 1-8 0,3 0 0 0,0-4 9 16,0 4-9-16,3-3 16 0,0-3 0 0,6-2-1 0,0 2 0 0,3 0 9 15,3-2 3-15,6 0 0 0,2-1 0 0,1 1 9 16,0 0 3-16,6-3 0 0,-4 0 0 15,4 0-31-15,-3 2-8 0,3 1 0 0,-4 0 0 16,1-3 0-16,-3 0 0 0,3 0-11 0,-3 0 11 0,2 0 0 0,4 0 0 16,-3 2 0-16,-3-4 10 0,-7-1-2 0,4 0-8 15,0 6 12-15,0 0-4 0,0-3-8 0,-3-3 0 16,-4 3 0-16,1 0 0 0,3 3 0 0,-6-3 0 16,-3 2 0-16,-3 1 0 15,3-3-30-15,-3 3-11 0,0-6-3 0,0 3 0 16,-4 0-200-16,4 0-40 0</inkml:trace>
  <inkml:trace contextRef="#ctx0" brushRef="#br0" timeOffset="25599.38">9372 7318 1796 0,'0'0'40'0,"0"0"8"0,-6 6 1 0,3-1 1 0,0-2-40 0,-3 5-10 0,0-1 0 0,0 1 0 15,0 6 31-15,0-4 4 16,-3 3 1-16,1 1 0 0,2-1-7 0,0 0-1 16,-3 3 0-16,0-3 0 0,3 0-12 0,0 3-4 15,0-2 0-15,-3-1 0 0,3 0-12 0,0-2 0 16,3-1-9-16,0-2-603 0,0-3-120 0</inkml:trace>
  <inkml:trace contextRef="#ctx0" brushRef="#br0" timeOffset="25790.86">9473 7086 1843 0,'-3'-8'164'0,"0"8"-132"16,0-3-32-16,3 3 0 0,-3 0 72 0,3 0 7 16,0 0 1-16,0 0 1 0,0 0-33 0,0 0-6 15,0 0-2-15,0 0 0 0,0 0-24 0,0 0-4 16,0 0-2-16,9 0 0 0,-3 3-10 0,-6-3-11 15,9 2 3-15</inkml:trace>
  <inkml:trace contextRef="#ctx0" brushRef="#br0" timeOffset="26066.14">9482 7340 1821 0,'0'0'80'0,"0"0"18"0,0 0-78 0,0 0-20 0,0 0 0 0,0 0 0 16,0 0 84-16,0 0 14 0,9 5 2 0,-9-5 1 16,9 2-13-16,3 1-4 0,0 0 0 0,0-3 0 15,-3 2-48-15,3-2-11 0,0-2-1 0,-1 2-1 16,-2 0-7-16,3-3 0 0,0 3-1 0,-3-3 0 15,3 3-15-15,-6 0 9 0,3 0-9 0,-3 3 8 32,3-3-76-32,-3 0-15 0,-6 0-3 0,0 0-643 0,0 0-129 0</inkml:trace>
  <inkml:trace contextRef="#ctx0" brushRef="#br0" timeOffset="26259.6">9470 7480 2026 0,'0'0'44'0,"0"0"10"0,0 0 2 0,0 0 1 0,6-6-45 0,0 6-12 15,0-5 0-15,0 3 0 0,3 2 16 0,0-3 0 16,3 0 1-16,-3 3 0 0,3-2-8 0,-3 2-1 16,3-3-8-16,-4 3 12 15,4 0-121-15,-3 0-25 0,3-3-5 0,-12 3-1 0</inkml:trace>
  <inkml:trace contextRef="#ctx0" brushRef="#br0" timeOffset="26607.25">9753 7504 1728 0,'0'0'153'0,"0"0"-122"0,0 0-31 0,0 0 0 15,0 0 56-15,0 0 6 0,0 0 1 0,6-3 0 16,0-2 16-16,0 2 3 0,3-2 1 0,0-3 0 15,3 2-43-15,0-1-9 0,0-1-2 0,2-3 0 16,1 3-20-16,-3-2-9 0,-3-1 8 0,3 0-8 16,0 1 0-16,3-3 8 0,0-1-8 0,3 1 0 15,-4 0 0-15,1 0 0 0,3-6 8 0,-3 6-8 0,-3 0 0 0,0 2 0 16,-3-2 0-16,0 5 8 0,-6 0-8 16,3 5 0-16,-3-2 0 0,-3 5 0 0,0 0 36 15,0 0 3-15,0 5 0 0,-3 3 0 0,0-2 9 16,-3 1 3-16,0 4 0 0,0 2 0 0,-3 1-31 0,3-1-7 15,-3 3-1-15,3-3 0 0,0 3 0 16,-3 0 0-16,3-3 0 0,0 0 0 0,3 0-3 0,-3 1-1 16,3-4 0-16,0 3 0 0,0-5-8 0,3 0 0 15,0 0 0-15,0 0 0 0,0-8 0 0,0 0-17 16,6 5 4-16,0-2-1235 0</inkml:trace>
  <inkml:trace contextRef="#ctx0" brushRef="#br0" timeOffset="27527.15">9905 5204 864 0,'0'0'76'0,"0"0"-60"0,0 0-16 0,0 0 0 15,0 0 116-15,0 0 21 0,-3-5 4 0,3 5 1 16,3-8-36-16,3 3-7 0,-3 0-2 0,3-1 0 15,3-2-31-15,3 3-6 0,-3-3-2 0,2-2 0 16,4 2-10-16,3 0-3 0,-3-3 0 0,3 0 0 16,-3 1-17-16,3 2-3 0,-6 0-1 0,2 0 0 15,-2 0-4-15,0 0 0 0,-3 3-1 0,0 0 0 0,0 2-7 16,-9 3 0-16,9 0-1 0,-9 0 0 0,0 0-3 0,0 0-8 16,9 3 12-16,-6 5-4 0,3-1 15 0,-6 4 2 15,0-3 1-15,-3 5 0 16,0-2 5-16,0 2 1 0,-6 0 0 0,6 1 0 0,-3-1-4 15,-3 0 0-15,3 3 0 0,0-8 0 16,0 2-7-16,0-2-1 0,3 0-1 0,-3 0 0 16,3 3-8-16,3-9-2 0,0-2 0 0,0 0 0 0,0 0-9 0,0 0 12 15,0 0-12-15,0 0 12 0,9-2-12 0,3-4 0 16,3-1 0-16,0-1 0 0,0 2 0 0,0-7 0 16,0 0 0-16,3 0 0 0,-1-3 0 0,1 3-14 15,0-1 5-15,0-2 1 16,-3 3-19-16,0 0-3 0,-3 5-1 0,3 0 0 0,-4 3 31 0,1-1 0 15,-6 4 0-15,0 2 0 0,-6 0 0 0,0 0 0 0,0 0 0 16,6 5 0-16,-6 3 0 0,3 3 0 16,-6-1 0-16,3-2 0 0,-6 5 20 0,3 1 9 0,0-1 3 15,-3 0 0-15,3 0-32 0,0 1 0 0,0-1 0 0,-3 5 0 16,0-4 0-16,4-1 11 0,2-3-3 0,-3 4-8 16,0 1 12-16,3-4-12 0,0 0 12 0,0-1-12 15,-3-2 8-15,3 3-8 0,3-6 0 16,-3 0 0-1,0-5-108-15,0 0-26 0</inkml:trace>
  <inkml:trace contextRef="#ctx0" brushRef="#br0" timeOffset="28333.93">10863 5855 1378 0,'0'0'61'0,"0"0"13"0,-3 0-59 0,-3 0-15 16,-3 0 0-16,6 0 0 0,-5 3 96 0,2 0 16 15,0-1 3-15,-3 1 1 0,0-1-32 0,3 4-7 16,0-1-1-16,-3 3 0 0,0 3-4 0,3-6 0 15,-6 3-1-15,0 2 0 0,0-2-14 0,0 6-2 16,-2 4-1-16,-1 3 0 0,-3-5-15 0,3 5-3 16,0 3-1-16,-3 0 0 0,0 2-11 0,0-2-3 15,-2 3 0-15,5 2 0 0,-3 0-7 0,0 3-2 16,-3-1 0-16,3 1 0 0,3-3-4 0,1 0 0 16,-1 3-8-16,3-3 12 0,3-2-12 0,3 2 0 0,3-8 0 15,3 0 0-15,0 0 8 0,6-2-8 0,0-3 0 16,3-3 0-16,0 0 0 0,3-2 0 0,0 2 0 15,2-5 0-15,1 2 0 0,-3-2 8 0,3 0-8 16,-3-2 0-16,3 2-10 0,-3-8-5 0,0 2-1 0,0 1 0 16,-1-1-225-1,-2 1-46-15</inkml:trace>
  <inkml:trace contextRef="#ctx0" brushRef="#br0" timeOffset="28689.98">10902 6138 979 0,'0'0'87'0,"3"-2"-70"16,-6-1-17-16,3 3 0 0,0 0 196 0,0 0 36 15,0 0 8-15,0 0 0 0,0 0-117 0,0 0-24 16,0 0-5-16,9 8-1 0,-3 3-17 0,0-1-3 16,0 1-1-16,0 7 0 0,0-7-16 0,0 2-4 15,0 3-1-15,0 2 0 0,-3 4-13 0,3-1-2 16,-4-3-1-16,4 3 0 0,-3 1-13 0,3-1-2 16,0 0-1-16,0-2 0 0,0-1-10 0,-3 1-1 15,3 2-8-15,0-8 12 0,0 3-12 0,-3 0 8 16,3 0-8-16,0-1 0 0,0 1 8 0,-3-2-8 15,3-4 0-15,-3 3 0 0,0-2 0 0,0 0-20 0,-3-1 4 16,3-2 0 0,-3 0-149-16,3-3-30 0,-3-5-5 0</inkml:trace>
  <inkml:trace contextRef="#ctx0" brushRef="#br0" timeOffset="28985.18">10762 6673 979 0,'0'0'87'0,"0"-5"-70"0,0-3-17 0,0 0 0 16,0 0 149-16,6 0 27 0,-3-3 4 0,3 3 2 0,-3-2-49 0,3-1-9 15,3 0-3-15,-3 1 0 0,3-3-27 0,0-1-6 16,3 1 0-16,2 0-1 0,1 0-14 0,0-3-2 16,6-3-1-16,0 3 0 0,-3 1-24 0,0-4-5 15,2 1-1-15,-2 2 0 0,0 2-8 0,0-1-3 16,-3-1 0-16,3 0 0 0,0 0-15 0,0 3-3 15,-4-3-1-15,4 3 0 0,-3-1-10 0,3 4 8 16,-3-3-8-16,3 5 8 0,-3-3 3 0,-6 3 0 16,-1 3 0-16,1 0 0 0,-3-1-11 0,3 6 0 15,0-5 0-15,-9 5 0 0,0 0-15 0,0 0-8 16,0 0-1-16,6 0-1 16,-6 0-199-16,0 0-40 0</inkml:trace>
  <inkml:trace contextRef="#ctx0" brushRef="#br0" timeOffset="29326.18">11295 6710 1094 0,'-9'0'48'0,"6"0"11"0,0 2-47 0,-3 4-12 15,6-6 0-15,-3 2 0 0,0 4 259 0,-3-1 49 16,0 0 11-16,3 3 1 0,-3 0-177 0,3 3-36 16,0-1-7-16,-3 4-2 0,0-4-34 0,0 3-6 15,1 1-2-15,-1-4 0 0,3 6-13 0,-3-3-3 16,0-2-1-16,3 2 0 0,3 0-39 0,-3-2 0 15,3 0-12-15,0-1 4 0,3-2 8 0,-3-8 0 16,0 0 0-16,3 3 0 16,3-3-102-16,0 0-15 0,0-6-3 0,2 1-1054 0</inkml:trace>
  <inkml:trace contextRef="#ctx0" brushRef="#br0" timeOffset="29527.69">11488 6284 1796 0,'0'0'40'0,"0"0"8"0,0 0 1 0,0 0 1 0,0 0-40 0,0 0-10 0,-3-5 0 0,3 5 0 15,0 0 21-15,0 0 3 0,0 0 0 0,0 0 0 16,0 0-24-16,0 0 0 0,0 0 0 0</inkml:trace>
  <inkml:trace contextRef="#ctx0" brushRef="#br0" timeOffset="35082.8">11676 5940 518 0,'0'0'46'0,"0"0"-37"15,0 0-9-15,0 0 0 0,0 0 235 0,-3-5 45 16,3-1 8-16,0 6 3 0,0 0-122 0,0 0-24 16,-3-5-5-16,3 5 0 0,0 0-43 0,0 0-8 15,-6-3-1-15,6 1-1 0,3-4-28 0,3 1-6 16,-3 5-1-16,3-2 0 0,0-4-8 0,0 4-1 0,3-6-1 0,0 5 0 15,0 0-14-15,2 3-4 0,1 0 0 0,0-5 0 16,3 5 13-16,-3 0 3 0,3 0 0 0,-6 0 0 16,3-3-32-16,-3 6-8 0,0 2 0 0,0-5 0 15,-9 0 0-15,0 0 0 0,6 6 0 0,-6-6 0 16,0 0 8-16,6 8 0 0,-6 2 0 0,0-5 0 16,-3-2 0-16,0 2 0 0,-3 1 0 0,-3-1 0 15,6-2 2-15,-6 2 1 0,0 3 0 0,0-3 0 16,-3 3-11-16,0 0 0 0,-3 0 0 0,3 0 0 15,0 2 0-15,0-4 0 0,1 2 12 0,2 2-4 16,0-2 0-16,0 0-8 0,-3 3 12 0,3-6-4 16,0 3 6-16,3-3 1 0,0 3 0 0,-3 0 0 0,9-8-2 15,-3 3 0-15,0-1 0 0,3-2 0 0,-3 8-5 16,3-8-8-16,0 0 11 0,3 3-11 16,-3-3 10-16,0 0-10 0,6 5 8 0,0 1-8 0,3-4 0 0,0 1 8 15,-3 0-8-15,3-3 0 0,3 0 9 0,0 0-9 16,0 0 10-16,-3-3-10 0,5 3 0 0,-2-3 0 15,3 3 0-15,-3-2 0 0,0 2 0 0,0 0 0 16,0-3 0-16,-3 3 0 0,-9 0 0 0,12 0-13 16,-12 0 1-16,9 0 0 15,-9 0-151-15,9 3-29 0,-9-3-7 0</inkml:trace>
  <inkml:trace contextRef="#ctx0" brushRef="#br0" timeOffset="35754.87">12182 5707 345 0,'0'0'31'0,"0"0"-31"16,0 0 0-16,0 0 0 0,-3-5 277 0,3-1 50 15,0 1 9-15,0 5 3 0,0-2-163 0,0 2-32 16,-3-6-6-16,3 6-2 0,0 0-38 0,0 0-8 16,0 0-2-16,0 0 0 0,0 0-19 0,0 0-4 15,0 0-1-15,0 0 0 0,0 0 0 0,0 0 0 16,0 0 0-16,0 0 0 0,6 6-19 0,-3-1-4 16,-3-5-1-16,3 8 0 0,6 0-9 0,-3 0-3 15,-3 0 0-15,3-3 0 0,3 5-4 0,0-2 0 0,-3 0-1 0,-1 6 0 16,1-4-5-16,0 3-1 0,-3 3 0 15,0 0 0-15,-3 3-2 0,3 2-1 0,-3-3 0 16,0 4 0-16,0 1-4 0,-3 1-1 0,-3 5 0 0,3 0 0 16,0-2-9-16,0 2 0 0,-2-3 0 0,-1 1 0 15,3 2 0-15,-3 0 0 0,3-5 0 0,0 2 0 16,-6 3 0-16,3-2 8 0,-3 2 2 0,0-3 0 16,3 4-10-16,-3-1 0 0,-3-3 0 0,3 3 0 15,-3-2 0-15,0-1 0 0,0-2 8 0,-2 2-8 16,2-2 10-16,-3 0-10 0,0-3 12 0,3 3-12 15,-3-3 10-15,3 3-10 0,0 0 8 0,0-6-8 16,3 1 0-16,-2-3 8 0,2 2-8 0,-3-5 0 16,6 1 0-16,-3-4 0 0,0 1 8 0,0-1-8 15,-3-2 0-15,6-2 0 0,0-4 0 0,0 4 0 16,0-1-28-16,3 0-4 0,3-5 0 0,-3 3-1 16,0 2-86-16,3-5-17 0,0 0-3 0,0 3-1 15,-3 2-76-15,3-5-15 0,0 0-3 0</inkml:trace>
  <inkml:trace contextRef="#ctx0" brushRef="#br0" timeOffset="37219.41">12828 6366 1900 0,'0'0'42'0,"0"0"9"0,0 0 1 0,0 0 1 0,0 0-42 0,0 0-11 15,0 0 0-15,0 0 0 0,6 0 94 0,0 3 17 16,3-6 3-16,-3 3 1 0,3 0-36 0,0 0-7 16,-1 3-2-16,4 2 0 0,0-5-13 0,0 0-2 15,6 0-1-15,0 0 0 0,0 0-27 0,3 0-6 16,-1 0-1-16,1 0 0 0,-6 0 9 0,3 0 2 15,3-5 0-15,0 2 0 0,-1 3-19 0,1-3-3 0,3 3-1 16,-3-2 0-16,0-1-8 0,0 0 10 0,-3 1-10 16,2-1 10-16,-5-2-10 0,0 5 0 0,0-3 0 15,0 0 8-15,-3 1-8 0,0 2 0 0,3 0 0 0,-4 0 8 16,-2 0-8-16,-3 0 0 0,3 2 0 0,-3 1 0 16,0 0 0-16,-3-3 0 0,-3 0 0 0,6 5 0 15,0-2 0-15,-6-3 0 0,0 0 0 0,6 5 8 16,0-2-8-16,-6-3 0 0,0 0 0 0,0 0 8 15,0 0-8-15,0 0 0 0,0 0 0 16,0 0 0-16,0 0 8 0,0 0-8 0,0 0 0 0,0 0 8 16,0 0-25-16,0 0-6 0,0 0-1 0,0 0 0 15,0 0-201-15,0 0-41 16</inkml:trace>
  <inkml:trace contextRef="#ctx0" brushRef="#br0" timeOffset="38370.65">13989 6546 460 0,'0'0'20'0,"0"0"5"0,0 0-25 0,0 0 0 16,0 0 0-16,0 0 0 15,0 0 275-15,0 0 49 0,-3-3 11 0,3 3 1 0,0 0-190 0,0 0-38 16,-3-5-8-16,3 5-2 0,3-5-33 0,0-1-6 16,-3 1-2-16,6-3 0 0,0 3-3 0,0-1-1 15,0-1 0-15,2-1 0 0,-2 0-10 0,3 0-3 16,0-6 0-16,3 4 0 0,0-1-9 0,0-2-3 15,3 0 0-15,0 0 0 0,0-1-5 0,0 4-2 16,-1-9 0-16,4 1 0 0,0 2-4 0,0-3-1 16,0 4 0-16,0-4 0 0,-3 6 1 0,-1 2 0 0,4-2 0 15,-3 2 0-15,0 6 6 0,-3-3 1 0,0 3 0 16,0 2 0-16,0 1-7 0,-3-1-1 0,3 3 0 16,-6 0 0-16,2 3-6 0,-2-1-2 15,0 1 0-15,-3-1 0 0,6 4-8 0,-6-1 0 16,3 0 0-16,-6 3 0 0,3 3 10 0,-3-1 0 0,0 4 0 15,0-1 0-15,-3 3-1 0,-3 0 0 0,3 2 0 16,-6 1 0-16,3-1-1 0,-3 1 0 0,1 2 0 0,-1 0 0 16,-3 0 4-16,3 0 1 0,-3-2 0 0,3-1 0 15,0 1-13-15,0-3 0 0,0-3 0 0,3 0 0 16,0-2 0-16,3-1 0 0,-3-2 0 0,3 0 0 16,0-2 0-16,3-6 0 0,0 0 0 0,0 0 0 15,0 0 0-15,0 0 0 0,0 0 0 0,0 0 0 16,0 0 0-16,0 0 0 0,9-3 0 0,-3-2 0 0,3-3 0 15,0 0 8-15,-3-3-8 0,6 1 0 16,-3-4 0-16,6-1 0 0,-3-7 0 0,0 1 0 16,2 3 0-16,1-6 8 0,6 0-8 0,-3 3 0 0,3 2 0 15,0-2 8-15,3 3-8 0,-1-1 0 0,-2 1 0 16,-6 4 0-16,3-1 0 0,0 4 0 0,-3 3 0 16,-3 0-8-16,-4 0 8 0,1 3 0 0,0 0 0 15,0 2 0-15,-3 0 0 0,0 1 0 16,-6 2 0-16,9-3 0 0,-9 3 0 0,9 0 0 0,0 3 0 0,0-1 0 15,-3-2 0-15,0 3 0 0,3 0 0 0,-3 2-8 16,0-2 8-16,-3 2 0 0,3 0 0 0,0 0 0 16,-6 3 0-16,2 3 0 0,-2-6 0 0,0 3 0 15,3 3 0-15,-6-1 0 0,-2 4 0 0,2-4 12 0,-3 1-3 16,0 5-1-16,0 2 4 0,-3-2 0 0,3 3 0 16,0 2 0-16,-3-3 0 0,3 3 0 0,-3-2 0 0,3-1 0 15,-3-2-1-15,6 3 0 0,-3-3 0 0,3-3 0 16,-3 0-11-16,3-2 12 0,3-1-12 0,0 1 12 15,-3-3-12-15,3 0 0 0,0 0 0 0,3 0 0 16,-3-8 0-16,0 0 0 0,0 0 0 0,0 0 0 16,0 0 0-16,6 0 0 0,3 0 8 0,0 0-8 15,0-3-45-15,-3 0-11 16,3-5-3-16,0 3 0 0,0 0-116 16,0-3-23-16,-3 0-5 0</inkml:trace>
  <inkml:trace contextRef="#ctx0" brushRef="#br0" timeOffset="38989.51">15367 6144 403 0,'0'0'36'0,"0"0"-36"0,0-3 0 0,0 3 0 0,0 0 279 0,0 0 49 16,-3-5 9-16,3 5 3 0,0 0-164 0,0 0-33 15,0 0-7-15,0 0 0 0,0 0-44 0,0 0-8 16,0 0-1-16,0 0-1 0,0 0-22 0,3 8-5 16,3 0-1-16,-3 0 0 0,3-1 2 0,0 4 0 15,3-6 0-15,0 3 0 0,-1 5-8 0,4-2-2 16,-3 2 0-16,3 1 0 0,-3-1-18 0,3 0-3 16,0 3-1-16,-3 0 0 0,0 0 8 0,0-1 0 15,-3 1 1-15,3 0 0 0,-3 0-33 0,3 3 0 16,-4-3 0-16,1 2 0 0,3-2 0 15,-3 0 0-15,0 0 0 0,0-3-9 0,0 0 9 0,-3 0 0 16,3-2 0-16,-3 2 0 0,0-2 0 0,0-1 0 16,0 1 0-16,0-1 8 0,-3-2 0 0,0 0 0 15,0 0 0-15,0 3 0 0,-3-6-27 0,3 0-5 16,-6 1 0-16,3-1-1 16,3-5-92-16,-3 3-19 0,0 2-3 0,-3-5-1101 0</inkml:trace>
  <inkml:trace contextRef="#ctx0" brushRef="#br0" timeOffset="39373.18">15251 6646 1695 0,'0'0'75'15,"0"0"16"-15,-6 0-73 0,0-2-18 0,6 2 0 0,-6-3 0 16,3 0 102-16,3 3 17 0,0 0 3 0,0 0 1 15,-3-5-21-15,3 0-4 0,0 0-1 0,3-1 0 0,3 1-44 0,0-3-9 16,-3 0-1-16,3 0-1 16,3 0 6-16,3-2 2 0,-3-1 0 0,5 0 0 15,1-2-6-15,3-3 0 0,-3 3-1 0,6-5 0 0,-3 2-10 0,3-8-1 16,2 5-1-16,1-2 0 0,0 3-9 0,0-3-2 16,-3-3 0-16,2 3 0 0,-2-3-10 0,0 0-2 15,3 3-8-15,-3-3 12 0,3 3-12 0,-1 2 0 16,-2-2 0-16,0 5 0 0,0 0 0 15,-3 0 8-15,-3 3-8 0,-3 0 0 0,-1 2 0 0,1 1 9 16,-3 2-9-16,-3 0 8 0,3 0-8 0,-6 5 0 16,0-2 0-16,-3 5 0 0,0 0 0 0,0 0 0 15,-9 0 0-15,0 3 0 0,3 2-10 16,0 0 10-16,-3 1-13 0,4-1 5 16,-1 0-178-16,-3 3-35 0,6-3-7 0,3-5-2 15</inkml:trace>
  <inkml:trace contextRef="#ctx0" brushRef="#br0" timeOffset="39834.08">15352 5792 1695 0,'0'0'37'0,"0"0"8"0,0 0 2 0,0 0 1 0,0 0-39 0,-6 0-9 16,6 0 0-16,0 0 0 0,-6 2 127 0,6-2 23 15,0 0 5-15,0 0 1 0,0 0-69 0,0 0-14 16,0 0-2-16,0 0-1 0,9-2-4 0,-3 2-1 15,6-3 0-15,3 3 0 0,0-3-7 0,5 3-2 16,1 0 0-16,3-5 0 0,0 5-28 0,-3-2-5 16,3 2-2-16,-4-3 0 0,4-2-4 0,0 5-1 15,-3-3 0-15,3 3 0 0,-3-3-16 0,2 1 0 16,1-1 0-16,-3 0-9 0,0 3 17 0,-6-2 3 16,0 2 1-16,-1-3 0 0,-2 3 5 0,0 0 2 0,-3 0 0 15,0 0 0-15,-3 0-19 0,-3 3 0 0,6-1 0 0,-6-2 0 16,-3 0 0-16,0 0 0 0,0 0 0 15,0 0 0-15,0 0 0 0,0 0 0 0,0 0 0 0,0 0 0 16,0 0 0-16,0 0 0 0,0 0 0 0,0 0 0 16,0 0-86-1,0 0-24-15,0 0-5 0,0 0-1181 0</inkml:trace>
  <inkml:trace contextRef="#ctx0" brushRef="#br0" timeOffset="40710.14">16251 5117 806 0,'0'0'72'0,"0"0"-58"16,0 0-14-16,0 0 0 0,0 0 178 0,0 0 33 16,6-3 6-16,-3-2 2 0,-3 5-73 0,6-3-14 15,-6 3-4-15,6-2 0 0,0-1-30 0,3 3-6 16,0 0-2-16,-1 5 0 0,4 3-22 0,0-2-5 0,3 7-1 0,-3-2 0 16,3 4-8-16,-3 1-2 0,3 3 0 0,-3 5 0 15,3-1-32-15,-4 4-6 0,1 2-2 0,0 8 0 16,0 3 23-16,0-1 4 0,3 4 1 0,-3 2 0 15,0 2-12-15,-3-2-3 0,-3 6 0 0,0 7 0 16,-6-8-16-16,0 6-9 0,-6 4 10 0,0 1-10 16,0 0 13-16,-3 0-3 0,-3 0-1 0,-3 5 0 15,-3-2 6-15,0-1 1 0,-5 6 0 0,-1-11 0 16,-6 6-16-16,3-4-10 0,0 4 2 0,-2-6 0 16,2 0 8-16,-3-5 0 0,0-3 8 0,3-2-8 15,1-3 15-15,-1-5-2 0,0-1 0 16,0-1 0-16,1-4-13 0,-4 0 0 0,0-5 0 0,3 1 0 15,-3-4 0-15,7-2 0 0,2-3 0 0,6 0 0 16,3-5 0-16,3 0 0 0,0-3 0 0,3-5 0 16,3-3-29-16,0 1-9 0,0-4-2 0,3-2 0 15,6-2-312-15,6-4 158 0</inkml:trace>
  <inkml:trace contextRef="#ctx0" brushRef="#br0" timeOffset="42955.54">15986 5358 1450 0,'0'0'64'0,"0"0"14"0,-3-3-62 0,3 3-16 0,-3 0 0 0,3 0 0 16,-3-2 149-16,3 2 27 0,0-3 6 0,0 3 1 0,-3-3-46 0,3 3-9 16,0 0-1-16,0 0-1 15,0-8-41-15,3 3-8 0,0 0-1 0,3-1-1 16,0 1-20-16,0 0-4 0,3 2-1 0,-3-5 0 0,3 3-16 0,3 0-3 15,-3-1-1-15,-1 4 0 0,4-4-13 0,-3 4-2 16,3 2-1-16,0-3 0 0,-3 3-3 0,0 0-1 16,0 3 0-16,3-3 0 0,-3 8-10 0,0-8 0 15,0 2 0-15,-6 4 0 0,3-1 0 0,-3 0 0 16,-6 3 0-16,0-3 0 0,3 3 0 0,-3 0 8 16,-3 0 0-16,-3 6 0 0,0-4 4 0,0 1 1 15,-3 2 0-15,-3 3 0 0,3-3-13 0,0 0 11 0,0 0-11 16,0 1 10-16,1-1-10 0,-1-2 0 0,6 2 0 15,-3-5 0-15,3 0 0 0,0-3 0 0,3 3 0 0,-3 0 0 16,0-3 0-16,6 3 0 0,-3-3 0 0,3-5 0 16,0 0 28-16,0 0 3 0,0 0 1 0,6 8 0 15,-6-8-32-15,6 6-13 0,6-1 1 0,-3-3 0 16,0 1 12-16,0-3 10 16,2 0-2-16,-5 0 0 0,3 0-8 15,0 0 0-15,0 0 9 0,0 0-9 0,3 0 14 0,-3-3-2 0,3 3 0 0,3-2 0 16,-3-1-12-16,3 1 0 0,-4-4 0 0,1 6 0 15,0-2 0-15,0-1 0 0,-3 0 0 0,3 3 0 16,-3 0 0-16,0-2 0 0,0 2-10 0,-3 0 10 16,0 0-100-16,0 2-14 0,-6-2-3 0,3 3-1290 15</inkml:trace>
  <inkml:trace contextRef="#ctx0" brushRef="#br0" timeOffset="69587.63">3583 9226 1209 0,'0'-13'53'0,"0"8"12"0,0 5-52 0,0 0-13 0,-3 0 0 0,0 2 0 16,0 6 43-16,3 0 5 0,-3 3 2 0,-3 4 0 15,3 4 6-15,-3 5 2 0,0 2 0 0,6 6 0 16,-9 8 0-16,3 5 0 0,0 5 0 0,0 8 0 16,3 3-11-16,-6 10-3 0,0 6 0 0,0 5 0 15,-3 11-12-15,1 5-2 0,-4 5-1 0,3 5 0 16,-3 4-10-16,6 4-3 0,-12 3 0 0,12-3 0 15,-9 1-8-15,6-3-8 0,1-1 12 0,2-4-12 0,-6-3 8 0,9-3-8 16,-6-3 0-16,3 1 0 16,3-8 10-16,3-3-10 0,-3-6 8 0,0-7-8 15,3 0 0-15,3-6 8 0,3-5-8 0,0-5 0 0,0-8 8 16,3-8-8-16,3-3 0 0,-3-5 8 0,9-5-8 16,-6-3 0-16,3-8 0 0,-1 1 8 0,7-9 8 0,-6-3 0 15,6-4 1-15,-3-6 0 0,6-3-17 0,-3-10 0 16,0 0 0-16,2-14 0 0,1-2 11 0,9-11-11 15,-6-7 10-15,6-12-10 0,2-1 0 0,4-9-15 16,-3-5 2-16,2-6 0 0,7-7-7 0,0-3 0 16,2 0-1-16,1 0 0 0,6 0 4 0,-4 3 1 15,4 5 0-15,-3 8 0 0,-1 2 16 0,-8 9-10 16,0 5 10-16,-1 7-8 0,-2 1 8 0,-9 13 0 0,0 5 0 0,-4 6-8 16,1 5 8-16,-3 2 0 0,-6 11 0 15,0 3 0-15,-9 5 0 0,0 8-10 16,-3 5 10-16,-3 11-10 0,-3 10 10 0,-3 9 0 15,-6 4 0-15,-3 9-8 0,6 10 16 0,-9 8 3 0,3 11 1 16,0 5 0-16,-2 2 0 0,-1 6 1 16,3 0 0-16,0 0 0 0,0-3-13 0,3-5 9 15,3 0-9-15,0-8 8 0,0-8-8 0,9-8 8 0,0-7-8 16,3-6 8-16,9-9-8 0,-3-4 0 0,6-8 0 16,6-6 8-16,6-10-8 0,2-8 0 0,1-8 9 0,0-5-9 15,6-8 12-15,2-8-1 0,1-9-1 0,3-4 0 16,-1-8 0-16,7-9 0 0,3-9 0 0,-1-7 0 15,1-7-10-15,-1-8 10 0,7-8-10 0,0-5 10 16,-4-3-10-16,4-8 12 0,2-5-12 0,7-3 12 16,5-2-12-16,-5-3 0 0,2-5 0 0,1 5 0 15,-1-3 0-15,6 5 0 0,-2-2 0 0,-1 8 0 0,-2 5 0 16,-4 6 8-16,4 2-8 0,-4 3 8 0,1 5 13 16,-1 5 3-16,-2 6 0 0,-4 5 0 15,-2 0-1-15,-1 5 0 0,-2 5 0 0,-1 3 0 0,-2 3-23 16,3 8 0-16,-4-3 0 0,-5 8 8 15,0 0-8-15,-7 5 0 0,1 3 0 0,-3 6 0 0,-4 1 0 0,1 7 0 16,-3 4 0-16,-3 3 0 0,-6 6 0 0,-4 4 0 16,1 6 0-16,-6 6-8 15,-9 2-56-15,-3 8-10 0,-3 7-2 0,-6 4-948 0</inkml:trace>
  <inkml:trace contextRef="#ctx0" brushRef="#br0" timeOffset="70100.63">8056 9430 1382 0,'6'-27'61'0,"0"19"13"0,0-2-59 0,-3 4-15 15,-9 1 0-15,6 3 0 0,0 2 48 0,0 0 8 16,-3 7 0-16,-3 7 1 0,0 2-21 0,-5 5-5 16,-4 8-1-16,-6 8 0 0,0 5 20 0,-3 9 4 15,-3 1 1-15,-2 12 0 0,-7 5-9 0,-3 7-2 16,-2 12 0-16,-4 2 0 0,-3 8-12 0,1 2-4 16,-1 9 0-16,0-1 0 0,1 3-14 0,-4 0-3 15,4 0-1-15,-1-5 0 0,3-5-10 0,1-1 0 16,-7-4 0-16,3-4 8 0,7-4 8 0,2-6 0 15,0-6 1-15,4-2 0 0,5-2-17 0,3-6-16 16,3-8 4-16,3-5 0 0,4-3 12 0,2-5 0 16,3 0 0-16,0-5 0 0,6-6 0 0,3-4 0 15,3-4 0-15,3-2-660 16,0-6-128-16</inkml:trace>
  <inkml:trace contextRef="#ctx0" brushRef="#br0" timeOffset="70691.53">11033 9295 1566 0,'0'0'34'0,"-9"-3"7"0,0-2 2 0,-6 2 1 0,0-2-35 0,-2 0-9 0,-1-1 0 0,-6-2 0 16,0 3 0-16,-3-3 0 0,-6 3 0 0,4 0 0 16,-4-1 0-16,-3 1 0 0,1 5 0 0,-7 0 0 15,-3 0 28-15,-5 5 3 0,-10 3 1 0,-2 3 0 16,2 5 35-16,1 5 7 0,-7 3 2 0,-5 7 0 16,-10 6 6-16,-2 6 2 0,3 4 0 0,-7 6 0 15,1 3-44-15,-6 7-8 0,-7 6-1 0,1 5-1 16,0 8-2-16,0 3-1 0,-6 2 0 0,5 3 0 15,4 3-15-15,0 2-2 0,6-2-1 0,2 5 0 16,7 0 7-16,2-1 2 0,10 4 0 0,2-6 0 16,7-2-7-16,8-1-2 0,4 1 0 0,5-6 0 15,3 1-1-15,13-6 0 0,5-6 0 0,9-2 0 16,3 1-8-16,9-7 10 0,9-7-10 0,3-5 10 16,12-6-10-16,2-2 0 0,10-6 9 0,3-5-9 15,-1-3 9-15,10-7-9 0,6-6 12 0,8-5-12 0,4-3 12 0,2-5-12 16,1-8 12-16,8-3-12 0,3-2 19 0,1-8-3 15,5-3-1-15,6-2 0 0,4-4-23 0,-1-4-5 16,-3-3-1-16,0-3 0 16,1-2-160-16,-1-6-32 0,3-2-6 0</inkml:trace>
  <inkml:trace contextRef="#ctx0" brushRef="#br0" timeOffset="71072.53">12319 9229 2070 0,'-3'-21'92'0,"0"15"18"0,-6 4-88 0,3 2-22 0,-3 5 0 0,-3 5 0 16,0 4 0-16,-3 2 0 0,1 7 0 0,-4 6 0 16,-3 6 0-16,-3 12 0 0,0 6 0 0,-6 8 0 15,-2 8 10-15,-7 10 7 0,0 3 2 0,1 11 0 16,-10 5-11-16,0 5-8 0,-5 0 9 0,-1 6-9 0,1 2 0 0,2-3 0 16,0 1 0-16,1-1 0 0,-4-2 8 0,1 0-8 15,-4-3 0-15,4-5 9 0,2-3 0 0,3-5 0 16,4-2 0-16,2-4 0 0,3-4 17 0,7-4 3 15,5-4 1-15,-3-1 0 0,6-7-18 16,3-3-3-16,1-1-1 0,5-4 0 0,3-3-8 0,3-5 0 16,3-3 0-16,6-8-1036 15</inkml:trace>
  <inkml:trace contextRef="#ctx0" brushRef="#br0" timeOffset="71393.22">13319 9295 2307 0,'-3'5'51'0,"-6"8"10"0,0 14 3 0,-6 7 0 0,-3 11-51 0,-2 5-13 0,-7 14 0 0,0 7 0 15,-3 11 0-15,-5 8 9 0,-4 8-9 0,-6 5 8 16,1 6-8-16,-4 5 0 0,3 7 0 0,-5 1-11 16,-4 2 11-16,0-2 0 0,4-3 0 0,-1-5 0 15,1-3 0-15,5-5 0 0,6-8 0 0,1-6 0 16,-1-10 0-16,3-5-10 0,-2-8 1 0,5-8 0 16,0-6-10-16,3-4-1 0,4-9-1 0,8-8 0 15,6-4 21-15,3-7 0 0,0-4-9 0,0-3-645 16,6-8-129-16</inkml:trace>
  <inkml:trace contextRef="#ctx0" brushRef="#br0" timeOffset="71628.59">11637 10996 1670 0,'-12'-13'148'0,"3"0"-118"15,-3-1-30-15,7 4 0 0,-1-1 184 0,6 3 32 0,6-2 5 0,5-1 2 16,7 3-183-16,9-2-40 0,6 2 0 0,6-3 0 16,11 1 0-16,1 2 0 0,8-3 0 0,4 6 0 15,8-3 0-15,7 5 0 0,2-2 0 16,0 0 0-16,-2-1 0 0,5 4 8 0,3-1-8 0,4 0 0 31,-7 3-74-31,3 0-21 0,1-2-4 0,-1 4-573 0,-9-2-116 0</inkml:trace>
  <inkml:trace contextRef="#ctx0" brushRef="#br0" timeOffset="72003.59">15105 9697 2646 0,'-9'-5'58'0,"-3"2"12"0,-6 6 2 0,-3 7 3 0,-5 9-60 0,2 7-15 0,-3 6 0 0,-6 8 0 0,1 7 0 0,-4 9 0 15,0 7-12-15,-3 11 12 0,4 3 0 0,-1 11 0 16,-3 1 0-16,-5 7 0 0,-4 2-12 0,3 0 12 15,1 2-12-15,-1-2 12 0,0-3 0 0,7-5 8 0,-1-3 0 16,0-2 1-16,4-5-9 0,-4-4 0 16,0-4 0-16,1-6 0 0,-1 0 0 0,6-8 0 15,3-2 0-15,4-6 0 0,5 0 0 0,0-7-20 16,3-6 3-16,3-6 1 16,3-1-19-16,3-7-3 0,3-4-1 0,0-6-702 15,3-2-141-15</inkml:trace>
  <inkml:trace contextRef="#ctx0" brushRef="#br0" timeOffset="72345.95">13932 9435 2487 0,'-27'-34'55'0,"18"23"11"16,-5 3 2-16,2 3 2 0,3 0-56 0,0 2-14 0,6 3 0 0,3 0 0 0,12 3 0 0,3 4-8 16,8 1 8-16,10 0-13 0,6-2 13 0,11 2 0 15,7 0 0-15,11-3 0 0,4-3 0 0,11 1 0 16,7 0 0-16,2-3 0 0,0-6 8 0,9 1-8 16,9-3 0-16,4-2 0 0,-4-1 8 0,3 0-8 15,3-2 0-15,0 3 0 0,-9-1 0 0,0 1 0 16,-3 2 8-16,-5 2-8 0,-10-2 0 15,0 6 0-15,-2-1 0 0,-4 0 0 0,-6 1 8 0,-5 4-8 16,-7 1 12-16,-5 2-12 0,-7-2 0 0,1 2 0 16,-3 3 0-16,-4 0-12 15,-2 0-30-15,-6 3-6 0,-10-1 0 0,1 1-1011 16</inkml:trace>
  <inkml:trace contextRef="#ctx0" brushRef="#br0" timeOffset="72701.25">17302 9268 2372 0,'0'0'52'0,"-3"8"12"0,-3 6 1 0,0 4 1 0,3 6-53 0,-3 2-13 0,-6 9 0 0,0 7 0 0,3 6 0 0,-6 7 11 16,0 6-11-16,-6 11 10 0,-8 7-10 15,-4 11 8-15,0 8-8 0,0 8 8 16,-2 5-8-16,-4 2 0 0,0 1 0 0,-2 3-11 0,-7 2 11 0,3 0 0 16,-2-8 0-16,5 0 8 0,-5-2-8 0,5-6 0 15,3-8 8-15,3-2-8 0,1-6 0 0,-1-2 9 16,3-6-9-16,1-5 0 0,2-3 9 0,3-7-9 15,3-6 0-15,6 0 9 0,3-5 5 0,3 0 1 16,4-10 0-16,2-1 0 0,3-2-30 0,3-9-5 0,9-2-2 16,-1-5-1062-16</inkml:trace>
  <inkml:trace contextRef="#ctx0" brushRef="#br0" timeOffset="73630.77">19984 9808 1152 0,'26'-32'51'0,"-14"22"10"0,0-3-49 0,0-1-12 16,-3-2 0-16,3 3 0 0,3-3 138 0,-6 0 25 15,0 1 5-15,0-1 0 0,-4-5-122 0,1 5-25 16,-3-3-5-16,0 1 0 0,-3-4-8 0,-3 1 0 16,-3 3-8-16,-2-3 12 0,-4-1-12 0,-3 1 0 15,-6-3 8-15,-3 6-8 0,-6-6 0 0,-2 6 9 16,-7-1-9-16,-3 1 8 0,1 4 22 0,-4 1 4 15,-3 0 1-15,-8 8 0 0,-13-1 32 16,-2 6 6-16,-10 6 2 0,-2 7 0 0,-3 0 1 0,-6 8 0 16,-10 8 0-16,4 8 0 0,-3 6-16 0,-3 10-4 15,-3 10 0-15,2 9 0 0,4 4-22 0,0 12-5 16,-9 4-1-16,9 11 0 0,5 3 2 0,-2 0 0 16,3 3 0-16,6-1 0 0,8 3-22 0,10-2-8 0,8 2 0 0,7-5 0 15,8-1 0-15,6-1-13 0,7-4 1 0,5-2 0 16,9-11 12-16,9-2 0 0,6-3 0 0,6-3 10 15,6-7-10-15,9-6 0 0,3-5 0 0,3-6 0 16,0-4 0-16,11-4 0 0,7-4 9 0,6-4-9 16,-1-4 8-16,10-9-8 0,2 1 10 0,4-11-10 15,-3-3 8-15,2-8-8 0,7-5 0 0,-1-5 0 16,7-6 10-16,-4-5-10 0,-3-5 10 0,7-5-10 16,2-3 9-16,1-8-9 0,-1-3 8 15,1-5-8-15,-7-3 0 0,-2-5 0 0,-4 3 0 0,-2 0 0 16,-7 2 0-16,-5 3 0 0,-10 3 0 0,-8 2 0 15,-6 6 0-15,-12 2 0 0,-9 0 0 0,-6 3 0 16,-3 5 11-16,-9 3-3 0,-9 0-8 0,-5 5 12 16,-4 0-2-16,0 6-1 0,-3-1 0 0,-2 3 0 15,-1 5-9-15,-6 1 0 0,1-1 0 0,-1 3 0 0,3 3 0 16,4 2 0-16,-4 0 0 0,9 1 0 0,0 2 0 0,7 2 0 16,5-2 0-16,3 3 0 0,6-3 0 15,3 2 0-15,6-2 0 0,3 0 0 0,6 0 0 0,6-3 0 16,6-5 0-16,9 3 0 0,2-6 0 0,10 3 0 15,6-5 0-15,2-3 0 0,7 0 0 0,3 0 0 16,-1-5 0-16,10 2 0 0,2-2-8 0,3 0 8 16,1 0 0-16,-1 5 0 0,-2 0 0 0,-4 3-9 15,1-1 9-15,-1 4 0 0,-8 2 0 0,-7 2-8 16,-2 6 8-16,-9 0 0 0,-7 5 0 16,-5 6-8-16,-6-1 8 0,-6 6 0 0,-3 3 0 0,-6-1 0 15,-3 3 0-15,-3 3 0 0,-3 8 0 0,-3 2 0 16,-9 3 0-16,-3 5 0 0,-6 9 0 0,-2-1 0 0,-4 3 0 15,-6 5 9-15,-6 3 0 0,1 5 0 0,-4 2 0 0,6 1 0 16,1-3 3-16,-1 0 0 0,3 3 0 0,-2 0 0 16,2-1-12-16,0-1 0 0,3-4 0 0,7-2 8 15,2 0-8-15,6-6 0 0,6-5 0 0,0-5 8 16,6-3-8-16,6-2-16 0,6-6 4 0,0-5 1 16,6-5-93-1,3-5-18-15,3-6-4 0,3-8-1114 0</inkml:trace>
  <inkml:trace contextRef="#ctx0" brushRef="#br0" timeOffset="75881.67">17706 8014 1821 0,'-29'-8'80'0,"17"6"18"0,0-1-78 0,0 3-20 0,-3 0 0 0,-6 0 0 15,-3 0 8-15,4 0-8 0,-1 0 9 0,0-3-9 16,-3 1 9-16,-3 2-9 0,1 0 8 0,-4 0-8 0,-6-3 0 0,0 3 8 16,-2 0-8-16,-7 0 0 0,-6 3 17 0,1-1-1 15,-4 1-1-15,-2-3 0 0,-4 0 29 0,-5 0 7 16,-7 0 1-16,-5 0 0 0,-1 0 5 0,-2-3 2 15,-9 1 0-15,-1 2 0 0,-2 0-4 0,-6 0-1 16,-3 0 0-16,-3 0 0 0,-7 2 2 0,1 1 1 16,-6 2 0-16,0 3 0 0,-3-2-29 0,3 1-7 15,-6-1-1-15,3 2 0 0,6 0-3 0,-3-3-1 16,3 0 0-16,-1-2 0 0,7-3-8 0,0 0-8 0,-3-3 12 0,6-5-12 16,6 0 12-16,2-2-12 0,7-3 12 0,0-3-12 15,-3 0 20-15,5-3-4 16,1 1 0-16,3-3 0 0,-1-6-16 0,-2 1-16 0,0-6 4 0,-4 0 0 15,4 0 12-15,-6-2 0 0,-1-6 0 16,1 3 0-16,0 3 0 0,0-1 0 16,-4 1 10-16,-5 0-10 0,0 5 0 0,-3-1 0 0,-3-1 0 0,-4 4 0 15,-2 1 18-15,-3 5-2 0,-3-3 0 0,0 5 0 16,-3 3-3-16,-3 3-1 0,-3 3 0 0,0 2 0 16,-3 0-4-16,-3 5 0 0,-3 0-8 0,-3 6 12 15,3 2-12-15,-2 3 0 0,-1 3 8 0,3 2-8 16,0 0 0-16,-3 3 0 0,-6 3 0 0,0 5 0 15,-6 2 0-15,7 1 0 0,-1 2 8 0,3 0-8 0,3 2 0 16,-3 4 11-16,-3 2-11 0,9 3 10 16,6-1-10-16,3 1 0 0,-3 2-12 0,9-5 12 15,6 0 0-15,0-2 0 0,0-3 0 0,9-3 0 0,6-3 0 16,2-2 0-16,7-3 0 0,3-2 0 0,3-6 0 16,2-3 0-16,7-2 0 0,2-2 0 0,1-1 0 15,0-5 0-15,-4-3 0 0,7-2 0 16,2-3 0-16,1-5-9 0,-4 0 9 0,4-3 0 15,-1-3-8-15,4-2 8 0,2-3 0 0,4-2 0 0,-1-3-8 0,-2-3 8 16,-4-2 0-16,1 2 0 0,-7-3-9 0,7 4 9 16,0-1 0-16,-7 3-9 0,-2 2 9 0,-4 9 0 15,-8 2 0-15,0 8 0 0,-4 3-8 0,-2 7 8 16,-6 6-8-16,0 8 8 0,-1 5 0 0,-5 14 0 0,-3 4 0 16,-3 9 0-16,0 2 0 0,-3 8 9 0,-6 6-9 15,3 10 0-15,-4 3 10 0,7 5-10 16,-9 0 8-16,12 5-8 0,0 8 8 0,6 6-8 0,-3 2 8 15,6 6-8-15,8 2 0 0,1 3 0 0,0-1 0 16,5 4 0-16,4 4 10 0,9-2-10 0,2 1 12 16,4 4-12-16,-1 3 0 0,7 0 0 0,2 3 0 0,7-6 0 15,2 0 0-15,3 3 0 0,7 0 0 0,8-2 0 16,3-4 0-16,0-2 0 0,10 3 0 0,2-8 0 16,6-3 0-16,3 0 0 0,6-2 0 15,6-4 0-15,0-1 0 0,12-1 0 0,-3-3 0 0,9 1 0 16,5-1 0-16,-2-2 0 0,6 0 0 0,3-3 0 15,5-2 0-15,4 0 0 0,0-6 0 0,5 0 0 16,4-2 0-16,0-6 0 0,-1-2 0 0,13-3 0 16,-1-5 8-16,7 0-8 0,-1-8 0 0,3 2 0 15,1-7 8-15,8-1-8 0,4 1 9 0,5-3-9 0,-9-8 0 16,7-3-13-16,8-5 1 0,-3-3 0 0,0-2 12 0,4-3 0 16,5-2 0-16,-3-6 0 0,6 0 0 15,-3-2 0-15,1-4 0 0,5 1 0 0,3-5 0 0,-6 0 0 16,3-1 0-16,6 3 0 0,9-2 0 0,-5 5 0 15,-1 0 0-15,6 2 0 0,-9 9 0 0,6-4 0 16,3 4 0-16,-6-1 0 0,0 1 10 0,3 2 2 16,6-3 0-16,-3 1 0 0,-3 2-12 0,3-3-17 15,6 4 4-15,-3-1 1 0,-3 2 12 0,0 1 0 16,6 0 0-16,-3 2 0 0,-3-2 0 0,6 2 0 16,0-2 0-16,-3-3 0 0,-11 0 0 0,11-2 10 15,5 2-2-15,4-5 0 0,-3-3-8 0,6 0 0 16,3-2 0-16,0-4 0 0,3-1 0 0,0-4 0 15,0-4 0-15,0-1 8 0,8-2-8 0,1-3 0 16,3-3 0-16,3 0 0 0,-3-5 0 0,2 0-12 0,4-5 0 0,6 0 1 16,-1-6 11-16,7 1 0 0,3-1 0 0,-1-2 0 15,1-5 25-15,0 2 4 0,-4-3 1 0,4-2 0 16,-4-2-30-16,1-1 0 0,6 0 0 0,-7 0 0 16,1 1 0-16,-3-1 0 0,-4 3 0 0,-5 5 0 15,-6 0 0-15,-9 8-8 0,-3 0-1 0,-10 6 0 16,-2 4 9-16,-9 6 0 0,-2 3 0 0,-4 5-8 15,-9 5 8-15,-3 8 0 0,-9 6 0 0,3 2 0 16,-5 3 0-16,-4 2 14 0,-9 6-3 0,4-3-1 16,5 0-10-16,0 0 0 0,1 0 9 0,5-3-9 15,3-2 9-15,6 0-9 0,3-3 12 0,4-5-12 16,8-6 12-16,0-2-12 0,9-5 12 0,6-3-12 16,9-8 11-16,-1-3-11 0,4-5 10 0,6-2-10 0,0-4 12 15,3-2-4-15,2-2-8 0,-2-3 12 0,3-3-12 16,-3-2 0-16,8-4 0 0,-2 1 0 15,0-2 0-15,-3-1 0 0,-7-3 0 0,-2 1 0 0,-3 0 0 0,-3 2 0 16,3 0 0-16,-12 3 0 0,-9 0 0 0,-3 5 0 16,0 0 0-16,-12 3 0 0,-15 3 0 0,6-1 0 15,-2 1 0-15,-4-1 0 0,0 3 0 0,-3-2 0 16,-2-4 8-16,-1 1-8 0,0 0 0 0,-2-3 0 16,-1-5 0-16,0 0 0 0,4-3 10 0,-1-2-10 0,0-6 10 15,-2 1-10-15,-1-4 0 0,3-4 0 0,3-6 0 16,4-5 0-16,-1-1 8 0,-3-2-8 0,0 1 0 15,1-4 0-15,-4 1 14 0,-9-4-3 0,-5-4-1 0,2 2 0 16,4-5-10-16,-4 0 0 0,0 0 0 16,-5 0-11-16,-10-5 3 0,-2-1 0 0,-4-2 0 0,1 0 0 15,0-3 16-15,-7-2 3 0,-2 0 1 16,-7-3 0-16,1 3-12 0,-3-6 0 0,-9-5 0 16,-1 0 0-16,-5 0 0 0,0-2 0 15,-6-6 0-15,-3 3 0 0,-3-1 0 0,-3 4 0 0,-7-3 0 0,-2 5 0 16,-2-3 0-16,-4 6 0 0,-6-3 0 0,-9 6 0 15,-6-1 0-15,-6 6 0 0,-8 2 0 0,-7 3 0 16,-12 0 0-16,4 5 0 0,-1 3 0 0,-8 3 0 16,-4 5 8-16,-8 2-8 0,-6 1 12 0,5 2-4 15,4 0-8-15,-4 0 0 0,1 0 0 0,-3 3-11 16,-1 0 11-16,4 0 0 0,-3-3 0 0,-1 0 0 0,1 0 0 16,-1 0 0-16,4-2 10 0,-3 2-10 0,2-3 0 15,4 3 0-15,-3-2 0 0,-1-1 0 0,1 4 0 16,2 1 0-16,-5 4-13 0,0 4 4 0,-1 4-3 0,4 5 0 15,-4 2 0-15,4 0 0 0,-3 3 20 0,-1 3 3 16,1 7 1-16,3 1 0 0,5 2-12 0,7 3 0 16,-1 0 0-16,1 5 0 0,-1 0 0 0,1 5 0 15,2-2 0-15,1 5 0 0,5 3 0 0,4-3 0 16,2 3 0-16,-6-1 0 0,4 4 0 16,2-1 0-16,-2-2 0 0,5-1 0 0,6 1 0 0,1 0 0 15,5-3 0-15,0-3 0 0,4 1 0 0,-1-1 0 16,0-2 0-16,3-3 0 0,-2 0 0 0,2 0 0 15,0 0 0-15,0 1 0 0,-3-1 0 0,1 0-9 16,-1 0 9-16,3 0-13 0,-3 6 13 0,1-1-12 16,-4-2 12-16,0 7-12 0,-8 1 12 0,-7 5 0 0,0 5-10 0,-5 1 10 15,-4 7 0-15,-2 0 0 0,-4 3 0 0,-5 0 0 16,0 8-8-16,-10 0 8 0,-2-1 0 0,-4 4 0 31,-2-1-25-31,-6 1-1 0,0 4 0 0,-7-1-928 0,-2-1-186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43:35.043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1841 1061 1450 0,'0'8'32'0,"-3"-3"6"0,3 3 2 0,-9 5 1 0,4-5-33 0,-1 6-8 15,0-1 0-15,-3 3 0 0,-3 0 81 0,3 2 15 0,-3-5 2 0,3 6 1 16,-3-6-47-16,0 6-8 0,3-6-3 0,-3 0 0 16,3 0-17-16,0 0-4 0,1 1-1 0,-1-1 0 15,6 0-19-15,-6-5 0 0,6 3 0 0,3-3 0 16,-6-3-126-16,6-5-32 0,0 0-6 16,0 0-2-16</inkml:trace>
  <inkml:trace contextRef="#ctx0" brushRef="#br0" timeOffset="686.83">1499 997 1267 0,'-6'0'56'0,"0"0"12"0,3-5-55 0,-3 3-13 15,3 2 0-15,-3 0 0 0,0-6 111 0,6-2 19 16,-6 3 4-16,6-3 1 0,0 3-58 0,6 0-11 16,-3-9-2-16,6 6-1 0,0 3-29 0,3-8-6 15,6 5 0-15,3-5-1 0,0-1-3 0,-1-4 0 16,13 5 0-16,-3-1 0 0,3-4 2 0,2 5 0 16,7-1 0-16,-3-4 0 0,2 5-26 0,-2-8-9 0,-6 7 0 0,6 1 0 15,2 0 9-15,-8 2 9 0,6 3-1 0,-7 0-8 16,4 3 8-16,-9 0-8 0,0 5 0 0,3 0 0 15,-7 5 0-15,-5 0 0 0,0 3 0 0,-6 0-12 16,-3 3 12-16,0 2 0 0,-3-5 0 0,-6 5 0 16,0 0 10-16,0 1-10 0,-6-4 8 0,0 4-8 15,-3-1 28-15,0 0 0 0,-3 0 0 16,0 0 0-16,0 6-8 0,-6-6 0 0,7 3-1 16,-10 3 0-16,9-1-3 0,-6-5-1 0,-3 6 0 0,0-6 0 15,3 0-6-15,1 3-1 0,2 3 0 0,0-1 0 16,0-5-8-16,3 1 0 0,3-1 0 0,0 0 0 15,-3-8 0-15,6 3 0 0,3 6 0 0,-3-9 0 0,3 3 0 16,3 0 0-16,0-3 0 0,3 0 0 0,3 3 0 0,-3-2 0 16,3 2-11-16,0-3 11 0,3 0 0 0,0 3 0 15,0-3 9-15,0-2-9 0,3 8 0 0,0-3 0 16,-6-3 0-16,3 3 0 0,2 5 0 0,-8-8 0 16,3 8 0-16,0-7 0 0,0 7 0 0,-6 0-9 15,0-5 9-15,0 5-12 0,-6 1 12 0,3-1 0 16,0 5 0-16,-6-4 0 0,1-1 0 0,-1 0 0 15,-3 0 0-15,0 1 0 0,3-1 0 0,-3-3 0 16,-6 4 0-16,0-1 0 0,3 0 0 0,-2-5 0 16,-4 0 0-16,0 2-8 0,-9-2 8 0,3 0 0 15,-8-2 0-15,8-1 0 0,-3 0 0 0,0-5 12 16,0 0-4-16,-2 0 0 0,2-5-8 0,6 0 0 16,-3-3 0-16,7-3 0 0,-1-2 0 0,9 0 11 15,-3-3-11-15,3 3 12 0,3-1-12 0,3-2 0 16,6 3 0-16,0 0 0 0,0 0 0 0,0 5 0 15,3-5 0-15,6-1 0 16,0 6-99-16,3 3-21 0,-3-8-5 0,6 8-874 0</inkml:trace>
  <inkml:trace contextRef="#ctx0" brushRef="#br0" timeOffset="1492.73">2294 1212 1184 0,'0'0'52'0,"0"0"12"0,0 0-52 0,0 0-12 15,0 0 0-15,0 0 0 0,0 0 52 0,0 2 8 16,0 4 2-16,6-6 0 0,-6 0-14 0,6 0-2 16,-3 0-1-16,3 0 0 0,-3 0-29 0,3 0-7 15,-3-6-1-15,5 4 0 0,1 2 1 0,-9 0 0 16,6-5 0-16,0-1 0 0,3 4-9 0,-6 2 0 16,3-6 0-16,6-2 0 0,-12 3 0 0,9 0 0 0,-9-3 0 0,3 3 0 15,0-3 0-15,3 0 0 0,-6 2 0 0,0 1 0 16,0-3 9-16,0 8-9 0,0 0 10 0,0 0-10 15,-12 0 40-15,6 0 3 0,-6 8 0 0,3-3 0 16,-3 1 7-16,0 2 2 0,-8 0 0 0,5 2 0 16,0 3-3-16,-3 1 0 15,0-1 0-15,3 0 0 0,0 6-17 0,3-6-3 0,1 0-1 16,-1 0 0-16,6 0-16 0,3-5-4 0,-3 6-8 0,3-1 12 16,0-3-12-16,6 4 0 0,0-6 0 0,3 0 0 15,3 2 0-15,3-7 0 0,-1 2 0 0,1 0 0 16,3-5 0-16,6 0 8 0,-9-5-8 0,6 0 0 15,-3-3-10-15,3 0-8 0,-1 3-2 0,-2-3 0 16,3-6-32-16,0 4-6 0,-6 2-2 0,6-5 0 16,-3-1-45-16,3 1-10 0,-4 0-1 0,4 0-1 15,-6 0 37-15,3 2 7 0,-3 3 1 0,0-5 1 0,-6 8 55 0,6-3 16 16,-3 8 0-16,-6-6 0 0,0 6 28 0,3 0 12 16,-6 0 4-16,0 0 0 0,0 0 36 0,0 0 7 15,0 6 1-15,0 2 1 0,0 5-17 16,0-8-4-16,0 8-1 0,-6-7 0 0,6 7-31 15,0-5-7-15,-3 5-1 0,0-8 0 0,-3 3 7 16,3 5 1-16,3-7 0 0,0 2 0 0,-6 5-7 16,6-8-1-16,0-5 0 0,-3 5 0 0,3 3 0 0,0-2 0 15,0-6 0-15,0 0 0 0,0 0-18 0,0 0-10 16,0 0 10-16,0 0-10 0,9-6 10 0,-6 6-10 16,3-5 10-16,0 2-10 0,3-2 10 0,-4 0-10 15,4-3 10-15,-3-3-10 0,0 3 0 0,3-5 8 16,-3 5-8-16,3-2 0 0,0 2 0 0,-3-6 0 15,6 7 0-15,-9-4 0 0,6 3 0 0,0-3 0 0,0 4 0 16,0 1 0-16,-3 4 0 0,3-4 0 16,-4 1 0-16,7 2 0 0,-9 3 0 0,6-5-13 0,-9 5 2 15,6 0 1 1,-6 0-84-16,12 0-17 0,-3 0-3 0,-9 0-886 0</inkml:trace>
  <inkml:trace contextRef="#ctx0" brushRef="#br0" timeOffset="1946.52">2978 1167 230 0,'0'0'20'0,"0"0"-20"0,0 0 0 0,0 0 0 0,6 0 173 0,-6 0 31 15,9 0 5-15,-3 0 2 0,0-5-87 0,-6 5-16 16,0 0-4-16,9 0-1 0,0-3-39 0,-6 3-7 16,6-5-1-16,-6 5-1 0,3-6-38 0,0 4-7 15,-3-4-2-15,3 1 0 0,-6 5-8 0,6-5 0 16,-3 2 9-16,-3 3-9 0,0-5 12 0,0 5-1 16,0-8-1-16,0 8 0 0,0 0-10 0,-3-5 10 15,3-3-10-15,0 8 10 0,-6 0 30 0,-3-6 7 16,3 6 1-16,-3 0 0 0,-3 0 6 0,3 6 2 0,-3 2 0 0,3-3 0 15,-9 3 11-15,7-3 2 0,-4 3 1 16,9 3 0-16,-9-3-12 0,9 5-2 0,-9 0-1 16,6-5 0-16,-3 3-30 0,3 2-5 0,3 0-2 15,-3 0 0-15,-3 0-1 0,9 1 0 0,-3-1 0 16,6 0 0-16,-5-5-1 0,2 3 0 16,6 2 0-16,-3-5 0 0,5 2-16 0,-5-2 0 0,6-2 8 0,-3 2-8 15,9 0 15-15,-9-3-1 0,6 0 0 0,3-5 0 16,-3 0-14-16,3 0 0 0,3 0 0 0,0-5-10 15,0 5-76 1,5-8-15-16,-5 3-3 0,0-3-634 0,6 2-126 0</inkml:trace>
  <inkml:trace contextRef="#ctx0" brushRef="#br0" timeOffset="2382.66">3309 1207 1152 0,'0'0'102'0,"0"0"-82"16,0 0-20-16,0 0 0 0,0 0 60 0,9-6 7 16,-3 4 1-16,0-4 1 0,3 1-4 0,0 2-1 15,-9 3 0-15,8-5 0 0,4-3-38 0,-6 3-8 16,0 0-2-16,3 2 0 0,-6-8-8 0,3 3-8 15,0 3 12-15,-3-3-12 0,3 3 26 0,0-3-2 0,-6 3 0 0,0-1 0 16,3-2-9-16,-3 0-3 0,-3 3 0 0,3-3 0 16,-6 3 32-16,6 5 5 0,-6 0 2 0,-3-5 0 15,3 2-18-15,-3 3-3 0,-3 0-1 0,0 8 0 16,1-3 25-16,-4 3 5 0,3-3 1 0,-6 3 0 16,3 6 2-16,-3-1 1 0,0 0 0 0,3-2 0 15,-5 2-26-15,2 0-5 0,0 0 0 0,3 3-1 16,3 3-4-16,3-6-1 0,-6 5 0 0,3-4 0 15,9-1-5-15,-3 0-1 0,0 0 0 0,6 1 0 16,0-1-20-16,3-3 0 0,0-2 0 16,6 0-8-16,0-2 8 0,9-1 8 0,-6-5-8 0,6 0 11 15,3 0-11-15,0-5 0 0,-1-1 0 0,-2 4 0 16,3-12-30-16,6 9-8 0,-3-8-2 16,2 0 0-16,1-6-188 0,0 1-39 0</inkml:trace>
  <inkml:trace contextRef="#ctx0" brushRef="#br0" timeOffset="2952.57">3907 709 403 0,'0'0'17'0,"0"0"5"0,0 0-22 0,9 0 0 15,-6 0 0-15,3 0 0 0,-6 0 217 0,9 0 39 16,3-5 8-16,-6 5 2 0,3-5-191 0,6 2-39 16,-7-8-7-16,4 9-1 0,0-9-28 0,0 3 0 0,3 3 0 0,0-3 0 15,3 0 0-15,-9-3 15 16,6 3-1-16,-6-5 0 0,2 8 3 0,-2-3 1 16,-3-3 0-16,0-2 0 0,0 0-18 0,3 0 0 0,-9-1 8 0,6 1-8 15,-6 0 0-15,6-6 0 0,-3 6 0 0,3 0 0 16,-6 5 0-16,0-5 8 0,0 8-8 0,-9-3 0 15,3 8 68-15,0-6 8 0,-9 6 0 0,0 6 1 16,-2 2 31-16,-4 2 5 0,-6 3 2 16,6 3 0-16,-3 8-31 0,-2 5-7 0,-1 0-1 0,-3 0 0 0,0 3-32 0,0 8-6 15,-5-8-2-15,-13 20 0 0,0-7-9 0,7 0-3 16,2 0 0-16,6 3 0 0,4-8 4 0,2-3 1 16,6 2 0-16,3-7 0 0,3-3-5 0,3 3 0 15,6-8-1-15,3-3 0 0,3-8-32 0,3 1-7 16,3-1 0-16,0-8-1 0,9-2 17 0,-3-3 0 15,6-3 8-15,6 3-8 16,3-11-16-16,-4 4-8 0,-2-7-3 16,6 1 0-16,-6-5-18 0,3 2-4 0,-7-3-1 0,1 1 0 15,3 4 26-15,-9 1 6 0,3 5 1 0,-6-2 0 16,0 7 17-16,-3 3-12 0,-6 0 12 0,3 3-10 0,-3 7 36 0,0-2 7 16,-3 5 2-16,-3 6 0 0,3-3 15 0,-6 0 3 15,3 5 1-15,0-3 0 0,0 4-22 0,0-4-5 16,3-5-1-16,-3 0 0 0,6 1-11 0,0-1-3 15,0-5 0-15,0 2 0 0,3-2-12 0,3-2 9 0,0 2-9 16,3-8 8 0,0 5-74-16,0-5-15 0,3-5-3 0</inkml:trace>
  <inkml:trace contextRef="#ctx0" brushRef="#br0" timeOffset="3662.66">4133 1095 1105 0,'0'0'24'0,"0"0"4"0,0 0 2 0,0 0 2 0,-3 0-32 0,3 0 0 0,0 0 0 0,-3-5 0 16,-3 5 115-16,3 0 16 16,-3 0 3-16,1 5 1 0,-1-5-15 0,3 6-2 0,-3 2-1 0,-3-3 0 15,3 8-33-15,0-5-6 0,-3 5-2 0,0 1 0 16,3-1-16-16,-6 5-3 0,3-4-1 0,0-1 0 15,-3 0-35-15,6 0-7 0,-6 0-2 0,7-2 0 16,-1 2-3-16,6-5-1 0,-6-3 0 0,6-5 0 16,0 8-8-16,6-8 0 0,-3 6 0 0,5-6 0 15,4-6 0-15,6-2 0 0,-6 3 9 0,6-3-9 16,3-2 0-16,-3 2 0 0,0-6 0 0,5 1 0 0,-8 0-9 16,3 0 0-16,0 2 0 0,-3 3 0 0,0-5 9 0,0 5-12 15,-3 3 12-15,-4-3-12 0,-2 3 12 0,3-1 0 16,-3 4 0-16,-6 2 0 15,0 0 0-15,0 0-15 0,0 8 3 0,0 0 0 0,0 2 22 0,-6-2 5 16,3 0 1-16,-3 3 0 0,0 2 4 16,1 0 2-16,2-5 0 0,-3 3 0 0,0 2 6 15,3-5 2-15,3 0 0 0,0 2 0 0,-6-2-18 0,6-3-3 16,0 3-1-16,0-8 0 0,6 6-8 0,-6-6-11 16,0 2 3-16,6 4 0 0,0-6 8 0,0 0 0 15,5 0 0-15,-2-6 0 16,3 4-61-16,-3-4-17 0,3-2-3 0,3 3-677 0,0-8-135 15</inkml:trace>
  <inkml:trace contextRef="#ctx0" brushRef="#br0" timeOffset="4237.3">4532 1114 2012 0,'-3'0'44'0,"0"3"10"0,0 2 2 0,-3-5 0 0,0 5-45 0,0 3-11 0,3-3 0 0,-6 1 0 16,4 2 80-16,-1-3 13 0,0-2 3 0,3 7 1 15,3-10-33-15,-9 8-8 0,3-3 0 0,0 3-1 16,0 0-35-16,3 3-6 0,-3-3-2 0,0-3 0 16,0 3 16-16,3 3 4 0,-3-4 0 0,3 1 0 15,-3 3-32-15,6-3 0 0,0-8 0 0,3 5 0 16,-3-5 0-16,0 0 0 0,3 8 0 0,6-3 0 16,0-5 0-16,3 0 0 0,-3 0 0 0,3-5 0 15,3 0 12-15,-1 2-3 0,1-2-1 0,3-3 0 16,0-5-30-16,0 2-6 0,0 3-2 0,6-5 0 15,-12 0-4-15,5 0-1 0,1-1 0 0,-3 1 0 0,-3 3 23 0,6 2 4 16,-9 0 8-16,6-3-13 0,-9 3 13 0,3 3-9 16,-3 5 9-16,-1-5-8 0,-2 5 8 0,-3 0-12 15,0 0 12-15,0 10-12 0,-3-2 35 0,-2-3 6 16,-1 3 2-16,-3 3 0 0,3 2 9 0,-3 0 3 16,0 1 0-16,3-1 0 0,-6 3-19 0,6 0-3 15,3-9-1-15,-6 7 0 0,6-9-6 0,0 3-2 16,3 5 0-16,0-8 0 0,0-5-12 0,6 3 0 15,3 8 0-15,-6-11 0 0,6 0 0 0,3 0 9 16,-3 0-9-16,9-6 8 0,-9 1-8 0,5-3 0 16,1 0 0-16,3 3 0 0,0-3-12 0,0-3-4 15,0 3 0-15,-3-5-1 16,3 0-27-16,-4 2-6 0,1 4-1 0,0-7 0 0,0 6 25 0,-6 3 5 16,3-3 1-16,-9 3 0 0,3 0 20 0,0 2 0 0,-6 3 0 15,0 0 0-15,0 0 0 0,0 0 8 0,3 8 0 0,-6-3 0 16,3 3 4-16,-6 0 0 0,3 3 0 0,-3-3 0 15,6 5 16-15,-6 0 3 0,0-8 1 0,3 3 0 16,3 3-20-16,0-3-3 0,0 0-1 0,0-3 0 16,0-5-8-16,6 8 0 0,3-3 0 0,-6 0 0 15,-3-5 0-15,9 0 0 0,3 0 0 0,0-5 0 16,3 5-140-16,-7-8-31 0,4 3-5 0</inkml:trace>
  <inkml:trace contextRef="#ctx0" brushRef="#br0" timeOffset="4939.92">5205 1225 1533 0,'0'0'68'0,"0"0"14"0,0 0-66 0,0 8-16 16,0 3 0-16,0-11 0 0,0 7 80 0,0-7 12 16,0 0 2-16,3 6 1 0,3 2 3 0,-6-8 1 15,6 5 0-15,0-2 0 0,-6-3-25 0,9 5-5 16,0-5-1-16,0 0 0 0,-1 0-45 0,4-8-10 15,0 8-1-15,0-5-1 0,0-3-11 0,3 2 8 0,-6-1-8 0,3-4 8 16,0-2-8-16,0 5 0 16,0-5 0-16,2-1 0 0,-2 1 0 0,0 0 0 0,0 0 0 0,-3 2 0 15,0-2 0-15,-3 0 0 0,-3-6 0 16,0 11 0-16,-3 0 0 0,-3 3 0 0,0-3 0 0,-6 3 0 16,-3 5 0-16,3 0 0 0,-12 5 0 0,6 3 0 15,-5 0 44-15,-1 5 6 0,-3 6 2 0,-3-6 0 16,0 11-24-16,4-8-4 0,2 2 0 0,6 1-1 15,0 2-11-15,0-8-3 0,6 5 0 16,3-4 0-16,0-1 19 0,3 0 3 0,3 0 1 16,0 1 0-16,3-9-32 0,3 3 0 0,3-3 0 0,-3 0 0 31,9-5-17-31,0 0-10 0,0 0-1 0,3-5-1 0,-1 0-44 0,1-3-9 0,0 3-2 16,-3-3 0-16,3-6-36 0,0 9-7 0,0-8-1 0,-1 5-1 15,-2-3 47-15,0 3 10 0,-3 1 1 0,-3 1 1 0,-3 1 50 0,0-3 9 16,-6 8 3-16,0 0 0 0,0 0 67 0,-3 3 13 15,-3 7 4-15,-3-4 0 0,0 7 12 0,-6 3 4 16,-3 2 0-16,1 3 0 0,2 3-32 0,-6 3-5 16,0-1-2-16,3 1 0 0,-3 10-14 0,3 2-3 15,1 1-1-15,2 5 0 0,-3-5-22 0,3 5-4 16,3-6-1-16,3 6 0 0,-3-5-8 16,6 0 0-16,-6 5 0 0,3-6 0 0,-2 1 0 15,2-8 0-15,0-1 0 0,0-1 0 0,-3-4 0 16,0-2 0-16,-3-3 0 0,0 3 0 0,0-8 0 0,-3 2 8 15,1-5-8-15,2-5 8 0,-6 3 40 0,3-6 7 16,0 3 1-16,0-2 1 0,-3-6-19 0,1-6-4 16,5 6-1-16,0-10 0 0,-3-1-9 0,6-5-1 15,3 0-1-15,0-8 0 0,6-2-14 0,3 0-8 16,0-1 8-16,3-7-8 0,3 2 10 0,0 6-2 16,0-6-8-16,3 5 12 0,3-4-12 0,0 4-12 0,0 6 3 15,3 2 0-15,0-4 9 0,-1 7 11 0,1-3-3 16,3 1 0-1,0 2-36-15,0 5-8 0,6-7-2 0,-3 4 0 16,-7 7-121-16,4-7-24 0,3 1-5 0</inkml:trace>
  <inkml:trace contextRef="#ctx0" brushRef="#br0" timeOffset="5806.91">6270 1212 288 0,'0'0'25'0,"0"0"-25"0,0 0 0 0,0 0 0 16,0 0 308-16,0 0 57 0,0 0 11 0,0 0 3 15,0 0-241-15,0 0-48 0,0 0-10 0,0 0-1 16,0 0-36-16,0 0-7 0,0 0-2 0,0 0 0 16,0 0-18-16,9 0-4 0,0 0-1 0,0-5 0 15,0-3 1-15,-3 2 0 0,0-2 0 0,3 3 0 16,-3-8-12-16,0 5 0 0,-3-3 0 0,3 3 0 16,-3-5 0-16,-3 8 0 0,-3-8 0 0,0 5 0 15,0-6 28-15,-6 4 1 0,-3-3 0 0,0 5 0 0,0 2-29 0,-3 4-15 16,-2-4 2-16,-1 6 0 15,-3 0 36-15,0 6 7 0,-3-4 2 0,3 9 0 0,1-3 17 0,-4 5 4 16,3 6 1-16,3-3 0 0,-3 2-23 0,3 1-5 16,6-6-1-16,-2 5 0 0,2 4 6 0,3-9 1 15,3 5 0-15,3 1 0 0,-3-3-32 0,6 2 0 16,6-5 0-16,-6 1 0 0,6-6 0 0,0 2 0 16,3-5 8-16,3 3-8 0,5-2 0 0,-5-6 0 15,6-6 0-15,0-2 0 0,3 3 0 0,6-8 14 16,-1 0-4-16,7-6-1 0,-3-2-9 15,3 2-11-15,-4-7 3 0,4 0 0 16,3-1-21-16,-3-5-4 0,-7 1-1 0,4-4 0 0,-3 3 11 0,3-7 3 16,-3-1 0-16,2 3 0 15,1-11-88-15,3 6-18 0,-3-6-3 0,-7 9-1 16,1-1 52-16,3 3 10 0,-3-3 3 0,0 6 0 0,-1 2 53 0,-5 6 12 0,0 2 0 0,0 3 0 16,0 0 44-16,-6 7 10 0,-3 4 2 0,-3 2 0 15,-3 3 16-15,0-1 3 0,-3 4 1 0,-3 2 0 16,-3 2-4-16,3 4 0 0,-6 4 0 0,-3-2 0 15,-3 11-22-15,3-6-5 0,-6 8-1 0,0 5 0 16,-2 1-20-16,-4 5-5 0,0-1-1 0,0 1 0 16,-3 3 6-16,-2 10 2 0,-4 0 0 0,3 2 0 15,0-7-5-15,3 5-1 0,7 0 0 0,-10 0 0 16,9-6-20-16,-3 1 0 0,3-8 0 0,4 0 0 16,2 2 11-16,6-7-3 0,0-9 0 0,3 8 0 15,6-7-8-15,0-6 0 0,0 0 0 0,9-5 0 16,0-2-31-1,6 2-8-15,2-8-1 0,-2-6-1 0,6 4-173 16,0-9-34-16,24-10-8 0,-10-6 0 0</inkml:trace>
  <inkml:trace contextRef="#ctx0" brushRef="#br0" timeOffset="6387.24">6714 1172 2257 0,'0'0'49'0,"-9"8"11"0,-3-3 1 0,3 3 3 0,0-2-51 0,3-4-13 15,6-2 0-15,0 0 0 0,0 0 20 0,0 0 2 16,0 0 0-16,0 0 0 0,0 0 16 0,9 0 3 0,6 0 1 0,0-2 0 16,3 2-34-16,-3-6-8 15,3-2 0-15,0-5 0 0,-1 8 0 0,-2-3 0 0,0-5 0 0,0 2 0 16,-3 3 0-16,-3-5 0 0,-3 0 0 0,0 2 0 16,0-2 0-16,-6 0 0 0,0-1 0 0,-6 6 0 15,3 3 8-15,-6-3 0 0,-3 3 0 0,-3 0 0 16,0 2-8-16,-6 6 0 0,-2 2 0 15,-1-5 0-15,0 5 13 0,3 3 1 0,-3 3 0 16,3 2 0-16,1-5 29 0,-1 5 5 0,6 0 2 16,3 6 0-16,0-6-38 0,6 6-12 0,0-3 8 0,0 2-8 15,6-5 0-15,3 6 0 0,-3-6 0 0,6 0 0 16,3 0 0-16,6 1 0 0,0-6 0 0,3 2 0 16,3-2 0-16,-1-3 0 0,4 3 0 0,3-8 0 15,0 0 0-15,-3 0 0 0,-1 0 0 0,1-5 0 16,-3 2-12-16,0 3 3 0,-3 0 1 0,0-5 0 0,-4 5 8 15,-2 0 0-15,0 0 0 0,-3 0 0 0,0 0-20 0,-9 0-1 16,3 5-1-16,-3-5 0 0,3 8 35 0,-6-2 7 16,0 2 2-16,3-3 0 0,-6 3-8 0,3-3-2 15,-3 0 0-15,0 3 0 0,3-2 32 0,-3-4 7 16,6-2 1-16,0 0 0 0,0 0-32 0,0 0-7 16,0 0-1-16,0 0 0 0,0 0-3 0,6-8-1 15,-3 0 0-15,6 3 0 0,0-8-8 0,0 2 0 16,3-2 9-16,0 0-9 0,3-3 0 15,3 3 9-15,-3 0-9 0,2-6 0 0,1 6 0 0,-3 0 0 16,3-1 0-16,-3 1 0 0,0 0 0 0,0 0 0 16,0 7 0-16,-4-7 0 0,1 8 0 0,-3-3 0 15,3 3 0-15,0-1 0 0,-3 4 0 0,3-4 0 16,-3 6 0-16,0 0 0 0,0 0 0 0,0-5 0 16,0 5-9-16,-3 0 9 15,-6 0-162-15,8 0-27 0,-8 0-6 0</inkml:trace>
  <inkml:trace contextRef="#ctx0" brushRef="#br0" timeOffset="7675.88">8229 638 403 0,'0'0'36'0,"0"0"-36"16,0 0 0-16,0 0 0 0,0 0 220 0,-6 8 38 15,-3-3 7-15,3 3 2 0,-3-3-140 0,0 8-28 16,0 1-6-16,-2-1-1 0,-1 5 0 0,0 3 0 15,0-2 0-15,-3 7 0 0,3 1-51 0,0-1-10 16,-3 6-3-16,3 0 0 0,-3 2 13 0,7-2 3 16,-4 2 0-16,3 3 0 0,-3 3-28 0,3-5-4 15,0 2-2-15,3-3 0 0,3 3-2 0,0-5 0 16,-3-3 0-16,6-3 0 0,0-2-8 0,3-3 0 16,-3-2 0-16,3-1 0 0,3-4 0 0,0-6 0 15,3-1 0-15,0-1 0 0,3-6 35 0,3 0 1 16,-4-8 1-16,7-5 0 0,3-1-20 0,0 1-4 15,3-5-1-15,0-4 0 0,-1 4-12 0,1-9 0 16,0 4 0-16,-3-6 0 0,3-3 8 0,3 0-8 16,-1-8 0-16,1 1 9 0,3-6-9 0,3 5 0 15,-1 0 9-15,4-5-9 0,0 6 0 0,2 2 0 0,-5 2 0 0,-6 3 0 16,0 6 0-16,-3 0 0 0,-4 2 0 0,1 3 0 16,-6-6 0-16,3 9 0 0,-6 4 0 0,-3 1 0 15,3 5 0-15,-3-10 0 0,3 4 0 0,-3-4 0 16,-4 10 0-16,1-5-13 0,3 7 1 0,0-1 1 15,-6 7-152-15,-3 0-30 0</inkml:trace>
  <inkml:trace contextRef="#ctx0" brushRef="#br0" timeOffset="8756.29">8521 1341 518 0,'6'0'23'0,"-3"0"5"0,0 0-28 0,3 0 0 16,3 0 0-16,-3 0 0 0,5-5 194 0,-2 5 34 16,3-5 6-16,0-3 2 0,0 3-130 0,0-3-26 15,0-3-4-15,0 3-2 0,-3 0-44 0,3-2-9 0,-3 2-1 0,2 0-1 16,-2-5-9-16,0 2-2 0,0 3 0 0,-3-5 0 15,0 0-8-15,0-1 8 0,-3 1-8 0,-3 0 8 16,3 0-8-16,-6 2 10 0,3 3-10 0,-3 3 10 16,-3-8-1-16,3 7 0 15,-6 4 0-15,0-4 0 0,-3 6 25 0,-2 0 5 0,-4 0 1 0,0 6 0 16,-3 2 5-16,0-3 2 0,-3 8 0 0,3-5 0 16,4 11-19-16,-1-6-3 0,-3 5-1 0,3-4 0 15,3 1-8-15,0 4-1 16,3-1-1-16,1-4 0 0,2 4-14 0,6-5-10 0,0 1 2 15,3-1 0-15,6 0 8 0,-3-5 16 0,5 3-4 0,4-3-1 16,0-3-11-16,3-5 0 0,0 3 0 0,0-3 0 16,6-3 0-16,-3 3-9 0,5-5 9 0,-2-3-10 15,0-6 10-15,0 4 0 0,0 2 10 0,-3-5-10 16,0 2 8-16,-7 3-8 0,1-5 0 0,0 0 0 0,-3-1 0 0,0 7 0 16,-3-4 0-16,0 3 0 0,-3 3 9 0,-3 5-9 15,0 0 8-15,0 0-8 0,0 0 0 0,-6-6 0 16,0 12-9-16,0-6 9 0,0 5 0 0,0-2 0 15,-3 7 10-15,0-4-2 0,3 7 12 0,-3-5 4 16,4 0 0-16,-1 2 0 0,0 3-24 0,3 1 8 16,6-6-8-16,-3 5 0 0,3-8 12 0,0 3-1 15,5-3-1-15,1 1 0 0,0 2-10 0,0-8 0 16,3 0 0-16,0 0 0 0,0-8 0 0,3 2 0 16,0 1 0-16,3-3-11 15,-1 3-25-15,4-8-4 0,0 5-2 0,0 2 0 16,-3-2 5-16,3-2 1 0,-3 2 0 0,-4 3 0 0,1 2 22 0,0-2 5 15,-6-1 1-15,-3 4 0 0,0 2 8 0,-6 0 0 16,0 0 0-16,0 0-8 0,-3 8 8 0,-3-3 0 16,0 8 0-16,-3-5 0 0,-3 5 43 0,3-5 4 0,-3 3 1 15,4-3 0-15,-4-3-26 0,3 0-5 0,6 3-1 16,3-8 0-16,0 0 2 0,0 0 0 0,3 0 0 0,3 0 0 16,3 0-18-16,2-8 0 0,-2 3 0 0,3 0 0 15,3-8 0-15,0 5 10 0,3-6-2 0,-3 4 0 16,3 2-16-16,-3-5-4 0,-1 5-1 0,-2-5 0 15,3 2-8-15,-3-2-2 0,-3 0 0 0,0 5 0 16,0-6 10-16,-3 4 1 0,3 2 1 0,-6 0 0 16,0 3 11-16,-3 5 8 0,0 0-8 0,-3-8 11 0,0 8-11 15,0 2-11-15,-3 4 3 0,0-1 0 0,0-2 24 16,0 7 4-16,-3-2 2 0,6-3 0 16,-3 3-6-16,0-2-2 0,6 2 0 0,-3-1 0 0,3-7-14 15,3 6 0-15,-3-6 8 0,9 8-8 0,-3-3 0 16,3 0 0-16,3-5 0 0,-3 6 0 0,3-12-15 15,0 6-5-15,0-5-2 0,2 5 0 16,-2-8-62-16,0 8-13 0,3-5-3 0,0-3 0 16,0 3 4-16,0-3 0 0,0 2 0 0,0-2 0 15,-1 3-4-15,4-3 0 0,-3 3 0 0,0-3 0 0,0 3 64 0,-3-1 13 16,-3 4 3-16,0-4 0 0,-3 6 58 0,0-5 12 16,0 5 2-16,-6 0 1 0,0 0 35 0,0 0 6 15,3 11 2-15,-3-3 0 0,-3-3 6 0,0 3 2 16,-3 5 0-16,0 0 0 0,0 1-48 0,-6-1-10 0,3 0-2 0,-3 0 0 15,0 6-4-15,0-6-2 0,3 0 0 16,0 0 0-16,3 1-17 0,-3-1-3 0,4 0-1 0,2-2 0 16,0 2-17-16,3-5 0 0,0-3 8 0,3 3-8 15,0-3 0-15,2-2 0 0,-2-3 0 0,6 0 0 32,0-3-88-32,3-2-25 0,3-3-5 0,3 3-1 0</inkml:trace>
  <inkml:trace contextRef="#ctx0" brushRef="#br0" timeOffset="8920.84">9661 833 288 0,'0'0'12'0,"-6"0"4"0,-3 0-16 16,0 0 0-16,3 0 0 0,-3 3 0 0,3 2 431 0,0-5 83 16,0 6 17-16,0-6 3 0,3 8-430 0,3-8-87 15,3 5-17-15,0 3 0 0,0 2-16 0,3-2 0 16,0 0 0-16,0 3 0 0</inkml:trace>
  <inkml:trace contextRef="#ctx0" brushRef="#br0" timeOffset="9736.56">9697 1278 1926 0,'0'0'85'0,"0"0"18"0,0 0-83 0,0 0-20 15,0 5 0-15,0-5 0 0,0 0 12 0,0 0-1 16,0 0-1-16,0 0 0 0,5 0 2 0,4 0 0 16,-3-5 0-16,6 0 0 0,0 2-3 0,-3-2 0 0,0-3 0 0,0-3 0 15,3 3-9-15,-3-2 10 0,-3 2-10 0,0-5 10 16,0-1-10-16,-3-4 8 0,0 2-8 0,0-3 8 16,-3 6-8-16,-3 0 0 0,0 2 0 0,-3 3 0 15,0 0 23-15,-6 8 2 0,-3 0 1 0,3 0 0 16,-6 8 42-16,3-2 9 0,-3 7 2 0,1 0 0 15,-1 0-3-15,3 1-1 0,-3 4 0 0,3-5 0 16,0 3-47-16,3 3-10 0,0-6-2 0,3-2 0 16,1 4-16-16,5-1 8 0,0-1-8 0,6-3 0 15,-3 4 0-15,3-6 0 0,2 5 0 16,4-8 0-16,-3 0 8 0,6-2-8 0,0 2 0 0,0-5 0 16,-3 0 0-16,6-5-11 0,0 2 2 0,0-2 0 15,0 0-3-15,-1-8-1 0,4 5 0 0,0-6 0 16,-3 1-15-16,3 0-4 0,0 0 0 0,-3 0 0 15,2-6 32-15,-5 1 0 0,0-4-8 0,0 9 8 0,-6-5 0 0,-3 10 0 16,3-3 0-16,-3 3 0 0,0 3 0 16,-3 5 0-16,0 0 0 0,0 0 0 0,-12 5 43 0,0 8 1 15,0 1 1-15,-3-1 0 0,1 5-14 0,2-2-3 16,0 3-1-16,3-6 0 0,0 0-12 0,3 6-3 16,0-6 0-16,3 0 0 0,0 6-1 0,3-11-1 15,3 5 0-15,3-8 0 0,3 8-10 0,0-7 0 16,3-6-12-16,3 2 12 0,-1-4 0 0,-2 2 0 15,3-6 12-15,3-2-4 0,0-2-8 0,3 2 0 0,0-5 0 16,-3-1 0 0,5 1-37-16,-2 0-10 0,0 0-1 0,-3 0-1 0,0-3 25 0,0 0 6 0,-4 3 1 15,1-1 0-15,0 1 17 0,-3 3-10 16,-3 2 10-16,0 0-8 0,-3 2 8 0,0 6 0 0,-6 0-9 16,0 0 9-16,0 0 0 0,0 6 18 0,-3 7-3 15,-3-5-1-15,0 5 10 0,0 0 3 0,-3 1 0 16,0-1 0-16,6-8-14 0,-6 8-2 15,6 0-1-15,0-7 0 0,0 2-10 0,3 0 8 0,0-3-8 0,0-5 8 16,0 0-8-16,0 0 0 0,9 5 0 0,0-5 0 16,0 0 0-16,0-5 0 0,3 0 0 0,0 2 0 15,0-8-22-15,0 3-6 0,0 1-2 0,3-4 0 16,-4 3-9-16,4-5-1 16,-6 2-1-16,3 3 0 0,0 0 13 0,-3 3 4 0,3-3 0 0,-6 3 0 0,0 5 14 15,-6 0 10-15,0 0-12 0,0 0 12 0,0 0 0 0,-3 5 14 16,3 8-1-16,-3 1 0 0,-3-1 23 0,0 0 5 15,0 0 1-15,0 6 0 0,3-3-33 0,0 2-9 16,-3-5 0-16,6 1 0 0,3-6 10 0,0 2-2 16,3-2-8-16,3 3 12 0,-3-9-12 0,3 4-8 15,3-6 8-15,-3 0-13 16,6-6-183-16,-4 4-36 0</inkml:trace>
  <inkml:trace contextRef="#ctx0" brushRef="#br0" timeOffset="10175.34">10569 1064 2095 0,'0'0'92'0,"0"0"20"0,-6 5-89 0,0 0-23 15,-3-2 0-15,3 2 0 0,0 0 66 0,0-2 9 0,0 2 1 0,3 1 1 16,0-4-10-16,3-2-3 0,0 0 0 0,0 0 0 16,0 0-25-16,0 0-6 0,9 6-1 0,-3-1 0 15,3-5-19-15,0 0-4 0,3 0-1 0,0 0 0 16,-3-5-8-16,2 5 8 0,1-8-8 0,0 8 8 15,0-6-8-15,0-2 0 0,0 3 0 0,3 5 0 16,-6-8 0-16,3 8 0 0,-3-5 0 0,3 5 0 16,-7 0 0-16,4 0 0 0,-3 0-12 0,0 5 12 15,-3-5-8-15,-3 0 8 0,0 0 0 0,3 8 0 16,-3-3 0-16,0 3 0 0,-3-2 0 16,0 2 0-16,-3 5 0 0,0-5 0 0,-3 2 0 0,-2 4 0 15,-1-1 0-15,0 0 0 0,-3 0 0 0,0 1 8 16,0 4 12-16,0-5 3 0,3 0 0 0,-3 1 0 15,4 4 13-15,-1-5 4 0,0 1 0 0,0-1 0 16,3 0-22-16,-3 0-4 0,3 1-1 0,3-1 0 0,-3-5-4 0,6 2-1 16,0 4 0-16,3-6 0 0,0-1 20 0,3 4 4 15,3-6 1-15,0 3 0 0,-6-8-33 0,9 6 0 16,3-6 0-16,-3 2 0 0,3-2 0 0,0 0 0 16,-3 0 8-16,3-2-8 0,-1 2 0 0,1 0 0 15,-3-6 0-15,0 6 0 16,0-8-35-16,-3 8-4 0,6-5-1 0,-3 0 0 15,-3-1-86-15,0 4-18 0,0-3-3 0,-3-1-1049 0</inkml:trace>
  <inkml:trace contextRef="#ctx0" brushRef="#br0" timeOffset="11880.53">11706 1331 1360 0,'0'0'60'0,"0"0"13"0,0 0-58 0,0 0-15 16,0 0 0-16,0 0 0 0,0 0 84 0,0 0 13 15,0 0 3-15,0 0 1 0,3-8-38 0,3 3-8 0,0-3-2 0,0 2 0 16,2-2-25-16,1 3-4 0,0-3-2 0,0-2 0 16,0 2-5-16,3 0-1 0,-3-3 0 0,-3 3 0 15,0-5 10-15,-3 8 2 0,3-8 0 0,-3-1 0 16,-3 1 1-16,3 0 1 0,-3 0 0 0,-3-1 0 16,0-4-6-16,0 5 0 0,-3-6-1 0,-3 3 0 15,0 3-14-15,-3 2-9 0,-3 3 12 0,0-2-12 0,-5 7 32 16,2-2 0-16,-3 5 0 0,0 5 0 0,0 3-14 0,-3 3-3 15,1 2-1-15,2 0 0 0,0 3 7 0,3 3 2 16,0-1 0-16,-3 1 0 0,3 2-9 0,1-3-2 16,2 4 0-16,0-4 0 0,3 1-12 15,0-4 0-15,6 4 0 0,-3 2 0 0,6-2 0 16,0 4 0-16,0-1 0 0,6-4 0 0,0-5 0 16,3 3 0-16,0-5 0 0,3-3 0 0,3 2 8 15,0-7-8-15,0-3 0 0,0 0 0 0,0-3 8 0,5 3-8 16,-2-5 0-16,3 0 0 0,3-8 8 0,-3 5-8 15,3-6 0-15,-3 1 9 0,2-5-1 0,1 4-8 16,-6-4 12-16,3 5-4 0,-3-6 0 0,0 3 0 16,3 3 0-16,-7-6 0 0,1 1-8 0,0-1-11 15,0 4 3-15,-3 1 0 0,0 1 8 0,-3 0 0 16,-3 8 0-16,0-3 0 0,-3 2 10 0,0 6-2 0,-3-5-8 0,-3 5 12 16,0 0-1-16,-3 5-1 0,0 1 0 15,0 7 0-15,0-5 0 0,0 5 0 0,1 0 0 16,-1 1 0-16,3-1-10 0,3 0 0 0,-6 0 0 0,3 6 0 15,3-6 0-15,0 0 0 0,0 6 0 0,0-6 12 16,3-5-12-16,3 2 8 0,3 4-8 16,0-6 8-16,0-3-8 0,3-2 0 0,3 2 0 0,-4 0 0 15,4-5 0-15,3 0 0 0,0 0 0 16,3-5 0-16,-6 0 0 0,3 2 0 0,0-8 0 0,0 9 8 16,-1-9-8-16,1 3 0 0,-3-5 0 0,3 2 0 15,-3 3 0-15,-3-5 0 0,6 0 0 0,-6 5 0 16,3-5 0-16,0 0 0 0,-1 2 0 0,-2-2 0 15,-3 0 0-15,3-1 0 0,0 6 0 0,-6-2 0 0,0 2 0 0,0 3 0 16,-3 2 0-16,0 3-11 0,0 0 11 0,0 0 0 16,0 0 0-16,0 0 8 0,0 0-8 0,-3 8 0 15,-3 0 0-15,3 2 0 0,-3 4 0 0,3-1 0 16,-3 0 0-16,0 0 0 0,3 0 0 0,-3 1 0 16,3-1 0-16,-2 5 0 0,2-4 0 0,0-1 0 15,0 0 0-15,3 0-8 0,0-7 8 0,0 7 0 16,3-5 0-16,0-3 0 0,3 3 0 0,-1-8 8 15,4 0-8-15,3 0 11 0,0 0-11 0,6-8 10 16,-3-2-10-16,6 2 10 0,6-6 8 0,-7 1 2 16,1 0 0-16,3-6 0 0,0 6-20 0,3-8 0 15,-4 2 0-15,-2 6 0 16,-3-5-19-16,0-1-10 0,0 3-3 0,-3 3 0 0,-3-5 32 0,0 4 0 16,-6 9 0-16,-1-3 0 0,1 3 0 0,-6 5 0 15,0 0 0-15,-3 0 0 0,-2 5 0 0,-1 3 13 16,-6-3-1-16,0 9 0 0,0-1 6 0,0 0 1 15,0 0 0-15,0 1 0 0,0-1-7 0,3 0 0 0,0 5-1 16,0-4 0-16,3-1-3 0,4 5 0 0,-1-4 0 0,3-1 0 16,3-5-8-16,2 2 0 0,-2 4 0 0,3-6 0 15,3-3 0-15,0 3 0 0,0-8 0 0,3 5 8 16,0-5-8-16,3 0 12 0,-3-5-12 0,0 5 12 16,0-8-161-16,2-3-32 15,1 3-7-15</inkml:trace>
  <inkml:trace contextRef="#ctx0" brushRef="#br0" timeOffset="12360.42">12795 1077 403 0,'0'0'36'0,"6"-3"-36"15,-6 3 0-15,6 0 0 0,-3 0 240 0,3-5 40 16,-3 5 9-16,-3 0 2 0,0 0-154 0,0 0-30 15,0 0-7-15,0 0 0 0,0 0-40 0,0 0-8 16,0 0-2-16,0 0 0 0,0 0 2 0,0 0 1 16,0 0 0-16,0 0 0 0,0 0-7 0,0 0-2 15,-3 0 0-15,-6 0 0 0,3-5 8 0,-3 5 2 16,-3-3 0-16,3 3 0 0,-3 0-2 0,0 8 0 0,-5-8 0 0,2 5 0 16,0-5-22-16,0 8-5 0,-6-3-1 15,6-2 0-15,0 2-12 0,6 1-4 0,1 2 0 0,2-3 0 16,0-2-8-16,0 2 0 15,3 0 0-15,3-5 0 0,3 13 0 0,3-7 0 0,3 2 0 0,2 0 0 16,1 2 0-16,0-2 0 0,6-3 0 0,-3 9 0 16,0-6 0-16,0-3 0 0,0 3 0 0,0 0 0 15,-4 2 0-15,1-2-11 0,0 3 3 16,-3-3 0-16,-3 0-4 0,-3 2 0 16,3 3 0-16,-6-5 0 0,0 0 12 0,-3 3 0 0,0-3 0 0,-3 5 0 15,-3-2 0-15,0 2 0 0,-3-5 0 0,-2 5 0 16,-1-8 0-16,-3 3 0 0,-3 0 0 0,3-2 0 15,-6-1 8-15,6-3 3 0,-2 4 1 0,2-6 0 16,-3-6-4-16,3 4-8 0,0 2 12 0,3-5-4 0,0-3 8 16,3-3 2-16,4 3 0 0,-1 0 0 0,3-2-18 0,0 2 0 15,6 0 8-15,3-3-8 16,0 3-163-16,3-5-36 0</inkml:trace>
  <inkml:trace contextRef="#ctx0" brushRef="#br0" timeOffset="13191.73">13495 1220 1659 0,'0'0'73'0,"0"0"16"0,0 0-71 0,0 0-18 0,0 0 0 0,6 0 0 16,-6 0 0-16,0 0 0 0,0 0 0 0,0 0 0 15,0 0 40-15,0 0 4 0,6 5 0 0,-1-5 1 16,1 0 32-16,0-5 7 0,-6 5 0 0,3-6 1 16,3 4-23-16,0-3-5 0,-3-1-1 0,0 4 0 15,3-9-36-15,-3 3-8 0,0 0-2 0,0 3 0 0,3-3-10 16,-6 3 10-16,0-3-10 0,0 2 10 0,0-4-10 0,-6 2 0 16,3 0 9-16,-3 3-9 0,0-9 0 0,-3 6 0 15,3-2-10-15,0 2 10 0,-6 8 0 0,1-8 11 16,-4 8 0-16,0 0 0 0,0 8 7 0,-3-3 2 15,0-2 0-15,-3 7 0 0,4-2-3 0,-1 6 0 16,-3-1 0-16,0 5 0 0,-3-4-8 0,3 4-1 16,0 3-8-16,4-2 12 0,-1-3 3 0,3 7 0 15,3-4 0-15,6 2 0 0,0-2-5 0,6 2-1 16,3-11 0-16,3 4 0 0,3-1-9 0,3-5 0 16,3 5 0-16,0-13 0 0,2 5 16 0,1-5-1 15,3-5-1-15,0-3 0 0,0 3-14 0,3-3-15 16,-1-5 3-16,4-1 1 0,3-4-6 0,-6 5-2 0,3-6 0 0,-4-2 0 15,7-5 0-15,-3 2 0 0,-3-3 0 16,6-7 0-16,-7 2 6 0,1 0 1 0,0-2 0 16,-3-3 0-1,3-11-32-15,-4 6-7 0,4-6-1 0,0-5 0 16,3 1-49-16,-3 7-11 0,0 0-1 0,-1 0-1 16,4-3 47-16,0 3 10 0,0 8 1 0,-1 8 1 0,-5-3 67 0,3 0 12 0,-3 6 4 0,-9 5 0 15,-3 2 38-15,-6 11 8 0,-3-2 2 0,-3 10 0 16,3 0 0-16,0 0 0 0,-12 5 0 0,-6 3 0 15,0 2-10-15,0-2-2 0,-3 11 0 0,1-3 0 16,2 8-20-16,6 2-4 0,-3 6 0 0,0 2-1 16,-3 6-21-16,0 0-4 0,1 5-1 0,-4-6 0 0,3 6 0 15,-9 13 0-15,0-5 0 0,3 0 0 16,-2 3-5-16,2-9 0 0,0-2-8 0,3 0 12 16,0-5-12-16,4 0 11 0,2-8-11 0,6-3 10 15,0 0-10-15,3-8 0 0,3-3-10 0,6-2 10 16,3-2 0-16,3-4 0 0,3-2 13 0,0-3-4 15,5-5-83-15,1 0-17 0,0-8-3 16,3 3-697-16,-3-8-139 0</inkml:trace>
  <inkml:trace contextRef="#ctx0" brushRef="#br0" timeOffset="13728.14">13926 1207 2084 0,'-3'5'46'0,"-3"3"10"0,3-3 1 0,0 3 1 0,0-3-46 0,3-5-12 15,0 0 0-15,-3 6 0 0,3-6 40 0,0 0 5 0,0 0 2 0,9 0 0 16,3 0-9-16,-3 0-2 0,3-6 0 0,0 1 0 16,3-3-5-16,0 3-2 0,0-3 0 0,-1-5 0 15,1 2-29-15,0-2 0 0,0 5 0 0,-3-5 0 16,-3-1 0-16,0 1 0 0,-6 0 0 0,0 0 9 16,-3-1-9-16,-3 1 12 0,-3 0-12 0,-3 0 12 15,-3 7-12-15,-3 1 10 0,0-3-10 0,-3 8 10 16,4 0 2-16,-4 0 0 0,0 8 0 0,-3-3 0 15,0 9 17-15,3-1 4 0,3 0 1 0,1 6 0 16,2-3-15-16,3 2-3 0,0 1-1 16,0-1 0-16,6-5-15 0,0 3 0 0,3 3 0 0,3-1 0 15,0-5 0-15,6 6 0 0,0-6 0 0,3-5 0 16,3 5 0-16,2-7 0 0,1 2 0 0,0-3 0 16,3-5 0-16,0 3 0 0,3-6 0 0,-4 3 0 0,4-5-9 15,-3-1-8-15,3-2-2 0,-6 0 0 0,3 3 2 16,-7 0 0-16,1 2 0 0,-3-2 0 0,-3 0 17 0,-9 5-8 15,0 0 8-15,0 0 0 0,0 0 0 0,0 0 0 16,0 0 8-16,0 10-8 0,0-2 33 0,-6 0 1 16,3 3 0-16,0-3 0 0,0 0-10 0,0-3-3 15,0 0 0-15,6 0 0 0,-3-5-7 0,0 0-2 16,0 0 0-16,0 0 0 0,0 0 7 0,9 0 1 16,3 0 0-16,-3-5 0 0,3 0-4 0,-3 0-1 15,0-3 0-15,3 0 0 0,-3 2-15 0,3-2 11 16,2-5-11-16,-5 8 10 0,3-8-10 0,0 5 0 15,3-5 0-15,0 2 0 0,0 3 0 0,0-5 0 0,0 0 0 16,0 7 0-16,2-7 0 0,-2 5 0 16,0 3-14-16,3-3 5 15,0 3-131-15,0-3-27 0,3-3-5 0</inkml:trace>
  <inkml:trace contextRef="#ctx0" brushRef="#br0" timeOffset="14433.25">15138 1082 1666 0,'0'0'36'0,"0"0"8"0,0 0 2 0,0 0 2 0,0 0-39 0,0 0-9 0,0 0 0 0,-6 5 0 15,0 3 68-15,-3-2 12 0,-3 7 3 0,0-5 0 16,0 5-31-16,0 6-5 0,-3-6-2 0,0 5 0 15,4-4-8-15,-4 1-1 0,3 4-1 0,0-6 0 16,0 6-11-16,3-6-1 0,0 5-1 0,6-10 0 16,0 6-14-16,3-1-8 0,3-8 10 0,3 3-10 15,3-3 0-15,3 1 8 0,3-6-8 0,0 0 0 16,0-6 0-16,2-2 11 0,1 3-11 0,0-5 10 16,0-4-10-16,0 6 0 0,3-5 0 0,-3 0 0 15,2 0 0-15,1-8-11 0,0 5 3 0,3 0 0 0,0 3 8 0,-6-6-8 16,-4 6 8-16,-2 0-8 0,3-1 8 15,-6 4 0-15,0 2 0 0,-3 3 0 16,-3 2 0-16,-3 3 0 0,0 0 0 0,0 0 8 0,-3 8 11 0,-6-3 2 16,0 3 1-16,-3 3 0 15,3 2 13-15,-3 0 2 0,1 3 1 0,-4 3 0 0,3-6-22 16,3 5-5-16,-3-5-1 0,6 6 0 0,0-6 4 0,3-5 1 16,0 5 0-16,3 1 0 0,0-6-15 0,3 2 0 15,3-5 0-15,3-2 0 0,0 2 8 0,6-5-8 16,-3 0 0-16,2-5 0 15,1 2-65-15,6-2-19 0,-3-5-4 0,3 2-1004 16</inkml:trace>
  <inkml:trace contextRef="#ctx0" brushRef="#br0" timeOffset="14859.02">15644 1069 1209 0,'0'0'108'0,"0"0"-87"0,0 0-21 0,0 0 0 15,0 0 163-15,0 0 28 0,0 0 5 0,0 0 2 16,0 0-78-16,0 0-15 0,0 0-3 0,0 0-1 16,0 0-45-16,0 5-8 0,-6 3-3 0,3-3 0 15,-3 3-9-15,3 6-3 0,-6-1 0 0,0 0 0 0,0 0 0 0,-3 6 0 16,3-6 0-16,-3 6 0 0,0-4-13 16,3-1-2-16,-2 2-1 0,5-3 0 0,0 0-17 0,0-5 10 15,3-3-10-15,0 3 8 0,3 0-8 0,0-3 0 16,0-5 0-16,0 0 0 0,0 0 0 0,12 0 0 15,0-5 9-15,-1 2-9 0,1-2 0 0,3-3 8 16,0-5-8-16,3 8 0 0,0-9 0 0,0 1 8 16,0 0-8-16,-1 0 0 0,4 2 0 15,0-2-12-15,-3 5 2 0,0-5 0 0,-6 5 10 16,3 3 0-16,-6-3 0 0,-1 8 8 0,1-6-8 0,-3 6 0 16,-6 0 0-16,0 0 0 0,-3 8 0 0,3 3 0 15,-3-3 0-15,0 0 0 0,-3 2 0 0,1 4 0 16,-1-6 0-16,0 5 0 0,3 0 0 0,-3-2 0 15,3-4 8-15,0 7-8 0,0-6 8 0,3 2-8 16,0-2 10-16,0-8-10 0,3 5 0 0,0-5 0 16,3 8 0-16,0-8 0 0,3 0 0 0,-1 0 0 0,1-8 0 0,3 8 0 31,3-5-208-31,0-3-36 0</inkml:trace>
  <inkml:trace contextRef="#ctx0" brushRef="#br0" timeOffset="15444.58">16421 696 2113 0,'0'0'46'0,"0"0"10"0,0 0 1 0,0 0 3 0,0 0-48 0,6 0-12 0,2 0 0 0,-2 0 0 16,3 0 0-16,0 0 0 0,0 0 0 0,6-5 0 0,-3-3 30 0,6 2 10 15,-3-2 1-15,6 3 1 0,2-8-27 0,1 0-6 16,0 7-1-16,-6-2 0 16,3-5-8-16,-3 0 0 0,2-6 0 0,-2 1 0 0,0 5 0 0,0-6 8 15,3 3-8-15,0-2 8 0,-6-1-8 0,-1 6 0 16,1 0 0-16,-3-6 0 0,-3 6 0 0,-3 0 0 16,0 0 0-16,0-1 8 0,-3 1 0 15,-3 0-8-15,-3 5 12 0,-3-3-4 0,0 9 3 16,-9-4 0-16,-6 12 0 0,1-4 0 0,-1 9 31 0,-3-3 6 15,-9 5 2-15,-3 0 0 0,-2 6-19 0,2 2-4 16,3 3-1-16,6 2 0 0,4 6 5 0,-4 2 1 16,-3-2 0-16,0 8 0 0,-2 0-4 0,-1-3 0 15,3 2 0-15,-9 14 0 0,7 0-3 0,2-8-1 16,6-5 0-16,3 0 0 0,6-3-24 0,0-3 0 16,7-2 0-16,-1-6 0 0,0 1-11 0,6-9-4 15,0 1-1-15,3-6 0 0,0 0 26 0,6-5 5 0,0-3 1 0,6-5 0 16,-1 0-16-16,1-5 0 0,0 0 0 0,6-3 0 15,-6 0-22-15,6-5-7 16,0 2-2-16,-3-2 0 0,2 0 19 0,1 5 3 0,-3-6 1 0,0 9 0 16,-3-3 8-16,-3 3 0 0,0 5 0 0,-9 0-8 15,0 0 8-15,6 5 0 0,-3 3-9 0,-6 5 9 16,3-5 0-16,-6 6 10 0,0-1-1 0,0 3 0 16,0-3 22-16,0 3 4 0,0 2 1 0,0-4 0 0,3-1-36 15,3-5 0-15,3 2 0 0,3-2 0 0,0 3 10 0,3-9-2 16,6 4 0-16,-3-1 0 0,3-5-8 15,0-5 0-15,2-1 0 0,1 4 0 16,3-9-160-16,0 3-33 0,24-18-7 16,-4 7-2-16</inkml:trace>
  <inkml:trace contextRef="#ctx0" brushRef="#br0" timeOffset="15978.53">17168 349 1814 0,'0'0'40'0,"0"0"8"0,-3 3 1 0,3-3 3 0,0 0-42 0,0 0-10 15,-9 0 0-15,0 5 0 0,6 0 93 0,-6-2 17 16,-3 8 3-16,0-3 1 0,0 5-36 0,-3 0-7 16,3 8-2-16,-2 3 0 0,-1 8-22 0,0-3-5 15,-3 3-1-15,0 5 0 0,-6 2-5 0,0 1 0 16,1 0-1-16,-13 10 0 0,3-2-25 0,0-3-10 15,10 0 8-15,-1-3-8 0,3 0 0 0,6-7 0 16,0 2 0-16,3-11 0 0,6 3 0 0,3-2 0 16,0-3 0-16,6-6 0 0,3 3 0 0,0-7-16 15,-3-7 3-15,6 4 0 16,6-3-136-16,3-8-27 0,3 0-6 0</inkml:trace>
  <inkml:trace contextRef="#ctx0" brushRef="#br0" timeOffset="16564.93">17093 1087 1364 0,'0'0'30'0,"0"0"6"0,0 0 2 0,0 0 0 0,0 0-30 0,0 0-8 16,6 0 0-16,-6 0 0 0,0 0 62 0,6-5 11 15,3 0 3-15,0 2 0 16,0-2-20-16,0 0-4 0,-6 2-1 0,6-2 0 0,6-3-25 0,-6 2-5 16,-6 1-1-16,3-3 0 0,2 3-8 0,-2-3-3 15,-3-5 0-15,0 7 0 0,0-1 15 0,-3 1 2 16,0-2 1-16,-3-2 0 0,-6 2-27 0,6 3 0 15,3-3 8-15,-5-3-8 0,-4 8 11 0,0-2 0 16,-3 0 0-16,0 5 0 0,-3 5 32 0,-3-5 6 16,0 5 2-16,0 3 0 0,4 6-15 0,-4-4-4 15,-3 3 0-15,3 3 0 0,0 3 7 0,3-6 1 0,-3 5 0 16,6 1 0-16,1-6-40 0,2 8 0 0,0-2 0 16,3-6 0-16,0 6 0 0,6-6 0 0,3 0 0 0,3 0 0 15,0-5 0-15,3 0 0 0,2-2 0 16,1-1 8-16,3-5-8 0,3 0 0 0,3-5 8 0,3-3-8 15,3-6 0-15,-4 1 0 0,-2 0 0 16,0 0 0-16,6 2 0 0,-6-2 0 0,0 0 0 16,-4-1 0-16,1 6-8 0,-6-5-4 0,-3 8 0 15,-3-3 0-15,-3 3 12 0,-3 5 0 0,0 0 0 0,-6 5 0 16,-6-5 0-16,0 3 9 0,0 7-9 0,3-2 0 16,0 0 32-16,1 3-1 0,-4 2 0 0,3 0 0 15,-3 0-4-15,3 1-1 0,6-1 0 0,0-5 0 16,3 2-26-16,0-2 0 0,3 6 8 0,3-9-8 0,3 3 0 15,3-8 0-15,-3 5 9 0,3-5-9 16,8 0-135-16,1-5-31 0,-3 5-6 0</inkml:trace>
  <inkml:trace contextRef="#ctx0" brushRef="#br0" timeOffset="17050.82">17665 984 288 0,'0'0'12'0,"0"0"4"0,0 0-16 0,0 0 0 15,0 0 0-15,0 0 0 0,0 0 338 0,0 0 65 16,0 0 13-16,0 0 2 0,9 0-290 0,-9 0-57 16,0 0-12-16,0 0-3 0,6-8 4 0,-6 8 1 0,0 0 0 0,0 0 0 15,-3-5-13-15,0-3-2 0,-3 8-1 0,-3-5 0 16,-6 0-6-16,6 5-2 0,3 0 0 0,-3 0 0 15,-3 0 0-15,0 5 0 0,-3-5 0 0,-2 5 0 16,2-2 3-16,-3 2 0 0,3 0 0 0,3 3 0 16,0-2-16-16,0 1-4 0,0-1 0 0,3 2 0 15,3-3-20-15,0 3 8 0,4 0-8 0,-1 2 0 16,3-4 0-16,3 7 0 0,-1-5 0 0,1-3 0 16,3 3 0-16,0 5 0 0,9-7 0 0,-6 2 0 15,3 0 0-15,3 2 0 0,0-7 0 0,0 2 0 16,-3 6-29-16,0-3-1 15,-1-3 0-15,1-2 0 0,-6 2 1 16,0 3 0-16,-3 2 0 0,0-2 0 0,3-2 17 0,-3 2 3 0,-6-3 1 0,-3 3 0 0,0-3 8 16,-6 3 0-16,0-3 0 0,1 3-8 0,-1-3 8 15,0 1 0-15,0-4 0 0,-6 4 0 16,3-1 0-16,0-5 11 0,0 3-11 0,0 2 12 0,1-5 0 0,-1 0 1 16,3 0 0-16,-3 0 0 0,3 0-13 0,3 0 11 15,0 0-11-15,3 0 10 0,3-5-10 0,3 5 0 16,0 0 0-16,0 0 0 15,0 0-131-15,0 0-25 0,0 0-4 0,9-3-876 0</inkml:trace>
  <inkml:trace contextRef="#ctx0" brushRef="#br0" timeOffset="17553.39">18126 976 979 0,'0'0'87'0,"0"0"-70"0,0 0-17 0,0 0 0 15,0 0 236-15,0 0 43 0,-6 3 9 0,6-3 1 16,0 0-180-16,0 0-36 0,0 0-7 0,-6 5-2 16,0-5-25-16,6 0-6 0,0 0-1 0,0 0 0 15,0 0 6-15,-3 0 1 0,-3 0 0 0,3 0 0 16,-6-5-27-16,3 5-4 0,1-3-8 0,-4 3 11 15,3 0 1-15,-3 0 1 0,-3-5 0 0,6 5 0 0,-6 0 15 16,3 0 4-16,-6 0 0 0,3 0 0 0,0 0-1 0,3 0 0 16,-2 5 0-16,-1 3 0 0,0-8-12 0,0 6-3 15,6-4 0-15,-3 3 0 0,0-5-16 0,3 6 10 16,3 2-10-16,0-3 8 0,0 3-8 0,3 5 0 16,0-8 0-16,3 1 0 0,3 7 0 0,0 0 0 15,0-5 0-15,3 0 0 0,0 3 0 0,0 2 0 16,0-5 0-16,0 5 0 0,0-2-12 15,-1-3 12-15,-2 0-10 0,3 2 10 0,0-2-26 16,-6 0 1-16,3 3 0 0,-3-3 0 16,3-3-7-16,-6-3 0 0,0 4-1 0,-3-1 0 0,-3 3 33 0,0-8 0 15,3 5 0-15,-6 1 0 0,-3-6 0 0,3 2 0 16,-5 3 0-16,-1-5 9 0,0 0 7 0,-3 0 0 16,-3 0 1-16,0 0 0 0,-5 0 0 0,2 0 0 0,-3 0 0 0,3 0 0 15,3-5-8-15,0 5-1 0,4-2-8 0,5 2 12 16,6 0-12-16,3-6 0 0,-3 6 0 0,6 0-835 15,12-5-160 1</inkml:trace>
  <inkml:trace contextRef="#ctx0" brushRef="#br0" timeOffset="18022.5">18448 984 1267 0,'0'0'56'0,"0"0"12"0,0 0-55 0,0 0-13 0,0 0 0 0,0 0 0 16,-6 0 120-16,6 0 20 0,0 0 5 0,-6 6 1 15,0 1-50-15,0-1-11 0,0 7-1 0,0 0-1 16,0 0-8-16,-3 1-2 0,0-1 0 0,0 5 0 16,3 4-23-16,-3-4-5 15,0 1-1-15,0-3 0 0,0 2-24 0,1-5-4 0,2 6-2 0,-3-6 0 16,3 0-14-16,0-5 0 0,3 3 8 0,0-3-8 16,3-3 0-16,0 3 0 0,0-8-9 0,0 0 9 15,0 0-163-15,0 0-26 0,12-8-6 0</inkml:trace>
  <inkml:trace contextRef="#ctx0" brushRef="#br0" timeOffset="18194.75">18579 757 748 0,'0'0'33'0,"-3"0"7"0,0-3-32 0,-3 3-8 15,3-5 0-15,3 5 0 0,0 0 209 0,0 0 40 16,-6 0 8-16,6 0 2 0,0 0-198 0,0 0-39 15,-6 8-8-15,3-3-2 16,0 3-89-16,3 3-19 0,0 4-3 0,0 4-1 0</inkml:trace>
  <inkml:trace contextRef="#ctx0" brushRef="#br0" timeOffset="18661.93">18641 1122 1555 0,'0'0'68'0,"0"0"16"0,0 0-68 0,0 0-16 0,-9 5 0 0,9-5 0 16,0 0 139-16,0 0 24 0,0 0 5 0,0 0 0 16,0 0-98-16,0 0-20 0,0 0-4 0,0 0-1 15,3 0-27-15,0-5-6 0,6 0 0 0,0 2-1 16,0-2-11-16,0-9 0 0,0 9 0 16,0-3 0-16,-3 0 11 0,0 3-3 0,0-3-8 15,-3-3 12-15,0 3-12 0,-3-2 11 0,0 2-11 0,0 0 10 16,-6 3-10-16,0-1 0 0,0 4 0 0,-3 2 8 15,-3 0-8-15,-3-6 0 0,0 12 0 0,0-4 0 16,-3 4 17-16,0-1 2 0,4 3 0 0,-1 5 0 16,6-2-10-16,0 2-1 0,0 0-8 0,3 3 12 15,-3 3-12-15,6-1 0 0,0-5 8 0,3 6-8 16,0-3 0-16,3 2 0 0,0-4 0 0,3 4 0 0,0-10 0 0,9 3 0 16,0-4 0-16,3-1 0 0,2-4 8 0,1 4-8 15,3-12 0-15,-3 4 0 16,0-4-21-16,0-1-11 0,-1 1-1 0,1 1-1 15,-3-8-3-15,-3 5-1 0,0-5 0 0,-3 7 0 0,3-2 28 0,-6-2 10 16,-1 2 0-16,-2 3-9 0,-3 2 9 0,-3 3 8 16,0 0-8-16,0 0 11 0,0 0 9 0,0 0 1 15,-6 3 1-15,0 7 0 0,1-2 6 0,2-3 2 16,-3 3 0-16,6-2 0 0,0 2-22 0,3-3-8 16,0 3 0-16,0-8 9 0,2 5-9 0,4-5 0 15,-3 0-10-15,6 0 10 16,0-11-122-16,3 4-18 0,6-1-4 0,-6 2-499 0,3-7-99 15</inkml:trace>
  <inkml:trace contextRef="#ctx0" brushRef="#br0" timeOffset="19119.68">19546 352 1796 0,'12'-13'80'0,"-9"13"16"0,0-8-77 0,0 2-19 0,0-1 0 0,0 1 0 16,0 1 77-16,-3 5 12 0,0 0 3 0,0 0 0 15,0 0 6-15,0 0 2 0,0 0 0 0,0 0 0 16,0 0-55-16,-9 11-10 0,0-4-3 0,-3 1 0 0,0 8 7 0,-3 0 1 16,-3 8 0-16,0-3 0 15,1 16-16-15,-7 3-4 0,0 0 0 0,0 7 0 0,0 3-12 0,1-5-8 16,-1 8 10-16,-6 13-10 0,0-2 0 16,3-11 0-16,4 0 0 0,2-8 0 0,3 0 0 15,3-6 0-15,0-9 0 0,3 1 0 16,6-4-52-16,0-1-12 0,0-7-4 0,0-1 0 0,3-5 44 0,0 1 9 15,3-6 2-15,0-3 0 16,0-5-19-16,0 0-3 0,0 0-1 0,0 0 0 16,3-8-36-16,-3 3-7 0,3-9-1 0,-3 1-1 15,0-5 41-15,-3-1 9 0,3 3 2 16,-3-7 0-16,3-4 13 0,0 1 4 0,0-1 0 0,0 1 0 0,6 2 34 16,-6 3 7-16,0 0 2 0,0 7 0 0,3 1 74 15,-3 3 15-15,-6-4 4 0,3 6 0 0,3 3-32 0,0-3-7 16,-3 3-1-16,3 5 0 0,0 0-41 0,0 0-9 15,9-5-2-15,-3 2 0 0,3 3-32 0,6 0 0 16,-3 0 0-16,3 0 0 0,3 3 0 0,-3 2 0 16,0-5 0-16,2 5 0 0,-2-5 0 0,3 3 0 15,-3 2 0-15,0 0 0 16,0-2-199-16,3 2-46 0,14 1-10 0,-8 2-1 0</inkml:trace>
  <inkml:trace contextRef="#ctx0" brushRef="#br0" timeOffset="19729.27">19480 997 864 0,'-2'6'76'0,"-1"-6"-60"0,-6 0-16 0,3 8 0 16,0-8 311-16,3 5 59 0,0-2 12 0,0 2 2 15,0 0-254-15,3 3-51 0,0-3-11 0,0-5-1 16,3 6-33-16,-3-6-6 0,3 2-2 0,-3-2 0 0,9 0-16 0,-3 0-10 16,6-2 12-16,-4 2-12 0,4-6 32 0,0 1 0 15,0 5 0-15,-3-8 0 0,3-2-32 0,-3 2 0 16,0 0 0-16,-3-5 0 0,-3-1 0 0,3 1 0 15,-3 3 0-15,0-4 0 0,-3 1 0 0,0 5 0 16,-6-2 0-16,0 7 0 0,-3 3 0 0,-3 0 0 16,-6 8 0-16,3-3 0 0,-6 3 16 0,4 5-3 15,-4 1-1-15,3-1 0 0,-3 5 12 0,3 1 1 16,0 2 1-16,3-3 0 0,6 4-13 16,1 1-2-16,2-1-1 0,0-1 0 0,3-3-10 0,6 1 0 15,0-6 9-15,3 6-9 0,2-11 0 0,4 5 0 16,3-8 0-16,6 3 8 0,-3-8-8 0,6 0 8 15,-6 0-8-15,5-8 8 0,-2 3-26 0,3-3-5 16,0 3-1-16,-6-9 0 0,3 6 4 0,-7-2 0 16,1 2 0-16,-3-5 0 0,0-1 20 0,-3 9 0 15,-3-8 0-15,3 8 0 0,0-3 0 0,-6 2 0 0,-3 6 0 16,0 0 0-16,0 0 8 0,0 0 5 0,0 0 2 0,0 6 0 16,0 2 17-16,-3 2 4 0,-3 3 1 15,3 1 0-15,-3-1-23 0,3 0-5 0,0 0-1 0,-3 1 0 16,6-1-8-16,-3-8 0 0,3 8 0 15,0-7 0-15,3 1 0 0,3-1 0 0,-3-4 0 0,6 4 0 16,0-12 0-16,0 4 0 0,-3 2 0 0,6-6 0 16,0-1 0-16,3 1 0 0,-4 1 0 0,4-8 0 15,3 5-16-15,0-5-3 0,3-1 0 0,-3 4 0 16,-3 2 3-16,-1 0 0 0,-2 3 0 0,-3-3 0 16,3 2 3-16,-6 6 1 0,0 0 0 0,-3 6 0 0,-3-6 12 15,-3 8 10-15,-3-3-2 0,0 8 0 0,-3 0 20 16,-3 1 3-16,3-1 1 0,1 0 0 0,2 0-20 0,0 0-4 15,-3 6-8-15,3-6 12 16,0 0-12-16,6 1 0 0,0-6 0 0,0 5 0 0,3-3 0 0,0-2 0 16,3 6 0-16,-3-9 0 15,3-2-86-15,3 2-20 0,-1-5-4 0,4 0-1101 0</inkml:trace>
  <inkml:trace contextRef="#ctx0" brushRef="#br0" timeOffset="21014.92">20731 619 1627 0,'9'0'36'0,"-9"0"7"0,0 0 1 0,0 0 2 0,0 0-37 0,0 0-9 15,0 0 0-15,-3 5 0 0,0 9 75 0,-3-1 13 16,-3 0 2-16,0 6 1 0,-3 2-31 0,3 0-7 15,-6 3-1-15,3 8 0 0,-3-6-1 0,0 8-1 16,1-2 0-16,-4 3 0 0,-3 7-5 0,0-2-1 16,-3 7 0-16,-3-2 0 0,1-5-44 0,-1 5 0 15,6 0-12-15,-3-6 2 0,3-4 10 0,0 2 16 0,7-5-4 0,2-6-1 32,3-5-35-32,3-2-6 0,6-1-2 0,3-4 0 15,6-12-200-15,0 4-40 0,11-12-8 0,7-10-1 0</inkml:trace>
  <inkml:trace contextRef="#ctx0" brushRef="#br0" timeOffset="21262.82">21156 423 1094 0,'0'0'97'0,"0"0"-77"15,-6 6-20-15,3-6 0 16,0 8 165-16,-3 2 30 0,-3-2 5 0,1 5 2 0,2 6-103 15,-3 7-21-15,0 1-4 0,0 5-1 16,-3-3-21-16,0 8-4 0,-3-6 0 0,-6 17-1 0,0 2-13 0,1-7-2 16,-1 2-1-16,-3 5 0 0,6-10-15 0,0 5-4 15,3-6 0-15,-2 6 0 0,-1-5-12 0,3-6 0 16,0-2 0-16,3 0 0 16,3-6-70-16,0 1-20 0,0-9-4 0,3-2-563 15,0-3-113-15</inkml:trace>
  <inkml:trace contextRef="#ctx0" brushRef="#br0" timeOffset="21464.04">20579 1122 1267 0,'-6'0'112'0,"3"-8"-89"0,-6 8-23 0,3-5 0 16,0 5 184-16,0 0 33 0,0 0 7 16,0 0 0-16,3 0-105 0,3 0-22 0,0 0-4 0,0 0-1 15,0 0-54-15,0 0-11 0,0 0-3 0,9 0 0 16,3 0-2-16,0 0-1 15,3 0 0-15,3 0 0 0,0-6-11 0,-1 4-2 0,7-4-8 0,3 1 12 16,0 2-12-16,0-2 0 0,-4 5 0 0,1-5 0 16,0 2-24-16,3-2-7 15,0 5-1-15,-4-5-1089 0</inkml:trace>
  <inkml:trace contextRef="#ctx0" brushRef="#br0" timeOffset="22398.24">21135 1199 403 0,'0'0'17'0,"0"0"5"0,0 0-22 0,0 0 0 16,0 0 0-16,0 0 0 0,0 0 290 0,0 0 54 16,0 0 10-16,0 0 2 0,0 0-246 0,9 2-50 15,-3 4-9-15,3-6-3 0,0-6-28 0,0 4-5 16,0 2-2-16,3-6 0 0,0-2-13 0,-3 3 11 15,3-3-11-15,0 3 10 0,-3-3-10 0,-4-5 8 16,4 7-8-16,-3-7 8 0,-3 0 13 0,0 2 3 16,-3 3 0-16,0-5 0 0,0 5-24 0,-3-5 0 15,0 0 0-15,-3 2 0 0,0 3 12 0,-5-2 0 16,-1 7 1-16,-3-2 0 0,0-1 29 0,-3 6 6 0,0 6 0 0,0-1 1 16,0-2-6-16,1 2-2 0,-1 8 0 0,0-2 0 15,0 2-16-15,0 0-3 0,0 0-1 0,3 9 0 16,1-9-21-16,-1 0 9 0,3 6-9 0,3-1 0 15,0-5 0-15,0 3 0 0,3 3 0 0,3-1 0 16,3-5 0-16,0 1 0 0,3-1 0 0,3-5 0 16,3 2 0-16,0-2 0 0,-3-2 0 0,9-6 0 15,-3 2 0-15,2-2 0 0,4-2 0 0,0-4 10 16,3-2-10-16,0 3 10 0,0-8-10 0,2 0 10 16,4-6-10-16,-6 6 0 0,0-8 9 15,0 2-9-15,0 1-9 0,-7 2-7 0,1-3 0 0,-3 6-1 16,-3 0 17-16,-3 2-12 0,-3-2 12 0,3 5-10 15,-6 8 10-15,0 0 0 0,-6 0 0 0,-3-5 0 16,3 10 12-16,0-5-3 0,-3 5 0 0,3 3 0 0,-3-2 11 0,1 7 3 16,-1 0 0-16,0 0 0 0,0 1-11 0,3 4-1 15,0-5-1-15,-3 1 0 0,6 1 1 0,0 4 0 16,3-8 0-16,3 4 0 0,-3-4-11 0,6 2 0 16,0 0 0-16,3-5 0 0,3 0 0 0,0-2-12 15,-3-6 0-15,5 0 1 0,4 0 11 0,0 0 14 16,3-8-3-16,-3 2-1 15,3-7-35-15,0 5-7 0,-4-5-2 0,4 2 0 16,-6 3-5-16,3-5-1 0,0 0 0 0,-3 0 0 0,0-6 24 0,-4 6 4 16,1-8 0-16,3 2 1 0,-6 6 11 0,3-5 0 0,-3 4 0 15,0 1 0-15,-3 0 0 0,0 0 0 16,0 5 0-16,-6 8 0 0,0 0 0 0,0 0 0 16,0 0 0-16,-3 8 0 0,0 0 11 0,-3 5 4 15,-3 5 1-15,3-4 0 0,-3-1 13 0,0 5 3 0,0-4 1 16,3 4 0-16,-3-2-17 0,3 3-3 15,3-6-1-15,-3 0 0 0,3-2-12 0,1 2 0 0,2-5 8 0,2 0-8 16,1 2 0-16,-3-10 0 0,6 3 0 0,0 2 0 16,3-5 11-16,0 0-11 0,0-5 12 0,3 2-12 15,0-2 8-15,3 0-8 0,0-3 0 0,3 0 0 16,-4-5 0-16,4 2-14 0,0-2 2 0,0 0 1 16,-6-1-3-16,3 1-1 0,-3-5 0 0,-3 4 0 15,-3 6-7-15,3-5-2 0,-6 3 0 0,3 7 0 16,-4-8 16-16,-2 9 8 0,3-4-10 0,-3 6 10 0,-3 0-8 0,1 0 8 15,-1 8 0-15,-3 3-9 0,3-3 9 0,-3 0 14 16,0 2-3-16,0 4-1 0,0-1 10 0,3 5 1 16,0-4 1-16,-3-1 0 0,3 0-22 0,3-5 0 15,-3 5 0-15,6-2 0 0,0 2 0 0,0-5 0 16,3-3 0-16,3 3 0 0,-3-8 0 0,3 5 0 16,0-5 0-16,2 0 0 15,1 0-59-15,0-5-13 0,3-3-2 0,-3 3-955 0</inkml:trace>
  <inkml:trace contextRef="#ctx0" brushRef="#br0" timeOffset="22580.92">21391 659 2408 0,'-17'-3'53'0,"11"-2"11"0,-3 0 3 0,6 2 0 0,3 3-54 0,0 0-13 0,6-11 0 0,6 3 0 31,2 3-24-31,4 0-8 0,0-3-2 0,0 0 0 0,3 3 24 0,0-3 10 0,0-5-8 0</inkml:trace>
  <inkml:trace contextRef="#ctx0" brushRef="#br0" timeOffset="23397.43">22275 815 1594 0,'0'0'71'0,"0"0"14"0,0 0-68 15,9 0-17-15,-3 0 0 0,0-5 0 0,3 2 18 0,0 3 0 0,0-5 0 0,3-3 0 16,0 2 6-16,0-1 2 0,0 1 0 0,3-7 0 16,-1 8-14-16,4-9-2 0,0 1-1 0,0 0 0 15,0-5 5-15,3 2 1 0,3 2 0 0,-4-4 0 16,1-1 9-16,-3 6 1 16,-3-8 1-16,0 2 0 0,3-2 6 0,-6-3 2 0,0 3 0 0,-4 3 0 15,1-1-24-15,-3-7-10 0,-3 5 8 0,-6 2-8 16,0-2 20-16,-6 8 0 0,1-6-1 0,-4 11 0 0,0-2 25 15,-6 2 6-15,-6 2 1 0,3 6 0 0,0 0-15 0,1 6-4 16,-4 2 0-16,0 2 0 0,0-2-2 0,0 5-1 16,0 1 0-16,-2 4 0 0,-4 9-9 15,6-6-3-15,0 16 0 0,0 3 0 0,-2 5 12 16,-1-3 3-16,0 8 0 0,0 3 0 0,1 5-32 0,-7 22 0 16,0-4 0-16,6-4 0 0,6 2 0 15,-2 3 0-15,2-11 0 0,0 5-10 0,0 1 18 16,0-1 4-16,0-10 1 0,1 2 0 0,2-4-13 0,0-1 0 15,0-5 0-15,3 0 0 0,0-8 0 0,0 0-13 16,3-6 2-16,1-4 1 16,-1-4-18-16,0 1-4 0,3-11-1 0,0 3 0 0,0-11 33 0,3 1 0 15,-3-6 0-15,3-3 0 0,3-5 0 0,-3 0 0 16,0 0 0-16,3-13 9 0,-3-1-21 0,3 1-5 0,0-5-1 0,3-6 0 16,0-3 9-16,0 1 9 0,0-3-13 15,0 0 5-15,0-6 8 0,6 1 0 0,0-3 0 0,0 2 0 16,0 4 0-16,0-1 0 0,6 0 0 0,-3 3 0 15,-3 5 0-15,3-2 0 0,0 5 0 0,0 2 8 16,0 6-8-16,0 0 0 0,-3-1 0 0,-1 9 0 16,4-3 0-16,0 3 8 0,0-3-8 0,0-3 0 15,0 9 0-15,3-3 0 0,3-3 0 0,0-3 8 16,0 8-8-16,0-7 0 0,-1 2 0 16,4 3 0-16,0-9 0 0,0 6-12 0,0-5 4 0,3 8-1116 15</inkml:trace>
  <inkml:trace contextRef="#ctx0" brushRef="#br0" timeOffset="23581.35">22398 1082 2073 0,'0'0'92'0,"0"0"19"0,0 0-89 0,0 0-22 16,0 0 0-16,-6 5 0 0,0 3 48 0,0 6 6 15,-3-6 1-15,0 2 0 0,0 3-28 0,0 1-6 16,-3-1-1-16,3 0 0 0,-3 0-20 0,0 1 9 15,6-1-9-15,-3-5 0 0,6 2 0 0,3-10 0 16,0 6 0-16,0-6 0 16,9 2-121-16,3-2-31 0</inkml:trace>
  <inkml:trace contextRef="#ctx0" brushRef="#br0" timeOffset="23716.05">22543 886 2070 0,'-15'14'92'0,"10"-9"18"0,-4 3-88 0,0-3-22 0,0 8 0 0,3-5 0 31,0 3-20-31,0-3-8 0,3 10-1 0</inkml:trace>
  <inkml:trace contextRef="#ctx0" brushRef="#br0" timeOffset="24285.18">22656 1270 1598 0,'0'0'35'0,"0"0"7"0,0 0 2 0,0 0 1 0,0 0-36 0,0 0-9 0,0 0 0 16,0 0 0-16,6 0 46 0,3-5 7 0,-3-3 2 0,3 2 0 0,0-7-44 0,3 8-11 16,-3-8 0-16,0 0 0 0,0 5 8 15,-3-6 0-15,3 1 0 0,-6 0 0 0,3-6 5 0,-3 6 1 16,0-5 0-16,0-4 0 0,-3 9-14 0,0-5 11 15,-3 10-11-15,-3-3 10 0,0 3 16 0,-3 3 3 16,-3-3 1-16,0 8 0 0,-3 3 38 0,-3 2 8 16,3 0 2-16,-3 3 0 0,1 3-18 0,-1-3-3 15,0 5-1-15,3 0 0 0,3 6-37 0,0 2-8 16,3-3-2-16,0 1 0 0,3-3-9 0,-3 8 0 0,7-3 0 16,-4 3 0-16,0-3 0 0,3 0 0 0,0 5 0 15,0 3-11-15,3-7 11 0,0 4 0 16,0 1 8-16,0-1-8 0,0 6 0 0,0-6 0 15,-3 6 0-15,3-6 0 0,-3 1 0 0,3-1 0 16,-3-2 0-16,0 3-8 0,-3-1 8 0,3 1 0 0,-3-1 0 16,3-5 0-16,-6 6-12 0,0-1-8 0,0 3 0 15,3-2-1-15,-3-1 21 0,-3 1 0 16,3-1 0-16,0 0 0 0,1 1 0 0,-4-3 18 0,3 2-3 16,0-5-1-16,-3-2-14 0,3-1-16 0,0 4 3 0,-3-9 1 15,3 0 12-15,0 0 15 0,0-5-3 0,0 3-1 16,0-11-11-16,1 2 0 0,-1-2 9 0,0-2-9 15,0 2 29-15,0-11 2 0,3 3 0 0,0-5 0 16,3-6 17-16,0 4 3 0,0-9 1 0,6-3 0 16,0-4-32-16,6-1-7 0,3-3-1 0,3 1 0 15,2-3-12-15,1-3 0 0,0 6 0 0,0-3 0 0,0 2 0 16,3 4 0-16,-3-1 0 0,-1-2 0 0,4 7 0 16,-3-5 0-16,0 6 0 0,3-1 0 15,3 1-76-15,2 2-8 16,1-2-1-16,0 5-699 0,-3-11-140 0</inkml:trace>
  <inkml:trace contextRef="#ctx0" brushRef="#br0" timeOffset="25186.96">23302 664 1796 0,'0'0'80'0,"0"0"16"0,0 0-77 0,0 0-19 0,0 0 0 0,0 0 0 16,6 0 21-16,0-5 1 0,0-3 0 0,3 0 0 15,0-3 0-15,0 3 0 0,3-2 0 0,-3 2 0 16,6 0-12-16,-3-5-2 0,3 0-8 0,-1 2 12 16,1-5-12-16,3-2 0 0,0 4 0 0,3-4 0 15,0 5 0-15,-6-6 0 0,2 6 0 0,-5 0 0 16,0-1 13-16,-3 6 0 0,-3-5 0 0,-3 0 0 15,0 0-4-15,-3-1-1 0,-6-4 0 0,0 7 0 16,-3 3 7-16,-3 1 1 0,-6 1 0 0,-2 1 0 16,-4 10 42-16,0 1 9 0,-3 1 1 0,0 7 1 15,1 4-21-15,-4-5-4 0,3 6 0 0,-6 2-1 16,1 11-23-16,8-6-4 0,-3 14 0 0,-3 0-1 16,3-3-5-16,-2 10-1 0,-1-7 0 0,0 5 0 15,6 0-9-15,-5 16 10 0,5-6-10 0,3-7 10 0,9-3-10 0,3-5-9 16,3-3 9-16,3-3-13 0,3-7 13 0,0-6 8 15,6 3 0-15,0-6-8 0,3-5 0 0,3 1-9 16,0-12-1-16,6 4 0 0,0-6-7 0,2-8-2 16,1 2 0-16,-3-2 0 15,3-5-10-15,3 0-3 0,-3 0 0 0,2-3 0 0,-5 0 20 0,3-3 3 16,-3 6 1-16,-6-5 0 0,0 10 8 0,-3 0 0 16,0-3 0-16,-3 3-8 0,-6 8 16 0,0 0 4 0,0 0 1 0,0 0 0 15,-3 8 10-15,0 3 1 0,-3-3 1 16,0 5 0-16,3 0-9 0,0 0-1 15,3 1-1-15,0-1 0 0,0 0-14 0,3-2 9 0,3-3-9 0,-3 5 8 16,6-8-8-16,0 3 0 0,-1-3 9 16,1-5-9-16,3 0 9 0,0 0-9 0,-3 0 12 0,3-5-12 15,3 0 0-15,-3 2 0 0,3-10 0 0,-3 2 0 16,2 3 0-16,1-5 0 0,-3 3 8 16,0-4-8-16,-3-2 0 0,0 3 0 0,-3 3 0 0,0-4 0 15,-3 1-9-15,0 0 1 0,-3-8 0 0,-3 8 0 16,0-1 8-16,0 9-12 0,-3-3 12 0,0 3-12 15,0 5 12-15,-3 0-8 0,-3 5 8 0,3 3-8 16,-3 0 8-16,3 3 0 0,-2 2 0 0,2 3 8 16,0 2-8-16,0 1 8 0,3-1-8 0,3 3 8 15,-3-2-8-15,3-6 0 0,0 6 8 0,6-6-8 16,-3 0 0-16,6 0 0 0,-3-5 0 0,6-2 8 0,0 2-8 16,3-8 0-16,0 0 0 0,2 0 0 15,4-6-13-15,3 4-1 0,0-4 0 0,3-2 0 16,-3-2-51-16,2 2-11 15,-2-5-1-15,3 5-1 0,-3-3-10 0,-3-2-3 16,0 0 0-16,-1 5 0 0,1-6 46 0,-6 4 9 0,0 2 1 16,0-5 1-16,-3 5 34 0,-3 8 9 0,-6 0 1 0,0 0 0 0,0 0 62 0,0 0 12 15,-3-6 2-15,-3 6 1 0,0 6-17 0,0-4-3 16,-3 9-1-16,0 2 0 0,-3-5-21 0,3 11-4 16,0-6-1-16,1 3 0 0,-1 0-28 0,3-3-12 0,3 0 8 15,3-5-8-15,3 5 0 0,0-7 0 16,-3-6 0-16,9 8 0 0,0-3 0 0,2-5 0 15,-2 0 0-15,3-5 0 16,0 5-150-16,0-8-22 0,3 2-5 0,-3-2-763 0</inkml:trace>
  <inkml:trace contextRef="#ctx0" brushRef="#br0" timeOffset="25519.35">24386 235 1335 0,'15'-7'59'0,"-6"1"13"0,-6 4-58 0,6-4-14 0,-3-2 0 0,-1 3 0 16,4 5 115-16,-3-5 20 0,-6 5 4 0,0 0 1 0,0 5-25 0,0 3-5 16,-9 5-1-16,1 6 0 15,-4-1-17-15,-6 3-4 0,0 3-1 0,0 3 0 16,0-1-25-16,-3 6-5 0,3 8-1 0,4-9 0 0,-1 9-25 0,-3 0-6 15,0 5-1-15,0-6 0 0,-3 6-24 0,3 3 0 16,1-8 0-16,-4 18 0 0,3-8 0 0,3-2 0 16,3-16 0-16,0 7 0 0,3-7 0 0,3 0 0 15,3-3 0-15,0-5 0 0,0-3-16 0,0-3-6 16,3 1-1-16,-3-6 0 16,3-5-65-16,0-3-12 0,0-5-4 0,0 0 0 15,-6 0-140-15,6 0-29 0,0-18-6 0,3-3-1 0</inkml:trace>
  <inkml:trace contextRef="#ctx0" brushRef="#br0" timeOffset="25686.14">23957 926 1612 0,'0'0'144'0,"-6"0"-116"0,6 0-28 0,-6 0 0 15,6 0 108-15,0 0 15 0,0 0 3 0,0 0 1 16,0 0-36-16,9 0-7 0,0 0-2 16,6-5 0-16,3 5-16 0,0-3-3 0,3 3-1 0,-1-5 0 15,1 0-21-15,0 2-4 0,6-2-1 0,-3-3 0 16,-3 8-22-16,-1-6-5 0,1-2-1 0,-3 3 0 15,0-3-8-15,-3 8-11 0,0-5 3 0</inkml:trace>
  <inkml:trace contextRef="#ctx0" brushRef="#br0" timeOffset="25820.15">24011 717 345 0,'0'0'31'15,"0"0"-31"-15,0 0 0 0,0 0 0 0,6 0 286 0,3 0 51 16,0 0 11-16,3 0 1 0</inkml:trace>
  <inkml:trace contextRef="#ctx0" brushRef="#br0" timeOffset="26328.67">24478 926 403 0,'0'0'36'0,"0"0"-36"0,0 0 0 0,0 0 0 16,0 0 268-16,0 0 48 0,6 0 8 0,-6 0 3 16,0 0-208-16,3-8-42 0,3 8-8 0,-6 0-1 15,0 0-10-15,3-5-2 0,-3 5 0 0,6-8 0 16,3 3-12-16,-9 5-2 0,3-6-1 0,-3 6 0 15,3-2 10-15,-3-4 1 0,-3-2 1 0,0 8 0 16,3 0-9-16,-6-5-1 0,0 5-1 0,0 0 0 16,-3 0-16-16,3 0-3 0,-6 0-1 0,0 0 0 15,-3 5 6-15,1-5 0 0,-1 8 1 0,3-2 0 16,-3-4-11-16,0 4-2 0,6 2-1 0,-3 2 0 16,0-2-6-16,3-3-1 0,3 3 0 0,3 6 0 15,-3-4 0-15,3 3 0 0,0-5 0 0,3 5 0 16,0-5-8-16,3 3 0 0,0 2-10 0,0 0 10 0,3-7 0 0,3 7 0 15,-3-5 0-15,3 0 0 0,0 2 0 0,0-2 0 16,3-2 0-16,0 2 0 0,-3 5 0 0,0-8 0 16,0 3 0-16,-3-3 10 0,-3 3-10 0,0 3 0 15,0-8 0-15,0 2 0 0,-3-5 0 0,-3 8 0 16,-3-3 0-16,0 3 0 0,0-3 0 0,-3 1 0 16,0 2 0-16,-3-8 0 0,3 5 0 0,-3-5 0 15,3 2 9-15,-3 4-9 0,3-6 8 0,0 0-8 0,0 5 8 16,1-5-8-16,-1 0 0 0,0 0 0 0,3 3 0 15,-3-3 0 1,0 0 0-16,6 0-15 0,-3 0 3 0,0-3 0 16,3 3-156-16,0-5-30 0</inkml:trace>
  <inkml:trace contextRef="#ctx0" brushRef="#br0" timeOffset="26502.2">24672 1069 2487 0,'3'-8'110'0,"0"3"23"0,3 5-106 0,-4-8-27 0,7 8 0 0,-3-6 0 16,0 6 24-16,3 0 0 0,0-5 0 0,0 5 0 15,3-5-12-15,0 2-4 0,3 3 0 0,0-5 0 16,-3 5-8-16,2 0 0 0,1 0 9 0,3 0-781 16,-3 5-156-16</inkml:trace>
  <inkml:trace contextRef="#ctx0" brushRef="#br0" timeOffset="27213.2">10509 6887 2432 0,'-42'11'0'0</inkml:trace>
  <inkml:trace contextRef="#ctx0" brushRef="#br0" timeOffset="27607.84">1919 1942 979 0,'3'-13'87'0,"0"8"-70"16,3 5-17-16,-3-8 0 0,3 2 76 0,-3 1 12 16,0 0 3-16,-3 5 0 0,0 0 1 0,0 0 0 15,0 0 0-15,0 0 0 0,0 0-21 0,0 0-4 16,-3 10-1-16,0 4 0 0,-3 4-12 0,3-2-2 0,-9 8-1 0,3-3 0 16,-9 3-10-16,6 2-1 0,-9 3-1 0,0 3 0 15,-5 5-2-15,2-3 0 0,-6 6 0 0,3 5 0 16,3-8-10-16,-5 6-3 0,2-1 0 15,3 0 0-15,3-2 1 0,3-3 0 0,1-5 0 0,5-3 0 16,3 0-25-16,3-3 0 0,0-5 0 16,3-2-11-16,3-6 11 0,3 0 0 0,3-5 0 15,6-2 0 1,0-4-24-16,5-2-7 0,-2-2-1 0,6-6-688 0,-3-5-137 0</inkml:trace>
  <inkml:trace contextRef="#ctx0" brushRef="#br0" timeOffset="27825.97">1428 2368 1785 0,'0'0'159'0,"-3"0"-127"15,3 0-32-15,-6-8 0 0,6 8 44 0,0 0 2 16,0 0 1-16,0-5 0 0,6-3-9 0,3 3-2 16,0-1 0-16,2 4 0 0,1-4 3 0,6 1 0 15,3 2 0-15,3 3 0 0,3-5-11 0,2-3-3 16,-5 8 0-16,6-2 0 0,3-1-13 0,2 3-4 15,-5-5 0-15,0 2 0 0,3 3-8 0,-9 0 0 16,2 3 9-16,-8 2-9 16,3-2-192-16,0-1-42 0</inkml:trace>
  <inkml:trace contextRef="#ctx0" brushRef="#br0" timeOffset="28398.05">1984 2479 288 0,'0'0'25'0,"0"0"-25"0,0 0 0 0,0 0 0 16,0 0 254-16,6 8 46 0,-6-8 8 0,0 0 3 15,0 11-163-15,0-9-33 0,3 9-7 0,-3-11 0 16,0 0-32-16,3 3-7 0,6-1-1 0,-3 6 0 16,-6-8-22-16,9 0-5 0,-9 0-1 0,3 0 0 15,6-5-11-15,0 2-2 0,3 1-1 0,-3-1 0 16,0-5-14-16,-3 3-4 0,2-6 0 0,-2 1 0 15,0 4-8-15,0-7 10 0,3 2-10 0,-9 3 10 0,3-5-2 0,-3 3 0 16,-3-1 0-16,-3-2 0 16,3 2-8-16,-6-2 12 0,6 5-12 0,-6-5 12 0,-2 0-12 15,2 7 0-15,0-2 0 0,0 3 8 16,0 0-8-16,-6 5 8 0,6 5-8 0,-6-5 8 0,3 8 20 0,-3 3 3 16,0 2 1-16,1 0 0 0,-4 3-18 0,6 0-3 15,-6 5-1-15,6-2 0 0,-6 2-2 0,9-3-8 16,-3-5 12-16,9 6-4 0,-6-3-8 0,4 2 0 15,5-4 0-15,0 4 8 0,5-5-8 0,-5-5 0 16,9 3 0-16,-6-1 0 0,6-4 8 0,0-1-8 16,0-5 0-16,3 0 8 0,0 0 0 0,6 0 0 15,-6-8 0-15,6 3 0 0,-4-8-8 0,1 2 0 16,6 0 0-16,-6 1 0 0,0-3-17 0,0-1 1 16,-3-4 0-16,3 2 0 0,-3 3 16 0,-1 0-8 15,-2 2 8-15,0 3 0 0,0-5 0 0,-6 7 0 16,3-1 0-16,-6 1 0 0,0 6 0 0,0 0-8 0,0 0 8 15,-6 6 0-15,3 1 0 0,-3 7 0 16,-3-1 11-16,6-2-11 0,-6 2 9 0,1 0-9 16,2 0 0-16,0 3 9 0,3 3-9 0,3-6 10 0,-6-3-10 15,6 4 10-15,6-4-10 0,-3 1 0 0,3-3 0 16,-6 2 0-16,11-7-12 0,-2 2-8 0,3-5-2 0,6 0 0 16,-6-8-158-1,3 3-32-15,3-8-7 0,0 0-679 0</inkml:trace>
  <inkml:trace contextRef="#ctx0" brushRef="#br0" timeOffset="28864.19">2714 1701 2300 0,'0'0'102'0,"-9"8"21"0,3-2-99 0,-3-1-24 0,3 8 0 0,-3-5 0 0,-3 5 12 0,0 0-4 16,3 6 0-16,-3-6 0 0,3 6 29 0,0 2 6 15,0-3 1-15,3 4 0 0,-8 4-18 0,2 6-3 16,0 0-1-16,-6-3 0 0,3 2 0 0,-3 1 0 16,6 3 0-16,-9-4 0 0,6 6-2 0,1-8 0 15,-1 3 0-15,3 0 0 0,0-6-20 0,0-2 0 16,6 3 0-16,-3-6 0 0,3 5 0 0,3-7 0 16,3-6 0-16,-3 0 0 0,6 0 0 0,0-5 0 15,3 3 0-15,0-8 0 0,3 2 0 0,3-5 0 16,0-5 0-16,6 2 0 0,-3-2 0 0,5-3 0 0,4-5 0 15,0 7 0 1,3-2-24-16,-6 6-10 0,-1 2-2 0,1 0 0 0,0 0 23 16,-9 5 4-16,6 0 1 0,-9 1 0 0,3 1 0 0,-9 7 0 15,3-1 0-15,-6-2 0 0,0 2 8 0,-6 0 0 0,-3 3 0 16,3 2 8-16,-3-4 0 0,-3-1 1 0,-3 5 0 0,0-4 0 16,6-1 9-16,-3 0 2 0,-2 0 0 0,-1-5 0 15,0 3 8-15,0-3 3 0,-3-3 0 16,6 0 0-16,-9 3-8 0,6-8-2 0,1 0 0 0,2 0 0 15,-6-8 9-15,6 6 2 0,3-6 0 0,-3 0 0 16,3-3-32-16,0-2 0 0,3 0 0 0,3 0 0 16,0-3-21-16,3 0 2 0,6 0 1 0,-3 3 0 15,3-1-122-15,3-4-24 16,-3 5-4-16,6-1-580 0,-3 1-116 0</inkml:trace>
  <inkml:trace contextRef="#ctx0" brushRef="#br0" timeOffset="29235.67">2850 2405 1911 0,'0'0'42'0,"0"0"9"0,0 0 1 0,0 0 2 0,0 0-43 0,0 0-11 16,3 8 0-16,-3-8 0 0,0 0 47 0,0 0 7 15,9 5 2-15,-6-2 0 0,3-3-15 0,6 0-2 0,-9-3-1 0,6 1 0 16,-3-1-22-16,6-5-5 15,-3-3-1-15,-3 4 0 0,3-4-10 0,0 3 8 0,0 0-8 0,0-5 8 16,-1 8-8-16,-8-3 12 0,6-3-12 16,-6 3 12-16,6-5-12 0,-12 2 0 15,3 3 0-15,0 0 0 0,-2 3 8 0,2 0-8 0,3 5 12 0,-12 0-4 16,3 5-8-16,0 0 12 0,-9 3-12 0,3 6 12 16,0-1 26-16,0 5 6 0,0 1 0 0,0 7 1 15,-2-7-20-15,5 5-4 0,-3-1-1 0,3-4 0 16,3 7 10-16,3-10 2 0,6 0 0 0,0 0 0 15,0-3-32-15,3 1-13 0,6-4 1 0,0-5 0 16,0 3 12-16,6-8 16 0,-3 0-3 0,2 0-1 16,-2-8-12-16,6-2-16 0,-3 2 3 0,6-5 1 15,0-1-128-15,0-4-26 16,2-3-5-16,4-3-518 0,-3 3-104 0</inkml:trace>
  <inkml:trace contextRef="#ctx0" brushRef="#br0" timeOffset="29490.59">3529 1670 2156 0,'-3'0'96'0,"0"5"19"0,0 3-92 0,-3 0-23 15,3 5 0-15,-9 3 0 0,-3 5 27 0,1-3 1 16,-7 9 0-16,-3 2 0 0,3 3 56 0,-3 5 12 16,0 3 3-16,1-1 0 0,-4 1-31 0,3 5-5 15,-6 0-2-15,3 0 0 0,4 2-23 0,-1-2-5 16,-3 0-1-16,6-5 0 0,6 5-32 0,0-5 0 0,10-8 0 15,-4-3 0-15,3-3 13 0,6-2-4 16,6-6-1-16,3-4 0 0,-4-1-8 0,4-5-11 0,6-8 3 16,6 0 0-1,-6-8-45-15,3-3-9 0,3-2-2 0,0-3 0 16,-1-2-182-16,7-6-37 0,-6-3-7 0</inkml:trace>
  <inkml:trace contextRef="#ctx0" brushRef="#br0" timeOffset="29740.29">3794 1775 1922 0,'0'0'85'0,"0"0"18"0,0 0-83 0,0 0-20 0,0 0 0 0,0 0 0 0,0 0 90 0,0 0 14 16,-6 6 2-16,0-6 1 15,0 5-29-15,3-2-6 0,-6 7 0 0,3-2-1 16,0-3-23-16,-3 9-4 0,0 4 0 0,1-2-1 0,-4 8-25 0,-6 2-5 16,0 1-1-16,-6 7 0 0,0 3 6 0,-3 3 1 15,4 0 0-15,-1-3 0 0,-3 2 11 0,9 1 2 16,-9 0 1-16,7-1 0 0,5 1-33 0,-3-3 0 15,9-3 0-15,-3-2 0 0,3 0 0 16,6-6 10-16,3-7 0 0,0 2 0 0,0-8-10 0,6 1 0 16,0-1 0-16,6-8 8 15,0-5-76-15,3 0-16 16,-3-5-4-16,5-3-741 0,-5-3-149 0</inkml:trace>
  <inkml:trace contextRef="#ctx0" brushRef="#br0" timeOffset="30055.44">3681 2381 2170 0,'0'0'48'0,"-3"6"9"0,-3 1 3 0,6 1 1 0,-6 3-49 0,3-6-12 0,3 9 0 0,-9-7 0 16,6-1 83-16,3 2 13 15,0-3 4-15,0-5 0 0,0 8-39 0,0-8-7 0,3 5-2 0,6-5 0 16,0 0-32-16,-3 0-6 0,9 0-2 0,-6-5 0 16,3-3-3-16,-3 3-1 0,2-3 0 0,1-5 0 15,-3 2-8-15,3-2 8 0,-3-1-8 0,0 1 8 16,0 0-8-16,-3 5 0 0,3-5 9 0,0 0-9 15,-3-1 0-15,-6-1 8 0,3-1-8 0,0 2 0 16,0 1 0-16,0 8 9 0,-6-3-9 0,3 3 0 0,-3-3 0 0,3 8 0 16,-6 2 0-16,-9 4 0 0,3-1 39 15,-3 8 1-15,-3 0 0 0,0 6 0 0,1 2-16 0,2-2-2 16,-6 7-1-16,6 1 0 0,0-6-21 0,3 5 0 16,3 1 0-16,-3-1 0 0,9-2 31 15,0-6 1-15,3 4 1 0,3-9 0 0,3-3-25 0,3 4-8 16,3-6 0-16,0-3 0 15,3 3-35-15,3-8-13 0,0 0-4 0,2 0-858 16,-2-5-172-16</inkml:trace>
  <inkml:trace contextRef="#ctx0" brushRef="#br0" timeOffset="32412.77">2699 4289 1177 0,'0'0'25'0,"0"0"6"0,0 0 1 0,0 0 2 0,0 0-34 0,0 0 0 16,0 0 0-16,0 0 0 0,0 0 92 0,0 0 12 15,0 0 3-15,0 0 0 0,3-3-3 0,0-5-1 16,-3 8 0-16,0 0 0 0,0-5-22 0,0 5-4 16,0-8-1-16,0 8 0 0,0-5 2 0,0 5 0 15,0 0 0-15,-3 0 0 0,0-5-31 0,-6 2-7 16,3 3 0-16,-6 0-1 0,0 0-2 0,0 3 0 15,-3 2 0-15,0-3 0 0,-3 4-14 0,1-1-3 16,2 3-1-16,-6 0 0 0,-3 0 17 0,3 0 3 16,0 5 1-16,-2-5 0 0,2 3-16 0,0-4-4 15,-6 7 0-15,3-6 0 0,-3 0-6 0,4 0-2 16,2 2 0-16,-6 1 0 0,9-6 9 0,-3 3 2 16,6-3 0-16,-2 3 0 0,5-3-23 0,0-2 8 0,6 2-8 0,3-2 0 15,-3 0 0-15,6-3 9 0,0 0-9 0,6 8 0 16,-3-6 0-16,6 4 0 0,9-1 0 0,-6-5 0 15,5 5 11-15,4-2-11 0,3-3 10 0,-3 2-10 16,6 4 0-16,-7-1 0 0,4-2 0 0,-3 5 0 16,6-3 0-16,-9 3 0 0,3-3 0 0,2 6 0 15,-2 2 0-15,0 0 0 0,-3 0 0 0,0 1 0 16,-6 1 0-16,0 4 0 0,-3-3 0 16,-1 2 0-16,-5 4 0 0,3 1 0 0,-6-7 0 0,0 3 0 15,0-1 0-15,0-2 0 0,-6 0 0 0,3 0 0 0,-5-3 0 16,-4 0 8-16,-3 1-8 0,0-4 0 15,-3 1 0-15,0-6 8 0,3 3-8 0,-3-3 0 16,-2 1 8-16,-1-4-8 0,0 1 0 0,0 2 9 16,-9-5-9-16,1 0 10 0,-1-8-10 0,-3 6 10 0,3-4-10 0,1 1 0 15,-1-3 9-15,3 0-9 0,3 0 0 0,3-2 8 16,3-1-8-16,4 0 0 0,-1 3 0 0,6-5 0 16,3 0 0-16,-3 2 0 0,3 4 0 0,6-7 0 15,6 4 0-15,-6-4 0 16,9 1-68-16,3 0-12 0,-3 0-3 0,11-3-833 15,-5 0-168-15</inkml:trace>
  <inkml:trace contextRef="#ctx0" brushRef="#br0" timeOffset="32892.41">2895 3577 1954 0,'0'0'43'0,"0"0"9"0,0 0 1 0,0-2 3 0,3-6-45 0,0 2-11 0,9-2 0 0,-3 3 0 15,-3-3 44-15,9-2 6 0,6 2 2 0,-7 2 0 0,7-2-8 0,3-2-2 16,0 5 0-16,3 2 0 0,-6-5-14 0,2 5-4 15,4 3 0-15,-6 0 0 0,-6 3 5 0,3-3 1 16,0 8 0-16,-10-5 0 0,4 2-14 0,-3 5-4 16,-6-2 0-16,0 3 0 0,-3 2 32 0,-6 3 7 15,0 3 1-15,-6-1 0 0,1 9-16 16,-10-9-4-16,0 3 0 0,-3-2 0 0,3 7 10 0,-6-5 2 16,4 3 0-16,-1 3 0 0,3-6-16 0,-6 0-4 15,3 3 0-15,4-6 0 0,5-2 3 0,3 3 0 16,-3-9 0-16,9 1 0 0,-3-1-27 0,6-4 0 15,3-6 8-15,0 8-8 0,0-8 0 0,9 5 0 16,0-2 0-16,-3 2 0 0,3-5 0 0,3 0 0 16,6 0 0-16,-1 0 0 0,4 0 0 0,0 0 0 15,0 0 0-15,0 0 0 0,0 0 0 0,-1 0 0 16,-2 3-8-16,3-1 8 0,-3 6 0 0,-3-5 0 0,0 2 0 16,0 0 0-16,-4 1 0 0,4 2 0 0,-6 0 0 15,-3 2-938-15,3-5-190 0</inkml:trace>
  <inkml:trace contextRef="#ctx0" brushRef="#br0" timeOffset="33191.15">3541 4384 2055 0,'9'0'91'0,"-9"0"19"0,0 0-88 0,0 0-22 15,3 0 0-15,6 0 0 0,3 0 62 0,-3-2 8 16,3 2 2-16,-1 0 0 0,7-3-10 0,0 0-2 16,-6 1 0-16,6-1 0 0,-3 3-28 0,3-8-5 15,0 5-2-15,-7 1 0 0,1 2-14 0,6 0-3 16,-9 0-8-16,3-6 12 0,-3 6-12 0,0 0 0 15,3 0 0-15,-3 6 0 16,-3-6-134-16,-6 0-23 0,0 0-5 0,0 0-1 0</inkml:trace>
  <inkml:trace contextRef="#ctx0" brushRef="#br0" timeOffset="33406.58">3526 4543 2329 0,'0'0'51'0,"0"0"10"0,0 0 3 0,0 0 2 0,0 0-53 0,0 0-13 0,0 0 0 0,0 0 0 15,0 0 57-15,9 0 9 0,0 3 2 0,0-3 0 16,3-3-13-16,3 3-3 0,0 0 0 0,2 0 0 16,-2 0-32-16,0 0-6 0,0 3-2 0,0-3 0 15,0 0-12-15,0 0 0 0,0 2 0 0,-1 3-828 16,-2-5-169-16</inkml:trace>
  <inkml:trace contextRef="#ctx0" brushRef="#br0" timeOffset="34149.06">5005 4080 1209 0,'-3'-3'53'16,"3"3"12"-16,0-8-52 0,0 6-13 0,0-1 0 0,3-5 0 0,0 3 128 0,3-3 22 15,-3 3 5-15,9-9 1 0,-9 6-64 0,3-5-13 16,6 3-3-16,-3-4 0 0,0 4-13 0,3-3-3 16,3-3-1-16,0-6 0 0,2 4-26 0,7-6-5 15,-3-2 0-15,3-3-1 0,6-1-3 0,-3 1 0 16,5 0 0-16,1 0 0 0,3-3-8 0,-4 1-3 15,1-1 0-15,-3-2 0 0,-3 2-13 0,3 0 0 16,-10-2 0-16,-2 2 0 0,3-3 0 0,-6 6 0 16,0 0 0-16,-3 3 0 0,-3 7 0 0,-3-2 11 15,0 5-3-15,-3 3-8 0,-3 0 9 0,-3 5-9 16,3 3 0-16,0 5 9 0,-12-3 3 0,6 3 1 16,-3 0 0-16,0 3 0 0,0 2 23 0,-3 0 4 15,3 0 0-15,3 3 1 0,-9 6-33 0,6-1-8 16,-3 3 0-16,3 8 0 0,-5-6 0 0,-1 9 15 15,3-1-4-15,-3 6-1 0,-6 2-10 0,3 6 8 0,-6 2-8 16,7 8 8-16,-4 1 0 0,-3 2 0 0,0 0 0 16,0-3 0-16,0 0 0 0,4 3-8 0,2-8 12 15,0-3-4-15,3 1-8 0,6-6 0 0,0 0 0 0,3-3 8 16,0-5-8-16,3-2 0 0,0-1 0 16,3-7 0-16,0-3-31 15,0-3-8-15,3-3-1 0,-3-2-772 0,3-2-153 0</inkml:trace>
  <inkml:trace contextRef="#ctx0" brushRef="#br0" timeOffset="34517.01">4336 4371 1821 0,'-15'0'80'0,"3"0"18"0,3 0-78 0,0 3-20 15,3-1 0-15,-3-2 0 0,3 3 43 0,-3 0 5 16,3-1 0-16,3 1 1 0,3-3 25 0,0 0 5 16,0 0 1-16,0 8 0 0,3 0-20 0,6-6-3 15,0 1-1-15,3 5 0 0,3-8 7 0,9 5 1 16,3-5 0-16,2 0 0 0,13 0-26 0,3 0-5 16,5-2-1-16,7-1 0 0,-7-2 4 0,10 2 1 15,2-2 0-15,-2-3 0 0,11 2-16 0,1 4-3 16,-13-3-1-16,4-1 0 0,2 4-8 0,4-1-1 0,-1-5-8 15,1 5 12-15,-4 1-12 0,-2-4 0 16,-4 4 0-16,-2-1 0 0,-1 0 8 0,1-2-8 0,-6 3 0 16,-1 2 0-16,-5 0 0 0,-6 0 0 0,-1 0 0 15,-2 0 0-15,-9 0 0 0,0-3 0 16,-1 3-13-16,-5-3 4 0,-3 3-7 0,-3 0-2 0,-3 0 0 0,0 0 0 31,-3 0-83-31,-3 0-17 0,-6 0-3 0,0 0-1 0</inkml:trace>
  <inkml:trace contextRef="#ctx0" brushRef="#br0" timeOffset="35293.36">4270 5170 864 0,'-15'0'38'0,"12"0"8"0,0 5-37 0,-6-2-9 0,1 5 0 0,2-6 0 16,0 1 81-16,-3 5 15 0,0-5 2 0,6-1 1 16,-9 1 34-16,6-3 7 0,0 0 2 0,3 0 0 15,0-3-14-15,3 3-4 0,0 0 0 0,-6-5 0 16,12 0-51-16,-6-1-10 0,3 4-3 0,3-11 0 15,0 5-31-15,3-6-6 0,0 4-2 0,3-3 0 0,3-1-12 16,-1-4-9-16,1 2 12 0,3 3-12 16,0 0 16-16,0-3-4 0,3 0-1 0,-3 3 0 0,2 2-2 15,-2 3 0-15,3-3 0 0,-3 4 0 0,0 4-9 16,-3 0 0-16,0 3 0 0,-3 3 8 0,-4 2-8 16,-2 6 10-16,-6 2-10 0,0 0 10 15,0 0 21-15,-6 6 4 0,-2-1 1 0,-4 9 0 16,3-9-20-16,-6 9-3 0,6-3-1 0,-9 0 0 0,3-1 7 0,0 1 1 15,3 0 0-15,0-3 0 0,1 3 9 0,2-11 3 16,3 6 0-16,0-9 0 0,3 4-20 0,0-7-4 16,3 1-8-16,0-8 12 0,6 0-12 0,6-2 0 15,-3-6 0-15,2 0 0 0,4-5 0 0,6-1 9 16,3-9-9-16,3 1 8 0,0-1-8 0,2-1 0 16,1-3 0-16,0 1 0 0,0-1-16 0,-10 4 4 15,7-4 0-15,-3 1 1 0,3 7 11 0,-3 6 0 0,-9 0 0 0,-1 0 8 16,1 5-8-16,-3 5 0 0,-3 0 0 15,-3 6 0-15,0 0 0 0,-3 5 0 0,-3-1 0 0,0 4 0 16,-3 0 0-16,0 2 0 0,0 5 0 16,-3-2 0-16,0 5 8 0,-3-5 0 0,9 0 0 0,-9 3 0 15,3 2-8-15,3-8 0 0,-3 0 8 0,3 1-8 16,0-1 0-16,3-3 0 0,0 1 0 0,0-3 0 16,3-3 0-16,-3-5 0 15,6 3 0-15,3-3 0 16,-3 0-72-16,3-5-18 0,3-1-4 0,0-4-1139 0</inkml:trace>
  <inkml:trace contextRef="#ctx0" brushRef="#br0" timeOffset="35496.81">5017 5093 1324 0,'0'0'118'0,"0"0"-94"15,3 8-24-15,-3-8 0 0,0 0 141 0,0 0 24 16,0 0 5-16,9 0 1 0,-9 0-43 0,9 3-9 15,-9-3-2-15,12 0 0 0,-3 0-40 0,3 0-8 16,-3 0-1-16,0-3-1 0,3 3-25 0,-6 0-5 16,3-5-1-16,-3 2 0 0,2 1-22 0,1-1-5 15,3 3-1-15,-6-5 0 0,0 2-8 0,3-2 0 16,0 2 0-16,0-2 0 16,3-1-195-16,-3 4-41 0</inkml:trace>
  <inkml:trace contextRef="#ctx0" brushRef="#br0" timeOffset="35993.61">5443 5096 403 0,'0'0'36'0,"0"0"-36"0,0 0 0 0,0 0 0 15,0 0 331-15,0 0 59 0,0 0 12 0,0 0 2 16,0 0-192-16,0 0-40 0,0 0-7 0,0 0-1 0,12-3-52 16,-6 1-11-16,3-1-1 0,-3-2-1 15,0 2-39-15,3-5-7 0,6 3-1 0,-10-3-1 16,10 0-28-16,-6 0-6 0,0-5-1 0,3 0 0 0,0-1-16 0,3 1 0 15,0-3 0-15,0 3 0 0,3-3 0 0,-4 3 0 16,4-8 0-16,0 7 0 0,0-1 0 0,0 1 0 16,0-2 0-16,0 3 0 0,-7 0 0 0,4 0 0 15,-9 2 0-15,3 3 0 0,0 0 0 0,0 0 0 16,-6 6 0-16,-3 2 0 0,0 0 0 0,0 0 0 16,0 0 0-16,-3 8 0 0,0 2 0 0,-3 3 0 15,0 3 0-15,-3 0-9 0,0 0 22 0,-3 0 5 0,4 5 1 0,-1-2 0 16,3 2-9-16,-3-3-2 15,3 4 0-15,-6-1 0 0,9 3-8 0,-6 2 0 16,3-5 9-16,0 3-9 0,3 2 0 0,0-7 8 16,0-1-8-16,0 1 0 0,6-1 0 0,-3-2 0 15,3-5 0-15,-3 2 0 16,3-2-89-16,0-1-16 0,3-4-3 0,0 2-1 0</inkml:trace>
  <inkml:trace contextRef="#ctx0" brushRef="#br0" timeOffset="36764.01">7378 3241 345 0,'0'0'31'0,"-6"5"-31"0,0-2 0 0,-3 2 0 0,-3-2 140 0,3 2 21 16,-3 3 5-16,0 3 1 0,3-6-79 0,-6 6-16 16,1-1-4-16,2 4 0 0,0-1 29 0,0-3 6 15,-6 6 1-15,3 5 0 0,3 3-20 0,-6 0-3 16,1 10-1-16,-7 1 0 0,-3 7 16 0,3 8 4 16,-6 6 0-16,4 5 0 0,-1 2-28 0,-3 3-4 15,0 3-2-15,-3 5 0 0,1 3-22 0,-1-3-5 16,0 3-1-16,3-6 0 0,10 3-4 0,-1-5-1 15,3 3 0-15,6-9 0 0,3-2-25 0,9-3-8 16,-3-5 0-16,6-5 0 0,3-1 0 0,6-4 0 0,0-1 0 16,6-2 0-16,3-6 12 0,-4 1-2 15,1-6 0-15,3-3 0 0,-3 3-10 0,0-8 0 0,0 1 0 16,-3-4 0-16,-1-2-17 0,-2-3-6 16,0 0-1-16,-3-2 0 15,0 0-146-15,-3-6-30 0,0 3-5 0,0-8-2 0</inkml:trace>
  <inkml:trace contextRef="#ctx0" brushRef="#br0" timeOffset="37307.18">7643 3575 1695 0,'0'0'75'0,"0"0"16"0,0 0-73 0,0 0-18 0,0 0 0 15,9 0 77-15,-3 0 12 0,0-6 3 0,2 4 0 16,1 2-12-16,6 0-3 0,3-3 0 0,0 0 0 16,3 3-33-16,-3 0-8 0,3 0 0 0,-1 0-1 15,1 0-21-15,0 0-4 0,3 0-1 0,3 0 0 16,2 3-1-16,1 0-8 0,3-3 12 0,3 2-4 16,-1 4-8-16,4-6 0 0,0 2 0 0,-4 1 0 15,-5-1 0-15,3-2 0 0,-6 6 0 0,0-6 0 16,-1 0-18-16,-2 0 1 0,0 0 0 0,-3 0 0 15,0 0-58-15,-1 0-11 0,-5 0-2 0,0 0-899 16</inkml:trace>
  <inkml:trace contextRef="#ctx0" brushRef="#br0" timeOffset="37943.68">7658 3704 1555 0,'0'-5'138'0,"0"5"-110"15,0-5-28-15,3-1 0 0,0 4 60 0,2-6 6 0,1 5 2 0,0 0 0 16,3-7 24-16,3 7 4 0,0-2 2 0,3 2 0 15,-3 3-34-15,6-2-8 0,-3-1 0 0,5 3-1 16,-2 0-20-16,0 3-4 0,3 2-1 0,0 0 0 16,3 0-14-16,0 3-4 0,-1-2 0 0,1 2 0 15,3 5 1-15,3 0 0 0,-4-2 0 0,4 2 0 16,0 0-13-16,-3 3 0 0,0-3 0 0,-4 6 0 0,-2-6 0 16,-3 0 8-16,0 6-8 0,-3-6 9 15,-3 0-9-15,0 0 0 0,-3 1 0 0,-3-4 0 0,-1 3 0 0,-2-2 0 16,-3 2 8-16,-5 3-8 0,-1-3 0 15,-3 3 0-15,-3 3 0 0,-6-1 0 0,-3 1 0 16,-6 2 0-16,-6 5 0 0,-2-7 0 0,2 2 0 16,-3 6 0-16,1 4 0 0,-4-4 0 0,0 5 0 15,3-1 0-15,-5-2 0 0,-7 3 0 16,-2 0 0-16,-1 0 0 0,6-3 0 0,1 8 8 0,-1-5-8 16,3 2 0-16,4 0 0 0,2 1 0 0,0-1 0 0,6 1 10 15,4-6-1-15,2 5 0 0,3-7 7 0,0-6 2 16,6 5 0-16,6-2 0 0,0-6-9 0,4 6-1 15,5-5-8-15,2-1 12 0,4 1-12 0,3-6 9 16,6 0-9-16,0 1 8 0,3-4 2 0,6-2 0 16,0 0 0-16,5-3 0 0,4-5 3 0,6 0 1 0,-3 0 0 15,5 0 0-15,4-8 2 0,0 3 1 0,-1 0 0 16,1-1 0-16,-7 1-7 0,-2 0-2 0,-3 2 0 0,0 1 0 16,5-1-8-16,-2-2 0 0,-3 5 9 0,0-3-9 15,-1 0 16-15,1 3 0 0,-3 0-1 0,-3 0 0 16,-1 0-15-16,-2 0 0 0,-3 0 0 0,0-2 0 15,-3 2-48 1,0 0-13-16,-6 0-3 0,-1 0 0 0,1 0-149 16,-6 2-31-16</inkml:trace>
  <inkml:trace contextRef="#ctx0" brushRef="#br0" timeOffset="38574.04">7559 5263 1094 0,'0'0'48'0,"0"0"11"0,0 0-47 0,0 0-12 16,-3-3 0-16,3 3 0 0,0 0 142 0,0 0 26 15,0 0 6-15,-6 0 1 0,0 0-116 0,6 0-23 16,0 0-5-16,0 0-1 0,0 0-22 0,0 0-8 15,0 0 0-15,6 5 0 16,0-2-80-16,-6-3-23 0,0 0-4 0,12 5-1 0</inkml:trace>
  <inkml:trace contextRef="#ctx0" brushRef="#br0" timeOffset="38760.58">7619 5464 1771 0,'0'0'39'0,"0"0"8"0,0 0 1 0,3-3 2 0,6-2-40 0,0 2-10 0,-9 3 0 0,6-3 0 16,3-2 0-16,0 2 12 0,-1 1-12 0,1-1 12 16,3 3-12-16,0 0 0 0,-3 0 0 0,3 0-797 15</inkml:trace>
  <inkml:trace contextRef="#ctx0" brushRef="#br0" timeOffset="46862.62">7619 5461 230 0,'-3'-3'20'0,"0"-2"-20"0,0 2 0 0,0 1 0 15,3-4 250-15,3 1 46 16,0 3 8-16,-3-4 3 0,0 4-164 0,0-1-33 0,0 0-6 0,3 3-2 15,-6 0-3-15,3-5-1 0,0 5 0 0,0 0 0 16,0 0-18-16,-3 5-3 0,0 1-1 0,0 2 0 16,0-1-8-16,0 1-1 0,0 0-1 0,0 3 0 15,3 2-13-15,-6 0-2 0,0 1-1 0,0-1 0 0,0 5-21 0,0-2-4 16,0 3-1-16,-6 2 0 0,4 0-5 0,-1 0-2 16,0 0 0-16,0 1 0 0,0 1-7 0,0-1-2 15,0-1 0-15,3 3 0 0,0-3 0 0,-3 3-8 16,3 2 12-16,-3-2-4 0,3 2 0 0,0-2 0 15,-3 0 0-15,3 0 0 0,0 0-8 0,1-1-14 16,-4 4 3-16,0-3 1 0,0-1 10 16,3-1 0-16,-3-1 0 0,0 3 0 0,-3 2 0 15,3-7 0-15,0 2 0 0,0 0 8 0,0 0-8 16,0 0 0-16,0 3 0 0,1-3 0 0,-4-2 0 16,0-3 0-16,3 2 0 0,0-2 0 0,0 0-12 0,0-6-8 15,3-2 0-15,-3 0-1 0,3 3 37 0,-3-6 8 16,0-2 2-16,3-1 0 15,0-4-42-15,0 2-8 0,-5-3-1 0,5-2-1 0,0-3 72 0,-3-5 14 16,0 0 4-16,0-3 0 0,0-3-30 0,3 1-6 16,3-1 0-16,0 1-1 0,-3-4-11 0,3 1-1 0,3 3-1 0,3-1 0 15,-3 1-4-15,6-1-1 0,0 3 0 0,0-2 0 16,3-1 7-16,0 1 2 0,3-1 0 0,0-2 0 16,2 0-18-16,1-3 8 0,6 3-8 0,0-3 0 15,0 3 8-15,3-3-8 0,-3 0 0 0,2 0 0 16,1 1 0-16,0 1 0 0,-3-1 0 0,0 1 0 15,-1-1 0-15,4 4 0 0,0 1 0 0,-6-1 0 16,-3 1 8-16,3 7-8 0,-3-8 0 0,-1 12 0 0,-2-7 0 16,-3 6 0-16,-3-2-8 0,0 2 8 15,3 3-120 1,-3-1-17-16,-3 1-4 0,3 2-1210 0</inkml:trace>
  <inkml:trace contextRef="#ctx0" brushRef="#br0" timeOffset="47247.49">7890 5427 921 0,'0'0'82'0,"0"0"-66"0,0-3-16 0,0 3 0 16,0 0 255-16,0 0 47 0,0 0 10 0,0 0 1 15,0 0-159-15,0 0-32 0,0 0-6 0,0 0-2 16,0 0-37-16,6 3-7 0,-6-3-2 0,12 2 0 15,-3 1-28-15,-1-3-7 0,-8 0-1 0,9 0 0 16,0 0-4-16,3 0 0 0,-3-3-1 0,0 1 0 16,-3 2-11-16,3 0-1 0,0 0-1 0,0 0 0 15,-6 0-14-15,6 0 0 0,0 0-12 0,-3 0 12 16,-6 0-40-16,0 0-2 0,0 0 0 0,0 8-806 16,6-3-162-16</inkml:trace>
  <inkml:trace contextRef="#ctx0" brushRef="#br0" timeOffset="47500.55">7857 5556 1598 0,'0'0'71'0,"0"0"14"0,0 0-68 0,0 0-17 15,0 0 0-15,0 0 0 0,6 0 159 0,0-5 28 16,0 2 5-16,3 1 2 0,-9 2-72 0,6-3-14 15,3-2-4-15,-3 2 0 0,-6 3-39 0,9 0-8 16,-1-5-1-16,1 5-1 0,-3 0-33 0,3 0-6 16,3-3-2-16,-3 3 0 0,0 3-5 0,0-3-1 0,-3 0 0 15,0 2 0-15,6-2-8 0,-6 3 0 0,-6-3 0 0,3 3 0 32,0 2-83-32,3-2-18 0,0 2-4 0,-3-2-1 0</inkml:trace>
  <inkml:trace contextRef="#ctx0" brushRef="#br0" timeOffset="48003.77">8229 5522 1825 0,'0'0'40'0,"0"0"8"0,0 0 1 0,0 0 3 0,0 0-41 0,0 0-11 15,0 0 0-15,0 0 0 0,0 0 71 0,9 0 12 16,-3-3 2-16,0 3 1 0,0-8-14 0,0 6-2 16,3-1-1-16,-3-5 0 0,0 3-15 0,3-6-3 15,0 3-1-15,-4-2 0 0,4-1-18 0,0 0-4 16,0 1-1-16,0-1 0 0,-3-2-3 0,3 0 0 15,3-6 0-15,0 3 0 0,-3 3-24 0,3-3 0 16,0 0 8-16,-3-2-8 0,-1 5 0 0,1-6 0 16,3 3 0-16,0 0 0 0,-3 3 0 0,0 0 0 0,-3 5 0 15,0-3 8-15,-3 9 4 0,0-6 1 16,0 5 0-16,-3 3 0 0,0 0 22 0,0 0 4 0,0 0 1 16,0 0 0-16,0 0-26 0,-3 11-5 15,-3 2-1-15,3-5 0 0,0 5 2 0,0 0 0 16,-3 1 0-16,0 2 0 0,3-3-10 0,-3 8 12 0,0-5-12 0,0 2 12 15,-3 4 5-15,3-1 2 0,0 3 0 0,4-1 0 16,-4-4-1-16,0-1 0 0,0 4 0 0,3-1 0 16,-3 0-10-16,3-3-8 0,0-2 9 0,0-3-9 15,3 1 8-15,0-1-8 0,0-2 0 0,3-1 9 16,-3-5-9-16,0 3 0 0,0-8 0 0,0 0 0 16,0 0-147-16,0 0-31 0</inkml:trace>
  <inkml:trace contextRef="#ctx0" brushRef="#br0" timeOffset="49493">7771 3366 345 0,'0'0'31'0,"0"0"-31"0,0 0 0 0,0 0 0 15,0 0 276-15,0 0 50 0,0 0 10 0,0 0 1 16,0 0-180-16,0 0-36 0,0-8-7 0,3 2-2 16,-3-2-32-16,3 3-6 0,0 0-2 0,3-3 0 15,-3 3-11-15,2-3-2 0,-2-6-1 0,3 9 0 16,0-6-14-16,0 4-2 0,0-1-1 0,0 0 0 16,0-3-6-16,0 3-2 0,3-2 0 0,0 2 0 0,-3-6-7 0,3 6-2 15,0 3 0-15,0-8 0 0,3 5-6 0,-3 3-2 16,-3-3 0-16,5 2 0 0,-2 1-5 0,0 3-2 15,0-1 0-15,0 3 0 0,0-3 8 0,-3 3 2 16,0 3 0-16,3 0 0 0,-6-1-19 16,3 3 0-16,-3-2 0 0,0 2 0 0,0 1 0 0,-3 7 0 15,0-8 0-15,-3 3 0 0,3 5 0 16,-3 1 0-16,0-1 0 0,-3-3 0 0,3 4 12 0,-3-1-12 16,-3 3 12-16,3 2-12 0,0-4 11 0,3-1-11 15,-6-3 10-15,3 4-10 0,3-4 8 0,-3 1-8 16,0-6 0-16,6-5 9 0,0 0-9 0,0 0 0 15,0 0 0-15,0 0 8 0,0 0-8 0,0 0 8 16,0 0-8-16,0 0 8 0,6 0-8 0,-3-5 8 16,3-6-8-16,0 1 8 0,3-1-8 0,0-2 0 15,0 0 0-15,0-1 0 0,3 1 0 0,0 0 0 0,0 0 0 16,3-1 8-16,-1-4-8 0,4 5 0 0,-6-6 0 0,3 6 0 16,0 0 0-16,0 5 0 0,-3-6 0 0,3 7 0 15,-3 1 0-15,-1-4 0 0,-2 2 0 0,3 2 0 16,-3 4 0-16,0-3 0 0,0 5 0 0,-9 0 0 15,0 0 0-15,6-6 0 0,-6 6 0 16,0 0-11-16,0 0 11 0,0 0 0 16,9 6 0-16,-3-1 0 0,-6-5 0 0,3 13 0 15,-3-5 0-15,-3 0 0 0,3 2 0 0,-3 4 11 0,-6-1-3 0,6 0 0 16,-6 6-8-16,0-6 0 0,0 0 0 0,0 3 8 16,0-3-8-16,-3 3 0 0,4-3 0 0,-1 1 0 15,3-1 28-15,0 0 3 0,0-5 1 0,3 0 0 16,0 3-32-16,0-9 0 0,3-2 0 0,0 0 0 0,0 0 0 0,0 0-15 15,0 0 5-15,0 0 1 0,0 0 9 0,6-2 0 16,0 2 0-16,0-8 8 0,3 2-8 16,-3-2 9-16,2 3-9 0,1-8 10 0,0 8-10 15,0-9 0-15,0 4 0 0,3-1 0 0,0 6 0 16,-3-8 0-16,3-1 0 0,-3 1 0 0,3 0 0 16,-3 0 0-16,3 2 0 0,-1 3 0 0,1-5 0 15,-3 5 0-15,3 3 0 0,-3-9 0 0,3 7 0 0,0 1 0 16,-3 1 0-16,0-3 0 0,0 8 0 15,3-5 0-15,-3-1 0 0,-1 4 0 16,-5 2 0-16,6 0 0 0,-3 0 0 0,0 0 0 0,-6 0 0 0,6 2 0 16,-3 4 0-16,3-1 0 0,-3 3 0 0,-3-3 0 15,0 1 0-15,0 1-11 0,0 1 11 0,0 0 0 16,-3 3 0-16,0-3 0 0,0 2 0 0,3 4 0 16,-3-6 0-16,-3 5 0 0,3-5 10 0,0 2 1 15,-3 4 0-15,0 1 0 0,0-1-3 0,-2 2-8 0,5-1 12 16,-3 1-4-16,0-5 2 0,0 2 0 0,3 0 0 15,0-2 0-15,0 2-10 0,3-8 12 0,0 3-12 0,0-8 12 16,3 6-12-16,3-1 0 0,0 3 0 0,0-8 8 16,6 0-8-16,-1 0 0 0,1 0 0 0,3-5 0 15,0 2 0-15,0-2 0 0,-3-1 0 16,0-2-975-16,0 3-193 0</inkml:trace>
  <inkml:trace contextRef="#ctx0" brushRef="#br0" timeOffset="54519.84">9429 3625 889 0,'0'0'39'0,"0"0"9"0,0 0-39 0,0 0-9 16,0 0 0-16,0 0 0 0,0 0 120 0,0 0 23 16,0 0 4-16,0 0 1 0,0 0-23 0,0 0-4 15,0 0-1-15,-3 8 0 0,0 0-35 0,-3 2-7 16,0 3-2-16,-3 1 0 0,-3 2-16 0,3 2-4 15,-6 6-1-15,3 2 0 0,0 3-15 0,-3 1-4 16,-2-1 0-16,2 2 0 0,0 4-7 0,0-3-1 16,-3 5-1-16,3 2 0 0,-3 4-6 0,3-1-1 15,1 0 0-15,-1 3 0 0,3-2-4 0,-3-6-2 16,0-3 0-16,6 6 0 0,-3-3-1 0,6-3 0 16,-3 1 0-16,3-4 0 0,3-2-13 0,0 1 9 0,0-4-9 0,3 0 8 15,0 1-8-15,3-6 0 0,-3-2 0 0,6-1 8 16,-3-2-8-16,0-5 0 0,-3 2 0 0,6 0 8 15,-3-8 13-15,3 3 3 0,-3-2 0 0,-3-6 0 16,3 8 2-16,-3-8 1 0,0 0 0 0,0 0 0 16,0 0-13-16,0 0-2 0,0 0-1 0,0 0 0 15,0 0-3-15,9 0 0 0,-9 0 0 0,0 0 0 16,0 0-8-16,0 0 12 0,0 0-12 0,0 0 12 16,0 0-12-16,0 0 0 0,0 0 0 0,0 0 0 15,3-8-188-15,0 2-39 16</inkml:trace>
  <inkml:trace contextRef="#ctx0" brushRef="#br0" timeOffset="55743.61">9899 4379 403 0,'0'0'17'0,"0"0"5"0,0 0-22 0,0 0 0 16,0 0 0-16,0 0 0 0,0 0 186 0,0 0 33 15,0 0 6-15,0 0 2 0,0 0-95 0,0 0-18 16,0 0-4-16,0 0-1 0,0 0-27 0,0 0-6 16,0 0 0-16,6 0-1 0,-6 0-15 0,0 0-2 0,0 0-1 0,6-3 0 15,3 3-17-15,-3-2-3 0,-6 2-1 0,6-3 0 16,3-2-15-16,-3 2-3 0,0-2-1 0,-1-1 0 15,1 1-1-15,0-3 0 0,-3 0 0 0,3 0 0 16,0 3 9-16,-3-3 2 0,0-3 0 0,-3 1 0 16,0-1 7-16,0 6 2 0,0-8 0 0,-3 0 0 15,0-1-5-15,0 1-1 0,0 0 0 0,-3 2 0 16,0-2-4-16,0 5-1 0,-2-5 0 0,2 2 0 16,-3 1-4-16,0 4-1 0,-3-4 0 0,0 7 0 15,-3-5 10-15,6 3 2 0,0 5 0 16,-3 0 0-16,-3 0-20 0,0 0-4 0,1 3-8 0,-1 2 12 15,0 0-3-15,-3 3-1 0,6 3 0 0,-3 2 0 0,3 0 4 16,-3 0 1-16,0 3 0 0,4 0 0 16,-4 5-13-16,3-2 0 0,0 2 0 0,0-2 0 0,0 2 21 0,0-3-1 15,3 3-1-15,0 1 0 0,0-1-19 0,0 0 8 16,4-3-8-16,-1 6 0 0,3-3 8 0,0 1-8 16,0-4 0-16,3 3 0 0,0-8 9 0,3 1-9 15,0-1 0-15,0 0 9 0,0-2-9 0,2-1 0 16,4 1 9-16,0-6-9 0,0 3 0 0,0-5 8 15,0 2-8-15,3-5 0 0,3 0 8 0,-3-3-8 16,0 1 8-16,3-1-8 0,-1-7 8 0,4 2-8 16,-3 0 8-16,0 0-8 0,0-3 8 0,3-2-8 15,3 0 8-15,-3-1-8 0,-4-4 0 0,1 2 9 16,0 0-9-16,3-2 0 0,0 2 8 0,-3-3-8 16,3 1 0-16,-3 2 0 0,-1-5 9 0,-2 2-9 15,-3 3 0-15,0 0 9 0,-3 3-9 0,-3 3 0 16,0-4 0-16,0 4 8 0,-3 2-8 0,0 5 0 0,3-5 0 15,-6 3 0-15,3 5 0 0,0 0 8 16,-3 0-8-16,3 0 0 0,-3 0 12 0,0 0-4 16,3 0 0-16,-6 5 0 0,3 3-8 0,-3-2 10 0,0 7-10 0,0-8 10 15,0 8-10-15,3-2 8 0,-5 2-8 0,5 0 8 16,-3 1-8-16,3-1 8 0,-3 3-8 0,-3 2 8 16,3-2-8-16,-3 3 10 0,0-4-10 0,0 4 10 15,6-3-10-15,-3 5 10 0,3-8-10 0,0 0 10 0,3 3-10 16,0-5 8-16,0 0-8 0,3-1 8 0,-3 1-8 15,6-3 0-15,0-3 0 0,0 0 0 0,3 3 0 0,-3-5 8 16,3-3-8-16,6 2 0 0,-3-2 8 0,2-2-8 16,-2-1 0-16,3 3 8 0,-6-8-8 0,3 3 0 15,0 0 0-15,0-1 0 16,0 4-67-16,-3-6-15 0,0 5-3 0,-3 0-1343 0</inkml:trace>
  <inkml:trace contextRef="#ctx0" brushRef="#br0" timeOffset="56381.59">10247 4763 864 0,'0'0'38'0,"0"0"8"0,0 0-37 0,0 0-9 15,0 0 0-15,0 0 0 0,0 0 248 0,0 0 47 0,0 0 9 0,0 0 3 16,0 0-131-16,0 0-25 0,0 0-6 0,0 0-1 15,0 0-60-15,3 2-12 0,0 6-2 0,-3 3-1 16,3-1-1-16,-6 3-1 0,3 1 0 0,-6-1 0 16,3 3-26-16,0 0-5 0,0 5 0 0,0-3-1 0,-3 9-4 0,0-6-1 15,3 5 0-15,-3 1 0 0,-2 2-13 16,5 0-2-16,-6 3-1 0,6 0 0 0,-3 2-14 0,-3-5 9 16,3 0-9-16,0 0 8 0,0 6-8 0,0-6 0 15,-3-3 0-15,3 1 0 0,0 2 0 0,-3-11 0 16,3 6 9-16,-3-3-1 0,0 1-8 0,0-4 0 15,-2 3 8-15,-1-5-8 0,3-3 13 16,-6 3-1-16,3-5-1 0,-3-1 0 0,3-2 9 16,0-5 1-16,-3 0 1 0,0-6 0 0,4 0 16 15,-4-5 3-15,3-2 1 0,3-1 0 0,0-2-34 0,3-3-8 16,-3 0 0-16,6-5 0 0,0 3-8 0,6-9-4 16,-3 6-1-16,3 0 0 0,0 0 13 0,3 2 0 15,0 1 0-15,3 2 0 0,0-3 22 0,6 3 7 0,-3-2 2 16,2 2 0-16,1 0-31 0,3 3-12 15,0-8 1-15,0 5 0 0,0 0 11 0,0-5 14 16,2 0-3-16,-2-1-1 0,0 1-10 0,0 0 0 16,3 2 0-16,0 1 0 0,0-3 0 0,-4 5 0 0,4 0 0 0,-6 3 8 31,0 2-32-31,-6 1-6 0,3-1-2 0,-3 3 0 0,0 3-53 16,-6-6-11-16,3 9-3 0,-3-6-885 0,0 2-178 0</inkml:trace>
  <inkml:trace contextRef="#ctx0" brushRef="#br0" timeOffset="56554.13">10298 4392 1728 0,'-3'-5'76'0,"3"5"16"0,0 0-73 0,0 0-19 16,0 0 0-16,0 0 0 0,0 0 252 0,0 0 48 15,0 0 8-15,0 0 3 0,0 0-211 0,0-3-41 16,0 1-9-16,3 2-2 0,0 0-40 0,3 2-8 15,0-2 0-15,3 3-1341 16</inkml:trace>
  <inkml:trace contextRef="#ctx0" brushRef="#br0" timeOffset="60757.31">10842 4429 460 0,'0'0'20'0,"0"0"5"0,0 0-25 0,0 0 0 0,0 0 0 0,0 0 0 16,0 0 288-16,0 0 52 0,0 0 10 0,0 0 2 15,3 0-192-15,-3 0-38 0,0 0-8 0,6-8-2 16,0 6-21-16,0-1-5 0,0 3-1 0,3 0 0 16,0 0-12-16,0-5-2 0,0 5-1 0,3 5 0 15,0-5-28-15,0 0-6 0,-3 0 0 0,3 0-1 16,2 0-19-16,-2 0-3 0,0 0-1 0,0 0 0 0,3 0 10 0,0 0 2 15,-3 0 0-15,0-5 0 0,6 5-24 0,-6-3 0 16,2 0 0-16,1 1 0 0,-3 2 0 16,3-6 0-16,0 4 0 0,-3-1 0 0,0 0 0 0,0 1 0 15,-6-1 0-15,0 1 0 0,-3 2-12 16,0 0-6-16,2 0-2 0,-5 0 0 16,0 0-127-16,0 0-25 0,3 5-6 0,0 0-1 0</inkml:trace>
  <inkml:trace contextRef="#ctx0" brushRef="#br0" timeOffset="61324.49">11721 4249 864 0,'0'0'76'0,"0"0"-60"15,0 0-16-15,0 0 0 0,-6 0 221 0,6 0 42 16,-3-2 8-16,3 2 1 0,0 0-112 0,0 0-24 15,0 0-4-15,0 0 0 0,0 0-64 0,0 5-12 16,0-5-2-16,3 8-1 0,-3-3 3 0,3 3 0 16,3 5 0-16,0-7 0 0,5 1-28 0,-2-1-4 15,3 7-2-15,0-8 0 0,0 3 7 0,3 5 2 16,0-5 0-16,-3 6 0 0,0-4-19 0,-3 3-3 16,2 1-1-16,-2-1 0 0,0 3 4 0,0-3 1 15,-3 3 0-15,0-3 0 0,0 0-13 0,0 3-10 16,0 0 2-16,-3-3 0 0,3 1 8 0,-3-1 0 15,0-3 0-15,0 1 0 0,0 0-12 0,0-4-8 0,0 1 0 0,-3 0-1 32,3-2-199-32,-3-6-39 0</inkml:trace>
  <inkml:trace contextRef="#ctx0" brushRef="#br0" timeOffset="61622.7">11569 4641 1152 0,'-3'-3'102'0,"3"3"-82"16,-3-8-20-16,3 3 0 0,0-3 187 0,0 8 33 15,0-5 6-15,0-3 2 0,3 2-70 0,0-1-14 16,3-4-2-16,0 3-1 0,3-3-57 16,3-2-12-16,2 0-3 0,1 5 0 0,0-10-6 0,3 4-2 15,3-2 0-15,0 1 0 0,0-1-31 0,-1 0-6 16,4 0-2-16,0 3 0 0,0-6-2 0,0 6 0 15,-7 0 0-15,1-1 0 0,0-4-9 0,0 5-3 16,-3-1 0-16,0 1 0 0,0 3-8 16,-3-4 0-16,0 1 9 0,2 3-9 0,-2 4 12 0,0-7-1 15,-3 5-1-15,0 3 0 0,0-3-23 0,-3 3-5 16,-3-1-1-16,-3 6 0 16,0 0-124-16,0 0-25 0,0 0-4 0</inkml:trace>
  <inkml:trace contextRef="#ctx0" brushRef="#br0" timeOffset="62006.67">11688 3966 518 0,'0'0'46'0,"-3"0"-37"0,-3-8-9 0,3 8 0 16,3 0 284-16,-3-2 54 0,0-1 11 0,3-2 3 0,0 5-160 0,0 0-32 16,0 0-7-16,0 0-1 0,0 0-36 0,0 0-7 15,6-6-1-15,0 4-1 0,0 2-35 0,0-6-6 16,3 4-2-16,0-1 0 0,3 3-28 0,2-3-7 16,1 3-1-16,6 0 0 0,-3 0-4 0,3-5 0 15,0 2-1-15,0 1 0 0,-1-1-10 0,1 3-1 16,-3-5-1-16,-3 2 0 0,3 1-1 0,-3-1 0 15,0 3 0-15,-1 0 0 0,1 0-10 0,-3 0 0 16,6-5 0-16,-6 5 0 0,0 0 0 0,-3 0 0 16,0 0 0-16,0 0 0 0,0 0 0 0,-9 0 0 15,0 0 0-15,0 0 0 0,0 0 0 0,0 0 0 16,-3 5-11-16,0 3 11 16,0 0-112-16,-6 2-16 0,3-4-4 0,0 2-1153 0</inkml:trace>
  <inkml:trace contextRef="#ctx0" brushRef="#br0" timeOffset="62828.16">12366 3664 460 0,'0'0'41'0,"0"0"-33"0,0 0-8 0,0 0 0 16,0 0 176-16,0 0 34 0,0 0 6 0,0 0 2 15,0 0-54-15,0 0-12 0,0 0-1 0,0 0-1 16,0 0-30-16,0 0-7 0,0 0-1 0,0 0 0 16,0 0-18-16,0 0-4 0,0 0-1 0,0 0 0 0,0 0-33 0,0 0-6 15,0 0-2-15,6 8 0 0,0-2-1 0,0 2-1 16,3 0 0-16,0 2 0 0,-3 3-10 0,3 1-3 16,0-1 0-16,0 5 0 0,0 4-8 0,3 4-1 15,-3-2-1-15,6 2 0 0,-3 1-23 0,-1 4 8 16,1 4-8-16,0-3 0 0,-6 7 32 15,-3 1 1-15,0 0 1 0,-3 5 0 0,0-3-34 16,-3 0-14-16,-6 3 1 0,0 0 0 16,3 3 13-16,-6-3 0 0,1 0 0 0,-1 0 0 0,-3 2 12 15,0-7-4-15,3 5 0 0,-3-8-8 0,-6 0 0 0,3 0 0 16,-2-8 0-16,2 0 0 0,-6-2 0 0,6-3 8 16,-6-3-8-16,9 0 0 0,-3-2 8 0,7-1-8 15,-1-5 0-15,3-2 0 0,0-3 0 0,6 0 0 16,-3-3 8-16,3 3-8 0,3-8 0 0,0 0 0 0,0 0 0 15,0 0 0 1,9-8-72-16,0 3-8 0,3 2-1 0,-3-2-1 16,0-3-138-16,-1 3-27 0</inkml:trace>
  <inkml:trace contextRef="#ctx0" brushRef="#br0" timeOffset="64575.71">12628 3321 288 0,'-3'-8'25'0,"3"2"-25"0,-3 1 0 0,1 2 0 0,-1-2 305 0,3 5 56 15,0-8 11-15,-3 3 3 0,0 0-163 0,0-1-33 16,3 6-7-16,3-2 0 0,0-6-78 0,-3 8-15 16,0 0-3-16,6-6-1 0,2-2-11 0,1 3-1 15,-3-5-1-15,6 7 0 0,3-2-37 0,0-3-7 16,-3 2-2-16,6-2 0 0,-3 3 0 0,0 5 0 16,-1-5 0-16,1 5 0 0,0 0-16 0,3-3 0 15,-6 3 8-15,0 3-8 0,3 2 0 0,-6-2 0 16,-3 7 0-16,3-4 0 0,-4 7 0 0,-2 0 0 15,0-5 0-15,-3 5 0 0,-3 6 20 0,-2-3 0 16,2 8 0-16,-6-6 0 0,-3 1-20 0,3 2 0 0,-9-3 0 16,6 3 0-16,-3 1 0 0,-3 1 0 0,-3-7 8 15,4 3-8-15,-4-1 0 0,3 1 0 0,-3-6 0 0,6 0 0 16,-3 1 0-16,3-9 0 0,6 3-9 0,1 0 9 16,2-3 0-16,0-5 0 0,6 0 0 0,0 0 11 15,0 0-3-15,0 0-8 0,3-8 12 0,3 3-4 16,3-6-8-16,-1 1 0 0,4 4 0 0,0-7 0 15,3 5 0-15,0 3 0 0,-3-6 0 16,3 9 0-16,-3-9 0 0,-3 8-9 0,0-2 9 16,-1 5-13-16,-2 0 13 0,-6 0 10 0,6 0-2 0,-6 0 0 15,9 5 0-15,-6 3 0 0,3-2 0 0,-3-1 0 16,-3-5 8-16,3 8 0 0,3 0 1 0,-3 0 0 16,3 2-1-16,-3-7-1 0,3 2 0 0,3 1 0 0,-3-6-6 15,3 2-1-15,0 1 0 0,3-1 0 0,-3-2-8 0,3 6 0 16,2-6 9-16,-2 0-9 0,0 0 12 0,0 0-1 15,3 2-1-15,-3 1 0 16,-3 0-114-16,3 2-24 0,-3 0-4 0,0 3 0 0</inkml:trace>
  <inkml:trace contextRef="#ctx0" brushRef="#br0" timeOffset="64894.85">13099 4337 2761 0,'0'0'60'0,"0"0"13"0,0 0 3 0,0 0 2 0,-6 0-62 0,6 0-16 0,0 0 0 0,0 0 0 0,0 0 35 0,0 0 4 16,0 0 1-16,0 0 0 16,0 0-23-16,0 0-4 0,0 0-1 0,0 0 0 15,9 2-112-15,0-2-22 0</inkml:trace>
  <inkml:trace contextRef="#ctx0" brushRef="#br0" timeOffset="66146.92">13658 4191 1036 0,'0'0'92'0,"0"0"-73"16,0 0-19-16,-6 3 0 0,6-3 97 0,0 0 16 15,0 0 3-15,0 0 1 0,0 0-17 0,0 0-4 16,0 0-1-16,0 0 0 0,0 0-27 0,0 0-6 16,9-3-1-16,0 3 0 0,3-3-1 0,0-2 0 15,3 0 0-15,-3 2 0 0,0-7-12 0,6 7-4 16,-1-8 0-16,1 1 0 0,0-1-8 0,0 3-3 16,3-10 0-16,0 4 0 0,3 1-24 0,-4 0-9 0,-2 0 0 0,3-6 9 15,3 3-9-15,-3-2 12 0,-3 2-12 0,-1 0 12 16,4 3 0-16,-6-8 0 0,0 2 0 0,-3 6 0 15,-3-6 0-15,0-2 0 0,-3 3 0 0,-3-6 0 16,0 3-4-16,-3 2-8 0,-3 1 12 0,0 2-4 16,-3-3-8-16,-3 6 8 0,0 0-8 0,-3 0 8 15,0 5 11-15,-3 2 1 0,-3 6 1 0,3 0 0 16,-2 0-1-16,2 0 0 0,-3 6 0 0,3 2 0 16,-3-3-12-16,3 3-8 0,-3 5 8 0,1-5-8 0,2 3 0 15,0 2 0-15,0 3 0 0,0 0 8 16,3-1-8-16,3 9 0 0,-3-5 0 0,0 5 8 15,-3 2 4-15,1 3 2 0,2 3 0 0,-3 5 0 0,0 5 3 16,0 1 1-16,0-1 0 0,0 3 0 0,0 3 0 16,1-3 0-16,2-3 0 0,0 0 0 0,0-2-18 0,0-3 10 15,0 0-10-15,3-3 8 0,0 1-8 0,3-9 0 16,0 3 0-16,-3 0 0 0,3-2 0 0,0-1 0 16,0-2 0-16,3-3 0 0,0-2 0 0,0 2 10 15,3-8-1-15,-2 3 0 0,-1-3 19 0,0 3 3 16,3-3 1-16,-3-5 0 0,0 0-12 0,3 3-3 15,-3-6 0-15,3-5 0 0,0 0-9 0,0 0-8 16,0 0 9-16,0 0-9 0,0 0 13 0,0 0-3 16,0 0-1-16,0 0 0 0,6-5-9 0,-3 5 10 15,0-8-10-15,-3 8 10 0,0 0-10 0,0-5 0 0,3-1 0 0,-1 1 0 16,-2 2 0-16,3-7 0 0,0 7 0 0,3-7 0 16,-3 2 0-16,0 0 0 0,3-3 9 0,0 3-9 15,3-5 0-15,0 0 0 0,0-8 0 16,3 2 0-16,3 1 0 0,0-6 0 0,3-3 0 15,2 1 8-15,-2-1-8 0,0 1 0 0,3-3 0 16,0 2 0-16,3 4 0 0,-4-1 0 0,4 3 0 16,-3-1 0-16,-3 7 0 0,3-1-10 0,-3 2 10 0,-3 7 0 15,-1 1 0-15,-2-2-8 0,0 6 8 0,-3 2 0 16,0 2 0-16,0 1 0 0,-3 5 0 0,0 2 0 16,-3-4 0-16,-3 2 0 0,3 5 0 0,0-2 0 15,0 2 0-15,0 0 0 0,-6 3 0 0,3 2-10 0,0-4 10 16,0 1 0-16,0 4 0 0,0-3 0 0,0 5 0 15,0-5 0-15,0-3 0 0,0 0 11 0,-3 6-11 0,3-6 0 16,0 0 0-16,0 3-11 0,0-3 11 0,0 3 0 16,0-2 0-16,3-4 0 0,-3 3 0 0,3-5 0 15,0 3 0-15,3-3 0 0,3 0 0 0,0-3 0 16,0 0 0-16,2-2 0 0,1 2 0 0,0-5 0 16,3-5 0-16,3 2 0 15,-3-2-51-15,3 0-8 0,0-3-1 0,-1-3-880 16,1-2-175-16</inkml:trace>
  <inkml:trace contextRef="#ctx0" brushRef="#br0" timeOffset="66868.57">14453 4763 1947 0,'0'0'43'0,"0"0"9"0,0 0 1 0,-3 2 2 0,-3 6-44 0,0 5-11 16,0 1 0-16,0 1 0 0,-3 4 82 0,0 2 14 16,-2 3 4-16,-4 5 0 0,3 3-22 0,0 2-4 15,0 3-1-15,0 0 0 0,0 3-17 0,0 0-3 0,3-3-1 16,0 0 0-16,0 2-24 0,3 4-4 16,-2-4-2-16,2-4 0 0,0 2-22 0,0 0 0 0,0-5 0 15,0 2 0-15,3-2 0 0,-3 0 0 16,3-3 0-16,0-3 0 0,-3-2 27 0,0 0 4 0,3 0 1 15,-3-9 0-15,0 4-20 0,0-3-3 0,0-3-1 16,0 0 0-16,0-5 0 0,-3 0 0 16,3 0 0-16,-6-3 0 0,4 1 7 0,-1-6 1 0,-3-8 0 0,0 2 0 15,0-7 12-15,3 0 2 0,-3-6 1 0,3-4 0 16,0-1-15-16,3-8-2 0,3-2-1 0,0-3 0 16,3 2 11-16,3-2 1 0,0 3 1 0,3 5 0 15,0 0 6-15,0 2 2 0,3 1 0 0,0 5 0 16,3-1-22-16,0 1-4 0,3 3 0 0,0-1-8 0,2 1 20 15,1 2-2-15,-3-3-1 0,6 1 0 0,0 2-26 16,0-8-6-16,2 3-1 0,-2 0 0 0,6 2 16 0,-3-5 0 16,-3 6 0-16,0 2 0 15,-1-5-67-15,4 2-10 16,-3 6-3-16,-3-5-899 0,0 2-180 0</inkml:trace>
  <inkml:trace contextRef="#ctx0" brushRef="#br0" timeOffset="67021.2">14664 4331 2649 0,'-12'-13'117'0,"10"13"25"0,-7-5-114 0,3 2-28 16,3-2 0-16,0 5 0 0,3-8 81 0,0 0 11 16,0 5 1-16,3-5 1 15,0 3-157-15,3 5-31 0,-6 0-6 0</inkml:trace>
  <inkml:trace contextRef="#ctx0" brushRef="#br0" timeOffset="71134.95">18718 7771 2432 0,'-29'0'0'0</inkml:trace>
  <inkml:trace contextRef="#ctx0" brushRef="#br0" timeOffset="71184.81">18605 7787 2432 0,'0'0'0'0</inkml:trace>
  <inkml:trace contextRef="#ctx0" brushRef="#br0" timeOffset="72847.92">15358 3199 1681 0,'0'0'36'0,"0"0"8"0,0 0 2 0,0 0 2 0,0 0-38 0,0 0-10 16,0 0 0-16,0 0 0 15,6 2 53-15,3 1 9 0,0 2 2 0,0 1 0 0,0 2-4 0,0-3 0 16,2 8 0-16,1-5 0 0,0 3-12 0,0 2-4 16,3 8 0-16,-3-2 0 15,6 7-8-15,-6 3-1 0,0 3-1 0,0 5 0 0,2-3-9 0,-2 11-1 16,-3 0-1-16,0 3 0 0,-3 5-2 0,3 2 0 15,-3 4 0-15,-3 1 0 0,0 4 7 0,0 2 2 16,-6 0 0-16,3 3 0 0,0-3-14 0,0 0-4 16,-3-7 0-16,3 1 0 0,-3 4-12 0,-3-3 9 15,0 2-9-15,0-5 8 0,-3-2-8 0,0 0 10 16,-3-9-10-16,0 3 10 0,-2-5-2 0,-7 0-8 16,0-2 12-16,0 2-4 0,-6 0-8 0,1-3 10 0,-1 3-10 0,3-5 10 15,-6 2-2-15,0-2-8 0,4-3 12 16,-1-3-4-16,6-5-8 0,3 0 0 0,3-2 0 15,3-6 0-15,0-5 0 0,6-3 0 0,1 0 0 16,2-5 0 0,0-2-18-16,3 2-9 0,0-8-1 0,0 0-1 0,0 0-118 15,0 0-23-15,6-8-5 0,-1-3-857 0</inkml:trace>
  <inkml:trace contextRef="#ctx0" brushRef="#br0" timeOffset="78375.3">11783 11583 2944 0,'0'0'-1178'0</inkml:trace>
  <inkml:trace contextRef="#ctx0" brushRef="#br0" timeOffset="78432.14">11756 11591 2432 0,'-3'14'0'0</inkml:trace>
  <inkml:trace contextRef="#ctx0" brushRef="#br0" timeOffset="79187.89">2395 7718 1443 0,'0'0'64'0,"0"0"13"0,0 0-61 0,0 0-16 16,0 0 0-16,0-5 0 0,0 5 116 0,0-8 21 15,0 0 4-15,3 0 1 0,0 0-42 0,3 0-8 16,-3 0-1-16,6 0-1 0,0-3-26 0,3-2-4 16,0 3-2-16,2-4 0 0,-2 4-19 0,6-3-4 15,-6-1-1-15,6 4 0 0,-3-1-4 0,3 1-1 16,-6 2 0-16,5 0 0 0,-5 0-29 0,6 3 0 15,-3-1 0-15,0 4 0 0,-3-4 0 0,3 6 0 16,-6-2-8-16,6 4 8 0,-12 1 0 0,6 0 0 16,-9-3 0-16,0 0 0 0,3 10 8 0,-3 1 6 15,-3-1 1-15,-3 4 0 0,0 1 6 0,-3 4 2 16,-6-1 0-16,9 4 0 0,-12-4-7 0,6 1-2 16,6 2 0-16,-3 0 0 0,3-2-14 0,-3-1 11 15,-3-2-11-15,6 0 10 0,3-3 2 0,-2-2 1 16,2-3 0-16,-3 0 0 0,6-8-5 0,0 0 0 0,0 0-8 15,0 0 12-15,6 2-12 0,2-2 9 0,-8-8-9 16,9-2 8-16,-3-1-8 0,9 0 8 0,-3-4-8 16,6-1 8-16,-3-3-8 0,6-2 0 0,0 0 0 15,5 0 0-15,-8 5 0 0,3 0 8 0,0 0-8 0,0 0 0 16,-6 0 0-16,2 6 0 0,1-1 0 0,-9 3 0 16,12 3 0-16,-12 0 0 0,3-1 0 0,0 4 0 15,0 2 0-15,-3 0 0 0,0 2 0 16,0 1 0-16,-1 0 0 0,4-1 0 0,-9 4 0 15,6-1 0-15,-3-2 0 0,-3 2 0 0,6 3 0 0,-9 0 0 16,3 0 0-16,-3 2 0 0,0 1 10 0,-3-1-10 16,3 4 18-16,-9-1-3 0,3 5-1 0,0-2 0 15,-3 3 18-15,0-1 3 0,-2 1 1 0,2 2 0 16,0-3-16-16,6 1-4 0,-6-3 0 0,0-3 0 0,6 0 1 0,-6-2 0 16,9-1 0-16,0 1 0 0,0-6-17 0,0-5 10 15,0 0-10-15,3 8 8 0,3-5 9 0,6 0 2 16,-3-1 0-16,0-4 0 15,3 2-39-15,2-6-7 0,4 1-1 0,0 0-1 16,3-1-145-16,-9 1-29 0,6 0-5 0</inkml:trace>
  <inkml:trace contextRef="#ctx0" brushRef="#br0" timeOffset="79587.75">3526 7546 1566 0,'0'0'69'0,"0"0"15"16,0 0-68-16,0 0-16 0,0 0 0 0,0 0 0 0,0 0 123 0,0 0 21 15,0 0 4-15,3 5 0 16,-3-5-16-16,0 0-4 0,0 0-1 0,6 6 0 0,3-4-51 0,0 1-9 16,0-1-3-16,0-2 0 0,6-2-31 0,0 2-6 15,-4-3-2-15,1 3 0 0,6-5-13 0,-6 0-2 16,0 2-1-16,3-2 0 15,-3 2-9-15,0 3 0 0,0-5 0 0,-3 2 8 0,-1 3-8 0,1 0 0 16,-9 0 0-16,6 0 0 16,-6 0-98-16,0 0-18 0,0 0-4 0,9 5-672 15,-9-5-133-15</inkml:trace>
  <inkml:trace contextRef="#ctx0" brushRef="#br0" timeOffset="79854.03">3478 7721 691 0,'-8'2'61'0,"8"-2"-49"0,0 0-12 0,0 0 0 16,0 0 266-16,0 0 50 0,0 0 11 0,0 0 1 16,0 0-166-16,8-2-34 0,4 2-6 0,-3-3-2 15,-3 3-39-15,3 0-8 0,-3 0-1 0,0 0-1 16,3-3-16-16,0 3-3 0,0 0-1 0,3 0 0 15,0 0-31-15,3 0-7 0,-6 0-1 0,5-2 0 16,-2 4-12-16,3-2 0 0,-3 0 0 0,0 0 0 16,0 0 0-16,3 0 0 0,-9-2 0 0,3 2 0 15,0 2-112-15,0-2-21 0,-9 0-5 0</inkml:trace>
  <inkml:trace contextRef="#ctx0" brushRef="#br0" timeOffset="80560.72">3523 7342 1004 0,'0'0'44'16,"0"0"10"-16,3 0-43 0,-3-2-11 0,3 2 0 0,-3 0 0 0,0 0 126 15,0 0 23-15,0 0 5 0,0 0 1 0,0 0-21 0,0-3-4 16,6 3-1-16,-6 0 0 0,0 0-44 0,0-3-9 15,6 1-1-15,-3 2-1 0,3-3-6 0,-6 3-2 16,6-3 0-16,0 1 0 0,-3 2-11 0,3-3-3 16,0 0 0-16,0 3 0 0,3-5-28 0,0 2-7 15,-7-2-1-15,7-3 0 0,3 3-6 0,-3 0-2 16,0-3 0-16,3 0 0 0,-3 0-8 0,3-3 8 16,0 3-8-16,0-2 8 0,3-1-8 0,-6 1 0 15,-3-1 0-15,2 3-11 0,1-5 11 0,0 5 0 16,0 0 0-16,0 0 0 0,-6 0 0 0,3 0 0 15,0 3 0-15,0 0 11 0,-3 2-11 0,-3 3 0 16,0 0 0-16,0 0-11 0,0 0 11 0,0 0 0 0,0 0 8 0,0 0-8 16,0 0 8-16,0 5-8 0,0 3 8 15,0 0-8-15,-3 0 0 0,3 0 0 0,0 3 0 0,0-1 0 16,-6 3 20-16,6-2 2 0,-3-1 1 0,3 4 0 16,-3-6-4-16,3 2-1 0,0-2 0 15,0 3 0-15,0-1-18 0,0-2 0 0,0 0-11 16,0 3 11-16,0-3 0 0,0-3 0 0,0 0 8 15,0 3-8 1,0 0-173-16,0-8-41 0,0 0-8 0,0 0-2 0</inkml:trace>
  <inkml:trace contextRef="#ctx0" brushRef="#br0" timeOffset="82541.53">4767 7337 1036 0,'0'0'92'0,"0"0"-73"0,0 0-19 0,0 0 0 15,0 0 152-15,-3 8 26 0,0 0 6 0,3 2 0 16,-3-2-46-16,0 3-10 0,0-1-1 0,-3 4-1 16,1 4-48-16,-1 1-10 0,-3-1-1 0,3 6-1 15,-6-3-27-15,0 6-6 0,0-1-1 0,3 3 0 16,-6 0-12-16,3 0-4 0,-3 1 0 0,1-1 0 16,2-3-16-16,0 1 8 0,-3-4-8 0,3 1 0 15,-3-3 9-15,6-2-9 0,-3-3 0 0,6-3 9 16,-3-2-59-16,6-3-12 0,0-1-2 15,0-1-664-15,3-6-133 0</inkml:trace>
  <inkml:trace contextRef="#ctx0" brushRef="#br0" timeOffset="82924.14">4776 7334 806 0,'0'0'36'0,"0"0"7"0,0-2-35 0,0 2-8 15,0 0 0-15,0-6 0 0,0 1 272 0,0 5 53 16,0-5 11-16,0-1 1 0,3 4-189 0,0-3-37 16,6-1-8-16,-3 1-2 0,0 2-46 0,3 1-10 15,6-4-1-15,-6 4-1 0,6-1-18 0,-3-2-3 16,2-1-1-16,-5 1 0 0,6 0-21 0,3 0 8 16,0-1-8-16,3 1 0 0,0 0 0 0,-6-3 0 15,2 2-10-15,1 6 10 0,-3 0 0 0,-3 0 8 16,3 0 0-16,-6 3 1 0,3 2-9 0,-3 3-12 15,-3 0 2-15,0 0 1 0,-3 0 9 0,0 3 11 0,3 2-3 0,-6 6 0 16,-3-4-8-16,3 4 0 0,-3 2 0 0,-3 0 0 16,0 3 8-16,0 0-8 0,-6 2 8 0,3 1-8 15,-12-1 12-15,6 1-2 0,0 4-1 0,-6 4 0 16,4-3 5-16,-1-1 1 0,0 4 0 0,0-4 0 16,-3 1 0-16,9-3 0 0,6-5 0 0,-3 0 0 0,3-3-15 15,0-2 0-15,6-3 0 0,-5-3 0 0,5 0 0 16,0-5 0-16,0 0 0 0,0-3 0 15,0-5-135-15,0 0-29 0,0 0-7 0</inkml:trace>
  <inkml:trace contextRef="#ctx0" brushRef="#br0" timeOffset="83139.09">4663 7710 1209 0,'0'0'108'0,"0"0"-87"0,0 0-21 0,0 0 0 0,0 0 191 0,0 0 33 16,0 0 8-16,3-5 0 0,0-3-89 0,3 2-19 16,0-1-3-16,3 1-1 0,0 4-68 0,3-4-15 15,3 1-2-15,5 2-1 0,-8-2-5 0,6 0-1 16,3-1 0-16,0 4 0 0,-3-1-28 0,0 3 8 0,-3-2-8 0,2-1 0 31,1 0-133-31,-3 3-30 0</inkml:trace>
  <inkml:trace contextRef="#ctx0" brushRef="#br0" timeOffset="83590.88">5276 7609 1440 0,'0'0'128'0,"0"0"-103"15,0 0-25-15,0 0 0 16,0 0 136-16,0 0 21 0,0 0 5 0,-3 6 1 16,0 2-31-16,-3 2-5 0,0 1-2 0,1 2 0 0,-4 0-57 0,0 1-12 15,0-1-3-15,-3 5 0 0,6 1-6 0,0-3-2 16,-6-3 0-16,3 3 0 0,3 0-17 0,0-3-3 16,0-3-1-16,3 1 0 0,0 0-15 0,3-6-9 15,0-5 10-15,0 0-10 0,0 0 0 0,0 0 0 16,9 0 0-16,3 0 0 0,0-3 16 0,3-5-4 15,0 0 0-15,3-2 0 0,-1-1-12 0,1-2-12 16,0 2 3-16,0-2 0 16,0 3-24-16,-3-4-5 0,3 1-1 0,0 0 0 0,2 0 21 0,-5-1 4 15,0 7 1-15,0-1 0 0,-3 0 13 0,-3 5 0 16,-9 3-10-16,12-3 10 0,-12 3 0 0,0 0 0 16,3 8 0-16,0 0 0 0,-3 3 0 0,-3-3 0 15,0 5 0-15,-9-2 8 0,3 2 12 0,0 0 3 16,-3 0 0-16,3 0 0 0,-3 3 4 0,3-5 1 15,3 0 0-15,0-1 0 0,3 1-28 0,0-3 0 0,3-8 0 0,3 8 0 16,-3-8 0-16,6 5 0 0,3 0 0 0,0 0 0 31,-9-5-96-31,12 3-20 0,-3 0-5 0,3-6-1064 0</inkml:trace>
  <inkml:trace contextRef="#ctx0" brushRef="#br0" timeOffset="83975.85">5651 7599 2268 0,'0'0'100'0,"0"0"21"15,0 0-97-15,0 0-24 0,0 0 0 0,0 0 0 0,0 0 60 0,0 0 6 16,0 0 2-16,6-8 0 0,0 3-35 0,3-1-6 16,0 4-2-16,0-1 0 0,3-2-25 15,0-1 0-15,3 6 0 0,-6-2 0 0,6-1 8 0,-4 3-8 16,4 0 8-16,-6 0-8 0,0 0 0 0,0 3 0 15,0-1 0-15,0 4 0 0,0-1 0 0,-3-2 0 16,-6-3 0-16,6 8 0 0,-3 0 0 0,-3-3 0 16,0 3 0-16,0 0 0 0,-6 2 0 0,0 4 0 15,0-4 0-15,-6 3 0 0,3 3 0 0,-3-3 0 16,-3 3 0-16,0-2 0 0,1 1 18 0,-1 1 11 0,0-2 3 0,0 1 0 16,0-1-4-16,0-1-1 0,3 0 0 15,0-2 0-15,3-3 6 0,0 0 2 0,4-1 0 16,2-1 0-16,-3-1-35 0,3 0-9 0,3-5-1 0,0 0 0 15,0 0 10-15,9 8 0 0,-3-5 0 0,2 0 0 16,4-1 0-16,0 1-10 0,3-3 10 16,0 0-10-1,3-3-91-15,0 1-19 0,3 2-3 0,-7-6-657 0,1 4-132 16</inkml:trace>
  <inkml:trace contextRef="#ctx0" brushRef="#br0" timeOffset="84508.66">6020 7789 1846 0,'0'0'40'0,"0"0"9"0,0 0 2 0,0 0 1 0,0 0-41 0,0 0-11 16,0 0 0-16,12-2 0 0,-6 2 60 0,3-6 9 16,-3 1 3-16,0 2 0 0,3 1-29 0,3-1-6 15,-6-5-1-15,3 3 0 0,0 2-16 0,3-2-4 16,-3-3-1-16,0 3 0 0,0-1-5 0,-1-1-1 15,1 1 0-15,0-2 0 0,-3 0-9 0,-3 0 0 16,3 1 0-16,-3-1 0 0,-3 2 0 0,-3-2 13 16,6-2-1-16,-3-1-1 0,-3 1 20 0,0 2 4 15,0-3 1-15,-3 3 0 0,0 0-36 0,0 0 0 16,-3 6 0-16,1-1 0 0,-4 0 17 0,0 3-3 16,0 6-1-16,-3-1 0 0,0 0 5 0,0 6 1 15,0-1 0-15,0 6 0 0,-5 0 21 0,2 0 4 16,6 3 0-16,-9-1 1 0,9-2-25 0,0 0-6 15,0 0-1-15,6 0 0 0,0-1-5 0,3 1-8 0,3-2 11 0,0-1-11 16,6-3 12-16,-3 1-4 0,9-3 0 0,-6-3-8 16,3-2 10-16,3-1-10 0,0-4 8 0,6-1-8 15,-3-2 0-15,-1 0 0 0,1-6-12 0,3 0 12 16,0-2-62 0,3-3-5-16,-6 0-1 0,3-2 0 0,0 5-8 0,-4-3-3 15,1 5 0-15,-3-2 0 0,-6 5 57 0,0 0 11 0,0 0 3 0,-3 6 0 16,-3 2 17-16,0 0 4 0,0 0 1 0,-6 5 0 15,-3 3 48-15,0 2 10 0,-3 1 1 0,0 2 1 0,3 3-10 16,1 0-1-16,-1-3-1 0,3 3 0 16,0 0-16-16,3-6-3 0,0 4-1 0,3-4 0 15,3 1-34-15,0-3-8 0,3-3 0 0,0 0 0 0,0 1 0 0,3-4 0 16,2-4 11-16,4-1-11 16,0 0-41-16,0-5-15 0,3 0-2 0,-3 1-793 15,-3-7-158-15</inkml:trace>
  <inkml:trace contextRef="#ctx0" brushRef="#br0" timeOffset="85063.49">6619 7332 518 0,'0'0'46'0,"0"0"-37"0,0-6-9 0,3 4 0 16,3-4 356-16,-3 4 70 0,3-4 14 0,0 1 2 15,2 0-318-15,1 0-64 0,3-1-13 0,3-2-3 16,-3 0-12-16,3 0-4 0,0 1 0 16,0-1 0-16,0-3-13 0,3 3-3 15,-4-3-1-15,1 1 0 0,3-1 8 0,-3-2 1 0,-3 3 1 0,0-4 0 16,0 4-21-16,-3-1 0 0,0-2 0 0,0 2 0 16,-4 1-11-16,-2-1 0 0,-3 1 0 0,3-1 0 15,-6-2 26-15,0 2 5 0,1 1 0 0,-4 2 1 16,0 0-10-16,0 0-3 0,-3 2 0 0,-3 4 0 15,-3 4 39-15,-6 4 7 0,-3 2 2 0,-3 5 0 16,-2 5-1-16,-1 6 0 0,-3 0 0 0,0 5 0 0,-2 3-39 16,5 5-8-16,-3 3-8 0,3 2 11 0,-2 3 6 15,-4 0 2-15,6 0 0 0,-2 3 0 0,5-1-19 16,0 1 0-16,3-1 0 0,6-2 0 0,3-5 0 0,9-6 0 16,-3-2 0-16,7-5 0 0,-1-6 9 0,0 0-1 15,3-5-8-15,3-3 12 0,0-2-12 0,5-3-8 16,4-3 8-16,6-2-13 0,-6-3 13 0,6-6 0 15,3-2 0-15,-6-2-9 16,3-1-17-16,-1-2-3 0,1 0-1 0,0-3 0 0,-3 5 4 0,0 1 1 16,-3 2 0-16,-3 2 0 0,0-1 25 0,-3 1 0 15,-6 6 0-15,0 0 0 0,6 8 0 0,-3 0 12 16,-3 3-2-16,0 5-1 0,-3-6 11 0,0 3 3 16,0 1 0-16,3-4 0 0,0 3-11 0,0-2-3 15,0 0 0-15,0-3 0 0,3-1-9 0,0-1 0 16,3-4 0-16,2 1 8 0,1-6-8 0,3 1-12 15,0-4 2-15,3-1 1 16,0-4-121-16,3-2-24 0,0-3-5 0,3-3-621 0,-4 1-124 0</inkml:trace>
  <inkml:trace contextRef="#ctx0" brushRef="#br0" timeOffset="85336.78">7178 6985 1094 0,'0'0'97'15,"0"0"-77"-15,0 0-20 0,0 0 0 16,0 0 289-16,-9 5 55 0,-2 6 10 0,-1-1 2 16,-3 4-200-16,-3 2-41 0,0 5-8 0,0 3-2 0,-3 5-32 0,0 2-6 15,1 4-2-15,-1 7 0 16,-3 0-11-16,3 6-2 0,-6-6-1 0,4 3 0 0,-1-2-33 0,0 2-6 16,0-3-2-16,3 0 0 15,3-2-10-15,4-3 0 0,2-2 9 0,0-6-9 0,6-3 0 16,3-5 0-16,3 0 0 0,0-2 8 0,6-6-8 0,0 0 0 15,0-2 0-15,3-6-8 16,2 3-79-16,1-5-15 0,0-3-3 16,3 0-784-16,-3-3-157 0</inkml:trace>
  <inkml:trace contextRef="#ctx0" brushRef="#br0" timeOffset="86199.46">7419 7747 1868 0,'0'0'41'0,"0"0"9"0,0 0 2 0,0 0 0 0,0 0-42 0,0 0-10 16,0 0 0-16,0 0 0 0,0 0 60 0,0 0 9 15,9-3 3-15,-6 1 0 0,0-1-38 0,0-2-7 16,0-1-2-16,3 4 0 0,-3-3-2 0,3-3-1 16,0 0 0-16,3-3 0 0,0 1-10 0,-3-1-1 15,3-2-1-15,-3 2 0 0,3 1-2 0,-6-4 0 16,3 1 0-16,-3 2 0 0,0-2 12 0,-3 0 1 15,0-3 1-15,-3 3 0 0,0 0-2 0,0 5-1 16,-3-3 0-16,-3 6 0 0,-3 2-6 0,0 1-1 16,-3 4 0-16,0 1 0 0,-3 2 28 0,-2 6 4 15,2 2 2-15,-6 0 0 0,0 3-27 0,-3 3-6 16,3 4-1-16,1 1 0 0,2 0 7 0,3 0 1 0,3 0 0 16,6-1 0-16,3-1 9 0,0-1 3 0,3-3 0 15,0 1 0-15,3-3-32 0,6-3 0 0,-3-2 0 16,6-6 0-16,6 0 0 0,3-2 0 0,6-3 0 15,0-3 0-15,2-5 0 0,1-2 0 16,0-4 0-16,-3 1 0 0,5-5 0 0,1-4 0 0,0-1 0 0,0-1 0 31,-3-3-22-31,2-2-10 0,1 3-3 0,3-3 0 0,-3 0 17 16,2 0 3-16,1-3 1 0,-6 0 0 0,-3-5-1 0,2-3 0 16,-2-2 0-16,-3 0 0 0,3-6-14 0,0 3-3 15,0 3-1-15,2-1 0 0,-2 4 17 0,-3 4 3 0,3 4 1 16,-3 1 0-16,-6 4 12 0,2 5 0 0,-2 0 0 0,-3 5 0 0,-3 3 9 15,0 5 2-15,-3-3 0 0,0 6 0 0,-3 2 33 0,-3 3 8 16,0 0 0-16,-6 8 1 0,-3 0-7 0,3 5-2 16,-6 0 0-16,-3 6 0 0,0 2-22 0,-2 6-5 15,-4 2-1-15,-3 2 0 0,0 6 12 0,0 3 1 16,0 5 1-16,-2 0 0 0,-4 3-8 0,-3-3-2 16,-3 0 0-16,4 0 0 0,-4-3-8 0,9-2-1 15,3-3-1-15,9 2 0 0,-2 1-10 0,5-8 0 16,3-6 9-16,0 1-9 0,6-3 0 0,0-6 0 15,0-2 0-15,3-3 0 16,12-2-44-16,0-3-14 0,3 0-2 0,2-8-861 16,7-3-172-16</inkml:trace>
  <inkml:trace contextRef="#ctx0" brushRef="#br0" timeOffset="86693.69">7940 7689 2016 0,'-15'2'89'0,"10"4"19"0,-1-4-87 0,3 4-21 0,-3-4 0 0,3 1 0 16,0-3 143-16,3 0 24 0,0 0 5 0,0 0 0 16,0 0-112-16,0 0-24 0,6-8-4 0,3-3 0 15,-3 1-20-15,2-1-4 0,1-2-8 0,6 0 12 16,-3 0-12-16,3-1 0 0,-6 1 8 0,0 0-8 0,0 0 0 0,-3-1 0 16,-3 7 8-16,-3-4-8 0,0 3 0 0,-6 3 0 15,3 2 8-15,-6 0-8 0,-3 6 11 0,0 0-1 16,-3 5 0-16,3 0 0 0,-3 5 18 15,-2 0 3-15,2 3 1 0,-3 2 0 16,3 4-10-16,0-4-2 0,3 1 0 0,-3 2 0 16,6 0-20-16,0-3 8 0,3 1-8 0,3 0 0 15,3-4 0-15,3 1 0 0,0-2 0 0,6-4 0 0,0-2 0 16,3 0 0-16,0-3 0 0,0-2 0 0,3-3-16 0,0 0 3 16,3-5 0-16,2 2 0 15,-2-5-13-15,3 0-2 0,6 0-1 16,-6 0 0-16,-3 0 4 0,-3 0 1 0,2 3 0 0,-2 0 0 0,-3-1 15 15,0 1 9-15,-3 3-10 0,0-1 10 0,-9 3 0 0,0 0 0 16,0 0 0-16,3 5 0 0,-3-5 20 0,-3 8 9 16,0 0 3-16,-3 0 0 0,0 0 8 0,3 0 3 0,-3-5 0 15,6-3 0-15,0 0-18 0,0 0-3 0,0 0-1 16,0 0 0-16,0 0-13 0,9-3-8 0,3-5 8 16,-3 3-8-16,6-3 0 0,0-3 9 0,0-2-9 15,-1 2 0-15,4 1 0 0,-3-6 0 0,3-3 0 0,-3 3 0 16,-3 1 0-16,3 1-14 0,0 1 2 0,-1 0 1 15,-2 2-79 1,0 1-16-16,0-1-3 0,-3 3-740 0,3-2-148 0</inkml:trace>
  <inkml:trace contextRef="#ctx0" brushRef="#br0" timeOffset="87456">9521 7070 1591 0,'0'0'35'0,"0"0"7"0,0 0 2 0,0 0 0 0,0 0-35 0,0 0-9 0,0 0 0 0,0 0 0 16,0-6 76-16,0 4 14 0,-3-4 2 0,-3 6 1 16,0-5-1-16,0 3-1 0,-6 2 0 0,6-3 0 15,-6 0-21-15,3 3-4 0,0-2-1 0,-2 2 0 16,-4-3-23-16,-3 3-5 0,0 0-1 0,0 0 0 0,-6 5-4 16,0-2 0-16,4 2-1 0,-4 3 0 0,-3 3-18 15,3-3-3-15,0 2-1 0,-2 1 0 0,-1-1-1 16,3 6-8-16,0 0 12 0,3-3-4 0,1 1-8 0,2-1 0 15,0 3 0-15,6 0 0 0,0-3 0 0,3 0 0 16,3 3 0-16,6-3 0 0,0-2 0 0,0 2 0 16,3-5 0-16,0 0 0 0,3 2 0 15,3-2-11-15,0 0 11 0,0 0-12 16,0 0-28-16,0-3-5 0,0 1-2 0,-3-1 0 16,-6-5-27-16,8 8-6 0,-8-8 0 0,3 8-1 15,0-3 19-15,-6 0 4 0,0 1 1 0,-2-1 0 0,-1 0 40 0,-6 1 8 16,-3-1 9-16,0 0-13 0,0 1 13 0,-3 1 0 15,-3-1 0-15,-3 2 10 0,1 2 30 0,-1-2 7 16,0 3 1-16,0 2 0 0,0-2 3 0,4 2 1 16,2 0 0-16,0 0 0 0,3 1-23 0,0-1-4 0,3 0-1 0,0 0 0 15,0 0-9-15,3 1-3 16,6 2 0-16,-2-1 0 0,2-1-12 0,3 2 9 0,0-3-9 0,6 0 8 16,-4-2-8-16,1 2 0 0,6-3 0 0,0 1 8 15,0 0-8-15,0-4 0 0,3 1 0 0,0 0 0 16,0-5 0-16,3 0 0 0,0-1-9 0,3-2 9 15,-1-2-14-15,7-1 1 0,3 0 0 0,3-2 0 32,0-6-103-32,-4 4-20 0,4-4-4 0,-3-2-845 0</inkml:trace>
  <inkml:trace contextRef="#ctx0" brushRef="#br0" timeOffset="87724.27">9738 7025 1324 0,'9'-8'59'0,"-9"8"12"0,3-6-57 0,-3 6-14 16,0 0 0-16,0 0 0 0,0 0 181 0,0 0 34 16,0 0 6-16,0 0 2 0,-6 6-94 0,-3 2-18 15,0-3-4-15,0 8-1 0,-6 0-37 0,1 3-7 16,-4 3-2-16,0 2 0 0,-3 3-26 0,-6 0-6 16,0 7 0-16,1-2-1 0,-1 3 11 0,0 0 2 15,0 2 1-15,-5-2 0 0,2 0-15 0,0 0-3 16,6-3-1-16,3 2 0 0,4-4-22 0,-1-1 0 0,3 1 0 15,6-1 0-15,0-2 9 0,6 0-9 16,-3-3 12-16,6 0-12 0,0-5 0 0,6 0-12 16,-3-5 0-16,6-1 0 15,3-5-127-15,6 1-25 0,-1-9-4 0,7 0-1008 0</inkml:trace>
  <inkml:trace contextRef="#ctx0" brushRef="#br0" timeOffset="88086.79">9628 7559 403 0,'0'0'36'0,"-3"5"-36"0,-3-2 0 0,6-3 0 16,-6 5 376-16,3 1 69 0,0-4 14 0,0 4 2 15,0-1-305-15,3-5-60 0,0 0-13 0,0 0-3 16,0 0-28-16,0 0-5 0,9 0-2 0,0 0 0 16,3 3-25-16,0-6-6 0,0 0-1 0,-3 1 0 15,3-1-13-15,0-2 9 0,-1-1-9 0,4-2 8 0,-3 3-8 0,3-3 0 16,-3-2 0-16,0 2 0 0,-3 0 0 15,0 0 0-15,-3-3 0 0,0 3 0 0,-3-2 0 0,-3 2 0 16,0 0 0-16,-3 0 0 0,-6 0 0 16,3 3 8-16,-3 2 2 0,0 3 0 0,-3 0-2 15,-3 3 0-15,0-1 0 0,-3 6 0 0,1 5 28 16,-4-5 6-16,-3 6 1 0,3-1 0 0,-3 3 1 0,3 2 1 16,4 1 0-16,-1-1 0 0,0 3-15 0,6 1-3 15,0-4-1-15,6 3 0 0,0-2-14 0,6 2-4 16,3-8 0-16,3 3 0 0,3-5-8 0,3 2 0 15,3-5-10-15,3-3 10 0,0 0-12 0,2-5 12 16,-2 3-13-16,6-6 5 16,-3-2-143-16,3-3-28 0,0 0-5 0,2-2-2 15</inkml:trace>
  <inkml:trace contextRef="#ctx0" brushRef="#br0" timeOffset="88913.43">10051 7480 1627 0,'0'0'72'0,"0"0"15"0,3-6-70 0,-3 6-17 16,6 0 0-16,-6 0 0 0,0 0 52 0,0 0 8 15,0 0 0-15,0 0 1 0,0 0 19 0,0 0 4 16,-3 6 1-16,0 4 0 0,0-2-8 0,-6 3-1 16,3 5-1-16,-6-3 0 0,0 0-12 0,0 8-3 15,-3-2 0-15,0 2 0 0,3-5-17 0,-2 2-4 0,5 1-1 0,-3 0 0 16,3-6-18-16,3-3-3 0,3 1-1 0,0-1 0 15,3-10-16-15,3 6 0 0,12-1 0 16,-6-5 0-16,6-5 0 0,2-1 0 0,1-1 0 16,3-4 0-16,3-5 0 0,0 0 0 0,0 0 0 15,-4-2-8-15,4-3-3 0,0 5 0 0,-3-3 0 16,0 3-7-16,3 1-2 0,-7 1 0 0,1 4 0 16,-3 2-12-16,-3 0-2 0,-3 5-1 15,0 1 0-15,-6 2 35 0,-3 0 12 0,0 0 0 0,-3 7 0 16,0 4 9-16,-6 0 2 0,0 2 0 0,0 3 0 15,0 0-8-15,-3-3-2 0,3 5 0 0,0-2 0 0,3-3 2 16,1 3 0-16,2-2 0 0,-3-4 0 16,3 1-15-16,0-1 0 0,0-2 0 0,3-2 0 0,0-6 0 15,0 7 0-15,0-7 0 0,0 0 0 16,0 0 0-16,9 0 0 0,0-2 0 0,-1-3 0 0,4-1 0 0,3-2 0 16,0-2 0-16,3-1 0 15,3-2-23-15,-3 0-4 0,0-1-1 0,-1 1 0 16,4-3-17-16,-3 3-4 0,3 3-1 0,0 2 0 0,-3-3 29 0,-1 3 5 15,-5 3 2-15,0 0 0 0,-3 2 14 0,0 0 0 16,-9 3 0-16,0 0 0 0,0 0 0 0,0 0 0 16,0 8 0-16,0-3 0 0,-6 6 28 0,3 0-2 15,-9-1 0-15,3 3 0 0,-3 1-2 0,1-1 0 16,-1 0 0-16,0 0 0 0,3-2-3 0,3 2-1 16,-3-2 0-16,6-1 0 0,3-2-20 0,0-8-8 15,3 6 0-15,-3-6 0 0,9 5 8 0,0-3 0 0,3 1 0 16,0-3 0-1,0-3-207-15,2-2-36 0</inkml:trace>
  <inkml:trace contextRef="#ctx0" brushRef="#br0" timeOffset="89577.99">10694 7601 1728 0,'-9'6'76'0,"6"-1"16"0,-3-2-73 0,0-1-19 0,3 4 0 0,0-1 0 15,0-2 142-15,3-3 25 0,0 0 5 0,0 0 0 0,0 0-115 0,0 0-23 16,9 0-5-16,3-3-1 0,0 0-13 0,3-2-3 16,-4 2-1-16,4-5 0 0,0 0-11 0,0 1 10 15,-6-1-10-15,6 0 10 0,-3-3-10 0,0 3 0 16,0 0 0-16,-6 0 8 0,3-2-8 0,-4 2 0 16,-2 2 0-16,0-1 0 0,-3-4 8 0,0 3-8 15,-6-3 8-15,3 3-8 0,-5 1 8 0,-1 1-8 16,0 4 0-16,3-1 8 0,-9 3 0 0,3 3 0 15,-3 2 0-15,-3 3 0 0,0 0 32 0,3 2 5 16,-2 1 2-16,-1 2 0 0,3 3-11 0,0 0-1 16,6 2-1-16,-3 1 0 0,3-1-19 0,3 4-4 15,3-4-1-15,0 1 0 0,3-1-10 0,6-5 0 16,-3 1 0-16,6-4 0 0,0-2 0 0,3-3 0 16,3 1 0-16,3-6 0 0,3 0 0 0,-1-3 0 15,1-2 0-15,3-3 0 16,-3 0-36-16,6-3 0 0,-3 1 0 0,2-3 0 15,-2-3-33-15,0 0-7 0,-3 3 0 0,0-3-1 16,-4 2 35-16,-2-1 7 0,0 4 2 0,-3 0 0 0,-3 4 33 0,-3 1 0 0,0 1 0 0,-6 5 0 16,0 0 21-16,0 0 11 0,0 0 3 0,0 0 0 15,-3 5 24-15,-3 6 5 0,-3-1 0 0,3 1 1 16,-3 2-16-16,3 0-3 0,0 1-1 0,0-1 0 16,0 0-25-16,3-2-6 0,3 2-1 0,3-5 0 15,0 0-3-15,0-3-1 0,6-2 0 16,0-3 0-16,3-3-9 0,0-2-14 0,3 0 3 0,0-6 1 31,3-2-17-31,0-1-3 0,2 1-1 0,1 0 0 16,-3-3-28-16,3 3-5 0,0 0-2 0,-6-1 0 0,-3-1 31 0,-1 4 7 0,1-2 0 0,0 5 1 0,-3-3 2 15,0 6 0-15,-3 0 0 0,0 5 0 0,-6 0 44 0,0 0 9 16,-9 5 1-16,3 0 1 0,3 3 28 0,-3 3 6 16,0-1 0-16,-3 4 1 0,0-1-29 0,3 0-7 15,0 3-1-15,-2-3 0 0,5 3-20 0,-3-3-8 16,6 0 0-16,0-2 0 0,3 0 0 0,3-3 8 15,-1 0-8-15,7-6 0 16,-3 1-20-16,3-3-6 0,-6-5-2 0,3-1 0 16,6-2-214-16,-3 0-43 0</inkml:trace>
  <inkml:trace contextRef="#ctx0" brushRef="#br0" timeOffset="90300.25">11947 6763 2131 0,'-9'0'94'0,"3"0"20"0,-3 0-91 0,0 5-23 15,0 0 0-15,-3 3 0 0,-3 3 141 0,-3 2 24 0,-2 3 5 0,-1 5 1 16,-6 3-93-16,3 2-18 0,3 4-4 0,-2-1-1 16,-4 5-15-16,3 3-2 0,3 0-1 0,-3 5 0 15,3 3-9-15,1 3-1 0,-1 0-1 0,6-1 0 16,-3-2-26-16,6-5 0 0,0 0 0 0,0-6 0 15,3-2-25-15,0-3-1 0,4-3 0 0,-1-2 0 16,3-3-38-16,-3-2-8 0,6-3-2 0,-3-6 0 16,0 1-16-16,0-1-3 0,3-4-1 0,-3-1 0 15,3-5-51-15,-3-3-11 0,-3-2-1 0,0 0-1 16,3-3 58-16,0-3 11 0,-3 1 2 0,3-4 1 16,0-1 41-16,0-4 8 0,0 1 1 0,0-4 1 15,0 4 43-15,3-3 8 0,0 5 1 0,-3 0 1 0,0 3 118 0,0 2 24 16,0 3 5-16,0 0 1 0,0 3 0 0,0 0 0 15,0 2 0-15,3 3 0 0,0 0-75 0,0 0-15 16,0 0-4-16,3-5 0 0,6 2-48 0,0 0-9 16,3 1-3-16,0-1 0 0,3 1-12 0,0-1 0 15,0 0 0-15,-1 1 0 0,4-4 0 0,0 4 0 16,3 2-8-16,-3 0 8 16,0 0-30-16,0 0-2 0,-1 2-1 0,-2 1 0 15,0-3-45-15,0 3-9 0,-3 2-1 0,-3-2-1 16,0-1 1-16,-3 1 0 0,0 2 0 0,0-2 0 15,-6-3 27-15,0 0 5 0,3 8 2 0,0-3 0 0,-3-5 43 0,0 0 11 0,3 8 0 0,0 0 0 16,-3-3 41-16,0-5 11 0,3 8 1 0,-3-8 1 16,6 8-7-16,-3-3-2 0,2 1 0 0,-5-6 0 15,9 5-9-15,-3-2-1 0,3-1-1 0,0-2 0 16,0 0-10-16,0-2-3 0,0 2 0 16,-3-3 0-16,0-2 2 0,0-1 0 0,0 4 0 15,3-4 0-15,-6 1 0 0,3-3 0 0,0 3 0 16,-3-3 0-16,0-3 20 0,0 3 4 0,-3-2 1 15,0-1 0-15,0 1-32 0,0-4-7 0,-3 4-1 0,0-1 0 16,-3 3-8-16,-3 6 8 0,0-1-8 0,-3 6 8 16,-3 5 8-16,-3 0 2 0,0 5 0 0,0 3 0 15,7 0 18-15,-4 5 4 0,-3-3 1 0,0 3 0 16,3 1-17-16,0 1-3 0,3 1-1 0,3 0 0 0,0-3-6 16,3 0-2-16,6-2 0 0,-3 2 0 0,6-5-12 15,3 0 0-15,3 0 8 0,3-3-8 0,6-5 0 0,-3 0-8 16,3-3 8-16,3-5-13 15,2 0-199-15,4-3-39 0</inkml:trace>
  <inkml:trace contextRef="#ctx0" brushRef="#br0" timeOffset="91196.31">12590 7562 1872 0,'0'0'41'0,"0"0"9"0,0 0 2 0,0 0 0 0,0 0-42 0,0 0-10 16,0 0 0-16,0 0 0 0,0 0 60 0,0 0 11 15,6 0 1-15,3-3 1 0,-3 3-25 0,0-2-4 16,-1-1-2-16,1 0 0 0,3-2-12 0,-3 2-2 16,3-2-1-16,0 2 0 0,0-2 1 0,0 0 1 0,0-3 0 0,3 3 0 15,-3-3-29-15,3 0-15 16,-6 0 2-16,0 0 0 0,0 0 21 0,-3-3 4 15,0 1 0-15,-6-1 1 0,-3-2-13 0,0 2 0 0,-3-2 0 0,-3 0 0 16,0 2 9-16,-3 1-1 16,-3 2 0-16,0 2 0 0,-6 6-8 0,1 3 0 0,-1 2 0 0,-3 3 0 15,3 3 40-15,-3 2 2 0,7 0 1 0,-1 1 0 16,-3 1-13-16,6 1-2 0,-3 3-1 0,0-3 0 16,4 2-15-16,5 3-2 0,0-2-1 0,3 2 0 15,3 3-9-15,9-3 0 0,0 0 9 0,6-5-9 16,3 0 0-16,0-5 0 0,5-1 0 15,1-2 0-15,0-5 0 0,3-3 0 0,3-6-10 0,6 1 10 16,-1-5 0-16,4-4 0 0,3-4 0 0,0-1 0 16,2-2-20-16,-2-5 4 0,3 2 0 0,-4-5 0 15,-2-3-9-15,3 0-2 0,3-5 0 0,-4-2 0 16,4-4 11-16,-6-2 3 0,-1 0 0 0,-2-2 0 16,0-4-17-16,0-2-3 0,2-2-1 0,-2-3 0 15,0-3-43-15,0 3-9 0,-6 5-2 0,-1 5 0 0,-2 8 54 0,-6 6 10 16,0 8 3-16,-6 2 0 0,0 5 54 0,0 6 11 15,-6 2 3-15,0 6 0 0,-3 5 10 0,0 0 3 16,0 0 0-16,-9 8 0 0,3 3 8 0,-3 4 3 16,-3 7 0-16,0 1 0 0,-3 7-19 0,-3-1-4 15,0 0-1-15,-2 8 0 0,-4 2-11 0,-3 1-1 16,3 0-1-16,3 2 0 0,1 1-21 0,-7 2-4 16,3 2-1-16,-3-2 0 0,0 5-8 0,4-5 0 15,-1 0 0-15,3-2 8 0,3-4-8 0,0-4 0 16,6-3 0-16,3-3 0 0,0-3 0 0,6-5 0 15,3-2 0-15,0-3 0 16,6-3-65-16,0-3-19 0,3-2-3 0,3-2-1 16,3-4-139-16,0-4-28 0</inkml:trace>
  <inkml:trace contextRef="#ctx0" brushRef="#br0" timeOffset="91704.81">13137 7474 2350 0,'0'0'52'15,"-3"8"10"-15,0-2 2 0,0-1 3 0,1 3-54 0,-1-5-13 0,3-3 0 0,0 0 0 16,3 5 49-16,2-2 7 0,4-1 2 0,0-2 0 16,0-2-37-16,6-4-7 0,-3 1-2 0,3-3 0 15,0 3-12-15,0-6 0 0,-3 1 0 0,0-4 0 0,-1 4 0 0,-2-3 0 16,0-1 0-16,-3-4 0 0,0 2 0 0,-3 0 0 16,-3-3 0-16,0 4 0 0,-3-4 0 0,0 3 0 15,-3 3 0-15,0 5 0 0,-3 3 28 0,-3 5 4 16,-2 0 0-16,-4 5 0 0,-3 3-8 0,-3 3 0 15,-3 4-1-15,6 4 0 0,4-1 14 16,-1 1 3-16,0 2 1 0,6 0 0 0,-3-2-33 0,9 2-8 16,0-2 0-16,6-1 0 0,3 1 0 0,3-4 0 15,6 1 0-15,0-2 0 0,0-4 0 0,3-2 0 16,6 0 0-16,2-3 0 16,1-2-33-16,0-3-9 0,3 0-2 0,-6-5 0 15,2 2-20-15,-2-5-4 0,0 3 0 0,0-3-1 16,-3 0-3-16,3 0-1 15,-6 3 0-15,-1-3 0 0,-2 2 45 0,0 4 8 0,-3-1 3 0,0 3 0 16,-9 0 61-16,0 0 13 0,0 0 3 0,-3 8 0 0,0 3 21 0,-3-3 5 16,0 2 1-16,0-2 0 0,3-3-25 0,-3 6-5 15,6-6-1-15,0 1 0 0,0-6-28 0,3 5-7 16,0-2-1-16,6-6 0 0,0 0-12 0,0-2-8 16,3-3 10-16,0 0-10 0,3-2 0 0,-3-1 0 0,3-2 0 15,-4-1 0-15,1 1 0 0,0 0 0 16,3 0 0-16,-3 0 0 0,0-1 0 0,0 1 0 0,0 0 0 15,3-3 0-15,-3 3-12 0,2 0-4 0,-2-3-2 0,3 2 0 16,-3 1-93 0,3 3-18-16,-3-1-4 0,0 0-1053 0</inkml:trace>
  <inkml:trace contextRef="#ctx0" brushRef="#br0" timeOffset="92378.36">14432 7281 403 0,'3'0'36'0,"0"-2"-36"0,3 2 0 0,-3 0 0 15,3 0 280-15,0-3 50 0,3 0 10 0,-3 1 1 16,0-4-224-16,3 6-45 0,-3-2-8 0,0-1-3 16,0 1-4-16,0-4-1 0,-3 1 0 0,-3 5 0 15,0-5 0-15,0 5 0 0,-3-3 0 0,0-2 0 16,-3 2 7-16,-6 0 1 0,0 1 0 0,-3 2 0 16,3 2-34-16,-3 4-6 0,-6-1-2 0,1 0 0 0,-1 1 21 15,-3-1 4-15,0 3 1 0,3 0 0 16,-3 2-24-16,4-2-5 0,2 0-1 0,0 0 0 0,3 0-8 15,3-3-2-15,0 1 0 0,3 2 0 0,6-3 20 16,3-5 3-16,0 0 1 0,3 8 0 16,3 0-32-16,3 0 0 0,0-3 0 0,6 0 0 0,0 1 0 0,0-1 0 15,6-2 0-15,-1 2 0 16,1-3-20-16,0 4-9 0,0-1-3 0,0 0 0 0,-6 3 16 0,-1 0 4 16,1 0 0-16,-6 3 0 0,0-1-8 0,-3-2-2 15,0 3 0-15,-6-1 0 16,-6 4-8-16,0-1-2 0,-3-3 0 0,-3 4 0 0,-5-1 52 0,-1-2 11 15,-3-1 1-15,3 1 1 0,-6-3-13 0,3 0-2 16,-3-1-1-16,1-1 0 0,-1-1 25 0,-3 0 5 0,0-5 1 16,1 3 0-16,-1-6-40 0,3 1-8 0,3-1 0 15,0-2 0-15,6-3 0 0,6-3 0 0,0 1 0 16,9-4 0 0,3-4-102-16,6-1-20 0,6-2-4 0,6 0-1056 0</inkml:trace>
  <inkml:trace contextRef="#ctx0" brushRef="#br0" timeOffset="92830.65">15167 6392 1785 0,'0'0'79'0,"0"0"17"0,-6-2-77 0,4 4-19 15,-4 4 0-15,-3 4 0 0,0 3 159 0,0 6 28 16,-3-1 5-16,-3 6 2 0,-3 5-103 0,-3 3-21 15,-3 5-4-15,1 3-1 0,-4 8-26 0,-3-4-6 16,6 9-1-16,-2 3 0 0,-7-3-1 0,6 5-1 16,3-2 0-16,0 2 0 0,1 3-18 0,2-3-3 15,0-3-1-15,6 1 0 0,0-8-8 0,3-6 0 16,3-5 0-16,0-5 0 0,0-3-13 0,6-3-5 16,-3-2-1-16,6-5 0 15,-3-3-28-15,3-3-5 0,0-3-2 0,0-2 0 16,0-8-95-16,0 0-19 0,0 0-4 0,0 0-1 15,0-5 66-15,0-6 14 0,-2 4 2 0,-1-7 1 16,0 1 14-16,0-3 4 0,-3 0 0 0,0-5 0 0,0 0 72 0,3-3 9 16,-3 0 5-16,3 1 1 0,-3-4 56 0,3 3 11 15,0 0 2-15,3 3 1 0,-6 0 44 0,6 5 9 16,-3 3 2-16,3 0 0 0,-3 2-24 0,3 3-5 0,0-2-1 0,0 4 0 16,0 6-35-16,6-5-7 0,3 0-2 0,0 0 0 15,3-1-35-15,0 4-7 0,3-4-2 0,2 4 0 16,-2-4-22-16,9 1 9 0,3 2-9 0,6 1 0 15,-1-4 9-15,-2 4-9 0,0-1 0 0,0 3 9 16,-1-2-41-16,1 4-8 0,-3 3-1 16,-6 1-852-16,-3-1-171 0</inkml:trace>
  <inkml:trace contextRef="#ctx0" brushRef="#br0" timeOffset="93624.56">15147 7408 1825 0,'0'0'40'0,"0"0"8"0,0 0 1 0,0 0 3 0,0 0-41 0,0 0-11 0,0 0 0 0,0 0 0 15,0 0 97-15,0 0 18 0,0-2 3 0,0 2 1 16,0 0-59-16,0 0-12 0,0 0-3 0,0 0 0 16,3-3-13-16,-3 3-4 0,0 0 0 0,6-5 0 0,-1 2-14 0,-5 3-3 15,6-5-1-15,-3 2 0 0,3-2-10 0,-3 0 10 16,0-1-10-16,3 1 10 15,-3 0-10-15,3-3 0 0,-3 0 9 0,0 0-9 0,0-3 0 0,0 1 8 16,-3-1-8-16,3-2 0 0,-3 0 11 0,-3-1-3 16,0 1 0-16,0-3 0 0,-3 0-8 0,0 3 0 15,-3 5 0-15,3 0 0 0,-6 3 24 0,1 5 4 16,-4 0 0-16,0 5 0 0,-6 3-4 16,0 3 0-16,-3-1 0 0,-2 4 0 0,-1 4-12 0,3-2-4 15,3 3 0-15,3 2 0 0,6 0 20 0,3 0 3 16,0 0 1-16,4 0 0 0,-1-2-22 0,3 0-10 15,3-4 10-15,3 1-10 0,5-5 0 0,1-1 0 16,6-4 0-16,0 2-10 0,3-3 10 0,0-2 0 16,3-6 0-16,0 0 0 0,-4-2 0 0,1 0 0 15,0-3 0-15,0 0-8 16,-6-3-24-16,3 1-5 0,0-4-1 0,-3 1 0 0,-1-3 38 0,1 0 0 16,0 3 0-16,-3-3 0 0,0 3 0 0,0 3 0 0,-3 2 0 0,-3 0 0 15,0 2 0-15,-3 6 0 0,0 0 0 0,0 0 0 16,0 0 8-16,-6 8-8 0,-3 3 8 0,3 2-8 15,0 0 15-15,0 3-3 0,0-3 0 0,0 3 0 16,3-2-12-16,3-4-16 0,0 1 3 0,3-1 1 16,-3-2 12-16,6-2 0 0,0-1 0 0,3-3 0 15,0-2-132-15,0 0-24 0,3-5-5 16,3 0-581-16,0-3-116 16</inkml:trace>
  <inkml:trace contextRef="#ctx0" brushRef="#br0" timeOffset="94085.5">15926 6395 2383 0,'9'-19'52'0,"-6"12"12"0,-3-1 1 0,0 2 2 0,0 6-54 0,0 0-13 16,-6-5 0-16,0 2 0 0,-2 3 87 0,2 3 14 16,-3 2 3-16,0 3 1 0,0 3-37 0,-3 2-8 15,0 3-2-15,0 8 0 0,0 5-27 0,-3 3-6 16,0 5-1-16,-2 8 0 0,-7 0 6 0,-3 8 1 15,3 2 0-15,-3 3 0 0,1 8-31 0,-1-5 0 16,-3-3 0-16,3 1 0 0,-3-1 8 0,4-3-8 0,-1 1 0 16,3-6 0-16,3-2 0 0,3-3 0 0,0-8 0 0,7-3 0 31,2-5-24-31,0-5-7 0,3 0-1 0,3-3-1 0,3-5 14 0,-3-5 3 16,3-1 1-16,-3-2 0 0,3 0 0 0,0-8 0 0,0 0 0 15,0 0 0 1,0 0-29-16,0 0-5 0,-3-10-2 0,0-1 0 15,0 3-2-15,0-3-1 0,0-4 0 0,0-1 0 0,0-3 35 0,3 1 7 16,-3-6 2-16,0 0 0 0,6 0 10 0,-3 0 0 0,0 3 0 0,3 0 0 16,-3 5 12-16,0 3 5 0,0 2 1 0,0 1 0 15,0 2 64-15,0 3 13 0,0-1 2 0,0 1 1 16,3 0-54-16,0-1-10 0,0 4-2 0,3 2-1 16,3-6 6-16,3 6 2 0,3-5 0 0,-1 3 0 15,1-4-31-15,3 1-8 0,3 2 0 0,0-2 0 0,-3 2 0 16,3-2 0-16,-4 2 0 0,1 1 8 0,0-1-8 15,0 1 0-15,-6 2-11 0,3-3 11 0,0 3-24 0,0-3 0 16,-3 3 1-16,-1 3 0 16,1 0-219-16,0 2-44 15,3-8-9-15,-6 6-1 0</inkml:trace>
  <inkml:trace contextRef="#ctx0" brushRef="#br0" timeOffset="94238.1">15694 7490 1670 0,'0'0'148'0,"-6"6"-118"15,3 2-30-15,-3 2 0 0,3-5 187 0,0 1 31 16,0 2 6-16,1-3 2 0,-1 3-116 0,0-3-23 16,3-5-5-16,0 0-1 0,0 6-45 0,0-6-8 15,0 0-3-15,6 0 0 0,2-3-16 0,-2 0-9 16,0 1 10-16,0-1-861 0,3-2-172 0</inkml:trace>
  <inkml:trace contextRef="#ctx0" brushRef="#br0" timeOffset="94786.63">16349 6750 864 0,'15'-14'76'0,"-9"9"-60"16,0-3-16-16,3 3 0 0,-3-1 133 0,0 4 24 16,-6 2 5-16,0 0 1 0,0 0-29 0,3 8-6 15,-6 2 0-15,0 6-1 0,-9 3-7 0,0 7-2 16,-3 1 0-16,-3 4 0 0,-3 6-41 0,-2-2-8 15,2 5-1-15,-3-1-1 0,-3 1-23 0,0 2-5 16,4 1-1-16,2-1 0 0,-3-2-20 0,6-1-4 0,3-2-1 0,0-5 0 16,3-3-13-16,6-5 0 0,0-8 0 0,6 0 0 15,0-6 0-15,3-2 0 0,-3-8 0 0,6 0 0 16,6-8 0-16,3 0-8 0,-3-7 8 0,6-4-13 16,3 0-121-16,0-4-24 0,-1-6-5 15,1-1-1-15,0-4-22 0,0 0-5 0,6-3-1 0,-6 0-568 16</inkml:trace>
  <inkml:trace contextRef="#ctx0" brushRef="#br0" timeOffset="95146.77">16608 6374 2106 0,'0'0'46'0,"3"-8"10"0,3 3 1 0,-6-3 3 0,0 2-48 15,0 6-12-15,0 0 0 0,0 0 0 0,-9 0 77 0,0 3 14 16,-3 2 2-16,3 3 1 0,-3 3-30 0,3 5-7 16,-2 0-1-16,-1 7 0 0,3 1-19 0,-3 3-4 15,0 2-1-15,0 0 0 0,0 3-16 0,3-3-3 16,0 2-1-16,0 7 0 0,3 4-3 0,0-2-1 15,3-1 0-15,0-4 0 0,3 2-8 0,3-6 0 16,0-1 0-16,3-4 0 0,3-5 0 0,-3 0 0 16,6-5 0-16,0-3 0 0,0-2 0 0,0-3 0 15,3-5 0-15,3-3 0 0,2-3 0 0,1-2-11 16,0-6 3-16,3-2 0 0,6-3-7 0,-3-5-1 0,-1 0 0 0,-2-3 0 16,6-3 7-16,0 1 1 0,-4-6 0 15,-2 6 0 1,0-3-20-16,0 2-3 0,-6 3-1 0,-3 3 0 0,-3 5 32 0,-4 6 0 0,-2-1 0 0,-3 6 0 15,-3 5 20-15,-6 5 9 0,0 3 3 0,-5 8 0 16,-4 2-7-16,-3 6-1 0,-3 3 0 0,0 4 0 16,0 1 13-16,-2 5 3 0,-1-2 0 0,3-1 0 15,6 0-27-15,3 1-5 0,-6-3 0 0,3 2-8 16,0 0 0-16,4 3 0 0,-1-2 0 16,3-3 0-16,3 2-66 15,3-2-20-15,6-6-4 0,3-2-736 0,-6-6-147 0</inkml:trace>
  <inkml:trace contextRef="#ctx0" brushRef="#br0" timeOffset="95602">16924 7342 2113 0,'-9'5'46'0,"6"-2"10"0,0 2 1 0,-3 1 3 0,3-4-48 0,0 4-12 15,3-6 0-15,0 0 0 0,0 0 70 0,0 0 11 16,0 0 3-16,0 0 0 0,9-8-55 0,0 0-10 15,0-3-3-15,0 3 0 0,2-5-16 0,1 0 10 16,-3 0-10-16,3-1 8 0,-3 1-8 0,0-3 0 16,0-2 0-16,0-3-11 0,-6 5 11 0,3-5 0 15,6-1 0-15,-6 1 0 0,0 0 0 0,-6 2 0 16,6 1 8-16,-9 5-8 0,0 2 14 0,-3 3-2 16,-3 6 0-16,0 2 0 0,-6 2 42 0,0 4 8 15,-3 1 2-15,-3 4 0 0,4 5-4 0,-1 0 0 16,-6 0 0-16,3 2 0 0,0 3-38 0,3 1-8 15,6-1-2-15,1 0 0 0,-1-3-12 0,6-2 0 0,6 3 0 0,3-6-10 16,0 0 10-16,6-2 0 0,2-1 0 0,4-4 0 16,-3-4 0-16,6-2 0 0,0-2-10 0,3-4 10 15,-3-2-17-15,2-2 3 0,-2 2 1 0,0-5 0 16,3-1-16 0,-3 4-3-16,0-1-1 0,-3 1 0 0,2 2 18 0,-2 0 4 0,-9 3 1 0,0-1 0 15,-6 6 10-15,0 0 0 0,0 0 0 0,-6 11 0 16,0-1 0-16,-3 4 0 0,1-4 0 0,2 3 0 15,-3 1 11-15,3-1 4 0,0 0 1 0,0-2 0 0,6 2-7 16,-3-2-1-16,3-1 0 0,0-5 0 0,0-5-8 16,6 6-17-16,3-4 4 0,6-2 1 15,-1-5-49-15,1 0-10 16,3-1-1-16,0-1-724 0,0-7-144 0</inkml:trace>
  <inkml:trace contextRef="#ctx0" brushRef="#br0" timeOffset="96053.02">17528 7083 460 0,'0'0'41'0,"0"0"-33"16,0 0-8-16,0 0 0 0,0 0 349 0,0 0 68 15,0 0 14-15,0 0 2 0,-6 0-273 0,6 0-54 16,0 0-11-16,0 0-3 0,-6 3-43 0,6-3-9 16,0 0-1-16,0 0-1 0,0 0-14 0,0 0-4 15,0 0 0-15,0 0 0 0,0 0 0 0,-3 0 0 0,-3-3 0 0,0 3 0 16,3-3 0-16,-3 3 0 0,-3-2 0 15,0 2 0-15,3 2 9 0,-3 1 2 0,0-3 0 0,-2 3 0 16,2-1-3-16,-3-2 0 0,3 5 0 0,-3-2 0 16,3 0-10-16,-3-1-2 0,3 4-1 15,0-1 0-15,0 0-15 0,0 1 0 0,9-6 0 0,0 0 0 16,0 5 0-16,-3 3 0 0,3-8 0 0,3 5 0 16,3 3 0-16,0 0 0 0,0 3-13 15,0-6 4 1,3 3-19-16,-3 0-4 0,0 0-1 0,0 2 0 15,3 1-24-15,0-3-5 0,-6-3-1 0,3 3 0 0,0 3 3 0,0-1 1 0,-6 1 0 0,3-1 0 16,-6 1 15-16,0-3 4 0,3 0 0 16,-6 2 0-16,0-2 16 0,0 0 4 0,0 0 1 0,-3 0 0 0,0-3 28 15,0-2 6-15,-3 2 1 0,3-2 0 0,-6 0 32 16,3-3 8-16,-5 2 0 0,-1-2 1 0,3-2-2 0,-3-1-1 16,-3 0 0-16,3 3 0 0,12-5-18 0,-3 2-4 15,-5-2-1-15,2 2 0 0,0-2-23 0,3-3-8 16,6 3 0-16,3-3 9 15,-3 3-67-15,9-1-14 0,3 1-2 0,3-3-698 16,-6 3-139-16</inkml:trace>
  <inkml:trace contextRef="#ctx0" brushRef="#br0" timeOffset="96549.69">17873 7086 2196 0,'0'0'48'0,"0"0"11"0,0 0 1 0,0 0 1 0,0-6-49 0,0 6-12 0,3-5 0 0,3 0 0 15,-6 5 14-15,3-8 0 0,3 5 0 0,-6 3 0 16,3-5-6-16,-3 5 0 0,0 0-8 0,0 0 12 16,0 0 18-16,0 0 3 0,0-5 1 0,-6 2 0 15,0 0 3-15,0 3 1 0,-3-2 0 0,0 2 0 16,-3 2 3-16,0 1 1 0,-5 0 0 0,2 2 0 15,-3-3 0-15,0 4 0 0,-3-1 0 0,3 0 0 16,6-2-8-16,0 2-2 0,1-2 0 0,-1 0 0 16,3 2-19-16,3-3-4 0,6-2-1 0,-6 6 0 15,-3-1-8-15,9-5 8 0,6 5-8 0,-3 1 8 16,-3 2-8-16,3 0 0 0,6-1 0 0,-3 1 0 16,0 0 0-16,0 3-14 0,5 0 5 0,1-1 1 15,0 1-22-15,0-1-4 16,0 3-1-16,0-2 0 0,0-3 3 0,-3 3 0 15,0-1 0-15,0 1 0 0,-3-3-19 0,0-3-3 0,-3 6-1 16,-3-3 0-16,0-8 38 0,0 7 7 0,-6 1 2 0,0-2 0 16,-3-1 8-16,-3 0 0 0,0-2 0 0,-3 0 8 0,-6-1 11 15,0 1 2-15,1-6 1 0,5 3 0 0,0 3 22 0,0-3 4 16,-3-3 0-16,0 3 1 0,0-5-19 0,3 5-4 16,1-3-1-16,2 1 0 0,0-4-13 0,3 1-4 15,3 0 0-15,0-1 0 0,6-1-8 0,3 1-11 0,0 1 3 16,3 0 0-1,-3-3-125-15,9 2-25 0,3 4-5 0</inkml:trace>
  <inkml:trace contextRef="#ctx0" brushRef="#br0" timeOffset="96897.11">18067 7186 1094 0,'0'0'97'0,"0"0"-77"0,0 0-20 0,0 0 0 16,6-3 269-16,-3 1 51 0,-3 2 9 0,5-3 3 15,1 1-195-15,0-4-38 0,3 4-8 0,0-4-2 16,-3 1-40-16,6 0-8 0,0-1-1 0,0 1-1 16,0-3-23-16,3 3-4 0,-3-3 0 0,0 3-1 0,2-3-11 15,-2 0 0-15,0-3 0 0,-3 3 0 0,0 0 0 0,0-2 10 16,-3 2-10-16,-3-3 10 0,3 3 23 0,-3 0 5 16,-6-2 1-16,3 4 0 0,-3-1-1 0,-6 1 0 15,-3 4 0-15,-3 2 0 16,-3 2 13-16,-2 4 2 0,-4 1 1 0,-3 4 0 15,-3 0-17-15,0 5-3 0,1 2-1 0,2 1 0 0,0 2-17 16,3 0-4-16,9 3-1 0,0 0 0 0,1-1-11 16,2 4 8-16,3-1-8 0,3 1 8 0,6-1-8 15,0 1 0-15,6-6 0 0,3-3 0 0,3-2 0 0,2-3 0 16,4-2 0-16,6-3 0 16,6-3-60-16,-3-2-4 0,2-3 0 0,1 0-1 15,0-5-103-15,0 2-21 0,-3-5-4 0</inkml:trace>
  <inkml:trace contextRef="#ctx0" brushRef="#br0" timeOffset="98451.16">2294 9271 1152 0,'0'5'51'0,"0"-5"10"0,-6 0-49 0,3 3-12 0,3 0 0 0,-6-3 0 15,6 0 130-15,0 0 23 0,-6 0 5 0,6 0 1 16,0 0-39-16,0 0-8 0,-3-3-2 0,3 3 0 15,0 0-28-15,0 0-6 0,0 0 0 0,0 0-1 16,0-5-21-16,3-1-4 0,0-2-1 0,6 3 0 16,-9-3-11-16,9 0-2 0,-3-2-1 0,0-1 0 15,6-2-11-15,-3 2-1 0,2-2-1 0,1-3 0 16,3 0-10-16,-6-2-3 0,6 2 0 0,3 0 0 16,-9 0 7-16,6 3 2 0,0-3 0 0,-1 3 0 15,-2 2-3-15,3 3-1 0,-6 0 0 0,6 3 0 16,-6 0 2-16,0 2 1 0,0 3 0 0,0 0 0 0,-6 3-5 0,6-1 0 15,0 4-1-15,-6-1 0 0,-3 3-2 0,3 0 0 16,-3 2 0-16,0 1 0 0,-3 0-9 0,3-1 0 16,-3 3 0-16,-3 3 0 0,3 0 12 0,-6 0-4 15,0 3 0-15,0-4 0 0,0 1-8 0,3 0 0 16,0 0 9-16,-3 0-9 0,3-3 12 0,-3-2-3 16,3 2 0-16,0-2 0 0,3-6 4 0,0 3 1 15,0-3 0-15,3-5 0 0,0 0-6 0,0 0 0 16,0 0-8-16,0 0 12 0,0 0-12 15,6-5 9-15,3-3-9 0,0-3 8 0,-3 3-8 0,6-5 0 16,-3 3 0-16,3-1 0 0,0-5 0 0,0 0 0 0,6 0 8 16,-1-2-8-16,-8-1 0 0,6 1 0 15,3-3 0-15,0 2 0 0,3 1 0 0,-9 2 0 16,6 0 0-16,2 3 0 0,-8 2 0 0,3 0 0 16,0 3 0-16,-6 3 0 0,3 3 0 0,-3-1 0 15,-6 8 0-15,-3-5 0 0,6 3 0 0,0 5 0 0,0 2 0 0,-6 1 0 16,3 0 0-16,-6 2 0 0,3 3 0 0,0-3 0 15,-6 3 0-15,3 2 0 0,-3-2 0 0,0 3 0 16,0-3 0-16,-3 2 0 0,-3 1 0 0,3-1 0 16,-3 1 0-16,0-6 0 0,0 0 0 0,4 0 0 15,-4-2 0-15,3-1 8 0,9-2-8 0,-9 0 0 16,9-5 0-16,0-3 0 0,0 0 0 0,9-3 0 16,0-2 0-16,3-3 8 0,2-2-8 0,4-1 0 0,0-5 0 15,3 0 0-15,-6-2 8 0,9-1-8 0,-4-2 0 0,1-3 0 16,0 0 0-16,-3 3 0 0,6 0 0 15,0 0 0-15,-1 5 0 0,-2 0 0 0,-6 3 0 16,3 0 0-16,0 5 0 0,-9 2 0 0,3 1 0 0,-3 2 0 16,-3 1 0-16,0 7 0 0,-3 0 0 0,-3 6 0 15,0 0 0-15,-3 2 0 0,3 0 0 16,-9 3 0-16,6 0 0 0,-6 2 0 0,-3 1 0 0,6-1 0 16,3 1 0-16,-6-3 0 0,3-3 0 0,0 0 0 15,0 0 0-15,3 1 0 0,3-4 0 0,-6-2 0 16,6 3 0-16,0-3 8 0,0-8 0 0,6 8-8 15,3-3 12-15,-6-2-4 0,6 2-8 0,0-5-9 16,-3 0 9-16,9 0-13 16,-6-3-146-16,3 1-29 0,2-6-5 0</inkml:trace>
  <inkml:trace contextRef="#ctx0" brushRef="#br0" timeOffset="99218.7">3470 9041 403 0,'0'0'36'0,"0"0"-36"0,0 0 0 0,0 0 0 16,0-5 291-16,0 5 51 0,0 0 10 0,3-3 3 0,0-2-182 0,2 2-36 16,4-2-7-16,-6 5-2 0,3-3-27 0,6 0-5 15,-3 3-2-15,0-2 0 0,3-4-51 0,-3 4-11 16,3-1-1-16,0 0-1 0,0 1-11 0,3-1-3 15,-4 3 0-15,1-2 0 0,0-1-16 0,3 3 10 16,-9 3-10-16,3-3 8 0,-9 0-8 0,9 2 0 16,-9-2 0-16,6 5 0 15,-6-5-191-15,6 6-40 0</inkml:trace>
  <inkml:trace contextRef="#ctx0" brushRef="#br0" timeOffset="99434.22">3440 9176 403 0,'0'0'17'0,"0"0"5"0,0 0-22 0,0 0 0 0,0 0 0 0,0 0 0 15,0 0 381-15,9-3 72 16,-3 0 15-16,3-2 2 0,0 0-292 0,2 0-58 0,4-1-12 0,0-2-3 16,-3 3-66-16,3 0-14 0,-6 2-2 0,6-2-1 15,0 0-10-15,6 2-3 0,-10 0 0 0,1 3 0 16,0 0-9-16,3 0 0 0,-3 0 9 0,-3 0-9 15,-9 0-8-15,6 6-7 0,-6-6-1 0,0 0-744 16,6 5-150-16</inkml:trace>
  <inkml:trace contextRef="#ctx0" brushRef="#br0" timeOffset="99832.3">3514 8718 1382 0,'6'-3'123'0,"-6"3"-99"15,0 0-24-15,0 0 0 0,3 0 148 0,0-2 25 16,-3 2 5-16,0 0 1 0,0 0-68 0,0 0-14 16,0-3-2-16,3 0-1 0,3-2-30 0,0 3-5 15,3-6-2-15,-6 2 0 0,6 1-14 0,0 0-3 16,0-1-1-16,3-2 0 0,-1 1-15 0,1-4-2 0,0 3-1 0,3-3 0 15,-6 1-13-15,3 2-8 0,0-3 10 0,0 3-10 16,0-2 9-16,-3-1-9 0,0 1 8 0,0 4-8 16,-4-2 0-16,7 0 0 0,-9 3 0 0,-3 5 0 15,0 0 0-15,0 0 0 0,0 0 0 0,6 0 0 16,-6 0 0-16,3 8 0 0,0-3 8 0,-3 6-8 16,0 0 8-16,-3-1 0 0,0 3 0 0,3 1 0 15,-3 1 8-15,0 1 0 0,0-2 1 0,3 1 0 16,0 1-2-16,-6-2-1 0,6-1 0 0,0 0 0 15,-3 0-14-15,3-2 0 0,0-1 0 0,0-2 0 16,0 3 0-16,0-3 0 0,3-3 0 0,-3-5 0 16,6 8-160-16,-6-8-29 0</inkml:trace>
  <inkml:trace contextRef="#ctx0" brushRef="#br0" timeOffset="102752.96">4523 8771 460 0,'0'0'41'0,"0"0"-33"16,0 0-8-16,0 0 0 0,0 0 247 0,0 0 47 15,0 0 10-15,-6 8 1 0,3-3-135 0,0 3-27 0,-3 0-6 0,-3 3-1 16,1-1-52-16,-1 6-10 15,-3 0-2-15,-3 8-1 0,-6 5-26 0,12 3-5 0,-9 5 0 0,6-3-1 16,-3 0-13-16,3 1-2 0,1-6-1 0,8-8 0 16,-6-2-23-16,6-1 0 0,-3 1 0 0,0-3 0 15,3-1 0-15,3 1 0 0,-3-5 0 0,3-1 0 32,0-2-109-32,0 0-27 0,0-8-4 0,0 0-843 0</inkml:trace>
  <inkml:trace contextRef="#ctx0" brushRef="#br0" timeOffset="103125.3">4488 8715 1702 0,'5'-8'76'0,"-5"8"15"0,0-5-73 0,3 0-18 16,3-3 0-16,0 3 0 0,0-1 110 0,3 1 18 15,0-6 4-15,3 4 1 0,-3 1-53 0,3-2-12 16,0 3-1-16,6 0-1 0,-9-1-33 0,6 1-6 15,-1 0-2-15,4 0 0 0,-3-3-15 0,3 2-10 16,-3 1 12-16,0 0-12 0,3 2 8 0,-1 0-8 16,-2-2 0-16,3 0 0 0,-3 5 8 0,0-3-8 15,0 3 0-15,-6 3 0 0,-3-3 0 0,0 5 0 16,0-5 0-16,0 5 0 0,-3 3 0 0,0 0 10 16,-6 3-10-16,3-1 8 0,3 4 4 0,-3 2 1 15,-6-1 0-15,3 4 0 0,-3 2 22 0,-3 3 4 16,0 0 1-16,3 2 0 0,-6 3-30 0,0-2-10 15,0 2 0-15,0 3 9 0,0 2-9 0,0-2 0 16,3 0 0-16,-5 2 8 0,2-2-8 0,0-1 0 16,3-4 9-16,0-1-9 0,0-4 0 0,3-1 0 15,0-3 0-15,0 3 8 0,3-2-8 0,0-6 0 16,0 0 0-16,3 1 0 16,-3-9-119-16,6 5-21 0,-3 1-5 0,0-6-590 0,0-5-117 0</inkml:trace>
  <inkml:trace contextRef="#ctx0" brushRef="#br0" timeOffset="103336.92">4422 9107 2163 0,'-6'-3'48'0,"3"1"9"0,0 2 3 0,0-3 0 0,0-2-48 0,0 2-12 16,3 0 0-16,0 3 0 0,3-5 88 15,-3 5 16-15,3-5 2 0,6 0 1 16,0-1-48-16,3-2-10 0,3 0-1 0,6 0-1 0,2-2-28 0,4 2-6 15,-6-3-1-15,9 3 0 16,-6 3-12-16,2-3 0 0,-5-2 0 0,0 4-10 16,0 1-33-16,0 0-6 0,-3 5-2 0,2-3-1119 15</inkml:trace>
  <inkml:trace contextRef="#ctx0" brushRef="#br0" timeOffset="103776.35">5011 8911 1839 0,'0'0'81'0,"0"0"18"0,0 0-79 0,0 0-20 0,0 0 0 0,0 0 0 16,0 0 100-16,0 0 16 0,-3 8 3 0,0 0 1 15,0 0-48-15,1 5-8 0,-4 0-3 0,0 3 0 16,-3-2-14-16,0 1-3 0,-3 4-1 0,3-3 0 15,-3 5-3-15,3-2-1 0,3-1 0 0,-3 3 0 16,0-2-21-16,3-3-4 0,0-1-1 0,0-1 0 16,6-4 2-16,0 1 0 0,0-3 0 0,3 0 0 15,-3-8-15-15,9 2 8 0,-3-2-8 0,6 0 0 16,3-8 9-16,3 3-9 0,-3-3 8 0,0-5-8 16,6 0 0-16,-7-3 0 0,4 0 0 0,0 0 0 0,-3 3-17 15,0 0-3-15,0-3 0 0,-3 0 0 0,0-3 4 0,-1 9 1 16,-2-1 0-16,3 3 0 0,-6 3 15 0,-3 2 0 15,-3 3 0-15,0 0 0 0,3 6 0 0,-3 2 0 16,3-3 0-16,-3 5 0 0,-3 1 13 0,0 2-4 16,0 1-1-16,3-1 0 0,-6 3 2 0,6-1 0 15,0 1 0-15,0-2 0 0,0-4-10 0,0 1 0 16,0-3 9-16,6 0-9 0,-3 0 0 0,3-6 0 16,3 4 0-16,-3-4 8 15,3-2-58-15,3-2-11 0,-3-4-3 16,3 4-748-16,0-6-149 0</inkml:trace>
  <inkml:trace contextRef="#ctx0" brushRef="#br0" timeOffset="104151.32">5381 8940 1785 0,'-3'-5'159'0,"0"5"-127"0,-3-3-32 0,0 1 0 15,0 2 116-15,3-3 16 0,-3 0 4 0,6 3 1 16,0 0-5-16,0 0-2 0,0 0 0 0,0 0 0 15,0-5-86-15,6 2-16 0,0-2-4 0,3 3-1 16,3-1-23-16,2 0 0 0,4 1 0 0,0-1 8 16,-3 0-8-16,0 1 0 0,3-1 0 0,-3 3 0 15,2 0 8-15,-2 3 1 0,-6 2 0 0,3-2 0 16,-3-1-9-16,0 4 0 0,-3-1 0 0,0 0-11 0,-3 0-4 16,-3 6-1-16,0 2 0 0,-3-2 0 15,-3-1 16-15,0 1-9 0,-3 5 9 0,0-3-8 16,-6-2 8-16,0 2 0 0,-2 0 0 0,-4 0 0 15,-3 3 0-15,3-3 0 0,-3 3 0 0,3 0 0 16,1 0 15-16,5-3-2 0,0 1 0 0,3-4 0 16,3 1 15-16,0 2 4 0,3-5 0 0,6 2 0 0,0-2-32 0,0 0 0 15,0-8 0-15,3 8 0 0,9-2 0 0,0-4 0 16,6 1 0-16,0-1 0 0,-1-2 0 0,7-2-16 16,0-1 1-16,0 1 1 15,-3-1-80-15,-3-2-16 0,2-3-3 0,-2 0-1 0</inkml:trace>
  <inkml:trace contextRef="#ctx0" brushRef="#br0" timeOffset="104659.93">5729 9192 1958 0,'0'0'174'0,"0"0"-139"0,0 0-35 15,0 0 0-15,0 0 48 0,0 0 2 0,0 0 1 0,9 0 0 16,0-3 33-16,0-2 8 0,2-1 0 0,1 1 1 15,-6-3-65-15,3 0-14 0,0-2-2 16,3-1-1-16,3 0-11 0,-3-2 0 0,0 0 0 0,0 2 0 16,3 1 0-16,-7-3 0 0,1 2 0 0,-3-2 0 15,0 0 8-15,-3-1-8 0,-3 1 8 0,-3 3-8 16,0-4 9-16,0 1-9 0,-6 0 10 0,1 0-10 16,2-1 9-16,-9 6-9 0,0-2 8 0,3 5-8 15,-3 5 12-15,0 2-2 0,-3 1-1 0,-3 7 0 16,-5 4 25-16,5 2 5 0,0-1 1 0,0 4 0 15,6-1-14-15,0 1-2 0,0 2-1 0,7 0 0 0,-4 1-7 16,3-1-2-16,3 0 0 0,3-5 0 0,3 2-14 16,0-5 0-16,6 3 8 0,-3-5-8 0,6 0 16 15,3-4 1-15,-1-4 0 0,1 0 0 0,3-1-29 16,3-4-5-16,0-4-2 0,0 1 0 16,-3-3-11-16,3-2-2 0,2-4-1 15,-2 1 0-15,0 0-15 0,3 0-4 0,-9-6 0 16,0 3 0-16,0 0 28 0,3 3 6 0,-7 0 1 0,-2 2 0 0,3 1 17 15,-6 2 0-15,-3 8 0 0,0 0 0 0,0-5 0 0,0 5 14 16,-6 2-1-16,0 4 0 0,-2 4 25 0,2 1 5 16,-6-1 1-16,3 4 0 0,3 1-19 0,-3 1-3 15,6 0-1-15,-3 0 0 0,6-3-13 0,-3 3-8 16,6-3 10-16,3-2-10 0,0 0 0 0,6-4 0 0,0-4 0 16,3 0 0-16,2-1-8 0,-2-4-8 0,3-4-2 15,0 1 0 1,-3-3-203-16,3 0-41 0,11-18-8 0,-5 2-2 0</inkml:trace>
  <inkml:trace contextRef="#ctx0" brushRef="#br0" timeOffset="105189.11">6336 8610 2286 0,'0'0'50'0,"0"0"10"0,0 0 3 0,-6 5 1 0,6-5-51 0,0 0-13 0,0 0 0 0,0 0 0 0,3 8 48 0,6-8 6 15,0 0 2-15,6-3 0 16,-3-2-37-16,3 0-7 0,2-6-2 0,-2 0 0 16,3-2-10-16,-3 0 10 0,0 2-10 0,0-5 10 0,6-2-10 0,-12 5 0 15,5-1 0-15,-2-1 0 0,0 1 0 0,-3-1 8 16,-3 1-8-16,0 4 0 0,-3-4 8 0,0 4-8 16,-3-3 0-16,-3 2 8 0,0-2-8 0,-3 0 0 15,-3 5 0-15,0 2 0 0,0 6 12 0,-6 3-4 16,-2 2 0-16,-4 9 0 0,-3-1 31 0,-6 5 5 15,0 3 2-15,-8 9 0 0,2 4-21 0,3 3-4 16,-5 5-1-16,5 3 0 0,-3 0 15 0,6 3 2 16,1 0 1-16,2-1 0 0,3 1-19 0,6-1-4 15,0 4-1-15,3-6 0 0,6-3-14 0,3-2 9 16,6-6-9-16,-2-5 8 0,4-5-8 0,4-3 0 0,3-5 0 16,-3-3 0-16,3-5 0 0,3 0-14 0,3-5 3 15,0-3 1 1,0-3-29-16,0-5-5 0,3-2-2 0,-1-4 0 15,4 1 6-15,-3-3 2 0,-6 0 0 0,3 1 0 16,0-1 10-16,-3 5 1 0,-3 1 1 0,3 2 0 0,-4 0 26 0,-2 5 0 0,-6 3 0 0,0 0 0 16,3 8 25-16,-6 0 11 0,0 5 1 0,-3 3 1 15,1 2-10-15,-1-2-1 0,3 0-1 0,0 3 0 16,3-3 30-16,0-3 7 0,3 0 1 0,3-2 0 16,-1-3-104-16,1 0-20 0,6-6-4 0,0 1 0 15,0-3 52-15,6-3 12 0,-3-2 0 0,3 0 0 16,0-3-74-16,-3-6-14 0,2-1-4 0,-2-1 0 15,3-5-77-15,-3-3-16 0,3 0-3 0,0-3-440 16,0-2-88-16</inkml:trace>
  <inkml:trace contextRef="#ctx0" brushRef="#br0" timeOffset="105408.53">6899 8305 2026 0,'0'0'90'0,"0"0"18"0,0 0-86 0,-3-2-22 15,0 2 0-15,-6 0 0 0,3 5 124 0,-3 6 20 16,0-1 4-16,-3 3 0 0,-3 3-32 0,0 3-8 15,-3 5 0-15,-3 5-1 0,1 0-57 0,-1 8-11 16,3 2-3-16,-3 4 0 0,0 2-5 0,0 2-2 16,1 1 0-16,2 2 0 0,-3 1-10 0,3-1-3 15,3-3 0-15,0 4 0 0,3-4-16 0,3-7 0 16,1 0 0-16,2-6 0 0,0-5 0 0,6-5 0 16,0-3 0-16,0-5 0 0,3 0 0 0,0-5 0 0,3-1 0 15,2-5 0 1,-2 1-84-16,6-4-10 0,-3 1-2 0,3-6-803 0,0-2-160 0</inkml:trace>
  <inkml:trace contextRef="#ctx0" brushRef="#br0" timeOffset="106240.98">7077 9133 1566 0,'0'0'34'0,"0"0"7"0,0 0 2 0,0 0 1 0,-3 3-35 0,3-3-9 0,-3 5 0 16,3-5 0-16,0 0 104 0,0 0 20 15,0 6 3-15,0-6 1 0,3 8-40 0,-3-8-8 16,0 0-2-16,0 0 0 0,9 8-24 0,-3-3-5 15,-6-5-1-15,0 0 0 0,6 0-18 0,3-3-4 16,0 1-1-16,0-4 0 0,-3-2-13 0,3-2-2 0,3 2-1 0,-3-5 0 16,-4 2-9-16,1-2 0 0,0 0 9 0,3-1-9 15,-3 1 0-15,0 0 8 0,0 0-8 0,-3-3 0 16,-3 0 8-16,-3 0-8 0,3 0 8 0,-6 3-8 16,3 2 9-16,-6 1-9 0,0 4 12 0,-3 6-12 15,-2 6 19-15,-4-1-3 0,-6 6-1 0,3 4 0 16,-3 4-4-16,0-1-1 0,1 4 0 0,2 1 0 15,0 4 7-15,6 2 2 0,0-3 0 0,0 1 0 0,3-1-11 16,3 1-8-16,4-3 9 0,-1-3-9 0,0-3 13 0,6 1-3 16,3-6-1-16,3 0 0 0,5-2-9 0,-2-6 0 15,6-5 0-15,3-2 0 0,3-1 0 16,3-8 0-16,0-2 0 0,5-5 0 0,-2-1 0 0,3-5-11 16,0-5 1-16,2-3 0 0,4 1 10 15,-3-4 0-15,0-4 0 0,-1 2 0 0,-5-3-10 16,3 0 10-16,-3 0-12 0,-1-5 12 0,1 1 0 0,0-7 0 15,3 1 0-15,-6-3 0 0,-1 0-9 0,1 3 9 16,6 5 0-16,-6 5-9 0,-3 3 9 0,0 8 0 16,-7 8 0-16,1 2 0 0,-6 3 8 0,-6 6-8 15,0 2 8-15,-3 3-8 0,0 5 29 0,-6 2 2 16,-6 6 0-16,0 0 0 0,1 3 1 0,-4 2 1 16,3 6 0-16,-3 2 0 0,-3 3-11 0,3 2-2 15,-3 6-1-15,0 5 0 0,-5 2-7 0,2 4 0 0,-3 2-1 16,0 2 0-16,0 1-3 0,3 0 0 0,-2 5 0 0,-1-6 0 15,0-2-8-15,3 0 0 0,-3 0 9 0,4-3-9 16,2-5 0-16,3-2 8 0,0-6-8 0,6-3 0 16,6-2 0-16,0-5 0 0,0-3 0 0,9-8 8 15,0 2-72 1,6-7-15-16,3-3-2 0,6-5-820 0,-4-3-164 16</inkml:trace>
  <inkml:trace contextRef="#ctx0" brushRef="#br0" timeOffset="106742.47">7500 9133 1440 0,'-9'8'128'0,"0"0"-103"16,3 0-25-16,0 0 0 0,0 0 201 0,0 3 35 15,3-6 8-15,0 0 0 0,3-5-132 0,0 0-28 16,0 0-4-16,0 0-2 0,6-2-48 0,3-1-10 16,0-2-1-16,0-6-1 0,6-2-5 0,3-3-1 15,-6 0 0-15,2-2 0 0,1-1-12 0,-3 3 0 16,-3-2 8-16,-3 2-8 0,3-3 9 0,-3 1-1 15,-6 2 0-15,0 0 0 0,0 0-8 0,0 3 0 16,-3 0 0-16,-3 5 0 0,-3 0 0 0,-3 5 0 16,0 3 0-16,-3 5 0 0,1 3 0 0,-4 6 0 15,-3 2 12-15,0 5-4 0,3 2 20 0,0 1 4 16,0 0 1-16,4 0 0 0,2 0-17 0,0 0-4 16,3 2-1-16,6-5 0 0,-3 0-11 0,6 1 0 0,0-4 0 15,6-2 8-15,0-3-8 0,3 0 0 16,3-5 0-16,3 0 0 0,-1-5 0 0,1-3-11 15,6 0 3-15,0-3 0 16,3-2-28-16,-3 0-6 0,2-3-1 0,1 0 0 16,-3 0-37-16,3 0-8 0,0 0-2 0,-6 0 0 15,2 5 50-15,-5-2 9 0,-3 0 3 0,-3 2 0 0,0 3 28 0,-9 0 0 0,0 0 13 0,0 0-4 16,0 0 41-16,-3 8 8 0,0 3 2 0,-3-3 0 16,0-3 1-16,0 3 1 0,3-3 0 0,-3 0 0 15,3 1-18-15,3-6-4 0,0 0-1 0,0 0 0 16,0 0-23-16,6-6-5 0,3 1-1 0,0 0 0 15,0 0-10-15,3-3 8 0,-3 0-8 0,3-3 8 16,-3 3-8-16,3-2 0 0,0-1 0 0,2 0 8 0,-2-2-8 0,-3 0 0 16,3 0 0-16,0-1 0 15,-3 1 0-15,3 3 0 0,-3-4 0 0,0 4 0 16,0 2-35 0,3 0 1-16,0-3 0 0,-1 3-828 0,-2 1-166 0</inkml:trace>
  <inkml:trace contextRef="#ctx0" brushRef="#br0" timeOffset="107302.79">8190 9070 979 0,'0'0'87'16,"0"0"-70"-16,0 0-17 0,9-5 0 31,0-9-40-31,0 6-11 0,0 1-2 0,-3-1-1 0,0 2 151 0,0 1 31 0,-6 5 5 0,0 0 2 16,0 0 37-16,0 0 8 0,0 0 2 0,0 0 0 15,6 5-46-15,-3 1-10 0,0-1-2 0,-3 8 0 0,0 0-48 0,-6 3-9 16,3 3-3-16,0-1 0 0,-3 1-28 0,3-1-5 16,-3 3-2-16,3-2 0 0,-3 0-13 0,6-4-4 15,-3-1 0-15,6-4 0 0,0 3-4 0,0-5-8 16,3-2 11-16,0-1-11 0,3-2 13 0,0-3-4 15,-3 0-1-15,6-3 0 0,0-2 2 0,0-3 0 16,-1-3 0-16,4 3 0 0,-3-2-10 0,3-4 8 16,-3 4-8-16,3-3 8 0,-3-3-8 0,0 0-9 15,0 0 9-15,3-3-13 0,-4 4 13 0,1-1 16 16,0 0-3-16,0 3-1 0,0-1-12 0,0 1 0 16,-3 0 8-16,-3 2-8 0,3-2 0 0,3 2-16 15,-3 1 3-15,2 2 1 0,-2-3 12 0,0 3-9 16,0 6 9-16,0-3-8 15,-3-1-201-15,0 6-40 0</inkml:trace>
  <inkml:trace contextRef="#ctx0" brushRef="#br0" timeOffset="108224.34">8702 9107 691 0,'0'0'30'0,"0"0"7"0,0 0-29 0,0 0-8 0,0 0 0 0,0 0 0 16,0 0 358-16,0 0 70 0,3-5 15 0,0-3 2 16,3 0-329-16,-3 0-65 0,3 0-14 0,3-3-2 0,-3 1-26 0,3-3-9 15,0-1 0-15,0 1 9 0,3 0 6 16,-3 0 1-16,-3-1 0 0,3 1 0 0,-3 0-16 0,-1 2-18 16,-2-2 4-16,-3 0 1 0,0 2 21 0,0 3 4 15,-5 0 0-15,-1 6 1 16,-3-4-5-16,0 6-8 0,-3 6 11 0,-3-1-11 15,0 6 53-15,-6 2 4 0,0 3 1 0,-2 5 0 0,-4-3-24 0,6 6-5 16,-3-3-1-16,3 1 0 0,6-1-19 0,0 3-9 16,4-3 8-16,5 3-8 0,3-6 0 0,3 1 0 15,3-4 0-15,3-1 0 0,5-1 0 0,4-2 0 16,3-4 0-16,3-1 0 0,0-4 0 0,0-2 0 16,3-2 0-16,-4-4 0 0,4 1 0 0,0-5 0 15,-3-1 0-15,0 0 0 16,3-2-28-16,-4-3 0 0,4 3-1 0,-3-3 0 15,0 3-5-15,-3 0-1 0,-3 5 0 0,-4 0 0 0,-2 3 35 0,-3 2 0 0,-3 3 0 0,-3 0 0 16,0 0 26-16,-9 8 2 0,-3 5 1 0,4 0 0 16,-4 1-8-16,3 1-1 0,-3 1-1 15,0 0 0-15,3-3-3 0,6-2-1 0,-3 0 0 16,6-3 0-16,0-3-15 0,0-5 0 0,6 5 0 0,0-2 0 16,3-3 0-16,3-3 0 0,0-2 0 15,3 0 0-15,-1-6 0 0,1 3 0 16,0-5 0-16,-3 2 0 0,3-2 31 0,0 2 0 0,-3-2 0 0,3-3 0 15,-3 3-31-15,-3 0 0 0,2-3 0 0,1 3 0 16,-3-3 0-16,0 3 8 0,0-1-8 0,-3-2 0 16,0 3 0-16,-3 3 0 0,0-4 0 0,0 7 0 15,-3 1 0-15,3 1 0 0,-3 0 0 0,0 5 0 16,0 0 0-16,0 0 0 0,0 0 0 0,0 0 0 16,-3 2 0-16,0 1 0 0,3-3 0 0,0 0 0 15,0 0 0-15,-3 3 0 0,0-1 0 0,0 1 0 16,0 2 0-16,0-2 0 0,0-1 0 0,0 4 0 0,3-6 0 15,-6 5 0-15,3-2 0 0,3 2 0 0,0 3 0 16,0-8 0-16,0 0 0 0,0 0 0 0,3 5 0 16,-3-5 0-16,6 5 0 0,0 1 0 0,0-1 0 15,0-2 0-15,3-3 0 0,0 2 0 0,3-2 0 16,-3 3 0-16,0 0 0 0,3-1 0 0,-1-4 0 0,1 2 0 16,-3 2 0-16,3-2 0 0,-3 3 0 0,0-3 0 15,0 3 0-15,-3-3 0 0,3 5 0 0,-6 0 0 16,0-2-9-16,-3-3 9 0,0 0 0 0,3 8 0 15,-3 0 0-15,0 2 0 0,-6 1 0 0,3-1 0 16,0 1 0-16,-3 0 0 0,3 2 0 0,0-3 0 16,-3 4 0-16,3-4 0 0,-3 1 0 0,3-1 0 0,-3 1 0 15,3-3 0-15,0 0 0 0,0-3 0 0,-3 3 0 16,0-3 10-16,3 1-2 0,-3-1 0 0,3 0 0 16,-3-2 0-16,1 2-8 0,-4-5 0 0,3 3 0 0,-3-1 0 15,0-2 0-15,0 0 8 0,0-2-8 0,-3 2 8 16,0-3-8-16,-3 1 12 0,6-1-12 0,-3 3 12 15,0-5-12-15,4 2 0 0,2-2 0 0,3 2 0 16,-3 0 0-16,6 3 0 0,-3-5 0 0,3 5 0 16,3-5-64-1,6 0-6-15,-3-1-1 0,5 4-776 0,1-6-155 0</inkml:trace>
  <inkml:trace contextRef="#ctx0" brushRef="#br0" timeOffset="108568.43">9521 9070 1324 0,'0'0'59'0,"0"0"12"0,-6 3-57 0,6-3-14 15,0 0 0-15,0 0 0 0,0 0 232 0,0 0 43 16,0 0 9-16,0 0 1 0,0 0-191 0,0 0-38 16,0 0-8-16,9 0-2 0,-3-6-26 0,3 1-4 15,-3 2-2-15,3 1 0 0,-3-6-14 0,3 0 8 16,-4 0-8-16,1 3 0 0,-3-3 8 0,0 0-8 0,0 0 0 0,-3 0 0 15,0 0 11-15,0 0-11 0,-3 3 12 0,0-3-12 16,-3 0 12-16,-2 0-4 0,2 0 0 0,-3 8-8 16,-3-3 32-16,-3 6-1 0,3 0 0 0,-3 2 0 15,0 5-6-15,-3 4-1 16,-3 2 0-16,4 2 0 0,-1 1 12 0,-3-1 3 0,3 1 0 0,3 2 0 16,3 3-27-16,0-3-4 0,6-3-8 15,0 1 11-15,3-1-11 0,1-2 0 16,4 0 0-16,4-3 0 0,0-2 0 0,6-1 0 0,6-2 0 0,-3-2 0 15,3-4-88 1,3-2-19-16,-3-2-4 0,2-4-1108 0</inkml:trace>
  <inkml:trace contextRef="#ctx0" brushRef="#br0" timeOffset="109093.9">10030 8594 2530 0,'-18'0'112'0,"12"2"24"0,-3 4-109 0,3-1-27 16,-3 3 0-16,3-3 0 0,-3-2 56 0,3 2 7 16,0 3 1-16,6-8 0 0,0 0-36 0,0 0-6 15,9 0-2-15,6 0 0 0,-3 0 10 0,6-5 2 16,0-1 0-16,3-2 0 0,-3 1-32 0,2-4 0 16,-2-5 0-16,3 3 0 0,-3 0 0 0,0-3 0 15,0 3 0-15,-3-3 0 0,-3 2 0 0,2 1-16 16,-2-3 1-16,-3 3 1 0,0-3 14 0,-3 3 16 15,0 0-3-15,-3 0-1 0,0-3-12 0,-3 0 0 16,-6 5 8-16,3 1-8 0,-3-1 0 0,-3 6-12 16,-3 2 3-16,-3 6 0 0,-2-1 24 0,-4 9 5 15,-3 2 0-15,-6 3 1 0,-3 5-2 0,1 3-1 16,-7 5 0-16,0 3 0 0,7 2 18 0,-1 6 3 0,0 2 1 16,0 3 0-16,1 0-32 0,2 3-8 0,3-3 0 15,3 0 0-15,0-3 0 0,4 3 0 0,2-2 0 16,3-6 8-16,3-3-8 0,0-2 0 0,6-6 0 15,3 1 8-15,0-6-8 0,3-3 0 0,3-4 0 16,3-1 0-16,0-5-10 0,3-3 10 0,3 0-12 16,0-2 12-16,0-6-23 0,0-2 3 0,5 0 0 15,-2-3 0-15,0 0 0 0,0 0 0 0,3-3 0 0,-3 3 0 16,-3 0 12-16,0 0 8 0,-3 6-10 0,-1-3 10 16,-2 5 0-16,0 0 0 0,-3 7-8 0,-3-1 8 15,0 4 0-15,-3 1 0 0,0 2 0 0,0 0 0 16,3-2 20-16,-3 2 0 0,0-2 0 0,0-1 0 0,6 1-11 15,-3-3-1-15,3-3-8 0,3 0 12 0,0 1-12 16,0-4 0-16,6-2-9 0,-6-2 9 16,3-1-83-16,0-2-10 0,3 0-3 0,3-1-1188 15</inkml:trace>
  <inkml:trace contextRef="#ctx0" brushRef="#br0" timeOffset="109230.54">10104 9250 1958 0,'0'0'87'0,"0"0"17"0,0 0-83 0,0 0-21 16,-6 0 0-16,3-3 0 0,-3 3 177 0,6 0 31 16,0 0 7-16,-3-2 1 0,0-4-164 0,3 1-32 15,3 0-6-15,0 2-831 16,0 0-167-16</inkml:trace>
  <inkml:trace contextRef="#ctx0" brushRef="#br0" timeOffset="109828.05">10738 8657 1152 0,'0'0'51'0,"3"-5"10"0,3 0-49 0,-3-3-12 0,0 0 0 0,3 2 0 15,-3 4 162-15,-3 2 30 0,0 0 5 0,0 0 2 16,0 0-63-16,0 0-13 0,0 0-3 0,-6 5 0 16,-3 8-48-16,0 1-9 0,-3 7-3 0,-2 0 0 15,-4 3-32-15,3 2-6 0,3 3-2 0,-6 0 0 16,0 3-3-16,0 0-1 0,-3 2 0 0,-2 3 0 15,-1-2-16-15,0 2 10 0,0-6-10 0,0 1 8 0,4-3-8 0,2-2-11 16,3-9 3-16,3 1 0 16,6-3-172-16,3-8-35 0</inkml:trace>
  <inkml:trace contextRef="#ctx0" brushRef="#br0" timeOffset="110290.63">10932 8329 1926 0,'3'-5'42'0,"0"-3"9"0,0 3 1 0,0-3 3 0,-3 2-44 0,3 1-11 15,-3 0 0-15,0 5 0 0,0 0 97 0,0 0 18 16,0 0 3-16,0 0 1 0,0 0-56 0,-6 5-11 16,0 3-3-16,-3 0 0 0,-3 5-18 0,3 0-4 15,-6 3-1-15,0 3 0 0,0 2 0 0,-3 5 0 16,1 4 0-16,2-1 0 0,-3 5-16 0,3 0-10 0,0 3 12 0,0-2-12 15,3-1 8-15,3-7-8 0,3-1 0 0,1-2 0 16,2 0 0-16,3-6 0 0,3-2-12 0,-1-5 3 16,4-1 9-16,6-4 0 0,3-6 8 0,0 0-8 15,3-6 8-15,3-2-8 0,3-2 8 0,2-6-8 16,1 0-26-16,3-2-10 0,-3-4-1 0,0 1-1 16,-1-3-3-16,1 1-1 0,0-1 0 0,-3-3 0 0,3 1 18 15,-4 2 4-15,1 3 1 0,-3 0 0 0,0 5 19 16,-3 3 0-16,-6 2 0 0,-1 3 0 0,-5 3 14 0,-6 5 10 15,0 0 1-15,-6 8 1 0,-5 2 31 16,-1 6 7-16,-3 5 0 0,-3 3 1 0,0 5-25 16,0 0-6-16,-3 6-1 0,1-3 0 0,2-1-3 15,0 4-1-15,0-4 0 0,-3 6 0 0,3-2-19 16,0-1-10-16,1 1 10 0,-1 2-10 0,3-6 0 16,3-1 8-16,3-1-8 0,0-3 0 0,3-5 0 0,3 0 0 15,0-2 0-15,3-6 0 16,3 0-86-16,0-2-14 0,-3-11-2 0,0 0-1107 15</inkml:trace>
  <inkml:trace contextRef="#ctx0" brushRef="#br0" timeOffset="110848.34">11179 9036 1785 0,'0'0'159'0,"0"0"-127"0,-6 5-32 0,6-5 0 15,0 0 113-15,0 0 17 0,0 0 3 0,0 0 1 16,0 0-58-16,6-3-12 0,3-2-3 0,0 2 0 16,3-2-41-16,0 0-9 0,2-6-2 0,-2 3 0 15,0-2-9-15,6-1 0 0,-3-2 9 16,0 0-9-16,0 2 0 0,0-2 0 0,-6 2 0 0,-4-2 8 16,1 2-8-16,-3 1 0 0,-3-4 8 0,-3 7-8 15,-3-4 8-15,-2 3-8 0,-1-3 10 0,-3 4-10 16,0-1 0-16,-3 5 8 0,0 3-8 0,-3 3 0 15,0 2 11-15,-3 0-1 0,1 6 0 0,-1 2 0 0,3 3 27 0,0-3 6 16,0 6 1-16,3-4 0 0,3 4-27 0,4 0-5 16,2 2 0-16,3-3-1 0,0 3-11 0,6-2 0 15,0-1 0-15,3 1 0 0,-1-3 0 0,7 0 0 16,0-3 0-16,6-3 0 0,3-4-11 0,0-4 3 16,-3-2 0-16,5 0 0 15,1-2-32 1,3-1-5-16,0-2-2 0,0-3 0 0,-4-3-1 0,4 1 0 0,-6 2 0 15,-3 0 0-15,-3 0 24 0,0-3 4 0,-3 3 0 0,-3 0 1 0,-3 1 19 0,-1 1-10 16,-5 6 10-16,0 0-8 0,0 0 36 0,0 0 7 16,-5 6 1-16,-1 1 1 0,-3-1 25 0,0 4 5 15,-3 1 1-15,3-3 0 0,-3 0-29 0,6 0-6 16,0 0-1-16,0 0 0 0,3-3 0 0,3-5 0 16,0 0 0-16,0 0 0 0,0 0-32 0,12-3 0 15,0-2 0-15,0-3 0 0,0 0 13 0,0-2-4 0,0-1-1 16,-1-2 0-16,1-3-8 0,3 0 0 0,0-3 0 15,3 4 0-15,-3-1 0 0,3 2-11 0,0-1 3 16,-4-1 0 0,4 2-18-16,-3 4-3 0,0-3-1 0,-3 2 0 15,6 0-150-15,-3 1-31 0</inkml:trace>
  <inkml:trace contextRef="#ctx0" brushRef="#br0" timeOffset="111674.13">12182 8493 1450 0,'-9'0'64'0,"9"-3"14"0,0 3-62 0,0 0-16 0,0 0 0 0,0 0 0 15,0 0 130-15,0 0 23 0,9 0 5 0,3 0 1 16,0-2-84-16,0-1-17 0,3 1-3 0,2-4-1 16,-2 1-27-16,3 0-6 0,0-1-1 0,0-2 0 15,-3 1-2-15,3-4-1 0,-1 3 0 0,-2-3 0 16,0-2-17-16,0 3 10 0,0-4-10 0,0 4 8 16,-3-1 21-16,3 1 4 0,-3-4 1 0,-3 1 0 15,2 0-34-15,-2 0 0 0,-3-3 0 0,0 0 0 16,-6 3 0-16,0-1 16 0,0 1-3 0,-3-3-1 15,-3 3 0-15,-3 0 0 0,0 0 0 0,1 2 0 0,-1 1-2 0,-3 7-1 16,-3 3 0-16,0 5 0 0,-3-2 15 16,-6 7 2-16,-3 6 1 0,-5 3 0 0,-4 2-10 0,0 3-1 15,4 2-1-15,2 1 0 0,0-1-15 0,-3 9 0 16,6-4 0-16,-2 6 0 0,2 6 0 0,3-1 0 16,-3 0 0-16,6 3 0 0,1-2 0 0,-1-1 0 15,-3-2 0-15,6-3 0 0,-3-3 0 0,3 1 0 16,1-4 9-16,2 1-9 0,3-6 0 0,0-2 8 15,3 3-8-15,3-6 0 0,-3-5 0 0,6 0 8 16,0-6-8-16,3-2 0 0,3 0 0 0,-3-8 0 16,0 0 0-16,12 0 0 0,3-3 0 0,-3-4 8 15,3-4-8-15,0 0 0 0,2-2 0 0,1 0 0 16,-3-3 0-16,3 3 0 0,-3-3 0 0,3 3 0 16,0-3 0-16,2 3 0 0,-2 2 0 0,3 0 0 15,-3 6 0-15,3 0 0 0,-6 0 0 0,0 5 0 16,-3 0 0-16,-4 5-11 0,-2-3 11 0,0 6 0 0,-6 0 0 0,0 0 0 15,0 3 0-15,-6-1 0 0,0 4 0 0,-2-1 0 16,2 3 0-16,-3 0 0 0,0 0 0 0,-3-1 0 16,0-1 0-16,3-4 0 0,-3 3 0 0,3 1 8 15,0-1-8-15,3 0 8 0,0-2-8 0,3-1 8 16,-3 1-8-16,3-3 0 0,3 0-8 0,0-8 8 16,0 8 0-16,0-8 0 0,0 0 0 0,9 2 0 15,3 1 0-15,0-3-8 0,0-5 8 0,3-1 0 16,3 1-93-16,3 0-14 15,-1-3-2-15,-2 0-1010 0</inkml:trace>
  <inkml:trace contextRef="#ctx0" brushRef="#br0" timeOffset="112257.78">12384 8932 1908 0,'0'0'42'0,"0"0"9"0,0 0 1 0,0 0 1 0,0 0-42 0,0 0-11 16,0 0 0-16,0 0 0 0,0 0 88 0,0 0 16 16,0 0 4-16,0 0 0 0,-3 6-44 0,0-1-8 15,0 3-1-15,0 2-1 0,-3 1-14 0,1 2-4 16,-1 3 0-16,-3 0 0 0,3 0 0 0,-3-3-1 0,0 3 0 16,0 0 0-16,0 2-19 0,3-2-3 15,3-5-1-15,0-1 0 0,3-2-12 0,3 0 0 0,-3-8 0 0,6 6 0 16,6-6 0-16,0-3 0 0,-3 0 0 0,6-2 0 15,0-3 0-15,-1-3 9 0,4-2-9 16,0 0 8-16,3-5-8 0,0 2 0 0,3-3-10 0,-1 1 10 16,4-4-23-16,-3 4 2 0,-3 2 0 15,0 0 0-15,0 3 21 0,-4 0 0 0,-2 2 0 16,0 6 0-16,-6 2 0 0,-6 1 0 0,-3 2 0 0,0 0 0 16,-3 7 8-16,0 4 0 0,-3 0 0 0,-3 2 0 15,-3 3 11-15,0 0 1 0,1 2 1 0,2 1 0 16,-3-6 11-16,3 5 3 0,0-2 0 0,3 3 0 15,-3-3-23-15,6-3-4 0,0-3 0 0,3 4-8 16,3-4 0-16,0-2 0 0,6-5 0 0,-3 0 0 0,6-1 0 16,0-4 0-16,0-4 0 0,5 1 0 0,-2-3 0 0,6-5 0 15,0 0 0-15,-3-1 0 16,6 1-24-16,-4 0-12 0,1-3-3 0,-3 0 0 16,0-2 6-16,0 4 1 0,0-2 0 0,-3 3 0 15,2 3 24-15,-5-1 8 0,0 3 0 0,0 0 0 16,-3 6-31-16,-3-1 1 0,-6 3 0 15,0 0 0-15,0 0 56 0,0 0 11 0,-3 5 3 0,0 3 0 0,-3 3-13 0,0 2-3 16,0 0 0-16,0 3 0 0,-3-3 7 0,6 3 1 16,-6 0 0-16,4 0 0 0,2 0-32 0,0 2 0 15,3-4 0-15,-3 1 0 0,3-4 0 0,3 0 0 16,0-1 0-16,2-2 0 16,1-5-122-16,3 2-30 0,0-2-7 0,0-3-991 0</inkml:trace>
  <inkml:trace contextRef="#ctx0" brushRef="#br0" timeOffset="112776.89">13206 9051 1832 0,'0'0'81'0,"0"6"17"0,-3-4-78 0,3-2-20 0,0 0 0 0,0 0 0 16,0 0 66-16,0 0 10 0,0 0 1 0,0 0 1 15,0 0-23-15,9 0-5 0,3 0-1 0,0-2 0 16,0-1-23-16,-1 0-5 0,1-2-1 0,0 0 0 15,-3-3-12-15,3-3-8 0,0 1 10 0,-3-1-10 16,3-2 0-16,-3 0 8 0,0-1-8 0,0 1 0 16,-3 0 0-16,-3 2 0 0,0-2-9 0,-3 3 9 15,3-4 0-15,-6 1 20 0,3-3-4 0,-3 3 0 0,-3 2-4 16,0 1-2-16,-3 2 0 0,0 3 0 16,-3 2 32-16,-3 6 6 0,-3-1 2 0,-3 4 0 0,-2 4 1 0,-1 3 0 15,-3 1 0-15,0 4 0 0,6-2-13 0,0 5-2 16,1 0-1-16,-1 1 0 0,6 1-35 0,0-2 0 15,0 1 0-15,6-4 0 0,3-2 13 0,3 3-4 16,6-6-1-16,3 0 0 0,3-8-8 0,0 3 0 16,0-2 0-16,3-4 0 0,6-4 0 0,0-1-11 15,5-5 3-15,1 0 0 16,0-3-53-16,-3-2-11 0,0 3-1 0,0-4-1 16,-4 4 3-16,1-3 1 0,-3-3 0 0,0 2 0 0,0-1 41 0,-3 1 8 15,0 1 1-15,0 3 1 0,-3-1 19 0,-3 3 0 16,-1 0 0-16,-5 8 0 0,0 0 29 0,0 0 10 15,0 0 1-15,-5 5 1 0,-1 6 0 0,-3 0 0 16,0 2 0-16,0 3 0 0,0 2-15 0,0 1-3 16,3-1-1-16,-3-2 0 0,3 3-14 0,3-3-8 0,0-3 8 15,3-3-8-15,3 1 0 0,0-1 0 16,3-4 0-16,3-1 0 0,0-5 0 0,3-3-10 0,0 1 10 0,0-6-13 31,3-3-43-31,-1-2-8 0,1 0-1 0,3-3-1 0,0-3-153 0,0 1-30 16,-3 2-7-16,0-3-591 0</inkml:trace>
  <inkml:trace contextRef="#ctx0" brushRef="#br0" timeOffset="113063.48">14215 7885 2052 0,'0'-8'91'0,"0"8"18"0,-3-3-87 0,0 0-22 15,-3 1 0-15,3-1 0 0,-3 3 100 0,0 3 16 16,-6-1 4-16,3 4 0 0,0 2-38 0,-3 2-7 15,-2 6-2-15,-4 3 0 0,-3 2-13 0,-3 10-4 16,-3 4 0-16,3 7 0 0,1 1-37 0,-1 7-8 16,-6 0-2-16,0 6 0 0,4-1 2 0,-4 1 0 15,3 2 0-15,-3 0 0 0,0 0-11 0,1 1 0 16,-1-9 0-16,3-2 8 0,3-4-8 0,3-4 0 16,1 0 0-16,5-3 0 0,3-5 0 0,3-3 0 15,0-3 11-15,3-2-11 0,3-5 0 0,6-4 8 0,0 1-8 0,3-5 0 16,3-3-10-16,3-3-5 0,0 0-1 0,3-5 0 31,2-2-130-31,-2-4-26 0,3-1-6 0,0-4-971 0</inkml:trace>
  <inkml:trace contextRef="#ctx0" brushRef="#br0" timeOffset="113544.67">14024 8805 1335 0,'9'-5'59'0,"-3"2"13"16,0 3-58-16,0-5-14 0,-3 2 0 0,3-2 0 16,0 0 86-16,-3 0 14 0,0 2 4 0,3-2 0 0,-3-1-13 0,0-2-3 15,0 3 0-15,-3 0 0 0,0-3-8 0,0 3-3 16,-3-3 0-16,3 2 0 0,-6 1-3 0,3 0-1 15,-3 0 0-15,-3-1 0 0,0 6-5 0,-6 0-2 16,3 0 0-16,-2 3 0 0,-1 0-18 0,0 4-4 16,0-1-1-16,0 2 0 0,0 0-18 0,3 2-3 15,-3-2-1-15,3 3 0 0,4-3-21 0,-1 2 9 16,3-2-9-16,0 0 0 0,3 3 0 0,0-3 0 16,3 2 0-16,3 1 0 0,0-1 0 0,3-2 0 15,3 0 0-15,-3 3 0 0,5-3-10 0,-2-3-6 16,3 3 0-16,0 3-1 15,0-3-31-15,0-1-5 0,-3-1-2 0,0 2 0 16,0-3-11-16,0 6-2 0,0-3-1 0,0-1 0 16,-3-1 23-16,-1 4 5 0,-2-2 1 0,0 0 0 0,-3 3 29 0,-3-1 11 15,0-4 0-15,-5 2-9 0,2 0 29 0,0-3 7 0,-3 3 1 0,0 0 0 16,-3 0 0-16,0 0 0 0,-3-3 0 0,-3 3 0 16,3-3 14-16,-6 0 3 0,4 1 1 0,-4-4 0 15,3 1-14-15,0 0-2 0,0-1-1 0,-3-2 0 16,7-2-20-16,-4-4-9 0,3 1 8 0,3-3-854 15,-3-5-171-15</inkml:trace>
  <inkml:trace contextRef="#ctx0" brushRef="#br0" timeOffset="114761.78">14456 8887 1609 0,'0'0'71'0,"0"0"15"16,0 0-69-16,-6 6-17 0,3-1 0 0,3-5 0 15,0 0 96-15,0 0 15 0,0 0 3 0,0 0 1 16,0 0-41-16,0 0-8 0,0 0-2 0,0 0 0 16,0 0-29-16,0 0-7 0,9 0 0 0,-3-3-1 0,3 1 9 0,0-4 1 15,3-2 1-15,-3 0 0 0,3 1-24 0,-3-1-5 16,-1-3-1-16,1 0 0 0,3 1-8 0,-6 2 0 15,3-3 0-15,-3-2 0 0,-3 3 0 0,0-4 0 16,0 1 0-16,-6 0 0 0,-3 0 0 0,0-1 8 16,-3-1-8-16,0-1 8 0,-6 5-8 0,1 0 0 15,-4 1 0-15,0 5 0 0,-3 2 8 0,3 3 0 16,-3 0 0-16,0 5 0 0,-2 6 19 0,-1-1 3 16,3 6 1-16,0-2 0 0,3 1-5 0,-3 4-1 15,4-3 0-15,2 2 0 0,-3 1-13 0,6-1-4 16,0 1 0-16,3-3 0 0,0 2-8 0,6 1 0 15,0-1 0-15,3-2 0 0,0 0 0 0,3-3 0 16,6 1 0-16,0-7 0 0,3 1 0 0,3-2 0 16,0-4 0-16,3-2 0 0,2 0 0 0,1-5 0 15,0-3 0-15,3 3 0 0,-3-6 0 0,3 3 0 16,-1-2 8-16,1-4-8 0,0 1 0 0,-3 0 0 0,0-3 0 0,0 0 0 16,-4 3 0-16,1 0 0 0,-6 0 0 0,-3 2 0 15,0 0 0-15,-3 3 0 0,0 1 0 0,-3 1 0 16,-6 1 0-16,-3 5 0 0,0 0 0 0,-3 3 0 15,-3 2 0-15,0 3 0 0,-3 2 0 0,1 4 8 16,-4-1 26-16,3 0 5 0,3 6 1 0,0 2 0 16,-3-5-40-16,9 0 0 0,6 2 0 0,-3-2 0 15,3-3 0-15,3 0 0 0,3 1 0 0,3-6 0 0,0-3 0 0,6 0 0 16,3-2 0-16,0-3 8 0,-1-3 0 16,1-2 0-16,3-3 0 0,0 0 0 0,-6 0-8 15,3-3-12-15,0 1 4 0,-4-1 0 16,4-2-21-1,-3 2-4-15,3-2-1 0,-3 0 0 0,0 0 22 0,0 0 12 0,0-3-12 0,-4 0 12 0,1 3-11 16,-3-1 11-16,6-2-10 0,-6 3 10 0,-6 3 0 16,3-1-9-16,-3 3 9 0,-3 3 0 0,0 5 0 0,0 0 0 15,-6 2 0-15,-3 4 0 0,0-1 14 0,0 3-2 16,0 0 0-16,-3 5 0 0,6 0 9 0,-2 1 2 16,-1 4 0-16,0-2 0 0,3 0-15 0,0 2-8 15,3 1 10-15,0-3-10 0,0-3 0 0,3 0 8 16,3 1-8-16,0-4 0 0,0 1 0 0,6-3 0 15,0-3 0-15,3-5 0 0,-1 0 0 0,7-3 0 16,-3 1 0-16,3-4 0 0,0-2 13 0,0 0-3 16,3-5-1-16,-1 3 0 0,4-4-9 0,0 1-9 15,-3 0 9-15,0 0-13 16,0-3-19-16,-1 0-3 0,-5 0-1 0,3 3 0 0,-6-3 27 0,0 0 9 0,0 3 0 0,-6 2-9 16,3 1 9-16,-6 2 0 0,0 0 0 0,-3 5 0 15,0 3 0-15,-3 3 0 0,-3-1 0 0,-3 6 0 16,0 0 23-16,-3 6 0 0,0-1 0 15,0 0 0-15,-3 6-2 0,0-4 0 0,4 4 0 16,-1-1 0-16,3 1-12 0,3 0-9 0,0 2 12 0,6-5-12 16,0-3 8-16,3 3-8 0,3-3 0 0,3 0 0 15,0-5 0-15,2-3 0 0,4 1 0 0,-3-4 0 16,3 1 0-16,3-6 0 0,-3 1-12 0,3 2 3 16,-3-6-184-16,2-2-37 0,19-7-7 0,-6-1-2 15</inkml:trace>
  <inkml:trace contextRef="#ctx0" brushRef="#br0" timeOffset="115461.28">15685 8662 1198 0,'0'0'53'16,"0"0"11"-16,6-2-51 0,-6 2-13 0,0 0 0 0,0 0 0 15,0 0 94-15,0 0 16 0,0 0 3 0,3-5 1 16,-6-1-6-16,0 1 0 0,-3 2-1 0,0 1 0 0,-2 2-13 0,-1 0-2 15,-3 0-1-15,3 0 0 0,-3-3-21 0,0 3-4 16,0 0-1-16,-3 0 0 16,0 3-15-16,0-3-3 0,-2 0-1 0,-1 2 0 15,0 1-13-15,0 2-2 0,3-2-1 0,0 0 0 0,0 2-14 0,3-3-2 16,3 4-1-16,-2-4 0 0,2 6-13 0,6-2-16 16,0-1 3-16,0 3 1 0,3 0 12 0,3 2 0 15,3-2 0-15,0 0 0 0,5 0 0 0,1 3 0 16,0-3 0-16,0 0 0 0,0 2 0 0,3-2 0 15,0 3 0-15,-6-1 10 0,3 1-10 0,-3 2 0 16,0-2 0-16,-1-1 0 0,-2 4-14 0,0-1 5 16,-3 0 1-16,-3 0 0 0,0 0 0 0,0-2 0 15,-3 2 0-15,-6-2 0 0,6-1 8 0,-5 4 0 0,-4-9 0 0,0 3 0 16,0 0 0-16,-3-3 0 0,-3 0 0 0,3 1 0 16,-3-4 8-16,-2-2-8 0,2-2 10 15,0-1-10-15,3 0 8 0,0 1-8 0,0-1 0 16,0-2 0-16,3 0 0 0,-3 2 0 0,4-5 0 15,2 3 0-15,0-3 0 0,3-3 0 0,3 3 0 16,0 3-10 0,3-3-60-16,3 0-12 0,3 3-2 0,3-3-693 0,0 3-139 0</inkml:trace>
  <inkml:trace contextRef="#ctx0" brushRef="#br0" timeOffset="116030.45">15855 8752 1670 0,'0'0'148'0,"0"0"-118"0,-6-5-30 0,-3 5 0 0,3 0 112 0,0 0 16 16,-3 3 3-16,0 2 1 0,3 3-32 0,-3 0-7 16,1 5-1-16,-4 0 0 0,-3 3-59 0,0 3-12 15,0 5-2-15,3 2-1 0,-9 3 9 0,3 3 1 16,4 2 1-16,-4 1 0 0,-3 2-14 0,3 0-3 15,0 0-1-15,0-3 0 0,3-2-11 0,0-3 0 16,1 0 0-16,2-2 8 0,0-1-8 0,0-2 0 16,3-3 0-16,0 0 0 0,3-2 0 0,-3-3 0 15,3 0 0-15,3-6 0 0,-6-2 0 0,6-3 0 16,0 1 0-16,0-4 0 0,3-2 16 0,0 0-1 16,0 0-1-16,0-10 0 0,3-1-14 0,0-5 0 0,3 3-12 0,0-3 12 15,0-2 0-15,3-4 0 0,0 1 8 0,3-5-8 16,0-6 12-16,3-5-3 0,0-3-1 0,2-5 0 15,7-2-8-15,0-4 0 0,3 1 9 0,6 3-9 16,2-1 0-16,1 6 0 0,-3-1 0 0,0 6 0 16,2 5 0-16,1 1 0 0,0 4 0 0,-7 3 8 15,1 3-8-15,-3 3 0 0,0-1 0 0,-3 6 0 16,-4 2 0-16,4 1 0 0,-3 5 0 0,0 2 0 16,-3 6 0-16,0-1 0 0,0 4 0 0,-4-1 0 0,-2 5 8 15,0 1-8-15,-3 5 8 16,-3-3-8-16,0 3 0 0,-6 5 0 0,-3 0 0 0,-3 0 0 0,-3 1 0 15,0-1 0-15,-6 0 0 0,0 0 0 0,1-2 0 16,-4-1 8-16,3 1-8 0,0-1 8 16,0-2 8-16,-3-3 3 0,3 1 0 0,-2-4 0 15,-1 1 8-15,0-1 1 0,-3-2 1 0,0-2 0 0,0-4-17 0,-3 3-3 16,4-5-1-16,-1-2 0 0,3-3-8 0,3-1 0 16,3-4 0-16,3 2-11 0,3-6-7 0,3 4-2 15,0-3 0-15,3-3-858 16,0 0-172-16</inkml:trace>
  <inkml:trace contextRef="#ctx0" brushRef="#br0" timeOffset="116580.92">16501 8615 1508 0,'0'0'33'0,"0"0"7"0,0 0 2 0,0 0 0 0,0 0-34 0,0 0-8 15,0 0 0-15,-6 2 0 0,0 1 121 0,3 2 23 16,-3 1 4-16,3 2 0 0,-3 2-21 0,0 3-5 16,0 3-1-16,0 0 0 0,-3 3-34 0,0 2-7 15,1 0-2-15,-1 0 0 0,0 0-21 0,3 1-4 16,-3-1-1-16,0 0 0 0,0-3-41 0,3-2-11 15,0 0 0-15,0 0 0 0,3-8 8 0,3 3-8 16,0-6 12-16,0-5-4 0,0 0 3 0,0 0 0 16,6-5 0-16,3-1 0 0,3-2-11 0,-3-2 8 15,3-1-8-15,0-2 8 0,-3 0-8 0,-1-3 12 16,4 0-12-16,-3-3 12 0,3 1-12 0,-3-1 0 16,3 1 0-16,0-3 0 0,0 2 0 0,-3-2 0 0,3 3 0 15,3 2 0-15,-4 0 0 0,4 3 0 0,-6-1 0 0,6 4 0 16,-3 2 0-16,0 0 0 0,0 3 0 0,3 2 0 15,0-2-13-15,0 5-2 0,-4 0 0 0,-2 0 0 32,0 0-90-32,0 0-19 0,3 2-3 0,0-2-682 0,-3 3-137 0</inkml:trace>
  <inkml:trace contextRef="#ctx0" brushRef="#br0" timeOffset="117100.53">16950 8779 2307 0,'-14'0'51'0,"14"0"10"0,-3 0 3 0,-3 0 0 0,0 3-51 0,6-3-13 15,0 0 0-15,0 0 0 0,0 0 22 0,0 0 2 16,0 0 0-16,0 0 0 0,9-6-11 0,-3 1-1 16,-1 2-1-16,1-2 0 0,3-3-11 0,0 0 8 15,0 3-8-15,3-3 8 0,-3 0 0 0,0-3 0 16,3 3 0-16,-3-2 0 0,-3-3-8 0,0 2-9 15,3 0 9-15,-3 1-13 0,-6-3 13 0,0-1 0 16,0 4 0-16,0-3 0 0,-6-1 12 0,3 4-4 16,-3 2 0-16,-3 3-8 0,-3 5 14 0,0 0-4 15,-3 5-1-15,-3 0 0 0,0 6 37 0,-2-1 7 0,-7 4 2 16,0 1 0-16,0 4-19 0,3-1-3 16,4 1-1-16,-4 0 0 0,3 2 0 0,0-3-1 0,9 1 0 0,0-1 0 15,0 1-22-15,6-3-9 0,6 0 8 16,3-1-8-16,0-1 0 0,3-1 0 0,3-3 0 15,3-2 0-15,6-2 0 0,3-4 10 16,3 1-10-16,-1-3 10 0,4-3-10 0,0-2 0 16,-3-3 0-16,0 0 0 15,-1-2-20-15,-2-1-10 0,0-2-2 0,0 2 0 16,0-2 4-16,-3 0 1 0,0-3 0 0,-7 3 0 0,-5-1 27 0,0 1-8 0,3 0 8 0,-3 5 0 16,-6 0 0-16,0 3 0 0,0-1 0 0,0 6 0 15,-9 0 0-15,-3 6 11 0,3-1-3 0,1 3 0 16,-1 0 16-16,0 2 2 0,0 1 1 0,3 2 0 0,0-2-18 15,3 2-9-15,0 0 10 0,3 1-10 0,3-1 0 16,0-5 0-16,0 0 0 0,3 0 0 0,0 0 0 0,6-3 0 16,0-5-13-16,-1 0 4 15,-2 0-133-15,3-3-26 0,3-2-6 0,0-3-930 16</inkml:trace>
  <inkml:trace contextRef="#ctx0" brushRef="#br0" timeOffset="117296.01">17177 8223 2296 0,'-3'-13'102'0,"3"13"21"0,0 0-99 0,0 0-24 16,0 0 0-16,0 0 0 0,6-5 46 0,-3 2 4 16,0-2 1-16,3 0 0 0,8 2-39 0,1 0-12 0,3-2 0 0,3 2 0 15,3 1 0-15,3-1-9 0,-4 3-1 0,1 0 0 31,-6 0-104-31,3 0-21 0</inkml:trace>
  <inkml:trace contextRef="#ctx0" brushRef="#br0" timeOffset="118204.75">17430 8789 691 0,'0'0'61'0,"0"0"-49"15,0 0-12-15,0 0 0 0,0 0 138 0,0 6 25 16,3-1 5-16,0 0 0 0,-3 3 27 0,0-2 5 16,0 2 0-16,3-1 1 0,-3-1-98 0,3 2-20 15,0-3-4-15,-1 0-1 0,-2-5-38 0,0 0-8 16,3 3-2-16,3 0 0 0,0-3-11 0,0-6-3 15,3 4 0-15,-3-4 0 0,3-2-5 0,6-2-2 16,-6-1 0-16,3 1 0 0,-3-4-9 0,6-1 0 16,-3-1 0-16,-3 0 8 0,-1-3-8 0,1 1 0 0,3-3 9 0,-9-1-9 15,-6 1 0-15,6-3 9 0,3-2-9 0,3 0 0 16,-9-1 13-16,-6 3-4 0,3 6-1 0,-3 2 0 16,0 0-8-16,-6 8 0 0,-2 3 0 0,-4 2 0 15,3 6 26-15,-3 5 3 0,-3 0 1 16,-3 5 0-16,0 3 3 0,4 5 1 0,-4-3 0 0,0 6 0 15,0 3-34-15,3-1 0 0,0 1 0 0,4-1 0 16,-1 1 0-16,9-1 0 0,6-2 0 0,6-3 0 16,0-3 0-16,9-2 0 0,6-2 0 0,-1-4 0 15,7-5-35-15,0 1-13 0,3-6-4 16,3 0 0-16,-1-6 18 16,-2 1 3-16,0-3 1 0,0-2 0 0,3 2-12 15,-4-3-2-15,-5 1-1 0,0-4 0 0,0 4 35 0,-6-1 10 0,-6 1 0 0,0-1 0 0,-6 3 0 16,-3 0 0-16,0 3 0 0,-9 0 0 15,-3 5 43-15,0 0 9 0,3 5 3 0,-3 0 0 0,-9 3 4 0,3 5 1 16,0 0 0-16,4 6 0 0,-4 0-32 0,0 2-5 16,0 0-2-16,3 5 0 0,3 3-21 0,-3 6 9 15,0-1-9-15,3 3 0 0,1-2 0 0,2 2 0 16,-3 0 0-16,3 2 0 0,-3-2 0 0,3 3 0 16,-3-3 0-16,0 3 0 0,0 0 0 0,0-1 0 15,3 4 0-15,-5-4 0 0,-1 1 0 0,0-3 0 0,0 0 0 16,-3-3 0-16,-3-2 0 0,6-3 0 0,6 0 0 0,0-5 0 15,-5 3 0-15,-1-4 0 0,0-1 0 0,-3-1 0 16,6-5 0-16,-6 0 0 0,-3-3 0 0,3-3 0 16,4-4 32-16,2-4 0 0,-3-4 0 0,3-1 0 15,0-5-32-15,0-5 0 0,3-3 0 0,3 0 0 16,-3-2 23-16,6-4-3 0,0-1 0 0,6-4 0 16,-3-5-12-16,3 1-8 0,3-9 8 15,6 3-8-15,0 0 9 0,6 0-9 0,-6 2 12 16,9 1-12-16,2 0 0 0,1 2 0 0,-9 3 0 0,9-3 0 15,9 0-12-15,-4 1-7 0,1-1-1 0,0 0 0 16,3-2-152 0,-3-1-30-16,2 1-6 0</inkml:trace>
  <inkml:trace contextRef="#ctx0" brushRef="#br0" timeOffset="118665.75">17885 8570 1882 0,'0'0'41'16,"0"0"9"-16,0 0 2 0,0 0 1 0,0 0-42 0,0 0-11 0,0 0 0 0,0 0 0 0,-3 3 104 0,-3-1 20 16,-3 6 3-16,3-3 1 0,-3 3-45 0,0 0-9 15,0 3-2-15,3 2 0 0,-2 3-23 0,2-5-5 16,0 2 0-16,3 0-1 0,0-2-30 0,6-3-5 16,0 2-8-16,3-2 11 0,3-3-11 0,-1-2 0 15,1 0 0-15,3-3 8 0,3 0-8 0,0-3 0 16,0-5 0-16,0 0 0 0,3 0-12 0,0 0-7 15,-1-2-1-15,4-1-1 16,-3-2-22-16,3 2-4 0,-3 3-1 0,-3 3 0 0,0-6 27 0,-4 3 5 16,-2 3 0-16,-3 3 1 0,3-4-4 0,-6 4-1 0,-3 2 0 15,0 0 0-15,0 0 32 0,-3 5 7 0,0 3 1 0,-3 0 0 16,-6 5 12-16,4 0 4 0,2 0 0 0,0 3 0 16,0 0 0-16,0-3 0 0,0 1 0 0,6-1 0 15,3-3-26-15,0-2-10 0,6 0 8 0,0-2-8 16,-9-6 0-16,0 0 0 0,17 2 0 0,4-4 0 15,6-1 0-15,-3 0 0 0,0-5 0 0,-1 3 0 16,-2-3-30-16,0 3-11 0,-6-6-3 0,0 3 0 16,3 0-16-16,-6 1-3 15,-3 1-1-15,0-2 0 0,-1 3 26 0,1 0 5 16,-9 5 1-16,0 0 0 0,0 0-16 0,0 0-4 0,0 0 0 16,0 0 0-16,0 0 42 0,0 0 10 0,0 0 0 0,0 0 0 0,-3 8 0 15,3 0 11-15,0 0-3 0,0-1 0 0,0 1-16 16,0 0-4-16,0-8-1 0,6 6-907 15</inkml:trace>
  <inkml:trace contextRef="#ctx0" brushRef="#br0" timeOffset="119232">18579 8795 1868 0,'0'0'83'0,"0"0"17"0,0 0-80 0,0 0-20 16,0 0 0-16,0 0 0 0,0 0 98 0,0 0 16 0,0 0 3 0,9-3 1 15,-1 0-36-15,4-2-7 0,-3 0-2 0,0-3 0 16,3-3-22-16,3 3-5 0,-3-2-1 0,0-1 0 16,0-2-29-16,3 0-7 0,-6-3-1 0,2 0 0 15,-2-2-8-15,0-1 0 0,-3-2 0 0,3 2 0 16,-6-2 0-16,0 0 0 0,0 5 0 0,-3 3 12 16,0 0 12-16,-3 5 2 0,-3 0 1 0,-3 2 0 15,-3 4 18-15,0 4 4 0,-5 1 1 0,-4 2 0 16,-3 6-26-16,-3 0-6 0,6 4-1 0,-5 1 0 15,2-2-4-15,0 4-1 0,3 1 0 0,3 4 0 16,0 1-12-16,3-3 0 0,4 3 0 0,2 0 0 16,3-3 0-16,0 3 0 0,3-3 0 0,3 0 0 15,3 1 0-15,0-1 0 0,0 0 0 0,3 0 0 0,3 0 0 16,-1 0 0-16,1 1 0 0,0-1 0 0,0-3 0 0,0 3 0 16,0 3 0-16,-3-3 0 0,-3-2-9 0,3 2 9 15,-3 3-13-15,-3-3 5 0,-3 3-9 0,0-3-2 16,-3 3 0-16,3 0 0 15,-6-1-15-15,0 4-3 0,0-1-1 0,0 3 0 16,-3 1 6-16,1-4 0 0,-1 0 1 0,3 4 0 16,-3-1-9-16,0 2-1 0,-3-4-1 0,3 2 0 15,0-5 24-15,-3 0 5 0,3-3 1 0,-2 0 0 0,2-5 12 16,-3-3 0-16,0 0 9 0,0-2-9 0,0-3 29 0,0-3 0 16,0-2 0-16,0-3 0 0,1-6 1 0,2 1 0 15,-6 0 0-15,3-6 0 0,0-2 2 0,6-3 1 16,0-5 0-16,3-5 0 0,3-4-20 0,3 1-4 15,6-2-1-15,0-1 0 0,3-5-8 0,6 2 0 16,0 1 0-16,3 2 0 0,3 1 0 0,-4 4 0 0,4-2 0 0,3 0 0 16,-3 2 0-16,3-2 0 0,-3 0-10 0,2 3 10 31,7 2-146-31,-3-3-23 0,6 1-5 0</inkml:trace>
  <inkml:trace contextRef="#ctx0" brushRef="#br0" timeOffset="120089.38">18960 8676 1555 0,'0'0'138'0,"0"0"-110"16,0 0-28-16,0 0 0 0,0 0 144 0,0 0 23 16,0 0 5-16,11 0 0 0,-2-3-120 15,3 0-24-15,-3 1-4 0,0-6-2 16,6 3-22-16,0-3 0 0,3 0 0 0,-3-3 0 15,3 3 0-15,-1 0 0 0,-2 3 0 0,0-6 0 0,0 1 0 0,-3-3 0 16,-3 2 10-16,0 0-10 0,-3-5 24 0,0 3 0 16,-3-3-1-16,0 3 0 0,-3 0 11 0,0 2 2 15,-3-2 1-15,-3 5 0 0,-3 3 32 0,0 0 7 16,0 2 0-16,-3 3 1 0,0 0-11 0,-3 3-2 16,3-1-1-16,0 4 0 0,4-1-37 0,-4 0-7 15,6-2-2-15,0 2 0 0,3-2-17 0,3-3 0 16,-3 5 0-16,3-5 0 0,0 0 10 0,0 0-10 15,0 0 8-15,12 3-8 0,-3-1 0 0,0-2 0 0,-1-2 0 16,1 2 0-16,-9 0 0 0,9-3 0 0,0 0 0 16,-9 3 0-16,0 0 0 0,9-2 0 0,-3-1 0 0,-6 3 0 15,0 0 0-15,0 0 0 0,0 0 8 0,0 0-8 16,0 0 0-16,-3-3 0 0,-6 1 0 16,3 4 8-16,-6 1-8 0,0 2 0 0,-2 3 0 15,-4 5-11-15,6-2 11 0,-3 5 0 16,3 2 0-16,-6 1 0 0,3 0 0 0,3-1 9 0,0 3-9 0,1 3 0 15,5-5 8-15,-3-1-8 0,6 1 0 0,0-4 0 16,3-1 0-16,3-1 0 0,3 0 0 0,3-2 0 16,0-3 0-16,2-3 10 0,1 0-10 0,3 1 8 15,3-4-8-15,3 1 0 0,-3-6 0 0,6 3 8 16,-1-2-8-16,-2-1 0 0,0-2 9 0,0-3-9 0,-3 2 0 16,3-2 0-16,-4-2 0 0,-2-1 0 0,3 1 0 0,0-6 0 15,0 0 0-15,0 0 0 0,3-2 0 0,-1 2 0 16,1 0 0-16,0-3 0 0,-3 3-10 0,0 3 10 15,-6 3-12-15,-3-4 12 0,0 6 0 0,-3 0 0 16,-6 8 0-16,0 0 0 0,0 0 0 0,0 0-8 16,0 0 8-16,0 8 0 0,-3 6-9 0,0-4 9 15,0 3-13-15,-3 1 5 0,0 2 16 0,0-3 3 16,0 0 1-16,3 0 0 0,0 0-12 16,0-2 8-16,0 0-8 0,3-1 8 0,0-2-8 0,0-3 8 15,6 1-8-15,-3-1 8 0,3-2-8 0,0-3 0 16,3 0 0-16,0-3 0 0,0-2 0 0,2-1 8 15,4 1-8-15,0-3 0 0,6-2 0 0,-3-1 0 16,0 0 0-16,3-2 0 0,-4 0-9 0,1 2-1 16,0 1 0-16,-6-3 0 0,0 2-7 0,0-2-2 0,0 2 0 15,0 3 0-15,-3 3 19 0,-3 0 0 0,-6 5-8 0,0 0 8 16,0 0 0-16,3 5 12 0,-6 0-1 0,3 6-1 16,-3-6 2-16,3 8 1 0,-6-2 0 0,3 2 0 15,-3 3 7-15,0 0 0 0,0 0 1 0,3-3 0 16,0 0-21-16,0 1 0 0,3-1 0 0,0-3 0 15,3 1 0-15,-3-1 0 0,3-2 0 0,0-2 0 16,3-1 0-16,-6-5 9 0,9 3-9 0,0-3 0 16,-3 0-82-1,3 0-23-15,-1-3-5 0,1 0-1197 0</inkml:trace>
  <inkml:trace contextRef="#ctx0" brushRef="#br0" timeOffset="123965.22">20576 8586 1335 0,'0'0'29'0,"0"0"7"0,0 0 0 0,0 0 2 0,0 0-30 0,0 0-8 16,0 0 0-16,0 0 0 0,0 0 104 0,0 0 19 0,0 0 4 0,0 0 1 15,0 0-52-15,0 0-9 0,0 0-3 0,6 5 0 16,-6-5 10-16,0 0 2 0,0 0 0 0,0 0 0 16,9 3-13-16,-9-3-3 0,0 0 0 0,6 0 0 15,-6 0-28-15,9-3-7 0,0 0-1 0,-3 3 0 16,-1-5 7-16,1 2 1 0,0 1 0 0,0-3 0 16,-3-1-16-16,3-2-4 0,0 0 0 0,0 0 0 15,0-2-3-15,-3 2-1 0,3-3 0 0,-3 1 0 16,3-1 4-16,-3 1 0 0,-6-4 0 0,3 1 0 15,3 0 16-15,-6-3 3 0,0 3 1 0,-3 2 0 0,0 1-20 16,-3-1-3-16,0 3-1 0,-3 3 0 16,0 2 6-16,-2 0 1 0,-1 3 0 0,0 3 0 0,-6 0-3 15,0 2-1-15,-3 3 0 0,0 3 0 0,-2-3-2 0,5 5 0 16,0 0 0-16,0 3 0 16,-3 0-9-16,4 2 0 0,-1 3 9 0,3-2-9 15,0 2 19-15,6 0-1 0,-3 0 0 0,3 1 0 0,6 1-18 0,0-1 0 16,3-4 0-16,3 1 0 0,0-3 0 15,3-1-16-15,3-1 5 0,0-1 1 0,3-3 10 16,0 1 0-16,6-6 0 0,0 1 0 0,6-4 0 0,-3 1 14 16,-7-6-3-16,10 1-1 0,3-1-10 15,0-2 0-15,-3-3 0 0,0 0 0 0,-1-3 0 0,1 3 0 16,-3-5 0-16,0 0 0 0,0 0 0 0,-3-3 0 16,-3 0 0-16,0-3 0 0,5 3 0 0,-2-2 0 15,-3-1-8-15,0 4 8 0,-6-1 0 0,3 2 0 16,0 1 0-16,-6 3 0 0,3 2 8 0,-6 0 4 15,3 2 0-15,-3 6 0 0,-3-8-12 0,3 8 8 16,0 0-8-16,0 0 8 0,0 0 3 0,0 0 0 16,0 0 0-16,0 0 0 0,-9 8-2 0,6-2 0 15,-6 4 0-15,3 1 0 0,0 2-9 0,0 0 0 0,-3 1 0 0,3 1 0 16,3 1 28-16,-3 0 3 0,0 0 1 0,3 3 0 16,-3-4-32-16,4 1 0 0,-4 0 0 15,3-3 0-15,3 1 0 0,3-4 0 0,0 1 0 16,0-3 0-16,-3-8 0 0,8 5 0 0,4 0 0 0,0-2 0 15,3-3 0-15,0-3 14 0,0 1-4 0,6-4-1 16,0 1-25-16,-1 0-6 0,-5-3-1 0,3 0 0 16,-3 3-169-16,3-3-35 15</inkml:trace>
  <inkml:trace contextRef="#ctx0" brushRef="#br0" timeOffset="124495.54">20996 8800 345 0,'0'0'31'0,"0"0"-31"0,0 0 0 0,0 0 0 16,0 0 348-16,0 0 63 15,0 0 13-15,0 0 2 0,0 0-222 0,-3 8-44 0,-3 0-8 0,3 0-3 16,0 2-52-16,-3 4-10 0,0-1-3 0,3 0 0 16,-3 3-18-16,0-3-4 0,3 0-1 0,0 6 0 15,0 0-37-15,0 2-8 0,-3-3-2 0,0 1 0 16,0 2 2-16,0 0 0 0,0 3 0 0,-3 0 0 16,0-1-5-16,0 4-1 0,0-1 0 0,-2 1 0 15,-1-1-2-15,3 1-8 0,0-1 12 0,0-2-4 16,0 0-8-16,0 2 0 0,-3-5 0 0,3 1 8 15,-3-1-8-15,3-3 0 0,-3-4 0 0,4 1 8 16,-4-1 12-16,0-1 1 0,3-3 1 0,0 1 0 16,-3-3-10-16,3 0-1 0,0-3-1 0,0 1 0 15,3-6 4-15,-3 0 1 0,0-3 0 0,3-2 0 16,3-3 13-16,-3 0 4 0,1-6 0 0,5-1 0 16,0-1-32-16,0-3 0 0,2 1 0 0,4-3 0 15,0-3 8-15,3 3 0 0,0-3-8 0,0 3 12 0,3 2 0 16,3-2-1-16,3 0 0 0,0 0 0 0,3 2-11 15,-4-2 8-15,4 0-8 0,0 2 8 0,3-2-8 16,0 2 0-16,-3 1 0 0,2 2 8 16,1-2-8-16,0-1 0 0,-3 1 0 0,0-1 0 15,-6 0-40-15,2 1-12 16,-5 2-4-16,3 0 0 0,-6 0-180 0,3 0-37 0</inkml:trace>
  <inkml:trace contextRef="#ctx0" brushRef="#br0" timeOffset="124633.92">21156 8403 2509 0,'0'-10'111'0,"0"10"23"0,0 0-107 0,3-6-27 0,-3 1 0 0,0 5 0 16,0 0 49-16,0 0 5 0,0 0 1 0,0 0 0 16,0 0-41-16,0 0-14 0,9 3 9 0</inkml:trace>
  <inkml:trace contextRef="#ctx0" brushRef="#br0" timeOffset="127311.35">2693 10419 345 0,'0'0'31'0,"0"0"-31"15,0 0 0-15,0 0 0 0,0 0 293 0,0 0 53 16,0 0 10-16,0 0 3 0,0 0-192 0,6 0-39 16,-3 0-7-16,6 0-1 0,-9-2-55 0,8 2-10 15,-2-3-3-15,3 0 0 0,3 1-26 0,-3-4-6 16,6 4 0-16,-9-4-1 0,9 4-7 0,-9-3 0 16,9-6-1-16,-3 0 0 0,0-2-11 0,2-3 12 0,-2 3-12 0,3 0 12 15,0-6-12-15,0 3 0 0,0 1 0 0,0-1 8 16,0-3-8-16,-3 3 0 0,-1 0 0 0,1 1 0 15,-3-1 10-15,-3-3-10 0,0 3 12 0,0-2-12 16,-6 5 20-16,0-6-2 0,0 6-1 0,-6 0 0 16,0 2-17-16,3 0 8 0,-3 6-8 0,-3 2 0 15,-3 3 15-15,4 6-4 0,-7-4-1 0,3 9 0 16,0 2 9-16,0 3 1 0,-3 0 1 0,3 5 0 16,-3 3 10-16,0 0 1 0,0 2 1 0,-2 6 0 15,-4 2-33-15,0 1 0 0,-6 2 0 0,3 2 0 16,-2 4 13-16,2-6 6 0,3 5 1 0,-6-2 0 15,12 2-4-15,-3-5-1 0,1 3 0 0,-4-3 0 16,6 0-15-16,0-3 0 0,0-2 0 16,0-3 0-16,9-5 10 0,-3-3-1 0,3 0 0 0,0-2 0 0,6-6-9 0,0-2 0 15,0-3 0-15,0 0 0 0,0-8 0 0,6 2 0 16,3-2 0-16,-3-2 0 0,6-6 8 0,-3 0-8 16,3-3 8-16,0-2-8 0,6 0 0 0,-6-1-11 15,-3-4 1-15,8-3 0 0,-2 2-4 0,3 1-1 16,0-1 0-16,-3 1 0 0,6 2 15 0,-3 3-11 15,-1 5 11-15,-5-3-10 0,3 3 10 0,0 5 0 16,-6 1-9-16,-9 2 9 0,12 2 0 0,-12-2 0 16,9 6-9-16,-6-1 9 0,3 6 0 0,-6-3 0 15,3 5 0-15,-3-3 0 0,-3 4 0 0,3 1 0 16,3-1 0-16,-3-1 9 0,-3 3 17 0,3-3 3 16,0 0 1-16,0 1 0 0,0-1-30 0,0 0-15 0,0 0 2 15,0-5 0-15,3 3 13 0,0-3 0 16,3 0 0-16,-6-8 0 0,0 0 12 0,9 2-4 0,-9-2 0 15,6 0-8 1,8-2-147-16,-8-4-36 0,18-4-7 0,-3-4-2 0</inkml:trace>
  <inkml:trace contextRef="#ctx0" brushRef="#br0" timeOffset="127689.28">3074 10972 518 0,'0'0'46'0,"0"0"-37"0,-6 14-9 0,3-1 0 0,-6 0 323 0,6-2 62 16,-3-1 13-16,3 1 2 0,-3 2-233 0,3 0-47 16,-3-2-10-16,3 2-2 0,0 3-71 0,-3 2-14 15,3 4-3-15,-3-1-1 0,0 3 16 0,3-1 3 16,-3 4 1-16,0-3 0 0,3-1-39 0,3-1 0 16,-6-1 0-16,3 0 0 0,0 0 10 0,3-2-2 15,-8-4-8-15,8 1 12 0,-9 0 6 0,3-3 1 16,0 3 0-16,-3-2 0 0,0-4-29 15,0 1-6-15,0-3 0 0,0 2-1 0,3-4 27 0,-3 1 6 16,-3-1 0-16,3-1 1 0,-3-2-17 0,3-3 0 16,1 0 0-16,-4-3 0 0,3-2 51 0,-3-3 6 15,6-3 2-15,3 1 0 0,-6-6-43 0,9 0-16 16,0-3 11-16,3 1-11 0,3-3 0 0,0-3 0 0,3-3 0 16,6 1 0-16,-3-6 30 0,-4 6 0 15,1-1 0-15,6 1 0 16,3-1-48-16,-6 6-10 0,6 0-1 0,-6 0-1 0,6 2 30 0,-3 4 0 0,-1-4 0 0,7 3 0 31,-9 0-57-31,6 3-6 0,-6-3-1 0,3 3-1152 0</inkml:trace>
  <inkml:trace contextRef="#ctx0" brushRef="#br0" timeOffset="127860.8">3175 10557 2232 0,'0'0'99'0,"-6"-3"20"0,6 3-95 0,0 0-24 16,0 0 0-16,0 0 0 15,0 0 44-15,0 0 4 0,0 0 0 0,6-5 1 16,0 2-136-16,0-2-27 0</inkml:trace>
  <inkml:trace contextRef="#ctx0" brushRef="#br0" timeOffset="128228.56">3553 10634 1382 0,'0'0'123'0,"0"0"-99"15,0 0-24-15,0 0 0 0,0 0 171 0,0-3 29 0,0-2 5 0,3 5 2 16,3-3-83-16,-3 0-16 0,3 1-3 0,0-1-1 15,9 0-68-15,-6-2-15 0,5 3-2 0,1-4-1 0,0 4-7 0,3-4-2 16,-6 4 0-16,6-1 0 0,-9-2-9 0,3 2 0 16,0-2 0-16,-4 5 0 15,1-3-104-15,0 3-24 0,3 0-4 0,-9 0-890 16</inkml:trace>
  <inkml:trace contextRef="#ctx0" brushRef="#br0" timeOffset="128439.04">3553 10745 1094 0,'0'0'97'0,"0"0"-77"15,0-3-20-15,3 0 0 0,-3 1 216 0,6-3 39 16,-3 2 8-16,6-2 1 0,-3-1-152 0,6 1-30 16,-3 0-6-16,2-1-2 0,4 1-22 0,0 0-5 15,-3 2-1-15,6-2 0 0,-6 2-35 0,0-2-11 0,6 2 0 16,-6 1 0-16,5-1 0 0,-8 0 0 0,3-2 0 0,0 5 0 31,0 0-115-31,-3 0-29 0,0-3-7 0,0 3-802 0</inkml:trace>
  <inkml:trace contextRef="#ctx0" brushRef="#br0" timeOffset="128785.93">3684 10343 1612 0,'0'0'72'0,"0"0"14"0,-3-6-69 0,0 1-17 16,3 5 0-16,0-8 0 15,0 0 149-15,0 0 27 0,3 3 4 0,3 0 2 0,0-6-99 0,0 3-20 16,3-3-4-16,0 1-1 0,3-1-48 0,2 1-10 16,-5-3 0-16,6-1 0 0,-3 1 0 0,3 0 0 15,0 2 9-15,0-2-9 0,0 2 11 0,0-2-11 16,-1 0 12-16,-2 0-12 0,3 2 0 0,-9 1 0 15,9-1-10-15,-12 3 10 0,3 3 0 0,-3 2 0 16,0 0 0-16,-3 3 0 0,0 0 0 0,0 0 0 16,0 0 0-16,-3 11 0 0,0 2 0 0,-3 1 0 15,3 1 9-15,-3 1-1 0,0 3 20 0,3-1 5 16,0 3 1-16,3 3 0 0,-3-3-3 0,3 1-1 16,0-1 0-16,0-3 0 0,0 3-30 0,3-5 0 15,0 0 0-15,0-3 0 0,3 1 0 0,0-1-12 16,3 0 1-16,-3-5-1196 0</inkml:trace>
  <inkml:trace contextRef="#ctx0" brushRef="#br0" timeOffset="129285.61">4583 10250 748 0,'0'0'33'0,"0"0"7"0,0 0-32 0,-3 8-8 0,0 2 0 0,0 4 0 16,-6-1 232-16,3 3 45 0,0 2 9 0,-3 4 2 15,-3 1-180-15,3 1-36 0,-6 5-8 0,3 0 0 16,-5 3-29-16,2-3-6 0,3 0-1 0,-6 3 0 16,6-3-13-16,0 3-3 0,3-6-1 0,0 3 0 31,0-2-67-31,0-3-12 0,6-3-4 0,-3-3-812 0</inkml:trace>
  <inkml:trace contextRef="#ctx0" brushRef="#br0" timeOffset="129648.17">4502 10239 1796 0,'3'-5'80'0,"0"0"16"0,0 2-77 0,3-2-19 15,0-3 0-15,-3 0 0 0,6 0 84 0,0 0 12 16,0 3 4-16,3-3 0 0,0 3-56 0,6-3-10 16,-9 0-2-16,6 2-1 0,-1-2-21 0,1 1-10 15,3-4 10-15,-3 6-10 0,3-3 9 0,-3 0-9 16,6 3 8-16,-4-3-8 0,1 2 0 0,-3-2 0 16,3 3 0-16,-6 0 0 0,3-1 0 0,-3 4 0 15,-3 2 0-15,-3 0 0 0,3 2 0 0,-3 4 0 16,-1 2 0-16,-5 2 0 0,0 4 9 0,0-1 7 15,0 5 0-15,0 3 1 0,-11 1 22 0,5 4 4 16,-3 1 1-16,0 2 0 0,0 2-15 0,-6 4-2 16,3-3-1-16,3 7 0 0,-6-4-11 0,0 2-3 0,0 0 0 0,4-3 0 15,-4 0-12-15,3 1 8 0,0-3-8 0,6-1 0 16,-6-4 8-16,6 2-8 0,3-5 0 0,-3 0 9 16,6-6-9-16,0 1 0 0,-3-4 0 0,6-1 0 15,-3-4-123 1,6-2-20-16,-6-2-4 0</inkml:trace>
  <inkml:trace contextRef="#ctx0" brushRef="#br0" timeOffset="129841.39">4502 10607 806 0,'-14'-5'72'0,"14"5"-58"0,0 0-14 0,0 0 0 0,-9-3 296 0,3 1 57 15,-6-4 11-15,12 6 3 0,0 0-209 0,0 0-42 16,0 0-8-16,6-2-1 15,0-1-68-15,0-2-14 0,3 2-2 0,5-2-1 0,1 2-12 0,3 0-2 16,3 1-8-16,0-3 12 0,0-1-12 0,0 4 0 16,-4-1 8-16,4 0-8 15,-3-2-84-15,3 0-19 0,-3-1-4 0</inkml:trace>
  <inkml:trace contextRef="#ctx0" brushRef="#br0" timeOffset="130337.43">5151 10033 2163 0,'-9'0'96'0,"9"0"20"0,-3 5-93 0,0-2-23 0,0 2 0 0,0 3 0 16,-2 0 93-16,2 3 15 0,-3 2 2 0,0 0 1 15,3 3-49-15,-3 5-10 16,0-2-1-16,-3 7-1 0,3-2-15 0,-6 2-3 0,0 6-1 15,0 0 0-15,0-3 2 0,-3 5 1 0,0 1 0 0,-2-1 0 16,5-2-19-16,-3-3-4 0,0-2-1 0,3-1 0 16,3-5-10-16,0-2 12 0,3-1-12 0,3-2 12 15,3-3-12-15,-3-2 0 0,6-3 0 0,0 0 0 0,6-3 0 16,3-5 0-16,-6-3 0 0,9 3 0 0,0-5 0 0,0 0 0 16,6-3 0-16,-4 0 0 0,4-3-24 0,-3 1-1 15,0-1 0-15,0 1 0 16,0-1-15-16,-1 3-4 0,1 3 0 0,-3 0 0 0,0-1 27 0,0 6 5 15,-3 0 0-15,0 3 1 0,0 0 3 0,-3 2 0 16,-6 0 0-16,0 3 0 0,3 0 8 0,-6 3 11 16,0-1-3-16,-6 3 0 0,3-2-8 0,-3 2 10 15,0 3-10-15,-3-3 10 0,3 1 6 0,-3 1 2 16,3-1 0-16,-6-1 0 0,3 3 11 0,-3-3 3 16,3 0 0-16,0-2 0 0,-3-1-4 0,4-4 0 15,-4-4 0-15,0 1 0 0,-6-3-6 0,3-3-2 16,0 3 0-16,0-2 0 0,0-4-9 0,-3 1-3 15,4-6 0-15,2 4 0 0,-3-7 2 0,6 4 0 16,-3-1 0-16,6-2 0 16,3 0-102-16,6 2-21 0,-3-2-4 0,6 2-753 0,3 1-150 0</inkml:trace>
  <inkml:trace contextRef="#ctx0" brushRef="#br0" timeOffset="130825.46">5538 10507 1209 0,'0'0'108'0,"0"0"-87"0,3-6-21 0,0 4 0 16,3-4 103-16,0 4 16 0,-6-6 3 0,3 3 1 0,0-1-41 15,0 4-8-15,-3 2-2 0,0-8 0 0,3 2 17 0,-3 1 3 16,0 5 1-16,0-5 0 15,0 5-17-15,-3-6-3 0,-3 1-1 0,3 3 0 0,-6-1-16 0,3 3-3 16,-3 0-1-16,3 3 0 0,-9-1-5 0,4 3-2 16,-4-2 0-16,0 2 0 0,3 1-9 0,-3-1-1 15,3 3-1-15,0 0 0 0,-3-3-13 0,6 3-2 16,-3 0-1-16,4 0 0 0,2 0-18 0,0 0 0 16,3 0 8-16,-3 2-8 0,6-2 0 0,3 0 0 15,0-2 0-15,3 1 0 0,3 4 0 0,-3-3 0 16,2-3 0-16,1 3 0 0,3 0 0 0,3 0 0 15,-6 0 0-15,6 0-9 0,-3-3-6 0,3 3-1 16,-6 0 0-16,0-3 0 0,3 3 4 0,-7-2 1 16,1 2 0-16,3 0 0 15,-9-3-23-15,3 0-5 0,-3 0-1 0,0 3 0 16,0 0 28-16,-3-2 12 0,-3-1-10 0,0 3 10 0,-2-3 0 16,2 0 0-16,-6 1 0 0,0-1 0 0,-3-2 0 0,-3 2 0 15,0-2 0-15,-3-1 0 0,0 1 16 0,1-3-3 0,5 2-1 0,-3-2 0 16,0 0 0-16,3 0 0 15,0-2 0-15,3-3 0 0,3 2-12 0,3-2 0 0,4-3 0 0,2 2 0 16,0-2-43 0,8 1-5-16,1-1 0 0,0 0-773 0,3 0-155 0</inkml:trace>
  <inkml:trace contextRef="#ctx0" brushRef="#br0" timeOffset="131305.56">5794 10586 2293 0,'-9'0'50'0,"9"0"10"0,0 0 3 0,0 0 2 0,-3 5-52 0,3-5-13 15,0 0 0-15,0 0 0 0,0 0 18 0,0 0 1 16,0 0 0-16,9-5 0 0,3 2 11 0,-3-2 2 16,3-3 1-16,0 0 0 0,0 0-20 0,0 0-4 15,-3-2-1-15,3 2 0 0,-9-3-8 0,0 1 8 16,-1-1-8-16,1 0 8 0,-6 1 4 0,1-1 0 15,-4 3 0-15,0-2 0 0,-3-1 33 0,-3 3 7 16,-3 0 2-16,6 3 0 0,-6 2-18 0,0 1-3 16,-3 7-1-16,0 3 0 0,-5 3 5 0,2 2 1 15,-3 3 0-15,6 2 0 0,-6 3-12 0,6 0-2 0,4-2-1 16,2 0 0-16,3-1-14 0,0 3-9 0,3-5 12 0,3 3-12 16,0-1 8-16,3 1-8 0,3-1 0 0,0 1 0 15,6-3 0-15,0-3 0 0,3-3 0 0,0-2 0 16,-1-2 0-16,4-6 0 0,9 0 0 0,-6-3 0 15,3-5-20-15,0 0 0 0,0 0-1 0,-1-2 0 16,-2-4-10-16,3 1-1 0,-3 0-1 0,0 0 0 16,-3-3 7-16,-3 3 2 0,-1-3 0 0,-2 2 0 15,0 1 24-15,-3 0 0 0,-3-3 0 0,-3 3 0 16,-3-3 0-16,0 0 8 0,0 3-8 0,-6-3 0 16,0 0 0-16,1 6 0 0,-1-4 0 0,0 4-12 0,-3 4 12 15,-3 1 0-15,6 3 8 0,-9 4-8 16,3 1 0-16,3 5-15 0,-6 0 3 0,7 2 0 15,-1 1-146-15,0-1-29 0,9 1-5 0,-6-3-2 16</inkml:trace>
  <inkml:trace contextRef="#ctx0" brushRef="#br0" timeOffset="131961.06">6387 9800 2487 0,'0'-2'55'0,"-3"-4"11"0,3 6 2 0,0 0 2 0,0 0-56 0,-3-2-14 16,-3-1 0-16,0 6 0 0,-6 5 22 0,3 2 2 0,0 3 0 0,-3 3 0 16,-6 3 19-16,3 7 4 0,0 1 1 0,-2 7 0 15,-1 3-20-15,-3 3-4 16,-3 5-1-16,3 0 0 0,-3 0 8 0,4 0 1 15,-1 2 1-15,3 1 0 0,0 0-33 0,3-3 0 0,0-6 0 0,6-2 0 16,3-5 0-16,-3-3 0 0,3-2 0 0,6-6 0 16,-2 0 0-16,4-5 0 0,1 0 0 0,3-3 0 15,0-3-20-15,0-4-10 0,3-1-2 0,3-5-1 16,3-3-43-16,0-2-9 0,0-3-2 0,3-5 0 16,3 2-49-16,-4-2-9 0,4-3-3 0,-3 3 0 15,-3-3-9-15,0 0-3 0,0-2 0 0,0 2 0 16,-4 0 87-16,1 0 17 0,-3 6 3 0,0-1 1 0,-3 3 137 0,0 3 28 15,-6 5 6-15,0 0 1 0,0 0 44 0,0 0 8 16,-6 8 3-16,-6 0 0 0,3 2-69 16,3 3-14-16,0 3-2 0,1-2-1 15,-4 1-26-15,6 1-6 0,-9 0-1 0,6 0 0 16,0-3-12-16,0 1-4 0,3-4 0 0,0 3 0 0,3-2-32 16,3 2-8-16,0-8 0 0,3 3 0 0,3 0 0 15,-3-2 0-15,3-4 0 0,-3-4 0 16,2-1-24-16,4-2-6 0,6 2-2 0,-3-5 0 15,3 0-35-15,0 0-7 0,0-5-2 0,-3 2 0 16,-1 1-9-16,1-3-3 0,-3-1 0 0,0 1 0 16,-3 3 47-16,3-4 9 0,-6 4 1 0,3 2 1 0,-3-3 30 15,0 6 0-15,-3 0 0 0,-3 5 0 0,0 0 77 0,0 0 15 16,0 0 4-16,0 0 0 0,0 0-16 0,-3 8-4 0,0 2 0 16,0-2 0-16,-3 5-19 0,3-2-4 0,-3-1-1 15,3 1 0-15,0 2-36 0,-3 1-7 0,6-4-1 16,-3 3-8-16,0-2 11 0,6-1-11 0,0-2 10 15,-3 0-10-15,6 0 0 0,-3-2 0 0,3 2 0 0,3-3 0 32,-3-5-38-32,3 0-10 0,3-3-3 0,-3-2-1226 0</inkml:trace>
  <inkml:trace contextRef="#ctx0" brushRef="#br0" timeOffset="132461.37">7027 9798 1792 0,'0'0'80'0,"0"0"16"0,0 0-77 0,0 0-19 0,0 0 0 0,0 0 0 16,-6 2 72-16,0 6 10 0,0 3 2 0,-3 5 1 16,-3-1 19-16,3 7 3 0,-6 1 1 0,3 7 0 0,0 1-36 0,-3 4-8 15,0-1 0-15,1 0-1 0,-1 6-28 16,0 0-6-16,-3 0-1 0,-3 5 0 0,3-3-20 0,-3 3-8 15,1 0 0-15,5-3 0 0,3-2 8 0,0-3-8 16,0-3 0-16,3-2 9 16,0-6-66-16,6 1-14 15,-3-6-2-15,6 0-722 0,0-5-144 0</inkml:trace>
  <inkml:trace contextRef="#ctx0" brushRef="#br0" timeOffset="132658.84">6640 10390 1785 0,'-6'0'159'0,"0"0"-127"16,-3 0-32-16,0 3 0 0,3-1 152 0,6-2 24 15,0 0 4-15,0 0 2 0,0 0-94 0,0 0-18 0,3 3-4 0,6 2-1 16,3-5-33-16,3 0-6 16,26 3 22-16,-17-6-33 0,0 3-3 0,6-5 0 0,-4 2 0 31,1 1-50-31,0-1-10 0,0 3-3 0,-6 0-749 0,2-2-151 0</inkml:trace>
  <inkml:trace contextRef="#ctx0" brushRef="#br0" timeOffset="132989.09">7009 10504 2134 0,'-6'5'95'0,"6"-5"19"0,-3 6-91 0,3-4-23 0,0-2 0 0,0 5 0 15,0-5 77-15,0 0 11 0,3 6 3 0,-3-6 0 16,0 0-51-16,12 0-9 0,3-3-3 0,-1 0 0 15,1 1-14-15,0-3-3 0,3-1-1 0,-3 1 0 16,3 0-10-16,-9-1 0 0,0-2 9 0,3 3-9 0,-4-3 8 0,1 3-8 16,-3 0 8-16,0-3-8 0,-3 0 0 0,0 0 9 15,-3 0-9-15,0 0 0 0,0 0 25 0,-3 0-1 16,0 0-1-16,-3 0 0 0,0 3-23 0,-3-3 0 16,-2 3 0-16,-4-1 0 0,-3 4 11 0,0 2-3 15,0 0 0-15,0 8 0 0,-3-3 39 0,4 3 7 16,-1 2 2-16,3 4 0 0,-3 2-29 0,3 2-6 15,3 1-1-15,0 2 0 0,3 0-20 0,3 0 9 16,0 0-9-16,0-2 0 0,6-1 10 0,3-2-10 0,0 3 8 16,3-6-8-16,3 0 0 0,3-2 0 15,0-1 0-15,6 1 0 16,0-8-54-16,3-1-16 0,2 1-3 0,4-6-1207 0</inkml:trace>
  <inkml:trace contextRef="#ctx0" brushRef="#br0" timeOffset="133492.91">7845 9887 1868 0,'0'0'41'0,"0"0"9"0,0 0 2 0,-3 8 0 0,3 3-42 0,-6 2-10 0,3 0 0 0,-6 9 0 16,-3 4 92-16,0 6 16 0,-2 0 3 0,-4 2 1 15,-3 3-43-15,-3 3-8 0,0-1-1 0,0 6-1 16,4 3-19-16,-4 2-4 0,3-2-1 0,0 0 0 16,0-1-22-16,3-5-4 0,-2-2-1 0,5-3 0 15,3-2-8-15,0-4 0 0,6-2 0 0,0-7 0 16,9-1-161 0,3-11-28-16,3-4-6 0</inkml:trace>
  <inkml:trace contextRef="#ctx0" brushRef="#br0" timeOffset="133740.16">8187 9869 2073 0,'0'0'92'0,"0"0"19"0,-9 3-89 0,-2-1-22 16,2 4 0-16,0 1 0 0,-3 4 104 0,0 0 16 15,0 2 3-15,0 5 1 0,-3 6-52 0,3 3-9 16,0 2-3-16,0 0 0 0,-2 5-35 0,-1 1-7 15,-3 2-2-15,3 5 0 0,0 0-1 0,0 6-1 16,3-3 0-16,-3 0 0 0,1 0-14 0,2-3 0 16,0-2 8-16,0-6-8 15,0-2-44-15,3-3-12 0,3-2-3 0,0-6 0 16,0 0-124-16,0-5-25 0,3 0-4 0,0-6-747 0</inkml:trace>
  <inkml:trace contextRef="#ctx0" brushRef="#br0" timeOffset="133921.19">7643 10567 1839 0,'-18'-13'81'0,"12"8"18"0,-3-3-79 0,6 3-20 0,0-3 0 0,0 2 0 16,0 1 154-16,0 0 27 0,0 0 6 0,6-1 1 15,0 1-87-15,0 0-17 0,3-1-3 0,0 1-1 16,9-3-57-16,3 3-12 0,0-3-3 0,5 0 0 16,4 0-8-16,0 0 0 0,3-2 0 0,-7 2 0 15,7 2 0-15,-3 1 12 0,3 0-12 0,-6 2 12 16,2 0-173-16,-5 3-35 0,27 3-6 15,-24 0-2-15</inkml:trace>
  <inkml:trace contextRef="#ctx0" brushRef="#br0" timeOffset="134780.57">8196 10562 2127 0,'-6'3'47'0,"6"-1"9"0,-3 1 3 0,0 0 1 0,3-3-48 0,0 0-12 16,0 0 0-16,0 0 0 0,0 0 67 0,0 0 11 15,0 0 2-15,0 0 1 0,9 0-37 0,0-3-7 16,0 0-1-16,0-2-1 0,0 0-20 0,0 0-4 16,0-1-1-16,3-2 0 0,-3 0-10 0,0-2 0 15,0-3 9-15,-3 2-9 0,0-2 0 0,-1 0 9 0,-2-1-9 0,0-4 0 16,0 2 11-16,-3 0-11 16,-3 0 10-16,0-2-10 0,-2 2 9 0,2 0-9 0,-6 3 8 15,-3 2-8-15,-3 3 24 0,3 3-1 0,-6 2 0 16,-3 6 0-16,-3 2 1 0,-2 6 0 0,-1 2 0 0,0 3 0 15,3 0 11-15,0 5 2 0,1 0 1 0,-1 3 0 16,6 2-30-16,0-2-8 16,6 3 0-16,-3-4 0 0,6-1 10 0,3-1-2 0,3 0-8 15,3 0 12-15,3-2-12 0,0-4 0 0,6-1 0 16,3-4 0-16,3 1 0 0,0-6 0 0,3-2 0 16,3-3 0-16,5-3 0 0,4-2 0 0,-3 0 0 0,0-3 0 31,3-3-25-31,-4-2-11 0,1 0-3 0,-3-3 0 0,-3 3 6 0,0-3 1 0,-4 0 0 15,-2-3 0-15,-3 1 14 0,3-1 3 0,-3 3 1 0,-3-2 0 16,0 5 14-16,-3-1 0 0,0 1 0 0,-3 5 0 0,-3 3 0 16,0 5 0-16,0 0 0 0,-9 5 10 0,3-2 19 0,-3 7 4 15,0-2 1-15,0 6 0 0,-3 1 5 0,3 1 1 16,0 0 0-16,0 0 0 0,1 0-26 0,5 0-5 16,-3 0-1-16,6 0 0 0,-3-1-8 0,6-1 8 15,0-1-8-15,0-3 8 0,2 1-8 0,4-3 0 16,0-3 0-16,0 1 0 0,3-1 0 0,0-5 0 15,3-3 0-15,0-2 0 16,0 0-24-16,0-1-4 0,2-2-1 0,1-2 0 16,3-1-14-16,-3-2-2 0,-3 0-1 0,0 0 0 15,0-3-14-15,6 0-4 0,-7 0 0 0,4 0 0 0,-3 0 32 0,0 0 7 16,-3-2 1-16,-3 2 0 0,0 3 24 0,0 2-8 16,-3 1 8-16,-3 2 0 0,0 2 22 0,-3 6 10 15,0 0 1-15,0 0 1 0,-3 0 24 0,-6 6 5 16,3 2 1-16,-6 2 0 0,3 1-7 0,-3 5-1 15,0-1 0-15,0 1 0 0,0 0-39 0,0 0-8 0,6 0-1 0,0 0-8 16,1-3 0-16,-1 3 0 0,3-3 0 0,3-2 0 16,0 2 0-16,6-5 0 0,0-3 8 0,2 0-8 15,1-2 0-15,6-3 8 0,0-3-8 0,0-2 0 16,3 0 0-16,0 0 0 0,0-3 0 0,-1-3 0 16,-2-2-35-16,0 0-4 0,3-1-1 15,-3-1 0-15,-3 1 13 0,3-4 3 0,-3 2 0 0,3 0 0 16,-1-2 12-16,1 2 2 0,-6 2 1 0,0 6 0 15,0-2-7-15,-3 5-2 0,-3 2 0 0,-3 3 0 16,0 0 34-16,-6 8 8 0,0 5 0 0,-3 0 1 16,0 1 11-16,0 1 1 0,-3 4 1 0,4-1 0 15,-1 1-5-15,3 0-1 0,-3-1 0 0,6 1 0 0,-3 2-16 16,3-3-3-16,0-2-1 0,3 0 0 16,0 0-12-16,3-3 0 0,0 0 0 0,3-5 0 15,0 0 0-15,3-5 0 0,0 2 0 0,2-7 0 16,7-1-96-16,0-2-23 0,0-3-4 0</inkml:trace>
  <inkml:trace contextRef="#ctx0" brushRef="#br0" timeOffset="135714.1">9360 10179 691 0,'3'-8'61'0,"-3"8"-49"0,0 0-12 0,0 0 0 16,0 0 275-16,0 0 52 0,0 0 10 0,0 0 3 0,0 0-222 0,9-3-44 15,-3 3-9-15,3 0-1 0,3-3-26 0,0 1-5 16,3-4-1-16,0-2 0 0,5 0 5 0,-2-2 1 16,6-1 0-16,0-5 0 0,3 1-20 0,-1-4-4 15,-2 1-1-15,0-4 0 0,-3 4-13 0,0-1 8 16,-3 1-8-16,2-3 0 0,-2-1 14 0,-3 4-3 15,0-6-1-15,-3 6 0 0,-3-4-10 0,-6 1 0 16,0 0 0-16,-6 0 0 0,0 0 12 0,-3 0-4 16,-6-1 0-16,3 7 0 0,-6-1 0 15,0 5-8-15,-3 3 12 0,-2 6-4 0,-4 2 33 0,-6 5 7 16,-3 5 0-16,-5 4 1 0,2 4 8 0,-3 6 2 16,-5 2 0-16,2 9 0 0,0 2-27 0,4 5-4 15,-1 8-2-15,3 3 0 0,3 0-12 0,4 6-2 16,-1 1-1-16,0 4 0 0,3 2-11 0,3 3 0 0,4-3 9 15,2 0-9-15,3-5 0 0,3 2 0 0,0 1 0 16,0-6 8-16,0-2-8 0,3-1 9 0,0-7-9 16,0-3 10-16,-2-5-10 0,2-1 0 0,0-7-12 0,3 0 12 15,-3-3-14-15,0 0 5 0,3-3 1 16,-3-4 0-16,3-7 8 0,0 1-13 0,-3 0 5 0,3-5 8 16,0-3 0-16,0-6 0 0,-3 1 0 0,0-6 0 15,4-5-10-15,-1 1 10 0,-3-7 0 0,0 4-9 16,3-6 9-16,0 0 0 0,-3-3-9 0,3 1 9 15,0-1 0-15,3-4 0 0,0-1 0 0,3 3 0 16,0-3 0-16,0 5 0 0,0-2 0 16,0 3 0-16,3-4 0 0,3 7 0 0,-3 1 0 0,3 1 0 15,0-3-9-15,3 3 9 0,0 0 0 0,0 0 0 16,8-1-9-16,1 1 9 0,-3 0 0 0,9-3-9 16,3 3 9-16,0-3 0 0,-4 0 0 0,4 0 0 15,3 0-30-15,3 0-1 0,-4-2 0 0,1 2 0 16,0 0-159-16,-3 0-32 15,0-2-6-15,-1 4-2 0,-2 1-25 0,0 0-5 0,-3 0 0 16,0 5-1-16,-1-3 89 0,-2 3 17 0,-3 0 4 16,-3 3 1-16,0 0 114 0,-3-1 22 0,-3 4 5 0,0-1 1 0,-6 1 211 15,0 2 42-15,0 0 9 0,0 0 2 0,0 0-52 0,0 0-9 16,0 0-3-16,-6 2 0 0,0 1-64 0,6-3-14 16,-6 5-2-16,-3 3-1 0,0-3-27 15,0 3-6-15,6 0-1 0,-3-2 0 0,0 1-41 0,3 1-8 16,0 0-1-16,-3 0-1 0,6 0-26 15,0-2 0-15,-3 1 8 0,6-1-8 0,-3-6 0 0,3 5 12 16,-3-5-12-16,6 5 12 16,0-2-194-16,0-3-38 0,0 0-8 0,0 0-2 0</inkml:trace>
  <inkml:trace contextRef="#ctx0" brushRef="#br0" timeOffset="135860.79">9586 10184 1785 0,'0'0'159'0,"0"0"-127"0,0 0-32 0,0 0 0 16,-6 2 69-16,-2 1 8 0,-1 2 2 0,3 1 0 16,0 2-51-16,0-3-9 0,3 6-3 0,3-1 0 15,0 3-16-15,6 1 0 0,0-1-8 0,0-3-934 16</inkml:trace>
  <inkml:trace contextRef="#ctx0" brushRef="#br0" timeOffset="136448.79">9679 10544 1562 0,'0'8'69'0,"0"-8"15"0,0 5-68 0,0 0-16 16,0-5 0-16,3 5 0 0,-3-5 80 16,3 6 13-16,-3-6 3 0,3 5 0 0,-3-5 0 0,6 3 1 15,-6-3 0-15,8-3 0 0,1 3-44 0,-3-5-9 16,3 2-1-16,0-2-1 0,-3 0-16 0,3-3-3 16,3-3-1-16,-3 0 0 0,-3-2-14 0,0-3-8 15,0 3 10-15,-3-5-10 0,0 2 8 0,0-3-8 16,-3 6 0-16,-3-3 0 0,0 3 18 0,0 0-2 15,0 2-1-15,-3 3 0 0,-3 0 33 0,-3 6 8 16,3 2 0-16,-3 2 1 0,-3 6-13 0,0 3-4 16,1-1 0-16,-1 3 0 0,0 6-14 0,0-3-3 0,0 2-1 15,3 4 0-15,3-4-13 0,3-2-9 16,0 0 12-16,0 0-12 0,6-3 0 0,0 0 0 0,3-2 0 16,3-1 0-16,3-2 0 0,-3 0 0 0,6-5-10 15,3 0 10 1,-3-3-36-16,6-3-4 0,0 0 0 0,2-5 0 15,1 0-128-15,-3-2-27 0,3-1-5 0,0-2 0 16,0 2 84-16,-4-2 18 0,-2 3 3 0,-3-1 1 16,-3 3 32-16,0 0 6 0,-3 3 2 0,-3 2 0 0,-3 3 114 0,0 0 24 0,-9 5 4 0,-6 6 0 15,3 2 30-15,-3 6 6 0,-2-3 0 0,-1 2 1 16,0 3-29-16,0 3-7 0,0 0-1 0,0 5 0 16,0 0-32-16,1 6-6 0,-1 2-2 0,0-3 0 15,3 6-28-15,-3-3-5 0,3 2-2 0,3 1 0 0,0-3-13 16,0 0 0-16,1 0 0 0,-1 3 0 15,0 2-20-15,6-2-11 0,-3 0-1 16,3-3-1-16,-3 0-47 0,3-3-8 0,-3-2-3 16,0-3 0-16,3 0 17 0,-6-5 3 0,0 0 1 0,-2-3 0 15,-4-3 70-15,3-2 0 0,-3-3 12 0,0 1 0 0,0-1 48 0,0-8 11 16,0-2 1-16,4-6 1 0,-4 1-13 0,3-4-4 16,0-4 0-16,3-4 0 0,-3-4-12 0,6-3-4 15,-3-3 0-15,3-2 0 0,3-9-25 16,4 1-6-16,2-3-1 0,5 0 0 0,1 0-8 0,3 2 0 15,3 1 0-15,3-1 0 0,0 4-20 0,6 2 1 16,0-1 0-16,5 1-821 16,4 3-165-16</inkml:trace>
  <inkml:trace contextRef="#ctx0" brushRef="#br0" timeOffset="137486.41">10244 10094 2098 0,'0'0'93'0,"0"0"19"0,0 0-89 0,0 0-23 16,9 3 0-16,0-6 0 0,-3 0 0 0,3-2 0 16,0 0 0-16,3-1 0 0,0-4 8 0,0 2-8 15,2-5 8-15,1-3-8 0,9-3 36 0,0 3 2 16,3-5 1-16,0 3 0 0,-1 2-24 0,1-3-5 15,0-2-1-15,-3 0 0 0,-3 2-9 0,-1 1 0 16,-2-1 0-16,-3 1 0 0,3-3 0 0,-6 2 0 16,-3 1 0-16,0-1-11 0,-6-2 20 0,3 2 4 15,-6-2 1-15,0 3 0 0,-6 2-14 0,-3 3 8 0,3 5-8 0,-9 2 0 16,0 4 46-16,-6 4 3 0,-6 6 1 0,-2 3 0 16,-10 5 6-16,-3 5 0 0,4 3 1 0,-4 2 0 15,3 6-29-15,1 2-7 0,-1 3-1 0,3 8 0 16,0 3-6-16,7 2-2 0,-4 1 0 15,3 1 0-15,0 1-12 0,4 3 0 0,2-3 0 16,0 0 0-16,6-3 0 0,0-5 0 0,6-5 0 16,6-3 0-16,3-3 0 0,3-5 0 0,6-5 0 0,0-5 0 15,6-4 0-15,3-1 0 0,0-6 0 0,3-3 0 16,3-5 0-16,-3-3-16 0,2-5 3 0,1-2 1 16,3-1-32-16,-3-5-7 0,0 3-1 15,3-3 0-15,-4-2 24 0,1 2 5 0,-3 0 1 0,0 3 0 16,-6 2 22-16,-3 1 0 0,0 4-9 0,-3 1 9 0,-3 0 0 0,-3 5 0 15,0 0 0-15,0 0 9 0,-3 10 35 0,3 1 6 16,-6-1 2-16,3 4 0 0,-3 2-20 0,3-3-3 16,3 3-1-16,3-3 0 0,0 0-16 0,0-2-3 15,6-1-1-15,-6-2 0 0,6 0-8 0,0-3 0 16,2-2 0-16,4 0 0 0,3-6 0 0,0 3 8 16,3-5-8-16,0-1 8 0,0-1-20 0,-1-4-4 15,1-2 0-15,-3-1-1 0,-3-1-5 0,0-1-1 16,0 0 0-16,-3 3 0 0,0-6 23 0,-7 3 0 15,4-2 0-15,-3 2 0 0,-3 0 0 0,-3 0 0 16,0 0 0-16,0 3 0 0,-3 0 0 0,0 7 0 16,0 1 0-16,-6 3 0 0,1-1 0 0,-1 6 0 15,0-1 0-15,-3 6 0 0,0 3 0 0,0-1 8 16,0 6 0-16,0 3 0 0,0-3 3 0,3 2 0 16,0 3 0-16,0 0 0 0,6 1-3 0,-2-1 0 0,2-3 0 15,6 1 0-15,-1-3-8 0,4 0 0 0,0-6 0 16,6 1 0-16,-3-3-9 0,3-3 9 0,3-2 0 15,3-3 0-15,0-3-24 0,0-2 1 0,-1-3 1 0,7 0 0 32,-3-5-118-32,0-1-24 0,0-2-5 0,0-2-1 15,2-1 63-15,1 1 13 0,-6-1 2 0,0 1 1 0,3 2 31 16,-3-3 7-16,0 1 1 0,-7 5 0 0,1-1 61 0,-3 7 13 16,-3-1 2-16,-6 8 1 0,0 0 76 0,-3 2 15 0,-6 4 4 0,0 4 0 15,-3 3-13-15,-2 3-3 0,5 0 0 0,-3 5 0 16,-3 0-32-16,6 1-6 0,-3-1-2 0,0 0 0 15,6-3-44-15,0-2-10 0,3-2-2 0,3-1 0 16,3-3-8-16,3-2 0 0,0 0 0 0,3-2 0 16,3-4 0-16,-3-4-12 0,3-1 4 0,3-5 8 15,0 0-161-15,2-3-25 0,-2-2-5 16,3 0-825-16</inkml:trace>
  <inkml:trace contextRef="#ctx0" brushRef="#br0" timeOffset="137808.4">11646 9369 2084 0,'0'0'46'0,"0"0"10"0,0 0 1 0,0 0 1 0,0 0-46 0,0 0-12 0,0 10 0 0,-6 1 0 15,-3 5 112-15,0 5 20 0,0 0 4 0,-5 6 0 16,-1 7-26-16,-3 1-6 0,0 2 0 16,-3 0-1-16,-3 5-55 0,-5 3-12 15,-1 5-1-15,0 3-1 0,-3 5-4 0,3 1-1 0,1 1 0 0,-1-1 0 16,3-6-29-16,0 2 8 0,4 1-8 0,2-6 0 16,0-2 0-16,3-6 0 0,6 0 0 0,-3-5 0 15,3-2-24-15,6-9-7 0,0-2-1 0,0-3-1 16,1-5-31-16,5-3-5 0,-3-2-2 0,6-1 0 15,-3-4-138-15,0-6-28 0,0 0-6 0,0 0-759 16</inkml:trace>
  <inkml:trace contextRef="#ctx0" brushRef="#br0" timeOffset="137982.19">11098 10358 403 0,'-2'-13'36'0,"2"5"-36"16,-3 3 0-16,-3-3 0 0,0 3 387 0,0 2 70 16,3-2 15-16,0 2 2 0,-3 1-245 0,3-1-49 15,3 3-9-15,0 0-3 0,0 0-76 0,0 0-16 16,0 0-4-16,0 0 0 0,0 0-47 0,9 3-9 15,6-1-3-15,-1-2 0 0,4 0-5 0,3 0 0 16,3 0-8-16,0-2 12 0,-6 2-12 0,5-6 0 16,-2 4 8-16,-3-1-8 15,0-2-98-15,0-1-22 0,-3 4-5 0,-3-4-1107 0</inkml:trace>
  <inkml:trace contextRef="#ctx0" brushRef="#br0" timeOffset="138114.84">10985 9962 2307 0,'-3'-6'51'0,"-3"4"10"0,6 2 3 0,0 0 0 0,0-6-51 0,0 1-13 0,0 5 0 0,6-5 0 16,0-1-60-16,0 1-14 0,3-3-3 0</inkml:trace>
  <inkml:trace contextRef="#ctx0" brushRef="#br0" timeOffset="140980.68">12015 10578 518 0,'0'0'46'15,"0"0"-37"-15,0 0-9 0,0 0 0 16,0 0 222-16,0 0 42 0,6-3 9 0,-6 3 2 15,0 0-127-15,0 0-26 0,0 0-5 0,0 0-1 16,6 0-20-16,-6 0-4 0,0 0 0 0,0 0-1 16,6-2-40-16,-3-1-8 0,-3 3-2 0,6-3 0 15,0 1-10-15,-3-3-3 0,0-3 0 0,0 2 0 16,3-2-12-16,-3 0-4 0,3 0 0 0,0-2 0 0,0-3-4 0,-3 2 0 16,3-2-8-16,-3-3 12 0,-3 0 4 0,0-2 1 15,0 2 0-15,0-3 0 0,-6 1 1 0,0-1 0 16,0 3 0-16,-3 3 0 0,0 2 10 0,0 6 1 15,0 3 1-15,-3 2 0 0,0 0 2 0,0 7 1 16,-3 4 0-16,1 2 0 16,-4 3-13-16,0 3-4 0,0-1 0 0,-3 3 0 0,3 3-5 0,-3 0-2 15,4-3 0-15,-4 0 0 0,3 0-9 0,6-2 0 16,0 0 0-16,6-4 0 0,0 1 0 0,3 0 0 16,0-3 0-16,6-2 0 0,0 0 0 0,6-6 0 15,3 0 0-15,3-2 0 0,0-3 8 0,3-3-8 16,2-2 0-16,4-3 8 0,-6 0-8 0,3 0 0 15,0-5 9-15,0 0-9 0,-1-6 0 0,4 3 0 16,3-2 0-16,0-4 0 0,0 1-12 0,-6 0-6 16,-1-3-2-16,4-2 0 15,0-1-39-15,0-2-8 0,3 0-1 0,-1-3-1 16,-2 3-19-16,-3-2-4 0,0-4-1 0,0-2 0 16,-3 0-19-16,-4-3-4 0,1-2-1 0,0 0 0 0,3-1 11 15,0 6 2-15,-3 0 1 0,3 3 0 0,0 0 75 0,2 7 16 0,-5 1 2 0,3-1 1 16,0 3 9-16,-3 6 0 0,-6-1 0 0,3 3 0 15,0-2 19-15,-3 5 5 0,-1 2 2 0,1 3 0 16,-3 0 30-16,0 0 7 0,-3 3 1 0,0 2 0 16,-3 3-5-16,0 0-1 0,0 0 0 0,0 0 0 15,-6 11 2-15,0 2 0 0,-3 3 0 0,0 0 0 0,-2 5-2 16,-7 3 0-16,0 5 0 0,-3 5 0 16,3 3 2-16,0 3 1 0,-6 2 0 0,4 6 0 0,-7 2-21 15,3 1-4-15,-3-4 0 0,0 6-1 0,-5-3-13 16,-1 1-2-16,3-4-1 0,3 1 0 15,7-3-5-15,2-3-1 0,3-5 0 0,3-2 0 16,3-6-13-16,0-3 0 0,6 1 0 0,0-6 0 0,6-3-12 0,-6-2 12 16,0 0-12-16,3-5 12 15,9-1-52-15,0-2-4 0,3-5-1 0,0 0 0 16,0-3-143-16,3-3-28 0</inkml:trace>
  <inkml:trace contextRef="#ctx0" brushRef="#br0" timeOffset="141501.24">12465 10536 921 0,'0'0'40'0,"0"0"10"0,0 0-40 0,0 0-10 0,0 0 0 0,0 0 0 16,0 0 257-16,0 0 50 0,0 0 9 0,0 0 3 15,6-6-214-15,0 1-42 0,3 0-9 0,-1-3-2 16,1 0-41-16,0-3-11 0,0 1 0 0,0-1 0 31,3-2-30-31,-3 2-8 0,-3-2-2 0,0 3 0 0,-3-1 20 0,0 0 3 0,-3-2 1 0,0 0 0 16,-3 2 16-16,0 1 0 0,-3-1 0 0,-3 1 9 15,3 4 32-15,-6 4 7 0,3-1 0 0,0 8 1 16,-3 1 14-16,4 2 2 0,-4 0 1 0,3 5 0 0,0 3-45 0,0 2-9 16,0 1-1-16,0 2-1 0,0 0-10 0,6 0 0 15,0 0 9-15,-3-2-9 0,6-1 0 0,0 1 0 16,0-3 0-16,6 0 8 0,-3-3-8 0,6-3 0 15,-3 1 0-15,6-6 0 0,0-2 0 16,3 0 0-16,5-6-8 0,1 3 8 16,-3-5-40-16,3-3-2 0,0 2-1 0,0 1 0 15,2-3-21-15,-5 3-5 0,0 0-1 0,0-1 0 16,0 4 35-16,-6-1 7 0,-3 3 2 0,0 0 0 0,-9 0 26 0,0 0 9 16,0 0 0-16,0 0 0 0,3 8 55 0,-3-3 12 15,-6 3 1-15,6-2 1 0,-3 1-4 0,0-1-1 16,-3-1 0-16,3-2 0 0,3-3-16 0,0 0-3 15,0 0-1-15,0 0 0 0,0 0-36 0,0 0-7 16,0 0-2-16,12-3 0 0,0-2-8 0,0-1 0 16,-1-1 9-16,4-4-9 0,-3 3 8 0,0-5-8 15,-3 0 10-15,6-1-10 0,0 1 0 0,0-5 8 0,0 2-8 0,-1-3 0 16,4 6-17-16,0-6-7 0,3 1 0 0,3-1-805 16,0 3-161-16</inkml:trace>
  <inkml:trace contextRef="#ctx0" brushRef="#br0" timeOffset="141981.43">13929 9943 1778 0,'0'0'39'0,"0"0"8"0,-3 8 1 0,-3 5 3 0,0 3-41 0,-3 0-10 0,0 5 0 0,-2 0 0 15,-4 6 57-15,0 2 10 0,0 3 1 0,-3 2 1 16,0 3 5-16,0 3 1 15,-5 2 0-15,2 3 0 0,0-3-18 0,0-2-3 0,0-3-1 0,0-2 0 16,3-4-42-16,7-4-11 0,2-3 0 0,3-3 0 16,3-3-17-16,3-2-6 0,0-8-1 0,6-3 0 15,0-2-151-15,3-3-30 0,2-8-7 0,1-3-642 16</inkml:trace>
  <inkml:trace contextRef="#ctx0" brushRef="#br0" timeOffset="142405.29">13995 9700 1422 0,'-3'0'63'0,"3"0"13"0,0 0-61 0,0 0-15 15,-6 0 0-15,3 5 0 0,0-2 115 0,0 2 20 16,-3 0 4-16,3 3 1 0,0 0-39 0,3 3-7 16,-3 2-2-16,0 3 0 0,-3 5-24 0,0 0-6 15,0 0-1-15,3 3 0 0,-3 2-46 0,6-2-15 16,-3 0 8-16,0 0-8 0,3 0 9 0,3-3-1 15,0 0-8-15,3-2 12 0,0-4-12 0,0-1 0 16,0-4-9-16,3-2 9 0,3 0-8 0,6-5 8 16,-3-3 0-16,2-3-9 15,4-2-40-15,3-3-8 0,-3-3-2 0,3-5 0 16,-3 1 3-16,-1-1 0 0,1 0 0 0,0-3 0 0,-3-2 33 0,-3 0 7 0,0 0 2 0,0 2 0 16,-4 1 14-16,1-1 0 0,-3 6 9 0,0 0-9 15,-3 5 54-15,-3 3 5 0,-3 5 1 0,0 0 0 16,0 0-9-16,-3 8-2 0,-3 7 0 0,-3 4 0 15,0 5 7-15,-3 2 0 0,1 1 1 0,-1 4 0 16,-3 1-21-16,-3 3-4 0,0-1 0 0,-3 3-1 16,0 0-12-16,1 3-3 0,-4-1 0 0,3 4 0 15,3-6-16-15,0-3 10 0,-3 3-10 0,9-5 8 16,4-3-8-16,2-2 0 0,0-6 0 16,6-3-11-1,3-2-29-15,0-3-5 0,3-2-2 0,2-3 0 0,4-3-182 16,3-2-37-16</inkml:trace>
  <inkml:trace contextRef="#ctx0" brushRef="#br0" timeOffset="142899.76">14337 10443 691 0,'0'0'61'0,"-6"5"-49"16,3 6-12-16,0 0 0 0,3-3 293 0,-3 2 56 15,3-5 11-15,0-5 3 0,0 0-227 0,0 0-44 16,9 6-10-16,-3-4-2 0,3-2-43 0,3-5-9 15,0 0-1-15,0-3-1 0,3 0-14 0,-4-3-4 16,1-2 0-16,-3 0 0 0,3 0 9 0,0-1 2 16,-3 4 0-16,0-3 0 0,-3-1-19 0,0-2-17 0,-3-13-10 15,-6 13 36-15,0 1 5 0,-3 1 1 16,0 1 0-16,0 0-15 0,0 2 0 0,0 3 0 16,-3 6 0-16,-3 2 24 0,-3 2 3 0,3 6 0 15,-2 3 0-15,-4-1 12 0,0 6 2 16,6 3 1-16,0-1 0 0,0 4-18 0,3-1-4 15,3 0-1-15,0 3 0 0,3 0-19 0,3-3 0 0,0-3 0 16,3 3 0-16,3-5 0 0,3-3 0 0,0 1 0 0,3-4 0 16,3-2-14-16,0 0-6 0,6-3-2 0,-4-5 0 15,1 0-18 1,3 0-4-16,0-2-1 0,0-1 0 0,3-2-19 16,-1 0-3-16,-5-1-1 0,3-2 0 0,-6-2 19 15,3 2 3-15,-6-3 1 0,-3 6 0 0,0 0 33 16,-9 5 12-16,0 0-9 0,0 0 9 0,0 0 38 0,-3 8 13 0,0-3 2 0,-6 3 1 15,0 0 14-15,0 0 4 0,-3 2 0 16,3-2 0-16,0-2-20 0,3 1-4 0,3-1-1 0,3-6 0 0,0 0-32 16,0 0-7-16,6 0 0 0,6 0-8 0,3-6 8 15,-3 1-8-15,0-3 0 0,3 0 0 0,-3 0 0 16,2-2 0-16,1-3 0 0,-3-3 0 16,0 2-24-16,3-4-8 0,0-1-1 0,3-4-1 15,0 1-172-15,0 1-34 0</inkml:trace>
  <inkml:trace contextRef="#ctx0" brushRef="#br0" timeOffset="143482.6">15269 9983 1821 0,'0'0'80'0,"0"0"18"0,0 0-78 0,9 2-20 0,-3-2 0 0,2-2 0 16,1-1 65-16,3 0 10 0,0-2 1 0,3-3 1 15,3 3-28-15,6-3-5 0,0-5-2 0,-1 2 0 16,4-2-33-16,-3-3-9 0,0 3 0 0,-3-3 0 16,-1 3 0-16,-2-3 8 0,0 3-8 0,0-3 0 15,-3 0 0-15,-3 0 8 0,3 0-8 0,-3-2 0 16,-3-1 0-16,-1-2 9 0,-2 0-9 0,-3-3 0 16,-3 0 24-16,0 0-3 0,0 1 0 0,-3 1 0 15,-3 4 25-15,1 2 5 0,-4 5 1 0,-3 3 0 16,-3 3 14-16,-6 5 3 0,-3 3 1 0,-6 5 0 15,-8 5-16-15,2 3-3 0,-6 2-1 0,-2 9 0 16,2 2-26-16,0 0-6 0,4 3-1 0,-1 5 0 0,3 5 0 0,3-2 0 16,1 0 0-16,-1 7 0 0,-6 1 3 0,10-3 0 15,-1 2 0-15,3-2 0 0,6-2-29 0,6-4-6 16,0-2-1-16,0 3 0 0,4-8 16 0,5 0 0 16,0-6 0-16,3-2 0 0,3-3 0 0,3-2 0 15,0-4 0-15,3-1 0 0,0-9 0 0,5-2 0 16,7-1 0-16,0-4 0 15,3-4-54-15,0-2-8 0,3-2-2 0,-1-3 0 16,-2-3-13-16,0 2-3 0,-3 1-1 0,3 3 0 16,-6-1 32-16,3 6 6 0,-4-3 2 0,1 5 0 0,-3 1 41 0,0 2 12 15,0 0 1-15,-6 5 0 0,0 0-13 0,-3 3 0 0,0 0 0 16,-3 3 0-16,-3 2 0 0,0-3 0 0,-3 1 0 16,3 2 0-16,-6-2 16 0,3 2 8 15,0 0 0-15,-3 0 1 0,0 1 13 0,3-1 2 0,0-2 1 16,-2-1 0-16,2 1-7 0,3-1-2 15,0-2 0-15,-3 3 0 0,6-6-18 0,0-5-4 0,0 8-1 0,0-8 0 16,0 0-9-16,3 5 0 0,3 3 0 0,-6-8 0 16,6 3 0-16,2 0 0 0,4-3 0 0,0 0 0 15,0 0-76-15,6-3-18 16,3 0-3-16,3-5-693 0,0 3-138 0</inkml:trace>
  <inkml:trace contextRef="#ctx0" brushRef="#br0" timeOffset="144233.53">15447 10337 1652 0,'3'0'36'0,"0"-2"8"0,3-1 2 0,-3-2 0 0,3-1-37 0,0 1-9 0,0 0 0 0,0 5 0 16,0-3 93-16,-3 3 17 0,-3 0 3 0,0 0 1 15,0 0-38-15,6 5-7 0,-6 3-1 0,3 3-1 16,-3 5-3-16,-3 0-1 0,-3 0 0 0,-3-1 0 16,3 7-9-16,-3-6-2 0,0-1 0 0,0 4 0 15,3-3-32-15,0 0-6 0,0-3-2 0,6-5 0 16,-3 2-12-16,3-10 0 0,0 0 0 0,9 6 0 15,3-6 0-15,0 0 0 0,3-6 0 0,0 1 0 16,3-5 0-16,-3-1 0 0,2-2 0 0,1-3-10 16,-3 3-33-16,0-3-6 0,3 0-2 0,-3-3 0 15,3 3 1-15,-6 1 0 0,5 1 0 0,-2 1 0 0,-3 0 30 0,-3 5 5 16,0-3 2-16,-3 6 0 0,3 2 13 0,-3 3 0 16,-6 0 0-16,0 0 0 0,0 8 24 0,-3 3 12 15,-3 2 1-15,0 6 1 0,3-6-2 0,0 5-1 16,-3 1 0-16,0 0 0 0,6-1-3 0,-3 1-1 15,3-4 0-15,0 1 0 0,0-2-23 0,3-1-8 16,3-5 0-16,0-3 9 0,0 0-9 0,6-5 0 16,-3 0 0-16,6 0 0 15,0-5-25-15,0 0-7 0,-1-3-2 0,1-3 0 16,3-2 3-16,0 0 1 0,3 0 0 0,-3-1 0 16,0 1-12-16,-1 0-2 0,1 0-1 0,-3-1 0 0,-3 4 31 0,0-1 14 15,-3 1-12-15,-3 2 12 0,0 2 0 0,-6 6 0 16,0 0 0-16,0 0 0 0,0 0 36 0,0 11 11 15,-3 0 2-15,-3 2 1 0,0 3-10 0,3 0-3 0,-3-1 0 0,3 1 0 16,-3 0-8-16,6 0-1 0,0-3-1 0,0 0 0 16,6-2-27-16,-3 2 0 0,6-5 0 0,0 0 0 15,-3-3-73-15,6-5-20 16,-3 0-4-16,3 0-1013 0</inkml:trace>
  <inkml:trace contextRef="#ctx0" brushRef="#br0" timeOffset="144730.5">16257 10522 2257 0,'0'0'49'0,"-3"6"11"0,3-6 1 0,-3 5 3 0,0 3-51 0,3-8-13 16,0 0 0-16,0 0 0 0,0 3 54 0,3-1 8 16,0-2 2-16,0-2 0 0,3-4-52 0,3 1-12 15,3-3 0-15,3 0 0 0,-4-2 0 0,4-4-8 16,0 4 8-16,0-3-13 0,-3-3-6 0,0 2-1 15,-3 1 0-15,0 0 0 0,-6 0 4 0,0-3 0 16,0 3 0-16,-3-8 0 0,-3 2 16 0,0 0 0 16,-3 1 0-16,0 2 0 0,0 3 0 0,-6 2 0 15,0 3 0-15,-3 6 0 0,-3 2 33 0,3 5 7 16,-2 3 2-16,-4 2 0 0,-3 4-8 0,0 2-2 16,3 5 0-16,3 3 0 0,4-3 4 0,-1 0 1 15,0 3 0-15,3 0 0 0,3-1-28 0,3-1-9 0,-3-1 0 0,6-5 0 16,3 2 0-16,0-5 0 0,3-2 0 0,3-3 0 15,3-3 0-15,3-2 0 0,3-3-15 0,3 0 5 32,-1-6-37-32,1-1-7 0,3-1-2 0,0-3 0 15,3 0-28-15,-3-2-5 0,2-3-2 0,-2 0 0 16,0 1 39-16,-6-1 7 0,3 0 1 0,-3 3 1 0,-3 2 43 0,0 0 0 0,-4 3 0 16,-2 1 0-16,-6 7 26 0,0 0 10 0,0 0 3 0,0 0 0 15,-6 7 33-15,1 7 6 0,-4-1 2 0,0 5 0 16,-3-2-28-16,-3 3-6 0,6-1-1 0,-3 4 0 15,6-4-16-15,-3 1-3 0,3-4-1 0,3-1 0 16,3-1-25-16,3-2 8 0,3-1-8 0,3-5 0 16,3 1-25-16,0-4-11 0,3-4-1 0,-3-1-1 15,3-2-124-15,-1-1-25 0,4-7-5 0,-3 0-762 16</inkml:trace>
  <inkml:trace contextRef="#ctx0" brushRef="#br0" timeOffset="144990.79">17084 9657 1458 0,'30'-39'64'0,"-18"23"14"0,-3-3-62 0,0 1-16 16,3 2 0-16,0 3 0 0,-6-1 148 0,-3 4 28 15,0 2 4-15,0 3 2 0,-3 2-34 0,0 3-8 16,-6-3 0-16,-3 6-1 0,0 5-37 0,-3 2-7 16,-3 4-2-16,0 4 0 0,-3 3-37 0,0 6-7 15,1 2-1-15,-1 3-1 0,-6 5-19 0,3 2-4 16,0 6-1-16,-6 3 0 0,-2 5-14 0,2 0-9 15,-3 0 12-15,3 5-12 0,3-5 8 0,1 0-8 0,-1 0 0 0,6 0 0 16,0-6 0-16,3-4-9 0,3-4 1 0,0-2 0 31,6-5-23-31,1-3-4 0,-1-5-1 0,6-3 0 0,3-5-22 0,2-3-5 16,1-2-1-16,0-3 0 0,3-6-128 16,-3 1-27-16,0-6-5 0</inkml:trace>
  <inkml:trace contextRef="#ctx0" brushRef="#br0" timeOffset="145465.18">17174 10282 288 0,'0'0'12'0,"3"-6"4"0,6 4-16 0,-6-6 0 15,-3 3 0-15,3-1 0 0,5 4 242 0,-2-4 46 16,-6-2 8-16,0 3 3 0,0-3-145 0,0 6-29 16,-3-4-5-16,-3 1-2 0,3 2 10 0,1 1 1 15,-1-1 1-15,-3 0 0 0,-6 3-30 0,0 0-5 16,3 3-2-16,-3 0 0 0,-3-1-23 0,0 4-5 16,-3-1-1-16,3 3 0 0,1 0-13 0,-1 2-3 15,0 1-1-15,0-1 0 0,6 4-23 0,-3-1-5 0,0 3-1 0,3-3 0 16,3 3-18-16,0-3 0 0,3 0 0 15,3 1 0-15,0-4 0 0,0 3 0 0,6-2 0 16,3 0 0-16,0-1-11 0,0-2-5 16,3 0-2-16,0 0 0 15,0 0-99-15,3 0-20 0,-3-3-4 0,2 3-1 16,1 0-41-16,-3 0-8 0,-6 0-1 0,0 0-1 0,6 2 80 16,-6-2 16-16,-6 0 3 0,0 0 1 0,3-2 68 0,-6 1 13 0,-6-1 4 0,3 2 0 15,-3-3 143-15,0 0 29 0,-3 1 5 0,-3-1 2 16,-2 3-30-16,2-6-5 0,0 4-2 0,-3-4 0 15,-3 4-54-15,3-4-10 0,-3 1-2 0,1 2-1 16,-4-2-39-16,0-3-8 0,3 0-2 0,0-5 0 16,3-1-38-16,1-2-8 0,-1 0-2 0,9-2-1196 15</inkml:trace>
  <inkml:trace contextRef="#ctx0" brushRef="#br0" timeOffset="146571.31">17543 10472 403 0,'-12'3'17'0,"12"-3"5"16,0 0-22-16,0 0 0 0,-3 5 0 0,3-5 0 15,0 0 279-15,0 0 51 0,0 0 10 0,0 0 3 16,0 0-189-16,0 0-38 0,0 0-7 0,0 0-1 16,0 0-54-16,6-2-10 0,6-1-3 0,0-2 0 0,-6-1-13 0,5-2-4 15,4-2 0-15,-3 2 0 0,-3-3-24 0,3 1 0 16,-3-1 0-16,3 0 0 0,3-2-9 0,-6 0 9 16,-3-3-12-16,0 0 12 15,3 0 0-15,-6 1 0 0,-6-4 0 0,0 3 0 0,-3-2 11 0,-3 2 2 16,0 0 1-16,-6 3 0 0,3-1 10 0,-3 4 3 15,0 5 0-15,-6 2 0 0,1 3 25 0,-4 3 6 16,3 2 1-16,0 5 0 0,0 4-22 0,-3-1-4 16,1 3-1-16,-1 5 0 0,3 0-13 0,-3 6-3 15,-3-4-1-15,7 4 0 0,2-1-15 0,3 1 0 16,-3-1 0-16,6-2 0 0,6-3 0 0,3-2 0 16,3-3 0-16,6-1 0 0,0-4 0 0,6 0 0 15,3-6 0-15,3-2-10 0,0-1 10 0,2-4-8 16,4-4 8-16,0 1-8 15,-3-3-15-15,0-3-2 0,5-2-1 0,1-3 0 16,0-2-14-16,-6 2-4 0,0-3 0 0,0 4 0 16,2-1-8-16,1 2-1 0,-9-4-1 0,0 5 0 0,0 2 37 15,-6 1 7-15,-6-1 2 0,0 6 0 0,-3 5 8 0,0 0-12 16,-9 0 12-16,0 2-12 0,0 4 64 0,0 2 12 16,3 2 2-16,-6 6 1 0,-6-3-23 0,6 6-5 0,3-1-1 0,3 3 0 15,-5-5-17-15,2 3-3 0,9-1-1 16,-3-2 0-16,3 0-5 0,3-3-2 0,0 1 0 0,6-7 0 15,5 1-10-15,-5-2-14 0,0-1 3 0,6-5 1 16,9 0-16 0,3-5-3-16,-3-1-1 0,2 1 0 0,1-5-50 15,0-1-9-15,-3-2-3 0,0 2 0 0,-4-2-20 0,1-3-4 0,0-2 0 16,-6 2-1-16,3-3 42 0,0 3 9 16,-6-2 2-16,-1 2 0 0,4 0 52 0,-6-3 12 0,0 4 0 15,-3-1 0-15,-3 5 56 0,0 1 8 0,-3 2 1 0,0 8 1 0,0 0 42 0,-6 0 9 16,0 5 2-16,-3 3 0 0,-3 2-45 0,3 1-9 15,1 5-1-15,-1 0-1 0,0 2-22 0,0 1-4 16,0-1-1-16,0 1 0 0,6-1-24 0,-3 1-4 16,3-1-8-16,0-4 11 0,3-1-11 15,3 0 0-15,0-5 0 0,3 0 0 0,-3-3 0 0,6 1 0 16,0-6-12-16,0 0 12 16,3-3-44-16,-1 0 0 0,1-5-1 0,3 3 0 15,0-6-9-15,3 1-2 0,0-1 0 0,0-2 0 16,-3 0-32-16,5-3-8 0,-2 0 0 0,3 0-1 15,0-2 24-15,0 2 5 0,-3-3 0 0,0 1 1 0,-1-1 48 0,-2 3 10 16,-3 0 9-16,-3 6-13 0,0 2 78 0,-6 3 16 0,-3 5 3 0,0 0 1 16,0 0 24-16,-3 5 5 15,-3 3 1-15,-3 5 0 0,-3 3-32 0,-3 0-7 0,0 2 0 0,4 1-1 16,-1 2-30-16,-3 0-5 0,6 3-2 0,0-3 0 16,0 0-24-16,3-2-5 0,0-1-1 0,3-2 0 15,3 0-8-15,3-3 8 0,0-2-8 16,3 0 8-16,3-3-8 0,3-3 0 0,0 0 0 0,3-2 0 15,3-3-20 1,-4-3-5-16,1-2-2 0,3 0-788 0,0-3-157 0</inkml:trace>
  <inkml:trace contextRef="#ctx0" brushRef="#br0" timeOffset="147285.28">18763 10261 1364 0,'9'-3'60'0,"-6"3"13"16,3-3-58-16,0 1-15 0,3-1 0 0,-3 0 0 15,3-2 47-15,-3 2 6 0,-3 1 2 0,3-1 0 16,-3 0 17-16,-3 3 4 0,0 0 1 0,0 0 0 0,0 0 15 0,0 0 4 16,0 0 0-16,-9-2 0 0,3-1-10 0,-6 3-2 15,3-2 0-15,-3-1 0 0,0 3-41 0,0 0-9 16,-6 0-2-16,3 3 0 0,-2-1 16 0,-4 1 4 15,0-1 0-15,-3 1 0 0,-3 0-32 0,6 2-7 16,1 0-1-16,-1-2 0 0,0 2 20 0,3 1 4 16,3-1 1-16,0 3 0 0,6-3-37 0,0 3 0 15,4 0 0-15,-1 0-8 0,9 0 8 0,0 2 8 16,5-2-8-16,4 0 11 0,3 3-11 0,6-3 0 16,-3 0 0-16,9 0 0 15,0-3-31-15,2 0-5 0,1 1 0 0,0-1-1 16,-3 3-22-16,-7 0-4 0,1 2-1 0,0-2 0 15,-9 3-26-15,0 2-6 0,-3-2 0 0,-6 2-1 16,0-3 27-16,-9-2 6 0,0 6 0 0,-3-4 1 0,-6 1 55 0,0-3 8 0,-6 2 0 0,-2-2 10 16,-4-2 46-16,0 1 8 0,0-1 3 0,0-4 0 15,-2 1-5-15,2 0-1 0,-3-3 0 0,3 0 0 16,3 0-25-16,4 2-6 0,2-4-1 0,0-1 0 16,3 0-20-16,9 1-9 0,-3-4 8 0,9 1-8 15,0-3-94 1,3 0-24-16,3 3-5 0,6-6-919 0</inkml:trace>
  <inkml:trace contextRef="#ctx0" brushRef="#br0" timeOffset="147816.37">19019 10382 921 0,'0'0'40'0,"-12"8"10"0,0 3-40 0,-3 5-10 15,1 2 0-15,-4 1 0 0,0-1 353 0,0 3 69 16,3 3 14-16,-3 0 2 0,0 2-343 0,3 4-69 16,-2-1-14-16,2 2-2 0,-3 6-10 0,3-2 0 15,-3 2 0-15,0 0 0 0,-3 0 0 0,4 0 0 16,-4-3 0-16,0-2 0 0,0-3 0 0,3 0-11 16,3 0 11-16,0-5-12 0,4 3 12 0,-1-3-13 15,6-3 5-15,0-3 8 16,3-2-35-16,-3-3 1 0,3 1 0 0,0-6 0 0,0-1 13 0,3-7 2 0,0 0 1 0,0 0 0 15,0 0 26-15,3-10 4 16,0-3 2-16,0-1 0 0,0 1 1 0,3-5 0 16,0-6 0-16,3-3 0 0,3 1 14 0,5-6 3 15,1-2 1-15,6-11 0 0,0-3-21 0,3 1-4 0,-1-9 0 16,7 0-8-16,0 1 0 0,6 2 0 16,5-3 0-16,4 1 0 0,0 5 0 0,-1-1 0 0,1 9 0 0,-4 2 0 15,-8 9 11-15,0 1-11 0,-3 7 10 0,-4 4-10 16,-5 6 8-16,3 0-8 0,-3 5 0 0,3 2 0 15,-4 4 0-15,-2 2 0 0,3 2 0 0,-9 6 0 16,-3 3 0-16,0 0 0 0,-3 2 8 0,-3 3-8 16,-6 5 16-16,0 0 0 0,-3 3 0 0,-6 0 0 15,0-3 4-15,-6 0 2 0,0 3 0 0,-3 2 0 0,3-5 0 16,-3 1 0-16,-2-1 0 0,2-5 0 0,0 2 6 0,0-2 0 16,0-3 1-16,6-2 0 0,-3-3-5 0,0 0 0 15,-5-3-1-15,-1-2 0 0,3-3-23 0,-3 0 9 16,3-6-9-16,0 4 0 0,3-6 0 15,1 0 0-15,5-5 0 0,0 2 0 16,3-5-189-16,3-2-35 16</inkml:trace>
  <inkml:trace contextRef="#ctx0" brushRef="#br0" timeOffset="148318.41">19600 10279 1825 0,'0'0'40'0,"0"0"8"0,0 0 1 0,0 0 3 16,-3 8-41-16,0-3-11 0,0 3 0 0,0 3 0 15,0-1 108-15,-3 4 19 0,3-1 4 0,0 3 1 16,-3-3-49-16,3 5-10 0,0-2-1 0,0 3-1 0,0-3-21 0,3 0-4 15,-6-3-1-15,3 0 0 0,-3 0-26 0,6-5-6 16,-3 3-1-16,0-6 0 0,0 0-1 0,3-5-1 16,0 0 0-16,0 0 0 0,0 0-1 0,0 0 0 15,9 0 0-15,3-2 0 0,-3-4-9 0,3 1 0 16,0-3 0-16,0 0 0 0,-1-5 0 0,1 0 0 16,0-3 0-16,3 0 0 0,-3-2 0 0,0-1 0 15,3-2 0-15,0 0 0 0,3-3 0 0,-4 3 0 16,1 2-14-16,3 1 5 15,3-1-35-15,-6 6-8 0,0 2 0 0,0 1-1 16,0 2-142-16,-3 0-28 0,8 0-5 0,-5 5-2 0</inkml:trace>
  <inkml:trace contextRef="#ctx0" brushRef="#br0" timeOffset="148791.59">20076 10430 2113 0,'-6'3'93'0,"3"-1"20"0,0 3-90 0,0-2-23 0,0 2 0 0,0-2 0 16,3-3 37-16,0 0 3 0,0 0 1 0,0 0 0 15,0 0 0-15,0 0 0 0,6-8 0 0,3 3 0 16,-3-6-15-16,3 1-3 0,0 2-1 0,-3 0 0 16,3 0-11-16,-4-3-3 0,4 1 0 0,-3-1 0 0,0-2-8 0,-3-3-12 15,0 3 2-15,0 0 1 0,-3-6 9 0,0 3 0 16,0 0 0-16,-3 0 0 0,0 3 0 0,-3 0 9 15,-3 0-9-15,0 5 0 16,-2 2 26-16,-4 4-2 0,-3 2 0 0,0 5 0 0,0 0 32 16,-3 3 7-16,-3 6 1 0,4-1 0 0,-1 5-32 15,0 1-7-15,0 2-1 0,0 3 0 0,6 0-6 16,1-1-2-16,2 1 0 0,3 0 0 0,9 0-16 0,3-3 0 16,0-2 0-16,6-4 0 0,2-1 0 0,4-6 8 15,0 0-8-15,3-3 10 16,0-3-38-16,6-2-8 0,0-2-2 0,2-1 0 15,-2 1-18-15,0-6-3 0,-3 0-1 0,0-3 0 16,-6 1 19-16,2-4 3 0,1 4 1 0,-3-4 0 0,-3 1 25 0,-3 3 12 16,0 2-10-16,-3 0 10 0,0 2 0 0,-6 6 0 15,0 0 0-15,0 0 10 0,-6 0 24 0,0 3 5 0,-3 5 1 16,0 3 0-16,3 2 4 0,0 3 2 0,0-3 0 0,3 3 0 16,3-3-33-16,3 0-13 0,0-2 11 0,3-3-11 31,0 0-20-31,3-3-11 0,0-2-1 0,0-1-1 15,3-4-169-15,0-4-34 0</inkml:trace>
  <inkml:trace contextRef="#ctx0" brushRef="#br0" timeOffset="148977.79">20359 9790 864 0,'0'0'76'0,"0"0"-60"0,0 0-16 0,0 0 0 0,0 0 239 0,0 0 45 15,0 0 8-15,0 0 3 0,0 0-215 0,6 5-44 16,5-2-8-16,-2 2-1 0,-3 0-27 0,0 0-17 16,6 1 2-16,-3-1 1 0,3 0 5 0,0 1 1 15,0 2 0-15,0-3-860 0</inkml:trace>
  <inkml:trace contextRef="#ctx0" brushRef="#br0" timeOffset="149805.96">20567 10488 2026 0,'0'0'90'0,"0"0"18"0,0 0-86 0,0 0-22 0,0 0 0 0,0 0 0 15,0 0-16-15,0 0-8 0,0 0-2 0,6-5 0 0,3-3 48 16,-3 3 10-16,0-3 1 0,0 0 1 0,0 0 24 15,0-3 5-15,5 1 1 0,-2-1 0 16,3 0-17-16,-3 1-3 0,3-1-1 0,0-2 0 0,0 0-18 16,-3 0-3-16,-3-3-1 0,3 0 0 0,0 3-21 0,-6-3 0 15,0 0 0-15,-3-3 0 16,0 3 0-16,-3-2 0 0,-3 2 0 0,-3 0 0 0,0 0 8 0,0 3-8 16,-3 2 8-16,-3 4-8 0,-3 4 46 0,0 3 5 15,1 3 1-15,-4 2 0 0,0 3-32 0,-3 2-7 16,0 4-1-16,3 1 0 0,1 1-12 0,2 3 0 15,0 5 0-15,6-3 0 0,0 3 0 0,3-3 0 16,6 0 0-16,-3 3 0 0,0-6 0 0,6-2 0 0,6 0 0 16,3-3 0-16,0-2 0 0,6-3 0 15,3-3 0-15,6 0-10 16,-4-5-24-16,4 0-5 0,-3-5-1 0,0 0 0 16,-3-3-4-16,3 0 0 0,2 0-1 0,-2 0 0 15,-3 0 0-15,0 0 0 0,-3 0 0 0,0 0 0 0,-3-2 26 0,-3 4 6 16,0-1 1-16,-9 7 0 0,0 0 23 0,0 0 5 0,-9 5 0 0,-3 0 1 15,3 3 47-15,-6 3 8 0,0 7 3 16,0 1 0-16,-6 7-10 0,3-2-1 0,1 2-1 16,-4 6 0-16,0-3-16 0,0 6-3 15,-3 2-1-15,3 5 0 0,1 0-35 0,2 6-8 0,3 2 0 0,-3-5 0 16,3 0 0-16,0 3-12 0,0-6 2 0,3 0 1 16,3 3-73-16,-2-2-14 15,2-1-4-15,0-5 0 0,0-2 75 0,0-1 14 0,0-2 11 0,0-6-13 16,0-2 13-16,0-3-11 0,-3-2 11 0,3-3-10 0,-3-1 10 15,1-4 0-15,-1-3 10 0,0-3-10 0,-3-2 27 0,3-3-1 16,-3 0 0-16,3-5 0 0,0-1 10 0,-3-2 1 16,3-2 1-16,1-6 0 0,-4-3-4 0,6-2-1 15,0-5 0-15,6-3 0 0,0-3-13 0,3-2-4 16,6-1 0-16,3-5 0 0,3 3-16 0,2 0 0 16,7-2 0-16,3-4 0 0,3-2 0 0,6 0 0 15,2 3 0-15,1 2 0 0,0 3-13 0,0 3 0 16,2 5 0-16,1 2 0 15,-3 1-208-15,-1 5-42 0</inkml:trace>
  <inkml:trace contextRef="#ctx0" brushRef="#br0" timeOffset="150134.1">20927 10276 2530 0,'0'0'112'0,"-6"-2"24"0,6 2-109 0,0 0-27 0,0 0 0 0,0 0 0 15,0 0 11-15,0 0-3 0,0 0-8 0,0 0 12 16,0 0 0-16,0 0 0 0,0 0 0 0,0 0 0 16,0 8 17-16,0 2 3 0,-3-2 1 0,6 5 0 15,0 1-33-15,0-1 0 0,3 0 0 0,0-2 0 16,3-3 0-16,0-3 0 0,0 3 0 0,3-3 0 16,3 0-28-16,-4 1-12 0,1-6-2 0,0 0-1 15,-3-3-1-15,3 0-1 0,3 1 0 0,-3-1 0 16,0-2 9-16,-3 0 1 15,3-1 1-15,-3 1 0 0,2-3 34 0,1 3 0 0,-3-3 0 0,0 0 0 16,-3 3 0-16,0-1 0 0,0 1 0 0,-3 2 0 0,-3 3 19 16,0 0 7-16,0 0 2 0,0 0 0 15,0 0 13-15,-3 8 3 0,3 0 1 0,0 0 0 16,-3-2-31-16,3 1-6 0,0 1-8 0,3 0 11 16,3-2-71-16,0-1-15 0,0-2-2 0,3-1-986 15</inkml:trace>
  <inkml:trace contextRef="#ctx0" brushRef="#br0" timeOffset="150739.51">21469 10390 2440 0,'-6'5'54'0,"3"1"11"0,-3-1 3 0,-3 0 0 0,3 1-55 0,0-1-13 0,6 0 0 0,0-5 0 16,0 0 34-16,0 0 4 0,0 0 1 0,6 3 0 15,6-3-22-15,-3 0-4 0,3-5-1 0,3-1 0 16,-3-2-4-16,2 0-8 15,-2 0 11-15,0 3-11 0,0-3 8 0,0-2-8 16,-3-1 0-16,0 1 0 0,-3-4 0 0,3 4 0 0,-6-4 8 0,3 1-8 16,-6-3 0-16,0 3 8 0,0-5-8 0,-3-1 0 15,3 3 23-15,-3 0-3 0,-3 3 0 0,3 0 0 16,-3 5 30-16,-3 0 6 0,0 3 0 0,0 2 1 16,-3 3 6-16,-3 3 1 0,0 2 0 0,-2 3 0 15,-1 0-42-15,0 5-8 0,-3 0-2 0,3 3 0 16,3 0-2-16,0 3-1 0,1 2 0 0,2 0 0 15,0 3-9-15,0 2 0 0,3-2 0 0,3 2 0 16,0 1 0-16,3-1 0 0,0 1 0 0,3-1 0 16,3-2-9-16,0 0 9 0,0-3-12 0,3 0 12 15,3 0-29-15,-6 1 1 16,0 1 0-16,3-4 0 0,0 2 0 0,-3 0 1 16,0-2 0-16,0-1 0 0,3 1 5 0,-3-3 1 0,-3 2 0 0,0 1 0 15,0 2-9-15,0-3-2 0,-3 1 0 0,0 2 0 16,-3-2 7-16,0 2 1 0,-3 0 0 0,0 0 0 15,0 3-34-15,0 0-6 0,0 0-2 0,0 2 0 16,-6 6 30-16,-3 0 7 0,1 2 1 0,-1 0 0 16,0-2 4-16,0 0 0 0,3-3 1 0,0 0 0 0,3-5 11 0,-3 0 1 15,1-3 1-15,2 0 0 0,0-5 29 0,3 0 5 16,-6 0 2-16,6-8 0 16,3 0 34-16,-6-3 8 0,3 0 0 0,0-2 1 0,0-1-14 0,-3-4-3 0,3-1-1 15,-2-2 0-15,2-6-11 0,0 1-3 0,0-4 0 16,3-4 0-16,0-6-21 0,0 0-4 0,6-5 0 15,0-5-1-15,6 2-2 0,3-2 0 0,-3 2 0 0,6 5 0 16,0 1-9-16,-1 5 0 0,4 0 0 16,-6 7 0-16,3 1 0 0,0-3-9 0,0 0 9 0,3 1-13 31,0-1-85-31,3-3-17 0,2 3-3 0,10-10-1094 0</inkml:trace>
  <inkml:trace contextRef="#ctx0" brushRef="#br0" timeOffset="151573.1">22403 10324 2055 0,'0'0'45'0,"0"0"10"0,0 0 1 0,0 0 2 0,0 0-46 0,0 0-12 0,0 0 0 0,0 0 0 15,0 0 47-15,0 0 7 0,0 0 2 0,0 0 0 16,3-3-21-16,3 1-4 0,-3-4-1 0,3 1 0 15,-3 0 13-15,3-3 2 0,0 3 1 0,0-3 0 0,-3 0-23 0,3-3-5 16,0 1-1-16,3-4 0 16,-3 4-5-16,0-1 0 0,0-2-1 0,0 2 0 0,0-2 10 0,-3 0 3 15,0 0 0-15,0-1 0 0,0-1-24 0,0-1 0 16,-6-3 0-16,0 1 0 0,0-3 14 16,0 5-2-16,-3-3 0 0,-3 6 0 15,0 2 0-15,-3 3 0 0,0-2 0 0,-3 5 0 0,0 5 29 0,-3 0 6 16,-5 2 1-16,-1 6 0 0,-6 0-24 0,3 5-5 15,-2 3-1-15,2 3 0 0,6-1-2 16,3 3-1-16,-3-2 0 0,3 2 0 0,3 0-7 0,4-2 0 16,2 2-8-16,3-3 12 0,6-2-12 0,3 3 0 15,3-6 0-15,3 0 0 0,8-2 17 0,1-3-2 16,0 0-1-16,6-6 0 0,6 1-14 0,-1-3 0 16,-2-3 0-16,0-2 0 0,-3 0-9 0,0-1-2 15,-4-1 0-15,-2-1 0 0,0 0 11 0,0 0-8 16,-3-3 8-16,-3 3-8 0,0-2 19 0,0-1 4 0,-3 3 1 0,-3-2 0 15,0-1-16-15,-4 3-15 0,-4 0 3 0,-1 0 1 16,0 3 11-16,0 2 16 0,-6-2-4 0,3 2-1 16,-3 6 2-16,3 0 1 0,-3 2 0 0,3 0 0 15,0 3 4-15,-3 3 1 0,6-1 0 0,-3 1 0 16,3 2 10-16,3 0 3 0,0 1 0 0,3-1 0 16,-3 0-32-16,6 0 0 0,0-2 0 0,3-1 0 15,0 1 0-15,3-3-21 0,0-3 3 0,3 3 1 16,2-5 5-16,4-3 0 0,0 0 1 0,0 0 0 15,-6-3-57 1,3-2-11-16,0 0-2 0,-1-1-1 16,-2 4-97-16,3-4-19 0,-6 1-4 0</inkml:trace>
  <inkml:trace contextRef="#ctx0" brushRef="#br0" timeOffset="152022.03">22871 10319 2365 0,'0'0'52'0,"0"0"10"0,3 5 2 0,-3 6 4 0,6-1-55 0,-6-2-13 16,0 3 0-16,0 2 0 0,0 0 100 0,0 0 18 16,-3 1 3-16,0-1 1 0,3 5-42 0,-3 1-9 15,-3-1-2-15,0 1 0 0,0 2-19 0,0-2-4 0,0 4-1 0,-3-1 0 16,3 1-29-16,-3 4-7 0,0-1-1 0,-3 3 0 15,0 1-8-15,-2 1 0 16,2 1 0-16,-3 2 8 0,-3-2-8 0,3 0 0 16,-3-3 0-16,3 0 8 0,6-2-8 0,0-4 0 0,-5 1 0 15,2-5 0-15,3-1 0 0,-3-2 0 0,3 0 0 16,0-3 0-16,-3-5 0 0,3 3 8 0,0-3-8 0,0 0 8 16,3-6-8-16,0 1 12 0,6-3-12 0,0 0 12 15,-6-5 5-15,0-1 2 0,1-2 0 0,2 1 0 16,0-4-3-16,0 0-1 0,0-5 0 0,3 1 0 15,0-4-15-15,0-2 9 0,0-6-9 0,0 1 8 16,6-3-8-16,2 2 12 0,-2 1-12 0,3 0 12 16,3 2 0-16,-3 0 0 0,6 0 0 0,-3 6 0 0,3-1-4 15,3 3-8-15,-3-2 12 0,2-1-4 16,4 3-8-16,0 0 10 0,3 0-10 0,0 1 10 0,0-1-10 16,-1 0 0-16,1-3 0 0,0 1-11 15,-3-3-145 1,3-3-28-16,-3 0-7 0,2-2-1183 0</inkml:trace>
  <inkml:trace contextRef="#ctx0" brushRef="#br0" timeOffset="152162.53">23049 9938 3020 0,'-17'-6'134'0,"17"6"27"0,-6 3-129 0,6-3-32 15,0 0 0-15,0 0 0 0,0 0 0 0,0 0-16 16,8 0 2-16,7-3-873 0,3 3-174 0</inkml:trace>
  <inkml:trace contextRef="#ctx0" brushRef="#br0" timeOffset="191936.79">2743 12319 1353 0,'0'0'60'0,"0"0"12"0,0 0-57 0,0 0-15 0,0 0 0 0,0 0 0 15,0 0 120-15,0 0 22 0,0 0 4 0,6 0 1 16,-6 0-36-16,6 3-7 0,3-3-2 0,-3 2 0 16,6-2-41-16,-3 3-8 0,-3-3-1 0,3 0-1 15,0 3-6-15,3-3-1 0,2 0 0 0,-5 0 0 0,3 0 0 0,3 0-1 16,3 0 0-16,0-3 0 16,3 3-43-16,-6-3 0 0,8 3 0 0,-8-2 0 15,6 2 0-15,-3-3 12 0,3 3-12 0,-3 0 12 0,3 0-12 16,-7 0 0-16,1 3 0 0,0-3-11 15,0 2 11-15,-6 1 0 0,3 0-9 0,-3 2 9 16,-3-2-161-16,0-1-28 0</inkml:trace>
  <inkml:trace contextRef="#ctx0" brushRef="#br0" timeOffset="192281.44">2591 12615 288 0,'0'0'25'0,"0"0"-25"0,0 0 0 0,0 0 0 15,0 0 313-15,0 0 58 16,6-5 11-16,-3 2 2 0,6 3-202 0,-6 0-41 0,3-5-8 0,6 2-1 15,-3 3-38-15,6-2-7 0,6-1-2 0,3-2 0 16,-4 0-32-16,1 2-6 0,3-2-2 0,3 2 0 16,-6 0-22-16,0 1-5 0,-1-1-1 0,10 0 0 15,-6-2 0-15,6 2 0 0,0-2 0 0,2 0 0 16,4 2-17-16,-3 1 8 0,2-1-8 0,-2 3 0 0,0-3 0 16,-6 1 0-16,2-1 0 0,-2 3 0 15,-6 0-100-15,3 0-26 0,-3 0-6 0,0 0-601 16,-4 0-121-16</inkml:trace>
  <inkml:trace contextRef="#ctx0" brushRef="#br0" timeOffset="192701.5">3428 12261 979 0,'-15'-8'43'0,"9"5"9"0,0 1-41 0,3-4-11 16,-6 4 0-16,0-1 0 0,0 0 275 0,0 1 53 16,6-1 10-16,-3 3 2 0,3 0-184 0,3 0-38 15,0 0-7-15,0 0-2 0,0 0-57 0,0 0-12 16,9 3-3-16,3 2 0 0,0 0-13 0,3-2-4 0,0 2 0 0,3-2 0 16,3 2-12-16,0-2-8 0,5-1 10 0,-2 1-10 15,3 0 8-15,3 2-8 0,-4-2 0 0,4 2 0 16,0 0 0-16,-3 3 8 0,-3-3-8 0,-4 1 0 15,1 2 0-15,0-3 9 0,-3 3-9 0,0 3 8 16,-3-4-8-16,0 1 0 0,-1 3-10 0,-5 0 10 16,0-3 0-16,0 5 0 0,0-3 0 0,-9 4 0 15,3-1 0-15,-6 0 0 0,-3 0-11 0,-3 0 11 16,3 6-10-16,-3-6 10 0,-8 3-8 0,2 0 8 16,-3 5 0-16,0-2 9 0,-6-1 0 0,-3 3 0 15,4-2-9-15,-13-1 10 0,3-2-10 0,3 3 10 0,7-6 13 16,-7 0 2-16,3 0 1 0,3 1 0 15,-3-4-14-15,7-2-4 0,2-2 0 0,3-4 0 0,3 1-8 16,6-3-11-16,-3 0 3 0,9 0 0 16,0 0-136-16,6-5-28 0</inkml:trace>
  <inkml:trace contextRef="#ctx0" brushRef="#br0" timeOffset="193264.2">5202 12094 806 0,'0'0'72'0,"0"0"-58"15,0 0-14-15,0 0 0 0,0 0 172 0,0 0 31 16,0 0 6-16,0 8 2 0,0 3-67 0,-6-1-12 15,-3 1-4-15,0 7 0 0,0-2-42 0,0 5-9 16,-6 3-1-16,6 3-1 0,-2-4-24 0,-7 4-5 16,-3-1-1-16,-3 3 0 0,0-2-21 0,-3 2-5 15,1 3-1-15,2 0 0 0,0-3-18 0,3 0 8 0,3 0-8 0,-3 0 0 16,-2-5 0-16,8 2 0 0,3-5 0 16,-3 1 0-1,6-1-145-15,3-3-27 0,-3-5-4 0</inkml:trace>
  <inkml:trace contextRef="#ctx0" brushRef="#br0" timeOffset="193685">5273 11933 1094 0,'9'-6'48'0,"-3"1"11"0,-3 2-47 0,3 1-12 0,0-1 0 0,0-2 0 0,0 2 214 0,0 1 41 16,0-1 8-16,-3 3 1 0,-3 0-148 0,9-3-31 16,-6 3-5-16,9 0-2 0,0 0-46 0,0 0-10 15,5 0-2-15,1 0 0 0,0 0-20 0,0 0 9 16,0 0-9-16,3 0 0 0,-3 0 8 0,2 0-8 16,-5-2 0-16,0-1 0 0,6 0 8 0,-9 3-8 15,3-2 0-15,0-1 0 0,0 3 0 0,-1 0 0 16,-2 0 0-16,6 3 0 0,-9-3 0 0,0 2 0 15,-3 1 0-15,-6-3 0 0,6 5 0 0,-3 3 0 16,-6 3 0-16,3-1 0 0,-3 1 19 0,-6 5 0 16,0 0 0-16,0 2 0 0,-9 9 9 0,3-3 1 15,-2 7 1-15,-4 1 0 0,3 2 2 0,-6 1 1 16,-6 5 0-16,1-3 0 0,-1 0-33 0,-3 0 0 16,6 0 0-16,0 2 0 0,1-4 0 0,2-1 0 15,3 3 0-15,6-2 0 0,0-6 0 0,3-3 0 16,-3 1 0-16,9-1 0 0,4-5-12 0,-4-2-2 15,3 2-1-15,0-5 0 16,6-6-104-16,0-2-21 0,-3 0-4 0,6-2-892 0</inkml:trace>
  <inkml:trace contextRef="#ctx0" brushRef="#br0" timeOffset="193914.96">5000 12451 1800 0,'-9'-2'40'0,"6"2"8"0,0-3 1 0,3 3 1 0,0 0-40 0,0 0-10 16,0 0 0-16,0 0 0 0,9 0 80 0,-1 0 15 16,4 0 2-16,3 3 1 0,-6-3-38 0,6 2-7 15,0-2-1-15,-3 3-1 0,9-3-22 0,-9 0-4 16,5 0-1-16,7-3 0 0,0 3-7 0,0 0-1 16,0-2-1-16,3-1 0 0,-4 0-15 0,4-2 0 15,0 2-9-15,3-2 9 16,-4 0-84-16,1 2-10 0,0 1-2 0,-6-4-900 15</inkml:trace>
  <inkml:trace contextRef="#ctx0" brushRef="#br0" timeOffset="194265.45">5681 12369 403 0,'0'0'17'0,"-3"6"5"0,-6-4-22 0,3 4 0 16,0-1 0-16,0 0 0 0,0 0 393 0,-3 3 75 0,4-2 14 0,2 2 3 15,-9-1-304-15,6 4-61 0,-3-3-12 0,3 5-2 16,0-2-69-16,0 2-13 0,0 0-4 0,0 1 0 15,0 1-3-15,3-1-1 0,-3 1 0 0,6-1 0 16,0-4 0-16,0 1 0 0,0-1 0 0,0-2 0 16,0 0-58-16,0 0-12 15,6 0-2-15,-6-8-1 16,0 0-12-16,9 0-3 0,0 0 0 0,0-2 0 16,3-4 20-16,-3-2 4 0,9-2 1 0,-7-1 0 0,4-2-10 15,0 0-3-15,0-1 0 0,3-1 0 0,0-1 38 0,0 0 7 0,0 3 2 0,-4-1 0 16,1 4 13-16,-3-1 0 0,-3 1 0 0,0 2 0 15,0 2 55-15,0 1 4 0,-3 0 1 0,0 2 0 16,-6 3 5-16,0 0 2 0,0 0 0 0,0 0 0 0,3 8 2 0,-3 0 1 16,0 0 0-16,-3 3 0 0,-3-1-26 0,0 1-6 15,3 2-1-15,-3 0 0 0,3 0-15 0,-3 1-3 16,0-1-1-16,6 0 0 0,-3 0-18 0,6-5 0 16,0 3 8-16,3-3-8 15,6-3-104-15,-3-2-25 0,6-1-5 0</inkml:trace>
  <inkml:trace contextRef="#ctx0" brushRef="#br0" timeOffset="194888.47">6401 12073 403 0,'0'0'17'0,"0"0"5"0,0 0-22 0,0 0 0 15,0 0 0-15,0 0 0 0,0 0 392 0,0 0 73 0,0 8 15 0,6-3 4 16,0-5-356-16,3 0-70 0,0 0-14 0,6-5-4 16,0 0-26-16,0-1-6 0,3 1 0 0,0-3-8 15,-1 0 8-15,4 0-8 0,0-2 0 0,0-1 0 16,0-2 0-16,0 2 0 0,-4-2 0 0,1 0 0 16,3-3 0-16,-3 3 0 0,0-3-8 0,0 0 8 15,-3 0 0-15,-3 0 0 0,-1-2 0 0,1-1 0 16,0-2 0-16,-6 0 0 0,0 0 0 0,0-1 0 15,0 1 0-15,-6 0 0 0,0 0 0 0,-3 5 0 0,0 3 40 16,-6 2 8-16,-6 1 2 0,-3 7 0 16,-2 3 18-16,-1 5 3 0,-6 6 1 0,0 2 0 15,-6 3-7-15,4 5-1 0,-4 0 0 0,3 8 0 0,0 3-32 16,-2 0-6-16,-7 2-2 0,-3 3 0 16,4 6 7-16,2-1 1 0,3 3 0 0,3 11 0 0,4-3-20 0,-7 5-3 15,3 0-1-15,6 0 0 0,0 0-8 0,7 1 0 16,-7 9 0-16,6-2 8 0,3-5-8 0,0-2 0 15,0-1 0-15,6-5 0 16,-8-3-21-16,8 0-7 0,-3 6 0 0,0-1-1 16,3-7-28-16,-3-3-6 0,3-5-1 0,-3-3 0 15,3-6 0-15,-6 1 0 0,0 0 0 0,3-3 0 0,-2-3 45 0,-4-7 9 0,-3-6 2 0,3 3 0 16,3 5 8-16,-3 0 11 16,-3-2-3-16,4-11 0 15,-1 0-8-15,0-6 0 0,0 1 0 0,3-6 0 0,-6-4 0 0,6-1 0 0,1-6 0 0,-1-4 0 16,0-3 0-16,3-3 0 0,9 0 0 0,-3 0 0 15,6 0 32-15,0 3 5 16,3-3 1-16,3 1 0 0,0-4-15 0,0 1-3 0,3 2-1 16,3-3 0-16,3 4-10 0,2-1-1 0,-2 3-8 15,9 0 12-15,0-1 42 0,0 6 8 0,2-2 2 16,4 2 0-16,6 3-52 0,-3 0-12 0,2-1 0 0,1-1 0 31,0 1-24-31,-3-2-8 0,2 1-2 0,-2-1-867 0,3-3-174 0</inkml:trace>
  <inkml:trace contextRef="#ctx0" brushRef="#br0" timeOffset="195412.08">7062 11724 345 0,'15'-16'31'0,"-12"11"-31"0,3-1 0 0,0 1 0 16,0 0 184-16,-3 2 30 0,-3 3 6 0,0 0 2 16,0 0-66-16,0 0-14 0,-3 5-2 0,-3 3-1 15,0 5-17-15,-3 1-3 0,-3 4-1 0,-3 3 0 16,-3 3-19-16,4 0-4 0,-4 2-1 0,-3 1 0 15,0 2-24-15,-3 3-5 0,-3 0-1 16,-2 7 0-16,-4 1-17 0,3 0-4 0,-3 2-1 0,1 3 0 16,2 0-21-16,-3-3-4 0,6 3-1 0,1-5 0 15,2 0-7-15,6-3-1 0,0-3-8 0,3 0 12 16,6-4-12-16,3-1 0 0,0-6 0 0,6-1 0 16,3-9-10-16,3-3-2 0,0 1 0 0,6-6 0 15,3-5-152-15,3-2-30 16,3 2-6-16</inkml:trace>
  <inkml:trace contextRef="#ctx0" brushRef="#br0" timeOffset="195900.7">6952 12565 1904 0,'0'0'84'0,"0"0"18"0,0 0-82 0,0 0-20 0,0 0 0 0,6-3 0 15,-3-2 80-15,3 2 12 0,-6 3 3 0,6-2 0 16,3-3-55-16,0-1-10 0,0 1-2 0,3-3-1 16,0 0-17-16,-1-2-10 0,1 2 12 0,3-3-12 15,-3 0 8-15,0 1-8 0,3-3 0 0,-3 2 0 16,-3-2 8-16,0 0-8 0,3-1 0 0,-6-2 0 16,-3 1 0-16,0-4 0 0,2 1 0 0,-2-1 0 15,-3 0 8-15,-3 1-8 0,1 5 0 0,-4 0 0 16,-3 2 41-16,-6 3 5 0,0 5 1 0,-3 6 0 15,-3 2 21-15,0 3 5 0,-2 5 1 0,-1 1 0 16,0-4-29-16,0 6-5 0,0 0-2 0,0 3 0 0,4-4-13 16,-1 7-2-16,0-4-1 0,0 3 0 0,3-2-11 0,6 2-3 15,0-3 0-15,4 1 0 0,-1 2-8 16,6 3 0-16,0-3 0 0,6-2 0 0,0-6 0 0,6 0 0 16,-1-5 0-16,4 0 0 0,3-5 0 0,3 2 0 15,0-2 0-15,-3-1 8 0,6-4 3 0,-3-4 0 16,2-2 0-16,-2-2 0 0,3-6-11 0,0 0-17 15,0 0 4-15,0-2 1 0,2-4 4 0,-2 4 8 16,-3-3-13-16,0 2 5 16,-6-2-50-16,-3 3-10 0,0-4-1 0,-3 4-1 0,0-3 102 15,-3 0 21-15,-3-1 4 0,0 1 1 0,-3 3-50 0,0 4-8 16,-6 4 0-16,3 2-11 16,-6 0-14-16,0 5-3 0,0 1-1 0,-3 4 0 15,3 1-109-15,0 2-22 0,0 1-4 0,1-1-949 0</inkml:trace>
  <inkml:trace contextRef="#ctx0" brushRef="#br0" timeOffset="196101.7">7155 11967 748 0,'3'-3'67'0,"-3"3"-54"0,0 0-13 0,0 0 0 16,0 0 416-16,0 0 80 0,0 0 16 0,0 0 3 15,0 0-346-15,0 0-69 0,0 0-13 0,2 3-3 16,4-3-68-16,0 0-16 0,-3 0 0 0,3 3 0 16,6-1 0-16,3 1 0 0,0 2 0 0,0 1 0 31,0-1-176-31,-3 0-40 0,0 3-7 0</inkml:trace>
  <inkml:trace contextRef="#ctx0" brushRef="#br0" timeOffset="196621.77">7556 12285 1627 0,'0'0'72'0,"0"0"15"0,0 0-70 0,0 0-17 16,0-6 0-16,3 4 0 0,0-4 99 0,-3 6 16 15,0 0 3-15,0 0 1 0,0 0-51 0,0 0-9 16,0 0-3-16,0 0 0 0,0 0-44 0,0 0-12 16,0 0 0-16,-6-2 0 0,-3 2 20 0,1 0 3 0,-1 2 0 15,0 1 0-15,0 0 29 0,0-3 7 16,-3 2 1-16,0 1 0 0,-3 2 0 0,3-2 0 16,-3 2 0-16,0 0 0 0,4 1-2 0,-4-1 0 0,0 0 0 0,0 1 0 15,3-1-23-15,3 3-5 0,-3-3-1 0,3 3 0 16,0-3-19-16,6 3-10 0,3-2 10 0,3 2-10 15,-3 0 0-15,9-3 0 0,-3 3 0 0,6 0 0 16,0-3 0-16,0 0 0 0,0 1 0 0,3-1 0 16,0 0-22-16,-1 0 2 0,-2 3 1 0,0-2 0 15,3 2-26-15,0 0-6 0,-6-3-1 0,0 3 0 16,0-3-7-16,-3 3-1 0,-3-3-1 0,-3 3 0 0,0 3 38 0,-3-3 8 16,-3 0 2-16,-3 0 0 0,-3-3 13 0,0 3 16 15,0 2-3-15,-3 1-1 0,-3-3 38 0,1 3 7 16,-4-1 2-16,-6-5 0 0,0 3-7 0,0-2 0 15,1-1-1-15,2-2 0 0,3 2-14 0,0-2-2 16,0-3-1-16,3 2 0 0,3-2-19 16,1 0-4-16,2-2-1 0,3-4 0 0,6-2-10 15,0 0 0-15,6 3 0 0,6-6 0 16,3-4-20-16,3 1-5 0,-1-4-2 0,7 2 0 16,3 3-149-16,3-3-31 0,3 0-5 0</inkml:trace>
  <inkml:trace contextRef="#ctx0" brushRef="#br0" timeOffset="197172.53">7708 12332 1324 0,'0'0'118'0,"0"0"-94"0,0 0-24 0,0 0 0 16,0 0 150-16,0 0 26 0,0 0 4 0,0 0 2 16,-3 3-37-16,3-3-7 0,0 0-2 0,0 0 0 15,0 0-64-15,0 5-12 0,-3 0-4 0,0 1 0 16,-3-1-19-16,0 3-4 0,-3 0-1 0,0 3 0 15,1-1 10-15,-1 1 2 0,-3-1 0 0,0 3 0 16,6 1-17-16,3-1-3 0,-3 0-1 0,3 3 0 16,3-3-9-16,-3 3-2 0,3-3 0 0,0 3 0 15,0-8-12-15,0-3 0 0,6-2 0 0,3 0 0 16,0-3 0-16,3-3 0 0,0 3 0 0,2-5 0 16,1-3-28-16,3 0-3 0,0 0 0 0,0-3 0 15,0-2-17-15,0 0-4 0,0 0-1 0,-4 0 0 16,4-1 7-16,-3 1 2 0,-3 0 0 0,3 0 0 0,0-1 26 0,-3 1 6 15,0 3 0-15,-3 2 1 0,-3 2 11 0,-1 6 11 16,1 0-3-16,-6 0 0 0,0 0 44 0,0 6 9 16,0 2 2-16,-3 2 0 0,0-2-7 0,0 5 0 15,-2 3-1-15,2 0 0 0,-3-3-15 0,3 3-2 16,0-3-1-16,3 3 0 0,0-2-24 0,0-4-5 16,3 1 0-16,0 2-8 0,3-8 0 0,0 0 0 15,-1 3 0-15,4-8 0 0,3 0 0 16,0-5-22-16,6 0 3 0,0-3 1 15,0-3-47-15,-3 1-10 0,6-6-1 0,-4 0-1 16,7 3 0-16,0 0 0 0,0-3 0 0,0 2 0 0,-7-1 45 0,4 4 10 16,-6 0 2-16,0 1 0 0,-3 2 20 0,-3 3 8 0,0 2 0 15,-9 3 0-15,0 0 44 0,0 0 9 16,0 0 2-16,-3 8 0 0,0 2 1 0,-3 1 1 16,3 0 0-16,-3 4 0 0,3-1-38 0,-3 2-8 0,3-3-2 0,0 0 0 15,0 3-17-15,3 0 0 0,3-6 0 0,0 1 0 16,3 0-31-1,3-4-13-15,-3 1-2 0,6-2-826 0,-3-4-164 0</inkml:trace>
  <inkml:trace contextRef="#ctx0" brushRef="#br0" timeOffset="198101.98">8592 12502 230 0,'0'0'20'0,"0"0"-20"0,-6 2 0 0,3 6 0 15,-3-3 392-15,3 1 73 0,0-1 15 0,0 3 4 16,3 0-321-16,0 0-64 0,0-8-13 0,3 8-2 15,0 2-56-15,3 1-12 0,0-6-1 0,6 1-1 16,-3-4-14-16,3-2 8 0,3 0-8 0,0 0 0 16,0-5 11-16,-3-3-11 0,2 0 12 0,1 0-12 15,0 0 8-15,0-5-8 0,-3 5 0 0,3-5 0 16,-3 0 8-16,0-1-8 0,0 1 0 0,-3 0 0 16,-4 0 0-16,1-3 0 0,0 2 0 0,-3 1 0 15,-6-3 0-15,0 3 0 0,-3-5 8 0,3 4-8 0,-5 4 8 16,-4-1-8-16,0 3 9 0,-3 3-9 0,-3 2 31 0,-6 3 0 15,-3 6 0-15,1-1 0 0,-4 3 33 0,3 2 6 16,0 4 2-16,3 2 0 0,1-1-42 0,-1 1-8 16,3 3-2-16,3 2 0 0,3 0-4 0,3 0-2 15,3 1 0-15,3-1 0 0,3 2-14 0,6-1 0 16,3-4 0-16,3 3 0 0,0-5-11 0,6-3-1 16,0 1-1-16,6-4 0 0,-3 1-6 0,3-6-1 15,2-2 0-15,1-3 0 16,3 0-57-16,0-6-12 0,-3 1-3 0,-1-3 0 15,1 0-13-15,-6-2-3 0,0 2-1 0,-3-3 0 16,0 1 32-16,-3-4 6 0,-3 4 2 0,-4 2 0 0,-5 8 39 0,3-5 8 16,-3-1 2-16,0 6 0 0,-5 3 100 0,-4 5 20 15,0 2 4-15,0 4 0 0,-6-1 4 0,0 5 0 16,-3 4 0-16,-3 1 0 0,-3 1-28 0,1 3-6 0,-4-1-1 0,3 6 0 16,3 0-42-16,0 5-9 0,1 2-2 15,2 1 0-15,0 2-20 0,0 1 0 0,3-1 0 16,0 3-8-16,3-8 0 0,3 0 0 0,3-2 0 0,0-9 0 15,3 0-73 1,-2 1-15-16,-1 2-2 0,0 0-1 0,0 0 40 16,0 3 8-16,0-3 2 0,-3 5 0 0,-3 1 29 0,3-9 7 0,-3 1 1 0,0-3 0 15,-3-1 33-15,0-4 7 0,-2-3 2 0,-1-3 0 16,-3 6 34-16,0-6 6 0,-9-5 2 0,3 0 0 16,-2 0-5-16,2-3-1 0,-3-2 0 0,0-1 0 0,4-4-15 0,2-4-3 15,3-4-1-15,0-4 0 0,6-1-19 0,3-4-4 16,0-7-1-16,9-6 0 15,0-11-15-15,6 1-8 0,3-3 8 0,6 5-8 0,6 1 0 16,3-1 0-16,3 3 0 0,6 3 0 0,8-1 0 16,-8 9 0-16,0-1-8 0,5 1 8 15,-5-1-90-15,0 1-13 0,3 2-2 0,-3 0-1146 16</inkml:trace>
  <inkml:trace contextRef="#ctx0" brushRef="#br0" timeOffset="198771.26">9574 12549 1152 0,'0'0'51'0,"0"0"10"0,0 0-49 0,0 0-12 16,0 0 0-16,0 0 0 0,0 0 144 0,0 0 25 16,0 0 6-16,0 0 1 0,0 0-111 0,0 0-21 15,0 0-5-15,6 3-1 0,0-3-18 0,-3 0-3 16,3 0-1-16,3-3 0 0,-3 1-4 0,3-1 0 16,0-2-1-16,0-1 0 0,0 1-11 0,0-6 10 15,3 4-10-15,0-4 10 0,-3 0-10 0,2 1 8 16,-2-3-8-16,0-1 8 0,-3 4-8 0,3-4 0 15,0-1 0-15,-3-1 8 0,-3 0-8 0,0 0 0 16,0-3 9-16,-6 1-9 0,3-1 9 0,-3 4-9 16,-6-1 12-16,3 2-12 0,-3 4 17 0,-3 2-3 15,-3 5-1-15,-2 3 0 0,-4 3 52 0,-3 5 11 16,-3 2 1-16,-3 4 1 0,-2 4-12 0,2-2-2 16,0 3-1-16,3 2 0 0,-2 0-28 0,2 0-6 0,3 3-1 15,3 0 0-15,0 0-20 0,6-3-8 0,7 3 0 0,2 2 9 16,0 0-9-16,9-7 0 0,0-1 0 0,3-2 0 15,8-5 0-15,1 0 0 0,6-4 0 16,0-4 0-16,3-3 0 0,3 0 0 0,-1-5 0 0,4-3 0 16,3-8-30-16,-3 0-5 0,-1-2-1 15,1-4 0-15,-3 1-18 16,3-3-4-16,2 1-1 0,1-6 0 0,-3-1-29 16,0 1-5-16,2-5-2 0,1-3 0 0,0 0-95 15,0 0-19-15,-1-6-4 0,-2 4-493 0</inkml:trace>
  <inkml:trace contextRef="#ctx0" brushRef="#br0" timeOffset="199479.1">10292 11729 576 0,'18'-19'51'0,"-3"-2"-41"15,-4-3-10-15,4 6 0 16,3-1 171-16,-3 6 32 0,-3 0 6 0,0 2 2 0,-3 3-67 16,0 3-14-16,-6-3-2 0,-3 8-1 0,0 0-18 0,0 0-3 15,0 0-1-15,-3 8 0 0,-3-3-7 0,-3 3-2 16,-3 6 0-16,0 2 0 0,0 5-25 0,-6 0-6 16,0 5-1-16,-5 3 0 0,-4 6-8 0,0-1-3 15,-3 3 0-15,1 3 0 0,-1 0-25 0,-3-1-6 16,-3 6-1-16,-2 0 0 0,2 3-7 0,3-6-2 15,3 3 0-15,1 3 0 0,2-3-12 0,3-8 9 16,6 0-9-16,0 3 8 0,3-9-8 0,4-2 0 16,2 1 0-16,6-4 8 0,0-2-8 0,3-3 0 15,6 0 0-15,3-5-11 16,2-5-20-16,1-1-4 0,3-2-1 0,0-5 0 16,0-1-49-16,0-2-11 0,3-5-1 0,3 0-1 15,-4-3 14-15,4-3 2 0,0 3 1 0,-3-2 0 16,0-1 16-16,-3 1 3 0,0-1 1 0,-1 0 0 15,-2 4 33-15,0-4 6 0,0 3 2 0,-3 0 0 0,0 3 20 0,-3-1 0 16,0 1 10-16,0 0-10 0,-3 0 54 0,-3 5 4 0,0 0 1 16,0 0 0-16,0 0 20 0,0 0 4 0,0 0 1 0,0 0 0 15,0 0-37-15,0 0-7 0,0 0-2 0,0 0 0 16,9 2-25-16,-3 1-5 0,0-6 0 0,3 3-8 16,-3-2 8-16,3-4-8 0,-4 1 0 0,4-3 0 15,-3 3 12-15,0-6 0 0,3 3-1 0,-3-2 0 16,0-1-11-16,-3-2 0 0,3 0 0 0,-6-1 0 15,3 4 0-15,-3-1 0 0,-3 1 9 0,-3 2-9 0,3 0 10 16,-6 5-2-16,0 0-8 0,0 3 12 0,-3 6 20 16,-2 2 3-16,-1 0 1 0,3 2 0 0,-6 1-11 15,6 2-1-15,-3 0-1 0,3 3 0 0,0 0-15 16,3 3-8-16,3-4 8 0,0 1-8 0,6 0 0 16,0 0 0-16,6-3 0 0,-3 6 0 0,6-3-10 15,3-3 0-15,-3 0 0 0,6-2 0 16,0-6-39-16,3 0-8 0,3 1-2 0,-1-1 0 15,4-5-11-15,-3-3-2 0,-6 3-1 0,6-5 0 16,3 2-21-16,-4-2-4 0,1 2-1 0,-3 1 0 16,3-4 54-16,-3 6 10 0,-3 0 3 0,-3 0 0 15,0 0 32-15,-1-2 9 0,-5 2 1 0,-6 0 0 0,0 0 33 0,0 0 6 16,0 10 2-16,-3-4 0 0,-5-1 39 0,2 3 8 16,-6-3 2-16,3 6 0 0,-3-3-27 0,6 0-5 15,-3-3 0-15,0-2-1 0,6 2-12 0,3-5-3 0,0 0 0 0,0 0 0 16,0 0-34-16,6-5-7 0,6-1-2 0,0-2 0 15,3-5-9-15,3 3 8 0,-1-6-8 0,4 0 8 16,0 0-8-16,0-3-11 0,3 1 3 16,-3-1 0-16,-4 3-29 15,4 3-6-15,-3-3-1 0,3 0 0 16,-3 3-120-16,0 3-25 0,0-1-5 0</inkml:trace>
  <inkml:trace contextRef="#ctx0" brushRef="#br0" timeOffset="200003.25">11741 11800 1094 0,'0'0'97'0,"0"6"-77"0,-6 4-20 0,3 1 0 0,-5 5 108 0,-1 0 19 0,0 2 3 0,0 3 1 16,-3 0-3-16,-3 9 0 0,-6-1 0 0,3 5 0 0,0 6-44 15,-2-1-10-15,-1 4-2 0,0 2 0 0,3-8-21 0,0 0-5 16,0 0-1-16,3 0 0 0,1-3-31 0,-4-5-6 16,6 1-8-16,-3-4 11 0,3 0-11 15,6-4 0-15,0-1 9 0,-3-5-9 0,6-3-13 0,3 0-7 16,0-5-2-16,0 0 0 16,3-3-169-16,-3-5-33 0</inkml:trace>
  <inkml:trace contextRef="#ctx0" brushRef="#br0" timeOffset="200453.34">12200 11875 1785 0,'0'0'159'0,"0"0"-127"15,0 0-32-15,0 0 0 0,0 0 88 0,-3 7 12 0,-3 1 3 0,3 3 0 16,-3 2 10-16,0 0 3 0,-6 3 0 15,-3 3 0-15,-6-1-55 0,1 4-10 0,-4 4-3 0,0 3 0 16,0 0-12-16,-3 3-2 0,-2 0-1 0,-1-1 0 16,-6 1-16-16,-3-3-3 0,1 3-1 0,-1-3 0 15,3-2-3-15,4-4-1 0,-1 1 0 0,0-3 0 16,9-2-9-16,-3-1-11 0,10-2 3 0,-1-2 0 16,0-4 8-16,6-2 0 0,3 0 0 0,3-3 0 15,-3-2-16-15,9-3 1 0,0 0 1 0,0 0 0 16,6-11-20-1,3 1-4-15,-3-3-1 0,6-1 0 0,6-2 3 16,0 1 0-16,-1-4 0 0,4 3 0 0,0-2 21 0,0 4 5 0,-3 1 1 0,0 3 0 16,-3 2 9-16,-1 5-10 0,-2 0 10 0,0 6-10 15,-6 2 10-15,0 3 11 0,-3 0-3 0,0 5 0 16,-6 1 25-16,3 2 5 0,-3-1 1 0,0 1 0 16,0 3-20-16,3-1-4 0,0 1-1 0,3-1 0 0,0-2-5 15,6 0-1-15,0 0 0 0,0-3 0 0,6-2-8 0,-3-3 0 16,3 0 0-16,2-3 0 0,-2-5-8 15,3 0-4-15,3 0-1 0,-3-5 0 16,3-6-211 0,0 3-43-16,20-21-8 0,-8 5-1 0</inkml:trace>
  <inkml:trace contextRef="#ctx0" brushRef="#br0" timeOffset="200690.28">12631 11785 2098 0,'0'0'46'0,"0"0"10"0,0 0 1 0,-6 2 3 0,1-2-48 0,-1 0-12 0,0 5 0 16,-3 3 0-16,-3-2 104 0,0 7 20 0,-3 0 3 0,0 3 1 16,-3 3-43-16,3 2-8 0,-3 0-1 0,1 5-1 15,2 1-21-15,-6 5-4 0,0 2-1 0,0 0 0 16,-6 3-26-16,1-2-6 0,-1 2-1 0,0 3 0 16,3-1-16-16,3-2 0 0,7-2 0 0,2 2 0 15,0-6 0-15,3 4 0 0,3-6 0 0,3-3 0 16,0-2 0-16,3 0 0 0,-3-3 0 0,6-2 0 15,0-6-108 1,6 0-26-16,0 0-5 0,6-5-1082 0</inkml:trace>
  <inkml:trace contextRef="#ctx0" brushRef="#br0" timeOffset="201210.87">12557 12549 2361 0,'0'0'52'0,"-3"8"10"0,3-3 2 0,-3 3 4 0,3-2-55 0,0-6-13 16,0 0 0-16,0 0 0 0,0 0 54 0,6 5 8 15,3-2 2-15,3-3 0 0,0-3-49 0,0-2-15 16,3-1 8-16,-1-2-8 0,1-2 29 0,3-1 3 16,-3-2 0-16,3-3 0 15,0 3-52-15,-3 0-9 0,0-1-3 0,-7-1 0 0,4-1 32 0,-6 0 0 0,-3 0 0 16,0-3 0-16,-3 1 0 0,-3-1 0 15,-3 4-8-15,0-4 8 0,-3 3 24 0,-2 3 7 0,-4 2 1 16,-3 3 1-16,-3 3-2 0,-3 5-1 16,0 3 0-16,-2 5 0 0,-1 2 21 0,0 1 4 15,0 5 1-15,3 2 0 0,1-2-18 0,5 5-3 0,0 0-1 0,3 1 0 16,0-4-22-16,3 3-12 0,3 0 12 16,3 1-12-16,0 1 13 0,3-1-4 0,3 1-1 15,3-4 0-15,0-3-8 0,3 0 0 0,0-3-12 16,6-5 12-1,-3 0-35-15,6-6 1 0,0 1 0 0,3-3 0 0,0-3-7 16,2-2-2-16,4 0 0 0,0-3 0 0,-3-3-9 0,0-2-3 16,0-3 0-16,2-2 0 0,-2-1 16 0,3-2 3 0,-6 3 1 15,3-1 0-15,-3 3 25 0,-4 0 10 0,1 3-8 0,-6 2 8 16,0 3 0-16,-3 3 12 0,-6 5 0 0,0 0-1 0,0 0 42 16,0 0 9-16,-3 3 2 0,0 5 0 0,-3 2-12 0,0 1-1 15,0 0-1-15,0 4 0 0,-3 1-30 16,3 0-5-16,0 5-2 0,4-2 0 0,2-1 15 15,0-2 2-15,2 0 1 0,1-3 0 16,3-5-51-16,0 3-9 16,3-3-3-16,0-3 0 0,3-2-137 0,3-3-28 0,-3-3-6 0</inkml:trace>
  <inkml:trace contextRef="#ctx0" brushRef="#br0" timeOffset="202081.93">13254 12332 633 0,'0'-5'28'0,"0"5"6"0,0 0-34 0,0 0 0 16,0 0 0-16,0 0 0 0,0 0 272 0,0 0 48 15,0 0 10-15,0 0 2 0,0 0-180 0,0 0-35 16,0 0-7-16,-3 8-2 0,3 0-23 0,-3 0-5 16,0 2 0-16,0 1-1 0,-3 2-20 0,0 0-4 15,-3 3-1-15,0 3 0 0,-6-1-17 0,3-2-3 16,-3 3-1-16,3 2 0 0,-3-3-16 0,3 1-3 15,4-1-1-15,-1 1 0 0,6-6 9 0,-3-2 2 0,3-1 0 16,3-10 0-16,0 0-24 0,0 0 0 0,0 0 0 16,0 0 0-16,12 0 0 0,0-2-15 0,5-4 3 0,4-2 0 15,0-5 12-15,0 3 0 0,0-6 0 0,3 0 0 16,-4-3 0-16,1 1-11 0,0-1 11 0,0 1-10 16,-3-1 1-16,3 3 0 0,-4 1 0 0,4 1 0 15,-6 4 9-15,0-1 0 0,0 3 0 0,-6 3 0 16,3 0 0-16,-6 5 0 0,-3 2 0 15,-3-2-8-15,3 6 8 0,0 2 11 0,-3-1-3 0,0 4 0 16,-3 0 0-16,0 2 0 0,0-3 0 0,0 6 0 16,-3-2 3-16,0 1 0 0,6-1 0 0,-3-1 0 15,0 0-11-15,0 0 0 0,3 3 0 0,0-3 0 16,-3 1 0-16,3-1 0 0,0-8 0 0,3 3 0 0,-3-8 0 16,3 5 0-16,0 1 0 0,6-4 0 0,-3-7 0 15,3 0 0-15,3-1 0 0,-4-4 0 0,4-3 0 16,-3 2 0-16,6-2 0 0,0 0 0 15,0-3-20-15,6 3-10 16,-3-6-2-16,3 0 0 0,-1 4 19 0,-2-1 3 0,0 2 1 16,0 4 0-16,-3-1-1 0,-3 1 0 0,0 4 0 0,-3 1 0 0,-9 5 10 15,0 0 0-15,0 0 0 0,0 0 0 0,3 8 0 16,-3 0 0-16,0 3 0 0,-3 2 0 0,-3 0 0 0,0 0 12 16,0 3 0-16,0 0-1 0,0 0-11 0,0 2 10 15,0-2-10-15,3 0 10 0,-3-3-10 0,3-2 0 16,0 2 0-16,0-5 0 0,3 3 0 0,3-6 0 15,-3-5 0-15,3 8 0 16,-3-8-87-16,0 0-16 0,9 0-3 0,3-3-664 16,-3 1-133-16</inkml:trace>
  <inkml:trace contextRef="#ctx0" brushRef="#br0" timeOffset="202715.23">14024 12343 2559 0,'0'0'56'0,"0"0"12"0,0 0 3 0,-3 5 1 0,3-5-58 0,-5 5-14 0,-1 1 0 0,0 2 0 15,3-3 64-15,0 3 9 0,-3 0 3 0,0 2 0 16,3 1-32-16,0 2-5 0,-3 0-2 0,0 3 0 0,0-2-18 0,0 1-4 16,0 1-1-16,0 5 0 15,-3-7-14-15,3 2 8 0,3 2-8 0,-3-2 0 16,3-5 0-16,0-1 8 0,6-5-8 0,-3 3 0 15,0 0 0-15,3-2 0 0,0-1 0 0,0 0 0 0,6-5 0 0,-3-2 0 16,3-4 0-16,0 1 0 0,0-6 0 0,0 3 0 16,6-5 0-16,-3 0 0 0,5-3-14 0,4 0-2 15,-3-2-1-15,0 2 0 0,3-3 17 0,0 1-12 16,-3 2 12-16,2 0-10 16,-2 3-18-16,0-3-3 0,0 3-1 15,-3 2 0-15,-3 1 32 0,0 2 0 0,-3 2 0 0,0 4 0 0,-9 2 0 16,0 0 0-16,0 0 0 0,0 0 0 0,2 5 26 0,-2 3 11 15,-2 5 3-15,-1-2 0 0,-3 2-20 0,0 0-3 16,-3 3-1-16,0 0 0 0,0 0-8 0,3 0-8 16,-3-3 12-16,3 5-12 0,-3 1 8 0,6-3-8 15,-3 0 0-15,0-3 0 0,6-5 31 0,-3 0-1 0,3 2 0 16,0-4 0-16,0-6-30 0,0 0 0 16,0 0 0-16,9 0 0 0,3-3 0 0,0-2 0 15,3-1 0-15,0-2 0 16,0-5-22-16,2 0-7 0,4 0-2 0,-3-3 0 0,6-3 6 0,-3 1 1 15,0 2 0-15,-1-3 0 0,4 1 14 0,-3 2 10 0,0 0-12 0,3 3 12 16,-3 0 0-16,-4 2 0 0,-2 6 0 0,-3 0 0 16,-3 2 0-16,0 0 0 0,-9 3 0 0,0 0 0 15,0 0 8-15,0 8 8 0,0 0 1 0,-6 3 1 16,0-1 22-16,-3 4 5 0,0-1 1 0,-3 0 0 0,1 0-30 16,-1 6-7-16,0-1-1 0,0 1 0 0,6-1-8 15,-3 1 0-15,3-3 0 0,3 0 8 0,0-3-8 16,3 0 0-16,0 0 0 0,0-2 0 0,3-3 0 15,-3-8 0-15,9 0 0 0,0 0 0 16,-3-3-48-16,9 3-4 0,-3 3-2 16,5-6 0-16,-2-5-146 0,3-2-28 15,0-4-7-15</inkml:trace>
  <inkml:trace contextRef="#ctx0" brushRef="#br0" timeOffset="203324.86">14819 12459 864 0,'-12'11'76'0,"9"-9"-60"16,-3 1-16-16,0 0 0 0,3 2 317 0,-3 3 61 16,3-3 12-16,1 1 2 0,2-6-247 0,-3 5-49 0,0 0-11 0,3-5-1 15,3 8-32-15,0-3-5 0,2-2-2 0,4 0 0 16,0-3-33-16,0 0-12 0,3 0 0 0,3-3 9 16,-3 3-1-16,3-3 0 0,0 1 0 0,0-4 0 15,-6-1-8-15,2-1 0 0,1 0 9 0,0-3-9 16,3 3 0-16,-3 0 0 0,-3-2 0 0,3-1 0 15,-3-2 0-15,0 0 0 0,-3 2 8 16,0-2-8-16,-3 0 12 0,-3-3-1 0,0 2-1 0,0 1 0 16,-3 0 18-16,-6 2 3 0,0 3 1 15,-3 3 0-15,-6 5-10 0,3 3-2 0,-3 2 0 16,-3 6 0-16,-5-3 18 0,5 5 3 0,-3 3 1 0,3 0 0 16,3-1-28-16,0 4-6 0,7-3 0 0,-1 5-8 15,0-2 8-15,6 2-8 0,-3-3 0 0,6 1 0 16,0-1 0-16,3 1 0 0,0-1 0 0,6-4 0 15,0-4 0-15,3-2-11 0,3 0 2 0,0-3 0 16,5 1-31-16,1-4-5 0,6 1-2 16,-3-3 0-16,0 0-57 0,0-5-11 0,5 2-2 15,-2-2-1-15,0-1 75 0,0-2 15 0,-3-2 4 0,-1 2 0 0,-2 3 24 0,-3-1 0 16,-3 4 0-16,-3 2 0 0,0-3 0 0,0 3 8 16,-9 0 0-16,0 0 0 0,0 0 12 0,3 8 4 15,0 0 0-15,-3 0 0 0,0 0 38 0,-3 2 8 16,0-2 2-16,0 3 0 0,0-3-29 0,0 0-6 15,0 0-1-15,3-3 0 0,0-5-20 0,0 0-5 16,0 0-1-16,0 0 0 0,0 0-10 0,0 0 0 16,9 0 0-16,3-3 8 0,0-2 0 0,0-3 0 15,0 0 0-15,2-2 0 0,1-4-8 0,3-2 8 16,3 1-8-16,0-1 8 0,3 0-8 0,-3 0 0 16,-4-3-12-16,4 4 12 0,0-1 0 0,0 2 0 15,-3 1 0-15,0 3 0 0,-1-1 0 0,-2 3 0 16,0 0 0-16,0 0 0 0,0 3 0 0,-3 0 0 0,0-1 0 0,-3 1 0 15,0 2-14-15,0-2-2 0,0 5 0 0,-4-2-882 16,4-1-177-16</inkml:trace>
  <inkml:trace contextRef="#ctx0" brushRef="#br0" timeOffset="204340.09">16260 12316 460 0,'0'0'20'0,"0"0"5"0,0 0-25 0,0 0 0 0,0 0 0 0,0 0 0 0,0 0 272 0,0 0 48 16,-6 0 11-16,0 3 1 0,0 0-178 0,-3 2-36 16,0 3-7-16,0 0-2 0,-3 0-31 0,3 2-6 15,-3 4-2-15,4-1 0 0,-4 0-10 0,0 0-3 16,0 6 0-16,3-1 0 0,-3 3-21 0,0-2-4 16,3 5 0-16,0 0-1 0,0-3-3 0,0 0-1 15,3-3 0-15,3-2 0 0,-3-2-27 0,6 1-9 16,-3 1 0-16,3-5 0 0,3-3 9 0,0 0 9 15,3-3-1-15,3-2-8 16,3-6-25-16,0-2-12 0,3-1-3 0,6-1 0 16,-3-7-107-16,6 1-21 0,-1-3-5 0,1-2-1 15,0-3-37-15,0 2-7 0,0 3-2 0</inkml:trace>
  <inkml:trace contextRef="#ctx0" brushRef="#br0" timeOffset="204556.54">16477 12353 691 0,'6'-5'61'0,"0"-3"-49"0,0 3-12 0,-3 0 0 15,3-1 228-15,-6 1 42 0,0 5 9 0,0 0 1 16,0 0-112-16,0 0-22 0,0 0-5 0,-6 5-1 15,0 3-55-15,0 0-11 0,-3 0-2 0,0 3-1 16,-3 2-26-16,3 0-5 0,-3 3 0 0,1 3-1 16,-4-1-17-16,3 3-3 0,-3 0-1 0,3 1 0 15,-3-1-7-15,3 0-2 0,3 3 0 0,0-6 0 16,6-2-9-16,-3-3 0 0,6 1 9 0,0-4-9 16,6-2 0-16,0 0 8 0,3 0-8 0,6-3 0 15,0-2 0-15,0-3 0 0,0 0 0 0,6-5 0 16,-4-1 0-16,4 1-10 0,0-6 1 0,3-2 0 15,0-3-169-15,0-2-34 0</inkml:trace>
  <inkml:trace contextRef="#ctx0" brushRef="#br0" timeOffset="205625.26">16843 12324 1674 0,'0'0'74'0,"0"0"15"0,-6 0-71 16,6 0-18-16,0 0 0 0,0 0 0 0,-9 3 100 0,0 0 17 16,3 2 3-16,1 0 1 0,-4 0-51 0,3 3-10 15,-3 0-3-15,3 3 0 0,0 0-13 0,-3 2-4 16,-3 0 0-16,3 0 0 0,9 3-10 0,-3 0-2 16,-3 2-1-16,3 1 0 0,0-3-16 0,0 0-3 15,0 0-8-15,-3-1 12 0,6-1-12 0,0-1 11 16,6-5-11-16,-6-3 10 0,0-5-10 0,0 0 0 15,6 0 0-15,3 0 0 0,0-5 0 0,6-3 0 16,3-3 0-16,0-2 0 16,-3 0-56-16,2 0-3 0,1-1-1 0,0 1 0 15,0-3-26-15,0 3-6 0,-3 0 0 0,0 0-1 16,-1 2 47-16,1-2 10 0,-6 2 1 0,0 3 1 0,3 0 34 0,0 3 0 16,-6-3 0-16,3 6 9 0,-9 2 43 0,0 0 8 15,6 2 1-15,-6-2 1 0,0 8 22 0,0 0 4 16,0 3 0-16,-3-1 1 0,-3 3-52 0,0 1-10 15,3 2-3-15,0-3 0 0,-3 3-5 0,0 0-2 0,0 5 0 0,3-5 0 16,-3-1 7-16,3 1 2 0,3-2 0 0,-3 1 0 16,6-4-26-16,-3-3 0 0,3 0 0 0,0-3 0 15,3-2 0-15,0-1 0 0,0 1 0 0,3-6 0 16,3-2-103 0,0 0-25-16,3 0-6 0,0-6-939 0</inkml:trace>
  <inkml:trace contextRef="#ctx0" brushRef="#br0" timeOffset="205923.23">17873 11531 1724 0,'0'-11'76'0,"0"11"16"0,0 0-73 0,0 0-19 16,0-8 0-16,0 5 0 0,0 3 104 0,0 0 18 15,0 0 3-15,0 0 1 0,-6 6-42 0,0 4-9 16,-3 3-2-16,0 6 0 0,-6 7-23 0,1 4-5 16,-7 4-1-16,-6 3 0 0,-6 5-8 0,3-2-3 15,7 8 0-15,-7 2 0 0,0 0-21 0,3 3-12 16,-2 3 12-16,2 5-12 0,3-1 0 0,0-7 0 16,0 0 0-16,1-3-9 15,2-2-27-15,6-3-4 0,-3 0-2 0,0-3 0 16,6-7-34-16,-3-3-6 0,3-3-2 0,3-3 0 15,1-5-161-15,2-5-33 0,-3 11-6 0,0-14-2 0</inkml:trace>
  <inkml:trace contextRef="#ctx0" brushRef="#br0" timeOffset="206092.78">17275 12385 633 0,'6'-16'56'0,"-3"0"-44"0,-6-2-12 0,0-3 0 16,6 7 323-16,-3 1 62 0,-3-3 13 15,3 6 2-15,-3 2-193 0,6 0-39 0,-3 3-8 0,6 2-2 16,-6 3-78-16,3-3-15 0,9 1-3 0,0 2-1 15,-1 0-37-15,4 0-8 0,3-3-2 0,0 3 0 16,3-5-6-16,0 2-8 0,0 0 11 0,2-2-11 16,10 3 9-16,-6-4-9 0,0 1 0 0,2 2-866 15,10 1-180-15</inkml:trace>
  <inkml:trace contextRef="#ctx0" brushRef="#br0" timeOffset="206815.65">17784 12472 288 0,'0'0'12'0,"0"0"4"0,0 0-16 0,0-5 0 0,-3 3 0 0,3 2 0 15,0 0 317-15,0 0 61 0,-3-6 12 0,3 6 2 16,0 0-224-16,0 0-46 0,3-8-9 0,-3 8-1 15,0 0-44-15,0 0-9 0,6 0-2 0,0-2 0 16,3-1-21-16,-6 0-4 0,6 1 0 0,0-1-1 16,-1 0-13-16,-2 1-2 0,6-6-1 0,-3 3 0 0,3-3-3 0,-3 0-1 15,0 0 0-15,3-3 0 0,-3 3-11 16,0-2 10-16,-3-1-10 0,3 0 10 0,-9 1-10 0,6-1 0 16,0 1 9-16,-6-1-9 15,-3 3 10-15,0-2-2 0,-3 2-8 0,0 2 12 0,0 4 8 0,-6-1 2 16,-3 3 0-16,0 3 0 0,-3 2 6 0,-3 3 0 15,-2 0 1-15,-1 5 0 0,-6 3-4 0,0 0-1 16,-3 2 0-16,10 4 0 0,8-1-10 0,-3 0-2 16,3 3-1-16,3 0 0 0,6-1-11 0,-3 1 0 15,3 0 0-15,3-3 0 0,9-5 0 0,0 0 0 16,0 0 0-16,3-6 0 0,6-2 0 0,9-2-17 16,0-4 4-16,2-2 1 0,1-2 0 0,3-1 0 15,0-2 0-15,0-1 0 16,-1-7-28-16,1 0-6 0,-3 0-1 0,0-1 0 15,2 1 11-15,-5 0 3 0,0 0 0 0,-3 2 0 0,-3 1 25 0,-6 2 8 0,0 2 0 16,-4 1 0-16,-8 5 0 0,0 0 0 16,0 0 10-16,0 0-2 0,-6 5 28 0,1 3 5 0,-4 0 2 0,0 0 0 15,-3 3-5-15,3-1-1 0,3 1 0 16,0-1 0-16,3 1-14 0,0 0-3 0,3-11-1 16,3 5 0-16,3-2-19 0,0-1 0 0,3 1 0 0,3-3 0 15,3-8 19-15,-1 3 0 0,1-6 0 0,3 3 0 16,0-5-47-16,-3 2-8 15,6-2-3-15,-3 0 0 0,0 0-21 0,-4-1-5 0,4 1-1 0,-3 0 0 16,-3-3-197-16,0 3-39 0</inkml:trace>
  <inkml:trace contextRef="#ctx0" brushRef="#br0" timeOffset="207402.63">18843 11845 2120 0,'0'0'47'0,"0"0"9"0,0 0 3 0,3-5 0 0,3 2-47 0,0-2-12 16,0-3 0-16,0 6 0 0,3-4 39 0,3 1 5 15,3 0 2-15,3-3 0 0,0 0-34 0,0 0-12 16,-1 0 0-16,1-3 9 0,6 1-9 0,0-1 0 15,-6 1 9-15,6-1-9 0,-4-2 0 0,1-3 8 16,-3 0-8-16,-3 3 0 0,0-3 0 0,0-3 8 0,-3 4-8 0,0-1 0 16,-1-3 0-16,-2 1 0 0,0-4 0 0,0 4 8 15,0-6-8-15,-6 3 9 0,0-3-9 0,0 0 10 16,0 3-10-16,-3 0 10 0,-3 3-10 0,-3 4 10 16,-6 4 20-16,0 2 4 0,-5 8 1 0,-4 2 0 15,-9 6 23-15,-6 8 5 0,-5 3 1 0,-4 5 0 16,-6-1-1-16,4 9 0 0,2 3 0 0,0 4 0 15,1 9-31-15,-1-1-5 0,0 6-2 0,1 6 0 16,2-4-14-16,3 1-3 0,1 7-8 0,2 1 12 16,3-1-12-16,6-7 0 0,1 5 0 0,5-6 0 15,6-5 0-15,0-2 0 0,3-3 0 0,3-5 0 16,0-3 0-16,6-5-8 0,3-1-1 0,-3-4 0 16,3-6-11-16,3-5-3 0,6-6 0 0,0-4 0 15,0-4-20-15,0-2-4 0,9-2-1 0,0-6 0 16,0-3 0-16,2 1-1 0,1-4 0 0,0-2 0 0,-9 3 31 0,3 0 6 15,0 2 2-15,-3 3 0 0,0-2 42 0,0 5 9 16,-4-1 2-16,-2 4 0 0,0 2-9 0,-6 0-2 16,3 2 0-16,0 6 0 0,0 3 10 0,0-3 2 15,0 2 0-15,0 1 0 0,-3 0-29 16,6 2-6-16,0 0-1 0,0-2 0 0,0-4-8 0,3 1 0 16,0 0 0-16,3-2-11 0,-3-1 2 0,3-5 0 15,0 3 0-15,2-3-876 16,-2 0-175-16</inkml:trace>
  <inkml:trace contextRef="#ctx0" brushRef="#br0" timeOffset="208095.13">19007 12531 518 0,'0'0'23'16,"0"0"5"-16,0 0-28 0,-3 2 0 0,-3 1 0 0,6-3 0 0,0 3 289 0,0-1 53 16,0 1 10-16,0 0 3 0,0-3-207 0,0 0-40 15,0 0-9-15,3-3-2 0,0 3-35 0,0-3-7 16,3-2-2-16,3 0 0 0,0-1-33 0,0-2-6 16,3 1-2-16,0-1 0 0,6-3-12 0,-6 0 0 15,2-2 0-15,-2 3 0 0,0-4 8 0,-3 4-8 16,3-6 0-16,-3 3 0 0,-3-3 0 0,0 3 8 15,0-6-8-15,-3 3 0 0,-3-2 0 0,0-4 9 16,-3 7-9-16,0 1 8 0,-3 1 12 0,-3 5 1 16,-3 3 1-16,0 2 0 0,0 3 3 0,-6 6 1 0,-2 2 0 15,2 2 0-15,-3 3 10 0,3 3 3 0,-3-3 0 16,3 6 0-16,0-1-23 0,1 1-4 0,-1 0 0 16,6 2-1-16,-3 0-11 0,6 0 0 15,-3 3 0-15,6-3 0 0,0-2 0 0,0-1 0 0,0 1 0 0,6-4 0 16,-3-1 0-16,3-6 0 0,3 2 0 15,0-2 0-15,3-3 0 0,3-2 0 0,0 0 0 16,3-3 0-16,3-3 0 0,0-2 10 0,6-3 1 16,-1-3 0-16,1 1-11 0,0-4 0 0,3 1 0 0,0 0 0 15,0 0-8-15,-1 0 8 0,-2-1 0 0,-3 1 0 16,-3 5-19-16,-3 3 1 0,-3 0 0 0,-9 5 0 16,0 0 6-16,0 0 0 0,6 5 1 0,-6 3 0 15,-3 2 11-15,-3 6 0 0,3-3 0 0,-6 6 0 0,3-1 0 0,0-2 0 16,0 0 0-16,0 0 0 0,3-3 0 0,0 1 0 15,3-6 0-15,3-1 0 0,-3-7 0 16,0 0 0-16,9 3 0 0,3-3 0 16,0-3-76-16,0 1-9 0,0-6-3 0,3-3-649 15,2-2-131-15</inkml:trace>
  <inkml:trace contextRef="#ctx0" brushRef="#br0" timeOffset="208455.07">19933 11557 1040 0,'9'-13'46'0,"-3"7"10"0,-3 1-45 0,0-3-11 0,3 3 0 0,0-3 0 15,0 0 124-15,-3 0 22 0,3 0 5 0,-3 0 1 16,2 3-52-16,1 0-11 0,0-1-1 0,-6 6-1 16,3-5-15-16,-3 5-4 0,0 0 0 0,0 0 0 15,0 0-12-15,0 8-2 0,-3 0-1 0,-6 3 0 16,-2 2 4-16,-7 8 1 0,3 0 0 0,-6 8 0 15,0 3-12-15,-3 2-2 0,-5 3-1 0,-1 6 0 16,3 2-11-16,0 0-1 0,3-3-1 0,-2 3 0 16,-1 0-13-16,0 3-2 0,-3 2-1 0,0 0 0 15,4-5-14-15,-1-3 11 0,3 1-11 0,3 2 10 16,3-8-10-16,4-5 0 0,-1-1 0 0,3-2 0 16,0-5 0-16,3 0 0 0,3-3 0 0,3-2 0 15,0-3 0-15,0-6 0 0,3-2 0 16,0 0 0-16,3-3 0 0,-3-5 8 0,3 6-8 0,3-4 8 0,0-4 7 15,0-1 1-15,-3-2 0 0,6-3 0 16,-3 0-111-16,-3 3-21 0,-3 5-5 16,0-8-679-16,6 2-136 0</inkml:trace>
  <inkml:trace contextRef="#ctx0" brushRef="#br0" timeOffset="209387.57">20442 11353 2286 0,'-3'-8'50'0,"3"6"10"0,-3-4 3 0,-3 4 1 0,3 2-51 0,-6 0-13 0,0 5 0 0,-3 3 0 16,3 3 98-16,-6 4 17 16,-2 7 3-16,-7 1 1 0,0 7-76 0,-6 4-15 15,0 6-4-15,1 5 0 0,2 2 14 0,-3 1 2 0,0 5 1 0,-2 2 0 16,-4-2-28-16,6 0-5 0,-3-3-8 0,4 6 11 15,-1-6-11-15,3 1 0 0,0 4 9 0,0-7-9 16,4-3 0-16,-1-6 0 0,6 1 0 0,0-3 0 16,6-5 0-16,0-6 0 0,3 1 0 0,0-6 0 15,6-3 0-15,1-4 0 0,-4-4 8 16,6 1-8-16,6-3 8 0,-4-6-8 0,4-4 8 0,3-3-8 16,3-3 8-16,6-3-8 0,0-5 8 15,6-2-8-15,-3-4 10 0,8-1-2 0,1-4-8 16,3 1 12-16,0-1-12 0,-4 1 0 0,4-1-12 0,-6 4 12 15,3 1 0-15,-3 4-8 0,-7 7 8 0,1 1 0 0,-3 4 0 16,-3 1-10-16,-3 8 10 0,-3-1-8 16,0 4 8-16,-3 2 0 0,-3 2-9 0,-3 1 9 0,3 5 0 0,-3-3-9 15,0 3 9-15,0 0 0 0,0-1 0 0,-3 1 0 16,0 0 0-16,0 0 0 0,0 0 0 0,0 0 0 16,-3 0 0-16,0 0 0 0,0 2 0 0,-3-2 0 15,3 3 0-15,-3-4 0 0,-3 1 0 0,0 0 0 16,-3 3 0-16,-3-3 0 0,-2-3 0 0,-1 0 0 15,-3 0 9-15,0-2-9 0,0-3 27 0,1 0 0 16,-4-3 0-16,3-2 0 0,-3-3-1 0,0 0 0 16,4 0 0-16,2-3 0 0,0-5-18 0,0 0-8 15,3-2 8-15,-3-4-8 0,6 4 0 0,4-6 0 16,2 0 0-16,6 0 0 16,0-2-101-16,3-1-16 0,3 3-3 0,3 0-755 0,3 0-150 15</inkml:trace>
  <inkml:trace contextRef="#ctx0" brushRef="#br0" timeOffset="210237.81">20692 12472 1382 0,'-3'3'123'0,"-3"0"-99"16,6-3-24-16,0 0 0 0,0 5 148 0,0 3 24 16,0-8 4-16,0 5 2 0,0-5-75 0,0 0-15 15,0 0-4-15,0 0 0 0,9 0-58 0,-3 3-12 16,0 0-2-16,6-6-1 0,0-5 16 0,0 0 3 16,2-3 1-16,4 1 0 0,-3-3-23 0,0-1-8 15,-3 4 0-15,0-3 9 0,-3-3-9 0,0 0 0 0,0 0 0 0,0-3 0 16,-3-2 20-16,-3-3 1 0,0 3 1 0,-3-2 0 15,-3-4-7-15,0 1-2 0,0-6 0 0,0 8 0 16,-3 3-13-16,3 2 11 0,-3 3-11 0,0 6 10 16,-6 2 18-16,-3 8 4 0,3 0 1 0,-6 8 0 15,0 0-5-15,-2 8 0 0,-1 0-1 0,0 7 0 16,0 1-18-16,3 3-9 0,-3 2 10 0,6 3-10 16,1-1 0-16,-1-2 0 0,3 3 0 0,0 3 0 0,0-4 0 15,6 1 0-15,-3-3 0 0,3 0 0 0,3-2 0 16,3-6 0-16,3-3 0 0,3-4 0 15,0-6 0-15,3-3 0 0,3-5-9 0,3-3 9 0,3-7-12 16,-1-4 3-16,4 1 1 0,3-5 0 0,0-6-11 16,6 0-1-16,-4-2-1 0,1-1 0 15,6-2 12-15,-3-3 9 0,3-2-12 0,-1-1 12 16,-2-2-30-16,0-5 1 0,0-6 0 16,-1-2 0-16,4 0-6 0,0 2-1 0,3-2 0 0,-1-11 0 15,1-2 2-15,3-4 0 16,2 7 0-16,-2 1 0 0,-3 4 25 0,-1 5 9 0,-2 5 0 15,-3 5-9-15,-6 3 18 0,-3 5 4 0,-7 0 1 0,1 11 0 16,0 0 9-16,-6 5 1 0,-3 3 1 0,0 2 0 0,-3 3-1 0,-3 6 0 16,0 2 0-16,0 0 0 0,0 0 3 0,-3 5 0 15,-3 8 0-15,0 3 0 0,-3 3 1 0,-3 5 0 16,-3 5 0-16,1 2 0 0,-7 4-6 0,-3 2-1 16,-3 8 0-16,-6 8 0 0,4 0 5 0,-4 0 1 15,0 2 0-15,-3 3 0 0,1 1-27 0,5-4 0 16,0-2-14-16,3 8 5 0,1-6 9 0,2-4 0 0,0-1 0 15,6-8 0-15,3-2 0 0,0-6 0 16,3-2 0-16,7-5 0 0,2-4-15 0,0-1-4 0,3-4-1 0,0-5 0 31,6 1-50-31,-1-7-10 0,4 1-3 0,0-5 0 0,0 0-96 16,3-3-19-16,-3-3-4 0</inkml:trace>
  <inkml:trace contextRef="#ctx0" brushRef="#br0" timeOffset="210748.77">21252 12390 1854 0,'0'0'82'0,"0"0"17"0,0 8-79 0,-3 0-20 16,0-2 0-16,3 2 0 0,0-8 102 0,0 5 17 15,3 3 3-15,0-3 1 0,2-2-51 0,4-1-9 16,-3 1-3-16,0-6 0 0,0 1-31 0,3-1-6 16,0 0-2-16,3-5 0 0,3 1-21 0,0-4 0 15,0 0 0-15,-3-2 0 0,2 0 0 0,-5-3 9 16,6 0-9-16,-6 0 0 0,-3-2 10 0,0-3-10 15,-3-1 8-15,0-1-8 0,-6-1 28 0,3-3 1 16,-6 4 0-16,0 4 0 0,0 3-13 0,-6 3-4 16,0 5 0-16,-2 3 0 0,-4 2 32 0,0 6 5 15,3 2 2-15,-3 6 0 0,0 2-23 0,0 3-5 16,3 0-1-16,1 5 0 0,2 0-14 0,-3 0-8 16,6 3 8-16,0 0-8 0,6-1 0 0,-3 1 0 0,6 0 0 0,0 0 0 15,6-3 0-15,0 0-13 0,0 0 3 0,6-5 1 31,0-2-108-31,3-7-22 0,-4 1-4 0,4 0-1 16,0-5 72-16,3 0 15 0,0-6 2 0,3 0 1 16,-3 1-6-16,3-4 0 0,-7 1-1 0,4-3 0 0,0 3 40 0,-6-3 8 0,-3 3 1 0,3 2 1 15,-3 0 31-15,-9 3 5 0,0 0 2 0,0 0 0 16,0 0 39-16,0 0 8 0,6 3 2 0,-6-3 0 16,0 8-4-16,3 0 0 0,0-3 0 0,-3-5 0 15,0 0-26-15,3 5-6 0,-3-5 0 0,0 0-1 16,0 0-19-16,0 0-4 0,0 0-1 0,6 0 0 15,-6 0 15-15,12-5 3 0,-1-3 1 0,-2 0 0 16,0 0-26-16,3-2-8 0,0-3 0 0,3-1 0 16,0-2 0-16,0-2 8 0,3-1-8 0,5 1 0 15,1-3 0-15,3-3 0 0,-3 3 0 0,0 0 0 16,2 2 0-16,-2 1 0 0,0-1 0 0,0 0-9 16,-3 4-155-16,-3-1-32 0,-4 3-5 0</inkml:trace>
  <inkml:trace contextRef="#ctx0" brushRef="#br0" timeOffset="211510.33">22764 11695 864 0,'6'-6'76'0,"0"1"-60"16,-1 0-16-16,4-3 0 0,0 2 175 0,-3-1 32 15,0 1 6-15,3-2 2 0,-3 3-76 0,0-3-15 16,0 0-4-16,-3 3 0 0,0 0-26 0,-3 5-6 15,0 0 0-15,0-8-1 0,-3 2-22 0,0 1-4 16,-3 0-1-16,-3 2 0 0,0 0-2 0,-6 1-1 16,-3 2 0-16,-2 0 0 0,-1 0-17 0,-6 2-3 15,3 1-1-15,-6 2 0 0,1 1-20 0,-1-1-4 16,-3 3 0-16,3 0-1 0,1 0 0 0,-1 2 0 16,6 1 0-16,-3 2 0 0,3-2-2 0,4-1 0 15,-4 4 0-15,3-1 0 0,6 3-9 0,-3 0 0 0,6-1 0 0,6 4 0 16,0-1-10-16,6-2 10 0,-3 3 0 0,9-1-9 15,0 1 9-15,6-1 0 0,0-2 0 0,3 0 8 16,3 0-8-16,-3 0 0 0,3 0 0 0,-3-3 0 16,2 3 0-16,-2 2 0 0,3 1 0 0,-3-1 0 15,-3 4-13-15,-3-4 2 0,0 3 1 0,-3 3 0 16,-3-3-2-16,-3 3-1 0,-3 0 0 0,-3 0 0 16,-3 2-5-16,0-5-1 0,-3 3 0 0,0-5 0 15,-3 2 31-15,-3-3 7 0,-2-2 1 0,-1 0 0 16,-3-3-20-16,-3 1 0 0,-6-1 0 0,4-3 0 15,2 1 0-15,-3-3 0 0,0 0 0 0,3-3 0 16,-2 0 0-16,2-2 0 0,3-6 0 0,3 3 0 16,0-2 0-16,4-3-9 0,-1-1 1 0,6-2 0 15,0-2 8-15,3-1 11 0,6 1-3 0,0-4 0 16,3-2-31-16,3 1-6 16,3-1-2-16,3-3 0 0,9 1-121 0,-3 2-24 0,5-3-4 0,7 3-899 15</inkml:trace>
  <inkml:trace contextRef="#ctx0" brushRef="#br0" timeOffset="211977.31">22790 12126 2070 0,'-9'5'45'0,"7"-5"10"0,-1 0 1 0,0 0 3 0,0 0-47 0,0 3-12 15,-3-1 0-15,3 1 0 0,0 2 60 0,-3 1 9 0,3-1 3 16,-3 0 0-16,-3 6-8 0,3-3 0 16,-3 2-1-16,0 4 0 0,0 1-15 0,-3 4-2 15,0-3-1-15,3 2 0 0,0 1-29 0,1-1-7 0,-1-2-1 0,6 0 0 16,-3-3-8-16,3 1 8 0,6-1-8 0,-3-3 8 16,3-2-8-16,3 0 0 0,3-5 0 0,-1 0 0 15,4-3 0-15,3-3 0 0,0 0 0 0,6-2 0 16,0-3 0-16,-3 0 0 0,3 3 0 0,-4-6 0 15,1 3 0-15,0-5-17 0,0 0 4 0,-3 2 1 16,0-5 12-16,0 1 0 0,-1-4 0 0,1 1 0 0,0 2 0 16,-3 2 0-16,-3 1 0 0,0 3 0 0,-3 2-12 15,0 2 0-15,-6 6 0 0,0 0 0 0,0 0 28 0,-9 8 7 16,3 0 1-16,-3 5 0 0,0 1 22 0,-3 2 5 16,3-1 1-16,3 4 0 0,0-1-36 0,0-2-6 15,4 0-2-15,-1 0 0 0,0 0-8 0,3-3 0 16,0-2 0-16,3-1 0 0,2-2 0 0,4-2 8 15,-3-1-8-15,3 0 8 0,3-5-8 16,3 0 0-16,0-2 0 0,0-1 0 0,0-2-24 0,3-1 0 16,2-2 0-16,-5 0 0 15,-3 1-118-15,3-1-24 0,-3 0-5 0</inkml:trace>
  <inkml:trace contextRef="#ctx0" brushRef="#br0" timeOffset="212594.91">23282 12171 1954 0,'0'0'87'0,"0"0"17"0,3-8-83 0,2 3-21 0,-5 5 0 0,0 0 0 15,0 0 94-15,0 0 14 0,0 0 4 0,0 0 0 16,0 0-49-16,0 0-10 0,0 0-1 0,-2 5-1 15,-1 3-2-15,-3 0 0 0,0 5 0 0,-3 0 0 16,0 3-29-16,0 0-7 0,0 0-1 0,0 0 0 16,0 2-12-16,0-5 11 0,0 3-11 0,3 0 10 15,3-3-2-15,0-2-8 0,3 0 12 0,3-3-4 16,0-3-8-16,3 0 0 0,0-2 0 0,6-1 0 0,-3-2 8 0,6-2-8 16,-3-1 0-16,0 1 8 0,3-4-8 0,-4-2-12 15,4 3 2-15,0-3 1 0,0-3-11 0,-3 1-3 16,3-1 0-16,0 1 0 0,0-4 1 15,3 4 0-15,-4-3 0 0,1 2 0 16,0 1 22-16,-3 2-11 0,-3 0 11 0,0 2-8 0,-6 4 8 16,-3 2 8-16,0 0-8 0,0 8 11 0,-3 0 24 0,0 2 5 15,-3 1 0-15,0 2 1 0,0 0-11 0,0 0-2 16,3 1-1-16,-3-1 0 0,3 0-6 0,0 0-1 16,3-5 0-16,3 3 0 0,0-6-20 0,0 3 0 15,3-5 0-15,3-1 0 0,3-2 0 0,0 0 0 0,3-2 0 16,0-1 0-16,3-5 0 0,-4 3 0 0,1-3 0 15,0 0 0-15,3 0 0 0,-3 0 0 0,3 0 0 16,-3 0 0 0,3-2-26-16,-4 2-3 0,-2-3-1 0,3 3 0 15,-3 3 20-15,-3 0 10 0,3-1-10 0,-12 6 10 0,0 0 0 0,0 0-9 16,0 0 9-16,6 8 0 0,-3 0 0 0,-3 0 0 16,0 0 9-16,-3 3-9 0,3-1 14 0,-3 1-4 0,0-1-1 0,-3 1 0 15,3 0-9-15,0-1 0 0,3 1 0 0,0-1 8 16,0-2-8-16,3 0 0 0,-3 0 0 0,0-8 0 15,0 0 20-15,6 3 1 0,-6-3 1 0,9 5 0 16,-9-5-34-16,9-3-6 0,3 1-2 0,-3 2 0 16,0-6-64-16,-1 4-12 0,1-3-4 0,0-3-692 15,-3 2-138-15</inkml:trace>
  <inkml:trace contextRef="#ctx0" brushRef="#br0" timeOffset="213234.04">24050 12181 1681 0,'0'0'74'0,"0"0"16"15,0 0-72-15,0 0-18 0,0 0 0 0,-6 8 0 0,0 0 109 0,0 0 19 0,0 0 3 0,0 3 1 16,0-1-28-16,-3 1-4 0,-3 0-2 0,3-1 0 16,0 1-30-16,3-1-5 0,0 3-2 0,-3-2 0 15,6 0-21-15,-3-1-4 0,3 1 0 0,-3-1-1 16,3 1-15-16,0-3-4 0,6 0 0 0,-3-3 0 16,6 0-16-16,0-2 8 0,0 0-8 0,6-1 0 15,-3-2 12-15,6 0-4 0,0-2 0 16,-3-1-8-16,0 0 0 0,0-2 0 15,2 0 0-15,-2 0 0 0,3-3-25 16,3 2-12-16,-3-2-3 0,0 0 0 0,-3 1 23 0,0-4 4 0,3 3 1 0,-4-3 0 16,1 3 0-16,0 3 0 0,-3 0 0 0,-3 0 0 15,-6 5 12-15,0 0 0 0,0 0 0 0,0 0 0 16,0 0 20-16,0 0 6 0,0 10 2 16,0-2 0-16,0 0 12 0,-3 3 4 0,0-1 0 0,0-2 0 0,-3 3-34 0,3-1-10 15,0-2 0-15,0 3 0 0,0-3 15 16,0 0-4-16,3 0-1 0,-3-3 0 0,3-5-10 0,3 8 0 15,0-5 0-15,-3-3 0 16,9 2 0-16,-3 1 0 0,0-3 0 0,3-3 8 0,0 1-8 0,3-4 0 16,0 1 0-16,0 2 0 15,0-5-12-15,3 0-4 0,-1 1 0 0,4-1-1 16,-3 0-10-16,0 0-1 0,0-3-1 0,3 3 0 0,-3 0 7 0,0 0 2 16,-3 0 0-16,-4 3 0 15,-2 2 20-15,0 3 0 0,-6 0-9 0,0 0 9 0,0 0 0 0,0 0 0 16,-6 8 11-16,3 3-11 0,-5 0 23 0,-1-1-3 15,0 1 0-15,0-1 0 0,3 1 0 0,0-3-1 16,3 2 0-16,-3 1 0 0,6-3-19 0,-3 0 0 16,6 0 0-16,0-3 0 15,0 0-19-15,3 1-10 0,0-4-3 0,3 1 0 16,0 0-131-16,3-3-26 0,-1-3-6 0,4 0-1 0</inkml:trace>
  <inkml:trace contextRef="#ctx0" brushRef="#br0" timeOffset="213612">24657 12375 403 0,'0'0'36'0,"0"0"-36"15,0 0 0-15,0 0 0 0,0 0 291 0,0 0 51 0,0 0 10 0,0 0 3 0,0 0-201 0,0 0-40 16,0 0-8-16,0 0-2 16,6 2-38-16,3 1-8 0,-3-3-2 0,2 0 0 0,1 0-20 15,0 0-5-15,0-3-1 0,0 1 0 0,0-1 3 0,0 0 1 16,0-2 0-16,0 0 0 0,0-1-34 0,0 1 0 15,0-3 0-15,3 3 0 16,-3-3 0-16,-1 0 0 0,4-3 0 0,-3 3 0 0,-3-5 16 0,3 3 2 16,-3-1 1-16,0-2 0 0,-3 0-4 0,0 2-1 15,-3-2 0-15,-3 2 0 0,-3 3 22 0,-3 3 5 16,-3 2 1-16,0 6 0 0,-2 0 20 0,-4 2 4 16,0 6 1-16,0-1 0 0,-3 3-6 0,0 3-1 15,0 0 0-15,1 0 0 0,-1 2-38 0,-3 1-8 0,6 0-2 16,0-1 0-16,3 1-12 0,3-4 9 0,3 4-9 0,4-3 8 15,5 0-8-15,5 0 10 0,1-1-10 0,6-1 10 16,3-1-10-16,0-2 0 0,3 2 0 16,3-5 0-16,0-3 0 0,2 3-11 0,-2-5 1 0,3-1 0 31,-3-2-91-31,3-2-19 0,0-1-3 0,-1 0-1197 0</inkml:trace>
  <inkml:trace contextRef="#ctx0" brushRef="#br0" timeOffset="-214010.96">5205 14854 460 0,'0'0'41'0,"0"0"-33"16,0 0-8-16,0 0 0 0,0 0 155 0,0 0 29 15,0 0 5-15,0 0 2 0,6-3-58 0,-6 3-11 16,0 0-2-16,0 0-1 0,6-3-15 0,-6 3-2 16,3-5-1-16,-3 5 0 0,0 0-11 0,0 0-2 15,0 0-1-15,0 0 0 0,0 0-17 0,-6 0-3 0,6 0-1 0,-6 0 0 16,0 0-16-16,-3 3-3 16,-3-3-1-16,6 2 0 0,-3 1-7 0,0 0-2 0,3-1 0 0,-12 1 0 15,4 2-1-15,-4 1-1 0,0 2 0 16,-6-1 0-16,0-1-5 0,-3 4-1 15,-2-2 0-15,5 3 0 0,3-3-13 0,0 2-4 0,0 1 0 0,6 0 0 16,-8-1 16-16,8-2 4 0,3 0 0 0,-3 0 0 16,6 0-22-16,3-3-10 0,-6 3 10 0,9-3-10 15,3-5 9-15,-3 6-9 0,3-6 8 0,3 5-8 16,3 0 0-16,3 1 0 0,0-1 8 0,6 3-8 16,0-3 0-16,3-2 0 0,0 2 9 0,-1 0-9 15,7-2 0-15,0 2 0 0,0 1 0 0,0-1 8 0,-1 0-8 0,-2 0 0 16,0 3 0-16,0 3 8 0,-6-3-8 0,0 2 0 15,0 1 0-15,-1 2 0 0,-5 1 0 0,3-1 0 16,-6 0 0-16,0 3 0 0,-3 0 0 16,0 0 0-16,-3-3 0 0,-3 5 0 0,3 1 0 15,-6-3 0-15,-3 2 0 0,3-2 8 0,-9 0-8 0,4-3 0 16,-4 0 8-16,-3 1-8 0,-3-4 0 0,-3 1 9 16,-3-3-9-16,-2 0 0 0,-1-3 9 15,3 0-9-15,0 1 0 0,3-1 9 0,-5-5-9 16,2 3 0-16,3-3 0 0,3 0 8 0,-6-3-8 0,4-2 0 15,2-3 0-15,3 2 8 0,0-4-8 0,3-1 0 16,0-2 0-16,6-3 8 0,-2 3-8 0,5-3 0 16,0 0 0-16,3 0 0 0,3 0 0 0,0 1 0 15,3-1 0-15,3 0 0 16,0 3-129-16,2-3-25 0,4 5-5 0,0-5-1 0</inkml:trace>
  <inkml:trace contextRef="#ctx0" brushRef="#br0" timeOffset="-213529.07">5583 14137 1267 0,'3'-11'112'0,"-3"6"-89"0,3 0-23 0,0-1 0 16,0-2 140-16,0 3 23 0,0-3 5 0,0 3 0 16,0-3-20-16,3 3-5 0,-3-3-1 0,3 2 0 0,0-2-56 0,2 3-11 15,1 0-3-15,3 0 0 0,0-1-25 0,3 1-6 16,-3 2-1-16,6 1 0 0,-3 2-16 0,0 0-3 16,0 0-1-16,-1 5 0 0,-2-2-20 0,0 2-8 15,-3 3 0-15,3 0 0 0,0 2 8 0,-6 4 0 16,0-4 0-16,-3 3-8 0,0 3 8 0,-3-3 0 15,0 3 0-15,-3 3 0 0,-6-1 30 0,3 1 2 16,-6-3 0-16,3 2 0 0,-6 6-20 0,0-3-4 16,-5 3-8-16,5-3 12 0,0 3 3 0,-9-3 0 15,3 0 0-15,0 3 0 0,3-3-5 0,1 1-1 16,-7-1 0-16,6-5 0 0,0-1 8 0,0 1 2 16,3-5 0-16,6 0 0 0,-6-1-3 0,10-2-1 15,-1-3 0-15,3 3 0 0,0-2-15 0,3-6 0 0,0 0 8 16,12 5-8-16,-1-3 0 0,1 1 0 0,3-3 0 15,0 0 0-15,3-3 8 0,-3 3-8 0,3 0 0 0,3-2 9 16,2 2-9-16,1 0 0 0,-6 0 0 0,3 2 0 31,-3 1-101-31,0 0-16 0,-4 2-3 0,-2-2-1180 0</inkml:trace>
  <inkml:trace contextRef="#ctx0" brushRef="#br0" timeOffset="-213273.75">5887 14864 979 0,'0'0'43'0,"0"0"9"0,0 0-41 0,0 0-11 16,0 0 0-16,2 6 0 0,4-4 291 0,-3 4 56 15,3-6 11-15,0 2 2 0,3 1-236 0,3-1-47 16,-3-2-9-16,3 0-3 0,3 0-43 0,0 0-9 15,-3 0-1-15,3-2-1 0,2-1-11 0,1 1 8 16,-3-1-8-16,3 0 8 0,-3 1-8 0,-3 2 0 16,6-3 0-16,-6 0 0 15,-3 3-119-15,2 0-25 0,4 0-6 0,-6 0-1 0</inkml:trace>
  <inkml:trace contextRef="#ctx0" brushRef="#br0" timeOffset="-213079.27">5895 15057 403 0,'0'0'17'0,"0"0"5"0,0 0-22 0,0 0 0 0,0 0 0 0,6-2 0 16,0 2 370-16,3 0 70 0,0-3 13 0,0 3 3 16,0-2-315-16,3 2-63 0,3-3-13 0,-3 3-2 15,3-3-41-15,0 3-8 0,-1-2-2 0,4-1 0 16,-3 3-12-16,0 0 8 0,3 0-8 0,-3 3-1029 15</inkml:trace>
  <inkml:trace contextRef="#ctx0" brushRef="#br0" timeOffset="-212363.06">7461 14616 1094 0,'0'0'97'0,"0"0"-77"0,0 0-20 0,0 0 0 16,0 0 158-16,0 0 28 0,6-6 6 0,0 1 0 0,3 2-83 0,0-2-17 15,0-3-3-15,3 0-1 0,6 0-30 0,-1-2-6 16,-2-4-2-16,6-1 0 0,6-1-16 0,0-3-3 16,3-5-1-16,2 1 0 0,1-4-4 0,-3 1-1 15,2-3 0-15,-2-1 0 0,0 1-9 16,-3 0-3-16,0 0 0 0,-1-3 0 0,-2 1-13 0,3-1 9 15,-3-3-9-15,0 1 8 0,-4 2-8 0,1-2 0 16,-3 2 9-16,0 0-9 0,0 6 0 0,-6 0 8 16,-3 4-8-16,0 4 0 0,-6 5 0 0,0-1 8 15,-3 6-8-15,-3 0 0 0,-3 3 36 0,-3 3 2 16,0-1 1-16,0 3 0 0,0 3-14 0,-3-1-2 16,0 3-1-16,0 3 0 0,0 0-8 0,3 6-2 15,3 1 0-15,-2 4 0 0,-4 0-12 0,3 2 0 0,-3 2 8 16,3 7-8-16,-3-1 0 0,0 2 0 15,0 1 0-15,0 3 0 0,0 2 0 0,0 2 8 16,-5 4-8-16,2 2 0 0,0-3 0 0,-3 0 0 16,3 3 8-16,-6-5-8 0,0 0 0 0,3-3 0 15,-2-6 8-15,5 4-8 0,-3-6 0 0,6-3-10 16,-3 1 2-16,3-1 0 16,3-5-111-16,3-2-21 0,3-6-5 0</inkml:trace>
  <inkml:trace contextRef="#ctx0" brushRef="#br0" timeOffset="-211994.55">6848 14885 1821 0,'0'0'80'0,"-3"0"18"0,0-2-78 0,0 2-20 15,0-3 0-15,3 3 0 0,0 0 73 0,0 0 11 16,0 0 3-16,0 0 0 0,0 0-4 0,0 0-1 16,0 0 0-16,9 0 0 0,3 0-15 0,0 0-3 15,6 0-1-15,0 0 0 0,2 0-15 0,7 0-2 16,3-2-1-16,6 2 0 0,5-6-6 0,4 4-2 16,6-4 0-16,-1 4 0 0,1-1-11 0,-4 0-2 15,4-2-1-15,3 2 0 0,-1 1-11 0,4-4-3 16,-1 4 0-16,1-1 0 0,2 1-9 0,-5-1 0 15,-6 3 0-15,-1 3-11 0,1-3 11 0,-4 2 14 0,1 1-3 0,-3-3-1 16,-1 2-10-16,1-2 0 0,-6 6 0 16,-3-4 0-16,-4 4-10 0,-2-1-4 0,-6-2-1 15,0-1 0 1,-3 1-36-16,-3 0-7 0,-1-3-2 0,1 0 0 16,-3 0-120-16</inkml:trace>
  <inkml:trace contextRef="#ctx0" brushRef="#br0" timeOffset="-211277.31">6774 15558 1717 0,'0'0'37'0,"0"0"8"0,0 0 2 0,0 0 2 0,0 0-39 0,0 0-10 0,0 0 0 0,0 0 0 15,5-6 86-15,-2 1 15 0,3-3 3 0,3 3 1 16,0-3-33-16,-3 0-6 0,3 3-2 0,3-3 0 16,0-6-16-16,0 6-3 0,0-2-1 15,3-1 0-15,0 1-17 0,-1-1-4 0,1-2-1 0,3 2 0 16,0 1-11-16,0 4-3 0,0-4 0 0,0 5 0 15,-4-1-8-15,-2 4 0 0,3 2 0 0,-3 0 0 16,-6 2 0-16,0 4 0 0,-3 1 8 0,0 1-8 16,-3 3 26-16,-3 0 3 0,0 2 1 0,-3 0 0 0,0 0-30 15,0 0 0-15,-3 3 0 0,3-2 0 0,0-1 0 0,-3 0 16 16,4 0-4-16,-1-2 0 0,0 2-12 0,3-2 8 16,-6-1-8-16,6-2 0 0,0 0 8 0,3-3-8 15,0-5 0-15,0 0 9 0,0 0-9 0,0 0 0 16,6 0 0-16,3-5 0 0,0 0 8 0,-1-3-8 15,7 0 0-15,3-3 8 0,0-2-8 0,0 0 0 16,-3 0 0-16,3-1 0 0,0 1 0 0,-1 0 0 16,1 2-9-16,3 1 9 0,-6-1 0 15,0 3 0-15,-3 3 0 0,0 2 0 0,-3-2 0 0,-3 5 0 16,-6 0 0-16,9 3 0 0,-9-3 0 0,0 0 0 16,0 0 0-16,5 5 0 0,-5-5 0 0,6 11 0 15,-3-6 0-15,-3 3 0 0,0 2 0 0,0-2 9 16,-3 3-1-16,0 0 0 0,-3-4-8 0,4 4 8 15,-1 0-8-15,0-1 8 0,-3 1 0 0,0-3 0 16,0 2 0-16,0-2 0 0,3 0-8 0,3-3 0 16,-6 3 0-16,6-2 0 15,0-6-109-15,0 0-24 0,9-3-5 0</inkml:trace>
  <inkml:trace contextRef="#ctx0" brushRef="#br0" timeOffset="-211074.85">7550 15473 1152 0,'0'0'51'0,"0"0"10"0,-9 0-49 0,9 0-12 15,0 0 0-15,0 0 0 0,0 0 264 16,0 0 49-16,0 0 11 0,0 0 1 0,0 0-213 0,6 5-44 16,-3 0-8-16,6-2-1 0,0 0-39 0,0-3-7 15,3 0-1-15,0-3-1 0,-6 3-3 0,6-3 0 16,0 1 0-16,3-1 0 15,0 3-128-15,-4-5-27 0,-2 2-5 0</inkml:trace>
  <inkml:trace contextRef="#ctx0" brushRef="#br0" timeOffset="-210659.13">7818 15483 2019 0,'0'0'44'0,"0"0"10"0,0 0 2 0,0 0 0 0,0 0-44 0,0 0-12 0,6-2 0 0,3-1 0 15,-9 3 51-15,6-3 8 16,6-2 1-16,0 0 1 0,-3 0-43 0,6-3-9 0,-3 2-1 16,6-2-8-16,-1-2 9 0,1-1-9 0,-6-2 0 15,3 0 9-15,-3-3-9 0,3 3 0 16,3-3 0-16,-3 0 8 0,5 0-8 0,-2 0 0 0,-6 0 0 0,0-2 0 15,3 5 0-15,0-3 0 0,-6 2 0 0,0 4 0 16,-3-3 37-16,0 5 3 0,0 2 0 0,-6 6 0 16,0 0 32-16,0 0 6 15,0 0 2-15,0 0 0 0,0 0-45 0,-3 6-9 0,0 2-2 0,0 5 0 0,0-3 13 16,0 4 3-16,-9-1 0 0,6 3 0 0,6 2-18 16,0-4-3-16,-3 4-1 0,0 1 0 15,-6-1-3-15,3 1-1 0,0-1 0 0,-3 1 0 16,6-3-14-16,-3-1 0 0,3 1 0 15,-3-2 0-15,-3-1 0 0,0 0 0 0,3 0 0 16,3-2 0-16,3-1 0 0,3-2 0 0,-3 0 0 16,0-2 0-16,3 2-194 0,-3-3-42 15</inkml:trace>
  <inkml:trace contextRef="#ctx0" brushRef="#br0" timeOffset="-209724.12">9336 14243 691 0,'0'0'61'0,"0"0"-49"0,0 0-12 0,0 0 0 0,0 0 213 0,0 0 40 15,0 0 8-15,0 0 2 0,0 0-99 0,9-3-19 16,-3 3-4-16,3-3-1 0,3 1-40 0,0-1-9 16,3 3-2-16,0 0 0 0,-3 0-16 0,6 0-3 15,2 0-1-15,1 0 0 0,3 0-38 0,0 0-8 16,0 0-2-16,-4 3 0 0,7-3-7 0,-6 2-2 15,3-2 0-15,0 0 0 0,0 3-12 0,-1-3 0 16,7 0 8-16,-3 3-8 0,3-3 0 0,-4 0 8 16,-2 2-8-16,3-2 0 0,3 0 0 0,0 3 0 0,-4-3 0 0,1 2 0 15,-3 1 0-15,0 0 0 0,-3-1 8 0,-1 1-8 16,-2 2 8-16,-3-2-8 0,0 0 0 0,-3-1 0 31,-3 4-17-31,0-4-10 0,0 1-1 0,-3 2-1 0,0-2-176 16,-3 2-35-16</inkml:trace>
  <inkml:trace contextRef="#ctx0" brushRef="#br0" timeOffset="-208968.97">9327 14280 691 0,'0'0'61'0,"0"0"-49"15,0 0-12-15,0 0 0 0,0 0 282 0,0 0 54 16,0 0 10-16,6 5 2 0,3 0-177 0,-3 0-36 15,3-2-7-15,0 2-2 0,3-2-46 0,3 2-10 16,0-2-2-16,3 0 0 0,-6 2-24 0,5-2-4 16,4-3-2-16,0 5 0 0,3-5-26 0,0 5-4 15,-3-2-8-15,2-1 11 0,-2 1-11 0,0 2 8 16,3 1-8-16,-3-1 8 0,2 0-8 0,1 1 0 16,0 1 0-16,0-1 0 0,0-1 0 0,0 0 0 15,-4 3 0-15,-2 0 0 0,-6-2 8 0,0 4-8 0,0-2 0 0,3 3 8 16,-3-1-8-16,-3 1 0 0,0-1 0 0,-3 4 0 15,0-4 0-15,-1 3 0 0,-5 1 0 0,-2-1 0 16,-1 0 0-16,-3 0-11 0,0-2 3 0,-3 2 0 16,0-2 8-16,0 2 0 0,3 0 8 15,-6 3-8-15,0-3 0 0,-3 1 0 0,-3-1 0 0,-3 5 0 16,1-2 0-16,2 5 0 0,-6 3 0 0,0-3 0 16,0-2 0-16,-2 5 0 0,-1-1 0 0,0 4 0 15,-6-3 0-15,1 0 0 0,-1-1 0 0,0 4 0 16,-3-3 0-16,-2-1 0 0,-1-1 0 0,0 4-8 15,3-2 8-15,4 0 0 0,-4-3 8 0,6 3-8 16,1-1 0-16,-1-1 0 0,0-1 0 0,6 0 0 16,0-5 0-16,4 2 0 0,-1-2 0 0,6 3 0 15,0-3 0-15,6-3 0 0,3-3 0 0,0 4-8 0,0-4 8 16,6 3 0-16,3-5 0 0,3 0 0 0,0 0 0 0,6-5 0 16,3 2 0-16,3-2 0 0,2-3 0 0,4 3 12 15,0-3-4-15,3-3 0 0,3 3 0 0,-1-5 1 16,7 2 0-16,0 0 0 0,6 1-9 0,-4-4 0 15,-2 4 9-15,0-1-9 0,2 0 20 0,1 1 0 16,-3-1 0-16,-3 0 0 0,2 3-20 0,-2 0 0 16,-3-2 0-16,0 2 0 0,2-3 0 0,-2 3 0 15,3 0 0-15,-3-2 0 0,-10-1 0 0,4 0 0 0,3 3 0 16,0-2 0-16,-3-1 0 0,-4 0 0 0,-2 3 0 16,0-2 0-1,-3 2-21-15,0 0-9 0,-3 2-2 0,0 1 0 16,-6 0-57-16,0-1-12 0,-3 6-3 0</inkml:trace>
  <inkml:trace contextRef="#ctx0" brushRef="#br0" timeOffset="-207077.01">9211 13705 694 0,'0'0'31'0,"-6"-2"6"16,0-1-29-16,0 0-8 0,1 3 0 0,-4-2 0 0,0 2 96 0,0 0 17 16,0 2 4-16,-3 4 1 0,0-1-5 0,-3 3-1 15,0 0 0-15,-3 5 0 0,-2 0-26 0,-1 6-6 16,0 2 0-16,0 6-1 0,-3 2-1 0,0 5 0 16,-5 6 0-16,5 5 0 0,-3 2-14 0,0 6-4 15,0 0 0-15,-2 13 0 0,-4 8-8 0,3-2-3 16,0-1 0-16,-2 11 0 0,-1-2-13 0,3 2-2 15,3 2-1-15,7-2 0 0,2-10-33 0,3-3 0 16,6-3 0-16,6 0 0 0,0-5 31 0,9 0-1 16,-3-11 0-16,3 3 0 0,6-8-30 0,-3-6-16 15,6-1 1-15,2-4 1 0,4-5 14 0,-3 0 0 16,3-2 0-16,0-1 0 0,-3-2 0 0,-1 0 0 16,-2-1 0-16,0-1 0 15,-3-4-23-15,-3 1-5 0,0-3 0 0,-3 2-1 16,0-5-15-16,-3 1-4 0,-3-1 0 0,0 0 0 15,0 0-117-15,-3-5-24 0</inkml:trace>
  <inkml:trace contextRef="#ctx0" brushRef="#br0" timeOffset="-204521.48">9179 15819 633 0,'0'0'56'0,"0"0"-44"16,0 0-12-16,0 0 0 0,0 0 194 0,0 0 37 15,0 0 7-15,0 0 2 0,0 0-88 0,0 0-18 16,0 6-3-16,0 4-1 16,0-2-36-16,-3 5-7 0,3 3-2 0,-3 0 0 0,0 3-35 0,0 2-7 0,-3 0-2 0,3 0 0 15,-3 3 15-15,3 3 2 0,-3 2 1 0,0 0 0 16,0-3-43-16,0 1-16 0,0-6 11 0,0 5-11 16,3 9 0-16,0-6 0 0,-3 0 0 0,3-3 0 15,-3-2 28-15,3-3-1 0,-3 0 0 0,3-2 0 16,-3 2-27-16,3 0 0 0,-3-5 8 15,1 3-8-15,-1-3 0 0,0-3 0 0,0 3 9 0,0-8-9 16,0-8 0-16,0 0 9 0,0 2-9 0,0 4 0 16,0-4 10-16,-3-2-10 0,0 0 8 0,0 0-8 15,3 0 10-15,0-2-10 0,-6-4 12 0,6 1-12 16,-3 0 15-16,6-1-4 0,-2-2-1 0,2 1 0 16,0-1 0-16,0 0 0 0,0 0 0 0,3 0 0 0,0-3-10 15,0 3 0-15,3 0 0 0,0-2 0 0,6-1 53 0,-4-5 9 16,1 0 2-16,3 1 0 15,-3-1-52-15,9-11-12 0,-3 3 0 0,3 1 0 0,0-1 0 0,-3-3 0 16,3 1 0-16,-3 2 0 0,-1-2 0 0,4-1 0 16,-3 3 0-16,0 3 0 0,-3 0 0 0,0 2 0 15,3 1 0-15,-3-3-919 16,3 0-186-16</inkml:trace>
  <inkml:trace contextRef="#ctx0" brushRef="#br0" timeOffset="-204316.79">9277 15634 691 0,'-3'-5'61'0,"3"5"-49"0,0 0-12 0,0 0 0 16,0 0 379-16,0-5 73 0,0-3 14 0,0 2 3 15,0 6-306-15,0 0-62 0,0 0-12 0,0 0-2 16,0 0-64-16,0 0-13 0,0 0-2 0,9 0-8 15,-3 3-122-15,0 0-31 0</inkml:trace>
  <inkml:trace contextRef="#ctx0" brushRef="#br0" timeOffset="-204040.05">9426 15801 1854 0,'0'0'82'0,"0"0"17"0,0 0-79 0,0 0-20 16,0 0 0-16,0 0 0 0,0 0 116 0,0 0 20 16,0 0 4-16,6 3 1 0,-3-1-61 0,0 1-13 15,3 0-3-15,2-1 0 0,1-2-32 0,-3 0-8 16,3 0 0-16,6 0-1 0,-3-2-15 0,0 2-8 15,0-3 10-15,-3 3-10 0,0-3 0 0,0 1 8 16,-3 2-8-16,0-3 0 16,2 0-65-16,-2 3-16 0,-3 0-3 0,3 0-1030 0</inkml:trace>
  <inkml:trace contextRef="#ctx0" brushRef="#br0" timeOffset="-203837.5">9441 15901 2188 0,'0'0'48'0,"0"0"11"0,5-5 1 0,-5 5 1 0,0 0-49 0,6-2-12 0,3-1 0 0,-3 3 0 16,3-3 54-16,0 3 8 0,0-2 2 0,0 2 0 0,0 2-47 15,0-2-9-15,3 0-8 0,-3 0 12 16,0 3-121-16,0-3-24 0</inkml:trace>
  <inkml:trace contextRef="#ctx0" brushRef="#br0" timeOffset="-203457.52">9705 15894 1854 0,'0'0'82'0,"0"0"17"0,0 0-79 16,0 0-20-16,0 0 0 0,0 0 0 0,0 0 84 0,6-6 12 15,0 1 4-15,0 2 0 0,0-2-52 0,3 0-9 0,0-1-3 0,0-2 0 16,0 1-20-16,6-4-4 0,-3-2 0 0,3 0-1 16,-3-1-1-16,2 1 0 0,1-5 0 0,0 4 0 15,-3-4-10-15,0 2 0 0,-6 0 0 0,0 0 0 16,0 3 0-16,0 0 0 0,0 2 0 0,0 3 0 15,-6 3 9-15,0 5 7 0,0 0 0 0,0 0 1 16,0 5 30-16,0-5 5 0,0 0 2 0,-3 5 0 16,-3-2-20-16,3 8-4 0,0-1-1 0,3 4 0 15,-3 4-8-15,0-2-1 0,0 2-1 0,-3-2 0 16,3-2-7-16,0-1 0 0,-3 8-1 0,3-5 0 16,3-3-11-16,-3 0 0 0,0 0 0 15,3 1 0-15,0-1 0 0,0-2 0 0,0-1 0 0,3 1 0 16,-3-1-47-1,3-2-14-15,0-2-3 0,-3-6-1153 0</inkml:trace>
  <inkml:trace contextRef="#ctx0" brushRef="#br0" timeOffset="-202209.75">9491 14020 1105 0,'0'0'48'0,"0"-2"12"0,3-1-48 0,-3 3-12 16,3-3 0-16,0 1 0 0,-3 2 104 0,0 0 18 15,3 0 4-15,-3 0 1 0,0 0-27 0,0 0-4 16,3-6-2-16,0 6 0 0,0-5-14 0,0 2-2 0,0-2-1 0,3 3 0 16,-3-1-14-16,3-2-3 0,0-1-1 0,0 1 0 15,0-3-14-15,0 3-2 0,3-3-1 0,-1-3 0 16,1 3-18-16,0-2-3 0,0-1-1 0,0 1 0 15,3-1-4-15,-3 3 0 0,0-3-1 0,3 4 0 16,0-1-3-16,-6 0 0 0,3 0 0 0,0 2 0 16,0 1-12-16,-7 0-8 0,4 2 8 0,-6 3-13 15,6 0 13-15,-6 0 0 0,6 3 0 0,-3 2 0 16,-3 0 0-16,0 3 8 0,0-2 0 0,0 2-8 16,-6 5 13-16,3 0-4 0,0 0-1 15,0 1 0-15,-3-1-8 0,1 3 0 0,-1-3 0 0,3 3 0 16,-3-3 0-16,3-2 0 0,-3-1 0 0,3 1 0 15,3-3 0-15,-3 0 0 0,3-8 0 0,0 8 0 16,0-8 0-16,0 0 0 0,0 0 0 0,0 0 0 16,0 0 0-16,0 0 0 0,0 0 8 0,6-3-8 0,0-2 0 0,0-3 8 15,0 0-8-15,3 0 8 0,-4-3-8 0,4 1 0 16,0 2 0-16,0-3 0 0,3 0 0 0,0-2 0 16,0 5 0-16,0-2 0 0,0 2 0 0,0-3 0 15,-3 3 0-15,3 3 0 0,-1-3 0 0,1 3 0 16,0-3 0-16,-6 5 0 0,0 1 0 0,-3-1 0 15,-3 3 0-15,6 0 0 0,-6 0 0 0,6 0 0 16,-6 0 0-16,3 5 0 0,-3-5 0 0,0 5 0 16,0 6 0-16,0-3 0 0,0 3 8 0,3-3 0 15,-6 2 0-15,0 1 0 0,0-1 7 0,0 1 1 0,-3-1 0 16,0 1 0-16,0-3-7 0,3 0-1 16,-3 2 0-16,3-4 0 0,3-6 10 0,0 8 2 0,0-8 0 15,-3 8 0-15,3-8-20 0,0 0 0 0,0 0 0 16,0 0-9-16,0 0 9 0,9 0 0 0,-3-3 8 15,3-2-8-15,-6 2 0 0,0-5 0 16,6 0 0-16,0 0 0 0,0 3 0 0,0-3 0 0,3-3 0 0,3-2 0 16,-3 5 0-16,-1-2-18 0,4-1 3 0,-3 1 1 15,3 2 1-15,-3-3 0 0,0 3 0 0,0 0 0 16,-3 3 13-16,3-3-11 0,-6 3 11 0,3-1-10 16,-4 4 10-16,4-4 0 0,-9 6 0 0,6 0 0 15,-6 0 0-15,0 0 0 0,0 0 0 0,6 0 0 16,-6 0 0-16,0 0 0 0,9 3 0 0,-9-3 0 15,6 5 8-15,-3 6 1 0,0-3 0 0,-3 0 0 0,0 2 5 0,0 1 1 16,-3 2 0-16,0 0 0 0,0 1 4 0,0-1 1 16,0 3 0-16,-3 0 0 0,3-1 0 15,-3-1 1-15,3 2 0 0,0-3 0 0,0 0-11 0,0-2-2 16,3 2-8-16,3-5 12 0,0 0-12 0,0 0 0 16,-3-8 0-16,6 5 0 0,-6-5 0 15,6 3-18-15,3-1 2 0,-3-2 1 16,3 0-177-16,-3-2-35 0</inkml:trace>
  <inkml:trace contextRef="#ctx0" brushRef="#br0" timeOffset="-200473.22">10569 14370 1072 0,'0'-14'48'0,"0"14"9"0,0 0-45 0,0 0-12 16,0 0 0-16,0 0 0 0,0 0 134 0,0 0 25 16,0 0 5-16,-3 3 0 0,-6 0-38 0,3 2-8 15,0 3-2-15,-3 2 0 0,0 4-28 0,0-1-7 16,-3 3-1-16,3 2 0 0,-3 1-18 0,0-3-4 16,-2 2-1-16,2 3 0 0,-3-2-11 0,0-1-2 0,-3 4-1 15,3-4 0-15,0 1-8 0,0 2-2 16,6 0 0-16,-2 8 0 0,-1 0-9 0,0 3-1 0,0 8-1 15,0-1 0-15,3-2-10 0,0-2-1 0,0-4-1 0,0 1 0 16,3-3-10-16,3-5 8 0,0 3-8 0,0-9 8 16,3 3-8-16,0-2 0 0,3 2 0 15,0-5 8-15,-3-6-8 0,3 1 0 0,0 5 0 16,6 2 8-16,-6-4-8 0,3-6 0 0,0-1 0 16,0 1 0-1,3-2-21-15,0-6-10 0,-3-11-1 0,3 8-1 16,-3 6-178-16,3 5-35 0</inkml:trace>
  <inkml:trace contextRef="#ctx0" brushRef="#br0" timeOffset="-199650.72">10759 14997 1497 0,'0'0'32'0,"0"0"8"0,0 0 0 0,0 0 4 0,9-3-36 0,-9 3-8 0,6-3 0 15,0 1 0-15,0-1 53 0,0 0 9 0,-6 3 2 0,0 0 0 16,0 0 43-16,0 0 9 0,0 0 1 0,6-2 1 16,-6 2-48-16,0 0-10 0,6-6-1 0,-6 6-1 15,3-5-34-15,3 0-6 0,-3 0-2 0,3 2 0 16,0-2 16-16,-3-3 2 0,0 0 1 0,3 0 0 15,-4-3-21-15,1 3-4 0,0 0-1 0,-3-2 0 16,3 2 1-16,-3 0 0 0,-6-3 0 0,3 1 0 16,3-1 15-16,-2 3 3 0,-7-2 1 0,3-1 0 15,3 3-7-15,-6-2-2 0,-3 2 0 0,0 2 0 16,-3 4-8-16,3 2-3 0,0 0 0 0,-6 5 0 16,3 0 27-16,-2 3 6 0,-1 0 1 0,3 3 0 0,-3 5-18 15,3-3-3-15,0 3-1 0,-3 0 0 16,4 2-5-16,-1-2-2 0,0 2 0 0,3 1 0 0,0-3-3 0,0 2-1 15,0-2 0-15,6 3 0 0,0-3-10 0,0-3 8 16,6 0-8-16,0 0 8 0,0 1-8 0,3-4 0 16,3 1 0-16,3-3 0 0,0-3 0 0,3 0 0 15,-3-2 0-15,3-3 0 0,3 0 0 0,0 0 0 16,-1-5 0-16,1-1 0 0,3 1 0 0,0-3 0 16,0 0 8-16,3-2-8 0,-3-1 0 0,-1-2 0 15,-2 0 0-15,0-1 0 0,-3 1-9 0,3 0-4 16,0-3-1-16,-3 0 0 0,0 0 22 0,0 3 4 15,-3 0 0-15,-4 0 1 0,1 2-13 0,-3 0 0 0,0 3 0 0,-3 3 0 16,3 0 0-16,-3 5 8 16,-3-3-8-16,0 3 0 0,-3 3 0 0,1-1 8 0,-1 4-8 0,-3 4 0 15,0-2 10-15,0 3-10 0,0 2 10 16,0 3-10-16,0-3 12 0,3 0-3 16,0 1-1-16,0 2 0 0,0-3-8 0,0-3 12 0,0 4-12 0,3-4 12 15,0 1-12-15,3-1 0 0,0-10 9 0,3 11-9 16,-3-11 0-16,6 10 0 0,-6-10 0 0,6 8 8 15,-6-8-8-15,9 6 0 0,0-1 0 0,0-2 0 16,3-1 0-16,-3 1 0 0,3-3 0 0,-3 0 0 16,3-3 0-16,-1 1-13 0,4-1 1 0,-3 0 1 15,-3 1-176-15,3 2-35 0,0-6-7 0</inkml:trace>
  <inkml:trace contextRef="#ctx0" brushRef="#br0" timeOffset="-199079.22">11063 15145 518 0,'0'0'46'0,"0"0"-37"16,0 0-9-16,0 0 0 0,0 0 338 0,0 0 66 16,0 0 12-16,0 0 4 0,0 0-244 0,-3 5-48 0,0 3-9 0,0 3-3 15,0 2-48-15,0-5-9 0,0-3-3 0,3 8 0 16,-3 8-14-16,-3 1-3 0,3 1-1 0,0-1 0 16,-3-1-12-16,3-3-2 15,0-2-1-15,0 3 0 0,0-3-7 0,-3 2-2 0,3-2 0 0,0 2 0 16,0 4-4-16,-3-1-1 0,3-3 0 0,-3 3 0 15,0-2-9-15,3 2 10 0,-2-2-10 0,-1-1 10 16,0 3-2-16,0 1-8 0,0-1 12 0,-3 0-4 16,0 3 5-16,0-3 1 0,3-3 0 0,-3 4 0 15,0-7 7-15,3 1 2 0,0-2 0 0,-3-1 0 16,0-3-3-16,0-2-1 0,-3-5 0 0,1 2 0 16,2 0-2-16,0-2 0 0,-3-6 0 0,3 3 0 0,0-2 4 15,0-3 1-15,3-6 0 0,-3 0 0 0,3-4-4 0,3-1-1 16,0-6 0-16,0 1 0 0,3-3-26 0,6 1-6 15,-3 2-1-15,3-3 0 0,3 5 38 0,0-2 7 16,0 2 2-16,3 1 0 0,3 2-31 0,0 0 8 16,2 3-8-16,1-3 0 0,0 3 0 0,3-6 0 15,-3 3 0-15,0-2 0 0,0-1 0 0,-4-2 0 16,1 3 0-16,0-3 0 0,0-3 0 0,-3 3-8 16,-3-1 8-16,3 1-10 15,-6 0-84-15,3 5-17 16,-3 0-3-16,0 0-1 0,-3 6-148 0,3-3-29 0</inkml:trace>
  <inkml:trace contextRef="#ctx0" brushRef="#br0" timeOffset="-198904.69">11116 14907 748 0,'-9'-3'67'0,"9"3"-54"0,-3-3-13 0,3 3 0 0,-3-2 359 0,0 2 69 0,3 0 13 0,0 0 3 15,-2-6-280-15,2 6-57 0,0 0-11 0,0 0-3 16,0 0-64-16,0 0-13 0,2-8-2 0,-2 8-1 16,6-5-29-16,0 0-5 0,0 0-2 0,-6 5-773 15,3-6-154-15</inkml:trace>
  <inkml:trace contextRef="#ctx0" brushRef="#br0" timeOffset="-198334.42">11146 14391 921 0,'0'0'40'0,"0"-6"10"0,-3 1-40 0,3-3-10 16,0 0 0-16,0 3 0 0,0 0 232 0,0-1 44 0,0-2 8 0,0 3 3 15,3-3-141-15,-3 3-28 0,0 5-6 0,3-5 0 16,0-3-36-16,0 2-8 0,0 1 0 0,3 0-1 16,-3 0-14-16,3-1-2 0,0 1-1 0,3 0 0 15,-3 2-4-15,0 0-1 0,3-5 0 0,0 6 0 16,-4-1-28-16,4 0-5 0,0 1-2 0,-3-1 0 15,-6 3-10-15,0 0 0 0,0 0 0 0,0 0 0 16,9 5 0-16,-9-5 0 0,0 0 0 0,0 8 8 16,3 0 6-16,-3 0 1 0,3 3 0 0,-3 2 0 15,-6-2-7-15,0-3 0 0,3 5-8 0,-6 0 12 16,3 0 16-16,-3 1 4 0,-2-4 0 0,2 3 0 16,-3-2-20-16,3 2-3 0,-3 0-1 0,0 1 0 15,0 1-8-15,0-1 0 0,3-1 0 0,0 0 0 16,0-2 14-16,0-1 1 0,4 1 0 0,-1 0 0 15,3-4-4-15,-3 1-1 0,3-2 0 0,3 2 0 0,0-8 1 0,0 0 0 16,0 0 0-16,0 0 0 0,6 5-11 0,0-2 0 16,3 2 0-16,-1-5 8 0,4 0-8 0,0-3 0 15,3 3 9-15,-3-2-9 0,3-1 0 0,0 0 8 16,0 1-8-16,0-1 0 0,-4 0 15 0,1 1-2 16,-3-1 0-16,-3 3 0 0,3-3-13 0,0 3 0 15,0-2 0-15,-9 2 0 16,0 0-47-16,0 0-15 0,0 0-3 0,6 5-906 15,-6-5-181-15</inkml:trace>
  <inkml:trace contextRef="#ctx0" brushRef="#br0" timeOffset="-197320.37">11664 14666 1364 0,'0'0'60'0,"0"0"13"0,0 0-58 0,0 0-15 0,0 0 0 0,0 0 0 16,0 0 124-16,0 0 23 0,0 0 4 0,0 0 1 15,0 0-45-15,0 0-9 0,6 3-2 0,3-1 0 16,0-2-28-16,-3 0-7 0,-6 0-1 0,0 0 0 15,12-5-20-15,3 2-4 0,-4-2 0 0,1 0-1 16,0-3-2-16,3 2 0 0,-3-2 0 0,3 1 0 16,0-1-17-16,0-3-3 0,-3 0-1 0,3 1 0 15,-4 2-3-15,-2-3-1 0,0-2 0 0,3 3 0 16,-3-1-8-16,-6 0 0 0,3 1 0 0,-3-1 0 16,0-2 0-16,-3 2 8 0,0 1-8 0,0-1 8 15,-3 3 0-15,0-2 0 0,0-1 0 0,-3 3 0 16,0 3-8-16,0 2 0 0,-3-2 0 0,0 0 0 15,-3 2 0-15,1 0 0 0,-4 3 0 0,0 3 0 16,0 0 28-16,-3 2 3 0,0 0 1 0,0 3 0 0,0 3-20 16,1 2-4-16,2 0-8 0,0 3 12 15,0 0-12-15,0 5 0 0,0-2 0 0,-3 2 0 0,6 0 9 16,1 3 3-16,-4 0 0 0,3 2 0 0,0 1-4 16,0 2-8-16,0 0 12 0,0 5-4 0,3-5-8 15,0 3 0-15,0 0 0 0,3-3 0 0,-3-3 0 16,3 1 8-16,1-6 0 0,-1 0 0 0,3-2-8 0,3-6 0 15,-3 0 0-15,6-5 0 0,-3 3 0 0,3-6 0 16,0 3 0-16,-3-8 0 0,0 0 0 0,0 0 0 16,6 0 0-16,-1-3 0 0,7 1 8 0,-6-4-8 15,3 1 0-15,0 0 8 0,0-6-8 0,0 3 0 16,0-2 0-16,3 2 8 0,-3-6-8 0,0 4 0 16,6-1 0-16,-3 1 0 0,-1 2 0 0,-2 2 0 0,3-2-11 15,-3 3 11-15,-3 0 0 0,3 5 0 0,0 0 0 16,-3 3 0-16,3 2 0 0,-6-3-10 0,0 4 10 15,0-1 0-15,0 0 0 0,-3 6 0 0,0-3 0 0,0 2 0 16,0-2 0-16,0 3 0 0,0 0 0 0,-3-1 0 16,0-2 0-16,0 3 0 0,0-3 0 0,0 2 0 15,3-2 0-15,-3 3 0 0,3-3 0 0,0 0 0 16,0-1 25-16,0-1 6 0,6-1 1 0,-3-2 0 16,0 2-32-16,3-2 0 0,3-3 0 0,0 0 0 15,-9 0 0-15,6 0 0 0,3-3 0 16,-1 0 0-16,4 1-75 15,0-1-14-15,-3-2-3 0,0-1-1224 0</inkml:trace>
  <inkml:trace contextRef="#ctx0" brushRef="#br0" timeOffset="-196799.75">11932 15150 1987 0,'0'0'44'0,"0"0"8"0,0 0 3 0,0 0 1 0,0 0-45 0,0 0-11 0,0 0 0 16,0 8 0-16,-3 3 83 0,3-1 14 0,-3 1 3 0,3 2 1 15,-6 0-27-15,3 3-6 0,-3 0 0 0,3-3-1 31,0 3-11-31,-3 0-1 0,3 2-1 0,-3 1 0 0,0-3-22 0,3 2-5 0,-3-2-1 16,-3 11 0-16,3-6-3 0,1-3-1 16,-1 1 0-16,0-1 0 0,0-2-35 0,0-2-7 15,0-1-2-15,0 3 0 0,0-3 43 0,0 0 9 0,0 0 2 0,0 3 0 16,-3-3-32-16,3 1 8 0,0 2-8 0,-3-1 0 16,3-1 28-16,0-1 2 0,3-3 1 0,-3 1 0 15,0 0-46-15,0-6-9 16,1 0-1-16,-4-2-1 0,0-3 26 0,3 0 12 0,6-3 0 0,-6-2-1 15,3 0 3-15,0-6 1 0,-3-2 0 0,3 0 0 16,-3-1 39-16,6 1 8 0,-3 3 2 0,3-1 0 0,0-2-52 16,0 5-12-16,0-3 0 0,0 3 0 0,3 0 0 15,0 0 0-15,3 0 0 0,-3 1 0 0,0-1 18 16,3 0 1-16,3-3 0 0,0 3 0 0,0-2-19 16,-1-1 0-16,4 0 0 0,3-2 0 0,0 3 0 15,3-6 0-15,-6 2 0 0,3-4 0 0,0 2-12 16,0-5-5-16,-1 0-2 0,-2-3 0 15,0 3-22-15,0 0-5 0,-3-1-1 16,0 4 0-16,0-1-132 0,-3 1-26 0,0-1-6 0</inkml:trace>
  <inkml:trace contextRef="#ctx0" brushRef="#br0" timeOffset="-196636.44">12012 14835 1785 0,'0'0'159'0,"-3"-2"-127"0,-3 4-32 0,0-2 0 15,6 0 162-15,0 0 26 0,-3 0 6 0,3 0 1 16,0 0-79-16,0 0-16 0,0 0-4 0,0 0 0 16,0 0-53-16,0 0-11 0,0 0-3 0,0 0 0 15,0 0-29-15,0 0 0 0,0 0 0 0,0 0-864 16,6 0-180-16</inkml:trace>
  <inkml:trace contextRef="#ctx0" brushRef="#br0" timeOffset="-196068.93">12352 14356 1710 0,'0'-2'37'0,"0"-4"8"0,0-2 2 0,3 3 1 0,-3-3-38 0,0 3-10 0,3 0 0 0,0-1 0 16,-3 6 104-16,0-5 20 15,0 5 3-15,0 0 1 0,3-5-23 0,-3 5-4 16,0 0-1-16,5 2 0 0,1 6-19 0,0 0-4 0,-3 5-1 0,3 1 0 16,-3-1-12-16,0 5-4 0,0 1 0 0,0 5 0 15,0 0-6-15,3-1-2 0,-3 4 0 0,0-1 0 16,0 3-27-16,0-2-5 0,0 2-2 0,-3 3 0 15,3 0-10-15,-3 2-8 0,0 0 12 0,-3 6-12 0,0-3 17 16,-3 5-3-16,0-5-1 0,0 0 0 0,-6 0-13 0,3-2-12 16,-3-3 3-16,1-3 0 0,-7 0 9 0,0 0 12 15,0 3-2-15,-3-1-1 0,-3 4-9 0,3-3 0 16,1-3 0-16,2-5 0 16,0-1 0-16,0-2 0 0,0 1 0 0,0-4 0 0,0-2 0 0,4-3 0 15,-1 1 0-15,-3 1 0 0,6-4 0 0,3-3-16 16,0 0 4-16,0 0 1 15,6-3-117-15,3-5-24 0,0 0-5 0,0 0-727 16,0 0-144-16</inkml:trace>
  <inkml:trace contextRef="#ctx0" brushRef="#br0" timeOffset="-194276.51">12771 14862 1954 0,'0'0'43'0,"0"0"9"0,0 0 1 0,0 0 3 0,0 0-45 0,0 0-11 16,0 0 0-16,0 0 0 0,0 0 97 0,0 0 18 15,0 0 3-15,0 0 1 0,0 0-23 0,0 0-5 16,0 0-1-16,0 0 0 0,0 0-44 0,6 0-9 15,3 0-1-15,0-3-1 0,0 6 12 0,3-3 2 0,0 2 1 0,0-2 0 16,3 0-24-16,0 0-5 0,2 0-1 0,-2 0 0 16,3-2-10-16,3 2-2 0,0 0-8 0,0-3 12 15,-1 3 6-15,1-5 1 0,-9-1 0 0,3 4 0 16,-3-4-19-16,3 6 0 0,0-5 0 0,-3 3 0 16,3-1 0-16,-4 3 0 0,-2-3 0 0,3 1 0 15,-6 2-12-15,3-3 0 0,-3 3 0 16,3 3 0-16,-6-3 20 0,-3 0 5 0,0 0 1 0,0 0 0 15,0 0-14-15,3 2 0 0,0 4 0 16,-3-6 0-16,-3 7 0 0,0-1 0 0,0-1 0 0,0 0 0 16,0 1-36-1,0 2-9-15,0-3-3 0,3-5-864 0,0 0-174 0</inkml:trace>
  <inkml:trace contextRef="#ctx0" brushRef="#br0" timeOffset="-193103.14">13736 15171 1220 0,'0'0'54'0,"0"0"11"0,0 0-52 0,0 0-13 15,0 0 0-15,0 0 0 0,0 0 131 0,0 0 23 16,0 0 5-16,0 0 1 0,0 0-60 0,0-5-12 16,0-3-3-16,3 0 0 0,0 3-1 0,0-1-1 0,3 1 0 0,-3-3 0 15,3 3-22-15,-3-3-4 0,2-3-1 0,1 3 0 16,0 1 4-16,3-1 0 0,0-3 0 0,-3-2 0 16,3 2-21-16,0-5-4 0,3 3-1 0,0 0 0 15,3 0-11-15,-3-3-3 0,3 0 0 0,-1 0 0 16,4 0-6-16,-3 3-2 0,-3 0 0 15,3-1 0-15,0 4-4 0,0-1 0 0,0 1-8 16,-1 2 12-16,1 0-12 0,-3 3 0 0,-3-1 8 0,3 4-8 16,-3-4 0-16,3 6 8 0,-3 0-8 0,-3 3 0 15,0 0 8-15,-6-3-8 0,6 5 0 0,0 0 0 16,0 3 22-16,-3 0-2 0,-3 0 0 0,0 5 0 16,0 0-20-16,-3 1 0 0,0 2 0 0,0 2 0 0,-6 1 0 15,3-1 0-15,-6-2 0 0,3 3 0 0,0-1 9 0,-3 1-9 16,0-1 12-16,0 1-12 0,3-4 0 0,-3 1 0 15,1 3 0-15,2-3 0 0,0-3 0 0,3 0 0 16,3 0 9-16,-3-5-9 0,3 0 0 0,0 0 0 16,-3-2 0-16,6-1 0 0,0-5 0 0,0 0 0 15,0 0 0-15,0 0 0 0,6-5 0 0,3-1 0 16,-3-2 0-16,6 0 0 0,-3-2 0 0,2-1 0 16,1-2 0-16,3 0 0 0,-3-3 0 0,3 0 8 15,0 0-8-15,0 0 0 0,0-2 0 0,3-1 0 16,-1-2 0-16,1 3 0 0,-3 2 0 0,3-3 0 15,-3 3 0-15,3 0 0 0,-6 3 0 0,3-3 0 16,2 6 0-16,-2-1 0 0,0 1 0 0,-3 4 0 16,3 1 0-16,-3 2 0 0,0-2 0 0,-3 5 0 15,0 0 0-15,3 0 0 0,-4-3 0 0,-2 3 0 16,3 6 0-16,-3-1 0 0,0 0 0 0,-3 1 0 0,-6 1 0 0,6 1 0 16,0 3 0-16,-3-3 0 0,6 5 0 0,-6 0 0 15,-3 1 0-15,0-1 0 0,0 3 0 0,0 0 0 16,-3-1 0-16,-3 1 0 0,3 3 0 15,-2-3 0-15,-1 2 8 0,3-2-8 0,0 0 11 0,0 0-11 16,-3-3 17-16,6 3-3 0,0-3-1 16,0 0 0-16,3 3-5 0,0-5-8 0,0 2 11 0,3-2-11 15,0-3 0-15,3 0 0 0,0-3 0 0,3-2 0 16,0-1 0-16,0-4 0 0,-1 2 0 16,1-3 0-1,-3-2-179-15,3-3-29 0,3 2-7 0</inkml:trace>
  <inkml:trace contextRef="#ctx0" brushRef="#br0" timeOffset="-192533.51">14760 14997 1972 0,'0'0'88'0,"0"0"17"0,0 0-84 0,0 0-21 16,0 0 0-16,0 0 0 0,-6 2 127 0,6-2 21 16,0 0 4-16,0 0 0 0,-3 3-53 0,3-3-11 15,0 0-3-15,0 0 0 0,0 0-37 0,0 0-7 16,0 0-1-16,0 0-1 0,0 0-21 0,0 0-4 15,0 0-1-15,0 0 0 0,0 0-13 0,0 0 0 16,0 0 0-16,0 0 0 16,9 0-65-16,0 0-19 0,-3 3-4 0,-1-1-754 15,4-2-150-15</inkml:trace>
  <inkml:trace contextRef="#ctx0" brushRef="#br0" timeOffset="-192101.11">15123 14840 2026 0,'0'0'44'16,"0"-5"10"-16,0 0 2 0,0 0 1 0,0 5-45 0,0-6-12 0,3 1 0 0,-3 5 0 0,0-8 110 0,0 8 20 15,0 0 4-15,0 0 1 0,0 0-49 0,0 0-10 16,0 0-1-16,6-3-1 0,-6 3-16 0,6 3-3 16,-6-3-1-16,9 3 0 0,0 2-9 0,-1 0-1 15,-2 3-1-15,0 0 0 0,3 0-7 0,0 3-2 16,0-3 0-16,0 2 0 0,0 3-10 0,0-2-3 15,3 5 0-15,-3 0 0 0,3 0-8 0,-3-3-1 16,3 3-1-16,-4 0 0 0,4 0-11 0,-3-1 0 16,0-1 0-16,0-1 0 0,0 0 0 0,-6 0 0 15,3-2 0-15,0-1 8 0,3 4-8 0,-3-6 0 16,0 0 0-16,0 0 0 16,3-1-32-16,-3-1 0 0,0-1 1 0,-3 0 0 15,-3-5-115-15,3 8-23 0,-3-8-5 0,3 6-1096 0</inkml:trace>
  <inkml:trace contextRef="#ctx0" brushRef="#br0" timeOffset="-191798.57">15048 15333 1886 0,'0'0'84'0,"0"0"16"0,0 0-80 0,0 0-20 16,0-3 0-16,0-2 0 0,0-1 97 15,3 1 15-15,0 0 4 0,0 0 0 0,3-3-37 0,0 2-7 16,0-7-2-16,0 2 0 0,6-2-8 0,-3-3-2 16,3 0 0-16,0 1 0 0,3-4-15 0,0 3-3 15,2-2-1-15,4-1 0 0,0-2-9 0,0 2-1 16,3 1-1-16,-3-1 0 0,-4 1-10 0,1-1-3 16,0 1 0-16,0-1 0 0,0-2-9 15,-3 5-8-15,3-2 12 0,-1-1-12 0,-2 3 8 0,0 1-8 16,0-1 0-16,0 2 0 0,-6 4 0 0,3-1 0 15,-3-2 0-15,0 5 0 16,-3 0-20-16,0 0-5 0,-3 6-1 0,-3 2 0 16,0 0-149-16,0 0-29 0,0 0-7 0</inkml:trace>
  <inkml:trace contextRef="#ctx0" brushRef="#br0" timeOffset="-191450.95">15147 14568 1688 0,'0'0'75'0,"0"0"15"16,-3-3-72-16,3 3-18 0,0-5 0 0,0 5 0 15,-3-5 132-15,3 5 24 0,3-8 4 0,0 3 0 16,-3 5-38-16,6-6-8 0,0 1-2 0,-1 0 0 15,4-1-31-15,0 1-6 0,3 2-2 0,3-2 0 0,3 0-25 16,0 0-6-16,0-1-1 0,3 1 0 0,-1 2-14 0,4 1-3 16,-3-4-1-16,0 4 0 0,3-4-12 0,-4 1-3 15,1 2 0-15,0 1 0 0,-3 2-8 0,0 0 0 16,-3 0 0-16,0 0 8 0,0 0-8 0,-7 0 0 16,1 0 0-16,0 2 0 0,-9-2 0 0,9 3 0 15,-9-3 0-15,6 5 0 16,-6-5-60-16,3 6-16 0,-3-6-4 0,6 5-821 15,-6-5-164-15</inkml:trace>
  <inkml:trace contextRef="#ctx0" brushRef="#br0" timeOffset="-190927.9">15798 14219 1846 0,'0'-3'40'0,"0"-2"9"0,0-1 2 0,3 4 1 0,0-3-41 0,-3-1-11 0,0 6 0 0,0-5 0 0,3 0 119 0,-3 5 21 16,3-6 5-16,0 4 1 0,3-4-40 0,-3 4-8 15,0-3-2-15,3 2 0 0,3 0-51 0,-3 1-10 16,6-4-3-16,-3 4 0 0,3-1 7 0,0 3 1 16,0-3 0-16,0 3 0 0,-1 0-29 0,-2 0-11 15,3 3 8-15,-3 0-8 0,-9-3 0 0,9 5 0 16,0 0 0-16,-3 1 0 0,-3-1 8 0,3 0-8 16,-3 3 8-16,-3 0-8 0,0-3 12 0,0 3-4 15,-3-3 0-15,0 6 0 0,-3-3 24 0,0 0 5 16,-3 3 1-16,0-1 0 0,-3-2-24 0,-3 3-5 15,1-1-1-15,-1 1 0 0,-3 2 8 0,0 0 2 16,0 3 0-16,6-3 0 0,3 1-5 0,-3-4-1 16,3 1 0-16,0 2 0 0,4-5 12 0,-1 3 1 15,0-4 1-15,0 1 0 0,3-2-26 0,3-6 8 16,3 8-8-16,3-3 0 0,0 0 0 0,0-2 0 16,-1-1 0-16,4 1 0 0,0-3 0 0,3 0 0 0,0 0 0 15,3-3 0-15,0 1 0 0,3-3-17 0,-3 2 4 16,3-2 1-16,-4-1 12 0,1 4 0 0,0-4 0 15,0 1 0-15,-3 0 0 0,-3 0 0 0,3 5-9 0,-3-6 9 32,0 4-130-32,-3 2-21 0,-6 0-4 0</inkml:trace>
  <inkml:trace contextRef="#ctx0" brushRef="#br0" timeOffset="-190271.67">16382 13602 1828 0,'0'0'40'0,"0"0"9"0,0 0 2 0,-6 0 0 0,-3 0-41 0,0 3-10 0,3 0 0 0,-3 2 0 16,3 0 86-16,0 0 15 0,0 1 3 0,0 2 1 15,3 0-32-15,0 0-6 0,0 5-2 0,3 0 0 16,0 0-8-16,6 3-1 0,0 5-1 0,3 6 0 15,3-1 1-15,-3 3 1 0,3 6 0 0,3 2 0 0,0 5-26 16,0 6-6-16,0-3-1 0,-1 0 0 16,1 2 0-16,0 1 0 0,-3 5 0 0,0 2 0 15,0 1-7-15,-6-1-1 0,0 4-1 0,-6-1 0 16,0 0-3-16,-6 0 0 0,-6 6 0 0,3-1 0 0,-3 6-4 16,0-8 0-16,-6 0-8 0,1-3 12 15,-4-2-12-15,0-1 9 0,0 3-9 0,-3-5 8 16,0-2 0-16,-2-1-8 0,-1-8 12 0,-3 0-4 0,0-2-8 0,0 0 0 15,-2 0 0-15,-1-1 0 0,0-2 0 0,-2 3 0 16,-1-6-11-16,3-2 11 16,0 0-63-16,1-3-7 0,-1 0-2 0,6-2 0 15,0-6-161-15,3-3-33 0</inkml:trace>
  <inkml:trace contextRef="#ctx0" brushRef="#br1" timeOffset="-183127.62">16328 13843 687 0,'0'0'30'0,"-3"-3"7"0,-3-2-29 0,0 0-8 0,3 2 0 0,-3-2 0 16,4 0 25-16,-4-1 4 0,0 1 1 0,-3 0 0 15,3-1-22-15,-3 4-8 0,0-4 0 0,-3 1 0 16,0 0 0-16,0 0 0 0,-3-1 0 0,0 1 0 16,0 0 21-16,1-1-1 0,-4-2-1 0,3 6 0 15,-6-6 37-15,3 3 7 0,-3-3 1 0,1 2 1 0,-7 1-26 0,0 0-6 16,0-1-1-16,-3 1 0 16,1 3 7-16,-4-1 1 0,-3 0 0 0,0 3 0 0,1 0-24 0,-1 0-5 15,0 3-1-15,-2 0 0 0,-4 2 0 0,-3 0 0 16,1 0 0-16,-4 1 0 0,0 2 3 0,4 0 1 15,-4 2 0-15,6-2 0 0,1 3 10 0,2-1 3 16,-3 1 0-16,1 2 0 0,-1 0-3 16,-3 3-1-16,4 0 0 0,-1 0 0 0,0 0-12 15,4 2-3-15,2-2 0 0,0 0 0 0,6 3 0 0,-2 2 0 16,2-3 0-16,-3 3 0 0,-3 1-8 0,4-4 0 16,-7 3 0-16,6 3 8 0,-2 0 8 15,-1 0 2-15,0 2 0 0,3 1 0 0,-5 2-18 0,5 0-12 16,-6 3 1-16,4-1 1 0,-1 1 10 0,-3-3 12 15,-3 3-2-15,7-3-1 0,-1 3-9 0,3-3 0 0,4-3-12 16,-1 4 12-16,-3-1 0 0,3 0 0 16,3-3 0-16,1 1 12 0,-1 2-12 0,6-3 0 0,-3 3 0 15,3 0-11-15,-2-2 11 0,2 2 0 0,0-3 0 0,0 4 0 16,0-1 9-16,3 0-9 0,4-3 12 0,-1 1-12 16,3 2 10-16,0 0-10 0,-3 0 8 0,6 3-8 15,3-1 0-15,3 1 0 0,0 0 0 0,0 0 0 16,-3-1 0-16,3 1 0 0,6-3 0 0,0 0 0 15,-3 1 0-15,6-1 0 0,3-6 11 0,0 4-11 16,6-6 14-16,0 3-3 0,3-3-1 0,-1 0 0 16,4 0-10-16,0 1 0 0,3-1 0 0,0-3 0 15,0 1 0-15,2-3 0 0,1 0 10 0,3-3-10 16,3 0 9-16,-1 3-9 0,1-3 0 0,3 6 9 16,3-6-9-16,-1 5 10 0,1 1-10 0,3-3 10 0,-1 2-10 15,1-2 0-15,3-3 0 0,-1-2 0 0,4 2 0 16,2-5 0-16,4 3 0 0,-3-3 0 0,2 0 0 15,-2-3 0-15,-1-2 8 0,7-1-8 16,3-2 9-16,-1-2-9 0,7-1 10 0,-4 0-10 0,-2-2 8 0,-4 0-8 16,7-3 0-16,-4 0 0 0,7-3 9 0,-4 1-9 15,4-4 8-15,-7 1-8 0,1-3 0 0,-1 0 0 16,7-5 8-16,-1-3-8 0,-2 1 0 0,-4-4 8 16,1 1-8-16,-1-3 8 0,-2-1-8 0,-1-1 8 15,4-1-8-15,-1-2 8 0,1-1 1 0,-3-2 0 0,-1-3 0 16,-2-5 0-16,-4 0-9 0,1 1 0 0,-1-7 0 15,-2 4 0-15,-9-1 10 0,0-2-10 0,-4 2 12 16,-2-2-12-16,-3-3 0 0,-6 3 0 0,-7 2 0 16,1-2 0-16,0 5 24 0,-9 0-3 0,-3 0 0 15,-6 2 0-15,3-2-10 0,-6-2-3 0,0 2 0 0,-9-3 0 16,0-2-8-16,-3 2 0 0,3 3 0 0,-5 3 0 16,-4 0 0-16,0-3 12 0,0 2-12 15,-6-2 12-15,-2 0-12 0,2 3 0 0,-3 0-12 16,0 2 12-16,3 0 0 0,-5 3 0 0,-1 6 0 0,-3-1 0 15,0 5 8-15,-5 4 8 0,-1 1 3 0,0 9 0 16,-2 0-2-16,2 5 0 0,3 3 0 0,4 5 0 16,2 2-17-16,0 4 0 0,-2 4 0 0,2 3 0 15,3 6 9-15,3 2-9 0,-3 3 0 0,7 0 9 16,2 5-120 0,3 0-24-16</inkml:trace>
  <inkml:trace contextRef="#ctx0" brushRef="#br1" timeOffset="-181840.03">16760 14049 1533 0,'-12'-2'68'0,"12"2"14"0,0 0-66 0,0 0-16 0,0 0 0 0,0 0 0 0,0 0 127 0,0 0 21 16,6-6 5-16,-6 6 1 0,6-5-51 0,3 0-11 15,3 0-1-15,0-3-1 0,3-3-27 0,2 0-6 16,1-2-1-16,0-3 0 0,0 0-21 0,3 1-5 16,26-25 28-1,-23 19-45-15,3 0-3 0,0-3-1 0,3 3 0 0,2-3-9 0,1-3 0 16,-3 4 0-16,3-4 8 0,-4 3-25 0,4-2-6 16,-6-1-1-16,0 4 0 15,-4 1-150-15,-5 4-30 0,3-1-7 0,-6 3-764 16</inkml:trace>
  <inkml:trace contextRef="#ctx0" brushRef="#br1" timeOffset="-181161.33">17763 13327 1058 0,'0'0'47'0,"0"0"9"0,0 0-44 0,0 0-12 16,6-5 0-16,-6 5 0 0,3-3 86 0,-3 3 15 15,0 0 3-15,0 0 1 0,0 0-21 0,0 0-5 16,0 0-1-16,0 0 0 0,0 0-11 0,0 0-3 16,0 0 0-16,0 0 0 0,0 0-15 0,-9-3-3 15,0 3-1-15,0 0 0 0,3 3-13 0,-6 0-2 16,-3 2-1-16,3-2 0 0,-5 5-2 0,2-3-1 15,0 3 0-15,0 0 0 0,0-3 17 0,0 3 3 16,6-3 1-16,-6 3 0 0,1-2-23 0,2 2-4 16,3-3 0-16,0 3-1 0,0-3-3 0,0 3 0 15,6-3 0-15,-3 3 0 0,3 0 12 0,3-3 3 16,-3 1 0-16,6-1 0 0,3 0-31 0,0-2 0 16,-3 0 0-16,6-1 0 0,3 4 0 0,0-4 8 0,-3 1-8 0,2-1 0 15,-5 1-11-15,6 2-5 0,0-2 0 0,3 5-1 16,-6 0 3-16,0 0 1 0,3 0 0 0,0 2 0 15,-6 1-20 1,0-3-4-16,0 5-1 0,-3-2 0 0,-3 2 10 0,3-2 3 0,-6-4 0 0,3 4 0 16,0 0 25-16,-3-3-10 0,-9 0 10 0,3-1 0 15,3 1 0-15,-3 0 0 0,-3 0 0 0,3-2 0 16,3 1 0-16,-3-1 11 0,-3-1 0 0,-3-2 0 0,1 2 13 16,-1-2 4-16,3-1 0 0,-3 1 0 0,0-3-8 15,0 3 0-15,3-3-1 0,0 0 0 16,-3-3-8-16,6 3-2 0,1-5 0 0,-1 2 0 15,0-2-9-15,3 2 0 0,3-2 9 0,0-1-9 16,6-1 0-16,0 1 0 0,-6-2 0 0,6 0-8 16,3-2-153-16,0 2-31 0</inkml:trace>
  <inkml:trace contextRef="#ctx0" brushRef="#br1" timeOffset="-180742.93">18248 12771 1407 0,'0'0'62'0,"0"0"14"16,0 0-61-16,0 0-15 0,-3 3 0 0,0 2 0 16,-3 1 116-16,3 4 20 0,-3-2 4 0,0 5 0 15,0 1-40-15,-2-1-9 0,-1 8-2 0,0 3 0 0,-3-3-28 0,-3 5-5 16,-6 6-2-16,3 0 0 0,3 0-10 0,-6 2-3 15,1 3 0-15,-1 3 0 0,0 0-13 0,3-1-4 16,0 1 0-16,0 2 0 0,3 1-24 0,-2-1 8 16,5 0-8-16,0-2 0 0,0-3 0 0,3-3 0 15,3-2 8-15,0-5-8 0,3-1 0 0,3-5-11 16,0-5 3-16,3-3 0 16,0-2-165-16,3-3-33 0,0-6-6 15</inkml:trace>
  <inkml:trace contextRef="#ctx0" brushRef="#br1" timeOffset="-180522.95">17840 13414 1904 0,'0'0'42'0,"0"0"9"0,0 0 1 0,0 0 1 0,0 0-42 0,6 3-11 0,3-3 0 0,0 3 0 16,0-3 78-16,3-3 14 0,0 3 2 0,0 0 1 15,0 0-59-15,0-3-12 0,3 1-3 0,-4-1 0 16,4 3-11-16,-3 0-2 0,3 0-8 0,0 0 12 16,-6 0-167-16,3 3-33 15,12-3-8-15,-12 0 0 0</inkml:trace>
  <inkml:trace contextRef="#ctx0" brushRef="#br1" timeOffset="-180175.22">18144 13531 1980 0,'0'0'44'0,"0"0"8"0,0 0 3 0,0 0 0 15,0 0-44-15,0 0-11 0,0 0 0 0,6 0 0 0,0 0 55 0,3-3 9 16,-3 1 1-16,3-4 1 0,0 4-42 0,0-4-8 16,0 1-1-16,-1 0-1 0,-2-1-14 0,3-2 0 15,0 1 0-15,-3-1 0 0,3-3 9 0,-3 3-9 16,0-3 8-16,0 4-8 0,-3-4 0 0,0 3 0 15,0-3 0-15,0 4 0 0,-6-1 0 0,3-3 0 16,-3 3 0-16,0 0 0 0,0 0 0 0,-6 0 0 16,3 6 0-16,-3-4 8 0,-3 6-8 0,-3 6 10 15,1-4-10-15,-4 6 10 0,-6 0 18 0,3 5 3 16,3 1 1-16,-3 1 0 0,3 4 16 0,4-3 4 16,-1 2 1-16,3 1 0 0,-3 2-34 0,6 0-7 15,0 0-2-15,6-2 0 0,-3 2 21 0,6 0 4 0,0 0 1 16,3-2 0-16,3-3-28 0,6-3-8 0,0 0 0 15,0-2 0-15,3-6 0 0,0 0 0 16,5 1 0-16,4-6-825 16,-3 0-163-16</inkml:trace>
  <inkml:trace contextRef="#ctx0" brushRef="#br1" timeOffset="-179509">18665 13092 1591 0,'0'0'35'0,"0"0"7"0,0 0 2 0,6 0 0 0,0-3-35 0,0 0-9 16,0 1 0-16,0 2 0 0,3-6 65 0,0 4 11 15,-1-6 3-15,4 0 0 0,0 0-52 0,0-5-11 16,0 2-1-16,3-2-1 0,0 2-14 0,-3-2 9 16,0 2-9-16,0-2 8 0,-1 0-8 0,4 0 8 15,-3 0-8-15,0-1 8 0,-6 1-8 0,3-3 0 0,-3 3 0 0,-3-3 0 16,0 0 0-16,-3 0 8 0,0 3-8 0,-3 0 8 15,-3 0 13-15,-3 5 3 0,0 2 0 0,-3 6 0 16,-3 3 24-16,0 0 6 0,-2 7 1 0,-4 4 0 16,-6 1 0-16,-3 7 0 0,-2-1 0 0,-4 8 0 15,0 0-7-15,0 3 0 0,4-1-1 0,2 7 0 16,0 1-11-16,6 4-1 0,0-1-1 0,1-2 0 16,8-1-20-16,-3 1-4 0,3 0-1 0,3 5 0 15,3-6-9-15,3 1 0 0,-3-3 0 0,3-3 0 16,3-2 0-16,0-5 8 0,3-1-8 0,3-5 0 15,0-5 0-15,3-5 0 0,0-1 0 0,6-4 0 16,0-4-32-16,0-2-3 0,6-5 0 16,-3-3 0-16,3 0 24 0,-1-5 11 0,-2-3-10 0,0 0 10 15,3-2-36-15,0 2-2 0,3-5 0 0,-3 5 0 0,-1 0 26 0,-2 3 12 16,-3 2-10-16,0 0 10 0,-6 3 0 0,-6 8 0 16,0 0-8-16,0 0 8 0,6 6 26 0,-9 4 8 15,0 4 2-15,-3-1 0 0,3 3 2 16,0 2 1-16,0 3 0 0,-3 3 0 0,6-3-27 15,-3-2-4-15,3-1-8 0,3-4 11 0,3 1-11 0,0-4 0 16,3-3 0-16,3-3 0 0,0 3 0 0,-3-3 0 16,3-5 0-16,3-2-11 15,0-3-77-15,-1-6-15 0,-2 3-3 0,6-5-1 16,-3-6-91-16,3-2-18 0,0-3-4 0,3-2-611 0</inkml:trace>
  <inkml:trace contextRef="#ctx0" brushRef="#br1" timeOffset="-179119.95">19236 12822 806 0,'15'-27'72'0,"-12"17"-58"0,6-1-14 0,-6 1 0 16,3 2 231-16,-6 2 43 0,-3 1 9 0,3 5 1 16,0 0-96-16,-6 3-19 0,-3 2-4 0,0 6-1 15,0-4-58-15,0 7-12 0,-2 2-2 0,2 2-1 16,-3 3-27-16,-3 0-6 0,-3 9-1 0,0 1 0 16,-3 1-25-16,3 2-4 0,1 3-2 0,-7 3 0 15,6 2-13-15,-3 1-2 0,3-4-1 0,0 6 0 16,-2 3-10-16,2-3 0 0,3 0 0 0,0-11 0 15,6 3 0-15,-3-2 0 0,3-1 0 0,0-2 0 16,0-3-32-16,3-5-9 0,0-3-2 0,0 0 0 16,3-2-12-16,0-6-2 0,0-5-1 0,3-3 0 15,0 1 19-15,0-6 4 0,0 0 1 0,0 0 0 0,-5-8 20 0,2-3 4 16,-3 3 1-16,0-5 0 0,3 0 25 16,0-6 6-16,-3-2 1 0,0-3 0 0,3-2-23 15,-3-1 0-15,3 1 0 0,0 2-12 0,0 0 27 16,3 3 5-16,-3 5 0 0,3 6 1 0,0-1 22 15,0 3 4-15,0 3 1 0,3-1 0 0,-3 6-12 0,3-5-1 16,-3 5-1-16,3-3 0 0,3 1-17 0,0-1-3 16,0-2-1-16,0 2 0 0,3 1-13 0,3 2 0 15,-4-3 8-15,7-2-8 0,0 2 0 0,6 0 0 16,0-2 0-16,3 2 0 16,0 1-21-16,-1-1-7 0,4-2-2 0,0 2-1298 0</inkml:trace>
  <inkml:trace contextRef="#ctx0" brushRef="#br1" timeOffset="-178322.59">19245 13578 1908 0,'0'0'42'0,"0"0"9"0,0 0 1 0,0 0 1 0,0 0-42 0,0 0-11 16,0 0 0-16,0 0 0 0,0 0 108 0,0 0 19 15,0 0 4-15,0 0 1 0,0 0-57 0,9-5-11 16,-3 0-3-16,0 0 0 0,3-3-18 0,3 0-4 15,-3-3-1-15,3 3 0 0,0 0-20 0,3-2-4 16,8-1-1-16,-2-2 0 0,3 0-13 0,-6 2 0 16,-3-2 0-16,3 0 0 0,-3 5 8 0,-1 0-8 0,4 0 0 0,-6 2 9 15,-3 1-9-15,-3 3 0 0,3 2 0 0,-9 0 0 16,0 0 0-16,0 0 0 0,3 5 0 0,-3 5 0 16,0 1 12-16,-3 0-4 0,-6-1 0 0,6 1 0 15,-3 2-8-15,-3 0 0 0,0 3 0 0,0 0 0 16,-3 2 0-16,7-2 0 0,-4 0 0 0,6 0 0 15,-6-3 9-15,3 3 3 0,3-5 1 0,-3-1 0 16,3 1-13-16,3-3 0 0,-3-3 0 0,3-5 0 0,0 0 19 0,0 0 1 16,0 0 0-16,0 0 0 0,6-2-20 15,0-6 0-15,3 2 0 0,3-2 0 0,2-5-12 16,1 3-7-16,0-4-1 0,3-2 0 0,0 1 8 16,0 1 0-16,-3 1 1 0,0 0 0 0,-1-3-9 15,-2 0-1-15,0 6-1 0,0-1 0 0,3 3 13 16,-3-3 9-16,-3 6-12 0,0 0 12 0,0 0 0 15,-9 5 0-15,0 0 0 0,0 0 0 0,9 2 0 0,-9-2 0 16,3 5 0-16,-3 3 0 0,3 3 0 0,-3 0 16 16,-6-1-2-16,0 3 0 0,0 3 4 0,0 3 1 15,3-3 0-15,-3 5 0 0,0-5 5 0,0 0 2 16,3-3 0-16,3 0 0 0,-3 0-26 0,0-2 0 16,6-1 0-16,-3-2 0 0,0-8 0 0,3 6 0 15,-3-6 8-15,6 2-8 16,3-2-41-16,3-2-11 0,-6-1-1 0,6-2-1 15,3-3-166-15,-1-3-34 0,1-2-6 0,0 0-2 0</inkml:trace>
  <inkml:trace contextRef="#ctx0" brushRef="#br1" timeOffset="-178157.66">19954 13399 691 0,'0'0'30'0,"0"0"7"0,0 0-29 0,0 0-8 0,0 0 0 0,-3 2 0 16,-6 3 358-16,3 3 70 0,0 0 15 0,-3 3 2 15,-3-1-267-15,3 4-54 0,3-1-10 0,-3 3-2 16,0 0-61-16,0 2-12 0,1 1-3 0,-1-1 0 15,3 1-1-15,0-3-1 0,3 0 0 0,0-1 0 16,3-4-34-16,0-3 0 0,6 0 0 0,0-3 0 16,0-2-116-16,3-3-31 0,-1-3-5 0,4 1-1004 15</inkml:trace>
  <inkml:trace contextRef="#ctx0" brushRef="#br1" timeOffset="-178005.05">20061 13179 748 0,'0'0'67'0,"0"0"-54"16,0 0-13-16,-6 3 0 0,-3-1 228 0,9-2 44 15,0 0 8-15,-3 5 1 0,3-5-184 0,0 0-37 16,0 0-7-16,0 0-605 16,-3 6-122-16</inkml:trace>
  <inkml:trace contextRef="#ctx0" brushRef="#br1" timeOffset="-177441.13">20263 13457 1598 0,'0'0'71'0,"0"0"14"0,0 0-68 0,0-6-17 16,0 6 0-16,0-5 0 0,0-3 124 0,0 3 22 16,0 0 4-16,3-1 1 0,-3 1-75 0,3 0-14 15,0-3-3-15,0 3-1 0,-3-3-34 0,3 0-6 16,-3 2-2-16,0 1 0 0,0 0 1 0,-3-1 0 0,3 1 0 0,-3 0 0 15,-3-3 16-15,0 3 3 16,0 2 1-16,0 0 0 0,-2 3 6 0,-1 0 1 0,-3 3 0 0,0 0 0 16,-3 5-5-16,0 0-1 0,-3 2 0 0,0 1 0 15,0 2-2-15,1 3-1 0,-1 0 0 16,-3 0 0-16,6 5-9 0,0-3-2 0,0 3 0 16,3 3 0-16,3 0-12 0,3 0-4 0,0 0 0 15,3-1 0-15,3-1-8 0,6-4 0 0,-3-2 0 16,3-3 0-16,6-2 0 0,0-6-17 0,6-5 4 0,3-3 1 31,0-2-128-31,3-3-24 0,-1-2-6 0</inkml:trace>
  <inkml:trace contextRef="#ctx0" brushRef="#br1" timeOffset="-176852.77">20665 13012 2350 0,'-6'3'52'0,"0"2"10"0,3 3 2 0,-3 0 3 0,0-3-54 0,3 1-13 16,3-6 0-16,0 5 0 0,0-5 50 0,0 0 7 15,6 5 2-15,3-5 0 0,-3 0-39 0,6-5-8 16,3 0-2-16,6-3 0 0,0-6-10 0,2 4 12 16,1-3-12-16,-3-1 12 0,-6 1-12 0,0-3-9 15,3 6 9-15,-3-4-13 0,-3 1 13 0,-1 0 10 16,1 0-2-16,0 0 0 0,-9-1-8 0,3 4 0 15,-3-3 0-15,-3-1 8 0,0 1 13 0,-6-3 3 16,0 3 0-16,-3 0 0 0,-3 0-24 0,1 5 0 16,-1 0 0-16,-3 5 0 0,-3 6 14 0,-6 2-2 15,-3 3 0-15,-2 8 0 0,2 0 31 0,-3 5 5 0,-3 3 2 0,0 7 0 16,-5 4-8-16,2 2-2 0,-3 2 0 0,1 9 0 16,-1 2-12-16,0 1-2 0,4-1-1 0,5 3 0 15,3-6-25-15,3 1 0 0,6-3-9 0,3-3 9 16,7 1 0-16,-1-6 0 0,6-3 0 0,0-2 0 15,0-8 0-15,9-3-8 0,3-3 8 0,2-4 0 16,7-6-15-16,-3 0 1 0,6-8 0 16,0 0 0-1,0-8-38-15,3 0-7 0,-1-6-1 0,4 1-1 0,-3-3 22 16,-3-2 5-16,0-1 1 0,2 1 0 0,-2 2 15 0,-3-3 3 0,-3 3 1 0,0 1 0 16,0 1 2-16,-6 4 1 0,0 4 0 0,0 1 0 15,-9 5 29-15,0 0 6 0,3 8 0 0,0 3 1 16,-6-1 21-16,0 4 4 0,0 1 1 0,3 4 0 15,-3-1-43-15,3 4-8 0,-3-7 0 0,6 1 0 0,0-2-18 0,0-1 2 16,0 0 1-16,2-2 0 0,4-6 23 0,0 0 5 16,0-5 1-16,3-2 0 0,3-1-30 0,0-5-5 15,3-3-2-15,3-4 0 16,-1-1-128-16,-2-3-25 0,3-2-6 0,-3 0-1 16,6 0 86-16,-3-6 17 0,0 1 3 0,2-3 1 15,-2 0-17-15,3-3-3 0,-3 0-1 0,3-5-658 0</inkml:trace>
  <inkml:trace contextRef="#ctx0" brushRef="#br1" timeOffset="-176504.93">21391 12642 2325 0,'0'0'51'0,"0"0"10"0,0 0 3 0,0 0 2 0,-6 2-53 0,-5 4-13 0,-4 2 0 0,-3 5 0 15,-3 3 100-15,0 2 16 0,0 6 4 0,-2 5 1 16,-4-2-44-16,3 4-9 0,-3 6-1 0,0 6-1 16,4 2-15-16,-1 0-3 0,-3 5-1 0,3 3 0 15,-3-5-29-15,4 2-6 0,-4 0 0 0,3 0-1 16,0 1-11-16,0-1 8 0,6 0-8 0,1 0 8 31,5-5-31-31,3-8-6 0,3 1-2 0,0-7 0 0,0-4 31 0,3-9 0 16,3-2 0-16,-3-3 0 0,3-5-57 0,0 0-6 0,-3 0-1 15,0-5 0-15,3-3 19 0,0 0 3 0,0 0 1 0,-3-5 0 0,0-3 14 16,0-3 3-16,-3-2 1 0,0-3 0 0,0-3 43 16,3-4 9-16,-3-4 2 0,3-5 0 0,0 1 1 15,3-1 1-15,0 0 0 0,0 3 0 16,-3 8-21-16,3 0-12 0,-3 5 12 0,3 5-12 15,0 1 45-15,0 10 3 0,0 0 0 0,0 0 0 16,0 0-18-16,3 0-3 0,0 0-1 0,6 0 0 0,0 0-26 16,3-3 0-16,-3 3 0 0,3-3 0 0,6 1 0 15,3-1 8-15,2-2-8 0,4 2 8 16,0 0-57-16,-3 1-12 0,-6-1-3 0,0-2-1284 16</inkml:trace>
  <inkml:trace contextRef="#ctx0" brushRef="#br1" timeOffset="-175787.18">21516 13462 1562 0,'0'0'69'0,"0"0"15"0,0 0-68 0,0 0-16 16,0 0 0-16,0 0 0 0,-6 0 120 0,4 3 20 15,-1 2 4-15,0-2 0 0,-3-1-55 0,6-2-11 16,-6 6-2-16,3-4-1 0,-3 3-21 0,0 1-4 15,3 2-1-15,-3 0 0 0,0 5-23 0,-3-3-5 16,0 4-1-16,-3 2 0 0,3 2 10 0,-3-2 2 16,3 2 0-16,-3-2 0 0,-2 0-20 0,8 0-3 0,-3-3-1 0,6 1 0 15,0-4-8-15,3 1 0 16,0-6 0-16,0-5 0 0,9 8 0 0,3-8 0 16,-1 0 0-16,4-3 0 0,0-2 0 0,3-3-11 0,-3 0 3 15,6-2 0 1,-3-4-35-16,0 1-6 0,-1-3-2 0,4 0 0 15,0-2-12-15,0-1-2 0,0-2-1 0,3 3 0 16,-1 2 22-16,-5 0 4 0,0 0 0 0,0 0 1 0,-6 3 27 0,0 2 12 0,-3 3-12 0,0 0 12 16,-3 3 18-16,-3 2 11 0,-3 3 3 0,0 0 0 15,0 0 25-15,-6 8 6 0,0 3 1 0,-3 0 0 16,3-1-26-16,-3 3-5 0,-3 3-1 0,3 0 0 16,-3 3 8-16,3-1 0 0,3 1 1 0,0-3 0 0,0 2-22 15,0-5-5-15,6 3-1 0,0-3 0 0,0-2-13 0,0 0 0 16,3-3 0-16,0-1 0 0,3-1 0 0,3-4 0 15,0 1 8-15,3 0-8 0,-3-6 0 0,6 0 0 16,0 1 0-16,0-4 0 16,-1 4-46-16,1-3-15 0,0-3-3 0,0 0-1116 15</inkml:trace>
  <inkml:trace contextRef="#ctx0" brushRef="#br1" timeOffset="-175319.44">21972 13496 1807 0,'6'0'40'0,"-6"-5"8"0,3 2 1 0,-3 3 2 0,3-5-41 0,-3 5-10 0,0 0 0 0,0 0 0 15,0 0 83-15,0 0 14 0,0 0 3 0,0 0 1 16,0 0-36-16,0 5-7 0,-3 3-2 0,0 3 0 15,0 2-4-15,0 0 0 0,-3 1-1 0,3-1 0 16,-3 3-10-16,3 0-1 0,-3 0-1 0,3-3 0 16,-3 0-8-16,3-2-2 0,-3-1 0 0,6 1 0 15,0-3-13-15,0-8-2 0,0 5-1 0,0-5 0 16,0 0-13-16,0 0 9 0,9 0-9 0,3 0 8 16,3-8-8-16,0 0 0 0,0-2 0 0,6-1 0 15,-1-5-16-15,1 3-4 0,3-3-2 0,-3 0 0 16,-3 3-13-16,0-3-2 0,-4 3-1 15,4 0 0-15,-3 2 20 0,-3 3 4 0,0 0 1 0,-3 3 0 16,-3 2 13-16,0 0 0 0,-6 3 0 0,0 0 0 0,0 0 28 0,0 8 9 16,-6 3 2-16,0 2 0 0,0 0-7 0,-3 3-2 15,0 3 0-15,0-1 0 0,3 4-14 0,0-4-4 16,-3 1 0-16,3 2 0 0,3-5-12 0,3-1 9 16,0 1-9-16,3-2 8 0,3-4-8 15,-3 1 0-15,3-3 0 0,0-6 0 0,3 1-14 0,3-3-5 16,0-3-1-16,6-5 0 15,-3 0-150-15,6 1-30 0,-7-7-7 0,7-2-844 0</inkml:trace>
  <inkml:trace contextRef="#ctx0" brushRef="#br1" timeOffset="-174451.95">23029 12689 288 0,'5'-10'12'0,"-5"10"4"0,0 0-16 0,0 0 0 0,0 0 0 0,0 0 0 15,-5-5 436-15,5 5 84 0,-9 0 16 0,0 2 4 16,0 3-350-16,-3 3-70 0,3 3-15 0,0 0-2 16,0 4-22-16,-3 1-4 0,0 6-1 0,0 1 0 15,-3 1-29-15,1 8-7 0,-1 0 0 0,-6 5-1 16,0 5-12-16,-3 0-3 0,-6 6 0 0,4 0 0 16,-4 2-3-16,0 0-1 0,-3 0 0 0,4 1 0 15,-1-1-20-15,3 0 0 0,0-5 0 0,6 0 0 16,4-5-22-16,2-3-9 0,3-5-1 0,6-6-1 15,-3-2-20-15,6-6-4 0,0-2-1 0,0-5 0 16,3-1-8 0,0-4-2-16,0-6 0 0,0 0 0 0,0 0 4 0,3-6 0 0,0-4 0 0,0-1 0 15,0 1 14-15,-3-3 3 0,3-6 1 16,0-2 0-16,-3 2 36 0,0-5 10 0,0 3 0 0,0-2 0 0,0-1 0 16,0 3-9-16,0-3 9 0,0 5 0 0,0 3 10 0,0 0 9 15,-3 6 1-15,0 2 1 0,3 0 48 0,-3 0 10 16,0 5 1-16,3 3 1 0,0 0-29 0,0 0-7 15,0 0-1-15,0 0 0 0,0 0-24 0,0 0-6 16,0 0-1-16,0 0 0 0,0 0-5 0,0 0 0 16,3 6-8-16,6-1 12 0,-3 0-12 0,3 1 8 15,3-1-8-15,0 0 0 0,-1 0 0 0,7 1 8 0,0-1-8 0,0 0 0 16,-3-2 0-16,3 2 0 0,0-2 0 0,-1 0-10 16,1 2-9-16,3-3-1 0,-3-2-1 0,3 3 0 31,-3-3-44-31,0 0-9 0,-1 0-2 0,-2-3 0 15,3 3 11-15,-3-5 1 0,-3 3 1 0,-3-4 0 16,3 4 27-16,-3-4 6 0,0 1 1 0,0-3 0 0,0 3 20 0,-4-3 9 0,1 0-8 0,-3-3 8 16,0 6 8-16,0-3 8 15,0-2 0-15,-3 2 1 0,-3 0 23 0,3 2 5 0,-3-2 1 0,-3 3 0 16,0 2 6-16,-2 3 2 0,-1 0 0 16,0 6 0-16,-3-1-1 0,0 6 0 0,-6-3 0 0,6 5 0 15,-3 0-25-15,0 6-4 0,0-4-2 0,4 4 0 16,-1-1-14-16,0 1-8 0,6 2 10 0,0 0-10 15,3 1 0-15,6-4 0 0,-3 1 0 0,6-4 0 16,0 1 0-16,6-2 0 0,-3-4 0 0,2 1 0 0,1-3 0 0,3-3 0 16,0-2 0-16,0-1 0 0,0-2-20 0,3-2 4 15,-3-1 0-15,6-2 0 16,-1-3-34-16,1 0-6 0,0 0-2 0,0 0 0 0,0 3 36 0,-3-1 7 16,-1 1 2-16,-5 2 0 0,-3 3 13 0,-3 0 0 15,3 3 0-15,-9 2 0 0,0-5 32 0,-6 8 0 16,3 3 0-16,-6-1 0 0,0 1 19 0,3 0 3 15,-3-1 1-15,1 1 0 0,-1-3-14 16,3 0-2-16,3 0-1 0,3-8 0 0,0 0-23 16,0 0-5-16,6 0-1 0,0-3 0 0,8 0-9 0,-2-5 0 15,-3 0 0-15,6-2 8 0,3-1-8 0,3-2 0 16,-3-3 9-16,3 3-9 0,-1-6 0 0,1 6 0 16,-3-3 0-16,0 0 0 0,0 3 0 0,-3 0 0 15,0 0 0-15,-4 2-8 16,4 3-77-16,-3-2-15 0,-3-1-4 0,3 0-1113 15</inkml:trace>
  <inkml:trace contextRef="#ctx0" brushRef="#br1" timeOffset="-173638.86">23663 13576 1407 0,'0'0'31'0,"0"0"6"0,0 0 2 0,6 5 1 0,-4 3-32 0,1-3-8 15,-3-5 0-15,6 8 0 0,-3-2 97 0,3-1 19 16,-6-5 3-16,6 2 1 0,0 1-34 0,3-3-6 16,-3-3-2-16,3 1 0 0,-3-3-26 0,3-1-6 0,3 1-1 0,-3-3 0 15,3 0-26-15,-3 0-6 0,3-5-1 0,-1 2 0 16,1 1-4-16,0-1 0 0,0-2-8 0,-3 2 12 15,3 1-12-15,-3-1 9 0,-3-5-9 0,3 3 8 16,-3 0 2-16,-3 0 0 0,-3-1 0 0,3 1 0 16,-6-3 10-16,0 6 1 0,-3-1 1 15,-3 3 0-15,3 3-22 0,-3 0-8 0,-3 2 0 16,-3 6 0-16,3-1 40 0,-6 4 8 16,1 4 1-16,-1-2 1 0,0 5 2 0,-3 6 0 0,-3-3 0 0,0 2 0 15,4 1-26-15,-1 2-5 0,6 3-1 0,0 0 0 16,0 2 0-16,6-2 0 0,3 0 0 0,3-3 0 15,0-3-12-15,9 1 0 0,0-6 0 0,6 0 0 16,6-5 0-16,3-5 0 0,3-3-12 0,2-3 12 0,1-5 0 16,0-2 0-16,3-4 0 0,-1-1 0 0,4-4 0 0,0-2 0 15,3-6-10-15,-1 4 10 0,-2-4-8 0,3 1 8 16,0-1-8-16,-1-5 8 0,-2 3 0 0,0-2 0 16,-3-4 0-16,-4 1-8 0,1-6 8 0,0-2 0 15,3-6 0-15,-1 1 0 0,1-1-15 0,0 0-1 16,-3-2 0-16,-3 13 0 0,-1-3 16 0,-2 3 0 15,3 0 0-15,-3 5 0 0,0 1 0 0,-6 4-12 16,-1 3 3-16,1 3 1 0,-6 5 16 0,-3 3 3 16,0 3 1-16,-6 4 0 0,0 6 6 0,0 0 2 15,-6 6 0-15,-6 2 0 0,3-1 9 0,-6 4 3 16,1 2 0-16,-1 3 0 0,0 3-21 0,-3 2-11 16,0 3 12-16,-3 2-12 0,0 3 19 0,1 6-3 15,-1 4-1-15,-3 1 0 0,3 5 0 0,0 0 0 0,-3 3 0 0,1-1 0 16,-1 1-15-16,0-3 11 0,-3 2-11 0,0-2 10 15,1-2-10-15,2 2-16 0,0-8 4 0,6 0 1 16,3-3 19-16,3-5 3 0,6-2 1 0,3-3 0 31,3-6-31-31,3-2-5 0,6-5-2 0,3-3 0 0,3-3-111 16,3-5-23-16,3-3-4 0,0-2-1007 0</inkml:trace>
  <inkml:trace contextRef="#ctx0" brushRef="#br1" timeOffset="-173146.25">24377 13533 345 0,'-12'11'15'0,"6"-6"4"0,-3 6-19 0,0-3 0 16,3 2 0-16,-3-2 0 0,3 3 429 15,0-3 83-15,0-3 16 0,6-5 3 16,0 0-383-16,0 0-76 0,0 0-15 0,0 0-3 16,6-5-28-16,3-3-6 0,0 0 0 0,3-3-1 15,0 1-6-15,0-3-1 0,0-1 0 0,3 1 0 0,0 3-12 0,-3-4 0 16,2-2 0-16,-2 3 0 0,-6-3 14 0,6 0-3 15,-3 1-1-15,0-1 0 0,-3-3-10 0,0 6 0 16,0-3 0-16,-3 6 0 0,-3 2 0 0,0 2 0 16,-6 4 0-16,-3-1 8 0,3 6 18 0,-3 5 3 15,-3 0 1-15,0 5 0 0,-3 3-14 0,1 0-2 16,-1 5-1-16,0 0 0 0,0-3-5 0,3 6-8 0,3-3 11 16,0 3-11-16,0-3 0 0,3 3 0 0,6-5 0 0,0-1 0 15,3-2 0-15,3 0 0 16,3-3 0-16,0-2 0 0,3-3 8 0,0 0-8 15,6-3 0-15,-3 0 0 0,-3-2 0 0,2-3-16 16,-2-3 4-16,6 3 0 16,0-8-24-16,0 3-4 0,-3 0 0 0,0-1-1 0,0 1 20 15,-4 0 4-15,1 0 1 0,-3-1 0 0,0 1 16 0,-3 2 0 16,-6 3 0-16,0 0 0 0,0 0 38 0,0 0 8 0,0 0 2 0,0 0 0 16,0 0-20-16,0 0-3 0,0 0-1 0,0 0 0 15,0 0 13-15,0 0 3 0,6-2 0 0,3-1 0 16,0 0-26-16,-3-2-5 0,3 0-1 0,0-1 0 15,3-1-8-15,0-1 8 0,0-6-8 0,-1 4 8 16,4-3-8-16,0-1 0 0,3-2 0 0,0 6-11 16,0-3-21-16,3-1-4 15,-1 1 0-15,1 0-824 0,-6 0-165 0</inkml:trace>
  <inkml:trace contextRef="#ctx0" brushRef="#br1" timeOffset="-172302.03">18302 14338 1522 0,'0'0'68'0,"0"0"13"0,0 0-65 0,0 0-16 15,0 0 0-15,0 0 0 0,0-3 17 0,3-2 0 16,-3 5 0-16,3-5 0 0,-3-3 36 0,3 2 7 16,-3 1 2-16,3-3 0 0,0 3 18 0,0 0 3 15,0-1 1-15,-3 1 0 0,6 0-18 0,-3-1-3 16,-3 6-1-16,0 0 0 0,0 0-14 0,-3-5-4 16,3 0 0-16,0 5 0 0,-3-6-11 0,-3 1-2 15,0 3-1-15,0-1 0 0,0 3-3 0,-6 0-1 16,0 0 0-16,-3 0 0 0,-6 3 6 0,3-1 2 15,-5 3 0-15,2 1 0 0,-3-1 2 0,0 3 0 16,0 3 0-16,-3-1 0 0,4 1-23 0,2 2-4 0,0-2-1 16,6 2 0-16,0 0 0 0,3 0-8 0,3-5 12 15,0 0-4-15,7 0-8 0,-1 0 0 16,3 0 0-16,5 3 0 0,4-4 0 0,0 1 0 16,3 0 0-16,6 0 0 0,3 0 0 0,0 0 0 0,3-3 0 0,-1 3 0 15,4 3 0-15,0-3 0 0,0 2 0 0,-3 1 0 16,-4 0-9-16,1 2 9 0,-6-3-12 0,-3 4 12 15,0-1-23-15,-3 3 3 0,-6-6 0 0,0 4 0 16,-3 1 9-16,-3-1 3 0,-3 2 0 0,0-3 0 16,-9 3 8-16,0-3 0 0,-3 0 0 0,-3 0 0 0,-2 3 0 15,-4-5 8-15,0-1-8 0,3-2 0 0,-3 6 18 0,1-9-1 16,-1 3 0-16,-3-3 0 0,3 3-6 0,1-5-2 16,-1-1 0-16,0-2 0 0,0 0-9 0,3-5 10 15,1 2-10-15,2-5 10 0,3-2-10 0,6-3 0 16,0-1 0-16,3 1 0 0,9 0-10 0,0-3-4 15,9 0-1-15,3 3 0 16,3 0-129-16,6-3-27 0,0 0-5 0,-1 3-588 16,4 0-119-16</inkml:trace>
  <inkml:trace contextRef="#ctx0" brushRef="#br1" timeOffset="-171769.89">18397 14631 936 0,'15'-10'41'0,"-9"5"9"0,0-1-40 0,0 1-10 0,0-3 0 0,0 3 0 15,0-3 148-15,0 5 27 0,-3-2 5 0,2 2 2 16,-2 1-39-16,-3 2-8 0,0 0-2 0,0 0 0 16,0 0-24-16,0 0-5 0,-3 10 0 0,-5 1-1 15,2-3-35-15,-3 5-6 0,0 0-2 0,0 3 0 0,-3 0-24 16,3 0-4-16,0 0-2 0,-3 0 0 16,3 5-11-16,0-5-3 0,6 2 0 0,3-5 0 0,-3 1-6 0,3-4-2 15,3-2 0-15,3 0 0 0,3-3-8 0,0-5 0 16,3 0 0-16,6-5 0 0,3-3 0 0,3-2 8 15,-4-6-8-15,4 2 0 0,6-1 0 0,-3-1 0 16,0 0-14-16,-1 0 5 16,1 3-26-16,0-3-5 0,-6 0 0 0,0 5-1 0,-4 1 21 0,-5-1 4 15,0 3 0-15,-3 3 1 0,-3 2 15 0,-6 3 0 16,0 0 0-16,0 0-9 0,-3 8 18 0,0 0 4 16,-3 5 1-16,-3-2 0 0,-3 5 15 0,3-3 3 15,1 3 1-15,-4 0 0 0,3 2-3 0,0 1-1 16,3-6 0-16,3 3 0 0,0-3-14 0,3-2-3 15,3-1-1-15,0-4 0 0,3-1-11 0,3-2 0 0,0-1 0 0,0 1 0 16,2-6 0-16,1 1 0 16,0-4 0-16,3 1 0 15,0-3-63-15,-3 3-14 0,3-6-3 0,0 1-742 16,0 2-148-16</inkml:trace>
  <inkml:trace contextRef="#ctx0" brushRef="#br1" timeOffset="-171136.14">19013 14597 1796 0,'-3'-3'40'0,"6"1"8"0,-3-1 1 0,0 3 1 0,0 0-40 0,0 0-10 16,0-3 0-16,0 3 0 0,0 0 91 0,0 0 16 15,-3 3 3-15,3 0 1 0,-3 2-19 0,0 3-3 16,0 0-1-16,0 0 0 0,-3 2-24 0,-3 1-6 16,0 2-1-16,1 1 0 0,-1-1-21 0,0 0-4 15,0-2 0-15,0-1-1 0,3 3 1 0,3-2 0 16,0-3 0-16,0 2 0 0,3-2-32 0,0 0 0 16,6-2 0-16,-3-6 0 0,3 2 0 0,6-2 8 15,0-2-8-15,3-4 0 0,-1 1 0 0,1-3 0 16,0-2 0-16,6-1 0 15,-3 0-25-15,3-2-5 0,0 0-1 0,-1 0 0 16,1-1-1-16,-3 4 0 0,0-3 0 0,0 2 0 0,-3 3 32 0,-3 0 0 0,-4 0 0 0,4 3 0 16,-3 0 0-16,0 2 0 0,-9 3 0 15,0 0 0-15,0 0 0 0,0 0 0 0,3 8 13 16,-3 0-4-16,-3 0 12 0,0 2 3 16,0 1 0-16,-3 0 0 0,3-1 16 0,-3 3 3 15,3-2 1-15,-3 2 0 0,1 0-26 0,2 1-5 0,0-4-1 0,0 3 0 16,3-5-4-16,0 0-8 0,0 0 11 0,3-2-11 15,0-1 0-15,-3-5 0 0,6 0 0 16,2 0 0-16,1-3 0 0,0-2 0 0,3-3 0 16,0-3 0-16,-3-2 0 0,6 3-9 0,3-4-1 0,3 4 0 15,-1-3-10-15,1-1-1 0,0 1-1 0,3 0 0 16,-3 0-22-16,-3 2-5 0,-3 0-1 16,-4 1 0-16,1 2 37 0,0 5 13 0,-3-2-9 0,0 5 9 15,-3 0 0-15,-6 0 0 0,0 0 0 0,0 0 0 0,0 5 8 0,0 6 6 16,-6-1 2-16,0 4 0 0,0-1 19 0,-3-2 4 15,0 2 1-15,0-3 0 0,6 4-28 0,-5-1-4 16,5 0-8-16,-3-2 11 0,3-3-11 0,0 2 0 16,3-2 0-16,0 0 0 0,3-3 0 0,-3-5 0 15,3 6 0-15,-3-6 0 16,9 5-96-16,-1-5-20 0,4-3-5 0</inkml:trace>
  <inkml:trace contextRef="#ctx0" brushRef="#br1" timeOffset="-170320.7">19739 14610 1335 0,'12'-8'59'0,"-12"8"13"0,0 0-58 0,6-2-14 16,0-1 0-16,0 3 0 0,-6 0 104 0,0 0 19 15,0 0 3-15,0 0 1 0,3 5-31 0,-3-5-5 16,-3 8-2-16,0 0 0 0,0 3-2 0,-3-1-1 16,-3 4 0-16,3-1 0 0,3 0-22 0,-5 0-5 15,-1 1-1-15,3 1 0 0,3-4-21 0,0 0-4 16,0 2-1-16,0-5 0 0,0 0-21 0,0 0-11 15,3-8 10-15,0 0-10 0,0 0 8 0,0 0-8 16,9-6 0-16,0 1 0 0,-3-3 0 0,3 0 0 16,11 0 0-16,1-2 0 0,0-4 0 0,6 1 0 0,0 3 0 0,-4-4 0 15,1 4-17-15,-3-1 0 0,3-2 0 0,0 2 0 16,-3 3 17-16,-4 1 0 0,-2-1 8 0,0 2-8 16,-3 4 0-16,0-1 0 0,-3 3 0 0,-3 0 0 15,-6 0 0-15,0 0-13 0,0 0 1 0,3 8 0 16,-3 0 25-16,-3 2 6 0,-6 1 1 15,3 0 0-15,-3-1 11 0,3 3 2 0,-6 1 1 16,0-4 0-16,6 1-6 0,-3-1 0 0,3 4-1 0,3-4 0 16,0 1-15-16,3-3-2 0,3-3-1 0,-3-5 0 15,0 0-9-15,0 0 0 0,9 5 0 0,0-5 0 16,3-2 0-16,0-4 0 0,3-2 8 0,0-2-8 16,3-1 0-16,0 1 0 0,-4-1-10 0,4-2 10 15,-3 0-40-15,3 2-3 0,0-5 0 0,0 3 0 0,3 0 15 16,-3 2 2-16,-4-2 1 0,1 2 0 0,0 3 12 15,-3 0 2-15,-3 3 1 0,-3 3 0 0,-3 2 10 0,-3 0 11 16,0 0-3-16,0 0 0 0,0 7 5 0,-6 4 1 16,3 0 0-16,-3-1 0 0,0 3 12 0,0 1 2 15,0-1 1-15,-3-2 0 0,-3 4-13 0,6-4-4 16,3 2 0-16,0 0 0 0,-3 1-12 0,6-6 0 16,0 0 8-16,3-1-8 0,3-1 0 0,-3-1 0 15,3 0 0-15,0-5 0 16,3 0-46-16,0-2-9 0,0-1-1 0,3-2-1 15,0-1-147-15,0 1-28 0</inkml:trace>
  <inkml:trace contextRef="#ctx0" brushRef="#br1" timeOffset="-169954.76">20531 14674 1710 0,'0'0'76'0,"0"0"15"0,0 2-73 0,0-2-18 0,0 0 0 0,0 0 0 15,0 0 76-15,0 0 12 0,0 0 3 0,0 0 0 16,0 0-21-16,9 3-4 0,0 0-1 0,0-3 0 16,0-3-19-16,3 0-4 0,-3 3-1 0,0-5 0 15,3 3-18-15,0-4-4 0,-4-2-1 0,1 3 0 16,3-3-10-16,-3 0-8 0,-3 0 9 0,3 0-9 16,6 0 8-16,-3-2-8 0,0 2 0 0,-3 0 0 15,0-3 14-15,-3 3-3 0,0 0-1 0,-3-2 0 0,-3 2 26 0,-3-3 4 16,0 3 2-16,-3 3 0 15,-3 2-3-15,0 1-1 0,0 2 0 0,-3 2 0 0,0 6 8 16,-3 0 2-16,-3 6 0 0,0-1 0 16,1 0 0-16,-1 3 0 0,0 0 0 0,0 2 0 15,3 1-20-15,0-1-3 0,3 3-1 0,3-2 0 0,0 2-12 0,3-2-4 16,6-1 0-16,3-2 0 0,3 0-8 0,3 0 0 16,6-3 0-16,0-2 0 0,3-3 0 0,3-3 0 15,0-3 0-15,-1 1 0 16,-5 0-52-16,3-3-12 0,9 0-2 15,3-6-870-15,-3 1-173 0</inkml:trace>
  <inkml:trace contextRef="#ctx0" brushRef="#br1" timeOffset="-168866.44">12108 15478 518 0,'0'0'46'0,"0"0"-37"16,0 0-9-16,0 0 0 0,0 0 271 0,0 0 52 0,0 8 10 0,0 0 3 15,0 3-167-15,0-3-33 0,-3 5-6 0,3 0-2 16,-3 6-17-16,3 2-4 0,-3 5-1 0,0 16 0 16,-3 1-39-16,0 2-8 0,3 0-2 0,0-3 0 15,-3-5-25-15,3-2-4 0,0-1-2 0,3-2 0 16,-3-1-17-16,0 1-9 0,3 5 10 0,0 0-10 0,0-2 0 0,3-6 0 15,-3 0 0-15,0-3 0 0,0-2 0 0,3 0 0 16,-3-6 0-16,0 4 0 16,0-4-25-16,-3 6-2 0,6-3 0 15,-3-2 0-15,-3-3 4 0,0-3 1 0,3 0 0 0,0-2 0 0,0-1 2 0,0-10 0 16,0 0 0-16,0 0 0 16,0 8-108-16,0-3-22 0,0-5-4 0,0 0-1 15</inkml:trace>
  <inkml:trace contextRef="#ctx0" brushRef="#br1" timeOffset="-168398.78">12111 15475 1152 0,'0'0'51'0,"0"0"10"0,0 0-49 0,0 0-12 0,0 0 0 0,0 0 0 16,0 0 182-16,-3 0 34 0,-3 3 6 0,3 5 2 15,-3 0-128-15,0 3-26 0,-3-1-5 0,0 6-1 16,-3 8 4-16,0 2 0 0,-3 3 0 0,3-2 0 16,0 2-30-16,3-3-6 0,-3 1 0 0,1-1-1 15,2-4-15-15,0-1-4 0,3-3 0 0,0-7 0 16,0-1-12-16,3 1 0 0,0-3 0 0,0-3 0 15,0-2 0-15,3-3 0 0,3-3 0 0,0-7 0 16,0-1-12-16,3-2-8 0,0-6-1 0,3-5-1 16,0-2-12-16,0 0-2 0,0-1-1 0,-1 1 0 15,4 2 7-15,0 0 2 0,0 0 0 0,3 3 0 0,-3-3 2 0,0 6 1 16,-3 2 0-16,0 3 0 0,-3 5 25 0,0 2 0 16,-3 1 0-16,-3 5 0 0,0 0 46 0,0 0 14 15,0 0 4-15,0 5 0 0,0 6-18 0,0 0-3 16,0-1-1-16,0 3 0 0,0-2-16 0,0 5-3 15,3-3-1-15,-3 6 0 0,6-4-22 0,-3 4 0 16,2-3 0-16,-2 2 0 0,3 1 0 0,0-3 0 16,3 0 0-16,-3-1 0 0,-3-1 0 0,3-1 0 15,0-2 0-15,0-4-780 0,-6-7-161 16</inkml:trace>
  <inkml:trace contextRef="#ctx0" brushRef="#br1" timeOffset="-167415.63">12608 16370 633 0,'0'0'56'0,"0"0"-44"16,0 0-12-16,0 0 0 0,0 0 194 0,0 0 37 16,0 0 7-16,0 0 2 0,0 0-141 0,0 0-28 15,-3-3-6-15,0 3-1 0,0-3 0 0,0 1 0 16,-3-3 0-16,-3 2 0 0,0 3 38 0,0-3 7 15,-3 3 2-15,-3 0 0 0,3 3-32 0,-3 2-7 16,0 0 0-16,1 3-1 0,-1 0-22 0,0 0-4 16,0 3-1-16,3-3 0 0,-6 0-16 0,3 2-4 15,0-2-1-15,4 3 0 0,-4-3 2 0,6 2 1 16,-3-2 0-16,3 3 0 0,3-3-26 0,0 2 0 16,6 1 0-16,3-3 0 0,0 3 0 0,3-4 0 15,6-1 0-15,-3 2 0 0,0 0 0 0,6 2 0 16,-4-2 0-16,4 0 0 0,0-3 0 0,0 1-14 15,0-1 2-15,3 0 0 0,-3 1 4 0,0 1 8 16,-1 1-13-16,1 3 5 16,-6 0-45-16,3 2-9 0,-3 0-2 0,-6 3 0 15,3-3 20-15,-6 3 4 0,-3-3 1 0,0 3 0 0,0 0 39 0,-6 0 0 0,0-3 0 0,0 0 0 16,0 1 33-16,-3 1 2 0,1-4 0 0,-1 0 0 16,-3-1-24-16,3-2-11 0,0-3 10 0,-3 1-10 15,0-1 0-15,-3 0 0 0,3-2 0 0,-2 0-10 16,-4-3 42-16,6-6 9 0,0-2 2 0,0 3 0 15,0-3-32-15,3 3-11 0,0-3 0 0,4 0 9 16,-1 0-25-16,3-5-6 0,3 2-1 0,3-2 0 16,3 5-205-16,3-3-42 0</inkml:trace>
  <inkml:trace contextRef="#ctx0" brushRef="#br1" timeOffset="-166856.39">12771 16579 2188 0,'0'0'48'0,"0"0"11"0,0 0 1 0,0 0 1 0,0 0-49 16,-3 5-12-16,-3 3 0 0,0 0 0 0,0 0 63 0,1-3 9 0,-4-2 3 0,0 7 0 16,3 9-18-16,-3-1-3 0,3-2-1 0,-3 3 0 15,6 2-37-15,-3-5-7 0,0 0-1 0,3 0-8 16,0-3 16-16,3 0-3 0,0 0-1 0,0-2 0 15,0-3-24-15,3 0-6 0,6 0-1 0,-3-6 0 16,3 1 34-16,3 0 6 0,0-3 2 0,0 0 0 16,2-3-23-16,-2 0 0 0,3-2 0 0,0-3 0 15,0 0-9-15,-3 0-7 0,3-2 0 0,-3 2-1 16,0-3-20-16,0-2-4 0,-4 0-1 0,4-1 0 0,-3 1 18 0,0 0 3 16,-3 0 1-16,0 2 0 0,0 3 20 0,-3 3 0 15,0 0-9-15,0-1 9 0,-3 6 8 0,0 0 6 16,0 0 1-16,0 0 0 0,-3 8 19 0,0 6 4 15,3-4 1-15,-3 3 0 0,0 3-7 0,0 0 0 16,3-5-1-16,-3 2 0 0,3-2-12 0,3-1-3 16,-3 1 0-16,3-1 0 0,0-2-16 0,3 0 10 15,-3-5-10-15,6-1 8 0,-3 1-8 0,3-3 0 16,3 0 0-16,0-3 0 0,0-2 0 16,-1 0 0-16,4 0 0 0,0-1 0 15,0 1-155-15,0-3-33 0</inkml:trace>
  <inkml:trace contextRef="#ctx0" brushRef="#br1" timeOffset="-166044.52">13251 16613 403 0,'3'-21'36'0,"-3"16"-36"16,0-1 0-16,0 4 0 0,0-3 280 0,0 2 50 16,0 0 10-16,0 3 1 0,0 0-166 0,0 0-34 15,0 0-6-15,0 0-2 0,-3 8-38 0,0 3-8 16,0 2-2-16,-3 0 0 0,3 0-25 0,-3 3-4 15,3 0-2-15,-3 0 0 0,0 0-14 0,0 0-4 16,3-3 0-16,0 0 0 0,0-2-14 0,0-1-3 0,3-2-1 0,3-2 0 16,0 2-18-16,-3-8 8 0,3 2-8 0,6-2 0 15,-3 0 8-15,3-2-8 0,3-4 0 16,-3 1 0-16,2-3 0 0,4-3 0 0,-3-2 8 0,3 0-8 16,-3-5 0-16,0 7 0 0,0-2 0 15,0 2-9-15,-3-2-13 0,3 2-2 0,-1 3-1 16,-2 0 0-16,0 3 3 0,0-3 1 15,-3 3 0-15,-6 5 0 0,0 0 21 0,6 3 0 0,-6-3 0 0,3 7 8 16,-3 1-8-16,0 3 0 0,0-3 0 0,-3 3-11 16,3-1 26-16,-3 3 5 0,0 1 0 0,0-1 1 15,3 0 3-15,-3-2 1 0,3-1 0 0,-3-2 0 16,3 0-25-16,0 0 8 0,0-3-8 0,0-5 0 16,0 0 0-16,0 0 8 0,0 0-8 0,9 0 0 0,-3-2 0 15,0-1 0-15,0-2 8 0,6-3-8 0,-3 0 0 16,3-3 0-16,-3 1 9 0,0-4-9 15,3 4-9-15,-3-3-7 0,-1-1 0 0,1-1-1 16,0 4-16 0,3 0-3-16,-6-2-1 0,6 5 0 0,-3-2 19 0,0 2 4 15,0 0 1-15,-3 5 0 0,-6 3 13 0,0 0 0 0,6 3-10 0,0 2 10 0,-3 0 0 16,-3-5 0-16,0 0 0 0,0 8 0 0,0 3 12 16,-3 2 1-16,0 3 0 0,0 0 0 0,3-3 7 15,-3 3 2-15,0-3 0 0,-3 3 0 0,6 0-9 0,0-6-1 16,-3 1-1-16,3 0 0 0,0-6-11 0,3 0 0 15,-3-5 9-15,0 0-9 0,9 0 0 0,0 0-13 16,0 0 1-16,0 0-804 0,0-2-160 16</inkml:trace>
  <inkml:trace contextRef="#ctx0" brushRef="#br1" timeOffset="-165451.28">13819 16600 806 0,'0'-5'72'16,"3"2"-58"-16,-3-2-14 0,0 5 0 15,0 0 252-15,0 0 47 0,0 0 9 0,0 0 3 0,0 0-158 16,0 0-31-16,0 0-6 0,0 0-2 16,-3 8-22-16,3 0-4 0,-3 0 0 0,0-1-1 15,0 1-42-15,0 6-8 0,0-4-1 0,0 1-1 0,0-1-9 0,0 4-2 16,-3 2 0-16,3-3 0 15,0-3-10-15,3 4-2 0,-3-7-1 0,3 4 0 16,0-3-11-16,0-8 0 0,0 0 0 0,0 0 0 0,0 0 0 0,6 3 8 16,-6-3-8-16,6-3 0 0,3 3 0 0,0-5 0 15,-3-3 0-15,3 0 0 16,0-5-26-16,6-6-4 0,-3 1-1 0,0-4 0 16,3 1-22-16,-4 0-5 0,1 3-1 0,0-1 0 15,-3 3 11-15,0 3 3 0,-3 5 0 0,3 0 0 0,-6 3 45 0,-3 5 20 16,0 0-2-16,0 0 0 0,0 0 3 0,3 13 1 15,-3-2 0-15,-3 2 0 0,3 3 12 0,-3 2 2 16,-3 1 1-16,3 2 0 0,-3-3-9 0,3-2-1 0,0 0-1 16,0 0 0-16,0-3-2 0,0-2 0 0,0-1 0 0,3 1 0 15,0-6-12-15,0 3-4 0,3 0 0 16,-3-8 0-16,6 0-8 0,-6 0 0 0,6-2 0 0,6-1 0 16,-3-2-8-16,3-3 8 0,0-3-10 0,0 0 10 31,3-2-57-31,-1-5-6 0,-2 2-1 0,6-3 0 15,-3 1 23-15,0-3 4 0,0 5 1 0,-3 0 0 0,0 3 9 0,0-1 3 0,-3 7 0 0,2 1 0 16,-8 1 24-16,3 2-10 0,-6 3 10 0,0 0 0 16,0 0 0-16,3 8 20 0,0 0-2 0,-3 3-1 15,0 2 19-15,-3 0 4 0,3 0 1 0,-3 3 0 16,0 3-29-16,0-6-12 0,3 0 11 0,-3 1-11 0,6-1 0 0,-3-3 0 16,3-2 0-16,0-2 0 0,0 1 57 15,0-4 6-15,3 0 1 0,0-1 0 16,0-4-133-16,3-1-27 0,0 0-4 0,0-4-1078 15</inkml:trace>
  <inkml:trace contextRef="#ctx0" brushRef="#br1" timeOffset="-165095.98">14370 16650 1832 0,'0'0'81'0,"0"0"17"0,0 8-78 0,0-3-20 16,0-5 0-16,0 0 0 0,0 0 134 0,0 0 23 15,6 3 5-15,-3 2 1 0,3-5-131 0,3-2-32 16,-4-1 0-16,4 0 0 0,3-2 0 0,-3 0 0 16,-3-6 0-16,3 3 0 0,0-2 0 0,3-1 0 15,0-2 0-15,0 2 0 0,-3-2 0 0,3 3 0 0,-3-1 0 0,-1 0 0 16,-2-2 29-16,0 5-1 0,-3 0 0 0,3 0 0 16,-6 0-19-16,0 3-9 0,-6-3 8 0,3 3-8 15,-3 0 15-15,0-1-3 0,1 4 0 0,-4-1 0 16,-3 3 7-16,3 0 1 0,0 0 0 0,-3 5 0 15,3 3 35-15,-3 3 7 0,0 2 2 0,0 6 0 16,3-1 0-16,-3 6 0 0,1 0 0 0,2 0 0 16,0-1-37-16,3 1-7 0,3-3-2 0,-3 3 0 15,3-5-29-15,3-3-5 0,0-6-2 16,3 3 0-16,3-2 18 0,0 0 0 0,3-4 0 0,3 1 0 16,-1-2 0-16,1-6 0 0,3 0 0 0,0-3 0 15,3 3-127 1,0-3-21-16,6-5-5 0</inkml:trace>
  <inkml:trace contextRef="#ctx0" brushRef="#br1" timeOffset="-164681.52">15063 16568 2019 0,'0'-5'44'0,"0"2"10"0,0 1 2 0,0 2 0 0,0 0-44 0,0 0-12 0,0 0 0 0,-3 10 0 16,0 3 76-16,-3 3 12 0,3 0 4 0,0 0 0 16,-3 0-39-16,3 0-7 0,-2 0-2 0,2 0 0 15,-3-3-17-15,0-3-4 0,0-2-1 0,0 3 0 0,3-1-12 0,0 1-2 16,0-6-8-16,0 1 12 0,3-6-12 0,0 0 0 15,0 0 0-15,0 0-10 16,0 0-206-16,0 0-42 0</inkml:trace>
  <inkml:trace contextRef="#ctx0" brushRef="#br1" timeOffset="-164512.97">15144 16357 1728 0,'0'0'76'0,"0"0"16"0,0 0-73 0,0 0-19 15,-3-6 0-15,-3 6 0 0,0 3 173 0,6-3 31 16,-3 3 7-16,3-3 1 0,0 0-124 0,0 0-25 16,0 0-5-16,0 0-1 0,0 0-41 0,0 0-8 15,0 0-8-15,0 0 12 16,0 0-68-16,6 2-12 0,0 3-4 0</inkml:trace>
  <inkml:trace contextRef="#ctx0" brushRef="#br1" timeOffset="-164036.25">15358 16523 1209 0,'0'0'53'0,"0"0"12"0,0 0-52 0,0 0-13 0,0 0 0 0,0 0 0 15,0 0 134-15,3-2 24 0,0-4 5 0,0 4 1 16,-3-1-74-16,0 3-14 0,0-5-4 0,0 5 0 15,-3-3-6-15,-3 3-2 0,6 0 0 0,-6 3 0 16,-3 2-22-16,0-2-5 0,-3 2-1 0,0 0 0 0,0 1 23 0,3 1 4 16,-2 1 1-16,-1 3 0 0,3-3-28 0,0 0-4 15,0-5-2-15,0 4 0 0,3 1 3 0,0 0 1 16,-3 0 0-16,3 0 0 0,0 0-43 0,3-3-9 16,0 3-2-16,3-2 0 0,-3 2 20 0,3-3 0 15,3 3 0-15,0-3 0 0,0 0 0 0,3 3 0 16,3-2 0-16,0 2 0 0,3-3 0 0,0-2 0 15,3 2 0-15,3-3 0 16,-4 4-34-16,4-4-10 0,-3 1-1 0,0 2-1 0,-3 1 18 16,0-1 3-16,-3 0 1 0,0 0 0 15,0 1-10-15,-3 2-2 0,-3-3 0 0,0 0 0 0,-6 3 26 0,-3 0 10 0,0 0-8 16,-3 0 8-16,-3-3 11 0,-3 3 7 16,-3-2 2-16,0-1 0 0,-3 0 19 0,1 0 4 0,-1 3 1 15,0-2 0-15,3-4-4 0,0 4-1 16,0-4 0-16,0-2 0 0,1 0-22 0,2 0-4 0,0-2-1 0,3-4 0 15,0 1-12-15,3-3 0 0,3-5 0 0,6 0 0 32,3-1-39-32,3-4-10 0,3-3-3 0,6-6-756 0,6-4-151 0</inkml:trace>
  <inkml:trace contextRef="#ctx0" brushRef="#br1" timeOffset="-163625.22">15873 15933 2188 0,'0'0'48'0,"0"0"11"0,-6 0 1 0,0 3 1 0,0 0-49 0,0-1-12 16,0 6 0-16,0-3 0 0,0 6 127 0,3 2 22 15,-6 6 5-15,0 5 1 0,0-3-95 0,1 5-18 16,-1 3-4-16,3-2-1 0,-3-1 9 0,0 3 2 16,0 0 0-16,0 3 0 15,0 0-32-15,0-3-5 0,0 3-2 0,-3 7 0 0,3-4-9 0,-3 2 0 16,3-3 9-16,1 3-9 0,2 0 8 0,0-2-8 15,-3-4 8-15,3-1-8 0,3-9 0 0,0 0 0 16,0-3 0-16,3-2 0 16,-3-5-47-16,3-1-13 0,3-4-4 0,-3-6 0 15,0 0 3-15,0 0 0 0,0 0 0 0,0-8 0 16,0-3 2-16,0-2 1 0,0-3 0 0,-3-2 0 0,0-4 37 0,0 1 7 0,-3-5 2 16,3 2 0-16,-3 0 12 0,0 3 16 0,0 3-3 0,0-1-1 15,3 3 35-15,-3 3 6 0,3 2 2 0,0 1 0 16,-3 2 7-16,3 0 2 0,3 3 0 0,0 5 0 15,0 0-52-15,3-6-12 0,0 1 0 0,3 2 0 16,3-2 54-16,0 2 8 0,3-2 2 0,0 2 0 16,6-2-75-1,3 0-14-15,-1 0-3 0,7-1-1 0,0 1 29 0,3-3 0 0,0 0 0 0,2 0 0 16,1 0-153 0,-3 0-25-16</inkml:trace>
  <inkml:trace contextRef="#ctx0" brushRef="#br1" timeOffset="-162943">16391 16282 1440 0,'0'0'128'0,"0"0"-103"16,0 0-25-16,0 0 0 0,0 0 56 0,0 0 5 15,0 0 2-15,0 0 0 0,0 0 43 0,0 0 9 16,0 0 1-16,0 0 1 0,0 0-11 0,6-2-2 15,0-1-1-15,0 1 0 0,3-1-48 0,0 0-10 16,2-5-1-16,4 0-1 0,0-2-17 0,3-3-3 0,0 2-1 0,6-2 0 16,0-3-7-16,2 0-2 0,4-3 0 0,-3 1 0 15,-6 2-13-15,-3 0 0 16,-1-2 8-16,4-1-8 0,3 3 0 0,-3-2-10 16,0-1 2-16,-3 1 0 0,-1 2 8 0,-5-3 0 0,-3 1 0 0,0 2 0 15,-6-5 0-15,0 2 8 16,-6 1-8-16,-3 2 0 0,0 0 0 0,-9 3 0 0,-8 5 0 0,-1 3 8 15,-6 7-8-15,3 6 11 0,-3 3-11 0,-2 7 12 0,-4 1-12 16,0 5 10-16,-2 5-10 0,-4 2 10 0,0 4 13 0,4 2 2 16,-4 5 1-1,0 6 0-15,4-3-3 0,2 2-1 0,-3 1 0 0,6 2 0 0,7-5-10 16,2 3-3-16,0 0 0 0,3 2 0 16,6-8-9-16,0-2 0 0,3-3 0 0,7-3 8 15,-1-5-8-15,6-7 0 0,3-1 0 0,2-8 0 0,1-3 0 0,3-4 0 16,6-6 0-16,3 0 0 15,-3-3-13-15,6-2 1 0,0-3 1 0,2 0 0 0,-2 0 11 0,0-3 0 16,0 1 0-16,3 2 0 16,-6 0 0-16,0 5-18 0,-1 1 3 0,-2 2 1 0,-6 2 14 0,3-2 0 15,-6 6 0-15,0 2 0 16,0-3 0-16,-3 3 0 0,0 0 0 0,0 2 0 0,-3-2 0 0,0 3 0 16,0-1 0-16,3 1 0 0,-3-3 0 0,0 3 0 0,3-6 8 15,-3-5-8-15,6 5 0 0,-3 0 0 16,-3-5 0-16,12 3 0 0,-3-3 0 0,5-3 0 15,-2 1-8-15,0-4 8 16,0-4-192-16</inkml:trace>
  <inkml:trace contextRef="#ctx0" brushRef="#br1" timeOffset="-162775.45">16748 16555 1152 0,'-6'5'102'16,"3"1"-82"-16,3-6-20 0,-6 8 0 15,-6-1 228-15,6 1 40 0,6 3 9 0,-3-3 2 16,-6 2-114-16,3 4-22 0,-3-4-5 0,4 4-1 15,-1-4-72-15,0 3-14 0,0 1-3 0,0-1-1 16,6 0-24-16,-3 0-5 0,-3-2-1 0,3-1 0 0,3-2-17 0,0-2 0 16,0-6 0-16,0 0 0 15,6 2-204-15,0-4-40 0</inkml:trace>
  <inkml:trace contextRef="#ctx0" brushRef="#br1" timeOffset="-162629.84">16915 16333 748 0,'0'0'33'0,"-3"2"7"0,-3 1-32 0,0 0-8 16,0-1 0-16,0 1 0 0,-3 0 304 0,0 2 60 15,6 0 11-15,0 3 2 0,-6-3-286 0,6 3-58 16,3-2-11-16,6-1-978 16</inkml:trace>
  <inkml:trace contextRef="#ctx0" brushRef="#br1" timeOffset="-162129.86">16980 16640 1972 0,'-3'10'88'0,"3"-10"17"0,0 0-84 0,0 0-21 0,0 0 0 0,0 0 0 16,6-8 58-16,-3-2 7 0,3-1 2 0,0-2 0 15,0-3-59-15,0 3-8 0,0 0-10 0,3-3 10 16,-6 2 8-16,3-1 10 0,3-1 2 0,-6 0 0 15,-3 3-32-15,0 2-7 0,0-2-1 0,0 5 0 16,-3 3 55-16,-3 5 10 0,0 0 3 0,-3 5 0 0,0 3 25 16,0 2 6-16,-3 4 1 0,3-1 0 0,0 3-24 15,-3 2-5-15,0 3-1 0,3-7 0 16,4-1-32-16,2 0-6 0,-3 3-2 0,0 2 0 16,6 1-10-16,0-3 0 0,3 0 0 0,0 2 0 15,3-2 0-15,-1-3-14 0,7-5 3 0,-3 3 1 16,0-6-55-16,3 0-11 0,0 1-3 0,3-6 0 15,-3 2-25-15,0-2-4 0,3 0-2 0,0 0 0 16,-1 0 26-16,-2 3 4 0,-3-3 2 16,3 0 0-16,0 3 31 0,-12-3 7 0,0 0 0 0,0 0 1 15,9 2 64-15,0 1 13 0,-9-3 2 0,0 0 1 0,0 0 19 0,0 0 4 16,9 3 1-16,-9-3 0 0,0 0 15 0,0 0 2 16,0 0 1-16,0 0 0 0,0 0-35 0,0 0-6 15,9 2-2-15,0-4 0 0,-9 2-19 0,0 0-4 16,9-6-1-16,0-2 0 0,2 0-6 0,1-2-2 15,-3-1 0-15,0-2 0 0,6-3 4 0,0-2 0 0,-3-6 0 16,0 0 0-16,3 3-12 0,3 0 0 16,-4 0 9-16,4 5-9 0,-3 0 0 0,3 0 0 15,-3 3 0-15,6 2 0 16,-3 1-82-16,2-4-14 0</inkml:trace>
  <inkml:trace contextRef="#ctx0" brushRef="#br1" timeOffset="-161440.35">18013 16666 1324 0,'-6'13'118'0,"6"-13"-94"0,0 0-24 0,0 0 0 16,0 6 124-16,0-6 20 0,0 0 4 0,0 0 0 15,0 0-45-15,0 0-10 0,0 0-1 0,0 0-1 16,0 0-36-16,0 0-7 0,0 0-2 0,6-8 0 16,0 0-22-16,0 0-5 0,6 0-1 0,-3 0 0 15,3 0-18-15,-3-3 0 0,-3-2 0 0,2 3 0 16,4-1 0-16,-3 0 0 0,-3-2 0 0,0 0 0 16,0 0 0-16,-3 0 0 0,-3-3 0 0,0 0 0 15,0 0 0-15,-3 0 8 0,-3-5-8 0,0 5 0 16,-3 0 20-16,-3 3-4 0,1 2 0 0,-4 3 0 15,0 3-4-15,3 2-2 0,-6 6 0 0,3 2 0 16,0 3 24-16,-3 3 5 0,4 2 1 0,-1 6 0 16,0-3-20-16,0 5-4 0,0 0-1 0,3 3 0 15,-3-1-15-15,6 4 8 0,-3-3-8 0,3 0 0 0,3-1 0 16,1-1 0-16,2-1 0 0,0-3 0 16,3 1 0-16,3-3 0 0,2-6 0 0,4-2 0 15,0-3 0-15,0 1 0 0,3-6 0 0,3-6 0 0,-3-2-8 0,0 1 8 16,6-7-12-16,0 1 12 0,-1-5-20 0,1-1 2 15,0 3 1-15,3-2 0 0,-6-4 4 0,0 1 1 16,0 5 0-16,-3-2 0 0,2 2 12 0,-8 3 0 16,0 2 0-16,3 6 10 0,-9 5-10 0,0 0 0 15,0 0 0-15,0 0 0 0,-3 11 26 0,0-1 3 16,-3 3 1-16,0 3 0 0,-3-3-11 0,4 1-3 0,-1 2 0 16,3-1 0-16,-6 4 11 0,6 2 1 15,0-2 1-15,3-1 0 0,0-2-29 0,3-3 0 16,3-2 0-16,0-3 0 15,6-3-45-15,-1-2-15 0,1-6-4 0,6-2 0 16,3-1-146-16,0-7-30 0</inkml:trace>
  <inkml:trace contextRef="#ctx0" brushRef="#br1" timeOffset="-160974.91">18680 15767 1915 0,'15'-19'42'0,"-9"11"9"0,-3 0 1 0,0 0 2 0,3 3-43 0,-6 0-11 0,0 5 0 0,0 0 0 16,0 0 110-16,0 0 20 0,0 0 4 0,-3 8 1 16,-3-1-43-16,-3 7-9 0,0 4-2 0,-3 3 0 0,0 3-23 0,-3 5-5 15,0 0-1-15,0 8 0 0,-3 1-20 0,1 4-4 16,-4 3 0-16,-6 8-1 0,3-6-9 0,0 1-2 16,3 0 0-16,1-1 0 0,2-7-16 0,3-3 0 15,0-5 8-15,6-3-8 0,0 3 0 0,3-6 0 16,3-7 0-16,3-1 0 0,0 1 0 0,0-4 0 15,0-4 0-15,6-8 0 0,3-3-8 0,3-3-3 16,0-5 0-16,3-5 0 16,0-11-12-16,6 6-2 0,-1 4-1 0,1-2 0 15,-3 1-1-15,0-1 0 0,6 2 0 0,-3 1 0 0,2 0 19 0,1 8 8 16,-6-1-8-16,3 6 8 0,-3 3 0 0,-3 2-8 16,-3 1 8-16,-1 4 0 0,-2 3 0 0,-3-2 0 15,0-3 0-15,-3 3 0 0,0 2 0 0,0 5-8 16,-3 3 8-16,0 3 0 0,0-3 0 0,-3-5 0 15,0-5 0-15,0 0 0 0,-3 2 0 0,3 3 0 0,-6-3 0 0,3 3 0 16,-2-3 9-16,-4-2 1 0,0-1 0 0,-9 3 0 16,0 1 14-16,3-4 2 0,0-2 1 0,-5 0 0 15,2-3-7-15,-3-5 0 0,-3 3-1 0,3-3 0 16,3-3-11-16,1 1-8 0,2-6 9 0,0-5-9 16,3-3 0-16,3-3 0 0,0-5 0 0,3-5 0 15,6 3-137-15,0-1-27 16,0 1-6-16</inkml:trace>
  <inkml:trace contextRef="#ctx0" brushRef="#br1" timeOffset="-160136.39">19046 16502 1821 0,'0'0'40'0,"0"0"8"0,-3 8 1 0,0 0 3 0,0 0-41 0,-3 0-11 0,3 0 0 0,-3 0 0 16,6-8 76-16,0 5 12 0,-3 0 4 0,3-5 0 16,0 0-24-16,0 0-4 0,6 0 0 15,6-2-1-15,-3-6-20 0,3 0-4 0,0-5-1 16,3-1 0-16,2 1-30 0,1-3-8 16,-3 0 0-16,0 0 0 0,0-2 0 0,0-1 0 0,-3 1 0 0,-3-1 0 15,0 1 0-15,-3-1-12 0,-3-2 4 0,0 0 0 16,-1 2 8-16,-2 4 0 0,-2-1 0 0,-4 8 0 15,0 0 0-15,-6 5 0 0,-3 6 0 0,-6 2 0 16,0 6 0-16,-6 5 11 0,1 2-3 0,-4 3 0 16,-6 0 16-16,6 6 4 0,1-1 0 0,2 1 0 15,3-3 0-15,3 2 0 0,3 1 0 0,3-4 0 0,6-1-28 0,3-1-14 16,4-8 2-16,2-2 0 0,5-1 12 16,-2 1 13-16,6-6-2 0,3-2-1 0,3 2-10 0,6-5 0 15,0-5 0-15,0-1 8 16,0-2-32-16,2 0-6 0,4 1-2 0,0-4 0 15,0-5 13-15,-3 5 3 0,-1 1 0 0,-2 2 0 0,-3 0 0 16,-3 0 0-16,0 3 0 0,-6 2 0 0,-3-2 16 0,-6 5 0 16,0 0 0-16,0 0 0 0,-3 10 0 0,-3 4 0 15,0 2 0-15,-6 2 0 0,-3 1 0 0,-3 2 16 16,0 0-4-16,0 3 0 0,-2 2 16 0,2 1 4 16,3 2 0-16,-3 2 0 0,0-1-4 0,0 1 0 15,3 1 0-15,0 0 0 0,1 5-19 0,2-11-9 16,0-2 8-16,0 5-8 0,0 3 0 0,3 0 0 15,0 2 0-15,0-2 0 16,0-3-20-16,0 8-8 0,0-5-3 0,3-6 0 0,-2-2 31 0,2-3 0 0,-3 0 0 0,3-2 0 16,-3-3 0-16,0 0 0 0,-3 0 0 15,0-1 0-15,0-1 0 0,-6-4 0 16,3 1 0-16,-5-3 0 0,2-3 22 0,-6-5 10 16,0 0 3-16,3-5 0 0,3-3-5 0,-2-3-1 0,5-2 0 15,-3-3 0-15,3 0 28 0,3-2 6 0,3-3 1 16,6-3 0-16,0-3-54 0,6-4-10 15,3-1 0-15,3-8 0 0,3 0-14 0,0 1 2 0,6-1 1 16,-1 6 0-16,7 5 11 0,-3 2 11 0,6 6-3 0,-3 0 0 16,0 2-16-16,2 3-4 0,-2-5-1 0,3 3 0 15,0-1-208-15,0 1-42 16,32-22-8-16,-14 11-1 0</inkml:trace>
  <inkml:trace contextRef="#ctx0" brushRef="#br1" timeOffset="-159803.33">19355 16531 1497 0,'0'0'66'0,"0"0"14"0,-5 0-64 0,5 0-16 15,0 0 0-15,-6 5 0 0,0-2 161 0,6-3 29 16,0 0 6-16,0 0 0 0,0 0-128 0,9-3-27 16,-4 1-5-16,4-1 0 0,3-2-14 0,0 2-2 15,3-5-1-15,0 3 0 0,-3-6-9 0,3 1-2 16,0 2 0-16,3-3 0 0,-4 1-8 0,1-1 0 15,0 1 0-15,0-1 0 0,-3 0 8 0,-3 1-8 0,-6-1 8 0,3 1-8 16,-3 2 12-16,-3-3-2 0,-6 3-1 0,0 0 0 16,-3 3 15-16,-3 0 4 0,0 5 0 0,-3 0 0 15,3 2 24-15,-3 6 4 16,-2 0 2-16,2 0 0 0,-3 5-13 0,3 1-2 16,-3 1-1-16,6 1 0 0,0 0-34 0,3 0-8 0,3 3 0 15,3-4 0-15,0 1 8 0,6 0 0 0,3 0 0 0,0 0 0 16,6-5-8-16,3-3 0 0,6-3 0 0,0 0 0 15,0 0 0-15,2-2-11 0,1-6 3 0,3 1-1304 16</inkml:trace>
  <inkml:trace contextRef="#ctx0" brushRef="#br1" timeOffset="-159162.95">19992 16330 590 0,'0'0'26'0,"0"0"6"0,0 0-32 0,0 0 0 0,6-3 0 0,0 3 0 16,0-2 172-16,-6 2 28 0,0 0 5 0,0 0 2 16,0 0-26-16,0 0-5 0,0 0 0 0,0-5-1 15,0 5-64-15,3-6-13 0,-3 1-2 0,0 5-1 16,0-5-36-16,0 5-7 0,-3-3-2 0,-3-2 0 15,0-1-21-15,-3 1-4 0,4 2-1 0,-4 1 0 16,3-3 13-16,-3 5 3 16,-3-3 0-16,3 3 0 0,3-3-14 0,-3 3-2 0,-3 0-1 0,3 3 0 15,-3 0 12-15,0 2 2 0,3-3 1 0,-2 4 0 16,-1-4-30-16,3 4-8 0,0-1 0 0,0 0 0 16,3 1-8-16,6-6-4 0,-6 8 0 0,6-8 0 15,-3 7 21-15,0 1 4 0,3 0 1 0,6 3 0 16,-3-6-14-16,3 6 0 0,0-3 0 0,6 0 0 15,0 0-24-15,0 2-5 16,-1-2-1-16,4 0 0 0,3 3 30 0,-3-3 0 0,0 0 0 0,0 2 0 16,0 1-12-16,-3-1 3 0,2 3 1 0,-2-2 0 0,-3-3-7 0,-3 3-1 15,-3-3 0-15,-3-1 0 0,-3 1 7 0,-3 3 1 16,-3-3 0-16,-3 0 0 0,-5-3 8 0,2 0 0 16,-3-2 0-16,-6 0 0 0,3-1 0 0,-3 1 8 15,-2-6-8-15,2 3 11 0,3-2-11 16,-3-1 0-16,3 3 0 0,0-3 0 0,4-2 9 15,-1-3-9-15,3 0 10 0,3 0-10 0,0 3 0 0,3 0 0 16,0-6 0-16,6 3 0 16,3 0-93-16,3 3-25 0,6-3-5 0,0 0-980 0</inkml:trace>
  <inkml:trace contextRef="#ctx0" brushRef="#br1" timeOffset="-158798.6">20359 16436 2077 0,'0'0'92'0,"0"0"19"0,0 0-89 0,0 0-22 0,0 0 0 0,0 0 0 16,0 0 16-16,0 0-2 0,0 0 0 0,6-5 0 16,-1-1 13-16,1 1 2 0,0-3 1 0,3 0 0 15,0-2 2-15,3 2 0 0,-3-6 0 0,3 4 0 16,-3-1-15-16,3 1-2 0,0-1-1 0,-6 1 0 15,0-4-14-15,3 1 11 0,-6 2-11 0,0 1 10 16,-3-6-2-16,-3 5 0 0,-3 1 0 0,0-1 0 16,-6 3 9-16,-3 6 2 0,0-4 0 0,-6 9 0 15,0 2 29-15,-3 1 7 0,1 7 1 0,-4 3 0 0,0 2 6 16,0 3 2-16,1 1 0 0,2-1 0 0,3 0-45 0,0 5-9 16,3-2-2-16,6 3 0 0,3-4-8 0,0 1 8 15,6 3-8-15,3-3 8 0,6-1-8 0,3-4 8 16,3-3-8-16,6-3 8 0,6-5-8 0,-3-3 0 15,8-5 0-15,1-2-11 16,3-9-103-16,3 0-21 0,2-4-4 16,4-4-1050-16</inkml:trace>
  <inkml:trace contextRef="#ctx0" brushRef="#br1" timeOffset="-158294.46">21088 15610 1843 0,'0'0'164'0,"0"0"-132"0,0 0-32 0,0 0 0 16,0 0 72-16,0 6 8 0,-3-1 2 0,3 3 0 16,3-3-10-16,0 3-1 0,0-3-1 0,0 3 0 15,3-5-20-15,3 0-4 0,-3 2-1 0,5-5 0 16,4-3-15-16,0 1-3 16,3-4-1-16,3 1 0 0,0-3-7 0,0 0-2 15,-1-2 0-15,4-4 0 0,-6 1-17 0,3 0 8 0,-3 0-8 0,3 0 0 0,-3 2 0 16,-4-2 0-16,-5 2 0 0,0-2 0 15,0 0 0-15,-6-1-9 0,-3 1-1 0,-3 0 0 16,-6-3 10-16,0 3 0 0,-3-3 10 0,-5 3-10 0,-4 2 16 16,0 6-4-16,0 2 0 0,-6 9 0 15,-5 1 8-15,2 7 0 0,-3 2 1 0,-3 7 0 0,1 1 12 16,-4 5 3-16,-3 3 0 0,-2 10 0 0,5 3-17 0,-3 6-3 16,-2 7-1-16,-4 3 0 15,6 0-3-15,4-1-1 0,2 1 0 0,0 3 0 0,6-9-11 16,10-4 0-16,2-4 0 0,3-2 0 15,3-8 0-15,9-2 0 0,3-6 0 0,3-3 0 0,3-5 0 0,6-5 0 16,-3-5 0-16,6-3 0 0,2-3 0 0,4-5 0 16,0 0 0-16,3-3-11 0,0-5 11 0,-3 3-12 15,2-3 12-15,1-2-12 0,-3 2 12 0,-3 2 0 16,0-2 0-16,3 3-8 0,-7 3 8 0,-2 2 0 0,-12 0 0 16,9 2 0-16,0 6 0 0,-6 0 0 0,0 3 0 0,-3-1 0 15,0 1 0-15,-3-1 0 0,3 4 0 16,-3-1 0-16,3 0 0 15,0 0 0-15,0-2 0 0,3-1 0 0,0-4 0 0,3-1 0 16,-6-5 0-16,12 3-8 16,0-3-140-16,0-3-27 0,3-2-5 0</inkml:trace>
  <inkml:trace contextRef="#ctx0" brushRef="#br1" timeOffset="-157891.02">21764 15391 1324 0,'0'-3'118'0,"0"-2"-94"15,0 5-24-15,0 0 0 0,0 0 63 0,-12 5 8 16,0 0 1-16,0 6 1 16,-6 0 39-16,0 2 7 0,-6 5 1 0,0 4 1 0,-2 1-8 0,-1 4-1 0,6 5-1 0,-9 7 0 15,3 6-23-15,1 0-5 16,-7 5-1-16,-6 6 0 0,1-3-35 0,2 0-7 0,3 5-2 15,0 0 0-15,4-5-22 0,2-3-5 0,3 3-1 0,3-5 0 16,6-8-10-16,3-3 0 16,6-5 0-16,0-3 0 0,6-6-13 0,0 1 1 15,3-5 1-15,6-3 0 16,3-6-117-16,3-4-24 0,6-1-5 0,0-8-949 0</inkml:trace>
  <inkml:trace contextRef="#ctx0" brushRef="#br1" timeOffset="-157410.29">21457 16415 1508 0,'0'0'67'0,"0"0"13"0,0 0-64 0,0 5-16 15,0-5 0-15,0 0 0 0,3 8 19 0,-3-8 0 16,3 3 0-16,6 2 0 0,-6-5 46 0,6 3 10 16,-3-3 1-16,3-3 1 0,-3-2-8 0,2-1-1 15,4 4-1-15,-3-4 0 0,-3 1-27 0,3-3-6 16,3 0-1-16,-3 0 0 0,0 0-20 0,0-2-4 15,0-1-1-15,0 3 0 0,-3-2-8 0,0-4 0 16,3 1 0-16,-3-3 8 0,-3 3 1 0,-1-3 0 16,-2 0 0-16,0-2 0 0,0 2-9 0,-2 0 0 15,-4 3 0-15,0 0 8 0,-3 5 28 0,-3 2 4 16,0 6 2-16,-6 3 0 0,0 2 13 0,-3 3 2 16,-3 6 1-16,-5 1 0 0,-1 4-28 0,-3-1-6 0,3 4 0 0,1-1-1 15,8 0-15-15,3 3-8 0,-3-3 10 0,6 5-10 16,3-2 0-16,3-3 0 0,6 1 0 15,3-1 0-15,6 0 0 0,0-5 0 16,3-3 0-16,3-2 0 0,9-4 0 0,3-1 0 16,0-6 0-16,5 0 0 0,-2-6 0 0,3 1 0 0,-3-3 0 15,3-5 0 1,-7 2-29-16,4-2 1 0,-6-3 0 0,3 3 0 16,-6-3 8-16,0 0 1 0,-7 0 1 0,4 1 0 0,-6-1 18 0,-6 0-12 15,0 0 12-15,-6-5-10 0,-6 2 10 0,3-2 0 16,-3 0 0-16,-3 5 0 0,1 0 0 0,-4 6 0 0,0-1 0 0,0 6 8 15,-3 2 0-15,0 3 0 0,-3 3 0 0,1-1 0 16,-4 6 0-16,3-2 0 0,3 4 0 0,0 1 0 16,6-6-142-16,3 3-28 15</inkml:trace>
  <inkml:trace contextRef="#ctx0" brushRef="#br1" timeOffset="-156809.39">22064 16272 518 0,'0'0'46'0,"0"0"-37"0,0 0-9 0,0 0 0 16,6-3 108-16,-6 3 19 0,0 0 4 0,6-5 1 15,0 2-20-15,-6 3-4 0,0 0-1 0,6-2 0 16,-6 2 3-16,3-3 1 0,-3 3 0 0,0 0 0 16,3-5-29-16,0 2-6 0,-3 3 0 0,3-5-1 15,0-1-31-15,-3 1-7 0,0 3-1 0,0-4 0 16,-3 1-4-16,0 0 0 0,-3-1-1 0,-3 6 0 15,3-2 19-15,-3-1 4 0,0 0 1 0,-3 3 0 0,3 0-23 0,-3 0-5 16,1 0-1-16,-1 3 0 0,0 2 4 0,0 1 1 16,0-1 0-16,0 0 0 0,0 3-15 15,0 3-4-15,3-3 0 0,0 2 0 0,3-2-12 0,0 3 0 16,3-3 0-16,0 2 0 0,3 1 0 0,3 0 0 16,-3-1 0-16,6 1 0 0,0-3 0 0,0 2 0 15,0 1 0-15,3-3 0 0,3 0-14 0,-3 2 4 16,0-2 1-16,0 3 0 15,3-3-15-15,-3 0-2 0,0 0-1 0,0 0 0 0,0-1 3 0,-7 4 0 16,1-3 0-16,0 3 0 0,-3-4 11 0,-3 4 2 16,0-3 1-16,-2 0 0 0,-1-3 10 0,-3 3 0 15,0-3 0-15,0 1 0 0,-3-6 0 0,0 2 0 16,0-2 0-16,-6 0 8 0,0-2-8 0,0 2 12 16,-5-6-4-16,5 4 0 0,-3-3 4 0,3 2 0 15,0-2 1-15,3-3 0 0,3 2-13 0,1 1 11 0,-1 0-11 16,3 2 10-16,3-2-22 0,6 5-5 15,0 0-1-15,0 0 0 16,0 0-190-16,9-5-39 0</inkml:trace>
  <inkml:trace contextRef="#ctx0" brushRef="#br1" timeOffset="-156321.5">22445 16304 1555 0,'0'0'138'0,"-3"-6"-110"16,3 1-28-16,0 0 0 0,3-1 80 0,-3-1 12 15,3 1 1-15,0-2 1 0,0 0-23 0,0 3-5 16,0-3-1-16,0 0 0 16,-3 0-18-16,3 3-4 0,-3 5-1 0,0-5 0 0,0-1 11 0,0 1 3 15,0-3 0-15,-3 3 0 0,0-3-33 0,0 3-7 16,-3-1 0-16,0 1-1 0,0 2 7 0,-6 1 2 15,0-1 0-15,0 3 0 0,-5 3 8 0,2 2 3 16,-3 0 0-16,-3 6 0 0,-3-3-19 0,0 5-3 16,4 0-1-16,2 1 0 0,3-1-12 0,3 0 9 15,-3 0-9-15,3-2 8 0,3 2-8 0,6-2 0 16,0-1 0-16,6 1 0 0,0-3 0 0,3 2 0 16,0-2-8-16,3 0 8 0,3 0 0 0,3 0 0 0,3-3 0 0,0 3 0 15,-1-2 0-15,4 2 0 0,-3-3 0 0,-3 3 0 16,0-3-14-16,-3 3 2 0,0-3 0 15,-3 1 0 1,-3-1-15-16,0 0-2 0,-6-5-1 0,0 8 0 0,0-8 30 0,-3 8 0 16,0-3 0-16,-6 1 0 0,0-1-9 0,-6 0-3 0,0-2 0 0,-3-1 0 15,-6 1 20-15,3 0 3 0,-2-3 1 0,-1 2 0 16,-6-2 4-16,3 0 0 0,-3 0 1 0,4-2 0 16,2 2-17-16,0-3 8 0,6 0-8 0,6 3 0 15,0 3 0-15,3 0-16 0,4-3 2 0,-1 0 0 16,6 0-3-16,0 0-1 0,0 0 0 0,6-6 0 15,2 1-194-15,7 0-38 0</inkml:trace>
  <inkml:trace contextRef="#ctx0" brushRef="#br1" timeOffset="-155702.55">22636 16415 576 0,'0'0'51'0,"-9"2"-41"16,3 1-10-16,0 0 0 0,-3-1 360 0,3 1 69 15,0 0 15-15,6-3 2 0,0 0-290 0,0 0-57 16,0 0-12-16,0 0-3 0,0 0-60 0,9-3-13 16,3-2-3-16,0-1 0 0,0 1 5 0,2-3 1 15,1 0 0-15,3 0 0 0,0-2-14 0,0-1 8 16,0 1-8-16,-6-1 0 0,3 0 0 0,-3 1 0 16,-4-1 0-16,-2-2 0 0,0 0 9 0,-3 0-9 0,-3-1 8 0,-3 1-8 15,0 0 0-15,-3 0 8 0,-3 5-8 0,-2 0 0 16,-7 2 32-16,3 4 0 0,-3 2 1 0,0 5 0 15,0-2-8-15,-3 5-1 0,1 2-1 0,2 6 0 16,0 0 13-16,0 3 2 16,3-4 1-16,0 4 0 0,6-1-30 0,0 4-9 0,0-4 0 15,6 1 0-15,3-3 0 0,3-1 0 0,0 1-12 16,6-2 3-16,3-1 9 0,3-5 0 0,0 0 0 16,6-3 0-16,-3-2 0 0,3-3 11 0,2-3-3 0,4-2 0 15,0-1-20-15,-3-2-4 0,0 0 0 0,-1 1-1 31,1-1-12-31,-6 0-3 0,0-3 0 0,0 3 0 0,-3 0 18 0,0 3 3 16,-7-3 1-16,4 3 0 0,-3-1 10 0,-3 6 0 0,-6 0 0 0,0 0 0 16,0 0 15-16,0 0-2 0,0 8 0 0,-3 0 0 15,0 3 25-15,-3-1 5 0,3 1 1 0,0 0 0 0,-3 2-28 16,3-3-6-16,3 1-1 0,0 0 0 0,-2-4-9 0,4 1 0 16,1-2 0-16,3 2 8 0,3-6-8 0,3 1 0 15,-3-6 0-15,3 3 0 0,6-5 0 0,0 0 0 16,0-3 0-16,2 0 0 0,-2 0 0 0,0 0 0 15,-3 0 0-15,3-3-11 0,0 1 11 0,-3-1-13 16,0 3 5-16,-4-2 8 0,1 2-26 0,0 3 2 16,-3-3 1-16,-3 5 0 0,-6 3 23 0,0 0 0 15,0 0 0-15,0 0 0 0,0 0 0 0,0 8 0 16,-3 2 0-16,3-2 0 0,-3 6 0 0,3-4 0 0,-3-2 0 16,3 3 0-16,0-1 0 0,3 1 0 0,0-3 0 15,3-3 0 1,0 0-83-16,3-2-12 0,0 0-2 15,0-3-1079-15</inkml:trace>
  <inkml:trace contextRef="#ctx0" brushRef="#br1" timeOffset="-155153.52">23957 15692 1728 0,'3'-13'153'0,"0"8"-122"0,0-3-31 0,0 3 0 16,-3 5 175-16,3-6 29 0,-3 6 5 0,0 0 2 0,0 0-159 0,0 0-32 15,0 0-7-15,-6 0-1 0,-3 6 32 0,-3 4 5 16,0 1 2-16,-2 7 0 0,-4 1-15 0,0 5-2 16,0 2-1-16,-3 3 0 0,0 0 6 0,3 0 1 15,-5 1 0-15,2-1 0 0,0 2-23 0,0 1-4 16,0-3-1-16,6 0 0 0,1 1-12 0,5-4 0 15,0-5 8-15,6 0-8 16,6-2 0-16,0-3 0 0,6-3 0 0,2-5 0 0,4-3 0 0,3-5 0 16,0-2 0-16,6-4-10 15,3 1-32-15,2-6-6 0,1-2-2 0,9-5 0 16,3-1 14-16,-1 1 4 0,-2-4 0 0,0 1 0 16,-1 0 4-16,-2-3 2 0,3 3 0 15,-7 0 0-15,1-3 9 0,0-2 1 0,0-1 1 0,-1 1 0 0,1-3 7 16,-3 0 8-16,-6-1-13 0,0 1 5 0,-1 0 8 0,1 3 0 0,-9-1 0 15,0 3 0-15,-3 3 10 0,-3 3-2 16,-3-1-8-16,-3 1 12 0,-3 5 22 0,-3-3 4 16,-3-3 1-16,0 6 0 0,-3 0-6 0,0-3-1 15,0 0 0-15,-6 0 0 0,-3 0 0 0,0 0-1 0,-5 0 0 0,-1-2 0 16,-3 2-15-16,0 3-2 0,0 0-1 16,-5-1 0-16,-1 1-2 0,-3 3-1 0,-5 4 0 15,-1 4 0-15,-3-1-10 0,4 3 12 0,-7 3-12 0,6 2 12 16,4 0-12-16,5 3 8 0,0 0-8 0,6 3 8 15,4-3-8-15,5 5 0 0,3-3 0 0,3 4 0 16,3-1-11-16,6 3 3 0,0-3 0 0,6 0 0 16,3 3-122-1,6 0-24-15,3-3-5 0</inkml:trace>
  <inkml:trace contextRef="#ctx0" brushRef="#br1" timeOffset="-154681.83">23835 16833 576 0,'0'0'25'0,"0"0"6"0,6-5-31 0,-6-1 0 0,0-2 0 0,3-2 0 16,-3 2 188-16,3-3 32 0,0-2 7 0,-3 0 1 16,3-1-128-16,0-1-24 0,-3-4-6 0,0 1-1 15,3-1 0-15,-3 1 0 0,0-4 0 0,-3 4 0 16,3 2-9-16,-6 0-1 0,0 6-1 0,0 2 0 16,-6 2 16-16,0 4 3 0,-3 2 1 0,-5 5 0 15,-1 6-12-15,-6-1-2 0,-3 3-1 0,0 3 0 16,1 0-11-16,-1 5-1 0,6 3-1 0,0 0 0 15,3 2-31-15,7 3-7 0,-4-2 0 0,9-1-1 16,3 3-11-16,3-2 0 0,6-6 0 0,9 3 0 16,6-6 0-16,5-2 0 0,4 0 0 0,6-5 0 15,0-6 0-15,2 0 0 0,-2-5-12 0,3 0 12 16,0-2-18-16,-1-4 4 0,1-2 1 0,3 1 0 31,-7-4-15-31,1-2-4 0,-3 2 0 0,-6-2 0 0,-3 0 4 0,-6-1 0 0,-4 1 0 16,-5 0 0-16,-6-3 5 0,-6 0 2 0,-2-5 0 0,-4 0 0 15,-6 0-66 1,-3-3-13-16,-3-3-2 0,-3 1-1 0</inkml:trace>
  <inkml:trace contextRef="#ctx0" brushRef="#br1" timeOffset="-120347.22">1210 3119 1094 0,'0'-2'97'0,"3"-3"-77"0,-3 5-20 0,6-6 0 16,-6 4 22-16,3-1 1 0,0 0 0 0,3 3 0 15,3 0-23-15,3-5 0 0,-3 5 0 0,3-3 0 16,0 3 8-16,0 0-8 0,6-2 8 0,-1-1-8 15,4 3 0-15,-6 0 8 0,9 0-8 0,-3 0 0 0,0 0 28 0,-1 0 2 16,1 0 0-16,3 0 0 0,3 0 38 0,3 0 7 16,-1 0 1-16,-5 3 1 0,6-1-14 0,0-2-3 15,-1 3-1-15,4 2 0 0,3-5-27 0,-3 0-6 16,-1 3-1-16,4 0 0 0,-3-1 8 0,0 4 2 16,2-6 0-16,7 0 0 0,0 0-12 0,2-6-3 15,4 4 0-15,0-4 0 0,-4 6-8 0,4-8-1 16,2 3-1-16,-5 0 0 0,6-3 5 0,5 3 1 15,-5-3 0-15,2 0 0 0,4 2 4 0,-3-4 0 16,-7 2 1-16,4 0 0 0,-1-5-1 0,1 7-1 16,3-7 0-16,-1 5 0 0,4 3-9 0,-7-6-2 15,1 3 0-15,-6 0 0 0,2 3-8 0,1-8 12 16,-1 5-12-16,1-8 12 0,0 6-12 0,-7-4 12 16,1 1-12-16,0 3 12 0,-4-4-12 0,-5 1 8 15,0 0-8-15,3 0 8 0,-13-1-8 0,7 1 8 0,-3 0-8 0,-6 0 8 16,0-1 0-16,0 1-8 0,-4-5 12 0,4 4-4 15,-6-4 8-15,0 5 0 0,-9-8 1 0,9 2 0 16,-9 1-1-16,9-4 0 0,-6-1 0 0,-1 1 0 16,4-4-4-16,-6-6-2 0,3 6 0 0,-3-6 0 15,3 0-10-15,-3 3 0 0,3-3 0 0,0 6 0 16,0-6 0-16,0 6 0 0,-6-1 0 0,3 3 8 16,0-5 2-16,-3 5 0 0,3-2 0 0,0 5 0 15,-3-6 1-15,0 1 0 0,0 2 0 0,2 3 0 16,1 2 1-16,-3-2 1 0,3 3 0 0,0-1 0 15,-3 6-13-15,9-8 0 0,-6 8 0 0,3-1 0 0,0 1 0 16,3 0 0-16,3 2 0 0,-6 3 0 16,3-5 0-16,3 3 0 0,-1 2 0 0,7 0 0 0,-3 2 0 15,3-2 0-15,0 3 10 0,3-3-2 16,2 3-8-16,1 0 0 0,3 2 0 0,6-2 0 16,-7-1 0-16,4 4 0 0,-3 2 0 0,3-3 0 0,-7 1 0 0,7 2-15 15,0 0 4-15,3 0 1 0,-4 0 10 0,7 2 0 16,-6 1 0-16,6-1 0 0,-1 4 0 0,4-6 14 15,-6 5-3-15,2-2-1 0,-5 2-10 0,0 0-14 16,5-5 3-16,-2 8 1 0,6-8 10 0,6 5 14 16,2-2-3-16,1 2-1 0,-1-5-10 0,-5 6 0 15,-3-6 0-15,2 2 0 0,-2 4 0 0,9-6 0 0,-1 0 0 16,4 0 0-16,-1 0 0 0,-2 0 0 0,0 0 0 16,-4 0 0-16,1 0 0 0,2 5 0 0,-2-5 0 0,3 0 0 15,-1 0 0-15,4-5 0 0,-1 5 0 0,1 0 0 16,-3 0 0-16,-1 0 0 0,1 0-12 0,5-6 12 15,1 4 0-15,2 2 0 0,-5-6 0 0,0 6 12 16,-1 0-12-16,4 0 0 0,5-5 0 16,4 2-11-16,-4 3 11 0,1 0 11 0,-4-5-3 15,1 5 0-15,-7-8-8 0,7 8-9 0,8-5 9 0,-5 5-13 16,-7-8 13-16,7 8 8 0,-1-5 0 0,-2-3-8 16,-1 5 0-16,1 1 0 0,5-4 0 0,4-2 0 15,-1 3 0-15,-2 0 0 0,-4-3 0 0,7 0 0 16,-1 3 0-16,1-3 0 0,-1-3 0 0,1 3 0 15,-4 3 0-15,1-3 0 0,-4-3 8 0,7 3-8 16,2-5 0-16,-2 5 10 0,-1 3-10 0,0-3 8 16,1-3-8-16,-4 3 0 0,4 0 9 0,-1 3-9 15,1-3 0-15,-4 3 9 0,1-6-9 0,-1 9 0 16,1-9 11-16,-1 3-11 0,-2 0 10 0,2 3-10 0,1 5 0 16,-4-8 0-16,1 8 0 0,-4-5 0 0,-2-3 0 15,5 3 0-15,4 5 0 0,-1-8 0 0,-2 8 8 0,-1-6-8 16,-2 1 0-16,-1 2 9 0,4-2-9 15,-4 0 0-15,4 5 0 0,-1-6 0 0,-5 6 8 16,-1-2-8-16,-2 2 0 0,3 0 8 0,-1 0-8 0,1-5 0 16,-1 5 0-16,1-6 0 0,-4 12 0 0,-2-6 0 15,0 0 8-15,-1 0-8 0,1 0 8 0,2 5-8 16,1-5 12-16,0 0-4 0,-1 2-8 0,-2 4 0 16,-4-6 0-16,-2 0 0 0,6 0 0 0,-7 0-11 15,4 5 11-15,0-5-8 0,5 0 8 0,-2 0 0 0,-4 5 0 0,1-5 0 16,-6 8 0-16,-4-2 0 0,1-6 0 15,3 2 0-15,2 4 0 0,4-1 0 0,-3 3 0 16,-4-3 0-16,4 3 0 0,-3-3 0 0,-1 3 0 0,1-3 0 16,0 3 8-16,-1-2-8 0,7-4 8 15,0 4-8-15,-7 4 0 0,1-2-15 0,3-3 3 16,-4 3 0-16,1 0 12 0,-3 3 10 0,-4-3-2 0,4-3 0 16,3-2-8-16,-1 7 8 0,-2-7-8 0,6 8 8 15,-4-11-8-15,7 8-17 0,-3 2 4 16,-1-7 1-16,-5 2 12 0,3 0 12 0,-1 3-3 0,4-8 0 15,0 6-9-15,2-6 0 0,1 8 0 0,2-3 0 16,-2-5 0-16,-3 8-11 0,2-8 1 0,-2 5 0 16,0-5 10-16,2 3 12 0,1 2-2 0,2-5-1 15,4 5-9-15,-6-5 0 0,-1 3 0 0,-5 2 0 16,0-5 0-16,-1 6 0 0,1-6 0 0,6 2 0 0,-1 1 0 16,1-3 8-16,2 2-8 0,-2 4 0 0,-3-6 0 0,-1 0 0 15,-2 0 0-15,0 5 0 0,2-5 0 0,4 0 0 16,0 0 0-16,2 3 0 0,1 2 8 0,-4-5-8 15,-2 0 0-15,-3 0 8 0,-1 0-8 0,4 5 0 16,0-5 0-16,-1 3 0 0,1-3 11 0,3 5 6 16,-1-5 2-16,1 0 0 0,-6 0-19 0,-1 5 0 15,-2-5 0-15,3 3 0 0,2-3 0 0,4 5-16 16,0-5 4-16,2 0 0 0,1 0 12 0,-4 6 16 16,1-6-3-16,0 0-1 0,-1 0-12 0,1 2-8 0,5 4 8 15,4-6-13-15,-3 0 13 0,-1 0 0 16,-2 0 0-16,-7 5 0 0,4-5 14 0,0 3-1 0,2-3 0 15,-2 5 0-15,2-5-13 0,1 0 0 16,6 0-9-16,-4 0 9 0,-2 0 0 0,-1 5 8 16,1-5 1-16,0 0 0 0,2 0-9 0,7 0 0 0,2 0 0 0,-2 0 0 15,-1 0 0-15,1 0 0 0,-7 0 0 0,4 0 0 16,0 0 0-16,2 0 0 0,1 0 0 0,-1 0 0 16,-5 3 0-16,-1 2 0 0,-2-5 0 0,5 0 8 15,-2 5-8-15,6-5 0 0,-4 3 0 0,1 0 8 16,-1-3-8-16,-2 2 0 0,-1 4 0 0,4-6 8 15,2 5-8-15,1-5 0 0,-3 8 0 0,-1-8 8 16,1 5-8-16,-4-2 0 0,1 2 0 0,2 0 8 0,4-5-8 0,-1 3 0 16,4 2 0-16,-7-5 8 0,-2 6-8 0,-3-6 0 15,-4 8 0-15,4-3 0 0,2-5 0 0,4 2 0 16,0 4 0-16,-1-1 8 0,1 3-8 0,-4-3 0 16,4-2 0-16,-4 0-11 0,1-3 11 0,0 2 0 15,-1 4 10-15,1-1-10 0,-1-3 0 0,-2 4 0 16,-3-1 0-16,-1 3 0 0,1-3 0 15,-1-5 0-15,1 8 11 0,3-8-11 16,-4 6 0-16,4 1 0 0,-7-1 0 0,4-4 0 0,-6 4 0 0,-1-1 8 16,1 0-8-16,3-2 0 0,2 2 8 0,1-5-8 15,-3 3 0-15,2-1 0 0,4 1 0 0,-3 2 0 16,-4 1 0-16,-5-6 0 0,3 0 0 0,-4 0 0 16,10 0 0-16,-3 2 0 0,2-2 0 0,4 6 0 15,-7-6 0-15,-2 0 0 0,-3 5 0 0,-4-5 0 0,-2 0 0 16,3 0 0-16,0 0 0 0,2 0 0 0,4 0 0 15,-3 0 10-15,2 0-10 0,1 3 0 0,-3 2 0 16,-1 0 0-16,-2-5 0 0,-6 0 0 0,3 3 0 0,-1-3 0 16,1 0 0-16,0 0 0 0,6 0 0 0,-4 0 8 15,4 0-8-15,0 0 0 0,-1 0 0 0,1 5 0 16,-3-5 0-16,-3 0 0 0,-4 5-14 0,1-5 5 16,0 0 9-16,0 3 12 0,-1-3-2 0,1 0-1 15,6 0-9-15,-3 5 0 0,-1-10 0 16,1 10 0-16,0-5 0 0,0 0 0 0,-4 6 0 0,1-6 0 15,-3 2 0-15,0 4 0 0,-1-6 0 0,-2 5 0 16,0-5 0-16,0 0 0 0,0 0 0 0,0 3 0 16,5-6 0-16,-2 3 0 0,0 3 0 0,3-3 0 15,-4 0 0-15,1 0 0 0,0 2 0 0,0-2 0 16,-3 0 0-16,2 0 0 0,-5 0 0 0,3 0 0 0,-3 3 0 16,0-3 0-16,0-3 0 0,-4 3 8 0,4 0-8 15,-3 0 0-15,6 0 0 0,0-2 8 0,0-1-8 0,-4 3 0 16,7-5 0-16,-6 5 0 0,0-6 0 0,-3 4 0 15,3 2 0-15,-1-6 0 0,-2 6 0 0,3-8 0 16,-3 8 0-16,0-5 8 0,0 0-8 0,0 2 0 16,-4-2 0-16,4-3 8 0,-3 3 6 0,0-3 1 15,0 2 0-15,0-4 0 0,0-1-15 0,0 6-12 16,2-8 3-16,1 2 0 0,0 3 9 0,0 0 0 0,3-5 0 16,-6 0 0-16,3 0 8 0,-1 2-8 15,-2 3 8-15,0-5-8 0,-3 2 15 0,3-2-2 16,0 0 0-16,-3 0 0 0,3-1-13 0,-3 1 0 15,-1 0 0-15,1 0-10 0,-3-1 10 0,3-7 0 16,-3 8 10-16,0-3-10 0,3 0 8 0,-3-2-8 16,0-3 0-16,0 2 9 0,0 1-1 0,0-4-8 15,0 4 12-15,-1-9-4 0,1 1-8 0,3 2 0 0,-3 3 0 0,0-5 0 16,0-1 0-16,0 3 0 0,0 3 0 0,3 0 0 16,-3-6 0-16,0 4 0 0,0 1 0 0,0-1 0 15,3 1 0-15,-4-4 0 0,-2 2 0 0,3 3 0 16,0-5 0-16,-3 2 0 0,0 3 8 0,3-1-8 15,-3-4 0-15,-3 2 0 0,3 3 0 0,0-3 0 16,0 3 0-16,0 0 0 0,0-3 0 0,-3 3 0 16,3 2 0-16,0-2 0 0,-3 3 8 0,0-1-8 0,3-2 0 15,-3 2 0-15,-6-2 0 0,6 3 0 0,0-1 0 16,-3-2 0-16,0 3 0 0,2-4 0 0,1 9 0 16,-3-5 0-16,-3-1 0 0,3 1 0 15,-2 2 0-15,-1-3 0 0,0 6 0 0,3-6 0 0,-3 1 0 16,0 2 0-16,0 3 0 0,-3-6 0 15,0 6 0-15,-3 0 0 0,-3 0 0 0,3-1 0 16,-3 9 0-16,3-8 0 0,-6 5 0 0,0 3 0 0,3-1 0 0,-2-2 0 16,-4 3 0-16,3-3 0 0,-3 3 8 0,0-3-8 15,0-5 8-15,-3 7-8 0,-2-7 0 0,-1 5 0 16,-3-5 0-16,0 2 0 0,-6 4 0 0,4-1 0 16,-7-3 0-16,0 3 0 0,1-3 0 0,-1 4 0 15,3-1 0-15,0 2 0 0,1-2 0 0,-1-2 0 0,-6 2 0 16,-3 3 0-16,4-3 0 0,-7 0 0 0,-5 2 0 15,2 1 0-15,3 2 0 0,1-2 0 0,-1 0 0 16,-3 5 0-16,-5-5 0 0,-1 2 0 0,-5 3 0 16,2 3 0-16,4 2 0 0,-1-5 0 15,0 5 0-15,1 3 0 0,-7-8 0 0,1 11 0 0,-7-3 0 0,4 0 0 16,2-3 0-16,4 0 0 0,-1 3 0 0,1 0 0 16,-4 3 0-16,-5-3 0 0,-4-3 0 0,7-3 0 15,2 9 0-15,1-6 0 0,-4-2 0 0,-2-3 0 16,-1 5 0-16,-5 1 0 0,2-4 0 0,1-2 0 15,5 6 0-15,-2-6 0 0,-7 0 0 0,1 0 0 16,-1 0 0-16,4 5 0 0,-1-5 0 0,-2 0 0 16,-3-5 0-16,-1 5 0 0,-2 5 0 0,5-5 0 15,7-5 0-15,-4 5 0 0,1 0 0 0,-1 0 0 16,1 0 0-16,3-6 0 0,2 6 0 0,1 0 0 16,-1 0 0-16,1 0 0 0,-1-2 0 0,-2-4 0 0,-1 6 0 15,4 0 0-15,-4 0 0 0,1-5 0 0,-1 5 0 16,-2 0 0-16,-4-3 0 0,4-2 0 0,5 5 0 15,1-5 0-15,-1 5 0 0,-2-8 0 0,-4 8 0 16,-5-5 0-16,2 5 0 0,1 0 0 0,5-8 0 16,1 8 0-16,-6 0 0 0,-1-6 0 0,4 6 0 0,-1 0 0 15,4-5 0-15,-1 5 0 0,-2-3 0 0,-4 3 0 16,4 0 0-16,-1 0 0 0,1 0 0 0,5 0 0 16,1-5 0-16,-7 5 0 0,1-5 0 15,0 5 0-15,-1-3 0 0,4 3 0 0,-4 0 0 0,-2-5 0 16,-7 5 0-16,4-5 0 0,2 5 0 0,1 0 0 15,3 0 0-15,-1-3 0 0,1-2 0 0,-7 5 0 16,-8 0 0-16,5 0 0 0,1 0 0 0,3 0 0 16,-1-6 0-16,-5 12 0 0,-3-6 0 0,2 0 0 0,4 5 0 15,-1-2 0-15,-2-3 0 0,3 5 0 0,-4-5 0 16,4 5 0-16,2-5 0 0,-2 3 0 0,0 2 0 0,-4-5 0 16,4 5 0-16,0-5 0 0,-1 3 0 0,1 2 0 15,-10-5 0-15,7 0 0 0,3 6 0 0,-1-4 0 16,1 4 0-16,-6-6 0 0,-7 5 0 0,7-5 0 15,9 8 0-15,-7-8 0 0,-8 5 0 0,0 0 0 16,2 3 0-16,1-8 0 0,0 8 0 0,-4-8 0 16,1 6 0-16,3 1 0 0,-1-1 0 0,4-6 0 15,-3 5 0-15,2-2 0 0,1 2 0 0,3 0 0 16,2-5 0-16,-2 3 0 0,0-3 0 0,-4 5 0 16,1-5 0-16,-1 6 0 0,7-6 0 0,-3 0 0 15,-4 0 0-15,4 0 0 0,0 0 0 0,-1 0 0 0,10 0 0 16,-7-6 0-16,-5 6 0 0,0 0 0 0,-4 0 0 15,7-5 0-15,0 2 0 0,-7-2 0 0,1 5 0 16,3-5 0-16,2 5 0 0,1-3 0 0,-6 3 0 16,-1-5 0-16,4 5 0 0,0-6 0 0,2 6 0 0,-2-2 0 15,-3-3 0-15,-1 5 0 0,4-6 0 0,3 6 0 16,-1-8 0-16,-2 8 0 0,-3-5 0 0,2 5 0 16,4-8 0-16,-1 8 0 0,1-5 0 0,0-3 0 15,-4 3 0-15,4-1 0 0,-3 4 0 0,2-4 0 16,-2 1 0-16,0 2 0 0,-4-2 0 0,1 5 0 15,3 0 0-15,-4-5 0 0,1 2 0 0,0 3 0 0,-4 0 0 16,7 0 0-16,0 0 0 0,-1 0 0 0,1 0 0 16,-3 0 0-16,-1 3 0 0,1-3 0 15,0 5 0-15,-4-5 0 0,4 5 0 0,3-5 0 0,2 0 0 16,-2 3 0-16,-6 2 0 0,2-5 0 0,4 6 0 16,6-4 0-16,-4 4 0 0,4-6 0 0,0 0 0 15,-4 5 0-15,-8-3 0 0,6 4 0 0,2-6 0 16,-2 0 0-16,-6 5 11 0,8-5-3 15,4 5-8-15,2-2 12 0,4-3-12 0,-6 0 0 0,-7 0-12 0,1 5 12 16,5-5 0-16,4 6-8 0,0-4 8 0,-4-2 0 16,-2 6 0-16,2-6 0 0,4 0 0 0,3 5 0 15,-1-3 0-15,-5-2 0 0,-1 0 0 0,4 0 0 16,9 6 0-16,-1-6 0 0,7 0 0 0,-7 0 0 16,-5 0 0-16,5 0 0 0,-5 0 0 0,8 0 0 0,1 0 0 15,-7 0 0-15,-2 0 0 0,2 5 0 0,1-5 0 16,2 0 0-16,1 0 0 0,2 0 0 0,1 0 0 15,-4 0 0-15,-2 0 0 0,8 0 0 0,-5 0 0 0,8 3 0 16,1-3 0-16,2 0 0 0,-5 5 0 16,5-5 0-16,1-5 0 0,-4 5 0 0,-3 0 0 0,-2 5 0 15,5-5 0-15,4 0 0 0,2 0 0 0,1 0 0 16,-7 0 0-16,3 0 0 0,1 0 0 0,2 0 0 16,1 0 9-16,-1 0-9 0,12 0 0 15,-11 0 0-15,2 0 0 0,-2 0 0 0,-1 0 0 0,6 0 0 16,-5 0 0-16,2 0 0 0,3 0 0 0,1 5 0 15,2-5 0-15,3 0 0 0,-2 0 0 0,-1 0 0 16,-3 0 0-16,1 0 0 0,2 0 0 0,6 3 0 16,-8 2 0-16,8 1 0 0,-3-6 0 0,7 2 0 0,2 3 0 0,-6 1 0 15,0-6-8-15,1 0 8 0,2 8 0 0,-6-8 0 16,6 5 0-16,-5 0 0 0,5-2 0 0,-6 7 0 16,1-7 0-16,5 8 0 0,0-9 0 0,3 9 0 15,1-3 0-15,-1-3 0 0,-3 3 0 0,-3 0 0 16,4 3 0-16,-1 2 0 0,-3 5 0 0,12-2 0 15,-5 3 0-15,8-1 0 0,-9 3-9 0,9-2 9 16,-9 7 0-16,10-7 0 0,-7 7 0 0,-6 9 0 16,3-9 0-16,1 6 0 0,-1 0 0 0,0 0 0 15,0-3 0-15,0 2 0 0,7 1 0 0,-7 0 0 16,9 2 0-16,0 3 0 0,-6-2 0 0,7 2 0 16,-1 5 0-16,6-2-8 0,-3 2 8 0,0-2 0 15,3-1 0-15,-3 1 0 0,6 5 0 0,-2-5 0 16,-1 5 0-16,6 0 0 0,-3 2 0 0,3-2 0 15,0 0 0-15,0-5-8 0,0 5 8 0,6-5 0 16,0 5 0-16,-3 0 0 0,3 2 0 0,3-2 0 16,0 0 0-16,0-5 0 0,0 5 0 0,3-5 0 0,3-9 0 0,-3 9 0 15,6 0 0-15,0-6 0 0,-3 3 0 0,3 3 0 16,6 0 0-16,-3-9 0 0,-3 9 0 0,6-8 0 16,2 0 0-16,1-3 0 0,-3 2 0 0,3-4 0 15,3 5 0-15,-3-6 0 0,6 0 0 0,2-2 0 16,-5 3 0-16,9-1 0 0,0 1 0 0,-7-1 0 15,7 1 0-15,-9-6 0 0,9 3 0 0,-9 2 0 16,5-7 0-16,-5 2 0 0,9-3 0 0,-6-2 0 0,3 0 0 16,-1-3 0-16,1 0 0 0,6-2 0 0,-3 0 0 15,2-6 0-15,4 3 0 0,-6-3 0 0,3 3 0 16,-1-8 0-16,-2 5 0 0,6-5 0 0,-3 0 0 16,5 0 0-1,-5 0-32-15,6 3-12 0,0 0-2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48:56.699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1448 579 946 0,'0'0'20'0,"0"0"5"0,0 0 1 0,0 0 2 0,0 0-28 0,0 0 0 15,0 0 0-15,0 0 0 0,0 0 67 0,0 0 8 16,0 0 1-16,0 0 1 0,0 0-26 0,6 6-6 16,-6 7-1-16,0-5 0 0,0 5-5 0,0-5-2 15,-6 11 0-15,3-6 0 0,1 11 7 0,-7-3 2 16,0-3 0-16,0 9 0 0,-3-1-7 0,0 6-2 16,-6-6 0-16,0 6 0 0,3 3-7 0,-9 4-2 15,4-7 0-15,5 8 0 0,-6-3-11 0,0 2-2 0,6-4-1 0,0-3 0 16,6-1 2-16,0-4 1 0,1 5 0 0,5-6 0 15,3-5-17-15,0-2 0 0,0 2 0 0,0-8 0 16,3-2 0-16,3 2 0 0,-1-5 0 0,4-8 0 16,0 5 0-16,3-10 0 0,-3 0 0 0,3 2 0 15,3-10 9-15,0-1-1 0,0-1-8 0,6-1 12 16,-1-3-12-16,-5-7 0 0,6-1 8 0,3 1-8 16,-3-1 0-16,0-4 0 0,-1-6 0 15,10 2 0-15,0-10 8 0,0 5-8 0,5-4 0 0,1 4 0 16,6-8 0-16,-1 6 0 0,-2 0 0 0,3 2 0 15,-3-5 0-15,-16 18 0 16,4-4 0-16,0-1 0 0,-3 5 0 0,3-4 0 0,-1 10 0 0,-2-6 0 16,0 9 0-16,9-9 0 0,-12 9 0 0,2 4 0 0,-5 1 0 0,3 0 0 15,-3 5 0-15,-6 3 0 0,0-1 0 16,-3-2 0-16,0 8 0 0,0 0 0 0,-9 0 0 0,0 0 0 16,2 8 0-16,-2-2 0 15,-2-1-136-15,-7 3-28 0,-9 10-4 16,3 4-2-16</inkml:trace>
  <inkml:trace contextRef="#ctx0" brushRef="#br0" timeOffset="717.6">1913 1207 345 0,'0'0'31'0,"0"0"-31"0,0 0 0 0,0 0 0 16,0 0 133-16,0 0 21 0,0 0 4 0,0 0 1 15,0 0-58-15,0 0-11 0,0 0-2 0,0 0-1 0,6-6-24 0,-6 6-5 16,0 0-1-16,6-2 0 16,3-4-19-16,-3 1-4 0,-6 5-1 0,3-3 0 0,6-2-15 0,-7-3-3 15,4 3-1-15,-3 0 0 0,3-3-6 0,-3 0-8 16,0 2 11-16,3 1-11 0,-3-8 9 16,3 5-9-16,-3-3 0 0,0 3 9 0,3 0-9 15,-6-5 0-15,0 0 0 0,0 2 8 0,3-2-8 16,-6 5 12-16,3-5-12 0,0 8 12 15,-6-9-12-15,3 7 0 0,0 7 0 0,-6-6 8 0,-3 6 4 0,3 6 0 16,-5 1 0-16,-1-1 0 0,-3 7 28 0,-6 0 5 16,-3 0 2-16,-3 6 0 0,1 2-14 0,-1-2-2 15,6 2-1-15,-6 3 0 0,7-3-4 0,-1-3-1 16,0 4 0-16,6-4 0 0,3-5-7 0,6 6-2 16,-3-3 0-16,3 2 0 0,3-5-16 0,3 1 8 15,3-1-8-15,3 0 0 0,3-2 8 0,3 2-8 16,-3-10 0-16,9 2 0 0,0 0 8 0,3-5-8 0,3-5 12 15,6-3-12-15,-4 3 22 0,7-3-2 16,0-6-1-16,-6 4 0 0,2-3-19 0,-2-1-19 0,3-4 4 16,-3 2 1-16,-3 3 22 0,0-6 5 0,2 6 1 0,-8-5 0 15,3 4-28-15,0 1-6 0,-6 5 0 16,-3-5-1-16,3 8 21 0,-9-3 0 0,3 2 0 16,-6 6 0-16,0 0 0 0,0 0 0 15,0 0-9-15,0 0 9 0,-9 6 0 0,0 2 0 0,0-3 0 0,0 3 9 16,-3 5 11-16,0-5 1 0,3 3 1 0,6 2 0 15,-6 0-6-15,-3 0-2 0,6 0 0 0,3 1 0 16,-3-6-14-16,4 2 11 0,-4 3-11 0,3-5 10 16,6 0-10-16,3 3 0 0,-6-3 0 0,2-3 8 0,4 0-8 15,3-2 0-15,-3 2 0 0,9-5 0 16,-9 0-100-16,9 0-16 16,-3 0-4-16,0-5 0 0</inkml:trace>
  <inkml:trace contextRef="#ctx0" brushRef="#br0" timeOffset="1070.33">2356 1095 1612 0,'0'0'36'0,"0"0"7"0,-6 0 1 0,6-5 1 0,-3 10-36 0,3-5-9 16,0 0 0-16,-3 0 0 0,3 6 40 0,-6-4 7 15,6 4 1-15,0-1 0 0,-3 3 3 0,3 0 1 0,-5 2 0 0,5 4 0 16,-6-1-16-16,6-5-4 15,-3 2 0-15,0 4 0 0,0-1-4 0,-6 0-2 16,0 0 0-16,6 6 0 0,-3-6-6 0,-3-5 0 0,3 5-1 0,0-5 0 16,3 3 1-16,-3-3 1 0,3-3 0 0,-3 3 0 15,6-8 2-15,0 0 0 0,0 0 0 0,0 0 0 16,0 0-9-16,0 0-2 0,9-8 0 0,0 3 0 16,0-3-12-16,3-3 11 0,0 3-11 0,3-5 10 15,-3 0-10-15,-1 5 0 0,1-5 0 0,3-3 0 16,0 0 0-16,0 3 8 0,-3-1-8 0,-3 1 0 15,3 0 12-15,0 0-4 0,0-3 0 0,2 8 0 16,-8-5-8-16,9-1-9 0,-6 6 9 0,3 3-13 0,-3-3 13 0,0 8 0 16,3-5 0-16,-3 0-9 15,-6 2-139-15,6 3-27 0,0 0-5 0,-6 0-2 16</inkml:trace>
  <inkml:trace contextRef="#ctx0" brushRef="#br0" timeOffset="1335.66">2785 1056 1422 0,'0'0'31'0,"0"0"6"0,6 0 2 0,-6 0 1 0,0 0-32 0,0 0-8 16,0 0 0-16,0 0 0 0,0 0 58 0,0 0 10 15,-9 5 1-15,3 3 1 0,0 0-7 0,6 2-2 16,-9 6 0-16,-3-2 0 0,3 4-5 0,0-7-2 0,-3 5 0 0,-2 2 0 15,-1-5-9-15,0 6-1 0,3-3-1 0,3 0 0 16,3-3-21-16,-3 0-4 0,3 0-1 0,3 0 0 16,3-5-17-16,0 0 8 0,0 3-8 0,3-3 0 15,3-8 0-15,3 5 0 0,-3-5 0 0,9-5 0 16,-3 0-192 0,0 2-36-16</inkml:trace>
  <inkml:trace contextRef="#ctx0" brushRef="#br0" timeOffset="1482.27">2999 788 1846 0,'0'0'40'0,"0"0"9"0,-3 0 2 0,0-5 1 0,-3 3-41 0,6 2-11 0,-3 0 0 0,3 0 0 0,0 0 0 0,0 0 12 16,0 0-12-16</inkml:trace>
  <inkml:trace contextRef="#ctx0" brushRef="#br0" timeOffset="2698.05">3068 1199 864 0,'0'0'76'0,"0"0"-60"0,0 0-16 0,0 0 0 16,0 0 108-16,0 0 18 0,0 0 4 0,0 0 1 0,0 0-78 15,0 0-15-15,0 0-3 0,0 0-1 16,0 0 14-16,6 2 4 0,-6-2 0 0,3 6 0 0,-3-6-12 0,9 0-3 16,0 0 0-16,-1 0 0 0,4-6-11 0,-3 4-2 15,-3-4-1-15,3 1 0 0,0-3-10 0,3 0-1 16,-3-2-1-16,0 2 0 0,0 0-11 0,0-3 12 16,-3 3-12-16,0-5 12 0,3 2 0 0,-9 3 0 15,3-5 0-15,-1 0 0 0,-2 5 11 0,-2-5 2 16,2 2 1-16,-3-2 0 0,-3 5-3 0,0 3-1 15,-3-3 0-15,0 2 0 0,-3 1-5 0,-3 5-1 0,0 5 0 16,-6 1 0-16,0-4 6 0,-2 9 1 0,-1-3 0 0,3 0 0 16,-6 8-1-16,3-3 0 0,4 0 0 15,-1 8 0-15,3-2-10 0,6-3-3 0,-9 2 0 0,6 1 0 16,9-1 2-16,-3-2 0 0,-3 3 0 16,6-1 0-16,3-5-11 0,3 1 12 0,-5-1-12 15,5 0 12-15,5 0-12 0,-5-7 0 0,6 7 0 16,3-5 8-16,-3-3-8 0,3-5 0 0,12 0 9 0,-6 0-9 15,3-5 12-15,6-3-1 0,-1 3-1 0,4-9 0 16,0 6-10-16,0-5 0 0,0 0 9 0,-4-6-9 16,1 6 0-16,-3 0 0 0,6 0 0 0,-12 0-8 15,0-6 8-15,0 6 0 0,2 0 0 0,-8-1 0 16,-3 4 0-16,0 2 0 0,3 3 0 0,-9-3-8 0,0 2 8 0,0 6 0 16,0 0 0-16,0 0 0 0,-6 6 0 0,-3-6 0 15,3 5 0-15,0 3 0 0,-6-3 8 0,4 3 4 16,-4 3 1-16,3-3 0 0,-3 5 13 0,3 0 2 15,6 0 1-15,-6-5 0 0,0 5-7 0,3-2-2 16,3 2 0-16,0 0 0 0,3 1-20 0,0-6 0 16,0 2 0-16,0 3 0 0,3-5 0 0,3-2 0 15,0 2 0-15,3-3 0 0,0-5 0 0,3 0 0 16,0 0 0-16,3-5 0 0,-7-1 0 0,7-2 0 16,3 0 0-16,0-2 0 0,3 2 0 15,0-5 0-15,3-1 0 0,2 1 0 0,-5-5 0 0,9 5 0 16,-6-6 0-16,-3 3 0 0,-1 3 0 0,-2-6 0 15,0 6 0-15,3 0 0 0,-9 8 0 0,6-9 0 16,-9 9 0-16,3 2 0 0,-3-2 0 0,-4 5 0 16,1 0 0-16,-6 0 0 0,0 0 0 0,0 0 0 0,0 8 0 0,-6 3 0 15,1 2 0-15,-1 0 0 0,-3 0 0 16,0 1 0-16,3-1 0 0,-3 5 0 0,-3-4 0 0,3-1 0 16,0 0 11-16,3 0-3 0,6 0 0 0,-3-5 0 15,0 3-8-15,3-3 0 0,0-8 0 0,3 5 0 16,-3-5 0-16,6 0 0 0,6 0 0 0,-3 0 0 15,3-5 0-15,3 0 0 0,0-3 0 16,5 0 0-16,-5 2 0 0,3-7 0 0,3 3 0 0,-6-4 0 16,3 1-10-16,0 0 10 0,-1 0-13 15,-2 5 5-15,0-5 8 0,0 5 0 0,0-3 0 16,-9 6 0-16,3 2 0 0,0-2 0 0,-3 5 0 0,-6 0-8 16,0 5-17-16,3-2-3 15,0 7-1-15,-6-4 0 0,0 7 29 0,-3 0 0 0,3 0 0 0,-9 1 0 0,6-1 0 16,-3 0 20-16,0 6-4 0,3-6 0 15,0 0-16-15,3 0 10 0,-6 0-10 0,6 1 8 0,3-1 3 0,0-5 0 16,0 2 0-16,3-2 0 0,0-2-11 0,3-4 0 16,3 4-12-16,-3-6 12 15,9 0-75-15,-6 0-7 0,6-8-2 16,-3 2-1028-16</inkml:trace>
  <inkml:trace contextRef="#ctx0" brushRef="#br0" timeOffset="3188.69">4098 1037 1753 0,'-9'5'77'0,"9"-5"17"0,0 0-75 0,-6 0-19 0,0 0 0 0,6-5 0 16,0 5 80-16,0 0 12 0,0 0 2 0,0 0 1 16,0 0-25-16,0 0-5 0,0 0-1 0,0 0 0 15,0 0-29-15,6 0-7 0,3-5 0 0,-3 5-1 16,3 5-11-16,2-5-3 15,-2-5 0-15,-3 2 0 0,3 3-1 0,3 0-1 0,-3 0 0 0,0 3 0 16,0 2-11-16,0-5-9 0,0 0 9 0,0 0-13 16,3 0 13-16,-9 5 0 0,6-5 0 0,-3 6 0 15,-1-6 0-15,1 8 0 0,0-8 12 0,0 5-12 16,-3 3 0-16,3-3 0 0,-6 3 0 0,3-3 0 16,-3-5 0-16,0 8 0 0,0-2 0 0,0 2 10 0,0-8-10 0,-3 8 12 15,-3 2-12-15,3-2 12 0,-3-3-12 16,0 1 0-16,0 2 9 0,-2 0-9 0,-1 2 23 0,3-2 0 15,-9-3 0-15,3 3 0 0,-3-2 8 0,6 2 1 16,-12-3 1-16,6 3 0 0,3-3-5 0,-2 8-2 16,-1-7 0-16,0 7 0 0,6-5-11 0,-3 5-3 15,3-8 0-15,0 8 0 0,3-5 6 0,0 6 1 16,6-9 0-16,0 3 0 0,0-3-19 0,0 3 0 16,0 3 0-16,9-3 0 0,-3-3-10 15,3-2-6-15,0 2 0 0,3 0-1 0,0 3 17 0,3-8 0 16,-3 0 0-16,5 0 0 0,-5 0 0 0,0-5 0 15,6 2 8-15,-9 3-8 0,6-5 0 0,-3 5 0 16,3-5 0-16,-6 2 0 0,2-2 0 0,-2 5 0 16,0-8 0-16,3 8-10 15,-3 0-115-15,0-6-23 0,-3 6-5 0,0 0-1 0</inkml:trace>
  <inkml:trace contextRef="#ctx0" brushRef="#br0" timeOffset="5906.65">5732 1246 288 0,'0'0'25'0,"0"0"-25"0,0 0 0 0,0 0 0 0,0 0 204 0,0 0 36 16,0 0 8-16,0 0 0 0,6-2-109 0,-6 2-23 16,0 0-4-16,0 0 0 0,6-6-37 0,-6 6-7 15,0 0-2-15,0 0 0 0,6-5-8 0,0 5-2 16,-6 0 0-16,6-5 0 0,-1 2-34 0,1-2-7 15,0-1-2-15,-6 6 0 0,0-2-13 0,6-3 11 16,-3-3-11-16,3 2 10 0,3 1-10 0,-6 2 12 16,0-7-12-16,0 2 12 0,3 0-12 0,0 3 0 15,-6-3 0-15,6-3 0 0,-3 3 0 0,0-2 0 16,-6-4 0-16,0 6 0 0,3-5 0 0,0 0 8 16,-9 0-8-16,3-1 0 0,0 4 0 0,-3 2 0 15,-3 0 0-15,3 3 0 0,-3-3 0 0,-5 2 12 16,-1 6-4-16,0 0 0 0,0 6 24 0,0-4 5 15,-6 9 1-15,4-3 0 0,-1-3-17 0,-3 8-3 0,3 1-1 0,-3-1 0 16,-3 0 13-16,1 0 2 0,-1 6 1 0,3-6 0 16,0 0-13-16,3 1-2 0,1 4-1 0,2-5 0 15,3 1-5-15,3-1-2 0,3 0 0 0,0 0 0 16,0 0-10-16,9 6 0 0,-6-6 9 0,6 0-9 16,0-5 0-16,6 6 0 0,-6-1 0 0,6-3 0 15,0-2 0-15,3 0 8 0,3 3-8 0,0-3 0 16,6-8 0-16,-1 5 0 0,4-5 0 0,0 0 8 15,-6 0-8-15,6-5 0 0,0 0 0 0,3 2 0 0,-10-8 0 16,7 3 9-16,-3 0-9 0,3-2 0 0,-3-3 8 16,3-1-8-16,2 1 0 0,-2 0 0 0,0 0 8 15,0-6-8-15,-3 1 0 0,0 2 0 0,0-3 0 16,2 6 0-16,-8-8 8 0,3 8-8 0,-3-3 0 16,0 8 0-16,-6-5 0 0,3 5-9 0,-3 2 9 15,-3-2 0-15,0 3 8 0,-3 5-8 0,0 0 0 0,0 0 0 16,0 0 0-16,0 0 0 0,-3 5 0 0,-3 3 0 15,-3 0 0-15,3 3 0 0,-6-3 0 0,3 5 0 16,-3 0 0-16,0 1 0 0,3 4 0 0,-3-5 0 16,1 1 0-16,-1 4 0 0,3-5 0 0,-3 0 0 15,3 6 0-15,0-6 0 0,6 0 0 0,0 1 0 16,0-6 0-16,3 0 0 0,3 2 0 0,0-5 0 16,3-2 0-16,3 2 0 0,3 1 0 0,-3-12 0 15,3 6 0-15,2-5 0 0,4 2 0 0,3-7 0 0,0 2 0 16,0 3 0-16,3-9 0 0,-4 6 0 0,1-2 0 0,0 2 8 15,0-5-8-15,-3-6-8 0,0 6 8 16,0 0-12-16,-1 0 12 0,1-6 0 0,-3 3 0 16,0 3 0-16,3 0 0 0,-6 2 0 0,-3-2 0 0,0 5 8 15,0 3-8-15,-3-3 0 0,-6 8 0 0,6-6 0 16,-6 6 0-16,0 0 0 0,0 0 0 0,0 0 0 16,0 0 0-16,-6 8 0 0,0 3 0 0,0 2 0 15,-3-5 0-15,3 3 0 0,0 2 0 0,-3 0 0 16,3 0 26-16,0 3 4 0,0-3 1 0,0 6 0 15,0-8-31-15,3 2 0 0,0-5 0 0,0 5 0 16,3-8 0-16,3 3 0 0,0-3 8 0,3 3-8 0,3-2 9 16,0-6-1-16,0 0 0 0,3 0 0 0,0-6-8 0,6 6 0 15,-1-8 0-15,4-2 0 0,3 2 0 0,-3-5 0 16,3-1 0-16,3 1 0 0,-4 0 0 0,4-5 0 16,-3 4 0-16,-3 1 0 0,-3-5 0 0,2 4-11 15,-5 1 3-15,0 0 0 0,-6 5 8 0,0-3 0 16,0 9 0-16,-6-4-8 15,-3 6-18-15,0 0-3 0,0 0-1 0,0 0 0 0,-3 6 30 16,-3 2 13-16,-3-3-1 0,-3 3 0 0,3 5 7 0,-6-2 1 16,4 2 0-16,-1 0 0 0,3 0 0 0,-3 1 0 15,0 1 0-15,3-1 0 0,0-4-20 0,3 3 10 16,3 1-10-16,0-6 8 0,3 2 0 0,0-2 0 16,6 0 0-16,0 3 0 0,3-9-8 0,0 9 0 15,-3-8 0-15,6 2 0 0,0 0 0 0,0-5 0 16,2 0 9-16,1 0-9 0,-3-5 0 0,3 5 0 15,0-5 0-15,0 2-8 16,0-2-124-16,0-3-24 0,0 2-4 0,2-2-2 0</inkml:trace>
  <inkml:trace contextRef="#ctx0" brushRef="#br0" timeOffset="6454.8">6949 1056 1184 0,'0'0'26'0,"0"0"6"0,0 0 0 0,6 0 1 0,-3-8-33 0,0 2 0 15,6 6 0-15,-6-5 0 0,-3 5 90 0,3-5 11 16,0 2 3-16,0-2 0 0,3 5-31 0,-6 0-5 15,0 0-2-15,0 0 0 0,3-8 4 0,-3 8 1 16,0 0 0-16,0 0 0 0,-6-5-7 0,0-1 0 16,0 4-1-16,-3 2 0 0,3 2-9 0,-3 4-2 15,-3-1 0-15,3-5 0 0,-6 3-19 0,7 2-4 16,-4 3-1-16,0-3 0 0,3 0 2 0,-3 1 0 16,3 2 0-16,-3-3 0 0,3-2-17 0,0 2-3 0,3 3-1 15,0-3 0-15,3 3 0 0,3 3 0 0,0-3 0 0,0-3 0 16,3 3-9-16,3-3 0 0,0 3 0 0,3 3 8 15,3-9-8-15,-3 9-14 0,3-8 3 16,0 2 1-16,-3 0 10 0,6 3 14 0,-7-3-3 16,4-2-1-16,-3 2-10 0,-3 3-9 0,6-2 9 0,-6-1-13 15,0 3 13-15,-3 0 0 16,3 2 0-16,-3-4 0 0,-3 7 0 0,-3-5 0 0,0 5 0 16,0 0 10-16,-3 0-10 0,0 1 0 0,0-6 0 0,-3 7 0 15,-3-1 0-15,3-6 0 0,-5 5 0 0,-1 0 0 16,0-8 0-16,3 3 0 0,-6-2 0 0,0-6 0 15,0 8 17-15,-3-8 2 0,4 0 0 0,-1-6 0 16,-3 4-9-16,3-4-2 0,3 1 0 0,3-3 0 16,-3 0 20-16,3-2 3 0,4-4 1 0,2 6 0 15,3-5-53-15,0 0-11 0,3 0-1 0,3-1-1 16,3 1-142-16,0 0-28 0,2 0-5 0</inkml:trace>
  <inkml:trace contextRef="#ctx0" brushRef="#br0" timeOffset="7379.9">7994 1225 1267 0,'-12'0'56'0,"12"0"12"0,0 0-55 0,0 0-13 16,0 0 0-16,-3 3 0 0,3-3 52 0,0 5 7 15,0-5 1-15,3 5 1 0,0 1-4 0,0 1-1 16,-3-7 0-16,6 0 0 0,3 0 10 0,0 6 2 16,3-6 0-16,3 0 0 0,-4-6-20 0,4 1-4 15,6 3-1-15,0-4 0 0,0 1-23 0,-3-3-5 16,3 3-1-16,-1-3 0 0,1 3-6 0,-3-9 0 16,0 6-8-16,-3-2 12 0,-3 2-12 0,3-5 9 15,-3 5-9-15,-4-3 8 0,-5-2-8 0,3 5 0 16,-3-5 9-16,-3 2-9 0,-3 3 11 0,-3-5-3 15,-2 5 0-15,-1 3 0 0,-6-3 2 0,-3 2 0 0,-6 6 0 16,-3 0 0-16,-6 0 0 0,-2 0 0 16,2 8 0-16,0 3 0 0,4 2 36 0,-1 3 7 15,3-3 2-15,0 6 0 0,6-6-22 0,1 6-4 16,2-6-1-16,0 5 0 0,0-2-15 0,6 3-3 16,0-1-1-16,3-5 0 0,3 6-9 0,3-6 0 0,0 3 0 15,6 3 0-15,-3-6 0 0,6 0 0 0,0 0 0 0,3 1 0 16,0-4 0-16,3 3 0 0,3-5 0 0,0-2 0 15,0 2 0-15,5-8 0 0,1 0-10 0,6-6 10 16,0 4 0-16,3-4 0 0,2-2 0 0,1-5 0 16,3 0-12-16,-3 0 12 0,-4-1-13 15,1 4 5-15,0-9-37 16,0 3-7-16,-7 3-2 0,4-5 0 0,-3 4-4 0,3-4-1 16,-6-3 0-16,-1 2 0 0,-2-2 15 0,0 3 2 15,-3 4 1-15,-3-4 0 0,-3 5 7 0,0-1 2 16,0 6 0-16,-3 3 0 0,-3 0 61 0,-3 5 13 0,0 0 2 0,0 0 1 15,-3 10 25-15,-3-2 5 0,-3 0 1 0,0 6 0 0,0-1-24 16,-3 3-5-16,-3 0-1 0,3 2 0 16,0 1-17-16,0 2-3 0,-2-8-1 0,2 5 0 15,0 1-9-15,3-6-1 0,0 0-1 0,0 3 0 0,3-2-14 0,3 1 11 16,0-7-11-16,0-2 10 0,6 2-10 0,0-3 0 16,-3-5 0-16,6 3 0 0,3-3-8 0,0-3-8 15,0 3 0-15,6-5-1 16,0-3-187-16,2-3-36 0,1 3-8 0</inkml:trace>
  <inkml:trace contextRef="#ctx0" brushRef="#br0" timeOffset="7528.51">8777 683 2188 0,'0'0'97'0,"0"0"20"0,0 0-93 0,-3-6-24 15,-3-2 0-15,6 8 0 0,0 0 63 0,-9-5-30 0,9 5 0 16,-6 0-33-16,0 5 0 0,3 3 0 0,-3-2 0 15,3 2 0-15,0 5-9 0,3-5-1 0</inkml:trace>
  <inkml:trace contextRef="#ctx0" brushRef="#br0" timeOffset="8053.4">8744 1082 1494 0,'6'0'66'0,"-3"-5"14"0,0 2-64 16,-3 3-16-16,0 0 0 0,0 0 0 0,0 0 100 0,0 0 18 0,0 0 3 0,0 8 1 15,0 5-18-15,0-5-4 0,-3 3-1 0,-3 2 0 16,3 0-30-16,-3 6-5 16,0-6-2-16,0 8 0 0,-3-7-19 0,0 4-4 15,0 1-1-15,0-4 0 0,1-1-10 0,-1 4-1 16,0-5-1-16,6 1 0 0,-3-1-11 0,3-8-3 16,-3 3 0-16,6 3 0 0,0-11-4 0,0 0-8 0,0 0 11 0,9 0-11 15,0-6 10-15,3 1-10 0,-1-3 8 0,4 3-8 16,3-3 8-16,-3-5-8 0,0 2 0 0,3-2 8 15,3-3-8-15,0 3 0 0,-1-6 0 0,1 1 0 16,3-1 0-16,-3 3 0 0,0 3 0 0,-1 0 0 16,-2 0-9-16,-3 2 9 0,0 3-12 0,0 3 12 15,-6 5-8-15,-3 0 8 0,0 0 0 0,-6 0 0 0,0 5 0 0,-3 3 0 16,3 3 0-16,-6 2 0 0,0 0 0 16,-3 0 9-16,-3 1 1 0,3-1 0 0,0 3-10 0,0 0 0 15,0-3 0-15,0 0 0 0,4 0 27 16,-1 0 3-16,3-5 1 0,-3 6 0 0,6-9-31 0,3 3 8 15,3-3-8-15,0 0 0 0,2-2 0 0,4 2 0 16,0-5 0-16,3-5 0 16,3 2-148-16,0-2-32 0,0 0-6 0</inkml:trace>
  <inkml:trace contextRef="#ctx0" brushRef="#br0" timeOffset="8627.51">9301 1199 2170 0,'-9'8'96'0,"9"-8"20"0,-3 5-92 0,3 3-24 0,0-8 0 0,0 0 0 16,0 0 31-16,0 0 1 0,0 0 1 0,0 0 0 15,6 0 6-15,6 0 1 0,-1 0 0 0,4-8 0 16,0 3-16-16,3-3-2 0,0-3-1 0,-6 3 0 16,3-5-21-16,-3 0 0 0,3 5 0 0,-1-8 0 15,-2 8 0-15,-3-5 0 0,0-1 8 0,0 1-8 16,-6 0 8-16,0 0-8 0,0 5 8 0,-3-3-8 15,-3 3 0-15,0-5 0 0,-3 8 0 0,0-1 0 16,0 4 14-16,-3 2-2 0,-6 0 0 0,-2 2 0 16,-1 9 21-16,-3-3 4 0,0 5 1 0,0 0 0 15,0 6-10-15,1-1-1 0,2 4-1 0,0-1 0 16,3-3-11-16,0 6-3 0,6-8 0 0,0 3 0 16,3-1-12-16,3 1 0 0,0 2 8 0,3-3-8 15,0-2 0-15,3-3 0 0,3 1 0 0,3 1 0 0,0-1 0 16,6-1 0-16,0-5 8 0,3-8-8 15,3 5 0-15,2-5-10 0,4 0 2 0,-3-5 0 0,0 0-11 16,-3 2-1-16,-1-2-1 0,1-3 0 0,0 2 7 0,-3-2 2 16,-3 3 0-16,0 0 0 0,0 5 2 15,-6-5 1-15,-1 5 0 0,-8 0 0 0,0 0 9 0,6 5 0 16,-3 5 0-16,-3-2 8 0,-3-2 14 0,0 2 3 16,0 5 1-16,1-8 0 0,-4 8 15 0,3-5 3 15,0-2 1-15,0 2 0 0,0-3-30 16,0 3-7-16,3-8 0 0,0 0-8 0,0 0 27 0,0 0-2 15,0 0 0-15,9-8 0 0,0 3-9 0,-1-3-1 16,4 2-1-16,0-2 0 0,0-5-14 0,0 3 11 16,0-4-11-16,0 1 10 0,3 0-10 0,0 0 0 15,3-6 0-15,-1 3 8 0,-2-2-8 0,6 4 0 16,-3-4 0-16,0-3 0 0,3 2 0 0,-3 6 0 0,-4-5 0 16,1 2 0-16,0 5 9 0,3-2 0 0,0 5 0 0,-3-5 0 31,0 7-149-31,0-2-31 0,-4-2-5 0</inkml:trace>
  <inkml:trace contextRef="#ctx0" brushRef="#br0" timeOffset="9554.56">11128 886 691 0,'0'0'61'0,"0"0"-49"0,0 0-12 0,6-5 0 15,-3 2 223-15,6-2 41 0,-3 0 9 0,6-3 2 16,-3 3-219-16,6-3-43 0,0-3-13 0,3 3 0 16,-4 0 30-16,7-5 0 0,3 0 0 0,0 0 0 15,3-1-18-15,-7 4-4 0,7-4-8 0,-3 1 12 16,-3-5-4-16,0 2 0 0,0 3-8 0,-7-1 12 0,1-4 0 15,0-1-1-15,-3 6 0 0,-3 5 0 16,-6-5 6-16,3 0 2 0,-3 0 0 0,-3-1 0 16,0 4 12-16,-3-4 2 0,0 1 1 0,-6 5 0 15,-3-5 2-15,0 8 0 0,-3-1 0 0,-5 4 0 0,-7 4 3 16,-6 9 1-16,-3-3 0 0,10 5 0 0,-1 0 11 16,-6 11 2-16,0-3 1 0,1 1 0 0,-1 4-20 15,0 6-4-15,-3-6-1 0,-8 14 0 0,-1 2-15 0,0-2-3 16,4 0-1-16,2-1 0 0,3 6-2 0,7-5-8 15,-1 0 12-15,6 5-4 0,0-6-8 0,6 1 12 16,-3-3-12-16,7-8 12 0,-1 3-12 0,6 0 0 16,-3-6 0-16,6 1 0 0,0-4 0 0,-3-1 0 15,6-4 0-15,-3 3 0 0,3-13 0 0,3 3 8 16,0-3-8-16,0-3 0 0,0-5 8 0,0 0-8 16,9 0 8-16,-3-5-8 0,3-3 12 0,3-5-4 0,6-1 0 15,0-4 0-15,2-3-8 0,4 2 0 0,3 1 0 0,6-4 0 16,-4 4 0-16,1-3 0 0,-3 2-12 15,0 6 12-15,-3 0 0 0,-4 0 0 0,-2-1 0 0,-3 9 0 16,-3 0-8-16,0 5 8 0,-6 0 0 0,-6 0 0 16,6 10 0-16,-3-2 0 0,-3 0 0 0,-3 3 0 15,-3 2 0-15,-3-5 0 0,0 5 0 0,0 0 0 16,-3 1 0-16,3-1 0 0,-3 0 0 0,1 0 0 16,-1-2 0-16,3 2 0 0,-3-8 0 15,3 3 0-15,3 0 0 0,0 3 0 0,3-8 0 0,0 2 0 16,3 0 0-16,0-5 0 0,0 0 0 0,9 8 0 15,-3-3 0-15,6 3 0 0,-3-8 0 0,3 6 0 16,3-6 0-16,-1 0 0 0,4 0 8 0,0-6-8 16,3-2-90-16,0 3-20 0,3-3-4 0,5-5-639 15,4 0-128-15</inkml:trace>
  <inkml:trace contextRef="#ctx0" brushRef="#br0" timeOffset="9825.02">11971 418 2350 0,'0'0'52'0,"0"0"10"0,-3 5 2 0,-6 1 3 0,-3-6-54 0,0 8-13 0,0 2 0 0,-3-2 0 16,-3 5 59-16,3 6 9 0,-2 2 1 0,-1-2 1 16,-3 7-21-16,0 0-4 0,0 6-1 0,0-5 0 15,-3 7-19-15,-5 11-4 0,2 0-1 0,0 0 0 16,3 3 10-16,1 2 2 0,-1-2 0 0,3 2 0 15,3-5-32-15,0-6 0 0,3 1 0 0,0-8 0 16,6 2 0-16,1-2 0 0,2-6 0 0,0-7 0 16,6 2 0-16,0-2 0 15,6-3 0-15,3-6 0 16,-1-2-108-16,1-3-28 0,6-5-6 0,0 0-1026 0</inkml:trace>
  <inkml:trace contextRef="#ctx0" brushRef="#br0" timeOffset="10352.44">11777 1228 2026 0,'0'0'44'0,"-9"10"10"0,3-4 2 0,0 1 1 0,0-1-45 0,0 2-12 15,6-3 0-15,0-5 0 0,0 0 52 0,0 0 8 16,0 8 1-16,6-3 1 0,-6-5-33 0,12 0-6 16,0 0-2-16,0-5 0 0,0 5 19 0,3-8 4 15,0 3 1-15,0-3 0 0,0 2-36 0,-4-1-9 16,4-4 0-16,-3-2 0 0,0 5 0 0,-3-5 0 15,3-1 0-15,-3 1 0 0,-3 0-12 0,0 0 12 16,0-6-10-16,-3 6 10 0,0-6 0 0,-3-2 0 16,0 3 13-16,-3 4-4 0,-3 4-1 0,0 2 0 15,-3 3 0-15,-3 2 0 0,-3 3 2 0,-3 8 0 16,-6-3 0-16,-2 8 0 0,-1 1 29 0,-3-1 5 16,0 0 2-16,4 6 0 0,-1 2-18 0,3 3-3 15,0-8-1-15,6 2 0 0,3 1-12 0,3 2-4 0,4-3 0 0,2-5 0 16,6 1 1-16,0-1 0 0,0 0 0 0,6 0 0 15,-1-7-9-15,4 7-16 0,3-5 4 0,0-3 1 16,0 0 11-16,3-5 0 0,3-5 0 0,6 5 0 16,-3-5 0-16,2-3 0 0,1-3 0 0,3 3 0 15,-3 0 0-15,-3-5 0 0,-1 0 0 0,-2 0 0 16,0 0 0-16,-3 2 0 0,0-2 0 0,-3 5 0 16,-3-3 12-16,0 3-3 0,-3 3 0 0,-6 5 0 15,0 0-9-15,0 0 0 0,0 0 0 0,-6 11 0 0,0-3 0 16,0 5-14-16,0-5 5 0,-3 8 1 15,0-3 32-15,-3 0 6 0,3 0 2 0,3 0 0 16,-3 1-32-16,3-1 0 0,3 0 0 0,-3-5 0 0,6 3 0 16,0-3 0-16,3-3 0 0,3 3 0 15,3-3 0-15,0-2 0 0,3-6 0 0,0 3 0 16,0 0-87-16,3-5-23 0,0-3-5 0,2 3-1 16,4-9-114-16,-3 6-23 0,24-15-5 0,-12-4-1 0</inkml:trace>
  <inkml:trace contextRef="#ctx0" brushRef="#br0" timeOffset="10820.99">12468 1024 1724 0,'0'0'38'0,"0"0"8"0,0 0 2 0,0 0 0 0,0 0-39 0,0 0-9 0,0 0 0 0,0 0 0 16,0 0 28-16,0 0 3 0,0 0 1 16,0 0 0-16,0 0 16 0,6 0 3 0,-6 0 1 0,6 0 0 15,0 0-16-15,-6 0-4 0,0 0 0 0,0 0 0 16,6 0 7-16,-4 0 1 15,-2 0 0-15,3-8 0 0,0 3-14 0,-3 5-2 0,0 0-1 0,-6 0 0 16,1-6 8-16,-1 4 1 0,-3 2 1 16,0 0 0-16,0-6-1 0,0 6 0 15,0 0 0-15,-3 6 0 0,0-4 7 0,0 4 1 0,-3-6 0 0,0 5 0 16,1 3-24-16,-1-3-4 0,-3 3 0 0,3-3-1 16,0 1 1-16,3 2 1 0,3 0 0 0,-3 2 0 15,6-2-13-15,3-3 0 0,0 9 0 0,6-6 0 16,0-3 12-16,3 8 0 0,0-5 0 0,3 3 0 0,3-3-12 15,-3 0-16-15,0 2 3 0,3-2 1 0,-3 5 12 0,0-7 0 16,0 2 9-16,0 5-9 0,-3-8 0 0,-1 8 8 16,1-7-8-16,-3 7 0 0,-3-5 0 0,3 0 0 15,0 2 0-15,-6-2 0 0,0 5 0 0,0-5 0 16,0 3 0-16,-2 2 0 0,-4-5 0 0,-3 3 0 16,0-3 0-16,0 0 0 0,-3 2 0 0,-6-2 0 15,3-3 8-15,-3 3-8 0,1-2 0 0,-1-6 9 16,3 2-9-16,-3 4 8 0,0-6-8 0,0 0 0 15,4 0 0-15,2 0 0 0,-3 0 0 0,3 0 0 16,3-8 0-16,3 8 0 0,0-6 0 0,9 6-17 16,-3-8 4-16,3 3 1 15,3-3-13-15,0-2-3 0,3 7 0 0,6-8-794 16,3 3-159-16</inkml:trace>
  <inkml:trace contextRef="#ctx0" brushRef="#br0" timeOffset="11327.64">12837 1037 1324 0,'0'0'118'16,"0"0"-94"-16,0 0-24 0,0 0 0 15,0 0 161-15,0 0 28 0,3-5 6 0,3-3 1 16,-3 0-90-16,0 3-18 0,0-3-3 0,-3 8-1 15,0 0-32-15,3-6-8 0,-3-1 0 0,0 1-1 16,0 6-19-16,0 0-4 0,-3 0-1 0,-3-8 0 0,0 8 21 0,-3 0 4 16,0-5 0-16,0 10 1 15,-3-5-17-15,-3 3-3 0,0 2-1 0,0 1 0 16,-5 1 13-16,2-1 3 0,0 2 0 0,0-3 0 0,0-5-23 0,0 8-4 16,3-3-1-16,1 3 0 0,-1 3-1 0,3-3-1 15,0-3 0-15,0 3 0 0,6 5-2 0,-3-5 0 16,3 3 0-16,3 2 0 0,0-5-8 0,3 5 0 15,3-2 0-15,3 2 0 0,0 0 0 0,6-5 0 16,0 5 0-16,3-7 8 0,0 2-8 0,-1 5 0 16,4-8 0-16,0 3 0 0,-3 3-10 0,0-4 10 15,0 1-13-15,-3 3 5 0,0-3-3 0,-3 0 0 16,-1 2 0-16,-2-2 0 0,-3-2 11 0,0 2 0 0,-3 0 0 16,0 2-8-16,-3-5 8 0,-3 3 0 15,1-2 0-15,-4 2 0 0,-3-3 0 0,0-2 0 16,-3 2 0-16,0 0 0 0,-3-2 0 0,0-3 0 0,-3 5 0 15,1-5 0-15,-1 0 0 0,0 0 0 0,0-8 0 16,0 8-8-16,3-5 8 0,-2 5 0 16,2-8 0-16,6 3 8 0,0-1-8 0,0-2 0 15,3 3 0-15,0-3 0 16,3 3-33-16,3-3-11 0,0 3-3 0,3-3-811 0,0 2-162 0</inkml:trace>
  <inkml:trace contextRef="#ctx0" brushRef="#br0" timeOffset="11829.88">13093 1069 1094 0,'0'0'97'0,"0"0"-77"0,0 0-20 0,0 0 0 16,0 0 108-16,0 0 19 0,0 0 3 0,3 8 1 15,-3 2-54-15,0-7-10 0,-3 8-3 0,0-3 0 16,-3-3 0-16,0 3-1 0,6 5 0 0,-6-2 0 15,0 2 1-15,-3 0 1 0,0 0 0 0,-3 3 0 16,0 3-26-16,0-6-6 0,3 0-1 0,-2 0 0 16,2 1 0-16,0-1 0 0,-3 0 0 0,6-2 0 15,3 2-32-15,0-5 0 0,0 2 0 0,3-7 0 16,0-3-162-16,3 5-30 0,3-5-5 0</inkml:trace>
  <inkml:trace contextRef="#ctx0" brushRef="#br0" timeOffset="12021.01">13280 802 1882 0,'0'0'41'0,"0"0"9"0,0 0 2 0,-6 0 1 0,0 0-42 0,0 0-11 15,0 0 0-15,6 0 0 0,-2 5 34 0,-4-5 5 16,6 0 1-16,-3 8 0 0,0-3-32 0,3-5-8 15,3 3 0-15</inkml:trace>
  <inkml:trace contextRef="#ctx0" brushRef="#br0" timeOffset="12540.64">13316 1233 2077 0,'0'0'92'0,"0"0"19"16,0 0-89-16,0 0-22 0,0 0 0 0,3-5 0 16,0 2 8-16,3-2-8 0,0-3 10 0,0 3-10 0,0-3 9 0,3 2-9 15,0-7 8-15,3 5-8 0,-1-10 8 0,1 4-8 16,0-4 0-16,0 5 8 16,-3-6 0-16,3 3-8 0,-6-2 12 0,0 4-4 0,0 4 0 0,-3 2-8 15,-6-5 12-15,-3 5-4 0,0 2 20 0,0 1 3 16,-9 5 1-16,0 5 0 0,0 1 16 15,-2 2 3-15,-1 0 1 0,0 2 0 16,-3 3-6-16,0 6-1 0,0-3 0 0,3 2 0 0,-2 1-11 0,-1 2-2 16,3-2-1-16,6 2 0 0,0 3-31 0,3-3 0 15,3-3 0-15,3 1 0 0,9 2 0 0,0-3 0 16,3-4 0-16,0-1 0 0,6 0 0 0,0-8 0 16,6 3 0-16,-4-8 0 15,4 0-22-15,3-5-10 0,3 2-3 0,0-7 0 16,-1 2-56-16,1-5-11 0,3 2-2 0,-6 3-1 15,0-5 13-15,-1 0 2 0,-2-1 1 0,-3 7 0 0,-3 1 68 0,-3 1 21 0,0-3-11 0,-6 8 11 16,-6 0 46-16,0 0 14 0,-6 3 4 0,-3 2 0 16,-3 6 26-16,0-4 6 0,3 7 0 0,0-6 1 15,0 2-37-15,0-2-7 0,0 5-1 0,3-7-1 16,4 2-26-16,-1 0-5 0,3-8 0 0,0 0-1 16,0 0-19-16,5 5 0 0,7-5 0 0,0-5 0 15,3 2 0-15,3-2 0 0,0-3 8 16,3 2-8-16,0-7-29 15,-1 0-10-15,-2 5-1 0,0-5-1 16,0 0-98-16,3-3-19 0,-6-5-4 0,3-1-830 0</inkml:trace>
  <inkml:trace contextRef="#ctx0" brushRef="#br0" timeOffset="12938.04">14417 333 2070 0,'0'0'92'0,"0"0"18"0,0 0-88 0,-3-2-22 15,-3-4 0-15,-3 6 0 0,1 0 113 0,-1 0 19 16,0 6 3-16,-3 2 1 0,-3 5-49 0,-3 0-10 16,3 0-1-16,-3 6-1 0,3 7-28 0,1-2-6 15,-4 5-1-15,-3 3 0 0,-3 8-15 0,0 5-3 16,-6 0-1-16,1 0 0 0,-1 2-21 0,-9 25 8 16,1-9-8-16,5-2 0 0,3-8 0 0,6 0 8 15,0-3-8-15,7-10 0 0,2-3 0 0,3-8-12 16,0-3 2-16,6-2 0 15,0-5-19-15,3-3-4 0,-3-6-1 0,6 3 0 16,0-10 4-16,0-3 1 0,0 0 0 0,0 0 0 16,0 0-13-16,3-8-2 0,3 0-1 0,-3-5 0 15,3 0 12-15,-6 0 2 0,3-6 1 0,0 1 0 0,0-9 30 0,-3 1 0 0,3-1 0 0,0 1 0 16,0-6 0-16,0 11 0 0,0-3 0 0,0 3 0 16,-3 2 25-16,0 6 8 0,-6 0 2 0,3 5 0 15,0-3 24-15,0 3 5 0,0 8 0 0,0-5 1 16,0 0-29-16,3 5-7 0,0 0-1 0,0 0 0 15,0 0-20-15,0 0-8 0,6 5 0 0,3-5 0 16,0 5 0-16,0-5 0 0,2 0 0 0,4 3 0 16,0 2-48-16,0 1-15 0,3-6-3 0</inkml:trace>
  <inkml:trace contextRef="#ctx0" brushRef="#br0" timeOffset="13559.15">14236 1061 403 0,'0'0'36'0,"-6"8"-36"0,3-3 0 0,-3-2 0 0,0 7 396 0,3-2 73 16,3-8 15-16,-3 6 2 0,3-6-371 0,0 0-75 15,0 0-14-15,0 0-3 0,0 0 4 0,9 0 1 16,-3-6 0-16,6 1 0 0,-3-3-10 0,3 0-2 16,0-5 0-16,-1 8 0 0,4-9-16 0,-6 1 0 15,3 3 8-15,0-4-8 0,-3 1 20 0,-3-3 1 0,3 3 0 0,-3 3 0 16,0-4-21-16,0 1-16 0,-6 0 2 0,-3 5 1 15,3 3 35-15,0 5 7 0,-12 0 2 0,-3 5 0 16,3 3 24-16,-6-3 5 0,-3 8 0 0,1 9 1 16,-1-4-7-16,0 1-2 0,0 2 0 0,0 5 0 15,0-2-41-15,6-3-11 0,-2 6 0 0,5-1 0 16,3-2 8-16,3-3-8 0,0-2 12 16,3 2-4-16,3-3-8 0,6-5 0 0,3 1 0 0,3-1 0 15,0-8 0-15,2 3 0 0,1-3-14 0,6-5 5 31,0 0-32-31,0-5-7 0,3 0 0 0,2-3-1 16,-2 0-23-16,3-5-5 0,0 0-1 0,0-3 0 16,-1 0 16-16,-2 3 3 0,3-1 1 0,-3-4 0 0,-3 5 32 15,0-6 6-15,-1 6 2 0,-5 5 0 0,0-5 28 0,-3 7 6 0,-6 1 0 16,-6 5 1-16,0 0 41 0,0 0 8 0,0 0 2 0,3 11 0 0,-6-3-2 16,0-3 0-16,-3 8 0 0,0 0 0 0,-6 1-43 0,3-1-9 15,0 0-2-15,3 0 0 0,-3-5-3 0,3 3-1 16,1-3 0-16,2 5 0 0,0-8-8 0,3 3 0 15,0-8 0-15,6 5 0 0,-1 1 0 0,7-6 0 16,0 0 0-16,3 0 0 0,0-6 0 0,-3 1-12 16,6-3 2-16,-3 3 1 15,0-8-40-15,-1 5-8 0,4-5-2 0,3 2 0 16,-3-5-1-16,3 3 0 0,0 0 0 0,0 2 0 0,-1-2 32 0,-2 5 5 16,-3 3 2-16,-3-1 0 0,-3 4 33 0,-3 2 8 15,-3 2 0-15,0 4 1 0,-6 2 60 0,0 2 12 16,0 3 3-16,-3-5 0 0,0 11-51 0,0-6-9 15,-3 0-3-15,0 6 0 0,6-6-16 0,-3 6-3 16,3-6-1-16,0 0 0 0,3 0-13 0,0 0 0 16,0 1 0-16,3-1-853 0,0-5-171 15</inkml:trace>
  <inkml:trace contextRef="#ctx0" brushRef="#br0" timeOffset="14258.6">15840 429 1627 0,'0'0'72'0,"0"0"15"0,0 0-70 0,0 0-17 15,0 0 0-15,0 0 0 0,0 0 49 0,-3 13 7 16,-3 0 0-16,0 6 1 0,0 2 19 0,-3 5 3 16,0 1 1-16,-5 4 0 0,-1 1-34 0,0 3-6 15,3 2-2-15,-9 10 0 0,0-2-24 0,3 0-5 16,1 0-1-16,-1-2 0 0,0 7-8 0,0-5 12 16,3 0-12-16,0-6 12 0,0-4-12 15,0-3 0-15,3-1-12 0,4-4 12 16,2-6-79-16,0-8-8 0,6 0-1 0,0-2-536 15,3-3-108-15</inkml:trace>
  <inkml:trace contextRef="#ctx0" brushRef="#br0" timeOffset="14524.59">16266 349 1792 0,'0'0'80'0,"0"0"16"0,-3-5-77 0,3 5-19 0,0 0 0 0,-6 0 0 16,0 0 55-16,-3 0 7 0,3 8 2 0,-6-3 0 16,3 3 0-16,-3 11 1 0,-3-6 0 0,6 13 0 15,-2 1-26-15,-1 5-6 0,0 2-1 0,-3 8 0 16,0-2-7-16,0 8-1 0,0-3-1 0,-6 13 0 16,-2 0-13-16,5 0-2 0,0-5-8 0,3 0 12 15,0-5-12-15,3-6 0 0,3 0 0 0,0-5 0 16,3-5-79-16,3-5-21 0,-3-1-5 15,3-7-1-15,0-4-102 0,1 4-20 0</inkml:trace>
  <inkml:trace contextRef="#ctx0" brushRef="#br0" timeOffset="14712.04">15730 1024 1728 0,'0'0'76'0,"-6"0"16"0,-3-8-73 0,0 8-19 16,3-5 0-16,0 5 0 0,6 0 149 0,-6-6 27 15,3 4 4-15,3 2 2 0,0 0-102 0,0 0-21 16,0 0-4-16,9 0-1 0,3-6-31 0,3 6-7 16,3-7 0-16,3 7-1 0,0-6 5 0,5 6 2 0,7-5 0 0,-3 2 0 15,3-2-22-15,-7 5-15 0,4-8 3 0,-6 3 0 32,3 5-145-32,-6 0-29 0</inkml:trace>
  <inkml:trace contextRef="#ctx0" brushRef="#br0" timeOffset="15645.6">16299 1154 403 0,'0'0'36'0,"0"0"-36"0,0 0 0 0,0 0 0 15,0 0 291-15,0 0 51 0,0 0 10 0,0 0 3 0,0 0-234 0,5 5-46 16,1-5-10-16,0 0-1 0,-6 0-16 0,9-5-2 15,-3 5-1-15,3-8 0 0,0 2-26 0,0 1-6 16,3-3-1-16,-3-2 0 0,3 2-12 0,0-6 0 16,-6 1 0-16,3 0 0 0,0-6 0 0,-4 6 0 15,1-8 0-15,0 2 0 0,-3 1 0 0,-3 2 0 16,-3 3 8-16,0-3-8 0,0 3 8 0,-5 5-8 16,-1 0 11-16,-3 3-11 0,-6-3 74 15,-3 8 8-15,-6 8 2 0,0-3 0 0,1 8-16 0,-4 0-4 16,0 1 0-16,0 4 0 0,4 3-26 0,-1 0-6 15,6 3 0-15,0 3-1 0,6-9-18 0,3 9-3 16,3-6-1-16,3 3 0 0,3-3-9 0,3 0 0 16,3 3 0-16,3-8 0 0,3 0 0 0,3-1 0 15,3 4 0-15,3-11 0 0,3 2 0 0,0-2 0 0,-4-2 0 16,7-6 0-16,3 0-15 0,0-6-5 0,-3 6 0 0,-1-8-1 31,1 3-21-31,-3-3-4 0,0-5-1 0,-3 2 0 0,0 3 25 0,-3-10 5 0,-1 5 1 0,1 0 0 16,-6-9 3-16,3 4 1 0,-3-1 0 0,-3 6 0 15,0-5 12-15,-3 4 0 0,0 6 0 0,0-5 0 16,-3 5 20-16,0 3 0 0,-6 0 0 0,6 5 0 16,-6 5 27-16,0 0 5 0,-3 3 2 0,3 0 0 15,-3 5-34-15,0 1-6 0,3-1-2 0,-3 3 0 16,3 0-12-16,4 2 0 0,-1-5 0 16,0 6 0-16,3-6 0 0,0 0 0 0,3-5 0 0,2 3 0 15,1-3 0-15,0-3 0 0,3 3 0 0,3-3 0 16,0-5 0-16,0 0 0 0,3-5 0 0,3 0 0 15,0 2-26-15,2-8-8 0,-2 3-2 0,6-5 0 16,0 0-9-16,-3 0-3 0,-3 0 0 0,0-1 0 16,8 1-1-16,-8-5-1 0,-3 4 0 0,3-4 0 0,0 5 38 0,-3-6 12 15,-3 3 0-15,-4 6 0 0,1 2 0 16,-3 0 0-16,0 2 0 0,-6 6 0 0,-6 0 16 0,0 0 9 16,-3 6 3-16,1 2 0 0,-7-3 16 0,3 8 3 15,-3 0 1-15,3 1 0 0,0 7-7 0,3-3-1 16,-3 1 0-16,3-3 0 0,3 2-28 15,0-4-12-15,-3 4 11 0,6-5-11 0,6 0 12 16,0 1-4-16,-3-1-8 0,6-8 12 0,0 3-12 16,0-3 0-16,6 3 0 0,0-8 0 0,0 0 0 0,3 0 0 15,3-5 0-15,3 2 0 0,-7-2 0 0,4 0 0 16,0-3 0-16,0 0-10 16,-3-5-19-16,0 2-4 0,0 3-1 0,3-5 0 0,-4 0 12 15,1-6 2-15,3 6 1 0,-3-8 0 0,6 2 7 16,-6 1 0-16,0-3 1 0,0 2 0 0,-1 1 3 0,-2 4 0 15,-3 6 0-15,-3-5 0 0,0 8 18 0,0 0 4 0,-6 5 1 0,0 0 0 16,0 0 33-16,-9 10 8 0,0-2 0 0,0 3 1 16,-6 5-26-16,4 2-6 0,2 1-1 0,0 2 0 15,0-8-3-15,3 6-1 0,0-1 0 0,3-5 0 16,0 3-6-16,3-3-2 0,-3 1 0 0,6 2 0 16,3-9-12-16,0 7-8 0,0-9 8 0,0 3-13 15,6-3 13-15,0-2 0 0,2 2 0 0,4-5 0 16,0 0-42-1,-3-8-12-15,3 8-2 0,0-5-778 0,3-3-155 0</inkml:trace>
  <inkml:trace contextRef="#ctx0" brushRef="#br0" timeOffset="16444.34">17602 781 403 0,'33'-11'17'0,"-24"8"5"0,-9 3-22 0,9-5 0 0,6 0 0 0,0-3 0 16,0 8 333-16,2-6 63 0,1-1 12 0,3 7 2 15,-6-6-319-15,3 1-64 0,0 2-13 0,-3-2-2 16,-1-3-12-16,-2 3 0 0,6-3 0 0,-6 3 0 15,0-9 12-15,3 1-4 0,3 8 0 0,-3-8 0 16,3-1 12-16,-7 1 3 0,7 0 0 0,-3-8 0 0,3 8-5 16,0-6-1-16,-3 0 0 0,0-2 0 0,2 3-17 0,1-3 10 15,-3-3-10-15,-3 3 8 0,0 2 0 0,-3-2 0 16,-3-3 0-16,-3-2 0 0,-3-1-8 0,-3 6 0 16,3-3 0-16,-6 8 0 0,-6-2 42 0,-3 5 6 15,0-1 2-15,-6 14 0 0,-2-5-2 0,-1 10 0 16,-3 3 0-16,3-2 0 0,-6 7-20 0,1 0-4 15,-1 6 0-15,-6-4-1 0,-5 9-13 0,-1-3-2 16,-3 3-8-16,7 5 12 0,2 3 16 0,9 5 4 16,3 3 0-16,-3 7 0 0,1 4-16 15,2 2-4-15,0 0 0 0,0 10 0 0,0-2 0 0,-5 24 0 16,-1-1 0-16,3-7 0 0,0-3-12 0,3-2 0 0,-5-1 0 16,5 0 0-16,0 1 0 0,6-6 0 0,3-3 0 15,0-2 0 1,4-2-42-16,2-9-11 0,6 3-3 0,-3-8 0 15,-3 2 12-15,3-7 1 0,3-3 1 0,0-8 0 0,-6 0 14 0,3-2 2 0,0-6 1 0,-3-3 0 16,0-4 25-16,0-1 0 0,-3-8 0 0,3 3 0 16,3-8 0-16,-2 0 14 0,-4-8-3 0,3 3-1 15,0-8-2-15,0-1 0 0,0-4 0 0,0-3 0 16,0-3 3-16,3-3 0 0,3 1 0 0,0 0 0 16,0-6 13-16,0 5 4 0,6 6 0 0,-3 3 0 15,-3-6 16-15,6 8 4 0,0-3 1 0,0 1 0 16,3 2-20-16,0-2-4 0,3-1-1 0,6-2 0 0,6-3-24 15,2 3 0-15,1-6 0 0,6 1 0 0,3-1 0 0,3 1 0 16,-1 2 0-16,-2-2 0 0,6-1 0 0,-4 3 0 16,-2 3 0-16,-3 0 0 15,0 3-68-15,2-4-18 16,-2 12-4-16,-3-9-1078 0</inkml:trace>
  <inkml:trace contextRef="#ctx0" brushRef="#br0" timeOffset="16626.84">17867 1042 2412 0,'-6'0'53'0,"0"0"11"0,-3 6 3 0,3-4 0 0,0 4-54 0,-2-1-13 0,2 3 0 0,-3-3 0 16,3 8 20-16,-3-5 0 16,0 0 1-16,3 3 0 0,0 2-21 0,3-5 0 0,0 3 0 0,3-3 0 15,3-3 0-15,0 3 0 0,0-3 0 16,-3-5-1101-16</inkml:trace>
  <inkml:trace contextRef="#ctx0" brushRef="#br0" timeOffset="16775.46">18028 815 288 0,'0'0'25'0,"0"0"-25"0,-9 5 0 0,3-2 0 15,0 7 340-15,3-2 62 0,-3 6 13 0</inkml:trace>
  <inkml:trace contextRef="#ctx0" brushRef="#br0" timeOffset="17447.74">18087 1207 1792 0,'0'0'80'0,"0"0"16"0,0 0-77 16,0 0-19-16,0 0 0 0,0 0 0 0,0 0 14 0,9 0-1 16,0 0 0-16,0-6 0 0,0 4 22 0,3-4 4 15,0-2 1-15,0 3 0 0,0-3 1 0,0 3 1 16,0-8 0-16,0 5 0 0,-1-11 0 0,1 6 0 16,-6-6 0-16,3 6 0 0,-3-5-25 0,3 2-5 0,-6-3 0 0,3 1-1 15,-6 4 0-15,0 1 0 16,0 0 0-16,-3 0 0 0,-3 5 44 0,-3-3 9 15,0 11 1-15,-3-5 1 0,0 10-11 0,-5-5-3 16,-1 6 0-16,-3 7 0 0,0-8-7 0,-3 11-1 0,3 2-1 0,1-4 0 16,2 7-43-16,0 3 0 0,3 2-11 0,0-5 3 15,6 3 8-15,3-3 0 0,-3 3 0 0,6-3 0 16,3-2 0-16,3-3 0 0,0 0-9 0,6-3 9 16,3 0-31-16,3-5-1 15,0-3-1-15,6-5 0 0,2 0-34 0,-2 0-6 0,9-5-2 0,-6 0 0 16,3-3-59-16,-6 0-12 0,2-3-2 0,-2 3-1 15,-3-2 16-15,0 2 3 16,-3 0 1-16,-3-5 0 0,-3 7 93 0,0-7 20 0,-4 5 3 0,-5 8 1 0,0 0 79 0,0 0 16 16,0 0 3-16,0 0 1 15,-5 8 21-15,-4-3 5 0,-3 9 1 0,-3-1 0 16,-3 0-12-16,0 6-2 0,0-4-1 0,-3 9 0 16,-5-3-34-16,2 1-6 0,0 9-2 0,0 1 0 15,0 2-33-15,4 4-8 0,-1 6 0 0,3-4-1 0,0 0-15 0,0 0 0 16,3-1 0-16,3 6 0 0,0 0 0 0,3 0-8 15,-2 0 8-15,-1 3-10 16,3-11-16-16,0 3-3 0,0-6-1 16,0-2 0-16,0-1 1 0,-3 1 0 0,0 3 0 15,-3-9 0-15,0 0 29 0,-2-7-9 0,-1 7 9 0,0-7 0 0,0-6 0 16,0 3 0-16,-6-5 0 0,3 2 0 0,4-10 35 16,-1-1 2-16,3-4 1 0,-3-1 0 0,3-10-2 0,0 2 0 15,6-5 0-15,-3-2 0 0,4-9-6 0,2-5-2 16,9 1 0-16,0-4 0 0,2-10-13 0,1 6-3 0,6-1-1 15,3 0 0-15,6 1-11 0,0 2 0 0,3-3 0 0,-1 8 0 16,7-2 0-16,-3 2 0 0,3 6 0 16,0-6 0-1,-1 0-100-15,1 3-15 0,3-3-3 0,3 0-1 0</inkml:trace>
  <inkml:trace contextRef="#ctx0" brushRef="#br0" timeOffset="18193.97">18936 669 1612 0,'0'0'72'0,"-6"0"14"0,0 0-69 0,6 0-17 0,0 0 0 0,0 0 0 16,0 0 64-16,0 0 8 16,0 0 3-16,6 0 0 0,0-5-39 0,6 5-7 0,0-5-1 0,-1-3-1 15,4 0-12-15,6-3-3 0,0 3 0 0,3-2 0 16,-3-3-12-16,0 5 0 16,-4-6 0-16,4 1 0 0,0-5 0 0,-3 4 0 0,0 1 0 0,0-5 0 15,-1 2 17-15,1-3-2 0,-3 1-1 0,-3 5 0 16,0-22 44-16,0 22-27 0,-6-6 0 15,-3 1-15-15,-3 5-2 0,-3-8-1 0,-3 7 0 16,0 1 7-16,-6 2 2 0,0 4 0 0,-6-1 0 0,-3 2 30 16,-2 6 7-16,-4 6 1 0,-9 2 0 15,-3-1-8-15,-2 12 0 0,-4 0-1 0,3 2 0 16,4 2-34-16,-1-1-6 0,0 9-2 0,13-4 0 0,-7 13 3 16,0-1 0-16,-3 1 0 0,1 5 0 15,5 0-12-15,3 0 0 0,-3 2 0 0,-2 12 0 0,5-6 0 0,3-3 0 16,6-2 0-16,6-11 0 0,6 2 0 0,6-12 0 15,0 4 0-15,6-9 0 0,3-4 0 0,3-5 10 16,0-5-10-16,3 3 10 0,3-11-10 0,3 0 0 16,2 0-10-16,1-5 10 0,0-3-16 0,0-3 2 15,0 3 1-15,-4-5 0 0,-2 2-1 0,0 3 0 16,0-5 0-16,-6 5 0 0,0 3 14 0,0-3 0 16,-6 3 0-16,3-3-9 0,-3 10 9 0,-6-2 0 15,0 0 0-15,3 6 0 0,0 2 0 0,-3 2 0 16,0 3 0-16,0-5 0 0,0 6 8 0,0-1-8 15,0 0 8-15,3 0-8 0,-3-2 0 0,3 2 0 16,2-5 0-16,1 0 8 0,0-3-8 0,3 1 12 0,0-4-4 0,3-2 0 31,0 0-36-31,6-2-8 0,-3-4 0 0,0-2-752 0,0 3-151 16</inkml:trace>
  <inkml:trace contextRef="#ctx0" brushRef="#br0" timeOffset="18712.77">19180 1037 2268 0,'-6'5'50'0,"0"3"10"0,0 3 3 0,0-3 0 0,-3-3-51 0,6 3-12 0,0 0 0 0,0-3 0 16,3-5 34-16,0 0 4 0,0 0 1 0,6 8 0 0,-6-8-22 0,6 6-4 16,6-6-1-16,-3 0 0 0,0-8 0 0,3 8 0 15,0-6 0-15,0-2 0 0,-1-5-12 0,1 3 11 16,3 2-11-16,-3 0 10 0,-6-3-10 0,6 3 0 15,0-5 0-15,0 2 8 0,-3 3-8 0,0-5 0 16,-6-5 9-16,0 5-9 0,0-1 0 0,-3-7 9 16,-6 8-9-16,3 0 0 0,-3 2 0 15,0 3 0-15,-3 3 0 0,0 2 0 0,-3 3 12 0,0 3-12 16,-3 2 12-16,0 3-12 0,-3 3 30 0,-2 5-1 16,2 2 0-16,-3 1 0 0,6-1 0 0,0 3 0 15,-3-2 0-15,3 2 0 0,4-3-19 0,2 4-10 16,3-4 10-16,3 3-10 0,3-2 0 0,3-1 0 15,3-4 0-15,3 4 0 0,2-10 0 0,4 5 0 0,0-7 0 16,3 2 0-16,-3-8-17 0,3 0 0 0,0 0 0 0,-3-6 0 31,2 4-33-31,1-4-6 0,3-7-2 0,0 5 0 16,0-5-4-16,3 0-1 0,-4-3 0 0,4 0 0 16,-3-3 18-16,0 1 3 0,0 2 1 0,3 3 0 0,-4 2 29 0,-2-2 12 0,-3 0-8 0,-3 5 8 15,-6 2 0-15,-6 6 9 0,0 0 0 0,0 0 0 16,-6 6 42-16,-3 2 8 0,0-3 1 0,-3 8 1 15,-3 6-9-15,4 2-1 0,2-3-1 0,0 4 0 16,-3-4-30-16,3 1-5 0,3-6-2 0,0 3 0 16,3-3-13-16,3 0 0 0,0-2 0 0,6-3 0 15,0-3 9-15,3 3-9 0,-6-8 8 0,6 0-8 32,3 0-18-32,5-8-9 0,1 3-1 0,-3-3-730 0,6-3-146 0</inkml:trace>
  <inkml:trace contextRef="#ctx0" brushRef="#br0" timeOffset="19178.52">20293 122 2199 0,'3'-11'48'0,"-3"3"11"0,-3 0 1 0,3 3 2 0,0 0-50 0,0 5-12 15,0 0 0-15,-9 0 89 0,0 10 15 0,-3 6 4 0,-3 8 0 16,4 2-48-16,-7 6-8 0,3-3-3 0,-3 3 0 15,-3 0-24-15,0 2-5 0,-6 3 0 0,10-5-1 16,-4 16 10-16,-3-3 3 0,-3 7 0 0,0 1 0 16,1 6-32-16,-4-9 0 15,3 3-13-15,-6 13 4 0,9-8-7 0,4-5-2 0,-1-8 0 16,6 0 0-16,6-13-4 0,0 2-1 0,0-2 0 16,3-11 0-1,0-2-27-15,0-6-6 0,6 0 0 0,0 0-1 16,-3-7-8-16,3-4-2 0,0-2 0 0,0 0 0 15,0 0-13-15,9-8-2 0,-3-5-1 0,3 0 0 0,-3 0 24 16,0-1 5-16,-6-4 1 0,6-3 0 0,-3 2 32 0,-3-2 6 0,0 2 2 0,0 1 0 16,3-3-11-16,-6 2-1 0,0 1-1 15,0 5 0-15,0 5 100 0,-3 2 20 0,3-2 4 0,-3 3 1 0,0 0 15 0,0 2 3 16,0 3 1-16,0-5 0 0,3 5-40 16,3 0-8-16,0 0-2 0,0 0 0 0,0 0-34 0,0 0-7 15,0 0-2-15,9 0 0 0,3 0-12 0,6 5-2 16,-3-5-1-16,3 0 0 0,9 0-10 0,-4 0 8 15,1-5-8-15,0 5 8 0,-3-5-8 0,0 2 0 16,-3-2 0-16,2 5 0 16,-2-8-87-16,-3 2-19 0,-3-2-4 0</inkml:trace>
  <inkml:trace contextRef="#ctx0" brushRef="#br0" timeOffset="19324.12">19695 651 2419 0,'-3'5'215'16,"0"-2"-172"-16,0-3-35 0,-6 5-8 0,0-5 11 0,6 5 0 0,9-5 0 0,3 8 0 16,-3-2-19-16,3-4-4 0,3 4-1 0,3-1 0 31,5-5-75-31,7 8-16 0,3-3-2 0</inkml:trace>
  <inkml:trace contextRef="#ctx0" brushRef="#br0" timeOffset="19803.43">20388 945 2055 0,'0'0'45'15,"-3"-6"10"-15,0 6 1 0,3 0 2 0,0-5-46 0,0 2-12 0,-3-2 0 0,3-3 0 16,3 3 9-16,-3-3 0 0,-3 3 0 0,3 5 0 0,0 0 52 0,0-8 11 15,-3 2 1-15,3 6 1 0,-6 0 6 0,3-8 0 16,-2 8 1-16,-1-5 0 0,0 5-43 0,-3 0-9 16,3 0-1-16,-3 0-1 0,0 0-17 0,0 0-10 15,0 0 12-15,0 5-12 0,3-5 16 0,-3 3-4 16,-3 2-1-16,3 1 0 0,3 2-3 0,-2-3 0 16,2 3 0-16,0-3 0 0,-3 3-8 0,6-3 0 15,0 9 0-15,0-6 0 0,0 2 0 0,3 3 15 16,3-5-1-16,0 5 0 0,3-5-14 0,0 3 0 15,3 2 0-15,-1-5 0 0,1 3-8 0,3 2-2 16,-3-5 0-16,0 5 0 0,0 0-11 0,0 1-3 16,0-1 0-16,-3-5 0 15,-3 8-3-15,0-3-1 0,-3-5 0 0,0 5 0 0,-3-5 28 0,0 3 0 16,-3-3 0-16,0-3 0 0,-3-3 0 0,0 4 8 16,3-1 0-16,-3-5 0 0,0 3 12 0,0-3 2 0,-2 5 1 15,-1-5 0-15,3-5 1 0,-3 2 0 0,-3-2 0 0,0 5 0 16,0-6-8-16,0 4-2 0,0-3 0 0,0-3 0 15,1 2 0-15,-1-2 0 0,0-5 0 0,3 3 0 16,0 2-113 0,3-6-22-16,0 1-5 0,3 0-1056 0</inkml:trace>
  <inkml:trace contextRef="#ctx0" brushRef="#br0" timeOffset="20305.43">21177 103 2070 0,'0'0'45'0,"0"0"10"0,0 0 1 0,0 0 3 0,0 0-47 0,-6 5-12 0,0 9 0 0,0 2 0 15,-6 7 71-15,3-1 12 0,-2 9 2 0,-1-4 1 16,-3 5-22-16,0-1-5 0,-3-2-1 0,3 3 0 16,-3 5-18-16,-3 8-3 0,1-3-1 0,-4 9 0 15,0-6-22-15,0 8-5 0,0-8-1 0,-5 15 0 16,5-1-8-16,3-9 0 0,0-8 9 0,6 3-9 0,3-8 0 0,3-2-8 15,3-4 0-15,0-4 0 16,3-1-43-16,3-7-8 0,0-6-1 0,0 0-1 16,0 1-53-16,0-1-10 0,3-8-3 15,-3 3-540-15,0-8-108 0</inkml:trace>
  <inkml:trace contextRef="#ctx0" brushRef="#br0" timeOffset="20494.93">20674 900 230 0,'-3'-8'20'0,"0"-3"-20"15,-3 3 0-15,3 0 0 0,-3 3 452 0,3 0 87 16,0-3 17-16,0 2 3 0,0-2-375 0,3 3-76 0,3 0-14 0,3 2-3 16,3-2-48-16,-3 5-10 0,3-8-1 0,6 3-1 15,6-3-11-15,3 8-1 0,5-6-1 16,4-1 0-16,-3 1-18 0,3 1 10 16,-1 2-10-16,1 3 8 0,-3 0-20 0,-3-5-5 0,-1 5-1 0,-2 0 0 31,-3 0-208-31,0 5-42 0</inkml:trace>
  <inkml:trace contextRef="#ctx0" brushRef="#br0" timeOffset="21016.08">21269 992 1209 0,'0'0'53'0,"0"0"12"0,-3 5-52 0,3-5-13 0,0 0 0 0,0 0 0 0,0 0 208 0,0 0 40 15,0 0 7-15,0 0 1 16,0 0-128-16,0 0-27 0,6-5-5 0,0 3 0 0,0-4-70 0,0-2-14 16,0 3-2-16,0-8-1 0,3 8 0 0,0-9 0 15,0 6 0-15,-3-5 0 16,3 0-1-16,-3 2 0 0,-3 3 0 0,0-5 0 0,-3 0-8 0,-3-6 12 16,0 6-12-16,-3-5 12 0,0 2-12 0,-6 3 0 15,0 2 9-15,0 3-9 0,3 0 28 0,-6 3 0 16,0 5 1-16,-2 0 0 0,-1 0-5 0,-3 8-2 15,0-3 0-15,0 3 0 0,0 3-6 0,1 2-2 16,2 3 0-16,3 2 0 0,-3 1-5 0,6-1-1 16,0-5 0-16,3 9 0 0,3-4-8 0,3-5 0 15,0 1 0-15,3 4 0 0,6-5 0 0,0 3 0 0,0-5 0 16,6 2 0-16,3-5 0 0,-3-3 0 0,3-5 0 0,3 3 0 16,5-6 0-16,-2 3 0 0,3 0 0 0,0 0 0 15,-6-5-19-15,3 0 4 0,2-3 1 0,-2 0 0 16,3 2 14-16,-6-7-9 0,0 5 9 0,-3 3-8 15,-3 0 8-15,-4 2-13 0,-2-2 5 16,-6 5 8-16,0 0 0 0,0 0 0 0,-9 5 9 0,1 8-1 16,-4-5 3-16,0 5 1 0,-3 1 0 0,3-6 0 15,0 5 16-15,0 3 3 0,3-3 1 0,3-5 0 16,3 5-32-16,3 0 0 0,3-7 0 0,3 2 0 16,3-3 0-16,0-5 0 0,3 0 0 0,6 0 0 15,0 0-29-15,0-5-12 16,-1-1-3-16,4 4 0 0,-3-12-112 0,0 9-22 0,0-8-5 0,0 5-1 15,-3-5-3-15,-4-6-1 0,4 1 0 0</inkml:trace>
  <inkml:trace contextRef="#ctx0" brushRef="#br0" timeOffset="21498.92">22049 138 2286 0,'-3'-8'50'0,"0"2"10"0,3 4 3 0,0 2 1 0,0 0-51 0,0 0-13 16,-3 0 0-16,-3 0 0 0,0 2 73 0,0 4 12 15,1 2 3-15,-1 2 0 0,3 3-29 0,-3 1-6 16,0 4-1-16,0 3 0 0,0 0-32 0,0 3-6 16,-3 3-2-16,0-1 0 0,0-5 16 0,-3 11 4 15,-9 0 0-15,6-6 0 0,-5 11-32 0,-1 3 0 16,0 0 0-16,-3-1 0 0,3 1 12 0,-3-8-3 16,4 2-1-16,-4 11 0 0,3-13-8 0,9 0 0 15,0-6 0-15,3-5 0 0,3-2 0 0,3-6 0 16,0 0 0-16,3-5 0 0,3 3 0 0,3-3 0 0,3-8 0 15,3 0 0-15,3 0 0 0,3-8 0 0,3 8 0 0,-1-11 0 16,7 3-12-16,-3 0 12 0,0 3-12 16,0-8 12-1,0 8-32-15,-7-3 0 0,4 2 1 0,-3 6 0 0,-3 0 15 16,0 0 4-16,-3 0 0 0,0 6 0 0,0-1 3 0,-4-2 1 16,-2 2 0-16,-3 3 0 0,0 2 8 0,0-2 0 0,-6 6 0 0,0-1 0 15,0 0 0-15,0 0 11 0,-2 1-3 16,-4-4 0-16,0 3-8 0,0 1 0 0,0-1 0 0,0 0 0 15,-3 0 12-15,0 0 0 0,0 1 0 0,-3-1 0 16,0-8 16-16,0 3 3 0,-2-3 1 0,2 3 0 16,0-2-22-16,-3 2-10 0,3-8 10 0,0-6-10 15,-3 6 8-15,4-2-8 0,-1-4 0 0,3 1 9 0,0 2-9 16,0-7 0-16,3 2 9 0,3-5-9 0,3 5 0 0,3-3-12 16,3-2 2-16,3 5 0 15,0-5-122-15,6 2-24 0,3 3-4 16</inkml:trace>
  <inkml:trace contextRef="#ctx0" brushRef="#br0" timeOffset="21907.85">22168 931 1555 0,'0'0'138'0,"0"0"-110"0,0 0-28 0,0 0 0 0,0 0 110 0,0 0 17 16,0 0 3-16,6 0 1 0,3 3-65 0,-3-3-13 0,-6 0-2 0,6 0-1 15,3-3-16-15,3 3-3 0,0-5-1 0,0 5 0 16,3-8-11-16,-3 8-3 0,-1-5 0 0,1-3 0 16,0 3-16-16,-3-3 0 15,3 2 0-15,-6 1 0 0,3-3 0 0,-3 0 0 0,0-2 0 0,0 2 0 16,-3-3 39-16,0 3 4 0,3-5 1 0,-3 0 0 16,0 5-25-16,-3-5-5 0,0 2-1 0,-3 3 0 15,0 3 21-15,-3 5 4 0,-3 0 1 0,-3 0 0 16,-3 10-6-16,-3-2-1 0,-3 5 0 0,-2 1 0 15,2-1 0-15,0 5-1 0,-3 4 0 0,3 1 0 16,-3-1-18-16,4 4-3 0,2 1-1 0,3-4 0 0,3-2-1 16,3 6-8-16,3-3 12 0,3-3-4 15,3-8-8-15,3 6 0 0,3-11 0 0,3 5 0 16,6-5 0-16,0-3 0 0,6 0 0 0,-4-10 0 0,4 5-11 16,3-5-7-16,-3 2-2 0,3-7 0 15,2-4-32-15,1 1-6 0,0 0-2 16,-3-3 0-16,0-3-39 0,-3-7-8 0,2 2-1 0,1-2-1 15,0-1-119-15,6-7-23 0,32-35-5 0,-11 14 0 0</inkml:trace>
  <inkml:trace contextRef="#ctx0" brushRef="#br0" timeOffset="22132.01">23097 45 2530 0,'0'0'56'0,"0"0"11"0,0 0 2 0,-6-5 3 0,0 2-58 0,0 3-14 0,-3 0 0 15,-3 3 0-15,0 7 60 0,0-2 10 0,-2 11 2 0,-1-1 0 16,0 9-16-16,0-1-4 0,0 6 0 0,0 2 0 15,0-2-30-15,-3 0-6 0,1 2-2 0,-7 6 0 16,0-3-14-16,0 3 0 0,0-1 8 0,-2 9-8 16,-1 2 8-16,0-5-8 0,3 3 11 0,0-8-11 15,4 4 0-15,-4 7-16 0,6-12 2 0,3-4 0 16,6-3-46 0,3-1-10-16,3-4-2 0,3-6 0 0,0-3-47 15,0 1-9-15,3-6-3 0,6-5 0 0,-3 3 18 16,6-11 3-16,0 0 1 0,0 0-500 0,3 0-100 0</inkml:trace>
  <inkml:trace contextRef="#ctx0" brushRef="#br0" timeOffset="22428.22">23410 193 2296 0,'5'-24'51'0,"-2"16"10"0,0 0 3 0,0-2 0 0,3 2-52 0,-6-3-12 16,0 3 0-16,0 0 0 0,3 3 70 0,-3 0 11 15,0 5 3-15,0 0 0 0,0 0-28 0,0 0-6 16,-3 10-1-16,0 4 0 0,-3 2-1 0,-2 7 0 16,-1 4 0-16,-3 5 0 0,0-6-28 0,-6 8-7 15,-6-2-1-15,-3 5 0 0,-5 3-12 0,2 0 8 16,-3-1-8-16,0 9 0 0,-2 2 8 0,-1-2-8 16,6-3 0-16,0 0 9 0,10-6-9 0,-10 12 0 15,9-12 0-15,6 1 0 0,3-8 0 0,6-3 0 16,-3-5 0-16,6 2 0 0,0-7 0 0,3 2-11 15,3-8 11-15,0-2-8 16,3 2-43-16,0-10-8 0,6 2-1 0,0 0-1 16,3-5-179-16,0-5-36 0,17-16-8 0,-2 10-663 0</inkml:trace>
  <inkml:trace contextRef="#ctx0" brushRef="#br0" timeOffset="22764.3">23285 913 2214 0,'0'0'98'0,"0"0"20"15,0 0-94-15,0 0-24 0,0 0 0 0,0 0 0 16,0 0 84-16,0 0 12 0,0 0 2 0,3 5 1 0,-1 3-31 0,4-8-5 16,0 0-2-16,3 5 0 0,3-5-13 0,0 0-4 15,0 0 0-15,0-5 0 0,0 5-35 0,3-8-9 16,0 3 0-16,2 0 0 0,-2-3 0 0,3 0 0 16,0 2 0-16,3-2 0 0,-3 3 0 0,-3-3 0 15,0-2 0-15,-1-4 0 0,-2 6 0 0,3-18 23 16,-9 15-14-16,-3 3-9 0,-6 1 0 15,-3-7 0-15,-3 9 0 0,-6 0 19 0,1 5 5 16,-7 0 0-16,0 0 1 0,-3 10 15 0,3-2 4 16,-3 5 0-16,1 1 0 0,-1-1-10 0,0 5-2 15,0 1 0-15,3 2 0 0,-3-2-32 0,7 2-12 16,-4 5 0-16,6-2 0 0,0-3 34 0,3 0 7 16,6 3 2-16,6-3 0 0,0 3-31 0,6-3-12 0,3-2 1 15,6-3 0-15,0 0 3 0,3-3 0 0,0 3 0 16,2-6 0-1,4-2-188-15,0-2-38 0</inkml:trace>
  <inkml:trace contextRef="#ctx0" brushRef="#br0" timeOffset="24770.97">1032 1905 1555 0,'0'0'138'0,"-3"0"-110"0,-3-5-28 0,6 5 0 16,0 0 60-16,0 0 6 0,-3 5 2 0,3-5 0 16,0 0-32-16,3 8-5 0,3 3-2 0,6-6 0 15,0-3 4-15,5 4 1 0,4-6 0 0,9-8 0 16,0 3-22-16,9-3-12 0,5 2 12 0,7-7-12 16,5-5 8-16,-5-4-8 0,11 4 0 0,-2-6 0 15,5-2 0-15,4 4 8 0,-1 1-8 0,-5-5 0 16,-1 7 0-16,-2-5 0 0,-1 9 0 0,1-4 0 15,2 6 8-15,-8 2-8 0,3 9 0 0,-13 2 0 16,-2 0 12-16,0 2-12 0,-4 9 12 0,1-3-12 16,0 10 42-16,-1 1 2 0,4 2 0 0,-6-2 0 15,8 7-28-15,1-5-4 0,3 3-2 0,-4 2 0 16,-2-7 1-16,6 2 0 0,5-2 0 0,4-6 0 0,5 0 3 16,1-5 1-16,2-3 0 0,7-2 0 0,-1-6-23 15,1-2-5-15,2-8-1 0,3 0 0 16,-5-1-22-16,-4 1-5 0,1-8-1 0,-1 2 0 0,1 1 21 0,-1-1 4 15,-2 3 1-15,-4 3 0 0,-2 0 16 0,-10 2 0 16,1 6-8-16,-1 3 8 0,-5 2 40 0,0 2 11 16,-4 9 2-16,7-3 1 0,-6 10 3 0,-1-5 1 15,-2 14 0-15,0-9 0 0,2 9-36 0,-2-1-7 16,6-7-2-16,5 7 0 0,4-7-1 0,6-3-1 16,5 2 0-16,-2-5 0 0,-1-7-11 0,6 2-14 15,10-14 3-15,2 4 1 16,1-9-54-16,-1 3-12 0,-3-10-1 0,10 2-1 15,-1-3 11-15,-3 6 3 0,1-5 0 0,-4-4 0 0,6 4 40 0,-8-1 8 0,5 1 1 16,-8 2 1-16,-7 5 31 0,3 3 7 16,-8 0 0-16,2 3 1 0,1 5 42 0,-4 5 8 0,-2 3 1 0,-1 0 1 15,-2 6-23-15,0 4-5 0,5-5-1 0,-2 6 0 16,-1-1-31-16,4 4-6 0,5-4-2 0,1-2 0 16,-1 0-9-16,3-8 12 0,7 5-12 0,5-8 12 15,1-2-22-15,-1-3-4 0,3-3-1 16,4-2 0-1,5-3-31-15,0-5-6 0,-6 8-2 0,4-9 0 0,-1-4 19 16,-3 5 4-16,-3-1 1 0,1-4 0 0,-7 2 22 16,4 3 8-16,2 2 0 0,-6-2-9 0,1 5 34 0,-4-3 7 0,0 9 2 0,1-4 0 15,-4 6 15-15,1 6 3 0,-7-6 1 0,0 8 0 0,4 0-25 0,-4 2-4 16,4 3-2-16,2-5 0 0,4 3-22 0,-1 2 0 16,6-5-10-16,4-3 10 0,5-2 19 0,3 2 10 15,0-10 3-15,7 2 0 16,2-2-79-16,-3-3-15 15,3-5-3-15,0-3-1 0,1 0-32 0,-1 3-6 0,-3-6-2 16,-3-2 0-16,0 3 69 0,-5-1 13 0,-1 1 4 0,-6 2 0 0,-11 3 35 0,-1 7 7 16,-5-7 2-16,-1 13 0 0,-5 0 64 0,-4 5 12 15,-5 3 4-15,-4 0 0 0,-5 5-50 0,-6 6-10 16,-1 0-1-16,4-1-1 0,3 8-18 0,2-4-3 16,7-4-1-16,2 1 0 0,1 2-8 0,5-3-1 15,1-10-1-15,8 6 0 0,1-9-10 0,5-3-14 16,4 4 3-16,2-6 1 15,-3-8-61-15,7-3-12 16,2 3-2-16,-3-5-1 0,1-5 31 0,2-1 7 0,0 3 0 0,0-2 1 0,4-4 47 16,-4 4 0-16,0-3 8 0,-2 2-8 0,2 1 16 0,-6 5-3 15,-5-1-1-15,-7 1 0 0,1 5 40 0,-1-2 7 0,0 4 1 16,4 4 1-16,-7 7-5 0,-2-2 0 0,-7 7-1 16,4-2 0-16,5-3-38 0,4 3-7 15,5 6-2-15,-3-9 0 0,1 8-8 0,2-5 0 0,10-3 0 0,-1-5-11 16,0 3 11-16,7-3-8 0,-4-3 8 0,9 3-8 31,0-5-39-31,3-3-7 0,1-5-2 0,-1 0 0 0,6 2 39 0,-6-2 7 16,-5-3 2-16,2 5 0 0,6-10 8 0,-6 8 0 0,-3 0 0 0,-2 2 0 15,-1 3 0-15,6-5 0 0,-3 13-9 0,-5 0 9 16,-10 0 16-16,3 5 7 0,-5 3 1 0,2-3 1 0,-2 9 14 16,-4 2 2-16,-3-3 1 0,1 0 0 0,2 0-42 0,7 3 0 15,-1-8 0-15,3 5 0 0,-2-5 0 0,11 3 0 16,3-11 0-16,0 8 8 15,1-8-39-15,2 0-8 16,3-8-1-16,0 3-1 0,-2-3-31 0,-1-6-5 16,0 1-2-16,-3 0 0 0,4 2 57 0,-7-2 11 0,-6-5 3 0,-3 2 0 15,4 2 44-15,-7 1 10 0,-8 8 2 0,-7-3 0 0,-2 8 32 16,-7 0 6-16,-2 0 2 0,-1 8 0 0,-2-3-44 16,-1 8-9-16,-2 1-2 0,3-1 0 0,-4 8-21 0,1-8-4 15,0 6 0-15,2-6-8 0,7 0 20 0,5 1-4 16,10-1 0-16,5-5 0 15,-2 2-64-15,8-7-12 0,3 2-4 0,3-5 0 16,4-5-44-16,-1 2-10 0,0-10-2 0,7 8 0 16,-1-8 61-16,-3-1 12 0,-12 1 3 0,7 0 0 0,-4-6 64 15,0 6 12-15,-5 0 4 0,-10 0 0 0,-8 5 39 0,-7 2 8 0,-2-2 1 16,-4 8 1-16,1 0 2 0,-3 0 0 0,-7 8 0 0,1 6 0 16,-3-1-58-16,-4 5-11 0,1 1-2 0,-3 2-1 15,0-2-15-15,-1 2 8 0,4-3-8 0,3 1 0 31,8-3-28-31,1 2-12 0,3 1-3 0,-1-6-1221 0</inkml:trace>
  <inkml:trace contextRef="#ctx0" brushRef="#br0" timeOffset="32706.32">1374 3000 230 0,'0'0'20'0,"0"0"-20"0,0 0 0 0,0 0 0 16,0 0 184-16,0 0 33 0,0 0 7 0,0 0 0 15,0 0-101-15,0 0-21 0,0 0-4 0,0 0-1 16,0 0-34-16,0 0-7 0,9-5-2 0,-6 0 0 16,3 2-12-16,6-2-2 0,-9 0-1 15,3-3 0-15,0 0-10 0,3 0-1 0,0 2-1 0,-1-7 0 16,1 3-11-16,0 2-3 0,3-11 0 0,0 6 0 16,0-3-5-16,3 0-8 0,0 0 11 0,0-2-11 15,0 5 8-15,-3-1-8 0,2-4 0 0,-2 5 0 16,6-1 11-16,-6 1-2 0,-3 0 0 0,3 0 0 0,-3 2-9 15,0 3 0-15,-6 0 0 0,0 0-11 0,3 3 34 0,-3 5 6 16,-3 0 2-16,0 0 0 0,6-5-15 0,-6 5-2 16,0 0-1-16,0 0 0 0,0 0-4 0,-6 8-1 15,-3 2 0-15,3-2 0 0,-3 0-8 16,0 3 8-16,0 2-8 0,0 0 8 16,0-8-8-16,3 9 8 0,-9-6-8 0,9 2 8 0,0 3-8 15,-3 1 0-15,1-4 0 0,2 1 0 0,0 2 0 16,3-5 0-16,-6 3 0 0,6-3-11 0,3-3 11 15,0 0 0-15,0-5 8 0,-6 8-8 0,6-8 0 16,0 0 0-16,0 0-10 0,9 3 10 0,0-1 0 0,0-2 0 16,2-5 8-16,7 0-8 0,-3-1 11 0,3-1-11 15,0-1 12-15,-3-6-12 0,6 9 0 0,-4-8 0 16,4 5 0-16,0 3 0 0,0-3 0 0,-3 2 0 16,3-2 0-16,-3 3 0 0,-4 5 0 0,-2 0 0 15,3 0 0-15,-6 0 0 0,-3 0 0 0,-6 0-9 16,0 0 9-16,9 0 0 0,-9 0 0 0,6 5 0 0,-3 3 0 15,-3 0 0-15,3 0 0 0,-3 3 0 16,0-3 0-16,-3 2 0 0,0 4 0 0,-3-1 0 0,3 0 0 0,-3 0 0 16,0 0 0-16,-3 6 0 0,3-6 0 0,-3 0 0 15,-3 6 0-15,4 2 0 0,-4-5 0 16,0 3 0-16,0 4 0 0,-6-7 0 0,6 8 0 0,-6-5 0 16,9 7 0-16,-6-7 0 0,6 4 0 0,-2 1 8 15,-7-3-8-15,6 3 0 0,-3 3 0 16,3-1 8-16,0-7-8 0,0 2 0 0,3 3 0 0,-3-3 8 15,3 0-8-15,0 3 0 0,-2-8 0 0,2 2-8 16,0 1 8-16,0-3 0 0,6-1 0 0,-6-1 0 16,0-1 0-16,6 0 0 0,-6 0 0 0,3-7 0 15,0 4 0-15,-3 1 0 0,0-9 0 0,0 9 0 0,0-6 0 0,-3-2 0 16,1 2 0-16,2-5 0 0,-9 6 30 0,3-6 2 16,-9 0 0-16,3-6 0 0,-3 6 5 0,4 0 2 15,-1-5 0-15,0 2 0 0,0-7-10 0,0 2-1 16,3 0-1-16,1-3 0 0,5 3-16 0,0-5-3 15,3 0-8-15,0 0 12 0,6-1-12 0,-3-1 8 16,3 1-8-16,3 1 0 0,3 0 0 0,6 2 0 16,0 1 0-16,0-4 0 0,3 1 0 0,6 3-12 15,-7-4 12-15,10 4-753 16,-3-1-143-16</inkml:trace>
  <inkml:trace contextRef="#ctx0" brushRef="#br0" timeOffset="38628.78">1883 3326 230 0,'0'0'10'0,"0"0"2"0,0 0-12 0,0 0 0 15,0 0 0-15,-3 8 0 16,3-3 194-16,0 0 36 0,-6 3 7 0,6-2 2 16,-6 2-121-16,6 5-24 0,-6-5-5 0,-3 2-1 0,6 3-21 0,-6 1-5 15,0-6-1-15,1 5 0 0,2 0-13 0,-3 0-4 16,-6-2 0-16,3 2 0 0,9 0-21 0,-9 1-5 16,6-9-1-16,-3 5 0 0,6 1-5 0,0-8 0 15,3-3-1-15,0 0 0 0,0 0-11 0,0 0 0 16,0 0 0-16,0 0 8 0,0 0 0 0,6-3 0 15,9-2 0-15,-3-1 0 0,-3-1-8 0,3-1 0 16,0 2 9-16,5-2-9 0,-8-5 0 0,6 3 8 16,0 2-8-16,0-6 0 0,3 1 0 0,-6 0 0 15,6 2 0-15,-6 3 0 0,5-5 0 0,-8 0 0 16,6 2 0-16,3 3 0 0,-9 1 0 0,6-1 8 0,0 2-8 16,-3-2 0-16,0 6 21 0,0-1 0 15,2 3 0-15,-8-5 0 0,3 5-21 0,0 5 0 16,-3-5 0-16,0 3 0 0,-6-3 0 0,6 5 0 15,-6 0 0-15,0 3 8 0,0 0 10 0,0 3 2 16,0-3 1-16,-12 2 0 0,6 3 16 0,3-5 3 0,-6 3 1 0,-3 2 0 16,-2-2-25-16,8 2-6 0,-3-2-1 0,0 2 0 15,0-5-9-15,6 2 8 0,-6-2-8 0,3 3 8 16,3-3 2-16,0 0 0 0,3 0 0 0,0-3 0 16,0 0-10-16,6 1 0 0,0 2 9 0,-3-8-9 15,6 2 0-15,0 1 9 0,0-3-9 0,3 0 0 16,5 0-103-16,-5-3-27 0,0 1-6 0</inkml:trace>
  <inkml:trace contextRef="#ctx0" brushRef="#br0" timeOffset="39378.17">2782 3019 1400 0,'0'0'62'0,"3"0"13"0,3 0-60 0,0-5-15 16,0 10 0-16,3-10 0 0,0 5 9 0,-6-6-1 15,6 4 0-15,-1-1 0 0,-2 0 24 0,3-2 4 0,6-3 0 0,-3 0 1 16,3 3-25-16,3-6-4 15,0 1-8-15,0-1 11 0,2-2-3 0,1 0-8 0,0-8 12 0,0 5-4 16,-3 0-8-16,3 3 0 0,0-6 0 0,-7 6 0 16,1 0 0-16,6-6 0 0,-12 3 0 0,6 0 0 15,-3 0 0-15,-3 3 0 0,-3 0 0 0,0-3 0 16,3 3 0-16,-3-3 0 0,-6 3-10 0,0 0 10 16,0-1 0-16,-6-2 0 0,3 3 0 15,-3 3 0-15,0-1 0 0,-3 3 0 0,-3 3 0 0,-3 5 0 16,0 0 14-16,-6 0 2 0,-3 5 1 0,4-5 0 15,-7 13 35-15,0-5 6 0,0 6 2 0,0 4 0 16,4-5-5-16,-4 8-1 0,0 3 0 0,3 3 0 16,-6 4-14-16,1 9-4 0,-10-5 0 0,6 10 0 0,-5 2 5 15,5 3 1-15,-3 1 0 0,3 2 0 0,1 5-9 0,2-3-1 16,-6 9-1-16,6-1 0 0,4-4-7 16,-4 7-2-16,0-5 0 0,0 5 0 0,-2-3-12 0,2 1-2 15,0 2-8-15,3-8 12 0,3 0-12 0,-2-2 8 16,5-3-8-16,0-3 0 0,3 0 11 0,3-5-11 15,-3 3 12-15,6-14-12 0,-5 3 0 0,5-10 0 16,6-1 0-16,0-7 0 0,0-1 8 0,3-4-8 16,-3-4 0-16,6-5 0 0,0-5 0 0,0 0-16 15,0 0 2-15,0-5 0 16,6-5-18-16,-6-4-4 0,3-2-1 0,3-5 0 16,0-3-2-16,0-2 0 0,-6 0 0 0,9-4 0 15,-6-1-19-15,3 4-4 0,-6-5-1 0,6 6 0 16,-1 0 1-16,-5-1 0 0,3 1 0 0,-3 7 0 0,0-2 50 0,0 5 12 15,0 0 0-15,0 3 0 0,0-3 21 0,0 6 7 16,0-4 2-16,0 4 0 0,0 2 30 0,0-5 5 0,6 2 2 0,-6 3 0 16,6 0-9-16,0-3-2 0,3 4 0 0,0-4 0 15,3 0-16-15,-3 6-4 0,12-5-1 0,-6-1 0 16,6 6-25-16,2-3-10 0,-2 2 8 0,6-4-8 16,-3 2 9-16,3 3-9 0,-4-3 10 0,-2 0-10 15,0 2 8-15,0-2-8 0,9 3 0 0,-7-5 9 16,4 7-153-16,3-8-32 0</inkml:trace>
  <inkml:trace contextRef="#ctx0" brushRef="#br0" timeOffset="39943.46">2895 3493 1346 0,'0'0'60'0,"0"0"12"0,0 0-58 0,0 0-14 16,0 0 0-16,6-3 0 0,6 3 51 0,-9-5 7 16,-3 5 2-16,6-3 0 0,6-2-14 0,-9 5-2 15,6-8-1-15,3 2 0 0,-3-2-11 0,-1 3-3 16,1-3 0-16,0 3 0 0,0-6-13 0,3 3-2 16,-3 0-1-16,-3-2 0 0,3 2 6 0,-3-3 1 15,-3 1 0-15,0-1 0 0,0 3 12 0,-3-2 4 16,-3 2 0-16,3 0 0 0,-6-3-1 0,0 3 0 0,3-2 0 0,-9 2 0 15,3 2-11-15,0 4-3 0,-3-6 0 0,3 3 0 16,-11 5-3-16,5 0-1 0,3 5 0 0,-3-2 0 16,0 2 11-16,0 3 1 0,0 2 1 15,0 4 0-15,-6-1-10 0,4 0-3 0,-1 0 0 0,-3 6 0 16,0-3-17-16,3 2 0 0,3-5 8 16,3 6-8-16,-2-1 0 0,8-4 0 0,-3 2 0 15,9-3 0-15,0 5 0 0,0-7 0 16,9 2 0-16,-6 0 0 0,9-2 0 0,5 0 0 0,-8-6 0 0,6-3 0 15,6 4 0-15,-3-12 10 0,0 4-10 0,3-1 8 16,-7 1-8-16,4-9 12 0,3 0-12 0,0 1 12 16,6 2-12-16,-9-5 10 0,5-6-10 0,-2 6 10 0,-3 0-10 15,3-1-12-15,-9 1 2 0,0 0 1 0,-3 0 9 0,-3-1-8 16,-3-1 8-16,0 1-8 0,-3 1 8 16,-3 3 0-16,0-4 0 0,-6 4 0 0,3 2 0 0,-3-5 0 15,-3 7 0-15,-3-2 0 0,0 3 0 0,0 5 0 16,0-5 0-16,1 5-8 0,2 5 8 0,3-5-10 15,-6 5 10-15,3 3-10 0,3-2 10 0,0-4 0 16,3 9 0-16,6-3 0 0,-6-3-8 0,6-5 0 16,0 5 0-16,0-5 0 15,6 8-132-15,-3-2-27 0,3 2-5 0,6-8-749 16</inkml:trace>
  <inkml:trace contextRef="#ctx0" brushRef="#br0" timeOffset="40276.71">3181 3321 1594 0,'0'0'35'0,"0"0"7"0,0 0 2 0,0 0 1 0,0 0-36 0,9 5-9 16,-3-5 0-16,-6 0 0 0,3 8 55 0,0-3 9 0,0 3 1 0,-3 3 1 15,0-3-23-15,3 5-5 0,-6-5-1 0,3 2 0 16,-6 3-2-16,3 1-1 0,3-1 0 0,-9 0 0 16,3 0-3-16,0 1-1 0,0-6 0 0,-3 2 0 15,3 3 6-15,0-5 2 0,-3 3 0 0,6-3 0 16,-3-3 7-16,0 3 2 0,6-8 0 0,0 0 0 15,0 0-18-15,0 0-3 0,0 0-1 0,6-5 0 16,3-1-13-16,-3 4-4 0,3-6 0 0,3 3 0 0,-3-9-8 0,3 9 8 16,0-8-8-16,0 0 8 0,-1-1-8 0,4 4-16 15,-6-3 4-15,6 2 1 16,-3 0 20-16,3-2 4 0,-6 0 1 0,6 2 0 16,-3 1 2-16,3 5 1 0,-6-6 0 0,-1 8 0 15,4-5-26-15,-3 3-6 0,-3 0-1 0,3 5 0 0,-3 0 16 16,3 0 0-16,-3 0-10 0,0 5 10 15,-3-5-86-15,3 0-13 0,0 0-2 0,0 0-970 16</inkml:trace>
  <inkml:trace contextRef="#ctx0" brushRef="#br0" timeOffset="41160.68">3714 3344 172 0,'0'0'8'0,"3"-5"1"0,3 0-9 0,0-3 0 0,-4-3 0 0,4 3 0 0,0 0 263 0,-6 3 50 15,0 5 11-15,0 0 1 0,3-8-176 0,-3 8-35 16,0 0-7-16,0 0-2 0,0 0-11 0,0 0-2 16,0 0-1-16,0 0 0 0,-3 8-33 0,-9-3-6 15,7 9-2-15,-4-6 0 0,0 5-7 0,0 0-2 16,3 0 0-16,-9 6 0 0,3-6-12 0,0 0-2 16,0 0-1-16,0 6 0 0,-3-6-16 0,1 0-10 15,5 3 12-15,-3-2-12 0,3-4 10 0,0 3-10 16,3 1 8-16,0-4-8 0,6-2 0 0,0-3 0 15,0-5 8-15,0 0-8 0,3 3 0 0,6-3 0 16,0-3 0-16,3-2 8 0,6-3-8 0,-4 3 12 16,7-8-12-16,-3-1 12 0,3 1-12 0,0 0 0 0,0 0 9 15,5-3-9-15,-2 0 0 0,-3-3 9 16,6 6-9-16,-6-8 0 0,0 5 0 0,2 0 0 0,-2 6 0 16,-3 2 0-16,-6-5 0 0,3 5 0 0,-9 8 0 15,3-6 0-15,0 6 0 0,-3 6 0 0,-6-6 0 16,0 8-9-16,0-3 9 0,0 8 0 0,0-5 0 0,0 5 0 15,-6 6 0-15,-3-6 0 0,3 0 0 16,-3 0 8-16,-3 6 6 0,3-6 2 0,0 3 0 16,-3 0 0-16,3-5-3 0,0 4 0 0,0-7 0 15,6 0 0-15,-3 3-13 0,3-9 9 0,-3 4-9 0,6-6 8 16,0 0-8-16,0 0 12 0,6 0-12 0,3-3 12 16,3-2-12-16,0-3 10 0,6 3-10 0,-3-9 10 15,3 1-1-15,3 0 0 0,-1-3 0 0,7 0 0 16,3 3-9-16,-6 0-11 0,3-1 3 0,-4-4 0 0,-2 5 8 0,0 0-12 15,-3 2 12-15,0 3-12 0,-3 0 12 0,-3 3-12 16,-3-1 12-16,-1 6-12 0,-2 0 12 0,-6 0 0 16,0 0 0-16,6 11 0 0,-6-6 0 0,0 6-13 15,0 2 5-15,-6-2 8 0,6 2 0 0,-9 0 0 16,1 6 0-16,2-6 8 0,0-5 7 0,-3 5 1 16,3 0 0-16,0 1 0 0,0-1-5 0,0-3-1 15,3-2 0-15,0 3 0 0,0-1-10 0,3 1 0 16,3-6 0-16,0 3 0 0,0-2 0 0,3 2 8 15,3-6-8-15,0 1 0 16,3-3-45-16,0-3-15 0,2 1-2 0,1-6-722 0,3 2-144 16</inkml:trace>
  <inkml:trace contextRef="#ctx0" brushRef="#br0" timeOffset="41688.51">4562 3392 1893 0,'0'0'41'0,"0"0"9"0,0 0 2 0,0 5 2 0,0-5-43 0,3 8-11 0,-3-8 0 0,3 5 0 16,-3 3 56-16,6-2 10 0,-3-1 2 0,3-2 0 15,-6-3-18-15,12 5-3 0,-9-5-1 0,6 3 0 16,0-3-11-16,-1-3-3 0,-2 3 0 0,3-5 0 0,0 2-14 0,0-2-3 16,-3-1-1-16,6-2 0 0,-6 3-6 0,0-3-8 15,3 3 11-15,-3-8-11 0,-3 2 12 0,3 1-12 16,-3-4 12-16,3 4-12 0,-6-3 9 0,0 5-9 15,0-8 0-15,-3 5 9 0,0-2-9 0,0 0 10 16,-6 2-10-16,3 3 10 0,0 3-10 0,-3-3 0 16,-3 3 0-16,-3 10 0 0,0-5 0 0,-5 8 0 15,-4-3 0-15,3 8 0 0,-9 1 0 0,-3-1 13 16,4 5-1-16,5 4-1 0,3-1-3 16,0 3 0-16,0-6 0 0,3 3 0 0,4-2 18 0,5-3 3 15,0-1 1-15,3-1 0 0,3-1-30 0,3 0 0 16,3 0 0-16,3-5 0 0,6-2 0 0,-4-1 0 15,4-2 9-15,6 2-9 0,0-10 12 0,6 2-4 16,0 0 0-16,3-5 0 0,-4 0-8 0,4 3 0 16,-3-5 0-16,3-1 0 0,-3 0 0 0,-4-2-11 15,4 0 3-15,-3-3 0 0,-3 5 8 0,-3-2 0 16,0 0 0-16,-6 5 0 0,2 3 0 0,-5-3 0 16,-3 5 0-16,-3 3-8 0,0 0-8 0,0 0-2 0,-6 11 0 15,3-3 0-15,-11 5 37 0,8 0 7 0,-6 0 2 16,3 1 0-16,0-1-7 0,3 3-1 0,0-3 0 15,3 0 0-15,0 0-12 0,3-5-8 0,3 3 8 16,0-3-8-16,3-3 8 0,3 3-8 0,3-8 8 16,3 3-8-1,-3-6-53-15,2 3-15 0,10-8-4 0</inkml:trace>
  <inkml:trace contextRef="#ctx0" brushRef="#br0" timeOffset="42246.01">5559 2474 1216 0,'6'-8'54'16,"0"0"11"-16,0 3-52 0,-3-9-13 0,0 7 0 0,0 1 0 0,3 1 84 16,-6 5 15-16,0 0 2 0,0 0 1 0,0 0 1 15,0 0 0-15,-6 11 0 0,0 2 0 0,3 3-23 0,-12 7-4 16,3-4 0-16,-3 7-1 0,0 9-26 0,-5-9-5 15,-4 11 0-15,-3 3-1 16,-3 0-11-16,0 5-1 0,-2 8-1 0,-1 0 0 0,0 5-18 0,0 0-3 16,4-5-1-16,2 0 0 0,-6 0-8 0,9-3 10 15,1 3-10-15,2-8 10 0,0-5-10 16,0-6 0-16,12-2 9 0,-6-1-9 0,9-7 0 16,-3-3 8-16,6-7-8 0,3-1 0 15,3 0-18-15,6-8-8 0,-9-5-2 0,9 0 0 16,3 0-192-16,-6-10-38 0,6 2-8 0</inkml:trace>
  <inkml:trace contextRef="#ctx0" brushRef="#br0" timeOffset="42583.71">5002 3196 1702 0,'-23'0'76'0,"23"0"15"0,-12 0-73 16,3 0-18-16,0 0 0 0,-3 0 0 0,3 3 104 0,9-3 16 0,-6 2 4 0,6-2 1 15,0 0-56-15,0 0-11 0,0 0-2 0,6 3-1 16,0-3-31-16,9 0-5 0,3-3-2 0,0 3 0 15,2-5-3-15,4 5-1 0,-3-8 0 0,-3 6 0 16,6-1-13-16,0-2 9 0,2 2-9 0,4 0 8 16,0 1 3-16,0-4 0 0,-1 4 0 0,4-1 0 15,-6 0-11-15,6 3 0 0,-9 0 0 16,2 0 0-16,-5 0-8 0,-6 6 8 0,0 2-10 0,-3-6 10 16,-3 4-18-16,-3 2 2 0,-3 2 1 0,0 3 0 15,-3 1 23-15,-3-1 4 0,0-3 0 0,-3 4 1 16,0-1-23-16,-3 0-5 0,3 0-1 0,-6 1 0 15,3-1 16-15,3 0 0 0,-6 0 0 0,3 1 0 0,0-1 0 16,0 0 0-16,1-5 0 0,2 2 0 0,-3 4 0 0,3-9 0 16,3 3 0-16,0 0 0 0,3-8 16 0,0 0-3 15,0 8-1-15,0-8 0 16,0 0-58-16,3 5-12 0,3 0-2 0,6-5-980 0</inkml:trace>
  <inkml:trace contextRef="#ctx0" brushRef="#br0" timeOffset="42765.85">5773 2905 1555 0,'0'0'68'0,"-6"-3"16"0,-2 6-68 0,-1 0-16 16,3-1 0-16,0 4 0 0,-3-1 73 0,3-5 11 15,0 8 3-15,3-3 0 0,-3 3-65 0,6-3-13 16,3 9-9-16,3-9 12 15,0 6-66-15,0-1-13 0,9 11-2 0,0-2-1 0</inkml:trace>
  <inkml:trace contextRef="#ctx0" brushRef="#br0" timeOffset="43267.32">5949 3392 1825 0,'0'0'80'0,"0"0"18"0,0 0-78 0,0 0-20 15,0 0 0-15,0 0 0 16,9-11 20-16,0 9 1 0,-3-9 0 0,3 1 0 0,-3-1 11 0,3 3 1 16,0-5 1-16,0 0 0 0,-1-3-34 0,1 2 0 15,-3-1 0-15,3 1 0 0,-6-4 12 0,0 5-2 16,0-1 0-16,0-4 0 0,0 2 12 0,-6 3 2 16,0 0 1-16,-3 2 0 0,-3 3 2 0,3-3 0 15,-6 4 0-15,1 7 0 0,-4-8 16 0,-6 8 3 16,0 2 1-16,-3 4 0 0,-6-1-2 0,4 3 0 15,-1 5 0-15,0-2 0 0,-3 2 3 0,3 3 0 16,1 2 0-16,2 1 0 0,0-6-32 0,6 8-7 16,3 3-1-16,6-3 0 0,0 6-8 0,4-9 0 0,5 3 9 0,0 0-9 15,2-2 0-15,1-1 0 0,6 1 0 16,6-6 8-16,0 0-8 0,3-7 0 0,3 2 0 16,3-3 0-16,-1-5 0 0,1-3 8 0,6 1-8 0,-3-4 8 15,3-2-16-15,-4 0-4 0,4-5 0 0,-9 0 0 31,3-3-28-31,-3 0-5 0,-3-2-2 0,-1-1 0 0,-5-2 24 0,3 3 5 0,0-1 1 0,-6 0 0 16,0 4 17-16,-6-7 0 0,3 4 0 0,-6 5 0 16,0-6 0-16,-3-2 0 0,-3 5 8 0,0 0-8 15,0 3 8-15,-3 2-8 0,-3 4 0 0,0-1 0 16,-3 2 0-16,3 6 0 0,-2 0 0 0,-7 3 0 16,3 2 8-16,0 6-8 0,0-3 0 0,-3 5 0 15,6-8 8-15,4 8-8 0,-1 1 0 0,3-6 9 16,3 2-9-16,6 3 0 0,0 1 0 0,3-1-11 15,3-5-161-15,3-3-32 0,0 3-6 0</inkml:trace>
  <inkml:trace contextRef="#ctx0" brushRef="#br0" timeOffset="43681.45">6256 3170 1796 0,'0'0'80'0,"3"0"16"0,0 2-77 0,-3 1-19 16,3 5 0-16,-3-3 0 0,-3 3 106 0,3-3 18 15,-3 3 3-15,0 0 1 0,3 3-28 0,-9 2-6 16,3-8-1-16,0 9 0 0,3 2-37 0,-6 2-7 16,0-5-1-16,0 6-1 0,0-3-32 0,0 2-7 15,3 1 0-15,3-3-8 0,-3-1 0 0,3-1 0 16,3-1 0-16,3-5 0 0,0 2 8 0,3-2-8 16,3-2 0-16,0-4 0 0,0 4 0 0,3-6 0 15,0-8 0-15,0 2 0 0,6-4 0 0,2-1-9 16,4-2 1-16,-6 2 0 15,3-10-29-15,0 3-6 0,3-3-1 0,-4 2 0 16,1 6 10-16,0-6 2 0,-6-2 0 0,3 8 0 16,0-3-1-16,-3 5 0 0,-4 6 0 0,-2 0 0 0,0-3 33 0,-3 8-8 0,-3-5 8 0,-3 5 0 15,3 5 30-15,-3 3 10 0,0 0 1 0,0 2 1 16,-6 4 11-16,0-6 3 0,0 10 0 0,-3-5 0 16,3 6-30-16,-2-3-6 0,-1 2 0 0,3 1-1 15,-3-1-5-15,3-2-1 0,0 0 0 0,3 0 0 16,0 2-13-16,3-4 0 0,0-1 0 0,3-8 0 0,0 3 28 15,3 0 4-15,0-3 0 0,3 1 0 16,-3-6-52-16,3 0-9 16,5 0-3-16,1-6 0 0,3-2-84 15,3-2-18-15,0 2-3 0,3-5-1 0</inkml:trace>
  <inkml:trace contextRef="#ctx0" brushRef="#br0" timeOffset="44147.21">6952 3186 403 0,'0'0'36'0,"0"0"-36"16,0 0 0-16,0 0 0 0,0 0 224 0,0 0 37 15,0 0 8-15,0 0 2 0,6 5-175 0,-6-5-36 0,6 5-6 0,0-5-2 16,-3 0-17-16,3 0-4 16,0-5-1-16,-3 2 0 0,3 1 16 0,-3-1 3 0,0-2 1 0,3-1 0 15,-3 4 6-15,0-4 2 0,-3 6 0 0,0-5 0 16,0-3 7-16,0 3 2 0,-6-3 0 0,6 3 0 15,-6 2-3-15,0-2-1 0,0-1 0 0,0 4 0 16,0 2 1-16,-3 0 0 0,0 0 0 0,0 2 0 16,0 4-36-16,0-6-6 0,0 5-2 0,-3 3 0 15,1 0 10-15,2 2 2 0,0-4 0 16,0 2 0-16,0 5-32 0,3-5 0 0,3 2 0 0,-3 4 0 16,6-1 0-16,0 0 0 0,0 0 0 0,6 1 0 15,-3-1 0-15,3 0 0 0,3 0 0 0,0 1 0 16,3-1 0-16,-3 0 0 0,2 6 0 0,-2-6 0 15,0 0-40-15,3-5-8 0,0 2-2 0,-3 4 0 16,-3-9-2-16,3 3 0 0,-3 0 0 0,-3 0 0 0,3-3 31 0,-6-5 5 16,0 0 2-16,0 0 0 0,0 0 14 0,0 0 0 15,-6 5 0-15,0 1 0 0,-3-4 0 0,-3 4 0 16,0-6 0-16,0 2 0 0,-3-2 8 0,-2 0-8 16,-4-2 12-16,-3 2-12 0,-3 0 12 0,3-6-12 15,-3 4 12-15,4-4-12 0,-4 1 0 0,6 2 0 16,-3-2 0-16,3 0 0 15,4 0-19-15,5 2-10 0,0-5-3 0,0 3-1080 16</inkml:trace>
  <inkml:trace contextRef="#ctx0" brushRef="#br0" timeOffset="44811.81">7318 3209 1796 0,'0'0'40'0,"0"0"8"0,0 0 1 0,0 0 1 0,0 0-40 0,0 0-10 16,0 0 0-16,-3 0 0 0,-3 6 48 0,3 2 8 0,3 0 2 0,-3 2 0 15,-3 3-15-15,3 1-3 16,-3 4-1-16,4 3 0 0,-4-2-6 0,0-1-1 15,0 4 0-15,0-1 0 0,0 2-7 0,0-4-1 16,0 2-1-16,0 0 0 0,3-2-12 0,0-1-3 0,0-4 0 16,0-1 0-16,3 0-8 0,0-5 0 0,6-3 9 0,-6-5-9 15,6 6 10-15,0-4-2 16,6-4-8-16,3-1 12 0,0 0 4 0,-1-7 1 0,1-1 0 0,3-2 0 16,-3-3-3-16,3 0-1 0,0-2 0 0,-3-4 0 15,5 4-13-15,-2-9 0 0,0 1 0 0,-3 2 0 16,3-2 0-16,-3 5 0 0,3 2 0 0,-3-2 9 15,-4 2-9-15,-2 6 0 0,3 0 0 0,0 2 0 16,-3 3-11-16,-3 0 3 0,0 3 0 0,-3 0 0 16,-3 5-135-16,0 0-26 0,0 0-6 0,3-3-754 15</inkml:trace>
  <inkml:trace contextRef="#ctx0" brushRef="#br0" timeOffset="45345.81">7762 3307 1792 0,'0'0'40'0,"0"0"8"0,0 0 1 0,0 0 1 0,0 0-40 0,0 0-10 15,0 0 0-15,0 0 0 0,0 0 71 0,0 0 12 16,3 0 2-16,3 0 1 0,3-8-51 0,0 3-11 16,-1-3-1-16,4 3-1 0,-3-8-14 0,3 5-8 15,0-6 10-15,-3 4-10 0,0-3 9 0,0-1-9 16,-3 4 8-16,0-3-8 0,0 2 8 0,0-2-8 0,-6 2 0 0,0 3 8 15,0-5-8-15,-3 2 0 0,-3 9 9 0,0-3-9 16,0-1 0-16,-6 6 8 0,0 6-8 0,-3-1 0 16,-6 3 8-16,1 10-8 0,-7-5 10 0,0 6-10 15,0 2 23-15,3-2-2 0,4 2 0 0,2-3 0 16,0 4-13-16,3 1-8 0,3-1 8 0,6 1-8 16,3-1 0-16,3 4 0 0,3-8 0 0,0 4 0 15,3-4 0-15,0-5 0 0,6 1 0 0,3-1-8 16,6-5 8-16,2 2 0 0,1-7 0 0,0 2 0 15,0-5-12-15,0 0-6 0,-1 0-2 16,-2-8 0-16,3 8-22 16,-3-5-5-16,-3-5-1 0,0 2 0 0,-1 0 20 0,-2 0 3 0,3 2 1 0,-6-2 0 15,-3 3 24-15,-3-5 0 0,6 7 0 0,-6-5 8 16,0 3 3-16,0-1 1 0,-3 6 0 0,-3 0 0 16,0 0 48-16,0 0 9 0,-6-5 3 0,6 5 0 0,0 0-8 0,-6-3 0 15,6 3-1-15,0 0 0 0,0 0-15 0,0 0-2 16,-9 0-1-16,9 0 0 0,0 0-30 0,0 0-7 15,0 0 0-15,3 0-8 0,0-10 10 0,3 5-10 16,6-3 8-16,0 0-8 0,-3 0 0 0,0-3 0 16,5 3 0-16,1-5 0 0,-3 0 0 0,6 0 0 15,-3-1 0-15,3 4 8 0,-3 2-8 0,3-5-17 16,-1 2 4-16,-2 0 1 16,0 1-142-16,0-3-28 0,-3-1-6 0</inkml:trace>
  <inkml:trace contextRef="#ctx0" brushRef="#br0" timeOffset="45861.17">8884 2307 518 0,'0'0'23'0,"0"0"5"0,0 0-28 0,0 0 0 15,-6 0 0-15,0 3 0 0,0 2 242 0,-3 0 43 16,0 3 9-16,0 6 2 0,0-1-167 0,-3 5-33 16,1 9-6-16,-4-1-2 0,-3 1-10 0,-3 4-2 15,0 9-1-15,-3-5 0 0,-2 4-15 0,-1 4-4 0,-6 2 0 0,3 7 0 16,3 1-12-16,-2 0-4 15,5 0 0-15,-6 3 0 0,6-6-28 0,-3-2-12 0,7 2 8 16,-1-5-8-16,3 0 8 0,3 0-8 0,0-8 8 0,6 3-8 16,-3-11 8-16,9-3-8 0,-3-2 0 0,6-3 8 15,0-2-8-15,6-6 0 0,-3-3 0 16,6-2 8-16,3-2-16 0,0-4-4 0,3-4-1 0,6-1 0 16,-3 0-159-1,5-7-32-15,-2-1-7 0,0-2-1 0</inkml:trace>
  <inkml:trace contextRef="#ctx0" brushRef="#br0" timeOffset="46264.48">8670 3249 1746 0,'0'0'77'0,"0"0"16"0,-3 5-74 0,3-5-19 16,-3 0 0-16,3 0 0 16,0 0 77-16,0 0 12 0,0 0 3 0,0 0 0 0,0 0-24 0,0 0-4 15,-3 3 0-15,3-3-1 0,0 5-31 0,-6 1-7 16,3-1-1-16,0 3 0 0,-3-6-5 0,3 9-2 15,-3-3 0-15,3 3 0 0,-3-3-1 0,3 5 0 16,-3-8 0-16,6 8 0 0,-3-5-16 0,3-8 0 16,6 8-13-16,0 3 5 0,-6-11 8 0,9 0 0 15,3 5 0-15,3-5 0 0,-3 0 0 0,-1-3 0 16,1-5 0-16,3 1 0 16,0-1-18-16,0-6-8 0,3 4-2 0,-3-3 0 15,0-1-8-15,3 1-1 0,-1 0-1 0,4 0 0 16,0-6 6-16,-3 6 0 0,3 5 1 0,-6-3 0 0,0 3 22 0,-7-5 9 15,1 13-8-15,-3-8 8 0,-3 6 0 0,-3 2 11 0,0 0-1 16,0 0 0-16,-6 10 30 0,-3-2 7 0,0 5 1 16,-2-2 0-16,-1 2 3 0,0 0 1 0,0 1 0 15,0 4 0-15,0-2-14 0,3 3-2 16,6-1-1-16,-3-5 0 0,3 1-14 0,0-1-2 0,3-5-1 0,3 2 0 16,3-2-18-16,0 0 0 0,0-3-11 0,0 1 11 15,9-6 0-15,0 0 14 0,3 0-1 0,-3 0 0 16,2-6-85-16,4-2-18 15,-3 3-3-15,0-8-663 0,3 0-132 0</inkml:trace>
  <inkml:trace contextRef="#ctx0" brushRef="#br0" timeOffset="46763.52">9384 3209 576 0,'0'0'51'0,"0"0"-41"16,0 0-10-16,0 0 0 0,6 6 222 0,-6-6 42 16,0 0 9-16,0 0 2 0,9-6-139 0,-9 6-27 15,0 0-5-15,0 0-2 0,0 0-42 0,0 0-8 16,6 0-1-16,-6 0-1 0,0 0-21 0,6-8-4 16,-6 8-1-16,0 0 0 0,0-5 0 0,-3-3 0 15,3 3 0-15,-3 0 0 0,-3 2-6 0,0 0-2 16,-3 1 0-16,0-4 0 0,-3 4 9 0,0-1 2 15,0 3 0-15,-3 0 0 0,4 3 11 0,-1-3 2 0,0 8 1 0,-3-8 0 16,3 5-4-16,3-2-1 0,0 2 0 0,0 0 0 16,3 3-28-16,0-5-8 0,3 7 0 0,0-4 0 15,6 2 0-15,0-3 0 0,0 3 0 0,0 0 0 16,6 2 0-16,0-4 0 0,0 2 0 0,3-3 0 16,-3 3 0-16,3 0 0 0,0-3 0 0,0 8 0 15,-1-7-32 1,-2 2-7-16,0-1-1 0,0 4-1 15,0-6-11-15,-6 6-3 0,0 0 0 0,-3-11 0 0,3 5 42 0,-6 5 13 0,-3 1 0 16,0-6-10-16,-3 3 10 0,-3-3 0 0,0 3 0 0,1-2 0 16,-4-6 0-16,3 5 9 0,-3 3-9 0,0-5 10 15,0-1 9-15,-3 1 1 0,0-3 1 0,1 0 0 16,-1 0-1-16,3-3 0 0,-3 3 0 0,3-2 0 16,0-1-9-16,3-2-3 0,3-1 0 0,3 4 0 0,0-9-8 15,6 3-11-15,0-5 3 0,6 0 0 16,0-6-208-16,3 1-42 0,12-22-8 15,0 8-590-15</inkml:trace>
  <inkml:trace contextRef="#ctx0" brushRef="#br0" timeOffset="47249.32">10045 2302 1854 0,'0'0'40'0,"0"0"9"0,0 5 2 0,-3 3 1 0,0 5-41 0,-3 1-11 16,-3-1 0-16,0 13 0 0,-3-5 65 0,-3 9 11 15,-3-1 3-15,1 2 0 0,-1 6 14 0,0 3 3 16,0 0 1-16,-3 5 0 0,0 0-63 0,-3 8-13 0,-2 0-2 0,2 5-1 16,3-5-9-16,0-6-1 0,0 4-8 0,0-4 12 15,1-2-12-15,2 0 9 0,3 0-9 0,-3-5 8 16,3-3-8-16,3 3 0 0,0-14 9 0,3 1-9 15,1-1 0-15,2-5 0 0,3-2 0 0,-3-1 0 16,6-5 0-16,-3-7 0 0,3 2 0 0,0-3 0 16,0-5-45-16,0 0-14 0,0 0-2 0,0 0-1 15,6-5-122-15,-3-3-25 0,0 2-5 0,-3-7-1 16,0 0 67-16,0 0 14 16,0-6 2-16,-3-2 1 0,0-3 15 15,0 3 4-15,0-5 0 0,-3 7 0 0,3-7 147 0,3 4 29 16,-6 4 7-16,6-1 1 0,-3 6 121 0,0 0 25 0,0 0 5 0,0-1 1 0,0 4-53 15,0 2-11-15,0 0-1 0,3 3-1 0,3-3-48 16,0 3-10-16,6-1-1 0,-3 1-1 0,3 2-62 16,3-5-13-16,2 6-3 0,1-1 0 0,3-5-6 0,3 3-2 15,0 0 0-15,3-1 0 0,-3 4 0 0,2-4 0 16,4 4 0-16,0-4 0 0,-3 6-12 0,0-5-16 16,-4 5 3-16,-2-5 1 0,0 2 12 0,-3 3 0 15,3-5 0-15,-3 5 0 16,0 0-120-16,-6 0-20 0,-3 0-5 0</inkml:trace>
  <inkml:trace contextRef="#ctx0" brushRef="#br0" timeOffset="49750.63">10670 3352 403 0,'0'0'36'0,"0"0"-36"16,0 0 0-16,0 0 0 16,0 0 176-16,0 0 29 0,0 0 6 0,0 0 1 15,0 0-107-15,0 0-21 0,0 0-4 0,0 0 0 0,0 0-18 0,0 0-3 16,0 0-1-16,0 0 0 0,0 0-12 0,0 0-2 16,6 0-1-16,0-5 0 0,3 2-10 0,-6-2-1 15,3 0-1-15,-3-1 0 0,3 4-3 0,0-9-1 16,-1 3 0-16,-2 0 0 0,0 3-12 0,0-3-3 15,3 3 0-15,-3-6 0 0,-3 3 11 0,0 0 1 16,0-2 1-16,0 2 0 0,-6-5 3 0,3 5 0 16,-3-6 0-16,3 4 0 0,-5 2-16 0,2-5-4 15,-3 2 0-15,0 3 0 0,-3 3-8 0,-3 5 10 16,0 3-10-16,-3-1 10 0,0 3 10 0,0 9 1 16,-2-6 1-16,-4 10 0 0,-3-5-5 0,-3 6-1 15,0-1 0-15,4 4 0 0,-1-1-4 0,3 3 0 16,0 2-1-16,3 3 0 0,7-2-1 0,-1 2 0 15,3-11 0-15,3 3 0 0,3-2-10 0,3 2 0 16,6-8 0-16,0-2 0 0,6 2 0 0,6-5 0 16,6-5 0-16,2-1 0 0,4-4 8 0,6-6-8 0,0 0 12 15,-1-3-4-15,1-2 2 0,0-3 0 0,0-2 0 0,-1-4 0 16,4-4-22-16,3-3-5 0,-4 2-1 0,4-2 0 16,0-2-51-16,0 1-11 15,-4 1-1-15,-2-8-1 0,-6 3-36 0,3 0-7 0,-7-3-2 0,4-3-732 16</inkml:trace>
  <inkml:trace contextRef="#ctx0" brushRef="#br0" timeOffset="50009.52">11429 2342 576 0,'3'-8'51'0,"3"-3"-41"0,0 3-10 0,0 3 0 16,-3 0 164-16,-3 2 32 0,0 3 5 0,0 0 2 0,0 0-61 0,0 0-12 16,0 0-2-16,-6 8-1 0,-3 5-41 0,0 6-8 15,-6-1-2-15,0 3 0 0,-6 3-17 0,-3 10-4 16,-2-2-1-16,-4 8 0 0,3-6-13 0,0 6-2 15,-8 5-1-15,2 5 0 0,0-5 2 0,0 8 0 16,1 0 0-16,-1 5 0 0,0-5-20 0,-3-5-4 16,4 2-1-16,-1 0 0 0,3-2-7 0,6-8 0 15,4-1-8-15,5-2 12 0,0-2-12 0,6 2 8 16,3-11-8-16,3 1 0 0,3-6 8 0,3-3-8 16,6 1 0-16,0-6 0 0,0-5 0 0,6 0 0 15,-4-3 0-15,7 1-10 16,0-6-36-16,-3 0-7 0,3 0-2 0,0-8-680 15,-3 5-136-15</inkml:trace>
  <inkml:trace contextRef="#ctx0" brushRef="#br0" timeOffset="50435.44">11226 3223 1688 0,'0'0'75'0,"0"0"15"0,0 0-72 0,0 0-18 0,0 0 0 0,-5 5 0 15,-1 3 78-15,0-3 12 0,0 0 2 0,0 3 1 16,-3-2-22-16,0 2-5 0,3 5-1 0,0-5 0 16,-3 5-37-16,0 6-8 0,-3-6-2 0,3 5 0 15,0-2 7-15,3 3 2 0,-3-1 0 0,3-5 0 0,4 1-15 0,-1-1-2 16,0-3-1-16,0 1 0 0,3-11 0 0,9 11 0 16,-7-11 0-16,7 2 0 0,3-2-9 0,3-2-9 15,0-6 9-15,6 2-13 16,-3-7-35-16,0 3-6 0,-3-4-2 0,5 1 0 15,-2 0-58-15,0-3-12 0,0 0-2 0,0 0-1 16,-3 3 4-16,3-5 1 0,-4 4 0 0,1 1 0 16,-3 0 70-16,0 0 14 0,-6-1 4 0,3 6 0 0,-6 3 69 0,3 0 15 15,-6-3 2-15,0 8 1 0,0 0 70 0,-3 3 15 16,0 2 2-16,-3 0 1 0,-3 3-34 16,0 0-6-16,0 3-2 0,-3 2 0 0,6 3-26 0,-6 0-6 15,1-1-1-15,2 4 0 0,0 0-36 0,3-6-8 16,-3 0-2-16,6 0 0 0,3-5-18 0,0 3 8 15,0-3-8-15,6 0 0 0,0-3 9 0,0 0-9 16,3-2 0-16,0-3 9 0,-1 0-26 0,7 0-6 0,-3-3-1 0,0-5 0 31,0 3-176-31,3-6-36 0</inkml:trace>
  <inkml:trace contextRef="#ctx0" brushRef="#br0" timeOffset="50751.14">11676 3183 1695 0,'0'0'75'0,"0"0"16"0,-3 5-73 16,-3 3-18-16,3-5 0 0,0 2 0 16,-3 6 84-16,0-3 12 0,0-3 4 0,3 8 0 0,-3-8-36 0,0 6-6 15,3 0-2-15,3-3 0 0,-3 5-19 16,0 0-4-16,-3-2-1 0,3 4 0 0,0-1-8 0,0-4-1 16,-2 4-1-16,2-1 0 0,0-5-5 0,0 0-1 15,0 2 0-15,3-5 0 0,0-5-16 0,0 0 10 16,0 0-10-16,0 0 8 15,0 0-8-15,0 0 12 0,0 0-12 0,0 0 12 0,0 0 0 0,9 0 0 16,-1-5 0-16,4-3 0 0,-3 3-12 0,-3-3 0 16,6 3 0-16,0-8 8 0,0 2-8 0,0 0 0 15,-3 1 0-15,0 2 0 0,0-3 0 0,3 3 0 16,-3-5 0-16,2 2 0 0,1 1 8 0,0 5 0 16,0-6 0-16,0 0 0 0,-3 6-21 0,6-8-5 15,-3 2-1-15,0 3 0 16,0 0-139-16,0 3-28 0,-4 0-6 0</inkml:trace>
  <inkml:trace contextRef="#ctx0" brushRef="#br0" timeOffset="51134.2">12131 3281 403 0,'0'0'36'0,"0"0"-36"0,0 0 0 0,0 0 0 16,9 0 281-16,-3 0 50 0,0 0 9 0,0 0 3 16,0 0-185-16,-6 0-37 0,0 0-7 0,6-8-2 15,0 3-54-15,3-1-11 0,-3 1-3 0,3-3 0 0,0 0-16 0,0 3-3 16,-3-8-1-16,3 5 0 0,-3-3-4 0,-1 3-2 16,1-2 0-16,-3-1 0 0,0 0-10 0,0 3-8 15,-6-5 12-15,0 0-12 0,3 2 32 0,-6 4 0 16,0-4 0-16,4 8 0 0,-7-5-17 0,0 3-4 15,-6 5-1-15,3 0 0 0,0 3 35 0,0 2 7 16,-6 0 2-16,-3 9 0 0,-2-1-37 0,2 5-7 16,0-5-2-16,-3 9 0 0,3-1-8 0,0 3 0 15,6 2 9-15,1 1-9 0,-1-1 8 0,6 0-8 16,0-2 10-16,3 3-10 0,3-9 9 0,3 3-9 16,6-2 8-16,0-6-8 0,3 0 10 0,6 1-10 15,-3-6 12-15,5-3-12 0,4-2 0 0,3-6-20 16,6 3 2-16,-3-11 1 15,2-2-199-15,4-3-39 0</inkml:trace>
  <inkml:trace contextRef="#ctx0" brushRef="#br0" timeOffset="51694.59">12780 2712 1839 0,'-3'0'40'0,"3"0"9"0,0 0 2 0,0 0 1 0,0 0-42 0,0 0-10 0,0 0 0 0,6-5 0 16,0 5 35-16,3 0 5 0,0-6 0 0,3 4 1 0,0-4 8 15,3-1 2-15,0 1 0 0,2-2 0 0,4-2-31 16,-3 2-7-16,3-5-1 0,-3 2 0 0,0 3-12 0,3-5 8 16,-4 0-8-16,1 2 0 15,0 0 8-15,-6 1-8 0,0-9 0 0,-3 6 0 0,-6 0 8 16,6-3-8-16,-3 0 0 0,-3 0 9 15,0-2 0-15,-3 4 0 0,0-7 0 0,-3 3 0 0,3-1-9 0,-3 6 0 16,-3 0 0-16,3 0 0 0,-6 5 0 0,-3 2 0 16,-3 6 8-16,-3 0-8 0,-6 8 23 0,-2 11-1 15,-7-1 0-15,3 9 0 0,-6 5 24 0,1 2 5 16,-10-2 1-16,-3 13 0 0,4-3-5 0,-7 8-1 16,7 1 0-16,-1 4 0 0,6 9-22 0,6-6-4 15,1 0 0-15,5-2-1 0,3-1-11 0,6-10-8 16,3 3 9-16,6-11-9 0,3-3 12 0,3 1-3 15,3-6-1-15,3-6 0 0,0 1-8 0,3-10 0 0,3 4 0 16,0-13 8-16,3 3-8 0,0-8 0 16,3 0 0-16,3 0 0 15,-3-10-27-15,6 2-1 0,-4 0 0 0,4-5 0 16,-3 2 20-16,0 3 8 0,-3-3-8 0,0 9 8 0,-6-6 0 16,-3 5 0-16,3 3 0 0,-4 3 0 0,-5-3 0 0,3 10 0 0,-6 6 0 15,3 0 0-15,0 3 9 0,-3-1 7 0,-2 9 2 0,5-9 0 16,-3 3-10-16,3-7-8 0,0-1 12 15,0 0-12-15,3-2 13 0,2-3-4 0,1 0-1 0,3-3 0 16,0 0-8-16,6-5 0 0,0 0 0 0,0-2 0 16,0-1-24-1,3-2-6-15,0-3-2 0,-1 0-1195 0</inkml:trace>
  <inkml:trace contextRef="#ctx0" brushRef="#br0" timeOffset="52265.94">13760 2648 1094 0,'0'0'97'0,"0"0"-77"15,0 0-20-15,0 0 0 0,0 0 99 0,0 0 16 16,0 0 3-16,0 0 1 0,0 0-10 0,-3 6-1 16,0 7-1-16,-3 0 0 0,0 8-26 0,-6 6-5 15,0 5 0-15,-6-1-1 0,-3 9-19 0,0 5-4 16,-5 0-1-16,2 0 0 0,0 3-21 0,0-3-4 16,0 0-1-16,3 0 0 0,4-3-6 0,-1-2-2 15,3-1 0-15,3-2 0 0,0-5-17 0,6-5 0 16,3-9-13-16,0 3 5 15,9-13-144-15,0 3-28 0,3-11-5 0</inkml:trace>
  <inkml:trace contextRef="#ctx0" brushRef="#br0" timeOffset="52708.81">14331 2426 691 0,'0'0'30'0,"0"0"7"0,0 0-29 0,0 0-8 0,0 0 0 0,-6 6 0 16,0 1 295-16,0 7 57 0,-3-1 12 0,0 5 3 16,0-2-235-16,-3 8-46 0,-2-5-10 0,2 7-1 15,-6 1-28-15,-3-1-6 0,0 6-1 0,0 0 0 16,-5 7-5-16,-7 1-2 0,3 0 0 0,0 5 0 0,-2-6-10 0,2 6-3 16,-3-5 0-16,3 0 0 0,0-3-20 0,1-3 8 15,2-2-8-15,3-6 0 0,0 1 8 0,3-1-8 16,4-13 10-16,-1 6-10 0,6-11 10 0,3-3-10 15,0 0 10-15,3-2-10 0,3-3 12 0,3 0-4 16,0 0-8-16,3-8 12 0,3-5-20 0,0 0-5 16,3-1-1-16,3-1 0 15,0-1-10-15,0 2-3 0,-1-4 0 0,1 5 0 0,0 0 10 0,-3 5 1 16,0 2 1-16,0-2 0 0,-3 3 15 16,-6 5 0-16,0 0-10 0,3 8 10 0,3 0-8 0,-6 8 8 15,-3-3-10-15,0 6 10 0,0 2 0 0,0-3 8 16,-3 9 1-16,3-6 0 0,3 0 4 0,-3 3 1 15,3-6 0-15,3 4 0 0,3-9-14 0,0 5 11 16,3-4-11-16,3-7 10 0,3-1-10 0,0-4 10 16,2 1-10-16,4-8 10 15,0-1-58-15,0-1-12 0,6-7-3 16,0 1-661-16,-1 0-132 0</inkml:trace>
  <inkml:trace contextRef="#ctx0" brushRef="#br0" timeOffset="52971.8">14658 2439 1947 0,'0'0'43'0,"0"0"9"0,-3 0 1 0,-2-5 2 0,-1 5-44 0,6 0-11 0,-3 5 0 0,-3 1 0 16,-3 2 35-16,0 0 5 0,-3 2 0 0,3 6 1 15,-3 3 13-15,-3 4 2 0,-3-1 1 0,0 4 0 16,-2 6-4-16,2 0-1 0,0 7 0 0,-6 1 0 15,6 0-28-15,-6 7-7 0,4 4-1 0,-4-4 0 0,0 1-2 0,3-1-1 16,0-2 0-16,3-2 0 0,1-1-13 0,-1-2 11 16,6-6-11-16,0-2 10 0,3 0-10 0,6-3 0 15,0-5 9-15,3-6-9 0,0-2-10 0,6-3-6 16,0-2-2-16,3-6 0 16,0 3-186-16,0-13-38 0,17-3-7 0,-5-5-2 0</inkml:trace>
  <inkml:trace contextRef="#ctx0" brushRef="#br0" timeOffset="53498.44">14575 3260 1335 0,'0'0'59'0,"0"0"13"0,0 0-58 0,0 0-14 16,0 0 0-16,0 0 0 0,0 0 64 0,6 2 11 0,0-2 1 0,0-2 1 15,0 2-9-15,-3 0-3 0,3-6 0 0,3-2 0 16,-3 3-35-16,0 0-7 0,3-3-2 0,-3 3 0 16,0-9-5-16,-1 4-2 0,1 2 0 0,0 0 0 15,-3-5-1-15,0-1 0 0,3-4 0 0,-3 5 0 16,-3 0 1-16,0-6 0 0,0 3 0 0,0 3 0 0,-3 0-4 0,0 2-1 16,-3 3 0-16,0-2 0 15,-3 7 35-15,1 3 6 0,-4 0 2 0,-3 8 0 0,-3-3-10 0,-3 8-2 16,-3 1 0-16,0-1 0 0,-5 5-13 0,5 4-3 15,3-1-1-15,0 2 0 0,3-1-15 0,0 1-8 16,7 4 8-16,2-6-8 0,0 3 9 0,6 0-9 16,0 0 12-16,6-3-12 0,0 3 9 0,3-11-9 15,3 0 0-15,0 0 9 0,-1-8-9 0,4-5 0 16,6 3 0-16,0-6 0 16,6-2 15-16,0-3-3 0,0 3 0 0,-1-8 0 0,-2 0-21 0,-3-6-5 15,3 6-1-15,-3-6 0 0,-3 3-1 0,-1-2-1 16,-2 5 0-16,0-1 0 0,-3 1 17 0,-3 3 0 15,3 2 0-15,-6 0 0 0,-3 8 0 0,0 0 0 16,0 0 0-16,0 0 0 0,0 0 15 0,-6 2 6 16,0 9 2-16,3 2 0 0,-6-5 1 0,3 3 1 15,0 5 0-15,0 2 0 0,3-5-14 0,-3 6-3 16,3-3-8-16,1 0 12 0,2-3-12 0,2 0 0 16,-2 0 0-16,3 0 0 0,0-5 0 0,3 0-12 15,0-5 3-15,3 5-783 16,-3-8-157-16</inkml:trace>
  <inkml:trace contextRef="#ctx0" brushRef="#br0" timeOffset="54254.18">15295 3112 1090 0,'0'0'48'0,"0"0"11"0,0 0-47 0,0 0-12 15,9-6 0-15,-3 4 0 0,-3-4 34 0,3 6 5 0,0-5 1 0,0 2 0 16,-6 3 5-16,0 0 2 0,3-2 0 0,-3 2 0 16,0 0 3-16,0 0 1 0,0 0 0 0,6-3 0 15,-6 3 11-15,0 0 2 0,0 0 1 0,-6 0 0 16,3-5-24-16,-6 2-5 0,0 0 0 0,0 6-1 16,-3 0-5-16,1 2-1 0,-7-5 0 0,3 5 0 15,0-2-1-15,0 2-1 0,-3 1 0 0,3 2 0 16,0-3 2-16,-2 3 1 0,2-3 0 0,-3 3 0 0,3-3-13 0,3 3-2 15,-3 3-1-15,3-3 0 0,0-6-14 0,6 4 0 16,-3 2 8-16,3-3-8 0,4 0 0 0,2 3 0 16,0 3 0-16,5-9 0 0,1 4 0 0,3-1 0 15,0-2 0-15,3 2 0 0,3 0 0 16,-3 0 0-16,3 3 0 0,0-5 0 0,-3 0 0 16,3 5 0-16,-1-3 0 0,1 3 0 0,-3-3 0 0,0 3-12 15,0-3 12-15,-3 3-10 0,-3 6 10 0,0-9 0 16,-3 3 0-16,-3 0 0 0,-3 2-12 0,0-4 4 15,-3 4 0-15,-3 1 0 0,-3-6 8 0,3 3 0 16,-3-5 0-16,-3 2 0 0,3 0 0 0,-2 0 0 16,-1-5 0-16,-3 0 0 0,0 0 0 0,-3 0 9 15,0 0 0-15,-3 0 0 0,-2-5-9 0,2 5 0 0,0 0 9 16,3-5-9-16,3 2 0 0,4 1 8 16,2-1-8-16,3-2 0 0,0-1 8 0,6 4-8 15,3-6 8-15,0 3-8 16,3 5-112-16,3-8-26 0</inkml:trace>
  <inkml:trace contextRef="#ctx0" brushRef="#br0" timeOffset="54806.71">15795 3119 1558 0,'0'0'34'0,"0"0"7"0,0 0 2 0,0 0 1 0,0-2-35 0,0 2-9 15,0-5 0-15,0 5 0 0,3-6 0 0,0 1 0 16,0 2 0-16,0-5 0 0,-3 3 0 0,3-3 0 16,-3 3 0-16,0 0 8 0,-3 2 13 0,0-2 3 15,-3-1 0-15,1 4 0 0,-4-1 18 0,0 0 4 16,-6 3 1-16,0 0 0 0,-3 3 5 0,0 0 0 15,0 5 1-15,0-8 0 0,1 2 1 0,2 1 0 16,0 5 0-16,-3-3 0 0,3-2-13 0,0 2-2 16,3 0-1-16,-3 3 0 0,4-5 2 0,2 2 0 15,0 6 0-15,3-3 0 0,0-3-32 0,3 3-8 16,3 0 0-16,0 2 0 0,3-2 0 0,3 3 0 16,3-3 0-16,0 0 0 0,-1 2 0 0,4-2 0 15,0 0 0-15,0 3 0 0,0-3 0 0,0 2-16 16,0-2 4-16,0 0 0 0,-3 3 1 0,0-3 0 0,0 0 0 0,-3 2 0 15,0 4-3-15,-3-6-1 0,-3 5 0 0,-3-3 0 16,0-2 15-16,-3 6 0 0,-6-9-10 16,3 5 10-16,-3 1 0 0,0-6 0 0,0 3 0 0,-3-3 0 15,-3-2 0-15,3 2 0 16,-2 1 8-16,-1-6-8 0,-6 0 14 0,3 0-2 0,0 0-1 0,-3 0 0 16,1-6 10-16,5 6 3 0,3-5 0 0,-3 2 0 15,6-2-13-15,0-3-3 0,0 3 0 0,3 0 0 16,3-3-8-16,0-3 0 0,0 1 0 0,6 4 0 15,6-4 0-15,0 2-12 0,3 0 2 0,3 3 1 32,3-9-127-32,3 9-26 0,3-3-5 0</inkml:trace>
  <inkml:trace contextRef="#ctx0" brushRef="#br0" timeOffset="55476.08">15974 3268 2037 0,'0'0'44'0,"0"0"10"0,0 0 2 0,0 0 2 0,0 0-46 0,0 0-12 0,0 0 0 0,0 0 0 15,0 0 49-15,6 0 8 0,3-6 2 0,0 4 0 16,0-4-27-16,3 1-4 16,0 0-2-16,-3-3 0 0,2 3-16 0,4-3-10 0,-3-6 12 0,3 6-12 15,-3-2 0-15,3 2 0 0,-3-5 0 0,-3 2 0 16,0-2 0-16,-3 5 0 0,3-11 0 0,-6 12 0 15,0-7 0-15,-6 1 0 0,0 0 8 0,0 0-8 16,-3 5 29-16,-3 5 3 0,0 0 0 0,-6 3 0 16,0 0 0-16,-3 6 1 0,-3 2 0 0,1 5 0 15,-1 0-1-15,-6 0 0 0,0 6 0 16,3-3 0-16,-3 0-19 0,4 5-4 0,2 0-1 0,6 3 0 16,0-8-8-16,3 2 0 0,3 3 0 0,3-2 0 15,3 5 0-15,3-9 0 0,3 1 0 0,3-2 0 16,3-1 0-16,3 0 0 0,6-5 0 0,0 0 0 15,3-3 0-15,-1 0 8 0,1-5-8 0,0 0 8 16,0-10-8-16,0 2 0 0,0 0 0 0,-1-5 0 16,7-3-19-16,0 0-5 0,-3 3-2 0,3-6 0 0,-4 1 4 0,1 2 1 15,-3 0 0-15,0 0 0 0,0-2 13 0,-3 4 8 16,0 4-10-16,-7-1 10 0,1 1 0 0,0 4 0 16,-3 4 0-16,-9 2 0 0,0 0-11 0,0 0 11 15,0 0-12-15,0 5 12 0,0 6 0 0,-3-1 0 16,-3 3 8-16,3 1-8 0,-3 4 12 0,0-5-3 15,0 1-1-15,0-6 0 0,3 5-8 0,3 0 0 16,0 0 0-16,0-2 0 0,3-3 28 0,0-3 3 16,-3-5 1-16,9 5 0 0,0-2-32 0,3-3 0 15,0-3 0-15,0-2 0 0,3 0 0 0,-3-3 0 16,3 3 0-16,0-9 0 0,-1 6 0 0,1-5 0 16,3 3 0-16,-3-4 0 0,-3 1-10 0,3 5-8 15,0-5-2-15,0 8 0 0,-3-3 20 0,-4-3-10 0,4 6 10 16,-6 2-8-16,3 3 8 0,-3 0 0 0,0 3-9 0,-3 2 9 15,-3 6 0-15,0-3 0 0,-6 5 0 16,3-5 0-16,-3 2 0 0,3 4 10 0,-3-1-2 16,0 3-8-16,3 0 21 0,0-3-2 0,0 0-1 15,0 0 0-15,3 1-18 0,0-7 0 0,3 4 0 16,0-3 0-16,3-3-8 0,0-2-9 0,3 2-2 0,0-5-775 16,3 0-155-16</inkml:trace>
  <inkml:trace contextRef="#ctx0" brushRef="#br0" timeOffset="56320.75">16894 3106 403 0,'0'0'36'0,"0"0"-36"0,0 0 0 0,0 0 0 16,0 0 299-16,0 0 53 0,0 0 10 0,0 0 2 15,0 0-228-15,0 0-47 0,3 11-9 0,-3-3-1 16,-6 0 0-16,0 5 0 0,3 3 0 0,-6 5 0 15,3-3-39-15,-3 4-8 0,-6-4-2 0,6 3 0 16,3 0-3-16,-3 3-1 0,-2-5 0 0,2-1 0 0,6 4-26 0,-3-9 0 16,0 0 0-16,3 0 0 0,3-8 0 0,0 3 0 15,0-8 0-15,0 0 0 0,0 0 8 0,9 6 0 16,3-6 0-16,-1-6 0 0,1-2 0 0,3-2-8 16,3 2 12-16,0-11-4 0,0 4-8 0,0-4 0 15,0 1 0-15,2-4 0 0,1 4 0 0,0-3 0 16,0 2 0-16,3-5-11 0,3 3 11 0,-4 8 0 15,-2-6-9-15,-3 4 9 0,3 4 0 0,-6 3 0 16,-6 3 0-16,-3-3 0 0,3 8 0 0,-9 0 0 16,3 2 0-16,-6 9 0 0,-3-3 0 15,0 3 0-15,9-1 0 0,-6 6 0 0,-6-3 0 0,0 8 0 16,3-7 0-16,0 4 0 0,-3-5 10 0,0 6-10 16,0-3 12-16,3 2-12 0,3-4 8 0,0-1-8 15,0-3 0-15,0-2 0 0,6 0 0 0,-3-8 0 0,0 0 8 16,0 0-8-16,6 6 0 0,3-6 10 0,-3-6-10 15,3 4 8-15,3-4-8 0,0-4 0 0,0 2 0 16,3 0 0 0,-1-5-24-16,4-3-6 0,6 2-2 0,0-1 0 15,-3 1-15-15,0-4-3 0,-4 5-1 0,4-1 0 16,-3 1 6-16,0 0 1 0,0 0 0 0,-6 5 0 0,3 2 22 0,-6-1 5 16,-9 7 1-16,0 0 0 0,6 0 16 0,-6 0 0 0,0 7 0 0,0 1 0 15,-3 3 12-15,-3 2 2 0,0 8 1 0,0-7 0 16,-3 4 16-16,0-2 3 0,0 3 1 0,0 2 0 15,0-3-13-15,3 1-2 0,0-6-1 0,3 6 0 16,0-6-19-16,0-5 8 0,6 2-8 0,0-2 0 16,-3-8 0-16,6 5 0 0,-6-5 0 0,12 0 0 15,0 0-91-15,0 0-25 16,-3-5-4-16,3-3-787 0</inkml:trace>
  <inkml:trace contextRef="#ctx0" brushRef="#br0" timeOffset="56511.25">17775 3032 1497 0,'0'0'133'0,"0"0"-106"16,-9 8-27-16,0-3 0 0,-3 9 91 0,0-6 13 15,-6 10 2-15,1-2 1 0,-4 2-19 0,3 6-4 16,3-5-1-16,3 2 0 0,-6 5-44 0,3-7-9 16,6 2-2-16,3-2 0 0,-3 2-20 0,4-3-8 15,5 1 0-15,0-6 0 0,3 0 0 0,2-5 0 0,7 0 0 0,-3-5 0 31,0-1-128-31,-3-2-29 0,3-2-6 0</inkml:trace>
  <inkml:trace contextRef="#ctx0" brushRef="#br0" timeOffset="57336.33">18570 2140 1681 0,'12'-13'36'0,"-12"13"8"0,6-8 2 0,-1 3 2 0,1 2-38 16,0-2-10-16,-6 5 0 0,0 0 0 0,0 0 85 0,0 5 15 16,0 9 4-16,-3-1 0 0,-3 3-14 0,-2 8-2 15,-1 2-1-15,-9 6 0 0,0 7-20 0,-9 1-4 16,0 13-1-16,0-5 0 0,-2 7-15 0,-4 3-3 15,0 1-1-15,-2 7 0 0,-7 5-31 0,3-5-12 16,-5 6 8-16,2-1-8 0,6-5 12 16,3-7-4-16,1-1 0 0,5 0 0 0,6-5-8 15,3-8-11-15,3-5 3 0,3-9 0 0,0-4-4 0,9-1 0 16,1-10 0-16,2-3 0 16,2-2-19-16,4-11-4 0,6 0-1 0,0-5 0 0,6-3 13 0,0-6 3 15,3-4 0-15,6-3 0 16,-1-6-36-16,7 4-8 0,-3-9 0 0,0 0-1 15,-1 3-7-15,1-8 0 0,-3-3-1 0,0-5 0 16,3 0-40-16,2-2-8 0,7-14-2 0,-3 0 0 16,2 0-137-16,4-5-27 0,0 8-5 0,-1-6-2 15,1 3 204-15,-6 8 41 0,-3 1 8 0,-4 7 1 16,-2 7 263-16,-6 4 52 0,-3 8 10 0,-6 2 3 0,0 5-86 0,-3 6-17 16,-1 0-3-16,-5 5-1 0,0 0-51 0,-3 3-10 0,0 5-3 15,0 0 0-15,0 0-42 0,-3 13-9 0,-3 0-2 0,-2 8 0 16,-1 3-35-16,-3 3-7 0,0 7-2 15,-3 3 0-15,0 3-6 0,-6-1-2 16,0 6 0-16,-5 3 0 0,-7 8 16 0,0-1 4 0,0 9 0 0,1-6 0 16,2 5-20-16,0-7-3 0,0-3-1 0,6 2 0 15,4-2-8-15,2-2 0 0,0-4 0 0,3-2 0 16,3-5 0-16,3-6-11 0,0-2 3 0,0-6 0 16,3-2-20-16,0-3-3 15,3-7-1-15,1-1 0 0,-1-3 10 0,0-2 2 0,3-8 0 0,0 0 0 16,0 0-20-16,0-10-3 0,0 2-1 0,0-5 0 15,0-1 12-15,0-7 1 0,-3 3 1 16,0-9 0-16,0 1 30 0,0-1-9 0,0-4 9 0,0-1 0 16,-3-5-28-16,3 0-1 15,0 5 0-15,-3 0 0 0,6 6 29 0,-6-1 0 0,3 4 0 0,-3 4 0 0,-3 3 48 16,3 3 8-16,0 0 3 0,-3-1 0 0,0 9-3 0,6-3 0 16,-3 3 0-16,3 0 0 0,-3 2-8 0,6 3-1 15,0 0-1-15,0 0 0 0,0 0-32 0,0 0-6 16,9 3-8-16,0 2 11 0,0 0-11 0,3-2 0 15,0 2 0-15,0 3 0 0,3 3 0 0,-3-6 0 0,6 3 0 16,-4-3 0-16,1 3 0 0,3-8 0 16,6 5-12-16,-3 3 12 15,3-8-66-15,-4 6-6 0,-2-4 0 0,0 4-1 16,3-6-176-16,0 0-35 0,18-8-8 0,-13 8 0 0</inkml:trace>
  <inkml:trace contextRef="#ctx0" brushRef="#br0" timeOffset="57693.38">18718 3125 1825 0,'0'0'40'16,"0"0"8"-16,0 5 1 0,0-5 3 0,0 0-41 0,3 8-11 0,0-3 0 0,-3-5 0 0,3 6 22 0,3 1 2 15,0-7 1-15,0 6 0 0,3-6 37 0,-3 2 7 16,0-2 2-16,3 0 0 0,-3 0-14 0,3 0-2 16,0-2-1-16,0-1 0 0,-3 0-14 0,3 3-4 15,3-5 0-15,-4 0 0 0,1 2-10 0,3-2-2 16,-3 0-1-16,3-3 0 0,-3 0-3 0,3 3-1 15,-3-9 0-15,0 4 0 0,-3-1 7 0,3 1 2 16,-3 2 0-16,-3-3 0 16,-3 3-13-16,0 0-3 0,-3-2 0 0,-3 7 0 0,0 3 24 0,0-5 5 15,-9 5 1-15,3 5 0 0,3-2-26 0,-6 7-4 16,3-2-2-16,-3 3 0 0,4 2-10 0,-1 3 0 16,0 2 0-16,0 1 8 0,0 7-8 0,0 1 0 15,0-1 0-15,0 1 8 0,3 4 0 0,3 1 0 16,0-3 0-16,3-2 0 0,0-3-8 0,6 2 0 15,0-8 0-15,3-4 0 0,3-1 0 0,3 0 0 0,0 0-8 16,0-5 8-16,3-2-17 0,3-1 1 16,0-5 0-16,-1 0 0 15,1-3-107-15,3 1-21 0,3-9-4 0,0 3 0 0</inkml:trace>
  <inkml:trace contextRef="#ctx0" brushRef="#br0" timeOffset="59297.4">19216 3635 1087 0,'0'0'48'0,"0"0"10"0,0 0-46 0,0 0-12 16,0 0 0-16,0 11 0 0,0-3 99 0,0 2 17 15,-3 4 4-15,-3-1 1 0,0 8-14 0,0-2-3 0,-3-1-1 0,0 9 0 16,-6-1-34-16,3 1-6 0,-3-1-2 0,0-7 0 15,-3 7-32-15,4-8-6 0,-1 6-2 0,3 0 0 32,-3-8-66-32,6 0-14 0,3 0-2 0,0-6-850 0</inkml:trace>
  <inkml:trace contextRef="#ctx0" brushRef="#br0" timeOffset="60092.08">19927 3397 633 0,'0'0'28'0,"0"0"6"0,0 0-34 0,0 0 0 16,-3-2 0-16,3 2 0 0,0 0 196 0,0-3 33 15,0-5 7-15,0 8 0 0,0-5-120 0,3-1-24 16,0-1-4-16,-3 1-2 0,3-2-66 0,0 0-20 16,3 3 8-16,-3-8-8 0,3 2 21 0,-3 3 0 0,3-2 0 0,-3-1 0 15,3 1 15-15,-3-4 4 0,-6 1 0 0,0 0 0 16,3 0-16-16,-3-1-2 0,-3 1-1 0,0 0 0 15,0 0-5-15,0 2 0 0,-3 1-1 0,-3 4 0 16,-3 1 25-16,0 5 4 0,-6 0 2 0,4 0 0 16,-4 8 0-16,3 2 0 0,-3-4 0 0,0 7 0 15,3 3-30-15,3 2-7 0,-2 1-1 0,-1-1 0 16,3 6 0-16,0 0 0 0,0 8 0 0,3-6 0 16,3 1-8-16,3-1 0 0,-3-2 0 0,3 2 0 15,6-2 0-15,0 0 0 0,3-5 0 0,3-6 8 0,0 0-8 16,3-8 0-16,3 6 9 0,3-6-9 15,0 1 0-15,0-12 9 0,3 4-9 0,2-4 0 16,7-7 0-16,3 2 0 0,-3-4 0 0,0 1 0 16,-1-4-19-16,4-6-4 0,-3 3-1 0,3 0 0 15,-3-6 13-15,-1-2 3 0,-2 0 0 0,0-3 0 0,0 1 8 0,-3-4 0 16,2-5 0-16,4 1 0 0,-3-6-14 0,3 0-1 16,6-8 0-16,-4-5 0 15,4-1-19-15,0 1-4 0,0-3-1 0,-4 6 0 16,1 7-1-16,0-5-1 0,-3 8 0 0,-1 0 0 0,-2 6 41 0,-3 7 0 15,-3-2 0-15,-3 10 0 0,-3 5 0 0,0 3 0 16,-6 3 0-16,0 3 0 0,-6 2 12 0,2 0 7 16,4 8 1-16,-6 0 1 0,0 0 15 0,0 0 4 15,0 0 0-15,0 0 0 0,0 0 8 0,0 0 1 16,-6 13 1-16,4 3 0 0,-4 8-31 0,0 2-7 16,-6 0 0-16,-3 6-1 0,-3 8 7 0,-6 0 2 15,-3 5 0-15,-2 0 0 0,-4 7 4 0,0 1 2 16,-6 6 0-16,4-1 0 0,-1 0-26 0,3-5 0 15,3 0 0-15,-2 5-11 0,5-5 11 0,6-8 12 0,-3 8-2 16,6-13-1-16,7-1-9 0,-4-7 8 16,6 0-8-16,3-6 8 0,0-2-8 0,6-3 0 0,-3-5 0 0,3 0 0 15,3-3 0-15,3 0-9 0,0-5 9 0,3-8-13 16,0 6-88-16,-1-12-18 16,4 6-3-16,3-8-610 0,0-2-123 0</inkml:trace>
  <inkml:trace contextRef="#ctx0" brushRef="#br0" timeOffset="60278.01">20418 3276 2030 0,'0'0'44'0,"0"0"10"0,0 7 2 0,-3 4 1 0,-3-6-45 0,0 3-12 16,3 6 0-16,-3-1 0 0,0 0 63 0,3 0 10 16,-6 0 3-16,6 6 0 0,0-6-36 0,0 0-8 15,-5-2 0-15,2 2-1 0,0 3-10 0,3-5-1 16,-3-1-1-16,3 1 0 0,3-6-19 0,0-5 0 15,3 8 0-15,0-3 0 16,3-5-176-16,0 0-41 0</inkml:trace>
  <inkml:trace contextRef="#ctx0" brushRef="#br0" timeOffset="60414.38">20662 2966 1094 0,'0'0'97'0,"0"0"-77"0,-6 8-20 0,0-5 0 15,0 2 97-15,0 3 16 0,0 2 3 0,0-4 1 32,1 7-154-32,2-5-31 0</inkml:trace>
  <inkml:trace contextRef="#ctx0" brushRef="#br0" timeOffset="60758.53">20725 3371 1947 0,'0'0'86'0,"0"0"18"0,0 0-83 0,0 0-21 16,0 0 0-16,0 0 0 15,0 0 72-15,6 0 11 0,0-5 1 0,0 5 1 0,2-8-39 0,1 2-8 16,0-4-2-16,3 2 0 0,-3 0-36 0,3-3 0 16,3 3 0-16,-6-2-12 0,-3-1 12 0,0 1 0 15,9 2 0-15,-6-6 0 0,-9 1 0 0,0 0 0 16,-6 8 0-16,6-9 0 0,-3 4 29 0,0 7 2 15,0-5 0-15,0 6 0 0,-6 2 2 0,-3 2 1 16,-6 6 0-16,0-3 0 0,0 9 18 0,-3-1 3 16,1 3 1-16,-1 2 0 0,3 1-13 0,0 2-3 15,3 3 0-15,0-6 0 0,3 4-32 0,4-1-8 16,-1-3 0-16,3 1 0 0,6-3 0 0,3-3 0 0,0 0 0 16,3 0 0-16,-1-2 0 0,4 2-9 0,3-8 9 15,0 3-13-15,0-2-8 0,6-4-2 16,3 1 0-16,3-6 0 15,-4 1-162-15,1 2-33 0</inkml:trace>
  <inkml:trace contextRef="#ctx0" brushRef="#br0" timeOffset="61656.8">21430 3366 1407 0,'0'0'62'0,"0"0"14"0,0 0-61 0,0 0-15 16,0 0 0-16,0 0 0 0,0 0 12 0,0 0 0 0,0 0 0 0,3 5 0 15,-3-5 70-15,6 8 14 0,-6-8 2 0,9 2 1 16,-9-2-18-16,6 3-3 0,-6-3-1 0,12 3 0 15,-3-3-32-15,0-3-6 0,0 0-2 0,0 1 0 16,-1-6-25-16,1 3-12 0,3-6 10 0,-6 0-10 16,3 1 8-16,-3 2-8 0,3-5 0 0,-6-3 0 15,3 2 8-15,-6 1-8 0,3 0 0 0,-3-3 9 16,0 3-9-16,0-6 10 0,-3 1-10 16,-3-1 10-16,0 3-10 0,0-2 0 0,-3 5 0 0,0 0 8 15,-3 2-8-15,0 3 0 0,-2 3 9 0,-1 5-9 16,-3 2 44-16,-3 6 5 0,-3-2 1 0,-3 7 0 15,4 0-21-15,-1 6-4 0,6 2-1 0,0 5 0 16,-3-5-15-16,0 6-9 0,4 2 10 0,-1 5-10 16,6-2 0-16,0-5 0 0,3-1 0 0,3 0 0 15,3-2 0-15,6-3 0 0,0-7 0 0,6-1 0 0,3 0 0 0,0-5 0 16,3-3 0-16,2 1 0 0,10-6 0 0,0 0 0 16,0-6 0-16,6-2 0 0,-4-2 0 0,1-3-13 15,-6-1 1-15,3-2 0 0,-1-2-3 0,4-1 0 16,-3-7 0-16,0 0 0 0,3-1 15 0,2 1 0 15,4-6 0-15,-3-5 0 16,-3-3-24-16,2-2-1 0,-2-3-1 0,0-5 0 16,-3-3-20-16,-1-6-4 0,1 1-1 0,3-3 0 15,3 6 1-15,-1-1 0 0,1 1 0 16,0 2 0-16,-3 5 42 0,-6 3 8 0,2 5 0 0,-2 1 0 0,-3 7 16 16,-3 0 0-16,-3 6 0 0,0 5 0 0,-6 2 16 0,-1 6 4 15,-2 0 1-15,-3 2 0 0,0 3 15 0,0 8 4 16,-3 0 0-16,0 0 0 0,-6 0-8 0,0 5 0 15,-3 9-1-15,-2-1 0 0,-4 0-35 0,3 14-12 0,-3-1 9 16,-3 6-9-16,-3 7 15 0,-3 6-3 0,-2 0 0 16,-1 3 0-16,-3 5-4 0,6 3-8 0,-6 4 11 0,1 4-11 15,-1 2 10-15,-3-13-10 0,0 5 8 16,-2 0-8-16,2-5 9 0,3-5-9 0,3 2 10 0,4-5-10 16,5-5 9-16,3-8-9 0,6-1 8 0,0-4-8 15,9-3 0-15,0-6 0 0,6-2 0 0,6-5 0 16,0-1 0-16,0-5 0 0,3-2 0 0,5-3 0 15,1-3-128-15,0-2-32 16,3-5-5-16</inkml:trace>
  <inkml:trace contextRef="#ctx0" brushRef="#br0" timeOffset="62193.66">21951 3437 1598 0,'0'0'71'0,"0"0"14"0,6 3-68 0,-6-3-17 16,0 0 0-16,3 2 0 0,-3-2 76 0,6 8 11 16,0-8 2-16,0-5 1 0,0 2-18 0,0 1-4 15,3-1-1-15,0-5 0 0,2-3-31 0,1 3-5 16,0 3-2-16,3-8 0 0,0 0-17 0,0 0-3 16,0-1-1-16,-3 1 0 0,0 0 0 0,0-6-8 15,-1 6 12-15,-2 0-4 0,-3-8-8 0,-3 2 0 0,0 1 0 16,0-4 8-16,-3 4-8 0,-3 5 0 15,-3-6 0-15,0 11 0 0,-6-2 32 0,-2 7 12 16,-4 3 1-16,0 0 1 0,-3 8 6 0,0-3 2 16,3 1 0-16,-2 7 0 0,2 3-26 0,0 2-6 15,0 1-1-15,3 2 0 0,-3-3-21 0,6 4 0 0,0-1 0 16,0 3 8-16,7-6-8 0,-1 3 0 0,3 0 0 16,0-5 0-16,6-3 0 0,0 1 0 0,3-1 0 15,2-5 0-15,1 0 0 0,0-6 0 0,3 1 0 0,0-3 0 31,0-3-20-31,3 1-4 0,3-6-2 0,0 0 0 0,2 0-21 0,1-3-4 16,3-2-1-16,0 0 0 0,3 0 8 0,-6-8 2 16,-7 5 0-16,4 0 0 0,0 3 25 0,0-3 5 0,-6 5 0 0,0 1 1 15,-3 2 11-15,-6 0 0 0,0 2 0 0,-3 6 0 0,0 0 39 16,-6 3 3-16,-3 0 1 0,0-1 0 0,3 9 25 16,-3-3 4-16,0 5 2 0,0-5 0 0,-3 11-44 0,3-1-9 15,0-5-1-15,0 3-1 0,1 0-11 0,5-3-8 16,3 0 9-16,0 1-9 0,3-6 0 0,5 2 0 15,-5-2 0-15,3-5 0 0,3-1 0 0,-3 1 0 16,6-3 0-16,3-3-10 16,3 1-40-16,-3-1-8 0,6-7-2 0,-4 2 0 15,1 0-175-15,3-6-35 0</inkml:trace>
  <inkml:trace contextRef="#ctx0" brushRef="#br0" timeOffset="62615.28">22570 3143 460 0,'0'0'20'0,"0"0"5"0,0 0-25 0,0 0 0 0,-6 0 0 0,6 0 0 16,-6 3 359-16,3 0 66 16,-3 4 14-16,0-4 2 0,0 2-281 0,-3 3-57 0,4 3-11 0,-1 2-3 15,-6-5-17-15,6 5-4 0,-3 1-1 0,0 1 0 16,0 1-21-16,0 3-4 0,0-3-1 0,3 8 0 16,0-6-21-16,-3-2-4 0,0 2 0 0,6 1-1 15,-3-6-15-15,3 0 11 0,0-2-11 0,3 0 10 16,0-1-10-16,0-10 0 0,0 0 9 0,0 0-9 15,9 3 0-15,0-1 8 0,0-4-8 0,3-1 0 16,-3-5-10-16,6 3-6 0,0-8-2 0,3 2 0 16,0-2-28-1,-4-3-6-15,7 3 0 0,-3-3-1 0,0 0 28 0,0-2 5 0,0 4 2 0,3 1 0 16,-1-8 2-16,-2 8 1 0,0-1 0 0,0 4 0 16,-3-3-1-16,-3 5 0 0,-3 2 0 0,0-2 0 15,-9 8 26-15,0 0 5 0,0 0 1 0,0 0 0 16,0 8 40-16,-3 0 9 0,0 3 2 0,-3 2 0 15,-3 0-35-15,0 1-6 0,0-1-2 0,0 3 0 0,-3 0-12 0,3-3-4 16,0 3 0-16,-3 0 0 0,6-1 20 0,-3-1 3 16,3-1 1-16,3-3 0 0,-2 4-32 0,5-9 0 15,0-5 0-15,0 0 0 0,5 8 0 0,-5-8 0 16,0 0 0-16,9 3 0 16,6-3-20-16,-3-3-9 0,3-2-3 0,-3-1 0 15,6-2-138-15,-3 0-28 0,0 3-6 0</inkml:trace>
  <inkml:trace contextRef="#ctx0" brushRef="#br0" timeOffset="63077.85">23040 3183 748 0,'0'0'33'0,"0"0"7"0,0 0-32 0,0 0-8 0,0 0 0 15,0 0 0-15,0 0 228 0,0 0 43 0,0 0 9 0,0 0 1 16,-3 5-117-16,-2 3-23 0,2-3-5 15,-3 3 0-15,0 6-59 0,-3-1-11 0,0-5-2 0,0 5-1 16,0 0-7-16,0 3 0 0,0 0-1 0,0 3 0 16,0-6-23-16,3 5-4 0,-3-4 0 0,0-1-1 15,0 0-15-15,4 0-2 0,2-5-1 0,-3 3 0 0,6-3-9 0,-3 0 0 16,0 2 9-16,3-7-9 0,0-3 0 0,0 0 8 16,0 0-8-16,0 0 0 0,0 0 0 0,0 0 8 15,12 2-8-15,-4-4 0 0,4-1-8 0,0-5-7 16,0 3-1-16,3-8 0 15,6 2-26-15,0-2-6 0,0-3 0 0,-1 0-1 16,1 0-11-16,0-2-1 0,3-1-1 0,0 3 0 16,0 0 7-16,-1 1 2 0,-2 1 0 15,-3 1 0-15,0 0 43 0,-3 8 10 0,-3-3 0 0,0 2 0 0,-3-2 24 0,-9 8 4 16,0 0 0-16,0 0 1 0,0 0 40 0,2 8 8 16,1 0 2-16,-3 3 0 0,-3 2-22 0,1-5-4 15,-4 3-1-15,0 2 0 0,0 8-25 0,0-8-6 16,-3 6-1-16,0-1 0 0,0 4 10 0,0-7 2 15,0 1 0-15,0 5 0 0,-3-7-32 0,6 4 0 16,-3-5 0-16,3 1 0 0,3-1 0 0,0 0 0 16,-3-5 0-16,3 3 0 0,1-6 0 0,2-5 0 0,0 0 0 0,2 8 0 31,-2-8-71-31,6 5-20 0,-6-5-4 0,9 0-721 0,0-3-144 0</inkml:trace>
  <inkml:trace contextRef="#ctx0" brushRef="#br0" timeOffset="66609.62">1505 4953 518 0,'0'0'23'0,"0"0"5"15,0 0-28-15,0 0 0 0,0 0 0 0,0 0 0 16,0 0 206-16,0 0 36 0,0 0 7 0,0 0 2 16,0 0-154-16,0 0-30 0,0 0-7 0,9 5 0 0,-9-5-28 0,0 0-6 15,0 0-1-15,3 0 0 0,6 0 2 0,-6 0 0 16,3-2 0-16,-6 2 0 0,3-6-4 0,3 1-1 16,0 0 0-16,0-3 0 0,-3 3 9 0,3-3 1 15,0-3 1-15,-1 3 0 0,4 0-33 0,-6-2 0 16,3-1 0-16,-6 3-12 0,3-3 25 0,0 1 6 15,-6 2 1-15,0-3 0 0,3 1-7 0,0-1-1 16,-9 3 0-16,3-8 0 0,-2 6-4 0,2-1-8 16,-3 3 11-16,-3 0-11 0,-3 3 8 0,3 5-8 15,-6 0 0-15,3 0 0 0,-3 5 20 0,0 3 1 16,-5 6 0-16,-4-4 0 0,3 3 3 0,-6 8 1 16,3-2 0-16,1 2 0 0,-1-2-9 0,3 2-1 15,6 3-1-15,-3-3 0 0,4 3 16 0,5-6 3 16,0 6 1-16,3 0 0 0,3-3-25 0,3 3-9 15,0-3 0-15,3 0 9 0,3-2-9 0,0-3 0 0,3-3 0 0,3 0 0 16,3-5 0-16,0 0 12 0,5-3-12 0,4-5 12 16,0-3-3-16,6 1 0 0,-6-6 0 0,3 0 0 15,2-5-9-15,-2 0 0 0,3-1 0 0,-3-2 0 16,3-2 0-16,-4-1-20 0,4-2 3 0,-3-3 1 16,6-5-134-16,-1 3-26 15,1-1-6-15,0-2-741 0</inkml:trace>
  <inkml:trace contextRef="#ctx0" brushRef="#br0" timeOffset="66893.86">2145 4138 1234 0,'0'0'55'0,"0"0"11"0,0 0-53 0,0 0-13 16,0 0 0-16,0 0 0 15,0 0 112-15,0 11 19 0,-3-3 4 0,-6 5 1 0,-3 5-36 0,3-4-8 16,0 7 0-16,-3 3-1 0,-5 2-17 0,5-2-3 15,-6 2-1-15,0 9 0 0,3-6-7 0,-6 5-2 16,0 6 0-16,-2 0 0 0,-4-1-24 0,0 1-5 16,3 5 0-16,-6-5-1 0,1-1-15 0,-1 6-2 15,9-10-1-15,-6 2 0 0,6 0 2 0,7-3 0 16,-4-2 0-16,6 0 0 0,3-6-15 0,0-5 8 16,9 6-8-16,0-9 0 0,0-2 0 0,9 0 0 15,-6-5 0-15,6-1 0 0,0-5 0 0,0-5 0 16,2-2 0-16,1-1 9 15,0-5-51-15,6 3-10 0,0-6-3 0,3 3-727 0,-6-2-146 0</inkml:trace>
  <inkml:trace contextRef="#ctx0" brushRef="#br0" timeOffset="67471.45">1960 4961 1458 0,'0'0'64'0,"0"0"14"0,0 0-62 0,0 0-16 0,0 8 0 0,0-8 0 16,0 0 112-16,0 5 19 0,0-5 4 0,0 0 1 15,3 8-58-15,-3-8-11 0,0 0-3 0,6 0 0 16,6 3-26-16,-9-6-6 0,6 0 0 0,0-2-1 16,0 0-15-16,0 0-4 0,3-3 0 0,-3 0 0 0,3-3-12 0,0 1 11 15,0 2-11-15,2-6 10 0,-2 4-10 0,-3-1 0 16,0 1 9-16,-3-1-9 0,0-2 0 0,-3 2 9 16,-3 1-9-16,0 2 0 0,-3-3 9 0,3 1-9 15,-6 4 0-15,0-2 9 0,0 6-9 0,-3 2 0 16,-3 2 0-16,0 1 8 0,-8 2 15 0,5 8 2 15,0-7 1-15,3 7 0 0,-6 0-12 0,6 0-2 16,-9 1-1-16,12 4 0 0,-5-2-2 0,2 3 0 16,3-1 0-16,3 1 0 0,-3-3-9 0,0 2 0 15,9 1 0-15,0-4 8 0,0 4-8 0,9-8 0 16,0 2 0-16,3-5 0 0,0-3 0 0,5-2 0 16,4 2 0-16,0-10 8 0,9 2-8 0,0-5 0 15,-7 3 0-15,13-3 0 0,-3-5 0 0,-3 2-16 16,2 6 4-16,-2-8 1 0,-3-1-9 0,-3 6-3 15,-3 3 0-15,-4-3 0 0,-8 5 11 0,3 1 1 0,-3 4 1 16,-9-2 0-16,3 3 10 0,0 8 0 0,-3-1-9 0,-6 4 9 16,0-1 0-16,-6 3 16 0,0-1-2 0,-2 1-1 15,2-2 26-15,-3-1 5 0,6 0 0 0,-3-2 1 16,3-6-5-16,3 3-2 0,3-5 0 0,3-3 0 16,0 0-18-16,9-3-4 0,-6-5-1 15,9-3 0-15,3-2-6 0,-3 0-1 0,6-3 0 16,2-3 0-16,-5 4-8 0,0-1 0 15,6-8 0-15,0 8 0 0,0-8 0 0,0 6 0 16,-1 2 8-16,1-5-8 0,0 7 0 0,-3 1 0 0,-3 0 0 0,0 0 0 16,5 2-11-16,-11 3-1 0,6-2 0 0,3 2 0 15,-6 2-20-15,0 1-4 16,-3 2 0-16,3 3-1 0,3-5-103 0,-3 3-20 16,0-1-4-16</inkml:trace>
  <inkml:trace contextRef="#ctx0" brushRef="#br0" timeOffset="68071.6">3865 4434 864 0,'0'0'38'0,"-6"8"8"0,-2 0-37 0,2 3-9 15,-3 2 0-15,-3 3 0 0,3 0 185 0,-9 5 35 16,3-2 8-16,-3 4 0 0,0 6-130 0,-2-2-26 15,-1-1-6-15,-3 3-1 0,0 1-26 0,0-1-6 0,3 0-1 0,-5 0 0 16,11-3-20-16,-6 1-4 16,3-1 0-16,6-2-8 0,-6 0 0 0,6-3 0 0,0-2 0 15,7-4-609 1,-4-4-122-16</inkml:trace>
  <inkml:trace contextRef="#ctx0" brushRef="#br0" timeOffset="68560.39">4032 4090 1324 0,'0'0'118'0,"0"0"-94"0,0 0-24 0,0 0 0 16,0 0 74-16,-6-7 10 0,6 7 3 0,0 0 0 15,-6 0 24-15,-3 0 5 0,3 7 0 0,0-7 1 0,-3 8-40 0,1 3-8 16,2-6-1-16,0 9-1 0,-3 1-35 0,3 4-6 15,-3 7-2-15,-3-4 0 0,3 7 3 0,-6 0 0 16,3 0 0-16,-3 5 0 0,6 6-16 0,-8-6-3 16,5 3-8-16,-6 3 12 0,6-3-12 0,-3 0 8 15,0 5-8-15,3-10 0 0,3 3 8 0,3-9-8 16,0-2 0-16,3-3 9 0,6-5-9 0,3-3 8 16,3-5-8-16,3-3 8 0,3-7-8 0,6-4 0 15,-6-1 0-15,12-7 8 0,-1-7-23 0,7 3-5 16,-3-6 0-16,6-3-1 15,-1 1-38-15,4-3-7 0,-3 2-2 0,-1-4 0 16,-2 1 15-16,0-1 2 0,-3 4 1 0,-4-2 0 16,1 3 10-16,-3 5 1 0,0-1 1 0,-3 6 0 0,-6-2 27 0,-4 5 11 15,-5 5-8-15,3 2 8 0,-9 4 28 0,0 2 12 16,0 0 1-16,-6 8 1 0,-3 5 21 0,-2 0 4 16,-7 0 1-16,0 6 0 0,3 0-8 0,-6 2 0 0,3 5-1 0,-3 1 0 15,1-1-23-15,-1 6-4 0,0-6 0 0,3 1-1 16,-3-1-3-16,0 6-1 0,-2-3 0 0,2 3 0 15,6-3-27-15,-6 0-11 0,3 0 1 0,6-2 0 16,-6 7 10-16,9-10 14 0,1 2-3 0,2 1-1 16,6-6-96-16,-6 3-19 0,3-6-4 0,3 1-989 15</inkml:trace>
  <inkml:trace contextRef="#ctx0" brushRef="#br0" timeOffset="69105.06">4315 4863 1612 0,'0'0'144'0,"-6"3"-116"15,6-3-28-15,-3 5 0 0,-3 0 66 0,6 3 7 16,-6-5 2-16,6-3 0 0,0 0-59 0,0 0-16 16,0 0 0-16,0 0 0 0,6 5 20 0,-6-5 0 15,9 0-1-15,3-8 0 0,-3 3-3 0,6 0 0 16,-3-1 0-16,2-4 0 0,-5 2-16 0,0-3 10 15,3 1-10-15,-3 2 8 0,3-6 0 0,-6 7 0 0,0-7 0 16,-3 4 0-16,3-1-8 0,-6 1 0 0,0-4 0 0,-6 4 0 16,0 2 0-16,0-3 0 0,3 9 0 0,-12-6 0 15,3 2 12-15,0 6 0 0,0 6 0 0,-8 2 0 16,2-3 14-16,-3 8 3 0,3-2 1 0,-3 5 0 16,0 2-6-16,4-2 0 0,2 2-1 0,-3-2 0 15,6 3-15-15,0-1-8 0,6 1 10 0,3-1-10 16,-3 4 0-16,12-9 0 0,-6 3 0 15,6-3 0-15,3-2 0 0,6-1 8 16,0-2-8-16,3-5 0 0,2-6 11 0,4 3-11 0,3-8 12 16,0 0-12-16,0 0 8 0,2-2-8 0,7-1 0 0,-6-2 0 15,-3 0-13-15,2-1-10 0,-5 1-1 0,0-3-1 16,-3 6 13-16,-3 2 4 0,-3-3 0 0,-6 6 0 16,-1 0 8-16,-8 5 0 0,0 0 0 0,0 0 0 15,0 0 12-15,-3 10 4 0,-2-2 0 0,-4 5 1 0,-6 3 27 16,0 0 6-16,0 3 1 0,3-6 0 0,-3 5-11 15,3-4-3-15,9-1 0 0,-9 0 0 0,9-8-21 16,3 3-5-16,0-8-1 0,0 0 0 0,15 0-1 0,-6-5 0 16,6 0 0-16,3-3 0 15,0-3 2-15,3-5 0 0,-1 3 0 0,1-5 0 16,0 2-36-16,3-3-7 0,0-2-2 16,0 2 0-16,-1 1-38 0,1-9-8 0,0 6-2 0,0-2-636 15,-3-1-127-15</inkml:trace>
  <inkml:trace contextRef="#ctx0" brushRef="#br0" timeOffset="69661.63">5375 4376 1587 0,'0'0'35'0,"0"0"7"0,6 0 2 0,2-5 0 0,7 5-35 0,-6-8-9 0,6 3 0 0,-3-3 0 16,3 2 20-16,0-1 1 0,0 1 1 0,0-7 0 16,-1 5-14-16,1-5-8 0,-3 2 8 0,3-2-8 15,-3 0 28-15,0 0 2 0,0-1 0 0,0 1 0 16,-3 0-22-16,0-3-8 0,3 5 0 0,-7-2 0 0,1 0 0 0,0 0 0 16,-3-3 0-16,-3 3 0 0,3-3 24 0,-6 3 0 15,0-3-1-15,0 0 0 0,-3 3 21 0,0-1 4 16,-2 6 0-16,-4 3 1 0,0 0 19 15,-3 5 3-15,-3 5 1 0,-3 0 0 0,-3 3-25 16,-8 6-5-16,-7 1-1 0,0 9 0 0,1 0-16 16,-4 5-3-16,3 8-1 0,0 3 0 0,1 5-1 15,-1-3 0-15,-6 8 0 0,1-5 0 0,-4 8 8 0,6 6 2 16,4-7 0-16,2-4 0 0,9 2-20 0,3-2-10 16,1-6 10-16,5-5-10 0,9-2 0 0,3-1 0 15,0-7 0-15,6-4-10 0,3 1 10 0,6-5 0 16,0-3 8-16,6-8-8 15,0-3-34-15,5-5-11 0,4-3-3 0,3-7 0 16,6-1-92-16,-3-2-18 0,-1 0-4 0,-5-6-1 16,3 1 36-16,-6 2 7 0,0 2 2 0,-4 4 0 15,1 2 38-15,-9 0 7 0,0 3 1 0,0 5 1 0,-3 0 123 0,-6 0 25 0,0 0 5 0,0 5 1 16,-3 6 64-16,0 2 13 0,-3-3 2 0,0 4 1 16,0-1-51-16,0 5-11 0,0-4-1 0,3-1-1 15,3 0-47-15,-6-2-8 0,6-3-3 0,0 2 0 16,0-2-21-16,0-8-5 0,6 8-1 0,3-8 0 15,0 0-4-15,6 0-1 0,3 0 0 16,0-8-824-16,9 0-165 0</inkml:trace>
  <inkml:trace contextRef="#ctx0" brushRef="#br0" timeOffset="70433.69">5556 4744 1839 0,'0'0'40'0,"0"0"9"0,0 0 2 0,0 0 1 0,0 8-42 0,-6-3-10 0,0 3 0 0,3 0 0 16,-3 3 50-16,0 2 8 0,3 0 2 0,-6 0 0 15,-2 3-31-15,5 0-5 0,-6 3-2 0,3-1 0 16,-6 1 15-16,6 2 3 0,-3-5 1 0,3 2 0 0,0-2-21 16,0 0-5-16,0-3-1 0,6-2 0 15,3-3-14-15,0-8 0 0,0 0 0 0,6 0 0 16,3 0 18-16,6 0-2 0,0-11-1 0,6 1 0 15,0-6-24-15,-1-3-5 0,1 6-1 0,3-3 0 0,0-5-1 16,0 2 0-16,6 6 0 0,-4-5 0 16,1 2-11-16,0 0-2 0,-6 3-1 15,-3 5 0-15,2 0 20 0,-5 2 10 0,-3 1-10 0,-3 5 10 0,-3 5 0 0,-6-5 0 16,3 6 0-16,-6 2 0 0,-3 5 24 0,3-5 12 16,-3 2 1-16,0 4 1 0,-6 2 1 0,3-1 0 15,-2-1 0-15,-1-1 0 0,0 3-10 0,6-3-1 16,3 0-1-16,-3-2 0 0,6-3-15 0,0-3-4 15,0 3 0-15,6-3 0 0,3-5-8 0,0 0 0 16,3-8 0-16,8 3 8 0,-2-3-8 0,6-2-16 0,3-4 4 0,0 1 1 31,-1 0-134-31,4 0-27 0,-6-6-6 0,3 3-1 16,-6 3 47-16,-1 0 8 0,1 2 3 0,-3 3 0 16,0 3 21-16,-6-3 4 0,0 5 0 0,-3 1 1 0,-9 2 95 0,6 5 0 0,-3 3 17 0,-3-3-1 15,-3 3 104-15,-3 3 20 0,-3 2 5 0,3 0 1 16,-3 0-18-16,0 3-3 0,0-2-1 0,3 4 0 15,0-5-55-15,0 1-11 0,0-4-2 16,3 3-1-16,3-2-36 0,0 0-7 0,3-6-2 16,-3-5 0-1,6 2-58-15,6-2-11 0,3-2-2 0,0-3-927 0</inkml:trace>
  <inkml:trace contextRef="#ctx0" brushRef="#br0" timeOffset="70963.27">6407 4927 1940 0,'-6'5'43'0,"3"0"9"0,-2-2 1 0,-1 2 1 0,3 0-43 0,0-2-11 15,-3 0 0-15,6 2 0 0,0-5 29 0,0 0 4 16,0 0 1-16,0 0 0 0,0 0 14 0,12-5 4 16,2-1 0-16,-2 1 0 0,0 0-36 0,0-3-6 15,-3 0-2-15,3-3 0 0,3 3-8 0,-6-2 0 16,0-1 9-16,3 3-9 0,-6-2 0 0,3-1 0 15,-3 3 0-15,-1-5 0 0,-5 0 0 0,3 2 8 16,0-2-8-16,0 0 0 0,-3-1 0 0,-3-1 8 16,0 1-8-16,0-2 0 0,0 3 0 0,1 3 0 15,-7-4 0-15,3 6 8 0,-3 6 3 0,-3-1 1 16,0 6 0-16,-6 5 0 0,0 2 35 0,-6-2 7 0,1 6 2 16,-1 4 0-16,-3-2-8 0,3 5-2 0,6 0 0 0,-6 6 0 15,4-6-46-15,-1 3-10 0,9 2-2 0,0-7 0 16,0 4 12-16,6-4 0 0,6 2 0 0,3-5 0 15,6-3 0-15,0-7 0 0,0 2 0 16,6-3 0-16,3-5-20 0,5-3-3 0,4 1 0 16,-3-9 0-1,3-2-29-15,0-1-5 0,-4-1-2 0,1-1 0 0,-3 0-54 16,0 3-11-16,0-6-3 0,-6 3 0 0,2 0 48 16,-2 0 10-16,-3 3 1 0,0 3 1 0,-3 2 54 0,0-3 13 15,-3 3 0-15,0 6 0 0,-6 2 74 0,0 0 18 0,0 0 3 0,-6 7 1 16,3-1-8-16,-6 4 0 0,0 4-1 0,-3-1 0 15,3 0-24-15,0 6-5 0,-3-4-1 0,4 1 0 16,2 3-38-16,3-3-8 0,3 0-2 0,-6-3 0 0,12 0-9 16,-6 0 0-16,3-7 0 0,3 2 0 15,2-6 0-15,1-2 0 0,3 0 8 0,0-2-8 16,3-12-112-16,6 4-25 0,6-4-5 16</inkml:trace>
  <inkml:trace contextRef="#ctx0" brushRef="#br0" timeOffset="71262.47">7550 3850 576 0,'0'0'25'0,"3"-6"6"0,0 4-31 0,-6-6 0 0,0 5 0 0,3 3 0 16,0 0 386-16,-6 3 71 0,-2-3 15 0,-1 8 2 15,-3 0-322-15,0 5-64 16,-3 5-12-16,-3 1-4 0,0 7-12 0,-6 1-4 0,-2 5 0 0,-4 7 0 15,-6 1-25-15,3 8-6 0,-5 2-1 0,-1 3 0 16,-6 5 13-16,7-5 3 16,-1 5 0-16,0 0 0 0,4 3-29 0,5-3-11 0,0-2 8 0,3-6-8 15,6-7 0-15,1-1 0 0,2-5 0 0,6-3 0 16,0-5 0-16,3 1 0 0,3-7 0 0,3 4 0 16,3-11 0-16,0-3 0 0,6-2 0 0,3-6 0 15,-3-3-46-15,3-2-2 0,6-7 0 0,0-1 0 16,-4 0-172-16,10-3-36 0,24-23-6 0,-12 10-2 0</inkml:trace>
  <inkml:trace contextRef="#ctx0" brushRef="#br0" timeOffset="71729.95">7345 4710 403 0,'0'0'36'0,"9"0"-36"15,-3-6 0-15,3 1 0 0,3 2 148 0,-3-5 24 16,-3 3 4-16,3 0 0 0,-1 0-75 0,1-1-15 16,-3 4-3-16,3-9-1 0,0 8-6 0,0-5 0 15,-6 3-1-15,6-3 0 0,-3 3-27 0,0-3-6 16,-3 3-1-16,-3 5 0 0,0 0 22 0,0 0 4 16,0 0 1-16,0 0 0 0,-9-6 12 0,3 4 4 15,-3-1 0-15,3 0 0 0,-6 6-4 0,0 0 0 0,0-1 0 0,1 4 0 16,-4 2-9-16,3 0-3 0,-6 2 0 0,3-5 0 15,0 6-22-15,-3 0-5 0,3-3-1 0,1 2 0 16,-1 3-22-16,3-5-5 0,3 3-1 0,0-1 0 16,3 1-12-16,3-3 0 0,0 0 0 0,3 3 0 15,6-6 0-15,0 3 0 0,3 0 0 0,0 2 0 16,3-4-9-16,0 1-5 0,2-4-1 0,1 8 0 16,0-6-29-1,-3 3-7-15,0-3-1 0,0 3 0 0,3 0-23 0,-6 3-5 16,0-3 0-16,-3 0-1 0,0 2 18 0,-3-2 4 15,-3 3 1-15,0-3 0 0,-3 5 48 0,-3-5 10 0,0 2 0 0,-3 1 0 16,0 0 0-16,-6-4 8 0,0 4-8 0,0-3 0 0,-6 3 48 16,0-3 4-16,-2-6 1 0,-4 3 0 15,6 1-17-15,-3-4-3 0,0-2-1 0,-2 0 0 16,2 0 6-16,-3-2 1 0,6 2 0 0,0-8 0 0,6 3-31 0,1-9-8 16,2 1 0-16,3-3-1217 15</inkml:trace>
  <inkml:trace contextRef="#ctx0" brushRef="#br0" timeOffset="72897.78">7803 4826 1339 0,'0'0'59'0,"0"0"13"0,0 0-58 0,0 0-14 16,0 0 0-16,0 0 0 0,-6 8 105 0,3-3 19 15,3-5 3-15,0 0 1 0,0 0-41 0,0 8-8 16,0-8-2-16,3 3 0 0,3 2-39 0,0-2-8 15,0-3-2-15,0-3 0 0,3 0-6 0,0 1-2 16,0-1 0-16,0-5 0 0,0 3-20 0,0-6-10 16,3 1 1-16,3-1 0 0,-6-2 9 0,0 2 14 15,2-2-3-15,-5-3-1 0,3 3-10 0,-3 0 0 16,-3 0 0-16,0-1 0 0,-3-4 0 0,0 5 0 16,-3-1 0-16,-6 1 0 0,3 0 10 0,-3 5-10 15,0 3 12-15,-2-3-12 0,-4 2 0 0,3 6 0 16,-6 3-12-16,0 2 3 0,-6 6 21 0,0 0 5 0,-2 2 1 15,-4 3 0-15,3 2 7 0,0 3 2 16,6 1 0-16,-2-1 0 0,2-3-6 0,3 3-1 0,3 1 0 0,3-1 0 16,0-5-20-16,6 2 0 0,0 1 0 0,3-1 0 15,6-5 0-15,3 3 0 0,0-5 0 0,6 2 0 16,0-8 0-16,0-2 0 0,0 0 0 0,6-3 0 16,3-3 0-16,5 0 0 0,-2-2 0 0,3-6-8 15,-3 1 8-15,0-1 0 0,-1-2 0 0,-2 0 8 16,-3-3-8-16,3 3 0 0,0-6 0 0,0 3 0 15,-4 0 0-15,1-2 8 0,-3-1-8 0,0 4 0 16,0 1 10-16,-3 1-2 0,-3 3-8 0,0 2 12 16,-3 0-12-16,-3 2 0 0,-3 6 0 0,0 0 0 15,0 0 0-15,-9 6 0 0,-6 2 0 0,3 5 0 0,3 0 0 16,-3 0 11-16,-3 1-11 0,3 1 10 0,3 4 5 0,-2-3 1 16,2 5 0-16,3-5 0 0,-3 0-16 0,6 2 11 15,0-2-11-15,3-3 10 0,3 1-10 0,0-4 0 16,3 3 0-16,3-7 0 0,2-1 8 0,1-5-8 15,3 0 0-15,3-3 8 0,6-2-8 0,0-3 0 16,0 0-12-16,2-2 12 0,4-4-27 0,0 6 3 16,-3-5 0-16,-1-3 0 15,-2 3-28-15,0 0-4 0,-3 0-2 0,-6-3 0 16,3 2 22-16,-6 1 4 0,2-3 0 0,-8 3 1 0,3-3 21 0,0 3 10 16,-6 2-10-16,0 1 10 0,-3 5 0 0,0-3 0 15,-6 2 8-15,3 6-8 0,-3 0 69 0,-3 3 7 16,-2 2 2-16,2 3 0 0,-3 3-33 0,0-3-6 15,0 5-2-15,0 0 0 0,0 0-6 0,0 3-2 16,0-2 0-16,3 1 0 0,3 4-29 0,0-6 0 16,0 0 0-16,3 3 0 0,3 0 0 0,3-8 0 15,0 3 0-15,6-3 0 0,0 0 0 0,3-3 0 0,0-5 0 0,3 0 0 16,0-5 0-16,3-3 0 0,0 0 0 0,2 2 0 16,1-7-21-16,0 3-11 0,3-4-1 15,-3 1-1-15,6-3 6 0,-7 3 2 0,-5-6 0 16,3 1 0-16,3 2-8 15,0 6-2-15,0-12 0 0,-4 9 0 0,-5 0 36 16,0 8 8-16,-3-6 0 0,0 8 1 0,-9 3-9 0,0 0 0 0,0 0 9 0,-6 6-9 16,-3 2 36-16,-3 5 4 0,-3-5 0 0,4 10 0 0,2-4 9 0,-3-1 3 15,0 0 0-15,3 5 0 0,0-4-32 0,0 2-7 16,3-1-1-16,3-1 0 0,-3 2-12 0,6-3 9 16,3 0-9-16,3-2 8 0,0-3-8 0,3-1 0 15,0-4 0-15,3 0 8 0,6-3-8 16,0-3 0-16,-1-2 0 0,4-3 0 15,3 3-112-15,-3-9-24 0,3 1-4 0,-3 0-968 16</inkml:trace>
  <inkml:trace contextRef="#ctx0" brushRef="#br0" timeOffset="73370.92">8988 4665 1191 0,'3'-6'26'0,"0"4"6"0,0 2 0 0,0-3 2 0,3 0-34 0,0 3 0 0,0-8 0 0,-3 3 0 16,3 5 90-16,0-5 11 0,-3 2 3 0,3 1 0 15,0-1-32-15,-3-2-7 0,-3 5-1 0,6-3 0 16,-3-2 0-16,-3 5 0 0,0 0 0 0,0 0 0 16,0-6 0-16,0 6 0 0,-6-2 0 0,0 2 0 15,-3-6 0-15,0 6 0 0,-3 0 0 0,3 0 0 16,-3 3-25-16,0 0-6 0,-3-1-1 0,3 4 0 15,0-4 9-15,-2 4 2 0,-4-1 0 0,9 0 0 16,-3 3-18-16,3-3-3 0,0 3-1 0,0 0 0 16,6 0-7-16,-3 0-2 0,6 3 0 0,-3-1 0 15,3-2-20-15,3 0-5 0,3 3-1 0,0-3 0 16,3 0 22-16,3 2 5 0,0-4 1 0,0 2 0 0,3-3-14 16,-4 3-16-16,1 0 3 0,-3 2 1 15,3-4-7-15,0 1-1 0,-3 1 0 0,-3 0 0 0,0 3 7 16,-3-6 1-16,-3 3 0 0,-3-3 0 0,0 3 12 15,-3 0 0-15,0 0 0 0,-3 0 0 0,-3 0 0 16,0-3 0-16,-3-2 0 0,-2 2 0 0,-1 1 0 0,0 2 0 16,0-8 0-16,0 2 0 0,-3-2 8 0,3 3 8 15,1-6 2-15,-1 1 0 0,0-4-9 0,0 4-1 16,3-4-8-16,3-4 12 0,-3-1-12 0,3 1 0 16,4-1 0-16,2-2 0 15,0 2-94-15,3-2-22 0,3 0-4 0,0 2-1005 16</inkml:trace>
  <inkml:trace contextRef="#ctx0" brushRef="#br0" timeOffset="74116.14">9324 4630 1778 0,'0'0'39'0,"0"0"8"0,0 0 1 0,-6 8 3 0,1-3-41 0,-1 3-10 16,-3 6 0-16,0-4 0 0,0 11 56 0,-3-2 10 15,0 2 2-15,-3 6 0 0,3-4-4 0,-6 12 0 16,0-4 0-16,1 9 0 0,-7 0-22 0,3 0-5 15,-3 5-1-15,0-3 0 0,1 3-22 0,-4-3-5 0,3 3-1 16,0-5 0-16,3-3-8 0,0-3 0 16,4 1 0-16,2-6 0 0,-3 0 0 0,6-8 0 15,3 0 0-15,0-2 0 0,0-9 0 0,3 4 0 0,3-9 0 16,-3-3 0-16,6-2 21 0,0 0-1 0,0 0 0 16,0 0 0-16,3-7-32 0,-3-9-6 15,3 2-2-15,0-4 0 0,3-3 20 0,3-3 0 16,0 0 0-16,3-5 0 0,0-3 0 0,6-7 0 0,0-4 0 0,2-2 0 15,4-2-10-15,3-1 2 0,0-2 0 0,3-1 0 16,2 4-2-16,1-3 0 0,3 2 0 16,-1 8 0-16,4-5 2 0,0 6 0 0,3-1 0 0,-4 8 0 15,-2 6 8-15,-3-3 0 0,-1 7 0 0,-2 4 0 16,0 2 0-16,-3 5 0 0,0 4 0 0,-4 1-8 16,-2 4 8-16,-3 2 0 0,0 2 0 0,-3 4 0 0,-3 1 0 15,0 4-8-15,-3 5 8 0,-4 0-12 0,-2 2 12 0,-3 6 8 16,0 3-8-16,-6 2 11 0,-2-6-11 0,-1 7 0 15,-3-4 0-15,0-5 0 0,-6 0 0 0,3 1 0 16,-6-1 0-16,3-3 8 0,-5-2 30 0,-1 0 6 16,0-3 0-16,3-2 1 0,0-1-30 0,0-4-7 15,-2 2 0-15,2-3-8 0,0-5 20 0,3 0-4 16,0-3 0-16,6 1 0 0,-3-6-8 0,7 2-8 16,2-7 9-16,3 0-9 15,0 0-68-15,3-1-20 0,6-1-4 0,2-1-966 0</inkml:trace>
  <inkml:trace contextRef="#ctx0" brushRef="#br0" timeOffset="74438.28">9872 4604 2379 0,'0'8'52'0,"-6"-3"12"0,-3 11 1 0,0 2 2 0,0-2-54 0,-3 3-13 0,1-3 0 0,-4 5 0 15,3-3 32-15,0 4 4 0,0-9 1 0,3 5 0 16,3-2-7-16,-3-3-2 0,6 1 0 0,0-4 0 16,0 1 1-16,0-3 0 0,3 0 0 0,3 0 0 15,0-3-20-15,0 0-9 0,0-5 8 0,3 0-8 16,3 0 11-16,0-8-3 0,3 3-8 0,3-6 12 16,0 1-4-16,0-1-8 0,2-2 11 0,-2 0-11 15,-3-8 9-15,3 2-9 0,3-5 0 0,0 3 9 0,0 0-9 16,2-3-12-16,-2 3 2 0,3 2 1 15,-3 1-2-15,0 2 0 0,-3 3 0 0,-3 0 0 16,-3 2-42-16,0 3-9 0,-1 3-2 16,-8 5 0-16,0 0-102 0,0 0-21 0,6 8-4 0,-3-3-722 15</inkml:trace>
  <inkml:trace contextRef="#ctx0" brushRef="#br0" timeOffset="74953.95">10307 4770 1324 0,'0'0'118'0,"0"0"-94"0,-6 3-24 0,6-3 0 15,0 0 154-15,0 0 26 0,0 0 6 0,0 0 1 16,0 0-98-16,0 0-19 0,0 0-4 0,9 0-1 16,-3-5-32-16,3 0-6 0,-6-1-2 0,5-2 0 15,1 0-17-15,3 3-8 0,0-8 0 0,0 2 8 16,3 1-8-16,-3-1 0 15,-3-2 9-15,0 0-9 0,3-1 0 0,-3 1 9 0,-3-5-9 0,0-1 0 16,-1-2 12-16,1 2-12 0,0-2 12 0,-3 3-12 16,-3-1 0-16,0 3 0 0,-3 6 0 0,-3 2 0 15,-5 3 24-15,-7 5 8 0,-3 5 2 0,0 3 0 16,-3 5-2-16,0 3 0 0,-2 5 0 0,-4 5 0 16,3-4 10-16,3 4 2 0,3 1 0 0,1-1 0 0,2 0-26 0,3 4-5 15,0-4-1-15,6 1 0 0,0-9-12 0,6 3 0 16,0-2 0-16,3-3 0 0,3-6 0 0,3 1 0 15,0-3 0-15,6-3 0 0,0-2 0 0,6-3 0 16,0-3-9-16,2-5 9 16,1-3-69-16,6 1-8 0,-3-3-2 15,0-3 0-15,2 0-36 0,-2 0-7 0,0-2-2 0,0-1 0 16,-3 0 48-16,-1 4 10 0,-2-9 2 0,-3 5 0 0,0 3 44 0,-3 3 10 16,-6 0 2-16,0 5 0 0,-3 3 57 15,-3 5 12-15,0 0 3 0,-6 0 0 0,0 2 51 0,0 4 10 16,-3 2 3-16,0 2 0 0,-3 3-77 0,3 1-15 15,-3 1-4-15,4 1 0 0,2 0 0 0,0 0 0 16,0 0 0-16,3 3 0 0,6-9-32 0,0 3 0 16,0-2 0-16,6-1 0 0,-1-4 0 0,1-4 0 15,3 4 0-15,3-6 0 16,-3 0-97-16,3 0-27 0,0-11-4 0,0 3-600 0,-3 0-119 0</inkml:trace>
  <inkml:trace contextRef="#ctx0" brushRef="#br0" timeOffset="75147.6">10592 4109 2354 0,'0'0'52'0,"0"0"10"0,0 0 2 16,-3-5 3-16,3 5-54 0,0 0-13 0,0 0 0 0,0 0 0 16,6-8 39-16,0 2 5 0,0 6 0 0,6-7 1 15,-3 4-33-15,6 0-12 0,0 3 9 0,3-5-9 0,3 10 8 16,-1-5-8-16,4 0 8 0,-6 0-8 15,0 6-54-15,-3 1-16 0</inkml:trace>
  <inkml:trace contextRef="#ctx0" brushRef="#br0" timeOffset="76050.53">10890 4680 1652 0,'0'0'36'0,"-6"3"8"0,3 0 2 0,0-1 0 0,-3 6-37 0,3-5-9 0,-3 0 0 0,-3 5 0 16,6-3 95-16,-3 3 17 0,1-3 3 0,2 3 1 0,0 0-32 0,3-3-7 15,-3 3-1-15,6-2 0 0,-3-6-28 0,6 5-7 16,-1 0-1-16,7-2 0 0,0-1-32 0,3-4-8 15,0-1 0-15,0-2 0 0,3 0 0 0,0-6 0 16,0 0 0-16,-1 1 0 0,1-6 0 0,-3 3 0 16,-3-1-10-16,3 1 10 0,-6-3 0 0,3 3 0 15,-6 0 0-15,0-3 0 0,0 3 0 0,-6 0 0 16,-3-1 0-16,0 4 0 0,-6-9 0 0,3 6 0 16,-6 0 0-16,0 5 0 0,-3-5 12 15,-3 7-2-15,-3 4 0 0,1-1 0 0,-7 6-10 0,3 5 0 16,-6-6 0-16,6 9 0 0,4 2 15 0,-1 6 1 15,3-4 0-15,-3 4 0 0,3-1-16 0,3 9 0 16,3-6 0-16,0 6 0 0,9-1 0 0,0-2 0 16,1 2 0-16,4-7 0 0,4-1 0 0,3 3-13 15,3-7 4-15,0-1 1 16,3-5-48-16,6-3-8 0,0 0-3 0,3-5 0 16,2 0-41-16,-2-2-8 0,3-1-1 0,-6-7-1 15,3 2-159-15,-7 0-32 0,4-6-7 0,-3 4 0 16,-6-3 173-16,3 2 35 0,-3 1 8 0,-3-4 0 0,-3 4 76 0,-3-1 16 0,0 6 8 0,-3-3-10 15,0 8 166-15,0 0 34 0,-9 0 6 0,0 8 2 16,-3-3 2-16,0 3 1 0,-6 5 0 0,0 3 0 16,-3 3-64-16,1 4-13 0,-1-1-2 0,-3 1-1 15,0 7-57-15,0 1-12 0,3 6-3 0,1 3 0 16,-4 0-15-16,6-1-3 0,-3 6-1 0,3-2 0 16,3 2-30-16,-2 0 0 0,5-3 0 0,0 0 0 15,0 1 0-15,6-4 0 0,-3 1 0 0,3 0 0 16,3-1 0-16,-3 1-13 0,3-3 4 0,-3-5 1 15,0 0-40-15,0-3-8 0,0-3-2 0,-3-2 0 16,0-5 48-16,0-1 10 0,-2-2 0 0,2-5 0 0,-3-1 0 0,0-2 8 16,0-3-8-16,-3-2 0 0,3-3 20 0,-3-3-1 15,-3-2-1-15,4-6 0 0,-4 4 20 0,3-9 4 16,-3-3 1-16,3-2 0 0,6-3-6 0,0-5-1 16,0-5 0-16,3-3 0 0,6-3-11 0,6-2-2 15,3-1-1-15,3 1 0 0,6 0-11 0,6 2-3 16,0 0 0-16,2 3 0 0,1 0-8 0,0 3 0 15,3-6 0-15,-1 6 0 0,1 2 0 0,3 0-11 0,3 3 3 16,-1 3 0 0,1-3-168-16,3 5-34 0</inkml:trace>
  <inkml:trace contextRef="#ctx0" brushRef="#br0" timeOffset="76571.64">11310 4556 2257 0,'0'0'49'0,"0"0"11"0,-6 3 1 0,0 5 3 0,-3-8-51 0,3 2-13 0,0 6 0 0,-3 0 0 15,3 0 12-15,0 3 0 0,3 2 0 0,0 0 0 16,-3 8 5-16,6-5 1 0,-6 3 0 0,6-3 0 16,0-3 13-16,3 3 2 0,0-3 1 0,3-2 0 0,0-1-34 15,0-2 0-15,6-3 0 0,3-2 0 0,3-3 13 0,0 0-4 16,3-5-1-16,-1-1 0 0,1 1-8 0,0-3-11 15,-3 0 3-15,0-5 0 16,0 0-28-16,-1 0-4 0,-2-1-2 0,3-4 0 0,-3 5 25 0,0-1 5 16,-3 1 0-16,-3 0 1 0,3 0 11 0,-6-1 0 15,0 7 0-15,-3-1 0 0,0 2 0 0,-3 6 16 16,0 0-4-16,0 0-1 0,-9 8 34 0,0 5 7 16,0-5 2-16,0 11 0 0,-3-6 8 15,6 6 2-15,-3-1 0 0,0 3 0 0,6-2-36 0,-3-3-6 16,3 2-2-16,0-4 0 0,6-7-20 0,0 1 0 15,0 0 0-15,3 0 0 0,3-8 0 0,3 3 9 16,0-6-9-16,3 3 0 0,6-8 0 0,-1-2 0 16,1-1 0-16,3 1 0 0,-3-4-12 0,3 1 0 0,0 0 0 15,-1-3 0 1,-2 3-32-16,3 2-7 0,-6 1-1 0,-3-4 0 0,-3 6 32 0,0 3 7 0,-6-5 1 0,-1 7 0 16,-5 3 4-16,0 0 8 0,0 0-13 0,0 0 5 15,0 0 8-15,-2 5 9 0,-1 6-1 0,-3 2-8 16,0-2 16-16,-3 2-3 0,3 5-1 0,3-4 0 15,-3-6-12-15,6 5 0 0,0-3 0 0,0 4 0 16,6-6 0-16,0-1 0 0,0-1 0 16,3-4 0-1,0 4-71-15,2-6-17 0,1 0-3 0,0-6-973 0</inkml:trace>
  <inkml:trace contextRef="#ctx0" brushRef="#br0" timeOffset="76902.52">12170 4723 1882 0,'0'13'84'0,"0"-10"16"0,-3 7-80 0,3-4-20 0,-3 4 0 0,0-2 0 0,3 3 88 0,-3-1 12 16,6-4 4-16,0 1 0 0,0-4-60 0,-3-3-12 16,0 0-3-16,0 0 0 0,9-3 11 0,3 3 3 15,-3-5 0-15,3 0 0 0,3-3-25 0,2 0-5 16,-5-3-1-16,3 4 0 0,-3-4-12 0,0 0 0 16,0-2 0-16,-3-3 0 0,0 0 0 0,-3 0 9 15,0 1-9-15,0-7 8 0,-3 4-8 0,0-3 0 16,-3 0 0-16,6-1 0 0,-6 1 0 0,0 0 0 15,-3 5 0-15,0 0 0 0,0 6 34 0,-6 2 5 16,-3 3 1-16,0 5 0 0,-6 5 19 0,-3-3 4 16,-6 9 1-16,7 0 0 0,5 2-48 0,-3 0-8 15,-3 8-8-15,3-2 9 0,0-3-9 0,0 2 0 16,4 6 0-16,2-3 0 0,3 0 0 0,0 0 0 16,3 1 0-16,0-1 0 0,6-5 0 0,0 2 0 15,6-2 0-15,0-3 0 16,0-2-41-16,3-1-14 0,3-4-2 0,2-4-1 15,4 4-110-15,-3-6-23 0,0 0-4 0,0-8-836 0</inkml:trace>
  <inkml:trace contextRef="#ctx0" brushRef="#br0" timeOffset="77253.11">12378 4665 1796 0,'0'0'40'0,"0"0"8"0,0 0 1 0,-6 2 1 0,0 4-40 0,-2 1-10 0,-4 4 0 0,-3 0 0 16,-3 5 85-16,0 2 15 0,-6-2 4 0,3 2 0 15,1 6-13-15,5-3-3 0,0 3 0 0,3 3 0 16,-3-1-64-16,3 6-12 0,-6 0-4 0,3 2 0 0,0 0-8 0,1 3 0 15,2 3 0-15,0 0 0 0,0 5 0 0,0-5 0 16,0 2 0-16,0 0 0 0,3 3 0 0,-6 3-14 16,0-1 3-16,1 1 1 0,-1 0 10 15,0-3 0-15,0-6 0 0,0-2 0 0,3 0 0 0,-3-2 14 16,0-1-3-16,-2-2-1 0,-1 5-10 16,3-8 0-16,0-2 0 0,3-6 0 0,0 0 0 15,-3-3 0-15,0-2 0 0,3-2 0 0,1-1 12 0,2-8 0 16,-6-2 0-16,3-6 0 0,-3 0 25 0,3-5 6 15,-3-2 1-15,3-9 0 0,-3 1 14 0,3-3 3 16,1-8 1-16,2-1 0 0,3-4-47 0,3 0-15 16,9-1 8-16,-3 1-8 0,0 5 37 0,5-6 4 15,1 6 1-15,0 3 0 0,0-1-6 0,3 4 0 0,0-1-1 0,0 0 0 16,3 3-26-16,0-3-9 0,3 5 0 0,2-2 9 16,1 0-9-16,6 0 0 0,-3 0 0 15,3 2 0 1,-3 3-56-16,-1-2-11 0,1 2-1 0,0-5-850 0,-3 5-170 0</inkml:trace>
  <inkml:trace contextRef="#ctx0" brushRef="#br0" timeOffset="77963.33">13039 4643 1566 0,'0'0'34'0,"0"0"7"0,0 0 2 0,0 0 1 0,0 0-35 0,0 0-9 0,0 0 0 0,0 0 0 16,0 0 59-16,0 0 9 0,0 0 3 0,0 0 0 16,9 0-37-16,-3-2-7 0,0 2-2 0,0-3 0 15,-6 3 6-15,9 0 1 0,3 0 0 0,0-8 0 16,0 6-24-16,3-1-8 0,-1-5 0 0,-2 3 9 15,6-3-9-15,-3 2 12 0,-3-1-12 0,0-1 12 0,0 0-12 0,-6 0 10 16,3-3-10-16,-6 3 10 16,3 0 10-16,-6-5 1 0,0 5 1 0,0 3 0 15,-6-8 4-15,0 5 1 0,-3 0 0 0,-3 0 0 0,0 0-8 16,-6 0-2-16,0 3 0 0,0 5 0 0,3-8 1 16,-2 8 0-16,-4 2 0 0,0 4 0 15,-3 7 3-15,-3-5 1 0,4 5 0 0,-1 3 0 0,0 5-4 0,3-5-1 16,0 2 0-16,3 4 0 0,3 1-9 0,1 1-8 15,5 0 12-15,0 0-12 0,3-3 8 0,3 3-8 16,3-8 0-16,3 0 0 0,6-3 0 0,-3-3 0 16,6 1 0-16,2-6 0 0,4 1 0 0,3-4 0 15,6-2 0-15,3-2 0 16,-3-4-56-16,2-2-12 0,1-2-3 0,3-1-988 16</inkml:trace>
  <inkml:trace contextRef="#ctx0" brushRef="#br0" timeOffset="78371.84">13379 4591 1674 0,'0'0'36'0,"0"0"8"0,0 0 2 0,0 0 2 0,0-6-39 0,0 6-9 0,0 0 0 0,0 0 0 16,0 0 80-16,3-2 13 0,-3 2 3 0,0 0 1 16,0 0-41-16,0 0-8 0,0 0-1 0,0 0-1 15,5 5-1-15,-2 5 0 0,-3-10 0 0,-3 14 0 16,0-1-7-16,1 0-2 0,-4 3 0 0,0-3 0 15,0 6-4-15,-3-1 0 0,3 1-1 0,0-6 0 16,0 0-23-16,3 1-8 0,0-4 0 0,0-2 9 16,3 5 3-16,0-13 1 0,0 0 0 0,9 0 0 0,-3 0-13 15,6 0 0-15,0-5 8 0,5-3-8 0,1 0-12 0,3-2-4 16,0-4-2-16,0 1 0 16,0-8-31-16,0 8-7 0,-1-3 0 15,4-3-1-15,-3 3 13 0,3-2 4 16,-6 5 0-16,0-1 0 0,-4 6 30 0,-2-2 10 0,-3 5 0 0,-3-1 0 15,-6 6 0-15,0 0 9 0,0 0 1 0,0 0 0 0,-3 8 45 16,-3 5 9-16,-6 1 1 0,3-1 1 0,-2 0-6 16,-1 3-2-16,-3 3 0 0,6-4 0 0,0 1-37 0,3-2-7 15,0 4-2-15,6-10 0 0,0 3-12 0,3-1 0 16,0-2 0-16,3 0 0 0,3-3 0 0,0 3 0 16,3-8 0-16,3 0 0 15,-1 0-88-15,4-5-21 0,0 0-4 0</inkml:trace>
  <inkml:trace contextRef="#ctx0" brushRef="#br0" timeOffset="78887.45">14432 3784 1497 0,'-9'5'133'0,"-3"3"-106"0,0 10-27 0,-5-2 0 16,-4 8 132-16,0-3 22 16,0 6 4-16,-3 4 1 0,-2 4-75 0,2 2-14 0,-6 2-3 0,0 6-1 15,-3 3-7-15,4 2-2 0,-1-2 0 0,0 2 0 16,6 1-28-16,1-1-5 0,-1 5-2 16,3-4 0-16,3-1-22 0,3-5 9 15,0-3-9-15,6-5 0 0,0-2 0 0,6-6 0 0,-3-5-10 0,6-1 10 16,0-4-124-1,3-3-18-15,3-3-3 0,0-5-531 0,3-3-107 0</inkml:trace>
  <inkml:trace contextRef="#ctx0" brushRef="#br0" timeOffset="79075.95">13888 4490 1728 0,'-12'-5'153'0,"9"2"-122"0,0 0-31 0,-3 1 0 0,0-1 112 0,0 3 17 16,3 0 3-16,3 0 1 0,0 0-56 0,0 0-11 15,0 0-2-15,0 0-1 0,9 0-43 0,0-3-8 16,3 3-1-16,2-2-1 0,4 2 2 0,3-5 1 16,-3-1 0-16,6 4 0 0,6 2-13 0,2-6 9 15,1 4-9-15,-3-1 8 16,0 3-48-16,-1-3-9 0,-2 3-3 0</inkml:trace>
  <inkml:trace contextRef="#ctx0" brushRef="#br0" timeOffset="79573.86">14453 4540 288 0,'0'0'12'0,"0"0"4"0,3 0-16 0,-3-8 0 0,3 3 0 0,-3 0 0 15,3-1 261-15,3-1 50 0,-3 1 9 0,3 4 3 16,-3-6-207-16,0 0-42 0,0 2-8 0,-3 6-2 15,3-2-5-15,-3-4-2 0,-3 4 0 0,0-3 0 16,3 2-5-16,-6 0 0 0,0 3-1 0,-3-2 0 16,3 2-16-16,-3 0-3 0,-3 2-1 0,0-2 0 15,0 3 9-15,-2 0 3 0,-1 2 0 0,0-5 0 0,3 2 3 16,-3 1 1-16,3 0 0 0,0-1 0 16,3 1-21-16,0 2-4 0,0 1-1 0,0-4 0 15,3 4-21-15,1-1 9 0,5 3-9 0,-3-3 0 16,3 3 0-16,3 5 0 0,2-5 0 0,1 3 0 0,3-1 0 0,3 4 0 15,0 1 0-15,0-7 0 0,0 3 0 0,3 2-11 16,0 0 11-16,0-2-10 16,-3 0-26-16,2-1-6 0,-2 1-1 0,-3-1 0 15,-3-2 7-15,-3-2 0 0,-3 2 1 0,0-8 0 0,3 7 23 0,-3-7 4 16,-3 11 8-16,-3-6-13 0,-3-2 13 16,-3 2 8-16,-2-2 0 0,-1 0-8 0,-3-3 12 0,3 2-4 15,-3-2 0-15,0-2-8 0,0 2 30 16,-3-3-1-16,1 0 0 0,2 3 0 0,-3-8-17 0,3 8-3 15,3-5-1-15,0 0 0 0,0 2 4 0,7-2 1 16,-1 5 0-16,3-8 0 0,3 3-27 0,3 5-6 16,6-6 0-16,6 1-1 15,-1 2-166-15,4-7-33 0,21-6-6 0,-3 3-2 0</inkml:trace>
  <inkml:trace contextRef="#ctx0" brushRef="#br0" timeOffset="80071.42">14709 4588 2138 0,'0'0'47'0,"-3"10"9"0,-3 4 3 0,-6 4 1 0,0 3-48 0,-3 1-12 0,-2 1 0 0,-4 4 0 15,0-1 80-15,0 3 14 0,-3 0 2 0,0-2 1 0,-2 5-52 0,5-1-10 16,3 4-3-16,0-6 0 0,3 3-32 0,0-3 0 16,0 3 0-16,4-3 0 0,-1 2 0 0,0-4 0 15,3-6 0-15,0 3 0 0,3-3 14 0,0-2-4 16,0-4-1-16,3-1 0 15,0-1-9-15,0-5 0 0,0 0 0 0,3-8 0 0,0 0 0 0,0 0 0 16,0 0 0-16,0 0 0 0,0-8 0 16,0-5-11-16,6-1 1 0,-3-4 0 0,3-1 10 0,3-7 0 15,0-6 0-15,6 0 0 0,0-2 0 0,2-6 0 16,7-2 0-16,0-3-8 0,6 3 8 0,3-3 0 16,2-3 0-16,-2 3 0 0,0 0 11 0,0 0-3 15,-1 5 0-15,4 1 0 0,3 2-8 0,2 5-14 16,-5 3 3-16,0 5 1 0,3 3 10 0,-7 2 0 15,1 3 0-15,-3 3 0 0,-3 0 0 0,-7 2 0 16,1 3 0-16,0 1 0 0,-6 1 9 0,0 4-9 16,-3-1 12-16,0 3-12 0,-3 0 0 0,-3 5 0 0,-1 1 0 15,1 1 0-15,-3 7 0 0,-3-6-9 0,-3 5 1 0,0 0 0 16,-3 6 8-16,-2-1 12 0,-1 1-2 16,-3 2-1-16,-3-3-9 0,-3 6 0 0,0-5-12 15,-6-1 12-15,0 1 18 0,-2-1 11 0,2 3 3 16,0-7 0-16,-3-1-18 0,3 0-3 0,4-2-1 15,-1-3 0-15,0 0-10 0,0-3 12 0,3 0-12 16,3-5 12-16,3 0-12 0,1-5 0 0,2 0 9 0,3-1-9 31,3-4-45-31,-3-1-14 0,6-2-2 0,0 0-1115 0</inkml:trace>
  <inkml:trace contextRef="#ctx0" brushRef="#br0" timeOffset="80527.37">15361 4419 1465 0,'6'-3'64'0,"-6"3"15"0,0 0-63 0,0 0-16 16,0 0 0-16,0 0 0 0,0 0 30 0,0 0 3 15,0 0 1-15,-6 5 0 0,0 3 50 0,0 5 9 0,0-7 3 0,-3 7 0 16,-3 5 8-16,3-2 1 0,-6 5 1 0,4-2 0 15,-4-1-38-15,6 1-8 0,0 0-2 0,3 2 0 16,-3-8-31-16,3 3-7 0,3 0 0 0,0-6-1 16,3 3-19-16,-3-5 8 0,6 0-8 0,0-5 0 15,3-3 0-15,0 0 0 0,3-3 0 0,3-5 0 16,0 0 0-16,0-2 12 0,2 5-4 0,-2-9-8 16,3-4 11-16,-3 2-11 0,3 3 10 0,0-3-10 0,3 0 0 15,0 0-10-15,-4 0 0 0,1 3 0 16,3 0-19-16,-6 0-4 0,3-3-1 15,-3 5 0-15,0 1-74 0,0 2-14 16,0-3-3-16,-3 8-535 0,-1-5-106 0</inkml:trace>
  <inkml:trace contextRef="#ctx0" brushRef="#br0" timeOffset="80727.83">15807 4392 921 0,'0'0'82'0,"-6"5"-66"16,0 3-16-16,-2 3 0 0,-1-6 270 0,0 6 50 16,0-1 11-16,-3 4 1 0,3-1-216 0,-3 3-43 0,3 0-9 0,-3-3-1 15,3 0-39-15,0 0-8 0,0 0-2 0,3 1 0 16,1-4-14-16,-1 4 11 0,3-4-11 0,3 1 10 31,-3-6-51-31,3-5-11 0,0 0-1 0</inkml:trace>
  <inkml:trace contextRef="#ctx0" brushRef="#br0" timeOffset="80902.36">15950 4157 2178 0,'0'0'48'0,"-9"-3"9"15,0 3 3-15,0 0 1 0,4 3-49 0,-4 2-12 0,0-5 0 0,3 5 0 16,0 3 0-16,3 0-13 0,3 0 2 0,3 3 1 15,-3 2-146-15,6-3-28 0,3 14-7 0,3-5-1 0</inkml:trace>
  <inkml:trace contextRef="#ctx0" brushRef="#br0" timeOffset="81195.97">16108 4479 1821 0,'0'0'40'0,"0"0"8"0,3-5 1 0,3 2 3 0,0 1-41 0,0-6-11 15,-3 3 0-15,3-3 0 0,0 2 56 0,0 1 10 16,3-3 2-16,-3 0 0 0,0 3-3 0,-1-6 0 16,-2 3 0-16,3-2 0 0,0 2-10 0,-6 0-3 15,0-3 0-15,0 3 0 0,0 0-23 0,-6 1-5 16,-3 1 0-16,-2 6-1 0,-4 0 14 0,0 3 3 16,-6 2 1-16,0 3 0 0,-3 3-9 0,-2 2-3 15,-7 0 0-15,3 6 0 0,-3-1 5 0,4 3 1 0,-1-2 0 16,6 5 0-16,0-3-23 0,3 3-12 0,6-1 12 0,6 1-12 15,1-3 0-15,5 1 0 0,3 1 0 16,3-1 0-16,8-9 0 0,1 5 0 0,0-10 0 0,9 3 0 16,3-3-52-1,6-6-13-15,-1-2-3 0,1-2-770 0,3-3-154 16</inkml:trace>
  <inkml:trace contextRef="#ctx0" brushRef="#br0" timeOffset="81786.2">16691 4109 864 0,'0'0'76'0,"-3"0"-60"15,-5 0-16-15,2 0 0 0,3 5 277 0,0-2 53 16,-3 2 10-16,3-2 3 0,3-3-268 0,0 0-54 16,0 0-10-16,0 0-3 0,9 0 28 0,6-3 4 15,5 3 2-15,-5-8 0 0,-3 3-26 0,3-3-4 16,12-3-2-16,-3 1 0 0,-1-1-10 0,4 1 0 15,-3-4 9-15,0 1-9 0,-3 5 0 0,0-5 8 16,-7-3-8-16,1 3 0 0,3 0 0 0,-3-3 0 16,-6 3 0-16,0-6 8 0,3 1-8 0,-3-4 0 15,-6 1 0-15,0-5 0 0,0 2 10 0,-3 3-2 16,-3 2-8-16,-3 1 12 0,-3 10-1 0,-3-3-1 16,0 9 0-16,-6 2 0 0,-6 8 39 0,-5 2 8 0,-4 3 2 15,-6 9 0-15,-6 4-8 0,-2-2-2 16,-4 10 0-16,4-2 0 0,-1 8-26 0,3 2-6 0,-2 6-1 15,5 2 0-15,-6 0 10 0,7 0 2 0,2 3 0 16,3-8 0-16,7 0-28 0,5-5 0 16,6 0 0-16,9-9-11 0,3 4 11 0,9-11 0 0,6-3 0 0,0-3 0 31,3-4-24-31,6-4-2 0,5-7-1 0,4-3 0 0,0-3-4 16,3-5-1-16,-3 0 0 0,-1-5 0 0,1 2-46 0,3-2-10 15,-6 3-1-15,2-4-1 0,1 4 49 0,-6 2 9 0,-3 3 3 16,-3-3 0-16,3 8 29 0,-9 0 15 0,-9 0-2 0,-3 10 0 15,3 1 43-15,-6 5 9 0,-6 2 2 0,0 1 0 16,-3 5 4-16,3-1 1 0,0 1 0 0,0 0 0 0,3 0-27 16,0 0-5-16,3-9 0 0,4 4-1 0,2-3-31 15,2-3-8-15,4-2 0 0,3-1 0 0,0-4 0 0,6-4 0 16,0-2 0-16,6 0 0 0,6-5 0 16,-1-3 0-16,-5 0 0 0,3-5 0 15,6 0-45-15,0-1-4 0,-7-7-1 16,4 3 0-16,3-1-27 0,-3-5-6 0,0-2-1 0,-1-1 0 15,1-2-70-15,6-2-14 0,3-1-4 0,-1-8 0 16,-2-5-32-16,6-2-6 0,11-4-2 0,1-10-406 0</inkml:trace>
  <inkml:trace contextRef="#ctx0" brushRef="#br0" timeOffset="82156.37">17581 3810 979 0,'18'-26'43'0,"-9"18"9"0,0-3-41 0,-6 3-11 16,-6 3 0-16,3 5 0 0,0 0 336 0,-9 5 64 16,-9-2 14-16,1 7 2 0,-4 4-254 0,0 4-51 15,-3 1-11-15,-3 4-1 0,-3 4-31 0,1 2-5 0,-4 3-2 0,-3 2 0 16,-5 3-13-16,5 3-4 0,9 2 0 0,-6 8 0 15,-2-5-21-15,-1 8-5 0,6-5-1 0,3 2 0 16,1 6-17-16,2-1 0 0,3-10 8 16,0 3-8-16,9 0 0 0,-3-6-9 0,0-2 1 0,6-6 0 31,3-2-55-31,1-8-10 0,-1-1-3 0,3-7 0 0,0-3 55 0,3-5 10 16,3-2 3-16,-3-6 0 15,0 0-27-15,0 0-5 0,3-8 0 0,0 2-1 0,-6-7 14 0,3-3 3 0,3 1 1 16,-6-4 0-16,0-2 23 0,3-3 0 0,-3-8 0 0,3 3 0 15,3-5 0-15,-3 2 0 0,3 0 0 0,0 6 0 16,3-3 0-16,-4 8 0 0,-2 2 0 0,0 3 0 16,3 3 47-16,-3 0 13 0,-5 5 4 0,5 0 0 15,-3 3-2-15,3 5 0 0,0 0 0 0,0 0 0 0,0-6-40 0,0 6-8 16,8-5-2-16,1 0 0 0,0 2-12 0,3 0 9 16,3 1-9-16,3 2 8 0,0-6-8 0,6 4 0 15,-1-1 0-15,4 3 8 0,0 0-8 0,-6 0 0 16,-3 3 0-16,3-1 0 15,5 4-62-15,-2 2-14 0,-9-3-4 0,-3 3-831 16,6 0-166-16</inkml:trace>
  <inkml:trace contextRef="#ctx0" brushRef="#br0" timeOffset="82297.05">17245 4696 2250 0,'9'8'49'0,"-9"-8"11"0,-9 6 1 0,3 2 3 0,6-3-52 0,0 3-12 0,-3-3 0 0,-3 0 0 15,0 3 71-15,6-8 11 0,0 0 2 0,0 0 1 16,0 0-57-16,0 0-12 0,12 0-3 0,-6 0-778 16,0 0-156-16</inkml:trace>
  <inkml:trace contextRef="#ctx0" brushRef="#br0" timeOffset="103890.26">10926 10020 2432 0,'-21'10'0'0</inkml:trace>
  <inkml:trace contextRef="#ctx0" brushRef="#br0" timeOffset="104456.3">1437 5929 288 0,'0'0'25'0,"0"0"-25"16,0 0 0-16,0 0 0 0,6-2 164 0,-1-4 27 15,1 4 5-15,-6 2 2 0,0 0-69 0,0 0-13 16,0 0-4-16,0 0 0 16,0 0-31-16,0 8-6 0,0-3-2 0,0 6 0 0,-6 2-1 0,3 3 0 15,1 0 0-15,-7 2 0 0,3 1-16 0,-6-1-3 16,3 3-1-16,-3 0 0 0,0 3-23 0,3-3-5 15,-12 3 0-15,9 0-1 0,-6 0-12 0,1 0-3 16,2 2 0-16,-3-2 0 0,6 2-8 0,-6 1 0 16,6-3 9-16,3-1-9 0,-3-1 8 0,3-4-8 15,3 1 8-15,3-3-8 16,1-3-36-16,2-3-11 0,0-2-2 0,0-8-901 0</inkml:trace>
  <inkml:trace contextRef="#ctx0" brushRef="#br0" timeOffset="104906.06">1508 5831 403 0,'0'0'17'0,"0"0"5"16,0 0-22-16,0 0 0 0,0 0 0 0,0 0 0 15,0 0 239-15,0 0 334 0,0 0-281 0,0 0-165 0,0 0-34 16,0 0-6-16,0 0-2 0,0 0-36 0,9-2-7 16,0-4-2-16,0 4 0 0,0-3 2 0,3-1 0 15,0 4 0-15,5-4 0 0,-2 4-18 0,3-6-4 16,0 2-1-16,3-1 0 0,0 1-11 0,-1 1-8 16,-2 0 12-16,3-1-12 0,0 1 8 0,3 0-8 15,-3 2 0-15,0 0 0 0,-7 1 0 16,1-1 0-16,0 6 0 0,0-3 0 0,-3 2 0 0,-3 1 0 15,0 2 0-15,0 1 0 0,-6 2 0 0,3 0 0 16,-3 7 0-16,3-1 0 0,-12-4 8 0,6 9-8 16,-3 2 9-16,3 0-9 0,-12 0 20 0,6 0-1 15,3 6-1-15,-12 2 0 0,0 0 7 0,3 0 2 16,-3-2 0-16,0 4 0 0,-5-4-4 0,2-1-1 16,0 3 0-16,-3-2 0 0,6-1-6 0,-3 3-2 15,6-2 0-15,-3-3 0 0,4 0-3 0,2-3-1 16,-3-3 0-16,3 1 0 0,0-3-10 0,3-3 0 0,0 0 9 15,3-2-9 1,-3-3-84-16,6 0-20 0,0-8-5 0,0 0-896 0</inkml:trace>
  <inkml:trace contextRef="#ctx0" brushRef="#br0" timeOffset="105125.47">1362 6244 2145 0,'0'0'47'0,"0"0"9"0,0 0 3 0,0 0 2 0,0 0-49 0,0 0-12 0,0 0 0 0,6-2 0 0,0 2 61 0,6 0 10 15,0-3 1-15,3 0 1 16,0 1-36-16,0-1-7 0,5-2-2 0,-5-1 0 16,3 1-17-16,6 2-11 0,3-2 12 0,2 0-12 0,-5-3 0 0,3 5 0 15,-3-2 0-15,6 2 0 16,-4-2-55-16,-2 5-17 0,3-5-4 0</inkml:trace>
  <inkml:trace contextRef="#ctx0" brushRef="#br0" timeOffset="105821.02">2395 5707 633 0,'0'0'56'0,"0"0"-44"15,0 0-12-15,0 0 0 16,0 0 200-16,-6 8 37 0,3-8 8 0,-3 5 2 0,0 1-107 16,3-1-20-16,-3 3-5 0,0 2-1 0,3-2-40 0,-9 6-8 15,6 1-2-15,-2 4 0 0,-4-1-11 0,0 4-2 16,0-4-1-16,-6 6 0 0,0-3-14 0,3 6-4 16,-3-1 0-16,0 3 0 0,4 3-9 0,-7-3-3 15,-3 0 0-15,3 0 0 0,0 3-11 0,0-3-9 16,1 0 12-16,-1 0-12 0,3-2 13 0,3-3-4 15,0-1-1-15,3-1 0 0,0-4 5 0,3-2 1 16,0 0 0-16,7-6 0 0,-4-2 8 16,3 0 2-16,3-8 0 0,0 0 0 0,0 0-24 0,0 0 0 15,9-2 0-15,-7-6-12 0,13 0 12 0,-3 0 8 16,3-8-8-16,3 3 11 0,3-3-11 0,0 0 10 16,0 0-10-16,5 0 10 0,4 0-10 0,-6 3 0 15,6 0 0-15,-1 0 8 0,-2 2-8 0,-3 3-9 16,3 3 9-16,-12 0-13 0,3 2 13 0,-1 3 0 0,-5 3 9 15,0-1-9-15,-3 1 0 0,0 2-8 0,0 3-1 16,-6-3 0-16,0 6 9 0,3 0 0 0,-6-1 0 0,0 1-8 16,0 2 8-16,-6-2 0 0,3 2 0 0,0 0 0 15,-3 3 0-15,3 0 0 0,-6-3 0 0,0 3 0 16,0 0 0-16,0-3 0 0,-3 3 0 0,1-3 0 16,-1 3 0-16,-9 0 0 0,6-6 0 15,-6 4 8-15,6-4 1 0,-6 1 1 0,-2-1 0 16,2-2 0-16,0-2-10 0,6-4 0 0,-6 4 0 0,3-6 8 15,0 0-8-15,4-6 12 0,-4 4-12 16,6-6 12-16,3-3-12 0,-3-2 0 0,3 0 9 0,0-1-9 16,0-4 0-16,6-1-13 0,3-2 1 0,3 0 1 15,6 2-200-15,-6-2-40 0</inkml:trace>
  <inkml:trace contextRef="#ctx0" brushRef="#br0" timeOffset="106646.43">2612 6268 1335 0,'0'0'29'0,"0"0"7"0,0 0 0 0,0 0 2 0,0 0-30 0,0 0-8 16,0 0 0-16,0 0 0 0,0 8 58 0,0-8 10 15,0 0 3-15,0 0 0 0,0 3-12 0,0-3-3 16,0 0 0-16,0 0 0 0,6 2-8 0,-6-2-3 15,0 0 0-15,6 3 0 0,3 0-4 0,0-3-1 16,0-3 0-16,0 0 0 0,-9 3-22 0,15-2-5 0,-6-1-1 0,0-5 0 16,3 5 16-16,2-2 4 0,-8-3 0 0,9 3 0 15,-12 0-32-15,6-1 0 0,0-2 0 0,0 3 0 16,-6-3 12-16,6 3-3 0,-9-1-1 0,3 1 0 16,3 0-8-16,-6 2 8 0,0-5-8 0,0 3 8 15,-6 0-8-15,3-1 12 0,3 1-12 0,-9 3 12 16,0-4-12-16,6 4 10 0,-12-1-10 0,3 6 10 15,-3-1-1-15,1 1 0 0,-1 2 0 16,-6 3 0-16,3 0 2 0,0 5 0 0,3-5 0 0,0 3 0 16,3 2 8-16,1 3 1 0,-1-3 1 0,3 3 0 15,-3 3-21-15,3-1 0 0,-3-5 0 0,6 3 0 16,3 3 0-16,-6 2 0 0,9-8 0 0,-6 3 0 16,6-3 0-16,0 0 0 0,6 1 0 0,3-1 0 0,-3-5 0 0,3 0 0 15,6-6 0-15,-3-2 0 16,-3 3-168-16,6-6-39 15,-1 1-7-15</inkml:trace>
  <inkml:trace contextRef="#ctx0" brushRef="#br0" timeOffset="107007.47">2916 6226 1094 0,'0'0'48'0,"0"0"11"15,0 0-47-15,0 0-12 0,0 0 0 0,0 0 0 0,6 0 157 0,-6 0 30 16,0 0 5-16,6 0 2 0,0 2-94 0,-3 4-18 0,-3-6-4 0,6 5-1 16,-12 3-14-16,6 0-3 15,6 0-1-15,-6 5 0 0,-6-2-4 0,3-1-1 16,-3 3 0-16,3 1 0 0,0-1-22 0,-3 3-5 0,3-3-1 0,-3 0 0 16,0 3-16-16,0 0-10 0,3-3 12 0,-3 0-12 15,3-2 25-15,-3-1-1 0,3-2-1 0,0 0 0 16,3 0-8-16,-6-2-2 0,6-6 0 0,0 0 0 15,0 0-13-15,0 0 11 0,0 0-11 0,0 0 10 16,0 0-10-16,0 0 12 0,6-6-12 0,-6-2 12 16,6 0-12-16,0 0 10 0,-3-2-10 0,6-1 10 15,-3-2-10-15,6 0 0 0,-3 0 9 0,3-1-9 0,0 4 10 16,0-6-2-16,2 3-8 0,1-1 12 0,0 1-12 16,0 0 0-16,3 2 0 0,-6 4-10 0,6-4 10 0,-6 3 0 15,0 3 0-15,-1-3 0 16,4 2-66-1,-3 1-11-15,-3 3-3 0,3-4-1084 0</inkml:trace>
  <inkml:trace contextRef="#ctx0" brushRef="#br0" timeOffset="111462.43">3952 6339 864 0,'0'0'38'0,"0"0"8"0,0 0-37 0,0 0-9 16,0 0 0-16,3-5 0 0,3 2 64 0,-6 3 10 16,6-5 2-16,-6 5 1 0,0-5-9 0,0 0-1 15,0-1-1-15,3 1 0 0,3 0-11 0,-6-1-3 16,0 1 0-16,3 0 0 0,0 0-25 0,-1 2-6 0,1-5-1 16,0 0 0-16,3 3 16 0,-6-1 2 0,0-1 1 0,3-1 0 15,0 0-8-15,-3 0-2 0,0 0 0 0,-3 0 0 16,3 0 8-16,0 5 2 0,-3-10 0 0,3 5 0 15,-9-2-30-15,4 2-9 0,-1 0 0 0,0 0 0 16,3 2 19-16,-6 1-3 0,3 2-1 0,-6 1 0 16,3 4 26-16,-3-2 6 0,-3 6 1 15,0-1 0-15,0 3-32 0,0 0-7 0,1 3-1 0,-7-1 0 16,0 6 39-16,0 0 7 0,3 0 2 0,-3 0 0 16,1 5-24-16,-4-5-5 0,6 0-1 0,0 2 0 15,6-2-13-15,-6 2-2 0,6-2-1 0,-3 3 0 16,10-3-10-16,-4 0 8 0,-3-1-8 0,6 1 8 15,3 0 13-15,3 3 3 0,0-9 0 0,0 1 0 16,3-1-24-16,3 1 0 0,0 0 0 0,3-3 0 16,-1 0 0-16,4-3 0 0,0 0 0 0,6-2 0 0,-6-1 0 15,6-2 14-15,0-2-3 0,3-1-1 0,-4 0-10 0,1-4 8 16,6-1-8-16,-3 0 8 0,0-6-8 0,-6 1 0 16,6-3 0-16,2 6 0 0,-8-9 0 0,3 3 0 15,0-2 0-15,-3 2 0 0,3-3 0 0,0 1 0 16,-4-1-8-16,1 3 8 0,0 1-12 0,-3-1 3 15,3 0 0-15,-6 0 0 0,3 0-5 0,-3 3-1 16,-3 0 0-16,0 2 0 0,3 0 23 0,-6 1 4 16,0 7 0-16,-3-5 1 0,0 8-23 0,0 0-5 15,0 0-1-15,0 0 0 0,0 0 26 0,-3 0 5 16,-6 8 1-16,3-5 0 0,0 2-16 0,-3 3 0 16,0 3 0-16,0-1 0 0,-3 4-8 0,0-1-5 15,0 3-1-15,0 0 0 0,3 2 14 0,-3-2 0 16,4 5 0-16,2-5 0 0,3 2 18 0,-9 1-3 15,6 0-1-15,3-1 0 0,3-2-14 0,-6-3 0 16,6 0 0-16,6 1 0 0,-6-4 0 0,3-2 0 0,0 0 0 16,3-3 0-16,3-2 0 0,3-3-13 0,-1-3 2 15,4 1 1-15,6-6 10 0,-6 0 0 0,3-3 0 0,0 1 0 16,3 2-12-16,-1-6 0 0,-5-1 0 0,3-1 0 16,0 0-4-16,-3-3 0 0,0 1-1 0,0 2 0 15,0 0-1-15,5 0 0 0,-11-5 0 0,6 5 0 16,0 3 18-16,-3-6 0 0,-3 4-8 0,3 1 8 15,-3 4-8-15,0-1 8 0,3 3-12 0,-6 3 12 16,0 2 0-16,-4-5 0 0,-2 8 0 0,0 0 0 16,0 0 0-16,0 0 0 0,0 0 10 0,-5 11-2 15,-4-1 10-15,3 1 2 0,-3 2 1 0,-3 1 0 16,3 4 11-16,-3 1 1 0,3-6 1 0,-3 5 0 16,0 3-34-16,3 1-9 0,0-1-1 0,0-5 0 15,1 5 10-15,-1-5 0 0,6 0 8 0,0-1-8 16,-3-1 8-16,6-4-8 0,6 1 8 0,-6-11-8 0,3 5 0 15,9-2 8-15,2-6-8 0,1-5 0 0,6 3 8 0,3-6-8 16,-3-5 8-16,6-2-8 0,2-3 10 0,1 0-2 16,0-3-8-16,3 3 12 0,-1-3-29 0,1 3-7 15,-9 0 0-15,3 2-1 16,-6 3-1-16,-1 3 0 0,-5 0 0 0,0 5 0 0,-6 0 17 0,-3 2 9 16,-3 4-10-16,-3 2 10 0,0 0 0 0,-3 5 0 15,-3 3-8-15,-3 0 8 0,-3 3 17 0,3 2 7 0,-6 0 0 0,1 3 1 16,2 0 6-16,-3 2 1 0,0-2 0 0,-3 3 0 15,6-1-9-15,0-2-2 0,3 0 0 0,0 0 0 16,6 0-10-16,0-3-3 0,3-2 0 0,6-4 0 16,3 1-8-16,-3-2 0 0,9-6 0 15,-3 0 0-15,6 0 0 0,3-8 0 0,-6 0-9 16,8 0-834 0,-2-5-166-16</inkml:trace>
  <inkml:trace contextRef="#ctx0" brushRef="#br0" timeOffset="111874.67">5086 6215 1270 0,'0'0'56'0,"0"0"12"0,0 0-54 0,0 0-14 16,0 0 0-16,0 0 0 0,0 0 63 0,0 0 9 16,6-5 3-16,-3-1 0 0,-3 6-6 0,6-7-1 15,-3 1 0-15,0 1 0 0,0 0-36 0,0 2-7 16,0-8-1-16,0 6-1 0,0-3-4 0,0 3-1 16,-3-3 0-16,0 0 0 0,0 3 16 0,0-3 3 15,-3 0 1-15,0 0 0 0,0 3 2 0,-3 2 0 16,3 0 0-16,-3-2 0 0,-6 5 8 0,3 5 1 15,-12-2 1-15,0 5 0 0,0 0 4 0,-5 2 1 16,-1 1 0-16,-3 5 0 0,6 0 5 0,-3 2 0 16,1 1 1-16,2 2 0 0,0 3-22 0,6-3-5 0,3-2-1 0,0 2 0 15,3-3-17-15,9 3-4 0,-5-2-1 0,8-1 0 16,3-2-11-16,2 0 0 0,1-3 0 0,6 1 0 16,6-6 0-16,0-3 0 0,3-5 0 0,6 0 0 15,-3-3-67-15,5-5-18 0,4-2-4 16,0-4-738-16,0 1-147 0</inkml:trace>
  <inkml:trace contextRef="#ctx0" brushRef="#br0" timeOffset="112458.22">5598 5792 1562 0,'0'0'69'0,"3"-6"15"0,3 1-68 0,3 0-16 16,-3 0 0-16,6-3 0 0,-1 2 24 0,1-2 0 15,-3 3 1-15,3-3 0 0,6 0 29 0,-3-2 6 16,3 2 0-16,3 0 1 0,-4-3-40 0,1 1-8 16,0-4-1-16,-3 4-1 0,6-3 17 0,-3 2 3 15,0-2 1-15,-4 0 0 0,1 2-32 0,0-2 0 16,-3-3 0-16,0 3 0 0,-3 2 0 0,-3-2 0 15,3 2 0-15,-6-2 0 0,0 0 0 0,0 0 0 0,-6-3 0 0,3 2 0 16,-6 1 16-16,0 3-4 0,0 4 0 0,0-4 0 16,-6 7 30-16,0 3 6 0,-6 3 0 0,-2 7 1 15,-7 1 19-15,0 2 4 0,-3 6 1 0,-3 4 0 16,-2 9-10-16,2-3-3 0,0 8 0 16,-2 3 0-16,-4 0-16 0,0 5-3 0,-11 2-1 15,2 6 0-15,6 3-17 0,1-1-4 16,-7 1-1-16,9 0 0 0,9-6-4 0,1 0-1 0,5-5 0 0,6-3 0 15,3 1-5-15,3-6 0 0,3 0-8 0,9-5 12 16,-6-3-12-16,6-6 8 0,6-4-8 0,-3-3 0 16,3-6 8-16,3-4-8 0,9-4 0 0,3-2 0 15,0-2 8-15,3-9-8 0,2-2 0 0,-2-3 9 0,3 0-9 0,0 0-11 16,-1 0 3-16,1 6 0 0,-6-6-4 0,-3 8-1 16,0 0 0-16,-3 5 0 0,-6 1 13 15,0 2 0-15,-3 2-10 0,-1 6 10 0,-5-2 0 0,0 4-9 16,0 3 9-16,-3 1 0 0,1 2 0 0,2 2 17 15,-6 1-1-15,6-1-1 0,0-5 0 0,6 3 0 16,-6-5 0-16,0-1 0 0,2-2-15 0,-2-8 11 16,9 6-11-16,0-4 10 0,0 1-10 0,3-6 0 15,-3 1 0-15,6-4 8 16,0-2-50-16,-3-2-10 0,0-1-3 0,6 1-821 16,-4-4-165-16</inkml:trace>
  <inkml:trace contextRef="#ctx0" brushRef="#br0" timeOffset="114262.15">6345 6424 403 0,'0'0'36'0,"0"0"-36"0,0 0 0 0,0 0 0 0,0 0 173 0,0 0 28 16,0 0 6-16,0 0 1 0,0 0-76 0,0 0-14 15,12 0-3-15,-12 0-1 0,3 0-50 0,-3 0-11 16,9-3-1-16,0 1-1 16,-9 2-17-16,6-5-3 0,3 2-1 0,-4-5 0 0,4 3-9 0,-9-3-1 15,9 0-1-15,-3 2 0 0,3-1-8 0,-6-1-2 16,3 0 0-16,0 0 0 0,-3 0 8 0,6-3 2 15,-9 1 0-15,3-1 0 0,0 0-19 0,0 4 0 16,0-4-8-16,0-5 8 0,-3 3 0 0,0 0 15 16,0 2-2-16,0-2 0 0,-3 2-13 0,0-2 9 15,0 5-9-15,0-5 8 0,0 8 8 0,-9-1 2 16,3 1 0-16,0 5 0 0,-3 0 25 0,3 3 5 0,-11-1 0 0,5 1 1 16,0 2-1-16,-9 3-1 0,3 0 0 0,0-3 0 15,3 3-34-15,4 3-13 0,-1-1 11 0,0 1-11 16,-3 0 22-16,3-1-2 15,-3 1 0-15,3 2 0 0,3 3-9 0,1 0-3 0,-1 0 0 16,0-1 0-16,6 4 21 0,-3 0 4 0,3 2 1 16,0 0 0-16,0 0-21 0,3-2-4 0,0 2-1 0,3-3 0 15,3-2-8-15,0 0 0 0,3-3 0 16,0-5 0-16,3 3 0 0,3-3 8 0,3 0-8 0,5-8 8 16,1 0-8-16,0-6 0 0,0 4 0 0,3-6 0 15,3-3-99-15,-1-2-21 16,4 0-5-16,-3-3-618 0,-3-3-123 0</inkml:trace>
  <inkml:trace contextRef="#ctx0" brushRef="#br0" timeOffset="114751.2">7116 5390 403 0,'0'0'17'0,"0"0"5"0,0 0-22 0,0 0 0 15,0 0 0-15,0 0 0 0,0 0 157 0,0 0 27 16,0 0 6-16,0 0 1 0,0 0-76 0,0 0-15 0,0 8-4 0,0-3 0 15,-3 0 3-15,-3 3 0 0,3 3 0 0,0-3 0 16,-6 2-12-16,0 1-3 0,0-1 0 0,0 4 0 16,0 1-12-16,-3 4-2 0,0 2-1 0,1 0 0 15,-7 6-9-15,3-1-1 0,-3 3-1 0,0 0 0 16,-6 6-20-16,3-3-4 0,-8 2-1 0,2 6 0 16,-3-1-9-16,0 4-3 0,1-6 0 0,-1 8 0 15,0-3 1-15,3-2 0 0,-2 2 0 0,2 0 0 16,0 1-6-16,3-4-2 0,3-2 0 0,3 0 0 15,4 0-6-15,-1-5 0 0,3 3-8 0,0-6 12 16,3-3 0-16,6-2 0 0,-3-3 0 0,6-2 0 0,0-3-12 16,0-3 0-16,0-3 0 0,3 4 0 0,3-4 0 15,0-5 0-15,0 1 0 0,3-4 0 16,3-2 0-16,-3 0 0 0,6-2 0 0,-4-1 0 16,4-2-20-16,0 0-9 0,3-3-3 0,3-6 0 15,0 4-102-15,-6-3-21 0,2-3-4 0,1 0-584 16,0 0-117-16</inkml:trace>
  <inkml:trace contextRef="#ctx0" brushRef="#br0" timeOffset="115250.93">6872 6255 1090 0,'0'0'48'0,"3"0"11"0,0-3-47 0,0 0-12 0,-3 3 0 0,0 0 0 16,0 0 116-16,0 0 22 0,0 0 4 0,0 0 1 15,0 0-23-15,0 0-4 0,0 0 0 0,0 0-1 16,0 0-27-16,0 0-4 0,-3 8-2 0,0 3 0 15,-3 0-10-15,0 2-1 0,-3 0-1 0,0 3 0 16,0 0-17-16,-3 0-3 0,0 5-1 0,3-8 0 16,-3 0-20-16,3 3-4 0,1 0-1 0,-1 0 0 15,3 0-24-15,0-6 0 0,0 4 8 16,6-4-8-16,0 1 0 0,0-3 0 0,3 0 0 0,-3-8 0 16,6 5 0-16,3 0 0 0,0-2 0 0,2-3 0 15,4 0 0-15,-3-3 0 0,3-2 0 0,-3 0 0 16,3-3 0-16,0-3-17 0,3 1 4 0,0-4 1 15,-4-2-36-15,1 1-6 0,6-1-2 0,-3-3 0 16,0 6 5-16,-3-3 1 0,6 3 0 0,-4-3 0 16,-2 0 14-16,0 3 2 0,0 2 1 0,-3-2 0 0,0 2 22 0,-3 4 11 15,0-1-10-15,-3 5 10 0,0-2 0 0,-3 2 0 16,0 0 0-16,-3 3 10 0,0 0 32 0,0 0 6 16,0 0 2-16,-6 11 0 0,0-8 4 0,0 5 1 15,-3 2 0-15,3 1 0 0,-3 2-14 0,0-3-2 16,3 4-1-16,0-1 0 0,-3 3-14 0,0 0-4 15,6-3 0-15,-3 3 0 0,0 0-6 0,0 0-2 16,3-3 0-16,3 3 0 0,-3-3-12 0,3-3 8 16,0 1-8-16,0-3 0 0,6 0 0 0,-3-3 8 15,-3-5-8-15,9 6 0 0,3-4 0 0,0-2 9 16,-3-2-9-16,3-1 8 16,3-2-93-16,0-6-19 0,-3 3-4 0,0-3-1 15,-1-2-51-15,-2 0-11 0,3 0-1 0,0-3-1 16,0 0-59-16,0 0-11 0,12-13-2 0,-6 8-368 0</inkml:trace>
  <inkml:trace contextRef="#ctx0" brushRef="#br0" timeOffset="115551.12">7330 6255 748 0,'6'-3'67'0,"-6"3"-54"0,0 0-13 0,3-3 0 16,3 3 202-16,-6-2 38 0,3 2 7 0,-3 0 1 15,0 0-80-15,0 0-16 0,0 0-3 0,0 5-1 16,0 3-44-16,0 0-10 0,-3 0-2 0,3 3 0 16,-3-4-40-16,0 4-8 0,3 2-1 0,-3-2-1 15,0-1-14-15,-3 4-4 0,3-1 0 0,0 3 0 0,0-3-5 0,0 0-2 16,0 0 0-16,0 1 0 0,0-1-7 0,0-3-2 15,3-2 0-15,0 0 0 0,0 0-8 16,0-8 10-16,0 6-10 0,0-6 10 16,0 0-10-16,0 0 8 0,0 0-8 0,0 0 8 15,0 0 0-15,6 0-8 0,0-6 12 0,0-2-4 16,0 6-8-16,3-12 10 0,-3 4-10 0,3-1 10 16,-3-2-10-16,3 3 0 0,-3-1 0 0,3-2 0 0,0 2 0 0,0-2 0 15,0 0 8-15,-1-1-8 0,4 1 0 0,-3 5 0 16,3-5 0-16,-3 5 0 0,0-2 0 0,3-1-11 15,-3 3 11-15,3 0-12 16,-3 0-74-16,6 0-15 0,-3 3-3 0,2 0-691 16,-2-1-137-16</inkml:trace>
  <inkml:trace contextRef="#ctx0" brushRef="#br0" timeOffset="115944.24">7902 6265 576 0,'0'0'25'0,"0"0"6"0,0 0-31 0,0 0 0 0,6-5 0 0,0 2 0 16,2-2 242-16,-5 0 42 0,3 0 9 0,-3-3 2 15,3 5-171-15,-3-2-33 0,3-3-7 0,0 2-2 16,-6 1-29-16,3 0-5 0,3-3-2 0,-3 0 0 15,0 3-3-15,0-3-1 0,-3 0 0 0,0 0 0 0,0 0-5 0,-3 0-1 16,-3 0 0-16,0 0 0 0,0 3-8 0,0 2-1 16,-6 1-1-16,3 2 0 0,-2 2 32 0,-1 3 6 15,-6 3 2-15,0 0 0 0,0 3-2 0,0 2 0 16,-6 3 0-16,1 3 0 0,-1-1-22 0,-3 1-5 16,6 4-1-16,-3 1 0 0,1 0-7 0,8 0-1 15,0 2-1-15,9 1 0 0,-3-1-11 0,6 1-1 16,-3-4-1-16,6 1 0 0,0-5-14 0,3-3 8 15,3-3-8-15,3 0 0 0,6-2 0 0,3-6 8 16,2 0-8-16,1 1 0 0,3-6 0 0,0-6-10 16,0 1 2-16,-1-3 0 15,1-2-155-15,3-6-30 0,-3-3-7 0,6-5 0 0</inkml:trace>
  <inkml:trace contextRef="#ctx0" brushRef="#br0" timeOffset="116532.2">8551 5696 1785 0,'0'0'159'0,"0"0"-127"0,0 0-32 0,0 0 0 16,0 0 44-16,3-5 2 0,-1 3 1 0,4-6 0 15,3 5-12-15,3-2-3 0,0-1 0 0,3 4 0 16,0-4-1-16,0 1-1 0,0-3 0 0,3 3 0 15,-1-3-19-15,-2 0-11 0,-3 0 12 0,0-2-12 0,0-1 12 16,0 0-4-16,0 1 0 0,-3-3-8 16,-3-1 15-16,0 4-4 0,3-1-1 0,-3 3 0 0,0-5 6 15,-3 0 2-15,-1 0 0 0,-2 2 0 0,3-5 13 0,-3 3 2 16,0 0 1-16,-3-1 0 16,1 1-17-16,-4 0-3 0,0 2-1 0,-3 3 0 15,-3 3 11-15,0 2 1 0,0 6 1 0,-9 5 0 0,0 5 24 0,-6 6 5 16,-5 5 1-16,-4-1 0 0,3 7-11 0,1 1-1 15,-7 6-1-15,3 6 0 0,0 2-8 0,-2 8-2 16,-1-3 0-16,-3 11 0 0,4-11-2 0,-4 6-1 16,0 2 0-16,4 0 0 0,11-5-22 0,0-6-8 15,0 4 0-15,3-4 0 0,13-2 0 0,-1-5 0 16,0-6 0-16,6 1 0 0,3-9-12 0,3-5-4 16,0 1-2-16,3-7 0 0,3-1 18 0,3-6 0 15,0-3 0-15,5-2 0 0,-2-6 0 0,6-2 0 16,0-3 0-16,3-3 0 0,0 1 0 0,3-4 0 0,-4 1 0 15,4 0 0-15,-3-3 0 0,0 5 0 16,-3 6 0-16,0 0 0 0,-1 0-20 0,-5 5-1 16,0 0 0-16,-3 5 0 0,-3-3 33 0,0 6 8 15,-3 6 0-15,0-1 1 0,-3 5-21 0,0 1 0 16,0-1 0-16,0-2 0 0,0-2 9 0,0-1-9 0,0 0 12 0,3 0-12 16,0-2 15-16,0-3-4 0,0 0-1 0,3 0 0 15,0-8-10-15,3 0 0 0,0 2 9 0,-3-2-9 16,3 0 0-16,0-2 0 0,-1 2 0 0,4-6 0 15,-3 4-116-15,0-4-24 16,0 1-4-16,0 0-1121 0</inkml:trace>
  <inkml:trace contextRef="#ctx0" brushRef="#br0" timeOffset="119881.64">9214 6501 633 0,'0'0'56'0,"0"0"-44"0,0 0-12 0,0 0 0 16,0 0 116-16,0 0 20 0,0 0 5 0,0 0 1 0,0 0-42 15,0 0-9-15,0 0-2 0,0 0 0 0,6-3-35 0,3 1-7 16,-3-1-2-16,0-2 0 0,3-1-17 15,-3-2-4-15,0 0-1 0,3-2 0 0,-3-1 0 0,3 1 0 16,0-1 0-16,-3 1 0 0,0-4-2 0,0 4 0 16,-1-1 0-16,1-2 0 15,-6 0 19-15,0-1 3 0,6 1 1 0,-6 0 0 0,0 0-30 0,-3 0-6 16,-3-3 0-16,3 2-8 0,1 4 20 0,-4-1-4 16,-3 3 0-16,-3 0 0 0,3 8 19 0,-3 0 3 15,-3 3 1-15,0 2 0 0,-3 6-11 0,-3-1-1 16,1 6-1-16,-7 0 0 0,3 3 1 0,-3 2 0 15,-3 3 0-15,4 5 0 0,2-5-2 0,0 2 0 16,3 3 0-16,0-2 0 0,1-4-6 0,5 1-2 16,6 0 0-16,3-3 0 0,0 0-17 0,3-2 8 15,9-3-8-15,3-3 0 0,3-2 0 0,2-6 0 16,4-2 0-16,3-3 0 0,3-6 9 0,0 1 2 0,3-3 0 16,2-3 0-16,1-2-11 0,-3-5 0 0,0-1 0 0,2-5 0 31,1 1-32-31,6-4-8 0,0-7-1 0,-1 2-1 15,-5 0-154-15,3 0-32 0,-3-5-5 0</inkml:trace>
  <inkml:trace contextRef="#ctx0" brushRef="#br0" timeOffset="120177.86">10063 5347 748 0,'0'0'67'0,"0"0"-54"0,-3 6-13 0,-3-1 0 0,3 3 179 0,-3 0 33 15,0 0 6-15,-6 5 2 0,0 5-70 0,0 4-14 16,-3-1-2-16,-3 5-1 0,1 3-34 0,-4 3-7 16,0 2-2-16,-3 6 0 0,0-3-28 0,0 3-6 15,-2 5 0-15,-1 2-1 0,0-10-7 0,0 8 0 16,-3 6-1-16,4-4 0 0,-4 1-32 0,3-3-7 16,-6-3 0-16,4 1-8 0,2 4 15 0,3-10-4 15,6 0-1-15,0 0 0 0,6 0-10 0,0-2 0 16,7-9 9-16,2 3-9 0,0-7 0 0,3-1 8 15,0-3-8-15,0-5 0 0,3 1 0 0,3-6-10 16,2 0 1-16,1-3 0 16,-3 0-110-16,6 0-21 0,-3-5-5 0,6 3-935 0</inkml:trace>
  <inkml:trace contextRef="#ctx0" brushRef="#br0" timeOffset="120581.95">9765 6374 1555 0,'0'0'68'0,"0"0"16"0,0 0-68 0,0 0-16 0,0 0 0 0,0 0 0 15,0 0 80-15,0 0 13 0,0 0 3 0,9 0 0 16,-3 0-30-16,3 0-6 0,-3 0 0 0,0 0-1 16,3 0-15-16,0 0-4 0,-3 0 0 0,-1-8 0 15,7 3-32-15,-3-1-8 0,0 4 0 0,0-6 0 16,-3 2 0-16,0-2 0 0,3 1 0 0,-3-1 0 15,0-3 0-15,3 3 0 0,0-2 0 0,-3 2 0 0,9-11 8 16,-15 8-8-16,3 1 12 16,-3-1-12-16,3 3 0 0,-3-2 0 0,-3-1 0 15,-3 3 0-15,0 3 13 0,-3-3-3 0,0 8-1 0,3 0 32 0,-3 0 7 16,-3 3 0-16,-6 7 1 0,3-4-21 0,-3 4-4 16,1 3 0-16,-4 3-1 0,0 3 15 0,0 2 3 15,3 3 1-15,0 2 0 0,3-2-23 0,1 0-5 16,2 2-1-16,0 1 0 0,3-3-4 0,3-3-1 15,3-3 0-15,0 1 0 0,6-3-8 0,0 0 0 16,3-6 0-16,3-2 0 0,0 3 8 0,3-11-8 16,2 0 0-16,7 0 8 0,3-6-8 0,0 1-16 15,0-3 4-15,0-2 1 16,-1-4-144-16,4 1-29 0,0-5-5 0,3-4-849 0</inkml:trace>
  <inkml:trace contextRef="#ctx0" brushRef="#br0" timeOffset="120978.82">10211 6178 1717 0,'-5'3'76'0,"5"-3"16"0,-3 2-74 0,3 6-18 16,-6-5 0-16,3 2 0 0,0 3 108 0,-3 3 19 0,0-1 3 0,0 1 1 15,0 2-39-15,0 3-8 0,0-3-2 0,0 3 0 16,0 0-31-16,0 0-7 0,-3 2 0 0,3 1-1 16,0-1-7-16,-3 4-2 0,3-4 0 0,-3 1 0 15,0-1-14-15,4-2-4 0,-1 0 0 0,3-3 0 0,-3-2-16 0,3-1 10 16,3-2-10-16,3 0 8 0,-3-8-8 0,0 0 8 15,0 0-8-15,9-5 8 0,2 0-8 0,1-6 10 16,3 0-10-16,0-4 10 0,3-1-10 0,0-3-12 16,3-2 2-16,3 0 1 0,-4 0-3 0,1-3 0 15,-3 3 0-15,3-1 0 0,6 4-1 0,-6-1-1 16,-1 4 0-16,1-1 0 0,-3 5 14 0,0 1-11 16,-3 2 11-16,-3 2-10 0,-3 1 10 0,0 2 0 15,-9 3-9-15,0 0 9 0,0 0 0 0,5 8 0 16,-2 6 0-16,-3-4 0 0,-3 3 17 15,-2 1 2-15,-4 1 0 0,0 1 0 0,0 0 5 0,-3 3 0 16,0 2 1-16,0 0 0 0,3 0 2 0,-3 0 0 16,3-2 0-16,0-1 0 0,3-2-13 0,3 0-2 15,-3-3-1-15,6-2 0 0,0 2-11 0,0-5 0 16,6 0 0-16,-3 0 8 0,6-5-8 0,0 5 0 16,0-8 0-16,3-6-893 0,0 4-181 15</inkml:trace>
  <inkml:trace contextRef="#ctx0" brushRef="#br0" timeOffset="121571.05">11494 5694 1681 0,'0'0'36'0,"0"0"8"0,0 0 2 0,0 0 2 0,0 0-38 0,0 0-10 16,0 0 0-16,-3 2 0 0,-6 4 85 0,4 2 15 0,-4 0 4 0,-6 5 0 15,0 5-32-15,-3 4-5 0,-3 7-2 0,-3-3 0 16,-2 9-1-16,-1 2-1 0,6 0 0 0,-6 5 0 16,0 0-31-16,1-2-7 0,-4 5-1 0,3 0 0 15,0 3 7-15,3-3 1 0,4-3 0 0,-4 0 0 16,6-2-32-16,3-3 0 0,3-5 0 0,6-6 0 0,0-5 0 15,3-2 0-15,6-6 0 0,0-2 0 16,-3-11-45-16,9-3-15 0,3-2-4 0,0-9 0 16,6-4-41-16,0-3-9 15,2-6-2-15,4-2 0 0,3-5-107 0,-3-1-21 0,0-2-5 0,2-5-1 0</inkml:trace>
  <inkml:trace contextRef="#ctx0" brushRef="#br0" timeOffset="122012.47">11721 5366 1267 0,'0'0'56'0,"0"0"12"0,-3-3-55 0,-3 3-13 16,-3 3 0-16,0-1 0 0,3 4 180 0,-3 2 32 16,-3 0 8-16,0 2 0 0,0-2-83 0,3 5-17 15,-3 3-3-15,0 5-1 0,4 1-64 0,-4-1-12 16,0 5-4-16,0 3 0 0,0 6-1 0,0-6-1 16,3 3 0-16,-3 5 0 0,3-8-14 0,0 5-4 15,0 3 0-15,-3 0 0 0,4 0-8 0,-1 3-8 0,-3-3 12 16,6-3-12-16,0 1 8 0,0-6-8 0,3 0 0 0,3-3 0 15,0-10 8-15,3 3-8 0,3-3 0 0,0-8 0 16,3 0 0-16,3-3 0 0,-3-3 0 0,5-4 0 31,-2-6-23-31,6 0-5 0,3-5 0 0,6-6-1 16,-3-2-6-16,2-3-1 0,1 0 0 0,3-2 0 0,0-1 8 16,-1-2 0-16,1 3 1 0,0-1 0 0,-3 1 0 15,-3 2 0-15,-4 6 0 0,-2 2 0 0,-3 0 18 0,-3 8 9 0,-3 3-10 16,-3-3 10-16,0 5 0 0,-6 3 10 0,0 0 0 0,-3 11 0 15,0-1 28-15,-3 6 6 0,-6 0 0 0,0 5 1 16,0 3 3-16,-6 2 1 0,-2 1 0 0,-1 5 0 16,-3-1-20-16,3 1-4 0,0 0-1 0,3 0 0 15,1-1 7-15,-1 1 1 0,3-3 0 0,0 0 0 16,0-2-32-16,3 2 0 0,3-11 0 0,0 6 0 0,6-5 0 0,0-1 0 16,0 1 0-16,6-9 0 0,0 4-8 0,3-6-8 15,0 0-2-15,0-6 0 16,9-2-114-16,-3-5-24 0,0-3-4 0,0 3-597 15,6-6-120-15</inkml:trace>
  <inkml:trace contextRef="#ctx0" brushRef="#br0" timeOffset="122188.59">11938 6228 1832 0,'0'0'40'0,"0"0"9"0,0 0 2 0,0 8 0 0,-3 0-41 0,-3-3-10 16,3 6 0-16,-3-3 0 0,0 3 116 0,0-1 20 15,0 3 5-15,0 1 1 0,0-1-49 0,0 3-9 16,-3-3-3-16,0 5 0 0,3-2-40 0,1 0-8 15,-4-3-1-15,6 1-1 0,0-1-22 0,0-3-9 0,3-2 8 16,3 0-8-16,0 0 0 0,-3-8 0 16,0 0 0-16,9 0 0 15,-1 0-106-15,4-5-26 0,0 0-6 0,0-11-597 0,0 3-119 0</inkml:trace>
  <inkml:trace contextRef="#ctx0" brushRef="#br0" timeOffset="122548.4">12563 5480 1360 0,'12'-14'60'0,"-6"9"13"0,3-3-58 0,0 0-15 16,0-2 0-16,3-1 0 0,2 0 16 0,-2 1 1 15,3 2 0-15,-3-3 0 0,0 1 36 0,0 4 7 16,0 1 2-16,-3 2 0 0,-9 3-2 0,0 0 0 15,0 0 0-15,3 8 0 0,-3 6 21 0,-3 4 4 16,-6 3 1-16,-6 3 0 0,-3 3 11 0,-6 7 3 16,0 3 0-16,-5 11 0 0,-1-6-23 0,0 3-4 15,-3 5-1-15,4 8 0 0,-4-7-29 0,0 4-7 16,-9 1 0-16,4-1-1 0,-1-2-15 0,9-8-4 16,7 0 0-16,2 0 0 0,6-8-16 0,3 0 0 15,6-2 0-15,0-4 0 16,0-1-15-16,6-7-9 0,3-4-3 0,0-1 0 0,0-2 27 0,3-5 0 0,3-3 0 0,3-8 0 31,0-3-159-31,3-5-26 0,2-2-6 0,1-4-1 16,0-4 23-16,3-1 4 0,0-4 1 0,-3-4 0 0</inkml:trace>
  <inkml:trace contextRef="#ctx0" brushRef="#br0" timeOffset="122966.79">13045 5366 1670 0,'3'-11'148'0,"-3"11"-118"0,0 0-30 0,0 0 0 15,0 0 85-15,0 0 11 0,0 0 3 0,-6 3 0 16,-3 2 29-16,0 6 7 0,-3 2 1 0,-2 8 0 16,-4 0-48-16,0 8-10 0,-3 6-2 0,-3 2 0 15,0 5-25-15,1-2-6 0,-4 5-1 0,0 5 0 0,-3 0-20 0,-3 3-4 16,1 3 0-16,5-1-1 0,-3 6-19 0,3-16 0 16,4 8 0-16,-1-11 0 0,0 6 0 0,9-16 0 15,0 0 0-15,3 5 0 16,0-3-78-16,0-2-19 0,1-3-4 0,2-3-1 0,0-2 82 0,0-3 20 15,0-2 0-15,-3-3 0 0,3-8 0 0,0-3 0 16,-3-2 0-16,3-3 0 0,-3-6 0 0,0-2 0 16,0-2 0-16,-2-6 0 0,-4-3-15 0,3-4 2 15,-3-4 0-15,0-5 0 0,0 1 13 0,3 2 0 16,-2-1 0-16,8 4 0 0,0 2 0 0,3 0 16 16,0 6-3-16,0 2-1 0,6 0 31 0,-6 5 5 15,3 1 2-15,3 10 0 0,0 0 8 0,0 0 2 16,-6-11 0-16,6 11 0 0,6-8-24 0,3 3-5 15,0 2-1-15,6-2 0 0,0 5-22 0,8 0-8 16,1 0 0-16,-3 0 9 0,-3 0-9 0,3 0 0 16,0 0 0-16,-1 0 8 0,-2 3-8 0,3-1 10 0,0 1-10 0,9 2 10 15,-4 1-10-15,1-1 0 0,-6 0 0 0,3-2-11 32,0 2-111-32,-3 0-22 0,-1-2-5 0,1 0-1111 0</inkml:trace>
  <inkml:trace contextRef="#ctx0" brushRef="#br0" timeOffset="123330.49">12858 6146 1972 0,'0'0'44'0,"0"0"8"0,0 0 3 0,3 8 0 0,0-2-44 0,0-1-11 15,-3-5 0-15,0 8 0 0,3-3 95 0,0 3 17 16,-3-3 3-16,2 1 1 0,1-1-49 0,-3-5-10 16,6 2-1-16,-3 1-1 0,-3-3-15 0,9-3-4 15,-3 3 0-15,3-2 0 0,-3-1-20 0,0 1-4 16,3-1 0-16,0 0-1 0,-3-5-11 0,0 3 10 15,3-8-10-15,-3 5 10 0,0 0-10 0,-3-3 0 16,0-2 9-16,-3 0-9 0,0 0 8 0,-3-1-8 16,0 1 8-16,-3 0-8 0,3 0 8 0,-3 2-8 15,-3 6 8-15,0 2-8 0,-3 6 34 0,-3 2 2 16,-3 6 1-16,0 2 0 0,1 3-10 0,-4 2-3 16,3 1 0-16,-3 2 0 0,6 0 12 0,-3 3 3 0,0-5 0 0,7 4 0 15,2 1-39-15,0 0 0 0,3-3 0 0,3 0 0 16,0 0 10-16,3 1-2 15,3-1-8-15,3-8 12 0,3 6-12 0,0-4 0 16,0-4 8-16,2-3-8 0,4 3 0 0,-3-9-12 0,3 1 3 16,3-3 0-1,-3 0-110-15,3-5-21 0,0-3-5 0,-1-6-1 16,1 1-36-16,3 0-7 0,3-3-2 0,3-2-794 0</inkml:trace>
  <inkml:trace contextRef="#ctx0" brushRef="#br0" timeOffset="123619.72">13682 5226 2268 0,'0'0'50'0,"0"0"10"0,-9 0 3 0,6 2 0 0,-3 1-51 0,0 5-12 16,-3-6 0-16,0 6 0 0,-2 0 66 0,-4 8 10 16,-3 3 3-16,3 2 0 0,0 3-13 0,-3 7-2 15,-3 9-1-15,-2 2 0 0,-4 9-7 0,-3 2 0 16,0 2-1-16,0 1 0 0,-2 5-25 0,-1-1-5 15,-3 4-1-15,4-3 0 0,-1-3-24 0,3-5 0 16,0-3 0-16,9 0 0 0,7-5 28 0,2-5 4 16,0 0 1-16,6-3 0 0,3-5-41 0,0-1-9 15,6-4-2-15,-3-3 0 0,0-3 19 0,3-5 14 16,0 0-2-16,3-3-1 0,3-5-11 0,3-3-16 16,-1 0 4-16,4-2 1 15,0-6-42-15,3 1-9 0,0-4-2 0,0-4 0 16,0-1-170-16,-1-5-34 0</inkml:trace>
  <inkml:trace contextRef="#ctx0" brushRef="#br0" timeOffset="124438.46">13450 6109 1220 0,'9'-10'54'0,"-3"4"11"0,-3-2-52 0,3 3-13 16,0-5 0-16,0 2 0 0,0 2 115 0,0-2 20 0,-3 0 4 0,3 3 1 16,-6 5-40-16,0 0-7 0,0 0-1 0,0 0-1 15,2 11-27-15,-2-1-6 0,-2 4-1 0,-1-1 0 16,0 3-17-16,-3 2-3 0,-3 1-1 0,3 2 0 16,0 0-6-16,-3 3-2 0,0 2 0 0,3 1 0 15,-3-3-16-15,3-3-3 16,3-3-1-16,-3 1 0 0,3-3-8 0,3 0 0 0,3-6 0 0,0 1 0 15,0-6 0-15,3-2 0 0,3-1 11 0,0-4-11 16,3-4 9-16,0-2-9 0,0-2 8 0,3-6-8 16,-1 0 8-16,4 0-8 0,3-2 8 0,3-1-8 15,0-2 0-15,-3 0 0 0,-1 0-14 0,1 2 5 16,0-2-3-16,-6 5 0 0,0 0 0 0,0 0 0 0,-6 8-8 0,0 0-1 16,-3 3-1-16,-6 5 0 0,0 0 11 0,0 0 3 15,-3 5 0-15,0 9 0 0,-3-1 30 0,0 5 6 16,-3 1 2-16,-3 2 0 0,3 0-13 0,-3 3-2 15,0 0-1-15,3 2 0 0,-3 1-2 0,6-1 0 16,0-2 0-16,3-5 0 0,0-1-12 0,3-2 0 16,3-3 0-16,3-2 0 0,3-3 0 0,-3-8 9 15,6 0-9-15,0-8 8 0,0-3-8 0,3 1 10 16,3-6-10-16,0 0 10 0,-4 0-10 0,1-2 0 16,6-4 0-16,-3 1 0 0,-3 0 0 15,6 3 0-15,0-9 0 0,-4 3 0 0,1 0 0 0,0 3 0 16,0-8-14-16,3 5 5 0,-6 3-10 0,0 3-1 15,2-1-1-15,-5 3 0 0,-3 3 11 0,0 5 10 16,-3 3-13-16,0 0 5 16,-6 5-16-16,0 0-2 0,0 0-1 0,0 0 0 15,-3 10-161-15,3-2-33 0,-9 8-7 0,9-16-605 0</inkml:trace>
  <inkml:trace contextRef="#ctx0" brushRef="#br0" timeOffset="124999.93">14218 6223 1972 0,'0'0'44'0,"0"0"8"0,0 0 3 0,0 0 0 0,0 0-44 0,0 0-11 0,9-3 0 0,-3-2 0 16,0 0 52-16,0-1 8 0,0-1 1 0,6 1 1 16,-4-7-32-16,1 2-6 0,0 1-2 0,3-3 0 0,-3 2-14 15,3-2-8-15,-3 0 8 0,0-1-8 16,0 1 8-16,0-5-8 0,0-1 10 0,-3 1-10 15,0-1 9-15,-3 8-9 0,3-2 8 0,-6-3-8 0,-3 3 0 0,-3 8 8 16,0 0-8-16,-3 5 0 0,-3 0 38 0,-3 2 2 16,0 6 1-16,-6 3 0 0,-3 7-15 0,1-5-3 15,-1 6-1-15,-3 2 0 0,0 0 18 0,6 3 4 16,1-5 1-16,-1 4 0 0,6-1-26 0,3-1-6 16,3 0-1-16,6 0 0 0,3 0-3 0,3-2-1 15,6-3 0-15,3-3 0 0,3 0-8 0,6-5 0 16,-4 0 0-16,4-5 0 0,3-1 0 0,3-2 0 15,0-8 0-15,-1 3 0 0,4-3 0 0,0 0 0 0,-3-5 0 16,0 2 0-16,2-2-16 0,-2 3-3 0,0-1 0 16,-3 3 0-16,-3-3-4 0,-1 6-1 0,-5-3 0 15,-3 8 0-15,0-5 24 0,-12 5 0 0,0 0 0 16,3 8 0-16,-3 2 8 0,-3 1 5 0,-6 5 2 16,0 0 0-16,-3 2 14 0,0 1 3 0,1-3 1 15,-1 2 0-15,3-2-20 0,0-3-4 0,3 1-1 16,3-1 0-16,6-8 2 0,0 0 0 15,-3-5 0-15,6 0 0 0,6-5 10 0,0 0 1 0,5-3 1 0,-2-3 0 16,0-2-22-16,3-3-20 0,-3 0 4 0,3-2 1 16,-3 2 15-16,0-3-11 0,2 1 11 0,-2-3-10 15,3 0-18-15,-3 2-3 0,3-7-1 0,3 2 0 16,0-3-18-16,-1 1-4 0,7-3-1 0,-6 5 0 16,0 0 7-16,0 0 0 0,2 0 1 0,-2 1 0 15,3 4-31-15,-3-2-6 0,-3 2-2 0,3-2-572 16,-3 3-114-16</inkml:trace>
  <inkml:trace contextRef="#ctx0" brushRef="#br0" timeOffset="125482.71">15659 5022 806 0,'0'0'36'0,"0"0"7"0,0 0-35 0,-6-3-8 15,6 3 0-15,-6 0 0 0,0 3 350 0,-3 5 68 16,-3-3 14-16,0 6 2 0,-3 7-270 0,-3 6-55 16,-3 2-10-16,-5 4-3 0,-7 7-19 0,3 8-4 0,-6-6-1 0,1 11 0 15,-1 3-32-15,-3 6-8 0,1 7 0 0,-1-8-1 16,3 8-13-16,0-5-2 0,-2 5-1 0,-1-2 0 16,-3-1-7-16,10-7 0 0,2-1-8 0,3-4 12 15,0-9-12-15,3-2 0 0,7-3 0 0,-1-3 0 16,0 0 0-16,9-7-12 0,0-3 12 0,3-6-13 15,0 1-19 1,3-3-4-16,3-6-1 0,-3 1 0 16,3-11-21-16,0 0-4 0,0 0-1 0,0 0 0 15,0-6-35-15,-3-2-7 0,0 1-2 0,0-7 0 0,0-4 51 16,0 2 9-16,0-5 3 0,-3 0 0 0,0-3 44 0,3-3 0 0,0 1 0 16,3-1 0-16,-3 1 0 0,0 2 13 0,3 3-4 0,0 0-1 15,-2 2 61-15,2 3 12 0,0 1 3 0,0 4 0 16,2 0 4-16,-2 6 0 0,3-3 1 0,0 3 0 15,0 0-19-15,3 2-4 0,0 3-1 0,6-5 0 16,0-1-31-16,6 4-6 0,-3-4-2 0,6 4 0 0,3-6-10 0,2 3-3 16,4 2 0-16,0 0 0 0,-3-5-13 0,2 3 8 15,-2 2-8-15,-3-2 0 0,0 2 0 0,-3-2 0 16,2 2 0-16,-5 3 0 16,0 3-49-16,3-3-16 0,-6 0-3 0,0 3-864 15,0 2-172-15</inkml:trace>
  <inkml:trace contextRef="#ctx0" brushRef="#br0" timeOffset="126051.2">16037 5898 1674 0,'0'0'74'0,"0"0"15"0,0 0-71 0,0 0-18 15,0 0 0-15,0 0 0 0,0 0 106 0,0 0 18 16,0 0 3-16,3 8 1 0,0-1-19 0,0 1-3 16,0 0-1-16,-1 3 0 0,1-1-37 0,3 1-8 15,-3 2-2-15,0 3 0 0,0 0-25 0,0 0-5 0,0 0 0 0,0 0-1 16,0 0-11-16,0-1-3 16,0 4 0-16,0-1 0 0,0 4-13 0,3-6 11 0,-3 2-11 0,3 1 10 15,0-1-10-15,0 1 0 0,0-1 0 0,0-2 0 16,0 0 16-16,0 0-1 0,3-3-1 0,-3 0 0 15,0-2-14-15,0-1 0 0,-1-2 0 0,1 0 0 16,-3 3-120-16,0-9-31 16,0 4-5-16,-3-6-620 0,0 0-124 0</inkml:trace>
  <inkml:trace contextRef="#ctx0" brushRef="#br0" timeOffset="126352.88">15828 6339 460 0,'0'0'41'0,"0"0"-33"15,0 0-8-15,0 0 0 0,0 0 356 0,0-5 70 16,3 0 14-16,3-3 2 0,3 0-266 0,0 0-52 16,3 0-12-16,0-2-1 0,6-1-30 0,-3 3-5 15,5-5-2-15,-2 2 0 0,3-2-22 0,0 2-5 16,-3-2-1-16,3 0 0 0,-1 0-18 0,1-3-4 15,3 0-1-15,3 3 0 0,0-6-12 0,-1 1-3 16,1 2 0-16,0-3 0 0,0 3-8 0,0 1 0 16,-4-1 9-16,4 2-9 0,-3 1 8 0,-3 0-8 15,-3 0 8-15,3 2-8 0,-7 3 0 0,1-2 0 16,-3 2 0-16,0 0-8 0,-3 2-6 0,-3 1-1 16,0 0 0-16,-6 5 0 15,0 0-153-15,0 0-32 0,0 0-5 0</inkml:trace>
  <inkml:trace contextRef="#ctx0" brushRef="#br0" timeOffset="126785.51">16034 5604 2127 0,'0'0'47'0,"0"0"9"0,0 0 3 0,0 0 1 0,0-5-48 0,0 5-12 16,0 0 0-16,3-6 0 0,0 4 82 0,0-6 14 15,3 2 4-15,-1 1 0 0,1 2-29 0,3-2-6 16,3 0-1-16,0 2 0 0,0 1-28 0,6-1-7 15,3 0-1-15,0 3 0 0,2-2 7 0,4-1 1 16,0-2 0-16,3 2 0 0,0 0-23 0,-1 1-4 16,1-1-1-16,-3 1 0 0,0-1-8 0,-4 0 0 15,1 3 0-15,0-5 8 0,0 2-8 0,-3 3 0 16,3-2 0-16,-1-1 0 0,-8-2 0 0,0 2 0 16,6 0 0-16,0 3 0 0,-3-2 0 0,-6 2 0 0,-4 2 0 0,1-2 8 15,-6 0-8-15,3 0 0 0,-6 0 0 0,6 3 0 16,0-3 0-16,-6 0 0 0,0 0-12 0,0 0 12 31,-6 8-102-31,6-8-13 0,0 0-2 0,-6 5-1085 0</inkml:trace>
  <inkml:trace contextRef="#ctx0" brushRef="#br0" timeOffset="129086.68">17498 6033 288 0,'0'0'25'0,"0"0"-25"0,0 0 0 0,9-3 0 16,3-2 184-16,-6 2 31 0,0-2 6 0,-3-1 2 15,6 1-118-15,-3 0-23 0,-3 2-5 0,-3 3-1 16,0 0-6-16,6-3-2 0,-6 3 0 0,0-7 0 16,0 7-22-16,0 0-5 0,6-6-1 0,-6 6 0 15,-6-5 0-15,6 5-1 0,0 0 0 0,0 0 0 16,-3-5 0-16,-3 2 0 0,0 0 0 0,-3 3 0 15,0-2-3-15,-3 2 0 0,-3 0 0 0,0 2 0 16,3 1 3-16,-6 0 0 0,1-1 0 0,-4 6 0 16,0-8 1-16,-3 6 1 0,0-4 0 0,-3 6 0 15,1-3 0-15,-1 3 0 0,3-2 0 0,6 2 0 16,0 0-6-16,4-3-2 0,5 3 0 0,-6 0 0 16,3 0-33-16,3-3 0 0,6 3 0 0,0-3 0 15,6 3 0-15,0-3 0 0,-3 3 0 0,9-2 0 0,6-1 0 16,3 0 0-16,-1 0 0 0,7 1 0 0,3-1 0 15,-3 0 0-15,0 1-15 0,-4 2 5 0,1 0 10 16,-6-1 0-16,3 4 0 0,-3-6 0 0,-3 6 0 16,0-1 0-16,-3 1 0 0,0 0 0 0,-3 5 0 15,-3-3-8-15,-1 0 8 0,-4 0 0 0,-1 3 0 0,-3-3 12 16,0 3 0-16,-3-3-1 0,-3-2-11 0,0 0 0 16,-6 2 0-16,0-3 0 0,-3-2 0 0,-2-2 0 15,-4-1 0-15,3 0 0 0,3-2 0 16,-3-3 0-16,0 3 0 0,1-3 0 15,-1-3 0-15,0-2 0 0,0-1 0 0,3 1 0 16,1 0 0-16,2-3-9 0,6 0 9 0,0-5 0 0,0 2 0 0,6-5 0 16,3 3 0-16,3-3 0 0,0 5-20 0,3-2 4 15,0 0 0-15,6 0 0 16,3 5-125-16,0-3-25 0,3 3-5 0,2-2-829 0</inkml:trace>
  <inkml:trace contextRef="#ctx0" brushRef="#br0" timeOffset="129541.97">17748 6120 1231 0,'0'0'54'0,"0"0"12"0,0 0-53 0,0 0-13 0,0 0 0 0,0 0 0 0,0 0 52 0,6 5 7 16,-6-5 1-16,6 3 1 0,0-1 11 0,-6-2 1 16,6 0 1-16,3 3 0 0,-3-3-17 0,0 0-3 15,3-3-1-15,0 3 0 0,-3-5-16 0,3 2-3 16,2-2-1-16,-2-3 0 0,3 3-17 0,0-3-3 16,-3 0-1-16,0 0 0 0,3-2-3 0,-3-1-1 15,-3 0 0-15,3-2 0 0,-3 3 7 0,-3-4 1 16,3 4 0-16,-6-1 0 0,-3 3 7 0,0-5 1 15,3 5 1-15,-3 3 0 0,-6-3-12 0,0 5-2 0,3 1-1 0,-6 4 0 16,-3 1 4-16,-6 5 1 0,0 2 0 0,-5 6 0 16,-1-3 13-16,-3-2 4 0,0 8 0 0,-2-4 0 15,5 4-3-15,0 2 0 0,6-2 0 0,3-1 0 16,0 1-5-16,1 2 0 0,5 0-1 0,3-2 0 16,3 2-1-16,3-3 0 0,0 1 0 0,6-3 0 15,6 0-22-15,-3-1 0 0,3-1 0 0,6-4 0 16,8-2 0-16,4-3 0 0,3-5 0 0,3 0 0 15,2-2-11-15,1-4-6 0,0-7-2 0,-3 3 0 16,-1-4-104 0,1 1-21-16,0-8-4 0,-1 3-880 0</inkml:trace>
  <inkml:trace contextRef="#ctx0" brushRef="#br0" timeOffset="129934.92">18811 5017 403 0,'6'-14'17'0,"-6"14"5"0,0 0-22 0,0 0 0 15,0 0 0-15,0 0 0 0,0 0 264 0,0 0 48 16,0 0 9-16,0 0 3 0,-6 6-158 0,-3 7-31 15,-3 0-7-15,-3 3 0 0,0 5-45 0,-3 8-9 16,-3-2-2-16,-2 2 0 0,-7 5-12 0,-3 6-2 16,3 5-1-16,-2 2 0 0,-7 1 3 0,0 2 0 0,1 9 0 15,2-7 0-15,6 1-36 0,0-2-6 16,1 2-2-16,2-8 0 0,0 2-1 0,0-2-1 16,0 3 0-16,4-3 0 0,5 0-14 0,3-8 11 0,-3 0-11 15,6-3 10-15,3-5-10 0,3 0 8 0,3-2-8 0,0-1 8 16,3-7-8-16,6-3 0 0,3 0 0 0,0-3 0 15,0 0 0-15,6-5-9 0,0 0 9 0,3-8-13 16,-4 0-21-16,4 0-4 0,3 0-1 16,-3-8 0-16,3 0-110 0,-3-3-23 0,3-2-4 0,-1-3 0 15</inkml:trace>
  <inkml:trace contextRef="#ctx0" brushRef="#br0" timeOffset="130494.43">19162 5109 1566 0,'3'-8'34'0,"-3"8"7"0,3 0 2 0,-3 0 1 0,3-8-35 0,-3 8-9 16,0 0 0-16,0 0 0 0,0 0 78 0,-6 8 14 15,-3 5 2-15,-3-5 1 0,0 11-8 0,-3-3-2 16,-3 8 0-16,-2 2 0 0,-4 6-34 0,0 2-7 16,0 6-2-16,-6 2 0 0,4 6 12 0,-7 2 2 0,0 3 1 0,3 0 0 15,1-3-38-15,-1-2-8 16,3-1-2-16,0 1 0 0,1-6 19 0,-1 1 3 0,3-6 1 0,3-3 0 16,3 1-32-16,6-4 0 0,0-4 0 0,3-3 0 15,6-1 0-15,1-1 0 0,2-7 0 0,2-4 0 16,4-3 0-16,6-3 0 0,3-2 0 0,3-6 0 15,3-5 12-15,3 0-3 0,0-5-1 16,2-8 0 0,4-3-32-16,3 0-6 0,6 3-2 0,-7-3 0 0,4 1 5 15,0-1 1-15,-1 5 0 0,-2 3 0 0,-3 6 16 0,-3-1 10 0,-6 6-12 16,-4 2 12-16,-2 6 0 0,-6 2 0 0,-3 0 0 0,0 11 0 16,-6-8-13-16,-3 6 4 0,-3-1 1 0,-3 5 0 15,0 3 16-15,-6 3 3 0,-2-5 1 0,-4 5 0 0,3-3 0 16,0 0 0-16,0-3 0 0,0 1 0 0,-2-1 22 0,-1-2 5 15,0 3 1-15,0-6 0 0,0 0-27 0,0-2-5 16,0-3 0-16,4 2-8 0,-1-2 11 0,3 0-11 16,0-5 10-16,0 0-10 0,-3-6 12 0,3 0-4 15,1-2-8-15,2 0 12 0,0-6-3 0,3 1-1 16,0-4 0-16,3 1 0 0,6-5-8 16,3-1-9-16,3-5 9 0,0 3-13 15,3-3-159-15,3 3-32 0,0-3-7 0</inkml:trace>
  <inkml:trace contextRef="#ctx0" brushRef="#br0" timeOffset="131125.97">19335 6025 2026 0,'0'0'44'0,"0"0"10"0,0 0 2 0,0 0 1 0,0 0-45 0,3 5-12 0,-3-5 0 0,0 0 0 16,0 0 34-16,9 3 5 0,2-3 1 0,4-3 0 16,-3 0-4-16,0-2 0 0,3 0 0 0,-3-1 0 15,3 1-23-15,-3-3-5 0,-3-2 0 0,-3 4-8 16,3-7 14-16,-1 5-4 0,-2-5-1 0,0 2 0 0,-3-5 22 0,-3 1 4 16,3-1 1-16,-3 0 0 0,-3 0-24 0,0 3-12 15,-6-3 12-15,1 5-12 0,2 1 24 0,-3 2-1 16,0 2-1-16,-9 4 0 15,0 2 11-15,3 2 3 0,-3 4 0 0,0-1 0 0,3 6-24 16,-2 4-12-16,2 4 12 0,0-1-12 0,3 4 12 16,-3 1-12-16,3-1 12 0,6 4-12 0,0 1 10 15,0-4-10-15,3 1 8 0,3-3-8 0,3-2 8 0,3-1-8 16,0-7 8-16,3 2-8 0,0-2 0 0,6-3 0 16,3-3 0-16,0 0 0 0,0-2 0 0,2 0 0 15,4-3 0-15,-3 0 0 16,0 0-36-16,-6 0-13 0,3-3-3 0,-1 3 0 0,-5 0 32 0,0-3 7 15,0 3 1-15,-3 0 0 0,-9 0 12 0,6 3-9 16,0 0 9-16,-6-3-8 0,0 0 19 0,0 8 4 16,0 2 1-16,0-2 0 0,0-3 20 0,-3 3 5 0,0-2 1 15,-3-1 0-15,6 0-26 0,0-5-4 0,0 0-2 0,0 0 0 16,0 0 2-16,0 0 0 0,0 0 0 0,0 0 0 16,0 0 16-16,0 0 3 0,9-3 1 0,0-2 0 15,0 0-32-15,0-3 0 16,3 0 0-16,0 0 0 0,-3-2 9 0,-1-1-1 0,1 0 0 0,3 1 0 15,0-1-8-15,-3-2 0 0,0 2 0 16,3-2 0-16,0 0 8 0,-3 2-8 0,0-2 8 16,3 0-8-16,3 0 12 0,-1-1-4 0,1 1 0 0,0 0 0 15,3 0-8-15,0-1 0 0,6 4 0 0,-3-3 0 16,-4 2 0-16,1 1 0 0,0 2 0 0,3-6 0 16,-6 6 0-16,0-2 0 0,0 2 0 0,0 0 0 15,-7 3-14-15,4-1-5 0,-3 4-1 0,0-4 0 16,0 1-214-16,-3 2-43 0</inkml:trace>
  <inkml:trace contextRef="#ctx0" brushRef="#br0" timeOffset="133004.93">20103 6451 1674 0,'0'0'74'0,"0"5"15"0,0 5-71 0,-3 1-18 0,-3 2 0 0,0 0 0 16,0 3 104-16,-3 0 18 0,0 0 3 0,-3 3 1 15,-6-1-46-15,3 3-10 0,-3 0-2 0,1 1 0 16,-1-1-29-16,0 3-7 0,3 2 0 0,-3-2-1 16,3-3-19-16,0-2-4 0,0 2-8 0,4-3 12 15,2-5-60 1,0 1-12-16,6-4-2 0,6-2-990 0</inkml:trace>
  <inkml:trace contextRef="#ctx0" brushRef="#br0" timeOffset="133507">20731 6194 1152 0,'0'0'102'0,"0"0"-82"16,0 0-20-16,0 0 0 0,0 0 128 0,0 0 22 16,0 0 4-16,0 0 1 0,0 0-47 0,0 0-10 15,0 0-2-15,6 0 0 0,0 0-32 0,-1 0-6 16,1-3-2-16,3 3 0 0,-3-5-38 0,-3 2-8 15,6 1-2-15,-3-1 0 0,0-5-8 0,3 3 0 16,0 0 9-16,0-3-9 0,-3 0 8 0,0 0-8 16,-3-3 10-16,0 3-10 0,3 0 12 0,-3-2-3 0,-3-4-1 0,0 4 0 15,-3-3 9-15,6-3 2 0,-3 3 0 0,0-1 0 16,-3 1 1-16,-6 2 1 0,0-2 0 0,-3-3 0 16,0 8-7-16,-6 3-2 0,0 2 0 0,-2 1 0 15,2-1 6-15,0 3 1 0,-3 3 0 0,0 2 0 16,0 3 9-16,0 3 3 0,-2 2 0 0,5 3 0 15,-3 2-3-15,0 1-1 0,-3 2 0 0,6 0 0 0,4 3-16 16,-4-3-3-16,3 3-8 0,3-3 12 0,6 3-12 0,6-3 9 16,0 0-9-16,3 0 8 0,3-2-8 15,3-6 0-15,6-2-10 0,6-3 10 0,-4-3-14 16,4 0 3-16,0-5 1 0,3-5 0 16,0 2-20-16,2-7-4 15,1-3-1-15,3 2 0 0,0-5-13 0,-3-2-2 0,-4-1-1 0,7-2 0 16,-3 0-49-16,3 0-11 0,-1-3-1 0,-2-5-556 15,3 2-112-15</inkml:trace>
  <inkml:trace contextRef="#ctx0" brushRef="#br0" timeOffset="133809.41">21627 4950 1591 0,'0'0'70'0,"0"0"15"0,0-5-68 0,0 5-17 0,0 0 0 0,0 0 0 16,0 0 120-16,-3 3 20 0,-3 2 4 0,0 3 0 15,-3 0-52-15,0 5-12 0,0 8-1 0,-3 0-1 16,0 3-29-16,-6 5-5 0,3 8-2 0,-3-2 0 16,-5 4-9-16,-4 4-1 0,-6 2-1 0,3 8 0 15,1-8-2-15,-4 8 0 0,-3 5 0 0,-3 0 0 16,1 3-11-16,5-11-2 0,0 6-1 0,4-1 0 16,-4 1-1-16,3-9 0 0,0 6 0 15,3-8 0-15,4 0 7 0,-1-5 2 0,3-3 0 0,3-3 0 16,6-4-23-16,0-4 0 0,6-2 0 15,6-6 0-15,-3 1 0 0,3-3 0 0,6-3 0 0,3-2 0 16,3-6-52-16,0-5-16 16,3 0-2-16,-3-3-1 0,6-2-165 15,-3 0-32-15</inkml:trace>
  <inkml:trace contextRef="#ctx0" brushRef="#br0" timeOffset="134445.6">21234 6115 748 0,'0'0'67'0,"-3"2"-54"16,0 3-13-16,0 1 0 0,3-6 296 0,0 5 57 16,-3 0 11-16,3-5 3 0,3 6-229 0,3-4-46 15,0 1-8-15,3-3-3 0,0 0-38 0,-1 0-8 16,-2-5-2-16,3 2 0 0,3-2-33 0,0-1 0 16,3-2 0-16,0 1-12 0,0-1 12 0,0-3 0 15,0 3 0-15,-1-5 0 0,-2 2 8 0,0-2-8 16,-3 0 0-16,0-3 0 0,3 0 8 0,-6 5-8 15,-6-10 9-15,0 8-9 0,0-3 10 0,-3-2-10 16,-3 2 10-16,0 3-10 0,-3-1 14 0,-3 4-3 16,-3 4-1-16,-2 4 0 0,-4 2 30 0,0 2 7 0,0 1 1 0,0 10 0 15,-6-5-10-15,4 3-2 0,-1 2 0 0,0 3 0 16,6 2-9-16,0 1-3 0,3 0 0 0,6 2 0 16,-3 0-16-16,7 0-8 0,-1 0 8 0,3 0-8 15,3-2 0-15,0 2 0 0,3 0 0 0,3 3 0 16,2-5 0-16,4-1 0 0,0 1 0 0,6-6 0 15,3-3-40 1,3-4 0-16,-3-1 0 0,5-5 0 0,4-3-20 16,0-2-4-16,3 0 0 0,-1-3-1 0,-2-3-7 0,0 1-2 0,-6-1 0 0,0-2 0 15,-4 5 31-15,1-3 7 0,-6 6 0 0,0-6 1 0,-3 6 35 16,-3 0 0-16,0 2 0 0,-9 3 0 16,0 0 33-16,0 0 7 0,0 0 2 0,-3 8 0 15,-3 3 18-15,0-1 3 0,-3-2 1 0,0 3 0 0,0 2-8 16,3 0-2-16,0-5 0 0,0 3 0 0,3-1-36 0,0-2-7 15,0 3-2-15,3-8 0 16,0-1-9-16,0-2 8 0,0 0-8 0,0 0 8 0,0 0 0 0,9-2 0 16,-3-1 0-16,3-5 0 0,-3 0-8 0,3 0 0 15,3-2 0-15,-3 2 0 0,3-6 0 0,0-2 0 16,0 3 9-16,2-5-9 0,-2 2 0 0,6-3 0 16,-3 3 0-16,0-2 0 0,0-1 0 0,-3 4 0 0,6-4 0 15,2 3 0-15,-2 0 0 0,-3 3 0 0,3 2 0 16,-3-2 0-16,0 3 0 0,0-1 0 15,-3 0 0-15,0 4 0 0,-1 1 0 0,4 1 0 16,-3 0 0-16,3-3 0 0,-3 2 0 0,6-1 0 0,-3 1 0 0,3-2 0 16,-1 0-14-16,4 0-7 0,0 0-2 0,0 1 0 31,3 1-155-31,-3-2-31 0</inkml:trace>
  <inkml:trace contextRef="#ctx0" brushRef="#br0" timeOffset="137276.47">1678 7887 403 0,'0'0'36'0,"0"0"-36"0,0 0 0 0,0 0 0 16,0 0 163-16,0 0 25 0,0 0 6 0,0 0 1 15,0 0-105-15,0 0-21 0,0 0-4 0,0 0-1 16,0 0-22-16,0 0-5 0,0 0-1 0,0 0 0 16,0 0 8-16,0 0 0 0,0 0 1 0,0 0 0 15,0 0 2-15,3-2 0 0,3-1 0 0,-6-2 0 16,3-1-35-16,3 1-12 0,-4 0 0 0,1-3 9 16,3-3 0-16,-3 1 0 0,-3-4 0 0,6 1 0 15,-6-3-9-15,0 0 8 0,0 1-8 0,0-1 8 16,0 0 3-16,0 0 0 0,0-3 0 0,0 4 0 15,-9-1 5-15,0 5 0 0,1 1 1 0,-1 2 0 16,-3 0 8-16,0 0 2 0,-6 0 0 0,6 2 0 0,-9 4 21 0,0-3 5 16,1 2 1-16,-1 6 0 0,-3-1-26 0,3 1-6 15,-3 5-1-15,3 0 0 0,-5 0 10 0,2 5 1 16,3 3 1-16,-6 2 0 0,6 1-4 0,1 2-1 16,2 3 0-16,3-3 0 0,-3 3-16 0,6-3-4 15,0 3-8-15,3-3 12 0,3 0-1 0,3-2-1 16,6-4 0-16,3 1 0 0,-6 3-10 0,9-3 0 15,-6-3 0-15,6 0 8 0,3 0-8 0,0-5 0 16,9 0 0-16,-1-2 0 0,4-1 0 0,3-5 8 16,-3-3-8-16,3-2 0 0,-3 0 0 0,-1-3 0 15,4 0 8-15,-6-3-8 0,3-2 0 0,3 0 0 16,-7 0 9-16,4-1-9 0,3 1 0 0,-6-3 0 16,-6 0 0-16,9-2 0 0,-10-3 0 0,4 2 0 15,3 3 0-15,-9-2 0 0,6 2 0 0,-9 0 0 16,3 3 0-16,-3-3 0 0,-6 3 0 0,3 2 0 15,-6 6 0-15,0-3 0 0,0 3 0 0,0 5 0 0,-9 0 0 0,0 2 0 16,0 3 0-16,-3 3 0 0,0 3 0 0,3 0 0 16,0-1 0-16,6 3 0 0,-6 3 0 0,-6 0 0 15,3 3 0-15,0-3 9 0,1 2-9 0,2-2 0 16,-3 0 0-16,3 0 0 0,0 0 0 0,0-1 0 16,6-1 23-16,-3-1-3 0,3 0 0 0,3 0 0 0,0-5-20 15,0 3-15-15,9-6 3 0,0-2 0 0,3-3 12 16,0 0 16-16,6-3-3 0,-7-2-1 0,10-3-12 0,0 0 0 15,6-5 0-15,0 0 0 16,0-1-25-16,-4-4-8 0,4 2-2 16,3-5 0-16,-9-3-14 0,0 3-3 0,-1 0-1 15,7-3 0-15,-6 3 16 0,-9-1 3 16,6 4 1-16,-6-1 0 0,0 4 9 0,0-1 3 0,-4 5 0 0,1 3 0 0,-9 8 21 16,0 0 18-16,0 0-3 0,0 0-1 0,0 0 2 0,0 0 0 15,-9 5 0-15,1 3 0 0,2 0 30 0,-3 6 6 16,0-1 2-16,0 0 0 0,0 3-30 0,0 0-5 15,3 2-2-15,-3 1 0 0,0-1-2 0,0-2-1 16,6 0 0-16,-3-3 0 0,3 3-14 0,-3-5-10 16,6-1 2-16,0 1 0 0,0-6 16 0,6 3 3 15,-6-8 1-15,3 3 0 0,-3-3-12 0,12-3 0 16,3 0 0-16,6-2 0 0,-6 0 0 0,9-3-12 16,-4-3 2-16,4 1 1 15,-6-3-14-15,3-3-2 0,0 2-1 0,3-1 0 16,-1-4-36-16,-2 3-7 0,0 0-2 0,0 0 0 15,0 1 3-15,-6-1 1 0,2 2 0 0,-5 4 0 0,-3-1 35 0,3 3 6 0,-6 0 2 16,3 3 0-16,-9 5 24 0,0 0 0 0,0 0 9 16,0 0-9-16,-6 8 53 0,3 0 4 15,-3 0 1-15,0 3 0 0,-3 2 15 0,0 3 3 0,0-1 1 16,-2 4 0-16,-1 2-13 0,3-2-4 0,-3-1 0 16,3 1 0-16,3-3-34 0,-3-3-7 0,6 0-2 0,3 0 0 15,3-2-17-15,0-6 10 0,3 3-10 0,3-3 8 16,3-2-8-16,3-3 0 0,-3 0 0 0,-1-3 0 15,7-5-60-15,-3 1-13 0,3 1-3 0,3-2-1059 16</inkml:trace>
  <inkml:trace contextRef="#ctx0" brushRef="#br0" timeOffset="137695.34">2862 7646 1191 0,'0'0'52'0,"0"0"12"0,0 0-51 0,0 0-13 15,0 0 0-15,0 0 0 0,0 0 101 0,9-2 18 16,-9-3 3-16,0-1 1 0,6 1-48 0,0 0-10 0,-6-1-1 0,3 1-1 15,-3-3-10-15,6 3-1 0,-6 0-1 0,-6-3 0 16,6 0 5-16,-3 0 0 0,3-3 1 0,-6 3 0 16,0 3-21-16,6-3-4 0,-9 3 0 0,-3-1-1 15,3 4 8-15,1-1 1 0,-10 3 1 0,0 3 0 16,3-1 3-16,-6 4 0 0,-9 4 0 0,4 4 0 16,2 1-5-16,3 1-1 0,-9 3 0 0,3 5 0 15,4 2-2-15,2 1-1 0,0 2 0 0,0 0 0 0,6-3-19 16,9-2-3-16,-3 0-1 0,3 0 0 0,3-6-12 15,3-2 0-15,9 0 0 0,-6-6 0 16,6 1 0-16,3-3 0 0,3-3 0 0,6-2 0 0,0 0 0 0,2-6 0 16,4 0 0-16,15-7 0 15,-3-1-95-15,2 1-21 16,-8-9-5-16,0-2-1079 0</inkml:trace>
  <inkml:trace contextRef="#ctx0" brushRef="#br0" timeOffset="138244.26">3324 7358 1652 0,'0'0'73'0,"0"0"15"0,0 0-70 0,9-5-18 16,0-1 0-16,-1 1 0 0,4-3 20 0,3 3 1 0,0-3 0 0,3 0 0 15,0 0 16-15,3 0 3 0,0-5 1 0,-1 0 0 16,1-6-30-16,-6 6-11 0,3 0 0 0,3-3 9 15,-3-3-9-15,0 4 8 0,-4 1-8 0,1-2 8 16,0 3-8-16,3-3 0 0,-9 3 0 0,3-3 8 16,-3 3-8-16,0 0 0 0,-3-6 0 0,3 3 8 15,-3-5-8-15,-3 0 10 0,0 0-10 0,-1 0 10 16,-2-3 10-16,0 3 3 0,-2 2 0 16,-1 6 0-16,0 5 44 0,-6 3 9 0,-6 5 1 0,-3 2 1 15,-6 6 7-15,3 3 2 0,-3 5 0 0,-5 5 0 16,-4 5-34-16,-6 1-6 0,-2 5-2 0,-4 2 0 15,3 6-14-15,7 2-3 0,-13 8-1 0,3 3 0 16,7 0 7-16,8-16 2 0,-3 0 0 16,6 3 0-16,3-3-14 0,1 3-2 0,2-3-1 0,6 2 0 0,-3 1-19 0,6 10 0 15,-3-5 8-15,9-8-8 0,0-5 12 0,6-5-2 16,9-6 0-16,0-5 0 0,3-3-10 0,6-5-12 16,-3-3 2-16,9-2 1 0,-3-9 9 0,-1 1 0 15,4-5-9-15,-6-1 9 0,3-2-20 0,-3-1 0 16,3 1 0-16,-1 3 0 0,-5-4 2 0,3 6 1 15,0-2 0-15,-6-1 0 0,6 1 17 0,-9 10 0 16,3 2 0-16,-9 4 0 0,3 4 0 0,-6-2 0 16,0 5 0-16,-6 1 0 0,3 2 0 0,3-1 0 15,0 1 8-15,0 0-8 0,-6 3 12 0,6-1-3 16,6-2-1-16,-3 0 0 0,3-3-8 0,-1-5 0 0,1 0 0 16,3-3 8-16,6 1-8 0,0-6-9 15,6-3 9-15,0 0-888 0,-6-2-169 16</inkml:trace>
  <inkml:trace contextRef="#ctx0" brushRef="#br0" timeOffset="139612.59">4321 7771 1382 0,'0'0'61'0,"0"0"13"0,0 0-59 0,0 0-15 0,0 0 0 0,0 0 0 16,0 0 97-16,0 0 17 0,0 0 3 0,0 0 1 16,0 0-38-16,0 0-7 0,0 0-1 0,0 0-1 15,0 0-14-15,3-3-2 0,3-5-1 0,3 3 0 16,-6-3-36-16,6-3-7 0,-9 3-2 0,6-2 0 16,-3-1 10-16,0-2 1 0,-1 3 1 0,4-4 0 15,-6-2 9-15,3 3 2 0,-3 0 0 0,0-3 0 16,0 3-24-16,0-3-8 0,-3 3 0 0,-3 0 0 15,1-1 11-15,2 4-11 0,-3 2 12 0,-9 0-12 16,6 5 19-16,-6-2-3 0,3 5-1 0,-3 5 0 0,0 3 14 0,-6 3 3 16,1-1 1-16,-1 6 0 0,-3 0-9 0,3 3-1 15,-9 4-1-15,4 4 0 0,-4 2-2 0,6 0 0 16,3-3 0-16,6 4 0 0,-3-4 10 0,6 1 2 16,4-4 0-16,5 1 0 0,-3-3-32 0,3-2 0 15,6-3 0-15,3 0 0 0,0-6 0 0,-1-5 0 16,7 1 0-16,6-4 0 0,0-2 0 0,3-2 0 15,6-4 0-15,-3-1 0 0,5-4 0 0,7-5 0 16,0-5-13-16,5-6 4 0,-5-2 9 0,0-2 9 16,0-9-1-16,2 3-8 0,-2 0 8 0,6 2-8 15,-7 4 0-15,4-1 0 16,-9 0-31-16,3 0-9 0,-4-5-3 16,-5 6 0-16,-3-6 7 0,6-6 0 0,-3-2 1 0,2-2 0 15,-2-1-5-15,3 3-2 0,0 0 0 16,11-11 0-16,-8 6 25 0,-3 8 5 0,-3 2 0 0,-3 6 1 0,0 7 3 15,-7 1 0-15,1 5 0 0,-9 2 0 0,9 6 8 0,-12 2 0 16,0 3 8-16,0 1-8 0,0 1 23 0,-3 6 0 16,0 0 0-16,-3 6 0 0,0-4 5 0,-3 9 0 0,0-1 1 15,-3 6 0-15,-6 5-1 0,-3 3 0 0,-5 3 0 16,-1 2 0-16,0 5 4 0,0 1 0 0,0 4 0 16,-2 6 0-16,-1 3-12 0,0 2-1 0,0 3-1 15,-3 3 0-15,-5-4-4 0,5-4-1 0,-3 0 0 16,1 2 0-16,-4 0-5 0,9-2 0 0,-3 5-8 15,0-8 12-15,10-6-12 0,-1-1 9 16,6-9-9-16,6-3 8 0,3-2-8 0,6-6 0 0,0-2 0 16,3-5 0-16,3-3 0 0,6-3 0 0,6-2 0 0,0-6 0 15,5 0-12-15,-2-4 0 0,9-1-1 0,-6-6 0 16,3-2-51-16,-1-2-9 0,-2-1-3 16,6-4 0-16,-3-6-51 0,-3 5-10 0,2-3-3 15,1 3 0-15,-6 1 31 0,0 1 5 0,0 7 2 0,-3-1 0 16,-1 0 32-16,-2 5 6 0,-3 1 2 15,-3 4 0-15,-3 4 76 0,0-1 15 0,-6 3 3 0,0 0 1 0,0 0 54 0,0 0 10 16,-6 5 3-16,6 3 0 0,-6 0-6 0,0 3-1 16,0-1 0-16,0 1 0 0,3 5-25 0,0-3-6 15,-9 0-1-15,3 3 0 0,1 0 7 0,-1 0 0 16,3-3 1-16,0 3 0 0,-6 3-49 0,6-4-11 16,3-1-1-16,-6-1-8 0,6 0 13 0,-3 0-4 15,6 1-1-15,-3-4 0 0,6-2-8 0,0 0 0 16,3-3 9-16,3-2-9 0,3 0-10 0,0-3-6 15,-12 0-2-15,15-6 0 0,2 1 6 0,1-3 2 16,3-5 0-16,6 0 0 16,-6-6-59-16,3 1-12 0,-1-1-3 0,-2 1 0 15,-3-1-15-15,0 1-3 0,-3-4-1 0,-3 7 0 16,3 1 43-16,-6-2 9 0,2-2 2 0,-2 7 0 0,-3 6 39 0,0-3 10 0,0 3 0 16,-6 5 0-16,0 0 56 0,0 0 14 0,0 0 2 0,0 0 1 15,0 8 3-15,-3 0 0 0,-3 2 0 0,3 3 0 16,-3 1-13-16,0-1-3 0,0 3 0 0,3 0 0 15,0 0-20-15,1-3-5 0,-4 3-1 0,3 0 0 16,3-1-18-16,0-1-3 0,-3-1-1 0,3 0 0 16,0-2-12-16,3-1 0 0,0 1 8 0,0-6-8 15,2 3 0-15,1-3 0 0,0-2 0 0,6 2 0 0,-3-5 0 16,3-2 0-16,-3-1 0 0,6 0 0 16,-3-2-92-16,0-3-19 15,0 3-3-15,3-3-681 0,-4-3-136 0</inkml:trace>
  <inkml:trace contextRef="#ctx0" brushRef="#br0" timeOffset="139947.6">5470 7599 1972 0,'0'0'44'0,"0"0"8"0,0 0 3 0,0 0 0 0,0 0-44 0,0 0-11 0,-6 8 0 0,6-8 0 15,-6 5 104-15,3 3 18 16,-3 0 4-16,3 0 1 0,0 2-54 0,0 1-10 15,0-3-3-15,0 3 0 16,0-1 4-16,0 1 1 0,0 2 0 0,3 3 0 0,-9 0-65 0,3 0 0 0,0-1 0 0,0 4-12 16,0-3 12-16,-3-3 10 0,4 0-2 0,2 1 0 15,-3-4-8-15,3-2 0 0,0-3 0 0,3-2 0 16,0-3 0-16,0 0 0 0,0 0 0 0,6 3 0 16,3-6 0-16,-4-2 0 0,7-1 0 0,0-4 0 15,6-1 0-15,-9-2 0 0,12-3 0 0,-9-2 0 16,3-1 0-16,3-2 0 0,-4 0 0 0,1 2 0 15,0-2 24-15,-3 3 2 0,0-1 1 0,3 6 0 16,-3-3-27-16,0 5 0 0,-3-2-14 16,3 5 5-16,-6 0-19 15,-1 3-3-15,1 0-1 0,-6 5 0 0,0 0-27 0,0 0-5 16,6 0-2-16,-6 0-734 0,0 0-146 0</inkml:trace>
  <inkml:trace contextRef="#ctx0" brushRef="#br0" timeOffset="140547.4">5991 7676 403 0,'3'-3'36'0,"0"3"-36"0,-3 0 0 0,3-3 0 0,3 3 240 0,-6 0 40 16,3-5 9-16,0 2 2 0,0-2-231 0,-1-3-47 16,1 5-13-16,3-2 0 15,0 0 36-15,-6 0 0 0,3-1 1 0,0 1 0 0,-3 0 16 0,0-1 3 16,3 1 1-16,-3-3 0 0,-3 3-5 0,3 0 0 15,-6-3-1-15,6 2 0 0,-9 1-7 0,3 0 0 16,1-3-1-16,-1 3 0 0,-3-1-13 0,-3 1-2 16,3 2-1-16,-6 1 0 0,0 2 8 0,0 2 1 15,-6 4 1-15,0 2 0 0,-2 5 12 0,2 0 3 16,-3 3 0-16,0 5 0 0,6 0-31 0,-8 3-5 16,5 0-2-16,3 0 0 0,0 2-1 0,6-2 0 15,0 2 0-15,3-4 0 0,3-1-13 0,3 0 0 16,3-3 0-16,6-2 0 0,0-2 8 0,9-1-8 15,0-5 11-15,6 0-11 0,6-3 17 0,-1-2-3 0,4-6-1 0,6 0 0 32,0-5-60-32,-1 0-12 0,1-5-2 0,3-3-1085 0</inkml:trace>
  <inkml:trace contextRef="#ctx0" brushRef="#br0" timeOffset="141120.94">6565 7194 1562 0,'0'0'69'0,"0"0"15"16,0 0-68-16,6 3-16 0,-6-3 0 0,9-3 0 16,3 0 35-16,0 1 3 0,0 2 1 0,3-3 0 15,0-5 41-15,-1 3 8 0,1-3 1 0,3 3 1 0,0-3-21 0,0 0-4 16,0-3-1-16,3 1 0 0,-4 2-45 0,4-3-10 15,0-2-1-15,-3 2-8 0,0-2 8 0,0 0-8 16,-3 0 0-16,-1-1 0 0,1 1 0 0,-3-3 8 16,-6 0-8-16,3 0 0 0,0 1 11 0,-6-4-11 15,0 1 10-15,-3-4-10 0,0 7 11 0,-3-1-11 16,-3 0 12-16,0 0-12 0,-3 3 12 0,-3 5-4 16,0-3 0-16,-2 9-8 0,-7 2 40 0,-3 7 2 15,-6 7 0-15,-3-1 0 0,-2 5 11 0,-4 4 3 16,-3 7 0-16,4 2 0 0,-1 1-20 0,0 3-3 15,-2 2-1-15,-1 8 0 0,-6 0-11 0,7 5-2 16,5 8-1-16,-6-2 0 0,6-3-2 0,7-3-1 16,-4 3 0-16,6 0 0 0,9-3-6 0,6-5-1 15,0 0 0-15,4-3 0 0,2-5-8 0,6-5 0 16,3-6 0-16,3-2 0 0,-1-5 0 0,7-3 0 16,6-6 0-16,-3-2 0 0,3-3 0 0,0-5 0 15,3-7 0-15,5-1 0 0,-2-3 0 0,0-2-14 0,3-3 3 16,-3 0 1-1,-3 0-26-15,-1 0-4 0,-2-2-2 0,0 5 0 16,-6 2 28-16,0 3 6 0,0 3 8 0,-6 2-13 0,0 6 13 16,-3 2 0-16,-3-5 0 0,6 8 0 0,-12 3 10 0,6 4 5 15,0 4 1-15,-3-3 0 0,3 0 1 0,-3 2 1 16,3-2 0-16,3-3 0 0,0 1-18 0,3-4 0 0,-3-2 0 16,3 0 0-16,2-3 0 0,1 1 0 0,3-4-12 0,0-2 3 15,9-2-163-15,-3-4-32 16</inkml:trace>
  <inkml:trace contextRef="#ctx0" brushRef="#br0" timeOffset="142026.07">7309 7832 1540 0,'0'0'34'0,"0"0"7"0,0 0 2 0,0 0 0 16,0 0-35-16,6 5-8 0,-6-5 0 0,0 0 0 15,6 0 81-15,-6 0 15 0,6 0 2 0,0-3 1 16,0 1-27-16,-3-4-4 0,3 4-2 0,-3-4 0 0,3 1-27 0,0-3-6 15,-3 0-1-15,3 0 0 0,0-2-8 0,0-1-3 16,-3-2 0-16,3 5 0 0,-3-3-6 0,0 1-2 16,3-3 0-16,-3 2 0 0,-3-2 15 0,0 0 4 15,0-1 0-15,0 1 0 0,-3 0-16 0,-3 2-4 16,0-2 0-16,-3 2 0 0,0 1 0 0,-6 7-1 16,3 1 0-16,-6 4 0 0,-6 4 23 0,1 1 5 15,-4 4 1-15,0 5 0 0,3 0-3 0,-3 2 0 16,1 4 0-16,-4 1 0 0,3 1-7 0,3 0-2 15,0 2 0-15,1-2 0 0,5-3-28 16,3 1 0-16,3-1 0 0,3 0 0 0,0 0 0 0,6-2 0 16,3-4 0-16,3 1 0 0,0-2 0 0,6-1 0 15,6-5 0-15,3-3 0 0,3-2 0 0,2-3 0 16,7-3 0-16,0-2 0 0,3-6 0 0,5-2-12 16,1 0 3-16,0-3 0 15,-4-3-14-15,1-2-2 0,0-3-1 0,0-5 0 16,-1-5-18-16,4-1-3 0,-6 1-1 0,-1-3 0 15,-2 3 10-15,0-1 2 0,0-2 0 0,0 0 0 16,-4-5-5-16,1 2-1 0,0-5 0 0,0-8 0 0,-3-2 14 0,-4 4 2 16,4-4 1-16,0 5 0 0,0 5 16 0,-3 5 9 0,-1 3-10 0,-2 2 10 15,0 4 0-15,-3 4 0 0,-3 3 0 0,0 6 0 16,-3 5 44-16,-3 2 16 0,-3 3 2 0,0 0 1 16,0 8-21-16,-3 0-4 0,0 0-1 0,0 0 0 0,-9 8 0 0,3 3 0 15,-6 2 0-15,0 0 0 0,0 3-11 16,0 3-2-16,0 4-1 0,-3 1 0 15,3 5 13-15,-5 0 4 0,-1 8 0 0,-3 3 0 0,-6 5-24 16,0 0-5-16,-5 5-1 0,-4 1 0 0,3-6-10 16,3 0 12-16,1 5-12 0,-1 0 12 0,6 3-12 15,-3-5 12-15,3 7-12 0,4-7 12 16,-1-6-12-16,3-2 8 0,3-6-8 0,3-2 8 0,6-6-8 0,0-2 0 16,3-5 0-16,3-3 0 0,-3-3-13 0,6-3 5 15,6-2 8-15,0 0-13 16,0-5-31-16,0 0-7 0,9-6-1 0,0-2 0 15,3-1-182-15,-4-4-37 0,16-14-7 0,-3 3-2 0</inkml:trace>
  <inkml:trace contextRef="#ctx0" brushRef="#br0" timeOffset="142200.7">7854 7728 2127 0,'0'0'47'0,"0"0"9"0,0 0 3 0,0 0 1 0,0 6-48 0,-3 2-12 0,-3 0 0 0,3 2 0 15,-6 3 103-15,3 1 18 0,-3-1 4 0,0 3 1 16,0 0-86-16,1-3-16 0,-1 3-4 0,0 0-1 15,-3-3 15-15,6-3 3 16,0 1 1-16,0-3 0 0,0 3-30 0,3-1-8 0,0-2 0 0,3 0 0 16,0-3 0-16,0 1 0 0,0-6 0 0,9 2 0 31,0 1-63-31,0-6-17 0,0 1-3 0,3-4-693 0,2-4-138 0</inkml:trace>
  <inkml:trace contextRef="#ctx0" brushRef="#br0" timeOffset="142367.01">8092 7416 2041 0,'0'0'90'0,"-12"6"19"0,0 2-87 0,0-1-22 15,4 4 0-15,2-3 0 0,-3 3 35 0,3-1 2 16,0 1 1-16,3-1 0 0,0-2-26 0,3 3-12 16,0 2 10-16,3-2-10 15,3-1-83-15,-3 1-22 0,0-3-5 0,3 0-1 0</inkml:trace>
  <inkml:trace contextRef="#ctx0" brushRef="#br0" timeOffset="142731.93">8125 7773 1497 0,'6'11'32'0,"-6"-11"8"0,0 5 0 0,3 1 4 0,0-1-36 0,0 0-8 15,3 1 0-15,0-4 0 0,0 1 118 0,3-1 22 0,-3-2 4 0,2 0 0 16,1 0-52-16,3-5-10 0,-3 3-2 0,3-4-1 15,0-2-38-15,0-2-7 0,-3 2-2 0,3-3 0 16,0 3-32-16,-3-5 0 0,3 2 0 0,-4-2 0 16,-2 3 28-16,3-4-2 0,-3 1 0 0,-3 3 0 15,0-4-11-15,0 4-3 0,-3-3 0 0,0 2 0 16,0 0 5-16,-3 1 1 0,-3-1 0 0,0 3 0 16,0 3 7-16,-3 2 2 0,-2 3 0 0,-4 6 0 15,-3-1-6-15,-6 3-1 0,-3 8 0 0,0 2 0 16,-2 3 20-16,2 1 3 0,0 4 1 15,6 0 0-15,-3 1 0 0,7-1 1 0,-1 1 0 0,3-3 0 16,6-3-45-16,3-3-12 0,-3 1 0 0,6-6-1 16,0 0 13-16,6 1 0 0,0-4 0 0,0 1 0 0,6-3 0 15,0 0 0-15,0-3 0 0,9 3 0 16,-3-3 0-16,2 0 0 0,1-2 0 0,6 0-9 0,-3-1-9 0,0 1-2 16,3-6 0-16,-1 3 0 15,-5-2-189-15,0-1-39 0</inkml:trace>
  <inkml:trace contextRef="#ctx0" brushRef="#br0" timeOffset="143914.37">9292 7168 1191 0,'18'-22'52'0,"-12"14"12"16,2-2-51-16,1-1-13 0,0 3 0 0,0-2 0 15,0 2 100-15,-3 0 16 0,-3 3 4 0,3 2 1 16,-6 3-9-16,0 0-1 0,0 0-1 0,-3 8 0 0,-3 2-34 0,3 6-8 16,-6 3 0-16,-3 7-1 0,-3 6-3 0,1 2-1 15,-1 9 0-15,-3-1 0 0,0 0-13 0,0 1-2 16,-3 2-1-16,-3 2 0 0,1-2-15 0,-1 3-4 16,0 5 0-16,0-5 0 0,0-1-16 15,4-7-4-15,-1-3-8 0,3 0 12 0,6-8-12 0,0-2 9 16,3-4-9-16,0-1 8 0,6-7-16 0,0-1-4 15,6-9-1-15,-3-5 0 16,0 0-105-16,12-5-21 0,6-6-4 0,3-2-937 16</inkml:trace>
  <inkml:trace contextRef="#ctx0" brushRef="#br0" timeOffset="144333.91">9929 6945 2055 0,'0'0'45'0,"-3"6"10"0,0 2 1 0,0 2 2 0,-3 1-46 0,0 5-12 0,0-1 0 0,-3 4 0 16,-3 0 96-16,0 4 16 0,-3 4 4 0,0 5 1 15,-2-3-61-15,-1 5-13 0,-3 3-3 0,-3 0 0 16,3 0-12-16,0-2-2 0,1-1-1 0,-7 0 0 16,0-2-13-16,0 0-2 0,-6 0-1 0,4-3 0 15,2 2-9-15,-3-4 10 0,3-1-10 0,1-2 10 16,-1 0-10-16,0-3 0 0,6-5 9 15,0-3-9-15,3-5 0 0,4-3 8 0,2-5-8 0,3 0 0 16,6-2 0-16,-3-3 0 0,3-1 0 0,3 6 0 16,0-18-29-16,6-1-4 0,0 1-1 0,3-1 0 15,5 1-10-15,1-1-3 0,0 1 0 0,0-1 0 16,0 9 38-16,-3-1 9 0,3 0 0 0,-3 3 0 0,-3 6-17 0,-3 2-2 16,0 2 0-16,-3 6 0 0,0 3 32 0,-3 5 7 15,-3 2 0-15,0 6 1 0,0 3-5 0,-3-1 0 16,-3 6-1-16,6 0 0 0,-3-3 17 0,3-3 3 15,0 3 1-15,3-5 0 0,6-3-12 0,0-5-3 16,3 0 0-16,3-5 0 0,-1-4-21 0,4-1 0 16,3-4 0-16,3-2 0 0,0-2 0 0,0-4 0 15,6-1-10-15,-4-7 10 16,1 1-136-16,3-3-21 0,0-5-4 0,-1 0-1 0</inkml:trace>
  <inkml:trace contextRef="#ctx0" brushRef="#br0" timeOffset="144612.6">10328 6924 2487 0,'0'0'55'0,"-6"3"11"0,-3 5 2 0,0 0 2 0,-3 0-56 0,0 2-14 0,-3 3 0 0,3 3 0 15,0 3 64-15,-6 2 9 0,3 5 3 0,1 1 0 16,-4 2-45-16,3 5-9 0,-3 3-2 0,0 3 0 15,-3 0 16-15,3 0 4 0,-5 2 0 0,2 0 0 0,0 1-32 0,-3-1-8 16,3 0 0-16,0 3 0 16,1 0 0-16,5-5 0 0,9 2 8 0,0-5-8 15,0-2-20-15,3-6-8 16,3 0-1-16,-3-5-1 0,-3-3-12 16,6-5-2-16,3-3-1 0,6-5 0 0,0-6-134 15,6-2-26-15,3-2-6 0</inkml:trace>
  <inkml:trace contextRef="#ctx0" brushRef="#br0" timeOffset="145099.04">10342 7718 2012 0,'-11'8'89'0,"5"-6"19"0,3 4-87 16,0-1-21-16,0 3 0 0,-3-3 0 0,0 1 84 0,3-1 13 15,3-5 3-15,0 5 0 0,0-5-52 0,0 0-9 16,0 0-3-16,0 0 0 0,12 3-19 0,-6-3-4 0,3-5-1 0,-1-3 0 15,4 0-4-15,3-3-8 16,0-5 11-16,0 3-11 0,0-3 9 0,3 3-9 0,-6-6 0 16,3 3 9-16,-4 1-9 0,-2-1 0 0,0-3 0 0,-3 1 0 15,-3 2 0-15,3-3 0 0,-6 1 0 16,-3-1 0-16,3 1 0 0,-6-1 0 0,-3 6 0 16,-6 2 0-16,1 1 0 0,-7 7 8 0,0 6-8 15,-3-1 0-15,3 6 34 0,-3 3 2 16,-2 5 0-16,-1 0 0 0,3 2-8 0,0 1-2 0,0 2 0 0,4 0 0 15,-1 3-16-15,9 0-10 0,-3 2 12 0,3 1-12 16,3-4 0-16,6 1 0 0,0-3 0 0,3 1 0 16,0-4 0-16,6-2 0 0,3-3 0 0,3-2 0 15,0-6 0-15,3 0 0 0,6-7 0 0,-1-1 0 0,1 0-13 16,3-7 0-16,-3-3 0 0,0-1 0 16,6 1-39-16,-4-3-7 0,4-2-1 0,-3-1-1 15,0 1 23-15,-3-1 5 0,-4 1 1 0,1 2 0 0,-6 5 23 0,0 1 9 16,-6 4 0-16,-6 6-9 0,0 0 9 0,0 0 11 15,-6 3-3-15,0 2 0 0,-6 6 28 0,3 5 4 16,-6 2 2-16,4 1 0 0,-4 2 0 0,3-3 0 16,3 4 0-16,0-1 0 0,0 0-30 0,6-2-12 15,0-4 11-15,3-1-11 0,6-4 0 0,0 1 0 16,6-3 0-16,3-3 0 0,0 0 0 0,5-5-13 16,1-2 1-16,0-4-804 15,0-2-161-15</inkml:trace>
  <inkml:trace contextRef="#ctx0" brushRef="#br0" timeOffset="145546.84">10970 7514 2044 0,'0'0'91'0,"0"0"18"0,0 0-87 0,0 0-22 0,0 0 0 0,0 0 0 15,0 0 27-15,0 0 1 0,0 0 0 0,0 0 0 16,0 0-4-16,6-2 0 0,0-4 0 0,3 1 0 15,-6 0-14-15,3-3-10 0,-3 2 12 0,0 1-12 16,0 0 11-16,0 0-11 0,-6-3 10 0,0 2-10 16,0 4 40-16,-3-4 1 0,0 4 1 0,-3-1 0 0,0 0 16 0,-2 3 3 15,-7 3 1-15,0 2 0 0,0-2-10 0,-3 2-3 16,-3 3 0-16,3-2 0 0,1 4-17 0,2-2-4 16,3 0-1-16,-3 5 0 0,3-2-17 15,0 2-10-15,6-5 12 0,0 5-12 0,6 0 13 16,0-2-4-16,3 0-1 0,3-1 0 0,6-2-8 0,0 3-14 15,3-3 3-15,0 0 1 0,3 0 10 16,0 2 0-16,3-2 8 0,0 0-8 16,-1 3-37-16,-2-1-12 0,0 1-3 0,0-1 0 15,-3 4 4-15,-3-4 0 0,-3 1 0 0,0 2 0 0,-6-2 32 0,0 2 8 16,-6 0 8-16,-3 0-13 0,3-2 13 0,-6 2 0 16,-6-2 0-16,6 2 0 0,-3-5 18 0,-2 2 0 15,-4-2 0-15,0 3 0 0,0-3 18 0,0 0 3 16,-3-3 1-16,7 0 0 0,-4 1-17 0,0-4-3 15,0 4-1-15,3-6 0 0,3 0-11 0,-3 0-8 0,1-3 9 0,2-2-9 32,3-1-42-32,3-4-14 0,3-1-4 0,0-2-1153 0</inkml:trace>
  <inkml:trace contextRef="#ctx0" brushRef="#br0" timeOffset="146215.64">11506 7493 1220 0,'0'0'54'0,"0"0"11"0,0 0-52 0,0 0-13 0,0 0 0 15,0 0 0-15,0 0 120 0,0 0 20 16,0 0 5-16,0 0 1 0,0 0-47 0,0 0-10 16,-3-3-1-16,0 1-1 0,0-4-33 0,-3 4-6 0,3-1-2 0,-3 0 0 15,1 1-6-15,-4-1 0 0,-3 1-1 0,0 2 0 16,-3 0 1-16,0 0 1 0,-3 0 0 0,-3 0 0 16,-3 2-1-16,1 1 0 0,5-1 0 0,-3 4 0 15,0 2-13-15,-3-3-3 0,3 3-1 0,1-3 0 16,5 3-23-16,-3 0 8 0,3 0-8 0,6 0 0 15,0 3 0-15,3-3 0 0,0-1 0 0,6 1 0 16,0 0 0-16,3 0 0 0,6 3 0 0,0-6 0 16,3 6 0-16,3-3 0 0,6 0 0 0,0 0 0 15,-4 2 0-15,4-2 0 0,0-3 0 0,3 6 8 16,0-3-8-16,0 0-10 0,-1 2 10 0,-5 1-13 0,-3 0-5 0,0-1-1 16,-3 1 0-16,-6 2 0 0,0 0-2 15,-6-2-1-15,0 2 0 0,-6 0 0 0,-6-2 22 16,0-1-9-16,-6 1 9 0,-3 0 0 0,-2-4 0 15,-4 1 0-15,3 0 0 0,-6-2 0 0,-3-1 0 16,4 0 0-16,-1 1 11 0,3-4-11 0,-3 1 17 0,7-3-3 16,-1 0-1-16,0-3 0 0,6 1-13 0,0-4 11 15,3-2-11-15,3 0 10 0,6 0-10 0,3-2 0 16,3-1-12-16,3-2 12 16,6-3-153-16,0 3-23 0,6 0-5 0</inkml:trace>
  <inkml:trace contextRef="#ctx0" brushRef="#br0" timeOffset="146916.12">11730 7639 1785 0,'-3'13'79'0,"0"-8"17"0,0 0-77 0,0 1-19 0,0 2 0 15,3-8 0-15,0 5 70 0,0-5 10 0,0 0 3 0,0 0 0 16,9 3-5-16,-3-3-1 0,2-3 0 0,1 0 0 15,6 1-13-15,-3-4-2 0,3-2-1 0,0-2 0 16,0 2-34-16,3-3-7 0,0 1-2 0,-4-1 0 16,1 0-18-16,-3 1 8 0,-3-3-8 0,3 2 0 15,-6-2 10-15,0 0-10 0,0-1 8 0,-3 1-8 16,-3 0 10-16,0 0-10 0,-3-3 12 0,-3 3-12 0,0 2 11 16,-3 3-11-16,-3 0 10 0,-3 6-10 0,-6 2 32 0,-2 5 1 15,-4 0 0-15,3 6 0 0,-3 2-1 0,0 3 0 16,-2 0 0-16,2 2 0 0,3 3-16 0,3 1-3 15,0 4-1-15,4 0 0 0,5-2-12 0,0 3 9 16,6-1-9-16,0-2 8 0,3 0-8 0,6 0 0 16,3-6 0-16,0 1 0 0,6-6 0 0,3-3 0 15,5-4 0-15,1-1 0 0,0-2 0 0,6-3 0 16,6-6 0-16,-4 1 0 0,4 0 0 0,0-6 0 16,-3 1 0-16,-1-4 0 0,-2-1-18 0,-3-1-2 15,0 0-1-15,0-3 0 0,-4 1 3 0,4 2 1 16,-3 0 0-16,-3 0 0 0,0-2 17 0,0 4-10 15,-3 1 10-15,2 0-8 0,-5 2 8 0,-3 3 0 16,-3 0 0-16,0 6 0 0,-6 2 0 0,0 0 11 16,0 0-3-16,0 0 0 0,-6 8 16 0,0 2 2 15,0 4 1-15,-3-1 0 0,3 3-10 0,-3-3-1 0,1 8-1 16,2-2 0-16,3-6-15 0,0 0 11 0,-3 3-11 0,3 0 10 16,3-6-10-16,0 1 0 0,3 0 0 0,0-4 0 15,3-1 0-15,0-4 0 0,5-4 0 0,1-1 0 16,0 0 0-16,3-4 0 0,-3-4 0 0,9-5 8 15,0 3-8-15,3 0-9 0,2-3 9 0,1-3-13 16,-3 1 4-16,-3 2 1 0,0-3 0 0,-4 3 0 16,1-2-4-16,-3 5 0 0,0-1 0 0,-3 7 0 15,0-1 12-15,-3 5 0 0,-6-2 0 0,-3 5 0 16,0 0 0-16,0 0 0 0,0 10 0 0,0 1 0 16,-3-1 8-16,0 4 3 0,-3-1 1 0,0 5 0 0,0 1 0 15,-3-1 0-15,3 1 0 0,0 2 0 16,3 0-12-16,0-2 8 0,-3 2-8 0,0-5 8 0,6 0-8 15,-3 0 0-15,3-6 0 0,3-2 8 0,0 3-8 16,3-6-9-16,-6-5 9 0,9 3-910 16,3-1-174-16</inkml:trace>
  <inkml:trace contextRef="#ctx0" brushRef="#br0" timeOffset="147770.84">12858 7445 403 0,'0'0'36'0,"0"0"-36"16,0 0 0-16,0 0 0 0,0 0 275 0,0 0 48 15,0 0 9-15,-3 8 3 0,-3-2-151 0,0 2-31 16,-3 2-5-16,0 6-2 0,-3-3-38 0,0 6-8 16,0 2-2-16,0-3 0 0,0 6-53 0,-3 3-10 15,1 2-3-15,2 0 0 0,0-5 10 0,0 0 2 16,6 2 0-16,-3-2 0 0,3-6-30 0,3-2-6 15,0-3 0-15,3 1-8 0,0-1 8 0,3-8-8 16,-3-5 0-16,9 3 0 0,3-3 0 0,3-3 0 16,0-5 0-16,0-2 0 0,2-4 0 0,1-1 0 15,0-4 0-15,3 1 0 0,0-4 0 0,0-1-12 16,2-1 1-16,1 0 1 0,0-3 0 0,0 4 0 0,3 4 0 0,-6 1 0 16,-7-1 10-16,1 6 0 0,0 0 0 15,0 5 0 1,-6 0-28-16,0 5-3 0,0 0-1 0,-3 3 0 0,-6 0 32 0,0 0 0 0,0 0 0 0,0 11 0 15,-3 0 20-15,3 2 9 0,0 3 3 0,3 0 0 16,-6 2-22-16,-3-2-10 0,3 5 10 0,-3-2-10 16,0-3 38-16,3 2 2 0,0-2 0 0,0-3 0 15,0 0-54-15,0-2-10 16,3 0-3-16,3-3 0 0,0-1 27 0,0-1 0 0,3-4 0 0,-6-2 0 16,0 0 0-16,9-5 0 0,0-3 0 0,3-5 0 15,3-3-30 1,2 3-7-16,4-3-2 0,3 3 0 0,-6-8 11 15,3 2 1-15,0-2 1 0,-3 2 0 0,2 1-18 0,-2-1-4 0,-3 1-1 0,0 2 0 16,-3 3 29-16,0-1 5 0,0 4 2 0,-3 5 0 0,-3-1 13 0,0 1 0 16,-6 5 0-16,0 0 10 0,-3 8 23 0,3 0 5 15,-6 2 1-15,0 4 0 0,0 2-11 0,0 2-3 16,0 1 0-16,-3 2 0 0,3 0-5 0,0-3 0 16,0 4-1-16,3-1 0 0,0-5-19 0,0 0-16 15,0-1 4-15,3-1 0 0,3-4 12 0,0 1 16 16,0-3-3-16,-3-8-1 15,9 0-90-15,3-6-18 0,0-1-4 0,0-4-624 16,3 0-124-16</inkml:trace>
  <inkml:trace contextRef="#ctx0" brushRef="#br0" timeOffset="147965.56">13664 7461 2142 0,'0'0'47'0,"-6"6"9"0,3 4 3 0,-6-2 1 0,0 3-48 0,-2-1-12 16,-4 3 0-16,0 3 0 0,0 0 84 0,0 0 15 15,0 3 2-15,3-1 1 0,6 3-61 0,0 3-12 16,0-5-2-16,0 2-1 0,3-5-10 0,0 0-3 0,3-3 0 0,3-5 0 16,0 2-13-16,0-4-12 0,-3-6 3 0,6 2 0 15,0-4-139-15,3-1-28 0,3-2-6 0,0-3-1 16,3-6-43-16,0 1-9 0,12-16-1 16,-4 5-1-16</inkml:trace>
  <inkml:trace contextRef="#ctx0" brushRef="#br0" timeOffset="148341.26">14471 6572 1839 0,'0'0'40'0,"0"0"9"0,-6 8 2 0,0 5 1 0,0 1-42 0,-3 4-10 15,-3 3 0-15,0 6 0 0,-6 2 145 0,1 8 27 16,-4 3 6-16,-3 5 1 0,0 0-81 0,-3 2-16 0,1 3-3 0,-7 6-1 16,0 2-47-16,-3 0-10 15,1 3-1-15,-1 0-1 0,3-5 10 0,6-9 3 0,-2 1 0 0,2-6 0 16,6-2-32-16,3-3 0 0,3-3 0 0,0 1 0 15,6-9 0-15,3-2 0 0,1 0 0 0,5-3 0 16,0-5-16-16,3-3 0 0,2-2 0 0,4-9 0 16,3 1-90-1,3-8-18-15,-3-8-3 0,9-3-1 0,3 0-29 16,0 0-7-16,2-5 0 0,4-3-1 16,-3 0-133-16,0-2-26 0</inkml:trace>
  <inkml:trace contextRef="#ctx0" brushRef="#br0" timeOffset="148749.34">14658 6787 1792 0,'9'-16'40'0,"-3"0"8"0,3-3 1 0,-3 6 1 0,-3 0-40 0,0 2-10 16,3 3 0-16,-6 0 0 16,0 6 114-16,0 2 21 0,0 0 4 0,0 0 1 0,-6 8-34 0,-3 5-6 15,3 3-2-15,-6 5 0 0,-3 8-38 0,1 5-7 16,-4 1-1-16,-3 5-1 0,-3 2-9 0,0-2-2 16,-5 7 0-16,-1 3 0 0,3 6-20 0,3 0-5 15,-3 7-1-15,1-5 0 0,2-5-14 0,0 0 8 16,3 0-8-16,3 0 0 0,-3-5 0 0,7-3 0 15,-1-3-11-15,0-2 11 16,3-3-32-16,3-6 0 0,-3-2 1 0,3-2 0 16,3-6-14-16,-3-5-3 0,3-3-1 0,0-2 0 15,0-6-1-15,0 0 0 0,0-5 0 0,1-5 0 16,-1 0-5-16,0-3-1 0,0 0 0 0,0-5 0 0,-3-3 28 0,0-5 6 16,-3-3 1-16,-3-3 0 0,3-4 21 0,-6-6 8 0,0-3 0 15,4 5 0-15,2 1 17 0,0 5 3 16,0 5 1-16,0 0 0 0,3 3 55 0,0 5 10 15,-3 3 2-15,3 0 1 0,3 5-17 0,0 0-4 0,-3 3-1 0,6 2 0 16,3 3-34-16,0 0-6 0,0 0-2 0,3-5 0 16,6 2-20-16,0 3-4 0,3-5-1 0,12 2 0 15,3-2-8-15,5 0 0 0,1 2 0 0,6-2 8 16,-3-1-8-16,2 1 0 0,-5 2 0 0,3-2 0 16,-3 2 0-16,2 1 0 0,-5 2 0 0,0 0 0 15,-9-3-84-15,-1 3-18 0,4 3-4 0,-6-1-770 16,0-2-155-16</inkml:trace>
  <inkml:trace contextRef="#ctx0" brushRef="#br0" timeOffset="149151.46">14605 7469 2412 0,'0'0'53'0,"0"0"11"0,0 0 3 0,0 0 0 0,0 0-54 0,0 0-13 16,0 8 0-16,0-8 0 0,0 0 76 0,0 0 13 15,6 5 3-15,0 1 0 0,0-4-44 0,0-2-8 16,3 0-1-16,0 0-1 0,-4 3-17 0,4-6-3 16,0 1-1-16,-3-4 0 0,6 4-9 0,0-4-8 15,-3-1 9-15,0 1-9 0,3-2 9 0,0 3-9 16,-3-3 8-16,-3-2-8 0,3 2 8 0,0-6-8 16,-4 4 8-16,1-1-8 0,-6-2 8 0,3 0-8 0,0 2 8 15,-3 1-8-15,-6-1 10 0,3 0-10 16,-2 9 12-16,-4-1-12 0,-3 3 26 0,0 5-2 0,-3 3 0 0,-3 8 0 15,-3 0 2-15,0 3 0 0,-2-1 0 0,-1 3 0 16,-3-2-2-16,3-1-1 0,3 3 0 0,3 1 0 16,1-1-11-16,2 0-1 0,0 3-1 15,6 0 0-15,0-6-10 0,6 3 8 0,-3 3-8 16,6-3 8-16,3 0-8 0,0-2 8 16,3-1-8-16,3 1 8 0,3-8-8 0,0-1 0 0,6 1 0 15,-1-3 8-15,1-6-8 0,-3 1 0 16,3-3 0-16,-3 0 0 0,3 0 0 0,-3-3-20 0,-1 1 3 0,1-4 1 15,3-2-128-15,3-5-26 0,-3 0-5 16,0 0-1117-16</inkml:trace>
  <inkml:trace contextRef="#ctx0" brushRef="#br0" timeOffset="151538.06">15819 6599 288 0,'0'0'25'0,"0"0"-25"0,-12 5 0 0,6 3 0 15,0 3 248-15,-2-1 44 0,-4 6 8 0,-3 3 3 16,0 2-150-16,-3 5-29 0,-3 3-7 0,-3 8-1 16,1 0-44-16,-1 6-10 0,-3-1-2 0,0 6 0 15,-3-1-10-15,1 1-2 0,-7 7-1 0,3 6 0 16,0-5-11-16,1-1-1 0,5 4-1 0,-3-4 0 0,6-2-17 16,1-3-3-16,5 1-1 0,0-1 0 0,9-5-13 0,0-8 9 15,3 3-9-15,3-6 8 0,6-5-8 0,0-5 8 16,3 0-8-16,3-3 8 0,3-5-8 0,3-3 0 15,0 0 0-15,-1-2 0 16,1-6-108-16,0 0-26 16,3 1-6-16</inkml:trace>
  <inkml:trace contextRef="#ctx0" brushRef="#br0" timeOffset="152259.68">15813 7628 518 0,'-3'0'46'0,"3"0"-37"0,0 0-9 0,0 0 0 15,0 0 198-15,0 0 38 0,0-5 7 0,3-1 1 16,3 1-148-16,-3 0-29 0,0-3-7 0,3 0 0 16,0 0-40-16,3-3-7 0,-3 3-1 0,0 1-1 15,0-4-3-15,0-2 0 0,3 2 0 0,-3 1 0 0,0-1 19 16,0-5 3-16,-3 3 1 0,0 0 0 16,0-6 0-16,-3 3 0 0,0 0 0 0,-3-2 0 15,0-1-5-15,0 1-1 0,-3 2 0 0,0 3 0 16,-3-1 11-16,-3 9 3 0,3-3 0 0,-6 8 0 0,0 0 17 0,0 3 3 15,3 2 1-15,-5 6 0 0,-1 2-44 0,0 0-16 16,-3 6 11-16,0-1-11 0,3 3 24 0,1 1 0 16,-1 1-1-16,3 4 0 0,0-1-14 0,3 1-9 15,0 2 12-15,3-3-12 0,3 1 8 0,0-3-8 16,3-1 0-16,3-4 0 0,3-3 0 0,0 0 0 16,6-6 0-16,3-2 0 0,3-5 13 0,0-6-4 15,6-2-1-15,2-6 0 0,4-5-8 0,0 1 0 16,0-9 0-16,0-3 0 0,5 3-11 0,-2 1-7 15,0-4-2-15,0 1 0 0,-4-3 4 0,1-3 1 16,-3 0 0-16,0-2 0 16,0-1-9-16,-3 1-1 0,2-6-1 0,1-2 0 15,-3 5-16-15,3-5-3 0,3-3-1 0,-1 2 0 16,-5-4-2-16,3 4 0 0,3-2 0 0,0 3 0 0,-1 0 28 0,-2 5 6 16,-3 2 1-16,0 6 0 0,-6 3 13 0,0 4 0 15,-6 7 0-15,-1 1 0 0,-5 1 13 0,3 11 6 0,-3-6 1 0,-3 8 0 16,0 0 42-16,0 0 9 0,0 0 1 0,-6 8 1 15,0 2-31-15,-2 3-6 0,-1 6-2 0,-3 5 0 16,-3 2-8-16,0 3-2 0,-3 6 0 0,-3 2 0 16,0 0 2-16,-2 2 0 0,-4 4 0 0,0 4 0 15,3-2-10-15,-3 3-1 0,-2 2-1 0,5 3 0 16,-3-3 16-16,6-5 3 0,0 0 1 0,4-5 0 16,2-3-20-16,0-5-4 0,6-3-1 0,0 0 0 0,3-2-9 0,6-4 0 15,0-2 9-15,6-5-9 0,-3 0 0 0,6-5-13 16,3-3 1-16,0-3-800 15,0-5-160-15</inkml:trace>
  <inkml:trace contextRef="#ctx0" brushRef="#br0" timeOffset="152807.44">16316 7512 1267 0,'0'0'112'0,"0"0"-89"15,0 0-23-15,0 0 0 0,0 0 132 0,6 0 21 16,0-3 5-16,0 0 1 0,3 1-75 0,-3-1-14 16,3-2-3-16,0-1-1 0,0-2-39 0,3 0-8 0,-3 1-2 15,-3-1 0-15,3-3-17 0,-3 3 10 16,0-2-10-16,-3 2 8 0,0-3-8 0,-1 3 10 16,-2-5-10-16,0 2 10 0,-2 1-10 0,-1-1 10 0,-3 3-10 0,0-2 10 15,0 2 10-15,-3 2 3 16,0 4 0-16,-3 2 0 0,-3 2 17 0,3 4 3 0,-6 2 1 15,0 2 0-15,4 3-10 0,-1 1-2 0,0 4 0 16,0-2 0-16,0 3-11 0,-3-1-2 16,6 3-1-16,0 0 0 0,-3 1-18 0,9-1 0 0,6-3 0 0,0 3 0 15,0 1 0-15,6-4 0 0,6-2 0 0,0-5 0 16,3-1 0-16,3-2 0 0,3-5 9 0,3-1-9 16,2-2 10-16,-2-5-10 0,6-6 10 0,-3 1-10 15,-3 2 0-15,-1 0-20 0,1 0 4 0,-3-3 0 16,0 1-3-16,0 2 0 0,-3 3 0 0,-4-1 0 0,1-2 19 0,-3 3 0 15,-3 5-8-15,-3 0 8 0,0 3-8 0,-3 2 8 16,-3 0-12-16,-6 3 12 0,0 0 0 0,3 3 20 16,-3-1-2-16,3 1-1 0,-6 0 15 0,3-3 4 15,3 2 0-15,0-5 0 0,3-5-18 0,0 0-3 16,0 0-1-16,0 0 0 0,0 0-4 0,0 0-1 16,0 0 0-16,3-5 0 0,3-3 7 0,3 0 0 15,0 0 1-15,-3 0 0 0,3-2-17 0,3-1 8 16,0-2-8-16,3 0 0 0,0 2 8 0,0-2-8 15,-4 2 0-15,1 1 0 0,-3-1 0 0,6-2 0 16,0 2 0-16,3 1 0 0,-6 2-8 0,3 0-6 16,0 0-1-16,-1 0 0 15,-2 3-113-15,0-1-22 0,0 1-5 0</inkml:trace>
  <inkml:trace contextRef="#ctx0" brushRef="#br0" timeOffset="153462.14">17239 7432 748 0,'0'0'67'0,"0"0"-54"16,-6 11-13-16,-3-1 0 0,3 1 182 0,0 5 34 16,-6 0 6-16,4 2 2 0,-1 1-101 0,0 5-20 15,0 2-4-15,-3 6-1 0,-6-1-34 0,3 4-6 0,3 2-2 0,-3 3 0 16,-3-3-5-16,1 0-2 0,2 2 0 0,-3 4 0 16,3-1-30-16,0 0-7 0,0 9 0 0,0-6-1 15,3 2-3-15,-3-4-8 0,4-1 12 16,-1-10-4-16,3-3-8 0,0 0 0 15,0-3 0-15,3 1 0 0,-3-3 10 0,6 2-10 0,-3 1 12 16,-3 4-12-16,0-4 0 0,0-1 0 0,3-2 0 0,0-3 0 16,-3-2 0-16,4-3 0 0,-1-3 0 0,0-5 10 15,-6 0-10-15,3-3 12 0,0 0-12 0,0-5 12 16,3-2 0-16,-3-4 1 0,-3-2 0 0,3-2 0 16,0-3 35-16,0-9 6 0,-3 1 2 0,3-3 0 15,1 1-45-15,2-4-11 0,-3 1 0 0,6-1 0 16,0-2 0-16,3 0 0 0,0 0 0 0,3-3 0 0,3-2 0 15,3-1 0-15,5 1 0 0,-2 0 0 0,-3 2 30 0,3 0 4 16,9 6 1-16,3-1 0 0,0 3-26 0,-1 3-9 16,1 0 0-16,3 0 9 0,0 0-9 0,0 0 0 15,-1-1 0-15,1-1 0 0,3 1-15 0,0-4-5 16,-6-1 0-16,2 1-793 16,1-3-159-16</inkml:trace>
  <inkml:trace contextRef="#ctx0" brushRef="#br0" timeOffset="153655.93">17418 7141 1555 0,'0'0'68'0,"0"0"16"0,-6-3-68 0,6 3-16 15,-3-2 0-15,3 2 0 0,-9-3 155 0,9 3 27 0,0 0 6 0,0 0 0 16,0 0-122-16,0 0-25 0,0 0-5 0,0 0 0 31,0 0-73-31,0 0-15 0,6 8-2 0,-3-3-1 0</inkml:trace>
  <inkml:trace contextRef="#ctx0" brushRef="#br0" timeOffset="154511.91">17480 7512 345 0,'0'0'31'0,"0"0"-31"16,0 0 0-16,0 0 0 0,0 0 303 0,0 0 54 15,0 0 11-15,0 0 3 0,0 0-239 0,0 0-48 16,9-6-10-16,3 4-2 0,0-4-39 0,-3 1-8 16,3-3-1-16,3 0-1 0,-3 0-23 0,2 0 0 15,-5 0 0-15,0-2 0 0,3-3 0 0,-3 2 0 16,3 0 0-16,-6 1 0 0,-6-3 0 0,0-1 0 15,0 4-12-15,-3-1 4 0,-6 1 8 0,3 2 11 16,9 0-3-16,-3 8 0 0,-9-3 44 0,0 3 8 16,0 3 1-16,-3 5 1 0,-5 2-14 0,-1 3-2 15,0 1-1-15,0 4 0 0,3-2-16 0,3 3-3 16,-6-1-1-16,6 3 0 0,4-5-8 0,-1 3-1 0,0-1-1 16,3 1 0-16,3-1-15 0,0-2 0 15,3 0 8-15,0 0-8 0,6-3 0 0,-3-2 0 16,6-3 0-16,0-3 0 0,-1 3 8 0,4-8 0 0,6-3-8 15,-3-2 12-15,0 0-4 0,6-3-8 0,0-3 11 16,3-2-11-16,-7 0 0 0,4-1 0 0,0-1 0 16,0 1 0-16,3 1 0 0,-1-3-12 0,-2 3 12 15,-6 0-12-15,3-1 12 0,-3 1 0 0,-3 3 0 0,-3-1-9 16,-3 3 9-16,0 3 0 0,-3 0 0 0,-3 5 0 16,0 0 0-16,0 0 0 0,-3 2 0 0,-6 4 0 15,0 1 0-15,-3 4 0 0,3 2 0 0,-3 0 0 16,-6 1 10-16,6 2 4 0,-3-1 1 0,4 4 0 15,2 0-4-15,3 2-1 0,0-3 0 0,3 3 0 0,3-5-10 16,0 0 0-16,3-3 0 0,3 1 8 0,0-4-8 0,3-2 0 16,-1-3 0-16,4 1 0 0,3-4 8 0,0-2-8 15,3-5 8-15,0 0-8 0,0-6 0 0,-3 3 0 16,2-2 0-16,-2-1 0 0,3-5-16 0,-3 3-6 16,0-3-1-16,-3 0 0 0,3 0 1 0,-3 0 0 15,-3 1 0-15,3-1 0 0,-4 0 9 0,-2 3 1 16,3-1 1-16,-3 1 0 0,-3 3 11 0,0 2 0 15,0 2 0-15,-3 6 0 0,0 0 0 0,0 0 0 16,0 0 0-16,-6 8 0 0,-6 3 0 0,3 2 0 16,0-2 0-16,1 5 0 0,-1-1 14 0,6 4 2 15,-6-3 0-15,6 2 0 0,0 1-16 0,3 2 9 16,0 3-9-16,0-6 8 0,3-4-8 0,0-1 0 16,0 0 0-16,3-2 0 0,3-3 0 0,0-3 0 15,-1 0 9-15,4-2-9 0,0-3 0 0,0-6 9 0,6 1-9 16,-3-3 0-16,0-2 9 0,3-1-9 0,-3 1 0 0,-1-4 9 15,4 1-9-15,-3 0 0 0,0-6 0 0,3 3 0 16,-3 1 0-16,0-1 0 0,-3 0 0 0,-1 0 0 16,-2-3-9-16,0 1 9 0,-3-1 0 0,0-2 0 15,-6 3-12-15,3-1 4 0,0 1 8 0,-3-1-13 16,0 6 13-16,-6 2-12 0,3-2 12 0,-6 5-12 16,0 0 12-16,-3 6 0 0,-2-1 0 0,-1 3 0 15,0 0 0-15,0 5-9 0,0-2 9 0,3 2 0 16,-3 0-36-16,6 1-3 15,3 2 0-15,0-3-1039 0</inkml:trace>
  <inkml:trace contextRef="#ctx0" brushRef="#br0" timeOffset="155141.19">18471 7461 748 0,'0'0'67'0,"0"0"-54"16,0 0-13-16,0 0 0 0,0 0 183 0,0 0 33 0,0 0 8 0,0 0 0 16,0 0-118-16,0 0-24 15,0 0-5-15,9 3-1 0,-3-3-30 0,3 0-6 0,0-3-2 0,0 1 0 16,3-4-21-16,-3 1-4 0,0-3-1 0,-3 3 0 15,3-3-12-15,0-3 9 0,-3 3-9 0,3-2 8 16,-3-1-8-16,-1 1 0 0,1-4 0 16,-3 4 0-16,0-6 0 0,0 3 0 15,-3-3 12-15,-3 3-4 0,3 2 15 0,0 0 2 0,-9 1 1 0,3 2 0 16,1 5 31-16,-4 3 7 0,-3 3 0 0,0 2 1 16,0 6-1-16,-3 2-1 0,-6 0 0 0,3 6 0 15,3 2-19-15,-2-3-4 0,2 4-1 0,0-1 0 16,3 0-24-16,3 0-5 0,0-2-1 0,3-1 0 15,0 3-9-15,3-5 0 0,0 3 0 0,3-3 8 0,3 2-8 0,0-2 0 16,3-3 0-16,3-5 8 0,0 0-8 16,3-3 0-16,0 1 9 0,6-6-9 15,-4 0 0-15,4 0 0 0,-6-6-10 0,0 1 10 16,3-3-40-16,3 0-2 0,-3-2 0 0,6-1 0 16,-4 0-30-16,1 1-7 0,0-1-1 0,0-2 0 15,0 0-12-15,-6 0-2 16,3-3-1-16,3 2 0 0,-7-1 11 0,1-1 3 0,0 0 0 0,-3 5 0 0,0-2 46 0,0 0 10 15,-3 5 1-15,-3 0 1 0,-3 8 37 0,0 0 7 16,0 0 2-16,0 0 0 0,0 0 61 0,-3 8 12 16,0 0 2-16,-3 5 1 0,3 0-16 0,-3 1-3 15,0-1-1-15,-3 0 0 0,3 3-32 0,-3-3-7 16,3 0 0-16,-2 3-1 0,2-5-18 0,0 5-3 16,0-3-1-16,6 0 0 0,-3-2-9 0,3 2-8 15,3-5 9-15,0 2-9 0,3-2 0 0,-3-2 0 16,-3-6 0-16,9-3 0 15,-1 0-107-15,1-2-27 0,3-3-6 0,0 0-858 0</inkml:trace>
  <inkml:trace contextRef="#ctx0" brushRef="#br0" timeOffset="155286.79">19058 6927 1796 0,'0'0'80'0,"0"0"16"16,-3-5-77-16,3 5-19 0,0 0 0 0,-6-6 0 15,0 1 27-15,3 0 1 0,3 5 1 0,3-6 0 16,-3-2-29-16,6 3 0 0,0-3 0 0</inkml:trace>
  <inkml:trace contextRef="#ctx0" brushRef="#br0" timeOffset="155806.44">19579 6541 1584 0,'0'0'70'0,"0"0"14"0,0 0-67 0,0 0-17 0,0 0 0 0,0 0 0 15,0 0 67-15,0 0 9 0,-9 5 3 0,-3 0 0 0,0 3 1 0,0 3 0 16,-3-1 0-16,-3 9 0 16,0 2-29-16,1 3-6 0,-1 2-1 0,-3 6 0 0,0 5 3 0,0 3 0 15,-6 2 0-15,1 6 0 0,5 2-25 0,-3-3-5 16,-3 9-1-16,0 0 0 0,4 2-7 0,-4 3-1 16,-3 0-8-16,3-6 12 0,3-5-12 0,4-10 9 15,-1 2-9-15,6-7 8 0,6-1-8 0,0-5 0 16,3-2 9-16,6-6-9 0,3-3 0 0,3-4-16 15,3-6 2-15,3-3 1 16,3-5-49-16,0-5-10 0,2-1-1 0,4-4-1 16,-3-1-110-16,0-2-23 0,0-3-4 0</inkml:trace>
  <inkml:trace contextRef="#ctx0" brushRef="#br0" timeOffset="155954.7">19397 7347 921 0,'0'0'82'0,"0"0"-66"0,-6 8-16 0,0 3 0 16,-3 0 233-16,3-3 43 0,-3 2 9 0,3 3 2 15,-2 1-154-15,2 1-30 0,-3-1-7 0,3 2 0 16,-3-3-58-16,6 3-11 0,0-3-3 0,-3 0 0 16,6 0-15-16,0-2-9 0,6 0 10 0,-3-4-10 15,3-1-56 1,0-4-18-16,6 1-3 0,0-6-912 0</inkml:trace>
  <inkml:trace contextRef="#ctx0" brushRef="#br0" timeOffset="156105.04">19617 7109 1659 0,'0'0'73'0,"0"0"16"15,0 0-71-15,-6 3-18 0,-2 2 0 0,-1 3 0 16,3-2 44-16,0 1 4 0,0 1 2 0,6 0 0 0,-6 3-27 0,6 0-6 16,3-1-1-16,-3 3 0 0</inkml:trace>
  <inkml:trace contextRef="#ctx0" brushRef="#br0" timeOffset="156788.25">19701 7527 1695 0,'0'0'37'0,"0"0"8"0,0 0 2 0,3-2 1 0,3-4-39 0,-3 4-9 15,0-6 0-15,0 0 0 0,0 0 60 0,3 0 9 16,-1-3 3-16,4-2 0 0,-3 3-43 0,3-6-8 15,3-3-1-15,3-2-1 0,0 3-19 0,-3-4 0 0,0-1 0 16,-3-4 0-16,3 1 13 0,0 5-4 0,-4-1-1 0,1 4 0 16,-3-1-8-16,-6 6 0 15,0 5 0-15,-6 3 0 0,-6 2 44 0,4 3 11 0,-7 3 1 0,0 5 1 16,0 0-20-16,-3 2-4 0,-3 4-1 16,3 1 0-16,-2 4 7 0,5 2 1 0,3 0 0 0,0 0 0 15,0 3-32-15,3 0-8 0,-3 0 0 0,3 2 0 16,0-2 0-16,6 0 0 0,-3 0 0 0,6-3 0 15,3 0 0-15,0-5-12 0,3-3 4 0,3 0 0 16,3-5-71 0,0-2-13-16,0-6-4 0,3-3 0 0,3 0 10 0,2-5 2 15,1 1 0-15,3-4 0 0,-6 0-33 0,3 1-7 16,0-3 0-16,-1-1-1 0,-2-2 51 16,-3 3 10-16,-3 0 3 0,3-3 0 0,-3 3 61 0,-3 0 10 0,-3-1 3 15,0 1 1-15,-3 3 71 0,-3 2 15 0,0 2 2 0,-3 6 1 16,-3 0 20-16,-3 3 4 0,0 5 1 0,-3 3 0 15,-3 2-29-15,-3 3-6 0,0 2-1 0,-2 3 0 0,2 6-38 16,0-1-8-16,-6 3-2 0,6 6 0 16,0-1-28-16,0 6-5 0,4 0-2 0,-1-1 0 0,-3 1 3 15,9-8 0-15,-3-1 0 0,6 4 0 0,-3-3-3 16,0 2 0-16,-3 0 0 0,3 3 0 0,-3 6-9 0,1 7 0 16,-1-2 0-16,0-1 0 15,-3-7-49-15,0-3-12 0,3-3-3 0,-3 1 0 16,3-9 0-16,0-2 0 0,-3 0 0 0,1 0 0 0,5-3 52 0,-3-3 12 0,-3 1 0 0,0-3 0 15,-3 0 27-15,3-6 8 0,0-2 1 0,0-3 1 16,1-5-8-16,-1-2-1 0,3-4-1 16,3-1 0-16,-3-4 22 0,3-5 5 15,3-2 1-15,3-4 0 0,0 1-37 0,0-5-7 0,0-6-2 16,6-8 0-16,0-7-9 0,6-4 0 0,0-1 0 16,3 1 0-16,6 4 27 0,6 7 3 0,2-5 1 15,1 5 0-15,0 6-31 0,-3-3 8 16,6 2-8-16,-4 4 0 0,4-1 8 0,-6 5 0 0,0 1-8 0,-3 0 12 31,-1 4-70-31,4-1-14 0,3 4-4 0,-6 3 0 0</inkml:trace>
  <inkml:trace contextRef="#ctx0" brushRef="#br0" timeOffset="157399.62">20177 7440 2178 0,'0'0'48'0,"0"0"9"0,0 0 3 0,0 0 1 0,0 0-49 0,0 0-12 16,-6 0 0-16,6 0 0 0,0 0 24 0,3-5 3 16,0-3 0-16,3 0 0 0,3 0-16 0,3-3-3 15,0 1-8-15,3-3 12 0,-1-1-4 0,4-2-8 16,-3 3 11-16,6-3-11 0,-6-2 8 0,3 2-8 16,-3-3 0-16,-3 4 0 0,-4-1 0 0,1 0 8 15,-6 3-8-15,0 2 0 0,0 0 23 0,-3 6-3 16,0 5 0-16,0 0 0 0,-9 3 19 0,-2 2 3 15,-4 6 1-15,-3 5 0 0,0 2-5 0,0 3-1 16,-6 8 0-16,0 0 0 0,7 3-11 0,2-5-2 16,-3 2-1-16,3 0 0 0,3 0-9 0,3-5-2 15,3-3 0-15,3-3 0 0,3-2-12 0,0-2 8 0,9-1-8 0,0-5 0 16,3-3 10-16,3-2-10 0,6-3 10 16,2-6-10-16,4-2 11 0,0-2-11 0,0-1 12 15,0-2-12-15,-1 0-8 0,-2 0-9 0,0-3-2 0,-3 2 0 16,0-1 3-16,0-1 0 0,-4 3 0 15,1-1 0-15,-3 1 4 0,-3 5 2 0,-3 0 0 0,-6 3 0 16,-3 5 10-16,0 0 0 0,0 0 8 0,0 0-8 16,0 8 9-16,-3 0-9 0,-3 2 12 0,0 4-12 15,0-1 25-15,0-3-1 0,0 1-1 0,0 0 0 16,0 2-14-16,0-3-9 0,6 1 12 0,-3-3-12 0,3 2 11 16,3-2-11-16,0-2 10 0,-3-6-10 15,6 2 0-15,3-2 0 0,3-2 0 0,0-1 0 0,3-2 8 16,0-3-8-16,0 0 0 0,3 0 0 0,-1-3 0 15,1 1-8-15,-3-3-1 0,0 2 0 16,0 0-11-16,3 3-3 0,-6-2 0 0,3 5 0 0,-4-1 23 0,-2 6 0 16,0 0 0-16,-3 0 0 0,-6 0 0 0,0 8-9 15,0 0 9-15,0 3 0 0,-3-1 0 0,3 1 0 16,-3 2 0-16,-3 0 0 0,3 3 15 0,-3-3 0 16,3 3 0-16,0-2 0 0,1-4-15 0,2 3 0 15,-3 1 0-15,3-1 0 0,0-3 0 0,0-2 0 16,5-2 0-16,1 2 0 15,0-6-93-15,3 1-22 0,-3-6-4 16</inkml:trace>
  <inkml:trace contextRef="#ctx0" brushRef="#br0" timeOffset="159155.79">21647 6808 172 0,'6'-3'16'0,"0"-5"-16"15,0 0 0-15,0 3 0 0,0 2 280 0,-6 3 54 16,0 0 10-16,0 0 3 0,0 0-172 0,0 0-35 0,3 6-6 0,-3 2-2 16,-3 5-20-16,0 0-5 0,-6 11-1 0,0 2 0 15,-3 1-34-15,4 4-6 0,-4 4-2 0,-3 2 0 16,0 0-30-16,3 0-6 0,-3 3-2 0,3 5 0 16,-3-6 5-16,0 4 1 0,-2-1 0 0,2-2 0 15,3-6-32-15,0-2 0 0,-3-3 0 0,6-3 0 0,0-4-12 16,3-4-8-16,0-2-1 0,3 0-1 15,3-6-46-15,3-2-8 0,-3-8-3 0,0 0-655 16,6 0-131-16</inkml:trace>
  <inkml:trace contextRef="#ctx0" brushRef="#br0" timeOffset="159575.21">22064 6736 1209 0,'0'0'108'0,"0"0"-87"16,0 0-21-16,0 0 0 0,3 8 157 0,0 0 27 16,0 3 6-16,0-1 1 0,-3 4-59 0,-3-1-11 15,0 3-2-15,0 0-1 0,0 7-59 0,-3-1-12 16,-3 1-3-16,-3 4 0 0,3-1-5 0,-2 3-2 0,-4 0 0 0,0 3 0 16,-6 0-6-16,3 2-2 0,-6-2 0 0,0 5 0 15,-2-5-13-15,-1 2-4 0,-3-5 0 0,0 3 0 16,1-5-12-16,5-4 0 0,-3 1 0 0,3-5 0 15,0-3 0-15,3-3 0 0,4-5 0 0,2-3 0 16,3-2 0-16,3-1 9 0,3-4-9 0,3-4 8 16,0 1-8-16,3-3-9 0,0-5 9 0,3 0-13 15,3-3-4-15,3 0-1 0,-3-3 0 0,6 4 0 16,0-4-6 0,3 3-2-16,-1 6 0 0,1 2 0 0,-6 0 26 0,3 5 0 0,-3 6 0 15,-3 5 0-15,0-3 0 0,-6 6-10 0,0 4 10 0,0 1-13 16,0 0 13-16,0 5 0 0,-3-2 0 0,-3 2 10 15,0-2-10-15,3-1 8 0,6 1-8 0,3-4 8 16,-3 1 4-16,3-2 0 0,3-1 0 0,0 0 0 0,0-5-22 0,0-3-4 16,6-2-1-16,2 0 0 0,4-3 15 15,0-6 0-15,0 1 0 0,0-3-766 16,-3-3-158-16</inkml:trace>
  <inkml:trace contextRef="#ctx0" brushRef="#br0" timeOffset="159840.9">22383 6731 1854 0,'0'0'82'0,"0"0"17"0,0 0-79 0,0 0-20 16,0 0 0-16,0 0 0 0,0 0 123 0,-6 5 21 16,0-2 4-16,0 5 0 0,0 0-60 0,0 2-13 0,-3 4-3 0,0 2 0 15,0 5-30-15,-3 5-6 0,0 1-2 16,-6 4 0-16,4-2-10 0,-4 6-1 0,-3-1-1 0,0 6 0 15,6 0-6-15,-3 2-2 16,-3 0 0-16,1 3 0 0,2-5-1 0,0-3 0 0,3 0 0 0,3-3 0 16,0-2-13-16,6-5-13 0,0-4 2 0,6 1 1 15,-3-5-16-15,3-3-3 16,3-6-1-16,0 3 0 0,9-7-171 0,-3-1-35 16,12-8-6-16,0 1-2 0</inkml:trace>
  <inkml:trace contextRef="#ctx0" brushRef="#br0" timeOffset="160345.87">22302 7443 1605 0,'0'0'35'0,"0"8"7"0,-3-3 2 0,0 3 2 0,3-8-37 0,0 5-9 16,0-5 0-16,3 8 0 0,0-3 91 0,0 1 16 16,0-4 3-16,3 1 1 0,0-3-43 0,0 0-8 15,3-3-1-15,0 1-1 0,0-1-30 0,0-2-7 16,0-1-1-16,0-1 0 0,0-1-12 0,0 0-8 15,-1 0 10-15,1-3-10 0,0 1 0 0,-3-1 0 16,0-2 0-16,0 0 0 0,0-6 0 0,-3 0 8 16,0 1-8-16,0-3 0 0,-3-3 0 0,0 3 11 15,0-3-11-15,-3 0 10 0,0 8-10 0,-3 3 0 16,3 0 9-16,-3 8-9 0,-3 2 37 0,-3 0 3 0,3 6 1 16,-5 5 0-16,-1 0 11 0,-3 5 3 0,-3 3 0 15,0 0 0-15,0 2-21 0,0 3-4 16,1 3-1-16,2 0 0 0,3-3-19 0,6 0-10 0,-3 3 10 15,3-3-10-15,3-5 9 0,0 3-9 0,6-6 8 0,0 3-8 16,3-6 0-16,0 1 0 0,9-6 0 0,0-2 0 16,3 0 0-16,3-3 0 0,3-3 0 0,-1-2 0 15,1-1-24-15,-3-2 4 0,0 1 0 0,0-4 0 32,-3 0-16-32,3-2-4 0,-7 3 0 0,1-4 0 0,0 4 15 0,0 2 2 0,-6-3 1 15,0 6 0-15,0 0 22 0,-6 5 0 0,0 0-9 0,0 0 9 16,0 0 0-16,-6 8 0 0,0-3 0 0,0 3 0 15,-3 2 24-15,3 1-2 0,0 2 0 0,0 0 0 16,-3-2-2-16,4 2-1 0,-1 0 0 0,3 1 0 16,0-1-4-16,3-2-1 0,0-1 0 0,0 1 0 15,6-3-14-15,0-3-16 0,-1 0 3 0,4 1 1 16,0-6-91-16,3-3-17 16,0-2-4-16</inkml:trace>
  <inkml:trace contextRef="#ctx0" brushRef="#br0" timeOffset="160818.14">22874 7236 345 0,'0'0'31'0,"-6"6"-31"0,3-1 0 0,-3 0 0 16,-3 1 352-16,3-1 64 16,0 0 12-16,6-5 4 0,0 0-272 0,0 0-53 15,0 0-11-15,0 0-3 0,0 0-61 0,0 0-12 16,0 0-2-16,0 0-1 0,0 0-17 0,9-3 8 15,-3 1-8-15,3-3 0 0,0-1 12 0,-3 1-12 16,-3 0 12-16,3-1-12 0,0-2 0 0,-3 0 0 0,0 1 0 0,-3 1 0 16,0 1 8-16,0 0-8 0,-3 2 0 0,3 3 0 15,-6-5 17-15,0 2 0 0,0 0 0 0,-3 3 0 16,0 0 25-16,0 3 5 0,-3 5 1 0,0-5 0 16,0 2-18-16,-3 6-3 0,3-1-1 0,-2 1 0 15,-1-3-10-15,3 2-1 0,-3 3-1 0,6-2 0 0,-3 0-14 16,3-1 0-16,3 1 0 0,0-1 0 15,6 4 0-15,0-4 0 0,-3-2 0 0,6 3 0 16,3-1 0-16,0-2 0 0,0 3 0 0,3-6 0 16,0 3 0-16,3-3-15 0,-3 3 5 0,3-2 1 15,-3-1-19 1,3 3-4-16,-7-3-1 0,1 3 0 0,3-3-37 0,-6 3-7 16,-3-8-2-16,6 6 0 0,-6 1 47 0,0-7 8 0,0 6 3 0,-6-1 0 15,3 3 21-15,-3-5 0 0,-3 2 0 0,1-2 0 0,-4-1 9 0,-3-2 7 16,0 0 0-16,0 0 1 0,-3 0-17 0,3-2 10 15,0 2-10-15,0-3 8 0,-2 3 16 0,5-3 4 16,0 3 0-16,-3-2 0 16,3 2-12-16,3-3-1 0,0 3-1 0,9 0 0 0,0 0-14 0,0 0 0 15,0 0 0-15,3-8-1079 0</inkml:trace>
  <inkml:trace contextRef="#ctx0" brushRef="#br0" timeOffset="161310.81">23168 7268 1760 0,'0'0'39'0,"0"0"8"16,0 0 1-16,0 0 1 0,0-3-39 0,0 3-10 0,0-2 0 0,3-3 0 15,0 2 60-15,-3-2 9 0,3 2 3 0,3 0 0 16,-3-2-36-16,0 0-6 0,3 2-2 0,-6-2 0 15,3-1 3-15,-3 4 0 0,0-3 0 0,-3-1 0 16,0 4 14-16,0-4 3 0,-3 1 1 0,0 2 0 16,0-2-1-16,-3 5-1 0,-2-3 0 0,-1 3 0 0,0-2-6 0,0 2-1 15,0 0 0-15,0 5 0 0,-3 3-7 0,3-3-1 16,-3 1-1-16,3-1 0 0,-2 3-15 0,2 0-4 16,3 0 0-16,-3 0 0 0,3 2-12 0,0-2 0 15,3 0 0-15,0 3 0 0,3-1 0 0,3-2 0 16,0 3 0-16,3-3 0 0,3 0 0 0,3 0 0 15,0 0 0-15,6-1 0 0,0 1-15 0,0 3 4 16,-1-3 1-16,1 0 0 0,-3 0-7 0,0 0-2 16,0 0 0-16,0 0 0 0,0 0 11 0,-3-3 8 15,-3 5-12-15,3-2 12 0,-6 0-13 0,0 0 4 16,-3-8 1-16,-3 8 0 16,0 0-16-16,-3-3-2 0,0 1-1 0,-3-1 0 0,3 0 19 0,-3-2 8 15,-3 0-8-15,-3-1 8 0,-3-2 0 0,0 3 0 16,1-3 0-16,-1 0 0 0,0 0 30 0,3 0 8 15,0-3 2-15,0 3 0 0,3-2-32 0,0-1-8 0,3 0 0 0,4 1 0 16,-1-1 0-16,0 0 0 0,6 3 0 0,0 0 0 31,3-5-90-31,0 0-19 0,5-1-4 0,4-1-994 0</inkml:trace>
  <inkml:trace contextRef="#ctx0" brushRef="#br0" timeOffset="161691.7">23380 7358 2070 0,'0'0'45'0,"0"0"10"0,0 0 1 0,0 0 3 0,0 0-47 0,0 0-12 16,0 0 0-16,0 0 0 0,0 0 31 0,0 0 4 16,0 0 1-16,9 0 0 0,0-3-9 0,3 3-2 15,-4-5 0-15,4 0 0 0,0 0-13 0,-3-1-2 16,6 1-1-16,-3 0 0 0,0-3-9 0,0 0 0 15,-3 0 0-15,0 0 8 0,0 3-8 0,-3-3 8 16,0 0-8-16,-4-3 8 0,1 1 25 0,-3-1 5 16,-5 0 1-16,5 1 0 0,-6-3-12 0,3 2-3 15,-6 3 0-15,3 0 0 0,-3 3 13 0,0 2 3 16,-3 6 0-16,-3 0 0 0,0 2-3 0,0 5 0 16,0 1 0-16,-2 5 0 0,-1 2-6 0,3 4-2 15,-3-4 0-15,3 3 0 0,0 6-5 0,0-4 0 16,3-1-1-16,0 1 0 0,1-1-23 0,5-1 0 0,0-3 0 0,6 1 0 15,3-3 0-15,3-3 0 0,0 0 0 0,5 0 0 16,1-2 0-16,0-6 0 0,6 1 0 0,3-4 0 31,0-4-45-31,3-4-4 0,2 1-1 0,1 0-816 0,3-3-163 0</inkml:trace>
  <inkml:trace contextRef="#ctx0" brushRef="#br0" timeOffset="162061.67">24041 6514 1670 0,'0'0'148'0,"0"0"-118"16,0 0-30-16,0 0 0 0,0 0 95 0,0 0 13 15,0 0 2-15,0 0 1 0,0 0-22 0,0 0-4 16,6 8-1-16,-1 3 0 0,-2 2-16 0,3 3-3 16,0 0-1-16,0 5 0 0,-3 3-6 0,-3-1-2 15,3 6 0-15,0 3 0 0,0 5-8 0,-6 0-3 16,0 3 0-16,0 5 0 0,-3-5-34 0,0 5-11 16,0-3 0-16,-2 3 0 0,-7 5 10 0,-3 0-10 15,0-2 8-15,-3 0-8 0,0-3 0 0,0 0 8 16,1 0-8-16,-1-8 0 0,0-3 11 0,0 0-3 15,0 4-8-15,-3-4 12 0,1-2-12 0,-1 2 0 16,-6-2 0-16,0 0 0 0,-2-3 0 0,-4 0-10 0,3-3 2 0,0 1 0 31,1-6-189-31,2 0-38 0,-30 16-7 0,16-13-2 0</inkml:trace>
  <inkml:trace contextRef="#ctx0" brushRef="#br0" timeOffset="163621.71">1499 8668 1141 0,'0'0'50'0,"0"0"11"0,6 5-49 0,-6 6-12 16,-6-1 0-16,6 1 0 0,0 2 83 0,-6 3 13 15,6 2 4-15,-6 1 0 0,-3 2-15 0,6 6-2 16,-6 2-1-16,0 2 0 0,0 4-42 0,-2-1-9 0,-1 6-2 0,-6 0 0 15,3 5 7-15,-3-6 2 0,-3 4 0 0,0-1 0 16,4-2-18-16,-1-6-3 0,3 0-1 0,3 1 0 16,3-9-16-16,0-2 10 0,0-5-10 0,6-4 8 15,-3-1-8-15,3-1 0 0,3-2 9 0,0-6-9 16,0-5 10-16,0 0-2 0,0 0-8 0,3-3 12 0,9-5 0 16,-3-5 0-16,6 0 0 0,0 0 0 0,-3-6-12 15,6 0 0-15,-1 1 8 0,-2-1-8 16,6 1 0-16,-3-1 0 0,0 1-9 0,3-1 9 0,-3 3-9 0,-4 1 9 15,7 4-8-15,-3 0 8 16,0 4 0-16,-3-1-8 0,3 5 8 0,3 0 0 0,-4 3 0 0,4 3 0 16,-6 2 0-16,3 3 0 0,-9-3-9 15,3 9 9-15,0-4-10 0,-3 6 10 0,0-3 0 16,-3 3 0-16,-4 3 0 0,-2-1 0 0,0 1 0 16,0-1 0-16,-8 3 0 0,5 1 0 0,3 1 0 0,-9-4 0 15,3 2 0-15,0 0 10 0,-9-2 14 0,0-1 4 16,0 1 0-16,3-3 0 0,-3-3-12 0,-3 0-3 15,7 0 0-15,-10-2 0 0,3-3 3 0,0-3 1 16,-3 1 0-16,0 1 0 0,-2-7 17 0,-1 3 3 16,-3-3 1-16,3-3 0 0,-3 1-22 0,3-3-4 15,1-6 0-15,2 3-1 0,9-5-11 0,-6 0 0 0,6-1 9 16,3-4-9-16,6 2 0 0,-3-3 0 0,6-2-10 0,6 3 10 31,-3-1-65-31,6 1-7 0,3-1 0 0,6 1-980 0</inkml:trace>
  <inkml:trace contextRef="#ctx0" brushRef="#br0" timeOffset="164013.12">1904 9327 1666 0,'0'0'74'0,"0"0"15"0,0 0-71 0,0 0-18 16,0 0 0-16,0 0 0 0,0 0 25 0,0 0 2 16,0 0 0-16,6 2 0 0,3-4 21 0,-3-1 4 15,0 0 0-15,3-2 1 0,-3 2-24 0,2-2-5 16,-2 0 0-16,3-1-1 0,-3 1-15 0,3-3-8 16,0 0 8-16,0 0-8 0,0-2 0 0,0 2 9 15,-3-3-9-15,0 1 0 0,3 2 10 0,-9 0-10 16,0-3 8-16,0 1-8 0,-6 2 13 0,6-3-2 15,-3 3-1-15,-6 3 0 0,0 0-10 0,-3 5 0 16,3 2 0-16,0 4 0 0,-6 1 16 0,0 7 4 16,1-1 0-16,-7 5 1 0,3 1 16 0,-3 2 3 15,3-2 1-15,0 2 0 0,-2 0-17 0,5 3-4 16,6 0-1-16,-3-1 0 0,3-1-9 0,3-1-2 16,6 0 0-16,6-5 0 0,-3-3-8 0,6 0 10 15,3-2-10-15,3-3 10 0,-1 0-10 0,7-6 0 16,-6 4 0-16,6-9-11 15,0 0-95-15,-6-5-19 0,3 3-4 0,2-8-823 0</inkml:trace>
  <inkml:trace contextRef="#ctx0" brushRef="#br0" timeOffset="164313.72">2207 9260 979 0,'0'0'87'16,"0"0"-70"-16,0 0-17 0,0 0 0 16,0 0 196-16,0 0 36 0,0 0 8 0,0 0 0 0,6 8-133 15,-6-2-27-15,0 2-6 0,0 0-1 0,0-1-39 0,0 1-8 16,3 3-2-16,3 0 0 0,-6-3-3 0,0 2-1 15,0 1 0-15,3-1 0 0,-6 1 0 0,3 2-1 16,3 0 0-16,-6 1 0 0,3-1 1 0,-6-3 0 16,3 4 0-16,-3-4 0 0,4 1 0 0,-4-3 0 15,0 0 0-15,0-3 0 0,6 3-2 0,0-8 0 16,-3 2 0-16,3-2 0 0,0 0-5 0,0 0-1 16,0 0 0-16,3-7 0 0,6-1-12 0,0 0 8 15,2-3-8-15,-2-2 0 0,3-3 0 0,0 3 8 16,3-3-8-16,-6 0 0 0,3 3 0 0,0 0 0 15,6-1 0-15,-9 1 0 0,5 0 0 0,-5 2 0 16,3-2 0-16,-3 0 0 0,3 0 0 0,-3 2 0 16,3 0 0-16,-3 1-10 15,0 2-32-15,-3 0-6 0,6 0-2 0,-3 0-1050 0</inkml:trace>
  <inkml:trace contextRef="#ctx0" brushRef="#br0" timeOffset="164943.78">2630 9303 518 0,'0'0'23'0,"0"0"5"0,0 0-28 0,0 0 0 16,0 0 0-16,0 0 0 15,9 0-28-15,-9 0-12 0,0 0-1 0,0 0-1 16,9-3 10-16,-9 3 1 0,0 0 1 0,0 0 0 0,0 0 139 0,12 0 28 15,-12 0 6-15,0 0 1 0,0 0 19 0,0 0 4 16,0 0 1-16,0 0 0 0,0 0-56 0,0 0-10 16,0 0-2-16,9 3-1 0,-9-3-15 0,0 0-4 15,0 0 0-15,12 2 0 0,-3 1-32 0,-9-3-6 16,0 0-2-16,9 0 0 0,6 3-18 0,-4-3-4 16,-11 0-1-16,9-3 0 0,6 0-5 0,-3-2-2 15,-3 0 0-15,3 0 0 0,-3-3-10 0,-3 2 10 16,9-2-10-16,-6 0 10 0,-3-2-10 0,0 2 0 0,2 3 9 0,-5-3-9 15,3-3 0-15,-3 3 8 0,0 3-8 0,-3-3 0 16,0 3 12-16,-3-3-3 0,0 2 0 0,0-2 0 16,0 3 14-16,0 3 2 0,-5-4 1 0,-4 4 0 15,3 2-5-15,-3 0-1 0,-3 2 0 0,-6 6 0 16,3 0 8-16,-6 3 2 0,1-1 0 0,-1 6 0 16,-3-3 0-16,3 3 0 0,0 0 0 0,4 3 0 15,-1-3-19-15,0 2-11 0,3 3 12 0,0 0-12 0,6 1 16 16,0-4-4-16,3 3-1 0,6 0 0 0,-5 1-11 15,8-4 0-15,0 1 0 0,0-6 8 0,8 3-8 16,1-8 0-16,12 2 0 0,-6-7 0 16,12-3 0-16,-3-3 10 0,11-2-10 0,-2-6 10 0,6 1-26 15,-3-1-6-15,2-2-1 0,-5-3-1201 16</inkml:trace>
  <inkml:trace contextRef="#ctx0" brushRef="#br0" timeOffset="165354.04">3205 9260 1360 0,'0'0'60'0,"0"0"13"0,6 0-58 0,0 0-15 0,-6-2 0 0,3-1 0 15,-1 0 52-15,1-2 8 0,0 3 2 0,0-1 0 16,-3-2 14-16,6 2 2 0,-6-2 1 0,0-1 0 16,3 1-21-16,-3 0-4 0,6 0-1 0,-6-1 0 15,0 1-5-15,-6 0-2 0,6-3 0 0,-3 0 0 16,-3 2-10-16,0-1-3 0,1 1 0 0,2 1 0 16,-9 0-6-16,3-1-2 0,-6 4 0 0,0 2 0 15,-6 2 9-15,0 4 2 0,3 2 0 0,-2 0 0 16,-7 5 5-16,3 3 2 0,-3 0 0 0,3 2 0 15,4 1-25-15,-7-1-5 0,6 3-1 0,0 0 0 0,9 3 0 16,-6 0 0-16,6 0 0 0,3-3 0 0,1 3-3 16,5-3-1-16,-3 0 0 0,6 0 0 0,6-2-8 0,-3-1 0 15,5-4 0-15,1-1 0 0,3-3 0 0,6-4 8 16,6-1-8-16,6-8 0 16,0 1-23-16,5-6-9 0,1-3-3 0,0 1-786 15,5-6-158-15</inkml:trace>
  <inkml:trace contextRef="#ctx0" brushRef="#br0" timeOffset="165913.43">3779 8789 1843 0,'0'0'81'0,"0"0"18"0,0 0-79 0,0 0-20 0,6-5 0 0,3 0 0 15,-6 0 42-15,6-3 5 0,0 0 1 0,0 0 0 16,3 0-31-16,3 0-5 0,-1-3-2 0,1 1 0 16,0-1 6-16,0 1 0 0,0-4 1 0,0 1 0 15,0 3-4-15,6-6-1 0,-1 0 0 0,1 0 0 16,-6-3-12-16,6 6 9 0,3-5-9 0,-9 2 8 16,0 0-8-16,-1 3 0 0,-2-6 9 0,3 3-9 15,-9 3 8-15,3-3-8 0,-3 0 8 0,-3 3-8 16,0-5 16-16,0 4-2 0,-6-4 0 0,0 2 0 15,0 3-14-15,-3-1 0 0,-3 4 0 16,-3 5 0-16,-3 2 20 0,-2 3 4 0,-7 3 0 0,-3 7 1 16,0 3 23-16,-3 9 5 0,-2 1 1 0,-4 6 0 15,0 9-8-15,-3 1-2 0,-2 6 0 0,-1 5 0 16,-5 3 2-16,2 0 0 0,3 5 0 0,-5 3 0 0,2 3-13 0,6 2-2 16,-2-3-1-16,2-4 0 0,6-4-15 0,6-2-3 15,6-5-1-15,10-6 0 0,-4-2-11 0,9-8 0 16,0-3 0-16,6-6 8 0,6-1-8 0,-3-4 0 15,6-7 0-15,3-1 8 0,5-2-8 0,1-5 0 16,3-6 0-16,3-2 0 0,-3 0 0 0,6-6-16 16,-7-2 4-16,1 0 1 15,0 2-17-15,0 0-4 0,0-2-1 0,-3 5 0 0,-4 0 17 0,1 6 4 16,-9-1 1-16,3 6 0 0,0 2 11 0,-3 0 0 16,-6 9-9-16,0-1 9 0,-6 3 0 0,3 2 18 0,3 1-3 15,-6-1-1-15,0 3 6 0,3-2 0 0,3-3 1 0,3-3 0 16,-3 0-21-16,6 0 8 0,0-5-8 15,3-2 0-15,3-4 8 0,-3-2-8 0,3-8 8 16,3 0-8 0,3-2-114-16,-1-3-27 0,4-1-6 0</inkml:trace>
  <inkml:trace contextRef="#ctx0" brushRef="#br0" timeOffset="166554.75">3976 9168 403 0,'0'0'36'0,"0"0"-36"0,0 0 0 0,0 0 0 15,0 0 240-15,0 0 40 0,0 0 9 0,3 8 2 16,-6 0-149-16,3-3-30 0,0 6-5 0,-6-1-2 16,3 3-17-16,-3 1-4 0,0 1-1 0,0 1 0 15,3 3-20-15,-9 2-4 0,3 0-1 0,3 0 0 16,-3 1-14-16,0-1-4 0,3 3 0 0,-3-3 0 16,-3-5-25-16,6-3-6 0,3 0-1 0,3-2 0 15,-6-3-8-15,12-3 0 0,-6-5 9 0,0 0-9 16,9 0 0-16,-3-8 9 0,9-5-9 0,-3-1 0 15,6-4 12-15,-3 2-4 0,3 0 0 0,6-2-8 16,-4-1 0-16,4 1 0 0,3-1 0 0,-3 3-12 16,0 0 12-16,-4 3 0 0,-5 3-10 0,3 2 10 15,-3 0 0-15,-3 5 0 0,0 0 0 0,-12 3 0 16,0 0-10-16,0 0 10 0,0 0 0 0,6 8-9 16,-3 3 9-16,0-1 0 0,-3 4 0 0,-6 2 0 0,6-1 0 0,-9 4 0 15,0-3 0-15,3 2 8 0,0 1 4 0,-3-3 0 16,3 0 1-16,0 0 0 0,0-3-2 0,3 3-1 15,3-8 0-15,3 2 0 0,3-2-10 0,-6-8 0 16,0 0 0-16,9 0 8 0,6-3-8 0,-3 1-12 16,3-6 2-16,6 0-758 15,-6 0-152-15</inkml:trace>
  <inkml:trace contextRef="#ctx0" brushRef="#br0" timeOffset="166923.79">4458 9372 1998 0,'0'0'44'0,"-6"5"8"0,-3 3 3 0,3 0 1 0,3-3-44 0,3-5-12 0,0 0 0 0,0 0 0 15,3 8 0-15,6-5 12 16,-3-6-12-16,6 3 12 0,0-5 4 0,5-1 2 0,-5-2 0 0,6 0 0 16,-3 1-8-16,3-4-2 0,0 0 0 0,-3 1 0 15,0-1-8-15,0 1 0 0,-4-1 0 0,-2-2 8 16,3 2-8-16,-3 1 8 0,-6 4-8 0,3-4 8 15,0-1-8-15,-6 1 0 0,0-1 9 0,0 0-9 16,-6 1 10-16,0-1-2 0,0-2-8 0,0 2 12 0,0 1 17 16,-6 5 3-16,-2 2 1 0,-1 6 0 0,-3 2 26 0,0 0 5 15,-6 6 0-15,-3 5 1 0,3 2-9 16,-5-2-1-16,8 5-1 0,-6 6 0 0,6-1-28 0,3 1-6 16,1-1 0-16,8 3-1 0,-6 0-6 0,6-2-1 15,6-1 0-15,3 1 0 0,0-6-12 16,6 0 0-16,0-5 0 0,9-3 0 15,-3-2 0-15,5-9 0 0,4 1 0 0,3-6 0 16,6-5-63-16,3-5-18 0,2-3-4 0,-5-2-703 16,0-1-140-16</inkml:trace>
  <inkml:trace contextRef="#ctx0" brushRef="#br0" timeOffset="167403.01">5494 8176 2070 0,'0'0'92'0,"0"-6"18"0,-6 4-88 0,3 2-22 0,0 0 0 0,0 2 0 15,-6 4 88-15,-3 4 14 0,3 1 2 0,-6 7 1 16,0 1-14-16,0 5-3 0,-8 2-1 0,2 6 0 16,0 0-29-16,-3 2-6 0,-3 11 0 0,0 8-1 15,-2 8-28-15,-1-6-6 0,3 9-1 0,3 2 0 16,-11 0-6-16,5-2-2 0,-6 2 0 0,-3 3 0 15,1-6 12-15,5-7 1 0,0-3 1 0,3-1 0 16,7 1-32-16,-1-8-6 0,3-5-2 0,9-11 0 16,0 0 9-16,3-2 9 0,3-1-13 0,0 1 5 15,6-9-25-15,0-2-5 0,0-5-1 0,6-6 0 16,0-5-80-16,0-3-16 0,3-7-3 0,0-6-1 16,0-5 39-16,0 2 8 0,0-2 2 0,-3 0 0 15,3 2-1-15,-3 1 0 0,-6-1 0 0,0 3 0 0,3-2 73 0,-3 5 18 16,-3-3 0-16,3 2 0 0,0-1 0 0,0 1 0 15,-6 1 0-15,0 0 0 0,3 2 124 16,-3-2 28-16,-6 5 5 0,6 0 2 16,0-2-30-16,0 4-5 0,6 6-2 0,0 0 0 0,0-2-45 0,0 2-9 15,0 0-1-15,0-6-1 0,0 1-38 0,6 0-7 16,3-3-1-16,6 0-1 0,-3 3-19 0,6-3 0 16,2 0 0-16,1 2 0 0,0-4 0 0,9 2 0 15,-6 0 8-15,3 0-8 0,-10 5 8 0,4-2-8 16,-3 0 0-16,0 2 0 15,-6 3-42-15,3 3-15 0,-9-3-3 0,-6 0-812 16,9 8-161-16</inkml:trace>
  <inkml:trace contextRef="#ctx0" brushRef="#br0" timeOffset="168040.27">5562 9186 1458 0,'0'0'32'0,"0"0"6"0,0 0 2 0,0 0 1 0,-3 8-33 0,0 0-8 16,3 5 0-16,-6-2 0 0,0 0 106 0,3 4 19 15,-3-1 4-15,-3 2 1 0,3 2-58 0,-3 1-11 0,4-1-2 16,-7 3-1-16,0-2-12 0,6 2-2 0,0 0-1 0,3-2 0 16,0-6-27-16,6-2-6 0,-3-4-1 0,9 1 0 15,-3-5-9-15,3 0 0 0,6-3 0 0,-7-6 0 16,4-7 0-16,3 0 0 0,3 2 9 0,3-5-9 16,0 1 0-16,0-4-12 0,-1 1 2 0,4 2 0 15,3 0-28 1,-6 0-6-16,-6 3 0 0,3-1-1 0,-1 4 23 0,-2-1 5 0,-6 3 1 0,0 3 0 15,0 2 16-15,-3 3 0 0,-6 0 0 16,0 0 0-16,0 8 8 0,-3 3-8 0,-3 0 11 0,0 4-11 16,3 1 48-16,-3 0 2 0,0 3 1 0,3 2 0 15,-6 0-24-15,6-2-5 0,0-1-1 0,3-5 0 16,0 1-5-16,3-4 0 0,-3 1-1 0,12-3 0 16,-9-6-15-16,9 1 0 0,3-3 0 0,6-8 0 0,3-3 18 0,3-2 1 15,-7-3 0-15,4-2 0 0,-3 5-11 0,3-3-8 16,-3 0 12-16,-3 0-12 0,-1 0 0 0,1 0 0 15,3 0-12-15,-3 3 3 16,-3 0-95-16,-3 2-18 0,0 1-4 0,0-1-850 0</inkml:trace>
  <inkml:trace contextRef="#ctx0" brushRef="#br0" timeOffset="168286.12">6366 9197 1958 0,'0'11'87'0,"-3"-6"17"0,0 0-83 0,0 3-21 0,-3 0 0 0,-3 0 0 16,3 5 85-16,0-2 13 0,-6 2 2 0,3 0 1 15,-3 0-45-15,0 1-8 0,3-4-3 0,1 6 0 16,-1-3-25-16,0 1-4 0,3-1-2 0,3-3 0 15,3 4-14-15,0-6 0 0,-6-3 8 0,6 3-8 16,3-6-54-16,3 1-14 0,0-6-2 0</inkml:trace>
  <inkml:trace contextRef="#ctx0" brushRef="#br0" timeOffset="168452.68">6598 8866 288 0,'-9'3'25'0,"3"-1"-25"16,-3 4 0-16,0-1 0 0,0 0 394 16,0 1 74-16,3 2 14 0,0-3 3 0,0 0-385 0,1 0-78 15,5 3-22-15,-3 0 9 16,3 0-49-16,3 0-9 0,-1 3-3 0</inkml:trace>
  <inkml:trace contextRef="#ctx0" brushRef="#br0" timeOffset="168763.84">6610 9197 1497 0,'0'0'66'0,"0"0"14"0,0 0-64 0,0 0-16 0,0 0 0 0,0 0 0 16,0 0 157-16,0 8 28 0,0 2 6 0,0-2 1 16,-3 3-52-16,0-3-9 0,-3 5-3 0,0 0 0 15,0 6-102-15,-3-3-26 0,0 2 0 0,3-2 0 16,-3 5 56-16,3-5 7 0,0-3 1 0,0 1 0 15,0-4-46-15,3 1-9 16,3-3-1-16,0 5-8 0,3-5 10 0,-3 0-10 0,0-8 8 0,0 0-8 16,12-8 12-16,0 0-4 0,-3 3 0 0,6-9 0 15,0 1 0-15,3 0-8 0,0-6 12 0,0 1-4 16,-1 2-8-16,1-2 0 0,0 2 0 0,0 0 0 16,-3 0 0-16,3 3 0 0,0-1-14 0,-4-1 5 15,1 1-32-15,-3 1-7 0,0 5 0 0,-3-2-1 16,0 2-25-16,0 0-5 0,-3 5-1 0,-6 3-693 15,6-5-139-15</inkml:trace>
  <inkml:trace contextRef="#ctx0" brushRef="#br0" timeOffset="169632.03">7172 9276 1220 0,'0'0'27'0,"0"0"5"16,0 0 2-16,0 8 0 0,0-2-34 0,-3 1 0 0,0-1 0 0,0-1 0 0,-2 0 88 0,5 1 10 15,0-6 2-15,-3 5 1 16,3-5-16-16,0 0-3 0,0 0-1 0,0 0 0 0,0 0-21 15,5 3-5-15,4-3-1 0,-3-3 0 16,-6 3-29-16,9-8-5 0,3 0-2 0,0-3 0 16,3 1-18-16,-3-3 8 0,3 2-8 0,0-2 0 0,-3 0 0 0,-1-3 0 15,-2 3 0-15,-3-3 0 0,0-3 11 0,-3 3-11 16,-3-2 10-16,-3 2-10 0,0-3 13 0,0 1-3 16,-3-1-1-16,0 3 0 0,-5-2-9 0,-1 5 12 15,-3 5-12-15,0 2 12 0,-3 6 22 0,-3 6 5 16,-3 4 1-16,1 6 0 0,-7-3 11 0,0 11 2 15,0 3 1-15,3 2 0 0,4-3-18 0,-1 1-3 16,3 2-1-16,-3 0 0 0,6 3-5 0,0-1-2 16,4-1 0-16,2-1 0 0,3 0-14 0,0 0-3 0,9-5-8 15,0-3 12-15,6-3-12 0,3-4 0 0,0-4 0 0,6-2 0 16,-1-8 0-16,7 0 0 0,6-8 0 16,3 0 0-16,3-8 0 0,2-2 0 0,1-3 0 15,0-3 0-15,5-3-10 0,-2-2-2 0,0 0 0 16,-4 0 0-1,4-5-21-15,-6-3-5 0,3-6-1 0,-4-2 0 0,7-2 15 0,-6-1 2 0,0-5 1 16,2 0 0 0,7-2-34-16,0-6-6 0,-1-3-2 0,1-2 0 15,-6 0-4-15,-1 0-1 0,-2 2 0 0,0 4 0 0,3-1 48 0,-4 2 10 0,-5 4 2 0,3 7 0 16,-9 6 8-16,0 10 0 0,-4 3 0 0,-5 8 0 16,-3 2 47-16,-3 9 11 0,-6 2 2 0,0 3 1 0,0 5 24 15,-6 2 5-15,-3 6 1 0,-3 5 0 0,4 3-24 0,-7 3-5 16,0 7-1-16,-3 3 0 0,0 6-29 0,0 2-7 15,-6 2-1-15,1 4 0 0,-4 2 9 0,-3 5 2 16,-6 14 0-16,-2 2 0 0,-4 0-16 0,6-3-3 16,-3 6-1-16,1-3 0 0,-1 0-5 0,6-2-1 15,4-1 0-15,-1-4 0 0,0-4-9 0,9-10 0 16,0 0 9-16,4-5-9 0,2-3 0 0,3-5 0 16,3-1 0-16,0-2 8 0,6-7-8 0,3-4 0 15,3-2 0-15,0-5 0 16,6-1-43-16,3-7-13 0,3-6-2 0,-1-2-827 15,4-3-166-15</inkml:trace>
  <inkml:trace contextRef="#ctx0" brushRef="#br0" timeOffset="169775.81">7664 9467 2073 0,'-6'10'184'0,"0"-4"-147"0,3 2-29 0,0-3-8 15,0 3 92-15,3-8 18 0,0 0 3 0,0 0 1 16,0 5-57-16,0-5-11 0,6 0-2 0,3 0-1 15,2-3-43-15,1 1 0 0,3-9 0 0</inkml:trace>
  <inkml:trace contextRef="#ctx0" brushRef="#br0" timeOffset="212136.74">3848 11451 345 0,'0'0'31'0,"0"0"-31"15,0 0 0-15,0 0 0 0,0 0 148 0,0 0 24 16,0 0 5-16,0 0 1 0,0 0-56 0,0 0-11 0,0 0-3 0,0 0 0 16,0 0-18-16,0 0-4 0,0 0-1 0,0 0 0 15,0 0-7-15,0 0-2 0,0 0 0 0,0 0 0 16,6-2 6-16,-6 2 1 0,0 0 0 0,0 0 0 16,0 0-32-16,0 0-7 0,0 0 0 0,0 0-1 15,0 0-3-15,0 0 0 0,0 0 0 0,0 0 0 16,0 0 4-16,0 0 1 0,0-6 0 0,-3 1 0 15,-3 2-29-15,0 1-5 0,0-4-2 0,-3 6 0 16,3 0 13-16,-3 3 2 0,-3 0 1 0,3-3 0 16,-3 2 5-16,0 1 1 0,-3 0 0 0,0 2 0 15,4-2-1-15,-10 2 0 0,3 0 0 0,0 0 0 16,3 1-6-16,-9-1 0 0,9 0-1 0,-2 1 0 0,2 2-6 16,6-6-1-16,-12 3 0 0,6 1 0 15,0-1-2-15,0 0-1 0,3 1 0 0,-3-1 0 0,7-2-4 0,-7 2-1 16,9-3 0-16,-3 4 0 0,0-4-8 0,0 1 8 15,0 0-8-15,3-1 8 0,6-2-8 0,-3 3 0 16,-3 2 0-16,6 1 8 0,0-6-8 0,0 5 0 16,0-5 0-16,0 0 0 0,0 0 0 0,6 5 0 15,-3 3 0-15,3-3 0 0,0 1 0 0,3-4 0 16,3 4 0-16,3-6 0 0,0 2 0 0,-4 1 0 16,7 0 0-16,-3 2 0 0,-3-2 0 0,3-1 0 15,-3 1 0-15,6 2 0 0,-6 3 0 0,6-3 0 16,-4 3 0-16,4 0 0 0,0 3 0 0,-6-1 0 15,3 4 0-15,0-1 0 0,0 0 0 0,0-2 0 0,-7 2 0 0,4 0 0 16,-6-2 0-16,3 2 0 0,-3 0 0 16,-3 0 0-16,3-2 10 0,-3 0 3 15,0 2 1-15,0-3 0 0,-3 4-14 0,0-4-18 0,-3 1 4 16,0-1 1-16,0 1 13 0,-3-1 0 0,3 6 0 16,-9-5 0-1,6 0 0-15,-3-1 0 0,-2-2 8 0,2 3-8 0,-6-3 0 0,0 2 8 0,0 1-8 0,-6-1 0 16,-3 4 9-16,9-4-9 0,-2 1 0 0,-4-3 9 15,-3 0-9-15,0-3 8 0,3 0-8 0,-3-5 8 16,-5 0-8-16,2-2 8 0,6-4-8 0,0-2 8 16,0 0-8-16,7 0 0 0,-10-2 0 0,12 2 8 0,-3 0-8 15,6 0 0-15,-9 0 0 0,6 0 0 16,0 0 0-16,3 0 0 0,-6 3 0 0,4-3 0 16,-1 0 0-16,3 0 0 0,6 0 0 0,-3 0 0 0,3 0 0 0,6-2 0 15,-3 2 0-15,6-3 0 16,-6 1-92-16,9-1-16 0,-6 3-4 0,3 0-1270 15</inkml:trace>
  <inkml:trace contextRef="#ctx0" brushRef="#br0" timeOffset="212876.36">4133 10700 403 0,'0'0'36'15,"0"0"-36"-15,-3-3 0 0,0 0 0 16,3-2 366-16,0 0 66 0,0 5 14 0,0-5 2 16,6-1-242-16,-3 4-49 0,3-4-9 0,0-2-3 15,0 3-65-15,0 0-12 0,6-3-4 0,-3 3 0 16,3-1-12-16,-3 1-2 0,3 0-1 0,0 2 0 0,0 0-34 0,2-2-7 15,-2 3-8-15,3 2 11 0,-3 0-11 0,3 0 0 16,-6 2 0-16,6 1 8 0,-3 2-8 0,3 3 0 16,-7-3 9-16,1 6-9 0,0-3 8 0,0 5-8 15,0 0 10-15,-9 3-10 0,0 0 14 0,0 3-3 16,0-1-1-16,-6 6 0 0,3 0-10 0,-6 2 0 16,0-2 9-16,-2 2-9 0,-1-2 24 0,-3 0 1 15,0 0 0-15,-3 2 0 0,0-4-15 0,3 1-10 16,-6-2 12-16,4-2-12 0,-1 0 9 0,3 2-9 15,-9-3 0-15,3-5 9 0,3 1-1 0,0-1 0 16,1-3 0-16,5-2 0 0,0-2-8 0,3-4 0 16,-3 4 9-16,9-9-9 0,-3 0 9 0,6 3-9 15,3-8 12-15,0 3-12 0,6-5 8 0,0 2-8 0,0-6 0 16,3 4 0-16,0-1 0 0,2 3 0 16,-5 0 0-16,6 3 0 0,-3 0 0 0,3-1 0 0,-9 1 0 15,3 3 0-15,0 2 0 0,-3 0 0 0,-6 0 0 0,9 2 0 16,-3 3 0-16,0 3 0 0,-3 0 0 0,0 0 0 15,0 0 12-15,3 5 0 0,-3-2-1 0,-1 0 0 16,1-1-11-16,3 1 0 0,0-1 0 0,0 4 8 16,3-4 12-16,0-2 1 0,-3 0 1 0,3 0 0 15,0 0-14-15,3 0-8 0,0-8 10 0,0 0-10 16,3 0 8-16,2-3-8 0,-8 1 0 0,3-4 0 0,6 4 9 0,-3-4-9 16,3 1 8-16,0 0-8 15,3 2-38-15,-1-2-13 0,-5-3-2 0,0 5-923 16,0 3-185-16</inkml:trace>
  <inkml:trace contextRef="#ctx0" brushRef="#br0" timeOffset="-211378.39">4648 11750 288 0,'0'0'25'0,"0"0"-25"15,0 0 0-15,0 0 0 0,0 0 209 0,0 0 37 16,0 0 7-16,0 0 2 0,0 0-117 0,0 0-23 15,0 0-5-15,0 0-1 0,0 0-24 0,0 0-5 16,0 0 0-16,0 0-1 0,0 0-7 0,0-8-2 16,0 0 0-16,0 0 0 0,0 3-3 0,0 5-1 0,0-8 0 0,3 3 0 15,0-3-12-15,0-3-2 16,0 1-1-16,3-1 0 0,3 3-15 0,-9 0-4 0,9-2 0 0,-3-1 0 16,0 3-5-16,0-2-2 0,3 2 0 0,0-3 0 15,3 0-8-15,-3 4-1 0,-1-4-1 0,1 6 0 16,3-1-6-16,-3 1-1 0,0 0 0 0,0-1 0 15,3 1 1-15,-3 3 0 0,0-1 0 0,-3-5 0 16,0 3-9-16,3-1 0 0,-3 4 0 0,3 2 0 16,0-3 0-16,-4 3 8 0,-5 0-8 0,6 0 0 15,0 3 8-15,3-1-8 16,-9-2 8-16,3 3-8 0,-3-3 12 0,3 0-2 0,-3 0-1 0,6 5 0 0,-6-5-1 0,3 8-8 16,0-2 12-16,-3 1-4 0,0-7-8 15,3 8 12-15,-6 0-12 0,3 0 12 0,0 0-4 16,-3 3-8-16,0-3 12 0,0 2-4 0,3 1-8 15,-3 0 12-15,0 2-12 0,0-3 12 0,3 1-4 16,0 2-8-16,0 0 12 0,0-2-4 16,0 0 2-16,0-1 0 0,3-2 0 0,-3-3 0 0,3 3-2 0,0 0 0 15,3 0 0-15,-3 0 0 0,3-3 0 0,0-2 0 16,3 0 0-16,-3-1 0 0,3-2-8 0,0-2 10 16,3-1-10-16,-3 0 10 0,-9 3-10 0,12-5 8 15,-1 0-8-15,-2-3 8 0,6 0-8 0,-9 0 0 16,3 0 9-16,0 0-9 0,0-2 0 0,0 2 0 15,0-3 0-15,-3 3 8 0,0 0-8 0,3-2 0 0,-6 2 0 0,3 0 0 16,3-3 0-16,-1 3 0 0,-5 0 0 0,6-2 8 16,3 2-8-16,-9-3 0 0,3 3 0 15,3 0 8-15,0-2-8 0,-3 2 0 0,0-3 0 0,0 3 8 16,0 0-8-16,-6 8 0 0,6-10 0 0,-6 10 0 31,6-8-79-31,-6 8-10 0,6-8-3 0,-6 8-803 0,0 0-161 16</inkml:trace>
  <inkml:trace contextRef="#ctx0" brushRef="#br0" timeOffset="-210501.31">4604 11991 403 0,'0'0'17'0,"0"0"5"0,0 0-22 0,0 0 0 16,0 0 0-16,0 0 0 0,0 0 252 0,0 0 45 0,0 0 10 0,0 0 1 16,0 0-166-16,0 0-34 0,0 0-6 0,6-3-2 15,-6 3-16-15,6-5-3 0,2 0-1 0,-8-1 0 16,0 6-20-16,0 0-4 0,6-5 0 0,0 0-1 16,3 0-7-16,-6-3 0 0,3 2-1 0,-3-2 0 0,3 3-11 15,0-3-3-15,0 0 0 0,0 0 0 0,0 0-13 0,3 3-4 16,-3 0 0-16,-6 5 0 0,6-6-25 0,-6 6-6 15,9-5-1-15,0 0 0 0,-3 0 64 0,3-1 13 16,-9 6 3-16,0 0 0 16,8-2-52-16,-8 2-12 0,0 0 0 0,0 0 0 0,9-6 0 0,-9 6 0 15,0 0 0-15,9 0 0 0,-9 0 0 0,0 0 0 16,9 3 0-16,-9-3 0 0,6 5 0 0,-3 1 0 16,0-1 0-16,0 0 0 0,-3 3 9 0,6-3-9 15,-6 6 8-15,0-3-8 0,0 0 0 0,-6-3 8 16,3 3-8-16,0-3 0 0,0 3 0 0,3 0 8 15,-3-2-8-15,0 1 0 0,3-1 0 0,0-1 8 0,-6 3-8 16,6-3 0-16,-3-2 9 0,0 2-9 0,3 1 10 0,0-4-10 16,-3 1 14-16,3-3-3 0,0 0-1 0,3 5 0 15,-3 0-2-15,0-5 0 0,0 0 0 0,0 0 0 16,0 0 0-16,0 0-8 0,12 3 12 0,-3 0-4 16,-9-3 4-16,12-3 0 0,-3 3 0 15,3-3 0-15,-3 1-2 0,-9 2 0 0,12-6 0 16,-3 4 0-16,3-3-10 0,0-1 12 0,-1-2-12 15,4 3 12-15,-6-3-12 0,3 3 0 16,3-3 9-16,0 3-9 0,-6-3 0 0,6 2 0 0,-6 1 0 0,0 2 8 16,2-2-8-16,-2-3-13 0,-3 3 3 0,-6 5 1 15,12-5 9-15,-12 5 0 0,9-6 0 0,3 1 0 16,-9 0 0-16,-3 5 0 0,9-6 0 0,-9 6 0 16,9-5 0-16,0-3 0 0,-9 8 0 0,0 0 0 15,0 0-67-15,6-5-11 0,-6 5-2 0,6-8-1 0</inkml:trace>
  <inkml:trace contextRef="#ctx0" brushRef="#br0" timeOffset="-208112.72">6265 11369 345 0,'0'0'15'0,"0"0"4"0,0 0-19 0,0 0 0 16,0 0 0-16,0 0 0 16,0 0 228-16,0 0 41 0,8-5 9 0,-2 0 2 0,-6 5-158 0,6-6-31 15,0 1-7-15,-3-3 0 0,9 3-16 0,-6-1-4 16,3-1 0-16,0-1 0 0,0 0-11 0,0-3-2 16,3 0-1-16,0 1 0 0,0-3 3 0,0-1 1 15,-1-1 0-15,1-1 0 0,3 0-38 0,-3-5-8 16,3 2-8-16,0 1 11 0,0-4 1 0,3 1 0 15,-6-3 0-15,2-2 0 0,4 0-2 0,-3-4 0 16,9-1 0-16,-3-4 0 0,0-2-10 0,-1 0 0 16,1 5 0-16,-3-2 0 0,0 5 0 0,3 0-11 15,0 2 11-15,-3 4-8 0,-4 1 8 0,-2 4 0 16,0-1 0-16,0 4 0 0,-3 1 0 0,0 1 0 16,-3 0 10-16,0 2-10 0,0 1 8 0,-3-1-8 15,0 3 0-15,0 3 0 0,0-3 0 0,0 3 8 16,-3-1-8-16,3 1 0 0,-3 5 0 0,0 0 0 15,0 0 0-15,0 0 0 0,0 0 0 0,0 0 0 0,0 0 8 16,0 0-8-16,0 0 8 0,-3 8-8 0,0 0 11 16,0 0-11-16,0 0 0 0,0 5 0 0,-3-2-10 0,0 4 10 15,0-4 0-15,0 5 20 0,0 2-3 0,-3 1 0 16,-3 2-9-16,3 0-8 0,-3 3 9 0,3 3-9 16,-2 4 13-16,-1-4-3 0,0 5-1 0,0-1 0 15,-3 1-1-15,3-3 0 0,6 3 0 0,-3-6 0 16,0 3-8-16,-3-5 0 0,3 3 9 0,0-6-9 0,1 5 0 0,-1-4 0 15,0-1 0-15,0 5 8 0,3-2-8 0,3-3 0 16,0-2 0 0,0-3 8-16,0-3 20 0,0 3 4 0,0-1 0 0,0-1 1 15,3-1-51-15,-3 3-10 16,3-3-3-16,-3-2 0 0,0-1 31 0,0-2 0 0,3 0-8 0,0 0 8 0,-3-3 0 0,3 1 0 16,0-1 0-16,0 0 0 15,0-2-28-15,0-3-4 0,0 5 0 0,3-2 0 0,-3-1 32 16,0 1 0-16,0-3 0 0,3 0-723 15,0-3-138-15</inkml:trace>
  <inkml:trace contextRef="#ctx0" brushRef="#br0" timeOffset="-206947.76">5720 11673 1105 0,'0'0'48'0,"0"0"12"0,-6 3-48 0,3 2-12 0,-3-2 0 0,3 0 0 16,-3-1 103-16,3 1 18 0,-3 2 4 0,6-5 1 15,0 0-64-15,0 0-13 0,0 0-2 0,0 6-1 16,0-6 2-16,0 0 1 0,0 0 0 0,0 0 0 16,0 0 2-16,0 0 0 0,0 5 0 0,0-5 0 15,0 0-3-15,6 0 0 0,0 2 0 0,0 1 0 16,3 0-22-16,0-3-5 0,0 0-1 0,0 0 0 15,0 0 8-15,0 2 2 0,-1-2 0 0,4 0 0 16,-3-5-7-16,3 5-2 0,0 0 0 0,0 3 0 16,3-3-5-16,0-3 0 0,0 3-1 0,3-3 0 0,-4 3-3 0,1 0 0 15,3-2 0-15,3 2 0 0,-6 0-1 16,6-3-1-16,0 1 0 0,-1-4 0 0,4 4 7 16,-3-4 2-16,3 4 0 0,0-4 0 15,-1 1-8-15,1 2-2 0,-3 3 0 0,0-2 0 16,0-1-9-16,3-2 0 0,-1 2 0 0,1 1 0 0,-3-1 0 15,0 0 0-15,-3 1 0 0,0 2-11 0,-4 0 11 0,1 0 0 16,-3 2 0-16,0 1 0 0,3-3 0 0,-6 3 0 16,3-1 0-16,0-2 0 0,-3-2 0 0,6 2 0 15,-6 2 0-15,2-2 0 0,4-2 0 0,0 2 0 16,0-3 0-16,0 3 0 0,3-3 0 0,0 1 8 0,-3-4-8 16,-1 4 0-16,1-1 0 0,3 3 0 0,-3-3 0 15,3 1 0-15,-3-1 0 0,3 3 0 16,-3-3 0-16,-1 3 0 0,1 0 0 0,0-2 0 0,0-1 0 15,0 3 0-15,0 0 0 0,-3 0 0 16,0-2 0-16,0 2 0 0,2 0 0 0,1-3 0 16,-3 3 0-16,3-3 0 0,3 3 0 0,-3-2 0 0,0-1 0 15,0 3-8-15,0 0 8 0,-1 0 0 16,4 0 10-16,-3 3-10 0,3-3 0 0,-6 2 0 16,0 1 0-16,-3 0 0 0,3-3 0 0,-3 2 0 15,5 1 0-15,1 2 0 0,0-2 0 0,-3-1 0 0,0-2 0 0,0 0 0 16,0 3 0-16,3 0 0 0,-3-1 0 0,0 1 0 15,-1 0 0-15,4 2 0 0,-6-2 0 0,3-1 0 16,0 3 0-16,-3-2 0 0,3 0 0 0,-3-1 0 16,0-2 0-16,3 3 0 0,-3-3 0 0,0 0 0 0,-3 0 0 15,2 0 0-15,1-3 0 0,3 3 0 0,-6 0 0 16,3 0 8-16,3-2-8 0,-3 2 9 0,0-3-9 0,0 3 0 16,-3 0 0-16,3 0 0 0,0 0 0 0,3 0 0 15,-3-3 0-15,-1 1 0 0,-2 2 0 0,0 5 0 16,3 0 0-16,-3-2 0 0,0-3 0 0,3 3 0 15,-6 2 0-15,3 0 0 0,0 1 0 0,-3-4 0 16,-3-2 0-16,0 0 0 16,0 6-168-16,0-6-36 0</inkml:trace>
  <inkml:trace contextRef="#ctx0" brushRef="#br0" timeOffset="-205829.83">5586 12602 1033 0,'0'0'45'0,"0"0"11"0,0 0-45 0,0 0-11 16,0 0 0-16,0 0 0 0,0 0 120 0,0 0 23 0,0 0 4 0,0 0 1 15,0 0-53-15,0 0-11 0,-3 0-1 0,3 0-1 16,-3-5-10-16,3 5-1 0,0 0-1 0,0 0 0 15,-3-5-18-15,3-3-3 0,3 0-1 0,0 2 0 16,0-2-11-16,3 0-2 0,0-2-1 0,0-3 0 16,6 2-6-16,0 1 0 0,-6-4-1 0,5 4 0 15,1-1-11-15,3-2-3 0,-3 2 0 0,3 1 0 0,0-1-13 16,0 1 11-16,3 2-11 0,-6 2 10 0,-4-2-10 0,4 3 0 16,0 0 0-16,0 0 0 0,-3 2 0 0,0 0 0 15,0 1 0-15,0 2 0 0,0 2 0 0,0 1 0 16,-9-3 0-16,6 3 0 0,-6-3 11 0,3 7-3 15,0 1-8-15,0 3 12 0,-6 0 16 0,3 2 2 16,-3 0 1-16,-3 0 0 0,0 0-23 0,0 3-8 16,0 0 0-16,0-3 0 0,0 3 0 0,-3 0 0 15,0 5 0-15,3-5 0 0,-6 0-12 16,6-3-4-16,6-2-2 0,-3 0 0 0,-3-4 18 0,6 1 0 16,-6-2 0-16,6-6 0 0,-6 2 0 0,6-2 0 15,0 0 0-15,0 0 0 0,0 0 21 0,0 0 8 16,3-5 2-16,6-6 0 0,-3 1-31 0,3-3 0 15,0-1 0-15,3 4 0 0,3-6 0 0,0 3 0 16,0-1 0-16,6-1 0 0,-7-1 0 0,1 0 0 16,0 5 0-16,0-5 0 0,3 3 0 0,-6 0 0 15,3 0 0-15,0-1 0 0,-3 4 0 0,-1-1 0 0,1 1 0 0,0-1 0 16,-3 3 0-16,0 0 0 0,3 0 0 0,-3 3 0 16,0 0 0-16,-3 2 0 0,3-2 0 0,0 2 0 15,0 3 0-15,-3 0 0 0,-3 0 0 0,3 0 0 16,2-2 0-16,-2 4 0 0,-3-2 0 0,3 3 0 15,-6-3 0-15,3 2 0 0,-3-2 0 0,3 6 0 16,0 2 0-16,-3 0 0 0,0 2 0 0,-3-2 0 16,0 3 0-16,0-1 0 0,0 4 0 15,-3-1 0-15,-3 0 10 0,4 3-1 0,-4 2 0 0,6 1 0 16,-6-1-9-16,3-4 12 0,0 4-12 0,0-5 12 16,0-2 0-16,3 0 0 0,0-1 0 0,3-2 0 15,0-3-12-15,3 1 0 0,-3-6-12 0,0 0 12 16,0 0 16-16,9 2 12 0,0 1 1 0,0-3 1 0,0-3-38 0,0-2-8 15,2 0-2-15,1-1 0 16,3 1-106-16,-3-3-22 0,0 0-4 0,0 0-978 16</inkml:trace>
  <inkml:trace contextRef="#ctx0" brushRef="#br0" timeOffset="-205525.81">6413 12480 1792 0,'0'0'80'0,"0"0"16"0,0 0-77 0,0 0-19 0,0 0 0 0,0 0 0 16,0 0 62-16,0 0 9 15,0 0 1-15,0 0 1 0,0 0-11 0,0 0-2 0,0 0-1 0,9 0 0 16,-9 0 0-16,12 0 0 0,-3 0 0 0,-3 0 0 15,3 0-31-15,-3 0-7 0,-6 0-1 0,9 0 0 16,0 3-8-16,0-3-1 0,-3 0-1 0,6-3 0 16,-6 3-10-16,3-2 0 0,-4 2 9 0,1 0-9 15,3 0 0-15,-3 0 0 0,3 0 0 0,0-3 8 16,-3 3-8-16,3 0 0 0,0 0-8 0,-3-3 8 16,3 3-183-16,-3 0-31 0</inkml:trace>
  <inkml:trace contextRef="#ctx0" brushRef="#br0" timeOffset="-204955.85">6732 12520 1191 0,'-3'0'26'0,"3"0"6"0,0 0 0 0,0 0 2 0,0 0-34 0,0 0 0 0,0 0 0 0,0 0 0 15,0 0 92-15,0 0 12 0,9-3 3 0,-9 3 0 16,0 0-19-16,12-2-4 0,-3-3-1 0,0-1 0 16,0 4-15-16,-4-4-2 0,4 1-1 0,0 0 0 15,0-3-18-15,0 2-4 0,0-1-1 0,0-1 0 16,0 0-11-16,3-3-3 0,-3 3 0 0,0-2 0 15,0-1-8-15,0 0-3 0,3-2 0 0,-4 3 0 16,1-4-7-16,3 1-2 0,-3 0 0 0,3 0 0 16,0-3-8-16,0 3 0 0,0-3 0 0,0 2 8 15,0 1-8-15,0 0 0 0,-7-3 9 0,7 6-9 16,-3-4 0-16,0 4 9 0,0-1-9 0,0 1 0 16,-6-1 22-16,6 3-2 0,-3 0-1 0,0 0 0 15,-6 6-3-15,0 2-1 0,6-6 0 0,-3 4 0 16,-3 2 13-16,0 0 4 0,3-3 0 0,-3 3 0 0,0 0-10 0,0 0-2 15,0 0 0-15,-3 5 0 0,3 1-7 16,0 1-1-16,0-7-1 0,-3 8 0 0,0 0 17 16,0 6 3-16,0-1 1 0,-3-3 0 0,3 6-19 15,0 3-3-15,-3-3-1 0,0 2 0 0,0 3 6 16,-3 0 1-16,3 1 0 0,0-4 0 0,-3 3-8 0,3 3 0 16,1-3-8-16,2 3 12 0,-3 0 15 0,0 0 2 15,3-3 1-15,0 3 0 0,0 0-22 0,3-3-8 16,-3-3 0-16,3 1 0 0,0-3 0 0,0-3-10 15,0 5 0-15,-3-4 0 0,3-1 10 0,3-3 14 16,-3 1-3-16,0-3-1 16,0-3-145-16,0 1-29 0</inkml:trace>
  <inkml:trace contextRef="#ctx0" brushRef="#br0" timeOffset="-190216.25">8562 10816 345 0,'0'0'31'0,"0"0"-31"0,0 0 0 0,0 0 0 15,0 0 175-15,0 0 29 0,0 0 5 0,0 0 2 16,0 0-84-16,0 0-17 0,0 0-3 0,0 0-1 16,3 0-22-16,3 0-4 0,-6 0 0 0,6 3-1 15,-6-3-11-15,6 2-3 0,0-2 0 0,0 3 0 16,3 0 4-16,-3-3 1 0,-6 0 0 0,6 2 0 15,3 1-33-15,0-3-6 0,-3 0-2 0,3 0 0 16,0 0 11-16,-3 0 3 0,3-3 0 0,0 3 0 16,-1-2-22-16,4 2-4 0,-3 0-1 0,0 0 0 15,3 0 10-15,-3 0 2 0,0 0 0 0,0 0 0 16,3-3-13-16,0 0-3 0,0 1 0 0,0-1 0 16,-4 3 0-16,7-2 0 0,0 2 0 0,3-3 0 0,-3 0-4 0,0 3-8 15,0 0 11-15,0 0-11 0,-1 0 12 16,-2 0-4-16,0 0 0 0,3 3-8 0,-3-3 10 0,3 0-10 15,0 0 8-15,0 3-8 0,0-3 8 0,-3 2-8 16,2-2 0-16,1 0 8 0,-3 0-8 0,0 0 0 16,3 0 9-16,-3 0-9 0,0 0 0 0,0 3 8 15,0-6-8-15,0 3 0 0,-4 0 0 0,4-2 9 16,0 2-9-16,3 0 0 0,-6 0 8 0,6 0-8 16,-3 0 0-16,3 0 0 0,0 0 0 0,-3 0 8 15,-1 2-8-15,1-2 0 0,0 3 23 0,3-3-3 16,-6-3 0-16,3 3 0 0,0 0-20 0,0 0-15 15,-6 0 3-15,3 3 0 0,0-1 12 0,0-2 16 16,-4-2-3-16,4 2-1 0,3 2-12 0,-3-2 0 16,3-2 0-16,0 2 0 0,0 2 0 0,-3-2-16 15,0 0 3-15,0 3 1 0,0 0 12 0,3-1 16 16,-3-2-3-16,-1 0-1 0,1 0-12 0,-3 0 0 0,0 0 0 0,3 0 0 16,0 3 0-16,-3-3 0 0,0 0 0 0,3 0 0 15,0 0 0-15,-9 0-10 0,6 0 2 0,3 0 0 16,-3 0 8-16,0 0 0 0,-6 0 0 0,6 0 0 15,-6 0-57-15,6-3-13 0,-6 3-2 0,0 0-751 16,0 0-149-16</inkml:trace>
  <inkml:trace contextRef="#ctx0" brushRef="#br0" timeOffset="-188005.57">8571 10866 345 0,'0'0'31'0,"0"0"-31"0,0 0 0 0,0 0 0 16,0 0 166-16,0 0 27 0,0 0 6 0,0 0 1 0,0 0-83 0,0 0-16 15,0 0-3-15,6 0-1 0,0 0-17 0,-6 0-3 16,3 0-1-16,3 0 0 0,-6 0-13 0,9 0-3 15,-3 0-1-15,0 3 0 0,-6-3-10 0,6 3-1 16,0-3-1-16,0 2 0 0,0-2-2 0,3 3 0 16,-3 0 0-16,0 2 0 0,0-5-6 0,-3 5-2 15,-3-5 0-15,9 3 0 0,-3 2-5 0,-1-2 0 16,4 2-1-16,-3 0 0 0,3-2-31 0,-3 2 0 16,0 1 0-16,3-4 0 0,-3 4 0 0,3-1 9 15,0 0-9-15,0-2 12 0,-3 2-12 0,0-2 0 16,6-1 9-16,-3 4-9 0,0-1 8 0,2-2-8 15,-2 2 8-15,3 0-8 0,-3-2 0 0,6 2 8 16,-6 0-8-16,6 1 0 0,-3-1 0 0,0-2 0 16,-3 2 0-16,0 0 0 0,-1 1 0 0,1-4 0 15,0 3 0-15,-3 1 8 0,3-1-8 0,0-2 0 16,-3 2-8-16,3-2 8 0,0-1 0 0,-3 4 0 0,0-4 0 16,3 4 0-16,0-1 0 0,-3 0 0 0,3 0 0 15,-3 1 0-15,0-4 0 0,-1 1 0 0,1 2 0 0,0 1 0 16,0-4 0-16,0 1 0 0,-3 2 0 0,3-2 0 15,0-1 0-15,-3 4 8 0,-3-6-8 0,6 5 0 16,-3 0 0-16,-3-5 0 0,0 0 0 0,3 6 0 16,0-1 0-16,0-2 0 0,-3 2 0 0,3 0 8 15,-3-5-8-15,0 5 0 0,0-5 0 0,0 6 8 16,0-1-8-16,-3 0 0 0,0 3 0 0,3-2 0 16,-3 1 0-16,0 1 0 0,-3 0 0 0,3 0 0 15,-3-2 0-15,3 2 8 0,-3-3-8 0,3 3 0 0,-6 0 0 16,3 0 9-16,-3 0-9 0,4-1 0 15,-4-1 0-15,0 2 0 0,3 2 0 0,-3-2 0 16,-3 3 0-16,3-3 0 0,0 2 0 0,-3 1 0 16,-3 2 8-16,6-2-8 0,-3-1 0 0,0 4 0 0,-2-1 0 0,-1 0 0 15,3 0 0-15,0-2 0 0,-3 2 0 0,3-2 0 16,0 2 0-16,0-3 0 0,0 1 0 0,3 2 0 16,-2 0 0-16,2 1 0 0,3-4 0 0,-3 1 0 15,0-1 0-15,3 4 0 0,-3 2 0 0,3-3 0 16,-3 3 0-16,3 2 0 0,-6-2 0 0,3-3 0 15,0 1 0-15,0 1 0 0,-2 1 0 0,2 3 0 16,-6-3 0-16,3 2 0 0,-3 1 8 0,0-3-8 16,0-1 0-16,0-1 0 0,0 2 0 0,0-6 0 15,4 3 0-15,-1 1 0 0,6-4 0 0,-3 3 0 0,-3-2 0 16,3 0 0-16,0-1 0 0,0 1 0 16,0-1 0-16,-3 1 0 0,3 0 0 0,0-1 0 15,0-2 0-15,1 0 0 0,-1 3 0 0,3-4 0 16,-3 7 0-16,3-1 0 0,-6 0 0 0,6-2 0 15,-3 2 0-15,3 0 0 0,-3-2 0 0,0 2 0 16,0 0 0-16,0 0 0 0,0 1 0 0,0-1 0 0,1 0 0 0,-1 3 0 16,0-3 23-16,0 1-3 0,0-4 0 0,0 3 0 15,3 1-32-15,-3-4-6 0,0 1-2 0,0-1 0 16,3-2 20-16,0 0 0 0,-3 0 0 0,3 0 0 16,-3 0 0-16,3 0 0 0,-2 0 0 0,-1 0 0 0,3 0 0 15,-3 2 0-15,0-4 0 0,0 2 0 16,0-3 0-16,0 5 0 0,0-2 0 0,0 0 0 0,3 0 0 15,-3-2 0-15,3-1 0 0,0 0 0 0,0 0 0 0,0 3 0 16,-2-2 0-16,2 2 0 0,3 0 0 0,3-1 0 16,-3 4 0-16,-3-6 0 0,3 1 0 0,3-6 0 15,0 8 0-15,-6-3 0 0,3 0 9 0,0 0 3 16,0 3 0-16,0 0 0 0,0 0 10 0,3-8 2 16,0 0 1-16,0 6 0 0,0-6-13 0,0 5-2 15,0-5-1-15,0 0 0 0,0 0-1 0,0 0 0 16,0 0 0-16,3 2 0 0,0 1 0 0,-3-3 0 15,6 5 0-15,-3-2 0 0,3 0 8 0,-6-3 2 16,0 0 0-16,0 0 0 0,0 0-8 0,6 2-2 16,0 1 0-16,-6-3 0 0,6 0-8 0,0 3 12 15,-1-1-12-15,1 1 12 0,0 0-12 0,3-1 10 0,-3 1-10 16,0 0 10-16,3-1-10 0,0-2 10 0,0 3-10 16,3-3 10-16,-3 0-10 0,3 0 0 0,0 2 9 15,0-2-9-15,2 0 0 0,-2 0 8 0,0 0-8 16,0-2 0-16,0 2 8 0,0 0-8 0,0 0 10 0,0-3-10 15,0-2 9-15,0 2-9 0,-1-2 8 0,1 2-8 16,0 3 8-16,0 0-8 0,0 0 8 0,0 0-8 16,3 3 0-16,-3 0 8 0,3 2-8 0,-3-2 0 15,2-9 8-15,1 6-8 0,0 6 8 0,-3-4-8 16,0-2 0-16,-3 0 0 16,3-2 8-16,-3-1-8 0,3 0 0 0,0 1 0 0,0 2 0 0,2 0 8 15,-2-3-8-15,3 0 0 0,3 1 0 0,-6 2 0 16,3 0 0-16,-3 0 0 0,0 0 0 0,-3 2 0 15,3 1 0-15,-4 0 0 0,1-3 0 0,0 2 0 16,0 1 0-16,0-3 8 0,-3 0-8 0,0 3 0 0,3-1 0 0,0 1 0 16,0-3 8-16,0 0-8 0,0 2 0 0,0-2 0 15,-3 0 0-15,3 3 0 0,2-3 0 0,1 3 0 16,-3-1 0-16,0 1 0 0,3-3 0 0,-3 3 0 16,3-3 0-16,-3 2 0 0,0 1 0 0,3-3 0 15,0 3 0-15,0-3 0 0,-1 2 0 0,-2 1 0 16,3-3 0-16,0 3 0 0,3-3 0 0,0 2 0 15,-3 1 8-15,3-1-8 0,-3-2 0 0,0 3 0 16,2-3 0-16,-2 3 0 0,0-3 0 0,0 2 0 0,0-2 0 16,0 3 0-16,0-3 0 0,0 3 8 0,0-1-8 15,0 1 0-15,-1-6 0 0,1 3 0 0,0 3 8 16,0-3-8-16,0-3 0 0,0 3 12 0,3 3-12 16,0-3 12-16,-3 3-12 0,3-1 8 15,-4 4-8-15,4-4 8 0,0 1-8 0,0 0 8 0,0-6-8 16,-3 3 8-16,-3 0-8 0,0 0 0 0,0-3 0 0,3 3 8 15,0 0-8-15,-4 3 0 16,4 0 0-16,-3-3 8 0,3 0-8 0,-3 0 0 0,0 2 0 0,3-2 0 16,-3-2 8-16,0 2-8 0,0 2 0 0,0 1 8 15,0-6-8-15,0 3 8 0,-1 5-8 0,1-5 8 16,-3 0-8-16,3 0 0 0,-3 3 0 0,3 0 8 16,0-6-8-16,-3 6 0 0,3-1 0 0,-3 1 0 0,3-6 0 15,0 3 0-15,-3 0 0 0,3 3 0 0,0-3 0 16,0 0 0-16,-1 0 8 0,1 0-8 0,0 0 0 15,-3 0 0-15,3 0 9 0,0 0-9 0,0 0 8 0,0 0-8 16,0 0 10-16,3 0-10 0,-3 0 8 16,0 0-8-16,0 3 0 0,0-3 9 0,-1 0-9 0,1 0 0 15,0 0 0-15,-9 0 8 0,0 0-8 0,0 0 0 16,6 2 0-16,0-2 0 0,0-5 0 0,0 0 8 16,0 2-8-16,3 6 0 0,-3-3 0 15,0 0 0-15,0 0 8 0,3 0-8 0,-3-6 0 0,0 4 0 16,0-1 9-16,0 3-9 0,-3 0 9 0,3 0-9 15,-6 0 12-15,3 0-12 0,2 0 12 0,-5 0-12 16,0 0 12-16,0 0-12 0,0 0 11 0,3 3-11 16,-3-3 10-16,0 0-10 0,6 0 0 0,-6 0 8 15,0 0-8-15,0 0 0 0,0 0 0 0,0 0 0 0,0 0 0 0,0 0 0 16,0 0 0-16,0 0 0 0,0 0 0 0,-3 5 0 31,0 3-38-31,-2-3-14 0,2 1-2 0,-3 2-902 0,3-3-180 0</inkml:trace>
  <inkml:trace contextRef="#ctx0" brushRef="#br0" timeOffset="-185879.72">8256 13197 230 0,'0'0'20'0,"0"0"-20"15,0 0 0-15,0 0 0 0,0 0 266 0,0 0 49 16,3 8 9-16,-3-8 3 0,0 0-178 0,0 0-35 16,0 0-7-16,0 6-2 0,0 2-25 0,3 0-4 15,-3-3-2-15,0 3 0 0,0 0-15 0,0 0-3 16,-3-3-1-16,3 6 0 0,0-4-4 0,-3 4-1 15,0 0 0-15,0 7 0 0,0 1-5 0,0-3-1 16,0-11 0-16,0 3 0 0,-3 2-12 0,3 4-2 16,0 4-1-16,-3 9 0 0,0 7-7 0,0-2-2 15,-3-3 0-15,3 0 0 0,0 3 0 0,-6 7 0 16,4-4 0-16,-1-9 0 0,0 3-2 0,3-8-1 16,-3 1 0-16,3-4 0 0,0 6-1 0,0-3 0 0,-3 3 0 15,3 0 0-15,3 0-29 0,-3 2-7 0,0-2 0 16,-3 0-1-16,9-1 47 0,-6-1 10 0,0-6 1 15,0-1 1-15,3 1-26 0,0-3-12 16,0-2 10-16,1 2-10 0,-4-5 8 0,3 0-8 16,0-3 0-16,0 1 9 0,-3-1 7 0,0-5 2 0,-6 0 0 0,6 0 0 15,-3 0-18-15,3 0 0 0,-6-5-13 0,3-1 5 16,3-1 8-16,-3-1 11 0,0-6-3 0,3 4 0 16,0-3 7-16,0-1 1 0,1-4 0 0,2 2 0 15,0-3 1-15,0 4 1 0,3-1 0 0,0-3 0 16,-3-2-5-16,3 5-1 0,3 0 0 0,0-2 0 15,3 2-12-15,-1-3 0 0,1 3 8 0,0 1-8 16,3-4 0-16,0 3 0 0,3 3 0 0,3 0 0 0,0-6 0 16,-6-2 0-16,0 2 0 0,3-2 0 0,3-5 0 0,-1-1 0 15,1 1 0-15,0-1 0 0,0 1 0 0,0 2 0 16,0 3 0-16,0 3 0 0,-3-1 0 0,0 0 0 16,-4 6 0-16,4 0 0 15,-3 5-90-15,-9 8-18 0,0 0-3 0,0 0-1236 16</inkml:trace>
  <inkml:trace contextRef="#ctx0" brushRef="#br0" timeOffset="-185647.33">8315 12909 1785 0,'0'0'159'0,"0"0"-127"0,0 0-32 15,0 0 0-15,0 0 136 0,0 0 22 0,0-5 4 0,0 5 1 16,0 0-69-16,0 0-14 0,0 0-2 0,0 0-1 16,0 0-17-16,6-3-4 0,-6 3-1 0,6-3 0 15,-6 3-37-15,6 0-7 0,0 0-2 0,-6 0 0 16,6 0-9-16,-6 0 0 0,0 0 0 0,6 3-852 16,0 0-172-16</inkml:trace>
  <inkml:trace contextRef="#ctx0" brushRef="#br0" timeOffset="-185265.85">8565 13142 2214 0,'0'0'48'0,"0"0"11"0,0 0 1 0,0 0 3 0,0 0-51 0,0 0-12 15,0 0 0-15,0 0 0 0,0 0 78 0,0 0 13 16,6 0 2-16,0 0 1 0,0 3-34 0,-3-6-8 15,6 3 0-15,-3 0-1 0,3 0-22 0,-3 0-4 16,3 0-1-16,0 0 0 0,-3-5-10 0,3 5-2 16,0 0-1-16,-3-3 0 0,3 0-11 0,-3 3 0 0,-1-2 0 0,4 2 0 15,-3 0 0-15,0 0 0 0,-6 0 8 0,0 0-8 16,3 2-15-16,-3-2-5 0,6 6 0 0,-6-6-818 16,3 2-163-16</inkml:trace>
  <inkml:trace contextRef="#ctx0" brushRef="#br0" timeOffset="-185018.27">8545 13237 1940 0,'0'0'86'0,"0"0"18"0,0 0-84 0,0 0-20 0,0 0 0 0,0 0 0 0,0 0 96 0,0 0 16 16,0 0 2-16,0 0 1 15,6 0-46-15,-1 0-9 0,1-3-1 0,3 6-1 0,0 0-19 0,0-3-4 16,0 0-1-16,3-3 0 0,-3 0-14 0,0 6-2 16,0 0-1-16,-3-1 0 0,3-4-17 0,0-1 10 15,-3 3-10-15,3 0 8 0,-3 0-8 0,-1 0 0 16,4-3 0-16,-3 3 0 16,-6 0-129-16,6 3-28 0,-6-3-6 15</inkml:trace>
  <inkml:trace contextRef="#ctx0" brushRef="#br0" timeOffset="-184463.73">8911 13274 1497 0,'0'0'66'0,"0"0"14"0,0 0-64 0,0 0-16 0,6-5 0 0,0-3 0 16,0 0 102-16,2 5 17 0,-2 1 3 0,0-1 1 15,0 3-53-15,0-5-10 0,0-1-3 0,-3 4 0 0,6-1-13 16,-3 1-4-16,-3-1 0 0,6-2 0 0,-3-1-12 0,0-2-2 16,0 3-1-16,0-3 0 0,3 3-5 0,3-6 0 15,-3 1-1-15,0-4 0 0,-1 1-5 0,1 0-1 16,0-3 0-16,-3 0 0 0,3 0-2 0,0 0-1 15,0 1 0-15,-3 1 0 0,0-1-2 0,3 1-8 16,-3 1 12-16,0 2-4 0,0 1-8 0,0-1 8 16,0 3-8-16,-3-2 8 0,3 2-8 0,-3 0 0 15,3 3 0-15,-3-1 8 0,-1-2-8 0,-2 8 0 16,0 0 0-16,0 0 0 0,0 0 9 0,0 0-9 16,0 0 10-16,0 0-10 0,0 0 19 0,0 0-3 15,0 0 0-15,0 0 0 0,0 0 5 0,0 0 1 16,0 0 0-16,0 3 0 0,0 2 1 0,-2 1 0 15,2-1 0-15,-3 0 0 0,-3 0 1 0,3 6 0 0,-3 0 0 16,3 2 0-16,-6 3-1 0,6 5 0 16,-3-3 0-16,3 4 0 0,0-1-3 0,0 0-1 0,-3 0 0 0,3-2 0 15,0-1-6-15,0-2-1 0,0 0 0 0,0 0 0 16,0-3-12-16,3 0 11 0,-3 0-11 0,0-2 10 16,3-3-10-16,0 0 0 0,0 0 0 0,0 0 0 15,0-3 0-15,0 0 0 0,0 1 8 0,0 2-8 16,0 2 0-16,0-2 0 0,0 0 0 0,0-5 0 15,0-3-23-15,0 0-6 0,0 0-2 0,3 2-876 16,-3 1-175-16</inkml:trace>
  <inkml:trace contextRef="#ctx0" brushRef="#br0" timeOffset="-182847.07">8661 10565 403 0,'0'0'36'0,"0"0"-36"0,0 0 0 0,0 0 0 15,0 0 241-15,0 0 42 16,0 0 8-16,0 0 1 0,0-5-142 0,0 2-29 0,3 0-5 0,-3 1-2 16,3-4-71-16,-3 1-15 0,0 2-2 0,3-2-1 15,0 0 30-15,0-3 5 0,3 3 2 0,-4-3 0 16,1-3-11-16,3 3-3 0,-3-5 0 0,3 2 0 16,-3 1 28-16,3-1 4 0,0-2 2 0,0 2 0 15,0-2-68-15,0 0-14 0,0 0 0 0,0-1 0 0,3 4 0 16,0-3 0-16,0 2 0 0,0 0 0 15,3 1 24-15,-3 2 0 0,-1 0 0 0,1 0 0 0,-3 3-38 0,3-1-8 16,0 4-2-16,0-4 0 0,-6 4 24 0,3 2 0 16,0 2 0-16,0 4 0 0,0-6 24 0,-3 5 10 15,0-5 2-15,3 5 0 16,-3 1-58-16,0 2-11 0,-3 2-3 0,0 1 0 0,0 2 67 0,0 3 13 16,-3-3 2-16,0 0 1 15,0-2-24-15,-3 2-5 0,3 0-1 0,-3 1 0 0,3-1-17 0,0 3 0 16,0-3-13-16,-6 3 5 0,3 0 8 0,0-6 0 15,3 1 0-15,0-3 8 0,0 0-8 0,0 0 0 16,6-3 0-16,-3-5 0 0,0 0 0 0,0 0 0 0,0 5 8 16,0-5-8-16,3 3 0 0,-3-3 0 15,0 0 0-15,3 0 8 0,3-3-8 0,-3 1 9 0,3-1-9 16,0-2 10-16,0 2-10 0,0-5 0 16,0 3 0-16,3-3 0 0,-3-3 0 0,3 1 0 0,0-1-9 15,0-2 9-15,-3 0 0 0,2-1 0 16,1 1 10-16,0 0-2 0,0 0-8 0,0-1-10 0,0 1 10 0,0 3-13 15,-3-1 13-15,3 1 8 0,0 2 0 0,0-3-8 16,-3 3 0-16,3 3 0 0,0-3 0 0,-3 3 0 16,3 2 0-16,-4-2 0 0,1 5 0 0,0-3 0 15,0 0 0-15,0 3 0 0,-3 0 0 0,0 6 0 16,0 2 0-16,3-3 0 0,-3-3 0 0,0 4 0 16,0-4 8-16,0 4-8 0,0 4 0 0,-3 4 0 15,0-7 12-15,0-1-12 16,0 2 12-16,0 2-12 0,-3 1 15 0,0-1-4 0,0 1-1 0,3 2 0 15,-3 0-1-15,0 3 0 0,-3 0 0 0,3-3 0 16,0 1 0-16,0-4 0 0,0 1 0 0,0-3 0 0,0-3-9 0,0 0 0 16,3 1 0-16,0-6 8 0,0 0-8 0,0 0 0 15,0 0 0-15,0 0 8 0,0 0-8 0,0 0 0 16,0 0 0-16,9-8 8 0,-3 2-8 0,0-2 0 16,0 1 0-16,0-4 8 0,0 0-8 0,3-2 0 15,-3 0 0-15,0-3 0 0,3 0 0 0,0 0 0 16,0 0 0-16,3 3 0 0,-3-3 0 0,-1 3 0 15,1 0 0-15,0 2 0 0,0 1 0 0,3 2 0 16,-3 0 0-16,3 0 0 0,-12 8 0 0,9-5 0 16,3-3 0-16,0 2 0 0,-12 6 0 0,9-2 0 15,3-1 0-15,-6 6 0 0,-1 2 0 0,4 0 0 16,-6 1 0-16,3-4 0 0,0-2 0 0,-6 0 0 16,6 6 0-16,-3-4 0 0,3 3 0 0,0 1 0 0,-3 2 0 15,0 2 0-15,0-2 0 0,-3-2 18 16,0 1-2-16,0 7 0 0,0-4-24 0,-3 3-6 0,0-5-1 0,0 0 0 15,0 3 15-15,0 2 0 0,-3 0 0 16,3 1 0-16,-3-4 0 0,3-2 0 16,3 0 0-16,-3 0 0 0,3 3 0 0,0-1 0 0,0 1 8 0,0-6-8 15,0 3 0-15,3 3 0 0,-3-6 0 0,3 3 0 16,3-3 8-16,-3-2-8 0,6 2 0 0,-6 0 0 16,3-2 8-16,0 0-8 0,3-3 0 0,0 0 0 15,0 2 0-15,-3-2 0 0,-3-2 0 0,3-1 0 16,0 3 8-16,0-3-8 0,3 1 0 0,2-1 0 15,-2 0-84-15,3 1-24 0,0-4-5 16</inkml:trace>
  <inkml:trace contextRef="#ctx0" brushRef="#br0" timeOffset="-171905.95">10083 12142 896 0,'0'-29'40'16,"0"29"8"-16,3 2-39 0,-3-2-9 0,0 0 0 0,0 0 0 15,3-8 76-15,-3 8 14 0,0 0 2 0,0 0 1 16,0 6-11-16,0-6-2 0,3-8-1 0,-3 8 0 0,3 2-16 0,-3 4-3 16,0-6-1-16,0 0 0 0,0 0 25 0,0 0 4 15,3-6 2-15,0 1 0 0,-3 5-42 0,3-5-8 16,3-1-1-16,-3-1-1 0,3 1 6 0,-3 1 2 15,0-3 0-15,0 3 0 0,3-3-22 0,0 2-5 16,0-1-1-16,3 1 0 0,0-2 9 0,0-2 1 16,0 2 1-16,0-3 0 0,0 1-13 0,2-1-4 15,1 3 0-15,0-2 0 0,-3-1 9 0,3 0 2 16,0 1 0-16,0 2 0 0,-3-3-31 0,0 3-7 16,0 0-1-16,3 3 0 0,0-3 16 15,-4 3 0-15,4 0 0 0,-3-1 0 0,0 4 0 0,0-1 0 16,0 0 0-16,0 3 0 0,-9 0 11 0,0 0-11 15,0 0 10-15,9 6-10 0,-9-6 12 0,9 5-3 16,-9-5-1-16,6 8 0 0,0 2-8 0,-6-2 10 16,0 3-10-16,0-3 10 0,0 5-1 0,-6-2 0 15,3 2 0-15,0-2 0 0,-3 2 0 0,-3-3 0 16,3 4 0-16,0-4 0 0,-3 3-9 0,0-2 8 0,3 2-8 0,0 0 8 16,-3 1-8-16,6-1 0 0,-3 0 0 0,1-2 0 15,2 2 11-15,-3-2-3 0,3-4-8 0,0 1 12 16,0 0-3-16,3-8-1 0,0 0 0 0,0 0 0 15,-3 6-8-15,3-6 10 0,0 0-10 0,0 0 10 16,0 0-10-16,0 0 0 0,6-3 9 0,0-2-9 16,3-1 0-16,-4-2 9 0,4-2-9 0,0 2 0 15,0 0 8-15,0-3-8 0,0 3 0 0,3-2 0 16,-3 2 0-16,0-3 0 0,0 3 0 0,3 0 0 16,-3-2 8-16,0 2-8 0,-1 0 0 0,1 0 0 0,3 0 0 15,-3 0 0-15,0 0 0 0,0-2 0 0,0 2 0 16,0-3 0-16,0 3 8 0,0 0-8 15,0 0 0-15,-3 3 0 0,3-3 0 0,0 0 0 16,0 3 0-16,-1 0 0 0,-2-1 0 0,3 1 0 0,0 0 8 0,0-1-8 16,-3 4 0-16,0-1 0 0,0 1 0 0,0-1 0 15,-3 0 0-15,-3 3 0 16,0 0 0-16,6 0 0 0,-6 0 0 0,0 0 0 0,0 0 0 0,9 6 8 16,-6-1-8-16,3 0 0 0,-3 3 16 0,-3 3-4 15,3-3-1-15,-3 2 0 0,-3-2-11 0,3 5 8 16,0-5-8-16,-3 5 8 0,0-2 1 0,0 0 0 15,0-1 0-15,0 1 0 0,-3-1-9 0,6 1 8 16,-3 0-8-16,0-1 8 0,0 1-8 0,3-1 10 0,-3 1-10 0,3-3 10 16,-3 0-10-16,3-8 12 0,-3 8-12 15,3-8 12-15,0 0-12 0,0 0 8 0,0 0-8 0,0 0 8 16,0 0-8-16,0 0 0 16,0 0 0-16,6 2 8 0,-3-2-8 0,0-2 0 0,0-4 9 15,0 1-9-15,3-3 0 0,0 0 9 16,0-2-9-16,0-4 0 0,0 4 8 0,3-1-8 15,0 1 0-15,-1-1 0 0,4-2 0 0,-3 2 0 0,3 1 0 0,0-1 0 16,-3-2 0-16,0 2 0 0,3 1 0 0,0-1 0 16,0 1 0-16,3 2 0 0,-4-3 0 0,4 3 0 15,0-2 0-15,-3 2 0 0,3 0 0 0,-6 0 0 16,3 2 0-16,-3-2 0 16,3 3 0-16,-3 0 0 0,0 0 0 0,0 2 0 0,-1 0 0 0,1 1 0 15,0-1 0-15,0 0 0 0,0 1-8 0,-3 2 8 0,0 2 0 0,-6-2 0 16,0 0 0-16,9 3 0 0,-9-3 0 0,3 8 0 15,0 0 0-15,-3 0 0 16,0 2 0-16,0-2 0 0,0 3 0 0,-3 0 0 0,0-1 0 16,-3 1 0-16,3-1 0 0,0 3 0 0,0-2 0 0,-3 0 10 15,0-1-10-15,3 1 12 0,-3-1-3 0,0 1 0 16,3-3 0-16,0 3 0 0,-3-4 2 0,3 4 0 16,0 0 0-16,0-1 0 0,1-2 1 15,2 3 0-15,-3-1 0 0,3 1 0 0,0-3-4 0,0 2-8 16,3-2 12-16,-1 3-4 0,1-3-8 0,-3-8 10 15,3 5-10-15,-3-5 10 0,0 0-10 0,6 8 0 16,-6-8 9-16,12 5-9 0,-12-5 0 0,9 0 9 16,0 0-9-16,3 0 0 0,-3-2 8 0,0-1-8 15,0-2 0-15,0 0 0 0,-3-1 0 0,3 1 0 0,-3 0 0 0,3-3-12 32,-3 2-147-32,-1 1-29 0,1-3-5 0</inkml:trace>
  <inkml:trace contextRef="#ctx0" brushRef="#br0" timeOffset="-170119.88">11241 12256 633 0,'0'0'28'0,"0"0"6"0,0 0-34 0,0 0 0 16,0 0 0-16,0 0 0 15,0 0 293-15,0 0 52 0,0 0 11 0,0 0 1 0,0 0-220 0,3 7-44 16,0-1-9-16,-3-1-1 0,0 11 18 0,-3-6-55 0,3-2 0 16,0 6-3-16,0-1-1 0,-6 0 0 0,3 3 0 15,0 0-8-15,0 0-2 0,0 2 0 0,3 1 0 16,0 2 26-16,0 3 5 0,0 2 1 0,-3 6 0 15,1 0-52-15,-1-1-12 0,0-1 0 0,-3-1 0 16,3-3 0-16,-3 1 0 0,0-9 0 0,0 3 0 16,3-2 0-16,-3-1 0 0,-3-2 0 0,3 0 0 15,0 0 0-15,-3-3 0 0,3-2 0 0,-3 2 0 16,0-2 25-16,3 2 3 0,0-5 0 16,-3 2 0-16,1-2 6 0,-1 0 2 0,3-3 0 0,-3-5 0 15,3 0-36-15,-3 0 0 0,3-5 0 0,0 0-12 16,-3 0 20-16,3-6 5 0,0-2 1 0,3 0 0 15,0 2-5-15,3-2-1 0,-3-8 0 0,3 2 0 16,3 3 1-16,0-2 0 0,0-1 0 0,0 3 0 0,3 0-1 0,0 1-8 16,0-7 12-16,0 4-4 0,0-3-8 0,3 0 0 15,0-1 0-15,3-1 0 0,-3 1 0 0,2 1 0 16,1 0 0-16,3 3 0 0,0-1 0 0,0 3 0 16,-3 0 0-16,0 0 0 15,-3 0-24-15,0 3-6 0,0 0-2 0,-3 0 0 16,2 0-151-16,-2 2-30 0</inkml:trace>
  <inkml:trace contextRef="#ctx0" brushRef="#br0" timeOffset="-169919.42">11331 11914 2638 0,'0'0'58'0,"0"0"12"0,0 0 2 0,0 0 3 0,0 0-60 0,0 0-15 0,0 0 0 0,0 0 0 16,0 0 36-16,6-5 5 0,-6 0 1 0,0 5 0 15,6-6-34-15,-3-2-8 0,-3 8 0 0,5-2-824 16,-5 2-168-16</inkml:trace>
  <inkml:trace contextRef="#ctx0" brushRef="#br0" timeOffset="-169144.22">11256 11110 979 0,'-3'0'87'0,"3"-3"-70"0,-3 3-17 15,3 0 0-15,0 0 210 0,0 0 38 0,3-5 8 0,-3 5 2 16,6-8-120-16,0 3-24 16,0-1-5-16,0 1-1 0,3-3-34 0,-3 3-7 0,3 2-2 0,0-2 0 15,0 0-18-15,0 2-4 0,3 0-1 0,-1 1 0 16,-2-1-10-16,0 3-3 0,3-5 0 0,-3 5 0 15,0 0-13-15,0 0-2 0,-9 0-1 0,9 5 0 16,-3-2-13-16,-6-3 9 0,0 0-9 0,9 5 8 0,-3 0-8 0,0 1 8 16,-6-6-8-16,3 8 8 0,0-3 1 0,-3-5 0 15,3 8 0-15,-3 0 0 0,-3 0 1 0,3 0 0 16,-3 0 0-16,0 2 0 0,-3 1 0 0,0-1 0 16,0 1 0-16,0 2 0 0,-3 0-2 0,0 1-8 15,-3 1 12-15,3 1-4 0,-3 0 0 0,0 0 0 16,-2 0 0-16,2-3 0 15,0-2-37-15,0 2-8 0,3-2-2 16,-3-1 0-16,3-2 83 0,0 0 16 0,3 3 3 0,0-6 1 0,3 0-52 0,3-5-12 16,-6 5 0-16,6-5 0 0,0 0 0 0,0 0 0 15,0 0 0-15,0 0 0 0,6 6 0 0,0-4 0 16,3 1 0-16,3-3 0 0,-3 3 21 0,3-3 2 16,0-3 0-16,0 0 0 0,3 3-12 0,-4 0-3 15,4-2 0-15,-3 2 0 0,-3-3-8 0,3 3 8 16,-3-3-8-16,3 3 8 0,-3-2 17 0,0-1 3 15,-3 3 1-15,3 0 0 0,-3-2-42 0,3 2-9 0,-3-3-2 16,-1 3 0-16,4 3 24 0,-6-3 0 0,-3 0 0 0,9-3 0 16,-3 3 0-16,0-3 0 0,0 1 0 0,-6 2 0 15,0 0 0-15,0 0 0 0,0 0-9 0,0 0 9 32,0 0-116-32,0 0-17 0,6 2-3 0,-6-2-1169 0</inkml:trace>
  <inkml:trace contextRef="#ctx0" brushRef="#br0" timeOffset="-167794.69">12021 11607 518 0,'0'0'46'0,"0"0"-37"16,0 0-9-16,0 0 0 0,0 0 244 0,6-2 46 16,-6 2 10-16,6-6 1 0,0 4-157 0,0-4-32 15,3 1-7-15,0 0-1 0,-3 0-22 0,3-1-5 16,-3 1-1-16,3 0 0 0,0-1-34 0,0-2-7 15,-1 0-2-15,1 3 0 0,3-3-20 0,3-2-4 0,-3 2-1 0,3-3 0 16,3 1-8-16,0-1 0 0,-6 0 9 0,2 1-9 16,1-1 0-16,0 1 8 0,0-4-8 0,-3 4 0 15,-3-3 0-15,3-3 9 0,0 0-9 0,-3 0 0 16,-3 0 11-16,0 6-11 0,-3-1 10 0,0 0-10 16,0 1 16-16,-1-3-4 0,-2-1 0 0,0 1 0 15,0 0-3-15,0-3-1 0,-2 0 0 0,-1 3 0 16,3 2 0-16,-6 3-8 0,0 0 12 0,0 3-4 15,-3 2 9-15,0 1 2 0,-3 2 0 0,0-3 0 16,-3 6 0-16,0-1 0 0,3 1 0 16,-3 0 0-16,1 2-3 0,2 3-1 0,-3-3 0 0,3 6 0 15,3-1 0-15,-3 1 0 0,-3 2 0 0,0 1 0 16,0 1-6-16,1 1-1 0,-1 3 0 0,0-1 0 16,-3 3-8-16,3 1 0 0,0-1 0 0,0 3 0 15,0-1 12-15,0 4-4 0,1-1 0 0,2 1 0 0,-3 2 0 0,3 0-8 16,-3-3 12-16,3 6-4 0,-3 3-8 0,3 2 0 15,-3 0 9-15,4 0-9 0,-1-6 0 0,3 1 8 16,0-3-8-16,0-10 0 16,6-1 0-16,-3 1 0 0,0-3 0 0,0 2 8 0,3-4-8 0,-3 1 0 15,3-1 0-15,-3 2 0 0,3-1 0 0,-3 1 0 16,6-3 0-16,-3-2 0 0,0 0 0 0,3-1 0 16,0-2 0-16,0 0 8 0,0-3-8 0,0 1 0 15,0-6 8-15,0 0-8 0,0 0 0 0,0 0 8 0,0 0-8 0,0 0 0 16,6-8 10-16,3 0-2 0,0 0-8 0,0-3 12 15,0 1-12-15,3-4 8 0,-3 4-8 0,3-1 0 16,0 1 8-16,-1-1-8 16,1 1 0-16,0-1 0 0,0 3 0 0,-3 0 0 0,0-2 0 15,3 2 0-15,-3 2 0 0,0 1 0 0,0 0 0 16,0-1 0-16,-9 6 0 0,9-2 0 16,-9 2 0-16,0 0 0 0,9 0 0 0,-9 0 0 0,0 0 0 0,11 0 0 15,-2 0 0-15,-9 0 0 0,0 0 0 0,9 5 0 16,-3 0 0-16,-6-5 0 0,0 0 0 0,6 8 0 15,-3-2 0-15,0 2 0 0,-3-3 0 0,0 3 0 16,0-6 0-16,0 4 0 0,0-1 0 0,0 0 0 16,-3 3 0-16,0-2 0 0,3-1 0 0,0 3 0 15,0 0 0-15,-3 0 8 0,0 0-8 0,3-1 12 16,0 4-4-16,0-3 0 0,0 0-8 0,0 3 12 16,0-4 14-16,0 1 2 0,-3 3 1 15,3-3 0-15,3 0-29 0,-3-3-8 0,3 3-1 0,-3-3 0 16,3 3 9-16,-3-8 8 0,0 0-8 0,0 0 11 0,0 0-11 0,9 0 0 15,6 0 9-15,-3 0-9 0,3-2 0 16,-3-4 9-16,3 1-9 0,-6-3 0 0,-1-2 8 16,-2-1-8-16,6 0 0 0,0 1 0 15,3 2-40-15,-3-3-16 0,3 1-2 0,0-1-834 16,0 1-166-16</inkml:trace>
  <inkml:trace contextRef="#ctx0" brushRef="#br0" timeOffset="-166948.95">12465 12139 1267 0,'0'0'56'0,"0"0"12"0,0 0-55 0,0 8-13 16,-3-3 0-16,0 3 0 0,3-2 156 0,-3 1 29 0,3 4 6 0,-3-3 1 16,0 3-64-16,3 2-12 0,-3 0-2 0,0 3-1 15,0-3-38-15,0 0-8 0,0 3-2 0,0 3 0 16,-3-1-9-16,3 1-1 0,0 2-1 0,-3 0 0 15,0 0-16-15,0 3-3 0,0 5-1 0,3-2 0 16,-6 4-18-16,3 1-3 0,0 3-1 0,-2-1 0 16,2-5-12-16,-3-2 8 0,3 2-8 0,0-6 0 15,0-4 8-15,0 0-8 0,0 2 0 0,0-3 9 0,3-5-9 16,-3 1 10-16,0-4-10 0,0 3 10 0,3-2-10 0,-3 0 10 16,0-1-10-16,0-2 10 0,0-3 0 15,0-2 0-15,-3 5 0 0,0-5 0 0,4 2 3 0,-1-5 1 16,-3 0 0-16,3-3 0 0,0 1 2 0,-3-1 0 15,0 0 0-15,3-2 0 0,6-3-4 0,0-2 0 16,-3-6 0-16,0 5 0 0,0 3 4 0,3 0 1 16,3-2 0-16,-3-1 0 0,0-2 3 15,0 0 0-15,0-3 0 0,0-3 0 0,3 3-8 0,3 0-2 16,0-5 0-16,0 3 0 0,3-1-10 0,0-2 0 16,3-3 0-16,-1 3 8 0,4-3-8 0,0 3 0 15,0 3 0-15,0-1 0 0,-3 1 0 0,3-1 0 16,0 3 0-16,0 3 0 0,-4 0 0 0,1-3 0 15,-3 0 0-15,3 3 0 0,-3 2-14 0,-3 3 5 16,3 6 1-16,-3-6 0 16,-3-3-148-16,3 3-28 0,0 0-7 0</inkml:trace>
  <inkml:trace contextRef="#ctx0" brushRef="#br0" timeOffset="-166749.46">12509 11806 2649 0,'0'0'58'16,"0"0"12"-16,0 0 2 0,0-6 4 0,3 4-61 0,-3 2-15 16,0 0 0-16,0 0 0 0,0 0 54 0,0 0 8 0,0 0 2 0,6-3 0 15,-6 3-52-15,6 0-12 0,0 3 0 0,-6-3-851 16,6 2-173-16</inkml:trace>
  <inkml:trace contextRef="#ctx0" brushRef="#br0" timeOffset="-162783.08">13667 11861 1357 0,'0'0'29'0,"0"0"7"0,0 0 0 0,0 0 4 0,0 0-32 0,0 0-8 15,0 0 0-15,0 0 0 0,0 0 78 0,0 0 14 16,0 0 4-16,0 0 0 0,0 0-21 0,3 3-4 15,-3-3-1-15,3 0 0 0,-3 0-4 0,6 0-1 16,-6 0 0-16,3 0 0 0,-3 0-6 0,6 3-2 16,-3-3 0-16,3 0 0 0,0-3-5 0,-3 3 0 0,3 0-1 0,0 0 0 15,0 0-11-15,3-3-3 0,-3 3 0 0,3 0 0 16,-3-2-8-16,0 2-1 0,2-3-1 0,1 0 0 16,3 1-8-16,-3 2-2 0,3-3 0 15,-3 0 0-15,3 3 4 0,-3 0 1 0,3 0 0 0,-3 0 0 16,3 0-12-16,-3 0-2 0,2 0-8 0,-2 0 12 15,3 0-12-15,-3 0 0 0,3 0 0 16,-3 3 0-16,-3-3 0 0,0 0-8 0,3 0 8 0,0 0 0 16,3-3 0-16,-3 3 0 0,0 0 8 0,0 0-8 15,-1-2 0-15,1 2 0 0,0-3 0 0,0 3 0 16,-3 3 0-16,3-3 0 0,-3 0 0 0,-6 0-10 16,6-3 10-16,0 3 0 0,-6 0 0 0,9 0 0 0,-9 0 0 15,0 0 8-15,0 0-8 0,0 0 0 0,6 3 10 0,-6-3-2 16,0 0-8-16,0 0 12 15,9 2-1-15,-9-2-1 0,6 0 0 0,-6 0 0 0,0 0-10 0,0 0 8 16,9 0-8-16,-3 0 8 0,3 0-8 0,-9 0 0 16,6-5 0-16,-6 5 0 0,5-5 0 0,-5 5 0 15,0 0 8-15,0 0-8 0,0 0 0 0,0 0 0 16,0 0 0-16,0 0-910 16,0 0-174-16</inkml:trace>
  <inkml:trace contextRef="#ctx0" brushRef="#br0" timeOffset="-159013.33">15715 11409 172 0,'0'0'16'0,"0"0"-16"16,0 0 0-16,0 0 0 15,0 0 297-15,0 0 57 0,6-5 11 0,-3-3 3 0,0 0-192 0,0 2-39 16,3-2-7-16,-3 3-2 0,6-3-51 0,-3 3-10 15,0 0-3-15,3-3 0 0,0-3 0 0,0-2 0 16,-6 0 0-16,5-1 0 0,1 1-8 0,3-3-1 16,3 0-1-16,0 1 0 0,3-4-26 0,-3 1-4 15,3-4-2-15,-3 1 0 0,-1 3-6 0,1-3-2 16,-3-1 0-16,3-1 0 0,-3-1-6 0,0-3-8 16,0-2 11-16,0-3-11 0,0 3 9 0,-3 0-9 15,2 0 0-15,1-3 9 0,3 3-9 0,-6 3 0 0,0-3 0 16,0 5 0-16,3 5 0 0,0-2 0 0,-6 5 0 0,3 0 0 15,0 3 0-15,-3 3 0 0,-3 2 0 0,0 0 0 16,3 0 8-16,-3 3-8 0,-1-1 0 0,-2 4 8 16,0 2-8-16,0 0 0 0,6-3 0 0,-6 3 0 15,0 0 0-15,0 0 10 0,0 0-10 0,0 0 10 16,0 0-10-16,-6 11 8 0,4-4-8 16,-4 7 8-16,3-4-8 0,0 3 8 0,-6 3-8 15,3 3 8-15,0-1 3 0,0 6 0 0,-3 3 0 0,0 2 0 16,0 3 1-16,0-1 0 0,-3 4 0 0,3-1 0 15,-3 0 1-15,3-2 1 0,1 3 0 0,-1-1 0 16,-3-2-14-16,3 0 11 0,0-3-11 0,3 2 10 0,0 1-10 16,-3-5 0-16,3 2 0 0,3-3 0 0,0-2 0 0,0 0 0 15,0-3 0-15,3-5 0 0,0 0-11 0,0-3-4 16,0 0-1-16,3-2 0 16,-3-3-78-16,0 2-16 0,3 1-3 0,-3-3-687 15,0 0-136-15</inkml:trace>
  <inkml:trace contextRef="#ctx0" brushRef="#br0" timeOffset="-157989.55">14855 11951 691 0,'0'0'30'0,"0"0"7"0,-6 0-29 0,6 0-8 15,-3 0 0-15,3 0 0 0,-3 3 184 0,3-3 36 16,0 0 8-16,0 0 0 0,0 0-120 0,0 0-25 0,0 0-5 0,0 0-1 15,0 0-7-15,0 0-2 0,6-5 0 0,3 2 0 16,-3 0 0-16,0 3-1 0,-6 0 0 16,9-2 0-16,0-1-11 0,0 0-1 15,-3 3-1-15,5-2 0 0,1 2-6 0,0 0-2 0,0 0 0 16,3-3 0-16,0 3-7 0,3-3-2 0,-3 3 0 16,3 0 0-16,-4 0-12 0,1 0-2 0,3 0-1 0,-3 0 0 15,3 0 1-15,0 0 0 0,6 0 0 0,2-2 0 16,10-1 7-16,-3 3 2 0,3-5 0 0,-1 2 0 15,1-2-18-15,3 5-3 0,-1-3-1 0,-5 1 0 16,3 2-10-16,-3-3 0 0,-1-2 0 0,1 2 0 16,3 0 0-16,-3 3 8 0,5-2-8 0,-2-1 0 15,-6 0 0-15,2 1 0 0,-2-1 8 0,3 3-8 0,-3-2 0 16,-4-1 0-16,1 0 0 0,-3 1 0 0,0-1 0 16,-3 0 0-16,0 1 0 0,2-1 0 0,-2 3 0 0,3 0 0 15,0 0 0-15,3 0 0 0,-1 0 0 16,-2 0 0-16,0 3 8 0,-3-3-8 0,6 0 0 0,-4 0 0 15,1-3 0-15,0 0 0 0,-3 1 0 0,0 2 0 16,0 0 0-16,-4 0 0 0,4 0 0 16,-3 0 0-16,0 0 0 0,0-3 0 0,0 0 0 0,3 3 0 15,-1 0 8-15,-2-2-8 0,3 2 0 0,-3-3 0 16,6-2 0-16,-3 2 0 0,-9-2 16 0,5 0-1 16,7-1-1-16,-3 1 0 0,0 2-14 0,3-2-15 15,0 2 3-15,-4-2 1 0,1 2 11 0,-3 1 0 16,-3-1 0-16,3 3 8 0,0 0-8 0,-6 0 0 15,-1 0 0-15,1 3 0 0,0-1 11 0,0 1-3 0,-3 0 0 0,0-1 0 16,0-2 0-16,3 3 0 0,-3-3 0 0,0 0 0 16,0 0-8-16,3 0 10 0,-1 0-10 0,1 0 10 15,-3 0-10-15,0-3 0 0,6 3 0 0,-6 0 8 16,3-2-8-16,-3 2 0 0,3 0 0 0,-3 0 0 16,-3-6 0-16,-6 6 0 0,0 0 0 0,6-2 0 15,3-1-54-15,-9 3-16 16,0 0-3-16,0 0-839 0,0 0-168 0</inkml:trace>
  <inkml:trace contextRef="#ctx0" brushRef="#br0" timeOffset="-156870.86">14816 13049 633 0,'0'0'56'0,"0"0"-44"0,0 0-12 0,0-2 0 0,-3-6 194 0,3 2 37 16,0 4 7-16,0 2 2 0,0 0-90 0,0 0-18 15,-3 8-3-15,3-8-1 0,0-14-51 0,0 14-10 16,0 0-3-16,3 6 0 0,0 2 0 0,-3 0 0 16,3-6 0-16,-3-2 0 0,6-10-3 0,-3-4-1 15,3 1 0-15,-3 0 0 0,3 8-1 0,-6 5-1 16,6-8 0-16,0 0 0 0,0-5-38 0,3 2-8 16,0 0-2-16,-3 3 0 15,0-2 38-15,0 2 7 0,0-3 1 0,-1 1 1 0,4-1-32 0,0 1-6 16,3 2-2-16,6-8 0 0,-3 3-9 0,0-1-8 15,3 4 9-15,-3-1-9 0,-3 1 0 0,2 2 8 16,-2-3-8-16,0 6 0 0,0 0 0 0,-3-1 0 0,0 4 8 0,0-1-8 16,-3 3 0-16,0 0 0 0,-3 5 0 15,-3-5 0-15,3 3 9 0,0 0-9 16,0 2 8-16,0 0-8 0,0 3 11 0,-3 3-3 0,3 2-8 0,-6 0 12 16,3-2-4-16,-3 2-8 0,0 3 11 0,0 0-11 15,-3-3 12-15,3 3-12 0,-3 0 12 0,0-1-12 16,-3 4 9-16,6-3-9 0,-3 2 0 0,3 1 9 15,-3-1-9-15,3-2 0 0,0-2 0 0,0-1 0 16,3 0 0-16,-3-2 0 0,3-1 0 0,0-2 0 16,0-8 0-16,0 0 0 0,0 0 0 0,0 0 0 0,0 0 0 15,6-5 0-15,0-3 0 0,3 0 0 16,-3-3 0-16,0-2 0 0,0 0 0 0,3-3 0 0,-6 0 0 16,6 0 0-16,-3-2 0 0,0 2 0 15,3 0 0-15,0 3 0 0,-1-3 0 0,4 3 0 16,0-3 0-16,-3 3 0 0,0-1 0 0,0 4 0 0,0 2 0 15,0-3 0-15,3 1 0 0,0-1 0 0,0 0 0 0,0 1 0 16,2 2 0-16,-2 3 0 0,-3-3 0 0,0 8 0 16,0 0 0-16,-3 2 0 15,3 1 0-15,0-3 0 0,-3 0 0 16,0 3 0-16,3-1 0 0,0 1 0 0,-3 2 0 0,0 3 0 16,-6-8 0-16,3 5 0 0,3 3 0 0,-4 3 0 0,-2 2 0 0,3-2 0 15,-6-3 0-15,3 2 0 0,-2-2 0 0,-4 3 0 16,3-1 0-16,0 4 0 0,-3-4 0 0,3 3 8 15,-3 1-8-15,3 2 0 0,-6-1 11 0,6-1-3 16,-3 2-8-16,3-1 12 0,-3-1-2 0,3-1-1 16,0 0 0-16,3 0 0 0,0 1-9 0,0-4 10 15,0-2-10-15,3 3 10 0,-3-11-10 0,6 10 0 16,-6-10 0-16,0 0 0 0,9 6 0 0,0-4 0 16,0 1 0-16,0 0 0 0,0-6 0 0,0 3 0 0,-1-5 0 0,4 2-11 31,-3-2-102-31,0-1-21 0,-3-2-4 0</inkml:trace>
  <inkml:trace contextRef="#ctx0" brushRef="#br0" timeOffset="-156124.6">16034 12118 288 0,'0'0'25'0,"0"-3"-25"0,0 3 0 0,0 0 0 0,0-5 222 0,0 5 39 16,0 0 8-16,0 0 2 15,0 0-110-15,0 0-21 0,0 0-5 0,-6-3-1 16,-3 3-30-16,3 3-5 0,0 5-2 0,-3 3 0 0,0-1-13 0,0 3-4 15,-3 3 0-15,3 0 0 0,-3 3-4 0,-3-1-2 16,1 3 0-16,-1 0 0 0,0 1-32 0,0 1-6 16,0-1-2-16,3 1 0 0,0-1 1 0,3 1 0 15,3 4 0-15,-3-1 0 0,-3 3-7 0,4 3-2 16,-4 8 0-16,0 2 0 0,0-2-6 0,0-3-2 16,3 0 0-16,0-3 0 0,0-5-2 0,0 1 0 15,0 4 0-15,3-2 0 0,0-3-4 0,3 3 0 16,0 2-1-16,0-5 0 0,0-8-11 0,0 6 12 15,1-1-12-15,2 3 12 0,2-2-12 0,-2-1 0 0,0-2 0 0,3-3 8 16,0 0-8-16,3-2 0 16,-3-1 0-16,0 1 0 0,0-1-14 0,0-4-5 15,0-1-1-15,3-5 0 0,-3-3 32 0,3 0 7 16,0-2 1-16,0 0 0 0,-3 2-20 0,6-2 0 16,-3-3 0-16,0 0 0 15,3 0-22-15,-3 0-5 0,-3-3-1 0,3 0 0 16,0-2-145-16,3-3-30 0,-3-3-5 0</inkml:trace>
  <inkml:trace contextRef="#ctx0" brushRef="#br0" timeOffset="-155276.28">15873 13097 288 0,'-3'-50'25'0,"3"42"-25"16,0 26 0-16,0-2 0 0,0-8 254 0,3-8 46 15,-3 0 8-15,0 0 3 0,0 0-165 0,0 0-33 16,3 3-6-16,0-3-2 0,0-3-35 0,0 0-7 16,0-2-2-16,3-6 0 0,0 1-10 0,0-1-3 0,0 3 0 15,0-2 0-15,-1-1 1 0,4-2 0 0,0 0 0 0,0 0 0 16,0-3-6-16,3 2-2 0,-3 4 0 0,0-1 0 16,-3 3-4-16,3-2-1 0,0-3 0 0,0-1 0 15,0 4-12-15,0-1-2 0,-3 3-1 0,-1-2 0 16,4 2-9-16,-3 2-1 0,0 1-1 0,0 2 0 15,0 1 0-15,0-1 0 0,-6 3 0 0,6 0 0 16,0 0 0-16,-6 0 0 0,0 0 0 0,0 0 0 16,0 0 0-16,0 0 0 0,6 8 0 0,-6-8 0 15,0 0-2-15,0 11 0 0,3 5 0 0,-6-1 0 16,0 4 10-16,0-3 2 0,3-3 0 0,-3-2 0 16,-3-1-32-16,3 3-7 0,-3 3-1 0,3 3 0 15,0-1 44-15,0 1 8 0,0-1 1 0,0-2 1 16,0 0-22-16,0 0-4 0,3 0 0 0,-3-3-8 0,3-13 25 15,0 13-1-15,0-13-1 0,0 0 0 0,0 0-23 0,0 0 0 16,0 0 0-16,0 0 0 0,0 0 0 0,6-2 0 16,0-1 0-16,0-5 0 0,-3-5 0 0,3 0 0 15,0-1 0-15,3-1 0 0,-3-1-11 0,0-3-6 16,0 3-2-16,3 0 0 0,3 6 19 0,-3-1 0 16,0-2 0-16,3 2 0 0,-1 3 9 0,1-5 9 15,0 0 2-15,-3 2 0 0,0 6-20 0,0-3 0 16,0-2 0-16,3 2 0 0,-3 0 0 0,0 2 0 0,0 6 0 0,-3 0 0 15,3 0 0-15,-3-2 0 0,-1-1 0 16,1 1 0-16,-3-4 0 0,3 4 0 16,0-1 0-16,-3 3 0 0,-3 0 0 0,0 0 0 15,0 0 0-15,6 5 0 0,-6-5 0 0,6 11 0 16,-3-3 0-16,-3-8 0 0,6 10 0 0,-6-10 0 16,0 0 0-16,0 0 0 0,0 0-8 0,-3 14-6 15,0-1-1-15,0 0 0 0,0 0 15 0,0 3 16 0,0-3-3 0,-3 3-1 16,3-5 1-16,0 2 0 0,0 0 0 0,0 1 0 15,3-14-13-15,0 13 8 0,-3 0-8 0,3-13 0 16,0 11 0-16,0-11 0 0,0 0 0 0,0 0 0 16,9 10 0-16,-9-10 0 0,6 3 0 0,3-1 0 15,-3-2 0-15,3-2-13 0,-3-1 2 0,3-2 1 16,-3 0-115-16,3-1-23 0,0-4-5 0,0 2-679 16,0 0-135-16</inkml:trace>
  <inkml:trace contextRef="#ctx0" brushRef="#br0" timeOffset="-154998.85">16543 12970 2152 0,'0'-5'48'0,"0"-1"9"0,-3 1 3 0,3 5 0 0,0 0-48 0,0 0-12 16,0 0 0-16,0 0 0 0,0 0 87 0,0 0 15 15,3-5 3-15,-3 5 1 0,6-3-50 0,0 0-9 0,-1 1-3 0,1-1 0 16,3 0-22-16,0 3-5 0,-3-5-1 0,0 3 0 16,3 2-7-16,0-3-1 0,-3 3-8 0,3-3 12 15,-6-5 14-15,6 3 2 0,0 0 1 16,0 2 0 0,-6 0-45-16,3 3-10 0,0 0-2 0,0 0 0 15,-3-2-4-15,2 2-2 0,-5 0 0 0,3-3-769 0,-3 3-153 16</inkml:trace>
  <inkml:trace contextRef="#ctx0" brushRef="#br0" timeOffset="-154406.81">16831 12909 1497 0,'0'0'32'0,"-3"5"8"0,6 3 0 0,-3-2 4 0,0-6-36 0,0 0-8 15,0 0 0-15,0 0 0 0,0 0 104 0,9-6 20 16,-6 4 3-16,-3 2 1 16,6-6-52-16,0 1-9 0,-3 2-3 0,3-2 0 0,0 5 0 0,0 0 0 15,-6 0 0-15,6-5 0 0,0 0-51 0,3-3-13 16,-3 0 0-16,3 0 0 0,-9 8 36 0,0 0 5 15,9-6 1-15,0-4 0 0,-3-3-23 0,-1-1-5 16,4 6-1-16,0-5 0 0,-3 3-4 0,0-1-1 16,3 0 0-16,-3 4 0 0,0-1-8 0,0-3 0 0,0 0 0 15,0-4 0-15,0-4 16 0,3-7-1 16,0-1-1-16,0 1 0 16,-3 2-22-16,3 8-5 0,-3 5-1 0,2 3 0 0,-2-5 14 15,3 3 0-15,-3-1 0 0,3-2 0 0,-6 2 8 0,3 3 5 0,0-2 1 0,0 2 0 16,-6 8-22-16,0 0-5 0,3-3-1 0,3 0 0 15,-6 3 14-15,0 0 0 0,0 0 0 0,6-7 0 16,3 4 22-16,-9 3 7 0,0 0 2 0,0 0 0 16,0 0 1-16,0 0 1 0,0 3 0 0,-3-1 0 15,3 3-33-15,0 1 0 0,0 4 0 0,0 1 0 16,-6 0 32-16,3 4-1 0,0 4 0 0,0 2 0 16,-3 0-7-16,0 3-2 0,0 3 0 15,0-1 0-15,0-2-9 0,0 0-1 0,0-3-1 0,3 5 0 16,-3-5-11-16,3 1 0 0,0-7 0 0,0 1 0 15,3 0 0-15,0-3 0 0,-3 1 0 0,3-1 0 16,0 0 0-16,0 0 0 0,0-5 0 0,0 0 0 16,3-3 10-16,-3 3 0 0,3 0 0 0,-3 0 0 15,-3-2-74-15,3 2-16 16,3-1-2-16,-3 1-1 0,0-2-131 0,3-1-26 0,-3-5-6 0,6-3-1 16</inkml:trace>
  <inkml:trace contextRef="#ctx0" brushRef="#br0" timeOffset="-153959.02">17325 12131 1918 0,'-3'-16'42'0,"0"6"9"0,3 7 1 0,0 3 3 0,3 11-44 0,-3-1-11 0,3-2 0 0,-3 0 0 15,3 5 111-15,-3-5 20 0,3 5 4 0,3 1 1 16,-3-1-56-16,3 3-10 0,-3-3-2 0,3 6-1 16,3-1-3-16,-3 1 0 0,0-4 0 0,0-1 0 15,-3-4-51-15,3 4-13 0,0 1 0 0,-3 1 0 16,-3 0 54-16,3 0 8 0,0 3 2 0,3-1 0 0,-3 1-41 15,0 2-8-15,0 5-2 0,0 3 0 0,-3 0-5 16,0 3 0-16,-3 0-8 0,0 0 12 0,3-3-12 0,-3 0 11 16,-3-3-11-16,0 1 10 0,0-1-10 0,0 1 0 15,-6-3 9-15,0 2-9 0,3 3 0 0,-3 0 8 16,-3 6-8-16,3-9 0 0,-2 3 0 0,-4 0 0 16,6 0 0-16,-6 3 8 0,-3-5-8 0,0-4 0 15,9 1 0-15,-5 5-8 0,-4-2-14 0,3-1-2 16,3 1-1-16,6-4 0 15,0-4-55-15,0-3-10 0,0-3-2 0,0 0-1 16,3-5-110-16,0 0-21 16,-3-5-5-16,4 0-1 0</inkml:trace>
  <inkml:trace contextRef="#ctx0" brushRef="#br0" timeOffset="-145150.34">18251 11012 651 0,'0'0'28'0,"0"0"8"0,0 0-36 0,0 0 0 0,0 0 0 0,0 0 0 15,0 0 97-15,0 0 13 0,0 0 2 0,0 0 1 16,0 0-9-16,0 0-3 0,0 0 0 0,0 0 0 15,6-5-31-15,3 2-6 0,0 0-2 0,-3 1 0 16,3-1-10-16,0 3-3 0,3-3 0 0,0 1 0 16,0-1 7-16,2 1 0 0,4-1 1 0,3-2 0 15,3 2-17-15,3-2-3 0,-1-1-1 0,1 4 0 16,3-4-9-16,0 4-3 0,3-1 0 0,-1 0 0 16,-2 1-6-16,0-1-2 0,-3 3 0 0,2-2 0 15,-5 2-8-15,0-3-8 0,3 3 12 0,3-3-12 16,-4 1 13-16,1-1-4 0,0 3-1 0,3-3 0 0,-7 3-8 0,4-2 0 15,-6 2 0-15,0 0-11 0,3 0 11 0,-6 0 0 16,2 2 0-16,-5 1 0 0,-3 0 11 0,0-3-3 16,0 2 0-16,-3 1 0 0,-9-3-8 0,9 5 0 15,-3-2 0-15,-6-3 0 0,6 5 0 0,-6-5 0 16,0 0 0-16,0 0 0 16,0 0-126-16,0 0-27 0,0 0-6 0,6 5-1 0</inkml:trace>
  <inkml:trace contextRef="#ctx0" brushRef="#br0" timeOffset="-143915.09">18323 11036 403 0,'0'0'36'0,"0"0"-36"0,0 0 0 0,0 0 0 0,0 0 168 0,0 0 28 15,0 0 4-15,0 0 2 0,0 0-90 0,0 0-19 16,0 0-3-16,0 0-1 15,0 0-17-15,0 0-3 0,0 0-1 0,0 8 0 0,0-8-32 0,6 2-6 16,0 1-2-16,-1 2 0 0,-5-5 0 0,6 0-1 16,3 3 0-16,0 0 0 0,3-1-3 0,0 1-1 15,-6 0 0-15,9-1 0 0,-3 3-9 16,0-2-2-16,0 2 0 0,3 1 0 0,-1-1-4 0,1 0-8 16,0-2 11-16,0 5-11 0,-3-3 0 0,-3 3 0 15,3 3 0-15,3-3 0 0,0 0 10 0,-4 2-10 16,1 1 8-16,0-3-8 0,3 2 0 0,-6 1 0 15,0-1 0-15,0-2 0 0,0 3 0 0,0-3 8 16,0 2-8-16,0-2 0 0,-3 3 0 0,0-3 0 16,0 2 0-16,-3-2 0 0,-1 3 0 0,1-3 8 0,-3 3-8 0,0-4 0 15,-3 7 0-15,3-4 0 0,-5 1 0 0,2-1 0 16,-3 4 0-16,-3-1 8 0,0 0-8 0,0 0 0 16,0 3 0-16,-3 0 0 0,-6-3 0 0,3 3 0 15,3-3 0-15,-3 3 8 0,1-2-8 0,-1-1 0 16,9 0 0-16,-3 0 0 0,0 3 0 0,0 0 0 15,0 0 0-15,-3-3 0 0,0 3 0 0,0 0 0 16,3 2 0-16,0-2 0 0,-2 0 0 0,-1 0 0 16,3 3 0-16,0-1 8 0,-3-2-8 0,0 2 0 15,3 1 0-15,0-3 0 0,-3 2 0 0,0-2 0 16,0 3 0-16,3-3 0 0,-2-1 0 0,2 4 0 16,-3-3 0-16,3 0 0 0,-3-3 0 0,0 6 0 15,0-1 0-15,-3-2 0 0,3 2 0 0,-3 1 0 16,0 2 0-16,-2-5 0 0,2 0 0 0,0 2 0 0,0-2 0 0,0 3 0 15,0-6 0-15,3 6 0 0,-6-4 0 0,7 1 0 16,-4 0 9-16,0 0-9 0,3-3 0 0,0 0 0 16,0 1 0-16,0-1 0 0,0 0 0 15,3 0 0-15,-3-2 0 0,3 0 0 16,1-3 0-16,-1 2 0 0,0 1 0 0,0-3 8 0,3 2-8 16,-3-2 0-16,3 3 0 0,0-3 0 0,0-3 0 0,0 3 0 15,0 2 0-15,3-2 0 0,-3-2 0 0,3-1 0 16,0 0 0-16,0 3 0 0,3-2 13 0,0-6 2 15,0 5 0-15,0-5 0 0,0 0 1 0,0 0 0 0,0 5 0 16,3 0 0-16,0 1-7 0,-3-6-1 16,0 0 0-16,0 0 0 0,0 0 0 0,6 5-8 15,0 3 12-15,0-3-4 0,-6-5 3 0,3 3 0 16,-3-3 0-16,6 8 0 0,0-3-1 0,0 0 0 16,3-2 0-16,-3 0 0 0,3-1-10 0,0 4 10 0,3-1-10 15,-4-2 10-15,4-1 18 0,3 1 3 0,0-1 1 0,3-2 0 16,0 3-20-16,3-3-4 0,0 3-8 0,-1-1 12 15,1-2-3-15,3 3-1 0,0-3 0 0,0 3 0 16,-1-3-8-16,1 0 0 0,-3 2 0 0,0 1 0 16,3 0 0-16,-3-3 0 0,-4 2 0 15,7-2 0-15,3 0 0 0,0 0 0 0,0 3 0 0,-1-3 0 16,1 0 11-16,0-3-3 0,3 1-8 0,0-1 12 16,-1 0-12-16,4 1 0 0,-6-4 0 0,0 4 0 0,-4-4 0 15,4 1 0-15,-3 3 0 0,0-4 0 0,0 1 0 0,-1 0 0 16,1 5 0-16,0-3 0 0,0 0 0 0,0 3 0 15,-3 0 0-15,-4 3 0 0,4 0 0 16,0-1 8-16,0 1-8 0,0 2 9 0,0-2-9 0,-1 2 0 16,-2-2 0-16,3 2 0 0,-3-5 8 15,0 5-8-15,0-2 0 0,0 0 8 0,-1-1-8 0,1-2 8 16,0 3-8-16,3 0 8 0,-3-3-8 0,3-3 0 16,5 3 0-16,-2 0 0 0,0 0 0 0,0-3 0 15,-3 3 0-15,-6 0 0 0,2 0 23 0,-2 0 9 16,3 0 1-16,-6 0 1 0,-3 0-34 0,0 0 0 15,3 0 0-15,-3 0 0 0,-9 0 0 0,0 0 0 16,3 6 0-16,-3-6 0 0,0 0 0 0,0 0 0 16,0 0 0-16,0 0 0 0,0 0 0 0,0 8 0 0,0-3 0 0,-3 3 0 15,3-8 0-15,-6 5 0 0,3-2 0 16,-3 2-799-16,3-2-166 0</inkml:trace>
  <inkml:trace contextRef="#ctx0" brushRef="#br0" timeOffset="-142002.79">18114 13102 864 0,'0'0'76'0,"0"0"-60"0,0 0-16 0,0 0 0 16,0 0 171-16,0 0 31 0,0 0 6 0,0 0 2 31,0 0-84-31,0 0-17 0,6 0-3 0,0-2-1 0,-6 2-37 0,0 0-8 16,3 2-2-16,-3-2 0 0,6 3-3 0,0 2-1 0,0 3 0 0,-3 5 0 16,-3-2-6-16,3 2 0 0,-3 0-1 0,0 3 0 15,-6 3-12-15,3-3-3 0,-3 5 0 0,3 0 0 16,-6 0-9-16,3 3-3 0,-3 2 0 0,0 3 0 15,3 6-8-15,0-1-3 0,0 3 0 0,1 0 0 0,-1-2-9 16,3-4 0-16,0-1 0 0,0-7 0 0,3-1 24 0,0-4 0 16,0 3 0-16,-3-2 0 0,3-1-24 0,-3-2 0 15,0-3 0-15,0 1 0 0,-3-4 0 0,3 3 0 16,0-2 0-16,-3 2 0 0,-3-2 0 0,0-1 0 16,0-2 0-16,0 3 0 0,0-3 0 0,-3-5-9 15,3-1 0-15,0-4 0 0,1-1 9 0,-1-2 11 16,0-6-3-16,3 0 0 0,0 1-8 0,3-6 0 15,0-3 9-15,0 4-9 0,3 1 8 0,0-2-8 16,3-7 8-16,-3 4-8 0,3 3 15 0,3-2-2 16,0-1 0-16,3-5 0 0,-3-2-13 0,3-3 9 15,-1 0-9-15,4 0 8 0,0 0-8 0,0 2 0 16,0 1 0-16,3 2 0 0,-3 3 0 0,0 2 0 16,3-2 0-16,0 5 0 15,2-2-76-15,-5 2-13 0,3 0-3 0,-3 3-1131 0</inkml:trace>
  <inkml:trace contextRef="#ctx0" brushRef="#br0" timeOffset="-141802.72">18284 12840 1843 0,'-3'-5'81'0,"3"5"18"16,-3-3-79-16,3 3-20 0,0 0 0 0,0 0 0 15,0 0 167-15,0 0 29 0,0 0 7 0,0 0 1 16,0 0-124-16,0 0-24 0,0-5-4 0,0 5-2 16,0 0-35-16,0 0-7 0,0 0-8 0,0 0 11 15,0 0-116-15,0 0-23 0</inkml:trace>
  <inkml:trace contextRef="#ctx0" brushRef="#br0" timeOffset="-141530.43">18427 13078 1785 0,'0'0'79'0,"0"0"17"0,0 0-77 0,0 0-19 16,0 0 0-16,0 0 0 0,0 0 144 0,0 0 26 15,6-8 5-15,-3 3 1 0,3 0-90 0,3 2-18 0,0-2-3 0,-1 5-1 16,4-3-51-16,-6 3-13 0,3 0 0 0,3-2 0 16,-3-1 0-16,0 3 0 0,-9 0 0 15,6 3 0-15,0-1 54 0,0 1 8 16,-6-3 2-16,0 0 0 16,6 3-78-16,0-1-15 0,-6-2-3 0,0 0-1216 0</inkml:trace>
  <inkml:trace contextRef="#ctx0" brushRef="#br0" timeOffset="-141318.18">18427 13195 748 0,'0'0'67'0,"-3"0"-54"16,3 0-13-16,0 0 0 0,0 0 289 0,0 0 55 15,0 0 12-15,0 0 1 0,0 0-200 0,0 0-40 16,6-3-8-16,3 0-1 0,0-2-36 0,0 3-8 15,-1-1 0-15,1 0-1 0,3 3-51 16,0-2-12-16,0 2 0 0,-3-3 0 0,-3 3 0 16,3 3 0-16,-3-3 0 0,3 2-782 15,-3-2-159-15</inkml:trace>
  <inkml:trace contextRef="#ctx0" brushRef="#br0" timeOffset="-140930.28">18769 13163 1555 0,'0'0'138'0,"0"0"-110"0,0 0-28 0,0 0 0 16,0 0 248-16,0 0 45 16,0 0 9-16,6-3 2 0,-3 1-228 0,3-4-44 0,0 1-10 0,0-3-2 15,3 0-10-15,0 0-2 0,0-2-8 0,6-6 12 16,-4 3-31-16,4-3-6 0,0 0-2 0,3 0 0 15,-6 0 51-15,3 0 9 0,0 0 3 0,-3 3 0 16,-3-3-27-16,2 6-9 0,1-4 0 0,-3 4 9 16,3-1-9-16,-3 1 0 0,3-1 0 0,-6 6 0 0,3-3 0 15,-3 3 0-15,0-1 0 0,0 1 0 16,-3 2 0-16,-3 3 0 0,0 0 0 0,0 0 12 16,0 0 21-16,0 0 5 0,0 0 1 0,0 0 0 0,-3 8-12 0,-3 3-3 15,-3 2 0-15,3 0 0 0,-3-2-7 0,0 0-1 16,3-4-1-16,3 7 0 0,0 2-4 0,0 2-1 15,0 1 0-15,0-1 0 0,-3-10-10 0,6 3 10 16,-3-1-10-16,0 3 10 0,3 3-10 0,-3 0 0 16,6 0 0-16,-3-3 0 15,3-2-60-15,0 2-7 0,-3-2-1 0,3-3-818 0,3-6-163 16</inkml:trace>
  <inkml:trace contextRef="#ctx0" brushRef="#br0" timeOffset="-139708.78">18552 10583 748 0,'0'-2'67'0,"-3"2"-54"0,0-3-13 0,0 0 0 16,3 1 188-16,0-1 36 0,0 0 6 0,0-2 2 15,0 0-94-15,3 0-18 0,0-1-4 0,0 1-1 16,0-3-35-16,3 3-6 0,-3-3-2 0,6 0 0 15,0 0-20-15,-3-3-5 0,2 1-1 0,4-1 0 16,-3 1-6-16,6-4 0 0,-3 4-1 0,0 2 0 16,0-3-12-16,0 3-3 0,0 0 0 0,-3-2 0 15,3 2-12-15,-7 3-2 0,4-3-1 0,0 2 0 16,0 4-9-16,0-4 0 0,-3 6 0 0,0-2 0 16,3-1 8-16,-6 3-8 0,-3 0 8 0,9 3-8 15,-6-1 16-15,3 1-3 0,-3 2 0 0,-3 1 0 0,3 2 5 0,-3 0 1 16,0-1 0-16,-3 4 0 0,0 0-7 0,-3 2 0 15,3 0-1-15,0 0 0 0,-3 1 0 0,3-4 0 16,-3 3 0-16,0-2 0 0,0 0-11 0,3-4 10 16,0 1-10-16,0 0 10 0,3-8-10 0,0 0 12 15,0 0-12-15,0 0 12 0,0 0-4 0,0 0 0 16,0 0 0-16,0 0 0 0,0 0-8 0,0 0 0 16,0 0 0-16,6-5 8 0,0 0-8 0,0-1 0 15,3-1 0-15,-3-1 0 0,3-3 0 0,0 0 0 16,-3 1 8-16,3-3-8 0,-3-3 0 0,3 3 0 15,3 2 0-15,-4-2 0 0,-2-1 0 0,6 4 8 16,0-3-8-16,3 5 0 0,-3-3 0 0,0 3 0 16,0 0 0-16,-3 3 0 0,0-3 0 0,0 5 0 15,-3-2 0-15,0 2 0 0,-1 3 0 0,1 0 0 16,0 0 0-16,0 3 0 0,-6-3 0 0,0 0 0 0,0 0 0 0,3 5 0 16,3 1 0-16,-3 2 0 0,0-3 0 0,-3 0 0 15,0 1 0-15,-3 1 0 0,0-1 0 0,3 4 0 16,6-2 0-16,-6-2 0 0,0 1 0 0,0-1 0 15,-3 2 0-15,0-3 0 0,0 3 0 0,0-3 0 16,3-5 9-16,0 0-9 0,0 0 10 0,0 6-10 16,0-6 0-16,0 0 0 0,0 0 0 0,0 0 0 15,0 0 0-15,0 0 0 0,0 0 0 0,0 0 0 0,6-3 9 16,3-5-9-16,0 3 8 0,3-3-8 0,3 0 0 0,0-3 0 16,-3-2 0-1,3 0 0-15,-1 0 0 0,1 2 0 0,0-2 0 0,-3 2 0 16,0 1 0-16,-3-1 0 0,0 0 0 0,0 6 0 0,0-3 0 15,0 3 0-15,-6 0 0 0,-3 5 0 16,9-3-8-16,-9 3 8 0,0 0 0 0,0 0 0 0,0 0 0 0,0 0-9 16,6 3 9-16,-6-3 0 0,3 5 0 0,-1 3 0 15,1-3 0-15,-3 3 0 0,-3 3 0 16,1-3 0-16,2 2 0 0,0-2 0 0,0 5 0 0,-3-5 0 16,3 3 0-16,-3-1 0 0,3-2 8 0,0 0-8 15,0 0 0-15,0 0 0 0,0 0 0 0,0 0 0 16,0 0 0-16,0-8 0 0,6 5 0 0,-6-5 8 15,0 0-8-15,2 6 0 16,4-4-44-16,0 3-11 0,-6-5-2 0,6 0-1226 0</inkml:trace>
  <inkml:trace contextRef="#ctx0" brushRef="#br0" timeOffset="-137212.03">19623 12002 345 0,'0'0'31'0,"0"0"-31"16,0 0 0-16,0 0 0 0,0 0 191 0,0 0 32 0,0 0 6 0,0 0 2 16,0 0-116-16,0 0-23 0,0 0-5 0,0 0-1 15,0 0-13-15,0 0-2 0,0 0-1 0,0 0 0 16,0 0-1-16,0 0 0 0,0 0 0 0,0 0 0 16,0 0-9-16,0 0-1 0,-3-6-1 0,3 6 0 0,0 0-5 15,0-5-1-15,3 0 0 0,0-1 0 0,-3 1-8 0,3-3-3 16,3-2 0-16,0 2 0 0,-3 0-9 0,3-3-3 15,3-2 0-15,-3 2 0 0,0-2-5 0,0 2-2 16,-3-2 0-16,6 0 0 0,6 0-11 0,0 0-3 16,-6-3 0-16,5 2 0 0,1 4-8 0,0-1 10 15,-6 3-10-15,6-2 10 0,0 2-10 0,-6 0 0 16,3 0 0-16,-3 5 0 0,3 1 0 0,-4-1 0 16,1 0 0-16,0 3 0 0,-6 3 0 0,3 0 13 15,-3-1-3-15,0 4-1 0,3-4-9 0,-6-2 8 16,-3 11-8-16,3-3 8 0,3 2 0 0,-3 1 0 15,-3 2 0-15,0 0 0 0,0 1 19 0,-3-1 3 16,0 0 1-16,0 3 0 0,3-3-31 0,-6 3 0 16,4-3-11-16,-1-2 11 0,0 2 0 0,3-2 0 15,-6-1 9-15,6 1-1 0,-3 2-8 0,3-5 0 16,0 0 0-16,-3 0 8 0,6 0-8 0,0 0 0 0,0-8 0 0,0 0 8 16,0 0-8-16,0 0 8 0,0 0-8 0,0 0 8 15,3 2-8-15,3-4 0 0,-3-1 0 0,6-2 0 16,0 2 0-16,0-2 8 0,-3 0-8 0,2-1 8 15,1-2-8-15,0-2 0 0,0 2 0 0,0-5 0 16,0 2 0-16,0 0 9 0,3 1-9 0,0-3 0 16,0-3 8-16,3 3-8 0,0-3 0 0,-4 2 0 15,4 1 0-15,-3 0 0 0,-3 2 0 16,0 1 0-16,0 2 0 0,0 0 0 0,0 0 8 16,-3 3-8-16,0-1 0 0,-6 6 0 0,0 0 0 0,0 0-9 15,0 0 9-15,9 0 0 0,-9 0 0 0,9 3 0 16,-3 2 0-16,3 1 0 0,-7 2 0 0,1-1 0 15,0-1 0-15,0 2 0 0,-3 0 0 0,0 2 0 16,0-2 0-16,0 3 0 0,-3-1 8 0,0 1-8 16,0 2 10-16,-2-2-2 0,2-1-8 0,0 1 12 0,-3-1-2 0,3 1-1 15,0-3 0-15,-3 0 0 0,3 0 1 0,-3 0 0 16,6-3 0-16,-3 0 0 0,0 1-10 0,3-1 0 16,0-5 9-16,0 0-9 0,0 0 0 0,0 0 0 15,0 0 0-15,0 0 8 0,0 0-8 0,0 0 0 16,6 0 0-16,0 0 0 0,3-5 0 0,-3 2 9 15,3-5-9-15,-1 3 10 0,-2-3-10 0,3-3 0 16,3 3 0-16,0-5 0 0,0 0 0 0,0 2 0 16,3-5 8-16,0 1-8 0,3-1 0 0,-1 2 0 15,-2 1 0-15,0 0 0 0,0 2 0 0,0 1 0 0,0-1 0 0,-3 6 0 16,0 0 0-16,-3 2 0 0,0 0 0 16,-3 3 0-16,-6 0 0 0,5 0 0 0,1 3 0 0,-3 2 0 15,3-5 0-15,-6 0 0 0,0 0 0 16,6 6 0-16,0-1 0 0,-3 0 0 15,-3-5 0-15,3 5 0 0,-3-5 0 0,3 8 0 16,-3 3 0-16,0-3 0 0,-3 0 0 0,0 2 0 0,3-2 0 0,-3 3 0 16,-3-3 0-16,3 3 0 0,0-1 0 0,-3 1 0 15,6-1 8-15,-3 1-8 0,-3-1 0 0,1 1 8 16,-1 0 0-16,3-3-8 0,0-1 12 0,3 4-4 16,0-3-8-16,0 3 0 0,3-3 0 0,0-1 8 15,3-1-8-15,-4-1 0 0,-2-5 0 0,3 3 0 16,-3-3 0-16,0 0 0 0,0 0 0 0,9 0 0 0,-3 0-10 0,0 2-4 15,6-2-1-15,-3 0 0 16,0-2-149-16,3-1-31 0,-3-2-5 0</inkml:trace>
  <inkml:trace contextRef="#ctx0" brushRef="#br0" timeOffset="-136643.78">20650 12002 1638 0,'0'0'36'0,"0"0"7"0,0 0 1 0,0 0 3 0,0 0-38 0,0 0-9 0,0 0 0 0,0 0 0 15,6 5 87-15,-6-5 15 0,0 0 3 0,3 5 1 16,-3-5-27-16,3 5-6 0,-3 3-1 0,0 0 0 15,0 0-20-15,-3 0-4 0,3 3 0 0,0 2-1 16,-6 3-8-16,0 0-2 0,3 10 37 16,-3-5-47-16,3-2-3 0,-3 5 0 0,3 2 0 15,-2-2-8-15,2 0-1 0,-3-3-1 0,0 3 0 16,-3-3-1-16,3 0 0 0,0 3 0 16,0-6 0-16,0-4-4 0,0 4-1 0,0 6 0 0,3-6 0 15,-3-7 2-15,0-3 0 0,3 5 0 0,-3 0 0 16,3 6-10-16,-3 5 12 0,0 5-12 15,3-11 12-15,0 1-12 0,0-3 8 0,0-3-8 0,-3-2 8 16,3-1 0-16,-3 1 0 0,1-1 0 0,-1 4 0 16,0-4 3-16,0 1 0 0,0-6 0 0,0-2 0 0,-3 2-1 0,0-5 0 15,6-3 0-15,0 1 0 0,-6-4 7 0,3 1 2 16,3-3 0-16,-3 0 0 0,3-8 5 0,0 0 0 16,-3-2 1-16,3-1 0 0,6-2 0 0,-6 0 0 15,0 0 0-15,0 2 0 0,3 4-3 0,3-1-1 16,-3 2 0-16,3 1 0 0,-3 0-6 0,3 0-2 15,0 2 0-15,0 1 0 0,0-1-5 0,3 3-8 16,3-3 11-16,0 1-11 0,0-1 0 0,3-2 0 16,0 0 0-16,3 0 0 0,-1-3 0 0,1 0 0 0,-3 3 0 15,3-6 0-15,-3 1 0 0,3-1 0 16,-3-2 0-16,0 2 0 16,-6 1-22-16,6-1-8 0,0 3-2 0,-4 6 0 15,-2 5-143-15,0-3-29 0,-3-3-5 0</inkml:trace>
  <inkml:trace contextRef="#ctx0" brushRef="#br0" timeOffset="-136439.65">20832 11660 2487 0,'-6'-2'110'0,"3"-1"23"0,3 3-106 0,0 0-27 0,0-3 0 0,0 1 0 0,0 2 85 0,0 0 12 15,0 0 3-15,0 0 0 0,0-6-58 0,0 6-11 16,0 0-3-16,0 0 0 0,0 0-28 0,0 0 0 16,6-5 0-16,0 2-868 15,0 1-179-15</inkml:trace>
  <inkml:trace contextRef="#ctx0" brushRef="#br0" timeOffset="-135358.55">21290 11488 1004 0,'0'0'44'0,"0"0"10"0,0 0-43 0,0 0-11 15,0 0 0-15,0 0 0 0,0 0 95 0,0 0 17 16,0 0 3-16,0 0 1 0,0 0-28 0,0 0-4 16,9-2-2-16,-9 2 0 0,9 0 4 0,-9 0 1 15,9-3 0-15,-3 0 0 0,6-2-16 0,-3 2-3 16,3-2-1-16,0 0 0 0,0-1-23 0,-1 1-5 16,4-3-1-16,-3 0 0 0,3 0-16 0,-3-2-3 15,3-1-1-15,0-2 0 0,0 0-10 0,-6 0-8 16,2-1 12-16,1-2-12 0,0 3 8 0,-3 0-8 15,3 0 0-15,-3-1 0 0,0-1 8 0,-3-1-8 16,0 0 0-16,3 3 0 0,-3-1 12 0,-3 1-12 0,0-3 12 0,0 0-12 16,0 3 9-16,-3 0-9 0,-3 0 0 0,0 2 9 15,0-2-9-15,0 5 0 0,0-3 0 0,0 3 0 16,-3 1 10-16,0 1-10 0,-3 1 12 0,6 2-12 16,-6 1 24-16,0-1-1 0,3 3-1 0,-3 3 0 15,0-1-3-15,0 4-1 0,-5 2 0 0,2-1 0 16,0 4-7-16,0 0-2 0,-6-1 0 0,-3 3 0 15,3 3-9-15,0 5 10 0,1 1-10 0,-4 4 10 0,3 1-10 16,0-1 10-16,3 3-10 0,0 3 10 0,-3 0 1 16,1-1 0-16,-1 1 0 0,0 0 0 0,0 0-11 15,3-1 0-15,0 1 0 0,0 3-11 0,3-1 11 16,3 0 0-16,-2-2 10 0,2 0-10 0,0 0 8 16,-3-6-8-16,6 0 0 0,0 1 0 0,0-6 8 15,3 0-8-15,0-5 0 0,-3 3 0 0,6-3 8 16,-6-6-8-16,6 3 0 0,-3-5 0 0,3-2 0 0,0-1 8 15,0-5-8-15,0 0 0 0,0 0 0 0,0 0 9 16,0 0-9-16,9 0 8 0,-3-5 3 0,3-1 0 16,0-2 0-16,-3 0 0 0,3-2-11 0,3 2 0 15,2-5 0-15,1-1 0 0,0 1 0 0,0 0 0 16,3 2 0-16,-3-2 0 0,-3 0 15 0,0 2-3 16,0 3 0-16,0 3 0 0,-1 0-12 0,1 2 0 15,0-2 0-15,-3 5 0 0,-3 0-8 0,0 3-5 16,-6-3-1-16,6 5 0 0,-3 0 14 0,-3 3 0 0,0 0 0 15,0 3 0-15,0-1 0 0,-3 1 15 0,-3-1-3 0,3 1-1 16,3 0 5-16,0-1 0 0,-3-5 1 0,0 6 0 16,3-3-4-16,0 0-1 0,0-3 0 0,0 3 0 15,3 0-2-15,0 0-1 0,-3-8 0 0,6 5 0 16,0 1-9-16,3-1 8 0,0-3-8 0,-3 1 8 16,3 0-8-16,0-3 0 0,3 0 9 0,-3 0-9 15,2 0 0-15,-2-3 8 0,3 0-8 16,-3 1 0-1,3-1-62-15,0-2-17 0,-3 0-3 0,3-1-789 0,-6-2-157 0</inkml:trace>
  <inkml:trace contextRef="#ctx0" brushRef="#br0" timeOffset="-134759.48">21662 11957 633 0,'0'0'56'0,"0"0"-44"16,0 0-12-16,0 0 0 0,0 0 268 0,0 0 51 15,0 0 10-15,3 7 3 0,0-1-164 0,0-1-33 16,-3-5-7-16,0 5 0 0,0 3-50 0,0 0-10 15,0-2-1-15,0-1-1 0,0 5-10 0,0 1-3 16,0 2 0-16,0 0 0 0,-3 1-31 0,0 2-6 0,0-1-2 0,0 4 0 16,-3 2 7-16,0-2 2 0,3 2 0 0,-3 3 0 15,1-3-7-15,-1 3-2 0,0-3 0 0,0 3 0 16,0-3-6-16,0 0-8 0,0-3 11 0,3 1-11 16,0-1 15-16,0-2-4 15,0-2-1-15,0-4 0 0,-3 1 3 0,6-1 1 0,-3 4 0 0,0-4 0 16,0 3-2-16,0 3 0 0,0-3 0 0,3 1 0 15,-6-1-4-15,6 0 0 0,-3-2-8 16,0 2 12-16,-3-2-2 0,3-1-1 0,0 1 0 0,0-3 0 16,0-3 0-16,-3 0 0 0,3-2 0 0,0 0 0 0,-3-3 3 0,3 0 1 15,-2-3 0-15,2-2 0 0,-3-3 7 16,0-3 2-16,0 3 0 0,3-5 0 16,-3 2 4-16,3 1 1 0,3-1 0 0,-3 1 0 0,0-1-7 15,0 0 0-15,3 1-1 0,0 2 0 0,3-3-8 16,0 6-2-16,-3 5 0 0,3-5 0 15,0-1-9-15,3-2 0 0,-3-2 9 0,3-1-9 0,0 1 0 0,0-1 0 16,2 1 0-16,4-4 0 0,-3-2 0 0,0 3 0 16,3-3 0-16,-3 3 0 0,3-5 0 0,-3 2 0 15,0 2 0-15,0-1 0 0,0-1 0 0,0 0 0 16,0 3 0-16,0-3 0 16,-4 3-31-16,1-1-1 0,3 1 0 0,-3 5 0 15,-3 0-85-15,3 3-18 0,0-3-3 0,-3 3-770 0,0-1-155 0</inkml:trace>
  <inkml:trace contextRef="#ctx0" brushRef="#br0" timeOffset="-134546.46">21766 11684 230 0,'-2'-3'20'15,"-1"3"-20"1,0-2 0-16,0-1 0 0,0 0 522 0,3 3 100 0,0 0 20 0,-3-2 4 15,0-1-426-15,3 3-86 0,0 0-17 0,0 0-3 16,0 0-76-16,0 0-15 0,0 0-3 0,0 0-1 16,0 0-11-16,6-5-8 0,0 5 12 0,-6 0-12 15,0 0 0-15,8-3 0 0,-8 3 0 0,0 0-908 16,6 3-175-16</inkml:trace>
  <inkml:trace contextRef="#ctx0" brushRef="#br0" timeOffset="-132714.84">18230 10372 784 0,'0'0'35'0,"-3"0"7"0,3 2-34 0,-6 1-8 0,3-3 0 0,3 3 0 15,-6-1 59-15,3 1 9 0,-2 0 3 0,2-1 0 0,-3 3 6 0,3-2 2 16,-3 0 0-16,3-1 0 0,0 4-17 0,0-1-3 16,-3-2-1-16,0 2 0 0,3 0-6 0,-3 3 0 15,3-3-1-15,-3 3 0 0,0 0-2 0,3 0 0 16,-6 3 0-16,6-1 0 0,-6 1 2 0,3 2 0 16,0 0 0-16,-3 1 0 0,0 2-12 0,1-1-3 15,-1 1 0-15,0 3 0 0,0 2-8 0,-3 0-3 16,3 3 0-16,-3 0 0 0,3 2-1 0,0 3 0 15,-3-2 0-15,0 2 0 0,0 3-1 0,3-1-1 16,1-1 0-16,-4-1 0 0,3 0-5 0,0 0-1 0,0-3 0 16,0 1 0-16,0-1-1 0,0 1-1 15,3-3 0-15,-3 5 0 0,3 0-4 0,-3 0-1 16,3 0 0-16,-3 3 0 0,3-3 1 0,1 0 0 0,-4 0 0 16,6-3 0-16,-6 1-10 0,6-1 10 15,-3-2-10-15,3 0 10 0,-3 2-10 0,0-2 0 16,3 3 9-16,0-1-9 0,-3 1 0 0,3-1 8 0,-3 3-8 0,0-2 0 15,3-1 8-15,-3 1-8 0,3-1 10 0,0-2-10 16,3 0 17-16,0-1-2 0,-6 4-1 0,3-6 0 16,-3 0-4-16,3 0-1 0,-3 1 0 0,0-1 0 15,3 5-9-15,-3 1 10 0,1 2-10 0,2 0 10 16,-3-3-10-16,3 3 0 0,0-5 0 0,-3 3 8 0,0-1-8 16,0 1 0-16,3-1 0 0,0-2 0 0,-3 2 0 15,0-2 0-15,3-3 8 0,0 1-8 0,0 1 8 0,0-4-8 16,-3 2 12-16,3-2-4 0,3 2 1 0,-3 0 0 15,0 3 0-15,0-6 0 0,6 3 0 0,-6-2 0 16,0-1 0-16,0 4 0 0,6-7-1 16,-3 4-8-16,0-1 12 0,-3 1-4 0,-6 0-8 15,9-4 0-15,3 4 9 0,0-3-9 0,-6 0 0 0,3 0 0 16,3-3 0-16,3 3 8 0,-3 0-8 16,-3-1 0-16,0-1 0 0,3 2 0 0,0-1 0 0,0 4 8 15,-6-3-8-15,3 2 0 0,0-2 0 0,0 3 8 16,0-1-8-16,-3 1 0 0,6-3 10 0,0-1-2 15,-6 1-8-15,3 0 12 0,-3 3-4 0,3-3 0 16,-3 5-8-16,3-5 12 0,0 2-12 16,3-5 9-16,0 3-9 0,-3-2 8 0,-3-1-8 0,6 0 0 0,0-2 0 0,3-1 0 15,-6 3 0-15,3-2 0 0,-3 2 0 0,3-5 0 16,3 0 0-16,-3 0 0 16,3 0 8-16,-3 0-8 0,-3 0 0 0,-3 0 0 0,-3-3 9 0,0 0-9 15,6-5 0-15,0 8 0 0,-3-5 0 0,0 2 8 16,0 3-8-16,3-8 0 0,0 0 0 0,0 0 0 15,-6 3-55-15,6-3-15 0,0 0-3 16,0 0-1207-16</inkml:trace>
  <inkml:trace contextRef="#ctx0" brushRef="#br0" timeOffset="-131427.83">21900 10374 1375 0,'0'0'30'0,"0"0"6"0,0 0 2 0,0 0 1 0,0 0-31 0,0 0-8 16,0 0 0-16,0 0 0 0,0 0 57 0,0 0 11 0,0 0 1 0,0 0 1 16,0 0-9-16,0 0-1 0,9 3-1 0,-9-3 0 15,6 3-3-15,0 2-1 0,0 0 0 16,0 0 0-16,0 3 4 0,0 0 1 0,-3 0 0 0,6 3 0 16,-3-3-24-16,0 2-4 0,3 4 0 0,0-1-1 15,-3-3 1-15,3 4 1 0,-3-1 0 0,3 0 0 16,-4 3-9-16,4-3-1 0,0 3-1 0,0 0 0 15,0 3-10-15,-3-4-3 0,0 4 0 0,0-1 0 16,0 6 27-16,0-3 4 0,0 6 2 0,0-3 0 16,-3 2-30-16,0-2-12 0,3 5 8 15,0-2-8-15,0-1 11 0,0 0-3 0,-3 1-8 0,6-1 12 16,-4-2-12-16,-2-3 0 0,3 3 0 0,0 0 0 16,-3-3 0-16,0 3 0 0,-3 0 0 0,0 0 0 15,3-1 0-15,-3 4 0 0,0-6 0 0,0 3 0 16,0-6 0-16,-3 6 11 0,3 0-11 0,0 0 10 15,0-3-10-15,0 0 12 0,-3 3-12 0,3-3 12 0,-3 0-12 0,3 0 0 16,-3 1 0-16,3-4 8 0,-3 3-8 0,3-2 0 16,0 2 0-16,-3-3 0 0,3 4 0 0,0-1 0 15,0 3 0-15,0-6 0 0,-3 3 26 0,3 0 3 16,-3 3 1-16,3-3 0 0,-5 3-30 0,2-3 0 16,-3 1 0-16,0-1 0 0,0-3 0 0,-3 3 0 15,3 1 0-15,-3-4 0 0,0 6 0 0,0-3 0 16,0 0 0-16,0-2 0 0,3 5 0 0,-3-3 12 15,3 0-1-15,0 0-1 0,0 0-10 0,3 0 8 16,-3-2-8-16,1 2 8 0,2 0-8 16,0-2 0-16,-3 2 0 0,3-2 8 0,0 2-8 0,0-3 0 15,0 1 0-15,-3 2 8 0,3-3-8 0,0 4 0 16,-6-4 0-16,6 3 8 0,-6 3-8 0,3-3 0 16,-3 3 9-16,0 3-9 0,0-4 0 0,0 4 8 15,0-6-8-15,-3 5 0 0,4-4 8 0,-1-1-8 0,-3 3 8 0,3-6-8 16,0 3 8-16,0-2-8 0,-3 2 8 0,3-3-8 15,0-2 10-15,0 0-2 0,3-3-8 0,-3 3 12 16,3-2-12-16,0 1 8 0,0 1-8 0,-2 0 0 16,-1-3 0-16,0 3 0 0,3 0-13 0,-3 3 4 15,0-3 32-15,-3 2 6 0,3-2 2 0,0-3 0 16,-3 3-23-16,0 0-8 0,3-3 0 0,0 3 0 16,-2 0 0-16,2-3 0 0,3-2 0 0,0-1 0 15,-3 4 0-15,3-4 0 0,3-2 0 0,3 3 0 0,-3-3 0 16,3-1 0-16,0 1-12 0,-3-2 12 15,6-1 0-15,-3-5 0 0,-3 8 12 0,3-3-3 0,0-5-9 16,0 0 0-16,0 0 0 0,0 6 0 16,0-1 0-16,0-5 0 0,0 0 0 0,0 0 0 15,0 0-136-15,0 0-24 0,6 0-4 0,0-5-1080 16</inkml:trace>
  <inkml:trace contextRef="#ctx0" brushRef="#br0" timeOffset="-130445.04">22395 10044 345 0,'0'0'31'0,"0"0"-31"16,0 0 0-16,0 0 0 0,0 0 122 0,0 0 18 16,0 0 4-16,0 0 1 0,-3-6-32 0,3 6-6 15,0 0-2-15,-3 0 0 0,3 0-1 0,0 0 0 0,-3-5 0 16,3 5 0-16,-3-3-4 0,3 3-2 16,0-5 0-16,0-3 0 0,0 3-22 0,3 2-5 15,-3-2-1-15,3 0 0 0,3-1-15 0,-3 1-3 0,2-3-1 0,-2 0 0 16,6 3-12-16,-3 2-3 0,3-2 0 0,3 0 0 15,-3 2-10-15,3-2-2 0,0 2-1 0,3 0 0 16,0 1 2-16,-3-1 1 0,2 0 0 0,1 3 0 16,0 3-26-16,0 0 0 0,-6-1 8 0,3-2-8 15,-3 3 0-15,0 0-12 0,-3 2 2 0,0 0 1 16,-3 3 9-16,3-2 8 0,-3 1-8 0,-3 1 11 16,0 3 5-16,-3 0 2 0,3-1 0 0,-6 1 0 15,0 2 11-15,-3 0 3 0,0 3 0 0,-3-3 0 16,3 3-6-16,-6 0-1 0,3-3 0 0,-3 3 0 0,3 0-13 0,1 0-4 15,-1-3 0-15,0-2 0 0,3 2 0 16,-3 0 0-16,3 0 0 0,0-2 0 16,0 2-8-16,3-2 0 0,-3-1 9 0,0 4-9 0,3-4 10 15,0 1-2-15,-3-1-8 0,6-2 12 16,-2 3-2-16,2-6-1 0,0 0 0 0,0 1 0 16,0-1 1-16,3 0 0 0,-3-2 0 0,3-3 0 0,0 0-10 0,0 5 10 15,0-5-10-15,0 0 10 0,6 8-1 0,-3-3 0 16,3-2 0-16,2 0 0 0,4-3 8 0,0 0 2 15,3 0 0-15,3-3 0 0,6 0-7 0,-3 1 0 16,2-1-1-16,4 1 0 0,-3-1-11 0,0 0 12 16,0-2-12-16,-3 2 12 0,5-2-12 0,-5 0 0 15,0 2 9-15,0 0-9 0,-6 1 0 0,3-1 8 16,-9 3-8-16,2 0 0 0,-2 0 8 0,-9 0-8 0,0 0 10 16,9 3-10-16,-9-3 8 0,6 2-8 0,-6-2 0 0,0 0 0 15,0 0 8-15,0 0-8 0,6 6 0 0,-6-6 9 16,6 2-9-16,-6-2 0 0,0 0 9 0,6 6-9 15,-6-6 0-15,6 5 8 0,-6-5-8 0,0 0 0 32,6 5-19-32,0-2-8 0,-6-3-1 0,9 3-960 0,-3-1-191 15</inkml:trace>
  <inkml:trace contextRef="#ctx0" brushRef="#br1" timeOffset="-121784.48">10685 9247 230 0,'0'0'20'0,"0"0"-20"0,0 0 0 16,0 0 0-16,0 0 250 0,0 0 46 16,0 0 8-16,0 0 3 0,0 0-189 0,6-5-38 0,-3 0-7 15,3 2-1-15,-3-2-41 0,3 2-8 0,0 0-2 16,-1 1 0-16,-2-4 11 0,3 1 1 0,-3 0 1 16,3 0 0-16,0-1-19 0,0 1-4 0,-3 0-1 0,3-1 0 15,-3-2 9-15,0 1 1 16,3 1 1-16,-3-2 0 0,0-2 11 0,0 2 1 0,0 2 1 0,-3-1 0 15,-3-1-7-15,3 0-2 0,0-3 0 0,-3 3 0 16,0 0 12-16,0 0 3 0,-3 0 0 0,0 0 0 16,-3 0-26-16,3 3-5 0,-6 0-1 0,3 2 0 15,-2 1 12-15,-1 2 1 0,0 2 1 0,-3 1 0 16,0 5 9-16,0-3 1 0,0 0 1 0,-3 3 0 0,3 3-9 16,-5 0-1-16,-1 2-1 0,-3 3 0 0,3-3 4 0,0 3 1 15,-3 0 0-15,1-1 0 0,5 1 1 0,3 0 0 16,-6 0 0-16,6 0 0 0,0 2-16 0,6-2-4 15,3 0 0-15,0 0 0 0,4 0-8 0,-1 0 10 16,-3 0-10-16,3 0 10 0,6-1-10 0,0-4 0 16,0 0 9-16,5-3-9 0,1 2 0 0,6-5 0 15,0-2 0-15,6 0 8 0,0-3 4 0,0 0 0 16,2-6 1-16,-2 1 0 0,3-3-4 16,-3 0-1-16,0-2 0 0,0-1 0 0,-1 1-8 0,1-4 0 15,0 1 0-15,0 0 8 0,0 0-22 0,0-1-5 16,-1 1-1-16,-2-3 0 0,0 0 4 0,-3 3 1 15,3 0 0-15,-3 0 0 0,0-6 2 0,-3 3 0 16,2 6 0-16,-5-3 0 0,0-1 13 0,-3 6 0 16,0 0 0-16,-3 3-9 0,0 0 9 0,-3 5 8 15,0 0-8-15,0 0 11 0,0 0-11 0,0 0 0 16,-3 0 0-16,-3 2 0 0,0 4 0 0,-3 2 0 16,0 0 0-16,1 2 0 0,-1-2 0 0,0 3 0 15,0 2 0-15,-3-2 8 0,6-1 0 0,0 3-8 0,-3 1 12 16,0-4-4-16,3 3-8 0,-3-2 0 0,6 2 9 15,-3-2-9-15,0 2 9 0,0-5-9 0,6 3 12 16,0-1-12-16,0-2 15 0,0 0-4 0,6-3-1 16,0 1 0-16,3-1-10 0,0-2 0 0,0-3 0 15,0 0 0-15,6-3 0 0,0 0 0 0,3 1-9 16,-1-4 9-16,1-2 0 0,3 0 12 0,-3 1-1 0,3-1-1 16,-3-3-10-16,-3 3-12 0,2-5 2 0,1 2 1 15,-3-2-10-15,-3 0-1 0,3 0-1 0,0-1 0 16,-6 1 5-16,3 0 0 0,3 0 1 0,-3-3 0 15,-4 3 15-15,4-1 0 0,-3 1 0 0,0 2 0 0,0 1 0 0,-3 2-9 16,0 3 9-16,-3-1-8 0,0 1 8 0,-3 5 0 16,0 0 8-16,0 0-8 0,0 0 11 0,0 0-3 15,0 0 0-15,-6 8 0 0,3-3-8 0,-3 3 0 16,0 0 9-16,0 3-9 0,0-1 14 0,-3 1-2 16,3 2 0-16,0 0 0 0,0 1 0 0,1-1-1 15,-4 0 0-15,3 3 0 0,0-3-1 0,0 0 0 16,3 1 0-16,0-1 0 0,-3-3-10 0,3 1 12 15,0 2-12-15,3-5 12 0,3 3-12 0,-3-6 0 16,3 3 0-16,3-3 8 0,-3 1-8 0,6-4 0 16,-3-2 0-16,6 0 8 0,-4-2-8 0,4-4 10 15,3 1-10-15,0-3 10 0,0 3-10 0,3-6 8 16,3 3-8-16,-6-2 8 0,-1-1-8 0,-2-2 8 16,6 0-8-16,-3-1 8 15,0 1-29-15,3 0-7 0,-3 0 0 0,3 2-1 0,-6-2 17 0,-1 2 12 16,1-2-13-16,-3 3 5 0,-3 4 8 0,0-2 0 0,3 3-9 15,-3 0 9-15,-3-3 0 0,0 5 0 0,0-2 0 0,-3 5 0 16,0 0 0-16,0 0 0 0,0 0 0 0,0 0 0 16,0 0 0-16,0 0 0 0,0 0 0 0,0 0 0 15,0 0 0-15,-3 5 0 0,0 3 12 0,-3-3-4 16,3 3 1-16,-6 0 0 0,3 3 0 0,0-3 0 16,-3 2 0-16,3 1 0 0,-3 2 0 0,3-2 0 15,1-1 0-15,-1 1 0 0,3-3 0 0,0 2 0 16,3 1 3-16,3-3 1 0,-3 0 0 0,3 0 0 15,6-3-13-15,-4 0-13 0,4-2 2 0,0 2 1 0,3-2 10 16,-3 2 0-16,0-5 0 0,3 6 8 16,0-6-8-16,0 0 0 0,-3 0 0 0,3-6 0 15,-3 4-18-15,2-4-8 0,1 4-2 16,0-4 0-16,3-2-213 0,-3 1-43 0</inkml:trace>
  <inkml:trace contextRef="#ctx0" brushRef="#br1" timeOffset="-121033.5">12060 8715 1360 0,'0'0'60'0,"6"-2"13"0,0 2-58 0,0-3-15 0,3 0 0 0,-3 1 0 16,3-1 64-16,0 1 11 0,-1-4 1 0,1 4 1 16,3-4-21-16,0 1-4 0,-3-3 0 0,0 3-1 15,3-3-23-15,0 3-5 0,0-3-1 16,3 0 0-16,0-3-7 0,-1 3-2 0,-2-2 0 0,3 2 0 16,0-6-4-16,-3 4-1 0,0-3 0 0,-3-1 0 15,0 1-8-15,0 3 0 0,0-1 9 0,0-2-9 16,-6-1 13-16,2 1-1 0,1 0-1 0,0 2 0 15,-3-2 1-15,-3 0 0 0,3 0 0 0,0 0 0 0,-3-3-12 16,0 2 0-16,0-1 0 0,-3 1 8 0,0 1-8 0,3 3 0 16,-3 2 0-16,-3 0 8 0,0 5 13 0,1-2 3 15,-4 5 0-15,-3 0 0 16,0 2 36-16,-6 4 8 0,0 2 2 0,-6 2 0 0,-3 1-16 16,4-1-3-16,2 6-1 0,-3 0 0 0,0 5 1 0,0 3 0 15,-5 3 0-15,5 4 0 0,-3 4-31 0,6 2-5 16,-6 0-2-16,1 5 0 0,-1 3 9 0,-3-3 2 15,0 3 0-15,1 3 0 0,-4 2-7 0,6 1-1 16,0 1 0-16,0 1 0 0,-2 0-7 0,5 0-1 16,3 0-8-16,-3-3 12 0,6 3-12 0,0-2 0 15,1-1 0-15,-1 0 0 0,6 0 9 0,0-5-9 16,0-2 8-16,-3-1-8 0,6-8 0 0,-3 1 8 16,0-1-8-16,0-5 0 0,1 3 8 0,2-5-8 15,-6-1 0-15,3-2 8 0,0-3-8 0,3-3 0 16,0-4 0-16,0-1 0 0,3-2 0 0,-3-4-9 0,3-7 9 15,3-2-10-15,0-6-2 0,-3-3-1 0,3-2 0 16,3-5 0-16,0-1 13 0,3-5-11 0,0-2 11 16,0-1-10-16,0 1 10 0,6-3 0 0,-3 0-9 0,0 2 9 15,0 1 0-15,0-1 0 0,0 3 0 0,0 3 0 16,-3 3-8-16,0 2 8 0,3 3 0 0,-3 2 0 16,0 3 0-16,0 0 0 0,0 0 8 0,0 3-8 15,3 0 15-15,0-1-3 0,-3 4 0 0,-3 2 0 0,9-3-3 16,0 0-1-16,-1 1 0 0,1-1 0 15,3 1-8-15,0-1 10 0,0 0-10 0,3 1 10 16,3-1-10-16,0 0 0 0,3-2 0 0,-4 0 0 0,1-1 0 16,0-2 8-16,0 3-8 0,3-3 0 15,0 3 0-15,2-3 0 0,-2 0 8 0,0-3-8 16,0 4-70-16,0-4-16 0,-6 0-3 0</inkml:trace>
  <inkml:trace contextRef="#ctx0" brushRef="#br1" timeOffset="-120449.89">10075 9345 691 0,'-9'8'30'0,"3"-3"7"0,0-2-29 0,0 5-8 16,-3 2 0-16,-3-2 0 0,0 3 277 0,0-3 55 16,-3 5 10-16,0 3 2 0,3-3-196 0,1 3-39 15,-4 0-8-15,3-3-1 0,0 0-51 0,3-2-9 16,0 2-3-16,6-2 0 0,0-1-17 0,6-4-4 15,-3-6-1-15,0 0 0 0,6 2-15 0,6-2 0 16,3-2-9-16,0-4 9 16,2-4-48-16,1-1-3 0,3 1-1 0,-3-1 0 15,3-5-4-15,-6 0-2 0,3 1 0 0,-4 1 0 0,-2 1 32 0,0 2 6 16,-3 6 2-16,0-3 0 0,-3 3 18 0,-3 2 9 16,-3 3-1-16,0 0 0 0,0 0 15 0,-3 8 2 15,0 0 1-15,0 3 0 0,0 5 21 0,-3-3 4 16,0 0 1-16,0 0 0 0,0 1-20 0,3-1-3 15,0 0-1-15,0 0 0 0,0-2-14 0,6-1-3 0,0-2-1 0,3 0 0 32,3 0-80-32,0-5-16 0,12-6-3 0,-9 1-1 0</inkml:trace>
  <inkml:trace contextRef="#ctx0" brushRef="#br1" timeOffset="-119343.39">12119 9332 633 0,'0'0'56'0,"0"0"-44"0,0 0-12 0,0 0 0 16,0 0 218-16,0 0 42 0,0 0 8 0,0 0 1 15,9 0-142-15,-3 0-29 0,3 0-6 0,0 0 0 16,-3-3-28-16,0 1-6 0,0-1-1 0,0-2 0 0,6-1-25 0,0 1-4 16,-3 0-2-16,3-3 0 0,3 0-13 0,-4 0-2 15,1-3-1-15,0 3 0 0,3-2 1 0,-6-1 0 16,3 1 0-16,-3-1 0 0,0 1 8 0,-3-1 1 16,0-2 1-16,0-1 0 0,-3 4 3 0,-3-1 1 15,0-2 0-15,0 2 0 0,-6-4-5 0,3 4 0 16,-3-2-1-16,0 5 0 0,-3-3-2 0,-6 6 0 15,3-3 0-15,-6 5 0 0,0 1 12 0,1 4 3 16,-4 1 0-16,0 5 0 0,0 3-10 0,0-1-2 16,0 3 0-16,1 1 0 0,-4 1-7 0,3 4-1 15,3 0-1-15,0-1 0 0,3 1-11 0,0-4 0 16,6 4 0-16,1-6 8 0,-1 3-8 0,3 0 0 16,3-3 0-16,3 0 0 0,0 1 0 0,3-1 0 15,0-5 0-15,6-3 0 0,-1 0 0 0,1 1 0 16,6-6 0-16,3 0 8 0,0-3-8 0,3-2 0 0,3-1 0 15,-1-1-11-15,-2-4-6 0,3 0-2 0,-3 3 0 16,3-2 0 0,0-3-20-16,-1 2-4 0,-2 0-1 0,-3 1 0 0,-3 2 20 0,-3-3 3 0,0 6 1 0,-6-3 0 15,-3 5 20-15,-3 3 0 0,0 0 0 0,0 0 0 16,-3 0 0-16,-3 0 0 0,0 6 0 0,0-1 8 16,-6 3 13-16,-3 3 3 0,0-1 0 0,0 3 0 15,-3 3 4-15,4 0 2 0,-4 3 0 0,3 2 0 16,0 0-14-16,3 3-2 0,-6 2-1 0,3 1 0 15,0-1 0-15,1 3 0 0,-1 0 0 0,3 3 0 16,0 3-13-16,0-4 0 0,0-2 0 0,3 3 0 16,0-3 0-16,0 0 0 0,0-2 0 0,3 2 0 15,0-3 8-15,-3 1-8 0,4-1 0 0,-1 1 0 16,0-6 0-16,0 0 0 0,0 3 0 0,0-6 0 16,0 1 0-16,-3-3 8 0,3 0-8 0,0-3 0 15,-3-3 0-15,0-2 0 0,0 0 8 0,0 0-8 16,-3-5 8-16,3 2 0 0,-2-5-8 0,-1 0 12 0,-3-2-1 0,0-4-1 15,0 1 0-15,0-3 0 0,0-5 9 16,0-3 1-16,0 0 1 0,4-5 0 0,2-3-5 0,0-2 0 16,6-1-1-16,0 1 0 0,0-1 1 0,6 6 0 15,0-3 0-15,0 3 0 0,0 0-3 0,6 2 0 16,-1 1 0-16,4-1 0 0,0 4-13 0,3-1 0 16,0-3 8-16,3 3-8 0,3-2 0 0,-3-3 0 15,2 2 0-15,1 1 0 0,0-1 0 0,3 3 0 16,-3-5 0-16,3 2 0 15,2 1-72-15,1 2-13 0,-3 0-3 0,0 3-1 16,-3-3-154-16,-4 3-30 0</inkml:trace>
  <inkml:trace contextRef="#ctx0" brushRef="#br1" timeOffset="-118897.59">12542 9128 403 0,'0'0'36'0,"0"0"-36"0,0 0 0 0,0 0 0 16,0 0 354-16,0 0 64 0,0 0 13 0,0 0 2 0,0 0-234 0,0 0-47 16,0 0-10-16,0 0-2 0,0 0-82 0,0 0-17 15,3 8-3-15,3-3-1 0,0-2-4 0,0 0-1 16,-6-3 0-16,6 2 0 0,3-2-19 0,-3 0-4 16,3 0-1-16,0 0 0 0,-3 0-8 0,3-5 8 15,-1 5-8-15,1-5 8 0,0-1-8 16,0 1 0-16,3-3 0 0,-3 0 0 0,3 3 0 15,-3-3 8-15,3-3-8 0,-3 1 8 0,3 2-8 16,-3-3 8-16,0-2-8 0,-4 0 8 16,1 0-8-16,-3 2 0 0,3-2 0 0,-3 0 0 0,-3-1 0 0,0 4 0 15,0-1 0-15,-3 6 0 0,-3-3 0 0,3 3 8 16,-6 5-8-16,1 0 8 0,-7 2 0 0,0 4-8 16,-6 4 12-16,0 3-4 0,0 1 25 0,0 4 5 15,-2-2 1-15,-1 3 0 0,3-4-19 0,3 7-4 16,0-1-1-16,3 5 0 0,3-5-5 0,1 3-1 15,-1-5 0-15,3 2 0 0,3-3 5 0,0 1 1 16,3-3 0-16,3-3 0 0,6 0 1 0,-3-2 1 0,3-1 0 0,3-2 0 16,6-5-17-16,-1 0 0 0,7-3 0 0,3 0 0 15,0-6-22 1,3-2-8-16,2-2-2 0,4-1 0 0,0 1-68 0,-3-6-13 16,-1 0-3-16,1-3-1 0,-3-2-120 0,3-3-24 0</inkml:trace>
  <inkml:trace contextRef="#ctx0" brushRef="#br1" timeOffset="-118582.42">13465 8274 921 0,'0'0'82'16,"0"0"-66"-16,0 0-16 0,0 0 0 15,0 0 224-15,0 0 40 0,0 0 9 0,0 0 2 0,0 0-125 0,0 0-25 16,-6 2-5-16,0 6 0 0,0-3-46 0,-3 6-9 15,0 2-1-15,-3 3-1 0,0 3-7 0,-3 2-2 16,1 0 0-16,-4 5 0 0,-3 6 5 0,0 0 1 16,-3 5 0-16,-3 3 0 0,-2-1-31 0,-1 1-5 15,-3 2-2-15,9 1 0 0,-2-4 9 0,5-2 1 16,0 3 1-16,0-3 0 0,0 0-24 0,3-2-9 16,0-4 0-16,7 4 9 0,-1-6-9 0,3-3 0 15,0-2 0-15,3-3 8 0,3 0-8 0,3-2 0 0,0-3 0 16,6-6 8-16,-3 1-8 0,3-6-9 15,0 1 9-15,6-4-13 16,0 1-28-16,-1-3-6 0,7 0-1 0,-3-5 0 16,0-1-104-16,0-4-22 0,3-1-4 0</inkml:trace>
  <inkml:trace contextRef="#ctx0" brushRef="#br1" timeOffset="-118086.64">13355 9088 1972 0,'0'0'44'0,"0"0"8"0,0 0 3 0,0 0 0 16,0 0-44-16,0 0-11 0,0 0 0 0,0 0 0 0,3 8 82 0,-3-8 14 15,6 3 4-15,0-3 0 0,-6 0-59 16,6 0-11-16,2 0-2 0,1-5-1 0,-3 2-12 0,3-2-3 16,-3 0 0-16,3-1 0 0,-3-2 0 0,3 0-1 15,-3 0 0-15,0 0 0 0,3-2-11 0,-3-1 0 16,-3 1 0-16,0-4 0 0,3 1 16 0,-6 3-1 15,0-1-1-15,0 1 0 0,-3-1 20 0,-3-2 4 16,3 5 1-16,-3 0 0 0,-3 3-19 16,0-1-4-16,-3 6-1 0,0 0 0 0,-3 0 29 15,0 6 7-15,1-4 1 0,-4 3 0 0,0 3-26 0,3 3-5 16,-6 0-1-16,3-1 0 0,-3 3-6 0,1 3-2 16,2 3 0-16,0-3 0 0,3-3 16 0,0 3 2 15,6 0 1-15,0 2 0 0,3-2-31 0,0 3 0 16,3-6 0-16,3 3 0 0,6 0 0 0,-3-3 0 15,6 0 0-15,0-2 0 0,3-1 0 0,0-2 0 0,0-3 0 0,6 1 0 16,-6-4 0-16,6-2 0 0,-1 0 8 0,-2-2-8 16,6-4 0-16,-3 1 0 0,0-3 0 15,-3 0 0-15,3-2-15 0,-1-4 1 0,-2 1 0 0,0 0 0 32,0-3-10-32,0 3-3 0,-6-3 0 0,3 3 0 0,-6-3 15 0,0 0 2 0,0 0 1 15,-3 3 0-15,-3-6-5 0,0 3-1 0,0 3 0 0,-3-3 0 16,0 1-32-1,0 1-6-15,-3 1-2 0,3 2 0 16,-3 4-130-16,0-1-27 0,-3 0-4 0,3 2-2 0</inkml:trace>
  <inkml:trace contextRef="#ctx0" brushRef="#br1" timeOffset="-117881.2">13521 8617 1785 0,'-12'-5'79'0,"12"5"17"0,0 0-77 0,0 0-19 16,-2-2 0-16,-4 2 226 0,6 0 42 15,0 0 8-15,0 0 1 0,0 0-195 0,0 0-39 16,0 0-8-16,6 2-2 0,2 1-17 0,-5 2-3 16,3-2-1-16,3 2 0 15,0-2-60-15,0 2-13 0,3 0-3 0,0-2-1182 0</inkml:trace>
  <inkml:trace contextRef="#ctx0" brushRef="#br1" timeOffset="-117344.68">13813 8901 576 0,'0'0'25'0,"0"0"6"0,6-6-31 0,-3 1 0 0,6-3 0 0,-6 3 0 16,3-1 202-16,0 4 34 0,-3-3 8 0,3-3 0 0,-3 2-100 15,0 1-21-15,0 2-4 0,-3 3-1 16,0-5-6-16,0 0-2 0,-3 0 0 0,3 5 0 0,-3-3-26 0,-3 0-6 16,0 1-1-16,0 2 0 0,-3 0-13 0,3 0-4 15,-3 0 0-15,0 2 0 0,0 1-16 0,0 0-4 16,0 2-1-16,-3-3 0 0,4-2-13 0,-1 3-2 15,0 0-1-15,0 2 0 0,0 0-8 0,3-2-2 16,-3 0 0-16,3-1 0 0,-3 4-13 16,3-1 11-16,0 0-11 0,3 0 10 0,-3 1-10 0,3-1 0 15,3 3 0-15,0 0 0 0,0 0 0 0,3 0 0 16,3 0 0-16,-3-3 0 0,3 6 0 0,3-3 0 16,3-1 0-16,-3 4 0 0,3 0 8 0,0-1-8 15,-3 1 0-15,3-1 8 0,-4-2-17 0,1 3-4 16,-3-3-1-16,0 2 0 0,0-2 4 0,-3 3 1 15,0 0 0-15,-3-1 0 0,-3 1-1 0,0-1 0 0,0 1 0 16,-3-3 0-16,0 2 10 0,-3 1 0 0,0 0 0 16,-2-1 0-16,-1-5 0 0,0 3 0 0,0-2 0 15,-3-1 0-15,-6 0 0 0,3-2 8 0,-3 0-8 0,-2-1 11 16,2-2-11-16,0 3 8 0,3-3-8 0,3 0 8 16,-6-3 4-16,4 3 1 0,2-5 0 0,0 2 0 15,3-2-13-15,3-3 9 0,0 0-9 0,3-3 8 16,3 1-8-16,6-1 0 0,-3-5 0 0,6 1 0 31,3-1-105-31,3 0-20 0,0-3-4 0,3 1-1 0</inkml:trace>
  <inkml:trace contextRef="#ctx0" brushRef="#br1" timeOffset="-117028.89">14462 8165 2016 0,'0'0'179'0,"0"0"-143"15,-3 0-36-15,-3 5 0 0,3 1 112 0,-3 2 15 16,-3 2 3-16,0 6 1 0,0-3-65 0,0 8-13 16,-5 1-2-16,2 1-1 0,-6 4 22 0,3 2 5 15,-6 0 1-15,0 8 0 0,-3 5-53 0,1 3-10 16,-7 3-3-16,3 0 0 0,-3-1 0 0,1-2 0 15,-1 3 0-15,3 0 0 0,0-3-12 0,6-6 0 16,6 4 8-16,4-9-8 0,2-2 0 0,0-6 0 16,0 1 0-16,6-6 0 0,0-5-16 0,3 0-4 15,0-1 0-15,0-4 0 16,0 0-24-16,0-4-6 0,0-7-1 0,0 0 0 16,6 0-121-16,-6 0-24 0,0 0-4 0,9-5-835 0</inkml:trace>
  <inkml:trace contextRef="#ctx0" brushRef="#br1" timeOffset="-116500.25">13992 8866 288 0,'0'0'25'16,"-3"-5"-25"-16,-3 0 0 0,3-1 0 16,0 4 403-16,3 2 75 0,-3-6 15 0,3 6 3 15,0 0-270-15,0-5-54 0,0 5-12 0,0 0-1 0,3-3-70 0,3 1-13 16,0-1-4-16,3-2 0 0,0 2-48 0,5 1-11 16,1-1-1-16,0 3-1 0,6 0-11 0,-3 0 0 15,3-3 0-15,-3 3 0 0,-1 0 0 0,4 0 0 16,-3 0 0-16,-3 0 0 15,0 3-53 1,0 0-16-16,0-1-3 0,-3 1-1 0,-3 2-22 0,-1-2-4 0,1-1-1 0,0 1 0 16,-3 0 25-16,0-1 5 0,0 1 1 0,-6-3 0 0,6 3 53 0,-6-3 16 15,6 2 0-15,-6-2 0 0,6 6 23 0,-6-6 12 16,3 5 2-16,3 0 1 0,-3 0 35 0,3 1 7 16,-3-1 2-16,0 3 0 0,0-5-22 0,0 2-4 15,-3-5 0-15,6 3-1 0,0-1-18 0,0 1-3 16,0 0-1-16,0-3 0 0,3 0-11 0,-4 0-2 15,4 0-1-15,-3 0 0 0,0 0 5 0,-3-6 0 16,3 4 1-16,0-4 0 0,3 1-25 0,-6 2 0 16,3 1 0-16,0-4 0 0,-3 4 10 0,0-6 0 0,0 3 0 0,-3-3 0 15,-3 0 2-15,0 0 1 16,-3 0 0-16,3 0 0 0,0 3 15 0,0-1 4 16,-6 1 0-16,-3 2 0 0,0 1-23 0,-6 4-9 0,4 1 8 0,-4 0-8 15,3 5 29-15,-3 2 1 0,0-2 0 16,0 5 0-16,0 1-3 0,-2 1-1 0,5 1 0 15,0 3 0-15,0-1-9 0,0 4-1 0,3-1-1 16,3-3 0-16,0 3-15 0,0-2 11 0,3 2-11 16,3-2 10-16,3-1-10 0,3 1 0 0,-3-1 9 0,6-2-9 15,0-3 0-15,6-2 0 0,-3-1 0 0,3-2 8 16,3-2-8-16,3-1 0 0,0 0 8 0,0-2-8 16,2 0 0-16,1-3-12 0,0-6 2 0,6 4 0 15,-6-1-72-15,2-2-14 0,-5-1-4 0,0-2-861 16,3 0-173-16</inkml:trace>
  <inkml:trace contextRef="#ctx0" brushRef="#br1" timeOffset="-115730.28">14873 8181 1724 0,'0'0'76'0,"0"0"16"0,0 0-73 0,0 0-19 15,0 0 0-15,0 0 0 0,0 0 119 0,0 0 20 16,0 0 4-16,0 0 1 0,0 0-45 0,0 0-9 16,-3 8-2-16,-3 0 0 0,3 2-35 0,-3 1-7 15,-3 0-2-15,3-1 0 0,3 1-20 0,-3-3-4 16,0 2 0-16,3 1-1 0,-3-3-11 0,3 0-8 0,0 0 9 0,3-8-9 16,3 5 12-16,0-2-3 0,9-1-1 0,0-4 0 15,0-1-8-15,3-2 0 0,3-1 0 0,5-2 0 16,-2-2 0-16,3-1-11 0,-3-2 3 15,0 2 0-15,0 1 8 0,-6-3-8 0,2 2 8 16,-5 0-8-16,-3 4 8 0,3-1 0 16,-3 2 0-16,-9 6 0 0,0 0 0 0,0 0 0 0,0 0 0 0,0 0 0 15,0 0 0-15,0 11 0 0,-3-1 0 0,-3 4 0 16,3-1 0-16,-3 3 0 0,0 0 8 0,0-3-8 16,3 0 11-16,0-2-3 0,-3 2 0 0,6 0 0 15,-3-2-8-15,6-1 0 0,-3-2 0 0,6 0 0 16,-3 0 0-16,3-5 0 0,0 2 0 0,3 0 0 15,0-5-123-15,0 3-26 0</inkml:trace>
  <inkml:trace contextRef="#ctx0" brushRef="#br1" timeOffset="-115197.46">15882 8504 1893 0,'0'0'41'0,"0"0"9"0,0 0 2 0,0 0 2 0,-3 5-43 0,0 3-11 15,-3 5 0-15,-3 0 0 0,0 3 102 0,0 3 18 16,-6 5 4-16,3-3 1 0,0 5-49 0,1-2-9 16,-1 3-3-16,-6-1 0 0,3 0-15 0,-3 1-3 15,3-1-1-15,0 1 0 0,0-3-30 0,0 2-7 16,1-2 0-16,2 2-8 0,0-2 0 0,3-3 0 15,0 0 0-15,0-2 0 0,3 0 0 0,0-6 0 16,0 0 0-16,3-2 0 16,0-1-111-16,0-2-29 0,3-8-5 0,0 0-935 0</inkml:trace>
  <inkml:trace contextRef="#ctx0" brushRef="#br1" timeOffset="-114829.45">15566 8379 1224 0,'-6'-2'54'0,"3"2"11"0,0-3-52 0,0 0-13 0,3 3 0 0,-6-2 0 15,6 2 98-15,0 0 17 0,-3-3 3 0,3 3 1 16,-2-3-1-16,2 3 0 0,0 0 0 0,0 0 0 0,0 0-24 0,0 0-5 15,0 0-1-15,0 0 0 0,0 0-8 0,8 0-3 16,1 0 0-16,6-2 0 0,-3 2-21 0,6-3-4 16,-3 1 0-16,9-4-1 0,3 1-11 0,2 0-3 15,1-3 0-15,3 2 0 0,2 1-14 0,1 0-3 16,6-3-1-16,-3 5 0 0,-4-2-10 0,1 0-1 16,3-1-8-16,-1-2 12 0,1 3-12 15,0 3-8-15,-1-1 8 0,-2-2-13 0,0 2 13 16,-3-2 0-16,-7 5 0 0,4-3 0 0,-6 3 27 15,-3 3 1-15,-3-3 1 0,-3 2 0 16,0 1-57-16,-7 0-11 0,1 2-2 0,-3-2-1 16,-6-3-137-16,0 0-27 0,0 7-6 0</inkml:trace>
  <inkml:trace contextRef="#ctx0" brushRef="#br1" timeOffset="-114515.28">15385 8924 345 0,'0'0'15'0,"0"0"4"0,0 0-19 0,0 0 0 0,0 0 0 0,9 3 0 15,-3-3 238-15,0 0 44 0,0 0 9 0,-1 0 1 16,1 0-94-16,3 0-19 0,0-3-4 0,0 3-1 15,-3 0-30-15,3 0-7 0,3 0-1 0,0-2 0 0,0 2-44 0,0-6-10 16,0 4-2-16,3-3 0 16,-1-1-23-16,4 1-5 0,0 0 0 0,0 2-1 15,0-5-34-15,3 3-6 0,0-1-2 0,-1 1 0 0,4 0-9 0,-3 0 0 16,0-1 0-16,-3 4 8 0,3-1-16 0,-1-2-4 16,-2 2-1-16,3 0-876 15,-3 3-175-15</inkml:trace>
  <inkml:trace contextRef="#ctx0" brushRef="#br1" timeOffset="-113977.02">16209 8991 1036 0,'0'0'92'0,"0"0"-73"16,0 0-19-16,0 0 0 0,3-6 196 0,-3 1 35 16,0 5 7-16,3-5 2 0,3-1-113 0,3 1-23 0,-6 0-4 0,6-3 0 15,0 3-80-15,-3-3-20 0,0 2 0 0,3-2 0 16,0 0 9-16,0 1-1 0,3-1-8 0,-4-3 12 16,1 3-12-16,-3 0 0 0,3-2-12 0,-6 2 12 15,3 0 12-15,-6-3 8 0,0 1 3 0,-3 2 0 16,-3-3 24-16,3 3 5 0,-6 0 0 0,0 3 1 15,0 0-1-15,-5 2-1 0,-1 3 0 0,-3 0 0 16,-3 5-15-16,0 3-2 0,-3 0-1 0,1 3 0 16,2-1-4-16,-3 3-1 0,6 1 0 15,-3-1 0-15,3 0-3 0,1 0-1 0,2 3 0 0,0 0 0 16,3 0-15-16,3 3-9 0,0-4 10 0,6 1-10 16,0 0 0-16,3 0 0 0,0-3 0 0,3 0 0 0,3 1 0 15,3-4 0-15,0-2 0 0,0 0 0 16,3 0 0-16,3-3 8 0,-1-2-8 0,4-3 0 0,3-3 0 0,3-2 11 15,-3-3-11-15,3-2 10 0,2-1-10 0,-5 0 0 16,3-2 0-16,0 0 8 0,-3-3-8 0,-3 0 0 16,2 0 0-16,-5 0 0 0,-3 1 0 0,0 1 0 15,-3 1 0-15,-3 0 8 0,-3 0-8 0,-3-1 0 16,0 4 0-16,-3-1 8 0,0-2-8 0,-6 5 0 16,3-2 0-16,-6 2 0 0,3 0 0 0,-6 5-11 15,0 0 1-15,1-2 0 0,2 5-9 0,-3 0-1 16,3 3-1-16,-3-1 0 15,6 1-144-15,9-3-29 0,-15 3-6 0,15-3 0 0</inkml:trace>
  <inkml:trace contextRef="#ctx0" brushRef="#br1" timeOffset="-113232.61">16555 8763 864 0,'0'0'76'0,"0"0"-60"0,0 0-16 0,0 0 0 0,0 0 245 0,0 5 47 16,-3 3 8-16,3 0 3 16,-3 3-148-16,3-1-30 0,0 4-5 0,-3-1-2 0,0 3-38 0,-3 0-8 15,3 2-2-15,-3 1 0 0,3-4-26 0,0 4-6 16,-3-3-1-16,3 0 0 16,0-3-21-16,0 3-4 0,3-3 0 0,-3-2-1 0,3-3 9 15,0-3 3-15,3 0 0 0,-3-5 0 0,0 0-3 0,0 0-1 16,0 0 0-16,0 0 0 0,6-5 7 0,3-3 2 15,-3 0 0-15,0-3 0 0,0 1-8 0,3-3 0 16,-3 2-1-16,2 0 0 0,-2-2-1 0,3 0 0 16,3 2 0-16,-3-2 0 0,0 0-6 0,0 0-2 15,0 2 0-15,0 1 0 0,6-1-10 0,-3 0 0 16,0 1 0-16,-1 2 8 0,4 0-8 0,-3 0 0 16,-3 0 0-16,0 3 0 0,6-1 0 0,-3 1 0 0,0 0 0 0,-3 2 0 31,0 1-60-31,0-1-8 0,0 3-2 0,-3 0 0 15,2 0-136-15,-2-3-27 0</inkml:trace>
  <inkml:trace contextRef="#ctx0" brushRef="#br1" timeOffset="-112310.23">17022 8760 1688 0,'0'0'37'0,"0"0"8"0,0 0 2 0,0 0 0 0,0 0-38 0,0 0-9 16,0 0 0-16,0 0 0 0,0 0 141 0,0 0 27 15,0 0 4-15,0 0 2 0,0 0-76 0,-3 6-15 16,-3 7-3-16,3-5-1 0,-3 2-21 0,0 4-4 16,0-1-1-16,0 0 0 0,0 3-7 0,0 0-2 0,3 0 0 0,-3 0 0 15,0 2-28-15,0-2-7 0,6-3-1 0,-3 3 0 16,3 0-8-16,0-3 8 0,0-2-8 0,3-3 8 16,0-3 0-16,0 3 0 0,0-5 0 0,-3-3 0 15,9 2-8-15,-3-2 0 0,-6 0 0 0,9-2 0 16,0-6 0-16,0 0 8 0,3 0-8 0,0-3 8 15,-3 1-8-15,6-1 0 0,-1-5 0 0,1 3 0 16,-9 0 0-16,9-3 0 0,0 3 0 0,0-1 0 16,0 1 0-16,-3 0 0 0,0 2 0 0,0-2 0 0,-1 8 0 0,1-3 0 15,-3 3 0-15,0 2 0 16,0-2 0-16,-3 5 0 0,-6 0 0 0,0 0 0 16,9 5 0-16,-9-5 0 0,0 8 0 0,-3 0 0 0,3 0 0 0,0 2 10 15,-6 1-10-15,-3-1 10 0,0 4 18 16,3-4 3-16,0 6 1 0,3-3 0 15,-9 1-32-15,7-1 8 0,5-3-8 0,-3 4 0 0,3-6 9 16,-3 0-1-16,3 2 0 0,0-2 0 0,0 0-8 0,0-8 0 16,0 0 0-16,0 0 0 0,11 3 0 0,-2-1 0 15,-3-4 0-15,6-6 0 0,3 0 0 0,0 0 8 16,3 0-8-16,0-3 8 16,0-5-8-16,-4 3 0 0,4 0 0 0,0-3 0 0,-3 0 0 0,0 3 0 15,0-6 0-15,3 4 0 0,-6 1 0 0,3-1-11 16,-1 1 1-16,1 4 0 0,0-1 10 0,-3 1 8 15,-3 2-8-15,0 2 11 0,0 1-11 0,0 2-11 16,-6 3 3-16,3 0 0 0,3 0 8 0,-6 0 9 16,-3 0-1-16,0 8-8 0,3 0 10 0,-3 0-10 15,-3 0 8-15,3 0-8 0,0 3 14 0,0-3-2 0,-3 2-1 16,3 1 0-16,-6-1 1 0,3 1 1 0,3-1 0 16,0 1 0-16,-6 2 13 0,3-2 2 0,0-1 1 0,0 4 0 15,3-1-17-15,-3-2-3 0,-3-1-1 16,6 1 0-16,0 2-8 0,0-3 0 0,-3 1 0 0,3 0 0 15,3-6 0-15,0 3 0 0,-3 0 0 0,0-8 0 16,0 0 0-16,6 5 0 0,-6-5 0 0,0 0 0 16,6 3-93-16,0-1-15 15,3-2-2-15</inkml:trace>
  <inkml:trace contextRef="#ctx0" brushRef="#br1" timeOffset="-97315.23">4461 14346 518 0,'3'-3'46'0,"0"0"-37"0,-3-2-9 0,0 0 0 15,6 0 99-15,-6-3 17 0,3 2 4 0,-3-2 1 16,3 3-12-16,0 0-2 0,-3 0-1 0,3-1 0 15,-3 6-25-15,0 0-5 0,3-5 0 0,-3 5-1 16,0 0-11-16,0 0-3 0,0 0 0 0,0 0 0 0,0 0-4 0,0 0-1 16,0 0 0-16,0 0 0 0,0 0-33 0,0 0-7 15,0 0-2-15,0 0 0 0,-3 8 10 0,0 0 1 16,3 2 1-16,-3-2 0 0,0 0 4 0,3 3 1 16,-3-1 0-16,3 1 0 0,-6-3-13 0,3 3-2 15,0-4-1-15,0 1 0 0,3 3 0 0,-3-3 0 16,0 3 0-16,3 2 0 0,0 0-3 0,-6 0 0 15,3-2 0-15,3-1 0 0,-6 4-1 0,3-1-1 16,0 0 0-16,3 0 0 0,0-2-10 0,-3 2 12 16,3-2-12-16,0-1 12 0,0 1-12 15,0-3 0-15,0 2 9 0,3-2-9 0,3 0 8 0,0 0-8 16,-6-3 8-16,3 1-8 0,-3-6 8 0,0 0-8 0,6 5 8 16,-6-5-8-16,3 3 0 0,-3-3 9 15,0 0-9-15,6 2 0 0,0 1 12 0,-6-3-12 16,0 0 12-16,6 0-12 0,0 0 10 0,-6 0-10 0,9-3 8 0,-4 1-8 15,4-1 8-15,-3-2-8 0,0-1 8 0,3-1-8 16,0 1 8-16,3-2-8 0,-3-2 0 0,3-1 8 16,0 1-8-16,0-4 0 0,3 1 0 0,0 0 8 15,-4 0-8-15,7-1 0 0,-3-1 9 0,0-1-9 16,3-3 0-16,-3 1 0 0,0-1 0 0,5 3 8 16,-8 0-8-16,6 0 0 0,-3 3 0 0,0-3 0 15,0 3 0-15,-3 0 0 0,-3 2 0 0,3-2 8 16,-6 5-8-16,0 0-12 0,0 0 4 0,-1 3 0 15,1 0 16-15,-3 2 3 0,-3 3 1 0,0 0 0 16,0 0 4-16,0 0 2 0,0 0 0 0,3 5 0 16,-3-5-54-16,3 6-12 15,3-1-1-15,-6 3-724 0,3-3-145 0</inkml:trace>
  <inkml:trace contextRef="#ctx0" brushRef="#br1" timeOffset="-96400.68">5127 14433 288 0,'0'0'25'0,"0"0"-25"0,0 0 0 0,0 0 0 16,0 0 103-16,0 0 15 0,6-3 3 0,-6 3 1 15,3-2-39-15,-3 2-8 0,6-3-2 0,3 0 0 16,-9 3 3-16,0-2 0 0,3-1 0 0,3 1 0 16,0 2-24-16,-6 0-5 0,0 0-1 0,3-3 0 15,3 0-4-15,-6 3-1 0,6-2 0 0,-3-1 0 16,3 0-14-16,6 1-3 0,-12-4-1 0,6 1 0 16,0 2-4-16,0-2-1 0,0 2 0 0,0-4 0 15,0 1-6-15,0-2 0 0,-3 0-1 0,3-2 0 16,-4 2 2-16,1-3 1 0,0 3 0 0,0 0 0 15,-6-2-4-15,0 2-1 0,0 0 0 0,1 0 0 16,-4 3 7-16,-3-1 0 0,0 4 1 0,-3-1 0 0,-3 6 10 16,3-1 1-16,-6 1 1 0,0 2 0 0,0 3 3 15,-2 3 0-15,-1-1 0 0,0 6 0 0,-3-2-7 0,3 1-1 16,-6-1 0-16,7-1 0 0,2 3-10 0,3 0-2 16,-6-3-1-16,12 3 0 0,-3-3-11 0,6 0 8 15,3 0-8-15,-3 1 8 0,6-1-8 0,6-3 0 16,-6 1 0-16,9 0 0 0,0-3 0 0,3-3 0 15,9 0 9-15,-6-2-9 0,3-3 11 0,2-3-3 16,1 1 0-16,0-4 0 0,3 1-8 0,-3-6 10 16,0 1-10-16,-4-1 10 0,7-2-10 0,-6 0 0 15,3-3 9-15,0 3-9 0,-3-3 0 0,0 5 8 16,-4-2-8-16,1 2 0 0,-6-2 0 0,0 3 0 16,0-1 0-16,-6 3 0 0,3 0 0 0,-3 5 0 15,-3 3 0-15,0 0 0 0,0 0 8 0,-12 0-8 16,0 3 8-16,-3 2-8 0,3 1 0 0,1 4 0 0,-10 1 0 0,6 2-8 15,0 0 8-15,0 3 0 0,0 3 0 0,0-3 8 16,3-1 4-16,-3 4 0 0,4 2 1 16,-1-2 0-16,6-1 1 0,-9 3 0 0,3 0 0 0,0 3 0 15,0-3-2-15,0 3-1 0,3 3 0 0,-6 4 0 16,3 4-3-16,1-1-8 0,-1 3 12 0,0 0-4 16,-3 0-8-16,3 0 0 0,0 0 0 0,-3 1 0 15,3-1 0-15,3 2 12 0,-6-4-4 0,4 2 0 16,-4 0-8-16,3-3 0 0,0-2 9 15,-6 0-9-15,6-1 0 0,-6-2 9 0,3-2-9 0,3-3 0 16,-5-3 8-16,2 0-8 0,-3-2 0 0,3-4 0 16,3-1 0-16,-9-4 0 0,6 1 0 0,0-6 0 15,1 0 12-15,-1-2-12 0,0-6 12 0,0-2-12 16,3-3 13-16,-3-5-4 0,3-3-1 0,0-2 0 16,0-6-8-16,6-3 10 0,3-2-10 0,3 0 10 15,3-3-10-15,3-2 0 0,0 0 9 0,9 2-9 0,-6 0 14 16,3 3-2-16,3 0 0 0,0 2 0 0,6 4-4 0,-6-4 0 15,5 1-8-15,4-3 12 0,3 2-12 0,0-2 0 16,3 0 0-16,-1 2 0 0,1 1 10 0,0 0-10 16,6-1 10-16,-1 1-10 0,-2-1 0 0,0 3 0 15,3 3 0-15,-7 0 0 0,-5-3-12 0,3 6-4 16,-3-3-2-16,-1-1 0 16,1-1-181-16,3 1-36 0,24-28-7 0,-16 8-2 0</inkml:trace>
  <inkml:trace contextRef="#ctx0" brushRef="#br1" timeOffset="-96069.48">5892 13515 1540 0,'0'-16'68'0,"0"11"15"0,3-1-67 0,-3 1-16 0,0 5 0 0,0-5 0 16,0 5 61-16,0 0 9 0,0-5 2 0,0 5 0 15,0 0-2-15,0 0 0 0,0 0 0 0,0 0 0 16,-8 8-41-16,2 2-8 0,-3 6-1 0,-3 0-1 16,0 5 21-16,-6 3 5 0,3 5 1 0,-3 0 0 0,0 3-2 0,-2 0-1 15,-1 2 0-15,-3 3 0 0,-3 5-11 0,3-5-3 16,-3 3 0-16,7 0 0 0,-4-1-11 0,3 1-2 16,-3-5-1-16,3 2 0 0,1-6 12 15,-4 4 2-15,3-4 1 0,0 1 0 0,6-3-22 0,3 0-8 16,3 1 0-16,-3-4 9 0,6-2-9 0,6-3 0 15,3 0 0-15,0-2 0 0,3-3 0 0,3-1 0 16,3-1-12-16,-3-4 12 16,6 1-112-16,-3-3-16 0,3-3-2 0,-3-2-938 0</inkml:trace>
  <inkml:trace contextRef="#ctx0" brushRef="#br1" timeOffset="-95906.85">5592 14489 1458 0,'0'0'64'0,"0"0"14"0,0 0-62 0,0 8-16 0,-3-1 0 0,3-7 0 15,0 6 108-15,0-6 20 16,0 0 3-16,0 0 1 0,0 8-45 0,0-8-9 0,0 0-2 0,6 5 0 16,-6-5-40-16,3 3-9 0,-3-3-2 0,6 2 0 15,3 1-7-15,0-3-2 0,-9 0 0 0,6-3 0 16,0 3-16-16,2-2 0 0,-5 2-11 0</inkml:trace>
  <inkml:trace contextRef="#ctx0" brushRef="#br1" timeOffset="-94719.4">3687 15200 694 0,'0'0'31'0,"0"0"6"0,0 0-29 0,0 0-8 0,0 0 0 0,0 0 0 15,0 0 85-15,0 0 16 0,-3-2 3 0,3 2 1 16,-6 0-37-16,0 0-7 0,0 5-1 0,-3-2-1 16,3 5-19-16,-3-1-3 0,-6 1-1 0,9 0 0 15,-9 3 8-15,4 2 0 0,-4 0 1 0,6 1 0 16,-6-1-5-16,9 0 0 0,-9 3-1 0,3 0 0 16,0 0-4-16,0 0-1 0,-3-1 0 0,4 1 0 15,2 0-10-15,-3 0-3 0,0-3 0 0,3-2 0 0,3 2-11 16,3-5-2-16,0 0-8 0,3 0 12 0,0-3-12 0,3 1 0 15,6-4 8-15,0-2-8 0,3-2 20 0,6-1 0 16,-7-2 1-16,7-1 0 0,3-2-21 0,0-2 0 16,0-3 0-16,3-1 0 0,2-2 0 0,-2 3-12 15,3 0 12-15,-6-3-12 0,3-2 0 0,-3-1-1 16,2 1 0-16,-2 2 0 0,0 0-9 0,0 0-2 16,-6 0 0-16,3 3 0 0,-1 2 13 0,-8 1 3 0,0-1 0 15,3 3 0-15,-9 3 8 0,3 0 0 16,-6-1-9-16,0 6 9 0,0 0 0 0,0 0 10 0,0 0-1 15,-3 8 0-15,-3 0 15 0,-6 0 4 0,3 3 0 16,3-3 0-16,-5 2-4 0,2 3-1 16,0 1 0-16,-3-1 0 0,3 0 0 0,0 0 0 0,3 1 0 15,0-1 0-15,-3-3-6 0,3 4-1 0,3-4 0 16,-3 1 0-16,6-3-8 0,0 0-8 16,0 0 12-16,0-8-12 0,0 5 18 0,0-5-3 0,3 8-1 0,-3-8 0 15,6 5-14-15,6-2 0 0,-6-1 0 0,3-2 0 16,0-2 0-16,6-1 0 0,-3 0-8 0,2-2 8 15,1 0-171 1,-3-3-27-16,18-11-6 0,-12 4 0 0</inkml:trace>
  <inkml:trace contextRef="#ctx0" brushRef="#br1" timeOffset="-94251.5">4151 15208 1152 0,'0'0'51'0,"0"0"10"0,0 0-49 0,0 0-12 16,-3-2 0-16,3 2 0 0,0 0 84 0,0 0 13 16,0 0 3-16,0 0 1 15,0 0-37-15,0 0-8 0,0 0-2 0,-6 8 0 0,3-3-18 16,-3 3-4-16,0 2-1 0,0 1 0 0,3-3 14 0,-8 5 3 16,2-2 1-16,0 2 0 0,0-2-13 0,0 2-4 15,-6 0 0-15,6 0 0 0,0 0-11 0,0 1-2 16,0-4-1-16,0 3 0 0,3-5-10 0,3 0-8 15,3-8 12-15,0 0-12 0,0 0 0 0,0 0 0 0,0 0 0 0,9 3 0 16,0-3 12-16,0-5-4 0,9 2 0 0,-6-5-8 16,6 0 9-16,-6 0-9 0,6-5 0 0,2 2 9 15,-5-2-9-15,3 0 8 0,0 0-8 0,3 0 8 16,-6-1-8-16,3 4 0 0,-1-1 0 0,-5 1-11 16,3 2 11-16,0 0 0 0,-6 2 0 0,3 1 0 15,-3 2 0-15,-6 1-8 0,3-1 8 0,-6 3 0 16,0 0 0-16,0 8-8 0,6-3 8 0,-6 3 0 15,-3 0 0-15,0 0 0 0,-3 0 0 0,3 3 0 16,-6-1 16-16,3 1 1 0,0-1 1 16,-3 1 0-16,3 0 6 0,0-3 0 0,0-1 1 0,3 4 0 15,3-6-9-15,0-5-1 0,-6 8-1 0,6-8 0 16,0 8-14-16,0-8 0 0,0 0 0 0,6 6 0 16,0-4 12-16,3-2-4 0,0 0-8 0,3 0 12 15,-3-2-4-15,3-4-8 0,3 1 11 0,0 0-743 16,-1-1-148-16</inkml:trace>
  <inkml:trace contextRef="#ctx0" brushRef="#br1" timeOffset="-93587.91">4860 14925 576 0,'0'0'51'0,"0"0"-41"0,6 0-10 0,-6 0 0 16,0 0 120-16,6-8 21 15,-1 3 5-15,4 0 1 0,3 2-55 0,-6-2-10 16,3-1-2-16,0 4-1 0,0-4-47 0,3 1-8 0,3 0-3 0,0 0 0 16,0-1-21-16,-1-2 0 0,-2 0 0 0,3 0-8 15,-6 1 32-15,3-1 6 0,0 0 2 0,0 0 0 16,-6-3-32-16,3 3-16 0,-3-2 1 0,0 2 1 15,0 0 22-15,-3 0 4 0,0 0 0 0,0 0 1 16,-3 0 4-16,0 0 1 0,0 0 0 0,-3 3 0 16,0-3 15-16,0 3 3 0,-3 2 1 0,-3 0 0 15,-3 1-2-15,0 4-1 0,0 1 0 0,-9 0 0 16,0 5 10-16,1 2 3 0,-7 3 0 0,3 3 0 16,0 3-3-16,3-1 0 0,-5 6 0 0,2 0 0 15,-9 0-18-15,9 2-4 0,-3 1-1 0,9-1 0 16,-8 1 0-16,5-1 0 0,0 0 0 0,0 1 0 15,0 2-21-15,4-3 0 0,-4 1 0 0,3 2 8 0,-3-2 20 16,6-1 5-16,-3-5 1 0,3 3 0 0,0-6-34 16,4 4 0-16,2-6 0 0,6-3 0 0,-6 0 0 15,3-2-9-15,0-4-1 0,6 1 0 16,0-8 10-16,0 0 14 0,6 6-3 0,3-6-1 0,3 0-10 0,2-6 0 16,4-2 0-16,3 1 0 0,3-4 9 0,0-2-9 15,0 0 10-15,-1-1-10 0,-2 4 0 0,6-1 0 16,-6-2 0-16,-6 2 0 0,3 3 8 0,-1 0-8 15,-8 3 0-15,3 0 0 0,-3 2 0 0,-3 3 0 0,0 3 0 16,-6-3 0-16,-3 5 0 0,3 3 0 0,-6 3-10 0,3-3 10 16,-9 5 0-16,3 0 0 0,0 0 0 0,-2 3 0 15,2-3 0-15,-3-2 0 0,3 2 9 0,0 0-9 16,3-2 8-16,3-3-8 0,0 0 0 0,0 0 0 16,3-8 0-16,0 0 8 0,6 5-8 0,3 0 0 15,-6 1 9-15,6-6-9 0,3 2 0 0,0-4 9 16,2 2-1-16,1-6-8 0,0 4 12 0,6-6-4 15,0 0-116 1,-3-3-24-16,3 1-5 0,-1-4-1 0</inkml:trace>
  <inkml:trace contextRef="#ctx0" brushRef="#br1" timeOffset="-93297.93">5354 14740 1216 0,'0'0'54'0,"0"0"11"16,0 0-52-16,-6-3-13 0,-3 1 0 0,9 2 0 0,0 0 100 0,-6 2 16 16,6-2 4-16,-6 6 1 0,-3 2-13 0,-3 2-4 15,0 1 0-15,0 2 0 0,0 3-33 0,-5 0-7 16,2 2-2-16,-6 6 0 0,6 2 1 0,-6 1 0 16,3-1 0-16,0 1 0 0,-2-1-26 0,2 3-5 15,-3-2 0-15,0 2-1 0,0 0-15 0,-18 29 11 16,22-29-14-16,2-5-13 0,3 0-12 15,0-3 3-15,3 0 0 0,3 1 20 0,0-7 4 16,6 1 1-16,0 0 0 0,0-5-16 0,3-1 0 16,3-2 8-16,6-2-8 15,-6-1-19-15,6-3-6 0,0-2-2 0,0-2 0 16,2-1-177-16,1-2-36 0,-3-3-8 0</inkml:trace>
  <inkml:trace contextRef="#ctx0" brushRef="#br1" timeOffset="-92795.27">5202 15261 633 0,'0'0'56'0,"0"0"-44"0,-9 5-12 0,6 3 0 16,3-8 157-16,-3 8 30 0,0-2 5 0,0-1 2 15,3-5-71-15,0 0-15 0,0 0-2 0,0 0-1 16,0 0-38-16,0 0-8 0,0 0-2 0,9 3 0 16,-9-3-18-16,12-3-4 0,-6 0-1 0,6-2 0 15,0 2-20-15,0-2-4 0,-3 0-1 0,2-3 0 0,1 0-1 0,-3 0 0 16,0 0 0-16,0 0 0 0,0 0-8 0,-3 0 8 15,-6-2-8-15,3 4 8 0,0-2-8 0,0 0 8 16,0 1-8-16,-3-1 8 0,0 0-8 0,-3 0 0 16,-3 0 0-16,0 2 0 0,-3 4 0 0,0-1 12 15,0 1-12-15,-3 4 12 16,-3 3-12-16,1 1 0 0,-1 2 0 0,0 2 8 0,0 4 16 0,0-1 2 16,0 3 1-16,0-1 0 0,0 1 1 0,3-2 0 15,1 1 0-15,2 1 0 0,0 0-11 0,-3-3-1 16,6-2-1-16,3 0 0 0,3-1-7 0,0 1-8 15,0-3 11-15,0-8-11 0,0 0 9 0,0 0-9 16,6 2 0-16,9-2 9 0,-6-2-1 0,6-4 0 0,-4-2 0 16,4-2 0-16,3-3-8 0,0 2 0 0,0-2 0 15,0 2 8 1,0-2-29-16,-4 0-7 0,4 0 0 0,-3 2-1 0,0-2 18 0,-6 5 11 0,-3 0-12 0,0 3 12 16,-3-1-12-16,-3 6 12 0,0 0-12 0,0 0 12 15,0 0-10-15,0 11 10 0,-6-1-8 0,-3 1 8 16,0 2 0-16,0 3 12 0,0-5 0 0,0 2-1 15,-3 3-1-15,3-3 0 0,7-2 0 0,-4 2 0 16,6-3-10-16,-3-2 0 0,3 0 0 0,3-2 0 16,3-1 0-16,-1 0 8 0,1-5-8 0,6 0 0 15,3-5 0-15,-3 0 0 0,3-1 0 0,0-4-714 16,6 2-136-16</inkml:trace>
  <inkml:trace contextRef="#ctx0" brushRef="#br1" timeOffset="-92286.53">5577 15184 345 0,'0'0'31'0,"0"0"-31"16,0 0 0-16,0 0 0 0,0 0 140 0,0 0 23 16,0 0 4-16,0 0 1 0,3-2-49 0,-3 2-10 15,6-3-1-15,3-2-1 0,-3 2-51 0,-6 3-9 16,3-5-3-16,3 2 0 0,0-2-1 0,0 0-1 15,-6 5 0-15,6-6 0 0,-3 1-10 0,-3 5-1 16,0 0-1-16,0 0 0 0,0-5-2 0,0 2 0 16,0 3 0-16,-3-5 0 0,-3 2 13 0,0 1 3 15,3-1 0-15,-6 3 0 0,0 0-6 0,0 0-1 16,0 3 0-16,3-1 0 0,-15 6 43 16,9-5-40-16,0-1 0 0,0 4-14 0,4-1-2 0,-4 0-1 0,3 1 0 15,0-1-10-15,3 0-1 0,0-2-1 16,3 2 0-16,0 0-11 0,3-5 10 0,3 8-10 0,-3 0 10 15,3-2-10-15,3 2 0 0,-6-8 0 0,9 5 0 16,0 3 0-16,-3 0 0 0,6 0 0 0,-7-3 0 16,4 0 0-16,-3 1 0 0,0-1 0 0,3 0 0 15,-3 3 0-15,3-3 0 0,-9-5 0 0,0 8 0 16,6-2 0-16,-3-1 0 0,-3-5 0 0,0 8 0 16,0 0-9-16,0-8 9 0,-3 8 0 0,-3-3 0 15,6 3 0-15,-12 0 0 0,6-3 0 0,-3 0 0 0,0-2 0 16,-5 2 0-16,2-2 0 0,-3 2 0 15,0-2 0-15,-3 2 0 0,0-5 0 0,0 3 0 16,-3 0 0-16,7-3 0 0,-7 0 0 0,9 0 0 0,3 0 0 16,3 0 0-16,-6-3 9 0,6 0-9 15,6 3 0-15,0 0 0 0,0 0 0 0,0 0 0 16,3-5-85-16,3 0-13 0,0-1-2 0,3 1-876 0</inkml:trace>
  <inkml:trace contextRef="#ctx0" brushRef="#br1" timeOffset="-91763.63">5779 15153 518 0,'0'2'46'0,"0"-2"-37"0,0 0-9 0,0 0 0 15,0 0 158-15,0 0 30 0,0 0 5 0,0 0 2 16,0 0-107-16,0 0-20 0,0 0-5 0,0 0-1 15,0 0-3-15,0 0-1 0,0-5 0 0,0 5 0 16,0 0 2-16,0-5 0 16,-6 2 0-16,3 0 0 0,0 3-4 0,0 0 0 0,-2-2 0 0,-1 2 0 15,-3 0-18-15,3 0-4 0,-3 2-1 0,3-2 0 16,-6 6-5-16,6-4 0 0,-3 4-1 0,0-4 0 16,3 1-11-16,-3 0-1 0,3 2-1 0,0-2 0 15,6-3-5-15,-6 2-1 0,0 4 0 0,0-1 0 16,6-5-8-16,0 0 0 0,-6 5 0 0,6-5 8 0,0 0-8 0,0 5 0 15,0 1 0-15,0 2 0 0,0-3 0 0,6 0 0 16,0-2 0-16,0 2 0 0,0 0 0 0,3-2 0 16,0 2 0-16,0 1 0 0,0-4 0 0,3 4 0 15,-3-1 0-15,3-2 0 0,-3 2 0 0,0 0 0 16,-3 0 10-16,0 1-10 0,2 2 0 0,-2-3 0 16,0 0 0-16,-6 3 0 0,0 0 0 0,-6 0 0 15,6 0 0-15,-6 0 0 0,-2 2 0 0,2-4 0 16,-6 2 0-16,0 0 0 0,0 0 0 15,-3 0 0-15,3-3 0 0,0 0 0 0,-3 0 0 16,0 1 0-16,3-4 0 0,4 1 0 0,-10-3 12 0,9 0-2 16,-3 0 0-16,0-3 0 0,3 1-1 0,3-1 0 15,0 0 0-15,-3-2 0 0,3 0-9 0,3 2 0 16,0-2 0-16,6 0 8 0,0-1-8 0,0 1-16 16,9 0 4-16,-9-1 1 15,6 1-177-15,0 0-35 0</inkml:trace>
  <inkml:trace contextRef="#ctx0" brushRef="#br1" timeOffset="-91579.42">5940 15184 1094 0,'0'0'97'0,"-3"3"-77"0,-3 0-20 0,0 2 0 16,0 0 136-16,-3 3 23 0,0 0 5 0,0 0 0 15,4 0-73-15,-1 3-15 0,-6-3-4 0,6 0 0 16,0-3-36-16,3 3-7 0,-3-3-1 0,0 3-1 15,3-3-16-15,0 1-3 0,0 2-8 0,0-1 12 16,3-7-12-16,0 0 0 0,0 0 8 0,0 0-622 16,6 8-124-16</inkml:trace>
  <inkml:trace contextRef="#ctx0" brushRef="#br1" timeOffset="-91399.68">6006 15010 1382 0,'0'0'61'0,"0"0"13"0,0 0-59 0,0 0-15 0,-6 0 0 15,6 0 0-15,-6 0 34 0,6 0 4 16,0 0 1-16,0 0 0 0,-3 8-26 0,3-8-5 0,0 5 0 0,6 3-464 16,-3-3-92-16</inkml:trace>
  <inkml:trace contextRef="#ctx0" brushRef="#br1" timeOffset="-91052.6">6047 15251 1450 0,'0'0'32'0,"0"0"6"0,0 0 2 0,0 0 1 0,0 0-33 0,0 0-8 0,0 0 0 0,0 0 0 15,0 0 69-15,0 0 12 0,6-3 3 0,-6 3 0 16,0 0-56-16,3-8-10 0,0 0-2 0,3 0-1 15,-3 0-15-15,0 0 0 0,0 3 0 0,0-3 0 16,0 0 0-16,-3 3 0 0,0-3 0 0,0 3 0 0,0-3 13 0,0 2 0 16,0 6 0-16,0 0 0 0,0 0 41 0,0 0 8 15,-9 3 2-15,0 2 0 0,0 1-4 0,-3 2-1 16,3-1 0-16,-3 7 0 0,1-1-22 0,2 0-4 16,0 0-1-16,3 1 0 0,3-4-8 15,-3 1-3-15,0-1 0 0,6 1 0 0,0 0-21 0,6-1 0 16,0-2-10-16,-6-8 10 0,3 5 0 0,6 1 0 15,0-1 8-15,0-5-8 0,2 0 0 0,1-3 0 16,0 3 0-16,3-5 0 16,0 0-36-16,0-3 0 0,-3 0 0 0,3 0 0 15,0 0-134-15,-1 0-27 0,1 0-6 0,-3 0-1 0</inkml:trace>
  <inkml:trace contextRef="#ctx0" brushRef="#br1" timeOffset="-90583.73">6660 14520 1821 0,'-3'0'40'0,"3"0"8"0,-3-2 1 0,3 2 3 0,0 0-41 0,-8 0-11 0,2 0 0 0,-3 2 0 15,3 4 52-15,-3 4 8 0,-3 1 1 0,3 2 1 16,-3 3-7-16,3 2-2 0,0 4 0 0,-3-1 0 15,-3 5-21-15,3 1-5 0,1 4-1 0,-1 4 0 16,-3-1-14-16,0 3-2 0,0 0-1 0,0 0 0 16,0 0-9-16,0 0 0 0,0-2 9 0,1 2-9 15,-4-3 12-15,9 1-3 0,-9-6 0 0,9 0 0 16,-6-3-9-16,6-2-12 0,0-5 2 0,0 2 1 0,3-5 9 0,0 0 14 16,0-6-3-16,1 1-1 0,2-3-10 0,0-3-16 15,0 0 4-15,3-5 1 0,0 0 0 0,0 0 0 16,0-5 0-16,0-3 0 0,-6 0-7 0,0-2-2 15,6-1 0-15,0-2 0 0,-3-3-3 0,3 3-1 16,0-6 0-16,3 1 0 0,3 2 10 0,0 0 2 16,-6 3 0-16,0-1 0 0,0 4 12 0,0-1 0 15,-6-2 0-15,6 5-9 0,6 3 37 0,-12-3 8 16,6 2 2-16,0 1 0 0,6 0 1 0,-6 5 0 0,0-5 0 16,3-1 0-16,-3 6-11 0,6-5-3 15,2 2 0-15,1 1 0 0,-3 2-13 0,6-3-4 16,0 3 0-16,3 0 0 0,-3 0-8 0,6 0 0 0,-9 0 0 15,6 3 0-15,0-3 0 0,-4 0 0 0,4 0 0 16,-3 0-744 0,0 2-150-16</inkml:trace>
  <inkml:trace contextRef="#ctx0" brushRef="#br1" timeOffset="-88698.5">7634 14126 403 0,'0'0'36'0,"0"0"-36"0,-3 3 0 0,3-3 0 0,3 8 95 16,0 0 12-16,-9-6 2 0,6 6 1 0,0-2-20 0,0-1-4 15,0 0-1-15,-3 3 0 16,0 0-49-16,3 0-9 0,3 2-3 0,-3 1 0 0,-6 0 13 0,6 2 3 16,6 0 0-16,0 0 0 0,-6 1-30 0,0 1-10 15,6 1 0-15,-3 3 9 0,6-1 3 0,-3-2 1 16,0 3 0-16,2-3 0 0,4 2 1 0,-3 1 0 16,3-1 0-16,3-2 0 0,-3 0 0 0,6 2 0 15,-3-2 0-15,3 0 0 0,-1 0-2 0,4 0-1 16,0-3 0-16,0 3 0 0,3-3 2 0,3 1 1 0,-1-4 0 15,1 1 0-15,-3 2-14 0,6-2 0 0,2-4 0 0,4-1 0 16,3 2 0-16,0-3 0 0,-4-2 0 0,4 2 9 16,0-5-9-16,-1 0 0 0,7 0 0 0,-6-3 0 15,2-2 0-15,-2 2 8 0,6-2-8 0,-1 0 8 16,-2-1-8-16,0 1 8 0,-4 0-8 0,1 0 8 16,3-3-8-16,-1 0 8 0,1 2-8 0,0-2 8 15,-1 1 1-15,1-4 0 0,-3 3 0 0,3-3 0 16,-7 3-9-16,4-2 0 0,-3-1 0 0,-1 1-11 15,-2 2 11-15,3-3 0 0,0-2 0 0,-7 2 0 16,1-2 0-16,-3 3 0 0,0-1 0 0,2 0 0 16,-5 1 0-16,3 2 0 0,-6 0 0 0,3 3 0 15,-1-3 0-15,-5 2 0 0,0-1 0 0,-3 4 0 16,0-2 0-16,0 2 0 0,-3 3 0 0,0-3 0 0,-3 6 0 16,-3 0 0-16,-6-3 0 0,0 0 0 0,5 5 0 0,-5 3 0 15,0-8 0-15,0 8 0 0,-2 2 8 0,-1 1-8 16,-3-3 8-16,0 2-8 0,0 1 24 0,-3 0 1 15,0-1 0-15,3-2 0 0,-3 3-5 0,3-1 0 16,-3-2-1-16,3 3 0 0,0-3-19 16,3 2 10-16,0-4-10 0,0 2 8 0,3-3-8 0,0 3 0 15,0-3 0-15,0-5 8 0,3 3-8 0,0 2 0 16,-3-5 0-16,6 3 8 0,0-3-8 0,3 0 8 16,0-3-8-16,3 0 8 0,-3-2-8 0,3 0 0 15,0-3 0-15,2 3 8 0,1-6-8 0,3 3 0 16,3-5 0-16,-3 0 0 0,3-6 0 0,0 1 0 15,-4-1 0-15,4-2 0 0,3 0 12 0,0 0 0 16,0-1 0-16,3 4 0 0,-4-1-12 0,-2 1 0 16,0 5 0-16,-3 2 0 0,-3 0-11 0,0 3 11 15,-3 3-8-15,-1 0 8 0,-5 0 0 0,3 5-8 0,-9 0 8 0,6 0 0 16,3 2 0-16,-3 1-10 0,-6-3 10 0,6 5 0 16,0 0 0-16,0 1 0 0,0 2 0 0,3 2 0 15,0-2-8-15,-3 3 8 0,3 2 0 0,0 0 0 16,0-2 0-16,-1 2 0 0,4 0 0 0,0 3 0 15,3-3 0-15,0 1 0 0,0-1 0 0,3 0 0 16,0 0 0-16,3 1 0 0,5-4 8 0,4 3-8 16,0 1 0-16,6-4 0 0,-4 1 0 0,1-1 0 15,3-4 0-15,-1 4 8 0,7-2-8 0,-3-3 0 16,5 3 9-16,-2 0-9 0,3 0 8 0,2-2-8 16,-2 4 0-16,0-2 0 0,-1 0 0 0,4 3 0 15,3-6 0-15,-4 0 8 0,1 0-8 0,2 3 0 16,1-2 8-16,3 2-8 0,-4-3 8 0,1 0-8 0,2-2 15 15,-2-3-3-15,0 2 0 0,2-2 0 16,1 0-3-16,2-2-1 0,-5-1 0 0,0-2 0 0,-7 0 0 0,4-3-8 16,-1-3 12-16,-2 1-4 0,-6-1 1 0,2-2 0 15,1-1 0-15,-3-1 0 0,-3-1-1 0,-4 0-8 16,1-3 12-16,-3-2-4 0,-6 0 16 0,-4-3 4 16,1-2 0-16,0-1 0 0,0 1-10 0,-3-1-2 15,0-2 0-15,0 0 0 0,-1 3-4 0,1-1 0 16,-6 3-1-16,3 6 0 0,-6-3-11 0,0 2 0 15,-6 1 0-15,0 4 8 0,-3-1-8 0,0 4 0 0,0 0 0 16,-6 3 0-16,-3 3 0 0,0 3-16 0,-3-1 3 0,0 3-999 16</inkml:trace>
  <inkml:trace contextRef="#ctx0" brushRef="#br1" timeOffset="-86714.83">7914 15462 1062 0,'0'0'23'0,"0"0"5"16,0 0 0-16,0 0 3 0,0 0-31 0,0 0 0 0,0 0 0 0,0 0 0 0,8 6 56 0,-8-6 4 16,0 0 2-16,9 2 0 0,3 1 22 0,0-3 4 15,0-3 0-15,0 3 1 0,6-2-19 0,0 2-4 16,-3-3-1-16,0 0 0 0,-1 1-1 0,10 2-1 15,0-3 0-15,3 0 0 0,0 1-25 0,2 2-5 16,1 0-1-16,3-3 0 0,0 3-8 0,-1-3-3 16,4 1 0-16,0-4 0 0,5 4-7 0,-2-1-2 15,0-2 0-15,0 2 0 0,-4 1-3 0,1-1-1 0,0 3 0 16,-4-3 0-16,1 3-8 0,-6 0 0 0,3 0 0 16,-3 0 0-16,-1 0 0 0,-2 3 0 0,0 0 8 0,0 2-8 15,0-2 0-15,-4-1 12 0,-5 3-12 0,0 1 12 16,0-4-12-16,0 4 0 0,-6 2 0 0,3-3 8 15,-3 0-20-15,-3-2-5 0,3 2-1 0,-3-2-1015 16</inkml:trace>
  <inkml:trace contextRef="#ctx0" brushRef="#br1" timeOffset="-85960.89">7937 15550 748 0,'0'0'67'0,"0"0"-54"16,0 0-13-16,0 0 0 0,0 0 91 0,0 0 15 15,0 0 3-15,0 0 1 0,0 0-38 0,0 0-8 16,0 0-2-16,0 0 0 0,0 0-3 0,3 8-1 16,3-3 0-16,0-3 0 0,-6-2 2 0,6 3 1 15,6 0 0-15,0-3 0 0,-3 2-17 0,6-2-3 16,0 0-1-16,3 0 0 0,5-2-3 0,1 2-1 16,0 0 0-16,6 0 0 0,0 0-17 0,-4 2-4 15,4 1-1-15,-3 0 0 0,0 2-14 0,-1 0 11 0,-2 3-11 16,3-3 10-16,-6 3-10 0,3 0 10 15,-3 3-10-15,-1 2 10 0,-2 0-10 0,-6 1 0 0,0 2 0 0,0-1 0 16,-3-1 0-16,-3 1 0 0,-3 1 0 0,3 0 0 16,-3 3 0-16,-3-3 0 0,-3 2 0 0,3 1 0 15,-6-1 0-15,0-2 0 0,0 0 11 0,-3 2-11 16,-3-2 23-16,0 0-2 0,0 0 0 16,-3 3 0-16,-2-4-21 0,-1 1-8 0,0 3 0 0,-3-3 0 15,0 2 8-15,0-2 0 0,-5 3 10 0,2-1-10 16,-6 1 10-16,3-3-10 0,3-3 10 0,-5 3-10 15,-1 0 9-15,3-1-9 0,3 1 8 0,0 3-8 16,-2-1 9-16,-1 1-9 0,3 2 10 0,-3-2-10 0,6-4 0 0,-2 4 0 16,-1 2 0-16,0-2-10 0,3 2 10 0,-3-3 0 15,-3 1 0-15,4-1 0 0,-1 4 0 16,6-4 0-16,-3 1 0 0,0-4 0 0,3 4 0 16,4-3 0-16,5-3 0 0,0 0 0 0,-6 1 0 15,6-4 0-15,6 3 0 0,0-5 0 16,-3 3 0-16,3-3 9 0,3 0-1 0,3 2-8 0,3-4 15 0,-3 2-4 15,0-3-1-15,3 0 0 0,6 0 6 0,0-2 2 16,-3 0 0-16,8-1 0 0,4-2 14 0,0 0 2 16,0 0 1-16,6 0 0 0,-3-2-13 0,2 2-2 15,-2-3-1-15,3 3 0 0,0-3 11 0,6 1 2 0,-1-1 1 16,4-2 0-16,-3 5-33 0,-1-3 0 0,4 1 0 16,0 2-12-16,0 2 12 0,-1 1 0 0,-5-3 12 0,3 3-12 15,-6-1 9-15,2 1-9 0,1-1 0 0,3 1 9 16,-3-3 0-16,-1 3 0 0,-2-1 0 0,3 1 0 15,-3 0-9-15,3-1 0 0,-1 1 0 0,-2 2-815 16,-3-2-162 0</inkml:trace>
  <inkml:trace contextRef="#ctx0" brushRef="#br1" timeOffset="-85046.97">9452 16386 864 0,'0'0'76'0,"0"0"-60"0,-3 2-16 0,3-2 0 16,0 0 72-16,0 0 12 0,0 0 3 0,0 0 0 15,0 0-19-15,0 0-3 0,0 0-1 0,0 0 0 16,0 0-15-16,0 0-3 0,9-2-1 0,-3-1 0 15,0-2-21-15,3-1-4 0,0 1 0 0,3-3-1 16,0 0-3-16,3 0 0 0,-6-2 0 0,6 2 0 0,-3 0-3 0,-1-3-1 16,1-2 0-16,-3 2 0 0,-3 4 3 0,0-7 0 15,-3 4 0-15,0-1 0 16,0 1-7-16,-6-1-8 0,3 0 11 0,-6 3-11 0,-3-2 11 0,0 5-11 16,-3-1 10-16,-2 1-10 0,-7 2 18 15,0 1-2-15,3 2-1 0,-6 2 0 16,0 4 25-16,-2 2 4 0,-1 0 2 0,0 5 0 0,0 0-8 0,0 3-2 15,4 0 0-15,-1 2 0 0,3 1-12 0,3-3-2 16,0 0-1-16,3-1 0 0,1 4-9 0,2-3-3 16,3 0 0-16,3 2 0 0,3 1-1 0,0-1-8 15,0-2 12-15,9 0-4 0,-3 0-8 16,6-3 10-16,0 0-10 0,0-5 10 0,2-2-2 0,7-1 0 16,0-3 0-16,6-2 0 0,-3 0-8 0,6-5 0 0,-1 0 0 15,1-3 0-15,-3 0 0 0,0-3 0 0,0-2 9 0,-1 3-9 16,4-4 16-16,-6 1-2 0,0 0 0 0,-3 0 0 15,0 2-14-15,-4 1 0 0,1-1 8 16,-3 0-8-16,-3 3 0 0,-3 0 0 0,-3 1 0 0,3 1 0 16,-6 1 0-16,0 5 0 0,0 0 0 0,0 0 0 15,-6-3 8-15,6 3-8 0,-6 3 0 0,0 2 0 16,-3-2 15-16,-3 2-3 0,3 3-1 16,1-3 0-16,-1 6 5 0,0-3 2 0,0 3 0 0,3-1 0 15,3 3-6-15,-3 1-2 0,0-6 0 0,3 2 0 16,0 3-10-16,0 1 0 0,-3-7 9 0,6 4-9 15,0 2 0-15,-3-2 8 0,3-1-8 0,3-2 0 16,-3 0 0-16,3 0 9 0,3 0-9 0,-3-2 0 16,3-6 12-16,3 2-12 0,-3-2 12 0,6 0-12 15,0-2-52-15,-1-4-18 0,1 1-3 0,3-3-1023 16</inkml:trace>
  <inkml:trace contextRef="#ctx0" brushRef="#br1" timeOffset="-84524.88">9845 16566 1407 0,'0'0'31'0,"0"0"6"0,0 0 2 0,-3 8 1 0,-3 2-32 0,0 1-8 0,1-6 0 0,-1 6 0 16,0-1 48-16,0 3 9 0,0 1 2 0,0-1 0 15,0 0-6-15,-3 6-1 0,6-4 0 0,-3 7 0 16,0-1-17-16,3 0-4 0,-3 0-1 0,3 0 0 16,-3 0 3-16,0 1 1 0,3 1 0 0,-3-1 0 15,3-1-10-15,-6 3-3 0,6-1 0 0,-3 1 0 16,0 0-9-16,3 0-3 0,0-3 0 0,-2 0 0 15,2 0-9-15,0 0 10 0,0-5-10 0,0 3 10 16,0-3-10-16,0 0 0 0,0 0 0 0,0-3 8 16,0-3-8-16,-3 1 0 0,0-1 9 0,0-2-9 15,0 3 12-15,-3-6-3 0,3-2 0 0,-3 2 0 16,0-5 22-16,0 0 4 0,-3 0 1 0,3-2 0 16,-5-1-8-16,2-2 0 0,0-3-1 0,0 0 0 15,3 0-12-15,0-5-3 0,0-3 0 0,3 3 0 16,3-3-12-16,-3 2 11 0,3-1-11 0,3-1 10 0,0 2 6 0,3-1 2 15,0-1 0-15,0 2 0 0,6-1-7 0,0-1-2 16,0-3 0-16,3-2 0 0,0 5-9 0,3-2 0 16,-1-1 0-16,4 3 0 0,0-2 0 0,0 2 0 15,0-5 0-15,3 5 0 0,-3 0 0 0,2 0 0 16,-2-2 0-16,0-1 0 16,0 6-156-16,0-3-28 0,12-19-4 0,-4 12-2 0</inkml:trace>
  <inkml:trace contextRef="#ctx0" brushRef="#br1" timeOffset="-84373.73">9953 16203 1440 0,'-6'-13'128'0,"6"8"-103"0,-3 2-25 0,3-2 0 15,-3-6 107-15,3 11-51 16,3-11 1-16</inkml:trace>
  <inkml:trace contextRef="#ctx0" brushRef="#br1" timeOffset="-83877.48">9908 15597 864 0,'0'0'76'0,"0"0"-60"16,0 0-16-16,0 0 0 0,0-5 81 0,0 0 14 15,3 2 2-15,0-5 1 0,3 3-4 0,0-1-1 16,0 1 0-16,3 0 0 0,0 0-13 0,2-1-4 15,-2 1 0-15,3 2 0 0,3-2-16 0,0 0-3 0,0 2-1 0,0 0 0 16,0 3-36-16,3-2-8 0,-4 2-2 0,1 0 0 16,0 0-10-16,0 0 8 0,-3 2-8 0,0 1 8 15,-3 2-8-15,0 1 12 0,-3-1-12 0,-3 6 12 16,0-3-4-16,-3 5 0 0,-6 0 0 0,0 0 0 16,-3 6 31-16,-3-3 5 0,0 2 2 0,0 1 0 15,-6 2 6-15,-3-3 2 0,1 1 0 0,-1-3 0 16,0 2-31-16,0 1-7 0,0-6 0 0,0 3-1 15,4-3 11-15,5 0 2 0,-3-2 1 0,6-3 0 16,3 0-7-16,0-3-2 0,6-5 0 0,0 0 0 16,0 0-20-16,6 5 0 0,0 1 0 0,6-6-8 15,3 0 16-15,-1 0 3 0,1-3 1 0,6 0 0 16,0-2-12-16,0 2 0 0,-3-2 0 0,3 0-11 16,-4 2 11-16,4-2 0 0,-6 2 0 0,3 1 8 15,-3-1-19-15,-3 3-3 0,0 3-1 0,-3-3-789 16,-3 2-157-16</inkml:trace>
  <inkml:trace contextRef="#ctx0" brushRef="#br1" timeOffset="-82051.04">10589 15870 403 0,'0'0'17'0,"0"0"5"0,0 0-22 0,0 0 0 0,9-3 0 0,-3 0 0 15,0 1 205-15,0-4 37 0,0 4 7 0,3-3 2 16,-3-1-147-16,0 1-30 0,6 0-6 0,-3-3 0 16,0 0-32-16,6 0-5 0,-6 0-2 0,3 0 0 15,2-3-4-15,-2 1-1 0,0-3 0 0,0 2 0 16,3 0-8-16,0-2-3 0,-3-3 0 0,3 3 0 15,0-3-4-15,-1 0-1 0,4 3 0 0,-3 0 0 16,0 0-8-16,-3-1 0 0,3-1 0 0,-3 1 8 16,-3-2-8-16,0 3 0 0,-3 0 9 0,0-3-9 15,0 6 11-15,-6-4-3 0,0 1 0 0,0 0 0 16,-3 0-8-16,-3 2 12 0,-3 3-12 0,0 3 12 16,-3 0-12-16,0 2 0 0,-6 3 0 0,0 3 0 15,-3 2 14-15,3 3-2 0,-2 5-1 0,-4 0 0 16,0 6 13-16,0 2 4 0,-3 0 0 0,1 6 0 0,-1 2 4 15,3 2 0-15,-3 1 1 0,3 3 0 0,-2-1 2 0,2 0 0 16,0 3 0-16,0 0 0 0,0 0-4 0,1 3-1 16,2-3 0-16,3 3 0 0,-3 0-12 0,6-1-2 15,0-2-1-15,6-2 0 0,3-4 0 16,0 1 0-16,1 0 0 0,2-6 0 0,0 1-15 16,3-3 11-16,0-3-11 0,-3-3 10 0,3-2-10 0,3-3 12 15,0-2-12-15,0-3 12 0,-1-5-12 16,4 2 0-16,0-2 0 0,3-6 8 0,0 0 0 15,3-2 0-15,-3 0 0 0,6-6 0 0,0 0-8 16,0 1 0-16,0-3 0 0,-1 2 8 0,4-2-8 0,-3 0 0 16,0 2 0-16,0 0 0 0,0 1 0 0,-3 2 0 15,-3 0 0-15,0 5 0 0,-9 3 0 0,0 0 0 16,9 3-9-16,-9-3 9 0,3 11 0 0,-3 2-8 16,0 0 8-16,-3 3 0 0,-3 2 0 0,3-2 0 15,3 0 0-15,-3 0 0 0,0 0 0 0,0-3 0 0,3 0 0 16,-3 1 0-16,3-1 0 0,3 0 9 0,-3-5-9 15,6 3 8-15,-3-3-8 0,3-3 10 0,3 0-10 0,-1-2 10 16,1 2-1-16,0-5 0 0,3 3 0 16,-3-3 0-16,3-3-9 0,0 3 0 0,0-5 0 0,3 2-778 15,0 0-153-15</inkml:trace>
  <inkml:trace contextRef="#ctx0" brushRef="#br1" timeOffset="-81593.78">10935 16425 1465 0,'0'0'32'0,"0"0"6"0,0 8 2 0,0 0 2 0,0 3-34 0,0-1-8 15,-3 1 0-15,0 5 0 0,0 0 75 0,-3 2 13 16,0-2 2-16,0 3 1 0,0-1-21 0,0 3-4 15,0-2-1-15,0 2 0 0,0 3-43 0,0-3-9 16,-3 3-1-16,3 0-1 0,-3-1 1 0,3 1 0 16,1 0 0-16,-4 3 0 0,3-4-3 0,-3 4 0 15,0 2 0-15,3-3 0 0,0 3 19 0,-3-2 3 0,0-3 1 16,3 2 0-16,0-5-32 0,-3 3 0 0,0-5 0 0,3 2 0 16,-3-3 10-16,3 1-1 0,0-1 0 0,1-4 0 15,-1-1-9-15,0 0 0 0,0-2 0 0,0-1 8 16,0-2 5-16,3-3 1 0,-3 1 0 0,0-4 0 15,0-2 21-15,-3 0 4 0,3-2 1 0,0-1 0 16,0-5-27-16,0 0-5 0,0-5 0 16,3 0-8-16,0-6 20 0,0-2-2 0,3 3-1 15,0-4 0-15,-3-1 19 0,6 1 3 0,0-4 1 0,0 2 0 16,3 0-24-16,0 3-4 0,0 0 0 0,3 0-1 16,3-3-2-16,-3 3 0 0,3 0 0 0,3 0 0 15,0-1-9-15,-1-1 8 0,7-1-8 0,-3 0 8 16,0 0-8-16,0 0 0 0,3 1 0 0,0 1 0 15,-4-1-10-15,1 1-1 0,0-1 0 0,0 1-812 16,-3 4-162-16</inkml:trace>
  <inkml:trace contextRef="#ctx0" brushRef="#br1" timeOffset="-81452.16">11018 16150 1652 0,'0'0'73'0,"0"0"15"0,0 0-70 0,0 0-18 15,0 0 0-15,0 0 0 0,0 0 50 0,0 0 6 16,0 0 2-16,0 0 0 0,0 0-32 0,3 3-6 16,0 2-2-16</inkml:trace>
  <inkml:trace contextRef="#ctx0" brushRef="#br1" timeOffset="-77098.22">14578 13989 172 0,'0'0'16'0,"0"0"-16"16,0 0 0-16,0 0 0 0,0 0 109 0,0 0 19 15,0 0 4-15,6 0 1 0,-6 0-56 0,0 0-11 0,0 0-2 16,0 0-1-16,6 2-2 0,0 3 0 0,-6-5 0 0,6 8 0 15,-3-2-41-15,0 2-8 0,0 0-1 0,0 0-1 16,-3-1-10-16,0 1 0 16,3 3 9-16,0 0-9 0,-3-4 10 0,3 4-2 15,0 0-8-15,3-3 12 0,-3 2 1 0,0 1 0 0,0 2 0 16,0-2 0-16,3 2 2 0,-4 0 0 0,1-2 0 16,3-1 0-16,0 3-6 0,0-2-1 15,3 2 0-15,0-2 0 0,0 2 3 0,3-2 0 16,0 2 0-16,0 3 0 0,9-3 5 0,-3 0 2 0,-4 0 0 15,4 1 0-15,0-4-18 0,3 3 0 0,0-2 0 0,0 2 0 16,-1 1 10-16,7-4-10 0,-3 1 8 0,-3 2-8 16,3 0 12-16,0-2-4 0,-4 2 0 0,1-2 0 15,0 2-8-15,0-3 0 0,3 4 0 0,0-4 0 16,-1 1 0-16,4-1 8 0,0 1-8 0,3-3 8 16,-4 5 16-16,1-5 4 0,3 3 0 0,0 2 0 0,0-5-8 15,-4 5 0-15,4-2-1 0,3-1 0 0,-3 3 1 0,2-2 1 16,1-3 0-16,0 2 0 0,3-2-5 0,-1 0 0 15,4 0-1-15,0 0 0 0,-1 3 1 0,4-3 1 16,-3 0 0-16,-1 0 0 0,-2 0-17 0,3-3 0 16,3-2-13-16,2 2 5 0,-2-3 8 0,2 1 0 15,-2-3 0-15,3 0 0 0,-1-5 8 0,1 5-8 16,0-5 8-16,-1 2-8 0,1-2 8 0,3-1-8 16,-4 1 10-16,4 0-10 0,0-6 0 0,-1 6 0 15,-2-6 0-15,-1 3 0 0,1 0 0 16,0 0 0-16,2-2 0 0,-2-1 0 0,3 1 9 0,-1-4-9 15,-2 1 8-15,3 3-8 0,-4-1 0 0,1 0 8 0,0-2-8 16,-4 3 0-16,1-4 0 0,0 1 8 16,2-3-8-16,1 3 0 0,-1 0 0 0,1 0 8 15,6-1-8-15,-4 4 0 0,-2-3 0 0,0-1 0 0,-7 1 0 0,4 0 0 16,0-3 0-16,-4 5 0 0,1-2 0 0,3 3 0 16,-4-1 0-16,4 0 0 0,-3 1 0 0,-3 2 0 15,-1 0 0-15,-2-3 0 0,-3 3 0 0,3 1 0 16,-1 1 0-16,1 1 8 0,-6-3-8 0,3 3 0 15,-4-1 8-15,-2 4-8 0,-3-1 8 0,0 1-8 16,0-1 0-16,-3 3 0 0,-1 0 0 0,-2 0 0 16,-3 3-11-16,0-1 11 0,0 3-8 0,-3-2 8 15,-3 2 0-15,0 1 0 0,-6-6 0 0,3 8 0 16,0 0 0-16,0-3 12 0,0 3 0 0,-3 0-1 16,0 0 0-16,0-3 0 0,0-5 0 0,0 8 0 15,-3 2 9-15,3-4 1 0,0-1 1 0,-3 3 0 16,3 0-22-16,0-8-16 0,0 8 2 0,0-8 1 0,0 0 13 15,3 8 0-15,-3-8 0 0,3 8 10 16,-3-8-10-16,0 0 10 0,9 2-10 0,0 1 10 16,-3-6-10-16,2 3 10 0,-2-2-10 0,3-4 10 0,0 4-10 0,0-3 12 15,0-1-12-15,-3-2 12 0,3 0-12 0,0 0 8 16,0 0-8-16,0-2 8 0,0-1-8 0,3 1 0 16,-3-1 0-16,2 1 0 0,1 2 0 0,-3 0 0 15,3-3 0-15,0 3 0 0,0 0 0 0,0 0 0 16,0 0 0-16,0 3 0 0,0-3 0 0,0 5 0 0,-4-2 0 15,4 0 0-15,-3 0 0 0,0 2 0 0,0-2 0 0,3 5 0 16,-3 0 0-16,3 2 0 16,0-2 0-16,0 0 0 0,-3 3 0 15,3-3 0-15,-1 3 0 0,1-1 0 0,0 1 0 0,0 0 0 16,-3-1 0-16,6 1 0 0,-3-1 0 0,0 4 0 0,0-1 0 16,3 3 0-16,-3-3 0 0,2 3 0 0,1-2-9 15,0 1 9-15,6-1 0 0,0 2 0 16,0-3 0-16,5 0 0 0,1 1 0 0,-3-1 0 0,3 3 0 15,0-3 0-15,-1-2 0 0,4-1 0 0,0 4-8 16,0-4 8-16,-3 1 0 0,-1 0 0 0,1-1 0 0,0-2 0 16,3 3 0-16,5-3 0 0,4 3 0 0,3-3 0 15,-7 0 0-15,4 0 0 0,3 0 0 0,-3 0 0 16,2 0 0-16,-2 0 0 0,3-3 0 0,-1 3 0 16,7-3 0-16,-6 3 0 0,2-2 0 0,-2-1 0 15,0 0 0-15,2-2 0 0,-2 2 0 0,2 1 0 16,1-1 0-16,-3-2 0 0,5 2 0 0,-2-2 0 0,0 2 0 15,-1 1 0-15,-2-1 0 0,3 0 0 0,-1 1 0 16,-2-4 0-16,0 4-8 0,-1-4 8 0,1 4 0 16,-3-4 0-16,5-1 0 0,-2-1 0 0,6 0 0 0,-1 0 0 15,1 0 0-15,0 0 0 0,-7 0 0 16,1-3 0-16,0 1 0 0,-1-1 0 0,1-2 0 16,0 0 9-16,-1-1-9 0,1 1 8 0,-3 0-8 0,-1 0 0 15,1-3 0-15,-9 0 0 0,0 0 0 0,-4-2 0 16,1-1 0-16,0-2 0 0,3 0 0 0,2 0 0 15,-2-1 0-15,0-1 0 0,-3-1 8 0,0-3-8 16,-1 4 8-16,-2-4-8 0,3 1 10 0,-6-1-10 16,3-2 12-16,-7 0-12 0,4 0 0 0,-6 0 0 0,0 0 0 15,0 0 0-15,-3-1 0 0,0 4 0 0,-6 0 0 16,3 2 0-16,0 0 0 0,-1 3 0 0,-5-3 0 16,3 5 0-16,0 1 0 0,0 2 0 0,-3 0 0 0,3 3 0 15,-3 2 0-15,0 3 10 0,0-2-10 0,-3 2 8 16,3 3-8-16,0-1 0 15,-3 1 0-15,0 5-936 0</inkml:trace>
  <inkml:trace contextRef="#ctx0" brushRef="#br1" timeOffset="-75139.27">17534 16190 345 0,'0'0'31'0,"0"0"-31"16,0 0 0-16,0 0 0 0,0 0 133 0,0 0 21 15,0 0 4-15,0 0 1 0,6-5-44 0,-3 2-9 0,-3 3-2 0,6-5 0 16,0-1-22-16,0-2-5 0,-3 3-1 0,3-3 0 16,-1 3-32-16,1-3-6 0,3 0-2 0,-3 0 0 15,-6 0 10-15,6 0 2 0,3 0 0 0,-3-2 0 16,-3 2-10-16,6 0-2 0,3-3 0 0,0 3 0 15,0-2-11-15,0 2-2 0,3-3-1 0,-1 1 0 16,1-1-5-16,0 3-1 0,0-3 0 0,0 4 0 16,0-1-16-16,-3 0 0 0,3 0 0 0,-3 2 0 15,-1 1 18-15,-5 3 0 0,6-1 0 0,-3 3 0 16,-9 0-3-16,9 0-1 0,-9 0 0 16,6 3 0-16,3-1-14 0,-6 3-8 0,0 3 8 0,0 0-13 15,-3 0 21-15,0 3 4 0,0-1 0 0,-3 1 1 16,0 2-3-16,-3 3-1 0,3 0 0 0,-3 0 0 15,0 0 2-15,-3 2 0 0,0 1 0 0,0-1 0 16,0 1-11-16,-2-1 12 0,2-2-12 0,0 0 12 16,0 0-2-16,0 0 0 0,3-3 0 0,-3-2 0 0,6-1 9 15,-3 1 1-15,3-6 1 0,0 3 0 0,3-8-21 0,0 0 9 16,0 0-9-16,0 0 0 0,0 0 12 0,0 0-12 16,9-5 12-16,3-1-12 0,-3-4 8 0,3-1-8 15,0-2 0-15,3 0 0 0,-4-6 0 0,1 1 0 16,3 2 0-16,0-3 0 0,-3-4 0 0,6-1 0 15,-3 3 0-15,3-3 0 0,0 3 8 0,-1-1-8 16,-2 7 0-16,3-4 0 0,-6 6 0 0,3 2 0 16,-3 3 0-16,0 0 0 0,0 3 0 0,-3 0 0 15,-1 2 0-15,-2 3 0 0,3 0 0 0,-3 0-9 16,3 3 9-16,0-1 0 0,0 1 0 0,0 2 0 0,0 1 0 16,0-4 8-16,-3 4-8 0,3-1 0 0,-3 3 0 15,3 0 0-15,-6-3 0 0,3 6 0 16,-3-3 0-16,-3 2 0 0,0 1 0 0,0 2 11 15,-3 0-1-15,0 0 0 0,-3 3 2 0,0 3 1 0,-6-3 0 0,3 2 0 16,0-2 16-16,0-3 3 0,0 1 1 0,-3-1 0 16,3 0-17-16,3 0-4 0,0-2-1 0,0-1 0 15,0-2-11-15,6 0 12 0,0 0-12 0,0-8 12 16,0 0-12-16,6 6 0 0,3-1 0 0,0-3 8 16,0-2-8-16,3 3 0 0,-3-3 0 0,3 0-821 15,0 0-167-15</inkml:trace>
  <inkml:trace contextRef="#ctx0" brushRef="#br1" timeOffset="-74641.66">18674 15952 748 0,'0'0'33'0,"0"0"7"0,0-3-32 0,0 3-8 0,0-8 0 0,0 3 0 15,0 0 201-15,0 5 39 0,0-6 7 0,0 6 1 16,0-5-100-16,0 5-21 0,0 0-4 0,0 0-1 16,3-3-42-16,-3 3-9 0,0 0-2 0,0 0 0 15,0 0-19-15,9 0-4 16,-9 0-1-16,6 6 0 0,0-1-9 0,0 0-3 0,0 1 0 0,0-1 0 16,-1 3-5-16,1 0 0 0,-3 2-1 0,3 1 0 15,-3-1-7-15,3 1-2 0,-3 0 0 0,3 2 0 16,-3 0-5-16,3 0-1 0,0 1 0 0,3-1 0 15,-3 3-12-15,0-3 11 0,3 3-11 0,0-3 10 16,3 0-10-16,-3-2 10 0,3-1-10 0,-1 1 10 16,4 0-10-16,-3-1 0 0,0-2-12 0,0 3 12 0,0-3 18 15,0-1 11-15,0 4 3 0,-3 0 0 16,0-1-52-16,-3-2-9 0,0 3-3 0,-4-1 0 16,-2 1-129-16,0 0-27 0,0-4-4 0,0 4-2 0</inkml:trace>
  <inkml:trace contextRef="#ctx0" brushRef="#br1" timeOffset="-74310.88">18498 16375 518 0,'0'0'46'0,"0"0"-37"15,0-5-9-15,3-1 0 0,-3-1 212 0,6-1 41 0,0 0 8 0,0 0 2 16,0-5-112-16,3 2-23 0,0-2-4 0,6-3 0 16,0-3-27-16,0 3-5 0,2 1 0 0,4-1-1 15,0-3-31-15,0 1-7 0,3-4-1 0,-3 1 0 16,-1 0-17-16,4 0-4 0,-3 2-1 0,3-2 0 16,0 0-16-16,-1 0-3 0,-2 2-1 0,0 1 0 15,3-1-10-15,-3 1 0 0,0-1 9 0,-4 3-9 16,1 1 0-16,0-1 9 0,0 0-9 0,-3 3 0 15,0-1 8-15,-3 4-8 0,-3 2 0 0,0 0 0 16,0 3 0-16,-7-1 0 0,-2 6-13 0,0 0 5 16,0 0-171-1,0 0-33-15</inkml:trace>
  <inkml:trace contextRef="#ctx0" brushRef="#br1" timeOffset="-73869.43">18454 15581 1231 0,'0'0'54'0,"0"0"12"0,0 0-53 0,0 0-13 0,0 0 0 0,0 0 0 16,0 0 64-16,0-5 11 0,-3 0 1 0,6-3 1 16,3 5 10-16,-1-2 1 0,4 0 1 0,0-1 0 15,3 4-5-15,3-4 0 0,-3 1-1 0,0 0 0 16,6 2-14-16,3 0-2 0,-1 3-1 0,4-2 0 15,0 2-22-15,0 0-5 0,3 0-1 0,-3 0 0 16,2 2-13-16,-2-2-2 0,3 0-1 0,0 0 0 16,-1 3-6-16,4-3-2 0,-3 0 0 0,0 0 0 15,0 3-14-15,-4-3 9 0,1 2-9 0,0-2 8 0,-3 3 10 0,0 0 2 16,0-3 0-16,-4 2 0 16,-2 1-20-16,0 0 0 0,-6-3 0 0,3 0 0 15,-6 2-25-15,3-2-9 16,-9 0-2-16,0 0-1136 0</inkml:trace>
  <inkml:trace contextRef="#ctx0" brushRef="#br1" timeOffset="-72809.61">19216 15055 288 0,'0'0'25'0,"0"-8"-25"0,0 3 0 0,3-1 0 15,-3 1 218-15,3 0 38 0,-3-1 8 0,2-2 2 0,1 3-110 16,0 0-21-16,-3 0-5 0,3-1-1 0,0 1-20 0,0 0-4 16,0-1-1-16,3 1 0 0,3-3-38 0,-3 3-8 15,3 0-2-15,3-1 0 0,0 1-14 0,6 2-3 16,-3-5-1-16,3 3 0 0,2 3-10 0,-2-1-3 15,0-2 0-15,0 2 0 0,0 3-10 0,0 0-3 16,0-3 0-16,-1 6 0 0,1-3-4 0,-3 3 0 16,-3-1-8-16,0 1 12 0,-3 2-12 15,0 0 11-15,-3 3-11 0,0-2 10 0,-6 2 1 0,3-3 0 16,-3 3 0-16,-3 0 0 0,0 2 4 0,-3-2 1 16,0 3 0-16,-3-1 0 0,-3 1-4 0,-3 2 0 15,0-2 0-15,0 2 0 0,0 0 0 0,1 3 0 16,-4-3 0-16,0 6 0 0,-3-6-12 0,0 3 0 15,3 0 8-15,0-3-8 0,1 3 0 0,2-3 11 0,3 0-11 16,0-2 10-16,3 0 1 0,0-3 0 0,3 0 0 16,3-1 0-16,-3 1 0 0,6-2 0 0,0-6 0 15,0 5 0-15,6 0 1 0,0-2 1 0,0 0 0 0,0-3 0 16,6-3 5-16,0 0 1 0,6 1 0 0,-3-4 0 16,5 4-1-16,1-4 0 0,-3 1 0 15,3 0 0-15,0 0-10 0,-3-1-8 0,-1 1 12 0,-2 0-12 16,3-1 9-16,-3 4-9 0,-3-1 0 0,0 3 9 15,-3 0-9-15,-3 0 0 0,0 3 0 16,-6-3 8-16,9 5-8 0,-9-5 0 0,3 5 0 0,0 1 8 31,0 2-68-31,-3-1-15 0,0 1-2 0</inkml:trace>
  <inkml:trace contextRef="#ctx0" brushRef="#br1" timeOffset="-62527.82">16432 482 1364 0,'0'0'60'0,"0"0"13"0,0 0-58 0,0 0-15 15,0 0 0-15,0 0 0 0,0 0 64 0,0 0 9 16,-2 5 3-16,-1 3 0 0,0-3 0 0,0 3 1 15,0 5 0-15,-3 0 0 0,3 1-41 0,-3-1-9 16,0-2-2-16,3-4 0 0,-3 7-17 0,0 4-8 16,3-5 8-16,-3-5-8 0,3 6 0 0,0-1 8 0,3-3-8 0,-3-2 0 31,6-8-20-31,-3 0-8 0,3 6-3 0,3-4 0 16,-6-2-67-16,12-2-14 0,-3-4-2 0</inkml:trace>
  <inkml:trace contextRef="#ctx0" brushRef="#br1" timeOffset="-62381.23">16557 503 633 0,'0'0'56'0,"0"0"-44"16,0 0-12-16,0 0 0 0,0 0 165 0,0 0 31 0,0 0 7 0,-2 10 1 16,2-2-94-16,0 0-18 0,-3 3-4 0,0 2-1 15,0-5-3-15,-3 3-1 0,3 2 0 0,0 0 0 0,-3 0-47 0,3-5-8 16,3 5-3-16,-3 1 0 16,0-4-17-16,3-2-8 0,0 0 8 0,0 3-8 15,3-3-94-15,0-3-24 0</inkml:trace>
  <inkml:trace contextRef="#ctx0" brushRef="#br1" timeOffset="-57927.18">20564 9184 403 0,'-6'-3'36'0,"-3"3"-36"0,-3 3 0 0,0-3 0 16,0 0 9-16,0 0-9 0,1 2 0 0,-1-2 9 15,-3 3-1-15,0 0 0 0,6-1 0 0,-6 1 0 16,-3-3-8-16,3 0-11 0,-3 3 3 0,1-3 0 31,-1 0-22-31,0 2-4 0,0-2-1 0,0 0 0 0,-3 0 35 0,3 0 0 0,-2 0 0 0,2 0 0 16,-3-2 9-16,3 2 9 0,-3 0 2 0,-3 0 0 16,4 0 23-16,-4-3 5 0,-3 3 0 0,0 0 1 15,3 0-23-15,-2 0-5 0,2 3-1 0,-3-1 0 16,-3 1-12-16,0 0-8 0,-2-1 8 0,5 3-8 15,0-5 0-15,0 3 0 0,4 0 0 0,-4-1 0 0,-3-2 12 16,-3 3-1-16,0 0-1 0,-2-1 0 0,2 4 8 0,-3-4 2 16,1 1 0-16,-4 2 0 0,0-2 25 0,3 2 6 15,1-5 1-15,-1 5 0 0,0 1-8 0,1-1 0 16,-7-2-1-16,0 2 0 0,1-2-11 0,-1 2-3 16,-3 0 0-16,7-2 0 0,-1 2-11 0,0 3-2 15,3-3-1-15,-2-2 0 0,-4 2-15 0,0 1 0 16,1-1 8-16,-4 3-8 0,6-3 0 0,1 3 8 15,-7 0-8-15,6 0 0 0,4 0 12 0,-1 0-3 16,0 0-1-16,1-3 0 0,-1 3 7 0,-3 0 1 16,-3 2 0-16,4-2 0 0,-1 3-16 0,0-3 0 15,4 0 8-15,-1 0-8 0,0 2 0 0,0 1 0 0,4-3 0 16,-4 2 0-16,0-2 0 0,-5 3 0 16,-4 0 0-16,6-1 0 0,4 1 0 0,-1 2 8 15,-6-2 0-15,3 2 1 0,4 0-9 0,2 0-11 0,0-2 3 0,1 2 0 16,-4 0 8-16,3-2 11 0,-3-1-3 0,4 4 0 15,-4-1-8-15,3 0 0 0,0-2 0 0,4 2 0 16,-4 3 0-16,0-3 0 0,3-2-10 0,1 2 10 16,-1 0 0-16,3 0 0 0,-3 1 0 0,3-4 0 15,1 3 0-15,-7-2 0 0,0 0 8 0,0 2-8 16,10 0 0-16,-4 0 0 0,-6-2 0 0,3 2 0 16,-2 3 0-16,2-3 0 0,0 0-11 0,0 3 11 15,1-3 0-15,-1 1 0 0,0-1 8 0,0 0-8 0,1 0 0 0,-4 3 0 16,0-2 0-16,3 1 0 0,0 1 0 0,-2 0 0 15,-1 0 0-15,3 0 0 0,0-3 0 16,7 3 0-16,-1-3 0 0,0 0 0 0,0 1 0 0,3-1-8 16,1 0 8-16,-1 0 0 0,-3 6 0 15,0-3 0-15,-3-3 0 0,1 0 0 0,-1-2 0 16,3 5 0-16,-3-3 0 0,3 3 0 16,0 2 0-16,-2-2 0 0,-1 3 11 0,3-1-11 0,0 1 17 0,-2-1-3 15,2 1-1-15,0-1 0 0,-3 1 1 0,3-1 0 16,-3 1 0-16,1-1 0 0,-4 4-14 0,3-1 0 15,0 0 0-15,1 0-10 0,-1 3 10 0,3 2 0 16,-3-5 0-16,3 6 0 0,-2-1 0 0,-1 1 11 0,6 2-3 16,-3-3 0-16,0 1-8 0,3-1 8 0,1 1-8 0,-4-1 8 15,3 3-8-15,-6-2-17 0,3-1 4 0,1 3 1 16,-1 0 12-16,0-2 16 0,-3-1-3 0,3 1-1 16,4-1-12-16,-4 6 0 0,6-3 8 0,0 0-8 15,-3 0 16-15,0 0 0 0,0 1 0 0,4-1 0 16,-1 2-16-16,0 1 0 0,0 0-12 15,0 0 12-15,3-1 0 0,-3 4 0 0,1 2 0 0,-4-3 0 16,3 3 0-16,-3-2 0 0,3-4 0 16,-3 4 0-16,6-1 0 0,-2 1 11 0,-1-4-11 15,0 4 10-15,3 2-10 0,3-3 0 0,0 3-10 0,0 0 10 16,0-2 0-16,0-1 12 0,1 1-1 0,2-1 0 16,-3 0 2-16,3 1 1 0,0-1 0 0,0 3 0 15,0 3 0-15,3-3 0 0,0 0 0 0,-3 0 0 16,3 3-14-16,0-3 0 0,3 2 8 0,-3-2-8 0,3 0 8 15,0 0-8-15,0 1 11 0,0-1-11 0,3 0 0 16,0-3 0-16,0 3 0 0,3-3 0 0,-3 3 0 0,3-2 0 16,0-1 0-16,3 1 0 0,-3-4 0 0,3 1 0 15,0 3 0-15,0-4 0 0,0 1 0 16,0 0 0-16,3-3 0 0,0 0 0 0,0 0 0 0,3 3 0 16,3 0 0-16,-3-3 0 0,2 0 24 0,1 0-1 15,3 0-1-15,0-2 0 0,3-1-22 0,3-2 0 16,-3 2 0-16,2-2 0 0,1 0 0 0,0 2-10 15,-3-2 1-15,0-3 0 0,-1 3 9 16,4-3 0-16,0 0 0 0,0 1 0 16,3-1 10-16,-1 0-2 0,1-3-8 0,3 1 12 0,3 2-3 0,3-2-1 15,-7-1 0-15,4 1 0 0,0-1-8 0,-3 1 0 0,-1-3-10 16,1 0 10-16,3-3 0 0,0 3 12 16,2-3-1-16,1 0 0 0,3 0-2 0,-1 1 0 15,4 1 0-15,0-1 0 0,-1 2 3 0,-2-1 0 0,0 1 0 0,2 0 0 16,4 0-12-16,-3-3 10 0,2 0-10 0,1 3 10 15,0-5-10-15,-1 2 0 0,1 0 0 0,3-2 8 16,-7 2-8-16,1 0 8 0,0-2-8 0,2 0 8 16,1-1-8-16,3-2 0 0,-1 3 0 0,4-1 0 15,-4 1 0-15,1-3 0 0,-6 2 0 0,2-2 0 16,4 0 18-16,-3 0-2 0,2-3 0 0,1 3 0 16,2 0-16-16,-2-2 0 0,-3 2 0 0,2-3 0 15,1 0 0-15,0 0-16 0,-4 1 4 0,7-1 0 16,-1 0 12-16,1-2 16 0,0 2-3 0,-1 1-1 0,-2-4-12 0,3 4 0 15,-7-1 0-15,4-3 0 16,-1-2 0-16,4 0 0 0,0 3 0 0,2 0 0 0,1-3 0 16,2 2 0-16,-5-4 0 0,-3 2 0 15,2-3 0-15,-2 3 11 0,2-3-3 0,-2 3-8 16,3 0 9-16,-7-2-9 0,4 2 0 0,-6-3 9 16,2 3-9-16,-2 0 0 0,0-2 0 0,-1 2 0 0,4-6 0 0,0 4 0 15,-1-1 0-15,4 3 0 0,-4-3 0 0,1 3-11 16,-3-2 11-16,-4-1-12 0,1 0 12 0,6-2 0 15,-1 2 0-15,1 1 0 0,0-4 8 0,2 1-8 16,-2 3 8-16,-3-4-8 0,-1 1 0 0,-2 0 0 16,0 2 0-16,2-2 0 0,1-1 0 0,3 1 0 0,-1 0 0 15,-2 0 0-15,0-1 0 0,2 1 0 0,-2 0 0 0,-3 2 0 16,-4-2 0-16,4-3 0 0,-3 3 0 0,6-3 0 16,5 0 0-16,1-3 0 0,-4 3 0 0,4-2 0 15,0-1 0-15,2 3 0 16,-5-3 0-16,3 1 0 0,-4-1 0 0,4 1 0 0,2-1 0 0,1 3 0 15,-6-2 0-15,2-1 0 0,-2 0 0 0,3 1 8 16,-4-1-8-16,4 1 0 16,-3-4 0-16,2 4 0 0,-2-3 0 0,2 2 0 15,1 0 0-15,-3 1 0 0,2 2 0 0,-2-3 0 0,-3 3 0 0,-1-2 0 16,4 2 0-16,0-3 0 0,-4 1 0 0,4 2 0 16,6-3 0-16,-4 1 0 0,1-1 0 0,-4 3 0 15,1-2 0-15,-6-1 0 0,2 0 0 0,4 1 0 16,-3-3 0-16,-1 2 0 0,4 0 0 0,-3-2 8 15,-1 3-8-15,1-4 0 0,-6 1 0 0,-3 0 0 16,-1 0 0-16,1-3 0 0,6 0 0 0,-4 3 0 0,7-1 0 0,-3 1 0 16,-3-3 0-16,-1-2 8 0,4-1-8 0,-6 1 0 15,2-1 0-15,-5 1 8 0,0-1-8 0,0-2 0 16,-3 0 0-16,-1 0 8 0,4-3-8 0,0 0 0 16,3-2 0-16,-4-1 0 0,4-2 0 0,-3-3 9 15,0 1-9-15,-4 1 0 0,4 4 8 0,-3-3-8 16,0 0 0-16,-3 0 0 0,-1 0 0 0,-2-1 0 15,0 1 0-15,0-2 0 0,0 2 0 0,0-6 0 16,2 1 8-16,1-1-8 0,3-2 0 16,-3 3 0-16,3-6 0 0,-4 3 0 0,1-3 10 0,3 3-10 15,-6 0 8-15,3-2-8 0,-4-4 10 0,1 4-10 16,0-1 12-16,0 0-12 0,-3-2 8 0,0 0-8 16,-3-1 0-16,-1 4 0 0,-2-1 20 0,0 3-4 15,0-3 0-15,0-2 0 0,0 0-2 0,-3-1-1 0,0-2 0 0,0 0 0 16,0 3-13-16,3-3 11 0,0 5-11 0,-1 1 10 15,-2-1-10-15,0 0 12 0,0-2-12 0,0 2 12 16,0-2-12-16,0-1 0 0,-3-1 0 0,0 1 0 16,0 3 0-16,-3-2 0 0,0 2 0 0,-3 1 0 15,0 2 0-15,-3-3 0 0,3 0 0 0,-3 1 0 16,-3-1 0-16,0-5 0 0,3 3 0 0,-3-1 0 16,3 1 9-16,-3 2-9 0,-3 1 10 0,3 2-10 15,-3-3 0-15,3 0 0 0,-6-2 0 0,3 2 0 16,1-2 8-16,-1 2 1 0,0 0 1 0,3 1 0 15,-3 4-1-15,3 1 0 0,-3-3 0 0,-3 5 0 16,3-5-9-16,-3 3 0 0,0-3 9 0,0 2-9 16,0 1 0-16,-2 2 8 0,-1-2-8 0,-3 2 0 0,0 0 0 15,-3 3 0-15,0-3 0 0,0 1 0 0,4-1 0 16,-4 0-8-16,-3-2 0 0,0 2 0 16,0 0 8-16,1-2 16 0,-1 5-4 0,0 0-1 0,0-3-11 0,3 3 0 15,-3 0 0-15,1 0 0 0,-4 0 0 0,-3 2 0 16,0 1 0-16,-2-3 0 0,-1 2 0 0,0-2-16 15,-6 2 4-15,1-2 1 0,2 3 11 0,0 2 16 16,4-2-4-16,-4 2-1 0,3-3-11 0,-3 6 0 16,-5-3 0-16,-1 3 0 0,3 3 17 0,-5 2 2 15,-7 0 0-15,0 3 0 0,4 0-29 0,5-1-6 0,-2-2 0 16,-4 3-1-16,-3 3 29 0,-5-1 5 0,-1 0 2 16,-2 6 0-16,2-5-32 0,1 4-7 0,-4-2 0 0,-3 0-1 15,-2 0 8-15,0 1 1 0,-4 1 1 0,4 1 0 16,2 0 19-16,-2-1 4 0,-1 1 1 0,-2 0 0 15,-1 2 3-15,1 0 0 0,-1-2 0 0,1 3 0 16,-4-4-16-16,4 1 8 0,-7 5-8 16,1 0 0-16,3 3 0 0,-1-3 0 0,-2 2 0 0,-4 1 0 31,-2 5-82-31,3 0-16 0</inkml:trace>
  <inkml:trace contextRef="#ctx0" brushRef="#br1" timeOffset="-54599.44">14179 15806 172 0,'0'0'16'0,"0"0"-16"16,0 0 0-16,-3 0 0 0,-6 0 109 0,6 0 19 15,3 0 4-15,-6 0 1 0,6 0-57 0,0 0-11 16,-6-2-2-16,6 2-1 0,-6-3-33 0,6 3-6 15,0 0-2-15,0 0 0 0,0 0 19 0,0 0 4 0,0 0 1 16,6-3 0-16,0 1-9 0,3-1-3 16,-9 3 0-16,12 0 0 0,0 0-3 0,3 0-1 15,0 0 0-15,0 0 0 0,3-3-17 0,2 3-4 16,1-2-8-16,0-1 12 0,3 3 0 0,0 0-1 0,-3-3 0 0,2 3 0 16,4 0-1-16,-3 0 0 0,0 0 0 0,3 0 0 15,-4 3-10-15,-2 0 0 0,3-1 0 0,0 1 0 16,-6 0 0-16,3-1 0 0,-7 1 0 0,1 0-11 15,-3-1 11-15,0 4 0 0,0-4 8 0,0 1-8 16,-3-1 9-16,0 1-9 0,0 0 12 0,0-1-12 16,-3 1 0-16,0 0 0 0,-6-3 0 0,0 0 0 15,0 5 0-15,0-5 0 0,0 0 0 0,-6 5 0 16,0 1 31-16,-3-4-1 0,0 3 0 0,0-2 0 16,-3 0-18-16,0-1-3 0,-6-2-1 15,3 3 0-15,-5-3-8 0,-4 0 0 0,-3 0 0 0,0 0 8 16,-3 3 2-16,7-3 0 0,-4 2 0 0,0 1 0 15,3 0 5-15,-3-3 1 0,4 0 0 0,2 2 0 16,0-2-16-16,6 0 9 0,0 0-9 0,3-2 8 16,3-1 13-16,3 0 3 0,0 1 0 0,6 2 0 15,0 0-24-15,0 0-15 0,3-6 3 0,3-2 0 0,0 3 12 0,3 3 0 16,0-4 0-16,3 4 0 0,0-1 10 0,0 0-2 16,6-2 0-16,0 2 0 0,2 1-8 0,1-1-9 15,0 3 9-15,6 0-13 0,0 0 13 0,2 0 10 16,4 3-2-16,-3-3 0 0,-6 5 0 0,3-2 0 15,-7-1 0-15,4 4-812 0</inkml:trace>
  <inkml:trace contextRef="#ctx0" brushRef="#br1" timeOffset="-53308.01">7652 17285 633 0,'0'0'28'0,"0"0"6"0,0 0-34 0,0 0 0 16,0 0 0-16,0 0 0 0,0 0 128 0,0 0 18 16,0 0 4-16,0 0 1 0,0 0-74 0,-3 11-14 15,-3-1-3-15,0 4-1 0,6-1 2 0,-6 0 1 16,0 6 0-16,0-1 0 16,3 3-3-16,-3-2-1 0,-3 2 0 0,0 3 0 0,-3 0-25 0,3-1-5 15,0 4 0-15,-3-1-1 0,-2-2-14 0,2 3-2 16,3-4-1-16,0-1 0 15,0-4-10-15,0-2 0 0,0 3 9 0,0-6-9 0,3 3 26 0,0-1 1 16,-3-1 0-16,6-4 0 0,-3 1-4 0,3-3-1 16,-3 2 0-16,0-4 0 0,3 2-8 0,3-8-2 15,-6 0 0-15,3 0 0 0,3 0 1 0,0 0 0 16,-5-3 0-16,-1-2 0 0,0-1-2 0,3 1-1 0,3-5 0 0,-3-1 0 16,0 0-10-16,0 1 10 0,6-6-10 0,-3 0 10 15,0 0-10-15,3 0 0 0,-3-2 0 0,6-3 8 16,-3 2-8-16,0-2 0 0,3 2 0 0,-3-2 0 15,2-3 0-15,1 6 0 0,0-3 0 0,3 2 0 16,0 3 0-16,0-2 0 0,3-1 0 0,0 1 0 31,0-3-131-31,3 2-21 0</inkml:trace>
  <inkml:trace contextRef="#ctx0" brushRef="#br1" timeOffset="-53141.74">7765 17018 1638 0,'-6'-11'72'0,"6"11"16"16,0 0-71-16,0 0-17 0,0 0 0 0,0 0 0 0,0 0 0 0,0 0 0 15,0 0 0-15,0 0 0 0,0 0 0 0,0 0 0 16,0 0 8-16,0 0-8 0,6-2 0 0,3 2 0 16,-9 0 0-16,6 0-728 0</inkml:trace>
  <inkml:trace contextRef="#ctx0" brushRef="#br1" timeOffset="-52936.29">7920 17132 1389 0,'0'0'61'0,"-6"5"14"0,3-2-60 0,3-3-15 0,0 0 0 0,0 0 0 16,0 0 23-16,0 0 1 15,0 0 1-15,0 0 0 0,0 0 22 0,0 0 4 16,6 2 1-16,2 4 0 0,4-4-15 0,-3 4-2 0,-3-6-1 0,3 2 0 16,6 1-34-16,-3-3 0 0,-12 0 0 0,9 3-790 15</inkml:trace>
  <inkml:trace contextRef="#ctx0" brushRef="#br1" timeOffset="-52738.68">7946 17261 1267 0,'-15'-2'56'0,"9"2"12"0,-2 2-55 0,5 1-13 15,0 0 0-15,-3-3 0 0,3 2 60 0,3-2 8 16,0 0 3-16,0 0 0 0,0 0-60 0,0 0-11 16,0 0 0-16,12 3 0 0,-4-3 0 0,4-3 0 15,0 3 0-15,0-2 0 0,9-1-14 0,-6 0-8 16,6-2-2-16,0 2 0 0</inkml:trace>
  <inkml:trace contextRef="#ctx0" brushRef="#br1" timeOffset="-52440.14">8119 17298 1591 0,'0'0'35'0,"0"0"7"0,0 0 2 0,0 0 0 0,0 0-35 0,6 3-9 0,-6-3 0 0,0 0 0 16,9-3 25-16,0-2 3 0,0 0 1 0,3-3 0 15,-3 0-8-15,2 3-1 0,4-6-1 0,0 1 0 16,0 2-9-16,3-6-2 0,-3 4 0 0,0-3 0 16,3-1-8-16,-4 1 0 0,4 3 0 0,-3-1 8 15,-3-2-8-15,0 2 0 0,0 6 0 0,-3-3 8 16,0 3-8-16,-3-1 0 0,0 6 0 0,-6 0 0 16,0 0 0-16,0 0 16 0,0 0-2 0,0 0-1 15,-6 11 35-15,0-1 8 0,0 1 0 0,-3 2 1 16,3 1-2-16,-3 1-1 0,0-1 0 0,0-1 0 15,3 0-26-15,0 0-6 0,0-2-1 0,0-1 0 16,3-2-12-16,3 0-9 0,-3 3 12 0,3-6-12 16,0 3 12-16,3-3-12 0,3 1 12 0,0-4-1059 15</inkml:trace>
  <inkml:trace contextRef="#ctx0" brushRef="#br1" timeOffset="-51263.57">8137 15248 1008 0,'6'3'44'0,"-6"-3"10"0,0 0-43 0,0 0-11 0,0 0 0 0,6-3 0 16,-6 3 62-16,6-5 10 0,0-1 3 0,3 4 0 15,-1-4-20-15,4 1-4 0,-3-3-1 0,3-2 0 16,0 2-15-16,0-3-3 0,0 1-1 0,3-1 0 16,-3-2-11-16,0 2-1 0,3 1-1 0,-4-4 0 15,1 4-4-15,0-1-1 0,0-2 0 0,-3 2 0 16,0 1 11-16,3 2 3 0,-3 0 0 0,-3 0 0 16,3 3 1-16,-3-1 1 0,-3 4 0 0,-3 2 0 15,0 0-12-15,0 0-2 0,0 0-1 0,-3 8 0 16,0 0 6-16,0 2 2 0,0 3 0 0,-3 1 0 15,0-1 6-15,-3 3 2 0,3 0 0 0,0-1 0 16,-3 4-6-16,3-3-2 0,0 2 0 0,3-2 0 16,-3-3-6-16,3 3 0 0,0-5-1 0,0-3 0 15,-3 0 0-15,6-3 0 0,-3 3 0 0,3-3 0 0,0-5-4 0,0 0-1 16,0 0 0-16,0 0 0 0,0 0 1 0,6-2 0 16,3-1 0-16,0-5 0 0,-3 3-3 0,6-6 0 15,0 1 0-15,0-4 0 0,0 4-8 0,0-1 0 16,3-5 9-16,2 3-9 0,-2 3 17 0,0-4-1 15,0 1 0-15,0 0 0 0,-6 2-16 0,3 1 0 16,0 2 0-16,-3 0 0 0,3 0-12 0,-4 3-5 16,-2 2-2-16,3 0 0 0,-3 3 19 0,-6 0 0 15,0 0 0-15,0 0 0 0,0 0-11 0,3 8 11 16,-3-2-10-16,-3 1 10 0,0 1 0 0,0 3 0 16,-3-3 0-16,3 3 0 0,-3-4 0 0,0 4-9 15,1-3 9-15,2 3 0 0,-3-3 0 0,3-1 0 16,0-1 0-16,3-1 0 0,-3 0 0 0,3-5 12 15,0 0-4-15,0 0 0 0,0 0-8 0,0 0 0 16,0 0 0-16,0 0 8 0,0 0 6 0,0 0 2 0,6-2 0 0,0-4 0 16,0-2-16-16,2 3 0 0,4-3 8 0,0 0-8 15,0-2 0-15,0 2 0 0,3-3 0 0,0 3-10 16,0-2 10-16,0 2 0 0,0-3 0 0,-4 3 0 16,4 0 0-16,-6 0 0 0,3 3 0 0,-3 0 0 15,-3-1 0-15,3 4 0 0,-9 2 0 0,0 0 8 16,0 0-8-16,0 0-10 0,0 0 10 0,3 5-13 15,-3-5 13-15,6 8 0 0,-6 0 0 0,3 3-9 16,-3-4 9-16,-3 1 11 0,3 3-3 16,0-3 0-16,-3 3 5 0,0-4 1 0,0 4 0 0,3-3 0 15,-6 3-1-15,6-1 0 0,-3 1 0 0,3-3 0 16,0 0-5-16,0 0 0 0,3 2-8 0,0-2 12 16,0-3-4-16,3 3-8 0,0-2 11 0,0-1-1173 15</inkml:trace>
  <inkml:trace contextRef="#ctx0" brushRef="#br1" timeOffset="-41205.39">5217 11155 1094 0,'0'0'97'0,"0"0"-77"0,0 0-20 0,0 0 0 16,0 0 120-16,0 0 21 0,0 0 4 0,-3-3 1 0,-3 3-22 0,6 0-5 16,-6-2-1-16,6 2 0 0,-6-3-11 0,3 3-3 15,-3-3 0-15,0 3 0 0,3-2-16 0,0-1-4 16,-3 0-1-16,3 1 0 0,-3 2-19 0,3 0-3 15,-3-3-1-15,0 3 0 0,0-3-12 0,0 3-2 16,0 0-1-16,-2 0 0 0,-1 0-5 0,0 0-2 16,-3 0 0-16,3 0 0 0,-3 3-4 0,-3 0-1 15,-6-3 0-15,3 0 0 0,-5 5-4 0,5-2-1 16,-3 2 0-16,-3 0 0 0,3 3-8 0,-3-3-1 16,1 3-1-16,-1-2 0 0,6-1-3 0,-3 3-1 15,0 0 0-15,-3 0 0 0,7 2-2 0,-4-2-1 16,3 3 0-16,-3-1 0 0,0 1-3 0,3-3 0 15,1 3 0-15,2-4 0 0,-6 1-8 0,3 3 12 16,0 0-12-16,0 2 12 0,3-3-12 0,-3 4 8 16,1 2-8-16,-1-1 8 0,9-1-8 0,0 1 8 15,-9 1-8-15,6-2 8 0,0 1-8 0,-3 1 0 0,3 0 0 0,-2 3 0 16,5-6 0-16,-3 5 0 0,0-4 0 0,0 4 3 16,0 3-3-16,3 1 0 0,-3 1 0 0,6 1 0 15,-6 5 0-15,3-2 0 0,3-1 0 0,0 6 0 16,-2-6 0-16,2 1 0 0,0-1 0 0,3-2 0 15,-3 3-26-15,3-9-5 16,0 3-1-16,3-2 0 0,0-1 52 0,0 1 9 0,3 2 3 0,0 0 0 16,-3 3-32-16,6 5 0 0,-3 3 0 0,3-3 0 15,0 0 0-15,-3-5 0 0,8-3 0 0,-8 3 8 16,3-3-8-16,0-2 0 0,3-4 0 0,3-1 0 16,-3-1 0-16,3-3 0 0,3-2 0 0,-6 3 0 0,6 0 0 15,-3-3 0-15,2-1 0 0,1-1 0 16,6-1 0-16,-3 0 0 0,3 1 0 0,0-1 0 0,5-2 0 15,-8-1 0-15,6 1 0 0,0-3 0 0,0-3 0 0,-3 1 0 16,-1 2 0-16,4-3 0 0,-3 0 0 0,6 1 0 16,-9-4 0-16,3 1 0 0,2-3 0 0,1 3 0 15,3-3 0-15,-6 3 0 0,0-3 0 0,-3 0 0 16,5 0 0-16,-2-3 0 0,3 1 0 0,0-4 0 16,0 1 0-16,-4-3 0 0,4-2 0 0,-9 2 0 15,3-3 0-15,0-2 0 0,-3 3 0 0,-3-4 0 0,0 4 0 16,-1-1 0-16,4 1 0 0,-3 2 0 0,0-2 0 0,0 2 0 15,3 0 0-15,0 3 0 16,3-3 0-16,0 0 0 0,2 3 0 0,-5-3 0 0,-3 0 0 0,3 3 0 16,-3-3 0-16,0 2 0 0,3-1 0 15,0-1 0-15,-3-3 0 0,-1 1 0 0,-2-3 0 16,0-1 0-16,0-1 0 0,3-1 0 0,-9 3 0 0,0 2 0 16,0 6 0-16,0-6 0 0,0 3 0 0,-3-2 0 15,0 2 0-15,0-2 0 0,-3-1 0 16,0-5 0-16,-3 3 0 0,3 2 0 0,-6-2 0 0,3-2 0 15,0 1 0-15,-6 1 0 0,3-3 0 0,4-2 0 16,-7-1 0-16,3 1 0 0,6-3 0 0,-9 2 0 16,3 6 0-16,-3-3 0 0,-3 3 0 0,0 3 0 15,0-1 0-15,-3 3 0 0,1 0 0 0,-1 1 0 0,0 4 0 16,3 0 0-16,-3-2 0 0,0 5 0 0,-3 3 0 0,-2 0 0 16,-7 5 0-16,0 0 0 0,-9 5 0 0,7 0 0 15,-13 6 0-15,9 2 0 0,-8 6 0 16,2-4 0-16,0 7 0 0,1-1 0 0,2 3 0 15,0-3 0-15,1 3 0 0,2-3 0 16,12-3-115-16,-3 1-16 16,9-1-3-16</inkml:trace>
  <inkml:trace contextRef="#ctx0" brushRef="#br1" timeOffset="-37594.9">21415 16343 2432 0,'-9'-10'0'0</inkml:trace>
  <inkml:trace contextRef="#ctx0" brushRef="#br1" timeOffset="-36758.63">10759 12777 345 0,'0'0'31'0,"0"0"-31"0,0 0 0 0,0 0 0 16,0 0 89-16,0 0 12 16,0 0 3-16,0 0 0 0,0 0-23 0,0 0-4 0,0 0-1 0,3 5 0 15,3 3-9-15,0 0-3 0,0-3 0 0,-3 3 0 16,3-3-7-16,0 3-1 0,0 0-1 0,0 3 0 15,0-3-11-15,3 2-3 0,0 1 0 0,-3 2 0 16,2 0-6-16,1 3-2 0,3 0 0 0,-3 5 0 16,0 1-1-16,0-1-1 0,0 3 0 0,0 2 0 15,3 0-3-15,-3 1 0 0,0 5 0 16,3-1 0-16,-3 1 5 0,2-3 1 0,-2 3 0 16,3 2 0-16,0 3-34 0,0-2 0 0,0 2-12 0,0 3 3 15,3 2 9-15,0 0 12 0,0-2-2 0,-1 2-1 16,1-2 3-16,3-3 0 0,0 8 0 0,0-3 0 15,-3 1-12-15,0 2 8 0,3 2-8 0,-4-2 8 16,1 0 0-16,0-2-8 0,3-1 12 0,0 0-4 0,0-2-8 16,0 2 0-16,-1 1 9 0,1-1-9 0,0 3 8 0,-6-11-8 15,0 1 8-15,3-1-8 16,-3 0 0-16,3-2 9 0,-3 0-9 0,2 0 0 0,-2-3 9 0,6 5-9 16,0 3 0-16,0 0 9 0,0 3-1 0,3-3-8 15,-3 0 12-15,-7 0-4 0,1-5-8 0,0 0 10 16,3-3-10-16,0 2 10 0,-3 1-2 0,3-3-8 15,-3 6 12-15,3 4-4 0,-6 1-8 0,2 2-14 16,-2 6 3-16,3-3 1 0,-6-5 26 0,3-1 6 16,0 1 1-16,0-3 0 0,0-5 9 0,0 2 1 15,-3 3 1-15,0-5 0 0,3 8-14 16,-3-1-4-16,3-9 0 0,0 1 0 0,-1 4-4 16,4-1 0-16,-3 3-1 0,6 8 0 0,-3-11-11 0,0 6 0 15,3 5 9-15,0 0-9 16,0-3 0-16,-1-10 8 0,-2 0-8 0,3-3 0 0,-3 0 0 15,3 0 0-15,-3-2 0 0,3 2 8 16,-3 0-28-16,0-3-4 0,0-2-2 0,-3-3 0 0,-4-2 44 0,1-1 9 0,0 4 1 0,0-4 1 16,3 1-21-16,0-1-8 0,-3-2 0 0,0 3 0 15,0-1 0-15,3 3 8 0,-3-2-8 0,3-1 0 16,-3-5 0-16,0-2 0 0,0 2 8 0,3 1-8 16,-6-1 0-16,3-3-18 0,0-2 4 0,-1 0 1 15,-2-2-149-15,3-1-30 0</inkml:trace>
  <inkml:trace contextRef="#ctx0" brushRef="#br1" timeOffset="-36086.42">10744 12803 1105 0,'0'0'48'0,"0"-5"12"0,0 0-48 0,0-1-12 0,0 1 0 0,0-3 0 16,0 0 18-16,0 0 2 0,0-2 0 0,0 2 0 15,0-3 30-15,3 1 6 0,0 4 2 0,0-2 0 16,0 3 2-16,0-3 1 0,-3 8 0 0,0 0 0 16,0 0 10-16,0 0 1 0,-3 8 1 0,-3 5 0 0,3 0-8 0,-3 6-1 15,-3 2-1-15,0 3 0 0,3 2-20 0,-2 1-4 16,-1 2-1-16,3 0 0 0,0-2-18 0,0-1-4 16,0 0-1-16,3-4 0 0,0-6-15 0,3-3 8 15,0 0-8-15,3-5 0 16,0-3 8-16,-3-5-8 0,9-2 0 0,0-4 9 0,3-2-1 15,-1-2 0-15,1-3 0 0,-3-6 0 0,0 0-8 16,3-2 10-16,-3 3-10 0,3-3 10 16,-3-1-10-16,0 1 0 0,0-3 9 0,-3 3-9 15,0 3 0-15,0-1 0 0,3 3 0 0,-3 3 0 0,-4 5 0 0,1 0 0 16,0 6 0-16,-3 2 0 0,0 0 0 0,0 0-10 16,3 8 10-16,0 5-13 0,3 3 13 0,-3 0 0 15,0 2 0-15,3 3 0 0,-3-2 0 0,6 2 0 16,-3 0 0-16,3 0 0 0,0-2 0 0,3-1 0 15,3-2 8-15,3-3-8 16,-1-2-89-16,4 0-22 0</inkml:trace>
  <inkml:trace contextRef="#ctx0" brushRef="#br1" timeOffset="-35111.5">12706 16621 1353 0,'0'0'29'0,"0"0"7"0,0 0 0 0,0 0 4 15,0 0-32-15,0 5-8 0,-3 6 0 0,0 0 0 16,-3 2 55-16,0 3 9 0,-3 0 3 0,0 5 0 0,3 0-9 16,-3 0-2-16,-3-2 0 0,0-1 0 15,3 1-27-15,-2-1-5 0,2 3-2 0,0-2 0 16,-3 2 15-16,3 3 3 0,3-3 1 0,-3 3 0 16,0 2-33-16,3-5-8 0,3 1 0 0,0-4 0 15,0-2 0-15,3 0 0 0,0 0 0 0,0-8 0 0,3 0 0 0,0-3 0 16,-3-5 0-16,0 0-896 15</inkml:trace>
  <inkml:trace contextRef="#ctx0" brushRef="#br1" timeOffset="-34677.62">13051 16536 1335 0,'6'24'59'0,"-6"-16"13"16,0-8-58-16,0 0-14 0,0 0 0 0,0 0 0 0,0 6 89 0,-3 1 15 0,-3 7 4 0,0 2 0 15,0-1-47-15,0 4-9 0,-6-1-1 0,0 1-1 16,1 0-3-16,-1-1-1 0,-3 1 0 0,3-1 0 16,-3-2-21-16,0 0-4 0,-3 0-1 0,0-3 0 15,-2 0 8-15,2 0 0 0,-3-2 1 0,0 2 0 16,0-2-17-16,0-1-3 0,0-2-1 0,4 0 0 15,2 0 3-15,3 0 0 0,-3-3 0 0,6-2 0 16,0 0-3-16,3-1-8 0,0-4 12 0,3-1-4 16,3 0-8-16,0 3 0 0,6-8 9 0,0 1-9 15,6-1 0-15,-3 0 0 0,3 2 0 0,0 1 0 16,0 0 0-16,0-1 0 0,-12 6 0 0,9-2 8 16,-9 2-8-16,0 0 0 0,0 0-11 0,0 0 11 0,11 5 0 15,-11-5 0-15,6 5 0 0,-3 3 0 0,0 0 0 0,-3 3 0 16,3-1 0-16,-3 4 0 0,0-4 0 0,0 4 0 15,0-1 0-15,6 0 0 0,-3-2 0 0,0 2 0 16,3-3 0-16,0 1 0 0,0-6 0 16,3 3 0-16,0 0 0 0,3-5 0 0,-3 2-8 15,3-2 8-15,-3-3 0 0,3 0-696 16,-12 0-133-16</inkml:trace>
  <inkml:trace contextRef="#ctx0" brushRef="#br1" timeOffset="-34381.1">13322 16589 1036 0,'0'0'46'0,"0"0"10"0,0 0-45 0,0 0-11 0,0-2 0 0,0 2 0 16,0 0 208-16,-6 0 39 15,-3 0 8-15,3 5 1 0,-3 3-150 0,0 0-30 0,0 2-7 0,0 4-1 16,0 2-26-16,-2-1-6 0,-1 7 0 0,0-1-1 15,-3 0-11-15,3-3-3 16,0 1 0-16,-3 0 0 0,0-4-5 0,3 4 0 0,-2-3-1 0,2 2 0 16,3 3 0-16,0 6 0 0,6-3 0 0,0 0 0 15,-3-6-15-15,6 3 0 0,-3-2 0 0,3-1 0 16,3-4 0-16,0-1 0 0,3-5 0 0,0 0 0 16,-6-8-16-16,0 0-10 0,15 2-2 15,-1-4-701-15,4-4-141 0</inkml:trace>
  <inkml:trace contextRef="#ctx0" brushRef="#br1" timeOffset="-33861.83">13396 16907 835 0,'-3'24'36'0,"3"-14"9"0,0-4-36 0,0-1-9 16,0-5 0-16,3 8 0 0,-3-8 88 0,0 0 16 15,0 0 4-15,0 0 0 0,0 0-41 0,0 0-8 0,6 2-2 0,3 1 0 16,-9-3-17-16,6 0-3 15,3-5-1-15,-3 0 0 0,3-6-22 0,-3 3-5 16,0 0-1-16,0 0 0 0,3 0-8 0,0 0 0 0,-3 0 0 0,0 0 0 16,0 0 0-16,-6 8 0 0,3-5 9 0,-3 5-9 15,3-8 0-15,-3 0 0 0,0 0 0 16,0 3 0-16,-3 0 0 0,0-1 0 16,-6 4 0-16,3-1 0 0,-6 1 0 0,3 2 0 0,-3 0 0 0,-3 2 0 15,3 1 40-15,-3 2 14 0,0 0 2 0,1 1 1 16,2 2 12-16,-3-3 3 0,3 3 0 0,0 2 0 15,0-2-33-15,0 0-7 0,3 3 0 0,0-3-1 16,3 5-11-16,0-2-3 0,0-1 0 0,3 1 0 16,3 2-1-16,0-2 0 0,0-1 0 0,3 1 0 15,0-1-16-15,3 1 0 0,0-6 0 0,3 1-9 16,0-4 9-16,0-2 11 0,0 0-3 0,3-2 0 16,3-4 0-16,-3 1-8 0,0-3 12 0,3 0-4 15,-1 0-8-15,1-2 0 0,-3-1 0 0,3 0 0 16,-3 1-12-16,0-3-5 0,0 5-1 0,-3-3 0 15,0 3-27-15,-3 0-6 16,-6 8-1-16,0 0 0 0,6-10 32 0,-6 10 7 0,0 0 1 0,0 0 0 16,0 0 12-16,0 0 0 0,0 0 0 0,-3 2 0 0,0 1 0 0,0 2 8 15,-3 0 1-15,0 6 0 0,0 0 6 0,0-1 1 16,0 3 0-16,3-2 0 0,3 2-16 0,-3-2 9 16,3-1-9-16,3 1 8 0,0-3-8 0,0-3 8 15,3 3-8-15,-3-5 8 0,-3-3-8 0,12 0 8 16,-3-3-8-16,0 3-632 15,-9 0-132-15</inkml:trace>
  <inkml:trace contextRef="#ctx0" brushRef="#br1" timeOffset="-33309.86">13899 16833 1141 0,'0'0'50'0,"0"0"11"0,0 0-49 0,0 0-12 0,0 0 0 0,0 0 0 16,0 0 70-16,-3 2 11 0,3-2 3 0,0 0 0 15,0 0-55-15,0 0-10 0,0 0-3 0,0 0 0 16,0 0 2-16,0 0 0 0,-3-2 0 0,3 2 0 0,0 0-18 0,0 0 0 16,0-3 0-16,-3-2 0 15,1 2 11-15,-4 3 5 0,3-2 0 0,-3-1 1 0,0 3 39 0,0 0 7 16,0-3 1-16,0 3 1 0,-3 3-4 0,3-3-1 15,-3 0 0-15,0 5 0 0,0-2-13 0,0 0-3 16,0-1-1-16,0 1 0 0,-3-1-15 0,7 4-2 16,-7-4-1-16,6 1 0 0,0 0-9 0,-3 2-3 15,3-2 0-15,3-1 0 0,0 1-5 0,-3-3-8 16,3 3 11-16,3-1-11 0,-3 3 8 0,3-2-8 16,0-3 0-16,0 5 0 0,3 1 0 0,-3-6 0 15,3 5 0-15,3 3 0 0,-3-3 8 16,3 1-8-16,-6-6 0 0,6 5 0 0,3 3 0 0,-3-3 10 15,3 0-10-15,-3 1 8 0,2-1-8 0,-2 0 0 0,0 1 0 16,0-1 0-16,0 0 0 0,-3 3 0 0,0 3 0 16,-3-1 0-16,3 1 0 0,-6-3 0 15,3 0 0-15,-3 0 0 0,0 0 0 0,0 2 0 16,-6-2-9-16,3 0 9 0,-3 0 0 0,1-3 0 16,-4-2 0-16,0 2 0 0,0-2 0 0,-3-1 0 0,3 4 0 0,-3-4 0 15,0-2 0-15,0 0 0 0,0 0 0 0,4-2 0 16,-1-1 0-16,0 3 8 0,3-3-8 0,0 3 0 15,3-2 0-15,-3 2 0 0,6-3 0 0,-3 1 0 16,3 2 12-16,3 0-4 0,0 0-8 0,0 0 12 16,0 0-28-16,9-6-5 0,-9 6-2 0,12-5-1037 15</inkml:trace>
  <inkml:trace contextRef="#ctx0" brushRef="#br1" timeOffset="-32739.32">14138 16867 1324 0,'0'0'59'0,"0"0"12"0,0 0-57 0,0 0-14 15,0 0 0-15,0 0 0 0,0 0 57 0,0 0 9 16,0 0 2-16,0 0 0 0,0 0-42 0,0 0-8 15,0 0-2-15,0-5 0 0,0 5-4 0,-3-5 0 0,-3-1-1 16,6 6 0-16,-3-2 31 0,0-4 6 0,-3 4 2 0,0-1 0 16,0 0 10-16,0 3 1 0,-3 0 1 0,3 0 0 15,-3 0-9-15,3-2-1 0,0 2-1 0,-3 0 0 16,0 0-15-16,0 2-2 0,3 1-1 0,-3 0 0 16,4-1-11-16,-4 1-2 0,3 0-1 0,0-1 0 15,6-2-8-15,-6 6-2 0,0-1 0 0,0 0 0 16,6-5-9-16,-3 5 0 0,-3 1 0 0,6-6 8 15,0 0-8-15,0 8 0 0,-3-3 0 16,6 3 8-16,-3-8-8 0,3 8 0 0,0 0 0 16,-3 0 0-16,3 0 0 0,3 0 8 0,-3 0-8 0,3-3 8 15,-3 3-8-15,0-3 8 0,3 3-8 0,-3-3 8 16,3 3-8-16,-3-2 0 0,-3-6 0 0,2 7 0 16,1 1-8-16,0 3 8 0,0-6-10 0,-3 3 10 15,0-8 0-15,0 0 0 0,0 6 0 0,-3-1 0 16,0 0 0-16,-5 0 0 0,2 1 0 0,0-1 0 15,-3-2 0-15,0 2 0 0,0-2 0 0,0-1 0 0,0 1 0 16,0-3 0-16,0 0 0 0,-3 0 0 0,3 0 0 16,0 0 0-16,0-3 0 0,0 1 0 0,1-1 0 15,2 3 0-15,0-5 0 0,0-1 0 0,6 6 0 16,0 0 0-16,0 0 0 0,0 0 0 0,-3-5 0 16,3 5 0-16,3-5 0 0,0 2 0 15,3 0-88-15,0 1-14 0,3-1-3 16,-4 1-898-16</inkml:trace>
  <inkml:trace contextRef="#ctx0" brushRef="#br1" timeOffset="-32052.3">14316 16955 1324 0,'0'0'118'0,"-6"0"-94"0,6 0-24 0,-3 2 0 16,-3-2 116-16,6 0 20 0,0 0 3 0,0 0 1 15,0 0-63-15,0 0-12 0,0 0-2 0,0 0-1 16,0 0-46-16,6-5-8 0,0 2-8 0,0 1 9 16,0-4-9-16,3 4 8 0,0-4-8 0,0 4 8 15,-3-4-8-15,0 1 8 0,0 0-8 0,0 0 8 16,0-1-8-16,0 1 8 0,-3 0-8 0,3-1 8 16,-6 1-8-16,0 0 0 0,0-1 0 0,0 1 0 0,-3 0 0 15,0 0 0-15,0 2 0 0,-3-2 0 16,3 2 0-16,-6 3 0 0,0-3 0 0,0 6 0 15,-3 2 20-15,0 1 1 0,-3-1 1 0,0 3 0 0,0 0 8 16,1 2 2-16,2-2 0 0,-3 3 0 0,3 2 4 16,-3 0 0-16,3 1 1 0,0-1 0 15,3 3-9-15,0-3-1 0,0 0-1 0,3 0 0 16,0-2-13-16,3 0-2 0,3-4-1 0,3 1 0 0,0-2-10 0,-3-6 10 16,9 5-10-16,3 0 10 0,0-2-10 0,3-3 12 15,0-3-12-15,3-2 12 0,0 0-12 0,2-1 12 16,1 1-12-16,0-3 12 0,0 0-12 0,-3-2-12 15,3 2 2-15,-3-3 1 0,-1 1-8 0,-2 2-2 16,3-3 0-16,-3 3 0 0,0-2 3 0,-6 2 0 16,3 2 0-16,-3 4 0 0,-3-4 16 0,-6 6-8 15,0 0 8-15,0 0 0 0,0 0-9 0,-3 6 9 16,-3-4 0-16,3 6-9 0,-6 0 9 0,0 0 16 16,-3 5-4-16,3-2-1 0,0-1 5 0,0 4 0 0,3-4 1 15,0 1 0-15,3-3-8 0,0 0-1 0,0 0-8 16,3 0 12-16,0-8-12 0,0 0 8 15,0 0-8-15,0 0 0 0,6 2 9 0,6-2-9 0,3-2 8 0,0-1-8 16,0 3 10-16,6-3-10 0,-3-2 12 0,-1-3-12 16,1 0 0-16,-3 0 0 0,3-2-10 0,-3-1 10 31,0 0-36-31,-3 4 0 0,0-1 0 0,-4 0 0 0,4 0 36 16,-3 2 0-16,-3 4 0 0,-6 2 8 0,0 0-23 0,0 0-5 0,0 0 0 0,0 0-1 15,0 0 21-15,0 0 8 0,0 0 0 0,0 8 0 16,-3 2 19-16,0-2 3 0,-3 3 1 0,0-1 0 15,0 1-11-15,1 0-3 0,-1-1 0 0,0 1 0 0,0-1-8 16,0 1-1-16,6 0-8 0,-3-4 12 0,3 1-12 16,0 3 8-16,3-3-8 0,0-3 0 15,3 0-52-15,-6-5-16 16,9 3-3-16</inkml:trace>
  <inkml:trace contextRef="#ctx0" brushRef="#br1" timeOffset="-31135.79">14935 16904 1148 0,'-9'0'51'0,"9"0"10"0,-3 3-49 0,-3-3-12 16,0 3 0-16,1-3 0 0,2 0 96 0,-3 2 16 15,0-2 3-15,6 0 1 0,-3 3-43 0,-3 2-8 16,6-5-1-16,-3 5-1 0,-3 1-15 0,3 2-2 15,0-3-1-15,0 3 0 0,0 2 14 0,-3 1 2 16,3 2 1-16,0-5 0 0,-3 3-23 0,3-1-5 16,0 1-1-16,3-3 0 0,-3-3-13 0,3-5-4 0,-3 8 0 0,3-8 0 15,0 0-7-15,3 5-1 0,0 1-8 0,-3-6 12 16,6 0-12-16,0 0 0 0,0-6 0 0,3 4 0 16,0-1 22-16,3 0 8 0,-3-4 2 0,5-1 0 15,1-3-32-15,0 0-18 16,0 1 2-16,3-1 1 0,-3 1 15 0,0-1 0 0,0-2 0 0,-3 2 0 15,-4 1 0-15,4 2-9 0,-3 0 9 0,0 3 0 16,0-1 0-16,-6 4-10 0,-3 2 10 16,0 0 0-16,0 0-9 0,0 0 9 0,0 0 0 0,3 5-9 15,0 3 9-15,-3 0 0 0,0 2 0 0,-3-2 0 16,0 3 8-16,0 2-8 0,-3-2 8 0,3-1-8 16,-3 3 17-16,3-2-1 0,0-3 0 0,0 0 0 15,0 0-5-15,3-3-2 0,0-5 0 0,0 0 0 16,0 0-9-16,0 0 10 0,0 0-10 0,0 0 10 15,9 0-10-15,-3 0 12 0,3-2-12 0,0-4 12 0,0 1-12 16,0-3 8-16,0 3-8 0,3-3 8 0,0-3-8 16,0 3 0-16,0-5 0 0,2 2 0 15,1 1 0-15,0-1-9 0,0 1 9 0,0-1-13 0,-3 3 4 16,3 0 1-16,0 0 0 0,-3 0 0 0,-4 6 8 16,1-4-13-16,0 6 5 0,-6-2 8 0,3 4 0 15,-6-2 0-15,0 0 0 0,0 6 0 0,-3 2-9 16,-3 0 9-16,3 2 0 0,-3 1 0 0,0-1 0 0,0-2-8 15,1 3 8-15,-1-1 0 0,3 1 0 0,0-3 14 16,0 0-2-16,0 0-1 0,3 0-11 0,0-3 0 16,0-5 0-16,0 0 8 0,6 3-8 0,-3-1 10 15,3 1-10-15,2-3 10 0,-2-3-10 0,3 1 8 16,0-6-8-16,0 2 8 16,3 1-112-16,3-3-24 0,-3 0-4 0,0-2-545 0,0 2-110 15</inkml:trace>
  <inkml:trace contextRef="#ctx0" brushRef="#br1" timeOffset="-30978.2">15504 16865 518 0,'0'0'23'0,"0"0"5"0,0 0-28 0,-3 7 0 0,-3-1 0 0,3 2 0 16,-6 0 288-16,3 2 53 0,-3 1 11 0,0-1 1 15,0 1-208-15,0 0-41 0,0-1-9 0,0 1-2 16,6-1-47-16,-3 1-10 0,4-3-1 0,-1 0-1 16,3 2-19-16,3-2-4 0,-3-8-1 0,2 6 0 15,7-4-10-15,-3-2 10 0,3 0-10 0,0-2 10 31,0-1-173-31,3 0-34 0</inkml:trace>
  <inkml:trace contextRef="#ctx0" brushRef="#br1" timeOffset="-30591.23">16063 16264 288 0,'0'0'25'0,"0"0"-25"16,0 0 0-16,0 0 0 0,0 0 290 0,0 0 53 0,0 0 10 0,0 0 3 16,-6 5-180-16,3 1-35 0,-2 7-7 0,-4 0-2 15,-3 0-45-15,0 6-10 0,-3 2-1 0,0 3-1 16,-3 2-10-16,-3 1-1 0,-5 7-1 0,2-2 0 15,0 5-15-15,-3 3-4 0,0-1 0 0,-2 6 0 16,2-2-17-16,0 1-4 0,3-6-1 0,3 1 0 16,3 1-11-16,1-3-3 0,2-3 0 0,3-2 0 15,3-5-8-15,0-1 8 0,3 0-8 0,0-7 8 16,6 2-8-16,0-5 8 0,0-3-8 0,3-2 8 16,0-6-8-16,6 0 0 0,0-5 0 0,3-2-11 15,0-4-36 1,0-4-7-16,2-1-2 0,4 1 0 0,0-3-124 15,0-6-24-15,0 0-6 0,0-4-1 0,0-1 52 16,2-3 11-16,1-2 1 0</inkml:trace>
  <inkml:trace contextRef="#ctx0" brushRef="#br1" timeOffset="-30174.29">16179 16428 172 0,'9'-11'16'0,"0"1"-16"16,0-1 0-16,0 1 0 0,-3-4 341 0,3 6 66 16,-3-2 13-16,0 2 2 0,-3 0-207 0,0 3-42 15,0-1-8-15,0 1-1 0,-3 3-80 0,0 2-15 16,0 0-3-16,0 0-1 0,0 0-33 0,0 0-6 15,-6 7-2-15,-3 7 0 0,0 2 11 0,-6 2 1 16,0 3 1-16,0 3 0 0,-2 3-13 0,-1 7-4 16,-3 0 0-16,0 6 0 0,-3 0-4 0,0 5 0 15,1-3-1-15,-1 3 0 0,3-3-15 0,-3 1 9 16,3-4-9-16,-3 1 8 0,7-3 10 0,-1-3 2 16,3-4 0-16,3-4 0 0,0 0-20 0,3-2-17 0,0-3 3 0,6-2 1 15,0-3 13-15,-3-3-11 0,3-5 11 0,-3 0-10 31,6-3-22-31,-3-2-4 0,0 0 0 0,0-6-1 16,0-2-7-16,3-1 0 0,-5-2-1 0,-1 0 0 0,-3-5 20 0,3 3 4 0,-3-6 1 0,0 0 0 16,0 0 8-16,0-5 3 0,0-3 0 0,3 0 0 15,0 3 9-15,0 0 9 0,3-3-1 0,0 6-8 16,-3-1 12-16,3 3-12 0,0 3 12 0,0 0-12 16,0 5 54-16,0-3 4 0,-3 3 1 0,6 3 0 15,0-3-12-15,0 3-3 0,0-3 0 0,3 2 0 16,3 1-22-16,3 0-5 0,0 0-1 0,0-1 0 15,3 4-16-15,0-1 0 0,3 0 8 0,0 1-8 16,0 2 0-16,2-3 0 0,1 0 0 0,3 6 0 16,-3 0 12-16,3-3-12 0,0 2 12 0,-3 1-12 15,-1 2-44-15,1 3-15 16,0-5-3-16,-3 0-786 0,0 2-158 0</inkml:trace>
  <inkml:trace contextRef="#ctx0" brushRef="#br1" timeOffset="-29810.47">16179 16865 1472 0,'0'0'65'0,"0"0"14"0,0 5-63 0,-3 3-16 16,1 0 0-16,2-3 0 0,0-5 124 0,0 0 23 15,0 0 4-15,2 5 1 0,4 3-72 0,-6-8-13 16,6 3-3-16,0 2-1 0,3-2-30 0,0-3-5 16,0 0-2-16,3 0 0 0,0-3-15 0,0 1-3 0,0-1-8 15,-3 0 12-15,0 1-12 0,0-4 11 0,-3 1-11 0,2 0 10 16,-2-3-10-16,3 2 10 0,-3-1-10 0,0-1 10 15,-3 2-10-15,0-2 0 0,0 0 9 0,-3 1-9 16,0-1 0-16,-3-3 9 16,-3 6-9-16,3-3 0 0,-6 2 40 0,0 1 2 0,-3 3 0 0,-2 2 0 15,-1 2-4-15,-3 3-1 0,0 1 0 0,0 2 0 16,-3 2-7-16,0 1-2 0,4 2 0 0,2 0 0 16,0 3 6-16,0-3 1 0,3 6 0 0,3-3 0 15,0 0-14-15,3 0-2 0,-3 2-1 0,6 1 0 16,0 2-18-16,3-5 0 0,0-6 8 0,3 3-8 15,3-2 0-15,3-3 10 0,-3 0-10 0,6-3 8 16,0 1-8-16,3-4 10 0,0 1-10 0,3-1 10 16,-1-2-70-16,-2 0-15 0,3-2-2 0,-3-1-1195 15</inkml:trace>
  <inkml:trace contextRef="#ctx0" brushRef="#br1" timeOffset="-29638.93">15465 16526 2196 0,'0'0'97'0,"0"0"20"0,0 0-93 0,0 0-24 16,0 0 0-16,0 0 0 0,0 0 0 0,9 0 0 15,6 0 0-15</inkml:trace>
  <inkml:trace contextRef="#ctx0" brushRef="#br1" timeOffset="-18649.97">12596 17402 403 0,'0'0'36'0,"0"0"-36"0,0 0 0 0,3-6 0 15,-3 6 144-15,0 0 21 0,0 0 5 16,0 0 1-16,0-5-76 0,0 5-15 15,0 0-4-15,0 0 0 0,0 0-22 0,0 0-5 0,-6 0-1 16,0 0 0-16,0 5-2 0,0-2-1 16,-3 2 0-16,0 1 0 0,-3 2 7 0,0 2 2 15,3 1 0-15,-3-1 0 0,-3 4 2 0,4 1 1 0,-1 1 0 0,-3 5 0 16,0-2 5-16,0 5 1 0,3 0 0 0,-3-1 0 16,0 4-15-16,0-1-4 0,1 1 0 0,-1 2 0 15,0 0-2-15,0 0-1 0,0 0 0 0,0-2 0 16,0 2-24-16,3 0-5 0,0 0 0 0,7 0-1 15,-4-2-1-15,3-1 0 0,3-2 0 0,0 0 0 16,0-3-10-16,3-3 0 0,0-2 0 0,3-3 0 16,3 1 8-16,-3-4-8 0,3-2 0 0,0 0 8 0,2-3-8 15,-2-2 10-15,3 2-10 0,0-5 10 16,-3 3-10-16,3 0 0 0,-3-3 0 0,3 0 8 16,0 0-157-16,-9 0-32 0</inkml:trace>
  <inkml:trace contextRef="#ctx0" brushRef="#br1" timeOffset="-17306.93">13039 17555 345 0,'0'0'31'0,"0"0"-31"0,0 0 0 0,0 0 0 0,0 0 252 0,0 0 44 15,0 0 8-15,0 0 3 0,0 0-169 0,3-5-34 16,-3 0-6-16,0-1-2 0,0 6-67 0,0-5-13 15,0-3-4-15,0 8 0 0,0-5 13 0,-3-1 3 16,3 1 0-16,0 5 0 0,-6-3 16 0,0-2 3 16,0 3 1-16,0-4 0 0,-6 6-4 0,1-2-1 15,-1 2 0-15,-3 0 0 0,0 0 12 16,-3 2 2-16,-3 4 1 0,3-1 0 0,-5 5-24 0,2-2-5 16,0 3-1-16,-3 2 0 0,0 3 1 0,0-3 0 15,1 3 0-15,-1 3 0 0,3-1-5 0,0 3 0 16,-3-2-1-16,3 2 0 0,1 0-10 0,2 3-1 15,0 0-1-15,3 0 0 0,0 2-11 0,3-2 0 16,0 2 0-16,3 1 0 0,3-1 0 0,1 3 0 16,-1-2 0-16,3-1 0 15,0-5 0-15,3 3 0 0,3-8 0 0,3 0 0 0,2-3 0 0,1-2 8 16,6-6-8-16,0 0 0 0,3-5 8 0,3-5-8 0,0 0 8 16,3-3-8-16,-1-3 0 0,-2-2 8 0,3 0-8 15,0-3 0-15,-6-3 0 0,2 4-11 16,-2-1 1-16,0 0 0 15,-6 0-21-15,-3 3-4 0,0 0-1 0,-3-1 0 0,0 4 12 0,-6 2 3 0,0-5 0 16,0 5 0-16,-6 2 21 0,3 1 0 0,-6 2 0 0,3 3 0 16,-3 0 0-16,-3 3 0 0,0 0 0 0,0 2 0 15,3 3 28-15,-2 0 3 0,2-3 1 0,0 0 0 16,0 3-16-16,3 0-4 0,0-2 0 0,3 2 0 16,3-3-12-16,-3 0 0 0,3-5 0 0,6 5 0 15,0 1 0-15,3-4 0 0,0-2 0 0,3 0 0 0,-3-2 0 16,2 2 0-16,4-3 0 0,0 0 0 0,0 1 0 15,0-4 0-15,-3 1 8 0,6 3-8 0,-3-6 0 0,2 2 0 16,-5 1 0-16,3 2 0 0,0-2 0 16,-3 2 8-16,0-2-8 0,-3 2 0 0,0 3 0 0,-3 0 0 15,0 6 0-15,0-4-10 0,-6 4 10 16,0-1 0-16,3 0-9 0,-6 3 9 0,-3 3 0 16,3 2 0-16,-3 0 0 0,0 1 0 0,-3 4 0 15,0 1 0-15,0-1 0 0,0 1 0 0,3-1 0 0,-6 1 0 16,3-1 0-16,-3 1 0 0,3-3 0 0,1-1 0 15,-1 1 0-15,3-2 0 0,0-1 0 0,3 0 0 16,-3-5 0-16,3 0 0 16,3-8-44-16,0 0-2 0,0 0 0 0,0 0 0 15,6 5-175-15,-6-5-35 0</inkml:trace>
  <inkml:trace contextRef="#ctx0" brushRef="#br1" timeOffset="-17007">13477 17320 1627 0,'0'0'72'0,"0"0"15"0,0 0-70 0,0 0-17 16,0 0 0-16,0 0 0 0,0 0 112 0,-6 0 18 15,0 5 4-15,0 3 1 16,-3 2-70-16,3 4-13 0,-6 4-4 0,3 3 0 0,-6 6-6 0,0-1-2 15,1 1 0-15,-1 4 0 16,-3 1-1-16,0 3-1 0,-3-1 0 0,3 0 0 0,0-2-10 0,1 0-1 16,-4 2-1-16,0-2 0 0,3-3-10 0,3 0-3 15,3 0 0-15,0-7 0 0,3 1-13 0,3-4 11 16,0-3-11-16,6 2 10 0,0-4-10 0,6-4 0 16,0-2 9-16,3-3-9 0,0 1 0 0,6-4-8 15,0-4 0-15</inkml:trace>
  <inkml:trace contextRef="#ctx0" brushRef="#br1" timeOffset="-16618.61">13426 17859 748 0,'0'0'67'0,"0"0"-54"0,0 0-13 0,0 0 0 0,0 0 216 0,0 0 41 0,0 0 8 0,3 6 2 15,-3-6-138-15,6 2-27 0,-6-2-6 0,9 3 0 16,-6 0-68-16,6-1-12 0,-3-4-4 0,3 2 0 16,-3 2-12-16,3-4 9 0,-3-1-9 0,0 0 8 15,-6 3-8-15,3-5 0 0,3 0 9 0,-1-1-9 16,1 1 0-16,-3 0 0 0,3-3 0 0,-3 3-12 16,0-3 3-16,-3 2 0 0,0-2 0 0,-3 1 0 0,3-1 9 0,-3 0 0 15,-3 0 0-15,0 2-8 0,3 1 8 0,-2 2 0 16,-1 3 0-16,-3 0 0 0,-3 0 0 0,0 6 0 15,0-1 0-15,-3 3 0 0,0 3 41 0,0-1 7 16,0 3 2-16,3 1 0 0,-2-1-8 0,-1 3-2 16,3 2 0-16,3 1 0 0,-3-3-9 0,6 0-3 15,0 2 0-15,3-5 0 0,0 3-10 0,3-3-2 16,3 1-1-16,0-4 0 0,6-2-7 0,0-3 0 16,0-2-8-16,3-3 12 0,3-3-12 0,0-2 11 15,2 0-11-15,1-3 10 16,0 0-136-16,0-3-27 0,0 3-6 0</inkml:trace>
  <inkml:trace contextRef="#ctx0" brushRef="#br1" timeOffset="-16473">13637 17801 460 0,'0'0'20'0,"0"0"5"15,3-5-25-15,-3 5 0 0,0 0 0 0,0 0 0 0,0 0 327 0,0 0 60 0,-3 5 12 16,-2 3 2-16,-1-3-246 0,0 6-50 0,-3 2-9 0,0 0-3 16,3 1-45-16,-3 2-10 0,-3-3-2 0,3 0 0 15,3 0-20-15,0 3-5 0,0-5-1 0,6 2 0 16,-3-2-10-16,3-1 0 0,3 1 9 0,0-3-9 15,3 0-23-15,-3-6-9 16,6-2-1-16</inkml:trace>
  <inkml:trace contextRef="#ctx0" brushRef="#br1" timeOffset="-16314.43">13795 17597 921 0,'0'0'82'0,"0"0"-66"0,-6-2-16 0,0 2 0 0,6 0 249 0,-6 2 47 16,6-2 8-16,0 0 3 16,-3 3-204-16,3-3-41 0,-3 5-8 0,3 3-686 15,3-2-136-15</inkml:trace>
  <inkml:trace contextRef="#ctx0" brushRef="#br1" timeOffset="-15927.46">13911 17841 979 0,'0'0'87'0,"0"0"-70"0,0 0-17 0,0 0 0 16,0 0 143-16,0 0 25 0,0 0 4 0,6-5 2 15,-3-1-121-15,3 4-24 0,-3-4-5 0,3 1 0 16,-3 2-15-16,0-2-9 0,0 0 12 0,-3 5-12 15,3-5 10-15,-3-1-10 0,3 1 8 0,-3 0-8 16,-3-3 32-16,0 2 2 0,3 1 0 0,-3 0 0 16,-3 0 13-16,3-3 2 0,-6 2 1 0,3 4 0 15,-6-1 11-15,3 3 3 0,-2 0 0 0,-1 3 0 16,0 2 4-16,-3 0 0 0,0 1 1 0,0 1 0 16,0 4-19-16,0 2-4 0,0 1-1 0,-2-1 0 15,5 3-18-15,-3 2-4 0,3-2-1 0,0 3 0 0,0-4-10 16,6 1-3-16,0 3 0 0,0-3 0 15,6 0-9-15,0-3 0 0,3 0 0 0,3-2 8 0,3-6-8 16,0 0 10-16,3-2-10 0,3-1 10 0,0-7-10 16,0 0-11-16,2-3 3 0,4 3 0 15,0-6-214 1,0 1-42-16</inkml:trace>
  <inkml:trace contextRef="#ctx0" brushRef="#br1" timeOffset="-15397.07">14271 17473 1440 0,'0'0'128'0,"0"0"-103"15,-2-3-25-15,2 3 0 0,-3 0 147 0,3 0 24 0,0 0 5 0,0 0 0 16,0 0-72-16,0 0-16 0,5-5-2 0,4 0-1 16,3 0-45-16,0 2-10 0,0-2-2 0,3-3 0 15,0 2-28-15,0 1 8 0,3-3-8 0,2-2 0 16,-2 2 0-16,0-3 0 0,-3 3 0 0,3-2 0 15,-3-1-12-15,3 0-4 0,-6 3-2 0,2-2 0 16,-2-1 18-16,0 1-8 0,-3 2 8 0,0-3 0 16,-3 1 0-16,0-1 0 0,-3 0 0 0,-3 3 0 15,0-2 0-15,-3 2 0 0,0 0 0 0,-3 3 0 16,-3-1 0-16,-3 4 0 0,0 2 0 0,-8 2 0 16,-1 4 10-16,0 2 9 0,-6 5 1 0,0 3 1 15,1 5-9-15,-7 3-1 0,0 2-1 0,-3 3 0 16,1 3 22-16,-1 0 5 0,0 2 1 0,3 3 0 15,-2 3-2-15,2 0 0 0,3-1 0 0,3-2 0 16,4 3-20-16,2-6-5 0,3 1-1 0,3-1 0 16,3-5-10-16,3-2 0 0,0-3 0 0,6-3 0 0,3 0 28 0,3-3 3 15,0 1 1-15,3-6 0 0,0-5-32 0,6 0 0 16,0-3 0-16,0-2 0 0,3-6 8 0,3 1-8 16,2-1 0-16,-2-5 0 15,3 3-26-15,-3-6-11 0,0 6-3 0,-3-6 0 0,0 6 23 0,-3 0 4 16,-1 0 1-16,-2-1 0 0,-9 6 12 0,9 0 0 15,-9 0 0-15,6 3 0 0,-6-3 0 0,3 5 0 16,-3-5 0-16,3 8 0 0,-6 3 0 0,3 2 0 16,3-2 0-16,-3 2 0 0,0 0 0 0,3 0 0 15,0 0 0-15,0-5 0 16,0 3 0-16,3-3 0 0,3-3 0 0,-3 0 0 16,3 1-98-16,0-6-17 0,3-3-3 0</inkml:trace>
  <inkml:trace contextRef="#ctx0" brushRef="#br1" timeOffset="-14836.48">14402 17828 1652 0,'0'2'73'0,"0"-2"15"0,3-2-70 16,-3 2-18-16,0 0 0 0,-3 2 0 0,3 1 112 0,0 2 18 0,-3 3 4 0,3-3 1 16,-2 3-71-16,2 0-13 0,-3 6-3 0,3-4-1 15,0 1-13-15,0 2-2 0,0 0-1 0,0 3 0 16,-3-3-22-16,3 1-9 0,0-1 8 0,3 0-8 15,-3-2 11-15,3-1-3 0,-1-2-8 0,-2-3 12 16,6 1-4-16,-3-4-8 0,-3-2 11 0,6 0-11 16,0-2 16-16,0-1-4 0,0-2-1 0,0-1 0 15,3-2-11-15,0-2 12 0,0-1-12 0,3 1 12 16,-3-1-12-16,3 3 0 0,0-5 9 16,-3 0-9-16,2 0 0 0,-2-1 0 0,0 1 0 0,0 2 8 15,0 1-8-15,0-1 0 0,-3 1 0 0,3-1 0 16,0 6-12-16,-6-3-4 0,6 5-1 0,-6 1 0 15,-3 2-132-15,9-6-27 16,-9 6-4-16</inkml:trace>
  <inkml:trace contextRef="#ctx0" brushRef="#br1" timeOffset="-14362.12">14783 17846 1522 0,'0'0'68'0,"0"0"13"0,0 0-65 0,0 0-16 16,0 0 0-16,0 0 0 0,6 0 74 0,3 0 11 16,-3 0 3-16,3-2 0 0,0-1-57 0,0-2-11 0,-3-1-3 15,3 1 0-15,3-3-8 0,-3 3-1 0,-3-6-8 0,0 6 12 16,0-3-12-16,-3 0 0 0,0-3 0 0,0 3 0 16,-3 1 25-16,0-1 3 0,0 0 0 0,-3 0 0 15,0 0-4-15,0 3 0 16,-3 2 0-16,0 0 0 0,-3 3 19 0,0 6 3 0,-6-4 1 0,0 3 0 15,0 3-22-15,0 3-4 0,3 0-1 0,1-1 0 16,-4 3 6-16,3 3 1 0,3-3 0 0,-3 3 0 16,6 0-6-16,0 0-1 0,0-3 0 0,3 3 0 15,0-3-9-15,3 1-3 0,0 2 0 16,3-3 0-16,0-5-8 0,3 0 0 0,0 0 9 0,3-6-9 16,3 1 0-16,3 0 8 0,0-9-8 0,-1 4 0 15,7-4-11-15,0 4-6 0,0-9-2 0,-3 6 0 16,3-6-85-1,-3 1-16-15,2-1-4 0,-5 0-1 0,3 1 47 16,-6 2 10-16,0 0 1 0,0 3 1 0,-6-1 56 0,-6 6 10 0,0 0 0 0,0 0 8 16,0 0 51-16,0 0 10 0,0 0 3 0,0 0 0 15,0 8 7-15,-3 0 1 0,-3 3 1 0,3-3 0 0,0 0-44 16,0-3-9-16,3 0-1 0,0-5-1 16,3 8-17-16,-3-8-9 0,0 0 10 0,9 3-10 15,3-3 0-15,-3-3 0 0,3-2 0 0,-1 0-10 16,-2-1-190-16,3-2-37 0</inkml:trace>
  <inkml:trace contextRef="#ctx0" brushRef="#br1" timeOffset="-14051.49">15545 17222 403 0,'0'-6'36'0,"0"1"-36"0,0 0 0 0,3 0 0 16,0-1 309-16,-3-2 55 0,0 3 12 0,0 5 1 16,3-3-235-16,-3 3-47 0,0 0-10 0,0 0-1 15,0 0-30-15,0 0-6 0,-3 8 0 0,-3 6-1 16,1-1 2-16,-4 3 1 0,0 2 0 0,-6 1 0 16,0 5 7-16,-3 2 2 0,-6 3 0 0,3 5 0 15,-5 4-14-15,2-1-2 0,-3 8-1 0,3 0 0 16,-3-3-26-16,7 0-6 0,-1-2-1 0,3 0 0 15,3-3-9-15,3-6 0 0,0-2 9 0,3-2-9 16,3-1 0-16,0-2 0 0,6-5 0 0,-3-3 8 16,3-1-32-1,0-4-7-15,3 0-1 0,0-6 0 0,3 0-191 0,-6-5-38 0</inkml:trace>
  <inkml:trace contextRef="#ctx0" brushRef="#br1" timeOffset="-13876.52">15159 17685 1440 0,'0'0'128'0,"-6"0"-103"16,3-3-25-16,0 3 0 0,3 0 202 0,0 0 35 16,0 0 7-16,0 0 2 0,0 0-142 0,0 0-29 15,0 0-6-15,0 0-1 0,12 0-49 0,-4 3-11 16,4-1-8-16,0 1 12 0,3-3-12 0,3 3 0 16,0-3 0-16,0 2 8 0,3 1-8 0,-1-3 0 15,1 3-12-15,-3-3 12 16,0 2-207-16,3-2-33 0</inkml:trace>
  <inkml:trace contextRef="#ctx0" brushRef="#br1" timeOffset="-13375.57">15495 17799 1382 0,'0'0'123'0,"-3"2"-99"0,0 3-24 0,0 1 0 16,3-6 165-16,0 0 28 0,-3 2 6 0,3-2 1 15,0 0-83-15,0 0-16 0,0 0-3 0,0 0-1 16,0 0-59-16,0 0-12 0,6 3-2 0,3-3-1 15,-3-3-15-15,3 3-8 0,-3-5 10 0,3 2-10 0,-3-2 8 16,0 0-8-16,-1 2 0 0,1-2 9 0,-3 0-9 16,0-1 0-16,3 1 0 0,-3 0 0 0,-3-1 0 0,0 1 0 15,-3-3 0-15,3 3 0 0,-3 0 0 0,0 2 0 16,-3-2 0-16,0 2 0 0,1 3 0 16,-1 0 0-16,-6 3 0 0,3 2 0 0,-3 0 24 0,-3 3-1 15,0 0 0-15,-3 5 0 16,3-2 13-16,0 0 4 0,1 4 0 0,-1-1 0 0,3-1 2 0,3 3 1 15,0 0 0-15,0 0 0 0,3-1-35 0,3-1-8 16,0-1 0-16,6 0 0 0,0-2 0 0,3-1-17 16,3-2 4-16,0 0 1 0,3-3 12 0,0 1 0 15,3-1 0-15,-4-5 0 0,4 0 0 0,0-5-20 0,3 2 2 16,-3-2 1 0,3 0-107-16,0-3-20 0,-3-3-5 0,-1 3-1 15,1-5-75-15,0 0-15 0,0-3-4 0,0 2 0 16,0-1 64-16,0 1 13 0,-3-1 3 0,3-1 0 15,-4 2 81-15,-2 4 17 0,0-1 3 0,-3 1 1 0,0 2 258 0,-3 2 52 0,0 1 11 0,-3 5 1 16,0 0-48-16,0 0-11 0,0 0-1 0,-12 8-1 16,3 0-91-16,-3 3-17 0,3-1-4 0,-2 1-1 15,2-1-33-15,0 1-6 0,3 2-2 0,0 0 0 16,0 1-20-16,3-1-4 0,-3 0-1 16,6 0 0-16,0-2-11 0,3-3-9 0,0 0 12 0,0 0-12 15,0-3 0-15,6 0 0 0,0-2 0 0</inkml:trace>
  <inkml:trace contextRef="#ctx0" brushRef="#br1" timeOffset="-12764.25">16168 17182 979 0,'-3'-11'87'0,"3"11"-70"16,3-5-17-16,-3 0 0 0,3 0 185 0,-3-3 34 0,0 2 6 0,0 6 2 15,3-2-103-15,-3 2-21 0,0 0-4 0,0 0-1 16,0 0-43-16,-3 10-9 0,-3 4-2 0,-3 1 0 16,0 4 3-16,0-1 0 0,-3 4 0 0,0-1 0 0,0 0-13 0,-3 3-2 15,0 2-1-15,0 9 0 16,-2 2-3-16,-1 8-1 0,3-3 0 0,-3 3 0 0,0-5-13 0,3-6-2 15,0-2-1-15,3 0 0 0,1-6-11 0,2 0 0 16,3 1 9-16,0-3-9 0,0 2 0 0,6 1 9 16,-3-6-9-16,6 0 0 0,-3-5 0 0,6 0 0 15,0-3 0-15,0-5 0 16,3-5-25-16,2-3-9 0,1-3-2 0,0-2 0 16,0-3-117-16,0-3-24 0,0-2-5 0,0 0-482 0,0-3-97 0</inkml:trace>
  <inkml:trace contextRef="#ctx0" brushRef="#br1" timeOffset="-12591.69">16108 17701 1314 0,'0'0'58'0,"0"0"12"0,0 0-56 0,-6 5-14 0,3 0 0 0,-3 1 0 16,3 1 140-16,0-1 26 0,-3 2 5 0,3 2 1 15,-3-2-67-15,3 3-13 0,-3-1-2 0,0 1-1 16,3 2-36-16,0 0-7 0,1-2-2 0,2 0 0 16,-3-1-20-16,3 1-4 0,0-1 0 0,3 1-1 15,-1-6-9-15,1 0-2 0,-3-5 0 0,0 0 0 16,12 0-16-16,3-2-4 0,-6-1-1 0,3-2 0 15,6-6-170 1,-3 3-33-16,3-5-8 0,0 3 0 0</inkml:trace>
  <inkml:trace contextRef="#ctx0" brushRef="#br1" timeOffset="-12447.08">16272 17756 345 0,'0'0'31'0,"0"0"-31"16,0 0 0-16,0 0 0 0,0 0 295 0,-6 8 53 16,3 0 10-16,0 3 2 0,0-3-200 0,3 2-41 15,-3 1-8-15,3-3-2 0,0 2-57 0,0 1-12 16,3-1-3-16,0-2 0 0,3-2-23 0,0 2-5 15,0-3-1-15,3-2 0 0,0-1-8 0,-1 1 8 16,4-3-8-16,0-3 8 16,0 1-144-16,0-4-30 0</inkml:trace>
  <inkml:trace contextRef="#ctx0" brushRef="#br1" timeOffset="-11955.65">16501 17857 1785 0,'0'0'79'0,"-3"5"17"0,3 3-77 0,-3-3-19 0,3 1 0 0,0 1 0 15,0 1 113-15,0-2 19 0,0-6 4 16,3 5 1-16,3 0-72 0,0-5-14 0,0 3-3 0,0-3-1 16,3 0-27-16,3-3-6 0,0 1-1 0,2-4 0 15,-2 1-13-15,0 0 11 0,3-3-11 0,3 3 10 16,-3-3-10-16,0 0 8 0,-6-3-8 0,3 3 8 16,-1 3-8-16,-2-6 0 0,-6 3 0 0,0 0-11 15,3-2 11-15,-6 2 0 0,-6 0 0 0,0 0 0 16,0 0 8-16,-2 3 0 0,2-1 0 0,-6 4 0 15,0-1 41-15,-3 6 9 0,-3-1 2 0,3 4 0 16,0-1-4-16,0 3-1 0,-3 3 0 0,7-1 0 16,-4 1-15-16,3 5-4 0,0 0 0 0,0-1 0 15,0 7-10-15,3 1-2 0,0 4-1 0,0-1 0 16,0 6-14-16,3-3-9 16,0 3 12-16,3-3-12 0,-2 0 8 0,2 3-8 0,3-6 0 0,-3 1 0 15,3-1 8-15,0-2-8 0,0 5 0 0,0 0 0 16,0 0 8-16,0 3-8 0,0-5 0 0,0-1 0 0,0-2 0 0,0 5 0 15,0 0-13-15,-3-8 5 0,3 0-8 0,-3-5 0 16,-3 0-1-16,3-3 0 0,-3-2 5 0,0 0 0 16,-3-4 1-16,0-1 0 0,0-1 11 0,-3 0 0 15,-3-5 0-15,3 0 0 0,0-2 0 0,0-1 0 16,1-5 0-16,2 0 8 0,-3-2-8 0,3-6 0 16,0 0 8-16,6-5-8 0,0-1 20 0,6-1-1 15,-3-4 0-15,3-2 0 0,0-3-19 0,6 3 0 16,-3 5 0-16,6 1 0 0,0-4 0 0,5-2-19 0,1 0 3 0,-3 3 0 15,3 2 16-15,3 3-12 0,-3 2 12 0,0 3-10 32,-1-2-216-32,1-1-43 0</inkml:trace>
  <inkml:trace contextRef="#ctx0" brushRef="#br1" timeOffset="-11527.6">17168 17788 806 0,'-15'-3'36'0,"9"1"7"0,-3 2-35 0,6 2-8 15,3-2 0-15,-6 3 0 0,-3 2 324 0,0 3 62 0,3 0 13 0,3 0 2 16,-3 0-270-16,0 3-55 0,-3 2-10 0,3-3-2 16,3 4-46-16,0-1-9 0,-2 0-1 0,2-2-8 15,3-1 0-15,0 1 0 0,0-3 0 0,3-3 0 16,-3 3-22-16,2-5-2 0,-2-3 0 0</inkml:trace>
  <inkml:trace contextRef="#ctx0" brushRef="#br1" timeOffset="-11377.01">17230 17592 1828 0,'0'0'81'0,"-6"-5"17"16,-3 2-78 0,3 1-20-16,6 2 0 0,0 0 0 0,-6 0 99 0,0 0 16 0,6 0 3 0,0 0 1 15,0 0-98-15,0 0-21 0,0 0 0 0,6 8-667 16,0 2-133-16</inkml:trace>
  <inkml:trace contextRef="#ctx0" brushRef="#br1" timeOffset="-10912.25">17263 17748 288 0,'0'0'25'0,"3"-5"-25"0,3 2 0 0,0-2 0 16,-6 5 248-16,0 0 44 0,0 0 8 0,0 0 3 15,0 0-130-15,0 0-25 0,0 0-6 0,0 8-1 16,0-3-32-16,-3 3-6 0,-3 5-2 0,-3-2 0 16,6 5-38-16,-6-3-8 15,3-2-2-15,-3 2 0 0,3-2-22 0,3-1-5 0,3 1-1 0,-3-1 0 16,0-4-25-16,0 1 0 0,6-1 0 0,0-1 0 15,-3-5 8-15,6 0-8 0,3-3 0 0,3 1 8 16,-3-4-8-16,3 1 0 0,0 0 9 0,3 0-9 16,-3-3-9-16,2-3-7 0,-2 3 0 0,0 0-1 15,0 0-21 1,0-2-4-16,-3 4-1 0,0-2 0 0,0 1 23 0,-3 1 5 0,0 1 1 0,0 0 0 16,-3-1 14-16,-3 6 0 0,0 0 0 0,0 0 0 0,0 0 12 15,0 0 4-15,0 0 2 0,-3 11 0 0,0-3 16 16,-3 2 3-16,6 1 1 0,-6 0 0 0,3 2-20 0,3-5-4 15,-3 2-1-15,3-2 0 0,3 0-13 16,-3 0 8-16,0 0-8 0,3-3 0 0,3-2 8 16,0 2-8-16,-6-5 0 0,0 0 9 0,6 0-9 0,3 0 0 15,0-5 0-15,-3 5 0 16,-1-5-154-16,1 2-33 0,0-2-6 0,3-3-2 0</inkml:trace>
  <inkml:trace contextRef="#ctx0" brushRef="#br1" timeOffset="-10525.16">17581 17764 230 0,'0'0'20'0,"0"0"-20"0,0 0 0 16,0 0 0-16,-6 5 374 0,1 1 70 0,5-6 15 0,-6 8 2 15,0-3-273-15,3 0-54 0,0 3-11 0,3-3-3 16,-3 3-58-16,0-2-12 0,3-6-2 0,-3 8-1 16,3 0-24-16,-3 0-5 0,3-3-1 0,3 0 0 15,0 0-17-15,-3-5 8 0,0 0-8 0,6 6 0 16,0-4 0-16,-3 1 0 0,-3-3 0 0,9 0 0 15,-4-3 0-15,4 3-14 0,0-5 2 0,0 0 1 32,-3-1-53-32,3-1-12 0,3-1-1 0,0 0-1 15,-3 0-38-15,-3 0-8 0,6 0-2 0,0 0 0 0,-3-3 26 16,0 1 4-16,-1 2 2 0,1 2 0 0,0 1 83 0,-3 0 11 0,-6 5 14 0,0 0-3 16,0 0 69-16,0 0 15 0,-3 0 2 0,-3 3 1 15,6 2 1-15,-6 3 0 0,3 0 0 0,-3 0 0 16,0 0-38-16,4 2-7 0,-4 1-2 0,0-1 0 15,3 1-8-15,0-3-3 0,0 0 0 0,3 0 0 0,-3-3-28 0,3-5-5 16,6 5-8-16,-6-5 11 0,6 6-11 0,0-4 0 16,2-2 9-16,1-2-9 15,3 2-18-15,-3-3-8 0,3-2-2 0,-3 2 0 16,0 0-202-16,3-2-41 16,-6 0-8-16,0 0-1 0</inkml:trace>
  <inkml:trace contextRef="#ctx0" brushRef="#br1" timeOffset="-10015.45">17864 17846 1209 0,'0'0'108'0,"0"0"-87"0,0 0-21 15,0 0 0-15,0 0 170 0,0 0 30 0,0 0 5 0,0 0 2 16,0 0-115-16,0 0-24 0,9 0-4 0,-3 0 0 16,3-2-37-16,-3-1-7 0,3-2-2 0,-3 2 0 15,3-2-18-15,0-1 0 0,-3-2 0 0,3 3 0 16,-3 0 8-16,2 0-8 0,-2-1 0 0,-3-2 0 15,0 3 0-15,3-3 0 0,-3 0 0 0,-3 0 0 16,3 0 12-16,-3 0-4 0,-3-2 0 0,3 2-8 16,0 0 0-16,-3 3 0 0,0-1 0 0,0 4 0 15,-3-1 23-15,0 3-3 0,-2 3 0 0,-1 2 0 16,-3 0 19-16,3 3 3 0,0 0 1 0,-3 0 0 16,3 5-9-16,3 0-2 0,-3-2 0 0,0 2 0 15,3-2-6-15,3 2-2 0,-3-2 0 0,6 2 0 16,0-2-24-16,3-1 0 0,0 1-12 0,3-3 12 0,-3-3 0 0,6 0 0 15,0-2 9-15,0-3-1 0,3 2-8 0,-3-4 0 16,3-1 0-16,3 1 0 16,-3-4-40-16,2 1-12 15,-2 0-2-15,0-1-1 0,0 1-9 0,0 2-1 16,0 1-1-16,-3-1 0 0,-3 1 46 0,0 2 8 16,-6 0 3-16,0 0 0 0,3 5 9 0,-3 3 0 0,-3-3 0 0,3 3 0 0,-6 0 24 0,3 2 3 15,-3-2 1-15,3 0 0 0,0-2-8 0,0-1 0 16,0 0-1-16,3 1 0 0,0-6 7 0,0 0 2 15,0 0 0-15,0 0 0 0,0 0-18 0,0 0-10 16,9-3 12-16,0-2-12 0,-3-1 10 0,3-2-10 0,0 0 8 16,0-2-8-16,-3 2 0 0,2-3 8 0,1 1-8 15,-3-1 0-15,6-2 0 0,-3 0 0 0,6 2 0 0,-6-5 0 16,3 3-12-16,0 0-8 0,3 0-2 0,-6 2 0 31,6-2-186-31,-7 2-36 0</inkml:trace>
  <inkml:trace contextRef="#ctx0" brushRef="#br1" timeOffset="-9321.75">18528 17478 1753 0,'0'0'77'0,"0"0"17"0,0 0-75 0,0 0-19 16,0 0 0-16,6-2 0 0,0-4 116 0,0 1 19 16,0 0 4-16,0 0 1 0,3-1-96 0,3 1-20 15,-1 0-3-15,1-3-1 0,0 0-12 0,6 3-8 0,-3-3 8 0,3-3-8 16,-3 3 0-16,3-3 9 16,-3 1-9-16,-1-1 0 0,4 1 8 0,-6-1-8 15,0-2 0-15,3 2 0 0,-3 1 8 0,-3-3-8 0,0-1 0 0,3 4 0 16,-6-4 0-16,0 1 0 0,-3 0 0 0,-1 0 0 15,1-3 0-15,-3 0 0 0,0 0 8 0,-3 0-8 16,1 6 0-16,-4-1 8 0,-3 6-8 0,-3 0 0 16,0 5 15-16,-3 5-4 0,-6 0-1 0,-3 8 0 15,-2 1 25-15,-4 4 5 0,0 3 0 0,-3 0 1 16,3 6-9-16,-2 2-1 0,2 3-1 0,0 2 0 16,0 6-6-16,4 2 0 0,-1-2-1 0,6 2 0 15,3 1-11-15,0-6-3 0,3 0 0 0,6-6 0 0,1 1-9 16,2-5 0-16,3-4 0 0,0-1 0 15,3-1 0-15,3-8 0 0,-3 0 0 0,3 0 0 16,3-2 0-16,-3-6 0 0,5 1 0 0,-2-4 0 16,3 1-14-16,0-6-5 0,3-2-1 0,0 0 0 15,3-1-35-15,0-2-7 16,0 0-2-16,3 3 0 0,-7-3 0 0,1 0-1 0,3 0 0 16,-3 3 0-16,0 2 30 0,-3-2 7 0,-3 2 0 15,-6 3 1-15,0 0 27 0,0 0 8 0,6 8 0 0,-3-2 0 0,-3 4 25 0,3-2 6 16,0 0 1-16,-3 3 0 0,0-1-13 0,0-2-3 15,0 3 0-15,3-6 0 0,0 3-24 0,3-3 0 16,3 1 0-16,0-4 0 16,0 1-52-16,2-6-16 0,1 3-4 0,0-2-929 0</inkml:trace>
  <inkml:trace contextRef="#ctx0" brushRef="#br1" timeOffset="-8841.75">18766 17833 2070 0,'0'0'45'0,"0"0"10"0,0 0 1 0,0 0 3 0,0 0-47 0,0 0-12 0,0 0 0 15,0 0 0-15,0 0 43 0,0 0 6 0,9-3 2 0,-3 1 0 16,0-4-40-16,3 4-11 0,-3-4 0 0,3 1 0 16,0 0 0-16,-3 0 0 0,0-3 0 0,0 2 0 15,-1 1-20 1,-2 0-8-16,0-1-1 0,-3-2-1 0,0 3 30 0,0-3 0 0,-3 0 0 0,3-2 0 15,-5-1 0-15,2 3 0 0,0-2-9 0,0-1 9 0,0 3 0 0,-3 3 0 16,0 2 0-16,3 1 0 0,-6 4 30 0,0 1 11 16,0 2 3-16,-3 0 0 0,0 3 12 0,3 0 4 15,-6 6 0-15,0-4 0 0,4 3-21 0,-4 1-4 16,3 1-1-16,3-1 0 0,0-1-10 0,0 0-1 16,3-2-1-16,3 2 0 0,3-5-11 0,3 2-3 15,-3-2 0-15,6-2 0 0,3-4-8 0,0 4 0 16,0-6 0-16,0 0 0 0,3-6 0 0,-1 4-11 15,1-4 3-15,0 1 0 16,0-3-39-16,0 3-7 0,-3-3-2 0,0 3 0 16,3-6-6-16,-3 3-2 0,0 0 0 0,0 3 0 0,-3-3 45 0,0 3 9 15,0 2 2-15,-6 3 0 0,0 0 8 0,0 0 0 16,0 0 0-16,0 0 0 0,-6 8 0 0,3 0 14 16,0 2-3-16,0-2-1 0,-3 3 5 0,6 0 1 15,-3-1 0-15,3-2 0 0,0 0-16 0,3 0 0 0,0-3 0 0,0 1 0 31,6-4-16-31,-3-2-8 0,2-2-3 0,1-1 0 16,3-5-183-16,0 0-37 0,-3 0-7 0,3-2-2 0</inkml:trace>
  <inkml:trace contextRef="#ctx0" brushRef="#br1" timeOffset="-8578.95">19460 17034 2383 0,'0'0'52'0,"-3"-5"12"0,0-3 68 0,-3 5-119 0,0 3-13 0,0 0 0 0,-3 5 0 16,0 3 92-16,-3 5 15 0,-3 1 3 0,0 2 1 0,-3 5-52 0,1 5-11 15,-1 1-1-15,-3 2-1 16,3 3-32-16,-3 2-6 0,-3 0-8 0,4 3 11 16,-4 0-11-16,3 6 0 0,-3-1 0 0,0-2 0 0,0 5 0 0,7-3 8 15,-1-2-8-15,3-6 8 0,0 1-8 0,3-6 0 16,6-3 0-16,-3-2 0 0,6-3 0 0,3-2-16 15,-3-1 4-15,6-7 1 16,0 2-75-16,0-2-15 0,3-4-3 0,6-4-706 16,0-3-141-16</inkml:trace>
  <inkml:trace contextRef="#ctx0" brushRef="#br1" timeOffset="-7923.17">19594 17182 345 0,'0'0'31'0,"0"0"-31"0,0-5 0 0,0 5 0 0,0 0 334 0,0 0 61 16,-3-3 12-16,3 3 2 0,-9 0-192 0,0 5-38 16,-6 3-8-16,0 0-2 0,0 8-73 0,0 0-14 15,-3 3-3-15,1 2-1 0,-4 0-32 0,3 3-6 16,-3 2-2-16,0 3 0 0,3 3-3 0,0-3-1 15,-2 3 0-15,2 2 0 0,3-2-16 0,0 2-3 16,3-4-1-16,-3-1 0 0,6 0-14 0,-3-5 0 16,6-6 8-16,-3 1-8 0,3-4 0 0,4-1 8 15,2-4-8-15,0 1 0 0,0-3 8 0,2-6-8 16,-2-2 0-16,9 0 0 0,0-5 0 0,3 0 0 16,0-3-11-16,6 0 11 15,0-3-44-15,0-2-2 0,3 0 0 0,-4 0 0 16,7-1 2-16,-3 1 1 0,-3 0 0 0,0 2 0 15,3 1 10-15,-3 2 1 0,-1 0 1 0,-2 3 0 0,-3-1 15 0,0 6 2 0,0 0 1 0,-3 6 0 16,-3-4 13-16,0 4 0 0,-3-1-10 0,3 3 10 16,-6 2 0-16,0-2-9 0,-3 6 9 0,0-4 0 15,-3 1 0-15,0 2 0 0,-3 3 8 0,0 0-8 16,0-3 45-16,-3 5 3 0,0-4 1 0,3-1 0 16,-3 5-29-16,1-4-7 0,2 4-1 0,-3-5 0 15,0 1 4-15,0-1 1 0,0-5 0 0,0-3 0 16,3 3 1-16,0-3 0 0,0-2 0 0,-3-3 0 15,3-3-2-15,1 1 0 0,-1-1 0 0,-3-2 0 16,3-3-8-16,0 0-8 0,-3-3 12 0,3 1-12 16,0-3 0-16,0-1 0 0,0 1 0 0,3-3 0 15,0 3-224-15,0-3-41 16</inkml:trace>
  <inkml:trace contextRef="#ctx0" brushRef="#br1" timeOffset="-6997.4">19900 17701 1605 0,'0'0'71'0,"0"0"15"0,0 0-69 0,0 0-17 15,0 0 0-15,0 0 0 0,0 0 97 0,0 0 16 16,0 0 3-16,0 0 1 0,0 0-78 0,0 0-16 16,0 0-3-16,6 2-1 0,0-2-5 0,3 0-1 15,0 0 0-15,0 0 0 0,3-2 0 0,-3-1 0 0,3-2 0 0,0 2 0 16,-1-2-13-16,1-1 11 0,0-1-11 0,0-1 10 15,-3 0-10-15,0 0 0 0,0-3 9 0,-3 6-9 16,0-3 8-16,0 0-8 0,-3 0 8 0,0 3-8 16,-3-3 8-16,-3 0-8 0,0 0 10 0,-3 3-10 15,0-3 23-15,-3 2-2 0,0-2 0 0,-3 3 0 16,-3 0 9-16,0 2 2 0,0 6 0 0,-5 0 0 16,2-1 4-16,-3 6 2 0,0 3 0 0,0-1 0 15,0 4 10-15,1 1 1 0,2 1 1 0,0 0 0 16,0 5-23-16,3-2-5 0,3-1-1 0,0 4 0 15,3-1-12-15,3-3-9 0,3 1 12 0,0 2-12 16,3-3 12-16,3-2-4 0,3 0 0 0,0-3-8 16,6-2 0-16,3 0 0 0,6-9-15 0,0 1 5 15,3-6-22-15,2 1-4 16,1-1 0-16,0-5-1 0,0 0-151 0,0-5-31 0,-1 0-5 0,-2-1-2 16,3 1 86-16,-6-5 16 15,3 2 4-15,-4 2 1 0,-2-1 36 0,0-1 7 16,-3-3 2-16,0 3 0 0,0 0 104 0,-6 1 21 0,3 1 4 15,-3 1 1-15,-3 3 66 0,-3 2 14 0,2 0 2 0,-5 5 1 0,0 3-26 16,0 0-5-16,-5 5 0 0,-1 3-1 0,-3 0-47 16,0 3-8-16,0-1-3 0,0 6 0 0,0-3-18 0,0 3-4 15,0 0-1-15,0 0 0 0,3-3-18 0,0 1-8 16,3-1 8-16,0-3-8 0,3 1 0 16,0 0 0-16,0-4 8 0,3-1-8 0,0-1 0 15,-3-5-16-15,6 3 4 0,0-6-746 16,3 0-150-16</inkml:trace>
  <inkml:trace contextRef="#ctx0" brushRef="#br1" timeOffset="-6857.78">20391 17357 864 0,'0'0'76'0,"-3"0"-60"0,-3 0-16 0,3 0 0 15,-3 0 242-15,0 2 46 0,6-2 8 0,-2 6 3 16,-4 2-201-16,6-1-40 0,-3 4-8 0,0 2-654 15,3 1-130-15</inkml:trace>
  <inkml:trace contextRef="#ctx0" brushRef="#br1" timeOffset="-6041.17">20385 17669 230 0,'-6'-3'20'0,"6"3"-20"16,3-2 0-16,-3 2 0 0,0 0 388 0,0 0 72 15,0 0 16-15,0 0 2 0,0 0-287 0,0 0-58 16,-6 8-11-16,3-1-2 0,0-1-63 0,0 4-12 16,-2-2-2-16,-1 6-1 0,0-4-26 0,3 1-4 15,-3-1-2-15,0 3 0 0,0-2-10 0,3 0 0 16,3-3 0-16,-3 2 0 0,3-2 9 0,0 0-9 0,3-3 10 0,0 1-10 15,-3-6 8-15,6 5-8 0,0-2 0 0,3-3 0 16,0-3 0-16,-1-2 0 0,4-1 0 0,0 1 0 31,0-3-28-31,0 0-12 0,0 3-3 0,3-6 0 16,-3 3-57-16,3 0-12 0,-3-2-3 0,0-1 0 16,2 3 33-16,-5-2 6 0,3 2 2 0,-3 0 0 0,-3 3 58 0,3-1 16 0,-9 6 0 0,0 0 0 15,0 0 47-15,0 0 14 0,0 0 3 0,0 0 1 16,0 0 26-16,-3 8 5 0,0 3 0 15,0-1 1-15,-3 1-45 0,3 0-8 0,0-4-3 0,0 4 0 16,3 0-21-16,0-3-5 0,0 0-1 0,3-1 0 16,3-1-14-16,-3-1 8 0,6-2-8 0,-3-1 0 15,0 1 8-15,3-3-8 0,0 0 0 0,0-3 9 16,0 1-9-16,3-1 0 0,-3-2 0 0,-1-1 0 16,1 1 0-16,0 0 0 0,0-3 0 0,0 3 0 0,3-3 0 0,-3 2-12 15,0-2 2-15,0 3 1 0,-3-3 1 0,3-2 0 16,0 2 0-16,-3-3 0 0,3 1 8 0,-6-1 0 15,2 0 0-15,-2 1 0 0,0-1 8 0,-3 3-8 16,0 3 8-16,-3 2-8 0,-2 1 15 0,2 2-2 16,-6 2 0-16,0 1 0 0,-3 5 28 0,3-3 6 15,-3 3 1-15,0 3 0 0,3-1-24 0,0 1-5 16,0 0-1-16,0 2 0 0,3-3-6 0,0 4 0 16,6-7-1-16,-3 4 0 0,3 0-11 0,3-3 0 15,0 2 0-15,3-5-11 0,0 1 11 0,3-1 0 16,0-2 0-16,0-1-8 15,3-2-37-15,0 0-7 0,3-2-2 0,-3-4 0 16,3 6-126-16,-1-5-26 0,4 2-5 0,-3 1-1 16,-3-1 90-16,0 3 18 0,-6-2 3 0,3 2 1 15,0 0 41-15,-3 0 9 0,-6 0 2 0,3 2 0 0,-3-2 104 0,3 8 22 0,-3-3 4 0,0 3 1 16,-3 0 63-16,0 3 13 0,0-3 2 0,-3 2 1 16,3-2-70-16,0-2-13 0,0 2-3 0,0-3-1 15,0 3-45-15,3-8-9 0,0 0-1 0,0 0-1 16,9 0-11-16,-3 0-8 0,0 0 9 0,0-6-9 15,3 1 12-15,0 0-3 0,0-3-1 0,-1-3 0 16,4 3 1-16,-3-2 0 0,3-3 0 0,-3-1 0 16,3 1-9-16,-3 0 0 0,3 0 0 0,-3-3 0 15,0-3 0-15,3 3 0 0,-3-2-12 0,0 2-766 16,-1-2-154-16</inkml:trace>
  <inkml:trace contextRef="#ctx0" brushRef="#br1" timeOffset="-5556.45">21752 17089 1555 0,'0'0'138'0,"-6"6"-110"16,0-4-28-16,-3 6 0 15,-3 3 103-15,0 2 15 0,-6 3 3 0,3 3 1 0,0 4-48 0,0 4-10 16,4-1-1-16,-7 6-1 0,3 2-24 0,0 1-5 15,0 2-1-15,0 5 0 0,0 1-18 0,0-4-4 16,0 4-1-16,1-4 0 0,2-4-9 0,3-1 0 16,-3 0 0-16,9-7 0 15,-3-3-148-15,3-1-32 0,3-7-7 0</inkml:trace>
  <inkml:trace contextRef="#ctx0" brushRef="#br1" timeOffset="-5137.03">22082 17087 2242 0,'0'0'100'0,"0"0"20"0,0 0-96 0,-6 2-24 0,0 6 0 0,-3-2 0 15,0 2 94-15,3 5 14 0,-6 3 4 0,0 0 0 16,1 5-72-16,-1 0-15 0,0 0-2 0,-3 3-1 15,0 0-10-15,-3 2-3 0,0 3 0 0,-6 0 0 16,-2 0 0-16,2 1 0 0,0-7 0 0,-3 1 0 16,3 0-9-16,1 2 0 0,-1-7 0 0,3 2 0 15,0-2 0-15,3-3 0 0,0-3 0 0,4-3 0 16,5 1 0-16,-3-3-12 0,6-3 4 0,3-2 8 16,-3-1-32-1,6-2 0-15,0 0 1 0,0 0 0 0,6-7-21 0,0-4-5 0,6-2-1 0,0 0 0 16,-1-1 14-16,4 1 4 0,0 2 0 15,0 1 0-15,0 2 28 0,-3 0 12 0,-3 5-8 0,-3 3 8 0,-3 0 0 0,3 3 9 16,-3 5 0-16,0 3 0 16,-6-1 38-16,3 3 7 0,0 1 2 0,0 1 0 0,0-1-22 0,0-1-4 15,0 3-1-15,3-3 0 0,3 0-13 0,0 0-2 16,2-2-1-16,1 0 0 0,3-3-13 0,0-3 0 16,6-2 0-16,-3-1 0 15,0-4-136-15,3 2-34 0</inkml:trace>
  <inkml:trace contextRef="#ctx0" brushRef="#br1" timeOffset="-4888.2">22302 17113 864 0,'0'0'76'0,"0"0"-60"0,-3-5-16 0,-3 2 0 15,3 1 360-15,-6-1 68 0,3 3 15 0,-2 3 2 16,-1 2-269-16,-3 3-53 0,3 2-11 0,-3 6-3 15,0 6-63-15,-3-1-13 0,-3 3-2 0,3-1-1 16,-3 4-16-16,1 5-3 0,-4-3-1 0,3 5 0 16,0 0-10-16,3 1 0 0,0 5 9 0,3-3-9 15,0 0 0-15,4-3 0 0,-1-2 0 0,6-3 0 32,0-3-80-32,3-5-20 0,0 1-4 0,0-6 0 0,0-1-117 15,6-4-23-15</inkml:trace>
  <inkml:trace contextRef="#ctx0" brushRef="#br1" timeOffset="-4405.49">22240 17656 2181 0,'0'0'96'0,"0"0"21"0,-6 5-93 0,3-2-24 16,-3 2 0-16,6-5 0 0,0 0 105 0,0 0 17 15,0 0 3-15,0 0 1 0,3 5-78 0,6-2-16 16,0-1-4-16,0-2 0 0,3-2-28 0,-1-1 0 15,1 1 0-15,0-4 0 0,-3 1 0 0,3-3 0 16,-3 3 0-16,0-3 0 0,-3 0-9 0,0 0 9 0,-3-3-13 16,3 1 5-16,-3-1 8 0,-3 1 0 15,3-1 0-15,-3-2 0 0,0 0 0 0,-3 2 0 0,3 0 0 0,-3 1 0 16,0-1 0-16,-3 3 0 0,0 3 0 0,0 0 0 16,-3 5 13-16,-3 0-1 0,-3 2-1 0,0 4 0 15,-3 2-11-15,4 5 0 0,-4-3 0 0,3 6 0 16,3 0 10-16,0 3 3 0,0-3 1 0,0 2 0 15,3 1-6-15,0-1 0 0,3-2-8 0,0 0 12 16,6-3-12-16,0-2 0 0,3-1 0 0,0 1 0 16,6-6 8-16,-3 0-8 0,3-2 0 0,0-3 9 15,3 0-9-15,0-3 0 0,3 1-12 0,0-4 12 32,-3 1-44-32,6 0 0 0,-7 0-1 0,4-3 0 15,-3 2-19-15,0-2-4 0,0 0-1 0,-3 3 0 0,-3 3 38 16,3-4 8-16,-9 6 2 0,0 0 0 0,0 0 21 0,0 0 0 0,0 0 0 0,0 0 0 15,0 0 0-15,-3 6 15 0,3-1-1 0,-3 3 0 16,0 2 0-16,3-2 0 0,-3 0 0 0,3 0 0 16,0 0-14-16,3 0 0 0,0-3 8 0,-3-5-8 0,6 6-8 0,0-4-5 15,-6-2-1-15,9 3 0 16,0-3-251-16,0-3-51 0,8-5-9 16,-2 3-3-16</inkml:trace>
  <inkml:trace contextRef="#ctx0" brushRef="#br1" timeOffset="-3932.32">22668 17563 1792 0,'0'0'80'0,"0"0"16"0,0 0-77 0,0 0-19 0,0 0 0 0,0 0 0 16,0 0 84-16,0 0 14 0,0 0 2 0,0 0 1 16,0 0-49-16,0 0-9 0,0 0-3 0,6 0 0 15,-6 0-3-15,9-3-1 16,-9 3 0-16,9-2 0 0,-9 2 2 0,6-6 0 15,-6 6 0-15,0 0 0 0,0 0-13 0,3-5-2 0,-3 5-1 0,0 0 0 16,0-8-2-16,0 8 0 0,0-5 0 0,-3 2 0 16,-6-2 9-16,3 5 2 0,-3-3 0 0,0 3 0 15,-3 0-1-15,1 3 0 0,-4 0 0 0,3 2 0 16,-3 0-11-16,3 1-3 0,-3-1 0 0,0 3 0 16,3 0-7-16,3 0-1 0,-2 0-8 0,5 2 12 15,0-2-12-15,3 0 0 0,-3 3 8 0,3-3-8 16,6-1 0-16,-3 1 0 0,0 0 0 0,3 0 0 0,3-2 0 0,3 2 0 15,-1-3 0-15,4-3 0 0,0 4 0 0,3-1-13 16,0-2 2-16,-3-1 1 16,0 1-37-16,0 2-7 15,0-5-2-15,-12 0 0 0,12 6 3 0,-12-6 0 16,0 0 0-16,11 2 0 0,-11-2 24 0,0 0 5 0,0 0 0 0,0 0 1 16,0 6 23-16,0-1 0 0,-5 3 0 0,-1-6 0 0,-3 1 0 0,0 2 0 15,-3-2 0-15,0 0 8 0,-3-1 17 0,3-2 3 16,-3 3 1-16,0-3 0 0,3 3 3 0,-2-3 1 15,2 2 0-15,0-2 0 0,3 0-14 0,0 0-3 16,3 0-1-16,6 0 0 0,0 0-15 0,0 0 0 16,0 0 8-16,0 0-8 15,0 0-65-15,0 0-16 0,0 0-3 0,6 0-1083 0</inkml:trace>
  <inkml:trace contextRef="#ctx0" brushRef="#br1" timeOffset="-3439.02">22930 17597 1094 0,'0'0'97'15,"0"0"-77"-15,-3-2-20 0,3 2 0 16,-3-5 273-16,3 2 51 0,0-2 11 0,0 5 1 16,0 0-206-16,0 0-42 0,0-6-8 0,0 6-1 15,0 0-51-15,0 0-9 0,0 0-3 0,0 0 0 16,0 0-7-16,-3-5-1 0,3 0-8 0,0 5 12 15,-3-3 7-15,-3 0 1 0,3 1 0 0,-2-1 0 16,-1 0 1-16,0 3 1 0,0 0 0 0,0 3 0 16,-3 0 1-16,3-1 0 0,0-2 0 0,0 3 0 0,0 0 1 0,0 2 0 15,-3-2 0-15,3 2 0 0,3 0-15 0,0 1-9 16,0-1 12-16,0 0-12 0,3-5 0 0,0 5 0 16,0-5 0-16,3 8 0 0,0-2 0 0,-3 2 0 15,0-8 0-15,6 7 0 0,0-1 0 0,0 2 0 16,-6-8 0-16,6 5-9 0,0 3-13 0,3-3-2 15,-9-5-1-15,3 8 0 0,3-3 0 0,-3 3 0 16,-3-8 0-16,0 6 0 0,0 2 13 0,0 0 4 16,0 0 0-16,-3-3 0 0,0 5 8 0,0 1 0 15,-3-6 0-15,0 3-8 0,-3 0 8 0,3 0 0 0,-6 0 0 16,3-3 0-16,-3 1 0 0,0-1 9 16,-2 0-1-16,2-2-8 0,-3-1 26 0,3 1-2 0,-3-3 0 15,3 0 0-15,0 0 0 0,0-3-1 0,3 3 0 16,0-2 0-16,3-1-12 0,3-2-3 15,3 2 0-15,0 3 0 0,0-5-8 0,6 0 0 0,3-3 0 0,0 2 0 32,3-2-153-32,0 3-23 0,3-3-5 0</inkml:trace>
  <inkml:trace contextRef="#ctx0" brushRef="#br1" timeOffset="-3106.4">23049 17685 1785 0,'0'0'159'0,"0"0"-127"16,0 0-32-16,0 0 0 0,0 0 172 0,0 0 29 16,0 0 6-16,0 0 1 0,0 0-120 0,6 5-23 15,3-2-5-15,0-3 0 0,0 0-60 0,0-3 0 16,0 0 0-16,-3 1 0 0,3-4 0 0,0 1 0 16,0 0 0-16,0 0 0 0,-3-3 0 0,0 2 0 15,-3-2 0-15,0 0 8 0,-1 1-8 0,-2-1 0 16,0-3 0-16,0 3 0 0,-5-2 8 0,2 2 0 15,0 0 0-15,0 0 0 0,-3 0 33 0,0 2 7 16,-3 4 0-16,6 2 1 0,-6 0-25 0,3 2-4 16,-3 4-2-16,-6 2 0 0,3 2 0 0,-6 1 0 15,3 2 0-15,1 0 0 0,-1 6-3 0,3-3-1 16,3-3 0-16,0 3 0 0,0 0-14 0,6-3 0 0,-3 0 0 16,6 0 0-16,0-2 0 0,6 0 0 0,-3-1 0 0,6 1 0 15,0-3 0-15,0 0-10 0,3 0 10 0,3-3-12 31,2-3-163-31,-2-2-33 0,-3-2-6 0</inkml:trace>
  <inkml:trace contextRef="#ctx0" brushRef="#br1" timeOffset="-2838.12">23472 17169 2304 0,'3'-5'204'16,"0"-3"-163"-16,0 0-33 0,3 2-8 15,0-2 126-15,0 3 23 0,6-3 5 0,-3 3 1 16,3 2-82-16,-1 1-16 0,1 4-3 0,0 4-1 16,0 4-28-16,-3 3-5 0,0 1-2 0,-3 4 0 15,0 3-10-15,-3-2-8 0,-3 5 12 0,0-1-12 0,-3 4 11 0,-6 5-11 16,-3-1 10-16,-6 4-10 0,0 2 11 0,-5 3-11 16,-4 2 12-16,0 0-12 0,0 3 10 0,0-3-10 15,-2-2 8-15,-1 3-8 0,0-4 8 16,-3-2-8-16,1-2 0 0,-1-4 8 0,-3 4-8 0,6-3 0 15,-2-3 0-15,-1 0 0 16,3-5-86-16,0-3-16 0,1 0-3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0:57:20.37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10911 5080 2524 0,'-3'-3'-961'15</inkml:trace>
  <inkml:trace contextRef="#ctx0" brushRef="#br0" timeOffset="534.5">1213 833 1177 0,'-3'8'52'0,"-3"-8"11"0,3 6-51 0,3 2-12 16,0 2 0-16,-6 3 0 0,1-5 52 0,-1 6 8 15,3 4 2-15,-6-5 0 0,6 6 3 0,-6-3 1 16,0 8 0-16,0-3 0 0,0-3-32 0,0 3-6 16,3 3-2-16,-3-3 0 0,0-2-16 0,3-3-10 15,0 0 12-15,-3 0-12 0,3 2 0 0,3-5 0 16,0 1 0-16,-2-1-516 16,2-8-104-16</inkml:trace>
  <inkml:trace contextRef="#ctx0" brushRef="#br0" timeOffset="1241.58">856 828 1267 0,'-9'-8'56'0,"3"8"12"0,0-5-55 0,-3-3-13 0,3 3 0 0,3-3 0 16,3 2 32-16,0-1 4 0,-3-4 1 0,3 3 0 16,3 3 13-16,0-9 2 0,3 1 1 0,3 5 0 15,3-5 2-15,0 0 0 0,6-6 0 0,3 6 0 16,-3-5-27-16,-3 4-4 16,5-4-2-16,1 2 0 0,6-3-9 0,-6 1-1 0,9-3-1 0,-7 2 0 15,4 1-11-15,15-3 0 0,0 2 9 0,-1 6-9 0,4 0 0 0,-3-1 0 16,-7 6 0-16,4-2 0 0,0 7 0 0,-10-2 0 15,1-3 0-15,0 8 0 0,-6 0 0 0,3 0 0 16,-7 0 0-16,1 0 0 0,0 3 0 0,-9 2 0 16,0 0 0-16,-3 3 0 0,0 0 0 0,0 3 0 15,-6 2 0-15,3 0-8 0,-6 0 8 0,0 6 8 16,0-3-8-16,-6 2 11 0,3 1-11 0,-3-6 8 16,-6 13-8-16,3-7 8 0,-3 2-8 0,-6 6 12 15,3-4-12-15,-6 4 12 0,1-1 2 16,-1-5 1-16,3-2 0 0,-3 0 0 0,0-4-15 0,0 4 8 15,1-1-8-15,-4 1 0 0,9-6 11 0,-6 0-11 16,3 1 12-16,6-1-12 0,-6-5 8 0,9 0-8 16,6 2 0-16,-3-2 0 0,4-2 0 0,4 2-9 15,4-3-1-15,3 0 0 0,0 3 10 0,6-3 11 0,3-2-3 16,0 2 0-16,-3 1-18 0,3 1-4 0,0-7-1 16,-4 6 0-1,4 2-16-15,-6-3-3 0,6 3-1 0,-6 5 0 16,-3-2-5-16,3 2-2 0,-3 0 0 0,0 3 0 15,0 3 9-15,-9-1 1 0,0-5 1 0,-6 6 0 0,3-6 22 0,-3 3 9 0,0 3-8 16,-3-6 8-16,-6 0 40 0,0 5 14 0,3-4 2 0,-12-1 1 16,0 5-7-16,-2-4-2 0,-1-1 0 0,-9 5 0 15,3-2-3-15,1 3-1 0,-7-1 0 0,6-4 0 16,-2-1 4-16,2-5 0 0,0 2 0 0,3-2 0 16,-5 0-13-16,5-2-3 0,-3-1 0 0,0-5 0 15,4 0-9-15,2-5-3 0,6 5 0 0,0-8 0 16,9-6-20-16,0 4 0 0,3-3 0 0,9-9-8 0,0 4 8 15,3-1 0-15,6-2 8 0,3 3-8 16,3-1-150-16,0 3-34 0,3-2-8 16,3 4 0-16</inkml:trace>
  <inkml:trace contextRef="#ctx0" brushRef="#br0" timeOffset="1917.26">1696 1122 403 0,'0'0'36'0,"0"0"-36"0,0 0 0 0,0 0 0 16,0 0 188-16,0 0 32 0,0 0 5 0,0 0 2 15,0 0-140-15,0 0-28 0,5 0-6 0,1 0-1 16,3 0 0-16,3 0 0 0,-3-5 0 0,0 2 0 16,3-2-32-16,-3 5-8 0,-3-6 0 0,9 4-1 15,-3-4-11-15,-3-7 0 0,0 5 0 0,2-2 0 0,-2 2 8 0,3-6-8 16,-3 9 8-16,0-8-8 0,-3 0 0 0,3-1 8 15,-3 1-8-15,0 0 0 0,0 0 8 0,-3 5-8 16,-3-3 8-16,6 3-8 0,-6 3 10 0,0 5-10 16,-6-5 12-16,6 5-12 0,-9 0 57 0,-3 5 5 15,-3 0 1-15,0 9 0 0,-6-1-3 0,1 5-1 16,-4-4 0-16,3 7 0 0,0-3-5 0,-3 3-1 16,3 3 0-16,7-3 0 0,-4 6-23 0,6-9-5 15,0 4-1-15,3 1 0 0,3-9-4 0,3 1-2 16,3 4 0-16,0-6 0 0,0 0-18 0,9-2 0 15,0 2-13-15,3-5 5 0,-3-3 8 0,6-5 14 16,2 0-3-16,4 0-1 0,6-5-21 0,-3 0-4 16,0-3-1-16,3 0 0 15,-4-5-43-15,1 0-9 0,3-6-1 0,-3 1-1 16,-3-1-48-16,-1 3-10 0,4-2-1 0,-3-6-1 16,-3 8 5-16,3-3 1 0,6 1 0 0,-13 5 0 15,-2-3 75-15,3 5 15 0,-6 3 3 0,-6 3 1 0,0 5 99 0,-3 0 20 0,0 0 4 0,0 0 1 16,0 0 42-16,-6 5 9 0,-3 3 2 0,0 3 0 15,0 5-59-15,-3 2-12 0,4 1-3 0,-1-3 0 16,-3 2-15-16,0 1-3 0,3-1-1 0,3-5 0 16,0 1-54-16,0-1 0 0,3 0 0 0,3 0 0 15,0 0 0-15,3-7 0 0,3 2 9 0,-6-8-9 0,3 0-13 0,6 5-10 16,0-5-1-16,3-5-697 16,-3 5-139-16</inkml:trace>
  <inkml:trace contextRef="#ctx0" brushRef="#br0" timeOffset="2068.85">2276 781 1612 0,'0'0'144'0,"0"0"-116"16,-9 0-28-16,6 0 0 0,3 0 66 0,0 0 7 16,-9-6 2-16,9 6 0 0,0 0-59 0,0 0-16 15,0 0 0-15,0 0 0 0,0 0 0 0,0 0-20 16,0 0 3-16</inkml:trace>
  <inkml:trace contextRef="#ctx0" brushRef="#br0" timeOffset="2600.25">2526 931 345 0,'0'0'31'0,"0"0"-31"0,0 0 0 16,0 0 0-16,0 0 94 0,0 0 13 0,6-5 2 0,-6 5 1 15,0 0-23-15,0 0-5 0,6-5-1 0,-3 2 0 16,-3 3-7-16,0 0-2 0,0 0 0 0,0 0 0 16,0 0 23-16,0 0 4 0,-3 0 1 0,-3-5 0 15,0 5-16-15,0 0-4 0,3 0 0 0,-6 0 0 0,0 0-18 0,6 0-4 16,-6 5-1-16,-3-2 0 0,3 2-6 0,1 0-2 15,-4-5 0-15,3 8 0 0,-3-2-17 0,3 2-4 16,0-3-1-16,0 0 0 0,0-2-13 0,6 7-2 16,-9-2-1-16,6-2 0 0,3 1-11 0,-3-1 0 15,6-4 9-15,0 4-9 0,-3 2 0 0,3-8 0 16,0 0 0-16,9 10 0 0,-6-2 0 0,0 3 0 16,3-3 0-16,3-3 0 0,-6 3 0 0,6-3 0 15,-9-5 0-15,9 3 0 0,0 7 0 0,-6-2 0 16,3-2 9-16,-3 2-9 0,0-3 0 0,3 3 0 15,-3 0-12-15,3 2 3 0,-12-4 9 0,6 7 11 16,0-5-3-16,-3-3 0 0,3 3-8 0,-6 5-11 16,0-7 3-16,3 2 0 0,-3-1 8 0,0 4 0 15,-3-3 0-15,-3-3 0 0,0 1 0 0,0-4 9 16,-6 3-9-16,1 1 0 0,2 2 19 0,-6-8-3 16,-6 5-1-16,6-5 0 0,0 0 7 0,1 0 2 0,2 0 0 0,3-5 0 15,0-1-12-15,3 4-1 0,3-9-1 0,0 3 0 16,6-2-10-16,3 2 0 0,3-5 0 0,3-1 0 15,-6 1-143 1,9 5-21-16,3-5-4 0</inkml:trace>
  <inkml:trace contextRef="#ctx0" brushRef="#br0" timeOffset="3234.56">2702 1048 1566 0,'0'0'69'15,"0"0"15"-15,0 0-68 0,0 8-16 0,-3 5 0 0,-3-8 0 0,3 3 66 0,-6 5 10 16,0-5 1-16,-3 6 1 0,0 4 27 0,-3 1 6 16,6 2 1-16,-6 3 0 0,3-3-64 0,-5 3-13 15,-1 2-3-15,3 0 0 0,-6 1 0 0,6 5 0 16,0-6 0-16,-3 9 0 0,6-4-32 0,-2 1 0 15,-1-3 0-15,3 0 0 0,3-2 0 0,0-1 0 16,-3 1 0-16,3-9 0 0,3-2 14 0,-3 3-4 16,3-6-1-16,0 0 0 0,3 0-9 0,-3-7-11 15,3 1 3-15,0-1 0 0,3-1 8 0,0-5 0 16,0 0 0-16,0 0 8 0,0 0 0 0,0-5 0 16,0-8 0-16,0 2 0 0,6-2-8 0,0-3 9 0,3-3-9 15,-3-7 10-15,3-6-10 0,6 0 0 16,-3-2 0-16,3-6 0 0,3 1 0 0,2 2 0 15,7 2-14-15,-3-5 5 0,3 3 1 0,-3 3 0 0,11-3 0 16,-8 3 0-16,3 2-11 0,-3 0-1 0,3 6-1 0,-7-1 0 16,4 6 21-16,-6 2-9 0,-6 1 9 0,3-1 0 15,0 4-11-15,-1 1 11 0,-2 4-10 0,3 2 10 16,-3 0 0-16,3-3 0 0,0 6-8 0,-3 2 8 16,0 3 0-16,-1 0-9 0,1 3 9 0,-3 2-8 15,0 1 8-15,-3-1 0 0,0 3 0 0,0-3 0 16,-3 3 28-16,0 5 10 0,-3 0 2 0,-3-5 1 0,0 3-18 0,0 5-4 15,-6 0-1-15,3-3 0 0,-3 0 18 0,-3 0 3 16,3 3 1-16,0 3 0 0,-9-6-23 0,3-2-4 16,0 2-1-16,0 0 0 0,-2 0 4 0,2-5 1 15,-6 0 0-15,3 3 0 0,0-3 15 0,0-3 2 16,-3-2 1-16,3 2 0 0,6 0-35 0,-8-5 0 16,5 0 0-16,-3-5 0 0,3 0 0 0,3 2 0 15,3-2 0-15,6-3 0 0,-9 3 0 0,12-9 0 16,3 1 0-16,-3 5 0 15,6-5-123-15,0 0-31 0,-3 2-6 0,3-2-2 16,6 0-93-16,-9 5-18 0,14-11-4 0,-2 6-1 0</inkml:trace>
  <inkml:trace contextRef="#ctx0" brushRef="#br0" timeOffset="3456.9">3261 939 1634 0,'0'0'36'0,"0"0"7"0,0 0 1 0,0 0 3 0,0 0-38 0,0 0-9 0,0 0 0 0,6 11 0 16,-6-3 70-16,0-3 12 0,0-5 2 0,-6 13 1 16,3-5 1-16,0 5 0 0,-3 1 0 0,3-1 0 15,-6 0-39-15,-3-2-8 0,7 5-2 0,-4-3 0 16,0 5-6-16,3-4-2 0,-3-6 0 0,3 2 0 16,3 3-29-16,0-5 0 0,3 3 0 0,0-3 0 15,0-8-28-15,0 0-11 0,0 0-2 0,0 0-1 16,3 5-165-16,-3-5-33 15,9 0-6-15,0-5-2 0</inkml:trace>
  <inkml:trace contextRef="#ctx0" brushRef="#br0" timeOffset="3593.53">3398 836 1659 0,'0'0'73'0,"0"0"16"0,0 0-71 0,0 0-18 16,0 0 0-16,0 0 0 0,0 0 0 0,0 0 0 15,0 0 0-15</inkml:trace>
  <inkml:trace contextRef="#ctx0" brushRef="#br0" timeOffset="3989.37">3520 997 633 0,'0'0'56'15,"0"0"-44"-15,0 6-12 0,0 2 0 0,0-8 174 0,3 0 33 0,0 5 6 16,0-2 2-16,-3-3-80 0,6 5-16 0,3-5-3 16,-3 0-1-16,-6 0-35 0,6 0-8 0,3 5 0 0,0-5-1 15,-3 0-30-15,6-5-5 0,-3 5-2 0,-7-8 0 16,7 3-10-16,0-3-1 0,-3 2-1 0,3-1 0 16,-3 1-12-16,3-2-2 0,-3 3-8 0,0-3 12 15,-3-2-12-15,3-4 8 0,-6 6-8 0,6 3 0 16,-6-3 12-16,0-2-3 0,-3 2-1 0,0 2 0 15,-3 4 5-15,3 2 1 0,-9 0 0 0,3 0 0 0,-6 0 24 16,3 8 5-16,-2-3 1 0,-7 3 0 0,3 5 8 0,0 0 1 16,0 1 1-16,-3 4 0 0,0-5-18 0,7 6-3 15,-7 2-1-15,6-3 0 0,6 1-4 0,3-6-2 16,-3 8 0-16,6-2 0 0,3-6-17 0,3 0-9 16,0 1 10-16,6-6-10 0,3 2 9 0,3-7-9 15,0 2 8-15,-1-5-8 0,1 0 0 0,6 0 0 16,0 0 0-16,0-8 0 15,3 3-48-15,2-3-16 0,-2-3-2 0,0 3-1 16,0-5-52-16,0 0-10 0,-3 0-3 0,-1-6 0 16,1-7-83-16,-3 7-17 0,3-2-3 0</inkml:trace>
  <inkml:trace contextRef="#ctx0" brushRef="#br0" timeOffset="4289.57">4235 294 2023 0,'3'-14'89'0,"-3"12"19"0,2-9-86 0,1 3-22 0,3 3 0 0,-3-3 0 16,0 3 20-16,-3-3 0 0,3 3 0 0,0-3 0 16,-3 2 69-16,0 6 119 0,0 0-102 15,0 0-60-15,0 0-12 0,0 6-2 0,0 7-1 16,-3 0-1-16,0 6 0 0,-3-4 0 0,0 4 0 16,-5 2 2-16,-1 3 1 0,-9-3 0 0,-6 11 0 15,3 0 3-15,3 2 1 0,-2 3 0 0,-1 3 0 16,3-1-20-16,-3 1-4 0,6 0-1 0,-3-3 0 15,1 3 0-15,-4 5 0 0,6 2 0 0,3-10 0 16,6-2-12-16,0-9 0 0,6 1 8 0,0-9-8 16,3 3 0-16,0 3 0 0,3-11 8 0,0 0-8 15,3 1 0-15,3-9 0 0,0 3 0 0,3-8 0 16,3 0-69-16,0 0-20 0,-6-8-4 0,5 3-1 16,1-3-166-16,0 2-32 0</inkml:trace>
  <inkml:trace contextRef="#ctx0" brushRef="#br0" timeOffset="4479.8">4371 757 921 0,'0'0'82'0,"0"0"-66"0,0 0-16 0,0 0 0 16,0 0 248-16,0 0 47 0,-6-3 9 0,6 3 1 16,0 0-193-16,0 0-38 15,-5 3-8-15,5-3-2 0,-3 5-24 0,0 0-6 16,0 3-1-16,3-2 0 0,-6 1-20 0,0-1-4 0,6 2-1 15,-3 5 0 1,0-8-80-16,3 3-16 0,0 0-3 0,0 3-1 0</inkml:trace>
  <inkml:trace contextRef="#ctx0" brushRef="#br0" timeOffset="4634.39">4324 1074 2304 0,'0'0'51'0,"-3"8"10"0,3-3 3 0,-6 3 0 0,3 6-52 15,0-9-12-15,-3 3 0 0,3-3 0 0,3 3 59 16,0-3 9-16,0-5 1 0,0 6 1 0,0-6-46 0,0 8-10 16,0-8-2-16,0 0-776 15,0 0-156-15</inkml:trace>
  <inkml:trace contextRef="#ctx0" brushRef="#br0" timeOffset="5223.68">2032 2347 460 0,'0'0'41'0,"0"0"-33"16,0 3-8-16,-9 7 0 0,0-2 216 0,0 0 40 16,6 8 9-16,-9 0 2 0,3 8-151 0,0-9-31 15,-3 9-5-15,4-5-2 0,-4 2-14 0,3 5-2 16,-3-7-1-16,3-1 0 0,0 4-34 0,-3-4-7 15,-3 3-2-15,9-2 0 0,-3-3-18 0,0 0-14 16,3-1 2-16</inkml:trace>
  <inkml:trace contextRef="#ctx0" brushRef="#br0" timeOffset="5832.25">1710 2302 1825 0,'0'0'80'0,"-3"-8"18"0,-3 3-78 0,6-1-20 16,-3-2 0-16,3 3 0 0,0-8 17 0,3 5 0 15,3-5 0-15,-6 7 0 0,9-7 19 0,3 0 3 16,0 0 1-16,6 0 0 0,-3-1-4 0,6 1-1 16,3 0 0-16,-4-6 0 15,1 6-7-15,3 0 0 0,3 0-1 0,-3-1 0 16,5 1-19-16,1 3-8 0,3 2 8 0,3-6-8 0,-7 6 8 0,7 3-8 15,0 0 8-15,-3 2-8 0,-1 1 0 16,-5 4 0-16,3 1 0 0,-9 2 0 0,0 0 0 0,-4 3 0 16,-2-2 0-16,0 7 0 0,-3-5 0 0,-3 5 0 15,-6-5 0-15,6 3 0 0,-9 2 0 0,0 0 0 16,-6 0 8-16,0 1-8 0,-3-1 8 0,-3 5-8 16,-3-4 8-16,0 4-8 0,-8 3 12 0,-1-2-2 15,-3 2-1-15,0-3 0 0,0 1 27 0,4-3 4 16,2-3 2-16,-3 6 0 0,9-6-26 0,-6 5-6 0,3-4-1 0,6-1 0 15,1 0-1-15,5-5-8 0,3 3 12 0,3-4-4 16,0 7-8-16,0-6 0 0,9 2 0 0,-6-2-11 16,5 0 11-16,1 3 0 0,3-6 0 0,-3 3-8 15,3 0 8-15,0 2 0 0,6-2 0 0,-6 0 0 16,6 3-16-16,-9 2 0 0,3-5-1 0,-4 5 0 16,1 1 0-16,-6-1 0 0,0 0 0 15,-3 5 0-15,-6-4 17 0,6-1-12 0,-9 5 12 0,-5 1-10 16,2 2 10-16,-3-8 0 0,0 6 0 15,0-6 0-15,-6 6 0 0,-3-3 14 0,4 2-3 0,-4 1-1 16,3-6 9-16,0 0 1 0,-6 0 1 0,3-7 0 16,4 1 0-16,-1-7 0 0,-6 0 0 0,3 0 0 15,6-7-5-15,-3 1-2 0,1-4 0 0,-1-4 0 0,3 1-14 16,6-3 8-16,3-2-8 0,0-1 0 16,6-2-16-16,3 3-8 15,3-9-3-15,6 6 0 0,0 2-41 0,0-2-8 16,6 3-1-16,3-1-1 0,0 1-124 0,-4 5-25 15</inkml:trace>
  <inkml:trace contextRef="#ctx0" brushRef="#br0" timeOffset="6228.19">2428 2477 1846 0,'0'0'40'0,"0"0"9"0,0 0 2 0,0 0 1 0,3 7-41 0,-3-1-11 15,0 2 0-15,0 5 0 0,0-5 40 0,0 2 7 0,-3 4 1 0,3-6 0 16,0 5 7-16,-3-5 1 0,0 2 1 0,-3 4 0 16,6 1-15-16,-9 1-3 0,3-2-1 0,0-1 0 15,0 0-6-15,3 0 0 0,-6 0-1 0,3-5 0 16,3 0-15-16,0 3-2 0,3-6-1 0,-6 3 0 15,6-8-5-15,0 0 0 0,0 0-8 0,0 0 12 16,0 0-2-16,0 0-1 0,0 0 0 0,9-8 0 16,-3-2-9-16,0 2 12 0,3-6-12 0,-3 1 12 0,6 3-12 0,-3-4 0 15,-3 1 0-15,3 0 0 0,0 5 0 0,0-5 8 16,2 0-8-16,-2-1 0 0,0 1 0 16,3 3 0-16,-3 2 0 0,3-6 0 0,-3 6 0 0,0-2 0 15,0 2 0-15,0 0 0 0,3 3-14 16,-9 5-2-16,9-8 0 0,-6 5 0 15,2 3-96-15,-5-3-19 0,-3 3-4 16,0 0-860-16</inkml:trace>
  <inkml:trace contextRef="#ctx0" brushRef="#br0" timeOffset="6659.03">2749 2458 1796 0,'0'0'80'0,"0"0"16"0,0 0-77 0,0 0-19 0,-6 0 0 0,3 8 0 16,-3-8 29-16,3 5 3 0,-9 3 0 0,7 0 0 15,-4 3 24-15,3-6 6 0,0 6 1 0,-3-1 0 16,0 3-21-16,3 1-4 0,-3-1-1 0,0 0 0 16,0-2-13-16,6 2-4 15,-6 0 0-15,3 0 0 0,3 1-7 0,0-1-1 16,3-5-1-16,0 0 0 0,3-3-11 0,6 0 0 0,-6-5 0 0,12 3-11 15,-3-6 11-15,3 3 0 0,0-8 0 0,6 3 0 16,-7-8 27-16,4 7 4 0,3-7 1 0,-3 0 0 16,-3 0-58-1,3 0-11-15,0-1-3 0,-4 1 0 0,4 0 13 0,0-6 3 0,-6 6 0 16,6-5 0-16,-9 10 24 0,3-6 0 0,-3 4 0 0,-3 7 0 16,0-2 0-16,-3-3 0 0,-3 8 0 0,0 0 0 0,0 0 46 15,-3 8 14-15,-3-3 4 0,0 8 0 16,-3-5 0-16,0 6 0 0,6-1 0 0,-6 0 0 0,3 6-42 15,0-6-8-15,3-3-2 0,0 4 0 16,0-1-3-16,3 0-1 0,0 0 0 0,0-5 0 0,3 0-8 16,3 3 0-16,0-3 0 0,3-3 0 0,3-5 0 15,-3 0 0-15,6 0 0 0,-3 0 0 16,8-5-65-16,-5-1-15 0,3-2-4 0,3 1-1072 16</inkml:trace>
  <inkml:trace contextRef="#ctx0" brushRef="#br0" timeOffset="7035.11">3303 2487 1836 0,'0'0'40'0,"0"0"9"0,0 0 2 0,0 0 0 0,3 5-41 0,-3-5-10 0,0 0 0 0,6 6 0 15,0-4 65-15,-6-2 11 0,6-2 3 0,0 2 0 16,3 0-27-16,0-8-4 0,-4 2-2 0,4 1 0 15,0 0-22-15,3-3-5 0,-6 0-1 0,3-3 0 16,-6 3-9-16,3 1-1 0,0 1-8 0,0-4 12 16,-6-1-12-16,0-2 8 0,0 8-8 0,0-6 0 15,0 3 11-15,-6 0-11 0,0-2 12 0,-3 2-12 16,0 2 8-16,-3 4-8 0,3-4 0 0,-3 12 0 16,-2-6 15-16,-1 8-1 0,0-3 0 0,0 8 0 15,-9 0 46-15,3 1 8 0,6 1 3 0,-5 4 0 0,-1 5-41 16,0-3-8-16,3-3-2 0,6 1 0 15,-3 2-6-15,9-2-2 0,-3 2 0 0,0-3 0 0,3 1 14 0,6-3 2 16,3 2 1-16,0-5 0 0,6 1-29 16,0-4 8-16,3 1-8 0,3-1 0 0,3-10 0 0,0 3 0 15,3-6 0-15,2-2 0 16,4-3-166-16,3-2-36 0,-6-4-7 16</inkml:trace>
  <inkml:trace contextRef="#ctx0" brushRef="#br0" timeOffset="7540.06">3824 2053 2109 0,'0'0'46'0,"0"0"10"0,-6 3 1 0,6-3 3 0,0 0-48 15,0 0-12-15,0 0 0 0,0 0 0 0,0 0 36 0,0 0 4 0,0 0 0 0,6-3 1 16,3-2-1-16,3 0 0 0,2-3 0 0,1 0 0 15,6-8-12-15,-6 3-4 0,3-1 0 0,0 1 0 16,-3-3-24-16,3 3 0 0,-1 0 0 0,4-3 0 16,-9 0 0-16,6 3-11 0,-6-6 1 0,0 1 0 15,0 2 10-15,-3-3 9 0,0 6-1 0,-6-5-8 16,3-1 0-16,-4 3 0 0,-2 3 0 0,-2 2 0 0,-4 4 0 16,0 1 8-16,-9 1-8 0,0 5 10 0,-3 5 9 0,-3 3 1 15,0 3 1-15,-3 7 0 0,-2 3 27 0,-1 1 4 16,-3 7 2-16,-3 5 0 0,1 0-13 0,-1 9-2 15,-3 4-1-15,3-2 0 0,-2-5-8 0,2 5-2 16,-3 3 0-16,7-3 0 0,8 0-15 0,3-6-3 16,-3 1-1-16,3 0 0 0,9-3-9 0,0-5 0 15,6-6 0-15,0-5 8 0,9 0-8 0,0-5 0 16,3-3 0-16,0 1 0 0,-3-6 0 0,9-8-11 16,-3 0 3-16,3 0 0 0,0-6-9 0,5 4-2 15,-2-9 0-15,3 3 0 0,-9 3 7 0,3-3 2 16,0 3 0-16,-6-1 0 0,3 4 10 0,-3 2 0 15,-9 0 0-15,0 0-8 0,6 2 8 0,-1 9 0 16,-2-6 0-16,-3 8-8 0,0 1 8 0,0-1 0 16,0 0 0-16,-3 3 8 0,6-3-8 0,-3-2 0 15,6 2 0-15,-6-5 8 0,6 3-8 0,0-4 0 0,3-1 0 16,0-6 8 0,0 0-51-16,3 0-9 0,3-6-3 0,0-1-1185 0</inkml:trace>
  <inkml:trace contextRef="#ctx0" brushRef="#br0" timeOffset="8305.44">4493 1701 345 0,'0'0'31'0,"0"0"-31"0,-5 0 0 0,-1 0 0 15,0 0 341-15,3 3 63 0,-12 2 12 0,9 3 2 16,-12 3-268-16,6 7-54 0,-9-5-10 0,6 9-2 15,0-1 4-15,-5 8 2 0,-1 0 0 0,3 8 0 16,-3 3-45-16,0-1-9 0,0 1-1 0,-2 5-1 16,-1-8-2-16,0 11-1 0,3-3 0 0,-3-6 0 15,-2 6-17-15,5-5-3 0,3 0-1 0,-3-6 0 16,6 3-10-16,0-5 8 0,3-6-8 0,6-4 8 0,3 1-8 16,-3-1 0-16,6-9 0 0,6-5 0 0,-3-3 0 0,3 0 0 15,6-5 0-15,-3 0 0 0,6-8 0 0,6 3 8 16,-3-8-8-16,6 0 8 0,-1-6-8 0,-2-2 0 15,6 2 9-15,-3-7-9 0,3 7 0 0,-4-2 0 16,1 3 0-16,-3 5 0 0,6-1 0 0,-12 4 0 16,3 2 0-16,-1 8 0 0,-2 0 0 0,0 0 0 15,-9 0 0-15,3 8 8 0,0 2-8 0,-3-2 0 16,-6 11 0-16,0-6 0 0,0 6 0 16,-3 2 0-16,0-3 0 0,-6 1 0 0,3 2 0 15,-3-3 0-15,-3 4 0 0,0-4-8 0,-2-5 8 0,2 3 0 16,-6 0 0-16,6-3 8 0,-6 1 1 0,3-7 1 15,0 1 0-15,0 3 0 0,0-8-10 0,1-1 0 16,5-2 0-16,-12 0 8 0,9 0 19 0,0-2 3 16,0-1 1-16,0-2 0 0,3-3-31 0,3-5 8 15,-3-1-8-15,9 1 0 16,0-3-23-16,0 0-7 0,3 3-2 0,3-5 0 16,0-4-73-16,3 7-15 0,0 1-4 0,3 1 0 15,-3 0-73-15,3 5-15 0,0-5-4 0,3-1 0 0</inkml:trace>
  <inkml:trace contextRef="#ctx0" brushRef="#br0" timeOffset="8690.34">4708 2381 576 0,'0'0'51'0,"0"0"-41"0,0 8-10 0,0 3 0 16,-3-6 232-16,3 6 45 0,-3-1 9 0,3-4 2 15,-3 1-144-15,3 1-28 0,-3-2-5 0,3-1-2 16,0-5-34-16,3 8-7 0,-3-3-2 0,0-5 0 15,0 0-29-15,0 0-5 0,6 6-2 0,3-6 0 16,3 0-21-16,-6 0-9 0,3-6 8 0,-1 1-8 0,-2-3 20 0,3 3-2 16,3-3 0-16,-6 2 0 0,3-7-3 0,0 3-1 15,0-1 0-15,0-2 0 0,0 8-14 0,-9-6 0 16,6 3 8-16,-3-5-8 0,-3 5 0 0,0-5 0 16,-3 2 0-16,0 3 0 0,0 0 0 0,-6 3 14 15,0 5-4-15,-3 0-1 0,0 5-9 0,-3 3-12 16,-3 0 2-16,1 5 1 0,2 1 9 0,-6 4-8 15,3 1 8-15,0-6-8 0,3 5 28 0,0 3 7 0,6-2 1 16,-5 0 0-16,8-4-11 0,-3 4-1 16,3-1-1-16,3-4 0 0,0 2-15 0,6-1 8 15,0-1-8-15,3-1 0 0,3-3 0 0,-3 1 8 16,3-6-8-16,2 3 0 0,4-8 0 0,-3 0 0 16,6 0 8-16,3-5-8 15,-3-3-87-15,6-3-20 0,2-2-4 0,1-3-605 16,0-2-122-16</inkml:trace>
  <inkml:trace contextRef="#ctx0" brushRef="#br0" timeOffset="8954.21">5544 1524 2440 0,'-12'-3'54'0,"9"6"11"0,-6 0 3 0,3 2 0 0,-2 8-55 0,-7-5-13 0,0 11 0 0,-12-1 0 0,3 3 39 0,-3 6 5 16,-2-1 0-16,2 6 1 0,-3 0 39 0,3 2 8 15,3 6 2-15,1 2 0 0,2-2-44 0,0 5-9 16,0 2-1-16,3-2-1 0,0 0-12 0,1-5-3 16,2 5 0-16,-3 0 0 0,0-3-24 0,0 3 0 15,3-8 0-15,6 3 0 0,-3-6 0 16,6-2 0-16,0 0 0 0,3-6 0 0,3-4 0 16,0 1 0-16,3-7 0 0,3-2 0 15,3-1-20-15,0-3-8 0,0-4-3 0,3-4 0 16,-3 4-76-16,3-12-15 0,0 4-3 0,6-4-1107 15</inkml:trace>
  <inkml:trace contextRef="#ctx0" brushRef="#br0" timeOffset="9694.5">5360 2439 403 0,'0'0'36'0,"0"0"-36"16,0 0 0-16,0 0 0 0,0 0 230 0,-3 6 39 16,3-6 8-16,-3 8 2 0,3-8-121 0,0 0-24 15,0 5-5-15,0-5-1 0,0 0-54 0,0 8-11 16,3-8-3-16,3 0 0 0,0 5-28 0,3-10-7 15,-1 5-1-15,4-5 0 0,-3 2-11 0,3-2-2 16,-3-3-1-16,3 2 0 0,-3-1-10 0,3 1 10 16,-3-4-10-16,3-1 10 0,-6 0-2 0,0 4-8 15,0 1 12-15,0-2-4 0,-6-2-8 0,2 2 0 16,-2-5 0-16,-2 5 0 0,2-6 9 0,-6 1-9 16,0 3 10-16,-3 2-10 0,0 2 8 0,-6-2-8 15,3 8 0-15,-6-5 0 0,-3 10 10 0,0-5-10 16,1 8 10-16,-1-2-10 0,0 7 48 0,0-5 4 15,-3 5 1-15,3 6 0 0,1-6-30 0,2 8-7 0,-3 3 0 16,6 2-1-16,3-7-7 0,3 2 0 0,0-3-8 16,3 1 12-16,6 2-4 0,0-8 0 0,0 1-8 0,0-1 12 15,3-8-12-15,6 0 0 0,0-2 0 0,3 2 0 16,6-5 0-16,-3 0 0 0,6-8 0 0,-1 3 0 16,1 0 0-16,3-8 0 0,0-1 0 0,3 1 0 15,-6 0 12-15,2 0-4 0,4-8-8 0,-9 5 12 16,0 0-12-16,0 3-10 0,-6-3 2 0,3 5 0 0,-10 0 8 0,4 6 0 15,-3-3 0-15,-6 8 0 0,0 0 0 0,0 0 0 16,-6 6 0-16,0 7 0 0,-2-5 0 16,2 5 0-16,-9 5 0 0,6-4 0 0,-3 4 26 0,3 1 7 15,-3 2 2-15,3-8 0 0,3 0-19 16,3 6-3-16,-3-6-1 0,12 0 0 0,-6-5-12 16,3 0 0-16,3 3 0 0,3-9 0 0,3 1 0 15,0-3 0-15,3-3 0 0,0 1 0 16,-1-6-141-16,4 3-31 0,0-9-7 0</inkml:trace>
  <inkml:trace contextRef="#ctx0" brushRef="#br0" timeOffset="10189.29">5904 2302 1674 0,'0'0'36'0,"0"0"8"0,-6 3 2 0,6 7 2 0,-3-5-39 0,0-2-9 0,3-3 0 0,0 0 0 15,0 0 54-15,0 0 9 0,0 0 1 0,0 0 1 16,0 0-20-16,6 5-4 0,0-5-1 0,0 0 0 16,0 0-20-16,0-5-5 0,3 2-1 0,-9-2 0 15,6 5-14-15,-6 0 11 0,3-8-11 0,-3 8 10 16,0-5 20-16,0-3 4 0,-3 3 1 0,-3 5 0 16,0-6 4-16,-3 6 1 0,-3 0 0 0,-3 0 0 15,1 6 14-15,-4-4 3 0,0 4 1 0,-3-1 0 16,6 0-15-16,-6 3-3 0,6 0-1 0,4 3 0 15,11-11-11-15,-12 8-1 0,-3-3-1 0,9 3 0 16,0 0-14-16,0 2-4 0,3-2 0 0,3 0 0 0,3 3-8 0,3-3-11 16,6 2 3-16,0-2 0 0,0 5 8 0,2-7 0 15,1 2 0-15,0 0 0 0,3 2-21 0,3-4-3 16,-3 1 0-16,0-1 0 16,-3 4-28-16,-4 1-5 15,1-8-2-15,-3 7 0 0,-3-5 38 0,0 3 7 0,-6 0 2 16,0 3 0-16,-6-3 12 0,0-3 0 0,0 3 9 0,-6 0-9 0,0-3 11 0,-2 3-11 15,-7-2 12-15,3-1-12 0,0 0 48 0,0 3 2 16,-3-3 1-16,-2 3 0 0,-4-2-31 0,0 1-7 16,6-7-1-16,0 6 0 0,0 2-3 0,4-8-1 15,-1 0 0-15,0 0 0 0,9-6-8 0,-6 4 0 16,9-4 0-16,0-1 8 0,0 1-8 0,6-7 0 16,3 0-10-16,6 0 10 15,-3-6-153-15,9 1-25 0,-3-4-5 0</inkml:trace>
  <inkml:trace contextRef="#ctx0" brushRef="#br0" timeOffset="10649.66">6720 1408 2246 0,'-15'-6'100'0,"9"12"20"16,-3 2-96-16,-3-3-24 0,3 8 0 0,-3 0 0 15,-5 6 56-15,2 2 8 0,-3 5 0 0,-3 6 1 0,3 0 1 0,0 2 0 16,-3 3 0-16,1 3 0 0,-4 5-37 0,-33 56 13 16,30-43-22-16,-2 0-12 15,-1-5-8-15,0 5 10 0,0-5-10 0,4 0 0 16,-1 3 0-16,3-9 0 0,3 3 0 0,0-2 0 16,6-3 0-16,1-5 0 0,5-6 0 15,3-5 0-15,-3-2-8 0,9-6 8 0,-3-8 0 0,3 0-22 0,0-2 2 16,-3-3 1-16,6-3 0 15,-3-5-38-15,0 0-8 0,0 0-2 0,0 0 0 16,9-5-53-16,-3-6-12 0,-3 1-1 16,0-1-1-16,-3-2 21 0,0 0 4 0,0-6 1 15,-6 1 0-15,3-4 80 0,-3 1 17 0,0-5 11 0,0 7-13 0,3-5 23 16,-3 3 5-16,0 3 1 0,3 5 0 0,-3-1 122 0,0 1 25 16,3 0 5-16,0 5 0 0,-3-3-45 0,6 3-10 15,-3 3-1-15,3 5-1 0,0 0-23 0,0 0-5 16,3-3-1-16,0-2 0 0,6-3-58 0,0 8-11 15,3-5-2-15,3-3-1 0,3 3-10 0,5-1 0 0,1 4 0 16,3-4 0-16,0-1 8 0,3 1-8 0,-4-4 0 16,4 2 8-1,0 0-68-15,0 2-13 0,-4-1-3 0</inkml:trace>
  <inkml:trace contextRef="#ctx0" brushRef="#br0" timeOffset="11573.51">6485 2294 1094 0,'6'-3'97'0,"-6"3"-77"0,3-2-20 0,-3 2 0 16,0 0 75-16,0 0 11 0,0 0 2 0,0 0 1 15,0 0 28-15,-3 5 6 0,0 3 1 0,-3 5 0 16,0-5-32-16,0 3-7 0,-3 2-1 0,0 0 0 16,0 3-23-16,-3 2-5 0,3 1 0 0,-3 0-1 15,3 2-24-15,4-3-5 0,-1-2-1 0,0 0 0 16,6-3-17-16,-3 0-8 0,6 1 0 0,0-6 8 15,3-3-8-15,-1 3 12 0,4-3-12 0,3-5 12 16,0-5-12-16,3 0 0 0,0 2 0 0,0-8 0 0,3 3 0 16,0-5 0-16,-1 0 0 0,7 0 0 15,-3-6-49 1,0 6-12-16,0 0-3 0,0-8 0 0,-4 5 19 0,-2 2 3 0,3 1 1 0,-6 5 0 0,0-5 41 16,-3 5 0-16,-3 8 0 0,-3-5 0 15,-3 5 0-15,0 0 0 0,0 0 8 0,0 0-8 0,-3 0 36 0,-6 8 4 16,0 2 0-16,-3 4 0 0,3-1 5 0,-3 3 2 15,3 2 0-15,0 1 0 0,-2-1-19 0,5-2-4 16,3 0-1-16,-3 0 0 0,6 2-23 0,0-4 0 16,6-6 0-16,3 2 0 0,-1-7 0 0,1 2 0 15,6 0 0-15,0-5 0 0,0 0 0 0,3-8 8 16,0 3-8-16,0 0 0 0,5-8 0 0,-2-1 0 16,0 6-10-16,0-7 10 15,-6-1-40-15,6 2 0 0,-6 1-1 0,2 0 0 16,-2-6 9-16,-3 6 1 0,3 0 1 0,-6 0 0 0,0 2 20 0,0 3 10 0,0 0-10 15,0 3 10-15,-6 0 0 0,-3 5 0 0,0 0 0 0,0 0 0 16,0 0 37-16,-3 5 7 0,0 8 2 16,-3-5 0-16,0 5 2 0,0 1 0 0,-3 2 0 15,6-1 0-15,-3-1-27 0,3 2-5 0,0-3 0 16,0-3-1-16,3 1 4 0,3 2 1 0,0-8 0 0,3 3 0 16,-6-8-20-16,9 6-19 0,3-6 4 0,0 0 1 15,0-6 14-15,6-2 0 0,-4 3 0 0,7-8 0 16,-3 2-15-16,0-2-3 0,3 0-1 0,-6 0 0 15,0-1 8-15,-4 6 2 0,1-5 0 0,0 3 0 16,0-1 1-16,-3 6 0 0,0-3 0 0,0 5 0 16,-9 3 8-16,0 0-8 0,0 0 8 0,0 0-8 0,0 11 8 0,0-3 0 15,-3 2 8-15,0 4-8 0,0-1 20 0,0 0 0 16,0 0 0-16,0-5 0 0,3 3-20 0,0-1 0 16,6 1 0-16,-3-6 0 0,-3-5 0 0,9 8 0 15,3-8 0-15,3 0-773 16,0 0-150-16</inkml:trace>
  <inkml:trace contextRef="#ctx0" brushRef="#br0" timeOffset="12245.4">7491 2453 1843 0,'0'0'81'0,"-3"8"18"0,0 2-79 0,0-2-20 16,0 0 0-16,0 3 0 0,3-6 128 0,0-5 21 15,0 8 5-15,0-3 1 0,0-5-88 0,0 0-18 16,0 0-3-16,3 8-1 0,6-8-11 0,-3 0-2 15,3 0-1-15,0-5 0 0,0 0-15 0,3-3-2 0,-1 0-1 0,1-3 0 16,0 3-5-16,0 0 0 0,0-5-8 0,0 0 12 16,-6 7-12-16,-3-7 9 0,3 0-9 0,0 0 8 15,0 0-8-15,0-1 0 0,-3 1 0 0,3-5 0 16,-3 4 0-16,0-4 0 0,-3 5 0 0,0 5 0 16,0-6 8-16,-3 4 0 0,-3 7 0 0,-3-2 0 15,3 0 29-15,0 5 6 0,-6 5 1 0,0 0 0 16,-6-2-29-16,3 7-6 0,0-2-1 0,1 6 0 15,-7 4 6-15,3-5 1 0,3 6 0 0,0-3 0 16,0 2-15-16,3 3 0 0,0-2 0 0,3-1 0 16,1 1 0-16,5 0 0 0,0-6 0 0,0 0 0 15,3 0 0-15,3 0 0 0,0-5 0 0,2-2 0 16,1-4 0-16,3-2 0 0,0 6 0 0,3-12 0 16,0 4-23-16,3-4 3 0,0-2 0 0,0 3 0 15,0-3-10-15,0 3-2 16,-1-3 0-16,-2 3 0 0,-3-3 16 0,0 2 4 0,0 6 0 15,-3-5 0-15,-6 5 12 0,0 0 0 0,3 5 0 0,-3 1 0 0,0 2 0 0,-9 5 0 16,3 0 0-16,-6 0 0 0,3 6 0 0,-3-3 8 16,1 2 0-16,-1 3-8 0,-3 3 16 0,3-3-4 15,0 9-1-15,-3-1 0 0,0 8-11 0,3 2 0 16,0 1-12-16,0 5 12 0,-2-5 0 0,2-1 0 16,0 1 0-16,-3 0 0 0,3-1 0 0,-6 4 0 0,3-1 0 0,-3 0 0 15,-2 3 0-15,-1-2 0 16,3-4 0-16,3-1 0 0,0 1-8 0,-3-7 8 15,-3 0 0-15,1-3 0 0,2 0 0 0,-3 0 0 16,0 3 0-16,3-11 0 0,-3 3 23 0,3-8 5 16,1-1 2-16,2-1 0 0,0-4-22 0,6-4-8 15,0-1 0-15,0-10 0 0,0-3 22 0,3-3-2 16,0-5 0-16,3-8 0 0,0 3-6 0,3-5-2 0,-3-1 0 16,3 1 0-16,3-6-12 0,0 0 0 0,3-2 0 0,0 2 0 15,0-2 24-15,3 2 8 0,0 0 1 16,3 6 1-16,3-6-34 0,3 6-14 0,-1-1 1 0,4 3 0 15,3 1 13-15,-6-1 16 0,3 3-3 0,-3 2-1 16,2-2-146 0,1 2-30-16,6 1-5 0</inkml:trace>
  <inkml:trace contextRef="#ctx0" brushRef="#br0" timeOffset="12845.72">8256 2368 1450 0,'0'0'64'0,"0"0"14"0,3-5-62 0,3-3-16 0,-6 8 0 0,6-5 0 15,0 2 89-15,-3-2 15 0,3-1 4 0,-6 6 0 16,0 0-50-16,0 0-10 0,0 0-1 0,6 6-1 16,0 2-2-16,-6 2 0 0,0 6 0 0,0 0 0 15,-3 5 12-15,0 0 1 0,-3 3 1 0,3-5 0 0,-3 2-19 0,0 0-4 16,0-3-1-16,3 1 0 0,0-6-12 0,3 0-2 15,-3 1-1-15,6-9 0 0,-3-5-19 0,0 0 0 16,9 8 8-16,0-8-8 0,0-5 8 0,0-1-8 16,2-2 9-16,4 0-9 0,0-5 9 0,0 0-9 15,3-6 8-15,3-4-8 0,3-1 0 0,-4 0 0 16,4 3 0-16,-3-3 0 0,0 3-20 0,-6 2 1 16,3 1 0-16,-3 2 0 15,-1 3-14-15,-2-1-3 0,0 9-1 0,-3-5 0 16,-3 7-15-16,3 3-4 0,-9 0 0 0,0 0 0 15,0 0-170-15,0 5-34 0,-6 8-8 0,6 1 0 0</inkml:trace>
  <inkml:trace contextRef="#ctx0" brushRef="#br0" timeOffset="13350.29">8783 2458 1839 0,'0'0'40'0,"0"0"9"0,0 0 2 0,0 0 1 0,0 0-42 0,0 0-10 0,0 0 0 0,0 0 0 16,0 0 53-16,0-5 9 0,0-3 2 0,3 2 0 15,3-7-20-15,0 5-3 0,0-2-1 0,0 2 0 0,-1 0-16 0,4-3-3 16,0 3-1-16,-3-5 0 0,0 3-9 0,0 2-3 16,3-6 0-16,-3 1 0 0,-3 3-8 0,3-1 0 15,-3 0 9-15,0-2-9 0,-3 5 10 0,-3 3-2 16,0-3-8-16,-3 3 12 0,0-3-12 0,-3 8 9 15,-3 0-9-15,3 0 8 0,-3 0 16 0,-2 8 2 16,-1-3 1-16,0 3 0 0,-3 5 5 0,3-5 0 16,-3 8 1-16,3 0 0 0,-3 2-5 15,1-4-2-15,-1 4 0 0,6 3 0 0,3-2-14 0,3-3-2 16,0 2-1-16,6 6 0 0,0-11-9 0,6 3 0 16,0-3 0-16,6-2 0 0,0-3 0 0,3 2 0 15,-1-7 0-15,1 2 0 0,3-5 0 0,0 0 0 16,0-8 0-16,0 3 0 15,3-3-24-15,-1 3-6 0,1-8-2 0,-3-1 0 0,0 1 7 0,0 0 1 16,-3-6 0-16,0 6 0 0,-6 3 24 0,-1-4 0 0,-2 1 0 0,-6 0 0 16,0 0 0-16,-6 5 0 0,3-5 0 0,-5-1 0 15,-1 1 0-15,-3 0 0 0,0 5 0 0,0 3 8 16,-3-1 7-16,0-2 1 0,0 8 1 16,0-5 0-16,3 5 1 0,1 5 0 0,-1-5 0 0,0 8 0 15,3-2-18-15,3-1 8 0,0 3-8 0,3 5 0 16,0-8 0-16,3 9 0 0,3-6 0 0,0-3-9 15,3 3-125 1,0 0-25-16,3-3-5 0,3 0-844 0</inkml:trace>
  <inkml:trace contextRef="#ctx0" brushRef="#br0" timeOffset="13712.38">9101 2302 230 0,'-3'0'20'0,"0"0"-20"15,0 0 0-15,0 0 0 16,0 0 438-16,0 0 83 0,0 0 17 0,-3 3 3 0,3-1-355 0,0 6-71 15,-2-8-15-15,2 5-2 0,0 3-47 0,0 0-10 16,0 3-1-16,0-3-1 0,0 0-23 0,3 5-4 16,0-2 0-16,0 4-1 0,0 1-11 0,0-2 0 15,0-1 0-15,3 0 8 0,0 0-8 0,0-5 0 16,0 3 0-16,0-3 0 0,2-3 11 0,1 3-3 16,0-8-8-16,3 0 12 0,0-5-27 0,3-1-5 15,0-2-2-15,0 0 0 16,3-5-26-16,3-5-6 0,0 4-1 0,-1-4 0 15,4 2 3-15,0-2 1 0,0-1 0 0,0 6 0 0,-3-6 35 0,-1 6 6 16,1 5 2-16,-6-2 0 0,-3 2 8 0,0 2 0 16,-3 4 0-16,-3 2-8 0,-3 0 57 0,0 0 12 0,0 8 3 15,-6 2 0-15,0 6 0 0,-3-3 1 16,0 1 0-16,3 4 0 0,0-5-35 0,-3 6-7 16,6-6-2-16,0 6 0 0,3-4-2 0,0 4-1 0,-2-8 0 0,2 2 0 15,5-5-18-15,-2 5-11 0,3-8 2 16,3 3 0-16,-3-3 17 0,6-2 4 0,0 2 1 0,3-5-857 15,-3-5-171-15</inkml:trace>
  <inkml:trace contextRef="#ctx0" brushRef="#br0" timeOffset="14226.95">10211 1786 1209 0,'0'0'108'0,"0"0"-87"0,0 0-21 0,0 0 0 16,0 0 76-16,-5 0 12 0,-1 8 1 0,-3-3 1 15,3 3-8-15,-6 5-2 0,3 6 0 0,-3-1 0 16,-3 11 3-16,0 3 0 0,-6 5 0 0,0-2 0 16,1 4-15-16,-7 6-2 0,0-5-1 0,0 10 0 15,3-7-34-15,1 2-7 0,2 5-2 0,0-5 0 16,6 0-6-16,0-5-2 0,6-6 0 0,3-2 0 15,3-11-40-15,6 3-8 0,3-11-2 0,3 3-678 16,-3-6-136-16</inkml:trace>
  <inkml:trace contextRef="#ctx0" brushRef="#br0" timeOffset="14462.32">10628 1688 2260 0,'-6'8'50'0,"0"-3"10"0,-3 3 3 0,0 0 0 0,-2 8-51 0,-4-3-12 15,-3 8 0-15,0 1 0 0,-3 4 44 0,0 6 7 16,-3 5 1-16,4-5 0 0,-4 7-25 0,0 1-5 16,3 0-1-16,0 5 0 0,3-6-21 0,1 1 9 15,-4 5-9-15,6-5 0 0,3-1 12 0,-3 1-12 0,3 5 12 0,3-11-12 31,-3 3-118-31,6-10-30 0,0-3-7 0,3-3-825 0</inkml:trace>
  <inkml:trace contextRef="#ctx0" brushRef="#br0" timeOffset="14682.63">10122 2426 1382 0,'-15'-26'61'0,"9"13"13"0,-6-1-59 0,3 4-15 0,-2 2 0 0,2-5 0 0,0 5 210 0,0-6 39 15,0 9 8-15,0-5 2 0,3 2-123 0,0 2-24 16,3 4-4-16,3 2-2 0,0-6-55 15,0 6-11-15,9-5-3 0,0 2 0 0,3-2-17 0,3-3-3 16,6 8-1-16,-1-5 0 0,1 0-4 0,6 2-2 16,0 3 0-16,0-5 0 0,2 5-2 15,4 0-8-15,-3 0 12 0,0 0-4 16,2 0-28-16,-2 0-7 0,0 0-1 0,-3 0 0 16,-4 5-180-16,1-5-37 0,-3 0-7 15</inkml:trace>
  <inkml:trace contextRef="#ctx0" brushRef="#br0" timeOffset="15115.55">10717 2342 1638 0,'0'0'72'0,"0"0"16"0,0 0-71 0,3 0-17 0,6 5 0 0,-3-5 0 16,-6 0 90-16,6 0 14 0,3-5 4 0,-3 5 0 16,0 0-36-16,3-6-6 0,3 4-2 0,-3 2 0 15,0-6-44-15,-3-2-10 0,0 3-2 0,0 0 0 16,0-3-8-16,3 0 0 0,-3 3 9 0,-4-6-9 15,4 3 0-15,0 0 9 0,-6 3-9 0,0-8 0 16,-3 5 11-16,0 2-11 0,-3-7 10 0,1 3-10 16,-4-1 12-16,0 0-4 15,-3 4-8-15,0 1 12 0,0-2-2 0,-3 3-1 0,-3 5 0 0,-3 0 0 16,4 0 31-16,-4 8 7 0,0 3 1 0,0-4 0 16,3 4-12-16,-3 2-3 0,0 3 0 0,4 3 0 15,-1 2-18-15,3 3-4 0,3-8-1 0,6 7 0 16,0-4-10-16,6 7 0 0,3-10 0 0,3 8 0 15,3-5 8-15,6-6 0 0,0 0 0 0,3-5 0 0,-1-3-18 0,4-5-4 16,0 0-1-16,3-5 0 16,3 0-24-16,-6-3-5 0,-1 0 0 0,1-3-1 15,0-5-9-15,-3 3-2 16,0 8 0-16,-6-8 0 0,0-6 40 0,-1 6 7 0,-2 5 9 0,-3-5-13 16,-3-6 13-16,-3 6 0 0,0 0 9 0,-3-1-9 0,0 1 12 15,-3 0-3-15,-3 0-1 0,1 0 0 0,-4 2-8 16,0 3 0-16,0 3 9 0,0 2-9 0,-3-2 0 15,3 5 0-15,-6 5 0 0,3-2-8 0,4 2 8 0,-1 3-13 16,0 3 5-16,3-9-682 16,0 3-136-16</inkml:trace>
  <inkml:trace contextRef="#ctx0" brushRef="#br0" timeOffset="15410.4">11402 1585 403 0,'0'-19'17'0,"0"17"5"0,0 2-22 0,0 0 0 0,-3-6 0 0,3 6 0 16,0 0 468-16,-9 0 88 0,-3 6 19 0,0 2 3 16,-3 5-437-16,-2 5-87 0,-1-2-18 0,-3 8-3 15,3 3 19-15,-3 4 3 0,-6 1 1 0,4 2 0 16,2 6-15-16,0-3-2 0,-3 11-1 0,3 2 0 15,0-8-19-15,1 3-4 0,-1 0-1 0,6 0 0 16,-3-5-14-16,6-3 0 0,-3 3 0 0,6-6 0 0,3-7 0 16,0 4 0-16,0-4 0 0,6-1 0 15,3-7-32-15,0 2-10 0,3-8-2 0,3-2 0 16,3-3-138-16,0-3-28 0,12-5-6 0,3-13 0 0</inkml:trace>
  <inkml:trace contextRef="#ctx0" brushRef="#br0" timeOffset="16030.25">11313 2140 1389 0,'0'0'61'0,"0"0"14"0,3-2-60 0,0-3-15 15,0-3 0-15,3 2 0 0,-3 1 111 0,-3 5 19 16,0-5 4-16,6 2 1 0,-6 3-13 0,3-5-2 16,-3 5-1-16,3-3 0 0,3-2-44 0,2 5-9 15,-8 0-2-15,9 0 0 0,0 0-36 0,3 0-8 16,0 0-2-16,0 0 0 0,0 0-4 0,0 0-1 15,0 0 0-15,0 0 0 0,0 0-13 0,-1 3 0 16,-2-1 0-16,0 1 0 0,0 2 0 0,-3-2 0 16,-6-3 0-16,0 0 0 0,0 10 11 0,0-4-11 15,-3 2 12-15,0-1-12 0,-6 4 17 0,-3-3-3 16,1 5-1-16,-4-5 0 0,0 3-5 0,-3 2 0 16,-3 0-8-16,-3 0 12 0,0-7 0 0,4 7 0 15,-1-5 0-15,0 5 0 0,3 0 1 0,6-7 0 0,0 2 0 16,6 2 0-16,3-2-13 0,-3 0 0 0,0 3 0 0,6-3 0 15,3-3 0-15,3 3 0 0,0-3 0 0,3 3 0 16,3-3 8-16,3 3-8 0,3-2 11 0,0-1-11 16,0 3 0-16,-1-6 0 0,4 4 0 0,-3-1 0 15,0-5-14-15,0 0-6 0,0-5-2 0,0 2 0 16,-4 0-150-16,4 1-31 16</inkml:trace>
  <inkml:trace contextRef="#ctx0" brushRef="#br0" timeOffset="16614.32">12096 1611 345 0,'0'0'15'0,"-6"0"4"0,-3 0-19 0,0 6 0 16,0-4 0-16,0 9 0 0,-3-6 428 0,0 8 83 16,-3 1 16-16,0 1 3 0,0 4-373 0,-2 2-74 0,-1 3-15 15,0 8-4-15,-6-6-25 0,3 6-6 0,-6 2-1 0,7-2 0 16,-4 8 0-16,0-1 0 0,0-4 0 0,3 2 0 15,6-5-19-15,1-6-4 0,2 1-1 16,3-1 0-16,0-5-8 0,3-2 0 16,0-1 0-16,3-5 0 0,0 1 0 0,6-6 0 15,-3 2 0-15,0-10 0 0,0 0 0 0,12 0 0 0,0-5 0 0,6-3 0 16,2-3 0-16,7 3 0 0,-3-5 0 16,3 0 0-16,-3-6 0 0,-1 6-11 0,1 0 3 0,0 5 0 15,-3-5 8-15,3 8 0 0,-3-3 0 0,-1 2 0 16,-2 1-18-16,-3 5-2 0,3 5 0 0,-6 1 0 15,-3 2 20-15,-3-1 0 0,-3 4 0 0,-6 2 0 16,0 1 0-16,-6-1 0 0,0 3-8 0,0 0 8 0,-3-1 0 0,0 4 0 16,0-1 0-16,0 1 0 0,-2-6 19 15,-1 8 1-15,-3-7 0 0,3-1 0 0,-3 0-7 0,0 0-1 16,0-7 0-16,-2 1 0 0,-1 1 7 0,3-5 1 16,0 0 0-16,0 2 0 0,3-5 9 0,0-5 3 15,3 2 0-15,1 0 0 0,-1 1-32 0,6-6 0 16,3 3 0-16,0-9 0 0,3 9 0 15,6-8 0-15,-3 0 0 0,6-1 0 16,2 1-124-16,4 0-30 0,0 0-6 0,0-1-616 16,3-4-124-16</inkml:trace>
  <inkml:trace contextRef="#ctx0" brushRef="#br0" timeOffset="16931.46">12221 2125 288 0,'0'0'12'0,"0"0"4"0,0 0-16 0,0 0 0 0,0 0 0 0,-3 8 0 16,3-8 423-16,-3 7 81 0,0 4 17 0,0-3 3 16,0 5-344-16,0-5-68 0,0 3-15 0,0 2-2 15,0 0-62-15,0-5-12 0,-3 5-2 0,0 1-1 16,0-4-10-16,0 3-8 0,3 1 12 0,0-1-12 16,3-8 32-16,-3 3-1 0,3 0 0 0,0-8 0 15,-3 5-31-15,3-5 0 0,0 0 0 0,0 0 0 16,0 0 17-16,0 0 4 0,0 0 1 0,0 0 0 15,3-8-22-15,6 3 0 0,0-5 0 0,3-1 8 16,0 0-8-16,-3-2 0 0,3 5 0 0,3-5 0 16,-1 0 0-16,-2 7 0 0,0-7 0 0,3 5 0 15,-3 3 0-15,-3-6 0 0,3 3-11 0,-3 3 11 16,0 3-36-16,-3-4 0 16,0 1-1-16,0 2 0 0,0-2-129 0,-4 5-26 0,-2 0-4 0,6-5-2 0</inkml:trace>
  <inkml:trace contextRef="#ctx0" brushRef="#br0" timeOffset="17290.7">12560 2146 921 0,'0'0'40'0,"0"0"10"0,0 0-40 0,0 0-10 16,-3 8 0-16,3-8 0 0,0 0 267 0,-3 10 51 16,3-7 10-16,0-3 3 0,0 0-210 0,3 5-41 0,0 1-9 15,3 1-2-15,3-7-17 0,-3 0-4 16,3 0-1-16,0-5 0 0,0 3-29 0,3 2-6 0,-1-6 0 0,1-2-1 15,0 3-11-15,0-3 0 16,-3 3 9-16,0-3-9 0,0 3 0 0,-3-3 8 16,0 2-8-16,-3-4 0 0,3-1 8 0,-3 6-8 0,-3-8 8 0,0 2-8 15,-3 3 0-15,3 0 9 0,-6 3-9 0,0-3 0 16,-3 8 0-16,0 0 0 0,-3 0 0 0,-3 8 0 16,-3-3 23-16,0 8 7 0,1 1 2 0,-4-1 0 15,3 0-10-15,0 6-2 0,3-4 0 0,0 4 0 16,3 0-3-16,0-4-1 0,1 4 0 15,2-1 0-15,3 1-16 0,0 2 0 0,6-2 8 0,0-6-8 16,0 0 0-16,6 0-9 0,-3-5 1 0,6 3 0 16,0-3 8-16,-1-3-12 0,7-5 12 0,-3 0-12 15,3 0-94 1,3-5-19-16,3 0-4 0,-3-3-1 0,3 0-118 16,-1-3-24-16</inkml:trace>
  <inkml:trace contextRef="#ctx0" brushRef="#br0" timeOffset="17578.74">13298 1537 2019 0,'0'-10'89'0,"0"10"19"0,0 0-86 16,0 0-22-16,0 0 0 0,-3 0 0 0,-6 0 78 0,3 5 11 16,0 0 3-16,-3 3 0 0,-2 5-19 0,2 1-3 15,-3 4-1-15,-3 3 0 0,-3 3-9 0,0 3-1 16,-3-1-1-16,-3 8 0 0,-2 3-19 0,2 3-4 0,-6 5-1 0,-3 3 0 15,7-3-22-15,-4 8-4 0,0-8 0 0,6 0-8 16,0-6 9-16,7 1-9 0,-1-6 0 0,3-2 9 16,6 0-9-16,3-6 0 0,0-4 9 0,6 1-9 15,0-9 0-15,3 4 0 0,3-10 0 0,0-3 0 16,3-2-31 0,3-3-10-16,0-3-3 0,2-2 0 0,4-3-17 15,0-10-4-15,6 4-1 0,0-4 0 0,3-1-37 16,-4-2-7-16,1 0-2 0,6-5 0 15,-3-1 9-15,3-5 2 0,2 1 0 0</inkml:trace>
  <inkml:trace contextRef="#ctx0" brushRef="#br0" timeOffset="17997.48">13730 1495 1882 0,'9'-16'41'0,"-6"5"9"0,3 4 2 0,-3 1 1 16,0 4-42-16,-3 2-11 0,0 0 0 0,0 0 0 0,-3-6 116 0,-3 6 20 16,-3 6 5-16,0 2 1 0,0-3-42 0,-6 8-8 15,-3 0-1-15,0 8-1 0,-3 3-46 0,-2 3-10 16,-4-1-2-16,0 6 0 0,3 2 0 0,-3 1-1 15,1 7 0-15,-1 0 0 0,0 3-14 0,0 6-2 16,0 2-1-16,4-6 0 0,-1 3-14 0,0-5 8 16,0-2-8-16,6-1 0 0,-2-2 0 0,2-1 0 15,3-7 0-15,3 0 0 0,-3-6 0 0,6 1 0 16,0-6 0-16,3-2 0 0,-3-1-24 0,6-2 3 16,0-5 0-16,0 2 0 15,-3-11-22-15,6 4-4 0,-3-6-1 0,3 0 0 16,0 0-55-16,-6-8-11 0,3-5-2 0,-2-1-1 15,2 1 47-15,-3 0 10 0,0-6 1 0,0 1 1 0,3-9 48 0,0 4 10 16,0-4 0-16,-3 1 0 0,0-1 8 0,0-2 0 16,0 5-8-16,3-2 12 0,-6 5 43 0,3 2 8 0,0 1 1 0,-3 4 1 15,3 1 39-15,-3 0 8 0,3 5 2 0,3 3 0 16,-3-3-50-16,3-3-9 0,0 6-3 0,3 2 0 16,0 3-12-16,0-8-2 0,6 3-1 0,0 5 0 15,0-5-23-15,6-3-5 0,0 8-1 0,-3-6 0 16,3-1-8-16,0 7 0 0,3-6 0 15,3 6 8-15,-1 0-8 0,4-5 0 0,0 2 0 0,-3 3 0 16,3 8 0-16,-3-8-14 0,3 0 2 0,-7 0 0 16,4 0-140-16,-3 6-28 0,0-6-6 0</inkml:trace>
  <inkml:trace contextRef="#ctx0" brushRef="#br0" timeOffset="18603.12">13521 2164 979 0,'0'0'43'0,"0"0"9"0,0 0-41 0,0 0-11 0,0 0 0 0,0 0 0 15,0 0 190-15,0 0 36 0,0 0 7 0,0 0 2 16,0 0-119-16,6 0-23 0,-6 0-5 0,12 3 0 16,-3-3-27-16,0 5-5 0,0-5 0 0,3 0-1 15,-3 0-11-15,3-5-1 0,0 2-1 0,3 3 0 16,-4-5-34-16,4 0-8 0,0 2 0 0,0-8 0 0,0 4 0 0,0-1 0 16,-3 2 0-16,3-7 0 0,-3 0 8 0,0 2-8 15,-4 3 12-15,1-5-4 0,0 0-8 0,-6 5 0 16,0-5-10-16,0-1 10 0,-6 4 0 0,0 2 10 15,-3-3 0-15,0 3 0 0,-3 1-10 0,-2 1 8 16,-4-2-8-16,0 8 8 0,-3 0-8 0,-3 0 0 16,-3 3 0-16,-3 8 8 0,7-4 5 0,-4 7 1 15,-3-4 0-15,6 6 0 0,3 8 13 0,0-3 2 16,4-2 1-16,2 2 0 0,0 3-30 0,3-3 8 16,3 0-8-16,6-3 0 0,0 1 0 0,6 0 0 15,3-6 0-15,3 3 0 0,0-6 0 0,5 3 0 16,4-10 0-16,9 2 0 15,0 1-98-15,0-12-26 0,-1 1-4 0,1 2-600 16,-3-7-119-16</inkml:trace>
  <inkml:trace contextRef="#ctx0" brushRef="#br0" timeOffset="18898.34">14016 2016 1562 0,'0'0'69'0,"0"0"15"0,0 0-68 0,0 0-16 0,0 0 0 0,0 0 0 15,0 0 62-15,0 0 9 0,-3 11 1 0,3-3 1 16,-3-3-26-16,0 8-6 0,0 0-1 0,3 1 0 15,-3-6 13-15,0 5 3 0,0 0 0 0,0 0 0 16,0 0-8-16,-3 6 0 0,0-6-1 0,0 0 0 16,3-2-5-16,-3 0-1 0,3-1 0 0,0 3 0 15,0-7-33-15,3 2-8 0,0-8 0 0,0 8 0 0,0-8 8 0,0 0 0 16,0 0 0-16,0 0 0 0,0 0-8 0,0 0 0 16,12-3 0-16,0-2 0 15,-3-3 0-15,0 2 0 0,0-1 10 0,-3 1-10 16,2-2 0-16,-2 3 0 0,3-3 0 0,0 3 0 0,-3-8 0 0,3 2 0 15,-3 3 0-15,3 0 0 16,-3-5 0-16,3 2 0 0,0-2 0 0,-3 5 0 0,3-5 0 0,0 2 0 16,0 3 0-16,0-5 0 0,-1 5 0 0,4-2 0 15,-3 2 0-15,0 0 0 16,0-3-87-16,0 3-24 0,0 3-5 0</inkml:trace>
  <inkml:trace contextRef="#ctx0" brushRef="#br0" timeOffset="19318.74">14408 2011 345 0,'0'0'15'0,"0"0"4"0,0-3-19 0,0-5 0 0,0 8 0 0,3-5 0 16,0 0 400-16,-3 5 76 0,0 0 15 0,3-8 3 15,-3 8-341-15,6 0-68 0,-6 0-13 0,0 0-4 16,0 0-14-16,0 0-3 0,3 8-1 0,-6 0 0 15,0 2-7-15,0 3-2 0,-3 6 0 0,-3-6 0 16,4 3-13-16,-4 3-4 0,-3-1 0 0,3 1 0 16,0-6-9-16,0 0-3 0,6 0 0 0,-3 1 0 15,3-1-12-15,3-8 0 0,0 3 0 0,0-8 0 16,0 0 0-16,12 3 0 0,0-3 0 0,0-3 0 16,6-2 9-16,-1-1-9 0,1-2 8 0,0 1-8 0,0 1 0 15,0-7-11-15,3 5 1 0,0-5 0 0,-4 2-6 0,1 3-2 16,0-5 0-16,-3 0 0 0,0 2 18 0,-6 3 0 15,3 0 0-15,-6 3 0 0,0-3 0 0,-6 8 0 16,0 0 0-16,0 0 0 0,0 8 16 0,-3-3 11 16,3-2 1-16,-3 8 1 0,-3 2-2 0,0-5-1 15,-3 5 0-15,3 0 0 0,-3 6-15 0,3-6-3 16,-6 6-8-16,6-1 12 0,-3-2-4 0,6 2 0 16,-3-4-8-16,3 4 12 0,3-5-12 15,0 3 0-15,0-5 0 0,6 2 0 16,0-8-54-16,3 3-14 0,0-2-2 0</inkml:trace>
  <inkml:trace contextRef="#ctx0" brushRef="#br0" timeOffset="21329.6">2175 4591 529 0,'9'0'23'0,"0"0"5"0,-3 0-28 0,8 0 0 0,-5-3 0 0,12 3 0 15,-9 0 39-15,6-3 1 16,3 1 1-16,0 2 0 0,-1 0-12 0,-5-3-2 0,6 0-1 0,3 3 0 15,-3 0 3-15,0-2 1 0,2-1 0 0,4 0 0 16,3 3-4-16,0-2-1 0,3 2 0 0,-1 0 0 16,4-8-13-16,6 8-2 0,-1-6-1 0,-2 6 0 15,-3-5-9-15,2 3 0 0,1-4 0 0,6 6 8 16,-1-8 0-16,7 3-8 0,0 5 12 0,-1-8-4 16,1 5 8-16,-4 1 2 0,7-3 0 0,0-1 0 15,-1 4-6-15,7 2 0 0,-4-8-1 0,7 5 0 0,-4 0-11 16,-5 1 0-16,2-1 9 0,7 0-9 0,-12-2 0 0,8 2 0 15,7 1 0-15,-1 2 0 0,1-5 0 0,-4 2 0 16,4 0 0-16,-1 1 0 0,4-4 0 0,-1 4 0 16,3-1 0-16,1 0 0 0,-1 3 8 0,4-5 1 15,-4 2 0-15,4 3 0 0,2 0 3 16,-6-2 0-16,1-1 0 0,5 3 0 16,4 0-12-16,2-5 0 0,-6 2 0 0,7 1 0 15,-4-1 0-15,6 3 0 0,1-5 0 0,2 2 0 0,-6-2 0 0,4 5 0 16,2-8 0-16,0 5 0 0,-2-2 0 0,5 0 0 15,-9-1 0-15,6 1 0 0,4-3 0 0,-4 5 0 16,-3 1 0-16,4-4 0 0,2 1 0 0,0 2 0 16,-3-4 0-16,4 4 0 0,-4 0 12 0,3-2 0 15,-5 0 0-15,2 2 0 0,0 3-4 0,4-5 0 0,-1-1 0 0,3 4 0 16,3-4 4-16,0 1 0 0,7 0 0 0,-4 2 0 16,3-5-12-16,-3 3-14 0,0-6 3 0,4 9 1 15,2-6 10-15,0 3 14 0,0-3-3 0,3 2-1 16,0-2-10-16,1 3-14 0,-7-3 3 0,6 3 1 15,0-3 10-15,-3 3 14 0,3-1-3 16,-3 1-1-16,7 0 6 0,-4 2 2 0,3-2 0 16,3 0 0-16,0 2 3 0,0-5 1 0,-3 3 0 15,3 5 0-15,3-6-10 0,0 4-1 0,-3-1-1 0,3 0 0 16,4 3-10-16,-1 0 0 0,3 0 0 0,0 0 8 16,3 0-8-16,-3 0 0 0,-3 0 0 0,3 0 0 15,0 0 0-15,6 0 0 0,6 0 9 0,-6 0-9 16,-3 0 11-16,0 3-3 0,2-3 0 0,1 0 0 15,3 0-8-15,0 0 0 0,3 3 0 0,0-3 0 16,3 0 0-16,-6 0 0 0,-3 0 0 0,6 0 0 16,6 0 0-16,-3 0-11 0,-6-3 3 0,-3 6 0 0,3-3 8 15,-1 2 0-15,1-2 0 0,-3 0 0 0,-3 6 0 0,0-6 0 16,0 0 0-16,0-6 0 0,0 6 9 0,-3 0-9 16,6-2 12-16,-6 2-12 0,-6 0 16 0,3 0-3 15,1 0-1-15,-1 0 0 0,-6 0 40 0,3 2 7 16,0 4 1-16,-3-6 1 0,-6 0-36 0,0 2-7 15,9 1-2-15,-12 5 0 0,-5-8-6 0,2 3-2 16,0-1 0-16,-6 1 0 0,-3 2-8 0,1-2 0 0,-1-3 0 16,-3 2 0-16,0 1 0 0,-11 2 8 15,-10-2-8-15,1 0 8 0,-4-3-8 0,-5 2 0 0,-1 1 0 16,-5 0-11-16,-7 2 11 0,-5-5 11 0,-3 3-3 16,-10-1 0-16,-5 1-8 0,-3 2-11 15,-6-5 3-15,0 0 0 16,0 3-27-16,-1-1-5 0,-5-2 0 0</inkml:trace>
  <inkml:trace contextRef="#ctx0" brushRef="#br0" timeOffset="23091.78">2157 6130 597 0,'0'0'26'0,"0"0"6"0,0 0-32 0,-3 3 0 15,-3-3 0-15,6 0 0 0,0 0 43 0,0 0 1 16,0 0 1-16,0 0 0 0,0 0-21 0,0 0-4 16,0 0 0-16,0 0-1 15,0 0 12-15,0 0 2 0,0 0 1 0,9 0 0 0,-9 0 12 0,9 0 2 16,3 0 1-16,3-3 0 0,-3 3-13 0,-1 0-2 15,7 0-1-15,-3 0 0 0,6-2 3 0,3 2 1 16,-3-3 0-16,-1 0 0 0,1 3-4 0,3-2-1 16,3-1 0-16,3 1 0 0,-1-4-16 0,1 4-4 15,12-4-1-15,0 1 0 0,-4 2-11 0,4-5 0 16,9 6 0-16,-1-1 8 0,-8-5-8 0,5 0 0 0,4 3 0 0,3-3 0 16,5 3 8-16,1-3-8 0,-7 3 12 0,10-1-4 15,-1 1-8-15,4-3 0 0,-4 0 0 0,7 0 0 16,-4 5 0-16,4-4 0 0,-1 1-10 0,4 1 10 15,-7-3 0-15,4 3 0 0,-1-1 0 0,3 1 0 16,1 0 0-16,-7 2 0 0,4-2 0 0,2 2 0 16,1 1 11-16,5 2-11 0,-3-3 10 0,4 0-10 15,-1 1 8-15,4-4-8 0,5 1 0 0,-3 2 9 16,-5-2-9-16,2 3 0 0,6-4 0 16,7 4-11-16,-1-6 11 0,3 2 0 0,-3-2 0 0,7 0-8 15,2-2 8-15,0 2 0 0,-3-3 0 0,3 1 8 16,10 4-8-16,-7-1 0 0,-6-4 0 0,6 6 0 15,3-3 0-15,-2 2 0 0,-4-7 8 0,9 5-8 16,6 0 0-16,-6 3 0 0,-9-3 0 0,3 0 0 0,7 0 0 16,-1 3 0-16,-6-3 0 0,3 3 0 0,0-3 0 15,0 0 0-15,4 3 0 0,-1-3 0 0,0 0 0 0,3 2 0 16,0 1 0-16,-3 0 0 0,3 0 0 0,0-1 0 16,-3 1 0-16,4 0 0 0,5-1 0 0,-6 1 0 15,0 0 0-15,-3 2 0 0,3-5 0 0,-3 3 0 16,3 0 0-16,-2-1-8 0,-1-2 8 0,0 3 0 15,9 0 10-15,-6-1-10 0,0 1 0 0,0 3 8 16,6-1-8-16,0 0 0 0,-3-2 15 0,6 0 0 16,-3 2 0-16,1 0 0 0,2-2-15 15,0 2 9-15,3 1-9 0,3-1 8 0,3-2-8 0,-3 2 0 16,-3 3 0-16,0-8 0 0,9 6 0 0,0-1 0 16,-4-2 0-16,1 2 0 0,0 0 0 0,-3 1 0 15,0-4 0-15,-3 1 0 0,6 3 8 0,0-4 0 16,6 4 0-16,-3 2 0 0,0-6 0 0,6 1 0 15,0 2 0-15,-6 3 0 0,-3 0 10 0,0-2 2 0,3-1 0 0,3 0 0 16,3 1-20-16,-6-1 0 0,-1 3 0 0,1-3 0 16,3 3 0-16,-6 0-12 0,0 3 1 0,-3-3 1 15,0 0 10-15,3 0 0 0,0 0 0 0,-3 0 0 16,0-3 0-16,0 3 0 0,-3 0 0 0,0 0 0 16,0 0 11-16,0 0-3 0,3 0 0 0,-3 0 0 15,-3 0-8-15,0-2 0 0,0-1 0 0,-3 3 0 16,-8 0 0-16,-1 0 0 0,0 0 0 0,-3 0 0 15,-9 3 14-15,-3-1 10 0,4-2 3 16,-1 3 0-16,-3 0-15 0,-8-1-2 0,-4 4-1 0,-3-4 0 16,4 1-9-16,-4 0 0 0,-6 2 0 0,-5-2 8 15,-10-1-8-15,1 4 0 0,-4-6 0 0,4 0 0 16,-9 0 0-16,-1 2 0 0,-5-2 0 0,-4 0 0 16,-8 0 0-16,-3 0 8 0,-6 3-8 0,-3-3 0 0,-4-3 0 15,-5 1 8-15,-3 2-8 0,-3 0 0 16,-6 0-80-16,0 0-20 0,0 0-5 15,0 0-651-15</inkml:trace>
  <inkml:trace contextRef="#ctx0" brushRef="#br0" timeOffset="25554.91">3461 3432 806 0,'0'0'36'0,"0"0"7"0,0 0-35 0,0 0-8 0,0 0 0 0,0 0 0 16,0 0 104-16,3 5 20 0,-3-5 3 0,0 8 1 16,0-8-103-16,0 5-25 0,0-5 0 0,0 0 0 15,0 0 56-15,6 8 7 0,-6 3 1 0,0-3 0 16,0 0-52-16,3 0-12 0,0 2 0 0,-3-5 0 16,0 3 54-16,0-2 8 0,0 7 2 0,0 0 0 0,-3 0-17 0,3 1-3 15,0 7-1-15,-3 3 0 0,3 2-19 0,0 0-3 16,-6 1-1-16,0 5 0 0,3-3-10 0,3 0-2 15,-6 3-8-15,6-6 12 0,0 3-2 16,-6-5-1-16,6 2 0 0,-3 4 0 0,3-1-9 0,0 2 8 16,-6 4-8-16,3 4 8 0,0-1 0 15,0 1 0-15,0 1 0 0,0-11 0 16,3 0-28-16,0-5-5 0,-6 5-2 0,3-3 0 0,0-4 51 0,0 4 11 16,0 3 1-16,0 0 1 0,3 3-25 0,0 0-4 15,-6 2-8-15,3 3 11 0,3-2-11 0,-6-4 8 16,3-4-8-16,0 5 8 0,-3-6-8 0,3 3 12 15,3 0-12-15,0-2 12 0,-9-1-12 0,6-2 0 16,3 10 0-16,-3-2 0 0,3 5 0 0,0-2 0 16,-3-1 8-16,3 3-8 0,0-3 0 0,0-7 0 15,0 2 0-15,0 0 0 0,0-2 0 0,0-9 0 0,0 6 0 0,3 5 0 16,-6-8 0-16,3 0 0 0,-2 3 0 16,2 0 0-16,0 2 0 0,0 3 0 0,0 1 0 0,-6 9 8 15,3-4-8-15,3-4 0 0,0 1 0 16,0-3 0-16,0-2 0 0,0-3 0 15,0 2 0-15,0-7 0 0,0 2 0 0,0 3 0 0,0 2 0 16,0 6 0-16,3-1 0 0,3 1 0 0,-6 0 0 0,0-3 8 16,0 0-8-16,2-5 0 0,-2-3 0 0,0 3 0 15,3 2 0-15,-3 1 0 0,0-9 0 0,0-2 0 16,3-2 0-16,-3-1 0 0,-3 8 0 0,3 0 0 16,3 6 0-16,-3 2 0 0,-3-3 0 0,3 3 0 15,0 3 0-15,-3-6 0 0,3 1 0 0,0-1 0 16,0 1 0-16,0-1 0 0,-2 1 0 0,2-6 0 0,0-8 0 0,0 6 10 15,0-1-10-15,0 1 10 0,2-3-2 0,-2-1 0 16,0-1 0-16,0 2 0 0,0-9-8 0,0 9-11 16,0 3 3-16,0 2 0 0,0 0 28 0,0 0 5 15,-2 3 2-15,2 3 0 0,0 7-15 0,0-5-4 16,0 3 0-16,0-11 0 0,0-5 0 0,-6 0 0 16,6 10 0-16,0-7 0 0,0-9-8 0,-3 1 12 15,3 2-12-15,0 3 12 0,0-3-12 0,0 3 8 16,0-3-8-16,0 1 8 0,0-4-8 0,0 3 0 15,0 1 0-15,0-1 0 0,0-3 0 0,0 1 8 16,0-6-8-16,0 3 0 0,0 0 9 0,0 5-9 16,0 9 10-16,0-9-10 0,0-11 8 15,0-2-8-15,0 6 0 0,0-4 9 0,0 1-9 0,0 0 0 16,0-3 0-16,0 0 0 0,0 0 9 0,0 0 0 16,0 0 0-16,0 0 0 0,0 0-23 0</inkml:trace>
  <inkml:trace contextRef="#ctx0" brushRef="#br0" timeOffset="26317.7">2663 3823 1209 0,'0'0'108'0,"0"0"-87"0,0 0-21 0,0 0 0 0,0 0 96 0,0 0 14 16,0 0 3-16,0 0 1 0,0 0-2 0,0 0-1 15,0 0 0-15,0 8 0 0,6 3-39 0,-6-3-7 16,-9 2-1-16,3 1-1 0,0 2-18 0,0 3-3 15,3-3-1-15,-6 0 0 0,0 1-5 16,0-1 0-16,6 5-1 0,-3 4 0 0,0-1-15 0,-3 10-4 16,4 1 0-16,-4 0 0 0,3-6-16 0,0 1 10 15,3-6-10-15,-3 3 8 0,6-11 0 0,0 0-8 16,0 1 12-16,6-6-4 0,-6-8-17 0,0 0-4 16,0 0-1-16,9 5 0 15,-9-5-21-15,6 0-4 0,3-11-1 0,-1 1 0 16,1 4-187-16,3-7-37 0</inkml:trace>
  <inkml:trace contextRef="#ctx0" brushRef="#br0" timeOffset="26528.14">2693 3551 1670 0,'0'0'148'0,"0"0"-118"0,0 0-30 15,0 0 0-15,-3-3 116 0,3 3 16 0,-6-8 4 0,6 8 1 16,0 0-5-16,0 0 0 0,0 0-1 0,0 0 0 16,0 0-67-16,0 0-14 0,0 0-2 0,0 0-1 0,0 0-35 0,0 0-12 15,0 0 9-15,0 0-9 16,6 3-99-16,-3-3-25 0</inkml:trace>
  <inkml:trace contextRef="#ctx0" brushRef="#br0" timeOffset="28802.33">1618 5165 1335 0,'3'-8'59'0,"-3"8"13"0,0-3-58 0,0-2-14 0,0 0 0 0,0 2 0 16,0 3 112-16,0 0 20 0,0 0 4 0,0 0 1 16,0 0-32-16,0 0-6 0,0 0-2 0,0 0 0 15,6 3-25-15,3-1-6 0,0 1-1 0,-6 5 0 16,6 0-9-16,0 0-3 0,-3 5 0 0,3 0 0 15,0 0-10-15,-1 3-3 16,1 5 0-16,-6 1 0 0,6-1-12 0,0 2-4 0,0 1 0 0,-6 0 0 16,6 0-9-16,0 0-3 0,0 2 0 0,3-5 0 15,-9 1-12-15,6-9 0 0,3 5 8 0,-3-4-8 16,-3-1 0-16,0 3 0 0,-1-3 0 0,4 0 0 16,-6-2-75-16,0-6-17 0,-3 3-4 0,6-3-700 15,-6-5-140-15</inkml:trace>
  <inkml:trace contextRef="#ctx0" brushRef="#br0" timeOffset="29077.9">1478 5707 230 0,'0'0'10'0,"-3"-5"2"0,-3-1-12 0,3-1 0 15,0 1 0-15,3-2 0 0,-6 3 377 0,6-3 73 16,0-2 14-16,6-1 4 0,-3-2-288 0,0 2-58 15,3 1-11-15,3-6-3 0,3-6-36 0,6 1-7 16,-6 3-1-16,6-6-1 0,3 0-19 0,-1 0-4 16,4-2-1-16,3 2 0 0,-3-2-16 0,3 2-3 15,-7 0-1-15,10 3 0 0,-6 0-19 0,3 0 8 0,-6 2-8 0,-1 0 0 16,1 4 8-16,-3 1-8 0,-6 1 0 0,0 0 0 16,0 5 8-16,-3 0-8 0,-3 3 0 0,0-1 0 15,-6 6-49 1,0 0-14-16,0 0-2 0,0 0-1 0,0 0-156 15,0 0-31-15</inkml:trace>
  <inkml:trace contextRef="#ctx0" brushRef="#br0" timeOffset="29388.12">1954 5720 1926 0,'0'0'42'0,"0"0"9"0,0 0 1 0,0 0 3 0,0 0-44 0,-2 8-11 15,-4-2 0-15,0 4 0 0,0-2 110 0,3 5 20 16,-9 1 4-16,6-1 1 0,3 0-59 0,-6 5-12 15,0-2-3-15,0 3 0 0,0-1-23 0,3-2-5 16,6-2-1-16,-9-1 0 0,9 0-32 0,-6-2 0 0,6-1 0 0,0-2 0 16,0 0 0-16,0-8-20 0,0 0 2 0,9 0-786 15,-3 0-156-15</inkml:trace>
  <inkml:trace contextRef="#ctx0" brushRef="#br0" timeOffset="29565.65">2053 5472 1497 0,'0'0'133'0,"-6"-6"-106"0,3 4-27 0,0-1 0 15,3 3 96-15,0-3 15 0,-6-2 2 0,3 2 1 16,-3 1-34-16,3-1-8 0,3 3 0 0,0 0-1 16,0 0-50-16,0 0-9 0,0-5-3 0,0 5 0 15,0 0-101-15,9-3-21 0</inkml:trace>
  <inkml:trace contextRef="#ctx0" brushRef="#br0" timeOffset="29935.12">2487 4834 1375 0,'0'0'60'0,"0"0"14"0,0-5-59 0,0 5-15 15,0-6 0-15,-6 4 0 0,0-4 139 16,3 4-63-16,3 2 1 0,0 0 20 0,0 0 4 0,-3 0 1 0,0 0 0 16,3 2-29-16,-8 4-5 0,-1-1-2 0,6 3 0 15,-12 5-6-15,6-2 0 0,-6 5-1 0,3 2 0 16,-3 9-8-16,0-6-2 0,-6 5 0 0,-2 3 0 15,2 0-13-15,-6 6-4 0,3 2 0 0,3 0 0 16,0 0-14-16,7 0-3 0,-1-3-1 0,3 3 0 16,3 0-5-16,0-2-1 0,3 2 0 0,0-3 0 15,3-10-8-15,3 3 0 0,3-1 0 0,3-2 0 16,-6-6 0-16,6-2-11 0,0 0 11 0,3-5-8 16,0-1-61-16,3-4-12 15,0-1-3-15,5-2-700 0,-5-6-141 0</inkml:trace>
  <inkml:trace contextRef="#ctx0" brushRef="#br0" timeOffset="30625.34">2597 5061 1443 0,'0'0'32'0,"0"0"6"0,0 0 2 0,0 0 0 0,12-2-32 0,-9-3-8 0,-3 5 0 0,6-6 0 16,-3 1 87-16,6 0 15 0,0-1 3 0,-6-2 1 16,6 3-54-16,0-3-12 0,3 0-1 0,-3-2-1 15,3 7 1-15,0-10 0 0,2 5 0 0,-2-3 0 16,-3 3-18-16,3-5-3 0,0 8-1 0,-3-8 0 15,3-1-6-15,-6 1-2 16,3 3 0-16,-3-1 0 0,0 3 5 0,3-3 1 0,-9 1 0 0,0 2 0 16,3-5 4-16,-3 2 1 0,-3 1 0 0,3 4 0 15,-6-4-3-15,3 4 0 0,-9 1 0 0,3 0 0 16,-6 5 9-16,3 0 2 0,-6 5 0 0,3 0 0 16,-5 3-1-16,-7 0 0 0,6 5 0 0,0 1 0 0,3-1 8 0,-3 5 1 15,1 4 1-15,-1 1 0 0,0 1-23 16,0 5-5-16,3 0-1 0,-3 3 0 0,6 0 4 0,-2 2 1 15,5-2 0-15,-3 0 0 0,3 0-13 0,3-1 11 16,3-4-11-16,-3 2 10 0,0-3-10 0,3-2 0 16,3-3 9-16,0 1-9 0,3-9 0 15,0 3 0-15,0 0 0 0,0-6 8 0,3 3-8 0,0-10 0 16,0 2 0-16,-3-5 8 0,12 0-8 0,-3-2 0 16,-3-4 0-16,3 1 0 0,0-3 0 0,3 0-16 15,3-5 4-15,-3 0 0 0,-4-1-7 0,1 4-1 16,6-1-1-16,3 1 0 0,-9 4 21 0,6-4 0 15,0 2-9-15,-3 0 9 16,-3 8-27-16,-3-5-1 0,3 2-1 0,-4 3 0 0,-2 0 29 0,3 3 0 16,-6-3-8-16,0 5 8 0,0-5 0 0,0 8 0 15,-6 2 0-15,3-2 0 0,3 0 0 0,-8 3 0 0,2 0-8 0,0-1 8 16,-3 1 24-16,3-3 8 0,0 5 2 0,0-8 0 16,3 6-14-16,-3-1-2 0,0-2-1 15,6 0 0-15,0-8-7 0,0 8-2 0,0 0 0 16,3-3 0-16,0 1-8 0,6-1 12 0,-3 0-12 0,0 1 12 15,3-6-12-15,0 0 0 0,3 0 0 0,2 0 0 16,-8-6 0-16,3 4 0 0,3-4-12 0,3 1 12 16,-3 2-169-1,0-5-27-15,6 0-4 0</inkml:trace>
  <inkml:trace contextRef="#ctx0" brushRef="#br0" timeOffset="31320.71">2782 5403 403 0,'0'0'17'0,"0"0"5"0,0 0-22 16,0 0 0-16,0 5 0 0,0-5 0 16,0 0 313-16,0 0 59 0,0 0 11 0,0 0 2 0,0 0-239 0,3 0-48 15,6 0-10-15,-6 0-1 0,3-5-37 0,3 2-7 16,-6-2-2-16,3 0 0 0,-3-3-18 0,6 2-4 16,-6-2-1-16,2 3 0 0,1-3-10 0,-3 3-8 15,0-3 12-15,0 3-12 0,3-3 13 0,-6 2-4 16,0-4-1-16,-6 7 0 0,6-7 13 0,-3 2 3 15,0 0 0-15,0 0 0 0,0 0-6 0,0 3-1 16,-2-1 0-16,2 4 0 0,-6-4 5 0,6 6 1 16,-6 3 0-16,0 2 0 0,0 1 18 0,-3 4 4 15,0 1 1-15,3 2 0 0,-6-5-33 0,3 5-13 16,-3 3 11-16,7-3-11 0,-1 0 8 0,6 3-8 16,-6 3 0-16,9-6 0 0,0 0 0 0,0-2 0 0,0 2 0 15,0-5 0-15,9 3 0 0,-3-3 0 0,0-6 0 16,2 4 0-16,4-6-13 0,-3 0-3 0,0 0 0 15,3-8 0 1,-3 0-34-16,3 2-7 0,-3-2-2 0,-3-2 0 16,3 2-2-16,-3 0-1 0,3-3 0 0,-3 6 0 0,0-8 30 0,-3 5 5 0,2 3 2 0,-2-6 0 15,0 3 25-15,0 3 17 0,-3 5-2 0,0 0-1 16,0 0-2-16,0 0-1 0,0 0 0 0,-6 5 0 16,3 3 33-16,-5 3 6 0,-4 2 2 0,3 0 0 15,3 3-6-15,-6 2-1 0,3-2 0 0,0 6 0 0,-3-4-20 16,3 3-4-16,0 0-1 0,3 1 0 0,-9 7-9 0,9-8-3 15,1 0 0-15,2 5 0 0,-9 4 0 0,6-9-8 16,3 5 12-16,-6 1-4 0,3-4-8 0,0 4 0 16,-3 2 0-16,3-3-11 0,0-2 11 0,0 0 0 15,-3 0 0-15,0 2 0 0,6 3 0 0,0-10 0 16,-6 2 8-16,0-2-8 0,6-1 0 0,-3-2 0 16,3-3 0-16,3-2 0 0,-8-1 0 15,-1-2 0-15,6-2 0 0,-6-4 0 0,-3 1 8 16,6-3-8-16,-3-3 10 0,3-2-10 0,0 0 21 0,-3-6-1 15,6 1-1-15,-6-1 0 0,6-5 9 0,-3-5 1 16,3 0 1-16,3 0 0 0,0 2-9 0,0-2-1 16,0-3-1-16,9 0 0 0,-9 3-6 0,12 3-1 15,-3-4 0-15,-3 7 0 0,9-4-12 0,-3 3 0 0,6-2 0 0,-3 4 0 16,-1-1 0-16,-2 1 0 0,0 1 0 16,6 0 0-16,-3 2-10 0,3-2-2 0,0 0 0 0,3 0 0 31,-7-1-136-31,4-1-28 0,0 1-6 0</inkml:trace>
  <inkml:trace contextRef="#ctx0" brushRef="#br0" timeOffset="31637.86">3017 4702 2336 0,'-3'-3'52'0,"3"3"10"0,0 0 2 0,0 0 1 0,0 0-52 0,0 0-13 0,0 0 0 0,3 5 0 16,3 1 43-16,0 2 5 0,3 5 2 0,3 0 0 0,-3 0 5 0,0 3 1 15,-3 5 0-15,6-2 0 0,-3 5-20 0,-7 2-3 16,4 3-1-16,0 3 0 0,0 0 0 0,-6 2 0 16,0 0 0-16,-6 1 0 0,6-1-19 0,-3 3-4 15,-3-2-1-15,3-1 0 0,-5-2-8 0,-1 2 0 16,3-2 0-16,-9 0 0 0,3 2 0 0,0 1 8 15,0-4-8-15,-6 1 8 0,6 0-8 0,-6-3 0 16,1 3 0-16,-4-3 0 0,6 0 0 0,-6 0 0 16,3-3 0-16,-9 1 0 15,7-6-59-15,-10 3-13 0,6-3-4 0,-9-2-1177 0</inkml:trace>
  <inkml:trace contextRef="#ctx0" brushRef="#br0" timeOffset="37612.21">4907 3432 230 0,'0'0'10'0,"0"0"2"0,0 0-12 0,0 0 0 0,0 0 0 0,0 0 0 15,0 0 213-15,3 5 40 0,-3-5 8 0,-3 8 2 0,3-3-153 0,0 3-30 16,3-3-7-16,-3 3-1 0,0 0-15 0,0 3-3 16,0 2-1-16,3-5 0 0,-6 5-12 0,3 3-2 15,0 5-1-15,0-2 0 0,0 10-6 0,-3 8 0 16,0-3-1-16,3 3 0 0,-3 3-7 0,0-6-2 16,3 4 0-16,-6-4 0 0,3 3-8 0,3-5-2 15,0 5 0-15,-3 5 0 0,3 0 4 0,-3 6 1 16,3 0 0-16,-3-6 0 0,0 0-2 0,3-7-1 15,0 2 0-15,0 2 0 0,0-4-6 0,0 5 0 16,0 5-8-16,0 5 12 0,-5 3 3 0,5-8 0 16,-3-3 0-16,0 0 0 0,3-2-15 0,-3-3-13 15,0 3 2-15,0 5 1 0,3 5 10 0,0-2 0 16,0 5 0-16,-3-6 0 0,3-2 0 0,0-5 0 16,0 0 0-16,0-3 8 0,0 2-8 0,0 1 0 15,0 2 0-15,-3 6 8 0,3 0-8 0,-3-1 0 0,6 1 0 16,-3-3 8-16,0-3-8 0,0-5-8 0,0 0 8 0,0 0-12 15,0 3 2-15,0 2 0 0,-3 6 0 0,3 0 0 16,0-6 10-16,-6-2 0 0,3-3-9 0,0-3 9 16,3 0 0-16,-3-5 0 0,0 3-9 0,0 0 9 15,3 0 0-15,0-1 0 0,0 4 0 0,0 2 0 16,0 0 0-16,0-5 0 0,0 2 0 0,3-2 0 16,0-3 0-16,0-3 0 0,0 1 0 0,0-1 0 15,3 3-34 1,-3-2-6-16,0-3-2 0,0 0 0 0,3 5 2 0,-3-3 1 15,0 3 0-15,0 3 0 0,2 0-23 0,-5-6-5 16,0 1-1-16,0-4 0 0,0-1 32 16,0-1 5-16,0-5 2 0,0 2-640 0</inkml:trace>
  <inkml:trace contextRef="#ctx0" brushRef="#br0" timeOffset="38643.58">6393 3493 1036 0,'0'0'46'0,"0"0"10"0,0 0-45 0,0 0-11 16,0 0 0-16,3 10 0 0,-3-5 104 0,2 9 20 0,-2-1 3 0,0-5 1 0,3 10-56 0,-3-4-10 15,0 4-2-15,0 11-1 16,0 0 8-16,6 6 1 0,-6-1 1 0,0 3 0 16,0-3-55-16,0 4-14 0,0-4 0 0,-6 6 0 0,6-1 42 0,0 6 6 15,-3 8 0-15,1 3 1 16,-1 2-27-16,0-5-6 0,-3 0 0 0,3-3-1 16,-3 3 17-16,3 3 4 0,0 10 1 0,0-3 0 0,0 1-8 0,0-11-1 15,3-3-1-15,-3-2 0 0,3-4-27 0,0 7 0 16,0 2 0-16,0 5 0 0,0 3 0 0,3-11 0 15,0 0 0-15,-3-2 0 0,3-6 0 0,-3 3 0 16,3 5 0-16,0 3 0 0,-3 6 0 0,0-6 0 16,3-1 0-16,-3-1 0 0,0-1 0 0,0 0 0 15,0 8 0-15,-3 11 0 0,3 5-12 0,0-10-7 16,-3-6-1-16,0-8-1 0,0-2 33 0,3 0 8 16,0 2 0-16,-3 5 1 0,3 1-35 0,0-3-7 15,0 2-2-15,0-10 0 0,3-13 37 0,-3-5 7 0,3 2 2 0,0-3 0 16,0 1-37-16,0-4-7 0,3 1-2 15,-3 0 0-15,0 3 8 0,3-4 2 0,-3-1 0 16,2 4 0-16,1-5 4 0,-6 3 1 0,6-3 0 16,-3-2 0-16,0-1-10 0,0-2-2 0,-3-3 0 15,3-2-637-15,0-3-128 0</inkml:trace>
  <inkml:trace contextRef="#ctx0" brushRef="#br0" timeOffset="39466.71">3895 4109 1152 0,'0'0'102'0,"0"0"-82"15,0-5-20-15,0 5 0 0,0 0 122 0,0 0 20 16,0 0 4-16,3-6 1 0,3 1-43 0,-3 2-8 16,6-4-1-16,0 1-1 0,-3-4-62 0,9-1-13 15,-9-2-3-15,9-3 0 0,0 0 10 0,2 0 2 16,4 0 0-16,0-7 0 0,6 7-7 0,-3-8-1 15,-4 3 0-15,4-6 0 0,-3 1-20 0,3-1-10 0,-6 1 1 16,3 2 0-16,-6 3 9 0,-1 0 0 16,-5 5 0-16,3 3 0 0,-6 5 0 0,-3-3 9 15,-3 11-9-15,0 0 0 0,0 0 40 0,0 0 0 16,-3 11 1-16,-3-3 0 0,0 5-1 0,-3 3-1 0,3 5 0 0,-5-3 0 16,5 4-19-16,0-1-4 0,0 3-1 0,0-6 0 15,0 6-15-15,3 0 8 0,-3-6-8 0,6 1 0 16,0 2 0-16,-6 0 0 0,6 0 0 0,6-2 0 15,-6-3-24-15,0-1-12 0,6 4-1 16</inkml:trace>
  <inkml:trace contextRef="#ctx0" brushRef="#br0" timeOffset="40113.85">5345 3675 1688 0,'0'0'37'0,"0"0"8"0,9-3 2 0,-3-7 0 0,3 7-38 0,3-7-9 0,-7 2 0 0,7 0 0 16,0 2 56-16,3 1 10 0,-6-3 2 0,0 0 0 15,3 3-28-15,3 5-6 0,-3-8-1 0,0 3 0 16,0 5-4-16,2-6-1 0,-2 6 0 0,0 6 0 16,3-6-4-16,-3 2-2 0,0 4 0 0,0-1 0 0,-3 3-3 0,3 3-1 15,-6-6 0-15,0 8 0 0,0 0-6 0,-4 3-2 16,-4 3 0-16,2-1 0 0,-3-2 3 0,0 8 1 15,-3-6 0-15,0 4 0 0,-3-1 2 0,3 3 0 16,-3-9 0-16,0 4 0 0,-3 2 4 0,0-2 2 16,-3-1 0-16,0 1 0 0,0-3 5 0,1-1 1 15,-4 1 0-15,0-2 0 0,3-1 2 0,0 0 1 16,6-2 0-16,-6 2 0 0,9 0-15 0,0-5-4 16,0 5 0-16,6-2 0 0,0-3-12 0,3 0 0 0,6 2 0 15,-3-7 0-15,9 2 0 0,-6 0 0 16,6-5 0-16,3 0 0 0,0 0 0 0,3-5 0 15,-7 3 0-15,4-4 0 0,3 6 0 0,0-8 0 16,0 6 0-16,0-1 0 16,2-2-106-16,1 2-24 0,0 3-5 0</inkml:trace>
  <inkml:trace contextRef="#ctx0" brushRef="#br0" timeOffset="40890.87">6905 3590 1821 0,'0'0'40'0,"0"0"8"0,0 0 1 0,0 0 3 0,5-2-41 0,1 2-11 0,-6 0 0 0,9-8 0 15,0 3 56-15,3-1 10 0,0 1 2 0,3 2 0 16,0-5-38-16,3 6-7 0,0-1-2 0,2 3 0 16,1-5 2-16,-3 2 0 0,0 3 0 0,0 0 0 15,-6 0-9-15,3 0-2 0,-3 0 0 0,-1 0 0 16,1 3-12-16,-6 2 11 0,3-5-11 0,0 3 10 15,-9-3 1-15,0 0 0 0,0 0 0 0,-3 10 0 16,-3-4 24-16,0 2 5 0,0-1 0 0,-3 4 1 16,-3-3-4-16,-5 0-1 0,2 3 0 0,-3 2 0 15,3 0 4-15,0-5 0 0,-3 0 0 0,3 2 0 16,3-2-16-16,4 3-2 0,-1-3-1 0,0-3 0 16,3 8-11-16,3-7-2 0,0 2-8 0,3-3 12 0,0 6-12 15,3-1 0-15,3-5 0 0,0 6 0 0,3 0 0 0,-1-6 0 16,4 8 0-16,0-5 0 0,3 0 0 0,0 3 0 15,-3 2 0-15,0 0 0 0,3-8 0 0,-6 9 0 16,-3-4 0-16,3 6 0 0,0-8 0 0,-1 2 0 16,-2-2-9-16,0 6 9 0,0-6-12 0,-3 2 12 15,0 1-13-15,-3-1 5 0,-3 4 8 0,0-6 0 16,3 2 0-16,-3-2 0 0,-6 3 0 0,3-1 0 16,-5 1 0-16,-1-3 0 0,-3 0 0 15,-3-3 0-15,0 3 0 0,0-3 0 0,0 0 0 0,-3-2 8 16,4 0-8-16,-4-1 0 0,3 1 8 0,0-3-8 15,-3 0 8-15,6-3-8 0,0-2 0 0,1 2 9 16,2-2-9-16,0-3 0 0,6 0 0 0,0 3 0 16,0-6 0-16,6 1 0 15,0 5-128-15,6-6-27 0,-3 0-5 0</inkml:trace>
  <inkml:trace contextRef="#ctx0" brushRef="#br0" timeOffset="41789.01">7806 3334 748 0,'0'0'67'16,"3"-8"-54"-16,-3 3-13 0,0 5 0 0,0 0 92 0,3-6 15 15,-3 6 3-15,0 0 1 0,0 0-25 0,0 0-5 0,3 6-1 0,0 7 0 16,-3 0-8-16,0 6-1 0,-3 2-1 0,3 2 0 15,-3 4-12-15,0-1-2 16,0 6-1-16,0 8 0 0,0 0-5 0,0-1-1 0,0 6 0 0,-2 0 0 16,2 0-9-16,0-3-1 0,0 3-1 0,-3 6 0 15,3-4-13-15,-3 6-2 0,3-2-1 0,0 4 0 16,-3 3-10-16,6-2-1 0,-3-1-1 0,0 1 0 16,0-11-10-16,0 11 10 0,3 4-10 0,0 4 10 0,-3-6-10 15,3-8 0-15,0-5 0 0,0-2 0 0,0 2 0 16,0 5 8-16,-3 0-8 0,3 3 0 0,0 0 0 0,0 8 0 15,0-3 0-15,-3-8 0 0,3-2 0 0,-3-3 0 16,0 3 0-16,0 2 0 0,-3 3 8 0,3-6-8 16,0 4 0-16,0-4 8 0,0-4-8 0,0-6 0 15,0 0 0-15,-3 0 8 0,3-8-8 0,0 5 0 16,0 6 0-16,0 0 0 0,3 5 0 0,0-6 8 16,0-2-8-16,0 3 0 0,0-8 8 0,0-3-8 15,3 0 0-15,-3 0 8 0,3-2-8 0,0-1 0 16,-3-5 0-16,0 3 8 0,3 2-8 0,0 1 0 15,0-1 0-15,-3 3 0 0,3-2 0 0,-3-1 0 16,0 1 0-16,0-1 0 0,0-2 18 0,0 0-2 16,0 2 0-16,0-4 0 0,-3-7 4 0,3 7 0 15,-6-1 0-15,6 0 0 0,0-3-9 0,-3 4-2 0,0 4 0 0,0 3 0 16,3 3-9-16,0 0 8 0,-3 2-8 0,3 0 8 16,0-2-8-16,0-5 0 0,0-6 0 0,0 3 8 15,-3-3-8-15,3-3 0 0,3-2 0 0,-3-8 0 16,-3-5 0-16,3 5 8 0,0 10-8 15,0-4 0-15,3-4 8 0,-3 1-8 0,3-1 0 16,0-2 8-16,-3 3-8 0,3-1 0 0,-3-2 0 16,0 3 0-16,3-6 0 0,-3 3 0 0,0-3-9 0,0 1 9 31,0 2-47-31,0-3-2 0,0-2-1 0,0-3-685 0,0 0-137 16</inkml:trace>
  <inkml:trace contextRef="#ctx0" brushRef="#br0" timeOffset="42462.36">8440 3495 633 0,'9'-10'56'0,"-6"7"-44"0,3-2-12 0,0-3 0 0,0 2 132 0,0-2 24 15,-3 3 4-15,0 5 2 0,0-8-30 0,-3 8-5 16,0 0-2-16,0 0 0 0,0 0-13 0,0 0-4 16,0 0 0-16,-6 8 0 0,0 0-47 0,0 3-9 15,0-1-3-15,-3 4 0 0,3-4-3 0,-3 3-1 16,-2 6 0-16,2-6 0 0,0 6-13 0,0 2-4 15,-3-3 0-15,3 1 0 0,0 2-6 0,0-5-2 16,0 8 0-16,3-6 0 0,0 1-8 0,0-3-1 16,3 2-1-16,3-5 0 0,-3 1-10 0,3-1 0 15,6-5 0-15,-3 2 8 0,3-2-8 0,0-2 0 16,3-1 0-16,3-3 0 0,0-2 0 0,0 0 8 16,6-2-8-16,0 2 8 0,-4-5-8 0,4 5-11 0,0-6 3 0,0 4 0 15,-3-4 17-15,0 6 4 0,0-5 1 0,-1-3 0 31,1 8-110-31,-3 0-23 0,0-5-4 0,-3 5-929 0</inkml:trace>
  <inkml:trace contextRef="#ctx0" brushRef="#br0" timeOffset="42677.78">8658 3678 1094 0,'0'0'48'0,"0"0"11"16,0 0-47-16,0 0-12 0,0 0 0 0,0 0 0 15,0 0 209-15,-3 8 40 0,0-3 8 0,-3 3 2 16,3-3-119-16,-9 22 87 0,6-11-117 16,-3 7-44-16,3-4-9 0,-3 2-1 0,0 3-1 0,3 0-28 0,0-1-6 15,-3-1-1-15,3 1 0 0,3-1-12 0,-3 1-8 16,4-1 8-16,2-1-8 0,0 3 0 0,5-9-10 16,-2 1 1-16,6-5-1186 0</inkml:trace>
  <inkml:trace contextRef="#ctx0" brushRef="#br0" timeOffset="43640.38">9435 3270 576 0,'0'0'51'0,"0"0"-41"16,0 0-10-16,0 0 0 0,0 0 139 0,0 0 25 15,0 0 6-15,0 0 1 0,0 0-68 0,0 0-14 16,0 6-2-16,0-1-1 0,3 3-16 0,-3 0-3 16,3 2-1-16,0 4 0 0,-3-1-14 0,2 5-2 0,-2-4-1 0,0 4 0 15,0 3 11-15,0 3 1 0,0 2 1 0,0 1 0 16,0 7-13-16,0-2-2 0,-2 8-1 0,-4 5 0 15,3-3-11-15,0 3-3 0,-3 0 0 0,3 5 0 16,0-5-16-16,3 8-4 0,-6-8-1 0,3 8 0 16,-3 0-11-16,0 0 12 0,3 5-12 0,0-18 12 15,-3 5-24-15,3-8-4 16,0 5 0-16,-3 3-1 0,3 5 33 0,0 1 8 0,0 4 0 0,3 11 1 16,-3-7-25-16,3-1 8 0,0-5-8 0,0 5 0 15,0-5 0-15,-3 5 0 0,3 0 0 0,-3-7 0 16,6-9 0-16,-3 3 0 0,-3-11 0 0,0 3 0 15,3-8 0-15,0 1 0 0,0 1 0 0,0 4 0 16,-3-4 0-16,3 9 0 0,-3-6 0 0,0 4 8 16,3-4-8-16,-3 11 0 0,0 0 0 0,3-19 0 15,-3 6 0-15,3 0 8 0,-3-3-8 0,3 3 0 0,-3-1 0 0,3 6 0 16,0-2 8-16,0 10-8 0,0-3 28 0,3-5 3 16,0-10 1-16,3-1 0 0,-3 1-32 0,0-4 0 15,0-1 0-15,0-1 0 0,3-3-12 0,-3-2-8 16,-3 5-1-16,3-2-1 0,-3-1 34 0,-3 6 8 15,3 0 0-15,0 2 1 0,-3 6-1 0,0-3 0 16,0 3 0-16,0-3 0 0,0-2-31 0,0-6-6 16,3 3-2-16,0-1 0 0,-3 1 19 0,0-3 0 15,6 1 0-15,-3-1 0 0,3 0 0 0,-3 5 0 16,3-2 0-16,0 0 0 16,0-3 0-16,-3-5 0 0,3 3 0 0,0-1 0 0,0 1 0 0,0 2 0 15,-3-3 0-15,3 3 0 0,-3-2 22 0,0 5 8 16,0 0 2-16,0-6 0 0,-3 1-24 0,3-4-8 15,-3-1 0-15,3 2 0 0,-3-1 0 0,0-1 0 0,0-6 0 16,0 2 0 0,3 3-21-16,-3-5-11 0,0-2-1 0,3-1-1 15,0 3-87-15,0-3-18 0,0-5-3 0,0 0-893 0</inkml:trace>
  <inkml:trace contextRef="#ctx0" brushRef="#br0" timeOffset="44413.51">10122 3479 748 0,'0'0'67'0,"0"0"-54"0,0-2-13 0,0-6 0 16,0 8 148-16,0-6 26 0,0 6 6 0,0 0 0 16,-3 0-38-16,0 0-8 0,0 0-2 0,-3 0 0 0,0 0-26 0,0 3-6 15,-9 8 99-15,7-3-126 0,-1 2-5 16,0-2 0-16,-3 5-1 0,3-2-19 0,-3-1-3 16,0 1-1-16,3 2 0 0,0-5-25 0,3 3-6 15,0-1-1-15,6 1 0 0,-3-3-12 0,6-3 0 16,-3 1 8-16,6-1-8 0,3 3 0 0,0-8 0 15,0 0 0-15,3 0 0 0,3 0 0 0,0 0 8 16,0-6-8-16,-1 6 0 0,4 0 0 0,-3 6 8 16,0-6-8-16,0 0 0 0,0 2 0 0,0 1 9 15,0 5-9-15,-3-3 8 0,-1 3-8 0,1 5 0 16,0 1 0-16,-6-1 0 0,0 0 0 0,-3-2 0 16,0 5 0-16,-3 2 8 0,-3-5-8 0,0 1 0 15,0 4 0-15,-6-5 0 0,0 3 0 0,0 0 0 16,0-3 0-16,-2 3 0 0,-1 3 0 0,0-9-14 15,-3 3 5-15,-3-2 1 0,0 0 8 0,0 2 8 16,0-8-8-16,-2 3 11 0,2 0 1 0,-3 0 0 0,-3-5 0 0,0 5 0 16,3-8-4-16,1 0-8 0,2 0 12 0,3 0-4 15,3 0-8-15,3-6 8 0,-3 4-8 0,0-1 8 16,0 0-122 0,3-5-25-16,3 3-5 0,0-8-951 0</inkml:trace>
  <inkml:trace contextRef="#ctx0" brushRef="#br0" timeOffset="44602.01">10054 3530 1440 0,'6'-6'128'0,"-3"4"-103"15,-3-4-25-15,3-2 0 0,3 3 136 0,-3-5 21 16,5 2 5-16,-2 0 1 0,0 0-23 0,3 2-4 16,0-4 0-16,3 2-1 0,0 0-63 0,0 0-13 15,0 3-3-15,3-6 0 0,0 3-33 0,2 0-7 16,1 3-2-16,0-6 0 0,0 3-6 0,0 3 0 15,3 3-8-15,3-6 12 16,2 2-67-16,1 6-13 0,3-5-4 0</inkml:trace>
  <inkml:trace contextRef="#ctx0" brushRef="#br0" timeOffset="45612.1">11134 3268 576 0,'9'-8'51'0,"-9"8"-41"16,0 0-10-16,0 0 0 0,3-3 152 0,-3 3 29 15,0 0 6-15,0 0 1 0,0 0-65 0,0 0-13 16,-3 11-2-16,3-6-1 0,-6 5-22 0,0 4-4 16,3 2-1-16,-3 5 0 0,0-3-11 0,0 9-2 0,0-6-1 0,3 3 0 15,-2 2 2-15,2 1 0 0,-3 4 0 0,3-2 0 16,0 3-22-16,0 5-4 0,0 3-1 0,0 0 0 16,3-1-21-16,0 1-4 0,-3 5 0 0,3-8-1 15,0 3-6-15,0-1-1 0,0 1 0 0,-3 5 0 16,3 3-8-16,-3 2 12 0,3-5-12 0,-3 0 12 15,0 3-4-15,3-17-8 16,-3 4 12-16,0 2-4 0,0-3-8 0,0 6 12 0,3 5-12 0,-3-5 12 16,3 4-12-16,-3 9 8 0,3-2-8 0,-3-9 8 15,3 0-22-15,-3-5-5 0,3 6-1 0,0-6 0 16,0 2 37-16,0 1 7 0,0 5 2 0,0-3 0 16,0 1-26-16,0-9 0 0,0 1 8 0,0-1-8 15,-3 0 0-15,3 1 0 0,-3-3 9 0,0 2-9 16,0 6 0-16,-3 2 8 0,3 3-8 0,-3 3 0 15,-3-6 8-15,3-2-8 0,0-3 8 0,0-3-8 0,0-2 0 0,1-6 8 16,2 1-8-16,-3 2 0 0,0 0 0 0,0 0 8 16,3 5-8-16,3 1 0 0,-3-1 0 0,3-2 9 15,0 2-9-15,0-2 0 0,0-5 8 0,0-1-8 16,3 0 0-16,-3 1 0 0,0-1 0 0,0-2 0 16,0-3 8-16,3 3-8 0,-3 0 0 0,3 2 0 15,-6 4 0-15,3 1 0 0,0 1 0 0,0 0 0 16,0 0 0-16,-3-3 0 0,0 0 8 0,0-8-8 15,0-3 0-15,0 6 0 0,0 5 0 0,0-2 8 0,0-9-8 16,0 3 0-16,0 1 10 0,3 1-10 0,0 1 8 0,0 3-8 16,0-1 8-16,0 1-8 0,0 2 8 0,3-3-8 15,0 1 0-15,-3-4 0 0,3 1 8 16,-3-3-8-16,3-2 0 0,0-3 0 0,-3-3 0 0,0 0 0 16,3 1 0-16,-3 1 0 0,0 1 0 15,0-2 0-15,0-4 0 0,-3-2 0 0,3-3 0 0,0 1 0 16,0-6 0-16,0 0 0 0,0 0-12 0,0 0 12 31,0 0-43-31,0 0-1 0,0-8 0 0,0 8 0 0,0 0-211 0,0 0-42 0</inkml:trace>
  <inkml:trace contextRef="#ctx0" brushRef="#br0" timeOffset="46554.1">12051 3405 1321 0,'0'0'58'0,"0"0"13"0,0 0-57 0,0 0-14 15,0 0 0-15,0 0 0 0,0-8 43 0,0 8 5 16,-3-5 2-16,3 5 0 0,0-8 8 0,0 8 2 15,0 0 0-15,-3-5 0 0,3-1-8 0,0-1 0 16,0 1-1-16,0-2 0 0,0 3-5 0,0 5-1 16,0-5 0-16,-3-3 0 0,0 2 3 0,0-1 0 15,0 1 0-15,-3 4 0 0,0-4 5 0,-3 6 2 16,0-5 0-16,0 5 0 0,-2 0-7 0,-1 5 0 0,-3 1-1 0,0 2 0 16,-3-1-11-16,0 4-3 15,-3 5 0-15,-3-3 0 0,1 3-13 0,-1 0-4 16,-3 2 0-16,3 1 0 0,3-1-8 0,1 4-8 0,-4-4 12 0,3 9-12 15,6-9 9-15,-3 6-9 0,3 2 0 0,3 4 9 16,3-9-9-16,4 10 0 0,-1-4 0 0,3-1 0 16,0 1 0-16,3-3 0 0,0 2 0 0,3-7 0 15,6 2 0-15,-1-3 0 0,4-4 0 0,3 1 0 16,0-4 0-16,3 2 0 0,-3-8 0 0,6-2 8 0,0 2-8 16,2-5 0-16,1 0 0 0,3-5 0 0,-3 0 8 0,-3-3-8 15,-1 0 0-15,-5-5 8 0,0 7-8 0,-3-7 0 16,-3 0 0-16,-3 2 0 0,0 1 0 0,-3-3 0 15,-6 2-8-15,0 3 8 0,-3-5 0 0,0 2 0 16,-6 3 0-16,0-5 0 0,-3 3 0 16,-2 2 0-16,-1 2 0 0,-3 4 0 0,-3 2 0 0,0 0 0 15,0 2 0-15,7 1 0 0,2 5 0 0,-3-5-9 16,3 7 9-16,-3-2 0 0,3 3 0 16,3-1 0-16,3 6 0 0,3-3 0 15,0 3-124-15,3-3-27 0</inkml:trace>
  <inkml:trace contextRef="#ctx0" brushRef="#br0" timeOffset="47520.7">12774 3217 172 0,'0'0'16'0,"0"0"-16"16,0 0 0-16,0 0 0 0,0 0 204 0,0 0 39 15,0 0 7-15,0 0 2 0,0 0-120 0,0 11-23 16,-3-3-5-16,0 2 0 0,0 4-32 0,-3 2-7 16,0 2-1-16,0 3 0 0,4 3 25 0,-4 3 5 15,3-1 1-15,-3 0 0 0,0 1-27 0,3 5-4 16,0-1-2-16,0 1 0 0,-3 5-30 0,3 6-5 0,-3-4-2 0,3 1 0 15,0 5-5-15,0-3-2 0,0 1 0 0,0 2 0 16,-3-1-10-16,3-4-8 16,3 5 9-16,-3 3-9 0,0-3 0 0,0 2 0 0,3 1 0 0,-3-3 0 15,3-3 18-15,-3 17-2 0,0-1-1 0,3 3 0 16,-3 2-24-16,0-5-5 0,0-7-1 0,3-1 0 16,-3-5 30-16,3 0 5 0,-3-3 2 0,-3 6 0 0,3 2-35 15,0 0-7-15,0 9-2 0,-3-12 0 0,4-5 22 0,-1-4 0 16,0 4 0-16,0-2 0 0,0-6 14 0,0 3 7 15,0 3 2-15,0 5 0 0,-3 2-23 0,6-2 8 16,-3 0-8-16,3-5 0 0,0 0-16 16,0-6-7-16,-3 0-1 0,3 1-1 0,-3-1 25 0,0 3 0 15,0 6 0-15,0-4 0 0,3 4 46 16,-3-4 14-16,3-2 4 0,3 0 0 16,-3-8-103-16,0 1-20 0,0-4-4 0,0 0-1 15,-3-2 64-15,3 0 15 0,0-3 1 0,-3 3 1 0,0 0-17 0,3 5 0 16,0 3 0-16,0-1 0 0,-3 4 8 0,3-3-8 15,-3-6 0-15,3 1 0 0,0-1 8 0,0-2-8 16,-3 0 0-16,6-3 0 0,0-3-13 0,-3 3-7 16,0 1 0-16,0 4-1 0,0-5 35 0,3 3 7 15,-3 3 2-15,3 4 0 0,0 1-23 0,-3 0 0 0,0 0 0 16,0-3 0-16,3-3-14 0,-3 1-7 0,0-6-2 0,0 0 0 16,0-5 23-16,0 5 0 0,0 3 0 0,0-3 0 15,-3-5 47-15,3 0 13 0,0 2 4 0,-3 1 0 31,0-1-80-31,3 1-15 0,-3 2-3 0,3 0-1 0,0-2 56 0,0-4 11 0,0 4 3 0,0-3 0 16,0 0-35-16,0-3 0 0,0-2 0 0,0-1 0 31,3-2-44-31,-3-3-16 0,3 1-4 0,-3-6 0 0,0 0-102 16,0 0-21-16,-3-6-4 0,3-4-1 0</inkml:trace>
  <inkml:trace contextRef="#ctx0" brushRef="#br0" timeOffset="48256.54">13325 3366 1605 0,'0'0'71'0,"0"0"15"0,0 0-69 0,0 0-17 0,0 0 0 0,0 0 0 0,0 0 85 16,0 0 14-16,0 0 2 0,0 0 1 0,3 0-23 0,0-8-5 16,3 5-1-16,0 0 0 0,-3-5-9 0,6 3-1 15,-6 0-1-15,6-3 0 0,0 3-18 0,-1-1-3 16,4 4-1-16,-3-4 0 16,3 1-6-16,0 2-2 0,3 1 0 0,0 2 0 0,-3 0-32 0,0 0 0 15,3-3 0-15,2 3 0 0,-2 0 0 0,3 0 0 16,0 0 0-16,3 0 0 0,0 0 0 0,-3 0 0 15,-1-5 0-15,-2 5 0 0,0 0 0 0,0 5 0 16,-3-5 0-16,0 0 0 0,-3 3 0 0,0 2 0 16,-3 0 0-16,-3 1 0 0,0 2 0 0,-3 5 0 15,0-5 0-15,-3 5 0 0,3 3 23 0,-6-3-3 16,0 3 0-16,0 2 0 0,-3 1-12 0,0-1-8 0,-3 4 10 0,0 4-10 16,-6-5 13-16,3 8-3 0,-2 0-1 15,-1 3 0-15,3-5-9 0,0 4 8 0,0 1-8 0,-3 0 8 16,6 2-8-16,0-2 0 0,6-5-12 0,-3-1 12 15,1 3 0-15,2-5 12 0,0-3 0 16,0 3 0-16,3-3-12 0,0-2 0 0,0-1 0 0,0-2-11 31,3-3-74-31,0-2-15 0,3-3-4 0,0-3-1064 0</inkml:trace>
  <inkml:trace contextRef="#ctx0" brushRef="#br0" timeOffset="48452.03">13444 3818 2124 0,'0'0'94'0,"0"0"19"16,0 0-90-16,0 0-23 0,0 0 0 0,0 0 0 0,0 0 57 0,0 0 7 15,0 0 2-15,6 3 0 0,0-3-12 0,3 0-2 16,-9 0-1-16,18-3 0 0,3 0-13 0,2 3-2 16,1-5-1-16,6-3 0 0,0 3-23 0,-1 5-12 15,-2-8 12-15,3 5-12 16,-6 1-42-16,6-6-15 0,-4 2-3 0,4-2-1076 0</inkml:trace>
  <inkml:trace contextRef="#ctx0" brushRef="#br0" timeOffset="49660.14">14483 3215 1335 0,'0'0'29'0,"0"0"7"0,-3 0 0 0,3-6 2 0,0 6-30 0,-3 0-8 0,3-5 0 0,0 5 0 15,0 0 61-15,0 0 11 0,0 0 3 0,0 0 0 16,0 0-17-16,0 0-3 0,0 0-1 0,0 0 0 16,0 0-15-16,-3 5-3 0,3 3-1 0,-3 3 0 15,3-3 7-15,0 2 2 16,0 4 0-16,-3-1 0 0,3 8-3 0,0-2 0 0,-3 2 0 0,0 0 0 16,0 5-9-16,0 3-3 0,0-2 0 0,0-1 0 15,-3 4-13-15,0 1-2 0,0 6-1 0,3-2 0 16,0 4-13-16,-3 1 11 0,3 2-11 0,-3 3 10 15,3-5-10-15,-3 0 10 0,3-1-10 0,1-4 10 0,-1 7-10 16,0-7 0-16,0-4 0 16,0 4 0-16,0 2 0 0,0-3 0 0,0 1 0 0,0-1 0 0,0-5 0 0,3 11 0 15,-3-3 0-15,3-5 0 0,0-3 0 0,0-3 0 16,-3 3 0-16,0 6 0 0,0-6 53 0,3 2 9 16,-3 6 2-16,3-5 0 15,-3 0-103-15,0 2-20 0,3-10-4 0,-3 3-1 0,0-6 76 0,0 5 16 16,0 1 2-16,0 4 1 0,0-4-31 0,0 2 8 15,0 3-8-15,0 5 0 0,0 0 0 0,3-3 8 16,-3 6-8-16,-3-11 0 0,3 3 8 16,3-6-8-16,0-2 0 0,-3 0 0 0,0 2 0 0,0 1 0 15,3-9 0-15,0 4 0 0,-3 4 0 0,0-8 8 16,0 9-8-16,3-3 0 0,-3 0 0 0,3-1 0 16,-3 9 8-16,3-3-8 0,-3 3 22 0,0-8 2 15,0 2 0-15,3-2 0 0,-3 0-38 0,3-3-7 0,-2 3-2 16,-1 2 0-16,3 1 23 0,-3-6 0 0,3-3 0 0,-3 4 0 15,3 1 0-15,-3 1 0 0,3 5 0 0,0 0 0 16,-3 3 0-16,0 0 0 0,3 0 0 0,0-1 0 16,-3-7 21-16,0-3-1 0,3-5 0 0,-3 0 0 15,3 5-31-15,0-5-6 0,0 8-2 16,-3 0 0-16,3-3 31 0,0-5 5 0,-3 2 2 0,3 4 0 16,-3-1-19-16,3 5 0 0,-3-2 0 0,3 5 0 15,-3-2 0-15,3 2 0 0,0 0 0 0,-3 0 0 16,3-5-9-16,0-3-6 0,-3-3-1 0,3 1 0 15,-3 2 16-15,3-2 0 0,0-1 0 0,0-2 0 16,0-5 0-16,0 4 0 0,0 4 0 0,0 0 0 16,0-1 0-16,-3 3 0 0,3 0 0 0,0 3 0 0,-3 0 0 15,3 0 0-15,-3 0 0 0,3-1 0 0,0-1 0 16,0-1 0-16,-3 0 0 0,3-3 0 16,0-2 0-16,-3 0 0 0,3 0 0 0,-3 0 0 0,3 0 0 15,0-3 0-15,0-2 0 0,0-1 0 0,-3 3 0 0,3 1 0 16,0-4 0-16,-3-2 0 0,3 0 0 15,0-3 0-15,0 3 0 0,0 3 0 0,0-3 0 0,0-3 0 16,0-2 0-16,0-1 0 0,0 1 0 0,0 2 0 16,0 1 0-16,0-4 0 0,3 1 0 0,-3 0-11 15,0-3 0-15,0 2 0 16,0 1-88-16,0-3-17 0,0 0-4 0</inkml:trace>
  <inkml:trace contextRef="#ctx0" brushRef="#br0" timeOffset="50674.33">15465 3387 288 0,'0'0'12'0,"0"0"4"0,0 0-16 0,0 0 0 0,0 0 0 0,0 0 0 16,0 0 261-16,0 0 50 0,0 0 9 0,0 0 3 16,0 0-203-16,0-6-40 0,0 4-8 0,0-4-1 15,0 1-13-15,0 3-2 0,0-6-1 0,0 5 0 16,0 0-3-16,0-7-1 0,0 2 0 0,0 0 0 16,0 3-11-16,0-3-3 0,0-6 0 0,0 9 0 15,-3-6-12-15,-3 1-2 0,0-1-1 0,0 3 0 16,-3-5 2-16,0 8 0 0,-3-3 0 0,4 3 0 15,-4-3 12-15,0 2 2 0,-6 6 1 0,3 0 0 16,0 0-6-16,0 6-1 0,-6-6 0 0,4 2 0 16,-4 9-9-16,0-3-3 0,3-3 0 0,0 8 0 15,3-5-12-15,0 3-8 0,1 2 8 0,2 0-8 16,0 1 12-16,3-1-3 0,0 0 0 0,0 0 0 16,3 1-9-16,0 1 12 0,6-1-12 0,-3 1 12 0,3-1-12 15,3-1 0-15,0 0 0 0,3-5 0 0,3 5 0 16,-3-2 0-16,3 2 0 0,3 0 0 0,3-5 0 0,2 3 0 15,-2-1 0-15,3 1 0 0,0 2 0 0,3 1 0 16,0-1 0-16,0-5 8 0,-4 5-8 16,1 3 0-16,0-3 0 0,-3 0 0 0,0 8 0 0,-3-7 0 15,0 4 0-15,-3-5 0 0,0 6 0 0,-4 2 0 16,-2 0 0-16,-3 3 0 0,-3-5 0 0,0 2 0 16,-5-3 8-16,-4 3-8 0,-3-2 0 15,0-1 0-15,3-2 0 0,-6 3 0 0,-3-1 0 0,0 4 0 16,-2-9 9-16,2 0-9 0,-3 6 0 0,3-12 0 15,0 1 0-15,0 3 8 0,4-11-8 0,-1 5 11 16,-3-5-11-16,0-2 12 0,3-1-3 0,3-8 0 16,0 1 0-16,4-6 0 0,-1 0 0 0,9-2 0 15,0-4 0-15,6 4 0 0,3-9 4 0,6 1 1 0,2-3 0 0,1 0 0 16,3-3-14-16,0 6-18 0,3-1 4 16,3 1 1-16,-1-1 13 0,10 3 0 0,0 3 0 0,0-3 0 15,-4 3 8-15,4 3 5 0,0-1 1 0,0 3 0 16,-1-5-22-16,-2 5-5 0,-6 0-1 0,3-2 0 15,-6-1 14-15,-1 3 0 0,-5 1 0 0,-3-1 0 16,0-3 0-16,-3 6 0 0,-3-6 0 0,-3 4 0 16,-3-4 0-16,-3 6 0 0,0 0 0 0,-6-6 0 15,0 6 0-15,-3 0 0 0,0 2 0 0,-2 0 0 16,-1 6-10-16,-6-5 1 0,-3 7 0 0,0-2 0 16,-6 5-100-16,7 0-20 0,-4-6-4 15</inkml:trace>
  <inkml:trace contextRef="#ctx0" brushRef="#br0" timeOffset="54489.74">16525 3040 403 0,'0'0'36'0,"0"0"-36"0,0 0 0 0,0 0 0 0,0 0 166 0,0 0 26 15,0 0 6-15,0 0 1 0,0 0-106 0,0 0-21 16,0 0-4-16,0 0 0 0,0 0-10 0,0 0-2 16,3 5 0-16,-3-5 0 0,0 6-12 0,0-6-2 15,0 0-1-15,0 8 0 0,0-3 3 0,0 3 0 16,0 0 0-16,-3-3 0 0,3 3-8 0,0 0 0 15,0 3-1-15,-3-4 0 0,3 4-4 0,0-3-1 16,-3 3 0-16,0-1 0 0,3 6 10 0,-3 0 3 16,0 2 0-16,0-4 0 0,0 4-35 0,0-5-8 15,0 9 0-15,3-4 0 0,-3 1 0 0,0 2 0 16,0-3 0-16,0 1 0 0,3 2 11 0,-3-3-3 16,0 4-8-16,0-4 12 0,0 1-12 0,3 2 0 0,-3-3 0 15,0-2 0-15,0 0 0 0,0 0 0 0,0 5 0 0,0 3 0 16,0 0 24-16,0 5 1 0,-3-3 1 0,3 1 0 15,0-3-10-15,0 2-1 0,0-5-1 0,1 3 0 16,-1-5-2-16,3 2 0 0,-3 0 0 0,0 0 0 16,0-2-12-16,0-4 11 0,3 7-11 0,0-4 10 15,-3 3-10-15,3-2 0 0,0-1 0 0,0 4 0 16,0-4 0-16,-3 3 0 0,3 0 0 0,-3 3 0 16,0 3 0-16,3-6 8 0,-3 3-8 15,3 2 0-15,-3-5 0 0,0 0 0 0,0-2 0 16,0 5 0-16,3-8 0 0,-3 7 0 0,3-9 0 0,-3 2 0 15,3 2 0-15,-3-5 0 16,3 1 0-16,-3 1 0 0,3 1 0 0,-3 3 8 0,3-1-8 0,-3 9 0 16,0-6 10-16,0 11-10 0,3 2 12 0,-3-2-12 15,0 0 0-15,3-9 0 0,-3 4 0 0,0-1-9 0,0-4 9 0,0 1 0 16,0-2 0-16,3 1 0 0,-6-1 0 0,3-3 0 16,0 6 0-16,3-5 0 0,-3 2 0 0,0 3 0 15,0-1 0-15,3 4 0 0,-3-1 0 0,0-2 0 16,3 0 0-16,0 0 0 15,-3 0-18-15,3-6-8 0,0 3-2 0,0 0 0 0,-3 3 48 0,0 3 8 0,0-11 3 16,1 5 0-16,2 0-31 0,-3-5 8 0,0 5-8 16,0 0 0-16,-3 6 0 0,3-1 8 0,0-2-8 15,3 5 0-15,-3 3 0 0,0-6 0 0,0 3 0 0,-3-2 0 16,3-3 0-16,-3-3 0 0,6 0 0 16,-3-3 0-16,0 1 8 0,0-1-8 0,3 4 0 0,0-1 9 15,-3-5 0-15,0 0 0 0,-3-1 0 0,6 1 0 16,-3 0-9-16,6 5 0 0,-3 1 0 15,3 1 0-15,-3-4 8 0,0 2-8 16,0 3 0-16,3-3 8 0,-3-2-8 0,0-1 0 0,0 1 0 0,-3-4 0 16,3-1 0-16,0-1 0 0,0-5 0 0,0 2 0 15,-3 4 12-15,3-1 1 0,3 0 0 0,-3-2 0 16,-3 2-13-16,0 0 0 0,0-2 0 0,0-1 0 16,0 1 0-16,0-1 0 0,-3 1 0 0,6 2 0 15,0-5 0-15,0 3 0 0,-3-1 0 0,3 1 0 16,0 5 0-16,-3-3 0 0,0 0 0 0,3-2 0 0,-3 7 0 0,3-4 0 15,0 2 0-15,0-1 0 16,0 1 0-16,0 0 0 0,0 3 0 0,-3-3 0 0,3-3 0 0,0 3 0 16,0-6 0-16,0 6 0 0,3-3 0 0,-3-2 0 15,0 0 0-15,0 2 0 0,0-3 0 0,0-2 0 16,0 0 0-16,0 3 0 0,0-3 0 0,0 2 0 16,0 1 0-16,0-1 0 0,0 4 0 0,0-6 0 15,0 0 0-15,0 0 0 0,0 2 0 16,0-2 0-16,0 3 8 0,0-1-8 0,0 1 0 0,-3 2 0 15,6 0 0-15,-3 0 0 0,0 3 0 0,0 0 0 16,3-3 0-16,-3 3 0 0,0 0 0 0,0 0 0 16,0 0 0-16,0 0 0 0,0 0 0 0,3-3 8 15,-6 0-8-15,3 0 12 0,3 1-12 0,-3-4-8 16,0 1 8-16,0-3-13 0,0 2 13 0,0-2 0 16,-3 3 0-16,3-3 0 0,0 0 0 0,0 2 0 15,0-2 0-15,0 3 0 0,0-3 0 0,-3 2 0 0,3 1 0 16,0-3 0-16,3 0 0 0,-3 2 0 0,0-2 0 15,0 3 0-15,3-3 0 0,0 2 0 0,-6-2 0 16,3 3 0-16,0 0 0 0,0-1 0 16,0 1 0-16,-3-1 0 0,6 1 8 0,-3-3 4 0,0 2 0 15,3-7 1-15,-3 0-13 0,0 2 0 16,0 6 0-16,0-1 0 0,0-2 0 0,0 0-16 0,0 0 1 16,0-8 1-16,0 0 14 0,0 5 0 0,-3 1 0 15,3-1 0-15,0 0 0 0,0-5 0 0,0 0 0 0,0 0 0 16,0 5 0-16,3 1 0 0,-3 2 0 15,3-3 0-15,-3 0 0 0,3 0 0 0,0-2 0 0,-3-3 0 16,0 0-100-16,0 0-16 0</inkml:trace>
  <inkml:trace contextRef="#ctx0" brushRef="#br0" timeOffset="60672.85">17608 3101 1436 0,'-6'0'32'0,"6"0"6"0,9 0 2 0,-9 0 0 0,0 0-32 0,0 0-8 0,6-3 0 0,0 3 0 15,-6 0 88-15,9-5 17 0,6 2 3 0,3 3 1 16,6-2-21-16,2-1-4 0,1 3 0 0,3-5-1 16,3 5-2-16,-7-3 0 15,-2 3 0-15,6 0 0 0,-3-3-65 0,0 3-16 0,5 0 0 0,4 0 0 16,0 0 0-16,11 3 0 0,-2-3 0 0,0 3 0 15,-7 2 20-15,-5-5 0 0,3 0 0 16,-3 0 0-16,-7 5-32 0,-2-5-7 0,3 3-1 0,-3-3 0 16,3 0 20-16,-1 0 0 0,1 0 0 0,-3-3 0 0,3 3 48 15,-3 0 12-15,-1-2 4 0,1 2 0 0,-6-3-52 16,0 3-12-16,-6 0 0 0,0 0 0 16,-6 0-107-16,-6 0-24 0,0 0-5 0,0 0-904 15</inkml:trace>
  <inkml:trace contextRef="#ctx0" brushRef="#br0" timeOffset="61385.4">17763 3170 1267 0,'-9'0'56'0,"9"-6"12"0,0 4-55 0,0 2-13 0,0 0 0 0,0 0 0 15,0 0 50-15,0 0 7 16,0 0 2-16,0 0 0 0,-3 0 19 0,3 0 4 0,0 0 1 0,0 0 0 16,0 0-25-16,0 0-5 0,6 8-1 0,0-3 0 15,0 3 8-15,0-3 2 0,-6-5 0 0,6 8 0 16,3-3-34-16,-3 3-6 0,3-2-2 0,-3 2 0 15,0-3-4-15,0 3 0 0,-1-8-1 0,1 5 0 16,3-2-6-16,-6 7-1 0,-3-10 0 0,6 3 0 0,0 2 11 16,-3 1 1-16,-3-6 1 0,3 13 0 0,-3-13-21 0,0 0 0 15,-3 5 0-15,0 6 0 0,0-6 0 0,-6 6 0 16,0-3 0-16,-2-1 0 0,2 4 0 0,-6-6 0 16,0 3-12-16,-3 6 4 0,0-9 8 0,-3 3 9 15,-6 5-1-15,1-5-8 0,2 2 20 0,3-2-4 16,3 3 0-16,-3 0 0 0,1-1-16 0,-1-2 8 15,0 3-8-15,3-1 0 0,0 1 0 0,0 2 0 16,3-8 0-16,-2 9 0 0,2-6 0 16,-3 2 0-16,6-2 0 0,-3 5 0 0,0 1 0 0,3-9 0 15,-3 5 0-15,3 1 0 0,3 2 0 0,1-7 0 16,-4 7 0-16,6-8 0 0,0 3 0 0,6 0 0 16,0-8 0-16,0 8 0 0,3 5 0 0,0-2 0 15,6-6 0-15,3 3 0 0,-1-3 0 0,1 8 0 16,6-7 0-16,-3 2 0 0,0-6 13 0,3 9-4 15,3-6-1-15,-1 3 0 0,1-5-8 0,6 2 8 0,3 0-8 0,3 1 8 16,2 2 5-16,7-3 1 0,3-3 0 0,-1 4 0 16,-2-1-2-16,-3 3 0 0,-1-3 0 0,1-5 0 15,-3 6 0-15,0-6 0 0,5 2 0 0,1-2 0 16,0 6-4-16,2-6 0 0,1 0-8 0,-6 0 12 16,-7 0-3-16,4 0-1 0,-3 0 0 15,-1 0 0-15,7-8-22 0,-3 5-5 0,6 0-1 16,-7-7 0-16,-8 7 20 0,0-8 0 0,6 6 0 0,-4 3 0 15,-2-6 22-15,0 5 8 0,-3 0 2 16,-3-5 0-16,-4 6-23 0,-2-1-9 0,-3 3 8 0,0 0-8 16,-6 0 0-16,-6 0 0 0,0 0-9 0,0 0-811 15,0 0-163-15</inkml:trace>
  <inkml:trace contextRef="#ctx0" brushRef="#br0" timeOffset="64691.78">3687 5141 518 0,'0'0'23'0,"0"0"5"0,-3 0-28 0,3 0 0 16,-3-8 0-16,-3 3 0 0,6 5 197 0,-3 0 35 0,3-8 6 0,0 8 2 15,-6-6-102-15,6 6-20 0,0 0-4 0,0-8-1 16,0 3-53-16,6 5-12 0,0-8-1 0,3 3-1 16,0-3-10-16,0 3-1 0,3-1-1 0,-3 1 0 15,8 0-4-15,-8 0-1 0,12-3 0 0,-9 5 0 0,3-2-8 16,3-1-1-16,0 4-1 0,0 2 0 0,-4 0-9 0,-2 0-2 15,3 0 0-15,-3 2 0 16,-3 1-8-16,0 5 0 0,-3-5 0 0,-3 7 8 0,-3 1 2 0,0 2 0 16,-6 3 0-16,3 2 0 0,-6 1 2 0,-3 2 1 15,3-2 0-15,-6 2 0 0,0 0 12 0,1 3 3 16,-4-6 0-16,3 3 0 0,-3-2-14 0,0-1-2 16,3 1-1-16,0 0 0 0,0-4 5 0,4 1 0 15,-1 0 1-15,3-3 0 0,-3 1-2 0,6-4-1 16,-3 1 0-16,6-1 0 0,0-4-14 15,-3 2 8-15,6 0-8 0,0-3 0 0,0-5 0 0,0 0 0 16,0 0-13-16,6 2 4 0,3-2 17 0,3 0 4 16,-9 0 1-16,9-2 0 0,-3 2-13 0,3-3 8 15,-4 1-8-15,4 2 0 0,3-8 18 0,-6 2-2 16,3 4-1-16,0-4 0 0,6 4-15 0,-9-4 0 16,3 4 0-16,0-1 0 15,-3 3-93-15,2 0-25 0,-2 0-5 16,0 3-1-16</inkml:trace>
  <inkml:trace contextRef="#ctx0" brushRef="#br0" timeOffset="65297.82">4249 5162 1090 0,'0'0'48'0,"0"0"11"0,0 0-47 0,0 0-12 16,0-5 0-16,0 5 0 0,3-6 55 0,3 1 9 16,-3 0 1-16,6 0 1 0,-9-1-14 0,6 4-4 15,0-9 0-15,0 3 0 0,0 0-18 0,0 0-4 16,3 3-1-16,-3-8 0 0,0 5-9 0,0 0-3 15,3-3 0-15,-3 6 0 0,3-8 9 0,-9 5 2 16,6 3 0-16,-6-6 0 0,3 3 2 0,-3 0 1 16,0 0 0-16,-3 0 0 0,-3 3 24 0,0 0 5 15,-3-1 0-15,-3 4 1 0,3 2-9 0,-3 0-3 16,-3 5 0-16,0-2 0 0,-3 5 3 0,3-3 1 16,-2 3 0-16,-4 0 0 0,3 2 0 0,-3 4 0 15,0-1 0-15,0 0 0 0,1 3-26 0,2 0-6 16,3 2-1-16,-3 3 0 0,3-2-16 0,6 2 10 0,-6 0-10 15,9 3 8-15,0-3-8 0,3 0 0 0,3 1 9 16,0-1-9-16,0 5 9 0,0-7-9 16,3-1 12-16,6 1-12 0,0-3 12 0,3-3-12 0,6 0 12 0,-3-8-12 15,3 3 14-15,3-8-4 0,-1 0-1 0,-2-8 0 16,0 3 4-16,3-3 1 0,0 3 0 0,0-8 0 16,-6-3-14-16,2 0 8 0,1 0-8 0,-3 0 0 15,0-2 10-15,0 2-10 0,-6-5 10 0,0 5-10 16,0-3 12-16,0 3-3 0,-9-5-1 0,0 0 0 0,0 2-8 15,0 1 0-15,-6-1 0 0,0-2 0 0,3 3 8 16,-3 2 0-16,-3 0 0 0,3 3 0 16,-6 0-8-16,3 2 0 0,0 0 0 0,-3 6 0 15,0 0 0-15,0 5 0 0,-2 0-10 0,2 5 10 0,-3 0-23 16,0 3 2-16,0-2 0 0,0 2 0 16,0 5-216-16,3-5-43 15</inkml:trace>
  <inkml:trace contextRef="#ctx0" brushRef="#br0" timeOffset="67081.67">5068 5329 230 0,'0'0'10'0,"0"0"2"0,0 0-12 0,0 0 0 16,0 0 0-16,0 0 0 0,0 0 399 15,3-6 77-15,-3 1 15 0,3 0 3 0,-3 2-325 0,6-5-65 16,-3 3-12-16,0-3-4 0,3 3-52 0,3-3-10 15,-9 0-2-15,9 0-1 0,0-3 5 0,-1 3 0 16,4-2 1-16,0-3 0 0,-3 2-29 0,3-5 0 16,0 3 0-16,6 0 0 0,-9-6 0 0,6 3 8 15,0 0-8-15,-1 3 0 0,1-8 8 0,3 8-8 16,-3-3 0-16,-3 0 0 0,0 0 12 0,0 0-3 16,3 3-1-16,-6 0 0 0,3 2-8 0,-9 1 0 15,5 4-10-15,-5 1 10 0,0-3 0 0,-3 8 0 16,0 0 0-16,0 0 0 0,0 0 0 0,0 0 0 15,0 0 0-15,0 0 0 0,0 0 0 0,-3 8 8 0,-3 0-8 0,1 0 0 16,2 3 8-16,-3-1-8 0,-3 3 0 0,3 3 0 16,-6 3 0-16,3-6 0 0,3 8 0 0,-3 3 0 15,0-3 11-15,3 3-2 0,-6-3 0 0,3 3 0 16,0-3-9-16,3 0 0 0,0-2 0 16,0-1 0-16,4-2 0 0,2-3 0 15,0 1 0-15,0-4 0 16,0-5-68-16,5 3-15 0,1-2-3 0,3-6-982 0</inkml:trace>
  <inkml:trace contextRef="#ctx0" brushRef="#br0" timeOffset="67482.82">5556 4932 1792 0,'0'0'80'0,"0"0"16"0,0 0-77 0,0 0-19 16,0-8 0-16,0 5 0 0,6 1 113 0,-6-4 19 16,3 4 4-16,3-1 1 0,0 0-57 0,3 3-12 15,-3-8-3-15,3 6 0 0,0-1-31 0,3 3-6 16,0-5-2-16,-1 2 0 0,-2 1 2 0,6-1 0 16,0 0 0-16,0 3 0 0,0-2-28 0,0 2 0 15,0-3 8-15,0 3-8 0,-4 0 0 0,1 0 0 16,0 3 0-16,0-1 0 0,-3 1 0 0,-3 2 0 15,3 3 0-15,-9-5 0 0,3 7 0 0,-3-4 0 16,-3 7 0-16,3 0 0 0,-6 0 12 0,0 3 0 16,-3 3 0-16,-3-1 0 0,3 1 0 0,0 5 0 0,-6-1 0 15,-2 1 0-15,2 3 0 0,0-6 0 0,3 3 0 16,3-1 0-16,-6 1 11 0,6 3 2 0,3-11 1 16,-3 2 0-16,3-2-26 0,0 0-16 0,-3 2 3 15,7-7 0-15,-1 0 13 0,0-1 0 0,3 1 0 0,-6-3 0 16,6 0 0-16,0-3-9 0,0 3 9 15,0-8-12-15,0 0-166 16,0 0-34-16,0 0-6 0,0 0-2 0</inkml:trace>
  <inkml:trace contextRef="#ctx0" brushRef="#br0" timeOffset="67680.22">5571 5249 1209 0,'0'0'108'0,"0"0"-87"15,0 0-21-15,0 0 0 0,0 0 196 0,0 0 34 16,0 0 7-16,0-2 2 15,0 2-88-15,6-3-18 0,-3 0-3 0,0 1-1 16,3-4-46-16,3 1-10 0,0 3-1 0,0-6-1 0,3 2-22 0,-1 6-4 16,4-8-1-16,3 3 0 0,0-3-29 0,3 3-7 15,-3-3 0-15,6 0-8 0,-7 3 0 0,4 2 0 16,-3-2 0-16,3-1 0 0,0 4 8 0,-3-1-8 16,0 1 0-16,-1 2-879 15,-5 2-178-15</inkml:trace>
  <inkml:trace contextRef="#ctx0" brushRef="#br0" timeOffset="69761.81">6529 5226 1404 0,'0'0'62'0,"0"0"13"0,0 0-60 0,0 0-15 16,0 0 0-16,0 0 0 0,0 0 107 0,0 0 18 16,0 0 4-16,3 0 1 0,3-6-19 0,0 1-4 15,0 2-1-15,0-7 0 0,0-1-73 0,0 6-14 16,3-8-3-16,3-3-1 0,3 0-6 0,-3 3-1 16,3-1 0-16,3-7 0 0,-1 8 0 0,-2-3 0 15,0-2 0-15,0 2 0 0,0 3-8 0,0-6 12 16,0 3-12-16,-3 0 12 0,2-2-12 0,1 2 0 15,-3-3-10-15,0 6 10 0,0-3 0 0,-3 6 0 16,0-1 0-16,-3 3 0 0,0 0 8 0,-6 8-8 16,0 0 0-16,0 0 0 0,3-8 35 0,-3 8 0 15,0 0 0-15,0 0 0 0,0 0-15 0,0 3-4 16,-3 2 0-16,0-5 0 0,0 5-4 0,-3 3-2 0,3 3 0 16,-3 0 0-16,0 2-10 0,0 3 8 0,-3 0-8 15,0 5 8-15,-3 0 15 0,3 0 2 0,-3 0 1 0,4 0 0 16,-4 3-26-16,3 0 0 0,0 0 0 0,-3 0 0 15,3-6 0-15,0 3 12 0,6-2-4 0,0-1 0 16,-3-2-8-16,3-3 0 0,3-2 0 0,3-3 8 31,-3-8-66-31,6 5-14 0,0 1-2 0,0-6-1072 0</inkml:trace>
  <inkml:trace contextRef="#ctx0" brushRef="#br0" timeOffset="70454.2">7178 4908 1335 0,'0'0'29'0,"0"0"7"0,6-3 0 0,0 3 2 0,0-8-30 0,0 6-8 15,-6 2 0-15,6-3 0 0,0-5 52 0,0 0 8 16,0 6 3-16,-3-4 0 0,3 1-34 0,-3 0-6 16,-3 2-2-16,0-5 0 0,0 3 28 0,0 0 6 15,0 2 1-15,-3-5 0 0,0 3 10 0,-3-1 2 16,0 1 1-16,0 2 0 0,-6-7 10 0,3 7 1 16,0-5 1-16,0 3 0 0,0 2-16 0,1 1-3 0,-1-1-1 15,0 0 0-15,-3 1-5 0,0 2 0 16,0 0-1-16,0 0 0 0,3 2-23 0,0 1-5 15,-3 2-1-15,3 1 0 0,0-4-15 0,0 6-3 0,4-5-8 0,-1 7 12 16,0-4-3-16,0 4-1 0,6 1 0 0,-6 2 0 16,6-2-8-16,0-1 0 0,3 1 0 0,0 2 0 15,3 3 0-15,0 0 0 0,2-3 0 0,1 3 0 16,0 0-11-16,3-3 11 0,0 0-8 0,0 3 8 16,0-3 0-16,0 1 0 0,0-1 12 0,-3 0-4 15,3 3-8-15,-6-3 0 0,-3 3 0 0,3 3 0 16,-1-6 0-16,-2 0 0 0,0 0 0 0,-3-2 0 15,0 2 0-15,-3 0 0 0,0-2 0 0,-2 0-8 0,-1 2 8 0,-3-3 0 16,3-2 8-16,-3 0-8 0,-3-2 0 0,0-1 0 16,0-3 0-16,0 4-12 0,0-6 12 0,0 0 0 15,-3-6 0-15,4 4 0 0,-1-3 0 16,3-1 0-16,-3-2 0 0,6 0 0 0,0-2 0 16,0-1 0-16,3 1 0 0,0-1 0 15,3 3 0-15,-3-5 0 0,3 0 0 0,0 2 0 0,3-2 0 0,0 0 0 16,3-1 8-16,3-2-8 0,0 1 0 0,0-4 0 15,6 1 0-15,2-1 0 0,-2 1 0 0,3-4 0 16,3 1 0-16,0 3 8 0,-6-1-25 0,0 6-5 16,-1 8-1-16,1-9 0 15,3 1-7-15,-3-3-2 0,0 3 0 0,0 2 0 16,-3-2-9-16,3-3-3 0,-6 3 0 0,0 3 0 0,-4-1 44 0,-5 0 0 0,-2 6 0 16,-1 0 8-16,-6 0-8 0,-6 5 0 0,3 0-11 15,-6 0 11-15,-6 2-11 0,3 1 11 0,0 2-12 16,1 3 12-1,-4 0-144-15,0 0-21 0</inkml:trace>
  <inkml:trace contextRef="#ctx0" brushRef="#br0" timeOffset="70670.64">15575 11819 2432 0,'78'-40'0'0</inkml:trace>
  <inkml:trace contextRef="#ctx0" brushRef="#br0" timeOffset="72097.81">7979 4866 1036 0,'0'0'92'0,"0"-6"-73"0,0 1-19 0,3 0 0 15,0-3 150-15,-3 0 26 0,3-5 6 0,0 5 1 0,6-3-60 16,0 3-12-16,-3-2-3 0,3-1 0 0,0 1-41 0,3 2-9 16,-4 2-2-16,1-2 0 15,0 3-15-15,3 0-3 0,3-1-1 0,0 4 0 0,0 2-16 0,0 2-3 16,0 1-1-16,-3 0 0 16,2 2-9-16,-2-5-8 0,0 5 12 0,0 3-12 15,-3-2 0-15,0 2 0 0,0-1 0 0,-3 4 0 0,0 2 9 0,-3 0-9 16,-3 1 0-16,-3 2 9 0,0 2-9 0,-3 1 10 15,-6 4-10-15,0 4 10 0,-3-1-1 0,-3 3 0 16,-2 1 0-16,-4-1 0 0,0 0 2 0,3 0 0 16,0 3 0-16,0-9 0 0,1 7-1 0,-1-7 0 15,0 4 0-15,3-6 0 0,3-2-10 0,3-4 0 16,0-1 9-16,0-4-9 0,3 3 9 0,4-7-9 16,-4-1 12-16,3 0-12 0,0-5 16 0,6 0-3 15,0 0-1-15,0 0 0 0,-3-5-12 0,3 0-10 0,3-6 2 16,0 3 0-16,3-5 8 0,0 0 0 0,5-3 0 15,-2 0 0-15,0 3 9 0,0 0-9 0,0-1 12 16,3 1-12-16,0 2 8 0,-3 4-8 0,-3 1 0 0,3 1 0 16,0 2 0-16,-3 3 0 15,-6 0 0-15,3 3 0 0,3 0 0 0,0-1 0 0,-3 4 0 16,3-1 0-16,-1 3 0 0,-2-3 0 16,0 3 0-16,6 0 0 0,-3 3 8 0,3-9-8 0,0 3 12 0,6 1-12 15,-3-4 8-15,0 4-8 0,0-4 0 0,6-2 0 16,-1 0 0-16,-2 0 10 0,3 0-10 0,0-2 8 15,-3-4-103-15,3 4-21 0,-3-4-4 16</inkml:trace>
  <inkml:trace contextRef="#ctx0" brushRef="#br0" timeOffset="72500.72">8420 5088 2145 0,'0'0'95'0,"0"0"20"0,0 0-92 0,0 0-23 16,0-8 0-16,0 3 0 0,0 5 66 0,3-8 9 15,3 0 1-15,2 0 1 0,1 0-34 0,3-3-7 16,3 1-2-16,3-3 0 0,-3-1-25 0,3 1-9 16,3-3 0-16,-1 0 9 0,4 3-9 0,3-3 0 15,-6 0 0-15,3 3 8 0,-3-8-8 0,-4 5 0 16,1 0 0-16,-3 0 0 0,0 0 0 0,0 3 0 15,0-5 8-15,-3 5-8 0,-3-9 0 0,0 6 0 0,2 1 0 16,-5 1 0-16,0 4 0 0,-3 2 0 0,0 0 0 0,-3 8 0 16,0 0 0-16,0 0 12 0,0 0-4 0,0 0 0 15,0 0 34-15,-6 5 6 0,0 6 2 0,0-1 0 16,3 4-29-16,-2 1-5 0,-4 4-2 0,3 0 0 16,-3-1 9-16,3 8 1 0,0-4 1 0,-3 1 0 15,0 7-8-15,3-1-1 0,-3 0-1 0,3 0 0 16,-3 5-15-16,3-5 11 0,0 0-11 0,0 3 10 15,0-5-10-15,3-1 0 0,0-2 0 0,0-3 8 16,0 0-8-16,3-5 0 0,-3 0 0 0,3 0 0 16,0-5-128-1,-3-4-20-15,6 1-5 0</inkml:trace>
  <inkml:trace contextRef="#ctx0" brushRef="#br0" timeOffset="73337.47">18555 9512 2432 0,'0'0'0'0</inkml:trace>
  <inkml:trace contextRef="#ctx0" brushRef="#br0" timeOffset="73394.32">18579 9514 2432 0,'0'0'0'0</inkml:trace>
  <inkml:trace contextRef="#ctx0" brushRef="#br0" timeOffset="74095.17">9601 5101 864 0,'0'0'76'0,"3"0"-60"15,0 0-16-15,3-5 0 0,-3 5 155 0,0-3 28 16,3-2 5-16,0 5 2 0,0-8-46 0,0 3-10 15,3-3-2-15,0 2 0 0,0-1-70 0,3-1-14 16,-3-3-4-16,5-2 0 0,-2 8-5 0,3-9-2 0,3 1 0 16,0-5 0-16,0 4-17 0,-3 1-4 0,6 0-1 0,-4-6 0 15,1 3-1-15,0 3 0 0,0-3 0 0,3 0 0 16,-3-2-14-16,3 5 8 0,-4-8-8 0,1 5 0 16,-6 0 8-16,3 3-8 0,0-6 0 0,-3 6 9 15,-3-6-9-15,3 6 0 0,-3 2 0 16,-3 4 8-16,-4-1-8 0,1 2 0 0,3 1 0 0,-6 5 0 15,0 0 11-15,0 0 0 0,0 0 0 0,0 0 0 16,-3 5-11-16,-3 3 0 0,4 0 0 0,-4 3 8 16,0 2-8-16,0 0 0 0,-3 3 0 0,3 5 8 15,-6-5 0-15,3 5-8 0,0 0 12 0,-3-2-4 16,0 5-8-16,0-3 8 0,0 5-8 0,0 1 8 16,1-1-8-16,2-2 0 0,-3-3 9 0,3 1-9 15,3-7 0-15,0 4 0 0,3-1 0 0,-3 1 8 16,6-11-8-16,0 2 0 0,3 1-8 0,3-6-748 15,0 1-150-15</inkml:trace>
  <inkml:trace contextRef="#ctx0" brushRef="#br0" timeOffset="74842.53">10405 4784 403 0,'0'-6'36'0,"0"6"-36"16,0-2 0-16,0 2 0 0,0 0 240 0,0 0 40 16,3-6 9-16,3 1 2 0,0-3-182 0,0 0-36 0,3 0-7 0,-3 3-2 15,3-6-43-15,0 1-9 0,2-1-1 0,-2 3-1 16,-3-8-10-16,0 6 0 0,3-1 0 0,-3 3 8 15,-3-5 2-15,3 3 0 0,-6-1 0 0,3 6 0 16,-6-9 38-16,3 4 8 0,-6-1 2 0,3 1 0 16,-3 2 6-16,-3 2 2 0,-3 1 0 0,0 3 0 15,-5 2 6-15,2 7 0 0,-6-7 1 0,0 6 0 16,0 2-3-16,3 0-1 0,0 2 0 0,1 3 0 16,2 1-29-16,-3 2-7 0,3-1-1 0,3 7 0 15,3-7-32-15,3 1 0 0,-3 3 0 0,6-6 0 16,0 3 0-16,3-3 0 0,3 0 0 0,0-2 0 0,3 2 0 15,3-7 0-15,3 1 0 0,0-1 0 16,-3-4 31-16,6 4-1 0,0-12 0 0,3 4 0 16,-1-1-22-16,4 0-8 0,3-4 0 0,-3 1 0 15,0-4-12-15,-6 2-9 0,2 0-2 0,-2 3 0 0,0-9 23 0,-3 6-9 16,-3 3 9-16,3-6 0 0,-6 4 0 0,-3-1 0 16,3 2 0-16,-6 6 0 0,0 0 0 0,0 0 0 15,0 0 0-15,0 0 0 0,0 0 0 0,0 0 0 16,-3 6 0-16,-3-4 0 0,3 4 0 0,-3-1 0 15,-3 8 0-15,0-8 0 0,0 6 24 0,0 0-2 16,3-1 0-16,0 3 0 0,-3-2-22 0,3 2 0 16,1 3 0-16,-4-3 0 0,3 3 0 0,0 0 0 15,0 5 0-15,0-5 0 0,0 3 0 0,0 2 0 0,3 0 0 16,0 3 0-16,0-8 0 0,0 5 0 16,0-3 0-16,0 3 0 0,3-2 0 0,-3-1 0 15,0-2 0-15,0 3 0 0,3-9 0 0,-3 4 0 0,0-1 0 16,0-3 0-16,0 1 0 0,0 2 0 0,-3-7 0 15,3 2 0-15,-6-6 0 0,3 3 0 0,-3 1 0 0,1-6 0 16,2 2 0-16,0-2 0 16,-3 0 0-16,-3 0 0 0,0 0 0 0,0-2 0 0,-3 2 0 0,0 0 0 15,0-8 12-15,0 5 0 0,1 1 1 0,2-9 0 16,-3 8 7-16,3-5 2 0,3 3 0 0,0-8 0 16,0 5-8-16,3 0-2 0,0 0 0 0,0 0 0 15,3-2-12-15,3 7 0 0,0-8 0 0,0 9 0 16,3-9-11-16,0 3-5 0,3 0 0 0,0 3-896 15,3 0-180-15</inkml:trace>
  <inkml:trace contextRef="#ctx0" brushRef="#br0" timeOffset="76570.19">11331 4744 1814 0,'0'0'40'0,"-3"-5"8"0,0 2 1 0,0-5 3 0,3 3-42 0,0-3-10 0,0 3 0 0,3-3 0 15,3-6 81-15,3 4 15 16,0-1 2-16,2-2 1 0,1 0-43 0,3 2-9 0,-3-2-2 15,3 2 0-15,0-2-9 0,0 3-3 0,0-1 0 0,0 6 0 16,-1-1-13-16,1 4-4 0,0-1 0 0,0 0 0 16,3 6-16-16,-3 0 8 0,0 5-8 0,-3-6 0 15,2 6 8-15,-5 6-8 0,0-4 0 0,-3 3 0 16,0 1 8-16,-3 4-8 0,-3 1 0 0,0 2 0 16,-9 3 14-16,3-3-1 0,-3 3 0 0,0-1 0 15,-2 6 0-15,-1-7 0 0,0 1 0 0,-3 1 0 16,0 0-2-16,3 0-1 0,-3 0 0 0,0 0 0 15,-3-3 5-15,4 3 1 0,-4-11 0 0,0 3 0 0,3-3-16 0,-3 0 9 16,0 3-9-16,6-8 8 0,0 0-8 0,1 2 8 16,2-10-8-16,3 0 8 0,-3 3-8 0,6-6 0 15,0 3 9-15,0-5-9 0,3 0 0 0,3-3 8 16,0 0-8-16,0-3 0 0,3 3 0 0,-3-2 0 16,6 2 0-16,-3 0 0 0,-1-3 0 0,1 1 0 15,3 5 0-15,-6-1 0 0,-3 6 0 0,9-5 0 16,-9 5 0-16,0 0 0 0,6-3 0 0,3 3 0 15,-9 0 0-15,9 0-8 0,-9 0 8 0,9 6 0 16,0 2 0-16,0-8 0 0,0 5 0 0,-3 3 0 16,3-3 0-16,0 3 0 0,0-8 9 0,-1 5-9 15,4 1 12-15,-3-4-12 0,3 1 9 0,0-1-9 16,0 1 0-16,0-3 9 0,3-3-1 0,3 3 0 16,-3-2 0-16,-1 2 0 0,4-3-8 0,-3-2 0 15,-3 2-12-15,3-2 12 16,0 5-228-16,-3-8-37 0</inkml:trace>
  <inkml:trace contextRef="#ctx0" brushRef="#br0" timeOffset="77138.19">12081 4802 691 0,'0'0'61'0,"3"-5"-49"0,0 2-12 0,-3-2 0 16,3 0 201-16,0-1 38 0,3 4 7 0,0-4 2 15,0 1-136-15,-1-3-26 0,1 3-6 0,0 2 0 16,0-5-31-16,0 3-5 0,3-6-2 0,-3 4 0 0,-3-1-33 0,-3 0-9 16,3 2 0-16,0-2 0 0,-3-2 20 0,3-1 0 15,-3 3 0-15,0 0 0 0,3 0 35 0,-3 3 6 16,-6-8 2-16,0 5 0 0,-3 3-7 0,0-3 0 15,-3 2-1-15,0-4 0 0,-2 5-1 0,-1 2 0 16,0 3 0-16,-3 0 0 0,3 0-26 0,-3 3-4 16,0 5-2-16,0-1 0 0,-2 7 3 0,-1-1 1 15,3 3 0-15,-6 8 0 0,0-6-6 0,4 3 0 16,-1 3-1-16,0 0 0 0,0 0-10 0,9 0-1 16,-3-1-8-16,6 4 12 0,3-3-12 0,3-1 0 15,3 1 0-15,3 0 0 0,0-3 0 0,3-2 0 16,3-1 0-16,3-4 0 0,0-1 0 0,3 0 0 0,3-10 0 15,0 5 0-15,-1-6 0 0,1-2 8 16,0-2-8-16,0-4 0 0,0 1 11 0,0-6-11 0,0 1 12 16,-1-3-12-16,1-1 10 0,0-2-10 15,3-2 8-15,0 2-8 0,0-5 8 0,-3 2-8 0,-7-2 8 0,1 3-8 16,-3-1 8-16,0 1-8 0,-6-1 0 0,0 3 8 16,3-8-8-16,-3 3 0 0,-6 0 0 0,3 3 0 15,-3-6 0-15,0 3 0 0,0-1 0 16,0 4 8-16,-9 5-8 0,0-6 0 0,1 9 0 0,-4-1 0 15,-3 6 0-15,0-1 0 0,-3 6 12 0,3 6-4 0,0-4-8 16,0 4 0-16,1 2 0 0,-1 2 0 0,0 1-12 0,3 5 0 16,0-3-1-16,0 5-891 15,0-4-177-15</inkml:trace>
  <inkml:trace contextRef="#ctx0" brushRef="#br0" timeOffset="77364.89">20448 11819 2432 0,'-9'-45'0'0</inkml:trace>
  <inkml:trace contextRef="#ctx0" brushRef="#br0" timeOffset="78835.02">12953 5051 1659 0,'0'0'73'0,"0"0"16"0,0 0-71 0,0-5-18 0,-3 2 0 0,0-2 0 15,3-1 111-15,0-2 18 0,-3 3 4 0,6-3 1 16,-3 0-56-16,3 0-11 0,3-5-3 0,0 3 0 15,0-4-15-15,3 4-3 0,3-4-1 0,0 1 0 16,2-3-21-16,-2 3-4 0,3 0 0 0,0 0-1 16,3-1-8-16,3-1-2 0,3-1 0 0,-1 2 0 0,1-7-9 0,-3 3 8 15,3-1-8-15,-3-5 8 0,0 1-8 16,-4-4 0-16,4 3 9 0,-6-2-9 0,0-1 16 16,0 1-2-16,0 7 0 0,-3-2 0 0,-3 3-14 15,0 5-15-15,-4 2 3 0,1 6 1 0,-3 5 11 16,0-3 0-16,-3 3 0 0,0 0 0 0,0 0 0 15,0 0 9-15,0 0-9 0,0 0 10 16,0 11-10-16,-3 2 0 0,-3 0 0 0,0 3 0 0,1 2 13 0,2 4-2 16,-6 1-1-16,3 4 0 0,-3-1 1 0,0 3 0 15,0 1 0-15,0-4 0 0,-3 3-11 0,3 0 12 16,0-2-12-16,-3-1 12 0,3-5-12 0,3 3 0 16,-3-3 9-16,4 0-9 0,2-2 0 0,0-3 0 15,0-3 0-15,3-2 8 0,3-1-25 0,0 4-5 16,0-12-1-16,2 3-795 15,1 1-159-15</inkml:trace>
  <inkml:trace contextRef="#ctx0" brushRef="#br0" timeOffset="79153.17">13694 4527 1893 0,'3'-8'41'0,"-3"8"9"0,0 0 2 0,0 0 2 0,0 0-43 0,0 0-11 0,0 0 0 0,0 0 0 16,-6 8 107-16,-3 5 19 0,-3-5 4 0,3 3 1 15,0-1-52-15,0 4-11 0,-2 1-1 0,-1-1-1 16,0-1-18-16,0 5-3 0,-3 4-1 0,3-7 0 0,0 7-19 0,0-1-4 16,3-3-1-16,-3 4 0 0,6-7 9 0,0 1 2 15,1 0 0-15,-1 0 0 0,6-3-31 0,0-2 8 16,0-3-8-16,6 0 0 0,-4 0 0 0,7-6 0 15,3 4 0-15,3-4 0 0,-3-2 0 0,6-2 11 16,0-4 0-16,3 1 0 0,-3 2-11 0,2-2 0 16,-2-3 0-16,-3 3 0 0,3 2 0 0,-3-5-11 15,-3 3 3-15,0 5 0 16,0-8-184-16,-3 5-36 0</inkml:trace>
  <inkml:trace contextRef="#ctx0" brushRef="#br0" timeOffset="79406.48">13911 4670 806 0,'0'0'36'0,"0"0"7"0,-6 3-35 0,0-1-8 0,0 1 0 0,3 2 0 15,-5 3 348-15,2 0 67 0,0 3 13 0,0 2 4 16,-3 3-262-16,3 0-52 0,0 2-10 0,0 3-3 15,0-2-57-15,0 2-11 0,-3 3-2 0,3-3-1 16,-3 5-12-16,3 1-2 0,0-3-1 0,-3 5 0 16,0-5-5-16,3 2-1 0,1-2 0 0,-4 5 0 15,6-8-13-15,-3 0-10 0,3-5 2 0,0 0 0 16,0-3-171-16,6-2-33 0,-3-3-8 16</inkml:trace>
  <inkml:trace contextRef="#ctx0" brushRef="#br0" timeOffset="80996.7">14906 4696 1587 0,'2'-16'70'0,"4"9"15"0,-3-1-68 0,3-6-17 15,0 1 0-15,0 0 0 0,6-6 79 0,-3 4 12 16,0-1 2-16,3 0 1 0,0 0-9 0,0 3-1 16,3-1-1-16,-3 4 0 0,-1-1-27 0,4 1-6 15,-3 4-1-15,3 1 0 0,-3 2-13 0,3 3-2 16,-3 0-1-16,0 3 0 0,3 2-15 16,-3 3-3-16,-1 6-1 0,-2-1 0 0,3 0-14 0,-3 0 8 15,-3 0-8-15,0 3 0 0,0 3 8 0,-3 5-8 16,-3-6 0-16,-3 3 0 0,0 1 8 0,-3 1-8 15,0-1 0-15,-6-1 9 0,3 3 2 0,-3-6 0 16,-2 1 0-16,-1 4 0 0,3 1-1 0,-6-3 0 16,-3 3 0-16,0-5 0 0,-3 4-10 0,-2-4 10 15,2 0-10-15,0-1 10 0,0 1 4 0,3-6 1 16,1-3 0-16,5 1 0 0,0 0-15 0,0-4 0 16,3-1 0-16,3-1 0 0,0 0 0 0,3-2 0 15,6-3-8-15,0 0 8 0,0 0 0 0,0-8 0 0,0 3 0 16,6-3 9-16,0 0-9 0,3 0 0 0,0-5 0 15,3 2 0-15,-3 1 0 0,3-4 0 0,3 1 0 16,-1 3 0-16,1-1-12 0,-3 3 3 0,3 0 0 16,-3 3 0-16,0-1 9 0,-3 4 0 0,0 2-9 15,0 0 9-15,-9 0 0 0,9 5 0 0,-3-2 0 0,0 5 0 16,-1 0 0-16,-2 0 15 16,3 2-3-16,-3 1 0 0,3-1 2 0,-3-2 0 0,0 6 0 0,0-7 0 15,3 1-2-15,0 3 0 0,-3-6 0 0,3 1 0 16,0 1-4-16,3-1-8 0,-3-6 11 0,3 2-11 15,0-2 12-15,0 0-4 0,0 0 0 0,0-2-8 16,2-4 0-16,4 1-16 0,-3 0 2 0,0-3-831 16,3 3-167-16</inkml:trace>
  <inkml:trace contextRef="#ctx0" brushRef="#br0" timeOffset="81431.77">15432 4834 2026 0,'0'0'44'0,"0"0"10"0,0 0 2 0,0 0 1 0,0 0-45 0,0 0-12 16,0 0 0-16,0 0 0 0,0 0 64 0,6 0 12 15,0-5 1-15,3 2 1 0,0 0-28 0,3 1-6 16,0-6 0-16,0 2-1 0,0-1-12 0,0-4-3 15,3 0 0-15,-1-2 0 0,4 0-16 0,0-3-4 0,0 3-8 0,6-11 12 16,-3 3-12-16,2 0 9 0,1 2-9 0,0-2 8 16,-3-3-8-16,-3 3 0 0,6 2 0 0,-1-4 0 15,-5 2 0-15,3-1 0 0,-6 6 0 0,3 1 0 16,-6 1 34-16,-3 4 5 0,0-1 1 0,-3 6 0 16,-3-3-13-16,-3 8-3 0,0 0 0 0,0 0 0 15,0 0 7-15,0 0 1 0,-6 8 0 0,-3-3 0 0,-3 8-13 16,0 1-3-16,3-1 0 0,-3 5 0 0,0 4-2 0,-3-1-1 15,9 3 0-15,-6 5 0 0,0 0 18 0,-2 5 3 16,2-5 1-16,-3 3 0 0,3 5-23 0,0-10-4 16,0 4 0-16,3 1-8 0,0-6 11 15,3 4-11-15,0-4 10 0,3 0-10 0,0-4 0 0,3-1 8 16,-3-3-8-16,3 4 0 0,3-9 0 0,3 0 0 16,-3 0 0-16,3-2 0 15,-3-1-52-15,0 1-16 0,3 2-3 0</inkml:trace>
  <inkml:trace contextRef="#ctx0" brushRef="#br0" timeOffset="98720.23">16861 5178 633 0,'0'0'56'0,"0"0"-44"15,0 0-12-15,0 0 0 0,0 0 216 0,0 0 42 16,0 0 8-16,0 0 2 0,0 0-107 0,0 0-21 16,0-8-4-16,3 3 0 0,0 2-50 0,0-2-10 15,3-3-1-15,0 0-1 0,3 3-21 0,0-3-4 16,0-3-1-16,3 0 0 0,0-2-17 0,-1-3-4 0,4 3-1 0,0-5 0 15,3 2 2-15,3-5 0 16,0 2 0-16,0-2 0 0,-1-3-28 0,-2 3 0 16,3-6 0-16,0 1 0 0,-3 2 12 0,6-8-4 0,5 1 0 15,-2-1 0-15,0 3-8 0,-3-6 0 0,0 4 0 0,-1 4 0 16,-2-2 0-16,-6 3 0 0,3 4 0 0,-3 1 0 16,3 3 0-16,-6-1 0 0,-3 3-12 0,-1 6 12 15,1-1 0-15,-3 3 0 0,-3 3 0 0,0 2 8 16,0-2 8-16,-3 5 0 0,0 0 1 0,0 0 0 15,0 0 1-15,-3 11 0 0,0-3 0 0,-3 5 0 0,0 0-8 16,0 6-2-16,1-4 0 0,-1 4 0 0,-3 2 5 0,0 3 1 16,0 0 0-16,0 5 0 0,-6 3-14 0,3-9-10 15,-3 12 2-15,-3-9 0 0,3-2 19 0,-2 3 4 16,-4-1 1-16,6 0 0 0,0-2-16 0,3 5 0 16,-6-10 0-16,6 5 0 0,6-3 0 0,-3-5 0 15,3 2 0-15,-2-4 0 0,-1-1 0 0,6 0 0 16,6-8 0-16,-6 3 0 15,0 0-110-15,0-3-25 0,3-5-5 0,0 0-1042 0</inkml:trace>
  <inkml:trace contextRef="#ctx0" brushRef="#br0" timeOffset="99308.14">17814 4561 2178 0,'0'0'48'0,"0"0"9"0,0 0 3 0,0 0 1 0,0 0-49 0,0 0-12 0,0 0 0 0,-3 6 0 15,-6-1 81-15,3 0 14 0,-3 1 2 0,0 2 1 16,-3 2-37-16,3 1-7 0,-6 2-2 0,0 0 0 16,-3 0-16-16,4 1-3 0,-1-1-1 0,-3 5 0 0,0-4 0 0,3-1 0 15,6 3 0-15,3-3 0 16,-3 0-19-16,3-2-4 0,3-1-1 0,0-2 0 16,0 5-8-16,3-7 0 0,0 2 0 0,6-8 0 0,-3 5 0 0,3-2 0 15,-6-3 0-15,6 0 0 0,12 0 0 0,-3 0 15 16,6-3-4-16,0-2-1 0,2 5-10 0,1-8 0 15,3 2 9-15,-3 1-9 0,0 3 0 0,-1-1-10 16,-5 0 1-16,0 3 0 0,0 0-11 0,0 0-3 16,-6 6 0-16,0 1 0 0,-3-4 13 0,0 2 10 15,-6 3-13-15,3 3 5 0,-4-3-4 0,1 2-1 16,-3 1 0-16,0 2 0 0,-3 3 13 0,3-3 16 16,-2 3-3-16,-4 0-1 0,0 5-12 0,0-2-16 15,3-1 3-15,-6 4 1 0,0-1 12 0,0-3 0 16,-3 3 0-16,0-2 0 0,0-1 22 0,0-4 7 15,-6-1 2-15,1 0 0 0,-4-2-31 0,0-1 8 16,-3 1-8-16,-3-6 0 0,0 3 8 0,1-3 0 16,2 3-8-16,0-5 12 0,6-3-12 0,-3 0 11 15,1 0-11-15,-1-3 10 0,6 3-10 0,0-8 8 0,3 3-8 16,0-6 8-16,0-2-23 0,6-3-5 0,0 1 0 16,0-7-1-16,3 1-205 15,6-3-41-15</inkml:trace>
  <inkml:trace contextRef="#ctx0" brushRef="#br0" timeOffset="99550.06">17846 4548 576 0,'0'0'25'0,"0"-5"6"0,3 2-31 0,-3 3 0 16,0-8 0-16,0 8 0 0,0 0 501 0,0 0 95 15,0 0 18-15,3-5 4 0,-3 5-425 0,6-5-85 16,3-1-16-16,-3 4-4 0,3 2-36 0,0-5-8 15,3 2 0-15,0 0-1 0,3 1-24 0,0-6-5 16,8 2-1-16,-2 1 0 0,0 0-13 0,0-1 11 16,3 4-11-16,0-6 10 0,-4 3-10 0,4-1 0 15,0 4 0-15,-3-4 0 16,0 1-42-16,-3 2-10 0,-4 3-3 0,-2 0 0 16,-3 0-133-16,0 3-26 0,6 2-6 0,-15-5 0 0</inkml:trace>
  <inkml:trace contextRef="#ctx0" brushRef="#br0" timeOffset="100208.61">18495 4765 748 0,'0'0'67'0,"6"0"-54"16,0 0-13-16,0-2 0 16,3-4 140-16,0 4 24 0,-3-4 6 0,3 6 1 0,-6-8-68 0,3 6-14 15,0-1-2-15,0-5-1 16,3 3 30-16,0-3 7 0,-4 3 1 0,4-3 0 16,-3 2-18-16,3-4-3 0,-3 2-1 0,3-3 0 0,0 9-30 0,-3-12-7 15,-3 6-1-15,0-2 0 0,3 2-25 0,-3-3-6 16,0 1-1-16,-3-3 0 0,0 2 10 0,-6 0 2 15,3-2 0-15,-3 3 0 0,-3-4-22 0,-3 4-4 16,0 2-1-16,-3-5 0 0,1 7-1 0,-4 1 0 16,6 0 0-16,-6 2 0 0,-3 3 22 0,-3 3 4 15,3-1 1-15,1 6 0 0,-4 0-3 0,3 5 0 16,-3 3 0-16,0-2 0 0,1 1-28 0,-4 4-12 16,0-1 8-16,3 9-8 0,0-1 0 0,-2-4 8 15,-1 4-8-15,0-2 0 0,3 2 8 0,3-2-8 16,3 3 0-16,1-1 8 0,-1 0-8 0,6 1 0 15,3-1 0-15,0 1 0 0,3-3 0 0,3 2 0 0,3-5 9 16,3-2-9-16,-3 2 0 0,9-5 9 16,0 0-9-16,0 0 0 0,3-3 12 0,0 3-4 15,5-6 0-15,1 1-8 0,6-6 9 0,-3 0-9 0,3 1 0 16,0-4 9-16,-4 1-9 0,4-3 8 0,0 0-8 16,0-5 8-16,-3-1-8 0,3-1 0 0,-1-4 9 15,1-2-9-15,3-6 0 0,-3 6 0 0,5-6 0 16,1 4 0-16,-12-7 0 0,3 1 0 0,0 0 0 15,0-5 0-15,-6 2 0 0,-1 3 0 0,1-6 0 0,-3-5 0 16,-3 6 0-16,0-1 0 0,-6-4 0 0,0-4 0 16,-3 4 0-16,-3-6 0 0,0 5 0 0,-6 3 0 15,-3 0 0-15,0 5 0 0,-6 0 0 0,4 5 0 16,-1 6 0-16,-3 3 0 0,-3-1 0 16,-3 3 0-16,3 8 0 0,0 0 9 0,1 3-9 0,-1 2 0 15,3 3-99 1,0 3-26-16,0 2-6 0,0 0-1308 0</inkml:trace>
  <inkml:trace contextRef="#ctx0" brushRef="#br1" timeOffset="180182.06">5556 5641 691 0,'0'0'61'0,"0"0"-49"15,0 0-12-15,0 0 0 0,0 0 248 0,0 0 48 16,0 0 8-16,0 0 3 0,0 0-146 0,0 0-29 15,0 0-5-15,0 0-2 0,0 0-73 0,0 0-14 16,0 0-3-16,6 0-1 0,0 0 14 0,3-3 2 16,3 1 52-16,-6 2-82 0,0-3-7 15,3 3-1-15,0 0 0 0,0-3 18 0,-1 1 3 16,1 2 1-16,0-3 0 0,0 0-34 0,0 1 0 16,-3-1 0-16,3 3 0 15,3 0-35-15,-3 0-10 0,0 0-3 0,3-5-1110 0</inkml:trace>
  <inkml:trace contextRef="#ctx0" brushRef="#br1" timeOffset="180776.83">5922 5437 1422 0,'0'0'63'0,"0"0"13"0,0 0-61 16,0 0-15-16,0 0 0 0,0 0 0 0,0-5 108 0,0 5 20 15,0 0 3-15,0 0 1 0,0-5-51 0,0 5-9 16,0 0-3-16,3-3 0 0,3 0-30 0,0 3-7 16,0-8 0-16,0 8-1 0,3 0-31 0,-3 0 0 15,0 0 0-15,6 0 0 0,-9 0 12 0,3 0-3 16,3-2-1-16,-3-1 0 0,0 3-8 0,-1 3 0 15,1-3 0-15,3 0 0 0,-6 0 0 0,-3 0 0 16,0 0 0-16,6 2 0 0,-6-2 0 0,6 3 0 16,-6-3 0-16,0 0 0 0,0 0 20 0,0 5 3 15,0-5 0-15,0 6 0 0,-6 2 13 0,3-3 2 0,0 5 1 0,0-2 0 16,3-2-18-16,-9 2-3 0,6 0-1 0,0-3 0 16,-2 3-9-16,2-8-8 0,0 5 12 0,3-5-12 15,-3 8 27-15,3-8-2 0,0 0 0 0,-3 5 0 16,0 3-17-16,3-8-8 0,0 0 0 0,0 0 8 15,0 0-8-15,3 6 12 0,3 1-12 0,-3 1 12 16,0-2-12-16,2-1 0 0,-2 3 0 0,9-3 0 16,-12-5 0-16,0 8 0 0,6 0 0 15,0 3 0-15,0-9 0 0,-3 9 0 16,3-8 0-16,0 7 0 0,-3-5 0 0,0 3 0 0,0 0 0 0,0 0 0 16,3-2 0-16,-6 1 0 0,3-1 0 0,-3 2 0 15,0-8 0-15,0 5 0 0,0-5 0 0,-3 11 0 16,3-6 9-16,-3 3 0 0,-3-6 0 0,0 4 0 15,-3-1-9-15,0-2 0 0,0-1 0 0,0 4 0 16,0-6 0-16,-2 2 0 0,2 1 0 0,-3 0 0 0,3-3 0 0,-6 0 0 16,3 0 0-16,3 0 0 0,-3-3 0 0,9 3 0 15,-9 0 0-15,6 0 0 16,3-3-112-16,3 3-14 0</inkml:trace>
  <inkml:trace contextRef="#ctx0" brushRef="#br1" timeOffset="181508.74">7032 5546 633 0,'0'0'56'0,"0"0"-44"0,0 0-12 0,0 0 0 16,0 0 260-16,0 0 51 0,0 0 9 0,0 0 3 16,0 0-191-16,6 2-39 0,-6-2-7 0,0 0-2 15,6 0-25-15,3 0-6 0,0 0-1 0,0 0 0 16,0 0-26-16,0-2-6 0,3 2 0 0,0-3-1 15,-3 0-9-15,3 1-2 0,-6-1 0 0,6 3 0 0,-4-3-8 0,1 1 0 16,0 2 9-16,0-3-9 0,0-2-11 0,0 2-6 16,0 3-2-16,-3 0-1026 15</inkml:trace>
  <inkml:trace contextRef="#ctx0" brushRef="#br1" timeOffset="181999.83">7309 5382 1508 0,'0'0'67'0,"0"0"13"0,0-8-64 0,0 8-16 15,0 0 0-15,3-6 0 0,0 1 114 0,-3 0 19 16,0 5 4-16,3-5 1 0,3-1-60 0,-3 4-12 0,3-4-2 15,-6 6-1-15,6-2-30 0,0-1-5 0,0 0-2 16,0 1 0-16,-6 2-12 0,9 0-2 0,-3 0-1 0,0 0 0 16,0 2-11-16,0 1 10 0,3-3-10 15,-3 3 10-15,0-1-10 0,-1 1 0 0,1 2 9 16,0-2-9-16,-3 0 8 0,3 2-8 0,-6-5 8 0,3 5-8 16,0 0 8-16,0 1-8 0,0 2 8 15,-3-3-8-15,0 3 19 0,0-3-1 0,0 3 0 16,-3-3 0-16,0 3-18 0,0 0 0 0,0 0 8 15,0 0-8-15,-3 0 15 0,3 0-1 16,0 3 0-16,0-3 0 0,-3 5-1 0,1-5 0 0,2 0 0 0,-3 2 0 16,0-4-1-16,0 4-1 0,0 1 0 0,3-1 0 15,0-2 9-15,-3 0 1 0,3 3 1 0,0-3 0 16,0 0-22-16,3 0 0 0,-3 2 0 0,3-5 0 16,0 3 13-16,0-2-1 0,0-6-1 0,3 5 0 0,-3-5 0 0,6 5 0 15,3 1 0-15,-3-4 0 0,-6-2 1 16,9-2 0-16,0-1 0 0,3 0 0 0,-1-2-4 15,1 2 0-15,3-2 0 0,-3 0 0 0,3 2-8 0,-3-2 0 16,3 2 0-16,-3 3-844 16,3 0-174-16</inkml:trace>
  <inkml:trace contextRef="#ctx0" brushRef="#br1" timeOffset="182807.93">8634 5493 1036 0,'3'0'92'0,"-3"0"-73"0,3 0-19 0,0 0 0 0,-3 0 163 0,3 0 29 16,0 0 5-16,3 0 2 0,-3 0-94 0,3 0-18 15,-3 0-4-15,6-6-1 0,-3 6-40 0,-1-2-8 16,1 2-2-16,3 0 0 0,-3 0 0 0,3-3 0 16,-3 3 0-16,3 0 0 0,0-2-23 0,-3 2-9 15,0 0 0-15,3 0 9 0,0 0-9 0,0 0 10 16,0 0-10-16,-3-6 10 0,6 6-10 0,-7-2 0 16,4 2 0-16,-3 0 8 15,3-3-112-15,-3-2-22 0,-3 5-5 0</inkml:trace>
  <inkml:trace contextRef="#ctx0" brushRef="#br1" timeOffset="183041.66">8836 5382 633 0,'0'0'28'0,"0"0"6"0,0 0-34 0,0 0 0 0,0 0 0 0,0 0 0 16,0 0 274-16,-3 5 48 0,-3 3 10 0,6-8 1 15,0 3-190-15,-3 7-39 0,0-5-7 0,0 3-1 16,3 0-36-16,0 0-8 0,-3 3 0 0,3-1-1 16,0 1-7-16,0 0-2 0,-3-4 0 0,3 4 0 0,0 2-24 0,0-2-5 15,-2-1-1-15,2 1 0 0,0-3-12 0,2 3 9 16,-2-4-9-16,0 4-756 16,0 0-156-16</inkml:trace>
  <inkml:trace contextRef="#ctx0" brushRef="#br1" timeOffset="183410.57">8935 5456 2005 0,'0'8'88'0,"0"-6"20"0,2-2-87 0,1 0-21 15,0 6 0-15,-3-6 0 0,3 0 99 0,-3 0 15 16,0 0 3-16,3 0 1 0,3 0-61 0,0-3-12 15,0-2-2-15,0 2-1 0,3-5-13 0,0 3-2 0,6-3-1 16,-3 0 0-16,0-3-14 0,0-2-2 0,3 3-1 0,-4-4 0 16,7-2-9-16,-6 1 10 0,0 1-10 0,3-2 10 15,-3 3-10-15,0 0 0 0,0 0 0 0,-3 2 8 16,0-2-8-16,0 2 0 0,-6 3 0 0,-1 6 0 16,4-6 0-16,-6 8 0 0,0 0 0 0,0 0 0 15,0 0 0-15,0 0 10 0,0 0-10 0,0 0 10 16,-3 8 14-16,0 0 4 0,1 0 0 0,-1 5 0 15,-3-3-5-15,3 4-1 0,-6-1 0 0,3 0 0 16,3 3-11-16,0 0-3 0,-3 0 0 0,3 0 0 16,-3 2-8-16,3 3 10 0,0-5-10 0,-3 0 10 15,6-3-10-15,0 1 0 0,0-1 0 0,3-5 0 16,0 0 0-16,0 2-14 0,3-4 2 0,-3-1-1301 16</inkml:trace>
  <inkml:trace contextRef="#ctx0" brushRef="#br1" timeOffset="184313.36">10313 5427 403 0,'0'0'36'0,"0"0"-36"0,0 0 0 0,0 0 0 0,0 0 284 0,0 0 51 16,0 0 9-16,0 0 3 0,0 0-164 0,6 0 111 15,-6 0-152-15,0 0-63 0,6 0-13 16,-6 0-2-16,9-3-1 0,2 0-23 0,-2 3-4 16,0 0 0-16,-3 0-1 0,3 0-24 0,3-5-11 15,-3 5 10-15,3 0-10 0,-3-3 8 0,3 3-8 16,0 0 0-16,0 3 9 0,-12-3-9 0,8 0 0 16,-8 0 0-16,0 0 8 0,0 0-24 0,12-3-6 15,0 3-1-15,-12 0-1089 0</inkml:trace>
  <inkml:trace contextRef="#ctx0" brushRef="#br1" timeOffset="184759.37">10589 5387 633 0,'0'0'28'0,"0"0"6"0,0 0-34 0,0 0 0 0,0 0 0 0,0 0 0 16,0 0 229-16,6-5 39 0,-3-1 8 0,3 1 2 0,-6 5-165 0,6-5-33 16,0-3-6-16,0 3-2 0,0-3-22 0,0 2-5 15,0-2-1-15,0 3 0 16,0-3-18-16,0 0-4 0,3 0-1 0,-3 3 0 0,0-8 12 15,0 5 3-15,3 0 0 0,-3-3 0 0,0 1-36 16,3 2 0-16,-1-3 0 0,1 3 0 0,-3 0 0 16,0-2 0-16,0 7 0 0,-3-5 0 0,3 3 11 15,-3 5-11-15,0-5 10 0,-3 5-10 0,0 0 21 0,0 0-1 16,0 0-1-16,0 0 0 0,0 0 23 0,0 7 5 16,-3 4 1-16,0-3 0 0,0 0-32 0,0 3-7 15,0 2-1-15,0-3 0 0,0 4 4 0,0-1 1 16,-3 0 0-16,0 0 0 0,0 0-1 0,3 3 0 15,0 0 0-15,1 0 0 0,-1-3-12 0,0-2 9 16,3 2-9-16,0 0 8 0,-3-5-8 0,3 3 0 16,3-3 0-16,-3 2 8 15,3-4-74-15,2 2-15 0,-2-3-3 0</inkml:trace>
  <inkml:trace contextRef="#ctx0" brushRef="#br1" timeOffset="185879.01">13313 5300 633 0,'0'0'56'0,"0"0"-44"15,0 0-12-15,0 0 0 0,0 0 227 0,3-3 43 16,3 3 9-16,-3 0 1 0,3 0-128 0,-6 0-25 16,6 0-6-16,0-5-1 0,0 2-49 0,3 3-11 15,-3-3-1-15,3 3-1 0,0-2-31 0,-1 2-7 16,1 0 0-16,3 0-1 0,-3-6-11 0,0 6-8 15,0-2 9-15,3 2-9 0,-6-3 8 0,3 3-8 16,0 3 0-16,-3-3 0 0,3 0 0 0,-3 0 0 16,0 0-13-16,0 0-688 15,-6 0-138-15</inkml:trace>
  <inkml:trace contextRef="#ctx0" brushRef="#br1" timeOffset="186495.6">13888 5088 345 0,'0'0'31'0,"0"0"-31"15,0 0 0-15,0 0 0 0,0 0 235 0,0 0 41 16,0 0 8-16,0 0 1 0,0 0-129 0,0 0-25 16,0 0-6-16,-3-8-1 0,3 8-24 0,-3-5-6 15,-3 2-1-15,3-2 0 0,3 5-22 0,0 0-5 16,-6 0-1-16,0 0 0 0,-3 2-17 0,3 1-4 15,0 2-1-15,-6 1 0 0,3 2-15 0,0-3-4 16,0 3 0-16,0 2 0 0,0-2-4 0,0 3-2 16,-2 0 0-16,2-1 0 0,-3 1-3 0,3 2-1 15,-3 0 0-15,3 0 0 0,0 1-2 0,0-1 0 16,3 3 0-16,0-3 0 0,-3 0-12 0,6-2 11 16,0 2-11-16,-3 0 10 0,6 0-10 0,0-7 0 15,0 2 0-15,3 0 0 0,0 0 0 0,0-1 0 16,3-1 0-16,0-1 0 0,0-2 0 0,0 5 8 0,3-8-8 15,0 0 8-15,-3 2-8 0,3 1 12 0,0-3-12 16,0 0 12-16,0-3-12 0,0 1 0 16,-4 2 9-16,4-6-9 0,3 4 9 0,-3-6-9 0,-3 2 12 0,0 1-12 15,3-3 22-15,-3 3-2 0,0 0-1 0,-3-1 0 16,3 1-19-16,-3 2-14 0,-3-5 2 0,3 3 1 16,-3 5 19-16,0-8 3 0,0 8 1 0,0 0 0 15,-6-2-12-15,-3-1 0 0,3 3 0 0,0-5 0 16,0 5 0-16,-3 5 0 0,3-5 0 0,-3 0 0 0,3 3 0 0,-3-1 0 15,3-2 0-15,1 8 0 0,2-8 0 0,3 0 0 16,-6 3 0-16,6-3 0 16,0 0-83-16,0 0-18 0,-3 5-4 0</inkml:trace>
  <inkml:trace contextRef="#ctx0" brushRef="#br1" timeOffset="187312.81">15406 5271 806 0,'3'0'72'0,"-3"0"-58"0,3 0-14 0,-1 0 0 16,1 0 164-16,0 0 31 0,0-3 5 0,3 3 2 0,-3 3-86 0,3-3-16 15,0 0-4-15,0 0-1 0,3 2-31 0,-3-2-7 16,3-2-1-16,0 2 0 0,-3-3-18 0,3 3-4 16,0 0-1-16,0 0 0 0,0 0-16 0,-3 0-3 15,3 0-1-15,-4 0 0 0,4 0-13 0,0 3 0 16,-3-3 8-16,0 2-8 0,3-2 0 0,-6 3 0 16,-3-3 0-16,6 0 0 15,-6 0-148-15,9 2-35 0</inkml:trace>
  <inkml:trace contextRef="#ctx0" brushRef="#br1" timeOffset="187547.18">15554 5186 1094 0,'0'0'97'0,"0"0"-77"16,0 0-20-16,0 0 0 0,0 0 167 0,0 0 29 0,0 0 7 0,0 0 1 15,-3 5-81-15,3 3-16 0,-3-3-3 0,0 3-1 16,3-2-53-16,-3 2-10 0,3-1-3 0,-2 1 0 16,-1 3-18-16,3 0-4 0,-3-1-1 0,3 1 0 15,-3-3-14-15,3 2 8 0,0-2-8 0,-3 5 0 16,3-7 8-16,0 2-8 0,0 2 0 0,0-4 0 31,0 1-169-31,0-7-40 0</inkml:trace>
  <inkml:trace contextRef="#ctx0" brushRef="#br1" timeOffset="187928.43">15795 5207 230 0,'0'0'20'0,"0"0"-20"15,0 0 0-15,0 0 0 0,0 0 327 0,0 0 61 16,0 0 12-16,0 0 2 0,0 0-229 0,0 0-45 15,0 0-10-15,0 0-2 0,0 0-48 0,0 0-11 16,0 0-1-16,3-5-1 0,3 2-19 0,0-8-4 16,3 1-1-16,3 2 0 0,-3-3-15 0,3 3-4 15,-3-2 0-15,3-1 0 0,0 1-12 0,0-1 0 16,0 3 8-16,0-5-8 0,-4 2 0 0,1 3 0 16,0-2 0-16,-3 5 0 0,0-1 0 0,0 1 0 15,-6 5 0-15,0 0 0 0,0 0 11 0,0 0-11 16,0 0 12-16,0 0-12 0,0 0 33 0,0 0 0 15,0 0 0-15,-3 8 0 0,3 2 5 0,-3 1 1 16,-3 5 0-16,0-3 0 0,3 0-18 0,-3 3-3 16,-3-2-1-16,3 1 0 0,-2 1-7 0,2 0-2 0,0-3 0 0,0 3 0 15,3 3-8-15,-3-9 0 0,0 4 9 0,6-1-9 16,-3 0 0-16,3-2 0 0,-3-1 0 0,6 3 8 16,-3-7-132-16,3-1-25 0,-3-5-6 15</inkml:trace>
  <inkml:trace contextRef="#ctx0" brushRef="#br1" timeOffset="-177427.06">11474 10364 2944 0,'-21'-6'-1178'0</inkml:trace>
  <inkml:trace contextRef="#ctx0" brushRef="#br1" timeOffset="-167650.85">19519 4776 1144 0,'0'0'51'0,"0"0"10"0,3-3-49 0,0 3-12 16,-3-3 0-16,3 3 0 0,-3 0 116 0,6 0 20 15,0-2 4-15,3-1 0 0,-6 3-28 0,3 0-7 16,0 0-1-16,0 0 0 0,0 0-19 0,3-2-4 16,-3 2-1-16,0 0 0 0,0 0-8 0,2 0-1 15,1 0-1-15,-3-6 0 0,3 4-23 0,-3 2-5 16,3 0-1-16,-3-3 0 0,3 3-23 0,0-3-5 16,3 3-1-16,0 0 0 0,0-5-12 0,0 2 9 15,-3 3-9-15,2 0 8 0,1 0-8 0,0 0 0 16,-3-2 0-16,0 4 8 0,0-2-21 0,0 0-5 15,-3 3-1-15,-3 2-793 16,3-5-158-16</inkml:trace>
  <inkml:trace contextRef="#ctx0" brushRef="#br1" timeOffset="-167366.62">19519 4892 403 0,'0'0'36'0,"0"0"-36"0,0 0 0 0,0 0 0 15,0 0 269-15,9 0 47 0,0-5 10 0,-3 2 2 16,-6 3-136-16,9-2-26 0,0-1-6 0,0 0 0 16,-3 3-48-16,3-2-8 0,-3 2-3 0,3-3 0 15,-1 6-30-15,-2-6-7 0,0 3 0 0,3 0-1 0,3-3-38 16,-3 3-7-16,-3 0-2 0,3 0 0 15,-3-2-4-15,3 2 0 0,3 0-1 0,-3 0 0 0,3 0-11 0,-3 0 0 16,0 2 0-16,2-2-11 16,4 0-46-16,-3 0-10 0,0 3-1 0,-3 0-729 15,0-3-146-15</inkml:trace>
  <inkml:trace contextRef="#ctx0" brushRef="#br1" timeOffset="-166497.35">20585 4358 403 0,'0'0'36'0,"0"0"-36"15,0 0 0-15,0 0 0 16,6 0 322-16,-3 0 58 0,-3 0 11 0,9 0 2 15,0 0-203-15,0 0-41 0,-1-6-8 0,4 4-1 16,0 2-47-16,6 0-9 0,-3-3-1 0,3 0-1 0,3 3-34 0,2 0-8 16,1 0 0-16,0-5-1 0,6 10-15 0,-3-5-2 15,2-5-1-15,1 5 0 0,-3 0 15 0,3-2 4 16,0 2 0-16,-4-3 0 0,4 0-32 0,0 3-8 16,0-5 0-16,-1 5 0 0,-2-3 0 0,3 3 0 15,-3 3 0-15,2-3 0 0,-5 5 0 0,3-5 8 16,0 0-8-16,-3 0 0 0,-3 3 0 0,-4 0 0 15,-2-3 0-15,0 0 8 0,-3 2-8 0,-3-2 0 16,-3 0 0-16,3 5 0 16,-9-5-34-16,0 0-8 0,0 0-2 0,0 0-816 15,0 0-163-15</inkml:trace>
  <inkml:trace contextRef="#ctx0" brushRef="#br1" timeOffset="-165856.75">20751 4501 1382 0,'-3'-6'123'0,"-2"4"-99"0,-4-4-24 0,6 1 0 16,-3 0 56-16,3-1 7 0,0 4 1 0,3-9 0 16,-3 9-5-16,6-6-1 0,-3 2 0 0,3-2 0 15,-3 8-2-15,0-2 0 0,3-1 0 0,0-2 0 0,3 0 8 0,-6 5 0 16,0 0 1-16,0 0 0 0,6-3 11 0,-6 3 3 15,0 0 0-15,0 0 0 0,0 0-9 0,0 0-2 16,6 0 0-16,2 0 0 0,-8 0-24 0,9 5-6 16,0-5-1-16,0 8 0 0,3-8-9 0,-3 3-1 15,0-1-1-15,3 1 0 0,6 2-10 0,-6-5-1 16,3 6-1-16,2-4 0 0,7 4-14 16,-3-4 11-16,-3 1-11 0,3 5 10 0,-3-6-10 15,2 4 0-15,-2-1 0 0,0 0 0 0,3 3 0 0,-6 0 0 16,0 3 8-16,0-6-8 0,3 3 0 0,-1 5 0 15,-2-7 0-15,-3 7 0 0,0-5 0 0,0 2 0 16,-6 4 0-16,0-4 8 0,0 3-8 0,-3 1 0 16,-6-1 0-16,0 0 0 0,-6 3 0 0,3 0 0 15,-6 0 0-15,0 0 0 0,0 2 0 0,-3 1 0 16,-2-4 0-16,-4 4 0 0,3-1-9 0,-6 1 9 16,-6 2 0-16,0 0 0 0,-8 6-10 0,2-3 10 0,-6 2-8 0,-2 3 8 15,-4 0-11-15,6-2 11 0,-2-1-13 0,-1 6 5 16,3-11 8-16,10-2 0 15,-1-3 0-15,0 5 0 0,1-5 0 0,2 2 0 0,0-5 0 0,6 1 0 16,3-1 0-16,0-3-8 0,4 4 8 0,5-6 0 16,9 5 0-16,-3-8 0 0,-3 3 0 0,9-8 0 15,15 3 0-15,3 2 0 0,-1 0 0 0,4-5-8 16,0 3 8-16,3-1 0 0,0 1 0 0,-3 2 8 16,-1 1-8-16,4-1 0 0,0 0 0 0,-3-2 0 15,3 0 0-15,3-1 0 0,-1 1 0 0,10 0 8 16,-3-1-8-16,-3 3 0 0,-7-5 0 0,1 3 0 15,-3 0 0-15,0-3 0 0,-3 5 0 0,-3-2 8 16,-1-3-8-16,-2 0 0 0,0 0 0 0,-6 0 0 16,-6 0-88-16,0 0-15 0,9 0-3 15,-9 0-732-15,0 0-146 0</inkml:trace>
  <inkml:trace contextRef="#ctx0" brushRef="#br1" timeOffset="-165477.75">20555 5659 1076 0,'0'0'48'0,"0"0"9"0,0 0-45 0,0 0-12 0,0 0 0 0,0 0 0 15,0 0 110-15,0 0 20 0,0 0 4 0,0 0 1 0,0 6-17 0,0-1-3 16,0 0-1-16,-3 3 0 15,0-2-28-15,0 1-6 0,-3 4 0 0,3-3-1 0,-3 3-39 0,0 2-8 16,0-5-2-16,-3 2 0 0,6-4-14 0,-3 2-4 16,0 2 0-16,4-5 0 0,-4 1-12 15,6-4 0-15,-3 4 0 0,3-6-714 16,0 0-141-16</inkml:trace>
  <inkml:trace contextRef="#ctx0" brushRef="#br1" timeOffset="-165303.31">20612 5535 1940 0,'0'0'86'0,"0"0"18"0,0 0-84 0,0 0-20 16,0 0 0-16,0 0 0 0,0-5 73 0,0 5 11 16,0 0 1-16,0 0 1 0,3-8-60 0,-3 8-12 0,0 0-2 15,0 0-1 1,0 0-102-16,0 0-20 0,6 0-4 0</inkml:trace>
  <inkml:trace contextRef="#ctx0" brushRef="#br1" timeOffset="-165040.66">20716 5689 633 0,'0'0'56'0,"0"0"-44"16,0 0-12-16,0 0 0 0,0 0 284 0,0 0 54 15,6 2 11-15,0-2 3 0,3-2-198 0,-3 2-39 16,2 0-8-16,1 0-2 0,0 0-68 0,-3 0-13 16,6 0-4-16,-3 0 0 0,-3 0-12 0,3 0-8 15,-3-6 8-15,3 4-8 0,-3 2-9 0,-6 0-7 16,3-3 0-16,-3 3-1019 0</inkml:trace>
  <inkml:trace contextRef="#ctx0" brushRef="#br1" timeOffset="-164830.22">20701 5800 1814 0,'0'0'80'0,"0"0"17"0,0 0-77 0,6 0-20 15,0-6 0-15,3 4 0 0,3-4 60 0,-3 6 9 0,-1-5 2 0,4 3 0 16,3-4-9-16,-3 4-2 0,0-1 0 0,0 0 0 16,-6 1-39-16,3-1-8 0,0 0-1 0,-3 3-1 15,3 0-11-15,-3 0 0 0,-6 0 9 0,6 3-9 16,-6-3-92-16,0 0-24 16,6 3-4-16</inkml:trace>
  <inkml:trace contextRef="#ctx0" brushRef="#br1" timeOffset="-164183.31">20993 5739 172 0,'0'0'16'0,"0"0"-16"0,0 0 0 0,0 0 0 15,0 0 161-15,0 0 30 0,0 0 5 0,0 0 2 16,0 0-58-16,9 2-12 0,-9-2-3 0,0 0 0 16,5 0-33-16,7 0-6 0,0-2-2 0,-3 2 86 15,-9 0-84-15,0 0 0 0,0 0 0 16,3-5-25-16,0 2-5 0,-3 3 0 0,0 0-1 16,3-5-3-16,-3 5 0 0,0 0 0 0,0 0 0 15,0 0-8-15,0 0-3 0,0 0 0 0,6-3 0 16,-6 3-6-16,0 0-2 0,0 0 0 0,3-5 0 15,0 2-13-15,0-2-2 0,-3 5-1 0,0 0 0 16,3-3-5-16,0-2 0 0,0-1-1 0,3 1 0 0,-3 3-20 16,3-6-4-16,-3 2-1 0,3 4 0 0,0-4 14 0,0-2 0 15,0 3 0-15,3 0 0 0,-4 0 12 0,1-3 6 16,3 2 1-16,-3 1 0 0,0 0-31 0,-3 2-5 16,3-5-2-16,-3 8 0 0,-3 0 34 0,0 0 6 15,0 0 2-15,0 0 0 0,3 3-23 0,0 2 0 16,-3-5 0-16,-3 3 0 0,3-3 0 0,0 8 9 15,-6 2-9-15,3 1 0 0,0-1 16 0,0-2-3 16,0 0-1-16,0 6 0 0,-3-9 12 0,6 5 1 16,-6 1 1-16,3 0 0 0,0 4-26 0,0-4-11 15,1-3 1-15,-4 3 0 0,3 4 10 0,3-7 0 16,-3 0 10-16,3 3-10 0,0 2 0 0,3-5 0 16,-3-8 0-16,0 0 0 15,6 3-109-15,-3 2-22 0,2 0-4 0,1-5-1 0</inkml:trace>
  <inkml:trace contextRef="#ctx0" brushRef="#br1" timeOffset="-163356.86">21034 4001 288 0,'0'0'25'0,"0"0"-25"0,0 0 0 0,0 0 0 15,0 0 273-15,0 0 50 0,0 0 9 16,0 0 3-16,0 0-171 0,0 0-33 0,0 0-7 0,0 0-2 16,0 0-29-16,0 0-5 0,0 0-2 0,3-6 0 15,3 4-27-15,-3-4-6 0,0 1-1 0,6 2 0 16,-3-2-27-16,0 0-5 0,3-3-2 0,3 0 0 15,-3 3-9-15,6-3-1 0,-3 0-8 0,-1 2 12 16,7-4-12-16,-3 2 0 0,3 0 0 0,-3 3 0 16,3 5 0-16,-9-8 0 0,-3 5 0 0,3 0 0 15,0 3 0-15,-4 0 0 0,-5 0 0 0,6 3 0 16,0 2 15-16,-6 1-3 0,0-6-1 0,0 8 0 0,0 2 25 16,-3-5 6-16,3 3 1 0,-3 6 0 15,-3-6-28-15,1 2-6 0,2-2-1 0,0 0 0 16,0 3-8-16,-3-3 0 0,3-3 9 0,3 0-9 0,0-5 9 15,0 8-9-15,3-8 12 0,3 5-12 0,-3-5 9 16,3 0-9-16,-4-5 0 0,7-3 9 16,3 3-9-16,0 0 0 0,0-3 0 0,3 2 0 15,0-4 0-15,3 2 0 0,-3 0-10 0,0 0 10 0,-1 3-15 0,-2-6 3 16,0 3 1-16,0 3 0 0,-3 2 11 0,-3-2-8 16,0 2 8-16,-6 3-8 0,0 0 8 0,0 0 0 15,9 3 0-15,-9-3-8 0,0 0 8 0,3 8 0 16,-3-8 0-16,3 10 0 0,-3-2 0 0,0 3 0 15,-3 0 0-15,3-1 0 0,-3 3 8 0,3-5-8 16,0 3 8-16,0-6-8 0,0 3 0 0,3-3 0 0,-3 3 0 16,0-8 0-1,6 6-32-15,-6-6-10 0,3 8-2 0,-3-8-1126 0</inkml:trace>
  <inkml:trace contextRef="#ctx0" brushRef="#br1" timeOffset="-162779.87">21817 4583 403 0,'0'0'17'0,"0"0"5"0,0 0-22 0,0 0 0 0,3-8 0 0,-3 8 0 15,0 0 310-15,0-8 58 0,0 8 11 0,0 0 2 16,0 0-213-16,-3 0-44 0,-3 0-8 0,-3 2-1 15,0 4-36-15,-3-1-7 0,0 6-2 0,-5-1 0 16,-4 3-22-16,-21 27 37 0,21-16-43 16,0 0 3-16,1 2 1 0,-1 1 0 0,3-1 0 15,0 0-23-15,0 4-5 0,3-1-1 0,0 2 0 0,1 4-9 0,2-9-8 16,0 9 9-16,3-6-9 0,3 3 8 0,0-6-8 16,-3 0 0-16,9-2 0 0,0-3 0 0,6-2 0 15,-3-3 0-15,6-3 0 16,-3-5-88-16,6 0-15 0,0-3-2 0,-1 1-1 15,4-12-158-15,0 4-31 16</inkml:trace>
  <inkml:trace contextRef="#ctx0" brushRef="#br1" timeOffset="-162512.72">21874 4778 1962 0,'0'0'87'0,"0"0"17"0,0 0-83 0,0 0-21 0,0 0 0 0,0 0 0 16,0 0 91-16,0 0 13 0,3 8 4 15,0 0 0-15,3-2-33 0,-6 1-7 0,3 7 0 0,-1-6-1 16,1 5-25-16,0 0-5 0,0 0-1 0,3 3 0 16,-6-3-9-16,3 3-3 0,0 3 0 0,0-3 0 15,0 2-11-15,0-2-2 0,0 5-1 0,0-7 0 16,0 1-10-16,0-1 0 0,0 1 9 0,0-1-9 15,0-1-19-15,0-5-8 0,-3 2-1 16,0-2-1-16,3 0-210 16,-3-2-41-16</inkml:trace>
  <inkml:trace contextRef="#ctx0" brushRef="#br1" timeOffset="-162294.12">21764 5101 288 0,'0'0'25'0,"-3"-5"-25"0,0 2 0 0,0 1 0 0,3-1 364 0,0 3 67 15,0-8 13-15,3 0 4 0,3 3-244 0,-4-3-48 16,4-3-9-16,3 6-3 0,0-8-54 0,3 0-11 16,0-1-3-16,0 1 0 0,3 0-28 0,-3 0-7 15,3-1-1-15,-3-2 0 0,2 3-9 0,1 0-3 16,-3 0 0-16,6 0 0 0,0 2-28 0,-3-2-13 16,3 5 1-16,0-3 0 0,-1 1 12 0,1 2 0 15,0 0 0-15,-3 2 0 16,0-1-72-16,-3 1-14 0,3 6-3 0,-3-8-715 0,-3 8-144 15</inkml:trace>
  <inkml:trace contextRef="#ctx0" brushRef="#br1" timeOffset="-162053.36">22133 5188 1324 0,'0'0'118'0,"0"0"-94"0,0 0-24 0,0 0 0 16,0 0 180-16,0 0 31 0,0 0 6 0,0 6 2 16,-3-1-93-16,0 0-18 0,0-2-4 0,3 2-1 15,-3 1-66-15,0 2-13 0,-3-1-2 0,0 1-1 16,-3 3-13-16,3 0-8 0,-3-3 8 0,0 5-8 0,3-8 8 16,0 3-8-16,3 0 8 0,-3 0-8 15,3-6-74-15,3-2-19 0,0 0-4 0,0 0-611 16,0 0-123-16</inkml:trace>
  <inkml:trace contextRef="#ctx0" brushRef="#br1" timeOffset="-161875.84">22278 4940 1796 0,'0'0'80'0,"0"-3"16"0,-3 3-77 0,3-3-19 15,-3 1 0-15,3 2 0 0,0-5 25 0,0 2 2 16,0-2 0-16,0 5 0 16,0 0-95-16,0 0-18 0,0 0-4 0,0 0-1 0</inkml:trace>
  <inkml:trace contextRef="#ctx0" brushRef="#br1" timeOffset="-161593.6">22457 4514 2566 0,'0'0'56'0,"0"0"12"0,0 0 3 0,0 0 1 15,0 0-57-15,0 0-15 0,9 2 0 0,-3 9 0 16,6-8 45-16,0 7 7 0,0-2 0 0,3 3 1 16,2 2-23-16,1-2-5 0,0 4-1 0,3-1 0 15,-6 4 4-15,0 3 0 0,0-5 0 0,-1 8 0 0,-5 0-10 0,3 2-2 16,-3-2 0-16,-6 5 0 0,-3-2 1 0,-3 4 0 15,-6 1 0-15,-3 3 0 0,3-1-4 0,-8 6-1 16,-4-1 0-16,-3 1 0 0,0-3-3 0,0 0-1 16,-2 3 0-16,-1-8 0 0,3 2-8 0,-6 3 0 15,-3 0 0-15,-2 0 0 16,-7 0-151-16,-3-2-25 0</inkml:trace>
  <inkml:trace contextRef="#ctx0" brushRef="#br0" timeOffset="-152519.62">3773 6242 518 0,'0'0'46'0,"0"0"-37"16,0 0-9-16,0 0 0 0,0 0 239 0,0 0 45 15,0 0 10-15,0 0 2 0,0 5-108 0,-6 0-22 16,3 0-4-16,-6 6-1 0,0 0-46 0,0 2-10 15,1-3-1-15,2 6-1 0,-9 0-31 0,3 3-7 0,0 2-1 0,0 3 0 16,3-6-20-16,-3 6-4 0,-3-3 0 0,6 0-1 16,-3-2-16-16,3-1-3 0,-2 1-1 0,8-3 0 15,-6 0-19-15,3-8 10 16,6 2-10-16,-3 1 8 0,3-3-8 0,0 0 0 16,3-3 0-16,3 3 0 0,-3-3 0 0,6 0 0 15,2 1 0-15,-2-4 0 0,3 1 0 0,3-3 0 0,-3 0 0 0,6 0 0 16,-9-3 0-16,6 1 0 0,3-1 0 0,-9-2 0 15,5-1-116-15,-2 1-16 16,3 0-4-16,-6 0-1051 0</inkml:trace>
  <inkml:trace contextRef="#ctx0" brushRef="#br0" timeOffset="-152303.08">3845 6480 1209 0,'0'0'108'0,"0"0"-87"15,0 0-21-15,0 5 0 0,-6 0 204 0,0 3 37 16,3-3 7-16,3 3 2 0,-3 0-70 0,0 3-15 16,3 0-2-16,-6 2-1 0,3-3-68 0,3-2-14 15,-6 5-2-15,3-2-1 0,0 2-37 16,0 3-8-16,0-3-2 0,0 1 0 0,3 2-18 0,0-1-3 16,-6 1-1-16,3 0 0 0,3 0-8 0,0-5 0 15,0-1 0-15,0 1 0 16,3-3-172-16,-3-8-32 0</inkml:trace>
  <inkml:trace contextRef="#ctx0" brushRef="#br0" timeOffset="-146515">901 6972 633 0,'0'0'28'15,"0"0"6"-15,0 0-34 0,0 0 0 0,-3-3 0 0,3 3 0 0,0 0 233 0,0 0 40 16,0 0 8-16,0 0 2 0,0 0-144 0,0 0-29 16,0 0-6-16,0 0 0 0,9 5-40 15,0 3-8-15,-6-2-2 0,6 2 0 0,-1-3 10 16,-5 0 3-16,6 3 0 0,0 3 0 0,0-3-10 0,-6 2-1 15,9 3-1-15,-3-2 0 0,0 0-21 0,0 2-4 16,0-3-1-16,3 4 0 16,-3 4-10-16,3 1-3 0,-3 2 0 0,2 0 0 15,-2-2-6-15,3 4-2 0,0 1 0 0,-3 0 0 0,3 0-8 0,3-3 8 16,-3-3-8-16,6 4 8 0,-6-1-8 0,-1-5 8 16,1-3-8-16,3 0 8 0,-3-2-8 0,-3-1 0 15,-3 1 0-15,0-3 0 0,3 0 0 0,-6 0 0 16,6-3 8-16,-9 3-8 0,3-3-13 0,-3 1-5 15,0-1-1-15,0 0 0 16,0-2-102-16,-3-1-21 0,3 1-4 0,-9 0-958 0</inkml:trace>
  <inkml:trace contextRef="#ctx0" brushRef="#br0" timeOffset="-146141.93">829 7604 748 0,'0'0'67'0,"0"0"-54"16,0 0-13-16,0 0 0 16,0 0 271-16,0 0 51 0,0 0 10 0,0 0 3 0,0-5-177 0,0 0-35 15,6-1-7-15,-6-2-2 0,12 0-46 0,-9 0-8 16,6 1-3-16,3-4 0 0,6-8-15 0,0 4-3 15,-3-1-1-15,2-6 0 0,1 1-12 0,3-5-2 16,-6 2-1-16,3-2 0 0,0-6 1 0,3 3 1 16,-4-3 0-16,4 0 0 0,-6 3-25 0,3 3-11 15,0-1 1-15,3 3 0 0,-6 3 10 0,0 3 0 16,-1-3 0-16,4 2 0 0,-6 1 8 0,6 4 1 16,-9-2 0-16,3 6 0 0,0-1-9 0,0 1-9 15,-3 2 9-15,0 0-13 0,-1 2 13 0,1 4 8 16,-6-3 0-16,3 5-8 0,-6 0 0 0,0 0 0 15,0 0-12-15,0 0 3 16,0 0-116-16,0 0-23 0,0 7-5 0</inkml:trace>
  <inkml:trace contextRef="#ctx0" brushRef="#br0" timeOffset="-145494.25">1463 7480 864 0,'0'0'76'0,"0"0"-60"0,0 0-16 0,0 0 0 15,0 0 199-15,0 0 37 16,0 0 7-16,0 0 1 0,0 0-113 0,0 0-23 0,0 8-5 0,0-3-1 16,0-5-14-16,0 8-4 0,0 3 0 0,-9-4 0 0,9 1-17 0,-6 3-4 15,1-3-1-15,5 5 0 0,-9-2-22 0,3 2-5 16,3-2-1-16,-3 2 0 0,0 0-23 0,6 0-11 15,-6-2 10-15,3-1-10 0,-3 1 8 0,6 0-8 16,-3-3 0-16,0-1 0 16,3-1-24-16,0-6-12 0,0 0-1 0,0 0-766 15,0 0-153-15</inkml:trace>
  <inkml:trace contextRef="#ctx0" brushRef="#br0" timeOffset="-145299.48">1484 7308 345 0,'0'0'31'0,"0"-3"-31"15,0-2 0-15,-6 0 0 0,6 2 433 0,0 0 81 16,-3-2 16-16,3 5 3 0,0 0-349 0,0 0-71 0,0 0-13 0,0 0-4 16,0 0-72-16,0 0-14 0,0 0-10 0,0 0 12 15,0 0-12-15,0 0 0 0,0 0 0 0,0 0-785 16,0 0-150-16</inkml:trace>
  <inkml:trace contextRef="#ctx0" brushRef="#br0" timeOffset="-144598.72">1520 6517 345 0,'0'0'31'0,"0"0"-31"0,0 0 0 0,0 0 0 16,0 0 295-16,0 0 53 16,0-6 10-16,0 6 2 0,0 0-174 0,0 0-35 15,0 0-7-15,0 0-2 0,0 0-50 0,0 0-11 0,0 0-1 0,9-2-1 16,-3-4-24-16,3 4-5 0,-3 2-1 15,0 0 0-15,3-3-24 0,-3 3-5 16,2 3 0-16,-2-3-1 0,-6 0-4 0,9 2-1 0,-3 1 0 0,3 0 0 16,3 2-14-16,-6-2 0 0,3-1 0 0,-6 1 0 15,3 2 8-15,-3 1-8 0,0-1 11 0,3-2-11 16,-6-3 0-16,0 7 0 0,3-1 0 0,-3 2 0 16,-3 0 0-16,3-6 13 0,-6 6-4 0,3 0-1 0,3 0-8 15,-9 0 0-15,6 0 9 0,-6 5-9 0,0-5 21 16,0 3 0-16,0-1 0 0,3 4 0 0,-3-9 0 0,-5 5 0 15,8 4 0-15,-3-6 0 0,3-3-1 0,0 3 0 16,-3-3 0-16,3 3 0 16,3 3-4-16,-3-3-2 0,3-1 0 0,3 1 0 0,-3-2-6 0,3-1-8 15,0 0 11-15,3 1-11 0,0-4 8 0,3 4-8 16,-6-4 0-16,0-2 0 0,0 0 0 0,0 0-11 16,9 5 2-16,0 1 0 0,-3-4 32 0,0 1 6 15,3-3 2-15,2-3 0 0,-2 6-31 16,-6-3-18-16,9-3 2 0,-3 1 1 0,0 4 27 0,0-4 4 15,0 2 2-15,-6 0 0 0,6 8-26 0,0-6-6 16,0-2-1-16,-6 0 0 0,6 3 15 0,0-6 0 16,-9 1 0-16,9-4 0 0,-7 4-12 0,7 2-5 15,-6-3-2-15,3 3 0 16,0-3-183-16,0 3-37 0,3-5-7 0</inkml:trace>
  <inkml:trace contextRef="#ctx0" brushRef="#br0" timeOffset="-143731.95">2172 6403 403 0,'0'0'36'0,"0"0"-36"0,0 0 0 0,0 0 0 0,0 0 188 0,0 0 32 15,-6-5 5-15,6 5 2 0,0 0-91 0,0 0-19 16,0 0-3-16,-3 0-1 0,-6 0-35 0,9 0-7 16,0 0-2-16,-6 5 0 0,0 3-3 0,0 0-1 15,3 0 0-15,-9 2 0 0,3 6 2 0,0 3 0 16,-3-9 0-16,-2 9 0 0,2 2-5 0,0-2-1 15,0 4 0-15,-3-2 0 0,3 1-10 0,0 4-3 16,0 1 0-16,3 4 0 0,-3 1-20 0,-3 2-5 16,4 4-1-16,2-4 0 0,-3 3-8 0,3-3-2 15,-3 3 0-15,0-2 0 0,3-3-12 0,-3-3 9 16,6 0-9-16,3 5 8 0,-6 6-8 0,9-8 0 16,-6-3 0-16,6 0 0 0,0 0 0 0,0-3 0 0,6 1 0 0,-6-3 0 15,0-1 0-15,3 4 0 0,3-1 8 0,-3 1-8 16,3-9 0-16,-6 1 0 0,3-3 0 0,6-3 0 15,-9 0 0-15,3 0 0 0,3-2 0 0,-3 0 0 16,0-1 0-16,3-2 0 0,-6 3 0 0,3-3 0 16,3 0-22-16,-3-3 0 0,3-3 0 0,-6 1 0 15,0-3-210 1,0 0-41-16</inkml:trace>
  <inkml:trace contextRef="#ctx0" brushRef="#br0" timeOffset="-142799.86">2255 6784 1339 0,'0'0'59'0,"0"0"13"0,0 11-58 0,0-11-14 16,0 0 0-16,0 0 0 0,0 0 122 0,0 0 22 16,0 0 4-16,0 5 0 0,0 0-66 0,0-5-14 15,3-3-2-15,-3 3-1 0,6 0-28 0,0 0-5 16,-3 0-2-16,9-2 0 0,-3-3-10 0,-6-3-3 15,6 0 0-15,0 5 0 0,-3 3-1 0,0-5-1 16,2-6 0-16,1 1 0 0,-3 2-5 0,3 2-1 0,0 1 0 0,0-3 0 16,0 3-9-16,0-3 10 0,-6 0-10 0,6-3 10 15,0-2-10-15,-3 5 0 0,3-2 0 0,-3-1 8 16,-3 0-8-16,3-2 0 0,-3 3 9 0,0-1-9 16,3 0 0-16,-6-2 8 0,0 3-8 0,0-1 0 15,0 0 0-15,0 4 9 0,-6-1-9 0,6 8 0 16,0 0 13-16,-12-3-4 0,3 0-1 0,-3 6 0 0,3 0 26 15,-3 2 5-15,0 3 1 0,0 0 0 0,3 2 3 0,-6 1 1 16,3-1 0-16,1 6 0 0,-1 0-8 0,-3 0 0 16,3-3-1-16,-3 9 0 15,0-7-10-15,0 9-1 0,0 3-1 0,0 2 0 0,7 5-11 0,-4 1-1 16,-3 2-1-16,3-3 0 16,3 0-34-16,0-2-6 0,3-3-2 0,-3 3 0 15,0-6 56-15,0 1 12 0,6-1 1 0,-6 1 1 0,0 5-30 0,0-6-8 16,6 6 0-16,-5-6 0 0,5 1 24 0,-3-3 1 15,3-3 0-15,3-3 0 0,-6-5-38 0,6-2-8 16,0 0-2-16,0-6 0 0,0 0 37 0,0-2 7 16,6-1 2-16,-6-2 0 0,3-2-33 0,3-3-6 15,-3-3-2-15,0-6 0 0,5-2 18 0,-2 1 0 0,6-7 0 0,-9 4 0 16,6-3 0-16,0 0 0 0,0 2 0 0,3 1 0 16,0 2 0-16,3 2 0 0,-3 4 0 15,3-3 0-15,-1 5 0 0,1 0 0 0,0 0 0 0,-3 3 0 16,-3 2 0-16,-3 0 0 15,3 3 0-15,0 0 0 0,-3 3-12 0,0-3 0 0,0 0 1 0,3 3 0 16,-9 2 11-16,3-3-10 0,0 1 10 0,-3 0-10 16,0-1 10-16,0-2 0 0,0 0 0 0,-3 8 0 15,0-2-26 1,3 2-3-16,-6-3-1 0,3 0 0 0,-6 0 30 0,6 1 0 0,-6 2 0 0,-3-3 0 16,6 3 0-16,-3-3 0 0,6 3 0 15,-9-3 0-15,6 1 0 0,-3-1 0 0,3 3 0 0,6-3 0 16,-9 1 45-16,3-1 15 0,4 0 4 0,2 3 0 15,0-3-52-15,0 3-12 0,0-2 0 0,0 2 0 16,0-1-48-16,2 1-13 0,-2 0-3 0,6 0 0 16,-3 0 103-16,3 0 20 0,-6-3 4 0,3 3 1 0,0-2-52 15,3-1-12-15,3-2 0 0,-9 2 0 0,6-2 0 0,0 2 0 16,3-5 0-16,-3 2 0 0,0-2 0 0,3-2 0 16,0 2 0-16,-3-5 0 0,3 2 0 0,0-2 0 15,-3 2 0-15,5-2 0 16,-8 2-152-16,6-2-34 0,0-1-6 0</inkml:trace>
  <inkml:trace contextRef="#ctx0" brushRef="#br0" timeOffset="-142063.56">2517 7310 288 0,'3'-2'12'0,"0"2"4"16,-3-3-16-16,3 3 0 0,3-2 0 0,0-1 0 0,-6 3 312 0,3-3 60 0,3-2 12 0,-6 2 3 16,3 1-215-16,0-1-44 0,-3 3-8 0,0 0-1 15,6-8-45-15,3 3-9 0,-9-3-1 0,6 0-1 16,0-3-31-16,-3 3-7 0,2-2-1 0,-2-1 0 16,3 1-24-16,-3-1 0 0,0 0 0 0,3 1 0 15,-6-3 0-15,0 5 0 0,0-3 0 0,0 3 0 16,-6-2 0-16,3 2 0 0,0 2 0 0,-3 1 0 15,3 0 56-15,-5 2 7 0,-1 6 1 0,0-1 0 0,0 1-30 0,-3 5-6 16,3 0 0-16,-3 0-1 0,0 5 8 16,0 0 1-16,3 6 1 0,-6-1 0 15,3 4-29-15,4 1-8 0,2 1 0 0,-3 0 0 0,0 0 52 0,6-3 10 16,0-3 2-16,3-2 0 0,-3-5-52 16,6 2-12-16,-3 0 0 0,3-2 0 15,3-6-20-15,0 1-8 0,3-1 0 0,-6-2-1 16,6-1 29-16,-1-4 0 0,-2-6-8 0,9 0 8 0,-6 2-18 0,3-2-1 31,-3 0 0-31,3-5 0 0,-3 0 3 0,0-3 1 0,3-5 0 0,0-3 0 16,0-8-39-16,-4 11-8 0,-2 11-2 0,0 2 0 0,0-3 52 0,-6 3 12 15,3 3 0-15,3 2 0 0,-6 3 0 0,0 0 0 16,0 0 0-16,-6 11 0 0,3-1 48 0,-9 4 13 16,6 4 3-16,3 1 0 0,-5-1-52 0,-1 1-12 15,6-3 0-15,-6 2 0 0,0 1 0 0,6-1 0 0,-6-5 0 0,3 3 0 16,0 3 20-16,3-1 2 0,0 1 0 15,0-1 0-15,-6 1-14 0,9 2-8 0,-6 3 10 0,6 5-10 16,-3-3 0-16,0 4 0 0,3-1 0 0,0 0 0 16,0 0 0-16,0-3 0 0,0-2 0 15,0 0 0-15,0-6 0 0,0 1 0 0,-6-6 0 16,3 3 0-16,3 5 0 0,-6-2 0 0,3-3 0 16,-3 0 0-16,3-1 0 0,0-1 8 0,-5-4-8 15,2-5 0-15,0 3 8 0,-3-5-8 0,3-3 11 0,0 0-11 16,-3 3 17-16,3-9-3 0,-3 1-1 0,3-5 0 15,-3-1 7-15,3-8 0 0,0-2 1 0,0 0 0 16,3-3-9-16,3-2-1 0,0-9-1 0,0 1 0 16,3-3-10-16,0 0 0 0,3 3 0 0,3 4 0 0,0 1 0 0,-3 3 0 15,3 5 0-15,0 0 0 0,0-1 0 0,3 4 0 16,-3-1 0-16,0 3 0 0,-1 3-13 0,1 0-2 16,3-3 0-16,-3 0 0 15,3 3-146-15,-3-3-30 0,0-2-5 0</inkml:trace>
  <inkml:trace contextRef="#ctx0" brushRef="#br0" timeOffset="-141580.75">2609 6424 1681 0,'0'0'36'0,"0"0"8"0,0 0 2 0,0 0 2 0,0 0-38 0,0 0-10 0,0 0 0 0,0 0 0 16,0 0 92-16,9-3 16 0,-3 1 3 0,3-1 1 15,0-2-52-15,0 0-11 0,3 2-1 0,-3-2-1 16,3 2-26-16,3 0-5 0,-3 1 0 0,-4 2-1 15,4 2-15-15,-3 1 9 0,0 0-9 0,-3-1 8 16,3 1 16-16,-9-3 2 0,0 0 1 0,6 5 0 0,-6 1-27 0,3 1 0 16,-6 1 0-16,3 0 0 0,0 0 33 15,-6 0 2-15,3 3 0 0,-9-1 0 16,3 4-5-16,0-1-1 0,-3 3 0 0,4-3 0 16,-4 0 15-16,-3-2 2 0,3 5 1 0,3-8 0 15,0-1-24-15,3 1-5 0,-3 0-1 0,3-2 0 16,3-1-17-16,3 3 0 0,-6-3 0 0,3 3 0 0,3-8 0 0,0 0 0 15,3 8 0-15,-3-8 0 0,6 5 28 0,3 1 3 16,0-1 0-16,-3-2 0 0,3-1-31 0,0-2 8 16,0 6-8-16,3-6 0 0,-3 0 0 0,3 0 0 15,-1 0 0-15,-2 0 0 0,3 0 0 0,-3 0 0 16,0 0-11-16,0 0 11 16,0 0-154-16,0 0-23 0,0 0-5 0</inkml:trace>
  <inkml:trace contextRef="#ctx0" brushRef="#br0" timeOffset="-141077.06">2901 6255 403 0,'0'0'36'0,"0"0"-36"0,0 0 0 0,0 0 0 0,0 0 269 0,0 0 47 16,0 0 10-16,0 0 2 0,0 0-153 0,0 0-31 16,0 0-5-16,3 5-2 0,0 0-42 0,3 6-9 15,3-6-2-15,-9 1 0 0,6 4-20 0,0-2-5 16,3 3-1-16,-6-1 0 0,3 3-13 0,-3 1-2 15,6-1-1-15,-6 5 0 0,2 1-2 16,7-1-1-16,-3 4 0 0,-3-1 0 0,0 0-31 0,3 8-8 16,0-2 0-16,3 2 0 0,-9-8 0 0,3 3 0 15,-6 2 0-15,3 3 0 0,-3 6 0 0,0 4 0 16,0 1 0-16,-3 2 0 0,3-5 52 0,-6-2 10 16,-3-1 2-16,3 0 0 0,0 1-52 0,-3-3-12 15,0-3 0-15,-3 5 0 0,3 1 14 0,-2 2 0 16,2-3 0-16,-3 3 0 0,0-3-14 0,0 1 9 15,3-3-9-15,0-6 8 0,-3-2-20 0,3-3-5 0,-3 5-1 0,-3-2 0 16,0-8 32-16,7 0 6 0,-4 3 2 16,-6-4 0-16,6-4-22 0,-6 2-16 15,6-2 2-15,0-1 1 16,3-2-90-16,-6 0-17 0,9 3-4 0,-2-3-732 0,-4-3-147 16</inkml:trace>
  <inkml:trace contextRef="#ctx0" brushRef="#br0" timeOffset="-139961.83">4098 6374 172 0,'0'0'16'0,"0"0"-16"15,0 0 0-15,0 0 0 0,0 0 246 0,0 0 46 16,0 0 10-16,0 0 2 0,0 0-192 0,0 0-39 15,0 0-7-15,0 0-2 0,0 0 18 0,0 0 3 16,0 0 1-16,3 0 0 0,3 0-27 0,-3 0-6 0,-1-5-1 0,4 2 0 16,-3-2-15-16,3 2-3 0,-6-2-1 0,3-3 0 15,0 2-5-15,0-2-2 0,-3 1 0 0,0-1 0 16,0-3 10-16,0 6 1 0,0-3 1 0,0-3 0 16,-3 6 16-16,-3-3 3 0,6 0 1 0,-9 3 0 15,3-1-25-15,1 4-5 0,-4 2 0 0,3-3-1 16,-3 3 29-16,3 0 7 0,-3 5 1 0,-6 1 0 15,3-1-52-15,-3 6-12 0,0 2 0 0,6-3 0 16,3 4 0-16,-6-1 0 0,4 5 0 0,-1-2 0 16,0 5 0-16,0-2 0 0,0 0 0 15,0 7 0-15,3 0 0 0,-3-4 0 0,-3-1 0 0,6 0 0 16,3 0 28-16,3 0 4 0,-6-5 0 0,6 3 0 16,0-6-32-16,6 3 8 0,-6-3-8 0,3-2 0 0,3-1 28 15,0-2 2-15,3-3 1 0,3 3 0 16,3-8-31-16,-6 3 0 0,3-3 0 0,0-3 0 0,5-2 0 0,4 0 0 15,-9-1 0-15,6 1 0 0,3-3 0 0,-6 0 0 16,3 0 0-16,-1 0 0 0,-8-5-9 0,6 3-8 16,-3-4-2-16,3 4 0 0,-9-3 19 0,3 5 0 15,0-8 0-15,-3 3 0 0,0-1 0 0,0-2 0 16,-3 1 8-16,3-1-8 0,-6 0 0 0,0-5 9 16,0 2-9-16,-6-5 8 0,3 3 3 0,0-3 0 15,-6 3 0-15,3 0 0 0,0 5-11 0,0 0 0 16,-3 3 0-16,0 5 0 0,-6-3 0 15,3 4 0-15,3 4 0 0,-6 0 0 0,4 1 0 16,-4 2 0-16,0 2 0 0,3 4 0 0,0-1 0 0,-3 5 0 16,3 1 0-16,3 0 0 15,0 2-49-15,3 0-12 0,0 3-3 0,0 0 0 16,1 2-102-16,2 1-21 0,-3-3-4 0,3 8-1 0</inkml:trace>
  <inkml:trace contextRef="#ctx0" brushRef="#br0" timeOffset="-139317.3">4493 6366 1728 0,'0'0'38'0,"0"0"8"0,0-3 2 0,0 3 0 0,0 0-39 0,0-5-9 16,-5 0 0-16,10-3 0 0,-5 2 51 0,3-2 8 15,3 1 1-15,-6-1 1 0,6 0-41 0,-3 0-9 16,0-3-2-16,0 3 0 0,-3 3 0 0,0-3 0 15,6 0 0-15,-6 0 0 0,-6 3 32 0,6 0 7 0,-6-3 0 0,3 8 1 16,0 0 35-16,0 0 8 16,-6 0 0-16,1-3 1 0,-1 0-46 0,0 3-10 0,0 0-1 0,-3 3-1 15,3 0 23-15,-3 5 5 0,-3 2 1 0,6 3 0 16,-12 3-52-16,6 3-12 0,1 2 0 0,-4 3 0 16,6 5 40-16,-6-8 6 0,3 5 1 0,3-2 0 15,6 3-24-15,-6-6-5 0,3 0-1 0,3 3 0 16,1-3-17-16,2-2 0 0,3-1 0 0,0-2 0 15,0 0 0-15,3-3 0 0,-1 0 0 0,1 1 0 16,3-7 0-16,0 1 0 0,3-5 0 0,0 2 0 16,3-2 16-16,3-3-1 0,0-3 0 15,0-2 0-15,6 0-24 0,-1-1-5 0,-11-1-1 16,12-4 0-16,-6 0 29 0,6 1 6 0,-6 2 0 0,6-3 1 16,-6 1-33-16,-1-4-8 0,1-1 0 0,-3-1-1 15,3 0 38-15,-3-3 8 0,0 3 2 0,-3 1 0 16,-3-7-43-16,0 4-9 0,0-3-2 0,-6 2 0 0,3-2 27 0,-3 0 0 15,-3 2 0-15,-3-2 0 0,0 3 0 0,0-1 0 16,-3 1 0-16,-3 2 0 0,0 2 0 0,-3 4 0 16,0-1 0-16,3 3 0 0,-5 3 15 0,5 2 8 15,-9 1 1-15,6-1 1 0,3 3-40 0,-3 3-8 16,6-3-1-16,-9 5-1 16,9 0-31-16,-2 1-7 0,-1 2-1 0,6 0-819 15,-3-1-164-15</inkml:trace>
  <inkml:trace contextRef="#ctx0" brushRef="#br0" timeOffset="-137162.15">5074 6366 518 0,'0'0'46'0,"0"0"-37"0,0 0-9 0,0-8 0 16,0 0 234-16,0 8 45 0,0 0 9 0,0-8 1 15,6-3-129-15,-6 4-27 0,3-1-5 0,3 0 0 16,0 0-41-16,0 0-8 0,3 0-2 0,0 0 0 15,-1 0-25-15,4 3-4 0,0-3-2 0,0 2 0 16,0 4-18-16,3-3-4 0,3-1-1 0,0 4 0 0,-3 2-10 0,-1 0-1 16,-2-3-1-16,3 3 0 0,-3 3-11 15,-3-3 0-15,0 5 0 0,0 0-11 0,0 3 20 16,-6 0 4-16,0 8 1 0,-3-5 0 16,-3 2 17-16,3 3 3 0,-3 5 1 0,-3 0 0 0,0 3-19 0,-3 0-3 15,-3 2-1-15,0 0 0 0,-3 4 0 0,0-7 0 16,4 1 0-16,-1 0 0 0,-3 2-4 0,0-4-8 15,3-1 11-15,3 0-11 0,-3 0 9 0,0 0-9 16,6-5 0-16,-6 3 9 0,3-3-9 0,4-3 8 16,-1-3-8-16,0 1 8 0,0-6-8 0,3 1 0 15,0-4 0-15,3-2 8 0,-6-2-8 0,6 2 10 16,0-8-10-16,0 0 10 0,0-3-10 0,0 1 0 0,6-4 0 16,-6 1 8-16,0 0-8 0,6 0 0 0,-3-1 0 15,3 4 0-15,-3-3 0 0,3 5 0 16,-4-3 0-16,1 6 0 0,-3 5 0 0,0 0 0 15,0 0 0-15,9 0 0 0,-3 0 0 0,0 2 0 0,-6-2 0 0,6 3 0 16,0 2 0-16,0-2 0 0,0 0 0 0,3 5 8 16,0 0-8-16,0-6 0 0,0 1 9 15,0 2-9-15,0 0 0 0,3-2 8 16,0 0-8-16,-4-1 0 0,4-2 0 0,-3 3 9 0,0-3-9 0,-3 0 0 16,0 3 12-16,3-3-4 0,3-3 0 0,-3 0-8 15,3 1 0-15,0-1 0 0,0 0 0 0,2 1-12 16,1-4-174-16,-3 1-34 0</inkml:trace>
  <inkml:trace contextRef="#ctx0" brushRef="#br0" timeOffset="-136456.91">5738 6281 345 0,'0'0'31'0,"0"0"-31"16,0 0 0-16,0 0 0 0,6-5 276 0,-3 0 48 16,-3 5 11-16,0-6 1 0,6 1-208 0,-3 0-41 15,3-1-9-15,-6 6-2 0,0 0-18 0,0-5-4 16,2 0-1-16,-2 0 0 0,-2-1-27 0,2 1-6 0,-3 2 0 0,3-2-1 15,-6 0 26-15,0-1 6 0,3 4 1 0,0-3 0 16,-3 2-12-16,0 0-3 0,-6-5 0 0,0 8 0 16,3-2 4-16,0 2 1 0,0 0 0 0,-6 0 0 15,3 0-3-15,3 2-1 0,-5-2 0 0,5 8 0 16,-3-8-4-16,0 8-1 0,3-3 0 0,0 3 0 16,-3-2-13-16,3 4-2 0,0 1-1 0,0 2 0 15,3-2-5-15,3 2 0 0,0-2-1 0,-3 2 0 16,6 3-11-16,0-3 8 0,6-3-8 0,-6 1 8 15,3 2-8-15,0-2 0 0,3 2 0 0,3-2 0 16,0 2 0-16,-3-3 0 0,3 1 8 0,0 0-8 16,0 2 0-16,0 3 0 0,0-11 0 0,-3 6 0 15,3-1 0-15,0 1 0 0,-1-3 9 0,-2 0-9 16,0 2 0-16,0-2 0 0,3 3 0 0,-6-3 8 0,-3 0-8 0,0 0 0 16,0-1 0-16,0 1 8 0,-3 3-8 15,3 0 0-15,-3-3 0 0,3 2 0 0,-3-5 0 0,-3 9 0 16,0-6 0-16,0 2 8 0,0-2-8 0,-2-3 0 15,-1 1 0-15,0-1 8 0,3-2-8 0,-3 2 8 16,0-2-8-16,0-3 8 0,0 0-8 0,0-3 8 16,0-2-8-16,3 2 8 0,0-2-8 0,0-3 8 15,3 0-8-15,0 3 8 0,3-6-8 0,0 0 0 16,0 3 0-16,0-5 0 0,3 3 0 0,0-1 0 16,3-2 0-16,3 0 8 0,0-3-8 0,0 0 0 0,3-3 0 0,0 3 0 15,3-5 0-15,-3 3 0 16,3-6 0-16,-1 0 0 0,-2 0 0 0,9 3 0 15,-12-3 0-15,6 3-8 0,-3 3-2 0,-3 4 0 16,0 4 0-16,-3 2 0 0,0 0 1 0,0-3 0 16,-3 1 0-16,0 2 0 0,-3 3 9 0,0-3 0 15,0 0 0-15,-3 2 0 0,3 6 0 0,-6-2-10 16,-3-1 10-16,9 3-10 16,-6 0-23-16,-3 3-5 0,0-1-1 0,3 1-805 0,6-3-162 0</inkml:trace>
  <inkml:trace contextRef="#ctx0" brushRef="#br0" timeOffset="-135738.65">5925 6265 1522 0,'0'0'33'0,"0"0"7"0,0 0 2 0,0 0 2 0,0 0-36 0,0 0-8 15,0 0 0-15,0 0 0 0,9-5 72 0,0 0 13 16,0 2 3-16,-3-2 0 0,3 0-47 0,-6 2-9 16,9-2-1-16,-9-1-1 0,0-2 1 0,3 3 0 15,0 0 0-15,-3-3 0 0,0 3 14 0,0-1 3 16,-3-2 1-16,0 3 0 0,0 0 15 0,0-1 4 16,0-1 0-16,-3-1 0 0,0 2-28 0,0 4-4 15,0-6-2-15,-3 2 0 0,3 4 6 0,-3 2 2 16,0-3 0-16,-3 6 0 0,-3-3-18 0,3 2-4 15,0 4-1-15,-3 2 0 0,0-3 13 0,3 3 2 0,-3-3 1 16,1 6 0-16,5-1-35 0,-3 1 0 0,0-1 0 0,0 1 0 16,6 2 0-16,0 1 0 0,0-1 0 0,3 3 0 15,3-3 0-15,0 0 0 0,3-2 0 0,0-1 0 16,3-2 0-16,6-3 0 0,-7 1 0 0,1-1 0 16,3-2 0-16,3-3 0 0,0 0 0 0,-3-6 0 15,3 1 0-15,0 0 0 0,-6-3 0 0,3 3 0 16,0-3 0-16,-1 0 0 0,-2 2 0 15,0-1 0-15,-3-4 0 0,0 0 0 0,-3 1 0 16,0 2 0-16,-3 0 0 0,3 0 0 0,-3 8 0 0,0 0 0 16,0 0 0-16,0 0 15 0,0 0-3 0,0 0-1 15,-9 3 8-15,0 2 1 0,3-2 1 0,0 2 0 16,3 3 3-16,-6-3 1 0,3 3 0 0,1 5 0 16,2-2-8-16,0 2-1 0,0-2-1 0,0 2 0 0,3 3-15 0,0-3-8 15,0 3 8-15,3-3-13 16,-3 3-3-16,3 2-1 0,-3-2 0 0,3 0 0 0,0 3 17 0,0-1 0 15,2 1 0-15,-2-1 0 0,0-2 11 0,3 3 5 16,-6-6 2-16,0 0 0 0,0 3-29 0,3-3-5 16,-3 0-2-16,0-2 0 0,0 2 30 0,-3 1 5 15,3-4 2-15,-6 1 0 0,0-1-31 0,1 1-5 16,-1-3-2-16,-3 0 0 0,0 0 19 0,0-3 0 16,-3 3 0-16,0-3 0 0,-3 0 19 0,-3 1 7 15,0-4 2-15,0 1 0 0,-2-3 6 0,5-3 2 16,0 1 0-16,0-4 0 0,3-1-36 0,3 1 0 15,0-4 0-15,3 2 0 0,0 0 11 0,3 0-11 16,-3 0 10-16,6 0-10 16,-3 0 0-16,3 0 0 0,3 0 0 0,3 6-10 15,-6-6-94-15,6 2-20 0,-3 4-3 0,6-1-1229 0</inkml:trace>
  <inkml:trace contextRef="#ctx0" brushRef="#br0" timeOffset="-133811.9">6568 6289 864 0,'0'0'76'0,"0"-2"-60"16,0-4-16-16,0 1 0 0,3 0 208 0,0-1 40 15,-3 1 7-15,0 0 1 0,3-1-101 0,0 4-21 16,-3 2-4-16,6-5-1 0,-3-1-51 0,3 4-10 0,0-4-3 0,3 4 0 16,0-4-25-16,3 4-4 0,0-1-2 0,-1 0 0 15,1 1-3-15,3-1-1 0,3 0 0 0,3 1 0 16,0 2-30-16,-3 0 0 0,2 0 0 0,-2 0 0 15,-3 0 0-15,0 0 0 0,0 5 0 0,-6-2 0 16,0-1 0-16,-9-2 0 0,0 0 0 0,9 8 0 16,-6 0 11-16,0 0-11 0,-6 0 12 0,0 3-12 15,-6 2 17-15,3 0-3 0,-6-2-1 0,0 5 0 16,0-3 11-16,0 0 1 0,-6 0 1 0,4 3 0 0,-1 0 1 0,-3 0 0 16,3 0 0-16,0-3 0 15,6-2-66-15,3-1-13 16,-3 1-2-16,3-1-1 0,0-2 98 0,0 0 19 0,6-2 4 0,0-6 1 15,0 0-100-15,0 5-20 0,0-5-4 16,6 5-1-16,3 0 98 0,0-2 19 0,3 0 4 0,0-1 1 16,3 1-56-16,0 0-8 0,0 2 0 0,0-2-10 15,-1 2 10-15,1 3 0 0,-6-3 0 0,0 3 0 16,0 0-8-16,-3 3 8 0,0-3-8 0,-3 2 8 0,0 1 0 0,-3 2-8 16,0-2 8-16,-3 2 0 0,-3 0 0 0,3 6 0 15,-6-6 0-15,-3 3 0 0,0-3 0 0,0-3 0 16,-3 6 0-16,1-2 0 0,-1 1 0 0,0-1 0 15,3-4 8-15,-3 1-8 0,-3-6 10 0,3 6-2 16,0-3-8-16,1-3 12 0,-4 0-1 0,3-2-1 16,0-3 0-16,3 0 0 0,0 0-10 0,3-3 0 15,0 1 0-15,0-4 0 0,3 1 0 0,3-3 0 0,-3 3 0 0,6 5 0 16,0 0 0-16,0-8-12 0,0-5 4 16,6 2 8-1,0 0-115-15,0 3-15 0,3 1-3 0,0 1-1088 0</inkml:trace>
  <inkml:trace contextRef="#ctx0" brushRef="#br0" timeOffset="-133326.28">6937 6326 633 0,'3'-8'56'0,"-3"8"-44"0,3-5-12 0,-3 0 0 0,3 2 214 0,-3 3 41 16,0 0 8-16,3-5 1 0,0-6-120 0,0 3-24 16,0 3-4-16,0 0-2 0,3-1-27 0,-3 1-6 15,3 0-1-15,0-1 0 0,-3 4-19 0,3-1-4 16,3-2-1-16,-3 2 0 0,3 1-32 0,0-1-6 16,-1 0-2-16,4 1 0 0,0 2-8 0,-3 0-8 15,3 2 9-15,-3 1-9 0,3 2 10 0,-6 1-10 16,3-4 10-16,0 1-10 0,0 2 8 0,-3 0-8 15,0 3 0-15,0 3 0 0,0-3 13 0,-3 0-3 16,-6 2-1-16,0 1 0 0,0 2 15 0,0 3 2 16,-6-3 1-16,0 6 0 0,-3-3 1 0,0 5 0 15,3-3 0-15,-3 4 0 0,-6-1 0 0,6-3 0 16,0 1 0-16,1-1 0 0,-4 3-28 0,3 1-12 0,0-7 0 16,3 7 1-16,-3-4 40 0,3-5 8 15,0 1 2-15,6-4 0 0,-3 1-19 0,3 2-3 0,0-2-1 16,0-1 0-16,3 1-5 0,0-11-2 0,0 0 0 0,6 5 0 15,0 3-9-15,0 3-12 0,3-1 2 0,3-5 1 16,-3-5 9-16,3-5 12 0,3 0-2 0,0 0-1 16,-1 2-9-16,4 0 0 0,-3 1 0 0,0-1 0 15,3-5 0-15,-3 3 0 0,-6-3 0 0,-3 3 0 16,0-1-54 0,6 4-16-16,-4-4-3 0,4-2-805 0,0 6-161 0</inkml:trace>
  <inkml:trace contextRef="#ctx0" brushRef="#br0" timeOffset="-132973.22">7372 6239 1324 0,'0'0'118'0,"0"0"-94"16,0 0-24-16,0 0 0 0,0 0 204 0,0 0 37 15,0 0 7-15,0 0 2 0,0 0-122 0,0 0-24 16,0 0-4-16,0 5-2 0,-3 0-38 0,0 3-7 16,0 0-1-16,0 3-1 0,-3 0-3 0,3 2 0 15,-3 3 0-15,0-1 0 0,0 4-4 0,0 0 0 16,0-4-1-16,0 4 0 0,0 2-7 0,0-2-2 0,3-6 0 0,-3 5 0 16,6-4-14-16,-3 1-4 15,6-1 0-15,-3-4 0 0,3-2-16 0,3 0 8 16,-3-3-8-16,-3-5 0 0,9 6 8 0,0-1-8 0,0-2 0 15,0-3 0-15,3 0 8 0,-3-3-8 16,0-2 0-16,0 5 0 0,0-6 0 0,0 4 0 0,-3-3 0 0,0 2-9 31,2-2-31-31,-2-1-5 0,3 4-2 0,-3-4 0 0,0 1-115 16,0 2-23-16,0-2-5 0,0 0-1000 0</inkml:trace>
  <inkml:trace contextRef="#ctx0" brushRef="#br0" timeOffset="-132740.18">7491 6398 460 0,'0'0'41'0,"0"0"-33"16,0 0-8-16,0 0 0 0,0 0 284 0,0 0 54 16,0 0 11-16,0 0 3 0,0 0-128 0,0 0-26 15,0 0-5-15,0 5-1 16,-3 0-102-16,0 6-21 0,0-1-4 0,3 4-1 0,0-1 32 0,-3 3 7 16,0-6 1-16,-3 9 0 0,0-1-42 0,3 1-8 15,-3 2-2-15,3-2 0 0,-3-4-28 0,3 4-5 16,0-3-2-16,0 0 0 0,0 0-17 0,0 2 0 15,0-2 8-15,3 0-8 0,0 2 0 0,0-2 0 16,6-3 0-16,-6 1 0 16,3-4-78-16,0 1-19 0,0-3-4 0,3-3-1255 0</inkml:trace>
  <inkml:trace contextRef="#ctx0" brushRef="#br0" timeOffset="-131186.68">8059 6223 1105 0,'-6'-8'48'0,"9"5"12"0,-3-2-48 16,3 0-12-16,-6 0 0 0,3 2 0 0,0 0 120 16,-3 3 23-16,3-5 4 0,0 2 1 0,0 3-36 0,-5 3-6 15,5 2-2-15,-3-5 0 0,0 3-33 16,0 5-7-16,-3-3-2 0,3 6 0 0,3-3-11 0,-3 2-3 16,-3 3 0-16,0 3 0 0,3 0-5 0,-3 0-2 15,-3 0 0-15,0 2 0 0,6 1 2 0,-3 5 0 16,-3-6 0-16,3 6 0 0,-3-3-17 0,3-2-3 15,0 2-1-15,0-2 0 0,0-1-8 0,0 1-2 16,3-4 0-16,3 1 0 0,-5-2-12 0,5-1 8 16,0-3-8-16,5-2 0 0,-2-2 0 0,3-1 0 15,0-2 0-15,3-1 0 0,6-2 10 0,0-2-10 16,-3-1 10-16,6-2-10 0,0 2 0 0,-3-2 0 16,-4-1-13-16,7 1 4 15,-3 0-87-15,0-1-18 0,0 4-3 0,-3-1-1024 0</inkml:trace>
  <inkml:trace contextRef="#ctx0" brushRef="#br0" timeOffset="-130925.39">8184 6453 1382 0,'0'0'123'16,"0"0"-99"-16,0 0-24 0,0 0 0 15,0 0 194-15,0 0 34 0,0 8 6 0,-3 3 2 16,-3-3-104-16,4 2-21 0,-4 3-4 0,0 3-1 16,0 0-51-16,0 0-11 15,0-3-1-15,0 3-1 0,-3 0-14 0,0 0-2 0,3 0-1 0,-3 0 0 0,3 2-13 0,-3 3-4 16,3 1 0-16,0-1 0 0,3 0-8 0,0-5 0 16,3 2 0-16,3-4 0 15,0-1-64-15,0-5-17 0,3-3-4 0,0-2-1112 16</inkml:trace>
  <inkml:trace contextRef="#ctx0" brushRef="#br0" timeOffset="-130587.58">8440 6228 1717 0,'0'0'76'0,"0"0"16"0,0 0-74 0,0 0-18 15,0 0 0-15,0 0 0 0,0 0 108 0,0 0 17 16,6-2 4-16,-6 2 1 0,0 0-65 0,0 0-13 16,0 0-2-16,0 0-1 0,0 0 1 0,3 5 0 0,0 3 0 0,-3 0 0 15,-3 2-2-15,0 4-1 0,-3 2 0 0,-3-1 0 16,1 4-8-16,-1 2-2 0,-3 3 0 0,3 0 0 16,-3 0-10-16,3 2-3 0,3-2 0 0,0-3 0 15,0-3-12-15,0 1-4 0,3 0 0 0,3-4 0 16,0-1-8-16,0-9 0 15,3 3 0-15,-3 0 8 0,3 0-8 0,3-3 0 0,0 0 0 0,0-2 0 0,0 0 0 16,6-3 0-16,-12 0 9 0,12 0-9 16,0-3 0-16,0-2 0 0,-4 2 0 0,4 0 8 15,0-2-29-15,-3 2-6 16,0-2-1-16,0 0 0 0,0 2-36 16,-9 3-7-16,0 0-1 0,0 0-738 0,0 0-147 0</inkml:trace>
  <inkml:trace contextRef="#ctx0" brushRef="#br0" timeOffset="-130353.2">8542 6488 1810 0,'0'0'80'0,"0"0"17"0,0 0-77 0,0 0-20 16,0 0 0-16,0 0 0 0,0 0 128 0,0 0 23 15,0 8 4-15,-3-1 1 0,0 4-64 0,0 0-12 16,0 2-2-16,-3 0-1 0,3 6-17 0,-3-11-3 15,3 5-1-15,3 0 0 0,-3 0-38 0,0 0-8 0,0 3-2 0,-3-2 0 16,3-1-8-16,0 5 0 0,3 1 0 0,0-1 0 16,0-4 0-16,3-1 0 0,0-3 0 0,3 1 0 31,0-6-122-31,-3-2-26 0,0-3-6 0</inkml:trace>
  <inkml:trace contextRef="#ctx0" brushRef="#br0" timeOffset="-129886.16">8705 6660 2026 0,'0'0'44'0,"0"0"10"0,0 8 2 0,0-8 1 0,0 0-45 0,0 0-12 16,0 0 0-16,0 0 0 0,6 2 74 0,-3 1 13 15,0-3 2-15,3-3 1 16,-3 1-57-16,3-4-11 0,0 1-2 0,0 0-1 0,0-1 17 0,0-2 4 15,3 0 1-15,0-2 0 0,3-3-17 0,-3 2-3 16,0-2-1-16,-1 0 0 0,4-3-20 0,0 0 9 16,-3 0-9-16,3-3 0 0,0-2 0 0,0-3 0 15,3 1 0-15,-3-4 0 0,0 1 38 0,0-1 1 16,-4 3 0-16,1 6 0 0,0 5-31 0,0 0-8 16,-3 2 0-16,0 0 0 0,3 3 0 0,-3 0 0 15,-3 1 8-15,0 1-8 0,0 4 37 0,-3 2 3 16,0 0 1-16,0 0 0 0,0 0-26 0,0 0-6 15,0 0-1-15,-3 8 0 0,3-1 2 0,-3 4 0 16,0 5 0-16,0 0 0 0,-3 5 3 0,0-3 1 16,-3 4 0-16,6 1 0 0,-3 4-1 0,0 2 0 0,-3 3 0 15,-2 0 0-15,5-1-13 0,-3 1 0 0,0 2 0 16,6-7 0-16,-3-1 26 16,3 3 2-16,-3-2 1 0,3-1 0 0,0 1-29 0,0-3 0 0,3-1 0 15,0 4 0-15,0-6 0 0,0-2 0 0,0-4-8 16,3-4 8-16,-3-3-42 15,3 0-2-15,-6-3 0 0,6-2 0 16,0 0-204-16,-3-6-40 0,0 3-9 0,3-11-2 0</inkml:trace>
  <inkml:trace contextRef="#ctx0" brushRef="#br0" timeOffset="-127124.38">9625 6276 1422 0,'0'0'31'0,"0"0"6"0,0 0 2 0,0 0 1 0,0 0-32 0,6-5-8 0,-3-1 0 0,0 1 0 16,3 0 114-16,0-1 21 0,0 1 4 0,0 0 1 15,3 0-44-15,0-1-9 0,3-2-2 0,2 3 0 16,1 0-33-16,3 2-6 0,-3-2-2 0,6 0 0 16,-3 2-14-16,0 0-3 0,-6-2-1 0,2 2 0 15,1 3-26-15,0 0-9 0,0 0 0 0,-3 0 0 16,3 0 9-16,-3 0 0 0,-3 0 0 0,0 8 0 15,0-8 0-15,-3 3 12 0,-6-3-2 0,5 8-1 0,-5-8 23 0,0 8 5 16,3 0 1-16,-3-8 0 0,-3 8 1 0,-2 0 0 16,2 0 0-16,-3-1 0 0,-3 4-7 0,3 0-2 15,-6-1 0-15,3 1 0 0,0-1 0 0,0 1 0 16,3 0 0-16,0-4 0 0,0 4-30 16,0 0 0-16,0-3 0 0,0 0 0 0,0-1 9 15,0-1-9-15,6-6 8 0,-3 5-8 0,0 3 0 16,6-3 0-16,-3 3 0 0,3-2 0 0,-3-6 0 15,6 5 0-15,0 0 0 0,-3 0 0 0,3-2 0 16,-3 2 0-16,3 1 0 0,3-1 0 0,-3 0 0 0,0 0 0 16,3 1 0-16,0 2 0 0,0-3 0 0,0 3 0 15,-3 3 0-15,0-4 0 0,3 4 0 0,-4-3 0 16,1 3 0-16,0-3 0 0,3 2-12 0,-3 1 3 16,-3-3 0-16,0 2 0 0,3 3-3 0,-6-5 0 15,3 3 0-15,0 0 0 0,-3-1 12 0,0 3 0 0,0 1 0 16,-3-4-8-16,-3 3 8 0,3 1 0 15,-3-1 0-15,-3 3 0 0,3 2 0 0,0-2 0 0,-5 0 0 16,2 0 0-16,-3 2 9 0,3-2 4 0,-6-5 1 16,6-1 0-16,0 6-14 0,3-5 0 0,-6-1 0 0,3-2 0 15,-3 6 0-15,0-6 0 0,1 2 0 16,-4-2 0-16,0-3 0 0,0 1 0 0,3-4 0 0,-3 4 0 16,3-4 18-16,0 1 1 0,0-6 0 0,0 1 0 15,1-1-3-15,2-2-1 0,0-1 0 0,0 1 0 16,0 0-15-16,3 0 8 0,0 2-8 0,0-2 0 0,3-1 0 15,0 4 0-15,0-4 0 0,0 4 0 16,3 2-40 0,0 0-10-16,0 0-2 0,0 0-828 0,0 0-166 0</inkml:trace>
  <inkml:trace contextRef="#ctx0" brushRef="#br0" timeOffset="-126462">10372 6197 288 0,'0'0'25'0,"0"0"-25"0,-3-3 0 0,3 0 0 15,-3 3 264-15,0-5 47 0,-3 2 332 16,3 1-475-16,0-1-32 0,-3 3-5 0,3-5-2 15,-5 5-40-15,2-3-8 0,0 3-1 0,0 0-1 0,3 0-1 0,-3 3 0 16,0 2 0-16,-3-2 0 0,0 7-10 0,-6-7-1 16,3 7-1-16,-3 1 0 0,3 0-25 0,-3 2-5 15,4 0 0-15,-4 6-1 0,0 2-3 0,3 0 0 16,-3 0 0-16,3 3 0 16,0 2-5-16,0 1-2 0,-3 2 0 0,3 3 0 15,1-8-12-15,2 5-2 0,0-3-1 0,0 3 0 0,3-2-10 16,0-1 0-16,3 1 0 0,3-1 0 15,0-2 0-15,0-3 0 0,6-2 0 0,-3-6 0 16,3 0 0-16,3 0 0 0,0 0 0 0,0-2 0 0,-1-3 0 0,4 0 8 16,-3-3-8-16,6-2 0 0,-3-1 0 0,3-2 0 15,-3-2 0-15,0-1 0 0,0-2 0 0,0-3 0 16,-3-3-8-16,2 1 8 0,1-1 0 0,-3-2-11 16,0 0 11-16,-3 0-8 0,3-1 0 0,-3 1 0 15,-3 2 0-15,-3 1 0 0,0-1 8 0,0 1 0 16,-3-1 0-16,-3 3 0 0,3 0 0 0,-3 6 0 0,0-1 0 15,-3 0 0-15,0 3 0 0,-3 0 0 16,4 0 0-16,-4 3 0 0,-3 0 0 0,6 2 0 16,-3-2 0-16,0 5 0 0,0-8 0 0,0 7 0 0,0-1 0 0,6 2-8 15,-3-3 8-15,9-5-8 0,-3 8 8 0,3-8-8 16,3 5-160 0,0-2-31-16,6-1-6 0</inkml:trace>
  <inkml:trace contextRef="#ctx0" brushRef="#br0" timeOffset="-126015.29">10384 6551 1702 0,'0'0'76'0,"0"0"15"0,0 0-73 0,-3 3-18 15,-3-3 0-15,6 0 0 0,0 0 100 0,0 0 17 16,0 0 3-16,0 0 1 0,9-3-56 0,3 0-11 16,-3-2-2-16,3 0-1 0,0-3-11 0,0 0-1 15,3 0-1-15,-1-3 0 0,4-2-16 0,-3 0-3 16,-3-3-1-16,0-2 0 0,0 2-8 0,0 0-2 16,0-3 0-16,0 1 0 0,0-1-8 0,-4 1 10 0,1-3-10 0,3 2 10 15,0-2-10-15,0 0 0 16,-3 0 9-16,3 2-9 0,0 1 0 0,-3-1 9 0,3 3-9 15,-6 3 0-15,0 0 13 0,-3 2-4 0,3 3-1 16,-6 0 0-16,0 6 40 0,0 2 7 0,0 0 1 0,0 0 1 16,0 0-17-16,-6 8-4 0,-3 2-1 15,0 1 0-15,0 7-10 0,3 1-1 16,0 2-1-16,-3 3 0 0,0 2-3 0,3 6 0 0,0-3 0 0,-3 5 0 16,0 3-4-16,3-2-2 0,-3 2 0 0,3-11 0 15,0 3-6-15,0-2-8 0,4 2 11 0,-4-3-11 16,3 4 8-16,0-1-8 0,0-3 0 0,0 14 0 15,0-3 0-15,0-5 0 0,-3 2 0 0,3-5 0 16,0-2-112-16,0-1-30 0,0-5-6 0</inkml:trace>
  <inkml:trace contextRef="#ctx0" brushRef="#br0" timeOffset="-124920.83">11229 6170 1443 0,'0'0'32'0,"0"0"6"0,3-5 2 0,-3 5 0 0,0 0-32 0,3-3-8 16,0-2 0-16,3 0 0 0,-3 2 102 0,-3 3 18 15,6-5 4-15,0 2 1 0,0 0-22 0,-6 3-5 16,0 0-1-16,0 0 0 0,0 0-11 0,0 0-2 16,0 0-1-16,0 0 0 0,-3 8-11 0,0 3-3 15,-6-1 0-15,3 6 0 0,0-2-13 0,-3 4-4 16,-2 1 0-16,-1 2 0 0,-3 3-28 0,-3-1-5 15,3 4-2-15,0-3 0 0,3 2-7 0,0 1-2 0,6-4 0 0,0-1 0 16,0-1-8-16,3-5 0 0,3-3 0 16,3 0 8-16,3-5-8 0,0 0 0 0,0 0 0 15,9-5 8-15,0-1-8 0,3-2 0 0,3-2-12 16,-3-1 12-16,2-2 18 0,1-1 11 0,0 1 3 0,0-3 0 16,0 3-32-16,-3-1 0 0,3-1 0 0,-4 1 0 15,1 1-87-15,-3 2-17 16,-3-2-3-16,-3 2-766 0,3 1-154 0</inkml:trace>
  <inkml:trace contextRef="#ctx0" brushRef="#br0" timeOffset="-124699.41">11405 6390 1987 0,'0'0'88'0,"0"0"18"0,0 0-85 0,0 0-21 16,0 0 0-16,0 0 0 0,0 0 110 0,0 0 18 15,0 0 3-15,-6 8 1 0,-3 2-33 0,0 1-7 16,0 2 0-16,3 6-1 0,-3 2-38 0,1-3-7 16,-1 1-2-16,0 2 0 0,-3 3-28 0,3-6-7 15,0 6-1-15,6 0 0 0,-3 0-8 0,3 0 12 16,0-9-12-16,6 7 12 0,3-9-12 0,0 0 0 16,3-2-12-16,3-1-875 0,3-5-174 15</inkml:trace>
  <inkml:trace contextRef="#ctx0" brushRef="#br0" timeOffset="-124135.8">11744 6339 1958 0,'-9'-8'87'0,"9"8"17"0,-3 0-83 0,1 3-21 0,2-3 0 0,0 0 0 16,0 0 72-16,0 0 9 0,0 0 3 0,0 0 0 15,0 0-39-15,8-5-7 0,-2 2-2 0,6-2 0 16,-3 2-8-16,0-2-3 0,0 0 0 0,0-1 0 16,0 1-1-16,0-3 0 0,-3 0 0 0,0 3 0 0,0-3 0 0,-3 0-1 15,0 3 0-15,0-3 0 0,-3 0 4 0,0 0 1 16,0 0 0-16,-3 3 0 0,-3-1-1 0,-3 1 0 16,3-3 0-16,-3 3 0 0,-3 2-7 0,0-2-2 15,-3 2 0-15,-3 3 0 0,-2 0-1 16,5 3 0-16,0 2 0 0,-3 1 0 0,-3 1 3 0,3 4 1 15,0-3 0-15,0 8 0 0,1 2-13 0,-1 4-8 16,0-1 8-16,3 3-8 0,3 2 12 16,0 0-3-16,0 4 0 0,3 1 0 0,3 4-9 15,0-9 0-15,1 3 0 0,2 0 8 0,3-5-8 0,3 3 10 16,0-6-10-16,2 0 10 0,1-2-10 0,3-4 0 16,3-1 9-16,0-1-9 0,0-8 8 0,6 0-8 15,0-2 8-15,3-3-8 0,-1 0 8 0,1-3-8 16,-3-5 10-16,0 1-10 0,3-7 9 0,0 1-9 0,-3 3 8 0,2-9-8 15,-5 3 8-15,3-2-8 0,-3-4 8 16,-3 1-8-16,0 3 8 0,0-9-8 16,-6 3 0-16,3-2 8 0,-3 0-8 0,-3-4 8 0,0 4-8 0,-3-3 8 15,0 2-8-15,-3 4 0 0,3-1 0 16,-6 3 8-16,3 2-8 0,-6 3 0 0,-3 3 0 0,0 2 0 16,-3 1 0-16,-3 5 0 0,0 2 8 0,0 0-8 15,1 6 0-15,2-3 0 0,-6 8 0 0,3-3 0 16,0 3 0-16,0 0 0 0,3 3 0 0,0 2 0 15,4 0-18-15,5 3 1 0,-3-5 0 0,3 2 0 16,6 5-171 0,0-5-33-16,3 1-7 0</inkml:trace>
  <inkml:trace contextRef="#ctx0" brushRef="#br0" timeOffset="-123585.65">12108 6390 1497 0,'8'-6'133'0,"-2"4"-106"16,-3-4-27-16,3 4 0 0,3-9 95 0,0 1 13 16,-3 2 4-16,0 0 0 0,-3 0-1 0,3 0 0 15,-3 0 0-15,3-3 0 0,0 1-38 0,0 2-7 16,0 0-2-16,0 0 0 0,0 0-9 0,0 0-3 15,-3 0 0-15,0-2 0 0,-3 2-13 0,0-3-3 16,-3 3-1-16,0-2 0 0,0 4 4 0,-3-2 1 16,-3 3 0-16,3-3 0 0,-3 5 10 0,0 1 2 15,-6-1 1-15,0 6 0 0,0-1-26 0,0 4-6 16,-5 2-1-16,-1 2 0 0,0 1-10 0,3 2-2 16,0 0-8-16,0 6 12 0,4-1-12 0,-4 4 0 0,3-1 0 0,0 2 0 15,0 4 0-15,3-1 0 0,0 1 0 0,3 2 0 16,3-3 0-16,3 1 0 0,0-1 0 0,3-2 0 15,0 3 0-15,3-9 0 0,3 3 0 0,3-2 0 16,-3-1 0-16,3 4 0 0,0-15 0 0,3 4 0 16,0 0 0-16,0-3 8 0,0-3-8 0,0-3 0 15,5-4 0-15,-2-1 8 0,3 1-8 0,0-4 0 16,3-2 8-16,-3 0-8 0,0-5 0 0,-1 0 0 0,1-3 9 16,0-2-9-16,0 2 8 0,0-6-8 0,0-1 8 0,-3 2-8 15,2-6 0-15,-5-2 8 16,-3 0-8-16,-3 2 0 0,0 1 9 0,-6-1-9 0,0-2 8 0,-3 3-8 15,0-1 10-15,-6 9-10 0,-6-9 8 16,1 12-8-16,-4-1 0 0,0 2 0 16,3 4 16-16,-3 2-4 0,-3 0 0 0,-3 8 0 0,4 0-21 15,-4 5-5-15,3 3-1 0,0-2 0 16,0 4-73-16,6 3-16 0,1 1-2 16</inkml:trace>
  <inkml:trace contextRef="#ctx0" brushRef="#br0" timeOffset="-120513.91">12688 6588 1292 0,'0'0'57'0,"0"3"12"0,-3-1-55 0,3-2-14 15,-3 0 0-15,3 0 0 0,0 0 89 0,0 0 15 0,0 0 4 0,0 0 0 16,0 0-10-16,0 0-2 0,0 0 0 0,0 0 0 15,0 0-32-15,9-5-8 0,0 2 0 0,0-2-1 16,0 0-11-16,0 0-3 0,3-6 0 0,-1 0 0 16,1-2-7-16,0 0-2 0,3 0 0 0,-3-6 0 15,6 3-20-15,-3-2-4 0,0-3 0 0,3 0-8 16,2-1 14-16,-2 4-4 0,0-3-1 0,0-1 0 16,0 4 1-16,0-3 0 0,0 5 0 15,-4 0 0-15,1-2-10 0,-6 4 0 0,0 1 0 0,-3 0 0 16,3 2 0-16,-3 3 8 0,-3 3 0 0,3 0 0 15,-3-1 2-15,0 4 0 0,-3 2 0 0,0 0 0 16,0 0 2-16,0 0 1 0,0 0 0 0,-3 8 0 16,6 0 3-16,-3 2 1 0,-6 3 0 0,3 3 0 0,-3 0-17 15,-3 5 10-15,3 3-10 0,-3 3 8 0,0-4 0 0,-3 7-8 16,3 1 12-16,-2 1-4 0,-4 2 8 0,3-4 0 16,0 1 1-16,0-2 0 0,0-2-17 0,3-3 0 15,0 2-11-15,3-5 11 0,3 1 0 0,-3-7 16 16,6 4-2-16,0-6 0 0,3-5-23 0,3-3-5 15,-3 3-1-15,3-2 0 16,3-1-166-16,0-5-34 0,6-11-6 0,3 1-2 0</inkml:trace>
  <inkml:trace contextRef="#ctx0" brushRef="#br0" timeOffset="-119729.85">13411 6305 230 0,'3'-5'20'0,"-3"5"-20"0,0 0 0 0,0 0 0 15,3-3 333-15,0-2 63 0,0 2 12 0,-3 3 2 16,3-5-238-16,0-3-48 0,6-3 102 15,-6 6-166-15,0 0-12 0,3-1-1 0,0-1-1 0,-3 1-30 0,3-2-7 16,0 0-1-16,0 0 0 0,-3 0 7 0,0 1 1 16,-3 1 0-16,3-4 0 0,-3 2 22 15,0-3 5-15,-3 3 1 0,3 0 0 16,-3 0-20-16,0 0-3 0,-6 0-1 0,3 3 0 16,-6 0 21-16,6 2 4 0,-6 1 1 0,0 2 0 15,-3 2-6-15,0 4-2 0,1-1 0 0,-4 3 0 16,3 2-8-16,-3 1-2 0,0 0 0 0,0 2 0 0,3 5-12 15,0-7-2-15,4 2-1 0,-1 0 0 0,0-2-13 0,6 2 0 16,0 0 8-16,6 1-8 0,0-1 0 0,3-3 0 16,3 1 0-16,3-3 0 0,0 0 0 0,3-3 0 15,2 0 0-15,-2-2 0 0,3-3 0 0,-3 0 0 16,6-3 0-16,-3-2 0 0,-3-3 8 0,6 0-8 16,-3 0 0-16,-1 3 9 0,1-6-9 0,-3 4 0 15,3-4 0-15,-6 0 0 0,3 3 0 0,-6-2 0 16,0 5 0-16,0-3 0 0,0 2 0 0,-3 1 0 0,0 2 0 15,-3 3 0-15,0 0 0 0,0 0 0 0,0 0 0 0,0 0 0 16,-9 0 8-16,9 0-8 0,-6 6 0 0,-3-4 8 16,0 4 3-16,3 2 0 0,0-3 0 0,0 5 0 15,0-2-3-15,0 3-8 0,0 0 12 16,3 2-4-16,-3-3-8 0,3 4 0 0,0-1 0 0,0 3 8 16,3-3-8-16,-3 5 0 0,0-2 0 15,3 3 0-15,-3-1 0 0,3 1 0 0,-3-1 0 16,3 1 0-16,0-1 0 0,0-2 0 0,-3 3 0 0,3-9 0 15,0 4 0-15,0-1 0 0,0 0 0 16,3 0 0-16,-3-2 0 0,3 2 0 0,-3-2 0 16,-3 5 0-16,0-6 0 0,3 3 0 0,0-2-9 15,-3 0 9-15,3-6 0 0,-2 3 0 0,-1-3 0 0,0 0 0 0,0-2 0 16,-3 0 0-16,3-3 0 0,-6 0 0 0,3 0 0 16,0 2 0-16,-3-2 0 0,0 0 0 0,-3-2 0 15,3-1 0-15,-3-2 8 0,3 2-8 16,-3 0 0-16,-3-2 11 0,4 0-11 0,-1 0 10 15,3-6 2-15,0 3 1 0,3 0 0 0,0 0 0 0,3 0-13 16,3 0 0-16,3 0 8 0,0 0-8 0,0 0 0 16,3 1 0-16,3-1-9 0,0 0 9 15,0 0-128-15,0 2-20 0,2-2-4 0</inkml:trace>
  <inkml:trace contextRef="#ctx0" brushRef="#br0" timeOffset="-119165.55">13890 6173 1004 0,'0'0'44'0,"0"0"10"0,0 0-43 0,0 0-11 0,0 0 0 0,0 0 0 0,-2-6 127 0,-1 1 23 15,0 0 5-15,0 0 1 0,0 2-45 0,-3 0-9 16,3 1-2-16,-3-1 0 0,0 0-2 0,3 3-1 16,-3-2 0-16,0 2 0 0,0 0-23 0,0 0-5 15,0 0-1-15,-3 2 0 0,3 1-20 0,-3 2-5 16,3 1-1-16,-6-1 0 0,3 3-10 0,-2 5-3 15,-1-5 0-15,-3 3 0 0,3 4-6 0,-3 1-2 16,-3 0 0-16,3 5 0 0,-3 3-1 0,0 3-1 16,1-1 0-16,-1 1 0 0,3-1 0 0,0 3 0 15,0 0 0-15,6 0 0 0,-3-2-3 0,6-1 0 16,0-2 0-16,3-5 0 0,0-4-7 16,3 1-1-16,3-2-8 0,0-1 12 0,3-3-12 0,0 1 0 0,3 0 0 15,3-1 0-15,6-2 8 0,-3-3-8 0,0 1 0 0,3-4 0 16,-4-2 8-16,1 0-8 0,0-2 0 15,0-1 0-15,0 0 8 0,-3-2-8 0,0 0 0 0,-3-3 9 16,0 3-9-16,0-3 0 0,-3 0 0 16,0 0 8-16,-6-3-8 0,3 3 0 0,-3 0 0 0,0-2 8 15,0 2-8-15,0 0 0 0,-3-3 9 16,-3 1-9-16,0 2 0 0,0 0 0 0,-3 0 0 0,0 3 8 16,3-1-8-16,-3 6 0 0,-3-2 0 0,3 2 0 15,-3 0 0-15,3 2 0 16,-6 1 0-16,3 0 0 15,1 4-56-15,-1-1-13 0,3 4-3 0</inkml:trace>
  <inkml:trace contextRef="#ctx0" brushRef="#br0" timeOffset="-117282.13">14542 6181 403 0,'0'0'36'0,"0"0"-36"0,0 0 0 0,0 0 189 0,0 0 31 15,0 0 7-15,0 0 1 0,0 0-88 0,0 0-16 16,0 0-4-16,6 2-1 0,-6-2-15 0,0 0-4 16,0 0 0-16,6 8 0 0,0-8-19 0,-6 0-4 15,3 6-1-15,3 1 0 0,-6 1-12 0,0 0-4 16,-3-2 0-16,0 2 0 0,-3 2-9 0,0 1-3 16,-3-1 0-16,0 4 0 0,1 4-9 0,-4-2-3 15,0 2 0-15,3 1 0 0,-3 5-15 0,3-6-3 16,-3 1-1-16,0 5 0 0,-3-1-5 0,9 1 0 15,0-5-1-15,3-1 0 0,-3-2-11 0,3 0 0 16,3-3 0-16,-3-2 0 0,0-1 0 0,6-2 0 16,0 0 0-16,3-2 0 0,3-4 0 0,3 1 8 15,0-3-8-15,3-3 8 0,3 1 0 0,0-4 0 0,3 1 0 16,-4-3 0-16,1 3-8 0,0-3 0 0,-3 3 9 0,0-3-9 16,-3 0 0-16,0 2 8 0,0 1-8 0,-3 3 0 15,-1-4-11-15,1 6-6 0,-3-5-2 16,-6 5 0-1,6 3-225-15,-6-3-46 0</inkml:trace>
  <inkml:trace contextRef="#ctx0" brushRef="#br0" timeOffset="-117027.8">14786 6435 691 0,'0'0'61'0,"0"0"-49"0,0 0-12 0,0 0 0 16,0 0 254-16,0 0 48 0,0 0 10 0,0 0 1 0,-3 5-134 0,-2 6-27 16,-1-1-6-16,-3 3-1 0,3 1-35 0,3-1-7 15,-6 5-2-15,0 1 0 0,3-1-52 0,-3 4-10 16,0-4-3-16,3 3 0 0,0 0-4 0,-3 1 0 16,3 1-1-16,0-1 0 0,0 1-19 0,3-1-3 15,0-4-1-15,0-5 0 0,0 3-8 0,3-3 0 16,3-2 0-16,0 0 0 15,0-6-56-15,-3-5-16 0,0 0-3 0,6 0-1173 0</inkml:trace>
  <inkml:trace contextRef="#ctx0" brushRef="#br0" timeOffset="-116682.39">15108 6194 230 0,'0'0'10'0,"0"0"2"0,0 0-12 0,0 0 0 0,0 0 0 0,0 0 0 15,0 0 487-15,0 0 94 0,0 0 19 0,0 0 4 16,0 8-412-16,-6-3-84 0,3 3-16 0,0 0-3 16,-6 5-33-16,3 0-6 0,0 1-2 0,-3 4 0 0,0 3-6 0,-3-2-2 15,-2-1 0-15,2 4 0 16,-6 1-2-16,3 1-1 0,3 0 0 0,-3 0 0 0,3-3-13 0,3 0-4 15,0 0 0-15,6-5 0 0,-3 0-12 0,3 3-8 16,6-11 10-16,0 2-10 0,3 1 0 16,3-6 8-16,-3-2-8 0,3 2 0 15,3-5 0-15,0 3 0 0,-3-1 8 0,6-2-8 0,-6-2 0 16,9 2 0-16,-4-3 8 0,1 3-8 0,-3 0 0 16,0-3 0-16,0 1-9 0,-3-1 9 15,3-2-98-15,-6 2-14 0,-6 3-2 0,9-3-784 16,0-2-157-16</inkml:trace>
  <inkml:trace contextRef="#ctx0" brushRef="#br0" timeOffset="-116443.88">15281 6440 691 0,'-9'0'61'0,"3"3"-49"0,0 2-12 0,0 0 0 16,0 6 428-16,-3-3 82 0,3 2 17 0,0 1 3 15,0 2-341-15,0 3-68 0,-3 0-13 0,3 0-4 16,-3 2-55-16,3 3-11 0,0 1-2 0,0-1-1 16,0 0-16-16,3 0-3 0,-2 6-1 0,2-9 0 15,0 3-15-15,3 0 8 16,0-2-8-16,0 2 0 0,3-5-33 0,0 0-13 16,-1-3-2-16,4-2-1 15,0-3-143-15,0-6-29 0,-6-2-6 0,15-8-1 0</inkml:trace>
  <inkml:trace contextRef="#ctx0" brushRef="#br0" timeOffset="-116047.64">15355 6673 1832 0,'0'0'81'0,"0"0"17"0,0 0-78 0,0 0-20 15,0 0 0-15,0 0 0 0,6 0 155 0,3 0 27 16,-9 0 6-16,6-3 0 0,3 1-72 0,0-6-14 15,0 0-3-15,2 0-1 0,4-3-48 0,0 1-10 16,-3-4-1-16,3 1-1 0,0 0-22 0,0-6-4 16,0 1 0-16,3-1-1 0,-7-2-11 0,4 0 0 15,0 0 0-15,3-3 0 0,-3 0 0 0,0 0 0 16,-3 1 0-16,3-1 0 0,0 0 0 0,-4 3 0 16,-2 8 8-16,3 2-8 0,-6-5 15 0,0 8-3 15,0 0 0-15,0 3 0 0,-3 2 25 0,-3 3 5 16,0 0 1-16,0 0 0 0,0 0-14 0,-6 6-2 0,3 4-1 15,-3 1 0-15,0 2-8 0,0 0-2 0,3 3 0 0,-3 5 0 16,0-2-4-16,0 2-2 0,3 3 0 0,-2 2 0 16,-1 1-2-16,0 2-8 0,0 0 12 0,0 0-4 15,0-3-8-15,3 1 8 0,-6 2-8 0,6-3 8 16,-6 4 15-16,3-1 2 0,3-3 1 0,0 6 0 16,-3 2-40-16,3-7-8 15,0-1-2-15,0-2 0 0,-3 0-31 0,3 0-6 0,0-3-2 0,0 3-932 16,0-6-186-16</inkml:trace>
  <inkml:trace contextRef="#ctx0" brushRef="#br0" timeOffset="-110474.54">16930 6570 288 0,'0'0'25'0,"0"0"-25"0,0 0 0 0,0 0 0 15,0 0 203-15,0 0 35 0,0 0 7 0,0 0 2 16,0 0-104-16,0 0-21 0,0 0-4 0,0 0-1 16,-3-6-21-16,3 6-4 0,0-5 0 0,0 5-1 15,0-5-19-15,0 2-3 0,3-2-1 0,0 0 0 16,-3-1-9-16,3 4-3 0,-3-4 0 0,2 1 0 15,1-3-6-15,0 3-2 0,-3-3 0 0,3 3 0 0,0-6-5 0,0 3-2 16,3-3 0-16,0 1 0 0,0-6-5 0,-3 3 0 16,6 0-1-16,0-1 0 15,0-2 1-15,0 6 0 0,3-6 0 0,0 3 0 0,-6-1-24 0,6 1-4 16,-3 5 0-16,2-2-8 0,1-1 17 0,0 6-3 16,0-3-1-16,0 3 0 0,0-1-13 0,0 1 0 15,-3 2 8-15,0 3-8 0,3-2 0 0,-3 2 0 16,-3 0 0-16,5 0 0 0,-2 5 0 0,3-2 8 15,-3-1-8-15,0 1 0 0,-3 5 0 0,3-3 11 16,-3 1-11-16,3 4 10 0,-6-2-10 0,3 3 8 16,0-1-8-16,-3 3 8 0,0-2-8 0,0 2 12 15,0 0-12-15,0 1 12 0,-3 2-4 0,0 2-8 0,-3 1 12 16,3-1-4-16,0 1-8 0,-6 2 0 0,-3 0 9 0,0 0-9 16,0 0 8-16,0 0-8 0,-3 3 8 15,0 0-8-15,-3 0 0 0,3 0 8 16,1 2-8-16,-4 1 0 0,0-1 0 0,-3 3 8 0,0-2-8 15,0-4 0-15,0 1 9 0,0 0-9 0,4-5 12 16,-1 2-12-16,0-3 12 0,0-2-12 0,0 0 12 16,0-3-12-16,3 1 0 0,0-1 0 0,-3-5 0 0,4 0-12 15,2 0 12-15,-3-3 0 0,0-2 0 0,3 2 0 16,0-5 0-16,0 2 0 0,-3-4 8 0,3-1-8 16,3 1 0-16,0-4 0 0,6-2 0 0,-6 0 0 15,6 0 0-15,-3 0 0 0,6 1 0 0,0 1 0 16,0-4 0-16,0 2 0 0,3-3 0 0,0 1 0 15,0 2 0-15,0 2 0 0,0-4 0 0,3 2 0 16,0 3 0-16,0-1 0 0,-3 4 0 0,0-4 0 0,3 4 0 16,-3 2 0-16,0 0 0 0,2 0 0 0,-2 2 0 0,0 4 0 15,3 2 0-15,-3-1 0 0,0-1 11 16,0 2-2-16,0 0 0 0,3 0 0 0,-3-1 3 16,0 1 1-16,3 0 0 0,-3 0 0 0,3-2-5 15,0 2-8-15,3-3 11 0,0-3-11 0,2 4 15 16,1-6-4-16,-3 0-1 0,3 0 0 0,0 0 10 15,3-3 1-15,-6 0 1 0,6-2 0 0,5 3-22 0,-2-4 0 16,0-2 0-16,0 3 8 0,-3-3-8 0,3 3 0 16,-7-3 0-16,1 3 0 15,-3-3-75-15,-3 2-9 0,3 1-3 0,-3 0-1338 0</inkml:trace>
  <inkml:trace contextRef="#ctx0" brushRef="#br0" timeOffset="-108474.83">17906 6496 518 0,'0'0'46'0,"0"0"-37"0,0 0-9 0,0 0 0 0,0 0 216 0,6-3 40 16,-3-2 9-16,3 2 2 0,-6 3-122 0,3-3-24 15,-3 3-5-15,0 0 0 0,0 0-38 0,3-8-7 16,3 0-2-16,0 3 0 0,-6 5-18 0,3-8-4 16,0 3-1-16,3-3 0 0,-1 3 1 0,-2-1 0 15,0-4 0-15,3 5 0 0,-3-3-15 0,0 0-4 16,0 0 0-16,-3 0 0 0,0 0 8 0,0-3 2 15,0 1 0-15,0-1 0 0,-3 0-11 0,-3-2-3 16,6 3 0-16,-6-4 0 0,0 4 13 0,-2 2 3 16,2-5 0-16,-3 5 0 0,0 0-22 0,0 3-4 15,-3 2-1-15,0 0 0 0,0 1-1 0,-3 4 0 16,-3 1 0-16,0 0 0 0,-2 2-3 0,-1 3-1 16,-3-3 0-16,3 6 0 0,-6-1 4 0,7-2 0 15,-1 3 0-15,3-1 0 0,3 1-12 0,3-1 12 0,0 4-12 0,6-1 12 16,3-2-4-16,0 2 0 0,-6 0 0 0,3 0 0 15,6 0-8-15,0 1 0 0,-3-1 0 0,3 3 0 16,-3-3 8-16,6 0-8 0,3 0 0 0,-3 1 8 16,-6-4-8-16,3 4 0 0,9-1 0 0,0-3 8 15,0 4-8-15,3-7 8 0,3 4-8 0,3 0 8 16,-3-1-8-16,3-2 0 0,-1 3 9 0,1-1-9 16,0 1 0-16,-3 0 8 0,3-1-8 0,-6 3 0 15,-3 6 0-15,3-3 0 0,-6 2 0 16,2-2 8-16,-2 0-8 0,-3 0 0 0,0 0 0 0,0 2 8 15,-3 1-8-15,0-1 0 0,0 1 0 0,-3-1 0 16,0-2 0-16,-3 0 0 0,-2-3 0 0,-1 3 0 16,0-3 0-16,-3 1 8 0,0-4-8 0,0 3 0 15,-6-5 0-15,6 0 9 0,0 0-9 16,-3-2 0-16,3-1 9 0,-5-2-9 0,-4 2 0 0,3-3 9 0,9-2-9 0,-3 0 8 16,-6-2-8-16,0-1 8 0,3-2-8 0,1-3 0 15,2-3 9-15,0 1-9 0,3-3 0 0,0-1 8 16,3 1-8-16,3-3 0 0,-3 3 0 0,6-3 0 15,3-2 0-15,0-1 0 0,3 1 0 0,3-1 0 16,3-2 0-16,3 0 0 0,0 0 9 0,-1 5-9 16,4 5 12-16,6 0-12 0,6-4 0 0,-3-4 0 15,2 3 0-15,-2 0-12 0,0-5 12 0,6 0 0 16,-3-3 0-16,-4 3 0 0,-5 0 0 0,0 2 0 16,-3-2 0-16,-3 0 0 0,0 0 0 0,-6 2 0 15,-4-2 0-15,1 3 0 0,0-1 0 0,-6 3 0 16,-3 0 0-16,-3 3 0 0,3 0 0 0,-2 5 0 15,-1-3 0-15,-3 6 0 0,0 0 0 0,0 2 0 16,-3 0 0-16,3 1-9 0,-3 4-5 0,0-2-1 16,3 0 0-16,3 0 0 15,0 3-26-15,0 0-6 0,6-3-1 0,-3 2 0 16,0 6-121-16,0-2-25 0,3-6-5 0</inkml:trace>
  <inkml:trace contextRef="#ctx0" brushRef="#br0" timeOffset="-107842.39">18329 6403 1591 0,'0'0'35'0,"0"0"7"0,0 0 2 0,0 0 0 0,3-11-35 0,-3 11-9 15,0 0 0-15,0 0 0 0,8-5 118 0,-8 5 22 16,0 0 4-16,0 0 0 0,0 0-27 0,0 0-5 16,0 0-2-16,0 0 0 0,0 0-28 0,0 0-6 15,-5 5 0-15,2 3-1 0,-3 3-23 0,0 2-4 16,0 0 0-16,-3 1-1 0,-3 1 0 0,3 1 0 15,-3 0 0-15,3 0 0 0,0-3-19 0,-3 3-3 16,3 0-1-16,-3-3 0 0,3 0-8 0,4 1-3 0,2-1 0 16,0-2 0-16,0-1-13 0,6-2 9 0,0 0-9 15,-3-8 8-15,5 5-8 0,4 1 8 0,0-4-8 0,0 4 8 16,3-6-8-16,3 0 0 0,-3 0 0 0,3-6-11 16,3 4 11-16,-3 2 0 0,-1 0 0 15,-2 0 0-15,3 0 0 0,0 8 0 0,0-6 0 16,0 3 0-16,-3 1 0 0,0-1 0 0,-6 6 0 0,3-1 0 15,-3 3 0-15,-3 1 0 0,-3 2 0 0,-3-3 0 16,3 0 0-16,-3 6 0 0,-6-1 0 0,3 3 0 16,3-5 0-16,0 3 0 0,-6 2 0 0,0-3 0 15,3 1 0-15,-3-3 0 0,0 0 0 0,-3-3 8 16,0 3-8-16,-3-3 0 0,3 0 0 0,-2-2 0 0,-1-1 0 16,-3 1 9-16,0-1-9 0,-3-2 0 0,0-2 12 0,-2-1-12 15,-1 3 12-15,0-3-12 16,3-5 10-16,0 0-10 0,0 0 8 0,1-2-8 0,2-4 8 15,0-2-8-15,6-2 0 0,0-3 8 0,0-1-8 0,3-4 0 16,6-3 0-16,0-3 0 0,3 0 0 0,3-2 0 16,3 2-12-16,0 0 12 15,3-3-76-15,3 6-8 0,-6 3-2 0,6-1 0 16,3-2-93-16,-3 3-18 0,-1-1-4 0</inkml:trace>
  <inkml:trace contextRef="#ctx0" brushRef="#br0" timeOffset="-107607.34">18361 6411 2062 0,'3'-8'92'0,"-3"8"18"0,-3 0-88 0,3 0-22 0,0 0 0 0,0 0 0 15,0 0 139-15,0 0 23 0,0 0 5 0,0 0 1 16,0 0-51-16,3-3-9 0,-3 1-3 0,3-4 0 16,3 4-40-16,3-1-8 0,-3 0-1 0,0 1-1 15,6-1-22-15,-3-2-4 0,6 0-1 0,0-1 0 16,2 1-13-16,-2 2-3 0,3-5-1 0,0 3 0 15,3 2-11-15,-3-2 0 0,3-3 0 0,-1 6 0 16,-2-4 0-16,0 4 0 0,0-1 0 0,-3 0 0 16,-3 6-85-16,0-3-19 0,0 5-4 0,-3-2-829 15,-9-3-166-15</inkml:trace>
  <inkml:trace contextRef="#ctx0" brushRef="#br0" timeOffset="-107039.86">18808 6522 403 0,'0'-5'36'0,"-3"-1"-36"16,3-2 0-16,0 1 0 0,0-4 354 0,0 0 64 15,3 3 13-15,0-2 2 0,3-3-243 0,-3 2-49 16,3-2-9-16,-3 2-3 0,6 1-30 0,-4-1-7 15,1 3 0-15,3 3-1 0,0-6-16 0,3 1-3 0,0 2-1 0,3 0 0 16,-3 0-16-16,3 0-3 0,3-3-1 0,0 6 0 16,-1 0-28-16,-2-3-6 0,3 5-1 0,0 1 0 15,6-1-4-15,-3 3 0 0,-4 0-1 16,-2 3 0-16,0-1-11 0,-3 3 0 0,0 3 0 16,-3 3 0-16,0 0 0 0,-3 2 0 15,0-3 0-15,-3 6 0 0,-3 0 26 0,0 3 3 0,-3-1 1 16,0 1 0-16,-6 2-30 0,3 3-13 0,-3-3 1 15,-3 3 0-15,-3-1 20 0,-3 4 5 0,-2 2 1 0,-1-3 0 16,-3 4-14-16,0-1 0 0,-6 2 0 0,-2 4 0 16,2-6 0-16,0 3 11 0,0-1-2 0,3 1 0 15,-2-3-9-15,-1 0 0 0,-3-5 0 0,0 0 0 16,-2-3 12-16,2-2 1 0,0-1 0 0,9-2 0 0,4 0-2 16,5-3-1-16,-3 0 0 0,6 1 0 0,6-4-10 15,0 1 10-15,0-3-10 0,9 0 10 0,0 0-10 0,6 2 0 16,-3-4 0-16,6-1 0 0,6 0 0 0,3-2 0 15,-1-1 0-15,7 1 0 0,0-3 0 0,3 0 0 16,-6-5 8-16,5 2-8 0,1 0 0 0,0 1 0 16,0-6 9-16,-1 5-9 0,7 1 11 0,-3-4-3 15,-3 1 0-15,-1 2 0 0,-5 1-8 0,3-1 10 16,-3 0-10-16,-3 3 10 0,-1-2-10 0,-2-1 8 16,-3 6-8-16,0-3 8 0,-3 0-8 15,0 0 0-15,-3 0 9 0,-3 0-9 0,-6 0 0 0,9 0 0 16,-9 0 0-16,6 2 0 15,-6-2-153-15,0 8-26 0</inkml:trace>
  <inkml:trace contextRef="#ctx0" brushRef="#br1" timeOffset="-101605.78">19751 6660 1666 0,'-15'2'36'0,"15"-2"8"0,0 0 2 0,0 0 2 16,6 0-39-16,0 0-9 0,3 6 0 0,-3-6 0 0,0 0 101 0,3-6 19 15,0 6 3-15,-3 6 1 0,9-12-55 0,0 6-10 0,0 0-3 16,3 0 0-16,-1-2-33 0,1 2-7 0,3-3-2 0,0 0 0 15,0 1-14-15,-3-1 0 0,2 3 8 0,-2-3-8 16,0 3 12-16,-6-2 0 0,0 2 0 0,0 2 0 31,-3-4-112-31,0 4-22 0,-3-2-5 0,-6 0-818 0</inkml:trace>
  <inkml:trace contextRef="#ctx0" brushRef="#br1" timeOffset="-101353.33">19751 6789 1832 0,'0'0'81'0,"0"0"17"0,0 0-78 0,0 0-20 16,6 0 0-16,3 0 0 0,0 0 120 0,0-2 20 15,0 2 4-15,3-3 0 0,0 0-56 0,3 3-12 16,0-2-3-16,-1-1 0 0,4 3-29 0,-3-3-5 15,6 1-2-15,0 2 0 0,-3 0-26 0,3-3-11 16,-4 0 8-16,-2 3-8 0,0 0 8 0,-3 0-8 16,3-2 0-16,-3 2 8 15,0 0-57-15,-3 0-12 0,0 2-3 0,0 1-1105 16</inkml:trace>
  <inkml:trace contextRef="#ctx0" brushRef="#br1" timeOffset="-100733.08">20707 6305 979 0,'0'0'87'0,"0"0"-70"0,0 0-17 0,0 0 0 15,0 0 214-15,0 0 39 16,0 0 8-16,0 0 2 0,6 5-86 0,-6-5-17 0,0 6-3 0,9-4-1 16,0 4-64-16,3-4-12 15,-1 1-4-15,4-1 0 0,0 4-19 0,-3-4-4 16,6-2-1-16,-3 3 0 0,0-3-32 0,0 3-8 16,5-3 0-16,1 0-1 0,3 2-2 0,0 1 0 15,-6-3 0-15,3 3 0 0,-1-3-9 0,-2 2 0 0,3-4 0 0,-3 2 8 16,3 0 2-16,3 0 0 0,-4 0 0 0,1 0 0 15,6-3-10-15,-3 3-11 0,-3 0 3 0,3 0 0 16,-4 3 8-16,1-1 0 0,-6-2 0 0,3 3 0 16,-6-3-12-16,3 3 0 0,-3-3 0 0,-3 2 0 15,-3 1-110-15,-6-3-22 0,0 0-5 0</inkml:trace>
  <inkml:trace contextRef="#ctx0" brushRef="#br1" timeOffset="-100104.04">20760 6392 1324 0,'0'0'118'0,"0"0"-94"15,0 0-24-15,0 0 0 0,6-2 128 0,3-1 22 16,0 0 4-16,6 3 1 0,0-2-25 0,-3 2-5 0,0 0-1 0,3 2 0 16,0 1-54-16,-1 0-11 0,4-3-3 0,0 2 0 15,0 4-28-15,3-4-7 0,-3 1-1 0,0 2 0 16,-1-2-20-16,-2 2 0 0,-3 0 0 0,3-2 0 16,-3 2 14-16,3-2-2 0,-3 2 0 0,3-2 0 15,-6 2 5-15,0 1 1 0,2-1 0 0,-2 3 0 16,-3 0-18-16,0-6 0 0,0 6 8 0,0-2-8 15,-6 4 0-15,3-2 0 0,-3 0 0 0,-3 5 0 16,0-2 0-16,-6 2 0 0,0-2 0 0,0 2 0 16,0 0 0-16,-2 0 0 0,-1 3 0 15,-3 0 0-15,0 0 0 0,0 3 0 0,-3-6 0 0,-6 5 0 16,1 1 0-16,-7 2 0 0,0 0 0 0,0 0 0 16,0 3 0-16,1 0-17 0,-4-3 3 0,0 3 1 15,-2 2 13-15,2-4 0 0,3 1 0 0,0-2 0 16,0 1 0-16,1-4 16 0,2 3-3 0,-3-2-1 0,0-1-12 0,4 1-15 15,5 2 3-15,0-2 1 0,0-1 19 0,3-2 3 16,3 3 1-16,0-1 0 0,7-2-12 16,-1-3 0-16,3 3 0 0,3-5 0 0,6-3 0 15,0-1 0-15,6 1 0 0,2-2 0 0,-2-1 0 0,3-5 10 16,6 3-10-16,6-6 10 16,0 3 14-16,0-5 2 0,2-1 1 0,1 4 0 0,-3-1 4 0,3-2 1 15,6 0 0-15,-1-1 0 0,4 1-10 0,-3 2-2 16,2-2 0-16,-5 0 0 0,-6 5-12 0,3 0-8 15,-3-3 8-15,-1 6-8 0,-2-1 0 16,0 1 0-16,0-3 0 0,-6 3 0 0,-3-1 0 0,-3 4 0 16,3-6 0-16,-6 2 0 15,-1 4-92-15,-5-6-22 0,0 0-5 0,0 0-708 16,0 0-141-16</inkml:trace>
  <inkml:trace contextRef="#ctx0" brushRef="#br1" timeOffset="-99745.23">20516 7641 2163 0,'0'0'48'0,"0"0"9"0,0 0 3 0,0 0 0 0,0 0-48 0,-6 5-12 16,0 3 0-16,3 0 0 0,-3 3 84 0,1 0 15 15,-1-4 2-15,3 1 1 0,0 3-66 0,-3-3-12 16,-3 2-4-16,3 1 0 0,3 0-20 0,-3-1 0 15,0 1 0-15,3-3 0 0,-3 0 0 0,3-3 0 16,3-5 0-16,-3 5 0 16,0 1-51-16,3-6-14 0,0 0-3 0,0 0-662 15,0 0-132-15</inkml:trace>
  <inkml:trace contextRef="#ctx0" brushRef="#br1" timeOffset="-99572.77">20621 7443 2026 0,'0'0'90'0,"0"0"18"0,0 0-86 0,0 0-22 16,0 0 0-16,0 0 0 0,0 0 115 0,0 0 18 15,0 0 4-15,0 0 1 0,-6 0-80 0,6 0-16 0,0 0-3 0,0 0-1 16,0 0-18-16,0 0-3 0,0 0-1 0,0 0 0 16,0 0-115-16,0 0-23 0,6 2-5 0</inkml:trace>
  <inkml:trace contextRef="#ctx0" brushRef="#br1" timeOffset="-99326.89">20710 7596 2372 0,'0'0'52'0,"0"0"12"0,0 0 1 0,0 0 1 0,0 0-53 0,0 0-13 15,0 0 0-15,0 0 0 0,0 0 79 0,0 0 13 16,9 0 2-16,0 0 1 0,0 0-71 0,0 0-13 16,-4 0-3-16,4 0-8 0,3 0 0 0,-3 0 0 15,0 0 0-15,0 0 0 0,0 3-8 0,-3-3-9 16,0 2-2-16,-6-2 0 16,0 0-121-16,6 3-25 0,-6-3-5 0,0 0-1 0</inkml:trace>
  <inkml:trace contextRef="#ctx0" brushRef="#br1" timeOffset="-99134.41">20668 7721 1382 0,'0'0'123'0,"0"0"-99"0,0 0-24 15,0 0 0-15,0 0 168 0,0 0 28 0,0 0 5 0,6-3 2 16,3 3-96-16,-3-3-19 0,-6 3-4 15,6 0-1-15,6 0-52 0,0 0-11 0,-3 0-1 0,3 0-1 16,-4-2-40 0,4 2-8-16,-3-3-2 0,3 3-682 0,-3 0-137 0</inkml:trace>
  <inkml:trace contextRef="#ctx0" brushRef="#br1" timeOffset="-98792.31">20874 7702 2109 0,'0'0'46'0,"0"0"10"0,0 0 1 0,0 0 3 0,2 5-48 0,-2-5-12 16,0 0 0-16,0 0 0 0,0 0 94 0,0 0 16 0,0 0 3 0,9 0 1 15,-3 0-73-15,0 0-14 16,6-5-3-16,-3 2-1 0,0 1 7 0,0-1 2 16,3-5 0-16,0 3 0 0,-3-3-32 0,0 0 0 0,0-3 0 0,0 1 0 15,-1 2 0-15,4 0 0 16,-6-3 0-16,3 3 0 0,0 0 0 0,0 1 0 0,-3-1 0 0,0 0 0 15,-3 2 0-15,0-2 0 0,3 6 0 0,-6 2 0 16,0 0 12-16,0 0-3 0,0 0-1 0,0 0 0 16,0 0 13-16,0 0 3 15,0 0 0-15,-3 8 0 0,3-8 6 0,0 8 2 0,-3 0 0 0,0 2 0 16,3 1-32-16,-6-1 0 0,3 1 0 0,3 0 0 16,-6-1 0-16,3 1 0 0,0-1 0 0,3 1 0 15,-3-3-29-15,0 0-12 0,3 0-3 0,0-3-803 16,0-5-161-16</inkml:trace>
  <inkml:trace contextRef="#ctx0" brushRef="#br1" timeOffset="-98030.05">20993 6149 288 0,'0'0'25'0,"0"0"-25"0,0 0 0 0,0 0 0 16,0 0 344-16,0 0 64 0,0-5 13 0,-3 2 3 16,3 3-226-16,0 0-45 0,3-5-9 0,-3-1-1 15,0 6-69-15,0 0-14 0,6-8-2 0,-1 3-1 16,1 0-25-16,0 2-4 0,0-2-2 0,3 0 0 0,-3 2-11 0,3 0-3 16,0-5 0-16,0 6 0 0,0-1-12 0,0-2 11 15,0 2-11-15,0 1 10 0,-3-1-10 0,3 3 0 16,-3 3 9-16,0-1-9 0,-6-2 20 0,0 0 0 15,5 8 0-15,-2-5 0 0,0 7 15 0,-3-4 2 16,-6 2 1-16,3 0 0 0,3 2-6 0,-2 1 0 16,-4-3-1-16,3 2 0 0,-3-2-15 0,3 0-2 0,-3 0-1 15,3 0 0-15,0-3-13 0,3-5 0 16,0 0 0-16,0 6 0 0,0-6 0 0,0 0 0 0,3 2 0 0,3-2 0 16,0 0 0-16,0-5 0 15,5 2 0-15,4-5 0 0,0 3 0 0,0-6 0 0,0 4 0 0,-3-4 0 16,3 3 0-16,-3-3-13 0,3 1 2 15,-1 2 1-15,-2 0 10 0,3 0 0 0,-3 5 0 16,0-5 0-16,-3 3 0 0,0 5 0 16,-3-5 0-16,-6 5-8 0,0 0 8 0,0 0 0 0,0 0 0 0,6 8 0 15,-6-8 0-15,0 10 0 0,0-4 0 0,-3 4 0 16,3-4 8-16,-3 1-8 0,-3 4 8 0,3-3-8 16,3 0 0-16,-3 0 8 0,-3 0-8 15,3-3 0-15,-3 3 0 0,3 0 8 0,3 0-8 0,0 0 0 16,0-3 0-16,0-5 0 0,3 8 0 0,3-3-12 15,3 1-181-15,-3-4-37 0</inkml:trace>
  <inkml:trace contextRef="#ctx0" brushRef="#br1" timeOffset="-97356.79">21704 6503 1922 0,'0'0'42'0,"0"0"9"0,0 0 1 0,-6 3 3 0,0-3-44 16,-3 3-11-16,3-1 0 0,-6 4 0 0,0 2 115 0,0 0 21 15,1 0 4-15,2 5 0 0,-6 3-41 0,0-3-9 16,0 3-2-16,0 5 0 0,0-3-24 0,-3 6-4 16,-2 5-2-16,-1-2 0 0,-3-1-22 0,3 3-4 15,0 6 0-15,3-4-1 0,0-4-17 0,4-1-3 16,-1 4-1-16,3-4 0 0,6-2-10 0,0-3 0 15,3 0 0-15,3-2 0 0,3-3 0 0,3 2 0 0,0-5-12 16,3 0 12 0,6-5-78-16,-3 0-8 0,2-2-2 0,1-4 0 15,0 1-96-15,0-3-20 0</inkml:trace>
  <inkml:trace contextRef="#ctx0" brushRef="#br1" timeOffset="-97084.79">21766 6718 2484 0,'-2'0'55'0,"-1"0"11"0,3 0 2 0,0 0 1 0,0 0-55 0,0 0-14 16,0 0 0-16,3 5 0 0,-1 3 64 0,-2 0 9 15,0 3 3-15,3-1 0 0,0 1-44 0,0 2-9 16,0 5-2-16,0-2 0 0,0 0 8 0,0 0 2 15,3 3 0-15,-3 2 0 0,-3 0-15 0,6 0-4 16,-3-5 0-16,0 2 0 0,3-2-12 0,-3 0 9 16,0-3-9-16,3 1 8 0,-3-1-8 0,3 0 0 15,-3-2 0-15,3-3 0 16,-3-3-40-16,3 3-12 0,-3 0-4 0,-3-8-800 16,0 0-161-16</inkml:trace>
  <inkml:trace contextRef="#ctx0" brushRef="#br1" timeOffset="-96819.49">21543 7154 2289 0,'-3'-10'101'0,"6"4"22"0,-3 1-99 0,3-3-24 0,0 0 0 0,0-2 0 16,3 2 104-16,0-3 15 0,3 1 3 0,0-4 1 15,3 1-60-15,6 0-12 0,3 0-3 0,-1-3 0 16,1-3-20-16,3 6-4 0,0-5 0 0,3-1-1 15,-1-2-15-15,-2 2-8 0,3-2 8 0,-3 3-8 16,-3-1 0-16,-3 3 0 0,-1 0 0 0,-2 1 8 16,0 1-8-16,-3 1 8 0,0 5-8 0,0-2 8 15,0 2-8-15,-3-3 0 0,-3 6 0 0,3-1 0 16,0 1-11-16,-4 0 11 0,-5 5-13 0,0 0 5 16,0 0-98-16,0 0-19 0,0 0-4 0,0 0-1069 15</inkml:trace>
  <inkml:trace contextRef="#ctx0" brushRef="#br1" timeOffset="-96533.84">21972 7120 2224 0,'0'0'49'0,"0"0"11"0,0 0 1 0,0 0 1 0,0 0-50 0,0 0-12 16,0 0 0-16,0 0 0 0,0 0 128 0,0 5 24 16,0-5 4-16,0 11 0 0,-6-3-59 0,3 2-12 0,-3-4-2 0,3 4-1 15,-3 3-26-15,3 1-4 0,-3-4-2 0,0 1 0 16,0 2-34-16,3-2-6 0,-3-1-2 0,3 3 0 16,-3-2-8-16,6-3 0 0,-3 3 0 0,0-3 0 15,0-1 0-15,3-1-11 0,0-6 3 0,0 0 0 16,0 0-116-16,0 0-22 0,0 0-5 15,0 0-1148-15</inkml:trace>
  <inkml:trace contextRef="#ctx0" brushRef="#br1" timeOffset="-95917.18">22043 6879 1972 0,'0'0'88'0,"0"0"17"0,-3 5-84 0,3-5-21 15,0 0 0-15,0 0 0 0,0 0 136 0,0 0 22 16,0 0 5-16,0 0 1 0,0 0-91 0,6 0-17 16,-6 0-4-16,6-5-1 0,3 3-35 0,-3-1-8 15,-6 3 0-15,6 0-8 16,0-5-91-16,-6 5-25 0,0 0-4 0,0 0-2 0</inkml:trace>
  <inkml:trace contextRef="#ctx0" brushRef="#br1" timeOffset="-95328.55">22162 6443 172 0,'0'0'8'0,"3"-6"1"16,-3 6-9-16,3-5 0 0,-3 0 0 0,3 2 0 0,0-2 368 0,0 0 72 16,0-1 15-16,3 1 2 0,0 2-286 0,0 1-58 15,-3-4-11-15,6 4-2 0,0-4-39 0,-3 4-7 16,3-4-2-16,0 4 0 0,0-3-12 0,3 2-4 16,-4 0 0-16,1 1 0 0,0 2-12 0,-3 0-2 15,6 0-1-15,-6 2 0 0,0 1 1 0,0 5 0 16,-3-6 0-16,3 4 0 0,-3-1 7 0,0 3 2 0,-3 0 0 15,3 3 0-15,-3-4-6 0,-3 1-1 16,0 0 0-16,0 3 0 0,3-3 4 0,-6 0 0 16,0 2 0-16,0-2 0 0,-3-2-16 0,-3 2-4 0,3-1 0 15,-3 1 0-15,-2 0 7 0,-1-2 1 0,0 2 0 0,6 0 0 16,0-1-7-16,-3 1-1 0,0-2 0 16,3 2 0-16,-3-3 17 0,3 0 3 0,3 0 1 15,0 1 0-15,6-6-17 0,0 0-3 0,0 0-1 16,0 0 0-16,0 0-8 0,3 5 0 0,0-2 0 0,-3-3 0 15,0 0 0-15,6 2 0 0,6 1 8 0,-3 0-8 16,3-3 0-16,0 0 0 0,3 0 0 0,-3 0 0 16,0 0 0-16,0 0 0 0,-3 0 0 0,2 0 0 15,-2 0 0-15,0 2 0 0,-3-2 0 0,3 3 0 16,-9-3-35-16,6 3-2 0,0 2-1 0,-6-5 0 16,6 3-188-16,-6-3-38 0</inkml:trace>
  <inkml:trace contextRef="#ctx0" brushRef="#br1" timeOffset="-94910.66">22526 6376 576 0,'0'0'51'0,"0"-2"-41"16,2 2-10-16,-2-8 0 0,0 5 347 0,0 3 67 0,6 0 14 0,-3 0 2 15,0 0-224-15,3 0-45 0,-3 0-9 0,3 3-1 16,3 5-72-16,-3-6-15 0,-3 6-2 0,3 3-1 16,3 5-17-16,0-3-4 0,-6 3-1 0,3 2 0 15,3 4-7-15,0-4 0 0,-3 3-1 0,0-2 0 16,0-1-11-16,0 4-3 0,-3-1 0 0,-1 0 0 15,1 0-7-15,-3 6-2 0,0-4 0 0,-5 6 0 16,-1 1 2-16,-3-1 0 0,-3 0 0 0,-3 5 0 16,-6-5 3-16,3 3 1 0,0 0 0 0,-3-1 0 15,1 1-3-15,-1-5-1 0,3-1 0 0,-6 1 0 16,3-1-10-16,-3-2 12 0,-2 5-12 0,-4-3 12 16,-3 1-2-16,3-3 0 0,1-3 0 0,2 0 0 15,0 0-30-15,0-5-7 16,0 0-1-16,7-3-965 0,2-5-194 0</inkml:trace>
  <inkml:trace contextRef="#ctx0" brushRef="#br0" timeOffset="-83741.01">1315 9329 172 0,'0'0'8'0,"0"0"1"0,0 0-9 0,0 0 0 15,0 0 0-15,0 0 0 0,0 0 325 0,0 0 63 0,0 0 13 0,0 0 3 16,0 0-235-16,0 0-46 0,0 0-10 16,0 0-1-16,0 0-32 0,0 0-5 0,0 0-2 0,0 0 0 15,0 0-1-15,0 0-1 0,0 0 0 0,0 0 0 16,2-2-12-16,-2-1-3 0,6-2 0 0,-3-3 0 15,3 2-1-15,3-2-1 16,-6 1 0-16,6-1 0 0,0-3-32 0,3 0-6 0,0 1-2 0,0-3 0 16,3-3 2-16,-3 3 1 0,6-1 0 0,-7-4 0 15,4 2-5-15,3 3-2 0,-6-1 0 0,6 4 0 16,0-1-10-16,-3 1 0 0,3 2 9 0,-1 0-9 16,-5 3 0-16,0 2 0 0,6 3 0 0,-9 0 8 0,3 0-8 15,-3 3 0-15,-6-1 0 0,6 3 0 0,0 1 0 0,-6 2 0 16,3 2 0-16,-6 1 8 0,0 2 12 0,0 0 4 15,0 3 0-15,-6 0 0 0,3 0-24 0,-3 2 8 16,0-2-8-16,-3 3 0 0,3-1 8 0,0 1-8 16,-3-1 10-16,0 4-10 0,0-1 9 0,6-3-9 15,-6 1 8-15,-3-3-8 0,6 0 8 0,3-1-8 16,-3-1 0-16,3-4 8 0,-2 1-8 0,2-3 0 16,3-3 0-16,-3 3 0 0,3-3 0 0,0-5 8 15,0 0-8-15,0 0 0 0,0 0 8 0,0 0-8 16,6-5 8-16,-1-6-8 0,4-2 0 0,0-3 8 15,3 6-8-15,-3-4 0 0,3 1 0 0,-3-5 0 16,6-1 8-16,0-2-8 0,-3 3 0 0,6-4 0 16,-7 4 0-16,10-3 0 0,0-1 0 0,-3 1 0 15,3 3 0-15,0-3 0 0,-1 2 0 0,-5 3 0 16,3 3 0-16,0 0 0 0,-3-3 0 0,0 5 0 0,0-2 0 0,0 5 0 16,-1 3 0-16,1 0 0 0,-3 5 0 0,-3 0 0 15,3-3 0-15,0 0 0 0,-3 6 0 0,3 0 0 16,-3 2 0-16,0 0 0 0,0 3 0 0,0 0 0 15,-9-3 0-15,3 6 0 0,0-1 0 0,-6 4 0 16,0-1 0-16,3 3 0 0,-6 0 0 0,3 2 0 16,-6-5 0-16,-3 6 0 0,6-3 0 0,-3 0 0 15,3 0 14-15,0-1-2 0,-3 4-1 0,0 0 0 16,3-4-1-16,0-1 0 0,3-1 0 0,-6 0 0 16,6-2 6-16,3 5 2 0,0-3 0 15,0 0 0-15,6-5-18 0,0 0 0 0,-6-3 0 0,9 0-9 16,-6 3 9-16,6-2 0 0,0-4 0 0,0 1 0 0,3-3 0 15,3-3 0-15,0 3 0 0,-6-2 8 16,5-1-8-16,4-2 0 0,-9-3 0 0,3 0 0 16,0 0-103-16,6 3-15 0,-9-3-3 0,3 0-1275 15</inkml:trace>
  <inkml:trace contextRef="#ctx0" brushRef="#br0" timeOffset="-82950.19">2538 9170 748 0,'0'0'67'0,"0"0"-54"0,0 0-13 0,0 0 0 15,0 0 250-15,0 0 47 0,0 0 10 0,0 0 1 16,3 0-131-16,3 0-26 0,6 3-6 0,-3 0-1 16,-3-6-41-16,3 6-9 0,-4-3-2 0,4 2 0 15,3 1-42-15,-3-3-9 0,-3 3-1 0,9-1-1 16,-6 1-16-16,3-3-3 0,3 3-1 0,0-3 0 15,-3 0-11-15,5-3-8 0,-2 3 12 0,0-3-12 16,-3 1 11-16,3-1-11 0,0 0 10 0,-3 1-10 16,0-4 8-16,-3 4-8 0,0-1 0 0,-1 1 0 0,-8 2 8 0,6-3-8 15,-6 3 0-15,0 0 0 16,0 0-19-16,0 0-9 0,0 0-3 0,0 0 0 16,0 0-208-16,0 0-41 0</inkml:trace>
  <inkml:trace contextRef="#ctx0" brushRef="#br0" timeOffset="-82688.81">2541 9377 1324 0,'0'0'59'0,"0"0"12"0,0 0-57 0,0 0-14 15,6-5 0-15,-3-1 0 0,6 4 208 0,-9 2 40 0,0-6 7 16,9 1 1-16,-3 0-116 0,8 2-24 15,-5-2-5-15,-3 0-1 0,3-1-46 0,-3 4-10 16,6-4-2-16,-3 6 0 0,0-2-6 0,3 2-2 0,-3-3 0 0,-3 0 0 16,3 3-28-16,0 0-7 0,3 0-1 0,-6 0 0 15,-6 0-8-15,8 3 8 0,4 0-8 0,-3-1 8 16,-9-2-8-16,12 0 0 0,-3 0 0 0,3 0 0 16,-3 0-48-16,0 0-16 0,-3-2-2 0,3 2-794 15,-9 0-158-15</inkml:trace>
  <inkml:trace contextRef="#ctx0" brushRef="#br0" timeOffset="-81425.34">3523 8954 460 0,'0'0'41'0,"0"0"-33"16,3 0-8-16,0 0 0 0,0 0 180 0,0-3 35 15,3 0 6-15,-6 3 2 0,0-2-86 0,3-1-17 16,-3 3-3-16,6-3-1 0,-6 1-20 0,0 2-5 16,6-3-1-16,0-2 0 0,-6 2-15 0,0 3-3 15,3-5-1-15,3-1 0 0,-6 1-15 0,3 3-4 16,0-4 0-16,-3 1 0 0,3 0-15 0,-3-1-3 15,0-2-1-15,-3 3 0 0,0-3 3 0,0 3 1 16,3-3 0-16,-9 0 0 0,0 3 3 0,6-3 0 0,-6 3 0 0,3-3 0 16,-3 5-10-16,-3-2-2 0,-3-1 0 0,0 6 0 15,1-2-12-15,-4 2-4 0,0 0 0 0,3 2 0 16,-3-2 11-16,6 3 1 0,-3 0 1 0,3-1 0 16,0 4 0-16,1-1 0 0,-1 0 0 0,3-2 0 15,0 2-12-15,3 0-2 0,0 1-1 0,-3-1 0 16,3 0-10-16,-3 1 0 0,6-1 0 0,0 3 8 15,-3-3 3-15,0 3 0 0,3 0 0 0,3 3 0 0,0-1-11 0,0 1 0 16,0-3 0-16,0 2 0 0,3-2 9 16,0 3-9-16,0 2 10 0,3 0-10 15,-3 0 12-15,3 1-4 0,0-1-8 0,0 0 12 0,3-2-4 16,-9-1-8-16,9 1 11 0,3 2-11 0,-6-2 10 0,9-1-10 16,-6 1 8-16,-1-1-8 0,4 1 0 15,-3 0 0-15,6-3 8 0,-6 5-8 16,3-3 8-16,-3 1-8 0,3 0 12 0,-3-1-4 0,0 1-8 0,3 2 0 15,-6-5 0-15,2 2-11 0,4 4 11 0,-9-4 0 16,3 3 0-16,0 1 0 0,0-1 0 0,-6 3 8 16,0-3-8-16,0 3 0 0,0 0 15 0,0 2-2 15,-6-2 0-15,3 3 0 0,0-6-13 0,-6 3 0 16,0-3 0-16,1 0-10 0,-1 0 10 0,0 1 0 16,-3-1 0-16,0-2 0 0,3 2 10 0,-6-3-2 15,6 1-8-15,-9 0 12 0,6-6-12 0,-6 3 0 0,7-6 0 16,-7 1-10-16,0 0 10 0,3-3 0 0,-3-3 10 15,0-2-10-15,3-6 11 0,0 1-11 0,4-6 12 0,2 2-12 16,-3 1 13-16,9-3-4 0,-6 0-1 0,6 1 0 16,3-1-8-16,0 0 8 0,3 0-8 15,6 0 8-15,0-2 0 0,0 2 0 0,6-3 0 16,2 3 0-16,-2 0-8 0,3-2 0 0,0 2 0 16,0 0 0-16,3-2 0 0,0 2 0 0,2-3-12 15,4 3 12-15,-6-2 0 0,3-1 0 0,3 1 0 0,-13-1 0 16,1 3 0-16,0 1 0 0,0-1 0 0,0 2 0 15,-6-1 0-15,3-1 0 0,0 0 0 0,-3 0 0 16,-3 0 0-16,-3 3 0 0,3-3 0 0,-6 3 0 16,0 0 0-16,0-1 0 0,-6 1 9 0,3 0-9 0,-6 0 0 0,3-1 8 15,-6 1-8-15,3 3 0 0,3-1 0 0,-3 3 0 16,-6-3 0-16,3 4 0 0,-3 1 0 0,-3 4-16 16,7-1 4-16,-10 6 0 15,3-3-87-15,0 5-17 0,3 3-4 0,-3 0-1310 16</inkml:trace>
  <inkml:trace contextRef="#ctx0" brushRef="#br0" timeOffset="-75845.91">5907 9266 2012 0,'0'0'44'0,"0"0"10"0,0 0 2 0,0 0 0 0,0 0-45 0,0 0-11 16,0 0 0-16,0 0 0 0,0 0 76 0,0 0 12 16,9 2 4-16,0-2 0 0,3 0-18 0,0 0-3 15,0 0-1-15,3 0 0 0,0-2-20 0,0-1-4 16,-1 0-1-16,4 1 0 0,-3-1-25 0,6 3-6 15,-3-3-1-15,0 1 0 0,0-1-13 0,2 3 0 0,1-2 0 0,0-1 0 16,0 0 9-16,-3 1-1 0,0 2 0 16,0-3 0-16,-1 3-8 0,1-3 0 15,-3 3 0-15,0 3-11 16,-6-3-129-16,3 3-25 0,-6-1-6 0,-6-2-1 0</inkml:trace>
  <inkml:trace contextRef="#ctx0" brushRef="#br0" timeOffset="-75585.94">5767 9509 2026 0,'0'-5'44'0,"0"5"10"0,6 0 2 0,-6 0 1 0,0 0-45 0,6-5-12 15,-3 2 0-15,6 3 0 0,0-5 104 0,3 5 20 16,6-3 3-16,0-2 1 0,3-1-52 0,2 1-9 15,1 2-3-15,0-2 0 0,0 0-44 0,0 2-8 16,3-2-3-16,-1-3 0 0,1 3-1 0,3 2 0 16,3 3 0-16,-4-3 0 0,1 3-8 0,0-2 0 15,6 2 9-15,-13 2-9 0,4 4 0 0,-3-4-8 16,3 1 0-16,-9 2-814 16,3 3-162-16</inkml:trace>
  <inkml:trace contextRef="#ctx0" brushRef="#br0" timeOffset="-75200.94">6479 9170 2314 0,'-9'-5'103'0,"9"5"21"0,0 0-100 0,0-2-24 0,0-4 0 0,0 6 0 16,3-5 64-16,-3 5 8 0,3-3 2 0,6-2 0 15,0 5-22-15,6-3-5 0,-3 3-1 0,2 0 0 16,4 3-30-16,3-3-5 0,6 0-2 0,0 3 0 16,-1-1-9-16,1 4 0 0,3-1 0 0,0 0 8 0,0 3-8 0,-4 0 0 15,-2 0 0-15,-3 0 0 16,3 3 9-16,-6-1-9 0,0 1 10 0,-4-1-10 0,-2 3 0 0,0-2 0 16,-3 0 0-16,0 2-10 0,-6 0 10 0,3 0 0 15,-6 1 0-15,0-1 0 0,-6 0 0 0,3 6 0 16,-6-6 0-16,0 5 8 0,-3-2-8 0,-6 3 0 15,4-3 0-15,-4 2 0 0,0 1 11 0,-3-4-3 16,-6 1 0-16,6 0 0 0,-2 0 16 0,2 0 4 16,0-3 0-16,0 0 0 0,-3 1-13 0,6-4-3 15,-2-4 0-15,5 1 0 0,0-1-12 0,0-1 0 16,3-2 0-16,3 2 0 16,0-5-56-16,3 3-15 0,6-3-2 0,0 0-1176 0</inkml:trace>
  <inkml:trace contextRef="#ctx0" brushRef="#br0" timeOffset="-74501.81">9131 9210 1152 0,'0'0'102'0,"0"0"-82"0,0 0-20 0,0 0 0 15,0 0 176-15,-3-8 30 0,3 8 6 0,0 0 2 16,0 0-56-16,0 0-11 0,0 0-3 0,0 0 0 15,0 0-55-15,0 0-11 0,9 6-2 0,-3 1-1 16,3 1-19-16,0 3-3 0,0 0-1 0,3-1 0 16,-1 1-11-16,4 2-2 0,-3 0-1 0,6 3 0 15,0 0-14-15,3 0-2 0,3 2-1 0,-1 3 0 16,1-2-3-16,0 2-1 0,-6-2 0 0,3-1 0 16,3 3-7-16,-7 1-2 0,4-1 0 0,0 0 0 0,0-3-8 0,-3 1 0 15,0-3 0-15,-3 0 0 0,-4 0 0 0,1-1 0 16,-3-4 0-16,0 2 0 0,-3-2 0 0,-3-1 0 15,-3 1 0-15,0 0 0 16,0-1-66-16,-3-2-15 0,-3-3-3 0,0 3-1 16,0 0-95-16,0-2-18 0,-6-1-4 0</inkml:trace>
  <inkml:trace contextRef="#ctx0" brushRef="#br0" timeOffset="-74164.91">9000 9824 1764 0,'-3'-8'78'0,"3"5"16"0,3-2-75 0,-3 2-19 16,0-2 0-16,0-3 0 0,0 3 128 0,3-3 23 0,0 3 4 0,0-3 1 16,3 2-40-16,0-1-8 0,0-1-2 0,3 0 0 15,0-3-37-15,3 1-7 0,-1-4-2 0,4 1 0 16,0-3-16-16,3 3-3 0,3-8-1 0,-3 2 0 15,0 1-13-15,2-6-3 0,10 3-1 0,0-3 0 16,0-3-9-16,0 4-2 0,-1-4 0 0,1 1 0 16,0 2-12-16,0-3 9 0,-1 1-9 0,-2 2 8 15,-3 0-8-15,0 3 0 0,-3 0 0 0,-1 5 8 0,1-2-8 16,-6 2 0-16,0 0 0 0,-3 0 8 0,-3 3-8 0,0 2 0 16,0 3 0-16,-3 0 0 15,0 3 0-15,-3 0-9 0,0 2 0 0,-3 3 0 16,0 0-95-1,0 0-20-15,0 0-3 0,0 0-1164 0</inkml:trace>
  <inkml:trace contextRef="#ctx0" brushRef="#br0" timeOffset="-73735.05">9158 8819 1904 0,'0'0'42'0,"0"0"9"0,0 0 1 0,0 0 1 0,0 0-42 0,0 0-11 0,0 0 0 0,0 0 0 16,0 0 129-16,0 0 24 0,0 0 5 0,0 0 1 15,0 0-65-15,0 0-13 0,0 0-2 0,6 5-1 16,3-5-4-16,0 3-1 0,2-3 0 0,1 2 0 16,3-2-25-16,3 0-4 0,6-2-2 0,3-1 0 15,-3 0-22-15,5-2-4 0,-2 0 0 0,6 2-1 16,-3-2-3-16,2-3 0 0,1 5 0 0,3-2 0 16,-3 0-2-16,-4 2-1 0,-2-2 0 0,6 2 0 0,-3-2-9 15,-4 5 12-15,1 0-12 0,-3 0 12 0,0 0-12 0,-6 2 0 16,3 1 0-16,-7 2 8 0,-5 3-8 0,0-3-14 15,-3 3 3-15,0 0 1 0,-3-2 32 0,0 2 6 16,0-3 2-16,-3 3 0 16,0-3-74-16,0 3-16 0,0-8-2 0,0 5-1 15,-3 1-129-15,3-6-27 0,0 0-5 0</inkml:trace>
  <inkml:trace contextRef="#ctx0" brushRef="#br0" timeOffset="-72781.99">10408 9409 1821 0,'0'0'40'0,"6"-3"8"0,-3 3 1 0,3 0 3 0,0 0-41 0,3 0-11 16,-3 0 0-16,3-3 0 0,-1 3 108 0,1 0 19 16,3 0 4-16,0 0 1 0,3 0-59 0,-3-2-11 15,3 2-2-15,0 0-1 0,3 0-29 0,0-3-6 16,2 3 0-16,-2-3-1 0,0 1-14 0,0 2-9 0,3-3 12 16,-3 3-12-16,2 3 0 0,-2-3 0 15,-3 2 0-15,-3-2-12 0,3 3 12 0,-3 0 12 0,0-1-3 0,-3 1 0 16,0 2-97-16,-3-2-20 15,0 0-4-15,0-1-942 0</inkml:trace>
  <inkml:trace contextRef="#ctx0" brushRef="#br0" timeOffset="-72534.96">10378 9604 2095 0,'0'0'92'0,"0"0"20"0,0 0-89 0,3-2-23 16,3-1 0-16,3-2 0 16,0 2 96-16,3 1 16 0,6-4 2 0,0 4 1 0,-1-4-47 0,4-2-10 15,0 3-2-15,0 0 0 0,3-1-20 0,-3 1-4 16,2 0 0-16,-2 0-1 0,3-1-13 0,0 4-2 16,-3-4-1-16,3 6 0 0,-7-2-15 0,4-1 0 15,-3 3 0-15,3 0 0 0,-3 0 0 0,0 5 0 16,-1 1 8-16,-2-1-8 15,-3 3-148-15,0 0-32 0</inkml:trace>
  <inkml:trace contextRef="#ctx0" brushRef="#br0" timeOffset="-71797.22">11866 9215 345 0,'0'0'31'0,"0"0"-31"16,0 0 0-16,-3 0 0 0,3-2 317 0,-3-1 58 16,1 3 11-16,-1 0 2 0,3 0-202 0,0 0-41 15,0 0-8-15,0 0-1 0,3-8-51 0,2 0-9 16,-2-2-3-16,6-1 0 0,0 1-22 0,0-1-5 16,6-5-1-16,0 0 0 0,0 0-19 0,3-5-4 0,0-3-1 0,2 1 0 15,1-1-11-15,3-3-2 0,3-2-8 0,-3 0 12 16,-6 0-12-16,2-3 9 0,4 0-9 0,-3-2 8 15,3 0-8-15,-3-1 0 0,0-2 0 0,-4 0 8 16,1 0-8-16,0 3 0 0,-3-1 0 0,0 6 8 16,-3 0-8-16,-3 5 0 0,3 1 0 0,-6 4 0 15,-3 0 12-15,2 6-4 0,-2 0 0 0,0 2 0 16,-3 3 13-16,0 1 3 0,0 4 0 0,0 3 0 16,0 0-8-16,0 0 0 0,0 0-1 15,0 0 0-15,0 0-6 0,-3 8-1 0,0 0 0 0,0 2 0 16,-2 4-8-16,2 4 0 0,0 1 0 0,-6 4 8 15,6 4-8-15,-6 5 0 0,0-1 9 0,-3 9-9 16,0-3 11-16,-6 5-3 0,3 1 0 0,-3-1 0 16,1 0 1-16,2 1 0 0,-3 4 0 0,3-2 0 15,0 0-1-15,3-2-8 0,0 2 12 0,0-3-4 0,0-5-8 16,3-5 0-16,4 0 9 0,-1-3-9 0,3-6 0 0,3-1 0 16,0-1 0-16,0-3 8 15,3-2-90-15,0-5-18 16,0 2-3-16,5-5-1 0</inkml:trace>
  <inkml:trace contextRef="#ctx0" brushRef="#br0" timeOffset="-71499.66">11435 9528 2152 0,'0'0'48'0,"-3"0"9"0,0 0 3 0,3 0 0 0,0 0-48 0,0 0-12 0,0 0 0 0,0 0 0 16,0 0 86-16,0 0 15 0,12 2 3 0,0 1 1 15,0 0-29-15,2-1-5 0,1 1-2 0,9-3 0 16,3 0-20-16,3 0-4 0,5-5-1 0,4-1 0 16,6 1-9-16,-4 0-3 0,10-1 0 0,-6 1 0 15,-1 0-12-15,1-3-2 0,6 3-1 0,-1-1 0 16,-5-2-1-16,2 6-1 0,1-1 0 0,0 0 0 0,-7 3-15 0,-5 0 0 15,-3-2 0-15,-6 2-10 0,-1 2 10 16,-5 1 0-16,0 2 10 0,-3-5-10 16,-3 3-163-16,0 0-38 0,-3-1-8 0</inkml:trace>
  <inkml:trace contextRef="#ctx0" brushRef="#br0" timeOffset="-70807.98">11643 10102 518 0,'0'0'46'0,"0"0"-37"16,-3-5-9-16,3-1 0 0,3-2 330 0,-3 0 64 0,3-2 13 0,3-1 2 16,-3 1-233-16,3-1-46 0,3 0-10 0,-3-2-1 15,0 0-47-15,6-3-8 0,0 3-3 0,0 0 0 16,2-3-17-16,1 3-4 0,3 2-1 0,0 0 0 15,3-2-16-15,0 5-3 0,-3 0-1 0,-3 0 0 16,-1 3-11-16,1 2-8 0,-3-2 12 0,3 2-12 16,-6 6 9-16,0 0-9 0,0 2 0 0,0 3 9 0,-3-3-9 0,0 6 10 15,-3-1-10-15,0 4 10 0,-3 2-10 0,-3 2 0 16,0 1-10-16,0 4 10 0,-3-1 32 0,0 1 12 16,0-1 2-16,0-1 1 0,-3-3-29 0,3 1-6 15,0-3 0-15,0-3-1 16,0-3-11-16,0 4 12 0,3-4-12 0,0 1 12 0,0-3-12 0,3 0 0 15,-3-3 0-15,3-5 0 0,0 0 0 0,0 0 0 16,0 0 0-16,12 0 0 0,-3-5 0 0,3-1 0 16,0-4 8-16,3-3-8 0,0-3 0 0,3-3 0 15,-1 1 0-15,1-3 0 0,3-6 0 0,-3 1 0 16,3-1 0-16,-3 3 0 0,0 1-9 0,-4 1 9 16,1 4 0-16,0 2 0 0,0 5 0 0,0 3-8 15,0 0 8-15,-6 8 0 0,0 3 0 0,0 0 0 16,-3 2-8-16,0 0 8 0,-1 1 0 0,-5 4 0 15,3 1 0-15,-3 5 0 0,-3 2 0 0,3 1 0 16,-2-1 8-16,-4 3-8 0,6 1 8 0,-3-4-8 0,0 1 0 16,0-3 0-16,3 2 8 0,-3-5-8 0,3 0 0 15,3 3 9-15,-3-2-9 0,6-4 10 0,-3-2-10 16,5-3 10-16,-2 1-10 0,3-1 0 16,-3-2 9-16,3-3-9 0,0 0 0 0,0 0 0 15,3-3-12-15,0-2-920 0,-3 2-183 0</inkml:trace>
  <inkml:trace contextRef="#ctx0" brushRef="#br0" timeOffset="-70247.27">13298 8885 1681 0,'0'0'74'0,"0"0"16"0,0 0-72 0,0 0-18 0,0 0 0 0,0 0 0 15,0 0 148-15,0 0 27 0,3-6 5 0,-3 6 0 16,0 0-58-16,0 0-12 0,3-2-2 0,6-1-1 16,0 0-58-16,0 1-11 0,3-1-2 0,0 1-1 15,6 2 1-15,2-6 1 0,1 4 0 0,3-1 0 0,0 0-13 0,0-2-2 16,5 2-1-16,7 1 0 0,0-1 10 0,3-2 1 16,-1 2 1-16,1-2 0 0,0 0-22 0,-4-1-11 15,-2 4 10-15,3-4-10 0,-6 6 8 0,-4 0-8 16,-2 0 0-16,0 0 9 0,-3 6-9 0,0-1 0 15,-6 0 0-15,-1 1 8 0,-5 1-8 0,0 1 0 16,-6 0 0-16,0 0 0 16,-3 0-56-16,-3 3-14 0,0-1-2 0,-3 1-835 15,0-3-166-15</inkml:trace>
  <inkml:trace contextRef="#ctx0" brushRef="#br0" timeOffset="-69714.76">13334 8932 2286 0,'0'0'50'0,"0"0"10"0,0 0 3 0,9-2 1 0,-3-1-51 0,0 0-13 0,3-2 0 0,0 2 0 15,-3 1 83-15,5-1 13 0,4 1 4 0,-3-4 0 16,6 6-39-16,-3 0-7 0,6 0-2 0,-3 3 0 15,0 0-16-15,2-1-3 0,4 1-1 0,3 2 0 16,3-2-19-16,-3 5-4 0,-1-3-1 0,1 0 0 0,-3 1 4 0,3 2 0 16,-6-1 0-16,2 1 0 0,-2 3-12 15,-3 0 0-15,0-1 0 0,-3 3-11 16,0 1 11-16,-3-4 0 0,-4 3 8 0,-5 1-8 0,-3 2 0 16,-3 2 0-16,-2 1 0 0,-4-1 8 0,-3 3 3 15,-3 3 1-15,-3-3 0 0,0 3 0 16,-6-3-12-16,0 3 0 0,-2 0 0 0,-10 2 0 0,3 1 0 0,-5 4 0 15,2-1 0-15,0-1 0 0,0 0 0 0,1-3 0 16,-4 3 0-16,3 0 0 0,4-2 0 0,-1-1 0 16,3-2-9-16,-3 3 9 0,3-4 0 0,1-1 0 15,-1 1 0-15,3 1 0 0,3 0 0 0,6-3 0 16,4-2 0-16,5-1 0 0,0 1 0 0,3-1 0 16,6-2 0-16,0-3 0 0,0 3 0 0,3-5 0 15,6-1 0-15,6-2 0 0,5 0 32 0,4 0 0 0,3-2 0 16,3-1 0-16,0-5-10 0,5 0-2 0,-2-3 0 15,0-2 0-15,5 2-10 0,-2-2-2 0,-6 0-8 0,3 2 12 16,5 0-12-16,-5 1 11 0,3-4-11 0,-3 4 10 16,-4-1-10-16,-2 3 0 0,0 0 0 15,-6-2 0-15,0 2 0 0,-1-3 0 0,-5 3-8 0,0 0 8 32,-3 0-160-32,0 3-27 0</inkml:trace>
  <inkml:trace contextRef="#ctx0" brushRef="#br0" timeOffset="-69017.27">13212 10435 1785 0,'0'0'79'0,"0"0"17"0,0 0-77 0,0 0-19 15,0 0 0-15,-3 8 0 0,0-3 130 0,0 3 22 16,0-2 5-16,0 4 1 0,0-2-62 0,-3 5-12 16,0-2-2-16,0 0-1 0,0 2-45 0,0-3-10 15,3-2-2-15,0 3 0 0,0-1-16 0,-3-2-8 16,3 0 8-16,0-2-8 0,3-6 0 0,-3 8 0 15,3-8-12-15,0 0 12 16,0 0-239-16,0 0-40 0</inkml:trace>
  <inkml:trace contextRef="#ctx0" brushRef="#br0" timeOffset="-68846.71">13304 10205 2052 0,'0'0'91'0,"0"0"18"0,0 0-87 0,0-5-22 0,0 2 0 0,0 3 0 16,0 0 111-16,0 0 17 0,0-5 4 0,0 5 1 16,0 0-83-16,0 0-17 0,0 0-3 0,0 0-1 15,0 0-29-15,6-3 0 0,-6 3 0 0,0 0-780 16,0 0-154-16</inkml:trace>
  <inkml:trace contextRef="#ctx0" brushRef="#br0" timeOffset="-68593.43">13346 10435 1980 0,'0'0'88'0,"0"0"17"0,0 0-84 0,0 0-21 16,0 0 0-16,0 0 0 0,6-5 100 0,-6 5 16 15,9-5 4-15,-3 2 0 0,3 0-56 0,-3 1-12 16,2-1-1-16,1 0-1 0,0 1-14 0,0 2-4 16,3-3 0-16,-3 3 0 0,0-3-32 0,0 3 0 0,0 3 0 0,-3 0 0 31,0-1-108-31,-3 4-29 0,3-4-6 0,-6-2-916 0</inkml:trace>
  <inkml:trace contextRef="#ctx0" brushRef="#br0" timeOffset="-68430.86">13310 10581 1846 0,'0'0'82'0,"0"0"17"0,0 0-79 0,0 0-20 0,0 0 0 0,6-3 0 16,-6 3 44-16,9-3 6 0,3 1 1 0,-3-1 0 15,0 0-35-15,3 1-8 0,-3-1 0 0,2 1-8 16</inkml:trace>
  <inkml:trace contextRef="#ctx0" brushRef="#br0" timeOffset="-68098.39">13539 10602 1555 0,'-3'0'138'0,"0"0"-110"15,0 0-28-15,0 0 0 0,3 0 191 0,0 0 33 16,0 0 6-16,0 0 2 0,6-5-135 0,3-3-26 15,3 2-6-15,3-2-1 0,0 0-48 0,0-2-16 16,3-1 8-16,0-2-8 0,-1 0 0 0,1 0 0 16,-3-1 0-16,3-1 0 0,-6-1 0 0,3 2 0 15,-3 1 0-15,-3 0 0 0,0 0 0 0,-1 5 0 0,-2 0 0 16,0 0 0-16,-3 3 0 0,-3 5 0 0,3-3 0 0,-3 3 0 16,0 0 14-16,0 0 6 15,0 0 0-15,0 5 1 0,0 1 6 0,0 1 1 0,-3 4 0 0,0 0 0 16,0-1-11-16,0 3-1 0,3 3-1 0,0-2 0 15,-3-1-15-15,3 0 8 0,0 0-8 0,0 0 0 16,-3 1 0-16,3-4 8 0,3 1-8 0,-3-3 0 16,0-8 0-16,0 0-8 0,0 0 8 0,3 5-13 15,0 3-198-15,-3-8-39 0</inkml:trace>
  <inkml:trace contextRef="#ctx0" brushRef="#br0" timeOffset="-67311.98">13587 8485 1933 0,'0'0'42'0,"0"0"9"0,0 0 1 0,0 0 4 15,0 0-45-15,3-5-11 0,0 0 0 0,0 2 0 0,3-2 79 0,0-1 13 16,3 1 4-16,0 0 0 0,0 0-36 0,2-1-8 16,1-2 0-16,0-2-1 0,3 2-20 0,0 0-4 15,-3 0-1-15,6-3 0 0,-3 3-8 0,0 0-2 16,-1 0 0-16,-2 1 0 0,3 1-5 0,-3 1-2 16,-3 2 0-16,3 1 0 0,-3 2 8 0,-3 0 2 15,0 0 0-15,0 2 0 0,-3 1-5 0,-3-3-1 16,0 0 0-16,0 8 0 0,0 0 11 0,-3 2 1 15,0-2 1-15,-3 0 0 0,3-2-6 0,-3 2-2 16,3-1 0-16,0-1 0 0,0 2-4 0,3-8-1 16,0 8 0-16,0-8 0 0,0 0-13 0,0 0 0 15,0 0 8-15,0 0-8 0,0 0 0 0,0 0 0 16,3 0 8-16,3 0-8 0,3-3 0 0,-3 0 0 16,3-2 8-16,0 0-8 0,3-3 0 0,2-3 0 15,-2 3 0-15,3-2-10 0,-3-1 2 0,0 1 0 16,3-1 0-16,-3 0 0 0,3 6-4 0,-3-3-1 0,-1 0 0 0,-2 3 0 15,0 5 13-15,-3-3 0 0,-6 3-10 0,0 0 10 16,0 0 0-16,3 8 0 0,-3 0 0 0,-3 0 0 16,0 3 0-16,-3-1 0 0,3 1 12 0,-3 2-4 15,3-2 4-15,0-1 1 0,1 3 0 0,-1-2 0 16,3 0-13-16,-3-1 11 0,3-2-11 0,0 0 10 16,3 0-10-16,0-3 0 0,2-2 0 0,4 2 8 15,3-2-156-15,0-3-32 0</inkml:trace>
  <inkml:trace contextRef="#ctx0" brushRef="#br0" timeOffset="-66728.16">14432 9348 1152 0,'0'0'51'0,"0"0"10"0,0 0-49 0,0 0-12 15,0 0 0-15,0 0 0 0,0 0 279 0,0 0 53 16,0 0 10-16,0 0 2 0,0 0-196 0,6 5-39 16,-3 0-8-16,3 3-1 0,-3-2-46 0,6 4-9 15,0 1-1-15,0-1-1 0,3-2-20 0,0 5-4 16,3 1-1-16,-4-1 0 0,4 0-9 0,0-2-1 15,0 2-8-15,0 3 12 0,-3 0-12 0,-3 0 0 16,0-3 8-16,0 0-8 0,-3 3 0 0,-3-3 8 16,3 3-8-16,-3-3 0 15,-3 0-60-15,0 1-17 0,0 2-4 0,0-3-763 16,-3-3-152-16</inkml:trace>
  <inkml:trace contextRef="#ctx0" brushRef="#br0" timeOffset="-66492.19">14334 9713 1497 0,'0'0'133'0,"0"-8"-106"0,3 0-27 0,0-3 0 15,3-2 148-15,0 0 25 0,3-3 5 0,3-2 1 16,3 2-43-16,-4-3-8 0,4-2-1 0,0 0-1 16,3 2-48-16,3 1-10 0,0-3-1 0,3 2-1 15,-4 1-20-15,1-1-4 0,0 3-1 0,-3 0 0 16,3 0-21-16,0 1-4 0,-6 1 0 0,2 1-1 0,-5 0-6 0,3 2-1 15,0 1 0-15,0 2 0 16,-6 0-8-16,3 0 0 0,0 3 0 0,-3 2 0 16,3-2-57-16,-4 5-17 0,1-3-3 15,-3 3-785-15,0 3-157 0</inkml:trace>
  <inkml:trace contextRef="#ctx0" brushRef="#br0" timeOffset="-66223.84">14861 9739 403 0,'0'0'36'0,"0"0"-36"0,0 0 0 16,0 0 0-16,0 0 390 0,0 0 71 0,0 0 15 0,-3 6 2 15,0 2-284-15,0-1-57 0,0 4-11 0,0 0-2 16,0-1-52-16,-3 3-9 0,0-2-3 0,0 5 0 15,3 0-31-15,0 0-6 0,-3 0-2 16,0-1 0-16,0-4-12 0,0 2-9 0,3 0 12 0,0-2-12 16,0 0 0-16,0-1 0 0,3-4 0 0,0-6 0 15,0 0-201 1,0 0-44-16,0 0-9 0,0 0-2 0</inkml:trace>
  <inkml:trace contextRef="#ctx0" brushRef="#br0" timeOffset="-66078.58">15063 9342 2534 0,'-6'-2'225'0,"3"-1"-180"15,-6 1-36-15,0-1-9 0,4-2 100 0,-4 5 17 16,3-3 4-16,0 3 1 0,3 0-78 0,3 0-16 16,0 0-4-16</inkml:trace>
  <inkml:trace contextRef="#ctx0" brushRef="#br0" timeOffset="-63681.78">15801 9374 1717 0,'0'0'76'0,"0"0"16"0,0 0-74 0,0 0-18 16,0 0 0-16,0 0 0 0,0 0 147 0,0 0 25 15,0 0 6-15,0 0 1 0,0 5-61 0,0-5-12 16,6 6-2-16,-6-6-1 0,0 0-39 0,6 2-7 15,6 1-1-15,3 0-1 0,3-3-18 0,0 0-3 16,3 0-1-16,0-3 0 0,-1 0-16 0,1 1-3 16,0-4-1-16,-3 4 0 15,0-3-13-15,-3 2 11 0,-3 0-11 0,-1 3 10 0,4-2-10 0,-6 2 0 16,3 2 0-16,-6-2 0 0,-6 0 0 0,9 0 0 16,-3 6 0-16,-6-6 0 15,0 0-59-15,0 0-17 0,6 5-3 0,-6-5-1226 0</inkml:trace>
  <inkml:trace contextRef="#ctx0" brushRef="#br0" timeOffset="-63410.52">15784 9544 1382 0,'0'0'123'0,"0"0"-99"0,0 0-24 0,0 0 0 16,6-3 219-16,2 0 38 0,1 1 8 0,-3 2 2 16,-6 0-79-16,3-6-16 0,6 4-4 0,0-4 0 15,3 4-84-15,0 2-16 0,6 0-4 0,-3 0-1 16,0 0-31-16,2 0-5 0,1 2-2 0,0 1 0 16,-3 0-14-16,0-3-3 0,0 0-8 0,0 0 12 0,0 0-12 0,0-3 0 15,-1 0 0-15,-2 1 0 16,3-1-56-16,-3 3-13 0,3 0-3 0,-3 0-860 15,0-5-171-15</inkml:trace>
  <inkml:trace contextRef="#ctx0" brushRef="#br0" timeOffset="-62478.11">17174 9107 518 0,'-6'0'46'0,"6"-3"-37"0,0 3-9 0,0 0 0 15,-9 0 254-15,6 0 49 0,3 0 9 0,0 0 3 16,0 0-161-16,0 0-32 0,0 0-6 0,6-2-2 16,3-1-39-16,0-2-8 0,-3-1-2 0,2 1 0 15,7-3-13-15,-3 0-4 0,0 0 0 0,3-2 0 16,3-3-4-16,-3-1-2 15,0 4 0-15,-3-6 0 0,-1 0-14 0,4 0-4 0,-3 0 0 0,0 0 0 16,0-2-7-16,0-1-1 0,0 3-1 0,0-5 0 16,-6 0-7-16,6 0 0 0,0-3-8 0,2-2 12 15,-2-1-12-15,3 1 0 0,-3-1 8 0,0 3-8 16,3 3 0-16,-3 3 0 0,-6 2 0 0,3 0 0 16,3 5 0-16,-3 1 11 0,-3 2-11 0,-3 0 10 0,5 3 10 15,-5-1 1-15,-3 6 1 0,0 0 0 16,0 0-5-16,0 0-1 0,6 0 0 0,-6 0 0 0,0 0-3 0,0 0-1 15,0 0 0-15,0 0 0 0,0 0-3 0,-3 8-1 16,0 0 0-16,0 3 0 0,3 2 4 0,0 0 0 16,-8 1 0-16,5-1 0 0,0 5 3 0,-3 1 1 15,-3 2 0-15,-3 0 0 0,3 3-1 0,0 0 0 16,-3 0 0-16,0 2 0 0,0 3-7 0,3-2-8 16,-3 2 11-16,3 0-11 0,-2 3 8 15,2-3-8-15,0 0 0 0,0 0 0 0,0-3 0 0,6 1 0 16,0-6 0-16,0 0 0 0,0-2 0 0,0-3 0 15,3-3 0-15,-3 0 0 0,6-2 0 0,-3-1 0 16,0-5 0-16,0 3 0 0,3-2 0 0,0 2-12 16,-6-3 12-16,3-5-12 15,0 0-67-15,0 0-13 0,0 5-2 0,0-5-789 16,-3 3-157-16</inkml:trace>
  <inkml:trace contextRef="#ctx0" brushRef="#br0" timeOffset="-62027.25">16730 9435 1555 0,'-18'3'138'0,"18"-3"-110"16,0 0-28-16,0 0 0 16,-6 2 127-16,6-2 20 0,0 0 4 0,0 0 1 0,0 0-14 0,0 0-2 15,6 3-1-15,3 0 0 0,0-6-53 0,0 6-10 16,3-3-3-16,6 0 0 0,3 0-8 0,0-3-1 16,-1 3-1-16,4 0 0 0,0-3-13 0,3 1-2 15,0-4-1-15,2 4 0 0,1-4-27 0,3 4-4 16,6-3-2-16,2 2 0 0,-8 0-10 0,12 1 8 15,-1-1-8-15,4 3 8 0,-12-3 28 0,2 3 6 16,1-5 1-16,0 5 0 0,-4 0-43 0,-5 3 0 16,6-1 0-16,-3 1 0 0,-1 0 0 0,-2-1 0 0,3 1 0 15,-6 0 8-15,-1 2-8 0,-2-3-14 0,0-2 3 16,-6 6 1-16,0-1 10 0,-6-2 9 0,0-1-1 0,-1 1-8 16,-5-3 9-16,-6 0-9 0,9-3 0 0,-9 3 9 15,9 0-9-15,-9 0 0 0,0 0 0 16,0 0 0-1,3-5-87-15,3 0-13 0,-3-1-2 0,-6 4-844 0,0-3-169 16</inkml:trace>
  <inkml:trace contextRef="#ctx0" brushRef="#br0" timeOffset="-61057.14">17290 9932 1191 0,'0'0'52'0,"0"0"12"0,0 0-51 0,6-2-13 16,0-1 0-16,0 1 0 0,3-1 93 0,-4 3 16 0,-5 0 3 0,6-3 1 15,0-2-30-15,-3 0-7 0,3-1 0 0,0 4-1 16,-3-4 7-16,3 1 2 0,-3 2 0 0,-3 3 0 15,3-5-24-15,0 0-5 0,0 0-1 0,0-1 0 16,-3 6-2-16,0-5 0 0,3 0 0 0,-3-1 0 16,0 1-12-16,0-3-4 0,-3 3 0 0,0 0 0 15,3-3-7-15,-3 2-1 0,-3-2-1 0,3 1 0 16,-3 1-7-16,0-2-2 0,-3 0 0 0,-3 3 0 16,4 0 3-16,-4 2 1 0,0-2 0 0,-3 2 0 0,0-2 7 15,0 5 2-15,3-5 0 16,-6 5 0-16,-6 0-7 0,10 2-2 0,14-2 0 0,-12 3 0 0,-3 0 2 15,0 2 1-15,3-3 0 0,3 1 0 0,-3 5-25 16,3-3 0-16,-3 1 8 0,3-1-8 16,0 0 0-16,4 1 12 0,-4 1-12 0,6 4 12 15,0-6-12-15,0 6 12 0,-3 0-12 0,3-1 12 0,0-2-12 0,3 5 8 16,0-2-8-16,0-1 8 0,3 1-8 0,0 2 12 16,3 0-12-16,-3-2 12 0,3 0 16 0,0 2 3 15,5-5 1-15,1 2 0 0,0 4-32 0,0-1 0 16,3 0 0-16,0 0 0 0,-3 1 8 0,0-4-8 15,-3 1 0-15,6-1 0 0,2 4 0 0,-2-4 0 16,0 1 0-16,0-1 0 0,3 3 0 0,-3 1 0 16,-3-1 0-16,0 0 0 0,-3 0 0 0,-1 1 0 15,-2-1 0-15,-3 5 0 0,-3-2 0 0,-3 5 0 0,3-2 0 16,-6 2 0-16,1 0 0 0,-1 3 0 0,-3-3 0 0,-3 0 0 16,0-2 0-16,-3 2 0 15,0 3 0-15,0-8 0 0,3 0 0 0,0-3 0 0,-2 0 0 16,5 0 0-16,-3-2 0 0,-3 0 0 0,-3-4 0 15,0-1 0-15,0-1 0 0,0-2 0 16,0-1 0-16,4-2 0 0,-7-5 0 0,6 2 0 16,0-2 0-16,3-3 0 0,-3-2 0 0,3-4 0 0,3-2 0 0,3-5 0 15,0 0 0-15,3 0 0 0,3-3 0 0,3 3 0 16,0-3 0-16,3 0 0 0,3 3 0 0,0-3 0 16,3 3 0-16,3 3 0 0,-3-3 0 0,6 2 0 15,6 1 0-15,-1 2-8 0,1-3 8 0,0 1 0 16,-3-1 0-16,0 3 0 0,0-2 0 0,2-1 0 0,-2 3 0 0,3-2 0 15,0 2 0-15,-3-3 0 0,-6 6 0 0,2 0 0 16,-5 0 0-16,3-1 0 0,-9 4 0 0,3-1 0 16,-3 3 0-16,-3 3 0 0,0-3 0 0,-3 3 0 15,-3 2 0-15,0-2 0 0,3 0 0 0,-6 2 0 16,0 0 0-16,0 1 0 0,-3 2-10 0,0-3-2 16,0 3 0-16,0 3 0 15,4-3-76-15,-1 2-16 0,3-2-4 0,-3 0-820 16,3 0-164-16</inkml:trace>
  <inkml:trace contextRef="#ctx0" brushRef="#br0" timeOffset="-60006.26">18275 9583 748 0,'0'0'33'0,"0"0"7"0,0 0-32 0,0 0-8 0,0 0 0 0,0 0 0 16,0 0 288-16,0 0 56 0,0 0 12 0,0 6 1 15,0-6-202-15,3 5-41 0,-3 0-8 0,0-5-2 16,0 0-44-16,0 0-8 0,0 0-3 0,6 5 0 16,-6-5-13-16,0 0-4 0,0 0 0 0,0 0 0 15,6-2 0-15,0-1 0 0,0-2 0 0,-6 5 0 16,0 0 0-16,3-5-1 0,0-1 0 0,0 1 0 0,0-3 0 15,0 3 0-15,-3-3 0 0,0 2 0 0,0 6-22 0,-3-5-9 16,0 0 8-16,0 0-8 16,0-3 31-16,0 2 1 0,0 1 0 0,-3 2 0 0,0-2-24 0,0 5-8 15,-3 3 0-15,0-1 0 0,3 1 20 0,-6 0-1 16,3 2-1-16,-3 0 0 0,6-2-6 0,-3 2 0 16,1 3-1-16,-1 0 0 0,3 0-11 0,0-3 8 15,6 3-8-15,0 0 8 0,0-2-8 16,0 1 0-16,9-1 0 0,0-1 0 0,0-2 0 15,-1 2 0-15,4-5 0 0,0 3 0 0,0-3 0 0,-3-3 0 16,3 3 0-16,0-3 0 0,0 1 0 0,0-1 0 16,-3-2 0-16,0-1 0 0,-3 4 0 0,2-3 0 15,1-1 0-15,-3 1 0 0,-6 0 0 0,6-1 0 16,-3 1 0-16,3 0 0 0,-6-1 0 0,0-1 0 16,-3 1 0-16,3 6 0 0,0 0 0 0,-6-5 0 0,0 0 0 15,0 2 0-15,6 3 0 0,-9 0 8 16,1 0-8-16,-1 3 0 0,0 2 0 0,0-2 0 0,0 2 8 15,0 0-8-15,3-2 0 0,-3 2 0 0,6 0 0 0,-3-2 8 16,6-3-8-16,0 8 0 0,-3-3 0 0,3-5 0 16,0 0 0-16,0 0 0 0,0 0 0 0,0 0 0 15,0 0-8-15,6 3 8 0,-6-3 0 0,12 0 0 16,-6 0 0-16,3-3 0 0,-9 3 0 0,9-5 0 16,0 2-16-16,0 1 4 0,-9 2 0 0,6-6 1 15,3 1-19 1,-4 2-4-16,-5 3-1 0,0 0 0 0,0 0-16 15,0 0-3-15,0 0-1 0,0 0 0 16,0 0 17-16,0 0 3 0,-5 3 1 0,-1 0 0 0,0-1-69 0,3 4-13 0,-3-4-4 0,0 4-642 16,0-4-129-16</inkml:trace>
  <inkml:trace contextRef="#ctx0" brushRef="#br0" timeOffset="-58359.07">18817 9628 460 0,'0'0'20'0,"0"0"5"0,0 0-25 0,0 0 0 15,0 0 0-15,0 5 0 0,0-5 316 0,0 6 59 16,0-6 11-16,-3 8 2 0,0-6-216 0,3-2-43 0,-3 6-9 0,3-6-1 15,-3 5-35-15,3-5-8 0,0 0 0 16,0 0-1-16,0 0-18 0,0 0-3 0,0 0-1 0,3-5 0 16,3-1-16-16,0-2-3 0,3 0-1 0,3-5 0 15,2-3-14-15,1 1-3 0,3-4-1 0,0 0 0 16,6 1-6-16,-3-3-1 0,2-3 0 16,1-2 0-16,0-1-8 0,0-2 0 15,3 2 0-15,-1 1 8 0,-2 0-8 0,-6-4 0 16,3 7 0-16,-3-4 0 0,-3 1 8 0,0 2-8 0,-1 3 0 0,-5 2 8 15,3 6-8-15,-3 0 0 0,0 5 0 0,-3-3 0 16,-3 1 0-16,0 2 0 0,0 5 0 0,0-2 0 16,0 0 0-16,-3 5 0 0,0 0 8 0,0 0-8 15,0 0 8-15,0 0 0 0,-6 5 0 0,3 3 0 0,3 2-8 0,0 4 10 16,-6-1-10-16,0 3 10 0,0 2 1 0,0 1 0 16,-3 2 0-16,0 0 0 0,-2 0-11 0,-1 3 0 15,0 0 0-15,-3 2 0 0,3 1 9 0,-6 4 3 16,3-1 1-16,-3-1 0 0,-3-3-13 0,7-2 0 15,-1 2 8-15,3 1-8 0,-3-6-8 0,6 0-5 16,-3-2-1-16,3-1 0 16,3-5-14-16,0 1-4 0,6-1 0 0,-3-2 0 15,3-4-224-15,0-7-44 0</inkml:trace>
  <inkml:trace contextRef="#ctx0" brushRef="#br0" timeOffset="-57874.95">19555 9118 1612 0,'0'0'144'0,"0"0"-116"0,0 0-28 0,0 0 0 15,0 0 161-15,0 0 27 0,-6 7 4 0,-6-1 2 16,3 2-59-16,-3 2-12 0,0 1-3 0,3 2 0 15,-3-2-50-15,1 2-10 0,5 0-3 0,-3 3 0 16,3-3-33-16,0-2-8 0,0-1 0 0,3 4-1 16,0-1-15-16,3-3 11 0,3 1-11 0,-3-3 10 15,0 0-10-15,3 0 0 0,3-3 0 0,3 0 0 16,3-2 0-16,0 0 0 0,5-1 0 0,1-2 0 16,-3 0 0-16,3 0 0 0,3 0 0 0,-6 0 0 15,0 0 0-15,-1 3-12 0,-2 0 2 0,0-1 1 16,0 4-33-16,-3-1-6 0,-3 3-2 0,0 2 0 15,-3-2 30-15,3 3 5 0,-6 5 2 0,0 0 0 0,0-3 13 0,-3 3 0 16,0 0 0-16,0 2 0 0,0 3 0 0,-3-2 0 16,-3 2 0-16,0-2 0 0,0 2 0 0,-3-3 0 15,0-2 10-15,-8 0-10 0,-1 3 0 0,0-4 0 16,-6-1 0-16,3-1 0 0,1 0 10 0,-4-2-10 16,-3 2 12-16,0-5-12 0,6-3 17 0,1 0-3 15,2-2-1-15,0-3 0 0,0 0-13 0,6-3 9 16,0-5-9-16,3 1 8 0,1-1-8 0,2-6 0 0,6 1 0 0,-3-5 0 31,6-1-97-31,0-2-15 0,6-6-4 0,0 1 0 16,2 2-95-16,4 0-19 0,0 1-4 0,3-4-1 0</inkml:trace>
  <inkml:trace contextRef="#ctx0" brushRef="#br0" timeOffset="-57674.72">19543 9202 1407 0,'6'-13'62'0,"0"8"14"0,0-1-61 0,0 1-15 0,0-3 0 0,0 0 0 16,0 3 154-16,0 0 28 0,0-1 6 0,-3 1 0 15,2 0-38-15,-2 2-8 0,3 0-2 0,0 1 0 16,0-1-58-16,0 1-12 0,0-1-2 0,0 0-1 16,6-2-11-16,-3 2-3 0,-3 1 0 0,6-1 0 15,0 0-25-15,3-2-6 0,3 2-1 0,-4 1 0 0,4-1-12 0,3 1-9 16,0-1 12-16,0 3-12 16,0 0 0-16,-1-3 0 0,-2 3 0 0,0 0 0 15,0 3-83-15,-3-3-10 0,3 3-3 0,-6 2-767 16,3-3-153-16</inkml:trace>
  <inkml:trace contextRef="#ctx0" brushRef="#br0" timeOffset="-57047.66">20228 9509 2433 0,'0'0'53'0,"0"0"11"0,0 0 3 0,0 0 2 0,0 0-55 0,0 0-14 0,6 3 0 0,2-3 0 16,-2-6 76-16,3 4 12 0,-3-3 2 0,6-3 1 15,-3 0-63-15,3-3-13 0,0 3-3 0,-3 0 0 16,3-2-4-16,3 2 0 0,0-3-8 0,-4 1 12 16,-2-4-12-16,0 1 0 0,0 0 0 0,-3 0 0 15,0-3 31-15,0 0 0 0,0 3 0 0,0-6 0 16,-3 6 0-16,0-6 0 0,-3 1 0 0,0 2 0 15,0-3 7-15,-3 1 2 0,-6 5 0 16,3-3 0-16,-3 5-7 0,-6 3-1 0,-3 3 0 0,-2 0 0 16,-1 5 2-16,-3 0 0 0,-6 5 0 15,6 0 0-15,-2 3-17 0,2 0-3 0,-3 3-1 0,3-1 0 16,-3 4-5-16,4 1-8 0,2-1 11 0,0 2-11 16,0 2 8-16,0 1-8 0,3 2 0 0,1 3 0 15,2-1 0-15,3 4 0 0,0 2 0 0,6 3-9 16,-3-6 9-16,0 1 0 0,3 2 0 0,3 0 0 15,0-3 0-15,3 1 0 0,0-3 0 0,3-3 0 0,3-3 0 0,0-2 0 16,9-3 8-16,-3 1-8 0,3-6 0 16,0-3 0-16,5-3 0 0,1 4 0 0,-3-1 0 0,3-5 0 15,0-3 0-15,0-2 8 0,-1-3-8 16,1 3 0-16,0-3 0 0,-3-5 0 0,3-1 0 0,3 1 0 16,-4-5 0-16,7-3 0 0,-3 2 0 0,0-2 0 15,-3 0 0-15,-3 0 0 0,-4-3 0 0,1 0 0 16,0 3 0-16,-3-3 0 0,-3-3 0 0,0 4 0 15,0-4 0-15,-3 3 8 0,-3 1-8 0,0-4 0 0,-3 3 0 0,-3 0 0 16,0 1 0-16,-6 2 0 16,0-1 0-16,0 1 0 0,3 5 0 0,-9 0 0 15,-6 6 0-15,-2 5 0 0,-7-1 0 0,0 6 9 16,6 3-9-16,0 0 0 0,-2 4 0 0,-1-1-9 16,3 4-1-16,3 1 0 15,0 0-159-15,3 2-32 0,-20 13-7 0,14-7 0 16</inkml:trace>
  <inkml:trace contextRef="#ctx0" brushRef="#br1" timeOffset="-53145.19">21930 3508 403 0,'-3'-5'36'0,"3"5"-36"0,-6-5 0 0,-3 0 0 16,-3 2 128-16,3 3 18 0,-2-5 4 0,-1 5 1 0,-3-3-111 0,-3 3-23 15,3 0-4-15,-3 3-1 0,0 2-12 0,-2-5 0 16,-1 5 0-16,0-2 0 0,-3 2 12 0,3 0 0 16,0-5 0-16,1 8 0 0,-4 0-12 0,3 3 0 15,0-9 0-15,-6 4-10 0,0 2 10 16,-2 2 0-16,-4-4 0 0,-3 4 0 16,-2 1 0-16,-1-3 0 0,3 2 0 0,0 4 0 0,4-7 0 0,-4 7 0 15,3-4 0-15,3 1 0 0,1-1 47 0,-4-2 5 16,3 3 0-16,-3 2 1 0,1 0 0 0,2 1 0 15,3 2 0-15,-3-1 0 0,1 7-25 0,-4-4-4 16,3-2-2-16,0 8 0 0,1-6-6 0,-1 6 0 16,3-3-1-16,-3 3 0 0,3 0-2 15,-2 2 0-15,-1 6 0 0,3-5 0 0,-3-1-13 0,4 3 0 16,5 0 8-16,-6-2-8 0,0 4 0 0,0-1 0 16,1-1 0-16,2-3 0 0,-3 3 0 0,3-2 0 0,-3-1 0 0,1 3 0 15,-1 0 0-15,3 0 0 0,-3 6-10 0,3-9 10 16,1 6 0-16,2-3 9 0,0 3 0 0,3 0 0 15,3-1 19-15,0-2 3 0,0 3 1 0,6 0 0 16,1 2-10-16,2-2-2 0,3-3 0 0,0 6 0 16,3 2-20-16,6-3 0 0,0-2 0 15,5 0 0-15,1 2 8 0,3 0 1 0,3 3 0 16,0-7 0-16,0 1-9 0,3-2 0 0,-1 6 0 0,1-11 0 16,0 5 0-16,3 2 0 0,3 1 0 0,0-3 0 15,2-2 0-15,4-1 0 0,0 1 8 0,0 2-8 16,-1-3 10-16,1 3 0 0,3 0 0 0,-4 1 0 15,1-1-10-15,3 2 0 0,-3-4 0 0,5-3 0 16,4 5 9-16,0-3 0 0,-4 1 0 0,4-4 0 0,6 4 0 0,-1-6 0 16,-2 6 0-16,6-9 0 15,-1 1 0-15,1-1 0 0,5 3 0 0,7-5 0 16,8-3-1-16,-2 1 0 0,-1-4 0 0,-2-2 0 0,5-3 1 0,4 1 0 16,-1-6 0-16,-3 0 0 0,-5 0-9 0,5-6 0 15,7-1 0-15,-1 1 0 0,0-2 0 16,-5-5 12-16,-7 2-2 0,4-2 0 0,5-5-10 15,1-1-9-15,2-2 9 0,-5-3-13 0,-4 0 13 16,-3-2 0-16,1-6 0 0,-1 3 10 0,4-5-10 0,-4-3 0 16,1 0 9-16,-4-3-9 0,-5-5 0 0,-6-3 0 15,-1 1 0-15,1-1 0 0,2 3 0 0,-2-8 9 16,-3 3-9-16,-7 0 10 0,-2-1-10 0,-6-2 0 16,-4 3 0-16,-5-5 0 0,-3 4 0 0,-3 1 0 15,-3-3 0-15,-3 0 8 0,-6-5-8 0,0 2 0 16,-6 1 0-16,0-1 8 0,-3-2-8 0,-3 3 0 0,-3 2 0 0,-3 0 0 15,-6-3 0-15,0-2 0 0,-6 2 9 0,-5 1-9 16,-4-3 0-16,0 10 8 0,-9-5-8 0,4 8 0 16,-1-5 0-16,-3 2 9 0,-2 1-9 0,-4 2 0 15,-8 2 12-15,-7 4-12 0,0-1 12 0,1 6-12 16,-4 2 12-16,1-3-12 0,-12 9 12 0,-4 2-12 16,-2 0 0-16,0 8 0 0,8-2 0 0,-5 5 0 15,-7 5-9-15,4-3 9 0,-6 8-8 0,8 3 8 16,10 0 0-16,-3 3-8 0,-1 8 8 0,4-6 0 15,-1 11-16-15,10 2 1 0,5-2 1 0,1 8-914 16</inkml:trace>
  <inkml:trace contextRef="#ctx0" brushRef="#br1" timeOffset="-51254.87">23011 5752 345 0,'12'-3'31'0,"-1"3"-31"16,1 0 0-16,3 3 0 0,0 0 226 0,6-1 39 15,-3 1 8-15,3 2 2 0,0 3-220 0,5-2-44 16,-2 1-11-16,-3-1 0 16,3 2-24-16,0 0-6 0,-4 0-2 0,1 2 0 0,0 3 32 0,-3-2 0 15,3 2 0-15,-3 0 10 0,2 1-10 0,-2 2 0 0,0-1-10 0,0 4 10 16,6-1 0-16,-6 6 0 0,17 19 0 15,-20-22 20-15,0 5-4 0,-3-2 0 16,0 2 0-16,0 4 16 0,-3 1 4 0,0 1 0 16,0 0 0-16,-6 8-20 0,3-3-3 0,-3 5-1 15,0 0 0-15,-3 1-12 0,3-4 9 0,-6 4-9 0,0-1 8 16,0 3-8-16,-3 3 8 0,-3-4-8 0,3 4 8 16,-6-3 8-16,0-3 0 0,0 3 1 0,-3-2 0 15,0-1 13-15,-3 6 2 0,1-3 1 0,-4 8 0 16,3-3 14-16,0 0 2 0,-3-2 1 0,3-1 0 15,1-2-25-15,-1 0-5 0,-3 0 0 0,0 3-1 16,-3-3 1-16,0 3 0 0,-2-3 0 0,-4 0 0 16,0-6 0-16,0 4 1 0,-2-6 0 0,-1 2 0 0,0-2-8 15,-3 0-1-15,1-2-1 0,2 4 0 16,0-2 1-16,3 3 0 0,-2-5 0 0,-1-1 0 0,-6 0-12 16,0-2 0-16,4-3 9 0,-7-2-9 0,0-4 8 0,-2-1-8 15,5-1 10-15,0-3-10 0,1 1 8 0,-4-6-8 16,-3 0 0-16,-2 3 0 0,-1-3 21 0,-5 1-1 15,-4 2-1-15,3-6 0 0,4 1 2 0,-1-1 1 16,4 6 0-16,-7-5 0 0,-3 2 16 16,1-5 3-16,-4 5 1 0,7-2 0 0,2-1-30 15,1-2-12-15,-4-2 8 0,-3-1-8 0,-2 0 0 0,2 0 8 16,4-5-8-16,2 6 0 0,1-4 8 0,2 4-8 16,3-9 0-16,-2 0 8 0,-4 3-8 0,3-2 0 15,4-4 0-15,-7 6 0 0,1-5 0 0,-4 2 0 16,3-2 0-16,1 0 0 0,-4 0 0 0,1-1 8 0,-1 4-8 0,-2-4 0 15,-1 1 10-15,-3 0-10 0,1 2 12 0,2-2-12 16,1 0 13-16,-1-1-4 0,-2 4-1 0,2-4 0 16,-5 4-8-16,5-6 0 0,7 2 0 15,2 4 8-15,6-6-8 0,-2 0 0 16,-4 0 0-16,0 3 0 0,-2-6 11 0,-1 3-3 0,1 0-8 16,-1 0 12-16,6 0-12 0,4 0 0 0,-7-2-9 0,0 2 9 15,-2 0 0-15,-1 0 0 0,1 0 0 0,-1 3 0 16,0-3 0-16,4 3 0 0,-1-1 0 0,-3 4 0 15,1-4 0-15,-4 1 0 0,1 2 0 16,-4-2 0-16,1 2 0 0,2 1 0 0,3-1 0 0,4 1 0 16,2-1 0-16,-5 0 0 0,-1-2 0 0,-3 2 0 15,1 1 0-15,5 2 0 0,1-3 0 0,-1-2 0 16,0 2 8-16,-2 0-8 0,-4-2 0 0,-2 0 0 16,2 2 0-16,0 1 0 0,4-4-10 0,-1 1 10 0,1 0 0 0,2-3 0 15,3 2 12-15,-5-2-4 0,-7 1-8 0,7-1 0 16,5 0 0-16,-3 0 0 0,-2 2 0 0,2-1 0 15,0 1 9-15,4-2-9 0,-1 3 10 0,-2 0-2 16,-1 2-8-16,0 0 12 0,1-2-12 0,-1 0 8 16,-3 0-8-16,4-1 0 0,-4 1 0 0,7 0 8 15,-1-1-8-15,0 1 0 0,1-3 12 0,-4 3 0 16,3 5 0-16,1-5 0 0,-1-1-12 0,6 4 0 16,1-4 0-16,-1 4 0 0,0-4 0 0,-2 6-16 15,-7-2 3-15,6-1 1 0,-2 6 12 0,-1-3 16 16,0 2-3-16,1 4-1 0,2-1-12 0,-3 0-18 0,4 3 4 15,-7 3 1-15,3 2 21 0,-2 3 4 16,2-6 0-16,3 4 1 0,-5 2-21 0,5-1-5 0,3 4-1 16,4-1 0-16,2 1 14 0,3 0 0 0,0-1 0 15,-2 1-9-15,-1-1 9 0,0 3 0 16,1-2 0-16,2 2 0 0,0 3 0 0,3-3 0 0,0 3 0 0,4 0 0 16,2 2 8-16,0-2 6 0,3 0 2 0,3-1 0 15,0-4-16-15,0-1 0 0,6 1 0 0,4 0 0 16,-4-4-12-16,6-1-4 0,0-1-2 0,0 0 0 15,3-2 8-15,3-1 2 0,0-2 0 0,0 0 0 16,3-3-122-16,0 1-24 0,2-4-5 16,1-2-1-16</inkml:trace>
  <inkml:trace contextRef="#ctx0" brushRef="#br1" timeOffset="-50916.64">14810 8485 1728 0,'-18'-13'153'0,"12"8"-122"15,-2-1-31-15,2 4 0 0,-3 2 126 0,0 5 19 16,0-2 4-16,6 2 1 0,-6 3-122 0,3 5-28 16,0 3 0-16,0 3 0 0,3 2 0 0,-3 3 0 15,0 5 0-15,0 5 8 0,3-2-8 0,-3 2 0 16,3 3 0-16,-3-2 0 0,0 2 0 0,0-3 0 0,3 0 0 0,0 1 0 15,0-1 0-15,3-7 0 0,-3-1-11 0,3-5 11 16,3-2-13-16,0-9 3 0,-3 4 1 0,3-6 0 16,-3-8 9-16,0 0 0 0,0 0 0 0,12-3 0 15,0-8 0-15,0 1 0 0,3-6 0 0,6-3 11 16,0-2 11-16,3 0 2 0,2-3 1 0,4 0 0 16,6 1-11-16,2-1-2 0,1-3-1 0,3 6 0 15,-3-3-11-15,-1 3 0 0,-2-3 0 0,6 3 0 31,2 3-64-31,-2-3-17 0,6 7-4 0</inkml:trace>
  <inkml:trace contextRef="#ctx0" brushRef="#br1" timeOffset="-49318.96">18796 4337 518 0,'-27'-6'23'0,"12"-2"5"0,-3 3-28 0,-5-3 0 0,-1 3 0 0,-3-8 0 15,-3 7 44-15,0-7 4 0,4 2 1 0,-4 1 0 16,3-1-33-16,-3 3-8 0,1-5 0 0,-1 0-8 15,3 2 0-15,0 3 0 0,-3-5 0 0,-2 5 0 16,-1 3 0-16,-3-6 0 0,0 9 0 0,-2-6 0 16,-4 2 16-16,0 6-4 0,1 0-1 0,-4 0 0 15,0 0 17-15,-8 6 4 0,-4 2 1 0,-2 0 0 16,-1 2-1-16,1 3-1 0,2 6 0 0,-2 2 0 16,-1-2 21-16,1 4 5 0,-7 1 1 0,1 8 0 15,2 0-32-15,1 0-6 0,2 5-2 0,4 2 0 0,2 4 2 16,0-4 0-16,4 1 0 0,2 5 0 15,1-3-20-15,5 1-9 0,3 2 1 0,3-3 0 16,7 3 8-16,-1-3 16 0,6 1-4 0,6 2-1 0,6 0 22 16,0-6 5-16,6 6 1 0,3-5 0 15,3-8 1-15,6 2 1 0,3 0 0 0,9 1 0 0,3-1 1 0,3-2 0 16,0 0 0-16,8-3 0 0,7-3-15 0,3-5-3 16,-1 1-1-16,4-1 0 0,3-3-8 0,5-4-2 15,10-4 0-15,-1-2 0 0,4 0-13 0,2-3 8 16,1-5-8-16,-1 0 0 0,1-8 11 0,5 3-11 15,12-3 12-15,1-2-12 0,-7-4 11 0,0 1-11 16,-5-5 10-16,5-1-10 0,1-5 8 0,-7 0-8 0,-3 1 0 0,4-4 9 16,-7 1 3-16,1-1 1 0,5-7 0 0,-5 2 0 15,-7 0-13-15,-2-2-13 0,-7-3 2 0,1-3 1 16,-4-2 10-16,1 2 16 0,-9 0-4 16,-4-2-1-16,-2 5-11 0,0-5 0 0,-12-1 0 15,2 1 0-15,-8-6 8 0,-3 3 0 0,-6-2 0 16,-3-1 0-16,-6 3-8 0,-3 6 0 0,-6-6 0 15,-6 5 0-15,-6-2 0 0,-2 2 0 0,-4 3 0 16,-6 2 0-16,-6 6 0 0,1 3 0 0,-10 2 8 0,-2 8-8 16,-7 6 0-16,-3 2 0 0,-5 8 0 0,-1 0 0 15,4 5 0-15,-4 8 0 0,4 0 0 0,-1 3 0 16,4 3 0-16,-1 2 0 0,4 3 0 0,5 2 0 16,7-2-88-16,8 5-12 15,0 3-4-15,6 0 0 0</inkml:trace>
  <inkml:trace contextRef="#ctx0" brushRef="#br1" timeOffset="-48440.41">18495 5268 1036 0,'-9'-16'92'0,"6"13"-73"0,0-2-19 0,3 5 0 16,-3-5 86-16,3 5 14 0,0 0 2 0,0 0 1 16,0 0-59-16,0 0-11 0,6 0-2 0,3 0-1 15,3 0-22-15,-3 2-8 0,3 1 0 0,3 2 0 16,3 3 0-16,0-2 0 0,2 2 0 0,1 5 0 16,3-8 0-16,0 3 0 0,0 5 0 0,3-5 0 15,-4 3 0-15,4-1 0 0,-3 4 0 0,3-1 0 16,-1 3 0-16,4-3 0 0,3 0 0 0,0 0 0 15,-1-5 20-15,4 3-1 0,-3 2-1 0,0 3 0 16,2 0-6-16,-2 5 0 0,-3-5-1 0,0 5 0 16,-1-2-2-16,4 2 0 0,-3 0 0 0,3 0 0 15,-1 0 7-15,-2 3 2 0,0 0 0 0,0 0 0 0,2-1 2 0,1 4 0 16,-6 5 0-16,3-3 0 0,-6 3-20 0,2-1 8 16,-5 4-8-16,3-1 0 0,-3 0 12 0,3-2-12 15,2 3 12-15,4-4-12 0,-3 1 12 0,3 0-4 16,3 2 0-16,-4-2-8 0,-2 2 8 0,3 1-8 15,0 2 0-15,-1 0 0 0,1 0 8 0,-3 3-8 16,-3-6 0-16,0 3 0 0,2 0 0 0,-2-3 0 16,0 1 0-16,0-1 0 0,0 3 0 0,-1-2 0 15,4 2 0-15,-3 0 0 0,0 0 0 16,-3 0 0-16,-3-3 0 0,2 3 0 0,1-2 8 0,-3 2-8 0,0 0 0 0,3 0 0 16,-3 5 8-16,-4 1-8 15,1-4 0-15,3 1 0 0,-6 0 8 0,3-1-8 0,-3-2 0 16,0 0 0-16,0-2 0 0,-3-1 0 0,0 3 0 15,3 0 0-15,-4-2 0 0,1 2 0 16,0 0 0-16,-3 0 0 0,3 0 0 0,-3-3 0 0,0 1 0 16,-3-1 0-16,0 0 0 0,0 1 0 0,0-1 0 0,0 3 0 15,-3 0 0-15,0 3 0 0,0-6 8 0,0 3-8 16,-3 0 0-16,0-2 0 0,-3 2 8 0,3-3-8 16,0 1 0-16,0-1 0 0,0 0 8 15,0 1-8-15,-3-1 0 0,3 3 0 0,-3-5 8 0,0 2-8 16,3 3 0-16,-3-2 0 0,0-3 8 0,1-1-8 15,-1 1 0-15,0 0 0 0,-3-3 0 0,3 0 0 16,-3 0 8-16,3 0-8 0,-3 0 0 0,0 0 0 16,0-2 12-16,0-1-12 0,0-2 12 0,-3 0-12 15,3-5 9-15,0-1-9 0,0-2 0 0,1-3 9 16,-1 0-9-16,3-5 0 0,0 0 0 0,3-2 8 16,-3-1-32-16,3-3-8 15,3-2 0-15,0 0-533 0,-3-2-107 0</inkml:trace>
  <inkml:trace contextRef="#ctx0" brushRef="#br1" timeOffset="-48128.48">20567 8755 864 0,'0'0'76'0,"-3"-3"-60"0,0 1-16 0,-3 2 0 15,3 0 133-15,0 2 24 0,-3 1 5 0,3 2 1 16,0 1-126-16,0-1-25 0,0 3-4 0,0 2-8 15,0 1 9-15,-3 0-9 0,3 5 8 0,-3-1-8 16,0-1 23-16,0 4-1 0,-2 3 0 0,-1 0 0 16,0-2-30-16,-3 2-7 0,6 0-1 0,0-2 0 15,0-1 16-15,0-4 0 0,-3-1 0 0,6-3 0 16,3 1 0-16,0-3 0 0,-3-3 8 0,3-5-8 16,0 0 16-16,0 0-1 0,9-2 0 0,3-4 0 15,3 1 37-15,0-3 7 0,3 0 1 0,-1-5 1 16,4 5-15-16,-3-5-3 0,3 2-1 0,0-2 0 15,0 0-10-15,-4 2-3 0,4 3 0 0,-3 0 0 16,0 6-13-16,0-1-2 0,-3 3-1 0,0 5-938 16</inkml:trace>
  <inkml:trace contextRef="#ctx0" brushRef="#br0" timeOffset="-42182.73">20966 9427 403 0,'0'0'36'0,"0"0"-36"0,0 0 0 0,0 0 0 0,0 0 312 0,6-3 56 16,-6 3 12-16,6-5 1 0,0 3-184 0,-3-1-37 15,-3 3-7-15,6-3-1 0,0 1-50 0,-1 2-10 16,1-3-1-16,3 3-1 0,0 0-28 0,-3 3-6 16,3-3 0-16,3 2-1 0,-3-2-29 0,0 0-6 15,3 0 0-15,0-2-1 0,-3 2-19 0,6-3 0 16,-1 3 8-16,1-3-8 0,3 1 0 0,-6-1 0 16,3 3 0-16,0 0 0 15,-6 0-95-15,3 3-22 0,-6-1-5 0,0 1-1053 0</inkml:trace>
  <inkml:trace contextRef="#ctx0" brushRef="#br0" timeOffset="-41929.19">20888 9562 2163 0,'0'0'96'0,"0"0"20"0,0 0-93 0,9 0-23 0,3-3 0 0,0 1 0 16,0-1 116-16,0 0 20 0,0 1 3 0,3 2 1 16,0 0-68-16,-3 0-14 0,2-3-2 0,-2 1-1 15,0-1-30-15,3 3-5 0,-3 0-2 0,3 0 0 16,0 0-18-16,0-3 0 0,0 3 0 0,-1-2 0 16,4 2 0-16,-3-3 0 0,0 3 0 0,-3 0-9 15,0 0-175-15,0 0-34 0,6-3-7 0,-6 6-2 0</inkml:trace>
  <inkml:trace contextRef="#ctx0" brushRef="#br0" timeOffset="-41217.51">21764 9575 1209 0,'0'0'53'0,"0"0"12"0,0 0-52 0,0 0-13 16,0 0 0-16,0 0 0 0,0 0 187 0,0 0 34 15,0 0 7-15,0 0 2 0,0 0-120 0,0 0-24 16,2 3-5-16,1-6-1 0,6 3-26 0,0-5-6 16,0 0 0-16,3-3-1 0,0 0-21 0,3 0-4 15,-3 0-1-15,3-3 0 0,0-2 3 0,-1 0 0 16,1 0 0-16,6-6 0 0,0 3-11 0,0-2-1 16,0-1-1-16,3 1 0 0,-1-1-11 0,1-2 8 15,0 0-8-15,3-3 8 0,0 0 2 0,-4 0 0 16,1-2 0-16,3 2 0 0,-3 0-10 0,0 1-11 15,-4 1 3-15,-2 1 0 0,-3 3 8 0,0-1 0 0,-3 3 0 16,-3 0 0-16,0 6 0 0,-3 2 0 0,0-3 0 16,0 3 0-16,-3 3 16 0,-3 2 3 0,0 3 0 0,0 0 0 15,0 0 13-15,0 0 4 0,0 0 0 0,-3 8 0 16,-3 3-12-16,3-3-3 0,-3 5 0 0,0 0 0 16,3 1-7-16,-6-1-2 0,0 5 0 0,-3 3 0 15,0-2-12-15,-3 5 0 0,-3 2 8 0,-2 1-8 16,2-3 0-16,-3 2 8 0,6 3-8 0,-6 3 0 15,6-3 0-15,-6 0 0 0,4 0 0 0,-1 3 0 16,6-3 9-16,0-5-9 0,-3 0 8 16,9-3-8-16,3-3 0 0,0-2-11 0,3-3 1 0,3-2 0 15,3 0-137 1,3-6-27-16,0-2-6 0</inkml:trace>
  <inkml:trace contextRef="#ctx0" brushRef="#br0" timeOffset="-40562.08">22749 9168 1674 0,'0'0'74'0,"0"0"15"0,0 0-71 0,3-5-18 16,3-1 0-16,-6 6 0 0,6-8 108 0,0 3 17 15,0-6 4-15,-1 3 1 0,-5 8-62 0,9-7-12 16,-3-1-2-16,0-3-1 0,0 6-16 0,-3-3-3 16,3-3-1-16,-3 1 0 0,0-4 1 0,0 4 0 15,-3-3 0-15,3-1 0 0,-3 1 5 0,-3 0 1 16,0 0 0-16,0-1 0 0,0 1-9 0,-3 0-2 0,-3 5 0 0,-3 0 0 16,1 3 18-16,-4 0 3 0,0 5 1 0,-6 0 0 15,3 0 4-15,0 0 1 0,3 5 0 0,0 0 0 16,-2 3-29-16,-1 0-6 0,3 0-1 0,-3 3 0 15,0 2-11-15,3 0-9 0,0 0 12 0,6 0-12 16,-2 3 0-16,2 3 0 0,0-3 0 0,6 0 0 16,0 2 0-16,0-2 0 0,0 5 0 0,0-2 0 15,6-3 0-15,0 2 0 0,3-2 0 0,-3 0 0 16,6-3 0-16,0-2 0 0,2 2 0 0,1 0 0 16,0 0 0-16,3-2 0 0,0-1 0 0,0 1 0 0,-3 2 0 0,0-2 0 15,0-1 0-15,-3 4 0 0,-1-1 0 0,1 0-22 16,-3 0 3-16,-3 3 1 0,0-3 6 0,-3 3 2 15,-3 0 0-15,-3 0 0 0,3 0 10 0,-3 0 0 16,-3-3 0-16,-2 6 0 0,-4-4 0 16,-3 1 0-16,0 3 0 0,0-6 0 0,0 0 0 15,0 1 0-15,1-4 0 0,-1 1-8 0,3-6 8 0,0 3 0 16,3-8 0-16,0 0 8 0,3-3 3 0,0-2 1 16,3-3 0-16,0-3 0 0,3-2-3 0,0-3 0 15,6-2 0-15,-3-6 0 0,6-2-9 0,0 2 0 16,3-3 0-16,3 1 0 0,3-3 0 0,3 2 0 15,0 3 0-15,6-2 0 0,2 2 0 0,-2 3-11 16,0-3 11-16,-3 3-8 0,3 0-7 0,-1 2-1 0,-2-2 0 16,0 3 0-16,0 2-2 0,-3 0-1 0,-3 0 0 15,-3 3 0-15,2 0 19 0,-5-1 14 0,-3 4-2 0,3-3-1 32,-3 2-31-32,-3 0-5 0,0 6-2 0,-3 0 0 15,0-3-53-15,-3 3-12 0,0 5-1 0,0 0-762 0,0 0-152 0</inkml:trace>
  <inkml:trace contextRef="#ctx0" brushRef="#br0" timeOffset="-40294.97">22662 9805 2556 0,'0'0'113'0,"-6"3"23"0,3 2-108 0,1 3-28 16,-1-2 0-16,0 2 0 0,-3 0 90 0,3-1 13 15,0 1 2-15,3 0 1 0,-3 0-57 0,3 3-11 16,-3-1-2-16,0 1-1 0,3 0-20 0,0 2-4 16,-3-3-1-16,-3 4 0 0,3 2-10 0,-3-3-17 15,0-3 4-15,3 6 1 16,-6-5-117-16,6-1-23 0,-3 4-5 0,3-6-1 0</inkml:trace>
  <inkml:trace contextRef="#ctx0" brushRef="#br0" timeOffset="-39663.02">23088 9022 403 0,'0'0'36'0,"0"0"-36"15,0 0 0-15,0 0 0 0,3 0 281 0,-3 0 50 16,0 0 9-16,0 0 3 0,0 0-131 0,0 0-25 15,0 0-6-15,0 0-1 0,0 0-48 0,0 0-9 16,0 0-3-16,9 0 0 0,-3 0-44 0,3 3-10 16,0-3-2-16,3 0 0 0,0-3-45 0,2 1-10 0,-2-1-1 0,6 0-8 15,-3-2 10-15,0 2-10 0,0-2 8 0,3 2-8 16,-6-2 0-16,0 3-12 0,-1-1 0 0,-2 3 1 16,0 3 11-16,0-3 16 0,0 0-4 0,-3 2-1 15,-3 1-11-15,3-1 0 0,-3 4 0 0,0-1 0 16,-3 0 0-16,0 1 0 0,0-1 0 0,-3 3 0 15,3 2 0-15,-6 1 0 0,0 2 0 0,0 3 0 16,-3 0 8-16,3-3-8 0,-6 6 8 16,3 2-8-16,-2-3 12 0,-4 6-4 0,-3-3 0 0,0 1 0 15,3 1-8-15,0-1 12 0,0 1-12 0,-3 1 12 16,7-3-12-16,-4 1 0 0,0-1 0 0,3-3 8 16,3 3-8-16,0-2 0 0,0-3 0 0,3 0 0 15,0-3-12-15,-3 0-4 0,3 0 0 0,3-2-1 16,3-3-112-16,0-3-23 0,0-5-4 0,0 0-1021 15</inkml:trace>
  <inkml:trace contextRef="#ctx0" brushRef="#br0" timeOffset="-39450.89">23094 9403 864 0,'0'0'38'0,"0"0"8"0,0 0-37 0,0 0-9 16,0 0 0-16,0 0 0 0,0 0 430 0,0 0 84 15,12-8 551-15,-9 3-897 0,3 0-74 16,3-1-14-16,3 4-4 0,3-1-35 0,-1-2-7 16,7 0-2-16,-3 2 0 0,0 0-32 0,0 1-11 15,-3-1 0-15,0-2 0 0,0 2-9 0,-4 3-1 16,1-3-1-16,0 1 0 16,-3-3-204-16,0 2-41 0,6-2-8 0,-15 5-1 0</inkml:trace>
  <inkml:trace contextRef="#ctx0" brushRef="#br0" timeOffset="-39006.22">23630 9091 230 0,'0'0'20'0,"0"0"-20"15,0 0 0-15,0 0 0 16,0 0 525-16,0 0 101 0,0 0 20 0,0 0 4 15,0 0-430-15,0 0-87 0,-3 3-17 0,-6-1-3 0,3 1-71 0,0 2-14 16,-3 3-4-16,0 0 0 0,3 0 6 0,0 3 1 16,-6-1 0-16,3 1 0 0,0 2-19 15,1-2-4-15,-1 2-8 0,0-2 12 0,3-1-4 0,0 1-8 16,0-3 11-16,6 0-11 0,0-1 0 0,0-1 0 16,6-1 0-16,3 0 0 0,0-2 0 0,0 0 0 15,2 2 0-15,1-2 0 0,3-3 0 0,0 2 0 16,3 1 0-16,-3 0 0 15,3-3-42-15,0 2-6 0,-1 1 0 0,-2 2-1 16,-3-2-15-16,-3 2-4 0,0-2 0 0,-3 2 0 0,0 0 55 0,-3 3 13 16,-3 0 0-16,0 0 0 0,-3 3 0 0,-3-1 0 0,0 1 0 15,-3 2 0-15,-3-2 32 0,0 2 10 0,0 0 2 0,-2 0 0 16,-1 1-12-16,0-1-1 0,-3-3-1 0,3 4 0 16,-3-6 1-16,3 2 0 0,0-2 0 0,-2 3 0 15,2-3-31-15,-3 0 0 0,3-1 0 16,0-1 0-16,3-4 0 0,0 1 8 0,-3-3-8 15,6-3 0 1,1 1-40-16,2-4-12 0,-3-4-1 0,3 2-1 16,3-3-90-16,3-2-17 0,-3-3-4 0,6 0-992 0</inkml:trace>
  <inkml:trace contextRef="#ctx0" brushRef="#br0" timeOffset="-38823.93">23636 9067 2530 0,'0'0'112'0,"0"0"24"0,0 0-109 0,9 3-27 15,0-6 0-15,0 3 0 0,2 0 155 0,1-2 25 16,0 2 6-16,0 0 1 0,0-6-98 0,6 4-19 16,-6-1-4-16,6-2-1 0,-3-3-42 0,2 0-9 15,1 3-2-15,3 2 0 0,0-2-12 0,3-1 0 16,0-2 0-16,-4 3 0 16,1 2-58-16,0-2-18 0,-3 0-3 0,-3 2-1389 0</inkml:trace>
  <inkml:trace contextRef="#ctx0" brushRef="#br0" timeOffset="-37459.07">24303 9141 806 0,'0'0'72'16,"0"0"-58"-1,0 0-14-15,0 0 0 0,2-5 228 0,-2 5 44 0,0 0 8 0,6-5 1 0,-3-1-129 0,-3 6-25 16,0 0-6-16,6-5-1 0,3 0-61 0,-3 0-13 16,0-1-2-16,-6 6-1 0,0 0 1 0,6-2 0 15,0-1 0-15,3-2 0 0,-3 2-2 0,-6 3 0 16,9-3 0-16,0 1 0 0,0-1-26 0,0 1-6 16,0-4-1-16,0 1 0 15,0 0-9-15,-1-3 0 0,1 2 9 0,-3-2-9 0,-3 1 0 0,0 1 0 16,0 1 0-16,0-3 0 0,0 0 0 0,0 0 0 15,-3 0 0-15,0 0 0 0,0 0 10 0,3-2-2 16,-3-1-8-16,-3 3 12 0,3-2 3 0,-6-1 0 16,0 3 0-16,-3 0 0 0,-3 3 2 0,4 0 1 15,-1-1 0-15,0 6 0 16,-3 0 0-16,0 0 0 0,0 6 0 0,-3-1 0 0,3 0-7 0,0 3-2 16,0 3 0-16,-3-1 0 0,4 4-9 0,-4 4 0 15,0-2 9-15,3 8-9 0,-6-3 0 16,6 5 0-16,-6 1 0 0,3-1 8 0,-3 1-8 0,1-1 11 0,-1 1-11 0,-3 2 12 15,3-3-12-15,0 1 10 0,0-1-10 0,3 1 10 16,1-4-10-16,-1 1 0 0,3 0 9 0,0 0-9 16,-3-3 0-16,6-2 0 0,0-4 0 0,3 1 0 15,0 0 0-15,0-3 0 0,3-2 0 0,0-3 8 16,3 0-8-16,0-3 0 0,0 0-8 0,3-2 8 16,-3-3 0-16,0 0 0 0,0 0 0 0,0 0 8 15,9-8-8-15,3 3 0 0,3-6-8 0,-3 1 8 16,-3 2 0-16,0-3 0 15,0-2 0-15,3-3-8 0,3 0 8 0,-1 3 0 0,4-6 0 0,3 6 8 0,-3 0-8 16,0 2 0-16,0 1 0 0,0 2 0 16,-4 3 0-16,-2-1 0 0,-12 6 0 0,15-2-8 15,-15 2 8-15,0 0 0 0,12 5-9 0,-12-5 9 16,9 5 0-16,0 3-11 0,-3 0 11 0,-3 0-8 0,-3 3 8 0,0-3 0 16,-3-1 0-16,0 1 0 15,0 3 0-15,0-3 0 0,-3 5 0 0,0-2 0 0,-3-6 0 0,3 3 0 16,0 0 0-16,-3-3 8 0,0 0-8 0,3 1 0 15,0-1 0-15,1 0 0 0,-1-2 0 0,0 0 0 16,3-1 0-16,-3 1 0 16,6-3 0-16,0 0 0 0,-3-3 0 0,3 3 0 0,0 0 0 0,-3-2 0 0,3 2 0 15,0 0 0 1,0 0 0-16,0 0 0 0,0 0 0 0,0 0 0 0,0 0 0 0,0 0 0 16,0 0 0-16,0 0 0 0,0 0 0 0,0 0 0 0,0 0 0 0,0 0 0 15,0 0 0-15,3 2 9 16,0 4-9-16,3-1 10 0,-3 3 4 0,0-3 1 0,3 3 0 15,0-3 0-15,-1 1-3 0,4-4-1 0,-3 1 0 16,3 0 0-16,3-1-11 0,-3 1 0 0,3-3 9 16,-3 0-9-16,3-5 0 0,-3 2 0 0,3-2 0 0,0-1 0 15,-3 1-15-15,2 2-7 0,-2 1-2 0,3-1 0 32,-6-2-197-32,3 2-40 0,-3-2-8 0,-6 5-2 0</inkml:trace>
  <inkml:trace contextRef="#ctx0" brushRef="#br0" timeOffset="-36677.12">24526 9565 2178 0,'0'0'48'0,"0"0"9"0,0 0 3 0,0 0 1 0,0 0-49 0,0 0-12 15,0 0 0-15,0 0 0 0,0 0 92 0,0 0 15 16,0 0 3-16,9-3 1 0,-3-5-58 0,6 3-11 16,-4 0-2-16,4-1-1 0,-3 1-25 0,3-3-5 15,0 3-1-15,-3-3 0 0,3 0-8 0,0 0 0 16,-6-3 0-16,3 3 0 0,-3-2 0 0,0-1 8 16,-3 3-8-16,0-2 8 0,0-1 36 0,-3 1 6 15,0-1 2-15,0 3 0 0,-3-3-19 0,-3 3-3 16,0 1-1-16,-3 1 0 0,-3 4 11 0,0-1 3 0,-3 0 0 0,0 3 0 15,-3 6-17-15,0-4-3 0,1 6-1 0,-1-3 0 16,-3 3 8-16,6 3 2 0,0-3 0 0,3 0 0 16,0 2-32-16,0 4 0 0,1 2 0 0,2-3 0 15,0 0 0-15,3 0 0 0,3-2 0 0,0 2 0 16,3-2 8-16,3 2-8 16,0-3 0-16,6 1 0 0,0 0 0 0,0-3 0 0,2 0 0 0,1-3 0 15,3-3-8-15,0 1-8 0,6 0-2 0,0-3 0 16,-3 0 2-16,2 0 0 0,-2-3 0 15,-3-2 0-15,3 0 16 0,-6-1 0 0,0-2 0 0,0 0 0 16,0 3-10-16,-3 0 2 0,-6-1 0 0,3 1 0 16,-3 0 8-16,-1 0 0 0,-2-1 0 0,0 6 0 15,0 0 9-15,-2 0-9 0,-4 0 12 0,0 3-12 16,0 0 8-16,-3 5-8 0,3-1 0 0,-6 1 0 0,3 0 32 0,0 6 0 16,0-1 0-16,0 3 0 0,0 2-32 0,0 1 0 15,0-1 0-15,0 1 0 0,3 2 0 0,1-3 0 16,-1 6 0-16,0 0 0 0,3 3 0 0,-3-4 0 15,3 6 0-15,0 1 0 0,-3-1 0 0,3 2 0 16,3-1 0-16,-3-1 0 0,-3 0 0 0,3-3 0 16,0 1 0-16,-3-1-9 0,0-2 9 0,0 0-10 15,0-3 10-15,0 3-10 0,3-3 10 0,-6 3 11 0,6-6-3 16,-6-2 0 0,0 3-31-16,0-6-6 0,-5 0-2 0,2-2 0 0,0-1 31 0,-3-4 0 0,3-1 8 0,-3-3-8 15,3-2 9-15,0-5-9 16,0 3 0-16,3-6 9 0,1-3 2 0,-1-2 0 0,3 0 0 15,3-1 0-15,-3-4-1 0,3-1 0 0,0 1 0 16,6-3 0-16,0-1-1 0,0 4 0 16,6-3 0-16,0-3 0 0,2-3-1 0,4 1-8 0,3 0 12 0,6-1-4 15,3 1-8-15,3-3 0 0,5 2 0 0,4-2 8 16,3 0 8-16,-1 2 0 0,-5 1 1 0,3 2 0 16,-1 0-31-16,4 3-6 0,0 0-2 0,2 2 0 15,-2 1-81 1,0 5-16-16,-1-1-3 0,-14 7-1 0</inkml:trace>
  <inkml:trace contextRef="#ctx0" brushRef="#br0" timeOffset="-26238.31">4851 11755 1497 0,'6'0'32'0,"-3"3"8"0,0-6 0 0,0 3 4 0,0-2-36 0,0 2-8 15,-3 0 0-15,0 0 0 0,0 0 104 0,0 0 20 0,5 0 3 0,-5 0 1 16,0 0-52-16,0 0-9 0,0-5-3 0,0 2 0 15,0 0 0-15,0 3 0 0,0 0 0 0,0 0 0 16,0 0 0-16,0 0 0 16,0-2 0-16,0-1 0 0,0 0-51 0,0-2-13 0,0 2 0 0,0-2 0 15,0 2 44-15,0-2 5 0,0 2 2 0,0-2 0 16,-5 3-16-16,2-4-3 0,3 6-1 0,-3-5 0 16,-3 2-8-16,0-2-2 0,0 2 0 0,-6 1 0 15,3 2 7-15,-9 0 2 0,6 0 0 0,-6 2 0 16,0 1 1-16,3 2 0 0,-5-2 0 0,5 2 0 15,0 6-5-15,-6-3-1 0,0-3 0 0,0 3 0 16,1 3-8-16,-4-1-1 0,0-2-1 0,-3 5 0 16,0-2-5-16,4-1-1 0,2-2 0 0,6 3 0 15,0-3 1-15,3-3 0 0,-3 3 0 0,6 0 0 16,0-3-10-16,3 1 0 0,6-6 0 0,-6 2 0 0,3 4 0 0,3-6 0 16,0 0 0-16,-3 5 0 0,3-5 0 0,0 0 0 15,0 5 0-15,6 3 0 0,-3-3 0 0,0-2 0 16,6 2 0-16,-3-2 0 0,-6 2 0 0,9-2 0 15,-3 0 0-15,6 2 0 0,3-2 0 0,-3 2 0 16,9 0 0-16,-4-2 0 0,1-1 0 0,-3 1 0 16,3 2 0-16,-6 3 0 0,6 0 0 0,-3 0 0 15,0 0 0-15,0 0 0 0,-1 0 0 0,1 5 0 0,0-2 0 0,0-1 0 32,-3 4-25-32,0-1-4 0,-3 0-1 0,0 0 0 0,-3 3 75 0,0-3 15 15,-3 3 4-15,0 0 0 16,0 3-103-16,-3-3-20 0,0 2-4 0,-3 1-1 0,0-4 52 0,0 4 12 0,-3-3 0 15,-3 0 0-15,0-3 23 0,0 0 7 0,-3 0 2 16,0-2 0-16,3 0-24 0,-3-1-8 0,-3-2 0 16,0 0 0-16,-2-3 30 0,-1 3 0 15,-3-2 0-15,0-4 0 0,-3-2-44 0,3 0-9 0,-5 0-1 0,2-2-1 16,3-4 25-16,0 1 0 0,0 0 0 0,3-3 8 16,-2 0-8-16,2 3 0 0,6-3 0 0,-3 2 0 15,0-2 0-15,3 3 0 0,3-3 0 0,-6 3 0 16,9-3 0-16,-5 0 0 0,2 0 0 0,3 0 0 15,3 0 0-15,-3-2 0 0,6-1 0 0,0-2 0 16,6 2 0-16,-3 3 0 0,0 0-8 0,3 0 8 16,0 0-109-16,5-2-17 0,-5-3-3 15,3 2-1288-15</inkml:trace>
  <inkml:trace contextRef="#ctx0" brushRef="#br0" timeOffset="-25620.31">5166 11213 518 0,'0'0'46'0,"0"0"-37"0,0 0-9 0,0 0 0 15,0 0 305-15,0 0 59 0,0-5 12 0,-3-1 3 16,6-1-159-16,-3-1-32 0,0 2-7 0,0 6-1 16,0 0-78-16,3-5-16 0,3-3-3 0,0 3-1 15,0 2-18-15,3-2-3 0,-3-3-1 0,6 3 0 16,-3 2-25-16,3-2-6 0,6 2-1 0,-10 0 0 15,7 1-15-15,-3-4-3 0,3 4-1 0,-6 2 0 16,0-3-9-16,3 3 0 0,0 3 0 0,0-1 8 16,0 4-8-16,-3-1 0 0,-1 0 0 0,-2 3 0 15,0 0 0-15,-6 0 8 0,0 0-8 0,0 3 0 16,-6 2 20-16,3 0 0 0,-5 3-1 0,2 3 0 0,-6 2 6 0,3-3 2 16,-3 1 0-16,0-1 0 0,-3 1-13 15,-3 2-2-15,0-3-1 0,0 1 0 0,-2-3-3 16,2 2 0-16,3-2 0 0,0-3 0 15,3 1-8-15,0-4 10 0,0 4-10 0,0-4 10 0,3-2 1 0,0 3 0 16,1-3 0-16,-1-1 0 0,0 4-1 0,9-3 0 16,0-3 0-16,0-5 0 0,0 0-10 0,0 0 0 15,3 6 9-15,3-1-9 0,3-2 0 0,2-1 0 16,-2-2 0-16,3 0-12 0,3-2 12 0,-6-1 16 16,6 3-4-16,-3 0-1 0,0 0-11 0,0-3 0 15,3 3 0-15,-3 0 0 0,2-2 8 0,-2-1-8 0,0 3 8 16,0 0-8-16,-3 0 0 0,6 3 0 15,-6-3 0-15,3 2 0 0,-6 4 0 0,3-4 0 16,-3 3 0-16,0 1 0 16,-3 2-21-16,-3 2-10 0,3 1-1 0,-3-1-1007 0,2 4-201 0</inkml:trace>
  <inkml:trace contextRef="#ctx0" brushRef="#br0" timeOffset="-10336.61">6181 11933 1497 0,'0'0'66'0,"0"0"14"0,0 0-64 0,0 0-16 15,0 0 0-15,0 0 0 0,0 0 89 0,0 0 15 16,6 5 2-16,0-2 1 0,-6-3-25 0,6 2-5 16,0 1-1-16,3 0 0 0,0-3-4 0,0 0-2 15,0 2 0-15,0-2 0 0,-3 0-14 0,3 0-2 16,-1 0-1-16,1-2 0 0,3 2-31 0,0 0-6 15,0 0-2-15,3 0 0 0,-3-3 7 0,3 0 2 16,-3 3 0-16,3-5 0 0,-1 5-37 0,-2-3-7 16,0 3-2-16,-3 0 0 0,3 0 23 0,0 0 0 15,-6 0 0-15,0 3 0 0,3 0 12 0,-3-1 6 0,-3 1 2 0,-3-3 0 32,6 5-186-32,-6-5-37 0</inkml:trace>
  <inkml:trace contextRef="#ctx0" brushRef="#br0" timeOffset="-9973.58">6113 12158 1958 0,'0'10'43'0,"0"1"9"0,0-6 1 0,0-5 3 0,0 0-45 15,0 0-11-15,0 0 0 16,0 0 0-16,6 0 104 0,-3-3 20 0,6 1 3 0,-3 2 1 0,2 0-52 0,-2 0-9 16,3 0-3-16,0 0 0 0,3 0-15 0,0 0-3 15,0-3-1-15,0 3 0 0,-3 0-21 0,0 0-4 16,6-3 0-16,-3 1-1 0,5 2-19 0,-2-3 0 15,0 1 8-15,0-1-8 0,3 0 0 0,0 1 0 16,-3 2 0-16,0 0 0 0,-4-3 0 0,1 3 0 16,0-3 9-16,-3 3-9 0,3 0-9 0,0 0-8 15,-9 0-2-15,3-2 0 16,3 2-127-16,-3 0-26 0,0-3-4 0</inkml:trace>
  <inkml:trace contextRef="#ctx0" brushRef="#br0" timeOffset="-8492.49">7780 11679 518 0,'0'0'46'0,"0"0"-37"15,0 0-9-15,0 0 0 0,0 0 157 0,0 0 30 16,0 0 5-16,0 0 2 0,0 0-62 0,0 0-13 16,0 0-3-16,0 0 0 0,0 0-28 0,0 0-5 15,0 0-2-15,0 0 0 0,0-6-29 0,3 1-5 16,0-5-2-16,3 2 0 0,-4 0-13 0,7-3-4 15,-3 1 0-15,0-4 0 0,0-2-8 0,3 1-1 16,0-1-1-16,3-3 0 0,-3 1-18 0,3-4 0 0,-3 1 0 0,6-3 0 16,0-5 0-16,-4 0 0 0,1 0 0 0,3-5 0 15,0-3 11-15,-3 5-2 0,-3 0 0 0,3 3 0 16,0 3-9-16,0-1 0 0,0 1 0 0,3 2 0 16,-7 0 0-16,1 3 0 0,0 2 0 0,0 1 0 15,0 2 0-15,-3 3 0 0,0 0 0 0,-3 2 0 16,0 3 16-16,0 0-3 0,0 3 0 0,0 2 0 15,-3 3 9-15,0 0 2 0,0 0 0 0,0 0 0 16,0 0-11-16,0 0-1 0,0 0-1 0,0 0 0 16,0 8-3-16,0 3-8 0,-3-1 12 0,3 4-4 15,-6-1-8-15,3 5 0 0,-6 1 0 0,0-1 0 16,-3 3 0-16,0 3 12 0,0 3-2 0,1 2 0 0,2 8-10 16,0 0 8-16,0 0-8 0,-3 0 8 0,3 0 20 15,0-5 4-15,-3 2 1 0,3-13 0 16,0 3-33-16,0 0 0 0,3-3 0 0,0 3 0 0,3-3 0 0,-3 3 0 15,3-3 0-15,-2 6 0 0,2-1 0 0,3-5 0 16,-3 0 0-16,3-2 0 16,-3-6-152-16,3 0-38 0,0 3-7 0,0-16-2 0</inkml:trace>
  <inkml:trace contextRef="#ctx0" brushRef="#br0" timeOffset="-8042.69">6988 12091 518 0,'0'0'46'0,"0"0"-37"0,0 0-9 0,3-5 0 16,0 0 200-16,-3 5 37 0,6-5 8 0,0 2 2 16,0 0-106-16,0 1-21 0,0 4-4 0,2-4 0 15,1-4-12-15,0 4-1 0,-3-1-1 0,6 3 0 16,0 0-36-16,0 0-7 0,3 0-2 0,0 3 0 0,-3-3 1 0,6 0 0 16,2 2 0-16,4 1 0 0,3 0-20 0,0-3-4 15,6 5-1-15,2-5 0 0,4-3 16 16,0 1 3-16,5-4 1 0,4-2 0 0,3 0-14 0,2 3-3 15,7 0-1-15,-4-3 0 0,-2 3-27 0,2-3-8 16,-2 0 0-16,-1 0 0 0,4 0 8 0,-3 3-8 16,-4 2 0-16,4-2 0 0,-7-1 0 0,-2 4 0 15,-6-1 0-15,-4 3 0 0,-5-3 0 0,-3 3-19 16,0 0 4-16,-3 0 1 16,-7 3-10-16,1 0-1 0,-6 2-1 0,0-2 0 0,-3-1 15 0,0 1 11 15,-6 2-13-15,3-2 5 16,-3 2-94-16,-3-5-18 0,0 0-4 0,0 0-1032 0</inkml:trace>
  <inkml:trace contextRef="#ctx0" brushRef="#br0" timeOffset="-7237.74">6878 12806 806 0,'-6'2'36'0,"6"-4"7"0,-3-1-35 0,0 3-8 15,3 0 0-15,-3 0 0 0,0-2 258 0,3-1 50 16,0 0 9-16,0 3 3 0,0 0-212 0,0 0-43 15,6-8-8-15,0-2-1 0,3 2 13 0,-3-3 3 16,3-2 1-16,2 2 0 0,-2-2-58 0,6-3-15 0,-3 3 0 0,3-3 0 16,0 0 54-16,3 6 8 15,-3 4 2-15,3-4 0 0,-4-3-52 0,1-3-12 0,3 3 0 0,-3 2 0 16,0 6 0-16,0-1 0 0,-3-2 0 16,-3 11 0-16,-6 5-8 0,0-3-5 15,-3-5-1-15,3 6 0 0,3 9 22 0,-6-4 5 16,0-11 1-16,0 8 0 0,0 0-14 0,-3 8 0 0,0 2 0 0,0-2 0 15,-3 3 54-15,3-1 8 0,-6 1 2 0,0 5 0 16,-3-6-52-16,6-5-12 0,-3 3 0 0,0-3 0 16,3 1 0-16,-3-6 0 0,6 0 0 0,0-3 0 15,-3 0-11-15,6-5-5 0,0 0 0 0,0 0-1 16,3-3 17-16,3 1 0 0,3-6 0 0,0 0 0 0,3-3 10 0,0-2 6 16,0 0 0-16,3 0 1 15,-6-3-17-15,3 0-19 0,-1 0 4 16,7-2 1-16,-3-4 14 0,3 4 0 0,-3-1 0 0,3 1 0 0,-3 2 0 0,0 3 0 15,-4 2 0-15,4 1-9 0,-3 2 9 16,-3 2 0-16,3 4 0 0,-3-1 0 0,-3 0 0 0,0 3 0 16,0 0 0-16,-6 0 0 0,0 0 0 0,0 0 0 15,0 0 0-15,0 0 0 16,12 11 0-16,-12-11 0 0,0 0 0 0,3 11 0 0,3 4 0 0,-3 1 11 16,0-2-3-16,0-4 0 15,0 1 0-15,-3-3 0 0,0 2 0 0,-3 1 0 0,0-1-8 16,3 4 10-16,-3-4-10 0,0 1 10 0,-3-1-10 0,3 1 8 15,3-3-8-15,0-3 8 0,0-5-8 0,0 8 0 16,0 3 0-16,0-11 0 0,0 0 0 0,3-3-11 16,3 6 1-16,0-6-848 0,0 0-170 15</inkml:trace>
  <inkml:trace contextRef="#ctx0" brushRef="#br0" timeOffset="-7001.72">7580 12642 2437 0,'0'0'53'16,"0"0"11"-16,0 0 3 0,0 0 2 0,0 0-55 0,0 0-14 0,9 0 0 0,-9 0 0 16,0 0 40-16,9 5 4 0,0-5 2 0,0 5 0 0,3-2-21 0,-3-3-4 15,3 3-1-15,0-1 0 0,-4-2-8 0,4 0-3 16,0 3 0-16,-3-3 0 0,0-3-9 0,3 3 8 15,-3-2-8-15,0-1 8 0,0 3-8 0,0-3 0 16,-3-2-12-16,3 5-792 16,-3-5-159-16</inkml:trace>
  <inkml:trace contextRef="#ctx0" brushRef="#br0" timeOffset="-6566.79">7866 12716 864 0,'3'5'76'0,"0"-5"-60"0,0-2 178 0,0 4 36 15,0 9 7-15,0-9 2 0,0-2-107 0,3-2-20 16,-3 2-5-16,3 0-1 0,3 0-66 0,-6-3-14 0,5 3-2 0,1 0-1 15,-6-3 33-15,6-2 6 0,0 0 2 0,3-6 0 16,0 1-64-16,0-4-8 0,-3-1-4 0,3-1-1 16,0-3 13-16,-3 1 0 0,0-1 0 0,2-2 0 15,4 2 9-15,-3 1-9 0,0 2 0 0,0 0 9 16,0 3-9-16,0 0 0 0,-3 2 0 0,3 3 8 16,-3 0-8-16,-3 0 0 0,0 3 0 0,-3 2 8 0,2 1 19 0,-2 2 3 15,0 2 1-15,-3-2 0 0,0 0 8 16,0 0 1-16,3 6 1 0,-3-6 0 0,-3 8-11 0,0 2-2 15,0 1-1-15,1-1 0 0,-1 6 0 0,-3 0 0 16,0 3 0-16,0 4 0 0,0 1-2 16,-3 0 0-16,3 3 0 0,0-4 0 0,-3 1-4 0,3-3-1 15,3 1 0-15,-3-4 0 0,3-2-10 16,0-3-2-16,3 0-8 0,0-2 12 0,0 0-12 16,3-1 0-16,0 1 0 0,0-6 0 15,0 0-87-15,0 1-23 0,3-1-5 0</inkml:trace>
  <inkml:trace contextRef="#ctx0" brushRef="#br0" timeOffset="-5924.84">9030 11507 172 0,'0'0'8'0,"0"0"1"0,0 0-9 0,0 0 0 16,0 0 0-16,0 0 0 0,0 0 364 0,0 0 70 15,0 0 14-15,0 0 4 0,0 0-235 0,0 0-46 16,0 0-10-16,0 0-1 0,0 0-46 0,0 0-9 16,0 0-1-16,0 0-1 0,0 0-35 0,6-3-8 15,0 0 0-15,3 1-1 0,0 2-15 0,-1 0-2 16,4 0-1-16,3-3 0 0,0 1-19 0,3 2-4 0,-3-3-1 0,3 3 0 15,3-3-17-15,2 1 10 0,1 2-10 0,3-3 8 16,3 0 0-16,0 1 0 0,-1-1 0 0,-2 3 0 16,-6-3-8-16,3 3 0 0,-3 0-12 0,2 0 12 15,-2-2 0-15,0 2 0 0,-3-3 0 0,0 3 0 16,-3 0 0-16,-3 3 0 0,-1-3 0 0,-2 2 0 16,0-2-17-16,0 3 1 0,-3-3 0 0,0 3 0 15,0-1-78-15,-6-2-15 0,0 0-3 0,0 0-1168 16</inkml:trace>
  <inkml:trace contextRef="#ctx0" brushRef="#br0" timeOffset="-5339.41">8979 11594 633 0,'0'-5'56'0,"0"2"-44"16,0 0-12-16,0 3 0 0,0 0 227 0,0 0 43 15,6-5 9-15,-6 5 1 0,0 0-73 0,0 0-15 16,0 0-4-16,12-2 0 0,-3-1-64 0,3 0-12 16,-12 3-4-16,12 0 0 0,-3 0-45 0,3 0-10 0,0-2-1 0,2 4-1 15,-2-2-22-15,3 3-4 0,-3 0-1 0,3-1 0 16,0 1-14-16,0-1-10 0,0 1 12 0,0 0-12 15,2-1 8-15,-2 4-8 0,3-1 0 0,0 0 0 16,0 1 0-16,-3-1 0 0,0 0 8 16,-1 0-8-16,-2 3 0 0,-3 3 0 0,0 0 0 15,0-1 0-15,-3 3 0 0,-6-5 0 16,3 6 0-16,-6-4 0 0,0 3 8 0,0 3-8 0,-3 0 0 0,-3 0 0 16,0 2 0-16,-6 4 0 0,4-1 0 0,-4 3 0 15,0-6 0-15,-3 3 0 0,0-2 0 0,0-1 0 16,-3 1 8-16,-2-1-8 0,-1-2 0 0,-3 3 0 15,-3 2 0-15,3-3 0 0,1 6 8 0,-4 3-8 0,0-1 0 0,3 3 0 16,-5-2 0-16,2 2 0 0,3-3 0 0,3-2 0 16,3-3 0-16,1 0 0 0,2 1 0 0,3-6 0 15,-3 2 0-15,6-2 0 0,3-3 0 0,0 0 0 16,0 1 0-16,3-6 0 0,3 2 0 0,0-2 0 16,6 0 0-16,0 0 0 0,3-3 0 0,0 3 0 15,3 0-8-15,-3 0 8 0,9-3 0 0,-3-2 0 16,3 0 0-16,3-1 0 0,2-2 0 0,10 0 10 15,3 0-10-15,-3 0 8 0,-1-5-8 0,1 2 0 16,3 1 9-16,0 4-9 0,-6-2 0 0,-7-2 9 16,-2-1-9-16,3 0 0 0,-3-2 8 0,0 2-8 15,-3 1 0-15,0-3 0 16,-4 5-22-16,1-3-8 0,-3 3-2 0,-9 0-857 16,0 0-172-16</inkml:trace>
  <inkml:trace contextRef="#ctx0" brushRef="#br0" timeOffset="-5003.63">8756 12880 748 0,'0'0'67'0,"3"-5"-54"15,-3-6-13-15,0 8 0 16,0 3 275-16,0 0 52 0,0 0 10 0,0 0 3 16,-3 14-184-16,0-6-36 0,0 2-7 0,0-5-1 0,3-5-50 0,-3 6-10 15,-3-1-1-15,3 3-1 0,0 0-21 0,0 2-4 16,0-2-1-16,0 3 0 0,-3-3-15 0,6 3-9 15,-3-4 10-15,0-1-10 0,0-1 0 0,3-5-8 16,0 0-1-16,0 0 0 16,0 0-158-16,0 0-31 0,0 0-6 0</inkml:trace>
  <inkml:trace contextRef="#ctx0" brushRef="#br0" timeOffset="-4828.34">8815 12695 1868 0,'0'0'83'0,"0"0"17"0,0 0-80 16,0 0-20-16,0 0 0 0,0 0 0 0,-3 5 112 0,3-5 18 0,0 0 4 0,0 0 1 16,0 0-94-16,0 0-18 0,0 0-4 15,0 0-1-15,0 0 4 0,3 5 1 0,-3 1 0 16,0-6 0 0,0 0-117-16,0 0-23 0,0 0-5 0,0 0-1 0</inkml:trace>
  <inkml:trace contextRef="#ctx0" brushRef="#br0" timeOffset="-4620.83">8890 12814 403 0,'0'0'36'0,"0"0"-36"0,0 0 0 0,0 0 0 0,0 0 352 0,0 0 64 15,0 0 13-15,0 0 3 0,0 0-295 0,6 0-58 16,0-3-12-16,0 0-3 0,3 3-39 0,0-2-8 15,0 2-1-15,2 0-1 0,-2-3-15 0,0 1 0 16,0-4 8-16,0 1-8 16,-3 5-53-16,-6 0-14 0,0 0-2 0,0 0-861 0</inkml:trace>
  <inkml:trace contextRef="#ctx0" brushRef="#br0" timeOffset="-4449.55">8878 12949 1821 0,'0'0'40'0,"0"0"8"0,3-3 1 0,0-2 3 0,0 2-41 0,3-2-11 0,3 0 0 0,0-1 0 16,-3 1 11-16,3 0 0 0,2-3 0 0,1 5-558 16,-3-2-111-16</inkml:trace>
  <inkml:trace contextRef="#ctx0" brushRef="#br0" timeOffset="-4139.13">9095 12898 806 0,'0'0'72'0,"0"0"-58"0,0 0-14 0,-3 6 0 16,3-6 269-16,0 0 51 0,0 0 11 0,0 0 1 0,0 0-210 0,0 0-42 15,6 2-9-15,3-2-2 0,0 0-43 0,0-2-9 16,3-1-1-16,-3-2-1 0,0-3-15 0,3 0 9 15,-3 3-9-15,3-6 8 0,-4-2-8 0,1 0 0 16,0-1 0-16,0 4 0 0,0-1 0 0,-3 3 0 16,0-2 0-16,0 4 0 0,0 1 0 0,0 2 0 15,-6-4-9-15,3 1 9 0,0 1 0 0,-3 5 0 0,0 5 0 0,0-5 0 16,0 0 11-16,-3 6 5 16,3 1 2-16,-3 4 0 0,3-3 8 0,-3 0 2 0,0 5 0 0,0-2 0 15,0-1-3-15,-3 4 0 0,6-1 0 0,-3-3 0 16,0-2-14-16,3 3-3 0,-3-3-8 0,3 2 12 15,0-2-12-15,0 0-12 0,0-8 3 0,0 0-1133 16</inkml:trace>
  <inkml:trace contextRef="#ctx0" brushRef="#br0" timeOffset="-3419.88">9149 11247 1278 0,'0'0'56'0,"0"0"12"0,0 0-54 0,0 0-14 0,0 0 0 0,0 0 0 15,0 0 94-15,3-7 16 16,0 1 3-16,0-2 1 0,0 0-17 0,3 3-3 0,-3-6-1 0,3 1 0 16,0 2-39-16,3 0-8 0,-7-3-2 0,7 3 0 15,0-2-13-15,0 2-3 0,0-3-1 0,3 3 0 16,0-2-3-16,0 2-1 0,0 0 0 0,0 3 0 16,0-3-3-16,-3 2-1 0,2 1 0 0,-2 0 0 15,-3 2 2-15,3 1 1 0,0-1 0 0,-3 3 0 16,0 0-6-16,-6 0 0 0,0 0-1 0,3 8 0 15,-3-8 29-15,3 8 5 0,-6 0 2 0,3 2 0 0,0 1-20 16,-3-3-4-16,3 0-1 0,-3 2 0 16,3-2-15-16,-3 0-3 0,3 0-8 0,-3 0 12 15,3-3 8-15,0-5 2 0,0 0 0 0,-3 6 0 16,3-6-22-16,0 0 0 0,0 0 0 0,0 0 0 16,6 2 0-16,0-4 0 0,6-4 0 0,0 1 0 0,0-3 0 0,-3 0 0 15,-3-2 0-15,3-1 0 16,3 1-28-16,-1-1-8 0,1-2 0 0,-3 2-1 0,3 1 17 0,0 2 3 15,-3 0 1-15,0 2 0 0,0 1 16 0,-3 2 0 16,-6 3-8-16,0 0 8 0,0 0 0 0,0 0 0 16,9 6-8-16,-9-6 8 0,0 0 0 0,3 8 0 15,0 2 0-15,-3-2 0 0,0 3 15 0,0-1-3 16,-3 1-1-16,3-3 0 0,-3 5-2 0,0-5 0 16,3 0 0-16,0 0 0 0,3 0-9 0,-3-3 0 15,0 3 0-15,0-3 0 0,0-5 0 0,3 6-9 16,-3-6 0-16,0 0-1237 0</inkml:trace>
  <inkml:trace contextRef="#ctx0" brushRef="#br0" timeOffset="-2645.1">9896 11599 518 0,'-9'3'23'0,"9"-3"5"0,0 0-28 0,-3 5 0 16,0-2 0-16,-6 5 0 0,0-3 340 0,0 3 62 15,-3 5 13-15,0-2 2 0,-2 2-256 0,2 3-51 16,-3 3-10-16,0-1-3 0,0 1-19 0,3 2-4 16,-3 5-1-16,0-2 0 0,3 0-30 0,-2 0-7 15,-1 2 0-15,0 3-1 0,0-2-16 0,3 2-3 16,0 0-1-16,-3 3 0 0,3 2-15 0,0-2 0 16,3-3 8-16,1 5-8 0,-1-2 0 0,6 0 0 15,0-6 0-15,0 1 0 0,3-6 0 0,3-3 0 16,0 1-9-16,3-3 9 15,0-6-127-15,0-2-19 0,2 6-4 0,1-4-946 16</inkml:trace>
  <inkml:trace contextRef="#ctx0" brushRef="#br0" timeOffset="-2373.86">9893 11859 1922 0,'0'0'85'0,"0"0"18"0,0 0-83 0,0 0-20 15,0 0 0-15,0 5 0 0,-3-2 100 0,0-1 15 0,3 1 3 0,0 2 1 0,3-2-45 0,0 5-9 16,0 0-1-16,3 2-1 0,3 1-24 0,-3-1-5 16,3 1-1-16,0 2 0 0,0-2-17 0,0-1-4 15,-1 4-1-15,1-4 0 16,0 3-11-16,0 1 0 0,-3-1 9 0,3 0-9 15,0 3-17-15,-3 0-8 0,0-3-2 0,0 3 0 16,-3 0-25-16,3 0-4 0,-6-3-2 0,3 3-692 16,-3-3-138-16</inkml:trace>
  <inkml:trace contextRef="#ctx0" brushRef="#br0" timeOffset="-2142.68">9792 12303 2278 0,'0'0'50'0,"0"-5"10"0,0 5 3 0,-3-5 1 0,3 5-51 0,3-8-13 16,3 0 0-16,-3-3 0 0,6-5 85 0,3-5 15 0,2-5 2 0,1-1 1 15,0-2-83-15,3 3-20 0,3-1 0 0,3 6 0 16,-3-3 23-16,2 6 0 0,-2 2 0 0,3-3 0 16,-3 3-37-16,-3 0-7 0,0 1-2 0,-4-1 0 15,1 0 39-15,-3 3 8 0,3-1 2 0,-6 1 0 16,0 3-26-16,0-1 0 0,0 0 0 0,-3 1 0 31,-6 10-64-31,6-8-19 0,-6 8-3 0,0 0-674 0,0 0-136 0</inkml:trace>
  <inkml:trace contextRef="#ctx0" brushRef="#br0" timeOffset="-1870.48">10194 12277 748 0,'0'-16'33'0,"0"13"7"16,0 3-32-16,0 0-8 0,0 0 0 0,0 0 0 0,0 0 326 0,0 0 63 16,-3 8 13-16,3 3 2 0,-6-1-246 0,3 1-50 15,0 2-9-15,0 0-3 0,-3 1-41 0,0-4-9 16,3 3-2-16,-3 1 0 0,0-4-21 0,3 3-5 15,0-5-1-15,0 0 0 0,0 3-17 0,3-11 0 0,0 0 8 0,0 0-8 32,0 0-60-32,0 0-16 0,0 0-4 0,0 0-1075 0</inkml:trace>
  <inkml:trace contextRef="#ctx0" brushRef="#br0" timeOffset="-1720.88">10316 12028 460 0,'0'0'20'0,"0"0"5"0,-9-3-25 0,6 1 0 16,-3 2 0-16,6 0 0 0,-3 0 440 0,3 0 84 0,-3-3 16 0,3 3 3 15,0 0-426-15,0 0-85 0,0-5-16 0,3-1-1102 16</inkml:trace>
  <inkml:trace contextRef="#ctx0" brushRef="#br0" timeOffset="-1250.01">10399 11433 230 0,'0'0'10'0,"3"0"2"0,0-6-12 0,0 1 0 15,3 2 0-15,0 1 0 0,-3-4 400 0,3 4 76 16,-3-3 16-16,3 2 4 0,0 0-318 0,-3 1-63 16,3-1-13-16,0 0-2 0,-1 3-44 0,1 0-9 15,0 0-2-15,3 3 0 0,-3 0-28 0,0-1-5 0,-3 4-2 0,6-1 0 16,-3-3-10-16,-3 1 0 0,0 5 0 0,3-3 8 16,-6-5-8-16,3 3 0 0,-3-3 9 0,0 0-9 15,3 8 0-15,0 0 0 0,-3-3 0 0,0-5 8 16,0 5-8-16,-6 3 9 0,6-8-9 0,-3 8 10 15,-3 0 0-15,-3 0 0 0,3 0 0 0,-3 3 0 16,0-6 12-16,-3 6 2 0,3-3 1 0,1 2 0 16,-1 1-5-16,-3-3 0 0,3 2-1 0,0 1 0 15,3-3-8-15,0 0-2 0,0 0 0 0,3 0 0 16,0 2-9-16,3-2 0 0,0 0 0 0,0 0 8 16,0-3-8-16,3 3 0 0,0-3 0 0,3 3 0 15,0-2 0-15,3-1 0 0,0 0 0 0,0 1 0 0,0-4 0 16,2-2 0-16,1 0 0 0,0 3 0 0,0-3 0 0,0 0 0 15,0-3 0-15,-3 3 0 16,3 0-69-16,-3-2-10 0,0-1-1 0,0 3-712 16,-3-3-143-16</inkml:trace>
  <inkml:trace contextRef="#ctx0" brushRef="#br0" timeOffset="-845.84">10762 11470 1717 0,'0'0'76'0,"0"0"16"0,0 0-74 0,6 5-18 0,-6-5 0 0,6 8 0 16,0 3 121-16,0-4 21 0,0 4 4 0,-3-3 1 16,0 3-58-16,3 2-11 0,-3 0-2 0,3 0-1 15,0 3-15-15,0 3-4 0,0-3 0 0,-3 5 0 16,-6 5-26-16,3 1-6 0,0-4 0 0,0 1-1 0,-3 3-1 16,0-9 0-16,0 6 0 0,0-3 0 0,-3 6 10 0,0-1 3 15,-3-5 0-15,0 3 0 0,-3 0-15 16,-6 8-2-16,3 2-1 0,-3 3 0 15,4 0-7-15,-4-2-2 0,0 2 0 0,0-6 0 0,-3 1-8 16,3-5 10-16,0-1-10 0,4-2 10 16,-4-3-10-16,0-3 0 0,3-4 0 0,-3-1 0 0,6-2 0 0,-3-1-17 15,3-2 2-15,0 0 1 16,4-5-158-16,-1-3-31 0,0-3-6 0</inkml:trace>
  <inkml:trace contextRef="#ctx0" brushRef="#br0" timeOffset="299.64">11176 11986 1382 0,'0'0'123'0,"0"0"-99"16,0 0-24-16,0 0 0 0,0 0 133 0,6 2 22 0,3-4 4 0,0 2 1 15,3-3-26-15,-3 3-5 0,2 0-1 0,1-3 0 16,3 3-64-16,0 0-12 0,3-2-4 0,0 2 0 0,0 0-29 0,0 0-7 15,-1 0 0-15,1 0-1 0,-3 2-11 0,0 1 10 16,0-3-10-16,-3 0 10 0,0 3-10 16,-3-1 0-16,-3 1 0 0,0 0 0 0,0-1 0 0,-1 1 0 15,-5-3 0-15,6 3 0 0,-6-3 0 0,6 2 0 16,-3 1 0-16,-3-3 0 16,0 0-151-16,0 0-29 0</inkml:trace>
  <inkml:trace contextRef="#ctx0" brushRef="#br0" timeOffset="1214.33">11777 12229 921 0,'0'-11'82'0,"0"9"-66"15,0-1-16-15,0 3 0 0,0 0 221 0,0 0 41 16,0 0 8-16,0 0 2 0,0-2-116 0,3-4-22 16,0 4-5-16,3-4-1 0,0-2-54 0,0 0-11 15,0-2-3-15,3 2 0 0,3-8-22 0,3 0-5 0,0 3-1 0,-4 0 0 16,4-3-18-16,0 3-4 15,0 2-1-15,-3 0 0 0,0 1-9 0,0 2 10 16,3 0-10-16,-6 3 10 0,0-1-10 0,-1 4 0 0,1-4 0 0,3 4 0 16,-6 2 0-16,3 0 8 0,-3 0-8 0,0 2 8 15,-6-2 21-15,0 0 4 0,6 8 1 0,-6 0 0 16,0 3-34-16,-3 2 0 0,-3 0 0 0,3 6 0 16,-3-3 19-16,0 2-3 0,0 3-1 0,0-2 0 15,-3 2-4-15,3-2-1 0,-3-3 0 0,4-1 0 0,-4-1-10 16,6-4 10-16,0 1-10 0,0-3 10 15,0 0-10-15,3-8 0 0,0 0 9 0,0 0-9 16,0 0 0-16,0 0 0 0,0 0 0 0,0 0 0 0,6-3 0 16,3-2 0-16,0-1 0 0,-1-1 0 0,1-1 0 0,3-6 0 15,3 1 0-15,3-3 0 0,-3 0 0 16,0-2-8-16,0-1 8 0,-3 1-12 16,-3 2-11-16,2-3-2 15,1 6-1-15,0 0 0 0,3 0 18 0,-3 5 8 0,3 0-8 0,-3 0 8 0,0 3 0 16,0 2-10-16,-3 0 10 0,-1 1 0 0,1 2 0 15,0 0 0-15,0 0 0 0,-3 2 0 0,-6-2 0 0,0 0 0 16,6 6 8-16,-6-6-8 0,3 8 20 0,0-1-3 16,0 1 0-16,0 3 0 0,-3 0 0 0,0-1 0 15,-3 3 0-15,3 1 0 0,0-1-7 0,0 0-2 16,-3 0 0-16,0 3 0 0,0 0 12 0,3-3 3 0,-6 3 0 16,3-3 0-16,0 1-23 0,0-4 0 0,0 3 0 15,3-5 0-15,0-8-12 0,3 11-6 0,0-6-2 0,3 3 0 31,-6-8-142-31,6 3-29 0,0-6-5 0</inkml:trace>
  <inkml:trace contextRef="#ctx0" brushRef="#br0" timeOffset="1529.55">12667 11978 1440 0,'0'0'128'0,"0"0"-103"0,0 0-25 0,0 0 0 15,0 0 210-15,0 0 37 0,0 0 7 0,0 0 2 0,0 0-90 0,6 2-18 16,-6-2-3-16,6 6-1 0,3-1-98 0,0 0-20 16,0 1-4-16,0 1-1 0,-3 1 3 0,3 3 0 15,3-6 0-15,-4 6 0 0,1-3-14 0,0 2-2 16,0 1-8-16,0 2 12 0,0 0 0 0,-3-2 0 15,3 2 0-15,0-2 0 0,-3-1-12 0,3 1 0 16,-3 0 0-16,0-4 0 0,0 4-9 0,-3-3-5 16,3 0-1-16,-3 0 0 15,0 0-62-15,0 0-13 0,-3-8-2 0,0 5-758 0,0-5-151 16</inkml:trace>
  <inkml:trace contextRef="#ctx0" brushRef="#br0" timeOffset="1758.92">12581 12311 2322 0,'0'-5'51'0,"0"-1"10"0,3 1 3 0,0-3 1 0,3-2-52 0,-3-1-13 0,6 1 0 0,0-6 0 16,2-6 76-16,4 1 12 0,0 0 2 0,3 0 1 15,3 0-22-15,-3 2-4 0,3 1-1 0,-4 2 0 16,1-3-51-16,0 6-13 0,0 3 0 0,-3-4 0 15,3 4 0-15,-3-3 0 0,-3 5 0 0,-1-3 0 16,1 3 0-16,0 0 0 0,0-2 0 0,-3 2 0 16,0 2-48-16,-3-2-13 0,0 3-3 0,0-3-1152 15</inkml:trace>
  <inkml:trace contextRef="#ctx0" brushRef="#br0" timeOffset="2033.65">12625 11692 2574 0,'0'0'56'0,"0"0"12"0,0 0 3 0,3-5 1 0,6-1-57 0,3 4-15 15,0-4 0-15,3 1 0 0,3-3 54 0,0 6 8 0,0-4 2 0,2 4 0 16,1-1-20-16,0 3-3 15,-3-3-1-15,3 1 0 0,0 2-32 0,-3-3-8 16,2-2 0-16,-2 2 0 0,3 6 8 0,-3-3 0 0,3-3 0 0,-6 0 0 16,3 3-8-16,-4 3 0 0,1 0 0 0,-3-1 0 31,0 1-56-31,-3 0-12 0,0 2-4 0,-3-2 0 0</inkml:trace>
  <inkml:trace contextRef="#ctx0" brushRef="#br0" timeOffset="4401.32">8937 10964 345 0,'3'-2'31'0,"-3"2"-31"15,0 0 0-15,0 0 0 0,0 0 228 0,0 0 40 16,0 0 8-16,-8 8 2 0,-1-3-117 0,-3 3-23 15,0 0-5-15,0 5-1 0,3 0-40 0,0 0-9 16,-6 3-2-16,0 6 0 0,3-1-27 0,0 8-6 16,-2 5 0-16,-1 6-1 0,-3 2-24 0,3 3-5 15,-6 5-1-15,3 3 0 0,0 0-2 0,-2 6-1 16,-4 4 0-16,-3 3 0 0,6 0-14 0,-3 0 9 0,3-10-9 16,7 5 8-16,2-3-8 0,6 0 0 15,-3 6 0-15,3-3 0 0,3-3 0 0,0-8 8 16,0-2-8-16,0 2 0 0,3-5 0 0,0 0 0 0,3-3 0 0,3-13 0 15,-3 3 0-15,-3 0 0 16,3 5 0-16,0-5 0 0,0-1 0 0,-3-1 0 0,0-1 0 0,-3 2 0 16,3-7 0-16,3-3 0 0,0-2 0 0,3-3 0 15,-3-3-101-15,3-2-19 0,0-6-4 0,-3 3-824 16</inkml:trace>
  <inkml:trace contextRef="#ctx0" brushRef="#br0" timeOffset="5156.72">13227 10872 1479 0,'0'0'65'0,"0"0"15"0,-3 5-64 0,0 0-16 15,0-2 0-15,3 2 0 0,0 1 95 0,0 1 16 16,0 1 3-16,3 3 1 0,0 0-14 0,3 2-2 16,0 3-1-16,3 0 0 0,0 2-55 0,2 3-11 15,1 6-3-15,0-3 0 0,0 5-12 0,0 5-2 16,0 6-1-16,3 5 0 0,12 47 39 16,-15-44-25-16,-1-3 0 0,-2 5 23 0,-3-2 5 15,-3 13 0-15,-3 0 1 0,-3 2-45 0,-6-2-12 16,3 2 0-16,-5-2 0 0,-4 3 0 0,-3-3 0 0,0 7 9 0,-3-1-9 15,-6 1 10-15,1-9-2 0,-7-1-8 0,3 0 12 16,3-3-12-16,-6 1 9 0,1-6-9 0,2-2 8 16,0-8-8-16,0-1 0 0,1-4 9 0,2-1-9 15,0-5 0-15,3-2 9 0,0-4-9 0,4-1 0 16,2-1-103-16,0-5-27 0,6-3-6 0</inkml:trace>
  <inkml:trace contextRef="#ctx0" brushRef="#br0" timeOffset="7792.65">13801 11925 1170 0,'0'0'52'0,"0"0"10"0,0 0-50 0,0 0-12 15,0 0 0-15,0 0 0 0,0 0 148 0,0 0 26 16,0 0 6-16,0 0 0 0,0 0-44 0,0 0-8 16,0 0-3-16,3 5 0 0,3 3-32 0,-3 0-6 15,3 0-2-15,0-3 0 0,3 0-52 0,-3-2-10 16,6-3-3-16,-3-3 0 0,6 3 35 0,-1-2 6 15,-2 2 2-15,3-3 0 0,-6 1-33 0,3-4-6 16,3 4-2-16,0-1 0 0,0 0-34 0,-3 1-8 16,3-1 0-16,-4 0-1 0,1 1 21 0,-3 2 0 0,0 0 0 15,-3 2 0-15,-6-2 0 0,0 0 0 16,0 0 0-16,0 0 0 16,6 6-100-16,-6-6-15 0,0 0-3 0</inkml:trace>
  <inkml:trace contextRef="#ctx0" brushRef="#br0" timeOffset="8071.11">13777 12131 345 0,'0'0'31'15,"0"0"-31"-15,0 0 0 0,0 0 0 0,0 0 334 0,0 0 61 16,0 0 12-16,0 0 2 0,0-5-195 0,0 5-39 15,0 0-8-15,0 0-2 0,0 0-54 0,6-5-11 16,0-1-3-16,0 4 0 0,0-4-28 0,0 4-5 16,3 2-2-16,0 0 0 0,0-3-27 0,0 0-6 15,6 3-1-15,-3 0 0 0,3 0-4 0,2-2-2 16,-2 2 0-16,0 0 0 0,-6 2-22 0,6-2 0 16,-3 3 0-16,3 0 0 15,-3-1-28-15,3 1-11 0,-4-3-1 0,1 0-874 16,0 0-174-16</inkml:trace>
  <inkml:trace contextRef="#ctx0" brushRef="#br0" timeOffset="8977.94">15117 11785 921 0,'0'0'40'0,"0"0"10"0,0 0-40 0,0 0-10 0,-3 2 0 0,0 1 0 15,3-3 232-15,-3 2 45 0,-3 1 9 0,6-3 2 16,0 0-150-16,0 0-30 0,0 0-5 0,0 0-2 16,0 0-26-16,0 0-6 0,0 0-1 0,0 0 0 15,0 0-13-15,0 0-3 0,6-5-1 0,0-3 0 16,0 0-12-16,3-3-3 0,-3 1 0 0,0-3 0 0,3-1-7 16,2 1-1-16,4-8-1 0,0 2 0 0,0-2-19 0,0 3-8 15,3-1 0-15,0 1 8 0,0 2-8 0,-1 0 10 16,-2-3-10-16,3 1 10 0,0-1-1 0,0-2 0 15,0 0 0-15,0-3 0 0,-1-2-9 0,4-3 10 16,-3-3-10-16,0 0 10 0,-3 0-10 16,0 3 0-16,0 3 9 0,-3 2-9 15,-3 6 0-15,2-1 0 0,-2 3 0 0,-3 6 0 0,0-1 8 0,-3 3-8 16,0 3 10-16,0-1-10 0,-3 4 19 0,3-3-3 16,0-1 0-16,-3 6 0 0,0 0-4 0,0 0-2 15,0 0 0-15,0 0 0 0,0 0-10 0,0 0 12 16,0 0-12-16,0 0 12 0,0 0-12 0,-3 8 0 15,0 3 9-15,0 2-9 0,0 0 8 0,0 3-8 16,-3 5 8-16,0 3-8 0,0 3 11 0,-3-1-3 0,-2 0 0 16,2 6 0-16,-3-3 2 0,-3 0 0 0,3 0 0 0,-6 1 0 15,6-4-10-15,-3 3 12 0,0-2-12 0,1-1 12 16,2 6-12-16,0-6 0 0,3 1 9 0,0-6-9 16,3-3 0-1,0 4 0-15,3-1 0 0,-3-3 0 0,3 1 0 0,0-1 0 0,0-2 0 0,0 0 8 16,0 0-17-16,3-3-3 0,-3-2-1 0,3-3 0 15,0 0-120 1,0 0-24-16,0-3-5 0,0-5-1133 0</inkml:trace>
  <inkml:trace contextRef="#ctx0" brushRef="#br0" timeOffset="9534.49">14647 11949 748 0,'0'0'33'0,"0"0"7"0,-3-3-32 0,3 3-8 15,0 0 0-15,0 0 0 0,-9 3 242 0,3-3 46 16,0 0 10-16,6 0 2 0,0 0-146 0,0 0-29 16,0 0-5-16,0 0-2 0,0 0-28 0,0 0-6 15,0 0 0-15,0 0-1 0,0 0-20 0,0 0-4 16,0 0-1-16,0 0 0 0,0 0-10 0,3 2-3 16,6-2 0-16,0 3 0 0,-3-3-4 0,2 3-1 0,4-3 0 0,0 0 0 15,-3 0-14-15,6 0-3 0,0 2-1 0,3 1 0 16,3-3-5-16,-1 0-1 0,1 0 0 0,0 0 0 15,-3 0-2-15,6 0-1 0,0-3 0 0,2 3 0 16,1-2-3-16,0-1-1 0,3 0 0 0,-3 3 0 16,-1 3-9-16,1-3 10 0,0 0-10 0,0 0 10 15,2 0-2-15,4-3 0 0,6 1 0 0,-6 2 0 16,-1 0-8-16,1-3 0 0,3 3 9 0,-3 0-9 0,-1 0 0 16,-2 0 8-16,-3 0-8 0,0 0 0 15,-3 0 0-15,-1 0 8 0,1 0-8 0,0 0 0 16,0 0 0-16,-3 0 0 0,2 3 0 0,-2-3 8 15,3 0-8-15,-6 0 0 0,-9 0 0 0,3 0 0 16,3 0 0-16,-3 0 0 0,-4 0-9 0,4 2 9 16,-3 1-10-16,0 0 10 0,-3-3-13 0,-6 0 5 15,0 0-20-15,0 0-3 0,0 0-1 0,0 0 0 16,6 5-160-16,-6-5-33 0</inkml:trace>
  <inkml:trace contextRef="#ctx0" brushRef="#br0" timeOffset="10244.24">14983 12332 1360 0,'0'0'30'0,"0"0"6"0,0 0 2 0,0 0 0 0,0 0-30 0,0 0-8 0,0 0 0 0,0 0 0 0,3-5 118 16,-3 5 22-16,0 0 5 0,0 0 1 0,6-5-36 0,-6 5-7 15,0 0-2-15,6-6 0 0,-6 6-17 0,6-2-4 16,0-4-1-16,-6 6 0 0,0 0-16 0,9-2-3 16,0-4-1-16,-1 4 0 0,-2-1-17 0,3 1-3 15,0 2-1-15,0 0 0 0,0-3-9 0,3 0-1 16,-3 1-1-16,3-1 0 0,-3 3 7 0,3-3 2 16,3 3 0-16,-3 0 0 0,2 0-49 15,1 0-10-15,0 3-1 0,3-3-1 0,0 5 40 0,-3-2 8 16,0 0 1-16,0-1 1 0,-4 1-25 0,1-1 0 15,0 1 0-15,0 0 0 0,0-1 0 0,3 1 0 16,-3 0 0-16,-3-3 0 0,3 0 0 0,-3 0 0 16,-3 2 0-16,0 1 0 0,-4-3 0 0,-2 0 0 15,0 0 0-15,0 0 0 0,0 0 0 0,0 0 0 16,0 0 0-16,0 0 0 0,0 8 0 0,-5 0 0 0,-1-3 0 16,3 0 0-16,-3 3 0 0,0 0 0 15,-3-2 0-15,3 2 0 0,-3 0 0 0,3 2 0 0,-3 1 0 16,0-1 0-16,6 1 0 0,-3-1 0 0,-6 4 0 15,3 2 0-15,-3 2 0 0,3 1 0 0,-2 4 0 0,-1 4 0 16,-3 5 0-16,3-3 0 0,0-3 0 0,3-2 0 16,-6 2 24-16,6 1 0 0,-3-3 0 0,3 0 0 15,0-3-38-15,4-3-8 16,-4 1-2-16,3-1 0 0,0 1 40 0,0-1 7 0,0 1 1 16,0-1 1-16,0 1-25 0,0 5 0 0,0-3 0 15,0-3 0-15,3-2 0 0,0-3 0 0,0 3 0 0,0-5-11 31,0 2-13-31,0-5-2 0,3 0-1 0,0-3 0 0,-3 3-27 0,3-5-6 0,0-3 0 0,0 0-1 16,0 0-91-16,0 0-19 0,0 0-3 0,3-8-925 16</inkml:trace>
  <inkml:trace contextRef="#ctx0" brushRef="#br0" timeOffset="10546.06">15039 12851 2012 0,'0'-13'44'0,"0"13"10"0,0-3 2 0,0 0 0 0,0-2-45 0,0 2-11 15,3 3 0-15,0 3 0 0,0-6 111 0,0 3 20 16,0 0 4-16,3 0 1 0,0 0-43 0,0 0-8 0,0-2-1 0,3-4-1 16,-3 1-10-16,0 2-1 0,0 3-1 0,6-2 0 15,-3-3-19-15,0-1-3 0,3 1-1 0,-3 2 0 16,2 3-15-16,1-2-3 15,0-1-1-15,0 0 0 0,0 1-12 0,3 2-2 0,-3-3-1 16,3 0 0-16,-3 1-14 0,-3-1-16 0,0 1 3 16,-1-1 1-16,1-2 23 0,0-1 5 0,0 4 0 0,0-1 1 15,3 0-17-15,-3 6-12 0,0 2 1 0,0 1 1 16,-9-6-160-16,0 0-32 16,0 0-6-16</inkml:trace>
  <inkml:trace contextRef="#ctx0" brushRef="#br0" timeOffset="11627.8">16141 12054 460 0,'0'0'20'0,"0"0"5"0,0 0-25 0,0 0 0 16,0 0 0-16,0 0 0 0,0 0 324 0,0 0 60 0,-3 6 12 0,3-6 3 15,0 0-224-15,-3 8-45 0,0-3-9 0,3-5-1 16,0 5-37-16,0-5-7 0,0 0-2 0,0 6 0 16,3-1-30-16,-3-5-5 0,0 0-2 0,0 0 0 15,0 0-15-15,0 0-3 0,9-3-1 0,-3 3 0 16,-6 0-7-16,6 3-2 0,3-6 0 0,-3 1 0 0,-3-4-9 0,2 1 0 15,-5 5 9-15,3-5-9 0,0-1 0 0,0 1 0 16,0-3 0-16,-3 3 0 0,0-3 0 0,0 3 0 16,0 5 0-16,0 0 0 0,-3-6 20 0,0 1-1 15,-3 2 0-15,1 1 0 0,2 2 1 16,-6 0 0-16,3 0 0 0,0 0 0 0,0 2 0 0,0 1 0 16,0-3 0-16,3 5 0 0,-3 3-5 0,3-2-1 15,0 1 0-15,0 1 0 0,3-2-14 0,0-6 0 16,0 0 8-16,0 0-8 0,3 8 0 0,0-3 0 15,0 3 0-15,-3-8 0 0,9 5 0 0,-3-2 0 16,0 2 0-16,3-2 0 0,-3-3 0 0,3-3 0 16,-3 0 0-16,2-2 0 0,-2 0 0 0,0-3 0 15,3 8 0-15,-6-3 0 0,-3 3 0 0,6-2 0 16,0-1 0-16,-6 3-10 0,0 0 10 0,3-5 0 16,0-1 0-16,-3 6 0 0,-3-5 0 0,3 5 0 0,0 0 0 0,-3-3 0 15,-3 1 0-15,-3 2 0 0,0 2 0 0,0-2 0 16,3 3 0-16,-2 2 0 0,2 1 0 0,-3-4 0 15,6 4 0-15,0-4 0 0,-3 1 0 0,6-3 0 32,0 8-33-32,0-8-5 0,0 5-1 0,3 0-853 0,-3-5-170 15</inkml:trace>
  <inkml:trace contextRef="#ctx0" brushRef="#br0" timeOffset="13558.23">16897 11361 230 0,'-6'-5'20'0,"6"5"-20"0,0 0 0 0,0 0 0 16,0-3 234-16,0 3 42 0,0 0 9 0,0 0 2 0,0 0-137 0,-6 0-27 16,6 0-6-16,-3 6-1 0,0-1-28 0,-3 0-5 15,0 3-2-15,0 3 0 0,-3-1-7 0,0 1-2 16,-3 2 0-16,0 3 0 0,1 0 0 0,-4 0 0 15,0 2 0-15,0 6 0 0,3 0-11 0,-3 2-2 16,0 3-1-16,-3 3 0 0,-2 3-10 0,2 2-3 16,0 2 0-16,0 1 0 0,0-6-23 0,6-5-5 15,0 1-1-15,0 1 0 16,3 1-16-16,-2 5 8 0,-1 0-8 0,3 3 0 0,3 0 0 0,-3 10 0 16,3-5 0-16,3-6 0 0,0-1 8 0,0-9-8 15,0 0 0-15,0 0 0 0,3-5 0 0,-3-1 0 16,3-1 0-16,0-1 0 0,0-3 13 0,-3 6-1 15,3-3 0-15,0-2 0 16,0 2-4-16,0 3 0 0,0 0-8 0,3-1 12 0,-3-1-12 0,3-4 8 16,-3 1-8-16,3-6 0 0,0 0 8 15,0-5-8-15,0-3 0 0,3-2 0 0,-3 0 0 0,-3-3-18 0,0 0 2 0,0 0 1 32,9-3-37-32,-3-2-7 0,0-3-1 0,0 0-1 0,-6 0-199 15,3-5-39-15</inkml:trace>
  <inkml:trace contextRef="#ctx0" brushRef="#br0" timeOffset="14268.58">16891 11983 1152 0,'0'0'51'0,"0"0"10"0,0 0-49 0,0-3-12 0,0-2 0 0,-3 0 0 16,3 2 233-16,0-2 44 15,0 0 9-15,0 2 2 0,3-2-128 0,0-3-26 0,-3 2-5 0,6-2-1 16,-3-2-90-16,3 2-18 0,0-3-4 0,6 1-1 16,-6-1 6-16,5-5 2 0,1 3 0 0,-3 0 0 15,0 2-3-15,3-2-1 0,0 2 0 0,3 1 0 16,-3-3-10-16,0 2-1 0,3 3-8 0,2-2 12 16,1-1 4-16,-3 6 1 15,0-3 0-15,0 5 0 0,3 3-17 0,-6 5 0 16,-12-5 8-16,0 0-8 0,6 8-12 0,0 3-5 0,-3 2-2 0,-3 3 0 15,-6 2 19-15,6 4 0 0,3-1 0 0,-6 0 0 16,-6-2 48-16,3 2 12 0,3 5 4 0,-3 1 0 16,-6 4-52-16,3-2-12 0,-3 6 0 0,0-1 0 15,-3-2 0-15,0 2 0 0,1 1 0 0,-4 2 0 16,3-5 0-16,3-9-13 0,-6 4 2 0,3-3 1 16,0-3 10-16,-3 0 0 0,1-2 0 0,-4-4 8 15,3 1-8-15,-3 3 11 0,3-6-11 0,0 0 12 16,0-5 0-16,7 0 1 0,2-5 0 0,0-3 0 0,0 0-13 15,3-3-16-15,6-2 3 0,0 0 1 0,3-3 25 16,3-3 6-16,-3 3 1 0,6 0 0 0,3-2-20 16,-1 2 0-16,-2-3 0 0,0 3 0 0,3-2 0 15,-3 2 0-15,-3 2 0 0,3 4 0 16,0-4 0-16,-3 6 0 0,0-2 0 0,-3-1 0 0,6 3 0 0,-3 0 0 16,0 3-8-16,3-1 8 0,-3 4-16 0,-3-1 0 15,5 0 0-15,1 1 0 0,-3-1 28 0,3 3 6 16,0 0 1-16,0-3 0 0,3 0-19 0,-3 1 0 15,3-4 8-15,0 1-8 0,0-1-13 0,0 1-7 0,0-3 0 16,2 3-1-16,1-6 21 0,-3 3 0 0,0-5 0 16,0 2 0-1,3 1-107-15,-6-4-17 0,0 1-3 0,0 0-1127 0</inkml:trace>
  <inkml:trace contextRef="#ctx0" brushRef="#br0" timeOffset="15018.84">17644 11901 1620 0,'0'0'72'0,"0"0"14"0,0 0-69 0,3-3-17 16,3-2 0-16,-3 2 0 0,0-2 76 0,0-3 12 16,0 3 3-16,6-3 0 0,-3 3-19 0,0-3-4 15,0-3-1-15,0 3 0 0,-1-2-18 0,1 2-3 16,-3 0-1-16,3-3 0 0,-3 1-5 0,-3-1 0 16,0 0-1-16,0 1 0 0,0-3 8 0,-3-1 1 15,-3-2 1-15,-3 3 0 0,1 3 1 0,-4-1 0 16,0 0 0-16,-3 1 0 0,-3 5-7 0,6-3-2 15,6 5 0-15,-6 0 0 0,-3 1-7 0,0 2-2 16,1 0 0-16,5 5 0 0,-3 3-4 0,0 0 0 16,0 0-1-16,0 2 0 0,0 1-10 0,3 0-1 0,-3 2-1 15,0 0 0-15,3 3-15 0,3 0 9 16,-2 0-9-16,5 2 8 0,-3-2-8 0,3 0 0 16,3 2 0-16,0-2 0 0,0 0 0 0,0-3 0 15,3 1 0-15,-3 2 0 0,6-1 0 0,-3 1 0 0,3-2 0 16,-1-1 0-16,4 0 0 0,3 0 0 0,-3 3 0 0,6-3 0 15,0 1 0-15,-3-1 0 0,-3 0 0 0,6 0 0 16,0 3 0-16,-3 3-9 0,-4-1 0 0,-2 6 0 16,3 0-13-16,-3-3-2 0,-9 3-1 0,0-8 0 15,3 2 1-15,0 1 0 0,3-1 0 0,-6-2 0 16,0 0 24-16,-3-3 0 16,-3 3 0-16,4 3 0 0,-4-4 0 0,0 1 0 0,3 0 0 0,-3 0 0 0,0-3 0 15,-6 1 0-15,3-1 0 0,0-5 0 0,0-3 0 16,0-2 9-16,0-6-9 0,3 0 10 0,1-2 5 15,-1 0 1-15,0-3 0 0,0-3 0 0,3-2-5 16,3-3-1-16,-3-2 0 0,6-1 0 0,-3 1-10 0,6-1 0 16,0-2 0-16,0 2 0 0,3-2 0 15,0 0 0-15,0 0 0 0,3 0 0 0,0 0 0 16,5-6 0-16,1 1 0 0,0-1 0 0,3 3-20 16,0 3 4-16,-3 3 1 0,0 4 0 15,-6 1-5-15,3 0 0 0,-1-3-1 0,4 3 0 0,3 0 3 0,0-1 1 16,-6 1 0-16,6-3 0 0,0 3 3 0,-3 0 1 15,-1 0 0-15,-2 2 0 0,-3 0-7 0,0 1 0 16,0-1-1-16,-3 1 0 16,-3-1-6-16,0 3-1 0,0 0 0 0,-6 0 0 15,0 3-108-15,0 0-21 0,-3 2-5 0</inkml:trace>
  <inkml:trace contextRef="#ctx0" brushRef="#br0" timeOffset="16699.52">18055 11811 518 0,'3'0'46'0,"-3"0"-37"0,0 0-9 0,0 0 0 16,6 0 158-16,-6 0 30 0,0 0 5 0,0 0 2 16,3 0-55-16,-3 0-12 0,0 0-1 0,0 0-1 15,6 0-31-15,-6 0-7 0,0 0 0 0,0 0-1 0,0 0 1 0,0 0 1 16,0 0 0-16,0 8 0 0,-3 0-3 0,3 2-1 15,0-2 0-15,0 0 0 0,-6 3-16 0,3-3-3 16,-3 0-1-16,-3 2 0 0,0 1-23 0,0 0-5 16,0-1-1-16,-3 1 0 0,3 2-6 0,0-2-2 15,3 2 0-15,-3 0 0 0,0-2-10 16,3-1-2-16,3 1-1 0,3-1 0 0,-2-2-7 0,2 0-8 16,0 0 11-16,0-3-11 15,2 3 8-15,1-2-8 0,0-4 0 0,3 1 0 0,0-3 0 0,6-3 0 16,0 1 0-16,0 2 0 0,0-3 8 0,3 0-8 15,-3 1 0-15,0-4 0 0,3 4 0 0,-1-1 0 16,1 0 0-16,-3 3 0 0,3 0-11 0,-3 6 1 16,0-1 0-16,-3-2 0 0,3 2 10 0,-3 3-10 15,-3 0 10-15,-3 0-10 0,0 0 10 0,0 2 0 16,-3 1 0-16,0 0 0 0,0 2 0 0,0 0 0 16,0 0 0-16,-3 3-8 0,0-3 8 0,-3 3 0 15,0-3 0-15,0 3 0 0,0 0 0 0,-3 0 0 0,3-3 0 16,-3 0 0-16,0 3 0 0,0-2 0 15,-3 1 0-15,0-1 0 0,3-1 0 0,-3 0 0 0,-2 0 0 16,-1 1 0-16,0-4 0 0,3 3 8 0,-6-2-8 16,6-3 0-16,0-3 0 0,0 1 9 15,0 1-9-15,1-1 0 0,-1-6 8 0,0 2-8 16,0 1 0-16,3-6 0 0,-3-2 9 0,3 0-9 0,3-3 0 0,0 0 9 31,3 0-28-31,-3-5-5 0,3 2-2 0,3 1 0 0,0-6-185 0,0 0-37 16,3-16-7-16,-3 6-1 0</inkml:trace>
  <inkml:trace contextRef="#ctx0" brushRef="#br0" timeOffset="16953.84">18055 11824 2268 0,'0'0'100'0,"0"0"21"0,0 0-97 0,0 0-24 16,3-5 0-16,0 0 0 0,3 2 127 0,0-2 20 15,2 2 4-15,1 0 1 0,-3 3-64 0,6-2-13 16,0 2-3-16,6 0 0 0,-6 0-27 0,3-3-5 16,0 0-2-16,3 3 0 0,-1-2-22 0,-2-1-5 15,3-2-1-15,-3 2 0 0,3-2-10 0,-3 2 0 16,0-2 9-16,-3 2-9 0,-3-2 0 0,5 0 8 16,1 0-8-16,-3 2 0 15,0 0-43-15,0 1-13 0,0-4-2 0,0 6-1 16,-3-2-165-16,-3 4-32 0,3-2-8 0,-9 0 0 0</inkml:trace>
  <inkml:trace contextRef="#ctx0" brushRef="#br0" timeOffset="17557.38">18582 11792 2293 0,'0'0'101'0,"0"0"22"0,3-5-99 0,-3-3-24 15,0 8 0-15,3-8 0 0,2 0 119 0,-2-2 18 16,3 5 4-16,3-3 1 0,3 0-64 0,-3 0-13 15,3 0-2-15,0 0-1 0,0 3-43 0,3-1-9 16,0 4-2-16,-3-4 0 0,2 6-8 0,-2 0 0 16,-3 3 0-16,3 2 8 0,0 1 19 0,0-1 3 15,0-3 1-15,0 6 0 0,-3 0-39 0,-3 3-8 16,0 0-2-16,0 2 0 0,-3 0 18 0,0 3 0 16,0-3 0-16,-3 3 9 0,-3 0-1 0,-3 0 0 0,3 2 0 0,0 1 0 15,-3-1 0-15,-3 3 0 0,0 1 0 0,0-1 0 16,-3 3 0-16,0 2-8 0,-3 0 12 0,-3 4-4 15,-5 1-8-15,2 1 8 0,-6 0-8 16,3 0 8 0,-3-6-31-16,1 3-6 0,5-2-2 0,0-4 0 0,0-4 76 0,0-1 15 0,0-2 4 15,3-2 0-15,4-1-54 0,2-3-10 0,-3 4 0 16,3-6 0-16,3-3 0 0,3 3 19 0,0 2-3 0,3-2-1 16,-3 3-7-16,6-11 0 0,0 0-8 0,0 0 12 15,0 8-12-15,6 0 0 0,0-3 8 0,3 0-8 16,3-7 0-16,3 4 8 0,0 4-8 0,0-4 0 15,2-2 38-15,1-2 2 0,0 2 0 0,0-3 0 16,3-2-63-16,0 2-12 16,-1-2-2-16,1-1-1 0,0 1 38 0,0 0 0 0,-3 0 0 0,-6-1 0 15,0 4 0-15,0-1 0 0,-1-2 0 16,1 2 0-16,0-2 0 0,-3 2 0 0,-3 0 8 0,3 1-8 16,0 2-40-16,-9 0-9 15,0 0-3-15,0 0-940 0,0 0-188 0</inkml:trace>
  <inkml:trace contextRef="#ctx0" brushRef="#br0" timeOffset="18512.04">19311 12200 2206 0,'0'0'48'0,"0"0"11"0,0 0 1 0,0 0 3 16,0 0-51-16,0 0-12 0,0 0 0 0,6-3 0 0,3 3 89 0,0-2 15 16,0-1 4-16,-3 0 0 0,2 1-25 0,4-1-5 15,3 3-1-15,0 0 0 0,0 0-31 0,0 0-6 16,-3 0-2-16,3 3 0 0,-3-3-24 0,5 2-5 15,4-2-1-15,-3 3 0 0,0-3 10 0,3 0 2 16,0 0 0-16,-6 0 0 0,2 3-30 0,-5-1-6 16,0-2 0-16,3 0-1 0,-3 3 17 15,0 0 0-15,-3-1 0 0,0 1 0 0,0 0 0 0,-9-3 0 16,0 0 0-16,6 2 0 0,0 1 0 0,-6-3 8 16,0 0-8-16,0 0 0 0,0 0 0 0,0 0 8 15,0 0-8-15,0 0 0 0,0 0 0 0,0 0 0 16,0 0 8-16,0 0-8 0,6 2 8 0,-6-2-8 15,0 0 11-15,0 0-11 0,0 0 0 0,0 0 0 0,-6 3 0 0,6-3 0 32,0 0-28-32,0 0 1 0,0 0 0 0,0 0 0 15,0 0-156-15,0 0-31 0,0 0-6 0,0 0-2 0</inkml:trace>
  <inkml:trace contextRef="#ctx0" brushRef="#br0" timeOffset="19791.58">20421 11922 460 0,'0'0'41'0,"0"0"-33"16,3-3-8-16,-3 3 0 0,0 0 264 0,3-5 50 16,3 0 10-16,-3 0 3 0,-3 5-167 0,3-6-34 15,0 1-6-15,3-3-2 0,-3 3-41 0,0 0-8 16,0-1-1-16,-3 1-1 0,3 0-16 0,-3-3-3 15,-3 0-1-15,3 0 0 0,3-3-4 0,-6 6-1 0,-3-3 0 0,3 0 0 16,0-3 0-16,-3 4 0 0,-3-1 0 0,0-3 0 16,3 3 5-16,0 0 1 0,-3-2 0 0,-3-1 0 15,0 3-33-15,1 0-7 0,-4 3 0 0,0 2-8 16,0 1 30-16,-3 4-1 0,0-2 0 0,0 3 0 16,3 2-7-16,1 3-2 0,-4 0 0 0,3 3 0 15,0-3-12-15,0 2-8 0,3 3 8 0,-3 1-8 16,3-4 0-16,0 3 8 0,3-2-8 0,1 2 0 15,-1 0 0-15,6 1 0 0,-3-1 0 0,3 0 8 16,3 0-8-16,0-2 0 0,3 2 0 16,3 0 0-16,-3 1 0 0,6-1 0 0,-3 0 0 0,5 3 0 15,1-3 0-15,-3 0 0 0,0 3 0 0,3-3 0 16,6 1 0-16,-3 2 0 0,0 2 0 0,-3-2 0 16,0 0 0-16,-1-3 0 0,4 6 0 0,-6-6 0 15,0 3 0-15,0 0 0 0,0-1 0 0,-3 1 0 0,0 0 0 0,-3 3 0 16,-3-1 0-16,0 1 0 0,-3-1 0 0,-3 1 0 15,0-1 0-15,0 1 0 0,0-3 0 0,-3 0 0 16,-3-1 0-16,3 4 0 0,0-3 0 0,-2 0 0 16,-1-3 0-16,0 6 0 0,0-4 0 0,0-1 0 15,0-1 0-15,-3 0 0 0,3-2 0 0,-3-1 0 16,3-2 0-16,-2-3 8 0,2-5-8 0,0 0 0 16,-3 0 0-16,3-2 0 0,0-3 8 0,3-6-8 15,0 0 8-15,0-2-8 0,0 0 10 0,3 0-2 16,3-3-8-16,3 0 12 0,0 0-2 0,6 0-1 15,0 0 0-15,3-2 0 0,0 2-9 0,3-3 0 16,0 1 9-16,6-1-9 0,-3-2 0 0,0 0 0 0,2-3 0 16,1 3 0-16,-3-3 0 0,6 0 0 15,0-2 0-15,0-1 0 0,0 4 0 0,-1-1 0 0,1 3 0 16,0-3 0-16,0 3 0 0,-3 2 0 16,0 1 0-16,-7 2 0 0,1 0 0 0,-3 3 0 0,3-1 0 0,-6 1 0 15,0 3 0-15,0-1 0 0,3-2 0 0,-6 2 0 16,0 1 0-16,0-1 0 0,0-2 8 0,0 2-8 15,0-2 0-15,-3 2 0 0,0 4 0 0,0-4 0 16,0 0 0-16,0 3-13 0,-6 3 1 0,3 0 1 16,3 0-19-1,-6-1-4-15,-3 6-1 0,3 0 0 0,-3 0-85 16,3 3-16-16,0 2-4 0,-3 3-697 0,0-3-139 0</inkml:trace>
  <inkml:trace contextRef="#ctx0" brushRef="#br0" timeOffset="20105.29">20671 12285 2854 0,'0'0'127'0,"0"0"25"0,0 0-121 0,0 0-31 0,0 0 0 0,-9-3 0 16,-3 3 118-16,6-3 18 0,6 3 3 0,0 0 1 16,0 0-84-16,0 0-16 0,0 0-3 0,0 0-1 15,0 0-24-15,0 0-4 0,0 0-8 0,0 0 11 16,6-5 5-16,3 0 0 0,6 2 1 15,-9 0 0 1,-6 3-181-16,0 0-36 0</inkml:trace>
  <inkml:trace contextRef="#ctx0" brushRef="#br0" timeOffset="21347.58">20823 12420 1576 0,'0'0'70'0,"0"0"14"0,0 0-67 0,0 0-17 16,0 0 0-16,3-3 0 0,3-2 140 0,-3 2 24 16,3 0 4-16,-3-2 2 0,3 0-68 0,0-1-14 15,3-1-2-15,2-1-1 0,-2 0-29 0,3-3-7 16,6 3-1-16,-6-5 0 0,6 0-20 0,-3-3-5 15,0-3-1-15,3 1 0 16,2-3-39-16,-5-3-8 0,6 0-2 0,-3 0 0 0,3 0 44 0,0 3 9 16,-3-5 2-16,5 2 0 0,-2 0-28 0,0 3 8 15,-6-3-8-15,0 3 0 0,3 2 0 0,-3 4 0 16,-1-4 8-16,4 3-8 0,-3 3 0 0,0 0 0 16,-3-1 0-16,0 4 0 0,0-1 0 0,-3 3 0 0,-3 3 0 15,0 0 0-15,0-1 13 0,-3 1-2 0,-3 5-1 0,0 0 0 16,0 0 6-16,0 0 2 0,0 0 0 0,0 0 0 15,0 0-4-15,-3 8-1 0,0 0 0 0,0 3 0 16,-3-1-2-16,0 1-1 0,-6 2 0 0,0 3 0 16,3-3 1-16,-6 6 0 0,-3 2 0 0,3 5 0 15,3 1 5-15,0 4 2 0,-5 4 0 0,-1-3 0 16,6 5-2-16,-3-3-1 0,0 0 0 0,3 4 0 16,0-9-15-16,3 0 8 0,-3 0-8 0,6-3 0 0,1-2 0 0,2-5 0 15,3-4 0-15,-3 4 0 31,6-6-74-31,-3-5-21 0,6 3-4 0,-1-9-1186 0</inkml:trace>
  <inkml:trace contextRef="#ctx0" brushRef="#br0" timeOffset="22008.81">21722 11941 1882 0,'0'0'84'0,"0"0"16"0,0 0-80 0,0 0-20 0,3-6 0 0,0 1 0 16,3 0 97-16,-3-1 15 0,-3 1 4 0,6-3 0 16,0 3-67-16,0-3-13 0,-3 0-2 0,3 0-1 15,-1-2-17-15,1 2-3 0,0-3-1 0,-3 0 0 16,0-2 6-16,0 3 1 0,0-1 0 15,-3 0 0-15,-6-2 5 0,0 0 2 16,3-3 0-16,-6 0 0 0,4 3 16 0,-10 2 3 0,3 4 1 0,0-1 0 16,-6 5 4-16,3 0 1 0,-3 3 0 0,0 6 0 15,0-1-2-15,1 0 0 0,-1 3 0 0,3 0 0 16,0 5-15-16,0 1-3 0,0-1-1 0,0 3 0 16,3-1-16-16,1 1-3 0,2 3-1 0,0-1 0 15,0 1-10-15,3-1 0 0,6-2 0 0,0 3 0 16,-3-1 0-16,6 4 0 0,0-4 0 0,3 1 0 15,-3-1 0-15,6 1 0 0,0-1 0 0,-1 3 0 0,1 0 0 16,-3-2 0-16,3 0 0 0,-3-1 0 0,0 1 0 16,0-1 0-16,3 1 0 0,-3-1 0 0,0-2 0 15,-3 3 0-15,0-1 0 0,-3 1 0 0,3-1 0 16,-3-2-11-16,-6 2 11 0,3 1-12 0,0-3 12 0,-3 0-13 16,0 2 5-16,0-2 8 0,-3 0-9 0,0-3 9 15,0 3 0-15,-3-3 0 0,1-2 0 16,-1 0 0-16,-3-4 0 0,3 1 0 0,-6 0 0 15,3-2 0-15,-6-6 0 0,6-3 0 0,1-2 0 0,-1-6 0 16,0 1 0-16,3-4 0 0,3-2 11 0,9-2-11 16,0-3 12-16,6-3-12 0,3-5 8 0,6 2-8 15,3-4 0-15,2-1 0 0,1 0 0 0,3 0 0 16,3-2 0-16,-3 0 0 0,2 2 0 0,-2 3 0 16,0 2 0-16,3 3 0 0,0 1 0 0,-4 1-9 0,-2 4 9 15,3-1-12 1,0 1-11-16,-3-1-2 0,-6 6-1 0,0-3 0 0,-4 0 9 0,1 3 1 15,-3 3 1-15,-3-1 0 0,-3 3 1 0,0 0 0 0,-3 3 0 0,0 5 0 32,-3-3-12-32,-3 3-2 0,0 0-1 0,-6 3 0 0,0 2-210 15,1 0-41-15</inkml:trace>
  <inkml:trace contextRef="#ctx0" brushRef="#br0" timeOffset="22289.78">21722 12655 633 0,'-12'0'56'0,"6"3"-44"16,0-1-12-16,3-2 0 0,-6 3 380 0,3 2 75 15,0 3 14-15,-3 0 3 0,0 0-256 0,0 3-52 16,3 2-11-16,-2 3-1 0,-1-3-110 0,3 3-22 16,0-3-4-16,0 0 0 0,3 1-8 0,-3-4-8 15,6 3 11-15,0-2-11 0,0-3-10 0,0 0-9 16,0 0-1-16,3-6-844 16,-3-2-168-16</inkml:trace>
  <inkml:trace contextRef="#ctx0" brushRef="#br0" timeOffset="22718.28">22052 11877 1940 0,'0'0'86'0,"0"0"18"0,3-5-84 0,-3 0-20 15,0-1 0-15,0 4 0 0,3-4 124 0,-3 6 21 16,3-5 4-16,-3 5 1 0,6-3-94 0,3-2-18 16,-3 2-4-16,3 1-1 0,0-1 5 0,0 3 1 15,3-5 0-15,0 2 0 0,2 1-27 0,-5-1-4 16,0 3-8-16,0-3 11 0,3 3-3 0,0 0 0 16,0 0 0-16,0 0 0 0,-3-2-8 0,3 2-9 15,0 0 9-15,0 5-13 0,-4-2 13 16,1-1 0-16,-3 4 0 0,-6-6 0 15,6 7 0-15,0-1 0 0,-6 2 0 0,3 0 0 0,-3 2 16 0,-3-2 0 16,0 3 0-16,-3-1 0 0,3 1 14 0,-6 2 2 16,0 0 1-16,1 1 0 0,-1 1-21 0,-3 4-4 15,-3 0 0-15,3 4-8 0,0 4 25 0,0-1-1 16,-6 1-1-16,0 4 0 0,1-1-23 0,-4-1 0 16,0 0 0-16,3 0 8 0,3 0 1 0,0-5 1 15,0 0 0-15,3-1 0 0,4-1-10 0,2-7-12 0,-3 1 2 16,6-2 1-1,-3-1-115-15,3-5-24 0,0-3-4 0</inkml:trace>
  <inkml:trace contextRef="#ctx0" brushRef="#br0" timeOffset="22899.78">21987 12274 1612 0,'0'0'72'0,"0"0"14"0,0 0-69 0,0 0-17 0,0 0 0 0,0 0 0 16,0 0 274-16,0 0 51 0,0 0 11 0,0 0 1 0,6-5-220 15,0 2-44-15,3-2-9 0,2 0-1 0,7-1-38 0,-3-2-7 16,6 3-2-16,3-3 0 0,-3 3 1 0,3-1 0 16,-7 1 0-16,4-3 0 15,0 0-105-15,-3 3-20 0,0-3-5 0,0 3-759 16,-3-3-151-16</inkml:trace>
  <inkml:trace contextRef="#ctx0" brushRef="#br0" timeOffset="23321.62">22496 11909 2818 0,'-12'0'62'0,"6"0"13"0,3 0 2 0,0 0 3 0,-3 0-64 0,0 0-16 16,3 3 0-16,3-3 0 0,0 0 75 0,-3 2 12 0,-3 1 2 0,6-3 1 15,0 8-54-15,-3-3-10 16,3 3-2-16,0 0-1 0,0 0-14 0,0 0-9 15,0 0 12-15,0 0-12 0,3 0 8 0,0 2-8 0,0-2 0 0,0 0 0 16,3 0 0-16,0-5 0 0,3 2 0 0,0-5 0 16,3 5 0-16,0-5-16 0,3 0 5 0,-1 3 1 15,1 0-7-15,-3-3-2 0,0 2 0 0,0-2 0 16,0 5 7-16,0-2 0 0,-3 2 1 0,-3 1 0 16,0 2-2-16,-3 0-1 0,0 2 0 0,-3 1 0 15,0-1 14-15,-3 4 0 0,-3 1 0 0,0 1 0 16,-3 0 0-16,0 0 0 0,0 0 0 0,-3 0 0 15,-3 2 11-15,0 1 1 0,3-3 1 0,-3 2 0 16,1 1-13-16,-4-3 8 0,6 0-8 0,-3-1 0 16,0-1 12-16,0 2-4 0,0-6-8 0,0 1 12 0,-2-3-12 15,5-3 0-15,-6-2 8 0,6-1-8 16,0-4 10-16,0 2-1 0,3-6 0 0,0-2 0 16,3 0-58-16,0 0-12 15,3-5-3-15,3 0 0 0,0-6-152 0,0 1-32 0</inkml:trace>
  <inkml:trace contextRef="#ctx0" brushRef="#br0" timeOffset="23483.26">22463 11925 460 0,'0'0'41'0,"0"0"-33"15,6-6-8-15,-3 4 0 0,-3 2 408 0,6-5 80 16,0 2 16-16,0 0 4 0,-3 1-280 0,6-4-55 16,3 4-11-16,0-1-2 0,-1-2-85 0,1 2-17 15,6 0-3-15,0-2-1 0,0 3-18 0,0-4-3 0,0 1-1 0,-4 0 0 16,1-1-32-16,0 1 0 0,0 2 0 0,3-2 0 31,-6 0-68-31,0 2-15 0,-3-2-2 0,0 2-1235 0</inkml:trace>
  <inkml:trace contextRef="#ctx0" brushRef="#br0" timeOffset="24007.21">21281 11557 1785 0,'0'0'159'0,"0"0"-127"0,0 0-32 0,-6 5 0 15,-3-2 131-15,-2 0 20 0,-1-1 4 0,-3 6 1 16,-3-3-36-16,0 6-8 16,3 0 0-16,-3 2-1 0,3 0-39 0,0 6-7 15,-2-1-1-15,2 9-1 0,-3-1-31 0,3 6-5 0,-3 2-2 0,-3 1 0 16,0 2 4-16,1-3 1 0,-4 6 0 0,3 7 0 16,0 4-22-16,0-1-8 0,3 3 0 0,1-3 0 15,2 0 0-15,0-2 0 0,3-3 0 0,3 3 0 16,0-1 0-16,6-4 0 0,6-1 0 0,0-2 0 15,0-6-9-15,6-5-8 0,6 0-2 0,0-2 0 16,6-6 19-16,2-3 0 0,4 3 0 0,3-5 0 16,0 0-76-16,-6-8-12 15,5-3-3-15,1-2 0 0</inkml:trace>
  <inkml:trace contextRef="#ctx0" brushRef="#br0" timeOffset="24942.62">22930 12036 806 0,'0'0'72'0,"0"0"-58"15,0 0-14-15,0 0 0 0,0 0 276 0,0 0 52 16,0 0 10-16,0 0 2 0,0 0-204 0,3-3-42 16,6-2-8-16,0 0-2 0,0-1-48 0,3-2-9 15,0 1-3-15,3 1 0 0,6-2-7 0,-4-2-1 16,-2-1-1-16,0 1 0 0,0-1-15 0,-3 0 8 0,3 1-8 0,-3 2 0 15,0-3 0-15,-3 1 0 0,0-1 0 16,0-2 0-16,-4 0 0 0,1-1 0 16,-3 4 0-16,-3-3 0 0,0-1 32 0,-3 4 3 15,-3 2 1-15,1 0 0 0,-7 3 10 0,3 2 2 0,-3-2 1 0,0 5 0 16,-3 2 0-16,-3 4 0 0,-3 4 0 0,0 3 0 16,1 1-24-16,-1-1-5 0,-3 5 0 0,3 1-1 15,3 2-9-15,0 0-2 0,1 3 0 0,-1 3 0 16,-3 4 0-16,3 1-8 0,0 2 12 0,0 3-4 15,-3-2-8-15,1 2 0 0,-1-3 0 0,0 1 8 16,3-4-8-16,3-4-17 0,0-1 4 0,6-2 1 16,-3-3 12-16,4-2 0 0,5-3 0 0,0-3 0 0,3-2 8 15,0-4 0-15,0-7 1 0,6 6 0 0,5-6-9 0,1 0 0 16,3-3 0-16,0-2 0 0,3 0-20 16,3-6 3-16,-3 0 1 0,3-2 0 15,-4 3-9 1,-2-1-2-16,3 0 0 0,-6 1 0 0,0 2 9 0,-3 0 2 0,3 3 0 0,-3-3 0 0,-3 8 16 15,-6 0-8-15,0 0 8 0,0 0 0 16,3 5 0-16,-3 3 0 0,0 0 0 0,-3 5 0 0,3-2 25 0,-3-1-1 16,-3 4 0-16,3-4 0 0,0 3-1 0,3 1-1 15,-3-1 0-15,0 0 0 16,3-2-14-16,0-3-8 0,3 2 10 0,0-5-10 0,3 1 8 0,-3-4-8 16,6 1 0-16,-3-3 9 15,5-5-85-15,-2 2-16 0,0-2-4 0</inkml:trace>
  <inkml:trace contextRef="#ctx0" brushRef="#br0" timeOffset="25525.82">23106 12446 2340 0,'0'0'52'0,"0"0"10"0,0 0 2 0,0 0 1 0,0 0-52 15,0 0-13-15,0 0 0 0,0 0 0 0,6 0 37 0,3-3 5 0,3-2 1 0,0 2 0 16,-3-2-27-16,2 0-4 0,-2 0-2 0,3-3 0 16,-3 2-10-16,0-2 0 0,0 3 0 0,0-3 0 15,-3 3 0-15,-3 0 8 0,0-1-8 0,0 1 0 16,-3-3 10-16,0 0-10 0,-3 0 12 0,-3 3-12 0,0-3 36 16,-3 3 0-16,3-1 0 0,-6 4 0 0,0 2 7 0,-3 0 1 15,-2 0 1-15,2 2 0 0,0 4-9 16,0-1-3-16,6 3 0 0,-6 2 0 15,3-2-9-15,-3 3-3 0,3 2 0 0,1 0 0 16,-1 3-12-16,0-2-9 0,6 4 12 0,-3 1-12 0,6-4 0 16,-3 4 0-16,6 0 0 0,0 2 0 0,3-3 0 15,0 3 0-15,3-2 0 0,0-1 10 0,0 1-10 16,3-3 0-16,0-3 0 0,-1 0-11 0,4 0 11 16,-3 3 0-16,3-2 0 0,-6-1 0 0,3-3-24 0,-6 1 1 15,3 0 0-15,-3 2 0 0,0 0 23 0,-3 0 0 16,-3 0 0-16,0 3 0 0,-3-2 0 0,3 4 0 15,-6 1 0-15,3-1 0 0,-6 3 0 0,3 3 0 16,-3-3 0-16,4 3 0 0,-4-3 0 0,3 0 0 0,-3 1 0 16,3-1 0-16,3 0 0 0,0-3 0 0,-3 1 0 0,0 0 0 15,3-6 0-15,-3 0 0 0,0 0-9 0,3-2 9 16,0-3 0-16,0-3 0 0,3-2 0 0,-2-1 0 16,2-2 14-16,0-2 0 0,-3-4 0 0,0 4 0 15,3-6 22-15,0-3 5 0,-3 1 1 0,3-6 0 16,3 0-22-16,-3-3-5 0,3 1-1 0,3-6 0 15,-3-2-6-15,6-4-8 0,0 4 11 0,0-3-11 16,6 0 0-16,-1-3 0 0,-2 3 0 0,9 0 0 16,3-3 0-16,0 0-14 0,0 1 2 0,0 1 1 15,-1 4-144 1,-2-3-29-16,-3 2-5 0</inkml:trace>
  <inkml:trace contextRef="#ctx0" brushRef="#br0" timeOffset="25882.79">23490 11560 2304 0,'0'0'51'0,"0"0"10"0,-3-3 3 0,3 3 0 0,0 0-52 0,0 0-12 16,0 0 0-16,0 0 0 0,6 5 69 0,0 3 11 0,-3 3 3 15,3 2 0-15,-3 3-23 0,6 5-4 0,-6 3 0 0,3 2-1 16,-3 1-11-16,3 2-3 16,2 0 0-16,-2 3 0 0,-6-6-20 0,6 3-4 0,-3 0-1 0,0-2 0 15,3 5-8-15,-3-3-8 0,-6 5 12 0,3-2-12 16,-3 2 8-16,-3 1-8 0,3-4 0 0,-3 4 0 16,0-3 0-16,-5 2 0 0,-4-2 0 0,0 2 0 15,-3-2 0-15,0 0 12 0,0-1-4 16,-3 4-8-16,4-6 0 0,-1 3 0 0,3-3 0 0,-3-3 0 15,0-2 0-15,3-3-20 0,0 0 2 0,0-5 1 16,4-3-107 0,-1-2-22-16,3-3-4 0,3-5-1029 0</inkml:trace>
  <inkml:trace contextRef="#ctx0" brushRef="#br0" timeOffset="26333.58">23776 11467 1796 0,'0'0'40'0,"0"0"8"0,0-8 1 0,6 3 1 0,-6 5-40 0,0-5-10 16,3-1 0-16,-3 6 0 0,0-5 119 0,0 5 21 15,3-5 5-15,0 2 1 0,2 0-58 0,-2-2-11 0,3 2-2 0,0-2-1 16,0 5-18-16,3-3-4 0,-3 1-1 0,3-1 0 16,-3 1-18-16,3-1-3 0,3 3-1 15,-3 0 0-15,-3 0-13 0,3 3-4 0,3-3 0 0,0 2 0 16,-6 1-12-16,2 2 9 0,-2-2-9 0,0 2 8 16,-6 3 1-16,0-3 0 0,0 3 0 0,-6 3 0 15,6-3-9-15,-9 2 0 0,4-2 0 0,-7 6 0 16,0-4 28-16,0 1 0 0,-6 2 0 0,3-3 0 15,0 4 0-15,0-1 1 0,0 0 0 0,1-2 0 16,2-1-7-16,3 1-2 16,-3-3 0-16,6 2 0 0,0-2-5 0,0 0-2 0,3-2 0 0,3 2 0 15,0-1-13-15,3-1 0 0,0-1 0 0,6 0 0 16,0 1 0-16,6-1 0 0,0-2 0 16,2-1 0-16,4 1 8 0,3-3 0 0,6 3-8 0,-3-3 12 15,2 0-12-15,-2 0-13 0,-3 0 2 0,0 2 1 0,0 1-9 16,-1-3-1-16,-2 5-1 0,-6-5-1418 15</inkml:trace>
  <inkml:trace contextRef="#ctx0" brushRef="#br0" timeOffset="27951.67">24204 11438 1206 0,'3'-11'53'0,"0"9"11"0,-3-1-51 0,6-5-13 0,0 3 0 0,0 0 0 15,0-1 90-15,0 1 15 0,-3 0 3 0,3-1 1 16,0 4 14-16,0-4 2 0,-6 6 1 0,0 0 0 15,3-2-42-15,-3 2-9 0,0 0-2 0,0 0 0 16,6 2-15-16,-6-2-3 0,3 6-1 0,0 2 0 16,0 0-10-16,0-3-3 0,3 5 0 0,0 1 0 15,0-3-12-15,2 3-2 0,4 2-1 0,0 0 0 16,3 0 1-16,-6 1 0 0,3 4 0 0,3 6 0 16,0 0-11-16,-3 5-1 0,-3 3-1 0,0 2 0 15,-1 3 6-15,-2 3 2 0,-3-1 0 0,0 1 0 16,-3 2-14-16,-3 3-8 0,0 0 8 0,-6 0-8 15,4 8 11-15,-7 0-3 0,0-3 0 0,-3 1 0 16,-3-1-8-16,3 0 0 0,0 3 0 0,-3-3 0 0,-5 3 8 16,2-2-8-16,0-4 12 0,-3 1-4 0,-3-3-8 0,0-3 12 15,-5 0-12-15,2-2 12 0,-3-3-12 0,0 0 0 16,-2-2 0-16,-1-1 0 0,3-2 0 0,1-3 0 16,-1 0 0-16,6-3 0 0,3-2 11 0,3-3 3 15,1 1 1-15,2-4 0 16,3-5-81-16,3 1-16 0,0-1-3 0</inkml:trace>
  <inkml:trace contextRef="#ctx0" brushRef="#br0" timeOffset="33240.98">19058 11882 806 0,'0'0'36'0,"0"0"7"0,0 0-35 0,0 0-8 0,0 0 0 0,0 0 0 16,0 0 145-16,0 0 27 0,0 0 6 0,0 0 1 0,0 0-51 0,0 0-9 15,6-2-3-15,-6 2 0 0,9-5-50 0,-9 5-10 16,0 0-3-16,12-6 0 0,-3-2-22 0,-4 3-5 16,7-3-1-16,-6 3 0 0,0-3-13 0,0 0-2 15,0 0-1-15,0-3 0 0,-3 3 0 0,3-5 0 16,-3 5 0-16,-3-2 0 0,6-1 14 0,-6 1 2 16,0 2 1-16,0 0 0 0,-3-3 2 0,0 3 0 15,0 0 0-15,-3 0 0 0,3 0-8 0,0 3-2 16,-6 2 0-16,0 1 0 0,0 4 6 0,-3 6 2 15,1-2 0-15,-4 7 0 0,-3 0-1 0,3 3 0 16,0 5 0-16,0 0 0 0,0 0-8 0,0 3-1 16,4 3-1-16,-4-1 0 0,0 1-4 0,0 2-1 15,3 0 0-15,-3 0 0 0,3 3-10 0,3-1 0 16,3-4-12-16,0 2 12 0,0 0-24 0,0-2 2 16,0-4 1-16,3 4 0 0,1-9 21 0,-1-2 0 0,6 0 0 15,-1-5 0-15,1-1 0 0,0-2 0 0,-3 0 0 0,6-3 0 16,0-5 0-16,0 0 0 0,3-2 0 0,-3-4 0 15,3 1 0-15,3-3 0 0,0 0 0 0,0-2 0 16,0-1 0-16,0 3 0 16,-3-2 0-16,0-1 0 0,-4 3 0 0,4-2 0 0,-6 2 0 0,3 2 0 15,3-2 0-15,-3 3 0 0,-6 5 0 0,0 0 0 16,0 0 12-16,3 5 8 0,0 3 0 0,-3-2 1 16,-3 4-33-16,3 1-8 0,0-1 0 0,-3-2-1 15,3 3 35-15,0-3 7 0,0 0 2 0,3-3 0 16,-3-5-23-16,3 5 0 0,6-2 0 0,0 2 8 15,-3-5-8-15,3 0 0 0,-3 0 0 0,3 0 8 16,0-2-130 0,0-4-26-16,0 1-4 0,-3-3-913 0</inkml:trace>
  <inkml:trace contextRef="#ctx0" brushRef="#br0" timeOffset="33734.75">19141 12282 1926 0,'0'0'85'0,"0"0"18"0,0 0-83 0,0 0-20 16,0 0 0-16,0 0 0 15,0 0 95-15,0 0 14 0,0 0 3 0,3 0 1 0,0-5-73 0,3 2-16 0,0 0-2 0,-3-2-1 16,3 2-21-16,-3-4 9 0,0-1-9 0,3-3 0 16,0 0 8-16,-3 1-8 0,0-1 0 0,-3 1 0 15,0-1 0-15,0 0 8 0,0 1-8 0,0-1 0 16,-3-2 55-16,-3 5 4 0,6-2 1 0,-3 2 0 15,3 8-24-15,-3-6-5 0,-3 6-1 0,0 3 0 16,-3 2 16-16,0 3 3 0,0 5 1 0,0 3 0 16,-6 3-18-16,6 2-4 0,-2 3-1 0,5-3 0 15,-3 0-11-15,3-5-1 0,0 3-1 0,3-4 0 16,0 4-6-16,3-1-8 0,-3 4 11 0,6-1-11 16,-3 0 8-16,3 0-8 15,0 0 0-15,3-5 0 0,-3 0 0 0,0 0 0 16,0 2 8-16,-3 4-8 0,0 1 0 0,3 4 0 0,0-1 0 0,0-4 0 15,-6 1 0-15,3-4 0 0,0-3 0 0,0 0 0 0,-3-1 0 16,0-4 0-16,0 0 0 0,-3-3 0 0,3-3 0 0,-3-2 0 16,0 2 0-16,-3-3 0 0,6-2 8 0,-6 0-8 15,-3-2 0-15,0-3 0 0,3 2 8 0,3-2-8 16,-3-1 0-16,3-4 0 0,-3-1 0 0,4 1 10 16,-1-4-10-16,3-4 8 0,0-1-8 0,3-2 0 15,3 0 0-15,-3-3 8 0,0 3-8 16,3-3 0-16,3 3 0 0,2 2 0 15,4-2-64-15,3 5-12 0,0-2-3 0,3 2-807 16,0 3-162-16</inkml:trace>
  <inkml:trace contextRef="#ctx0" brushRef="#br0" timeOffset="34147.8">19341 11671 1627 0,'0'0'72'0,"0"-8"15"0,3 0-70 0,-3 3-17 0,3-6 0 0,0 3 0 15,-1 0 116-15,1 3 20 0,0-3 4 0,0 0 1 16,0 3-37-16,3-3-7 0,3 2-1 0,0 1-1 0,3-3-49 15,0 3-10-15,0 0-1 0,-3 2-1 0,-3-2-19 0,3 2-4 16,0 3-1-16,0-3 0 16,-3 3 10-16,2 0 3 0,-2 0 0 0,3 3 0 15,-9-3-34-15,0 0-6 0,0 0-2 0,0 0 0 0,6 5 19 0,-6 1 17 16,-3-1-3-16,-3 3-1 0,3 2 46 0,-3 1 9 16,-5 0 1-16,-4 2 1 0,0 0-33 0,3 3-6 15,-3-3-2-15,3 3 0 0,-3-3-8 0,3 3-1 16,0-3-1-16,3-2 0 0,9 2-9 0,-3-2-2 15,-2-1 0-15,5 1 0 0,5-3-8 16,4 0 0-16,0 0 0 0,3-3 0 0,0 0 0 0,3-2-14 16,0-3 2-16,0 0 0 15,-3 0-93-15,0 0-19 0,0-3-3 16,-1 1-1127-16</inkml:trace>
  <inkml:trace contextRef="#ctx0" brushRef="#br0" timeOffset="34592.36">19153 11512 1368 0,'0'0'60'0,"0"0"13"0,-3 0-58 0,-3 3-15 16,0-3 0-16,0 2 0 0,0 1 137 0,0 2 25 16,-3-2 5-16,0 0 1 0,1 2-56 0,-1 0-10 15,-3-2-2-15,3 5-1 0,-3 2-35 0,0 1-6 16,-3 2-2-16,6 6 0 0,0-1-3 0,0 3-1 15,-3 6 0-15,-3-1 0 0,4 6-5 0,-4-3-2 16,-3 5 0-16,6-7 0 16,-3-1-36-16,3 4-9 0,3-1 0 0,-3 2 0 0,3 4 0 0,0 2 0 15,1 2 0-15,-1 14 0 0,3-5 0 0,0-8 0 16,3-1 0-16,0-4 0 0,3-3 14 0,0-3 1 16,3-6 0-16,0-1 0 0,0-4-24 0,3-2-5 0,6 0-1 15,2-6 0-15,1 1 15 0,3 0 0 0,0-3 0 0,0 0 0 31,-3-1-54-31,0-1-8 0,2-1-2 0,1-2-1152 0</inkml:trace>
  <inkml:trace contextRef="#ctx0" brushRef="#br0" timeOffset="34975.34">19573 11456 2430 0,'0'0'53'0,"0"0"11"0,0 0 3 0,0 0 1 0,6 6-54 0,-3 2-14 15,0 0 0-15,3 0 0 0,0 5 64 0,-3 3 11 16,0 0 1-16,-1 2 1 0,1 6-10 0,-3 5-3 16,0 0 0-16,0 8 0 0,-3 0-40 0,3 0-8 15,-5 6-1-15,5-12-1 0,-6 1 16 16,0 2 3-16,-3 1 1 0,-3 5 0 0,-6 5-43 0,3-1-9 0,-3 7-2 16,-9 12 0-16,7-7 20 0,-4-9 0 0,-3-2 0 15,3 0 0-15,-6 0 8 0,7 3-8 16,-7 2 0-16,0 1 0 0,3-4 8 0,3 1-8 0,-2-9 0 15,-4-1 0 1,-3-4-112-16,3-5-29 0</inkml:trace>
  <inkml:trace contextRef="#ctx0" brushRef="#br1" timeOffset="39836.17">18903 5919 752 0,'0'0'16'0,"0"0"4"0,0 0 1 0,-6-3 0 0,0 0-21 0,3 1 0 0,-3-1 0 0,0 1 0 16,0-1 0-16,0-2 0 0,0 5 0 0,0-6 0 15,0 4 0-15,1-4 0 0,2 1 0 0,0 2 0 16,-6-5 32-16,3 6 3 0,3-3 0 0,-3-1 0 16,-3 1 24-16,3 0 5 0,0 2 0 0,-3-2 1 15,0-3-25-15,0 5-6 0,0-2-1 0,0 0 0 16,0-1 7-16,-3 4 0 0,1-4 1 0,-1 4 0 15,0-9-7-15,-3 8-2 0,-3-4 0 0,3-1 0 16,0 2 12-16,-3-2 1 0,-2 3 1 0,2 2 0 16,-3-2-1-16,-3 2 0 0,0 1 0 0,0-1 0 0,1 1-11 0,-1-1-2 15,-3 0-1-15,3 3 0 0,-6 0-6 0,1 3-1 16,-4-3 0-16,-6 3 0 0,0-3-8 0,1 2-3 16,-4 1 0-16,0-1 0 0,1 1-1 0,-1-3 0 15,3 3 0-15,1-1 0 0,-4 1 8 0,-3 0 2 16,-2-1 0-16,2 1 0 0,0 0 4 0,4-1 1 15,2 4 0-15,-3-4 0 0,7 1-27 0,-4 0 0 16,3 4 8-16,-2-4-8 0,-4 2 14 0,0 3 1 0,1 0 0 16,-1 0 0-16,3 0-6 0,1 3-1 0,-4 2 0 0,3 0 0 15,3-2-8-15,-2-1 0 16,2 4 0-16,0-1 8 0,1-3-8 0,-1 4 8 16,0 4-8-16,0-2 8 0,1 3 9 0,2 2 2 0,0-3 0 15,3 6 0-15,-2-3-9 0,-1 3-2 16,3 0 0-16,3 0 0 0,1-1 4 0,5 4 0 0,-3 2 0 15,3 3 0-15,0-6-12 0,3 6 10 0,1 0-10 0,-1-1 10 16,3 1-10-16,0 0 12 0,3 0-12 0,0-1 12 16,6 4-12-16,0-3 0 0,0-1 0 0,3 1 0 15,0 3 0-15,3-6 0 0,0 2 0 0,3-2 8 16,3 3-8-16,0-3 12 0,3 0-12 0,0-2 12 16,6-1-2-16,-3 1 0 0,3-1 0 0,0-2 0 15,0 0 10-15,2 0 1 0,-2 0 1 0,3-1 0 16,3-2-22-16,3 1 0 0,3 1-10 0,2 1 10 0,1 0 0 15,3-3 9-15,-6 3 1 0,2-3 0 16,7 0-10-16,0-2 10 0,-3-1-10 0,-1 4 10 16,1-4-10-16,0 1 0 0,3-3 0 0,2-1 0 15,1 1 0-15,0-2 0 0,2-1 11 0,1-3-11 16,0 4 9-16,2-4-9 0,1 1 8 0,0-1-8 16,2-4 0-16,-5 2 8 0,3-3-8 0,-1 0 0 15,1-2 9-15,5-1-9 0,4 4 10 0,0-6-10 0,-4 2 8 0,1-2-8 16,-4 0 0-16,1 0 9 0,3-2 0 0,-1-1 0 15,1-2 0-15,2 2 0 0,-5 0-9 0,3 3 0 16,-7-2 0-16,1-1 0 0,3-2 0 0,-4 2 0 16,1-2 0-16,2 0 0 0,1-1 0 0,3 4 0 15,-7-4 0-15,1 1 0 0,-3 0 0 0,-1-3 0 16,-2-3 0-16,0 3-11 0,2-5 19 0,-2 3 3 0,-3-4 1 16,0 1 0-16,-1 0-12 0,1-3 0 0,0 0 0 15,-7-2 0-15,-2-1 0 0,-3 1 0 0,0 2 8 0,-3-3-8 16,0 1 0-16,-4-4 0 15,1 1 0-15,0 3 0 0,-3-3 0 0,3-1 8 0,0 1-8 0,0 0 0 16,-4 0 0-16,4 2 8 0,-3-2-8 0,3-3 0 16,-3 3 0-16,0-5 0 0,0 2 8 0,-3-2-8 15,-9 2 0-15,6-5 0 0,-1 2 0 0,-2-5 8 16,0 3 2-16,-3 0 0 0,-3 0 0 0,3-3 0 16,-6 3-10-16,3 0 0 0,-6-5 0 0,3 2 0 15,0-5 11-15,0 3 0 0,-2-3 0 0,-4-3 0 16,3 5-11-16,-6-2 8 0,-3 0-8 0,0 3 8 15,0 2-8-15,-3 0 0 0,-3 1 0 0,-2-1 0 16,2 0 0-16,-3 3 0 0,-3-5 0 0,-6 2 0 16,-5 6 8-16,-4-4-8 0,-3 4 8 0,-5 5-8 15,-4 0 0-15,-2 5 8 0,-1 3-8 0,-5 2 0 0,-7 0 0 16,-2 6 8-16,-1 0-8 0,4 2 0 0,8 3 0 16,1 5 0-16,2-2 0 0,7 5 0 0,-1-3 0 0,6 6 0 15,4 2-14-15,5 0 5 16,6 1-91-16,3 1-17 15,7 4-4-15,2 2-1093 0</inkml:trace>
  <inkml:trace contextRef="#ctx0" brushRef="#br1" timeOffset="41575.98">17421 7485 1130 0,'-9'0'50'16,"9"0"10"-16,-3 3-48 0,0-3-12 0,-3 2 0 0,3 1 0 15,0 2 8-15,3-5-8 0,0 0 11 0,-3 3-11 16,0 2 0-16,3-5 0 0,0 0 0 0,0 0 0 0,0 0 12 0,0 0-12 16,0 0 12-16,0 0-12 0,0 0 0 0,0 0 0 15,0 0 0-15,0 0 0 16,0 0 32-16,0 0-1 0,0 6 0 0,0-6 0 0,0 0 13 0,-3 5 4 15,0 0 0-15,-3 3 0 0,3-3-19 0,0 1-3 16,-6 2-1-16,3-3 0 0,-3 3-1 0,3 0 0 16,-3 2 0-16,0 1 0 0,-2-1 3 0,2 1 0 15,3 5 0-15,-3 0 0 0,-3 2-7 0,0 1 0 16,6-3-1-16,-3 2 0 0,6 1-9 0,-3-1-2 0,0 1 0 16,3-1 0-16,6 1-8 0,-3-1 0 0,0-2 9 15,3 0-9-15,6 0 0 0,-6 3 8 0,3-6-8 0,0 5 0 16,3-2 0-16,0 0 8 0,3-3-8 0,-3 3 0 15,0 0 11-15,2 3-3 0,1-4 0 16,0 4 0-16,0-3 10 0,0 2 2 0,3-2 0 0,0 0 0 16,0 0-8-16,0 0 0 0,0 0-1 0,2 0 0 15,1-3-11-15,3 3 10 0,0 0-10 0,0-6 10 16,3 3-10-16,-4 1 0 16,4-1 0-16,0 0 8 0,6 0-8 0,0 1 10 0,-1-1-10 0,-2 0 10 15,0-2-1-15,0 2 0 0,-3 0 0 0,-1 3 0 16,1 0-1-16,-3-3-8 0,0 3 12 0,0 0-4 15,-1 0-8-15,4 2 10 0,0 3-10 0,-6 0 10 16,0-2-10-16,3 0 0 0,-3 2 0 0,-1 2 8 16,1-1-8-16,3 1 0 0,-3 1 0 0,0 3 0 0,0-1 0 15,0-2 0-15,-4 2 10 0,4 1-10 0,-6-1 0 0,6-2 0 16,-6 3 0-16,3-1 0 0,0-2 8 0,-3 2-8 16,2 1 0-16,-2-1 0 0,3-2 0 0,0 0 0 15,-3 0 8-15,3 2-8 0,0-2 0 0,-3 2 0 16,3 1 0-16,-1-1 0 0,1 1 0 0,-6-1 8 15,3 1-8-15,-3 2 0 0,0 5 0 0,0-2 0 16,0-3 0-16,-6 6 0 0,-3-1 8 0,3 3-8 16,0-3 0-16,0 3 0 0,-3-2 8 0,0 2-8 15,0 0 0-15,0 0 0 0,0 3 8 16,0 2-8-16,-3 0 0 0,-3 1 0 0,3-1 8 0,-3 0-8 16,-3 1 0-16,0-1 0 0,-3 0 0 0,0 1 0 15,3-1 0-15,-3 0 0 0,1-2 0 0,-1 2 0 16,0 1 0-16,3-1 0 0,-3-2 0 0,0 2 0 15,0-5 0-15,0 0 0 0,0 3 0 0,3-3 10 0,-3 0-10 0,1 0 8 16,-4-3-8-16,3 1 0 0,0-4 0 0,0-1 0 16,0-1 0-16,0-3 0 0,-3-2 0 0,6 0 0 15,-3-6 0-15,1 1 8 0,-4-1-8 0,9-5 0 16,-3 1 8-16,3-1-8 0,-3-2 0 0,3 2 8 16,3-5 3-16,-3 0 0 0,3-3 0 0,0 0 0 15,0 3-30 1,3-8-5-16,0 0-2 0,0 0-627 0,0 0-126 0</inkml:trace>
  <inkml:trace contextRef="#ctx0" brushRef="#br1" timeOffset="43128.12">19373 11171 576 0,'-6'0'51'0,"3"0"-41"16,-6 0-10-16,4-3 0 0,-1 3 78 0,0-3 14 15,0 3 2-15,-3 0 1 0,3-2-76 0,3 2-19 16,-3-3 0-16,3 0 0 16,-6 1-18-16,6-1-7 0,0 1-2 0,3-1 0 15,-6-2-47-15,3 2-10 0,-3-2-1 0,3 2-1 0,-3-2 103 0,0 2 21 0,0-2 4 0,0 2 1 16,0-2 61-16,0 2 13 0,-3-2 3 0,1 0 0 16,-4-1-34-16,3 4-6 0,-3-6-2 0,0 5 0 15,-3-2-16-15,-3 0-3 0,0-1-1 0,0 4 0 16,1-4-22-16,-1 1-5 0,0 2-1 0,-3 1 0 15,0-6 4-15,0 5 1 0,-2-2 0 16,2 0 0-16,-3-1-16 0,3 1-3 0,-3-3-1 0,3 3 0 16,-5-3 4-16,2 0 1 0,-3 3 0 0,0-6 0 15,-6 6-6-15,-2-3-1 0,-1 0 0 0,-3 3 0 16,1-1 1-16,-4 4 0 0,0-1 0 0,1 0 0 16,-1 1 3-16,-3 2 1 0,-2-3 0 0,-4 6 0 15,-2-3 11-15,-1 2 3 0,0 4 0 0,4-1 0 16,-1-2 16-16,4 2 3 0,-1 0 1 0,-3 0 0 0,1 3-15 0,2-2-2 15,-3 2-1-15,7 0 0 0,-1 2-19 0,6 3-4 16,-2-2-1-16,2 2 0 0,3-2-10 0,-2 5 10 16,-4-1-10-16,0 1 10 0,1 3-10 0,-1 5 10 15,6-3-10-15,1 3 10 0,-4 2-10 0,6 1 0 16,0 2 0-16,4 0 0 0,-4 0 0 0,6 0 0 16,0 3 0-16,1-6-11 0,2 1 11 0,-3 2 0 15,0 3 0-15,6-6 0 0,3 6-8 0,-2-3 8 16,2 5-8-16,6-2 8 0,0 0 0 15,-3-1 0-15,0 1 0 0,-3 0 8 0,6 2-8 0,-2-2 0 16,2 0 0-16,0 2 0 0,0-2 0 0,3 5 0 16,0-3 0-16,0 3 0 0,0 1 0 0,3-1 0 0,0 0 0 0,3 2 0 15,0-2 0-15,0 0 0 16,3 0 0-16,3-2 0 0,0-1 0 0,0 1 8 0,0 2-8 16,3 0 0-16,0 0 0 0,0 0 0 0,0 2 0 0,6-1 8 15,0-1-8-15,0-6 0 0,3 1 0 0,-1-3 0 16,1 0 0-16,0-2 0 0,3-1 0 0,3 1 0 15,0-1 0-15,3 1 8 0,2-6-8 0,-2 3 11 16,3-3-11-16,0-3 8 0,0 1-8 0,5-3 8 16,4-1-8-16,0 1 8 0,-1 0-8 0,10 0 8 15,0 0-8-15,2 0 0 0,-2-3 9 0,-3 0-9 0,2 1 8 16,1-7-8-16,0 1 8 0,2 0-8 0,4 0 0 16,2 0 0-16,7-2 0 0,-4-1 0 0,-2-3 0 0,-3 1 0 15,2-3 0-15,1-3 0 0,2 3 0 0,4-2 0 16,-1-3 0-16,-5-1 0 0,0 1 0 0,-1-6 8 15,1-2-8-15,2 0 0 0,1 0 12 16,2-3-1-16,4 0-1 0,-4 0 0 0,-5-2-10 0,0-1 0 16,-4 3-12-16,4-5 12 0,-1 0 0 15,1-3 0-15,0 3 0 0,-1 0 8 0,-2-3-8 0,-4 0 0 16,-5 3 0-16,0-3 0 0,-1 0 0 0,4 0 0 16,0 1 0-16,2-1 0 0,-5-3 0 0,0 1 0 15,-4-3 0-15,-2 0 0 0,-3-6 12 0,-3 4-4 16,-4-4 0-16,1 1 0 0,0-1-8 0,-3-2 0 15,-3 0 0-15,2-5-11 0,1 0 11 0,0-3 9 0,-6 0-1 0,0-3-8 16,-3 3 0-16,-4-3 0 0,1 1 0 0,-6-3 0 16,-3-1 0-16,-3-2 0 0,-6 3 0 0,-3-6 0 15,-2 1 12-15,-4-1-12 0,-3 3 12 0,-9 3-12 16,-12-3 0-16,10 3 0 0,17-3 0 0,-3 3 0 16,-3 2 23-16,-6 3-3 0,-6 3 0 0,-2 2 0 15,-1 3 4-15,-3 5 1 0,-6 6 0 0,4-1 0 16,-1 4-17-16,0 4-8 0,1 3 0 0,-1 0 8 15,0 6-8-15,1 2 0 0,-7 3 0 0,6 5 0 16,1 0-20-16,-1 2-2 0,-3 1-1 0,6 5 0 31,1 5-213-31,-1-2-44 0</inkml:trace>
  <inkml:trace contextRef="#ctx0" brushRef="#br1" timeOffset="47239.68">13090 11335 1522 0,'0'0'33'0,"0"0"7"0,0 0 2 0,0 0 2 0,0 0-36 0,0 0-8 0,0 0 0 0,0 0 0 16,3-6 93-16,-3 4 17 0,-3-1 3 0,3-2 1 16,0 2-34-16,0-2-8 15,0 2 0-15,0-2-1 0,3 2 45 0,-3-2 10 16,3 0 2-16,0-1 0 0,0 4-52 0,0-3-11 0,0-1-1 0,0 4-1 16,3-4-9-16,0 4-2 0,-1-1 0 0,1 0 0 15,0 1-20-15,0-1-5 0,3 3-1 0,-3 3 0 16,3-3-12-16,0 2-2 0,0 1-1 0,0 0 0 15,-3-1-11-15,3 4 0 0,-3-1 9 0,0 0-9 16,0-2 0-16,0 2 8 0,-3 0-8 0,-3-5 0 16,3 6 0-16,-3-6 0 0,3 8 0 0,0 0 8 0,-3 0 2 15,0-1 1-15,-3-1 0 0,-3 4 0 0,0-2 9 0,-3 0 3 16,0 0 0-16,0 0 0 16,-3 3-23-16,3-3 0 0,-3 2 0 0,0-2 0 15,-3 3 21-15,0-3 0 0,7 0 0 0,-1 0 0 0,3-1-33 0,0 1-8 16,3 0 0-16,-3-2-1 0,0-1 21 0,3-2 0 15,3-3 0-15,0 0 0 0,0 0 47 16,0 0 13-16,0 0 4 0,0 0 0 16,0 0-52-16,0 0-12 0,6 2 0 0,3-2 0 0,3 0-11 15,0-2-5-15,2 2 0 0,1 0-1 0,-3 0 17 0,3-3 0 16,0 0 0-16,0 3 0 0,-3-2 8 0,0-1-8 16,0 3 0-16,-1 0 0 0,-2 0 0 0,0 0 8 15,0 3-8-15,0-3 0 0,-3 0 0 0,0 0 0 16,0 0 0-16,-6 0 0 0,0 0 14 0,6 2-3 15,-3 1-1-15,-3-3 0 16,0 0-70-16,0 0-13 0,0 8-3 0,3 0-1435 0</inkml:trace>
  <inkml:trace contextRef="#ctx0" brushRef="#br1" timeOffset="49166.25">20370 11430 1198 0,'0'3'26'0,"0"-3"6"0,0 0 0 0,0 0 3 0,-17 2-35 0,-1 1 0 15,0 0 0-15,3 2 0 0,-3 3 28 0,0-3-2 16,0 3 0-16,-2 3 0 0,-1-1-11 0,0 1-3 16,3-1 0-16,0 4 0 0,0-1 16 0,-2 3 4 0,-4 8 0 0,0-1 0 15,-6 4 24-15,6 5 4 0,-5 2 2 0,2 3 0 16,-6 5 2-16,3 1 1 0,-2 2 0 0,-1 2 0 15,6 4-27-15,0 1-6 16,0 7 0-16,4-1-1 0,2 0 28 0,6 0 5 0,0 0 2 0,3 3 0 16,3 0-38-16,0 0-7 0,3 0-1 0,3-8-1 15,3 0-9-15,3-3-2 0,0-5 0 0,0 0 0 16,3-5-8-16,0-1 0 0,-3-2 9 0,6-2-9 16,6-6 0-16,6-3 0 0,-3-4 0 0,2-4 0 0,7 1 8 0,0-6-8 15,3-3 8-15,-3-4-8 0,2-1 0 16,4-5 9-16,0-3-9 0,-3 1 0 0,2-6 9 0,-2-3-9 15,0-5 0-15,-6 0 9 16,-1-5-9-16,1-3 0 0,3 1 9 0,3-7-9 16,-3 1 12-16,-1-5-3 0,1 0 0 0,-3-3 0 0,-3-6 3 15,3-2 0-15,-1-8 0 0,-5 0 0 0,3-2-12 16,-3-1 0-16,0-2 9 0,3-5-9 16,-3-4 0-16,-1 1 9 0,1 3-9 0,0-3 0 15,-3 5 8-15,-3 0-8 0,-3-5 0 0,0 2 0 0,-3 1 8 0,0 5-8 16,-3 2 9-16,-6 6-9 0,-3 7 0 0,-6 9 0 15,0 2 0-15,-6 6 0 0,-6 5 0 0,0 2 8 16,-2 9-8-16,-7 7 0 0,-9 0 0 0,-2 6 0 16,-7 5 0-16,3 2 0 15,7 1-74-15,-1 2-14 0,-3 6-4 0,1-1 0 16,2 3-134-16,6 3-27 0,-26 19-6 0,17-4-458 16</inkml:trace>
  <inkml:trace contextRef="#ctx0" brushRef="#br1" timeOffset="50126.15">19722 13163 2070 0,'-15'-3'92'0,"12"3"18"0,-3 0-88 0,0 3-22 0,0 0 0 16,0-1 0-16,-3-2 0 0,0 6 0 15,0-4 0-15,0 4 0 0,0 1 0 0,-6-1 0 0,0 2 0 16,-2-3 0-16,-4 3 0 0,0 3-10 0,-3-4 1 0,-3 1 0 15,1 3 9-15,-4 0 0 0,-6 2 0 0,3 0 0 16,1 0 22-16,-4 0 3 0,-3 3 1 0,-5-2 0 16,-4 4 6-16,-3-2 0 0,-5 3 1 0,2-1 0 15,-2 1-6-15,-1-1-2 0,1 1 0 0,-4-4 0 16,-5 7-2-16,-4-6-1 0,4 2 0 0,-1-2 0 16,4 2-6-16,-1-2-2 0,-8-2 0 0,-1-4 0 15,-2 1-2-15,2-3 0 0,4 0 0 0,-10 0 0 0,-5-3-12 16,0-3 0-16,2 4 0 0,1-4-10 0,3 1 22 15,-7 2 5-15,-2-2 1 0,-3 2 0 0,-1-2 19 16,1 0 4-16,-6-1 1 0,0 3 0 0,-1-5-27 16,-2 6-6-16,3-4-1 0,-3-2 0 15,-7 6-8-15,10-6 8 0,3 0-8 0,0 0 8 0,-1 2 0 16,-2-4 0-16,0-1 0 0,0 0 0 0,-1 1-8 16,1-4 0-16,-3 4 0 0,3-1 0 0,8-2 0 15,-2 0 0-15,-3 2 0 0,0-2 0 0,-1-1 0 0,1 1 0 16,0 0 0-16,-1 0 0 0,-2-1 0 0,6 1 0 15,-3 0 0-15,-4-1 0 0,4 1 0 0,0 0 0 16,3-1 0-16,2 4 0 0,1-3 0 0,-3-1 0 16,5 4 0-16,4-4 0 0,2 4 0 0,4-4 0 15,-3-2 0-15,2 0 0 0,7 1 0 0,-1-4 12 16,1 0-4-16,2-2 0 0,7-3 1 0,2 0 0 16,-2-2 0-16,2-1 0 0,4-2-9 0,-1 0 0 0,6-3 0 15,4 0 0-15,2-2 0 0,3-1 0 0,4-2 0 16,-1-5 0-16,3 0-8 0,-2-3 8 0,-1-6 0 15,3 1 0-15,3 0 0 0,4-1 0 0,-1 4 0 16,12 1 0-16,0 1 0 0,3 3 0 0,0 0 0 16,0 2 0-16,3 5-8 0,0 1 8 0,0 5 0 15,3 0 0-15,-2 5 0 0,2 0 0 0,0 3-9 16,3 2 9-16,0 3 0 0,-3 3 0 16,6 0 0-16,0 5 0 0,0 0-8 0,0 0 8 0,0 0-12 0,0 0 12 15,0 0 0-15,-6 8-8 0,3-1 8 0,3-7 0 16,3 11 0-16,-3-3 0 0,0 3 0 0,3 2 0 15,0-5-9-15,0 2 9 0,0-2 0 0,3 3-9 16,-3-3-103-16,0 0-20 16,0-3-4-16,-3 3-604 0,6-3-122 0</inkml:trace>
  <inkml:trace contextRef="#ctx0" brushRef="#br1" timeOffset="50518.54">12048 12549 1821 0,'0'0'80'0,"0"0"18"0,0 0-78 0,0 0-20 15,3-2 0-15,-3 2 0 0,6-6 0 0,-6 6 0 16,0 0 0-16,0 0 0 0,0 0 16 0,0 0 5 0,0 8 2 16,0 5 0-16,0-2 25 0,-3 5 4 0,-3-3 2 0,0 3 0 15,0 3 4-15,-3-1 1 16,0 3 0-16,0 0 0 0,0 1-7 0,3-4 0 15,0 1-1-15,1-4 0 0,-1 1-39 0,0-2-12 16,3-4 8-16,3-2-8 0,-3 0 0 0,3-3 0 0,0-5 0 0,0 0 0 16,0 0 0-16,0 0 10 0,0 0-10 0,6-5 12 15,0 0-12-15,2-6 0 0,-2 3 0 0,0-5 0 16,3 0 0-16,-3 0 0 0,3-1 0 0,0-2 0 16,-3 1 0-16,3-4 0 0,3 3 0 0,-3-2 0 15,3-4 0-15,-3 4 0 0,3-3 0 0,0 5 0 16,-4 0 0-16,1 0 0 0,0 6 0 0,-3 2 0 15,-3 2 0-15,-3 6-9 0,0 0 9 0,6-2-13 0,0 2 13 0,3 2 0 16,-6 4 0-16,6 2-9 16,3-1 9-16,3 1 0 0,0 3 0 0,5-3-738 15,7 0-146-15</inkml:trace>
  <inkml:trace contextRef="#ctx0" brushRef="#br1" timeOffset="52167.02">23529 11023 172 0,'-27'-8'16'0,"15"2"-16"16,-6 4 0-16,0-1 0 0,0-2 290 0,0-1 55 0,-2 1 11 0,2 0 3 16,-3 0-291-16,-3-3-57 0,3 2-11 0,-5-2 0 15,-1 0 0-15,-3 1-11 0,-3 1 11 0,0 1-8 16,4 0 8-16,-4-3-12 0,0 0 12 0,-3 0-12 15,4 3 12-15,-1-3 0 0,-3-3 0 0,1 3 0 16,-7 0 62-16,0 3 8 0,-2 0 2 0,-4-1 0 16,0 4-13-16,1-4-3 0,-1 4 0 0,0-1 0 15,4 3-12-15,-7 0-2 0,-5 3-1 16,-1-1 0-16,4 1-14 0,-4 5-3 0,3-3-1 16,7 6 0-16,2-1-11 0,-3 1-3 0,7 0 0 0,-7 2 0 15,-2-3 1-15,-1 4 0 0,3 1 0 0,1 1 0 16,-1 3-10-16,3-1 8 0,4 4-8 0,-4-1 8 15,-2 3 27-15,-1 2 5 0,-6 0 0 0,7 6 1 16,-1 3-3-16,0-1-1 0,4 6 0 0,5 2 0 16,0-2-25-16,4-1-12 0,-1 1 10 0,0 2-10 0,1 1 9 15,-1-1-9-15,3 3 8 0,3 0-8 0,4 3 0 0,-1-1 0 16,3-2 0-16,3 3 0 0,0-3 0 0,0 2 0 16,4 1 0-16,-1 0 0 0,3 2 0 0,3 0 0 15,0 1 8-15,3-6-8 16,0 2 0-16,3-5 0 0,3 1 0 0,0-1 0 0,0-2 0 15,3 2 0-15,3 1 0 0,3-4 8 0,0 4 0 16,0-4-8-16,6 4 12 0,0-4-4 0,0-2-8 16,3-2 10-16,6 4-10 0,2-4 10 0,-5 2-10 0,6-3 0 15,0 1 9-15,3-4-9 0,2 4 0 0,4-4 0 16,0 1 0-16,0 0 8 0,-4-3-8 0,7-2 0 16,3-4 0-16,-1-1 0 0,1-4 0 0,9-2 0 15,-1 2 0-15,4-2 0 0,3 0 11 0,-4-3 4 16,-2-2 1-16,2 0 0 0,7 2-8 0,0-5 0 15,5 0-8-15,-2 0 12 0,-4-3-12 0,-2 3 0 16,-1-5 0-16,7 2 0 0,2-3 17 0,1 1-2 0,5-3-1 16,-5-3 0-16,-7 3-14 0,7-5-15 0,-1 0 3 0,4 0 1 15,2-9 19-15,1 4 3 0,-7-3 1 0,1-3 0 16,-1 2-12-16,1-4 0 0,2-3 0 0,1 0 0 16,2-3 0-16,-5-3 0 0,-1-2 0 0,-5 0 0 15,-1-3 0-15,1 1 0 0,-1-4 0 0,4-2 0 16,-6 3 12-16,-4-3-4 0,1-3 0 0,-4 3 0 15,-5-5-8-15,0-1 0 0,-1 1 0 0,1-3 0 16,3-5 0-16,-7 2 0 0,-2-2 0 0,0 2 0 16,-3 3 8-16,-4-2-8 0,-2-4 0 0,-3-2 8 15,0 6-8-15,-6-3 12 0,0 2-12 0,-7-2 12 16,1 5-12-16,-3-3 0 0,-3 0 0 0,-3-2 0 16,-3 0 0-16,0-3 0 0,-3-3 0 0,-3 6 8 0,0 0-8 0,-3-3 0 15,-3 3 9-15,1-1-9 0,-7 1 0 0,0 0 0 16,-3 0 0-16,0 5 8 0,-3 2 3 0,-2 4 1 15,-10 4 0-15,0 3 0 0,0 6 6 0,-5 2 2 16,-1 0 0-16,-3 8 0 0,-5 1-9 0,-4-1-2 16,-2 8 0-16,-1 0 0 0,1 0-9 0,2 5 0 15,3 1 0-15,4-1-11 16,-4 3-29-16,7 0-7 0,-1 3-1 0,3-1-793 16,1 4-159-16</inkml:trace>
  <inkml:trace contextRef="#ctx0" brushRef="#br1" timeOffset="52488.23">22210 10798 345 0,'0'0'31'0,"0"0"-31"16,0 0 0-16,0 0 0 0,0 0 21 0</inkml:trace>
  <inkml:trace contextRef="#ctx0" brushRef="#br1" timeOffset="53377.75">22267 10800 403 0,'8'0'36'0,"1"0"-36"16,0 0 0-16,3 3 0 0,-3 0 214 0,0-1 36 0,0-2 7 15,3 0 2-15,-3 3-157 0,0-3-31 0,0 3-7 0,0-3 0 16,0 0-22-16,0 0-4 15,2 0-1-15,1 0 0 0,0 0-1 0,0-3-1 0,3 3 0 0,0 0 0 16,9-3 3-16,3 3 1 0,-1 0 0 0,1-2 0 16,0-4-4-16,3 4-1 0,-1-1 0 0,4 0 0 15,0-2-18-15,0 0-3 0,-4-1-1 0,1 1 0 16,-3 3-12-16,6-6 0 0,2 0 8 0,1 0-8 16,-3 0 0-16,6-3 9 0,5 1-9 0,-2-1 8 15,0 0 3-15,-4 1 0 0,1-1 0 0,0 1 0 16,-4-4 7-16,4 4 2 0,-3-6 0 0,5 3 0 15,4 0-2-15,-3-3 0 0,-1 0 0 0,1 0 0 16,-3 0-2-16,-3 0-1 0,-1 0 0 0,-2-2 0 16,-3-1 1-16,2 3 1 0,4-2 0 0,0 2 0 15,0-3-5-15,-4-2 0 0,4 3-1 0,-3-3 0 16,-3-1 9-16,2 1 1 0,-2 3 1 0,0-3 0 16,-3-1-14-16,-1 1-8 0,1 0 10 0,-3-3-10 0,3 0 9 15,3-2-9-15,-4 0 8 0,4-4-8 0,3-1 8 16,-3 2-8-16,-4 2 0 0,7 1 8 0,0-1-8 0,0-5 0 15,-4 3 0-15,1-2 0 0,0 2 0 0,-6-3 0 16,3 0 0-16,-7-2 8 0,1-1-8 0,0 1 0 16,3 2 9-16,-3-2-9 0,0-9 0 0,-4 4 9 15,4-1-9-15,-3 0 0 0,-3 1 24 0,-3-1-3 16,0 0 0-16,0-2 0 0,0-6-21 0,0 3 8 16,-1-2-8-16,1-4 0 0,3 1 0 0,-3 0 8 15,-3 2-8-15,3-5 0 0,-3 0 20 0,0 0-1 16,0-5 0-16,0 3 0 0,0 2-19 0,-3 0 10 0,0 3-10 0,2-6 8 15,-2-2-8-15,-3 0 0 0,0-3 9 0,0 0-9 16,3 0 0-16,-3 0 0 0,-3 3 0 0,0-5 8 16,-3 2-8-16,0-3 8 15,-3-2-8-15,3 3 8 0,-6 2-8 0,1 2 0 16,-1 1 0-16,-3-5 8 0,3-1 17 0,-3 3 4 0,-3 1 1 0,0 1 0 16,3 4-30-16,0-1-10 0,0-2 0 0,3 2 0 15,1-4 10-15,2 1 0 0,0 1 0 0,0 5 0 16,-3-2 0-16,-3-1 0 0,3 3 0 0,0-5 0 15,0 2 0-15,-3 4 0 0,0-1 0 0,3 5 0 16,-3-2 0-16,1 2 0 0,-4 3 0 0,3-3 0 16,0-2 0-16,3 3 0 0,-6 4 0 0,3-4 8 15,0 2-8-15,0 0 0 0,0 2 0 0,-3 1 8 16,4-3-8-16,-4 0 0 0,0 3 0 0,0-3 8 16,0-3 2-16,0 6 1 0,-3-3 0 0,0 5 0 0,1-5-11 15,2 5 0-15,3 1 0 0,-3-1 0 0,-3 0 0 0,0 3 0 16,-6 3-10-16,4-3 10 15,-1 0 0-15,0 2 0 0,-3 4 0 0,3-1 0 0,0 3 8 16,1 2-8-16,-4-4 0 0,0 4 0 0,0-5 11 16,-3 6-11-16,-2 0 10 0,-1-1-10 15,0 1 8-15,0-4-8 0,-5 9 0 0,-1 0 0 0,0 0 8 0,0 5-8 16,4-2 0-16,2 2 9 0,0 2-9 0,3 4 12 16,-2-3-12-16,-1 5 12 0,3 2-12 0,0-1 0 15,0 1 0-15,1 4 0 0,2-6 0 0,3 5 0 16,0 0 0-16,0 1 0 0,3-1 0 0,4 3 0 15,2 0 0-15,3 0 0 0,0 0 0 0,9 0 0 0,0 0-11 16,0 0 11 0,0 0-140-16,0 0-22 0,15-3-5 0,0-7-1 0</inkml:trace>
  <inkml:trace contextRef="#ctx0" brushRef="#br0" timeOffset="58538.94">3675 14526 1184 0,'0'0'52'0,"0"0"12"0,0 0-52 0,0 0-12 0,0 0 0 0,0 0 0 15,0 0 51-15,0 0 7 0,0 0 2 0,0 0 0 16,0 0 24-16,0 0 4 0,0 0 2 0,0 0 0 16,6 2-28-16,0 1-6 0,0-3 0 0,3 0-1 15,3-3-5-15,0 3-1 0,5-2 0 0,-8 2 0 16,12-3-31-16,-6 0-6 0,3 3-2 0,3-5 0 15,3 2 19-15,-1-2 4 0,-2 0 1 0,0-3 0 16,0 3-34-16,0 2 0 0,3-2 0 0,-1 2 0 16,1 0 0-16,0 1 0 0,0 2 0 0,-3 0 0 15,-1-3 0-15,-5 6 0 0,0-3 0 0,0 2 0 16,-3 4-50-16,0-1-10 0,0 0-3 0</inkml:trace>
  <inkml:trace contextRef="#ctx0" brushRef="#br0" timeOffset="58790.7">3651 14732 1558 0,'0'-5'34'0,"-6"-1"7"0,6 6 2 0,0 0 1 0,6-5-35 0,-6 5-9 16,0-5 0-16,12 0 0 0,-3-1 29 0,-3 1 4 15,9 0 1-15,-3 2 0 0,6-5 2 0,-7 5 1 16,7-2 0-16,3 3 0 0,0-4-17 0,-6 4-4 16,9-1-1-16,-3 0 0 0,-1 1-15 0,4-1 9 15,-3 3-9-15,0 0 8 0,6 0-8 0,-7 0 0 16,4 0 9-16,0 3-9 0,3-3-13 0,0 2-7 0,-6 1-2 0</inkml:trace>
  <inkml:trace contextRef="#ctx0" brushRef="#br0" timeOffset="59176.31">4324 14404 1382 0,'-3'-3'123'0,"-6"3"-99"15,0 0-24-15,6 0 0 16,-6 3 107-16,3 0 16 0,0-1 3 0,6-2 1 0,0 0-55 0,0 0-10 15,0 0-2-15,0 0-1 0,9 6-32 0,3-6-7 16,3 2 0-16,0-2-1 0,6 3-11 16,-7-3-8-16,7-3 12 0,3 1-12 0,9 2 8 0,-9 0-8 15,5 0 0-15,1 0 0 0,-3 2 0 0,0 1 0 16,0-1 8-16,-4 4-8 0,1-4 0 0,-3 6 0 16,0-2 0-16,-6 2 0 0,0 2 0 0,-3-2 0 15,-4 5 0-15,-2-2 0 0,0 2 0 16,-3 0 0-16,-6 1 0 0,0-1 0 0,-3 3 8 0,-2-3-8 15,-4 3 0-15,-3 0 0 0,0 0 8 0,-6-1-8 16,0 4 0-16,-3-3 0 0,1 2 8 0,-4-2-8 16,-3 0 0-16,0 0 0 0,3 0 9 0,4 0-9 0,2-6 0 0,0 1 9 15,3-3 8-15,6-3 2 0,-9 0 0 0,12-2 0 16,-2 0-19-16,5-3 0 0,3 0 0 0,3 0 0 31,0 0-124-31,0-8-29 0</inkml:trace>
  <inkml:trace contextRef="#ctx0" brushRef="#br0" timeOffset="59904.13">5705 14534 288 0,'0'0'12'0,"0"0"4"0,0 0-16 0,0 0 0 0,0 0 0 0,0 0 0 15,0 0 210-15,0 0 39 0,0-3 8 0,0 3 2 16,-3-5-125-16,3-1-25 0,-6 4-5 0,3-1 0 15,-3 0-34-15,0 3-6 0,3 0-2 0,-9 0 0 16,3 0 2-16,0 0 1 0,-3 3 0 0,4 2 0 16,-10-2-18-16,0 2-4 0,-3 1-1 0,0-1 0 15,-3 0 3-15,-5 3 1 0,2 0 0 0,0-3 0 16,-3 3 6-16,6 0 2 0,1-3 0 0,2 3 0 16,0 0-10-16,3 0-3 0,3 0 0 0,3-2 0 15,3-1-41-15,6-3 0 0,-3 4 0 0,6-6-11 16,6 5 11-16,0-2 11 0,6-1-3 0,6-2 0 0,-6 0-8 15,9 0 0-15,3 0 0 0,-1 0 0 16,7 0 0-16,-3 0 0 0,0 0 0 0,-3 3 0 0,-1-3 0 16,-2 5 0-16,0 1 0 0,0-4 0 0,-6 4 0 0,-3 1 0 15,0-1-9-15,0 4 9 0,-1 1 0 0,-5-1 0 16,0 6 0-16,-6-2 0 0,0 4 0 0,-6 1 0 16,-3-1 0-16,1 3 0 0,-4-2 0 0,-3 2 0 15,-3-2 0-15,0 2 0 0,-3-3 12 0,-6-2-1 16,1 0 0-16,-7-3 0 0,3 0-11 0,0 1 0 15,7-4 0-15,-4-2 0 0,0-3 0 0,3-2 0 0,0 2 0 16,4-5 0-16,5 0 0 0,0-5 0 0,3 0 0 16,3-3 0-16,0-3 0 0,3-2 0 0,6-3 0 0,0-2 0 31,3-3-93-31,3-3-24 0,3 3-5 0,3-3-1 0</inkml:trace>
  <inkml:trace contextRef="#ctx0" brushRef="#br0" timeOffset="60356.18">5922 13912 1681 0,'0'-5'36'0,"0"-1"8"0,3-2 2 0,-3 6 2 0,6-4-38 0,-6 1-10 15,3 0 0-15,3-3 0 0,0 5 79 0,0-2 13 16,3 0 4-16,0-1 0 0,3 1-58 0,0 2-11 16,3 1-3-16,-4 2 0 0,7 0-12 0,-3 2-4 15,0-2 0-15,3 3 0 0,0 2 20 0,0 1 3 16,0-1 1-16,-4 3 0 0,1 0-32 0,-3 2 0 16,0 1 0-16,-3 0 0 0,3 2 0 0,-6 0 0 15,0 0 0-15,-6 0 0 0,-3 3 12 0,0 0-3 16,-6 3-1-16,-3-1 0 0,-3 1 13 0,0-1 3 15,-3 1 0-15,-2-1 0 0,-1 1 12 0,0 2 4 16,-6-5 0-16,6 0 0 0,-3 0-13 0,1-3-3 16,-1 0 0-16,3-2 0 0,3-1 16 0,0-2 4 15,3 0 0-15,6 0 0 0,4-3-29 0,2 1-6 16,3-6-1-16,0 0 0 0,8 0-8 0,7 0 8 16,6-3-8-16,0 0 8 0,0 1-8 0,0-4 0 0,3 1 0 0,-1-3 0 15,4 6 0-15,0-1 0 0,-3 0 0 0,3 1 0 16,2-1 0-16,-8 3 0 0,0 3 0 0,0 2-11 31,-3-2-154-31,-3 2-31 0,8 5-7 0,-5 4-1 0</inkml:trace>
  <inkml:trace contextRef="#ctx0" brushRef="#br0" timeOffset="60786.04">6538 14586 230 0,'0'0'20'0,"3"-2"-20"0,-3 2 0 0,6 0 0 15,3-3 279-15,0 1 51 0,-3-1 10 0,0 0 3 16,6 1-219-16,0 2-43 0,3-3-9 0,0 0-1 15,0 3-22-15,-1-2-4 16,4 2-1-16,-3-3 0 0,3 3-22 0,0-3-5 0,0 1-1 0,0-1 0 16,-4 3-4-16,1 0-2 0,-3 0 0 0,3 0 0 15,-6 3-10-15,3-1 0 0,-3 1 0 0,-9-3-578 16,0 0-122-16</inkml:trace>
  <inkml:trace contextRef="#ctx0" brushRef="#br0" timeOffset="60989.48">6526 14751 288 0,'0'0'25'15,"0"-3"-25"-15,3-2 0 0,0 2 0 0,3-2 278 0,3 2 50 16,-3-2 11-16,0-1 1 0,6-2-176 0,-3 3-35 16,6 0-7-16,0 0-2 0,0-1-44 0,0 1-8 15,2 0-3-15,1 2 0 0,-3-2-32 0,0 2-6 16,-3 1-2-16,3 2 0 0,0 0-15 0,-3 0-10 15,0 0 12-15,-4 5-12 0,1-3 8 0,0 4-8 16,-3 2 0-16,0-3-1016 0</inkml:trace>
  <inkml:trace contextRef="#ctx0" brushRef="#br0" timeOffset="62827.08">7661 14311 1220 0,'0'0'54'0,"-6"-5"11"0,-3 2-52 0,3 1-13 16,0-1 0-16,6 3 0 0,0 0 78 0,0 0 13 16,6-5 2-16,-6 5 1 0,-6-3-17 0,6 3-3 15,0 0-1-15,0 0 0 0,0 0-36 0,0 8-7 16,-3 0-2-16,3 3 0 0,0 4 11 0,-3 1 1 16,-6 0 1-16,3-3 0 0,0 6-17 0,-3 0-4 0,-9-1-1 15,6 1 0-15,0-1 17 0,-3-2 4 0,1 2 1 0,-1-2 0 16,0-2-24-16,3-1-5 0,3 0 0 0,0-5-1 15,0 3-3-15,3-6 0 0,6-5 0 0,0 0 0 16,0 0-8-16,0 0 0 0,12 0 9 0,3-3-9 16,3 1 10-16,0-6-2 0,3 0-8 0,2 0 12 15,4 0-12-15,-3 0 0 0,-9 0-9 0,9 3 9 16,-1-1 0-16,-2 4 0 0,0-4 8 0,-3 6-8 16,-3 3 0-16,-3 2 0 0,-3 1-10 0,-3 2 10 15,-3 0 0-15,0 5 0 0,-6 0 0 16,0 0 0-16,-6 3 0 0,0 0 0 0,0 2 0 0,-3 1 0 15,-3 0 0-15,-3 2 0 0,3 2 0 0,3 1 0 16,4 0 0-16,-4 0 0 0,-6-6 9 0,0 4-9 16,3-4 26-16,0 3 1 0,-12-2 0 0,4-3 0 0,5 0-12 15,-3-1-3-15,-3-4 0 0,6 0 0 0,-3-1-2 0,0-5-1 16,1 1 0-16,-1-4 0 0,0-2-9 0,3 0 0 16,6-5 9-16,0 0-9 0,-6-3 11 0,10-5-3 15,2-1 0-15,3-4 0 16,0-3-142-16,3-3-29 0</inkml:trace>
  <inkml:trace contextRef="#ctx0" brushRef="#br0" timeOffset="63029.24">7589 14285 1933 0,'0'0'42'0,"0"0"9"0,0 0 1 0,9-5 4 0,0-1-45 0,0 1-11 16,-3 0 0-16,-3-3 0 0,0 2 93 0,9 1 17 15,3 0 3-15,2-3 1 0,4 3-63 0,0-1-13 16,0 1-2-16,3 0-1 0,-3-1-11 0,-1 1-3 16,4 3 0-16,-6-1 0 0,0 0-13 0,0 1-8 0,3-1 10 0,0 3-10 15,-7 0 0-15,4 0 0 0,-3 3 0 0,6 2-753 16,-3 0-157-16</inkml:trace>
  <inkml:trace contextRef="#ctx0" brushRef="#br0" timeOffset="63296.11">7815 15036 1728 0,'0'0'153'0,"0"0"-122"15,0 0-31-15,0 0 0 0,-6 3 53 0,0 0 5 16,6-3 1-16,0 0 0 15,-9 5 17-15,7 0 4 0,-4 3 1 0,6 3 0 0,-3 2-31 0,-3 0-6 16,0 0-2-16,0 3 0 0,3 3-16 0,-6 2-3 16,0-3-1-16,0 6 0 0,3-3-9 0,0 1-1 15,-6-4-1-15,3 3 0 0,3-2-11 0,3-3 0 16,-3 0 9-16,3-3-9 16,0-5-149-16,3-8-35 0</inkml:trace>
  <inkml:trace contextRef="#ctx0" brushRef="#br0" timeOffset="63845.53">8524 14370 518 0,'6'-3'46'16,"-3"-2"-37"-16,-3-1-9 0,3-2 0 16,3 3 134-16,-3 0 25 0,0-3 5 0,0 5 0 15,-3-2-16-15,0 5-3 0,-3-5-1 0,3 5 0 0,0 0-21 0,0 0-5 16,-6-3-1-16,3 0 0 0,-3 3-35 0,0-2-7 16,0-1-2-16,-3 3 0 0,0 3-8 0,0-3-1 15,0 2-1-15,-3 1 0 0,0 0-19 0,0-1-3 16,3 4-1-16,-2-1 0 0,-1 3-9 0,-3 0-3 15,0 0 0-15,0 2 0 0,0 3-14 0,-6 1-3 16,3 2-1-16,-2-1 0 0,-4 4 20 0,0 2 4 16,0 0 1-16,0 0 0 0,0 1-35 0,1 1 0 15,5 1 0-15,0 3 0 0,9-3 11 0,-6 2-2 16,-3 0 0-16,9 1 0 0,6 2-9 16,0-3 0-16,0-2 0 0,0 0 0 0,6-3 0 0,3-2 0 15,0-1 0-15,0-4 0 0,0-1 0 0,3-3 0 16,6 1 0-16,0-8 0 0,0-1 0 0,3 1 0 15,2-6 9-15,1 1-9 0,0-1 8 0,-3-5-8 16,3-3 8-16,-3 1-8 0,-3-1 0 0,2-2 0 0,-2 0 0 0,0 0 0 16,-3-1 0-16,-3-2 0 0,3 1 0 0,-6 1 0 15,0-2 0-15,-3 3 0 0,-3-3 0 0,0 3 0 16,-3 3 0-16,-3-1 0 0,3 3 0 0,-6 3 0 16,3-1 0-16,-3 1 0 0,-6 5 0 0,3 0 0 15,-3 3 0-15,1-1 0 0,-1 4 0 0,0 2 0 16,0 0-15-16,3-3 3 0,3 3 0 0,3 2 0 15,6-2-136-15,0 0-26 0,0-2-6 0</inkml:trace>
  <inkml:trace contextRef="#ctx0" brushRef="#br0" timeOffset="64183.34">8848 14266 1209 0,'3'-13'108'0,"0"10"-87"16,0-2-21-16,0 0 0 0,0 0 106 0,0 2 17 16,0-2 3-16,-3 5 1 0,0 0-19 0,0 0-4 15,0 0-1-15,0 0 0 0,0 0-37 0,-3 5-7 16,-3 3-2-16,0 0 0 0,-3 2 9 0,-3 4 2 16,3 2 0-16,-3 2 0 0,-2 3-22 0,2 0-4 15,-3-2-1-15,0 2 0 0,-3 0-5 0,3-2 0 0,3 2-1 0,-3-3 0 16,1 1-19-16,5-1-3 15,0-2-1-15,3-2 0 0,3-1-3 0,0 0-1 16,3-2 0-16,3-3 0 0,3-1-8 0,3-1 0 0,0-1 0 16,-1 0 0-16,4-2 28 0,3 0 3 0,0-1 1 15,0-4 0-15,0 2-32 0,0-3 0 16,0 3 0-16,3-3 0 16,-1 1-16-16,-2-1-8 0,3 0-3 0,0 1 0 15,-3-1-161-15,3 0-33 0,9-2-7 0,-10 3 0 0</inkml:trace>
  <inkml:trace contextRef="#ctx0" brushRef="#br0" timeOffset="64394.34">9018 14462 2156 0,'0'0'48'0,"-6"0"9"0,0 0 3 0,0 3 0 0,6-3-48 0,-6 5-12 15,0 3 0-15,-3 0 0 0,0 3 82 0,-3-1 14 16,3 3 4-16,0 1 0 0,1-1-36 0,2 3-6 15,-3 0-2-15,0-1 0 0,3 4-38 0,0 2-8 16,-3 0-2-16,3 3 0 0,0 3-8 0,3-1 0 16,0-2 0-16,0 0 0 0,3-3 0 15,0-3 0-15,3 3 0 0,3-5 0 0</inkml:trace>
  <inkml:trace contextRef="#ctx0" brushRef="#br0" timeOffset="65232.47">9637 14436 748 0,'0'0'67'0,"0"0"-54"0,0 0-13 0,0 0 0 0,0 0 140 0,0 0 26 15,0 0 5-15,0 0 1 0,3-3-43 0,-3-2-8 16,3-1-1-16,0 1-1 0,0 0-56 0,3 0-11 16,-3-3-3-16,6 2 0 0,3-2-16 0,-3 0-3 15,2-5-1-15,4 3 0 0,3-6-15 0,-3 3-3 16,3-1-1-16,0 1 0 0,0 0 5 0,0 0 1 15,-4-3 0-15,1 3 0 0,-3-3 12 0,-3 2 4 0,3 1 0 16,0 3 0-16,-6-4-7 0,0 1-1 0,0 0 0 0,-6 0 0 16,0-1 7-16,-3 4 1 15,-3-1 0-15,0 3 0 0,0 0-22 0,-3 3-10 0,-6 5 10 16,0 3-10-16,-6 2 10 0,1 0-10 0,-4 6 10 16,-3 2-10-16,-3 3 24 0,3 3-2 15,-2-4 0-15,-1 7 0 0,0 1 8 0,-3 4 2 0,1-1 0 0,2 6 0 16,0 0-20-16,0 5-3 0,-2-3-1 0,2 3 0 15,-3 0 3-15,3-2 0 0,7-1 0 0,-1 1 0 16,3-6-1-16,3 2 0 0,3-4 0 0,0 2 0 16,6-5-10-16,0 2 0 0,3-5 9 0,1 1-9 15,5-7 0-15,0 1 9 0,0-2-9 0,3-7 0 16,-1-1 12-16,-2-6-12 0,9 2 12 0,3-2-12 0,3-5 12 16,0 0-12-16,6-6 12 0,-3 1-12 0,6-6 10 0,-1 0-10 15,4-3 8-15,0 6-8 0,-6-3 16 0,3 3-3 16,-1 0 0-16,-2 2 0 0,-3 3-13 15,0 0 0-15,-3 6 0 0,0 2 0 0,-6 0 0 0,0 0 0 16,-9 0 0-16,3 8 0 0,0 0 0 16,-6 5 0-16,0 0 0 0,-6 0 0 0,0 6 0 15,0-3 0-15,-3 0 0 0,3 2 0 0,0-2-8 16,3-3-5-16,-3 0-1 0,6 1 0 0,-3-1 14 0,3-3 0 16,3-2 0-16,0 0 0 0,3 0 0 0,3-5 0 15,0 2 0-15,6-5 0 0,3 0 0 0,-3 0 0 16,6-2 0-16,0-1 0 0,2-5 0 0,1 3 0 15,0-3-13-15,3 0-845 16,-3-3-169-16</inkml:trace>
  <inkml:trace contextRef="#ctx0" brushRef="#br0" timeOffset="65883.02">9854 14846 1875 0,'0'0'41'0,"0"0"9"0,0 0 2 0,0 0 0 0,0 0-41 0,0 0-11 0,0 0 0 0,0 0 0 16,0 0 66-16,9 0 11 0,0 0 3 0,0-3 0 16,0 0-40-16,0-2-8 0,0 0-2 0,3-3 0 15,0 0-16-15,0 3-3 0,-1-3-1 0,1-3 0 16,0 3 1-16,-3 0 0 0,-3-2 0 0,0 2 0 16,0 0-11-16,-3-3 0 0,-3 1 0 0,0 2 8 15,-3-3 24-15,0 3 4 0,-3 0 0 0,0 0 1 16,-3 0-20-16,0 1-4 0,0 4-1 0,-2-2 0 0,-1 2 7 0,0 3 1 15,0 5 0-15,-3-2 0 16,-3 5 9-16,-3 0 3 0,6 5 0 0,-3-2 0 0,-2 2-20 16,2 3-3-16,3 0-1 0,3-1 0 0,0 1-8 0,0 0 0 15,3 0 9-15,3 0-9 0,3 0 11 16,3 0-3-16,0-3 0 0,6 0 0 0,0-2-8 16,3-1 0-16,3-2 0 0,0-2 0 0,3-4 12 0,0 1-4 15,6-6 0-15,-4 3 0 0,-2-5-8 0,3 0-14 16,0-6 3-16,-3 3 1 0,6 0-6 15,-3-2-2-15,-4-1 0 0,1 3 0 0,-6 0-3 0,0 0-1 16,-3 0 0-16,0 6 0 0,-6 2 22 0,0 0-11 16,-6-3 11-16,0 6-8 0,-3-1 8 0,-3 6-12 15,-2 0 12-15,2 3-12 0,0 2 42 0,0 3 8 16,3-3 2-16,0 6 0 0,-3-4-23 0,3 7-4 16,0-4-1-16,-3 1 0 0,3 2-3 0,0 3-1 0,0-1 0 0,4 4 0 15,-4 2-8-15,0 0 8 0,0 0-8 0,0 6 8 16,0 2-8-16,3-3 8 0,-3 0-8 0,0 1 8 15,3-3-8-15,-3-3 0 0,3 0 0 0,0-3-11 16,-3 1 11-16,3-1 0 0,-3-2 8 0,1 2-8 16,-1 1 11-16,-3-1-3 0,0-5 0 0,-3 1 0 15,3-1-8-15,0-3-17 0,-3-2 4 0,3-3 1 16,-3-5 35-16,1 0 7 0,2-2 2 0,0-6 0 16,0 0-20-16,-3-3-3 0,3-2-1 0,3-6 0 15,3-2 16-15,0-6 4 0,3-4 0 0,3-4 0 0,3-2-16 16,3 0-4-16,6-3 0 0,0-2 0 0,6-3-8 15,0-3-9-15,3 0 9 0,-1-2-13 16,1 5-13 0,0 0-2-16,3 0-1 0,-3 2 0 0,-1 1-189 0,4 0-38 15,18-33-7-15,-6 15-1 0</inkml:trace>
  <inkml:trace contextRef="#ctx0" brushRef="#br0" timeOffset="66291.95">10265 13951 1324 0,'-6'-13'59'0,"3"8"12"0,3-3-57 0,-3 3-14 0,0-3 0 0,3 0 0 16,0 0 138-16,0 3 25 0,0-3 5 0,0 2 0 16,3-2-56-16,0 3-11 0,3 0-2 0,0 0-1 15,3-1-43-15,0 4-9 0,3-1-2 0,-3 0 0 16,-3 3-19-16,6 0-4 0,-3 0-1 0,2 3 0 15,1 2-12-15,-3 1-8 0,3-1 8 0,-3 3-8 16,0 2 0-16,-3 1 0 0,0-3 0 0,-3 3 0 16,-3-1 11-16,-3 1-3 0,0 2 0 0,-3 0 0 15,-3 0-8-15,0 1 0 0,-3 1 0 0,0 1 8 16,3 0 28-16,-5 0 4 0,-1 0 2 0,-3 0 0 16,0-3-24-16,0 3-5 0,0-3-1 0,3 0 0 15,0-2 15-15,1 2 2 0,5-5 1 0,-3 3 0 16,3-1 2-16,3-2 1 0,3 0 0 0,3-3 0 15,0 3-25-15,0-8-8 0,9 3 0 0,0 0 0 0,3-1 10 16,2 1-2-16,4-6 0 0,0 1 0 0,6 2 2 16,0-3 0-16,-3-2 0 0,2 2 0 0,4 0-10 15,-3 1 0-15,0-1 0 0,0 1 0 0,-3-1 0 16,-1 3 0-16,-2 3 0 0,-3-1-904 16,-3 3-182-16</inkml:trace>
  <inkml:trace contextRef="#ctx0" brushRef="#br0" timeOffset="68920.59">5157 16616 576 0,'0'0'51'0,"0"0"-41"0,0 0-10 0,0 0 0 16,0 0 201-16,0 0 39 0,0 0 7 0,0 0 1 15,0 0-116-15,0 0-24 0,0 0-5 0,0 0-1 16,0 0-43-16,0 0-9 0,0 0-2 0,6 5 0 16,0-5-1-16,3 3-1 0,3-1 0 0,3-2 0 15,3 0 15-15,0-2 3 0,2 2 1 0,4-3 0 16,0 0-25-16,0 1-6 0,0 2-1 0,2-3 0 15,-2 3-25-15,0-2-8 0,0-1 0 0,0 0 0 16,-3 6 8-16,-1-3-8 0,-2 0 0 0,0 0 0 16,-3 3 9-16,0-1-9 0,3 1 0 0,-3-1 9 15,-3 1-9-15,-1 0-14 0,4 2 3 0,0-2 1 16,0-1-174-16,-3 1-34 16,12 0-7-16,-3-1-2 0</inkml:trace>
  <inkml:trace contextRef="#ctx0" brushRef="#br0" timeOffset="69276.89">5101 16849 921 0,'0'0'40'0,"0"0"10"0,0 0-40 0,0-6-10 0,0 6 0 0,6-2 0 15,-3-4 187-15,3 4 35 0,-3-1 7 0,-3 3 2 16,6 0-87-16,-1-2-16 0,1 2-4 0,3 0-1 16,-3 2-42-16,3-2-8 0,6-2-1 0,0 2-1 15,0-3-19-15,6 0-3 0,0 1-1 0,2-1 0 16,1-2-17-16,6 2-4 0,3-2-1 0,-1-3 0 15,4 2-14-15,-3 4-2 0,0-3-1 0,2-1 0 16,-2 1-1-16,3-3-8 0,0 3 12 0,-1 2-4 16,1-2-8-16,-3 2 0 0,-1 0 9 0,4 3-9 15,-6 0-80 1,-3 3-20-16,0 0-4 0</inkml:trace>
  <inkml:trace contextRef="#ctx0" brushRef="#br0" timeOffset="69679.81">5946 16515 1785 0,'0'0'159'15,"-6"0"-127"-15,0 3-32 0,6-3 0 0,0 0 79 0,0 0 9 0,0 0 3 0,0 0 0 16,0 0-18-16,0 0-3 0,6 5-1 0,3-2 0 15,0 2-19-15,3-2-4 0,0-1-1 0,6-2 0 16,-1 3-23-16,7-3-5 0,-3 0-1 0,9 0 0 16,-3 3-8-16,2-3-8 0,1 2 9 0,-3 4-9 15,9-4 12-15,-7 4-4 0,1-1-8 0,0 0 12 16,-3 3-12-16,-3 3 0 0,-4-3 8 0,-2 5-8 31,0-3 0-31,-3 4-10 0,-6-1 2 0,0 0 0 0,-3 0 8 16,-3 1 0-16,-3-1 0 0,-3 3-8 0,-3 0 33 0,-3-1 7 15,-3-1 2-15,-3 2 0 0,-6-3-34 0,1 3 0 0,-10-3 0 0,3 0 0 16,-3 0 16-16,-3 1 5 0,4-4 2 0,-4 1 0 16,0-1-7-16,3 1-2 0,1-3 0 0,-1 0 0 15,3 0-6-15,3 0-8 0,3-3 11 0,4 0-11 16,-1 1 0-16,6-1 0 0,3-2 0 0,6-1 0 16,3-2-132-16,0 0-21 15,0 0-4-15</inkml:trace>
  <inkml:trace contextRef="#ctx0" brushRef="#br0" timeOffset="70766.5">7815 16600 172 0,'0'0'16'0,"0"0"-16"0,0 0 0 0,0 0 0 16,-3 5 262-16,0-2 50 0,3-3 9 0,0 0 3 16,0 0-199-16,0 0-39 0,-6 0-8 0,6 0-2 15,0 0 2-15,0 0 0 0,-6-5 0 0,6 5 0 16,0-3-29-16,-3-2-5 0,1-1-2 0,2 4 0 15,-3-4 6-15,0 4 2 0,0-3 0 0,0 2 0 16,-6 0 8-16,3 1 2 0,3-1 0 0,-6 3 0 16,-6 0-13-16,3 3-3 0,0-3 0 0,0 2 0 15,-3-2-13-15,0 3-3 0,1 0-1 0,5 2 0 16,9-5-9-16,-12 2-2 0,-6 6 0 0,3-2 0 16,3-4-7-16,-3 4-1 0,-6-1-8 0,6 0 12 0,1 0-4 15,-1 1-8-15,0-1 11 0,0 0-11 0,3 3 10 0,0-2-10 16,3-1 8-16,0 3-8 0,0-3 0 0,3 0 0 15,6-5 8-15,-3 8-8 0,0-2 0 16,3 2 0-16,0-3 0 0,3 3 0 16,0-3 0-16,3 3 0 0,0-3 0 0,3 3 0 0,0 0 0 15,3 0 0-15,-3 3 0 0,6-3 0 0,0 0 0 16,0 0 0-16,0 2 0 0,-1 1 0 0,1-1 0 0,0 1 0 16,0-1 0-16,-3 4 0 0,-3-4 0 15,3 3 0-15,9-2 0 0,-6 0 0 0,-1 2 0 16,1-3 0-16,3 1 0 0,-3 0 0 0,-3-3 0 0,3 2 0 15,-6-2 0-15,3 3 0 0,-3-1 0 0,-3 1 0 16,-3-3-8-16,-3 0 8 0,0 0 0 0,0 2 0 16,-9-2 12-16,0 0-4 0,0 3-8 0,-3-3 12 15,-9 2-12-15,0 3 12 0,0-5 12 0,0 3 2 0,1 0 1 16,-4-1 0-16,-6 3-27 0,0-5 0 0,4 0 8 0,-1 0-8 16,-6 0 14-16,3-3 1 0,3-2 0 0,-2 2 0 15,-4-5-6-15,6 0-1 0,-3-2 0 0,4-1 0 16,11-2-8-16,-6-1 0 0,-6-1 0 0,6-1 0 15,6-6 0-15,0 4 8 0,4-3-8 0,2-1 12 16,9 1-12-16,-3 0-9 0,3 2 9 0,3 1-13 16,6-1-85-1,-1 1-17-15,7-1-3 0,3 0-1109 0</inkml:trace>
  <inkml:trace contextRef="#ctx0" brushRef="#br0" timeOffset="71247.73">8384 16724 1800 0,'0'0'80'0,"0"0"16"0,0 0-77 0,0 0-19 0,0 0 0 0,0 0 0 16,0 0 36-16,6 6 4 0,3-4 1 0,0 1 0 16,3 0 17-16,-1-3 3 0,7 0 1 0,-3-3 0 15,3 3-16-15,0 0-3 0,3-3-1 0,0 1 0 0,2-1-14 0,1 3-4 16,0-3 0-16,-3 3 0 0,0 0-12 0,0 0-2 15,-4 0-1-15,1 0 0 0,-3 0-9 0,0 0 12 16,-3 3-12-16,-3 0-721 16,-3-1-151-16</inkml:trace>
  <inkml:trace contextRef="#ctx0" brushRef="#br0" timeOffset="71435.23">8333 16952 2077 0,'0'0'92'0,"0"0"19"0,0 0-89 0,0 0-22 16,9-3 0-16,0 1 0 0,3-4 21 0,0 4 0 15,0-1 0-15,3 0 0 0,3-2 28 0,-4 2 6 16,7-2 1-16,-3 2 0 0,3 1-16 0,0-1-4 0,0 1 0 0,2-1 0 16,-5 0-27-16,3 3-9 0,0 0 0 0,-3 0-1101 15</inkml:trace>
  <inkml:trace contextRef="#ctx0" brushRef="#br0" timeOffset="73714.68">9557 16505 979 0,'0'0'43'0,"0"0"9"0,0-6-41 0,3-2-11 16,0 1 0-16,-3-1 0 0,3 0 140 0,0 0 25 0,2 0 6 15,-2-3 1-15,3 1-52 0,0-1-9 0,0 3-3 0,3-5 0 16,0 5-41-16,0-3-9 0,3-2-2 0,0 5 0 15,0-2-18-15,6 2-4 16,-3-3-1-16,2 3 0 0,1 0-20 0,6 0-4 0,-3 3-1 0,0 0 0 16,0 2-8-16,-4 0 0 0,4 6 0 0,-3 0 8 15,3 2-8-15,-3 3 0 0,-3 3 0 0,0-1 0 16,-6 6 0-16,-1-3 0 0,-8 6 0 0,0 2 8 16,-5 3-8-16,-4 2 12 0,-3 6-12 0,-3-3 12 15,0 3 3-15,0 0 1 0,-3 5 0 0,-3-3 0 16,-2 0 4-16,-1 1 2 0,0-1 0 0,0-2 0 15,0-3-5-15,0 0-1 0,1 0 0 0,-1-2 0 0,0-1-2 16,0-2-1-16,0-3 0 0,4 0 0 0,-4-2-2 16,6-3-1-16,0-3 0 0,0-3 0 0,6 1-2 0,0-3-8 15,0-5 12-15,1 2-4 0,2-5-8 0,3 0 12 16,0-5-12-16,3 2 12 0,3-2 0 16,0-3 1-16,6-3 0 0,0-2 0 0,-3 0-13 0,3-1-13 15,3-1 2-15,-1 1 1 0,4 1 10 0,0 0 0 16,-3 0 0-16,3 2-8 0,-3 3 8 15,0 3 0-15,0 0 0 0,-3 2 0 0,-6 3 0 0,9-3 0 16,-9 3 0-16,6 3-8 0,0 0 8 0,0 2 0 16,0 0 0-16,0 0 0 0,-1 3 12 0,1-2 0 15,3 2 1-15,0 0 0 0,0-3-2 0,0 3-1 16,3-3 0-16,-3 6 0 0,6-6-10 0,-3 3 12 0,0-3-12 16,3 3 12-16,-1-5-12 0,1 2 10 0,0 0-10 0,3 1 10 15,0-1-10-15,0-2 8 0,0 2-8 0,-3 0 8 31,-1 0-176-31,1-2-35 0</inkml:trace>
  <inkml:trace contextRef="#ctx0" brushRef="#br0" timeOffset="73932.1">10051 17060 2070 0,'0'0'92'0,"0"0"18"0,-6 6-88 0,3 2-22 0,0-3 0 0,3-5 0 15,-6 8 67-15,3 0 9 0,0 2 1 0,0 1 1 16,0-1-12-16,3 4-2 0,-6-1-1 0,6 0 0 16,-3 3-19-16,0-3-4 0,-3 6-1 0,0-3 0 15,3 2-25-15,-3 1-5 0,-3-1-1 0,0 1 0 0,0-1-8 0,1-2 0 16,-1 3 0-16,3-1 0 16,-3-2-56-16,0 3-12 0,0-6-4 0,3-3-698 15,0-2-140-15</inkml:trace>
  <inkml:trace contextRef="#ctx0" brushRef="#br0" timeOffset="75205.45">10587 16203 288 0,'0'0'25'0,"0"0"-25"16,0 0 0-16,0 0 0 15,0 0 138-15,0 0 22 0,0 0 5 0,0 0 1 0,0 0-75 0,0 0-15 16,0 0-4-16,0 0 0 0,0 0 11 0,0 0 1 16,0 0 1-16,0 0 0 0,0 0 3 0,0 0 1 15,0-3 0-15,0 3 0 0,0-5-1 0,0 5 0 16,0 0 0-16,0 0 0 0,0 0-9 0,0 0-3 15,0-5 0-15,0 5 0 0,0 0-18 0,0 0-4 16,-3-5-1-16,3 5 0 0,0 0-15 0,0 0-3 16,0 0-1-16,0-6 0 0,0 1-10 0,0 5-3 15,0 0 0-15,3-3 0 0,-3-5-10 0,0 8-3 16,0 0 0-16,0 0 0 0,5-2-8 0,1-1 0 16,0 0 0-16,3 1 8 0,-3-1-8 0,3 1 0 15,0-1 0-15,0-2 0 0,3 2 0 0,0 3 0 16,0-3 0-16,0 1 0 0,3 2 0 0,-1 0 0 15,1-3 0-15,0 3 0 0,-3-3 0 0,0 3 0 16,3 0 0-16,-3 0 0 0,0 3 0 0,-3 0 0 0,3 2 0 0,-4 3 0 16,-2-3 0-16,-3 3 0 0,3-3 0 15,-3 3 0-15,-3 3 0 0,-3-3 0 0,0 5 8 0,0-2-8 16,-6 2 0-16,4 0 0 0,-4 0 9 0,0 3-9 16,0-3 0-16,-3 3 0 0,0-2 0 0,-3 1 8 15,0-1-8-15,0-1 0 0,0 3 8 0,1-3-8 16,-1 3 9-16,0-3-9 0,3 0 12 0,0 1-12 15,-3-6 0-15,6-1 0 0,-3 1 0 0,6 0-9 16,0-2 9-16,0-1 0 0,6-5 0 0,0 5 0 16,0-5 0-16,3 3 8 0,3 2-8 0,0-2 0 0,9-3 0 15,-3 2 0-15,3-2 0 0,3 0-8 0,0 3 8 16,2 0 0-16,-2-1 0 0,3 1 0 16,-6 2 0-16,3 3 0 0,0 0 0 0,-3 0 0 0,-3 3-19 15,-1-1 2-15,1 1 0 0,-6 2 0 0,3 0 5 16,-6 1 2-16,0-1 0 0,-3 3 0 15,0-3 10-15,-6 3 0 0,-3 0-9 0,0 0 9 0,-3 2 0 0,1-2 0 16,-7 0 0-16,3 0 0 0,-6 0 0 0,3 2 0 16,-3-5 0-16,3 3 8 0,-2-3 11 0,-1 1 1 15,0-4 1-15,0 1 0 0,0-3-5 0,3 0-2 16,-2-3 0-16,-1 0 0 0,3-2-5 0,0-3-1 16,3 0 0-16,0 0 0 0,3-5-8 0,3-3 8 15,3-3-8-15,6 0 8 0,0-2-20 0,6-3-4 0,0 1 0 16,6-4-832-16,0-2-165 15</inkml:trace>
  <inkml:trace contextRef="#ctx0" brushRef="#br0" timeOffset="75654.52">11206 16113 1267 0,'0'0'112'16,"0"0"-89"-16,0 0-23 0,0 0 0 15,-3-5 156-15,3 5 26 0,-3-3 6 0,3 3 0 16,0 0-30-16,0 0-6 0,0 0-2 0,0 0 0 0,0 0-95 0,9-5-19 16,-3 2-4-16,2 3-1 15,4-5 1-15,0 2 1 0,-6-2 0 0,6 2 0 0,3 1-20 0,0-4-4 16,6 4-1-16,0-3 0 0,-4-1-8 0,1 4 8 15,0-1-8-15,-3 0 8 0,0 3-8 0,-3 0 0 16,3 3 0-16,-3 0 0 0,-6-1 0 0,3 6 0 16,-4-3 0-16,-2 3 0 0,3 0 0 0,-3 3 0 15,-3-1 0-15,0 4 0 0,-3-1 0 16,0 0 0-16,-3 8 0 0,-2-2 0 0,-1 2 15 0,-3 3 1 16,-6 0 0-16,3 2 0 0,-3 3 16 0,0-2 3 15,-3 2 1-15,1 0 0 0,-1 0-24 0,3 3-4 16,3 2 0-16,0 1-8 0,-3-6 10 0,0 2-10 15,4 1 8-15,2-5-8 0,0-1 0 0,3 1 0 16,3-4 0-16,0-2 0 0,0 1 0 0,0-4 0 0,3-2 0 16,0 0 0-1,3-3-159-15,-3-2-24 0,3-3-5 16,3 0 0-16</inkml:trace>
  <inkml:trace contextRef="#ctx0" brushRef="#br0" timeOffset="75807.81">11096 16666 403 0,'-3'-10'36'0,"3"4"-36"0,-3 1 0 0,0 0 0 16,3 5 387-16,6-6 70 0,-3-2 15 0,2 0 2 16,1 3-290-16,3 0-57 0,3-6-12 0,0 6-3 15,6-3-60-15,0 0-13 0,3 3-3 0,0 0 0 16,-4-3-28-16,4 5-8 0,3-2 0 0,3-1 0 0,-3 1-8 16,2 2-4-16,1 1 0 0,0-3 0 0</inkml:trace>
  <inkml:trace contextRef="#ctx0" brushRef="#br0" timeOffset="76570.97">11994 16320 633 0,'0'0'28'0,"0"0"6"0,0 0-34 0,0 0 0 0,0 0 0 0,0 0 0 16,0 0 299-16,0 0 53 0,0 0 10 0,6 0 2 16,3 0-240-16,0-3-48 0,3-2-9 0,3-1-3 15,0 1-32-15,6-3-8 0,-3-3 0 0,2 1-1 16,-2-3-13-16,3-3-2 0,0 3-8 0,3-1 12 16,-3 1-12-16,-1 0 8 0,1-3-8 0,-3 0 0 0,0 0 8 0,-6 0-8 15,0 3 0-15,-3 0 9 0,-3 0-9 0,-3-1 10 16,-3 1-10-16,-3 3 10 0,-3-4 0 0,0 4 0 15,-6-3 0-15,-3 5 0 0,0-3-10 0,-3 6 0 16,-3-1 9-16,1 4-9 0,2 4 30 0,-3 4 2 16,-6 2 0-16,0 2 0 0,1 6-1 0,-4 0 0 15,0 5 0-15,0 0 0 0,3 3 8 0,-2 3 1 16,2 4 1-16,0-1 0 0,-3 1-25 16,4 1-6-16,-1 0-1 0,3 0 0 0,0 2-9 0,3-2 0 15,6-1 9-15,-2 4-9 0,5-1 0 0,-3-2 0 16,3-6 0-16,3-2 0 0,0 0 0 0,3-3 9 15,-3 0-9-15,3-5 0 0,3 0 0 0,3 0 0 16,-3-3 0-16,3-2 0 0,0-3 8 0,0 0-8 0,3-3 0 16,-3-5 0-16,6 5 0 0,0-5 0 0,3 0 0 0,0-5 0 15,0 0 0-15,3-1 0 0,3-2 0 0,0 1 0 16,2-4-16-16,4 0 2 0,0-2 1 0,0 3 0 31,0 4-15-31,0-2-4 0,-1 0 0 0,1 6 0 0,0-4 19 0,-3 4 3 0,0-1 1 0,-3 3 0 16,0 0 9-16,-1 3 0 0,-2-1-9 0,-3 4 9 15,0-1 0-15,-3 3 0 0,0 0 0 0,-6 2 0 16,0 4 0-16,-3-1 0 0,-3 0 0 0,0 3 0 16,-3-3 28-16,0 0 1 0,0 3 0 0,1 0 0 15,-1-3-1-15,3 1 0 0,0-4 0 0,3-2 0 16,0 0-8-16,0 0-3 0,3-3 0 0,0-5 0 16,6 6-17-16,3-4 8 0,3-2-8 0,-1-2 0 15,7-1 0-15,6-5 0 0,-3 0 0 0,6 0-845 16,-6-5-176-16</inkml:trace>
  <inkml:trace contextRef="#ctx0" brushRef="#br0" timeOffset="77219.59">12304 16777 921 0,'0'0'82'0,"0"0"-66"16,0 0-16-16,0 0 0 0,0 0 264 0,0 0 50 15,0 0 10-15,0 0 1 0,0 0-245 0,6-2-48 0,3-4-11 0,0 1-1 16,0 0-5-16,0-3-1 0,0 0 0 0,0 0 0 16,2 0-14-16,-5 0 0 15,3 0 0-15,-3 0 0 0,0-2 9 0,0 2-9 0,-3 0 8 16,0 0-8-16,-3 0 9 0,0 0-9 0,0 3 10 0,-3-3-10 16,3 2 24-16,-6-2 0 0,3 3-1 0,-3-3 0 15,0 6 16-15,-3-1 3 16,-3 3 1-16,1 0 0 0,-1 5-1 0,-6 3 0 0,0-3 0 0,-3 6 0 15,0 0-6-15,3 2-2 0,-2 0 0 0,2 0 0 16,3 3-17-16,0 0-3 0,6-3-1 0,3 3 0 16,-3 0-5-16,6 0-8 0,3 0 11 0,0-3-11 15,3 0 8-15,3 0-8 0,0 1 0 0,3-1 0 16,0-3 0-16,0 1 0 0,3-3 0 0,0 3 0 16,0-6 0-16,2 3 10 0,-2-3-10 0,0 0 8 0,0 1-8 15,-3-1 0-15,0 3 0 0,0-3 0 0,-3 1 0 0,0 4 0 16,-3-2 0-16,-3 5 0 0,0 3 0 15,-3 0 0-15,0 3 0 0,-3 2 0 0,-3 0 0 0,0 5 0 16,0 1 0-16,-3 2 0 0,0-3 0 0,-3 6 0 16,1 0 0-16,2-3 0 0,0 3-8 0,0-1 8 15,0 1 0-15,3-3 0 0,0 3 0 0,3-3 0 16,0 0 0-16,3 3 0 0,0 0 0 16,0-3 0-16,0 3 0 0,-3-6 0 0,0 1 0 0,0-1 0 15,0-5 0-15,-2 3 0 0,-1-6 0 0,0 4 0 16,0-9 0-16,-3 3 0 0,6-3-9 0,-6-2 9 15,3-6 0-15,0-2 0 0,-3-1 12 0,3-2 8 16,0-2 3-16,0-4 0 0,0-2 7 0,4-2 2 16,-4-4 0-16,3-1 0 0,3-7-9 0,3 1-2 0,-3-5 0 15,6-1 0-15,0-4-9 0,3-1-3 0,3 0 0 0,2-2 0 16,4 2 4-16,3-2 1 0,0 2 0 0,6 0 0 16,0-2-14-16,2 2 0 0,7 3 0 0,0 0 0 15,0 0 0-15,-1 5-15 0,-2-3 5 0,0 4 1 31,0 1-57-31,-4-1-11 0,1 1-3 0,0 1-803 0,-3 3-161 0</inkml:trace>
  <inkml:trace contextRef="#ctx0" brushRef="#br0" timeOffset="80099.09">12688 15708 403 0,'0'0'36'16,"0"0"-36"-16,-6 0 0 0,6 0 0 15,-6-2 21-15,6 2-2 0,-9 0-1 0,9 0 0 16,-3-3 5-16,-6 0 1 0,3 3 0 0,0 0 0 0,6 0 48 0,-9 0 11 16,-3 0 1-16,4 3 1 0,-4-3-4 0,-3 3-1 15,3-1 0-15,-6 1 0 0,0 0-1 0,0-1-1 16,3 1 0-16,3 0 0 0,-2 2-17 0,-1-5-3 16,0 2-1-16,0 1 0 0,0-3-19 0,-3 0-4 15,-3 0-1-15,1 0 0 0,-7 0-9 0,0 0-3 16,0 0 0-16,-3 0 0 0,1 3-1 0,2-1 0 15,-3 1 0-15,-3 0 0 0,1-1 12 0,-4 4 1 16,3-4 1-16,-3-2 0 0,1 3-24 0,-4-3-10 16,0 3 8-16,-2-3-8 0,-1 2 12 15,0 4-2-15,-2-6-1 0,5 5 0 0,-3-3-1 0,4-2 0 16,-1-2 0-16,-3 2 0 0,-2-3 0 0,-4 1 0 16,0-1 0-16,1 0 0 0,2 3 13 0,-3-2 3 15,1 2 0-15,-1 0 0 0,4-3 0 0,-7 3 0 0,-6-3 0 16,7 1 0-16,-1 2-16 0,-2 0-8 0,5 0 8 15,-3-3-8-15,7 0 12 0,-7 1-1 0,1-1-1 16,-4-2 0-16,0 2-1 0,4 0 0 0,5 1 0 0,0-1 0 16,4 1-9-16,-1-1 10 0,0-2-10 15,-2-1 10-15,-1 4-10 0,0-4 0 0,-2 1 9 16,2 2-9-16,4-2 0 0,-1 0 9 0,0 0-9 16,1-1 0-16,-1 1 8 0,3 0-8 0,-3-1 0 15,1-2 0-15,-4 1 11 0,1 1-11 0,2 1 10 0,-3 5-10 16,-2 0 14-16,-1 0-3 0,0 0-1 0,1 0 0 15,-1 0 1-15,-3 3 0 0,1-1 0 0,2 4 0 16,4-1-3-16,-1-3 0 0,-3 4 0 0,7-1 0 16,-1 3-8-16,0-3 8 0,1 1-8 0,-1 2 8 15,-3-3-8-15,1 3 0 0,-4-6 0 0,6 4 0 0,-2-1 0 16,-1 0 8-16,0 3-8 0,1-3 0 16,-4 1 0-16,1 2 0 0,-7 0 8 0,6 0-8 0,7 0 0 0,-7 5 0 15,0 0 0-15,4 3 8 0,-4 0-8 0,3-3 0 16,-5 3 0-16,-1 0 0 0,-5 0 8 0,5 2-8 15,1 3 0-15,2 0 8 0,0 3-8 0,1-3 0 16,2 1 0-16,3 4 0 0,-5 1 0 0,2-1 0 16,3 0 0-16,1-2 0 0,-1 3 0 0,3 2 0 15,-2 0 0-15,-1 0 8 0,6 3-8 0,1 0 0 16,2-1 0-16,0 1 0 0,0 0 0 0,4 2 0 0,-1 1 0 0,3 2 0 16,-3-3 0-16,6 0 8 0,-2 3-8 15,5 3 0-15,0-3 8 0,0 3-8 0,0-6 8 0,6 6-8 16,4-3 8-16,2 0-8 0,0-3 0 15,6 1 8-15,3-3-8 0,0 5 0 0,3-3 0 16,3 0 0-16,6-2 19 0,-1 0-2 0,4-6 0 0,3 1 0 16,3-1-17-16,3 1-16 0,0-3 4 15,2-1 0-15,1 1 12 0,3-5 0 0,0 2 0 16,8-3 0-16,4 4 9 0,3-4-1 0,-1-2-8 0,4 2 12 16,-6-2-12-16,5 0 0 0,4 3 8 0,0-6-8 15,-1 3 8-15,4-3 0 0,-1-2-8 0,10-1 12 16,2 1-3-16,-2-1-1 0,-1-2 0 0,7 3 0 15,-1-3 0-15,4-3 0 0,2 0 0 0,3 1 0 16,-2-1 0-16,2 3 0 0,1-3 0 0,-1 1 0 16,3-1-8-16,-5 3 8 0,-1-3-8 0,1 0 8 0,5 1-8 0,-3-4 8 15,4 6-8-15,-1-5 8 0,-5 0-8 0,5 2 8 16,3-3-8-16,-2 4 8 0,2-6-8 0,-3 2 0 16,1 1 0-16,2-3 8 0,0 0-8 15,1 0 12-15,2-3-12 0,-6 3 12 0,1-2-12 16,2 2 8-16,3-6-8 0,-2 4 8 0,-1-3-8 15,0 2 0-15,-2 0 0 0,2-2 0 0,1 0 8 16,-7 2 0-16,-3-2 0 0,1 2 0 0,2-2-8 0,-2 2 0 16,-1-2 0-16,-3 2-11 0,-2 1 11 0,-1-1 0 15,-5-2 0-15,5-1 8 0,-2-2-8 0,2 0 9 16,-2 0-9-16,-4 1 10 0,1-1-10 0,-1-3 0 16,1-2 0-16,-1 0 8 0,-2-1-8 0,2 1 12 15,1-3-12-15,-7 3 12 0,-5-3-12 0,3 0 0 16,-1 3 0-16,-2-3 0 0,2 0 0 0,-2 0 0 0,-3 1 9 15,-1-1-9-15,-2 0 12 0,-4 0-3 0,1 3 0 16,-3-6 0-16,6 3-9 0,-4 0 0 0,-2-2 0 16,0 2 0-16,-7-5 0 0,1 2 12 0,0-2-12 0,-3 3 12 15,-1-4-12-15,-2 1 12 0,0 0-12 0,-3-3 12 16,-3 3-12-16,-1-3 8 0,1 1-8 0,-3-1 8 16,0-3-8-16,-6 3 12 0,6-2-12 0,-6 2 12 15,-3-2-12-15,-1-1 0 0,1-2 9 0,-6 3-9 16,0-6 8-16,0 0-8 0,-3 0 8 0,-3 1-8 15,0 2 8-15,0-3-8 0,-3-3 10 16,1 4-10-16,-4-4 8 0,0 1-8 0,-3-3 0 0,0 2 9 16,-3-2-9-16,-3-2 0 0,-3-4 0 0,0 1 8 15,-8-3 1-15,-1 3 0 0,-3 2 0 0,-6 0 0 16,-5 3-9-16,-7 0-9 0,1 3 9 0,-4 0-13 16,-6-1 13-16,-2 3 0 0,-9 3 0 0,2 3 0 0,4 2 0 0,-13 8 0 15,-11 0 0-15,0 8 0 0,-7 0 0 0,-2 6 0 16,-3 4 0-16,-3 6 10 15,-3 3-86-15,-4 5-16 0,1 2-4 16</inkml:trace>
  <inkml:trace contextRef="#ctx0" brushRef="#br0" timeOffset="82972.25">13620 16745 230 0,'0'0'10'0,"0"0"2"0,0 0-12 0,0 0 0 16,0 0 0-16,6 0 0 0,0 0 305 0,-1-2 59 0,1-1 11 0,0 3 2 15,3-2-249-15,0 2-49 0,3-3-11 0,-3 0-1 16,3 3-20-16,0 0-4 0,0-2-1 0,0-1 0 16,3 0-14-16,-3 1-2 0,2-1-1 0,1 0 0 15,0 1-13-15,-3-1-4 0,3 3 0 0,-3 0 0 16,3 0-8-16,-3 0 0 0,0 3 9 0,-4-1-944 15</inkml:trace>
  <inkml:trace contextRef="#ctx0" brushRef="#br0" timeOffset="83176.7">13611 16944 1605 0,'0'0'35'0,"0"-5"7"0,6-1 2 0,0 1 2 0,0-3-37 0,2 3-9 16,-2-3 0-16,6 3 0 0,0-1 28 0,0-2 4 15,0 3 1-15,3 2 0 0,0-2-10 0,0 2-3 16,0 1 0-16,2-1 0 0,-2 3-20 0,3 3 0 16,0-1 0-16,-3 1-536 15,0 0-99-15</inkml:trace>
  <inkml:trace contextRef="#ctx0" brushRef="#br0" timeOffset="83558.39">13688 16502 1497 0,'0'0'133'0,"0"0"-106"0,0 0-27 0,0 0 0 16,0 0 44-16,0 0 4 0,0 0 1 0,0 0 0 15,0 0-1-15,6-3 0 0,3-2 0 0,3 0 0 16,0 0 2-16,0-3 0 0,3-3 0 0,2 3 0 16,1-5-34-16,3 2-8 0,-3-2 0 0,3-3-8 0,-3 0 14 15,3 0-4-15,-4-2-1 0,1 2 0 16,0-2-1-16,3 2-8 0,-6 0 12 0,0 3-4 15,-3-1-8-15,-3 1 0 0,-4 5 9 0,1 0-9 0,-6 6 0 16,0 2 8-16,0 0-8 0,-3 2 0 16,-5 1 0-16,-4 5 0 0,3 2 0 0,-3 1-8 15,3 5 21-15,0-3 5 0,3 3 1 0,3 0 0 0,-3 0-4 0,3 2-1 16,3-5 0-16,0 1 0 0,0 2-14 0,6-3 0 16,0 0 0-16,3 0 0 15,3-2-43-15,3-1-11 0,0-2-2 0</inkml:trace>
  <inkml:trace contextRef="#ctx0" brushRef="#br0" timeOffset="84265.52">14906 16304 403 0,'0'0'36'16,"0"0"-36"-16,0 0 0 0,0 0 0 0,2-3 121 0,-2 3 18 16,6-3 3-16,-6 3 1 0,0 0-48 0,0 0-10 15,0 0-1-15,0 0-1 0,0 0 1 0,0 0 1 16,0 0 0-16,0 0 0 0,0 0-36 0,0 0-7 15,-8 3-2-15,-1-3 0 0,0 3 5 0,-3-1 1 16,3 1 0-16,-3 2 0 0,0-2 6 0,-3 2 0 16,0 0 1-16,-6 1 0 0,7 2-16 0,-4 2-3 15,-3-2-1-15,3 3 0 0,0-1 2 0,-3-2 0 16,3 3 0-16,-2-1 0 0,2 1-18 0,-3 0-3 0,3 2-1 16,3-5 0-16,3 2-13 0,0-2 0 0,3 0 8 0,6 0-8 15,0 0 0-15,6 0 0 0,0 0 0 0,6 0 0 16,-3 3 0-16,6-4 0 0,0 1 0 0,0 3 0 15,3 0 0-15,-3-1 0 0,0 1 0 0,3 2 0 16,-1-2 8-16,-2 2-8 0,0 0 0 0,0 3 0 16,3 0 0-16,-6 2 8 0,0-2-8 0,-3 3 0 15,0-1 0-15,-3 1 0 0,0-1 0 0,-6 1 0 16,-3-1 0-16,3-2 0 0,-6 3 0 0,0-1 0 16,-3-2 0-16,0 3 0 0,-3-6 0 0,0 0 0 15,1 0 8-15,-7 1 0 0,3-4-8 0,-6 3 12 16,0-5 17-16,-3 0 3 0,1-3 1 0,-1 1 0 15,6-4-15-15,-3 1-3 0,0 0-1 0,1-3 0 16,2 0-6-16,0-3 0 0,0-2-8 0,3-1 12 16,3-1-12-16,0-1-8 0,7-3 8 0,-1 3-13 15,6-5-177-15,0 2-35 0</inkml:trace>
  <inkml:trace contextRef="#ctx0" brushRef="#br0" timeOffset="84526.82">15328 16087 2055 0,'0'0'91'0,"0"0"19"0,0 8-88 0,-3 0-22 0,0-1 0 0,-6 7 0 16,3-1 14-16,0 3-2 0,-6 2 0 0,1 1 0 15,-1 5 31-15,-3 2 5 16,-3 3 2-16,3 3 0 0,-6-3 4 0,6 5 1 0,-3 1 0 0,1 2 0 15,-1 3-39-15,0-1-7 0,-3 1-1 0,0 0-8 16,3-1 13-16,0-2-4 0,1 0-1 0,5-2 0 16,-3-3 1-16,6-3 0 0,3-3 0 0,0-2 0 31,6-3-56-31,0-5-11 0,0-3-2 0,6-2-663 0,0-1-132 0</inkml:trace>
  <inkml:trace contextRef="#ctx0" brushRef="#br0" timeOffset="84896.11">14837 16716 1152 0,'-3'-5'102'0,"-3"2"-82"0,6 3-20 0,-3-2 0 0,3 2 178 15,3-3 31-15,0-2 7 0,0 0 0 0,-3-3-116 0,6 2-23 16,3-2-5-16,6 0 0 0,0 1-34 0,6-1-6 16,2 2-2-16,1-2 0 0,-3 0-20 0,3 3-10 15,0 2 10-15,-4-2-10 0,1 0 8 0,0 5-8 16,-3-3 0-16,3 3 0 0,-3 3 0 0,0 0 0 15,-1-1 0-15,1 3 0 0,-3 1 0 0,-3 2 0 16,0 0 0-16,-6 0 0 0,3 2 0 0,-3 1 0 16,-6 5 0-16,0 0 0 0,-3-1 8 0,-3 1 3 15,0 3 0-15,3-6 0 0,-6 3 19 0,3-3 4 16,0 3 1-16,-3-5 0 0,6-1-2 0,-3-2 0 16,6-3 0-16,0-5 0 0,0 0-8 0,0 0-1 0,0 0-1 0,0 0 0 15,0-2-9-15,6-6-2 0,-3-3 0 0,6 1 0 16,0-1-4-16,3-5-8 0,-3 0 11 0,3-2-11 15,3-1 10-15,-3 3-10 0,-1-2 8 0,1 2-8 16,3 3 0-16,-3 0 0 0,0 5-14 0,0-3 5 31,0 0-30-31,-3 6-5 0,3 0-2 0,-3 2 0 16,0 1-142-16,0-1-28 0</inkml:trace>
  <inkml:trace contextRef="#ctx0" brushRef="#br0" timeOffset="85656.11">15608 16629 1472 0,'0'0'32'0,"-3"8"8"16,0-3 0-16,-3 3 1 0,3 3-33 0,3-6-8 0,0-5 0 0,-3 8 0 0,3-8 55 0,0 5 9 16,0-5 1-16,0 0 1 0,0 0 3 0,6 6 1 15,-6-6 0-15,6 2 0 0,0-2-21 0,3-2-4 16,0-1-1-16,12-13 24 0,-9 8-48 15,-3 0 0-15,2 0-1 0,-2 0-11 0,0 0-8 16,-3 0 9-16,0 1-9 0,0-1 15 0,-3 0-3 16,-3-3-1-16,0 1 0 0,-3 2-11 0,0 0 0 15,-3 0 0-15,-3 0 8 0,0 2-8 0,0 4 0 0,-2-1-10 16,-1 3 10-16,0 0 17 0,-3 8 10 16,0 0 1-16,-3 3 1 0,0-1 2 0,3 3 0 15,-3 3 0-15,4 0 0 0,-4 0 0 0,0 3 0 16,3-4 0-16,0 4 0 0,3 0-10 0,3-1-1 0,0 1-1 15,3-4 0-15,0 1-19 0,6 0 10 0,0-3-10 16,3 1 8-16,3-4-8 0,0 1 0 0,3-3 9 0,0-3-9 16,3-2 11-16,3-1-3 0,3-4 0 0,-3 2 0 15,6-6-8-15,-4-2 0 0,4 1 0 0,0-4-11 32,3 0-12-32,0-2-2 0,0 0-1 0,2 0 0 0,-5-3-5 15,3 0-1-15,-6 0 0 0,0 0 0 0,-3 3 17 0,-1 0 3 0,-2-1 1 0,0 4 0 16,-3 2 11-16,0 3 0 0,-6-3 0 0,0 2 0 15,-3 6 0-15,0 0 0 0,0 0 10 0,0 0-10 16,-3 0 24-16,-6 3 0 0,3 2-1 0,-3 3 0 16,0 3-4-16,0-1-1 0,3 4 0 0,-2-1 0 15,-4 3-3-15,3 0-1 0,0 0 0 0,0-1 0 0,0 1-3 16,0 0-1-16,6-3 0 0,0 1 0 0,3-1-10 16,0-3 0-16,0-2 9 0,6 0-9 0,-3 0 0 0,6-2 8 15,-3-4-8-15,6 1 0 0,-6-3 8 16,3 0-8-16,5-3 8 0,1 1-8 0,0-4 0 15,3 1-18-15,0 0 3 0,3-6 1 16,3 1-16-16,-7-1-3 0,4 0-1 0,-3-2 0 16,0-3-2-16,-3 3-1 0,0-6 0 0,3 4 0 0,-6-4 14 0,2 3 3 15,-5 0 1-15,3 3 0 0,-6 3 19 0,0 2 0 16,-3 0-8-16,3 2 8 0,-6 6 12 0,0 0 5 16,0 0 2-16,0 0 0 0,0 0 23 0,-9 6 5 0,0 2 1 15,0 2 0-15,0 1-16 0,0 2-2 0,1 0-1 16,-1 3 0-16,-3-3-14 0,6 3-3 0,-3 0-1 0,3-3 0 15,-3 3-11-15,6-3 0 0,0 1 9 0,0-4-9 16,3 3 0-16,6-5 0 0,-3 0 0 0,3-2 8 16,3-1-8-16,0-2 0 0,3-3 8 0,0 0-8 31,5-3-72-31,4-2-20 0,0-3-3 0,6-3-1025 0</inkml:trace>
  <inkml:trace contextRef="#ctx0" brushRef="#br0" timeOffset="86273.48">16346 16608 576 0,'0'0'51'0,"0"0"-41"0,0 0-10 0,0 0 0 15,0 0 166-15,0 0 31 16,-6 5 7-16,0-2 0 0,-3 2-108 0,0 0-21 16,0 3-5-16,1 0-1 0,-1 3 4 0,0-1 1 0,-3 1 0 0,0 5 0 15,-3 13 56-15,6-13-66 0,0 0 0 16,0 0-8-16,3 0-3 0,0-1 0 0,3-1 0 16,0-4-34-16,3 3-7 0,3-5-2 0,3 0 0 15,0 0-10-15,3-2 12 0,0-4-12 0,0-2 12 16,3 0 2-16,3-2 1 0,0-1 0 0,3-5 0 15,-1 0-27-15,4 0-4 0,-3 0-2 0,0-2 0 16,0-1-63-16,-3-2-13 0,3 2-2 16,-7-2-1-16,4 2 13 0,-3 1 4 0,0-3 0 0,-3-1 0 0,-3 1 53 15,3 5 11-15,-3-2 3 0,0 2 0 0,-3 2 22 16,0 1 5-16,-3 5 1 0,0 0 0 0,0 0 65 16,0 0 12-16,0 0 4 0,-9 5 0 0,0 3-26 15,3 3-5-15,0 2-1 0,0 0 0 0,0 1-26 16,0 1-6-16,3-1 0 0,-3 2-1 0,0-3-15 15,3 0-2-15,0 0-1 0,3-2 0 16,3-1-13-16,0-2 8 0,0 0-8 0,0 0 0 0,0-3 11 0,3 1-11 16,3-4 12-16,0-2-12 0,0 0 0 0,3-2 0 15,0-1-15-15,3-5-701 16,0 3-141-16</inkml:trace>
  <inkml:trace contextRef="#ctx0" brushRef="#br0" timeOffset="86659.28">16709 16634 1623 0,'0'0'72'0,"0"0"15"0,0 0-70 0,0 0-17 0,0 0 0 0,0 0 0 16,0 0 42-16,0 0 5 0,0 0 1 0,0 0 0 15,6 6 12-15,-6-6 4 0,0 8 0 0,-3-3 0 16,3 5-14-16,-3-2-2 0,0 6-1 0,-3-1 0 16,-3 0 6-16,1 0 2 0,2 1 0 0,-3 1 0 15,0 1-14-15,0-2-2 0,3-1-1 0,3 0 0 16,-3-5-22-16,3 3-5 0,3-4-1 0,3 1 0 15,3-5-10-15,0 0 8 0,3-1-8 0,3-2 8 16,5-2-8-16,-2-4 12 0,-6-2-12 0,6 1 12 16,6-4-36-16,-3 3-8 0,-3-5 0 0,0 2-1 15,3 3-25-15,-1-5-5 0,-5 2-1 0,3 1 0 16,-6-1 24-16,0 1 4 0,3 2 0 0,-6 0 1 0,-3 3 27 0,-3 5 8 16,6-6 0-16,-6 6 0 0,0 0 31 0,0 0 13 15,0 0 2-15,-3 8 1 0,0 0 13 0,-3 0 4 16,-3 3 0-16,3-1 0 0,3 1-28 0,-3 2-6 15,0-2-1-15,0-1 0 0,3 1-10 0,3-3-3 16,0 0 0-16,-3 0 0 0,0-3-16 0,3-5 8 16,6 5-8-16,-6-5 0 0,0 0 12 0,12 0-4 15,0 0 0-15,-3-2-8 16,3-4-65-16,0 1-20 0,3 0-4 0,-3-3-1029 0</inkml:trace>
  <inkml:trace contextRef="#ctx0" brushRef="#br0" timeOffset="87290.76">17102 16738 921 0,'0'0'40'0,"0"0"10"0,0 7-40 0,0-7-10 0,0 0 0 0,0 6 0 16,0-6 168-16,0 8 31 0,0-8 6 0,6 5 2 15,-6-5-131-15,6 5-27 0,-3-2-5 0,6 0 0 16,0-3 9-16,0 0 3 0,-3 0 0 0,3-3 0 16,3-2-44-16,-3 2-12 0,-3-2 0 0,2-1 8 15,1 1 0-15,0-3 0 0,0 3 0 0,0-3 0 16,-3 0 1-16,3 0 1 0,0 0 0 0,-6 0 0 15,3-2 10-15,-3-1 3 0,6 0 0 0,-6 1 0 16,-3 2 4-16,0-3 1 0,0-2 0 0,0 3 0 16,-3-4-7-16,0 4-1 0,-6 2 0 0,3 0 0 15,3 0 25-15,-6 5 5 0,-9 3 1 0,6 3 0 16,6 2 6-16,-6 3 2 0,-5 3 0 0,2-1 0 16,-3 6-38-16,3-3-7 0,0 3-2 0,0 3 0 15,0-1 0-15,3 1 0 0,3-1 0 0,4-2 0 0,-1 3-3 16,3-6-1-16,-3 0 0 0,6 0 0 15,3-2-8-15,0-3 0 0,3 3 0 0,0-6 0 0,5 0 0 16,-2-2 8-16,0-1-8 0,3-2 8 0,6 0-8 0,-6 0 0 16,-3 0 0-16,0-2 0 0,3 2-14 0,-3 0-5 15,0 0-1-15,-9 0 0 0,0 0 8 0,3 8 0 16,-3 0 1-16,0 0 0 0,-9 5 11 0,6 3 0 16,-3 0 0-16,0 2-8 0,-9 3 8 0,3 6 12 15,0-3-2-15,0 5-1 0,3 0-9 0,-3 3 12 0,0-1-12 16,3 1 12-16,4 0-12 0,-4 0 0 0,-3-1 0 15,3 1 8-15,3 0-8 0,0 0 0 0,-3-3 0 0,3 0 0 16,0 0 0-16,3-3 0 0,-3 1 0 0,0-1 0 16,0-2 0-1,-3 2 0-15,3-4 0 0,0-1 0 0,-6 0 0 0,1-3 8 0,2-2-8 16,-3 3 8-16,-3-6 6 0,0 0 1 0,-3-2 0 16,3-3 0-16,-3-3 21 0,0 0 4 15,-2-2 0-15,2-6 1 0,3-2 1 0,0-3 0 0,-3-8 0 16,0-2 0-16,12-6-13 0,-3-5-2 0,0-3-1 0,6 0 0 15,6-2-18-15,0 2-8 0,9-2 0 0,0 2 8 16,0-2-8-16,3 2 0 0,6 3 0 0,6-3 0 16,-6 3 0-16,2 3 0 0,4-1 0 0,3 1 0 15,-3-1 0-15,2 3 0 0,4 6-9 0,3-3 9 16,3 0-112-16,-4 2-20 0,-2 3-3 0,3 0-1 16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3.57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279 268 4608 0 0,'0'3'13197'0'0,"1"-3"-12413"0"0,5 0-712 0 0,-1-1 1 0 0,0 0 0 0 0,0 0-1 0 0,1 0 1 0 0,-1-1-1 0 0,0 0 1 0 0,0 1-1 0 0,0-2 1 0 0,-1 1 0 0 0,1-1-1 0 0,-1 1 1 0 0,1-2-1 0 0,-1 1 1 0 0,0 0 0 0 0,0-1-1 0 0,0 1 1 0 0,4-6-1 0 0,-3 3-44 0 0,-1 0 0 0 0,1 0 0 0 0,-1 0 0 0 0,-1 0 0 0 0,1-1 0 0 0,-1 0 0 0 0,0 1 0 0 0,0-1-1 0 0,-1 0 1 0 0,0 0 0 0 0,0 0 0 0 0,0-12 0 0 0,1-3 31 0 0,-2 16-48 0 0,0-1 0 0 0,0 1 1 0 0,-1-1-1 0 0,0 1 0 0 0,0 0 0 0 0,-1-8 0 0 0,-1 4 118 0 0,1 6-57 0 0,0 0 0 0 0,0 0 1 0 0,0 0-1 0 0,0 0 0 0 0,0 0 0 0 0,-3-4 1 0 0,3 8-28 0 0,1-1 1 0 0,-1 0-1 0 0,0 0 1 0 0,1 0-1 0 0,-1 0 1 0 0,0 0-1 0 0,0 1 1 0 0,0-1 0 0 0,0 0-1 0 0,0 1 1 0 0,0-1-1 0 0,0 1 1 0 0,0-1-1 0 0,0 1 1 0 0,0-1-1 0 0,0 1 1 0 0,0 0-1 0 0,0-1 1 0 0,0 1-1 0 0,0 0 1 0 0,-1 0-1 0 0,1 0 1 0 0,0 0 0 0 0,0 0-1 0 0,0 0 1 0 0,0 0-1 0 0,-2 1 1 0 0,-9 2 267 0 0,1 0 1 0 0,-1 1 0 0 0,1 1 0 0 0,-1 0-1 0 0,1 1 1 0 0,-17 11 0 0 0,-4 2 160 0 0,5-5-389 0 0,0 2-1 0 0,0 0 1 0 0,2 2 0 0 0,0 1-1 0 0,2 1 1 0 0,-27 27-1 0 0,45-41-15 0 0,1 0-1 0 0,-1 0 1 0 0,1 1-1 0 0,0-1 0 0 0,0 1 1 0 0,1 0-1 0 0,0 0 1 0 0,-3 10-1 0 0,5-14-37 0 0,0 1 0 0 0,1-1 0 0 0,-1 1-1 0 0,1-1 1 0 0,0 1 0 0 0,0-1 0 0 0,0 1 0 0 0,0-1-1 0 0,0 1 1 0 0,1-1 0 0 0,0 1 0 0 0,0-1 0 0 0,0 1-1 0 0,0-1 1 0 0,0 0 0 0 0,1 1 0 0 0,-1-1 0 0 0,1 0-1 0 0,3 4 1 0 0,-3-5-49 0 0,0 0-1 0 0,0 0 0 0 0,1 0 1 0 0,-1-1-1 0 0,0 1 0 0 0,1-1 1 0 0,-1 0-1 0 0,1 1 0 0 0,-1-1 1 0 0,1 0-1 0 0,0 0 0 0 0,-1-1 1 0 0,1 1-1 0 0,0-1 0 0 0,0 1 1 0 0,0-1-1 0 0,4 0 0 0 0,6 0-143 0 0,0-1-1 0 0,16-2 0 0 0,-8-1 237 0 0,-1 0-1 0 0,0-1 0 0 0,0-1 0 0 0,22-10 1 0 0,-24 7-105 0 0,1 0 1 0 0,-2-1 0 0 0,1-1-1 0 0,-2 0 1 0 0,1-2 0 0 0,-2 0 0 0 0,20-20-1 0 0,-28 25-45 0 0,0 1-1 0 0,0-2 1 0 0,-1 1 0 0 0,-1-1-1 0 0,1 0 1 0 0,-2 0-1 0 0,1 0 1 0 0,-1-1 0 0 0,3-9-1 0 0,-7 19 81 0 0,0-1-1 0 0,0 1 1 0 0,1 0-1 0 0,-1 0 1 0 0,0-1 0 0 0,0 1-1 0 0,0 0 1 0 0,0 0-1 0 0,0 0 1 0 0,0-1-1 0 0,0 1 1 0 0,0 0-1 0 0,0 0 1 0 0,0-1-1 0 0,0 1 1 0 0,0 0 0 0 0,0 0-1 0 0,0-1 1 0 0,0 1-1 0 0,0 0 1 0 0,0 0-1 0 0,0-1 1 0 0,0 1-1 0 0,-1 0 1 0 0,1 0 0 0 0,0 0-1 0 0,0-1 1 0 0,0 1-1 0 0,0 0 1 0 0,0 0-1 0 0,-1 0 1 0 0,1-1-1 0 0,0 1 1 0 0,0 0-1 0 0,-9 3 283 0 0,-10 11 248 0 0,12-5-492 0 0,-1 1 0 0 0,1 0 0 0 0,0 0 0 0 0,1 0-1 0 0,1 1 1 0 0,-1-1 0 0 0,2 1 0 0 0,-1 1 0 0 0,2-1 0 0 0,-1 1-1 0 0,2-1 1 0 0,-3 19 0 0 0,5-26-51 0 0,0 1 0 0 0,0 0-1 0 0,1-1 1 0 0,-1 1 0 0 0,1-1-1 0 0,0 0 1 0 0,0 1 0 0 0,1-1 0 0 0,0 0-1 0 0,-1 1 1 0 0,1-1 0 0 0,0 0-1 0 0,3 3 1 0 0,-3-5-63 0 0,-1 0 0 0 0,0 0 0 0 0,1 0 0 0 0,-1 0 1 0 0,1 0-1 0 0,0-1 0 0 0,0 1 0 0 0,0-1 0 0 0,0 1 0 0 0,0-1 0 0 0,0 0 0 0 0,0 0 0 0 0,0 0 0 0 0,0 0 0 0 0,0 0 0 0 0,1 0 0 0 0,-1 0 1 0 0,0-1-1 0 0,1 1 0 0 0,-1-1 0 0 0,0 0 0 0 0,1 0 0 0 0,-1 0 0 0 0,0 0 0 0 0,1 0 0 0 0,3-1 0 0 0,9-3-5980 0 0,2 3-1983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2-06T11:47:21.21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17977 802 172 0,'0'0'8'0,"0"0"1"0,0 0-9 0,0 0 0 0,0 0 0 0,0 0 0 16,0 0 148-16,0 0 28 0,0 0 6 0,0 0 1 16,0 0-102-16,0 0-20 0,0 0-4 0,0 0-1 15,0 0-10-15,0 0-2 0,0 0-1 0,0 0 0 16,0 0-11-16,0 0-3 0,0 0 0 0,0 0 0 16,0 0 9-16,0 0 2 0,0 0 0 0,3 5 0 15,-3 3 0-15,0-3 1 0,0 3 0 0,0 5 0 16,-3-7 15-16,0 7 2 0,-3-8 1 0,3 8 0 15,-3 1-26-15,3-1-5 0,1 0 0 0,-4 3-1 16,3 3-10-16,-3-1-1 0,3 1-1 0,-3 2 0 0,0-3 5 16,0 1 0-16,3-3 1 0,-3 2 0 0,0 1-21 0,0-6-18 15,0 0 3-15,3-5 1 0,-3 3 14 16,3-3 0-16,3-3 0 0,-3 3 0 0,3-3 8 16,-3-5 4-16,3 0 0 0,0 0 1 0,0 0-13 0,0 0-8 15,0 0 8-15,0 0-13 0,0 0 13 0,0 0 12 16,3-5-3-16,0-3 0 0,0 3-9 0,3-3 0 15,-3-3 0-15,3-2 0 0,0 0 0 0,-3-1 0 16,6-7 0-16,-3 3 0 0,0-1 8 0,0-2 0 16,3 2 0-16,-3 1 0 0,2 2-8 0,-2 3 0 15,0-6 0-15,3 9 0 0,-3-3 0 0,3 5 0 16,0-6 0-16,0 6 0 0,-3-2-9 0,3 2 9 0,0 3-12 16,0-3 12-16,3 2-10 0,0-2 10 15,0 3-8-15,-1-3 8 0,-2 3 0 0,3-3 0 0,0 8 0 16,0-5 8-16,-6-1-8 0,3 4 0 15,0 2 0-15,-9 0 0 0,0 0 0 0,0 0-10 0,9-6 10 0,-9 6-13 16,0 0 13-16,12 6 0 0,-3-6 0 0,-9 0-9 16,9 8 9-16,-9-8 0 0,3 5 8 0,3 3-8 15,-1-3 13-15,-5 3-1 0,-3-3-1 0,1 9 0 16,-4-6-1-16,3 2 0 0,-3 3 0 0,-3 1 0 16,0-1 1-16,0 8 0 0,0-2 0 0,3 2 0 15,-6 3-3-15,6-3 0 0,0 0 0 0,0 3 0 16,0-6-8-16,0 3 0 0,3-7 0 0,0-1 8 15,0 0-8-15,0-8 0 0,3 3 0 0,3 3 0 16,-3-11 0-16,0 0 0 0,0 0 0 0,6 3 0 16,6 2 0-16,-3-5 0 0,-9 0 0 0,12 0 0 15,-3-5 0-15,3 2 0 0,0-2 0 0,3-1 0 16,-6 4-134-16,3-9-32 0</inkml:trace>
  <inkml:trace contextRef="#ctx0" brushRef="#br0" timeOffset="432.8">18537 823 730 0,'0'0'32'0,"0"0"8"0,0 0-32 0,0 0-8 0,0 0 0 0,6 0 0 16,-6 0 84-16,3 0 16 0,6-3 4 0,-3 3 0 15,0 0-16-15,0 0-4 0,3 0 0 0,-3-5 0 16,-1 5-32-16,1 0-6 0,0 0-2 0,3 0 0 16,0 0-13-16,0 0-3 0,-3 0-1 0,9 5 0 0,-3-5 3 0,-3 0 1 15,3 0 0-15,0 0 0 16,-3 0-14-16,2 0-2 0,-2 3-1 0,3-3 0 0,-3 5-14 0,3-5 8 16,-3 0-8-16,0 0 0 0,0 0 8 0,0 0-8 15,-3 0 0-15,3 0 0 0,-3 0 0 0,-3 0 0 16,3 0-13-16</inkml:trace>
  <inkml:trace contextRef="#ctx0" brushRef="#br0" timeOffset="782.64">18531 913 172 0,'0'0'16'16,"0"0"-16"-16,0 0 0 0,6-5 0 0,-3 2 224 0,-3 3 43 0,0 0 8 0,0 0 1 16,3 0-134-16,0-5-27 0,0 5-6 0,0-6-1 15,3 4-33-15,-3 2-7 0,-3 0-2 0,6 0 0 16,3-6-18-16,0 6-3 0,-4 0-1 0,4 0 0 15,0 0-13-15,0 0-3 0,-3 6-1 0,3-6 0 16,0 0-19-16,0 8-8 0,0-8 8 0,0 5-8 16,3-5 8-16,-3 3-8 0,0 2 0 0,3 0 8 0,-4-5-8 0,4 3 0 15,0 2 0-15,0-5 8 0,0 0-8 0,0 0 0 16,0 0 0-16,0 0 8 0,0 0-18 0,0 0-4 16,3-8-1-16</inkml:trace>
  <inkml:trace contextRef="#ctx0" brushRef="#br0" timeOffset="1833.7">19516 691 403 0,'0'0'36'16,"0"0"-36"-16,0 0 0 0,6-6 0 0,0 4 121 0,0-4 18 16,-3-2 3-16,0 3 1 0,6 0-73 0,-3-3-14 15,-3 3-4-15,3-3 0 0,-3 2-25 0,0-2-6 16,0 3-1-16,0-3 0 0,-3 3 20 0,3-3 3 15,0-3 1-15,0 3 0 0,-6 3-10 0,3-3-2 16,3 3 0-16,-3-3 0 0,-3 3 16 0,0-3 2 16,0 2 1-16,-3-1 0 0,0 1-5 0,-3 1-1 15,3-3 0-15,0 3 0 0,0 2-17 0,-3-2-3 16,-3-3-1-16,0 3 0 0,0-1 0 0,-2 6 0 16,2 0 0-16,-3 0 0 0,0 0-4 0,0 6-2 15,0-1 0-15,3-5 0 0,0 8-3 0,-3-3-1 16,3-2 0-16,4 7 0 0,-1-7 1 0,0 8 0 15,0-4 0-15,3-1 0 0,-3 2-7 0,3-3 0 0,0 3-8 16,3 3 12-16,0-4-12 0,0 7 0 0,0-6 8 16,-3 5-8-16,6 0 0 0,0 3 0 0,0-3 0 15,0-5 0-15,3 5 0 0,0-5 0 0,-3 3 0 16,3-3 0-16,3 5 0 0,-3-5 0 0,0 3 0 0,0-4 0 16,0 4 0-16,0-8 0 0,0 7 0 0,3-7 0 15,3 8 0-15,-3-4 0 0,0-1 8 0,0-4-8 16,3 4 0-16,2 2 0 0,-2 2 0 0,0-2 0 15,3-3 8-15,0 3-8 0,-3 3 0 0,0-3 0 16,3 0 0-16,-3 5 0 0,-3-2 0 0,3 2 0 16,-3 3 20-16,3 2-3 0,-3-4 0 0,-1 4 0 15,-5-5-17-15,3 6-16 0,0-6 4 0,0 3 0 0,-6 0 20 16,3-3 5-16,0 0 1 0,0 0 0 16,-3-5-14-16,0 6 0 0,0-9 0 0,-2 8 0 0,-1-5-10 15,-3-3 10-15,-6 1-8 0,6 2 8 0,-3-3 0 16,0-5 0-16,0 8 0 0,0-8 0 0,0 5 0 15,0-5 0-15,0 0 0 0,1-5 0 0,-1 5 0 16,0-5 0-16,6 2 0 0,-3-2 0 0,0-3 0 16,0 2 9-16,3-4-9 0,0 2 0 0,3-5 0 15,-3-1 0-15,3 1 0 0,3 0 0 0,0 0 0 0,0 5 0 16,-3-8 0-16,6 8 0 0,0-5 0 0,0-1 0 16,3 1 0-16,-3 0 0 0,6 0 0 0,0 0 0 15,-3-1 0-15,3 4 0 0,-3-3 0 0,6 5 0 16,-3-6 0-16,6 1 0 0,2 5 0 0,1-2 0 0,3-4 0 15,0 6 0-15,-6-2 0 0,6 2 0 0,-1 0 0 16,-2-5 0-16,0 0 0 0,-3 2 0 16,3 3 0-16,0-5 0 0,-6 5 0 0,0-3 0 0,-1-2 0 15,1-5 0-15,-6 4 0 0,0 1 0 0,0 0 0 0,0-8 0 16,-3 7 0-16,0-9 0 0,-3 7 0 16,-3-3 0-16,-3 1 0 0,3-1 0 0,3 3 0 0,-3 3 0 15,0 0 0-15,3 2-16 0,-3-2 2 0,-3 5 0 16,0 0-14-1,0-2-2-15,3 4-1 0,-2 4 0 16,-4-4-85-16,3 6-18 0,-3 0-3 0,3 0-1 0</inkml:trace>
  <inkml:trace contextRef="#ctx0" brushRef="#br0" timeOffset="2918.24">19603 280 403 0,'0'0'36'0,"-9"-2"-36"0,-3-3 0 0,0-1 0 15,6 6 35-15,-6-2 0 0,-6-4 0 0,-3 1 0 16,-3 2 17-16,4-2 3 0,-1 0 1 0,-3 5 0 15,3-8 28-15,-3 8 7 0,0-5 1 0,4 5 0 16,-4-6-13-16,-3 4-3 0,3 2 0 0,-3 0 0 16,1 0-35-16,-4 0-7 0,-3 0-2 0,-3 0 0 15,-2 2 2-15,-1 4 0 0,-3-6 0 0,4 5 0 16,5-5-1-16,0 8 0 0,0-3 0 0,1 0 0 16,-4-2-3-16,0 8-1 0,-8-9 0 0,2 9 0 15,-6-3-17-15,4 0-4 0,2 2-8 0,3 4 12 0,1-7-12 0,-1 1 0 16,0 3 0-16,1 2 0 15,-4-5 9-15,3 5-9 0,3-2 8 0,-2 2-8 0,-4 0 15 0,3 1-3 16,7 7 0-16,-1-3 0 0,3 3 0 0,-3 3 0 16,1 3 0-16,-4 5 0 0,-3-6 12 0,1 0 3 15,2 6 0-15,0-5 0 0,0-1-11 0,4 1-3 16,-1-6 0-16,3 3 0 0,3 2-4 0,1-5-1 16,5 6 0-16,0 4 0 0,3 1-8 0,3 0 8 15,0-3-8-15,3 8 8 0,0-5 0 0,3-6 0 16,1 1 0-16,5-1 0 0,-3 1 18 0,3-9 3 15,3 3 1-15,0 0 0 0,3-2-22 0,0-1-8 16,0-4 0-16,3 4 0 0,-1-5 11 0,1 1-11 0,3 2 12 16,3-1-12-16,0 1 17 0,3 3-3 0,0-1-1 0,3-2 0 15,3 3 3-15,-1-1 1 0,-2 1 0 0,3-3 0 16,12 2 9-16,3-5 2 0,-1 1 0 0,1-1 0 16,3-3-28-16,-4 4 0 0,4-6 0 0,-3 0 0 15,0 2 12-15,2-7-4 0,7 2 0 0,3-5 0 16,5 5-8-16,-17-5 8 0,3-5-8 0,-1 5 8 15,1-5-8-15,6 2 0 0,-1-7 0 0,7 7 0 16,2-2 0-16,19-3 0 0,-10 2 8 0,-2-2-8 16,-6 3 0-16,-1-3 0 0,-2-2 0 0,2 2 8 15,4-3-8-15,-4 8 0 0,1-7 0 0,0 7 0 16,-7-2 0-16,-2-8 0 0,-4 5 8 0,-5-3-8 16,6 3 0-16,-3 0 0 0,2-2 0 0,1-3 0 15,0 5 0-15,-1-6 0 0,-8 1 0 0,12 0 8 0,-10 0-8 16,4-1 0-16,-6 4 0 0,3-3 8 15,-1-6-8-15,-2 6 8 0,3-3-8 0,-7 3 8 0,1 0-8 16,0-6 0-16,0 1 0 0,-3 4 0 0,-4-7 0 0,-2 3 8 16,0-9 0-16,-3 1 0 0,0-6-8 15,0 0 0-15,-3-2 0 0,-1 2 0 0,4 6 9 0,-6-6 0 16,-3 5 0-16,-3 1 0 0,-3-1 11 0,0 1 3 16,0 0 0-16,-3-6 0 0,-3 0-23 0,-3-2 0 15,3 2 0-15,-3-5 0 0,-6 8 14 0,0-3-2 16,-3 6 0-16,-5-1 0 0,-1 3-3 0,-3 3-1 15,-3 3 0-15,-3-4 0 0,-2 9 3 0,-4-5 0 16,-3 4 0-16,4 1 0 0,2 0-11 0,-3-6 0 0,3 6 0 0,-2 0 0 16,8 0 0-16,-9 5 0 0,-6-5 0 0,-2-1 0 15,-7 4 0-15,7-3 0 0,2-1 0 16,3 6 0-16,-3-5 0 0,7 8 0 0,-4 0 0 16,0-3 0-16,1 2 0 0,-4 6-14 0,6 0 2 0,-2 6 0 31,-1-1-106-31,-3 3-21 0,1 0-4 0</inkml:trace>
  <inkml:trace contextRef="#ctx0" brushRef="#br0" timeOffset="6869.12">20960 823 57 0,'0'0'0'0,"0"0"0"15,0 0 0-15,0 0 0 0,0 0 161 0,0 0 27 0,0 0 6 16,0 0 1-16,0 0-105 0,0 0-21 0,0 0-4 0,0 0-1 15,0 0 8-15,6 0 0 0,-6 0 1 0,0 0 0 16,0 0-13-16,9 5-2 0,-9-5-1 0,0 0 0 16,6 5-7-16,-6-5-2 0,3 3 0 0,-3-3 0 15,3 5-17-15,3 6-4 0,-3-8-1 0,0 7 0 16,2-7-10-16,-2 7-1 0,3-2-1 0,-3-2 0 16,0 2-14-16,0 0 11 0,0 2-11 0,0-2 10 15,3 0-10-15,0 3 10 0,-3-3-10 0,3 2 10 16,-3-2-10-16,3 5 0 0,0-5 0 0,-3 3 8 15,0-3-8-15,3 0 0 0,0 2 0 0,-3-2 0 16,0-3 0-16,0 1 0 0,0 2 0 0,-3 0 0 16,3 2 0-16,0-7-9 0,-3 7 9 0,0-2-13 15,0-8-35-15,0 6-8 0,0 2 0 0,3-3-684 16</inkml:trace>
  <inkml:trace contextRef="#ctx0" brushRef="#br0" timeOffset="7290.03">20894 1024 288 0,'0'0'12'0,"0"0"4"0,3-8-16 0,-3 8 0 0,3 0 0 0,0-5 0 16,0-3 236-16,-3 8 44 0,0 0 8 0,0 0 3 15,3-6-157-15,-3 6-31 0,0 0-7 0,3 0 0 16,3-7-36-16,-3 1-8 0,-3 6 0 0,3 0-1 16,3-8-12-16,0 3-3 0,0 0 0 0,-3 2 0 15,3-2-14-15,0 0-3 0,3-3-1 0,0 2 0 16,0-2-6-16,0 3 0 0,0-3-1 0,-1 3 0 15,4-3-11-15,-3 3 8 0,3-3-8 0,-3-3 8 16,0 3-8-16,0 3 0 0,3-3 0 0,0 3 0 16,-3 2 0-16,0-8 0 0,3 6 0 0,-4 2 0 15,1-2 0-15,0-3 0 0,0 3 0 0,3 0 0 16,-3 2 0-16,3-2-20 0,-3-1 3 0,0 4 1 16,0 2-40-16,0-6-7 15,-3 1-1-15,0 3-1 0,-6 2-133 0,0 0-26 0,12-6-6 0,-12 6-1 16</inkml:trace>
  <inkml:trace contextRef="#ctx0" brushRef="#br0" timeOffset="7707.32">20915 585 1335 0,'0'0'29'0,"0"0"7"0,0 0 0 0,0 0 2 0,9 0-30 0,-6-6-8 0,-3 6 0 0,0 0 0 16,6-5 52-16,-3 3 8 0,-3 2 3 0,0 0 0 15,0 0-24-15,6-6-5 0,-3 6-1 0,3-5 0 16,0 5 9-16,0 0 2 0,3 0 0 0,-3 0 0 16,3-3-20-16,0 3-3 0,2-5-1 0,-2 5 0 15,0 0 10-15,3 0 2 0,0-5 0 0,0 5 0 16,0 0-32-16,3 0 0 0,-3-8 0 0,3 8 0 16,-3 0 0-16,-1 0 0 0,4 0 0 0,-3-6 0 0,0 6 0 0,0 0-13 15,0 0 1-15,3 6 0 16,-6-6 12-16,0 0 0 0,-9 0 0 0,9 5 0 0,-3-2-12 0,0 2 0 15,-6-5 0-15,2 5 0 16,1-2-167-16,0 2-33 0,-3-5-6 0,0 13-2 0</inkml:trace>
  <inkml:trace contextRef="#ctx0" brushRef="#br0" timeOffset="8989.08">20463 1942 403 0,'0'0'36'0,"0"0"-36"0,0 0 0 0,0 0 0 0,0 0 142 0,0 0 22 16,3 0 4-16,0 0 0 15,-3 0-72-15,0 0-16 0,6 0-2 0,0 3-1 16,0 2-29-16,-3-5-5 0,2 5-2 0,-2-2 0 0,0 2-1 0,3 1-1 16,0-4 0-16,-3 9 0 0,3-11 1 0,0 8 1 15,0-3 0-15,0 3 0 0,0 0-8 0,0 2-1 16,0-4-1-16,-3 2 0 0,6 0-10 0,0 2-1 16,-3-2-1-16,0 0 0 0,3-3-11 0,0 3-8 15,0 3 9-15,-4-6-9 0,4 3 8 0,0-5-8 16,0 7 0-16,-3-4 0 0,-3 2 0 0,6-3 0 15,-3-3 0-15,0 9 0 0,-3-8 0 0,3 2 0 16,-3 0 0-16,0-5 0 0,6 3-16 0,-3 2-2 16,0 1-1-16,0-6 0 15,-3 2-85-15,3 3-16 0,-6 1-4 0,0-6-1 0</inkml:trace>
  <inkml:trace contextRef="#ctx0" brushRef="#br0" timeOffset="9390.01">20487 2199 990 0,'6'18'44'0,"-6"-18"8"16,0 0-41-16,0 0-11 0,0-8 0 0,2 3 0 16,-2 0 79-16,3 2 13 0,-3-2 4 0,0 5 0 0,3-6-14 0,-3 6-2 15,0-5-1-15,0 5 0 0,6-2-25 0,-6 2-5 16,3-11-1-16,3 8 0 0,-3-2-2 0,0-3-1 16,3 3 0-16,-3-3 0 0,3-5-11 0,0 7-2 15,-3 1-1-15,3-3 0 0,3 0-9 0,-3-2-2 16,3 2 0-16,0-3 0 0,3 3-8 0,3-10-3 15,-6 2 0-15,2 2 0 0,4 1-9 0,0 3 0 16,-3-4 0-16,3 1 8 0,-3 0-8 0,3 0-17 16,-3 0 4-16,3 2 1 0,-4 3 12 0,7-5 16 15,-6 5-3-15,0-5-1 0,3 2-12 0,-9 3 0 0,3 0 0 0,0 3 0 16,-3-3-23-16,0-3-1 0,0 6 0 0,-3 2-604 16,-3 3-122-16</inkml:trace>
  <inkml:trace contextRef="#ctx0" brushRef="#br0" timeOffset="11310.78">19817 1513 0 0,'0'0'0'0,"0"0"0"16,0 0 0-16,0 0 0 16,0 0 185-16,0 0-37 0,-3 6 29 0,3-6 7 0,0 0-95 0,0 0-18 15,0 0-4-15,6 5-1 0,0-2-11 0,0 2-3 16,-6-5 0-16,9 0 0 0,0 0 4 0,-3 0 0 16,2 0 0-16,1 0 0 0,0-5-10 0,0 5-2 15,0-3 0-15,3 3 0 0,-3-3 0 0,0 3-1 16,3 0 0-16,-3 0 0 0,3 3-27 0,3-3-6 15,-1 3-1-15,-2-3 0 0,0-3-9 0,0 3 0 16,0 3 9-16,0 2-9 0,3-5 9 0,-3 0-9 16,0 0 12-16,0 5-12 0,-3-5 8 0,2 3-8 15,4 2 0-15,-6-5 0 0,3 0 8 0,-3 0-8 16,0 5 0-16,0-5 0 0,0 0 0 0,0 0 0 16,0 0 0-16,-3 0 0 0,3 0 8 0,-9 0-8 15,0 0 0-15,6 3 0 0,2 2 8 0,-8-5-8 0,0 0 0 0,0 0 0 31,0 0-93-31,0 0-23 0,-2 6-4 0,-1 2 0 0</inkml:trace>
  <inkml:trace contextRef="#ctx0" brushRef="#br0" timeOffset="11911.02">19757 1656 403 0,'0'0'36'0,"0"0"-36"16,6-8 0-16,-6 8 0 0,6-5 131 0,-6 5 19 15,0 0 4-15,6 0 1 0,0-5-76 0,-6 5-15 16,0 0-4-16,0 0 0 16,9 0-16-16,-9 0-3 0,0 0-1 0,9 5 0 0,-3-5-11 0,0 5-2 15,-6-5-1-15,6 8 0 0,-3-8 12 0,3 6 2 16,0 2 1-16,0-3 0 0,-3-3-26 0,3 4-6 15,0 2-1-15,0-3 0 0,2 0 1 0,-2-2 0 16,0 2 0-16,0 1 0 0,0-6-1 0,0 5 0 16,0 3 0-16,0-8 0 0,-6 0-8 0,0 0 0 15,6 0 9-15,-6 0-9 0,6 0 8 0,-6 0-8 16,0 0 8-16,0 0-8 0,0 0 8 0,-9 5-8 16,0-2 8-16,-6 7-8 0,0-2 0 0,-2 5 9 0,2-5-9 0,0 6 0 15,-6 4 8-15,3 1-8 0,-3-6 0 0,3 8 0 16,-2 3 0-16,2-3 0 15,0 3-12-15,0-3 3 0,0-2 9 0,-6 2 0 16,0-3 0-16,1 1 0 0,-7 7 8 0,3-10 3 0,-3 3 1 0,4-1 0 16,-1 1-12-16,-6 2 0 0,3-3 0 0,3-4 0 15,1 1 0-15,8-1 0 0,6 2 0 0,3-3 0 16,-3-5 0-16,3 5 0 0,3-8 0 0,3 3 0 16,3 0 0-16,0 3 0 0,3-9-9 0,0 9 9 15,3-6-12-15,0 3 2 0,3 0 0 0,0-3 0 16,6 1 23-16,0-4 5 0,0 4 1 0,8-1 0 15,1-5-4-15,0 0-1 0,0 3 0 0,0 2 0 16,-1-5-6-16,1 0 0 0,-3 0-8 0,0 0 12 16,-3-8-12-16,0 8 0 0,-3 0 8 0,-1 0-8 15,-2 0 0-15,3 0 8 0,0 0-8 0,-3 0 0 0,0 0 8 0,0 0-8 16,-3 0 0-16,0 0 0 0,-3 3 0 0,-6-3 0 16,0 0 0-16,6 5 0 15,3 0-118-15,-4-2-23 0,-5-3-5 0,0 0-1 0</inkml:trace>
  <inkml:trace contextRef="#ctx0" brushRef="#br0" timeOffset="13010.7">20915 2249 230 0,'0'0'10'0,"0"0"2"0,0 0-12 0,0 0 0 0,0 0 0 0,0 0 0 15,6-5 207-15,-3-1 38 0,0 4 8 0,-3-4 2 16,0 6-156-16,0 0-31 0,0 0-7 0,-3 0-1 15,-3 6-28-15,-3 2-7 0,3-3-1 0,-3 3 0 16,3 5 16-16,0-5 4 0,-2 5 0 0,2 1 0 16,0 1-29-16,0-1-6 0,3-1-1 0,-3-5 0 15,3 5-8-15,3-5 0 0,0-3 0 0,0 3 0 0,0-3-19 0,0-5 1 16,0 0 0-16,0 0-454 16,0 0-92-16</inkml:trace>
  <inkml:trace contextRef="#ctx0" brushRef="#br0" timeOffset="13207.06">20972 2138 1134 0,'6'-13'24'0,"-6"7"6"0,3-4 1 0,0 7 1 0,-3-7-32 0,0 2 0 16,3 2 0-16,-3 4 0 0,0-4 61 0,0 6 6 16,0-8 1-16,0 3 0 0,0 0-48 0,0 2-10 15,0 3-2-15,0 0 0 0,0-5-8 0,0 5 0 16,0 0 0-16,0 0 8 0,3-5-8 0,-3 5 0 15,0 0 0-15,6-3 0 16,0 3-122-16,-6 0-20 0</inkml:trace>
  <inkml:trace contextRef="#ctx0" brushRef="#br0" timeOffset="13724.16">21109 1479 576 0,'3'-5'51'0,"-3"5"-41"15,0 0-10-15,6-8 0 0,-3 3 112 0,0-1 21 16,-3 6 4-16,0 0 1 0,5-2-50 0,1-4-9 16,0-2-3-16,0 8 0 0,0-5-29 0,0 5-7 15,-6 0 0-15,6 0-1 0,0 0-14 0,3 0-2 16,-3 0-1-16,0 0 0 0,0 0-22 0,-3 0 0 16,3 0 0-16,-6 0 0 0,0 0 0 0,0 0 0 15,0 0 0-15,3 8 0 0,0 3 0 0,-3-3 0 16,-3-1 0-16,0 4 0 0,0 2 0 0,-3-5 11 15,-3 0-3-15,3 3 0 0,-3 2-8 0,0 0 10 16,-3 0-10-16,3 1 10 0,0-1 3 0,1-5 1 16,-4 5 0-16,0 0 0 0,3-2 4 0,0 2 1 15,0 0 0-15,0-5 0 0,3 3-2 0,0 2 0 0,0-5 0 16,3 0 0-16,0-3-17 0,3 3 0 0,0 3-13 0,3-6 5 16,-3-2 8-16,6 2 9 0,0 0-1 0,0-5-8 15,0 0 14-15,3 0-4 0,3 0-1 0,0 0 0 16,0 0-9-16,2 0 0 0,1 0 9 0,-3-5-9 15,0 5 0-15,3-5 0 0,0 2 0 0,0-2 0 16,-3 5-106-16,0-6-26 0,-6 6-4 0,0 0-2 16</inkml:trace>
  <inkml:trace contextRef="#ctx0" brushRef="#br0" timeOffset="15626.34">21028 1199 172 0,'-18'0'16'0,"7"0"-16"16,-4 0 0-16,-3 0 0 0,3 0 66 0,-6 0 10 16,-3 0 3-16,0 0 0 0,-2 0-14 0,-4 0-2 15,-3 0-1-15,3 0 0 0,-2 0-4 0,-1-6-1 16,3 6 0-16,-3-8 0 0,-2 8-21 0,2-5-4 15,3 0 0-15,-9 5-1 0,-5-3-3 0,-1 3-1 16,1 3 0-16,-4 2 0 0,0-5-6 0,1 5-1 16,-7-2 0-16,3 2 0 0,-5 3 0 0,-1 3-1 0,-2-3 0 15,5 5 0-15,4-8-19 0,2 8 8 0,6-7-8 0,1 7 0 16,-1-5 49-16,0 5 3 0,1 0 1 0,-4 1 0 16,0 4-34-16,4 3-7 0,5 3-2 0,3 3 0 15,-2-1-10-15,2 1 0 0,3-1 9 0,0 0-9 16,0 1 0-16,4-1 0 0,-4 1 0 0,3-1 0 15,-3-2 0-15,4 3 0 0,-1-1 10 0,3 0-10 16,-6 11 0-16,6-2 0 0,4 5 0 0,-1 5 0 16,3-6 0-16,3 6 0 0,0-8 0 0,6-2-10 15,-3-4 10-15,3-1 0 0,3-1 0 0,3 0 0 16,-3 2 0-16,6 1 0 0,6 3 0 0,-3 2 0 16,6 2 0-16,-6-12 0 0,6 5 0 0,3-6 0 15,6 6 0-15,0-6 11 0,6 6-3 0,2-3 0 16,1 3 6-16,12 5 1 0,3 3 0 0,-1-1 0 15,1-4-15-15,0 2 0 0,-4 2 0 0,10-4 0 0,3-3 11 0,5-1-1 16,-2 1 0-16,2-3 0 0,-5-5-10 0,2-3 0 16,4-2 0-16,5-6 0 0,4 0 0 0,5-2 10 15,1-9-2-15,-1 4-8 0,7-6 22 0,-1 0-2 16,3-8-1-16,1 2 0 0,-4-7-7 0,1 0 0 16,-7-6-1-16,3-2 0 0,-2-5 5 0,-1 2 0 15,1-3 1-15,-7-7 0 0,1 2-17 0,-1-5 0 16,1 3-13-16,-1-6 5 0,4 8 8 0,-7-7 14 15,-2-1-3-15,-7-2-1 0,-2-1-10 0,-7-2 0 16,-2 0-10-16,-12 6 10 0,0-6 0 0,-1-3 15 16,1 6-2-16,-6-6 0 0,-3-5 6 0,-6-2 1 15,-3-6 0-15,0-18 0 0,-6 10-7 0,-9 13-1 0,-6 1 0 16,-3 7 0-16,-6 3-12 0,-3 0 9 0,-6 5-9 16,0-5 8-16,1 3 2 0,-10 5 0 0,-6 3 0 0,-5 2 0 15,-7 0 6-15,0 6 2 0,-2 7 0 0,2 6 0 16,1-6-18-16,-1 6 0 0,1 5 8 0,-1 0-8 15,-3-2 0-15,-2 7 0 0,2-2 8 0,-2 5-8 16,2 5 0-16,7-5 0 0,-1 0 0 0,0 8 0 16,7-8-11-16,-4 5 1 0,7 8 0 0,-1-5 0 31,3 6-172-31,0 4-34 0</inkml:trace>
  <inkml:trace contextRef="#ctx0" brushRef="#br0" timeOffset="16657.97">21109 280 172 0,'-6'-2'16'0,"-6"-3"-16"16,0 5 0-16,-3 0 0 0,-3-6 156 0,0 6 28 15,-3 0 5-15,1 0 2 0,-1 0-138 0,0 0-27 16,0 6-6-16,-3-1 0 0,-2 3-20 0,-4-3 0 16,0 8 0-16,0-5 0 0,0 5 0 0,1 1 0 15,2-9 0-15,0 8 0 0,-3 0 0 0,4 1 8 16,-1-1 0-16,0 5-8 0,0 4 0 0,6 1 0 0,1 4 0 0,2 7 0 16,-6 6 0-16,3-8 0 0,6 7-10 15,-3-7 10-15,3 0 0 0,3 2 16 0,4-7 0 16,2 4-1-16,0 1 19 0,3 3 4 0,3 4 1 15,0 6 0-15,6-5-18 0,3 0-3 0,-1-3-1 0,7-6 0 16,3 4-6-16,3-11-2 0,0 2 0 0,3-5 0 16,5-2-9-16,4 2 0 0,0-3 9 0,3-4-9 15,2-1 18-15,7 0-1 0,6 0 0 0,-4-5 0 16,1 3-1-16,-1 2-1 0,1 0 0 0,0-5 0 16,-4 3-15-16,7-8 0 0,0 2 0 0,2-10 0 15,1 2 0-15,2-2 0 0,1-1 0 0,-4-2 0 16,-2-5 9-16,-3 0-1 0,-4 0 0 0,7-6 0 15,0 6 12-15,-1-8 1 0,-2 2 1 0,-7 1 0 16,4-9 6-16,-6 1 2 0,-4-6 0 0,-2 0 0 0,0-7-17 16,-3 4-3-16,-3-4-1 0,-7 2 0 0,1 2-9 0,-6-2 12 15,0 8-12-15,-9-3 12 0,0-7-3 16,-6 1 0-16,-3-6 0 0,-6-4 0 0,0 3-9 0,-6 0 10 16,-3 5-10-16,0 6 10 0,-5-3-10 0,-4 5 12 15,0 3-12-15,-3-3 12 0,-5 6-3 0,-10-1 0 16,-3 9 0-16,-2-3 0 0,2 2 0 0,-6 1 0 15,-8 4 0-15,-4 6 0 0,-5 3-9 0,-3 5 0 16,2 5 9-16,1 3-9 0,-4-2 0 0,4 7 0 16,-4 0 0-16,4 6 0 0,3-4 0 0,2 4 0 15,4 0 0-15,2-6 0 0,6 5 0 0,10-2 0 16,2 3 0-16,3 7 0 0,1 1-9 0,5 4 9 16,-3 9-10-16</inkml:trace>
  <inkml:trace contextRef="#ctx0" brushRef="#br0" timeOffset="18541.75">22299 815 831 0,'0'0'18'0,"0"0"4"0,0 0 1 0,9 0 1 0,0 0-24 0,-3 0 0 16,0 5 0-16,0-5 0 0,3 0 48 0,0 0 6 15,-3 0 1-15,0 0 0 0,0 0-14 0,0 0-2 16,3 0-1-16,-3 0 0 0,0 0-26 0,2 0-4 16,-2 0-8-16,0 0 11 0,3 0-11 0,-3 3 0 15,-6-3 0-15</inkml:trace>
  <inkml:trace contextRef="#ctx0" brushRef="#br0" timeOffset="18878.04">22252 878 806 0,'0'0'36'0,"0"0"7"0,9 0-35 0,2 0-8 0,-5-5 0 0,0 5 0 0,3 0 104 0,-3 0 20 16,0 0 3-16,3-5 1 0,-3 5-52 0,3 0-9 15,-3 0-3-15,3 0 0 0,0 0-51 0,0 5-13 16,0-5 0-16,-3 0 0 0,0 0 0 0,3 0 0 16,-3 5 0-16,2-5 0 0,1 0 0 0,0 0 0 15,-3 0 0-15</inkml:trace>
  <inkml:trace contextRef="#ctx0" brushRef="#br0" timeOffset="19711.58">22930 651 716 0,'0'0'32'0,"0"0"6"0,0 0-30 16,0 0-8-16,0 0 0 0,0 0 0 0,0 0 56 0,0 0 9 0,-3-5 3 0,3 5 0 15,0-3 3-15,0 3 1 0,0-5 0 0,0 5 0 16,0-6-23-16,0 6-4 0,0-8-1 0,0 3 0 16,0 5-19-16,3-5-4 0,-3-3-1 0,3 3 0 15,0-3 10-15,0 2 2 0,0-2 0 0,3 1 0 16,-3 1-32-16,3-2 0 0,0-2 0 0,0 2 0 15,0-3 24-15,3 3 0 0,0-5-1 0,0 0 0 16,3 5-11-16,-3-3-3 0,2-2 0 0,1 0 0 16,-3 5-9-16,6-5 0 0,-3 7 0 0,-3-7 0 15,0 5 27-15,0-2 3 0,-3 2 1 0,3 0 0 16,-6-3-31-16,3 3-20 0,3-5 4 0,-6 2 0 16,3 3 16-16,0-5 0 0,-3 5 0 0,-1-5 0 15,-2 8 0-15,3-3 0 0,-3-3 0 0,0 9 0 0,0-4 0 16,-3 6-8-16,1-5 8 0,-1 5 0 0,0 0-10 0,0 5 10 15,0-5-8-15,0 8 8 0,-3-2 0 0,3-1 0 16,0 3 0-16,-3-3 0 0,-3 3 0 0,3 5 0 16,0-7 0-16,0 7 8 0,-3-5-16 0,3 5-4 15,-3-3 0-15,3 4 0 0,0-1 35 0,-3 0 6 16,3 0 2-16,0 9 0 0,-3 1-31 0,1-1 8 16,2 4-8-16,0 6 0 0,-3-6 0 0,3 1 0 15,0 4 0-15,0-9 0 0,0 1 0 0,0-1 0 16,3-4 0-16,3-2 0 0,-3 2 0 0,3-4-18 15,0-4 4-15,-3 4 1 16,0-7-82-16,3-1-16 0,0 2-3 0</inkml:trace>
  <inkml:trace contextRef="#ctx0" brushRef="#br0" timeOffset="20064.96">22740 855 345 0,'0'0'15'0,"0"0"4"0,0 0-19 15,0 0 0-15,0 0 0 0,0 0 0 0,0 0 131 0,0 0 22 0,0 0 5 0,9 0 1 0,-9 0-67 0,6 0-14 16,-6 0-2-16,6 0-1 0,0 0-2 0,0 0 0 15,-6 0 0-15,8 0 0 0,1 0-24 0,-3 0-5 16,3 5 0-16,0-5-1 0,0 0-18 0,3 0-3 16,-3 0-1-16,0 0 0 0,3 0-21 0,0 0 0 15,0 0 0-15,0 0 0 0,-1 0 29 0,4-5 2 16,0 5 0-16,0-3 0 0,0-2-31 0,0 5 8 16,0 0-8-16,3-6 0 0,-4 6 0 0,4 0 0 15,-6 0 0-15,0 0 0 0,3 0-9 0,-6 0-2 16,-3 0 0-16,-6 0 0 15,9 6-14-15,-9-6-3 0,0 0-1 0,0 0 0 0</inkml:trace>
  <inkml:trace contextRef="#ctx0" brushRef="#br0" timeOffset="20984.29">22707 1185 403 0,'0'0'36'0,"0"0"-36"16,0 0 0-16,0 0 0 0,0 0 131 0,0 0 19 15,0 0 4-15,0 0 1 0,0 0-63 0,0 0-13 16,0 0-3-16,0 0 0 0,3-5-22 0,0 5-5 0,3-8-1 0,-3 3 0 16,3 0-3-16,-3 2-1 0,3-2 0 0,0-3 0 15,0 2-25-15,0-4-6 0,0 7-1 0,3-7 0 16,-6 7-3-16,5-2-1 0,-2-3 0 0,0 2 0 15,0 1-8-15,0 2 0 0,0-2 9 0,0 5-9 16,-3-5 12-16,3 2-3 0,-3 3 0 0,-3 0 0 16,6 0 18-16,0 0 3 0,-6 0 1 0,6 0 0 15,-6 0-31-15,6 0 8 0,0 3-8 0,-6-3 0 16,6 5 0-16,-6-5 0 0,3 5 0 0,-3-5 0 16,3 3 0-16,0 2 0 0,0 3 0 0,0-2 0 15,-3 2 0-15,3-3 0 0,-3 0 0 0,-3 3 0 16,3 3 0-16,-3-3 0 0,0-3 0 0,0 3 0 0,0-3 0 15,-3 3 0-15,3-3 0 0,0 3 0 0,0-2 9 16,0-4-1-16,0 4 0 0,3-6 0 0,0 0-8 0,-6 5 0 16,6-5 0-16,0 0 0 0,0 0 0 0,0 0 0 15,0 0 0-15,0 0 0 0,0 0 0 0,0 0 0 16,0 0 0-16,0 0 0 0,0 0 0 0,0 0 0 16,0 0-10-16,6 0 10 0,0-5 0 0,3-1 0 15,-3 4 0-15,-3-4 0 0,6 1 0 0,-3 2 0 16,0-2 0-16,3-3 0 0,-3 3 0 0,2-3-9 15,1 3 9-15,0-3-8 0,0-3 8 0,0 3 0 16,6 3 0-16,-9-3 0 0,0 8 0 16,-6 0 8-16,0 0-8 0,0 0 0 0,0 0 0 15,0 0 0-15,0 0 0 0,0 0 0 0,0 0-8 0,6 3 8 0,-6-3 0 16,0 10 0-16,3-7 0 0,-3-3 0 0,0 10 0 16,0-4 0-16,0 2 0 0,0-3-8 15,-3 3 8-15,3 0 0 0,0-3 0 0,-3 3 0 0,3 3 0 16,0-3 0-16,-3-3 0 0,3 3 0 0,-3-3 0 15,3-5 0-15,0 8 0 0,0-3 0 0,0-5 0 16,0 0 0-16,3 6 0 0,-3-6 0 0,0 0 0 31,0 0-23-31,6 2-5 0,3 3-2 0,-3-5-737 0</inkml:trace>
  <inkml:trace contextRef="#ctx0" brushRef="#br0" timeOffset="21463.56">23499 548 403 0,'0'0'36'0,"0"0"-36"0,0 0 0 0,0 0 0 15,0 0 163-15,0 0 25 0,0 0 6 0,0 0 1 16,0 0-95-16,6-3-20 0,0-2-3 0,3 5-1 15,-3 0-19-15,3-6-4 0,-1 6-1 0,-2-5 0 16,3 3-16-16,0 2-3 0,0-6-1 0,3 6 0 16,0 0-15-16,0-5-3 0,3 2-1 0,0 3 0 15,0 0 41-15,-1 0 8 0,1 0 2 0,0 0 0 16,3 0-52-16,-3 0-12 0,0 0 0 0,-3 0 0 16,0 0 0-16,3 0 0 0,-4 0 0 0,1 0 0 15,0 3 0-15,0-3 0 0,0 0 0 0,-3 0 0 16,3 5 0-16,-3-5 0 0,0 0 0 0,0 0 0 15,0 0 0-15,-3 6 0 0,-6-6 0 0,6 0 0 0,0 2 0 16,-1 3 0-16,-5-5 0 0</inkml:trace>
  <inkml:trace contextRef="#ctx0" brushRef="#br0" timeOffset="22164.25">23496 606 1234 0,'0'0'27'0,"6"-8"5"0,-3 8 2 0,-3 0 2 0,3-5-36 15,3-3 0-15,0 8 0 0,0-6 0 0,0 1 80 0,-6 5 10 0,6-2 2 0,-3 2 0 16,-3 0-55-16,8 0-10 0,-2-6-3 0,0 6 0 16,0 6-12-16,0-6-4 0,0 2 0 0,3 3 0 15,-3 1 4-15,0 2 1 0,-3-3 0 0,3-2 0 16,-3 7-13-16,3-2 0 0,3-3 0 0,-3 3 0 16,0 6 0-16,0-9 0 0,0 3 0 0,3-3 0 15,0 3 24-15,-4-3 3 0,4 3 0 0,-3-2 0 16,3-1-19-16,-3 3-8 0,0-3 8 0,-3-2-8 15,3 2 0-15,-3 0 0 0,0 3 0 0,0-2 0 0,-3-6 0 16,3 5 0-16,-3-5 0 0,0 8 0 0,0-3 0 16,0-2 0-16,-3 2 0 0,0 0 0 0,0 3 0 0,-3-2 0 15,0-4 0-15,0 3 0 0,0 1 0 0,-3 2 0 16,0-3 0-16,0 3 0 0,-2-3 0 16,-1 3 0-16,0-3 0 0,0 3 0 15,0 3-20-15,0-3-8 0,-3 0-3 0,-3 2 0 0,3 4 50 0,-2-1 9 16,-1 0 3-16,3 3 0 0,0 3-31 0,0-6 0 15,0 5 0-15,3 1 0 0,-3-6 0 0,3 0 0 16,1 6 0-16,2-6 0 0,-3 0 0 0,0 0 0 16,3-5 0-16,0 6 0 0,0-9 0 0,3 3 0 15,0 5 0-15,3-8 0 0,-3 1 0 0,3 2 0 16,0-3 0-16,0 3 0 0,3-3 0 0,0-5 0 0,0 3 0 16,0 2 0-16,3 0 0 0,0 3 0 0,0-2 0 0,3 2 0 15,-3-3 0-15,3-3 12 0,0 4 0 0,-3-1 0 16,6-2 6-16,-3 2 1 0,3-5 0 0,0 5 0 15,3-5 4-15,0 0 1 0,-1 0 0 0,7 0 0 16,-3 0-14-16,6-5-2 0,0 5-8 0,0 0 12 16,0 0-4-16,-1 0-8 0,1-5 11 0,0 5-11 15,-3-3 12-15,0 3-12 0,0 0 12 0,0 0-12 16,-4 0 0-16,1 0 0 0,-3 0 0 0,0 0 0 16,0 0 0-16,-3 0 0 0,0 0 0 0,0 0-9 15,0 0-87 1,-3 0-16-16,3 3-4 0</inkml:trace>
  <inkml:trace contextRef="#ctx0" brushRef="#br0" timeOffset="22614.69">24032 905 230 0,'0'0'20'0,"0"0"-20"0,0 0 0 0,0 0 0 15,0 0 125-15,0 0 21 0,0 0 4 16,0 0 1-16,0 0-103 0,0 0-21 0,0 8-4 0,0-8-1 15,0 0 13-15,0 0 2 0,0 0 1 0,0 5 0 16,0-5 21-16,0 0 4 0,0 0 1 0,0 8 0 16,0-8 0-16,0 5 0 0,0-5 0 0,3 3 0 15,-3-3-10-15,3 5-2 0,0 1 0 0,0 2 0 16,-3-8-32-16,3 5-6 0,0 0-2 0,-1 3 0 16,4-3 0-16,-3 3 0 0,-3 0 0 0,3 3 0 15,-3-3 7-15,3-3 1 0,-3 8 0 0,6-5 0 16,-3 3-20-16,0-3 0 0,3 0 0 0,0 2 0 15,-3-2 0-15,3 0 0 0,0 3 0 0,0-3 0 16,0-3 0-16,0 3 0 0,0 0 0 0,3 2 0 16,-3-4-80-16,0-4-19 0,0 9-4 15,-3-11-1-15</inkml:trace>
  <inkml:trace contextRef="#ctx0" brushRef="#br0" timeOffset="22917.04">23957 1140 691 0,'15'-5'30'0,"-12"0"7"0,3 2-29 0,3-2-8 0,0-3 0 0,0 3 0 15,3-3 144-15,-3-6 28 0,-3 9 6 0,3-8 1 16,-3 5-118-16,2-5-23 0,1 2-5 0,0-2-1 16,3 5 7-16,-3-5 1 0,3 0 0 0,-3-1 0 15,3 1-24-15,-3 3-4 0,3 2 0 0,0-6-1 16,0 4-11-16,-4 2 0 0,1 0 0 0,-3 3 0 16,3-3 8-16,-3 2-8 0,0-2 8 0,0 8-8 15,0-5 0-15,-6 5-20 0,6 0 3 0,-6 0 1 16</inkml:trace>
  <inkml:trace contextRef="#ctx0" brushRef="#br0" timeOffset="23202.69">24294 1135 403 0,'0'0'17'0,"0"0"5"16,0 0-22-16,0 11 0 0,-3-9 0 0,3 9 0 0,0-11 186 0,-3 8 33 16,0-3 6-16,-3 3 2 0,3 0-140 0,-3 3-28 15,0-3-6-15,0-1-1 0,-3 4-32 0,3-3-6 16,0-3-2-16,0 1 0 0,0 1-12 0,0-1 0 0,3 2 0 0,0-3 0 15,0-5 0-15,3 0-16 0,0 0 3 0,0 0 1 16</inkml:trace>
  <inkml:trace contextRef="#ctx0" brushRef="#br0" timeOffset="23410.6">24431 775 403 0,'0'0'36'0,"0"0"-36"16,0 0 0-16,0 0 0 16,0 0 28-16,0 0 0 0,0 0-1 0,0 0 0 0,0 0-39 0</inkml:trace>
  <inkml:trace contextRef="#ctx0" brushRef="#br0" timeOffset="27317.77">24404 410 403 0,'0'0'17'0,"0"0"5"0,0 0-22 0,0 0 0 0,0 0 0 0,0 0 0 16,-6 0 72-16,3-5 11 0,3 5 1 0,-6-3 1 15,3-2-63-15,3 5-13 0,-6 0-9 0,6 0 12 0,0 0-12 16,-3-8 0-16,-6 8-10 0,3-5 10 15,6 5-11-15,-3-6 11 0,-3 6-12 0,0-2 12 0,0-4-9 0,0 6 9 16,0-5 0-16,0 5-9 0,0-8 9 0,0 8 0 16,-2 0 10-16,2-5-10 0,0 5 42 0,0-3 2 15,0-2 1-15,-3 0 0 0,3 5 8 0,-3-6 2 16,0 4 0-16,3 2 0 0,-3-6-15 0,0 6-4 16,-3-5 0-16,0 3 0 0,0 2-2 0,1 0-1 15,-4-6 0-15,0 1 0 0,0 5-4 0,0-3-1 16,3 3 0-16,-3 0 0 0,-3 0-4 0,-2-5 0 15,-1 5-1-15,0 0 0 0,0 0-7 0,0 0 0 16,0 0-1-16,3 5 0 0,1-5-5 0,-1 3-1 16,0 2 0-16,3 1 0 0,-3-6-9 0,3 7 8 15,0-7-8-15,3 6 8 0,-2 2-8 0,2-3 12 16,0 0-12-16,3-2 12 0,-3 2-1 0,0 3 0 16,0-8 0-16,3 5 0 0,0 3-2 0,0-8 0 0,-3 6 0 0,4-1 0 15,-4-2-9-15,3 2 0 0,0 0 9 0,0 3-9 16,0-3 8-16,3 3-8 0,0-2 8 0,0 7-8 15,0-5 21-15,-3-3 0 0,-3 8 0 0,3 1 0 16,0-1-21-16,-3 0 0 0,1 6 0 0,-1 2 8 16,0-3 1-16,3 1 1 0,-6 2 0 0,6-3 0 15,-3 4-2-15,3-4-8 0,0 1 12 0,-3 2-4 16,3-3-8-16,0 3 10 0,1-7-10 0,-1 4 10 16,0-5-10-16,-3 6 0 0,3-6 0 0,0-5 8 15,0 5-8-15,3 1 0 0,-3-4 0 0,0-2 0 16,3 5 12-16,-3 1-2 0,0-6-1 0,0 5 0 0,1 0 3 15,2 6 0-15,0-9 0 0,-3 6 0 0,3 2-1 0,0-4 0 16,0 4 0-16,0-5 0 16,3 6-11-16,0-3 8 0,0 2-8 0,0-4 8 15,0-1-8-15,-3 0 0 0,6 0 0 0,-3 1 0 0,3 4 0 0,0-10 0 16,0 3 0-16,3 2 0 0,0 0 0 0,0 0 8 16,3-7-8-16,-3 7 0 0,3-5 8 0,0 0-8 15,3 2 0-15,0-2 8 0,-3 5 1 0,3-7 0 16,-1 7 0-16,1 0 0 0,3-5-1 0,-3 5 0 15,0 1 0-15,3-1 0 0,0 5-8 0,0-4 10 16,0-1-10-16,0 0 10 0,3 0-10 0,-1 6 0 16,1-6 9-16,3-5-9 0,0 2 0 0,3 4 9 15,0-9-9-15,6 3 0 0,-4 0 8 0,1-3-8 0,3 0 0 16,0 3 0-16,-3-8 9 0,2 6-9 0,-5-6 0 0,-3 0 9 16,3 0-9-16,0 0 0 0,0 0 9 0,-1 0-9 15,4 0 13-15,0-6-1 0,0-2-1 0,9 3 0 16,-1-3 9-16,-2 3 1 0,-3 0 1 0,0-3 0 15,-4 2-14-15,-2-2-8 0,0-5 8 0,0 8-8 16,0-8 13-16,-3 5-1 0,0-3-1 0,-4 3 0 16,4-5-11-16,0 0 8 0,-3 0-8 0,3-1 8 15,0 1-8-15,6-5 0 0,-4-1 0 0,1 6 8 16,-3-8-8-16,0 7 0 0,-3-4 9 0,3 5-9 16,0-8 0-16,-7 2 8 0,1 1-8 0,0-9 0 15,-3 1 9-15,0-1-9 0,0-10 12 0,0 3-12 16,0-3 28-16,0 2-2 0,0 4 0 0,-3 4 0 15,3 1-16-15,-3-1-10 0,0 1 12 0,-3 2-12 0,2 3 9 16,-2 0-9-16,-3-6 0 0,3 3 9 0,-3-2 2 0,0-6 0 16,0 3 0-16,-3-3 0 0,3 0-11 0,-3 6 0 15,0-6 0-15,1 11 8 0,-1-3-8 16,-3 3 0-16,0 3 0 0,-3-1 0 0,-3 3 0 0,3 3 0 16,-3 2 0-16,-6-2 0 0,-3 0-16 15,-3 5 0-15,-2 3 1 0,-4 5 0 16,-3 0-84-16,-3 0-17 0,-5 0-3 0,2 5-1 15,-3 0 6-15,-2 3 1 0,-4 0 0 0</inkml:trace>
  <inkml:trace contextRef="#ctx0" brushRef="#br0" timeOffset="28930.35">21266 1336 990 0,'0'0'44'0,"0"0"8"0,0 0-41 0,0 0-11 0,0 0 0 15,0 0 0-15,-3-5 50 0,3 5 8 0,-3-8 2 0,0 3 0 16,3 5-43-16,-2-8 0 0,2 8-17 15,-3-6 8-15,0-2-8 0,0 3 0 0,3 5 0 0,-3-8 0 0,0 8 0 16,0-5 0-16,-3-3 0 0,0 8 0 0,0-5 0 16,-3-1 0-16,0 4-9 0,0 2 9 0,0-6 9 15,-3 6-1-15,0 0-8 0,3 0 46 0,-3-5 2 16,1 10 1-16,-1-5 0 0,-3 0-1 0,3-5-1 16,-3 5 0-16,0-2 0 0,3 2-15 0,-6 0-4 15,3 0 0-15,-2 0 0 0,-1 0-12 0,0 0-4 16,0 0 0-16,-3-6 0 0,6 6-2 0,-3 0-1 15,-2 0 0-15,-1 0 0 0,0 0 5 0,0 0 1 16,0 0 0-16,0 0 0 0,1 0-15 0,-1 0 0 16,0 0 0-16,0 0 0 0,0 0 0 0,3 0 11 15,-5-5 0-15,-1 5 0 0,0 0 3 0,0 0 1 16,-3 0 0-16,3 5 0 0,-2-5 0 0,-1 0 0 0,0 6 0 16,-3-6 0-16,-2 0-7 0,2 7 0 0,3-7-8 15,-3 6 12-15,1-6 0 0,-1 2-1 0,3 4 0 0,0-6 0 16,-6 0-11-16,7 5 0 0,-4-5 0 0,0 3-11 15,0 2 19-15,1-5 3 0,-1 5 1 0,0 3 0 16,3-3-12-16,0-2 8 0,-2 2-8 0,2 1 8 16,3-4-8-16,0 4 0 0,-2 2 9 0,5-3-9 15,-3 5 10-15,3-7-2 0,-6 8-8 0,3-3 12 16,-2 5-12-16,2 0 8 0,0-5-8 0,0 5 0 16,-3 6 0-16,4-9 0 0,-4 6 0 0,3 3 0 15,6-6 9-15,-3 0-9 0,3 0 8 0,4 1-8 16,-1-1 0-16,3-3 0 0,-3 4 0 0,0-1 0 15,3 0 0-15,3-5 0 0,-3 5 0 0,0-2 0 16,3 2 0-16,0-5 0 0,1 11 0 0,-1-6 0 16,0 0 0-16,0 3 8 0,-6 2-8 0,6-4 8 0,0-4 4 15,0 3 0-15,0 1 0 0,-3-1 0 16,3 8-12-16,0-2 0 0,3 7 9 0,-2 6-9 0,-1 0 0 16,3 2 8-16,3-8-8 0,0 6 0 0,0-5 0 0,0-6 0 15,0 3 0-15,3-6 0 0,3 3 0 0,-3-2 0 16,0-3 0-16,0 2 8 0,3 1-8 0,0-3 0 15,0 7 0-15,0-4 0 0,-3 7 0 0,3 1 0 16,0-1 0-16,0 1 0 0,0-1 0 0,-3 1 8 16,3-3-8-16,0 2 8 0,-6-7-8 0,6 4 12 15,-1 1-4-15,1-5 0 0,3 2-8 0,-3-3 0 16,6-2 8-16,-3 3-8 0,3-1 0 0,0 1 9 16,6-3-9-16,-3 2 0 0,0 1 8 0,3-1-8 0,0 3 0 15,-1-7 0-15,1 4 8 0,3-5-8 0,0 3 0 0,-3 0 0 16,3-3 8-16,3 1-8 0,-1-6 0 0,4 2 0 15,3 3 0-15,0-2 8 0,0-1-8 16,-1-4 0-16,1 7 12 0,0-5-12 0,0-3 12 16,0-2-12-16,-1 2 13 0,1 0-4 0,-3 1-1 0,3-6 0 15,0 2-8-15,2-2 8 0,1 6-8 0,0-6 8 16,3 0-8-16,-1 0 8 0,1 2-8 0,-3-2 8 16,3 3-8-16,-1-6 0 0,-2 3 0 0,3-2 8 15,0 2-8-15,-1-8 0 0,1 2 9 0,3-4-9 16,0 2 8-16,2-5-8 0,4-1 8 0,-3 1-8 15,-7-5 0-15,4 5 9 0,3-6-9 0,-4 3 0 16,1 3 9-16,-3-3-9 0,0 0 0 0,-1-2 9 16,1 4-9-16,0 1 0 0,3-5 9 0,-4 2-9 0,-2 3 22 15,0-1 0-15,-3 4 0 0,-1-4 0 0,1 1-22 0,0 5 8 16,0-5-8-16,-3 0 0 0,2 2 8 0,-2 3-8 16,0-5 8-16,-3 0-8 0,0 0 0 0,6-1 8 15,-4-4-8-15,1 5 0 0,0-1 0 0,-3 1 9 16,0-5-9-16,-1 4 0 0,1 1 8 0,0 0-8 15,0 0 0-15,0 0 0 0,3-1 0 0,-7 1 0 16,1 0 0-16,0 0 0 0,-3-6 0 0,0 6 0 16,-3-6 8-16,0 6-8 0,0-5 0 0,0 2 8 15,2 3-8-15,-2-6 0 0,0 0 8 0,-3 6-8 16,3-5 0-16,0 2 0 0,-3 3 0 0,3-6 0 16,0 6 0-16,-3 0 0 0,3-6 0 0,-3 6 0 15,-1 5 0-15,1-5 0 16,0-3-116-16,3 3-23 0,3-14-5 0,-15-2 0 0</inkml:trace>
  <inkml:trace contextRef="#ctx0" brushRef="#br0" timeOffset="30260.69">24091 1005 1785 0,'18'-8'79'0,"-6"8"17"0,9 6-77 0,0-12-19 16,5 6 0-16,7-7 0 0</inkml:trace>
  <inkml:trace contextRef="#ctx0" brushRef="#br1" timeOffset="44779.17">18864 4299 403 0,'-15'0'17'0,"12"-2"5"0,-5 2-22 0,2-3 0 0,0 1 0 0,-3-1 0 16,-3 0 82-16,3 3 12 0,-3-8 2 0,0 6 1 0,3-1-60 0,-6-2-12 15,0-1-2-15,0 4-1 0,4-6-14 0,-4 5-8 16,-3 1 8-16,0-6-8 0,0 2 8 0,0 6-8 16,0-5 8-16,1 0-8 0,-1 2 21 0,-3-2 0 15,-3 2 0-15,3 1 0 0,0-1 30 0,1 3 5 16,-4 0 2-16,3-5 0 0,-3 5-6 0,-3-3-2 15,3 3 0-15,-5-3 0 0,-1 3-2 0,0 3-1 16,-3-3 0-16,1 3 0 0,-4-3-10 0,3 5-1 16,-3-5-1-16,4 5 0 0,-1 3-14 0,-3-8-2 15,4 5-1-15,-7 3 0 0,0-8-3 0,-5 3-1 16,-1 2 0-16,3 1 0 0,9-4 6 0,-2 1 0 0,-4 5 1 16,0-3 0-16,7 3-5 0,-1-5-2 15,0 2 0-15,0 0 0 0,1 1 2 0,-1-1 0 0,0 3 0 16,-3-8 0-16,4 5 11 0,-4-2 2 0,6 5 1 15,0-3 0-15,-2 3-18 0,-1 2-3 0,3-4-1 16,0 2 0-16,4-3-8 0,-1 6 0 0,3-3 9 16,-3-1-9-16,0 7 14 0,1-6-2 0,-4 2 0 0,3 3 0 15,6 1-2-15,-3 2-1 0,-5-3 0 0,-1 3 0 16,3 5-9-16,0-3 12 0,1 3-12 0,2-2 12 16,-3 2-12-16,3 3 8 0,0-3-8 0,3 6 8 15,7-12-8-15,-4 7 0 0,0-1 0 0,3-3 0 16,0 4 0-16,3-7 0 0,-3 7 0 0,3-1 0 15,1-3 0-15,-1 1 0 0,0-1 0 0,-3 1 0 16,6 5 0-16,-3-6 0 0,3 3 0 0,0 0 0 16,3 3 8-16,0-8-8 0,0 8 0 0,0-8 8 0,3 5 4 15,3 0 1-15,0-2 0 0,3 2 0 16,-3-5 3-16,6 5 1 0,-3 0 0 0,6-8 0 0,0 6-17 16,3-1 8-16,0-4-8 0,0 7 0 0,0-8 12 0,3 0-12 15,0 0 12-15,2 1-12 0,1-4 10 0,3 3-10 16,0-2 8-16,3 0-8 0,2-3 8 0,1 2-8 15,0 1 0-15,3-1 8 0,6-4-8 0,-7-1 8 16,-2 3-8-16,0-3 8 0,3 3 5 0,-1 0 1 16,1 0 0-16,-3-3 0 0,0 1-1 0,0-1 0 15,5 3 0-15,-2-6 0 0,0 1-3 0,3 5-1 16,5-5 0-16,1-1 0 0,-3-2 0 0,2 0 0 0,4 0 0 16,-3-2 0-16,2 2-9 0,-2 0 10 0,-6 0-10 0,6 0 10 15,2-3-10-15,1 3 0 0,-3-8 0 0,2 3 8 16,4-1 0-16,0 1 0 0,-1 3 0 0,-2-6 0 15,0 0-8-15,-7 5 10 0,4-2-10 0,-6-1 10 16,5-2-10-16,1 3 0 0,-3 0 0 0,3 0 0 16,-1-1 24-16,-5-2 7 0,3 3 1 0,-7-3 0 15,1 3-32-15,-3-3 0 0,3 3 0 0,0-6 0 16,-4 3 0-16,4 0 0 0,3 0 0 0,-3 0 0 16,2-2 0-16,1 4 12 0,0-7-1 0,0 3-1 15,-1-1-10-15,-2 0 0 0,3 4 0 0,-6-1 0 16,-4-3 0-16,1 3 0 0,0-3-9 0,-3 4 9 15,-3-4 0-15,3 0 0 0,-1 1 0 0,1 2 0 16,0-8 15-16,0 3-3 0,3 0-1 0,-3 2 0 16,-1-2-11-16,1 2 0 0,0-2 0 0,-3 5 8 0,0-8-8 0,0 3 8 15,2 2-8-15,-5-2 8 0,3-3-8 0,-3 0 0 16,0 3 9-16,-3-3-9 0,3 0 0 0,-3 3 0 16,0 0 0-16,-1 0 0 0,-2-1 0 0,0-4 0 15,3 2 8-15,-3 0-8 0,-3 3 0 0,3-3 8 16,-3 0-8-16,0 0 0 0,-3 0 9 0,3 1-9 15,-3-7 12-15,0 4-12 0,0-3 0 0,0-1 0 16,0 7 0-16,-3-12 0 0,0 9 0 0,0-4 0 16,-3 1 0-16,0 0 0 0,0 5 0 0,0-8 0 15,-3 9 0-15,0-7 0 0,0 4 10 0,-3-1-10 16,0 1 8-16,-3 2-8 0,-3-3 0 0,0 1 0 0,-2 5 0 16,-4-8 0-16,-3 2 0 0,-3 6 0 0,-3-6 8 0,-5 6-8 15,-1 0 0-15,0 0 0 0,-5-1 9 16,-1 6-9-16,0-2 0 0,-2 2-15 0,-7 3 3 15,-3 2 0-15,-5 0 12 0,2 3 10 0,-2 3-2 0,-1 5 0 16,4-5-8-16,-4 2 0 0,1 0 0 0,-1 8 0 16,1-7 0-16,2 7 8 0,3-3-8 0,4 1 8 15,-1 2-8-15,1-2-17 0,-1-1 4 0,-5 4 1 16,5 2 12-16,0-3-9 0,13 0 9 0,2 0-8 31,3 3-170-31,0-5-34 0</inkml:trace>
  <inkml:trace contextRef="#ctx0" brushRef="#br1" timeOffset="46466.4">19445 4151 1036 0,'12'-2'92'0,"3"-9"-73"0,-1 1-19 0,4-1 0 16,3-5 76-16,3 5 12 0,3-10 3 0,-3 3 0 16,5 5-27-16,1-9-4 0,0-1-2 0,6 1 0 15,8-1-7-15,4-4-2 0,-1 1 0 0,7-9 0 16,6 4-7-16,2-9-2 0,4 3 0 0,-1-3 0 15,6 0-12-15,1 1-2 0,2-1-1 0,4 0 0 16,-1-5-17-16,3 3-8 0,1 0 8 0,-4-3-8 16,4-6 0-16,2 6 0 0,3 3 8 0,4 0-8 15,-1-6 0-15,0 3 0 0,-5 0 0 0,2-2 0 16,3-1 0-16,-3 3 12 0,-5 3-12 0,-4-1 12 16,1 4-12-16,-1 2 0 0,-3 2-12 0,4-2 12 15,-7 11 0-15,-8-6 0 0,-4 6 0 0,-2-1 0 0,-1 1 0 0,-5 4 0 16,0-4 0-16,-4 7 0 15,-5 1 0-15,-3 5 0 0,-7-1 0 0,-5 7 0 0,-3-4-21 16,-3 3 3-16,-6 3 1 0,-3 2-566 16,-7 0-113-16</inkml:trace>
  <inkml:trace contextRef="#ctx0" brushRef="#br1" timeOffset="47917.8">23285 2066 990 0,'0'0'21'0,"0"0"5"0,0 0 1 0,0 0 1 0,0 0-28 0,0 0 0 0,0 0 0 0,0 0 0 16,0 0 83-16,0 0 10 16,0 0 3-16,0 0 0 0,0 0-28 0,0 0-6 15,8-5-1-15,-2 5 0 0,0-5-28 0,0 2-5 0,-6 3-2 16,6 0 0-16,3-5 10 0,-3 5 3 0,0 0 0 0,3 0 0 16,0 0-20-16,0 0-4 0,0 0-1 0,3-5 0 15,-3 2-6-15,0 3-8 0,5 0 11 0,4-5-11 16,-3 5 24-16,3-6-3 0,3 6 0 0,0-2 0 15,3-4 2-15,-4 6 0 0,4-5 0 0,0 2 0 16,0 1-23-16,-3-1-8 0,0 3 0 0,-1 0 0 16,-2 0 8-16,0 0 0 0,-3 0 0 0,0 3 0 15,-3-3 0-15,0 0 0 0,0 2 0 0,-4-2 8 16,1 3-8-16,0 2 0 0,-3-5 0 0,-6 0 0 16,0 0-24-16,3 6 1 0,3 2 0 0,-3-3 0 15,-3-5-93-15,6 0-20 0,-3 8-3 0,-3-8-1 0</inkml:trace>
  <inkml:trace contextRef="#ctx0" brushRef="#br1" timeOffset="48551.18">23413 2069 57 0,'0'0'0'0,"0"0"0"0,0 0 0 0,0 0 0 0,0 0 0 0,0 0 0 15,0 0 256-15,0 0 45 0,0 0 10 16,0 0 1-16,0 0-172 0,0 0-36 0,0 0-6 0,0 0-2 16,0 0-32-16,0 0-8 0,0 0 0 0,0 0-1 15,0 0-17-15,0 0-3 0,0 0-1 0,5 5 0 16,-5-5-12-16,6 0-2 0,0 6-1 0,3-4 0 15,-3 4-7-15,3-6-2 0,0 5 0 0,3-2 0 16,-3 2-10-16,0 0 0 16,0-5 9-16,3 5-9 0,-3-2 17 0,0 2-1 0,0 1 0 0,-1-4 0 15,4 4-16-15,0-1 0 0,-3-3 0 0,0 4 0 16,0-1 0-16,-6-2 0 0,3 2 0 0,-6-5 0 16,0 0 0-16,0 5 0 0,-3 3 0 0,0-2 0 15,-3 1 0-15,0-1 0 0,-3-4 0 0,0 9 0 16,-3-6 0-16,-3 9 0 0,-2-7 0 0,-1 7 0 0,-3-1 0 15,3 5 0-15,-3-4 0 0,0 2 0 0,1-1 0 16,-1 7 0-16,-3-4-15 0,3 3 5 0,-3-8 10 16,0 6 0-16,1 0 0 0,-4-6 0 0,3 0 0 0,-3 0 11 15,6 0-3-15,1 1 0 0,-1-1-8 0,6-8 0 16,0 3 0-16,0-3 0 0,0 9 0 0,3-12-9 16,3 4 9-16,0-1-13 0,0 3 13 0,4-3 0 15,2 0 0-15,3-5-9 0,3 8 9 0,2-8 0 16,1 6 0-16,3-4 0 0,0 4 15 0,6-6 1 15,-3 0 1-15,6 0 0 0,0 0-5 0,3 0-2 16,-1 0 0-16,4 0 0 0,-3 0 2 0,3-6 1 16,0 6 0-16,-3 0 0 0,2 6-13 0,1-6 0 15,-3 0 0-15,0-6 0 0,0 6 9 0,3 0-1 16,2 0 0-16,-2 6 0 0,6-6-8 0,-6 0 10 16,-3 2-10-16,-1 1 10 0,1-3-10 0,-3 3 0 15,0 2 0-15,-3-5-11 0,0 0-4 0,3 2-1 16,-7 1 0-16,1-3 0 15,3 0-128-15,-3 0-27 0,-3 0-5 0</inkml:trace>
  <inkml:trace contextRef="#ctx0" brushRef="#br1" timeOffset="48919.01">24052 2355 914 0,'0'0'40'0,"0"0"9"0,0 0-39 16,0 0-10-16,0 0 0 0,0 0 0 0,0 0 96 0,0 0 16 15,0 0 4-15,0 0 1 0,0 0-42 0,0 0-9 16,0 0-2-16,0 0 0 0,3 5 0 0,0 3-1 15,-3-8 0-15,6 5 0 0,0 3-28 0,0-2-6 16,0-4-1-16,-3 3 0 0,6 1 7 0,-3-1 1 16,0 3 0-16,3-5 0 0,-3 2-28 0,3 6-8 15,-3-4 0-15,3-1 0 0,0 2 0 0,-3-3 0 16,3 3 0-16,-1 0 0 0,1-3 0 0,0 3 0 0,-3-3 0 0,0 3 0 16,-3 3 0-16,0-8 0 15,3 2 0-15,-6 0 0 16,0-5-100-16,3 5-24 0,0 3-5 0,-3-8-1 0</inkml:trace>
  <inkml:trace contextRef="#ctx0" brushRef="#br1" timeOffset="49193.8">24011 2609 1177 0,'0'0'52'0,"0"0"11"16,0 0-51-16,6 0-12 0,3-8 0 0,0 3 0 15,-3-3 44-15,0 2 7 0,2-2 1 0,1 3 0 16,3 0 19-16,0-3 4 0,0-3 1 0,0 3 0 0,0 0-4 0,3-2 0 16,-3 2 0-16,0-3 0 0,2 1-12 0,-5-1-4 15,3 3 0-15,0-2 0 0,0 2-9 0,0 0-3 16,-3-3 0-16,0 3 0 0,3 0-35 0,-3 3-9 16,-3-6 0-16,3 3 0 0,0 3 0 0,-1 3 0 15,-2-4 0-15,0-2 0 16,0 8-24-16,0 0-6 0,0 0-2 0,-6 0 0 15,0 0-51-15,0 0-10 0,0 0-3 0,0 0-480 16,0 0-97-16</inkml:trace>
  <inkml:trace contextRef="#ctx0" brushRef="#br1" timeOffset="49428.91">24359 2564 1105 0,'0'0'48'0,"0"0"12"0,0 0-48 0,0 0-12 0,0 0 0 0,0 0 0 16,0 0 79-16,0 0 13 0,0 0 4 0,0 0 0 16,0 0 0-16,0 0 0 0,0 5 0 0,0 0 0 15,-6 3-61-15,3-2-12 0,0 2-3 0,-3-3 0 16,0 3-20-16,0 0 0 0,3-3 0 0,-3 0 0 16,0 3 0-16,3-2 0 0,0 1 0 0,-2-1 0 15,5 2-19-15,-3-3-1 0,3-5-1 0,0 3 0 16,0 2-175-16,0-5-36 0</inkml:trace>
  <inkml:trace contextRef="#ctx0" brushRef="#br1" timeOffset="53756.34">24439 2347 345 0,'0'0'31'0,"0"0"-31"15,0 0 0-15,0 0 0 0,0 0 176 0,0 0 30 16,0 0 6-16,0 0 0 0,0 0-104 0,0 0-20 16,6 0-5-16,0-5-1 0,0-1-32 0,-6 6-6 15,0 0-2-15,6-2 0 0,3 2-34 0,0-6-8 16,-9 6 0-16,0 0-691 0</inkml:trace>
  <inkml:trace contextRef="#ctx0" brushRef="#br1" timeOffset="55084.75">24493 431 115 0,'-9'-2'0'0,"9"2"10"0,-3 0-10 0,-3-6 0 0,0 1 0 0,-3 2 0 15,0-2 72-15,0 0 13 0,0 2 3 0,1-2 0 16,-1-3-72-16,0 3-16 0,0 5 0 0</inkml:trace>
  <inkml:trace contextRef="#ctx0" brushRef="#br1" timeOffset="55487.94">24228 333 403 0,'-15'6'36'0,"6"-6"-36"0,-3 5 0 0,-3 0 0 16,-2-2 89-16,-1 2 11 0,0 3 3 0,-3 3 0 15,0-3-62-15,-3 5-12 0,-5 5-2 0,2-4-1 16,-6 7-3-16,0 3-1 0,1-3 0 0,2 5 0 0,0 6 1 16,0-6 0-16,-2 6 0 0,-1 0 0 0,-3-3 7 0,0 3 2 15,-2-6 0-15,-4 6 0 0,3-6 0 0,1 9 0 16,-1 2 0-16,3 3 0 0,-2 10 8 0,-1-8 3 16,3 3 0-16,0 0 0 0,-2-5-11 0,5-3-3 15,0 3 0-15,3-1 0 0,-2 6-14 0,2 8-3 16,0 0-1-16,6-3 0 0,1-2-11 0,-1-3-11 15,3 0 3-15,0 0 0 0,3-5 8 0,0 2 0 16,4 3 0-16,-1 5 0 0,0-2 0 0,3 2 0 16,0-5 0-16,3-5 0 0,-3-1 0 0,6-7 0 15,0-5 0-15,3-1 0 0,0 1 0 0,6-9 11 16,0 9-3-16,0-6 0 0,6 3-8 0,0-3-12 16,3-3 2-16,3 3 1 0,0-7 9 0,11 4 0 0,1 1 0 0,9-6-8 15,3-5 8-15,2 5 0 0,1-8 10 0,3-2-10 16,2 2 8-16,-2 1-8 0,0-6 0 0,-4 2 0 15,7-2 8-15,-3-2-8 0,2 2 0 0,4-6 0 16,-4 6 9-16,1-8-9 0,-3 3 8 0,-1-3-8 16,-2 3 0-16,3-8 8 0,2 5-8 0,1-6-462 15,0 1-96-15</inkml:trace>
  <inkml:trace contextRef="#ctx0" brushRef="#br1" timeOffset="60739.81">3731 6080 288 0,'-23'16'25'0,"11"-8"-25"0,-6 0 0 0,3 2 0 16,-6 4 89-16,0-1 13 0,1 5 2 0,-1-2 1 15,6 3-53-15,0-1-12 0,-6 4-1 0,6-1-1 16,0 3 3-16,0 2 1 0,4 0 0 0,-1 4 0 16,3 4 1-16,0 0 0 0,0 3 0 0,3 0 0 15,6 3-17-15,-3 2-3 0,3 1-1 0,6-1 0 16,3 3-10-16,0 0-3 0,0 3 0 0,6-3 0 16,2 0-9-16,-2-6 0 0,3 1 0 0,0 0 8 15,3-3-8-15,9-3 0 0,-7-7 0 0,7-1 8 16,0-2-8-16,3-6 0 0,5-7 9 0,-2-3-9 15,6-5 40-15,2-3 4 0,4-8 1 0,-3-3 0 16,5-2-9-16,7 0-3 0,-7-9 0 0,1 1 0 0,0 0-16 16,-1-3-3-16,1-5-1 0,-1 0 0 0,1-5-13 15,3-3 0-15,-7 0 0 0,-2-3 0 0,0-2 8 0,-7-1-8 16,-2 1 0-16,-3 0 0 0,-4-3 8 0,-2-3-8 16,-6-2 0-16,-6 2 0 0,-6 0 14 0,-3 1-3 15,-6 2-1-15,0 0 0 0,-15 3 10 0,0 2 3 16,-3 0 0-16,-6 0 0 0,-2 1 9 0,-7-1 3 15,-12 6 0-15,-2 2 0 0,-4 5-19 0,3 1-3 16,-5 7-1-16,2 6 0 0,-5 5-12 0,-7 6 0 16,1 10 0-16,-10 2 0 15,1 9-34-15,2 7-6 0,-5 11-2 0,-1 3-750 0</inkml:trace>
  <inkml:trace contextRef="#ctx0" brushRef="#br1" timeOffset="62591.45">4008 7255 172 0,'0'0'8'0,"0"0"1"0,0 0-9 0,0 0 0 0,0 0 0 0,0 0 0 16,0 0 144-16,0 0 28 0,0 0 4 0,0 0 2 16,0 0-74-16,0 0-14 0,3 5-3 0,-3 3-1 15,0 0-26-15,0 3-4 0,6-1-2 0,-6 1 0 16,3-1-20-16,3 4-4 0,-6-1-1 0,6 5 0 0,-3-2-9 0,0 3-3 16,0 2 0-16,3 0 0 0,-3 0-9 0,0 3-8 15,-3 3 12-15,3-1-12 0,0 0 0 0,-3 1 0 16,0 5 0-16,0 2 0 15,0-7-86-15,3-1-24 0</inkml:trace>
  <inkml:trace contextRef="#ctx0" brushRef="#br1" timeOffset="63309.24">4175 7893 864 0,'0'0'38'0,"0"0"8"0,0 0-37 0,0 0-9 16,0-6 0-16,3 1 0 0,0-3 81 0,0 0 15 15,-3 3 2-15,3-1 1 0,0 1-45 0,0 0-9 16,3 0-1-16,-3-3-1 0,3 2-24 0,0 1-5 15,3 0-1-15,-3 0 0 0,3-1 3 0,2 1 0 16,-8 2 0-16,6 1 0 0,0-1 3 0,0 3 1 16,0-3 0-16,3 3 0 0,-6 0 1 0,3 0 1 0,0 0 0 0,-3 3 0 15,0 0-3-15,-6-3-1 0,0 0 0 0,0 8 0 16,3 0-8-16,-3-1-2 0,0 1 0 0,-3 3 0 16,0 2 0-16,-3-2 0 0,0 2 0 0,-3 0 0 15,0 0-8-15,0 1 0 0,0 2 0 0,-3-3 0 16,0 3 0-16,0-3 0 0,1 3 0 0,-1-3 0 15,0 3 0-15,-3 2 0 0,3-4-10 0,3-1 10 16,0 0-8-16,0-2 8 0,3-1 0 0,0 1-9 16,6-3 9-16,0 0 0 0,-6 0 0 0,12-6-8 15,-6-2 8-15,0 0 0 0,6 6 0 0,0-6-8 16,3 0 8-16,0-3 0 0,0 3 0 0,3-3-8 16,-3 1 8-16,6-1 0 0,-3-2 0 0,2-1-8 0,-5-2 8 15,3 3 0-15,3 0 0 0,0 0 0 16,-6-3-35-16,6 0-1 0,0-3-1 0,0 6 0 0</inkml:trace>
  <inkml:trace contextRef="#ctx0" brushRef="#br1" timeOffset="63843.99">4645 7879 115 0,'0'0'0'0,"3"-2"10"0,0-4-10 0,3 1 0 0,0-3 0 0,0-2 0 15,0 2 114-15,-3-3 21 0,0 0 4 0,3 4 1 16,-3-1-93-16,3 0-19 0,-3-3-3 0,0 3-1 15,0 0 11-15,-3 0 1 0,0 0 1 0,0 0 0 16,-3 3 31-16,0 0 5 0,0-1 2 0,-3 4 0 16,-3-3-1-16,3 5 0 0,-6-3 0 0,0 3 0 15,-3 0-39-15,3 3-8 0,-8-1-2 0,-1 3 0 16,0 6-1-16,-3-3 0 0,3 3 0 0,0-1 0 16,4-2 4-16,-1 3 1 0,0 2 0 0,6 0 0 15,3 0-11-15,-6 1-2 0,9-1-1 0,-6-3 0 0,3 1-15 0,6 2 0 16,3 0 8-16,0 1-8 0,0-1 0 0,3-2 0 15,3-1 0-15,0 1 0 0,3-1 0 16,3-2 0-16,3 3 0 0,3-3 0 0,0-3 0 16,6-2 0-16,-4-3-8 0,4 2 8 0,0-4 0 0,0-1 0 15,0-2-8-15,-4-1 8 0,4-2 0 0,-6-2 0 16,0-1 0-16,0 1 0 0,0-3 0 0,-6 2 0 16,2-2 0-16,-5-1 0 0,-3-1 0 0,0 1 0 15,3 1 0-15,-9-3 0 0,0 0 0 0,0 1 0 16,-6 1 0-16,0 1 9 0,0 2-1 0,-3 1-8 15,-5-1 12-15,5 3-4 0,-12 3 7 0,6 2 1 16,0 1 0-16,-3 2 0 16,0 2-68-16,-2 1-14 0,5-3-2 0,-6 3-660 0</inkml:trace>
  <inkml:trace contextRef="#ctx0" brushRef="#br1" timeOffset="64242.15">4767 7519 748 0,'0'0'67'0,"0"0"-54"0,0 0-13 0,0 0 0 15,0 0 108-15,0 0 20 0,0 0 3 0,9 3 1 16,0 0-47-16,3-3-9 0,-3-3-1 0,0 3-1 0,3-3-35 0,-3 3-7 15,3-2-2-15,0-1 0 0,-3 1-15 0,-1-4-3 16,1 6-1-16,3-2 0 0,-6-1 0 0,3 0 0 16,0 1 0-16,-3-1 0 0,0 0 5 0,-6 3 2 15,0 0 0-15,0 0 0 0,0 0 3 0,0 0 1 16,0 0 0-16,0 0 0 0,0 8-9 0,0-2-1 16,-6-1-1-16,0 3 0 0,0 0-11 0,0 2 10 15,0-2-10-15,0 0 10 0,0 5-10 0,0 1 0 16,0-6 9-16,3 2-9 0,-2-2 0 0,5 3 0 15,0-1 0-15,0 1 0 0,0-1 0 0,5 4 11 16,-2-6-3-16,0 0 0 0,3 2-8 0,3 3 0 16,-3-2 0-16,3-3 0 0,0 0 0 0,3 0 0 15,3 2-9-15,-3-2 9 16,6 0-68-16,-9-2-11 0,8 1-1 0</inkml:trace>
  <inkml:trace contextRef="#ctx0" brushRef="#br1" timeOffset="66161.14">4988 6170 633 0,'-15'13'28'0,"6"-2"6"0,0-1-34 0,3 6 0 0,-9 0 0 0,9 3 0 16,-6 2 12-16,3-5-4 0,0 5 0 0,-3 5-8 16,6-2 0-16,3 3 0 0,-2 2 0 0,5 0 0 15,-3 3 12-15,0-1-12 0,3 1 12 0,0 0-12 16,3 0 18-16,0-1-3 0,2 1-1 0,4 5 0 16,3-2-5-16,-3-4-1 0,6 1 0 0,6 2 0 15,-3-2-8-15,3 0 0 0,2-3 0 0,1-2 8 16,-3-1-8-16,3-2 0 0,3-3 9 0,-1-2-9 15,7-6 9-15,9 0-9 0,-6 0 12 0,5-5-12 0,4 0 43 16,6-3 1-16,-10 1 1 0,7-1 0 0,-6-5-9 16,8 0-3-16,-2 0 0 0,2 0 0 15,-2-3-21-15,3 1-4 0,-1-4 0 0,-5 1-8 0,2-3 0 0,-5-5 0 16,-3 0 0-16,2-3 0 0,-2-3 0 0,0-2 0 16,0-5 0-16,-4-3 0 0,-8-1 0 0,0-1 0 15,-3-4 0-15,-1 1 0 0,-2 0 24 0,-6-4 0 16,0 4 1-16,-6-6 0 0,-6 3 38 0,-3-2 7 15,-6-4 2-15,-6 1 0 0,-3 2-8 0,0-5 0 16,-5 0-1-16,-7 3 0 0,-6 2-26 0,0 6-5 16,4-8 0-16,-1 2-1 0,-3 6-23 0,0-4-8 15,-8 1 0-15,2 3 0 0,-6 5 0 0,4 5 0 16,-10 8 0-16,0-2 0 16,1 7-16-16,-1 8-10 0,-5 3-2 0,-4 6 0 15,-5 7-1-15,-1 8-1 0,-5 6 0 0,5 4-454 0,4 4-92 0</inkml:trace>
  <inkml:trace contextRef="#ctx0" brushRef="#br1" timeOffset="69979.14">5497 7001 212 0,'35'0'9'0,"-17"-3"3"0,9 3-12 0,3-5 0 0,5 2 0 0,7-2 0 0,3 0 17 0,-4 2 2 15,4-2 0-15,0 2 0 0,-1-2-11 0,-2 2-8 16,0 1 9-16,2-1-9 0,1-2 0 0,0 2 0 16,-4 0 0-16,4 1 0 0,3-1 0 15,-7 0 0-15,4 1 0 0,0-1 0 0,-1 0 0 0,1 1 0 16,5-3 0-16,-2-1 0 0,3 4-12 0,-1-6-1 16,1 2-1-16,-3-2 0 15,-4 6-23-15,7-4-5 0,-1 1-1 16,1 0 0-16,3-3 22 0,-1 3 4 0,-5-1 1 0,-1 1 0 0,-2-3 16 0,-3 3 0 15,2 2 0-15,1-2 9 0,0 0-9 0,-1-1 10 16,1 1-10-16,0 2 10 0,-1 1-10 0,4-1 0 16,0 0 0-16,-1-2 8 0,4 3-8 0</inkml:trace>
  <inkml:trace contextRef="#ctx0" brushRef="#br1" timeOffset="70678.17">13123 6985 57 0,'35'-5'0'0,"-17"5"0"0,9 0 0 0,3 0 0 0,-1-3 0 0,4 0 0 15,3 1 32-15,3 2 2 0,-1-6 0 0,1 4 0 16,-3-1 1-16,2 1 0 0,1-1 0 0,3 0 0 16,-1 1-19-16,1 2-3 0,0-3-1 0,-1 0 0 15,-2 1-2-15,6-1-1 0,-4 0 0 0,1-2 0 16,6 5-9-16,-1-3 0 0,1 3 0 0,0-2 0 16,-4-1 0-16,1 3 0 0,-3-2 0 0,2 2 0 15,1-3 9-15,-3 0 0 0,-4 1 0 0,4 2 0 16,0-3 19-16,-4 3 3 0,4-3 1 0,-6 3 0 0,-1-2-17 0,1 2-3 15,-3-3-1-15,3 0 0 0,2 1-11 0,1-1 0 16,3 3 9-16,-4 0-9 0,4 0 0 16,-3 0 0-16,-1-3 0 0,-2 3 0 0,-3 0-16 15,0-2 0-15,-1-1-1 0,4 3 0 16,3 0-45-16,-1 0-9 16,-2 0-1-16,0 0-1 0,-3 3 41 0,2-1 9 0,-5 1 2 0,0 0 0 0,0-3 21 15,-1 0 0-15,-2 0 0 0,3 0 0 0,0 0 0 0,-3 0 0 16,-1 0 0-16,-2 0 0 0</inkml:trace>
  <inkml:trace contextRef="#ctx0" brushRef="#br1" timeOffset="73205.05">18698 5919 403 0,'0'0'36'0,"0"0"-36"0,-3-3 0 0,-3 0 0 0,3-2 67 0,0 0 6 16,-3 2 2-16,3 1 0 0,3 2-51 0,-3-8-9 16,-3 2-3-16,3 1 0 0,-3 0-12 0,3-3 0 15,-3 3 0-15,0-1 0 0,0 1 0 0,0 2 0 16,0-2 0-16,-3 0 0 0,0 2 0 0,3-2 9 15,-3-1-9-15,1 4 8 0,-1-3 42 0,-3 2 8 16,-3 0 2-16,0 1 0 0,-3 2 7 0,3-3 1 16,-6 0 1-16,4 1 0 0,-1 2-8 0,-3 0-1 15,0-6-1-15,-3 4 0 0,0 2-12 0,1 0-3 16,-7-3 0-16,0 0 0 0,0 3-16 0,-2 0-3 16,2 0-1-16,-3 0 0 0,-3 0-3 0,4 0-1 0,2 0 0 15,0 0 0-15,-3 3 10 0,-2 0 2 0,-1-3 0 16,0 2 0-16,-3 4-10 0,1-6-2 0,-4 0 0 0,0 2 0 15,1 1-9-15,2 0-3 0,3 2 0 0,-2 0 0 16,2 0 13-16,0 1 3 0,0-1 0 0,-2 3 0 16,-1 0-24-16,-3 0 0 0,7 2 0 0,-1 6 0 15,-3-8 8-15,1 3-8 0,-1 2 8 0,3-2-8 16,3 2 17-16,1 0-1 0,-1 0 0 0,0 3 0 16,3 0-6-16,-2-3-2 0,-4 3 0 0,0-3 0 15,3 3 0-15,-2 0-8 0,-4 5 12 0,6-7-4 16,-2 1 0-16,5 1 0 0,0 3 0 0,3 2 0 15,3-8 11-15,1 6 1 0,-1-1 1 0,0 3 0 16,6-2-21-16,-3 2 0 0,3 0 0 0,1 0 0 16,-1 6 0-16,0-3 0 0,3 0 0 0,3 2 0 0,0 0 0 0,0-2 12 15,0 3-2-15,6-3-1 0,0 2-9 0,4-5-11 16,-1 3 3-16,0-3 0 0,0 6 8 0,3-4 11 16,3-1-3-16,0-1 0 0,0 5-8 0,-1-5 0 15,4-2 0-15,0 2 0 0,0-2 0 0,3 2 0 16,-3 0 0-16,3-3 0 0,3 1 0 0,0 0 0 15,-3-1 0-15,0 3 0 0,0-2 0 0,3-1 0 16,-3 1 0-16,5-1 0 0,-5 1 0 0,3-1 10 16,0 3-10-16,3-2 10 0,0 0-10 0,3 2 0 15,0-3 0-15,0 3 0 0,2-2 0 0,7-1 0 16,-3 1 0-16,3-1 0 0,-3-2 0 0,2 0 12 16,4 0-12-16,-3 3 12 0,0-6-12 0,0 3 12 15,2-3-12-15,4 0 12 0,-3 3-12 0,0-3 0 0,-4-2 9 16,4 2-9-16,6-2 0 0,-3-1 9 0,-1 3-9 15,1-2 0-15,3 0 8 0,0-1-8 0,-1 3 0 0,1-2 0 16,0 0 0-16,-4-1 8 0,4 1-8 0,0-3 0 16,-3-3 10-16,5 3-10 0,7-5 8 0,-6-1-8 15,2 4 9-15,4-4-9 0,3-2 10 0,-1 3-10 16,1-3 23-16,-7 0-2 0,1 0 0 0,0 0 0 16,-3-3-21-16,-1 3-13 0,4-5 1 0,-3 2 1 15,-1 3 11-15,1 0 16 0,0-2-4 0,-4-1-1 16,4 0-11-16,-6 1 0 0,0-4 0 0,2 1 0 15,4 2 0-15,-3-2 0 0,2-5 0 0,1 2 0 16,-3 2 8-16,0 1 0 0,-7-3 0 0,4-2 0 16,0-1-8-16,-3-2 0 0,-4 5 0 0,1-5-11 0,-3 2 11 15,-3-2 0-15,6 2 0 0,-7-2 8 16,4 0-8-16,3-3 8 0,-3 3-8 0,0-3 8 0,-1 0-8 16,-2 3 12-16,0-1-4 0,-3 1 0 0,3-3-8 15,0 3 8-15,-3-3-8 0,2 3 8 0,-2 0-8 0,0-1 0 16,0 1 0-16,-6 0 0 0,0 0 0 0,3 0 0 15,-3-1 0-15,-1 4 0 0,-2-1 0 0,3-2 0 16,-3 2 0-16,3 1 8 0,-3-1-8 0,0 1 0 16,0-1 0-16,0 0 0 0,-3 1 0 0,0-1 0 15,3 1 0-15,-3-4 8 0,0 1-8 0,2 0 0 16,-2 0 8-16,3-6-8 0,0 3 0 0,0-2 0 16,3-1 0-16,-3-2 0 0,3 0 0 0,3-3 0 0,-3 0 0 15,3 1 0-15,0-1 0 0,-4 0 0 0,-2-3 0 16,0 4 0-16,0 2 0 0,0-6 8 0,-3 1-8 0,3 2 0 15,-6-3 0-15,3 1 0 0,-3-3 0 0,-3 2 0 16,0 1 0-16,0-1 0 0,-3 1 0 0,-3 2 8 16,0-2-8-16,0 4 0 0,-3-4 0 0,-3 2 0 15,-3 3 0-15,-2-3 0 0,-1 0 8 0,-6 3-8 16,3-5 0-16,-6 2 0 0,0 0 0 0,1 0 0 16,-7-2 0-16,0-1 0 0,0 1 0 0,-5 7 0 15,-4-4 0-15,-3-1 0 0,-8 0 0 0,-1 3-8 16,4 2-1-16,-7 3 0 0,1 1 0 0,-7 4 0 15,-5-2-7-15,-7 7 0 0,-2-1-1 0,-4 7 0 16,-2 0-138 0,-6 7-27-16</inkml:trace>
  <inkml:trace contextRef="#ctx0" brushRef="#br1" timeOffset="83723.22">22764 6062 345 0,'0'0'15'0,"0"0"4"0,-3-3-19 0,-3-2 0 0,3-1 0 0,0 1 0 16,-3 0 148-16,3-3 27 0,-3 3 5 0,3-3 0 15,0 2-109-15,0-2-23 0,0 0-4 0,0 1 0 16,-3 1-13-16,3-2-3 0,-3 3 0 0,3 0 0 16,-3-1 0-16,0 1 0 0,0 0 0 0,0 2 0 15,3-2-7-15,-6 5-1 0,0-5-1 0,-2-1 0 16,2 4 15-16,-6-1 3 0,3 0 1 0,-3-2 0 15,0-3-20-15,3 3-4 0,-6 2-1 0,3 1 0 16,4-9 15-16,-4 8 2 0,0-5 1 0,0 0 0 0,3 3 7 16,0-3 2-16,0 0 0 0,-3 3 0 0,0-3 4 15,3 3 0-15,-2-3 1 0,-4 0 0 0,3 3-33 16,-3-1-12-16,-3 4 9 0,0-9-9 0,0 8 19 0,1-7-2 16,-1 2 0-16,-6 3 0 0,3-1-17 0,-3 1 10 15,1 0-10-15,-1 2 8 0,0-2 0 0,0 2-8 16,0 1 12-16,1-1-4 0,2-2 3 0,-6 2 0 15,0-2 0-15,-2 2 0 0,-1 3-1 0,-3-5 0 16,-3 2 0-16,1 3 0 0,2-3-10 0,-3 3 0 16,7 0 0-16,-7 0 0 0,-3 0 0 0,1 3 0 15,-10-3 0-15,6 3 0 0,4 2 17 0,-4 0-1 16,0 3-1-16,4 0 0 0,2 0-1 0,0 3 0 0,1-3 0 0,-1 2 0 16,0 6-6-16,-2-3-8 0,5 1 11 15,-3 1-11-15,-6 4 10 0,4-1-10 0,-1 4 8 16,0 1-8-16,1-1 8 0,-1-1-8 0,0 5 0 0,1-2 8 15,-4 3-8-15,3-1 0 0,1 0 0 0,-1 4 0 16,-3-1 0-16,4 5 0 0,-1-5 0 0,3 3 0 16,1 5 0-16,2-8 0 0,0 11 0 0,1-3 0 15,-1 0 0-15,3 2 0 0,0-1 0 0,7 1 0 16,-4-4 0-16,6-1 0 0,0 0 0 0,0 3 0 16,4 0 0-16,2 1 0 0,6-4 0 0,-3 3 0 15,3-3 0-15,0 1 0 0,6-3 0 0,-3-1 0 16,6 1 0-16,-3-3 0 0,0 0 0 0,3-2 0 15,3 4 0-15,-3-1 0 0,0 4 0 0,3-2 0 16,3-3 0-16,-3-3 0 0,0 3 0 0,6 0 0 16,-3-2 0-16,0-3 0 0,0 0 0 0,0-1 0 0,3 1 0 15,0-3 0-15,3 0 0 0,0 1 0 0,-3-1 0 16,3 0 0-16,0 0 0 0,3 0 0 16,-3 6 0-16,6 2 0 0,-4-5 0 0,1 0 0 0,3-1 0 0,0-2 0 15,3 3 0-15,-3-3 0 0,3 1 0 0,3-4 0 16,-1 1 9-16,4-3-9 0,0 2 9 0,3-2-9 15,0 0 12-15,-1-3-12 0,4 3 12 0,3-3-12 16,3-2 12-16,2-1-12 0,1 4 19 0,0-1-3 16,-1 0-1-16,-2 0 0 0,3 0-15 0,-1 1 8 15,1-4-8-15,3 4 0 0,0-1 0 0,-1-3-12 16,7 1 1-16,-4-1 0 0,1 1 11 0,0-3 11 0,2 3-3 16,-2-1 0-16,0-2-8 0,-1-3 12 0,4 1-12 15,0-1 12-15,2-2-4 0,4-1-8 0,2 1 12 0,1 0-4 16,-4-6 0-16,1 3-8 0,-3 0 12 0,5-3-4 15,1 1 0-15,-1-4-8 0,1 1 12 0,-7-3-4 16,1-2 3-16,0 2 0 0,-4-6 0 0,4 1 0 16,5 0-11-16,-2 0 0 0,0-3 0 0,-1 3 0 15,1-3 18-15,-4 0 11 0,-2 0 3 0,0 0 0 16,-1 0-32-16,1-5-20 0,2 3 4 0,1-6 0 16,0-3 25-16,-1 1 6 0,-8-3 1 0,0 0 0 15,-4-1-16-15,-2-1 0 0,-3-6 0 0,-1 2 0 16,1 1 0-16,-3-1 0 0,0 1 0 0,0 0 0 15,-7 2 12-15,-2-5 0 0,-3 0 0 0,0-5 0 16,-3-3 0-16,-3 0 0 0,0-3 0 0,-1 0 0 0,-2 3-3 16,-3 0-1-16,0-5 0 0,0 0 0 15,-3-6-8-15,-3 1 0 0,0-4 0 0,0 1 0 16,-3 0 0-16,-3 3 0 0,-6-12 0 0,1 7 8 0,-1-1-8 0,-6 0 12 16,-3 3-12-16,-3 2 12 0,-6 6 9 0,4-3 3 15,-7 0 0-15,0 3 0 0,-3 2-24 0,-2 3 0 16,-7 0 0-16,-6 5-12 0,-8 3 12 0,-1 0 14 15,-2 3-3-15,-7 7-1 0,-2 4-10 0,-9 4-17 16,-13 3 4-16,1 8 1 16,-3 3-36-16,-9 8-8 0,-15 5 0 0,-9 7-1187 0</inkml:trace>
  <inkml:trace contextRef="#ctx0" brushRef="#br1" timeOffset="91412.16">7908 10673 172 0,'-6'6'16'0,"-9"-1"-16"16,0 0 0-16,-6 6 0 0,3-1 154 0,-6 1 28 15,-2 2 6-15,-1 0 0 0,0 1-113 0,3 4-23 0,3-2-5 16,1 0-1-16,-4 0-8 0,-3 0-2 0,6 0 0 0,-3 2 0 16,-3 3-12-16,4 0-4 0,-1 1 0 0,0 1 0 15,0-4 20-15,3 5 3 0,-5-1 1 0,2 4 0 16,3 2 1-16,-9 0 1 0,0 3 0 0,4 2 0 16,11 1-16-16,-9 2-3 0,-3 0-1 0,-3 2 0 15,4-1-3-15,-1-1-1 0,0 0 0 0,3 0 0 16,0 0 9-16,1 2 1 0,-4 4 1 0,6 2 0 15,0 0-5-15,0-3-2 0,0 3 0 0,1-3 0 16,2 1-9-16,-3-1-1 0,3 0-1 0,-3 3 0 16,0-2-3-16,1 2 0 0,5 0 0 0,-3 0 0 15,3 0-12-15,0 0 0 0,3-3 0 0,0 0 0 16,0-2 0-16,0 2 12 0,6-2-1 0,1-3-1 16,-1 0-10-16,3-5 0 0,3-1 0 0,0-1 0 0,3 1 19 0,-3-2 5 15,3 1 0-15,0-4 1 0,2 0 3 0,1 1 0 16,3-1 0-16,0-2 0 0,0 3-9 15,3-4-2-15,0 1 0 0,0 0 0 0,3-3-6 0,3 0-2 16,3 3 0-16,-4-5 0 0,4-1-9 0,0-2 0 16,3 0 0-16,0 0 0 0,-1-3 9 0,7 0-9 15,0 1 10-15,3-6-10 0,2 2 8 0,4-2-8 16,0-3 0-16,-6 3 9 0,-4-2 0 0,4-1 0 16,6 0 0-16,-3-2 0 0,-4 2 7 0,1 0 0 15,0-2 1-15,-1 2 0 0,1-2 3 0,0-3 1 16,0 3 0-16,5-3 0 0,1-3-5 0,0 3 0 0,-3-3-1 0,2-2 0 15,4-3-7-15,-3-3 0 0,-4 1-8 16,7-3 12-16,0-3-4 0,-1-3 0 0,1 1-8 16,0-1 12-16,2 1-12 0,1-1-15 0,-3-2 3 0,-1 0 1 15,1 0 11-15,-6 0 0 0,-7 2 0 0,1-2 0 16,-3 2 0-16,3-2 16 0,-6-3-3 0,-1 3 0 16,1-3 6-16,-3 1 1 0,-3-4 0 0,-3-2 0 15,-3 0-20-15,-3-6 0 0,3-2 0 0,-7 0 0 16,-2-5 0-16,0 0 0 0,-3-3-10 0,0 0 10 15,-3-3 0-15,-2-2-9 0,-4-3 9 0,3 0 0 16,-3 0 0-16,3 0 0 0,-6 0 0 0,0 3 9 16,3-3-9-16,-6 0 0 0,0 3 0 0,0-3-11 15,0 3 11-15,-2-1 0 0,-1 4 0 0,0 2 0 16,0 3 0-16,-3-1 12 0,0 1-4 0,4-3 0 16,-4 3 2-16,0-1 1 0,-3-2 0 0,3 0 0 0,0 3-11 15,1 2 0-15,2 3 0 0,0 0 0 0,0-3 0 0,3 3 0 16,0 0 0-16,0 3 0 0,0 0 0 0,1-1 0 15,-1 1 0-15,0 2 0 0,-3 0 0 0,0 3 0 16,3 3 0-16,-3 2 0 0,0 5 0 0,-2 1 0 16,-1-1 0-16,-3 6 0 0,3 5 0 0,-9 0 0 15,-2 3 0-15,2 5 0 0,3 0-11 0,-6 8-1 16,-5-3 0-16,-1 8 0 16,6 1-39-16,-3 7-8 0,1 0-1 0,-1 3-1 15,0 5-176-15,4 0-35 0</inkml:trace>
  <inkml:trace contextRef="#ctx0" brushRef="#br1" timeOffset="94330.65">8134 11091 115 0,'0'0'10'0,"0"0"-10"0,0 0 0 0,0 0 0 16,9-2 184-16,0 2 36 0,0-6 6 0,0 4 2 16,2-1-145-16,4 0-29 0,0-2-6 0,3 3 0 15,0-4-36-15,0-2-12 0,3 3 9 0,-1 0-9 16,7-3 16-16,0-3-3 0,0 1 0 0,6-1 0 15,-1-5 2-15,7 0 0 0,0 0 0 0,2-2 0 16,1-1 23-16,0 3 5 0,2-5 1 0,4 5 0 16,0-2-20-16,5 2-3 0,4-2-1 0,-1-1 0 0,-2 6 10 0,5 0 2 15,4-3 0-15,-1 2 0 0,4 4-16 0,2-3-4 16,4 2 0-16,-4 0 0 0,-2 1-1 0,2-1-1 16,7 3 0-16,-1-2 0 0,3-1-1 0,1 3 0 15,-4 0 0-15,4-2 0 0,2-3-9 0,6 5 0 16,10-3 0-16,-4-2 8 0,-3 0-8 0,3-1 0 15,1 4 0-15,-4-1 0 0,0 1 0 0,-2-1 0 16,-1 0 0-16,0 1 8 0,4 5 1 0,-7-1 0 16,-3 1 0-16,4 0 0 0,2 2 15 0,-3 3 2 15,4 0 1-15,-4 3 0 0,-3-1-27 0,4 4 0 16,2-1 8-16,0 0-8 0,-5 6 0 0,-1-3 0 16,0 0 0-16,4 0 0 0,2-1 0 0,0 1 0 15,-2 3 0-15,2-3 0 0,-3 0 0 0,1 0 0 16,2 0 0-16,-6 0 0 0,-5-3 0 0,2 3 0 15,-2-3 0-15,2 1 0 0,0 1 0 0,-2-1 0 0,-4 2 0 0,-2-3 0 16,-1 6 0-16,1-4 0 0,2 1 0 0,1 3 0 16,-7 2 0-16,-2-2 0 0,-1 2 0 0,-8 6 0 15,-1-1 0-15,1 1 0 0,-1 2 0 0,-5-3 0 16,-6 3 0-16,-1-2 8 0,-5 0-8 0,0 2 8 16,-7 2-8-16,1-1 0 0,-3-6 0 0,0 2 0 15,-3 1 0-15,-1-4 0 0,1 1 0 0,-3-2 0 16,-3-1 0-16,0 0 0 0,-3 0 0 0,3-2 0 15,-4-1-31-15,-2 1 2 0,0-3 0 0,-3-3-495 16,-3 3-100-16</inkml:trace>
  <inkml:trace contextRef="#ctx0" brushRef="#br1" timeOffset="94730.05">14661 11038 1702 0,'0'0'37'0,"0"0"8"0,0 0 2 0,6 3 1 0,3 0-38 0,0 2-10 0,0 0 0 0,0 1 0 15,0 2 0-15,6-1 0 0,-3 4 0 0,0 0 0 16,3 5 0-16,-1-1 8 0,4-1-8 0,0 4 8 15,0 1-8-15,-3-3 0 0,3 2-12 0,0 1 12 16,0-1-8-16,-1-2 8 0,4 0 0 0,-3 0 0 16,0 2 0-16,-3-5-11 0,0 3 11 0,-3-2-8 15,-3-4 8-15,-1 3-8 0,-2-5 8 0,0 3-8 16,-6-11 8-16,0 0 11 0,0 0-3 0,0 0 0 16,0 0 41-16,-3 0 8 0,-3 3 2 0,0-6 0 15,-2 0-7-15,-1-2-2 0,0-3 0 0,0-3 0 16,0-2-22-16,0 0-5 0,3 0-1 0,-3-6 0 15,3 1 3-15,3-3 1 0,0-1 0 0,0-1 0 16,3-4-44-16,3 1-9 0,3-1-1 0,0 3-1 16,0-2-107-1,3 2-22-15,3-2-4 0</inkml:trace>
  <inkml:trace contextRef="#ctx0" brushRef="#br1" timeOffset="101019.04">18314 5794 403 0,'-18'-5'36'0,"9"2"-36"0,-6-2 0 0,-6 3 0 16,3-4 121-16,-3 4 18 0,-2-4 3 0,-1 1 1 16,0 2-76-16,0-2-15 0,0 5-4 0,-2-3 0 15,2 1-26-15,0 2-6 0,3-3 0 0,-3 3-1 16,-2 0-15-16,2 0 9 0,-3-3-9 0,0 3 8 16,-6 0-8-16,1 3 0 0,-1-3 0 0,-3 3 0 15,3-3 0-15,1 2 0 0,2 1 0 0,-3 2 0 16,3-5 8-16,-2 6-8 0,2-4 0 0,0 4 8 15,0-1 3-15,1 0 0 0,-10 3 0 0,6 3 0 16,-3-6 25-16,1 6 4 0,-1-1 2 0,-3 3 0 16,4 1-5-16,-1 1-1 0,0 1 0 0,0-2 0 0,1-1-23 15,-4 3-5-15,0 5 0 0,-2 0-8 0,-1 5 16 0,3-4-4 16,4 1-1-16,-1 1 0 0,-6 5-11 0,7-7-12 16,-1 4 2-16,6 0 1 0,0 1 9 0,3 2 0 15,-2 0 0-15,5 6 0 0,-3-4 0 0,3 6 0 16,0 0 0-16,4 0 0 0,-1-2 8 0,3 2 0 15,0 0 0-15,0-5 0 0,3-1-8 0,6 1 0 16,0 3 0-16,4-4 0 0,5 1 0 0,0 0 0 16,3 2 0-16,2-2 0 0,4-6 0 0,3 1-8 15,3-1 8-15,0 1-12 0,3-3 12 0,3 2 8 16,0-5-8-16,2 3 11 0,4 0-11 0,3 0 0 16,3-1 0-16,8-1-11 0,7 4 11 0,0 1 0 0,-7-4 8 15,7 1-8-15,0-3 0 0,-1 3 0 0,1 0 0 0,-1-3-8 16,7 0 8-16,-3 0 0 0,2 1 0 0,-2-4 0 15,5 3 0-15,-2 0 0 0,2-2 0 0,-2-1 0 16,-3 1 0-16,8 0 0 0,10-1 0 0,2 1 0 16,3-1 8-16,-2 1-8 0,-4-1 8 0,4-5-8 15,-1 1 9-15,1-1-9 0,-1 0 12 0,-2-8-12 16,-1 3 8-16,1-8-8 0,-1 0 0 0,0-5 0 16,1-3 16-16,-1 0-3 0,-2-5-1 15,-1 0 0-15,1 2 11 0,2-7 1 0,1-1 1 0,-4 1 0 16,-2-4-13-16,-1 1-2 0,-2-5-1 0,-4-1 0 15,7-2-9-15,-7-3 0 0,-2-2 0 0,-3 0 8 16,-4-6-8-16,-5 0 0 0,-3 1 0 0,-7-4 8 16,-2 6-8-16,0-3 0 0,-6-2 9 0,-1-3-9 15,-2-2 31-15,-3-1 1 0,-3 0 1 0,-6 1 0 16,3-1 15-16,-6 3 4 0,-3-3 0 0,-3-2 0 0,-6 0-20 0,0-3-3 16,-9-3-1-16,3 4 0 0,-3 4-20 0,-6-2-8 15,-2 2 0-15,-1-2 9 0,-9 2-9 0,-6-2 0 16,-2 0 0-16,-7-1 0 0,-6 6 0 0,1 0 0 15,-1 0-10-15,-5 6 10 0,-4-1-12 0,-5 6 12 16,-10 4-13-16,1 4 5 0,0 0 8 0,-7 2 0 16,-8 5 0-16,0 9-8 0,-1 2 8 0,-2 5 0 15,-3 3 0-15,3 3 0 0,2 5 0 0,10 2 0 16,3 1 0-16,2 2 0 0,-2 6 0 0,12-6 0 16,5 5 0-16,6 3-637 0,7 3-130 15</inkml:trace>
  <inkml:trace contextRef="#ctx0" brushRef="#br1" timeOffset="103488.06">18114 11070 230 0,'-9'0'20'0,"-6"3"-20"0,1-3 0 0,-1 0 0 16,-3 0 143-16,0 0 24 0,3 0 5 0,0 0 0 15,-3 2-107-15,0-2-21 0,1 3-5 0,-1-3-1 16,0 3 21-16,-3-1 4 0,0-2 1 0,0 3 0 16,-2 0-2-16,-1-1 0 0,0 1 0 0,-3 0 0 15,3 2-14-15,1-2-2 0,5-1-1 0,0 6 0 16,-6-3-13-16,3 1-2 0,3-1-1 0,0 0 0 16,-2 3-6-16,2-2-2 0,3 1 0 0,-3 1 0 0,0 3-9 0,0 0-1 15,0-3-1-15,1 2 0 0,-1 6 5 0,-3-3 1 16,0 0 0-16,-3 3 0 0,6 0 12 0,-5 0 2 15,-1 0 1-15,3-3 0 0,6 6-7 0,-3-3-2 16,-3-1 0-16,-2 1 0 0,-1 3-8 0,3-3-2 16,0 0 0-16,0 2 0 0,3-2-4 0,-3 3-8 15,4-1 11-15,-1-2-11 0,0 2 11 0,3 1-11 16,-3-3 10-16,3 5-10 0,0-2 28 0,-2 2-1 16,-1 0 0-16,3 3 0 0,0-3-27 0,0 0 0 15,-6 0 8-15,6 0-8 0,3 0 10 0,1 1 0 16,2-1 0-16,-6 0 0 0,0 0-10 0,3 0 8 15,3 0-8-15,-6 1 8 0,0-1-8 0,3 0 0 0,3 0 0 0,-3 3 8 16,1 0-8-16,-1 2 0 0,3-2 0 0,3 0 0 16,-3 0 0-16,3-1 0 0,0 1 0 0,3-3 0 15,-3 3 0-15,3-3 8 0,3 3-8 0,-3-3 0 16,0 1 8-16,3-4-8 0,0 1 0 0,0-1 8 16,3-2 7-16,3 0 1 0,-3 2 0 0,0-2 0 15,0 0 0-15,3 0 1 0,0 3 0 0,3-4 0 16,-3 1 0-16,0 0 0 0,6 5 0 0,-3-5 0 15,-4 0-17-15,4 3 10 0,3-6-10 0,0 3 8 16,-3 0-8-16,0-3 12 0,0 5-12 0,3-2 12 16,0 3-4-16,-6-3 0 0,0 0 0 0,3-1 0 15,3 1 0-15,-1 0-8 0,-2 0 12 0,0 0-4 16,3 0 0-16,3 0 0 0,-6-3 0 0,3 3 0 16,0 0 13-16,0-3 3 0,3 0 0 0,-3 0 0 0,-4 1-24 15,7-1 0-15,0 0 0 0,0 3 0 0,0-3 14 0,0 0-2 16,3-2 0-16,0 2 0 0,2 0-12 0,1-5 11 15,0 6-11-15,0-4 10 0,0 3-10 0,3-2 0 16,-7 2 9-16,7 0-9 0,3 1 8 0,0-6-8 16,-3 2 8-16,-4-2-8 0,4 0 0 0,0 3 8 15,-3-3-8-15,-3-3 0 0,0 0 9 0,3 0-9 16,2 1 12-16,-2-1-12 0,0 0 13 0,0-2-4 16,9 0-1-16,-7-3 0 0,1 2 0 0,0-2 0 15,6 3 0-15,0 0 0 0,-1-1 7 0,1-2 1 16,-3 3 0-16,0-1 0 0,-4-2-16 0,1 0 0 15,0 3 0-15,0 0 0 0,0-3 0 0,-3 2 0 16,2 1 0-16,-2 0 0 0,6-3 0 0,0 2 14 16,-3-2-4-16,2 3-1 0,1-3-9 0,0 0 0 0,0 0 0 0,-3-3 0 15,2 3 0-15,-2-2 0 0,-3-1 0 0,0 0 0 16,3 3 10-16,-3-5-10 0,-1 2 12 0,1-2-12 16,3 3 11-16,0-4-11 0,-3 1 10 0,5 0-10 15,-2-1 12-15,0 1-4 0,3 0-8 0,0-1 12 16,-1-1-4-16,1 1 0 0,0-2-8 0,-3 3 12 15,0-3-12-15,-1 0 0 0,1 0 0 0,-3 0 0 16,0-2 0-16,3 2 0 0,-3-3 0 0,2 1 0 16,-2-1 8-16,0 3-8 0,6-3 0 0,-6 1 0 15,2 5 8-15,-2-6-8 0,0 0 0 0,0 3 0 16,0-2 8-16,0-1-8 0,0 1 0 0,-4-1 9 16,1 1-9-16,-3-1 0 0,3 0 0 0,-3 1 8 0,0-1-8 15,0-2 0-15,-3 2 0 0,2 3 8 0,-2-2-8 16,0-1 10-16,0 1-10 0,0-1 10 0,-3 1-10 15,3-1 12-15,0 0-12 0,0 1 12 0,0-3-12 16,-3 2 0-16,2 0 9 0,1-2-9 0,0 0 0 16,0 0 8-16,-3 0-8 0,0-3 0 0,3 2 0 15,-3-1 0-15,3 1 0 0,-3 1 8 0,3 0-8 0,-3 0 11 16,-1-3-11-16,1 0 12 0,0-3-4 0,3 3-8 16,-6 1 12-16,6-1-4 0,0-3-8 0,0 1 0 15,-3-1 0-15,3 3 8 0,0-2-8 0,0-1 0 16,-1 3 0-16,-2-2 0 0,3-1 9 0,-3 1-9 15,3 2 10-15,-3 0-10 0,0-2 0 0,0 2 0 16,0-3 0-16,0 1 0 0,0-1 0 0,-3 3 0 0,0-2 0 16,0-1 0-16,2 1 0 0,-2-1 0 0,0 1 0 0,-3-1 0 15,6 1 8-15,-3 2-8 0,0 0 0 0,0 0 0 16,-3 0 8-16,3 0-8 0,0 3 0 0,-3-3 0 16,3 0 9-16,-3 0-9 0,3 3 8 0,3-3-8 15,-6 0 0-15,3 0 0 0,-3 1 0 0,0-4 0 16,0 3 0-16,-3-2 8 0,3-1-8 0,-3 3 0 15,0 0 0-15,0 1 0 0,-3-7 8 0,-3 4-8 16,6-1 0-16,-3 1 0 0,-3-1 0 0,0 1 8 16,0-1-8-16,0 3 0 0,0 1 9 0,0-1-9 15,0-3 0-15,-3 3 0 0,0 0 0 0,3 0 0 16,-3-2 0-16,3 2 0 0,-3 0 0 0,3 0 0 16,-2-2 0-16,2 2 0 0,-3 0 0 0,3-2 0 15,0-1 0-15,-3 1 0 0,3-1 0 0,0 0 0 0,-3 1 0 16,0-1 0-16,0 1 0 0,0 2 0 0,0 0 0 0,0 0 0 15,-3 0 0-15,1 1 0 0,2 1 0 16,-3 1 0-16,-3 0 0 0,-3 0 8 0,6-1-8 0,-3 4 0 16,-6-1 0-16,1-2 8 0,-1 5-8 15,-3-3 0-15,3 1 0 0,0-1 0 0,0 1 0 0,1 2 0 16,-4-3 0-16,3 1 0 0,0 2 0 0,0-3 9 16,-3 3-9-16,-2-2 10 0,-4 2-10 0,0 0-17 15,-3-3 4-15,1 6 1 0,-4-3 12 0,3 3 8 16,-3 2 0-16,4 0-8 0,-1-2 11 0,0 2-11 15,0 3 10-15,-2-2-10 0,-1 2 0 0,-3 0 0 16,-2-3 0-16,-1 6 0 0,-3-1 0 0,7 1-15 16,-4 0 2-16,3 5 0 0,1 0 21 0,-1-1 4 0,3 1 0 15,-6 0 1-15,-2 0-13 0,-1 3-18 0,3-3 4 16,1 5 1-16,-1-2 13 0,0 2 15 0,1 0-3 0,-1 0-1 16,0 3-11-16,-5 3 0 0,-1-1 0 0,-5 1 0 15,-1 2 0-15,3 3 0 0,4 0 0 0,5 2 0 16,-2-2-8-16,5 2-1 0,-3 1 0 0,3 2 0 15,-2-3 9-15,-4 3 0 0,0-2 0 0,7 2 0 16,5 0 0-16,0 0 0 0,-2 3 0 0,-1 0 0 31,3 2-97-31,6 0-24 0,1 3-5 0,-1 1-1214 0</inkml:trace>
  <inkml:trace contextRef="#ctx0" brushRef="#br1" timeOffset="114228.03">19364 12160 291 0,'0'0'12'0,"0"0"4"0,0 0-16 0,0 0 0 0,0 0 0 0,0 0 0 16,0 0 87-16,0 0 13 0,-3-5 4 0,3 5 0 15,0 0-16-15,0-3-4 0,-6-2 0 0,6 5 0 16,0 0-31-16,0 0-6 0,0 0-2 0,0 0 0 16,0 0-18-16,0 0-4 0,0 0-1 0,0 0 0 15,0 0 11-15,0 0 3 0,-3 5 0 0,-2-2 0 16,2 2-6-16,3-5-1 0,0 0 0 0,0 6 0 16,-3 1-9-16,3-7-3 0,0 0 0 0,0 0 0 0,6 6 4 0,2-6 1 15,-2 0 0-15,3 0 0 0,3 0 3 0,-3 2 1 16,3-4 0-16,0 2 0 0,0 2 12 0,0-2 2 15,0 0 1-15,0 0 0 0,0 3-17 0,-1-3-3 16,-2 0-1-16,3 3 0 0,0-3-2 0,0 2-1 16,-3 1 0-16,6 0 0 0,-3-1 1 0,0-2 0 15,0 0 0-15,-3 0 0 0,5-2-18 0,-5 2 0 16,3-3 0-16,-3 0 0 0,3 1 0 0,-6-1-17 16,3-2 1-16,-3 2 1 0,3-2 15 0,-9 5 0 15,0 0 0-15,3-3 0 0,-3 3 0 0,0 0 0 16,0 0 0-16,0 0 0 0,0 0 19 0,0 0-3 15,0 0-1-15,0 0 0 0,0 0 1 0,0 0 0 0,-3 3 0 16,-3-3 0-16,0 2-16 0,0 1 11 16,-3 0-11-16,0-1 10 0,-3 1-10 0,0-3 0 0,0 3 0 15,-5-1 8-15,-1-2-8 0,0 0 10 0,3 0-10 16,-6 0 10-16,3 0 6 0,0 0 0 0,1-2 1 0,-4 2 0 16,3 0 1-16,0 0 0 0,-3 0 0 0,6 0 0 15,0-3-6-15,3 3 0 0,-2 0-1 0,2 3 0 16,0-3-11-16,3 2 0 0,0-2 9 0,0 0-9 15,0 0 0-15,3 0 0 0,3 0 0 0,0 0 0 16,3 0 0-16,-6 3 0 0,6-3 0 0,0 0 0 16,0 0 0-16,0 0 0 0,0 0 0 0,0 0-8 15,0 0 8-15,6 5 0 0,-6-5 0 0,6 6 0 16,6-6 0-16,-3 2 0 0,3-2 0 0,0 0 0 16,0-2 0-16,3 2 0 0,2-3 8 0,-2 0-8 15,3 1 0-15,3-4 9 0,-3 6-9 0,-3-2 0 0,3-1 8 0,-1 3-8 16,4 0 0-16,-3 0 0 0,-3-3 0 0,0 3 0 15,0 0 0-15,-3 0 0 0,0-2 0 16,0 2 0-16,-4 2 0 0,1 1 0 0,-9-3 0 16,0 0 0-16,0 0 0 0,0 0 0 15,0 0 8-15,0 0-8 0,0 0 0 0,0 0 0 0,0 0 10 0,-3 3-2 16,0 2 0-16,-3-2 0 0,-2-1 0 0,-1 1 0 16,0 0 0-16,-3-3 0 0,-3 2 3 0,-3 4 0 15,0-6 0-15,-3 2 0 0,3 1-11 0,1-3 10 16,-1 2-10-16,0-2 10 0,3 3-10 0,3-3 10 15,0-3-10-15,6 3 10 0,-6 0-10 0,3 0 0 16,0-2 0-16,1-1 0 0,-1 1 0 0,3-1 0 0,-3-2 0 0,3-1 0 16,0 4 0-16,3-4 0 0,0 1 0 0,0 2 0 15,3 3 0-15,0 0 0 0,0 0 0 0,0-5 0 16,0 5 0-16,0 0 0 0,0 0 0 0,0 0 0 16,0 0-9-16,0 0 9 0,0 0 0 0,0 0 0 15,9 0 0-15,-3 3-8 0,0-3 8 0,0 2 0 16,0 1 0-16,0 0 0 0,0-1-8 0,2 1 8 15,-2 2 0-15,3-2-10 0,0 0 10 0,0 2-8 32,3-2-103-32,0-1-20 0,0 1-4 0,3-1-807 0</inkml:trace>
  <inkml:trace contextRef="#ctx0" brushRef="#br1" timeOffset="139728.73">9318 13409 172 0,'0'0'8'0,"-5"-3"1"0,-1 3-9 0,-3 0 0 16,3-2 0-16,-3 2 0 0,0 0 97 0,3-3 18 16,-3 1 3-16,3 2 1 0,-3 0-93 0,3-3-18 0,-3 3-8 0,3-3 0 15,-3 3 0-15,3-2 0 0,-3 2 0 0,1 0 0 16,-1-3 16-16,0 3 8 0,0-3 0 0,0 3 1 16,-3 0 28-16,3 0 6 15,-3-2 1-15,-3 2 0 0,0-3 2 0,0 3 1 0,1 0 0 0,2 0 0 16,-3-3-23-16,0 3-5 0,0-2-1 0,-3-1 0 15,0 0 2-15,3 1 1 0,-3-1 0 0,4 3 0 16,-1-3 12-16,-3 1 3 0,0-1 0 16,0 1 0-16,3-1-5 0,-3 3-1 0,1-3 0 0,2 1 0 15,-6 2-16-15,3 0-3 0,0-6-1 0,-6 6 0 16,-2-2-8-16,2 2-2 0,-3-3 0 0,3 3 0 16,-6 0-2-16,4 0-1 0,-4-3 0 0,3 3 0 15,3 0 7-15,-3-2 2 0,1 2 0 0,-1-3 0 16,3 3 6-16,-3-3 0 0,0 1 1 0,-2-1 0 15,-7 3-2-15,6 0-1 0,-3-5 0 0,4 5 0 0,-1-3-6 16,0 1-2-16,3-1 0 0,-2 0 0 0,5 3-2 16,-6-2-1-16,3-1 0 0,3 0 0 0,1 1 0 0,-4 2 0 15,-3-3 0-15,0 0 0 0,0 3-1 0,1 0 0 16,-4-2 0-16,3-1 0 0,0 3-5 0,1 0-1 16,2 0 0-16,-6 0 0 0,0 3-8 0,4-3 0 15,-1 0 0-15,0 0 0 0,-3 2 0 0,4-2 0 16,-4 3 8-16,3-3-8 0,-3 3 0 0,-2-3 12 15,-1 2-12-15,0-2 12 0,-2 3 0 0,2 0 1 16,-3-1 0-16,0 1 0 0,4 0-2 0,-1-1-1 16,0 1 0-16,4-3 0 0,-4 5 4 0,-3-2 1 15,0 2 0-15,1-2 0 0,-1-1 0 0,3 4 0 16,1-1 0-16,2-2 0 0,0 2 1 0,0 0 0 16,-2 0 0-16,2 1 0 0,0-1-16 0,-3 3 8 0,-5-3-8 15,5 1 0-15,0 2 0 0,1-1 0 0,-1 4 0 0,0-3 0 16,3 3 0-16,1 2 8 0,-1-5-8 0,0 5 0 15,3-2 0-15,-5 2 0 0,-1-3 0 0,-3 4 0 16,4 1 0-16,-1 1 0 0,0 3 8 0,0-1-8 16,4 1 0-16,-1-1 11 0,3 1-11 0,0-1 10 15,-2 1-2-15,2 2-8 0,0 0 12 0,0 0-4 16,-5 1-8-16,2-1 0 0,3 3 0 0,-6-1 8 16,4-1-8-16,2 4 0 0,3-2 0 0,-6 0-11 15,10-1 11-15,2-1 0 0,-3 4 10 0,9-2-10 16,-3 0 8-16,3-3-8 0,-3 0 0 0,1 3 9 15,-1-3-9-15,3 3 0 0,0 0 0 0,0-1 0 0,-3 1 0 16,9 0 0-16,-6 0 8 0,6 2-8 16,-2 1 0-16,5-1 0 0,-3-2 0 0,9 0 0 15,-6 0 0-15,0 2 0 0,3-2 0 0,3 0 0 0,0 0 0 16,0-3 8-16,3 3 0 0,3-3 0 0,0 0-8 0,-3 3-11 16,3-3 3-16,0 3 0 0,2 2 32 0,-2-2 6 15,3 0 2-15,3 0 0 0,-6 2-32 0,0 1-21 16,3-4 3-16,0 4 1 0,-3-3 27 0,3 2 6 15,-3-2 0-15,3 0 1 0,-3-3-17 0,3 3-16 16,-3-3 4-16,6 3 0 0,-4-3 12 0,1 3 0 16,3-3 0-16,-6 0 10 0,3 3-10 0,3 0 12 15,0-3-12-15,0 0 12 0,3-3-12 0,0 1 12 16,6-3-12-16,2 0 12 0,-2 0-12 0,3-3 8 16,3 0-8-16,0 0 8 0,-4-2-8 0,7-1 8 0,-3 4-8 15,3-6 8-15,-4 2-8 0,-2-2 8 0,3 0-8 0,0-3 8 16,6 3-8-16,-1-2 8 15,1-1-8-15,-3 3 8 0,6-3-8 0,-4 0 0 0,7 1 0 16,-6-4 8-16,2 6-8 0,4-5 0 0,-9 2 9 0,6 1-9 16,-7-4 9-16,7 1-9 0,3-1 12 0,0 1-12 15,-1-3 9-15,1 3-9 0,3-3 0 0,-1 0 9 16,-2 2-9-16,-3-2 0 0,-1 3 9 0,1-3-9 16,3 0 8-16,0 3-8 0,-4-3 8 0,4 0-8 15,0 2 12-15,2-2-3 0,-2 3 0 0,-3-3 0 16,-1 3-9-16,-2-1 0 0,3-2 0 0,0 3 0 15,-4-3 0-15,4 3 0 0,3-3 0 0,5 0 0 16,-2 0 0-16,3 0 0 0,-13 0 0 0,1-3 8 0,-3 3-8 16,3 0 0-16,2 0 0 0,-5-3 0 0,0 3 0 15,0 0 8-15,-1-2-8 0,1 2 0 0,0 0 8 16,0-3-8-16,0 0 8 0,2 3-8 0,-5 0 8 0,3 0-8 16,0-2 8-16,-1 2-8 0,7 0 8 0,-3 0-8 15,-9 0 8-15,5 0-8 0,-2 0 0 0,3 0 8 16,-6 0-8-16,6 0 0 0,-1 0 0 15,1 0 0-15,0-3 8 0,0 3-8 0,-1 0 0 0,4-3 0 16,0 1 0-16,6-1 0 0,-7 3 0 0,4-3 0 16,-6 1 8-16,0-1-8 0,-1 1 0 0,1-1 0 15,0 0 0-15,0 1 8 0,-1 2-8 0,1-3 0 16,0-2 0-16,-3 2 8 0,-1 3-8 0,1-3 0 16,3 1 0-16,0 2 8 0,-3-3-8 0,-1 3 8 0,-2 0-8 15,0 0 8-15,3 0-8 0,-3 0 0 0,-1 0 9 16,4 0-9-16,-3 0 0 0,6 0 0 0,0 0 0 0,-4 3 0 15,4-1 0-15,-3-2 0 0,-3 3 0 16,0 0 8-16,-1-1-8 0,1 1 11 0,0-3-11 16,0 3 12-16,0-3-12 0,-4 0 0 0,7 0 0 0,0 0-11 15,0 0 11-15,0 0 0 0,-1 0 0 0,4-3 0 16,0 3 0-16,0-3 9 0,-7 3-9 0,4 0 0 16,-3-2 12-16,0 2-4 0,0 0 0 0,0 0-8 15,-1 0 10-15,1 0-10 0,-3 0 8 0,0 0-8 16,0-3 8-16,2 3-8 0,1-3 0 0,-3 3 8 15,3 0-8-15,-3-2 0 0,6-1 0 0,-4 3 8 16,-5-3-8-16,3-2 0 0,0 2 0 0,3 1 8 16,0-6-8-16,-1 5 0 0,1-2 0 0,0-3 8 15,0 0-8-15,-3 0 0 0,2 0 0 0,-2 0 8 16,0-2-8-16,0 2 0 0,-3-3 9 0,3 1-9 16,-1-1 8-16,-2 0-8 0,3-2 8 0,0 3-8 0,0-1 8 0,-3-2-8 15,3 0 8-15,-1 2-8 0,1-2 0 0,3-3 8 16,3 3-8-16,-3-3 0 0,-1 3 0 0,1-3 8 15,0 0-8-15,0 0 0 0,-3 0 0 0,0 0 0 16,-4 0 0-16,4-2 8 0,-3-1-8 0,-3 1 0 16,3-3 0-16,0 2 0 0,0-5 0 0,-4 0 0 15,4 1 0-15,0-1 8 0,-3 0-8 0,3-2 0 16,-3-1 0-16,-3-2 0 0,0 5 8 0,-1-2-8 16,-2 2 10-16,0-3-10 0,-3 6 0 0,3 0 0 15,0 0 0-15,-6-3 0 0,0 3 0 0,-3 0 0 16,3-3 0-16,-3 3 0 0,0-6 0 0,-3 4 0 15,3-4 8-15,-6 1-8 0,3-1 0 0,-3 1 0 0,3-1 0 16,-6 1 0-16,3-1 0 0,0 4 0 0,-5-1 0 16,2 3 0-16,-6-3 0 0,3 5 0 0,-3-5 0 0,0 3 0 15,3 0 0-15,0-3 0 0,-6 3 0 0,6-3 0 16,1 0 0-16,-4 1 8 0,0-1-8 0,0 3 0 16,0-1 0-16,-3-1 0 0,3 2 0 0,-3-1 0 15,1 4 0-15,-4-1 0 0,0-2 0 0,0 3 0 16,0-1 0-16,-3 1 9 0,1-1-9 0,-1 1 8 15,3-1-8-15,0 0 0 0,-3 1 0 0,3-1-11 16,-2 1 11-16,-1 2 0 0,3 0 0 0,0 0 0 16,-3 0 0-16,4 1 0 0,-4-1 0 0,3 2 0 0,-6 4 11 15,0-1 4-15,-2 1 1 0,-1-1 0 16,-3 6-24-16,3-3-5 0,3 0-1 0,1 0 0 0,-7 5 14 0,3-2 0 16,0 0 0-16,-2 2 0 0,2 0 0 0,-3-2 0 15,3 0 0-15,-5 2 0 0,2-2 0 16,0 5 0-16,-3-5 0 0,1 2 10 0,-7 3-10 0,-3 0 0 15,1 0-10-15,-1 0 10 0,3 5-15 0,-2 1 3 16,-1-4 1-16,-2 4 0 16,-4 4-97-16,-6 1-20 0,1 2-4 0,-4 0-1257 0</inkml:trace>
  <inkml:trace contextRef="#ctx0" brushRef="#br1" timeOffset="145316.62">11610 14589 345 0,'3'11'31'0,"-3"-6"-31"16,-3 6 0-16,3-11 0 0,0 0 132 0,0 0 21 16,0 0 4-16,0 0 1 0,0 8-99 0,0-8-20 15,3-19-4-15,0 14-1 0,-3 18-34 0,3-8 0 16,-3-5 0-16,0 0 0 0,0 0 19 0,0 0-3 15,0 0-1-15,6-5 0 0,0-8 6 0,0 7 2 16,0 14 0-16,0 0 0 0,-3-2 40 0,0-1 8 0,6 3 1 0,-3-3 1 16,-6-5-31-16,6 0-6 0,3 5-2 0,0-2 0 15,0-3-6-15,0 0-2 0,3 3 0 0,-4-6 0 16,4-8-5-16,0 6-1 0,3 5 0 0,0-2 0 16,0-4-12-16,0 4-8 0,3 4 10 0,3 1-10 15,-7 0 8-15,4-3-8 0,-3 0 0 0,0 2 0 16,-3-2 0-16,3 3-20 0,-3-1 4 0,-3 4 0 15,0-1-114-15,0-2-22 0,-1-3-5 0</inkml:trace>
  <inkml:trace contextRef="#ctx0" brushRef="#br1" timeOffset="145698.28">11616 14711 1036 0,'0'0'92'0,"0"0"-73"15,0 0-19-15,0 0 0 0,0 0 55 0,0 0 7 16,9 0 2-16,-9 0 0 0,6 2 0 0,3-2 0 15,0 3 0-15,0-3 0 0,0 0-52 0,-3 0-12 0,3 0 0 0,-3-3 0 16,0-2 24-16,3 3 1 0,3-1 1 0,0 0 0 16,-1-2 2-16,1 5 1 0,3-3 0 0,6 1 0 15,0-1-7-15,-3 0-2 0,3 3 0 0,-1 0 0 16,1-2-12-16,-3-1-8 0,0 0 10 0,0 1-10 16,0-1 0-16,0 1-20 0,-1-4 4 0,-2 6 0 15,3 0 25-15,0 0 6 0,-3 6 1 0,3-6 0 16,0 0-26-16,-3 0-5 0,2 2-1 0,-5 1-503 15,-3 2-101-15</inkml:trace>
  <inkml:trace contextRef="#ctx0" brushRef="#br1" timeOffset="146170.04">12078 14531 1152 0,'0'-5'102'0,"3"2"-82"16,-3 0-20-16,0 3 0 0,6-2 50 0,-6 2 6 15,3-3 0-15,3 3 1 0,0-3-14 0,0 6-3 16,-3 0-1-16,5-1 0 0,1-2 14 0,0 3 3 15,-6-3 1-15,6 3 0 0,3-3-25 0,0 2-6 0,3 4-1 0,0-4 0 16,3-2-9-16,0 0-1 0,-4 3-1 0,4 0 0 16,0-1-4-16,-3-2-1 0,3 3 0 0,-3-3 0 15,0 5-9-15,-3-2 0 0,-1-1 0 0,4 4 0 16,-3-4 0-16,-3 4 8 0,3-4-8 0,-6 4 0 16,0-1 21-16,0 3-1 0,0-3 0 0,-3 3 0 15,0-3-20-15,0 3 0 0,-6-2 0 0,3-6 0 16,0 7 0-16,-3-1 0 0,-3 2 0 0,-3 0 0 15,3-3 0-15,-3 3 0 0,0 0 0 0,-6 0-12 16,3-3 12-16,-6 3 9 0,1 0-1 0,-4-3-8 16,-3 3 8-16,0 3-8 0,6-3 0 0,-3 0 0 15,4 2 8-15,-1-2-8 0,3-3 0 0,3 3 0 16,0-5 0-16,3 0 0 0,0-1 0 0,0-2 0 16,9 0 0-16,0 0 0 0,0 0-8 0,0 0 8 15,9-5-57-15,-3 0-6 0,0-1-1 0,3 1-742 16</inkml:trace>
  <inkml:trace contextRef="#ctx0" brushRef="#br1" timeOffset="146915.53">13599 14518 230 0,'0'0'20'0,"0"0"-20"0,0 0 0 0,0 0 0 15,0 0 180-15,0 0 31 0,0 0 6 0,0 0 2 16,0 0-149-16,0 0-30 0,0 0-5 0,0 0-2 0,0 0-7 0,0 0-2 16,0 0 0-16,0 0 0 15,0 0 22-15,0 0 4 0,0 0 1 0,0 0 0 0,0 0 9 0,-3-3 1 16,-3 0 1-16,3 1 0 0,-3-1-15 0,0 3-3 15,0 0-1-15,0 0 0 0,0 0-25 0,-3 0-5 16,0 0-1-16,0 3 0 16,-3-1-32-16,1 1-6 0,2 2-2 0,-6 1 0 0,-3-1 69 0,3 3 14 15,0 0 2-15,0-3 1 0,0 6-16 0,-3-3-3 16,4 2-1-16,-1 1 0 0,0-1-14 0,0 1-2 16,0-3-1-16,6 0 0 0,-3 0-8 0,0 0-1 15,3 0-1-15,0 0 0 0,1-3-11 0,-1 5 0 16,3 1 0-16,0 5 0 0,3 0 0 0,0-8 0 0,3-8 0 15,6 0 0-15,0 2 0 0,0 1 0 0,3 0 0 16,2-1 0-16,1 4-9 0,3-4 9 0,6 1 0 16,-3-3 0-16,0 3-8 0,3-1 8 0,-4-2 0 0,7 0 0 15,-3-2 0-15,3 2 0 0,-3 0 0 0,-3 2 0 16,-4 1 0-16,4-3-8 0,-3 2 8 0,3 1 0 16,-3 2 0-16,-3 3 0 0,3-2 0 0,-3 2 0 15,-3 2 0-15,-3-2 0 0,0 5 0 0,-4-2 0 16,1-1 0-16,-3 1 0 0,-3 0 0 0,-2-1 0 15,-1 1 0-15,0-3 0 0,-6 0 0 0,0 0 0 16,-3 0 8-16,3-3-8 0,0 0 0 0,-3 0 0 16,0-2 8-16,-3 0-8 0,1-1 0 0,-1 4 9 15,0-6-9-15,3 2 0 0,0-2 0 0,-3 3 0 16,3-3 0-16,1 0 0 0,-1 3 0 0,0-1 0 16,3 1-44-16,0 0-10 15,3-1-2-15,0 1-1 0,0-3-141 0,3 2-28 0,0 1-6 0</inkml:trace>
  <inkml:trace contextRef="#ctx0" brushRef="#br1" timeOffset="147196.7">13861 14531 1436 0,'0'0'64'0,"0"0"12"0,0 0-60 0,0 0-16 0,0 0 0 0,0 0 0 16,0 0 68-16,0 5 10 15,6 3 2-15,-6-8 1 0,3 5-27 0,3-2-6 0,-6-3 0 0,9 3-1 16,-1-3-32-16,1 0-7 0,3 0 0 0,0-3-8 16,-3 3 8-16,3 0-8 0,0-5 0 0,3 2 0 15,3 1 0-15,0-1 0 0,-4 0 0 0,4 1 0 16,-3-1 0-16,3 0-20 0,-6 1 2 0,3 2-544 15,-3-3-109-15</inkml:trace>
  <inkml:trace contextRef="#ctx0" brushRef="#br1" timeOffset="147429">13780 14721 1209 0,'0'0'53'0,"0"0"12"0,0 0-52 0,6 0-13 16,3-5 0-16,0-3 0 0,0 3 98 0,3 0 17 15,-3-1 3-15,6 4 1 0,0-4-67 0,0 1-12 16,-1 0-4-16,4-3 0 0,3 3-28 0,0-3-8 16,0 2 0-16,3 1 0 0,-1 0 0 0,4-1 0 15,0 4 0-15,0-3 0 16,-3 2-115-16,-1 0-17 0,19 3-4 0,-12 0-1 0</inkml:trace>
  <inkml:trace contextRef="#ctx0" brushRef="#br1" timeOffset="147785.59">14420 14663 1728 0,'3'0'38'0,"0"0"8"0,-3 0 2 0,3-2 0 15,-3 2-39-15,3-3-9 0,-3 3 0 0,3 0 0 0,-3 0 27 0,0 0 3 16,0 0 1-16,6 0 0 16,0 3-20-16,0-3-11 0,6-3 12 0,0 3-12 0,0 0 10 0,0 0-10 15,0-3 8-15,2 3-8 0,1 0 0 0,-3 0 0 16,0-2 8-16,0-1-8 0,0 0 0 0,3 1 0 16,-3-4 0-16,3 4 8 0,-3-4-8 0,2 4-14 15,1-3 3-15,-3 2-542 16,-3-2-109-16</inkml:trace>
  <inkml:trace contextRef="#ctx0" brushRef="#br1" timeOffset="148048.71">14632 14486 1767 0,'0'0'78'0,"0"0"17"0,0 0-76 0,0 0-19 0,0 0 0 0,0 0 0 16,-6 5 30-16,6-5 2 0,-3 8 1 0,3 0 0 16,-3 0-7-16,0 0-2 0,0 0 0 0,3 0 0 15,0 2-14-15,3 1-10 0,-3 0 12 0,3 2-12 16,-3 0 10-16,0 0-10 0,0 1 8 0,0 1-8 16,0-1 0-16,0 2 0 0,-3-3 0 0,3 5 0 15,-3-2-14-15,3 3-8 0,0-1-2 0,0-2-556 16,-3 3-112-16</inkml:trace>
  <inkml:trace contextRef="#ctx0" brushRef="#br1" timeOffset="149188.6">14778 14819 1267 0,'0'0'56'0,"0"0"12"0,0 0-55 0,5 0-13 16,-2-2 0-16,3-1 0 0,-6 3 78 0,3-3 13 0,3 1 2 0,-6 2 1 15,6-3-48-15,-3 0-10 0,-3 3-1 0,6-2-1 16,3-1 23-16,0 1 5 0,-3-1 1 0,3 3 0 16,0 0-50-16,0-3-13 0,0 3 0 0,3-2 0 15,6 2 15-15,-4 0-3 0,4 0 0 0,0 0 0 16,0 0-12-16,3 0 0 0,-3 0 0 15,0 2 0-15,-1 1 0 0,1-3 0 0,0 3 0 0,-3-1 0 16,3 1 0-16,-6 2 0 0,3 0 0 0,0 1 0 16,-4-1 0-16,-2 0-16 0,3 3 3 0,-3 0 1 15,3 0 12-15,-6 0 0 0,0 0 0 0,0 3 0 16,0-4 0-16,0 4 0 0,-3 0 0 0,0-1 0 16,-3-2 0-16,3 3 0 0,-3-3 0 0,3 0 0 15,-3 2 0-15,0-2 0 0,0 3 0 0,0-1 0 16,-3-2 0-16,3 3 0 0,-3 2 0 0,3 0 0 15,-3 1 0-15,0-1 0 0,-3 0 0 0,3 3 0 16,0 0 0-16,-3 2 0 0,0 1 0 0,0 2 0 16,0 0 0-16,0 3 0 0,0 2 0 0,0 1 0 15,0-6 15-15,3 3 5 0,0-3 2 0,-3 0 0 0,3-5-35 16,0-3-7-16,0 0-2 0,1-2 0 0,2-3 22 0,-3 0 0 16,3-3 0-16,0-5 0 0,0 0 12 0,0 0 6 15,0 0 2-15,0 0 0 0,0 0-32 0,0 0-7 16,0 0-1-16,5-8 0 0,1-2 20 0,-3-1 0 15,3-5 0-15,0 0 0 0,0-2 0 0,3-6 0 16,-6-2 0-16,6-4 0 0,0 1 0 0,-3 3 0 16,0-1 0-16,3-4 0 0,-6 2 0 0,3-6 0 15,3 1 0-15,-3-9 0 0,3-4 0 0,-3-1 0 0,3-7 0 16,-1 2 0-16,4 5 0 0,0 3 0 0,-3-2 0 16,3 2 0-16,-3 0 16 0,0 0 6 0,0-3 2 0,0 3 0 15,3 0-13-15,-3 8-3 0,0 3 0 0,-1-1 0 16,1 6 4-16,0 3 1 0,0-1 0 0,3 1 0 15,-3 2-13-15,0 0 11 0,0 0-11 0,-3 0 10 16,3-2-10-16,0 2 0 0,0 0 0 0,-3 3 0 16,0 0 0-16,3 0 8 0,-3 2-8 0,-1 1 0 15,1 2 0-15,0 3 0 0,0-1 0 0,3 1 0 16,-3 5 0-16,0 0 0 0,-3 6 8 0,3-1-8 16,-3-2 10-16,3 2 0 0,-3 0 0 0,0 3 0 15,0-2 15-15,-3 2 3 0,6 0 1 0,-6 0 0 16,6 2-7-16,-6-2-2 0,6 6 0 0,0-1 0 0,-3 0-12 15,3 3-8-15,-6-8 10 0,3 3-10 0,3 2 8 16,3 1-8-16,-3 1 0 0,2-1 0 16,4-4 0-16,0 1 0 0,-3 0 0 0,6-1 0 0,3-2 0 15,0 0 0-15,0 0 0 0,-3 0 0 0,5 0 0 16,1 0 0-16,3-5 0 0,0 5 0 0,0-3 0 0,-1 1 0 16,7-1 0-16,-6-2 0 0,3 2 0 0,0 1 0 15,-1-4 0-15,4 4 0 0,0-1 0 0,6 0-10 16,-1 1 10-16,4-4-8 0,0 1 8 0,-1 2 0 15,1 1 0-15,0-1 0 0,0 0 0 0,-1 1 0 16,4-1 0-16,3 1 0 0,-1-1 0 0,1 0-8 16,-1 3 8-16,1 0-12 0,0-2 0 0,-1-1 0 15,-5 0 0-15,-3 1 0 0,6 2 12 0,-7-3 0 16,1 3-9-16,0 0 9 0,2 0 0 0,-2 0 0 16,-6 0 0-16,0 0 0 0,2 0 0 0,1 0 0 0,-3 0 0 0,-3 3 0 15,-7-1 0-15,1-2 0 0,0 3 0 16,-3 2 0-16,-3 1 0 0,-3-1 0 0,0 3 0 0,0 2 0 15,0 1 0-15,-4 2 0 0,-2 3 0 0,-3 0 0 16,0 2 8-16,0 4 0 0,-6-1 0 0,0 3 0 16,0 2-8-16,-6-2 0 0,1 2 0 0,-1 3 0 15,-3 1 0-15,3-4 0 0,0 3 0 0,-3 3 8 16,0-3-8-16,0 3 0 0,3 2 0 0,0 0 8 16,-3 4-8-16,3-7 0 0,1 4 0 0,2-4 0 15,0-4 0-15,-3-6 0 0,3 0 0 0,3 0 0 16,3-2-19-16,-3-6 4 0,0 0 1 0,3-2 0 15,0 0-135-15,0-1-27 0,-3-2-6 0</inkml:trace>
  <inkml:trace contextRef="#ctx0" brushRef="#br1" timeOffset="149935.41">16358 14502 403 0,'12'-8'17'0,"-6"3"5"0,-3-1-22 0,3 1 0 0,3-3 0 0,-3 0 0 15,0 0 51-15,-3-2 5 0,3 2 2 0,0-3 0 16,-3 1 28-16,0-1 6 0,0 0 0 0,-1 3 1 16,1 0 12-16,-3-2 3 0,0 2 0 0,-3 3 0 15,6-1-29-15,-3 6-6 0,-5-8-1 0,2 6 0 16,-3-4-35-16,0 4-7 0,0-3-2 0,0 2 0 15,0 3-9-15,-3 3-3 0,-3-6 0 0,3 3 0 16,-3 0-5-16,0 0-2 0,-3 0 0 0,3 0 0 16,0 0 7-16,1 0 2 0,-4 0 0 0,0 3 0 15,-3-1 23-15,-3 3 5 0,3 1 1 0,0-1 0 16,1 3-22-16,-1-3-4 0,-3 3-1 0,3 0 0 0,0-3 7 16,0 3 1-16,0 3 0 0,-2 2 0 0,2-5-15 0,3 3-2 15,-3-1-1-15,6-2 0 0,0 0-10 16,3 3 0-16,0-3 9 0,0 0-9 0,3 0 0 15,3-3 0-15,3 3 0 0,3 0 0 0,0 0 0 0,3 0-8 16,6 0 8-16,0-3-8 0,0 3 8 0,3-3-8 16,6 0 8-16,-3 1-8 0,0-1-1 0,2 3 0 15,-2-3 0-15,3 3 0 0,3-3-11 0,-6 1-1 16,0-1-1-16,2 0 0 0,1 3 0 0,3 0 0 16,-6-3 0-16,0 3 0 0,0 0 11 0,2 3 3 0,-2 0 0 0,-3 2 0 15,-3 3 8-15,-6 2 0 0,0-2 0 0,-3 0 0 16,0 2 9-16,-6-2-9 0,-3 3 12 15,0-6-12-15,0 6 19 0,-3-4-3 0,0 1-1 16,-3 3 0-16,-3-3 5 0,1-3 0 0,-4-2 1 16,-9 4 0-16,6-4-9 0,-3-3-1 0,-2 0-1 0,2-3 0 15,-3 0-1-15,3-2 0 0,-3 0 0 0,1-3 0 16,2 0 4-16,-3 0 1 0,0-6 0 0,0 4 0 16,4-1-14-16,5-2 0 0,3-3 0 0,0 0 0 15,0 0-31-15,0 0-9 16,3 3-1-16,0-3-1 0,6 3-165 0,-3-6-33 15,-5-8-6-15,11 6-2 0</inkml:trace>
  <inkml:trace contextRef="#ctx0" brushRef="#br1" timeOffset="150441.46">16480 13951 1843 0,'0'0'164'0,"0"0"-132"0,0 0-32 0,6-2 0 15,-3-1 50-15,3 3 3 0,0-5 1 0,0 2 0 16,0 3-15-16,0-2-3 0,0-1-1 0,0 0 0 15,3 6-27-15,-3-3-8 0,3 0 0 0,-1 0 0 16,1 3 0-16,3-6 0 0,3 3 0 0,0 0 0 16,-3 3 0-16,6-1-9 0,0-2 9 0,-3 6-12 15,-1-4-9-15,1 1-3 0,-3-1 0 0,3 4 0 16,-6-4 12-16,3 4 3 0,0-4 0 0,0 4 0 16,0 2-8-16,-6 0-2 0,0-1 0 0,0 1 0 15,5 11 19-15,-17-6 0 0,4-2 0 16,-7-1 12-16,0 1 7 0,0 2 1 0,-3 0 0 15,-6 3-8-15,-3 0-2 0,-3-3 0 0,-2 3 0 16,-1 3 11-16,0-3 3 0,0-1 0 0,3 4 0 16,3-3-4-16,1 0-1 0,-1 0 0 0,6 2 0 15,3 1-7-15,3-1-2 0,3-2 0 0,3 0 0 16,6-3 0-16,0 0 0 0,6-2 0 0,3 0 0 0,3-3-10 16,6-1 8-16,2-1-8 0,7-4 8 0,9 1-8 0,-6 0 0 15,-4-3 0-15,4 0 0 16,3-6-61-16,0 4-15 0,-1-4-2 0,-8 4-1 0</inkml:trace>
  <inkml:trace contextRef="#ctx0" brushRef="#br1" timeOffset="164480.21">18016 4093 172 0,'-12'8'8'0,"12"-8"1"0,-9-3-9 0,3 1 0 0,0 2 0 0,-3 0 0 15,0 0 235-15,-2 0 45 0,2 0 8 0,-3 0 3 16,-3 0-207-16,3 0-42 0,0 2-8 0,-3-2-2 16,-3 3 4-16,3-3 0 0,-3 3 0 0,1 2 0 0,2-10-7 0,-3 10-1 15,-3-5 0-15,0-5 0 0,6 2 0 16,-3 0-1-16,1 1 0 0,-1 2 0 0,0-3 6 0,0 3 2 15,0 0 0-15,3 0 0 0,-3 0-12 0,1 0-3 16,2-3 0-16,-3 3 0 0,0 0-8 0,0 3-3 16,0 0 0-16,0 2 0 0,1 3 23 0,-7-3 4 15,3 3 0-15,-3-2 1 0,-3 4-1 0,0 3 0 16,-5 1 0-16,2-1 0 0,6 0 4 0,-3 3 0 16,-2 2 0-16,-4 4 0 0,3-4-10 0,3 3-2 15,-2-2 0-15,2-1 0 0,-3 3 1 0,3 6 0 16,0-9 0-16,-2 9 0 0,-4-1-17 0,6 1-4 15,3-3-8-15,1 5 12 0,-7-3-12 0,6 3 11 16,0 6-11-16,0-9 10 0,3 3-1 0,1 0 0 16,-1-2 0-16,0-1 0 0,6 1 0 0,0-1 0 0,-3-5 0 0,6 3 0 15,1 0-9-15,-1 0 8 0,6 0-8 0,0-3 8 16,0 3-8-16,3-3-9 0,0 0 9 0,6 3-13 16,0-8 36-16,0 5 7 0,3 0 2 0,0-3 0 15,3 4-20-15,-1-6-3 0,4 5-1 0,0 0 0 16,0-5-8-16,3 8 0 0,3-9-10 0,0 4 10 15,3 5 0-15,-3-8 8 0,-1 2 1 0,4 3 0 16,6 0-9-16,-3 1 12 0,-3-6-12 0,5 2 12 16,1-2-12-16,0 2 0 0,0-4 9 0,0 2-9 15,-1-3 8-15,4-8-8 0,6 6 10 0,-3-1-10 16,-4-7 12-16,7 0-3 0,6 2-1 0,-4 0 0 16,1-5-8-16,0 5 0 0,3-2 0 0,-4-3 8 15,-2-5 0-15,3-1 0 0,-1 1 0 0,7 0 0 0,9 2 10 16,-1-5 2-16,4-2 0 0,-4 2 0 0,-5-5-20 15,0-1 0-15,-4 1 0 0,4-3 0 16,-1 3 0-16,4 0-16 0,-6-3 4 0,2 3 0 16,-2-9 12-16,0 9 0 0,-7-5 0 0,4 2 0 0,-6 0 0 0,-1-3 0 15,4 1 10-15,-3-1-10 0,2-2 16 0,-2 0-3 16,0 0 0-16,3 0 0 0,-7 0-5 0,4 2-8 16,-3-2 11-16,-3 2-11 0,-1 1 13 0,-5-3-4 15,3 0-1-15,-3-1 0 0,0 4-8 0,-1-1 0 16,-2 1 0-16,3-1 0 0,-3 3 0 0,0-5 0 15,3 0 0-15,-4 5 8 0,-5-5-8 0,0 2 12 16,-3-2-12-16,0 0 12 0,-3 0-12 0,0 0 0 16,-3 0 0-16,-3-3 0 0,-6 0 0 0,3-2 0 0,-3-1 8 0,-6 1-8 15,0 4 8-15,-3-1-8 0,3-1 0 16,-3 0 8-16,-6-2-8 0,0 2 0 0,-2 0 0 0,-1-2 0 16,0 2 0-16,-3-3 8 0,-3 1-8 15,1-1 0-15,-7 1 8 0,-3-1-8 0,-3 9 8 0,1-9-8 16,-7 9 0-16,0-6 0 0,1 8 0 0,-1 3 0 15,0-3-12-15,1 3 12 0,-1 2-12 0,-5 1 12 16,-4 7-12-16,0 0 12 0,-2 6-12 0,-1 0 12 31,4 7-88-31,-10 1-11 0,-2 5-1 0,-4 2-740 0,1 3-147 0</inkml:trace>
  <inkml:trace contextRef="#ctx0" brushRef="#br1" timeOffset="168451.86">19022 5871 172 0,'0'0'16'0,"0"0"-16"0,0-5 0 0,0 0 0 15,0 5 123-15,0-6 21 0,0 1 5 0,0 5 1 16,0-8-100-16,0 3-20 0,-3-3-4 0,3 0-1 15,-3 3 12-15,3-1 3 0,0 1 0 0,0 0 0 16,-3-1 5-16,0 1 2 0,0-3 0 0,-3 3 0 16,0 0 5-16,0-1 0 0,-3 1 1 0,3-3 0 15,1 3-1-15,-4-1 0 0,-3 1 0 0,0 0 0 0,0 0-11 0,0-1-2 16,0 4-1-16,0-1 0 16,-6-5-4-16,3 3-1 0,1-3 0 0,-1 3 0 0,-3-3-1 15,-3 0-1-15,0 0 0 0,0 0 0 0,-6 0 5 0,1 3 2 16,-4-3 0-16,0 2 0 0,3-2-10 0,-5 3-1 15,-1 0-1-15,3 2 0 0,0 1-10 0,-2-1-1 16,-1-2-1-16,-3 2 0 0,0 0 2 0,1 1 0 16,-7 2 0-16,0 0 0 0,4 0-1 0,-7 2 0 15,3 1 0-15,1 0 0 0,-1 2 3 0,-3 0 1 16,1 3 0-16,-7-5 0 0,1-1-4 0,-4 4-1 16,3 2 0-16,4 2 0 0,2-2 14 0,0 5 2 15,4-2 1-15,-4 2 0 0,3-2-19 0,-2 2-3 0,-7 3-1 16,4-3 0-16,-1 3-8 0,3 3 10 0,1 2-10 15,2-5 10-15,-3 5-10 0,4 0 8 0,-1 5-8 0,0-4 8 16,-2-1-8-16,2 2 0 0,6 1 0 0,1 3 0 16,-4-3 0-16,3 2 0 0,0 3 0 0,1-5 0 15,5 2 0-15,0-2 0 0,0 5 0 0,4-5 0 16,-1 5 0-16,3 0 0 0,0 0 0 0,0 1 0 16,4-1 8-16,-1 2-8 0,3 1 0 0,0 3 8 15,0-4-8-15,3 1 0 0,3-5 0 0,3 4 0 16,0-2 0-16,4 3 0 0,-1-5 8 0,3 4-8 15,0-4 0-15,0 2 0 0,3-3 0 0,6 3 8 16,0-2-8-16,-1 2 0 0,4-3 0 0,0 1 0 16,0-3 0-16,6 2 0 0,-3-2 8 0,3-3-8 15,0 0 0-15,0-2 12 0,6 2-12 0,-4 0 12 16,7 0-1-16,-3 1 0 0,6 1 0 0,0-1 0 0,2-1-1 16,7 2 0-16,3 1 0 0,-6-3 0 0,-7-2-10 0,4 0 10 15,6 2-10-15,0 0 10 0,-4 0-10 0,1-2 10 16,3-1-10-16,-1-2 10 0,4 0-10 0,-3-3 8 15,6 0-8-15,-1 0 8 0,7 1 0 0,-3-1-8 16,2 0 12-16,1-2-4 0,-1 2-8 0,-2-2 0 16,0-3 0-16,2-1 8 0,4 1-8 0,5 0 0 15,4-2 0-15,0-1 0 0,-1 0 8 0,-2-2 0 16,-7 2 0-16,4-5 0 0,2 0 0 0,-2 3 0 16,-3-6 0-16,2 0 0 0,-5 1 0 0,2 2 0 15,-5-3 0-15,0-2 0 0,-1 0-8 0,-2-1 0 16,3 1 0-16,-1 0 0 0,-2-3 0 0,0-3 0 15,2 1 0-15,-5-1-11 0,-3 0 11 0,2-2 0 16,-5 0 0-16,3 0 0 0,0-6 0 0,2 1 12 0,-2-1-2 16,0-2-1-16,2-3-9 0,-5 0 0 0,3 1 9 0,-3-4-9 15,-4 1 20-15,1-6 0 0,-3 3 0 0,-3 0 0 16,-1 2-28-16,-2 1-7 0,0-3-1 0,0 2 0 16,-3 1 16-16,0-3 0 0,0 0 0 0,-4-3 0 15,1 0 8-15,0-2-8 0,-3-1 12 0,0 1-12 16,-3 2 11-16,3 0-11 0,-3-2 10 0,0-3-10 15,0 3 0-15,0-3 0 0,-3-1 0 0,-3-1 0 16,2-4 0-16,-5 4 0 0,-2-4 0 0,-1 4 0 16,-3-1 0-16,0 0 0 0,-3 3 9 0,0 0-9 15,-6 0 0-15,3-2 0 0,-3-1 0 0,-3 0 0 16,0 6 10-16,-2-1 0 0,-1 1 0 0,-3 2 0 16,-3-2-10-16,0 5 0 0,-5 0 0 0,-4 5 0 0,-6 3 0 15,-5-6 0-15,-4 6 0 0,0 5 0 0,-2 3-8 16,-7 5-1-16,-2-5 0 0,-13 7 0 0,-2 6 9 0,-3 6 0 15,-1-6 0-15,-8 13 0 16,-6-5-160-16,-4 5-36 0,1 6-7 0</inkml:trace>
  <inkml:trace contextRef="#ctx0" brushRef="#br1" timeOffset="171168.87">19537 304 345 0,'-3'0'31'0,"3"0"-31"16,0 0 0-16,-3-5 0 0,-3-3 100 0,-3 8 13 16,6-5 3-16,-3-1 1 0,3 4-44 0,-3-3-9 15,0-1-1-15,0-2-1 0,3 8-15 0,-5-5-3 16,2-3-1-16,-3 3 0 0,3-1-19 0,0 4-3 15,-3-9-1-15,0 9 0 0,-3-4 0 0,0-2 0 16,3 3 0-16,0 0 0 0,-3 2-3 0,0-2-1 16,-2 5 0-16,-1-5 0 0,0 5 4 0,-3-3 1 0,0 3 0 0,0 0 0 15,-3 0 15-15,-2 0 4 0,-1 0 0 0,0 3 0 16,-3-3 0-16,-3 5 0 0,1 0 0 0,-4-5 0 16,-3 8-6-16,3-3-1 0,1 3 0 0,-1 0 0 15,0 3 2-15,-3-3 0 0,1-3 0 16,-1 8 0-16,-6 1 1 0,1-7 0 0,-1 4 0 0,0 2 0 15,1 1 7-15,-1-1 1 0,0-5 1 0,1 5 0 16,-1 0-33-16,0-2-12 0,1-3 9 0,-1 5-9 16,3 0 14-16,-2 0-2 0,-1 6-1 0,3 2 0 15,0-2-11-15,4 7 8 0,-4-7-8 0,0 7 8 16,1 0-8-16,-7 1 0 0,3-1 9 0,1 1-9 16,-1-3 9-16,0 2-9 0,4-5 12 0,5 3-12 15,3-3 16-15,3-2-3 0,-2 2-1 0,2-3 0 16,3 9 10-16,3-6 2 0,-3 3 0 0,4 5 0 15,-1 0-24-15,3-2-12 0,0 2 2 0,0 0 0 0,6-3 10 0,0-5 12 16,0 1-2-16,3 1-1 0,-2-4-9 0,5-3 0 16,6 2 0-16,0-4 0 0,0 4 11 0,3-5-3 15,5 0-8-15,1 1 12 0,3-1-1 0,0 0-1 16,0 0 0-16,3 6 0 0,3-6 0 0,0 0 0 16,0 6 0-16,2-3 0 0,4 2 2 0,0-4 1 15,0 4 0-15,3 1 0 0,2-6-1 0,4 0-1 16,3 3 0-16,3-3 0 0,2 0-3 0,4-2-8 15,0 2 12-15,-1-8-4 0,-2 3 1 0,3-2 0 16,2-4 0-16,4 4 0 0,2-1-9 0,1-5 0 16,-3 0 0-16,-13 0 0 0,4 0 8 0,3-5-8 15,5-1 0-15,1 4 8 0,-1-4 0 0,1 6 0 16,3-5 0-16,17 2 0 0,-6-2-8 0,-2-3 0 16,-1-5 0-16,1 2 0 0,-4 3 0 0,-2-2 8 0,-3 2-8 15,2 0 8-15,-2 3-8 0,-16-3 10 0,4-5-10 0,3-1 10 16,2-2-10-16,4 3 10 15,-3 0-10-15,-4 0 10 0,-2 0 0 0,12-3 0 0,-1-3 0 0,-5 6 0 16,-4-6-10-16,1 6 0 0,0 0 0 0,-7 0 0 16,1-1 0-16,-3 1 0 0,-1 0 0 0,-5 0 0 15,0 0 0-15,-3-6 0 0,-3 6 0 0,-4 0 8 16,1-6-8-16,-3 1 8 0,0-4-8 0,-6 1 8 16,0-3-8-16,-3 3 12 0,-3-5-12 0,-3 2 12 15,-3 3-4-15,-3-3 0 0,-3 3 0 0,0 0 0 16,-6 2-8-16,0 1 0 0,-3-4 0 0,-6-1 0 15,0 1 0-15,-2-4 0 0,-7-6 9 0,3 1-9 16,-6-4 0-16,1-2 0 0,-4 3 0 0,0-6 0 0,0 8 0 0,1 6 0 16,-4-6 0-16,3 11-8 0,-2-6 8 15,-1 9 0-15,-6-3 0 0,1-3 0 0,-7 5 0 0,3 4 0 16,-2-4 0-16,-1 6 0 0,1 0 0 16,-7 7 0-16,-5-2 0 0,-4 3 0 0,-5 5-21 0,-4 0 1 15,4 11 0-15</inkml:trace>
  <inkml:trace contextRef="#ctx0" brushRef="#br1" timeOffset="188712.03">6693 397 57 0,'0'0'0'0,"0"0"0"16,0 0 0-16,0 0 0 0,0 0 187 0,-6 5 32 15,0-2 6-15,0 2 2 0,6-5-123 0,0 0-24 16,0 0-4-16,-6 0-2 0,0 0 6 0,6 0 2 15,0 0 0-15,0 0 0 0,0 0-22 0,0 0-5 16,0 0-1-16,0 0 0 0,0 0-1 0,0 0 0 16,0 0 0-16,0 0 0 0,0 0-13 0,0 0-2 15,0 0-1-15,6 0 0 0,3-8-8 0,-3 3-1 16,-3 0-1-16,6 2 0 0,3-2-15 0,-3-1-2 16,3-2-1-16,0 0 0 0,0-2 3 0,3 2 0 15,-4-5 0-15,1 0 0 0,3 7-12 0,-3-7 0 0,0 0 0 0,-3 0 0 16,0 5 0-16,3-6 0 0,-3 4-9 15,0-3 9-15,-3-1 0 0,0 6 0 16,3-2 0-16,-6 2 0 0,0 3 8 0,-1 2-8 0,-2 3 0 0,0 0 0 16,0 0 8-16,0 0-8 0,0 0 0 0,0 0 9 15,0 0-1-15,-5 8 0 0,2 5 0 0,0-5 0 16,0 3-8-16,0 2 12 0,-6 0-12 0,6 0 12 16,0 1-12-16,-3-1 0 0,0 0 0 0,0 0 8 15,-3 0-8-15,3 1 0 0,0-1 9 0,0-3-9 16,3-2 14-16,-3 6-2 0,0-9 0 0,0 8 0 15,3-5-12-15,0 0 0 0,0 3 0 0,0-3 0 16,3 5-24-16,-3-3-7 16,3-2-1-16</inkml:trace>
  <inkml:trace contextRef="#ctx0" brushRef="#br1" timeOffset="189045.55">6375 646 1339 0,'0'0'29'0,"0"0"7"0,-9 0 0 0,3 0 2 0,3 0-30 16,-3-3-8-16,6 3 0 0,0 0 0 0,0 0 91 0,0 0 17 15,0 0 3-15,0 0 1 0,0 0-54 0,0 0-10 0,6-5-3 0,3-1 0 16,0 1-9-16,3 2-3 15,-1-2 0-15,4 0 0 0,0 2-19 0,0-2-4 0,3 5-1 0,-3-8 0 16,3 8-9-16,-3-5 0 0,2 5 9 0,1 0-9 16,3 0 0-16,0 0 0 0,-3 0 0 15,0 0 0-15,6 0 8 0,-4 0-8 0,1 0 10 0,0 0-10 16,-3 0 0-16,3 5 0 0,0-5 0 0,-1 0 0 31,-5 0-56-31,3 0-4 0,-6 3 0 0</inkml:trace>
  <inkml:trace contextRef="#ctx0" brushRef="#br1" timeOffset="189705.02">6089 1016 172 0,'0'0'16'16,"0"0"-16"-16,0 0 0 0,0 0 0 0,6 0 176 0,0 0 33 15,0-5 7-15,-3-3 0 0,0-3-113 0,3 3-23 0,-3 0-5 0,0 3-1 16,0-8-5-16,0 5-1 0,6-3 0 0,-6 3 0 16,2-5-12-16,1 8-2 0,0-3-1 0,0 3 0 15,0-3-5-15,-6 8 0 0,6-6-1 0,0-2 0 16,3 3-31-16,0 0-7 0,-9 5-1 0,9-3 0 16,0-2-8-16,3 5 8 0,-6-5-8 0,-6 5 8 15,9 0-8-15,0 0 0 0,-9 0 0 0,9 0 0 16,-1 0 0-16,4 0 0 0,-6 0 0 0,3 5 0 15,-3-5 0-15,0 5 0 0,-6-2 0 0,3 2 8 16,-3 0 8-16,3 3 2 0,-3-2 0 0,-3 2 0 16,0-3-1-16,-3 3 0 0,6 5 0 0,-6-8 0 15,0 9-7-15,0-6-2 0,3 2 0 0,-3-2 0 16,-3 0 0-16,7 3-8 0,-4-4 12 0,3-1-4 0,0 2-8 0,3-8 0 16,0 0 0-16,0 0 0 0,0 0 0 0,0 0 0 15,0 0 0-15,3-6 0 0,6-2 0 0,-1 1 0 16,1-7 0-16,3 4 0 0,-3 2-8 0,6-5-1 15,-3 7 0-15,0-7 0 0,0 5 9 0,-3 3 0 16,0-3 0-16,0 3 0 0,-9 5 0 0,9-6 0 16,-9 6 0-16,0 0 0 0,0 0-13 0,0 0 2 15,0 0 1-15,0 0 0 0,0 0 10 0,3 6 16 16,-3-1-4-16,0-5-1 0,0 8-11 0,-3-3 0 16,-3 3 0-16,3-3 8 0,3 3-8 0,-3 3 12 15,0-8-12-15,0 7 12 0,0-2-12 0,3-3 0 16,0-2 0-16,0 2 0 0,0 1 0 0,0 1 0 15,3-7-12-15,-3 6 12 16,0-6-34-16,0 0 1 0,0 0 0 0</inkml:trace>
  <inkml:trace contextRef="#ctx0" brushRef="#br1" timeOffset="189891.81">6497 905 745 0,'0'0'32'0,"0"0"8"0,0 0-32 0,0 0-8 0,0 0 0 0,0 0 0 16,0 0 36-16,6-5 6 0,-6 5 1 0,6 0 0 15,0-6-30-15,-6 6-5 0,6-2-8 0,-1 2 11 16,1-6-11-16,-6 6 0 0,0 0 0 0,9 0 8 0,0 0-8 0,-9 0 0 16,0 0 0-16</inkml:trace>
  <inkml:trace contextRef="#ctx0" brushRef="#br1" timeOffset="190373.69">6646 855 288 0,'0'0'25'0,"0"0"-25"0,0 0 0 0,0 0 0 0,0 0 161 0,0 0 27 0,0 0 6 0,0 0 1 16,0 0-111-16,0 0-23 0,0 0-4 0,0 0-1 16,0 0-13-16,0 0-3 0,5 0-1 0,4 0 0 15,0-3-27-15,3-2-4 0,-3-1-8 0,0 6 11 16,0-8 3-16,3 3 1 0,-3 0 0 0,0 2 0 15,-3-2-3-15,0 0 0 0,3 2 0 0,0-2 0 16,0-3 22-16,-1 2 4 0,-2 1 1 0,0 3 0 16,-3-4-25-16,-3 6-5 0,0 0-1 0,6-5 0 15,-6 5 2-15,0 0 0 0,0 0 0 0,0 0 0 16,0 0 6-16,0 0 0 0,0 0 1 0,0 0 0 0,0 0 4 16,0 0 1-16,0 0 0 0,0 0 0 0,0 0-22 0,0 0 0 15,-3 11 0-15,0-9 8 0,3 9 10 0,-3-3 2 16,0-3 1-16,0-2 0 0,0 7-2 0,3-2-1 15,-3-3 0-15,0 3 0 0,3-2 5 0,-3 2 1 16,3 2 0-16,-2-2 0 0,2-3-33 0,0 3-7 16,0 0 0-16,2 3-1 0,1-3-2 0,0-3 0 15,-3-5 0-15</inkml:trace>
  <inkml:trace contextRef="#ctx0" brushRef="#br1" timeOffset="190947.17">7363 370 518 0,'0'0'46'0,"0"0"-37"0,0 0-9 0,0 0 0 0,0 0 104 0,0 0 18 16,0 0 4-16,0 0 1 0,0 0-10 0,0 0-1 15,6 6-1-15,3-4 0 0,-3-2-47 0,0 0-10 16,0 0-2-16,0 0 0 0,-6 0 0 0,9 0 0 0,2 0 0 0,1-2 0 16,-3 2-28-16,0-6-5 0,3 6-2 0,0 0 0 15,-3 0-1-15,3 0 0 0,-3-5 0 0,3 5 0 16,3 0-12-16,-1 0-8 0,-5 0 8 0,3-3-8 16,3 6 0-16,-6-3 0 0,-9 0 0 0,9 0 0 15,0 0 0-15,3 5 0 0,-3-5 0 16,-3 0 0-1,3 0-24-15,-9 0-10 0,9 8-2 0,0-8 0 16,-9 0-144-16,8 6-30 0</inkml:trace>
  <inkml:trace contextRef="#ctx0" brushRef="#br1" timeOffset="191630.73">7327 362 576 0,'0'0'51'0,"0"0"-41"16,0 0-10-16,0 0 0 0,0 0 151 0,0 0 28 15,6-5 5-15,-6 5 2 0,6 0-79 0,-6 0-16 16,6 0-3-16,3 0-1 0,-3 0-51 0,0 0-9 0,0 5-3 0,3-2 0 16,-9-3-15-16,6 0-9 0,3 5 10 0,0-5-10 15,-3 6 12-15,2-4-3 0,1-2-1 0,0 0 0 16,3 6 8-16,-3-6 0 0,-3 5 1 0,3-5 0 16,0 3-5-16,0 2-2 0,0-5 0 0,-3 5 0 15,6-2-10-15,-6 2 0 0,-6-5 0 0,9 5-11 16,-1 3 11-16,-2-2 0 0,-6-6 10 0,3 8-10 15,-3-8 11-15,3 5-11 0,3 3 12 0,-3 2-12 16,-3-2 0-16,0 0 0 0,6-2 0 0,-3 7 0 16,-6-8 0-16,0 8 0 0,0 1 8 0,0-7-8 15,0 7 8-15,0-1-8 0,-3 0 0 0,0 6 0 16,1-6 0-16,-1 0 0 0,-3 0 0 0,0 1-9 16,3-1 9-16,-3 0 0 0,-3 6 0 0,3-6 0 0,-3-5 0 15,0 5-16-15,0-2 4 0,-3 2 0 16,1 0 12-16,2 0-8 0,-3 0 8 0,-3-7-8 0,0 7-1 15,-3-5 0-15,0 5 0 0,1-5 0 0,2 3-1 16,0 2 0-16,3-5 0 0,3 2 0 0,0-2 10 0,-3 0 0 16,6 3 0-16,0-8-8 0,6 7 8 0,-3-7 0 15,0 2 0-15,6-5 0 0,0 0 0 0,0 0 0 16,0 0 0-16,9 5 0 0,-3-5 8 0,0 0-8 16,3 0 10-16,0 0-10 0,0 0 24 0,3-5 0 15,0 5-1-15,0 0 0 0,3 0 5 0,0 0 0 16,-1 0 1-16,1 0 0 0,-3 0-10 0,3 0-3 15,0 0 0-15,0 0 0 0,0 0-8 0,-3 0-8 0,3 0 9 16,-4 0-9-16,4 0 8 0,0 0-8 16,-3 0 0-16,0 0 9 0,0 0-9 0,-3 0-11 0,0 0 3 0,-3 5 0 31,-6-5-126-31,6 8-25 0,0-2-5 0,-6-6 0 0</inkml:trace>
  <inkml:trace contextRef="#ctx0" brushRef="#br1" timeOffset="191963.04">7294 1135 345 0,'0'0'15'0,"0"0"4"0,0 0-19 0,0 0 0 16,0 0 0-16,0 0 0 0,0 0 226 0,0 0 42 16,0 0 8-16,-3 5 1 0,-2 1-177 0,-1 2-36 15,0-3-8-15,0 3 0 0,-3-3-42 0,3 3-14 16,0-3 9-16,0 3-9 0,-3 6 0 0,3-9 0 15,0 3 0-15,0 0 0 0,-3 2 0 0,6-4-9 16,-3 1 0-16,6-1 0 16,0-6-114-16,-3 2-22 0</inkml:trace>
  <inkml:trace contextRef="#ctx0" brushRef="#br1" timeOffset="192134.03">7324 1056 403 0,'0'0'36'0,"0"0"-36"0,0 0 0 0,0 0 0 16,0 0 163-16,0 0 25 0,-3-8 6 0,3 2 1 15,0 6-150-15,0 0-29 0,0 0-7 0,0 0-1 16,0 0-38 0,3-5-8-16,-3 5-2 0,0 0 0 0</inkml:trace>
  <inkml:trace contextRef="#ctx0" brushRef="#br1" timeOffset="192399.03">7387 1140 1267 0,'0'0'56'0,"0"0"12"0,0 0-55 0,0 0-13 15,0 0 0-15,0 0 0 0,0 0 81 0,0 0 14 16,0 0 2-16,0 0 1 0,0 0-40 0,0 0-8 16,0 0-2-16,0 0 0 0,6-5-30 0,-6 5-6 15,3 0-2-15,-3 0 0 0,6-5-10 0,-6 5 0 16,6-3 0-16,2 3 8 0,-2 0-8 0,-6 0 0 16,0 0 0-16,6 3 0 15,3-3-115-15,-9 0-18 0</inkml:trace>
  <inkml:trace contextRef="#ctx0" brushRef="#br1" timeOffset="192581.27">7366 1246 579 0,'0'0'25'0,"0"0"7"0,0 0-32 0,9-2 0 0,-3 2 0 0,0-6 0 15,3 1 55-15,-3 0 5 0,0 2 0 0,-1 3 1 16,1-5-41-16,0-1-9 0,-3 4-2 0</inkml:trace>
  <inkml:trace contextRef="#ctx0" brushRef="#br1" timeOffset="192982.15">7500 1244 892 0,'9'-6'40'0,"-9"6"8"0,0 0-39 0,0 0-9 16,0 0 0-16,0 0 0 0,6 0 84 0,-6 0 14 16,0 0 3-16,3-5 1 0,0-3-39 0,3 3-8 0,-3-1-2 0,0 4 0 15,3-3-17-15,-1-3-4 0,-2 2-1 0,3 1 0 16,0-3-31-16,0 3 0 0,-3-3 0 0,3 3 0 15,0-3 0-15,0 0 0 0,0 2 0 0,0-4 0 16,-6 2 0-16,3-5 0 0,3 5 0 0,0-6 0 16,-3 1 0-16,3 8 0 0,0-8 0 0,0 5 0 15,0 2 0-15,-3-4 0 0,3 7 0 0,-3-2 0 16,-3 5 0-16,0 0 0 0,0 0 0 0,0 0-10 16,0 0 20-16,0 0 4 0,0 0 1 0,-3 13 0 15,0-2 21-15,0-3 5 0,-3 5 1 0,0 0 0 16,-3-5-17-16,6 5-3 0,0-2-1 0,0 2 0 15,-3-5-21-15,3 3 9 0,3-3-9 0,-3-3 0 16,3 3 0-16,-3-3 0 0,3-5 0 0,0 0 0 16,3 3-159-16,-3-3-25 0,0 0-6 0,0 0-1 0</inkml:trace>
  <inkml:trace contextRef="#ctx0" brushRef="#br1" timeOffset="193715.12">7408 95 57 0,'0'0'0'0,"0"0"0"0,0 0 0 0,0 0 0 0,0 0 0 0,0 0 0 0,0 0 254 0,0 0 46 16,0 0 8-16,0 0 3 0,0 0-210 0,0 0-41 15,0 0-9-15,0 0-2 0,0 0-33 0,5-5-6 16,-5 5-2-16,6-5 0 0,0 5 4 0,-3-3 1 16,-3 3 0-16,0 0 0 0,9-5 2 0,-9 5 0 15,3-6 0-15,6 6 0 0,-3-2 5 0,3-3 2 16,-3-1 0-16,0 6 0 0,-3-8-22 0,0 8 0 15,6-5 0-15,0 0 0 0,-3 2 0 0,0 3-13 16,3-5 5-16,-3 5 8 0,-6 0 0 16,0 0 9-16,6 5-1 0,2-2-8 0,-2 2 0 15,-6 6 0-15,3-3 0 0,0-1 20 0,-3 4 0 16,-3-3 0-16,0 5 0 0,0-5 19 0,0 3 3 16,-2 2 1-16,-1 0 0 0,0-5-28 0,3-3-6 15,0 9-1-15,0-9 0 0,0-2-8 0,0 2 0 16,3-5 0-16,0 0 0 0,0 0 0 0,0 0 8 0,0 0-8 0,0 0 0 15,0 0 0-15,0 0 0 0,9 0 0 0,0 0 0 16,0-5 0-16,-1 2 0 0,-2-2 0 0,0-3 0 16,0-3 0-16,3 3-9 0,-3 3 9 0,0-3-10 15,0 3 10-15,3-3 8 0,-3 2-8 0,-6 6 11 16,0 0-11-16,0 0-9 0,0 0 9 0,0 0-13 16,0 0 13-16,0 0 0 0,0 0 0 0,3 8 0 15,0 3 0-15,0-3 0 0,0 5 0 0,0-8-9 16,-3 9 9-16,0-6 0 0,3-3 0 0,-3 3 0 15,6 2 0-15,-3-2 0 0,0-2 0 0,0 2 0 16,3-8-15-16,3 5-7 0,-3 3-2 0</inkml:trace>
  <inkml:trace contextRef="#ctx0" brushRef="#br1" timeOffset="194299.3">8128 362 172 0,'0'0'8'0,"0"0"1"0,0 0-9 0,0 0 0 0,0 0 0 0,-6 3 0 15,0-3 260-15,6 0 51 0,-6 0 9 0,6 0 3 0,-3 5-233 0,-6-5-46 16,-3 6-10-16,3-4-2 0,3 4 0 0,0 2 0 15,-6 2 0-15,1-2 0 0,2 5-4 0,0 1-2 16,0-1 0-16,0 5 0 0,-3 3 9 0,3 6 1 16,0-3 1-16,0 8 0 0,-3-6-17 0,6 0-3 15,0 1-1-15,0-6 0 0,3 3-16 0,0-3 0 16,0-2 0-16,3-6 0 0,0 5 0 0,0-4-14 16,0-1 2-16,3-5 1 15,3 5-47-15,0-5-10 0,-3 2-1 0,3-7-1 16,6 2-22-16,-6 1-5 0,-6-6-1 0,18 5 0 0</inkml:trace>
  <inkml:trace contextRef="#ctx0" brushRef="#br1" timeOffset="194597.33">8205 548 1303 0,'0'0'57'0,"0"0"13"0,0 0-56 0,0 0-14 0,0 0 0 0,0 0 0 0,0 0 67 0,0 0 10 16,0 0 3-16,0 0 0 0,0 0-48 0,6 0-10 16,0 5-2-16,-3 3 0 0,3-3-4 0,-3 3 0 15,3 3-1-15,-3 2 0 0,0 0-4 0,3 0-1 16,0 1 0-16,0-1 0 0,0 0-10 0,0 0 12 15,3 1-12-15,-3-9 12 0,0 3-12 0,0 0 0 16,2-3 0-16,-2 3 0 16,0-3-49-16,0 6-6 0,0-9-1 0</inkml:trace>
  <inkml:trace contextRef="#ctx0" brushRef="#br1" timeOffset="194826.41">8125 807 230 0,'6'-5'20'15,"3"-3"-20"-15,0-3 0 0,0 3 0 0,8-5 173 0,-5 0 31 0,0 0 5 0,3-1 2 16,0 1-109-16,-3 0-22 0,3 0-4 0,0-1 0 16,-3-4 4-16,0 5 0 0,2-1 1 0,-2 1 0 15,0 0-28-15,0 2-5 0,0 3-2 0,0 1 0 16,-3-4-19-16,0 3-4 0,0 3-1 0,-3 2 0 15,3-2-22-15,-6 5-20 0,6-6 4 0</inkml:trace>
  <inkml:trace contextRef="#ctx0" brushRef="#br1" timeOffset="195095.87">8479 802 345 0,'0'0'31'0,"0"0"-31"0,0 0 0 0,0 0 0 0,0 0 165 0,0 0 27 16,0 0 6-16,0 5 1 0,-3 3-70 0,0-3-13 15,0 3-4-15,0-3 0 0,0 3-65 0,-3-2-14 16,0 2-2-16,3 2-1 0,-3-2-20 0,0-3-10 0,3 9 10 0,0-6-10 15,1-3 8-15,-1 3-8 0,0 0 0 0,0 2 0 32,3-10-47-32,0 0-15 0,0 0-3 0,0 0-1 0</inkml:trace>
  <inkml:trace contextRef="#ctx0" brushRef="#br1" timeOffset="195266.43">8601 572 403 0,'0'0'17'0,"0"0"5"16,0 0-22-16,0 0 0 0,-3-6 0 0,3 6 0 15,-3-5 231-15,3 5 41 0,0-3 9 0,0-2 2 0,-3 0-227 0,3 5-44 16,3-8-12-16</inkml:trace>
  <inkml:trace contextRef="#ctx0" brushRef="#br1" timeOffset="195617.87">8753 545 892 0,'0'0'40'0,"0"0"8"0,0 0-39 16,0 0-9-16,0 0 0 0,0 0 0 0,0 0 82 0,3 8 14 0,0-3 4 0,0-2 0 15,-3-3-58-15,6 5-11 0,0 1-3 0,0-4 0 16,0 3-16-16,0 1-3 0,-6-6-1 0,6 0 0 15,3 2-8-15,-1 4 10 0,1-6-10 0,3 0 10 16,-3 5-10-16,-3-5 0 0,3 0 0 0,0 0 8 16,6-5-17-16,-3 5-4 0,0 0-1 0,0-6 0 15</inkml:trace>
  <inkml:trace contextRef="#ctx0" brushRef="#br1" timeOffset="196031.9">9193 450 345 0,'0'0'15'0,"0"0"4"0,0 0-19 0,0 0 0 0,3 5 0 0,0 3 0 16,0-3 224-16,0 3 40 0,0-2 9 0,-3 1 2 15,0 4-174-15,3-3-34 0,0 0-7 0,3 3-2 16,-3-4-20-16,0 7-4 0,3-9-1 0,0 8 0 16,0-5-16-16,3 3-3 0,-3 2-1 0,6-5 0 15,-3 5-13-15,0-5 9 0,-3 3-9 0,3-3 8 16,3-3-8-16,-4 3 0 0,4 2 0 0,-6-7 0 16,3 2 0-16,0 1-14 0,-3 2 2 0</inkml:trace>
  <inkml:trace contextRef="#ctx0" brushRef="#br1" timeOffset="196317.83">9158 743 460 0,'0'0'41'16,"6"-7"-33"-16,-3 7-8 0,3-6 0 0,0-2 168 0,-3 3 32 0,3-3 7 15,-1 3 1-15,1-3-82 0,0-3-16 0,0 3-3 0,0 0-1 16,3-2-25-16,-3 2-5 0,0 0 0 0,0-3-1 16,0 3-23-16,3-2-4 15,-6 2 0-15,3-5-1 0,0 5-20 0,3-5-4 0,0 2-1 0,3 3 0 16,-3-5-14-16,-1 0-8 0,1 2 10 0,3 3-10 16,3 0 0-16,-3-5 0 0,0 8 0 0,-6-3 0 15,6-3-11-15,-3 8-8 0,0-2-1 0,0 0-1 31,-3-3-123-31,-3 3-25 0,0 5-5 0,3-6-1 0</inkml:trace>
  <inkml:trace contextRef="#ctx0" brushRef="#br1" timeOffset="196612.7">9191 352 345 0,'0'0'31'0,"0"0"-31"0,0 0 0 0,0 0 0 0,2-3 182 0,-2 3 30 16,0 0 7-16,6-5 1 0,-6 5-86 0,3-5-17 15,3 5-3-15,-6 0-1 0,0 0-46 0,6 0-10 16,3 0-1-16,-3 0-1 0,0 0-27 0,3 5-6 15,0-5-1-15,0 0 0 0,3 5-9 0,-3-5-3 16,3 0 0-16,-3 0 0 0,5 0-9 0,-2 0 0 16,0 0 9-16,3 0-9 0,0-5-11 0,0 5-6 15,-3 0-2-15,3 0 0 0</inkml:trace>
  <inkml:trace contextRef="#ctx0" brushRef="#br1" timeOffset="197058.57">9628 273 345 0,'0'0'31'0,"0"0"-31"0,0 0 0 0,0 0 0 0,0 0 194 0,0 0 33 16,0 0 6-16,6 5 2 0,-6-5-105 0,6 2-21 16,-3 4-4-16,3-1-1 0,-3 3-54 0,3-3-11 15,0 9-3-15,0-7 0 0,0-1-20 0,-3 2-4 16,3 5 0-16,-3-8-1 0,3 8-2 0,-3-5 0 15,2 3 0-15,-2 2 0 0,0-5-1 0,0 5-8 0,0 1 12 16,-3-1-4-16,0 5 1 0,0-4 0 16,-6 4 0-16,3 3 0 0,0-2 6 0,-2 7 1 0,-1-7 0 0,-3 7 0 15,-3-5-8-15,3 3-8 0,0-3 11 0,-3-2-11 16,0 2 10-16,-3-8-10 0,3 6 8 0,-3-6-8 16,6 0 0-16,-2 0 0 0,-4-5 0 0,3 3 0 15,3-3 0-15,3-3 0 0,0-2 0 16,0 2 0-1,3-5-49-15,3 0-9 0,0 0-2 0,0 0 0 0</inkml:trace>
  <inkml:trace contextRef="#ctx0" brushRef="#br1" timeOffset="197568.56">9792 286 172 0,'0'0'16'0,"0"0"-16"16,6-6 0-16,0 6 0 0,-6 0 156 0,6-7 28 16,0 1 5-16,0 4 2 0,-3-4-85 0,2 1-17 15,-2 5-3-15,3-8-1 0,0 8-30 0,-6 0-7 16,0 0 0-16,6-5-1 0,0 5-12 0,-6 0-3 15,0 0 0-15,0 0 0 0,0 0 7 0,6 0 1 16,3 0 0-16,-9 0 0 0,0 0-23 0,9 5-4 0,-3 0-1 0,-6-5 0 16,3 8-12-16,0-2 9 0,-3-6-9 0,3 8 8 15,0-1-8-15,0-1 10 0,-6-1-10 0,3 3 10 16,3 0-10-16,-3 3 0 0,-3-9 9 0,0 9-9 16,0-3 0-16,3-3 9 0,-6 3-9 0,3-3 0 15,0 3 0-15,0-3 0 0,0 3 0 0,-3-2 0 16,0-1 0-16,3 3 0 0,0-3 0 0,0 3-9 15,-3-3 26-15,6-5 6 0,0 0 1 0,0 0 0 16,0 0-8-16,0 0-2 0,0 0 0 0,0 0 0 16,6 3 2-16,-6-3 0 0,6 0 0 0,3 5 0 15,-3-5 6-15,0 0 2 0,-6 0 0 0,0 0 0 16,12-5-13-16,0 2-3 0,-3 3 0 0,3 0 0 16,3-5 4-16,-3 5 0 0,2 0 0 0,1 0 0 15,3 0-21-15,-3 0-4 0,-3 0-1 0,0 5 0 16,3-2-157-16,-6 2-31 0,8 1-6 0,-8 7-2 0</inkml:trace>
  <inkml:trace contextRef="#ctx0" brushRef="#br1" timeOffset="198156.91">10298 521 115 0,'0'0'10'0,"0"0"-10"15,0 0 0-15,0 0 0 0,0 0 229 0,0 0 44 16,0 0 9-16,6 0 2 0,3-5-155 0,-3 2-30 16,-6 3-7-16,6 0 0 0,3-5-52 0,2-3-9 0,-2 3-3 0,3-1 0 15,0 4-14-15,3-3-3 16,0-1-1-16,-3 4 0 0,3-4-10 0,0 1 0 0,-4 5 0 0,1 0 0 16,0-3 0-16,0 3-12 15,-6 0 0-15</inkml:trace>
  <inkml:trace contextRef="#ctx0" brushRef="#br1" timeOffset="198380.51">10328 638 403 0,'0'0'36'0,"0"0"-36"0,6 0 0 0,-4-6 0 0,7-2 131 0,-3 8 19 0,0-5 4 0,3 0 1 16,0 2-67-16,-3 3-14 0,3 0-2 0,-3 0-1 0,3 0-31 15,0 0-5-15,0 0-2 0,0 3 0 16,0 2-61-16,0 0-13 0,8-2-3 0,-8 2 0 0</inkml:trace>
  <inkml:trace contextRef="#ctx0" brushRef="#br1" timeOffset="199369.91">11194 280 518 0,'0'0'46'0,"0"0"-37"0,0 0-9 0,0 0 0 16,0 0 157-16,0 0 30 0,0 0 5 0,0 0 2 15,0 0-71-15,0 0-15 0,6 0-2 0,-3-2-1 0,-3 2-64 0,6-5-13 16,-3-1-2-16,3 4-1 0,5-4 3 0,-2-2 0 16,0 3 0-16,0-8 0 0,3 8-28 0,0-9 8 15,-3 6-8-15,0-5 0 0,3 3 0 0,0-4 0 16,0-2 0-16,-3 1 0 0,2 1 0 0,1 1 0 15,0 0 0-15,-3 5 0 0,-3-5 0 0,3 7 0 16,0-1 0-16,-3-1 0 0,-3 2 0 0,-3 1 8 16,3 0-8-16,-3 5 0 0,0 0 0 0,0 0 8 15,0 0-8-15,0 0 0 0,0 0 8 0,0 0-8 16,-6 10 0-16,0-2 8 0,6 3-8 0,-3-3 0 16,-3 0 0-16,3 2 0 0,-3-2 0 0,3 5 0 15,-3 1 0-15,3-6 0 0,-3 7 0 0,3-1 0 0,3-1 0 16,-3 0 0-16,0 0 0 0,0 1 0 0,3-1 0 0,-3 0 0 15,0-5 0-15,3 5 0 0,-3 0 0 0,3-7 0 16,-3 7 0-16,3-8-9 0,0 3 9 0,0-2 0 31,0 1-32-31,0-1 0 0,0-6 0 0,0 2 0 16,0 4-129-16,0-6-26 0</inkml:trace>
  <inkml:trace contextRef="#ctx0" brushRef="#br1" timeOffset="199719.84">11027 463 115 0,'0'0'10'0,"0"0"-10"0,0 0 0 0,0 0 0 0,0 0 196 0,0 0 38 15,0 0 7-15,0 0 2 0,0 0-109 0,0 0-22 16,0 0-4-16,3 0 0 0,-3 0-39 0,6-3-7 16,3 3-2-16,-3-5 0 0,3 5-20 0,0 0-4 15,0 0 0-15,3-5-1 0,-1 5-13 0,4-3-2 16,-3-2-1-16,6 5 0 0,0-5-8 0,0 5-2 16,0-6 0-16,0 4 0 0,2 2-1 0,1-6-8 0,0 6 12 15,0 0-4-15,3 0-8 0,-9-5 0 0,2 5 0 0,-2 0 8 16,3 5-8-16,-3-5 0 0,0 0 0 0,3 0 0 15,-6 0 0-15,6 0 0 0,-7 6 0 0,4-6 0 32,-6 0-28-32,0 2-7 0,0 4-1 0</inkml:trace>
  <inkml:trace contextRef="#ctx0" brushRef="#br1" timeOffset="200385.96">11146 685 867 0,'0'0'38'0,"0"0"9"0,0 0-38 16,0 0-9-16,0 0 0 0,0 0 0 0,0 0 83 0,0 0 14 0,0 0 3 0,3-2 1 15,6 2-9-15,-9 0-3 0,0 0 0 0,6-6 0 16,-6 6-27-16,6 0-6 0,0-8 0 0,3 8-1 16,-9 0-11-16,9-5-3 0,-3 5 0 0,3-5 0 15,0 2-4-15,-1-2-1 0,1 0 0 0,0 5 0 16,0-3-36-16,0-2 0 0,-9 5 0 0,9 0 0 15,-3 0 0-15,3 0 0 0,-9 0 0 0,0 0 8 16,0 0-8-16,0 0 11 0,6 5-11 0,0-2 12 16,-3 7-12-16,0-2 0 0,-3-3 0 0,0 3 8 15,-3 6-8-15,0-9 0 0,-3 8 0 0,0-5 0 16,0 5 0-16,0 0 0 0,0-2 0 0,3-3 0 0,-6 5 0 0,0-5 0 16,0 3 0-16,0 2 0 15,3 0 0-15,-2-5 0 0,-4 5 0 0,3-2 0 16,3-3 0-16,0 5 0 0,0-5 0 0,0 3 0 0,3 2 0 0,0-5 0 15,-3 5 0-15,3-8 12 0,0 9-12 0,0-6 0 16,3-8-12-16,-3 5 12 0,0 0 0 0,3-5 0 16,0 0 0-16,-3 8 0 15,3-8-49-15,0 0-12 0,0 0-3 0,3 5 0 16,-3-5-25-16,0 0-6 0,0 0-1 0</inkml:trace>
  <inkml:trace contextRef="#ctx0" brushRef="#br1" timeOffset="200649.87">11098 860 1378 0,'0'0'30'0,"0"0"6"0,0 0 2 0,0 0 2 0,0 0-32 0,0 0-8 0,6 0 0 0,3-5 0 16,-3 5 93-16,3 0 18 0,-3-3 3 0,6-2 1 16,0 5-67-16,0 0-14 0,0-6-2 0,0 6-1 15,0 0-17-15,3-5-3 0,-1 2-1 0,1-2 0 0,0 5-10 16,0-5 0-16,-3 2 0 0,0 3 0 16,3 0-108-16,-3 0-23 0,0 0-5 0,-1 0 0 0</inkml:trace>
  <inkml:trace contextRef="#ctx0" brushRef="#br1" timeOffset="203637.59">12182 85 172 0,'0'0'16'0,"0"0"-16"0,0 0 0 0,0 0 0 15,0 0 132-15,0 0 24 0,0 0 5 0,0 0 1 16,0 0-78-16,0 0-15 0,0 0-3 0,0 0-1 15,0 0-10-15,0 0-3 0,0 0 0 0,0 0 0 0,0 0-32 0,0 0-6 16,0 0-2-16,0 0 0 0,0 0 16 0,-9 0 4 16,6 5 0-16,-3 0 0 0,0 3-15 0,0-3-2 15,3 3-1-15,-3-2 0 0,0 7 26 0,0 0 6 16,-3-5 1-16,3 5 0 0,1 1-15 0,-4 4-2 16,-3-5-1-16,6 1 0 0,0 4-3 0,0-5-1 15,-6 6 0-15,3-6 0 0,6 3-10 0,-3 2-3 16,-3 1 0-16,0-1 0 0,3-2-2 0,3 3-1 15,-3 2 0-15,0 3 0 0,0 8-9 0,-3-6 0 16,4 8 9-16,-1-2-9 0,0 0 0 0,0 2 8 16,-3-7-8-16,3-1 0 0,3 1 0 0,0 2 9 15,0-8-9-15,0-2 0 0,0 2 12 0,3-3-12 16,0 3 12-16,0-2-12 0,0-1 8 0,0 4-8 16,0-4 0-16,3 3 0 0,-3-2 0 0,0-1 0 15,3-2 8-15,-3 3-8 0,3-1 0 0,-3-5 0 0,0 6 0 0,0-6 0 16,0 0 0-16,0 1 8 0,0-6-8 0,0 0 0 15,0 2 10-15,0-2-10 0,0-3 8 16,-3 3-8-16,3-2 8 0,-3-1-8 0,3-5 0 0,0 8 8 16,-3-3-8-16,3-5 0 0,0 0 0 0,0 0 8 15,0 3-8-15,0-3 0 0,0 0 0 0,0 0 8 32,0 0-31-32,0 0-6 0,0 0-2 0</inkml:trace>
  <inkml:trace contextRef="#ctx0" brushRef="#br1" timeOffset="210195.39">23791 8477 115 0,'-15'0'10'0,"9"-2"-10"0,-3-4 0 0,-3 4 0 15,0-4 78-15,0 4 14 0,-3-4 2 0,-3-1 1 16,3 1-53-16,-2 1-10 0,-1 0-3 0,0-1 0 0,0 1-5 0,0 0-2 16,-3-1 0-16,0 4 0 0,1-3 3 0,-1 5 1 15,-3-3 0-15,0 3 0 0,3-3 13 0,-5 3 2 16,2-2 1-16,-3 2 0 0,0 2 3 0,-6-2 1 16,-2 3 0-16,-1 0 0 0,0 2-6 0,-5 0 0 15,-1 0-1-15,0 1 0 0,1 4-25 0,2-2-5 16,-3 3-1-16,-2-1 0 0,-1 4 29 0,-3-1 6 15,-2 0 1-15,2 0 0 0,0 3 15 0,1 5 3 16,5 1 1-16,-3-1 0 0,7-3 1 0,-7 3 0 16,3 1 0-16,-5-1 0 0,2 3-28 0,-2 2-6 15,-4 0-1-15,6 6 0 0,1-3-1 0,2 3-1 16,3 0 0-16,1 5 0 0,2 3-18 0,-3-6-9 0,3 3 10 16,-2-3-10-16,-1 3 9 0,6 0-9 0,1-2 8 15,5-1-8-15,0 1 0 0,3-1 0 0,6 0 0 16,0 1 0-16,4-1 0 0,2 1 0 0,0-4 0 0,3 1 0 15,3 5 0-15,0-5 0 0,0 0 0 0,6-1 0 16,0-2 25-16,3 1 3 0,0-4 1 0,3 1 0 16,3-1 3-16,3 0 1 0,3-4 0 0,2 1 0 15,7 4-9-15,3-3-1 0,3-1-1 0,6-1 0 16,2 1-5-16,1 1-1 0,-3-3 0 0,5 1 0 16,1-7-8-16,9 4-8 0,-1-3 12 0,10 0-12 15,2-3 16-15,-2 0-4 0,-4-2-1 0,1 2 0 16,2 0-11-16,4-2-9 0,-1 2 9 0,1-2-13 15,-1 2 13-15,-2 0 8 0,-3-2 0 0,-1-1-8 0,1 4 0 16,2-4 0-16,1 1 0 0,-4 2 0 0,4-5 16 0,-4 2-1 16,-5 1 0-16,0 0 0 0,2-1 5 0,4 1 2 15,-1-3 0-15,4 0 0 0,-1-6 5 16,-2 1 1-16,-4-3 0 0,4-3 0 0,3 3-28 16,-1-5-14-16,-2 0 2 0,-1-1 0 0,-2-4 12 0,-1-1 16 15,-2 1-3-15,-3-1-1 0,-4-2-12 16,4 2-10-16,-1 1 2 0,-2-4 0 0,-3 1 8 0,-1 0 8 15,4-3-8-15,-6 0 11 0,-1-2-11 0,1-1 0 16,-3 1 0-16,-3-3 8 0,-1-3-8 0,-2 0 0 16,3-5 0-16,-3 2-11 0,-1 1 11 0,1 2 0 15,-6-5 8-15,0 2-8 0,0 1 8 0,-1 0-8 16,-2-1 10-16,0 1-10 0,-3 2 0 0,0-5 0 16,-3 0 0-16,-3-6 0 0,-3 6 0 0,-1-5 0 15,-5-1 0-15,3 1 0 0,-6 0 9 0,0-1-1 16,0-2 0-16,-6 3 0 0,1-1-8 0,-1 4 0 15,-6-6 0-15,0 2 0 0,-3-5 0 0,-3 3 0 0,-3 0 0 16,3-5 0-16,0 0 0 0,-2-1 0 0,-1 4 0 0,-6-4 0 16,3 1 0-16,-3 2 0 0,1 1 0 15,-4-1 0-15,0-2 0 0,-6-1 0 0,-5 4 0 0,-1-1 0 16,0 3 0-16,-5 2 0 0,-4 6 0 0,-2 6 0 16,-4-1 0-16,-3 3 8 0,-2 2-8 0,-10 6 8 15,-5 0-8-15,0 7 10 0,-4 1-10 0,-8 5 10 16,-6 5-10-16,-3 1 0 0,2 4 0 0,-2 6 0 15,-3-3-92 1,-3 8-18-16,5 3-3 0,1 3-645 0,9 2-129 0</inkml:trace>
  <inkml:trace contextRef="#ctx0" brushRef="#br1" timeOffset="213929.05">12429 280 172 0,'0'0'8'0,"0"0"1"0,0 0-9 0,0 0 0 15,0 0 0-15,0 0 0 0,-6 0 182 0,6 0 34 16,-6 6 8-16,0-1 0 0,0-2-128 0,3 2-25 16,-3 0-6-16,0 3-1 0,3-2-23 0,-3 1-5 15,0-1 0-15,3 2-1 0,-3 2-10 0,1-2-1 16,-1 0-1-16,3-3 0 0,-3 3-2 0,3 3 0 15,-3-3 0-15,3 0 0 0,-6 2 9 0,3 4 2 0,0-1 0 16,0 5 0-16,-3-2 5 0,3 3 2 0,0 2 0 16,3 3 0-16,-6 2-15 0,6-5-4 0,-3 3 0 0,3-3 0 15,0 3-20-15,0-8 0 16,0 3 0-16,3-1 0 0,-3-5 0 0,3 1 0 16,0-7 0-16,3 7 0 0,0-9 0 0,0 3 0 0,-3 3 0 0,0-11 0 31,3 2-18-31,3 3-8 0,-3 1-2 0</inkml:trace>
  <inkml:trace contextRef="#ctx0" brushRef="#br1" timeOffset="214467.37">12420 468 288 0,'0'0'25'16,"0"0"-25"-16,0 0 0 0,3-5 0 0,-3 2 132 0,3-2 22 15,3 0 4-15,-3 2 1 0,0-2-64 0,0 0-13 16,3-1-2-16,0 4-1 0,-3 2-18 0,3-6-3 15,-6 6-1-15,6-5 0 0,0 2-20 0,-6 3-4 16,3 0-1-16,3-5 0 0,3 5-4 0,-9 0-2 16,0 0 0-16,5-5 0 0,4 5-13 0,0-3-2 15,-9 3-1-15,0 0 0 0,9 0-10 0,-9 0 0 0,0 0-10 0,0 0 10 16,0 0 0-16,0 0 0 0,0 0 8 0,3 8-8 16,-3-8 14-16,3 8-4 0,-3 3-1 0,-3-3 0 15,0 2 3-15,0-2 1 0,-3 5 0 0,0 1 0 16,0-1-1-16,0-5-1 0,1 5 0 0,-1 0 0 15,0 3-11-15,0-8 0 0,-3 5 9 0,3 0-9 16,0 1 19-16,0-1-1 0,0-8 0 0,0 8 0 16,0 1-27-16,0-6-6 0,6 2-1 0,-3-2 0 15,3-3 24-15,0-2 5 0,0-3 1 0,0 0 0 16,3 5-14-16,0 1 0 0,-3-6 8 0,6 2-8 16,-3 4 0-16,3-1 0 0,-6-5 0 0,6 0 0 15,3 0 0-15,-3 0 0 0,-6 0 0 0,9 0 0 16,0 0 0-16,0 0 0 0,-9 0 0 0,5-5 0 15,4 5 8-15,0-6-8 0,0 4 11 0,-3 2-11 0,-6 0 0 16,9-6 0-16,0 6 0 0</inkml:trace>
  <inkml:trace contextRef="#ctx0" brushRef="#br1" timeOffset="-214428.04">12798 489 403 0,'0'0'17'0,"0"0"5"15,0 0-22-15,0 0 0 0,0 0 0 0,3-2 0 0,0-3 135 0,0-1 22 0,-3 6 5 0,0-8 1 16,3 3-79-16,-3 5-16 0,3-8-4 0,0 3 0 15,0 2-25-15,-3 3-6 0,0-5-1 0,3 0 0 16,3-3-9-16,-6 2-3 0,3-2 0 0,0 3 0 16,-3 5-6-16,3-8-2 0,0 3 0 0,0 0 0 15,-3 5 16-15,3-8 4 0,-3 2 0 0,0-2 0 16,0 3-12-16,0-3-1 0,-3 0-1 0,-3 3 0 16,0-6-18-16,3 9 0 0,-3-4 8 0,0-1-8 15,-3 7 8-15,0 0-8 0,0 0 12 0,0 0-12 16,-3 2 14-16,0 3-4 0,-2 1-1 0,-1 2 0 15,-3-3 16-15,3 8 3 0,-3-5 1 0,3-3 0 0,0 9-29 16,3-6-13-16,0 2 1 0,4 3 0 0,-1 1 12 16,3-1 10-16,0 0-2 0,0 8 0 0,-3-10-8 0,6 10 0 15,3-2 0-15,-3-6-11 0,3 8 11 0,3-3 0 16,6-4 8-16,-3-1-8 0,0 0 0 0,3 0 0 16,0 1 0-16,2-9-8 0,1 3 8 0,-3-3 11 15,3-5-3-15,3 0 0 0,-3 0-8 0,0-5 0 16,3 2 0-16,-3-7 0 0,0 2 8 0,-1-6 0 15,1 1 0-15,-3 0 0 0,0-6-8 0,0 6 8 16,0-5-8-16,-3-1 8 0,0 3-8 0,3 3 12 16,-6-5-12-16,3 4 12 0,-3 1 0 0,0 0 0 15,0 0 0-15,-3-1 0 0,3 4-12 0,-3 2 0 0,0 0 0 16,-3-3 0-16,3 9 0 0,-3-9 10 0,3 8-10 0,0 3 10 16,-3-5-10-16,3 5 0 0,-6-5 0 0,3 5 0 15,0-3 0-15,3 3 0 0,-6 0 0 0,6 0 0 16,-6 0-24-16,6 0 2 0,-6 3 1 0</inkml:trace>
  <inkml:trace contextRef="#ctx0" brushRef="#br1" timeOffset="-213877.56">13012 553 914 0,'0'0'40'0,"0"0"9"0,0 0-39 15,0 0-10-15,0 0 0 0,6-5 0 0,0 2 103 0,0-2 18 0,0-1 4 0,0 1 1 16,0 3-51-16,0-4-11 0,0-2-1 0,-3 3-1 16,6 5-5-16,-3-8-1 0,0 8 0 0,0-5 0 15,-3 5-28-15,3-6-5 0,3 4-2 0,-9 2 0 16,0 0-13-16,0 0-8 0,6 0 10 0,3 0-10 15,-1 0 8-15,-2 0-8 0,0 0 0 0,3 0 9 16,-3 0-9-16,0 0 0 0,-6 0 0 0,9 0 8 0,-3 0-8 0,3 0 0 16,0 0 0-16,-3 0 8 0,-6 0-25 0,9 2-6 15,0 4-1-15</inkml:trace>
  <inkml:trace contextRef="#ctx0" brushRef="#br1" timeOffset="-213249.49">13396 598 172 0,'0'-32'8'0,"0"24"1"0,-3 3-9 0,3 5 0 0,0 0 0 0,0 0 0 0,0 0 215 0,0 0 41 15,0 0 8-15,0 0 1 0,0 0-142 0,0 0-29 16,3-5-6-16,0-3 0 0,0 2-47 0,0-1-9 16,0 1-1-16,3 6-1 0,0-8-2 0,0 3 0 15,3-3 0-15,-6 3 0 0,3-8 9 0,3 7 2 16,-3-2 0-16,3-5 0 0,-3 8-25 0,0-8-5 15,6 5-1-15,-3 2 0 0,-1-7-8 0,1 5 0 16,0 3 0-16,0-3 0 0,3 3 0 0,-3-1 0 16,3-2 0-16,-3 3 0 0,0 2 0 0,-3-2 8 15,3 0-8-15,-3 5 12 0,-6 0-12 0,0 0 0 16,6-3 0-16,-6 3 0 0,0 0 0 0,0 0 0 16,0 0 0-16,0 0 0 0,0 0 0 0,-3 3 0 15,0 7 0-15,0-7 0 0,0 2 0 0,-3 3 0 16,0-2 0-16,0 2 0 0,0 2 12 0,-3-2-2 15,3 0-1-15,0 3 0 0,0 2-9 0,3-5 0 0,0 5 0 0,3-2 0 16,-3-3 0-16,3 5 0 0,0-8 0 0,3 8 0 16,-3-5 0-16,0-2 0 0,0-6-8 0,0 0 8 31,3 2-153-31,-3-2-27 0,0 0-4 0,0 0-2 0</inkml:trace>
  <inkml:trace contextRef="#ctx0" brushRef="#br1" timeOffset="-212597.79">13798 389 230 0,'0'0'10'0,"0"0"2"0,0 0-12 0,0 0 0 15,0 0 0-15,3-5 0 0,0-1 128 0,3 4 22 16,-6 2 5-16,3-6 1 0,3-2-110 0,-3 3-22 16,0 0-4-16,-3 5 0 0,3-8-12 0,0 3-8 15,0-3 9-15,-3 2-9 0,0 6 26 0,3-5-1 16,0-3 0-16,-3 3 0 0,0 5 21 0,0-3 4 16,-3-2 1-16,3 5 0 0,-3-8 12 0,3 8 2 15,-6-5 1-15,0 5 0 0,0-6-34 0,0 6-6 16,-3 0-2-16,3 0 0 0,-3 0-2 0,0 0-1 15,0 6 0-15,1-1 0 0,-1-2 1 0,0 2 0 16,0 0 0-16,0 3 0 0,3-2-12 0,0-4-2 0,0 3-8 16,3 3 12-16,-3-2-12 0,6 4 0 0,0-10 0 0,-3 3 0 15,3 7 0-15,0-7 0 0,3 2 0 0,0 3 0 16,0-2 0-16,0 2 0 0,3 2 0 0,0-7 0 16,-3 7 0-16,3-2 0 0,0-2 0 0,3 2 0 15,-3-3 0-15,0 3 0 0,0 2 0 0,-1-2 0 16,1 0-10-16,0 3 10 0,0-3-8 0,-3 5 8 15,0-5-35-15,-3 5-1 0,3-2-1 16,-3 2 0-16,0-5 50 0,0 3 11 0,-3 2 1 0,0-5 1 16,-3 5-26-16,0 0 8 0,0-8-8 0,1 9 0 15,-4-6 0-15,3-3 0 0,-3 3 0 0,0-3 0 0,0 0 0 0,0 3 8 16,0-8-8-16,3 6 0 0,-3-6 0 0,3 0 8 16,0 0-8-16,0-6 0 0,3-2 9 0,0 3-9 15,0 0 10-15,0-8-10 0,6-1 0 0,0 1 0 16,0 0 0-16,3-6 0 0,-3 4 0 0,3 1 0 15,3-4 0-15,3-1 0 0,-3 6 0 0,0-6 0 16,3 6 0-16,-3 0 0 0,3 0 0 0,-3 5 0 16,2-3 0-16,-2 3 0 0,3 0 0 0,-3-2 0 15,0 7 0-15,0-2 0 0,-6-3 0 0,6 3 0 16,-3-1 0-16,-3 4 0 0,-3 2 0 0,0 0 0 16,0 0-8-16,0 0 8 15,6 0-106-15,-6 0-18 0</inkml:trace>
  <inkml:trace contextRef="#ctx0" brushRef="#br1" timeOffset="-212310.93">13917 699 288 0,'0'0'25'0,"0"0"-25"0,-3 5 0 0,3-5 0 15,0 5 238-15,0 3 42 0,-3-3 9 0,0 3 2 0,0-2-156 0,0-1-31 16,0 3-7-16,-3 0-1 0,1-3-48 0,-1 3-11 16,0 3-1-16,0-4-1 0,0-1-24 0,0 2-11 15,0 0 10-15,3 2-10 0,-3-7 0 0,0 7 0 16,3-2 0-16</inkml:trace>
  <inkml:trace contextRef="#ctx0" brushRef="#br1" timeOffset="-211430.97">14075 352 738 0,'0'0'32'0,"0"0"8"0,0 0-32 16,0 0-8-16,0 0 0 0,0 0 0 0,0 0 62 0,0 0 11 0,0 0 3 0,0 0 0 15,0 0-20-15,0 0-4 0,6 0-1 0,-6 0 0 16,0 0-23-16,6-3-5 0,0-2-1 0,-6 5 0 15,0 0 10-15,6 0 3 0,0 0 0 0,3 0 0 16,-3 0 1-16,0 0 0 0,0 0 0 0,0 0 0 16,0 0-9-16,-1 0-2 0,-2 0 0 0,3 0 0 15,0 0-12-15,-6 0-2 0,6 0-1 0,0 5 0 16,0-2-10-16,-6-3 12 0,6 0-12 0,-6 0 12 16,6 5-12-16,-3-5 0 0,-3 0 0 0,9 8 8 0,-6-8-8 0,3 5 0 15,-3-5 0-15,6 0 8 0,-6 0-8 0,3 6 0 16,-3-4 0-16,-3-2 0 0,0 0 0 0,6 0 8 15,-6 0-8-15,0 0 0 0,0 0 0 0,0 0 0 16,3 6 0-16,-3-6 0 0,0 0 8 0,0 5-8 16,0 3 8-16,-3-3-8 0,3-5 0 0,-6 8 8 15,0 5-8-15,0-7 0 0,-3 2 0 0,0 5 0 16,0-8 8-16,3 8-8 0,-6-5 0 0,6 3 0 16,-3 2 0-16,3-5 8 0,0 5-8 0,0 0 0 15,3-2 0-15,1-3 0 0,-4 0 0 0,6 3 0 16,-3-4 0-16,3 1 0 15,0 3-140-15,-3-3-24 0</inkml:trace>
  <inkml:trace contextRef="#ctx0" brushRef="#br1" timeOffset="-211198.75">14060 534 403 0,'0'0'17'0,"0"0"5"0,0 0-22 0,0 0 0 0,0 0 0 0,0 0 0 16,0 0 172-16,0 0 31 0,0 0 5 0,6 0 2 15,-6 0-111-15,0 0-23 0,6-5-4 0,0 5 0 16,-6 0-38-16,9 0-7 0,0 0-2 0,-3 0 0 0,3 0-17 0,0 0-8 16,0 0 8-16,0 0-8 0,2-2 0 0,1 2 8 15,-3 0-8-15</inkml:trace>
  <inkml:trace contextRef="#ctx0" brushRef="#br1" timeOffset="-210750.83">14399 376 576 0,'0'0'25'0,"0"0"6"15,0 0-31-15,0 0 0 0,0 0 0 0,0 0 0 0,0 0 157 0,0 0 26 0,0 0 5 0,0 0 0 16,0 0-99-16,0 0-20 0,0 0-4 0,0 0-1 16,0 0-28-16,-2 2-7 0,2-2-1 0,0 0 0 15,-3 6-20-15,3-6-8 0,0 0 0 0,0 0 9 16,0 0-9-16,0 0 12 0,-3 5-12 0,3-5 12 15,0 0-12-15,0 0 8 0,0 0-8 0,3 8 8 16,-3-8-8-16,5 5 0 0,1-2 0 0,0 2 0 16,0 0 0-16,0-5 0 0,-6 0-12 0,9 0 12 15,0 3-20-15,-3 2 4 0,-6-5 1 0,9 0 0 16,-3 6-21-16,3-4-5 0,-9-2-1 0,6 6 0 16,0-1 24-16,0 3 5 0,-3-3 1 0,0 3 0 15,-3-3 12-15,0 3 0 0,-6 3 0 0,0-3 0 16,3 5 0-16,-6 0 0 0,3 0 0 0,0 1 0 0,-3-4 0 15,0 4 0-15,0-1 0 0,-3-5 10 0,3 5-2 0,0-8 0 16,-2 3 0-16,2 0 0 0,3-3-8 0,0 1 8 16,-3 2-8-16,3-8 8 0,3 5-8 0,3-5 0 15,0 0 0-15</inkml:trace>
  <inkml:trace contextRef="#ctx0" brushRef="#br1" timeOffset="-210561.94">14370 378 345 0,'0'0'15'0,"0"0"4"16,0 0-19-16,0 0 0 0,6 0 0 0,-3-2 0 0,-3 2 127 0,6-6 21 0,-6 6 5 0,6-5 1 16,2 5-79-16,-2-8-16 0,0 8-3 0,0-5-1 15,0 5-27-15,-6 0-6 0,6 0-1 0,-6 0 0 16,9 0-21-16,-9 0 8 0,0 0-8 0</inkml:trace>
  <inkml:trace contextRef="#ctx0" brushRef="#br1" timeOffset="-210179.93">14614 273 403 0,'0'0'17'0,"0"0"5"15,0 0-22-15,0 0 0 0,0 0 0 0,0 0 0 0,0 0 160 0,0 0 28 16,0 0 6-16,0 0 1 0,0 0-99 0,9 5-19 16,-6-3-4-16,3 4-1 0,-3-1-38 0,3 3-8 15,0 5-2-15,-1-7 0 0,-2 1 16 0,3 1 2 16,-3 3 1-16,3-3 0 0,0 5-15 0,0-8-2 15,-3 9-1-15,0-9 0 0,0 8-15 0,-3-5-10 16,0 0 12-16,0 3-12 0,0 2 8 0,0 0-8 0,0 0 0 16,-3 1 0-16,0-1 23 0,0 0-3 0,0 0 0 15,-3 6 0-15,0-1-20 0,0-2 0 0,0 3 0 0,1-6 0 16,-4 5 0-16,0-4 0 0,3-1 0 16,-3 0 0-16,0 0 0 0,0-5 0 0,3 3 0 0,-3-3 0 15,3 0 0-15,0 2 0 0,-3-10 0 0,3 8 0 31,0-2-191-31,3-6-42 0,-6-6-9 0,9 6-2 0</inkml:trace>
  <inkml:trace contextRef="#ctx0" brushRef="#br1" timeOffset="-209661.91">14730 175 57 0,'0'0'0'0,"0"0"0"15,0 0 0-15,0 0 0 0,0-6 173 0,0 6 30 16,0-2 5-16,3-4 2 0,-3 1-94 0,0 5-20 15,3-3-3-15,-3-2-1 0,6 0-24 0,-6 5-6 16,3-5-1-16,-3 5 0 0,6-3-31 0,-6 3-6 16,6 0-2-16,-6 0 0 0,9 0 2 0,-3 0 0 15,-3 0 0-15,2 3 0 0,1 2-15 0,0-5-9 0,-6 0 12 16,9 5-12-16,-3-5 16 0,3 8-3 0,-3-8-1 0,-3 5 0 16,0 3-12-16,3-2 0 0,-3-1 0 0,-3-5-10 15,-3 8 10-15,3-3 0 0,-3 3 0 0,0-3 0 16,0 3 0-16,0-2 8 0,0 2 0 0,-3-3 0 15,0 3-8-15,3-3 0 0,-3 3 0 0,3-3 0 16,0 3 0-16,0-8 8 0,3 0 0 0,-3 6 0 16,3-6-8-16,0 0 0 0,-3 7 0 0,3-7 0 15,0 0 0-15,0 0 0 0,0 0 0 0,0 0 0 16,0 0 0-16,0 0 0 0,6 6-8 0,0-6 8 16,0 5 0-16,0-5 0 0,3 0 0 0,0 0 0 15,-9 0 8-15,12 0-8 0,0 0 8 0,3 0-8 16,-3-5 0-16,-3 5 8 0,3 0-8 0,-1 0 0 15,4 0 0-15,-3 0 0 0,-3 0 0 0,3 0 0 16,-3 0-114-16,0 0-21 16,9 0-4-16,-18 0-1 0</inkml:trace>
  <inkml:trace contextRef="#ctx0" brushRef="#br1" timeOffset="-209135.84">14944 495 1105 0,'0'0'24'0,"0"0"4"0,0 0 2 0,0 0 2 16,0 0-32-16,6 0 0 0,3-6 0 0,-3 4 0 0,0 2 84 0,0-5 9 16,3 5 3-16,0 0 0 0,-3-6-36 0,3 6-6 15,0 0-2-15,0-2 0 0,-1-4-22 0,1 6-5 16,-3 0-1-16,0 0 0 0,3 0-3 0,-3 0-1 15,0 0 0-15,0 0 0 0,0 0-9 0,0 0-3 16,0 0 0-16,0 0 0 0,-3 6-8 0,-3-6 0 16,6 0 0-16,0 0 0 15,0 0-30-15,0 2-8 0,-6-2-2 0,6 0 0 0</inkml:trace>
  <inkml:trace contextRef="#ctx0" brushRef="#br1" timeOffset="-208828.35">15099 378 666 0,'0'0'29'0,"0"0"7"0,0 0-36 0,0 0 0 0,3 11 0 0,0-8 0 0,0 7 102 16,-3-7 14-16,0 7 2 0,0-2 1 15,0 0-42-15,0 3-8 0,0-3-1 0,0 5-1 0,-3 0-28 16,0 0-6-16,3 1-1 0,-3-1 0 0,0 5 0 16,0-4 0-16,3-1 0 0,-3 0 0 0,0 0-32 0,3 1 0 15,0-4 0-15,3 3 0 16,-3 1-28-16,0-6-7 0,3-3-1 0</inkml:trace>
  <inkml:trace contextRef="#ctx0" brushRef="#br1" timeOffset="-206678.9">15656 333 813 0,'0'0'36'0,"0"0"8"0,0 0-36 0,0 0-8 16,0 0 0-16,0 0 0 0,0-2 87 0,0 2 15 16,0 0 3-16,0 0 1 0,0 0-7 0,0 0-2 15,0 0 0-15,0 0 0 0,0 0-35 0,0 0-7 16,0 0-2-16,0 0 0 0,0 0-26 0,-6 0-6 16,0 2-1-16,0 4 0 0,3-1-8 0,-3 0-1 15,0-2-1-15,0 2 0 0,3 3 18 0,-3-3 3 0,0 3 1 0,-3-2 0 16,3-1 0-16,-6 8 1 0,3-5 0 0,0 0 0 15,3 3-7-15,-3 2-2 0,-2 0 0 0,2 0 0 16,0 1-4-16,-3 4 0 0,6-5-1 0,-3 3 0 16,3 3-11-16,-3-6-8 0,3 5 12 15,3-4-12-15,-3 4 8 0,3-5-8 0,3-5 0 0,-3 6 0 16,3-9 0-16,0 8 0 0,3-8 0 0,0 3 0 16,0-2 0-16,0-4 0 0,3 4 0 0,0-1 0 15,3-5 0-15,-3 3-11 0,-6-3 0 0,6 5 0 16,3-5-53-16,0 0-12 15,-3 0-1-15</inkml:trace>
  <inkml:trace contextRef="#ctx0" brushRef="#br1" timeOffset="-206101.87">15676 553 799 0,'0'0'35'0,"0"0"8"0,0 0-35 16,0 0-8-16,0 0 0 0,0 0 0 0,0 0 60 0,0 0 9 15,0 0 3-15,0 0 0 0,0 0 1 0,0 0 1 0,0 0 0 0,0 0 0 16,3-5-34-16,0 2-8 0,0-2 0 0,0-1-1 16,3-1 4-16,-3 1 1 0,-3-2 0 0,6 3 0 15,0-3-10-15,0-5-2 0,3 8 0 0,-3-3 0 16,0-3-6-16,3-2-2 0,3 5 0 0,-3 3 0 15,-3-9 6-15,3 6 1 0,0-2 0 0,-1 2 0 16,4 0-23-16,-3-3 0 0,0 3 0 0,3 3 0 16,-3-3 12-16,0 3-3 0,0-3 0 0,-3 3 0 15,0 5-9-15,0-8 0 0,0 2 0 0,-3 6 0 16,0 0 0-16,-3-5 0 0,3 3-10 0,-3 2 10 0,0 0 0 16,0 0 13-16,0 0-1 0,0 2 0 0,-3 3 1 0,0-5 0 15,0 6 0-15,-3 2 0 0,3-3-1 0,-3 0 0 16,0-2 0-16,0 7 0 0,0-2 10 15,0 0 2-15,0 3 0 0,-3-3 0 0,0 5-24 16,6-8 0-16,-3 9 0 0,3-1 0 0,0 0 0 0,-3 0 0 16,3-5 0-16,-3 5 0 0,1 1 0 0,2-1 0 15,0 0 0-15,0-2 0 0,0-3 0 0,0 2 0 16,3-10 0-16,0 0 0 16,0 0-69-16,0 0-19 0,0 0-3 0</inkml:trace>
  <inkml:trace contextRef="#ctx0" brushRef="#br1" timeOffset="-205691.53">15983 339 172 0,'0'0'16'16,"0"0"-16"-16,0 0 0 0,6 0 0 0,-3 0 161 0,3-6 30 0,-6 6 5 0,6-2 2 15,0 2-104-15,0-6-21 0,0 6-4 0,3-5-1 16,0 3-20-16,-3 2-5 0,-1-6-1 0,1 6 0 16,0 0-14-16,-6 0-2 0,6 0-1 0,-6 0 0 15,6 0 3-15,0 0 0 0,-6 0 0 0,0 0 0 16,6 6-3-16,-6-6 0 0,6 0 0 0,0 0 0 16,-6 0-25-16,6 2-11 0,-6-2 1 0,6 5 0 0,-6-5 10 0,3 6 0 15,3 2 0-15,-3-3 0 0,-3-5 8 0,0 8 0 16,3-3 0-16,-3 3 0 0,0-8-8 0,3 5-8 15,-3 1 8-15,0 2-12 0,0-8 12 0,0 5 0 16,0 3 0-16,0-3 0 0,-3 3 0 0,0 0 0 16,3-3 0-16,-3 3 0 0,0 3 0 0,-3-3 8 15,0 2-8-15,3-2 0 0,-3 0 0 0,0 3 8 16,0 2-8-16,0-5 0 0,0 5 0 0,0-5 8 16,0 3-8-16,-3 2 0 0,4 0 0 0,-1 0 0 15,0-5 0-15,3 3 0 0,0-3 11 0,-3 0-3 16,6-3 0-16,0-5 0 15,-3 5-29-15,3-5-7 0,0 8 0 0</inkml:trace>
  <inkml:trace contextRef="#ctx0" brushRef="#br1" timeOffset="-205448.22">16010 534 1065 0,'0'0'23'0,"0"0"5"0,6-7 0 0,-3 7 4 0,3-6-32 0,0 1 0 0,-3 2 0 0,3-2 0 16,3-3 75-16,-4 3 9 0,1-1 1 0,3 4 1 15,-3-3-21-15,0-1-4 0,0-2-1 0,3 8 0 16,0-5-24-16,-3 5-6 0,3-8-1 0,-3 8 0 16,0 0-17-16,0 0-3 0,0 0-1 0,3-5 0 0,-3 5-8 0,0 0-11 15,3 0 3-15</inkml:trace>
  <inkml:trace contextRef="#ctx0" brushRef="#br1" timeOffset="-204877.09">16412 423 633 0,'0'0'56'15,"0"0"-44"-15,0 0-12 0,0 0 0 0,0 0 132 0,0 0 25 16,0 0 5-16,0 0 1 0,0 0-52 0,0 0-11 16,0 0-1-16,0 0-1 0,0 0-38 0,0 0-8 15,0 0-2-15,0 0 0 0,0 0-10 0,6 0-3 16,3 6 0-16,-4-6 0 0,-5 0-17 0,9 0-4 15,-3 0-1-15,3 0 0 0,-3 0-15 0,3 0 9 16,3 0-9-16,-3 0 8 0,0 0-8 0,3 0 0 0,0 0 0 0,0 0 0 16,-3 0 0-16,2 0 0 0,1 0-14 0,0 0 5 31,-3 0-137-31,0 0-27 0</inkml:trace>
  <inkml:trace contextRef="#ctx0" brushRef="#br1" timeOffset="-204344.68">16882 312 172 0,'0'0'16'16,"0"0"-16"-16,0 0 0 0,0 0 0 0,0 0 236 0,0 0 44 0,0 0 8 0,0 0 3 15,0 0-158-15,0 0-31 0,0 0-6 0,0 6-2 16,-3 1-54-16,3-1-12 0,-3 2-1 0,0-3-1 15,0 3 5-15,-3-3 1 0,0 3 0 0,-3 5 0 16,3-7-13-16,0 7-3 0,0 0 0 0,0 0 0 16,-3-5-16-16,4 8 8 0,-1 0-8 0,0-3 0 15,-3 0 0-15,3 1 0 0,3 4 0 0,0-5 0 16,-3 1-30-16,3-1-6 0,3-2-2 0</inkml:trace>
  <inkml:trace contextRef="#ctx0" brushRef="#br1" timeOffset="-203705.51">17031 331 57 0,'0'0'0'0,"0"0"0"0,3-6 0 0,-3 6 0 0,-3-5 128 0,0 3 21 0,3-4 4 0,0 6 1 16,-3 0-56-16,3-8-11 0,-3 3-3 0,3 5 0 15,0 0-22-15,-3 0-5 0,3 0-1 0,0 0 0 16,-3-5-24-16,3 5-4 0,-6 0-2 0,6 0 0 16,0 0-10-16,0 0-1 0,-6 5-1 0,6-5 0 15,0 0-3-15,-3 5-1 0,3-5 0 0,-6 3 0 16,6 2-10-16,-3 3 0 0,3-3 0 0,-3 3 8 16,0 3 13-16,0-3 3 0,3-8 0 0,0 5 0 15,0 3-3-15,0 3 0 0,0-3 0 0,0-3 0 16,3 3-21-16,-3 0 8 0,0-3-8 0,3 3 0 15,0 3 0-15,0-3 0 0,0 2 0 0,0-7 8 16,-3 7-8-16,3-2 0 0,0 0 0 0,-3-2 0 0,3 7 0 16,0-8 0-16,-3 3 0 0,0 0 0 0,-3 3 0 0,3-4 0 15,0 4 0-15,-3-3 0 0,0 0 0 0,0-3 0 16,0 3 0-16,0 3 8 0,0-3-8 0,-3-3 8 16,0-2-8-16,0 7 8 0,-3-7-8 0,3 2 0 15,0 0 0-15,-3 3 8 0,6-8 7 0,-5 6 1 16,2-6 1-16,0-6 0 0,0 6-17 0,6 0 0 15,0-8 0-15,0 3 0 0,-3-8 0 0,3 5 0 16,3-11 0-16,0 6 0 0,0-5 0 16,0-1 0-16,3 3 0 0,0 3 0 0,2 0 0 0,-2-6-17 15,3 11 3-15,3-2 1 0,-3-3 13 0,0 5 16 16,0-3-3-16,0 3-1 0,0 3-20 0,-3 2-5 16,3-2-1-16,-3-3 0 0,0 8 22 0,0-5 5 0,-6 5 1 0</inkml:trace>
  <inkml:trace contextRef="#ctx0" brushRef="#br1" timeOffset="-203451.75">17087 672 576 0,'0'0'25'0,"0"0"6"16,0 0-31-16,-3 5 0 0,0 1 0 0,0 2 0 0,0-3 175 0,0 3 29 15,-3-3 5-15,1 3 2 0,-1-3-151 0,3 3-31 16,0-2-5-16,0 1-2 0,-3-7-11 0,0 6-3 16,6 2 0-16,0-8 0 0,-3 5-8 0,3-5 0 15,0 0 0-15</inkml:trace>
  <inkml:trace contextRef="#ctx0" brushRef="#br1" timeOffset="-203074.89">17233 344 748 0,'0'0'33'0,"0"0"7"15,0 0-32-15,0 0-8 0,0 0 0 0,0 0 0 0,0 0 107 0,0 0 19 0,0 0 4 0,0-5 1 16,-6-3-44-16,6 8-9 0,0 0-2 0,0 0 0 16,0 0-35-16,0 0-7 0,0 0-2 0,0 0 0 15,0 0-1-15,0 0-1 0,9 2 0 0,-9-2 0 16,6 6-6-16,0-6-2 0,3 0 0 0,0 0 0 16,0 0-22-16,0 0 0 0,-6 5-10 0,6-5 10 15,-3 0 0-15,0 0 0 0,0 5 0 0,-1-2 0 16,-5-3 0-16,0 0 0 0,6 0 0 0,-6 0 0 15,0 0 0-15,0 0 0 0,0 0 0 0,0 5 0 16,-3 3 11-16,3-8-1 0,0 0 0 0,-5 5 0 16,-1 3-10-16,-3-2 0 0,3-1 0 0,-3 3-11 0,0-3 11 0,0 3 0 15,0-3 10-15,0 3-10 0,3 0 0 0,-3 3 0 16,-3-3 0-16,3 5 0 0,3-2 0 0,0-3 0 16,3 5 0-16,0-5 0 0,-2 2 0 0,2 4 0 15,3-7 0-15</inkml:trace>
  <inkml:trace contextRef="#ctx0" brushRef="#br1" timeOffset="-202863.04">17159 521 1188 0,'0'0'52'0,"6"0"12"0,0-8-52 15,-6 8-12-15,3 0 0 0,0-5 0 0,3-3 60 0,0 8 8 0,-6-5 3 0,3-3 0 16,2 3-24-16,1 5-5 0,-6 0-1 0,0 0 0 16,6-6-29-16,3 6-12 0,-3-2 8 0,-6 2-8 15,0 0 0-15,9-6 0 0,0 6 0 0</inkml:trace>
  <inkml:trace contextRef="#ctx0" brushRef="#br1" timeOffset="-202474.53">17462 362 1072 0,'0'0'24'0,"0"0"4"0,-3 3 2 0,-3 2 0 0,3-5-30 0,-2 6 0 0,-1-4 0 0,3 4 0 0,-3-6 71 0,3 5 8 15,-3-5 1-15,-3 8 1 0,6-8-47 0,-3 0-10 16,0 5-1-16,0-5-1 0,0 8 26 0,6-8 4 15,0 0 2-15,-3 0 0 0,3 0-26 0,0 0-4 16,0 0-2-16,0 0 0 0,0 0 0 0,0 0 0 16,0 0 0-16,0 0 0 0,6 5-22 0,0 3 0 15,-6-8 0-15,6 0 0 16,3 6-19-16,0-6-8 0,-9 0-1 0,9 2-1 0,3 4 5 0,-4-6 2 16,1 5 0-16,-3-5 0 15,0 8-17-15,-6-8-3 0,6 5-1 0,-6-5 0 0,3 5 22 0,-3-2 4 0,3 8 1 0,-3-3 0 16,0-3 16-16,-3 3 0 0,3 0 0 0,-6 2 0 15,3-2 18-15,-3 0 7 0,0 3 2 16,0-3 0-16,-2 2-27 0,2-2-16 0,-3-2 3 0,0 7 0 16,0-5 13-16,0-3 0 0,-3 3 0 0,0-3-9 15,3-5 33-15,-3 8 6 0,-3-8 2 0,6 0 0 32,0 0-101-32,1-5-20 0,2 2-4 0,-3-2-1 0</inkml:trace>
  <inkml:trace contextRef="#ctx0" brushRef="#br1" timeOffset="-202259.14">17427 331 846 0,'0'0'37'0,"0"0"8"0,0 0-36 0,0 0-9 15,0 0 0-15,0 0 0 0,0 0 85 0,0 0 15 16,0 0 4-16,0 0 0 0,0 0-32 0,0 0-7 15,0 0-1-15,0 0 0 0,9-6-8 0,-6 6-1 16,-3 0-1-16,0 0 0 0,6-5-38 0,-1 3-7 16,-5 2-1-16,0 0-8 0,0 0-11 0,6 0-9 15,0-6-1-15</inkml:trace>
  <inkml:trace contextRef="#ctx0" brushRef="#br1" timeOffset="-202020.81">17608 357 712 0,'0'0'32'0,"0"0"6"0,0 0-30 0,0 0-8 16,0 8 0-16,0 3 0 0,3-9 95 0,-3-2 17 0,0 11 4 0,-3 2 1 15,-3-5-39-15,3-3-8 0,3 9-2 0,-6-1 0 16,0-5-8-16,3 5-1 0,0 0-1 0,-3 0 0 15,-2 1-35-15,2-1-7 0,-3 5-2 0,3-4 0 16,0 4-6-16,-3-5 0 0,0 1-8 0,6-1 12 16,-3 0-12-16,0 0 0 0,-3 1 0 0</inkml:trace>
  <inkml:trace contextRef="#ctx0" brushRef="#br1" timeOffset="-201607.72">17641 175 403 0,'0'0'36'0,"0"0"-36"0,6-6 0 0,0-2 0 0,0 3 131 0,-3-3 19 15,6 3 4-15,-3 5 1 0,3-8-41 0,0 3-8 0,-1 5-2 0,1-6 0 16,3 4-32-16,-3 2-6 0,0 0-2 0,0 0 0 15,0 2-26-15,0 4-6 0,0-6 0 0,0 5-1 16,0 3-31-16,-3-3 8 0,3 3-8 0,-3-3 0 16,0 3 9-16,-1 6-1 0,-2-9 0 0,3 3 0 15,0 2-8-15,-3 4 0 0,-3-6 0 0,-3-3 8 16,3 8 12-16,-6-5 1 0,3 5 1 0,-3-7 0 16,1 1-22-16,-4 4 0 0,-3-3 0 15,0 5 0-15,0-7 0 0,0 1 0 0,-6-1 0 0,3 2 0 16,3-3 0-16,3 0 0 0,-3-2 0 0,1 2 0 15,-1 0 11-15,3-2-3 0,3 2 0 0,3-5 0 16,-3 6-8-16,6-6 0 0,0 0 0 0,0 0 0 16,0 0 0-16,0 0 0 0,9 2 0 0,3-2 0 15,-3 0 0-15,3 6 0 0,2-6 0 0,1 0 0 0,0 0 0 0,3 0-11 16,-3 5 3-16</inkml:trace>
  <inkml:trace contextRef="#ctx0" brushRef="#br1" timeOffset="-200922.73">14703 1172 288 0,'0'0'25'16,"0"0"-25"-16,0 0 0 0,0 0 0 0,0 0 184 0,0 0 31 0,0 0 6 0,0 0 2 16,3-5-99-16,-3 5-19 0,3-5-4 0,3 2-1 15,-3 3-40-15,-3 0-9 0,6 0-2 0,0-5 0 16,0 5-25-16,3 0-6 0,0 0-1 0,0-6 0 16,0 6 0-16,2-2 0 0,-2 2 0 0,0 0 0 15,3 0-9-15,-3 0-8 0,3 0 9 0,0-6-9 16,0 6 12-16,-3 0-3 0,0 0-1 0,3 0 0 15,0 0-100-15,-4 0-21 0,4 0-4 16,-3-5-1-16</inkml:trace>
  <inkml:trace contextRef="#ctx0" brushRef="#br1" timeOffset="-200678.76">14917 958 1436 0,'0'0'64'0,"0"0"12"0,0 0-60 0,0 0-16 16,0 0 0-16,0 0 0 0,0 0 87 0,0 0 14 15,-6 5 3-15,3 8 1 0,1-5-53 0,-1 5-10 16,-3 1-2-16,3-1-1 0,-3 5-16 0,0-4-3 16,0 4-1-16,0-5 0 0,0 9-19 0,0-9 0 15,3 0 0-15,-3 6 0 0,0-6 0 0,3 0 0 16,0 0 0-16,0 6 0 15,-3-11-125-15,6 5-23 0,0 5-4 0,3-4 0 0</inkml:trace>
  <inkml:trace contextRef="#ctx0" brushRef="#br1" timeOffset="-200524.96">15057 1299 1036 0,'0'0'46'0,"0"0"10"0,0 0-45 0,0 0-11 0,0 0 0 0,0 0 0 15,0 0 127-15,0 0 23 0,0 0 5 0,0 0 1 16,0 0-97-16,0 0-19 0,6 0-4 0,-6 0-1 16,6-3-128-16,0 3-26 0</inkml:trace>
  <inkml:trace contextRef="#ctx0" brushRef="#br1" timeOffset="-200378.83">15340 1273 1191 0,'0'0'52'0,"6"5"12"0,0 0-51 16,-6-5-13-16,0 0 0 0,6 0 0 0,-6 0 84 0,6 8 15 16,-6-8 2-16,0 0 1 0,0 0-68 0,6 0-14 15,-6 0-2-15,6 5-490 16,-6-5-97-16</inkml:trace>
  <inkml:trace contextRef="#ctx0" brushRef="#br1" timeOffset="-200238.15">15712 1278 172 0,'0'0'16'0,"6"0"-16"0,-6 0 0 0,6 0 0 16,0 0 88-16,-6 0 14 0</inkml:trace>
  <inkml:trace contextRef="#ctx0" brushRef="#br1" timeOffset="-199818.54">16215 1371 403 0,'0'0'36'0,"0"0"-36"0,0 0 0 0,0 0 0 0,0 0 74 0,0 0 8 0,9 0 2 0</inkml:trace>
  <inkml:trace contextRef="#ctx0" brushRef="#br1" timeOffset="-191793.86">17206 976 576 0,'0'0'51'16,"0"0"-41"-16,0 0-10 0,0 0 0 15,0 0 126-15,0 0 23 0,-6 0 5 0,6 0 1 16,0 0-44-16,3 8-9 0,-6-2-2 0,3 1 0 15,6-1-32-15,-3 2-6 0,-3-3-2 0,0 3 0 16,0-3-16-16,3 3-3 0,0-3-1 0,0 9 0 0,0-9-3 0,0 3-1 16,0 5 0-16,3 0 0 15,-6-5 0-15,3 3 0 0,3 2 0 0,0 0 0 0,3 1-3 0,-3-1-1 16,-3 0 0-16,0 0 0 0,3 6-4 16,-6-6 0-16,0 0-1 0,3 6 0 0,0-3-10 0,0 2-1 15,-3 1-1-15,-3-3 0 0,3 2-5 0,0 6-1 16,-3-8 0-16,0 2 0 0,-3 1 7 0,3-1 0 15,-3 4 1-15,-3-4 0 0,-3-2 0 0,6 2 0 16,0-7 0-16,0 5 0 0,-9-3-3 0,6-2-1 16,4 2 0-16,-1-5 0 0,-3 0 2 0,0 2 0 15,-3-2 0-15,3 0 0 0,-3 3-15 0,3-6 8 16,-3 3-8-16,0-3 0 0,3 3 22 0,0-2-2 16,0-4 0-16,0 4 0 0,-2-1-20 0,-1-3-18 15,6 4 3-15,0-1 1 0,0-2 14 0,6-3 0 16,0 0 0-16,0 0 0 0,0 0 12 0,0 0-2 15,0 0 0-15,0 0 0 16,0 0-101-16,3 5-20 0,3-5-4 0,3 5-973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2-06T12:01:27.66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18721 13827 990 0,'0'0'44'0,"0"0"8"0,0 0-41 0,0 0-11 15,0 0 0-15,0 0 0 0,0 0 28 0,6 3 3 16,-6-3 1-16,6 2 0 0,-6-2 0 0,6 3 0 0,0 2 0 0,-3 1 0 16,3-1-32-16,-3 3 0 0,0 0 0 0,0 5 0 15,-3 0 22-15,0 3 11 0,0 0 3 0,0 5 0 16,-3 3-13-16,3 0-3 0,-6 5 0 0,3 3 0 15,-3-1 20-15,0 4 3 0,0 5 1 0,-3 4 0 16,1 7-4-16,-4 10 0 0,0 5 0 0,-3 5 0 16,0 3 13-16,-3 11 3 0,0 5 0 0,6 5 0 15,0 3-27-15,3 8-5 0,1 2 0 0,-4 6-1 16,3 3-12-16,-3 4-3 0,3 6 0 0,0 3 0 16,0 0-8-16,3-3 0 0,0 0 0 0,3-3 0 15,0 3 12-15,3-3-4 0,0-2 0 0,0 2 0 16,0 1-8-16,0-6-12 0,3-3 2 0,-3-5 1 15,0 0-16-15,3-7-3 0,0-12-1 0,-3-7 0 0,0-11 16 16,3-3 3-16,-6-4 1 0,3-1 0 16,0 0 37-16,-3-3 7 0,3-2 1 0,-3-3 1 0,0 3-13 0,0-18-4 15,0 2 0-15,0 2 0 0,0 6-6 16,0-5-2-16,-3-1 0 0,3-2 0 0,0-2-1 16,-3 15-1-16,3-5 0 0,0 0 0 0,0 0-21 15,0 0-4-15,6-1-1 0,0-15 0 16,0-7-43-16,0-9-9 0,3-5-1 0,-3-6-1 15,6 1-97-15,-3-6-19 0,0 0-4 0</inkml:trace>
  <inkml:trace contextRef="#ctx0" brushRef="#br0" timeOffset="880.91">18966 13817 115 0,'0'0'10'0,"0"0"-10"0,0 0 0 0,0 0 0 0,0 0 218 0,0 0 42 15,0 0 8-15,0 0 1 0,0 0-186 0,5 0-38 16,4 0-7-16,-3 0-2 0,3 0-13 0,3 2-3 16,0-2-1-16,0 3 0 0,0-3 12 0,6 0 2 15,0 0 1-15,2 2 0 0,4-2 14 0,-3 0 4 0,6 0 0 0,-3 0 0 16,0 0-7-16,2 0-1 0,4 3 0 0,6-3 0 15,5-3-1-15,1 3-1 0,3-2 0 0,2 2 0 16,4-5-18-16,-3 2-4 0,-1 3-1 0,4-3 0 16,5 1-5-16,4-1-1 0,0 0 0 0,2 3 0 15,1-2-13-15,-1-1 0 0,1 0 0 0,2 1 0 16,3-1 0-16,4-2 0 0,-4 2 0 0,1-2 0 16,-1 2 16-16,4-2 8 0,-1 2 0 0,7 1 1 15,-7-1 15-15,-3 0 2 0,1 1 1 0,5-1 0 16,4 0-43-16,2 1 0 0,0-4-11 0,1 4 3 15,-4-3 8-15,7 2 0 0,2 0 0 0,-3 3 0 16,-2-5 0-16,-4 2 12 0,-6 3-4 0,4-2 0 16,2 2-8-16,1-3-12 0,-1 3 4 0,-3 0 0 15,-8 0 8-15,5 0 0 0,4 0 0 0,-1 0 0 16,4 0 0-16,-7-3 8 0,-6 1-8 0,4 2 11 0,-1-3-11 0,4 0 0 16,-1-2-10-16,-5 2 10 0,-1 1 0 0,-5 2 0 15,-4-3 0-15,7 1 10 0,2-4 3 16,-5 6 1-16,-4-2 0 0,-2 2 0 0,0-3-2 0,-7 3 0 15,-2 0 0-15,-1 0 0 0,4 0-12 16,-3 0 8-16,-1 0-8 0,1 0 0 0,0 0 9 0,-7 0-9 16,4 0 8-16,-6 0-8 0,0 0 0 0,-1 0 0 15,-2 3 0-15,0-3 0 0,-1 2 0 0,1-2 0 16,0 0 8-16,-6 0-8 0,3 0 0 0,-7 0 0 16,-2-2 0-16,0 2 0 0,-3 0 0 0,0 0 0 15,-6 0 0-15,0 0 0 0,2 0 0 0,-5 0 0 16,3 0-10-16,-3 0 10 15,0 2-44-15,0-2-4 0,-3 0 0 0,3 3 0 16,0 0-36-16,-3-1-8 0,3 1-2 0,0-1-782 0</inkml:trace>
  <inkml:trace contextRef="#ctx0" brushRef="#br0" timeOffset="4080.68">19022 14531 172 0,'0'0'8'0,"0"0"1"0,0 0-9 0,0 0 0 16,0 0 0-16,0 0 0 0,3-3 120 0,-3 1 23 15,3-1 4-15,-3 0 1 0,0 3-74 0,3-5-14 16,-3 0-4-16,3 2 0 0,0-2-3 0,0 2-1 16,-3-2 0-16,3 2 0 0,3-2-12 0,-3 0-4 15,3-3 0-15,-3 2 0 0,6-2-11 0,-3-2-2 16,3 2-1-16,0 0 0 0,-1-3-2 0,1 4-1 16,0-4 0-16,3 3 0 0,-3-3-7 0,3 3-2 15,-6 1 0-15,3-1 0 0,0 2 5 0,0 1 1 16,-3 2 0-16,0 1 0 0,3-1-7 0,-3 3-1 15,-3 3 0-15,3-3 0 0,-1 0-8 0,-5 0 0 16,3 5 9-16,-3-5-9 0,0 5 0 0,0 1 8 16,0 2-8-16,0-8 0 0,0 5 8 0,0 3-8 0,-3-3 8 15,3 3-8-15,-3 0 0 0,3 0 0 0,-2 0 0 0,2 0 8 16,-3 2-8-16,0-2 0 0,-3 0 0 0,3 3 8 16,0-3-8-16,0 0 0 0,0-3 0 0,0 3 8 15,3-8-8-15,0 0 0 0,0 0 0 0,0 0 0 16,0 0 0-16,0 0 0 0,0 0 0 0,0 0 0 15,0 0 0-15,0 0 0 0,0 0 0 0,6-5 8 16,-3-1-8-16,3 1 0 0,-3 0 0 0,0-1 0 16,5 1 0-16,-2-3 0 0,-3 3 0 0,6 0 0 15,-6-3 0-15,3 0 0 0,3 0 0 0,-3 0 0 16,0 3 0-16,0-1 0 0,0 1 0 0,0 0 0 16,0 2 0-16,0-2 0 0,0-1 0 0,-3 6 0 15,-3 0 0-15,0 0 8 0,6-2-8 0,-6 2 8 16,0 0-8-16,0 0 0 0,3 5-8 0,-3-5 8 15,0 0 0-15,0 5 0 0,0 1 0 0,0 2 8 0,0 0-8 16,0 0 0-16,0-1 0 0,0-1 0 0,3 2 0 16,-6 0 11-16,0 0-11 0,0 2 12 0,3-2-12 0,0 0 0 15,-6 0 0-15,3 0 0 0,3-8 0 0,-3 5 0 16,0 3 0-16,3-8 0 0,0 0 0 0,0 0 0 16,0 0 0-16,0 0 8 0,0 0-8 0,0 0 0 15,0 0 0-15,0 0-11 0,0 0 11 0,9-5 0 16,0 0 0-16,0-1-8 0,3-4 8 0,0 2 0 15,-1-3 8-15,1-2-8 0,0 2 0 0,0 1 0 16,0-3 0-16,0 2-8 0,-3 0 8 0,0 1 0 16,-3 2 0-16,3 0 0 0,0 0 0 0,0 3 0 15,-3-1 0-15,2 4 0 0,-8 2 0 0,0 0 0 16,0 0 0-16,0 0 0 0,0 0 0 0,0 0 0 0,0 0 0 16,0 0-8-16,0 0 8 0,0 8 0 0,0 0 0 15,0 0 0-15,-6 2 0 0,4-2 0 0,2 0 0 16,-3-3 0-16,0 3 0 0,0-2 9 0,0 1-9 0,3-1 0 15,0 2 10-15,0-8-10 0,0 5 8 0,0 3-8 16,0-8 0-16,3 5 8 0,-3-5-8 0,0 0 0 16,3 8 0-16,-3-8 0 0,0 0 0 0,6 5 0 15,-6-5 0-15,0 0 8 0,8 3-8 0,1-3 0 16,3-3 0-16,-3 1 0 0,0-1-9 0,3-5-703 16</inkml:trace>
  <inkml:trace contextRef="#ctx0" brushRef="#br0" timeOffset="4284.41">19629 14332 288 0,'0'0'25'0,"0"0"-25"16,0 0 0-16,0 0 0 0,0 0 105 0,0 8 16 15,0-2 3-15,0-6 1 0,-3 10-57 0,0-2-12 16,0-2-3-16,0 1 0 0,3 1 4 0,-3-2 1 15,3 2 0-15,-3-3 0 0,0 3-34 0,3-3-6 16,0-5-2-16,0 8 0 0,0-8-16 0,0 0 0 16,0 0 8-16,0 0-8 15,0 0-28-15,0 0-10 0</inkml:trace>
  <inkml:trace contextRef="#ctx0" brushRef="#br0" timeOffset="4470.88">19671 14161 867 0,'0'0'38'0,"0"0"9"0,0 0-38 0,0 0-9 0,0 0 0 0,0 0 0 16,0 0 29-16,0 0 4 0,0 0 1 0,0 7 0 15,0-1-26-15,3 2-8 0,0-3 0 0,0 0-437 16</inkml:trace>
  <inkml:trace contextRef="#ctx0" brushRef="#br0" timeOffset="4988.24">19742 14298 777 0,'0'0'34'0,"0"0"8"0,0 0-34 0,0 0-8 0,0 0 0 0,0 0 0 16,0 0 29-16,0 0 4 0,0 0 1 15,-3 5 0-15,0 6-6 0,0 0 0 0,1 2-1 0,-1-3 0 16,-3 4-3-16,3-4-1 0,3 1 0 0,0-1 0 15,-3 1 4-15,0 0 1 0,0-1 0 0,3 1 0 16,0-3-5-16,0 0-1 0,0-3 0 0,0-5 0 16,0 0-11-16,0 0-3 0,0 0 0 0,0 0 0 15,6-3 2-15,3 1 0 0,-3-1 0 0,2-5 0 16,1 3-2-16,0-1 0 0,-3-2 0 0,3 3 0 16,0-3-8-16,3-2 0 0,0-1 9 0,0 0-9 15,3 1 0-15,-3-1 0 0,-3-2 0 0,2 0 0 16,-2 2 0-16,0 1 0 0,3-1 0 0,-3 3 0 15,-3 3 0-15,3 2 0 0,-3 1 0 0,-6 2 0 0,0 0 0 16,0 0 0-16,0 0 0 0,0 0 8 0,0 10 34 16,-3-2 7-16,3 3 2 0,-6-1 0 15,3 1-2-15,0-1 0 0,-3 4 0 0,6-4 0 0,-3 3-21 0,0-5-5 16,0 0-1-16,0-2 0 0,3-1-13 0,0-5-9 16,0 0 12-16,0 0-12 0,0 0 8 0,0 0-8 15,12 5 0-15,-3-5 0 0,0 0 0 0,6-2 0 16,0-1 0-16,0-2-540 15,0-3-111-15</inkml:trace>
  <inkml:trace contextRef="#ctx0" brushRef="#br0" timeOffset="7773.46">20763 14409 345 0,'0'0'31'0,"0"0"-31"0,0 0 0 0,0 0 0 16,0 0 132-16,6-2 21 0,-3-4 4 0,3 4 1 15,-6 2-65-15,6-3-13 0,0-5-2 0,0 3-1 16,-3-1-13-16,3 1-4 0,-3 0 0 0,3 0 0 16,3-3-23-16,-6 0-5 0,3 0 0 0,0 0-1 15,0-3 1-15,3 3 1 0,0-2 0 0,0-1 0 16,2 1-10-16,1-1-3 0,0 0 0 0,0-2 0 16,3 3-8-16,-3-4-3 0,0 1 0 0,3 0 0 15,-3 0-9-15,3-1 0 0,-1-1 9 0,1-1-9 0,-3 0 12 0,3-3-1 16,0 3-1-16,0-2 0 0,-3 2-10 15,0 0 0-15,0 6 0 0,-1 2 8 0,-2-3-8 0,-3 3-11 16,-3 5 3-16,3-2 0 0,-6 3 8 16,0 2 0-16,0 0 0 0,0 0 8 0,0 0 4 0,-3 7 0 15,-3-1 1-15,-3 4 0 0,0 1-4 0,1 0-1 16,2-1 0-16,-3 3 0 0,0 1 3 0,0-1 0 16,0-3 0-16,0 4 0 0,0-1-3 0,0 0 0 15,0 0 0-15,3-2 0 0,-3 2-8 0,0-2 0 16,3 2 0-16,-3-3 8 0,4 4-8 0,-1-1 0 0,0-2 0 0,0-1 8 15,3 3-8-15,0-5 0 0,-3 3 0 16,6-3 0-16,-3 0-9 0,6-3-4 0,-3 3-1 16,6-3-833-16</inkml:trace>
  <inkml:trace contextRef="#ctx0" brushRef="#br0" timeOffset="8725.28">21383 14015 230 0,'0'0'20'0,"0"-3"-20"0,2 3 0 0,-2 0 0 0,3-2 96 0,0-1 14 15,0 0 3-15,0 3 1 0,-3 0-63 0,0 0-13 16,0 0-2-16,0 0-1 0,0 0-2 0,0 0 0 16,0 0 0-16,0 0 0 0,0 0 3 0,0 0 1 15,0 0 0-15,0 0 0 0,0 0 8 0,0 0 2 16,-6 6 0-16,-2 2 0 0,-1 0-1 0,3 0 0 16,-3-1 0-16,0 1 0 0,0 0-15 0,3 3-3 15,-3-3-1-15,0 0 0 0,3 0-7 0,-3 0 0 16,3 0-1-16,0 0 0 0,3-3-11 0,3-5-8 15,-6 8 9-15,6-8-9 0,0 0 8 0,3 5-8 16,0 3 0-16,0-5 0 0,3-1 8 0,0 1-8 0,3-3 0 16,3 0 0-16,3 0 8 0,0-3-8 0,0 3 0 0,0-2 0 15,2-1 8-15,-2 0-8 0,3 1 0 0,-3-1 0 16,-3 3 0-16,3 0 0 0,0 0 0 0,-6 0 0 16,0 0 0-16,2 3 0 0,-5 2 0 0,0-2 0 15,-3 2 8-15,3 0-8 0,-6 1 0 16,3 1 9-16,-3-1 10 0,-3 2 1 0,0 0 1 0,0 0 0 15,0-1 3-15,-6 4 1 0,6 0 0 0,-6 2 0 16,1 0-9-16,-1-2-1 0,-3 2-1 0,0 0 0 16,0 0-14-16,-3 1 11 0,3-1-11 0,-3-3 10 15,0 1-10-15,3-3 0 0,1 0 0 0,-1-3 8 16,0-2-8-16,3-1 0 0,0 1 9 0,3-3-9 16,0-3 0-16,0 3 8 0,0-2-8 0,3-3 0 15,3-1-11-15,-3-2-6 0,0-2-2 0,3 2-778 16</inkml:trace>
  <inkml:trace contextRef="#ctx0" brushRef="#br0" timeOffset="8936.41">21374 14002 1231 0,'0'0'54'0,"0"0"12"0,0 0-53 0,0 0-13 16,-3-6 0-16,3 6 0 0,-3-5 106 0,3 5 18 15,0-5 4-15,0 5 1 0,3-3-55 0,0-2-11 16,3 5-3-16,-1-3 0 0,1 1-11 0,3-1-2 16,3 0-1-16,0 3 0 0,0-2-25 0,0 2-5 15,3-3 0-15,-3 0-1 0,3 3-15 0,0 0 0 0,-1-2 8 0,7 2-8 32,0-3-48-32,0 3-12 0,0-3-2 0</inkml:trace>
  <inkml:trace contextRef="#ctx0" brushRef="#br0" timeOffset="9691.94">21865 14036 1036 0,'0'0'92'0,"0"0"-73"16,0 0-19-16,3-2 0 0,0-1 44 0,3 3 6 15,-3-3 1-15,0 3 0 0,3-2-42 0,-4-1-9 16,1 3 0-16,3-3 0 0,0 1 0 0,-3-1 0 16,6-2 0-16,-3 2 0 0,0-2 42 0,3-3 9 15,0 3 1-15,3-3 1 0,0 0-20 0,3-3-4 16,-3 3-1-16,0 0 0 0,-1-2-14 0,4-1-3 15,-3 0-1-15,0 1 0 0,-3 2 12 0,-3 0 2 16,-3-3 1-16,0 6 0 0,0-3 6 0,-3 0 1 16,-3 3 0-16,-3 2 0 0,-3-2-7 0,-3 2-1 0,0 3 0 0,-3 0 0 15,1 6-13-15,-1-4-3 0,0 4-8 0,0 2 12 16,-3 2-12-16,6-2 11 0,-3 5-11 0,0 1 10 16,-3-1-10-16,4 0 10 0,-4 0-10 0,3 0 10 15,-3 1-10-15,3 2 0 0,0 2 0 0,-3 1 8 16,4-1-8-16,-4 1 10 0,6 2-10 0,-3-5 10 15,0 2-10-15,3 1 0 0,3-1 0 0,0 1 0 16,0-3 0-16,3-1 0 0,0-1 0 0,0-1 0 16,3 0 0-16,3-2 0 0,0-3 0 0,0 0 8 15,0 0-8-15,3 0 0 0,3-3 0 0,0-3 0 16,3-2 0-16,0 0 0 0,3-2 0 0,-3-1 8 16,3 3-8-16,0-5 0 0,0 0 0 0,0-1 0 15,3 1 0-15,-1 0 8 0,4-1-8 0,-6 1 0 16,3-3 0-16,0 3 0 0,-3 2 0 0,0-2 0 15,-3 2 0-15,0 1 0 0,-9 2 0 0,0 0 0 0,0 0 0 16,0 0 0-16,0 0 0 0,0 0 0 0,3 5 0 0,3 3 0 16,-6-3 0-16,0 0 0 0,-3 1 0 0,0-1 0 15,0 0 8-15,-3 3-8 0,3-2 19 0,-3-1-2 16,0 0 0-16,3 3 0 0,-3-3-17 0,3 1 0 16,-3-1 0-16,6-2 0 0,-3 2 12 0,3 0 3 15,-3-2 0-15,3-3 0 0,0 0-6 0,0 0-1 16,3 8 0-16,-3-8 0 0,0 0 6 0,3 5 1 15,3 3 0-15,-6-8 0 0,0 0-15 0,6 3 0 16,-6-3 0-16,9 2-10 0,0 1 10 0,0 0 14 16,0-3-3-16,-4 0-1 0,4-3-10 0,0 0-14 15,-3 1 3-15,0-1 1 0,3 0 10 0,0 1 0 16,0-4-9-16,0 4-623 0,0-4-125 0</inkml:trace>
  <inkml:trace contextRef="#ctx0" brushRef="#br0" timeOffset="10441.33">22121 14306 1090 0,'0'0'48'0,"0"0"11"0,0 0-47 0,0 0-12 0,0 0 0 0,0 0 0 15,0 0 74-15,0 0 13 0,9 0 2 0,-3 0 1 16,3-3-22-16,-1 1-5 0,1-1-1 0,0 0 0 15,-6-2-21-15,3 0-4 0,0 0-1 0,-3-3 0 16,3 2-12-16,-3 1-4 0,0 0 0 0,0-1 0 0,-3 1-3 0,3-3-1 16,-3 3 0-16,0-3 0 0,-3 3 16 0,3-1 4 15,-3-2 0-15,-3 3 0 0,3-3-20 0,-3 3-3 16,0-3-1-16,3 0 0 0,0 3-12 0,-3 0 0 16,0 2 0-16,0 0 0 0,-3 3 0 0,1 0 0 15,-1 3 0-15,0 2 0 0,-3 0 0 0,0 1 0 16,3 2 0-16,-3 0 0 0,0 2 0 0,0 1 0 15,3-1-9-15,0 4 9 0,3-4-9 0,0 3 9 16,1 1-8-16,-1-4 8 0,0 3 0 0,3 1 0 16,0 2 0-16,0-3 0 0,3-3 0 0,0 4 0 15,0-6 0-15,3 2 8 0,3-2-8 0,3 0 0 0,-1 0 0 16,1-3 0-16,3 1 0 0,0-4 0 0,6 1 0 0,-3-3 0 16,3-3 0-16,-3 1-8 0,0-4 0 0,-1 1 0 15,1 2 8-15,-3-2 11 0,0 2-3 16,-3 1 0-16,0-1-8 0,0 3 0 0,-3 0 0 0,-6 0 0 15,0 0 0-15,6 3 0 0,-6-3 0 0,3 8 0 16,-3 2 8-16,0 1 8 0,-6 2 3 0,3 0 0 16,-3 3-7-16,0 0-2 0,-3 0 0 0,3 2 0 15,0 1-10-15,0-1 0 0,0 4 0 0,0-4 0 16,-3 3 0-16,3-2 0 0,0 2 0 0,1 0 0 16,-1-2 0-16,0 2 0 0,0 3 0 0,0-3 8 15,3-3-8-15,-3 6 0 0,3-5 0 0,0 2 0 16,0-3 0-16,-3 4 12 0,0-4-12 0,3 1 12 15,-3-4-12-15,0 1 0 0,0-2-10 0,-3-4 10 0,3 3 0 16,-3-5 0-16,0 0 0 0,0 0 0 0,3-3 29 16,-2-2 3-16,-1 2 0 0,3-2 0 0,-3-3 18 0,0 0 4 15,0-3 1-15,3-2 0 0,0 0-23 0,0-3-4 16,0-3 0-16,3-2-1 0,-3 0-17 0,3 0-10 16,0-6 12-16,0 3-12 0,6-5 0 0,0 3 0 15,0-1 0-15,0 3 0 0,6-2 0 0,0-1 16 16,0-2-3-16,3 2-1 0,6 1-12 0,2-3-12 15,4 0 3-15,3-1 0 0,0 1 9 0,0-3 11 16,2 3-3-16,7-5 0 0,-3-1-8 0,0 4 0 16,-4-4 0-16,1 3 0 0,0 0-9 0,0 1-1 15,-1-1 0-15,1 3 0 16,3-1-57-16,0 1-11 0,2 3-2 0,-2-3-992 0</inkml:trace>
  <inkml:trace contextRef="#ctx0" brushRef="#br0" timeOffset="22042.74">3952 2934 57 0,'-21'0'0'0,"-6"8"0"16,0-8 0-16,-2 5 0 0,-4-2 155 0,-6 0 25 16,0-1 6-16,1 4 1 0,2-4-143 0,-6 1-29 15,1 5-6-15,2-8-1 0,-3 3-8 0,1-1 10 16,2 6-10-16,-3-8 10 16,7 0 7-16,-7 3 2 0,0-3 0 0,1 2 0 0,-1-2 29 0,-3 0 5 15,4 3 2-15,2 2 0 0,3-5-31 0,-3 6-5 16,7-4-2-16,-10 4 0 0,6-1 5 0,-2 3 1 15,-4-3 0-15,0 3 0 0,1 0 11 0,-1 3 2 16,3 2 1-16,-2-5 0 0,2 2-12 0,0 4-2 16,3 7-1-16,-5-8 0 0,2 5-13 0,-3 4-9 15,-2 1 12-15,-1 4-12 0,3-6 39 0,1 6 1 16,2 4 0-16,0-4 0 0,1-1-29 0,2 6-11 0,0-6 8 16,-2 6-8-16,-4-3 22 0,0 8-1 0,4-5 0 0,-4 8 0 15,0-3 11-15,3 5 1 0,-2 3 1 0,2 0 0 16,3 0-6-16,-5 0 0 0,2-3-1 15,0 9 0-15,1-6-6 0,2 2-1 0,-9 1 0 16,10 0 0-16,-1-1-20 0,0 3 9 0,6-2-9 0,-5-3 0 16,11 3 0-16,-3 2 0 0,3-2 0 0,-3 4 0 15,4 1 0-15,-7 3-16 0,3-6 4 0,3 3 0 16,-3-3 12-16,4 6 16 0,-7-6-3 0,9 6-1 16,0-3-12-16,0 2 0 0,1 3 0 0,-1-2 0 15,6-3 0-15,3 3 0 0,0-1-8 0,-6 1 8 16,6-3 0-16,0 5 0 0,3-5 0 0,-3 5 0 15,7-8-10-15,-4 3 2 0,3 3 0 0,-3-1 0 16,0 1 31-16,6 2 6 0,-6-2 2 0,9 2 0 16,-9-5-31-16,9 2 0 0,-6-2 0 0,3 8 0 15,3-3 0-15,-3 0 8 0,3 1-8 0,0-4 0 0,0 1 0 0,0 2 0 16,3 0 0-16,-3 0 0 0,3 3 0 16,3-3 8-16,3-2-8 0,-6 0 9 0,6-4 5 15,0 1 1-15,0 3 0 0,3 0 0 0,-4 2-15 0,4-3 11 16,6-2-11-16,3 0 10 0,-6-3 22 0,6 1 5 15,3-4 1-15,-1 1 0 0,-2 0-38 0,9-1-13 16,0 1 0-16,3-1 0 0,2-2 13 0,-8-2 0 16,9-1 0-16,-3 0 0 0,5 1 0 0,-5-1 0 15,6 0 0-15,-1 1 0 0,4-4 0 0,3-2 0 16,-1 0 0-16,-2 1 0 0,3-7 0 0,2 1 0 16,-2 0 0-16,6 0 0 0,-4-6 0 0,4 3 0 0,8-2 0 0,1-1 0 15,-7-2 8-15,7-3-8 16,2 0 0-16,7-8 0 0,2 1 0 0,-2-4 0 0,5-2 0 15,4-5 0-15,5-3-13 0,0-6-7 0,7-1 0 16,-1-4-1-16,3-2-3 0,0-3-1 0,13-3 0 16,2 1 0-1,-3-3-24-15,6-1-5 0,3-1-1 0,0 2 0 16,-3 2-61-16,4 0-13 0,2 1-3 0</inkml:trace>
  <inkml:trace contextRef="#ctx0" brushRef="#br1" timeOffset="35427.07">19689 15436 403 0,'0'0'17'0,"0"0"5"0,0 0-22 0,0 0 0 0,0 0 0 0,0 0 0 16,0 0 118-16,-3 5 19 0,3 0 4 0,0-5 1 15,-6 0-55-15,3 3-11 0,3-3-3 0,0 0 0 16,0 0-13-16,0 0-4 0,0 0 0 0,0 0 0 16,0 0-24-16,0 0-4 0,0 0-2 0,0 0 0 15,0 0-3-15,0 0-1 0,0 0 0 0,9-3 0 16,-3-5 0-16,3 3 0 0,-3 0 0 0,3-3 0 16,0-5-12-16,2 2-2 0,1-2-8 0,0-3 12 15,3 0-12-15,3 0 9 0,0-2-9 0,3 2 8 16,-3-5-8-16,2 0 0 0,1-1 0 0,0 1 0 0,6-3 0 0,-6 3 0 15,3 0 0-15,-1 3 0 0,-2-4 0 0,-3 4 0 16,0 2 0-16,0 3 8 0,-6 2-8 0,0 1 0 16,-4 2 0-16,-2 2 0 0,0 4 0 0,-6 2 0 15,0 0 0-15,0 0 0 0,0 0 0 0,0 0 10 16,-3 5-10-16,-3 3 10 0,1 0-10 0,-1 0 8 16,0 2-8-16,0-2 8 0,3 0 1 0,-3 3 0 15,-3-3 0-15,3 2 0 0,0 1 9 0,-3 0 2 16,3-4 0-16,0 7 0 0,-3-4-12 0,3 4-8 15,0-4 12-15,0 3-12 0,0-2 11 0,0 2-11 16,3-2 10-16,-3-1-10 0,3 1 0 0,3 2 0 0,-3-5 0 16,3-3 0-16,0-5 0 0,0 8 0 0,0-2 0 0,0-6 0 15,0 0-12-15,3 8-8 0,-3-8-1 0,0 0-515 16,6 5-104-16</inkml:trace>
  <inkml:trace contextRef="#ctx0" brushRef="#br1" timeOffset="36184.11">20284 15092 813 0,'0'0'36'0,"0"0"8"0,0 0-36 0,0 0-8 16,0 0 0-16,3-5 0 0,-3 5 41 0,3-6 7 15,3 4 0-15,-3-4 1 0,-3 6 3 0,3-5 1 16,0 2 0-16,-3 3 0 0,3-5-10 0,-3 5-3 16,3-3 0-16,-3 3 0 0,0 0-40 0,0 0 0 15,3-2 0-15,-3 2 0 0,0 0 8 0,0-5 5 16,0 5 2-16,0-6 0 0,0 6-4 0,0-5-1 15,-6 0 0-15,3-1 0 0,3 1-2 0,-6 2 0 16,3-2 0-16,-3 2 0 0,0-2 2 0,0 0 0 0,-3 2 0 0,3 1 0 16,-3 2-2-16,0 0 0 0,1 0 0 0,-4 0 0 15,3 2 20-15,0 1 3 0,0 0 1 0,0-1 0 16,0 1-7-16,3-1-1 0,0 1 0 0,0 2 0 16,0-2-8-16,0 2-3 0,3 1 0 0,0-1 0 15,0 0-13-15,3 1 8 0,0 1-8 0,0-1 0 16,0 2 8-16,3-3-8 0,0 6 0 0,3-4 0 15,0-1 10-15,0 2-10 0,3 0 10 0,-3 2-10 16,3-2 8-16,-3 3-8 0,3-3 0 0,0 2 0 16,0 1 12-16,0-1-3 0,0 4-1 0,-1-4 0 15,-2 3-8-15,3 1 0 0,-3-1 0 0,0 0 0 16,0 0 0-16,-3 1 0 0,0-1 0 0,-3 3 8 16,0-3-8-16,-3 0 0 0,0 0 0 0,0 1 0 15,0-1-8-15,-3-3 8 0,3 1 0 0,0-3 0 16,-3 0 0-16,0 0 0 0,0-5 0 0,1 2 0 0,-1-3 9 15,0 1-9-15,0-3 10 0,0 0-10 0,0 0 16 0,0-3-4 16,0 1 0-16,3-1 0 0,-3-2 0 0,0 0-1 16,0-3 0-16,3 0 0 0,0-3-11 0,3 1 0 15,-3-4 9-15,6 4-9 0,0-4 0 0,0 1 0 16,0 0 0-16,3-3 0 0,0 0 0 0,3 0 0 16,0 1 0-16,0-1 0 0,3 0 0 0,-1 3 0 15,1-3 0-15,0 2 0 0,3 1 0 0,0 0 0 16,-3 0 0-16,3 0 0 0,-3 2 0 0,-3 0 0 15,0 1-8-15,0-1 8 0,-1 3 0 0,-2 0 0 16,-3 3 0-16,0 0 0 0,-3 5 0 0,0 0 0 16,0 0 0-16,0 0 0 0,-3-3 0 0,3 3 0 0,0 0 0 15,-9 3 0 1,1-1-32-16,-1 1 0 0,3 2-1 0,0-2-514 0,0 0-102 16</inkml:trace>
  <inkml:trace contextRef="#ctx0" brushRef="#br1" timeOffset="36443.9">20418 15510 691 0,'0'0'61'0,"0"0"-49"0,0 0-12 0,0 0 0 15,0 0 147-15,0 5 26 0,0 0 6 0,0-5 1 0,0 8-69 0,-3 0-14 16,3-2-2-16,0 2-1 0,-3-3-55 0,0 3-11 16,3-3-3-16,-3 3 0 0,3-3-17 0,-3 3-8 15,0 0 0-15,3-3 8 0,0-5-8 0,0 6 0 16,0-1 0-16,3 0 0 16,-3-5-151-16,0 0-29 0</inkml:trace>
  <inkml:trace contextRef="#ctx0" brushRef="#br1" timeOffset="36990.05">20612 15015 0 0,'0'0'0'0,"0"0"0"0,0 0 0 0,0 0 0 0,0 0 0 0,0 0 0 16,0 0 380-16,3-5-76 0,-3 5 60 0,0 0 13 15,0 0-256-15,0 0-51 0,0 0-10 0,0 0-3 16,3-5-17-16,-3 5-3 0,0 0-1 0,0 0 0 0,0 0-4 0,5-3-2 15,-5 3 0-15,9 0 0 0,3-3-14 0,-3 1-4 16,0-1 0-16,0 3 0 0,0 0-4 0,0-3-8 16,3 1 11-16,0 2-11 0,-3 0 0 0,3 0 0 15,0 0 0-15,-1 0 0 0,1 0 8 0,-3 0-8 16,3 2 0-16,-6 4 0 0,0-6 0 0,-6 0 0 16,0 0 0-16,3 5 0 0,3 0 8 0,-6-5-8 15,0 5 9-15,0-5-9 0,3 6 20 0,-3 2-3 16,0-3 0-16,0 0 0 0,-3 3-1 0,6-2-1 15,-3-6 0-15,0 10 0 0,0-2-3 0,-3-3 0 16,3 6 0-16,-3-3 0 0,-3 2-1 0,3 1-1 16,-3-3 0-16,0 5 0 0,0-2-10 0,0 2 12 0,-3 0-12 15,0 3 12-15,0 3-12 0,4-6 0 0,-1 3 0 0,0 0 8 16,0-1-8-16,0-1 0 0,0-1 0 0,3 0 0 16,0 0 0-16,3 1 0 0,-3-4-10 0,0 1 10 31,6-3-48-31,-3-3-4 0,3 3-1 0,-3-8 0 15,0 0-167-15,0 0-34 0</inkml:trace>
  <inkml:trace contextRef="#ctx0" brushRef="#br1" timeOffset="37192.57">20659 15290 576 0,'0'0'51'15,"0"0"-41"-15,0 0-10 0,0 0 0 16,0 0 168-16,0 0 32 0,0 0 7 0,0 0 1 15,3-5-125-15,0 0-25 0,-3 5-5 0,6-6-1 0,0 1-3 0,0 2-1 16,-6 3 0-16,9-2 0 0,0 2-8 0,0-3-1 16,0 3-1-16,0-2 0 0,0 2-29 0,0 0-9 15,2 0 0-15,1 0 0 0,-6 0 8 0,3 0-8 16,0 0 0-16,0-3 0 16,0 0-139-16,0 1-34 0</inkml:trace>
  <inkml:trace contextRef="#ctx0" brushRef="#br1" timeOffset="37611.64">20960 15047 1065 0,'0'0'47'0,"0"0"10"0,0 0-45 0,0 0-12 0,0 0 0 0,0 0 0 15,-6 0 91-15,6 0 16 0,0 0 3 0,0 0 1 16,-6 3-42-16,6-3-8 0,0 0-1 0,-6 5-1 15,0 0-9-15,-3 3-2 0,6-3 0 0,-3 1 0 16,3-1-14-16,0 0-3 0,-3 0-1 0,3 1 0 16,3 2-16-16,-3-3-3 0,0 3-1 0,3-8 0 15,0 5-10-15,0-5 8 0,0 0-8 0,-3 8 8 16,3-8-8-16,3 5 0 0,-3-5 0 0,6 6 0 16,-3-1 0-16,6-2 0 0,-3-1 0 0,3-2 0 15,0 3 0-15,0-3 0 0,0 0 0 0,0 3 0 16,3-1 0-16,-3 1 0 0,0-3 0 0,2 3 0 15,-2-1 0-15,0 1 0 0,-3 2 0 0,0-2 0 0,0 2 0 16,0 0 8-16,0 1-8 0,-3 2 0 0,0 0 0 0,-3 2 0 16,0 3 0-16,0 1 0 0,-3-4 0 0,0 3 8 15,-3-2-8-15,3 2 0 0,-6 0 8 0,6-2-8 16,-6 2 0-16,0 0 8 0,-3-2-8 16,4 2 0-16,-4-5 9 0,3 3-9 0,0-3 0 0,0-3 8 15,0 0-8-15,0 1 0 0,3-1 0 0,0-5 0 16,0 3 0-16,0-6-12 15,3 0-122-15,3 1-25 0,-3-6-5 0</inkml:trace>
  <inkml:trace contextRef="#ctx0" brushRef="#br1" timeOffset="37814.94">20912 15073 1231 0,'0'0'54'0,"0"-2"12"0,6-1-53 0,0-2-13 0,-3-1 0 0,3 4 0 15,0-6 64-15,0 3 9 0,3 2 3 0,-3-2 0 16,3-1-8-16,0 4-2 0,0-1 0 0,0-2 0 16,-1 2-13-16,1-2-2 0,0 5-1 0,3-3 0 15,-3 1-26-15,3-1-6 0,0 0-1 0,0 1 0 16,3-1-5-16,0 0-2 0,3 1 0 0,-1-1-604 16,1 0-121-16</inkml:trace>
  <inkml:trace contextRef="#ctx0" brushRef="#br1" timeOffset="38678.89">21451 15134 813 0,'0'0'36'0,"0"0"8"0,0 0-36 0,0 0-8 0,0 0 0 0,0 0 0 16,0 0 44-16,0 3 8 0,3-1 0 0,3-2 1 16,-6 0-3-16,3 0-1 0,0 0 0 0,0 0 0 15,3-2 6-15,0-1 1 0,-3 1 0 0,6-1 0 16,-3 0-13-16,3-2-3 0,-1 0 0 0,-2-3 0 16,3 2-16-16,0-2-3 0,-3 1-1 0,3 1 0 15,-6-4-7-15,3 2-1 0,3 0-1 0,-6 0 0 16,3 0 3-16,-3 0 1 0,3 0 0 0,-6 0 0 15,3 0-5-15,-3 0-1 0,-3 0 0 0,3 0 0 0,-3 3 8 0,0 0 2 16,-3-1 0-16,0 1 0 16,0 3-19-16,0-1 0 0,-3 3-13 0,3 0 5 0,-6 0 8 0,3 5 0 15,-3 0 0-15,4 3 8 0,-4-2-8 16,3 2 0-16,-6 2 0 0,3 1 0 0,0 2 0 16,0 0 0-16,-3-2 0 0,3 2 0 0,-3 3 9 0,4 0 1 15,-4 0 0-15,0 0 0 0,3 2-10 0,0-2 0 16,0 3 9-16,0-1-9 0,0-2 0 0,3 2 9 15,-3-4-9-15,6-1 0 0,3 0 8 0,-2 0-8 16,2-5 0-16,0 3 0 0,3-3 0 0,3-3 0 16,-3-5 0-16,5 5 0 0,-5-5 0 0,9 0 0 15,3 0 0-15,0 0 0 0,0-2 0 0,3-4 8 16,0 4-8-16,-3-3 10 0,3-1-10 0,3-2 8 0,-4 3-8 16,4 0 8-16,-3-3-8 0,0 2 0 0,-3 4 0 15,0-3 0-15,-3 2 0 0,0 0 0 0,0 3 0 0,-6 0 0 16,-3 0 0-16,0 0 0 0,3 6 0 0,0-1 0 15,-6 3 17-15,3-3 2 0,-3 3 0 0,0-3 0 16,0 3-3-16,-3-2-1 0,0 1 0 0,3-1 0 16,0 2-4-16,-3-3-1 0,3 0 0 0,-3 1 0 15,6-6-10-15,-3 5 0 0,3-5 0 0,-6 5 0 16,3 0 11-16,3-5-3 0,0 0-8 0,0 0 12 16,0 0-1-16,0 0-1 0,0 0 0 0,0 6 0 15,0-6-10-15,0 0 10 0,3 8-10 0,-3-8 10 16,0 0-2-16,6 2 0 0,3 1 0 0,-3 0 0 15,-6-3-8-15,6 0 0 0,3 0 9 0,-3 0-9 16,0 0 0-16,3 0 0 0,-3-3 0 0,-6 3 8 16,0 0-8-16,5 0 0 0,4 0 0 0,0 0 0 15,-3 0-100-15,0-3-22 0,3 3-4 0,-3-2-704 16</inkml:trace>
  <inkml:trace contextRef="#ctx0" brushRef="#br1" timeOffset="39262.71">21698 15380 115 0,'0'0'0'0,"0"0"10"0,-6 6-10 0,6-6 0 15,0 0 0-15,0 0 0 0,0 0 340 0,0 0 67 16,0 0 13-16,-6 2 2 0,0-2-286 0,6 0-58 16,0 0-11-16,0 0-3 0,0 0-28 0,6-5-7 0,0 2-1 0,0-2 0 15,0 0-9-15,3-1-3 0,0 1 0 16,0 0 0-16,0-3-16 0,-3 0 0 0,3 0 0 0,-3 0 0 15,-1 0 0-15,1 0 12 0,-3 0-3 0,0 0 0 16,-3-2 3-16,0 2 1 0,-3-3 0 0,3 1 0 16,-3 2 4-16,0-3 1 0,-2 3 0 0,-1 3 0 15,3 2-8-15,-3-2-2 0,-3 5 0 0,0-3 0 16,0 3 8-16,0 3 0 0,-3 0 1 0,0 2 0 16,0 3-6-16,3 0-2 0,0 0 0 0,0 2 0 15,0 1-9-15,4-1 0 0,-4 1 0 0,3 2 8 16,0 0-8-16,0 3 0 0,0 0 0 0,3 3 8 15,-3-1-8-15,3 1 0 0,-3-1 9 0,3 3-9 16,-3 1 0-16,6-1 0 0,0 0 0 0,3 0 8 16,-6 3-8-16,3 0 0 0,3 0 0 0,0-1 0 15,0 1 0-15,3 0 0 0,-3 0 0 0,3 0 0 16,0 2 0-16,0-5 0 0,3 3 0 0,-3-3 0 0,0-2 0 16,-1 2 0-16,1-3 0 0,-3-2 0 0,0 0 0 15,-3 0 0-15,0 0 0 0,-3 0 0 0,0-3 0 0,-3-2 0 16,1-1 8-16,-4 1-8 0,-3-3 9 0,0 0-9 15,3-3 12-15,0-2-12 0,-3-1 14 0,0-2-4 16,-3-2-1-16,3 2 0 0,-3-6 25 0,1-2 5 16,2 0 1-16,-3-2 0 0,3-3-12 0,3-3-3 15,0 0 0-15,3-3 0 0,0 1-25 0,6-3 8 16,0 2-8-16,3-2 0 0,3 0 0 0,3 2 0 16,3 1-9-16,-3-1 9 0,3 1 0 0,6-3 0 0,-4 2 0 15,4-2 0-15,0 0 0 0,6 2 0 0,0 1 0 0,3-4 0 16,-7 4 0-16,10-1-8 0,-3 1 8 0,0 2 0 31,0 0-40-31,2 0-2 0,-2-2 0 0,-6 2-1068 0</inkml:trace>
  <inkml:trace contextRef="#ctx0" brushRef="#br1" timeOffset="61519.49">13846 4255 759 0,'0'0'33'0,"0"0"8"0,0 0-33 0,0 0-8 0,0 0 0 0,0 0 0 15,0 0 76-15,0 0 14 0,0 0 2 0,0 0 1 16,0-3-61-16,0-2-13 0,0-3-3 0,0 2 0 15,0 6-16-15,3-8 10 0,-3 3-10 0,3 0 8 16,0-3-8-16,-3 3 0 0,6 2 0 0,-6-2 0 16,3-1 0-16,-3 6 8 0,0 0 0 0,0-5 0 15,0 5 56-15,0 0 10 0,-3-5 2 0,3 2 1 16,-3-5 15-16,3 8 4 0,0 0 0 0,-6-2 0 16,0-1-36-16,3-2-8 0,3 5 0 0,-6-3-1 15,0 3-12-15,0-5-3 0,0 5 0 0,0-6 0 16,0 6-13-16,0 0-3 0,-3-2-1 0,0 2 0 15,0 2 2-15,0 4 1 0,-2-6 0 0,-1 0 0 16,-3 2 6-16,3 1 2 0,-3 5 0 0,-3-3 0 0,0 3-17 0,-3-5-3 16,1 2-1-16,-1 3 0 0,0 0 16 0,3 0 3 15,-3 5 1-15,-3-8 0 0,1 3-10 0,2 6-3 16,-6-6 0-16,3 2 0 0,0 3 3 0,1-2 0 16,-1 5 0-16,0-8 0 0,-3 5 3 0,0-2 1 15,-2 2 0-15,2 0 0 0,0 0-7 0,0 3 0 16,0-3-1-16,4 3 0 0,-4-3-15 0,0 3 0 15,3-2 0-15,0-1 0 0,1 0 8 0,-1 3-8 16,3-3 0-16,0 0 9 0,3 1-9 0,-3-1 0 16,4 0 9-16,-1-2-9 0,3 4 12 0,-3-1-3 15,0-1 0-15,0 0 0 0,3 3 18 0,-3 0 3 16,1 2 1-16,2 4 0 0,-3-4-31 0,6 3 0 0,-3-2 0 16,3 2 0-16,0-3 10 0,3 4-1 0,-3-4 0 15,7 3 0-15,-1 3-9 0,3-5 0 0,0 2 9 16,0-3-9-16,3 4 0 0,-3 1 0 0,3-1 0 15,3-1-12-15,-3 0 12 0,3 3 0 0,0-1 0 0,0-1 0 16,0 1 8-16,0-1-8 0,-1-1 8 0,4 3-8 16,0-3 8-16,3 0-8 0,-3-3 8 0,3 4-8 15,0-4 0-15,0 3 9 0,3-2-9 0,0-1 0 16,0 1 9-16,3 2-9 0,-3-5 0 0,2 2 9 16,1-4-9-16,0 2 0 0,0-3 9 0,0 0-9 15,0 0 8-15,3 0-8 0,3-2 8 0,-4-3-8 16,7 0 10-16,-3-3-2 0,6 0-8 0,0 1 12 15,-1-4-12-15,-2 4 0 0,0-6 0 0,0 8-10 16,6-8 10-16,-7 2 14 0,7 1-3 0,-3-3-1 16,-3 3-10-16,3 2-17 0,-4-5 4 0,1 3 1 0,0-1 35 0,3-2 7 15,-3 0 2-15,-1 3 0 16,4 2-32-16,-3-5 0 0,3 0 0 0,-3 0 0 16,2 0 0-16,1 0 0 0,0 0 0 0,0 0 0 0,3 0 9 15,-4 0-1-15,1 0 0 0,-3 0 0 0,3-5-8 0,-3 2 0 16,2-2-12-16,-2 5 12 0,3-11 0 0,-3 9 0 15,3-6 0-15,-4 0 0 0,-2 0 0 0,3 0 0 16,-3 3 0-16,0-3 0 0,0-3 0 0,-4 3 8 16,1 0-8-16,0-2 0 0,0-1 0 0,-3-2 8 15,0 2-8-15,0 1 0 0,-3-4 9 0,-1-1-9 16,1 1 10-16,-3 1-10 0,3-8 12 0,-3 5-3 0,-3-2-1 16,0 2 0-16,3-3-8 0,-6 3 0 0,3-2 9 15,0-3-9-15,0-1 0 0,0-1 0 0,0-1 0 0,0 0 0 16,0-2 0-16,0-4 0 0,-3 4 0 0,2-1 8 15,-2 1-8-15,-3 0 0 0,3-1 0 0,-3 3 0 16,0-2 0-16,-3 5 0 0,3-3 0 0,-3 3 0 16,-2 2 0-16,2-5 0 0,-3 3 0 0,3-3 0 15,-6 1 0-15,3-1 8 0,0 3-8 0,-3-6 8 16,0 3-8-16,0 3 0 0,0-3 0 0,0 1 0 16,0-1 0-16,0 3 0 0,-3 2 0 0,0-2 8 15,4 0-8-15,-4 5 0 0,-3-5 0 0,3 5 0 16,-3 0 8-16,0-3-8 0,0 4 8 0,3 4-8 15,-6-2 0-15,7-1 0 0,-4-4 0 0,0 5 8 16,0 5-8-16,-3-8 0 0,0 8-11 0,3 0 11 0,-6-5 0 16,4 5 0-16,-1 3-8 0,-3-3 8 0,0 2 0 15,0 1 0-15,0 0 0 0,-2 2 0 0,-4 3 0 0,-3 0 0 16,0 0 0-16,0 0 0 0,4 5 12 0,-4-2 0 16,3 2-1-16,-3 3 0 0,1 0-19 0,2 3-4 15,-3-3-1-15,3 2 0 0,0 4 13 0,-2-1 0 16,2 0 0-16,-3 0 0 0,0 0 0 0,-2 1 0 15,-1-1 0-15,0 3 0 0,3 2 12 0,1 1 1 16,-4 2 1-16,3 3 0 0,-3-3-14 0,4 3 0 16,-1 2 0-16,0 1 0 0,3-3 0 0,0 5 0 15,1 2 0-15,-1-2 0 0,3 1 0 0,-3-1 0 16,1 0 0-16,-1 3 0 0,3-3 0 0,3 0 0 16,-6 5 0-16,3 1 0 0,1-1-13 0,2 8 1 15,6-7 0-15,-3 2 0 0,3 2 12 0,3-4 16 0,0 2-3 16,3-5-1-16,1 2-12 0,2-2 0 0,0 2 0 0,3-2 0 15,3 0 0-15,0-3 0 0,0 0 0 16,3 0 0-16,3-3-14 0,0 1 4 0,2-1 1 0,7-2 0 16,0 0 9-16,3-3 0 0,3 0 0 0,3-2 0 15,0-1 8-15,5-2 0 0,-2-3 0 0,3 1 0 16,3-1-8-16,-1-5 0 0,-2 2 0 0,3-2 0 16,3 0 0-16,-1-2 0 0,4-4 0 0,0 4-8 15,-4-4 8-15,4 3-12 0,0-5 12 0,-3 0-12 16,5 0 12-16,-5 0 8 0,3-5-8 0,-7 3 11 15,4 2-11-15,0-6 0 0,0 4 0 0,-1-4 0 16,1 1 0-16,3-3 8 0,-1 3-8 0,1-3 0 16,3 0 0-16,-1-3 0 0,-2 1 0 0,-3-4 0 15,2-1 0-15,-2-1 0 0,3-5 0 0,-3-1 0 0,-1 4 0 0,1-6 0 16,0 3 0-16,-3-3 0 0,2 3 0 16,-2 0 0-16,-3-8 0 0,0 2 0 0,-7 3 0 15,1 1 0-15,0-1 8 0,-3-3-8 0,-3 1 0 0,-1-1 0 16,-2-2 0-16,0 3 8 0,-3-3-8 0,-3 0 0 15,0 0 0-15,-3-1 8 0,-3-4-8 0,0 0 0 16,0 5 0-16,-3-6 8 0,0 3-8 0,-3 1 0 16,0-4 0-16,0 3 0 0,-3 1 0 0,-3-4 8 15,0 1-8-15,0 0 0 0,-6-4 0 0,3 9 0 16,-2-5 0-16,-4 2 0 0,0 0 0 0,-3 6 0 16,-3 0 8-16,-3-1-8 0,1 1 0 0,-4 2 0 0,3 3 0 15,-6-6 0-15,1 9 0 0,-1-3 0 16,-3 5 0-16,0 0 0 0,1 3 0 0,-7 2-11 15,0 3 11-15,-8 3-12 16,-1 5-61-16,-2 5-13 0,-1 8-2 0,-6 0-1 16,1 9-122-16,-4 1-24 0</inkml:trace>
  <inkml:trace contextRef="#ctx0" brushRef="#br1" timeOffset="78195.92">19617 16378 230 0,'0'0'20'0,"0"0"-20"0,0 0 0 0,0 0 0 0,0 0 146 0,0 0 25 16,0 0 5-16,0 0 0 0,0 0-64 0,0 0-14 15,0 0-2-15,0 0-1 0,0 0-19 0,0 0-4 16,0 0-1-16,0 0 0 0,0 0-19 0,0 0-3 16,0 0-1-16,0 0 0 0,3-6-22 0,3 1-5 15,-6 5-1-15,6-5 0 0,3 0-1 0,0-3-1 0,0 0 0 0,0 0 0 16,0-5-5-16,3 2-1 0,3-2 0 0,0-1 0 15,-1 1-4-15,4-3 0 0,0 0-8 0,3 1 12 16,0 4-12-16,0-2 0 0,-3 0 8 0,-1-1-8 16,-2-2 0-16,-3 3 0 0,3 0 0 0,-3 2 0 15,-3 1 0-15,0 2 0 0,-3 0 0 0,0 3 0 16,-3 2 13-16,-3 3-3 0,0 0-1 0,0 0 0 16,0 0 29-16,-6 5 6 0,-3 1 0 0,3 4 1 15,-3-2-26-15,3 3-6 0,-3-1-1 0,0 1 0 16,0 2 5-16,3-2 1 0,0-1 0 0,0 1 0 15,-3-1-10-15,4 1-8 0,-1 0 12 0,0-3-12 16,0 2 0-16,3-2 0 0,0 3 0 0,0-3 0 16,3-3 0-16,0 3 0 0,0 0 0 0,0 0 0 15,0-8 0-15,0 8 0 0,0 0 10 0,3-3-10 16,3 0-91-16,-3 0-23 0,-3-5-5 0,6 6-456 16,3-6-91-16</inkml:trace>
  <inkml:trace contextRef="#ctx0" brushRef="#br1" timeOffset="78907.08">20141 16097 345 0,'0'0'31'0,"0"0"-31"0,0 0 0 0,0 0 0 16,0-2 117-16,3-4 18 0,-3 6 3 0,3-2 1 16,0-4-61-16,-3 6-12 0,3-2-2 0,0-1-1 15,3-2 5-15,-3 0 2 0,0 2 0 0,3 0 0 16,0-2-22-16,-3 0-5 0,0 2-1 0,-3 3 0 15,0 0-4-15,6-5-1 0,-6-1 0 0,0 6 0 16,3-2-17-16,-3 2-4 0,-3-6-1 0,3 6 0 16,0-5 0-16,0 5 0 0,-6-2 0 0,0-1 0 0,0-2 4 0,-3 2 1 15,0 0 0-15,0 3 0 16,-9 0 7-16,6 0-14 0,4 0 0 0,-1 0 3 0,0 0 1 16,-3 3 0-16,3 0 0 0,0 2 8 0,0-2 2 15,0-1 0-15,0 3 0 0,3 1-4 0,0 2-1 16,0-3 0-16,0 3 0 0,0-3-10 0,6 3-1 15,0 3-1-15,-3-3 0 0,3 0-10 0,3 0 0 16,3 2 9-16,-3 1-9 0,3-1 0 16,3-2 0-16,-3 3 0 0,3-1 0 0,0 4 0 0,3-1 0 15,-3 0 0-15,0 0 0 0,3 3 0 0,-3-3 0 16,-3 1 0-16,2-1 0 0,-2 0 0 0,0 0 0 16,-3-2 0-16,0 2 0 0,3-2 0 0,-6-1 0 15,0 1 0-15,0-3 0 0,0 2 0 0,-6-2 0 16,3 3 0-16,-3-3 8 0,0 0-8 0,0 0 8 0,-2-3-8 0,2 0 8 15,-3 1-8-15,0-4 12 0,0 1-4 0,0 0 0 16,0-3 16-16,0-3 3 0,0-2 1 0,0 2 0 16,3-5-8-16,0 0 0 0,3-2-1 0,0-1 0 15,3-2-19-15,0-1 0 0,6-1 0 0,-3-4 0 16,3 3 0-16,3-5 0 0,0 0 0 0,0 2 0 16,3 1 0-16,-3-1 0 0,3 1 0 0,3 2 0 15,-3-3 0-15,-1 6 0 0,-2-3 0 0,3 6 0 16,-3-4 0-16,0 7 0 0,3-4 0 0,-6 6 0 15,3-1-11-15,0 4 1 0,-3-1 0 0,3 3 0 32,-6 3-48-32,3-3-10 0,0 5-1 0,-3 0-567 0,0 3-114 0</inkml:trace>
  <inkml:trace contextRef="#ctx0" brushRef="#br1" timeOffset="79777.17">20347 16391 1335 0,'0'0'59'0,"0"0"13"0,0 0-58 0,0 0-14 0,0 0 0 0,0 0 0 16,-6 3 83-16,0 2 13 0,0-2 4 0,-3 2 0 16,3 3-42-16,0 0-8 0,-3 0-2 0,3 2 0 15,0 3-14-15,-3 1-3 0,0-1-1 0,3 3 0 0,-3 2-14 0,3 1-2 16,0-1-1-16,1 1 0 0,-1-3-13 0,0 0 0 15,3-1 0-15,-3 1 0 0,6-2 0 0,-3-1 0 16,3 0 0-16,0-2 0 16,3-1-48-16,0-4-4 0,-3-6 0 0,9 0-790 0</inkml:trace>
  <inkml:trace contextRef="#ctx0" brushRef="#br1" timeOffset="80239.92">20469 16068 662 0,'0'0'29'0,"0"0"7"0,-6-2-36 0,6 2 0 0,0 0 0 0,0-6 0 16,-3-2 72-16,0 3 7 0,6 0 1 0,-3-1 1 16,3 1-3-16,0 0-1 0,-3 5 0 0,0-5 0 15,3-1 12-15,-3 6 3 0,3-5 0 0,-3 5 0 16,0 0-16-16,0 0-4 0,0 0 0 0,6-3 0 15,-6 3-40-15,6-2-9 0,-6 2-2 0,6 0 0 16,-6 0-7-16,5 2-2 0,1-2 0 0,0 6 0 16,3-4-4-16,-3 4 0 0,3-1-8 0,-3-3 12 15,0 4 3-15,6-4 0 0,-3 4 0 0,0-4 0 16,3 1-15-16,-3-3 0 0,0 0 8 0,0 3-8 16,2-1 0-16,-2-2-10 0,0 0 2 0,-3 3 0 0,0 0 8 15,0-1 9-15,0 1-1 0,-6-3-8 0,3 3 0 16,-3-3 0-16,0 0 0 0,3 5 0 0,0 0 13 15,-3 0-4-15,0 3-1 0,-3 0 0 0,3 0 8 0,-3 0 2 16,-3 3 0-16,0-1 0 0,0 1-7 0,0-1-2 16,0 4 0-16,0-4 0 0,-3 4-1 0,1-1 0 15,2 0 0-15,-3 0 0 0,3 3-8 0,0-3 0 16,-3-2 0-16,3-1 8 0,0 4-8 0,3-4 0 16,0 4 0-16,3-4-11 0,-3 1 2 0,3-1 0 15,-3-2 0-15,3 0 0 16,0-8-42-16,3 5-8 0,-3-5-1 0,0 6-1 15,0-6-109-15,0 0-22 0,0 0-4 0</inkml:trace>
  <inkml:trace contextRef="#ctx0" brushRef="#br1" timeOffset="80418.1">20600 16216 288 0,'0'0'25'0,"0"0"-25"0,0 0 0 0,-6-2 0 15,6 2 267-15,-6 0 48 0,6 0 9 0,0 0 3 16,-6 0-193-16,0 2-38 0,6-2-8 0,-3 3-2 15,3-3-42-15,0 0-9 0,0 0-2 0,-3 8 0 16,3-8-20-16,3 5-4 0,-3-5-1 0,6 5 0 16,3 1-8-16,-3-1 0 0,6-5 0 0,0-3 0 15,-1 1-96-15,1-1-19 16,3-2-3-16</inkml:trace>
  <inkml:trace contextRef="#ctx0" brushRef="#br1" timeOffset="80775.64">20900 15983 691 0,'-9'-2'30'0,"3"2"7"16,0 2-29-16,1-2-8 0,-4 3 0 0,3 0 0 0,-3-1 212 0,3 1 40 15,0 2 9-15,0 1 2 0,0 2-178 0,0 0-35 16,3-1-7-16,-3 4-2 0,3-3-6 0,0 3-2 16,0-3 0-16,0-1 0 0,0 4 1 0,3-3 0 15,3-3 0-15,-3 1 0 0,6-1-34 0,0 0 0 16,-3-2 0-16,0-1 0 0,-3-2 0 0,6 0 0 15,3 3 0-15,0-3-9 0,0-3 9 0,3 1 0 0,0 2 0 0,-1-3 8 16,-2 0-8-16,3 3 0 16,0 0 0-16,0 0 8 0,0 0-8 0,-3 0 0 0,-3 6 0 15,3-4 0-15,0 4 0 0,-3 2 0 0,-3 0 0 0,0 2 0 16,0-2 0-16,0 5 0 0,-6-2 0 0,0 2 0 16,3 0 0-16,-3 1 0 0,-3-1 0 0,-3 0 0 15,3 0 0-15,-3 1 8 0,0-1-8 0,-3 0 0 16,-3-5 0-16,3 3 9 0,0-4-9 0,0 4 0 15,1-6 0-15,-4 1 0 0,3-4 0 0,3 1-12 32,9-3-44-32,-12-3-9 0,3-2-2 0,3 0 0 0,3-3-143 15,-3-5-29-15</inkml:trace>
  <inkml:trace contextRef="#ctx0" brushRef="#br1" timeOffset="80928.12">20814 16002 288 0,'-3'-11'25'0,"3"9"-25"0,0-4 0 0,3 1 0 16,-3 3 234-16,3-4 42 0,-3-2 8 0,3 6 1 0,0-4-155 15,0 1-31-15,-3 5-7 0,6-3 0 0,0-2-32 0,0 3-5 16,3-1-2-16,0 0 0 16,0 1-16-16,2 2-3 0,1-3-1 0,0 3 0 0,0 0-20 0,3 0-4 15,0 0-1-15,3 0 0 0,0 0-8 0,-3 0-14 16,5-3 3-16</inkml:trace>
  <inkml:trace contextRef="#ctx0" brushRef="#br1" timeOffset="81923.81">21269 16272 172 0,'0'0'8'0,"0"0"1"0,0 0-9 0,0 0 0 0,0 0 0 0,0 0 0 0,0 0 209 16,0 0 40-16,0 0 8 0,0 0 2 0,3-5-157 0,-3 5-31 16,6-6-7-16,0 4 0 15,-6 2-27-15,9-8-5 0,0 0 0 0,-9 8-1 0,12-8 5 0,-3 3 0 16,3-3 1-16,0 0 0 0,0 2-5 0,0-2-2 16,0 1 0-16,-1-4 0 0,4 0-6 0,-3-2 0 15,3 3-1-15,-3-4 0 0,0-2-9 0,0 3-2 16,3-3 0-16,-3 0 0 0,-1 1-4 0,1-4 0 15,0 3-8-15,0 0 12 0,0 3-12 0,-3-3 0 16,3 3 8-16,-3 2-8 0,-3 1 10 0,0 2-1 16,0 0 0-16,0 3 0 0,-3 2 24 0,-3-2 5 0,0 5 1 15,0 0 0-15,0 0-13 0,0 0-2 0,0 0-1 0,0 0 0 16,-3 8-7-16,-3 2-2 0,0-2 0 16,0 3 0-16,-3-1-4 0,6 4-1 0,-6-1 0 0,3 0 0 15,0 6 10-15,-3-1 1 0,0 3 1 16,0-2 0-16,0 2-21 0,-3 3-13 0,4-3 1 15,-1 3 1-15,-3 0 11 0,3-3 0 0,0 0 0 0,0 0 8 16,3-5-8-16,0 0 0 0,0-6 0 0,3 1 0 16,3 0 0-16,0-11 0 0,0 0 0 0,0 0 0 31,6 2-105-31,3 1-23 0,3-6-4 0</inkml:trace>
  <inkml:trace contextRef="#ctx0" brushRef="#br1" timeOffset="83060.16">21109 16198 1036 0,'0'0'46'0,"0"0"10"0,0 0-45 0,0 0-11 15,-3-3 0-15,3 3 0 0,0 0 109 0,0 0 20 16,0 0 4-16,0-2 1 0,-6-1-27 0,6 3-6 0,0 0-1 0,0 0 0 16,-3-3-16-16,3 3-4 0,0 0-1 0,0 0 0 15,0 0-25-15,0 0-5 0,0 0-1 0,0 0 0 16,0 0-25-16,0 0-6 0,0 0-1 0,0 0 0 15,0 0-8-15,0 0-8 0,0 0 9 0,0 0-9 16,9 3 8-16,0 0-8 0,3-1 0 0,-4-2 9 16,7 0-9-16,0-2 0 0,-3 2 0 0,3-3 0 15,0 3 16-15,3 0-1 0,-3 0-1 0,5 0 0 32,1-3-102-32,-3 3-21 0,0 0-4 0</inkml:trace>
  <inkml:trace contextRef="#ctx0" brushRef="#br1" timeOffset="83994.56">21850 16137 345 0,'0'0'15'0,"0"0"4"0,0 0-19 0,0 0 0 16,0 0 0-16,0 0 0 0,0 0 115 0,0 0 19 16,0 0 4-16,0 0 1 0,0 0-64 0,0 0-13 15,0 0-2-15,0 0-1 0,-3-5-11 0,3 5-3 16,-6-3 0-16,3 3 0 0,0 0 9 0,-3 0 2 16,0-3 0-16,0 3 0 0,0 3-1 0,0-3 0 0,0 0 0 0,0 0 0 15,-3 0-9-15,3 0-2 0,0 3 0 0,0-1 0 16,-5 1-15-16,2 2-3 0,0-2-1 0,-3 2 0 15,3-2-10-15,0 2-3 0,0 0 0 0,3 1 0 16,-6-1-12-16,6-2 11 0,0-1-11 16,6-2 10-16,-6 6-10 0,6-6 0 0,-6 5 0 0,6-5 8 15,3 8-8-15,-3-8 0 0,3 8 0 0,0-3 0 16,3 0 0-16,0-2 0 0,6 2-9 0,-3-2 9 16,0 0 0-16,0-1 0 0,3 1 0 0,3-1 0 15,-6 1 0-15,3 0 0 0,-4-1 0 0,4 1 0 16,-3 2 0-16,-3-2 0 0,0 2 0 0,-3 1 0 15,-3-6 0-15,6 8 0 0,-6-3 0 0,0 3 0 16,0-3 0-16,-6 6 11 0,3-6-11 0,-3 3 10 16,-3 0 14-16,0 0 4 0,3 0 0 0,-5 0 0 15,-1 0 0-15,-3-3 1 0,3 3 0 0,0-3 0 16,-3 0 6-16,0 1 1 0,0-1 0 0,0 0 0 16,-2-2-24-16,5-3-12 0,3 3 12 0,-3-1-12 15,3-2 9-15,3 0-9 0,0-2 0 0,6 2 9 0,0 0-9 16,0 0 0-16,-6-6 0 0,6 1 0 15,0 5-93-15,6-5-21 0,0-3-4 16,0 0-792-16</inkml:trace>
  <inkml:trace contextRef="#ctx0" brushRef="#br1" timeOffset="85317.51">19680 17346 720 0,'0'0'32'0,"0"0"6"0,0 0-30 0,0 0-8 0,0 0 0 0,0 0 0 16,0 0 70-16,0 0 13 0,0 0 2 0,0 0 1 16,0 0-13-16,0 0-2 0,0 0-1 0,0 0 0 15,0 0-14-15,0 0-2 0,0 0-1 0,0 0 0 16,0 0-25-16,0 0-4 0,0 0-2 0,0 0 0 16,0 0-4-16,6-3-1 0,0 1 0 0,3-1 0 15,-6-2 4-15,3 0 1 0,6-1 0 0,-1-2 0 0,1 0-2 0,3 0-1 16,-3-2 0-16,6-1 0 0,0-2-7 0,0 2 0 15,0-2-1-15,-1 0 0 0,-2-3-3 0,3 3-8 16,0-3 12-16,0 3-4 0,0-3 0 16,0 3-8-16,0-3 12 0,-4 3-4 0,1 5 0 0,-3-3 0 15,3-2 0-15,-6 5 0 0,-3 3 5 0,0 2 1 16,-3-2 0-16,-3 5 0 0,0 0-1 0,0 0 0 16,0 0 0-16,0 0 0 0,-3 5 6 0,0 3 1 15,-3 0 0-15,0 0 0 0,0 2-12 0,0 1-8 16,-3 2 9-16,3 0-9 0,-3 1 8 0,0 2-8 0,0-3 0 15,1 3 9-15,5-3-9 0,-6 0 0 16,3 0 0-16,0 1 8 0,0-4-8 0,3 1 0 0,0-1 0 16,0-2 0-16,3 3 0 0,0-3 0 0,0-8 0 15,0 0 0-15,0 0 0 0,9 5-16 16,-9-5 4-16,12 3-599 0,0-3-120 16</inkml:trace>
  <inkml:trace contextRef="#ctx0" brushRef="#br1" timeOffset="86194.8">20493 17026 57 0,'0'0'0'0,"0"0"0"0,0 0 0 0,0 0 0 16,2-5 168-16,-2 5 29 0,0 0 6 0,6-6 1 16,-3 4-129-16,-3 2-26 0,0 0-5 0,0 0 0 15,3-8-1-15,-3 8 0 0,0 0 0 0,0 0 0 0,0 0 4 16,0 0 1-16,0 0 0 0,0 0 0 0,0 0 6 0,0 0 2 15,0 0 0-15,0 0 0 0,0 0-9 0,0 0-2 16,-3-6 0-16,3 6 0 0,-6-2-7 0,1 2-2 16,-1 0 0-16,-3 2 0 0,0 1-15 0,-3 0-3 15,0 5-1-15,-3-3 0 0,0 3-1 0,-3 3 0 16,0-1 0-16,1 1 0 0,-4 2 0 0,0-2-1 16,0 2 0-16,0 3 0 0,3-3-1 0,0 0 0 15,1 3 0-15,-1 0 0 0,6 0-3 0,0-3-1 16,-3 3 0-16,6-3 0 0,-3 0-10 0,6 3 0 15,-3 0 9-15,3-3-9 0,0 0 0 0,3 1 0 16,3-1 0-16,0-2 0 0,3-4 0 0,3 4 0 16,-3-3-9-16,3 0 9 0,3-3 0 0,3-2-9 15,-3-3 9-15,6 0 0 0,0 0 0 0,0-3 0 16,0-2 0-16,0 0 0 0,2-3 0 0,1 2 16 0,-3-4-4 16,0 2 0-16,0-3-12 0,-3 1-8 0,-3 2 8 0,0-3-13 15,0 3 13-15,-6 0 0 0,-3-2 0 0,-3 2 10 16,-3 2-10-16,3-1 10 0,-3 1-10 0,0 4 10 15,-6-4 0-15,3 6 0 0,0 0 0 0,0 0 0 16,-3 3-10-16,0 0 8 0,3-1-8 0,-3 4 8 16,3-1-8-16,-2 0 0 0,2 3 0 0,3 0 0 15,0 0-9-15,0-3 9 0,0 3 0 0,0 0 0 16,3 0-17-16,3 0 3 0,0 0 1 0,3-3-600 16,0 3-120-16</inkml:trace>
  <inkml:trace contextRef="#ctx0" brushRef="#br1" timeOffset="86391">20510 17338 230 0,'-3'3'20'0,"-3"2"-20"16,0 0 0-16,1 1 0 0,-4-1 320 0,0 0 60 16,3 3 12-16,-3 0 3 0,-6 3-216 0,6-1-43 15,-3 4-9-15,3-4-2 0,0 3-58 0,-3 1-12 16,6-1-3-16,-3 0 0 0,0 3-36 0,7-3-8 15,-7 3-8-15,6 0 11 0,3 0-11 0,0 0 0 16,0-3 0-16,3 0 0 16,-3-2-120-16,6-3-19 0</inkml:trace>
  <inkml:trace contextRef="#ctx0" brushRef="#br1" timeOffset="88902.75">20811 17052 738 0,'0'0'32'0,"0"0"8"0,0 0-32 0,0 0-8 16,-3 0 0-16,3 0 0 0,0 0 80 0,0 0 14 15,0 0 3-15,0 0 1 0,0 0-16 0,0 0-3 16,-3-2-1-16,3 2 0 0,0 0-19 0,0 0-4 16,0 0-1-16,0 0 0 0,0 0-30 0,0 0-7 0,0 0-1 0,0 0 0 15,0 0 32-15,0 0 7 0,-3 5 1 0,0 3 0 16,0-3-29-16,-3 3-6 0,3 0-1 0,-3 0 0 15,-3 3-3-15,0-3-1 0,0 5 0 0,1-5 0 16,-1 2 0-16,0 1 0 0,3-3 0 0,-3 0 0 16,0 2 0-16,3-2-1 0,0 0 0 15,0-2 0-15,3 2-5 0,3-8-1 0,-3 5 0 0,3-5 0 16,0 5-9-16,0-5 0 0,0 0 9 0,6 5-9 16,0-2 8-16,3 0-8 0,0-3 10 0,0 0-10 15,-3-3 8-15,6 0-8 0,-3 1 0 0,5-1 0 16,-2-2 0-16,3 2 8 0,-6 1-8 0,0-4 0 15,3 4 0-15,0-1 0 0,-3 0 0 0,3 1 0 16,0-1 0-16,0 3 0 0,-4-3-8 0,1 3-624 16,0-2-124-16</inkml:trace>
  <inkml:trace contextRef="#ctx0" brushRef="#br1" timeOffset="89132.34">20903 17164 345 0,'-12'2'31'0,"6"1"-31"15,0-1 0-15,1 1 0 0,-1 2 279 0,3-2 49 16,-3 2 11-16,3-2 1 0,0 2-195 0,-3 1-39 16,0 2-8-16,0-3-2 0,3 3-44 0,0 2-10 15,-3 1-2-15,-3 2 0 0,6-2-5 0,-3-1-2 0,3 4 0 0,-3-4 0 16,6 1-21-16,-3 2-12 0,3-2 12 0,0-1-12 15,0-2 0-15,3 3 0 0,0-3 0 0,0-1-656 16,0 1-123-16</inkml:trace>
  <inkml:trace contextRef="#ctx0" brushRef="#br1" timeOffset="90931.25">20731 17076 230 0,'0'0'20'0,"-6"0"-20"0,3 0 0 0,0 0 0 0,-3 3 208 0,0-3 38 15,0 0 7-15,0 0 2 0,3 0-106 0,-3 0-21 16,6 0-4-16,-6 0 0 0,0 0-32 0,6 0-7 15,-3 0-1-15,3 0 0 0,0 0-22 16,0 0-5-16,0 0-1 0,0 0 0 0,0 0-24 0,0 0-4 16,0 0-2-16,0 0 0 0,3-3-14 0,6 1-2 15,-3-1-1-15,0 3 0 0,3-3 0 0,3 1 0 16,-3-1 0-16,6 6 0 0,-4-3-1 0,1 2-8 16,0-4 12-16,0 4-4 0,0 1-8 0,-3 0-11 15,-3-6 3-15,3 3 0 0,-3 3 8 0,-6-3 0 16,0 0 0-16,6 2 0 0,-6-2 0 0,0 0 0 15,0 0 0-15,6 8 0 0,-6-8 14 0,0 5 2 16,0 3 0-16,0 0 0 0,-6 0 12 0,0-2 2 0,3 1 1 0,-3 1 0 16,0 0-7-16,-3 0-2 0,0 0 0 15,3 0 0-15,-3 0-2 0,3 0 0 0,0-3 0 0,-3 3 0 16,3-2-9-16,3-1-3 0,-2 0 0 0,2 0 0 16,3-5-8-16,0 6 0 0,0-6 0 0,0 5 0 15,0-5 0-15,3 8 0 0,-1-3 0 0,1 1 0 16,3-1 0-16,0 0 0 0,3 0 9 0,-3 1-9 15,0-4 0-15,0 4 0 0,3-4 0 0,0 4 0 16,-3-4 0-16,0 4 0 0,-6-6 0 0,3 5 0 16,3 0 0-16,-3 0 0 0,-3-5 0 0,0 8 0 15,0-2 0-15,0 2 0 0,0 0 0 0,-6-1 0 16,0 4 0-16,0-3 0 0,-3 0 0 0,-3 0 0 16,3 2 0-16,-3-2 0 0,0 0-10 0,0-2 10 15,1 2 0-15,-1-3 0 0,-3 0 0 0,3-2 0 0,3 2 10 16,-3-5 2-16,0 0 1 0,3 0 0 0,-3 0-5 0,3 0-8 15,3-3 11-15,-2 1-11 0,-1-1 12 0,6 0-12 16,-3 1 12-16,3-3-12 0,3 5 0 16,0-6 0-16,0 1 0 0,3 0 0 0,3-3-8 0,0 2-9 15,0-2-2-15,5 1 0 16,1-1-181-16,0 0-37 0,3 0-7 0</inkml:trace>
  <inkml:trace contextRef="#ctx0" brushRef="#br1" timeOffset="91548.97">21049 17156 172 0,'0'0'16'0,"0"0"-16"0,0 0 0 0,-6 0 0 16,6 0 268-16,0 0 52 0,0 0 9 0,0 0 3 16,0 0-227-16,0 0-45 0,0 0-8 0,0 0-3 15,0 0-33-15,0 0-6 0,0 0-2 0,0 0 0 16,3-6 3-16,0 4 0 0,3-4 0 0,-3 1 0 15,0-3 3-15,0 5 1 0,0-2 0 0,-3 0 0 16,0 0-3-16,0 2 0 0,0-2 0 0,0-1 0 16,-3-2 30-16,3 3 6 0,-6 0 0 0,3-3 1 15,0 3-5-15,-3-1-2 0,0 1 0 0,0 0 0 16,0-1-14-16,-3 1-4 0,3 0 0 0,0 2 0 16,1 1 3-16,-1-1 0 0,0 3 0 0,0-3 0 0,0 3-12 15,3 3-3-15,-3 0 0 0,3 2 0 0,3-5-12 0,-3 5 0 16,0 0 0-16,0 3 0 0,3 0 0 0,0 0 0 15,0 0 0-15,0 0 0 0,0 3 0 0,3-1 9 16,0 1-9-16,0-1 12 0,0 4-12 0,0 2-11 16,0-3 3-16,0 0 0 0,3 0 8 0,-3 1 0 15,3-1 0-15,-3 0 0 0,0 0 0 0,2-2 0 16,-2 2 0-16,3 0 0 0,-3-2 0 0,3-1 0 16,-3 1 0-16,0-3 0 0,0 0 0 0,0 0 0 15,-3 0 0-15,0-3 0 0,-3 3 0 0,0-3 0 16,0 1 0-16,-3-1 0 0,0 0 10 0,0 0-2 15,-2 1-8-15,-1-4 12 0,-3 1-12 0,0 0 0 16,-3-1 0-16,3-2 0 0,-3 0 0 0,0 0 0 16,0 0 0-16,3-2 0 0,1-1 8 0,2 0-8 0,0-2 0 0,3-3 9 15,3 3-9-15,3-3 0 0,0 0 0 0,3-3 0 16,6 1 0-16,0-1 0 0,2-2 0 0,4 0 0 16,3 0 0-16,0-1-9 0,0-2 9 0,0 1 0 15,0-1 0-15,-3 0 0 0,2 0 0 0,-2 0 0 16,0 3 0-16,-3-3 0 0,0 3 0 0,-3-1 0 15,0 4 0-15,-3-1 0 0,0 1 0 0,-3 2 0 16,-3 3 0-16,3-1 0 0,-3 1 0 0,0 5 0 16,-6-5 0-16,6 5 0 0,0 0 0 0,0 0 0 31,0 0-61-31,0 0-6 0,-6 2-1 0,6-2-567 0,0 0-113 0</inkml:trace>
  <inkml:trace contextRef="#ctx0" brushRef="#br1" timeOffset="92298.87">21391 17129 403 0,'0'0'17'0,"0"0"5"0,0 0-22 0,0 0 0 0,0 0 0 0,0 0 0 16,0 0 115-16,0 0 18 0,0 0 4 0,0 0 1 15,9-3-77-15,0-2-15 0,-3 0-3 0,3 0-1 16,0-1 4-16,0 4 1 0,0-6 0 0,-3 2 0 15,3 1-5-15,-3-3-1 0,0-2 0 0,0 2 0 16,0 2-2-16,-3-2-1 0,0 1 0 0,0-1 0 16,-3 0 15-16,0 0 3 0,0 0 1 0,-3 0 0 15,0-3-16-15,0 1-3 0,-3 2-1 0,3 2 0 16,-3-1-22-16,3-1-5 0,0 2-1 0,-3 4 0 16,3-1-9-16,-3 3 0 0,-3 0 0 0,6 3 0 15,-3-1 11-15,-3 1-3 0,0 2-8 0,0 3 12 0,0 3-12 0,-3 2 11 16,-2 0-11-16,-1 3 10 0,0 3-1 15,-3-4 0-15,3 4 0 0,0 0 0 0,0 2 9 16,0 0 2-16,1-3 0 0,-1 4 0 16,0-1-20-16,3 3 0 0,0-6 0 0,3 3 0 0,0-2 0 0,3-1-16 15,0-5 4-15,3 3 0 0,-3-5 12 0,3 2 16 16,0-5-3-16,3 3-1 0,0-3-12 0,0-3-16 16,3-2 3-16,0 2 1 0,3-5 12 0,0 0 0 15,0 0 0-15,6-5 0 0,0-1 0 0,3 1 0 16,-3-3 0-16,3 0 10 0,-1 0-10 0,4 3 0 15,0-3 0-15,0 0 0 0,0 0 0 0,0 0 0 16,-3 3 0-16,3 2 0 0,-7-2 0 0,1 2 0 0,-3 3 0 0,-9 0 0 16,6 3 0-16,-6-3 0 0,0 0 0 15,0 0 0-15,0 0 0 0,3 8 0 0,-6 0 0 16,0 0 0-16,-3 0 11 0,0-3-3 0,-3 3-8 0,0-3 12 16,4 3 12-16,-4-3 1 0,0 1 1 0,0-1 0 15,0-2 1-15,3 2 0 0,0-2 0 0,0-1 0 16,3 1-11-16,-3-3-3 0,6 0 0 0,0 0 0 15,0 0-13-15,0 0 9 0,0 0-9 0,0 0 8 16,0 0-8-16,12 2 0 0,-3 1 0 0,3-3 0 16,0-3 0-16,0 1 0 0,2 2 0 0,-2-3 0 31,0-2-156-31,3 5-26 0,-3-5-6 0</inkml:trace>
  <inkml:trace contextRef="#ctx0" brushRef="#br1" timeOffset="92802.21">21564 17357 403 0,'0'0'36'0,"0"0"-36"0,0 0 0 0,0 0 0 0,0 0 129 0,0 0 19 16,0 0 4-16,0 0 1 0,0 0-56 0,0 0-11 15,0 0-2-15,6 5-1 0,3-5-19 0,-3 0-4 16,3 0-1-16,-3 0 0 0,3-3-7 0,0 1-2 16,0-4 0-16,2 1 0 0,1 0-17 0,0 0-3 15,-3-1-1-15,0-2 0 0,3 3-7 0,-3-3-2 16,-3 0 0-16,0 0 0 0,-3 0-7 0,-3 3-1 15,-3-3-1-15,0 0 0 0,-3 3 21 0,0-1 4 16,0-1 0-16,-3 4 1 0,0 0-3 0,-3 1-1 16,3 2 0-16,-3 2 0 0,1-2-5 0,-4 3 0 15,3 2-1-15,0 0 0 0,0 3-2 0,0 0 0 0,3-2 0 16,0 2 0-16,0 0-12 0,0-1-2 0,3 4-1 0,0 0 0 16,0-1-10-16,3 3 0 0,3-2 9 0,0 0-9 15,-2 2 0-15,4 0 0 0,1 3 0 0,0 0 0 16,3 2 0-16,0 4 0 0,0-7 0 0,3 7 0 15,0-1 0-15,-3 3 0 0,3-1 0 16,0 1 0-16,-3 3 0 0,0-1 0 0,0-2 0 0,-3 2 0 16,-3 1 0-16,0-1 0 0,0-2 0 0,-3 3 0 15,-6-6 0-15,0 3 0 0,3-1 0 0,-3-2 0 16,0 1 0-16,-3-1 8 0,0 0-8 0,-3-2 0 16,1-4 8-16,-1-1-8 0,-3-4 10 0,0-2-10 15,0-3 42-15,-3 1 2 0,0-6 1 0,1-6 0 16,-1 4 15-16,3-4 2 0,0-4 1 0,3-3 0 15,3-1-23-15,3-1-5 0,6-7-1 0,3-1 0 16,6-1-24-16,6-3-10 0,6 1 8 0,3-3-8 0,3-3 0 16,6 3 0-16,-1 0 0 0,4-3 0 0,3 3-19 0,2 0 1 15,4 0 0-15,3 2 0 16,2 1-99-16,1 2-20 0,0 0-4 0</inkml:trace>
  <inkml:trace contextRef="#ctx0" brushRef="#br1" timeOffset="97167.89">22061 13705 403 0,'0'0'36'0,"0"0"-36"0,-6-2 0 0,0-1 0 16,6 3 108-16,0 0 16 0,-3-3 2 0,-3 1 1 15,3-1-83-15,-3 3-16 0,0-2-3 0,0-1-1 16,1 0-24-16,-1 1 8 0,-3-1-8 0,0 0 0 16,0-2 12-16,0 5-4 0,-3-3 0 0,0 1 0 15,0-4 52-15,-3 4 11 0,0-1 1 0,-2 1 1 16,-1 2 10-16,-3-3 1 0,-3 3 1 0,-3 0 0 16,3 0-41-16,-2 3-9 0,-1-1-2 0,-3 1 0 15,3 2-16-15,-2-2-3 0,2 2-1 0,0 3 0 0,0-3-5 0,3-2 0 16,-5 2-8-16,-1 0 12 0,-3 1 4 0,0-1 0 15,-2 3 0-15,2 3 0 0,0-1 4 0,-3 3 2 16,1 1 0-16,-1-1 0 0,3 3-2 0,-3 0-1 16,7-1 0-16,-4 4 0 0,3 2-2 0,0 0 0 15,1-5 0-15,2 3 0 0,0-1-9 0,0 6-8 16,6 0 9-16,-2 0-9 0,2 0 12 16,0-1-3-16,-3 1-1 0,6 0 0 0,-3 0-8 0,4 2 0 15,2-2-10-15,0 0 10 0,3 0 0 0,0-1 0 16,3 1 0-16,3 0 0 0,0-5 0 0,3 2 0 15,0 0 0-15,3-3 10 0,0-2 6 0,6 0 2 16,0 0 0-16,0 0 0 0,3-3-10 0,3 0-8 0,0 1 9 16,9-4-9-16,0-2 35 0,-1 0 1 0,1 0 0 0,3-3 0 15,3 1-24-15,3-1-4 0,-1 0 0 16,4-2-8-16,0 0 13 0,0-3-4 0,2 0-1 16,1 0 0-16,0 0-8 0,2 0 8 0,-2 0-8 15,6 2 8-15,-1 1-8 0,1-3 0 0,-3 2 0 0,-3 1 8 16,-1 2-8-16,-2-2 8 0,0 2-8 0,2 1 8 15,-2 2-8-15,0-3 0 0,6-3 0 0,-1 4 0 16,1-1 0-16,0 0 12 0,-1-2-12 0,1 2 12 16,0 1-12-16,3-4 8 0,-1-2-8 0,7 0 8 15,-1-2-8-15,7-1 0 0,3-2-12 0,-1-1 12 16,-5-2 0-16,-1-2 20 0,1-1-3 0,3-2 0 16,-4 0-2-16,1-6-1 0,-4 3 0 0,-2-2 0 15,0-1-14-15,-7-2-13 0,-2 3 2 0,-3-3 1 0,-3-1 10 16,-4-1 0-16,-5-1 0 0,3 3 8 15,0-6-8-15,-3 1 0 0,-6-3 8 0,2-1-8 0,-2-1 0 16,0-4 8-16,-6-2-8 0,-3 0 0 0,-3-2 0 0,-3-1 9 16,0-3-9-16,-6 4 0 0,-6-1 10 0,0 0-10 15,-3 3 8-15,0 3-8 0,-5 0 8 0,-7-1-8 16,-6 3 0-16,-3 1 8 0,-8 2-8 0,-4 5 0 16,-8 3 0-16,-1 2 8 0,3 3-8 0,-5 3 0 15,-4 2 0-15,1 6 0 0,-7 5 0 0,1 0 0 16,0 5 0-16,2 3 0 0,6-2 0 0,1 4 0 15,-4-2 9-15,1 5-9 0,-1 1 0 0,4 1 0 16,5 4 0-16,4 0 0 0,2-6-12 0,3 5-1 0,1-2 0 0,5 0 0 31,6 0-151-31,4 0-31 0,-19 8-5 0,30-14-2 0</inkml:trace>
  <inkml:trace contextRef="#ctx0" brushRef="#br1" timeOffset="152806.25">22329 14965 403 0,'0'0'36'0,"0"-5"-36"0,-3-1 0 0,3 1 0 0,0-3 178 0,0 3 29 16,0-3 5-16,-3 3 2 15,3 5-85-15,0 0-17 0,0 0-3 0,0 0-1 0,0 0-24 0,0 0-4 16,0 0-2-16,-3 7 0 0,3 7-17 0,-3 4-3 16,-3 6-1-16,3 5 0 0,-3 3-1 0,0 8 0 15,0 7 0-15,-3 9 0 0,-2 7-41 0,-4 6-15 16,0 2 9-16,0 14-9 0,-3 5 9 0,0 5-9 16,3 9 10-16,0 1-10 0,-2 6 10 0,-1 1-10 15,-3 1 10-15,3 1-10 0,3 3 0 0,3-4 0 16,0-4 0-16,3-9 0 0,6-2-11 0,3-10-5 15,3-6 0-15,6-11-1 16,3-7-23-16,3-6-5 0,3-8-1 0,0-5 0 16,-3-5-6-16,3-3 0 0,-4-8-1 0,1-3 0 15,3 1 1-15,-6-6 1 0,0 0 0 0,-3-5 0 16,0-3 10-16,0 0 1 0,-6-5 1 0,0-2-440 0,0 2-88 0</inkml:trace>
  <inkml:trace contextRef="#ctx0" brushRef="#br1" timeOffset="153573.21">22469 15319 1130 0,'0'0'50'0,"0"0"10"0,0 0-48 0,0 0-12 0,0 0 0 0,0 0 0 15,0 0 57-15,0 0 9 0,0 0 2 0,0 0 0 16,6-2-14-16,0-1-2 0,0-5-1 0,0 0 0 15,0 0 9-15,6 0 3 0,0-2 0 0,2-1 0 16,-2-2-41-16,3-3-8 0,0 0-2 0,3 0 0 0,0 0-4 0,3-2 0 16,-4-1-8-16,4 1 12 0,0-1-12 0,0-2 9 15,-3 3-9-15,0-3 8 0,0 2-8 0,-1 3 0 16,-5-2 9-16,0 2-9 0,-3 0 12 0,0 5-3 16,-3 3 0-16,-3 3 0 0,0 2 15 0,-3 3 2 15,0 0 1-15,0 0 0 0,-3 6 10 0,-3 2 3 16,0 0 0-16,0 5 0 0,-3 0-26 0,0 3-5 15,0 0-1-15,0 2 0 0,-2 1-8 0,2-1 0 16,-3 3 0-16,3-2 8 0,3 2-8 0,-3-5 0 16,3 3 0-16,3-4 0 0,-3-1 8 0,3-1-8 15,3-3 12-15,0 1-4 0,3-3-24 0,0-3-6 16,-3-5-1-16,0 0 0 16,0 0-142-16,12-2-29 0</inkml:trace>
  <inkml:trace contextRef="#ctx0" brushRef="#br1" timeOffset="153940.93">22939 14944 1105 0,'0'0'48'0,"0"0"12"0,0 0-48 0,0 0-12 0,0 0 0 0,0 0 0 15,0 0 49-15,0 0 8 0,-6 5 2 0,3 3 0 16,3-3 12-16,-3 3 2 0,0 0 1 0,0 0 0 0,0 0-22 15,-3 0-5-15,3 0-1 0,1 2 0 0,-1-2-22 0,0 0-5 16,0-2-1-16,0 2 0 0,0-1-18 0,3-1 0 16,0-6 0-16,0 0 0 0,0 0 0 0,3 5 0 15,-3-5 0-15,9 5 0 0,-1-5 0 0,4 3 0 16,0 0-8-16,3-3 8 0,-3 0 0 0,3 0 0 16,0 0 0-16,0 0 0 0,0 2 0 0,-4-2 0 15,4 6 0-15,-9-4 0 0,0 3-11 0,0 1 11 16,0-1-12-16,-6 3 12 0,0 0 0 0,-6 3 0 15,0 2 0-15,-6 0 0 0,-3 0 0 0,1 3 16 16,-4 0-4-16,0 0 0 0,3 0-12 0,-3-3 0 16,0-2 0-16,3-1 0 0,1-2 0 0,2-3 0 15,0 3 0-15,3-2 0 0,0-6 0 0,3 0 0 16,0 0 0-16,3-6-541 0,3-2-105 0</inkml:trace>
  <inkml:trace contextRef="#ctx0" brushRef="#br1" timeOffset="154134.91">22912 14907 1036 0,'-8'0'46'0,"8"0"10"0,0 0-45 0,0 0-11 0,-3-3 0 0,0-2 0 16,3 5 178-16,0-6 34 0,0 6 6 0,0-8 2 16,3 3-107-16,3 0-21 0,-1 0-4 0,1-1 0 15,0 1-36-15,6 0-6 0,0-1-2 0,0 4 0 16,3-1-30-16,0 0-6 0,-3 1-8 0,6-3 11 0,-6 2-11 0,5 0 0 15,-2 3 0-15,0 0 0 16,0-2-102-16,0 2-26 0,3-3-4 0</inkml:trace>
  <inkml:trace contextRef="#ctx0" brushRef="#br1" timeOffset="154624.76">23285 14822 702 0,'8'-3'31'0,"-5"3"6"0,0-2-29 0,3-1-8 15,0-5 0-15,0 3 0 0,0 2 68 0,0-2 13 0,-3 0 3 0,0 2 0 16,0-2-12-16,0 2-3 0,0-2 0 0,-3 5 0 16,3-6-19-16,0 1-4 0,-3 0-1 0,0 0 0 15,0-1-12-15,0 1-2 0,-3 0-1 0,0-1 0 16,3-2-5-16,-3 3-1 0,0-3 0 0,0 0 0 15,0 3-14-15,0 0-10 0,0-3 12 0,0 5-12 16,-3 0 8-16,0-2-8 0,0 5 0 0,0 0 0 16,-3 5 13-16,1-2-4 0,-1 2-1 0,-3 3 0 15,0 3 0-15,0-1 0 0,-3 4 0 0,0-1 0 16,0 0 6-16,0 3 1 0,3 0 0 0,1 0 0 16,-1-3-6-16,6 0-1 0,0 0 0 0,6 1 0 15,-3-6-8-15,6 0 8 0,3 0-8 0,0-1 8 16,6-1-8-16,-1-6-9 0,1 0 9 0,6 0-13 15,0-6 13-15,0-1 8 0,0-1 0 0,0-3-8 16,0 0 12-16,-4 1-4 0,1-1 0 0,0-2-8 16,-3 0 18-16,-3 2-3 0,0 1-1 0,-3-4 0 0,-3 6 17 15,0-2 3-15,-6 2 1 0,3 0 0 0,-3 3-3 0,-3-1 0 16,-3 1 0-16,3 2 0 16,-6 1-15-16,3-1-3 0,-3 3-1 0,0 0 0 0,1 3-13 0,-1 2 0 15,0-2 0-15,3 2 0 0,0 0 0 0,3 1-10 16,0-4 10-16,0 4-12 15,3 2-92-15,3-3-20 0,0-5-3 0</inkml:trace>
  <inkml:trace contextRef="#ctx0" brushRef="#br1" timeOffset="154861">23529 14774 345 0,'0'0'31'0,"0"0"-31"0,0 0 0 0,0 0 0 15,0 0 252-15,0 0 44 0,0 0 8 0,-6 0 3 16,-3 3-179-16,0 2-35 0,0 1-7 0,0 2-2 16,-3 2-8-16,-3 1-1 0,0 2-1 0,-3 3 0 15,1 0-46-15,-4 2-8 0,3 3-3 0,-3-2 0 16,0 2-9-16,-3 0-8 0,1 0 9 0,2 1-9 16,-3-4 10-16,3 1-10 0,0-1 10 0,6-2-10 15,0 0 0-15,4-6 0 0,2 1-11 0,3 0 11 16,0-6-172-1,6 0-28-15,0-5-4 0,0 0-2 0</inkml:trace>
  <inkml:trace contextRef="#ctx0" brushRef="#br1" timeOffset="155409.57">23436 15116 518 0,'0'0'46'0,"0"0"-37"15,0 0-9-15,9-3 0 0,-6 3 116 0,-3 0 22 16,0 0 4-16,0 0 1 0,0 0-74 0,0 0-14 16,6-3-3-16,0 1-1 0,-6 2-7 0,3-6-2 0,0 4 0 0,0-4 0 15,-3-1-15-15,3 1-3 16,-3 1-1-16,3 0 0 0,-3-1 13 0,0-2 4 0,0 1 0 0,-3-1 0 15,3 0-23-15,-3 0-4 0,0 0-1 0,-3 0 0 16,3 3-12-16,-6 2 11 0,0 0-11 0,0 3 10 16,-3 3 4-16,1 2 1 0,-4 3 0 0,0 3 0 15,0-1 5-15,-3 4 2 0,3 1 0 0,0 1 0 16,-3 0-6-16,4 3 0 0,-4 2-1 0,6 0 0 16,-3 0 3-16,6-2 1 0,0 2 0 0,3-5 0 15,3 0-11-15,6-3-8 0,0-3 9 0,3-2-9 16,0 0 8-16,6-2-8 0,0-1 0 0,3-2 9 15,0-6 8-15,-1 0 2 0,4 1 0 0,0-4 0 16,0-2-1-16,0 3 0 0,0-6 0 0,0 1 0 16,-1-3-3-16,1 2-1 0,0-2 0 0,-6 0 0 0,3 2 18 15,-3-2 4-15,-6 2 1 0,0-2 0 0,-3 0-20 16,0 0-4-16,-6 2-1 0,3 0 0 0,-6-2 8 0,0 3 2 16,-3-1 0-16,3 0 0 0,-3 1-12 0,0 2-2 15,-3 3-8-15,3 2 12 0,-3 0 8 0,0 1 0 16,1 2 1-16,-1 0 0 0,3 0-21 0,0 2-16 15,0 1 2-15,0 0 1 0,0 2 13 0,3-2 0 16,0 2 0-16,0 0-9 16,3 3-67-16,0-3-14 0,3-5-2 0,0 0-894 0</inkml:trace>
  <inkml:trace contextRef="#ctx0" brushRef="#br1" timeOffset="156895.62">22564 15727 288 0,'0'0'25'0,"0"0"-25"0,0 0 0 0,0 0 0 15,0 0 203-15,0 0 35 0,0 0 7 0,0 0 2 16,0 0-99-16,0 0-19 0,0 0-4 0,0 0-1 16,0 0-28-16,-6 13-7 0,0 0-1 0,0 1 0 0,0-1-47 15,0 5-9-15,-2 1-3 0,-1-1 0 0,0-2-18 0,0 3-11 16,0 2 12-16,-3-3-12 0,6-2 8 15,0 3-8-15,-3-3 0 0,3 0 0 0,3-3-9 0,0-3-9 16,0 1-2-16,3-3 0 16,0-8-164-16,0 0-34 0</inkml:trace>
  <inkml:trace contextRef="#ctx0" brushRef="#br1" timeOffset="157492.26">22409 15722 288 0,'0'0'25'0,"0"0"-25"0,0 0 0 0,3-8 0 15,0 0 175-15,0 0 29 0,0-3 7 16,0 3 1-16,0 0-78 0,0 0-15 0,3 0-3 0,0 0-1 16,-3 1-1-16,3-4 0 0,3 3 0 0,-3 0 0 15,3-3-38-15,0 4-8 0,3-1-2 0,-3 0 0 16,3 0-25-16,-1 0-5 0,4 3 0 0,-3 2-1 15,0-2-23-15,0 2-4 0,3 0 0 0,-3 3-8 16,0 0 0-16,-3 0 0 0,0 3 0 0,0 0 0 16,-3 2 8-16,5 0-8 0,-2 0 0 0,-3 3 0 15,3-2 8-15,-6 2-8 0,0 0 0 0,0-1 0 16,-3 4 10-16,-3 0-10 0,0-3 8 0,0 2-8 16,0 1 8-16,-3-1-8 0,0 1 0 0,0 0 8 15,0-1 0-15,-2-2-8 0,2 0 12 0,-3 0-4 16,0 0-8-16,0 0 0 0,0-3 0 0,0 3 0 0,3-3 0 15,-3 1 0-15,3-1 0 0,0 0 0 0,3-2 0 0,3-3 0 16,-6 5 0-16,6-5 0 0,0 0 0 0,0 0 0 16,0 0 0-16,0 8 0 0,0-8 0 0,3 8 0 15,3 0-9-15,-3 0 9 0,6-3 0 0,-3 0 0 16,0 3 0-16,0-2 0 0,0 2-11 0,3-3 11 16,-6 3-10-16,3 0 10 0,3 0-12 0,-6 0 3 15,3-3 1-15,-3 6 0 0,0-4 8 0,-1 4-8 16,-2 0 8-16,0-3-8 0,-2 2-1 0,-1-2 0 15,3 3 0-15,-3-1 0 0,0 1 9 0,-3 2 0 16,-3-2 0-16,0-1 0 0,-3 1 0 0,3-1 8 0,-3-2-8 16,0 0 8-16,-3 0-8 0,3-2 0 0,-3-1 0 0,1-3 0 15,2 1 0-15,0 0 0 0,0-1 0 0,0-2 8 16,0-2-8-16,3-1 9 0,-3-2-9 0,6 0 10 16,0 2-10-16,0-2 12 0,0-3-12 0,3 0 12 15,0 0-12-15,0 0-11 0,3 0 3 0,3 0 0 31,-3-3-108-31,6 3-20 0,0 0-5 0,0 1-719 0</inkml:trace>
  <inkml:trace contextRef="#ctx0" brushRef="#br1" timeOffset="157824.81">22680 15814 403 0,'0'0'36'0,"0"0"-36"0,0 0 0 0,0 0 0 0,0 0 214 0,0 0 36 15,0 0 7-15,0 0 2 0,6 8-149 0,-3-3-30 16,0 3-5-16,-3-8-2 0,3 8-10 0,-3 0-3 16,0 0 0-16,0 3 0 0,0-1-24 0,-3 1-6 15,0-1-1-15,0 1 0 0,0 0-1 0,-3 2 0 16,3-3 0-16,-3 1 0 0,3 0-12 0,-3-1-4 16,0 1 0-16,4-3 0 0,-1 0-12 0,3 0 9 15,0-8-9-15,0 0 8 0,0 0-8 0,0 0 12 16,0 0-12-16,0 0 12 0,0 0 4 0,0 0 2 15,0 0 0-15,3-6 0 0,2 1 11 0,4 0 3 16,-3-3 0-16,0 0 0 0,0 0-32 0,3 0 0 16,-3-3 0-16,3 1 0 0,-3 2 0 0,0-3 8 0,3 1-8 0,-3 2 0 15,0-3 0-15,0 6 0 0,-3-3 0 0,0 0 0 32,3 3-60-32,-3 2-16 0,-3 3-2 0,0 0-1 0</inkml:trace>
  <inkml:trace contextRef="#ctx0" brushRef="#br1" timeOffset="158193.51">22883 15870 921 0,'0'0'82'0,"0"0"-66"0,3-3-16 0,0 0 0 15,0-2 79-15,-3 5 12 0,6-3 2 0,-3-2 1 0,0 3-34 0,2-4-6 16,-2 1-2-16,3 2 0 0,-6 3 12 0,3-5 1 15,0 0 1-15,3-1 0 0,-3 1-38 0,3 3-7 16,-6-4-1-16,3 1-1 0,0 0 0 0,0 2 0 16,-3-5 0-16,0 3 0 0,0-1-19 0,0 1 10 15,-3 0-10-15,0 0 8 0,0-1 0 0,0 1-8 16,-3 2 12-16,-3 1-4 0,3 2-8 0,-2 2 12 16,-1 1-12-16,0 5 12 0,-3 0-4 0,0 0 0 15,0 2 0-15,0 4 0 0,0-1 26 0,0 0 5 16,0 0 1-16,0 1 0 0,3 1-40 0,1-1 0 15,-1-1 0-15,3 3-8 0,-3-3 8 0,6 0 0 16,0 0 0-16,3 1 0 0,0-4 0 0,0 1 0 16,3-1 0-16,0-2 0 0,3 0 0 0,3-2 0 0,0-4 0 0,-1-2 0 15,4-2 0-15,3-4 0 0,0-2-9 0,0-2 9 32,6-3-100-32,-3-3-15 0,6-3-3 0,-4-2-664 0</inkml:trace>
  <inkml:trace contextRef="#ctx0" brushRef="#br1" timeOffset="158465.34">23252 15409 345 0,'0'0'31'0,"0"0"-31"0,0 0 0 0,0 0 0 15,0 0 242-15,-3-2 42 0,3 2 9 0,-6 0 2 16,3 2-134-16,0 4-26 0,-3-1-6 0,3 0-1 16,-3 3-46-16,0 3-10 0,0-1-1 0,-3 1-1 15,0 5-19-15,3 0-4 0,-6 0-1 0,3 2 0 16,1 1-19-16,-4 2-4 0,-3 3-1 0,3-1 0 15,3 6 10-15,0-2 1 0,-3 2 1 0,-3 0 0 0,0 0-34 0,0 0 0 16,4 0 0-16,2-2 0 0,0-3 0 0,0-3 0 16,6 0 0-16,-3-5 0 0,6 0 0 0,0-3 0 15,0-2 0-15,3-1 0 16,0-5-32-16,6 1-12 0,0-6-4 0,3 0 0 16,2-8-92-16,-2 3-20 0,0-9-3 0,3 1-1 15,0-3-53-15,6-2-11 0</inkml:trace>
  <inkml:trace contextRef="#ctx0" brushRef="#br1" timeOffset="158693.01">23368 15510 961 0,'12'-29'42'0,"-3"18"10"0,0-2-42 0,-3 0-10 16,0 0 0-16,-1 2 0 0,1 3 132 0,-3 0 24 15,-3 3 4-15,0 5 2 0,0 0-16 0,0 0-3 0,-9 2-1 0,1 6 0 16,-1 3-52-16,-3 0-10 0,3 4-3 0,-3 1 0 16,-3 0-28-16,0 5-5 0,3-2-2 0,-3 5 0 15,0-3-26-15,-2 5-4 0,-1 1-2 0,3 2 0 16,0-3-2-16,3 3-8 0,-3-2 12 0,3 2-4 15,3 0-8-15,0 0 0 0,-2-2 0 0,5-4 0 16,0 1 0-16,3-3 0 0,0-2-12 0,3-3 12 31,0 0-105-31,3-6-14 0,-3 1-2 0,6-3-1 0,-6-8 23 16,0 0 5-16,9 0 1 0,-4-3 0 0,1-2-96 0,-3 0-19 0</inkml:trace>
  <inkml:trace contextRef="#ctx0" brushRef="#br1" timeOffset="159277.34">23088 15764 990 0,'-6'-19'44'15,"3"11"8"-15,-3-2-41 0,0-1-11 0,-3 3 0 0,0 0 0 0,0 0 127 0,3 3 23 16,6 5 5-16,-8-5 1 0,8 5-16 0,0 0-4 16,0 0 0-16,-9 0 0 0,0-3-54 0,9 3-11 15,0 0-3-15,0 0 0 0,-3 6-41 0,3-1-9 16,3 0-2-16,0 0 0 0,3 1-8 0,0-1-8 16,-3 3 12-16,5-3-12 0,1 3 8 0,-3 0-8 15,6 0 0-15,-6 0 0 0,0 0 0 0,3-3-11 16,-3 3 2-16,6 0 0 15,-3-3-45-15,3 3-9 0,0-5-1 0,0 2-1 16,0-2 5-16,-1 0 2 0,1-1 0 0,3 1 0 0,-6-1 27 0,3 1 6 16,0-3 1-16,0 3 0 0,-3-1 24 0,0-2 0 0,0 3 0 15,0-3 0-15,0 3 0 0,-9-3 8 0,8 0 0 0,-2 2 0 16,3-4 24-16,-3 2 4 0,3 0 2 0,-3-3 0 16,0 3-10-16,0-5-1 0,0-1-1 0,-3 4 0 15,3-3-6-15,-3-1 0 0,3 4-1 0,-3-4 0 16,-3 1 11-16,0 2 2 0,0-2 1 0,0 0 0 15,-3-1-13-15,0 1-2 0,-3 0-1 0,0 0 0 16,3-1-5-16,-3 1 0 0,0 2-1 0,-3 1 0 16,3-1-11-16,0 3 0 0,0 0 9 0,0 3-9 15,0-3 0-15,6 0 0 0,-3 2 0 0,-2 4 8 16,2-1-8-16,3 0 0 0,-3 3 0 0,3 3-8 16,0-3 8-16,3 0-13 0,0 2 5 0,-1-2 8 15,1 0 0-15,3 0 0 0,0 3 0 0,3-3 0 16,-3-1 0-16,3 1 0 0,0-2 0 0,0 2 0 0,3-3-16 15,3-2 2-15,-3 2 0 0,0-5 0 0,3 3-2 0,-1-3 0 16,-2 2 0-16,0-2 0 0,0 0 16 0,3-2 10 16,-6-1-2-16,3 3 0 0,-9-3-8 0,3 3 0 15,3 0 0-15,-3-2 0 0,-6 2 0 0,0 0 21 16,0 0-2-16,0 0-1 0,0 0 25 0,0 0 5 16,0 0 0-16,0 0 1 0,0 0-25 0,0 0-4 15,0 0-2-15,0 0 0 0,0 0-18 0,0 0 8 16,0 0-8-16,6 2 0 0,-3 1 0 0,-3-3 0 15,0 0 0-15,6 0 0 0,-3 0 0 0,2 0 0 16,1 0 0-16,0-3 0 16,-6 3-56-16,9-2-17 0,-3-1-4 0,0 0-984 0</inkml:trace>
  <inkml:trace contextRef="#ctx0" brushRef="#br1" timeOffset="159943.81">23761 15793 1393 0,'0'0'30'0,"0"0"6"0,0 0 2 0,0 0 2 0,0 0-32 0,3-3-8 0,-3 3 0 0,0 0 0 16,0 0 61-16,0 0 11 0,0 0 1 0,0 0 1 15,0 0-11-15,0 0-3 0,0 6 0 0,-3 2 0 16,3-3-18-16,-3 3-4 0,0 2-1 0,0-2 0 0,3 0-3 0,-3 3-1 16,0-3 0-16,0 0 0 15,0 0-10-15,3-3-3 0,-3 3 0 0,0 0 0 0,3-3-9 0,0-5-3 16,0 8 0-16,0-8 0 0,0 0-8 0,0 0 0 16,3 5 0-16,-3-5 8 0,0 0-8 0,0 0 8 15,0 0-8-15,6 3 8 0,0-3-22 0,0 0-5 16,0-3-1-16,0 1 0 15,3-4-16-15,-3 1-4 0,3 0-1 0,-1-3 0 16,-2 0 8-16,3 0 1 0,0-3 1 0,0 3 0 0,0-2 20 0,0-1 11 16,0 1-12-16,0 2 12 0,-3 0 0 0,0 3 0 15,0-1 0-15,-3 1 0 0,-3 5 0 0,0 0 19 16,0 0-3-16,0 0 0 0,0 0 24 0,0 0 5 0,0 0 1 0,3 8 0 16,-3 0-1-16,-3 0 0 15,3 0 0-15,-3 0 0 0,0 2-19 0,3-2-4 0,-6 0-1 16,6 0 0-16,0 0-13 0,0 0-8 0,0-3 8 0,0-5-8 15,0 8 0-15,0-8 8 0,0 0-8 16,6 5 0-16,-6-5 0 0,3 3 0 0,3 0 0 0,0-3 0 16,0-3 0-16,0 3 0 0,3-5 0 0,-1 2 0 15,1-2-13-15,0-3 2 0,0 0 1 0,3 0 0 16,0-3-2-16,-3 4-1 0,-3-4 0 0,3 3 0 16,-3-3 4-16,3 4 1 0,-3-4 0 0,0 6 0 15,-3-1-2-15,0 1 0 0,-3 5 0 0,0 0 0 16,0 0 10-16,0 0 0 0,0 0 0 0,0 0 0 15,0 0 0-15,0 0 11 0,0 8-3 0,-3-3 0 16,0 3 1-16,0-2 0 0,0 4 0 0,0-2 0 0,0 0-9 16,3-3 12-16,-3 3-12 0,3-3 12 0,0 3-12 0,0-8 0 15,0 0 0-15,0 0 8 0,0 0-8 0,0 0-11 16,0 0 3-16,9 3 0 16,-3 0-195-16,-6-3-38 0</inkml:trace>
  <inkml:trace contextRef="#ctx0" brushRef="#br1" timeOffset="160155.26">24157 15772 1663 0,'-3'5'73'0,"3"-5"16"0,0 0-71 0,-3 3-18 16,3-3 0-16,-3 2 0 0,0 4 97 0,3-1 16 16,-6 0 3-16,3 3 1 0,-3-2-48 0,3-1-9 15,0 3-3-15,0 2 0 0,-3-2-36 0,3 3-7 0,0-1-2 0,0 1 0 16,0 0-12-16,-3-3 0 0,6 2 0 0,-3-2 0 31,0 3-101-31,3-6-14 0,0 0-2 0,0-5-1 16,0 0 38-16,0 0 8 0,0 0 2 0,9-2-450 15,0-1-91-15</inkml:trace>
  <inkml:trace contextRef="#ctx0" brushRef="#br1" timeOffset="160295.96">24276 15505 288 0,'0'0'12'0,"0"0"4"0,0 0-16 0,0 0 0 0,0-6 0 0,0 1 0 16,0 5 198-16,0-5 37 0,0 5 7 0,0 0 2 0,3-6-186 0,-3 6-37 15,3-5-7-15,-3 5-544 16</inkml:trace>
  <inkml:trace contextRef="#ctx0" brushRef="#br1" timeOffset="160545.43">24487 15296 403 0,'0'0'36'0,"0"0"-36"15,0 0 0-15,0 0 0 0,0 0 215 0,0 0 36 16,0 0 7-16,-3 8 2 0,0-1-111 0,0 4-21 16,-6 2-5-16,3 0-1 0,-3 6-17 0,3-3-3 0,-6 5-1 0,-2 0 0 15,-1 3-41-15,0 0-8 0,0 2-1 16,0 1-1-16,-3 2-27 0,3 5-6 15,0 1-1-15,1 2 0 0,-4 0-16 0,6 0 0 0,3 0 0 16,0 0 0-16,3-3 0 0,0-5-9 0,3-2-1 16,0-3 0-1,0-1-110-15,0-1-23 0,3-7-4 0,0 1-1 16,3-5-64-16,-3-3-14 0</inkml:trace>
  <inkml:trace contextRef="#ctx0" brushRef="#br1" timeOffset="160741.37">24189 15801 403 0,'-6'-8'17'0,"3"3"5"16,3-1-22-16,-3 1 0 0,1 0 0 0,2 5 0 16,0-5 317-16,0 5 59 0,-3-6 12 0,3 1 3 0,0 5-237 0,0 0-47 15,0 0-10-15,5-5-1 0,1 2-28 0,0 0-6 16,3-2-1-16,-3 0 0 0,3 2-18 0,0 0-4 16,3 1-1-16,0 2 0 0,0 0-21 0,0 0-4 15,-3-3-1-15,3 3 0 0,2 3-12 0,-2-1 0 16,0-2 8-16,0 3-8 15,3 2-155-15,-3-2-33 0</inkml:trace>
  <inkml:trace contextRef="#ctx0" brushRef="#br1" timeOffset="161414.87">22743 16465 1335 0,'0'0'59'0,"0"0"13"0,0 0-58 0,3-3-14 0,-3-2 0 0,0 5 0 15,3-5 79-15,-3 5 13 0,0 0 2 0,0 0 1 16,0 0-8-16,0 0-2 0,0 0 0 0,0 2 0 16,-3 6-24-16,-3 3-5 0,3 0 0 0,-3 2-1 15,3 5-21-15,-3 1-4 0,0-1-1 0,3 4 0 16,-3-4-17-16,3 3-3 0,0 0-1 0,0 1 0 15,-3 4-8-15,3-2 0 0,-3 0 9 0,3-1-9 16,0 1 0-16,0-3 0 0,0-2 0 0,0-1 0 16,3-2-20-16,0 0-4 0,0-3-2 0,0 1 0 15,3-4-173-15,0 1-34 0</inkml:trace>
  <inkml:trace contextRef="#ctx0" brushRef="#br1" timeOffset="161780.24">22558 16862 345 0,'0'0'31'0,"0"0"-31"0,-3 0 0 0,3 0 0 0,0 0 289 0,0 0 52 16,0 0 11-16,0 0 1 0,0 0-209 0,0 0-43 16,0 0-8-16,0 0-1 0,0 5-7 0,3 3-1 15,-3-3 0-15,3 6 0 0,-3-3-48 0,3 3-9 16,-3 2-3-16,0 3 0 0,3 0-11 0,-3-1-2 15,6 4-1-15,-3-1 0 0,-3 1-2 0,3-6 0 0,3 3 0 0,0-5 0 16,0 2-8-16,3-5-16 0,-3 0 4 0,0-3 1 16,3 0 11-16,-3 1 12 0,3-6-2 0,-3 0-1 15,2 0-9-15,1-3 10 0,0-2-10 0,-3-1 10 16,3-2 6-16,0 1 0 0,3-4 1 0,-3-2 0 16,0-3-2-16,0 3-1 0,-3-3 0 0,3-3 0 15,0 3-2-15,0-2 0 0,0-1 0 0,-1 3 0 16,1-2-4-16,-3-1-8 0,3 3 11 0,0 1-11 15,-3 1 8-15,0 4-8 0,3-1 0 0,-3 1 0 16,3 2 0-16,-3 0-9 0,0 0 1 0,0 3-756 16,0-1-150-16</inkml:trace>
  <inkml:trace contextRef="#ctx0" brushRef="#br1" timeOffset="162398.24">23061 16857 345 0,'0'0'31'0,"0"0"-31"0,0 0 0 0,0 0 0 0,0 0 138 0,0 0 22 16,6-8 4-16,0 2 0 0,3-2-77 0,-3 1-16 15,3-1-3-15,0-3-1 0,0 3-5 0,3 0-1 16,0-2 0-16,0 2 0 0,-1-3-10 0,4-2-3 15,0 0 0-15,-3-1 0 0,3 1-4 0,-3 0 0 16,3-3-1-16,-3 3 0 0,0-3-1 0,-3 0 0 16,2 3 0-16,-2 2 0 0,-3-2-2 0,3 2-1 15,-3 6 0-15,0-3 0 0,-3 3-7 0,-3 2-2 16,0 3 0-16,0 0 0 0,0 0 6 0,0 0 0 16,0 0 1-16,-3 6 0 0,0 1-21 0,-3 4-4 15,0 0 0-15,0 2-1 0,-3 0-11 0,3 6 0 16,-2-4 0-16,-1 1 0 0,0 3 0 0,0-1 0 15,0-2 0-15,0 0 0 0,0 0 0 0,3-3-16 0,0 0 4 16,3-2 1 0,0-3-53-16,0-3-10 0,3-5-2 0,0 0-548 0,0 0-108 0</inkml:trace>
  <inkml:trace contextRef="#ctx0" brushRef="#br1" timeOffset="162713.79">23466 16566 345 0,'0'0'31'0,"0"0"-31"0,0 0 0 0,0 0 0 16,0 0 269-16,0 0 48 0,0 0 10 0,0 0 1 15,0 0-196-15,0 5-40 0,0-5-8 0,0 0-2 16,0 8-38-16,0-8-8 0,0 5-2 0,0-5 0 16,3 8-4-16,3-3-1 0,-3 1 0 0,-3-6 0 15,3 5-29-15,6 0 8 0,-3 3-8 0,3-3 0 0,-3-2 0 0,0 2 9 16,3 3-9-16,-3-2 8 0,0-1-8 0,-3 3 0 15,2 0 0-15,-2 0 0 0,0 0 0 0,-3 2 0 16,0 1 0-16,-3 2 0 0,-3-2 0 0,1-1 0 16,-1 3 11-16,-3-2-11 0,-3 2 15 0,0-2-3 15,3-3-1-15,-3 2 0 0,0-2-11 0,3 0 0 16,-3 0 0-16,0-5 0 0,3-1 0 0,0 1 0 16,1 0 0-16,-1-3 0 0,3 0-8 0,-3-3-8 15,3 0 0-15,0-2-604 16,0 0-121-16</inkml:trace>
  <inkml:trace contextRef="#ctx0" brushRef="#br1" timeOffset="162926.67">23490 16473 1958 0,'0'0'87'0,"0"0"17"0,0 0-83 0,0 0-21 0,6-3 0 0,0-2 0 16,0 0 92-16,-3 2 13 0,3 0 3 0,3 1 1 15,0-3-41-15,-3 2-8 0,-6 3-1 0,0 0-1 16,0 0-36-16,14-3-7 0,1 1-2 0,0 2 0 16,0-3-13-16,-3 0 0 0,3 3 8 0,0 0-8 15,0 0-73-15,-1 0-18 0,-2 0-3 0,3-2-973 16</inkml:trace>
  <inkml:trace contextRef="#ctx0" brushRef="#br1" timeOffset="163448.37">23966 16476 403 0,'0'0'17'0,"0"0"5"0,0 0-22 0,6 0 0 16,3-6 0-16,0 4 0 0,0-1 263 0,0-2 48 15,3-1 9-15,-3 1 3 0,0-3-239 0,3 3-47 16,-1-3-9-16,1 0-3 0,-3 0 26 0,3 0 5 15,-3 0 0-15,3 0 1 0,-3 0-5 0,-3 0 0 0,3 3-1 0,-3-3 0 16,0 0-15-16,0 0-2 0,-6 0-1 0,0 3 0 16,-3-3 3-16,0 3 0 0,-3-3 0 0,0 0 0 15,-3 3-9-15,3 2-2 0,-3-2 0 0,-3 5 0 16,-3 0-8-16,0 5-1 0,0 0-1 0,-2 3 0 16,-4 0-1-16,0 5 0 0,0 1 0 0,-3 4 0 15,3-2-14-15,-2 0 0 0,5 5-9 0,0-2 9 16,0 2-8-16,0 3 8 0,0-3 0 0,3 3-9 15,4-1 9-15,-1-1 0 0,0-1 0 0,3 0-8 16,3 3 8-16,3-3 0 0,0-3 0 0,0-4 0 16,6 2-20-16,-3-6-1 0,3 1-1 0,3-6 0 15,0 3 22-15,3-5 0 0,-3 2-9 0,3-5 9 16,2-3-11-16,-2 1 2 0,6-4 0 0,-3-2 0 16,3 0-5-16,0 0-1 0,-3 3 0 0,3-3 0 15,-3 0 15-15,0 3-9 0,-1-3 9 0,-2 3-8 16,0 2 8-16,-3 3 0 0,-3 0 0 0,-3 0 0 0,0 0 16 0,3 5-2 15,-3-5 0-15,0 6 0 0,-3 2 8 0,3-3 2 16,0 3 0-16,0 0 0 0,0-8-9 0,0 5-2 16,3 3 0-16,0-3 0 0,0 1-3 0,0-1-1 15,3-2 0-15,-3 2 0 0,3-3-9 0,0 1 0 16,3 0 0-16,0-1-11 16,-3-2-58-16,3 3-12 0,-3-3-3 0,0 0-931 0</inkml:trace>
  <inkml:trace contextRef="#ctx0" brushRef="#br1" timeOffset="163933.51">24154 16732 1465 0,'0'0'32'0,"0"0"6"0,0 0 2 0,0 0 2 0,0 0-34 0,0 0-8 0,6 3 0 0,-3-3 0 16,-3 0 74-16,6-3 13 0,0 3 2 0,-4-2 1 15,1-1-13-15,3 0-2 0,-3 1-1 0,3-1 0 16,-6-2-14-16,6 2-4 0,-6-2 0 0,3 2 0 15,0-2-22-15,-3 0-5 0,3-3-1 0,-3 2 0 16,0 1 7-16,0-3 1 0,-3 3 0 0,3-3 0 16,0 3-10-16,-3-1-2 0,0-2 0 0,0 3 0 15,0 0 13-15,0-1 3 0,-3 1 0 0,3 5 0 16,-3-2-32-16,1 4-8 0,-1 1 0 0,-3 2 0 16,0 0 8-16,0 1 0 0,0 2 0 0,0 0 0 15,-3 0-8-15,0 2 0 0,3 3-8 0,0 1 8 0,3 1 0 0,0 1 0 16,0 0 0-16,0 3 0 15,3-1 0-15,1 1 0 0,-4 2-12 0,3 3 4 0,0 0 8 16,3-1 0-16,-3 1 0 0,3 0 0 0,0 2 0 16,0 1 0-16,0-3 0 0,-3 0 0 0,0-3 0 15,0 3-8-15,3-1 8 0,-3 1-8 0,-3 0 8 0,3-3 0 16,-3 0 0-16,0 3 0 0,-3-5 0 0,0-1 0 16,-3 1 8-16,3-1-8 0,-3-5 0 0,-3 1 0 15,3-4 0-15,1-2-8 0,-1-5 8 0,0-1 16 16,0-2-4-16,3 0-1 0,0-5-11 0,0 0 12 15,3-6-12-15,-3 1 12 0,6-4 12 0,0 1 2 16,3-3 1-16,0-2 0 0,3-3-14 0,3 0-2 16,0-3-1-16,3 0 0 0,0 3-10 0,3 0 0 15,6-1-12-15,3 1 12 0,-1 0-20 0,1 0 3 0,6 0 1 16,-3 0-1247-16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2-06T12:12:33.8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24279 11266 1220 0,'0'0'54'0,"0"0"11"15,-3-5-52-15,3-3-13 0,-3 2 0 0,3 1 0 0,0-3 48 0,0 3 6 16,0 0 2-16,0-1 0 0,0 1 1 0,0 5 1 16,0-5 0-16,0 5 0 0,0 0 3 0,-3-3 1 15,3-2 0-15,0 5 0 0,0 0-6 0,0 0-2 16,0 0 0-16,0 0 0 0,0 0 2 0,0 0 0 16,0 0 0-16,0 0 0 0,0 0-36 0,0 0-8 15,0 0 0-15,0 0-1 0,0 0 12 0,0 0 2 0,0 0 1 0,0 0 0 16,0 0 2-16,0 0 0 15,0 0 0-15,0 0 0 0,6 5-5 0,-6-5-1 0,6 5 0 0,0 1 0 16,0-1-2-16,0 0-1 0,-3 3 0 0,2 0 0 16,-2 0-7-16,3 3-2 0,0-1 0 0,-3 1 0 15,3 2 2-15,-3 3 0 0,0-3 0 0,0 0 0 16,3 6-3-16,-3-1 0 0,0 1 0 0,3-1 0 16,-3 1 1-16,3 0 0 0,3-1 0 0,-3 1 0 15,0 2 0-15,3-3 0 0,0-2 0 0,0 3 0 16,0-1-10-16,2 1 0 0,1-3 0 0,0 2 0 15,-3-2 0-15,0 2 8 0,3-2-8 0,0 3 0 16,0-3 0-16,3 0 0 0,-3 0 0 0,0-1 0 16,-1 1 8-16,-2 3-8 0,0-3 8 0,0 2-8 15,0 1 0-15,-6-3 0 0,3 2 8 0,-3-2-8 16,3 2 0-16,-3 1 0 0,-6 2 9 0,3-2-9 0,-3 2 0 16,0 0 0-16,-3 3-10 0,0 2 10 0,0 3 12 0,-3-2 10 15,-3 5 2-15,0-3 0 0,1 2-13 16,-4 1-3-16,3 0 0 0,0 2 0 0,-3-2 0 15,0 3 0-15,0-1 0 0,-3 0 0 0,-2 3-8 16,2 3 8-16,-3 0-8 0,3-3 8 0,-3 0-8 0,3-3 0 16,-3 3 0-16,1-5 0 0,2 0 0 0,-3-1 0 15,0-1 0-15,-3 1 0 0,-3-2 0 0,4 1 0 16,-4 1 0-16,0-4 0 0,0 2 0 0,1-3 0 16,-1-2 0-16,-3 3 0 0,3-6 0 0,3 3 0 15,4-9 0-15,2 1 0 0,0-2 0 0,3-1 0 16,0-5 9-16,3 0-9 0,3-3 0 0,3 0 9 0,0-2-9 15,6-3 0-15,0 0 14 0,0 0-4 16,0 0-1-16,0 0 0 0,3-5-9 0,3-1 10 0,-3-4-10 0,3 2 10 16,3-3-10-16,-3 1 0 0,6-6 0 0,0 3 0 15,0-1 0-15,3 1 0 0,2 0 0 0,4 0 0 16,-3-6 0-16,3 3 0 0,-3-2 0 0,0-1 0 16,0-2 0-16,2 2 0 0,1-2 0 0,3 0 0 15,0-3 0-15,-3 3 0 0,-3 0 0 0,2-3 12 16,-2 0-12-16,0-5 0 0,0-2 0 0,-3-1 0 15,0-3 0-15,3 1 0 0,-3-6 0 0,-4 1 12 16,1-1-12-16,0-2 0 0,3-6 9 0,-6 0-9 16,3-7 0-16,0-1 0 0,-3-5 0 0,0 3 8 15,0 0-8-15,-3 2 0 0,3-2 0 0,-6-3 0 16,2 6 0-16,-2-3 0 0,-3 2 0 0,0 0 0 0,-3 3 0 16,0 6 0-16,-2-1-9 0,-1 6 9 0,-3 0 0 0,-3 5-11 15,3-1 11-15,-6 4-8 0,3 0 8 0,0 2 0 16,3 0 0-16,-3 3 0 0,3 5 0 0,-3-2 0 15,1 2 0-15,2 0 0 0,-3 3 0 0,3 3 0 16,0-1 0-16,0 6-8 0,3 0 8 16,-3-1 0-16,3 4-9 0,0 2 9 0,-3 2-8 0,3 4 8 15,0-3-10-15,3 5 10 0,0 0 0 0,-3 0 0 16,3 5 0-16,0-3 0 0,0 6 0 0,0-2 0 16,3 4 0-16,0 1 0 0,3-1 0 0,0 1 0 15,0 0 0-15,3 2 0 0,-3 3 0 0,3-3 0 16,0 0 0-16,0 3-12 0,3 3 12 0,-3-1 0 15,3-2 0-15,3 3 0 0,-3-1 0 0,3 1 0 16,0-1 0-16,3 1 0 0,-1-1 0 0,4 1 0 0,0-1 0 0,6 1 0 16,-3-3 0-16,0 2 0 0,-4 1 0 0,1 2 0 15,3-3 0-15,-3 3 0 0,3 1 0 0,-3-1 0 16,-3 3 0-16,2 2 0 0,-2 1 0 0,0 2 0 16,-3 2 0-16,0 4 10 0,-3 2-10 0,-3 0 8 15,0 0-8-15,-3 3 0 0,-3-1-12 0,0 4 12 16,-3 2 0-16,-3 2 0 0,0 1 0 0,-6 2 0 15,0-2 0-15,-3-1 0 0,0-2 0 0,1 0 0 16,-4 0 0-16,-3 0 0 0,0 3 0 0,-3-3 0 16,-6 0 0-16,1 0 0 0,-1 2 8 0,0-4-8 15,-3-1 0-15,-2 0 0 0,-1-2 0 0,-6 2 0 16,-5 3 0-16,-4 0 0 0,0-2 0 0,1 2 0 16,-4 2 0-16,4-2 0 0,2-5 0 0,3 0 0 15,-2-3 0-15,5-5 0 0,3-3 8 0,4-6-8 16,5 1 0-16,3-5 12 0,3-3-12 0,6-3 12 0,1-3-12 15,8 1 10-15,0-6-10 0,3 1 10 0,6-6-10 16,0 0-12-16,0 0 2 0,9-3 1 0,3-2 17 0,5-3 3 16,4-5 1-16,3-1 0 0,3 1-12 0,0-3-16 15,2-2 4-15,-2-1 1 0,3 1 19 0,-6-1 4 16,6-2 1-16,-4 0 0 0,4 0-13 0,3-1 0 16,-3 1 0-16,-1 0 0 0,1 0 0 0,-3 0 0 15,0 0 0-15,0-1 0 0,2 1 16 0,-5-3 1 16,0 3 0-16,0-3 0 0,-3 1-17 0,-1 1-19 15,1-4 4-15,-3 0 1 0,-3-1 14 0,6-5 8 0,-3-2 0 16,0-3-8-16,-4-5 13 0,4-3-4 0,6-6-1 16,-3 1 0-16,0 0-8 0,-3-6 0 0,0 1 0 0,-1-4 8 15,-5-1-8-15,-3-1 0 0,0 3 0 16,0-1 0-16,-3 4 0 0,0 2 0 0,-6-3 0 16,-3 6 0-16,3-3 0 0,-3 5 0 0,3-2 0 0,0 5 0 15,-3 0 0-15,-6 3 0 0,0 2 0 0,-3 1 0 16,0 2-9-16,-3-1 9 0,4 1 0 0,-1 3 0 15,-3 2-9-15,0-2 9 0,3 5 0 0,0 0-9 16,-3 2 9-16,3 3-13 0,0 3 5 0,0 3 8 16,4 2-12-16,-1 3 12 0,0-1-12 0,0 6 12 15,0 3-11-15,3 0 11 0,0 2-8 0,3-2 8 16,-3 5 0-16,0 3-10 0,6-3 10 0,-3 5 0 16,0 3-9-16,0 0 9 0,3 0 0 0,-3 5-9 15,3 0 9-15,0 3 0 0,3 0 0 0,0 5 0 16,0 0 0-16,0 3 0 0,0-3 0 0,0 3-8 0,3 2 8 15,-3 1 0-15,6-1 0 0,-3 3 0 0,0-2 0 16,0 2 0-16,0-2 0 0,3-1 0 0,0 3 0 16,-1 0 0-16,1 3 0 0,0 0 0 0,0 2 0 15,3-2 0-15,-3 5 0 0,3-3 0 0,-3 6 8 0,3-3-8 16,3-3 10-16,-3 6-10 0,0 0 9 16,-1-1-9-16,-2 4 8 0,0 2-8 0,-3 0 0 0,-3 0 8 15,3 0-8-15,-3 2 0 0,-3-2 0 0,-3 0 0 16,-3 0 8-16,3 0-8 0,-6 0 0 0,-3 3 0 15,-2-3 0-15,-1 0 0 0,-3-3 0 0,-3 0 0 16,0 1 0-16,0-1 8 0,-3-2 6 0,1 0 1 16,-4 2 0-16,0-5 0 0,-3 0-15 0,1 0 0 0,-4 0 0 0,3 0 0 15,0-5 0-15,1-3-12 0,2 0 12 0,0-5-13 16,0-3 13-16,3 0 0 0,3-5 0 0,1-3 0 16,5-2 0-16,0 2 0 0,3-8 0 0,3 1 0 31,0-1-43-31,3-2-12 0,0-3-2 0,6 0-843 0,0 0-168 0</inkml:trace>
  <inkml:trace contextRef="#ctx0" brushRef="#br0" timeOffset="2385.71">17174 10766 1036 0,'0'0'92'0,"0"0"-73"15,-12 8-19-15,0 0 0 0,-3 0 130 0,3 0 22 16,0 0 5-16,0 2 1 0,-3 1-70 0,0 2-13 16,4 0-3-16,-1 3-1 0,0 0-51 0,-3 2-11 15,0 4-1-15,0-1-8 0,-3 3 8 0,0-1-8 16,1 7 0-16,-7-1 0 0,3 2 0 0,-3 6 0 15,-9 3 0-15,10 2 0 0,-1 3 32 0,0 3 0 16,-6 0 0-16,-3-1 0 0,7 1 22 0,-1 2 4 16,0 3 1-16,3 3 0 0,0 2-14 0,4 0-2 15,-1 3-1-15,0 2 0 0,3-2-11 0,0 5-3 0,0 6 0 16,0-1 0-16,4 1-6 0,-1-3-2 16,-3-3 0-16,3 3 0 0,3-1-9 0,3-4-3 0,0-1 0 15,0-2 0-15,0-5-8 0,6-1 8 0,0-2-8 16,0-3 8-16,3-2 1 0,3-3 0 0,-3-3 0 15,6 1 0-15,0-4 11 0,6 1 3 0,-3-5 0 0,3-1 0 16,3-5-5-16,-3 0-1 0,0-5 0 16,3 0 0-16,-1-3-6 0,1-3-2 0,0-2 0 0,-3 0 0 15,3-3-9-15,0 1 8 0,-3-4-8 0,3 1 8 16,0-1-8-16,-7-2 0 0,4 0 0 0,-3 3 8 16,0-3-8-16,0 2 0 0,-3 1 0 0,0-3 8 15,-3 2-8-15,0-2 0 0,-3-2 0 0,3 2 8 16,-6-3-8-16,3-5 0 0,0 5 0 0,0-5 8 15,0 0-8-15,-6 3 10 0,6-3-10 0,-9 0 10 0,0-3-2 16,-3-2-8-16,3 0 12 0,-3-6-4 0,4 0-8 0,-4-4 8 16,-3-7-8-16,3 1 8 0,-3-5-8 0,3-1 8 15,-6-2-8-15,3-5 8 0,-3-8-8 0,4-1 0 16,-1-4 0-16,0-4 0 0,3-2 0 0,3-2 0 16,-3 2 0-16,6-3 0 0,-3 3 0 0,3 0 0 15,3 1 0-15,0-1 0 0,-3 0 0 0,6 2 15 16,0 1-3-16,3 3 0 0,3-4-20 0,0-2-5 15,3 0-1-15,3-5 0 0,3 0 14 0,0-3 0 16,6 3 0-16,0 0 0 0,2-6 0 0,1-2 0 16,9-5 0-16,3 2-9 0,5 3 20 0,-2 2 4 15,-3 1 1-15,-1 2 0 0,4 3-16 0,0-3 0 0,-3 3 0 0,-1 5 0 16,-5 0-14-16,3 5-6 16,-4 3 0-16,4-2-1 0,-3-1 21 0,0 3 0 0,3 3 0 15,-10 7 0-15,4 3 0 0,-6 1 0 0,-3 4 0 0,3 3 0 16,-3 3-9-16,-1 3 9 0,-2 2 0 0,3 3 0 15,-3 2 0-15,-3 1 0 0,0 2 0 0,-3 0 0 16,0 2 0-16,0 1 0 0,-3 2-8 0,-6 3 8 16,0 0-8-16,0 0 8 0,0 0 0 0,0 0 0 15,-3 8 0-15,3 3 0 0,-3-3 0 0,0 5 0 16,-9-2 0-16,3 2 0 0,0 0 0 0,-3 0 0 16,-3 1 0-16,0 1 0 0,0-1 0 0,0 2 0 15,4-3 0-15,-4 3 11 0,-6-3-11 0,3 5 10 16,0-2-10-16,-3 3 0 0,-3-1 0 0,1 1 0 15,2 2 0-15,-3 0 0 0,3 3 0 0,-6 0 0 16,1 2 0-16,-4 6 0 0,0 2 0 0,0 6 0 0,-2 0-10 0,-1 5-1 16,3 2 0-16,0 4 0 0,-3 4 11 0,1 6 14 15,-1 3-3-15,3 7-1 0,3 3-10 16,1 0 0-16,-1 0 0 0,3 0 0 0,3 8 0 16,0-2 0-16,4-1 0 0,-1-2 0 0,3 2 0 0,3-5 10 15,3 3-10-15,0 0 10 0,0-6-2 0,6-2 0 16,0-5 0-16,3-1 0 0,0-2-8 0,6 0 8 15,0-3-8-15,3-3 8 0,0 1-8 0,0-6 0 16,0-2 0-16,3-3 8 0,-3 0-8 0,0-5 0 16,-1-1 0-16,-2 1 0 0,3-3 0 0,-3-3 0 15,3 1 8-15,0-3-8 0,0-1 0 0,-3-2 0 16,3 1 0-16,-3-4 0 0,0 0 0 0,0-4 0 0,0-1 0 16,0-5 0-16,-3 2 0 0,3-5 0 0,-3 1 8 15,0-6-8-15,0 2 0 0,-3-5 10 0,3-2-10 16,-3-3 10-16,0 0 1 0,0 0 0 0,0 0 0 15,-6-5 0-15,3-3-1 0,0-5 0 0,-3-1 0 0,0-4 0 16,0-3-10-16,-3-6 10 0,3-5-10 0,0-2 10 16,-3-6-10-16,0-5 0 0,3-5 0 0,-3-3 8 15,0 3-8-15,3-8 0 0,0 0 0 0,0-6 0 16,3-2 0-16,0 2 0 0,3 1 0 0,0-1 0 16,-2 1 0-16,2-3 0 0,0-3 0 0,2 3 0 15,-2-3 0-15,0 0 0 0,3 3 0 0,0-3 0 16,3 3 0-16,0-5 0 0,0 2 0 0,3 0 0 15,3 6-10-15,0-4 10 0,3-1 0 0,3 2-9 16,6-3 9-16,-1 3 0 0,4-1 0 0,3 7-8 0,3-4 8 0,-1 3-8 16,1 0 8-16,0 6-8 0,-3-1 8 0,-1 6 0 15,4 2-9-15,-3 3 9 0,-3 0 0 0,3 3 0 16,5 2-9-16,-2 1 9 0,0-6 0 0,2 2 0 16,-2 4 0-16,6-1 0 0,0-2-10 0,2 5 10 15,-8 0-8-15,0 5 8 0,2 3 0 0,-5 0-10 16,-6 5 10-16,3 0 0 0,-6 0-8 0,-1 3 8 15,-5 3 0-15,0-1 0 0,-3 6 0 0,0 0 0 16,-3 5 0-16,-6 0 0 0,-3 2 0 0,0 1 0 16,0 5 0-16,0 0 0 0,-6 5 0 0,-6 3 0 15,3 0 0-15,-3 5 0 0,-3 3 0 0,-2 0-8 16,-4 5 8-16,0 1 0 0,0 1 0 0,-9 4-8 16,-2 2 8-16,-1 5 0 0,3 6 0 0,-3 0 0 15,-5 2 0-15,-4 0 0 0,6 6 0 0,-3-3 0 0,4 3-8 16,-4 2 8-16,0 5 0 0,1 1 0 0,-1 0 11 15,0 2-11-15,-2-3 0 0,5 1 0 0,3 2-10 16,-3 3 10-16,1-3 0 0,5 6 0 0,0 2 0 16,0 3 0-16,1-1 0 0,2 6 0 0,-3 6 0 15,3 2 0-15,-2 0 0 0,2 3 0 0,3 2 0 0,3-2 0 16,0 2 0-16,6-5 0 0,3-3 0 0,4-2 8 16,2-3-8-16,3-5 0 0,9-6 0 0,3-2 8 15,-1-8-8-15,4 0 0 0,6-8 0 0,0-3 0 16,0-2 8-16,0-6 0 0,3 1 0 0,-4-3 0 15,4-1 0-15,-3-4-8 0,0-1 12 0,3 1-4 16,-3-3-8-16,3-6 0 0,-4 3 9 0,1-5-9 16,0 3 0-16,0-6 0 0,-6 3 0 0,3 0 0 0,0-3 0 0,-6 0 0 15,0 0 0-15,-1-2 8 0,-2-1-8 16,0 1 0-16,3-3 0 0,-9 0-8 0,-3 2 8 16,0-4 9-16,3-4-1 0,0-2-8 0,-9 6 10 0,9-6-10 15,0 0 8-15,-9-3-8 0,-2 0 8 0,-1-2-8 16,0-3 8-16,3 0-8 0,-3-5 8 0,0 0-8 15,0-3 0-15,0-3 8 0,0-2-8 0,0-3 0 16,3 1 0-16,-2-4 8 0,2 1-8 0,0-6 0 16,0 3 0-16,3-6 0 0,0 1 0 0,-3-3 0 15,3-3 0-15,0-5 0 0,3-2 0 0,0-6 0 16,0-5 0-16,0-1 0 0,3 1 0 0,0-5 0 16,0-9 0-16,3-2 0 0,0-3 0 0,3 1 0 15,3-1 0-15,0-2 0 0,0-1 0 0,3-2 0 16,3 3 0-16,5 2 0 0,4 0-10 0,0 1 10 0,0-1 0 15,6 0-9-15,2 3 9 0,4 0 0 0,0 0 0 16,0 2-8-16,-1 1 8 0,1 2 0 0,3 0 0 0,-4 3-8 16,-2 8 8-16,6 0-10 0,3 0 10 0,-4-1-10 15,-5 4-2-15,0 2-1 0,2 0 0 0,1 5 0 16,-3 1-7-16,-3 5 0 0,-4 2-1 0,-2 3 0 31,0 0-10-31,-3 5-1 0,-3-2-1 0,-3 4 0 0,0 4 2 16,-4 5 1-16,-2 5 0 0,0 3 0 0,0 5-10 15,-3 3-1-15,0 2-1 0,-6 3-734 0,0 13-146 0</inkml:trace>
  <inkml:trace contextRef="#ctx0" brushRef="#br0" timeOffset="9555.54">19314 12171 1044 0,'-9'0'46'0,"9"0"10"0,-3 0-45 0,0 0-11 0,-3-3 0 0,6 3 0 0,0 0 61 0,-3-2 11 15,-3-1 1-15,6 3 1 0,0 0-34 0,-3 0-8 16,0-3 0-16,3 3-1 0,0 0-10 0,0 0-1 15,0 0-1-15,0 0 0 0,0 0 16 0,0 0 3 16,0 0 1-16,0 0 0 0,0 0-12 0,0 0-3 16,3 8 0-16,-3-8 0 0,0 0 2 0,9 3 0 15,3 2 0-15,-3-2 0 0,3-6 8 0,3 3 2 16,-3-3 0-16,2 1 0 0,1-3-4 0,3-1-1 16,3-2 0-16,-3 0 0 0,0 0-7 0,0 1-2 15,2-1 0-15,1 0 0 0,3 0 0 0,-3 0 0 0,-3 2 0 16,0-1 0-16,-1 1-8 0,-2 1-2 15,0 0 0-15,0 2 0 0,-3 0-4 0,3 1 0 0,-3 2-8 0,0 0 12 16,0 0-12-16,-3 0 0 0,-1 2 0 0,4 1 0 16,0 0 8-16,0 2-8 0,0-5 0 15,0 5 9-15,0-2-9 0,-3 0 12 0,0-1-12 0,0 1 12 16,-3 2-4-16,3-5 0 0,-9 0 0 0,3 5 0 16,-3-5 0-16,0 0 0 0,0 0 0 0,0 0 0 15,0 0 19-15,0 0 3 0,0 0 1 0,-3 6 0 16,3-6-31-16,-9 2 0 0,-3 4-8 0,3-4 8 15,0 1 0-15,0-3 12 0,-3 3 0 0,0-3 0 16,3 2-12-16,-3 1 0 0,-3 0-12 0,4-1 12 16,-1 1 0-16,-3-1 0 0,3 1 0 0,-6 0 9 15,3-1-9-15,-6 4 0 0,0-4 0 0,1 4-11 16,-4-1 11-16,3-2 11 0,-3 2-3 0,0 0 0 0,0 3-8 0,1-3 0 16,-1 1 0-16,-3-1 0 0,6-2 0 0,0 5-9 15,4-3 9-15,-1 0 0 0,0 0 0 16,3 1 0-16,0-1 0 0,0-2 0 0,3-1 0 0,3 1 0 15,0-3 0-15,0 3 0 0,1-3 0 0,2 0 0 16,-3-6 0-16,6 6 0 0,0-2 0 0,-3-1 0 16,6 0 0-16,0 3 0 0,0-5 0 0,0 0 0 15,3 2 0-15,0-2 0 0,3 0 0 0,-6 5 0 16,6-3 0-16,0-2 0 0,2 5 0 0,1-3 0 16,0 0 0-16,0 1 0 0,3 2 0 0,0-3 0 15,3 3 0-15,-3-3 0 0,3 3 8 0,3-2-8 0,2 2 0 16,-2 0 0-16,6-3 0 0,-3 3 0 0,0-3 0 15,0 3 0-15,2-2 8 0,-2 2-8 0,-3 0 0 0,0-3 0 16,6 3 11-16,-6-3-11 0,-3 1 12 0,-1 2-12 16,1 0 9-16,-3 0-9 0,-3 0 0 0,3 0 9 15,-3 0-9-15,-3 0 0 0,0 0 0 0,-6 0 8 16,0 0-8-16,0 0 0 0,0 0 9 0,0 0-9 16,0 0 9-16,0 0-9 0,0 0 12 0,0 0-12 15,0 0 11-15,0 8-11 0,-3-6 10 0,-3 1-10 16,0 2 8-16,0-5-8 0,-3 3 0 0,0-3 9 15,3 0-9-15,-6 0 0 0,3-3 0 0,-5 3 8 16,2-2-8-16,-3-1 0 0,0 3 0 0,-3-3 8 16,3 1-8-16,0-4 0 0,3 4 0 0,0-1 0 15,-2-2 0-15,-1 2 0 0,0 1 0 0,0-1 0 16,3 0 0-16,-3 3-14 0,0-5 2 0,3 2 0 16,0 3 12-16,3 0 16 0,1 0-3 0,-1-2-1 0,-3 4-12 0,12-2 0 15,0 0 0-15,0 0 0 0,-6 0 0 0,6 0-8 16,0 0 8-16,0 0 0 0,0 0 0 0,0 0 0 15,0 0 0-15,0 0 0 0,6 3 0 0,0 0 0 16,0-3 0-16,3 0 9 0,-1 2-9 0,4-2 0 16,6 0-10-16,-3 0 10 0,3-2 0 0,-3 4 0 15,0-2 0-15,6-2 0 0,-4-4 0 0,1 6 0 16,3-2 0-16,-3-1 0 0,3 0 0 0,0 1 0 16,-3-1 0-16,-4-2 0 0,4 5 0 0,-3-5 0 15,-3-1 0-15,0 1 0 0,3 2 0 0,-6 1 0 16,0-1 0-16,0 0 0 0,0 1 0 0,0-1 0 15,-9 3 0-15,0 0 0 0,5 0 0 0,-5 0 0 0,0 0 0 16,0 0 0-16,0 0-11 0,0 0 11 16,0 5-12-16,-3 1 12 15,1-1-184-15,-4 0-29 0,3 1-7 0</inkml:trace>
  <inkml:trace contextRef="#ctx0" brushRef="#br0" timeOffset="10981.97">20481 11808 172 0,'0'0'16'0,"0"0"-16"0,0 0 0 0,0 0 0 0,-3-5 68 0,3 5 10 15,0 0 2-15,-3-3 1 0,0-5 35 0,-3 6 8 16,6-3 0-16,0 5 1 0,-6-3-32 0,0 0-6 15,0-2-2-15,0 2 0 0,3-2-23 0,3 5-5 16,-6 0-1-16,0-3 0 0,0 1-3 0,0-1-1 16,0 0 0-16,0 1 0 0,0-1 0 0,0 1 0 15,-3-1 0-15,-3-2 0 0,-2 2-17 0,2 3-4 16,-3 0-1-16,0 0 0 0,0 0 1 0,-3 3 0 16,0-3 0-16,3 0 0 0,-5 2-31 0,5 4-13 15,-6-6 1-15,0 5 0 0,3 0 12 0,-3 0 0 16,1 3 0-16,-1-2 0 0,0-1 10 0,0 0 2 15,-3 3 0-15,0-3 0 0,4 1 4 0,-1 2 2 16,3 0 0-16,-3 0 0 0,6-1-5 0,-3 1-1 16,3-2 0-16,3 2 0 0,4-3-1 0,-1 0-1 0,0-2 0 15,9-3 0-15,0 0-10 0,0 0 8 0,0 0-8 16,-3 5 8-16,6 0-8 0,0-2 0 0,3 0 9 16,0-1-9-16,5 1 11 0,4-3-3 0,-6 0 0 0,3 3 0 15,3-3-8-15,-3 0 8 0,3 2-8 0,0-2 8 16,0 0-8-16,0 0 0 0,2 3 0 0,-2 0 0 15,0-1 0-15,0 1 0 0,0 2 0 0,0 0 8 16,0 1-8-16,0 2 0 0,-4-3 0 0,1 3 0 16,0 0 12-16,-3 0-4 0,3 2 0 0,-3 1 0 15,3 2 8-15,-3-2 2 0,0 2 0 0,0 0 0 16,0 0-4-16,0 1-1 0,0 2 0 0,-1-1 0 16,1 1-5-16,3 0-8 0,0-3 11 0,0 3-11 15,-3-2 0-15,3-1-9 0,-3 3-1 0,3-6 0 0,0 3 10 16,-3 1 0-16,3-1 0 0,-7 0 0 0,4 3 0 15,-3-3 0-15,0-2 0 0,0 2 0 0,-3-2 25 16,0 2 4-16,3-3 1 0,-3 1 0 0,3 0-22 16,-3-3-8-16,3 2 0 0,0-2 0 0,0 3 0 0,0-3 0 15,0 0 0-15,0-1 0 0,-3 1 0 0,0 0 0 16,0 0 0-16,-3-2 0 0,3 2 0 0,-3-1 0 16,0-1 0-16,0 2 0 0,0 2 0 0,-3-2 0 15,-3 0 0-15,0 3 0 0,-6-1 0 0,3 1 0 16,0-1 0-16,0 4 0 0,-6-1 0 0,0 0 0 15,0 6 0-15,-2-3 0 0,-1-1 0 0,-6-1 0 16,3 2 0-16,-3-1 0 0,0 4 0 0,1-3 0 0,2 0 0 16,-3-3 0-16,-3 0 12 0,3-2-3 0,-5-1-1 15,2-4 0-15,0-1-8 0,0 0 0 0,3 0 0 0,-2-5 0 16,-1 0 0-16,3 0 0 0,-3-5 0 0,6 0 0 16,1 0 0-16,5-3 0 0,-3 0 0 0,6-3 0 15,3-2 0-15,0-3 0 0,3 0 8 0,0-2-8 16,6-1 0-16,0-5 0 0,3 1 0 0,3-1 0 15,3-5 0-15,3 2 0 0,3 1 0 0,3-3 0 16,3 2 0-16,-1 1 0 0,-2-1 0 0,3 1 0 16,0-1 0-16,3-2 0 0,3 3 0 0,-1-3 0 15,1 2 0-15,0 1 0 0,0-3 0 0,-1 5 0 16,4-3-9-16,-3 4 9 0,0-1-12 0,3 3 12 16,-1-1 0-16,-2 4 0 0,3-1 0 0,-6 3 0 15,2 1 0-15,-2-1 0 0,0 0 0 0,-3 3 0 16,0-1 0-16,-3 4 0 0,0-3 0 0,-4 2 0 0,-2 0 0 0,0-2 0 15,-3 5 0-15,-3-2 0 0,-3 2 0 0,-3 0 11 16,0 0-2-16,-6 0 0 0,0 0-9 0,-3 0 0 16,-3 0 0-16,-3 3 0 0,-2-1 0 15,-1-1 0-15,0 1 0 0,-3 1 0 16,-3-3-39-16,-3 3-9 16,-2-3-3-16,-1 0 0 0,3 0-106 0,0 0-22 0,1 0-4 15,2 3-401-15,3 2-81 0</inkml:trace>
  <inkml:trace contextRef="#ctx0" brushRef="#br0" timeOffset="14846.76">22749 11483 57 0,'0'0'0'0,"0"0"0"0,0 0 0 0,0 0 0 16,0 0 160-16,0 0 26 0,0 0 6 0,0 0 0 16,0 0-91-16,6-3-18 0,3-2-4 0,3-3-1 15,2-3-42-15,1-2-9 0,3-3-2 0,6-2 0 16,0-6 31-16,9 0 7 0,5-5 1 0,4 0 0 0,8-3-20 0,1-2-4 16,3-1-1-16,2-2 0 0,-2 3-15 0,5-3-4 15,4-3 0-15,2 1 0 0,1-1-20 16,-1 0 0-16,1-2 0 0,-7 5 0 0,4 0 0 0,-4 2 0 15,4 4 0-15,-4-1-8 0,-2 3 8 0,-6 5 0 16,-1 0 8-16,-8 3-8 0,-1 3 0 0,-5 2 0 16,0 0 0-16,-3 3 0 0,-1 2 0 0,-2 0 0 15,0 3 0-15,-6 0 0 0,-3 3 0 0,-4 3-8 16,1 2 0-16,-3-3 0 0,0 6 8 0,-3-3 0 16,-3 0 0-16,0 2-457 15,0 1-90-15</inkml:trace>
  <inkml:trace contextRef="#ctx0" brushRef="#br0" timeOffset="15393.89">22921 11277 990 0,'-12'7'44'0,"7"-7"8"0,2 3-41 0,-6 0-11 0,6-1 0 0,-3 1 0 16,-3 2 27-16,6-2 3 15,-3 2 1-15,0 1 0 0,0-1-31 0,0 3-20 0,-3 0 4 0,0 0 0 32,0 2-25-32,0 4-5 0,-3-1-1 0,0-3 0 0,-2 4 23 0,2-1 4 0,-3 0 0 0,3 0 1 15,0 0 78-15,0-2 15 0,0 0 3 0,6-3 1 16,0 0 18-16,0-3 4 0,6-5 1 0,0 0 0 16,0 0-30-16,9 2-7 0,3-4 0 0,3-3-1 15,0-1-25-15,3-2-5 0,3 0-1 0,2-5 0 31,1 0-111-31,3-6-22 0,21-18-5 0,-1 6-1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2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4 456 0 0,'2'-3'88'0'0,"2"19"6030"0"0,-2-9-6356 0 0,9 29 935 0 0,-10-31-624 0 0,0-1 0 0 0,-1 1 0 0 0,1 0 0 0 0,-1 0 0 0 0,0-1 0 0 0,-1 1 1 0 0,0 7-1 0 0,0-7-18 0 0,0 0 1 0 0,1-1-1 0 0,0 1 0 0 0,0 0 1 0 0,1 7-1 0 0,0-5-16 0 0,0-1 0 0 0,0 1 0 0 0,-1-1 1 0 0,-1 11-1 0 0,1-11-8 0 0,0 0 1 0 0,0 1-1 0 0,0-1 1 0 0,3 10 0 0 0,-1-1-4 0 0,0 0 0 0 0,0 0 0 0 0,-2 30 0 0 0,-1-19-2 0 0,4 49 92 0 0,-6 15-54 0 0,6-45-64 0 0,2 22 0 0 0,3 14 0 0 0,-9-43 0 0 0,1-3 0 0 0,5 50 0 0 0,-5-82 0 0 0,0 0 0 0 0,0 0 0 0 0,0 0 0 0 0,0 0 0 0 0,-1 0 0 0 0,0 4 0 0 0,0-4 0 0 0,1-1 0 0 0,0 1 0 0 0,-1 0 0 0 0,1 0 0 0 0,0 0 0 0 0,1 4 0 0 0,6 86 0 0 0,-3-50 0 0 0,-2 75 0 0 0,-2-74 0 0 0,0-19 0 0 0,0-21 0 0 0,0 0 0 0 0,0 0 0 0 0,0-1 0 0 0,0 1 0 0 0,-1 0 0 0 0,0 0 0 0 0,-2 7 0 0 0,2-6 0 0 0,0 1 0 0 0,1-1 0 0 0,0 1 0 0 0,0-1 0 0 0,0 1 0 0 0,1-1 0 0 0,1 10 0 0 0,2 20 0 0 0,-4-10 0 0 0,1-7 0 0 0,-2 0 0 0 0,1 0 0 0 0,-5 18 0 0 0,3-18 7 0 0,0-1 0 0 0,0 22 0 0 0,0 18 53 0 0,-1-26 259 0 0,3-23-355 0 0,-1 0 0 0 0,0 1 0 0 0,-3 10 0 0 0,2-8 48 0 0,0 1 0 0 0,1 0 1 0 0,0 0-1 0 0,1 17 0 0 0,-1 22-73 0 0,-13 37-203 0 0,9 12 277 0 0,-1-13 385 0 0,3-36-545 0 0,-8 35-54 0 0,3-33 138 0 0,8-47 63 0 0,0 1 0 0 0,0-1 0 0 0,2 12 0 0 0,-1-12 0 0 0,0 1 0 0 0,-1-1 0 0 0,-1 12 0 0 0,-7 136 0 0 0,4-39 0 0 0,2 79 0 0 0,3-102 0 0 0,1-70 0 0 0,-2-16 0 0 0,1 0 0 0 0,-1 0 0 0 0,0-1 0 0 0,0 1 0 0 0,-3 9 0 0 0,2-2 13 0 0,-1-1 1 0 0,2 0-1 0 0,-1 0 1 0 0,2 1 0 0 0,1 12-1 0 0,0-9 5 0 0,-1 0 1 0 0,-2 19-1 0 0,-2 104 238 0 0,4-96-57 0 0,-9 84 0 0 0,2-94-118 0 0,3-18-28 0 0,0-1 1 0 0,-1 25 0 0 0,0 73 298 0 0,-3-7 135 0 0,1 0-206 0 0,3 193 92 0 0,2-285-351 0 0,0 0 0 0 0,-3 14 0 0 0,2-14-1 0 0,0 0-1 0 0,0 15 1 0 0,3 48 19 0 0,-3 90-5 0 0,-2-131-14 0 0,-1 20 22 0 0,4-19-18 0 0,-8 39 1 0 0,4-40 7 0 0,0 39 0 0 0,-4 17 154 0 0,3-11-24 0 0,-1 1-22 0 0,0 203 115 0 0,2-78-256 0 0,-3-60 0 0 0,0-8 0 0 0,-1 4 0 0 0,3-69 0 0 0,0 3 0 0 0,-1 66 0 0 0,5-122 0 0 0,2 39-2 0 0,1-41 23 0 0,0 0-1 0 0,-4 22 1 0 0,-2-9-10 0 0,3-17-11 0 0,-1 1 0 0 0,2-1 0 0 0,0 1 0 0 0,2 19 1 0 0,0-10-1 0 0,-4 46 0 0 0,-1-4 0 0 0,-4 80 20 0 0,1 34 24 0 0,9-149-44 0 0,0-10 0 0 0,-2 28 0 0 0,-1-37 0 0 0,3 25 0 0 0,0 1 0 0 0,0 23 0 0 0,-3 55 0 0 0,0-93 0 0 0,4 43 0 0 0,0 7 0 0 0,-3-60 36 0 0,0 1 0 0 0,3 12 0 0 0,1 18 217 0 0,1 139-517 0 0,-3-113 229 0 0,0-46 35 0 0,-1 1 1 0 0,-1 0-1 0 0,-6 42 1 0 0,5-57-1 0 0,0 1 0 0 0,1-1 0 0 0,1 18 0 0 0,1 3 0 0 0,-3 13 0 0 0,1 32 0 0 0,0-53 0 0 0,-2 27 0 0 0,0 3 0 0 0,2-39 0 0 0,-9 238 0 0 0,-3-155 0 0 0,8-64 0 0 0,-1 21 0 0 0,-5 81 92 0 0,0-1 398 0 0,1-19-1016 0 0,7-85 526 0 0,-5 37 0 0 0,-1-6 0 0 0,-5 241 0 0 0,10-59 0 0 0,-2-175 0 0 0,-1 44 0 0 0,0 0 0 0 0,6-67 0 0 0,-4 101 0 0 0,6-117 0 0 0,-1-24 0 0 0,-1 0 0 0 0,0 1 0 0 0,0 9 0 0 0,0-15 0 0 0,-8 104 0 0 0,-1-2 0 0 0,1-2 0 0 0,0 10 64 0 0,2 10-64 0 0,5-99 0 0 0,-4 24 0 0 0,0 29 0 0 0,2 184 0 0 0,-2-108 0 0 0,5 70 0 0 0,-5-146 0 0 0,-3 15 0 0 0,-1 52 80 0 0,9-98-6 0 0,-1-6 349 0 0,6 56 0 0 0,-3-52-156 0 0,-2-29-61 0 0,3 24 1 0 0,0 31 41 0 0,-4 45 105 0 0,-1-44-74 0 0,-2 44-191 0 0,-1-15 486 0 0,6-55-348 0 0,0-36-201 0 0,-1 0-1 0 0,0 0 1 0 0,0 0-1 0 0,-1 0 1 0 0,1-1-1 0 0,-3 10 1 0 0,-2 5 99 0 0,4-12-211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2:35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45 5328 0 0,'5'-3'5542'0'0,"-7"8"-5385"0"0,1 0 1 0 0,-1 0-1 0 0,0 0 0 0 0,0 0 0 0 0,-3 4 0 0 0,-24 32 1823 0 0,19-28-1384 0 0,-22 25 0 0 0,22-27-347 0 0,0 0 1 0 0,-17 25 0 0 0,4 2 65 0 0,5-10-100 0 0,-16 36 0 0 0,4-7-32 0 0,19-38-107 0 0,-15 37 0 0 0,18-38-26 0 0,3-7-12 0 0,1 0 0 0 0,-4 13 0 0 0,25-45 82 0 0,158-235 84 0 0,-64 101-179 0 0,-99 136-25 0 0,-1 0 0 0 0,12-27 0 0 0,-16 37 0 0 0,-6 7 2 0 0,1 0-1 0 0,-1 1 1 0 0,1-1 0 0 0,-1 0 0 0 0,0 0-1 0 0,0 0 1 0 0,0 0 0 0 0,0-1 0 0 0,0 1-1 0 0,0-3 1 0 0,0 3 446 0 0,16 21 509 0 0,-12-5-699 0 0,-4-13-233 0 0,-1 1-1 0 0,0 0 1 0 0,1-1-1 0 0,0 1 1 0 0,-1 0-1 0 0,1-1 1 0 0,0 1-1 0 0,0-1 0 0 0,0 0 1 0 0,0 1-1 0 0,0-1 1 0 0,2 2-1 0 0,7 7 176 0 0,0 0 0 0 0,12 19 0 0 0,-1-4 108 0 0,3 3 0 0 0,-10-12-218 0 0,0 0 0 0 0,-1 1 1 0 0,-1 0-1 0 0,12 23 0 0 0,38 66-26 0 0,-55-94-88 0 0,-1 1 0 0 0,15 18 0 0 0,-3-1-1568 0 0,-6-12 605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2:32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0 396 2760 0 0,'0'0'775'0'0,"2"-1"182"0"0,-1 0-553 0 0,-1 1-275 0 0,1 0 1 0 0,-1 0 0 0 0,1-1-1 0 0,-1 1 1 0 0,0 0 0 0 0,1 0 0 0 0,-1-1-1 0 0,0 1 1 0 0,1 0 0 0 0,-1-1-1 0 0,0 1 1 0 0,1 0 0 0 0,-1-1 0 0 0,0 1-1 0 0,0-1 1 0 0,1 1 0 0 0,-1-1-1 0 0,1-2 2481 0 0,0 2-2350 0 0,3-2-194 0 0,1 1-1 0 0,0-1 1 0 0,0 1 0 0 0,-1 0 0 0 0,2 0 0 0 0,4-1 0 0 0,-3-1 132 0 0,-7 4-191 0 0,0-1 1 0 0,1 1-1 0 0,-1 0 0 0 0,0 0 1 0 0,1-1-1 0 0,-1 1 0 0 0,0 0 1 0 0,1-1-1 0 0,-1 1 0 0 0,0 0 0 0 0,1 0 1 0 0,-1 0-1 0 0,1-1 0 0 0,-1 1 1 0 0,1 0-1 0 0,-1 0 0 0 0,1 0 0 0 0,-1 0 1 0 0,1 0-1 0 0,82-8 857 0 0,-71 7-870 0 0,0 0 0 0 0,-1-1 0 0 0,15-3 0 0 0,-15 2 57 0 0,1 1 1 0 0,-1 0 0 0 0,15 0 0 0 0,-16 1 10 0 0,0 0 0 0 0,15-3 0 0 0,11-1 48 0 0,166-18 183 0 0,-126 15-208 0 0,84-18 107 0 0,-65 10 6 0 0,23-4 290 0 0,-71 11-305 0 0,60-2 0 0 0,-33 4-208 0 0,-48 4-111 0 0,175-28 295 0 0,11-10-443 0 0,-71 23 394 0 0,-74 11-52 0 0,-28 2-6 0 0,193-28-24 0 0,-177 25-28 0 0,83 0 0 0 0,-50 4 0 0 0,-18 0 0 0 0,91 5 0 0 0,20 3 0 0 0,-41-2 0 0 0,-5-2 72 0 0,27 2-16 0 0,109 15-128 0 0,-102-21 103 0 0,-94 0-9 0 0,-41 3-13 0 0,121-8-7 0 0,-23 5-2 0 0,-16 0 0 0 0,233-16 92 0 0,-162 11-56 0 0,-63 7 21 0 0,-23 1-40 0 0,-32-2 35 0 0,64-1 3 0 0,-17 11-32 0 0,69-1 107 0 0,3 2 80 0 0,-40-3 200 0 0,-102 0-196 0 0,-30-3-82 0 0,23 1 1 0 0,78 4 441 0 0,-53-2-303 0 0,-56-5-234 0 0,296 22 822 0 0,-161-17-664 0 0,-34-3-103 0 0,-39-3-18 0 0,-18-2-15 0 0,-34 3-42 0 0,430 6 270 0 0,-351-3-279 0 0,202 11 245 0 0,-159-7 28 0 0,-36-3-106 0 0,60-1-83 0 0,26 2-56 0 0,77 6-39 0 0,-125-8 60 0 0,-129-3-53 0 0,231 6 85 0 0,-1-15-44 0 0,-59-2-45 0 0,-100 7 54 0 0,147 3 52 0 0,-124 2-74 0 0,-19-3 16 0 0,39 1-21 0 0,151 2 77 0 0,-130-2 69 0 0,41-5 192 0 0,70 1-450 0 0,104 11 656 0 0,-214-1-558 0 0,51 6 51 0 0,-61-1 8 0 0,-124-9-78 0 0,102-1 76 0 0,-89 0-70 0 0,40 3 0 0 0,-17 1 11 0 0,65 4 42 0 0,19 6-24 0 0,-4-1 6 0 0,101-12 115 0 0,15 1-73 0 0,-49 12-24 0 0,-90-11-37 0 0,-30-2 32 0 0,187 2-48 0 0,80-1 133 0 0,-181-4-138 0 0,6 12 71 0 0,-96-3-68 0 0,54 3 2 0 0,181 8 0 0 0,-142-10 247 0 0,-1 0 282 0 0,-37-19-895 0 0,-48 3 668 0 0,-54 6-801 0 0,63-4 1458 0 0,-29 3-7701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2:33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5064 0 0,'0'0'8641'0'0,"2"1"-8533"0"0,3 4-88 0 0,0-1 0 0 0,1 0 0 0 0,0 0 0 0 0,0 0 0 0 0,0-1 0 0 0,0 0 0 0 0,0 0 0 0 0,1-1 0 0 0,-1 0 0 0 0,1 0 0 0 0,0 0 0 0 0,11 0 0 0 0,11 1 329 0 0,51-1 0 0 0,-48-3 57 0 0,5 1 53 0 0,1 3 1 0 0,57 9-1 0 0,-44-4-175 0 0,-29-4-174 0 0,0 0 1 0 0,35 11-1 0 0,-24-4-57 0 0,-20-4-53 0 0,-5 0 0 0 0,-7-7 1 0 0,0 1-1 0 0,0-1 0 0 0,0 1 0 0 0,0-1 0 0 0,0 1 0 0 0,0-1 0 0 0,-1 1 0 0 0,1 0 1 0 0,0 0-1 0 0,0-1 0 0 0,-1 1 0 0 0,1 0 0 0 0,0 0 0 0 0,-1 0 0 0 0,1-1 1 0 0,-1 1-1 0 0,1 0 0 0 0,-1 0 0 0 0,0 0 0 0 0,1 2 0 0 0,0 1 25 0 0,-5 13 499 0 0,3-15-502 0 0,-1 0-1 0 0,0 1 1 0 0,0-1-1 0 0,0 0 1 0 0,1-1-1 0 0,-2 1 1 0 0,1 0-1 0 0,0 0 1 0 0,0-1-1 0 0,0 0 0 0 0,-1 1 1 0 0,-3 0-1 0 0,-2 3 23 0 0,-2 1 51 0 0,-2-1-1 0 0,1 0 1 0 0,-1-1-1 0 0,-20 5 1 0 0,-11 4 116 0 0,-176 65 214 0 0,194-70-425 0 0,16-5 13 0 0,0 0 1 0 0,0 0-1 0 0,-10 7 1 0 0,-4 2-3 0 0,9-4-11 0 0,-18 12-1 0 0,15-8 1 0 0,12-9 0 0 0,-1 1 0 0 0,0 0 0 0 0,1 0 0 0 0,0 0 0 0 0,-10 11 0 0 0,0 0 102 0 0,-3 3-5549 0 0,10-7-543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0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8816 0 0 0,'0'0'756'0'0,"9"0"-5"0"0,-2-2-607 0 0,-5 1-118 0 0,1 0 1 0 0,0 1-1 0 0,0-1 1 0 0,0 1-1 0 0,0 0 1 0 0,0 0-1 0 0,0 0 0 0 0,4 1 1 0 0,6 0 305 0 0,-4-1-256 0 0,5 0 491 0 0,25-4 1 0 0,-3 0-11 0 0,-9-1-399 0 0,-13 2-108 0 0,5-2 102 0 0,-16 4-117 0 0,0 0 0 0 0,0 0 0 0 0,0 0 0 0 0,0 1 0 0 0,6-1 0 0 0,-6 1 5 0 0,0-1 1 0 0,-1 1-1 0 0,1 0 1 0 0,0-1-1 0 0,0 0 1 0 0,3-1-1 0 0,-1 1 40 0 0,0-1 0 0 0,-1 1-1 0 0,1 0 1 0 0,0 1 0 0 0,0-1-1 0 0,7 1 1 0 0,48-8 480 0 0,-46 4-410 0 0,-6 1-119 0 0,22 0 129 0 0,16-3-224 0 0,-11 0 301 0 0,-24 3 20 0 0,1 1 1 0 0,17-1-1 0 0,-5-1 0 0 0,-13 1-212 0 0,61-15 568 0 0,-52 13-78 0 0,24-9 1 0 0,10-2-182 0 0,22-10-176 0 0,-50 19-165 0 0,-11 4 59 0 0,0-1-1 0 0,22-9 1 0 0,-30 10-59 0 0,1 1 0 0 0,-1-1 1 0 0,11 0-1 0 0,10-4-2 0 0,25-4-11 0 0,24 2 0 0 0,-63 6 16 0 0,22-7 1 0 0,-9 2-53 0 0,-11 4-58 0 0,23-10 0 0 0,-16 9 439 0 0,-10 4-141 0 0,-5 0-166 0 0,1 0 22 0 0,-1-1 1 0 0,1 1 0 0 0,-1-1-1 0 0,0-1 1 0 0,13-5 0 0 0,17-2 83 0 0,-28 6 64 0 0,-1 1 1 0 0,14-4 0 0 0,-2 2-67 0 0,114-48 114 0 0,-85 38-128 0 0,16-8-118 0 0,-23 8 108 0 0,-33 10-118 0 0,10-7 0 0 0,17-5 0 0 0,-25 12 0 0 0,19-12 0 0 0,-14 11-23 0 0,-15 5 17 0 0,1 1 0 0 0,-1-1-1 0 0,1 0 1 0 0,-1 0-1 0 0,0 0 1 0 0,0 0 0 0 0,3-2-1 0 0,2-2 3 0 0,1 1-1 0 0,0 0 1 0 0,9-4-1 0 0,-10 5 6 0 0,0 0-1 0 0,0 0 1 0 0,0-1-1 0 0,0 0 1 0 0,7-6 0 0 0,-10 7-1 0 0,-1 0 0 0 0,1 1 0 0 0,1 0 0 0 0,-1-1 0 0 0,5 0 0 0 0,17-10 0 0 0,83-48 0 0 0,-75 43 0 0 0,-15 6 0 0 0,-15 10 0 0 0,0 0 0 0 0,-1 0 0 0 0,1-1 0 0 0,-1 1 0 0 0,5-5 0 0 0,4-3 0 0 0,-1 0 0 0 0,1 1 0 0 0,18-10 0 0 0,7-5 0 0 0,35-21 64 0 0,-31 20-64 0 0,-27 15 0 0 0,18-14 0 0 0,-28 21 0 0 0,0-1 0 0 0,0 1 0 0 0,0 0 0 0 0,7-4 0 0 0,-1 1 0 0 0,23-15 0 0 0,-31 20 0 0 0,1 0 0 0 0,-1-1 0 0 0,0 1 0 0 0,0 0 0 0 0,0-1 0 0 0,0 1 0 0 0,0-1 0 0 0,3-4 0 0 0,-2 3 0 0 0,0 0 0 0 0,0 0 0 0 0,0 1 0 0 0,0-1 0 0 0,6-3 0 0 0,10-8 0 0 0,-4 2 0 0 0,-1 2 0 0 0,2 0 0 0 0,23-12 0 0 0,-23 14 0 0 0,27-13 46 0 0,-27 13-20 0 0,0 0 1 0 0,20-13-1 0 0,-8 1 31 0 0,57-30 1 0 0,-47 28-58 0 0,-21 10 0 0 0,83-55-74 0 0,-53 31-4 0 0,-24 14 78 0 0,0 1 0 0 0,-7 7-11 0 0,1 0 0 0 0,-2-1 1 0 0,0 0-1 0 0,-1-2 0 0 0,14-20 1 0 0,-15 22 23 0 0,-10 12-5 0 0,0 0 0 0 0,0 0 0 0 0,-1-1 0 0 0,4-5 0 0 0,-5 7-1 0 0,1 0 0 0 0,-1 0 1 0 0,1 0-1 0 0,-1 0 0 0 0,1 1 1 0 0,0-1-1 0 0,0 0 0 0 0,0 1 0 0 0,4-4 1 0 0,10-8-6 0 0,-13 9-10 0 0,1 0 0 0 0,0 0 0 0 0,0 1 0 0 0,1 0 0 0 0,5-4 0 0 0,-5 4 20 0 0,-1 0 0 0 0,1 0 0 0 0,7-8 0 0 0,12-10-12 0 0,15-18 0 0 0,-23 28 0 0 0,-9 4 0 0 0,-3-1-4 0 0,-3 5 17 0 0,1 0 0 0 0,0 0 0 0 0,-1 0 0 0 0,2 0 0 0 0,2-5 0 0 0,18-20 39 0 0,-17 19-59 0 0,0 1 0 0 0,1 0-1 0 0,0 0 1 0 0,0 1-1 0 0,0 0 1 0 0,15-10-1 0 0,13-7-66 0 0,13-6 74 0 0,-45 29-7 0 0,-1-1 1 0 0,1 0 0 0 0,-1-1-1 0 0,1 1 1 0 0,-1 0 0 0 0,2-3-1 0 0,6-6-12 0 0,-3 4 10 0 0,0 0 1 0 0,-1 0-1 0 0,0 0 1 0 0,-1-1 0 0 0,9-14-1 0 0,1-3-15 0 0,-8 6-33 0 0,-6 17 57 0 0,0-1 1 0 0,0 0-1 0 0,0 1 1 0 0,0-1-1 0 0,0 1 1 0 0,0-1-1 0 0,3-2 1 0 0,3-5-1 0 0,0-1 0 0 0,7-15 0 0 0,6-10 0 0 0,-9 10 0 0 0,-7 19 0 0 0,0 0 0 0 0,0-1 0 0 0,-1 1 0 0 0,0-1 0 0 0,4-13 0 0 0,-7 18 0 0 0,1 1 0 0 0,9-12 0 0 0,86-115 0 0 0,-83 113 0 0 0,1-1 0 0 0,20-19 0 0 0,13-14 0 0 0,19-28 0 0 0,-6 11 53 0 0,-6-8-42 0 0,-37 49-34 0 0,-6 7-8 0 0,9-15 20 0 0,-17 26 11 0 0,1 1 0 0 0,8-12 1 0 0,2-6-1 0 0,-3 5 0 0 0,-9 16 0 0 0,0 0 0 0 0,0 0 0 0 0,-1 0 0 0 0,1 0 0 0 0,0-4 0 0 0,5-12 0 0 0,17-59 64 0 0,2 2-64 0 0,-14 41 0 0 0,-9 25 0 0 0,0 1 0 0 0,1-1 0 0 0,7-12 0 0 0,48-92 0 0 0,-29 54 0 0 0,-20 42 0 0 0,12-35 0 0 0,-8 19 0 0 0,-9 19 0 0 0,-3 12 0 0 0,-1 0 0 0 0,0 0 0 0 0,1 0 0 0 0,4-6 0 0 0,2-4 0 0 0,-1 0 0 0 0,7-19 0 0 0,-9 19 0 0 0,1 1 0 0 0,0 0 0 0 0,11-16 0 0 0,2-3 24 0 0,-15 24-11 0 0,0 0-1 0 0,0 1 1 0 0,7-9-1 0 0,-4 6-14 0 0,0 0 0 0 0,-1 0 0 0 0,7-15 0 0 0,-6 12-7 0 0,12-20 0 0 0,-12 22 9 0 0,-2 1 0 0 0,1-1 0 0 0,6-20 0 0 0,-10 23 0 0 0,0 0 0 0 0,2-13 0 0 0,-4 14 0 0 0,1 0 0 0 0,1 0 0 0 0,0 1 0 0 0,2-9 0 0 0,41-113 0 0 0,-11 31 0 0 0,-4-15 160 0 0,-25 95-160 0 0,5-31 0 0 0,-4 19 0 0 0,-2-5 0 0 0,0 19 0 0 0,0-1 0 0 0,2-27 0 0 0,-4 26 0 0 0,8-34 0 0 0,-7 40 3 0 0,-1 0 1 0 0,0-1-1 0 0,0 1 1 0 0,-1 0 0 0 0,-1-1-1 0 0,-1-20 1 0 0,0 29 28 0 0,1 0 0 0 0,0 0-1 0 0,0 0 1 0 0,0 1 0 0 0,1-1 0 0 0,-1 0 0 0 0,1 0 0 0 0,1-4-1 0 0,2-17 187 0 0,-4 11-133 0 0,-1 0 3 0 0,1 0 1 0 0,1 1-1 0 0,3-14 1 0 0,0-20 183 0 0,0-16 64 0 0,0 17-262 0 0,-1 24-20 0 0,-2 14-57 0 0,0 1 0 0 0,0-1 0 0 0,1 0 0 0 0,3-10 0 0 0,-1 6-35 0 0,-1 0 0 0 0,4-21 0 0 0,-3 8 15 0 0,21-84 300 0 0,-3-7-138 0 0,-20 99-123 0 0,1-1 0 0 0,1 1 0 0 0,6-15 0 0 0,8-44 122 0 0,-9 33-81 0 0,-6 27-37 0 0,1 0 0 0 0,9-24 1 0 0,0-14-21 0 0,28-73 62 0 0,-28 80-60 0 0,13-59-2 0 0,-22 59 0 0 0,-1 11 0 0 0,4-13 48 0 0,-4 18-40 0 0,9-32 0 0 0,-7 43-8 0 0,-4 13 0 0 0,0 0 0 0 0,1 0 0 0 0,0 0 0 0 0,0 0 0 0 0,5-10 0 0 0,-5 12 0 0 0,0-1 0 0 0,0 0 0 0 0,0 0 0 0 0,-1 0 0 0 0,0 0 0 0 0,0-5 0 0 0,6-19 0 0 0,-2 13 30 0 0,4-30 1 0 0,-7 31-9 0 0,1 0 0 0 0,8-21 1 0 0,-6 21-23 0 0,5-28 0 0 0,-7 27 0 0 0,9-26 0 0 0,-8 31-2 0 0,0 0 0 0 0,-1-1 0 0 0,-1 1 0 0 0,1-1 1 0 0,0-21-1 0 0,-2 21-5 0 0,1-1 0 0 0,5-23 0 0 0,0 0-15 0 0,-5 21 33 0 0,0-1 3 0 0,0 0 0 0 0,9-28 1 0 0,1 7-15 0 0,-11 33-5 0 0,-1 1 1 0 0,1-1 0 0 0,-1 0 0 0 0,1 1 0 0 0,-1-1 0 0 0,0 0-1 0 0,-1-4 1 0 0,1 5 2 0 0,0-1 0 0 0,0 0 0 0 0,0 1-1 0 0,0-1 1 0 0,0 0 0 0 0,1 1 0 0 0,0-1-1 0 0,1-3 1 0 0,2-6 17 0 0,-1 0 0 0 0,5-26 0 0 0,-2 6-6 0 0,-4 8-9 0 0,-2 20 0 0 0,1 0 0 0 0,-1 0 0 0 0,1 0 0 0 0,0 1 0 0 0,2-7 0 0 0,-1 6 0 0 0,-1-1 0 0 0,0 1 0 0 0,0 0 0 0 0,0-1 0 0 0,-1 1 0 0 0,0-7 0 0 0,3-19 0 0 0,26-88 0 0 0,-26 106 0 0 0,0 1 0 0 0,7-14 0 0 0,-6 15 0 0 0,6-24 0 0 0,-7 23 0 0 0,0 0 1 0 0,6-11 0 0 0,-5 12-7 0 0,6-24-1 0 0,-8 28 0 0 0,0 1-1 0 0,0-1 1 0 0,1 1-1 0 0,3-7 1 0 0,7-21-9 0 0,-5 9 16 0 0,2 0 0 0 0,0 0 0 0 0,18-31 0 0 0,-11 22 0 0 0,59-93 0 0 0,-39 60 0 0 0,-16 35 21 0 0,13-18 22 0 0,6-9-43 0 0,-21 29 0 0 0,-15 23 0 0 0,0 0 0 0 0,10-12 0 0 0,-3 9 0 0 0,-9 8 0 0 0,1 0 0 0 0,-1 0 0 0 0,0 0 0 0 0,0 0 0 0 0,0-1 0 0 0,2-2 0 0 0,22-33 0 0 0,-19 28 0 0 0,0 0 0 0 0,8-14 0 0 0,11-17 35 0 0,-2 4-6 0 0,-19 31-29 0 0,-1 0 0 0 0,1 1 0 0 0,0-1 0 0 0,0 1 0 0 0,8-7 0 0 0,-6 6 0 0 0,-1 0 0 0 0,0 0 0 0 0,9-12 0 0 0,-10 12 0 0 0,0-1 0 0 0,0 1 0 0 0,1 1 0 0 0,0-1 0 0 0,9-7 0 0 0,-14 13 0 0 0,18-20-57 0 0,3-2-14 0 0,-17 18 78 0 0,0 0 0 0 0,-1 0 0 0 0,0-1 0 0 0,5-6 0 0 0,-5 7-3 0 0,-1 0-1 0 0,1 0 1 0 0,-1 0-1 0 0,7-5 1 0 0,-7 7-5 0 0,0 0 0 0 0,0 0 0 0 0,-1-1 0 0 0,1 1 1 0 0,2-5-1 0 0,-1 3 3 0 0,1-1 0 0 0,-1 1 0 0 0,1-1 1 0 0,-1 2-1 0 0,1-1 0 0 0,9-5 1 0 0,12-17-3 0 0,-18 20 0 0 0,-5 4 0 0 0,-1 0 0 0 0,1 1 0 0 0,-1-1 0 0 0,1 0 0 0 0,-1 0 0 0 0,0-1 0 0 0,0 1 0 0 0,3-5 0 0 0,4-5 0 0 0,-1 5 0 0 0,-2 3 0 0 0,-1 2 0 0 0,-5 2 0 0 0,1 0 0 0 0,0 0 0 0 0,-1-1 0 0 0,1 1 0 0 0,0 0 0 0 0,-1-1 0 0 0,1 1 0 0 0,0 0 0 0 0,-1-1 0 0 0,1 1 0 0 0,-1-1 0 0 0,1 1 0 0 0,0-1 0 0 0,-1 1 0 0 0,1-1 0 0 0,0 0 0 0 0,6-7 0 0 0,0 0 0 0 0,16-12 0 0 0,11-2 0 0 0,-16 14 0 0 0,-16 7 0 0 0,0 0 0 0 0,1 0 0 0 0,-1 0 0 0 0,0 0 0 0 0,0 0 0 0 0,0-1 0 0 0,3-1 0 0 0,-3 1 0 0 0,1 0 0 0 0,0 0 0 0 0,0 0 0 0 0,0 1 0 0 0,0-1 0 0 0,1 1 0 0 0,-1 0 0 0 0,0 0 0 0 0,1 0 0 0 0,2 0 0 0 0,-1 0 0 0 0,-1 0 0 0 0,0-1 0 0 0,0 1 0 0 0,0-1 0 0 0,5-2 0 0 0,1-1 0 0 0,1 0 1 0 0,18-6 0 0 0,1-1-14 0 0,0 1-15 0 0,-19 7 20 0 0,0 0-1 0 0,14-8 1 0 0,-20 10 8 0 0,0-1 0 0 0,0 1 0 0 0,1 0 0 0 0,-1 1 0 0 0,1-1 0 0 0,8 0 0 0 0,-6 0 0 0 0,0 0 0 0 0,-1 0 0 0 0,13-7 0 0 0,-13 6 0 0 0,1 0 0 0 0,0 0 0 0 0,13-3 0 0 0,27-5 44 0 0,-36 7-27 0 0,0 1-1 0 0,0 0 1 0 0,1 1 0 0 0,13 0 0 0 0,-23 1-17 0 0,1 1 0 0 0,-1-1 0 0 0,0 0 0 0 0,1 0 0 0 0,-1 0 0 0 0,0 0 0 0 0,6-4 0 0 0,18-5 0 0 0,27-5 0 0 0,-6 2 0 0 0,19 2 64 0 0,-37 8-82 0 0,0 1 1 0 0,33 2-1 0 0,-20 1 124 0 0,-19 2-295 0 0,24-3 173 0 0,-7 1 163 0 0,-21 0 51 0 0,0-1 0 0 0,39-4 0 0 0,-46 1-181 0 0,-1 2 1 0 0,1-1 0 0 0,23 2-1 0 0,-6 0-12 0 0,-21 0 8 0 0,0-1 1 0 0,14-3 0 0 0,-15 2 19 0 0,1 1-1 0 0,14-2 0 0 0,62 0 86 0 0,-5 10-65 0 0,-39-3-32 0 0,-30-4 27 0 0,-8 0-42 0 0,8 4-6 0 0,36 11 117 0 0,-36-12-106 0 0,-1-2-11 0 0,31 10 0 0 0,-20-4 64 0 0,-18-5-64 0 0,16 3 53 0 0,-12-3-51 0 0,0 0 0 0 0,1 0 0 0 0,-1 1 0 0 0,10 5 1 0 0,-13-6-4 0 0,0 1 0 0 0,1-1 0 0 0,-1 0 0 0 0,9 3 0 0 0,-8-3 11 0 0,0 0-1 0 0,0 0 1 0 0,-1 1 0 0 0,1-1-1 0 0,4 4 1 0 0,-7-4-3 0 0,6 3 15 0 0,0 0 0 0 0,0-1 0 0 0,0 1 0 0 0,1-1 0 0 0,11 3-1 0 0,-19-7-21 0 0,0 0 0 0 0,0 0 0 0 0,-1 0 0 0 0,1 0 0 0 0,0 0 0 0 0,-1 1 0 0 0,1-1 0 0 0,0 0 0 0 0,-1 0 0 0 0,1 0 0 0 0,0 1 0 0 0,-1-1 0 0 0,1 0 0 0 0,0 1 0 0 0,-1-1 0 0 0,1 0 0 0 0,-1 1 0 0 0,1-1 0 0 0,0 1 0 0 0,-1-1 0 0 0,1 1 0 0 0,-1-1 0 0 0,1 2 0 0 0,1 0 0 0 0,8 3 3 0 0,-7-5 6 0 0,0 1 0 0 0,0 0-1 0 0,-1 1 1 0 0,1-1 0 0 0,0 0 0 0 0,3 3-1 0 0,5 5-8 0 0,-9-7 0 0 0,0 0 0 0 0,0-1 0 0 0,0 1 0 0 0,0-1 0 0 0,0 1 0 0 0,0-1 0 0 0,1 0 0 0 0,-1 0 0 0 0,0 0 0 0 0,5 2 0 0 0,0-1 0 0 0,0 0 0 0 0,-1 1 0 0 0,1 0 0 0 0,-1 1 0 0 0,0-1 0 0 0,1 1 0 0 0,-1 0 0 0 0,8 9 0 0 0,-5-6 40 0 0,-5-3-36 0 0,1 0 0 0 0,-1 0 0 0 0,1-1 0 0 0,0 1 0 0 0,10 4 0 0 0,-13-7 1 0 0,1 0-1 0 0,-1 1 0 0 0,1-1 0 0 0,-1 1 0 0 0,1 0 1 0 0,-1-1-1 0 0,0 1 0 0 0,0 0 0 0 0,3 4 0 0 0,-2-2-1 0 0,0-1 0 0 0,1 0 0 0 0,-1 0-1 0 0,1 0 1 0 0,-1 0 0 0 0,1-1 0 0 0,8 5-1 0 0,-6-4-2 0 0,-1 0 0 0 0,1 0 0 0 0,-1 0 0 0 0,0 1 0 0 0,-1 0 0 0 0,1 0 0 0 0,0 0 0 0 0,-1 0 0 0 0,6 8 0 0 0,28 27 0 0 0,-36-38 0 0 0,-1 1 0 0 0,1-1 0 0 0,-1 1 0 0 0,1-1 0 0 0,-1 1 0 0 0,1 0 0 0 0,-1 0 0 0 0,0 0 0 0 0,1 2 0 0 0,8 14 0 0 0,-2-1 0 0 0,6-1 0 0 0,11 10 160 0 0,5 2-32 0 0,-19-17-128 0 0,1 0-30 0 0,-9-10 13 0 0,0 0-1 0 0,9 11-13 0 0,-2-1 31 0 0,-8-9 0 0 0,12 10 0 0 0,-13-11 0 0 0,0 0 0 0 0,-1 0 0 0 0,1 0 0 0 0,0 0 0 0 0,0 0 0 0 0,0 0 0 0 0,0 0 0 0 0,0-1 0 0 0,0 1 0 0 0,0 0 0 0 0,0-1 0 0 0,0 1 0 0 0,0-1 0 0 0,0 1 0 0 0,1-1 0 0 0,0 1 0 0 0,1 0 0 0 0,5 12 0 0 0,0-5 0 0 0,1 0 0 0 0,3 3 0 0 0,-10-9 0 0 0,8 11 0 0 0,-5-8 0 0 0,-4-4 0 0 0,1 1 0 0 0,-1 0 0 0 0,1-1 0 0 0,-1 1 0 0 0,0 0 0 0 0,0 0 0 0 0,0 0 0 0 0,0 0 0 0 0,1 3 0 0 0,10 10 0 0 0,-7-6 0 0 0,1 0 0 0 0,-2 0 0 0 0,1 1 0 0 0,-1-1 0 0 0,-1 1 0 0 0,5 20 0 0 0,5 1 0 0 0,-8-9 0 0 0,-3-16 0 0 0,-1 0 0 0 0,0 0 0 0 0,2 12 0 0 0,-3-11 0 0 0,1 0 0 0 0,0 0 0 0 0,1 0 0 0 0,0 0 0 0 0,0 0 0 0 0,4 8 0 0 0,4 14 0 0 0,-8-20 0 0 0,-1 0 0 0 0,1 0 0 0 0,-1 13 0 0 0,2 5 0 0 0,-3-22 0 0 0,1 16 0 0 0,3 1 0 0 0,-1-8 0 0 0,-1-1 0 0 0,1 20 0 0 0,-1-15 0 0 0,1-13 0 0 0,-1-2 0 0 0,4 12 0 0 0,-4-9 0 0 0,0-1 0 0 0,0 1 0 0 0,1-1 0 0 0,0 0 0 0 0,0 1 0 0 0,6 7 0 0 0,4 0 0 0 0,-11-10 0 0 0,1 0 0 0 0,-1-1 0 0 0,0 1 0 0 0,0 0 0 0 0,0 0 0 0 0,2 4 0 0 0,1 1 0 0 0,0 1 0 0 0,0-1 0 0 0,1-1 0 0 0,0 1 0 0 0,10 8 0 0 0,-9-8 0 0 0,3 3 0 0 0,-1 0 0 0 0,0 1 0 0 0,0 0 0 0 0,-1 0 0 0 0,11 23 0 0 0,-17-31 10 0 0,0 0 0 0 0,0 0 0 0 0,1 0 0 0 0,4 4 0 0 0,-4-4-7 0 0,0 0 0 0 0,0 0 0 0 0,-1 0 0 0 0,5 8-1 0 0,-5-5-2 0 0,3 5 0 0 0,1 0 0 0 0,11 20 0 0 0,20 23 0 0 0,-36-53 0 0 0,0-1 0 0 0,0 0 0 0 0,0 1 0 0 0,0-1 0 0 0,1 0 0 0 0,-1 0 0 0 0,0 0 0 0 0,1 0 0 0 0,1 1 0 0 0,0 0 0 0 0,0 0 0 0 0,-1 0 0 0 0,1 0 0 0 0,-1 0 0 0 0,1 1 0 0 0,-1-1 0 0 0,0 1 0 0 0,0-1 0 0 0,3 5 0 0 0,7 11 0 0 0,-1-1 0 0 0,-1 2 0 0 0,0-1 0 0 0,-2 1 0 0 0,0 1 0 0 0,6 22 0 0 0,-3-2 0 0 0,12 62 0 0 0,-18-75 0 0 0,-3-20 0 0 0,0 0 0 0 0,-1 0 0 0 0,1 12 0 0 0,6 30 0 0 0,-8-24 0 0 0,8 47 0 0 0,-4-34 0 0 0,18 50 0 0 0,-15-57 0 0 0,-5-16 0 0 0,2-1 0 0 0,7 21 0 0 0,-3-13 53 0 0,8 34 0 0 0,-12-39-49 0 0,0-1 1 0 0,1 0-1 0 0,1 0 1 0 0,10 20-1 0 0,-6-17 5 0 0,12 36 0 0 0,-16-39 2 0 0,1 1 1 0 0,0-1 0 0 0,13 21-1 0 0,-11-22 6 0 0,-1 0 0 0 0,-1 0 0 0 0,6 18 0 0 0,-7-18-18 0 0,0 0 0 0 0,16 27-1 0 0,-19-37 2 0 0,-1-1 0 0 0,1 1 0 0 0,-1 0 0 0 0,2 9 0 0 0,-3-10 0 0 0,1 0 0 0 0,-1 1 0 0 0,1-1 0 0 0,3 6 0 0 0,-3-7 5 0 0,0 0-1 0 0,-1 0 0 0 0,0 0 1 0 0,1 0-1 0 0,0 4 0 0 0,-1-4 2 0 0,-1 0-1 0 0,1-1 1 0 0,0 1-1 0 0,0-1 1 0 0,1 1-1 0 0,-1-1 0 0 0,0 0 1 0 0,4 5-1 0 0,-2-5 7 0 0,-2 1 8 0 0,4 11 1 0 0,2-1-21 0 0,-4-8 0 0 0,-1-1 0 0 0,1 1 0 0 0,-1 0 0 0 0,0-1 0 0 0,2 9 0 0 0,7 9 0 0 0,-9-18 0 0 0,0 0 0 0 0,0-1 0 0 0,-1 1 0 0 0,1 0 0 0 0,1 6 0 0 0,6 16 0 0 0,-7-24 0 0 0,-1 1 0 0 0,0 0 0 0 0,1 0 0 0 0,-1 0 0 0 0,0 0 0 0 0,-1 1 0 0 0,1-1 0 0 0,0 0 0 0 0,-1 5 0 0 0,0-6 7 0 0,1 1-1 0 0,-1-1 0 0 0,1 1 0 0 0,-1 0 0 0 0,1-1 0 0 0,0 0 0 0 0,2 4 0 0 0,-2-4 2 0 0,0 1 1 0 0,-1-1 0 0 0,1 0-1 0 0,0 1 1 0 0,-1-1 0 0 0,1 0-1 0 0,0 4 1 0 0,-1-2-8 0 0,0-1 0 0 0,1 1 0 0 0,-1 0 1 0 0,1 0-1 0 0,2 6 0 0 0,0-3-12 0 0,-3-5 6 0 0,0-1-1 0 0,0 0 1 0 0,0 0 0 0 0,0 0-1 0 0,0 0 1 0 0,0 1 0 0 0,0-1-1 0 0,0 0 1 0 0,0 0 0 0 0,0 0-1 0 0,0 0 1 0 0,-1 2 0 0 0,0-2 5 0 0,1 0-1 0 0,-1 0 1 0 0,1 0 0 0 0,0 1-1 0 0,0-1 1 0 0,0 0 0 0 0,0 0-1 0 0,0 0 1 0 0,0 0 0 0 0,0 0 0 0 0,0 0-1 0 0,0 0 1 0 0,0 0 0 0 0,1 2-1 0 0,7 13 2 0 0,-6-13 19 0 0,-1-1 0 0 0,1 1 1 0 0,-1 0-1 0 0,0 0 0 0 0,0-1 1 0 0,0 1-1 0 0,0 0 0 0 0,0 0 1 0 0,-1 0-1 0 0,1 5 0 0 0,-1-4 3 0 0,1-1-1 0 0,-1 0 0 0 0,1 0 1 0 0,-1 0-1 0 0,1 1 0 0 0,0-1 1 0 0,1 0-1 0 0,-1 0 0 0 0,0 0 1 0 0,3 2-1 0 0,0 3-28 0 0,-4-7 6 0 0,1 1 0 0 0,-1 0 0 0 0,1 0 0 0 0,-1-1 0 0 0,1 1 0 0 0,-1 0 0 0 0,0 0 0 0 0,0 0 0 0 0,0 3 0 0 0,0-3 0 0 0,0 0 0 0 0,0 0 0 0 0,0 0 0 0 0,0 0 0 0 0,0 0 0 0 0,1 0 0 0 0,-1-1 0 0 0,1 4 0 0 0,0-3 10 0 0,1 2-50 0 0,0 0 0 0 0,-1 0 0 0 0,1 0 0 0 0,-1 0 0 0 0,0 0 0 0 0,0 0 0 0 0,0 6 0 0 0,0 21-110 0 0,0-22 137 0 0,-1 0 0 0 0,0 0 0 0 0,-2 16 0 0 0,2-23 13 0 0,0 0 0 0 0,0 1 0 0 0,0-1 0 0 0,0 0 0 0 0,0 1 0 0 0,1-1 0 0 0,-1 0 0 0 0,0 0 0 0 0,2 3 0 0 0,-2-3 0 0 0,1 0 0 0 0,0 0 0 0 0,-1 1 0 0 0,0-1 0 0 0,1 0 0 0 0,-1 0 0 0 0,0 1 0 0 0,0-1 0 0 0,-1 3 0 0 0,1-2 0 0 0,0-1 0 0 0,0 1 0 0 0,0 0 0 0 0,0 0 0 0 0,1 0 0 0 0,-1 0 0 0 0,1 0 0 0 0,1 3 0 0 0,-1-3 0 0 0,0 0 0 0 0,0 0 0 0 0,-1 0 0 0 0,1 0 0 0 0,-1 0 0 0 0,0 0 0 0 0,0 6 0 0 0,-1-5 7 0 0,1 1 0 0 0,0-1 0 0 0,0 0-1 0 0,0 0 1 0 0,1 0 0 0 0,0 1-1 0 0,-1-1 1 0 0,1 0 0 0 0,2 4 0 0 0,17 36-12 0 0,-4-8 6 0 0,-12-25-1 0 0,-4-8 0 0 0,1 0 0 0 0,0-1 0 0 0,0 1 0 0 0,1 0 0 0 0,-1-1 0 0 0,1 1 0 0 0,-1 0 0 0 0,3 2 0 0 0,-3-3 0 0 0,0 0 0 0 0,1 0 0 0 0,-1 0 0 0 0,0 0 0 0 0,0 0 0 0 0,-1 1 0 0 0,1-1 0 0 0,0 0 0 0 0,-1 1 0 0 0,0-1 0 0 0,1 3 0 0 0,4 15 0 0 0,-1-10 0 0 0,-1 0 0 0 0,0-1 0 0 0,3 14 0 0 0,11 27 134 0 0,-16-46-91 0 0,0 1-1 0 0,1-1 1 0 0,-1 0 0 0 0,1 1 0 0 0,3 4-1 0 0,-2-5-24 0 0,-1 0 0 0 0,0 1 0 0 0,0-1 0 0 0,1 6 0 0 0,0-1-17 0 0,0 0 0 0 0,7 15-1 0 0,1 1-23 0 0,2 7-173 0 0,-8-23 169 0 0,-1 0-1 0 0,0 1 0 0 0,2 10 0 0 0,-2-6 28 0 0,11 26 0 0 0,0-4 0 0 0,3 21 0 0 0,-4-10 0 0 0,34 73 0 0 0,-11-34 0 0 0,-32-76 0 0 0,0 0 0 0 0,-2 1 0 0 0,4 15-1 0 0,7 17 13 0 0,1-4 44 0 0,-10-23-57 0 0,14 28-1 0 0,18 41 2 0 0,-21-46 0 0 0,-13-30 0 0 0,0 0 0 0 0,1-1 0 0 0,4 9 0 0 0,47 84 0 0 0,-38-71 0 0 0,19 44 0 0 0,-32-62 0 0 0,0 0 0 0 0,3 20-1 0 0,0 0 20 0 0,19 83 127 0 0,-21-97-232 0 0,3 32 0 0 0,-6-37 86 0 0,0-1 0 0 0,5 13 0 0 0,3 14 0 0 0,-5-17 0 0 0,2-1 0 0 0,0-1 0 0 0,16 33 0 0 0,-14-34 0 0 0,5 16 0 0 0,18 34 0 0 0,0-16 11 0 0,-13-15 70 0 0,-8-17 17 0 0,11 32 0 0 0,-10-21-98 0 0,-7-19 0 0 0,7 24 0 0 0,-7-18-31 0 0,2 0-1 0 0,8 21 0 0 0,7 17 106 0 0,-17-41-57 0 0,-1-2-38 0 0,0 0 0 0 0,1 0 0 0 0,13 25 0 0 0,12 23 21 0 0,-6-11 0 0 0,-9-26 0 0 0,-10-19 0 0 0,-1 1 0 0 0,0 0 0 0 0,5 11 0 0 0,-4-6 20 0 0,1 0-1 0 0,0-1 0 0 0,1 1 0 0 0,13 16 0 0 0,-5-11 49 0 0,-12-13-53 0 0,1-1 1 0 0,-1 1-1 0 0,0-1 0 0 0,0 1 1 0 0,3 6-1 0 0,1 2-34 0 0,0 1-1 0 0,18 19 0 0 0,-16-20 13 0 0,0 0 0 0 0,11 20 0 0 0,-5-11 7 0 0,-12-16 0 0 0,1-1 0 0 0,-1 1 0 0 0,0 0 0 0 0,3 7 0 0 0,-3 1 0 0 0,-3-11 0 0 0,1 0 0 0 0,-1 0 0 0 0,1 0 0 0 0,-1 0 0 0 0,1 0 0 0 0,0-1 0 0 0,0 1 0 0 0,0 0 0 0 0,1 2 0 0 0,5 5 24 0 0,19 26-64 0 0,41 73 0 0 0,-63-102 40 0 0,0 0 0 0 0,0 0 0 0 0,1 0 0 0 0,7 7 0 0 0,10 14 0 0 0,-14-15 0 0 0,1-2 0 0 0,15 17 0 0 0,-20-23 0 0 0,0 1 0 0 0,0 0 0 0 0,-1 0 0 0 0,4 6 0 0 0,6 11 11 0 0,-2-7 63 0 0,17 33 0 0 0,1 2-17 0 0,-20-35-66 0 0,-1 1 0 0 0,-1 0 0 0 0,8 20-1 0 0,12 30-33 0 0,54 96 43 0 0,-71-143 16 0 0,1-1 0 0 0,2 1 0 0 0,22 25 0 0 0,51 47 45 0 0,-31-35 76 0 0,19 9 61 0 0,-30-27-194 0 0,40 39-4 0 0,-52-51 0 0 0,-20-17 0 0 0,0 0 0 0 0,11 13 0 0 0,2 3 32 0 0,1-1 0 0 0,2-1 0 0 0,58 37 0 0 0,-63-44-32 0 0,-14-9 18 0 0,-1-1 0 0 0,12 5 0 0 0,1 2-3 0 0,0 1 1 0 0,-1 0-1 0 0,0 2 1 0 0,22 21-1 0 0,21 18-18 0 0,51 31 206 0 0,-77-59-155 0 0,-23-18-93 0 0,17 15-1 0 0,-18-14 46 0 0,0-1 0 0 0,16 9 0 0 0,-1 0 0 0 0,-9-4 0 0 0,0-2 0 0 0,1 0 0 0 0,1-1 0 0 0,-1-1 0 0 0,2-1 0 0 0,30 10 0 0 0,61 14-4 0 0,-38-10 62 0 0,19 7-24 0 0,-54-16-3 0 0,1-2 1 0 0,63 11-1 0 0,97-4-21 0 0,-112-11-10 0 0,-70-6 27 0 0,24 6 0 0 0,5 0-17 0 0,26 4 147 0 0,80 25 0 0 0,-128-31 73 0 0,-5-1-224 0 0,0-2-1 0 0,23 1 0 0 0,7 1-179 0 0,48 1 15 0 0,-25-2 324 0 0,248 22 171 0 0,-196-24-336 0 0,-70-3 0 0 0,46-5-112 0 0,-1 0 116 0 0,151 3 164 0 0,-175 2 25 0 0,119 4-150 0 0,-19 2-62 0 0,-153-5 6 0 0,-24 0-25 0 0,0 1-1 0 0,1-1 1 0 0,-1 0-1 0 0,0 0 1 0 0,0 0-1 0 0,1 1 1 0 0,-1-1-1 0 0,0 0 1 0 0,0 0-1 0 0,1 1 1 0 0,-1-1 0 0 0,0 0-1 0 0,0 0 1 0 0,0 1-1 0 0,1-1 1 0 0,-1 0-1 0 0,0 1 1 0 0,0-1-1 0 0,0 0 1 0 0,0 1-1 0 0,0-1 1 0 0,0 0-1 0 0,0 1 1 0 0,0-1-1 0 0,0 0 1 0 0,0 1-1 0 0,0 0 1 0 0,0 9-1961 0 0,-2-2-4300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4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2048 0 0,'0'19'938'0'0,"0"-6"180"0"0,0 0 3200 0 0,0-11-3711 0 0,0 27 3184 0 0,0-27-3350 0 0,2 4-183 0 0,0 0-1 0 0,0 0 1 0 0,-1 0 0 0 0,0 0-1 0 0,0 0 1 0 0,-1 6-1 0 0,0 42 178 0 0,-2-20-386 0 0,2 60-1459 0 0,0-75-3656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2304 0 0,'0'1'167'0'0,"0"10"320"0"0,4 6 4395 0 0,0 1-9 0 0,-3-5-4892 0 0,-1-2 844 0 0,0 11 1061 0 0,-4 38 0 0 0,3-48-1740 0 0,-3 5 118 0 0,4-16-252 0 0,-1 0 0 0 0,1 1 1 0 0,-1-1-1 0 0,1 1 0 0 0,0-1 1 0 0,-1 0-1 0 0,1 1 1 0 0,0-1-1 0 0,0 1 0 0 0,0 2 1 0 0,-1 9-19 0 0,-12 42-2071 0 0,9-44 939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3.9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138 242 15632 0 0,'-1'3'184'0'0,"1"-3"-115"0"0,-1 1 1 0 0,1-1-1 0 0,0 0 0 0 0,0 1 0 0 0,-1-1 0 0 0,1 1 0 0 0,0-1 0 0 0,0 1 0 0 0,0 0 0 0 0,-1-1 1 0 0,1 1-1 0 0,0-1 0 0 0,0 1 0 0 0,0-1 0 0 0,0 1 0 0 0,0-1 0 0 0,0 1 0 0 0,0 0 0 0 0,0-1 1 0 0,1 1-1 0 0,-1 0 0 0 0,1 0-15 0 0,-1 0 0 0 0,1 0 0 0 0,0 0 0 0 0,-1 0 0 0 0,1 0 0 0 0,0-1 0 0 0,0 1 0 0 0,0 0 1 0 0,0 0-1 0 0,-1-1 0 0 0,1 1 0 0 0,0-1 0 0 0,0 1 0 0 0,1-1 0 0 0,-1 1 0 0 0,0-1 0 0 0,0 1 0 0 0,0-1 0 0 0,0 0 0 0 0,0 0 0 0 0,0 1 1 0 0,0-1-1 0 0,1 0 0 0 0,-1 0 0 0 0,1-1 0 0 0,-1 1-16 0 0,3 1 140 0 0,0-1 1 0 0,0 0 0 0 0,0 0 0 0 0,0-1-1 0 0,0 0 1 0 0,0 1 0 0 0,0-1-1 0 0,0 0 1 0 0,0-1 0 0 0,0 1 0 0 0,5-4-1 0 0,1 0-58 0 0,0-1 0 0 0,16-13 0 0 0,-19 13-108 0 0,0 0 0 0 0,0 0 0 0 0,-1-1 0 0 0,0 0 0 0 0,0 0 1 0 0,0-1-1 0 0,-1 0 0 0 0,-1 0 0 0 0,1 0 0 0 0,-1 0 0 0 0,0-1 0 0 0,-1 1 1 0 0,0-1-1 0 0,-1 0 0 0 0,1 0 0 0 0,-2 0 0 0 0,2-18 0 0 0,-3 22 8 0 0,0 1-1 0 0,0-1 1 0 0,-1 0-1 0 0,1 1 1 0 0,-1-1-1 0 0,0 0 1 0 0,0 1 0 0 0,-4-7-1 0 0,5 9 77 0 0,-1 1 0 0 0,0 0 0 0 0,0-1 0 0 0,0 1 0 0 0,0 0 0 0 0,0-1 0 0 0,-1 1 0 0 0,1 0 0 0 0,0 0 0 0 0,-1 0 0 0 0,1 0 0 0 0,-1 0 0 0 0,1 0 0 0 0,-1 0 0 0 0,1 1 0 0 0,-1-1 0 0 0,1 1 0 0 0,-1-1 0 0 0,0 1 0 0 0,1-1 0 0 0,-1 1 0 0 0,0 0 0 0 0,1 0 0 0 0,-1 0 0 0 0,0 0 0 0 0,1 0 0 0 0,-4 0 0 0 0,-5 1 34 0 0,0 1 0 0 0,1-1 0 0 0,-1 2-1 0 0,0-1 1 0 0,1 1 0 0 0,-1 0 0 0 0,1 1-1 0 0,-9 5 1 0 0,-10 7-60 0 0,5-4 258 0 0,2 0 0 0 0,-39 30-1 0 0,55-37-267 0 0,-1 0-1 0 0,1 1 0 0 0,-1-1 0 0 0,2 1 1 0 0,-1 0-1 0 0,1 1 0 0 0,-1-1 0 0 0,2 1 1 0 0,-1 0-1 0 0,1 0 0 0 0,0 0 0 0 0,1 0 1 0 0,-4 15-1 0 0,4-14-123 0 0,1-1-1 0 0,1 1 1 0 0,-1 0 0 0 0,1 0 0 0 0,1-1 0 0 0,-1 1 0 0 0,3 10-1 0 0,-2-14-179 0 0,0 0 0 0 0,1 0 0 0 0,-1 0 0 0 0,1-1 0 0 0,-1 1 0 0 0,1 0 0 0 0,0-1 0 0 0,1 1 0 0 0,-1-1 0 0 0,1 0 0 0 0,-1 1 0 0 0,1-1 0 0 0,0-1-1 0 0,0 1 1 0 0,5 4 0 0 0,13 4-8123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5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1 920 0 0,'0'1'105'0'0,"1"1"0"0"0,0-1-1 0 0,-1 1 1 0 0,1-1 0 0 0,-1 1 0 0 0,1 0 0 0 0,-1-1 0 0 0,0 1-1 0 0,0 0 1 0 0,0-1 0 0 0,0 1 0 0 0,0-1 0 0 0,0 1 0 0 0,0 0 0 0 0,0-1-1 0 0,-1 1 1 0 0,0 2 0 0 0,-1 13 6146 0 0,-2 13-1201 0 0,0 0-3809 0 0,-1 145-216 0 0,-3-22-784 0 0,6-116-18 0 0,0-3-5173 0 0,2-22-162 0 0</inkml:trace>
  <inkml:trace contextRef="#ctx0" brushRef="#br0" timeOffset="1">64 864 6936 0 0,'-2'21'358'0'0,"-1"25"-1"0"0,0 4-198 0 0,-6 64 4276 0 0,9-104-3981 0 0,-1 0 0 0 0,-3 12 1 0 0,0 15-15 0 0,1 36-70 0 0,5-47-1467 0 0,-1-23-56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5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11200 0 0,'-1'10'284'0'0,"0"0"1"0"0,-1 1 0 0 0,-4 13-1 0 0,-2 15-190 0 0,2-15 143 0 0,5-20-39 0 0,0 0 0 0 0,-1 0 0 0 0,2 0-1 0 0,-2 8 1 0 0,0 5-79 0 0,1-13-127 0 0,1-1 0 0 0,-1 0 0 0 0,1 1-1 0 0,0-1 1 0 0,0 6 0 0 0,2 12-225 0 0,-2-12-209 0 0,1-1-1 0 0,0 1 1 0 0,4 13-1 0 0,0 10-2197 0 0,-3-15 1608 0 0,-1-5 259 0 0</inkml:trace>
  <inkml:trace contextRef="#ctx0" brushRef="#br0" timeOffset="1">13 761 4144 0 0,'0'16'294'0'0,"1"-7"-227"0"0,-1-1 0 0 0,-1 1 1 0 0,1-1-1 0 0,-4 14 1 0 0,3-19 919 0 0,-3 35 3916 0 0,2 11-4231 0 0,1-23-838 0 0,3 45 0 0 0,-1-30-1125 0 0,-1-19 529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7256 0 0,'3'27'320'0'0,"-3"-12"64"0"0,0 4-304 0 0,0-5-80 0 0,0 5 0 0 0,0-1 0 0 0,0 1 192 0 0,0 4 16 0 0,0-1 8 0 0,0-3 0 0 0,0-1-152 0 0,5 6-64 0 0,-5-6 64 0 0,0 4-64 0 0,0-6-128 0 0,0-1-72 0 0</inkml:trace>
  <inkml:trace contextRef="#ctx0" brushRef="#br0" timeOffset="1">13 1070 11232 0 0,'0'19'192'0'0,"0"-8"32"0"0,0 4 16 0 0,0-4 0 0 0,0 2-104 0 0,0 1-16 0 0,0-3-8 0 0,0 4 0 0 0</inkml:trace>
  <inkml:trace contextRef="#ctx0" brushRef="#br0" timeOffset="2">9 1358 8496 0 0,'0'0'904'0'0,"0"8"-904"0"0,4 3 0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6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7424 0 0,'-3'22'490'0'0,"-13"75"462"0"0,14-83-37 0 0,-1 25 0 0 0,1-6 14 0 0,-5 30-393 0 0,-5 76 583 0 0,12-133-1126 0 0,0 45-903 0 0,7 57 0 0 0,-5-60 734 0 0,-2-34-31 0 0,3 22 1 0 0,-2-20 82 0 0,0 25 1 0 0,0-5 490 0 0,0 123-2810 0 0,-2-82-166 0 0,4-11-1792 0 0,-1 2 4043 0 0,-2 26 1265 0 0,0-76-755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7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7568 0 0,'0'0'689'0'0,"0"3"-568"0"0,1 47 69 0 0,0-14 1793 0 0,-4 51 0 0 0,2-73-1542 0 0,2 27-1 0 0,0-9-141 0 0,6 101-205 0 0,3-58-208 0 0,-2 30-652 0 0,-4-27-292 0 0,-3-72 823 0 0,-1 0 0 0 0,1 0-1 0 0,0 0 1 0 0,0 0 0 0 0,4 10 0 0 0,4 19-4527 0 0,-7-22 2273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0 456 0 0,'-8'101'9448'0'0,"3"23"-6487"0"0,2 3-254 0 0,-5-42-1752 0 0,5-37-798 0 0,4 26-42 0 0,0-20-173 0 0,-1-34-298 0 0,0 20-129 0 0,4-15-4369 0 0,-3-17 88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0 920 0 0,'-3'81'80'0'0,"3"-55"-182"0"0,0 8 1361 0 0,-4 41 0 0 0,-1 27 109 0 0,2-4-416 0 0,-4 42 593 0 0,8 72 2707 0 0,0-77-2653 0 0,-2-79-1519 0 0,-1-18 30 0 0,6 50 0 0 0,-4-82-110 0 0,4 20 0 0 0,-1 44 0 0 0,-1 31 0 0 0,0-41 0 0 0,-2-20 0 0 0,-4 18 0 0 0,0 12 0 0 0,0-48 0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4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193 179 2304 0 0,'4'-11'121'0'0,"1"-8"8083"0"0,-5 21-7251 0 0,-1 3-580 0 0,0 0-1 0 0,0 0 1 0 0,0 0-1 0 0,0 0 1 0 0,-1 0-1 0 0,0-1 1 0 0,0 1-1 0 0,-1 0 0 0 0,1-1 1 0 0,-1 0-1 0 0,-4 6 1 0 0,-10 20 158 0 0,-39 74 388 0 0,39-67-578 0 0,-45 70-1 0 0,59-103-329 0 0,0 1 0 0 0,1 0-1 0 0,-1 0 1 0 0,-2 8 0 0 0,5-13-11 0 0,0 1 0 0 0,0-1-1 0 0,0 0 1 0 0,0 1 0 0 0,0-1 0 0 0,0 0 0 0 0,0 1 0 0 0,0-1 0 0 0,-1 1 0 0 0,1-1 0 0 0,0 0-1 0 0,0 1 1 0 0,0-1 0 0 0,-1 0 0 0 0,1 0 0 0 0,0 1 0 0 0,0-1 0 0 0,-1 0 0 0 0,1 0 0 0 0,0 1-1 0 0,-1-1 1 0 0,1 0 0 0 0,0 0 0 0 0,-1 1 0 0 0,-2-3 220 0 0,22-52-199 0 0,1 1 0 0 0,32-56 0 0 0,-35 75-8 0 0,5-16 39 0 0,-10 22-51 0 0,18-31-1 0 0,21-23 0 0 0,-42 72 0 0 0,-8 10 0 0 0,0-1 0 0 0,0 0 0 0 0,0 0 0 0 0,0 0 0 0 0,0 0 0 0 0,0 0 0 0 0,0 0 0 0 0,0 0 0 0 0,0 0 0 0 0,-1 0 0 0 0,2-2 0 0 0,5-18 16 0 0,-6 19 162 0 0,0 2-163 0 0,0 0 0 0 0,0 0 0 0 0,0-1 0 0 0,0 1 0 0 0,1 0 1 0 0,-1-1-1 0 0,0 1 0 0 0,0-1 0 0 0,0 1 0 0 0,0-1 0 0 0,0 0 0 0 0,0 1 0 0 0,0-1 1 0 0,0 0-1 0 0,0 0 0 0 0,-1 1 0 0 0,1-1 0 0 0,0 0 0 0 0,1-2 0 0 0,-2 3-10 0 0,0 0 0 0 0,0 0 0 0 0,1 0 0 0 0,-1-1 0 0 0,0 1 0 0 0,1 0 0 0 0,-1 0 0 0 0,0 0 0 0 0,1 0-1 0 0,-1 0 1 0 0,0 0 0 0 0,1 0 0 0 0,-1 0 0 0 0,0 0 0 0 0,0 0 0 0 0,1 0 0 0 0,-1 0 0 0 0,0 0 0 0 0,1 0 0 0 0,-1 1-1 0 0,0-1 1 0 0,1 0 0 0 0,-1 0 0 0 0,0 0 0 0 0,0 0 0 0 0,1 0 0 0 0,-1 1 0 0 0,0-1 0 0 0,0 0 0 0 0,1 0 0 0 0,-1 0-1 0 0,0 1 1 0 0,0-1 0 0 0,11 10 112 0 0,-9-8-38 0 0,0 2-38 0 0,0-1 0 0 0,0 0 0 0 0,0 1 1 0 0,0-1-1 0 0,-1 1 0 0 0,1-1 0 0 0,-1 1 0 0 0,0 0 0 0 0,1 7 0 0 0,5 15 97 0 0,-4-14-144 0 0,0 2-1 0 0,-1-1 0 0 0,-1 0 0 0 0,0 24 0 0 0,0 2 168 0 0,0-17-77 0 0,-2 33-1 0 0,-1-8-41 0 0,1-25-17 0 0,0-16-16 0 0,1 0 1 0 0,-1-1-1 0 0,2 1 1 0 0,0 9-1 0 0,2 9 9 0 0,-3-19-97 0 0,1 1 0 0 0,0-1 0 0 0,0 0 0 0 0,2 7 0 0 0,1 2-1813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2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1 456 0 0,'0'0'8854'0'0,"-15"0"-7371"0"0,11 2-1291 0 0,4-1-38 0 0,-1-1-1 0 0,0 0 1 0 0,1 1-1 0 0,-1-1 1 0 0,0 0-1 0 0,1 1 1 0 0,-1-1-1 0 0,1 1 1 0 0,-1-1-1 0 0,1 1 1 0 0,-1-1-1 0 0,1 1 1 0 0,-1 0-1 0 0,1-1 1 0 0,-1 1-1 0 0,1 0 1 0 0,0-1-1 0 0,-1 1 1 0 0,1 0-1 0 0,0-1 1 0 0,0 1-1 0 0,0 0 1 0 0,-1-1-1 0 0,1 1 1 0 0,0 0-1 0 0,0 0 1 0 0,0-1-1 0 0,0 1 1 0 0,0 0-1 0 0,0 1 1 0 0,0-1 604 0 0,2 0-613 0 0,3 2-81 0 0,0 0-1 0 0,1 0 0 0 0,-1 0 1 0 0,1-1-1 0 0,-1 0 0 0 0,1 0 0 0 0,11 2 1 0 0,43 5 120 0 0,33 4-171 0 0,-17-2-2 0 0,38 7 42 0 0,-94-13-19 0 0,-13-4-31 0 0,0 0 0 0 0,0 1 1 0 0,0 0-1 0 0,0 0 1 0 0,-1 1-1 0 0,1 0 1 0 0,-1 0-1 0 0,8 5 0 0 0,-12-7-3 0 0,0 0 0 0 0,-1 0 0 0 0,1 0 0 0 0,-1 0 0 0 0,1 0 0 0 0,-1 1 0 0 0,1-1 0 0 0,-1 0 0 0 0,0 1 0 0 0,1-1 0 0 0,-1 1 0 0 0,0-1 0 0 0,1 3 0 0 0,3 3 0 0 0,-1-3 35 0 0,0-1 0 0 0,-1 1 0 0 0,0 0-1 0 0,5 7 1 0 0,14 19 75 0 0,4 9 29 0 0,-25-38-223 0 0,-2 10-87 0 0,-1-6 183 0 0,0-1-1 0 0,0 0 1 0 0,-1 0-1 0 0,0-1 0 0 0,1 1 1 0 0,-2 0-1 0 0,1-1 1 0 0,0 0-1 0 0,-1 0 0 0 0,-5 5 1 0 0,-63 29-2 0 0,39-22-10 0 0,-26 12 54 0 0,-52 22-44 0 0,92-42-10 0 0,-55 19 0 0 0,42-15 0 0 0,-52 24 0 0 0,-12 9 102 0 0,70-33 4 0 0,21-8-83 0 0,3-2-22 0 0,0 0 1 0 0,0-1-1 0 0,0 1 1 0 0,0 0-1 0 0,0-1 1 0 0,-1 1-1 0 0,1-1 1 0 0,0 0-1 0 0,0 1 0 0 0,0-1 1 0 0,-4 0-1 0 0,39 6-2291 0 0,-15-2 445 0 0,-5-4 405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4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5064 0 0,'0'0'232'0'0,"-2"8"32"0"0,-2 1-269 0 0,-7 13 626 0 0,-26 40-1 0 0,31-53-369 0 0,1 0 0 0 0,0 0 0 0 0,-3 10-1 0 0,4-10 36 0 0,-1 0-1 0 0,-9 16 1 0 0,-54 74 1106 0 0,51-70-1242 0 0,11-19-362 0 0,1 0 0 0 0,-9 10 0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4.3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933 1 10592 0 0,'-15'2'1133'0'0,"11"-1"-1099"0"0,0 0 1 0 0,0 0-1 0 0,0 0 1 0 0,-7 3-1 0 0,6-1 917 0 0,-1 0-1 0 0,1 1 0 0 0,0-1 0 0 0,-9 9 1 0 0,0 2 3534 0 0,-21 29 1 0 0,15-19-4537 0 0,-2 6 487 0 0,1 1 1 0 0,-27 52 0 0 0,34-54-402 0 0,1 1 0 0 0,-15 53 0 0 0,-9 68-51 0 0,16-59 7 0 0,-28 84-500 0 0,28-106 2 0 0,7-34 437 0 0,0-1 1 0 0,-2-1-1 0 0,-38 59 0 0 0,49-84 69 0 0,-80 113 73 0 0,74-108 13 0 0,-1-1 0 0 0,0 0 0 0 0,-1-1-1 0 0,0-1 1 0 0,-1 0 0 0 0,-15 9 0 0 0,21-15-30 0 0,0-1 1 0 0,1 0-1 0 0,-1 0 0 0 0,-1-1 1 0 0,1 1-1 0 0,0-2 1 0 0,-1 1-1 0 0,1-1 1 0 0,-1-1-1 0 0,0 0 0 0 0,0 0 1 0 0,0 0-1 0 0,-14-2 1 0 0,19 0 7 0 0,0 1 1 0 0,0-1 0 0 0,1 0 0 0 0,-1 0 0 0 0,0-1 0 0 0,0 1 0 0 0,1-1 0 0 0,-1 0 0 0 0,0 0 0 0 0,1 0 0 0 0,0 0 0 0 0,0-1 0 0 0,-1 1 0 0 0,1-1 0 0 0,1 0 0 0 0,-5-4 0 0 0,4 2-7 0 0,0 0 1 0 0,0 0-1 0 0,0 0 1 0 0,1-1-1 0 0,0 1 1 0 0,0-1-1 0 0,0 1 1 0 0,1-1-1 0 0,0 0 1 0 0,-1-7 0 0 0,1-4 11 0 0,1 0 1 0 0,0 0-1 0 0,2 0 1 0 0,0 1-1 0 0,0-1 1 0 0,10-30-1 0 0,0 13 10 0 0,1 1 0 0 0,2 0 0 0 0,1 1 1 0 0,1 1-1 0 0,28-38 0 0 0,-14 25-26 0 0,-10 12-1 0 0,41-46 0 0 0,-27 42-514 0 0,70-55 0 0 0,49-20-1229 0 0,-130 95 1469 0 0,7-6-1277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4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0 333 456 0 0,'22'-28'2947'0'0,"0"1"-1"0"0,39-34 1 0 0,-27 30-1780 0 0,1 1 1 0 0,56-35-1 0 0,-66 49-847 0 0,-12 7-133 0 0,1 1-1 0 0,-1 0 1 0 0,19-7 0 0 0,0 2-70 0 0,-25 10-93 0 0,1-1-1 0 0,-1 1 1 0 0,1 0 0 0 0,0 1 0 0 0,0 0 0 0 0,1 0 0 0 0,12 0 0 0 0,-15 2-15 0 0,0 0 0 0 0,1 0 1 0 0,-1 1-1 0 0,0 0 0 0 0,0 0 0 0 0,0 1 1 0 0,0 0-1 0 0,0 0 0 0 0,0 0 0 0 0,0 1 1 0 0,-1 0-1 0 0,7 3 0 0 0,-10-4-4 0 0,0 0 0 0 0,0 0 0 0 0,0 0 0 0 0,0 0 0 0 0,0 0 0 0 0,0 1-1 0 0,0-1 1 0 0,-1 0 0 0 0,1 1 0 0 0,-1-1 0 0 0,0 1 0 0 0,1 0 0 0 0,-1-1 0 0 0,-1 1 0 0 0,1 0 0 0 0,0 0 0 0 0,-1 0 0 0 0,1 0-1 0 0,-1-1 1 0 0,0 1 0 0 0,0 0 0 0 0,0 0 0 0 0,0 0 0 0 0,0 0 0 0 0,-1 0 0 0 0,1 0 0 0 0,-1-1 0 0 0,-1 4 0 0 0,-2 6 46 0 0,-1 0 0 0 0,0-1 0 0 0,-1 0 0 0 0,0 0 0 0 0,-10 14 0 0 0,-3 0 84 0 0,-22 22 0 0 0,-5-2 93 0 0,40-40-213 0 0,0 0 0 0 0,0-1 0 0 0,-12 8 1 0 0,8-6-28 0 0,2 0-47 0 0,3 3 45 0 0,1 0 14 0 0,4-9 0 0 0,0 1 0 0 0,-1 0 0 0 0,1-1 0 0 0,0 1 0 0 0,0 0 0 0 0,-1-1 0 0 0,1 1 0 0 0,0 0 0 0 0,0 0 0 0 0,0-1 0 0 0,0 1 0 0 0,0 0 0 0 0,0 0 0 0 0,0-1 0 0 0,0 1 0 0 0,0 0 0 0 0,0-1 0 0 0,1 1 0 0 0,-1 0 0 0 0,0-1 0 0 0,0 1 0 0 0,1 0 0 0 0,-1-1 0 0 0,0 1 0 0 0,2 1 0 0 0,-1 1 0 0 0,4 4-50 0 0,0 1 1 0 0,0-1 0 0 0,0 0-1 0 0,1-1 1 0 0,11 11 0 0 0,-12-11 86 0 0,-1 0 0 0 0,1 1 1 0 0,-2-1-1 0 0,1 1 0 0 0,-1-1 1 0 0,0 1-1 0 0,0 0 0 0 0,3 12 1 0 0,5 11 10 0 0,-10-26-48 0 0,-1-1 0 0 0,1 0 0 0 0,-1 0 0 0 0,1 1 0 0 0,-1-1 0 0 0,0 0 0 0 0,0 1 0 0 0,0-1 0 0 0,-2 5 0 0 0,1 11 0 0 0,0-10 0 0 0,0 1 0 0 0,0-1 0 0 0,-1 0 0 0 0,-1 1 0 0 0,1-1 0 0 0,-2 0 0 0 0,1-1 0 0 0,-1 1 0 0 0,0 0 0 0 0,-9 12 0 0 0,4-8 0 0 0,0-1 0 0 0,-1 0 0 0 0,0 0 0 0 0,-1-1 0 0 0,-20 18 0 0 0,-36 16 0 0 0,61-42 1 0 0,-1 0-1 0 0,1 0 1 0 0,-1 0 0 0 0,1-1 0 0 0,-1 0 0 0 0,0 0 0 0 0,0-1 0 0 0,0 0 0 0 0,0 0 0 0 0,0 0 0 0 0,0-1 0 0 0,-8-1 0 0 0,4 0 7 0 0,1-1 0 0 0,-1 0-1 0 0,1 0 1 0 0,0-1 0 0 0,0-1 0 0 0,0 0-1 0 0,-11-6 1 0 0,14 6 4 0 0,1 0 0 0 0,0-1-1 0 0,0 0 1 0 0,0 0 0 0 0,1 0 0 0 0,-1-1-1 0 0,1 0 1 0 0,1 0 0 0 0,-8-12 0 0 0,10 10-12 0 0,2 8-6 0 0,0 0 0 0 0,0-1 0 0 0,0 1 0 0 0,0-1 0 0 0,0 1 0 0 0,0 0 0 0 0,0-1 0 0 0,0 1 0 0 0,0 0 0 0 0,0-1 0 0 0,0 1 0 0 0,0-1 0 0 0,0 1 0 0 0,0 0 1 0 0,1-1-1 0 0,-1 1 0 0 0,0 0 0 0 0,0-1 0 0 0,0 1 0 0 0,1 0 0 0 0,-1-1 0 0 0,0 1 0 0 0,0 0 0 0 0,1-1 0 0 0,-1 1 0 0 0,0 0 0 0 0,0 0 0 0 0,1-1 0 0 0,-1 1 1 0 0,0 0-1 0 0,1 0 0 0 0,-1 0 0 0 0,0 0 0 0 0,1-1 0 0 0,-1 1 0 0 0,1 0 0 0 0,-1 0 0 0 0,1 0 0 0 0,0 0-50 0 0,11-14-1588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5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11 3224 0 0,'-4'8'283'0'0,"0"19"-254"0"0,-3-13 1049 0 0,0 0 0 0 0,-11 14 0 0 0,8-12 486 0 0,-11 23 0 0 0,3-6-1038 0 0,13-26-393 0 0,1 0 1 0 0,0 1-1 0 0,0-1 1 0 0,-3 13 0 0 0,-3 25 791 0 0,10-43-902 0 0,-1-1-1 0 0,1 1 1 0 0,0 0 0 0 0,-1-1 0 0 0,0 1-1 0 0,1 0 1 0 0,-1-1 0 0 0,-1 3 0 0 0,-4 11 240 0 0,3-8-140 0 0,3-5 133 0 0,2-1-116 0 0,11 3 272 0 0,1-20 46 0 0,-2 4-382 0 0,-1-1-1 0 0,-1 0 0 0 0,15-24 1 0 0,34-55-4 0 0,-48 74-72 0 0,8-9 0 0 0,-5 10 0 0 0,-10 12 0 0 0,0 0 0 0 0,0 1 0 0 0,1-1 0 0 0,-1 1 0 0 0,1 0 0 0 0,0 0 0 0 0,10-6 0 0 0,8-4-132 0 0,-14 9-19 0 0,-1-1 0 0 0,1 2 0 0 0,17-8 0 0 0,-14 9-233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5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4144 0 0,'0'0'2966'0'0,"0"7"-2111"0"0,-19 38 633 0 0,9-23-863 0 0,3-7-65 0 0,-15 22-1 0 0,14-26-389 0 0,1 1 0 0 0,1-1 0 0 0,-6 16 0 0 0,2 10 14 0 0,5-22-172 0 0,5-11-13 0 0,1 2 54 0 0,-1-5-52 0 0,0-1 0 0 0,0 1 0 0 0,0 0 0 0 0,0 0-1 0 0,0 0 1 0 0,0 0 0 0 0,0 0 0 0 0,0 0 0 0 0,1-1 0 0 0,-1 1 0 0 0,0 0 0 0 0,1 0 0 0 0,0 1 0 0 0,3 0 3 0 0,-3-2 0 0 0,0 1 0 0 0,0-1-1 0 0,1 1 1 0 0,-1-1 0 0 0,0 0-1 0 0,1 1 1 0 0,-1-1-1 0 0,0 0 1 0 0,1 0 0 0 0,-1 0-1 0 0,1 0 1 0 0,-1 0-1 0 0,1 0 1 0 0,1-1 0 0 0,2 1-1 0 0,-2-1 3 0 0,-1 1 1 0 0,1-1-1 0 0,-1 1 1 0 0,1-1-1 0 0,-1 0 1 0 0,1 0-1 0 0,-1 0 0 0 0,1 0 1 0 0,-1 0-1 0 0,0 0 1 0 0,0-1-1 0 0,4-2 1 0 0,25-25 83 0 0,-13 12-24 0 0,23-24-45 0 0,-27 26-66 0 0,19-15 1 0 0,0-1-94 0 0,-24 22 123 0 0,-1 1 1 0 0,1 0-1 0 0,11-6 1 0 0,-19 15 117 0 0,-3 6-34 0 0,-5 8 104 0 0,-35 50 1642 0 0,37-60-1713 0 0,0 11 53 0 0,0 5-12 0 0,4-19-132 0 0,2 5 47 0 0,3 3-35 0 0,4-3 35 0 0,-7-6-49 0 0,1 0 0 0 0,0 0 0 0 0,0-1 0 0 0,0 1 0 0 0,-1 0 0 0 0,1-1 0 0 0,0 1 0 0 0,0-1 0 0 0,0 1 0 0 0,0-1 0 0 0,0 0 0 0 0,0 0 0 0 0,0 0 0 0 0,0 0 0 0 0,3-1 0 0 0,0 0-202 0 0,0 0 1 0 0,-1-1-1 0 0,1 1 0 0 0,0-1 1 0 0,5-4-1 0 0,3-1-1033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6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13 2760 0 0,'5'-6'7745'0'0,"-5"6"-7693"0"0,0 0-1 0 0,0-1 1 0 0,0 1-1 0 0,0 0 1 0 0,0 0-1 0 0,0 0 1 0 0,0 0-1 0 0,0 0 1 0 0,0 0-1 0 0,0-1 1 0 0,0 1-1 0 0,0 0 1 0 0,0 0-1 0 0,0 0 1 0 0,0 0-1 0 0,0 0 1 0 0,0-1-1 0 0,0 1 1 0 0,0 0 0 0 0,0 0-1 0 0,0 0 1 0 0,0 0-1 0 0,0 0 1 0 0,0-1-1 0 0,0 1 1 0 0,0 0-1 0 0,0 0 1 0 0,0 0-1 0 0,0 0 1 0 0,0 0-1 0 0,-1 0 1 0 0,1 0-1 0 0,0 0 1 0 0,0-1-1 0 0,0 1 1 0 0,0 0-1 0 0,0 0 1 0 0,0 0-1 0 0,0 0 1 0 0,-1 0-1 0 0,1 0 1 0 0,0 0-1 0 0,0 0 1 0 0,0 0-1 0 0,0 0 1 0 0,0 0-1 0 0,-1 0 1 0 0,1 0-1 0 0,0 0 1 0 0,-4-1-2 0 0,1 1 1 0 0,-1-1-1 0 0,1 1 0 0 0,-1 0 0 0 0,1 0 1 0 0,-1 0-1 0 0,0 1 0 0 0,1-1 1 0 0,-1 1-1 0 0,1 0 0 0 0,-1 0 1 0 0,1 0-1 0 0,0 0 0 0 0,-6 4 1 0 0,2-1-27 0 0,-44 26 316 0 0,46-26-282 0 0,0 0 0 0 0,0 0 0 0 0,0 0 0 0 0,1 1 0 0 0,0 0 0 0 0,0 0 0 0 0,-5 8 0 0 0,2-2 81 0 0,0 0 1 0 0,1 1 0 0 0,1 0-1 0 0,-8 24 1 0 0,12-33-133 0 0,1 1 0 0 0,-1-1 0 0 0,1 1 0 0 0,-1-1-1 0 0,1 1 1 0 0,0-1 0 0 0,0 1 0 0 0,1-1 0 0 0,-1 1 0 0 0,1-1 0 0 0,0 0 0 0 0,0 1 0 0 0,0-1 0 0 0,0 0-1 0 0,0 0 1 0 0,1 1 0 0 0,0-1 0 0 0,-1 0 0 0 0,1 0 0 0 0,0-1 0 0 0,0 1 0 0 0,1 0 0 0 0,4 4 0 0 0,-4-5-5 0 0,0 1 0 0 0,0-1 0 0 0,0 0 0 0 0,1 0 0 0 0,-1 0 0 0 0,1 0 0 0 0,-1-1 0 0 0,1 0 0 0 0,-1 1 1 0 0,1-1-1 0 0,0 0 0 0 0,5 0 0 0 0,-2 0 11 0 0,-1-1 0 0 0,1 0 0 0 0,0-1-1 0 0,-1 1 1 0 0,1-1 0 0 0,11-3 0 0 0,-6 0-10 0 0,0-1-1 0 0,0 0 1 0 0,0 0 0 0 0,-1-1-1 0 0,0-1 1 0 0,0 1 0 0 0,10-10-1 0 0,45-40-2034 0 0,-43 37-2922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506 191 6072 0 0,'0'0'4992'0'0,"2"1"-4643"0"0,2-1-244 0 0,0 1 0 0 0,0-1 1 0 0,-1 0-1 0 0,1-1 0 0 0,0 1 0 0 0,-1-1 0 0 0,1 1 0 0 0,0-1 1 0 0,-1 0-1 0 0,1 0 0 0 0,-1-1 0 0 0,7-3 0 0 0,5-3 120 0 0,22-17-1 0 0,-23 16-109 0 0,-7 3-83 0 0,0 0 0 0 0,0-1 0 0 0,-1 0 1 0 0,0 0-1 0 0,0-1 0 0 0,0 1 0 0 0,-1-1 1 0 0,-1 0-1 0 0,7-13 0 0 0,-9 17-10 0 0,1-1 6 0 0,-2 3-24 0 0,0 0 1 0 0,0 0 0 0 0,0 0 0 0 0,0 0-1 0 0,0 0 1 0 0,-1 0 0 0 0,1 0-1 0 0,-1 0 1 0 0,1-1 0 0 0,-1-1 0 0 0,0 3-1 0 0,0 0 0 0 0,0 1 0 0 0,0-1 1 0 0,0 0-1 0 0,0 1 0 0 0,0-1 1 0 0,0 0-1 0 0,-1 1 0 0 0,1-1 0 0 0,0 0 1 0 0,0 1-1 0 0,-1-1 0 0 0,1 1 1 0 0,-1-1-1 0 0,1 0 0 0 0,0 1 1 0 0,-1-1-1 0 0,1 1 0 0 0,-1-1 0 0 0,1 1 1 0 0,-1 0-1 0 0,1-1 0 0 0,-1 1 1 0 0,0-1-1 0 0,1 1 0 0 0,-2-1 0 0 0,-14-2 101 0 0,13 3-85 0 0,0 0-20 0 0,-1-1 0 0 0,0 1 0 0 0,1 1 0 0 0,-1-1 0 0 0,1 0 0 0 0,-1 1 0 0 0,1 0 0 0 0,-1 0 0 0 0,1 0 0 0 0,-1 0 0 0 0,-4 3 0 0 0,-6 3-109 0 0,-17 12 0 0 0,17-10 87 0 0,-13 9 54 0 0,-39 32 0 0 0,-8 11-16 0 0,37-31-22 0 0,0 1 1 0 0,-40 46 0 0 0,30-22-59 0 0,-52 82 0 0 0,81-109 142 0 0,2 1 0 0 0,1 0 0 0 0,1 1 0 0 0,2 1 0 0 0,-11 40 0 0 0,20-60-72 0 0,1-1 0 0 0,0 1 0 0 0,1 0 0 0 0,0 0 1 0 0,2 16-1 0 0,-1-25-3 0 0,0 1 0 0 0,0-1 1 0 0,0 1-1 0 0,1-1 0 0 0,-1 1 0 0 0,1-1 1 0 0,0 1-1 0 0,-1-1 0 0 0,1 1 1 0 0,0-1-1 0 0,1 0 0 0 0,-1 0 1 0 0,0 1-1 0 0,1-1 0 0 0,-1 0 0 0 0,1 0 1 0 0,0 0-1 0 0,-1 0 0 0 0,1-1 1 0 0,0 1-1 0 0,0 0 0 0 0,0-1 0 0 0,1 0 1 0 0,-1 1-1 0 0,0-1 0 0 0,0 0 1 0 0,5 1-1 0 0,-4-1 1 0 0,1-1-1 0 0,-1 1 1 0 0,1-1-1 0 0,0 0 1 0 0,-1-1 0 0 0,1 1-1 0 0,0-1 1 0 0,-1 1-1 0 0,1-1 1 0 0,4-2 0 0 0,4 0 27 0 0,2-1-11 0 0,0-1 1 0 0,-1-1-1 0 0,18-10 1 0 0,5-1 26 0 0,-13 6-35 0 0,131-60 115 0 0,-146 67-127 0 0,-8 4-1 0 0,0 0 0 0 0,1 0 0 0 0,-1 0 0 0 0,0 0 0 0 0,0 0 0 0 0,1-1 0 0 0,-1 1 0 0 0,0 0 0 0 0,1 0 0 0 0,-1 0 0 0 0,0 0 0 0 0,0 0 0 0 0,1 0 0 0 0,-1 0 1 0 0,0 0-1 0 0,1 0 0 0 0,-1 0 0 0 0,0 0 0 0 0,0 0 0 0 0,1 0 0 0 0,-1 1 0 0 0,0-1 0 0 0,0 0 0 0 0,1 0 0 0 0,-1 0 0 0 0,0 0 0 0 0,0 0 0 0 0,1 0 0 0 0,-1 1 0 0 0,0-1 1 0 0,0 0-1 0 0,0 0 0 0 0,1 0 0 0 0,-1 1 0 0 0,0-1 0 0 0,0 0 0 0 0,0 0 0 0 0,0 1 0 0 0,1-1 0 0 0,-1 0 0 0 0,0 0 0 0 0,0 1 0 0 0,0-1 0 0 0,0 0 0 0 0,0 0 1 0 0,0 1-1 0 0,0-1 0 0 0,0 0 0 0 0,0 1 0 0 0,0-1 0 0 0,0 0 0 0 0,0 0 0 0 0,0 1 0 0 0,0-1 0 0 0,0 0 0 0 0,0 1 0 0 0,1 5 0 0 0,-1-1-1 0 0,0 1 1 0 0,0-1-1 0 0,0 1 0 0 0,-1 0 1 0 0,1-1-1 0 0,-1 1 1 0 0,-1-1-1 0 0,1 1 1 0 0,-1-1-1 0 0,-4 10 0 0 0,4-9 31 0 0,-1 0 0 0 0,1 0 0 0 0,0 1 0 0 0,1-1-1 0 0,-1 1 1 0 0,2-1 0 0 0,-1 1 0 0 0,0-1 0 0 0,2 10 0 0 0,-1-14-8 0 0,0 0 0 0 0,0 0 0 0 0,1 0 0 0 0,-1 0 0 0 0,0 0 0 0 0,1 0 1 0 0,0 0-1 0 0,0 0 0 0 0,0 0 0 0 0,-1 0 0 0 0,2 0 0 0 0,-1 0 0 0 0,2 1 1 0 0,-2-1 14 0 0,-1-2-27 0 0,1 0-1 0 0,-1 1 1 0 0,0-1-1 0 0,1 1 1 0 0,-1-1 0 0 0,0 1-1 0 0,0-1 1 0 0,1 1-1 0 0,-1-1 1 0 0,0 1-1 0 0,0-1 1 0 0,0 1-1 0 0,0-1 1 0 0,0 1 0 0 0,0-1-1 0 0,1 1 1 0 0,-1-1-1 0 0,0 1 1 0 0,-1-1-1 0 0,1 1 1 0 0,0-1 0 0 0,0 1-1 0 0,0-1 1 0 0,0 1-1 0 0,3 1 35 0 0,5-2-298 0 0,-1-1 1 0 0,0 1-1 0 0,10-3 0 0 0,0-4-4891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7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1 6448 0 0,'0'0'585'0'0,"-2"1"-485"0"0,-15 14 809 0 0,11-10-123 0 0,0 0 1 0 0,-10 11-1 0 0,-30 37 1452 0 0,-22 28-920 0 0,59-68-1186 0 0,-98 146 1137 0 0,69-96-957 0 0,-25 50 162 0 0,51-88-383 0 0,-44 106 100 0 0,49-116-157 0 0,5-11-31 0 0,1 0-1 0 0,-1 0 0 0 0,1 0 0 0 0,0 0 0 0 0,0 0 0 0 0,0 1 0 0 0,0-1 0 0 0,0 5 1 0 0,1-1-9 0 0,0-5 14 0 0,-1 0 0 0 0,1 0-1 0 0,0 0 1 0 0,0-1 0 0 0,1 1-1 0 0,-1 0 1 0 0,0 0 0 0 0,2 3-1 0 0,4 1 4 0 0,-3-5 32 0 0,-2-2-39 0 0,0 1 0 0 0,1-1 0 0 0,-1 0 0 0 0,0 0 0 0 0,1 1 0 0 0,-1-1 1 0 0,0 0-1 0 0,1 0 0 0 0,-1 0 0 0 0,0 0 0 0 0,1-1 0 0 0,-1 1 0 0 0,0 0 0 0 0,1 0 0 0 0,-1-1 0 0 0,0 1 1 0 0,1-1-1 0 0,-1 1 0 0 0,0-1 0 0 0,2-1 0 0 0,1 0 6 0 0,7-2 35 0 0,1-1-23 0 0,0 0 1 0 0,0-1-1 0 0,-1 0 1 0 0,17-11-1 0 0,-20 10-18 0 0,0 2 0 0 0,1-1 0 0 0,-1 1 1 0 0,1 0-1 0 0,0 1 0 0 0,0 0 0 0 0,1 0 0 0 0,-1 1 0 0 0,1 0 0 0 0,0 1 0 0 0,0 0 0 0 0,12-1 0 0 0,-11 3-4 0 0,1 1 0 0 0,-1 0 0 0 0,17 4 0 0 0,-23-4 0 0 0,0 0 0 0 0,0 1 0 0 0,0 0 0 0 0,-1 0 0 0 0,1 0 0 0 0,0 1 0 0 0,-1-1 0 0 0,0 1 0 0 0,7 5 0 0 0,-8-5-8 0 0,1 1 0 0 0,-1-1-1 0 0,0 1 1 0 0,0 0 0 0 0,0 0-1 0 0,0 0 1 0 0,2 5-1 0 0,-4-6 9 0 0,0-1 0 0 0,-1 0-1 0 0,1 1 1 0 0,0-1 0 0 0,-1 0 0 0 0,1 1-1 0 0,-1-1 1 0 0,0 1 0 0 0,0-1-1 0 0,0 1 1 0 0,0-1 0 0 0,-1 1-1 0 0,1-1 1 0 0,0 1 0 0 0,-2 3-1 0 0,0-1 4 0 0,-1 1-1 0 0,1 0 1 0 0,-1-1-1 0 0,-1 0 0 0 0,1 1 1 0 0,-1-1-1 0 0,1-1 0 0 0,-1 1 1 0 0,-1 0-1 0 0,1-1 1 0 0,-1 0-1 0 0,0 0 0 0 0,1 0 1 0 0,-8 3-1 0 0,1-1 68 0 0,1-1 0 0 0,-1 0-1 0 0,-1 0 1 0 0,1-1 0 0 0,0-1 0 0 0,-16 3-1 0 0,22-5-28 0 0,0-1-1 0 0,0 0 0 0 0,0 0 0 0 0,0-1 0 0 0,0 1 0 0 0,0-1 0 0 0,0 0 0 0 0,0 0 0 0 0,0-1 0 0 0,1 0 0 0 0,-1 1 1 0 0,0-1-1 0 0,1-1 0 0 0,-6-3 0 0 0,8 5-29 0 0,1-1 0 0 0,-1 0 0 0 0,0 1 0 0 0,1-1 0 0 0,0 0 1 0 0,-1 0-1 0 0,1 0 0 0 0,0 0 0 0 0,0 0 0 0 0,0-1 0 0 0,0 1 0 0 0,0 0 0 0 0,1 0 0 0 0,-1-1 1 0 0,1 1-1 0 0,-1-4 0 0 0,-2-8-6 0 0,3 13-100 0 0,0-1-1 0 0,0 1 1 0 0,0-1-1 0 0,1 1 1 0 0,-1-1-1 0 0,0 1 0 0 0,1-1 1 0 0,-1 1-1 0 0,1-1 1 0 0,0 1-1 0 0,-1-1 1 0 0,1 1-1 0 0,0 0 0 0 0,0-1 1 0 0,0 1-1 0 0,0 0 1 0 0,0 0-1 0 0,0 0 1 0 0,0 0-1 0 0,1 0 0 0 0,-1 0 1 0 0,0 0-1 0 0,0 0 1 0 0,3-1-1 0 0,4-2-1074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8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99 127 3224 0 0,'0'0'405'0'0,"4"3"1603"0"0,-2-2-1688 0 0,1 0 1 0 0,-1 0-1 0 0,1 0 0 0 0,-1 0 0 0 0,1-1 1 0 0,0 1-1 0 0,-1-1 0 0 0,1 0 0 0 0,-1 1 1 0 0,1-1-1 0 0,0-1 0 0 0,-1 1 1 0 0,1 0-1 0 0,0 0 0 0 0,-1-1 0 0 0,1 0 1 0 0,-1 1-1 0 0,1-1 0 0 0,3-2 0 0 0,1 0-152 0 0,1-1 0 0 0,-1 0-1 0 0,0 0 1 0 0,-1-1 0 0 0,1 1 0 0 0,-1-1-1 0 0,0-1 1 0 0,0 0 0 0 0,8-9 0 0 0,0-11-20 0 0,-6 11-108 0 0,-8 14-33 0 0,0 1 0 0 0,1-1 1 0 0,-1 0-1 0 0,0 0 0 0 0,0 0 1 0 0,1 0-1 0 0,-1 0 0 0 0,0 0 0 0 0,0 0 1 0 0,0 0-1 0 0,0 0 0 0 0,0 0 1 0 0,-1 0-1 0 0,1-1 0 0 0,-1-3 160 0 0,-8 2-39 0 0,8 1-122 0 0,-1 1 1 0 0,0 0 0 0 0,0 0 0 0 0,1 0 0 0 0,-1 1 0 0 0,0-1 0 0 0,0 0-1 0 0,0 1 1 0 0,0-1 0 0 0,0 1 0 0 0,0 0 0 0 0,0 0 0 0 0,0 0 0 0 0,0 0-1 0 0,0 0 1 0 0,0 0 0 0 0,0 0 0 0 0,0 1 0 0 0,0-1 0 0 0,0 0 0 0 0,0 1-1 0 0,0 0 1 0 0,1 0 0 0 0,-1-1 0 0 0,0 1 0 0 0,0 0 0 0 0,-2 2 0 0 0,-10 5 18 0 0,1 0 1 0 0,0 1 0 0 0,1 0 0 0 0,0 1 0 0 0,1 1 0 0 0,-13 13 0 0 0,9-6 133 0 0,0 1-1 0 0,1 1 1 0 0,-14 28 0 0 0,25-41-108 0 0,0 0 1 0 0,0 0-1 0 0,1 1 1 0 0,0-1 0 0 0,0 1-1 0 0,1-1 1 0 0,0 1 0 0 0,0 13-1 0 0,1-15-24 0 0,0-1-1 0 0,0 0 1 0 0,1 1 0 0 0,0-1-1 0 0,0 0 1 0 0,0 0-1 0 0,0 0 1 0 0,1 0 0 0 0,0 0-1 0 0,0 0 1 0 0,0 0 0 0 0,1 0-1 0 0,3 4 1 0 0,-5-7-28 0 0,0-1-1 0 0,0 0 1 0 0,0 1 0 0 0,1-1 0 0 0,-1 0-1 0 0,0 0 1 0 0,1 0 0 0 0,-1 0 0 0 0,1 0 0 0 0,-1 0-1 0 0,1-1 1 0 0,-1 1 0 0 0,1-1 0 0 0,0 1-1 0 0,-1-1 1 0 0,1 1 0 0 0,0-1 0 0 0,0 0-1 0 0,-1 1 1 0 0,1-1 0 0 0,0 0 0 0 0,0 0-1 0 0,-1-1 1 0 0,1 1 0 0 0,2-1 0 0 0,2-1-161 0 0,0 0 0 0 0,0 0 0 0 0,0-1 0 0 0,0 0 0 0 0,7-5-1 0 0,3-1-860 0 0,6-3-4098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8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9040 0 0,'0'0'816'0'0,"-9"0"-584"0"0,8 0-147 0 0,-1 1 1 0 0,0-1-1 0 0,1 0 0 0 0,-1 1 1 0 0,1-1-1 0 0,-1 1 1 0 0,1 0-1 0 0,-1-1 1 0 0,1 1-1 0 0,-1 0 1 0 0,1 0-1 0 0,0 0 1 0 0,-2 1-1 0 0,-17 18 754 0 0,11-11-450 0 0,-2 1-41 0 0,1 1 0 0 0,0 1 1 0 0,1-1-1 0 0,0 2 1 0 0,-9 15-1 0 0,-42 81 980 0 0,-31 67-507 0 0,54-103-604 0 0,-10 25-2 0 0,5-7-117 0 0,-12 31-36 0 0,41-88-65 0 0,-16 51 66 0 0,25-72-48 0 0,1 1 0 0 0,0 0 1 0 0,1 0-1 0 0,0 17 0 0 0,2-23-33 0 0,3 43 89 0 0,-3-48-84 0 0,0 0 1 0 0,1-1 0 0 0,-1 1 0 0 0,1 0 0 0 0,0 0 0 0 0,0-1 0 0 0,0 1 0 0 0,0 0 0 0 0,0-1 0 0 0,1 1 0 0 0,-1-1-1 0 0,1 1 1 0 0,0-1 0 0 0,2 2 0 0 0,-3-3-32 0 0,0 0 0 0 0,0 0 0 0 0,1-1 0 0 0,-1 1 0 0 0,0-1 0 0 0,1 1 0 0 0,-1-1 0 0 0,0 1 0 0 0,1-1 0 0 0,-1 0 0 0 0,1 0 0 0 0,-1 0 0 0 0,0 0 0 0 0,1 0 0 0 0,-1 0 0 0 0,1 0 0 0 0,-1 0 0 0 0,0-1 0 0 0,3 0 0 0 0,23-10-972 0 0,-10 1 426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8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114 152 6048 0 0,'0'0'541'0'0,"0"2"-445"0"0,0 17 1245 0 0,0-17-606 0 0,6 8 1086 0 0,5 16-302 0 0,-11-26-1508 0 0,0 0 1 0 0,0 0-1 0 0,1 1 0 0 0,-1-1 0 0 0,0 0 1 0 0,0 0-1 0 0,0 1 0 0 0,1-1 0 0 0,-1 0 1 0 0,0 0-1 0 0,0 0 0 0 0,0 1 1 0 0,1-1-1 0 0,-1 0 0 0 0,0 0 0 0 0,1 0 1 0 0,-1 0-1 0 0,0 0 0 0 0,0 1 1 0 0,1-1-1 0 0,-1 0 0 0 0,0 0 0 0 0,1 0 1 0 0,-1 0-1 0 0,0 0 0 0 0,1 0 1 0 0,-1 0-1 0 0,1 0 0 0 0,5 1 247 0 0,-2 1-191 0 0,-1-1 0 0 0,0 0 0 0 0,0 0 0 0 0,0-1-1 0 0,1 1 1 0 0,-1 0 0 0 0,0-1 0 0 0,1 0 0 0 0,4 0-1 0 0,-7 0-42 0 0,1 0-1 0 0,0 0 1 0 0,-1-1-1 0 0,1 1 1 0 0,0 0-1 0 0,-1-1 1 0 0,1 1-1 0 0,-1-1 1 0 0,1 0 0 0 0,-1 1-1 0 0,1-1 1 0 0,-1 0-1 0 0,1 0 1 0 0,-1 0-1 0 0,0 0 1 0 0,1 0-1 0 0,-1 0 1 0 0,0 0-1 0 0,0 0 1 0 0,0-1-1 0 0,2-1 1 0 0,10-15-24 0 0,-11 16 0 0 0,0 0 0 0 0,0 0 0 0 0,0 0 0 0 0,-1 0 0 0 0,1 0 0 0 0,-1-1 0 0 0,1 1 0 0 0,0-4 0 0 0,1-2 0 0 0,3-9 0 0 0,4-22 0 0 0,-9 34 0 0 0,0 1 0 0 0,-1-1 0 0 0,1 0 0 0 0,-1 0 0 0 0,0 0 0 0 0,-1 1 0 0 0,1-1 0 0 0,-1 0 0 0 0,-2-8 0 0 0,2 10 0 0 0,0 0 0 0 0,0 0 0 0 0,0 0 0 0 0,0 0 0 0 0,-1 0 0 0 0,1 1 0 0 0,-1-1 0 0 0,0 0 0 0 0,1 1 0 0 0,-1-1 0 0 0,-1 1 0 0 0,1 0 0 0 0,0 0 0 0 0,0 0 0 0 0,-4-2 0 0 0,5 3 0 0 0,-1 1 0 0 0,1 0 0 0 0,0 0 0 0 0,-1 0 0 0 0,1 0 0 0 0,0 0 0 0 0,-1 1 0 0 0,1-1 0 0 0,0 0 0 0 0,-1 1 0 0 0,1-1 0 0 0,0 1 0 0 0,-1-1 0 0 0,1 1 0 0 0,0-1 0 0 0,0 1 0 0 0,0 0 0 0 0,-2 1 0 0 0,-9 4 0 0 0,-1 0 0 0 0,0 1 0 0 0,0 1 0 0 0,0-1 0 0 0,1 2 0 0 0,0 0 0 0 0,-16 16 0 0 0,15-14 0 0 0,5-3 24 0 0,1 0 1 0 0,-1 0-1 0 0,2 0 1 0 0,-1 1 0 0 0,1 0-1 0 0,0 0 1 0 0,1 1-1 0 0,0 0 1 0 0,1 0 0 0 0,0 0-1 0 0,0 0 1 0 0,-1 12 0 0 0,4-10 28 0 0,2-1-42 0 0,0-10-11 0 0,-1-1 0 0 0,1 1 0 0 0,-1 0 0 0 0,0-1 0 0 0,1 1 0 0 0,-1 0 0 0 0,1-1 0 0 0,0 1 0 0 0,-1-1 0 0 0,1 1 0 0 0,-1-1 0 0 0,1 1 0 0 0,1 0 0 0 0,1 0 7 0 0,0-1 0 0 0,1 1 0 0 0,-1-1 1 0 0,1 0-1 0 0,-1 0 0 0 0,1 0 0 0 0,-1 0 0 0 0,1-1 1 0 0,-1 1-1 0 0,1-1 0 0 0,-1 0 0 0 0,5-2 1 0 0,1 1 23 0 0,3-2-10 0 0,0-1-1 0 0,0 0 1 0 0,-1-1 0 0 0,1 0-1 0 0,-2-1 1 0 0,20-14 0 0 0,-12 7-11 0 0,-11 9-10 0 0,-1-1 0 0 0,1 0 0 0 0,6-8 0 0 0,9-9 0 0 0,-24 27 170 0 0,-1 0 0 0 0,1 0 1 0 0,1 1-1 0 0,-1-1 0 0 0,-1 6 0 0 0,-5 14 282 0 0,6-19-422 0 0,1 1 0 0 0,0-1 0 0 0,0 0 0 0 0,0 1 0 0 0,0-1 1 0 0,1 1-1 0 0,0-1 0 0 0,0 1 0 0 0,0-1 0 0 0,1 1 0 0 0,1 5 0 0 0,2-2 13 0 0,1 1-34 0 0,-3-7-19 0 0,1-2-10 0 0,-2 0-62 0 0,1 0 0 0 0,-1 0 1 0 0,1-1-1 0 0,-1 1 0 0 0,1 0 1 0 0,0-1-1 0 0,-1 0 0 0 0,1 1 1 0 0,0-1-1 0 0,-1 0 0 0 0,1 0 1 0 0,0 0-1 0 0,-1 0 0 0 0,1 0 1 0 0,0 0-1 0 0,0 0 0 0 0,-1 0 1 0 0,1-1-1 0 0,-1 1 1 0 0,4-2-1 0 0,7-5-5219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9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0 456 0 0,'-1'9'-3'0'0,"1"-8"478"0"0,0 0 0 0 0,-1 0 1 0 0,1 1-1 0 0,-1-1 0 0 0,1 0 0 0 0,-1 0 0 0 0,1 0 0 0 0,-1 0 1 0 0,1 0-1 0 0,-1 0 0 0 0,0 0 0 0 0,0 0 0 0 0,1-1 0 0 0,-1 1 1 0 0,-2 1-1 0 0,3-1 157 0 0,-1 0-294 0 0,1 1-1 0 0,-1 0 1 0 0,0 0 0 0 0,0 0 0 0 0,0-1-1 0 0,1 1 1 0 0,-2 0 0 0 0,1-1 0 0 0,0 1-1 0 0,0-1 1 0 0,0 1 0 0 0,-1-1 0 0 0,1 1-1 0 0,-3 1 1 0 0,0-3-309 0 0,0 1 0 0 0,1-1 0 0 0,-1 0 0 0 0,-7 0 0 0 0,8-1-20 0 0,1 1-1 0 0,-1 0 1 0 0,1 0-1 0 0,-1 0 1 0 0,1 0-1 0 0,-1 0 1 0 0,1 1-1 0 0,-1-1 0 0 0,1 1 1 0 0,-1 0-1 0 0,1-1 1 0 0,0 1-1 0 0,-1 0 1 0 0,-2 2-1 0 0,0 1 69 0 0,0-2 0 0 0,-1 1-1 0 0,-9 4 1 0 0,-13 6 614 0 0,22-11-494 0 0,-6 5 134 0 0,12-7-317 0 0,-1 1 1 0 0,1-1 0 0 0,0 0 0 0 0,0 0 0 0 0,-1 1 0 0 0,1-1 0 0 0,0 0-1 0 0,0 0 1 0 0,0 1 0 0 0,-1-1 0 0 0,1 0 0 0 0,0 1 0 0 0,0-1-1 0 0,0 0 1 0 0,0 1 0 0 0,0-1 0 0 0,0 0 0 0 0,0 1 0 0 0,0-1-1 0 0,0 0 1 0 0,0 1 0 0 0,0-1 0 0 0,0 0 0 0 0,0 1 0 0 0,0-1 0 0 0,0 0-1 0 0,0 1 1 0 0,0-1 0 0 0,0 0 0 0 0,0 1 0 0 0,0-1 0 0 0,1 0-1 0 0,-1 1 1 0 0,0-1 0 0 0,0 0 0 0 0,1 1 0 0 0,5 6-9 0 0,1 1 0 0 0,-1-2 0 0 0,2 1 1 0 0,12 9-1 0 0,11 10 51 0 0,-18-18-46 0 0,-9-5-11 0 0,1-1 0 0 0,-1 1 0 0 0,0 0 0 0 0,0 0 0 0 0,4 4 0 0 0,-5-5 0 0 0,3 7 0 0 0,-2-1 0 0 0,-3-6 0 0 0,0 0 0 0 0,0 0 0 0 0,0 0 0 0 0,0 0 0 0 0,0 0 0 0 0,-1 1 0 0 0,1-1 0 0 0,-1 0-1 0 0,0 0 1 0 0,0 1 0 0 0,0-1 0 0 0,0 0 0 0 0,0 4 1 0 0,-2 2-1 0 0,1-1 0 0 0,-2 0 0 0 0,-2 7 0 0 0,5-13 0 0 0,-3 2 4 0 0,1 1 1 0 0,-1-1 0 0 0,0 0 0 0 0,0 0 0 0 0,0 0 0 0 0,0 0 0 0 0,0 0 0 0 0,-1-1 0 0 0,1 1 0 0 0,-1-1 0 0 0,1 0 0 0 0,-7 2 0 0 0,0 0 11 0 0,0 0 0 0 0,0-1 0 0 0,0 0 0 0 0,-1-1 0 0 0,1 0 0 0 0,-1-1 0 0 0,0 0 0 0 0,1 0 0 0 0,-1-1 0 0 0,0-1 0 0 0,-12-1 0 0 0,19 1 14 0 0,0 0 1 0 0,0 0-1 0 0,0 0 1 0 0,0 0-1 0 0,-6-4 1 0 0,9 5-76 0 0,0-1 1 0 0,1 1 0 0 0,-1-1 0 0 0,0 1 0 0 0,0-1-1 0 0,1 1 1 0 0,-1-1 0 0 0,0 0 0 0 0,1 1 0 0 0,-1-1 0 0 0,0 0-1 0 0,1 1 1 0 0,-1-1 0 0 0,1 0 0 0 0,-1 0 0 0 0,1 0-1 0 0,-1 1 1 0 0,1-1 0 0 0,0 0 0 0 0,0 0 0 0 0,-1 0 0 0 0,1 0-1 0 0,0 0 1 0 0,0 0 0 0 0,0 0 0 0 0,0 0 0 0 0,0 0-1 0 0,0 1 1 0 0,0-1 0 0 0,0-1 0 0 0,4-9-5433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4.7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95 193 19351 0 0,'-4'0'441'0'0,"9"-2"329"0"0,19-3 1220 0 0,22-7 153 0 0,-43 11-2143 0 0,2 0 0 0 0,1-1 0 0 0,-1 0 0 0 0,0 0 0 0 0,0 0 0 0 0,0-1 0 0 0,0 1 0 0 0,-1-1 0 0 0,1 0 0 0 0,-1-1 0 0 0,0 1 0 0 0,1-1 0 0 0,-2 0 0 0 0,1 0 0 0 0,5-6 0 0 0,-5 2 52 0 0,0 1 1 0 0,0-1-1 0 0,-1 1 0 0 0,5-14 0 0 0,-7 18-22 0 0,0 0 0 0 0,-1-1 0 0 0,1 1 1 0 0,0-1-1 0 0,-1 0 0 0 0,0 1 0 0 0,0-1 0 0 0,0 1 0 0 0,0-1 0 0 0,-1 0 0 0 0,1 1 0 0 0,-3-7 0 0 0,2 8 34 0 0,1 1-1 0 0,-1 0 1 0 0,0 0-1 0 0,0-1 1 0 0,0 1-1 0 0,1 0 1 0 0,-1 0-1 0 0,-1 0 1 0 0,1 0-1 0 0,0 0 1 0 0,0 0-1 0 0,0 0 1 0 0,0 1-1 0 0,-1-1 1 0 0,1 0-1 0 0,0 1 1 0 0,-1-1-1 0 0,1 1 1 0 0,0-1-1 0 0,-1 1 1 0 0,1 0-1 0 0,-1-1 1 0 0,1 1-1 0 0,-1 0 1 0 0,1 0-1 0 0,-1 0 1 0 0,1 0-1 0 0,-1 0 1 0 0,1 0-1 0 0,0 1 1 0 0,-1-1-1 0 0,-1 1 1 0 0,-7 2 245 0 0,1 0 0 0 0,0 0 0 0 0,-16 9 1 0 0,19-9-144 0 0,-73 44 796 0 0,64-38-818 0 0,11-6-120 0 0,-1 0 0 0 0,1 1-1 0 0,0 0 1 0 0,0-1 0 0 0,0 1-1 0 0,1 1 1 0 0,-1-1 0 0 0,1 0-1 0 0,0 1 1 0 0,-4 8 0 0 0,0 1 30 0 0,2 1 0 0 0,-6 21 0 0 0,10-33-53 0 0,1 1 0 0 0,-1-1 1 0 0,1 1-1 0 0,0-1 0 0 0,0 1 0 0 0,0-1 0 0 0,1 1 0 0 0,-1 0 1 0 0,1-1-1 0 0,-1 1 0 0 0,1-1 0 0 0,0 0 0 0 0,1 1 0 0 0,-1-1 0 0 0,1 0 1 0 0,-1 0-1 0 0,1 1 0 0 0,0-1 0 0 0,0 0 0 0 0,0-1 0 0 0,1 1 1 0 0,3 3-1 0 0,1 1-18 0 0,0-1 0 0 0,0 0 1 0 0,0-1-1 0 0,1 0 0 0 0,0 0 1 0 0,0 0-1 0 0,13 4 0 0 0,-15-6-293 0 0,1-1-1 0 0,-1-1 0 0 0,1 1 1 0 0,-1-1-1 0 0,1 0 0 0 0,0-1 1 0 0,6 1-1 0 0,13-3-7033 0 0,-5-2-1463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3:59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38 9184 0 0,'1'-1'421'0'0,"12"-14"150"0"0,-11 13-559 0 0,0-1 1 0 0,0 1-1 0 0,0 0 0 0 0,0-1 1 0 0,0 1-1 0 0,2-5 2748 0 0,-4 9-2316 0 0,0 3-269 0 0,-1 1 0 0 0,0-1 0 0 0,0 1 0 0 0,0-1 0 0 0,-1 0 0 0 0,0 1 0 0 0,-4 8 0 0 0,-23 38 661 0 0,12-24-446 0 0,-120 230 945 0 0,97-183-1030 0 0,-36 95 0 0 0,55-114-279 0 0,3 1 0 0 0,-16 90 0 0 0,31-132 15 0 0,2 1-1 0 0,-1 23 0 0 0,2-32-27 0 0,1 0-1 0 0,-1-1 1 0 0,1 1 0 0 0,1 0 0 0 0,-1 0 0 0 0,1-1 0 0 0,0 1 0 0 0,3 6-1 0 0,8 1 0 0 0,-10-12-12 0 0,-3-1-3 0 0,1-1-1 0 0,-1 0 1 0 0,1 0-1 0 0,-1 1 1 0 0,1-1-1 0 0,-1 0 1 0 0,1 0-1 0 0,-1 0 0 0 0,1 0 1 0 0,-1 0-1 0 0,1 1 1 0 0,-1-1-1 0 0,1 0 1 0 0,-1 0-1 0 0,1 0 1 0 0,-1 0-1 0 0,1 0 0 0 0,-1-1 1 0 0,1 1-1 0 0,-1 0 1 0 0,1 0-1 0 0,-1 0 1 0 0,1 0-1 0 0,-1-1 1 0 0,1 1-1 0 0,0 0 1 0 0,9-8-313 0 0,-9 7 254 0 0,0 1-43 0 0,0-1-1 0 0,0 0 1 0 0,-1 0 0 0 0,1 0-1 0 0,0 0 1 0 0,-1 0-1 0 0,1 0 1 0 0,-1 0 0 0 0,1 0-1 0 0,-1 0 1 0 0,1 0-1 0 0,-1 0 1 0 0,0 0 0 0 0,0 0-1 0 0,1 0 1 0 0,-1 0-1 0 0,0 0 1 0 0,0 0 0 0 0,0-1-1 0 0,0 1 1 0 0,0 0-1 0 0,0 0 1 0 0,-1-2 0 0 0,0 0-361 0 0,1 1 0 0 0,-1-1 1 0 0,0 0-1 0 0,0 1 1 0 0,0-1-1 0 0,-1 1 0 0 0,1 0 1 0 0,-2-4-1 0 0,-6-5-1172 0 0,0-4-2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0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26 7920 0 0,'-10'-12'841'0'0,"-5"-2"8253"0"0,23 15-9015 0 0,0 0 0 0 0,0 1-1 0 0,-1 0 1 0 0,1 0-1 0 0,12 6 1 0 0,20 6 81 0 0,40-2-15 0 0,-63-10-146 0 0,-4-1-552 0 0,-1 0-1 0 0,1-2 0 0 0,13-1 0 0 0,15-1-1734 0 0,-13 1 888 0 0,-26 1 680 0 0,8 3 3028 0 0,-4 22-1683 0 0,4 25-337 0 0,-7-41-267 0 0,3 2 22 0 0,4 4-31 0 0,-6-12-10 0 0,-1 0 5 0 0,1 0 36 0 0,11 2-43 0 0,-12-4 10 0 0,0 1 1 0 0,0 0 0 0 0,0-1-1 0 0,0 1 1 0 0,-1-1 0 0 0,7 0 0 0 0,-7 0-11 0 0,0 1 0 0 0,0-1 0 0 0,1 0 0 0 0,-1 0 0 0 0,0 0 0 0 0,0-1 0 0 0,0 1 0 0 0,1-1 0 0 0,-1 1 0 0 0,0-1 0 0 0,0 1 0 0 0,3-3 0 0 0,1 0 0 0 0,-1 2-1 0 0,5-4 1 0 0,1-3-10 0 0,-3 4-33 0 0,1 0 33 0 0,-2 1-2 0 0,-6 2-31 0 0,10-3 804 0 0,-11 3-682 0 0,1 0-1 0 0,0 0 1 0 0,0 0-1 0 0,0 0 1 0 0,-1 0 0 0 0,1 0-1 0 0,0-1 1 0 0,-1 1-1 0 0,1 0 1 0 0,-1 0-1 0 0,0 0 1 0 0,1 0-1 0 0,-1-1 1 0 0,0 1 0 0 0,0 0-1 0 0,1 0 1 0 0,-1-1-1 0 0,0 1 1 0 0,0 0-1 0 0,0 0 1 0 0,-1-1-1 0 0,1 1 1 0 0,0 0 0 0 0,-1-3-1 0 0,0 3 66 0 0,0 1-89 0 0,1 0-55 0 0,0 0 0 0 0,-1 0 1 0 0,1 0-1 0 0,0 0 0 0 0,-1 0 1 0 0,1 0-1 0 0,0 0 0 0 0,-1 0 1 0 0,1 0-1 0 0,0 1 1 0 0,-1-1-1 0 0,1 0 0 0 0,0 0 1 0 0,0 0-1 0 0,-1 1 0 0 0,1-1 1 0 0,0 0-1 0 0,0 0 0 0 0,-1 1 1 0 0,1-1-1 0 0,0 0 0 0 0,0 1 1 0 0,0-1-1 0 0,-1 0 0 0 0,1 0 1 0 0,0 1-1 0 0,0-1 0 0 0,0 1 1 0 0,-1 0-1 0 0,-3 5 8 0 0,0 1 0 0 0,0-1 0 0 0,0 0 0 0 0,1 1 0 0 0,0 0 0 0 0,0 0 0 0 0,-1 8 0 0 0,-10 54 495 0 0,7-26-99 0 0,3-20 15 0 0,-1 43 0 0 0,2-13-84 0 0,-2 71 48 0 0,3-70-230 0 0,-8 64-1 0 0,8-102-60 0 0,-1 0-1 0 0,0 1 0 0 0,-1-1 1 0 0,-1-1-1 0 0,0 1 0 0 0,-1-1 1 0 0,-12 22-1 0 0,9-23 94 0 0,5-6-40 0 0,-1 0 0 0 0,0-1 0 0 0,-7 8 0 0 0,11-13-89 0 0,-1-1 0 0 0,0 1 0 0 0,1 0 0 0 0,-1-1 0 0 0,0 0 0 0 0,0 1 0 0 0,0-1 0 0 0,0 0 0 0 0,0 0 0 0 0,0 0 0 0 0,0 0-1 0 0,0-1 1 0 0,0 1 0 0 0,0 0 0 0 0,-1-1 0 0 0,1 0 0 0 0,-3 1 0 0 0,3-1-18 0 0,0-1 0 0 0,0 1 0 0 0,1-1 0 0 0,-1 1 0 0 0,0-1 0 0 0,0 0 0 0 0,1 1 0 0 0,-1-1 0 0 0,1 0 0 0 0,-1 0 1 0 0,1 0-1 0 0,-1 0 0 0 0,1 0 0 0 0,-1-1 0 0 0,1 1 0 0 0,0 0 0 0 0,0-1 0 0 0,0 1 0 0 0,0-1 0 0 0,-2-2 0 0 0,2 2 2 0 0,-1-1 1 0 0,1 0-1 0 0,-1 0 0 0 0,1 0 0 0 0,0 1 1 0 0,0-1-1 0 0,0 0 0 0 0,1 0 1 0 0,-1 0-1 0 0,1 0 0 0 0,0-6 1 0 0,2-9-20 0 0,1 1 1 0 0,0 1 0 0 0,1-1 0 0 0,2 1-1 0 0,-1-1 1 0 0,10-17 0 0 0,0 6 9 0 0,0 1 1 0 0,29-37-1 0 0,-14 23-31 0 0,-13 16 0 0 0,1 0 0 0 0,30-30 0 0 0,-20 28-2027 0 0,8-9-4520 0 0,-27 28-582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1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469 13 6704 0 0,'0'0'608'0'0,"-2"-1"-500"0"0,0 0-219 0 0,0-1 293 0 0,0 1-1 0 0,0 0 1 0 0,0 0 0 0 0,0 0-1 0 0,0 0 1 0 0,0 1 0 0 0,0-1-1 0 0,0 0 1 0 0,0 1 0 0 0,0-1-1 0 0,0 1 1 0 0,0 0 0 0 0,-1 0 0 0 0,1 0-1 0 0,0 0 1 0 0,0 0 0 0 0,0 0-1 0 0,0 1 1 0 0,-1-1 0 0 0,1 1-1 0 0,0-1 1 0 0,-3 2 0 0 0,-10 7 550 0 0,0 0 0 0 0,1 0 0 0 0,-23 20 0 0 0,-13 9 96 0 0,23-18-664 0 0,1 1 0 0 0,1 2 0 0 0,1 0 0 0 0,0 2 0 0 0,2 0 0 0 0,1 2 0 0 0,1 0-1 0 0,-16 32 1 0 0,27-44-155 0 0,1 0 0 0 0,1 1 0 0 0,0 0 0 0 0,1 1-1 0 0,1 0 1 0 0,1-1 0 0 0,0 2 0 0 0,1-1 0 0 0,-1 27-1 0 0,4-41-7 0 0,0 0 0 0 0,0 1-1 0 0,0-1 1 0 0,1 1 0 0 0,0-1-1 0 0,0 0 1 0 0,0 0 0 0 0,0 1-1 0 0,0-1 1 0 0,0 0 0 0 0,1 0-1 0 0,-1 0 1 0 0,1 0 0 0 0,0 0-1 0 0,0-1 1 0 0,0 1-1 0 0,1-1 1 0 0,-1 1 0 0 0,1-1-1 0 0,-1 0 1 0 0,1 1 0 0 0,0-1-1 0 0,2 1 1 0 0,1 0-58 0 0,0 0-1 0 0,0-1 1 0 0,1 1-1 0 0,-1-1 1 0 0,1-1 0 0 0,-1 1-1 0 0,1-1 1 0 0,-1 0-1 0 0,1-1 1 0 0,0 0 0 0 0,6 0-1 0 0,54-7-4708 0 0,-29 0-130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1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294 179 5064 0 0,'0'0'7850'0'0,"2"-1"-7715"0"0,56-17 84 0 0,-48 14-189 0 0,0 0 0 0 0,0 0 0 0 0,-1-1 1 0 0,0-1-1 0 0,0 1 0 0 0,13-12 1 0 0,-19 15-16 0 0,-1 0 0 0 0,0-1 1 0 0,1 1-1 0 0,-1 0 0 0 0,0-1 1 0 0,0 1-1 0 0,-1-1 1 0 0,1 0-1 0 0,0 0 0 0 0,-1 0 1 0 0,0 1-1 0 0,1-1 1 0 0,-1-1-1 0 0,-1 1 0 0 0,1 0 1 0 0,0 0-1 0 0,-1 0 0 0 0,1 0 1 0 0,-1-1-1 0 0,0 1 1 0 0,0 0-1 0 0,0 0 0 0 0,-1 0 1 0 0,1-1-1 0 0,-3-5 1 0 0,3 7-12 0 0,-1 0 0 0 0,0 0 1 0 0,0 1-1 0 0,0-1 1 0 0,0 0-1 0 0,0 1 1 0 0,0-1-1 0 0,-1 0 0 0 0,1 1 1 0 0,0 0-1 0 0,-1-1 1 0 0,1 1-1 0 0,-1 0 0 0 0,0 0 1 0 0,1-1-1 0 0,-1 1 1 0 0,0 1-1 0 0,0-1 1 0 0,0 0-1 0 0,0 0 0 0 0,0 1 1 0 0,-2-1-1 0 0,-4-1 41 0 0,-1 1 0 0 0,1 0 0 0 0,-18 1 0 0 0,16 0-54 0 0,-1 1 29 0 0,1 0 0 0 0,0 0 0 0 0,-1 2 1 0 0,1-1-1 0 0,0 1 0 0 0,0 0 0 0 0,1 1 1 0 0,-1 0-1 0 0,1 1 0 0 0,-12 7 0 0 0,2 3 293 0 0,-29 29 0 0 0,38-31-226 0 0,-1 0 1 0 0,2 1-1 0 0,0 0 1 0 0,-13 29-1 0 0,18-35-56 0 0,-10 19 68 0 0,3-6 24 0 0,1 0 0 0 0,-14 40 0 0 0,5-5-28 0 0,13-40-82 0 0,0-1 0 0 0,1 1 0 0 0,1 1 0 0 0,-3 23 0 0 0,6-29-13 0 0,0-7 1 0 0,1 0 1 0 0,-1 0-1 0 0,1 0 0 0 0,0 0 0 0 0,0 0 0 0 0,1 0 0 0 0,-1 0 0 0 0,2 5 0 0 0,-1-9 5 0 0,-1 0 0 0 0,1 1 0 0 0,0-1 0 0 0,-1 0 0 0 0,1 0 0 0 0,-1 0 0 0 0,1 0 1 0 0,0 0-1 0 0,-1 1 0 0 0,1-1 0 0 0,0 0 0 0 0,-1 0 0 0 0,1-1 0 0 0,0 1 0 0 0,-1 0 0 0 0,1 0 0 0 0,1 0 0 0 0,-1-1 5 0 0,3 1 2 0 0,1-1-1 0 0,-1 0 1 0 0,0 0-1 0 0,1-1 0 0 0,-1 1 1 0 0,0-1-1 0 0,0 0 1 0 0,0 0-1 0 0,5-4 1 0 0,2-2 6 0 0,17-17 1 0 0,-1 2-16 0 0,-9 7 40 0 0,-8 7-39 0 0,21-14-1 0 0,-2 4-3 0 0,-21 16-1 0 0,-7 3 0 0 0,-1 0 0 0 0,0 0 0 0 0,0 0 0 0 0,0 0 0 0 0,0 1 0 0 0,1-1 0 0 0,-1 0 0 0 0,0 0 0 0 0,0 0 0 0 0,0 0 0 0 0,0 0 0 0 0,0 0 0 0 0,0 0 0 0 0,1 0 0 0 0,-1 0 0 0 0,0 1 0 0 0,0-1 0 0 0,0 0 0 0 0,0 0 0 0 0,0 0 0 0 0,0 0 0 0 0,0 0 0 0 0,0 0 0 0 0,0 1 0 0 0,1-1 0 0 0,-1 0 0 0 0,0 0 0 0 0,0 0 0 0 0,0 0 0 0 0,0 0 0 0 0,0 1 0 0 0,0-1 0 0 0,0 0 0 0 0,0 0 0 0 0,0 0 0 0 0,0 0 0 0 0,0 1 0 0 0,0-1 0 0 0,0 3 0 0 0,0 0 0 0 0,0 0 0 0 0,-1 1 0 0 0,1-1 0 0 0,0 0 0 0 0,-1 0 0 0 0,0 0 0 0 0,0 0 0 0 0,0 0 0 0 0,0 0 0 0 0,0 0 0 0 0,-3 3 0 0 0,-1 4-5 0 0,5-8 14 0 0,-1 0-1 0 0,1 0 1 0 0,-1 0-1 0 0,0 1 1 0 0,0-1-1 0 0,0 0 1 0 0,-2 3-1 0 0,-10 15 143 0 0,11-17-54 0 0,1-2-26 0 0,0 0 0 0 0,1 1 0 0 0,-1-1 0 0 0,1 0 1 0 0,-1 1-1 0 0,1-1 0 0 0,-1 1 0 0 0,1-1 1 0 0,0 1-1 0 0,0-1 0 0 0,0 1 0 0 0,0-1 0 0 0,0 1 1 0 0,0-1-1 0 0,1 3 0 0 0,1 4-26 0 0,-1-6-46 0 0,0 0-1 0 0,0-1 0 0 0,1 1 1 0 0,-1-1-1 0 0,0 1 0 0 0,1-1 1 0 0,0 0-1 0 0,-1 1 0 0 0,1-1 1 0 0,-1 0-1 0 0,1 0 0 0 0,0 0 1 0 0,0 0-1 0 0,0 0 0 0 0,0-1 1 0 0,0 1-1 0 0,3 0 0 0 0,5 1 54 0 0,1 0-1 0 0,13 0 0 0 0,1 0 65 0 0,-12 0-121 0 0,1-1 0 0 0,0-1 0 0 0,21-2 0 0 0,-2-2-5185 0 0,-20 4-383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353 180 3224 0 0,'0'0'3769'0'0,"2"1"-2585"0"0,18 11 6727 0 0,-18-13-7329 0 0,2 0-500 0 0,-1 0 0 0 0,0 0 0 0 0,1-1 1 0 0,-1 1-1 0 0,0-1 0 0 0,0 0 0 0 0,0 0 0 0 0,0 0 0 0 0,0 0 0 0 0,-1 0 0 0 0,1-1 0 0 0,-1 1 0 0 0,1-1 1 0 0,-1 1-1 0 0,0-1 0 0 0,0 0 0 0 0,0 0 0 0 0,0 0 0 0 0,0 0 0 0 0,-1-1 0 0 0,0 1 0 0 0,1 0 0 0 0,-1-1 1 0 0,0 1-1 0 0,0-5 0 0 0,6-12-62 0 0,-6 17-15 0 0,0 1-1 0 0,0-1 0 0 0,0 0 0 0 0,-1 1 0 0 0,1-1 0 0 0,0 0 0 0 0,-1 0 1 0 0,0 0-1 0 0,0 1 0 0 0,0-1 0 0 0,0 0 0 0 0,0-3 0 0 0,-2 0 14 0 0,1-1-1 0 0,-1 1 0 0 0,-5-12 0 0 0,6 16-8 0 0,0 0 0 0 0,0 0 0 0 0,-1 0 0 0 0,1 0 0 0 0,0 1 0 0 0,-1-1 0 0 0,0 0 0 0 0,1 1-1 0 0,-1-1 1 0 0,0 1 0 0 0,0-1 0 0 0,0 1 0 0 0,0 0 0 0 0,-2-1 0 0 0,2 1-2 0 0,1 1 0 0 0,-1-1 0 0 0,1 1 0 0 0,-1 0-1 0 0,1 0 1 0 0,-1 0 0 0 0,1 0 0 0 0,0 0 0 0 0,-1 0 0 0 0,1 0 0 0 0,-1 1 0 0 0,1-1 0 0 0,-1 0-1 0 0,1 1 1 0 0,-1-1 0 0 0,-1 2 0 0 0,-20 12 63 0 0,5-2 37 0 0,14-9-64 0 0,-1-1 1 0 0,1 1-1 0 0,0 1 0 0 0,-4 3 1 0 0,-10 8 100 0 0,13-11-97 0 0,0 0 1 0 0,1 0-1 0 0,-1 0 1 0 0,-4 7-1 0 0,2-2 2 0 0,4-5-23 0 0,-1 0 1 0 0,1 1-1 0 0,0 0 1 0 0,0 0-1 0 0,0-1 1 0 0,1 2-1 0 0,-1-1 0 0 0,1 0 1 0 0,-2 9-1 0 0,1 12-34 0 0,-4 71 142 0 0,8-87-107 0 0,0-1 0 0 0,1 0 0 0 0,-1 1 1 0 0,2-1-1 0 0,-1 0 0 0 0,1 0 0 0 0,1 0 1 0 0,8 16-1 0 0,6 14 85 0 0,-11-23-62 0 0,1-1-1 0 0,14 21 1 0 0,-14-23-30 0 0,0 0 0 0 0,-1 1 0 0 0,8 18 0 0 0,-11-17-5 0 0,1-1-1 0 0,-2 1 0 0 0,0 0 0 0 0,-1 0 0 0 0,0 0 1 0 0,-2 0-1 0 0,1 1 0 0 0,-3 19 0 0 0,0-20-24 0 0,0 1 0 0 0,-1-1-1 0 0,0 1 1 0 0,-1-1 0 0 0,-1 0-1 0 0,-1 0 1 0 0,0-1-1 0 0,-9 17 1 0 0,6-16 136 0 0,-1 0 0 0 0,0-1 0 0 0,0 0 0 0 0,-2 0 0 0 0,-19 17 0 0 0,26-26-85 0 0,-1-1 1 0 0,0 1-1 0 0,0-2 1 0 0,0 1 0 0 0,0 0-1 0 0,-1-1 1 0 0,1-1-1 0 0,-1 1 1 0 0,1-1 0 0 0,-1 0-1 0 0,0 0 1 0 0,0-1-1 0 0,0 0 1 0 0,0 0-1 0 0,0-1 1 0 0,-11 0 0 0 0,13 0 19 0 0,0-1 0 0 0,0 1 0 0 0,0-1-1 0 0,0-1 1 0 0,1 1 0 0 0,-1 0 0 0 0,0-1 0 0 0,1 0 0 0 0,-1 0 0 0 0,1 0 0 0 0,0-1 0 0 0,0 0 0 0 0,0 0 0 0 0,0 0 0 0 0,0 0 0 0 0,1 0 0 0 0,-1-1 0 0 0,1 1 0 0 0,0-1 0 0 0,0 0 0 0 0,0 0 0 0 0,1 0 0 0 0,-1-1 0 0 0,-2-5 0 0 0,2 0-43 0 0,-1-1 1 0 0,2 1 0 0 0,-1-1-1 0 0,1 0 1 0 0,1 1 0 0 0,0-1-1 0 0,1 0 1 0 0,0 0 0 0 0,0 0-1 0 0,1 0 1 0 0,1 1 0 0 0,3-15-1 0 0,-2 15 6 0 0,1 0 0 0 0,0 0 0 0 0,0 0 0 0 0,12-17 0 0 0,-8 11-16 0 0,1 1-8 0 0,1 0 0 0 0,1 1 0 0 0,23-25 0 0 0,44-34 0 0 0,-45 43 0 0 0,5-2-34 0 0,77-49-1 0 0,-37 29-6 0 0,-61 41-5 0 0,0 1 0 0 0,30-14 0 0 0,-45 24-40 0 0,0-1-1 0 0,0 1 0 0 0,-1-1 1 0 0,1 1-1 0 0,0 0 0 0 0,0-1 1 0 0,0 1-1 0 0,0 0 0 0 0,0 0 1 0 0,-1 1-1 0 0,1-1 0 0 0,0 0 1 0 0,2 1-1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4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0 655 456 0 0,'2'-7'14544'0'0,"-1"6"-14489"0"0,1 1 0 0 0,0 0 1 0 0,-1-1-1 0 0,1 0 1 0 0,-1 1-1 0 0,1-1 1 0 0,0 0-1 0 0,-1 0 1 0 0,0 1-1 0 0,1-1 1 0 0,-1 0-1 0 0,2-2 1 0 0,-1 1 23 0 0,0 1 1 0 0,0-1 0 0 0,0 1 0 0 0,1 0 0 0 0,-1-1 0 0 0,4 0-1 0 0,0-1 101 0 0,1 0 0 0 0,-1 0 0 0 0,1 0 0 0 0,-1-1 0 0 0,0 0 0 0 0,-1 0 0 0 0,1-1 0 0 0,6-6 0 0 0,9-6 155 0 0,-12 8-232 0 0,1-1 1 0 0,-1 0-1 0 0,-1 0 0 0 0,10-15 1 0 0,7-8 79 0 0,-7 11-61 0 0,18-21-34 0 0,-2-2 0 0 0,29-50-1 0 0,-45 68-86 0 0,0 1 0 0 0,2 0 0 0 0,23-22 0 0 0,-24 25 7 0 0,-4 8 19 0 0,0 1-1 0 0,0 0 1 0 0,1 1-1 0 0,20-12 0 0 0,-35 24-26 0 0,0 1 0 0 0,0-1 0 0 0,0 0 0 0 0,1 0 0 0 0,-1 1 0 0 0,-1-1 0 0 0,1 0 0 0 0,0 0 0 0 0,0 0 0 0 0,0 0 0 0 0,0 0 0 0 0,-1 0 0 0 0,1 0 0 0 0,0 0 0 0 0,0-2 0 0 0,8-15 11 0 0,-8 17 45 0 0,-5 20 88 0 0,-1 1-55 0 0,-10 26 0 0 0,9-29-8 0 0,0 1 0 0 0,-4 27-1 0 0,-16 172 279 0 0,21-163-294 0 0,-2 53-260 0 0,7-97 172 0 0,0 0 0 0 0,1 0-1 0 0,0-1 1 0 0,0 1-1 0 0,1-1 1 0 0,5 16-1 0 0,-6-23 115 0 0,7-3-3612 0 0,1-4-2648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300 116 3224 0 0,'0'0'7829'0'0,"0"-7"-7260"0"0,0 7-557 0 0,0-1 90 0 0,0-1 1 0 0,-1 1 0 0 0,2 0 0 0 0,-1 0-1 0 0,0-1 1 0 0,0 1 0 0 0,0 0-1 0 0,1 0 1 0 0,-1 0 0 0 0,0 0-1 0 0,1-1 1 0 0,-1 1 0 0 0,1 0 0 0 0,0-1-1 0 0,-1 1-97 0 0,-1 0 0 0 0,0 0 0 0 0,0 0-1 0 0,1 0 1 0 0,-1 0 0 0 0,1 0 0 0 0,-1 0-1 0 0,1 0 1 0 0,-1 0 0 0 0,1 0 0 0 0,0 0-1 0 0,-1-2 1 0 0,0-1-1 0 0,-2 0 14 0 0,0 0 0 0 0,1 1 0 0 0,-1-1 0 0 0,0 1 1 0 0,-1 0-1 0 0,1 0 0 0 0,0 0 0 0 0,-1 0 1 0 0,-6-3-1 0 0,-11-9 625 0 0,20 13-585 0 0,0 1-1 0 0,-1-1 1 0 0,0 1-1 0 0,1 0 1 0 0,-1-1 0 0 0,0 1-1 0 0,1 0 1 0 0,-1 0-1 0 0,0 0 1 0 0,0 0 0 0 0,0 1-1 0 0,0-1 1 0 0,0 1-1 0 0,0-1 1 0 0,0 1 0 0 0,0-1-1 0 0,0 1 1 0 0,-1 0-1 0 0,1 0 1 0 0,0 0 0 0 0,0 0-1 0 0,0 1 1 0 0,0-1-1 0 0,0 0 1 0 0,0 1 0 0 0,0 0-1 0 0,0-1 1 0 0,-3 3 0 0 0,-21 5 631 0 0,18-6-440 0 0,0 0 1 0 0,1 1 0 0 0,-1 0-1 0 0,-13 8 1 0 0,1 3 774 0 0,-30 28 1 0 0,47-39-1024 0 0,0 0-1 0 0,0 0 1 0 0,1 1 0 0 0,-1-1-1 0 0,1 0 1 0 0,0 1-1 0 0,0 0 1 0 0,0-1 0 0 0,0 1-1 0 0,1 0 1 0 0,-1 0 0 0 0,1 0-1 0 0,0 0 1 0 0,1 0 0 0 0,-1 0-1 0 0,0 0 1 0 0,1 0-1 0 0,0 0 1 0 0,0 1 0 0 0,1 4-1 0 0,2 7-24 0 0,0-1 0 0 0,1 1 0 0 0,11 28 0 0 0,-5-17 186 0 0,-2-6-194 0 0,1-2 0 0 0,1 1 1 0 0,23 33-1 0 0,-9-15 200 0 0,-18-30-211 0 0,0 0 0 0 0,1 0 0 0 0,0-1 0 0 0,1 1 0 0 0,-1-2 0 0 0,1 1 0 0 0,13 7 0 0 0,-6-1 73 0 0,0 0-1 0 0,0 0 1 0 0,-2 1-1 0 0,0 1 1 0 0,0 1-1 0 0,12 20 1 0 0,-20-29 34 0 0,-2-2-63 0 0,0-1-1 0 0,-1 1 1 0 0,0 0 0 0 0,0 0 0 0 0,0 0 0 0 0,-1 0 0 0 0,1 0 0 0 0,-1 1-1 0 0,0-1 1 0 0,-1 0 0 0 0,1 0 0 0 0,-1 1 0 0 0,0-1 0 0 0,-1 0 0 0 0,1 1 0 0 0,-2 5-1 0 0,0-7 0 0 0,0 0 0 0 0,-1 0 0 0 0,1 0 0 0 0,-1 0 0 0 0,1-1 0 0 0,-1 1 0 0 0,0-1 0 0 0,0 0 0 0 0,-1 0 0 0 0,1 0 0 0 0,-5 3 0 0 0,1-1-24 0 0,0-1 0 0 0,0 0 0 0 0,0-1 0 0 0,-1 0 0 0 0,0 0 0 0 0,1 0 0 0 0,-1-1 0 0 0,0 0 0 0 0,0 0 0 0 0,0-1 0 0 0,0 0 0 0 0,-10-1 0 0 0,11-1 25 0 0,1-1 0 0 0,-1 1 0 0 0,1-1-1 0 0,0-1 1 0 0,-1 1 0 0 0,1-1 0 0 0,1-1-1 0 0,-7-3 1 0 0,-2 0 36 0 0,11 5 36 0 0,0 0 0 0 0,0 0 0 0 0,0 0 0 0 0,0 0 0 0 0,0 0 0 0 0,1-1 0 0 0,-1 1 0 0 0,1-1 0 0 0,-1 1 0 0 0,1-1 0 0 0,0 0 0 0 0,0 0 0 0 0,0 0 0 0 0,1 0 0 0 0,-1-1 0 0 0,1 1 1 0 0,-2-4-2 0 0,2 2-56 0 0,0 1 0 0 0,1-1-1 0 0,-1 0 1 0 0,1 1-1 0 0,0-1 1 0 0,0 0-1 0 0,1 1 1 0 0,-1-1-1 0 0,1 0 1 0 0,0 1-1 0 0,0-1 1 0 0,3-5-1 0 0,15-40 121 0 0,46-88-1 0 0,-48 110-228 0 0,79-130-37 0 0,-70 123 130 0 0,45-60 0 0 0,-68 92 0 0 0,30-38 0 0 0,-31 38 0 0 0,1-1 0 0 0,-1 1 0 0 0,0 0 0 0 0,-1-1 0 0 0,1 1 0 0 0,-1-1 0 0 0,1 0 0 0 0,-1 1 0 0 0,0-1 0 0 0,1-7 0 0 0,-3 8-3 0 0,0 0-1 0 0,0 0 0 0 0,0 0 0 0 0,0 0 1 0 0,-1 0-1 0 0,1 0 0 0 0,-1 0 0 0 0,-3-4 0 0 0,0-2-28 0 0,4 8 23 0 0,-1-1-1 0 0,1 0 1 0 0,0 0 0 0 0,0 0 0 0 0,-1 1 0 0 0,1-1 0 0 0,-1 0 0 0 0,1 1 0 0 0,-1 0 0 0 0,0-1 0 0 0,0 1-1 0 0,1 0 1 0 0,-1 0 0 0 0,0 0 0 0 0,0 0 0 0 0,0 0 0 0 0,0 0 0 0 0,0 1 0 0 0,-1-1 0 0 0,1 0-1 0 0,0 1 1 0 0,-3 0 0 0 0,-3 0-65 0 0,0 0-1 0 0,1 1 0 0 0,-1 0 0 0 0,-15 4 1 0 0,-12 1-333 0 0,31-5 343 0 0,-1 0-1 0 0,1 0 0 0 0,0 0 0 0 0,-1 1 0 0 0,1 0 0 0 0,0-1 0 0 0,0 1 0 0 0,0 1 1 0 0,0-1-1 0 0,0 1 0 0 0,1-1 0 0 0,-5 4 0 0 0,3-2 14 0 0,-14 7-220 0 0,16-10-40 0 0,1 0 0 0 0,0 0 0 0 0,-1 0 0 0 0,1 1 0 0 0,0-1 0 0 0,0 1 0 0 0,0-1 0 0 0,0 1 0 0 0,0 0 0 0 0,-2 2 0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18 10624 0 0,'-3'-12'488'0'0,"3"10"-12"0"0,0 2-431 0 0,-1 0 1 0 0,1-1 0 0 0,0 1 0 0 0,0 0 0 0 0,0 0 0 0 0,0 0-1 0 0,0-1 1 0 0,0 1 0 0 0,0 0 0 0 0,-1 0 0 0 0,1 0-1 0 0,0 0 1 0 0,0 0 0 0 0,0-1 0 0 0,0 1 0 0 0,-1 0 0 0 0,1 0-1 0 0,0 0 1 0 0,0 0 0 0 0,0 0 0 0 0,-1 0 0 0 0,1 0-1 0 0,0 0 1 0 0,0 0 0 0 0,-1 0 0 0 0,1 0 0 0 0,0 0 0 0 0,0 0-1 0 0,0 0 1 0 0,-1 0 0 0 0,1 0 0 0 0,0 0 0 0 0,-4 4 360 0 0,0 1 1 0 0,1-1 0 0 0,0 1-1 0 0,0 0 1 0 0,0 0 0 0 0,0 0 0 0 0,1 1-1 0 0,0-1 1 0 0,-3 11 0 0 0,0 9 57 0 0,-2 25 0 0 0,-2 5-192 0 0,0 11-181 0 0,0-1-279 0 0,5-43-695 0 0,1-3-312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11776 0 0,'0'0'4397'0'0,"16"0"-3427"0"0,-13 0-833 0 0,0 0 0 0 0,0 0 0 0 0,-1 0 0 0 0,1 0 0 0 0,0-1 0 0 0,0 1 0 0 0,-1-1 0 0 0,4-1-1 0 0,-5 2-99 0 0,0 0-1 0 0,0 0 0 0 0,0 0 0 0 0,-1 0 0 0 0,1 0 0 0 0,0 0 0 0 0,0 0 0 0 0,0 0 0 0 0,0 0 0 0 0,0 0 0 0 0,0 1 0 0 0,1 0 1 0 0,10 1 213 0 0,-4-1-157 0 0,-1 0 0 0 0,1 0 0 0 0,0 1 0 0 0,0 0 0 0 0,7 3 0 0 0,10 3 27 0 0,-15-5-122 0 0,1-1 1 0 0,-1 0-1 0 0,1-1 1 0 0,-1 0-1 0 0,0 0 1 0 0,1-1-1 0 0,0-1 1 0 0,10-1-1 0 0,-10 2 110 0 0,14 3-93 0 0,-25-3-12 0 0,0 0 0 0 0,1 1-1 0 0,-1-1 1 0 0,0 1 0 0 0,0-1 0 0 0,1 1-1 0 0,-1-1 1 0 0,0 1 0 0 0,0 0 0 0 0,0-1-1 0 0,0 1 1 0 0,0-1 0 0 0,0 1 0 0 0,1-1-1 0 0,-1 1 1 0 0,0-1 0 0 0,-1 2 0 0 0,1-2 0 0 0,2 4-2 0 0,-2-3 4 0 0,1-1 0 0 0,-1 1-1 0 0,0 0 1 0 0,1 0 0 0 0,-1 0-1 0 0,0-1 1 0 0,0 1 0 0 0,0 0-1 0 0,1 0 1 0 0,-1 0-1 0 0,0 0 1 0 0,0 0 0 0 0,0 0-1 0 0,-1 1 1 0 0,2 22 71 0 0,-1-23-70 0 0,0 1 0 0 0,0-1-1 0 0,0 1 1 0 0,0 0 0 0 0,0-1-1 0 0,0 1 1 0 0,0-1 0 0 0,2 4 0 0 0,0 9-5 0 0,-3-1 12 0 0,-1 0-1 0 0,0 0 1 0 0,-6 22-1 0 0,0-1-128 0 0,-25 84-453 0 0,18-68 572 0 0,4-19-3 0 0,-18 39 0 0 0,-6 13 0 0 0,34-81 0 0 0,-31 103 0 0 0,31-99-1 0 0,1-4-2 0 0,0-1 0 0 0,0 0 1 0 0,-1 1-1 0 0,1-1 0 0 0,0 1 1 0 0,-1-1-1 0 0,1 0 0 0 0,-1 1 1 0 0,0-1-1 0 0,1 0 1 0 0,-1 0-1 0 0,0 1 0 0 0,0-1 1 0 0,0 0-1 0 0,-1 2 0 0 0,0-1-219 0 0,3 8-1540 0 0,3-2-4537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6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18 116 7832 0 0,'-4'19'356'0'0,"3"-15"-7"0"0,0-2-221 0 0,-10 28 5257 0 0,11-27-4871 0 0,0-2-341 0 0,-1 0-1 0 0,1 0 0 0 0,0 0 1 0 0,0-1-1 0 0,0 1 0 0 0,1 0 0 0 0,-1 0 1 0 0,0 0-1 0 0,0 0 0 0 0,0 0 1 0 0,1-1-1 0 0,-1 1 0 0 0,1 1 0 0 0,-1-2-102 0 0,1 1 0 0 0,0-1-1 0 0,-1 0 1 0 0,1 0 0 0 0,0 1-1 0 0,-1-1 1 0 0,1 0 0 0 0,0 0 0 0 0,-1 0-1 0 0,1 0 1 0 0,0 0 0 0 0,0 0-1 0 0,-1 0 1 0 0,1 0 0 0 0,0 0-1 0 0,0 0 1 0 0,-1 0 0 0 0,1 0-1 0 0,1-1 1 0 0,24-1 933 0 0,-23 2-956 0 0,1 0 0 0 0,-1 0 0 0 0,1 0 1 0 0,-1-1-1 0 0,1 0 0 0 0,-1 1 0 0 0,1-1 0 0 0,4-2 0 0 0,20-12-146 0 0,-1-1 1 0 0,46-35 0 0 0,1-1 555 0 0,-60 42-397 0 0,-6 5-586 0 0,-1 0 1 0 0,1 1-1 0 0,0 0 0 0 0,14-6 0 0 0,0 3-1032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2.3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320 482 8952 0 0,'0'0'808'0'0,"2"-1"-528"0"0,10-8 846 0 0,-1 0 0 0 0,0-1 0 0 0,0 0 1 0 0,14-19-1 0 0,-3 5-464 0 0,13-13-219 0 0,48-48 506 0 0,-74 77-872 0 0,18-14 218 0 0,40-46-1 0 0,-53 52-205 0 0,18-29 0 0 0,-29 40-44 0 0,0 0 1 0 0,0 0-1 0 0,-1-1 0 0 0,0 1 0 0 0,0-1 0 0 0,0 0 0 0 0,-1 0 1 0 0,1 1-1 0 0,-1-1 0 0 0,0-9 0 0 0,-1 14-29 0 0,0-1 0 0 0,0 0 1 0 0,-1 1-1 0 0,1-1 0 0 0,0 1 0 0 0,-1-1 0 0 0,1 1 1 0 0,-1-1-1 0 0,1 1 0 0 0,-1-1 0 0 0,0 1 0 0 0,1 0 0 0 0,-1-1 1 0 0,0 1-1 0 0,0 0 0 0 0,0-1 0 0 0,0 1 0 0 0,0 0 1 0 0,0 0-1 0 0,-1 0 0 0 0,1 0 0 0 0,0 0 0 0 0,0 0 1 0 0,-1 1-1 0 0,1-1 0 0 0,-1 0 0 0 0,1 1 0 0 0,-1-1 0 0 0,1 1 1 0 0,-1-1-1 0 0,1 1 0 0 0,-1-1 0 0 0,-1 1 0 0 0,-2-1 17 0 0,0 1 0 0 0,0 0-1 0 0,0 0 1 0 0,0 0-1 0 0,0 1 1 0 0,0-1-1 0 0,0 1 1 0 0,0 0-1 0 0,-6 3 1 0 0,0 1-62 0 0,1 0 0 0 0,0 0 1 0 0,0 1-1 0 0,0 0 0 0 0,1 1 0 0 0,0 0 1 0 0,-13 14-1 0 0,-51 65 393 0 0,51-57-390 0 0,-75 111 259 0 0,30-40-109 0 0,45-70-64 0 0,-32 48 24 0 0,17-15-62 0 0,2 1-1 0 0,-35 92 0 0 0,54-120 13 0 0,12-29-10 0 0,1 1-1 0 0,-1 0 1 0 0,1 0 0 0 0,1 1 0 0 0,-3 9-1 0 0,1-7 22 0 0,4-11-21 0 0,-1 1 1 0 0,1 0 0 0 0,-1 0 0 0 0,1 0-1 0 0,0 0 1 0 0,-1 0 0 0 0,1 0-1 0 0,0 0 1 0 0,0 0 0 0 0,-1 0-1 0 0,1 0 1 0 0,0 2 0 0 0,15-20 191 0 0,-10 10-208 0 0,0 0 0 0 0,0 1 0 0 0,1 0 1 0 0,0 1-1 0 0,12-11 0 0 0,37-21-261 0 0,-50 34 232 0 0,0 1 0 0 0,0 0 1 0 0,0 0-1 0 0,0 1 1 0 0,5-2-1 0 0,5-1 26 0 0,-3 1-5 0 0,0 1 1 0 0,0 0-1 0 0,0 1 0 0 0,1 0 0 0 0,19 1 1 0 0,-13 0-78 0 0,-17 0 77 0 0,0 0 0 0 0,1 0 0 0 0,-1 1 0 0 0,1-1 0 0 0,-1 0 0 0 0,0 1 0 0 0,1 0 0 0 0,-1 0 0 0 0,0-1 0 0 0,0 1 0 0 0,1 0 0 0 0,1 2 0 0 0,-2-1 0 0 0,0 0 0 0 0,0 0 0 0 0,0 0 0 0 0,0 0 0 0 0,0 0 0 0 0,-1 0 0 0 0,1 1 0 0 0,-1-1 0 0 0,1 0 0 0 0,-1 1 0 0 0,0 0 0 0 0,0-1 0 0 0,0 1 0 0 0,1 4 0 0 0,-2-4 0 0 0,0 0 0 0 0,0 0 0 0 0,0-1 0 0 0,0 1 0 0 0,-1 0 0 0 0,1 0 0 0 0,-2 3 0 0 0,0 7 0 0 0,0-4-7 0 0,0-1 0 0 0,0 0 0 0 0,-1 0 0 0 0,0 0 0 0 0,-1 0 0 0 0,0 0 0 0 0,-6 9 0 0 0,-3 7-1 0 0,0-2 8 0 0,0-1 0 0 0,-18 22 0 0 0,-14 23 0 0 0,42-62 0 0 0,-2 4 0 0 0,1-1 0 0 0,0 1 0 0 0,0 0 0 0 0,1 0 0 0 0,-5 16 0 0 0,7-22 0 0 0,0 3 0 0 0,11 8 0 0 0,-6-8 2 0 0,1 0-1 0 0,0-1 1 0 0,0 0-1 0 0,1 0 0 0 0,-1 0 1 0 0,1-1-1 0 0,0 0 0 0 0,0 0 1 0 0,0 0-1 0 0,0-1 1 0 0,0 1-1 0 0,1-2 0 0 0,12 3 1 0 0,-3-2 17 0 0,1-1 1 0 0,0-1 0 0 0,0 0-1 0 0,25-5 1 0 0,133-21-1586 0 0,-138 20-5409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5.12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75 1 11520 0 0,'0'0'512'0'0,"-11"4"96"0"0,5 1-480 0 0,-5 1-128 0 0,4 1 0 0 0,4-1 0 0 0,-15 6 8191 0 0,18-1-7351 0 0,0-2-264 0 0,4-3-48 0 0</inkml:trace>
  <inkml:trace contextRef="#ctx0" brushRef="#br0" timeOffset="1">8 369 18167 0 0,'-4'5'400'0'0,"4"1"80"0"0,-4-2 24 0 0,8-1 8 0 0,0-1-416 0 0,0-2-96 0 0,-1 0 0 0 0,5 0 0 0 0,-6 0 288 0 0,10-2 32 0 0,-2-1 0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6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6912 0 0,'1'3'179'0'0,"-1"-3"-142"0"0,0 1-1 0 0,0 0 1 0 0,0-1 0 0 0,-5 15 12163 0 0,6-15-12195 0 0,-1 0 0 0 0,1 0 0 0 0,0 1 0 0 0,0-1 0 0 0,0 0 0 0 0,0 1 0 0 0,0-1-1 0 0,-1 0 1 0 0,1 1 0 0 0,0-1 0 0 0,0 1 0 0 0,-1 0 0 0 0,2 0 0 0 0,7 4-9 0 0,1-1 4 0 0,2 0 0 0 0,-9-4 0 0 0,0 1 0 0 0,0-1 0 0 0,0 1 0 0 0,0 0 0 0 0,-1 0 0 0 0,1 0 0 0 0,0 1 0 0 0,-1-1 0 0 0,1 1 0 0 0,0-1 0 0 0,3 4 0 0 0,7 4 0 0 0,-5-4 0 0 0,0 1 0 0 0,0 0 0 0 0,11 12 0 0 0,9 7 0 0 0,-21-19 0 0 0,0 0 0 0 0,-1 1 0 0 0,0 0 0 0 0,0 0 0 0 0,0 0 0 0 0,-1 0 0 0 0,0 1 0 0 0,0 0 0 0 0,-1 0 0 0 0,0 1 0 0 0,-1-1 0 0 0,1 1 0 0 0,-2 0 0 0 0,4 13 0 0 0,-4-6 0 0 0,0 0 0 0 0,-1-1 0 0 0,0 1 0 0 0,-1 0 0 0 0,-1 0 0 0 0,-1-1 0 0 0,-5 26 0 0 0,4-27 0 0 0,0-1 0 0 0,0-1 0 0 0,0 0 0 0 0,-6 13 0 0 0,-2 3 0 0 0,8-19 0 0 0,-1 0 0 0 0,-7 16 0 0 0,9-22 0 0 0,1-1 0 0 0,-1 1 0 0 0,0-1 0 0 0,0 0 0 0 0,0 0 0 0 0,0 0 0 0 0,0 0 0 0 0,-1 0 0 0 0,1 0 0 0 0,-1 0 0 0 0,1-1 0 0 0,-1 1 0 0 0,-4 1 0 0 0,-1 0 7 0 0,1 0-11 0 0,1-1 1 0 0,0 0-1 0 0,-11 2 1 0 0,14-3 9 0 0,1-1 0 0 0,-1 0 1 0 0,1 0-1 0 0,-1 0 0 0 0,0 0 1 0 0,1-1-1 0 0,-1 1 1 0 0,1-1-1 0 0,0 1 0 0 0,-1-1 1 0 0,1 0-1 0 0,-1 0 0 0 0,-2-2 1 0 0,0 0 40 0 0,3 2-25 0 0,0 0 1 0 0,0 0-1 0 0,0-1 1 0 0,0 1-1 0 0,0 1 0 0 0,0-1 1 0 0,0 0-1 0 0,0 1 0 0 0,0-1 1 0 0,0 1-1 0 0,-1-1 0 0 0,1 1 1 0 0,0 0-1 0 0,-4 0 0 0 0,5 0-21 0 0,-1 1 0 0 0,0-1 0 0 0,0 0 0 0 0,0 0 0 0 0,0 0 0 0 0,0 0 0 0 0,0 0 0 0 0,0-1 0 0 0,0 1 0 0 0,0 0 0 0 0,1-1 0 0 0,-1 1 0 0 0,0-1 0 0 0,0 0 0 0 0,0 0 0 0 0,1 0 0 0 0,-1 0 0 0 0,0 0 0 0 0,1 0 0 0 0,-1 0 0 0 0,1 0 0 0 0,0-1-1 0 0,-1 1 1 0 0,0-2 0 0 0,-7-5-351 0 0,1 0 0 0 0,-15-10-1 0 0,13 11-2789 0 0,-16-16 0 0 0,12 8-2328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14336 0 0,'0'1'120'0'0,"1"7"113"0"0,-1-8-209 0 0,0-1-1 0 0,0 1 0 0 0,0 0 0 0 0,0 0 1 0 0,0 0-1 0 0,0 0 0 0 0,0 0 1 0 0,0 0-1 0 0,0 0 0 0 0,0 0 0 0 0,0 0 1 0 0,0 0-1 0 0,1 0 0 0 0,-1 0 0 0 0,0 0 1 0 0,0 0-1 0 0,0 0 0 0 0,0 0 1 0 0,0 0-1 0 0,0 0 0 0 0,0 0 0 0 0,0 0 1 0 0,0 0-1 0 0,0 0 0 0 0,0 0 1 0 0,1 0-1 0 0,-1 0 0 0 0,0 0 0 0 0,0 0 1 0 0,0 0-1 0 0,0 0 0 0 0,0 0 1 0 0,0 0-1 0 0,0 0 0 0 0,0 0 0 0 0,0 0 1 0 0,0 0-1 0 0,0 0 0 0 0,1 0 0 0 0,-1 0 1 0 0,0 0-1 0 0,0 0 0 0 0,0 0 1 0 0,0 0-1 0 0,0 0 0 0 0,0 0 0 0 0,0 0 1 0 0,0 0-1 0 0,0 0 0 0 0,0 0 1 0 0,0 1-1 0 0,0-1 0 0 0,0 0 0 0 0,0 0 1 0 0,0 0-1 0 0,0 0 0 0 0,0 0 1 0 0,1-1 718 0 0,1 1-182 0 0,0 0 0 0 0,1 0 0 0 0,-1-1-1 0 0,0 1 1 0 0,0 0 0 0 0,0-1 0 0 0,4-1 0 0 0,5-3 380 0 0,-5 3-493 0 0,0-1 1 0 0,0 0-1 0 0,10-7 0 0 0,4 0 228 0 0,-2 1-229 0 0,58-38 612 0 0,-9 6-630 0 0,-46 28-504 0 0,2 1 1 0 0,-1 1-1 0 0,2 1 1 0 0,47-15-1 0 0,-61 23-403 0 0,-1 0 0 0 0,0 0 0 0 0,16 1-1 0 0,-7-1-1423 0 0,-1 0-385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07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1840 0 0,'18'-25'15383'0'0,"-16"35"-14806"0"0,1-1 1 0 0,-1 1-1 0 0,-1 0 0 0 0,0-1 0 0 0,0 1 0 0 0,-1 0 0 0 0,0 0 0 0 0,-2 15 0 0 0,1-20-517 0 0,0 0-1 0 0,1 1 1 0 0,0-1 0 0 0,0 1 0 0 0,1-1 0 0 0,0 0 0 0 0,0 1-1 0 0,3 9 1 0 0,-2-8-482 0 0,-1-1-1 0 0,0 0 0 0 0,1 12 1 0 0,-2-15-492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2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497 479 2304 0 0,'8'15'13449'0'0,"-6"-15"-12985"0"0,2 0-356 0 0,1-1 0 0 0,-1 1 0 0 0,1-1 0 0 0,-1 0 0 0 0,1-1 0 0 0,-1 1-1 0 0,0-1 1 0 0,0 0 0 0 0,0 0 0 0 0,0 0 0 0 0,0 0 0 0 0,0-1 0 0 0,6-6 0 0 0,5-4-141 0 0,26-32 1 0 0,-21 22 720 0 0,18-18-234 0 0,-9 11-379 0 0,27-37 0 0 0,-56 67-72 0 0,14-20 12 0 0,1 1-1 0 0,0 0 0 0 0,24-21 0 0 0,-29 32-3 0 0,0-1 0 0 0,-1 0-1 0 0,-1-1 1 0 0,1 0 0 0 0,8-14-1 0 0,-5-7 44 0 0,-11 30-54 0 0,-1-1 1 0 0,1 1 0 0 0,-1 0-1 0 0,0 0 1 0 0,1 0 0 0 0,-1-1 0 0 0,0 1-1 0 0,0 0 1 0 0,0-1 0 0 0,0 1-1 0 0,0 0 1 0 0,0-1 0 0 0,0 1-1 0 0,-1-2 1 0 0,1-5-1 0 0,-1 7 3 0 0,1 1-1 0 0,0-1 1 0 0,0 1-1 0 0,-1-1 1 0 0,1 0-1 0 0,-1 1 1 0 0,1-1-1 0 0,0 1 1 0 0,-1-1-1 0 0,1 1 1 0 0,-1-1-1 0 0,1 1 1 0 0,-1-1-1 0 0,1 1 1 0 0,-1 0-1 0 0,0-1 1 0 0,1 1-1 0 0,-1 0 0 0 0,0-1 1 0 0,1 1-1 0 0,-1 0 1 0 0,1 0-1 0 0,-1-1 1 0 0,-1 1-1 0 0,-2-1 0 0 0,3 0 1 0 0,-1 0 1 0 0,0 0-1 0 0,0 0 0 0 0,0 0 0 0 0,0 1 0 0 0,0-1 0 0 0,0 1 0 0 0,0 0 0 0 0,0-1 0 0 0,0 1 0 0 0,0 0 0 0 0,-4 0 0 0 0,-25 7 30 0 0,11-3-28 0 0,11-1 35 0 0,1-1 0 0 0,-1 1 1 0 0,1 1-1 0 0,-12 5 0 0 0,-6 4 121 0 0,4-3-79 0 0,0 1-1 0 0,2 1 1 0 0,-1 2 0 0 0,1-1-1 0 0,1 2 1 0 0,1 1-1 0 0,0 0 1 0 0,1 2-1 0 0,0-1 1 0 0,2 2-1 0 0,-15 22 1 0 0,20-27-29 0 0,-52 83 411 0 0,9 0-207 0 0,-20 39 53 0 0,-19 32-69 0 0,-43 116-187 0 0,118-244-43 0 0,-8 12-1 0 0,10-20 45 0 0,12-26-55 0 0,1 0 0 0 0,-1 0-1 0 0,-1 0 1 0 0,1 0 0 0 0,-5 5-1 0 0,7-10 6 0 0,1 0-1 0 0,-1 0 1 0 0,0 0-1 0 0,0 0 1 0 0,1 0 0 0 0,-1 0-1 0 0,1 0 1 0 0,-1 0-1 0 0,1 0 1 0 0,-1 0-1 0 0,1 0 1 0 0,-1 1-1 0 0,1-1 1 0 0,0 2-1 0 0,0-2 79 0 0,0-2-76 0 0,0 0-1 0 0,1 0 1 0 0,-1 0-1 0 0,1 0 1 0 0,0 0-1 0 0,-1 0 1 0 0,1 0-1 0 0,-1 0 1 0 0,1 1-1 0 0,0-1 1 0 0,0 0-1 0 0,0 1 1 0 0,-1-1-1 0 0,1 0 1 0 0,0 1-1 0 0,0-1 1 0 0,2 0-1 0 0,-1 0 12 0 0,14-19 35 0 0,-2 2-32 0 0,2-1 0 0 0,14-21 0 0 0,-16 21-10 0 0,26-29 0 0 0,14-14-11 0 0,-24 27 0 0 0,-1-1 63 0 0,-20 24 105 0 0,1 1 0 0 0,-1-1 0 0 0,2 2 0 0 0,15-14 0 0 0,-5 10-220 0 0,0 0 1 0 0,1 1-1 0 0,31-13 0 0 0,-48 24-36 0 0,-1 1 1 0 0,0 0-1 0 0,0 0 0 0 0,1 0 0 0 0,6 0 0 0 0,-9 0 31 0 0,0 1 0 0 0,-1 0 0 0 0,1 0 0 0 0,0 0 0 0 0,0 0 0 0 0,0 1 0 0 0,0-1 0 0 0,0 0 0 0 0,0 1 0 0 0,-1-1 0 0 0,1 1 0 0 0,0 0 0 0 0,2 1 0 0 0,-3-1 71 0 0,0 0-1 0 0,0 0 1 0 0,0 0-1 0 0,0 0 1 0 0,0 0-1 0 0,-1 0 1 0 0,1 0-1 0 0,0 0 1 0 0,-1 1-1 0 0,1-1 1 0 0,-1 0-1 0 0,1 0 1 0 0,-1 0-1 0 0,1 1 1 0 0,-1-1-1 0 0,0 0 1 0 0,0 3-1 0 0,-2 24-481 0 0,-1-8 370 0 0,2-6 98 0 0,0 0 0 0 0,-1 0 0 0 0,0 0 0 0 0,-2 0 0 0 0,-6 20 0 0 0,-32 66 0 0 0,32-79 247 0 0,-1-1 1 0 0,-15 22-1 0 0,21-34-30 0 0,1 0 0 0 0,0 0 1 0 0,-3 11-1 0 0,-6 11-108 0 0,11-25-281 0 0,0 1-1 0 0,0-1 0 0 0,0 1 1 0 0,-1 9-1 0 0,2-6-50 0 0,-4 13-203 0 0,6-12 253 0 0,0-8 187 0 0,0-1 1 0 0,0 0-1 0 0,1 1 1 0 0,-1-1-1 0 0,0 0 1 0 0,1 0-1 0 0,-1 0 1 0 0,1 0-1 0 0,-1 0 1 0 0,1 0-1 0 0,0 0 1 0 0,-1-1-1 0 0,1 1 1 0 0,0-1-1 0 0,0 1 0 0 0,-1-1 1 0 0,1 0-1 0 0,0 1 1 0 0,0-1-1 0 0,3 0 1 0 0,1 0 125 0 0,1 0-1 0 0,-1 0 1 0 0,0-1 0 0 0,13-2 0 0 0,51-21 236 0 0,-58 20-349 0 0,0-2 1 0 0,0 0-1 0 0,-1 0 1 0 0,21-15-1 0 0,-21 14-16 0 0,0-1 1 0 0,0 2-1 0 0,22-11 0 0 0,29-3-905 0 0,-41 13 352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 5120 0 0,'7'19'233'0'0,"-6"-15"91"0"0,0-2-167 0 0,-1-1 0 0 0,0 1 0 0 0,1 0 0 0 0,-1 0 0 0 0,0 0 0 0 0,0-1 0 0 0,0 1 0 0 0,0 0 0 0 0,0 0 0 0 0,0-1 0 0 0,-1 4 0 0 0,1-4 79 0 0,0 0 1 0 0,0 0-1 0 0,0 0 0 0 0,0 0 0 0 0,0 0 0 0 0,0 0 1 0 0,0 0-1 0 0,0 0 0 0 0,1 0 0 0 0,-1-1 0 0 0,0 1 1 0 0,1 0-1 0 0,-1 0 0 0 0,1 0 0 0 0,-1 0 0 0 0,1 0 1 0 0,-1-1-1 0 0,1 1 0 0 0,0 1 0 0 0,4 8 2903 0 0,3 26-1852 0 0,-8-25-1101 0 0,0 0 0 0 0,-1-1-1 0 0,0 1 1 0 0,-5 18-1 0 0,-4 21-22 0 0,-1 5-131 0 0,-7 14 21 0 0,-18 136 1 0 0,32-188-58 0 0,0 0 1 0 0,-8 24 0 0 0,6-22-59 0 0,5-16 66 0 0,0 0 0 0 0,0 0 1 0 0,-1 0-1 0 0,1 0 1 0 0,-1 0-1 0 0,0-1 0 0 0,1 1 1 0 0,-1 0-1 0 0,0-1 0 0 0,-1 0 1 0 0,1 1-1 0 0,0-1 0 0 0,-1 0 1 0 0,1 0-1 0 0,-4 2 0 0 0,-1 0 422 0 0,-1 0-1 0 0,0-1 1 0 0,-17 5-1 0 0,1 0 22 0 0,22-8-401 0 0,0 1 0 0 0,0-1 0 0 0,0 1 0 0 0,0-1 0 0 0,0 0 0 0 0,0 0 0 0 0,0 0 0 0 0,-1 0 0 0 0,1 0 0 0 0,0-1 0 0 0,0 1 0 0 0,0 0 0 0 0,0-1 0 0 0,0 0 0 0 0,0 1 0 0 0,0-1-1 0 0,0 0 1 0 0,0 0 0 0 0,0 0 0 0 0,1 0 0 0 0,-4-3 0 0 0,-3-3 143 0 0,1 0-1 0 0,0 0 0 0 0,-9-11 1 0 0,5 6 94 0 0,10 10-252 0 0,-1 0-1 0 0,1 1 1 0 0,0-1-1 0 0,0 0 0 0 0,0 0 1 0 0,0 0-1 0 0,0 0 1 0 0,0 0-1 0 0,0 0 1 0 0,1 0-1 0 0,-1 0 1 0 0,1 0-1 0 0,-1 0 0 0 0,1-1 1 0 0,0 1-1 0 0,0 0 1 0 0,0-4-1 0 0,1 0-9 0 0,1-1 0 0 0,-1 1 0 0 0,1-1 0 0 0,4-7 0 0 0,3-11 28 0 0,-2-2-47 0 0,2 0 0 0 0,2 1 1 0 0,0 0-1 0 0,26-42 0 0 0,73-88-3 0 0,-20 34-327 0 0,-59 66-2493 0 0,-21 34-2117 0 0,-2-2-1430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 11720 0 0,'0'0'512'0'0,"-4"8"120"0"0,-6-4-504 0 0,2 2 4847 0 0,13-9-4735 0 0,3 0-240 0 0,1-5 0 0 0,-6 1 0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7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 9528 0 0,'0'0'1066'0'0,"-1"1"-406"0"0,-5 6-273 0 0,1 1-1 0 0,0 0 1 0 0,0 0 0 0 0,0 0-1 0 0,1 0 1 0 0,1 1-1 0 0,-4 10 1 0 0,-14 28-110 0 0,7-17-83 0 0,1 1 0 0 0,1 0 1 0 0,-9 45-1 0 0,9-36-203 0 0,-13 54 111 0 0,16-67-47 0 0,1 1 0 0 0,-5 34 1 0 0,2-16-1671 0 0,9-28-3470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7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0 10336 0 0,'0'0'1172'0'0,"-1"2"-404"0"0,-8 10 1271 0 0,2-2-1385 0 0,-1 0 1 0 0,-9 20-1 0 0,-12 26 299 0 0,-20 50-300 0 0,18-42-719 0 0,-50 135 55 0 0,72-175 3 0 0,1-1-47 0 0,-8 32 0 0 0,4-6-1440 0 0,8-29 573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8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10224 0 0,'7'-1'6818'0'0,"16"2"-6352"0"0,-14-1 233 0 0,20 2 255 0 0,-23-1-871 0 0,-1 0 0 0 0,1-1 0 0 0,-1 0 0 0 0,1 0 0 0 0,-1 0 0 0 0,1-1 0 0 0,-1 0 0 0 0,1 0 0 0 0,8-3 0 0 0,-2 0-118 0 0,1 1 1 0 0,22-4-1 0 0,9-1-1385 0 0,-26 4-3099 0 0,2-1-1477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8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230 198 6448 0 0,'0'0'482'0'0,"2"-1"-234"0"0,1-1-19 0 0,0 0 0 0 0,-1 1 0 0 0,1-1-1 0 0,-1-1 1 0 0,0 1 0 0 0,1 0-1 0 0,-1 0 1 0 0,0-1 0 0 0,0 0-1 0 0,1-3 1 0 0,13-14 845 0 0,-15 19-1050 0 0,0 0 1 0 0,-1 0 0 0 0,1 0-1 0 0,0 0 1 0 0,-1 0 0 0 0,1 0-1 0 0,-1 0 1 0 0,1 0 0 0 0,-1 0-1 0 0,0 0 1 0 0,1-2 0 0 0,-1 2-16 0 0,0 0-1 0 0,0 0 1 0 0,1 0 0 0 0,-1 0 0 0 0,0 0 0 0 0,1 0 0 0 0,-1 0 0 0 0,1 0 0 0 0,-1 0 0 0 0,1 0-1 0 0,0 0 1 0 0,-1 0 0 0 0,1 0 0 0 0,0 1 0 0 0,0-1 0 0 0,-1 0 0 0 0,3-1 0 0 0,-2 1-9 0 0,0 1 0 0 0,0-1 0 0 0,-1 0 0 0 0,1 0 0 0 0,0 0 0 0 0,0 0 0 0 0,-1 0 0 0 0,1 0 0 0 0,0-1 0 0 0,-1 1 0 0 0,1 0 0 0 0,-1 0 0 0 0,0 0 0 0 0,1-1 0 0 0,-1 1 0 0 0,0 0 0 0 0,0 0 0 0 0,0-1 0 0 0,1 1 0 0 0,-2 0 0 0 0,1-3 0 0 0,2-11 0 0 0,-2 12 25 0 0,0 1 0 0 0,0-1 0 0 0,0 1 0 0 0,-1-1 0 0 0,1 1 0 0 0,-1-1 0 0 0,1 1 0 0 0,-1-1 0 0 0,0 1 1 0 0,0-1-1 0 0,0 1 0 0 0,0-1 0 0 0,0 1 0 0 0,0 0 0 0 0,-1 0 0 0 0,1 0 0 0 0,-1 0 0 0 0,0 0 0 0 0,1 0 0 0 0,-1 0 1 0 0,-3-2-1 0 0,3 2 7 0 0,0 0 1 0 0,-1 0-1 0 0,0 0 1 0 0,0 0-1 0 0,1 1 0 0 0,-1-1 1 0 0,0 1-1 0 0,0-1 1 0 0,0 1-1 0 0,-1 0 1 0 0,1 0-1 0 0,0 1 1 0 0,0-1-1 0 0,0 0 1 0 0,-1 1-1 0 0,-4 0 1 0 0,-3 2 10 0 0,0 0 1 0 0,1 0-1 0 0,0 1 1 0 0,-1 1-1 0 0,1 0 1 0 0,0 0 0 0 0,1 1-1 0 0,-1 0 1 0 0,1 1-1 0 0,0 0 1 0 0,0 1 0 0 0,1-1-1 0 0,0 2 1 0 0,0-1-1 0 0,1 1 1 0 0,-1 0-1 0 0,2 1 1 0 0,-1-1 0 0 0,1 1-1 0 0,1 1 1 0 0,-8 16-1 0 0,10-20 18 0 0,-5 13 206 0 0,-6 21 0 0 0,13-33-233 0 0,-1-1 0 0 0,1 1-1 0 0,0-1 1 0 0,0 1 0 0 0,1-1 0 0 0,0 1 0 0 0,1 9 0 0 0,-1-15-34 0 0,0 0 0 0 0,1 1 0 0 0,-1-1 0 0 0,0 0 0 0 0,0 0 0 0 0,1 0 0 0 0,-1 0 0 0 0,1 0 0 0 0,-1 0 0 0 0,1 0 0 0 0,-1 0 0 0 0,2 1 0 0 0,4 1 6 0 0,-6-3-2 0 0,3 1 10 0 0,0-1 1 0 0,0 1-1 0 0,0 0 0 0 0,-1-1 0 0 0,1 0 1 0 0,0 0-1 0 0,0 1 0 0 0,0-2 0 0 0,0 1 0 0 0,0 0 1 0 0,0 0-1 0 0,-1-1 0 0 0,1 0 0 0 0,0 0 1 0 0,0 1-1 0 0,-1-2 0 0 0,6-1 0 0 0,-2 1 24 0 0,1-1 4 0 0,-1-1 1 0 0,1 1-1 0 0,-1-1 1 0 0,0 0-1 0 0,0 0 1 0 0,8-8-1 0 0,33-36 424 0 0,-21 21-397 0 0,-17 17-191 0 0,15-21 0 0 0,5-6 14 0 0,-24 32 108 0 0,0-1 0 0 0,-1 0 0 0 0,4-8 0 0 0,13-15 0 0 0,-20 27 5 0 0,0 0 0 0 0,1 0 1 0 0,-1 0-1 0 0,0 0 0 0 0,0 0 1 0 0,0 0-1 0 0,0-1 0 0 0,1-2 1 0 0,4-10 1537 0 0,-7 15-1516 0 0,0 1 0 0 0,0-1 0 0 0,0 1-1 0 0,0 0 1 0 0,0 0 0 0 0,1-1-1 0 0,-1 1 1 0 0,0 0 0 0 0,0 0-1 0 0,0 1 1 0 0,-1 0 11 0 0,-1 1 2 0 0,1 0-1 0 0,-1 1 0 0 0,0-1 1 0 0,1 1-1 0 0,0 0 0 0 0,0 0 1 0 0,0 0-1 0 0,0 0 0 0 0,-2 7 1 0 0,-5 12 2 0 0,6-16-30 0 0,0 1-1 0 0,1-1 1 0 0,0 1-1 0 0,0 0 1 0 0,0 0-1 0 0,0 10 0 0 0,2-5-11 0 0,-1 0 0 0 0,1-1 0 0 0,4 21 0 0 0,-2-22 0 0 0,4-4 0 0 0,-4-3 0 0 0,-2-4 0 0 0,1 0 0 0 0,-1 1 0 0 0,0-1 0 0 0,0 0 0 0 0,0 1 0 0 0,0-1 0 0 0,1 0 0 0 0,-1 0 0 0 0,0 1 0 0 0,0-1 0 0 0,1 0 0 0 0,-1 0 0 0 0,0 1 0 0 0,0-1 0 0 0,1 0 0 0 0,-1 0 0 0 0,0 0 0 0 0,1 0 0 0 0,-1 1 0 0 0,0-1 0 0 0,1 0 0 0 0,-1 0 0 0 0,2 0 0 0 0,0 0 0 0 0,1 0 0 0 0,-1 0 0 0 0,0-1 0 0 0,0 1 0 0 0,0-1 0 0 0,0 1 0 0 0,3-2 0 0 0,-1 0 0 0 0,0 1 0 0 0,0-1 0 0 0,0 1 0 0 0,0-1 0 0 0,0 0 0 0 0,-1-1 0 0 0,1 1 0 0 0,-1-1 0 0 0,1 1 0 0 0,-1-1 0 0 0,0 0 0 0 0,4-6 0 0 0,26-23 2 0 0,-26 26 42 0 0,0-1 1 0 0,0 0-1 0 0,0 0 1 0 0,8-12-1 0 0,-7 7-20 0 0,1-1 0 0 0,11-11 0 0 0,-16 21-24 0 0,-2 0 0 0 0,5-15 0 0 0,-3 9 0 0 0,-2 6 0 0 0,-2 4 0 0 0,0 0 0 0 0,0-1 0 0 0,-1 1 0 0 0,1-1 0 0 0,0 0 0 0 0,-1 1 0 0 0,1-1 0 0 0,-1 0 0 0 0,1 1 0 0 0,0-1 0 0 0,-1 0 0 0 0,1 0 0 0 0,-1 1 0 0 0,1-1 0 0 0,-1 0 0 0 0,1 0 0 0 0,0 0 0 0 0,-1 0 0 0 0,1 0 0 0 0,-1 1 0 0 0,1-1 0 0 0,-2 0 0 0 0,2 0 0 0 0,-1 0 0 0 0,0 0 0 0 0,1 0 0 0 0,-1 0 0 0 0,1 0 0 0 0,-1 1 0 0 0,0-1 0 0 0,1 0 0 0 0,-1 0 0 0 0,1 1 0 0 0,-1-1 0 0 0,1 1 0 0 0,-1-1 0 0 0,1 0 0 0 0,-1 1 0 0 0,1-1 0 0 0,-1 1 0 0 0,1-1 0 0 0,0 1 0 0 0,-1-1 0 0 0,1 1 0 0 0,0-1 0 0 0,-1 1 0 0 0,1-1 0 0 0,0 1 0 0 0,0 0 0 0 0,0-1 0 0 0,-1 1 0 0 0,1 1 0 0 0,-3 24 2 0 0,2-10 15 0 0,-11 28 283 0 0,0 4 69 0 0,11-44-328 0 0,1 1 0 0 0,-1 0 0 0 0,1-1 0 0 0,0 1 0 0 0,0-1 0 0 0,1 1-1 0 0,0-1 1 0 0,1 7 0 0 0,-2-10-24 0 0,0 0-1 0 0,1 0 0 0 0,-1 0 1 0 0,0 0-1 0 0,0 0 0 0 0,0 0 1 0 0,0 0-1 0 0,0 0 0 0 0,0 0 1 0 0,-1 0-1 0 0,1 0 0 0 0,0 1 1 0 0,0 1 5 0 0,9-4 11 0 0,93-37 107 0 0,-97 36-168 0 0,0-1-1 0 0,-1 1 0 0 0,1-1 0 0 0,-1 0 0 0 0,1 0 1 0 0,-1 0-1 0 0,0-1 0 0 0,0 0 0 0 0,0 1 0 0 0,-1-1 0 0 0,1-1 1 0 0,-1 1-1 0 0,4-8 0 0 0,5-4 0 0 0,-3 0 29 0 0,-4 3-64 0 0,-5 12 0 0 0,11 4-290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7.05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147 144 10512 0 0,'6'-9'273'0'0,"0"0"1"0"0,0 1 0 0 0,10-11 0 0 0,2-1 1909 0 0,-17 18-1842 0 0,0 1 0 0 0,0 0 0 0 0,0 0 0 0 0,1 0 0 0 0,-1-1 0 0 0,0 1-1 0 0,0 0 1 0 0,1 1 0 0 0,-1-1 0 0 0,1 0 0 0 0,-1 0 0 0 0,1 1 0 0 0,-1-1 0 0 0,1 1-1 0 0,-1-1 1 0 0,1 1 0 0 0,0-1 0 0 0,-1 1 0 0 0,1 0 0 0 0,2 0 0 0 0,-3 0-275 0 0,-1 1 0 0 0,0-1 1 0 0,1 0-1 0 0,-1 1 0 0 0,0-1 0 0 0,1 1 1 0 0,-1-1-1 0 0,0 1 0 0 0,0-1 1 0 0,0 0-1 0 0,1 1 0 0 0,-1-1 1 0 0,0 1-1 0 0,0-1 0 0 0,0 1 0 0 0,0-1 1 0 0,0 1-1 0 0,0-1 0 0 0,0 1 1 0 0,0-1-1 0 0,0 1 0 0 0,0 13 437 0 0,0-13-414 0 0,-2 11 138 0 0,1 1 0 0 0,-2-1-1 0 0,0 1 1 0 0,0-1 0 0 0,-1 0-1 0 0,0 0 1 0 0,-10 18 0 0 0,-2 5 81 0 0,-23 48 401 0 0,5-10-188 0 0,2 0-269 0 0,11-28-165 0 0,3 0 0 0 0,-20 74-1 0 0,37-115-83 0 0,0 0-1 0 0,1-1 1 0 0,0 1-1 0 0,-1 0 0 0 0,1 0 1 0 0,1 0-1 0 0,-1 0 1 0 0,1 0-1 0 0,-1-1 1 0 0,1 1-1 0 0,0 0 1 0 0,3 6-1 0 0,-4-9-1 0 0,1 1 0 0 0,0-1 0 0 0,0 0 0 0 0,0 0 0 0 0,0 1 0 0 0,0-1 0 0 0,0 0-1 0 0,0 0 1 0 0,0 0 0 0 0,0 0 0 0 0,0 0 0 0 0,1 0 0 0 0,-1-1 0 0 0,0 1 0 0 0,1 0 0 0 0,-1 0 0 0 0,1-1 0 0 0,-1 1 0 0 0,1-1-1 0 0,-1 0 1 0 0,1 1 0 0 0,-1-1 0 0 0,1 0 0 0 0,-1 0 0 0 0,1 0 0 0 0,-1 0 0 0 0,1 0 0 0 0,-1 0 0 0 0,1 0 0 0 0,-1-1 0 0 0,1 1-1 0 0,-1 0 1 0 0,1-1 0 0 0,1 0 0 0 0,5-2 5 0 0,1-1-1 0 0,-1 0 0 0 0,0 0 1 0 0,0-1-1 0 0,9-7 0 0 0,34-31 27 0 0,-22 18-36 0 0,-2-1 0 0 0,0-2 0 0 0,39-54 0 0 0,49-80-236 0 0,-105 147 240 0 0,-9 13 0 0 0,1-1 0 0 0,-1 1 0 0 0,1 0 0 0 0,0 0 0 0 0,-1-1 0 0 0,1 1 0 0 0,0 0 0 0 0,5-3 0 0 0,-7 5 0 0 0,0 0 0 0 0,0 0-1 0 0,0 0 1 0 0,0 0 0 0 0,0-1 0 0 0,0 1-1 0 0,0 0 1 0 0,1 0 0 0 0,-1 0 0 0 0,0 0-1 0 0,0 0 1 0 0,0 0 0 0 0,0 0 0 0 0,0 0-1 0 0,1 0 1 0 0,-1 0 0 0 0,0 0 0 0 0,0 0-1 0 0,0 0 1 0 0,0 0 0 0 0,1 0-1 0 0,-1 0 1 0 0,0 0 0 0 0,0 0 0 0 0,0 0-1 0 0,0 0 1 0 0,0 0 0 0 0,1 0 0 0 0,-1 0-1 0 0,0 0 1 0 0,0 0 0 0 0,0 0 0 0 0,0 0-1 0 0,0 0 1 0 0,1 0 0 0 0,-1 0 0 0 0,0 0-1 0 0,0 1 1 0 0,0-1 0 0 0,0 0 0 0 0,1 2-3 0 0,-1 0 1 0 0,0 0-1 0 0,1 0 1 0 0,-1 0-1 0 0,0 0 1 0 0,0 0 0 0 0,-1 0-1 0 0,1 0 1 0 0,0 0-1 0 0,-1 0 1 0 0,0 4 0 0 0,-11 28-20 0 0,9-24 19 0 0,-22 59 3 0 0,-10 34 0 0 0,30-87 3 0 0,1-3 15 0 0,0 1-1 0 0,1 0 1 0 0,-1 19-1 0 0,3-29-13 0 0,1 1-1 0 0,0 0 1 0 0,1-1 0 0 0,-1 1-1 0 0,1 0 1 0 0,0-1 0 0 0,0 1 0 0 0,1-1-1 0 0,-1 0 1 0 0,1 1 0 0 0,0-1-1 0 0,0 0 1 0 0,0 0 0 0 0,4 5-1 0 0,-5-8-3 0 0,0 0 0 0 0,-1 0-1 0 0,1 0 1 0 0,0 0 0 0 0,0 0-1 0 0,0-1 1 0 0,0 1 0 0 0,0 0-1 0 0,0-1 1 0 0,0 1 0 0 0,0 0-1 0 0,0-1 1 0 0,0 1 0 0 0,1-1 0 0 0,-1 0-1 0 0,0 1 1 0 0,0-1 0 0 0,0 0-1 0 0,2 0 1 0 0,0 0-1 0 0,-1 0 0 0 0,1 0-1 0 0,-1 0 1 0 0,0-1 0 0 0,1 0 0 0 0,-1 1-1 0 0,1-1 1 0 0,-1 0 0 0 0,3-1 0 0 0,4-3 0 0 0,1-1 0 0 0,-1 0 0 0 0,12-10 0 0 0,-19 14 3 0 0,48-43 84 0 0,82-96 0 0 0,-76 73-64 0 0,-4-2-1 0 0,52-91 0 0 0,-69 104-27 0 0,54-68 0 0 0,-87 122-35 0 0,1-1 0 0 0,1 1-1 0 0,-1 0 1 0 0,0 0 0 0 0,6-3-1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6448 0 0,'0'0'632'0'0,"12"0"-568"0"0,-2 0-64 0 0,-2-3 0 0 0,4 3 0 0 0,0 0 0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375 466 8608 0 0,'0'0'780'0'0,"2"2"-640"0"0,4 5-18 0 0,-5-7-35 0 0,-1 1 0 0 0,1-1-1 0 0,0 0 1 0 0,-1 1 0 0 0,1-1-1 0 0,0 0 1 0 0,-1 0-1 0 0,1 1 1 0 0,0-1 0 0 0,-1 0-1 0 0,1 0 1 0 0,0 0 0 0 0,0 0-1 0 0,-1 0 1 0 0,1 0-1 0 0,0 0 1 0 0,-1 0 0 0 0,2-1-1 0 0,3 1 339 0 0,-1 0-240 0 0,1-1-1 0 0,-1 1 1 0 0,1-1-1 0 0,-1 0 1 0 0,0 0-1 0 0,1-1 1 0 0,-1 1-1 0 0,0-1 1 0 0,0 0 0 0 0,0 0-1 0 0,0-1 1 0 0,4-2-1 0 0,5-6 145 0 0,0 0 0 0 0,11-13 0 0 0,4-3-98 0 0,-14 13 42 0 0,0-1 0 0 0,-2-1-1 0 0,18-27 1 0 0,-12 17-92 0 0,-6 9-86 0 0,3-2 54 0 0,-2-2 0 0 0,16-28-1 0 0,-25 40-80 0 0,-1-1-1 0 0,0 1 0 0 0,0 0 0 0 0,3-16 0 0 0,-6 21-43 0 0,1 0 0 0 0,-1 1 0 0 0,0-1 0 0 0,0 0 0 0 0,0 1 0 0 0,0-1 0 0 0,-1 0 0 0 0,0 1 0 0 0,1-1-1 0 0,-1 0 1 0 0,0 1 0 0 0,-1-1 0 0 0,1 1 0 0 0,-4-7 0 0 0,3 7-10 0 0,0 1 0 0 0,0-1 1 0 0,0 0-1 0 0,0 0 0 0 0,-1 1 0 0 0,1 0 0 0 0,-1-1 0 0 0,0 1 0 0 0,1 0 1 0 0,-1 0-1 0 0,0 0 0 0 0,0 1 0 0 0,0-1 0 0 0,0 1 0 0 0,-1 0 0 0 0,1-1 1 0 0,0 2-1 0 0,-1-1 0 0 0,1 0 0 0 0,0 0 0 0 0,-1 1 0 0 0,1 0 0 0 0,-1 0 1 0 0,1 0-1 0 0,-1 0 0 0 0,1 1 0 0 0,-5 0 0 0 0,0 1 12 0 0,0 1 0 0 0,0 0 1 0 0,1 0-1 0 0,-1 1 0 0 0,1 0 0 0 0,0 0 0 0 0,0 0 0 0 0,0 1 0 0 0,-7 8 0 0 0,-4 2 32 0 0,6-5 8 0 0,1 0 0 0 0,-16 19 0 0 0,10-9 3 0 0,-4 6 25 0 0,0 1 1 0 0,-16 30-1 0 0,36-55-89 0 0,-21 36 173 0 0,-30 75-1 0 0,25-32-88 0 0,3 1 0 0 0,4 1-1 0 0,-10 98 1 0 0,20-101-30 0 0,-19 203-431 0 0,12-136 684 0 0,-4-5-226 0 0,16-118-118 0 0,4-18-4 0 0,0 1 0 0 0,-1-1 0 0 0,0 0 0 0 0,-1 0 0 0 0,-4 11 0 0 0,0-10-34 0 0,6-6 65 0 0,0-1 0 0 0,1 0 0 0 0,-1 1 0 0 0,0-1 0 0 0,1 0 0 0 0,-1 1 0 0 0,0-1 0 0 0,0 0 0 0 0,0 0 0 0 0,1 0 0 0 0,-1 0 0 0 0,0 1 0 0 0,0-1 0 0 0,0-1 0 0 0,1 1 0 0 0,-1 0 0 0 0,0 0 0 0 0,0 0 0 0 0,0 0 0 0 0,1 0 0 0 0,-1-1 0 0 0,0 1 0 0 0,0 0 0 0 0,1-1 0 0 0,-1 1 0 0 0,0 0 0 0 0,1-1 0 0 0,-1 1 0 0 0,0-1 0 0 0,1 1 0 0 0,-1-1-1 0 0,1 0 1 0 0,-1 1 0 0 0,0-2 1 0 0,-16-21 17 0 0,14 18-13 0 0,1 0 0 0 0,0 1 0 0 0,0-1 0 0 0,1 0 0 0 0,-2-9 0 0 0,-3-10 0 0 0,-2-5 0 0 0,1 0 0 0 0,2 0 0 0 0,1-1 0 0 0,0-53 0 0 0,4 72 0 0 0,1 0 0 0 0,0 0 0 0 0,1 0 0 0 0,0 0-1 0 0,1 1 1 0 0,7-19 0 0 0,1 4 8 0 0,22-35 0 0 0,-27 50 12 0 0,1 0-1 0 0,0 0 0 0 0,1 1 1 0 0,0 0-1 0 0,1 1 1 0 0,0-1-1 0 0,0 2 1 0 0,0-1-1 0 0,1 1 1 0 0,0 1-1 0 0,20-10 0 0 0,5 4-30 0 0,-27 10-200 0 0,0 0-1 0 0,0-1 0 0 0,-1 0 0 0 0,1 0 1 0 0,-1-1-1 0 0,14-8 0 0 0,15-12-2752 0 0,-22 11 1430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19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76 198 10136 0 0,'0'0'918'0'0,"-1"1"-758"0"0,-13 17 86 0 0,11-14-44 0 0,0 0 0 0 0,0-1 0 0 0,0 1 0 0 0,0 0 0 0 0,-2 6 0 0 0,-9 19 653 0 0,10-22-677 0 0,0 0 0 0 0,1 0 1 0 0,0 0-1 0 0,0 0 0 0 0,1 1 1 0 0,0-1-1 0 0,0 1 0 0 0,-1 11 1 0 0,5-13-359 0 0,-1-4-827 0 0,2-5-386 0 0,11-14-82 0 0,3-5-18 0 0</inkml:trace>
  <inkml:trace contextRef="#ctx0" brushRef="#br0" timeOffset="1">147 0 8864 0 0,'-8'0'392'0'0,"8"4"88"0"0,-4-4-384 0 0,4 3-96 0 0,-5-3 0 0 0,5 4 384 0 0,-3-4 64 0 0,-2 3 16 0 0,-4 2 0 0 0,6 1-464 0 0,3-1-88 0 0,3 3-4592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0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385 137 10480 0 0,'0'1'233'0'0,"3"40"3906"0"0,-1-43-4115 0 0,0 1 0 0 0,-1 0 0 0 0,1-1 1 0 0,0 1-1 0 0,0-1 0 0 0,-1 0 1 0 0,1 1-1 0 0,-1-1 0 0 0,1 0 1 0 0,-1 0-1 0 0,0 0 0 0 0,1-2 1 0 0,0 0-17 0 0,-1 0 0 0 0,0 0 1 0 0,0 0-1 0 0,0 0 0 0 0,0 0 1 0 0,-1 0-1 0 0,1 0 0 0 0,-1 0 1 0 0,0 0-1 0 0,-1 0 0 0 0,0-5 1 0 0,0-12 19 0 0,0 15 12 0 0,0 1 0 0 0,0-1 0 0 0,-1 1 0 0 0,0 0 0 0 0,0 0 0 0 0,0 0 0 0 0,0 0 0 0 0,-1 0 1 0 0,0 0-1 0 0,0 0 0 0 0,-6-5 0 0 0,8 8-8 0 0,-1 1 1 0 0,0-1 0 0 0,-1 1-1 0 0,1 0 1 0 0,0 0 0 0 0,0 0-1 0 0,0 0 1 0 0,-1 0-1 0 0,1 0 1 0 0,-1 1 0 0 0,1-1-1 0 0,0 1 1 0 0,-1-1-1 0 0,1 1 1 0 0,-1 0 0 0 0,1 0-1 0 0,-1 0 1 0 0,-2 1 0 0 0,0-1 11 0 0,0 1 1 0 0,0 0 0 0 0,0 0 0 0 0,0 0-1 0 0,0 0 1 0 0,0 1 0 0 0,0 0 0 0 0,-5 2-1 0 0,4 1 12 0 0,-1 0 0 0 0,1 1 0 0 0,0-1-1 0 0,0 1 1 0 0,1 0 0 0 0,0 0 0 0 0,0 1-1 0 0,0 0 1 0 0,1 0 0 0 0,-5 10 0 0 0,-3 9 202 0 0,-12 43 1 0 0,23-66-240 0 0,-8 25 125 0 0,-9 48 1 0 0,16-63-136 0 0,1 1 1 0 0,0-1-1 0 0,1 0 0 0 0,1 0 1 0 0,0 1-1 0 0,3 13 0 0 0,24 170 55 0 0,-24-151-34 0 0,2 84 4 0 0,-5-108-22 0 0,-1-9-4 0 0,1 1 0 0 0,-2-1 0 0 0,0 1-1 0 0,0-1 1 0 0,-1 0 0 0 0,-1 0 0 0 0,-4 14 0 0 0,-2-6 24 0 0,-9 24 20 0 0,15-41-46 0 0,1-1 0 0 0,-1 1-1 0 0,1 0 1 0 0,-1-1 0 0 0,0 1 0 0 0,0-1 0 0 0,-1 0-1 0 0,-4 4 1 0 0,2-3 54 0 0,3-1-24 0 0,-1 0-1 0 0,0-1 1 0 0,0 0-1 0 0,0 1 1 0 0,0-1-1 0 0,-5 1 1 0 0,7-2 33 0 0,0-1 0 0 0,-1 0 0 0 0,1 0 0 0 0,0 1 0 0 0,0-2 1 0 0,0 1-1 0 0,0 0 0 0 0,0 0 0 0 0,0-1 0 0 0,0 1 0 0 0,0-1 0 0 0,0 1 1 0 0,0-1-1 0 0,0 0 0 0 0,0 0 0 0 0,0 0 0 0 0,-2-2 0 0 0,0 1-8 0 0,1-1 0 0 0,-1 0-1 0 0,1 0 1 0 0,0-1 0 0 0,0 1 0 0 0,0-1-1 0 0,0 1 1 0 0,1-1 0 0 0,-1 0-1 0 0,1 0 1 0 0,0 0 0 0 0,0 0-1 0 0,1 0 1 0 0,-1-1 0 0 0,1 1-1 0 0,-1-6 1 0 0,-1-6-1 0 0,1-1 0 0 0,0 1 0 0 0,1-20 0 0 0,3-1-58 0 0,1 0 0 0 0,2 0 0 0 0,1 1 0 0 0,2 0 0 0 0,20-57 0 0 0,-18 71-356 0 0,1 0 0 0 0,0 1 0 0 0,1 0 0 0 0,2 1 0 0 0,17-21 0 0 0,-7 8-4025 0 0,1-1-2061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1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223 412 5528 0 0,'-5'2'497'0'0,"-4"-1"3143"0"0,10-1-3523 0 0,0-1-1 0 0,0 1 1 0 0,0 0-1 0 0,0 0 1 0 0,0-1 0 0 0,0 1-1 0 0,0-1 1 0 0,0 1-1 0 0,0-1 1 0 0,0 1 0 0 0,-1-1-1 0 0,1 1 1 0 0,0-1-1 0 0,0 0 1 0 0,-1 1 0 0 0,1-1-1 0 0,0 0 1 0 0,-1 0-1 0 0,1 1 1 0 0,-1-1 0 0 0,1 0-1 0 0,0-1 1 0 0,3-5 200 0 0,15-13 144 0 0,-2 4-306 0 0,20-34 472 0 0,32-60 0 0 0,-61 96-569 0 0,3-3 38 0 0,-1-1 0 0 0,8-21 0 0 0,-16 34-39 0 0,0 0 0 0 0,0 0 0 0 0,-1 0 0 0 0,0 0 0 0 0,0 0 0 0 0,0 0 1 0 0,-1 0-1 0 0,0 0 0 0 0,0 0 0 0 0,0 0 0 0 0,0-1 0 0 0,-1 1 0 0 0,-2-9 1 0 0,2 12-37 0 0,1 1 0 0 0,-1-1 0 0 0,0 0 0 0 0,0 1 1 0 0,0-1-1 0 0,0 0 0 0 0,-1 1 0 0 0,1-1 0 0 0,0 1 1 0 0,-1 0-1 0 0,1-1 0 0 0,-1 1 0 0 0,1 0 1 0 0,-1 0-1 0 0,1 0 0 0 0,-1 0 0 0 0,0 0 0 0 0,0 0 1 0 0,1 1-1 0 0,-1-1 0 0 0,0 0 0 0 0,0 1 0 0 0,0 0 1 0 0,0-1-1 0 0,0 1 0 0 0,0 0 0 0 0,-3 0 1 0 0,-1 0 11 0 0,-1 0 1 0 0,1 1 0 0 0,0 0 0 0 0,0 0-1 0 0,-1 1 1 0 0,1 0 0 0 0,-8 3-1 0 0,8-2 1 0 0,-1 0 0 0 0,1 1 0 0 0,0 0 0 0 0,0 0 0 0 0,0 0-1 0 0,-9 10 1 0 0,-26 35 261 0 0,24-28-187 0 0,-3 5-56 0 0,2 1-1 0 0,-23 41 1 0 0,-22 62 226 0 0,54-110-143 0 0,-2 4-31 0 0,1 2 0 0 0,2-1 0 0 0,0 1 0 0 0,2 0 0 0 0,-6 47 0 0 0,9-45-57 0 0,1-15-37 0 0,0 1 0 0 0,1-1 0 0 0,1 1 0 0 0,0 0 0 0 0,1 0 1 0 0,2 13-1 0 0,1-15-1 0 0,0 0 1 0 0,6 15 0 0 0,-9-24-6 0 0,1 0 0 0 0,-1-1 0 0 0,1 1 0 0 0,-1 0 0 0 0,1 0 1 0 0,0-1-1 0 0,0 1 0 0 0,0-1 0 0 0,0 0 0 0 0,1 0 0 0 0,-1 1 0 0 0,1-1 0 0 0,4 2 0 0 0,-2-3 7 0 0,-1-1-1 0 0,1 1 0 0 0,0-1 0 0 0,0 0 0 0 0,0 0 1 0 0,0-1-1 0 0,0 0 0 0 0,-1 1 0 0 0,1-2 0 0 0,0 1 1 0 0,0 0-1 0 0,-1-1 0 0 0,5-2 0 0 0,-1 0-1 0 0,-1-1 0 0 0,0 0 1 0 0,-1 0-1 0 0,1 0 0 0 0,-1-1 0 0 0,8-8 0 0 0,-1 1 31 0 0,-8 8-38 0 0,-1 0 1 0 0,1 0 0 0 0,-1-1 0 0 0,7-10-1 0 0,-10 17 0 0 0,-1-1 1 0 0,1 1-1 0 0,-1-1 0 0 0,1 1 0 0 0,-1 0 0 0 0,0-1 0 0 0,1 1 0 0 0,-1 0 0 0 0,0-1 0 0 0,1 1 0 0 0,-1 0 0 0 0,0 0 0 0 0,0-1 0 0 0,0 1 0 0 0,0 0 0 0 0,0-1 0 0 0,0 1 0 0 0,0 1 0 0 0,4 14 34 0 0,4 0 19 0 0,-7-14-49 0 0,-1 0-1 0 0,1 1 1 0 0,0-1-1 0 0,0 0 0 0 0,0 0 1 0 0,0 0-1 0 0,0 0 0 0 0,1 0 1 0 0,-1-1-1 0 0,0 1 0 0 0,1 0 1 0 0,0-1-1 0 0,-1 1 0 0 0,1-1 1 0 0,0 1-1 0 0,0-1 1 0 0,0 0-1 0 0,0 1 0 0 0,0-1 1 0 0,0 0-1 0 0,0 0 0 0 0,0-1 1 0 0,0 1-1 0 0,4 0 0 0 0,-2 0 0 0 0,0-1 0 0 0,0 0-1 0 0,-1 0 1 0 0,1 0-1 0 0,0-1 1 0 0,0 1-1 0 0,0-1 1 0 0,0 0-1 0 0,-1 0 1 0 0,6-3 0 0 0,21-4 62 0 0,-27 7-65 0 0,-1 1 0 0 0,1-1 0 0 0,0 0-1 0 0,0 0 1 0 0,-1 0 0 0 0,1-1 0 0 0,-1 1 0 0 0,1-1 0 0 0,-1 0 0 0 0,4-2 0 0 0,20-24 51 0 0,-25 27-53 0 0,0 0 0 0 0,0 0 0 0 0,0 0 0 0 0,0 1 0 0 0,0-1 0 0 0,0 0 0 0 0,0 0 0 0 0,0 1 0 0 0,0-1 0 0 0,2 0 0 0 0,-2 1 3 0 0,0-1 1 0 0,0 1 0 0 0,0-1 0 0 0,0 1 0 0 0,0-1 0 0 0,0 0 0 0 0,-1 1 0 0 0,1-1-1 0 0,0 0 1 0 0,0 0 0 0 0,0 0 0 0 0,-1 1 0 0 0,2-3 0 0 0,0 0 1 0 0,0-1 1 0 0,-1 0-1 0 0,1-1 0 0 0,-1 1 1 0 0,0 0-1 0 0,0 0 1 0 0,0 0-1 0 0,0-1 0 0 0,-1 1 1 0 0,0 0-1 0 0,0-1 1 0 0,0-4-1 0 0,0 7-5 0 0,0 0 1 0 0,-1 0-1 0 0,1 0 1 0 0,0-1-1 0 0,-1 1 1 0 0,1 0-1 0 0,-1 0 1 0 0,0 0-1 0 0,0 0 1 0 0,1 0-1 0 0,-1 0 1 0 0,-1 0-1 0 0,1 0 0 0 0,0 0 1 0 0,0 1-1 0 0,-1-1 1 0 0,1 0-1 0 0,-1 1 1 0 0,1-1-1 0 0,-1 1 1 0 0,0 0-1 0 0,0-1 1 0 0,0 1-1 0 0,1 0 1 0 0,-1 0-1 0 0,-4-1 0 0 0,5 2 4 0 0,-1-1 0 0 0,0 1 1 0 0,1 0-1 0 0,-1 0 0 0 0,0 0 0 0 0,1 1 0 0 0,-1-1 0 0 0,0 0 0 0 0,1 1 0 0 0,-1-1 0 0 0,0 1 0 0 0,1-1 0 0 0,-1 1 0 0 0,1 0 0 0 0,-1 0 0 0 0,-2 2 0 0 0,-24 20-1 0 0,19-16-3 0 0,6-3-7 0 0,0-1 0 0 0,-1 1 0 0 0,1 0 0 0 0,1 0 0 0 0,-1 0 0 0 0,0 0 0 0 0,1 0 0 0 0,-3 8 0 0 0,1 0 7 0 0,0-1 0 0 0,-2 17-1 0 0,4-19-4 0 0,1-1 1 0 0,0 1-1 0 0,0 0 0 0 0,1 0 0 0 0,0 0 0 0 0,1 0 0 0 0,0 0 0 0 0,1 0 0 0 0,-1 0 0 0 0,2 0 0 0 0,-1-1 0 0 0,5 11 0 0 0,-6-18 5 0 0,-1 1 0 0 0,1-1 0 0 0,-1 0 0 0 0,1 1 0 0 0,0-1 0 0 0,-1 0 0 0 0,1 1 0 0 0,0-1 0 0 0,0 0 0 0 0,0 0 0 0 0,0 0 0 0 0,0 0 0 0 0,0 0 0 0 0,0 0 0 0 0,0 0 0 0 0,1 0 0 0 0,-1 0 0 0 0,0-1 0 0 0,1 1 0 0 0,-1 0 0 0 0,0-1 0 0 0,1 1 0 0 0,-1-1 0 0 0,3 1 0 0 0,2 0 0 0 0,-3 0 0 0 0,0 0 1 0 0,0 0-1 0 0,0-1 0 0 0,0 1 0 0 0,1-1 0 0 0,-1 0 0 0 0,0 0 0 0 0,0 0 0 0 0,0 0 0 0 0,0 0 0 0 0,1-1 0 0 0,-1 1 0 0 0,0-1 0 0 0,0 0 0 0 0,0 0 0 0 0,0 0 0 0 0,0-1 0 0 0,0 1 0 0 0,-1-1 0 0 0,5-2 0 0 0,-2 0 7 0 0,0 0 0 0 0,0 0 0 0 0,0-1 0 0 0,0 0 0 0 0,-1 0 0 0 0,0 0 0 0 0,0 0 0 0 0,5-11 0 0 0,-7 13-13 0 0,0 0 0 0 0,0 0-1 0 0,0 1 1 0 0,1-1 0 0 0,3-3-1 0 0,11-13-71 0 0,-12 13-12 0 0,0 0 0 0 0,0 0-1 0 0,0 0 1 0 0,9-7-1 0 0,-11 10 69 0 0,1-1-1 0 0,-1 0 1 0 0,0 0-1 0 0,0 0 1 0 0,0-1-1 0 0,-1 1 1 0 0,1-1-1 0 0,1-4 1 0 0,-2 4 6 0 0,0 0 1 0 0,0 1-1 0 0,1-1 0 0 0,0 1 0 0 0,0 0 1 0 0,0 0-1 0 0,4-4 0 0 0,-3 3-729 0 0,-6 11 582 0 0,-9 64 1021 0 0,11-62-806 0 0,-2-1 0 0 0,1 0 0 0 0,-4 9 0 0 0,-4 21 73 0 0,9-29-99 0 0,-1-3-23 0 0,0 0 0 0 0,0 0 0 0 0,1 0 0 0 0,0 0 0 0 0,0 0 0 0 0,1 0 0 0 0,-1 0 0 0 0,4 10 0 0 0,0-12-24 0 0,-2-3-7 0 0,-1 0 1 0 0,0 1-1 0 0,0-2 0 0 0,0 1 0 0 0,1 0 1 0 0,-1 0-1 0 0,0 0 0 0 0,0-1 0 0 0,0 1 0 0 0,1 0 1 0 0,-1-1-1 0 0,0 1 0 0 0,0-1 0 0 0,0 1 1 0 0,0-1-1 0 0,0 0 0 0 0,0 1 0 0 0,0-1 1 0 0,0 0-1 0 0,0 0 0 0 0,-1 0 0 0 0,1 0 1 0 0,1-1-1 0 0,18-28-1788 0 0,-13 17 494 0 0,5-6-356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35 3224 0 0,'17'-34'10746'0'0,"-17"35"-10576"0"0,0 0-1 0 0,0 0 0 0 0,-1 0 0 0 0,1 1 1 0 0,-1-1-1 0 0,1 0 0 0 0,-1 0 1 0 0,1 0-1 0 0,-1 0 0 0 0,0 0 1 0 0,1 0-1 0 0,-1 0 0 0 0,0 0 0 0 0,-1 1 1 0 0,-5 6 373 0 0,-6 17-68 0 0,0 1 1 0 0,2 0-1 0 0,-8 31 0 0 0,13-39-383 0 0,-25 104 227 0 0,6-17-225 0 0,13-63 347 0 0,2 1-1 0 0,-6 56 1 0 0,15-79-334 0 0,1-1 1 0 0,0 1-1 0 0,1 0 1 0 0,4 20-1 0 0,3-23-411 0 0,-3-11 1 0 0,-5-6 289 0 0,0 0-1 0 0,0 0 0 0 0,1 0 0 0 0,-1 0 1 0 0,0 0-1 0 0,0 0 0 0 0,0 0 0 0 0,0 0 1 0 0,1 0-1 0 0,-1 0 0 0 0,0 0 1 0 0,0 0-1 0 0,0-1 0 0 0,0 1 0 0 0,1 0 1 0 0,-1 0-1 0 0,0 0 0 0 0,0 0 0 0 0,0 0 1 0 0,0 0-1 0 0,0-1 0 0 0,0 1 0 0 0,0 0 1 0 0,1 0-1 0 0,-1 0 0 0 0,0 0 0 0 0,0 0 1 0 0,0-1-1 0 0,0 1 0 0 0,0 0 1 0 0,0 0-1 0 0,0 0 0 0 0,0 0 0 0 0,0-1 1 0 0,0 1-1 0 0,0 0 0 0 0,0-1 0 0 0,1-3-177 0 0,1 0 90 0 0,-1 0 0 0 0,0 0-1 0 0,-1 0 1 0 0,1 0 0 0 0,-1 0-1 0 0,1-1 1 0 0,-1 1-1 0 0,0 0 1 0 0,-1 0 0 0 0,1 0-1 0 0,-1 0 1 0 0,-1-6 0 0 0,-2-1-165 0 0,-1 0-1 0 0,-5-10 1 0 0,-5-10-81 0 0,12 26 348 0 0,1 0 0 0 0,-1 1 0 0 0,0-1 0 0 0,0 1 0 0 0,-5-5 0 0 0,-12-19 0 0 0,-5-6 2179 0 0,26 33-2098 0 0,0 0 1 0 0,0 0-1 0 0,0 0 0 0 0,0 0 0 0 0,1 0 0 0 0,-1 1 1 0 0,0-1-1 0 0,1 0 0 0 0,-1 1 0 0 0,0-1 0 0 0,3 0 1 0 0,31-6 94 0 0,40-12 1 0 0,-70 17-111 0 0,0 1 1 0 0,0 0-1 0 0,0 1 1 0 0,6-1-1 0 0,16-3 79 0 0,-12 1-274 0 0,18-6-39 0 0,-14 0-3412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64 8288 0 0,'-3'0'4768'0'0,"6"-11"-4192"0"0,2 0-80 0 0,-1-1-16 0 0,4 1-8 0 0,0 0-376 0 0,-3 8-96 0 0,7-2-4032 0 0,1 5-832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5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316 571 3224 0 0,'0'0'1073'0'0,"8"-11"1522"0"0,8-17 1165 0 0,-15 26-3380 0 0,0 1-311 0 0,-1 0 0 0 0,1 0 0 0 0,-1 0 1 0 0,0 0-1 0 0,1 0 0 0 0,-1 0 0 0 0,0 0 0 0 0,1 0 1 0 0,-1-1-1 0 0,0 0 0 0 0,-9-14 1234 0 0,8 14-1144 0 0,0-1 0 0 0,-1 0 0 0 0,1 1 0 0 0,-1-1 0 0 0,1 1 0 0 0,-4-4 0 0 0,0 1 69 0 0,-1 0-1 0 0,1 0 1 0 0,-1 0-1 0 0,0 1 1 0 0,-13-7 0 0 0,16 10-120 0 0,-1-1 0 0 0,1 1 0 0 0,0 0-1 0 0,0 0 1 0 0,-1 0 0 0 0,1 1 0 0 0,0-1 0 0 0,-1 1 0 0 0,1 0 0 0 0,0 0 0 0 0,-1 0 0 0 0,1 0 0 0 0,-1 1 0 0 0,-6 1 0 0 0,3 0-106 0 0,0 0-1 0 0,0 0 1 0 0,1 1-1 0 0,-1 0 1 0 0,1 0 0 0 0,-1 1-1 0 0,1 0 1 0 0,0 0-1 0 0,0 0 1 0 0,-9 10-1 0 0,4-3 102 0 0,-14 15 139 0 0,1 1 0 0 0,-25 39-1 0 0,43-57-119 0 0,0 1 0 0 0,-5 12 0 0 0,9-19-120 0 0,1 0 1 0 0,0 0-1 0 0,0 1 0 0 0,1-1 0 0 0,-1 0 0 0 0,1 1 1 0 0,-1-1-1 0 0,1 1 0 0 0,0-1 0 0 0,0 0 0 0 0,1 6 0 0 0,1-1-2 0 0,-1 0 0 0 0,1 0 0 0 0,1 0 0 0 0,6 13 0 0 0,-8-19 0 0 0,0 1 0 0 0,1-1 0 0 0,-1 0 0 0 0,1 0 0 0 0,-1 1 0 0 0,1-1 0 0 0,0-1 0 0 0,0 1 0 0 0,0 0 0 0 0,0 0 0 0 0,0-1 0 0 0,0 1 0 0 0,1-1 0 0 0,-1 0 0 0 0,1 1 0 0 0,-1-1 0 0 0,1 0 0 0 0,3 1 0 0 0,-4-3 2 0 0,0 1 0 0 0,0 0 0 0 0,0 0 0 0 0,0 0-1 0 0,1-1 1 0 0,-1 1 0 0 0,0-1 0 0 0,0 0-1 0 0,0 0 1 0 0,0 0 0 0 0,0 0 0 0 0,-1 0-1 0 0,1 0 1 0 0,0 0 0 0 0,0 0 0 0 0,-1-1-1 0 0,3-1 1 0 0,10-7-3 0 0,-1 3-197 0 0,0 0 0 0 0,0-1 0 0 0,-1 0 0 0 0,13-12-1 0 0,18-17 199 0 0,-27 25 0 0 0,0-2 0 0 0,-1 0 0 0 0,20-24 0 0 0,-2-2-385 0 0,-18 23-403 0 0,17-24 0 0 0,-20 19 397 0 0,0 0-1 0 0,9-26 1 0 0,-7 17 97 0 0,-7 11 25 0 0,10-36 0 0 0,-2 2-9 0 0,-1 12 121 0 0,-6 14 137 0 0,2 0 0 0 0,1 0 0 0 0,1 1 0 0 0,25-41 0 0 0,-26 46 195 0 0,-10 20-333 0 0,-1 2 169 0 0,-1 0-1 0 0,1 0 1 0 0,0 0-1 0 0,-1 0 0 0 0,1 0 1 0 0,0 0-1 0 0,-1 0 1 0 0,1 0-1 0 0,0 0 1 0 0,-1 0-1 0 0,1 0 0 0 0,0 0 1 0 0,-1 0-1 0 0,1 0 1 0 0,0 0-1 0 0,-1 0 0 0 0,1 0 1 0 0,0 0-1 0 0,-1 0 1 0 0,1 0-1 0 0,-1 1 1 0 0,-9 8 341 0 0,1 2 0 0 0,1-1 0 0 0,-1 1 0 0 0,2 0 0 0 0,-14 25 0 0 0,-34 81 642 0 0,13-27-167 0 0,-7 29-29 0 0,3-5-1091 0 0,39-99 488 0 0,0 0-1 0 0,2 1 1 0 0,0-1-1 0 0,1 1 0 0 0,0 1 1 0 0,-1 19-1 0 0,4-32-177 0 0,1-1-1 0 0,0 1 1 0 0,0-1-1 0 0,0 1 0 0 0,0-1 1 0 0,1 1-1 0 0,-1-1 1 0 0,1 1-1 0 0,0-1 0 0 0,0 1 1 0 0,0-1-1 0 0,1 0 1 0 0,-1 1-1 0 0,1-1 0 0 0,0 0 1 0 0,0 0-1 0 0,0 0 1 0 0,0 0-1 0 0,4 3 0 0 0,-4-4-12 0 0,-1-1-1 0 0,1 0 1 0 0,-1 0-1 0 0,1 0 1 0 0,0-1-1 0 0,0 1 1 0 0,-1 0-1 0 0,1-1 0 0 0,0 1 1 0 0,0-1-1 0 0,0 0 1 0 0,0 1-1 0 0,0-1 1 0 0,0 0-1 0 0,0 0 1 0 0,-1 0-1 0 0,1-1 0 0 0,0 1 1 0 0,0 0-1 0 0,0-1 1 0 0,0 1-1 0 0,0-1 1 0 0,1 0-1 0 0,-1 0 2 0 0,18-6-202 0 0,0-1-1 0 0,-1-1 0 0 0,35-23 0 0 0,-15 9-67 0 0,-34 20 192 0 0,0 0-1 0 0,0 0 1 0 0,0-1-1 0 0,0 0 1 0 0,5-5-1 0 0,18-16-369 0 0,-22 19 429 0 0,-1 2 8 0 0,-1 0 0 0 0,1 0 0 0 0,5-8 0 0 0,22-41 8 0 0,-27 42-2 0 0,0-1 0 0 0,-3 1 0 0 0,-1 0 0 0 0,-3-7 0 0 0,-4 11 0 0 0,2 2 0 0 0,3 5 1 0 0,0-1 0 0 0,0 0 0 0 0,1 1 0 0 0,-1-1 0 0 0,0 0 0 0 0,0 1 0 0 0,0-1 0 0 0,0 1 0 0 0,0-1 0 0 0,0 1 0 0 0,0-1 0 0 0,0 1 0 0 0,0 0-1 0 0,0-1 1 0 0,0 1 0 0 0,0 0 0 0 0,0 0 0 0 0,0 0 0 0 0,0 0 0 0 0,0 0 0 0 0,0 0 0 0 0,0 0 0 0 0,0 0 0 0 0,0 0 0 0 0,0 1 0 0 0,0-1-1 0 0,0 0 1 0 0,0 1 0 0 0,0-1 0 0 0,0 1 0 0 0,0-1 0 0 0,1 1 0 0 0,-1-1 0 0 0,-1 2 0 0 0,-5 1 143 0 0,1 1 0 0 0,0 1 1 0 0,-9 8-1 0 0,-52 61 638 0 0,63-69-737 0 0,0 0 0 0 0,0 0 1 0 0,1 0-1 0 0,-1 0 0 0 0,1 1 0 0 0,1 0 0 0 0,-1-1 0 0 0,-3 13 0 0 0,6-17-41 0 0,0 0 0 0 0,0 1 0 0 0,0-1 0 0 0,0 0 0 0 0,0 1 0 0 0,0-1 0 0 0,0 1 0 0 0,0-1 0 0 0,0 0 0 0 0,1 1 1 0 0,-1-1-1 0 0,0 0 0 0 0,1 0 0 0 0,-1 1 0 0 0,1-1 0 0 0,0 0 0 0 0,-1 0 0 0 0,1 0 0 0 0,0 1 0 0 0,0-1 0 0 0,0 0 0 0 0,0 0 0 0 0,0 0 0 0 0,0-1 1 0 0,0 1-1 0 0,1 1 0 0 0,2 1-5 0 0,0-1 1 0 0,0 0-1 0 0,0 0 1 0 0,0 0-1 0 0,0-1 1 0 0,7 3-1 0 0,-6-3 7 0 0,0 0 0 0 0,0-1-1 0 0,0 1 1 0 0,0-1 0 0 0,0 0-1 0 0,0-1 1 0 0,0 1 0 0 0,0-1-1 0 0,0 0 1 0 0,0 0 0 0 0,6-3-1 0 0,6-2-5 0 0,29-17-1 0 0,-3 1 62 0 0,-13 6-56 0 0,-22 11-26 0 0,0 0 0 0 0,1 0-1 0 0,16-5 1 0 0,-24 9 17 0 0,-1 1 0 0 0,1 0-1 0 0,0 0 1 0 0,0-1 0 0 0,0 1 0 0 0,-1 0-1 0 0,1 0 1 0 0,0 0 0 0 0,0 0-1 0 0,0 0 1 0 0,0 0 0 0 0,-1 0-1 0 0,1 0 1 0 0,0 0 0 0 0,0 0-1 0 0,0 1 1 0 0,0-1 0 0 0,-1 0-1 0 0,1 1 1 0 0,0-1 0 0 0,0 0-1 0 0,-1 1 1 0 0,1-1 0 0 0,0 1 0 0 0,-1-1-1 0 0,1 1 1 0 0,0-1 0 0 0,-1 1-1 0 0,1 0 1 0 0,-1-1 0 0 0,1 1-1 0 0,-1 0 1 0 0,1-1 0 0 0,-1 1-1 0 0,1 0 1 0 0,-1 0 0 0 0,0-1-1 0 0,0 1 1 0 0,1 0 0 0 0,-1 0 0 0 0,0 0-1 0 0,0-1 1 0 0,0 1 0 0 0,0 0-1 0 0,0 0 1 0 0,0 0 0 0 0,0 0-1 0 0,0-1 1 0 0,0 1 0 0 0,0 1-1 0 0,-6 17-8 0 0,5-16 13 0 0,1-1 1 0 0,-1 1-1 0 0,1-1 0 0 0,-1 0 0 0 0,0 1 0 0 0,0-1 0 0 0,-2 3 0 0 0,-10 20-3 0 0,10-19 20 0 0,0 0 0 0 0,0 0 0 0 0,-6 8-1 0 0,8-11 25 0 0,0-3-32 0 0,1 1-1 0 0,0-1 0 0 0,0 1 1 0 0,0 0-1 0 0,0-1 1 0 0,0 1-1 0 0,-1-1 0 0 0,1 1 1 0 0,0 0-1 0 0,-1-1 1 0 0,1 1-1 0 0,0-1 0 0 0,-1 1 1 0 0,1-1-1 0 0,0 0 0 0 0,-1 1 1 0 0,1-1-1 0 0,-1 1 1 0 0,1-1-1 0 0,-1 0 0 0 0,0 1 1 0 0,0-1 161 0 0,9-11 282 0 0,11-16-422 0 0,-14 20-118 0 0,0 0 0 0 0,0 0-1 0 0,0 0 1 0 0,10-9-1 0 0,16-19 756 0 0,-11 16-627 0 0,-12 11-81 0 0,1-1 1 0 0,0 2-1 0 0,16-12 0 0 0,-11 11 27 0 0,-1 0 0 0 0,0-1 0 0 0,0 0 0 0 0,-1-1 0 0 0,16-17 0 0 0,-7 3-265 0 0,2 1 0 0 0,26-20 0 0 0,-29 27-844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1 456 0 0,'0'0'9976'0'0,"1"2"-9332"0"0,-1 1-467 0 0,1-1 0 0 0,-1 1 0 0 0,0-1 0 0 0,0 1 0 0 0,0-1 1 0 0,0 1-1 0 0,-1-1 0 0 0,1 1 0 0 0,-1-1 0 0 0,1 1 0 0 0,-1-1 0 0 0,0 0 1 0 0,-2 5-1 0 0,-19 36 1450 0 0,15-31-1140 0 0,-39 81 1064 0 0,35-70-1469 0 0,-15 46 0 0 0,17-42-84 0 0,-20 58 2 0 0,20-53-2522 0 0,6-20-545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7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10104 0 0,'0'0'769'0'0,"-1"1"-414"0"0,-5 6 208 0 0,-1 1 1 0 0,2 0-1 0 0,-1 0 1 0 0,1 0-1 0 0,0 1 1 0 0,-6 14-1 0 0,-18 62 1278 0 0,28-80-1644 0 0,-36 136 40 0 0,36-140-186 0 0,1 0 0 0 0,-1 0-1 0 0,1 0 1 0 0,-1 1 0 0 0,1-1-1 0 0,0 0 1 0 0,-1 0 0 0 0,1 0-1 0 0,0 1 1 0 0,0-1 0 0 0,0 0-1 0 0,0 0 1 0 0,0 0 0 0 0,0 1-1 0 0,0-1 1 0 0,1 0 0 0 0,-1 0-1 0 0,0 1 1 0 0,1-1 0 0 0,-1 0-1 0 0,1 0 1 0 0,-1 0 0 0 0,1 0-1 0 0,-1 0 1 0 0,1 0 0 0 0,1 2-1 0 0,-2-3-26 0 0,1 0-1 0 0,-1 1 1 0 0,0-1-1 0 0,0 1 0 0 0,1-1 1 0 0,-1 0-1 0 0,0 1 0 0 0,0-1 1 0 0,0 1-1 0 0,0-1 1 0 0,1 0-1 0 0,-1 1 0 0 0,0-1 1 0 0,0 1-1 0 0,0-1 0 0 0,0 1 1 0 0,0-1-1 0 0,0 0 1 0 0,0 1-1 0 0,0 0 0 0 0,0 2-26 0 0,0-3-7 0 0,1 1-1 0 0,-1 0 0 0 0,1-1 0 0 0,-1 1 0 0 0,1 0 0 0 0,0-1 0 0 0,-1 1 1 0 0,1-1-1 0 0,0 1 0 0 0,-1-1 0 0 0,1 1 0 0 0,0-1 0 0 0,-1 1 1 0 0,1-1-1 0 0,0 0 0 0 0,0 1 0 0 0,0-1 0 0 0,0 0 0 0 0,-1 0 0 0 0,1 0 1 0 0,0 0-1 0 0,0 1 0 0 0,0-1 0 0 0,0 0 0 0 0,-1-1 0 0 0,1 1 0 0 0,0 0 1 0 0,0 0-1 0 0,0 0 0 0 0,1-1 0 0 0,29-9 67 0 0,-24 8 35 0 0,4-4-30 0 0,1 0 0 0 0,-1 0 0 0 0,0-1 0 0 0,19-16 0 0 0,8-5-65 0 0,-11 8 4 0 0,-1-1 0 0 0,0-1 0 0 0,-1-1 0 0 0,-2-1 0 0 0,-1-2 0 0 0,0 0 0 0 0,20-35 0 0 0,-55 88 0 0 0,7-12 0 0 0,-17 25 0 0 0,17-29 0 0 0,0 0 0 0 0,1 0 0 0 0,0 0 0 0 0,-5 19 0 0 0,-4 9 0 0 0,0-8 0 0 0,-12 32 0 0 0,24-52 0 0 0,0-1 0 0 0,0 1 0 0 0,1 0 0 0 0,0 11 0 0 0,-1 17 0 0 0,1-33-136 0 0,0-1-1 0 0,1 1 1 0 0,0-1-1 0 0,0 1 1 0 0,1-1-1 0 0,-1 1 1 0 0,1 0-1 0 0,0-1 1 0 0,1 0-1 0 0,-1 1 1 0 0,1-1-1 0 0,4 9 1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7.4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178 0 11520 0 0,'-5'3'1040'0'0,"-14"16"1484"0"0,1 0 0 0 0,-24 31 0 0 0,0 8 1040 0 0,15-19-3967 0 0,24-35 363 0 0,0 1 0 0 0,0-1 0 0 0,1 1 0 0 0,-1 0 0 0 0,1 0 0 0 0,0 0 0 0 0,1 0 1 0 0,-1 0-1 0 0,1 0 0 0 0,0 1 0 0 0,-1 7 0 0 0,4-13-740 0 0,8 0-47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76 8576 0 0,'-8'14'4730'0'0,"16"-17"-3826"0"0,-7 2-869 0 0,1 1 0 0 0,-1-1 0 0 0,0 0 0 0 0,1 0 0 0 0,-1 0-1 0 0,0 0 1 0 0,1 0 0 0 0,-1 0 0 0 0,0 0 0 0 0,0 0 0 0 0,0 0 0 0 0,0-1-1 0 0,0 1 1 0 0,0 0 0 0 0,-1-1 0 0 0,1 1 0 0 0,0-1 0 0 0,-1 1 0 0 0,1-1-1 0 0,-1 1 1 0 0,1-1 0 0 0,0-3 0 0 0,0 0-151 0 0,-1 5 103 0 0,0-1 1 0 0,1 1 0 0 0,-1-1 0 0 0,0 0 0 0 0,1 1-1 0 0,-1-1 1 0 0,0 1 0 0 0,1-1 0 0 0,-1 1 0 0 0,1-1-1 0 0,-1 1 1 0 0,0-1 0 0 0,1 1 0 0 0,1-2 0 0 0,-2 2 14 0 0,0 0 0 0 0,1 0 0 0 0,-1-1 0 0 0,1 1 1 0 0,-1-1-1 0 0,0 1 0 0 0,1 0 0 0 0,-1-1 0 0 0,0 1 1 0 0,1-1-1 0 0,-1 1 0 0 0,0-1 0 0 0,0 1 0 0 0,1-1 0 0 0,-1 1 1 0 0,0-1-1 0 0,0 1 0 0 0,0-1 0 0 0,1-1 18 0 0,-1 1 0 0 0,0 0 0 0 0,-1 0 0 0 0,1 0 0 0 0,0-1 0 0 0,0 1 0 0 0,0 0 0 0 0,-1 0 0 0 0,1 0 0 0 0,-1 0 0 0 0,1 0 1 0 0,-1-1-1 0 0,1 1 0 0 0,-1 0 0 0 0,0 0 0 0 0,1 0 0 0 0,-1 0 0 0 0,0 1 0 0 0,0-1 0 0 0,1 0 0 0 0,-1 0 0 0 0,0 0 0 0 0,0 1 0 0 0,0-1 0 0 0,0 0 0 0 0,0 1 0 0 0,-2-2 0 0 0,1 2-20 0 0,1-1 0 0 0,-1 0 1 0 0,1 1-1 0 0,-1-1 0 0 0,0 1 0 0 0,1 0 0 0 0,-1-1 1 0 0,0 1-1 0 0,1 0 0 0 0,-1 0 0 0 0,1 0 1 0 0,-1 0-1 0 0,0 0 0 0 0,1 0 0 0 0,-1 1 0 0 0,0-1 1 0 0,1 0-1 0 0,-1 1 0 0 0,1 0 0 0 0,-3 0 1 0 0,-2 3-1 0 0,0 0 0 0 0,1 0 0 0 0,0 0 0 0 0,-1 1 0 0 0,2 0 0 0 0,-1 0 0 0 0,0 0 0 0 0,1 1 0 0 0,0-1 0 0 0,0 1 0 0 0,-5 12 0 0 0,3-2 0 0 0,4-12 0 0 0,0 0 0 0 0,1 0 0 0 0,-1 0 0 0 0,1 0 0 0 0,0 0 0 0 0,0 1 0 0 0,1-1 0 0 0,-1 6 0 0 0,1 5 0 0 0,1 0 0 0 0,3 22 0 0 0,-3-32 0 0 0,1 0 0 0 0,-1 1 0 0 0,1-1 0 0 0,-1 0 0 0 0,2 0 0 0 0,-1 0 0 0 0,0-1 0 0 0,1 1 0 0 0,0-1 0 0 0,5 7 0 0 0,1-3 0 0 0,1-1 10 0 0,4-7 33 0 0,0-5-32 0 0,-9 3-3 0 0,-1 0 1 0 0,0-1-1 0 0,0 0 0 0 0,0 0 1 0 0,0-1-1 0 0,5-5 1 0 0,20-19-64 0 0,-22 23 75 0 0,-6 9 97 0 0,0 8-58 0 0,-1-10-28 0 0,0 1 0 0 0,1-1 0 0 0,-1 0-1 0 0,-1 1 1 0 0,1-1 0 0 0,0 1 0 0 0,0-1 0 0 0,-2 5 0 0 0,-2 15 239 0 0,6-20 196 0 0,1-6-141 0 0,8-11 8 0 0,8-20-230 0 0,-15 27-103 0 0,-2 2 0 0 0,0 1 0 0 0,0-1 0 0 0,1 1 0 0 0,0 0 0 0 0,5-7 0 0 0,-1 2-24 0 0,0 1-1 0 0,6-12 1 0 0,-8 13 22 0 0,0 0 1 0 0,1 0-1 0 0,10-11 0 0 0,-14 16 12 0 0,1 0-1 0 0,-1 0 0 0 0,0 0 0 0 0,0 0 0 0 0,-1 0 0 0 0,1 0 0 0 0,1-4 0 0 0,10-18-797 0 0,-5 16-3204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8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194 370 5064 0 0,'0'0'389'0'0,"4"-8"1118"0"0,17-31 4211 0 0,-8 14-4526 0 0,80-151 639 0 0,-86 164-1758 0 0,-4 6-95 0 0,1 1 1 0 0,-1-1 0 0 0,0 0-1 0 0,0 0 1 0 0,-1-1 0 0 0,0 1 0 0 0,0 0-1 0 0,0-1 1 0 0,1-13 0 0 0,-3 19 53 0 0,-1-1 0 0 0,1 1-1 0 0,0-1 1 0 0,-1 1 0 0 0,1-1 0 0 0,-1 1 0 0 0,1-1-1 0 0,-1 1 1 0 0,1 0 0 0 0,-1-1 0 0 0,0 1 0 0 0,0 0 0 0 0,0 0-1 0 0,0-1 1 0 0,0 1 0 0 0,0 0 0 0 0,0 0 0 0 0,0 0 0 0 0,0 0-1 0 0,-1 0 1 0 0,1 0 0 0 0,0 1 0 0 0,-1-1 0 0 0,1 0 0 0 0,-1 1-1 0 0,1-1 1 0 0,0 0 0 0 0,-1 1 0 0 0,-1-1 0 0 0,1 1-24 0 0,0-1 0 0 0,-1 1 0 0 0,1 0 0 0 0,0-1 0 0 0,-1 1 0 0 0,1 0 0 0 0,0 0 0 0 0,-1 0 0 0 0,1 1 0 0 0,0-1 0 0 0,0 1 0 0 0,-1-1 0 0 0,1 1 0 0 0,0-1 1 0 0,0 1-1 0 0,0 0 0 0 0,0 0 0 0 0,0 0 0 0 0,-3 2 0 0 0,-21 17 190 0 0,20-16-124 0 0,0 0 1 0 0,-1 1-1 0 0,2 0 1 0 0,-8 7-1 0 0,-5 9 82 0 0,1 0 0 0 0,1 1-1 0 0,1 1 1 0 0,1 1-1 0 0,-22 50 1 0 0,27-50-84 0 0,-51 125 244 0 0,54-133-295 0 0,1 1 0 0 0,0 0 0 0 0,2 0 0 0 0,-3 27 0 0 0,1-13-21 0 0,3-11 18 0 0,1 0-1 0 0,2 38 1 0 0,1 6-7 0 0,0-61 32 0 0,-2-2-42 0 0,1 0-1 0 0,0-1 1 0 0,-1 1 0 0 0,1-1 0 0 0,0 1-1 0 0,0-1 1 0 0,-1 1 0 0 0,1-1 0 0 0,0 0 0 0 0,0 1-1 0 0,0-1 1 0 0,0 0 0 0 0,0 0 0 0 0,1 1-1 0 0,3-4-2 0 0,-4 3 3 0 0,6-4-18 0 0,1 0 0 0 0,-1 0 0 0 0,0 0 0 0 0,-1-1 1 0 0,1 0-1 0 0,-1 0 0 0 0,8-8 0 0 0,-8 7-30 0 0,24-16-51 0 0,-25 19 58 0 0,0 0-1 0 0,-1 0 1 0 0,1 0-1 0 0,-1-1 1 0 0,1 0 0 0 0,-1 0-1 0 0,0 0 1 0 0,6-9-1 0 0,-7 7-63 0 0,-2 4 72 0 0,0 1 0 0 0,0-1 1 0 0,0 0-1 0 0,0 1 0 0 0,0-1 0 0 0,0 1 0 0 0,1-1 1 0 0,-1 1-1 0 0,0 0 0 0 0,1-1 0 0 0,0 1 0 0 0,-1 0 0 0 0,1 0 1 0 0,-1 0-1 0 0,1 0 0 0 0,3-1 0 0 0,2-1 7 0 0,-6 3 171 0 0,4 10-66 0 0,-2 2-80 0 0,-11 24 0 0 0,-7 15 94 0 0,15-50-89 0 0,0-1-1 0 0,-1 1 1 0 0,1 0 0 0 0,0 0 0 0 0,0 0 0 0 0,-1-1-1 0 0,1 1 1 0 0,0 0 0 0 0,0 0 0 0 0,0 0 0 0 0,0 0-1 0 0,0-1 1 0 0,0 1 0 0 0,0 0 0 0 0,1 0 0 0 0,-1 0 0 0 0,0-1-1 0 0,0 1 1 0 0,1 0 0 0 0,-1 0 0 0 0,1 0 0 0 0,0 2 9 0 0,-1 0-5 0 0,0-3-7 0 0,0 1 0 0 0,-1 0 0 0 0,1-1 0 0 0,0 1 0 0 0,0-1 0 0 0,0 1 0 0 0,0 0 0 0 0,0-1 0 0 0,0 1 0 0 0,1 0 0 0 0,-1-1 0 0 0,0 1 0 0 0,0 0 0 0 0,0-1 0 0 0,1 1 0 0 0,-1-1 0 0 0,0 1 0 0 0,1-1 0 0 0,-1 1 0 0 0,0-1 1 0 0,1 1-1 0 0,-1-1 0 0 0,1 1 0 0 0,-1-1 0 0 0,1 1 0 0 0,0 0 0 0 0,1 2 49 0 0,1 0 0 0 0,0 0 0 0 0,0 0 1 0 0,0 0-1 0 0,4 3 0 0 0,5-1-978 0 0,3-8-3581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9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4608 0 0,'0'0'353'0'0,"-8"16"1184"0"0,5-12-817 0 0,0-1 0 0 0,1 0 0 0 0,0 1-1 0 0,0-1 1 0 0,0 1 0 0 0,0-1 0 0 0,0 1-1 0 0,1 0 1 0 0,-1 0 0 0 0,0 7 0 0 0,-4 5 140 0 0,-10 33 346 0 0,15-44-1143 0 0,0-1-1 0 0,1 1 1 0 0,-1 0-1 0 0,1 8 1 0 0,-2 14 164 0 0,2-5-131 0 0,1-7 33 0 0,12-12-53 0 0,-10-3-73 0 0,1-1-1 0 0,-1 1 0 0 0,1-1 0 0 0,-1 0 0 0 0,1-1 0 0 0,-1 1 1 0 0,1 0-1 0 0,-1-1 0 0 0,0 0 0 0 0,0 0 0 0 0,0 0 1 0 0,0 0-1 0 0,0 0 0 0 0,-1-1 0 0 0,1 1 0 0 0,3-6 0 0 0,10-6-145 0 0,32-36-716 0 0,-35 35 574 0 0,-10 11 179 0 0,1-1 0 0 0,1 0-1 0 0,-1 1 1 0 0,7-5 0 0 0,-9 7 10 0 0,-2 0 36 0 0,4-3 51 0 0,0 6 11 0 0,-1 5 33 0 0,-1-2 80 0 0,0 0 1 0 0,-1-1-1 0 0,1 1 0 0 0,-1 0 0 0 0,1 8 1 0 0,-1-7-25 0 0,0 0 0 0 0,0 0 1 0 0,1 0-1 0 0,-1 0 1 0 0,1 0-1 0 0,0-1 0 0 0,5 8 1 0 0,-7-11-28 0 0,29-19 2 0 0,-1-2-178 0 0,6-6-344 0 0,-33 26 451 0 0,0-1-1 0 0,-1 1 0 0 0,1-1 0 0 0,-1 0 0 0 0,1 1 1 0 0,-1-1-1 0 0,0 1 0 0 0,1-1 0 0 0,-1 0 0 0 0,0 1 1 0 0,1-1-1 0 0,-1 0 0 0 0,0 1 0 0 0,1-1 0 0 0,-1-1 1 0 0,1 0-15 0 0,-1 0 1 0 0,1 0-1 0 0,0 0 1 0 0,0 0-1 0 0,0 0 1 0 0,0 0 0 0 0,0 0-1 0 0,0 1 1 0 0,1-1-1 0 0,2-3 1 0 0,-4 5 18 0 0,0 0 0 0 0,0 0-1 0 0,0 0 1 0 0,1 0 0 0 0,-1 0 0 0 0,0-1 0 0 0,0 1 0 0 0,0 0 0 0 0,0 0 0 0 0,0 0-1 0 0,0 0 1 0 0,0 0 0 0 0,0 0 0 0 0,0 0 0 0 0,0 0 0 0 0,0 0 0 0 0,0 0 0 0 0,0 0-1 0 0,0 0 1 0 0,0 0 0 0 0,1 0 0 0 0,-1 0 0 0 0,0 0 0 0 0,0 0 0 0 0,0 0 0 0 0,0 0-1 0 0,0 0 1 0 0,0 0 0 0 0,0 0 0 0 0,0 0 0 0 0,0 0 0 0 0,0 0 0 0 0,1 0 0 0 0,-1 0-1 0 0,0 0 1 0 0,0 0 0 0 0,0 0 0 0 0,0 0 0 0 0,0 0 0 0 0,0 0 0 0 0,0 0 0 0 0,0 0-1 0 0,0 0 1 0 0,0 0 0 0 0,0 0 0 0 0,0 0 0 0 0,1 0 0 0 0,-1 0 0 0 0,0 0 0 0 0,0 0-1 0 0,0 0 1 0 0,0 1 0 0 0,0-1 0 0 0,0 0 0 0 0,0 0 0 0 0,0 0 0 0 0,0 0 0 0 0,1 1 6 0 0,0 0 1 0 0,0 0-1 0 0,0 0 1 0 0,0 0-1 0 0,0 0 1 0 0,0 0 0 0 0,-1 0-1 0 0,1 0 1 0 0,0 1-1 0 0,0-1 1 0 0,-1 0-1 0 0,1 0 1 0 0,-1 1 0 0 0,0-1-1 0 0,1 0 1 0 0,-1 1-1 0 0,0-1 1 0 0,0 1 0 0 0,0-1-1 0 0,0 0 1 0 0,0 1-1 0 0,0-1 1 0 0,0 1-1 0 0,0-1 1 0 0,0 0 0 0 0,-1 2-1 0 0,0 4 85 0 0,1-1-1 0 0,-1 0 1 0 0,2 9-1 0 0,-1-1 38 0 0,0-13-55 0 0,0 1-12 0 0,3 11-46 0 0,1-10-17 0 0,-3-3 4 0 0,1 1-33 0 0,0 1 0 0 0,0-1 0 0 0,0 0 0 0 0,-1 0 0 0 0,1 0 0 0 0,0 0 0 0 0,0 0 0 0 0,1-1 0 0 0,-1 1 0 0 0,0-1 0 0 0,3 1 0 0 0,0 0-459 0 0,-1-1-535 0 0,7-4-56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2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102 239 4144 0 0,'-3'19'4073'0'0,"3"-17"-2632"0"0,0-2-1365 0 0,0 1 0 0 0,0-1 0 0 0,0 0 0 0 0,0 1 0 0 0,0-1 0 0 0,0 0 0 0 0,0 1 0 0 0,0-1 0 0 0,0 0 0 0 0,0 1 0 0 0,0-1 0 0 0,0 0 0 0 0,1 1 0 0 0,-1-1 0 0 0,0 0 0 0 0,0 0 0 0 0,0 1 0 0 0,0-1 0 0 0,1 0 0 0 0,-1 0 0 0 0,0 1 0 0 0,0-1 0 0 0,0 0 0 0 0,1 0 0 0 0,-1 0 0 0 0,0 1 0 0 0,0-1 0 0 0,1 0 0 0 0,-1 0 0 0 0,1 0 0 0 0,14-13 243 0 0,-10 9-226 0 0,0 0-1 0 0,-1 0 0 0 0,1 0 0 0 0,-1-1 0 0 0,7-8 0 0 0,-8 6-22 0 0,1-1 0 0 0,-1 1 0 0 0,-1-1 0 0 0,1 0 0 0 0,-1 0-1 0 0,-1 1 1 0 0,1-2 0 0 0,-1 1 0 0 0,-1 0 0 0 0,1 0 0 0 0,-2 0-1 0 0,1 0 1 0 0,-1 0 0 0 0,0 0 0 0 0,0 0 0 0 0,-1 0 0 0 0,-6-14 0 0 0,0 0 212 0 0,8 20-267 0 0,-1-1 0 0 0,1 1 0 0 0,-1 0 0 0 0,0-1 0 0 0,0 1-1 0 0,0 0 1 0 0,0-1 0 0 0,-1 1 0 0 0,1 0 0 0 0,-1 0 0 0 0,1 0 0 0 0,-1 0 0 0 0,0 1 0 0 0,-3-4 0 0 0,4 4 6 0 0,1 0 0 0 0,-1 1 0 0 0,0-1 0 0 0,0 1-1 0 0,0-1 1 0 0,0 0 0 0 0,0 1 0 0 0,0 0 0 0 0,0-1-1 0 0,0 1 1 0 0,0 0 0 0 0,0-1 0 0 0,0 1 0 0 0,0 0 0 0 0,0 0-1 0 0,-1 0 1 0 0,1 0 0 0 0,0 0 0 0 0,0 0 0 0 0,0 0-1 0 0,0 0 1 0 0,0 0 0 0 0,0 1 0 0 0,0-1 0 0 0,0 0 0 0 0,0 1-1 0 0,0-1 1 0 0,0 1 0 0 0,0-1 0 0 0,0 1 0 0 0,0 0-1 0 0,0-1 1 0 0,0 1 0 0 0,1 0 0 0 0,-1-1 0 0 0,0 1 0 0 0,0 0-1 0 0,0 1 1 0 0,-7 5 180 0 0,0 1 0 0 0,1 0 0 0 0,0 0 0 0 0,1 0 1 0 0,-1 1-1 0 0,2 0 0 0 0,-1 0 0 0 0,1 0 0 0 0,-4 13 0 0 0,0 2-32 0 0,6-17-141 0 0,0-1 0 0 0,1 1-1 0 0,-1 0 1 0 0,2-1 0 0 0,-1 1-1 0 0,1 0 1 0 0,0 8-1 0 0,0-10-22 0 0,1-1 0 0 0,0 1 0 0 0,1-1 0 0 0,-1 0 0 0 0,1 1 0 0 0,0-1 0 0 0,0 1 0 0 0,0-1 0 0 0,1 0 0 0 0,0 0 0 0 0,0 0 0 0 0,4 8-1 0 0,-5-11-1 0 0,0 1-1 0 0,-1-1 0 0 0,1 0 0 0 0,0 0 0 0 0,0 1 0 0 0,0-1 1 0 0,0 0-1 0 0,0 0 0 0 0,0 0 0 0 0,0 0 0 0 0,1 0 0 0 0,-1 0 1 0 0,0-1-1 0 0,1 1 0 0 0,-1 0 0 0 0,0-1 0 0 0,1 1 1 0 0,-1-1-1 0 0,1 1 0 0 0,-1-1 0 0 0,0 0 0 0 0,1 1 0 0 0,-1-1 1 0 0,1 0-1 0 0,-1 0 0 0 0,1 0 0 0 0,-1 0 0 0 0,1 0 0 0 0,-1-1 1 0 0,1 1-1 0 0,-1 0 0 0 0,4-2 0 0 0,-3 2-10 0 0,23-10 8 0 0,-20 8-35 0 0,-1 1 0 0 0,1-1-1 0 0,-1 0 1 0 0,0-1 0 0 0,1 1-1 0 0,-1-1 1 0 0,0 0 0 0 0,-1 0-1 0 0,1 0 1 0 0,4-5-1 0 0,1-3-288 0 0,-1 0 1 0 0,9-15-1 0 0,-5 7-163 0 0,-3 7-60 0 0,-8 12 554 0 0,0-1 0 0 0,0 0 0 0 0,-1 0 0 0 0,1 1 0 0 0,0-1 0 0 0,-1 0 1 0 0,1 0-1 0 0,-1 0 0 0 0,1 0 0 0 0,-1 0 0 0 0,0 1 0 0 0,1-1 0 0 0,-1 0 1 0 0,0 0-1 0 0,0 0 0 0 0,1 0 0 0 0,-1 0 0 0 0,0 0 0 0 0,0-2 1 0 0,0 2 362 0 0,-2 10-430 0 0,-3 8 462 0 0,1-1-1 0 0,-3 21 0 0 0,6-22-275 0 0,3-2-116 0 0,-2-11 223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0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70 456 0 0,'11'-20'10329'0'0,"-2"16"-9453"0"0,-8 3-781 0 0,0 0 1 0 0,0 0-1 0 0,-1 0 1 0 0,1 0-1 0 0,-1 0 1 0 0,1 0-1 0 0,-1 0 1 0 0,1 0-1 0 0,-1-1 1 0 0,0 1-1 0 0,1 0 1 0 0,-1 0-1 0 0,0 0 1 0 0,0 0-1 0 0,0-1 1 0 0,0 1-1 0 0,0 0 1 0 0,0 0-1 0 0,0 0 0 0 0,0-1 1 0 0,-1 1-1 0 0,1-1 1 0 0,-3-3 288 0 0,2 4-327 0 0,0 1 0 0 0,1-1 0 0 0,-1 0 0 0 0,1 0 0 0 0,-1 0 0 0 0,1 1 0 0 0,0-1 0 0 0,-1 0 0 0 0,1 0 0 0 0,0 0 0 0 0,0 0 0 0 0,-1 0 0 0 0,1-1 1 0 0,0 1 100 0 0,-1 1-80 0 0,-6 0-2 0 0,6 0 246 0 0,-2 2 77 0 0,-1-1-278 0 0,0 1 0 0 0,0 0 0 0 0,0 1 0 0 0,1-1 0 0 0,-1 1 0 0 0,1 0 0 0 0,-6 5 0 0 0,8-6-91 0 0,-2 0 1 0 0,1 0-1 0 0,0 0 1 0 0,0 0-1 0 0,-1 0 1 0 0,-3 2-1 0 0,1-1-8 0 0,1 0-1 0 0,0 0 0 0 0,0 0 1 0 0,1 1-1 0 0,-1-1 0 0 0,1 1 1 0 0,-5 6-1 0 0,5-7 49 0 0,-5 7 1088 0 0,1 8-1021 0 0,7-13-145 0 0,1-3 21 0 0,0 2 35 0 0,0-1-46 0 0,0 0-1 0 0,1 0 0 0 0,0 0 0 0 0,-1 0 0 0 0,1 0 0 0 0,0 0 0 0 0,1-1 0 0 0,-1 1 0 0 0,0-1 0 0 0,1 1 0 0 0,-1-1 0 0 0,1 0 0 0 0,3 2 0 0 0,0-1 14 0 0,0 0-1 0 0,0-1 0 0 0,0 0 0 0 0,12 2 0 0 0,3 2 40 0 0,-14-5-54 0 0,-3 0 0 0 0,-1-1 0 0 0,1 1 0 0 0,-1 0 0 0 0,1 0 0 0 0,-1 0 0 0 0,0 0 0 0 0,1 1 0 0 0,-1-1 0 0 0,5 5 0 0 0,-7-6 0 0 0,-1 0 0 0 0,0 1 0 0 0,1-1 0 0 0,-1 1 0 0 0,0-1 0 0 0,0 1 0 0 0,1-1 0 0 0,-1 1 0 0 0,0-1 0 0 0,0 1 0 0 0,0 0 0 0 0,0-1 0 0 0,0 1 0 0 0,0-1 0 0 0,0 1 0 0 0,0-1 0 0 0,0 1 0 0 0,-11 18 54 0 0,3-11-26 0 0,-1-2 20 0 0,0 1-1 0 0,0-1 1 0 0,-1 0 0 0 0,0-1 0 0 0,0-1 0 0 0,-17 7-1 0 0,24-11-47 0 0,-1 1 0 0 0,1 0 0 0 0,0 1 0 0 0,0-1 0 0 0,0 0 0 0 0,0 1 0 0 0,0 0 0 0 0,0 0 0 0 0,0 0 0 0 0,-3 3 0 0 0,-3 2 0 0 0,-3 3-229 0 0,11-9-970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0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6912 0 0,'0'0'1493'0'0,"0"11"6539"0"0,-1-2-7840 0 0,-1 1 0 0 0,0-1 1 0 0,0 0-1 0 0,-5 10 0 0 0,0 4-141 0 0,-18 66 1558 0 0,-17 65-1276 0 0,20-62-333 0 0,-19 98 0 0 0,38-174 0 0 0,1 1 0 0 0,1-1 0 0 0,1 0 0 0 0,2 27 0 0 0,-1-38 0 0 0,0-1 0 0 0,0 0 0 0 0,1 0 0 0 0,0 0 0 0 0,2 4 0 0 0,0 2-18 0 0,-3-9-21 0 0,0 0 1 0 0,0 0 0 0 0,0-1-1 0 0,0 1 1 0 0,0 0 0 0 0,0-1-1 0 0,0 1 1 0 0,0-1 0 0 0,0 1-1 0 0,0-1 1 0 0,0 1 0 0 0,2-1-1 0 0,0 1-745 0 0,7 3-3637 0 0,5 0-1464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180 231 9096 0 0,'0'0'1232'0'0,"2"-1"-944"0"0,1-2-232 0 0,0 1 1 0 0,1 0-1 0 0,-1-1 0 0 0,0 0 1 0 0,0 0-1 0 0,-1 0 1 0 0,1 0-1 0 0,-1 0 0 0 0,4-6 1 0 0,2-4 333 0 0,9-22 0 0 0,-15 28-145 0 0,-1 0 0 0 0,0 0 1 0 0,0 0-1 0 0,0 0 0 0 0,-1 0 1 0 0,0-1-1 0 0,0 1 0 0 0,-2-14 1 0 0,-1 16-137 0 0,1-1 0 0 0,-1 0-1 0 0,0 1 1 0 0,0-1 0 0 0,0 1 0 0 0,-1 0 0 0 0,1 0 0 0 0,-1 0 0 0 0,-6-4 0 0 0,9 7-86 0 0,0 1-19 0 0,0 0 1 0 0,1 0 0 0 0,-1 1 0 0 0,0-1 0 0 0,0 0 0 0 0,0 0-1 0 0,0 1 1 0 0,0-1 0 0 0,0 1 0 0 0,0-1 0 0 0,0 1 0 0 0,-1-1 0 0 0,1 1-1 0 0,0-1 1 0 0,0 1 0 0 0,0 0 0 0 0,0 0 0 0 0,-1 0 0 0 0,1 0 0 0 0,0 0-1 0 0,0 0 1 0 0,-2 0 0 0 0,0 1 41 0 0,0 0 0 0 0,0 0-1 0 0,1 0 1 0 0,-1 0 0 0 0,1 0 0 0 0,-1 0-1 0 0,1 1 1 0 0,0 0 0 0 0,-4 2 0 0 0,-3 5 129 0 0,0 0 1 0 0,0 0 0 0 0,-10 16-1 0 0,1 3 46 0 0,-10 12 134 0 0,23-35-311 0 0,1 1-1 0 0,0-1 1 0 0,0 1-1 0 0,0 0 1 0 0,0 0-1 0 0,1 0 1 0 0,0 0-1 0 0,0 1 1 0 0,1-1-1 0 0,0 1 1 0 0,0-1-1 0 0,-1 9 1 0 0,3-11-42 0 0,-1-1-1 0 0,0 1 1 0 0,0-1 0 0 0,0 1 0 0 0,-3 4 0 0 0,4-7 0 0 0,-1 1 1 0 0,0-1-1 0 0,0 1 1 0 0,1 0 0 0 0,-1-1-1 0 0,1 1 1 0 0,-1-1-1 0 0,1 1 1 0 0,0 0-1 0 0,0-1 1 0 0,-1 1-1 0 0,1 0 1 0 0,0-1-1 0 0,1 1 1 0 0,-1 0 0 0 0,0-1-1 0 0,0 1 1 0 0,1 0-1 0 0,-1-1 1 0 0,1 1-1 0 0,-1-1 1 0 0,1 1-1 0 0,0 0 1 0 0,1 1-1 0 0,2 5 9 0 0,-4-7-9 0 0,1-1-1 0 0,-1 1 1 0 0,0-1-1 0 0,0 1 1 0 0,0-1-1 0 0,1 1 1 0 0,-1-1 0 0 0,0 1-1 0 0,1-1 1 0 0,-1 1-1 0 0,0-1 1 0 0,1 1-1 0 0,-1-1 1 0 0,0 0 0 0 0,1 1-1 0 0,-1-1 1 0 0,1 1-1 0 0,-1-1 1 0 0,1 0-1 0 0,-1 0 1 0 0,1 1-1 0 0,-1-1 1 0 0,1 0 0 0 0,-1 0-1 0 0,1 0 1 0 0,-1 1-1 0 0,1-1 1 0 0,0 0-1 0 0,-1 0 1 0 0,1 0-1 0 0,0 0 1 0 0,1 0 1 0 0,3 1 3 0 0,-1-1 0 0 0,0 1 0 0 0,1-1 0 0 0,-1 0 0 0 0,0 0 0 0 0,1-1 1 0 0,-1 1-1 0 0,0-1 0 0 0,1 0 0 0 0,-1 0 0 0 0,0 0 0 0 0,0-1 0 0 0,7-3 0 0 0,3-2-35 0 0,0-2-1 0 0,18-13 1 0 0,-14 9-96 0 0,-13 8 75 0 0,1 0-1 0 0,-1 0 1 0 0,1-1-1 0 0,-2 1 1 0 0,1-1-1 0 0,-1 0 1 0 0,7-11-1 0 0,19-47-153 0 0,-28 59 191 0 0,-3 10 2 0 0,1-3 6 0 0,-1 1 1 0 0,0-1 0 0 0,0 0-1 0 0,0 0 1 0 0,0 0-1 0 0,0 0 1 0 0,0 0 0 0 0,0 0-1 0 0,-1 0 1 0 0,1-1 0 0 0,-3 3-1 0 0,-3 6 47 0 0,1 1-1 0 0,0 0 1 0 0,1 0 0 0 0,0 0-1 0 0,0 0 1 0 0,1 1 0 0 0,-4 19-1 0 0,6-14-41 0 0,3-13 0 0 0,0-2 0 0 0,4 6 0 0 0,-4-7 0 0 0,0 1 0 0 0,1-1 0 0 0,-1 1 0 0 0,1-1 0 0 0,0 0 0 0 0,-1 1 0 0 0,1-1 0 0 0,0 0 0 0 0,0 0 0 0 0,0 0 0 0 0,-1-1 0 0 0,1 1 0 0 0,0 0 0 0 0,0-1 0 0 0,0 1 0 0 0,0-1 0 0 0,1 1 0 0 0,-1-1 0 0 0,0 0 0 0 0,3 0 0 0 0,-2-1 0 0 0,0 0 0 0 0,1 1 0 0 0,-1-1 0 0 0,0-1 0 0 0,0 1 0 0 0,0 0 0 0 0,0-1 0 0 0,0 1 0 0 0,0-1 0 0 0,-1 0 0 0 0,1 0 0 0 0,4-4 0 0 0,11-12-31 0 0,-1 0-1 0 0,26-36 1 0 0,-38 46-120 0 0,-1-1 0 0 0,6-12 0 0 0,2-4 341 0 0,-7 16-162 0 0,-8 15-953 0 0,-9 17 2038 0 0,9-16-1086 0 0,1 0 1 0 0,-1 1-1 0 0,1-1 0 0 0,-1 11 0 0 0,1-4-90 0 0,1 0-73 0 0,3 1 203 0 0,4-10-7 0 0,-1 0 37 0 0,-5-4-101 0 0,1 0 0 0 0,-1 0 0 0 0,0-1 0 0 0,1 1 0 0 0,-1 0 0 0 0,1 0 0 0 0,-1 0-1 0 0,1-1 1 0 0,-1 1 0 0 0,1 0 0 0 0,0 0 0 0 0,-1-1 0 0 0,1 1 0 0 0,0-1 0 0 0,0 1 0 0 0,-1 0-1 0 0,1-1 1 0 0,0 1 0 0 0,0-1 0 0 0,0 0 0 0 0,0 1 0 0 0,-1-1 0 0 0,1 0 0 0 0,0 1-1 0 0,0-1 1 0 0,0 0 0 0 0,0 0 0 0 0,0 0 0 0 0,0 0 0 0 0,0 0 0 0 0,0 0 0 0 0,0 0-1 0 0,0 0 1 0 0,0 0 0 0 0,0-1 0 0 0,-1 1 0 0 0,1 0 0 0 0,0 0 0 0 0,0-1 0 0 0,0 1-1 0 0,0-1 1 0 0,0 1 0 0 0,-1-1 0 0 0,1 1 0 0 0,0-1 0 0 0,0 0 0 0 0,6-4-44 0 0,0-1 0 0 0,-1 1 0 0 0,0-1 0 0 0,6-8 0 0 0,-6 7-83 0 0,0 1-6 0 0,0-1-1 0 0,-1 1 0 0 0,0-1 0 0 0,0 0 0 0 0,0 0 0 0 0,6-14 0 0 0,-2 1-81 0 0,-8 19 210 0 0,-1 1 0 0 0,1-1-1 0 0,-1 0 1 0 0,1 0-1 0 0,-1 0 1 0 0,1 0 0 0 0,-1 1-1 0 0,1-1 1 0 0,0 0-1 0 0,-1 1 1 0 0,1-1 0 0 0,0 0-1 0 0,0 1 1 0 0,0-1-1 0 0,-1 1 1 0 0,1-1 0 0 0,0 1-1 0 0,1-1 1 0 0,-1 0-34 0 0,-1-2 47 0 0,-4 88 1747 0 0,4-82-1736 0 0,0 1 1 0 0,0-1-1 0 0,1 0 1 0 0,0 0-1 0 0,0 0 1 0 0,0 0-1 0 0,0 0 1 0 0,0 0-1 0 0,3 5 1 0 0,-3-7-15 0 0,0 1 1 0 0,0 0-1 0 0,0-1 0 0 0,0 1 1 0 0,1-1-1 0 0,-1 1 1 0 0,0-1-1 0 0,1 0 0 0 0,-1 0 1 0 0,1 0-1 0 0,-1 1 1 0 0,1-1-1 0 0,0-1 0 0 0,-1 1 1 0 0,1 0-1 0 0,0 0 0 0 0,2 0 1 0 0,4 2-200 0 0,6 0-1756 0 0,-3-3 801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2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21 8288 0 0,'0'-18'4826'0'0,"-12"15"-4300"0"0,9 5-363 0 0,-1 0 1 0 0,1 0 0 0 0,0 0-1 0 0,0 0 1 0 0,1 1-1 0 0,-1-1 1 0 0,0 1 0 0 0,1-1-1 0 0,-1 1 1 0 0,1 0 0 0 0,0 0-1 0 0,0 0 1 0 0,-3 7 0 0 0,3-6 23 0 0,0 0 1 0 0,-1 0-1 0 0,1 0 1 0 0,-1 0-1 0 0,0 0 1 0 0,0-1 0 0 0,0 0-1 0 0,-1 1 1 0 0,-3 2-1 0 0,1-3 3 0 0,3-1-111 0 0,0-1 0 0 0,1 1 0 0 0,-1 0 0 0 0,1-1 0 0 0,-1 1 0 0 0,1 0 0 0 0,0 0 0 0 0,0 1 0 0 0,0-1 0 0 0,0 0-1 0 0,-2 4 1 0 0,3 0 79 0 0,-2-2 63 0 0,10-6-228 0 0,3 0-27 0 0,-1 0 1 0 0,18-2-1 0 0,-24 4-31 0 0,0 0-1 0 0,0 0 0 0 0,0 0 0 0 0,0 0 1 0 0,-1 1-1 0 0,1-1 0 0 0,0 1 1 0 0,0 0-1 0 0,-1-1 0 0 0,1 2 1 0 0,-1-1-1 0 0,1 0 0 0 0,-1 0 0 0 0,5 4 1 0 0,-6-4 39 0 0,0 0 0 0 0,0 0 0 0 0,0 0 1 0 0,0 0-1 0 0,0 0 0 0 0,0 1 0 0 0,0-1 1 0 0,-1 0-1 0 0,1 1 0 0 0,0-1 0 0 0,-1 0 1 0 0,1 1-1 0 0,-1-1 0 0 0,0 1 0 0 0,1-1 1 0 0,-1 1-1 0 0,0-1 0 0 0,0 1 0 0 0,0-1 0 0 0,0 1 1 0 0,0-1-1 0 0,0 1 0 0 0,0-1 0 0 0,-1 1 1 0 0,1-1-1 0 0,-1 1 0 0 0,1-1 0 0 0,-1 1 1 0 0,1-1-1 0 0,-2 2 0 0 0,-1 3 160 0 0,0 0-1 0 0,-1 1 1 0 0,0-1-1 0 0,-8 9 1 0 0,4-6-70 0 0,0 1 0 0 0,0-2-1 0 0,-1 1 1 0 0,0-1 0 0 0,-1 0 0 0 0,0-1-1 0 0,0 0 1 0 0,0-1 0 0 0,-18 8-1 0 0,25-13-29 0 0,1 0 0 0 0,-1 0 0 0 0,0 0 0 0 0,1 0 0 0 0,-1-1-1 0 0,0 0 1 0 0,1 1 0 0 0,-1-1 0 0 0,0 0 0 0 0,0 0 0 0 0,1 0-1 0 0,-1-1 1 0 0,0 1 0 0 0,1-1 0 0 0,-4 0 0 0 0,5 1-76 0 0,0 0 0 0 0,0 0 0 0 0,-1-1 0 0 0,1 1 1 0 0,0 0-1 0 0,0-1 0 0 0,0 1 0 0 0,-1 0 0 0 0,1-1 0 0 0,0 1 1 0 0,0-1-1 0 0,0 0 0 0 0,0 1 0 0 0,0-1 0 0 0,0 0 1 0 0,0 0-1 0 0,0 1 0 0 0,0-1 0 0 0,-1-2 0 0 0,1 1-412 0 0,0 2 338 0 0,1-1 0 0 0,0 1 0 0 0,-1 0 0 0 0,1-1 0 0 0,0 1 0 0 0,-1-1 0 0 0,1 1 0 0 0,0-1 0 0 0,0 1 0 0 0,-1 0 0 0 0,1-1-1 0 0,0 1 1 0 0,0-1 0 0 0,0 1 0 0 0,0-1 0 0 0,0 1 0 0 0,-1-1 0 0 0,1 1 0 0 0,0-1 0 0 0,1 0 0 0 0,-2-1-291 0 0,1-6-1063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2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7080 0 0,'2'-3'127'0'0,"-2"2"-106"0"0,1 1 0 0 0,-1-1 1 0 0,0 1-1 0 0,0-1 1 0 0,1 1-1 0 0,-1-1 0 0 0,0 1 1 0 0,1 0-1 0 0,-1-1 0 0 0,1 1 1 0 0,-1 0-1 0 0,0-1 1 0 0,1 1-1 0 0,-1 0 0 0 0,1-1 1 0 0,-1 1-1 0 0,1 0 0 0 0,-1 0 1 0 0,1-1-1 0 0,-1 1 0 0 0,1 0 1 0 0,-1 0-1 0 0,1 0 1 0 0,-1 0-1 0 0,1 0 0 0 0,-1 0 1 0 0,1 0-1 0 0,0 0 0 0 0,0 0 1 0 0,11-2 1691 0 0,-11 2-1356 0 0,1 0 0 0 0,-1-1 0 0 0,1 1 1 0 0,-1 0-1 0 0,1 0 0 0 0,0 0 0 0 0,-1 0 1 0 0,1 0-1 0 0,-1 0 0 0 0,1 1 0 0 0,-1-1 1 0 0,3 1-1 0 0,0 0-153 0 0,0 0 0 0 0,0-1 0 0 0,0 0 0 0 0,0 0 0 0 0,0 0 0 0 0,0 0 1 0 0,0-1-1 0 0,0 1 0 0 0,0-1 0 0 0,-1 0 0 0 0,1 0 0 0 0,0-1 0 0 0,5-2 0 0 0,24-5-67 0 0,17-5-57 0 0,-12 4-2385 0 0,-26 7-3141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148 235 8952 0 0,'0'0'681'0'0,"-5"6"-426"0"0,1 2-160 0 0,0 1 0 0 0,1 0 0 0 0,0 0 1 0 0,-3 10-1 0 0,0 4 165 0 0,-5 24 468 0 0,7-29-364 0 0,-10 30 0 0 0,10-35-185 0 0,0 1 1 0 0,-2 17-1 0 0,-5 18 499 0 0,-9 9-19 0 0,9-26-441 0 0,-13 58 1 0 0,17-52-219 0 0,6-27 0 0 0,4-9 4 0 0,1-5 24 0 0,-2 1 34 0 0,1-1 1 0 0,-1 0-1 0 0,0 0 1 0 0,0 0 0 0 0,-1 0-1 0 0,1 0 1 0 0,-1 0 0 0 0,1-1-1 0 0,-1 1 1 0 0,0 0-1 0 0,1-6 1 0 0,5-38-432 0 0,-6 40 330 0 0,0 0 0 0 0,0 0 0 0 0,4-9-1 0 0,3-14-1 0 0,22-103 67 0 0,-9 53 1 0 0,-12 43 55 0 0,2 1 1 0 0,1 0-1 0 0,2 1 0 0 0,1 0 1 0 0,2 1-1 0 0,1 1 0 0 0,32-43 1 0 0,-42 66-75 0 0,0-1 0 0 0,16-14 1 0 0,-21 22 7 0 0,1 0 0 0 0,0 0-1 0 0,-1 0 1 0 0,1 1 0 0 0,0 0 0 0 0,0-1 0 0 0,0 1 0 0 0,1 0 0 0 0,-1 1 0 0 0,0-1 0 0 0,6 0 0 0 0,3 2-16 0 0,2 0-66 0 0,-12 2-3 0 0,2 2 55 0 0,3 6 10 0 0,6 22 5 0 0,-13-28 65 0 0,0 0 1 0 0,0 0 0 0 0,0 0 0 0 0,0 0 0 0 0,-1 1-1 0 0,0-1 1 0 0,1 0 0 0 0,-2 0 0 0 0,1 1 0 0 0,0-1-1 0 0,-1 0 1 0 0,0 0 0 0 0,-2 7 0 0 0,-3 4 236 0 0,0 0 0 0 0,-10 18 0 0 0,7-16-202 0 0,0 0-94 0 0,-1-1 1 0 0,-1-1 0 0 0,-13 15-1 0 0,18-21-7 0 0,4-6 0 0 0,0 0 0 0 0,-1 0 0 0 0,1 0 0 0 0,-1-1 0 0 0,0 1 0 0 0,1-1 0 0 0,-5 3 0 0 0,4-2 33 0 0,-1-1 0 0 0,0 1 0 0 0,1-1 0 0 0,-1 0 0 0 0,-7 2-1 0 0,10-3 9 0 0,0-1-1 0 0,0 1 0 0 0,0-1 1 0 0,0 0-1 0 0,0 1 0 0 0,0-1 0 0 0,0 0 1 0 0,0 0-1 0 0,0 0 0 0 0,0 0 1 0 0,-1 0-1 0 0,1 0 0 0 0,0 0 1 0 0,0 0-1 0 0,0 0 0 0 0,0-1 0 0 0,0 1 1 0 0,0 0-1 0 0,0-1 0 0 0,0 1 1 0 0,0-1-1 0 0,0 1 0 0 0,0-1 1 0 0,0 0-1 0 0,0 1 0 0 0,0-1 0 0 0,0-1 1 0 0,-12-20-1086 0 0,8 12-3695 0 0,0-2-816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7.7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 0 3680 0 0,'-11'9'360'0'0,"9"-5"-360"0"0,-2 3 0 0 0,0-2 0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4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10136 0 0,'0'0'464'0'0,"0"2"-10"0"0,16 53 4296 0 0,-13-41-4306 0 0,-1 0-1 0 0,2 26 1 0 0,-9 56-244 0 0,6-93-198 0 0,-1-2 1 0 0,0 1 0 0 0,0-1 0 0 0,0 0 0 0 0,0 0 0 0 0,0 0 0 0 0,-1 0 0 0 0,1 0 0 0 0,0 0 0 0 0,0 0 0 0 0,-1 1 0 0 0,1-1 0 0 0,-1 0 0 0 0,1 0 0 0 0,-2 1 0 0 0,1 1 1358 0 0,3-5-1339 0 0,-1 1-1 0 0,0 0 1 0 0,0 0 0 0 0,0-1-1 0 0,0 1 1 0 0,0 0-1 0 0,0-1 1 0 0,0 1-1 0 0,0-1 1 0 0,-1 1-1 0 0,1-1 1 0 0,0-3-1 0 0,0 4 9 0 0,11-25 53 0 0,1 1 0 0 0,17-25 0 0 0,-28 46-67 0 0,1 1 0 0 0,0-1 0 0 0,0 1 0 0 0,0 0 0 0 0,1 0 0 0 0,-1 0 1 0 0,5-2-1 0 0,13-12-16 0 0,-18 14-449 0 0,0-1 0 0 0,1 1-1 0 0,-1 0 1 0 0,1 0 0 0 0,4-2-1 0 0,1 3-1061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85 186 9992 0 0,'0'0'456'0'0,"0"16"168"0"0,8 24 1984 0 0,9-53-1118 0 0,-12 8-1255 0 0,-4 5-191 0 0,1-1 0 0 0,-1 0 0 0 0,0 0 0 0 0,0 0 1 0 0,0 0-1 0 0,0 0 0 0 0,0 0 0 0 0,0 0 0 0 0,0-1 0 0 0,0 1 1 0 0,-1 0-1 0 0,1 0 0 0 0,0-1 0 0 0,-1 1 0 0 0,1-2 1 0 0,1 0 23 0 0,-1 0 1 0 0,1-1 0 0 0,0 1 0 0 0,0 1 0 0 0,0-1 0 0 0,3-4 0 0 0,8-12 120 0 0,6-16-66 0 0,-12 17-68 0 0,-9 12-57 0 0,0 0 13 0 0,2-6 0 0 0,0 0-1 0 0,-1 0 1 0 0,-1 0 0 0 0,-3-13-1 0 0,5 24-10 0 0,-1-1 0 0 0,1 1 0 0 0,-1 0 0 0 0,1 0 0 0 0,-1 0 0 0 0,0-1 0 0 0,1 1 0 0 0,-1 0 0 0 0,0 0 0 0 0,0 0 0 0 0,0 0 0 0 0,0 0 0 0 0,0 0 0 0 0,0 0 0 0 0,0 1-1 0 0,0-1 1 0 0,0 0 0 0 0,-1 0 0 0 0,1 1 0 0 0,0-1 0 0 0,0 1 0 0 0,-1-1 0 0 0,1 1 0 0 0,0 0 0 0 0,0-1 0 0 0,-1 1 0 0 0,1 0 0 0 0,-1 0 0 0 0,1 0 0 0 0,0 0 0 0 0,-3 1 0 0 0,1-1 1 0 0,1 0 0 0 0,-1 1 1 0 0,1-1-1 0 0,-1 1 1 0 0,1 0-1 0 0,-1 0 1 0 0,1 0-1 0 0,0 0 1 0 0,-1 0-1 0 0,1 1 0 0 0,0-1 1 0 0,0 1-1 0 0,0-1 1 0 0,0 1-1 0 0,0 0 1 0 0,-2 3-1 0 0,-26 32 289 0 0,21-28-285 0 0,1 0 0 0 0,0 1 0 0 0,1 0 0 0 0,0 0 0 0 0,1 1 0 0 0,0 0 0 0 0,-4 12-1 0 0,8-18-4 0 0,1 0 0 0 0,0 0 0 0 0,0 0 0 0 0,1 0 0 0 0,-1 0 0 0 0,1 0 0 0 0,0 0 0 0 0,0 0 0 0 0,1 0 0 0 0,0 0 0 0 0,1 7 0 0 0,3-5 0 0 0,4-3 0 0 0,-6-3 0 0 0,1 0 0 0 0,-1 0 0 0 0,0 0 0 0 0,1-1 0 0 0,-1 0 0 0 0,0 0 0 0 0,6 0 0 0 0,5-4 0 0 0,-12 3-1 0 0,8-3 14 0 0,-1-1 0 0 0,13-6 0 0 0,30-31 85 0 0,-10 1-98 0 0,-42 41 0 0 0,1 0 0 0 0,-1 0-1 0 0,0 0 1 0 0,0-1-1 0 0,0 1 1 0 0,0 0-1 0 0,1 0 1 0 0,-1-1-1 0 0,0 1 1 0 0,0 0-1 0 0,1 0 1 0 0,-1 0-1 0 0,0 0 1 0 0,0 0 0 0 0,1-1-1 0 0,-1 1 1 0 0,0 0-1 0 0,0 0 1 0 0,1 0-1 0 0,-1 0 1 0 0,0 0-1 0 0,1 0 1 0 0,-1 0-1 0 0,0 0 1 0 0,1 0-1 0 0,-1 0 1 0 0,0 0 0 0 0,0 0-1 0 0,1 0 1 0 0,-1 0-1 0 0,0 0 1 0 0,0 0-1 0 0,1 1 1 0 0,-1-1-1 0 0,0 0 1 0 0,1 0-1 0 0,-1 0 1 0 0,0 0-1 0 0,0 0 1 0 0,0 1 0 0 0,1-1-1 0 0,-1 0 1 0 0,0 0-1 0 0,0 0 1 0 0,0 1-1 0 0,1-1 1 0 0,-1 0-1 0 0,0 0 1 0 0,0 1-1 0 0,0-1 1 0 0,0 0 0 0 0,0 0-1 0 0,1 1 1 0 0,4 16-54 0 0,-5-15 60 0 0,17 18-6 0 0,-9-14-10 0 0,2-1 37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9360 0 0,'0'0'845'0'0,"-1"2"-597"0"0,-5 11 244 0 0,5-12-399 0 0,0 1 0 0 0,0-1 0 0 0,0 1 0 0 0,0 0 0 0 0,0 0 0 0 0,0-1 0 0 0,1 1 0 0 0,-1 0 0 0 0,0 0 1 0 0,1 0-1 0 0,0 0 0 0 0,-1 0 0 0 0,1 0 0 0 0,0 0 0 0 0,0 0 0 0 0,0 0 0 0 0,0 0 0 0 0,1 0 0 0 0,-1-1 0 0 0,0 1 0 0 0,1 0 0 0 0,-1 0 0 0 0,1 0 1 0 0,1 2-1 0 0,0-1-73 0 0,0 0 0 0 0,0 0 0 0 0,0 0 0 0 0,-1 0 0 0 0,0 0 0 0 0,1 0 0 0 0,1 7 0 0 0,-3-9-44 0 0,0 0 0 0 0,1 1 0 0 0,-1-1 1 0 0,1 0-1 0 0,0 0 0 0 0,-1 0 1 0 0,1 0-1 0 0,0 0 0 0 0,-1 0 0 0 0,1 0 1 0 0,0 0-1 0 0,0 0 0 0 0,0 0 0 0 0,0-1 1 0 0,0 1-1 0 0,0 0 0 0 0,0-1 1 0 0,0 1-1 0 0,0-1 0 0 0,1 1 0 0 0,-1-1 1 0 0,1 1-1 0 0,4 2-405 0 0,7 5-844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5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114 166 3224 0 0,'8'3'288'0'0,"-5"-2"-13"0"0,0 1 0 0 0,0-1 0 0 0,0 1 0 0 0,0 0 0 0 0,0 0 0 0 0,3 3 0 0 0,-5-5-165 0 0,-1 0 0 0 0,1 1-1 0 0,0-1 1 0 0,-1 0 0 0 0,1 0 0 0 0,-1 0-1 0 0,1 0 1 0 0,0 0 0 0 0,-1 0 0 0 0,1 0-1 0 0,0 0 1 0 0,-1 0 0 0 0,1 0 0 0 0,0 0-1 0 0,-1 0 1 0 0,1 0 0 0 0,-1 0 0 0 0,1 0-1 0 0,0-1 1 0 0,-1 1 0 0 0,1 0 0 0 0,-1 0-1 0 0,1-1 1 0 0,0 0 0 0 0,15-9 3298 0 0,-12 6-3094 0 0,0-1 0 0 0,0 1 0 0 0,-1-1 0 0 0,1 0 1 0 0,3-7-1 0 0,3-5 228 0 0,-9 15-467 0 0,0-1 1 0 0,0 1 0 0 0,0-1 0 0 0,0 0-1 0 0,-1 1 1 0 0,1-1 0 0 0,-1 0 0 0 0,0 1 0 0 0,0-6-1 0 0,-2-24 770 0 0,1 27-681 0 0,-1 1 1 0 0,1 0-1 0 0,-1 0 0 0 0,0 0 0 0 0,0 0 1 0 0,-4-6-1 0 0,2 4 98 0 0,4 5-213 0 0,-1 0 0 0 0,0 0 0 0 0,1 0 0 0 0,-1 0 0 0 0,1 0 0 0 0,-1 0-1 0 0,0 1 1 0 0,0-1 0 0 0,0 0 0 0 0,0 0 0 0 0,1 1 0 0 0,-1-1 0 0 0,0 0 0 0 0,0 1 0 0 0,0-1-1 0 0,0 1 1 0 0,-1-1 0 0 0,1 1 0 0 0,0 0 0 0 0,0-1 0 0 0,0 1 0 0 0,-2 0 0 0 0,1 0 5 0 0,1 0 1 0 0,-1 0 0 0 0,0 1-1 0 0,1-1 1 0 0,-1 1-1 0 0,1-1 1 0 0,-1 1 0 0 0,1 0-1 0 0,-1 0 1 0 0,1-1 0 0 0,0 1-1 0 0,-1 0 1 0 0,1 0-1 0 0,-2 2 1 0 0,-2 3 101 0 0,-1 0 1 0 0,1 0-1 0 0,0 1 0 0 0,-8 13 0 0 0,10-13-139 0 0,0-1 0 0 0,0 1-1 0 0,1 1 1 0 0,0-1-1 0 0,0 0 1 0 0,-1 12-1 0 0,0 44-24 0 0,8 37 8 0 0,-2-76-39 0 0,0 0 0 0 0,7 24 0 0 0,-1-6-114 0 0,33 164 463 0 0,-40-190-359 0 0,0-1-1 0 0,-1 1 1 0 0,-1 0-1 0 0,-2 29 1 0 0,-3-11 189 0 0,-11 38 1 0 0,14-64-135 0 0,0-1 1 0 0,-1 1-1 0 0,0-1 1 0 0,-6 12-1 0 0,7-16 6 0 0,1-1 0 0 0,-1 1 0 0 0,0-1 0 0 0,1 0 0 0 0,-1 0 0 0 0,0 0 0 0 0,0 0 0 0 0,0 0 0 0 0,-1 0 0 0 0,1 0 0 0 0,0-1 0 0 0,-1 1 0 0 0,1-1 0 0 0,-1 0 0 0 0,1 1 0 0 0,-4 0 0 0 0,5-2 5 0 0,-1 0 0 0 0,0 0 0 0 0,1 0-1 0 0,-1 0 1 0 0,0 0 0 0 0,1-1 0 0 0,-1 1 0 0 0,1 0 0 0 0,-1-1 0 0 0,1 1 0 0 0,-1-1 0 0 0,1 1 0 0 0,-1-1 0 0 0,1 0 0 0 0,-1 0 0 0 0,1 0 0 0 0,0 0-1 0 0,-2-1 1 0 0,0 0 21 0 0,1 0 0 0 0,-1-1-1 0 0,1 1 1 0 0,0-1 0 0 0,0 0-1 0 0,0 1 1 0 0,-3-5-1 0 0,-19-52 479 0 0,21 51-496 0 0,0 1 0 0 0,0-1-1 0 0,1 0 1 0 0,0 0-1 0 0,0 0 1 0 0,1 0 0 0 0,0 0-1 0 0,0 0 1 0 0,1 0-1 0 0,0 0 1 0 0,3-17 0 0 0,2 1-25 0 0,1 0 0 0 0,14-37 0 0 0,-16 50 2 0 0,72-172-2017 0 0,-59 146 398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5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46 2760 0 0,'0'1'207'0'0,"-13"30"846"0"0,2-11 8853 0 0,10-18-8826 0 0,0 0-984 0 0,1-1 1 0 0,-1 1-1 0 0,1-1 0 0 0,-1 1 1 0 0,1-1-1 0 0,0 1 0 0 0,0-1 0 0 0,0 1 1 0 0,0-1-1 0 0,0 1 0 0 0,0 0 1 0 0,0-1-1 0 0,0 1 0 0 0,1-1 0 0 0,-1 1 1 0 0,0-1-1 0 0,1 1 0 0 0,0-1 0 0 0,-1 1 1 0 0,1-1-1 0 0,0 0 0 0 0,0 1 1 0 0,1 1-1 0 0,5 8-26 0 0,-7-10-70 0 0,0 0 0 0 0,1 0-1 0 0,-1 0 1 0 0,1-1 0 0 0,-1 1 0 0 0,1 0-1 0 0,0 0 1 0 0,-1 0 0 0 0,1 0 0 0 0,0-1-1 0 0,0 1 1 0 0,-1 0 0 0 0,1-1 0 0 0,1 1-1 0 0,5 7 1 0 0,-6-6 0 0 0,0-1 0 0 0,0 0 0 0 0,-1 0 0 0 0,1 1 0 0 0,0-1 0 0 0,1 0 0 0 0,-1 0 0 0 0,0 0 0 0 0,0 0 0 0 0,0 0 0 0 0,3 1 0 0 0,-2-1-53 0 0,1 1 0 0 0,-1-1 0 0 0,1 0-1 0 0,0 0 1 0 0,-1 0 0 0 0,1 0 0 0 0,0 0-1 0 0,0-1 1 0 0,0 1 0 0 0,0-1 0 0 0,0 0-1 0 0,0 0 1 0 0,0 0 0 0 0,0 0 0 0 0,-1 0-1 0 0,1-1 1 0 0,3 0 0 0 0,-1 0-488 0 0,4-1-307 0 0,-1 0 0 0 0,0 0 0 0 0,0 0 0 0 0,0-1 0 0 0,0-1 0 0 0,0 1 0 0 0,-1-1 0 0 0,1-1 0 0 0,-1 1 0 0 0,0-1 0 0 0,12-12 0 0 0,-10 8 89 0 0,0 1 0 0 0,0 0 0 0 0,17-10 0 0 0,-9 6 6279 0 0,-6 28-802 0 0,-8-14-4597 0 0,-1-1 0 0 0,0 1-1 0 0,0 0 1 0 0,0 0 0 0 0,0 0-1 0 0,0 0 1 0 0,0 0 0 0 0,0 0-1 0 0,2 4 1 0 0,-4-5-92 0 0,1 0 1 0 0,-1-1-1 0 0,1 1 0 0 0,-1-1 1 0 0,1 1-1 0 0,0-1 0 0 0,-1 1 1 0 0,1-1-1 0 0,-1 1 0 0 0,1-1 1 0 0,0 0-1 0 0,-1 1 0 0 0,1-1 1 0 0,1 1-1 0 0,2 1 55 0 0,-1 0-21 0 0,0 0-1 0 0,-1 1 1 0 0,1-1 0 0 0,-1 1-1 0 0,0-1 1 0 0,2 4 0 0 0,-3-5-37 0 0,0 0 1 0 0,0-1-1 0 0,-1 1 1 0 0,1-1-1 0 0,0 1 1 0 0,0-1-1 0 0,0 0 1 0 0,-1 1-1 0 0,1-1 1 0 0,0 0-1 0 0,0 1 1 0 0,0-1-1 0 0,0 0 1 0 0,0 0 0 0 0,0 0-1 0 0,0 0 1 0 0,0 0-1 0 0,-1 0 1 0 0,1 0-1 0 0,0 0 1 0 0,0 0-1 0 0,2-1 1 0 0,-3 1 20 0 0,3-1 27 0 0,-1 1 0 0 0,0-1 0 0 0,0 0 0 0 0,0 0 0 0 0,0 0 0 0 0,0 0 0 0 0,-1-1 0 0 0,1 1 0 0 0,2-3 0 0 0,8-4 183 0 0,-8 6-229 0 0,-1-1-1 0 0,1 0 0 0 0,-1 1 1 0 0,1-1-1 0 0,-1-1 0 0 0,0 1 1 0 0,0 0-1 0 0,0-1 0 0 0,0 0 1 0 0,2-4-1 0 0,-1 0-2 0 0,0 1 0 0 0,0-1 0 0 0,-1 1 0 0 0,4-15-1 0 0,-6 18-24 0 0,0 3 0 0 0,-1-1 0 0 0,0 1 0 0 0,0 0 0 0 0,0 0 0 0 0,0 0 0 0 0,0-1 0 0 0,0 1 0 0 0,0 0 0 0 0,0 0 0 0 0,0-1 0 0 0,-1 1 0 0 0,1 0 0 0 0,0 0 0 0 0,-1 0 0 0 0,1 0 0 0 0,-2-2 0 0 0,2 0 5 0 0,0 2-1 0 0,0 0 1 0 0,0 0-1 0 0,-1 0 1 0 0,1 0 0 0 0,0 0-1 0 0,-1 0 1 0 0,1-1-1 0 0,-1 1 1 0 0,1 0 0 0 0,-1 0-1 0 0,1 0 1 0 0,-2-1-1 0 0,-16 5 130 0 0,15-1-101 0 0,0-1-1 0 0,1 1 1 0 0,-1 0 0 0 0,0 0-1 0 0,1 0 1 0 0,0 0 0 0 0,-1 1-1 0 0,1-1 1 0 0,0 1 0 0 0,0-1 0 0 0,0 1-1 0 0,0 0 1 0 0,1-1 0 0 0,-1 1-1 0 0,1 0 1 0 0,-2 5 0 0 0,-3 6 105 0 0,1-4-21 0 0,1 0 0 0 0,1 0-1 0 0,-4 15 1 0 0,1-2 21 0 0,-2 16 65 0 0,7-9-134 0 0,0 1 0 0 0,4 35 0 0 0,14 63 49 0 0,-8-63-127 0 0,29 132 73 0 0,-29-162-64 0 0,13 54 0 0 0,-19-76 0 0 0,-1 1 0 0 0,-1-1 0 0 0,-1 1 0 0 0,-1 18 0 0 0,0 13-10 0 0,1-33 133 0 0,0 0 0 0 0,-1-1 0 0 0,0 1 0 0 0,-1 0 0 0 0,-4 15 0 0 0,6-27-73 0 0,-1 0-1 0 0,1 0 0 0 0,-1 0 0 0 0,1 0 0 0 0,-1 1 0 0 0,1-1 0 0 0,-1 0 0 0 0,1 0 1 0 0,-1 0-1 0 0,0 0 0 0 0,0 0 0 0 0,0 0 0 0 0,1-1 0 0 0,-1 1 0 0 0,0 0 1 0 0,0 0-1 0 0,0 0 0 0 0,0-1 0 0 0,0 1 0 0 0,0-1 0 0 0,-1 1 0 0 0,-1 0 0 0 0,2-1 25 0 0,-1 0 0 0 0,1 0 0 0 0,-1 0 0 0 0,1 0-1 0 0,-1 0 1 0 0,1-1 0 0 0,-1 1 0 0 0,1 0-1 0 0,-1-1 1 0 0,1 1 0 0 0,-1-1 0 0 0,1 0 0 0 0,-1 1-1 0 0,1-1 1 0 0,-2-1 0 0 0,-3-3 212 0 0,-1-1-1 0 0,1 1 1 0 0,0-1 0 0 0,0 0 0 0 0,-6-10 0 0 0,3 3-32 0 0,1 0 1 0 0,0 0-1 0 0,0-1 1 0 0,2 0-1 0 0,0-1 1 0 0,0 1-1 0 0,1-1 1 0 0,-2-16 0 0 0,5 20-299 0 0,0 0-1 0 0,1 0 1 0 0,1 0 0 0 0,0 0 0 0 0,0 0 0 0 0,1 0 0 0 0,0-1 0 0 0,1 2 0 0 0,0-1 0 0 0,1 0 0 0 0,1 0 0 0 0,4-10 0 0 0,81-163 252 0 0,-76 159-1065 0 0,29-44 1 0 0,5 11-5280 0 0,3 8-1638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8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2033 5584 0 0,'-3'-36'674'0'0,"3"35"-328"0"0,2-1 115 0 0,39-53 1946 0 0,-37 51-2261 0 0,0 0 1 0 0,0 1-1 0 0,9-7 0 0 0,3-2-111 0 0,53-45 156 0 0,100-63 1 0 0,-75 57-47 0 0,811-528 2661 0 0,-814 537-2715 0 0,382-214 98 0 0,-414 237-159 0 0,169-83 6 0 0,462-170 293 0 0,-410 192-184 0 0,19-7 51 0 0,-195 62-125 0 0,-60 23 56 0 0,74-36 1 0 0,-114 48-6 0 0,0 0 1 0 0,0-1 0 0 0,0 1-1 0 0,-1-1 1 0 0,1 0 0 0 0,-1 0-1 0 0,0 0 1 0 0,5-6 0 0 0,-30 8 604 0 0,22 1-710 0 0,-1 0 0 0 0,1 0 0 0 0,-1 0 0 0 0,1 0 0 0 0,-1 0 0 0 0,1 1 0 0 0,-1-1 0 0 0,1 0 0 0 0,-1 0 0 0 0,1 0 0 0 0,-1 1 0 0 0,1-1 0 0 0,-1 0 0 0 0,1 1 0 0 0,-1-1 0 0 0,1 0 0 0 0,0 1 0 0 0,-1 0 0 0 0,-2 1 27 0 0,-27 9-714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39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4 2760 0 0,'7'-3'13030'0'0,"-16"17"-12349"0"0,1 0-1 0 0,-9 24 0 0 0,-2 4-128 0 0,1-7-246 0 0,-36 65 516 0 0,45-83-701 0 0,0 1 0 0 0,2 1-1 0 0,-10 35 1 0 0,-8 20 4 0 0,20-62-103 0 0,1 1 0 0 0,0 0 0 0 0,1 0 0 0 0,1 1 0 0 0,0-1 0 0 0,1 0 0 0 0,0 19 0 0 0,1-30-97 0 0,1 1 0 0 0,-1-1-1 0 0,0 0 1 0 0,1 1 0 0 0,-1-1-1 0 0,1 0 1 0 0,0 0 0 0 0,-1 1-1 0 0,3 3 1 0 0,-2-6 9 0 0,-1 1 0 0 0,0-1-1 0 0,1 1 1 0 0,-1-1 0 0 0,0 1 0 0 0,1-1 0 0 0,-1 0 0 0 0,0 1 0 0 0,1-1-1 0 0,-1 1 1 0 0,1-1 0 0 0,-1 0 0 0 0,1 0 0 0 0,-1 1 0 0 0,1-1 0 0 0,-1 0-1 0 0,1 0 1 0 0,0 1 0 0 0,-1-1 0 0 0,1 0 0 0 0,-1 0 0 0 0,1 0-1 0 0,-1 0 1 0 0,1 0 0 0 0,0 0 0 0 0,-1 0 0 0 0,1 0 0 0 0,-1 0 0 0 0,1 0-1 0 0,-1 0 1 0 0,1-1 0 0 0,-1 1 0 0 0,1 0 0 0 0,0 0 0 0 0,-1 0 0 0 0,1-1-1 0 0,-1 1 1 0 0,1 0 0 0 0,-1-1 0 0 0,1 1 0 0 0,-1 0 0 0 0,0-1 0 0 0,1 0 0 0 0,0 1-85 0 0,-1 0 1 0 0,0-1-1 0 0,1 1 1 0 0,-1-1 0 0 0,1 1-1 0 0,-1-1 1 0 0,0 1-1 0 0,0-1 1 0 0,1 1 0 0 0,-1-1-1 0 0,0 1 1 0 0,0-1-1 0 0,1 1 1 0 0,-1-1 0 0 0,0 0-1 0 0,2-6-1378 0 0,4-3-487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 10712 0 0,'0'0'970'0'0,"0"2"-799"0"0,-2 4 167 0 0,0 0 0 0 0,0 0 0 0 0,1 1-1 0 0,0-1 1 0 0,1 0 0 0 0,-1 1 0 0 0,1-1 0 0 0,0 1 0 0 0,2 10 0 0 0,2 8 760 0 0,10 29-1 0 0,2 8-405 0 0,0 16 350 0 0,-12-51-601 0 0,10 26 0 0 0,-8-32-309 0 0,-1 1-1 0 0,3 32 1 0 0,6 103 835 0 0,-12-147-1037 0 0,0 1 1 0 0,0-1-1 0 0,1 1 1 0 0,7 15 0 0 0,5 18 2 0 0,-15-43 71 0 0,0 0-1 0 0,1 1 1 0 0,-1-1-1 0 0,1 0 1 0 0,-1 1-1 0 0,1-1 1 0 0,-1 0-1 0 0,1 0 0 0 0,0 1 1 0 0,0-1-1 0 0,0 0 1 0 0,0 0-1 0 0,0 0 1 0 0,0 0-1 0 0,0 0 1 0 0,0 0-1 0 0,0 0 1 0 0,0-1-1 0 0,0 1 1 0 0,1 0-1 0 0,-1-1 0 0 0,2 2 1 0 0,-2-2 8 0 0,1 0 0 0 0,0 0 0 0 0,0 1 0 0 0,-1-1 0 0 0,1 0 0 0 0,0 0 0 0 0,0 0 0 0 0,0-1 0 0 0,-1 1 0 0 0,1 0 0 0 0,0-1 0 0 0,-1 1 0 0 0,1-1 0 0 0,0 0 0 0 0,-1 1 0 0 0,1-1 0 0 0,2-2 0 0 0,1 0 4 0 0,0-1 0 0 0,-1 0 0 0 0,1 0 0 0 0,-1 0 0 0 0,0 0 0 0 0,0-1 0 0 0,-1 0-1 0 0,1 0 1 0 0,-1 0 0 0 0,0 0 0 0 0,0 0 0 0 0,2-7 0 0 0,3-9-30 0 0,9-43 1 0 0,-5 16 25 0 0,1 5-12 0 0,32-90 0 0 0,-30 94 4 0 0,10-43-1 0 0,6-17 342 0 0,-19 66-404 0 0,-9 20-271 0 0,2 1 1 0 0,-1 0-1 0 0,1 0 1 0 0,1 0-1 0 0,0 1 1 0 0,1-1-1 0 0,8-9 0 0 0,-14 19 118 0 0,0 1-1 0 0,-1 0 0 0 0,1 0 0 0 0,0 0 1 0 0,-1 0-1 0 0,1-1 0 0 0,-1 1 0 0 0,1 0 1 0 0,-1-1-1 0 0,0 1 0 0 0,0 0 0 0 0,0-1 1 0 0,1 1-1 0 0,-1 0 0 0 0,0-1 0 0 0,-1 1 1 0 0,1 0-1 0 0,0-2 0 0 0,-1-1-530 0 0,1 0-1727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0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255 395 9216 0 0,'0'0'830'0'0,"5"-8"-12"0"0,-3 6-487 0 0,0-1-1 0 0,0 1 1 0 0,0 0 0 0 0,0-1 0 0 0,6-2 0 0 0,-6 3-197 0 0,1 0 1 0 0,-1-1-1 0 0,0 1 1 0 0,1 0-1 0 0,-1-1 1 0 0,3-3-1 0 0,9-18 302 0 0,-1-1 0 0 0,19-50 0 0 0,-29 64-417 0 0,3-6 38 0 0,5-27 0 0 0,-10 38-49 0 0,-1-1-1 0 0,1 1 1 0 0,-1-1-1 0 0,0 0 1 0 0,-1 1-1 0 0,1-1 1 0 0,-4-9 0 0 0,0-15 19 0 0,4 27-25 0 0,0 0 1 0 0,-1-1 0 0 0,1 1 0 0 0,-1 0-1 0 0,0 0 1 0 0,0-1 0 0 0,-1 1 0 0 0,1 0-1 0 0,-1 0 1 0 0,0 0 0 0 0,-2-4 0 0 0,3 8 14 0 0,0-1 0 0 0,0 0 1 0 0,0 0-1 0 0,-1 1 1 0 0,1-1-1 0 0,0 1 1 0 0,0-1-1 0 0,0 1 1 0 0,0 0-1 0 0,-1-1 1 0 0,1 1-1 0 0,0 0 1 0 0,0 0-1 0 0,-1 0 0 0 0,1 0 1 0 0,0 0-1 0 0,0 0 1 0 0,-1 0-1 0 0,1 0 1 0 0,0 0-1 0 0,-2 1 1 0 0,-28 9 556 0 0,29-10-545 0 0,-21 10 229 0 0,-1 0 0 0 0,2 2 0 0 0,-1 1 0 0 0,2 0 0 0 0,0 2 0 0 0,0 0 0 0 0,2 1 0 0 0,0 1 0 0 0,-17 20 0 0 0,30-30-231 0 0,1 0-1 0 0,0 1 0 0 0,1 0 0 0 0,0-1 1 0 0,0 1-1 0 0,-4 11 0 0 0,-12 52 68 0 0,18-61-93 0 0,0 0 1 0 0,1 0-1 0 0,0 0 1 0 0,0 0-1 0 0,1 0 0 0 0,0 0 1 0 0,2 13-1 0 0,-1-19-1 0 0,0 0 0 0 0,0 0 0 0 0,0 0 0 0 0,0 0 0 0 0,1 0 0 0 0,0 0 0 0 0,0 0 0 0 0,0-1 0 0 0,0 1 0 0 0,0-1 0 0 0,1 1 0 0 0,0-1 0 0 0,-1 0 0 0 0,1 0 0 0 0,0 0 0 0 0,1 0 0 0 0,-1 0 0 0 0,0-1-1 0 0,7 4 1 0 0,-5-4 2 0 0,0 0-1 0 0,0 0 1 0 0,0 0-1 0 0,0 0 1 0 0,0-1-1 0 0,1 0 1 0 0,-1 0-1 0 0,0 0 1 0 0,1-1-1 0 0,-1 0 1 0 0,1 0-1 0 0,8-1 1 0 0,-7-1 19 0 0,1 1 0 0 0,-1-1 0 0 0,1-1 0 0 0,-1 0 0 0 0,0 0-1 0 0,0 0 1 0 0,0 0 0 0 0,8-7 0 0 0,-6 4 1 0 0,0-1 0 0 0,-1 0-1 0 0,0 0 1 0 0,0-1-1 0 0,-1 0 1 0 0,0-1-1 0 0,0 1 1 0 0,-1-1-1 0 0,0 0 1 0 0,-1-1-1 0 0,0 0 1 0 0,7-19-1 0 0,-7 13 4 0 0,-2 1-1 0 0,0-1 0 0 0,-1-1 1 0 0,0 1-1 0 0,-2 0 0 0 0,0 0 0 0 0,0 0 1 0 0,-6-30-1 0 0,2 25-28 0 0,-5-11-203 0 0,8 29 201 0 0,1 2-34 0 0,0 0-1 0 0,0 1 1 0 0,0-1 0 0 0,0 0-1 0 0,-1 1 1 0 0,1-1 0 0 0,0 0 0 0 0,0 1-1 0 0,-1-1 1 0 0,1 0 0 0 0,-1 1-1 0 0,1-1 1 0 0,0 1 0 0 0,-1-1 0 0 0,1 0-1 0 0,-1 1 1 0 0,0-1 0 0 0,1 1-1 0 0,-1 0 1 0 0,1-1 0 0 0,-1 1-1 0 0,0-1 1 0 0,1 1 0 0 0,-1 0 0 0 0,0 0-1 0 0,1-1 1 0 0,-2 1 0 0 0,-1-1-1442 0 0,-5-3-429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1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5064 0 0,'1'-2'389'0'0,"-1"0"-323"0"0,1 1-1 0 0,0-1 1 0 0,-1 1-1 0 0,1-1 1 0 0,0 1-1 0 0,0 0 0 0 0,0-1 1 0 0,0 1-1 0 0,0 0 1 0 0,0-1-1 0 0,1 1 1 0 0,-1 0-1 0 0,0 0 1 0 0,1 0-1 0 0,-1 0 1 0 0,1 0-1 0 0,-1 1 1 0 0,4-3 1228 0 0,-3 3-892 0 0,0-1-1 0 0,0 1 1 0 0,0-1-1 0 0,0 1 1 0 0,0-1-1 0 0,1 1 1 0 0,3 0-1 0 0,18 0 1699 0 0,-22 0-1826 0 0,-2 2 28 0 0,2 2-141 0 0,-1 1 0 0 0,0-1 0 0 0,-1 1 0 0 0,1-1-1 0 0,-1 1 1 0 0,0-1 0 0 0,0 1 0 0 0,0-1 0 0 0,0 1 0 0 0,-1-1 0 0 0,0 1-1 0 0,0-1 1 0 0,-3 9 0 0 0,-1 8 267 0 0,-1 57 1327 0 0,-1-51-1091 0 0,4-19-562 0 0,1 0 0 0 0,0 1 0 0 0,1-1 0 0 0,-1 14 0 0 0,-3 75-102 0 0,5-95 2 0 0,0-1 0 0 0,0-1 0 0 0,0 1-1 0 0,0-1 1 0 0,0 1 0 0 0,0-1 0 0 0,0 1-1 0 0,0-1 1 0 0,0 1 0 0 0,0-1 0 0 0,0 1-1 0 0,1-1 1 0 0,-1 1 0 0 0,0-1 0 0 0,0 1-1 0 0,1-1 1 0 0,-1 1 0 0 0,0-1-1 0 0,0 1 1 0 0,1-1 0 0 0,-1 1 0 0 0,1-1-1 0 0,8-7 465 0 0,-3 1-299 0 0,-1-1 1 0 0,0 0 0 0 0,-1 0-1 0 0,1-1 1 0 0,-2 1 0 0 0,5-10-1 0 0,14-52 37 0 0,-16 47-407 0 0,15-35-1 0 0,38-68 176 0 0,-58 121 28 0 0,3-1 0 0 0,6-8 0 0 0,2-1-12 0 0,-11 14-25 0 0,0 0 0 0 0,1 0 0 0 0,-1 1 0 0 0,0-1 0 0 0,0 0 0 0 0,0 1 0 0 0,0-1 0 0 0,1 0-1 0 0,-1 1 1 0 0,0-1 0 0 0,0 1 0 0 0,1 1 0 0 0,1-1-283 0 0,13 7-2418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8.1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160 193 13016 0 0,'6'0'289'0'0,"0"-1"-1"0"0,-1 0 1 0 0,1 0 0 0 0,-1-1 0 0 0,1 1 0 0 0,-1-1 0 0 0,0 0 0 0 0,0-1 0 0 0,0 1 0 0 0,0-1 0 0 0,5-3 0 0 0,0-2 171 0 0,0 1-1 0 0,-1-1 1 0 0,17-18 0 0 0,-21 20-335 0 0,-1 0-1 0 0,0 0 0 0 0,0 0 1 0 0,-1 0-1 0 0,0-1 1 0 0,4-10-1 0 0,-6 14 18 0 0,0 1-1 0 0,0-1 1 0 0,0 1 0 0 0,-1-1 0 0 0,1 1-1 0 0,-1-1 1 0 0,0 1 0 0 0,0-1 0 0 0,0 1-1 0 0,0-1 1 0 0,0 0 0 0 0,0 1 0 0 0,-1-1-1 0 0,1 1 1 0 0,-1-1 0 0 0,1 1 0 0 0,-1 0-1 0 0,0-1 1 0 0,0 1 0 0 0,-1 0 0 0 0,-1-4-1 0 0,2 5-72 0 0,0 0 0 0 0,0 0 0 0 0,0 1 0 0 0,0-1 0 0 0,0 1 0 0 0,0-1 0 0 0,0 1-1 0 0,0-1 1 0 0,-1 1 0 0 0,1 0 0 0 0,0-1 0 0 0,0 1 0 0 0,0 0 0 0 0,0 0 0 0 0,-1 0 0 0 0,1 0 0 0 0,0 0-1 0 0,0 0 1 0 0,0 0 0 0 0,0 0 0 0 0,-1 1 0 0 0,1-1 0 0 0,0 0 0 0 0,0 1 0 0 0,0-1 0 0 0,0 1-1 0 0,-1 0 1 0 0,-6 3 243 0 0,0 0 0 0 0,-12 9-1 0 0,10-6-84 0 0,-27 16 523 0 0,-55 45-1 0 0,80-58-571 0 0,0 1 0 0 0,1 1 0 0 0,1 0 0 0 0,0 0 0 0 0,1 1 0 0 0,0 0 0 0 0,1 0 0 0 0,-7 16 0 0 0,13-24-171 0 0,1-1 0 0 0,0 1 0 0 0,0 0 0 0 0,1 0 0 0 0,-1 0 0 0 0,1-1 0 0 0,0 1 0 0 0,0 0 0 0 0,1 0-1 0 0,-1 0 1 0 0,1 0 0 0 0,0-1 0 0 0,1 1 0 0 0,-1 0 0 0 0,1-1 0 0 0,0 1 0 0 0,0-1 0 0 0,0 1 0 0 0,0-1 0 0 0,1 0 0 0 0,0 0 0 0 0,0 0 0 0 0,0-1 0 0 0,0 1-1 0 0,1 0 1 0 0,-1-1 0 0 0,1 0 0 0 0,0 0 0 0 0,6 3 0 0 0,-1-2-79 0 0,0-1 1 0 0,1 0-1 0 0,-1-1 0 0 0,1 0 0 0 0,-1-1 1 0 0,1 0-1 0 0,0 0 0 0 0,0-1 0 0 0,-1 0 1 0 0,1-1-1 0 0,0 0 0 0 0,-1 0 0 0 0,1-1 1 0 0,-1 0-1 0 0,13-5 0 0 0,2-3-1252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1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6704 0 0,'0'0'10175'0'0,"0"2"-9545"0"0,2 2-503 0 0,-1-1 1 0 0,-1 1-1 0 0,1 0 1 0 0,-1 0 0 0 0,1-1-1 0 0,-1 1 1 0 0,0 0-1 0 0,0 0 1 0 0,-1-1-1 0 0,0 7 1 0 0,-14 40 520 0 0,2-6-409 0 0,5-9-155 0 0,3-19-43 0 0,1 1 1 0 0,1-1-1 0 0,1 1 1 0 0,0 0-1 0 0,1 22 0 0 0,2-35-40 0 0,-1 0 1 0 0,1 0-1 0 0,0 0 0 0 0,0 0 0 0 0,0 0 0 0 0,0 0 0 0 0,4 6 0 0 0,-4-8 3 0 0,0-1-1 0 0,0 1 1 0 0,0-1-1 0 0,0 0 1 0 0,1 1-1 0 0,-1-1 1 0 0,0 0-1 0 0,1 0 1 0 0,-1 1 0 0 0,1-1-1 0 0,0 0 1 0 0,-1-1-1 0 0,1 1 1 0 0,0 0-1 0 0,-1 0 1 0 0,1-1-1 0 0,0 1 1 0 0,3 0-1 0 0,-3-1-3 0 0,0 0 0 0 0,0 0-1 0 0,0 0 1 0 0,0-1 0 0 0,0 1-1 0 0,0-1 1 0 0,-1 1-1 0 0,1-1 1 0 0,0 1 0 0 0,0-1-1 0 0,0 0 1 0 0,0 0 0 0 0,-1 0-1 0 0,1 0 1 0 0,0 0 0 0 0,-1-1-1 0 0,3-1 1 0 0,2-3-53 0 0,-1 1 0 0 0,1-1 1 0 0,4-6-1 0 0,0-4-122 0 0,-1 1 0 0 0,13-30 1 0 0,9-15 131 0 0,15-26-10 0 0,-33 61 42 0 0,-8 17 22 0 0,1 1 50 0 0,-5 6 211 0 0,0 1-260 0 0,-1 1-1 0 0,1-1 1 0 0,-1 0-1 0 0,1 1 1 0 0,-1-1-1 0 0,1 0 0 0 0,-1 1 1 0 0,0-1-1 0 0,1 1 1 0 0,-1-1-1 0 0,0 1 0 0 0,1-1 1 0 0,-1 1-1 0 0,0-1 1 0 0,1 1-1 0 0,-1-1 1 0 0,0 1-1 0 0,0-1 0 0 0,0 1 1 0 0,0-1-1 0 0,1 1 1 0 0,-1 0-1 0 0,0-1 1 0 0,0 1-1 0 0,0-1 0 0 0,0 1 1 0 0,0 0-1 0 0,-2 17 117 0 0,2-17-104 0 0,-1 6 49 0 0,1 0 0 0 0,0-1 0 0 0,0 1 0 0 0,2 7 0 0 0,-1-8-4 0 0,0 1-1 0 0,-1-1 1 0 0,0 12-1 0 0,-5 12 51 0 0,2-19-73 0 0,1 1-1 0 0,0 19 1 0 0,0-12 11 0 0,1-16-44 0 0,1 0-1 0 0,-1 0 0 0 0,1 1 0 0 0,0-1 1 0 0,0 0-1 0 0,0 0 0 0 0,1 1 1 0 0,-1-1-1 0 0,1 0 0 0 0,-1 0 1 0 0,1 0-1 0 0,3 7 0 0 0,-4-10-9 0 0,0 0 0 0 0,1 1 0 0 0,-1-1-1 0 0,0 1 1 0 0,1-1 0 0 0,-1 0 0 0 0,1 1 0 0 0,-1-1-1 0 0,1 0 1 0 0,-1 1 0 0 0,1-1 0 0 0,-1 0 0 0 0,1 0-1 0 0,-1 0 1 0 0,1 1 0 0 0,-1-1 0 0 0,1 0-1 0 0,-1 0 1 0 0,1 0 0 0 0,0 0 0 0 0,-1 0 0 0 0,1 0-1 0 0,-1 0 1 0 0,1 0 0 0 0,-1 0 0 0 0,1 0-1 0 0,0-1 1 0 0,14-3 43 0 0,-13 3-40 0 0,-1 0 0 0 0,1 0-1 0 0,-1 0 1 0 0,0-1 0 0 0,1 1-1 0 0,-1 0 1 0 0,0-1-1 0 0,0 1 1 0 0,0-1 0 0 0,0 1-1 0 0,1-3 1 0 0,9-11 26 0 0,19-10 44 0 0,-18 15-74 0 0,-1 0-1 0 0,21-21 0 0 0,24-34 27 0 0,21-26 347 0 0,-75 88-362 0 0,0 0-6 0 0,1 0 0 0 0,-1 1-1 0 0,0-1 1 0 0,1 1 0 0 0,4-5-1 0 0,-6 7-6 0 0,-1 0 0 0 0,0 0 0 0 0,0 0 0 0 0,1 0 0 0 0,-1 0 0 0 0,0 0 0 0 0,0 0 0 0 0,1 0 0 0 0,-1 0 0 0 0,0 0 0 0 0,0 0 0 0 0,1 0 0 0 0,-1 0 0 0 0,0 0 0 0 0,1 0 0 0 0,-1 0 0 0 0,0 0 0 0 0,0 0 0 0 0,0 0 0 0 0,1 1 0 0 0,-1-1 0 0 0,0 0 0 0 0,0 0 0 0 0,1 0 0 0 0,-1 0 0 0 0,0 0 0 0 0,0 1 0 0 0,0-1 0 0 0,1 0 0 0 0,-1 0 0 0 0,0 0 0 0 0,0 1 0 0 0,0-1 0 0 0,0 0 0 0 0,0 0 0 0 0,0 1 0 0 0,1-1 0 0 0,-1 0 0 0 0,0 1 0 0 0,3 7 0 0 0,-5 6 0 0 0,1-11 0 0 0,1 0 0 0 0,0 0 0 0 0,-1 0 0 0 0,1 0 0 0 0,0 1 0 0 0,1 3 0 0 0,0 4-23 0 0,-1 1-1 0 0,0-1 0 0 0,0 0 0 0 0,-1 0 0 0 0,-5 19 1 0 0,0 11-211 0 0,4-28 165 0 0,0 3 33 0 0,1 23-1 0 0,1-33 36 0 0,1-1 0 0 0,-1 1 0 0 0,1-1 0 0 0,0 1 1 0 0,1-1-1 0 0,-1 1 0 0 0,6 9 0 0 0,-6-13-67 0 0,0-1 0 0 0,0 1-1 0 0,0-1 1 0 0,0 0 0 0 0,0 1 0 0 0,0-1 0 0 0,1 0 0 0 0,-1 0-1 0 0,0 0 1 0 0,1 0 0 0 0,-1 0 0 0 0,1 0 0 0 0,2 1-1 0 0,13 4-4978 0 0,-4-3-1625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0 2760 0 0,'-33'36'3613'0'0,"0"1"0"0"0,-42 66-1 0 0,23-20-1989 0 0,-66 93 611 0 0,80-110-1318 0 0,-51 120 0 0 0,70-138-888 0 0,-30 80 156 0 0,41-104-111 0 0,2 0 0 0 0,1 0 0 0 0,-4 38 0 0 0,9-56-111 0 0,0-1 0 0 0,0 1-1 0 0,0 0 1 0 0,1-1 0 0 0,-1 1-1 0 0,1-1 1 0 0,1 1 0 0 0,-1-1-1 0 0,1 0 1 0 0,0 1 0 0 0,3 5 0 0 0,-3-8-608 0 0,0-1 0 0 0,0 1 0 0 0,0 0 0 0 0,0-1 0 0 0,0 1 1 0 0,1-1-1 0 0,2 3 0 0 0,16 10-5447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2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8928 0 0,'-4'8'808'0'0,"-41"55"357"0"0,40-54-461 0 0,-1 0 1 0 0,-5 11-1 0 0,-6 10 615 0 0,-6 5-445 0 0,-77 120 1388 0 0,64-98-1901 0 0,18-31-320 0 0,2 2-1 0 0,-18 38 0 0 0,30-57-138 0 0,-28 74 375 0 0,29-70-668 0 0,-1 0 0 0 0,2 0-1 0 0,0 0 1 0 0,-1 23 0 0 0,11-35-2049 0 0,1-4 546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3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6448 0 0,'0'0'498'0'0,"-2"1"-327"0"0,-7 6 989 0 0,-1 0-1 0 0,1 1 1 0 0,0 0-1 0 0,1 0 1 0 0,-10 13-1 0 0,8-10-675 0 0,-3 4-34 0 0,1 1 1 0 0,0 0-1 0 0,1 1 0 0 0,1 0 1 0 0,1 1-1 0 0,-9 21 0 0 0,-8 20-110 0 0,14-34-282 0 0,2-1 0 0 0,0 2 0 0 0,2-1 1 0 0,-6 29-1 0 0,12-44-39 0 0,0 1 0 0 0,1-1 1 0 0,1 0-1 0 0,0 1 0 0 0,0-1 0 0 0,2 13 1 0 0,-1-21-14 0 0,-1 1 1 0 0,1-1 0 0 0,-1 0-1 0 0,1 1 1 0 0,0-1 0 0 0,0 0-1 0 0,0 0 1 0 0,0 0 0 0 0,0 0 0 0 0,0 0-1 0 0,1 0 1 0 0,-1 0 0 0 0,0 0-1 0 0,1 0 1 0 0,0 0 0 0 0,0-1-1 0 0,-1 1 1 0 0,1-1 0 0 0,0 1 0 0 0,0-1-1 0 0,0 0 1 0 0,0 0 0 0 0,1 0-1 0 0,-1 0 1 0 0,0 0 0 0 0,0 0 0 0 0,1-1-1 0 0,-1 1 1 0 0,0-1 0 0 0,1 1-1 0 0,-1-1 1 0 0,5 0 0 0 0,4-1 16 0 0,0 0 1 0 0,-1 0-1 0 0,1-1 1 0 0,-1-1-1 0 0,1 0 1 0 0,-1 0-1 0 0,0-1 1 0 0,0 0-1 0 0,16-10 1 0 0,4-5-184 0 0,43-34-1 0 0,-58 39 8 0 0,-1 0-1 0 0,19-23 0 0 0,-6 6 83 0 0,48-43 7 0 0,-61 65 64 0 0,-12 9 0 0 0,-7 9 33 0 0,-6 4 88 0 0,8-8-48 0 0,-1 0-1 0 0,1 0 1 0 0,0 0 0 0 0,-4 9 0 0 0,-8 13 197 0 0,-3-3-15 0 0,9-11-48 0 0,0-1 0 0 0,-9 17 0 0 0,-3 12 78 0 0,-12 22-140 0 0,2 2 0 0 0,-32 95 0 0 0,55-132-572 0 0,-13 49 1257 0 0,16-39-2414 0 0,7 2-3520 0 0,2-25-970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3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114 373 10136 0 0,'-4'9'215'0'0,"0"-1"1"0"0,-1 0-1 0 0,0-1 1 0 0,-1 1-1 0 0,1-1 0 0 0,-14 12 1 0 0,-16 21 3036 0 0,33-37-3069 0 0,0 0 0 0 0,1 0 1 0 0,0 0-1 0 0,-1 0 0 0 0,1 0 1 0 0,0 1-1 0 0,0-1 0 0 0,1 0 1 0 0,-1 6-1 0 0,-5 16 215 0 0,3-16-262 0 0,1 1-1 0 0,-1 0 1 0 0,2-1-1 0 0,-2 20 1 0 0,2-26-173 0 0,1-3 5 0 0,0 1 0 0 0,0-1 1 0 0,0 1-1 0 0,0-1 0 0 0,0 1 0 0 0,0-1 1 0 0,0 1-1 0 0,0-1 0 0 0,0 1 0 0 0,0-1 1 0 0,1 1-1 0 0,-1-1 0 0 0,0 1 0 0 0,0-1 1 0 0,0 1-1 0 0,1-1 0 0 0,-1 1 0 0 0,0-1 1 0 0,0 0-1 0 0,1 1 0 0 0,-1-1 0 0 0,0 1 1 0 0,1-1-1 0 0,0 1 0 0 0</inkml:trace>
  <inkml:trace contextRef="#ctx0" brushRef="#br0" timeOffset="1">262 44 4144 0 0,'0'0'1416'0'0,"0"-11"-248"0"0,0-8 32 0 0,3 5 8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4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1 456 0 0,'0'4'60'0'0,"-1"1"1"0"0,0 0-1 0 0,0 0 0 0 0,0-1 0 0 0,0 1 1 0 0,-1-1-1 0 0,0 1 0 0 0,-2 3 1 0 0,-4 11 2432 0 0,-18 41 6288 0 0,-3-1-4973 0 0,-13 31-1515 0 0,-2-3-1392 0 0,0 0-357 0 0,-44 142-260 0 0,84-219-285 0 0,-12 25 26 0 0,-16 59 0 0 0,29-83-24 0 0,0 0 0 0 0,1-1 0 0 0,1 1 0 0 0,0 0 0 0 0,0 1 0 0 0,1-1 0 0 0,0 0-1 0 0,1 0 1 0 0,1 0 0 0 0,3 13 0 0 0,-5-23-22 0 0,0 0-1 0 0,1 1 1 0 0,-1-1-1 0 0,1 0 1 0 0,-1 0-1 0 0,1 0 1 0 0,0 0-1 0 0,-1 0 1 0 0,1 0-1 0 0,0 0 1 0 0,0 0 0 0 0,0 0-1 0 0,0 0 1 0 0,0 0-1 0 0,0-1 1 0 0,0 1-1 0 0,0 0 1 0 0,0-1-1 0 0,0 1 1 0 0,0 0-1 0 0,0-1 1 0 0,1 0 0 0 0,-1 1-1 0 0,0-1 1 0 0,0 0-1 0 0,0 1 1 0 0,1-1-1 0 0,-1 0 1 0 0,0 0-1 0 0,1 0 1 0 0,-1 0-1 0 0,0 0 1 0 0,0-1-1 0 0,1 1 1 0 0,-1 0 0 0 0,0 0-1 0 0,0-1 1 0 0,2 0-1 0 0,3-1-183 0 0,1 0 0 0 0,-1-1 0 0 0,1 0 0 0 0,-1 0 0 0 0,10-7 0 0 0,-2-1-643 0 0,0 0-1 0 0,-1-1 0 0 0,0 0 0 0 0,-1-1 0 0 0,0 0 0 0 0,13-20 1 0 0,-1-4-3310 0 0,26-56 1 0 0,-3 3 1467 0 0,15-30 3201 0 0,-25 39 1067 0 0,-8 16 1284 0 0,3 1 0 0 0,50-77 0 0 0,-74 127-1976 0 0,-6 11-640 0 0,-1 1 0 0 0,0-1 0 0 0,1 1 0 0 0,-1 0 0 0 0,1-1 1 0 0,3-2 2148 0 0,-13 13-986 0 0,-72 130 2797 0 0,45-83-3782 0 0,-40 83 1 0 0,59-103-249 0 0,2-1 1 0 0,1 2-1 0 0,-14 70 0 0 0,24-90-184 0 0,-6 31-257 0 0,2 0 1 0 0,-1 58-1 0 0,8-104 106 0 0,0-1 1 0 0,0 0 0 0 0,0 0 0 0 0,0 0 0 0 0,0 1 0 0 0,0-1 0 0 0,0 0-1 0 0,0 0 1 0 0,0 0 0 0 0,0 1 0 0 0,0-1 0 0 0,0 0 0 0 0,0 0 0 0 0,0 0-1 0 0,-6 3-4427 0 0,-7-9 2469 0 0,-13-11 849 0 0,-5-6 321 0 0,19 15 381 0 0,-1-2 0 0 0,-21-20 0 0 0,9 3 1332 0 0,1 0 0 0 0,-40-61 0 0 0,46 60 551 0 0,11 18-148 0 0,0-1-1 0 0,-6-13 1 0 0,12 22-397 0 0,2-17 1240 0 0,0 16-1927 0 0,-1 1-1 0 0,1 0 1 0 0,0-1 0 0 0,1 1 0 0 0,-1 0-1 0 0,0-1 1 0 0,1 1 0 0 0,-1 0 0 0 0,1 0 0 0 0,-1 0-1 0 0,1 0 1 0 0,0 1 0 0 0,0-1 0 0 0,0 0-1 0 0,0 1 1 0 0,0-1 0 0 0,0 1 0 0 0,1 0 0 0 0,-1 0-1 0 0,0 0 1 0 0,1 0 0 0 0,-1 0 0 0 0,1 0 0 0 0,2 0-1 0 0,8-1 58 0 0,-1 0 0 0 0,0 1-1 0 0,23 1 1 0 0,-20 0-54 0 0,29-5 0 0 0,-31 3-83 0 0,22-2 1 0 0,75 4-655 0 0,-2 0-4435 0 0,-69 0 3071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221 157 4144 0 0,'-4'5'428'0'0,"0"3"-796"0"0,-8 12 10154 0 0,13-18-9148 0 0,-1-1-566 0 0,0-1 1 0 0,0 1-1 0 0,0-1 1 0 0,0 1 0 0 0,1-1-1 0 0,-1 1 1 0 0,0 0-1 0 0,1-1 1 0 0,-1 1 0 0 0,0-1-1 0 0,1 1 1 0 0,-1-1-1 0 0,0 0 1 0 0,1 1 0 0 0,-1-1-1 0 0,1 1 1 0 0,-1-1 0 0 0,1 0-1 0 0,-1 1 1 0 0,1-1-1 0 0,-1 0 1 0 0,1 1 0 0 0,0-1-1 0 0,0 0 1 0 0,0 1-25 0 0,1-1 0 0 0,-1 0 0 0 0,1 0 0 0 0,-1 0 0 0 0,0 0 0 0 0,1-1 0 0 0,-1 1 0 0 0,1 0 0 0 0,-1 0 0 0 0,0-1 0 0 0,2 0 1 0 0,1-1-18 0 0,0 0 0 0 0,1 0 0 0 0,-1 0 0 0 0,0-1 0 0 0,-1 0 0 0 0,8-6 0 0 0,0-2 8 0 0,1-1 0 0 0,-2-1 0 0 0,0 1 0 0 0,-1-2 0 0 0,12-20 0 0 0,-20 32-37 0 0,-1-1 0 0 0,1 1 0 0 0,0 0 0 0 0,-1 0 0 0 0,0-1-1 0 0,1 1 1 0 0,-1 0 0 0 0,0-1 0 0 0,0 1 0 0 0,-1 0-1 0 0,1-1 1 0 0,0 1 0 0 0,-1 0 0 0 0,1 0 0 0 0,-1-1-1 0 0,0 1 1 0 0,0 0 0 0 0,0 0 0 0 0,0 0 0 0 0,0 0-1 0 0,0 0 1 0 0,-3-3 0 0 0,2 2 4 0 0,1 1-1 0 0,-1 0 1 0 0,0 0-1 0 0,0 0 0 0 0,-1 0 1 0 0,1 0-1 0 0,0 1 1 0 0,-1-1-1 0 0,1 1 1 0 0,-1-1-1 0 0,1 1 1 0 0,-1 0-1 0 0,1 0 1 0 0,-1 0-1 0 0,0 0 0 0 0,0 0 1 0 0,0 1-1 0 0,-4-1 1 0 0,1 2 24 0 0,1-1 1 0 0,-1 1-1 0 0,1 1 1 0 0,0-1-1 0 0,-1 1 1 0 0,1 0-1 0 0,0 0 1 0 0,-6 3-1 0 0,-38 25 354 0 0,36-20-266 0 0,0 0-1 0 0,1 1 0 0 0,1 0 1 0 0,0 1-1 0 0,1 0 0 0 0,0 1 1 0 0,0 0-1 0 0,2 1 0 0 0,-1 0 1 0 0,2 0-1 0 0,0 0 0 0 0,1 1 1 0 0,-6 20-1 0 0,3-9-283 0 0,1-3 102 0 0,-8 41-1 0 0,15-57 113 0 0,0 0-1 0 0,0 0 1 0 0,1-1-1 0 0,0 1 1 0 0,0 0-1 0 0,1 0 1 0 0,-1 0-1 0 0,2-1 1 0 0,-1 1 0 0 0,5 12-1 0 0,-4-13-95 0 0,0-1 1 0 0,1 0-1 0 0,0 0 0 0 0,-1 0 0 0 0,2-1 1 0 0,5 8-1 0 0,-7-10 11 0 0,0 0 1 0 0,0 0-1 0 0,1-1 0 0 0,-1 1 1 0 0,1-1-1 0 0,-1 1 0 0 0,1-1 1 0 0,0 0-1 0 0,-1 0 0 0 0,1 0 1 0 0,0 0-1 0 0,0-1 0 0 0,0 1 1 0 0,4 0-1 0 0,3-1-128 0 0,1 0 0 0 0,-1 0 0 0 0,0-1 0 0 0,0 0 0 0 0,1-1-1 0 0,-1 0 1 0 0,0-1 0 0 0,17-7 0 0 0,-13 4-1072 0 0,0-1 0 0 0,0 0 0 0 0,0-1-1 0 0,-1 0 1 0 0,15-14 0 0 0,-3-2-3252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5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159 430 7312 0 0,'34'-53'364'0'0,"-17"28"-150"0"0,17-33 0 0 0,-21 30-177 0 0,37-69 715 0 0,-48 92-644 0 0,62-107 3533 0 0,-62 109-3474 0 0,1-1 241 0 0,-1 0 0 0 0,0 0 0 0 0,0-1 0 0 0,-1 1 0 0 0,1 0 0 0 0,-1-1 0 0 0,0 0 0 0 0,1-5 0 0 0,-2 10-378 0 0,0 0 0 0 0,0 0 1 0 0,0 0-1 0 0,0-1 0 0 0,0 1 0 0 0,0 0 1 0 0,0 0-1 0 0,0 0 0 0 0,0 0 0 0 0,0 0 1 0 0,0-1-1 0 0,0 1 0 0 0,0 0 0 0 0,0 0 1 0 0,0 0-1 0 0,0 0 0 0 0,-1 0 0 0 0,1-1 1 0 0,0 1-1 0 0,0 0 0 0 0,0 0 0 0 0,0 0 1 0 0,0 0-1 0 0,0 0 0 0 0,0 0 0 0 0,-1 0 1 0 0,1 0-1 0 0,0-1 0 0 0,0 1 0 0 0,0 0 0 0 0,0 0 1 0 0,0 0-1 0 0,-1 0 0 0 0,1 0 0 0 0,0 0 1 0 0,0 0-1 0 0,0 0 0 0 0,0 0 0 0 0,0 0 1 0 0,-1 0-1 0 0,1 0 0 0 0,0 0 0 0 0,-10 3 681 0 0,-5 8-49 0 0,14-11-649 0 0,-10 8 317 0 0,0 1 0 0 0,1 0 0 0 0,0 0 0 0 0,0 1 0 0 0,1 0 0 0 0,0 1 0 0 0,-8 14 0 0 0,-23 39 381 0 0,15-26-495 0 0,-29 61 1 0 0,24-28 131 0 0,-27 91-1 0 0,54-152-335 0 0,-37 139 68 0 0,31-109-90 0 0,-6 71 0 0 0,15-105-21 0 0,0 1 0 0 0,0 0 0 0 0,0 0 0 0 0,2 8 0 0 0,-1-13-54 0 0,-1 0 1 0 0,1 0-1 0 0,-1 0 1 0 0,1 0 0 0 0,0 0-1 0 0,0 0 1 0 0,-1-1 0 0 0,1 1-1 0 0,1 0 1 0 0,-1-1-1 0 0,0 1 1 0 0,0 0 0 0 0,0-1-1 0 0,1 0 1 0 0,-1 1-1 0 0,1-1 1 0 0,-1 0 0 0 0,4 2-1 0 0,7 4-1232 0 0,0 0-54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80 1376 0 0,'0'0'5651'0'0,"2"-5"-3858"0"0,6-1 4280 0 0,0 0-3865 0 0,-9 13 459 0 0,-7 30-2196 0 0,-1-13-241 0 0,1 0 0 0 0,1 0 0 0 0,1 1 0 0 0,2 0 0 0 0,-3 39 0 0 0,7-62-219 0 0,0 0 0 0 0,0 0-1 0 0,0 0 1 0 0,0 0 0 0 0,1 0 0 0 0,-1 0-1 0 0,0 0 1 0 0,1-1 0 0 0,0 1-1 0 0,0 0 1 0 0,-1 0 0 0 0,1 0-1 0 0,0-1 1 0 0,0 1 0 0 0,0 0 0 0 0,1-1-1 0 0,-1 1 1 0 0,0-1 0 0 0,1 0-1 0 0,-1 1 1 0 0,1-1 0 0 0,-1 0-1 0 0,1 0 1 0 0,-1 0 0 0 0,1 0 0 0 0,0 0-1 0 0,0 0 1 0 0,-1 0 0 0 0,1-1-1 0 0,0 1 1 0 0,0-1 0 0 0,0 1-1 0 0,2-1 1 0 0,1 1-14 0 0,1 0 0 0 0,-1-1-1 0 0,0 0 1 0 0,1-1 0 0 0,-1 1-1 0 0,0-1 1 0 0,0 0 0 0 0,0 0-1 0 0,0 0 1 0 0,0-1 0 0 0,7-3-1 0 0,2-2 23 0 0,-1 0 0 0 0,-1-1 0 0 0,1 0 0 0 0,-1-1 0 0 0,-1-1 0 0 0,0 0 0 0 0,13-14 0 0 0,-17 16-14 0 0,10-11-187 0 0,21-32-1 0 0,21-29 461 0 0,-47 57-572 0 0,-11 22 174 0 0,-6 12 32 0 0,-6 30 88 0 0,9-34 0 0 0,0 0 1 0 0,1-1-1 0 0,0 1 0 0 0,0 0 0 0 0,1 0 0 0 0,0-1 0 0 0,2 14 0 0 0,-1 4 23 0 0,-2-16 28 0 0,2-1 0 0 0,-1 1 0 0 0,1 0 0 0 0,0 0 0 0 0,1 0 0 0 0,4 12 0 0 0,-5-17-56 0 0,0-1-1 0 0,0 1 1 0 0,0-1 0 0 0,1 0 0 0 0,-1 0-1 0 0,1 1 1 0 0,-1-1 0 0 0,1 0 0 0 0,0-1-1 0 0,0 1 1 0 0,0 0 0 0 0,0 0 0 0 0,0-1-1 0 0,0 1 1 0 0,1-1 0 0 0,-1 0 0 0 0,0 0-1 0 0,1 0 1 0 0,-1 0 0 0 0,1 0 0 0 0,-1 0-1 0 0,1-1 1 0 0,-1 1 0 0 0,5 0 0 0 0,2-1 27 0 0,1 0 0 0 0,0-1 0 0 0,0 0 0 0 0,0 0 0 0 0,0-1 0 0 0,0 0 0 0 0,-1-1 0 0 0,1 0 0 0 0,-1 0 0 0 0,1-1 0 0 0,-1-1 0 0 0,13-7 0 0 0,-13 5-22 0 0,0 0 0 0 0,-1 0 0 0 0,1-1 0 0 0,-2 0 0 0 0,1-1 0 0 0,-1 0 0 0 0,11-16 0 0 0,-1 0 0 0 0,2-1-410 0 0,25-51 0 0 0,-23 24-3264 0 0,-16 37-2783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161 214 1840 0 0,'0'0'9521'0'0,"8"-1"-7525"0"0,-4 1-1809 0 0,-1-1 1 0 0,1 0-1 0 0,-1 0 1 0 0,0-1-1 0 0,0 1 1 0 0,0-1-1 0 0,0 0 1 0 0,0 0-1 0 0,0 0 1 0 0,5-4-1 0 0,25-28 505 0 0,-13 11-403 0 0,-17 21-266 0 0,-1-1 1 0 0,1 1 0 0 0,-1-1-1 0 0,0 0 1 0 0,0 1 0 0 0,-1-1 0 0 0,1 0-1 0 0,0 0 1 0 0,-1 0 0 0 0,0-1 0 0 0,0 1-1 0 0,0 0 1 0 0,0 0 0 0 0,0-1 0 0 0,-1 1-1 0 0,1 0 1 0 0,-1-1 0 0 0,0 1-1 0 0,0-1 1 0 0,0 1 0 0 0,0 0 0 0 0,-1-1-1 0 0,0 1 1 0 0,1-1 0 0 0,-1 1 0 0 0,0 0-1 0 0,-1 0 1 0 0,1 0 0 0 0,-2-4-1 0 0,1 4 7 0 0,0 0-1 0 0,0 1 0 0 0,0-1 0 0 0,0 0 0 0 0,-1 1 0 0 0,1 0 1 0 0,-1 0-1 0 0,1-1 0 0 0,-1 1 0 0 0,0 1 0 0 0,0-1 0 0 0,0 0 0 0 0,0 1 1 0 0,0-1-1 0 0,0 1 0 0 0,0 0 0 0 0,-1 0 0 0 0,1 0 0 0 0,0 1 0 0 0,0-1 1 0 0,-1 1-1 0 0,1 0 0 0 0,-1 0 0 0 0,1 0 0 0 0,0 0 0 0 0,-1 0 0 0 0,1 1 1 0 0,0 0-1 0 0,-1 0 0 0 0,1-1 0 0 0,0 2 0 0 0,0-1 0 0 0,0 0 0 0 0,0 1 1 0 0,-4 2-1 0 0,-4 4 157 0 0,0 0-1 0 0,0 1 1 0 0,1 0 0 0 0,-16 19 0 0 0,-30 49 257 0 0,50-67-428 0 0,0 0-1 0 0,1 0 1 0 0,0 1 0 0 0,1 0 0 0 0,0 0-1 0 0,1 1 1 0 0,0-1 0 0 0,0 1 0 0 0,0 15 0 0 0,2-22-14 0 0,1 0 0 0 0,0 1 0 0 0,1-1 0 0 0,-1 1 0 0 0,1-1 0 0 0,0 0 0 0 0,1 1 1 0 0,-1-1-1 0 0,5 9 0 0 0,-4-11-3 0 0,0 1-1 0 0,0-1 1 0 0,0 0 0 0 0,0 0 0 0 0,1 0-1 0 0,0 0 1 0 0,-1 0 0 0 0,1-1 0 0 0,0 1-1 0 0,0-1 1 0 0,1 0 0 0 0,-1 1 0 0 0,0-2-1 0 0,8 4 1 0 0,-6-2-48 0 0,1-1 0 0 0,-1 0 0 0 0,1-1 0 0 0,-1 1 0 0 0,1-1 0 0 0,0 0 0 0 0,0-1 0 0 0,0 1 0 0 0,0-1 0 0 0,-1 0 0 0 0,1-1 0 0 0,0 1 0 0 0,0-1 0 0 0,0 0 0 0 0,-1-1-1 0 0,9-2 1 0 0,30-10-225 0 0,-12 6 51 0 0,0-3 0 0 0,-1 0 0 0 0,35-19-1 0 0,6-8 493 0 0,-72 38-263 0 0,1-1-1 0 0,0 1 0 0 0,0-1 1 0 0,0 1-1 0 0,0-1 0 0 0,-1 1 0 0 0,1 0 1 0 0,0-1-1 0 0,0 1 0 0 0,0 0 0 0 0,0 0 1 0 0,2 0-1 0 0,-3 0-3 0 0,1 0 1 0 0,-1 0-1 0 0,0 0 1 0 0,1 0-1 0 0,-1 0 1 0 0,0 0-1 0 0,1 1 1 0 0,-1-1-1 0 0,0 0 1 0 0,1 0-1 0 0,-1 0 1 0 0,0 1-1 0 0,1-1 1 0 0,-1 0-1 0 0,0 0 1 0 0,0 1-1 0 0,1-1 1 0 0,-1 0-1 0 0,0 1 1 0 0,0-1-1 0 0,0 0 1 0 0,0 1-1 0 0,1-1 1 0 0,0 3 46 0 0,-1 1 1 0 0,1-1-1 0 0,-1 0 1 0 0,0 0-1 0 0,0 1 1 0 0,0 3-1 0 0,1 10 628 0 0,0-11-443 0 0,0 20 465 0 0,-1-25-703 0 0,0 1 1 0 0,0 0 0 0 0,1-1 0 0 0,-1 1-1 0 0,0 0 1 0 0,1-1 0 0 0,-1 1 0 0 0,1-1-1 0 0,1 3 1 0 0,4 4 4 0 0,-4-7-2 0 0,0 0-1 0 0,1 0 1 0 0,-1 0-1 0 0,0 0 1 0 0,1-1 0 0 0,-1 1-1 0 0,0-1 1 0 0,1 1-1 0 0,-1-1 1 0 0,1 0-1 0 0,-1 0 1 0 0,1 0 0 0 0,-1-1-1 0 0,1 1 1 0 0,-1 0-1 0 0,0-1 1 0 0,1 0 0 0 0,-1 1-1 0 0,0-1 1 0 0,4-2-1 0 0,3-1-691 0 0,1-1 0 0 0,-1 0 0 0 0,13-10 0 0 0,-5 4-729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8.6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487 470 13104 0 0,'0'0'5414'0'0,"15"-3"-3333"0"0,-2 0-1469 0 0,-1-1 0 0 0,1 0 0 0 0,0-1 0 0 0,18-10 0 0 0,-4 2-241 0 0,151-83 825 0 0,-144 76-1151 0 0,-28 16-42 0 0,20-10-7 0 0,-1-2 1 0 0,34-28 0 0 0,-53 39 9 0 0,1-1 0 0 0,-2 0-1 0 0,1 0 1 0 0,-1 0 0 0 0,0-1 0 0 0,0 1 0 0 0,-1-1-1 0 0,1 0 1 0 0,-2-1 0 0 0,1 1 0 0 0,-1-1 0 0 0,0 1 0 0 0,-1-1-1 0 0,2-8 1 0 0,-3 10 11 0 0,0 1 0 0 0,-1 0-1 0 0,0 0 1 0 0,0 0 0 0 0,0 0 0 0 0,0 0-1 0 0,-1-1 1 0 0,0 1 0 0 0,0 0-1 0 0,-3-6 1 0 0,3 7-5 0 0,-1 1 0 0 0,1 1 0 0 0,-1-1 0 0 0,0 0 0 0 0,0 0 0 0 0,0 1 0 0 0,0-1 0 0 0,0 1-1 0 0,-1-1 1 0 0,1 1 0 0 0,-1 0 0 0 0,1 0 0 0 0,-1 0 0 0 0,0 0 0 0 0,0 1 0 0 0,0-1 0 0 0,-4-1 0 0 0,-2 0 34 0 0,0 1-1 0 0,-1 0 1 0 0,1 0 0 0 0,-1 1-1 0 0,1 0 1 0 0,-1 0 0 0 0,0 1-1 0 0,1 1 1 0 0,-1-1 0 0 0,1 2-1 0 0,-1-1 1 0 0,1 1 0 0 0,-1 1-1 0 0,1 0 1 0 0,-10 4 0 0 0,-8 5 55 0 0,0 2 0 0 0,0 0 0 0 0,-37 28 0 0 0,-201 162 610 0 0,222-165-679 0 0,2 2-1 0 0,1 1 1 0 0,2 2-1 0 0,2 2 1 0 0,3 1-1 0 0,1 1 0 0 0,2 2 1 0 0,-26 62-1 0 0,47-92-31 0 0,2 0 0 0 0,-6 25 0 0 0,11-36 0 0 0,0-1 0 0 0,1 0 0 0 0,0 1 0 0 0,1-1 0 0 0,-1 0 0 0 0,2 1 0 0 0,-1-1 0 0 0,3 13 0 0 0,-2-18 1 0 0,0-1-1 0 0,0 1 0 0 0,0 0 1 0 0,0 0-1 0 0,0 0 0 0 0,0-1 1 0 0,1 1-1 0 0,-1-1 0 0 0,1 1 1 0 0,0-1-1 0 0,0 0 0 0 0,0 1 1 0 0,0-1-1 0 0,0 0 0 0 0,0 0 1 0 0,3 1-1 0 0,-1-1-2 0 0,-1 0 0 0 0,1 0 0 0 0,0-1 0 0 0,0 0 0 0 0,-1 0 0 0 0,1 0 0 0 0,0 0 0 0 0,0 0 0 0 0,0-1 0 0 0,7 1 0 0 0,3-2-25 0 0,0-1 0 0 0,0 0 0 0 0,0 0 1 0 0,0-2-1 0 0,21-7 0 0 0,8-5-108 0 0,0-1 1 0 0,-2-2 0 0 0,0-2-1 0 0,-1-1 1 0 0,48-38-1 0 0,-77 53 135 0 0,-11 7 0 0 0,0 0 0 0 0,0 0 0 0 0,0 0 0 0 0,1 0 0 0 0,-1 0 0 0 0,0-1 0 0 0,0 1 0 0 0,0 0 0 0 0,0 0 0 0 0,0 0 0 0 0,1 0 0 0 0,-1 0 0 0 0,0 0 0 0 0,0 0 0 0 0,0 0 0 0 0,0 0 0 0 0,1 0 0 0 0,-1 0 0 0 0,0 0 0 0 0,0 0 0 0 0,0 0 0 0 0,1 0 0 0 0,-1 0 0 0 0,0 0 0 0 0,0 0 0 0 0,0 0 0 0 0,0 0 0 0 0,1 0 0 0 0,-1 0 0 0 0,0 0 0 0 0,0 0 0 0 0,0 1 0 0 0,0-1 0 0 0,1 0 0 0 0,-1 0 0 0 0,0 0 0 0 0,0 0 0 0 0,0 0 0 0 0,0 0 0 0 0,0 0 0 0 0,0 1 0 0 0,0-1 0 0 0,1 0 0 0 0,-1 0 0 0 0,0 0 0 0 0,0 0 0 0 0,0 1 0 0 0,0-1 0 0 0,0 0 0 0 0,0 0 0 0 0,0 0 0 0 0,0 0 0 0 0,0 1 0 0 0,0-1 0 0 0,0 0 0 0 0,0 0 0 0 0,0 0 0 0 0,0 1 0 0 0,0-1 0 0 0,0 0 0 0 0,0 0 0 0 0,0 0 0 0 0,0 1 0 0 0,-3 10 0 0 0,3-11 0 0 0,-5 17 25 0 0,1-5 32 0 0,0 1 1 0 0,-1 17 0 0 0,3-20-49 0 0,1-4 3 0 0,0 0 0 0 0,1 0 0 0 0,0 0 0 0 0,0 10 0 0 0,0-15-11 0 0,1 1 1 0 0,-1-1 0 0 0,1 1 0 0 0,-1-1-1 0 0,1 1 1 0 0,-1-1 0 0 0,1 1-1 0 0,0-1 1 0 0,0 1 0 0 0,-1-1-1 0 0,1 0 1 0 0,0 1 0 0 0,0-1 0 0 0,0 0-1 0 0,1 0 1 0 0,-1 0 0 0 0,0 0-1 0 0,0 0 1 0 0,1 0 0 0 0,-1 0-1 0 0,3 1 1 0 0,0 0-85 0 0,0-1 0 0 0,0 0-1 0 0,0 0 1 0 0,0 0 0 0 0,1 0 0 0 0,-1 0-1 0 0,0-1 1 0 0,0 0 0 0 0,1 0-1 0 0,-1 0 1 0 0,0 0 0 0 0,9-3 0 0 0,1 0-1033 0 0,0-2 0 0 0,18-7 0 0 0,-21 7 237 0 0,35-13-7227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1 12984 0 0,'-1'1'596'0'0,"-6"4"-394"0"0,0-1 0 0 0,1 0 0 0 0,-15 5 1 0 0,11-4 127 0 0,1-1 0 0 0,-14 9 1 0 0,14-6 313 0 0,1 1 0 0 0,0 0 0 0 0,0 0 0 0 0,-12 16 0 0 0,-23 41 1404 0 0,30-44-1530 0 0,0 2-162 0 0,1 0 0 0 0,1 1 0 0 0,-10 28 0 0 0,-17 77-27 0 0,32-107-241 0 0,-16 83-5 0 0,10-41-70 0 0,-5 35-13 0 0,-4 20 0 0 0,15-92-8 0 0,2-10-39 0 0,-10 32 1 0 0,12-42-29 0 0,0 1 36 0 0,2-7 28 0 0,0-1 0 0 0,0 0-1 0 0,-1 0 1 0 0,1 0-1 0 0,0 0 1 0 0,0 0 0 0 0,0 0-1 0 0,0 0 1 0 0,-1 0-1 0 0,1 0 1 0 0,0 0 0 0 0,0 0-1 0 0,0 0 1 0 0,0 0-1 0 0,-1 0 1 0 0,1 0-1 0 0,0 0 1 0 0,0 0 0 0 0,0 0-1 0 0,-1 0 1 0 0,1 0-1 0 0,0 0 1 0 0,0 0 0 0 0,0 0-1 0 0,0 0 1 0 0,-1 0-1 0 0,1 0 1 0 0,0 0 0 0 0,0 0-1 0 0,0-1 1 0 0,0 1-1 0 0,0 0 1 0 0,-1 0 0 0 0,1 0-1 0 0,0 0 1 0 0,0 0-1 0 0,0 0 1 0 0,0-1 0 0 0,0 1-1 0 0,0 0 1 0 0,0 0-1 0 0,0 0 1 0 0,-5-4-24 0 0,2 1 16 0 0,1 0-1 0 0,-1 0 0 0 0,0 1 1 0 0,1-1-1 0 0,-1-1 0 0 0,1 1 1 0 0,0 0-1 0 0,0-1 0 0 0,0 1 1 0 0,1-1-1 0 0,-3-6 0 0 0,0-6 20 0 0,-2-5 0 0 0,-4-27 0 0 0,7 29 2 0 0,1 6 0 0 0,0 0 1 0 0,1-1 0 0 0,0 1-1 0 0,2-26 1 0 0,4 12 143 0 0,1 0 1 0 0,1 0-1 0 0,20-49 0 0 0,-22 68-84 0 0,0 0-1 0 0,0 0 0 0 0,0 0 1 0 0,1 1-1 0 0,7-8 0 0 0,-10 12-55 0 0,1 0-1 0 0,0 0 1 0 0,0 0 0 0 0,0 0-1 0 0,1 1 1 0 0,-1-1-1 0 0,1 1 1 0 0,-1 0-1 0 0,1 1 1 0 0,7-3 0 0 0,-2 2-30 0 0,1 0 0 0 0,-1 0 1 0 0,22 0-1 0 0,1 2-6439 0 0,-19 0-672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4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4 16296 0 0,'0'0'1234'0'0,"2"-1"-834"0"0,-1 1-365 0 0,0-1-1 0 0,0 1 1 0 0,0 0-1 0 0,0-1 1 0 0,0 1-1 0 0,1 0 1 0 0,-1 0-1 0 0,0 0 1 0 0,0 0-1 0 0,0 0 1 0 0,0 0-1 0 0,0 0 1 0 0,1 0-1 0 0,-1 0 1 0 0,0 1-1 0 0,0-1 1 0 0,0 0 0 0 0,0 1-1 0 0,0-1 1 0 0,0 1-1 0 0,0-1 1 0 0,0 1-1 0 0,0 0 1 0 0,0-1-1 0 0,0 1 1 0 0,0 0-1 0 0,0 0 1 0 0,1 1-1 0 0,0 1 231 0 0,0 0 0 0 0,1 0 1 0 0,-1 1-1 0 0,0 0 0 0 0,2 6 0 0 0,-3-9-170 0 0,2 9 125 0 0,0 0 0 0 0,0 1 1 0 0,-1-1-1 0 0,0 0 0 0 0,-1 1 0 0 0,0-1 1 0 0,-1 16-1 0 0,-11 75 1000 0 0,-7-10-434 0 0,-42 122 0 0 0,-88 185 255 0 0,134-366-1062 0 0,-27 64 21 0 0,-26 70 0 0 0,59-141-40 0 0,-1-1 0 0 0,0 0-1 0 0,-2-1 1 0 0,-19 32 0 0 0,7-17-266 0 0,10-14-1447 0 0,-2-2-3735 0 0,-2-2-2443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55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3506 1376 0 0,'0'0'8720'0'0,"8"-14"-8056"0"0,-7 12-577 0 0,-1 0 1 0 0,1 1 0 0 0,0-1-1 0 0,0 0 1 0 0,1 0 0 0 0,-1 1-1 0 0,0-1 1 0 0,0 1-1 0 0,1-1 1 0 0,-1 1 0 0 0,1 0-1 0 0,-1-1 1 0 0,1 1 0 0 0,3-2-1 0 0,-2 1 95 0 0,0-1-1 0 0,0 0 1 0 0,0 1-1 0 0,0-1 1 0 0,-1-1-1 0 0,1 1 1 0 0,-1 0-1 0 0,0-1 1 0 0,0 1-1 0 0,0-1 1 0 0,2-5-1 0 0,11-20 708 0 0,11-8-751 0 0,73-116 519 0 0,-76 116-454 0 0,2 2 0 0 0,2 1 0 0 0,1 1 0 0 0,33-30 0 0 0,13-20-98 0 0,-39 43-95 0 0,55-75 44 0 0,-54 66-55 0 0,124-158 61 0 0,16 14-56 0 0,76-88-4 0 0,-195 219 0 0 0,121-104 0 0 0,-100 98 0 0 0,230-208 0 0 0,-51 63 0 0 0,-63 53 0 0 0,-95 75 0 0 0,97-79 0 0 0,340-231 0 0 0,-349 274 0 0 0,-122 81 0 0 0,240-156-125 0 0,-302 194 122 0 0,98-59-151 0 0,-94 58 138 0 0,-1 0 1 0 0,1 0-1 0 0,0 0 1 0 0,0 0-1 0 0,0 1 1 0 0,1 1-1 0 0,-1-1 1 0 0,0 1-1 0 0,1 0 1 0 0,10 0-1 0 0,-10 0 425 0 0,-4 0-1370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4:59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16 2304 0 0,'-3'16'780'0'0,"3"-15"-447"0"0,0-2-14 0 0,3-10 1168 0 0,-3-9 3408 0 0,-5 26-3237 0 0,6-6-1644 0 0,-1 0 0 0 0,0 0 0 0 0,0 0 1 0 0,0 0-1 0 0,0 0 0 0 0,0 0 0 0 0,0 0 1 0 0,0-1-1 0 0,0 1 0 0 0,0 0 1 0 0,0 0-1 0 0,0 0 0 0 0,0 0 0 0 0,0 0 1 0 0,0 0-1 0 0,0 0 0 0 0,0 0 0 0 0,0 0 1 0 0,0 0-1 0 0,0 0 0 0 0,0-1 0 0 0,0 1 1 0 0,0 0-1 0 0,0 0 0 0 0,0 0 1 0 0,0 0-1 0 0,0 0 0 0 0,0 0 0 0 0,0 0 1 0 0,0 0-1 0 0,0 0 0 0 0,0 0 0 0 0,0 0 1 0 0,0-1-1 0 0,-1 1 0 0 0,1 0 0 0 0,0 0 1 0 0,0 0-1 0 0,0 0 0 0 0,0 0 1 0 0,0 0-1 0 0,0 0 0 0 0,0 0 0 0 0,0 0 1 0 0,0 0-1 0 0,0 0 0 0 0,0 0 0 0 0,0 0 1 0 0,-1 0-1 0 0,1 0 0 0 0,0 0 0 0 0,0 0 1 0 0,0 0-1 0 0,0 0 0 0 0,0 0 0 0 0,0 0 1 0 0,0 0-1 0 0,0 0 0 0 0,0 0 1 0 0,-5 5 1736 0 0,0 1-1032 0 0,3-3-399 0 0,0 0 0 0 0,1 0 0 0 0,0 0 1 0 0,-1 0-1 0 0,1 0 0 0 0,0 0 0 0 0,-1 6 0 0 0,1-4-48 0 0,-14 44 438 0 0,-2 0-1 0 0,-30 61 0 0 0,35-82-595 0 0,8-18-84 0 0,-1 1-1 0 0,-8 12 1 0 0,-21 43 34 0 0,9-16 0 0 0,4-9-239 0 0,18-33 80 0 0,-1 0 0 0 0,1 0 0 0 0,1 0 0 0 0,0 0 0 0 0,-3 16 0 0 0,-1 9 581 0 0,5-32-461 0 0,0 4-84 0 0,-1 0 0 0 0,1 0 0 0 0,0 0 0 0 0,0 0 0 0 0,1 1 0 0 0,-1-1 0 0 0,1 0 0 0 0,0 0 0 0 0,0 1 0 0 0,2 7 0 0 0,0 10 100 0 0,-2-22-75 0 0,0 1 1 0 0,0-1-1 0 0,0 0 1 0 0,0 0-1 0 0,0 0 0 0 0,0 1 1 0 0,0-1-1 0 0,-1 0 0 0 0,1 0 1 0 0,-1 0-1 0 0,1 0 0 0 0,-1 0 1 0 0,1 1-1 0 0,-2 0 0 0 0,5-3-961 0 0,-4 2 687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2304 0 0,'0'7'200'0'0,"0"5"9562"0"0,2-13-9414 0 0,8-3-10 0 0,-8 3 526 0 0,-1 0-608 0 0,3-2 61 0 0,-1 1 1 0 0,0-1 0 0 0,0 0 0 0 0,0 0 0 0 0,0 0 0 0 0,0-1-1 0 0,3-5 2750 0 0,-5 11-3525 0 0,18 83 708 0 0,-18-82-151 0 0,-1-1-10 0 0,2 3-77 0 0,-1 0-1 0 0,1 0 0 0 0,-1 0 0 0 0,-1 0 0 0 0,1 7 1 0 0,-1-5-29 0 0,1-1-1 0 0,0 1 1 0 0,2 7 0 0 0,26 113 66 0 0,-24-99-117 0 0,12 76 136 0 0,-9-65-68 0 0,5 20 0 0 0,5 0 0 0 0,-11-29 0 0 0,-5-25 0 0 0,4 14 0 0 0,-6-15 0 0 0,2 14 0 0 0,5 5 0 0 0,-2-2 0 0 0,3 8 0 0 0,-4-20 0 0 0,0 2 0 0 0,-2 1 0 0 0,-2 3 5 0 0,0-14-20 0 0,5 13 161 0 0,-4-4-146 0 0,0-1 0 0 0,2-1 27 0 0,-2-6 620 0 0,7-21-243 0 0,4-29 230 0 0,-3 16-418 0 0,-1 4-224 0 0,-5 13 17 0 0,0 1-130 0 0,8-25 1 0 0,-4 11 18 0 0,-6 22 102 0 0,0 0-1 0 0,0 0 1 0 0,1 0 0 0 0,3-6-1 0 0,-4 8 1 0 0,0 0 0 0 0,0-1 0 0 0,0 1 0 0 0,0 0 0 0 0,0-6 0 0 0,2-13 0 0 0,30-68 280 0 0,9-14-192 0 0,-25 56-236 0 0,33-67-1 0 0,-40 102 134 0 0,-8 11 15 0 0,0 0 0 0 0,-1 0 0 0 0,1 1 0 0 0,0-1 0 0 0,-1 0 0 0 0,0-1 0 0 0,1-2 0 0 0,0 1 0 0 0,0 1 0 0 0,0-1 0 0 0,0 1 0 0 0,4-6 0 0 0,-4 5 0 0 0,1 1 0 0 0,-1 0 0 0 0,0 0 0 0 0,0-1 0 0 0,2-7 0 0 0,3-7 0 0 0,-2-1 0 0 0,0-2 0 0 0,-2 16 0 0 0,2 1 0 0 0,1-1-10 0 0,-5 4-54 0 0,-1 10-2012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830 81 2760 0 0,'0'0'3985'0'0,"9"-8"1431"0"0,6-20-1569 0 0,-19 12-2528 0 0,-2 11-1137 0 0,4 3-110 0 0,0 0 0 0 0,0 1 1 0 0,0-1-1 0 0,0 1 0 0 0,0-1 0 0 0,-1 1 0 0 0,1 0 0 0 0,0-1 1 0 0,-1 1-1 0 0,1 1 0 0 0,-1-1 0 0 0,1 0 0 0 0,-5 0 0 0 0,5 0-35 0 0,-49-3 541 0 0,46 4-535 0 0,0 0 0 0 0,0 0 0 0 0,0 1 0 0 0,0 0 0 0 0,0 0 0 0 0,1 0 0 0 0,-1 1 0 0 0,-7 2 0 0 0,-23 8 303 0 0,28-10-309 0 0,1 0 0 0 0,-1 0 0 0 0,-10 5 0 0 0,-16 11-37 0 0,7-5 0 0 0,-38 27 0 0 0,5 4 0 0 0,3 3 0 0 0,1 2 0 0 0,3 2 0 0 0,-48 62 0 0 0,58-54 8 0 0,12-14 75 0 0,-18 28 49 0 0,38-56-131 0 0,1-2-26 0 0,1 0-1 0 0,1 0 0 0 0,0 1 0 0 0,1 0 0 0 0,1 0 0 0 0,0 0 1 0 0,-3 25-1 0 0,7-31 8 0 0,1 1 0 0 0,0 0 0 0 0,0 0 0 0 0,5 20 1 0 0,-4-26 18 0 0,0 0 0 0 0,0 0 1 0 0,1 0-1 0 0,0 0 1 0 0,0-1-1 0 0,0 1 1 0 0,0-1-1 0 0,1 1 0 0 0,-1-1 1 0 0,1 0-1 0 0,0 0 1 0 0,5 5-1 0 0,8 4 38 0 0,-8-5-58 0 0,0-1 0 0 0,0 0 0 0 0,1-1 0 0 0,1 1 0 0 0,12 5 0 0 0,-20-11 12 0 0,5 3 22 0 0,1 0-1 0 0,0-1 1 0 0,0 0 0 0 0,0 0 0 0 0,0-1 0 0 0,0 0 0 0 0,1-1 0 0 0,-1 1 0 0 0,16-1 0 0 0,2-3-34 0 0,65-9 144 0 0,-81 9-105 0 0,-1-1 0 0 0,1 0 0 0 0,-1 0 0 0 0,0-1 0 0 0,0 0 0 0 0,0-1 0 0 0,9-5 0 0 0,41-26-20 0 0,-13 10 0 0 0,-26 13 0 0 0,0-1 0 0 0,-1-1 0 0 0,20-20 0 0 0,-15 13 4 0 0,-15 15-7 0 0,-1 0 0 0 0,10-11 0 0 0,-16 16 8 0 0,-1 0-1 0 0,1-1 1 0 0,-1 1 0 0 0,1 0-1 0 0,-1-1 1 0 0,0 1 0 0 0,0-1-1 0 0,0 1 1 0 0,0-1-1 0 0,0 1 1 0 0,-1-1 0 0 0,1 0-1 0 0,-1 1 1 0 0,1-4-1 0 0,-2 1-4 0 0,1 5 0 0 0,0 0 0 0 0,0-1 0 0 0,0 1 0 0 0,0-1 0 0 0,0 1 0 0 0,0-1 0 0 0,0 1 0 0 0,-1 0 0 0 0,1-1 0 0 0,0 1 0 0 0,0-1 0 0 0,0 1 0 0 0,-1 0 0 0 0,1-1 0 0 0,0 1 0 0 0,-1 0 0 0 0,1-1 0 0 0,0 1 0 0 0,0 0 0 0 0,-1 0 0 0 0,1-1 0 0 0,-1 1 0 0 0,1 0 0 0 0,0 0 0 0 0,-1-1 0 0 0,1 1 0 0 0,0 0 0 0 0,-1 0 0 0 0,1 0 0 0 0,-1 0 0 0 0,1 0 0 0 0,-1 0 0 0 0,1 0 0 0 0,0 0 0 0 0,-1 0 0 0 0,1 0 0 0 0,-2 0 0 0 0,2 0 0 0 0,-28-1 0 0 0,27 1 0 0 0,0 0 0 0 0,0 0 0 0 0,-1 0 0 0 0,1 0 0 0 0,0 0 0 0 0,0 0 0 0 0,0 0 0 0 0,-1 0 0 0 0,1 0 0 0 0,0 1 0 0 0,0-1 0 0 0,0 0 0 0 0,-1 1 0 0 0,1-1 0 0 0,0 1 0 0 0,-1 1 0 0 0,-3 0 0 0 0,-12 2 0 0 0,1 1 0 0 0,-27 25 0 0 0,-3 7-10 0 0,38-31-33 0 0,8-6 43 0 0,0 1-1 0 0,0-1 1 0 0,-1 0-1 0 0,1 0 1 0 0,0 1-1 0 0,0-1 1 0 0,0 0-1 0 0,-1 1 1 0 0,1-1-1 0 0,0 0 1 0 0,0 1-1 0 0,0-1 1 0 0,0 0-1 0 0,0 1 1 0 0,0-1-1 0 0,0 0 1 0 0,0 1-1 0 0,0-1 1 0 0,0 0-1 0 0,0 1 1 0 0,0 0-1 0 0,1 0-3 0 0,0 1 0 0 0,0 0-1 0 0,0-1 1 0 0,0 1 0 0 0,0-1-1 0 0,0 1 1 0 0,1-1 0 0 0,-1 0-1 0 0,1 1 1 0 0,-1-1 0 0 0,1 0-1 0 0,-1 0 1 0 0,1 0 0 0 0,0 0-1 0 0,-1 0 1 0 0,3 0 0 0 0,0 1 1 0 0,-1-1 0 0 0,1 0 0 0 0,0 1 1 0 0,0-1-1 0 0,0-1 0 0 0,0 1 0 0 0,4 0 0 0 0,-3-2 4 0 0,0 1 0 0 0,0-1 0 0 0,0 0 0 0 0,0-1-1 0 0,7-2 1 0 0,10-3 48 0 0,96-15 36 0 0,-100 21-32 0 0,-7 2-53 0 0,-5 2-12 0 0,7 3-46 0 0,-11-5 56 0 0,7 11 2 0 0,-6-3 0 0 0,-4-3 0 0 0,0 1 0 0 0,0-1 0 0 0,0 1 0 0 0,-1 0 0 0 0,-4 10 0 0 0,3-8 0 0 0,0 0 0 0 0,-2 16 0 0 0,-17 97 0 0 0,14-93 36 0 0,6-23-18 0 0,1 0 0 0 0,-1 0 0 0 0,1 0 0 0 0,0 0 0 0 0,0 9 0 0 0,1 76 126 0 0,-1-85-143 0 0,1-6-1 0 0,0 1 0 0 0,0-1 0 0 0,0 0 0 0 0,0 0 0 0 0,0 0 0 0 0,0 0 0 0 0,0 0 0 0 0,0 1 0 0 0,0-1 0 0 0,0 0 0 0 0,0 0 0 0 0,0 0 0 0 0,0 0 0 0 0,0 0 0 0 0,0 1 0 0 0,0-1 0 0 0,0 0 0 0 0,0 0 0 0 0,0 0 0 0 0,0 0-1 0 0,0 0 1 0 0,0 1 0 0 0,1-1 0 0 0,-1 0 0 0 0,0 0 0 0 0,0 0 0 0 0,0 0 0 0 0,0 0 0 0 0,0 0 0 0 0,0 0 0 0 0,0 1 0 0 0,1-1 0 0 0,-1 0 0 0 0,0 0 0 0 0,0 0 0 0 0,0 0 0 0 0,0 0 0 0 0,9 6 11 0 0,-7-4 42 0 0,11-11-286 0 0,-9 7-2359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6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367 203 1840 0 0,'0'0'5496'0'0,"0"-9"-4007"0"0,3 3-1114 0 0,-1 1 0 0 0,0-1 0 0 0,-1 0 0 0 0,1 1 0 0 0,-1-1 0 0 0,-1 0 0 0 0,1-10 0 0 0,0 5-10 0 0,-1 7-273 0 0,0 0 0 0 0,1 0 0 0 0,-1 0 0 0 0,-1 0-1 0 0,1 0 1 0 0,-1 0 0 0 0,1 0 0 0 0,-1-1 0 0 0,0 2 0 0 0,-1-1 0 0 0,1 0-1 0 0,-1 0 1 0 0,1 0 0 0 0,-1 1 0 0 0,0-1 0 0 0,-3-3 0 0 0,-15-19 620 0 0,9 15-256 0 0,10 10-396 0 0,1 0 1 0 0,-1 0-1 0 0,0 0 1 0 0,0 0-1 0 0,0 0 0 0 0,0 0 1 0 0,-1 0-1 0 0,1 0 1 0 0,0 0-1 0 0,0 1 1 0 0,0-1-1 0 0,-1 0 1 0 0,1 1-1 0 0,0-1 1 0 0,-1 1-1 0 0,1-1 1 0 0,-1 1-1 0 0,1 0 1 0 0,0-1-1 0 0,-1 1 1 0 0,-2 0-1 0 0,-6-2 143 0 0,9 1-158 0 0,0 1 0 0 0,0 0 0 0 0,-1-1 0 0 0,1 1 0 0 0,0 0 0 0 0,0 0 0 0 0,-1 0 0 0 0,1-1 0 0 0,0 1 0 0 0,0 0 0 0 0,-1 1 0 0 0,1-1 0 0 0,-2 0 0 0 0,-10 4 345 0 0,10-3-282 0 0,-1 0 1 0 0,1 1 0 0 0,-1-1 0 0 0,-6 4 0 0 0,-10 8-10 0 0,1-1 79 0 0,0 0 0 0 0,-20 19 0 0 0,25-19-124 0 0,10-9-37 0 0,0 0 0 0 0,0 1 0 0 0,0-1 0 0 0,1 1 0 0 0,-1 0 0 0 0,-4 8 0 0 0,-23 44 115 0 0,14-32-118 0 0,13-18-15 0 0,0-1 1 0 0,0 0 0 0 0,0 1 0 0 0,1 0 0 0 0,-3 6-1 0 0,2 1 1 0 0,1-8 0 0 0,1 0 0 0 0,0 1 0 0 0,1-1 0 0 0,-1 1 0 0 0,1 0 0 0 0,0 6 0 0 0,-3 7 0 0 0,4-10 0 0 0,1-5 0 0 0,9 20 0 0 0,-4-15 0 0 0,13 12 0 0 0,-14-17 0 0 0,4 2 0 0 0,-3-2 9 0 0,0 0 0 0 0,0 0-1 0 0,1-1 1 0 0,0 0 0 0 0,10 3-1 0 0,-14-5-2 0 0,0-1-1 0 0,0 1 1 0 0,-1-1-1 0 0,1 0 1 0 0,0 0-1 0 0,0-1 0 0 0,0 1 1 0 0,-1 0-1 0 0,1-1 1 0 0,0 0-1 0 0,-1 0 1 0 0,1 0-1 0 0,4-2 0 0 0,15-5-8 0 0,-16 6 6 0 0,1-1 0 0 0,-1 0-1 0 0,1 0 1 0 0,-1 0 0 0 0,0-1 0 0 0,6-4-1 0 0,25-25 158 0 0,-22 18-68 0 0,0 1 0 0 0,0 1 0 0 0,24-16 0 0 0,-32 24-98 0 0,-1 0 0 0 0,0-1-1 0 0,0 0 1 0 0,0 0 0 0 0,5-8-1 0 0,2-1-51 0 0,-1-3 420 0 0,-10 13-340 0 0,-2 5-22 0 0,0 0 0 0 0,0 0 0 0 0,0 0 0 0 0,0 0 0 0 0,0-1 0 0 0,0 1 0 0 0,0 0 0 0 0,0 0 0 0 0,1 0 0 0 0,-1 0 0 0 0,0 0 0 0 0,0 0 0 0 0,0 0 0 0 0,0 0 0 0 0,0 0 0 0 0,0-1 0 0 0,0 1 0 0 0,0 0 0 0 0,0 0 0 0 0,0 0 0 0 0,0 0 0 0 0,-1 0 0 0 0,1 0 0 0 0,0 0 0 0 0,0 0 0 0 0,0 0 0 0 0,0-1 0 0 0,0 1 0 0 0,0 0 0 0 0,0 0 0 0 0,0 0 0 0 0,0 0 0 0 0,0 0 0 0 0,0 0 0 0 0,0 0 0 0 0,0 0 0 0 0,0 0 0 0 0,0 0 0 0 0,0 0 0 0 0,-1 0 0 0 0,1 0 0 0 0,0 0 0 0 0,0-1 0 0 0,0 1 0 0 0,0 0 0 0 0,0 0 0 0 0,0 0 0 0 0,0 0 0 0 0,0 0 0 0 0,-1 0 0 0 0,1 0 0 0 0,0 0 0 0 0,0 0 0 0 0,-1 1 0 0 0,0 0 0 0 0,0-1 0 0 0,0 1 0 0 0,0 0 0 0 0,0 0 0 0 0,0 0 0 0 0,0-1 0 0 0,0 1 0 0 0,1 0 0 0 0,-1 0 0 0 0,0 0 0 0 0,0 2 0 0 0,-5 8 0 0 0,-17 23 0 0 0,20-30 6 0 0,0-1-1 0 0,1 1 0 0 0,0 0 1 0 0,0 0-1 0 0,0 0 0 0 0,-1 5 1 0 0,-8 41-524 0 0,10-50 517 0 0,1 3 0 0 0,-1 0-1 0 0,1-1 1 0 0,-1 1 0 0 0,1 0-1 0 0,0 0 1 0 0,0 0 0 0 0,0 0-1 0 0,1-1 1 0 0,-1 1 0 0 0,1 0-1 0 0,-1 0 1 0 0,1-1 0 0 0,0 1-1 0 0,0 0 1 0 0,0-1 0 0 0,3 5-1 0 0,-3-5-15 0 0,0 0-1 0 0,0 0 0 0 0,0-1 0 0 0,0 1 0 0 0,1 0 0 0 0,-1-1 0 0 0,1 0 0 0 0,-1 1 1 0 0,1-1-1 0 0,-1 0 0 0 0,1 1 0 0 0,0-1 0 0 0,0 0 0 0 0,0 0 0 0 0,-1-1 1 0 0,1 1-1 0 0,0 0 0 0 0,0-1 0 0 0,0 1 0 0 0,0-1 0 0 0,0 1 0 0 0,0-1 0 0 0,0 0 1 0 0,3 0-1 0 0,4 0 91 0 0,1-1 0 0 0,-1 0 1 0 0,-1-1-1 0 0,12-3 0 0 0,-15 4-21 0 0,3-2 37 0 0,0-1 0 0 0,0 0-1 0 0,-1 0 1 0 0,1-1-1 0 0,9-7 1 0 0,-10 7-203 0 0,23-15-125 0 0,-22 16 239 0 0,0-1 0 0 0,0 0 1 0 0,-1 0-1 0 0,0-1 0 0 0,0 1 0 0 0,6-9 0 0 0,12-9 0 0 0,-20 19 0 0 0,-1 0 0 0 0,1 0 0 0 0,7-10 0 0 0,10-16 0 0 0,5-3 0 0 0,-24 26 11 0 0,3 1 32 0 0,-5-2-33 0 0,-26 32-10 0 0,19-17 0 0 0,0 1 0 0 0,0-1 0 0 0,1 1 0 0 0,0 0 0 0 0,0 0 0 0 0,1 1 0 0 0,-6 16 0 0 0,0-5 4 0 0,8-16 6 0 0,0-1 0 0 0,0 0 0 0 0,1 1 0 0 0,-1-1 0 0 0,-1 5 0 0 0,-13 31 44 0 0,15-38-48 0 0,0-1-6 0 0,1 1 0 0 0,0-1 0 0 0,-1 1 0 0 0,1 0 1 0 0,0-1-1 0 0,-1 1 0 0 0,1-1 0 0 0,0 1 0 0 0,0 0 1 0 0,0-1-1 0 0,0 1 0 0 0,0 0 0 0 0,0-1 0 0 0,0 1 1 0 0,0-1-1 0 0,0 1 0 0 0,0 0 0 0 0,0-1 0 0 0,0 1 0 0 0,0 0 1 0 0,0-1-1 0 0,1 1 0 0 0,-1-1 0 0 0,1 2 0 0 0,1 8 0 0 0,-2-9 0 0 0,0 0 0 0 0,0 1 0 0 0,0-1 0 0 0,0 0 0 0 0,0 0 0 0 0,0 0 0 0 0,1 0 0 0 0,-1 0 0 0 0,0 0 0 0 0,1 0 0 0 0,-1 0 0 0 0,1 0 0 0 0,-1 0 0 0 0,1 0 0 0 0,0 0 0 0 0,-1 0 0 0 0,1-1 0 0 0,0 1 0 0 0,0 0 0 0 0,0 0 0 0 0,-1-1 0 0 0,1 1 0 0 0,0 0 0 0 0,1 0 0 0 0,2 2 0 0 0,-2-2 12 0 0,-1 0 0 0 0,1 0 0 0 0,-1 0 0 0 0,1 0 0 0 0,0 0 0 0 0,-1 0 0 0 0,1-1 0 0 0,0 1 0 0 0,0 0 0 0 0,-1-1 0 0 0,1 1 0 0 0,0-1 0 0 0,0 0 0 0 0,0 0 0 0 0,-1 0 0 0 0,1 0 0 0 0,0 0 0 0 0,3 0 0 0 0,2-1 91 0 0,0-1 1 0 0,0 0 0 0 0,10-4-1 0 0,3-1 63 0 0,-15 5-119 0 0,0 0-1 0 0,0-1 0 0 0,0 1 0 0 0,0-1 0 0 0,6-5 0 0 0,11-6 39 0 0,4-3-5 0 0,-14 8-82 0 0,-11 8 2 0 0,0 0 0 0 0,0 0 0 0 0,0 1 0 0 0,0-1 0 0 0,0 0 0 0 0,0 1 0 0 0,1-1 0 0 0,-1 1 0 0 0,0-1 0 0 0,0 1 0 0 0,1 0 0 0 0,1-1 0 0 0,-1 1 0 0 0,-1-1 0 0 0,0 1 0 0 0,0 0 0 0 0,0-1 0 0 0,0 1 0 0 0,0-1 0 0 0,0 1 0 0 0,0-1 0 0 0,0 1 0 0 0,0-1 0 0 0,0 0 0 0 0,0 0 0 0 0,0 1 0 0 0,0-1 0 0 0,1-2 0 0 0,14-4-72 0 0,-8 3-1516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1840 0 0,'0'0'13974'0'0,"0"2"-13692"0"0,0 1-178 0 0,0 1 1 0 0,-1-1 0 0 0,1 0 0 0 0,-1 1-1 0 0,1-1 1 0 0,-1 0 0 0 0,0 0 0 0 0,0 0 0 0 0,-3 7-1 0 0,3-9-31 0 0,0 1 0 0 0,0 0 0 0 0,1 0 0 0 0,-1 0 0 0 0,1 0 0 0 0,-1 0-1 0 0,1 0 1 0 0,0 3 0 0 0,-4 9 167 0 0,-6 14 157 0 0,0 1-250 0 0,-2-4 43 0 0,10-17-124 0 0,2 9 26 0 0,1-15-41 0 0,-1 0-1 0 0,1 0 1 0 0,0 0-1 0 0,0-1 0 0 0,0 1 1 0 0,0 0-1 0 0,0 0 0 0 0,0-1 1 0 0,1 1-1 0 0,-1-1 0 0 0,0 1 1 0 0,1-1-1 0 0,-1 1 0 0 0,1-1 1 0 0,-1 0-1 0 0,1 0 1 0 0,0 0-1 0 0,0 0 0 0 0,-1 0 1 0 0,1 0-1 0 0,3 0 0 0 0,4-2 0 0 0,0 0-1 0 0,0-1 1 0 0,0-1-1 0 0,0 0 1 0 0,0 0-1 0 0,14-7 0 0 0,3-1-1499 0 0,-3-1-1263 0 0,-13 7 1891 0 0,7-4-1002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1736 1840 0 0,'4'11'3641'0'0,"-3"-10"-3404"0"0,-1-1-1 0 0,0 0 1 0 0,0 1-1 0 0,0-1 1 0 0,0 1-1 0 0,1-1 1 0 0,-1 0 0 0 0,0 1-1 0 0,0-1 1 0 0,1 0-1 0 0,-1 1 1 0 0,0-1-1 0 0,1 0 1 0 0,-1 1-1 0 0,0-1 1 0 0,1 0 0 0 0,-1 0-1 0 0,1 1 1 0 0,11-20 1208 0 0,-9 16-1264 0 0,-1 1 1 0 0,0-1-1 0 0,0 0 0 0 0,0 0 1 0 0,0 0-1 0 0,1-5 0 0 0,8-18 925 0 0,1 0 0 0 0,21-34 0 0 0,-8 14-520 0 0,15-37 143 0 0,44-128-1 0 0,-21 48-540 0 0,11-33-180 0 0,22-118 595 0 0,-79 255-451 0 0,29-79 478 0 0,-38 116-554 0 0,2 1 0 0 0,0 0 0 0 0,2 1 1 0 0,16-22-1 0 0,2-4-54 0 0,-21 31 7 0 0,0 1-1 0 0,0 1 1 0 0,1 0-1 0 0,20-19 1 0 0,57-46-16 0 0,-79 71 10 0 0,0-1 0 0 0,1 2-1 0 0,0-1 1 0 0,13-6 0 0 0,-20 12-26 0 0,1-1 0 0 0,0 1 1 0 0,0 0-1 0 0,0 0 1 0 0,0 0-1 0 0,0 0 0 0 0,0 1 1 0 0,0-1-1 0 0,0 1 1 0 0,0-1-1 0 0,0 1 0 0 0,0 0 1 0 0,0 1-1 0 0,0-1 1 0 0,1 0-1 0 0,-1 1 1 0 0,0 0-1 0 0,5 1 0 0 0,12 6 3 0 0,-15-7 0 0 0,-1 0 0 0 0,0 1 0 0 0,1 0 0 0 0,-1 0 0 0 0,0 0 0 0 0,0 0 0 0 0,5 4 0 0 0,26 27 0 0 0,-31-28 0 0 0,1-1 0 0 0,-1 1 0 0 0,-1 0 0 0 0,1 0 0 0 0,-1 1 0 0 0,0-1 0 0 0,0 1 0 0 0,-1-1 0 0 0,1 1 0 0 0,2 10 0 0 0,-4-7 0 0 0,0 1 0 0 0,-1-1 0 0 0,0 0 0 0 0,0 0 0 0 0,-2 10 0 0 0,1-9 0 0 0,-2 4 24 0 0,-1 0 0 0 0,0 1 0 0 0,-1-2 0 0 0,-1 1 0 0 0,0-1 0 0 0,-10 17 0 0 0,8-18-4 0 0,0 1-1 0 0,-2-1 0 0 0,0-1 0 0 0,-16 16 1 0 0,-9 10 129 0 0,13-9-36 0 0,1 0-1 0 0,-35 62 1 0 0,55-88-86 0 0,0 0 1 0 0,-1 1-1 0 0,1 0 0 0 0,1-1 0 0 0,-1 1 0 0 0,0-1 0 0 0,1 1 0 0 0,-1 0 0 0 0,1 0 0 0 0,0-1 0 0 0,-1 1 0 0 0,1 0 0 0 0,1 0 0 0 0,-1-1 0 0 0,0 1 0 0 0,1 3 1 0 0,2 1 1 0 0,0 0 1 0 0,0 0 0 0 0,0-1 0 0 0,7 11 0 0 0,-4-8 0 0 0,-1 0 104 0 0,-4-6-110 0 0,1 0-1 0 0,-1-1 0 0 0,1 1 1 0 0,0-1-1 0 0,0 1 1 0 0,0-1-1 0 0,0 0 0 0 0,0 0 1 0 0,5 4-1 0 0,15 13 22 0 0,-19-16-41 0 0,1 1 0 0 0,0-1 0 0 0,1 1 0 0 0,7 4-1 0 0,-8-6-3 0 0,-1 1 0 0 0,1-1 0 0 0,-1 1 0 0 0,0 0 0 0 0,0 0 0 0 0,0 1 0 0 0,0-1 0 0 0,0 1 0 0 0,-1-1 0 0 0,1 1 0 0 0,2 7 0 0 0,0 0 0 0 0,0-1 0 0 0,-2 1 0 0 0,5 15 0 0 0,-5-12 0 0 0,-2-11 0 0 0,0 0 0 0 0,0 0 0 0 0,0 0 0 0 0,-1 0 0 0 0,1 0 0 0 0,-1 0 0 0 0,0 0 0 0 0,0 6 0 0 0,-1-6 0 0 0,0 9 0 0 0,0 0 0 0 0,-1 0 0 0 0,-1 0 0 0 0,0-1 0 0 0,-1 1 0 0 0,0-1 0 0 0,0 0 0 0 0,-12 19 0 0 0,3-10-34 0 0,-1-2 0 0 0,-1 0-1 0 0,-17 16 1 0 0,24-27 40 0 0,0-1 0 0 0,0 0-1 0 0,0 0 1 0 0,-1 0 0 0 0,0-1-1 0 0,0-1 1 0 0,0 1 0 0 0,-1-2 0 0 0,-13 5-1 0 0,-74 11 227 0 0,91-19-191 0 0,0 0 0 0 0,0 0 0 0 0,-1-1 0 0 0,1 1 0 0 0,-7-3 0 0 0,-6 0 201 0 0,16 3-201 0 0,1-1 0 0 0,-1 0 0 0 0,0 1 0 0 0,1-1 0 0 0,-1 0 0 0 0,1 0 0 0 0,0 0 0 0 0,-5-3 0 0 0,-9-5 33 0 0,16 9-73 0 0,-1 0 1 0 0,0 0 0 0 0,1 0-1 0 0,-1-1 1 0 0,1 1-1 0 0,-1 0 1 0 0,1 0-1 0 0,-1 0 1 0 0,1-1-1 0 0,-1 1 1 0 0,1 0-1 0 0,-1-1 1 0 0,1 1-1 0 0,0 0 1 0 0,-1-1-1 0 0,1 1 1 0 0,-1-1-1 0 0,1 1 1 0 0,0 0-1 0 0,-1-1 1 0 0,1 1-1 0 0,0-1 1 0 0,0 1-1 0 0,-1-1 1 0 0,1 1-1 0 0,0-1 1 0 0,0 1-1 0 0,0-1 1 0 0,-1 0-1 0 0,1 1 1 0 0,0-1-1 0 0,0 0 1 0 0,0-1 1 0 0,-1 0-10 0 0,0-1 0 0 0,0 1 0 0 0,0-1-1 0 0,0 1 1 0 0,1-1 0 0 0,-1 0 0 0 0,0-4-1 0 0,1 6-32 0 0,1-1 1 0 0,-1 0-1 0 0,1 0 0 0 0,-1 1 0 0 0,1-1 0 0 0,-1 0 0 0 0,1 1 0 0 0,0-1 1 0 0,0 1-1 0 0,0-1 0 0 0,0 1 0 0 0,0-1 0 0 0,2-1 0 0 0,5-4-577 0 0,-6 6 217 0 0,-1 0 0 0 0,1 0-1 0 0,-1-1 1 0 0,1 1 0 0 0,-1 0 0 0 0,0-1 0 0 0,0 1 0 0 0,2-2 0 0 0,9-13-2557 0 0,4 4-2987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0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189 194 6448 0 0,'0'0'1642'0'0,"9"0"-639"0"0,-4-2-786 0 0,0 0 1 0 0,0 1-1 0 0,-1-2 0 0 0,1 1 1 0 0,-1 0-1 0 0,0-1 0 0 0,6-4 1 0 0,7-14 190 0 0,2-4 109 0 0,-9 13-197 0 0,-9 9-182 0 0,-1 0 0 0 0,1 1 0 0 0,0-1 0 0 0,-1 0 0 0 0,1 0 0 0 0,-1 0 0 0 0,0-4 0 0 0,0 2 103 0 0,0-1 0 0 0,-1 1 0 0 0,0 0-1 0 0,0 0 1 0 0,0 0 0 0 0,-1 0 0 0 0,1 0 0 0 0,-5-8 0 0 0,3 7-69 0 0,2 4-111 0 0,0 0 0 0 0,0 0-1 0 0,0 1 1 0 0,0-1 0 0 0,-1 0 0 0 0,1 1 0 0 0,-1-1 0 0 0,1 1-1 0 0,-1 0 1 0 0,1-1 0 0 0,-1 1 0 0 0,0 0 0 0 0,0 0 0 0 0,0 0 0 0 0,1 0-1 0 0,-1 1 1 0 0,0-1 0 0 0,0 0 0 0 0,0 1 0 0 0,0-1 0 0 0,-1 1-1 0 0,1 0 1 0 0,0-1 0 0 0,-4 1 0 0 0,2 0-37 0 0,0 1 1 0 0,0-1-1 0 0,-1 0 1 0 0,1 1-1 0 0,0 0 1 0 0,0 0-1 0 0,0 0 1 0 0,0 1-1 0 0,0-1 1 0 0,0 1-1 0 0,-7 4 0 0 0,-4 5 129 0 0,-24 11 0 0 0,34-18-34 0 0,0 0 1 0 0,0-1-1 0 0,0 2 1 0 0,0-1-1 0 0,0 1 1 0 0,1-1-1 0 0,0 1 1 0 0,-6 9 0 0 0,-9 10-28 0 0,14-18-92 0 0,0 0 0 0 0,0 0 1 0 0,0 1-1 0 0,1 0 1 0 0,0 0-1 0 0,0 0 0 0 0,1 0 1 0 0,0 0-1 0 0,0 1 0 0 0,1 0 1 0 0,0-1-1 0 0,0 1 1 0 0,1 0-1 0 0,0 0 0 0 0,0 0 1 0 0,1 0-1 0 0,1 14 0 0 0,-1-20 0 0 0,1 1 0 0 0,0 0 0 0 0,-1-1 0 0 0,1 1 0 0 0,1-1 0 0 0,-1 0 0 0 0,0 1 0 0 0,0-1 0 0 0,3 3 0 0 0,-3-4 0 0 0,0 0 0 0 0,0 1 0 0 0,0-1 0 0 0,0 0 0 0 0,0 0 0 0 0,0 0 0 0 0,0-1 0 0 0,0 1 0 0 0,1 0 0 0 0,-1 0 0 0 0,0 0 0 0 0,1-1 0 0 0,-1 1 0 0 0,0-1 0 0 0,1 1 0 0 0,-1-1 0 0 0,3 1 0 0 0,0-1 0 0 0,0 1 0 0 0,-1-1 0 0 0,1 1 0 0 0,-1 0 0 0 0,1 0 0 0 0,-1 1-1 0 0,0-1 1 0 0,0 1 0 0 0,1 0 0 0 0,-1-1 0 0 0,4 5 0 0 0,-4-4 2 0 0,0 0 1 0 0,0 0 0 0 0,0 0 0 0 0,1-1-1 0 0,-1 1 1 0 0,7 1 0 0 0,-7-3 243 0 0,-1-2-84 0 0,2-1-149 0 0,-1 0-1 0 0,0 1 1 0 0,1-1 0 0 0,-1 1 0 0 0,1 0 0 0 0,0 0-1 0 0,0 0 1 0 0,0 1 0 0 0,0-1 0 0 0,0 1 0 0 0,0 0 0 0 0,6-1-1 0 0,2 0-24 0 0,-6-1-27 0 0,-1-1 0 0 0,1 0 0 0 0,-1 0 0 0 0,0 0 0 0 0,-1-1 0 0 0,1 0 0 0 0,-1 0 0 0 0,0 0 0 0 0,0 0 0 0 0,4-8 0 0 0,-8 12 38 0 0,1 0 0 0 0,-1 0 0 0 0,0 0 0 0 0,1 0-1 0 0,-1 1 1 0 0,1-1 0 0 0,-1 0 0 0 0,1 0 0 0 0,-1 0 0 0 0,1 1 0 0 0,-1-1 0 0 0,1 0-1 0 0,0 1 1 0 0,-1-1 0 0 0,1 0 0 0 0,0 1 0 0 0,0-1 0 0 0,0 1 0 0 0,0-1 0 0 0,3-1 0 0 0,23-33 369 0 0,-12 10-245 0 0,-13 11-143 0 0,-2 10 29 0 0,0 3-9 0 0,0 0 0 0 0,0 0 0 0 0,0 0 0 0 0,0 0 0 0 0,0 0 0 0 0,0 1 0 0 0,0-1 0 0 0,-1 0 0 0 0,1 0 0 0 0,0 0 0 0 0,0 0 0 0 0,-1 0 0 0 0,1 0 0 0 0,-1 1 0 0 0,1-1 0 0 0,0 0 0 0 0,-1 0 0 0 0,-1-1 0 0 0,-1-3 0 0 0,2-2-4 0 0,0 4-25 0 0,0 0-1 0 0,0 0 1 0 0,0 0-1 0 0,0 0 1 0 0,0 0-1 0 0,-1 0 1 0 0,-2-3-1 0 0,3 5 11 0 0,0-1-1 0 0,-1 1 0 0 0,1 0 1 0 0,-1-1-1 0 0,1 1 1 0 0,-1 0-1 0 0,1 0 0 0 0,-1 0 1 0 0,0 0-1 0 0,1 0 0 0 0,-1 1 1 0 0,0-1-1 0 0,0 0 0 0 0,1 1 1 0 0,-1-1-1 0 0,-3 1 0 0 0,4-1-58 0 0,-1 1 1 0 0,0 0-1 0 0,1-1 0 0 0,-1 1 0 0 0,0 0 0 0 0,0 0 0 0 0,1 0 0 0 0,-1 0 0 0 0,0 1 1 0 0,1-1-1 0 0,-1 0 0 0 0,0 1 0 0 0,1-1 0 0 0,-1 1 0 0 0,1 0 0 0 0,-1-1 0 0 0,-2 3 0 0 0,3-3 78 0 0,0 1-1 0 0,1 0 1 0 0,-1-1-1 0 0,0 1 1 0 0,0-1-1 0 0,0 1 1 0 0,0-1-1 0 0,0 1 0 0 0,0-1 1 0 0,0 0-1 0 0,-2 1 1 0 0,2-1-25 0 0,1 0 0 0 0,-1 0 1 0 0,0 1-1 0 0,0-1 0 0 0,1 0 0 0 0,-1 0 1 0 0,0 1-1 0 0,1-1 0 0 0,-1 0 1 0 0,0 1-1 0 0,1-1 0 0 0,-1 1 0 0 0,1-1 1 0 0,-1 1-1 0 0,0-1 0 0 0,1 1 0 0 0,0-1 1 0 0,-1 1-1 0 0,1 0 0 0 0,-1-1 1 0 0,0 2-1 0 0,1-2-229 0 0,0 1-1 0 0,0 0 1 0 0,-1-1 0 0 0,1 1-1 0 0,0-1 1 0 0,-1 1 0 0 0,1-1-1 0 0,-1 1 1 0 0,1-1 0 0 0,-1 1 0 0 0,1-1-1 0 0,-1 1 1 0 0,1-1 0 0 0,-1 1-1 0 0,1-1 1 0 0,-1 0 0 0 0,0 1-1 0 0,1-1 1 0 0,-1 0 0 0 0,1 0 0 0 0,-2 1-1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9.13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295 254 4144 0 0,'-2'1'83'0'0,"0"7"6404"0"0,5-8-5388 0 0,0-1-1 0 0,0 1 0 0 0,-1-1 1 0 0,1 1-1 0 0,0-1 0 0 0,5-2 1 0 0,17-10 1079 0 0,-13 4-1678 0 0,18-16 1 0 0,-26 20-447 0 0,0 0 0 0 0,0 0 0 0 0,0 0 0 0 0,0-1 0 0 0,4-10 0 0 0,-1 4-33 0 0,-4 5 105 0 0,-1 0 0 0 0,0 0 0 0 0,0 0 0 0 0,-1-1-1 0 0,1 1 1 0 0,-2 0 0 0 0,1-1 0 0 0,-1 1 0 0 0,0-1-1 0 0,-3-13 1 0 0,3 18-38 0 0,-1 0 0 0 0,0 0-1 0 0,-1-1 1 0 0,1 1 0 0 0,0 0 0 0 0,-1 0-1 0 0,0 0 1 0 0,0 0 0 0 0,0 1 0 0 0,0-1-1 0 0,0 0 1 0 0,0 1 0 0 0,-1 0 0 0 0,1-1-1 0 0,-1 1 1 0 0,0 0 0 0 0,1 0-1 0 0,-1 0 1 0 0,0 1 0 0 0,0-1 0 0 0,0 1-1 0 0,-1 0 1 0 0,1 0 0 0 0,0 0 0 0 0,0 0-1 0 0,-1 0 1 0 0,1 0 0 0 0,0 1-1 0 0,-7 0 1 0 0,-9 2 167 0 0,1 1-1 0 0,-1 1 1 0 0,0 1-1 0 0,1 0 1 0 0,0 2-1 0 0,-23 11 1 0 0,16-5-104 0 0,0 1 0 0 0,0 2 0 0 0,-32 27-1 0 0,50-38-127 0 0,1 1 0 0 0,-1 0-1 0 0,2 1 1 0 0,-1 0 0 0 0,1-1-1 0 0,0 2 1 0 0,0-1 0 0 0,1 0-1 0 0,-4 10 1 0 0,7-14-17 0 0,0 0 0 0 0,-1 0 0 0 0,2 0 1 0 0,-1 0-1 0 0,0 0 0 0 0,1 0 0 0 0,-1 0 1 0 0,1 0-1 0 0,0 0 0 0 0,0 0 0 0 0,0 0 0 0 0,1 1 1 0 0,-1-1-1 0 0,1 0 0 0 0,-1 0 0 0 0,1 0 0 0 0,0 0 1 0 0,0 0-1 0 0,1 0 0 0 0,-1-1 0 0 0,0 1 1 0 0,1 0-1 0 0,0-1 0 0 0,0 1 0 0 0,-1-1 0 0 0,1 1 1 0 0,1-1-1 0 0,2 3 0 0 0,1-1-7 0 0,0 0-1 0 0,0 0 1 0 0,0 0 0 0 0,1-1-1 0 0,-1 0 1 0 0,1-1-1 0 0,0 1 1 0 0,0-1 0 0 0,0-1-1 0 0,0 1 1 0 0,0-1 0 0 0,0 0-1 0 0,9-1 1 0 0,2 0-15 0 0,0 0 0 0 0,0-2 0 0 0,0 0 0 0 0,20-5 0 0 0,-21 3-158 0 0,0-1 0 0 0,-1 0-1 0 0,1-1 1 0 0,-1-1 0 0 0,18-11-1 0 0,-28 14 14 0 0,1 0-1 0 0,-1 0 1 0 0,0-1-1 0 0,0 0 1 0 0,-1 0-1 0 0,1-1 1 0 0,-1 1-1 0 0,0-1 0 0 0,-1 0 1 0 0,1 0-1 0 0,-1-1 1 0 0,0 0-1 0 0,-1 1 1 0 0,4-11-1 0 0,-5 8 136 0 0,-1 1-1 0 0,1-1 0 0 0,-2 0 1 0 0,1 1-1 0 0,-1-1 0 0 0,-1 0 1 0 0,1 0-1 0 0,-2 1 0 0 0,1-1 1 0 0,-1 0-1 0 0,0 1 0 0 0,-1-1 1 0 0,0 1-1 0 0,-6-11 0 0 0,9 17 28 0 0,-1 0 0 0 0,0 1 1 0 0,0 0-1 0 0,0-1 0 0 0,0 1 0 0 0,0 0 0 0 0,-1-1 0 0 0,1 1 0 0 0,0 0 0 0 0,-1 0 1 0 0,1 0-1 0 0,0 0 0 0 0,-1 0 0 0 0,1 1 0 0 0,-1-1 0 0 0,1 0 0 0 0,-1 1 0 0 0,-3-2 0 0 0,1 2 5 0 0,1-1-1 0 0,-1 1 0 0 0,0 0 0 0 0,0 0 0 0 0,0 0 1 0 0,0 0-1 0 0,0 1 0 0 0,-3 0 0 0 0,-6 3 12 0 0,1 0 0 0 0,-1 0 0 0 0,-21 13 0 0 0,30-15-33 0 0,-1 0-1 0 0,1 1 0 0 0,0 0 0 0 0,-1 0 1 0 0,1 0-1 0 0,0 1 0 0 0,1 0 0 0 0,-1-1 1 0 0,-5 9-1 0 0,7-9-1138 0 0,0 1 1 0 0,0-1-1 0 0,1 1 1 0 0,-1-1-1 0 0,0 4 1 0 0,-2 8-6503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12 12064 0 0,'0'0'2681'0'0,"0"2"-2260"0"0,0 6-192 0 0,1-1 1 0 0,0 0-1 0 0,2 12 0 0 0,0 3 367 0 0,-3-17-531 0 0,0 5 40 0 0,0-1-1 0 0,0 1 1 0 0,-1-1-1 0 0,0 1 1 0 0,-5 14-1 0 0,-16 58-92 0 0,18-74-12 0 0,1-1 71 0 0,6-16 796 0 0,-3 7-815 0 0,1 1 0 0 0,-1 0-1 0 0,0-1 1 0 0,1 1 0 0 0,-1 0-1 0 0,1-1 1 0 0,-1 1 0 0 0,1 0 0 0 0,-1 0-1 0 0,1 0 1 0 0,0 0 0 0 0,0 0 0 0 0,-1-1-1 0 0,1 1 1 0 0,0 0 0 0 0,0 1 0 0 0,0-1-1 0 0,0 0 1 0 0,0 0 0 0 0,3-1-1 0 0,-3 1-50 0 0,0-1 1 0 0,1 1-1 0 0,-1-1 0 0 0,0 1 0 0 0,0-1 0 0 0,0 0 0 0 0,0 1 0 0 0,0-1 0 0 0,0 0 0 0 0,0 0 0 0 0,0 0 0 0 0,-1 0 0 0 0,1-2 0 0 0,2-2 0 0 0,0-2-54 0 0,1 1 0 0 0,0 0 1 0 0,1 0-1 0 0,0 0 0 0 0,5-6 0 0 0,6-6 42 0 0,29-41 275 0 0,-28 42-192 0 0,-13 14-72 0 0,9-11 0 0 0,-12 13 0 0 0,24-11 0 0 0,-25 12-2 0 0,1 1 0 0 0,-1 0-1 0 0,0-1 1 0 0,1 1 0 0 0,-1 0-1 0 0,1-1 1 0 0,-1 1-1 0 0,1 0 1 0 0,-1-1 0 0 0,0 1-1 0 0,1 0 1 0 0,-1 0 0 0 0,1 0-1 0 0,-1-1 1 0 0,1 1-1 0 0,-1 0 1 0 0,1 0 0 0 0,-1 0-1 0 0,1 0 1 0 0,0 0-1 0 0,-1 0 1 0 0,1 0 0 0 0,-1 0-1 0 0,1 0 1 0 0,-1 0 0 0 0,1 0-1 0 0,-1 1 1 0 0,1-1-1 0 0,-1 0 1 0 0,1 0 0 0 0,0 1-62 0 0,0-1-40 0 0,0 0 0 0 0,0 0-1 0 0,-1 1 1 0 0,1-1 0 0 0,0 0 0 0 0,0 1-1 0 0,-1-1 1 0 0,1 0 0 0 0,0 1 0 0 0,-1-1-1 0 0,1 1 1 0 0,0-1 0 0 0,-1 0 0 0 0,1 1-1 0 0,0 0 1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1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3224 0 0,'0'0'9541'0'0,"0"3"-8930"0"0,-2 1-583 0 0,-1 5 533 0 0,-1 1 0 0 0,0-1 0 0 0,0 0-1 0 0,-1 0 1 0 0,0-1 0 0 0,-11 14 0 0 0,12-17-584 0 0,0-1 80 0 0,1 1 0 0 0,-1-1 0 0 0,1 1 1 0 0,0 0-1 0 0,0 0 0 0 0,0 1 1 0 0,-3 8-1 0 0,-5 21-113 0 0,10-33 388 0 0,0 0 20 0 0,1-2-326 0 0,0 1 1 0 0,-1-1 0 0 0,1 1-1 0 0,0-1 1 0 0,0 0 0 0 0,0 1-1 0 0,0-1 1 0 0,0 1 0 0 0,0-1 0 0 0,0 1-1 0 0,0-1 1 0 0,0 0 0 0 0,0 1-1 0 0,0-1 1 0 0,0 1 0 0 0,0-1-1 0 0,0 1 1 0 0,0-1 0 0 0,0 0-1 0 0,0 1 1 0 0,0-1 0 0 0,1 1-1 0 0,-1-1 1 0 0,0 0 0 0 0,0 1-1 0 0,0-1 1 0 0,1 1 0 0 0,-1-1-1 0 0,1 1-10 0 0,0 0-1 0 0,0-1 1 0 0,0 1-1 0 0,0-1 1 0 0,0 0 0 0 0,0 1-1 0 0,1-1 1 0 0,-1 0-1 0 0,0 1 1 0 0,0-1-1 0 0,0 0 1 0 0,0 0-1 0 0,0 0 1 0 0,1 0-1 0 0,1 0-15 0 0,0 0 0 0 0,-1 0 0 0 0,1-1 0 0 0,-1 1 0 0 0,1 0 0 0 0,-1-1 0 0 0,5-1 0 0 0,-6 2 0 0 0,-1-1 0 0 0,1 1 0 0 0,0-1 0 0 0,0 0 0 0 0,0 1 0 0 0,0-1 0 0 0,-1 0 0 0 0,1 1 0 0 0,0-1 0 0 0,-1 0 0 0 0,1 0 0 0 0,0 0 0 0 0,-1 0 0 0 0,1 1 0 0 0,-1-1 0 0 0,1 0 0 0 0,-1 0 0 0 0,0 0 0 0 0,0 0 0 0 0,1-2 0 0 0,0 1 0 0 0,0 0 0 0 0,0 0 0 0 0,0 0 0 0 0,0 0 0 0 0,1 0 0 0 0,-1 1 0 0 0,1-1 0 0 0,-1 0 0 0 0,1 1 0 0 0,0-1 0 0 0,-1 1 0 0 0,4-2 0 0 0,7-7 0 0 0,-10 8 24 0 0,0-1 0 0 0,0 1 0 0 0,1 0 0 0 0,-1 1 0 0 0,1-1 0 0 0,-1 0 0 0 0,1 1 0 0 0,0-1 0 0 0,-1 1 0 0 0,1 0 0 0 0,0 0 0 0 0,0 0 0 0 0,0 0 0 0 0,3 0 0 0 0,-4 1-18 0 0,-1 0-1 0 0,0-1 0 0 0,0 1 1 0 0,0-1-1 0 0,-1 1 0 0 0,1-1 0 0 0,0 1 1 0 0,0-1-1 0 0,0 1 0 0 0,0-1 1 0 0,0 0-1 0 0,-1 0 0 0 0,1 1 1 0 0,0-1-1 0 0,1-2 0 0 0,-2 2-22 0 0,1 0 0 0 0,0 0 1 0 0,0 0-1 0 0,0 0 0 0 0,0 1 0 0 0,0-1 0 0 0,0 0 0 0 0,0 0 0 0 0,0 0 1 0 0,0 1-1 0 0,0-1 0 0 0,0 1 0 0 0,0-1 0 0 0,2 0 0 0 0,0 0 19 0 0,0 0 0 0 0,0 0 0 0 0,0-1 0 0 0,0 0 0 0 0,0 1 0 0 0,4-5 0 0 0,11-6-16 0 0,-15 12-79 0 0,8 0 89 0 0,-8 0 335 0 0,7 31-534 0 0,-9-26 233 0 0,0 0 0 0 0,-1 0 0 0 0,1 0 0 0 0,-1 1 0 0 0,0-1 0 0 0,-1 0 0 0 0,1 0 0 0 0,-1 0 0 0 0,0 0 0 0 0,0 0 0 0 0,-1 0 0 0 0,1 0 0 0 0,-4 6 0 0 0,4-10-109 0 0,1 1-62 0 0,5 33-2 0 0,11-38-33 0 0,-12 2 168 0 0,0 0 38 0 0,-1-1 0 0 0,0 0 0 0 0,0 1 1 0 0,0-1-1 0 0,0 0 0 0 0,0 0 0 0 0,-1-1 0 0 0,1 1 0 0 0,-1-1 0 0 0,3-3 0 0 0,-1 3 68 0 0,-1-1 0 0 0,0 1 0 0 0,1 0 1 0 0,7-5-1 0 0,29-20-688 0 0,-17 11 374 0 0,-19 13 216 0 0,0 1 0 0 0,0-1 0 0 0,0 0 0 0 0,0 0 0 0 0,4-7 0 0 0,11-12 0 0 0,-10 17 0 0 0,-2 4 20 0 0,-5 2 274 0 0,-2 2-94 0 0,3 3-176 0 0,-1 1 0 0 0,0-1-1 0 0,-1 1 1 0 0,1 0 0 0 0,-1 0 0 0 0,0 0 0 0 0,-1 0 0 0 0,1 0 0 0 0,-1 0 0 0 0,0 0 0 0 0,-1 0 0 0 0,1 0-1 0 0,-4 10 1 0 0,-1 20-24 0 0,4-32 0 0 0,0 0 0 0 0,0 0 0 0 0,0 0 0 0 0,0 0 0 0 0,1 0 0 0 0,-1 0 0 0 0,1 0 0 0 0,0 0 0 0 0,0 0 0 0 0,1 0 0 0 0,-1 0 0 0 0,2 5 0 0 0,-1-4 0 0 0,0-1 0 0 0,-1 1 0 0 0,2-1 0 0 0,-1 1 0 0 0,0-1 0 0 0,1 0 0 0 0,0 0 0 0 0,0 1 0 0 0,0-1 0 0 0,1 0 0 0 0,4 5 0 0 0,-7-9-28 0 0,0 1 0 0 0,1-1-1 0 0,-1 1 1 0 0,1-1 0 0 0,-1 1-1 0 0,1-1 1 0 0,0 0 0 0 0,-1 1-1 0 0,1-1 1 0 0,-1 0 0 0 0,1 0 0 0 0,0 1-1 0 0,-1-1 1 0 0,1 0 0 0 0,0 0-1 0 0,-1 0 1 0 0,1 0 0 0 0,0 0-1 0 0,-1 0 1 0 0,1 0 0 0 0,0 0-1 0 0,-1 0 1 0 0,1 0 0 0 0,0 0-1 0 0,-1 0 1 0 0,1 0 0 0 0,0 0-1 0 0,-1-1 1 0 0,1 1 0 0 0,-1 0-1 0 0,1 0 1 0 0,0-1 0 0 0,-1 1-1 0 0,1-1 1 0 0,-1 1 0 0 0,2-1-1 0 0,6-3-896 0 0,3 2-159 0 0,-3 0-10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1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69 228 2760 0 0,'1'0'48'0'0,"-1"0"0"0"0,1 0 0 0 0,-1 0-1 0 0,1 1 1 0 0,-1-1 0 0 0,1 0 0 0 0,-1 0 0 0 0,0 0 0 0 0,1 0 0 0 0,-1 1 0 0 0,1-1-1 0 0,-1 0 1 0 0,1 0 0 0 0,-1 1 0 0 0,0-1 0 0 0,1 0 0 0 0,-1 1 0 0 0,0-1 0 0 0,1 0-1 0 0,-1 1 1 0 0,0-1 0 0 0,0 1 0 0 0,1-1 0 0 0,-1 1 0 0 0,0-1 0 0 0,0 0 0 0 0,0 1-1 0 0,0-1 1 0 0,6 11 8938 0 0,-1-12-8708 0 0,-1-1 0 0 0,1 1 0 0 0,0-1 0 0 0,-1 0 0 0 0,0-1 0 0 0,1 1-1 0 0,-1-1 1 0 0,0 1 0 0 0,4-5 0 0 0,-5 5-83 0 0,4-3-126 0 0,3-2 30 0 0,-1 0 0 0 0,1 0 1 0 0,-1-1-1 0 0,-1 0 0 0 0,1-1 0 0 0,10-14 0 0 0,-16 18 0 0 0,0 0-1 0 0,0 0 0 0 0,0-1 0 0 0,0 1 1 0 0,1-8-1 0 0,-3 11-47 0 0,-1-1 0 0 0,1 1 0 0 0,-1-1 1 0 0,1 1-1 0 0,-1-1 0 0 0,0 1 0 0 0,0-1 0 0 0,-1 0 0 0 0,1 1 1 0 0,0-1-1 0 0,-1 1 0 0 0,1-1 0 0 0,-1 1 0 0 0,0 0 0 0 0,-1-4 0 0 0,-3-5 219 0 0,4 9-234 0 0,0-1 1 0 0,-1 0-1 0 0,1 1 1 0 0,0-1 0 0 0,-1 1-1 0 0,0-1 1 0 0,0 1 0 0 0,1 0-1 0 0,-1-1 1 0 0,-4-2-1 0 0,0 0 23 0 0,5 4-35 0 0,0 1 0 0 0,1-1 0 0 0,-1 0 0 0 0,0 0 0 0 0,0 1-1 0 0,0-1 1 0 0,0 1 0 0 0,0-1 0 0 0,0 1 0 0 0,-1-1 0 0 0,1 1 0 0 0,0 0 0 0 0,-2-1 0 0 0,-10-3 196 0 0,12 3-186 0 0,-1 0 0 0 0,1 0 1 0 0,-1 1-1 0 0,0-1 0 0 0,1 1 0 0 0,-1-1 0 0 0,0 1 1 0 0,0 0-1 0 0,1-1 0 0 0,-1 1 0 0 0,-3 0 0 0 0,-7 5 196 0 0,2 0 0 0 0,-13 7 0 0 0,5-3-181 0 0,14-7-37 0 0,1 0 1 0 0,0 1-1 0 0,-1-1 0 0 0,1 1 1 0 0,0 0-1 0 0,0 0 0 0 0,1 0 0 0 0,-1 0 1 0 0,1 0-1 0 0,-3 4 0 0 0,-18 38 141 0 0,18-35-132 0 0,1-1-21 0 0,1-1 0 0 0,-1 1 0 0 0,2 0 0 0 0,-1 0 0 0 0,1 0 0 0 0,0 0 0 0 0,1 0 0 0 0,0 0 0 0 0,1 1 0 0 0,1 15 0 0 0,-1-23 0 0 0,1 0 0 0 0,0 0 0 0 0,0 0 0 0 0,-1 0 0 0 0,1 0 0 0 0,1 0 0 0 0,-1 0 0 0 0,0 0 0 0 0,0-1 0 0 0,1 1 0 0 0,-1 0 0 0 0,1-1 0 0 0,-1 1 0 0 0,1-1 0 0 0,0 0 0 0 0,0 0 0 0 0,-1 1 0 0 0,1-1 0 0 0,0 0 0 0 0,0 0 0 0 0,0-1 0 0 0,3 2 0 0 0,-2-1 0 0 0,0 0 0 0 0,-1-1 0 0 0,1 1 0 0 0,0-1 0 0 0,0 1 0 0 0,-1-1 0 0 0,1 0 0 0 0,0 0 0 0 0,0 0 0 0 0,0 0 0 0 0,-1-1 0 0 0,1 1 0 0 0,0-1 0 0 0,-1 0 0 0 0,1 0 0 0 0,0 0 0 0 0,3-1 0 0 0,14-12 215 0 0,1 0 0 0 0,-2-1-1 0 0,22-22 1 0 0,-19 15-181 0 0,-1 0 0 0 0,28-39-1 0 0,-47 57-33 0 0,1-1 0 0 0,-1 1 0 0 0,0 0 0 0 0,2-6 0 0 0,-4 4-17 0 0,0 5-64 0 0,0 2 40 0 0,0 0 49 0 0,0-1 1 0 0,0 1-1 0 0,0-1 0 0 0,0 1 1 0 0,0-1-1 0 0,0 1 1 0 0,0 0-1 0 0,-1-1 0 0 0,1 1 1 0 0,0-1-1 0 0,0 1 1 0 0,-1-1-1 0 0,1 1 1 0 0,0-1-1 0 0,-1 1 0 0 0,1-1 1 0 0,0 1-1 0 0,-1-1 1 0 0,1 0-1 0 0,-1 1 0 0 0,-2 3 15 0 0,-19 47-331 0 0,20-46 317 0 0,0 0 0 0 0,0 0 1 0 0,0 1-1 0 0,1-1 0 0 0,0 0 0 0 0,0 1 0 0 0,0-1 0 0 0,1 1 0 0 0,0-1 0 0 0,0 1 0 0 0,0 0 0 0 0,1-1 0 0 0,0 0 0 0 0,0 1 0 0 0,0-1 0 0 0,1 1 0 0 0,-1-1 1 0 0,1 0-1 0 0,5 9 0 0 0,-2-6-3 0 0,-4-5 9 0 0,1-1 1 0 0,-1 1-1 0 0,1-1 0 0 0,0 1 1 0 0,0-1-1 0 0,0 0 0 0 0,0 0 1 0 0,0 0-1 0 0,3 3 1 0 0,-2-4-15 0 0,0 1 0 0 0,0-1 1 0 0,0 0-1 0 0,0 1 0 0 0,0-1 1 0 0,0 0-1 0 0,6 0 0 0 0,-6-1-1 0 0,1 0 0 0 0,-1 0 0 0 0,0-1 0 0 0,1 1 0 0 0,-1-1 0 0 0,0 0 0 0 0,0 0 0 0 0,1 0 0 0 0,-1 0 0 0 0,0-1 0 0 0,0 1 0 0 0,0-1 0 0 0,0 0 0 0 0,3-3 0 0 0,5-2 0 0 0,2-2-425 0 0,-1 0 0 0 0,0-1-1 0 0,-1 0 1 0 0,0 0 0 0 0,14-18-1 0 0,-16 14-998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5 4608 0 0,'3'-5'13871'0'0,"-3"8"-13569"0"0,-2 8-58 0 0,0-2-59 0 0,0 0 1 0 0,0 0-1 0 0,-6 14 0 0 0,-17 41 406 0 0,-43 78 147 0 0,55-114-620 0 0,-11 20 215 0 0,-26 75 0 0 0,20-32-85 0 0,-21 70 64 0 0,48-152-294 0 0,-2 8 36 0 0,0 1 0 0 0,1 0 0 0 0,1 0 0 0 0,-1 30 0 0 0,3-23-54 0 0,2 34 0 0 0,0-53 0 0 0,-1 0 0 0 0,1 0 0 0 0,1-1 0 0 0,-1 1 0 0 0,1-1 0 0 0,0 1 0 0 0,5 9 0 0 0,1-1 39 0 0,1 0 0 0 0,1 0 0 0 0,18 21 0 0 0,-23-31-39 0 0,-1 0 1 0 0,0 0-1 0 0,1 0 1 0 0,-1-1-1 0 0,1 0 1 0 0,0 0-1 0 0,0 0 1 0 0,0 0-1 0 0,1-1 1 0 0,-1 0-1 0 0,1 0 1 0 0,-1-1-1 0 0,1 1 1 0 0,8 0-1 0 0,-4-1-84 0 0,1-1 1 0 0,-1-1-1 0 0,0 1 0 0 0,0-2 1 0 0,0 1-1 0 0,11-4 1 0 0,-13 3-657 0 0,-1-1 1 0 0,1 0 0 0 0,0 0 0 0 0,10-7 0 0 0,-6 2-1023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3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 9328 0 0,'0'0'2162'0'0,"1"0"-862"0"0,25-13 2431 0 0,-20 10-3228 0 0,-1 0-1 0 0,1 0 0 0 0,0 1 1 0 0,11-4-1 0 0,5 1 475 0 0,22-10 0 0 0,-28 9-793 0 0,0 1 0 0 0,0 1 0 0 0,30-5 0 0 0,-28 7-173 0 0,-7 1-11 0 0,0 0 0 0 0,0 1 1 0 0,0 0-1 0 0,20 3 0 0 0,-1 0-480 0 0,-23 5-2029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4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37 10136 0 0,'0'0'2548'0'0,"0"3"-1751"0"0,0 0-602 0 0,0 7 298 0 0,0 1-1 0 0,1-1 1 0 0,0 0-1 0 0,0 1 1 0 0,4 9-1 0 0,-3-8-374 0 0,0-1 0 0 0,-1 0 0 0 0,0 0 0 0 0,-1 0-1 0 0,0 1 1 0 0,-1-1 0 0 0,0 0 0 0 0,-4 18-1 0 0,-2 17 55 0 0,1-7-56 0 0,4-27-72 0 0,0 0-1 0 0,-1 19 0 0 0,2-11-10 0 0,1-16-23 0 0,-1 0-1 0 0,1-1 1 0 0,0 1-1 0 0,0 0 1 0 0,0 0 0 0 0,1 0-1 0 0,-1 0 1 0 0,1-1-1 0 0,0 1 1 0 0,2 5-1 0 0,1 8-41 0 0,-4-16-129 0 0,2-3 304 0 0,6-8 141 0 0,1 0 1 0 0,1 0-1 0 0,0 1 1 0 0,15-11-1 0 0,-10 9-214 0 0,24-25 0 0 0,-4 0 2 0 0,-21 24-41 0 0,-1-1 1 0 0,14-19-1 0 0,14-19 69 0 0,6-7-42 0 0,-2 1 13 0 0,6-9-160 0 0,-34 46-1857 0 0,-13 14-77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5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62 196 4144 0 0,'0'0'8280'0'0,"2"0"-7882"0"0,1 0-249 0 0,1-1 0 0 0,-1 1 0 0 0,0-1 0 0 0,1 1 1 0 0,-1-1-1 0 0,0 0 0 0 0,0-1 0 0 0,0 1 0 0 0,0 0 0 0 0,0-1 0 0 0,0 0 0 0 0,4-3 0 0 0,3-3 75 0 0,0-1-1 0 0,8-9 1 0 0,-7 6-351 0 0,-5 6 132 0 0,-1 0 0 0 0,0 0 0 0 0,0-1 0 0 0,-1 0 1 0 0,0 0-1 0 0,0 0 0 0 0,0-1 0 0 0,-1 1 0 0 0,4-15 1 0 0,-7 20 72 0 0,0 0 0 0 0,0-1 0 0 0,-1 1 1 0 0,1 0-1 0 0,-1 0 0 0 0,1 0 0 0 0,-1-1 1 0 0,0 1-1 0 0,1 0 0 0 0,-1 0 1 0 0,0 0-1 0 0,0 0 0 0 0,-1 0 0 0 0,1 0 1 0 0,0 1-1 0 0,-3-4 0 0 0,0-1 98 0 0,3 6-167 0 0,1 0 0 0 0,-1-1-1 0 0,1 1 1 0 0,-1-1 0 0 0,0 1 0 0 0,1 0-1 0 0,-1-1 1 0 0,0 1 0 0 0,1 0-1 0 0,-1 0 1 0 0,0-1 0 0 0,1 1 0 0 0,-1 0-1 0 0,0 0 1 0 0,1 0 0 0 0,-1 0 0 0 0,0 0-1 0 0,1 0 1 0 0,-1 0 0 0 0,0 0-1 0 0,0 0 1 0 0,1 0 0 0 0,-1 0 0 0 0,0 1-1 0 0,1-1 1 0 0,-1 0 0 0 0,0 1 0 0 0,1-1-1 0 0,-1 0 1 0 0,1 1 0 0 0,-1-1-1 0 0,0 0 1 0 0,0 1 0 0 0,-18 14 135 0 0,12-8-132 0 0,1 0-1 0 0,-1 0 1 0 0,1 0-1 0 0,1 1 1 0 0,0-1-1 0 0,-7 14 0 0 0,-12 22-8 0 0,15-28 53 0 0,1 0 1 0 0,1 0-1 0 0,-12 31 0 0 0,9-12 340 0 0,6-24-349 0 0,1 0 0 0 0,0 0 1 0 0,0 1-1 0 0,1-1 0 0 0,0 1 0 0 0,1-1 0 0 0,0 1 0 0 0,2 17 0 0 0,-1-27-47 0 0,0 1 0 0 0,1 0 0 0 0,-1-1 0 0 0,1 1 0 0 0,0-1 0 0 0,-1 0 0 0 0,1 1 0 0 0,0-1 0 0 0,0 1 0 0 0,0-1 0 0 0,0 0 0 0 0,0 0 0 0 0,0 0 0 0 0,0 1 0 0 0,0-1 0 0 0,1 0 0 0 0,-1 0 0 0 0,0-1 0 0 0,1 1 0 0 0,-1 0 0 0 0,1 0 0 0 0,-1-1 0 0 0,3 2 0 0 0,-1-1 0 0 0,1 0 0 0 0,-1 0 0 0 0,0-1 0 0 0,1 1 0 0 0,-1-1 0 0 0,1 0 0 0 0,-1 0 0 0 0,1 0 0 0 0,6-1 0 0 0,10-5 14 0 0,1-1 0 0 0,-1 0 1 0 0,29-16-1 0 0,-4 2-7 0 0,134-66-984 0 0,-172 84 1041 0 0,-1 0 0 0 0,1 1 0 0 0,11-3 0 0 0,-15 5 51 0 0,3 3-105 0 0,-1 4-58 0 0,-5 1 36 0 0,2 5 19 0 0,-2-12 0 0 0,0-1-1 0 0,0 1 1 0 0,0 0-1 0 0,0-1 1 0 0,0 1-1 0 0,0 0 1 0 0,0 0-1 0 0,-1-1 1 0 0,1 1-1 0 0,0 0 1 0 0,0-1-1 0 0,0 1 1 0 0,-1 0-1 0 0,1-1 0 0 0,0 1 1 0 0,-1 0-1 0 0,1-1 1 0 0,-1 1-1 0 0,1-1 1 0 0,-1 1-1 0 0,0 0 1 0 0,1 0 789 0 0,2-1-784 0 0,1-1 1 0 0,-1 1 0 0 0,0-1-1 0 0,1 0 1 0 0,-1 0 0 0 0,1 0-1 0 0,-1 0 1 0 0,0 0-1 0 0,0 0 1 0 0,0-1 0 0 0,3-1-1 0 0,19-21 49 0 0,-12 9-114 0 0,-4 6-367 0 0,-1 0 0 0 0,0 0 0 0 0,6-13-1 0 0,-5 7-5786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6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0 15288 0 0,'0'0'348'0'0,"-6"5"466"0"0,-26 25-297 0 0,29-27-453 0 0,0 0-1 0 0,0 1 0 0 0,0-1 0 0 0,1 1 0 0 0,-1 0 0 0 0,1 0 0 0 0,0 0 0 0 0,-2 6 0 0 0,-6 11 379 0 0,3-7-226 0 0,-8 13 140 0 0,-22 55 0 0 0,-33 92 367 0 0,40-106-472 0 0,-75 209-236 0 0,96-243 86 0 0,1 0 0 0 0,-6 62 0 0 0,8-54-35 0 0,4-31-458 0 0,0 1 0 0 0,0 13 0 0 0,2-24-21 0 0,0-10-6613 0 0,-1-118 4516 0 0,-1-3 5804 0 0,3 122-2714 0 0,-1 7-410 0 0,1 0 0 0 0,-1 1-1 0 0,0-1 1 0 0,0 0 0 0 0,0 0-1 0 0,0 0 1 0 0,0 1 0 0 0,0-1 0 0 0,0 0-1 0 0,0 0 1 0 0,-2-5 4629 0 0,2 5-4737 0 0,1 1 1 0 0,-1-1-1 0 0,1 0 1 0 0,-1 1-1 0 0,1-1 0 0 0,-1 0 1 0 0,1 1-1 0 0,-1-1 1 0 0,1 1-1 0 0,-1-1 0 0 0,1 1 1 0 0,0-1-1 0 0,-1 1 0 0 0,1 0 1 0 0,0-1-1 0 0,-1 1 1 0 0,1 0-1 0 0,1-1 0 0 0,7 1-2 0 0,70 19 35 0 0,-16-8-42 0 0,-50-9-51 0 0,-10-1-14 0 0,0 0 0 0 0,-1 0 1 0 0,1-1-1 0 0,0 1 1 0 0,0-1-1 0 0,5 0 0 0 0,16-2-363 0 0,-1-2 0 0 0,28-7 0 0 0,47-11-1508 0 0,-67 11 324 0 0,-30 10 1295 0 0,0-2-60 0 0,4 2 316 0 0,4-17-370 0 0,-9 17 386 0 0,0 1 0 0 0,0-1 0 0 0,0 0 0 0 0,0 0 0 0 0,0 1 0 0 0,-1-1 0 0 0,1 0 0 0 0,0 1-1 0 0,0-1 1 0 0,-1 0 0 0 0,1 1 0 0 0,0-1 0 0 0,-1 0 0 0 0,1 1 0 0 0,-1-1 0 0 0,1 1 0 0 0,-1-1 0 0 0,1 1 0 0 0,-1-1 0 0 0,1 1-1 0 0,-1-1 1 0 0,0 1 0 0 0,1 0 0 0 0,-1-1 0 0 0,0 1 0 0 0,1 0 0 0 0,-1-1 0 0 0,0 1 0 0 0,1 0 0 0 0,-1 0 0 0 0,0 0 0 0 0,-1-1 0 0 0,-5 2 122 0 0,0 0 0 0 0,0 0 0 0 0,0 1 1 0 0,1 0-1 0 0,-1 0 0 0 0,0 0 1 0 0,1 1-1 0 0,-1 0 0 0 0,1 0 1 0 0,0 1-1 0 0,0-1 0 0 0,-9 8 1 0 0,6-3 82 0 0,-1 1 1 0 0,1 0 0 0 0,0 0 0 0 0,1 0 0 0 0,0 1 0 0 0,-9 15 0 0 0,12-14-24 0 0,0 0-1 0 0,1 0 0 0 0,-5 20 0 0 0,3-11 8 0 0,5-17-191 0 0,1 0-1 0 0,0 0 1 0 0,0 0 0 0 0,0 0 0 0 0,0 0 0 0 0,0 1 0 0 0,0-1-1 0 0,1-1 1 0 0,0 1 0 0 0,-1 0 0 0 0,1 0 0 0 0,0 0-1 0 0,0 0 1 0 0,1 0 0 0 0,-1-1 0 0 0,3 4 0 0 0,-2-3-7 0 0,-1 0 1 0 0,1 0 0 0 0,0-1 0 0 0,0 1-1 0 0,1-1 1 0 0,-1 1 0 0 0,0-1-1 0 0,1 0 1 0 0,0 0 0 0 0,-1 0 0 0 0,1 0-1 0 0,0 0 1 0 0,0-1 0 0 0,4 2-1 0 0,1-1-39 0 0,0 0 0 0 0,0-1-1 0 0,0 0 1 0 0,1-1 0 0 0,-1 0-1 0 0,0 0 1 0 0,0 0 0 0 0,0-1-1 0 0,0-1 1 0 0,0 1 0 0 0,0-1-1 0 0,0-1 1 0 0,-1 1 0 0 0,1-1-1 0 0,-1-1 1 0 0,0 1 0 0 0,1-1-1 0 0,-2 0 1 0 0,1-1-1 0 0,0 0 1 0 0,-1 0 0 0 0,7-7-1 0 0,16-17-747 0 0,38-49 0 0 0,-63 72 755 0 0,-1 0-1 0 0,1-1 0 0 0,-1 1 0 0 0,5-13 0 0 0,-6 12 31 0 0,-1 6 275 0 0,-4 12-20 0 0,-18 89 823 0 0,16-77-918 0 0,-3 34-82 0 0,8-54-62 0 0,0-1-1 0 0,0 1 0 0 0,0-1 1 0 0,0 1-1 0 0,0-1 1 0 0,0 1-1 0 0,0-1 1 0 0,1 1-1 0 0,0-1 1 0 0,-1 0-1 0 0,3 5 0 0 0,-3-7-14 0 0,0 1 0 0 0,1 0-1 0 0,-1-1 1 0 0,0 1 0 0 0,1-1-1 0 0,-1 1 1 0 0,0-1 0 0 0,1 1-1 0 0,-1-1 1 0 0,1 1 0 0 0,-1-1 0 0 0,1 1-1 0 0,-1-1 1 0 0,1 1 0 0 0,-1-1-1 0 0,1 0 1 0 0,0 0 0 0 0,-1 1-1 0 0,1-1 1 0 0,0 0 0 0 0,-1 0-1 0 0,1 1 1 0 0,-1-1 0 0 0,1 0-1 0 0,0 0 1 0 0,-1 0 0 0 0,1 0-1 0 0,0 0 1 0 0,-1 0 0 0 0,1 0-1 0 0,0 0 1 0 0,-1 0 0 0 0,1-1-1 0 0,0 1 1 0 0,-1 0 0 0 0,1 0-1 0 0,0 0 1 0 0,-1-1 0 0 0,1 1-1 0 0,-1 0 1 0 0,1-1 0 0 0,-1 1-1 0 0,1-1 1 0 0,-1 1 0 0 0,2-1-1 0 0,1-1-142 0 0,-1 0-193 0 0,1 1-1 0 0,0-1 0 0 0,-1 0 0 0 0,1 0 0 0 0,-1-1 0 0 0,1 1 1 0 0,3-5-1 0 0,-1 1-324 0 0,8-9-607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6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12528 0 0,'-13'17'700'0'0,"-3"3"-44"0"0,11-14-498 0 0,0-1 1 0 0,1 1-1 0 0,-1 0 1 0 0,1 0-1 0 0,0 0 1 0 0,1 1 0 0 0,-1-1-1 0 0,1 1 1 0 0,-3 10-1 0 0,-6 13 663 0 0,-47 107 751 0 0,-1-17-666 0 0,-10 24-241 0 0,53-105-422 0 0,-20 74-1 0 0,25-65-129 0 0,2 1-1 0 0,-6 60 0 0 0,16-101-112 0 0,0-1 0 0 0,1 1 0 0 0,0 0 0 0 0,0-1 0 0 0,0 1 0 0 0,1-1 0 0 0,0 0 0 0 0,1 1 0 0 0,-1-1 0 0 0,1 0 0 0 0,5 7 0 0 0,-2 1-25 0 0,-5-13 12 0 0,0 0 0 0 0,0 0 0 0 0,0 0-1 0 0,0 0 1 0 0,0 0 0 0 0,0 0 0 0 0,1 0 0 0 0,1 2-1 0 0,-1-2-202 0 0,0 0 0 0 0,0 0 1 0 0,0 0-1 0 0,0 0 0 0 0,1 0 0 0 0,-1 0 0 0 0,0-1 0 0 0,1 1 0 0 0,-1-1 0 0 0,1 0 0 0 0,0 0 0 0 0,-1 0 0 0 0,1 0 0 0 0,0 0 0 0 0,-1 0 0 0 0,1-1 0 0 0,0 0 0 0 0,0 1 0 0 0,0-1 0 0 0,0 0 0 0 0,-1 0 0 0 0,1 0 0 0 0,0-1 0 0 0,0 1 1 0 0,0-1-1 0 0,-1 0 0 0 0,1 1 0 0 0,0-1 0 0 0,-1 0 0 0 0,1-1 0 0 0,0 1 0 0 0,-1 0 0 0 0,5-4 0 0 0,5-3-4561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31 8840 0 0,'0'0'400'0'0,"-3"7"144"0"0,-11 61 2313 0 0,15-64-2631 0 0,-1 1 0 0 0,0-1 0 0 0,1 0 0 0 0,0 1 1 0 0,0-1-1 0 0,0 0 0 0 0,1 0 0 0 0,0 0 0 0 0,2 5 0 0 0,-3-8-178 0 0,0 1 1 0 0,0-1-1 0 0,1 0 0 0 0,-1 1 0 0 0,0-1 1 0 0,1 0-1 0 0,-1 0 0 0 0,1 0 0 0 0,-1 0 0 0 0,1 0 1 0 0,-1 0-1 0 0,1 0 0 0 0,0 0 0 0 0,-1-1 1 0 0,1 1-1 0 0,0-1 0 0 0,0 1 0 0 0,0-1 1 0 0,-1 0-1 0 0,1 0 0 0 0,0 0 0 0 0,0 0 0 0 0,3 0 1 0 0,4-1-42 0 0,0 0 0 0 0,0-1 1 0 0,13-4-1 0 0,-11 2 64 0 0,5-1-44 0 0,-1-1 0 0 0,0-1 0 0 0,0-1 0 0 0,21-14 1 0 0,-15 8 64 0 0,0-1 0 0 0,20-20 1 0 0,-35 28-58 0 0,-1 1 1 0 0,0-1-1 0 0,6-11 0 0 0,-7 11 1330 0 0,-6 7-1087 0 0,-2 0-179 0 0,1 1 0 0 0,-1 0 0 0 0,1 0 1 0 0,0 0-1 0 0,-1 0 0 0 0,1 0 0 0 0,0 0 1 0 0,0 1-1 0 0,0 0 0 0 0,0 0 0 0 0,0-1 1 0 0,0 2-1 0 0,0-1 0 0 0,1 0 0 0 0,-1 0 1 0 0,-1 4-1 0 0,-3 1 85 0 0,1 1 0 0 0,0-1 0 0 0,0 2-1 0 0,-6 13 1 0 0,4-7-65 0 0,1 1 1 0 0,1 0-1 0 0,0 0 0 0 0,2 0 0 0 0,0 1 0 0 0,0-1 0 0 0,2 1 0 0 0,0 0 1 0 0,0 0-1 0 0,2 0 0 0 0,0 0 0 0 0,1 0 0 0 0,5 24 0 0 0,15 101 137 0 0,16 46-256 0 0,-20-100 0 0 0,-14-74 0 0 0,0 25 0 0 0,-1-12 0 0 0,-1-14 70 0 0,0 0 0 0 0,-1 0 0 0 0,-1 0 0 0 0,0-1-1 0 0,0 1 1 0 0,-2 0 0 0 0,1 0 0 0 0,-2-1 0 0 0,0 0-1 0 0,0 0 1 0 0,-1 0 0 0 0,-1 0 0 0 0,1 0 0 0 0,-2-1-1 0 0,0 0 1 0 0,-8 10 0 0 0,13-18-40 0 0,-3 4 45 0 0,-1-1 0 0 0,1 1 0 0 0,-1-1 0 0 0,-11 11 0 0 0,15-16-57 0 0,0 0 1 0 0,0 0 0 0 0,0 1-1 0 0,0-1 1 0 0,0 0 0 0 0,0 0-1 0 0,0-1 1 0 0,0 1-1 0 0,0 0 1 0 0,0-1 0 0 0,-1 1-1 0 0,1-1 1 0 0,0 0 0 0 0,0 0-1 0 0,-1 0 1 0 0,1 0 0 0 0,0 0-1 0 0,-1 0 1 0 0,1-1-1 0 0,0 1 1 0 0,0-1 0 0 0,0 1-1 0 0,-4-3 1 0 0,3 2 45 0 0,1-1 1 0 0,-1 0-1 0 0,1 0 1 0 0,0 0-1 0 0,-1 0 1 0 0,1 0-1 0 0,0-1 0 0 0,0 1 1 0 0,0-1-1 0 0,1 1 1 0 0,-1-1-1 0 0,-1-4 1 0 0,-2-2 88 0 0,1 0 1 0 0,-4-16 0 0 0,6 14-121 0 0,0 0 0 0 0,1 0 0 0 0,0 0 0 0 0,0 0 0 0 0,2-14 0 0 0,8-55 216 0 0,-8 76-234 0 0,45-236-17 0 0,-38 193-1973 0 0,4-74 0 0 0,-11 95 279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49.5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363 153 12528 0 0,'0'0'1249'0'0,"2"0"-1142"0"0,2-1 280 0 0,0-1 0 0 0,0 1 0 0 0,0-1 0 0 0,-1 0 1 0 0,1-1-1 0 0,0 1 0 0 0,-1 0 0 0 0,0-1 0 0 0,0 0 1 0 0,1 0-1 0 0,-2 0 0 0 0,1 0 0 0 0,0 0 0 0 0,4-7 1 0 0,-5 7-256 0 0,0 0 1 0 0,-1 0-1 0 0,1 0 1 0 0,-1 0 0 0 0,0-1-1 0 0,0 1 1 0 0,0 0-1 0 0,0 0 1 0 0,0-1-1 0 0,-1 1 1 0 0,1 0 0 0 0,-1-1-1 0 0,0 1 1 0 0,0-1-1 0 0,0 1 1 0 0,-1 0 0 0 0,1-1-1 0 0,-1 1 1 0 0,-1-5-1 0 0,1 6-55 0 0,-1-1 1 0 0,1 0-1 0 0,-1 1 0 0 0,1 0 0 0 0,-1-1 0 0 0,0 1 0 0 0,0 0 0 0 0,0 0 0 0 0,0 0 0 0 0,0 0 0 0 0,-1 0 0 0 0,1 1 1 0 0,-1-1-1 0 0,1 1 0 0 0,-1-1 0 0 0,1 1 0 0 0,-1 0 0 0 0,0 0 0 0 0,1 0 0 0 0,-1 0 0 0 0,0 1 0 0 0,0-1 1 0 0,0 1-1 0 0,0 0 0 0 0,0-1 0 0 0,-3 2 0 0 0,-7-1 69 0 0,0 1 0 0 0,0 0 0 0 0,0 2 0 0 0,-18 4 0 0 0,8 0 175 0 0,0 0 0 0 0,0 2 0 0 0,1 0 0 0 0,0 2 0 0 0,-27 17 0 0 0,39-22-214 0 0,1 1 1 0 0,-1 0-1 0 0,1 0 1 0 0,1 1 0 0 0,-1 0-1 0 0,1 1 1 0 0,1 0-1 0 0,-1 0 1 0 0,1 1-1 0 0,1 0 1 0 0,0 0 0 0 0,-9 22-1 0 0,14-28-101 0 0,0-1 1 0 0,0 1-1 0 0,0 0 0 0 0,0 0 0 0 0,1 0 0 0 0,-1 0 1 0 0,1 0-1 0 0,0 1 0 0 0,0-1 0 0 0,1 0 1 0 0,-1 0-1 0 0,1 0 0 0 0,0 0 0 0 0,0 0 1 0 0,0-1-1 0 0,0 1 0 0 0,1 0 0 0 0,0 0 0 0 0,0-1 1 0 0,0 1-1 0 0,0-1 0 0 0,0 1 0 0 0,1-1 1 0 0,-1 0-1 0 0,1 0 0 0 0,0 0 0 0 0,0 0 0 0 0,0-1 1 0 0,0 1-1 0 0,6 3 0 0 0,1-1-190 0 0,-1 0 0 0 0,0 0 1 0 0,1-1-1 0 0,0-1 0 0 0,0 1 0 0 0,0-1 0 0 0,0-1 0 0 0,1 0 1 0 0,-1 0-1 0 0,19-1 0 0 0,6-2-2365 0 0,0-4-6256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17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17503 0 0,'5'-19'1560'0'0,"4"8"-1248"0"0,-1-4-248 0 0,5 4-64 0 0,8-3-640 0 0,4-2-128 0 0,22-13-32 0 0,-14 5-8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6.34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36 0 2760 0 0,'0'0'125'0'0,"-5"5"22"0"0,4-3-6 0 0,0 0 0 0 0,0 1 0 0 0,1-1 0 0 0,-1 0 1 0 0,1 1-1 0 0,-1-1 0 0 0,1 0 0 0 0,0 1 0 0 0,0-1 0 0 0,0 0 0 0 0,0 4 0 0 0,0 4 2143 0 0,-8 18 1153 0 0,6-18-2769 0 0,1 0-1 0 0,-1 1 0 0 0,2-1 1 0 0,-1 0-1 0 0,2 15 0 0 0,-1 23 320 0 0,-1-33-786 0 0,0 0-1 0 0,1-1 1 0 0,3 30 0 0 0,-1-21-71 0 0,-1 1 0 0 0,-1 0 0 0 0,-4 30 1 0 0,0 8-13 0 0,-1 24-102 0 0,1-32-349 0 0,6 81 0 0 0,2-82-504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6.94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210 0 2304 0 0,'-12'33'167'0'0,"10"-21"5562"0"0,-2-6-4771 0 0,-2 0-262 0 0,1 0 0 0 0,-1 0-1 0 0,1 0 1 0 0,0 0 0 0 0,-4 9-1 0 0,4-6-389 0 0,0 1-1 0 0,0-1 1 0 0,1 1-1 0 0,1 1 0 0 0,0-1 1 0 0,-3 15-1 0 0,-26 106 1006 0 0,18-83-1102 0 0,6-18-434 0 0,-2 1 0 0 0,-1-1 0 0 0,-27 49 0 0 0,26-63-2843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7.38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77 0 8984 0 0,'0'0'808'0'0,"-4"8"-363"0"0,-2 21 552 0 0,-18 71 2129 0 0,8-31-1664 0 0,-9 99-1 0 0,23-114-1011 0 0,3-34-310 0 0,-1-15-128 0 0,0 0 1 0 0,1 0-1 0 0,0 0 1 0 0,0 0-1 0 0,0 0 1 0 0,1-1-1 0 0,-1 1 1 0 0,4 5-1 0 0,-5-8-10 0 0,1-1-1 0 0,0 1 1 0 0,0-1 0 0 0,0 1-1 0 0,0 0 1 0 0,0-1-1 0 0,0 1 1 0 0,0-1 0 0 0,1 0-1 0 0,-1 0 1 0 0,0 1-1 0 0,1-1 1 0 0,-1 0 0 0 0,1 0-1 0 0,-1 0 1 0 0,1 0-1 0 0,0 0 1 0 0,-1-1-1 0 0,1 1 1 0 0,0 0 0 0 0,0-1-1 0 0,0 0 1 0 0,2 1-1 0 0,0-1-7 0 0,-1 0 0 0 0,0-1 0 0 0,1 1 0 0 0,-1-1-1 0 0,0 0 1 0 0,0 0 0 0 0,0 0 0 0 0,1 0-1 0 0,-1-1 1 0 0,0 1 0 0 0,0-1 0 0 0,-1 0 0 0 0,1 0-1 0 0,3-2 1 0 0,-1 1 7 0 0,9-9-68 0 0,0-1-1 0 0,0 0 1 0 0,-2-1-1 0 0,1 0 0 0 0,-2-1 1 0 0,13-20-1 0 0,0 1 57 0 0,6-10 123 0 0,-19 26-84 0 0,1 0 0 0 0,1 1 0 0 0,16-16 0 0 0,-14 18-28 0 0,8-7 0 0 0,-22 22 0 0 0,-1-1 0 0 0,0 1 0 0 0,0 0 0 0 0,1 0 0 0 0,-1 0 0 0 0,0-1 0 0 0,0 1 0 0 0,1 0 0 0 0,-1 0 0 0 0,0 0 0 0 0,1 0 0 0 0,-1 0 0 0 0,0 0 0 0 0,1 0 0 0 0,-1-1 0 0 0,0 1 0 0 0,1 0 0 0 0,-1 0 0 0 0,0 0 0 0 0,1 0 0 0 0,-1 0 0 0 0,0 1 0 0 0,1-1 0 0 0,-1 0 0 0 0,1 1 0 0 0,0 0 0 0 0,0-1 0 0 0,0 1 0 0 0,-1 0 0 0 0,1 0 0 0 0,0 0 0 0 0,-1 0 0 0 0,1 0 0 0 0,-1 0 0 0 0,1 1 0 0 0,-1-1 0 0 0,0 0 0 0 0,0 0 0 0 0,1 0 0 0 0,-1 0 0 0 0,0 2 0 0 0,1 24 0 0 0,-1-23 0 0 0,-2 29 54 0 0,-1 0 0 0 0,-2 0-1 0 0,-14 45 1 0 0,-3 25 123 0 0,20-93-43 0 0,1 2 0 0 0,0-1 0 0 0,1 14-1 0 0,6 3-938 0 0,-5-26 258 0 0,0 0-1 0 0,0 1 0 0 0,0-1 0 0 0,1 0 1 0 0,-1 1-1 0 0,1-1 0 0 0,-1 0 0 0 0,3 2 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7.7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94 442 11520 0 0,'0'4'170'0'0,"-1"-1"0"0"0,0 1 1 0 0,0 0-1 0 0,0-1 1 0 0,0 0-1 0 0,-1 1 1 0 0,1-1-1 0 0,-1 0 0 0 0,0 0 1 0 0,-2 4-1 0 0,-9 16 772 0 0,-4 30-646 0 0,-13 65 0 0 0,26-96-403 0 0,3-12-122 0 0,-1 0 0 0 0,0-1 0 0 0,-5 13 0 0 0,6-20-370 0 0</inkml:trace>
  <inkml:trace contextRef="#ctx0" brushRef="#br0" timeOffset="1">178 1 7832 0 0,'0'0'344'0'0,"-4"0"72"0"0,-4 10-328 0 0,3-2-88 0 0,2-5 0 0 0,-6 5-2304 0 0,4-3-480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8.14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1 224 1840 0 0,'0'0'389'0'0,"0"-2"962"0"0,1-29 3742 0 0,4-19-4091 0 0,-3 29-792 0 0,1 5 312 0 0,0 0 0 0 0,9-23 0 0 0,-6 17 253 0 0,-5 20-650 0 0,-1 0 0 0 0,1 0 0 0 0,0 0-1 0 0,0 0 1 0 0,-1 1 0 0 0,1-1 0 0 0,0 0-1 0 0,1 0 1 0 0,-1 1 0 0 0,0-1 0 0 0,0 1-1 0 0,1-1 1 0 0,2-2 1395 0 0,-5 10-1323 0 0,1-1 0 0 0,-1 0 0 0 0,1 1 1 0 0,0-1-1 0 0,1 7 0 0 0,0 5 59 0 0,9 98 819 0 0,-8-99-1000 0 0,-3 9-21 0 0,1-20-39 0 0,0-1 0 0 0,-1 0 0 0 0,2 0 0 0 0,-1 0 0 0 0,1 6 0 0 0,-3 14 49 0 0,17-42-54 0 0,41-44-10 0 0,-52 57 0 0 0,1 1 0 0 0,-1 0 0 0 0,1 0 0 0 0,0 1 0 0 0,1-1 0 0 0,8-3 0 0 0,-12 6 0 0 0,0 0 0 0 0,0 0 0 0 0,0 1 0 0 0,0-1 0 0 0,0 1 0 0 0,0-1 0 0 0,0 1 0 0 0,0 0 0 0 0,0 0 0 0 0,0 0 0 0 0,0 0 0 0 0,0 0 0 0 0,0 0 0 0 0,0 1 0 0 0,0-1 0 0 0,0 1 0 0 0,0-1 0 0 0,0 1 0 0 0,0 0 0 0 0,0 0 0 0 0,0-1 0 0 0,-1 2 0 0 0,4 0 0 0 0,12 12 56 0 0,0 0-1 0 0,-1 1 0 0 0,22 25 1 0 0,-33-33-24 0 0,1 0 1 0 0,1 0 0 0 0,-1-1-1 0 0,1 1 1 0 0,1-2-1 0 0,-1 1 1 0 0,1-1 0 0 0,14 8-1 0 0,-17-11-901 0 0,1 0 0 0 0,-1 0-1 0 0,1-1 1 0 0,-1 1 0 0 0,9 0-1 0 0,2-2-4916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9.0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195 70 8752 0 0,'7'-20'957'0'0,"7"-23"0"0"0,-12 36 161 0 0,-2 13 1200 0 0,-4 14-652 0 0,-1 0-878 0 0,-5 26 1 0 0,1-1-39 0 0,-16 92 622 0 0,3-12-888 0 0,-41 129-869 0 0,11-38-4217 0 0,34-142 2284 0 0,8-13-16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39.6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260 1 12584 0 0,'0'0'1134'0'0,"-3"7"-908"0"0,-1 10-105 0 0,-1-1 1 0 0,0 0-1 0 0,-1-1 1 0 0,-14 27 0 0 0,-9 21-34 0 0,-101 242 40 0 0,73-171-242 0 0,57-130 374 0 0,0-1-1514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40.0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31 112 3680 0 0,'26'-80'1144'0'0,"-10"48"6252"0"0,-17 39-6749 0 0,1-1 0 0 0,-1 1 0 0 0,-1 0 0 0 0,-1 6 0 0 0,-3 12 2 0 0,-29 123 678 0 0,29-114-1074 0 0,0-3-160 0 0,-3 38 0 0 0,7-51-160 0 0,1-8 58 0 0,0-1 0 0 0,1 1 0 0 0,0 0 0 0 0,1 0 0 0 0,-1 0 0 0 0,2 0 0 0 0,0-1 0 0 0,3 12 0 0 0,-4-16 17 0 0,1 0-1 0 0,1 0 0 0 0,-1 0 1 0 0,1 0-1 0 0,-1-1 1 0 0,7 8-1 0 0,-8-10-9 0 0,1-1-1 0 0,-1 0 1 0 0,0 0-1 0 0,1 0 1 0 0,-1 0-1 0 0,1 0 1 0 0,-1 0-1 0 0,1 0 1 0 0,0 0-1 0 0,-1-1 1 0 0,1 1-1 0 0,0-1 1 0 0,-1 1-1 0 0,1-1 1 0 0,0 0-1 0 0,0 1 1 0 0,-1-1-1 0 0,1 0 1 0 0,0 0-1 0 0,0 0 0 0 0,-1 0 1 0 0,1-1-1 0 0,0 1 1 0 0,2-1-1 0 0,1-1-1 0 0,0 0 0 0 0,0 0 0 0 0,-1 0 0 0 0,1-1 0 0 0,-1 1 0 0 0,0-1 0 0 0,0 0 0 0 0,0 0 0 0 0,7-7 0 0 0,2-5-13 0 0,14-18 0 0 0,-16 19 27 0 0,28-36-11 0 0,-7 8-70 0 0,2 1-1 0 0,46-43 0 0 0,-75 79 72 0 0,-4 3 0 0 0,0 1 0 0 0,1-1 0 0 0,-1 1 0 0 0,1 0 0 0 0,-1 0 0 0 0,1-1 0 0 0,0 1 0 0 0,0 0 0 0 0,-1 1 0 0 0,1-1 0 0 0,0 0 0 0 0,0 0 0 0 0,0 1 0 0 0,0-1 0 0 0,0 1 0 0 0,3-1 0 0 0,-4 1 0 0 0,-1 0 0 0 0,1 0 0 0 0,-1 0 0 0 0,1 0 0 0 0,-1 0 0 0 0,1 1 0 0 0,0-1 0 0 0,-1 0 0 0 0,1 0 0 0 0,-1 0 0 0 0,1 1 0 0 0,-1-1 0 0 0,1 0 0 0 0,-1 0 0 0 0,0 1 0 0 0,1-1 0 0 0,-1 0 0 0 0,1 1 0 0 0,-1-1 0 0 0,0 1 0 0 0,1-1 0 0 0,-1 1 0 0 0,0-1 0 0 0,1 0 0 0 0,-1 2 0 0 0,6 12 0 0 0,-5-2-1 0 0,-1 0-1 0 0,0 0 0 0 0,-1 0 1 0 0,-1 0-1 0 0,0 0 0 0 0,-6 22 0 0 0,0 1-46 0 0,2-3 6 0 0,-10 68-416 0 0,9-64-146 0 0,0 3-4167 0 0,5-16-189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40.3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193 254 11432 0 0,'0'0'546'0'0,"0"9"145"0"0,-2-4-670 0 0,1-3 161 0 0,2-4-113 0 0,4-3-36 0 0,0-1 0 0 0,0-1 1 0 0,-1 1-1 0 0,0-1 0 0 0,0 1 0 0 0,0-1 0 0 0,-1 0 1 0 0,0-1-1 0 0,-1 1 0 0 0,0 0 0 0 0,0-1 0 0 0,1-8 1 0 0,-1 2-20 0 0,-1 0 1 0 0,0 0-1 0 0,-1-1 1 0 0,-1 1-1 0 0,-4-26 1 0 0,5 36-2 0 0,-1-1 0 0 0,-1 0 0 0 0,1 0 0 0 0,-1 1 0 0 0,0-1 0 0 0,0 1 0 0 0,0 0 0 0 0,-3-5 0 0 0,4 8 20 0 0,0 0 0 0 0,1 0 0 0 0,-1 0 0 0 0,0 0 0 0 0,0 0 0 0 0,-1 0 0 0 0,1 0 0 0 0,0 0 0 0 0,0 0 0 0 0,0 1-1 0 0,-1-1 1 0 0,1 0 0 0 0,0 1 0 0 0,0-1 0 0 0,-1 1 0 0 0,1 0 0 0 0,-1-1 0 0 0,1 1 0 0 0,0 0 0 0 0,-1 0 0 0 0,1 0 0 0 0,-1 0 0 0 0,1 0 0 0 0,0 0 0 0 0,-1 0 0 0 0,1 0 0 0 0,0 1 0 0 0,-1-1 0 0 0,1 0 0 0 0,-1 1 0 0 0,-1 0 0 0 0,-3 3 149 0 0,0 1 0 0 0,1-1 0 0 0,-1 1 0 0 0,1-1 0 0 0,0 2 0 0 0,0-1 0 0 0,0 0 0 0 0,1 1 0 0 0,-4 6 1 0 0,5-8-93 0 0,-20 30 262 0 0,2 0 0 0 0,1 1 0 0 0,-22 57 0 0 0,40-86-352 0 0,0-2 0 0 0,0 0 0 0 0,1 1 0 0 0,-1-1 0 0 0,1 0 0 0 0,1 1 0 0 0,-1-1 0 0 0,0 1 0 0 0,1 0 0 0 0,0 6 0 0 0,2 0 0 0 0,-1-10-2 0 0,1 0-1 0 0,-1 0 0 0 0,0 0 1 0 0,0 0-1 0 0,1 0 0 0 0,-1-1 1 0 0,0 1-1 0 0,1 0 0 0 0,-1-1 0 0 0,1 1 1 0 0,-1-1-1 0 0,1 0 0 0 0,-1 1 1 0 0,1-1-1 0 0,-1 0 0 0 0,1 0 1 0 0,2 0-1 0 0,0 0-38 0 0,1 0-1 0 0,-1 0 1 0 0,0-1 0 0 0,0 1 0 0 0,8-3-1 0 0,-1-1 10 0 0,-1-1 0 0 0,0 1 0 0 0,0-2 0 0 0,0 1 0 0 0,-1-1 0 0 0,15-12 0 0 0,-6 2-43 0 0,-11 11-132 0 0,-1-1 0 0 0,1 1-1 0 0,-1-1 1 0 0,9-13 0 0 0,28-32-1609 0 0,-42 50 1753 0 0,0 0 0 0 0,0-1 1 0 0,0 1-1 0 0,0 0 0 0 0,0 0 1 0 0,0 1-1 0 0,1-1 0 0 0,-1 0 1 0 0,0 0-1 0 0,2 0 0 0 0,-1 0-125 0 0,2 9-486 0 0,-2-2 595 0 0,0-1 1 0 0,0 2 0 0 0,-1-1 0 0 0,0 0-1 0 0,0 0 1 0 0,0 8 0 0 0,3 17-680 0 0,-1-19 92 0 0,-3-1-34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0.0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454 382 19895 0 0,'0'0'455'0'0,"-8"4"605"0"0,-16 5-305 0 0,23-9-317 0 0,1 1-361 0 0,0 0 0 0 0,0 0 0 0 0,1 0 0 0 0,-1 0 1 0 0,0 0-1 0 0,0-1 0 0 0,1 1 0 0 0,-1 0 0 0 0,0 0 0 0 0,1 0 0 0 0,-1 0 0 0 0,1 0 0 0 0,-1-1 0 0 0,1 1 0 0 0,0 0 0 0 0,-1-1 0 0 0,1 1 0 0 0,0 0 0 0 0,-1-1 0 0 0,1 1 0 0 0,0-1 0 0 0,0 1 0 0 0,-1-1 0 0 0,1 1 0 0 0,2 0 0 0 0,-1 0-31 0 0,1 0 1 0 0,0 0-1 0 0,-1-1 0 0 0,1 1 0 0 0,0-1 0 0 0,-1 1 0 0 0,4-1 0 0 0,9 0 32 0 0,-1-1 0 0 0,0 0 0 0 0,0-1 0 0 0,0-1 0 0 0,0 0-1 0 0,0 0 1 0 0,-1-2 0 0 0,1 0 0 0 0,-1 0 0 0 0,0-1 0 0 0,0-1 0 0 0,-1 0-1 0 0,0 0 1 0 0,21-19 0 0 0,-15 10-78 0 0,-2 0 0 0 0,0-1 0 0 0,-1 0 0 0 0,19-31 0 0 0,-27 36 18 0 0,0-2-1 0 0,-1 1 1 0 0,0-1-1 0 0,-1 0 1 0 0,-1 0-1 0 0,3-20 1 0 0,-6 28 16 0 0,0 1 1 0 0,0 0-1 0 0,-1-1 1 0 0,0 1-1 0 0,0 0 1 0 0,-1-1-1 0 0,1 1 1 0 0,-1 0-1 0 0,0-1 1 0 0,-1 1-1 0 0,-3-8 1 0 0,4 10-4 0 0,1 1 0 0 0,-1 0 0 0 0,-1 0 0 0 0,1 0 0 0 0,0 0 0 0 0,-1 0 0 0 0,1 0 0 0 0,-1 0 0 0 0,1 0 0 0 0,-1 1 0 0 0,0-1 0 0 0,0 1 0 0 0,1-1 0 0 0,-1 1 0 0 0,0 0 0 0 0,-1-1 0 0 0,1 1 0 0 0,0 0 0 0 0,0 0 0 0 0,0 1 0 0 0,-1-1 0 0 0,1 0 0 0 0,0 1 0 0 0,-1-1 0 0 0,1 1 0 0 0,0 0 0 0 0,-1 0 0 0 0,-3 0 0 0 0,-6 2 105 0 0,0 0 0 0 0,0 1 0 0 0,1 1-1 0 0,-1 0 1 0 0,-14 7 0 0 0,-54 31 284 0 0,17-2 120 0 0,-109 93 1 0 0,139-105-460 0 0,1 2 0 0 0,2 1 0 0 0,-50 65 0 0 0,48-50-25 0 0,1 2-1 0 0,-26 55 1 0 0,46-80-35 0 0,0 1 1 0 0,2 1-1 0 0,1 0 0 0 0,1 0 1 0 0,1 1-1 0 0,-4 48 0 0 0,9-65-43 0 0,1 0 1 0 0,0 0-1 0 0,1-1 0 0 0,0 1 1 0 0,0 0-1 0 0,1 0 0 0 0,0-1 1 0 0,5 15-1 0 0,-6-20 12 0 0,1 0-1 0 0,-1-1 1 0 0,1 1-1 0 0,-1-1 1 0 0,1 1-1 0 0,0-1 1 0 0,0 0 0 0 0,0 1-1 0 0,0-1 1 0 0,0 0-1 0 0,1 0 1 0 0,-1-1-1 0 0,0 1 1 0 0,1 0 0 0 0,0-1-1 0 0,-1 1 1 0 0,1-1-1 0 0,0 0 1 0 0,0 0-1 0 0,-1 0 1 0 0,1 0 0 0 0,0-1-1 0 0,0 1 1 0 0,0-1-1 0 0,0 0 1 0 0,0 0-1 0 0,0 0 1 0 0,0 0 0 0 0,3-1-1 0 0,5 0-107 0 0,-1-1 0 0 0,0-1-1 0 0,0 0 1 0 0,0-1 0 0 0,0 0 0 0 0,10-5 0 0 0,4-5-62 0 0,25-16 0 0 0,16-18 103 0 0,-56 43 76 0 0,-16 23 155 0 0,-1 0-21 0 0,0 0-1 0 0,-7 29 1 0 0,13-39-96 0 0,1 0 0 0 0,-1 1 0 0 0,1-1 0 0 0,1 1 0 0 0,-1-1 0 0 0,1 1 0 0 0,1-1 0 0 0,2 13 0 0 0,-3-18-42 0 0,1 0 1 0 0,0 1-1 0 0,1-1 0 0 0,-1 0 0 0 0,0 0 1 0 0,1 0-1 0 0,0 0 0 0 0,0 0 1 0 0,0-1-1 0 0,0 1 0 0 0,0 0 0 0 0,0-1 1 0 0,1 1-1 0 0,-1-1 0 0 0,1 0 0 0 0,-1 0 1 0 0,1 0-1 0 0,0 0 0 0 0,0-1 1 0 0,0 1-1 0 0,3 0 0 0 0,-2 0-187 0 0,1-1 0 0 0,-1 0 0 0 0,0 0 0 0 0,0 0 0 0 0,0-1 0 0 0,1 1 0 0 0,-1-1 0 0 0,0 0 0 0 0,0-1 0 0 0,1 1 0 0 0,-1-1 0 0 0,0 1 0 0 0,0-1 0 0 0,0-1 0 0 0,8-2 0 0 0,3-3-9360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40.7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 80 1840 0 0,'1'2'6080'0'0,"3"7"-2394"0"0,5 12-186 0 0,6 10-2601 0 0,13 16-438 0 0,45 56 0 0 0,-63-88-546 0 0,0 0 0 0 0,15 32-1 0 0,-3-4-1145 0 0,-21-41 1095 0 0,0 0 0 0 0,-1 0 0 0 0,1 0 0 0 0,0 0 0 0 0,-1 0 0 0 0,1 0 0 0 0,-1 0 0 0 0,0 0 0 0 0,0 0 0 0 0,0 3 0 0 0,0-4-376 0 0,-2 2-751 0 0,2-3 1244 0 0,0 0 0 0 0,0 0 0 0 0,0 0 0 0 0,0 0 1 0 0,0 1-1 0 0,0-1 0 0 0,0 0 0 0 0,0 0 0 0 0,0 0 0 0 0,0 0 1 0 0,0 0-1 0 0,0 0 0 0 0,-1 1 0 0 0,1-1 0 0 0,0 0 0 0 0,0 0 1 0 0,0 0-1 0 0,0 0 0 0 0,0 0 0 0 0,0 0 0 0 0,0 0 0 0 0,-1 0 1 0 0,1 0-1 0 0,0 1 0 0 0,0-1 0 0 0,0 0 0 0 0,0 0 0 0 0,0 0 1 0 0,0 0-1 0 0,-1 0 0 0 0,1 0 0 0 0,0 0 0 0 0,0 0 0 0 0,0 0 0 0 0,0 0 1 0 0,-1 0-1 0 0,1 0 0 0 0,-9-4-5 0 0,0 0 1 0 0,1-1-1 0 0,-1 0 1 0 0,1-1-1 0 0,0 1 0 0 0,-12-13 1 0 0,1 1 65 0 0,7 7 83 0 0,-1-1 1 0 0,2 0-1 0 0,0-1 0 0 0,0 0 1 0 0,-12-19-1 0 0,14 18 362 0 0,-3-9 489 0 0,5 7-502 0 0,7 14-438 0 0,-1 1 0 0 0,0-1 1 0 0,1 0-1 0 0,-1 0 0 0 0,0 0 1 0 0,1 0-1 0 0,0 0 1 0 0,-1 0-1 0 0,1 0 0 0 0,0 0 1 0 0,-1-1-1 0 0,1 1 0 0 0,0 0 1 0 0,0 0-1 0 0,0 0 0 0 0,0 0 1 0 0,0 0-1 0 0,0 0 0 0 0,0 0 1 0 0,0-1-1 0 0,0 1 1 0 0,1 0-1 0 0,-1 0 0 0 0,0 0 1 0 0,1 0-1 0 0,-1 0 0 0 0,1 0 1 0 0,-1 0-1 0 0,1 0 0 0 0,0 0 1 0 0,-1 0-1 0 0,1 0 0 0 0,0 1 1 0 0,-1-1-1 0 0,2-1 1 0 0,1 0-37 0 0,0-1 0 0 0,0 1 0 0 0,0 0 0 0 0,0 0 0 0 0,1 0 0 0 0,-1 1 0 0 0,4-2 0 0 0,10-6 0 0 0,0-2 0 0 0,2 0 0 0 0,-1-1 0 0 0,0 0 0 0 0,25-25 0 0 0,16-26-1020 0 0,-22 29-4080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5:44.23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1 14280 0 0,'0'0'654'0'0,"-2"0"-11"0"0,1 0-632 0 0,0 0-1 0 0,-1 1 1 0 0,1-1 0 0 0,0 0 0 0 0,-1 1 0 0 0,1-1-1 0 0,0 1 1 0 0,0 0 0 0 0,-1-1 0 0 0,1 1-1 0 0,0 0 1 0 0,0 0 0 0 0,0 0 0 0 0,0 0 0 0 0,0 0-1 0 0,0 0 1 0 0,0 0 0 0 0,0 0 0 0 0,1 0-1 0 0,-1 0 1 0 0,0 0 0 0 0,1 0 0 0 0,-1 1-1 0 0,1-1 1 0 0,-1 2 0 0 0,-3 6 224 0 0,1-1 0 0 0,-2 17 0 0 0,3-16 277 0 0,-7 25 941 0 0,3-10-415 0 0,1 0 1 0 0,-3 37-1 0 0,-3 182-801 0 0,8-188-1201 0 0,-2 2-4045 0 0,-2-1-1825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04.4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134 2529 1376 0 0,'0'0'3'0'0,"0"0"0"0"0,1 0 1 0 0,-1 0-1 0 0,0 0 0 0 0,0 0 0 0 0,0 0 0 0 0,1 0 1 0 0,-1-1-1 0 0,0 1 0 0 0,0 0 0 0 0,0 0 0 0 0,0 0 1 0 0,0 0-1 0 0,1 0 0 0 0,-1 0 0 0 0,0 0 0 0 0,0 0 1 0 0,0-1-1 0 0,0 1 0 0 0,0 0 0 0 0,0 0 0 0 0,1 0 1 0 0,-1 0-1 0 0,0 0 0 0 0,0-1 0 0 0,0 1 0 0 0,0 0 1 0 0,0 0-1 0 0,0 0 0 0 0,0 0 0 0 0,0-1 0 0 0,0 1 1 0 0,0 0-1 0 0,0 0 0 0 0,0 0 0 0 0,0-1 0 0 0,0 1 1 0 0,0 0-1 0 0,0 0 0 0 0,1-9-34 0 0,0 6 208 0 0,-1 1 1 0 0,0-1-1 0 0,1 0 1 0 0,0 0-1 0 0,-1 0 1 0 0,1 0-1 0 0,0 1 1 0 0,1-1-1 0 0,-1 0 1 0 0,3-3 977 0 0,21-21 1412 0 0,-24 26-2417 0 0,2-2-85 0 0,-2 3 188 0 0,-1-1-212 0 0,0 1 0 0 0,1 0 0 0 0,-1 0 0 0 0,1-1 0 0 0,-1 1-1 0 0,0 0 1 0 0,1 0 0 0 0,-1 0 0 0 0,0 0 0 0 0,1 0 0 0 0,-1 0-1 0 0,1-1 1 0 0,-1 1 0 0 0,0 0 0 0 0,1 0 0 0 0,-1 0 0 0 0,1 0-1 0 0,-1 0 1 0 0,1 1 0 0 0,-1-1 0 0 0,0 0 0 0 0,1 0 0 0 0,0 0-1 0 0,-1 2-1 0 0,0-1-17 0 0,1 0 1 0 0,-1 0 0 0 0,0 0 0 0 0,1 1-1 0 0,-1-1 1 0 0,1 0 0 0 0,-1 0 0 0 0,1 0-1 0 0,0 0 1 0 0,0 1 0 0 0,0-2-19 0 0,-1 0-1 0 0,1 1 1 0 0,-1-1-1 0 0,1 0 1 0 0,-1 0-1 0 0,1 0 1 0 0,-1 0 0 0 0,1 1-1 0 0,-1-1 1 0 0,1 0-1 0 0,-1 0 1 0 0,1 0 0 0 0,-1 0-1 0 0,1 0 1 0 0,-1 0-1 0 0,1-1 1 0 0,-1 1 0 0 0,1 0-1 0 0,0 0 1 0 0,-1 0-1 0 0,1 0 1 0 0,-1-1-1 0 0,1 1 1 0 0,-1 0 0 0 0,0 0-1 0 0,1-1 1 0 0,-1 1-1 0 0,1 0 1 0 0,-1-1 0 0 0,0 1-1 0 0,1-1 1 0 0,-1 1-1 0 0,1 0 1 0 0,-1-1 0 0 0,0 1-1 0 0,1-1 1 0 0,2-2-4 0 0,23-9 0 0 0,-17 9 220 0 0,7 1 8 0 0,8-8-36 0 0,-21 9-131 0 0,0-1 1 0 0,0 0-1 0 0,0 0 1 0 0,-1 0 0 0 0,1 0-1 0 0,-1 0 1 0 0,1-1-1 0 0,-1 1 1 0 0,0-1-1 0 0,0 0 1 0 0,0 1 0 0 0,0-1-1 0 0,0 0 1 0 0,0 0-1 0 0,1-6 1 0 0,-2 8-31 0 0,19-25 505 0 0,-17 23-460 0 0,11-5-8 0 0,-5-2-68 0 0,-4 8 0 0 0,30-12 218 0 0,-34 13-171 0 0,11-2-114 0 0,-11 2 60 0 0,0 1 4 0 0,-1 0 0 0 0,1-1 0 0 0,-1 1 0 0 0,0 0 0 0 0,1 0 0 0 0,-1 0-1 0 0,0 0 1 0 0,1 0 0 0 0,-1 0 0 0 0,1 0 0 0 0,-1 0 0 0 0,0 0 0 0 0,1 0 0 0 0,-1 0 0 0 0,1 0-1 0 0,-1 0 1 0 0,0 0 0 0 0,1 0 0 0 0,0 0 0 0 0,-1 1 2 0 0,4 3-15 0 0,4 10 29 0 0,-8-13 51 0 0,3-1 31 0 0,0 1-85 0 0,9-2 26 0 0,-10 0-33 0 0,0 1 0 0 0,0-1-1 0 0,0 1 1 0 0,0-1-1 0 0,0 0 1 0 0,0 1 0 0 0,0-1-1 0 0,3-2 1 0 0,-1-6 18 0 0,1 1-12 0 0,10 0 16 0 0,-14 8-23 0 0,0 0 0 0 0,0-1 1 0 0,0 1-1 0 0,0-1 0 0 0,0 1 0 0 0,0-1 1 0 0,0 1-1 0 0,0-1 0 0 0,0 1 1 0 0,0-1-1 0 0,0 0 0 0 0,0 0 0 0 0,0 1 1 0 0,-1-1-1 0 0,1 0 0 0 0,1-2 1 0 0,1 0 34 0 0,0-1-1 0 0,0 1 1 0 0,0 0 0 0 0,0 0 0 0 0,1 0 0 0 0,-1 0 0 0 0,1 0 0 0 0,0 1-1 0 0,0 0 1 0 0,0-1 0 0 0,0 2 0 0 0,7-4 0 0 0,3-1 44 0 0,-14 6-67 0 0,1-1 1 0 0,0 1 0 0 0,0 0 0 0 0,0 0 0 0 0,0-1 0 0 0,0 1-1 0 0,-1 0 1 0 0,1 0 0 0 0,0 0 0 0 0,0 0 0 0 0,0 0-1 0 0,0 0 1 0 0,0 1 0 0 0,0-1 0 0 0,0 0-9 0 0,0 0 0 0 0,-1 0 0 0 0,1 1 0 0 0,0-1 0 0 0,-1 0 0 0 0,1 0 0 0 0,0 0 0 0 0,-1 0 0 0 0,1 0 0 0 0,0-1 0 0 0,-1 1 0 0 0,1 0 0 0 0,0 0 0 0 0,-1 0 0 0 0,1 0 0 0 0,-1-1 0 0 0,1 1 0 0 0,0-1 0 0 0,3-2 24 0 0,-4 2-27 0 0,1 1 0 0 0,-1 0 0 0 0,0 0 0 0 0,0 0 0 0 0,0 0 0 0 0,0 0 0 0 0,1-1 0 0 0,-1 1 0 0 0,0 0 0 0 0,0 0 0 0 0,0 0 0 0 0,1 0 0 0 0,-1 0 0 0 0,0 0 0 0 0,0 0 0 0 0,1 0 0 0 0,-1 0 0 0 0,0 0 0 0 0,0 0 0 0 0,0 0 0 0 0,1 0 0 0 0,-1 0 0 0 0,0 0 0 0 0,0 0-1 0 0,1 0 1 0 0,-1 0 0 0 0,0 0 0 0 0,0 0 0 0 0,0 0 0 0 0,1 0 0 0 0,-1 0 0 0 0,0 0 0 0 0,0 0 0 0 0,0 1 0 0 0,1-1 0 0 0,-1 0 0 0 0,0 0 0 0 0,0 0 0 0 0,0 0 0 0 0,0 1 0 0 0,0-1 0 0 0,1 0 0 0 0,-1 0 0 0 0,0 0 0 0 0,0 0 0 0 0,0 1 0 0 0,0-1 0 0 0,0 0 0 0 0,1 1 3 0 0,0-1 1 0 0,0 1 0 0 0,0-1 0 0 0,0 0 0 0 0,-1 1 0 0 0,1-1-1 0 0,0 0 1 0 0,0 0 0 0 0,0 1 0 0 0,0-1 0 0 0,0 0-1 0 0,0 0 1 0 0,0 0 0 0 0,0 0 0 0 0,0-1 0 0 0,0 1 0 0 0,0 0-1 0 0,0 0 1 0 0,0 0 0 0 0,-1-1 0 0 0,3 0 0 0 0,15-9 90 0 0,-17 10-94 0 0,0 0 6 0 0,0 0-1 0 0,0-1 0 0 0,0 2 1 0 0,0-1-1 0 0,0 0 0 0 0,0 0 1 0 0,0 0-1 0 0,0 0 0 0 0,0 0 1 0 0,0 1-1 0 0,0-1 0 0 0,1 1 1 0 0,10 2 0 0 0,-8-4-9 0 0,12-2 0 0 0,2-3 0 0 0,-6 4 0 0 0,-11 2 1 0 0,-1 0-1 0 0,1 0 0 0 0,0-1 1 0 0,0 1-1 0 0,0 0 1 0 0,0-1-1 0 0,0 1 1 0 0,0 0-1 0 0,0-1 1 0 0,0 1-1 0 0,-1-1 0 0 0,1 1 1 0 0,0-1-1 0 0,0 1 1 0 0,-1-1-1 0 0,1 0 1 0 0,0 1-1 0 0,-1-1 0 0 0,1 0 1 0 0,-1 0-1 0 0,1 1 1 0 0,0-3-1 0 0,0 1 5 0 0,0 0-1 0 0,0 1 1 0 0,1-1 0 0 0,-1 0-1 0 0,0 1 1 0 0,1-1-1 0 0,-1 1 1 0 0,1-1-1 0 0,-1 1 1 0 0,1-1 0 0 0,-1 1-1 0 0,1 0 1 0 0,3-2-1 0 0,2-4 60 0 0,-7 7-62 0 0,0 0 0 0 0,0 0 0 0 0,1-1 0 0 0,-1 1 0 0 0,0 0 0 0 0,0 0 0 0 0,1 0 0 0 0,-1 0 0 0 0,0 0 0 0 0,0 0 0 0 0,1-1 0 0 0,-1 1 0 0 0,0 0 0 0 0,1 0 0 0 0,-1 0 0 0 0,0 0 0 0 0,0 0 0 0 0,1 0 0 0 0,-1 0 0 0 0,0 0 0 0 0,0 0 0 0 0,1 0 0 0 0,-1 0 0 0 0,0 0 0 0 0,1 0 0 0 0,-1 1 0 0 0,3 1 37 0 0,-3-1-38 0 0,0 0 0 0 0,1-1 1 0 0,-1 1-1 0 0,0-1 0 0 0,1 1 1 0 0,-1 0-1 0 0,1-1 0 0 0,-1 1 1 0 0,1-1-1 0 0,-1 1 0 0 0,1-1 0 0 0,-1 0 1 0 0,1 1-1 0 0,0-1 0 0 0,-1 0 1 0 0,1 1-1 0 0,-1-1 0 0 0,2 1 1 0 0,11 4 3 0 0,-8-8 13 0 0,-5 2-15 0 0,1 0 1 0 0,-1 1-1 0 0,1-1 0 0 0,0 0 0 0 0,-1 1 1 0 0,1-1-1 0 0,-1 1 0 0 0,1-1 1 0 0,0 1-1 0 0,-1-1 0 0 0,1 1 0 0 0,0-1 1 0 0,1 1-1 0 0,14-9 84 0 0,-13 6-73 0 0,8-1 29 0 0,-9 4-33 0 0,1 0 0 0 0,-1 0 0 0 0,0-1 0 0 0,1 1 0 0 0,-1-1 0 0 0,0 0 0 0 0,1 1 0 0 0,-1-1 0 0 0,0 0 0 0 0,0 0 0 0 0,0 0 0 0 0,0-1 0 0 0,0 1 0 0 0,0-1-1 0 0,0 1 1 0 0,0-1 0 0 0,0 1 0 0 0,-1-1 0 0 0,1 0 0 0 0,-1 0 0 0 0,1 0 0 0 0,1-3 0 0 0,2-3 72 0 0,1 1 0 0 0,0 0-1 0 0,0 0 1 0 0,1 0 0 0 0,9-7-1 0 0,-4 4-11 0 0,-12 10-68 0 0,1-1 0 0 0,-1 1 0 0 0,0 0 0 0 0,1 0 0 0 0,-1-1-1 0 0,0 1 1 0 0,0 0 0 0 0,1 0 0 0 0,-1 0 0 0 0,0 0 0 0 0,1-1-1 0 0,-1 1 1 0 0,1 0 0 0 0,-1 0 0 0 0,0 0 0 0 0,1 0 0 0 0,-1 0 0 0 0,0 0-1 0 0,1 0 1 0 0,-1 0 0 0 0,1 0 0 0 0,-1 0 0 0 0,18 9 9 0 0,-3-9-11 0 0,-11-2 4 0 0,-2 0 2 0 0,-1 2-1 0 0,0-1-1 0 0,0 1 1 0 0,0-1 0 0 0,0 0-1 0 0,1 0 1 0 0,-1 1-1 0 0,0-1 1 0 0,0 0-1 0 0,0 0 1 0 0,-1 0 0 0 0,1 0-1 0 0,0 0 1 0 0,1-2-1 0 0,-1 2 0 0 0,-1 0 1 0 0,1 0-1 0 0,0 1 0 0 0,-1-1 0 0 0,1 0 1 0 0,0 1-1 0 0,0-1 0 0 0,-1 0 0 0 0,1 1 0 0 0,0-1 1 0 0,0 1-1 0 0,0-1 0 0 0,0 1 0 0 0,0 0 1 0 0,0-1-1 0 0,1 1 0 0 0,5-3 31 0 0,5-4-23 0 0,-9 7-15 0 0,4-1 58 0 0,-5 1-54 0 0,-1 0 0 0 0,0-1 0 0 0,1 1 0 0 0,-1-1 0 0 0,0 1 1 0 0,1-1-1 0 0,-1 0 0 0 0,0 0 0 0 0,0 1 0 0 0,1-1 0 0 0,0-1 0 0 0,-1 1-1 0 0,1 0 0 0 0,-1 0 0 0 0,0 0-1 0 0,1 0 1 0 0,-1 0 0 0 0,1 0 0 0 0,-1 1 0 0 0,1-1-1 0 0,-1 1 1 0 0,1-1 0 0 0,0 1 0 0 0,1-1 0 0 0,18-8 0 0 0,-19 8 0 0 0,11-2 0 0 0,4 0 0 0 0,-14 2 4 0 0,-1 0 1 0 0,1 0 0 0 0,-1 0 0 0 0,1 0 0 0 0,-1 0 0 0 0,0-1 0 0 0,1 1 0 0 0,2-3 0 0 0,8-5 15 0 0,19-8-20 0 0,-25 12 0 0 0,3-2 17 0 0,9-4 30 0 0,-18 11-48 0 0,1-1 1 0 0,0 0 0 0 0,-1 1 0 0 0,1-1 0 0 0,-1 0 0 0 0,1 0 0 0 0,-1 0 0 0 0,1 0 0 0 0,1-3 0 0 0,22-15 11 0 0,5 4 43 0 0,-29 15-54 0 0,0-1 0 0 0,0 1 0 0 0,0 0 0 0 0,0-1 0 0 0,0 1-1 0 0,0-1 1 0 0,0 0 0 0 0,0 1 0 0 0,0-1 0 0 0,0 0 0 0 0,0 0 0 0 0,0 1 0 0 0,-1-1 0 0 0,1 0 0 0 0,1-1 0 0 0,2-2 11 0 0,-2 2-3 0 0,0 1 0 0 0,1-1 0 0 0,-1 1 0 0 0,0-1 0 0 0,0 0 0 0 0,2-3 0 0 0,8-6-10 0 0,5-4 2 0 0,-11 10 17 0 0,-1-1 1 0 0,1 1-1 0 0,4-8 1 0 0,13-13 40 0 0,3-2-5 0 0,3-1 22 0 0,-17 17-75 0 0,15-17 0 0 0,-14 18 0 0 0,0 2 0 0 0,-4 1 1 0 0,18-17 51 0 0,-24 21-50 0 0,-1 1-1 0 0,1 0 1 0 0,0-1-1 0 0,1 2 1 0 0,3-4 0 0 0,7-5-1 0 0,19-12 116 0 0,-16 11-96 0 0,7-5 33 0 0,-4 1-1 0 0,-19 15-52 0 0,0 0 0 0 0,0 1 0 0 0,0-1 0 0 0,0 0 0 0 0,0 0-1 0 0,1 1 1 0 0,-1-1 0 0 0,0 1 0 0 0,0-1 0 0 0,0 1 0 0 0,0-1 0 0 0,1 1 0 0 0,1-1 0 0 0,6-2-3 0 0,16-14 2 0 0,-22 15 5 0 0,0 0 0 0 0,-1 1 0 0 0,1-1 0 0 0,0 1 0 0 0,0 0 0 0 0,0 0 0 0 0,1 0 0 0 0,2-1 0 0 0,6-1 14 0 0,20-17 119 0 0,-27 16-111 0 0,1 0 1 0 0,-1 1-1 0 0,1 0 1 0 0,0 0-1 0 0,0 0 1 0 0,8-2-1 0 0,-10 4-15 0 0,-1-1 0 0 0,1 0-1 0 0,-1 1 1 0 0,0-1 0 0 0,1-1 0 0 0,5-4-1 0 0,14-8 35 0 0,-13 12 12 0 0,3-3-62 0 0,1-4 4 0 0,-12 9 0 0 0,1-1 0 0 0,-1 1 0 0 0,1-1 0 0 0,-1 0 0 0 0,0 0 0 0 0,1 0 0 0 0,-1 0 0 0 0,0 0 0 0 0,0 0 0 0 0,-1-1 0 0 0,1 1 0 0 0,0-1 0 0 0,-1 1 0 0 0,1-1 0 0 0,-1 0 0 0 0,0 1 0 0 0,1-5 0 0 0,-2 7 0 0 0,0-1 0 0 0,0 1 0 0 0,0-1 0 0 0,-1 1 0 0 0,1-1 0 0 0,0 1 0 0 0,0 0 0 0 0,0-1 0 0 0,0 1 0 0 0,0-1 0 0 0,0 1 0 0 0,1-1 0 0 0,-1 1 0 0 0,0-1 0 0 0,0 1 0 0 0,0 0 0 0 0,0-1 0 0 0,0 1 0 0 0,1-1 0 0 0,-1 1 0 0 0,0 0 0 0 0,0-1 0 0 0,1 1 0 0 0,-1 0 0 0 0,0-1 0 0 0,1 1 0 0 0,-1 0 0 0 0,0-1 0 0 0,1 1 0 0 0,-1 0 0 0 0,0 0 0 0 0,1-1 0 0 0,-1 1 0 0 0,1 0 0 0 0,7-6 0 0 0,-4-1 0 0 0,1 9 0 0 0,-4-1 0 0 0,1-1 0 0 0,-1 1 0 0 0,0-1 0 0 0,1 1 0 0 0,-1-1 0 0 0,1 1 0 0 0,-1-1 0 0 0,1 0 0 0 0,-1 0 0 0 0,1 0 0 0 0,-1 0 0 0 0,3 0 0 0 0,4-1 0 0 0,-5-1 5 0 0,-1 1 1 0 0,1 0 0 0 0,-1-1-1 0 0,1 1 1 0 0,-1-1 0 0 0,0 0-1 0 0,1 0 1 0 0,-1 0 0 0 0,0 0-1 0 0,0 0 1 0 0,1-3 0 0 0,10-9-10 0 0,-11 13 4 0 0,-1 1 0 0 0,0-1 0 0 0,0 0 0 0 0,0 0 0 0 0,0 0 0 0 0,-1 0 0 0 0,1 0 0 0 0,0 0 0 0 0,0 0 0 0 0,0 0 0 0 0,-1 0 0 0 0,1 0 0 0 0,-1-1 0 0 0,1 1 0 0 0,0-2 0 0 0,2-4 0 0 0,8-11 0 0 0,3-2 0 0 0,7-8 44 0 0,-17 22-40 0 0,0 1 0 0 0,0-1 0 0 0,0 1 0 0 0,6-5 0 0 0,21-22-624 0 0,-9 4 696 0 0,-8 13-310 0 0,-10 12 238 0 0,-1-1-1 0 0,1 0 1 0 0,-1 0-1 0 0,4-6 1 0 0,-7 9-2 0 0,1 0 1 0 0,-1 0 0 0 0,1 0 0 0 0,-1 0-1 0 0,1 0 1 0 0,0 0 0 0 0,-1 0 0 0 0,1 0-1 0 0,0 0 1 0 0,0 0 0 0 0,0 1 0 0 0,0-1-1 0 0,-1 0 1 0 0,1 1 0 0 0,0-1 0 0 0,2 0 0 0 0,3-3 98 0 0,1-5 126 0 0,-5 6-185 0 0,1 0-1 0 0,0 0 1 0 0,-1 0 0 0 0,1 0-1 0 0,0 1 1 0 0,1 0 0 0 0,-1-1-1 0 0,0 1 1 0 0,6-2 0 0 0,-5 0-32 0 0,-2 2 33 0 0,6-13-32 0 0,-7 13-11 0 0,0 1 0 0 0,0-1 0 0 0,0 0 0 0 0,1 0 0 0 0,-1 0 0 0 0,0 1 0 0 0,3-4 0 0 0,37-17 0 0 0,-37 20 0 0 0,-2 0-1 0 0,-2 1 4 0 0,1 1 0 0 0,-1-1-1 0 0,1 1 1 0 0,-1-1 0 0 0,0 1-1 0 0,1-1 1 0 0,-1 1 0 0 0,1-1-1 0 0,-1 1 1 0 0,1 0 0 0 0,-1-1-1 0 0,1 1 1 0 0,0 0 0 0 0,-1-1-1 0 0,1 1 1 0 0,-1 0 0 0 0,1 0-1 0 0,0-1 1 0 0,1 1 0 0 0,3-1 7 0 0,-3 0-10 0 0,0 1 0 0 0,0-1 0 0 0,0 0 0 0 0,0 0 0 0 0,0 0 0 0 0,0 0 0 0 0,-1 0 0 0 0,1 0 0 0 0,2-1 1 0 0,40-20 73 0 0,-38 20-18 0 0,-5 2-56 0 0,0 0-1 0 0,0 0 1 0 0,0-1 0 0 0,0 1 0 0 0,0 0 0 0 0,0 0 0 0 0,0 0 0 0 0,-1-1 0 0 0,1 1-1 0 0,0 0 1 0 0,0-1 0 0 0,0 1 0 0 0,0-1 0 0 0,-1 1 0 0 0,1-1 0 0 0,1 0 0 0 0,5-4 34 0 0,6-8 6 0 0,-2 3 15 0 0,-5 6-43 0 0,-1 0 1 0 0,-1-1-1 0 0,1 0 1 0 0,3-5-1 0 0,9-2-12 0 0,-16 9 0 0 0,14-11 0 0 0,7 2 0 0 0,-16 8 0 0 0,-4 2 0 0 0,3-4 0 0 0,-1-1 0 0 0,0-2 2 0 0,-3 9-7 0 0,7-9 72 0 0,-1 2-67 0 0,-3 3 11 0 0,-2 2 32 0 0,4-10 125 0 0,-5 10 122 0 0,4-2-364 0 0,12-18-212 0 0,-15 19 286 0 0,9-14 0 0 0,13-19 504 0 0,6-20-976 0 0,-9 19 472 0 0,-19 34 0 0 0,3-13 0 0 0,-3 10 0 0 0,-1 0 0 0 0,1-1 0 0 0,0 0 0 0 0,1 1 0 0 0,0 0 0 0 0,0-1 0 0 0,7-10 0 0 0,-10 16 0 0 0,3-3 0 0 0,10-15 0 0 0,-13 19 0 0 0,0 0 0 0 0,0 0 0 0 0,0-1 0 0 0,1 1 0 0 0,-1 0 0 0 0,0 0 0 0 0,0 0 0 0 0,0 0 0 0 0,0-1 0 0 0,0 1 0 0 0,0 0 0 0 0,0 0 0 0 0,1 0 0 0 0,-1-1 0 0 0,0 1 0 0 0,0 0 0 0 0,0 0 0 0 0,0-1 0 0 0,0 1 0 0 0,0 0 0 0 0,0 0 0 0 0,0 0 0 0 0,0-1 0 0 0,0 1 0 0 0,0 0 0 0 0,0 0 0 0 0,-1 0 0 0 0,1-1 0 0 0,0 1 0 0 0,0 0 0 0 0,0-1 0 0 0,0 1 0 0 0,0-1 0 0 0,0 1 0 0 0,-1 0 0 0 0,1-1 0 0 0,0 1 0 0 0,0-1 0 0 0,0 1 0 0 0,0-1 0 0 0,0 1 0 0 0,0-1 0 0 0,1 1 0 0 0,-1 0 0 0 0,0-1 0 0 0,0 1 0 0 0,0-1 0 0 0,0 1 0 0 0,0 0 0 0 0,1-1 0 0 0,-1 1 0 0 0,0-1 0 0 0,0 1 0 0 0,1 0 0 0 0,-1-1 0 0 0,0 1 0 0 0,0 0 0 0 0,1-1 0 0 0,-1 1 0 0 0,0 0 0 0 0,1 0 0 0 0,-1-1 0 0 0,1 1 0 0 0,4-3 0 0 0,-1-1 0 0 0,7-22 0 0 0,-9 22-5 0 0,-2 3-4 0 0,1-1 1 0 0,0 1 0 0 0,0 0-1 0 0,-1 0 1 0 0,1 0 0 0 0,0-1-1 0 0,0 1 1 0 0,0 0 0 0 0,0 0-1 0 0,0 0 1 0 0,1 0 0 0 0,-1 1-1 0 0,2-3 1 0 0,18-19 54 0 0,-13 12-50 0 0,14-21 4 0 0,-17 25 0 0 0,1 0 0 0 0,-1 0 0 0 0,9-6 0 0 0,10-12 0 0 0,-6 0 63 0 0,32-20 282 0 0,-40 36-205 0 0,4-8-157 0 0,25-32-522 0 0,-34 41 524 0 0,0 0 0 0 0,-1 0 0 0 0,0-1 0 0 0,6-13 0 0 0,0-3-973 0 0,8-13 676 0 0,-13 30 296 0 0,-3 5-62 0 0,-2 0-3 0 0,10-4-46 0 0,-5-2 155 0 0,-1 6 1 0 0,-2 11-119 0 0,-1-7 98 0 0,0 3 132 0 0,-7 12-325 0 0,-23 36 225 0 0,24-44 16 0 0,-1 0 0 0 0,1 0 0 0 0,-14 15 1 0 0,11-15-78 0 0,-8 12 21 0 0,10-13 0 0 0,0 0 0 0 0,0 0 0 0 0,-1 0 0 0 0,0-1 0 0 0,0 0 0 0 0,-13 8 0 0 0,16-12 0 0 0,0 0 0 0 0,0 0 0 0 0,0 0 0 0 0,0 1 0 0 0,1 0 0 0 0,0-1 0 0 0,-1 1 0 0 0,1 0 0 0 0,0 1 0 0 0,-4 8 0 0 0,7-12 5 0 0,-1 0 1 0 0,1 0-1 0 0,-1 0 1 0 0,0 0 0 0 0,0 0-1 0 0,0 0 1 0 0,1 0 0 0 0,-1 0-1 0 0,0 0 1 0 0,0 0 0 0 0,0 0-1 0 0,-1 0 1 0 0,0 0 0 0 0,-8 8 56 0 0,0 6-18 0 0,-11 14 19 0 0,16-23-84 0 0,-4 4 9 0 0,0 0 0 0 0,-1-1-1 0 0,-16 13 1 0 0,21-18 14 0 0,0 1-1 0 0,0-1 0 0 0,0 1 1 0 0,1 1-1 0 0,-1-1 1 0 0,1 1-1 0 0,-6 11 1 0 0,-9 12-24 0 0,13-21 27 0 0,1 0 1 0 0,1 0-1 0 0,-1 0 1 0 0,-5 16 0 0 0,5-13 59 0 0,2-5-15 0 0,-1 0 1 0 0,1 0-1 0 0,-2 0 0 0 0,1 0 1 0 0,-9 8-1 0 0,5-5-191 0 0,6-6 124 0 0,0 0 0 0 0,-1 0-1 0 0,1 1 1 0 0,1-1 0 0 0,-1 1-1 0 0,-1 4 1 0 0,-5 9 20 0 0,-3 2-48 0 0,-1 0 0 0 0,-1-1 1 0 0,-18 19-1 0 0,-23 23-8 0 0,43-49 53 0 0,9-8 0 0 0,-1-1 0 0 0,1 0 0 0 0,0 0 0 0 0,-1 0 0 0 0,-4 3 0 0 0,-2 1 0 0 0,1 0 0 0 0,-13 12 0 0 0,14-12 0 0 0,0-1 0 0 0,0 1 0 0 0,0-1 0 0 0,-11 6 0 0 0,-50 26 0 0 0,64-35 0 0 0,-1 0 0 0 0,1 0 0 0 0,0 1 0 0 0,0-1 0 0 0,0 1 0 0 0,1 0 0 0 0,-1 0 0 0 0,1 0 0 0 0,-1 1 0 0 0,1-1 0 0 0,0 1 0 0 0,-2 4 0 0 0,2-4 0 0 0,1-1 0 0 0,-1 1 0 0 0,0-1 0 0 0,0 0 0 0 0,0 0 0 0 0,-1 0 0 0 0,1-1 0 0 0,-1 1 0 0 0,1-1 0 0 0,-1 1 0 0 0,-6 2 0 0 0,-20 14 0 0 0,-10 14 0 0 0,24-17 0 0 0,11-13 0 0 0,1 1 0 0 0,0 0 0 0 0,0 0 0 0 0,1 0 0 0 0,-7 9 0 0 0,2 1 0 0 0,-19 22 0 0 0,-4 7 0 0 0,-9 14 0 0 0,8-13 0 0 0,27-37 0 0 0,0 0 0 0 0,-1-1 0 0 0,0 1 0 0 0,0-1 0 0 0,-1-1 0 0 0,-7 6 0 0 0,0 0 0 0 0,-37 34 0 0 0,-20 15 0 0 0,46-46 0 0 0,21-11 0 0 0,-1-1 0 0 0,1 1 0 0 0,-1-1 0 0 0,-7 8 0 0 0,1-1 0 0 0,0 0 0 0 0,-1-1 0 0 0,0 0 0 0 0,0-1 0 0 0,-1 0 0 0 0,-15 6 0 0 0,24-11 0 0 0,-1 0 0 0 0,1 1 0 0 0,1-1 0 0 0,-6 5 0 0 0,7-5 0 0 0,-1 1 0 0 0,1-1 0 0 0,-1-1 0 0 0,0 1 0 0 0,0 0 0 0 0,0-1 0 0 0,1 1 0 0 0,-2-1 0 0 0,1 0 0 0 0,-6 2 0 0 0,4-2 0 0 0,1 0 0 0 0,-1 0 0 0 0,0 0 0 0 0,0 1 0 0 0,1 0 0 0 0,-1 0 0 0 0,-4 3 0 0 0,-37 14 0 0 0,28-12 0 0 0,14-5 0 0 0,-1 0 0 0 0,0 1 0 0 0,0-1 0 0 0,-4 4 0 0 0,-20 13 0 0 0,16-11 0 0 0,-17 15 0 0 0,-45 47 0 0 0,-13 10 0 0 0,68-61 0 0 0,-1-1 0 0 0,-45 30 0 0 0,46-35 0 0 0,8-6 0 0 0,1 0 0 0 0,1 1 0 0 0,-20 17 0 0 0,27-22 0 0 0,0 0 0 0 0,0-1 0 0 0,0 1 0 0 0,0-1 0 0 0,-1 1 0 0 0,1-1 0 0 0,-1 0 0 0 0,1 0 0 0 0,-1-1 0 0 0,-4 2 0 0 0,5-1 0 0 0,0-1 0 0 0,0 1 0 0 0,0-1 0 0 0,0 1 0 0 0,-6 5 0 0 0,7-5 0 0 0,-1 0 0 0 0,1 0 0 0 0,-1-1 0 0 0,1 1 0 0 0,-1-1 0 0 0,-5 3 0 0 0,-24 6-44 0 0,12-4-70 0 0,-29 12 0 0 0,38-12 36 0 0,1 0 1 0 0,0 1 0 0 0,0 0-1 0 0,-9 10 1 0 0,9-8 42 0 0,1-1-1 0 0,-2-1 1 0 0,-12 9 0 0 0,15-12 28 0 0,1 1 0 0 0,-11 9 0 0 0,14-10 1 0 0,-1-1 1 0 0,1 1 0 0 0,-1-1-1 0 0,0 0 1 0 0,0 0-1 0 0,0 0 1 0 0,-10 3 0 0 0,-35 6-55 0 0,28-7 55 0 0,0 0 0 0 0,-31 13 0 0 0,21-5-46 0 0,22-9 40 0 0,0 0 0 0 0,0 0 0 0 0,1 1-1 0 0,-12 8 1 0 0,-7 5-24 0 0,11-7-97 0 0,-22 19 1 0 0,1 5-302 0 0,-47 38 194 0 0,56-54 239 0 0,-4 3 0 0 0,30-20 0 0 0,0 0 0 0 0,1-1 0 0 0,-1 1 0 0 0,0-1 0 0 0,0 1 0 0 0,0-1 0 0 0,0 0 0 0 0,-5 1 0 0 0,4-1 0 0 0,1 0 0 0 0,-1 0 0 0 0,1 1 0 0 0,0-1 0 0 0,-1 1 0 0 0,-3 2 0 0 0,6-3 0 0 0,-1 0 0 0 0,1-1 0 0 0,0 1 0 0 0,-1-1 0 0 0,1 1 0 0 0,0-1 0 0 0,-1 0 0 0 0,1 1 0 0 0,-1-1 0 0 0,1 0 0 0 0,-1 0 0 0 0,-1 0 0 0 0,2 0 0 0 0,-1 0 0 0 0,1 0 0 0 0,-1 0 0 0 0,0 1 0 0 0,1-1 0 0 0,-1 0 0 0 0,1 1 0 0 0,0-1 0 0 0,-1 1 0 0 0,-2 0 0 0 0,-8 7 242 0 0,-1-2 1 0 0,-23 9 0 0 0,28-12-240 0 0,6-3-6 0 0,0 0 1 0 0,1 1 0 0 0,-1-1 0 0 0,1 1-1 0 0,-1 0 1 0 0,0 0 0 0 0,1-1 0 0 0,-1 1 0 0 0,1 0-1 0 0,-3 2 1 0 0,-1 3-19 0 0,4-5 7 0 0,1 0-1 0 0,-1-1 1 0 0,1 1 0 0 0,-1 0-1 0 0,1-1 1 0 0,-1 1-1 0 0,1-1 1 0 0,-1 1-1 0 0,0-1 1 0 0,1 1-1 0 0,-1-1 1 0 0,0 0-1 0 0,0 1 1 0 0,1-1-1 0 0,-1 0 1 0 0,-1 1-1 0 0,-1-1-29 0 0,1-1 0 0 0,-1 1 0 0 0,1 0 0 0 0,-1-1 0 0 0,1 0 0 0 0,-1 1 0 0 0,1-1 1 0 0,-1 0-1 0 0,-2-2 0 0 0,4 3 47 0 0,1-1 0 0 0,-1 1 0 0 0,0 0 0 0 0,0 0 0 0 0,0 0 0 0 0,0 0 0 0 0,1 0 0 0 0,-1 0 0 0 0,0 0 0 0 0,0 0 1 0 0,0 0-1 0 0,0 0 0 0 0,1 1 0 0 0,-1-1 0 0 0,0 0 0 0 0,0 1 0 0 0,0-1 0 0 0,1 0 0 0 0,-2 1 0 0 0,0 0 62 0 0,1 0-1 0 0,-1 0 0 0 0,0-1 0 0 0,1 1 1 0 0,-1-1-1 0 0,0 1 0 0 0,1-1 0 0 0,-4 0 1 0 0,5 0-63 0 0,-1 0-1 0 0,1 0-1 0 0,0 0 1 0 0,0 0 0 0 0,0 0 0 0 0,0 0-1 0 0,-1 0 1 0 0,1 0 0 0 0,0 0 0 0 0,0 0 0 0 0,0 0-1 0 0,-1 0 1 0 0,1 0 0 0 0,0 0 0 0 0,0 0 0 0 0,0 0-1 0 0,0 0 1 0 0,-1 0 0 0 0,1 0 0 0 0,0 0 0 0 0,0 0-1 0 0,0 1 1 0 0,0-1 0 0 0,-1 0 0 0 0,1 0 0 0 0,0 0-1 0 0,0 0 1 0 0,0 0 0 0 0,0 0 0 0 0,0 0 0 0 0,-1 1-1 0 0,1-1 1 0 0,0 0 0 0 0,0 0 0 0 0,0 0 0 0 0,0 0-1 0 0,0 0 1 0 0,0 1 0 0 0,0-1 0 0 0,0 0-1 0 0,-10 16-1 0 0,4-9-26 0 0,4-6-108 0 0,5-20-7 0 0,-1 18 268 0 0,13-10-121 0 0,0 0 0 0 0,1 1 0 0 0,0 0 1 0 0,22-8-1 0 0,-31 15-53 0 0,-1-1 0 0 0,1 0 0 0 0,-1 0 0 0 0,9-8 0 0 0,12-9-215 0 0,32-24 646 0 0,-48 37-383 0 0,-1 0 0 0 0,14-15 0 0 0,5-3 0 0 0,86-68 0 0 0,-105 86 0 0 0,5-5 0 0 0,1 2 0 0 0,0 0 0 0 0,0 1 0 0 0,25-10 0 0 0,-17 11 0 0 0,-15 7 0 0 0,-1-1 0 0 0,0 0 0 0 0,0-1 0 0 0,10-5 0 0 0,-14 6 0 0 0,9-6 0 0 0,0 0 0 0 0,1 0 0 0 0,0 2 0 0 0,29-12 0 0 0,-19 11 0 0 0,0 0 0 0 0,-1-2 0 0 0,32-19 0 0 0,-12 8 1 0 0,-21 11 58 0 0,120-64-205 0 0,-139 72 172 0 0,9-5 90 0 0,-1-1-1 0 0,0 0 1 0 0,14-13-1 0 0,40-33 40 0 0,-54 45-118 0 0,8-4-5 0 0,-11 8-11 0 0,-1-1 1 0 0,0 1-1 0 0,7-7 1 0 0,61-56 172 0 0,2-2 28 0 0,-46 44-102 0 0,-7 7-11 0 0,50-41 210 0 0,-39 34-162 0 0,-20 13-101 0 0,11-8 52 0 0,21-10-97 0 0,-20 14 37 0 0,-21 12-39 0 0,0 1 0 0 0,14-7-1 0 0,16-10 46 0 0,-30 18-42 0 0,-1-1 1 0 0,0 1 0 0 0,1-1 0 0 0,-2 0-1 0 0,1-1 1 0 0,0 1 0 0 0,-1-1 0 0 0,4-5-1 0 0,9-9 2 0 0,-13 16-14 0 0,0 0 0 0 0,1 0 0 0 0,-1 1 0 0 0,8-5 0 0 0,8-4 0 0 0,95-71 64 0 0,-86 55-64 0 0,4 0 16 0 0,4-3 32 0 0,-28 23-47 0 0,0 0 0 0 0,0-1 1 0 0,-1 0-1 0 0,12-16 0 0 0,-6 8 57 0 0,-8 10-36 0 0,-4 4-102 0 0,0 0-1 0 0,0 0 1 0 0,0 0 0 0 0,-1 0-1 0 0,1-1 1 0 0,0 1 0 0 0,-1 0-1 0 0,0-1 1 0 0,1 1 0 0 0,-1-1 0 0 0,1-2-1 0 0,-2 3-837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13.7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733 8545 2304 0 0,'-7'0'7288'0'0,"17"-11"-6286"0"0,0-1-1 0 0,9-15 1 0 0,-11 14-231 0 0,2 1 0 0 0,12-14 0 0 0,-18 22-662 0 0,1-1 28 0 0,-1 0 1 0 0,1 1-1 0 0,0 0 1 0 0,0 0 0 0 0,0 0-1 0 0,0 0 1 0 0,1 1-1 0 0,9-5 1 0 0,0 2 277 0 0,0-1 0 0 0,22-15 0 0 0,-8 4 34 0 0,8 0-63 0 0,-24 12-281 0 0,0-1 1 0 0,-1 0 0 0 0,15-11-1 0 0,3 1 29 0 0,-9 5-44 0 0,-13 8-46 0 0,0 0 0 0 0,1 0 0 0 0,10-3 0 0 0,21-9 100 0 0,-28 9-64 0 0,1 0 0 0 0,1 1 0 0 0,22-7 0 0 0,-30 11-45 0 0,0 0 1 0 0,-1-1-1 0 0,1 1 0 0 0,7-7 0 0 0,6-2 69 0 0,5-4 26 0 0,-17 10-63 0 0,0 1 0 0 0,13-7 0 0 0,-17 10-46 0 0,0-1-1 0 0,0 0 1 0 0,-1 0 0 0 0,1 0-1 0 0,0 0 1 0 0,2-3 0 0 0,-3 3 4 0 0,0 0 0 0 0,0 0 0 0 0,0 0 1 0 0,0 0-1 0 0,0 0 0 0 0,1 1 1 0 0,-1-1-1 0 0,1 1 0 0 0,-1 0 0 0 0,5-2 1 0 0,-1 1 30 0 0,0 0 1 0 0,0 0-1 0 0,-1-1 1 0 0,1 0-1 0 0,-1 0 1 0 0,0 0-1 0 0,7-6 1 0 0,16-9 120 0 0,15-5 16 0 0,-34 18-136 0 0,1-1 1 0 0,-1 0-1 0 0,0 0 0 0 0,13-13 0 0 0,-10 9 137 0 0,-1 0-43 0 0,0 0-1 0 0,-2-1 1 0 0,1 0-1 0 0,13-22 0 0 0,6 4 122 0 0,-22 23-207 0 0,1-1 0 0 0,-1 1 0 0 0,1 0 0 0 0,0 1-1 0 0,0 0 1 0 0,1 1 0 0 0,10-5 0 0 0,5-3 88 0 0,4 0 8 0 0,-22 10-116 0 0,0-1 0 0 0,0 1 0 0 0,0-1 0 0 0,8-5 0 0 0,5-4 93 0 0,-15 10-109 0 0,0 0 0 0 0,0 0 0 0 0,0-1-1 0 0,0 0 1 0 0,-1 0 0 0 0,6-5 0 0 0,14-13 83 0 0,-4 5-38 0 0,11-3 86 0 0,-27 17-146 0 0,0-1-1 0 0,0 1 1 0 0,0 0-1 0 0,1 0 1 0 0,3-2-1 0 0,-4 3 0 0 0,1-1-1 0 0,-1 0 0 0 0,0 0 0 0 0,0 0 1 0 0,3-3-1 0 0,1 0 60 0 0,-1-1-1 0 0,1 1 1 0 0,13-7 0 0 0,-12 7-54 0 0,0 0 0 0 0,12-10 0 0 0,-8 5 58 0 0,0 1 0 0 0,19-11 0 0 0,-10 7 36 0 0,4-6-99 0 0,-20 14-13 0 0,1 1 0 0 0,0 0 0 0 0,-1 0-1 0 0,12-5 1 0 0,-13 6 0 0 0,13-6-73 0 0,36-16 118 0 0,-24 10 21 0 0,-23 13-56 0 0,-1-1 1 0 0,0 1 0 0 0,0-1 0 0 0,0 1 0 0 0,5-5 0 0 0,2-1-2 0 0,25-11 69 0 0,-26 14-45 0 0,-1 0-1 0 0,0 0 1 0 0,11-9-1 0 0,4-2-6 0 0,-18 12-6 0 0,-1-1 0 0 0,1 1 0 0 0,-1-1 0 0 0,0 0 1 0 0,8-9-1 0 0,21-19 33 0 0,-22 17-21 0 0,14-20 0 0 0,-15 18 32 0 0,22-22 0 0 0,-33 38-61 0 0,1 0 0 0 0,-1 0 0 0 0,0-1 0 0 0,1 1 0 0 0,-1-1 0 0 0,1-4 0 0 0,-1 6-1 0 0,-1-1 0 0 0,1 0 0 0 0,-1 1 0 0 0,1-1 0 0 0,0 0 0 0 0,-1 1 0 0 0,1-1 0 0 0,0 1 0 0 0,0-1 0 0 0,0 1-1 0 0,0 0 1 0 0,1-1 0 0 0,-1 1 0 0 0,0 0 0 0 0,0 0 0 0 0,1 0 0 0 0,-1 0 0 0 0,1 0 0 0 0,-1 0 0 0 0,1 0 0 0 0,1-1 0 0 0,2 0-2 0 0,0-1 0 0 0,-1 0 0 0 0,0-1 0 0 0,5-3 0 0 0,5-4 0 0 0,-3 1 0 0 0,1-6 0 0 0,-9 12 0 0 0,1 0 0 0 0,0 0 0 0 0,0 1 0 0 0,5-4 0 0 0,50-27-704 0 0,-56 34 704 0 0,0-1 0 0 0,10-7 0 0 0,-9 6 26 0 0,-1 0 0 0 0,1 0 0 0 0,0 0 0 0 0,0 0-1 0 0,5-1 1 0 0,10-6 482 0 0,-10 4-464 0 0,6-8-32 0 0,-8 7-5 0 0,0 0 0 0 0,0 0 0 0 0,1 1-1 0 0,0 0 1 0 0,8-4 0 0 0,13-4-7 0 0,-28 13 0 0 0,1-1 0 0 0,0 0 0 0 0,-1 0 0 0 0,1 0 0 0 0,-1 0 0 0 0,1 0 0 0 0,-1 0 0 0 0,2-2 0 0 0,8-5 0 0 0,74-42 0 0 0,-82 48 0 0 0,34-31 0 0 0,-30 26 0 0 0,0 1 0 0 0,0-1 0 0 0,-1 0 0 0 0,1 0 0 0 0,-2-1 0 0 0,7-11 0 0 0,18-21 0 0 0,-20 28 2 0 0,-1 0 0 0 0,-1-1 0 0 0,1 0-1 0 0,-2-1 1 0 0,7-15 0 0 0,-12 24 27 0 0,-1 2-24 0 0,0 0 0 0 0,0 0 0 0 0,1 0 0 0 0,-1 1 0 0 0,1-1 0 0 0,2-2 0 0 0,0-1 7 0 0,-1 1-1 0 0,1-1 1 0 0,-1 0 0 0 0,3-8-1 0 0,-4 9-11 0 0,-1 1-1 0 0,1 0 1 0 0,0-1-1 0 0,1 1 1 0 0,-1 0-1 0 0,1 1 0 0 0,0-1 1 0 0,5-5-1 0 0,13-13 1 0 0,-18 19 0 0 0,-2 2 0 0 0,0 0 0 0 0,-1 1 0 0 0,1-1 0 0 0,-1 0 0 0 0,1 1 0 0 0,0-1 0 0 0,0 1 0 0 0,-1-1 0 0 0,1 1 0 0 0,0 0 0 0 0,0-1 0 0 0,-1 1 0 0 0,1 0 0 0 0,0-1 0 0 0,0 1 0 0 0,0 0 0 0 0,1 0 0 0 0,-1-1 0 0 0,0 1 0 0 0,0-1 0 0 0,1 1 0 0 0,-1-1 0 0 0,0 0 0 0 0,0 1 0 0 0,0-1 0 0 0,0 0 0 0 0,0 0 0 0 0,0 0 0 0 0,1-1 0 0 0,13-22 0 0 0,-11 18 0 0 0,-1 0 0 0 0,1 1 0 0 0,1 0 0 0 0,4-6 0 0 0,-1 3 0 0 0,-1 0 0 0 0,12-19 0 0 0,-18 26 0 0 0,-1 0 0 0 0,1 0 0 0 0,0 0 0 0 0,0 0 0 0 0,-1 0 0 0 0,1 0 0 0 0,0 0 0 0 0,0 0 0 0 0,0 0 0 0 0,0 0 0 0 0,0 1 0 0 0,0-1 0 0 0,0 0 0 0 0,2 0 0 0 0,3-3 0 0 0,28-29 0 0 0,-32 31 0 0 0,0 0 0 0 0,1 0 0 0 0,-1-1 0 0 0,0 1 0 0 0,3-6 0 0 0,11-14 0 0 0,-14 19 0 0 0,-1 1 0 0 0,1 0 0 0 0,0 0 0 0 0,-1 0 0 0 0,1 0 0 0 0,0 0 0 0 0,1 0 0 0 0,3-2 0 0 0,8-6 0 0 0,16-19 0 0 0,-18 14 0 0 0,25-29 0 0 0,-11 16 0 0 0,-9 7 0 0 0,0-1 0 0 0,-17 21 0 0 0,0 1 0 0 0,0-1 0 0 0,0 0 0 0 0,1 1 0 0 0,-1-1 0 0 0,0 0 0 0 0,1 1 0 0 0,-1-1 0 0 0,1 1 0 0 0,-1-1 0 0 0,0 1 0 0 0,1-1 0 0 0,-1 1 0 0 0,1-1 0 0 0,-1 1 0 0 0,1 0 0 0 0,0-1 0 0 0,-1 1 0 0 0,1-1 0 0 0,2-1 0 0 0,1-1 0 0 0,-3 2 0 0 0,0 1 0 0 0,0-1 0 0 0,0 0 0 0 0,0 0 0 0 0,-1-1 0 0 0,1 1 0 0 0,0 0 0 0 0,0 0 0 0 0,-1 0 0 0 0,1 0 0 0 0,0-1 0 0 0,-1 0 0 0 0,21-24-417 0 0,-13 16 29 0 0,-7 9 416 0 0,0 0 0 0 0,0 1 0 0 0,-1-1 0 0 0,1 0 0 0 0,-1 1 0 0 0,1-1 0 0 0,0 0 0 0 0,-1 0-1 0 0,1 0 1 0 0,-1 1 0 0 0,0-1 0 0 0,1 0 0 0 0,-1 0 0 0 0,0 0 0 0 0,1 0 0 0 0,-1 0 0 0 0,0-1 0 0 0,3 0-15 0 0,0 0 1 0 0,0-1-1 0 0,-1 1 1 0 0,1-1-1 0 0,3-4 1 0 0,-4 5 11 0 0,0-1 0 0 0,0 1 0 0 0,0 0 0 0 0,0-1 0 0 0,0 1 0 0 0,5-3 0 0 0,3-2-51 0 0,-9 6 26 0 0,-1 1 0 0 0,1 0 0 0 0,0-1 0 0 0,-1 1 0 0 0,1 0 0 0 0,-1-1 0 0 0,1 1 0 0 0,-1-1 0 0 0,0 1 0 0 0,1 0 0 0 0,-1-1 0 0 0,1 1 0 0 0,-1-1 0 0 0,0 0 0 0 0,1 1 0 0 0,-1-1 0 0 0,0 1 0 0 0,0-1 0 0 0,1 1 0 0 0,-1-1 0 0 0,0 0 0 0 0,0 0 0 0 0,1-1 0 0 0,5-8 0 0 0,-5 9 0 0 0,0 0 0 0 0,-1-1 0 0 0,1 1 0 0 0,0 0 0 0 0,0 0 0 0 0,0 0 0 0 0,0 0 0 0 0,0 0 0 0 0,0 0 0 0 0,2-1 0 0 0,3-3 0 0 0,17-28 0 0 0,14-17 11 0 0,-3-1 42 0 0,-30 36-53 0 0,0 8 0 0 0,6-4 0 0 0,5-8 0 0 0,-10 12 0 0 0,-1 2 0 0 0,2-6 0 0 0,0 4 0 0 0,-2 2 0 0 0,1-4 0 0 0,-1 4 0 0 0,1-2 0 0 0,-2 0 0 0 0,1-1 0 0 0,-4 6 0 0 0,9-12 0 0 0,-6 7 0 0 0,-1 0 0 0 0,2 3 0 0 0,0-3 0 0 0,0 0 0 0 0,1 0 0 0 0,-4 8 0 0 0,4-11 0 0 0,5-9 0 0 0,-8 17 0 0 0,5-18 0 0 0,-3 12 0 0 0,-3 6 0 0 0,1-1 0 0 0,0 0 0 0 0,-1 0 0 0 0,0 0 0 0 0,0 0 0 0 0,0 0 0 0 0,1-5 0 0 0,-2 7 0 0 0,1 0 2 0 0,-1 0 1 0 0,1 0-1 0 0,-1 0 0 0 0,0 0 0 0 0,1 0 1 0 0,-1 0-1 0 0,0-1 0 0 0,0 1 0 0 0,0 0 1 0 0,0 0-1 0 0,0 0 0 0 0,0 0 0 0 0,0-2 1 0 0,-1 2-1 0 0,1 0 0 0 0,0 0 1 0 0,0-1-1 0 0,0 1 0 0 0,0 0 1 0 0,0 0-1 0 0,0 0 0 0 0,1 0 1 0 0,-1 0-1 0 0,0-1 0 0 0,0 1 1 0 0,1 0-1 0 0,0-2 0 0 0,-1 1-1 0 0,0-1 0 0 0,0 0 0 0 0,0 0 0 0 0,1 1 0 0 0,-1-1 0 0 0,1 0 0 0 0,-1 1 0 0 0,1-1 0 0 0,0 0 0 0 0,0 1 0 0 0,2-5 0 0 0,-1 2 60 0 0,0-9-8 0 0,4 1-47 0 0,-5 11-8 0 0,0 0 0 0 0,0 0 1 0 0,0-1-1 0 0,0 1 1 0 0,0 0-1 0 0,-1-1 0 0 0,1 1 1 0 0,-1-1-1 0 0,1 1 0 0 0,-1-1 1 0 0,0-4-1 0 0,0 7 2 0 0,1-13-39 0 0,5-14 14 0 0,-6 19 25 0 0,0 1 0 0 0,1 3 0 0 0,11-30 0 0 0,-5 12 0 0 0,-4 7 0 0 0,7-1 0 0 0,-9 15 0 0 0,0 0 0 0 0,0-1 0 0 0,0 1 0 0 0,0-1 0 0 0,0 1 0 0 0,-1-1 0 0 0,1 1 0 0 0,-1-1 0 0 0,1 0 0 0 0,-1-1 0 0 0,7-27 0 0 0,0 14-483 0 0,-6 10 44 0 0,0 4 433 0 0,-1-1 0 0 0,1 1 0 0 0,-1 0 0 0 0,1-1 0 0 0,0 1 0 0 0,-1 0 0 0 0,3-3 0 0 0,-3 4 42 0 0,1 0-1 0 0,0 0 1 0 0,-1 0-1 0 0,1 0 1 0 0,-1 0-1 0 0,1-1 1 0 0,-1 1-1 0 0,1 0 0 0 0,-1 0 1 0 0,0 0-1 0 0,0-1 1 0 0,0 1-1 0 0,1 0 1 0 0,-1 0-1 0 0,-1-1 1 0 0,1 1-1 0 0,0 0 1 0 0,0 0-1 0 0,0-1 0 0 0,-1 1 1 0 0,1 0-1 0 0,0 0 1 0 0,-1-1-1 0 0,1 1 1 0 0,-2-1-1 0 0,1 1-35 0 0,1 0 0 0 0,-1 1 0 0 0,1 0 0 0 0,0-1 0 0 0,-1 1 0 0 0,1-1 0 0 0,0 1 0 0 0,-1 0 0 0 0,1-1 0 0 0,0 1 0 0 0,0-1 0 0 0,-1 1 0 0 0,1-1 0 0 0,0 1 0 0 0,0-1 0 0 0,0 1 0 0 0,0-1 0 0 0,0 1 0 0 0,0-1 0 0 0,0 0 0 0 0,0 1 0 0 0,0-1 0 0 0,0 1 0 0 0,0-1 0 0 0,0 1 0 0 0,0-1 0 0 0,1 0 0 0 0,-1-1 0 0 0,0 0 0 0 0,0 0 0 0 0,0 1 0 0 0,1-1 0 0 0,-1 0 0 0 0,1 0 0 0 0,-1 0 0 0 0,1 1 0 0 0,0-1 0 0 0,0 0 0 0 0,0 0 0 0 0,2-2 0 0 0,-1-3 0 0 0,0-5 0 0 0,-3 1 0 0 0,5-3 0 0 0,-4 11 0 0 0,0 2 0 0 0,-1 1 0 0 0,1-1 0 0 0,0 1 0 0 0,0-1 0 0 0,0 0 0 0 0,0 1 0 0 0,0-1 0 0 0,0 1 0 0 0,0-1 0 0 0,0 0 0 0 0,0 1 0 0 0,0-1 0 0 0,0 1 0 0 0,1-1 0 0 0,-1 0 0 0 0,0 1 0 0 0,0-1 0 0 0,1 1 0 0 0,-1-2 0 0 0,8-16 0 0 0,-7 15 0 0 0,1-1 0 0 0,-1 1 0 0 0,0 0 0 0 0,0-1 0 0 0,0 1 0 0 0,0-1 0 0 0,-1 1 0 0 0,1-4 0 0 0,0-4 0 0 0,3 0 0 0 0,3-5 0 0 0,-6 15 0 0 0,0 0 0 0 0,0 0 0 0 0,0-1 0 0 0,0 1 0 0 0,-1 0 0 0 0,1-1 0 0 0,-1 1 0 0 0,1-1 0 0 0,-1 1 0 0 0,0 0 0 0 0,1-3 0 0 0,-1 3 0 0 0,0 0 0 0 0,0 0 0 0 0,0 0 0 0 0,0 0 0 0 0,0 0 0 0 0,0 0 0 0 0,0 0 0 0 0,0 1 0 0 0,1-1 0 0 0,-1 0 0 0 0,0 0 0 0 0,1 0 0 0 0,-1 0 0 0 0,1 0 0 0 0,-1 1 0 0 0,1-1 0 0 0,-1 0 0 0 0,1-1 0 0 0,3-2 0 0 0,4-17 0 0 0,5-3 0 0 0,-11 16 0 0 0,-1 2 0 0 0,13-18 0 0 0,3-13 0 0 0,12-24 0 0 0,-15 29 0 0 0,3-11 0 0 0,-10 17 0 0 0,6-3 0 0 0,0 10 0 0 0,3-14 0 0 0,-7 3 0 0 0,0 11 0 0 0,-10 18 0 0 0,1 0 0 0 0,1 1 0 0 0,-1-1 0 0 0,0 1 0 0 0,0-1 0 0 0,0 1 0 0 0,0-1 0 0 0,0 0 0 0 0,0 1 0 0 0,1-1 0 0 0,-1 1 0 0 0,0-1 0 0 0,0 1 0 0 0,1-1 0 0 0,-1 1 0 0 0,0-1 0 0 0,1 1 0 0 0,-1 0 0 0 0,1-1 0 0 0,-1 1 0 0 0,1-1 0 0 0,-1 1 0 0 0,0 0 0 0 0,1-1 0 0 0,0 1 0 0 0,2-3 0 0 0,2-10 0 0 0,9-41 0 0 0,-9 34 0 0 0,-2 8 0 0 0,-1 9 0 0 0,0-7 0 0 0,-2 4 0 0 0,0 5 0 0 0,-1 0 0 0 0,1 0 0 0 0,0-1 0 0 0,0 1 0 0 0,0 0 0 0 0,0 0 0 0 0,1 0 0 0 0,-1 0 0 0 0,0 0 0 0 0,0 0 0 0 0,1 0 0 0 0,-1 0 0 0 0,1-2 0 0 0,5-11 0 0 0,2-20 0 0 0,-8 34 0 0 0,1-1 0 0 0,-1 1 0 0 0,0 0 0 0 0,0-1 0 0 0,1 1 0 0 0,-1-1 0 0 0,0 1 0 0 0,0-1 0 0 0,0 1 0 0 0,1-1 0 0 0,-1 1 0 0 0,0-1 0 0 0,0 0 0 0 0,0 1 0 0 0,0-1 0 0 0,0 1 0 0 0,0-1 0 0 0,0 1 0 0 0,0-1 0 0 0,-1 1 0 0 0,1-1 0 0 0,0 1 0 0 0,0-1 0 0 0,-1 0 0 0 0,1 0 0 0 0,0-48 64 0 0,3 22-64 0 0,-1 13 0 0 0,1-25 0 0 0,-2 31 0 0 0,2-23 0 0 0,2-4 0 0 0,0-16 0 0 0,-6 27 0 0 0,1 6 0 0 0,0 0 0 0 0,3-19 0 0 0,-2 27 0 0 0,0 0 0 0 0,0 0 0 0 0,-2-13 0 0 0,0-16 0 0 0,1 33 0 0 0,1-1 0 0 0,0 0 0 0 0,2-9 0 0 0,-1 8 0 0 0,0-1 0 0 0,-1 1 0 0 0,1-14 0 0 0,0 9 0 0 0,-1 10 0 0 0,-1 1 0 0 0,1-1 0 0 0,-1 1 0 0 0,1-1 0 0 0,-1 0 0 0 0,0-4 0 0 0,0 1 0 0 0,1 0 0 0 0,-1 0 0 0 0,2 0 0 0 0,1-8 0 0 0,-1 9 0 0 0,-1 0 0 0 0,0 0 0 0 0,0 0 0 0 0,0-7 0 0 0,9-37 0 0 0,-10 39 0 0 0,0 1 0 0 0,1-1 0 0 0,0 1 0 0 0,4-13 0 0 0,-1-1 0 0 0,-3 21 0 0 0,0-1 0 0 0,-1 1 0 0 0,1-1 0 0 0,-1 0 0 0 0,0 1 0 0 0,0-6 0 0 0,0 4 0 0 0,0-1 0 0 0,0 1 0 0 0,1-1 0 0 0,0 1 0 0 0,-1 0 0 0 0,3-6 0 0 0,-1 4 0 0 0,-1 1 0 0 0,0 0 0 0 0,0-1 0 0 0,-1-7 0 0 0,-1-3 0 0 0,3 10 0 0 0,1-3 0 0 0,0-13 0 0 0,-3 19 0 0 0,0 1 0 0 0,0 0 0 0 0,1-1 0 0 0,-1 1 0 0 0,0-1 0 0 0,1 1 0 0 0,0-1 0 0 0,-1 1 0 0 0,1 0 0 0 0,0 0 0 0 0,0-1 0 0 0,0 1 0 0 0,2-3 0 0 0,-1 1 0 0 0,0-1 0 0 0,-1 0 0 0 0,0 0 0 0 0,1-7 0 0 0,-2-20 0 0 0,0 31 0 0 0,0 0 0 0 0,0 0 0 0 0,0-1 0 0 0,0 1 0 0 0,0 0 0 0 0,0 0 0 0 0,1 0 0 0 0,-1 0 0 0 0,0-1 0 0 0,1 1 0 0 0,-1 0 0 0 0,1-1 0 0 0,1-6 0 0 0,-2 2 4 0 0,0 3 3 0 0,0 0 0 0 0,0 0-1 0 0,0-1 1 0 0,0 1 0 0 0,1 0-1 0 0,-1-1 1 0 0,1 1 0 0 0,1-4-1 0 0,-1 4-6 0 0,0 0 0 0 0,0 0 0 0 0,0 0 0 0 0,0 0 0 0 0,-1 0 0 0 0,0 0 0 0 0,0-3 0 0 0,3-13 0 0 0,-2 14 0 0 0,-1-1 0 0 0,1 1 0 0 0,-1 0 0 0 0,0-1 0 0 0,0-7 0 0 0,-2-18 0 0 0,6 16 0 0 0,0-26 0 0 0,-2 33 0 0 0,-1 6 0 0 0,-1 1 0 0 0,1 0 0 0 0,-1-1 0 0 0,0 1 0 0 0,1-1 0 0 0,-1 1 0 0 0,0-1 0 0 0,0 1 0 0 0,0-1 0 0 0,0-1 0 0 0,4-12 0 0 0,4-14 0 0 0,1-2 0 0 0,-6 4 0 0 0,2-10 0 0 0,-4 13 0 0 0,4-11 0 0 0,-4 23 0 0 0,6-25 0 0 0,-4 26 0 0 0,6-14 0 0 0,-7 23 0 0 0,-1-1 0 0 0,0 0 0 0 0,0 0 0 0 0,0 0 0 0 0,0 0 0 0 0,0 0 0 0 0,0-5 0 0 0,0 5 0 0 0,-1-1 0 0 0,1 1 0 0 0,-1 0 0 0 0,1-1 0 0 0,1 1 0 0 0,-1-1 0 0 0,0 1 0 0 0,1 0 0 0 0,2-4 0 0 0,2-4 0 0 0,-4-2 0 0 0,-3 13 0 0 0,1-1 0 0 0,0 0 0 0 0,0 1 0 0 0,0-1 0 0 0,0 0 0 0 0,0 1 0 0 0,1-1 0 0 0,-1 1 0 0 0,0-1 0 0 0,0 0 0 0 0,0 1 0 0 0,1-1 0 0 0,-1 1 0 0 0,0-1 0 0 0,0 0 0 0 0,1 1 0 0 0,-1-1 0 0 0,0 1 0 0 0,1-1 0 0 0,0 0 0 0 0,1-1 0 0 0,4-11 0 0 0,6-14 26 0 0,-10 23-22 0 0,0 0 0 0 0,0 0 1 0 0,-1 0-1 0 0,1-1 0 0 0,-1 1 0 0 0,0 0 1 0 0,0-1-1 0 0,1-5 0 0 0,1-17 60 0 0,-3 23-64 0 0,1 1 0 0 0,-1-1 0 0 0,1 1 0 0 0,0-1 0 0 0,0 1 0 0 0,1-1 0 0 0,1-3 0 0 0,-2 5 0 0 0,1-1 0 0 0,-1-1 0 0 0,0 1 0 0 0,0 0 0 0 0,0 0 0 0 0,0-6 0 0 0,-1 4 0 0 0,1 0 0 0 0,0 1 0 0 0,0-1 0 0 0,0 1 0 0 0,3-9 0 0 0,-2 9 0 0 0,0-1 0 0 0,-1 1 0 0 0,0-1 0 0 0,0 1 0 0 0,1-10 0 0 0,-2 0 0 0 0,1 1 0 0 0,1-1 0 0 0,0 0 0 0 0,0 1 0 0 0,7-20 0 0 0,-8 30 0 0 0,0 1 0 0 0,-1-1 0 0 0,1 0 0 0 0,-1 0 0 0 0,0 0 0 0 0,0-5 0 0 0,-1 5 0 0 0,1 0 0 0 0,0 0 0 0 0,1 0 0 0 0,-1-1 0 0 0,0 1 0 0 0,2-4 0 0 0,2-15 25 0 0,-3 15-17 0 0,-1 1 0 0 0,2-1-1 0 0,-1 1 1 0 0,4-11 0 0 0,0-19-8 0 0,-3 13 0 0 0,4-37 0 0 0,-3 34 16 0 0,-2-1-1 0 0,-3-36 1 0 0,0 3 1 0 0,5 8-17 0 0,0 39 0 0 0,-2 11 0 0 0,0 1 0 0 0,0-1 0 0 0,0 0 0 0 0,-1 0 0 0 0,1 0 0 0 0,-1 1 0 0 0,1-1 0 0 0,-1 0 0 0 0,0 0 0 0 0,0 0 0 0 0,0-3 0 0 0,1 2 0 0 0,-1 0 0 0 0,1 0 0 0 0,0 0 0 0 0,0 0 0 0 0,0 0 0 0 0,0 0 0 0 0,3-5 0 0 0,7-19 0 0 0,1 1 0 0 0,5-9 0 0 0,-3 10 0 0 0,-10 20 0 0 0,-1-1 0 0 0,0 1 0 0 0,3-9 0 0 0,-6 13 0 0 0,0 1 0 0 0,1-1 0 0 0,-1 0 0 0 0,0 1 0 0 0,0-1 0 0 0,0 0 0 0 0,1 1 0 0 0,-1-1 0 0 0,0 1 0 0 0,1-1 0 0 0,-1 0 0 0 0,0 1 0 0 0,1-1 0 0 0,-1 1 0 0 0,1-1 0 0 0,-1 1 0 0 0,1-1 0 0 0,-1 1 0 0 0,1-1 0 0 0,-1 1 0 0 0,2-1 0 0 0,0-1 0 0 0,1-2 0 0 0,0-1 0 0 0,-1 0 0 0 0,0 0 0 0 0,0 0 0 0 0,0 0 0 0 0,0-1 0 0 0,1-8 0 0 0,-3 13 0 0 0,1 0 0 0 0,-1-1 0 0 0,1 0 0 0 0,0 0 0 0 0,0 0 0 0 0,0 0 0 0 0,1 1 0 0 0,2-4 0 0 0,-3 3 0 0 0,0 1 0 0 0,1-1 0 0 0,-1 0 0 0 0,0 0 0 0 0,0 1 0 0 0,0-1 0 0 0,0 0 0 0 0,0 0 0 0 0,0 0 0 0 0,0-3 0 0 0,1-2 0 0 0,0 0 0 0 0,1 0 0 0 0,-1 0 0 0 0,5-7 0 0 0,-4 7 0 0 0,1-1 0 0 0,3-13 0 0 0,-7 19 0 0 0,1-3 0 0 0,0 1 0 0 0,0 0 0 0 0,1 0 0 0 0,3-7 0 0 0,1-1 0 0 0,-1 3 0 0 0,-1 0 0 0 0,5-13 0 0 0,13-36 0 0 0,-14 32 26 0 0,-6 19-16 0 0,0 0-1 0 0,0 0 1 0 0,5-8-1 0 0,-1-5-9 0 0,-5 16 0 0 0,0 0 0 0 0,0 0 0 0 0,1 0 0 0 0,-1 0 0 0 0,4-5 0 0 0,-4 7 0 0 0,4-11 0 0 0,-4 9 0 0 0,0-1 0 0 0,0 0 0 0 0,0 1 0 0 0,1-1 0 0 0,-1 0 0 0 0,5-6 0 0 0,-1 1 0 0 0,-4 2 0 0 0,-1 7 0 0 0,0 1 0 0 0,1-1 0 0 0,-1 0 0 0 0,0 1 0 0 0,0-1 0 0 0,0 0 0 0 0,0 1 0 0 0,0-1 0 0 0,1 0 0 0 0,-1 1 0 0 0,0-1 0 0 0,1 1 0 0 0,-1-1 0 0 0,0 1 0 0 0,1-2 0 0 0,1 0 0 0 0,0-1 0 0 0,-1 1 0 0 0,0-1 0 0 0,1 1 0 0 0,-1-1 0 0 0,1-4 0 0 0,4-8 0 0 0,-4 12 0 0 0,-1-1 0 0 0,1 1 0 0 0,-1-1 0 0 0,0 0 0 0 0,1-4 0 0 0,5-17 0 0 0,-2 10 0 0 0,-4 12 0 0 0,-1 0 0 0 0,1-1 0 0 0,1 1 0 0 0,-1 0 0 0 0,0 0 0 0 0,1 0 0 0 0,2-5 0 0 0,18-33 0 0 0,-1-1 0 0 0,35-29 0 0 0,-56 69 0 0 0,1 1 0 0 0,0 0 0 0 0,0 0 0 0 0,0-1 0 0 0,0 1 0 0 0,1 0 0 0 0,-1 0 0 0 0,0 0 0 0 0,0 0 0 0 0,1 0 0 0 0,1-1 0 0 0,2-2 0 0 0,54-60 0 0 0,-47 47 0 0 0,-3 8 0 0 0,-8 8 0 0 0,1-1 0 0 0,-1 1 0 0 0,1-1 0 0 0,-1 1 0 0 0,1-1 0 0 0,-1 1 0 0 0,0-1 0 0 0,0 0 0 0 0,0 1 0 0 0,0-1 0 0 0,1-3 0 0 0,-1 3 0 0 0,10-7 0 0 0,-6 6 0 0 0,-3 3 0 0 0,-1-1 0 0 0,1 0 0 0 0,0-1 0 0 0,-1 1 0 0 0,1 0 0 0 0,-1 0 0 0 0,1-1 0 0 0,1-2 0 0 0,0 0 0 0 0,-1 2 0 0 0,-1 0 0 0 0,1 0 0 0 0,0 0 0 0 0,0 0 0 0 0,0 0 0 0 0,0 0 0 0 0,0 0 0 0 0,0 1 0 0 0,0-1 0 0 0,1 1 0 0 0,-1 0 0 0 0,1-1 0 0 0,2 0 0 0 0,-2 1 0 0 0,0-1 0 0 0,0 0 0 0 0,1 0 0 0 0,-1 0 0 0 0,-1-1 0 0 0,6-4 0 0 0,4-3 0 0 0,95-77 0 0 0,-38 23 0 0 0,-34 39 0 0 0,-30 20 0 0 0,0 1 0 0 0,0 0 0 0 0,0 0 0 0 0,0 1 0 0 0,7-4 0 0 0,-10 6 0 0 0,-1 0 0 0 0,0 0 0 0 0,1 0 0 0 0,-1 0 0 0 0,1 0 0 0 0,-1 0 0 0 0,0-1 0 0 0,2-1 0 0 0,8-8 0 0 0,-5 7 0 0 0,-1-1 0 0 0,0 0 0 0 0,1 0 0 0 0,4-6 0 0 0,17-15 0 0 0,-15 17 0 0 0,0-1 0 0 0,-1 0 0 0 0,16-17 0 0 0,-25 25 0 0 0,0 0 0 0 0,0 0 0 0 0,0 1 0 0 0,1-1 0 0 0,-1 0 0 0 0,4-1 0 0 0,5-4 0 0 0,11-5 0 0 0,-19 11 0 0 0,1 0 0 0 0,-1-1 0 0 0,0 1 0 0 0,0-1 0 0 0,0 0 0 0 0,0 0 0 0 0,-1 0 0 0 0,4-3 0 0 0,-3 1 0 0 0,1 1 0 0 0,0 0 0 0 0,0 1 0 0 0,0-1 0 0 0,0 1 0 0 0,0 0 0 0 0,5-2 0 0 0,-5 2 0 0 0,0 1 0 0 0,-1-1 0 0 0,1 0 0 0 0,-1 0 0 0 0,1-1 0 0 0,-1 1 0 0 0,0-1 0 0 0,0 1 0 0 0,4-5 0 0 0,-6 6 0 0 0,0 0 0 0 0,0 0 0 0 0,0 1 0 0 0,0-1 0 0 0,0 0 0 0 0,0 1 0 0 0,0-1 0 0 0,0 1 0 0 0,0-1 0 0 0,0 1 0 0 0,0-1 0 0 0,0 1 0 0 0,0 0 0 0 0,1-1 0 0 0,1 1 0 0 0,-2 0 0 0 0,0 0 0 0 0,1-1 0 0 0,-1 1 0 0 0,0 0 0 0 0,1-1 0 0 0,-1 1 0 0 0,0-1 0 0 0,1 0 0 0 0,1-1 0 0 0,6-5 0 0 0,0 1 0 0 0,1 0 0 0 0,13-7 0 0 0,-14 8 0 0 0,2 0 0 0 0,-5 3 0 0 0,0-1 0 0 0,1 1 0 0 0,-1 0 0 0 0,1 0 0 0 0,8 0 0 0 0,-14 2 0 0 0,11-1 0 0 0,0 1 0 0 0,-7 0 0 0 0,11-8 0 0 0,17 1 0 0 0,-22 3 0 0 0,0 0 0 0 0,1 0 0 0 0,-3 1 0 0 0,3 1 0 0 0,-2 0 0 0 0,2-1 0 0 0,0 3 0 0 0,-3 0 0 0 0,-7 0 0 0 0,0 0 0 0 0,-1 0 0 0 0,1 0 0 0 0,-1 0 0 0 0,1 0 0 0 0,-1 0 0 0 0,1 0 0 0 0,0-1 0 0 0,-1 1 0 0 0,3-2 0 0 0,14-4 0 0 0,-1 2 0 0 0,-4-3 0 0 0,2 2 0 0 0,-17 7 0 0 0,-16 7 0 0 0,-32 17-28 0 0,-8 3-8 0 0,40-19 36 0 0,15-8 0 0 0,1 0 0 0 0,-1 0 0 0 0,0-1 0 0 0,1 0 0 0 0,-1 1 0 0 0,-3 0 0 0 0,-26 9-23 0 0,-34 17 0 0 0,55-23 16 0 0,-17 7-4 0 0,18-9 9 0 0,2 1 1 0 0,-1 0-1 0 0,0 0 1 0 0,1 1-1 0 0,0 0 1 0 0,-8 6 0 0 0,11-8-8 0 0,1 0 0 0 0,-1 0 0 0 0,1 0 0 0 0,-10 3 0 0 0,0 0 0 0 0,-24 19 9 0 0,33-22 0 0 0,0 0 0 0 0,0 1 0 0 0,1-1 0 0 0,-6 6 0 0 0,-12 8 0 0 0,19-15 0 0 0,-1 1 0 0 0,1 0 0 0 0,0 0 0 0 0,0 0 0 0 0,0 0 0 0 0,-3 5 0 0 0,-12 12 0 0 0,-23 24 0 0 0,-26 8 0 0 0,49-35 0 0 0,13-11 0 0 0,-1-1 0 0 0,1 0 0 0 0,-1 0 0 0 0,0-1 0 0 0,0 0 0 0 0,-10 6 0 0 0,6-6 0 0 0,0 2 0 0 0,0-1 0 0 0,-16 15 0 0 0,17-13 0 0 0,-1-1 0 0 0,0 1 0 0 0,-15 7 0 0 0,-17 11 0 0 0,12-6 0 0 0,14-8 0 0 0,-22 9 0 0 0,29-16 0 0 0,0 0 0 0 0,0 1 0 0 0,1 0 0 0 0,-10 8 0 0 0,-7 6-13 0 0,18-14 4 0 0,0 1 1 0 0,0-1-1 0 0,0 2 1 0 0,1-1 0 0 0,-12 14-1 0 0,14-14 9 0 0,0 0 0 0 0,-1 0 0 0 0,-8 7 0 0 0,-3 5 0 0 0,-10 7 0 0 0,21-21 0 0 0,-1 1 0 0 0,1 0 0 0 0,1 0 0 0 0,-1 0 0 0 0,1 1 0 0 0,-5 7 0 0 0,-10 12 0 0 0,-1-1 0 0 0,0 9 0 0 0,-30 64 0 0 0,37-73 0 0 0,10-20 0 0 0,0 1 0 0 0,0 0 0 0 0,1 0 0 0 0,-3 9 0 0 0,-2 7 0 0 0,-1 0 1 0 0,-14 26-1 0 0,-1 2-11 0 0,-15 29-43 0 0,12-22 29 0 0,-10 19-14 0 0,11 2 39 0 0,-17 41 0 0 0,16-48 0 0 0,5-22 0 0 0,13-28 0 0 0,-13 24 0 0 0,3-3 0 0 0,5-10 0 0 0,10-23 0 0 0,0 0 0 0 0,0-1 0 0 0,0 1 0 0 0,-2 16 0 0 0,5-21 0 0 0,-1 0 0 0 0,0 0 0 0 0,0 0 0 0 0,0 0 0 0 0,0-1 0 0 0,-3 6 0 0 0,2-5 0 0 0,1 0 0 0 0,-1 0 0 0 0,1 1 0 0 0,0-1 0 0 0,-2 6 0 0 0,-1 22-15 0 0,2-18-1 0 0,0 1-1 0 0,-8 24 1 0 0,8-30 16 0 0,-1-1 0 0 0,1 1 0 0 0,0 0 0 0 0,1 0 0 0 0,0 0 0 0 0,0 13 0 0 0,1-8 0 0 0,-1-1 0 0 0,0 0 0 0 0,-1 1 0 0 0,0-1 0 0 0,-4 13 0 0 0,1-8 0 0 0,1 0 0 0 0,1 0 0 0 0,-1 21 0 0 0,-1 3 0 0 0,1 26 0 0 0,0-14 0 0 0,-9 56 0 0 0,4-31 0 0 0,5-46 0 0 0,3-13 0 0 0,-2 0 0 0 0,0-1 0 0 0,-7 21 0 0 0,8-34 0 0 0,1 0 0 0 0,0 0 0 0 0,0 0 0 0 0,0 7 0 0 0,-2 12 0 0 0,-9 32 0 0 0,11-50 0 0 0,1-1 0 0 0,-1 0 0 0 0,1 1 0 0 0,1 5 0 0 0,-1-6 0 0 0,0-1 0 0 0,0 1 0 0 0,0 0 0 0 0,0 0 0 0 0,-1-1 0 0 0,-1 7 0 0 0,-7 34 0 0 0,7-34 0 0 0,1 0 0 0 0,-2-1 0 0 0,-4 14 0 0 0,-16 47 0 0 0,9-23 0 0 0,2-3 0 0 0,2-1 0 0 0,-7 70 0 0 0,-4-10 0 0 0,9-41 0 0 0,-10 61 0 0 0,5-58 0 0 0,5-28 0 0 0,3-13 0 0 0,2-4 0 0 0,-27 117 0 0 0,25-104 64 0 0,-4 21-64 0 0,10-30 0 0 0,-10 32 0 0 0,5-18 0 0 0,5-29 0 0 0,1 0 0 0 0,0 0 0 0 0,0 13 0 0 0,-2 10 0 0 0,-3-6-2 0 0,4-20 5 0 0,1 1-1 0 0,0-1 1 0 0,1 1-1 0 0,-1 9 1 0 0,2-12 6 0 0,-1 0 0 0 0,0 0 0 0 0,0 0 0 0 0,0 0 0 0 0,-5 9 0 0 0,-1 10-10 0 0,1-4 1 0 0,-1 0 0 0 0,-13 27 0 0 0,8-18 0 0 0,-4 8 43 0 0,3 1 0 0 0,-17 72-1 0 0,25-82-42 0 0,1-6 0 0 0,-13 42 0 0 0,16-60 1 0 0,0 0 0 0 0,-1 0 0 0 0,1 0-1 0 0,1 0 1 0 0,-1 0 0 0 0,0 0 0 0 0,1 1 0 0 0,0-1 0 0 0,0 0-1 0 0,0 0 1 0 0,1 0 0 0 0,1 8 0 0 0,-1-7 3 0 0,-1 0 0 0 0,0 0 0 0 0,0 0 0 0 0,-1 0 0 0 0,1 0 0 0 0,-1 0 0 0 0,0 0 0 0 0,0-1 0 0 0,-1 1 0 0 0,1 0 0 0 0,-1 0 0 0 0,-5 8 0 0 0,-4 15-3 0 0,7-16 10 0 0,-1-1 0 0 0,0 0-1 0 0,-1 0 1 0 0,-7 10 0 0 0,1-1-1 0 0,-34 44 54 0 0,37-47-64 0 0,-9 22 0 0 0,8-18 0 0 0,7-15 3 0 0,0 0-1 0 0,0 0 1 0 0,-3 12 0 0 0,0 5 15 0 0,-2-1-1 0 0,-15 34 1 0 0,19-46-8 0 0,0 1 1 0 0,-3 13-1 0 0,5-14 1 0 0,-1 0 0 0 0,-8 17 0 0 0,-14 35 17 0 0,18-42-10 0 0,-18 34 0 0 0,19-39-1 0 0,2-2 14 0 0,3-13-31 0 0,1 1 1 0 0,0-1-1 0 0,0 0 1 0 0,-1 0-1 0 0,1 1 1 0 0,0-1-1 0 0,0 0 1 0 0,-1 0-1 0 0,1 0 1 0 0,0 1-1 0 0,-1-1 1 0 0,1 0-1 0 0,0 0 1 0 0,-1 0-1 0 0,1 0 1 0 0,0 0-1 0 0,-1 0 1 0 0,1 0-1 0 0,0 0 1 0 0,-1 0-1 0 0,1 0 1 0 0,0 0-1 0 0,-1 0 1 0 0,1 0 0 0 0,0 0-1 0 0,-1 0 1 0 0,1 0-1 0 0,0 0 1 0 0,-1 0-1 0 0,1 0 1 0 0,-1-1-1 0 0,-1 2 0 0 0,0-1 0 0 0,1 1 0 0 0,-1-1 0 0 0,0 1 0 0 0,0 0 0 0 0,0-1 0 0 0,1 1 0 0 0,-1 0 0 0 0,0 0 0 0 0,1 0 0 0 0,-1 0 0 0 0,1 1 0 0 0,-1-1 0 0 0,1 0 0 0 0,0 1 0 0 0,-2 2 0 0 0,-26 45 101 0 0,19-30-32 0 0,-24 32 0 0 0,-8 2-156 0 0,34-43 113 0 0,1 0-1 0 0,0 0 1 0 0,0 1 0 0 0,-10 22-1 0 0,11-23-25 0 0,0 0 0 0 0,-10 14 0 0 0,9-16 0 0 0,1 1 0 0 0,1 0 0 0 0,-8 15 0 0 0,-27 52 0 0 0,26-51 0 0 0,-12 27 0 0 0,21-41 0 0 0,-1 0 0 0 0,-12 17 0 0 0,6-11 0 0 0,-1 1 0 0 0,-25 28 0 0 0,13-17 0 0 0,19-21 0 0 0,-35 45 0 0 0,33-41 0 0 0,-1 0 0 0 0,0 0 0 0 0,-12 12 0 0 0,10-12 1 0 0,2 1-1 0 0,0 0 0 0 0,0 1 1 0 0,2 0-1 0 0,-8 18 1 0 0,4-10 7 0 0,-7 18 18 0 0,12-25-17 0 0,0-1 0 0 0,-14 21 0 0 0,-10 21 44 0 0,12-29-45 0 0,-1-1-1 0 0,-37 41 0 0 0,-7-11 46 0 0,29-26-42 0 0,5-9 43 0 0,23-17-54 0 0,-1 0 0 0 0,1 1-1 0 0,0 0 1 0 0,1 0 0 0 0,-7 7 0 0 0,4-3 10 0 0,-1 0 1 0 0,0-1-1 0 0,-1-1 0 0 0,0 1 0 0 0,-17 9 1 0 0,16-11-9 0 0,-12 10 5 0 0,0 0 0 0 0,1 2 0 0 0,1 1 1 0 0,1 0-1 0 0,1 1 0 0 0,0 1 0 0 0,2 1 0 0 0,-21 33 0 0 0,-34 41 43 0 0,67-91-47 0 0,-8 17 9 0 0,12-20-12 0 0,-1 1 0 0 0,1 0 0 0 0,-1 0 0 0 0,0 0 0 0 0,0-1 0 0 0,0 1-1 0 0,0-1 1 0 0,0 0 0 0 0,0 0 0 0 0,-1 1 0 0 0,-3 2 0 0 0,-70 40 2 0 0,50-28 49 0 0,7-5-43 0 0,-88 52-5 0 0,92-54-41 0 0,13-8 21 0 0,0 0-1 0 0,-1-1 1 0 0,1 1-1 0 0,-1-1 1 0 0,1 0 0 0 0,-1 0-1 0 0,-4 2 1 0 0,5-2 3 0 0,0-1 0 0 0,0 1 1 0 0,0 0-1 0 0,0 0 0 0 0,0 0 1 0 0,1 1-1 0 0,-1-1 0 0 0,0 0 1 0 0,0 1-1 0 0,1-1 0 0 0,-1 1 1 0 0,1-1-1 0 0,-3 4 0 0 0,-14 28 52 0 0,4-8 78 0 0,14-25-112 0 0,-7 12 80 0 0,-1 0-1 0 0,-18 18 1 0 0,26-29-84 0 0,-1-1 0 0 0,0 1 0 0 0,1-1 0 0 0,-1 0 0 0 0,1 1 0 0 0,-1-1 0 0 0,0 0 0 0 0,1 1 0 0 0,-1-1 0 0 0,0 0 0 0 0,1 0 0 0 0,-1 0 0 0 0,0 0 0 0 0,1 0 0 0 0,-1 0 0 0 0,0 0 0 0 0,0 0 0 0 0,1 0 0 0 0,-1 0 0 0 0,0 0 0 0 0,1 0 0 0 0,-1 0 0 0 0,0-1 0 0 0,1 1 0 0 0,-1 0 0 0 0,0 0 0 0 0,1-1 0 0 0,-1 1 0 0 0,1 0 0 0 0,-1-1 0 0 0,0 1 0 0 0,0-1 0 0 0,1 0 0 0 0,-1 1 0 0 0,1-1 0 0 0,-1 1 0 0 0,1 0 0 0 0,-1-1 0 0 0,1 1 0 0 0,-1 0 0 0 0,0-1 0 0 0,1 1 0 0 0,-1 0 0 0 0,1 0 0 0 0,-1 0 0 0 0,0-1 0 0 0,1 1 0 0 0,-1 0 0 0 0,0 0 0 0 0,1 0 0 0 0,-1 0 0 0 0,1 0 0 0 0,-1 0 0 0 0,0 0 0 0 0,1 1 0 0 0,-1-1 0 0 0,0 0 0 0 0,1 0 0 0 0,-1 0 0 0 0,1 1 0 0 0,-1-1 0 0 0,1 0 0 0 0,-1 0 0 0 0,0 1 0 0 0,-9 13 0 0 0,-5 5 0 0 0,14-18 0 0 0,0-1 0 0 0,0 1 0 0 0,1-1 0 0 0,-1 1 0 0 0,0-1 0 0 0,0 1 0 0 0,0-1 0 0 0,0 1 0 0 0,0-1 0 0 0,1 0 0 0 0,-1 0 0 0 0,0 1 0 0 0,0-1 0 0 0,0 0 0 0 0,0 0 0 0 0,0 0 0 0 0,0 0 0 0 0,0 0 0 0 0,0 0 0 0 0,0 0 0 0 0,0 0 0 0 0,-2-1 0 0 0,-6-4 0 0 0,8 5 0 0 0,0-1 0 0 0,0 0 0 0 0,0 1 0 0 0,0-1 0 0 0,0 1 0 0 0,0-1 0 0 0,0 1 0 0 0,0-1 0 0 0,-1 1 0 0 0,1 0 0 0 0,0 0 0 0 0,0-1 0 0 0,0 1 0 0 0,-1 0 0 0 0,1 0 0 0 0,-2 1 0 0 0,-2 0 0 0 0,-1 1 0 0 0,0 1 0 0 0,1-1 0 0 0,-1 1 0 0 0,1 0 0 0 0,0 0 0 0 0,-9 8 0 0 0,-16 10 0 0 0,26-19 0 0 0,0 1 0 0 0,0-1 0 0 0,1 1 0 0 0,-1 0 0 0 0,1 0 0 0 0,0 1 0 0 0,-5 5 0 0 0,6-6 0 0 0,-1 1 0 0 0,1-1 0 0 0,-1 0 0 0 0,0-1 0 0 0,0 1 0 0 0,-1 0 0 0 0,1-1 0 0 0,0 1 0 0 0,-6 1 0 0 0,-38 20 0 0 0,-65 43 0 0 0,106-64 0 0 0,-6 6 0 0 0,0 1 0 0 0,0 0 0 0 0,-17 20 0 0 0,-8 7 0 0 0,-12 0 64 0 0,43-32-64 0 0,1-1 0 0 0,-1-1 0 0 0,0 1 0 0 0,-8 3 0 0 0,7-4 0 0 0,0 1 0 0 0,-12 8 0 0 0,-12 12 0 0 0,-57 34 0 0 0,25-26 0 0 0,61-30 0 0 0,-1-1 0 0 0,1 1 0 0 0,0 0 0 0 0,0 0 0 0 0,1-1 0 0 0,-1 1 0 0 0,0 1 0 0 0,1-1 0 0 0,-1 0 0 0 0,-1 4 0 0 0,0-1 0 0 0,2-4 0 0 0,1 0 0 0 0,-1-1 0 0 0,0 1 0 0 0,1 0 0 0 0,-1 0 0 0 0,0-1 0 0 0,0 1 0 0 0,0 0 0 0 0,0-1 0 0 0,1 1 0 0 0,-1-1 0 0 0,0 1 0 0 0,0-1 0 0 0,0 0 0 0 0,0 1 0 0 0,0-1 0 0 0,0 0 0 0 0,0 0 0 0 0,-1 1 0 0 0,-23-2 0 0 0,5 0 0 0 0,4 4 14 0 0,0 0 1 0 0,-21 8-1 0 0,-5 0 7 0 0,-37 18-21 0 0,76-28 0 0 0,-1 0 0 0 0,1 1 0 0 0,0-1 0 0 0,0 1 0 0 0,0 0 0 0 0,0 0 0 0 0,0 0 0 0 0,0 0 0 0 0,0 0 0 0 0,-4 6 0 0 0,-1-1 0 0 0,7-6 0 0 0,0 0 0 0 0,-1 0 0 0 0,1-1 0 0 0,-1 1 0 0 0,1 0 0 0 0,-1-1 0 0 0,1 1 0 0 0,-1-1 0 0 0,0 1 0 0 0,1-1 0 0 0,-1 0 0 0 0,0 0 0 0 0,1 0 0 0 0,-1 0 0 0 0,1 0 0 0 0,-1 0 0 0 0,0 0 0 0 0,-1-1 0 0 0,-16 1 0 0 0,6 2 0 0 0,-3 0 0 0 0,1 0 0 0 0,0 2 0 0 0,-1 0 0 0 0,-15 7 0 0 0,9-2 0 0 0,8-3 0 0 0,0 0 0 0 0,0 1 0 0 0,-16 10 0 0 0,-44 31 0 0 0,58-37 0 0 0,-21 11 0 0 0,1-1 0 0 0,13-8 0 0 0,14-8 0 0 0,-1 1 0 0 0,-12 9 0 0 0,17-11 0 0 0,0-1 0 0 0,0-1 0 0 0,0 1 0 0 0,0-1 0 0 0,-1 1 0 0 0,1-2 0 0 0,-10 3 0 0 0,7-2 0 0 0,1 1 0 0 0,-14 5 0 0 0,-34 21 0 0 0,35-19 0 0 0,-6 6 0 0 0,9-3 0 0 0,0 0 0 0 0,-1 0 0 0 0,0-2 0 0 0,-1-1 0 0 0,-23 10 0 0 0,9-9 0 0 0,24-7 13 0 0,0-1 0 0 0,-1 0-1 0 0,1 0 1 0 0,-19 3 0 0 0,-4 1-13 0 0,29-6 0 0 0,0 0 0 0 0,0 0 0 0 0,0-1 0 0 0,0 1 0 0 0,0-1 0 0 0,-4 0 0 0 0,-14 2 0 0 0,-21 3-313 0 0,38-4-58 0 0,0-1 0 0 0,0 1 0 0 0,0-1 1 0 0,0 1-1 0 0,0-2 0 0 0,-1 1 0 0 0,-4-1 0 0 0,0 1-1685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9.06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8840 0 0,'0'0'658'0'0,"1"1"-344"0"0,2 5 154 0 0,0-2 0 0 0,0 1 1 0 0,1 0-1 0 0,0-1 0 0 0,-1 1 1 0 0,2-1-1 0 0,7 7 0 0 0,20 16 986 0 0,-16-13-837 0 0,0 0 0 0 0,1-2 0 0 0,28 17-1 0 0,-10-8 26 0 0,-1 1 0 0 0,-2 2-1 0 0,52 48 1 0 0,-64-53-435 0 0,-1 2 0 0 0,20 27 0 0 0,0 1-28 0 0,-30-39-150 0 0,-1 1 1 0 0,-1-1-1 0 0,0 1 0 0 0,0 0 1 0 0,-1 0-1 0 0,-1 1 0 0 0,0 0 1 0 0,0 0-1 0 0,3 18 0 0 0,-2-20 40 0 0,-6-9-81 0 0,1 0-1 0 0,0 0 1 0 0,-1 1 0 0 0,1-1-1 0 0,-1 0 1 0 0,1 0-1 0 0,-1 0 1 0 0,0 1-1 0 0,1-1 1 0 0,-1 0 0 0 0,0 0-1 0 0,0 1 1 0 0,0-1-1 0 0,0 0 1 0 0,0 1 0 0 0,0-1-1 0 0,-1 2 1 0 0,1-1-1111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9.77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0 128 8144 0 0,'0'0'1710'0'0,"2"-1"-791"0"0,14-13 910 0 0,-8 7-1444 0 0,1 0-1 0 0,0 0 1 0 0,0 1-1 0 0,0 0 0 0 0,14-6 1 0 0,-8 6-204 0 0,1-1 0 0 0,0 2 0 0 0,0 0 0 0 0,0 1 0 0 0,1 1-1 0 0,-1 0 1 0 0,1 1 0 0 0,0 1 0 0 0,17 1 0 0 0,-27 0-151 0 0,-1 1 0 0 0,0 0 0 0 0,1 0 0 0 0,-1 0-1 0 0,0 1 1 0 0,0 0 0 0 0,9 4 0 0 0,-12-4-19 0 0,1 1 0 0 0,-1-1 1 0 0,1 0-1 0 0,-1 1 0 0 0,0 0 0 0 0,0-1 1 0 0,-1 1-1 0 0,1 0 0 0 0,0 1 0 0 0,-1-1 0 0 0,0 0 1 0 0,0 1-1 0 0,2 4 0 0 0,-1-2 11 0 0,-1 1 0 0 0,-1-1 0 0 0,1 0 0 0 0,-1 1 0 0 0,0-1 0 0 0,0 1 0 0 0,-1 0 0 0 0,0-1 0 0 0,0 1 0 0 0,-1-1 0 0 0,-2 12 0 0 0,2-9 32 0 0,-1-1 0 0 0,0 0-1 0 0,-1 0 1 0 0,0 0 0 0 0,0 0 0 0 0,-1-1 0 0 0,0 1-1 0 0,-9 11 1 0 0,12-18-47 0 0,-2 3 367 0 0,3-7 33 0 0,0-3-487 0 0,1-6 105 0 0,0 0-1 0 0,0 0 0 0 0,1 0 1 0 0,1 0-1 0 0,4-15 1 0 0,2-8-14 0 0,4-12-12 0 0,-6 18 1 0 0,-6 23 1 0 0,0 1 0 0 0,0 0 0 0 0,0 0 0 0 0,1 0 0 0 0,-1 0 0 0 0,1 0 0 0 0,0 1 0 0 0,1-1 0 0 0,-1 0 0 0 0,4-3 0 0 0,-5 7 8 0 0,-1 1-1 0 0,1 0 0 0 0,-1 0 1 0 0,0 0-1 0 0,1-1 1 0 0,-1 1-1 0 0,1 0 0 0 0,-1 0 1 0 0,1 0-1 0 0,-1 0 1 0 0,0 0-1 0 0,1 0 1 0 0,-1 0-1 0 0,1 0 0 0 0,-1 0 1 0 0,1 0-1 0 0,-1 0 1 0 0,1 0-1 0 0,-1 0 1 0 0,0 0-1 0 0,1 0 0 0 0,-1 0 1 0 0,1 1-1 0 0,-1-1 1 0 0,1 0-1 0 0,-1 0 1 0 0,0 0-1 0 0,1 1 0 0 0,-1-1 1 0 0,0 0-1 0 0,1 1 1 0 0,-1-1-1 0 0,1 1 1 0 0,10 10 223 0 0,-9-9-212 0 0,-1 0 0 0 0,1 0 0 0 0,0 1 0 0 0,0-1 0 0 0,0 0 0 0 0,1-1 0 0 0,-1 1-1 0 0,0 0 1 0 0,1-1 0 0 0,-1 1 0 0 0,1-1 0 0 0,-1 0 0 0 0,1 0 0 0 0,0 0 0 0 0,-1 0 0 0 0,1 0 0 0 0,5 0 0 0 0,1 1-227 0 0,-1-2 1 0 0,1 1-1 0 0,0-1 0 0 0,15-2 0 0 0,-12-2-4306 0 0,1-3-1532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0.2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165 160 2304 0 0,'-4'-5'8041'0'0,"7"1"-7760"0"0,1 0 0 0 0,-1 0 0 0 0,1 0 0 0 0,0 0-1 0 0,1 1 1 0 0,6-5 0 0 0,4-3 400 0 0,-14 9-127 0 0,12-5 68 0 0,19-18 1977 0 0,-30 23-2108 0 0,-1 1-326 0 0,1 0-127 0 0,-1 0 0 0 0,0 0 0 0 0,0 0 0 0 0,0 0 0 0 0,0 0 0 0 0,0-1 0 0 0,0 1 0 0 0,0 0 0 0 0,-1-1 0 0 0,1 1-1 0 0,0 0 1 0 0,-1-1 0 0 0,1 1 0 0 0,-1-1 0 0 0,1 1 0 0 0,-1-1 0 0 0,0 1 0 0 0,0-1 0 0 0,1 1 0 0 0,-1-1-1 0 0,0 0 1 0 0,0 1 0 0 0,-1-1 0 0 0,1 1 0 0 0,0-1 0 0 0,0 1 0 0 0,-1-1 0 0 0,1 1 0 0 0,-1-1 0 0 0,1 1-1 0 0,-1 0 1 0 0,0-1 0 0 0,0 1 0 0 0,-1-3 0 0 0,-1 2 3 0 0,1 0-1 0 0,-1 0 1 0 0,0 1 0 0 0,0-1-1 0 0,1 0 1 0 0,-1 1 0 0 0,-4-1-1 0 0,-2-2 48 0 0,6 2-71 0 0,0 1-1 0 0,0 0 1 0 0,0 1-1 0 0,0-1 1 0 0,0 0-1 0 0,-1 1 1 0 0,1 0-1 0 0,0 0 1 0 0,0 0-1 0 0,0 0 0 0 0,0 0 1 0 0,-1 1-1 0 0,1-1 1 0 0,0 1-1 0 0,0 0 1 0 0,0 0-1 0 0,0 0 1 0 0,0 0-1 0 0,0 1 1 0 0,0-1-1 0 0,1 1 1 0 0,-1 0-1 0 0,-3 2 0 0 0,-2 2 26 0 0,0 1-1 0 0,1 0 0 0 0,0 0 1 0 0,0 0-1 0 0,0 1 0 0 0,-6 10 0 0 0,-46 80 87 0 0,53-87-132 0 0,0 0 0 0 0,1 0 0 0 0,0 1 0 0 0,1 0 0 0 0,0 0-1 0 0,1 0 1 0 0,-2 13 0 0 0,4-22-16 0 0,1-1 1 0 0,1 1-1 0 0,-1-1 0 0 0,0 1 0 0 0,0-1 0 0 0,1 1 1 0 0,0-1-1 0 0,-1 1 0 0 0,1-1 0 0 0,0 1 1 0 0,0-1-1 0 0,0 0 0 0 0,1 1 0 0 0,-1-1 1 0 0,0 0-1 0 0,1 0 0 0 0,0 0 0 0 0,-1 0 0 0 0,1 0 1 0 0,0 0-1 0 0,0-1 0 0 0,3 3 0 0 0,16 12 20 0 0,-10-14 4 0 0,-5-2 7 0 0,5 0-387 0 0,0-1 0 0 0,-1 0 0 0 0,1 0 0 0 0,0-1 0 0 0,-1 0 0 0 0,14-5 0 0 0,0-1-1166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0.6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154 48 5528 0 0,'-1'2'249'0'0,"-3"10"16"0"0,-8 20 1639 0 0,10-29-785 0 0,1 0-1 0 0,0 0 0 0 0,0 1 1 0 0,0-1-1 0 0,0 6 0 0 0,-5 10 2721 0 0,6-19-3833 0 0,0 1-1 0 0,0-1 1 0 0,0 0-1 0 0,0 0 0 0 0,0 0 1 0 0,0 0-1 0 0,0 0 0 0 0,1 0 1 0 0,-1 0-1 0 0,0 1 0 0 0,0-1 1 0 0,0 0-1 0 0,0 0 1 0 0,0 0-1 0 0,0 0 0 0 0,0 0 1 0 0,0 0-1 0 0,0 0 0 0 0,0 0 1 0 0,0 1-1 0 0,0-1 1 0 0,0 0-1 0 0,1 0 0 0 0,-1 0 1 0 0,0 0-1 0 0,0 0 0 0 0,0 0 1 0 0,0 0-1 0 0,0 0 0 0 0,0 0 1 0 0,0 0-1 0 0,1 0 1 0 0,-1 0-1 0 0,0 0 0 0 0,0 0 1 0 0,0 0-1 0 0,0 0 0 0 0,0 0 1 0 0,0 0-1 0 0,0 0 0 0 0,1 0 1 0 0,-1 0-1 0 0,0 0 1 0 0,8-3 159 0 0,5-5-23 0 0,-10 5-127 0 0,-1 0 0 0 0,1-1 1 0 0,-1 1-1 0 0,0-1 0 0 0,0 0 0 0 0,0 1 0 0 0,0-1 0 0 0,-1 0 0 0 0,1 0 0 0 0,-1 0 0 0 0,0 0 0 0 0,0 0 0 0 0,-1-1 0 0 0,1 1 0 0 0,-1 0 0 0 0,0 0 0 0 0,0 0 0 0 0,0-1 0 0 0,-1 1 0 0 0,1 0 0 0 0,-1 0 0 0 0,0 0 0 0 0,0 0 0 0 0,-1 0 0 0 0,1 0 0 0 0,-1 0 0 0 0,0 0 0 0 0,-3-5 0 0 0,4 8-11 0 0,0 0 0 0 0,1 0 0 0 0,-1 1 0 0 0,0-1-1 0 0,0 0 1 0 0,0 0 0 0 0,1 1 0 0 0,-1-1-1 0 0,0 1 1 0 0,0-1 0 0 0,0 0 0 0 0,0 1 0 0 0,0 0-1 0 0,0-1 1 0 0,0 1 0 0 0,0 0 0 0 0,0-1-1 0 0,0 1 1 0 0,0 0 0 0 0,-3 0 0 0 0,3 0-1 0 0,-1 1 0 0 0,0-1 0 0 0,0 1 0 0 0,0-1 1 0 0,1 1-1 0 0,-1-1 0 0 0,0 1 0 0 0,1 0 0 0 0,-1 0 1 0 0,0 0-1 0 0,-1 2 0 0 0,-4 3-1 0 0,1 0-1 0 0,0 0 1 0 0,-11 15-1 0 0,17-21-1 0 0,-8 12 0 0 0,0 0 0 0 0,-6 14 0 0 0,-2 4 0 0 0,12-22 0 0 0,0 1 0 0 0,1 1 0 0 0,0-1 0 0 0,0 0 0 0 0,-1 12 0 0 0,-3 8 0 0 0,5-21 0 0 0,1 1-1 0 0,1-1 0 0 0,0 1 0 0 0,0-1 0 0 0,1 0 0 0 0,0 1 0 0 0,0-1 0 0 0,0 0 0 0 0,1 0 1 0 0,1 1-1 0 0,3 7 0 0 0,-5-14-9 0 0,-1 0-1 0 0,1 0 1 0 0,0 0 0 0 0,0 0 0 0 0,0 0 0 0 0,0-1 0 0 0,0 1 0 0 0,0 0-1 0 0,1-1 1 0 0,-1 1 0 0 0,0-1 0 0 0,1 1 0 0 0,0-1 0 0 0,-1 0-1 0 0,1 0 1 0 0,3 2 0 0 0,-1-1-311 0 0,-1-1 0 0 0,1 0 0 0 0,0 0 0 0 0,0-1 0 0 0,-1 1 0 0 0,1-1 0 0 0,7 0-1 0 0,2 0-1157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1.0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68 75 5064 0 0,'0'0'232'0'0,"0"2"-14"0"0,0 15 4848 0 0,9-18-4622 0 0,16-10 249 0 0,-24 9-596 0 0,1 1-1 0 0,0 0 1 0 0,0-1-1 0 0,1 1 0 0 0,-1 0 1 0 0,0 0-1 0 0,0 1 1 0 0,0-1-1 0 0,1 0 0 0 0,-1 1 1 0 0,0 0-1 0 0,1-1 0 0 0,-1 1 1 0 0,0 0-1 0 0,3 0 1 0 0,-4 0-67 0 0,0 0 0 0 0,0 0 0 0 0,-1 0 0 0 0,1 0 0 0 0,0 0 0 0 0,0 0 0 0 0,-1 0 0 0 0,1 0 0 0 0,0 0 0 0 0,0 0 0 0 0,-1-1 0 0 0,1 1 0 0 0,0 0 0 0 0,0-1 0 0 0,-1 1 0 0 0,1 0 0 0 0,0-1 0 0 0,-1 1 0 0 0,1-1 0 0 0,-1 1 0 0 0,2-2 0 0 0,-1 1 608 0 0,0-1-332 0 0,2-1-176 0 0,-2 2-100 0 0,1 0 0 0 0,-1-1 0 0 0,0 1 0 0 0,0-1 0 0 0,0 1-1 0 0,0-1 1 0 0,-1 0 0 0 0,1 1 0 0 0,0-1 0 0 0,-1 0-1 0 0,1 0 1 0 0,-1 1 0 0 0,1-1 0 0 0,-1 0 0 0 0,0-2 0 0 0,0 3-3 0 0,1 0 1 0 0,-1 0 0 0 0,0 0-1 0 0,-1 0 1 0 0,1 0-1 0 0,0 0 1 0 0,0 0 0 0 0,0 0-1 0 0,0 0 1 0 0,-1 0 0 0 0,1 0-1 0 0,-1 0 1 0 0,1 0 0 0 0,-1 0-1 0 0,1 0 1 0 0,-1 0 0 0 0,1 1-1 0 0,-1-1 1 0 0,0 0 0 0 0,1 0-1 0 0,-1 0 1 0 0,0 1 0 0 0,0-1-1 0 0,1 0 1 0 0,-1 1 0 0 0,0-1-1 0 0,0 1 1 0 0,0-1 0 0 0,0 1-1 0 0,0 0 1 0 0,0-1 0 0 0,-1 1-1 0 0,0-1 14 0 0,0 0-1 0 0,1 1 0 0 0,-1 0 1 0 0,1-1-1 0 0,-1 1 0 0 0,1 0 1 0 0,-1 0-1 0 0,0 0 0 0 0,1 0 1 0 0,-1 0-1 0 0,1 0 0 0 0,-1 0 1 0 0,0 1-1 0 0,1-1 0 0 0,-1 1 1 0 0,1-1-1 0 0,-1 1 0 0 0,1-1 1 0 0,-1 1-1 0 0,1 0 0 0 0,-2 1 0 0 0,-7 8-21 0 0,1 0-1 0 0,0 1 1 0 0,0 0-1 0 0,1 0 1 0 0,1 1-1 0 0,0 0 1 0 0,1 1-1 0 0,0-1 1 0 0,0 1-1 0 0,2 0 0 0 0,0 1 1 0 0,-3 15-1 0 0,-1 17 294 0 0,2 1 0 0 0,1 60 0 0 0,2-46 10 0 0,2-36-311 0 0,-2 91 47 0 0,3-100-44 0 0,1 1 0 0 0,1 0 0 0 0,1-1 1 0 0,8 27-1 0 0,-10-40-13 0 0,0 1 0 0 0,0-1 0 0 0,1 0 0 0 0,-1 0 0 0 0,1 0 0 0 0,0-1 0 0 0,0 1 0 0 0,2 3 1 0 0,1-1-2 0 0,5 4 0 0 0,2-7 0 0 0,-7-2 12 0 0,0 0 0 0 0,0-1 0 0 0,0 0 0 0 0,0 0 0 0 0,0 0 0 0 0,0-1 0 0 0,0 1 0 0 0,0-1 0 0 0,0-1 0 0 0,0 1 0 0 0,-1 0 0 0 0,1-1 0 0 0,-1 0 0 0 0,0 0 0 0 0,0-1 0 0 0,0 1 0 0 0,0-1 0 0 0,-1 0 0 0 0,7-7 0 0 0,5-3-24 0 0,-15 14 10 0 0,0 0-1 0 0,0 0 0 0 0,1 0 1 0 0,-1 0-1 0 0,0 0 0 0 0,0 0 1 0 0,1 1-1 0 0,-1-1 0 0 0,0 0 1 0 0,0 0-1 0 0,1 0 0 0 0,-1 0 1 0 0,0 1-1 0 0,0-1 0 0 0,1 0 1 0 0,-1 0-1 0 0,0 1 0 0 0,0-1 1 0 0,0 0-1 0 0,0 0 0 0 0,0 1 1 0 0,1-1-1 0 0,-1 0 0 0 0,0 0 0 0 0,0 1 1 0 0,0-1-1 0 0,0 0 0 0 0,0 1 1 0 0,4 10-25 0 0,-4-11 18 0 0,17 66-2 0 0,-16-48 13 0 0,-1-17-4 0 0,0 0 1 0 0,0 0-1 0 0,0 1 0 0 0,0-1 0 0 0,0 0 1 0 0,0 0-1 0 0,1 0 0 0 0,-1 0 1 0 0,0 1-1 0 0,1-1 0 0 0,0 2 1 0 0,0-2-98 0 0,11-6-562 0 0,-8 2 119 0 0,0 0-1 0 0,-1 0 1 0 0,1-1 0 0 0,4-5 0 0 0,-6 6 272 0 0,10-12-1498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1.5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253 49 3224 0 0,'2'-12'115'0'0,"-1"6"-29"0"0,0 1 0 0 0,0-1 1 0 0,-1 1-1 0 0,0-9 4960 0 0,-2 21-4443 0 0,1 1-1 0 0,-1-1 0 0 0,0 0 0 0 0,-1 0 1 0 0,1 0-1 0 0,-2 0 0 0 0,1 0 0 0 0,-1 0 1 0 0,-5 7-1 0 0,-6 12 533 0 0,15-26-1123 0 0,-21 39 922 0 0,2 1 0 0 0,-25 76 0 0 0,1 96-492 0 0,40-199-413 0 0,0 7 14 0 0,1 0 0 0 0,0 0 0 0 0,1 0 0 0 0,1 1 0 0 0,4 25 0 0 0,0-7-4 0 0,-4-30-22 0 0,1 0 1 0 0,0 0 0 0 0,0 1-1 0 0,1-1 1 0 0,5 15-1 0 0,-7-24-157 0 0,0 0 0 0 0,0 1 0 0 0,0-1-1 0 0,1 1 1 0 0,-1-1 0 0 0,0 1 0 0 0,0-1-1 0 0,0 0 1 0 0,0 1 0 0 0,1-1 0 0 0,-1 0-1 0 0,0 1 1 0 0,0-1 0 0 0,1 0 0 0 0,-1 1-1 0 0,0-1 1 0 0,1 0 0 0 0,-1 1 0 0 0,0-1-1 0 0,1 0 1 0 0,-1 0 0 0 0,0 1 0 0 0,1-1-1 0 0,-1 0 1 0 0,1 0 0 0 0,-1 0 0 0 0,0 0-1 0 0,1 0 1 0 0,-1 1 0 0 0,1-1 0 0 0,-1 0-1 0 0,0 0 1 0 0,2 0 0 0 0,-2-1 31 0 0,1 1 0 0 0,0-1 0 0 0,0 1 0 0 0,0-1-1 0 0,0 0 1 0 0,-1 0 0 0 0,1 1 0 0 0,0-1 0 0 0,-1 0 0 0 0,1 0 0 0 0,-1 1 0 0 0,1-1 0 0 0,0-2 0 0 0,2-2-57 0 0,-1 0 1 0 0,0 0-1 0 0,0-1 0 0 0,1-7 1 0 0,-2 9 52 0 0,-1-1-1 0 0,0 1 1 0 0,-1-1 0 0 0,1 1 0 0 0,-1-1 0 0 0,0 1 0 0 0,0-1 0 0 0,0 1 0 0 0,-4-7 0 0 0,1 0 251 0 0,-1 1-1 0 0,-11-15 1 0 0,-2-2 421 0 0,8 15-70 0 0,-10-20 1 0 0,18 29-374 0 0,0 0 0 0 0,-1 0 0 0 0,1 0 0 0 0,0 1 0 0 0,-1-1 0 0 0,1 1 0 0 0,-6-4 0 0 0,7 6-89 0 0,1-1 0 0 0,-1 1 0 0 0,1 0 0 0 0,-1-1-1 0 0,1 1 1 0 0,-1 0 0 0 0,0 0 0 0 0,1-1 0 0 0,-1 1 0 0 0,0 0 0 0 0,1 0-1 0 0,-1 0 1 0 0,1 0 0 0 0,-1 0 0 0 0,0 0 0 0 0,1 0 0 0 0,-1 0 0 0 0,0 0-1 0 0,0 0 1 0 0,0 1-20 0 0,1-1 1 0 0,-1 1-1 0 0,1-1 0 0 0,-1 1 0 0 0,1-1 0 0 0,0 1 0 0 0,-1-1 1 0 0,1 1-1 0 0,0-1 0 0 0,-1 1 0 0 0,1 0 0 0 0,0-1 0 0 0,-1 1 0 0 0,1 0 1 0 0,0-1-1 0 0,0 1 0 0 0,0-1 0 0 0,0 1 0 0 0,0 0 0 0 0,0-1 0 0 0,0 1 1 0 0,0 0-1 0 0,0 1 0 0 0,0 0-54 0 0,1 1 0 0 0,-1-1 0 0 0,1 0 0 0 0,-1 1 0 0 0,1-1 0 0 0,0 0 0 0 0,2 4 0 0 0,-1-1-726 0 0,2 2-4163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0.9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117 1 17015 0 0,'0'0'1543'0'0,"-14"7"1492"0"0,10-3-2674 0 0,0 1 0 0 0,0 0 0 0 0,1 0 0 0 0,0 0 0 0 0,0 0 0 0 0,0 0 0 0 0,-4 11 0 0 0,-6 12-188 0 0,-31 56-166 0 0,33-53-1295 0 0,8-12-5534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1.8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303 19 10880 0 0,'0'-9'48'0'0,"0"0"714"0"0,-4 17-388 0 0,3-6-150 0 0,0-1 0 0 0,0 1 0 0 0,0-1 0 0 0,0 1 1 0 0,0-1-1 0 0,0 0 0 0 0,0 1 0 0 0,0-1 1 0 0,0 0-1 0 0,-1 0 0 0 0,1 0 0 0 0,0 0 0 0 0,-1 0 1 0 0,1 0-1 0 0,-3 1 0 0 0,3-2-108 0 0,0 1-1 0 0,1-1 1 0 0,-1 0-1 0 0,0 1 1 0 0,0-1-1 0 0,1 0 1 0 0,-1 0-1 0 0,0 0 1 0 0,0 0 0 0 0,0 0-1 0 0,1 0 1 0 0,-1 0-1 0 0,0 0 1 0 0,0 0-1 0 0,1 0 1 0 0,-1 0-1 0 0,0 0 1 0 0,0 0 0 0 0,1-1-1 0 0,-1 1 1 0 0,0 0-1 0 0,0 0 1 0 0,1-1-1 0 0,-1 1 1 0 0,0-1-1 0 0,1 1 1 0 0,-1-1 0 0 0,0 0-1 0 0,-2-2 238 0 0,3 3-339 0 0,0-1 0 0 0,-1 1 0 0 0,1-1 0 0 0,-1 1 0 0 0,1-1 0 0 0,0 0 1 0 0,-1 1-1 0 0,1-1 0 0 0,0 1 0 0 0,0-1 0 0 0,-1 0 0 0 0,1 1 1 0 0,0-1-1 0 0,0 0 0 0 0,0 1 0 0 0,0-1 0 0 0,0 0 0 0 0,0 0 0 0 0,0 0 142 0 0,0 12-380 0 0,1-9 236 0 0,-1 1 0 0 0,1 0 0 0 0,0-1-1 0 0,0 1 1 0 0,0 0 0 0 0,0-1 0 0 0,0 1-1 0 0,0-1 1 0 0,3 3 0 0 0,1 14-203 0 0,3 5 396 0 0,17 50-421 0 0,-24-71 223 0 0,0 0-1 0 0,-1 1 0 0 0,1-1 0 0 0,-1 0 1 0 0,1 0-1 0 0,-1 1 0 0 0,0-1 0 0 0,0 0 1 0 0,-1 1-1 0 0,1-1 0 0 0,0 0 0 0 0,-1 0 0 0 0,0 0 1 0 0,0 1-1 0 0,0-1 0 0 0,0 0 0 0 0,-3 4 1 0 0,2-3 58 0 0,0-4 299 0 0,2 0-352 0 0,0 0-1 0 0,0 0 0 0 0,-1 0 1 0 0,1 0-1 0 0,0 0 1 0 0,-1 0-1 0 0,1 0 1 0 0,0 0-1 0 0,-1 0 1 0 0,1 0-1 0 0,0 0 0 0 0,0 0 1 0 0,-1 1-1 0 0,1-1 1 0 0,0 0-1 0 0,-1 0 1 0 0,1 0-1 0 0,0 0 1 0 0,0 0-1 0 0,-1 0 0 0 0,1 1 1 0 0,0-1-1 0 0,0 0 1 0 0,-1 0-1 0 0,1 0 1 0 0,0 1-1 0 0,0-1 6 0 0,0 1 0 0 0,0-1 0 0 0,0 0 0 0 0,-1 1-1 0 0,1-1 1 0 0,0 0 0 0 0,0 1 0 0 0,0-1 0 0 0,0 0 0 0 0,0 1 0 0 0,-1-1-1 0 0,1 0 1 0 0,0 1 0 0 0,0-1 0 0 0,-1 0 0 0 0,1 0 0 0 0,0 1 0 0 0,0-1 0 0 0,-1 0-1 0 0,1 0 1 0 0,0 0 0 0 0,0 1 0 0 0,-1-1 0 0 0,1 0 0 0 0,0 0 0 0 0,-1 0 0 0 0,1 0-1 0 0,0 0 1 0 0,-1 0 0 0 0,1 0 0 0 0,-1 0 0 0 0,1 1 0 0 0,0-1 0 0 0,-1 0 0 0 0,1-1-1 0 0,0 1 1 0 0,-1 0 0 0 0,1 0 0 0 0,0 0 0 0 0,-1 0 0 0 0,1 0 0 0 0,0 0-1 0 0,-1 0 1 0 0,1 0 0 0 0,-1-1 0 0 0,-6-1 191 0 0,3 2-108 0 0,1 0 1 0 0,0 0-1 0 0,-1 1 0 0 0,1 0 1 0 0,0-1-1 0 0,0 1 0 0 0,-1 0 1 0 0,-4 3-1 0 0,3-2 50 0 0,-11 6 124 0 0,14-7-241 0 0,0 0 0 0 0,0 0 0 0 0,1 0 0 0 0,-1-1-1 0 0,0 1 1 0 0,0 0 0 0 0,0-1 0 0 0,0 1-1 0 0,0-1 1 0 0,0 0 0 0 0,0 1 0 0 0,0-1 0 0 0,0 0-1 0 0,0 0 1 0 0,-3-1 0 0 0,0 1 17 0 0,1 0-1 0 0,0 0 1 0 0,-1 1-1 0 0,1-1 1 0 0,-1 1 0 0 0,1 0-1 0 0,0 0 1 0 0,-6 3-1 0 0,-15 3 64 0 0,14-5-94 0 0,1 1 0 0 0,0 0 0 0 0,-13 6 1 0 0,5-3-36 0 0,17-5-98 0 0,-1 0 1 0 0,0 0-1 0 0,1-1 0 0 0,-1 1 1 0 0,1 0-1 0 0,-1 0 0 0 0,1 1 0 0 0,-1-1 1 0 0,1 0-1 0 0,0 0 0 0 0,0 1 1 0 0,-1-1-1 0 0,1 1 0 0 0,-1 1 1 0 0,-6 11-7792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5.2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4182 456 0 0,'0'0'3817'0'0,"4"-7"-2362"0"0,-2 2-808 0 0,0 0 0 0 0,0 0 1 0 0,6-8-1 0 0,5-12 1130 0 0,-13 23-1665 0 0,2 0 0 0 0,-1 0 0 0 0,0 0 0 0 0,0 0 0 0 0,1 1 0 0 0,-1-1 0 0 0,3-2 0 0 0,7-9 394 0 0,-3-3 170 0 0,-1 0 0 0 0,-1 0 0 0 0,0-1 0 0 0,6-30 0 0 0,-11 41-392 0 0,-1 0 1 0 0,1 0-1 0 0,-2-13 1 0 0,1 14-133 0 0,-1-1 1 0 0,1 1-1 0 0,1-1 0 0 0,-1 1 0 0 0,3-10 0 0 0,2-9 405 0 0,6-41-1 0 0,2-15-17 0 0,4-17 20 0 0,-4 22-87 0 0,3-32 517 0 0,-14 91-724 0 0,0-29-1 0 0,-2 30-91 0 0,1 0 0 0 0,3-22 0 0 0,-1 5 100 0 0,-2 8-210 0 0,0 4-91 0 0,2-13-16 0 0,1-2 39 0 0,-4 29 22 0 0,0 0 0 0 0,0-1 0 0 0,1 1 0 0 0,3-11 0 0 0,-2 7 11 0 0,0 1-1 0 0,0-1 1 0 0,-1 0-1 0 0,0-18 1 0 0,-1 18-9 0 0,0-1 0 0 0,1 0 0 0 0,3-14 0 0 0,-2 16 0 0 0,0 0 1 0 0,-1-17 0 0 0,2-5 63 0 0,-1 10 59 0 0,-1 1-1 0 0,-2-31 0 0 0,-1 9 95 0 0,10-75 168 0 0,-6 94-300 0 0,0 0 0 0 0,1 1 0 0 0,8-27 0 0 0,5-31-52 0 0,2-15 258 0 0,-5 26-110 0 0,-6 20 42 0 0,-6 32-175 0 0,1 1-1 0 0,1 0 0 0 0,0 0 0 0 0,10-27 1 0 0,-5 19-41 0 0,17-43 60 0 0,-5-1-22 0 0,-10 36-34 0 0,10-54 0 0 0,-18 67-3 0 0,9-30 0 0 0,-3 28-14 0 0,-6 17-14 0 0,0-1 1 0 0,0 0-1 0 0,-1 1 1 0 0,2-7-1 0 0,14-59 1 0 0,-16 62 0 0 0,1 1 0 0 0,0 0 0 0 0,0 0 0 0 0,1-1 0 0 0,4-7 0 0 0,4-9 0 0 0,0-8 0 0 0,-4 9 0 0 0,19-37 0 0 0,25-63 0 0 0,-36 81 0 0 0,26-48 0 0 0,-24 56 0 0 0,-10 18 0 0 0,15-24 0 0 0,6-8 0 0 0,-21 33 0 0 0,13-18 0 0 0,32-47 54 0 0,-7 21 15 0 0,78-75 0 0 0,-83 92-69 0 0,-24 25 0 0 0,0 0 0 0 0,22-16 0 0 0,23-16-2 0 0,25-19 58 0 0,-14 11 84 0 0,23-16 21 0 0,-52 43-104 0 0,11-7-50 0 0,-37 27 50 0 0,1 2 1 0 0,0 0-1 0 0,34-11 0 0 0,16-7-57 0 0,25-4 0 0 0,-43 10 24 0 0,-33 13-10 0 0,1 0-1 0 0,18-4 0 0 0,-24 8-13 0 0,0-1 0 0 0,-1 0 0 0 0,20-11 0 0 0,30-12 0 0 0,-58 27 0 0 0,10-8 12 0 0,-2 2 10 0 0,0 0 0 0 0,0 1 0 0 0,1 0 0 0 0,0 0 0 0 0,19-4 0 0 0,50-11-22 0 0,-47 6 11 0 0,-12 10 42 0 0,-21 3-50 0 0,1 0 0 0 0,0 1 0 0 0,0-1-1 0 0,0 1 1 0 0,0-1 0 0 0,0 1 0 0 0,-1 0 0 0 0,5-1-1 0 0,-2 1 3 0 0,0 0 0 0 0,0-1 0 0 0,1 0 0 0 0,-1 0 0 0 0,0 0 0 0 0,0 0-1 0 0,7-4 1 0 0,-5 1-5 0 0,-2 1 0 0 0,1-1 0 0 0,3 0 0 0 0,-7 4 0 0 0,0-1 0 0 0,1 1 0 0 0,-1-1 0 0 0,0 1 0 0 0,0-1 0 0 0,0 0 0 0 0,1 1 0 0 0,-1-1 0 0 0,0 0 0 0 0,0 0 0 0 0,0 0 0 0 0,0 0 0 0 0,1-1 0 0 0,2-3 0 0 0,2 2 0 0 0,-3 1 0 0 0,1 0 0 0 0,-1 0 0 0 0,0 0 0 0 0,1 0 0 0 0,-1 0 0 0 0,0-1 0 0 0,-1 0 0 0 0,6-5 0 0 0,-5 4 2 0 0,-2 2 5 0 0,0 0 0 0 0,0 1 0 0 0,0-1 0 0 0,1 1 0 0 0,-1-1 0 0 0,1 1-1 0 0,-1-1 1 0 0,4-1 0 0 0,-5 3-2 0 0,0-1-1 0 0,1 1 1 0 0,-1 0 0 0 0,0 0-1 0 0,0 0 1 0 0,0 0-1 0 0,0 0 1 0 0,1 0-1 0 0,-1 0 1 0 0,0 0 0 0 0,0 0-1 0 0,0 0 1 0 0,0 0-1 0 0,1 0 1 0 0,-1 0-1 0 0,0 0 1 0 0,0 0 0 0 0,0 0-1 0 0,1 0 1 0 0,-1 0-1 0 0,0 0 1 0 0,0 0 0 0 0,0 0-1 0 0,0 1 1 0 0,1-1-1 0 0,-1 0 1 0 0,0 0-1 0 0,0 0 1 0 0,0 0 0 0 0,0 0-1 0 0,0 0 1 0 0,1 1-1 0 0,7 11-1047 0 0,-3 6-14288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4.3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 2760 0 0,'0'0'7838'0'0,"2"0"-7175"0"0,1 1-559 0 0,-1 0 1 0 0,0 0-1 0 0,0 0 0 0 0,0 0 1 0 0,0 1-1 0 0,0-1 0 0 0,-1 0 0 0 0,1 1 1 0 0,0-1-1 0 0,-1 1 0 0 0,1 0 1 0 0,-1 0-1 0 0,1-1 0 0 0,-1 1 1 0 0,0 0-1 0 0,0 0 0 0 0,2 3 1 0 0,2 7 500 0 0,8 24-1 0 0,-5-13-168 0 0,30 107 1001 0 0,-4-10-667 0 0,20 13-254 0 0,-9-24 328 0 0,24 35-431 0 0,-44-97-402 0 0,-21-40-83 0 0,-1-1-1 0 0,1 0 0 0 0,0 0 1 0 0,0 0-1 0 0,1-1 0 0 0,0 1 0 0 0,0-1 1 0 0,0 0-1 0 0,1-1 0 0 0,-1 1 1 0 0,1-1-1 0 0,11 6 0 0 0,-15-9-472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5.6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 4 4144 0 0,'0'0'9205'0'0,"0"0"-9129"0"0,0 0 0 0 0,0-1 0 0 0,0 1 0 0 0,0 0 0 0 0,0 0 1 0 0,0 0-1 0 0,0 0 0 0 0,0-1 0 0 0,0 1 0 0 0,0 0 0 0 0,0 0 0 0 0,0 0 0 0 0,0 0 0 0 0,0 0 1 0 0,-1 0-1 0 0,1-1 0 0 0,0 1 0 0 0,0 0 0 0 0,0 0 0 0 0,0 0 0 0 0,0 0 0 0 0,0 0 0 0 0,0 0 1 0 0,-1 0-1 0 0,1 0 0 0 0,0 0 0 0 0,0 0 0 0 0,0 0 0 0 0,0 0 0 0 0,0-1 0 0 0,-1 1 0 0 0,1 0 1 0 0,0 0-1 0 0,0 0 0 0 0,0 0 0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6.22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256 1 8928 0 0,'0'0'5201'0'0,"-1"2"-4466"0"0,-1 6-196 0 0,0 0 0 0 0,0 1 0 0 0,1-1 0 0 0,0 1 0 0 0,1 14 0 0 0,-3 14 362 0 0,-22 106 2905 0 0,-5 6-2401 0 0,18-91-1014 0 0,-30 87-1 0 0,-33 51-43 0 0,52-139-283 0 0,15-38-62 0 0,2 0 0 0 0,0 0 0 0 0,1 1 0 0 0,1-1-1 0 0,1 1 1 0 0,-1 21 0 0 0,4-35 1 0 0,0-1 0 0 0,1 0-1 0 0,-1 0 1 0 0,1 0 0 0 0,0 0-1 0 0,1 0 1 0 0,-1 0 0 0 0,1 0-1 0 0,0-1 1 0 0,0 1 0 0 0,5 6-1 0 0,-6-9-1 0 0,0-1 0 0 0,0 1 0 0 0,1 0 0 0 0,-1-1 0 0 0,1 0 0 0 0,-1 1 0 0 0,1-1 0 0 0,-1 0 0 0 0,1 0 0 0 0,0 0 0 0 0,0 0 0 0 0,-1 0 0 0 0,1 0 0 0 0,0 0 0 0 0,0-1 0 0 0,0 1 0 0 0,0-1 0 0 0,0 1 0 0 0,0-1 0 0 0,0 0 0 0 0,0 0 0 0 0,0 0 0 0 0,0 0 0 0 0,0 0 0 0 0,0 0 0 0 0,0-1 0 0 0,0 1 0 0 0,0-1 0 0 0,0 1 0 0 0,0-1 0 0 0,4-1 0 0 0,5-4 2 0 0,1 0 0 0 0,-1-1 0 0 0,0 0 0 0 0,-1 0 0 0 0,1-1 0 0 0,12-13-1 0 0,51-62-255 0 0,-62 69 98 0 0,40-39-2278 0 0,-37 38 266 0 0,-1 0-101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6.6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20 69 6216 0 0,'0'0'562'0'0,"1"-8"-452"0"0,4-6 735 0 0,-2 7 338 0 0,-1-1 0 0 0,0 1 1 0 0,0-1-1 0 0,1-9 3189 0 0,-4 29-4045 0 0,-12 89 1453 0 0,-10-5-1800 0 0,22-95-1443 0 0,3-4-490 0 0,4-11-95 0 0,3 2-21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7.05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37 0 456 0 0,'-12'38'0'0'0,"12"-31"0"0"0,-3-4 0 0 0,-6 5 0 0 0,4-5 0 0 0,5 5 0 0 0,-3 8 1880 0 0,3-5 328 0 0,-5 4 72 0 0,5-1 16 0 0,0 2-1936 0 0,0-2-360 0 0,5 1-120 0 0,-5-4 0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7.4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98 6912 0 0,'5'-11'736'0'0,"-4"5"-203"0"0,-1 6-358 0 0,0-1 0 0 0,0 1 0 0 0,0-1 0 0 0,0 1 0 0 0,0-1 0 0 0,0 1-1 0 0,0-1 1 0 0,0 1 0 0 0,0-1 0 0 0,0 1 0 0 0,0-1 0 0 0,1 1 0 0 0,-1-1 0 0 0,0 1-1 0 0,0-1 1 0 0,1 1 0 0 0,-1 0 0 0 0,0-1 0 0 0,0 1 0 0 0,1-1 0 0 0,-1 1 0 0 0,0 0-1 0 0,1-1 1 0 0,-1 1 0 0 0,1 0 0 0 0,-1 0 0 0 0,0-1 0 0 0,1 1 0 0 0,-1 0-1 0 0,1 0 1 0 0,-1-1 0 0 0,1 1 0 0 0,-1 0 0 0 0,1 0 0 0 0,-1 0 0 0 0,1 0 0 0 0,-1 0-1 0 0,1 0 1 0 0,-1 0 0 0 0,1 0 0 0 0,-1 0 0 0 0,1 0 0 0 0,5 11 779 0 0,-1 10-249 0 0,-5-18-604 0 0,1 0 0 0 0,-1-1 0 0 0,1 1 0 0 0,0 0 0 0 0,0-1 0 0 0,0 1 0 0 0,1 2-1 0 0,0-1-11 0 0,-1 0-1 0 0,1 0 1 0 0,-1 0-1 0 0,0 0 1 0 0,0 0-1 0 0,0 1 1 0 0,-1-1-1 0 0,1 0 1 0 0,-1 0-1 0 0,-1 5 1 0 0,1-8-87 0 0,1 2 62 0 0,-1-3-60 0 0,0 1-1 0 0,0 0 1 0 0,1-1-1 0 0,-1 1 1 0 0,0-1-1 0 0,0 1 0 0 0,1-1 1 0 0,-1 1-1 0 0,0-1 1 0 0,1 0-1 0 0,-1 1 0 0 0,0-1 1 0 0,1 1-1 0 0,-1-1 1 0 0,1 0-1 0 0,-1 1 1 0 0,1-1-1 0 0,-1 0 0 0 0,0 1 1 0 0,1-1-1 0 0,0 0 1 0 0,-1 0-1 0 0,1 1 0 0 0,-1-1 1 0 0,1 0-1 0 0,-1 0 1 0 0,1 0-1 0 0,-1 0 1 0 0,1 0-1 0 0,-1 0 0 0 0,1 0 1 0 0,0 0-1 0 0,-1 0 1 0 0,1 0-1 0 0,-1 0 0 0 0,1 0 1 0 0,-1 0-1 0 0,1-1 1 0 0,6 1 10 0 0,-6 0-11 0 0,-1 0-1 0 0,1 0 0 0 0,-1 1 0 0 0,1-1 0 0 0,-1 0 0 0 0,1 0 1 0 0,-1 0-1 0 0,1 0 0 0 0,-1 0 0 0 0,1 0 0 0 0,-1 0 0 0 0,1 0 1 0 0,-1 0-1 0 0,1-1 0 0 0,-1 1 0 0 0,0 0 0 0 0,1 0 0 0 0,-1 0 1 0 0,1 0-1 0 0,-1-1 0 0 0,1 1 0 0 0,-1 0 0 0 0,1-1 0 0 0,-1 1 1 0 0,0 0-1 0 0,1-1 0 0 0,-1 1 0 0 0,0 0 0 0 0,1-1 0 0 0,-1 0 1 0 0,10-14 20 0 0,-8 10 6 0 0,4-2-14 0 0,0 0 0 0 0,0 0 0 0 0,0 0 0 0 0,10-7 0 0 0,7-8-6 0 0,-19 19 0 0 0,0-1-1 0 0,0 1 1 0 0,1 0-1 0 0,-1 0 0 0 0,7-3 1 0 0,15-12 4 0 0,-7-3-13 0 0,-15 16 0 0 0,1 0 0 0 0,-1 0 0 0 0,1 1 0 0 0,9-8 0 0 0,-13 11 0 0 0,-1 1-1 0 0,0-1 0 0 0,1 1 0 0 0,-1 0 0 0 0,1-1 0 0 0,-1 1 1 0 0,1 0-1 0 0,-1-1 0 0 0,0 1 0 0 0,1 0 0 0 0,-1 0 0 0 0,1-1 1 0 0,0 1-1 0 0,-1 0 0 0 0,1 0 0 0 0,-1 0 0 0 0,1 0 0 0 0,-1 0 1 0 0,1 0-1 0 0,-1 0 0 0 0,1 0 0 0 0,-1 0 0 0 0,1 0 0 0 0,-1 0 1 0 0,1 0-1 0 0,0 0 0 0 0,-1 0 0 0 0,1 1 0 0 0,-1-1 0 0 0,1 0 0 0 0,-1 0 1 0 0,1 0-1 0 0,-1 1 0 0 0,0-1 0 0 0,1 0 0 0 0,-1 1 0 0 0,1-1 1 0 0,-1 1-1 0 0,0-1 0 0 0,1 0 0 0 0,-1 1 0 0 0,0-1 0 0 0,1 1 1 0 0,-1-1-1 0 0,0 1 0 0 0,1-1 0 0 0,-1 1 0 0 0,0-1 0 0 0,0 1 1 0 0,0-1-1 0 0,0 1 0 0 0,1-1 0 0 0,-1 1 0 0 0,0-1 0 0 0,0 1 1 0 0,0 6-10 0 0,1-1 0 0 0,-1 0 1 0 0,0 0-1 0 0,-2 6 0 0 0,2-2 25 0 0,-1-6-15 0 0,1 1 0 0 0,-1-1 0 0 0,0 1 0 0 0,0-1 0 0 0,-2 6 0 0 0,-4 15 0 0 0,7-23 14 0 0,-1 6-31 0 0,0-1 1 0 0,0 0-1 0 0,1 12 0 0 0,0-18 24 0 0,0 0-1 0 0,0 1 1 0 0,0-1 0 0 0,0 0-1 0 0,0 0 1 0 0,0 0-1 0 0,1 0 1 0 0,-1 0-1 0 0,0 1 1 0 0,1-1 0 0 0,-1 0-1 0 0,1 0 1 0 0,-1 0-1 0 0,1 0 1 0 0,0 0-1 0 0,-1 0 1 0 0,1 0 0 0 0,0-1-1 0 0,0 1 1 0 0,0 0-1 0 0,-1 0 1 0 0,1 0-1 0 0,0-1 1 0 0,0 1 0 0 0,0-1-1 0 0,0 1 1 0 0,0 0-1 0 0,0-1 1 0 0,1 0-1 0 0,0 1 1 0 0,0 0-13 0 0,0-1 0 0 0,0 0 0 0 0,0 0 0 0 0,0 1 0 0 0,0-1 0 0 0,0-1 0 0 0,0 1 0 0 0,0 0 0 0 0,0 0-1 0 0,0-1 1 0 0,0 1 0 0 0,-1-1 0 0 0,1 0 0 0 0,0 1 0 0 0,0-1 0 0 0,0 0 0 0 0,-1 0 0 0 0,1 0 0 0 0,-1 0 0 0 0,1 0 0 0 0,1-2 0 0 0,6-4-474 0 0,-1-1 1 0 0,0 1 0 0 0,9-14-1 0 0,0 0-532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7.8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110 444 456 0 0,'0'0'1993'0'0,"1"0"-1383"0"0,0 0 0 0 0,0 0 0 0 0,0 0-1 0 0,1 0 1 0 0,-1-1 0 0 0,0 1 0 0 0,0 0 0 0 0,0-1-1 0 0,0 1 1 0 0,1-2 0 0 0,51-32 3174 0 0,-22 13-3160 0 0,-24 17-593 0 0,0 0 1 0 0,-1 0-1 0 0,0-1 0 0 0,0 0 1 0 0,7-8-1 0 0,0-4-10 0 0,-7 9-4 0 0,0 0 0 0 0,1 1 0 0 0,8-9 0 0 0,-8 9-5 0 0,-1-1 0 0 0,0 1 0 0 0,0-1-1 0 0,0-1 1 0 0,-1 1 0 0 0,6-16 0 0 0,9-13 31 0 0,-14 27-44 0 0,-1 1 1 0 0,0-1-1 0 0,-1 0 1 0 0,0 0-1 0 0,-1 0 1 0 0,3-13 0 0 0,-5 18 27 0 0,0 0 1 0 0,-1 0-1 0 0,1 0 1 0 0,-1-1-1 0 0,0 1 1 0 0,0 0 0 0 0,-1 0-1 0 0,0 0 1 0 0,0-1-1 0 0,0 1 1 0 0,0 0 0 0 0,-1 0-1 0 0,0 0 1 0 0,-4-8-1 0 0,5 12 19 0 0,0 0 0 0 0,0-1 0 0 0,0 1 1 0 0,0-1-1 0 0,-1 1 0 0 0,1 0 0 0 0,-1 0 0 0 0,1 0 0 0 0,-1 0 0 0 0,1 0 0 0 0,-1 0 0 0 0,1 0 0 0 0,-1 1 0 0 0,0-1 0 0 0,0 1 0 0 0,1-1 1 0 0,-1 1-1 0 0,0-1 0 0 0,0 1 0 0 0,0 0 0 0 0,1 0 0 0 0,-1 0 0 0 0,0 0 0 0 0,0 0 0 0 0,0 0 0 0 0,1 1 0 0 0,-1-1 0 0 0,0 0 0 0 0,-2 2 1 0 0,-1-1 62 0 0,1 1 1 0 0,0-1 0 0 0,0 1 0 0 0,0 0 0 0 0,0 0 0 0 0,1 1 0 0 0,-1-1 0 0 0,0 1 0 0 0,1 0 0 0 0,0 0 0 0 0,-4 4-1 0 0,-63 100 1499 0 0,33-47-1024 0 0,16-24-444 0 0,1 1 0 0 0,1 1-1 0 0,3 0 1 0 0,-20 67 0 0 0,16-28 152 0 0,-15 118 1 0 0,28-136-263 0 0,1 58 0 0 0,6-111-24 0 0,0-1-1 0 0,1 1 0 0 0,-1-1 1 0 0,1 1-1 0 0,0-1 0 0 0,1 1 1 0 0,0-1-1 0 0,-1 1 0 0 0,2-1 1 0 0,-1 0-1 0 0,5 7 0 0 0,-7-11-4 0 0,0-1-1 0 0,0 0 0 0 0,0 1 0 0 0,1-1 0 0 0,-1 1 0 0 0,0-1 0 0 0,1 0 1 0 0,-1 1-1 0 0,0-1 0 0 0,0 0 0 0 0,1 0 0 0 0,-1 1 0 0 0,1-1 0 0 0,-1 0 1 0 0,0 0-1 0 0,1 1 0 0 0,-1-1 0 0 0,1 0 0 0 0,-1 0 0 0 0,0 0 0 0 0,1 0 1 0 0,-1 1-1 0 0,1-1 0 0 0,-1 0 0 0 0,1 0 0 0 0,-1 0 0 0 0,0 0 0 0 0,1 0 1 0 0,-1 0-1 0 0,1 0 0 0 0,-1 0 0 0 0,1 0 0 0 0,-1-1 0 0 0,1 1 0 0 0,-1 0 1 0 0,0 0-1 0 0,1 0 0 0 0,-1 0 0 0 0,1-1 0 0 0,-1 1 0 0 0,0 0 0 0 0,1-1 1 0 0,0 1 3 0 0,3-2 3 0 0,0 0 1 0 0,0 0-1 0 0,0 0 0 0 0,0 0 0 0 0,-1-1 0 0 0,1 1 1 0 0,-1-1-1 0 0,0 0 0 0 0,0 0 0 0 0,4-4 1 0 0,15-14 29 0 0,4 1-37 0 0,-14 11 0 0 0,0 0 0 0 0,0-1 0 0 0,16-17 0 0 0,-25 23 0 0 0,-3 3 0 0 0,1 0 0 0 0,-1 0 0 0 0,1 0 0 0 0,-1 1 0 0 0,1-1 0 0 0,0 0 0 0 0,0 1 0 0 0,-1-1 0 0 0,1 0 0 0 0,0 1 0 0 0,0-1 0 0 0,0 1 0 0 0,0-1 0 0 0,0 1 0 0 0,-1-1 0 0 0,1 1 0 0 0,2-1 0 0 0,12-4 0 0 0,-12 6 0 0 0,12 2 0 0 0,-12 1 0 0 0,-2-2 0 0 0,13 42 0 0 0,-14-42 0 0 0,1-1-1 0 0,-1 0 0 0 0,1 0 1 0 0,-1 0-1 0 0,1 0 1 0 0,0 0-1 0 0,-1 0 0 0 0,1 0 1 0 0,0 0-1 0 0,0 0 0 0 0,0 0 1 0 0,-1 0-1 0 0,1 0 0 0 0,0-1 1 0 0,0 1-1 0 0,0 0 0 0 0,1-1 1 0 0,-1 1-1 0 0,0 0 1 0 0,0-1-1 0 0,0 0 0 0 0,0 1 1 0 0,0-1-1 0 0,1 0 0 0 0,-1 1 1 0 0,0-1-1 0 0,2 0 0 0 0,2 1-86 0 0,13 3-1162 0 0,-9-4 515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28.1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130 166 11376 0 0,'0'0'2444'0'0,"0"-3"-1776"0"0,4-10-260 0 0,0 1 0 0 0,12-24 1 0 0,2-8-378 0 0,1 0 6 0 0,-18 42-165 0 0,-3-8 121 0 0,-4 9 545 0 0,-11 11 799 0 0,8-5-1275 0 0,2 0 147 0 0,0-1-1 0 0,0 1 0 0 0,0 0 0 0 0,1 1 1 0 0,0 0-1 0 0,0 0 0 0 0,-7 9 1 0 0,-33 52 874 0 0,24-32-542 0 0,16-25-374 0 0,0-1 0 0 0,-5 12 0 0 0,10-18-137 0 0,0 0 1 0 0,-1-1-1 0 0,2 1 0 0 0,-1 0 1 0 0,0 0-1 0 0,1 0 0 0 0,-1 0 0 0 0,1 0 1 0 0,0 0-1 0 0,0 0 0 0 0,0 0 1 0 0,0 0-1 0 0,1 3 0 0 0,0-3-18 0 0,0 0 0 0 0,0 0-1 0 0,1 0 1 0 0,-1 0 0 0 0,1 0-1 0 0,0-1 1 0 0,0 1-1 0 0,0-1 1 0 0,0 1 0 0 0,0-1-1 0 0,4 4 1 0 0,28 18-28 0 0,-32-23 20 0 0,-2 0-4 0 0,54 30 0 0 0,-49-29 0 0 0,1 1 0 0 0,0-1 0 0 0,0 0 0 0 0,0 0 0 0 0,0-1 0 0 0,0 0 0 0 0,12 1 0 0 0,-13-2 0 0 0,-1 0 0 0 0,0 0 0 0 0,1 0 0 0 0,-1 1 0 0 0,1 0 0 0 0,-1 0 0 0 0,0 0 0 0 0,0 0 0 0 0,0 0 0 0 0,1 1 0 0 0,-1 0 0 0 0,-1 0 0 0 0,6 2 0 0 0,-4-1 0 0 0,4 4 0 0 0,0-2 0 0 0,0 0 0 0 0,1 0 0 0 0,14 5 0 0 0,-23-10 0 0 0,-1 0 0 0 0,1 0 0 0 0,0 0 0 0 0,0 1 0 0 0,0-1 0 0 0,-1 0 0 0 0,1 0 0 0 0,0 1 0 0 0,0-1 0 0 0,-1 1 0 0 0,1-1 0 0 0,0 0 0 0 0,-1 1 0 0 0,1-1 0 0 0,-1 1 0 0 0,1-1 0 0 0,-1 1 0 0 0,1 0 0 0 0,0 0 0 0 0,-2 5 0 0 0,1-6 0 0 0,-1 2 0 0 0,1-1 0 0 0,-1 1 0 0 0,0 0 0 0 0,0 0 0 0 0,1 0 0 0 0,-1-1 0 0 0,0 1 0 0 0,-1 0 0 0 0,1-1 0 0 0,0 1 0 0 0,0-1 0 0 0,-1 1 0 0 0,1-1 0 0 0,-1 0 0 0 0,1 0 0 0 0,-1 1 0 0 0,-1 0 0 0 0,-5 2 0 0 0,0 1 0 0 0,-13 4 0 0 0,1 0 0 0 0,-6 6 8 0 0,-4 2-807 0 0,10-8-4648 0 0,7-5-1298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3.8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18 426 10536 0 0,'-1'2'481'0'0,"-2"-1"-329"0"0,3-1-122 0 0,-1 1 0 0 0,0-1 1 0 0,1 1-1 0 0,-1-1 1 0 0,0 1-1 0 0,1 0 0 0 0,-1-1 1 0 0,1 1-1 0 0,-1 0 1 0 0,1-1-1 0 0,-1 1 0 0 0,1 0 1 0 0,-1 0-1 0 0,1 0 1 0 0,0-1-1 0 0,-1 1 1 0 0,1 0-1 0 0,0 1 0 0 0,-4 5 428 0 0,3-6 118 0 0,3 0 28 0 0,1-1-516 0 0,0 0 0 0 0,0 1 0 0 0,0-1 0 0 0,0 0 1 0 0,0-1-1 0 0,0 1 0 0 0,0 0 0 0 0,0-1 0 0 0,-1 0 0 0 0,5-1 1 0 0,30-13 92 0 0,-22 9-79 0 0,40-22-4 0 0,-1-2 0 0 0,57-41 0 0 0,-12 7-24 0 0,-53 36-71 0 0,1 1 1 0 0,72-28 0 0 0,-108 51 69 0 0,0 1 0 0 0,0 0 0 0 0,0 1 0 0 0,0 0 0 0 0,0 0 0 0 0,1 2 0 0 0,18 0 0 0 0,-24 0-18 0 0,1 1 0 0 0,-1 0 1 0 0,1 0-1 0 0,-1 1 1 0 0,1 0-1 0 0,-1 0 1 0 0,0 0-1 0 0,0 1 1 0 0,0 0-1 0 0,0 0 1 0 0,0 0-1 0 0,-1 1 1 0 0,0 0-1 0 0,7 6 0 0 0,6 7 281 0 0,-3-3 43 0 0,-1 1 0 0 0,19 24-1 0 0,-21-21-69 0 0,1-1 0 0 0,1-1-1 0 0,24 23 1 0 0,-29-31-245 0 0,1 0-1 0 0,0-1 1 0 0,1 0 0 0 0,0 0-1 0 0,0-1 1 0 0,0-1 0 0 0,17 6-1 0 0,-8-5-36 0 0,-1-2 0 0 0,1 0 0 0 0,0-1 0 0 0,1 0 0 0 0,-1-2 0 0 0,0-1 0 0 0,1 0 0 0 0,24-4-1 0 0,18-7 42 0 0,79-23 0 0 0,-91 20-35 0 0,165-57-227 0 0,-6-17-181 0 0,-148 61 253 0 0,34-11 22 0 0,151-38 0 0 0,-224 70 192 0 0,1 2 0 0 0,-1 0 0 0 0,1 2 0 0 0,0 1 0 0 0,0 0 0 0 0,-1 2 0 0 0,1 1 0 0 0,0 1 0 0 0,0 1 0 0 0,-1 1 0 0 0,0 1 0 0 0,0 1 0 0 0,26 11 0 0 0,99 54 1159 0 0,-9-4-641 0 0,-103-53-563 0 0,74 21 0 0 0,-62-25-55 0 0,0-3 0 0 0,1-2 0 0 0,0-3 0 0 0,73-3 0 0 0,193-36-916 0 0,-102-16 165 0 0,-76 15 551 0 0,-98 28 154 0 0,37-9 35 0 0,124-15-1 0 0,-186 32 43 0 0,102-4 24 0 0,-96 6 43 0 0,-1 0 1 0 0,1 1 0 0 0,36 10-1 0 0,-18 1 238 0 0,0 2 0 0 0,-2 1 1 0 0,59 37-1 0 0,-48-27-111 0 0,59 26 0 0 0,-73-40-195 0 0,0-1 1 0 0,1-2 0 0 0,0-1 0 0 0,42 4 0 0 0,-27-8 6 0 0,-1-2 1 0 0,73-7-1 0 0,-22-4-208 0 0,-1-5 0 0 0,0-4-1 0 0,183-60 1 0 0,30-12 15 0 0,-271 81 207 0 0,1 3-1 0 0,0 1 1 0 0,1 2 0 0 0,43 3-1 0 0,-67 1 14 0 0,1 1-1 0 0,-1 1 1 0 0,0 1-1 0 0,27 9 1 0 0,66 32 485 0 0,-75-28-406 0 0,1-2-1 0 0,53 14 1 0 0,-47-20-116 0 0,83 7 0 0 0,-98-14-14 0 0,-1-2 0 0 0,1-1 0 0 0,0-2 1 0 0,34-6-1 0 0,316-103-1142 0 0,-292 83 859 0 0,-9 3 77 0 0,118-34-66 0 0,-70 38 377 0 0,-109 21-4 0 0,-1 0 0 0 0,0 1 0 0 0,0 1-1 0 0,0 0 1 0 0,0 1 0 0 0,23 6 0 0 0,72 27 666 0 0,37 11 205 0 0,-120-41-1032 0 0,-1-1 0 0 0,1 0-1 0 0,0-3 1 0 0,0 0 0 0 0,28-3-1 0 0,133-24-340 0 0,68-19-994 0 0,-250 44 973 0 0,0 1-1 0 0,1-1 1 0 0,-1 1 0 0 0,0 0 0 0 0,13 2 0 0 0,3 3-6665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1.24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 1 12896 0 0,'0'0'1152'0'0,"-7"0"-928"0"0,3 0-224 0 0,-2 0 2072 0 0,-2 2 1767 0 0,8 7-3375 0 0,4-2-376 0 0,0 2-88 0 0,2 4 0 0 0,2-4-5527 0 0,3-2-1105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37.3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1987 5328 0 0,'3'-8'472'0'0,"-2"6"-328"0"0,0 0 0 0 0,0 0 0 0 0,-1 0 0 0 0,1 0 0 0 0,0 0 1 0 0,1 1-1 0 0,-1-1 0 0 0,0 0 0 0 0,4-3 744 0 0,-4 4-161 0 0,-1 0-649 0 0,5-4 321 0 0,-1 1 0 0 0,1-1 0 0 0,0 1 0 0 0,0 0 0 0 0,0 0 0 0 0,1 0 0 0 0,-1 1 0 0 0,1 0 0 0 0,0 0 0 0 0,0 0 0 0 0,12-3 0 0 0,-6 3-3 0 0,-6 1-124 0 0,0 0 0 0 0,0 1 0 0 0,12-2 0 0 0,-12 3-108 0 0,0-1-1 0 0,1 1 0 0 0,-1-2 1 0 0,0 1-1 0 0,0-1 0 0 0,10-4 1 0 0,34-19 411 0 0,-34 17-381 0 0,5-4 5 0 0,-1-2 0 0 0,33-27-1 0 0,-31 23-94 0 0,-7 6-113 0 0,3-3-31 0 0,0 0-1 0 0,1 2 1 0 0,0 0-1 0 0,1 1 1 0 0,23-9-1 0 0,-32 16 41 0 0,-1 1 0 0 0,1 1 0 0 0,0 0 0 0 0,14-2 0 0 0,-19 4 71 0 0,0-1 0 0 0,0 0 0 0 0,0 0 0 0 0,0 0 0 0 0,11-7 0 0 0,-12 6 20 0 0,1 0-1 0 0,-1 1 1 0 0,1 0 0 0 0,0 0-1 0 0,-1 0 1 0 0,11-2-1 0 0,-9 3-80 0 0,-1 0-1 0 0,1 0 1 0 0,0-1-1 0 0,-1 0 0 0 0,1 0 1 0 0,-1-1-1 0 0,9-5 0 0 0,1-1 34 0 0,20-18 0 0 0,-31 23-37 0 0,0 1 8 0 0,-1 0 0 0 0,1 1 0 0 0,-1-1 0 0 0,1 1 0 0 0,0 1 0 0 0,0-1 0 0 0,0 0-1 0 0,0 1 1 0 0,0 0 0 0 0,1 0 0 0 0,9 0 0 0 0,18-3 46 0 0,-11-1 22 0 0,21-9 0 0 0,4-1 75 0 0,26-8 172 0 0,-61 19-314 0 0,-1 0-1 0 0,12-6 0 0 0,-13 5 153 0 0,0 0 0 0 0,19-4 0 0 0,-23 7-82 0 0,1 0 0 0 0,-1-1-1 0 0,0 1 1 0 0,0-1-1 0 0,0 0 1 0 0,11-8-1 0 0,31-28 273 0 0,-22 15-136 0 0,5-3 113 0 0,46-51 0 0 0,-25 11-118 0 0,-39 49-190 0 0,0 0 0 0 0,1 1-1 0 0,0 1 1 0 0,2 0 0 0 0,23-18-1 0 0,-6 11 18 0 0,1 3 0 0 0,50-24-1 0 0,-83 43-42 0 0,24-10 39 0 0,0-1 0 0 0,37-25 1 0 0,-38 22 8 0 0,-18 11-28 0 0,1 0 0 0 0,-1 0 0 0 0,10-9 0 0 0,-9 5 51 0 0,0 2 0 0 0,1-1 1 0 0,-1 1-1 0 0,1 0 1 0 0,1 1-1 0 0,-1 0 0 0 0,1 0 1 0 0,10-4-1 0 0,-16 7-77 0 0,1 1 0 0 0,-1-1 0 0 0,0 0 0 0 0,0 0 0 0 0,0 0 0 0 0,-1-1 0 0 0,1 1 0 0 0,-1-1 0 0 0,1 1 0 0 0,-1-1 0 0 0,3-4 0 0 0,-3 4-8 0 0,0 0 0 0 0,0 0-1 0 0,0 1 1 0 0,1-1 0 0 0,-1 1 0 0 0,1-1 0 0 0,-1 1 0 0 0,1 0 0 0 0,0 0 0 0 0,0 0 0 0 0,0 1-1 0 0,5-3 1 0 0,10-3 16 0 0,-1 0 0 0 0,16-10 0 0 0,-25 13 4 0 0,11-8 17 0 0,-1 0 0 0 0,0-1-1 0 0,0-1 1 0 0,23-25 0 0 0,31-41 41 0 0,-12 11-54 0 0,18-17 54 0 0,-7 23 94 0 0,-52 46-97 0 0,-5 5-98 0 0,25-18-1 0 0,-30 23 60 0 0,1-1-1 0 0,11-12 0 0 0,-5 5-5 0 0,-12 12-16 0 0,1-1 0 0 0,0 1 0 0 0,0 0 0 0 0,5-3 0 0 0,-5 4 0 0 0,0-1 0 0 0,0 0 0 0 0,0 0 0 0 0,4-4 0 0 0,-7 4 0 0 0,-1 2 0 0 0,-1 1 0 0 0,1-1 0 0 0,0 0 0 0 0,-1 1 0 0 0,1-1 0 0 0,0 1 0 0 0,0-1 0 0 0,0 1 0 0 0,-1-1 0 0 0,1 1 0 0 0,0-1 0 0 0,0 1 0 0 0,0 0 0 0 0,0 0 0 0 0,0-1 0 0 0,1 1 0 0 0,3-1 0 0 0,-4 0 0 0 0,0 0 0 0 0,0 1 0 0 0,1-1 0 0 0,-1 0 0 0 0,0 1 0 0 0,0-1 0 0 0,0 0 0 0 0,0 0 0 0 0,0 0 0 0 0,0 0 0 0 0,1-1 0 0 0,5-5 0 0 0,14-11 0 0 0,13-12 0 0 0,-8 3 21 0 0,-11 12-12 0 0,0-1 1 0 0,12-18 0 0 0,-26 33-178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40.4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5477 2760 0 0,'0'-4'85'0'0,"0"-2"-48"0"0,0 0-1 0 0,0 1 0 0 0,0-1 0 0 0,1 0 0 0 0,0 1 0 0 0,0-1 0 0 0,4-11 1501 0 0,-3 16-659 0 0,38-28 915 0 0,-25 19-1485 0 0,25-21-1 0 0,-27 18 43 0 0,1 0 1 0 0,-2-2-1 0 0,17-22 0 0 0,25-29 460 0 0,-45 55-614 0 0,1 1-1 0 0,0 0 1 0 0,0 1 0 0 0,13-9 0 0 0,2-2-438 0 0,10-8 586 0 0,-21 20-325 0 0,-3 3 19 0 0,-1 2 74 0 0,-1-1 0 0 0,0 0 1 0 0,0-1-1 0 0,10-6 1 0 0,-15 8-3 0 0,1 0 0 0 0,0 1 0 0 0,0 0 0 0 0,0 0 0 0 0,0 1 0 0 0,0-1 0 0 0,1 1 0 0 0,-1 0 0 0 0,0 1 0 0 0,1-1 0 0 0,-1 1 1 0 0,8 0-1 0 0,16-1 281 0 0,-24 0-336 0 0,-1 0-1 0 0,1 0 0 0 0,-1-1 1 0 0,1 0-1 0 0,-1 1 0 0 0,0-2 1 0 0,0 1-1 0 0,0 0 0 0 0,0-1 1 0 0,0 0-1 0 0,-1 0 1 0 0,1 0-1 0 0,-1 0 0 0 0,0 0 1 0 0,4-6-1 0 0,-2 4-6 0 0,0-1 0 0 0,1 1 0 0 0,-1 1 0 0 0,14-9 0 0 0,-5 2 4 0 0,-11 9-43 0 0,-1 0-1 0 0,0 0 1 0 0,1 0 0 0 0,-1 1-1 0 0,1-1 1 0 0,5-1 0 0 0,6 2 2 0 0,15 10-11 0 0,-25-7 0 0 0,1-1 0 0 0,19-3 0 0 0,-21 1 0 0 0,0 1 1 0 0,0-1 0 0 0,0 0-1 0 0,1 0 1 0 0,-2 0 0 0 0,1 0-1 0 0,0 0 1 0 0,0-1 0 0 0,0 0-1 0 0,0 1 1 0 0,-1-1 0 0 0,1 0-1 0 0,-1 0 1 0 0,0 0 0 0 0,3-3-1 0 0,9-3 55 0 0,36-8 168 0 0,4-5-83 0 0,-25 6 6 0 0,-3 2-174 0 0,53-20 0 0 0,-74 31 76 0 0,1 0-1 0 0,-1-1 1 0 0,1 0-1 0 0,-1 0 1 0 0,0 0-1 0 0,0 0 1 0 0,7-7 0 0 0,2-3 58 0 0,12-17 0 0 0,4-2-65 0 0,16-16-40 0 0,45-42 72 0 0,-53 57-34 0 0,2 3 0 0 0,51-31 1 0 0,-58 39-40 0 0,135-88 64 0 0,-109 74 0 0 0,-24 12-64 0 0,28-9-200 0 0,-35 19 179 0 0,0-1 1 0 0,33-23-1 0 0,-42 23 11 0 0,0-1-1 0 0,0 0 1 0 0,18-23-1 0 0,24-21 448 0 0,28-14 280 0 0,-76 64-665 0 0,5-5 28 0 0,23-23 1 0 0,-36 33-63 0 0,-1 0 0 0 0,1 0-1 0 0,1 1 1 0 0,-1 0-1 0 0,1 0 1 0 0,-1 1-1 0 0,1-1 1 0 0,0 1 0 0 0,0 0-1 0 0,9-2 1 0 0,-14 4-5 0 0,0 1 0 0 0,0 0 0 0 0,-1 0 0 0 0,1-1 0 0 0,0 1 0 0 0,0 0 0 0 0,-1-1 0 0 0,1 1 0 0 0,0-1 0 0 0,-1 1 0 0 0,1-1 0 0 0,-1 1 0 0 0,1-1 0 0 0,1-1 0 0 0,1-1 21 0 0,0 1-19 0 0,4-3 26 0 0,0 0 1 0 0,0 0 0 0 0,-1 0 0 0 0,0-1-1 0 0,0 0 1 0 0,10-13 0 0 0,-9 10-10 0 0,0 0 1 0 0,1 1 0 0 0,0 0-1 0 0,11-9 1 0 0,-4 4 30 0 0,-4 4-23 0 0,0 1 0 0 0,17-10 0 0 0,-15 10-22 0 0,20-16 0 0 0,-26 20-10 0 0,-1-1-1 0 0,1 1 0 0 0,9-5 1 0 0,-10 6 0 0 0,1 0 1 0 0,-1-1 0 0 0,12-9-1 0 0,72-84 95 0 0,-45 47-24 0 0,9-17 519 0 0,-49 61-664 0 0,-1 1 0 0 0,0-1 0 0 0,5-11 0 0 0,7-9-82 0 0,-12 21 148 0 0,-1 0 0 0 0,0 0 0 0 0,0-1 0 0 0,0 1 0 0 0,-1-1 0 0 0,1 0 0 0 0,1-8 0 0 0,-1 8 0 0 0,0 0 0 0 0,0 0 0 0 0,1 0 0 0 0,0 0 0 0 0,0 0 0 0 0,8-8 0 0 0,-11 13 0 0 0,6-5 0 0 0,0-1 0 0 0,0 1 0 0 0,0 1 0 0 0,15-10 0 0 0,-21 15 0 0 0,4-5 0 0 0,1 1 0 0 0,-1-1 0 0 0,6-7 0 0 0,12-9 0 0 0,-16 15 0 0 0,1-1 0 0 0,11-13 0 0 0,-10 10 0 0 0,-2 3 0 0 0,1 0 0 0 0,16-10 0 0 0,9-8 0 0 0,3-5 0 0 0,-24 21 11 0 0,-1 0-1 0 0,0-1 1 0 0,0 0 0 0 0,-1-1 0 0 0,10-13-1 0 0,-19 22 1 0 0,1 1-1 0 0,-1-1 1 0 0,0 1-1 0 0,1 0 1 0 0,-1-1-1 0 0,1 1 1 0 0,-1 0-1 0 0,4-2 1 0 0,-4 3 7 0 0,0-1 0 0 0,0 0 0 0 0,1 0 0 0 0,-1 0 0 0 0,0 0 1 0 0,0 0-1 0 0,0 0 0 0 0,0 0 0 0 0,0 0 0 0 0,0 0 0 0 0,1-3 0 0 0,12-16 56 0 0,3-6-282 0 0,0-10 163 0 0,20-65 0 0 0,-7 23 109 0 0,-26 68-64 0 0,1-1 0 0 0,0 1 0 0 0,12-17 0 0 0,-9 15 0 0 0,11-23 0 0 0,-15 26 23 0 0,1 1 0 0 0,0-1 0 0 0,1 1 0 0 0,6-8-1 0 0,15-20-61 0 0,11-20-149 0 0,-31 46 203 0 0,0 0-1 0 0,0 1 1 0 0,15-14 0 0 0,5-7-89 0 0,-5-5 74 0 0,-15 28-8 0 0,-2 2 51 0 0,-1 0-1 0 0,1 0 1 0 0,-1-1 0 0 0,6-10 0 0 0,-5 7-39 0 0,1 0-1 0 0,10-13 1 0 0,-12 18-4 0 0,-1-1 0 0 0,1 1 0 0 0,-1-1 0 0 0,0 0 0 0 0,0 0 0 0 0,0 0 0 0 0,-1 0 0 0 0,0 0 0 0 0,0-1 0 0 0,0 1 0 0 0,-1-1 0 0 0,0 1-1 0 0,1-6 1 0 0,-1 6 0 0 0,-1 1 0 0 0,1-1 0 0 0,0 1 0 0 0,0-1 0 0 0,1 1 0 0 0,-1 0 0 0 0,4-7 0 0 0,5-13 0 0 0,6-15 0 0 0,1 5 0 0 0,9-35 64 0 0,7-25-64 0 0,-16 48 0 0 0,-2 8 0 0 0,12-39 0 0 0,-4 11 0 0 0,-4 17 0 0 0,15-57 0 0 0,-14 46 64 0 0,19-55-64 0 0,3-14 0 0 0,-34 96 0 0 0,-5 22 0 0 0,0 1 0 0 0,0-1 0 0 0,-1 1 0 0 0,1-12 0 0 0,4-23 0 0 0,1 1 0 0 0,-4 29 0 0 0,-1 0 0 0 0,2-22 0 0 0,0-1 0 0 0,16-64 118 0 0,-9 68-107 0 0,-9 29-11 0 0,-1 0 0 0 0,0-1 0 0 0,0 1 0 0 0,-1-1 0 0 0,1 1 0 0 0,-1-1 0 0 0,0-7-1 0 0,7-40 1 0 0,-8 51 0 0 0,0-1 0 0 0,1 0 0 0 0,-1 0 0 0 0,1 1 0 0 0,0-1 0 0 0,0 0 0 0 0,1-2 0 0 0,-1 2 0 0 0,0 1 0 0 0,0-1 0 0 0,0 0 0 0 0,0 1 0 0 0,-1-1 0 0 0,1 1 0 0 0,-1-4 0 0 0,1 3 0 0 0,-1 0 0 0 0,0 0 0 0 0,1 1 0 0 0,0-1 0 0 0,-1 0 0 0 0,4-4 0 0 0,-3 4 0 0 0,0 0 0 0 0,0 1 0 0 0,0-1 0 0 0,-1 0 0 0 0,1 0 0 0 0,0-5 0 0 0,-1 2 63 0 0,1 0-1 0 0,0-1 0 0 0,3-9 1 0 0,-2 10-106 0 0,-1-1 1 0 0,0 1 0 0 0,1-11-1 0 0,8-62-85 0 0,-6 32 128 0 0,-3 42-2 0 0,-1 1 0 0 0,1-1-1 0 0,0 1 1 0 0,0-1-1 0 0,0 1 1 0 0,1 0-1 0 0,1-5 1 0 0,-1 4 49 0 0,0 1 1 0 0,-1 0-1 0 0,1 0 1 0 0,-1-1-1 0 0,0 1 1 0 0,0-1-1 0 0,-1-4 0 0 0,0-2 57 0 0,0 0-212 0 0,0 1 0 0 0,1 0 0 0 0,2-16 0 0 0,-2-22 108 0 0,0 22-32 0 0,0 14-243 0 0,-1-1 1 0 0,0 1 0 0 0,-3-16 0 0 0,-1 18-341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6:41.0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2361 4896 0 0,'0'-15'472'0'0,"1"6"-195"0"0,0 1 0 0 0,0-1 0 0 0,2-8 0 0 0,-1 9 84 0 0,0-1 1 0 0,-1 0 0 0 0,1-9-1 0 0,5-95 2637 0 0,0 33-2070 0 0,6-118 918 0 0,-8 53-1579 0 0,9-137 236 0 0,3 62-111 0 0,-13 181-313 0 0,9-188 506 0 0,-7 76-225 0 0,-3 93-455 0 0,47-403 200 0 0,-18 289-1849 0 0,-21 115 718 0 0,1 1 2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06.3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294 413 6936 0 0,'0'0'7158'0'0,"0"2"-6790"0"0,0 7 2196 0 0,1-8-2456 0 0,14 8 61 0 0,-14-8-42 0 0,9-16 1426 0 0,-9 9-1476 0 0,1 0 0 0 0,-1 0 0 0 0,0 0 0 0 0,-1-1 0 0 0,1 1 0 0 0,-1 0-1 0 0,0 0 1 0 0,-1-1 0 0 0,0 1 0 0 0,0 0 0 0 0,0 0 0 0 0,-1 0 0 0 0,1 0 0 0 0,-2 0-1 0 0,1 0 1 0 0,0 0 0 0 0,-1 1 0 0 0,0-1 0 0 0,-1 1 0 0 0,1 0 0 0 0,-1 0-1 0 0,-6-6 1 0 0,9 10-47 0 0,0 0 0 0 0,0 0 0 0 0,0 1 0 0 0,0-1-1 0 0,0 0 1 0 0,0 0 0 0 0,-1 1 0 0 0,1-1 0 0 0,0 1-1 0 0,0-1 1 0 0,-1 1 0 0 0,1 0 0 0 0,0 0 0 0 0,-1-1-1 0 0,1 1 1 0 0,0 0 0 0 0,-1 0 0 0 0,1 0 0 0 0,-1 0 0 0 0,1 1-1 0 0,0-1 1 0 0,-1 0 0 0 0,1 0 0 0 0,-3 2 0 0 0,2-1 15 0 0,0 0 0 0 0,0 0 1 0 0,0 1-1 0 0,0-1 1 0 0,0 1-1 0 0,0-1 1 0 0,0 1-1 0 0,0 0 1 0 0,1-1-1 0 0,-1 1 0 0 0,1 0 1 0 0,-3 4-1 0 0,-16 22 355 0 0,14-21-294 0 0,1 0 0 0 0,1 0 0 0 0,-7 11 0 0 0,-6 11 185 0 0,14-23-218 0 0,-1-1 0 0 0,1 1 0 0 0,0 0 0 0 0,0 0 0 0 0,1 0-1 0 0,0 0 1 0 0,0 1 0 0 0,-1 5 0 0 0,2-4-24 0 0,0 0 1 0 0,0 0-1 0 0,1 0 1 0 0,0 0-1 0 0,2 8 1 0 0,-1-11-31 0 0,0-1 1 0 0,0 0 0 0 0,1 0-1 0 0,-1 0 1 0 0,1 0 0 0 0,0 0 0 0 0,0 0-1 0 0,1-1 1 0 0,-1 1 0 0 0,1 0 0 0 0,3 3-1 0 0,-3-4-16 0 0,0 0-1 0 0,0 0 1 0 0,0 0-1 0 0,0-1 1 0 0,1 1-1 0 0,-1-1 1 0 0,1 0 0 0 0,-1 0-1 0 0,1 0 1 0 0,0 0-1 0 0,0-1 1 0 0,0 0-1 0 0,-1 0 1 0 0,1 0-1 0 0,1 0 1 0 0,-1 0-1 0 0,0-1 1 0 0,0 0-1 0 0,0 1 1 0 0,5-2 0 0 0,8-1 10 0 0,-14 2-4 0 0,1 0 0 0 0,0 0 1 0 0,-1-1-1 0 0,1 0 0 0 0,0 0 0 0 0,-1 0 0 0 0,1 0 0 0 0,-1 0 0 0 0,1 0 0 0 0,-1-1 1 0 0,0 0-1 0 0,0 0 0 0 0,5-3 0 0 0,1-3 23 0 0,0-1-1 0 0,-1 0 1 0 0,0 0 0 0 0,0-1 0 0 0,-1 1-1 0 0,-1-2 1 0 0,1 1 0 0 0,-2-1 0 0 0,1 0-1 0 0,5-20 1 0 0,-10 26-19 0 0,0 0-1 0 0,0 0 1 0 0,-1-1-1 0 0,0 1 1 0 0,0 0 0 0 0,0 0-1 0 0,-1 0 1 0 0,0-1-1 0 0,0 1 1 0 0,0 0-1 0 0,0 0 1 0 0,-4-7-1 0 0,-4-9 80 0 0,-17-31 0 0 0,18 37-57 0 0,2 6-9 0 0,0-1 0 0 0,0 1 1 0 0,-12-13-1 0 0,13 17-21 0 0,1 1-1 0 0,-1 0 0 0 0,0-1 1 0 0,0 1-1 0 0,0 1 1 0 0,0-1-1 0 0,-10-3 1 0 0,13 6-1 0 0,-1 0-1 0 0,1 0 1 0 0,-1 0 0 0 0,1 1 0 0 0,-1-1-1 0 0,0 1 1 0 0,1 0 0 0 0,-1-1-1 0 0,0 1 1 0 0,1 1 0 0 0,-1-1 0 0 0,0 0-1 0 0,1 1 1 0 0,-1-1 0 0 0,-3 2-1 0 0,2-1 1 0 0,1 1 0 0 0,-1 0 0 0 0,0 0 0 0 0,0 1-1 0 0,1-1 1 0 0,-1 1 0 0 0,1-1 0 0 0,-5 6 0 0 0,-2 4 11 0 0,1-1 0 0 0,1 2 1 0 0,-1-1-1 0 0,-6 16 1 0 0,3-4 37 0 0,2 1 0 0 0,0 0 1 0 0,2 0-1 0 0,-11 52 0 0 0,19-71-53 0 0,0 0 0 0 0,0 1 0 0 0,0-1 0 0 0,1 0 0 0 0,0 0 0 0 0,0 0 0 0 0,1 0 0 0 0,0 0 0 0 0,0 0 0 0 0,0 0 0 0 0,4 6 0 0 0,-4-10 0 0 0,0 1 0 0 0,0-1 0 0 0,0 0 0 0 0,0 0 0 0 0,0 0 0 0 0,0 0 0 0 0,1 0 0 0 0,-1 0 0 0 0,1 0 0 0 0,0-1 0 0 0,-1 1 0 0 0,1-1 0 0 0,0 0 0 0 0,0 0 0 0 0,0 0 0 0 0,0 0 0 0 0,4 0 0 0 0,1 1 0 0 0,0-1 0 0 0,0 0 0 0 0,0-1 0 0 0,0 0 0 0 0,11-1 0 0 0,-14 0 9 0 0,1 0-1 0 0,-1-1 1 0 0,0 0-1 0 0,0 1 1 0 0,-1-2 0 0 0,1 1-1 0 0,0-1 1 0 0,-1 1-1 0 0,1-1 1 0 0,-1 0-1 0 0,0-1 1 0 0,5-4-1 0 0,1-3 19 0 0,1 0 0 0 0,16-25 0 0 0,-22 29-13 0 0,-1 0-1 0 0,0-1 0 0 0,-1 1 1 0 0,1-1-1 0 0,-1 1 0 0 0,-1-1 1 0 0,1 0-1 0 0,-1 0 1 0 0,-1 0-1 0 0,0 0 0 0 0,0-1 1 0 0,0 1-1 0 0,-1 0 1 0 0,0 0-1 0 0,-1-1 0 0 0,0 1 1 0 0,0 0-1 0 0,-1 0 0 0 0,0 0 1 0 0,0 0-1 0 0,-1 0 1 0 0,0 0-1 0 0,0 1 0 0 0,-1-1 1 0 0,-7-11-1 0 0,8 15-8 0 0,1 1-1 0 0,-1 0 1 0 0,0 0 0 0 0,0 0-1 0 0,0 0 1 0 0,0 0 0 0 0,0 0-1 0 0,-1 1 1 0 0,1-1 0 0 0,-1 1-1 0 0,0 0 1 0 0,-5-2-1 0 0,7 3-1 0 0,0 1 0 0 0,0-1-1 0 0,-1 1 1 0 0,1 0 0 0 0,0-1-1 0 0,0 1 1 0 0,0 0 0 0 0,-1 0-1 0 0,1 1 1 0 0,0-1 0 0 0,0 0-1 0 0,0 1 1 0 0,0-1 0 0 0,0 1-1 0 0,-1 0 1 0 0,1-1 0 0 0,0 1-1 0 0,0 0 1 0 0,1 0 0 0 0,-1 1-1 0 0,0-1 1 0 0,0 0 0 0 0,0 1-1 0 0,1-1 1 0 0,-3 4 0 0 0,-15 16 3 0 0,-19 31 0 0 0,6-9-8 0 0,28-37 2 0 0,-1 1 0 0 0,1 0 0 0 0,0 0 0 0 0,1 0 0 0 0,-1 1 0 0 0,1-1 0 0 0,-2 10 0 0 0,4-12 0 0 0,0-1 0 0 0,0 1 0 0 0,1 0 0 0 0,-1 0 0 0 0,1 0 0 0 0,0 0 0 0 0,0 0 0 0 0,1 0 0 0 0,-1 0 0 0 0,1 0 0 0 0,0 0 0 0 0,3 7 0 0 0,1-4 0 0 0,0-5 0 0 0,-1 0 0 0 0,0 0 0 0 0,1-1 0 0 0,0 0 0 0 0,-1 0 0 0 0,1 0 0 0 0,0 0 0 0 0,0-1 0 0 0,0 0 0 0 0,0 0 0 0 0,0 0 0 0 0,0-1 0 0 0,0 1 0 0 0,1-1 0 0 0,-1 0 0 0 0,0-1 0 0 0,0 0 0 0 0,0 1 0 0 0,0-1 0 0 0,0-1 0 0 0,0 1 0 0 0,0-1 0 0 0,0 0 0 0 0,-1 0 0 0 0,1 0 0 0 0,-1-1 0 0 0,6-4 0 0 0,6-5 0 0 0,-1 1 0 0 0,-1-1 0 0 0,-1 0 0 0 0,14-15 0 0 0,-22 20 12 0 0,0 1-1 0 0,0-1 1 0 0,-1 1-1 0 0,0-1 1 0 0,-1 0-1 0 0,0-1 0 0 0,0 1 1 0 0,0-1-1 0 0,2-9 1 0 0,-4 13-5 0 0,-1-1 0 0 0,1 1-1 0 0,-1 0 1 0 0,0-1 0 0 0,0 1 0 0 0,0-1 0 0 0,0 1 0 0 0,-1-1 0 0 0,0 1 0 0 0,0 0 0 0 0,0-1-1 0 0,0 1 1 0 0,-1 0 0 0 0,1 0 0 0 0,-1 0 0 0 0,0 0 0 0 0,-1 0 0 0 0,-2-4 0 0 0,0 2 6 0 0,0 0 1 0 0,0 0-1 0 0,0 1 1 0 0,0-1-1 0 0,-10-6 1 0 0,12 10-10 0 0,-1 1 1 0 0,1-1-1 0 0,0 1 0 0 0,-1-1 1 0 0,1 1-1 0 0,-1 0 0 0 0,1 0 1 0 0,-1 1-1 0 0,0-1 0 0 0,1 1 1 0 0,-1 0-1 0 0,0 0 0 0 0,1 0 1 0 0,-5 1-1 0 0,4-1-4 0 0,-1 1 0 0 0,0 0 0 0 0,1 1 0 0 0,-1-1 0 0 0,1 1 0 0 0,0 0 0 0 0,-1 0 0 0 0,1 0 0 0 0,0 1 0 0 0,-4 3 0 0 0,-6 5 0 0 0,-17 18 0 0 0,19-17 0 0 0,5-5-1 0 0,0 1 0 0 0,-7 11 1 0 0,-9 10 13 0 0,10-15 9 0 0,0 0 0 0 0,-17 26 1 0 0,25-32-17 0 0,0 1 0 0 0,1-1 1 0 0,0 1-1 0 0,1 0 0 0 0,0 0 0 0 0,0 0 1 0 0,-1 10-1 0 0,3-17-6 0 0,1 0 0 0 0,0 0 0 0 0,0 0 0 0 0,0 0 0 0 0,0 0 0 0 0,1 0 0 0 0,-1 0 0 0 0,0-1 0 0 0,1 1 0 0 0,-1 0 0 0 0,1 0 0 0 0,0 0 0 0 0,0-1 0 0 0,0 1 0 0 0,0 0 0 0 0,0 0 0 0 0,0-1 0 0 0,0 1 0 0 0,0-1 0 0 0,0 1 0 0 0,1-1 0 0 0,-1 0 0 0 0,1 0 0 0 0,1 2 0 0 0,3 1 0 0 0,0 0 0 0 0,0-1 0 0 0,0 0 0 0 0,0 0 0 0 0,8 2 0 0 0,-8-3 0 0 0,1 0 0 0 0,0-1 0 0 0,-1 0 0 0 0,1 0 0 0 0,0-1 0 0 0,0 1 0 0 0,0-2 0 0 0,-1 1 0 0 0,9-2 0 0 0,2-1 0 0 0,0-1 0 0 0,24-9 0 0 0,-35 11 0 0 0,1 0 0 0 0,-1-1 0 0 0,0 0 0 0 0,0-1 0 0 0,0 1 0 0 0,0-1 0 0 0,5-5 0 0 0,12-7 14 0 0,-19 13-9 0 0,0 0 1 0 0,0 1 0 0 0,-1-1-1 0 0,1 0 1 0 0,-1-1 0 0 0,4-3-1 0 0,-1 0 12 0 0,-1-1-1 0 0,8-12 0 0 0,-11 17-7 0 0,-1 0 0 0 0,0-1 1 0 0,0 1-1 0 0,0-1 0 0 0,0 1 1 0 0,0-1-1 0 0,-1 1 0 0 0,1-1 1 0 0,-1-4-1 0 0,0 3 4 0 0,-1 0 0 0 0,1 1 1 0 0,-1-1-1 0 0,0 0 0 0 0,0 0 1 0 0,-1 1-1 0 0,1-1 0 0 0,-1 1 1 0 0,0-1-1 0 0,-4-6 0 0 0,-3-1 29 0 0,0-1 0 0 0,-11-10 0 0 0,8 8-21 0 0,9 12-16 0 0,0 0 0 0 0,0 0 0 0 0,0 0 0 0 0,0 0-1 0 0,0 1 1 0 0,-1-1 0 0 0,1 1 0 0 0,-1-1 0 0 0,0 1 0 0 0,1 1 0 0 0,-1-1-1 0 0,0 0 1 0 0,-5 0 0 0 0,6 1-2 0 0,0 1 0 0 0,1 0 0 0 0,-1 0 1 0 0,0 0-1 0 0,0 0 0 0 0,0 0 0 0 0,1 0 0 0 0,-1 1 0 0 0,0 0 0 0 0,0-1 0 0 0,1 1 0 0 0,-1 0 0 0 0,1 0 0 0 0,-1 1 1 0 0,1-1-1 0 0,-1 0 0 0 0,1 1 0 0 0,0 0 0 0 0,-1-1 0 0 0,1 1 0 0 0,-3 3 0 0 0,-9 11-3 0 0,1 1 0 0 0,1 0 0 0 0,-20 37 0 0 0,9-15 0 0 0,18-29 0 0 0,0 0 0 0 0,1 0 0 0 0,1 1 0 0 0,-1-1 0 0 0,2 1 0 0 0,-1 0 0 0 0,0 11 0 0 0,-1 1 0 0 0,4-17 0 0 0,-1 0 0 0 0,1 0 0 0 0,0 0 0 0 0,1 0 0 0 0,-1 0 0 0 0,1 0 0 0 0,1 0 0 0 0,-1-1 0 0 0,1 1 0 0 0,0 0 0 0 0,3 7 0 0 0,3-2 0 0 0,-5-8 0 0 0,0 0 0 0 0,0-1 0 0 0,1 1 0 0 0,-1-1 0 0 0,0 0 0 0 0,1 0 0 0 0,-1 0 0 0 0,1-1 0 0 0,0 1 0 0 0,0-1 0 0 0,-1 0 0 0 0,1 0 0 0 0,0 0 0 0 0,6 1 0 0 0,17 4 0 0 0,-23-5 0 0 0,-1 0 0 0 0,1 0 0 0 0,-1 0 0 0 0,1-1 0 0 0,0 1 0 0 0,0-1 0 0 0,-1 0 0 0 0,8 0 0 0 0,-2-2 0 0 0,1 0 0 0 0,-1 0-1 0 0,0 0 1 0 0,0-2 0 0 0,0 1 0 0 0,0-1-1 0 0,0 0 1 0 0,-1-1 0 0 0,13-8-1 0 0,-15 8 3 0 0,-1 0-1 0 0,1 0 0 0 0,-1 0 0 0 0,0-1 0 0 0,0 0 0 0 0,0 0 0 0 0,-1 0 0 0 0,0-1 0 0 0,0 0 0 0 0,-1 1 0 0 0,1-1 0 0 0,2-13 0 0 0,-4 15 11 0 0,-1 1 1 0 0,0-1-1 0 0,0-1 1 0 0,0 1-1 0 0,-1 0 1 0 0,0 0-1 0 0,0 0 1 0 0,0 0-1 0 0,0 0 1 0 0,-1 0-1 0 0,0 0 1 0 0,-2-8-1 0 0,0 7 3 0 0,0 0 0 0 0,0 0-1 0 0,0 1 1 0 0,0-1 0 0 0,-1 0-1 0 0,0 1 1 0 0,0 0 0 0 0,-1 0-1 0 0,-6-6 1 0 0,-3-3-5 0 0,7 6 9 0 0,-1 1 0 0 0,-10-8 0 0 0,15 13-16 0 0,1 0 1 0 0,-1 0 0 0 0,0 1 0 0 0,1 0 0 0 0,-1-1 0 0 0,0 1 0 0 0,0 0 0 0 0,0 0 0 0 0,0 1 0 0 0,0-1 0 0 0,0 1 0 0 0,-4-1-1 0 0,5 1-2 0 0,0 0 0 0 0,-1 1 0 0 0,1-1 0 0 0,0 1 0 0 0,0-1-1 0 0,0 1 1 0 0,0 0 0 0 0,0 0 0 0 0,1 0 0 0 0,-1 0-1 0 0,0 0 1 0 0,0 0 0 0 0,0 0 0 0 0,1 1 0 0 0,-2 1 0 0 0,-23 26-3 0 0,17-17 1 0 0,-9 19 1 0 0,1-3 0 0 0,13-21 0 0 0,0 0 0 0 0,0 1 0 0 0,0-1 0 0 0,1 1 0 0 0,0 0 0 0 0,1 0 0 0 0,-3 10 0 0 0,-1 12 0 0 0,9-21 0 0 0,0-4 0 0 0,-2-1 0 0 0,1 0 0 0 0,-1-1 0 0 0,1 1 0 0 0,0-1 0 0 0,0 0 0 0 0,0 1 0 0 0,0-1 0 0 0,0 0 0 0 0,1 0 0 0 0,0 0 0 0 0,-1 0 0 0 0,1-1 0 0 0,0 1 0 0 0,0-1 0 0 0,0 0 0 0 0,4 2 0 0 0,-3-1 0 0 0,-1-2 0 0 0,0 1 0 0 0,0-1 0 0 0,0 0 0 0 0,0 0 0 0 0,0 0 0 0 0,0 0 0 0 0,0 0 0 0 0,0-1 0 0 0,1 1 0 0 0,-1-1 0 0 0,0 0 0 0 0,0 0 0 0 0,1 0 0 0 0,-1-1 0 0 0,0 1 0 0 0,0-1 0 0 0,1 0 0 0 0,3-1 0 0 0,5-2 0 0 0,-1-1 0 0 0,1-1 0 0 0,14-8 0 0 0,-13 6 0 0 0,-8 4 3 0 0,0 1 1 0 0,0-1-1 0 0,0 0 0 0 0,0 0 0 0 0,-1 0 0 0 0,0 0 1 0 0,0-1-1 0 0,0 0 0 0 0,5-8 0 0 0,-5 4 2 0 0,1 1 1 0 0,-1-1-1 0 0,-1 1 0 0 0,0-1 1 0 0,4-15-1 0 0,-7 21 2 0 0,0-1 0 0 0,0 1 0 0 0,0-1 0 0 0,0 1 0 0 0,0 0-1 0 0,-1-1 1 0 0,1 1 0 0 0,-1-1 0 0 0,0 1 0 0 0,0 0 0 0 0,-2-4 0 0 0,-1-2 26 0 0,-1 0 0 0 0,-9-14-1 0 0,10 16-19 0 0,0 1 0 0 0,-1 0-1 0 0,0 0 1 0 0,0 1 0 0 0,-1-1-1 0 0,1 1 1 0 0,-9-6 0 0 0,10 10-10 0 0,1-1 0 0 0,0 0 0 0 0,-1 1 0 0 0,1-1 0 0 0,-1 1 0 0 0,1 0 1 0 0,-1 0-1 0 0,1 1 0 0 0,-1-1 0 0 0,0 1 0 0 0,1 0 0 0 0,-1 0 0 0 0,0 0 0 0 0,1 0 0 0 0,-1 1 1 0 0,0-1-1 0 0,-5 2 0 0 0,2 1 1 0 0,0 0 1 0 0,1 0-1 0 0,0 1 1 0 0,-1 0-1 0 0,1 0 0 0 0,0 0 1 0 0,1 1-1 0 0,-1 0 1 0 0,1 0-1 0 0,-8 9 1 0 0,-1 1-1 0 0,9-9-4 0 0,1 0 0 0 0,-1 1 0 0 0,1 0 0 0 0,0 0 0 0 0,1 0 0 0 0,0 0 0 0 0,0 0 0 0 0,0 1 0 0 0,1-1 0 0 0,0 1 0 0 0,1 0 0 0 0,0 0 0 0 0,0-1 0 0 0,0 1 0 0 0,1 0 0 0 0,1 9 0 0 0,0-13-4 0 0,0-1 0 0 0,1 1-1 0 0,0 0 1 0 0,0 0 0 0 0,0-1 0 0 0,0 1-1 0 0,0-1 1 0 0,1 1 0 0 0,-1-1 0 0 0,1 0-1 0 0,0 0 1 0 0,0 0 0 0 0,7 4 0 0 0,-1 1-1 0 0,-6-6 5 0 0,1 0 0 0 0,0 0 0 0 0,0 0 0 0 0,-1-1 0 0 0,1 1 0 0 0,1-1 0 0 0,-1 0 0 0 0,0 0 0 0 0,5 0 0 0 0,13 3 0 0 0,-18-3 0 0 0,-1-1 0 0 0,1 1 0 0 0,0-1 0 0 0,0 0 0 0 0,0-1 0 0 0,0 1 0 0 0,-1-1 0 0 0,1 1 0 0 0,0-1 0 0 0,0 0 0 0 0,-1 0 0 0 0,1-1 0 0 0,-1 1 0 0 0,1-1 0 0 0,-1 0 0 0 0,0 0 0 0 0,1 0 0 0 0,-1 0 0 0 0,5-5 0 0 0,2-2 0 0 0,-1 0 0 0 0,0 0 0 0 0,0-1 0 0 0,11-16 0 0 0,-16 19 3 0 0,0 1 0 0 0,0-1 0 0 0,-1 0-1 0 0,0-1 1 0 0,-1 1 0 0 0,1 0 0 0 0,-1-1 0 0 0,-1 1-1 0 0,1-1 1 0 0,-1 0 0 0 0,-1 1 0 0 0,1-1 0 0 0,-1 0 0 0 0,-1 0-1 0 0,1 1 1 0 0,-2-1 0 0 0,-2-12 0 0 0,-1 2 6 0 0,-1 0 1 0 0,-1 0-1 0 0,-1 1 1 0 0,0 0-1 0 0,-1 0 1 0 0,-12-15-1 0 0,19 29-6 0 0,1 1 1 0 0,-1 0-1 0 0,1 0 0 0 0,-1 0 0 0 0,0 1 0 0 0,0-1 0 0 0,0 0 0 0 0,0 1 0 0 0,0-1 0 0 0,-1 1 0 0 0,1 0 0 0 0,0 0 0 0 0,-1-1 0 0 0,-3 0 0 0 0,5 2-2 0 0,-1 0 0 0 0,1-1 0 0 0,-1 1 0 0 0,1 0 0 0 0,-1 0 0 0 0,1 0 0 0 0,-1 0 0 0 0,1 0 1 0 0,-1 1-1 0 0,1-1 0 0 0,-1 0 0 0 0,1 1 0 0 0,-1-1 0 0 0,1 1 0 0 0,0-1 0 0 0,-1 1 0 0 0,1 0 0 0 0,0 0 0 0 0,0-1 1 0 0,-1 1-1 0 0,1 0 0 0 0,0 0 0 0 0,0 0 0 0 0,0 0 0 0 0,0 0 0 0 0,-1 2 0 0 0,-5 9-1 0 0,-1 1 0 0 0,2-1 0 0 0,0 1 0 0 0,1 1 0 0 0,0-1 0 0 0,1 1 0 0 0,-4 20 0 0 0,6-26 0 0 0,0 2-5 0 0,0 0-1 0 0,1 0 1 0 0,1 1 0 0 0,-1-1-1 0 0,2 0 1 0 0,-1 0 0 0 0,1 1-1 0 0,1-1 1 0 0,0 0 0 0 0,0 0-1 0 0,5 11 1 0 0,-5-16 5 0 0,0-1 0 0 0,0 1 0 0 0,1 0 0 0 0,0 0 0 0 0,0-1 0 0 0,0 0 0 0 0,0 0 0 0 0,1 1 0 0 0,-1-2 0 0 0,1 1 0 0 0,0 0 0 0 0,0-1 0 0 0,1 0 0 0 0,-1 0 0 0 0,1 0 0 0 0,-1 0 0 0 0,1-1 0 0 0,0 0 0 0 0,0 0 0 0 0,10 3 0 0 0,-11-5 0 0 0,0 0 0 0 0,-1 0 0 0 0,1 0 0 0 0,0 0 0 0 0,0 0 0 0 0,-1-1 0 0 0,1 1 0 0 0,0-1 0 0 0,-1 0 0 0 0,1 0 0 0 0,-1-1 0 0 0,1 1 0 0 0,-1-1 0 0 0,1 0 0 0 0,-1 1 0 0 0,0-1 0 0 0,0-1 0 0 0,0 1 0 0 0,0 0 0 0 0,3-4 0 0 0,3-3 0 0 0,-1-1 0 0 0,0 0 0 0 0,-1 0 0 0 0,11-18 0 0 0,-14 20 0 0 0,-1 0 0 0 0,0 0 0 0 0,0 0 0 0 0,0 0 0 0 0,-1-1 0 0 0,0 1 0 0 0,-1-1 0 0 0,0 1 0 0 0,0-1 0 0 0,-1 1 0 0 0,0-1 0 0 0,-1 0 0 0 0,0 1 0 0 0,-2-13 0 0 0,-4-5 0 0 0,0 0 0 0 0,-1 1 0 0 0,-17-33 0 0 0,20 46 0 0 0,-13-26 0 0 0,16 35 0 0 0,1 1 0 0 0,-1-1 0 0 0,0 1 0 0 0,0 0 0 0 0,0 0 0 0 0,0-1 0 0 0,0 1 0 0 0,-1 1 0 0 0,1-1 0 0 0,0 0 0 0 0,-5-2 0 0 0,6 4 0 0 0,0 0 0 0 0,0 0 0 0 0,0-1 0 0 0,0 1 0 0 0,-1 0 0 0 0,1 0 0 0 0,0 0 0 0 0,0 0 0 0 0,0 1 0 0 0,0-1 0 0 0,0 0 0 0 0,-1 0 0 0 0,1 1 0 0 0,0-1 0 0 0,0 1 0 0 0,0-1 0 0 0,0 1 0 0 0,0-1 0 0 0,0 1 0 0 0,0 0 0 0 0,0-1 0 0 0,0 1 0 0 0,0 0 0 0 0,1 0 0 0 0,-1 0 0 0 0,0-1 0 0 0,0 1 0 0 0,0 1 0 0 0,-3 4 0 0 0,-1 0 0 0 0,-6 13 0 0 0,11-18 0 0 0,-12 25 0 0 0,2 0 0 0 0,0 1 0 0 0,2 0 0 0 0,-6 32 0 0 0,8-27 0 0 0,2 0 0 0 0,-2 61 0 0 0,7-85 0 0 0,-1 1 0 0 0,1-1 0 0 0,0 1 0 0 0,3 10 0 0 0,-4-17 0 0 0,2 1 0 0 0,9 6 0 0 0,-8-8 0 0 0,-1 1-1 0 0,1-1 0 0 0,-1 1 1 0 0,1-1-1 0 0,-1 0 0 0 0,1 0 1 0 0,0 0-1 0 0,0 0 0 0 0,-1 0 1 0 0,1-1-1 0 0,0 1 1 0 0,0-1-1 0 0,0 0 0 0 0,0 1 1 0 0,0-2-1 0 0,3 1 0 0 0,8 0-42 0 0,-13 0 43 0 0,0 0-1 0 0,0 0 1 0 0,1 0-1 0 0,-1 0 1 0 0,0 0-1 0 0,0 0 1 0 0,0 0-1 0 0,1 0 1 0 0,-1 0-1 0 0,0-1 1 0 0,0 1-1 0 0,0 0 1 0 0,0-1-1 0 0,0 1 1 0 0,0-1-1 0 0,1 1 1 0 0,-1-1-1 0 0,0 0 1 0 0,1 0-1 0 0,6-8 1 0 0,1-1 0 0 0,-2 1 0 0 0,1-1 0 0 0,7-14 0 0 0,5-7 0 0 0,-10 15 0 0 0,-2 0 0 0 0,0 0 0 0 0,0-1 0 0 0,-2 0 0 0 0,0 0 0 0 0,-1 0 0 0 0,3-21 0 0 0,-5 17 0 0 0,-1 0 0 0 0,-1 0 0 0 0,0 0 0 0 0,-2 0 0 0 0,-4-26 0 0 0,3 35 11 0 0,0-1 1 0 0,-1 1-1 0 0,-1 0 0 0 0,0 0 1 0 0,-7-14-1 0 0,8 20-5 0 0,0 0 0 0 0,-1-1 1 0 0,0 2-1 0 0,-1-1 0 0 0,1 0 0 0 0,-1 1 0 0 0,0 0 1 0 0,0 0-1 0 0,-1 0 0 0 0,-9-5 0 0 0,11 7-2 0 0,0 0 0 0 0,-1 0 0 0 0,1 1 0 0 0,-1 0 0 0 0,0 0 0 0 0,1 0 0 0 0,-10-1 0 0 0,10 2-1 0 0,0 1 0 0 0,0 0 0 0 0,0 1 0 0 0,0-1 0 0 0,0 1 0 0 0,0-1-1 0 0,0 1 1 0 0,1 0 0 0 0,-1 1 0 0 0,-5 1 0 0 0,3 0-3 0 0,0 0 0 0 0,0 1 0 0 0,0-1 0 0 0,1 1 0 0 0,-1 0 0 0 0,1 1 0 0 0,0 0 0 0 0,0-1 0 0 0,1 1 0 0 0,-1 1 0 0 0,-5 8 0 0 0,-2 5 0 0 0,1 2 0 0 0,-10 21 0 0 0,11-20 0 0 0,1 1 0 0 0,1 1 0 0 0,2-1 0 0 0,0 1 0 0 0,-5 43 0 0 0,11-63-1 0 0,-1 1 0 0 0,2-1 0 0 0,-1 1 0 0 0,0-1 0 0 0,1 1 0 0 0,0-1 0 0 0,0 0 0 0 0,0 1 0 0 0,1-1 0 0 0,-1 0 0 0 0,1 0 0 0 0,0 0 0 0 0,0 0 0 0 0,0 0 1 0 0,1 0-1 0 0,0-1 0 0 0,-1 1 0 0 0,1-1 0 0 0,0 1 0 0 0,5 2 0 0 0,-3-2-173 0 0,-1 0 0 0 0,1-1 0 0 0,0 0 0 0 0,0 0 0 0 0,1-1 0 0 0,-1 1 0 0 0,1-1 1 0 0,-1 0-1 0 0,1-1 0 0 0,0 1 0 0 0,0-1 0 0 0,-1 0 0 0 0,1-1 0 0 0,0 0 0 0 0,6 0 1 0 0,23-2-6242 0 0,6-3-2023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1.8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0 600 2304 0 0,'7'-9'3328'0'0,"1"2"1037"0"0,2-7-2243 0 0,-9 11-1940 0 0,0 1-1 0 0,1-1 1 0 0,0 1 0 0 0,-1-1-1 0 0,1 1 1 0 0,3-3-1 0 0,-3 3-29 0 0,0 0-1 0 0,0 0 1 0 0,0 0-1 0 0,0 0 1 0 0,-1-1-1 0 0,3-3 1 0 0,5-8 370 0 0,4-2 5 0 0,-9 10-317 0 0,1 0 1 0 0,0 1 0 0 0,7-7-1 0 0,-3 3-37 0 0,0 0-1 0 0,-1-1 1 0 0,0 0 0 0 0,12-18-1 0 0,-6 6-51 0 0,83-134 510 0 0,-47 71-357 0 0,-38 69-304 0 0,1-1-1 0 0,0 2 1 0 0,1 0-1 0 0,1 1 1 0 0,19-15 0 0 0,-1 0 44 0 0,-26 23-2 0 0,-6 5 208 0 0,-9 11-24 0 0,-3 6-67 0 0,1 0-1 0 0,1 1 1 0 0,0 0-1 0 0,1 0 0 0 0,-11 37 1 0 0,9-25-74 0 0,-5 17 23 0 0,-10 54 1 0 0,3-7-12 0 0,17-66-56 0 0,4-20-11 0 0,0 0 0 0 0,-1 0 0 0 0,0 0 0 0 0,-5 12-1 0 0,6-17-7 0 0,0 0 0 0 0,0 0 0 0 0,0 0 0 0 0,0 0 0 0 0,0 0 0 0 0,1 0 0 0 0,-1 0 0 0 0,0 1-1 0 0,1-1 1 0 0,0 0 0 0 0,0 4 0 0 0,0-5-72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2.6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370 176 456 0 0,'0'0'5713'0'0,"2"-9"1222"0"0,-1 8-6890 0 0,0 0 47 0 0,1-1-1 0 0,0 0 1 0 0,0 1-1 0 0,0-1 1 0 0,1 1-1 0 0,-1 0 1 0 0,0 0-1 0 0,0 0 1 0 0,1 0-1 0 0,-1 0 1 0 0,5-1 0 0 0,-7 2-73 0 0,1-1 1 0 0,0 1 0 0 0,0 0 0 0 0,0-1 0 0 0,-1 1 0 0 0,1 0 0 0 0,0-1 0 0 0,0 1-1 0 0,-1-1 1 0 0,1 1 0 0 0,0-1 0 0 0,-1 0 0 0 0,1 1 0 0 0,-1-1 0 0 0,2-1-1 0 0,-1 0 21 0 0,2 0-13 0 0,0-1 0 0 0,-1 0 0 0 0,1 0 0 0 0,-1 0 1 0 0,0 0-1 0 0,0 0 0 0 0,0 0 0 0 0,0-1 0 0 0,-1 1 0 0 0,3-8 1 0 0,1-2 44 0 0,-5 11-59 0 0,1 0 0 0 0,0 0 1 0 0,-1 0-1 0 0,1 0 0 0 0,-1 0 1 0 0,1 0-1 0 0,-1 0 0 0 0,0-3 1 0 0,0-4 11 0 0,0 7-13 0 0,1-1 0 0 0,-1 0 0 0 0,0 1 0 0 0,0-1 0 0 0,-1 0 0 0 0,1 1 0 0 0,-1-1-1 0 0,1 1 1 0 0,-1-1 0 0 0,0 0 0 0 0,1 1 0 0 0,-1 0 0 0 0,-1-1 0 0 0,1 1 0 0 0,-2-3 0 0 0,-7-6-12 0 0,5 11 0 0 0,3 0 0 0 0,-3 0 69 0 0,1 0 0 0 0,-1-1 0 0 0,1 2 0 0 0,0-1 0 0 0,-1 0 1 0 0,1 1-1 0 0,-1 0 0 0 0,1 0 0 0 0,0 0 0 0 0,-6 3 1 0 0,-4 3 560 0 0,-22 14 0 0 0,7-4-273 0 0,3-2-153 0 0,1 1 1 0 0,1 0-1 0 0,0 2 0 0 0,-21 22 0 0 0,32-28-128 0 0,1 0-1 0 0,1 1 0 0 0,1 0 0 0 0,-12 18 0 0 0,6-4 70 0 0,1 2 0 0 0,-16 39-1 0 0,27-57-128 0 0,1 1-1 0 0,0-1 1 0 0,1 0-1 0 0,0 1 1 0 0,1-1-1 0 0,0 1 1 0 0,0 0 0 0 0,2-1-1 0 0,2 24 1 0 0,-1-23-13 0 0,1 1 0 0 0,1-1-1 0 0,8 23 1 0 0,-9-30-3 0 0,-1 1 0 0 0,1-1 0 0 0,1 0 0 0 0,-1 0 0 0 0,1 0 0 0 0,0-1 0 0 0,0 1 0 0 0,0-1 0 0 0,0 0-1 0 0,8 6 1 0 0,-3-5 7 0 0,-1 0 0 0 0,1-1 0 0 0,0 0-1 0 0,1-1 1 0 0,-1 0 0 0 0,1 0-1 0 0,-1-1 1 0 0,1 0 0 0 0,0-1 0 0 0,0 0-1 0 0,0 0 1 0 0,0-1 0 0 0,-1 0 0 0 0,1-1-1 0 0,0 0 1 0 0,0-1 0 0 0,0 0 0 0 0,-1 0-1 0 0,1-1 1 0 0,-1-1 0 0 0,9-4-1 0 0,-9 4 13 0 0,0-1 0 0 0,-1 0 0 0 0,0-1 0 0 0,0 0-1 0 0,0 0 1 0 0,8-9 0 0 0,39-48 26 0 0,-37 42-114 0 0,-6 3-26 0 0,-1 1 0 0 0,0-2 1 0 0,-2 1-1 0 0,14-39 0 0 0,-18 45 113 0 0,3-11-18 0 0,0-1 0 0 0,-2 0 0 0 0,0 0 0 0 0,-2-1 0 0 0,0 1 0 0 0,-2-1 0 0 0,-1 0 0 0 0,-3-32 0 0 0,2 51 55 0 0,-1 0-1 0 0,0 0 0 0 0,-1 1 1 0 0,0-1-1 0 0,0 0 0 0 0,0 1 1 0 0,0 0-1 0 0,-1-1 0 0 0,0 1 1 0 0,0 0-1 0 0,0 0 0 0 0,-1 1 1 0 0,1-1-1 0 0,-1 1 0 0 0,0 0 1 0 0,-1 0-1 0 0,1 0 0 0 0,-1 0 1 0 0,-8-5-1 0 0,10 8-20 0 0,-1-1-1 0 0,1 1 1 0 0,-1-1 0 0 0,0 1-1 0 0,1 0 1 0 0,-1 1 0 0 0,0-1-1 0 0,0 1 1 0 0,0-1 0 0 0,1 1-1 0 0,-1 0 1 0 0,0 1 0 0 0,0-1-1 0 0,-5 2 1 0 0,-2 0-10 0 0,1 1 0 0 0,-1 0 0 0 0,-13 6 0 0 0,7-1-24 0 0,1 0 0 0 0,-1 0 0 0 0,2 2 0 0 0,-18 12 0 0 0,21-12-1 0 0,7-7-1 0 0,0 0 0 0 0,1 0 0 0 0,0 1 0 0 0,0 0 0 0 0,0 0 0 0 0,0 0 1 0 0,1 0-1 0 0,-5 6 0 0 0,6-5-248 0 0,-1 0 1 0 0,1-1 0 0 0,0 1 0 0 0,0 0 0 0 0,0 0-1 0 0,1 1 1 0 0,-1-1 0 0 0,2 0 0 0 0,-1 0 0 0 0,0 10-1 0 0,1 0-1102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3.4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306 201 4432 0 0,'0'0'329'0'0,"2"0"-223"0"0,3-2-20 0 0,-3 1 493 0 0,1-1 1 0 0,-1 1-1 0 0,1 0 0 0 0,-1-1 1 0 0,0 1-1 0 0,0-1 0 0 0,5-4 2685 0 0,5-16-1443 0 0,-9 18-1605 0 0,0 0 1 0 0,0-1-1 0 0,-1 0 1 0 0,4-7 0 0 0,-6 9-209 0 0,1 1 0 0 0,-1-1 1 0 0,0 0-1 0 0,0 0 1 0 0,0 1-1 0 0,0-1 1 0 0,0 0-1 0 0,0 1 1 0 0,-1-1-1 0 0,0 0 1 0 0,1 1-1 0 0,-1-1 1 0 0,0 0-1 0 0,0 1 1 0 0,0-1-1 0 0,-3-4 1 0 0,2 5 75 0 0,0 0 1 0 0,0 0 0 0 0,-1 0 0 0 0,1 0 0 0 0,0 0 0 0 0,-1 0 0 0 0,1 1 0 0 0,-1-1-1 0 0,0 1 1 0 0,1 0 0 0 0,-1-1 0 0 0,0 1 0 0 0,-5-1 0 0 0,2 1 13 0 0,0 0-1 0 0,1 1 1 0 0,-1 0 0 0 0,0 0 0 0 0,0 0 0 0 0,-9 2-1 0 0,-5 2 131 0 0,1 2 0 0 0,0 0-1 0 0,-21 10 1 0 0,39-16-213 0 0,-9 4 39 0 0,0 0 1 0 0,0 1-1 0 0,1 0 0 0 0,0 1 0 0 0,0 0 1 0 0,0 0-1 0 0,1 1 0 0 0,0 0 0 0 0,0 0 1 0 0,0 1-1 0 0,1 0 0 0 0,-6 9 0 0 0,8-9-21 0 0,1-1-1 0 0,0 1 1 0 0,0 0-1 0 0,0 1 1 0 0,-3 13-1 0 0,-6 45-19 0 0,8-38-13 0 0,4-18 0 0 0,0 0-1 0 0,0 1 0 0 0,1-1 1 0 0,0 0-1 0 0,1 1 0 0 0,5 18 1 0 0,-5-22 6 0 0,1 0 0 0 0,0-1 0 0 0,1 1 1 0 0,0-1-1 0 0,0 0 0 0 0,1 0 0 0 0,0 0 1 0 0,0 0-1 0 0,0-1 0 0 0,9 10 0 0 0,-9-12-11 0 0,1 0-1 0 0,-1-1 0 0 0,1 1 1 0 0,0-1-1 0 0,0 0 0 0 0,0-1 1 0 0,0 1-1 0 0,0-1 1 0 0,0 0-1 0 0,1 0 0 0 0,-1-1 1 0 0,1 1-1 0 0,8 0 0 0 0,4-1 21 0 0,1 0 0 0 0,33-4-1 0 0,-40 2 3 0 0,4-1 4 0 0,-1-1 0 0 0,0-1 1 0 0,0 0-1 0 0,0-1 0 0 0,-1-1 1 0 0,18-8-1 0 0,-28 11-13 0 0,0 0 0 0 0,0 1 0 0 0,0-1 0 0 0,-1 0 0 0 0,1-1 0 0 0,-1 1 0 0 0,0-1 1 0 0,0 1-1 0 0,3-5 0 0 0,1-3 15 0 0,-1 0 1 0 0,7-15 0 0 0,-4 8 0 0 0,-1-1 1 0 0,-1 0-1 0 0,-1-1 1 0 0,0 0-1 0 0,-2 0 0 0 0,3-20 1 0 0,-5 16-18 0 0,0 13-21 0 0,-1-1 0 0 0,-1 1 0 0 0,1-1 0 0 0,-4-19 0 0 0,-1 7 58 0 0,3 11-12 0 0,-1 0-1 0 0,0 1 1 0 0,-1-1 0 0 0,-1 1-1 0 0,0 0 1 0 0,0 0 0 0 0,-12-20-1 0 0,14 29-31 0 0,0 0 0 0 0,0 1-1 0 0,0-1 1 0 0,-1 1 0 0 0,1-1 0 0 0,-1 1-1 0 0,0 0 1 0 0,0 0 0 0 0,1 0-1 0 0,-1 0 1 0 0,-1 1 0 0 0,1-1-1 0 0,0 1 1 0 0,0 0 0 0 0,0 0-1 0 0,-1 0 1 0 0,1 0 0 0 0,-1 0-1 0 0,1 1 1 0 0,-1-1 0 0 0,1 1-1 0 0,-1 0 1 0 0,1 0 0 0 0,-7 2 0 0 0,-6 0 150 0 0,0 2 0 0 0,0 0 0 0 0,1 1 1 0 0,-17 8-1 0 0,12-6-115 0 0,4 0-16 0 0,0 0 0 0 0,-16 10 0 0 0,25-13-20 0 0,0 0 1 0 0,1 1-1 0 0,-1 0 1 0 0,1 1-1 0 0,0-1 1 0 0,-8 11-1 0 0,12-13-5 0 0,0 0-1 0 0,1 1 1 0 0,0-1 0 0 0,0 0-1 0 0,0 1 1 0 0,0-1-1 0 0,0 1 1 0 0,1 0-1 0 0,-1-1 1 0 0,1 4-1 0 0,-2 7-256 0 0,2-11 32 0 0,0 0 0 0 0,0 0 0 0 0,0 0 0 0 0,0 0 0 0 0,1 0 0 0 0,-1 0 0 0 0,1 0 0 0 0,0-1 0 0 0,1 5 0 0 0,2 4-3678 0 0,-1 5-2145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4.0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355 208 8288 0 0,'0'0'633'0'0,"5"-3"-402"0"0,17-21 973 0 0,-18 19-881 0 0,-1 1-1 0 0,1 0 0 0 0,0-1 0 0 0,1 1 0 0 0,-1 1 0 0 0,1-1 0 0 0,-1 1 0 0 0,8-4 1 0 0,-6 3-119 0 0,0 0 0 0 0,-1 0 0 0 0,1-1 1 0 0,-1 1-1 0 0,0-1 0 0 0,0-1 1 0 0,-1 1-1 0 0,7-10 0 0 0,-1-11 26 0 0,-9 25-229 0 0,-1 0 0 0 0,1 0 1 0 0,0 1-1 0 0,-1-1 1 0 0,0 0-1 0 0,1 0 1 0 0,-1 0-1 0 0,1 0 0 0 0,-1 0 1 0 0,0 0-1 0 0,0 0 1 0 0,1 1-1 0 0,-1-1 1 0 0,0 0-1 0 0,0 0 0 0 0,0 0 1 0 0,0 0-1 0 0,0 0 1 0 0,0 0-1 0 0,0 0 1 0 0,-1 0-1 0 0,1 0 0 0 0,0 0 1 0 0,0 0-1 0 0,-1 0 1 0 0,1 1-1 0 0,-1-1 1 0 0,1 0-1 0 0,-2-1 0 0 0,1 0 39 0 0,0-1 94 0 0,-1 1-1 0 0,0-1 1 0 0,0 1 0 0 0,0 0-1 0 0,0 0 1 0 0,0 0 0 0 0,-1 0-1 0 0,1 0 1 0 0,-1 0 0 0 0,1 1-1 0 0,-1-1 1 0 0,0 1-1 0 0,1 0 1 0 0,-1 0 0 0 0,0 0-1 0 0,0 0 1 0 0,0 0 0 0 0,0 1-1 0 0,0-1 1 0 0,0 1 0 0 0,0-1-1 0 0,-3 1 1 0 0,-7 0 98 0 0,0 1 0 0 0,1-1 0 0 0,-25 6-1 0 0,7 2-226 0 0,0 1 1 0 0,-40 20-1 0 0,63-26-5 0 0,-12 4 197 0 0,1 2-1 0 0,1 0 0 0 0,0 2 1 0 0,0-1-1 0 0,1 2 1 0 0,-15 14-1 0 0,23-19-150 0 0,1 0 1 0 0,0 1-1 0 0,1 0 0 0 0,0 0 1 0 0,0 0-1 0 0,0 1 1 0 0,1 0-1 0 0,1 0 0 0 0,-1 0 1 0 0,1 1-1 0 0,1-1 1 0 0,0 1-1 0 0,-3 15 0 0 0,4-5-46 0 0,0 0 0 0 0,1 0 0 0 0,1 1 0 0 0,3 23 0 0 0,-2-35 0 0 0,0-1 0 0 0,1 0 0 0 0,0 1 0 0 0,0-1 0 0 0,1 0 0 0 0,0 0 0 0 0,0-1 0 0 0,1 1 0 0 0,0-1 0 0 0,0 1 0 0 0,1-1 0 0 0,9 11 0 0 0,-6-11 76 0 0,0-1 0 0 0,0 0-1 0 0,1 0 1 0 0,-1-1-1 0 0,1 0 1 0 0,0 0 0 0 0,16 5-1 0 0,-2-2-222 0 0,47 9 0 0 0,-63-17 125 0 0,1 0 0 0 0,-1 0 0 0 0,0-1 0 0 0,0 0-1 0 0,0 0 1 0 0,0 0 0 0 0,0-1 0 0 0,11-4 0 0 0,4-1 14 0 0,-11 3 102 0 0,0 0 0 0 0,0-1-1 0 0,-1 0 1 0 0,1 0 0 0 0,-1-1 0 0 0,0-1-1 0 0,-1 0 1 0 0,1 0 0 0 0,-1-1-1 0 0,-1 0 1 0 0,0 0 0 0 0,0-1 0 0 0,0 0-1 0 0,-1-1 1 0 0,-1 1 0 0 0,1-1-1 0 0,-2-1 1 0 0,1 1 0 0 0,-2-1 0 0 0,8-22-1 0 0,-7 18-93 0 0,-1-1 0 0 0,0 1 0 0 0,-1-1 0 0 0,-1 1 0 0 0,-1-1 0 0 0,0-29 0 0 0,-3 27-36 0 0,0 0 1 0 0,-1 0-1 0 0,-1 0 0 0 0,-1 0 0 0 0,0 1 0 0 0,-1-1 0 0 0,-9-16 0 0 0,12 28 29 0 0,-1 0 1 0 0,1 0-1 0 0,-1 1 0 0 0,0-1 0 0 0,0 1 0 0 0,-1 0 1 0 0,0 0-1 0 0,0 1 0 0 0,0-1 0 0 0,0 1 0 0 0,-1 0 0 0 0,1 1 1 0 0,-1-1-1 0 0,0 1 0 0 0,0 0 0 0 0,0 0 0 0 0,-1 1 0 0 0,1 0 1 0 0,0 0-1 0 0,-1 1 0 0 0,0-1 0 0 0,-9 1 0 0 0,2 1 62 0 0,-1 1-1 0 0,0 1 1 0 0,1 0-1 0 0,0 1 1 0 0,-1 0-1 0 0,1 1 1 0 0,-22 10-1 0 0,30-11-71 0 0,0 0 0 0 0,1 0 0 0 0,-10 7-1 0 0,-8 5-1819 0 0,6-4-337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8.98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5 188 5328 0 0,'0'0'4976'0'0,"-5"-8"-2254"0"0,5 5-2432 0 0,0 1 1 0 0,0 0-1 0 0,0 0 0 0 0,0-1 0 0 0,1 1 0 0 0,-1 0 1 0 0,1 0-1 0 0,-1 0 0 0 0,1-1 0 0 0,0 1 0 0 0,0 0 0 0 0,0 0 1 0 0,2-3-1 0 0,3-9 1422 0 0,-5 12-1561 0 0,-1 0 1 0 0,1 0 0 0 0,0 0-1 0 0,0 0 1 0 0,0 0 0 0 0,0 1 0 0 0,0-1-1 0 0,3-3 1 0 0,54-55 775 0 0,-46 49-918 0 0,-8 7-9 0 0,0 1 0 0 0,0-1 1 0 0,0 1-1 0 0,1 0 0 0 0,-1 0 0 0 0,1 0 0 0 0,8-3 0 0 0,-5 2 0 0 0,-6 3 0 0 0,-1 0 0 0 0,1 0 0 0 0,-1 0 0 0 0,1 1 0 0 0,-1-1 0 0 0,1 1 0 0 0,-1-1 0 0 0,1 1 0 0 0,-1-1 0 0 0,1 1 0 0 0,0 0 0 0 0,-1 0 0 0 0,1 0 0 0 0,1 0 0 0 0,-2 0 2 0 0,0 1-1 0 0,0-1 0 0 0,-1 0 1 0 0,1 1-1 0 0,0-1 0 0 0,0 1 1 0 0,-1-1-1 0 0,1 1 1 0 0,-1-1-1 0 0,1 1 0 0 0,0 0 1 0 0,-1-1-1 0 0,1 1 0 0 0,-1 0 1 0 0,1-1-1 0 0,-1 1 0 0 0,0 0 1 0 0,1 0-1 0 0,-1 0 0 0 0,6 17 155 0 0,-8 2-101 0 0,0-1-1 0 0,-2 0 1 0 0,0 0 0 0 0,-1 0 0 0 0,-1 0-1 0 0,-9 20 1 0 0,-7 22 35 0 0,1-8-18 0 0,9-27-72 0 0,9-20 14 0 0,3-5 147 0 0,0-2-143 0 0,0-1-1 0 0,1 1 1 0 0,-1-1 0 0 0,1 1-1 0 0,0-1 1 0 0,-1 1-1 0 0,1-1 1 0 0,2-2 0 0 0,3-6-8 0 0,4-15 18 0 0,2 0-1 0 0,0 0 0 0 0,2 2 0 0 0,20-28 0 0 0,9-7-27 0 0,-38 52 0 0 0,0 0 0 0 0,0 0 0 0 0,1 1 0 0 0,0 0 0 0 0,0 0 0 0 0,0 1 0 0 0,0 0 0 0 0,1 0 0 0 0,0 0 0 0 0,14-5 0 0 0,-8 1 0 0 0,-12 7 0 0 0,1 0 0 0 0,0 0 0 0 0,-1 0 0 0 0,1 0 0 0 0,0 0 0 0 0,0 0 0 0 0,-1 0 0 0 0,1 1 0 0 0,0-1 0 0 0,0 1 0 0 0,0-1 0 0 0,2 1 0 0 0,8-3 0 0 0,-11 2 0 0 0,1 1 0 0 0,-1-1 0 0 0,0 1 0 0 0,1 0 0 0 0,-1-1 0 0 0,0 1 0 0 0,1 0 0 0 0,-1 0 0 0 0,1 0 0 0 0,-1 0 0 0 0,0 0 0 0 0,1 0 0 0 0,-1 0 0 0 0,1 0 0 0 0,-1 1 0 0 0,0-1 0 0 0,2 1 0 0 0,5 3 0 0 0,-7-4 0 0 0,0 1 0 0 0,0 0 0 0 0,1 0 0 0 0,-1 0 0 0 0,0 0 0 0 0,0 0 0 0 0,0 0 0 0 0,0 0 0 0 0,-1 0 0 0 0,1 0 0 0 0,0 1 0 0 0,0 0 0 0 0,2 3 0 0 0,-2-4 0 0 0,0 1 0 0 0,0-1 0 0 0,0 1 0 0 0,-1-1 0 0 0,1 1 0 0 0,0 0 0 0 0,-1 0 0 0 0,1-1 0 0 0,-1 1 0 0 0,0 0 0 0 0,1 0 0 0 0,-1-1 0 0 0,0 1 0 0 0,0 0 0 0 0,0 0 0 0 0,0 0 0 0 0,-1-1 0 0 0,1 1 0 0 0,0 0 0 0 0,-1 0 0 0 0,1 0 0 0 0,-2 1 0 0 0,-2 19 0 0 0,4-15 24 0 0,-1 0 0 0 0,-1-1-1 0 0,1 1 1 0 0,-1-1 0 0 0,0 1-1 0 0,-6 10 1 0 0,-5 19 74 0 0,6-15-22 0 0,6-18-76 0 0,0 0-1 0 0,0 1 0 0 0,0-1 0 0 0,0 0 0 0 0,1 0 0 0 0,-1 0 0 0 0,1 1 1 0 0,0-1-1 0 0,0 0 0 0 0,0 4 0 0 0,-2 42-66 0 0,6-32 67 0 0,1-13 1 0 0,-2-2 9 0 0,16 12 29 0 0,-18-14-44 0 0,0 1 0 0 0,-1-1 0 0 0,1 0 0 0 0,0 0 0 0 0,0 0 0 0 0,-1 0 0 0 0,1 1 0 0 0,0-1 0 0 0,-1 0 0 0 0,1 0 0 0 0,0 0 0 0 0,-1-1 0 0 0,1 1 0 0 0,1 0 0 0 0,0 0-6 0 0,4-1-17 0 0,0 1 0 0 0,0-1 0 0 0,0-1 0 0 0,1 1 1 0 0,-1-1-1 0 0,6-3 0 0 0,11-3-1613 0 0,-2 1-263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9.3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12 3680 0 0,'0'0'11352'0'0,"2"1"-10672"0"0,16 6 490 0 0,-16-6-985 0 0,0 1 1 0 0,1-1-1 0 0,0 0 0 0 0,-1 0 0 0 0,1 0 1 0 0,0 0-1 0 0,-1 0 0 0 0,1-1 0 0 0,0 1 0 0 0,0-1 1 0 0,0 0-1 0 0,5 0 0 0 0,22-7 598 0 0,-20 4-665 0 0,1 0-1 0 0,-1 1 1 0 0,21-1-1 0 0,9-2-62 0 0,-31 3-52 0 0,1 0 0 0 0,15 0 0 0 0,-10 1-3 0 0,10 1-65 0 0,4 1-1514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1.6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561 83 12672 0 0,'0'0'1142'0'0,"1"-1"-939"0"0,1 1-162 0 0,-1 0-1 0 0,0 0 1 0 0,1 0 0 0 0,-1-1-1 0 0,0 1 1 0 0,1-1 0 0 0,-1 1 0 0 0,0-1-1 0 0,0 0 1 0 0,0 1 0 0 0,1-1-1 0 0,-1 0 1 0 0,0 0 0 0 0,0 0 0 0 0,0 0-1 0 0,0 0 1 0 0,1-1 0 0 0,3-4 1246 0 0,-4 5-1084 0 0,0 0 1 0 0,0 1-1 0 0,0-1 0 0 0,0 0 1 0 0,0 0-1 0 0,0 0 1 0 0,0-1-1 0 0,0 1 0 0 0,-1 0 1 0 0,1 0-1 0 0,0 0 0 0 0,-1 0 1 0 0,1-1-1 0 0,-1 1 1 0 0,1 0-1 0 0,-1-1 0 0 0,0 1 1 0 0,0 0-1 0 0,1-1 1 0 0,-1 1-1 0 0,0 0 0 0 0,0-1 1 0 0,0 1-1 0 0,0-1 1 0 0,-1 1-1 0 0,1 0 0 0 0,0-2 1 0 0,-1 1-27 0 0,0 1 1 0 0,0-1 0 0 0,0 0 0 0 0,-1 1 0 0 0,1-1-1 0 0,0 1 1 0 0,-1 0 0 0 0,1-1 0 0 0,0 1-1 0 0,-1 0 1 0 0,0 0 0 0 0,1 0 0 0 0,-1 0 0 0 0,0 0-1 0 0,1 0 1 0 0,-1 0 0 0 0,0 1 0 0 0,0-1-1 0 0,-2 0 1 0 0,-3-1 33 0 0,0 1 0 0 0,0 0 0 0 0,0 1-1 0 0,0 0 1 0 0,0 0 0 0 0,1 0 0 0 0,-13 3-1 0 0,-47 13 705 0 0,45-9-688 0 0,-31 8 296 0 0,-81 36-1 0 0,130-50-517 0 0,1 0 0 0 0,0 0 0 0 0,0 1 0 0 0,0-1 0 0 0,0 0 0 0 0,0 1-1 0 0,0-1 1 0 0,0 1 0 0 0,0 0 0 0 0,0 0 0 0 0,-1 2 0 0 0,2-3-4 0 0,1 0 0 0 0,0 0 0 0 0,0 0 0 0 0,-1-1 0 0 0,1 1 0 0 0,0 0 0 0 0,0 0 1 0 0,0 0-1 0 0,0 0 0 0 0,0 0 0 0 0,0 0 0 0 0,0 0 0 0 0,0 0 0 0 0,1 0 0 0 0,-1 0 0 0 0,0 0 0 0 0,0-1 1 0 0,1 1-1 0 0,-1 0 0 0 0,0 0 0 0 0,1 0 0 0 0,-1 0 0 0 0,1-1 0 0 0,0 1 0 0 0,-1 0 0 0 0,1-1 1 0 0,-1 1-1 0 0,1 0 0 0 0,0-1 0 0 0,0 1 0 0 0,-1 0 0 0 0,2 0 0 0 0,9 6-1 0 0,0 0 0 0 0,0 0 0 0 0,0-1 0 0 0,1-1 0 0 0,23 9 0 0 0,12 5 0 0 0,-4-2-84 0 0,13 7-166 0 0,-49-21 216 0 0,-1 1 0 0 0,1 0 0 0 0,-1 0-1 0 0,-1 0 1 0 0,1 1 0 0 0,5 5 0 0 0,-10-8 21 0 0,1-1-1 0 0,-1 0 1 0 0,0 1 0 0 0,0-1-1 0 0,0 1 1 0 0,0-1 0 0 0,0 1 0 0 0,0 0-1 0 0,0-1 1 0 0,-1 1 0 0 0,1 0 0 0 0,-1 0-1 0 0,1-1 1 0 0,-1 1 0 0 0,1 0-1 0 0,-1 0 1 0 0,0 0 0 0 0,0 0 0 0 0,0 2-1 0 0,-1-2-16 0 0,0 1-1 0 0,1-1 1 0 0,-1 0-1 0 0,0 1 1 0 0,0-1-1 0 0,0 0 0 0 0,-1 0 1 0 0,1 0-1 0 0,0 0 1 0 0,-1 0-1 0 0,1 0 1 0 0,-1-1-1 0 0,-2 3 0 0 0,-3 2-50 0 0,0-1-1 0 0,-1 0 0 0 0,1 0 0 0 0,-1-1 0 0 0,-1 0 0 0 0,-15 6 0 0 0,-2-3 145 0 0,0-2-1 0 0,0 0 1 0 0,-54 1 0 0 0,40-5 136 0 0,0-2 0 0 0,-76-12 0 0 0,111 12-190 0 0,0 0 1 0 0,0-1-1 0 0,0 1 0 0 0,0-1 1 0 0,0 0-1 0 0,0 0 0 0 0,1-1 1 0 0,-1 1-1 0 0,-4-4 0 0 0,8 5-13 0 0,0 0 0 0 0,-1 0 0 0 0,1 0 0 0 0,0-1 0 0 0,0 1 0 0 0,-1 0 0 0 0,1-1 0 0 0,0 1 0 0 0,0-1-1 0 0,1 1 1 0 0,-1-1 0 0 0,0 1 0 0 0,0-1 0 0 0,1 0 0 0 0,-1 1 0 0 0,1-1 0 0 0,0 0 0 0 0,-1 0 0 0 0,1 1 0 0 0,0-1 0 0 0,0 0 0 0 0,0 0-1 0 0,0 1 1 0 0,0-1 0 0 0,1 0 0 0 0,-1 0 0 0 0,0 1 0 0 0,1-1 0 0 0,-1 0 0 0 0,2-1 0 0 0,1-3-346 0 0,0 0 1 0 0,0 0-1 0 0,1 0 1 0 0,0 1-1 0 0,0-1 0 0 0,1 1 1 0 0,-1 0-1 0 0,1 0 1 0 0,0 1-1 0 0,7-5 1 0 0,18-12-8532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39.7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 5528 0 0,'0'0'7412'0'0,"8"-1"-4958"0"0,-1-2-1361 0 0,-5 2-74 0 0,6-1 297 0 0,75-9 1144 0 0,-80 11-2338 0 0,1-1 0 0 0,-1 1 0 0 0,1 1 0 0 0,-1-1 0 0 0,6 1 0 0 0,11 1 109 0 0,-15-2-229 0 0,0 0 0 0 0,0 0 0 0 0,-1 0 0 0 0,1 0 0 0 0,0 1 0 0 0,0 0 1 0 0,-1 0-1 0 0,1 1 0 0 0,8 3 0 0 0,-10-4 4 0 0,-1-1-1 0 0,1 1 1 0 0,-1-1 0 0 0,1 0-1 0 0,-1 1 1 0 0,1-1 0 0 0,-1 0-1 0 0,1-1 1 0 0,3 1 0 0 0,14-1-68 0 0,40 5-2490 0 0,-39-4-4581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4.3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375 20 3680 0 0,'1'0'414'0'0,"2"0"-272"0"0,-2 0 269 0 0,0 0 1 0 0,-1 0-1 0 0,1-1 1 0 0,0 1-1 0 0,0 0 1 0 0,-1 0-1 0 0,1 0 1 0 0,0 0-1 0 0,0-1 1 0 0,-1 1-1 0 0,1 0 1 0 0,0-1-1 0 0,-1 1 1 0 0,2-1-1 0 0,-2 0-254 0 0,1 1 0 0 0,0-1 0 0 0,0 1-1 0 0,0 0 1 0 0,0-1 0 0 0,0 1 0 0 0,0 0-1 0 0,0-1 1 0 0,0 1 0 0 0,0 0 0 0 0,-1 0-1 0 0,1 0 1 0 0,0 0 0 0 0,2 0 0 0 0,-3 0 31 0 0,1-1 0 0 0,-1 1 0 0 0,1 0 0 0 0,0 0 0 0 0,-1-1 0 0 0,1 1 0 0 0,-1 0 0 0 0,1-1 0 0 0,-1 1 0 0 0,1-1 0 0 0,-1 1 0 0 0,1-1 0 0 0,-1 1 1 0 0,0 0-1 0 0,1-1 0 0 0,-1 0 0 0 0,0 1 0 0 0,1-2 0 0 0,-9 1-48 0 0,-1 0 0 0 0,1 1 0 0 0,0 0 0 0 0,-1 0 0 0 0,1 0 0 0 0,-1 1 0 0 0,1 1 0 0 0,0-1 0 0 0,-14 5-1 0 0,-4 3 286 0 0,-42 20-1 0 0,41-17-290 0 0,-30 17 126 0 0,17-8 191 0 0,25-14-333 0 0,1 0 0 0 0,-18 13 1 0 0,24-16-202 0 0,7-3 71 0 0,-1-1 1 0 0,1 1 0 0 0,-1 0 0 0 0,1 0 0 0 0,0 0 0 0 0,-1 0 0 0 0,1 0-1 0 0,0 0 1 0 0,-1 0 0 0 0,1 0 0 0 0,0 0 0 0 0,0 1 0 0 0,0-1 0 0 0,0 1 0 0 0,-1 2-1 0 0,-2 6-16 0 0,7-6 12 0 0,-2-3 7 0 0,0 1 7 0 0,0 0-1 0 0,0-1 0 0 0,1 1 1 0 0,-1 0-1 0 0,1-1 1 0 0,-1 1-1 0 0,1-1 1 0 0,0 1-1 0 0,0-1 1 0 0,-1 0-1 0 0,1 0 1 0 0,0 0-1 0 0,0 0 1 0 0,3 1-1 0 0,34 10-42 0 0,-12-5 53 0 0,64 15-270 0 0,-15-4 256 0 0,-73-17 31 0 0,6 1 20 0 0,0 1 0 0 0,0 0 0 0 0,9 5 0 0 0,-15-6-45 0 0,-1 0 0 0 0,1 0 0 0 0,0 0 0 0 0,0 0 0 0 0,-1 1 0 0 0,1-1 0 0 0,-1 1 0 0 0,0-1 0 0 0,0 1 0 0 0,0 0-1 0 0,2 4 1 0 0,-3-6 0 0 0,-1 0 0 0 0,1 0 0 0 0,-1 1 0 0 0,0-1 0 0 0,1 0 0 0 0,-1 0 0 0 0,0 1 0 0 0,0-1 0 0 0,0 0 0 0 0,0 0 0 0 0,0 1 0 0 0,0-1 0 0 0,0 0 0 0 0,0 0 0 0 0,0 1 0 0 0,-1-1-1 0 0,1 0 1 0 0,0 0 0 0 0,-1 1 0 0 0,1-1 0 0 0,-1 0 0 0 0,0 0 0 0 0,1 0 0 0 0,-1 0 0 0 0,-1 2 0 0 0,-2 2 3 0 0,-1 0-1 0 0,0 0 1 0 0,-9 7-1 0 0,5-5 16 0 0,4-3 41 0 0,-1 0 0 0 0,0-1 0 0 0,0 1 0 0 0,0-1 0 0 0,0 0 0 0 0,-8 2 0 0 0,-8 4 77 0 0,6-4-126 0 0,1-1 0 0 0,-1 0 0 0 0,0-1 0 0 0,0 0-1 0 0,0-1 1 0 0,0-1 0 0 0,-1-1 0 0 0,-19-2-1 0 0,31 2-10 0 0,1-1-1 0 0,-1 1 0 0 0,1-1 0 0 0,-1 0 0 0 0,1-1 0 0 0,-1 1 0 0 0,1-1 1 0 0,-5-3-1 0 0,7 4-240 0 0,0 0 1 0 0,-1-1 0 0 0,1 1-1 0 0,1-1 1 0 0,-1 0-1 0 0,-3-3 1 0 0,4 3-553 0 0,-1 0-1 0 0,1 0 1 0 0,0 0 0 0 0,0 0-1 0 0,0 0 1 0 0,0 0 0 0 0,-1-5-1 0 0,1-5-4367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4.6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 1 8576 0 0,'0'0'396'0'0,"0"0"-12"0"0,-2 25 1301 0 0,2-22-1299 0 0,-1 1-1 0 0,1 0 1 0 0,0-1-1 0 0,0 1 1 0 0,0-1-1 0 0,0 1 0 0 0,2 5 1 0 0,5 38 1653 0 0,-6-34-1659 0 0,0 0 0 0 0,4 11-1 0 0,4 17 276 0 0,-7-28-553 0 0,0 0-1 0 0,2 0 1 0 0,-1-1-1 0 0,2 0 1 0 0,8 19-1 0 0,-7-21-167 0 0,-5-7 12 0 0,1 0-1 0 0,-1 0 1 0 0,1 1 0 0 0,0-1 0 0 0,0 0 0 0 0,1 0 0 0 0,-1-1-1 0 0,1 1 1 0 0,-1 0 0 0 0,1-1 0 0 0,0 0 0 0 0,0 1 0 0 0,0-1-1 0 0,0 0 1 0 0,5 2 0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5.0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849 1 9072 0 0,'0'1'34'0'0,"0"0"-1"0"0,-1 0 1 0 0,1 1 0 0 0,-1-1 0 0 0,1 0-1 0 0,-1 0 1 0 0,1 0 0 0 0,-1 0 0 0 0,0 0 0 0 0,1 0-1 0 0,-1 0 1 0 0,0 0 0 0 0,0 0 0 0 0,0 0-1 0 0,0 0 1 0 0,0-1 0 0 0,0 1 0 0 0,0 0 0 0 0,0-1-1 0 0,0 1 1 0 0,-2 0 0 0 0,-10 10 199 0 0,5 0 637 0 0,-11 22 0 0 0,13-22-61 0 0,0 0 0 0 0,-12 15 1 0 0,3-9-260 0 0,-18 23 739 0 0,-41 64-1 0 0,-51 67-22 0 0,58-85-892 0 0,27-34-194 0 0,-78 77 0 0 0,-36 34-36 0 0,73-72-221 0 0,44-47-330 0 0,31-38-6 0 0,-4 9-1946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5.5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260 1 10680 0 0,'0'0'1072'0'0,"-8"4"1049"0"0,-12 14-1000 0 0,1 0 0 0 0,0 1 0 0 0,-29 39 0 0 0,-16 19-111 0 0,13-17-220 0 0,47-54-752 0 0,-1 1 0 0 0,1 0-1 0 0,1 0 1 0 0,-5 11 0 0 0,5-10 6 0 0,0 1 28 0 0,12-12 20 0 0,19-9-39 0 0,10-5-53 0 0,14-11 39 0 0,-27 16-12 0 0,-2-1-1 0 0,28-20 0 0 0,-27 16-18 0 0,132-96 66 0 0,-139 102-74 0 0,-12 7 0 0 0,0 0 0 0 0,0 0 0 0 0,1 1 0 0 0,-1 0 0 0 0,1 0 0 0 0,0 0 0 0 0,0 1 0 0 0,0 0 0 0 0,0 0 0 0 0,0 0 0 0 0,9 0 0 0 0,-15 2-1 0 0,1 0 0 0 0,-1 0 0 0 0,0 0 0 0 0,1 0 0 0 0,-1 0 0 0 0,0 0 0 0 0,0 0 0 0 0,1 0-1 0 0,-1 0 1 0 0,0 0 0 0 0,1 0 0 0 0,-1 0 0 0 0,0 0 0 0 0,1 0 0 0 0,-1 0 0 0 0,0 1 0 0 0,0-1-1 0 0,1 0 1 0 0,-1 0 0 0 0,0 0 0 0 0,0 1 0 0 0,1-1 0 0 0,-1 0 0 0 0,0 0 0 0 0,0 0 0 0 0,1 1 0 0 0,-1-1-1 0 0,0 0 1 0 0,0 1 0 0 0,0-1 0 0 0,0 0 0 0 0,0 0 0 0 0,1 1 0 0 0,-1-1 0 0 0,0 0 0 0 0,0 1 0 0 0,0-1-1 0 0,0 0 1 0 0,0 1 0 0 0,0-1 0 0 0,0 0 0 0 0,0 1 0 0 0,0-1 0 0 0,0 0 0 0 0,0 1 0 0 0,0-1-1 0 0,0 0 1 0 0,0 0 0 0 0,-1 1 0 0 0,1 0 0 0 0,0-1-3 0 0,0 5 12 0 0,-1 1 0 0 0,0 0 0 0 0,0-1 0 0 0,0 1 0 0 0,0-1 0 0 0,-1 1 0 0 0,-5 9-1 0 0,-22 36 333 0 0,5-10-27 0 0,16-26-202 0 0,5-10-67 0 0,0 0 0 0 0,0 0 0 0 0,1 1 1 0 0,-1-1-1 0 0,1 1 0 0 0,0 0 0 0 0,-1 10 0 0 0,0-9 59 0 0,1 2 45 0 0,2-9-145 0 0,0 0 0 0 0,0 0-1 0 0,0 1 1 0 0,0-1 0 0 0,0 0-1 0 0,0 0 1 0 0,0 0 0 0 0,0 0-1 0 0,1 0 1 0 0,-1 0-1 0 0,0 0 1 0 0,0 0 0 0 0,0 1-1 0 0,0-1 1 0 0,0 0 0 0 0,0 0-1 0 0,0 0 1 0 0,1 0 0 0 0,-1 0-1 0 0,0 0 1 0 0,0 0 0 0 0,0 0-1 0 0,0 0 1 0 0,0 0 0 0 0,1 0-1 0 0,-1 0 1 0 0,0 0 0 0 0,0 0-1 0 0,0 0 1 0 0,0 0 0 0 0,0 0-1 0 0,1 0 1 0 0,-1 0 0 0 0,0 0-1 0 0,0 0 1 0 0,0 0 0 0 0,0 0-1 0 0,0 0 1 0 0,0 0 0 0 0,1 0-1 0 0,-1 0 1 0 0,0-1 0 0 0,0 1-1 0 0,0 0 1 0 0,0 0 0 0 0,0 0-1 0 0,0 0 1 0 0,0 0 0 0 0,0 0-1 0 0,0 0 1 0 0,1-1 0 0 0,-1 1-1 0 0,0 0 1 0 0,0 0 0 0 0,0 0-1 0 0,0 0 1 0 0,200-148 66 0 0,-181 134-30 0 0,33-19 0 0 0,-22 16-45 0 0,-21 13 6 0 0,-9 3 0 0 0,0 1 0 0 0,0 0 0 0 0,1 0 0 0 0,-1 0 0 0 0,0 0 0 0 0,1 0 0 0 0,-1 0 0 0 0,0 0 0 0 0,0 0 0 0 0,1 0 0 0 0,-1 0 0 0 0,0 0 0 0 0,1 0 0 0 0,-1 0 0 0 0,0 0 0 0 0,0 0 0 0 0,1 1 0 0 0,-1-1 0 0 0,0 0 0 0 0,1 0 0 0 0,-1 0 0 0 0,0 0 0 0 0,0 0 0 0 0,1 1 0 0 0,0 0-1 0 0,-1 0-1 0 0,1 1 0 0 0,-1-1 0 0 0,1 1 0 0 0,-1-1 1 0 0,1 0-1 0 0,-1 1 0 0 0,0-1 0 0 0,0 1 0 0 0,0-1 1 0 0,0 1-1 0 0,0-1 0 0 0,0 1 0 0 0,0-1 0 0 0,0 1 1 0 0,0-1-1 0 0,-1 1 0 0 0,1-1 0 0 0,-1 1 0 0 0,0 1 1 0 0,-1 3-9 0 0,-1 0 0 0 0,1 0-1 0 0,-1 0 1 0 0,-4 5 0 0 0,-4 5 10 0 0,5-8 0 0 0,0 0 0 0 0,0 1 0 0 0,1-1 0 0 0,0 1 0 0 0,0 1 0 0 0,1-1 0 0 0,-4 14 0 0 0,8-23 0 0 0,0 0 0 0 0,0 1 0 0 0,0-1 0 0 0,0 0 0 0 0,0 1 0 0 0,0-1 0 0 0,0 0 0 0 0,0 0 0 0 0,0 1 0 0 0,0-1 0 0 0,0 0 0 0 0,0 1 0 0 0,1-1 0 0 0,-1 0 0 0 0,0 1 0 0 0,0-1 0 0 0,0 0 0 0 0,0 0 0 0 0,0 1 0 0 0,1-1 0 0 0,-1 0 0 0 0,0 0 0 0 0,0 0 0 0 0,0 1 0 0 0,1-1 0 0 0,-1 0 0 0 0,0 0 0 0 0,0 0 0 0 0,1 1 0 0 0,-1-1 0 0 0,0 0 0 0 0,0 0 0 0 0,1 0 0 0 0,-1 0 0 0 0,0 0 0 0 0,1 0 0 0 0,-1 0 0 0 0,0 0 0 0 0,1 0 0 0 0,12 0 0 0 0,-10 0 0 0 0,10-1 9 0 0,1-1 1 0 0,-1-1-1 0 0,-1 0 0 0 0,1-1 0 0 0,0 0 0 0 0,13-7 0 0 0,-16 6-8 0 0,-1-1-1 0 0,1 0 1 0 0,13-12-1 0 0,10-7-22 0 0,-11 6-111 0 0,-19 16 105 0 0,1 0-1 0 0,-1-1 1 0 0,1 1-1 0 0,6-3 0 0 0,-7 4 27 0 0,-1 1-6 0 0,0 0 0 0 0,0 0 0 0 0,0 0 0 0 0,-1 0 0 0 0,1 0 0 0 0,0 0 0 0 0,0-1 0 0 0,-1 1 0 0 0,1-1 0 0 0,-1 1 0 0 0,2-3 0 0 0,0 2-35 0 0,-2 2 41 0 0,-1-1-1 0 0,1 1 1 0 0,-1 0-1 0 0,1 0 1 0 0,0 0-1 0 0,-1-1 1 0 0,1 1-1 0 0,0 0 1 0 0,-1 0-1 0 0,1 0 1 0 0,0 0-1 0 0,-1 0 1 0 0,1 0-1 0 0,0 0 1 0 0,-1 0-1 0 0,1 0 1 0 0,1 1-1 0 0,0 3-15 0 0,-2-3 10 0 0,2 1 5 0 0,-2 0-1 0 0,1 0 0 0 0,0 0 0 0 0,0 0 1 0 0,0 0-1 0 0,-1 0 0 0 0,1 0 0 0 0,-1 0 0 0 0,0 0 1 0 0,0 0-1 0 0,0 0 0 0 0,0 0 0 0 0,0 3 1 0 0,-6 27-94 0 0,1-11 82 0 0,3-9 15 0 0,-1-1 0 0 0,-5 12 0 0 0,5-14 0 0 0,1-1 0 0 0,-1 1 0 0 0,-1 14 0 0 0,4 3-1080 0 0,3-13-128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0.6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2792 0 0,'0'0'125'0'0,"2"0"-3"0"0,4 2-72 0 0,-1-2 110 0 0,1 2 0 0 0,-1-1 0 0 0,1 1 0 0 0,8 3 0 0 0,-13-4-68 0 0,1 1 0 0 0,-1-1 0 0 0,1 0 0 0 0,0 0-1 0 0,0 0 1 0 0,-1 0 0 0 0,1 0 0 0 0,0 0 0 0 0,0 0 0 0 0,0-1-1 0 0,0 1 1 0 0,0 0 0 0 0,0-1 0 0 0,0 0 0 0 0,0 0 0 0 0,4 0 0 0 0,7 2 297 0 0,42 11 875 0 0,-35-7-1292 0 0,-17-5 24 0 0,0 0-1 0 0,-1 0 1 0 0,1 0-1 0 0,0 0 1 0 0,-1 0-1 0 0,1-1 0 0 0,4 1 1 0 0,-6-2 1 0 0,1 1 0 0 0,-1 0 0 0 0,1 0 0 0 0,-1 0-1 0 0,1 0 1 0 0,-1 0 0 0 0,1 0 0 0 0,-1 1 0 0 0,0-1 0 0 0,1 0 0 0 0,-1 1 0 0 0,1-1 0 0 0,1 2 0 0 0,15 5-18 0 0,85 31 345 0 0,-26-16-54 0 0,-55-15-243 0 0,-16-4-20 0 0,2-1-1 0 0,-1 0 1 0 0,9 2 0 0 0,-4-2-7 0 0,1 1 0 0 0,12 5 0 0 0,20 3 0 0 0,-15-5 0 0 0,-24-6 0 0 0,0 1 0 0 0,-1 0 0 0 0,1 0 0 0 0,0 1 0 0 0,0 0 0 0 0,8 3 0 0 0,22 7 0 0 0,-30-9 0 0 0,0 0 0 0 0,1 0 0 0 0,-1 1 0 0 0,-1-1 0 0 0,1 1 0 0 0,-1 1 0 0 0,8 7 0 0 0,41 40 0 0 0,-48-44 0 0 0,1 0 0 0 0,-1 1 0 0 0,-1 0 0 0 0,0 0 0 0 0,6 12 0 0 0,-8-14 7 0 0,1 0 1 0 0,10 13-1 0 0,-11-16-3 0 0,1 1 0 0 0,-1-1 0 0 0,0 1 1 0 0,-1 0-1 0 0,1 0 0 0 0,-1 0 0 0 0,0 0 0 0 0,0 0 1 0 0,2 8-1 0 0,-3-4-4 0 0,1 0 0 0 0,0 1 0 0 0,0-1 0 0 0,1 0 0 0 0,1-1 0 0 0,0 1 0 0 0,7 13 0 0 0,-9-19 0 0 0,0-1 0 0 0,7 1 0 0 0,-7-2 0 0 0,-1 0 0 0 0,1 0 0 0 0,-1 0 0 0 0,0-1 0 0 0,0 1 0 0 0,1 0 0 0 0,-1 0 0 0 0,0 1 0 0 0,0-1 0 0 0,1 1 0 0 0,1 1 0 0 0,0 0 0 0 0,-1 0 0 0 0,2 0 0 0 0,-1-1 0 0 0,0 1 0 0 0,0-1 0 0 0,1 0 0 0 0,3 2 0 0 0,-3-2 2 0 0,13 11-19 0 0,-10-7-38 0 0,-3-2 18 0 0,-1-1 0 0 0,1 1 1 0 0,0-1-1 0 0,0 0 0 0 0,7 3 0 0 0,0-5-253 0 0,-10-1 281 0 0,-1 0 1 0 0,1-1-1 0 0,-1 1 0 0 0,1 0 0 0 0,-1 0 1 0 0,1 0-1 0 0,0 0 0 0 0,-1 0 1 0 0,1 0-1 0 0,-1 1 0 0 0,1-1 0 0 0,-1 0 1 0 0,1 0-1 0 0,0 0 0 0 0,-1 0 0 0 0,1 1 1 0 0,-1-1-1 0 0,1 1 0 0 0,22 22-702 0 0,-15-15 485 0 0,0 0 0 0 0,0 1 0 0 0,-1 0 0 0 0,-1 0 0 0 0,1 1 0 0 0,-1 0-1 0 0,5 12 1 0 0,-11-22 224 0 0,0 0 0 0 0,0 0 0 0 0,1 1 0 0 0,-1-1 0 0 0,0 0-1 0 0,0 0 1 0 0,1 1 0 0 0,-1-1 0 0 0,0 0 0 0 0,0 0 0 0 0,1 0 0 0 0,-1 0-1 0 0,0 0 1 0 0,1 0 0 0 0,-1 0 0 0 0,0 1 0 0 0,1-1 0 0 0,-1 0 0 0 0,0 0 0 0 0,1 0-1 0 0,-1 0 1 0 0,2 0-4 0 0,-1 0 5 0 0,-1 0 0 0 0,1 0 0 0 0,-1 1 0 0 0,1-1 0 0 0,-1 0 0 0 0,1 1 1 0 0,-1-1-1 0 0,1 0 0 0 0,-1 1 0 0 0,0-1 0 0 0,1 0 0 0 0,-1 1 0 0 0,1-1 0 0 0,-1 1 0 0 0,0-1 0 0 0,1 1 0 0 0,-1-1 1 0 0,0 1-1 0 0,1 0 0 0 0,0 2-4 0 0,0-1 0 0 0,1 1 0 0 0,-1-1 0 0 0,1 1 0 0 0,0-1 0 0 0,3 3 0 0 0,-3-2 2 0 0,1 0 1 0 0,0 0 0 0 0,0 0 0 0 0,0-1-1 0 0,7 5 1 0 0,-9-7 2 0 0,1 1 1 0 0,-1 0-1 0 0,0 0 0 0 0,0-1 0 0 0,0 1 0 0 0,0 0 0 0 0,0 0 1 0 0,0 0-1 0 0,0 1 0 0 0,0-1 0 0 0,0 0 0 0 0,0 0 0 0 0,-1 0 1 0 0,1 1-1 0 0,1 2 0 0 0,14 30-15 0 0,-13-27 4 0 0,0-1-1 0 0,-1 0 1 0 0,3 10 0 0 0,-2-5-23 0 0,-3-7-64 0 0,1 0 1 0 0,0 0-1 0 0,1 0 0 0 0,-1 0 0 0 0,1-1 0 0 0,2 5 0 0 0,3 3-1195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3.2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60 1 2304 0 0,'0'15'17475'0'0,"0"-13"-16788"0"0,-5 90 1961 0 0,2-43-2084 0 0,-6 88 324 0 0,-4 26-208 0 0,4-49-418 0 0,-2 50-56 0 0,28-186-99 0 0,-8-3-48 0 0,0-1 1 0 0,-2 0-1 0 0,8-52 1 0 0,-13 62-42 0 0,6-43 13 0 0,-2-101 0 0 0,-4 69-19 0 0,-2-55-12 0 0,-1 133-41 0 0,0 12-7 0 0,0-1-81 0 0,-1 4-147 0 0,-2 4 292 0 0,0 0 0 0 0,0 0 0 0 0,1 0 1 0 0,0 0-1 0 0,0 1 0 0 0,0-1 1 0 0,1 1-1 0 0,0 0 0 0 0,-1 7 1 0 0,-9 71 751 0 0,5-26-458 0 0,-4 31-51 0 0,-2 12 31 0 0,10-85-221 0 0,2 0-1 0 0,0 24 1 0 0,1-35-40 0 0,-1-3-9 0 0,1-2-18 0 0,0-1 0 0 0,0 1 0 0 0,0 0 0 0 0,0-1 1 0 0,0 1-1 0 0,0 0 0 0 0,0-1 0 0 0,0 1 0 0 0,0 0 0 0 0,1 0 0 0 0,-1-1 1 0 0,0 1-1 0 0,0 0 0 0 0,1-1 0 0 0,-1 1 0 0 0,0 0 0 0 0,1-1 0 0 0,-1 1 1 0 0,0-1-1 0 0,1 1 0 0 0,-1-1 0 0 0,2 2 0 0 0,-2-2 0 0 0,0 1 0 0 0,0-1 0 0 0,1 1 0 0 0,-1-1 0 0 0,0 0 0 0 0,1 1 0 0 0,-1-1 0 0 0,0 1 0 0 0,1-1 0 0 0,-1 0 0 0 0,0 1 0 0 0,1-1 0 0 0,-1 0 0 0 0,1 0 0 0 0,-1 1 0 0 0,1-1 0 0 0,-1 0 0 0 0,0 0 0 0 0,1 0 0 0 0,-1 1 0 0 0,1-1 0 0 0,-1 0 0 0 0,1 0 0 0 0,-1 0 0 0 0,1 0 0 0 0,-1 0 0 0 0,1 0 0 0 0,-1 0 0 0 0,1 0 0 0 0,0 0 0 0 0,1-1-1 0 0,-1 0-1 0 0,0 1 0 0 0,1-1 1 0 0,-1 0-1 0 0,0 0 1 0 0,0 1-1 0 0,0-1 1 0 0,0 0-1 0 0,0 0 1 0 0,2-2-1 0 0,2-3 14 0 0,-1 0 1 0 0,0-1-1 0 0,5-8 0 0 0,2-10 5 0 0,-1 0-1 0 0,-1 0 0 0 0,10-49 1 0 0,5-83 46 0 0,-21 139-64 0 0,6-109-1 0 0,-9 125 8 0 0,0-1 0 0 0,0 0 0 0 0,-1 0 0 0 0,1 0 0 0 0,-1 1 0 0 0,1-1 0 0 0,-3-5 0 0 0,0 5 3 0 0,2 3-10 0 0,1 0 0 0 0,-1 0 0 0 0,1 0 1 0 0,0 0-1 0 0,-1 0 0 0 0,1 0 0 0 0,-1 0 0 0 0,1 0 1 0 0,0 0-1 0 0,-1 0 0 0 0,1 0 0 0 0,-1 0 0 0 0,1 0 1 0 0,0 1-1 0 0,-1-1 0 0 0,1 0 0 0 0,0 0 0 0 0,-1 0 1 0 0,1 1-1 0 0,0-1 0 0 0,-1 0 0 0 0,1 0 0 0 0,0 1 0 0 0,0-1 1 0 0,-1 0-1 0 0,1 1 0 0 0,0-1 0 0 0,-1 1 0 0 0,-6 10 18 0 0,3-3-19 0 0,1 1 0 0 0,1 0 0 0 0,-4 16 0 0 0,0 2 0 0 0,-10 41 0 0 0,2 1 0 0 0,4 0 0 0 0,-3 112 0 0 0,13-165-243 0 0,1 0 0 0 0,5 30 0 0 0,-4-40 148 0 0,-1 0 0 0 0,1-1 1 0 0,0 1-1 0 0,0 0 1 0 0,1-1-1 0 0,-1 1 1 0 0,1-1-1 0 0,0 0 1 0 0,1 0-1 0 0,7 9 1 0 0,0-3-529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7.0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 1 456 0 0,'0'3'448'0'0,"-1"0"1"0"0,0-1-1 0 0,1 1 0 0 0,-1 0 0 0 0,-1-1 1 0 0,1 1-1 0 0,0 0 0 0 0,-2 14 14106 0 0,6-13-12944 0 0,9 6-1106 0 0,-10-8-374 0 0,0 0-1 0 0,0-1 0 0 0,0 1 1 0 0,0 0-1 0 0,0 0 0 0 0,0 0 0 0 0,1 4 1 0 0,3 1 149 0 0,-1 0 0 0 0,1 0 1 0 0,12 12-1 0 0,9 12 362 0 0,17 21 13 0 0,-18-23-228 0 0,-12-14-98 0 0,-10-12-288 0 0,-1 0 0 0 0,0 0 0 0 0,0 0-1 0 0,0 0 1 0 0,-1 1 0 0 0,1 0 0 0 0,2 4 0 0 0,-1-1 0 0 0,1 1 0 0 0,0-1 0 0 0,0-1 0 0 0,1 1 0 0 0,-1-1 1 0 0,2 0-1 0 0,-1 0 0 0 0,1 0 0 0 0,13 8 0 0 0,19 17 160 0 0,-30-24-145 0 0,-1 0 0 0 0,14 7 0 0 0,-14-8-16 0 0,1-1 0 0 0,-1 1-1 0 0,9 9 1 0 0,11 11 23 0 0,-17-17-13 0 0,-1 1-1 0 0,-1-1 1 0 0,16 22-1 0 0,-24-30-48 0 0,0 1 0 0 0,0-1 0 0 0,0 0-1 0 0,0 1 1 0 0,0-1 0 0 0,0 0 0 0 0,0 0 0 0 0,0 0-1 0 0,0 0 1 0 0,1 0 0 0 0,1 1 0 0 0,3 4 13 0 0,-3 0 14 0 0,-2-4-20 0 0,0-1 0 0 0,0 1 1 0 0,0 0-1 0 0,0-1 0 0 0,0 1 0 0 0,0-1 1 0 0,0 0-1 0 0,1 1 0 0 0,-1-1 0 0 0,3 2 1 0 0,4 1 2 0 0,0-2-10 0 0,5-2-1 0 0,-10-3-6 0 0,-3 2 1 0 0,2-1-152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7.5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1 860 4608 0 0,'0'0'353'0'0,"1"-2"-231"0"0,1-1 131 0 0,-1 0 0 0 0,0 1 0 0 0,0-1 0 0 0,0 0 0 0 0,0 0 0 0 0,0 0 0 0 0,-1 0 0 0 0,1-5 0 0 0,-1 5 145 0 0,0 1-1 0 0,0-1 1 0 0,1 0-1 0 0,-1 0 1 0 0,1 1-1 0 0,0-1 1 0 0,0 1-1 0 0,0-1 1 0 0,0 0-1 0 0,0 1 1 0 0,0 0-1 0 0,1-1 1 0 0,-1 1-1 0 0,1 0 1 0 0,-1 0-1 0 0,1-1 1 0 0,2 0 0 0 0,39-35 3184 0 0,-31 27-2719 0 0,0 0-1 0 0,17-22 1 0 0,-5 5-28 0 0,1-1 161 0 0,24-36-1 0 0,-18 21-757 0 0,-3 4-61 0 0,-18 24-36 0 0,1 1 1 0 0,26-29-1 0 0,12-1 182 0 0,-22 21-120 0 0,44-50 1 0 0,-25 24-120 0 0,5-7 6 0 0,-21 19-48 0 0,18-25 66 0 0,-26 37-43 0 0,3-3-52 0 0,-25 29-7 0 0,0 0-1 0 0,1 0 0 0 0,-1 1 1 0 0,0-1-1 0 0,1 0 1 0 0,-1 0-1 0 0,0 1 0 0 0,0-1 1 0 0,1 0-1 0 0,-1 0 1 0 0,0 1-1 0 0,0-1 0 0 0,0 0 1 0 0,1 1-1 0 0,-1-1 1 0 0,0 0-1 0 0,0 1 0 0 0,0-1 1 0 0,0 0-1 0 0,0 1 1 0 0,1 0-23 0 0,-1 0 0 0 0,0 0 0 0 0,0-1 1 0 0,0 1-1 0 0,0 0 0 0 0,0 0 1 0 0,0 0-1 0 0,0 0 0 0 0,0-1 1 0 0,0 1-1 0 0,0 0 0 0 0,-1 0 0 0 0,1 0 1 0 0,0-1-1 0 0,0 1 0 0 0,-1 0 1 0 0,1 0-1 0 0,-1-1 0 0 0,1 1 1 0 0,-1 1-1 0 0,4 10-583 0 0,-5-7 106 0 0,2-4 189 0 0,0 0 1 0 0,-1 0-1 0 0,1 0 0 0 0,0 0 0 0 0,0 0 0 0 0,-1 0 1 0 0,1-1-1 0 0,0 1 0 0 0,0 0 0 0 0,0 0 0 0 0,0 0 0 0 0,0 0 1 0 0,1 1-1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8.3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 18 6448 0 0,'0'6'141'0'0,"0"3"342"0"0,-1-8-12 0 0,-1-6 1480 0 0,-2-7 1947 0 0,4 10-3448 0 0,-10-13 10499 0 0,20 18-10791 0 0,-1-1-1 0 0,1 1 1 0 0,-1 1-1 0 0,1 0 0 0 0,-1 1 1 0 0,14 8-1 0 0,1 3 224 0 0,25 23 0 0 0,-40-33-265 0 0,-1 0 0 0 0,18 9 0 0 0,-17-10-3 0 0,0 0 0 0 0,0 1 0 0 0,14 11 0 0 0,79 88 573 0 0,-4-5-384 0 0,-42-42-212 0 0,-35-35-45 0 0,1-1 0 0 0,32 24 0 0 0,-47-40-33 0 0,-2 0 0 0 0,1 0 0 0 0,-1 0 0 0 0,1 1 0 0 0,-2-1 0 0 0,7 11 0 0 0,-1 0-1 0 0,18 10 102 0 0,-28-27-111 0 0,0 0 0 0 0,0 0-1 0 0,0 0 1 0 0,0 0-1 0 0,0 0 1 0 0,0 1-1 0 0,0-1 1 0 0,0 0-1 0 0,0 0 1 0 0,0 0-1 0 0,1 0 1 0 0,-1 0-1 0 0,0 0 1 0 0,0 0-1 0 0,0 1 1 0 0,0-1-1 0 0,0 0 1 0 0,0 0 0 0 0,0 0-1 0 0,0 0 1 0 0,0 0-1 0 0,0 0 1 0 0,0 0-1 0 0,1 0 1 0 0,-1 0-1 0 0,0 0 1 0 0,0 1-1 0 0,0-1 1 0 0,0 0-1 0 0,0 0 1 0 0,0 0-1 0 0,0 0 1 0 0,1 0 0 0 0,-1 0-1 0 0,0 0 1 0 0,0 0-1 0 0,0 0 1 0 0,0 0-1 0 0,0 0 1 0 0,0 0-1 0 0,1 0 1 0 0,-1 0-1 0 0,0 0 1 0 0,0 0-1 0 0,0 0 1 0 0,0 0-1 0 0,0 0 1 0 0,0 0-1 0 0,0 0 1 0 0,1-1 0 0 0,-1 1-1 0 0,0 0 1 0 0,0-7 45 0 0,-2 1-3 0 0,1 11 29 0 0,1 3-52 0 0,0 4 47 0 0,-1-11-32 0 0,-3-7-8 0 0,1 4 9 0 0,2 7-13 0 0,-2 3-6 0 0,3-8-18 0 0,0 0 0 0 0,-1 0 0 0 0,1 0 1 0 0,0 1-1 0 0,0-1 0 0 0,0 0 0 0 0,0 0 0 0 0,0 0 0 0 0,-1 0 1 0 0,1 0-1 0 0,0 0 0 0 0,0 0 0 0 0,0 0 0 0 0,0 0 1 0 0,-1 0-1 0 0,1 0 0 0 0,0 0 0 0 0,0 0 0 0 0,0 0 0 0 0,0 0 1 0 0,-1 0-1 0 0,1 0 0 0 0,0 0 0 0 0,0 0 0 0 0,0 0 0 0 0,0 0 1 0 0,-1 0-1 0 0,1 0 0 0 0,0 0 0 0 0,0 0 0 0 0,0 0 1 0 0,0 0-1 0 0,-1 0 0 0 0,1-1 0 0 0,0 1 0 0 0,0 0 0 0 0,0 0 1 0 0,0 0-1 0 0,0 0 0 0 0,0 0 0 0 0,0 0 0 0 0,-1-1 0 0 0,1 1 1 0 0,0 0-1 0 0,-5-4 37 0 0,-5-7-21 0 0,9 10-46 0 0,0 0-1 0 0,0 0 0 0 0,0 0 1 0 0,1 0-1 0 0,-1 0 1 0 0,0 1-1 0 0,0-1 1 0 0,0 0-1 0 0,0 1 0 0 0,-1-1 1 0 0,1 1-1 0 0,0-1 1 0 0,0 1-1 0 0,0-1 1 0 0,0 1-1 0 0,0 0 1 0 0,-3-1-1 0 0,2 1-552 0 0,-1 0 1 0 0,1-1-1 0 0,-1 1 0 0 0,0 0 0 0 0,1 0 1 0 0,-1 1-1 0 0,-3 0 0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1.9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639 11 20239 0 0,'-1'-2'94'0'0,"-1"1"-1"0"0,1 0 0 0 0,0 0 0 0 0,-1 0 0 0 0,1 1 0 0 0,-1-1 0 0 0,0 0 0 0 0,1 1 0 0 0,-1-1 1 0 0,1 1-1 0 0,-1-1 0 0 0,0 1 0 0 0,0 0 0 0 0,1-1 0 0 0,-1 1 0 0 0,0 0 0 0 0,1 0 1 0 0,-1 0-1 0 0,0 1 0 0 0,0-1 0 0 0,1 0 0 0 0,-1 1 0 0 0,0-1 0 0 0,1 1 0 0 0,-1-1 1 0 0,-2 2-1 0 0,2 0 55 0 0,-1-1 0 0 0,0 1-1 0 0,1 0 1 0 0,-1 0 0 0 0,1 1 0 0 0,0-1 0 0 0,0 0 0 0 0,0 1 0 0 0,0-1 0 0 0,0 1 0 0 0,0 0 0 0 0,1-1 0 0 0,-1 1 0 0 0,0 4 0 0 0,-22 46 936 0 0,-54 89 0 0 0,13-28-498 0 0,-34 91 120 0 0,37-74-745 0 0,-29 66-36 0 0,79-172-505 0 0,1 0 0 0 0,1 0 0 0 0,1 1 0 0 0,-10 49 0 0 0,19-67 1253 0 0,-1 7-6081 0 0,1-31-4926 0 0,-1 5 9146 0 0,0 0 0 0 0,-3-13 0 0 0,-23-59 3228 0 0,2 4 2867 0 0,18 55-2711 0 0,2-1 0 0 0,1 1 0 0 0,1-1 0 0 0,0-46 0 0 0,4 68-2010 0 0,-1-1 0 0 0,1 1 1 0 0,0-1-1 0 0,0 1 0 0 0,1-1 1 0 0,-1 1-1 0 0,1 0 1 0 0,0-1-1 0 0,-1 1 0 0 0,1 0 1 0 0,1 0-1 0 0,-1 1 0 0 0,0-1 1 0 0,1 0-1 0 0,-1 1 0 0 0,1-1 1 0 0,0 1-1 0 0,0 0 1 0 0,0 0-1 0 0,5-3 0 0 0,3-1 28 0 0,1 1 0 0 0,0 0 0 0 0,0 0-1 0 0,18-4 1 0 0,-12 6-123 0 0,0 0-1 0 0,0 1 1 0 0,1 0 0 0 0,-1 2-1 0 0,19 1 1 0 0,-15 2-845 0 0,0 1 0 0 0,1 1 0 0 0,39 14 0 0 0,-40-10-9046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8.8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1161 9672 0 0,'-5'-10'5810'0'0,"6"5"-5429"0"0,0-1 0 0 0,0 0 0 0 0,0 1 0 0 0,1-1 0 0 0,0 1 0 0 0,0-1 0 0 0,0 1 0 0 0,1 0 0 0 0,-1 0 0 0 0,1 0 0 0 0,6-6 0 0 0,6-9 444 0 0,20-21-1 0 0,-33 40-776 0 0,10-11 314 0 0,0 0 0 0 0,1 1-1 0 0,1 1 1 0 0,27-17-1 0 0,-19 11-118 0 0,-1 0-1 0 0,0-2 1 0 0,-2 0-1 0 0,28-34 0 0 0,-34 38-150 0 0,61-81 393 0 0,-52 65-315 0 0,1 0 0 0 0,39-38 0 0 0,19-1 20 0 0,-45 40-89 0 0,60-63 0 0 0,-56 44-55 0 0,32-35 81 0 0,-36 43 47 0 0,33-50 0 0 0,-62 80-146 0 0,17-27 67 0 0,-17 25-72 0 0,0 1-1 0 0,9-12 1 0 0,-14 22-17 0 0,-1-1 0 0 0,1 0 1 0 0,-1 0-1 0 0,1 0 0 0 0,-1 0 1 0 0,0 0-1 0 0,0 0 0 0 0,0 0 1 0 0,0 0-1 0 0,0-5 0 0 0,0 6 2 0 0,-1 0 0 0 0,1 0-1 0 0,-1-1 1 0 0,1 1 0 0 0,0 0-1 0 0,-1 0 1 0 0,1 0 0 0 0,0 0-1 0 0,0 0 1 0 0,0 0 0 0 0,0 1-1 0 0,2-3 1 0 0,1 0 63 0 0,-3 2 89 0 0,-1 2-101 0 0,4 2-37 0 0,-4-2-16 0 0,1 0-1 0 0,-1 1 1 0 0,1-1 0 0 0,-1 1-1 0 0,1-1 1 0 0,-1 1 0 0 0,0-1-1 0 0,0 1 1 0 0,0-1-1 0 0,0 1 1 0 0,0-1 0 0 0,0 1-1 0 0,0-1 1 0 0,0 1-1 0 0,-1-1 1 0 0,1 0 0 0 0,-1 3-1 0 0,0-1 7 0 0,-2 7-3 0 0,-1 0 0 0 0,0 0 0 0 0,0 0 0 0 0,-7 11-1 0 0,-5 10 23 0 0,3-8 0 0 0,0 0 0 0 0,-2-1-1 0 0,-28 33 1 0 0,22-29-18 0 0,6-7 3 0 0,-1 0 0 0 0,0-2 0 0 0,-27 22 0 0 0,-45 44 38 0 0,58-53-44 0 0,14-14-12 0 0,1 1-1 0 0,0 1 1 0 0,1 1 0 0 0,-22 37-1 0 0,18-27-402 0 0,-1-2 0 0 0,-1 0 0 0 0,-2-2 0 0 0,-29 28 0 0 0,32-35-1352 0 0,1-2-4455 0 0,5-1-1501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29.2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 35 13824 0 0,'0'9'114'0'0,"0"-7"-74"0"0,0 0 0 0 0,0 0 0 0 0,0-1 0 0 0,0 1 0 0 0,0 0 0 0 0,-1 0 0 0 0,1 0 0 0 0,-1-1 0 0 0,1 1 0 0 0,-1 0 0 0 0,1-1 0 0 0,-1 1 0 0 0,-2 2 0 0 0,3-3 342 0 0,0-5 8 0 0,1 4-387 0 0,-1-1 0 0 0,0 0 0 0 0,0 0 0 0 0,0 1 0 0 0,0-1 1 0 0,0 0-1 0 0,-1 1 0 0 0,1-1 0 0 0,0 0 0 0 0,0 1 0 0 0,0-1 0 0 0,-1 0 0 0 0,1 1 1 0 0,0-1-1 0 0,-1 0 0 0 0,1 1 0 0 0,0-1 0 0 0,-1 1 0 0 0,1-1 0 0 0,-2 0 1 0 0,-4-13 601 0 0,4 5 2575 0 0,10-12-68 0 0,-5 20-2530 0 0,4-1-328 0 0,-4 1-108 0 0,1-1-1 0 0,-1 1 0 0 0,0 1 1 0 0,0-1-1 0 0,1 0 0 0 0,-1 1 1 0 0,0 0-1 0 0,1-1 1 0 0,-1 1-1 0 0,0 1 0 0 0,1-1 1 0 0,-1 0-1 0 0,0 1 0 0 0,1 0 1 0 0,4 1-1 0 0,51 35 126 0 0,5 2 694 0 0,-49-30-829 0 0,1 0 1 0 0,-1 1-1 0 0,-1 1 0 0 0,0 0 0 0 0,0 1 0 0 0,15 18 0 0 0,25 24-111 0 0,-30-33-26 0 0,25 32 0 0 0,-38-39 1 0 0,1-1 0 0 0,1 0 0 0 0,0 0 0 0 0,1-2 0 0 0,0 0 0 0 0,31 18 0 0 0,-35-23 0 0 0,0 1 0 0 0,-1 0 0 0 0,1 0 0 0 0,9 10 0 0 0,-16-14 0 0 0,0 0 0 0 0,1 0 0 0 0,0-1 0 0 0,0 1 0 0 0,8 3 0 0 0,8 2 0 0 0,-16-8 0 0 0,0 1 0 0 0,0 2 0 0 0,0 1 0 0 0,15 3 0 0 0,-18-7 0 0 0,0 0 0 0 0,0 1 0 0 0,0-1 0 0 0,0 1 0 0 0,1 0 0 0 0,-1-1 0 0 0,0 1 0 0 0,0 0 0 0 0,0 0 0 0 0,0-1 0 0 0,-1 1 0 0 0,1 0 0 0 0,0 0 0 0 0,0 0 0 0 0,0 0 0 0 0,-1 0 0 0 0,1 1 0 0 0,-1-1 0 0 0,1 0 0 0 0,-1 0 0 0 0,1 0 0 0 0,-1 0 0 0 0,1 3 0 0 0,4 9 0 0 0,-5-13 0 0 0,0 0 0 0 0,1 1 0 0 0,-1-1 0 0 0,0 0 0 0 0,0 1 0 0 0,0-1 0 0 0,0 0 0 0 0,0 0 0 0 0,1 1 0 0 0,-1-1 0 0 0,0 0 0 0 0,0 0 0 0 0,1 1 0 0 0,-1-1 0 0 0,0 0 0 0 0,0 0 0 0 0,1 0 0 0 0,-1 1 0 0 0,0-1 0 0 0,1 0 0 0 0,-1 0 0 0 0,0 0 0 0 0,0 0 0 0 0,1 0 0 0 0,-1 0 0 0 0,1 1 0 0 0,0-2-4 0 0,-1 0 0 0 0,1 0 0 0 0,-1 0 0 0 0,1 0 0 0 0,-1 0 0 0 0,1 0 0 0 0,-1 0 0 0 0,0 0 0 0 0,1-1 0 0 0,-1 1 0 0 0,0 0 0 0 0,0 0 0 0 0,0 0 0 0 0,0 0 0 0 0,0-2 0 0 0,0 3-7 0 0,0 0-1 0 0,0 0 0 0 0,0 0 1 0 0,0 0-1 0 0,0 0 1 0 0,1 0-1 0 0,-1 0 0 0 0,0 0 1 0 0,0 0-1 0 0,0 0 1 0 0,0 0-1 0 0,0 0 1 0 0,0 0-1 0 0,0 0 0 0 0,0 0 1 0 0,0 0-1 0 0,0 0 1 0 0,0 0-1 0 0,0 0 0 0 0,0 0 1 0 0,1 0-1 0 0,-1 0 1 0 0,0 0-1 0 0,0 0 0 0 0,0 0 1 0 0,0 0-1 0 0,0 0 1 0 0,0 0-1 0 0,0 0 1 0 0,0 0-1 0 0,0 0 0 0 0,0 0 1 0 0,0 0-1 0 0,0 0 1 0 0,0 0-1 0 0,0 0 0 0 0,1 0 1 0 0,-1 0-1 0 0,0 0 1 0 0,0 0-1 0 0,0 0 0 0 0,0 0 1 0 0,0 0-1 0 0,0-1 1 0 0,0 1-1 0 0,0 0 1 0 0,0 0-1 0 0,0 0 0 0 0,0 0 1 0 0,0 0-1 0 0,0 0 1 0 0,0 0-1 0 0,0 0 0 0 0,0 0 1 0 0,0 0-1 0 0,0 0 1 0 0,0-1-1 0 0,1 8-2300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0.15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 1 920 0 0,'0'0'16382'0'0,"1"2"-15909"0"0,0 0-382 0 0,-1 0-1 0 0,0 1 0 0 0,1-1 1 0 0,-1 0-1 0 0,0 0 0 0 0,0 0 0 0 0,-1 0 1 0 0,1 0-1 0 0,-1 3 0 0 0,1-4-44 0 0,0 0-1 0 0,0 0 1 0 0,0 0 0 0 0,0 0-1 0 0,0 0 1 0 0,0 0 0 0 0,1 0-1 0 0,-1 1 1 0 0,0-2-1 0 0,0 1 1 0 0,1 0 0 0 0,-1 0-1 0 0,1 0 1 0 0,-1 0 0 0 0,2 2-1 0 0,-2-3-14 0 0,1 1 0 0 0,-1 0 0 0 0,1 0 0 0 0,-1 0 0 0 0,1-1-1 0 0,-1 1 1 0 0,0 0 0 0 0,0 0 0 0 0,1 0 0 0 0,-1 0 0 0 0,0 0-1 0 0,0 0 1 0 0,0 0 0 0 0,0 0 0 0 0,0 0 0 0 0,0 1 0 0 0,-6 8 205 0 0,5-9-198 0 0,0 1 0 0 0,0-1 1 0 0,1 0-1 0 0,-1 1 0 0 0,0-1 0 0 0,0 1 0 0 0,1-1 0 0 0,-1 1 0 0 0,0 1 0 0 0,-3 42 678 0 0,3-37-644 0 0,0 0 0 0 0,0 0 1 0 0,1 11-1 0 0,0-11-27 0 0,0-1 0 0 0,-1 1 0 0 0,0-1-1 0 0,-2 14 1 0 0,2-17-38 0 0,0 0 0 0 0,0 0 0 0 0,1 1 0 0 0,0 7-1 0 0,0 12 36 0 0,0 7 12 0 0,1-25-260 0 0,-1 1 0 0 0,0 0 0 0 0,0 0 0 0 0,-2 8 0 0 0,-3 3-4861 0 0,1-1-1729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0.5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 1 1376 0 0,'-1'2'10'0'0,"0"0"0"0"0,0 0 1 0 0,1 1-1 0 0,-1-1 0 0 0,1 0 0 0 0,-1 1 1 0 0,1-1-1 0 0,0 3 0 0 0,-1-2 58 0 0,1-1-1 0 0,0 0 0 0 0,0 1 1 0 0,-1-1-1 0 0,1 0 1 0 0,-1 0-1 0 0,-1 3 1 0 0,-3 3 2019 0 0,4-7-1570 0 0,0 0 1 0 0,1 0 0 0 0,-1 0-1 0 0,0 1 1 0 0,1-1 0 0 0,-1 0-1 0 0,1 0 1 0 0,0 0 0 0 0,-1 1-1 0 0,1-1 1 0 0,0 0 0 0 0,-1 0-1 0 0,1 1 1 0 0,0 1 0 0 0,-2 14 4042 0 0,2-16-4400 0 0,-1 1-1 0 0,1 0 1 0 0,0-1-1 0 0,-1 1 1 0 0,1-1-1 0 0,0 1 1 0 0,0 0-1 0 0,0-1 1 0 0,0 1-1 0 0,1-1 1 0 0,-1 1 0 0 0,0-1-1 0 0,1 1 1 0 0,-1 0-1 0 0,2 1 1 0 0,3 7 669 0 0,0 1 0 0 0,-1-1 1 0 0,3 12-1 0 0,-5-11-406 0 0,-1-1-1 0 0,-1 18 1 0 0,0-22-302 0 0,-3 8 129 0 0,2-13-226 0 0,1 1 0 0 0,-1-1 0 0 0,1 0 1 0 0,-1 1-1 0 0,1-1 0 0 0,0 0 0 0 0,0 1 0 0 0,0-1 0 0 0,0 1 1 0 0,0-1-1 0 0,0 0 0 0 0,0 4 0 0 0,0-3-11 0 0,1-1 0 0 0,-1 1 0 0 0,0 0 0 0 0,0 0 0 0 0,0 0 0 0 0,0 0-1 0 0,-1 0 1 0 0,1 0 0 0 0,0 0 0 0 0,-1 0 0 0 0,1 0 0 0 0,-1 0 0 0 0,0 0 0 0 0,0 0 0 0 0,0-1 0 0 0,0 1-1 0 0,-2 2 1 0 0,-5 12 31 0 0,8-15-43 0 0,0 0 1 0 0,-1 0-1 0 0,1 0 0 0 0,0 1 0 0 0,0-1 1 0 0,0 0-1 0 0,-1 0 0 0 0,1 0 0 0 0,1 1 0 0 0,-1-1 1 0 0,0 0-1 0 0,0 0 0 0 0,0 1 0 0 0,1-1 0 0 0,-1 0 1 0 0,1 1-1 0 0,0-1 1 0 0,-1 1 1 0 0,0-1-1 0 0,1 0 0 0 0,-1 0 1 0 0,0 0-1 0 0,0 1 0 0 0,0-1 1 0 0,0 0-1 0 0,0 0 0 0 0,0 1 1 0 0,0-1-1 0 0,0 0 0 0 0,0 2 1 0 0,-4 7 6 0 0,3-8-9 0 0,1-1 0 0 0,-1 1 0 0 0,1-1 0 0 0,-1 1 0 0 0,1-1 0 0 0,0 1 0 0 0,-1 0 0 0 0,1-1 0 0 0,0 1 1 0 0,0-1-1 0 0,0 1 0 0 0,0 0 0 0 0,1-1 0 0 0,-1 1 0 0 0,0 0 0 0 0,1-1 0 0 0,-1 1 0 0 0,2 2 0 0 0,-1 0-119 0 0,0 0 0 0 0,-1 0 0 0 0,1 0 0 0 0,-1 0-1 0 0,0 1 1 0 0,0 6 0 0 0,0-7-503 0 0,0 1 0 0 0,0-1-1 0 0,0 1 1 0 0,2 7 0 0 0,3 4-6936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1.0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28 1 2760 0 0,'-1'2'15'0'0,"0"0"-1"0"0,0 0 1 0 0,0 0-1 0 0,0 0 1 0 0,1 0-1 0 0,-1 1 1 0 0,1-1 0 0 0,-1 0-1 0 0,1 1 1 0 0,0-1-1 0 0,0 0 1 0 0,0 0 0 0 0,0 1-1 0 0,0-1 1 0 0,0 0-1 0 0,2 5 1 0 0,-2-7 55 0 0,0 1 0 0 0,0 0-1 0 0,0 0 1 0 0,0-1 0 0 0,0 1 0 0 0,0 0 0 0 0,0 0-1 0 0,0-1 1 0 0,0 1 0 0 0,-1 0 0 0 0,1-1 0 0 0,0 1-1 0 0,0 0 1 0 0,-1 0 0 0 0,1-1 0 0 0,0 1 0 0 0,-1-1 0 0 0,1 1-1 0 0,-1 0 1 0 0,-4 3 4272 0 0,4 18-825 0 0,1-15-2921 0 0,-1 1-1 0 0,1-1 1 0 0,1 1-1 0 0,0 7 1 0 0,3 15 885 0 0,-4-23-913 0 0,0 0 0 0 0,1 0 0 0 0,3 13 0 0 0,-3-16-369 0 0,0-1-1 0 0,-1 1 1 0 0,1 0 0 0 0,-1 0 0 0 0,0 0-1 0 0,-1-1 1 0 0,1 1 0 0 0,-1 0-1 0 0,1-1 1 0 0,-1 1 0 0 0,0 0 0 0 0,-3 5-1 0 0,3-5-64 0 0,0 0-1 0 0,-1 0 1 0 0,1 1 0 0 0,1-1-1 0 0,-1 1 1 0 0,1-1-1 0 0,0 8 1 0 0,0-9-114 0 0,1 0 0 0 0,-1 0-1 0 0,0 0 1 0 0,0 0 0 0 0,0 0 0 0 0,0 0 0 0 0,0 0-1 0 0,-1 0 1 0 0,1 0 0 0 0,-1 0 0 0 0,0 0 0 0 0,-2 5-1 0 0,2-4-14 0 0,0-1-1 0 0,0 1 0 0 0,1 0 1 0 0,-1 0-1 0 0,1 0 1 0 0,0 0-1 0 0,1 5 0 0 0,-1-4 2 0 0,0 1 0 0 0,0-1 0 0 0,0 0-1 0 0,-2 8 1 0 0,1-9-32 0 0,1 1-1 0 0,0-1 1 0 0,0 0-1 0 0,0 0 0 0 0,1 0 1 0 0,0 7-1 0 0,2 16-264 0 0,-3-21 148 0 0,0-4 19 0 0,0 1 0 0 0,0 0 0 0 0,0-1 0 0 0,0 1 0 0 0,1 0 0 0 0,-1 0 0 0 0,1-1 0 0 0,0 1 0 0 0,2 5 0 0 0,-2-5-359 0 0,0 0 0 0 0,1 1 0 0 0,-1-1 0 0 0,-1 1 0 0 0,1 0 0 0 0,0 5 0 0 0,-1-6 85 0 0,1 0 1 0 0,-1 1 0 0 0,1-1-1 0 0,0 1 1 0 0,0-1-1 0 0,0 0 1 0 0,2 4-1 0 0,-2-5 223 0 0,0 0-1 0 0,-1 0 0 0 0,1 0 1 0 0,-1 0-1 0 0,0 0 0 0 0,1 0 1 0 0,-1 0-1 0 0,0 0 1 0 0,0 0-1 0 0,0 0 0 0 0,0 0 1 0 0,-1 0-1 0 0,1 2 0 0 0,-1 20-1443 0 0,1-22 1522 0 0,0 1 1 0 0,0-1 0 0 0,0 1-1 0 0,0-1 1 0 0,0 0 0 0 0,-1 1-1 0 0,1-1 1 0 0,-2 4 0 0 0,0 1 47 0 0,2-5 55 0 0,0-1 0 0 0,0 1 0 0 0,0 0 1 0 0,0-1-1 0 0,0 1 0 0 0,0 0 0 0 0,0-1 1 0 0,0 1-1 0 0,1 1 0 0 0,-1-2 0 0 0,1 0 0 0 0,-1 0 0 0 0,0-1 0 0 0,0 1-1 0 0,1 0 1 0 0,-1 0 0 0 0,0 0 0 0 0,0-1 0 0 0,0 1 0 0 0,0 0 0 0 0,0 0-1 0 0,0 0 1 0 0,0-1 0 0 0,-1 1 0 0 0,1 0 0 0 0,0 0 0 0 0,0 0 0 0 0,-1-1 0 0 0,1 1-1 0 0,0 0 1 0 0,-1-1 0 0 0,1 1 0 0 0,-1 0 0 0 0,1-1 0 0 0,-1 1 0 0 0,1 0 0 0 0,-2 0-1 0 0,2 0 11 0 0,0 0 0 0 0,0-1 0 0 0,1 1 0 0 0,-1 0 0 0 0,0 0-1 0 0,0 0 1 0 0,0-1 0 0 0,1 1 0 0 0,-1 0 0 0 0,0-1 0 0 0,1 1 0 0 0,-1 0-1 0 0,0-1 1 0 0,1 1 0 0 0,-1 0 0 0 0,2 0 0 0 0,-1 2 70 0 0,3 31 972 0 0,-5-19-1054 0 0,1-14-5 0 0,-1 1-1 0 0,1-1 1 0 0,0 0-1 0 0,0 1 0 0 0,0-1 1 0 0,0 0-1 0 0,0 0 0 0 0,0 1 1 0 0,0-1-1 0 0,1 0 0 0 0,-1 1 1 0 0,0-1-1 0 0,1 0 1 0 0,-1 0-1 0 0,1 2 0 0 0,0-2 2 0 0,0 0-20 0 0,-1 0 0 0 0,1 0 1 0 0,0 0-1 0 0,-1 0 0 0 0,1 0 1 0 0,-1 0-1 0 0,0-1 1 0 0,1 1-1 0 0,-1 0 0 0 0,0 0 1 0 0,1 0-1 0 0,-1 0 0 0 0,0 1 1 0 0,0-1-1 0 0,0 0 1 0 0,0 0-1 0 0,0 0 0 0 0,0 0 1 0 0,0 0-1 0 0,0 0 0 0 0,-1 0 1 0 0,1 0-1 0 0,0 0 1 0 0,-1 0-1 0 0,1 0 0 0 0,-1 1 1 0 0,1-1-4 0 0,-1 0 0 0 0,1-1-1 0 0,0 1 1 0 0,0 0 0 0 0,-1 0 0 0 0,1 0 0 0 0,0 0 0 0 0,0-1 0 0 0,0 1 0 0 0,0 0 0 0 0,0 0 0 0 0,0 0 0 0 0,1 0 0 0 0,-1 0 0 0 0,0-1-1 0 0,0 1 1 0 0,1 0 0 0 0,-1 0 0 0 0,1 1 0 0 0,-1-2-5 0 0,0 1 1 0 0,1 0-1 0 0,-1 0 0 0 0,0-1 0 0 0,1 1 1 0 0,-1 0-1 0 0,0 0 0 0 0,0 0 0 0 0,0-1 1 0 0,0 1-1 0 0,0 0 0 0 0,0 0 0 0 0,0 0 1 0 0,0 0-1 0 0,0-1 0 0 0,0 1 0 0 0,0 0 1 0 0,-1 0-1 0 0,1 0 0 0 0,0-1 0 0 0,-1 3 1 0 0,0-2 179 0 0,-7 23 1558 0 0,7-22-1649 0 0,1 1-1 0 0,-1 0 0 0 0,1 0 1 0 0,0-1-1 0 0,0 1 0 0 0,0 0 1 0 0,0-1-1 0 0,1 1 1 0 0,-1 0-1 0 0,1 0 0 0 0,-1-1 1 0 0,3 5-1 0 0,2 21 317 0 0,0 31-241 0 0,-4-55-136 0 0,-1 0 0 0 0,1-1 0 0 0,0 0 0 0 0,0 1 0 0 0,3 5 0 0 0,-2-6 0 0 0,-1 0 0 0 0,0 0 0 0 0,0 0 0 0 0,0 0 0 0 0,0 0 0 0 0,0 0 0 0 0,0 5 0 0 0,1 22 86 0 0,-1-25-33 0 0,0 0 1 0 0,0 0 0 0 0,-1 1-1 0 0,0-1 1 0 0,-1 10 0 0 0,0 13 38 0 0,1-23-85 0 0,0 0 1 0 0,0 0-1 0 0,-1 1 0 0 0,1-1 0 0 0,-3 6 1 0 0,1-4 80 0 0,1-4 60 0 0,0 1-1 0 0,0-1 1 0 0,0 0 0 0 0,0 0 0 0 0,1 1 0 0 0,0-1-1 0 0,-1 1 1 0 0,1-1 0 0 0,0 0 0 0 0,0 1 0 0 0,1-1-1 0 0,-1 0 1 0 0,1 1 0 0 0,1 4 0 0 0,-2-7-81 0 0,1 0-1 0 0,-1 0 1 0 0,0 0 0 0 0,0 0 0 0 0,1 0-1 0 0,-1 0 1 0 0,0 0 0 0 0,0 0 0 0 0,0 0-1 0 0,0 0 1 0 0,0 0 0 0 0,0 0 0 0 0,-1 0-1 0 0,1 0 1 0 0,0 0 0 0 0,-1 0 0 0 0,1 0-1 0 0,0 0 1 0 0,-1 0 0 0 0,0 0 0 0 0,1 1 7 0 0,-1-1 1 0 0,0 0-1 0 0,1 0 1 0 0,-1 1-1 0 0,1-1 0 0 0,0 0 1 0 0,-1 1-1 0 0,1-1 1 0 0,0 0-1 0 0,0 1 1 0 0,0-1-1 0 0,0 1 1 0 0,0-1-1 0 0,1 2 0 0 0,-1 17 1189 0 0,-1-18-1135 0 0,1 0-1 0 0,0 0 1 0 0,0 0-1 0 0,-1 0 1 0 0,2 0-1 0 0,-1 0 0 0 0,0 0 1 0 0,0 0-1 0 0,1 3 1 0 0,3 5 333 0 0,-3-8-12 0 0,-1 0-1 0 0,8 59 1227 0 0,-4-1-1238 0 0,-5-41-577 0 0,0-16 92 0 0,1-1 0 0 0,-1 1 1 0 0,1 0-1 0 0,0-1 1 0 0,0 1-1 0 0,0 0 1 0 0,1-1-1 0 0,-1 1 0 0 0,1 0 1 0 0,0 4-1 0 0,11 39-4986 0 0,-11-42 2979 0 0,-1 5-295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1.9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2760 0 0,'0'1'9'0'0,"-1"-1"1"0"0,1 1-1 0 0,-1-1 1 0 0,1 1-1 0 0,-1 0 1 0 0,1-1-1 0 0,-1 1 1 0 0,1 0-1 0 0,0-1 1 0 0,-1 1-1 0 0,1 0 1 0 0,0-1-1 0 0,0 1 1 0 0,-1 0-1 0 0,1 0 1 0 0,0-1-1 0 0,0 1 1 0 0,0 0-1 0 0,0 0 1 0 0,0-1-1 0 0,0 1 1 0 0,0 0-1 0 0,0 0 1 0 0,0-1-1 0 0,1 1 1 0 0,-1 0-1 0 0,0-1 1 0 0,1 2-1 0 0,2 11-12 0 0,-7 35 4837 0 0,-3 26-1492 0 0,7-56-2666 0 0,0-16-550 0 0,0 0 1 0 0,0 0 0 0 0,0 0-1 0 0,0-1 1 0 0,1 1 0 0 0,-1 0-1 0 0,0 0 1 0 0,1-1 0 0 0,1 4-1 0 0,1 12 2404 0 0,2 46 492 0 0,-5-60-2969 0 0,0 0-1 0 0,-1 0 1 0 0,1 0-1 0 0,-1-1 1 0 0,0 1-1 0 0,0 0 1 0 0,-1 2-1 0 0,1-3-37 0 0,0 1-1 0 0,0-1 1 0 0,1 1-1 0 0,-1 0 0 0 0,1-1 1 0 0,-1 6-1 0 0,3 8 56 0 0,-2-13-62 0 0,1-1-1 0 0,-1 1 1 0 0,0-1-1 0 0,1 1 0 0 0,-1-1 1 0 0,0 1-1 0 0,-1-1 1 0 0,1 0-1 0 0,-1 5 0 0 0,-1 3 6 0 0,0 0-1 0 0,1 1 0 0 0,1-1 0 0 0,0 1 0 0 0,1 13 1 0 0,0 3-15 0 0,-1 40 66 0 0,0-65-59 0 0,0 1 0 0 0,1-1 0 0 0,-1 1 0 0 0,0-1-1 0 0,1 1 1 0 0,-1-1 0 0 0,1 1 0 0 0,0-1 0 0 0,1 3-1 0 0,-1-3 8 0 0,0 1 0 0 0,0-1 0 0 0,0 1 0 0 0,0 0-1 0 0,-1-1 1 0 0,1 6 0 0 0,3 11 74 0 0,-3-17-10 0 0,-1 1 1 0 0,1 0-1 0 0,0 0 0 0 0,-1 0 0 0 0,1-1 1 0 0,-1 5-1 0 0,2 5 45 0 0,0 10 9 0 0,-10 9-116 0 0,8-28-13 0 0,0-1-1 0 0,0 1 1 0 0,0-1-1 0 0,0 1 1 0 0,0-1-1 0 0,1 0 0 0 0,-1 1 1 0 0,1-1-1 0 0,0 0 1 0 0,0 1-1 0 0,-1-1 1 0 0,3 2-1 0 0,-2-1 5 0 0,-1-3-4 0 0,0 0 0 0 0,0 0 0 0 0,0 1-1 0 0,0-1 1 0 0,0 0 0 0 0,0 0 0 0 0,0 0 0 0 0,0 1 0 0 0,0-1 0 0 0,0 0-1 0 0,0 0 1 0 0,0 0 0 0 0,0 0 0 0 0,0 1 0 0 0,0-1 0 0 0,0 0 0 0 0,0 0-1 0 0,0 0 1 0 0,0 0 0 0 0,-1 1 0 0 0,1-1 0 0 0,0 0 0 0 0,0 0 0 0 0,0 0-1 0 0,0 0 1 0 0,0 0 0 0 0,0 1 0 0 0,-1-1 0 0 0,1 0 0 0 0,0 0 0 0 0,0 0-1 0 0,0 0 1 0 0,0 0 0 0 0,0 0 0 0 0,-1 0 0 0 0,1 0 0 0 0,0 0 0 0 0,0 0-1 0 0,0 0 1 0 0,-1 1 0 0 0,1-1 10 0 0,0 0-1 0 0,-1 0 0 0 0,1 0 1 0 0,0 0-1 0 0,0 0 0 0 0,-1 0 1 0 0,1 0-1 0 0,0 1 0 0 0,0-1 1 0 0,-1 0-1 0 0,1 0 0 0 0,0 0 1 0 0,0 1-1 0 0,0-1 0 0 0,-1 0 1 0 0,1 0-1 0 0,0 1 0 0 0,0-1 1 0 0,0 0-1 0 0,0 0 0 0 0,0 1 1 0 0,0-1-1 0 0,-1 0 0 0 0,1 1 1 0 0,0-1-1 0 0,0 34 551 0 0,0-32-623 0 0,0 6-280 0 0,0-5 307 0 0,0 0 0 0 0,0-1 0 0 0,0 1-1 0 0,0 0 1 0 0,1-1 0 0 0,-1 1 0 0 0,2 4-1 0 0,0 4-40 0 0,-2-8 18 0 0,0-1 0 0 0,1 1 0 0 0,-1-1 0 0 0,1 1 0 0 0,0-1 0 0 0,0 0 0 0 0,1 4 0 0 0,-1-4 3 0 0,0 0 0 0 0,0 0 1 0 0,0 0-1 0 0,0 1 0 0 0,-1-1 1 0 0,1 1-1 0 0,-1 2 0 0 0,0 1-153 0 0,0-1-1 0 0,0 1 1 0 0,1-1-1 0 0,0 1 0 0 0,-1-1 1 0 0,2 1-1 0 0,-1-1 1 0 0,3 6-1 0 0,-3-9-94 0 0,-4 21-441 0 0,2-17 724 0 0,1 0 0 0 0,-1 0 0 0 0,1 0 0 0 0,1 8 0 0 0,10 71-2642 0 0,-11-78 2593 0 0,1-1 1 0 0,-1 1-1 0 0,0 0 1 0 0,0-1 0 0 0,-1 1-1 0 0,0 0 1 0 0,0-1-1 0 0,-1 1 1 0 0,-3 10-1 0 0,3-12 382 0 0,-1 21 1781 0 0,1-11-966 0 0,0 2-219 0 0,0 1 0 0 0,1-1 0 0 0,1 0 0 0 0,2 20-1 0 0,0-26-602 0 0,-1-9-250 0 0,-1 0-1 0 0,0-1 1 0 0,1 1 0 0 0,-1 0 0 0 0,0-1 0 0 0,0 1 0 0 0,0 0 0 0 0,0-1 0 0 0,0 1-1 0 0,-1 2 1 0 0,1-4-45 0 0,0 1 0 0 0,0-1-1 0 0,0 0 1 0 0,-1 0 0 0 0,1 1-1 0 0,0-1 1 0 0,0 0 0 0 0,0 1-1 0 0,0-1 1 0 0,0 0 0 0 0,0 0-1 0 0,0 1 1 0 0,0-1 0 0 0,0 0 0 0 0,0 1-1 0 0,0-1 1 0 0,0 0 0 0 0,0 1-1 0 0,0-1 1 0 0,0 0 0 0 0,0 0-1 0 0,1 1 1 0 0,-1-1 0 0 0,0 0-1 0 0,0 1 1 0 0,1-1 0 0 0,6 16 84 0 0,1 16-95 0 0,-7-30 0 0 0,-2 26 0 0 0,1-10 0 0 0,0-16 0 0 0,0 0 0 0 0,0 1 0 0 0,0-1 0 0 0,0 0 0 0 0,1 1 0 0 0,-1-1 0 0 0,1 0 0 0 0,0 0 0 0 0,-1 1 0 0 0,1-1 0 0 0,0 0 0 0 0,2 3 0 0 0,-2-4 0 0 0,0 1 0 0 0,-1 0 0 0 0,1-1 0 0 0,0 1 0 0 0,-1 0 0 0 0,1-1 0 0 0,-1 1 0 0 0,0 0 0 0 0,1 0 0 0 0,-1-1 0 0 0,0 1 0 0 0,0 0 0 0 0,0 0 0 0 0,0 0 0 0 0,-1-1 0 0 0,1 1 0 0 0,0 0 0 0 0,-1 0 0 0 0,1-1 0 0 0,-1 1 0 0 0,0 0 0 0 0,-1 2 0 0 0,2-4 1 0 0,-1 2 0 0 0,1-1 0 0 0,-1 1-1 0 0,1-1 1 0 0,-1 1 0 0 0,1-1 0 0 0,0 1 0 0 0,0-1-1 0 0,-1 1 1 0 0,1-1 0 0 0,0 1 0 0 0,0 0 0 0 0,1-1-1 0 0,-1 2 1 0 0,0-1 59 0 0,0 6 12 0 0,-1 6-74 0 0,1-12 24 0 0,-1 1-1 0 0,1 0 0 0 0,0 0 0 0 0,0 0 1 0 0,0 0-1 0 0,1 3 0 0 0,-4 23 414 0 0,6-21-482 0 0,-3-8 38 0 0,0 1 0 0 0,0 0-1 0 0,0-1 1 0 0,0 1 0 0 0,1-1-1 0 0,-1 1 1 0 0,0 0-1 0 0,0-1 1 0 0,0 1 0 0 0,-1 0-1 0 0,1-1 1 0 0,0 1 0 0 0,0-1-1 0 0,0 1 1 0 0,0 0 0 0 0,-1-1-1 0 0,1 1 1 0 0,0 0 0 0 0,-6 22-261 0 0,5-22 353 0 0,1 1 1 0 0,0-1-1 0 0,-1 0 0 0 0,1 1 0 0 0,-1-1 0 0 0,1 1 0 0 0,-1-1 0 0 0,0 0 1 0 0,1 0-1 0 0,-3 3 0 0 0,2-3 938 0 0,2 6-1255 0 0,4-1-1104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4.5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6 118 7200 0 0,'1'-1'19'0'0,"0"1"0"0"0,0 0 0 0 0,0-1 0 0 0,0 1 0 0 0,0-1 0 0 0,0 1 0 0 0,-1-1 1 0 0,1 1-1 0 0,0-1 0 0 0,0 0 0 0 0,-1 1 0 0 0,1-1 0 0 0,-1 0 0 0 0,1 0 0 0 0,0 0 0 0 0,-1 1 0 0 0,1-1 1 0 0,-1 0-1 0 0,0 0 0 0 0,1 0 0 0 0,-1 0 0 0 0,0 0 0 0 0,1 0 0 0 0,-1 0 0 0 0,0 0 0 0 0,0 0 0 0 0,0 0 1 0 0,0 0-1 0 0,0 0 0 0 0,0 1 0 0 0,0-1 0 0 0,0 0 0 0 0,0 0 0 0 0,-1 0 0 0 0,1 0 0 0 0,0 0 0 0 0,-1 0 1 0 0,1 0-1 0 0,-1-1 0 0 0,-3-32 1146 0 0,-9 15 14257 0 0,13 21-15004 0 0,0 26 289 0 0,-1-3-394 0 0,1 0 0 0 0,5 27 0 0 0,-3-32-154 0 0,0 33 1 0 0,-2-9 1 0 0,2-17 47 0 0,9 41 0 0 0,-6-28-27 0 0,-4-29-109 0 0,0-1 0 0 0,1 0 0 0 0,6 19 0 0 0,-4-9 31 0 0,-3-17-92 0 0,-1-1 1 0 0,1 1 0 0 0,-1-1-1 0 0,1 0 1 0 0,0 1 0 0 0,0-1-1 0 0,0 1 1 0 0,0-1-1 0 0,2 3 1 0 0,-2-3-5 0 0,1 1-1 0 0,-1 0 1 0 0,1 0 0 0 0,-1 0-1 0 0,0 0 1 0 0,0 0 0 0 0,0 0-1 0 0,0 4 1 0 0,1 1 8 0 0,-1-7 3 0 0,4-11 14 0 0,0-2-21 0 0,-3 7 18 0 0,0 0 0 0 0,-1 0-1 0 0,0-1 1 0 0,1-9 0 0 0,1-2 43 0 0,0 2-55 0 0,-2 0 0 0 0,1 0 0 0 0,-2-24 0 0 0,-8-48 43 0 0,3 48-52 0 0,-11-142 56 0 0,16 152-64 0 0,1 25 0 0 0,-1 0 0 0 0,0-1 0 0 0,0 1 0 0 0,-1 0 0 0 0,1-1 0 0 0,-1 1 0 0 0,0 0 0 0 0,-2-8 0 0 0,2 10-2 0 0,1 2-5 0 0,0 0 0 0 0,-1 0 1 0 0,1-1-1 0 0,0 1 0 0 0,0 0 1 0 0,0 0-1 0 0,0-1 0 0 0,0 1 0 0 0,-1 0 1 0 0,1 0-1 0 0,0-1 0 0 0,0 1 1 0 0,0 0-1 0 0,0 0 0 0 0,0-1 0 0 0,0 1 1 0 0,0 0-1 0 0,0-1 0 0 0,0 1 1 0 0,0 0-1 0 0,0-1 0 0 0,0 1 0 0 0,0 0 1 0 0,0 0-1 0 0,0-1 0 0 0,0 1 1 0 0,1 0-1 0 0,-1 0 0 0 0,0-1 0 0 0,0 1 1 0 0,0 0-1 0 0,0 0 0 0 0,1-1 1 0 0,-1 1-1 0 0,0-1 2 0 0,0 1 0 0 0,0 0 0 0 0,0-1 0 0 0,0 1 0 0 0,0-1 0 0 0,0 1 0 0 0,0 0 0 0 0,0-1 0 0 0,-1 1 1 0 0,1 0-1 0 0,0-1 0 0 0,0 1 0 0 0,0 0 0 0 0,0-1 0 0 0,-1 1 0 0 0,1 0 0 0 0,0-1 0 0 0,0 1 0 0 0,-1 0 0 0 0,1 0 0 0 0,0-1 0 0 0,-1 1 0 0 0,1 0 0 0 0,0 0 1 0 0,-1 0-1 0 0,1-1 0 0 0,0 1 0 0 0,-1 0 0 0 0,1 0 0 0 0,0 0 0 0 0,-1 0 0 0 0,0 0 0 0 0,-4 13 148 0 0,3-8-125 0 0,0-1 1 0 0,0 1 0 0 0,1 0 0 0 0,0-1 0 0 0,-1 7 0 0 0,-4 88-19 0 0,3-56 0 0 0,2-1 0 0 0,7 62 0 0 0,-4-69 0 0 0,-1-16 0 0 0,0 4 0 0 0,1-1 0 0 0,7 33 0 0 0,-3-39 0 0 0,-5-13 0 0 0,0-1 0 0 0,0 1 0 0 0,0 0 0 0 0,0-1 0 0 0,0 1 0 0 0,-1 0 0 0 0,1 5 0 0 0,-2-17 17 0 0,0-2 13 0 0,1 0 0 0 0,0 0-1 0 0,2-19 1 0 0,1 11-30 0 0,0-1 0 0 0,-2 1 0 0 0,-1-35 0 0 0,-1 27 0 0 0,4-28 0 0 0,0 28 0 0 0,-3 13 0 0 0,2 1 0 0 0,-1 0 0 0 0,2 0 0 0 0,0 0 0 0 0,5-13 0 0 0,-4 13 0 0 0,-4 13-1 0 0,-1 0 0 0 0,1 0 0 0 0,0 0 0 0 0,0 0 0 0 0,0 0 0 0 0,0 0 1 0 0,0 0-1 0 0,0 0 0 0 0,0 0 0 0 0,0 0 0 0 0,0 0 0 0 0,0 0 0 0 0,0 0 0 0 0,0 0 0 0 0,0 0 0 0 0,0 0 0 0 0,0 0 0 0 0,0 0 0 0 0,0 0 0 0 0,0 0 0 0 0,-1 0 0 0 0,1 0 0 0 0,0 0 1 0 0,0 0-1 0 0,0 0 0 0 0,0 0 0 0 0,0 0 0 0 0,0 0 0 0 0,0 0 0 0 0,0 0 0 0 0,0 0 0 0 0,0-1 0 0 0,0 1 0 0 0,0 0 0 0 0,-2 8-19 0 0,0 39 7 0 0,-1 18 15 0 0,2 36-2 0 0,0-33 0 0 0,-1-37 0 0 0,1-22 0 0 0,1-1 0 0 0,0 0 0 0 0,0 1 0 0 0,2 13 0 0 0,1-4 0 0 0,-3-18 0 0 0,0 1 0 0 0,0 0 0 0 0,0 0 0 0 0,0 0 0 0 0,0 0 0 0 0,0 0 0 0 0,0-1 0 0 0,1 1 0 0 0,-1 0 0 0 0,0 0 0 0 0,0 0 0 0 0,1 0 0 0 0,-1-1 0 0 0,1 1 0 0 0,-1 0 0 0 0,0 0 0 0 0,1-1 0 0 0,0 1 0 0 0,-1 0 0 0 0,1-1 0 0 0,0 2 0 0 0,2 0 0 0 0,5 6 0 0 0,-3-10 0 0 0,-1-9 0 0 0,-3 10 0 0 0,10-36 0 0 0,-9 31 0 0 0,0 2 0 0 0,-1 0 0 0 0,0-1 0 0 0,0 1 0 0 0,0 0 0 0 0,-1-7 0 0 0,0 11 0 0 0,0 0-1 0 0,0 0 1 0 0,0 0-1 0 0,0 0 1 0 0,0 0-1 0 0,0-1 1 0 0,0 1-1 0 0,0 0 1 0 0,0 0 0 0 0,0 0-1 0 0,0 0 1 0 0,0 0-1 0 0,0 0 1 0 0,0 0-1 0 0,0 0 1 0 0,0-1-1 0 0,0 1 1 0 0,0 0-1 0 0,0 0 1 0 0,0 0 0 0 0,0 0-1 0 0,0 0 1 0 0,0 0-1 0 0,0 0 1 0 0,0-1-1 0 0,0 1 1 0 0,0 0-1 0 0,0 0 1 0 0,0 0-1 0 0,0 0 1 0 0,0 0 0 0 0,0 0-1 0 0,0 0 1 0 0,0 0-1 0 0,0-1 1 0 0,1 1-1 0 0,-1 0 1 0 0,0 0-1 0 0,0 0 1 0 0,0 0-1 0 0,0 0 1 0 0,0 0-1 0 0,0 0 1 0 0,0 0 0 0 0,0 0-1 0 0,0 0 1 0 0,1 0-1 0 0,-1 0 1 0 0,0 0-1 0 0,0 0 1 0 0,0 0-1 0 0,4 7-51 0 0,3 13-24 0 0,14 78-268 0 0,-14-81-629 0 0,-2-4-6235 0 0,-4-2-1394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5.4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3680 0 0,'12'34'19595'0'0,"-8"-36"-21049"0"0,-4 2 1470 0 0,0 0 0 0 0,0 0 0 0 0,0 0 0 0 0,0 0 0 0 0,0 0 0 0 0,0 0 0 0 0,0 0 0 0 0,1 0 0 0 0,-1-1 1 0 0,0 1-1 0 0,0 0 0 0 0,0 0 0 0 0,0 0 0 0 0,0 0 0 0 0,1 0 0 0 0,-1 0 0 0 0,0 0 0 0 0,0 0 0 0 0,0 0 0 0 0,0 0 0 0 0,0 0 1 0 0,1 0-1 0 0,-1 0 0 0 0,0 0 0 0 0,0 0 0 0 0,0 0 0 0 0,0 0 0 0 0,0 0 0 0 0,1 0 0 0 0,-1 0 0 0 0,0 0 0 0 0,0 1 0 0 0,0-1 1 0 0,0 0-1 0 0,0 0 0 0 0,0 0 0 0 0,1 0 0 0 0,-1 0 0 0 0,0 0 0 0 0,0 0 0 0 0,0 1 0 0 0,0-1-1 0 0,0 0-1 0 0,0 0 1 0 0,0 0-1 0 0,1 0 0 0 0,-1 0 1 0 0,0 0-1 0 0,0 0 1 0 0,0 1-1 0 0,0-1 1 0 0,0 0-1 0 0,0 0 0 0 0,0 0 1 0 0,1 0-1 0 0,-1 0 1 0 0,0 0-1 0 0,0 0 0 0 0,0 0 1 0 0,0 0-1 0 0,0 0 1 0 0,1 0-1 0 0,-1 0 1 0 0,0 0-1 0 0,0 0 0 0 0,0 0 1 0 0,0 0-1 0 0,0 0 1 0 0,1 0-1 0 0,-1 0 1 0 0,0 0-1 0 0,0 0 0 0 0,0 0 1 0 0,0 0-1 0 0,0 0 1 0 0,1 0-1 0 0,-1 0 0 0 0,0 0 1 0 0,0-1-1 0 0,0 1 1 0 0,0 0-1 0 0,0 0 1 0 0,1 0-1 0 0,4-6 162 0 0,8-9-50 0 0,-12 15-120 0 0,-1-1 1 0 0,1 1-1 0 0,-1-1 1 0 0,0 1-1 0 0,1 0 1 0 0,-1-1-1 0 0,1 1 1 0 0,-1 0 0 0 0,1-1-1 0 0,0 1 1 0 0,-1 0-1 0 0,1 0 1 0 0,-1-1-1 0 0,1 1 1 0 0,-1 0-1 0 0,1 0 1 0 0,0 0-1 0 0,-1 0 1 0 0,1 0-1 0 0,-1 0 1 0 0,1 0 0 0 0,0 0-1 0 0,0 0 1 0 0,7 4 184 0 0,-7-2-106 0 0,1-1 0 0 0,0 0 0 0 0,0 0 0 0 0,0 0 0 0 0,0-1-1 0 0,0 1 1 0 0,3 0 0 0 0,7 3 189 0 0,-10-3-261 0 0,0-1-1 0 0,0 1 0 0 0,0 0 1 0 0,0-1-1 0 0,1 1 0 0 0,-1-1 1 0 0,0 0-1 0 0,0 0 0 0 0,0 0 1 0 0,0 0-1 0 0,0 0 0 0 0,0 0 1 0 0,0-1-1 0 0,0 1 0 0 0,0-1 1 0 0,0 1-1 0 0,4-2 0 0 0,-5 1-12 0 0,0 0 2 0 0,0 1 0 0 0,-1-1 0 0 0,1 1 0 0 0,0-1 0 0 0,0 1 0 0 0,0-1 0 0 0,0 1-1 0 0,-1 0 1 0 0,1-1 0 0 0,0 1 0 0 0,0 0 0 0 0,0 0 0 0 0,0 0 0 0 0,0 0 0 0 0,0 0-1 0 0,0 0 1 0 0,0 0 0 0 0,0 0 0 0 0,0 0 0 0 0,-1 0 0 0 0,1 0 0 0 0,0 0 0 0 0,0 1-1 0 0,0-1 1 0 0,0 0 0 0 0,0 1 0 0 0,0-1 0 0 0,-1 1 0 0 0,1-1 0 0 0,0 1 0 0 0,0-1-1 0 0,-1 1 1 0 0,2 0 0 0 0,-1 0-2 0 0,0-1 0 0 0,-1 1 0 0 0,1-1 0 0 0,0 1 0 0 0,0-1 0 0 0,0 1 0 0 0,0-1 0 0 0,0 0 0 0 0,0 0 0 0 0,0 1 0 0 0,0-1 0 0 0,0 0 0 0 0,0 0 0 0 0,0 0 0 0 0,1 0 0 0 0,0 0 0 0 0,-1 0 0 0 0,0 0 0 0 0,1 0 0 0 0,-1 0 0 0 0,0 0 0 0 0,1 1 0 0 0,-1-1 0 0 0,0 0 0 0 0,1 1 0 0 0,-1-1 0 0 0,2 2 0 0 0,-3-2 0 0 0,1 1 0 0 0,0-1 0 0 0,-1 1 0 0 0,1-1 0 0 0,0 1 0 0 0,0-1 0 0 0,-1 0 0 0 0,1 1 0 0 0,0-1 0 0 0,0 0 0 0 0,-1 0 0 0 0,1 0 0 0 0,0 1 0 0 0,0-1 0 0 0,0 0 0 0 0,-1 0 0 0 0,1 0 0 0 0,0 0 0 0 0,0 0 0 0 0,0 0 0 0 0,0-1 0 0 0,-1 1 0 0 0,1 0 0 0 0,0 0 0 0 0,0 0 0 0 0,0-1 0 0 0,-1 1 0 0 0,1-1 0 0 0,0 1 0 0 0,-1 0 0 0 0,1-1 0 0 0,0 1 0 0 0,-1-1 0 0 0,1 1 0 0 0,0-1 0 0 0,-1 0 0 0 0,1 1 0 0 0,-1-1 0 0 0,1-1 0 0 0,1 1 1 0 0,-2 0-1 0 0,1 0 1 0 0,0 1-1 0 0,0-1 1 0 0,0 0-1 0 0,0 1 1 0 0,-1-1-1 0 0,1 1 1 0 0,0-1-1 0 0,0 1 1 0 0,0-1-1 0 0,2 0 1 0 0,-1 1-4 0 0,0 0 0 0 0,0 0 0 0 0,0 0 0 0 0,0 0 0 0 0,0 0 0 0 0,0 1 0 0 0,0-1 0 0 0,0 1 0 0 0,0-1 0 0 0,4 3 0 0 0,-6-3-10 0 0,1 0 1 0 0,0 0 0 0 0,0 0 0 0 0,-1 0 0 0 0,1 0 0 0 0,0 1 0 0 0,0-1 0 0 0,-1 0 0 0 0,1-1 0 0 0,0 1 0 0 0,-1 0 0 0 0,1 0-1 0 0,0 0 1 0 0,0 0 0 0 0,-1 0 0 0 0,1-1 0 0 0,0 1 0 0 0,4-2-32 0 0,-3 3-6 0 0,0-1-1 0 0,-1 0 0 0 0,1 1 0 0 0,0 0 1 0 0,0-1-1 0 0,-1 1 0 0 0,1 0 1 0 0,0 0-1 0 0,-1 0 0 0 0,1 0 0 0 0,-1 0 1 0 0,0 0-1 0 0,1 1 0 0 0,0 0 1 0 0,2 2-38 0 0,-4-4 84 0 0,0 0 0 0 0,0 0 0 0 0,0 0 0 0 0,0 0 0 0 0,0 0 0 0 0,0 0 0 0 0,0 0 0 0 0,0 0 0 0 0,1 0 0 0 0,-1 0 0 0 0,0 0 0 0 0,0 0 0 0 0,0 0 0 0 0,0 0 0 0 0,0 0 0 0 0,0 0 0 0 0,0 0 0 0 0,0 0 0 0 0,0 0 0 0 0,0 0 0 0 0,1 0 0 0 0,-1 0 0 0 0,0 0 0 0 0,0 0 0 0 0,0 0 0 0 0,0 0 0 0 0,0 0 0 0 0,0 0 0 0 0,0 0 0 0 0,0 0 0 0 0,0 0 0 0 0,0 0 0 0 0,1 0 0 0 0,-1 0 0 0 0,0 0 0 0 0,0 0 0 0 0,0 0 0 0 0,0 0 0 0 0,0 0 0 0 0,0 0 0 0 0,0 0 0 0 0,0 0 0 0 0,0-1 0 0 0,0 1 0 0 0,0 0 0 0 0,0 0 0 0 0,0 0 0 0 0,0 0 0 0 0,0 0 0 0 0,0 0 0 0 0,0 0 0 0 0,0 0 0 0 0,0 0 0 0 0,1 0 0 0 0,-1-1 0 0 0,0 1 0 0 0,16-19-254 0 0,-14 18 152 0 0,-2 1 48 0 0,1 0 0 0 0,-1 0 0 0 0,1 0 1 0 0,-1 1-1 0 0,1-1 0 0 0,-1 0 0 0 0,1 1 0 0 0,-1-1 0 0 0,1 1 0 0 0,-1-1 0 0 0,1 0 0 0 0,-1 1 0 0 0,0-1 0 0 0,1 1 0 0 0,-1-1 0 0 0,1 1 0 0 0,-1-1 0 0 0,0 1 0 0 0,0-1 0 0 0,1 1 1 0 0,-1 0-1 0 0,0-1 0 0 0,0 1 0 0 0,0 0 0 0 0,3 12-2816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5.9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0 11432 0 0,'-2'10'199'0'0,"1"-7"-80"0"0,0 0 0 0 0,0 0 0 0 0,0 0 0 0 0,0-1 0 0 0,0 1 0 0 0,-3 3 0 0 0,-1 18 969 0 0,1-14-447 0 0,1 0-1 0 0,0 0 1 0 0,1 0 0 0 0,0 0 0 0 0,0 20 0 0 0,-3 13 688 0 0,4-35-1159 0 0,-2 6 3 0 0,1 1 0 0 0,-1 15 0 0 0,0 28 772 0 0,0-18-881 0 0,2-7-3515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6.5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1 651 4144 0 0,'4'-8'10169'0'0,"7"2"-6848"0"0,15-4-4297 0 0,-18 8 2333 0 0,-3-1-1150 0 0,-1 1-1 0 0,0 0 1 0 0,0-1-1 0 0,0 0 0 0 0,0 0 1 0 0,0-1-1 0 0,5-5 0 0 0,17-14 774 0 0,-22 21-877 0 0,-1-1 0 0 0,0 0-1 0 0,0 0 1 0 0,0 0 0 0 0,-1 0 0 0 0,1 0-1 0 0,3-7 1 0 0,16-30 338 0 0,-12 20-215 0 0,7-22 143 0 0,-4 8-130 0 0,-10 25-182 0 0,1-1 1 0 0,-2 1-1 0 0,4-16 0 0 0,-1 0 18 0 0,6-23 52 0 0,-2 8-22 0 0,14-41-1 0 0,-22 80-103 0 0,4-12 17 0 0,-1 0 0 0 0,0 0 0 0 0,-1 0 0 0 0,2-13 0 0 0,-5 22-5 0 0,1 0 1 0 0,0 0-1 0 0,0 1 0 0 0,0-1 0 0 0,1 0 1 0 0,-1 1-1 0 0,1-1 0 0 0,3-4 1 0 0,5-12 74 0 0,-9 16-65 0 0,9-12 39 0 0,-9 14 522 0 0,-2 5-445 0 0,-4 14-63 0 0,1 0 0 0 0,1 1 1 0 0,0 0-1 0 0,0 24 0 0 0,-2 89 207 0 0,6-95-189 0 0,-1-28-68 0 0,0 0 0 0 0,0 0-1 0 0,-1 11 1 0 0,-7 66 120 0 0,-1 2 39 0 0,4-25-68 0 0,5-59-117 0 0,-1-1 0 0 0,1 1 0 0 0,0 0 0 0 0,0-1 0 0 0,0 1 0 0 0,0 0 0 0 0,1 4 0 0 0,-1-5 0 0 0,1 0 0 0 0,-1 1 0 0 0,0-1 0 0 0,0 0 0 0 0,0 0 0 0 0,0 5 0 0 0,-1-3 0 0 0,-2 13-16 0 0,3-15-70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2.78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376 946 7368 0 0,'-3'-2'188'0'0,"2"2"-128"0"0,1-1 1 0 0,-1 1-1 0 0,1-1 1 0 0,-1 1-1 0 0,-8-2 7558 0 0,9 12 474 0 0,9-8-7087 0 0,-4-2-962 0 0,0-1 0 0 0,-1 0 0 0 0,1 0 1 0 0,0 0-1 0 0,-1 0 0 0 0,1-1 0 0 0,-1 0 1 0 0,1 0-1 0 0,-1 0 0 0 0,0 0 0 0 0,1-1 0 0 0,4-4 1 0 0,2-2 29 0 0,-1 0 1 0 0,0 0-1 0 0,10-14 1 0 0,-16 19-56 0 0,0-1 1 0 0,0 0 0 0 0,-1 0-1 0 0,0-1 1 0 0,0 1 0 0 0,-1-1-1 0 0,1 1 1 0 0,-1-1 0 0 0,0 0-1 0 0,-1 0 1 0 0,1 0 0 0 0,0-6-1 0 0,-2 6 3 0 0,0 1 0 0 0,0 0 0 0 0,-1 0 0 0 0,1 0 0 0 0,-1 0 0 0 0,0 0 0 0 0,0 0 0 0 0,-1 0 0 0 0,1 1 0 0 0,-1-1 0 0 0,0 0 0 0 0,-1 1 0 0 0,1-1 0 0 0,-1 1 0 0 0,-3-4 0 0 0,4 5-6 0 0,-1 0 0 0 0,1 0 0 0 0,-1 0-1 0 0,0 0 1 0 0,0 1 0 0 0,0-1 0 0 0,0 1 0 0 0,-1 0-1 0 0,1 0 1 0 0,-1 0 0 0 0,1 1 0 0 0,-6-2 0 0 0,3 1 8 0 0,0 0 0 0 0,-1 1 0 0 0,1 0 0 0 0,0 1 1 0 0,-1-1-1 0 0,1 1 0 0 0,-7 1 0 0 0,-4 1 60 0 0,1 1-1 0 0,0 1 0 0 0,-1 1 1 0 0,1 0-1 0 0,-15 7 0 0 0,3 1 77 0 0,1 0-1 0 0,0 2 1 0 0,2 1-1 0 0,-1 1 0 0 0,-37 34 1 0 0,55-43-132 0 0,-1 1 1 0 0,1 0-1 0 0,1 1 1 0 0,-1 0-1 0 0,2 0 1 0 0,-1 0-1 0 0,2 1 1 0 0,-1 0-1 0 0,-5 16 0 0 0,9-21-27 0 0,1 1 0 0 0,-1-1 0 0 0,1 1-1 0 0,0 0 1 0 0,0 0 0 0 0,1-1-1 0 0,1 15 1 0 0,-1-17 0 0 0,1 0 0 0 0,0 1 0 0 0,0-1 0 0 0,0 0 1 0 0,1 0-1 0 0,-1 0 0 0 0,1 0 0 0 0,0-1 0 0 0,0 1 0 0 0,1 0 0 0 0,-1-1 0 0 0,1 1 0 0 0,4 4 0 0 0,-4-6 0 0 0,0 1 0 0 0,0-1 0 0 0,1 0 0 0 0,-1 0 0 0 0,0 0 0 0 0,1 0 0 0 0,-1-1 0 0 0,1 1 0 0 0,0-1 0 0 0,0 0 0 0 0,-1 0 0 0 0,1 0 0 0 0,0 0 0 0 0,6-1 0 0 0,5 1 0 0 0,1-2 0 0 0,20-2 0 0 0,-31 2 0 0 0,18-3 0 0 0,-1-1 0 0 0,0 0 0 0 0,0-2 0 0 0,-1-1-1 0 0,0 0 1 0 0,33-19 0 0 0,-9 0 6 0 0,75-59 0 0 0,-40 18 7 0 0,-3-5 0 0 0,-3-2 1 0 0,68-91-1 0 0,-97 104-13 0 0,-3-2 0 0 0,66-135 0 0 0,8-4 67 0 0,-107 194 314 0 0,-21 21-280 0 0,1 1 0 0 0,1 0-1 0 0,0 1 1 0 0,1 0 0 0 0,0 1-1 0 0,-6 16 1 0 0,-23 36 74 0 0,-102 125 230 0 0,74-105-251 0 0,4-4-18 0 0,-37 51 66 0 0,96-130-200 0 0,-92 137 80 0 0,79-113-67 0 0,2 0 0 0 0,0 0-1 0 0,-13 41 1 0 0,24-60-101 0 0,0 1 0 0 0,1-1 0 0 0,0 0 0 0 0,0 17 0 0 0,2-24 53 0 0,-1 0 1 0 0,1 0-1 0 0,1 0 1 0 0,-1 0-1 0 0,0 0 0 0 0,0 0 1 0 0,1 0-1 0 0,-1 0 0 0 0,1 0 1 0 0,0 0-1 0 0,0 0 0 0 0,-1 0 1 0 0,1 0-1 0 0,0 0 0 0 0,1 0 1 0 0,-1-1-1 0 0,0 1 1 0 0,0 0-1 0 0,1-1 0 0 0,-1 1 1 0 0,1-1-1 0 0,-1 0 0 0 0,1 1 1 0 0,0-1-1 0 0,0 0 0 0 0,-1 0 1 0 0,4 1-1 0 0,-2 0-345 0 0,1-1 1 0 0,0 0-1 0 0,0 0 0 0 0,-1-1 0 0 0,1 1 1 0 0,0-1-1 0 0,0 0 0 0 0,6 0 0 0 0,17-5-5888 0 0,0-4-2155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7.4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332 60 1840 0 0,'0'0'4984'0'0,"1"-8"1358"0"0,7 1-584 0 0,-7 6-5380 0 0,-1 1 0 0 0,0-1-1 0 0,0 1 1 0 0,0-1-1 0 0,1 1 1 0 0,-1-1-1 0 0,0 1 1 0 0,0 0-1 0 0,0-1 1 0 0,0 1-1 0 0,0-2 1 0 0,-3-2-1026 0 0,-2-2 1347 0 0,-3 0-912 0 0,-1 1 281 0 0,-7-1 137 0 0,1 2 252 0 0,10 3-324 0 0,0-1 1 0 0,0 1-1 0 0,0 0 0 0 0,-1 1 1 0 0,1-1-1 0 0,0 1 0 0 0,0 0 1 0 0,0 0-1 0 0,0 0 1 0 0,-1 1-1 0 0,-6 2 0 0 0,2 1 0 0 0,0 0-1 0 0,0 1 1 0 0,0 0 0 0 0,-12 9-1 0 0,10-6 15 0 0,-23 11 1 0 0,32-18-141 0 0,-1 1 1 0 0,1 0-1 0 0,-1 0 1 0 0,1 0 0 0 0,-1 0-1 0 0,1 1 1 0 0,0-1-1 0 0,0 1 1 0 0,0 0 0 0 0,1 0-1 0 0,-1 0 1 0 0,1 0 0 0 0,-4 6-1 0 0,5-8-7 0 0,0 0 0 0 0,1 0 0 0 0,-1 0 0 0 0,0 0 0 0 0,0-1 0 0 0,1 1 0 0 0,-1 0 0 0 0,0-1 0 0 0,0 1 0 0 0,0-1 0 0 0,0 1 0 0 0,-2 0 0 0 0,3-1 0 0 0,-1 0 0 0 0,1 1 0 0 0,-1-1 0 0 0,1 0 0 0 0,-1 0 0 0 0,1 1 0 0 0,-1-1 0 0 0,1 0 0 0 0,-1 1 0 0 0,1-1 0 0 0,-1 0 0 0 0,1 1 0 0 0,-1-1 0 0 0,1 1 0 0 0,0-1 0 0 0,-1 1 0 0 0,1-1 0 0 0,0 1 0 0 0,-1-1 0 0 0,1 1 0 0 0,0-1 0 0 0,0 1 0 0 0,-1 0 0 0 0,5 8-13 0 0,-3-9 10 0 0,-1 0 0 0 0,1 1 0 0 0,-1-1 0 0 0,1 0 0 0 0,-1 0 0 0 0,1 1 0 0 0,-1-1 0 0 0,1 0 0 0 0,-1 0 0 0 0,1 0 0 0 0,-1 1 0 0 0,1-1 0 0 0,-1 0 0 0 0,1 0 0 0 0,0 0 0 0 0,-1 0 0 0 0,1 0 0 0 0,-1 0 0 0 0,2-1 0 0 0,1 1-4 0 0,59 14 7 0 0,-61-14-1 0 0,1 0-1 0 0,-1 0 0 0 0,1 0 1 0 0,-1 1-1 0 0,1-2 1 0 0,-1 1-1 0 0,1 0 0 0 0,-1 0 1 0 0,1 0-1 0 0,-1-1 1 0 0,0 1-1 0 0,3-1 1 0 0,-3 0-3 0 0,1 1 1 0 0,-1-1 0 0 0,1 1-1 0 0,-1-1 1 0 0,1 1 0 0 0,0 0 0 0 0,-1 0-1 0 0,1 0 1 0 0,2 0 0 0 0,0 1-3 0 0,1 0 2 0 0,15 7 3 0 0,-16-7 1 0 0,5 2 0 0 0,-1 1 0 0 0,13 6 0 0 0,-9-4 0 0 0,-10-6 0 0 0,-1 0 0 0 0,1 1 0 0 0,0-1 0 0 0,-1 1 0 0 0,1-1 0 0 0,-1 1 0 0 0,1-1 0 0 0,-1 1 0 0 0,3 2 0 0 0,1 5 0 0 0,-4-4 0 0 0,20 24 0 0 0,-18-25 0 0 0,-1 0 0 0 0,-1 1 0 0 0,1-1 0 0 0,0 1 0 0 0,-1 0 0 0 0,0-1 0 0 0,0 1 0 0 0,0 0 0 0 0,0 0 0 0 0,0 5 0 0 0,1 5 0 0 0,-1-8 7 0 0,-1-1-1 0 0,1 1 0 0 0,-1-1 1 0 0,-1 1-1 0 0,1-1 0 0 0,-1 1 1 0 0,0-1-1 0 0,0 1 0 0 0,0-1 1 0 0,-1 1-1 0 0,0-1 1 0 0,0 0-1 0 0,0 0 0 0 0,-1 0 1 0 0,0 0-1 0 0,0-1 0 0 0,0 1 1 0 0,0-1-1 0 0,-1 1 0 0 0,0-1 1 0 0,-8 7-1 0 0,11-10 0 0 0,-1-1-1 0 0,0 1 1 0 0,1-1-1 0 0,-1 0 1 0 0,0 1-1 0 0,1-1 1 0 0,-1 0-1 0 0,0 0 1 0 0,1 0-1 0 0,-1 0 1 0 0,0-1-1 0 0,1 1 1 0 0,-1 0-1 0 0,-2-2 1 0 0,-10 0 51 0 0,-3 6-4 0 0,15-4-44 0 0,0 1 0 0 0,0-1-1 0 0,0 1 1 0 0,0-1 0 0 0,0 0 0 0 0,1 1 0 0 0,-1-1 0 0 0,0 0 0 0 0,-3-1 0 0 0,-1 0 57 0 0,1 0 0 0 0,-1-1 0 0 0,1 0 0 0 0,-1 0 0 0 0,-6-5 0 0 0,5 4 9 0 0,0-1 0 0 0,0 1 0 0 0,-8-2 0 0 0,12 4-59 0 0,0 0 0 0 0,1 0 1 0 0,-1 0-1 0 0,1-1 0 0 0,-1 1 1 0 0,-3-4-1 0 0,4 4-9 0 0,0-1 1 0 0,0 1-1 0 0,1 0 1 0 0,-1 0-1 0 0,0 0 1 0 0,0 0-1 0 0,0 0 0 0 0,0 0 1 0 0,0 0-1 0 0,-1 1 1 0 0,1-1-1 0 0,0 1 1 0 0,-3-1-1 0 0,1 1-7 0 0,0 0 0 0 0,1 0 0 0 0,-1-1 0 0 0,0 0 0 0 0,1 1 0 0 0,-1-1 0 0 0,1-1 0 0 0,-1 1 0 0 0,-5-3 0 0 0,5 2 0 0 0,3 2-233 0 0,-1-1 874 0 0,0 1-1375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8.5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 17 1376 0 0,'-2'-16'2466'0'0,"-2"19"-1664"0"0,-12 15 13873 0 0,16-17-14579 0 0,1-1 0 0 0,-1 1 0 0 0,0-1 0 0 0,0 1 0 0 0,1 0 0 0 0,-1-1 0 0 0,0 1 0 0 0,1-1 0 0 0,-1 1 0 0 0,1-1 0 0 0,-1 0 0 0 0,1 1 0 0 0,-1-1 0 0 0,1 1 0 0 0,0-1 0 0 0,1 1-21 0 0,0-1-1 0 0,0 0 0 0 0,1-1 0 0 0,-1 1 0 0 0,0 0 1 0 0,0 0-1 0 0,3-2 0 0 0,15-1-52 0 0,-15 3 102 0 0,-1-1 0 0 0,1 0 0 0 0,0 0 0 0 0,7-2 0 0 0,-9 2-23 0 0,-1 0 0 0 0,1 0 0 0 0,1 0 0 0 0,-1 0-1 0 0,0 1 1 0 0,0-1 0 0 0,0 1 0 0 0,0 0 0 0 0,0 0 0 0 0,0 0 0 0 0,0 0 0 0 0,1 1-1 0 0,2 0 1 0 0,4 3-100 0 0,-6-2 10 0 0,0 0 1 0 0,1 0-1 0 0,0-1 1 0 0,-1 1-1 0 0,1-1 0 0 0,0 0 1 0 0,0 0-1 0 0,0-1 0 0 0,0 0 1 0 0,0 1-1 0 0,0-1 1 0 0,-1-1-1 0 0,8 0 0 0 0,5-4 60 0 0,13-5-143 0 0,-28 9 71 0 0,0 1 0 0 0,0-1-1 0 0,0 1 1 0 0,0-1 0 0 0,0 1 0 0 0,0 0 0 0 0,0-1-1 0 0,0 1 1 0 0,0 0 0 0 0,0 1 0 0 0,0-1 0 0 0,0 0-1 0 0,0 0 1 0 0,0 1 0 0 0,0-1 0 0 0,0 1 0 0 0,0 0-1 0 0,4 1 1737 0 0,-6-1-1750 0 0,1 0-1 0 0,0 0 1 0 0,0 0-1 0 0,-1 0 1 0 0,1 0-1 0 0,-1 0 1 0 0,1 1-1 0 0,-1-1 1 0 0,1 2 0 0 0,4 20-404 0 0,-4-21 143 0 0,-1 0-791 0 0,0 4 366 0 0,0-2-2739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49.2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2 562 3224 0 0,'0'30'2132'0'0,"0"-36"2082"0"0,-1 0-2839 0 0,1 5-1147 0 0,0 0 0 0 0,0-1 0 0 0,0 1-1 0 0,-1-1 1 0 0,1 1 0 0 0,1-1 0 0 0,-1 1 0 0 0,0-1-1 0 0,0 1 1 0 0,1-1 0 0 0,-1 1 0 0 0,0-1 0 0 0,1 1 0 0 0,0 0-1 0 0,1-4 1500 0 0,-1 4-1588 0 0,0-1 0 0 0,0 0 0 0 0,0 1 1 0 0,0-1-1 0 0,0 1 0 0 0,0-1 0 0 0,0 1 0 0 0,1-1 1 0 0,-1 1-1 0 0,2-2 0 0 0,2-2 159 0 0,37-60 1722 0 0,-14 19-1195 0 0,-20 36-617 0 0,0 0 0 0 0,1 0 0 0 0,12-10 0 0 0,-13 13-126 0 0,0 0-1 0 0,-1-1 1 0 0,1 0-1 0 0,-2 0 1 0 0,12-19 0 0 0,23-49 136 0 0,-32 58-158 0 0,0 0 0 0 0,-2 0-1 0 0,0-1 1 0 0,7-32 0 0 0,3-7 49 0 0,-1 14 227 0 0,-15 42-72 0 0,4 21 184 0 0,-5 13-208 0 0,-1 1 0 0 0,-7 36 0 0 0,0 3 96 0 0,-4 28 192 0 0,6-49-368 0 0,-1 82 0 0 0,15-89-177 0 0,-4-23-319 0 0,-4-20-317 0 0,5-12-5289 0 0,-2 0 4226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50.01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219 13 1840 0 0,'0'0'10880'0'0,"2"-2"-10286"0"0,16-9 8553 0 0,-29 15-8069 0 0,-19 3 218 0 0,24-6-980 0 0,0 0 1 0 0,0 1-1 0 0,-10 3 1 0 0,-22 9 1216 0 0,37-13-1526 0 0,-1-1 0 0 0,0 1 1 0 0,1-1-1 0 0,-1 1 0 0 0,1-1 0 0 0,-1 0 0 0 0,1 0 1 0 0,-4 0-1 0 0,3 0-3 0 0,1 0-1 0 0,-1 1 1 0 0,1-1 0 0 0,-1 0-1 0 0,1 0 1 0 0,-1 1 0 0 0,1-1-1 0 0,-1 1 1 0 0,1-1 0 0 0,-1 1-1 0 0,-2 1 1 0 0,0 2-14 0 0,-1-1 0 0 0,1 1-1 0 0,-1 0 1 0 0,-5 8 0 0 0,-9 8-19 0 0,19-20 38 0 0,0 0-1 0 0,0 1 0 0 0,0-1 1 0 0,0 0-1 0 0,-1 0 0 0 0,1 1 1 0 0,0-1-1 0 0,0 0 0 0 0,0 0 1 0 0,-1 1-1 0 0,1-1 0 0 0,0 0 1 0 0,0 0-1 0 0,-1 0 1 0 0,1 0-1 0 0,0 0 0 0 0,0 1 1 0 0,-1-1-1 0 0,1 0 0 0 0,0 0 1 0 0,-1 0-1 0 0,1 0 0 0 0,0 0 1 0 0,0 0-1 0 0,-1 0 0 0 0,1 0 1 0 0,0 0-1 0 0,-1 0 1 0 0,1 0-1 0 0,0 0 0 0 0,0 0 1 0 0,-1 0-1 0 0,1 0 0 0 0,0 0 1 0 0,-1 0-1 0 0,1-1 0 0 0,0 1 1 0 0,0 0-1 0 0,-1 0 1 0 0,1 0-1 0 0,0 0 0 0 0,0 0 1 0 0,-1-1-1 0 0,1 1 0 0 0,0 0 1 0 0,0 0-1 0 0,-1-1 0 0 0,-2-2 143 0 0,1 18-264 0 0,0-15-6 0 0,3 0-15 0 0,-1 1 125 0 0,1-1-1 0 0,-1 1 1 0 0,1-1-1 0 0,-1 1 0 0 0,1 0 1 0 0,-1-1-1 0 0,1 1 0 0 0,-1-1 1 0 0,0 1-1 0 0,1 0 0 0 0,-1-1 1 0 0,0 1-1 0 0,0 0 0 0 0,0 0 1 0 0,1 0-1 0 0,-1 2 9 0 0,0-2 2 0 0,0-1 0 0 0,1 1-1 0 0,-1-1 1 0 0,0 1 0 0 0,0-1 0 0 0,0 0 0 0 0,0 1-1 0 0,0-1 1 0 0,1 1 0 0 0,-1-1 0 0 0,0 1 0 0 0,0-1-1 0 0,1 1 1 0 0,-1-1 0 0 0,0 0 0 0 0,0 1 0 0 0,1-1-1 0 0,-1 0 1 0 0,1 1 0 0 0,-1-1 0 0 0,0 0-1 0 0,1 1 1 0 0,-1-1 0 0 0,1 0 0 0 0,0 1 103 0 0,3 2-102 0 0,-1 0 0 0 0,0 0 0 0 0,1-1 0 0 0,0 1-1 0 0,6 2 1 0 0,0 2-112 0 0,-7-4 74 0 0,16 6 40 0 0,-13-6 4 0 0,-1 0 1 0 0,1 0-1 0 0,-1 1 0 0 0,0-1 0 0 0,0 1 0 0 0,9 9 1 0 0,2 2 54 0 0,-15-14 280 0 0,2-1-190 0 0,0 0-131 0 0,1 0-15 0 0,16 7 6 0 0,-17-6-8 0 0,-1 0 1 0 0,0 1-1 0 0,1 0 0 0 0,-1-1 1 0 0,0 1-1 0 0,0 0 1 0 0,0 0-1 0 0,0 0 0 0 0,3 4 1 0 0,6 6-7 0 0,-9-11 1 0 0,0 0 0 0 0,-1 1 0 0 0,1-1 0 0 0,-1 0 0 0 0,0 1 0 0 0,1-1 0 0 0,-1 1 0 0 0,0 0 0 0 0,0-1 0 0 0,0 1 0 0 0,0 0 0 0 0,1 3 0 0 0,1 1 0 0 0,4 9 32 0 0,-7-15-31 0 0,1 0-1 0 0,-1 0 1 0 0,0 0 0 0 0,0 1-1 0 0,0-1 1 0 0,0 0 0 0 0,0 0-1 0 0,1 0 1 0 0,-1 1 0 0 0,0-1-1 0 0,0 0 1 0 0,0 0 0 0 0,0 1-1 0 0,0-1 1 0 0,0 0 0 0 0,0 0-1 0 0,0 0 1 0 0,0 1 0 0 0,0-1-1 0 0,0 0 1 0 0,0 0 0 0 0,0 1-1 0 0,0-1 1 0 0,0 0 0 0 0,0 0-1 0 0,0 1 1 0 0,0-1 0 0 0,0 0-1 0 0,0 0 1 0 0,-1 1 0 0 0,1-1-1 0 0,0 0 1 0 0,0 0 0 0 0,0 0-1 0 0,0 1 1 0 0,0-1 0 0 0,-1 0-1 0 0,1 0 1 0 0,0 0 0 0 0,0 0-1 0 0,0 0 1 0 0,-1 1 0 0 0,1-1-1 0 0,0 0 1 0 0,0 0 0 0 0,0 0-1 0 0,-1 0 1 0 0,0 0 1 0 0,1 0 1 0 0,-1 1-1 0 0,1-1 0 0 0,-1 0 0 0 0,0 0 0 0 0,1 1 1 0 0,-1-1-1 0 0,1 0 0 0 0,-1 1 0 0 0,1-1 1 0 0,-1 1-1 0 0,1-1 0 0 0,-1 0 0 0 0,1 1 0 0 0,0-1 1 0 0,-1 1-1 0 0,1-1 0 0 0,0 1 0 0 0,-1 0 1 0 0,0 0 0 0 0,1 0 0 0 0,0-1 1 0 0,-1 1-1 0 0,1 0 0 0 0,-1-1 0 0 0,1 1 1 0 0,-1 0-1 0 0,1-1 0 0 0,-1 1 1 0 0,0-1-1 0 0,1 1 0 0 0,-1-1 1 0 0,0 1-1 0 0,1-1 0 0 0,-1 0 1 0 0,0 1-1 0 0,0-1 0 0 0,1 0 1 0 0,-1 0-1 0 0,0 1 0 0 0,0-1 0 0 0,-2 0 11 0 0,-2 0 41 0 0,0 0 0 0 0,0 0-1 0 0,0 0 1 0 0,0-1 0 0 0,0 0 0 0 0,-1 0 0 0 0,-7-3-1 0 0,10 3-21 0 0,1 0-1 0 0,-1 0 0 0 0,1 1 0 0 0,-1-1 1 0 0,0 0-1 0 0,0 1 0 0 0,1 0 0 0 0,-1-1 0 0 0,0 1 1 0 0,0 0-1 0 0,0 1 0 0 0,1-1 0 0 0,-1 0 1 0 0,0 1-1 0 0,-4 1 0 0 0,-1 1-5 0 0,0 1-1 0 0,0 0 1 0 0,-11 7-1 0 0,13-7-7 0 0,0 0 0 0 0,0 0 0 0 0,-1-1 0 0 0,1 0-1 0 0,-10 2 1 0 0,14-4-1 0 0,0 0 1 0 0,-1 0-1 0 0,1 0 1 0 0,0 0-1 0 0,0 0 0 0 0,0 0 1 0 0,0 1-1 0 0,0-1 0 0 0,0 0 1 0 0,0 1-1 0 0,0 0 0 0 0,1-1 1 0 0,-1 1-1 0 0,1 0 0 0 0,-1 0 1 0 0,-1 3-1 0 0,0-2-31 0 0,2-2-57 0 0,11-9-981 0 0,-7 5 805 0 0,14-9-1340 0 0,0-3-488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10.1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26 131 1376 0 0,'4'0'83'0'0,"6"-2"5"0"0,-10 2-12 0 0,0 0 1 0 0,0-1-1 0 0,1 1 1 0 0,-1-1-1 0 0,0 1 0 0 0,0 0 1 0 0,0-1-1 0 0,0 1 1 0 0,0-1-1 0 0,0 1 0 0 0,0-1 1 0 0,0 1-1 0 0,0 0 1 0 0,0-1-1 0 0,0 1 0 0 0,0-1 1 0 0,0 1-1 0 0,0-1 1 0 0,0 1-1 0 0,0 0 0 0 0,-1-1 1 0 0,0-9 2435 0 0,1 9-2058 0 0,0-1 1 0 0,0 1-1 0 0,0-1 1 0 0,0 1-1 0 0,-1-1 1 0 0,1 1-1 0 0,-1-1 1 0 0,1 1-1 0 0,-2-3 1 0 0,1 2-239 0 0,-1-1 173 0 0,0 0 1 0 0,0-1-1 0 0,0 1 1 0 0,0-1-1 0 0,1 1 1 0 0,0-1-1 0 0,-1 0 1 0 0,0-6-1 0 0,1 4 394 0 0,0 1 1 0 0,0 0-1 0 0,0-1 0 0 0,-1 1 0 0 0,0 0 1 0 0,0 0-1 0 0,0 0 0 0 0,-4-5 0 0 0,10 16 1545 0 0,-3-5-2126 0 0,3 4 45 0 0,-1 0 1 0 0,1 0 0 0 0,-1 1 0 0 0,-1-1 0 0 0,1 1 0 0 0,-1-1-1 0 0,3 11 1 0 0,-4-13-221 0 0,0 0 1 0 0,1 0-1 0 0,-1 0 0 0 0,1 0 0 0 0,-1 0 0 0 0,1 0 0 0 0,0-1 1 0 0,0 1-1 0 0,0-1 0 0 0,5 5 0 0 0,28 21 320 0 0,-9-9-169 0 0,-16-10-112 0 0,3 2 96 0 0,1 1 0 0 0,-2 0 0 0 0,15 19 0 0 0,-2 2 77 0 0,30 54 0 0 0,42 75-338 0 0,-90-151 74 0 0,1 0-1 0 0,9 10 0 0 0,6 8 26 0 0,-17-21 10 0 0,1 0 0 0 0,0 0 0 0 0,1-1 0 0 0,-1 0 0 0 0,2 0 0 0 0,-1-1 0 0 0,18 10-1 0 0,72 30 110 0 0,-57-29-101 0 0,35 12-18 0 0,-53-21 0 0 0,0 0 0 0 0,-1 2 0 0 0,41 23 0 0 0,-63-33 0 0 0,9 5 6 0 0,0 1 0 0 0,-1 0 0 0 0,0 1 0 0 0,0 0 0 0 0,0 0 0 0 0,-1 0 0 0 0,-1 1 0 0 0,8 10-1 0 0,1 6 14 0 0,-2 0 0 0 0,0 1-1 0 0,13 36 1 0 0,7 14-19 0 0,-28-60-10 0 0,-4-11-105 0 0,0 0 1 0 0,0 0-1 0 0,0 0 1 0 0,1-1-1 0 0,4 8 1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11.1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377 1369 11976 0 0,'0'0'266'0'0,"-1"-1"44"0"0,-14-1 238 0 0,13 2-535 0 0,1 0 1 0 0,-1 0-1 0 0,0 0 1 0 0,0-1-1 0 0,1 1 0 0 0,-1 0 1 0 0,0-1-1 0 0,0 0 1 0 0,1 1-1 0 0,-1-1 0 0 0,0 0 1 0 0,1 0-1 0 0,-3-1 1 0 0,1-1 208 0 0,-1 0 1 0 0,1 0 0 0 0,0-1 0 0 0,0 1 0 0 0,0-1 0 0 0,-2-4 0 0 0,4 6-14 0 0,0-1 0 0 0,0 1 1 0 0,0-1-1 0 0,1 1 0 0 0,-1-1 1 0 0,1 0-1 0 0,0 1 0 0 0,-1-1 0 0 0,1 0 1 0 0,1 1-1 0 0,-1-6 0 0 0,4-10 451 0 0,0-1-1 0 0,1 1 0 0 0,1 0 0 0 0,1 0 0 0 0,11-20 1 0 0,0-4 576 0 0,-9 22-756 0 0,18-27-1 0 0,-3 5-478 0 0,-15 26 231 0 0,1 1-1 0 0,0 1 1 0 0,1 0-1 0 0,1 0 1 0 0,0 1 0 0 0,15-12-1 0 0,89-65 1029 0 0,-114 88-1261 0 0,21-16 138 0 0,0-1 0 0 0,-2-1 0 0 0,27-31 0 0 0,51-77 106 0 0,-1 2-114 0 0,-80 105-113 0 0,1 1 0 0 0,1 0 0 0 0,1 2 0 0 0,44-31 0 0 0,44-29 22 0 0,-25 16-12 0 0,-70 51-19 0 0,0-1 0 0 0,-1 0 0 0 0,12-14 0 0 0,-16 15-1 0 0,1 0 0 0 0,1 1 0 0 0,-1 1 0 0 0,2 0 0 0 0,18-12 0 0 0,-28 20 2 0 0,0 0 0 0 0,0 0 0 0 0,0-1 0 0 0,0 1 0 0 0,0-1 0 0 0,0 1 0 0 0,2-3 0 0 0,12-24 56 0 0,-13 22-49 0 0,-2 4 150 0 0,-3 3-101 0 0,-2 1-54 0 0,0 1-1 0 0,0-1 1 0 0,0 1-1 0 0,1 0 1 0 0,-1 0-1 0 0,1 0 1 0 0,-6 8-1 0 0,-17 14-1 0 0,22-21-3 0 0,-1-1 1 0 0,1 0-1 0 0,-1-1 0 0 0,1 1 1 0 0,-1-1-1 0 0,0 1 0 0 0,0-2 1 0 0,0 1-1 0 0,-8 2 0 0 0,-5 0 6 0 0,0 0-1 0 0,1 2 0 0 0,0 0 0 0 0,0 1 0 0 0,-19 11 0 0 0,-39 15 4 0 0,40-20-7 0 0,1 1 0 0 0,0 2 0 0 0,1 1 1 0 0,1 2-1 0 0,0 0 0 0 0,2 3 0 0 0,0 0 0 0 0,-38 40 0 0 0,-96 113-7 0 0,-12 13 0 0 0,140-156-142 0 0,-51 36-1 0 0,3-4-24 0 0,75-57 160 0 0,-116 104 362 0 0,79-68-651 0 0,-9 8 644 0 0,52-48-392 0 0,1-1-1 0 0,-1 1 1 0 0,0-1-1 0 0,0 1 1 0 0,0-1-1 0 0,0 0 1 0 0,-1-1 0 0 0,-6 4-1 0 0,0-2 428 0 0,17-9-509 0 0,1 0 64 0 0,105-79 82 0 0,-64 51-14 0 0,85-45 1 0 0,-115 68-6 0 0,-1 0 0 0 0,16-15 0 0 0,24-15-16 0 0,-29 24-19 0 0,9-5 20 0 0,-1-2 0 0 0,52-42 0 0 0,43-71-143 0 0,-89 89-104 0 0,80-68-1 0 0,41-18-439 0 0,-84 75 533 0 0,-26 20 85 0 0,-33 25 83 0 0,22-13 0 0 0,-43 27 0 0 0,0 1 0 0 0,0-1 0 0 0,-1 0 0 0 0,1 0 0 0 0,0 0 0 0 0,0 0 0 0 0,0 0 0 0 0,0 1 0 0 0,0-1 0 0 0,0 0 0 0 0,0 0 0 0 0,0 0 0 0 0,0 0 0 0 0,0 0 0 0 0,0 1 0 0 0,0-1 0 0 0,0 0 0 0 0,0 0 0 0 0,0 0 0 0 0,0 0 0 0 0,0 1 0 0 0,0-1 0 0 0,0 0 0 0 0,0 0 0 0 0,0 0 0 0 0,0 0 0 0 0,0 1 0 0 0,0-1 0 0 0,1 0 0 0 0,-1 0 0 0 0,0 0 0 0 0,0 0 0 0 0,0 0 0 0 0,0 0 0 0 0,0 1 0 0 0,0-1 0 0 0,0 0 0 0 0,1 0 0 0 0,-1 0 0 0 0,0 0 0 0 0,0 0 0 0 0,0 0 0 0 0,0 0 0 0 0,0 0 0 0 0,1 0 0 0 0,-1 0 0 0 0,0 0 0 0 0,0 0 0 0 0,0 0 0 0 0,0 0 0 0 0,1 0 0 0 0,-1 0 0 0 0,0 0 0 0 0,0 0 0 0 0,0 0 0 0 0,0 0 0 0 0,0 0 0 0 0,1 0 0 0 0,-1 0 0 0 0,0 0 0 0 0,0 0 0 0 0,0 0 0 0 0,0 0 0 0 0,1 0 0 0 0,-1 0 0 0 0,-5 13 0 0 0,1-6 6 0 0,0 0-1 0 0,0 0 1 0 0,-1 0-1 0 0,0-1 1 0 0,0 1 0 0 0,-11 9-1 0 0,-42 29 62 0 0,16-13-45 0 0,20-12-18 0 0,1 0 0 0 0,-32 41 1 0 0,-28 52 20 0 0,50-66-12 0 0,-68 76 0 0 0,69-92-42 0 0,-2-2 0 0 0,0-2-1 0 0,-2 0 1 0 0,-1-3 0 0 0,-46 25-1 0 0,70-43-58 0 0,-1-1 0 0 0,-13 3 0 0 0,14-4-728 0 0,0 0 0 0 0,-16 8 0 0 0,14-6-5000 0 0,-3-5-1807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12.0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78 68 10136 0 0,'-18'1'642'0'0,"15"-1"-491"0"0,-1 0 0 0 0,1 0 0 0 0,-1 1 0 0 0,1-1 0 0 0,-1 1 0 0 0,1 0 0 0 0,-1 0 0 0 0,-6 6 7379 0 0,18-8-5166 0 0,2 1-3310 0 0,-7 1 1024 0 0,0-1-1 0 0,-1 0 1 0 0,1 0-1 0 0,0 0 1 0 0,-1 0-1 0 0,1 0 1 0 0,-1-1-1 0 0,1 1 1 0 0,-1-1-1 0 0,1 0 1 0 0,-1 1 0 0 0,1-1-1 0 0,-1 0 1 0 0,1-1-1 0 0,-1 1 1 0 0,0 0-1 0 0,0-1 1 0 0,3-1-1 0 0,-3 1-22 0 0,0 1 0 0 0,0 0 0 0 0,0 0 0 0 0,0 0 0 0 0,1 0 0 0 0,-1 1 0 0 0,0-1 0 0 0,1 1 0 0 0,-1-1 0 0 0,0 1 0 0 0,1 0-1 0 0,-1 0 1 0 0,0 0 0 0 0,1 0 0 0 0,3 0 0 0 0,1 2 53 0 0,-1 0 1 0 0,0 0-1 0 0,1 1 0 0 0,5 3 0 0 0,12 4 192 0 0,93 26 405 0 0,-7-3-154 0 0,-87-25-487 0 0,-1 0 0 0 0,0 2 0 0 0,-1 0 0 0 0,0 1 0 0 0,25 19 0 0 0,-11 0-90 0 0,-1 2-1 0 0,-2 2 1 0 0,36 46-1 0 0,32 36 135 0 0,16-5 30 0 0,-59-58-324 0 0,-38-37 227 0 0,1 0 0 0 0,1-2 1 0 0,1-1-1 0 0,36 18 1 0 0,-26-15 33 0 0,36 25 1 0 0,-37-22-76 0 0,-23-15 0 0 0,0 0 0 0 0,0 1 0 0 0,11 11 0 0 0,-4-3-24 0 0,-7-7-2 0 0,-1 1-1 0 0,0 0 0 0 0,9 12 1 0 0,-4-7 9 0 0,-9-10 20 0 0,-57-27-241 0 0,-19-5 80 0 0,5 2 88 0 0,39 17 26 0 0,1-2-1 0 0,-35-20 0 0 0,-124-90-182 0 0,128 80 76 0 0,-57-54 0 0 0,42 26 47 0 0,-56-50 1 0 0,100 96 72 0 0,-1 2 0 0 0,-53-32 0 0 0,6 18-357 0 0,45 22 133 0 0,-36-22-1 0 0,54 26 256 0 0,-21-19 0 0 0,23 19 0 0 0,-24-17 0 0 0,32 25 0 0 0,1 0 0 0 0,0-1 0 0 0,0 1 0 0 0,-4-6 0 0 0,6 7 0 0 0,0-1 0 0 0,0 0 0 0 0,-1 1 0 0 0,1 0 0 0 0,-1 0 0 0 0,0 0 0 0 0,0 0 0 0 0,0 0 0 0 0,0 0 0 0 0,-5-2 0 0 0,6 4 0 0 0,0-1 0 0 0,0 0 0 0 0,0 0 0 0 0,0 0 0 0 0,1 0 0 0 0,-1 0 0 0 0,0 0 0 0 0,1 0 0 0 0,-1-1 0 0 0,0 1 0 0 0,1 0 0 0 0,0-1 0 0 0,-1 1 0 0 0,1-1 0 0 0,0 0 0 0 0,0 0 0 0 0,0 1 0 0 0,0-1 0 0 0,-1-3 0 0 0,2 18 206 0 0,0-10-162 0 0,0 0 0 0 0,1 0 0 0 0,-1 0 0 0 0,1 0 0 0 0,0 0 0 0 0,2 3 0 0 0,5 7-10 0 0,0 0-1 0 0,1-1 1 0 0,1 0 0 0 0,0 0 0 0 0,1-1 0 0 0,16 13 0 0 0,-2-5 25 0 0,1-1 0 0 0,29 16 0 0 0,10 4 205 0 0,115 92 0 0 0,-5-4 119 0 0,-50-40-158 0 0,10 4-49 0 0,-86-58-111 0 0,-30-21-159 0 0,-1 1 0 0 0,22 19 0 0 0,-30-23 124 0 0,1 0 0 0 0,20 11 0 0 0,-24-15-9 0 0,0 0 0 0 0,0 0-1 0 0,-1 0 1 0 0,1 1 0 0 0,-1 0-1 0 0,0 0 1 0 0,0 0 0 0 0,-1 1 0 0 0,9 11-1 0 0,-9-10-89 0 0,-2-1 0 0 0,1 1-1 0 0,-1 0 1 0 0,0 0 0 0 0,0 0-1 0 0,-1 0 1 0 0,0 1 0 0 0,-1-1-1 0 0,1 0 1 0 0,-1 1 0 0 0,-1-1-1 0 0,1 1 1 0 0,-1 0 0 0 0,0-1-1 0 0,-1 1 1 0 0,-2 11 0 0 0,1-12-83 0 0,1-2-198 0 0,0 0 1 0 0,0 0-1 0 0,0 0 0 0 0,-1 0 1 0 0,0-1-1 0 0,0 1 1 0 0,0 0-1 0 0,-1-1 1 0 0,1 0-1 0 0,-5 5 0 0 0,-2-5-1386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12.4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157 1296 15520 0 0,'-30'12'326'0'0,"20"-7"-109"0"0,-1 0 1 0 0,1-1-1 0 0,-1-1 0 0 0,0 1 1 0 0,0-2-1 0 0,-21 3 0 0 0,31-5-83 0 0,0 0 0 0 0,0 0 0 0 0,0 0-1 0 0,-1 0 1 0 0,1 0 0 0 0,0 0-1 0 0,0 0 1 0 0,0-1 0 0 0,0 1-1 0 0,-1 0 1 0 0,1-1 0 0 0,0 1-1 0 0,0-1 1 0 0,0 1 0 0 0,0-1-1 0 0,0 0 1 0 0,0 1 0 0 0,0-1-1 0 0,1 0 1 0 0,-1 0 0 0 0,0 1 0 0 0,0-1-1 0 0,0 0 1 0 0,1 0 0 0 0,-1 0-1 0 0,0 0 1 0 0,1 0 0 0 0,-1 0-1 0 0,1 0 1 0 0,-1 0 0 0 0,1-1-1 0 0,0 1 1 0 0,-1 0 0 0 0,1 0-1 0 0,0 0 1 0 0,0 0 0 0 0,0-1 0 0 0,0 1-1 0 0,0 0 1 0 0,0 0 0 0 0,0 0-1 0 0,0 0 1 0 0,1-1 0 0 0,-1 0-1 0 0,1-2-56 0 0,1 0 0 0 0,-1 0 1 0 0,1 0-1 0 0,-1 0 0 0 0,1 0 0 0 0,0 1 0 0 0,1-1 0 0 0,-1 1 0 0 0,1-1 0 0 0,4-4 0 0 0,34-31 479 0 0,-41 39-553 0 0,52-41 734 0 0,64-39 0 0 0,24-16 449 0 0,6-31-1022 0 0,-36 30-163 0 0,147-98 124 0 0,-69 67-79 0 0,-135 87-32 0 0,68-66 1 0 0,135-158-1208 0 0,-250 259 687 0 0,1-1 0 0 0,0 2 0 0 0,10-7 0 0 0,-4 3-541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7.69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25 7632 0 0,'0'0'1297'0'0,"0"-2"-752"0"0,0 0-203 0 0,1 0-1 0 0,-1 0 0 0 0,1 0 0 0 0,-1 0 0 0 0,1 0 1 0 0,0 0-1 0 0,4-7 6475 0 0,3 80-4488 0 0,-8-54-2076 0 0,4 32 0 0 0,2-20 230 0 0,3 46 0 0 0,-8-63-376 0 0,16 142 854 0 0,-13-94-835 0 0,-6 108 1 0 0,-17-18 41 0 0,16-134-269 0 0,1-1 0 0 0,0 1 0 0 0,1-1 0 0 0,0 1 0 0 0,2 0 0 0 0,0 0 0 0 0,3 16 0 0 0,4 8-6251 0 0,-4-32 3955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8.1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 1 1840 0 0,'0'0'83'0'0,"0"2"-6"0"0,0 21 1047 0 0,-4 13 5064 0 0,0 3 297 0 0,3-13-5408 0 0,-2 164 4952 0 0,3-166-5579 0 0,-4 84-212 0 0,2-85-139 0 0,3 33 0 0 0,-1 2-45 0 0,-4 141-540 0 0,4-158-918 0 0,0-17-924 0 0,4-2-4897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3.16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181 222 3680 0 0,'-1'1'13242'0'0,"-3"3"-10791"0"0,1 0-1399 0 0,-1 1-1 0 0,1-1 1 0 0,0 1 0 0 0,-4 8 0 0 0,-8 12 257 0 0,-1-4-648 0 0,-38 49 45 0 0,43-58-689 0 0,0 2 0 0 0,1-1-1 0 0,0 1 1 0 0,-12 26-1 0 0,21-38-42 0 0,0 0-1 0 0,0 0 1 0 0,0-1-1 0 0,1 1 1 0 0,-1 0-1 0 0,1 0 1 0 0,-1 4-1 0 0,1-5-1066 0 0,2-1-351 0 0,10-4-55 0 0</inkml:trace>
  <inkml:trace contextRef="#ctx0" brushRef="#br0" timeOffset="1">357 3 3224 0 0,'-7'0'288'0'0,"3"0"-288"0"0,-2-2 0 0 0,-2 4 0 0 0,2-2 3400 0 0,-5 7 632 0 0,3-5 120 0 0,2 9 23 0 0,-1-6-3007 0 0,3 5-600 0 0,-4 0-120 0 0,6-1-32 0 0,2 4-1024 0 0,0-4-200 0 0,2 0-48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8.5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64 0 12408 0 0,'1'8'10'0'0,"-2"17"1027"0"0,-2-8-566 0 0,-2 5 2340 0 0,1-4-1062 0 0,-1 2-512 0 0,1 0 0 0 0,-2 39 1 0 0,3-19-453 0 0,-9 93 746 0 0,3-53-1158 0 0,1-16-269 0 0,4 32-50 0 0,4-93-121 0 0,0 0 1 0 0,1 0-1 0 0,-1 0 1 0 0,1 0-1 0 0,0 0 1 0 0,2 5-1 0 0,-2-5-112 0 0,0-1 0 0 0,0 1 0 0 0,0-1 0 0 0,0 1 0 0 0,-1-1 0 0 0,1 5 0 0 0,4 23-2214 0 0,-1 0-2726 0 0,0-3 3070 0 0,-12 86 2078 0 0,3-45 2249 0 0,2 36 981 0 0,-2-33-2391 0 0,3 4 80 0 0,0 2-1040 0 0,2-24-702 0 0,0-30-3427 0 0,0-16 2309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8.95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 1 2304 0 0,'-1'3'101'0'0,"-2"17"382"0"0,0 0-1 0 0,0 31 1 0 0,0 5 6834 0 0,-2-11-2846 0 0,-6 105 2095 0 0,11-75-5550 0 0,0-72-1016 0 0,0 1 0 0 0,0 0 0 0 0,0 0 0 0 0,1-1 0 0 0,1 8 0 0 0,-1-1 0 0 0,-1-7-8 0 0,0-1 0 0 0,0 0 0 0 0,0 1 0 0 0,0-1-1 0 0,0 0 1 0 0,1 1 0 0 0,-1-1 0 0 0,1 0 0 0 0,-1 0-1 0 0,3 4 1 0 0,0 4-264 0 0,5 25-1575 0 0,-6-27 1131 0 0,0 0-1 0 0,0 0 1 0 0,0 0-1 0 0,-1 10 0 0 0,4 65-1825 0 0,-5 87 2298 0 0,0-56 4126 0 0,-5-65-1275 0 0,-3 30-832 0 0,8-74-1764 0 0,0 9-25 0 0,0 1-1 0 0,1-1 1 0 0,0 0-1 0 0,1 0 0 0 0,6 24 1 0 0,-4-17-2857 0 0,-3-10 1631 0 0,0 0-923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7:39.3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6448 0 0,'0'0'297'0'0,"0"2"-9"0"0,5 71 2816 0 0,0-44 157 0 0,-5-20-2916 0 0,1-1-1 0 0,0 1 1 0 0,3 8-1 0 0,-2-10-246 0 0,-1 1-1 0 0,2 15 1 0 0,-3-21-90 0 0,0 1 1 0 0,1-1-1 0 0,-1 1 1 0 0,1-1-1 0 0,0 1 1 0 0,0-1-1 0 0,2 5 1 0 0,2 5-10 0 0,-1 11 543 0 0,-1-1 0 0 0,1 38 1 0 0,-4-35 265 0 0,2-1-1 0 0,6 30 1 0 0,15 62-395 0 0,-17-100-975 0 0,-5-15 74 0 0,3 1-22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45.53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2010 4488 0 0,'0'0'201'0'0,"1"-8"38"0"0,13-29 1357 0 0,-10 29-967 0 0,-1 0 0 0 0,0 0 0 0 0,2-9 0 0 0,-2 10-370 0 0,0 0 0 0 0,1-1 0 0 0,0 1 0 0 0,0 1 0 0 0,0-1-1 0 0,1 0 1 0 0,0 1 0 0 0,9-9 0 0 0,-5 5-25 0 0,78-97 1210 0 0,-48 58-971 0 0,-10 11-214 0 0,100-133 421 0 0,-52 66-451 0 0,-4 8-7 0 0,89-114 161 0 0,16 14 59 0 0,100-81 234 0 0,-158 158-491 0 0,53-50-28 0 0,-43 43-104 0 0,-100 99-21 0 0,35-41 0 0 0,-52 51-13 0 0,-7 10 0 0 0,0 1-1 0 0,10-10 1 0 0,-14 15-11 0 0,0 0 0 0 0,0 0 0 0 0,-1 0-1 0 0,1-1 1 0 0,0 1 0 0 0,0-4 0 0 0,2 0 1 0 0,-3 5 108 0 0,-3 3-968 0 0,-6 8-209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46.5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2672 4544 0 0,'0'0'208'0'0,"1"-1"87"0"0,18-37 2059 0 0,-15 27-1801 0 0,2 1 1 0 0,-1-1-1 0 0,15-19 0 0 0,13-16 465 0 0,-22 31-608 0 0,0-1 1 0 0,23-24 0 0 0,75-72 325 0 0,-4-5-160 0 0,-20 13-34 0 0,-18 22-302 0 0,101-132 386 0 0,-2 21-238 0 0,-67 84-302 0 0,95-111 42 0 0,41-66-10 0 0,-74 104-118 0 0,-15 18 0 0 0,-75 79 224 0 0,127-119 0 0 0,-108 116-535 0 0,27-23 267 0 0,58-45 95 0 0,-172 152-52 0 0,20-17 12 0 0,-22 20 437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47.5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3633 1376 0 0,'5'-10'1555'0'0,"4"-5"-152"0"0,-1 2-800 0 0,0 0-1 0 0,1 0 0 0 0,12-14 1 0 0,37-38 1292 0 0,52-75 0 0 0,-86 111-1682 0 0,1 0-1 0 0,39-34 1 0 0,-18 19-73 0 0,109-111 260 0 0,-51 39-95 0 0,-43 43-114 0 0,-5 7-5 0 0,22-25 124 0 0,165-136 343 0 0,20-22-162 0 0,-45 25-380 0 0,5-4-54 0 0,-50 28 74 0 0,-1 0 266 0 0,-134 160-277 0 0,181-185 472 0 0,-49 31-221 0 0,-19 19-156 0 0,-104 127-155 0 0,98-97-50 0 0,27-8 0 0 0,-88 76 123 0 0,-67 60-68 0 0,23-25 97 0 0,9-9 75 0 0,10-12 78 0 0,-49 50-247 0 0,-9 12-68 0 0,-1-1 0 0 0,1 1 0 0 0,0 0 1 0 0,0 0-1 0 0,0 0 0 0 0,0 0 0 0 0,0 0 0 0 0,0 0 0 0 0,2-2 0 0 0,-1 2 6 0 0,-1 0-1 0 0,1-1 1 0 0,-1 1-1 0 0,1-1 1 0 0,-1 0-1 0 0,1 1 1 0 0,-1-1-1 0 0,1-2 1 0 0,10-11 8 0 0,18-14 118 0 0,-6 3-902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48.4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3644 5384 0 0,'-1'-1'35'0'0,"1"0"1"0"0,0 0 0 0 0,0 0-1 0 0,0 0 1 0 0,0 0 0 0 0,0 0-1 0 0,1 0 1 0 0,-1 0 0 0 0,0 0-1 0 0,0 0 1 0 0,1 0 0 0 0,-1 0-1 0 0,0 0 1 0 0,1 0 0 0 0,-1 0-1 0 0,1 0 1 0 0,0 0 0 0 0,-1 0-1 0 0,1 1 1 0 0,0-1 0 0 0,-1 0-1 0 0,1 0 1 0 0,0 1 0 0 0,0-1-1 0 0,-1 0 1 0 0,3 0-1 0 0,7-6 961 0 0,0-1 0 0 0,15-13 0 0 0,-15 11-516 0 0,1 1-1 0 0,12-8 1 0 0,34-25 590 0 0,-15 9-529 0 0,49-41 345 0 0,-49 38-556 0 0,330-302 886 0 0,-240 212-1119 0 0,-55 53-98 0 0,14-9 111 0 0,10-8 245 0 0,-84 73-278 0 0,429-413 637 0 0,-224 205-714 0 0,34-33 0 0 0,34-11 15 0 0,-229 211 23 0 0,44-46 9 0 0,38-35-19 0 0,155-127-28 0 0,32-51 0 0 0,-250 243 0 0 0,-1 2 0 0 0,-37 33 0 0 0,85-60 0 0 0,-61 50 0 0 0,35-25 0 0 0,-68 49 0 0 0,-12 9 0 0 0,31-31 0 0 0,23-26 74 0 0,-74 72-19 0 0,-2 2-859 0 0,-7 6-216 0 0,0 0-61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49.4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3592 7368 0 0,'6'-5'226'0'0,"-3"7"223"0"0,1 2-338 0 0,-4-4-110 0 0,1 0-1 0 0,-1 0 1 0 0,0 0-1 0 0,0 0 0 0 0,0 1 1 0 0,1-1-1 0 0,-1 0 1 0 0,0 0-1 0 0,0 0 0 0 0,1 0 1 0 0,-1 0-1 0 0,0 0 1 0 0,0 0-1 0 0,0 0 0 0 0,1 0 1 0 0,-1 0-1 0 0,0 0 1 0 0,0 0-1 0 0,1 0 0 0 0,-1 0 1 0 0,0 0-1 0 0,0 0 1 0 0,1 0-1 0 0,-1 0 0 0 0,0 0 1 0 0,0 0-1 0 0,0-1 1 0 0,1 1-1 0 0,-1 0 0 0 0,0 0 1 0 0,0 0-1 0 0,0 0 1 0 0,1 0-1 0 0,-1-1 0 0 0,0 1 1 0 0,0 0-1 0 0,0 0 1 0 0,0 0-1 0 0,1-1 0 0 0,-1 1 1 0 0,6-11-3 0 0,-4 7 1 0 0,6-10 285 0 0,0 0 0 0 0,1 1 0 0 0,0 0 0 0 0,1 0 0 0 0,0 1 0 0 0,17-14 0 0 0,-20 19-156 0 0,-1 0 0 0 0,1-1 1 0 0,-1 1-1 0 0,5-10 0 0 0,10-12 217 0 0,10-10 140 0 0,-13 14-107 0 0,2 2-1 0 0,25-24 1 0 0,0 5 117 0 0,48-40 270 0 0,-31 30-247 0 0,-2-2 1 0 0,71-84 0 0 0,53-44-131 0 0,13 14-70 0 0,95-88 93 0 0,-42 35-310 0 0,-25 24-42 0 0,198-187-49 0 0,-308 282-10 0 0,96-93 0 0 0,151-129 0 0 0,118-80 64 0 0,-329 291-64 0 0,-112 87 0 0 0,154-117 0 0 0,-76 55 31 0 0,-70 54 2 0 0,-34 25-13 0 0,1 1 0 0 0,0 0 0 0 0,24-9 0 0 0,-12 6 28 0 0,-18 7-810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0.3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3686 1840 0 0,'2'-2'315'0'0,"46"-39"4906"0"0,-43 37-5115 0 0,0-1 1 0 0,0 1 0 0 0,-1-1-1 0 0,6-7 1 0 0,13-14 176 0 0,49-50 536 0 0,6-4 434 0 0,-33 38-652 0 0,45-37 375 0 0,125-104 263 0 0,-61 47-537 0 0,9-6-535 0 0,2 4 25 0 0,13-10 128 0 0,457-391 323 0 0,-413 359-595 0 0,12-11 21 0 0,18-31-58 0 0,12 14-1 0 0,-87 64 44 0 0,-96 76-54 0 0,158-132 0 0 0,131-97 0 0 0,-210 158 148 0 0,-103 91-114 0 0,101-66 0 0 0,-116 86-151 0 0,12-7 106 0 0,27-13 11 0 0,-14 7 0 0 0,-36 20 21 0 0,-24 16-44 0 0,1-1-1 0 0,1 1 1 0 0,8-4 0 0 0,-5 2-148 0 0,-3-1-18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1.27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3537 3680 0 0,'0'0'167'0'0,"1"-2"-7"0"0,3-4 1942 0 0,6-7 1249 0 0,42-23-1833 0 0,-49 33-1344 0 0,1 1 0 0 0,-1 0 0 0 0,1-1 0 0 0,7-2 0 0 0,11-7 515 0 0,0-2-92 0 0,-16 11-476 0 0,-1 0 0 0 0,0 0 0 0 0,0-1-1 0 0,7-6 1 0 0,29-33 141 0 0,-16 16-84 0 0,44-37 0 0 0,61-33 413 0 0,88-73-26 0 0,-149 107-404 0 0,89-75 108 0 0,-139 124-251 0 0,317-253 302 0 0,-20 24-110 0 0,-76 56-117 0 0,201-152-32 0 0,-113 94-57 0 0,410-317 123 0 0,-198 145-127 0 0,-337 272 54 0 0,-30 34-33 0 0,-117 76-3 0 0,-1-4 0 0 0,98-87-1 0 0,-115 93-17 0 0,-32 28-47 0 0,-1 0 0 0 0,1 1 0 0 0,0 0 0 0 0,0 0 0 0 0,0 0 0 0 0,1 1 0 0 0,-1 0 0 0 0,8-3-1 0 0,-12 6-105 0 0,12-5-1080 0 0,1 2-15 0 0,-10-2 555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3.52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97 192 10104 0 0,'8'0'918'0'0,"11"1"-39"0"0,26-1-1 0 0,-17-1 1833 0 0,-27 1-2466 0 0,1-1 0 0 0,-1 1 0 0 0,0-1 0 0 0,0 1 0 0 0,1-1 0 0 0,-1 0-1 0 0,0 0 1 0 0,0 1 0 0 0,0-1 0 0 0,0 0 0 0 0,2-1 0 0 0,0-1 445 0 0,-1 2-319 0 0,-1 0-1 0 0,1-1 1 0 0,-1 1-1 0 0,1 0 0 0 0,-1 0 1 0 0,0-1-1 0 0,0 1 1 0 0,1-1-1 0 0,-1 1 0 0 0,0-1 1 0 0,0 1-1 0 0,-1-1 1 0 0,1 1-1 0 0,1-4 0 0 0,6-27 2909 0 0,-3 8-2246 0 0,-3 18-891 0 0,0-1-1 0 0,-1 1 1 0 0,0-1-1 0 0,-1 0 1 0 0,1-8-1 0 0,-1 12-115 0 0,0 0 1 0 0,0 0-1 0 0,0 0 0 0 0,-1 0 1 0 0,1 0-1 0 0,-1 1 0 0 0,0-1 1 0 0,1 0-1 0 0,-1 0 0 0 0,0 1 1 0 0,-1-1-1 0 0,1 0 0 0 0,0 1 1 0 0,-3-4-1 0 0,2 5-8 0 0,1 0-1 0 0,0 0 1 0 0,-1 1-1 0 0,1-1 1 0 0,-1 0-1 0 0,1 1 1 0 0,0 0-1 0 0,-1-1 1 0 0,1 1-1 0 0,-1 0 1 0 0,0-1 0 0 0,1 1-1 0 0,-1 0 1 0 0,1 0-1 0 0,-1 1 1 0 0,1-1-1 0 0,-1 0 1 0 0,1 0-1 0 0,-1 1 1 0 0,1-1-1 0 0,-1 0 1 0 0,1 1-1 0 0,0 0 1 0 0,-2 0 0 0 0,-5 3 54 0 0,1-1 0 0 0,1 1 0 0 0,-9 7 0 0 0,-6 4 69 0 0,1 1 1 0 0,-29 33 0 0 0,38-38-54 0 0,2 1-1 0 0,0 1 1 0 0,0 0-1 0 0,1 0 1 0 0,-11 26-1 0 0,16-33-76 0 0,1 1-1 0 0,0 0 0 0 0,0 0 1 0 0,1 0-1 0 0,0 0 0 0 0,0 0 0 0 0,1 0 1 0 0,0 0-1 0 0,0 0 0 0 0,1 0 1 0 0,2 12-1 0 0,-2-14-10 0 0,0-1 1 0 0,0 0-1 0 0,1 0 0 0 0,-1 1 1 0 0,1-1-1 0 0,0 0 0 0 0,0-1 1 0 0,1 1-1 0 0,-1 0 0 0 0,1-1 1 0 0,-1 1-1 0 0,1-1 0 0 0,0 0 1 0 0,1 0-1 0 0,-1 0 0 0 0,1 0 1 0 0,-1-1-1 0 0,1 1 0 0 0,0-1 1 0 0,4 2-1 0 0,0-1-74 0 0,0 0 1 0 0,0-1-1 0 0,0 0 1 0 0,0 0-1 0 0,1-1 1 0 0,-1 0-1 0 0,1 0 0 0 0,-1-1 1 0 0,14-1-1 0 0,10-4-2758 0 0,-1-4-3668 0 0,-1-4-2951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2.1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3274 1840 0 0,'1'-4'160'0'0,"0"2"-52"0"0,0 1-1 0 0,-1 0 1 0 0,1 0 0 0 0,0 0-1 0 0,0 0 1 0 0,0 0 0 0 0,0 0-1 0 0,0 0 1 0 0,1 0 0 0 0,-1 0-1 0 0,0 0 1 0 0,0 0 0 0 0,2 0-1 0 0,5-6 1291 0 0,-5 5-1244 0 0,-1 0 0 0 0,1 0 0 0 0,-1 0 0 0 0,1 0 0 0 0,0 0-1 0 0,-1 1 1 0 0,1-1 0 0 0,0 1 0 0 0,4-2 0 0 0,10-5 208 0 0,37-21 930 0 0,-39 22-911 0 0,-11 5-228 0 0,-1 1-1 0 0,1-1 1 0 0,0 0 0 0 0,5-4-1 0 0,22-17 786 0 0,60-34-1 0 0,-51 34-606 0 0,92-65 677 0 0,20-20-128 0 0,256-180 144 0 0,-93 66-457 0 0,-92 62-214 0 0,56-48 27 0 0,-104 74-168 0 0,-161 123-188 0 0,340-247 240 0 0,9 17-264 0 0,-114 81 10 0 0,330-223 96 0 0,-337 227-94 0 0,279-173 52 0 0,-273 184 0 0 0,-120 69-54 0 0,-5 4-138 0 0,-106 61-751 0 0,-6 1-2826 0 0,-3 2-1337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3.1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3157 920 0 0,'0'0'204'0'0,"8"-4"1469"0"0,7-2-489 0 0,0 1-1 0 0,20-4 1 0 0,-14 4-451 0 0,-13 2-473 0 0,-1 0 0 0 0,1-1 0 0 0,-1 0 0 0 0,13-8 0 0 0,4-3 125 0 0,5 0 12 0 0,90-51 547 0 0,-93 49-726 0 0,0-1-1 0 0,31-28 1 0 0,122-100 725 0 0,-127 105-728 0 0,141-93 452 0 0,-81 58-380 0 0,-4 6-31 0 0,21-15 120 0 0,1-8-27 0 0,205-152 4 0 0,232-172 32 0 0,-549 404-376 0 0,102-74-3 0 0,60-41 52 0 0,38-11-60 0 0,118-82 57 0 0,-154 93 12 0 0,5 9 1 0 0,256-121 0 0 0,-345 192-68 0 0,133-88 0 0 0,-228 134-1 0 0,187-115 66 0 0,-82 56-38 0 0,-4 2 20 0 0,-42 23 15 0 0,38-18-129 0 0,-45 28-1864 0 0,-43 23-23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3.8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2407 7136 0 0,'0'0'652'0'0,"1"-2"-540"0"0,40-49 1102 0 0,-5 13-924 0 0,1 2-1 0 0,2 1 0 0 0,46-31 1 0 0,71-26 860 0 0,-90 56-732 0 0,-23 9 132 0 0,71-60 1 0 0,-29 21 4 0 0,88-72 165 0 0,310-218 80 0 0,-283 219-722 0 0,17-14 77 0 0,308-230 241 0 0,-299 215-330 0 0,7-5 81 0 0,-177 131-133 0 0,36-24-14 0 0,90-56-2 0 0,-100 65 57 0 0,36-29 20 0 0,-111 78-86 0 0,-6 5-741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4.6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1463 456 0 0,'0'-34'1612'0'0,"7"25"3924"0"0,3-1-4895 0 0,15-7 147 0 0,0-1-1 0 0,34-32 1 0 0,-54 45-684 0 0,1 1 0 0 0,0 0 0 0 0,-1 1 0 0 0,2 0 1 0 0,-1 0-1 0 0,0 0 0 0 0,1 0 0 0 0,7-1 0 0 0,-3 0 131 0 0,22-10 1 0 0,103-70 742 0 0,-53 31-636 0 0,-41 27-105 0 0,-2-3 0 0 0,63-56 1 0 0,59-48 213 0 0,-76 65-270 0 0,73-51-36 0 0,68-49 69 0 0,-4 4-176 0 0,96-37 140 0 0,-125 80-87 0 0,-155 102-37 0 0,-39 19-96 0 0,1-1 1 0 0,-1 1 0 0 0,1-1-1 0 0,-1 1 1 0 0,1 0-1 0 0,-1-1 1 0 0,1 1 0 0 0,-1 0-1 0 0,1 0 1 0 0,0-1 0 0 0,-1 1-1 0 0,1 0 1 0 0,-1 0 0 0 0,1 0-1 0 0,0 0 1 0 0,-1 0 0 0 0,1 0-1 0 0,0 0 1 0 0,-1 0 0 0 0,1 0-1 0 0,0 0 1 0 0,-1 0 0 0 0,1 0-1 0 0,-1 0 1 0 0,2 1 0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8:55.21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4 916 5384 0 0,'-2'-5'75'0'0,"2"4"-56"0"0,0 1 1 0 0,-1-1-1 0 0,1 0 1 0 0,0 0-1 0 0,0 1 0 0 0,0-1 1 0 0,0 0-1 0 0,0 0 1 0 0,0 0-1 0 0,0 1 0 0 0,0-1 1 0 0,0 0-1 0 0,0 0 1 0 0,0 1-1 0 0,0-1 0 0 0,0 0 1 0 0,1 0-1 0 0,-1 1 1 0 0,0-1-1 0 0,1-1 0 0 0,-1 1-4 0 0,1 1-1 0 0,-1-1 0 0 0,1 0 1 0 0,-1 1-1 0 0,1-1 0 0 0,0 0 0 0 0,-1 1 1 0 0,1-1-1 0 0,0 1 0 0 0,-1 0 0 0 0,1-1 1 0 0,0 1-1 0 0,-1-1 0 0 0,1 1 0 0 0,1-1 1 0 0,5-2 154 0 0,5-6 321 0 0,0 0 0 0 0,0 2 0 0 0,0-1 0 0 0,16-5 0 0 0,14-9 598 0 0,110-81 902 0 0,-48 33-1391 0 0,-57 40-343 0 0,46-39 1 0 0,11-24-33 0 0,-46 40-48 0 0,64-47 0 0 0,-77 68-159 0 0,-10 6 40 0 0,59-33-1 0 0,-20 13 0 0 0,4-1-18 0 0,-29 18-113 0 0,-31 17-47 0 0,1 1 0 0 0,-1 1-1 0 0,29-10 1 0 0,-43 19-183 0 0,0 0 1 0 0,0 0 0 0 0,0 1 0 0 0,0-1 0 0 0,6 1-1 0 0,2 0-3849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44.8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 2096 10136 0 0,'0'0'777'0'0,"-5"-6"-474"0"0,4 5-257 0 0,-1-1 0 0 0,1 1 1 0 0,0 0-1 0 0,0 0 0 0 0,-1 0 1 0 0,1-1-1 0 0,0 1 1 0 0,0-1-1 0 0,1 1 0 0 0,-1-1 1 0 0,0 1-1 0 0,0-1 0 0 0,1 1 1 0 0,-1-1-1 0 0,1 0 0 0 0,-1 1 1 0 0,1-1-1 0 0,0 0 1 0 0,0 0-1 0 0,0 1 0 0 0,0-1 1 0 0,0-2-1 0 0,1-1 118 0 0,0 0 0 0 0,1 0 0 0 0,0 0 0 0 0,0 0 0 0 0,1 0 0 0 0,3-6 0 0 0,2-1-95 0 0,2 0 1 0 0,-1 0-1 0 0,1 1 0 0 0,1 0 0 0 0,0 1 0 0 0,20-14 1 0 0,1-2 23 0 0,108-95 439 0 0,443-393 1791 0 0,-270 250-1523 0 0,6-7-32 0 0,-274 230-651 0 0,172-153 262 0 0,13 20 613 0 0,-147 114-544 0 0,14-10-80 0 0,15-5 16 0 0,38-21 8 0 0,-148 95-391 0 0,-1 0 0 0 0,0 1-1 0 0,-1 0 1 0 0,1 0-1 0 0,-1-1 1 0 0,1 1 0 0 0,-1 0-1 0 0,1-1 1 0 0,-1 1-1 0 0,1-1 1 0 0,-1 1 0 0 0,1-1-1 0 0,-1 1 1 0 0,1-1-1 0 0,-1 1 1 0 0,0-1 0 0 0,1 1-1 0 0,-1-1 1 0 0,0 1-1 0 0,1-1 1 0 0,-1-1 0 0 0,1 1 68 0 0,-13 19 136 0 0,-6 4-117 0 0,14-17-90 0 0,0-1 0 0 0,1 1 0 0 0,-7 9 0 0 0,9-13-55 0 0,1 0 0 0 0,-1 0 1 0 0,0 0-1 0 0,0 0 0 0 0,0 0 0 0 0,0 0 0 0 0,0 0 0 0 0,0 0 0 0 0,0-1 0 0 0,0 1 0 0 0,0 0 0 0 0,0-1 0 0 0,-2 2 0 0 0,-2 0-536 0 0,-3 5-985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46.7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25 374 8464 0 0,'-18'3'6248'0'0,"18"-3"-6117"0"0,0 0 0 0 0,0 0 1 0 0,0 0-1 0 0,-1 0 0 0 0,1 0 1 0 0,0 0-1 0 0,0 0 0 0 0,-1 0 1 0 0,1 0-1 0 0,0 0 0 0 0,0 0 1 0 0,-1 0-1 0 0,1-1 0 0 0,0 1 1 0 0,0 0-1 0 0,0 0 0 0 0,-1 0 1 0 0,1 0-1 0 0,0 0 0 0 0,0 0 1 0 0,0-1-1 0 0,0 1 0 0 0,-1 0 1 0 0,1 0-1 0 0,0 0 0 0 0,0-1 1 0 0,0 1-1 0 0,0 0 0 0 0,0 0 1 0 0,0 0-1 0 0,0-1 0 0 0,-1 1 1 0 0,1 0-1 0 0,0-12 828 0 0,0 9-935 0 0,1-1 0 0 0,-1 1 0 0 0,1 0 0 0 0,0 0 1 0 0,3-6-1 0 0,4-5 192 0 0,-3 4-65 0 0,1 0 1 0 0,0 1-1 0 0,0 0 0 0 0,14-14 0 0 0,25-29 89 0 0,5-4 34 0 0,-19 29-147 0 0,0 0 0 0 0,56-35-1 0 0,-45 39-67 0 0,-37 20-39 0 0,-1 1 0 0 0,1 1 0 0 0,-1-1 0 0 0,1 1-1 0 0,0-1 1 0 0,0 1 0 0 0,7 0 0 0 0,-11 1-14 0 0,0 0 0 0 0,0 1 0 0 0,0-1 0 0 0,0 0 0 0 0,0 1 0 0 0,0-1 0 0 0,0 1 0 0 0,0 0-1 0 0,0-1 1 0 0,-1 1 0 0 0,1 0 0 0 0,0-1 0 0 0,0 1 0 0 0,0 0 0 0 0,-1 0 0 0 0,1 0 0 0 0,0 0 0 0 0,-1 0 0 0 0,2 1 0 0 0,-1 0 20 0 0,1 1-1 0 0,-1 0 1 0 0,0-1 0 0 0,0 1-1 0 0,0 0 1 0 0,1 3-1 0 0,2 18 93 0 0,-1-14-55 0 0,-1 0 0 0 0,-1 1 0 0 0,0-1 1 0 0,0 1-1 0 0,-1-1 0 0 0,-1 12 0 0 0,-4 63 156 0 0,5-75-192 0 0,0 0 0 0 0,1 0 0 0 0,0 0-1 0 0,0 0 1 0 0,1 0 0 0 0,3 10 0 0 0,-5-19-3 0 0,1 0 1 0 0,0 1-1 0 0,0-1 1 0 0,0 0-1 0 0,0 1 0 0 0,0-1 1 0 0,0 0-1 0 0,0 0 1 0 0,0 0-1 0 0,1 0 1 0 0,-1 0-1 0 0,0 0 0 0 0,0 0 1 0 0,1-1-1 0 0,-1 1 1 0 0,1 0-1 0 0,-1-1 1 0 0,1 1-1 0 0,-1-1 0 0 0,1 1 1 0 0,-1-1-1 0 0,1 0 1 0 0,2 0-1 0 0,0 1-53 0 0,-2 0-3 0 0,0-1 0 0 0,0 0-1 0 0,1 0 1 0 0,-1-1 0 0 0,0 1 0 0 0,0 0-1 0 0,0-1 1 0 0,0 1 0 0 0,0-1 0 0 0,4-1-1 0 0,-2 0-32 0 0,10-4 321 0 0,-1 0 0 0 0,0-1 0 0 0,-1 0 0 0 0,1-1 1 0 0,-1-1-1 0 0,11-9 0 0 0,-10 7-265 0 0,-4 3 15 0 0,1-1 0 0 0,13-17 0 0 0,13-12-145 0 0,47-41-420 0 0,-77 73 549 0 0,1 1 0 0 0,13-9 0 0 0,-14 10-14 0 0,0-1 0 0 0,0 1 1 0 0,9-10-1 0 0,4-3-203 0 0,-17 15-50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47.7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447 0 3224 0 0,'-1'5'7032'0'0,"-1"-5"-6605"0"0,0 0 0 0 0,0 0 0 0 0,0 0 1 0 0,0 0-1 0 0,0 1 0 0 0,0-1 0 0 0,1 1 0 0 0,-1-1 1 0 0,0 1-1 0 0,0 0 0 0 0,-2 1 0 0 0,3-2 47 0 0,-7 1 893 0 0,-12 8-703 0 0,1 0 0 0 0,0 1 0 0 0,1 1 0 0 0,0 1 0 0 0,1 0 0 0 0,-27 26 0 0 0,31-26-617 0 0,0 1 0 0 0,1 0 0 0 0,1 1 0 0 0,0 0 0 0 0,1 1 0 0 0,0 0 0 0 0,-11 26 0 0 0,-9 20-47 0 0,5 2 3 0 0,14-38 44 0 0,-12 41-1 0 0,-19 76-46 0 0,32-108 0 0 0,7-24 0 0 0,0 1 0 0 0,0 0 0 0 0,1-1 0 0 0,-2 23 0 0 0,4-24 0 0 0,0 0 0 0 0,1 0 0 0 0,0 0 0 0 0,0 0 0 0 0,3 9 0 0 0,-3-14 0 0 0,1-1 0 0 0,-1 0 0 0 0,1 1 0 0 0,0-1 0 0 0,-1 0 0 0 0,1 0 0 0 0,1 0 0 0 0,-1 0 0 0 0,0 0 0 0 0,1-1 0 0 0,-1 1 0 0 0,1-1 0 0 0,0 1 0 0 0,0-1 0 0 0,6 3 0 0 0,-6-3-3 0 0,0-1 0 0 0,1 1 1 0 0,-1-1-1 0 0,0 0 0 0 0,1 0 0 0 0,-1 0 0 0 0,1-1 0 0 0,0 1 0 0 0,-1-1 0 0 0,1 0 0 0 0,-1 0 0 0 0,1 0 0 0 0,0-1 0 0 0,-1 1 1 0 0,1-1-1 0 0,-1 0 0 0 0,1 0 0 0 0,-1 0 0 0 0,0 0 0 0 0,6-3 0 0 0,16-2 71 0 0,-22 5-62 0 0,0 1-1 0 0,0-1 1 0 0,0 1-1 0 0,0-1 0 0 0,0 0 1 0 0,0-1-1 0 0,0 1 1 0 0,4-2-1 0 0,18-17 8 0 0,8-4 38 0 0,-19 15 37 0 0,-1 0 0 0 0,0-1 0 0 0,-1-1 0 0 0,0 0 0 0 0,0-1 0 0 0,-1 0 0 0 0,-1 0 0 0 0,14-22 0 0 0,-23 33-100 0 0,0-1-1 0 0,-1 0 1 0 0,1 0-1 0 0,0 0 1 0 0,-1 0 0 0 0,0 1-1 0 0,1-1 1 0 0,-1 0-1 0 0,0 0 1 0 0,0 0-1 0 0,0 0 1 0 0,0 0-1 0 0,0 0 1 0 0,0 0-1 0 0,0 0 1 0 0,-1 0-1 0 0,1 0 1 0 0,-1 0 0 0 0,0 1-1 0 0,-1-4 1 0 0,0-3-52 0 0,1 7 80 0 0,1 1 1 0 0,0-1-1 0 0,-1 0 0 0 0,1 1 1 0 0,-1-1-1 0 0,1 1 1 0 0,-1-1-1 0 0,1 1 0 0 0,-1-1 1 0 0,1 1-1 0 0,-1 0 0 0 0,1-1 1 0 0,-1 1-1 0 0,0 0 1 0 0,1-1-1 0 0,-1 1 0 0 0,1 0 1 0 0,-2-1-1 0 0,-1 0 40 0 0,-3-1-74 0 0,1-1 1 0 0,-1 1 0 0 0,0 1 0 0 0,0-1 0 0 0,0 1 0 0 0,0 0-1 0 0,0 0 1 0 0,0 0 0 0 0,-12 1 0 0 0,10 1-22 0 0,-1 0 1 0 0,0 0-1 0 0,0 1 1 0 0,0 0-1 0 0,1 1 1 0 0,-11 4-1 0 0,4-2 39 0 0,-18 10 0 0 0,12-3-90 0 0,9-3-1287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56.9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370 88 1840 0 0,'18'3'13568'0'0,"-18"-3"-13565"0"0,1 0 72 0 0,0 0 0 0 0,-1 0 0 0 0,1 0 0 0 0,0 0 0 0 0,0 0 0 0 0,0 0 0 0 0,0 0 0 0 0,0 0 0 0 0,-1-1 0 0 0,1 1 0 0 0,0 0 0 0 0,0 0 0 0 0,0-1 0 0 0,-1 1 0 0 0,1-1 0 0 0,0 1 0 0 0,-1 0 0 0 0,1-1 0 0 0,0 0 0 0 0,-1 1 0 0 0,1-1 0 0 0,0 0-1 0 0,0 0 426 0 0,4-13 67 0 0,-6 12-519 0 0,1 0 0 0 0,-1 0 0 0 0,1 0-1 0 0,-1 0 1 0 0,0 0 0 0 0,0 0 0 0 0,0 0 0 0 0,0 0 0 0 0,0 1-1 0 0,0-1 1 0 0,0 0 0 0 0,0 1 0 0 0,-1-1 0 0 0,1 1-1 0 0,-1-1 1 0 0,1 1 0 0 0,-1 0 0 0 0,1-1 0 0 0,-1 1 0 0 0,0 0-1 0 0,0 0 1 0 0,0 0 0 0 0,1 1 0 0 0,-1-1 0 0 0,-3-1-1 0 0,-5-1 136 0 0,1 0-1 0 0,-1 1 1 0 0,-19-3-1 0 0,22 4-118 0 0,-1 0-1 0 0,0 1 0 0 0,0 0 0 0 0,1 1 1 0 0,-1 0-1 0 0,0 0 0 0 0,1 1 0 0 0,-12 3 1 0 0,-9 2 167 0 0,24-6-186 0 0,0 0 0 0 0,-1 0 0 0 0,1 0 1 0 0,0 0-1 0 0,0 1 0 0 0,0 0 0 0 0,0 0 0 0 0,0 0 0 0 0,-6 4 0 0 0,6-3 43 0 0,-1 0-1 0 0,1 0 0 0 0,-1-1 1 0 0,1 0-1 0 0,-1 0 0 0 0,-7 3 1 0 0,2-2-120 0 0,9-3 35 0 0,0 1 0 0 0,0 0-1 0 0,0-1 1 0 0,0 1-1 0 0,0 0 1 0 0,0-1 0 0 0,0 1-1 0 0,0 0 1 0 0,0 0-1 0 0,1 0 1 0 0,-1 0 0 0 0,0 0-1 0 0,1 0 1 0 0,-1 0 0 0 0,0 0-1 0 0,1 0 1 0 0,-1 2-1 0 0,0-1 0 0 0,0-1 0 0 0,0 1 0 0 0,1 0 0 0 0,-1-1 0 0 0,0 1 0 0 0,0-1 0 0 0,-1 0-1 0 0,-1 3 1 0 0,2-3 0 0 0,0 0 1 0 0,0 0-1 0 0,0 0 0 0 0,0 0 0 0 0,0 0 0 0 0,0 1 0 0 0,0-1 0 0 0,1 0 0 0 0,-1 0 0 0 0,0 1 1 0 0,1-1-1 0 0,-1 0 0 0 0,1 1 0 0 0,0-1 0 0 0,-1 0 0 0 0,1 1 0 0 0,0-1 0 0 0,0 2 0 0 0,4 28 187 0 0,-1-4-146 0 0,-3-24-43 0 0,0 0 0 0 0,0-1 0 0 0,0 1 0 0 0,1 0 0 0 0,-1-1 0 0 0,0 1 0 0 0,1 0 0 0 0,0-1 0 0 0,0 1 0 0 0,0 0 0 0 0,2 3 0 0 0,1 7 0 0 0,-3-12-6 0 0,-1 0 1 0 0,0 0-1 0 0,0 0 0 0 0,1 0 1 0 0,-1 1-1 0 0,0-1 1 0 0,1 0-1 0 0,-1 0 0 0 0,1 0 1 0 0,-1-1-1 0 0,1 1 1 0 0,1 2-1 0 0,22 24 116 0 0,1-1 0 0 0,56 43-1 0 0,-51-48-89 0 0,-21-15-9 0 0,0 0 0 0 0,-1 1 0 0 0,14 13 0 0 0,-10-8-5 0 0,-5-5 6 0 0,1 2-1 0 0,-1-1 1 0 0,0 1 0 0 0,7 13-1 0 0,0 1-11 0 0,-10-18 0 0 0,-1 0 0 0 0,0 0 0 0 0,0 0 0 0 0,-1 0 0 0 0,3 7 0 0 0,1 4 0 0 0,-5-13 0 0 0,0 0 0 0 0,0 0 0 0 0,1 1 0 0 0,-2-1 0 0 0,1 0 0 0 0,0 1 0 0 0,-1-1 0 0 0,1 0 0 0 0,-1 1 0 0 0,0-1 0 0 0,0 1 0 0 0,-1-1 0 0 0,1 0 0 0 0,-2 6 0 0 0,-2 2 22 0 0,0 1-1 0 0,-12 18 0 0 0,9-19-5 0 0,0-1-1 0 0,-1-1 0 0 0,-10 10 0 0 0,12-12-12 0 0,-3 0 25 0 0,0 0-1 0 0,-1 0 0 0 0,1-1 0 0 0,-1 0 1 0 0,-1 0-1 0 0,1-1 0 0 0,-1-1 0 0 0,-12 4 1 0 0,11-5 24 0 0,1 0 0 0 0,-1-1 0 0 0,0-1 1 0 0,0 0-1 0 0,0 0 0 0 0,0-2 0 0 0,0 1 1 0 0,0-1-1 0 0,-18-4 0 0 0,25 4-15 0 0,1-1-1 0 0,-1 1 0 0 0,1-1 1 0 0,0 1-1 0 0,0-1 1 0 0,-1 0-1 0 0,1-1 0 0 0,0 1 1 0 0,1-1-1 0 0,-1 0 1 0 0,0 0-1 0 0,1 0 0 0 0,-1 0 1 0 0,-4-7-1 0 0,3 4 2 0 0,1-1 0 0 0,0 1-1 0 0,0 0 1 0 0,1-1 0 0 0,0 0-1 0 0,0 0 1 0 0,1 0 0 0 0,-3-11 0 0 0,4 10-33 0 0,0 1 0 0 0,1-1 0 0 0,0 1 0 0 0,0-1 0 0 0,1 1 0 0 0,-1-1 0 0 0,4-8 0 0 0,15-50 29 0 0,-14 52-28 0 0,1 0 0 0 0,0 0 0 0 0,1 1 0 0 0,1 0-1 0 0,0 0 1 0 0,1 1 0 0 0,0 0 0 0 0,0 0 0 0 0,2 1-1 0 0,17-15 1 0 0,49-39 29 0 0,71-63 58 0 0,-132 112-93 0 0,-2 1 0 0 0,19-26 0 0 0,-31 38-10 0 0,-1-1-1 0 0,1 1 1 0 0,-1-1-1 0 0,1 1 1 0 0,-1-1-1 0 0,0 0 1 0 0,0-7-1 0 0,5-12-1 0 0,-5 21 14 0 0,0 0 0 0 0,-1 0 0 0 0,1 0-1 0 0,-1 1 1 0 0,0-1 0 0 0,0 0 0 0 0,1 0 0 0 0,-1 0-1 0 0,-1 0 1 0 0,1 0 0 0 0,0 0 0 0 0,0 0 0 0 0,-1 0-1 0 0,1 0 1 0 0,-1 0 0 0 0,1 1 0 0 0,-1-1 0 0 0,0 0-1 0 0,0 0 1 0 0,0 1 0 0 0,0-1 0 0 0,0 0-1 0 0,0 1 1 0 0,0-1 0 0 0,-1 1 0 0 0,1 0 0 0 0,0-1-1 0 0,-1 1 1 0 0,1 0 0 0 0,-3-2 0 0 0,0 0-10 0 0,0 1 0 0 0,0-1 0 0 0,0 1 0 0 0,-1 0-1 0 0,1 0 1 0 0,0 1 0 0 0,-1-1 0 0 0,0 1 0 0 0,1 0 0 0 0,-1 0 0 0 0,-9 0 0 0 0,-2 1-870 0 0,-1 2 1 0 0,1 0-1 0 0,-1 1 1 0 0,-16 5-1 0 0,23-5-565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57.6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212 38 5528 0 0,'0'0'497'0'0,"-4"-5"-394"0"0,3 5-23 0 0,1 0 1 0 0,0-1-1 0 0,0 1 1 0 0,0 0-1 0 0,0-1 1 0 0,0 1-1 0 0,0 0 1 0 0,0-1-1 0 0,-1 1 1 0 0,1 0-1 0 0,0-1 0 0 0,0 1 1 0 0,0-1-1 0 0,0 1 1 0 0,0 0-1 0 0,1-1 1 0 0,-1 1-1 0 0,0 0 1 0 0,0-1-1 0 0,0 1 1 0 0,0 0-1 0 0,0-1 1 0 0,0 1-1 0 0,1 0 1 0 0,-1-1-1 0 0,0 1 1 0 0,0 0-1 0 0,0-1 1 0 0,1 1-1 0 0,-1 0 0 0 0,0 0 1 0 0,1-1-1 0 0,-1 1 1 0 0,0 0-1 0 0,0 0 1 0 0,1 0-1 0 0,-1-1 1 0 0,4 0 3567 0 0,8-5 2069 0 0,-5 3-5589 0 0,0 1-1 0 0,0 0 0 0 0,0 0 1 0 0,0 0-1 0 0,0 1 0 0 0,1 0 1 0 0,-1 1-1 0 0,0-1 0 0 0,1 2 0 0 0,-1-1 1 0 0,0 1-1 0 0,1 0 0 0 0,-1 0 1 0 0,0 1-1 0 0,0 0 0 0 0,0 0 0 0 0,0 1 1 0 0,13 6-1 0 0,-11-4-165 0 0,1 0 238 0 0,0 0-1 0 0,11 8 0 0 0,-18-11-158 0 0,0 1 0 0 0,0-1 0 0 0,0 1 1 0 0,-1 0-1 0 0,1 0 0 0 0,-1 0 0 0 0,1 0 1 0 0,-1 0-1 0 0,0 0 0 0 0,2 6 0 0 0,0-1-38 0 0,-1-1 15 0 0,0 1 0 0 0,4 12 0 0 0,-7-18-18 0 0,0 0 1 0 0,1 0-1 0 0,-1 0 1 0 0,0 0-1 0 0,0 0 1 0 0,0 0-1 0 0,0 0 0 0 0,0 0 1 0 0,0 0-1 0 0,-1 0 1 0 0,1 0-1 0 0,-1 0 1 0 0,1 0-1 0 0,-1 0 0 0 0,0 0 1 0 0,-1 2-1 0 0,-7 10-13 0 0,7-10 39 0 0,0 1-1 0 0,-1-1 1 0 0,0 0-1 0 0,0-1 1 0 0,0 1-1 0 0,0 0 1 0 0,-7 5-1 0 0,-28 18 47 0 0,0 2-1 0 0,-49 50 1 0 0,64-51-30 0 0,18-21-22 0 0,0-1 0 0 0,0 0 0 0 0,-1 0 0 0 0,-9 8 0 0 0,15-13-19 0 0,-1 0 0 0 0,0-1-1 0 0,1 1 1 0 0,-1 0 0 0 0,0-1-1 0 0,1 1 1 0 0,-1 0 0 0 0,1 0-1 0 0,-1 0 1 0 0,1 0 0 0 0,-1 0-1 0 0,1 0 1 0 0,0 0 0 0 0,0-1 0 0 0,-1 1-1 0 0,1 0 1 0 0,0 0 0 0 0,0 0-1 0 0,0 0 1 0 0,0 0 0 0 0,0 2-1 0 0,0 0 0 0 0,1 0 0 0 0,0-1-1 0 0,0 1 1 0 0,-1 0 0 0 0,2 0 0 0 0,-1 0-1 0 0,0-1 1 0 0,0 1 0 0 0,4 4-1 0 0,-2-4 7 0 0,-1 0-1 0 0,1-1 0 0 0,1 1 1 0 0,-1 0-1 0 0,0-1 0 0 0,1 0 0 0 0,-1 0 1 0 0,1 0-1 0 0,6 3 0 0 0,5 2 6 0 0,-9-4-11 0 0,0 0 0 0 0,1-1 0 0 0,-1 0 0 0 0,1 0 0 0 0,9 2 0 0 0,-7-3 0 0 0,0 2 0 0 0,14 4 0 0 0,35 16 0 0 0,-54-21 3 0 0,0 0 0 0 0,-1 1 0 0 0,1-1 0 0 0,-1 1 0 0 0,0 0 0 0 0,1 0 0 0 0,-1 0 0 0 0,-1 1 0 0 0,1-1-1 0 0,3 7 1 0 0,-1-2 4 0 0,-1 0-1 0 0,0 0 1 0 0,0 1-1 0 0,3 10 0 0 0,-6-16-6 0 0,0 1 0 0 0,0-1 0 0 0,0 1 0 0 0,-1 0 0 0 0,1 0 0 0 0,-1-1 0 0 0,0 1 0 0 0,0 0 0 0 0,0-1 0 0 0,0 1 0 0 0,-1 0 0 0 0,1-1 0 0 0,-1 1 0 0 0,-2 6 0 0 0,-4 9-1 0 0,6-13 3 0 0,-1 0-1 0 0,0 0 1 0 0,-1 0 0 0 0,1 0 0 0 0,-1 0 0 0 0,-1 0 0 0 0,1-1-1 0 0,-1 1 1 0 0,0-1 0 0 0,-4 5 0 0 0,-6 1 127 0 0,0 0-1 0 0,-1 0 1 0 0,0-2-1 0 0,-27 14 1 0 0,9-5 243 0 0,-87 38 547 0 0,113-53-892 0 0,-1 0 16 0 0,6-2-23 0 0,-1 1 0 0 0,1-1 0 0 0,-1 0 0 0 0,0 0 0 0 0,0 0 0 0 0,1-1 0 0 0,-1 1 1 0 0,0-1-1 0 0,0 1 0 0 0,0-1 0 0 0,0 0 0 0 0,0 0 0 0 0,-3-1 0 0 0,-33 0 100 0 0,35 1-121 0 0,-1 1 1 0 0,1-1-1 0 0,-1 0 1 0 0,1 0-1 0 0,-1-1 1 0 0,1 1-1 0 0,-1-1 1 0 0,1 0-1 0 0,0 0 0 0 0,-1-1 1 0 0,1 1-1 0 0,0-1 1 0 0,-6-3-1 0 0,-6-6-20 0 0,15 11-82 0 0,2-2-9 0 0,0 0 0 0 0,0 1-1 0 0,0-1 1 0 0,0 1 0 0 0,1-1 0 0 0,-1 1-1 0 0,0-1 1 0 0,1 1 0 0 0,-1 0-1 0 0,1 0 1 0 0,0 0 0 0 0,-1 0 0 0 0,4-1-1 0 0,16-13-3040 0 0,-5 4 1522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3.94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590 0 18599 0 0,'0'0'1866'0'0,"-7"4"-1692"0"0,-3 2 283 0 0,1 0 0 0 0,1 1-1 0 0,-14 13 1 0 0,4-3 406 0 0,-4 4-136 0 0,1 1 0 0 0,-18 26 0 0 0,-3 3-188 0 0,-39 49-281 0 0,4 3 0 0 0,-86 153 0 0 0,154-240-254 0 0,-6 9 20 0 0,-15 35 0 0 0,27-53-50 0 0,0 1-1 0 0,1 0 1 0 0,-1 0-1 0 0,2 0 1 0 0,-1 0-1 0 0,1 0 0 0 0,0 1 1 0 0,1-1-1 0 0,0 10 1 0 0,0-16-146 0 0,0-1-1 0 0,0 0 1 0 0,1 1 0 0 0,-1-1-1 0 0,0 1 1 0 0,1-1-1 0 0,-1 0 1 0 0,1 1 0 0 0,-1-1-1 0 0,1 0 1 0 0,0 1 0 0 0,0-1-1 0 0,-1 0 1 0 0,1 0 0 0 0,0 0-1 0 0,0 0 1 0 0,0 0 0 0 0,0 0-1 0 0,1 0 1 0 0,-1 0 0 0 0,0 0-1 0 0,0 0 1 0 0,0-1 0 0 0,1 1-1 0 0,-1-1 1 0 0,0 1 0 0 0,1 0-1 0 0,-1-1 1 0 0,1 0 0 0 0,1 1-1 0 0,14 0-7726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58.6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103 1 7568 0 0,'0'0'348'0'0,"1"0"-7"0"0,1 2-157 0 0,1-1-1 0 0,-1 1 1 0 0,1 0 0 0 0,-1-1-1 0 0,0 1 1 0 0,0 0 0 0 0,3 3-1 0 0,-4-3 2 0 0,-1-1 0 0 0,0 1-1 0 0,1-1 1 0 0,-1 1 0 0 0,0 0 0 0 0,0-1-1 0 0,0 1 1 0 0,0-1 0 0 0,0 1-1 0 0,0-1 1 0 0,-1 1 0 0 0,0 1-1 0 0,1-2-125 0 0,-1 6 214 0 0,-1 0-1 0 0,0-1 1 0 0,0 1 0 0 0,-1-1-1 0 0,0 0 1 0 0,0 0-1 0 0,-7 11 1 0 0,4-8-156 0 0,1 0-1 0 0,-5 12 1 0 0,-28 88 790 0 0,26-82-671 0 0,10-23-234 0 0,-1 1-1 0 0,1-1 1 0 0,1 1 0 0 0,-1 0-1 0 0,0 0 1 0 0,0 7 0 0 0,1-9-2 0 0,1-1 0 0 0,-1 0 0 0 0,1 1 0 0 0,-1-1 0 0 0,0 0 0 0 0,0 0 0 0 0,0 1 0 0 0,0-1 0 0 0,-3 3 0 0 0,4-5-38 0 0,-1 1 1 0 0,1-1 0 0 0,0 0 0 0 0,0 1 0 0 0,-1-1 0 0 0,1 1 0 0 0,0-1 0 0 0,0 0 0 0 0,0 1 0 0 0,0-1 0 0 0,0 1 0 0 0,0-1 0 0 0,0 1 0 0 0,-1-1 0 0 0,1 1 0 0 0,0-1 0 0 0,1 1 0 0 0,-1 0 0 0 0,5 8-3627 0 0,0-3-1280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59.3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1 145 10800 0 0,'0'0'520'0'0,"7"-12"133"0"0,-6-1-652 0 0,-1 11 82 0 0,0 0 1 0 0,0 0-1 0 0,0 0 1 0 0,1 0-1 0 0,-1 0 0 0 0,1 0 1 0 0,-1 0-1 0 0,1 0 0 0 0,1-3 1 0 0,2 0 333 0 0,0 0 1 0 0,0 0 0 0 0,0 1 0 0 0,1 0 0 0 0,0 0 0 0 0,0 0 0 0 0,0 1 0 0 0,1-1 0 0 0,-1 1-1 0 0,9-3 1 0 0,9-4 278 0 0,31-7-1 0 0,-49 16-587 0 0,22-6 107 0 0,1 2-1 0 0,0 0 1 0 0,1 2-1 0 0,44 1 0 0 0,-60 3-206 0 0,-1 0 0 0 0,1 1 0 0 0,-1 0 0 0 0,1 1 0 0 0,-1 1 0 0 0,0-1 0 0 0,17 9 0 0 0,-24-9-8 0 0,0-1 0 0 0,0 1 0 0 0,0 0 0 0 0,-1 0 0 0 0,1 0 0 0 0,-1 0 0 0 0,0 1 0 0 0,6 6 0 0 0,-7-6 0 0 0,-1-2 0 0 0,0 1 0 0 0,0 0 0 0 0,0 0 0 0 0,0 0 0 0 0,-1 0 0 0 0,1 0 0 0 0,-1 0 0 0 0,0 0 0 0 0,0 0 0 0 0,0 1 0 0 0,0-1 0 0 0,-1 0 0 0 0,1 1 0 0 0,-1-1 0 0 0,0 0 0 0 0,0 1 0 0 0,-1 3 0 0 0,1-4 14 0 0,0 1 0 0 0,-1-1-1 0 0,1 0 1 0 0,-1 0-1 0 0,0 0 1 0 0,0 0-1 0 0,0 0 1 0 0,-1 0-1 0 0,1-1 1 0 0,-1 1 0 0 0,1 0-1 0 0,-1-1 1 0 0,0 1-1 0 0,0-1 1 0 0,0 1-1 0 0,0-1 1 0 0,-1 0-1 0 0,-2 3 1 0 0,-17 19-16 0 0,11-8 93 0 0,-2-2 0 0 0,1 0-1 0 0,-2 0 1 0 0,0-1-1 0 0,-21 15 1 0 0,-29 26-61 0 0,59-49-38 0 0,3-3 7 0 0,0 0 1 0 0,1-1 0 0 0,-1 1 0 0 0,1 0-1 0 0,-1 0 1 0 0,1 0 0 0 0,-1 0 0 0 0,1 0-1 0 0,0 0 1 0 0,0 1 0 0 0,0-1 0 0 0,0 0-1 0 0,1 0 1 0 0,-1 1 0 0 0,0-1 0 0 0,1 1 0 0 0,0-1-1 0 0,-1 0 1 0 0,1 1 0 0 0,0-1 0 0 0,1 4-1 0 0,-1-3 1 0 0,1 0 0 0 0,-1-1 0 0 0,1 1 0 0 0,-1 0 0 0 0,1-1 0 0 0,0 1 0 0 0,0-1 0 0 0,0 1 0 0 0,1-1 0 0 0,-1 0 0 0 0,2 3 0 0 0,22 26 0 0 0,-9-12 0 0 0,-11-10 0 0 0,1 0 0 0 0,-1 1 0 0 0,-1 0 0 0 0,5 16 0 0 0,1 0 0 0 0,-9-23 1 0 0,0-1-1 0 0,-1 1 1 0 0,1 0-1 0 0,0 0 1 0 0,-1 0-1 0 0,0 0 1 0 0,1 0 0 0 0,-1 0-1 0 0,-1 0 1 0 0,1 0-1 0 0,0 0 1 0 0,-1 0-1 0 0,-1 5 1 0 0,0-3-4 0 0,0 0 1 0 0,0 0 0 0 0,0-1 0 0 0,-1 1-1 0 0,0-1 1 0 0,0 1 0 0 0,-5 4-1 0 0,0 0 26 0 0,-1 0-1 0 0,-1 0 1 0 0,0-1-1 0 0,0-1 1 0 0,-20 12-1 0 0,18-13 57 0 0,-61 31 58 0 0,64-34-138 0 0,0 0-1 0 0,1 0 0 0 0,-1-1 1 0 0,0 0-1 0 0,0-1 0 0 0,-17 1 0 0 0,10-1 2 0 0,11-1 0 0 0,0 1 0 0 0,0-1 0 0 0,1-1 0 0 0,-1 1 0 0 0,0-1 0 0 0,-9-2 0 0 0,11 2 12 0 0,0 0 0 0 0,1 0 0 0 0,-1 0 0 0 0,0-1 0 0 0,1 1-1 0 0,-1-1 1 0 0,0 0 0 0 0,1 0 0 0 0,0 0 0 0 0,0 0 0 0 0,-3-3-1 0 0,4 4-13 0 0,0 0 0 0 0,1 0 0 0 0,-1 0 0 0 0,0 0 0 0 0,1 0 0 0 0,-1 0 0 0 0,1-1 0 0 0,-1 1 0 0 0,1 0 0 0 0,0 0 0 0 0,-1 0 0 0 0,1-1 0 0 0,0 1 0 0 0,0 0 0 0 0,0 0 0 0 0,0-1 0 0 0,0 1 0 0 0,0 0 0 0 0,0 0 0 0 0,0-1 0 0 0,1 1 0 0 0,-1 0 0 0 0,0 0 0 0 0,1 0 0 0 0,-1 0 0 0 0,1-1 0 0 0,0 1 0 0 0,-1 0 0 0 0,1 0 0 0 0,1-1 0 0 0,5-8-383 0 0,11-13-35 0 0,-3 11-5182 0 0,-5 7-790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1:59:59.7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61 11 10656 0 0,'0'0'1833'0'0,"-1"2"-1077"0"0,-1 9 404 0 0,0 0 1 0 0,0 0-1 0 0,1 18 0 0 0,0-24-1047 0 0,1-1-1 0 0,-1 1 1 0 0,0 0 0 0 0,-3 7-1 0 0,-1 6 182 0 0,5-16-265 0 0,-1 0-1 0 0,0 0 0 0 0,1 0 0 0 0,-1 0 1 0 0,0 0-1 0 0,0 0 0 0 0,0 0 0 0 0,0-1 1 0 0,-1 1-1 0 0,1 0 0 0 0,0-1 0 0 0,-1 1 1 0 0,1-1-1 0 0,-1 1 0 0 0,1-1 0 0 0,-1 0 1 0 0,0 0-1 0 0,0 1 0 0 0,-3 0 0 0 0,1 1 22 0 0,3-3-40 0 0,0 1-1 0 0,1-1 1 0 0,-1 1 0 0 0,1-1 0 0 0,-1 1-1 0 0,1-1 1 0 0,-1 1 0 0 0,1-1-1 0 0,-1 1 1 0 0,1-1 0 0 0,0 1 0 0 0,-1-1-1 0 0,1 1 1 0 0,0 0 0 0 0,-1-1-1 0 0,1 1 1 0 0,0 0 0 0 0,0-1-1 0 0,0 1 1 0 0,-1 0 0 0 0,1 0 0 0 0,0-1-1 0 0,0 1 1 0 0,0 0 0 0 0,0-1-1 0 0,0 1 1 0 0,0 0 0 0 0,1-1 0 0 0,-1 1-1 0 0,0 0 1 0 0,0-1 0 0 0,0 1-1 0 0,1 0 1 0 0,-1-1 0 0 0,0 1-1 0 0,1 0 1 0 0,-1-1 0 0 0,0 1 0 0 0,1-1-1 0 0,-1 1 1 0 0,1 0 0 0 0,0 0 21 0 0,0 1 0 0 0,0-1 0 0 0,-1 0 0 0 0,1 1 0 0 0,-1-1 1 0 0,1 1-1 0 0,-1-1 0 0 0,1 3 0 0 0,0 13 763 0 0,0-17-755 0 0,-1 0 0 0 0,0 0 0 0 0,0 0 0 0 0,1 0 0 0 0,-1 0-1 0 0,0 0 1 0 0,1 0 0 0 0,-1 0 0 0 0,0 0 0 0 0,0 0 0 0 0,1-1-1 0 0,-1 1 1 0 0,0 0 0 0 0,1 0 0 0 0,-1 0 0 0 0,0 0 0 0 0,0-1-1 0 0,0 1 1 0 0,1 0 0 0 0,-1 0 0 0 0,0-1 0 0 0,0 1 0 0 0,0 0-1 0 0,1 0 1 0 0,-1-1 0 0 0,0 1 0 0 0,12-13-49 0 0,-6 8 54 0 0,-1 0 0 0 0,0 0 0 0 0,0-1 0 0 0,0 0 0 0 0,-1 0 0 0 0,0 0 0 0 0,0 0 0 0 0,-1-1 0 0 0,4-8 0 0 0,-3 7-34 0 0,1 1-1 0 0,1-1 0 0 0,-1 1 1 0 0,1 0-1 0 0,0 0 0 0 0,1 1 1 0 0,14-12-1 0 0,-2 2-4 0 0,-16 13-5 0 0,0 0 0 0 0,0 0 0 0 0,1 1 0 0 0,-1 0 0 0 0,1 0 0 0 0,0 0 0 0 0,0 0 0 0 0,0 0 0 0 0,-1 1 0 0 0,1 0 0 0 0,1-1 0 0 0,-1 2 0 0 0,0-1 0 0 0,0 0 0 0 0,7 1 0 0 0,23-8-885 0 0,-29 8-142 0 0,0-1 1 0 0,0 0-1 0 0,-1 0 0 0 0,10-2 0 0 0,9-3-2107 0 0,-7 2 1312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0.5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142 738 3224 0 0,'0'0'4321'0'0,"8"0"-1938"0"0,-3-1-1330 0 0,-3 0-872 0 0,0 1 1 0 0,0 0-1 0 0,-1 0 0 0 0,1-1 1 0 0,0 1-1 0 0,-1-1 0 0 0,1 1 1 0 0,0-1-1 0 0,-1 0 0 0 0,1 0 1 0 0,-1 0-1 0 0,1 1 0 0 0,-1-1 1 0 0,0-1-1 0 0,1 1 0 0 0,1-2 1 0 0,18-11 1106 0 0,-6-3-314 0 0,-12 13-918 0 0,1 1 0 0 0,-1-1 1 0 0,0 0-1 0 0,0 1 0 0 0,-1-2 0 0 0,5-7 0 0 0,-6 10-16 0 0,0 0-1 0 0,-1 0 1 0 0,1 0-1 0 0,-1 0 1 0 0,0 0-1 0 0,1 0 1 0 0,-1 0-1 0 0,0 0 1 0 0,0 0-1 0 0,0 0 1 0 0,-1-1-1 0 0,1 1 1 0 0,-1 0-1 0 0,1 0 1 0 0,-1 0-1 0 0,0-2 1 0 0,0 3-31 0 0,1 0 1 0 0,-1 0-1 0 0,1 0 1 0 0,-1 1-1 0 0,0-1 1 0 0,1 0-1 0 0,-1 0 1 0 0,0 1-1 0 0,1-1 1 0 0,-1 1-1 0 0,0-1 1 0 0,0 0-1 0 0,1 1 1 0 0,-1 0-1 0 0,0-1 1 0 0,0 1-1 0 0,0-1 1 0 0,0 1-1 0 0,0 0 1 0 0,0 0-1 0 0,0 0 1 0 0,0-1-1 0 0,1 1 1 0 0,-1 0-1 0 0,0 0 1 0 0,0 0-1 0 0,0 0 1 0 0,0 0-1 0 0,0 1 1 0 0,0-1-1 0 0,0 0 1 0 0,0 0-1 0 0,0 1 1 0 0,0-1-1 0 0,0 0 1 0 0,1 1-1 0 0,-2 0 0 0 0,-10 5 101 0 0,0 1-1 0 0,0 0 1 0 0,1 1-1 0 0,-17 15 0 0 0,-37 42 536 0 0,55-51-488 0 0,-1 1-1 0 0,2 0 0 0 0,0 0 0 0 0,1 1 0 0 0,0 0 1 0 0,-7 26-1 0 0,14-39-149 0 0,0 0 1 0 0,1 0 0 0 0,0 0-1 0 0,-1 0 1 0 0,1 0 0 0 0,0 0 0 0 0,1 0-1 0 0,-1 0 1 0 0,0 0 0 0 0,1 0-1 0 0,0 0 1 0 0,-1-1 0 0 0,3 5-1 0 0,-2-3 3 0 0,0 0-1 0 0,0 0 1 0 0,0 0-1 0 0,0 6 0 0 0,-1-9-6 0 0,0 0 0 0 0,0 0 0 0 0,0 0 0 0 0,0 0 0 0 0,1 0 0 0 0,-1 0 0 0 0,0 0 0 0 0,0 0 0 0 0,1 0-1 0 0,-1 0 1 0 0,1 0 0 0 0,-1-1 0 0 0,1 1 0 0 0,-1 0 0 0 0,1 0 0 0 0,-1-1 0 0 0,1 1 0 0 0,0 0 0 0 0,-1 0-1 0 0,1-1 1 0 0,0 1 0 0 0,1 0 0 0 0,0 0 2 0 0,0 0 0 0 0,1 0 0 0 0,-1 0 0 0 0,1 0 0 0 0,-1 0 0 0 0,1-1 0 0 0,-1 1 1 0 0,5-1-1 0 0,1 1 12 0 0,0-2 0 0 0,0 1 0 0 0,0-1 0 0 0,11-2 0 0 0,2-4 13 0 0,-2 0 0 0 0,1-2 0 0 0,-1 0 0 0 0,19-12 0 0 0,-21 11-26 0 0,1 0-12 0 0,-1-1 0 0 0,-1-1 0 0 0,30-28 0 0 0,37-49-367 0 0,-39 39 118 0 0,-19 23 15 0 0,-2 0 0 0 0,-1-2 0 0 0,34-58 0 0 0,37-73-814 0 0,74-107-533 0 0,-158 254 1605 0 0,-6 9 2 0 0,0 0-1 0 0,0-1 1 0 0,-1 0-1 0 0,1 1 1 0 0,-1-1 0 0 0,0 0-1 0 0,0 0 1 0 0,-1 0-1 0 0,1 0 1 0 0,0-8 0 0 0,-2 13 237 0 0,-15 10 579 0 0,13-9-781 0 0,0 0 1 0 0,0 0-1 0 0,0 0 0 0 0,1 1 1 0 0,-1-1-1 0 0,0 0 0 0 0,-2 4 0 0 0,-32 36 1033 0 0,-39 63 0 0 0,49-68-853 0 0,18-26-150 0 0,1 1 1 0 0,-11 19-1 0 0,-24 55 138 0 0,-80 180 861 0 0,105-222-1042 0 0,6-17-8 0 0,-12 45 0 0 0,21-63-15 0 0,1 1-1 0 0,-1-1 1 0 0,2 0-1 0 0,-1 1 1 0 0,1-1-1 0 0,0 1 1 0 0,1-1-1 0 0,0 1 1 0 0,4 15-1 0 0,-5-23-16 0 0,0 0 1 0 0,1 1-1 0 0,-1-1 1 0 0,1 0-1 0 0,-1 0 1 0 0,1 0-1 0 0,-1 0 1 0 0,1 0-1 0 0,0 0 1 0 0,-1 0-1 0 0,1 0 0 0 0,0 0 1 0 0,0 0-1 0 0,0 0 1 0 0,0 0-1 0 0,0-1 1 0 0,0 1-1 0 0,0 0 1 0 0,0-1-1 0 0,0 1 1 0 0,0 0-1 0 0,0-1 1 0 0,0 0-1 0 0,1 1 0 0 0,-1-1 1 0 0,0 0-1 0 0,0 1 1 0 0,0-1-1 0 0,1 0 1 0 0,-1 0-1 0 0,0 0 1 0 0,0 0-1 0 0,1 0 1 0 0,1-1-1 0 0,4 0-54 0 0,0-1 0 0 0,0 0 0 0 0,-1-1 1 0 0,1 1-1 0 0,6-5 0 0 0,-1 2-87 0 0,-7 2 58 0 0,0 0 0 0 0,0 0 0 0 0,0-1 0 0 0,0 0 0 0 0,-1 1 0 0 0,6-8 0 0 0,10-7-232 0 0,11-8-265 0 0,-2-1-1 0 0,0-1 1 0 0,29-40-1 0 0,59-105-436 0 0,37-115-612 0 0,-115 212 1403 0 0,-25 46 138 0 0,-10 20 123 0 0,1 0 0 0 0,0 1 0 0 0,1-1-1 0 0,7-10 1 0 0,-10 16 174 0 0,0 0 0 0 0,0-1 0 0 0,-1 1 0 0 0,4-8 1638 0 0,-10 23-697 0 0,-29 51 266 0 0,26-48-1154 0 0,-8 24-1 0 0,0 3 48 0 0,-19 53 153 0 0,16-39-273 0 0,7-26-88 0 0,-16 54 179 0 0,-38 117-85 0 0,30-102-198 0 0,-3 10 46 0 0,33-98 370 0 0,1 1-3039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1.2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11 120 5064 0 0,'-8'11'544'0'0,"8"-11"-320"0"0,0 1 0 0 0,-1-1 0 0 0,1 1-1 0 0,0 0 1 0 0,-1 0 0 0 0,1-1 0 0 0,0 1 0 0 0,0 0 0 0 0,0-1 0 0 0,-1 1 0 0 0,1 0 0 0 0,0 0 0 0 0,0-1 0 0 0,0 1 0 0 0,0 0-1 0 0,0 0 1 0 0,1-1 0 0 0,-1 1 0 0 0,0 0 0 0 0,0 0 0 0 0,0-1 0 0 0,1 1 0 0 0,-1 0 0 0 0,0-1 0 0 0,1 2 0 0 0,0-1 109 0 0,0 0 0 0 0,0-1 0 0 0,0 1 0 0 0,0 0 0 0 0,0-1 0 0 0,0 1 0 0 0,0-1 0 0 0,0 1 0 0 0,0-1 0 0 0,0 0 0 0 0,1 1 0 0 0,-1-1 0 0 0,0 0 0 0 0,0 0 0 0 0,0 0-1 0 0,0 0 1 0 0,2 0 0 0 0,3 0-170 0 0,-1 0 0 0 0,0 0 0 0 0,1 0 0 0 0,-1-1-1 0 0,0 0 1 0 0,0 0 0 0 0,1 0 0 0 0,-1-1 0 0 0,0 0-1 0 0,6-3 1 0 0,3-2 25 0 0,0 0 1 0 0,-1-1-1 0 0,17-13 0 0 0,-24 16-188 0 0,-4 4 0 0 0,-1 0 0 0 0,0 0 0 0 0,1 1 0 0 0,-1-1 0 0 0,0 0 0 0 0,0 0 0 0 0,0 0 0 0 0,0-1 0 0 0,0 1 0 0 0,0 0 0 0 0,0 0 0 0 0,-1 0 0 0 0,1-1 0 0 0,0 1 0 0 0,-1 0 0 0 0,1-1 0 0 0,-1 1 0 0 0,1-1 0 0 0,-1 1 0 0 0,1-1 0 0 0,-1 1 0 0 0,0-2 0 0 0,0 1 8 0 0,0 1 0 0 0,0-1 0 0 0,0 1-1 0 0,1-1 1 0 0,-1 1 0 0 0,0-1 0 0 0,1 1-1 0 0,-1-1 1 0 0,2-2 0 0 0,-2 4 8 0 0,-1-1 1 0 0,1 0-1 0 0,0 0 1 0 0,-1 0 0 0 0,1 1-1 0 0,0-1 1 0 0,-1 0-1 0 0,1 0 1 0 0,-1 1-1 0 0,1-1 1 0 0,-1 0 0 0 0,0 1-1 0 0,-1-2 1 0 0,-2-3 246 0 0,1 0-156 0 0,0 1 0 0 0,-1 0 0 0 0,0 0 1 0 0,1 0-1 0 0,-7-4 0 0 0,8 8-65 0 0,0-1 0 0 0,0 0 0 0 0,-1 1 0 0 0,1-1 0 0 0,0 1 0 0 0,0 0 0 0 0,0 0 0 0 0,-1 0-1 0 0,-2 0 1 0 0,2 0 18 0 0,-1 0-34 0 0,1 1-1 0 0,-1-1 1 0 0,1 1-1 0 0,-1 0 1 0 0,0 0-1 0 0,1 0 1 0 0,0 1-1 0 0,-1-1 1 0 0,1 1-1 0 0,0 0 1 0 0,0 0-1 0 0,-1 0 1 0 0,2 0-1 0 0,-1 0 1 0 0,0 1-1 0 0,0-1 1 0 0,1 1-1 0 0,-1 0 1 0 0,1 0-1 0 0,-3 5 1 0 0,-2 3 67 0 0,0 0 0 0 0,1 1 0 0 0,1 0 0 0 0,-6 19 0 0 0,8-24-89 0 0,1 1 0 0 0,-1 0 0 0 0,2 1 0 0 0,-1-1 0 0 0,1 0 0 0 0,1 0 0 0 0,0 13 0 0 0,0-18-2 0 0,1 0-1 0 0,-1 0 1 0 0,1 0-1 0 0,0 0 1 0 0,0 1-1 0 0,0-1 0 0 0,0 0 1 0 0,0-1-1 0 0,1 1 1 0 0,-1 0-1 0 0,1 0 1 0 0,0-1-1 0 0,0 1 1 0 0,0-1-1 0 0,0 1 1 0 0,1-1-1 0 0,-1 0 0 0 0,0 0 1 0 0,1 0-1 0 0,0 0 1 0 0,4 2-1 0 0,-5-2-1 0 0,1-1 0 0 0,0 0 0 0 0,-1 0 0 0 0,1 0 0 0 0,0-1 0 0 0,0 1 0 0 0,0-1 0 0 0,-1 1 0 0 0,1-1 0 0 0,0 0 0 0 0,0 0 0 0 0,3-1 0 0 0,3 0 0 0 0,0-1 1 0 0,13-5-1 0 0,5-1 10 0 0,-9 5 8 0 0,-1-2 0 0 0,23-9-1 0 0,-14 4-3 0 0,-13 5 3 0 0,0 0 0 0 0,18-12-1 0 0,15-6-177 0 0,-53 46 90 0 0,5-20 71 0 0,0 1-1 0 0,0 0 0 0 0,0-1 0 0 0,-1 1 0 0 0,1-1 0 0 0,-1 1 1 0 0,-4 3-1 0 0,4-5 13 0 0,1 1-1 0 0,-1 0 1 0 0,0 1 0 0 0,1-1-1 0 0,0 0 1 0 0,0 1 0 0 0,0-1-1 0 0,-2 6 1 0 0,-9 25 355 0 0,10-25 575 0 0,3-8-938 0 0,1 0 0 0 0,-1-1 0 0 0,1 1 0 0 0,-1 0 0 0 0,1-1-1 0 0,-1 1 1 0 0,1-1 0 0 0,-1 1 0 0 0,1-1 0 0 0,0 1 0 0 0,-1-1-1 0 0,1 0 1 0 0,-1 1 0 0 0,1-1 0 0 0,0 0 0 0 0,0 1 0 0 0,-1-1 0 0 0,1 0-1 0 0,0 0 1 0 0,0 0 0 0 0,-1 0 0 0 0,1 1 0 0 0,0-1 0 0 0,1-1 0 0 0,0 1-5 0 0,4 1 5 0 0,-1-2 0 0 0,0 1 0 0 0,1-1 0 0 0,-1 1 0 0 0,0-1 0 0 0,0-1 0 0 0,1 1 0 0 0,-1-1 0 0 0,0 0 0 0 0,7-4-1 0 0,5-1 25 0 0,1-1 22 0 0,0-2 1 0 0,32-21-1 0 0,-46 29-68 0 0,4-4 2 0 0,0 0 0 0 0,-1 0 0 0 0,0-1 0 0 0,0 0 0 0 0,0 0 0 0 0,-1-1 0 0 0,9-13 0 0 0,1 1-187 0 0,-14 18 117 0 0,0-1 0 0 0,1 1-1 0 0,-1-1 1 0 0,0 0 0 0 0,0 0 0 0 0,-1 0-1 0 0,3-3 1 0 0,7-13-700 0 0,-1 5-1583 0 0,-5 3-3297 0 0,-1 3-591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1.6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0 120 12896 0 0,'0'0'1432'0'0,"3"-1"-918"0"0,79-19 1727 0 0,112-13 0 0 0,-100 19-1635 0 0,70-7 26 0 0,-70 10-515 0 0,97-5 127 0 0,-110 13-6018 0 0,-41 2-727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2.8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4449 308 10136 0 0,'-13'-6'376'0'0,"-1"0"1"0"0,1-2 0 0 0,-20-14 0 0 0,-8-4 490 0 0,-43-19-766 0 0,-96-36 0 0 0,112 57 57 0 0,-1 3-1 0 0,-79-14 1 0 0,135 32-133 0 0,-54-9 758 0 0,0 3-1 0 0,-88 0 1 0 0,-137 13 592 0 0,192 0-1142 0 0,-170 24 338 0 0,113-8-261 0 0,150-19-296 0 0,-527 68 1340 0 0,273-24-649 0 0,-72 13-415 0 0,-52 25 40 0 0,307-65-175 0 0,-193 54 510 0 0,212-51-486 0 0,1 1 1 0 0,-81 45-1 0 0,99-44-164 0 0,1 2-1 0 0,0 1 1 0 0,2 2-1 0 0,2 2 1 0 0,0 1-1 0 0,2 2 1 0 0,1 1-1 0 0,-43 61 1 0 0,1 24 76 0 0,62-97-33 0 0,1 1 0 0 0,1 0-1 0 0,-10 38 1 0 0,-12 80 72 0 0,26-107-86 0 0,2 0 0 0 0,0 41 0 0 0,3-47-35 0 0,1 5 45 0 0,1 0 0 0 0,8 53-1 0 0,17 27-17 0 0,-20-95-28 0 0,1 0-1 0 0,0-1 0 0 0,1 0 0 0 0,13 20 0 0 0,-7-16 32 0 0,1-1 1 0 0,2 0-1 0 0,0 0 0 0 0,1-2 0 0 0,0 0 0 0 0,2-2 0 0 0,0 0 1 0 0,1-1-1 0 0,30 17 0 0 0,-12-12 51 0 0,1-2 0 0 0,0-1 0 0 0,1-3 0 0 0,72 17 0 0 0,196 16 365 0 0,6-31-240 0 0,528-43 243 0 0,-589 13-329 0 0,293-20 228 0 0,308-63 315 0 0,-469 20-667 0 0,-332 64 4 0 0,102-26 106 0 0,179-71 1 0 0,134-95 215 0 0,-379 158-175 0 0,109-75-1 0 0,-144 83 180 0 0,-1-3 0 0 0,91-93 0 0 0,-132 121-269 0 0,0-2-1 0 0,-1 1 1 0 0,0-2-1 0 0,-2 1 0 0 0,0-2 1 0 0,0 1-1 0 0,11-34 1 0 0,-17 41-31 0 0,-1-1 0 0 0,0 0 0 0 0,-1-1 0 0 0,-1 1 0 0 0,1 0 0 0 0,-2 0 0 0 0,1-1 0 0 0,-2 1 0 0 0,0 0 0 0 0,0-1 0 0 0,-1 1 0 0 0,0 0 0 0 0,-1 0 0 0 0,0 0 0 0 0,-5-10 0 0 0,-1-2-17 0 0,-1 2 0 0 0,-1-1-1 0 0,-1 1 1 0 0,-1 1 0 0 0,-1 0 0 0 0,0 1 0 0 0,-2 1-1 0 0,-19-19 1 0 0,9 15-17 0 0,-2 2 0 0 0,1 2 0 0 0,-2 0 0 0 0,-1 1-1 0 0,-31-12 1 0 0,-162-49-66 0 0,158 61 5 0 0,-1 3 0 0 0,0 3 0 0 0,-116-4 0 0 0,-202 26-4301 0 0,279-3-4625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3.9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1918 0 4608 0 0,'0'0'1073'0'0,"-13"0"-381"0"0,8 0-690 0 0,0 1-1 0 0,0-1 0 0 0,0 1 1 0 0,1 0-1 0 0,-1 0 1 0 0,0 1-1 0 0,0 0 0 0 0,-5 2 1 0 0,-36 23-3 0 0,10-4 0 0 0,19-13 1 0 0,-1 1 0 0 0,2 0 0 0 0,0 1 0 0 0,0 1 0 0 0,-24 27 0 0 0,-51 56 0 0 0,-32 38 0 0 0,-5 8 0 0 0,16-17 0 0 0,-253 324 1036 0 0,125-147 472 0 0,94-120-417 0 0,-161 263 0 0 0,229-310-936 0 0,64-106-328 0 0,1 0 0 0 0,-16 55 0 0 0,24-57-2401 0 0,9-7-926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4.4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2341 1 7856 0 0,'-9'4'105'0'0,"0"1"0"0"0,1 0 0 0 0,0 0 0 0 0,0 1 1 0 0,0 0-1 0 0,0 1 0 0 0,-7 8 0 0 0,-103 100-90 0 0,99-95-15 0 0,-101 106 0 0 0,50-64 8 0 0,-11 10 69 0 0,-117 153 705 0 0,14 11 52 0 0,15-19-293 0 0,-61 94-212 0 0,15 12-214 0 0,30-45 39 0 0,17-19-146 0 0,-241 501 0 0 0,319-528-2208 0 0,78-192 1432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4.8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3187 1 7832 0 0,'0'0'602'0'0,"1"2"-395"0"0,1 1-138 0 0,-1 0 0 0 0,0 0 0 0 0,-1 0 1 0 0,1-1-1 0 0,0 1 0 0 0,-1 0 0 0 0,0 0 0 0 0,1 0 0 0 0,-1 0 0 0 0,0 0 1 0 0,-1 0-1 0 0,1 0 0 0 0,0 0 0 0 0,-2 5 0 0 0,-2 6 471 0 0,-11 24 0 0 0,11-29-436 0 0,-20 47 129 0 0,-3-2-1 0 0,-3 0 0 0 0,-43 59 1 0 0,-106 159 138 0 0,155-235-374 0 0,-66 107 5 0 0,-91 141-263 0 0,-27 11-375 0 0,43-63-11 0 0,-287 391-1173 0 0,239-335 1303 0 0,-148 191 236 0 0,-78 124 514 0 0,347-479-114 0 0,-100 146 383 0 0,-69 134 813 0 0,219-336-1136 0 0,-49 116 1 0 0,77-144-170 0 0,4-7 44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4.31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553 35 14280 0 0,'1'-1'101'0'0,"1"0"1"0"0,-1 0 0 0 0,1 0 0 0 0,-1 0 0 0 0,1-1 0 0 0,-1 1 0 0 0,0 0-1 0 0,0-1 1 0 0,0 1 0 0 0,1-1 0 0 0,-1 1 0 0 0,-1-1 0 0 0,1 0 0 0 0,1-1 0 0 0,-1 2-51 0 0,-1 0 0 0 0,1 0 0 0 0,0 0 0 0 0,0 0 0 0 0,0 0 0 0 0,0 1 0 0 0,0-1 0 0 0,0 0 1 0 0,0 1-1 0 0,0-1 0 0 0,9-2 7613 0 0,-18 24-5332 0 0,4-9-2150 0 0,-1 0 0 0 0,0-1 1 0 0,-1 0-1 0 0,0 0 0 0 0,-10 12 0 0 0,-35 53 214 0 0,17-24-188 0 0,-18 28 58 0 0,26-37-115 0 0,-49 59 0 0 0,-112 121-7 0 0,164-196-537 0 0,2 0 1 0 0,1 2-1 0 0,-30 57 1 0 0,50-85 245 0 0,-1-1 0 0 0,1 1 0 0 0,0 0 0 0 0,-1 0 0 0 0,1-1 0 0 0,0 1 0 0 0,0 0 0 0 0,-1 0 0 0 0,1 0 0 0 0,0-1 0 0 0,0 1 0 0 0,0 0 0 0 0,0 0 0 0 0,0 0 0 0 0,0-1 0 0 0,0 1 0 0 0,1 0 0 0 0,-1 0 0 0 0,0 0 1 0 0,0-1-1 0 0,1 1 0 0 0,-1 0 0 0 0,0 0 0 0 0,1-1 0 0 0,-1 1 0 0 0,1 0 0 0 0,0 1 0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5.2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3136 0 10136 0 0,'-1'0'62'0'0,"0"1"0"0"0,0-1-1 0 0,0 0 1 0 0,0 0 0 0 0,0 1 0 0 0,0-1 0 0 0,0 0 0 0 0,0 1 0 0 0,0-1 0 0 0,0 1 0 0 0,0-1 0 0 0,0 1 0 0 0,1 0-1 0 0,-1-1 1 0 0,0 1 0 0 0,0 0 0 0 0,1 0 0 0 0,-2 1 0 0 0,-11 19-33 0 0,9-14 304 0 0,-28 58 909 0 0,7-11-870 0 0,-165 276-356 0 0,35-69 272 0 0,-62 120-104 0 0,35-57-436 0 0,21-58 38 0 0,-51 85-63 0 0,-435 697-604 0 0,647-1047 881 0 0,-329 501 115 0 0,15 9 46 0 0,203-321-29 0 0,-110 193 166 0 0,26 12-84 0 0,186-373-204 0 0,-16 35-48 0 0,-20 73 0 0 0,34-94-73 0 0,-5 17-38 0 0,15-47-42 0 0,0 0 0 0 0,0 0 0 0 0,1 0 1 0 0,-1-1-1 0 0,1 1 0 0 0,1 9 0 0 0,3-5-3931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5.6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3801 1 7832 0 0,'-6'5'149'0'0,"0"2"1"0"0,1-1-1 0 0,0 1 1 0 0,-7 11-1 0 0,0 0-64 0 0,-55 95 989 0 0,36-55-460 0 0,-250 376 98 0 0,78-152-691 0 0,-28 36 24 0 0,-350 500-21 0 0,423-592 24 0 0,-20 30-18 0 0,-90 142 266 0 0,-288 442-359 0 0,389-583-46 0 0,-204 339 61 0 0,-164 387-395 0 0,430-768-1662 0 0,82-164 1337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6.0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3467 1 10136 0 0,'0'0'777'0'0,"0"2"-505"0"0,-6 15-80 0 0,0 0 0 0 0,-1-1 0 0 0,-14 26 0 0 0,-1 0 239 0 0,-49 95 114 0 0,-2 5-484 0 0,-181 354 498 0 0,200-394-535 0 0,-232 427 117 0 0,-49 51-372 0 0,162-292 38 0 0,122-199 153 0 0,-259 432-100 0 0,-369 628 133 0 0,390-651 344 0 0,97-177-49 0 0,-83 144 225 0 0,179-284-408 0 0,-137 360-1 0 0,224-516-683 0 0,2 1 0 0 0,-9 46 0 0 0,15-49-4030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6.4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2770 1 7112 0 0,'0'0'324'0'0,"-1"1"-4"0"0,-7 16-208 0 0,-4 7-100 0 0,-109 152 1670 0 0,12-5-741 0 0,-212 346 170 0 0,116-129-718 0 0,88-159-323 0 0,-143 270-22 0 0,-239 438 43 0 0,144-283 85 0 0,78-158-159 0 0,41-76-18 0 0,209-370 0 0 0,-84 165-98 0 0,108-209 62 0 0,-50 112-295 0 0,20-39-2817 0 0,11-22-633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6.8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1797 0 12152 0 0,'-18'20'184'0'0,"1"0"0"0"0,1 0 0 0 0,0 2 1 0 0,-22 43-1 0 0,-52 104 84 0 0,-18 36-129 0 0,-67 171 17 0 0,-87 189 149 0 0,100-169-249 0 0,-5 11-13 0 0,-81 116-1039 0 0,33-71-83 0 0,0-1-1174 0 0,166-361 1733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00:07.1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1083 1 13824 0 0,'0'0'1061'0'0,"0"2"-754"0"0,-1 10-466 0 0,1-1 0 0 0,-6 24 0 0 0,-20 51-1215 0 0,8-29 945 0 0,1 1 429 0 0,-59 186 0 0 0,73-236 0 0 0,-170 434-139 0 0,24-113 74 0 0,-126 255-57 0 0,211-472-122 0 0,-79 106-1 0 0,120-187-22 0 0,-51 55-1 0 0,60-76 4 0 0,14-10 172 0 0,-1 0-1 0 0,1 0 1 0 0,0 1-1 0 0,-1-1 0 0 0,1 0 1 0 0,-1 0-1 0 0,1 0 1 0 0,-1 0-1 0 0,1 0 0 0 0,-1 0 1 0 0,1 0-1 0 0,-1 0 0 0 0,1 0 1 0 0,-1 0-1 0 0,1 0 1 0 0,0 0-1 0 0,-1 0 0 0 0,1 0 1 0 0,-1 0-1 0 0,1 0 1 0 0,-1 0-1 0 0,1-1 0 0 0,-1 1 1 0 0,1 0-1 0 0,0 0 0 0 0,-1-1 1 0 0,1 1-1 0 0,-1 0 1 0 0,1 0-1 0 0,0-1 0 0 0,-1 1 1 0 0,1 0-1 0 0,0-1 1 0 0,0 1-1 0 0,-1-1 0 0 0,1 0 1 0 0,-5-15-3300 0 0</inkml:trace>
  <inkml:trace contextRef="#ctx0" brushRef="#br0" timeOffset="1">893 823 8752 0 0,'13'24'776'0'0,"-4"-14"-616"0"0,-6 9-160 0 0,6 8 0 0 0,-6 2 336 0 0,2 5 40 0 0,-5 11 8 0 0,0 4 0 0 0,-8-4-288 0 0,-1 11-96 0 0,1 3 72 0 0,-4 9-72 0 0,-5 2 0 0 0,0 9 64 0 0,-4-1-64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2-06T12:03:13.3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9205 9999 406 0,'0'0'18'0,"0"0"4"0,0 0-22 0,0 0 0 0,0 0 0 0,0 0 0 16,0 0 76-16,0 0 12 0,0 0 1 0,0 5 1 16,0-5-30-16,0 0-5 0,0 0-2 0,0 0 0 15,3 8-9-15,-3 0-1 0,0 0-1 0,0-3 0 16,0-5 10-16,0 0 1 0,0 0 1 0,3 11 0 16,-3-1-28-16,0-2-6 0,0 0 0 0,0-3-1 15,3 3 13-15,-3-2 4 0,-3 2 0 0,3-3 0 16,0 3 0-16,0 2 1 0,3 1 0 0,-3 5 0 0,0 2-8 0,0-7-1 15,0-11-1-15,0 8 0 0,0 0-3 0,0 0-1 16,0 2 0-16,3 1 0 0,0 2-7 0,-3 0-2 16,0-2 0-16,0 2 0 0,0-2 0 15,0 5 0-15,0 2 0 0,-3 1 0 0,6-3-2 0,-3-1-1 16,0 1 0-16,3 5 0 0,-3 6-11 0,3-6 0 16,0-2 9-16,-3-1-9 0,0-5 0 0,0 3 9 15,3-3-9-15,-3 6 0 0,0-1 8 0,3 4-8 16,0-4 0-16,-3-2 0 0,0-8 8 0,0 3-8 15,0 2 0-15,0-3 0 0,3 1 8 0,-3 5-8 16,0 2 0-16,0 1 0 0,0-3 0 0,0 2 0 16,0 6 0-16,0-3 0 0,0 0 8 15,3 3-8-15,-6 5 9 0,3-5-9 0,0 0 9 0,0-3-9 16,0-2 8-16,0 2-8 0,-3 3 0 0,3-9-9 16,0-4 0-16,0 2 0 0,0 6 26 0,-3-6 6 15,3-2 1-15,0-1 0 0,0 3-13 0,-3 1-3 0,3 2 0 16,-3 2 0-16,3-2 3 0,0 2 0 0,0 1 0 0,0 2 0 15,0 6-3-15,0-6 0 0,0 0 0 16,-3-5 0-16,3 0-8 0,0 2 0 0,0-2 9 0,0 0-9 16,-3 0 0-16,3 0 9 0,0 0-9 0,0 2 0 15,-3-5 10-15,0 3-10 0,3 0 8 0,0 0-8 16,-3-5 8-16,3 4-8 0,-3 1 8 0,3-2-8 16,-3-1 9-16,3 3-9 0,-6 7 10 15,6-1-10-15,-3 1 8 0,3-1-8 0,-3 1 0 16,3 1 9-16,0 3-9 0,-3-4-12 0,3-1 2 0,-2-1 1 0,2 0 18 15,0-5 4-15,-3 0 1 0,3 2 0 0,-6 1-14 16,6-1 0-16,-3-2 0 16,3 0 0-16,-6 0 8 0,6 0-8 0,-3 0 0 0,0 2 9 15,0 1-9-15,3 2 0 0,-3 0 0 0,0 3 8 0,0 0-8 16,0-3 0-16,3 5 9 0,-3-2-9 0,0-3 0 16,3 0 8-16,-3-2-8 0,3-1 0 0,0 1 0 0,-3-3 0 15,3 2 0-15,0 1 8 0,0-1-8 0,-3 1 0 16,3-1 0-16,0 1 8 0,-3 2-8 15,3 0 0-15,-3 3 0 16,3 3 0-16,0 2 0 0,-3-3 9 0,3 3-9 0,0 0 0 0,-3-2 12 16,3-3-12-16,-3-3 12 0,3 0-12 0,0-2 12 0,0-4-12 15,-3 4 12-15,3-3-12 0,0 0 9 0,-3 0-9 16,3 2 0-16,-3 1 9 0,3-4-9 0,-3 1 0 16,0 5 9-16,3 1-9 0,0 1 8 0,-3 1-8 15,0 0 8-15,3 0-8 0,0 0 12 0,-3-3-1 0,3 5-1 0,-3-4 0 16,0-1-10-16,3-3 0 0,-3 1-10 15,3-3 10-15,-3 2 0 0,-3-2 0 0,3-3 0 0,0 6 0 16,0 2 0-16,0 0 8 0,0-2-8 0,1-1 0 16,-1 6 8-16,3 0-8 0,-3-3 0 15,0 5 0-15,3 1 0 0,0-1 0 0,0-2 0 0,3 3 0 16,-3-4 0-16,0-1 0 0,0-7 12 0,0 1-12 16,3 0 8-16,-3 0-8 0,0-3 0 0,3-2 0 15,-3-1 0-15,2 1 0 0,-2 10 0 0,0 0 0 16,0-2 0-16,0-1 0 0,3 1-12 0,-3 2 3 0,0-2 9 15,-3 2 16-15,6 3-4 0,-3-1-1 0,0 4-11 0,3-3 0 16,-3 2 0-16,0-2 0 0,3 0 0 0,-3-6 0 16,3-2 0-16,-3-3 0 0,3 6 0 15,-3-3 0-15,3-3 0 0,0 0 0 0,0 0 0 16,-3 1 0-16,0-4 0 0,3 3 0 0,0 6 0 16,0 0 0-16,0-1 0 0,-3 6 0 0,3 0 0 15,-3-1 0-15,3 7 0 0,0-4 0 0,-3 1 0 0,3-1 0 16,0-2 0-16,0 0 0 0,0-3 0 0,-3-3 0 15,3-2 0-15,-3 0 0 0,0-5 0 0,3 2-14 16,-3 5 2-16,0-2 0 0,0-5 12 0,3-1 16 16,-3 1-3-16,0-3-1 0,0-3-12 0,0 1 0 15,0-6 0-15,0 0 0 0,0 7 0 0,0-7 0 16,0 0 0-16,0 0 0 0,0 0 0 0,0 0 8 16,0 0-8-16,0 0 0 0,0 0 8 0,0 0-8 15,0 0 0-15,0 0 9 0,-6 6-9 0,6-6 0 0,-6 2 0 0,6-2 0 16,-6-10 0-16,3-1 0 0,0 3 0 0,0-2 0 15,0 2 0-15,0 0 0 0,-3 3 0 0,0-6 0 16,3 0 0-16,-3-7 0 0,3-3 0 0,-3-3 0 16,3-5 0-16,-2-6 0 0,2-7 0 0,-3 5 0 15,3 8-8-15,-3 0 8 0,0 0 0 0,3 0 0 16,0 5 0-16,0 0 0 0,0-3 0 0,0-4 0 16,0-4 0-16,-3-2 0 0,3-2 0 0,0-6 0 15,0 2 0-15,0 4 0 0,0 2 0 0,3 2 0 16,-6 9 0-16,3-3 0 0,0 0 0 0,0-3 0 15,0-5 0-15,3 0 0 0,-3-6 0 0,3 1 0 0,0-6 0 16,0 9 0-16,0-1 0 0,-3 6 0 16,3 2 0-16,-3 0 0 0,3-2 0 0,-3-1 0 15,0 4 0-15,0-4 0 0,3-10 0 0,-3 0 0 0,0 3 0 0,-3 0 8 16,3-3-8-16,-3 5 12 0,3 5-1 0,-2 6 0 16,2 0 0-16,0 0 0 0,0-5-3 0,0-1 0 15,0-4 0-15,0-4 0 0,0 6-8 0,3-2 0 16,-3 2 0-16,3 0 0 0,0 5 0 0,0 0 0 15,-3 8 0-15,3-2 0 0,0-6 0 16,0-2 8-16,0 2-8 0,0 5 0 0,0 4 22 16,0-1-1-16,0-5 0 0,3 0 0 0,-3-3-35 0,0 0-7 15,3 3-2-15,0-8 0 0,-3 5 23 0,3 0 0 16,0 3 0-16,3-5 0 0,-3-3 0 0,3 3 0 16,-4-9 0-16,4 11 0 0,0 9 0 0,0-4 0 15,-3-2 0-15,3 0 0 0,0 0 0 0,0 2 0 0,0-2 0 16,0 0 0-16,3 0 0 0,-3 0 0 0,0-3 0 15,-3 11 0-15,3 0 0 0,-3-3 0 16,3-2 0-16,0-1 0 0,0-5 0 0,-3 3 0 0,3-2 0 0,3-1 0 16,-3 5 0-16,2 4 0 0,-2-1 0 0,0 0 0 15,-3 0 0-15,0 3 0 0,0-6 0 0,3 1 0 16,-3-3 0-16,-3 0 0 0,6-6 8 16,-6-2-8-16,3-2 0 0,-3-1 0 0,3 3 0 0,0 3 0 15,3 2 0-15,-3 0 0 0,0 0 0 0,0 3 8 16,0 0-8-16,-3-3 0 0,0-7 0 0,3-4 0 15,-3 4 0-15,3-1 0 0,-3-2 0 0,3 7 0 16,-3 1 0-16,0 2 0 0,0-5 0 0,0 3 0 0,0 7 0 0,0 1 0 16,0-11 0-16,0 0 0 0,-3-6 0 0,3 4 0 15,0 2 0-15,-3 0 0 0,3-1 0 0,0 9 0 16,-3 0 0-16,3 5 0 0,3 6 0 0,-3-3 0 16,-3 0 0-16,3-3 0 0,0 5 0 0,0 1 0 15,-3 2 0-15,3 0 0 0,0-3 0 0,0 6 0 16,0 0 0-16,0 0 0 0,-3 5 0 0,3 0 8 15,0 8-8-15,0 0 0 0,0 0 0 0,0 0 8 16,0-3-8-16,0 3 0 0,0 0 0 0,0 6 8 16,0 4-8-16,0 1 0 0,3-3 0 0,-3 2 0 15,3 6 0-15,0 0 0 0,0 3 0 0,-3-4 0 16,3 4 0-16,0-1 0 0,0 6 0 0,0 0 0 16,-3-5 0-16,3 7 0 0,0 11 13 0,0 0-2 0,0 3-1 0,3 2 0 15,0 0-10-15,0-4-14 0,-3-1 3 16,3-3 1-16,-4-2 10 0,4 2 0 15,-3 6 0-15,3 2 0 0,0 6 0 0,0-3 0 16,-3 0 0-16,3 2 0 0,-3-2 0 0,3-5 14 0,-3-3-3 16,3 0-1-16,-3 0-10 0,0 3-14 0,3 5 3 15,0 0 1-15,-3-3 10 0,0-2 0 0,3-1 0 16,0-1 0-16,-3 1 0 0,0-2 0 0,0 0 0 0,3 3 0 16,-3 2 0-16,0 6 0 0,-3 0 0 0,3 2 0 15,0-3 0-15,0-12 0 0,-3-3 0 16,3-1 0-16,-3 1 8 0,0 0 1 0,-3 0 0 0,3 2 0 15,0 3-9-15,-3 5 0 0,3-2-12 0,-6 2 12 0,3-2 0 16,3 2 0-16,0 3 0 0,-3-5 0 16,0-8 0-16,0 0 0 0,0-3 0 0,3 2 0 15,-3 1 0-15,0 5 0 0,0 8 0 0,3-2 0 0,-3-6 0 16,0-6 0-16,0-4 0 0,3 2 0 0,0 5 0 0,0-7 0 16,-6-6 0-16,6 0 0 0,-3-2 0 0,3 4 0 15,-3 1 0-15,3 3 0 0,-6 2 0 16,6 8 0-16,-3 3 0 0,3-3 0 0,-6 0 0 0,6 0 0 15,0-3 0-15,0-5 0 0,-3-5 0 0,0 2 0 16,3 9 0-16,-3-3 0 0,0-1 0 16,0 4 0-16,-3 4 0 0,3 6 0 0,3-2 0 0,-3-1 0 15,-3-5 0-15,3 0 0 0,0-2 0 0,0-4 0 0,-3 4 0 16,3-1 0-16,-2 6 0 0,-1-1 0 16,3 9 0-16,-3 0 0 0,0-1 0 0,0-10 0 0,3-10 8 0,-3 5-8 15,0 7 0-15,3-4 0 0,-3 2 0 0,3 2 0 16,-3 1 0-16,0 5 0 0,0 5 0 15,0 1 0-15,3-1 0 0,0-10 0 0,0-11 0 0,0 5 0 16,-3 0 0-16,3 3 0 0,-3-2 0 0,3 5 0 16,-3 7 0-16,0 1 0 0,1 5 0 0,2-8 0 15,0-6 0-15,-3-2 0 0,3 3 0 0,-3-5 0 16,3-1 0-16,0-2 0 0,-3 5 0 0,3 2 0 16,3 4 0-16,-3-4 0 0,0 4 0 0,3-4 0 15,-3-7 0-15,3 0 0 0,0-3 0 0,-3-5 0 16,3 0 0-16,0-1 0 0,0 1 0 0,0-3 0 15,0-2 0-15,0-3 0 0,-3 2 0 0,3-2 0 16,0 0 0-16,-3-5 0 0,3-1 0 0,0 1 0 16,0-6 0-16,0-5 0 0,0 0 0 0,0 0 0 15,-3-2 0-15,0-4 0 0,0-2 9 0,0-2-9 16,0-1 0-16,0-2 0 0,0 2 0 0,0-5 0 0,0 1 0 16,0-4 0-16,0 3 0 0,0-5 0 0,0 0 0 15,0-6 0-15,-3-2 0 0,0-5 0 0,0-6 0 0,3-2 0 16,-3 0 0-16,1-1 0 0,2 4 0 0,-3 1 0 15,0-1 0-15,0-4 0 0,0 1 0 0,0-8 0 16,0-6 0-16,0-2 0 0,3 0 0 0,-3 8 0 16,3 2 0-16,0 0 0 0,0-2 0 0,0-3 0 15,0-8 0-15,3 3 0 0,0 5 0 0,0 3 0 16,-3-3 0-16,3 5 0 0,0 6 0 0,0-3 0 16,0-8 0-16,0-2 0 0,0-4 0 15,3 6 0-15,-6 6 0 0,3-6 0 0,3-3 0 0,-3 3 0 16,3-2 0-16,-3-6 0 0,0 3 0 15,0 2 0-15,6 9 0 0,0-1 0 0,-6 0 0 16,3-5 0-16,3-5 0 0,0-3 0 0,-3 3 0 16,3 3 0-16,-3 7 0 0,3-5 8 0,0 5-8 0,0 1 0 15,-3-3 0-15,3-6 0 0,-4-5 0 0,1 3 0 0,0 5 0 0,3 0 0 16,-3 0 0-16,0 8 0 0,0 0 0 16,0-5 0-16,-3-3 0 0,3 0 0 0,-3-5 0 0,3 2 0 15,-3 11 0-15,3 6 9 0,-3 2-9 0,3-3 0 16,-6-5 0-16,3-8 0 0,0-3 0 0,-3 1 0 15,3 2 0-15,0 11 0 0,0-1 0 0,0 4 0 16,3-1 0-16,-3 8 0 0,3 6 0 0,0-9 0 16,0-10 0-16,3-2 0 0,-6-4 0 0,3 4 0 15,3 5 0-15,-3 7 0 0,0 3 0 0,3-2 0 16,-3 0 0-16,0-1 0 0,3-2 0 0,-3-5 0 0,0-6 0 0,3 1 0 16,0-1 0-16,-3-2 0 0,0-1 0 0,3 9 0 15,-3 10 0-15,3-2 0 0,0-6 0 0,-1-2 0 16,-2-3 0-16,0-3 0 0,3-2 8 0,-3 5-8 15,3 0 0-15,-3 0 0 0,0 3 0 0,-3 7 0 16,0 4 0-16,3-1 0 0,-3-5 9 0,0-6-9 16,3-1 0-16,-3-1 9 0,0 0-9 0,3 5 0 15,0 5 0-15,-3 1 0 0,3-6 8 0,0 11-8 16,-3 5 0-16,3-2 8 0,0-6-8 0,0 3 0 16,3-5 0-16,-3 5 0 0,3 0 0 0,-3 2 0 15,0 1 8-15,0 2-8 0,0 0 0 0,0 3 0 0,0 5 9 16,0 3-9-16,-3 2 0 0,3 1 8 0,-3-1-8 15,3 3 0-15,-3 0 0 0,0 5 8 0,0 3-8 16,0 0 0-16,0 0 0 0,0 0 8 0,0 0-8 16,0 0 0-16,0 0 8 0,0 0-8 15,0 0 8-15,6 6-8 0,-6 2 8 0,0-8-8 0,3 8 8 0,0 0-8 16,0 2 0-16,-3 1 0 0,0-1 0 0,0 1 8 16,0-3-8-16,0 2-8 0,-3 6 8 0,3-2-825 15,-3-1-159-15</inkml:trace>
  <inkml:trace contextRef="#ctx0" brushRef="#br0" timeOffset="1201.56">8887 3744 666 0,'0'0'29'0,"0"0"7"0,0 0-36 0,0 0 0 0,0 0 0 0,0 0 0 15,6 5 62-15,-6-5 6 0,0 0 0 0,3 8 1 16,0 0-6-16,0-3-2 0,-3-5 0 0,3 14 0 16,3-7-37-16,-3 4-7 0,3 2-1 0,0 1-1 15,-3-1 12-15,0 5 2 0,2-2 1 0,-2 3 0 16,0 2 7-16,0 3 2 0,0 2 0 0,-3 1 0 0,6 4-13 0,-6 1-2 16,0 8-1-16,3 2 0 15,-3 0 4-15,0 3 1 0,-3 3 0 0,3 2 0 0,3 3-7 0,-3 0-1 16,0 3 0-16,0 5 0 15,0-1-12-15,3 1-8 0,0 3 10 0,0-14-10 16,-3 8 9-16,3 0-9 0,0 9 8 0,0-1-8 0,3-8 0 0,-3 5 0 16,0 6 8-16,3 26-8 0,0-2 0 0,-3-16 0 15,3 0 0-15,-3-1 0 0,-3 1 0 0,6 8 0 16,-3-1 0-16,0-7 0 0,0-13 0 0,-3 4 0 16,3 12 0-16,0 2 8 0,0 2-8 0,0-9 0 15,-3-9 0-15,0 8 0 0,3 18 0 0,-3-2 0 16,0 13 0-16,3-15 0 0,-3-11 0 0,0-6 0 15,3 19 0-15,0 0 0 0,0-3 0 0,0-10 0 16,0-3 10-16,0 5-10 0,2-7 12 0,-2-3-4 16,0-9 0-16,0 17-8 0,-3 13 0 15,3-8-14-15,0 3 1 0,-3-8 0 0,0-25 40 0,0 7 8 16,-3 15 1-16,0 8 1 0,-3 5-17 16,3-23-3-16,-2-17-1 0,-1 9 0 0,0 2-4 0,-3 8 0 0,0 11-1 15,3-6 0-15,-3-15 31 0,3-3 6 0,3 5 2 16,-3-13 0-16,3-11-26 0,0 3-4 0,0 6-2 15,3 2 0-15,3 0-9 0,0 0-1 0,3-6-8 16,0-2 12-16,0-5-12 0,3-5 0 0,0-6 0 16,3 0 0-16,-3 0 0 0,2-5 0 0,-2-5 0 15,3-3 0-15,-3-3-69 0,3 0-17 0,-3-2-3 16,-9-3-811-16</inkml:trace>
  <inkml:trace contextRef="#ctx0" brushRef="#br0" timeOffset="2086.55">9030 3747 529 0,'0'0'23'0,"0"0"5"0,0 0-28 0,-3-3 0 15,-3-5 0-15,3 3 0 0,3 5 48 0,0 0 4 16,-6 0 1-16,6 0 0 0,0 0 27 0,0 0 4 15,-6-6 2-15,6 6 0 0,-9 0-3 0,3-2-1 16,-3 2 0-16,9 0 0 0,0 0 0 0,-6 2 0 16,0-2 0-16,6 0 0 0,0 0-5 0,0 0-1 0,-6 6 0 15,6-6 0-15,0 0-28 0,0 0-7 16,0 0-1-16,0 0 0 0,0 0-20 0,0 0-4 0,0 0 0 0,9 0-1 16,-3-6-3-16,3 6-1 0,-3 0 0 0,6 0 0 15,-3-2 0-15,3 2 0 0,3 0 0 0,0-3 0 16,-1 0-3-16,4 3 0 0,-3 0 0 0,6 0 0 15,-3-5-8-15,6 5 0 0,0-5 9 0,-1 2-9 16,4-2 12-16,3-3-1 0,0 3-1 0,2 5 0 16,-5-8-10-16,3 2-11 0,3 1 3 0,-4 0 0 15,4 2 8-15,0-5 0 0,-3 3 0 0,-1-3 0 16,1 3 0-16,0-3 0 0,0 3 0 0,0-1 8 16,-1 1-8-16,1 2 0 0,-3-2 0 0,0 5 0 15,2-5 0-15,-2 5 0 0,0 0 0 0,3 0 0 16,-6 5 0-16,-1-5 8 0,-2 5-8 0,-3-2 0 0,3 2 0 15,-6-5 0-15,3 6 0 0,-3-4 0 0,-1 1 0 0,-2-1 0 16,3 4 0-16,-3-6 8 0,0 2-8 0,0-2 0 16,0 0 0-16,3 0 8 0,-6 0-8 0,0-2-13 15,2-4 3-15,-5 4 1 16,3-3-140-16,0-1-28 0,-3 1-6 0,-3 2-1 0</inkml:trace>
  <inkml:trace contextRef="#ctx0" brushRef="#br0" timeOffset="2569.27">10197 3334 1810 0,'0'0'40'0,"0"0"8"0,0 0 1 0,0 0 3 0,0 0-42 0,0 0-10 0,0 0 0 0,0 0 0 16,0 0 66-16,0 0 11 0,0 0 3 0,9 0 0 15,-4 0-52-15,4 0-11 0,0 0-1 0,0 0-1 16,0 0 5-16,6-6 0 0,-3 4 1 0,0 2 0 16,3 0-12-16,0 0-9 0,3 0 12 0,2 0-12 15,4 0 13-15,-3 0-4 0,0 0-1 0,3 8 0 16,-1-8-8-16,-2 5 8 0,0-2-8 0,0-1 8 16,0 6-8-16,-3-5 0 0,2 2 0 0,-2 1 0 15,-3 7 0-15,3-8 0 0,-6 3 0 0,3 0 0 0,-3 2 0 16,0 4 0-16,-3-1 9 0,0 0-9 15,-3 0 13-15,-1 1-1 0,-5-1-1 0,0 0 0 16,0 6 23-16,-3-6 5 0,1 3 1 0,-4 0 0 0,-3 5-24 16,0-8-4-16,0 6 0 0,-3-4-1 0,0 4 5 0,-3-1 0 15,0-4 1-15,0-1 0 0,0 0 15 0,-5 6 4 16,-1-6 0-16,-6 0 0 0,3 3-36 0,-6 0 0 16,1-3 0-16,2 0 0 0,0 1 0 0,3-1 16 15,0 0-1-15,4 0-1 0,-1-7-14 0,0 4 0 16,3 1 0-16,0-6 0 0,6-5 0 0,0 5 0 15,3-5 0-15,1 3 0 0,-1 2 0 0,3-5-12 16,6 0 1-16,0 0 0 16,0 0-44-16,0 0-9 0,9-5-1 0,2 2-1 15,-2 3-195-15,3-2-39 0,9-6-8 0,3 8-2 0</inkml:trace>
  <inkml:trace contextRef="#ctx0" brushRef="#br0" timeOffset="3787.9">8890 2617 172 0,'3'-19'16'0,"0"-2"-16"16,-6 0 0-16,3 2 0 0,3-2 174 0,-3 3 32 15,0 4 6-15,3 1 2 0,-3 0-112 0,0 2-22 16,0 3-5-16,0 8-1 0,0 0-14 0,0 0-2 15,0 0-1-15,0 0 0 0,6 6-15 0,-3 7-3 16,-3-5-1-16,3 5 0 0,3 6-13 0,-3-1-2 16,3 9-1-16,-3-1 0 0,3 3 2 0,-1 8 0 15,-5 0 0-15,0 11 0 0,6-3-7 0,-6 13-1 0,3 3 0 0,-3 2 0 16,3 4-5-16,-3-9-2 16,0 8 0-16,3 0 0 0,-3-2-9 0,3-6 10 0,-3 0-10 15,6-5 10-15,-3 0-10 0,0-8 0 0,3-5 0 16,-3-1 0-16,3-2 0 0,3-2 8 0,0-9-8 0,0 1 0 15,0-4 0-15,0 1 0 0,0 0 0 0,-3-5 0 32,3-6-100-32,-3 3-26 0</inkml:trace>
  <inkml:trace contextRef="#ctx0" brushRef="#br0" timeOffset="4445.62">8970 3704 990 0,'-15'8'44'0,"15"-8"8"0,-6 8-41 0,6-8-11 0,-3 11 0 0,3-11 0 16,0 0 16-16,0 0 0 0,3 5 1 0,6 3 0 15,0 0 4-15,3-3 1 0,3 0 0 0,3-5 0 16,3 0 35-16,0 0 7 0,2 0 2 0,1-2 0 15,3-1 0-15,0-2 0 0,6 0 0 0,-1 2 0 16,7-8-13-16,0 3-2 0,-1 0-1 0,1-5 0 16,3 3-12-16,-1 2-2 0,1-3-1 0,-3 0 0 0,5 1 2 15,1 2 1-15,0-5 0 0,2 5 0 0,1-3-27 0,0 3-11 16,5-2 8-16,-2 2-8 0,-4 2 8 16,1-1-8-16,-3 1 0 0,-1 4 8 0,4-4-8 0,-6 6 0 15,-1-8 0-15,1 6 0 0,0 2 0 16,-4-3 0-16,1 3 0 0,0 3 0 0,-7-3 0 0,-2 2 0 15,-6 6 0-15,3-8 0 0,0 0 0 0,-4 0 8 16,-2 0-8-16,3 0 0 0,-6 0 0 0,3 0 8 16,-3-5-8-16,-1 2-616 15,-2-2-126-15</inkml:trace>
  <inkml:trace contextRef="#ctx0" brushRef="#br0" timeOffset="4856.72">10310 3405 1594 0,'-6'0'35'0,"0"0"7"0,0 0 2 0,-3 0 1 0,3-5-36 0,-3 2-9 0,3 1 0 0,0-1 0 16,3-5 72-16,-3 3 13 0,3-1 3 0,0 1 0 15,3 3-23-15,3-6-4 0,-3 5-1 0,0 3 0 16,3-3-19-16,6-5-4 0,0 6-1 0,0-1 0 15,3-2-20-15,0-1-5 0,0 4-1 0,6 2 0 16,-1 0 0-16,4 2 0 0,3 4 0 0,0-6 0 16,0 5-10-16,-1 0 0 0,1 3 0 0,0-2 0 0,0 2 0 15,-3-1 0-15,-3 4 0 0,-1-3 0 0,1 5 0 16,-3-5 0-16,0 5 0 0,-6-2 0 0,3 2 0 16,-3 3 8-16,-3 0 0 0,-6 0 0 0,0 2-8 0,0 1 8 15,-3-3-8-15,0 2 8 0,-6 1 5 0,0 2 1 16,0 3 0-16,-3-6 0 0,-3 3 5 0,-3-5 1 15,-2 8 0-15,-1-5 0 0,-6-3-10 0,3-1-2 16,-6 1 0-16,1-3 0 0,-4 1 10 0,6-4 2 16,3 4 0-16,0-7 0 0,1 1-20 0,2 3 0 15,3-6 8-15,0 3-8 0,0-5 8 0,3 2-8 16,6 0 12-16,1 1-12 16,2 2-60-16,6-8-18 0,0 0-4 0,0 5-643 15,0 0-129-15</inkml:trace>
  <inkml:trace contextRef="#ctx0" brushRef="#br0" timeOffset="6456.2">6800 13729 230 0,'0'0'10'0,"-3"3"2"0,3 0-12 0,-6-1 0 16,3 3 0-16,-3-2 0 0,3 0 108 0,-2 2 20 16,-1-2 3-16,0 2 1 0,0-2-79 0,3 2-15 15,-3 0-3-15,0 1-1 0,-3-1-20 0,3 0-4 16,-3 0-1-16,3 3 0 0,0 0 0 0,-3 0 0 16,0 0 0-16,0 5 0 0,0-2 16 0,0 0 3 15,-2 2 1-15,2 0 0 0,-3 0 5 0,3 0 1 0,0 3 0 0,-3 0 0 16,3 3-13-16,-3-3-2 15,3-1-1-15,0-1 0 0,0 2-7 0,0-1 0 0,0-1-1 0,3-1 0 16,-2-3-11-16,2 1 10 0,3 0-10 16,-3-3 10-16,3-3-10 0,3-5 0 0,0 0 0 0,0 0 0 31,0 0-28-31,9 0 1 0,-3-3 1 0,0-2-498 0</inkml:trace>
  <inkml:trace contextRef="#ctx0" brushRef="#br0" timeOffset="6823.95">7137 13454 57 0,'0'0'0'0,"0"0"0"16,0 0 0-16,0 0 0 0,-6 3 158 0,6-3 26 16,0 0 6-16,-3 10 1 0,-9-2-139 0,6 0-28 15,3-3-6-15,0 3-1 0,-3 0 0 0,-3 0 0 16,3 3 0-16,0 2 0 0,0 0-17 0,-3 3 0 16,0 0 0-16,-3 3-9 0,3 2 28 0,-2 0 5 15,-1 0 2-15,0 3 0 0,-3-3-8 0,3 6-2 16,-6-1 0-16,3 0 0 0,0 4 4 0,0 1 1 15,-5-2 0-15,2 1 0 0,0 1 4 0,0 1 1 0,3-3 0 16,0-2 0-16,0-1-11 0,4-2-3 0,-4-3 0 0,3-2 0 16,3-4-4-16,0-1-8 0,3-4 11 15,3-4-11-15,3-6 0 0,0 0-9 0,0 0-1 0</inkml:trace>
  <inkml:trace contextRef="#ctx0" brushRef="#br0" timeOffset="7204.57">7530 13118 0 0,'0'0'0'0,"0"0"0"0,-3 8 0 0,0 3 0 0,0-3 263 0,3-1-53 16,-6 4 42-16,0 0 9 0,3-1-207 0,-3 3-42 15,0 1-12-15,0-1 0 0,-3 3 0 0,0-3 0 16,3 0 0-16,0 6 0 0,-3-1 0 0,0 3 0 16,0 1 0-16,-3 1 0 0,-2 1 0 0,-1 3 0 15,0 2 0-15,0 0 0 0,0 3 0 0,-3-1 0 16,-3 1 0-16,3 0 0 0,4 0 0 0,-7-3 0 15,3 2 0-15,-3-1 0 0,3-4 11 0,3 3-11 0,0-2 12 0,1-1-12 16,-1 1 0-16,3-1 0 0,0-5 0 16,3 3-12-16,-6-3 12 0,6-2 0 0,9-1 0 0,-6-5 0 15,3 3-10-15,0-5 1 0,6-1 0 0</inkml:trace>
  <inkml:trace contextRef="#ctx0" brushRef="#br0" timeOffset="7607.21">7928 12861 403 0,'3'8'36'0,"-3"-2"-36"15,-3 2 0-15,0 2 0 0,0 1 98 0,1 2 13 16,-7 3 2-16,3 0 1 0,0 0-89 0,-3-1-17 16,3 7-8-16,-3-4 0 0,-3 3 8 0,3 3-8 15,0 0 0-15,-3 2 0 0,0 1 0 0,0 2 0 16,-3 0 0-16,1 0 0 0,-1 3 0 0,-3 0 0 15,0-1 0-15,0 4-10 0,0 5-2 0,-3-3-1 16,-2 2 0-16,2 4 0 16,6-1-31-16,-3 3-7 0,-6-5-1 0,3 2 0 0,1 0 28 0,2-5 4 0,-3 0 2 0,6 0 0 15,-3-2 18-15,3-3 0 0,6-1 0 16,-3-4 9-16,1-1-9 0,5-2 10 0,-3-3-10 0</inkml:trace>
  <inkml:trace contextRef="#ctx0" brushRef="#br0" timeOffset="7992.54">8372 12393 172 0,'3'-8'16'0,"0"3"-16"15,0 0 0-15,0 2 0 0,0-2 160 0,-3 5 28 16,3-3 7-16,-3 3 1 0,0 0-157 0,0 0-31 16,3 8-8-16,-3 0 0 0,0 5 0 0,-3 3 8 15,3 2-8-15,-6 6 8 0,0 3-8 0,-3 5 0 16,0-1 0-16,-3 6 0 0,0 3 0 0,-3 0 0 15,0-1 0-15,-2 4 8 0,-4 2-8 0,-3 2 0 0,0 1 0 0,-3 2 0 16,1-2 0-16,-1 2 0 0,-3 3-8 0,3 0 8 16,0 0-9-16,1-3 9 0,-7 6-10 0,3-3 10 15,0 2 0-15,4 1 0 0,-4-1 0 0,3 1 0 16,0-6 0-16,0 0 0 0,1-2 0 0,2-3 0 16,-3-3 8-16,6-2-8 0,9-6 12 0,-3-2-12 15,1-5 8-15,2-4-8 0,6-1 0 0</inkml:trace>
  <inkml:trace contextRef="#ctx0" brushRef="#br0" timeOffset="8400.34">8705 12197 115 0,'0'6'10'0,"0"4"-10"16,-3 1 0-16,3 5 0 0,-6 0 105 0,0 5 19 15,0 2 4-15,-2 1 1 0,-1 5-84 0,-3 1-17 16,-3 4-3-16,-3 6-1 0,0-1-24 0,0 6 8 16,-6 0-8-16,4 3 0 0,2-1 0 0,-3 4 0 15,0-4 0-15,0 4 0 0,-3-1 0 0,1 3 8 0,-1 0-8 16,3 0 0-16,-3 0 0 0,0-3 0 0,-2 0 0 0,2 0 0 16,-6 1 0-16,0 2 0 0,-3 0 0 15,1-1 0-15,2 1 0 0,0 3 0 0,0-3 0 16,1 0 0-16,-4-3 0 0,6 0 0 0,3-2 0 0,1 0-205 15,-1-1-34-15</inkml:trace>
  <inkml:trace contextRef="#ctx0" brushRef="#br0" timeOffset="8790.1">8842 12504 230 0,'0'0'20'0,"-6"8"-20"16,0 3 0-16,0 2 0 0,-3 0 157 0,1 8 27 15,-4 1 6-15,3 4 1 0,-3 3-127 0,-3 5-26 16,0-2-5-16,3 3-1 0,-6 2-3 0,0 0-1 16,1-3 0-16,-1 6 0 0,0-1-20 0,-3 4-8 0,0-3 0 0,3-1 9 15,-3 6-9-15,7-2 0 0,-4 1 0 0,0 1-11 16,-3-2 11-16,0 4 0 0,0-2 8 0,1 3-8 31,-4 2-19-31,3-2-8 0,0 0-1 0,0-3-1 0,-3-3 10 0,4 0 3 0,-7-2 0 0,3 0 0 16,3-1 16-16,-3 1 0 0,0-6-8 0,1 1 8 15,2-4 0-15,3-1 0 0,3-7-8 0,0 1 8 32,-3-8-38-32,9-3-4 0,3-2-1 0</inkml:trace>
  <inkml:trace contextRef="#ctx0" brushRef="#br0" timeOffset="9036.34">8705 13356 172 0,'-15'13'16'0,"9"-2"-16"0,-2 0 0 0,-1 7 0 0,-3 3 243 0,3 3 45 15,-3-3 10-15,3 0 2 0,-3 3-240 0,0 0-48 16,0 0-12-16,3 0 0 0,0-1 0 0,0 1 0 15,-2 0 0-15,2-3 0 0,0 3 0 0,0 0-14 16,0 2 3-16,3-2-354 16,-3 3-71-16</inkml:trace>
  <inkml:trace contextRef="#ctx0" brushRef="#br0" timeOffset="9319.07">8798 13451 1324 0,'-9'6'59'0,"6"-1"12"0,0 3-57 0,0 0-14 0,0 2 0 0,-6 4 0 15,3-1 26-15,0 3 2 0,-3 5 1 0,0 0 0 0,0 3-3 0,-3 2-1 16,0-2 0-16,0 5 0 16,1 0-25-16,-7 3 8 0,0 0-8 0,3 5 0 15,-3-3-84-15,0 1-23 0</inkml:trace>
  <inkml:trace contextRef="#ctx0" brushRef="#br0" timeOffset="26737.76">15897 12819 345 0,'0'0'31'0,"0"0"-31"0,0 0 0 0,6-5 0 16,3-1 68-16,-3 1 8 0,2 0 2 0,-2 2 0 0,3-2-18 0,0 0-4 16,-3-1-1-16,3 1 0 0,-3 0-14 0,3 0-2 15,0-1-1-15,0 4 0 0,0-4-10 0,0 1-3 16,3 0 0-16,-3-1 0 0,5-2 1 0,1-2 0 16,3-1 0-16,3-2 0 0,6-5 26 0,-3 2 4 15,8 0 2-15,4-3 0 0,3-2 6 0,0 0 0 16,2 0 1-16,1-3 0 0,0 3-34 0,-1 0-7 15,10-1-2-15,-7-1 0 0,-2 1-13 0,3 1-9 16,2 0 12-16,1 0-12 0,0 0 0 16,-7 0 0-16,4-1 0 0,-3 1 0 0,2-2 0 0,1 1 0 15,0 1 0-15,-1 3 0 0,1-1 0 0,0 1 0 16,-7-1 0-16,-2 3 0 0,0 0-8 0,-4 3 8 0,-2 0-13 16,-6 0 5-1,0 5-44-15,0-3-8 0,-1 3-1 0,-2 3-611 0</inkml:trace>
  <inkml:trace contextRef="#ctx0" brushRef="#br0" timeOffset="29889.45">17948 12211 946 0,'0'0'20'0,"0"0"5"0,0 0 1 0,0 0 2 0,0-6-28 0,0 1 0 0,0 0 0 0,0-1 0 0,0 6 38 0,0-5 2 15,0 0 1-15,0 5 0 0,0-6-11 0,0 6-2 16,0-5-1-16,0 0 0 0,3 0 10 0,0-1 3 16,-1-2 0-16,1 3 0 0,-3-3-10 0,6 3-2 15,3-6 0-15,-3 3 0 0,3-2-17 0,3-1-11 16,3-2 12-16,0 0-12 0,3-1 0 0,3 1 0 16,-1-3 0-16,1 3 0 0,3-3 0 0,-3-2 0 15,3 5 10-15,-6-3-10 0,2 0 0 0,-2 0 0 16,-3 0 0-16,0 3 0 0,0 0 0 0,-3-1 0 15,0 1 0-15,0 3 0 0,-3-1 8 0,0 3-8 16,-4 3 0-16,1 2 8 0,-6 3 24 0,0 0 4 16,0 0 0-16,0 0 1 0,0 0 12 0,3 8 3 0,0 3 0 15,-3-1 0-15,-3 6-24 0,0 0-4 0,-3 0 0 16,3 2-1-16,-5 1-15 0,2 2-8 0,-3 3 10 0,0 0-10 16,0-1 0-16,0 1 0 0,0 3 0 0,0-1 0 15,0-2-10-15,3 0-8 0,0 0-2 0,0-3 0 31,3-3-169-31,0 1-35 0,3 7-6 0,0-12-2 0</inkml:trace>
  <inkml:trace contextRef="#ctx0" brushRef="#br0" timeOffset="30489.74">19037 11650 1105 0,'0'0'48'0,"0"0"12"0,0 0-48 0,0 0-12 15,-6-8 0-15,3 2 0 0,3 6 8 0,0-5 0 0,-6 0 0 16,3 2 0-16,0-2-8 0,3 5-17 0,0 0 4 0,-6-3 1 16,-3 1 12-16,0-1 0 0,3 3 0 0,-3 0-9 15,-5 0 9-15,-1 3-12 0,3-1 12 0,-3 1-12 16,0 2 28-16,0 3 6 0,0 0 1 0,-3 3 0 16,1 2 9-16,2 3 1 0,-6-3 1 0,3 3 0 15,-3 0 1-15,0 0 0 0,0 5 0 0,-5 0 0 16,2 3 12-16,0 0 2 0,0-3 1 0,3 5 0 15,4-2-14-15,-1 0-2 0,-3 0-1 0,6-1 0 16,-3 4-25-16,6-3-8 0,3 2 0 0,0-2 0 16,6 0 10-16,3-6-2 0,0-2 0 0,3-3 0 15,3 1-17-15,3-4-4 0,0-2-1 0,3-3 0 16,0 1 14-16,0-4 0 0,3 1 0 0,0-6 0 16,-1 1 0-16,4-1 0 0,-3-5 0 0,3 3 0 15,0-3 0-15,-3 0 0 0,-3-3 0 0,0 1 0 16,-3-3 29-16,0 2 3 0,-1 0 0 0,-2 1 0 0,-3-3-32 15,-3 2 0-15,-3 3 0 0,0 0 0 0,-3 0 40 0,1 3 4 16,-7 2 2-16,3 1 0 0,-6 2-3 0,0 0-1 16,0 2 0-16,0 1 0 0,0 2-26 0,3 0-6 15,-3 1-1-15,7-1 0 0,-1 3-9 0,3 0 0 16,0 0 0-16,6-3-11 16,3 3-158-16,3-3-32 0,6 1-7 0,8-12 0 0</inkml:trace>
  <inkml:trace contextRef="#ctx0" brushRef="#br0" timeOffset="30943.15">19344 11819 1036 0,'0'0'92'0,"0"0"-73"0,0 0-19 0,0 0 0 16,0 0 172-16,0 0 30 0,0 0 6 0,0 0 2 15,0 0-171-15,0-5-39 0,0 5 0 0,3-6 0 16,2 1-14-16,-2 0-1 0,0-1 0 0,3-1 0 31,-6-1-23-31,3 0-5 0,-3 0-1 0,0 0 0 0,-3 0 28 0,0 0 4 0,-3 0 2 0,3 0 0 16,-2 0 18-16,-4 3 4 0,-3 0 1 0,0-3 0 16,0 0 23-16,0 0 4 0,-6 2 0 0,0 1 1 15,3 2-1-15,-8 1 0 0,2 2 0 0,-3 0 0 0,0 5 7 16,0 3 1-16,-2 3 0 0,2 2 0 15,-3 0-15-15,0 8-2 0,0 0-1 0,1 3 0 0,2 3-19 16,6-1-11-16,0 1 12 0,0-1-12 0,6 1 0 0,3 2 0 16,3 0 0-16,3-3 0 0,3 3 0 15,6 0 0-15,0-2 0 0,9-3 0 0,0-3 0 0,3-5 0 16,9-3 0-16,-1-5-9 0,4 0 9 0,0-6-12 16,3-4 12-16,0-3-12 0,-1-3 12 0,-2-6 0 15,0-4 0-15,-3 2 0 0,-1-3 0 0,4-2 11 16,-3 0-3-16,0 0 0 0,-1-3 13 0,-2 0 3 15,0-2 0-15,-3 2 0 0,-6-2-24 0,-3 2-8 16,-3-3 0-16,0 1 0 0,-9 2 8 0,0 0 0 16,-3-2 0-16,-6 5 8 15,-6 2-68-15,0 1-12 0,-6 4-4 0,0 1-838 0</inkml:trace>
  <inkml:trace contextRef="#ctx0" brushRef="#br0" timeOffset="31633.75">7416 11700 1954 0,'0'0'87'0,"0"0"17"0,0 0-83 0,0 8-21 0,0 5 0 0,0 3 0 15,3 2 0-15,0 6 0 0,0 3 0 0,0 4 0 16,6 4 0-16,-3 2 0 0,0 5 0 0,3 6-8 15,3 7 8-15,0 9 0 0,-3 2 8 0,0 6-8 16,0 2 0-16,3 5 0 0,3 6 0 0,-4-6 0 16,-2-2 19-16,3-1-1 0,6-4 0 0,-6-3 0 15,-6-3-37-15,3-5-7 16,6-6-2-16,0-2 0 0,0-8 4 0,-4-5 1 0,1-6 0 0,6-5 0 0,-3-5 13 16,0-3 10-16,-3-5-13 0,0-3 5 0,0-5-7 0,0-2-1 15,-12-6 0-15,0 0-772 16</inkml:trace>
  <inkml:trace contextRef="#ctx0" brushRef="#br0" timeOffset="32191.26">6285 10694 1702 0,'-6'-2'76'0,"6"2"15"0,0 0-73 0,0 0-18 16,0 0 0-16,0 0 0 0,6-3 24 16,3-2 0-16,3-3 1 0,3 3 0 0,0-6-25 0,0 3-14 15,6-5 2-15,-3 0 0 0,2-3 12 0,1-3 16 16,-3 1-3-16,0-1-1 15,3-5-36-15,0 1-7 0,2-6-1 0,1 2-1 0,3 1 18 0,0-4 4 16,0 1 1-16,-1 0 0 0,-2 3 10 0,3-3 0 16,-3 2 0-16,-3 6 0 0,-1 0 0 0,-2 2 0 15,-6 6 0-15,0 3 0 0,0 2 16 0,-6 2 4 16,-6 6 2-16,0 0 0 0,0 0 35 0,0 11 7 0,-6 5 2 0,0 5 0 16,-6 3-12-16,0 5-2 0,-3 5-1 15,-2 1 0-15,2-1-32 0,-3 3-7 0,3 0 0 16,0 3-1-16,3-3-11 0,3-3 0 15,-3-2 0-15,3-5 8 16,3-1-35-16,0-2-7 0,3-3-2 0,1-5-589 0,2-3-119 0</inkml:trace>
  <inkml:trace contextRef="#ctx0" brushRef="#br0" timeOffset="32741.56">7155 10128 1440 0,'-3'-2'128'0,"3"2"-103"16,0 0-25-16,0 0 0 0,6-6 32 0,-4 1 0 15,-2 0 1-15,6-1 0 0,3 1-33 0,-3 0 0 16,-3 0 0-16,0-1-9 0,0 1-3 0,0 0-1 16,0-1 0-16,0 4 0 0,-6-4-6 0,3 6-1 15,0 0 0-15,0 0 0 0,-6-5 20 0,0 0-10 16,6 5 10-16,0 0-8 0,-9-5 8 0,0 2 8 16,3 0-8-16,-2 3 11 0,2 0 4 0,-3 0 1 15,-3 3 0-15,3 0 0 0,0 2 8 0,-3 0 3 0,-3 3 0 16,0 3 0-16,-3-1 31 0,1 6 6 0,-1 0 2 0,0 5 0 15,-3 0-8-15,0 3-2 0,0 3 0 0,0 2 0 16,-2 2-26-16,2 4-6 0,-3-3 0 0,3 5-1 16,0-3-11-16,3 3-1 0,1-2-1 0,5-1 0 15,0 0-10-15,3-5 0 0,-3 1 0 0,6-7 0 16,3-2 0-16,0-5 0 0,3 0 0 0,3-3 0 16,-3-5 0-16,6 0 0 0,0-2 0 0,0-1 0 15,6-2 0-15,-3-3 0 0,6-6 0 0,-3 1 0 16,5-3 0-16,-2 0 0 0,3-5 9 0,0 2-9 15,0-2 0-15,-3 0 8 0,0-3-8 0,2 3 0 16,-2-6 10-16,-3 1-2 0,0 2-8 0,0-3 12 16,-3 1-12-16,0 2 0 0,-6-3 0 0,3 4-10 0,-3-1 10 15,0 0 0-15,-3 5 0 0,-3 1 0 0,-3 2 0 16,0 0 0-16,0 2 0 0,-3 4 8 0,0-1-8 0,0 6 0 16,0-1 0-16,0 4 0 15,3-1-21-15,-3 3-6 0,-2 0-1 0,5 0-913 16</inkml:trace>
  <inkml:trace contextRef="#ctx0" brushRef="#br0" timeOffset="33263.93">7405 10216 1850 0,'0'0'40'0,"0"0"9"0,0 0 2 0,0 0 1 0,0 0-41 0,0 0-11 0,0 0 0 0,0 0 0 16,0 0 0-16,0 0 0 0,0 0 9 0,0 0-9 15,0 0 8-15,0 0-8 0,0 0 10 0,0 0-10 16,-6-6 0-16,3 1 0 0,3 0 0 0,0-1 0 16,0 1 0-16,-3-3 0 0,0 0 0 0,0 0-10 15,3-2 10-15,-3 2 0 0,-3 0 0 0,-3-3 0 16,3 3 0-16,-3 0 0 0,-6 0 8 0,3 1-8 15,-6 1 0-15,3 1 9 0,-5 2-9 0,-4 6 0 16,0 2 27-16,0 1-2 0,3 7 0 0,-2 0 0 16,-4 3 26-16,0 2 5 0,6 1 0 0,0 5 1 15,3 2-23-15,-2 3-5 0,5 3-1 0,0 2 0 16,0-2-28-16,6 3 0 0,3-1 0 0,3 0-10 0,0-2 10 16,3 0 0-16,3 2 0 0,6-5 0 0,0 0 0 0,6-2 0 15,0-6 0-15,6-5 0 0,2-5 0 0,4-4-10 16,6-7 10-16,-3-5 0 0,-1 0-14 0,4-8 4 15,6-1 1-15,-6-4 0 0,-4-3 9 0,4-6 0 16,-3 1 8-16,3-6-8 0,-4-2 11 0,1-3-3 16,-3 5 0-16,0-3 0 0,-1 1 8 0,-5 2 2 15,-6 1 0-15,0-1 0 0,-3 3-4 0,-6 0-1 16,-9 2 0-16,-3 1 0 0,3-1-1 0,-6 6-1 16,-9 3 0-16,0 4 0 0,-5 6-11 0,2 6 0 15,-6 7 0-15,-6 6 0 16,-3 5-23-16,-2 7-6 0,-4 6-2 0,-5 6-1010 0</inkml:trace>
  <inkml:trace contextRef="#ctx0" brushRef="#br0" timeOffset="35475.92">6928 9731 813 0,'-44'3'36'0,"23"0"8"0,-12-1-36 0,0 4-8 16,-5-4 0-16,-1 4 0 0,0 4 16 0,-2-2 0 0,2 5 1 0,-3 3 0 15,7 3-17-15,-7 5 0 0,-6 7 0 0,4 4 0 16,-1 4 23-16,0 6 1 0,1 0 0 0,-1 3 0 16,6 0 12-16,1 4 4 0,5 1 0 0,0 6 0 15,6-1-7-15,3 3-1 0,-2-3 0 0,8 3 0 16,0 0-32-16,6-1 0 0,3 1 0 0,6 0 0 16,9 0 42-16,3-3 2 0,6-5 0 0,6 0 0 15,0-8 13-15,8 3 3 0,10-3 1 0,6-8 0 16,2-8-6-16,7-8-2 0,5-5 0 0,4-6 0 15,5-7-25-15,-2-8-4 0,5-8-2 0,7-1 0 16,-1-7-8-16,3-5-2 0,-2-1 0 0,5-2 0 16,7-3-12-16,-13-2 0 0,-3-6 8 0,-2 1-8 15,-1-6 0-15,-2-3 0 0,-7 0 8 0,-2 1-8 16,-1 2 0-16,-5 0 0 0,-4 0 0 0,-8-3 0 16,-3 1 8-16,-9-1-8 0,-4 0 0 0,-5 1 0 0,-6-1 12 15,-6 0-3-15,0 1-1 0,-6-3 0 0,-9-1 19 16,-6-2 3-16,-6 0 1 0,-6-2 0 0,-5 2 1 0,-13 5 0 15,-9 1 0-15,-2 2 0 0,-1 2-22 16,-8 4-10-16,-10 4 10 0,-2 1-10 0,-4 5 14 16,-8 8-3-16,0 10-1 0,-7 8 0 0,1 11-10 15,-3 13-17-15,-3 9 4 0,0 12 1 0,-7 11 12 0,1 16-12 16,0 10 12-16,3 6-12 16,0 5-92-16,8 5-19 0,7 3-3 0,12-3-444 15,2-2-89-15</inkml:trace>
  <inkml:trace contextRef="#ctx0" brushRef="#br0" timeOffset="36258.25">7681 14100 1267 0,'-32'37'112'0,"17"-16"-89"0,-6 8-23 0,-3 8 0 0,-3 8 53 0,-2 3 7 16,-1 7 0-16,0 1 1 0,0 2-51 0,-2-2-10 16,-4 4 0-16,0-1 0 15,0 1-37-15,4 1-3 0,-1 0 0 0,3-5 0 16,-3-6-156-16,7-2-32 0</inkml:trace>
  <inkml:trace contextRef="#ctx0" brushRef="#br0" timeOffset="36729.08">7518 13938 979 0,'-21'0'43'0,"12"0"9"0,0 6-41 0,-3-1-11 0,0 0 0 0,0 3 0 15,0 0 94-15,0 0 17 0,1 0 3 0,-4 2 1 16,6 1-89-16,0 0-18 0,0-3-8 0,0 0 8 0,3 2-8 0,0-2 0 16,6-3 0-16,-3 1 0 0,3-6 0 0,0 0 0 15,0 0 0-15,0 0 0 0,12-6 0 0,0 1-11 16,0-6 3-16,6 1 0 0,-3-6 8 0,5-3-12 16,1 4 12-16,3-4-12 0,9-2 12 0,-6 2 12 15,-4-2-2-15,4 3-1 0,6-3 3 0,-3-1 1 16,-1 4 0-16,-2-1 0 0,0 3-4 0,0 1-1 15,-3-1 0-15,-1 2 0 0,-2 1-8 0,3 3 0 16,-3 2 0-16,-3 0-11 0,-6 2 11 0,3 4 16 16,-1 2-4-16,-2 0-1 0,-6 5 12 0,0 3 2 0,0 3 1 15,-3 2 0-15,-3 5-2 0,0 1 0 0,-9 5 0 16,3 2 0-16,-3 3-15 0,0 3-9 0,-2 0 10 0,-1 2-10 16,0 3 0-16,0 0 0 0,-3 0-8 0</inkml:trace>
  <inkml:trace contextRef="#ctx0" brushRef="#br0" timeOffset="38392.68">6306 16063 946 0,'0'0'42'0,"0"0"9"0,0 0-41 0,0 0-10 0,0 0 0 0,0 0 0 0,0 0 47 0,0 0 7 16,9-3 2-16,-3-2 0 0,0 0-30 0,3-1-6 15,0-2 0-15,3 3-1 0,-3-5-19 0,0 2 0 16,3 0 0-16,-1-3 0 0,-2 0 0 0,6 1 0 16,-3-1 0-16,0-2 0 0,3 0 30 0,0-3-1 15,0 0 0-15,3-2 0 0,-3-1-5 0,-1-2 0 16,1 0-1-16,3 2 0 0,0-2-6 0,0 3-1 16,3 2 0-16,-3 0 0 0,-4 0 10 0,1 5 2 15,-3-2 0-15,0 5 0 0,0 0-7 0,-3 0-1 0,-3 3 0 16,0 2 0-16,-6 3 19 0,0 0 3 0,0 0 1 15,0 0 0-15,3 6-35 0,-6-1-8 0,0 3 0 16,0 5 0-16,0-2 8 0,0 2 0 0,-6 0 0 16,3 0 0-16,0 6-8 0,-3-1-11 0,0 4 3 0,0-1 0 15,-3-3 8-15,1 3 0 0,2 1 8 16,0-1-8-16,-3-3 8 0,3 1-8 0,3-1 8 0,-3 1-8 16,0-1 0-16,3-2 0 0,0 0 0 0,0 0 0 15,0-5 0-15,3-1 0 0,0 1 0 0,0-1 0 16,3-2-32-1,0-8-10-15,0 3-2 0,0-3-469 0,0 0-94 0</inkml:trace>
  <inkml:trace contextRef="#ctx0" brushRef="#br0" timeOffset="38792.33">6848 15745 1105 0,'0'0'48'0,"0"0"12"0,0 0-48 0,0 0-12 15,0 0 0-15,0 0 0 0,0 0 18 0,0 0 2 16,0 0 0-16,0 0 0 0,0 0-20 0,-3 6 0 16,0 2 0-16,3 0 0 0,-6-1 0 0,0 1-9 15,3 3 1-15,-3-3 0 0,0 3 8 0,0-1-13 16,0-2 5-16,0 3 8 0,0-3 0 0,3-1 0 16,-3 1 0-16,3-2 12 0,3-6-12 0,0 0 0 0,0 0-12 0,0 0 12 15,9 5 0-15,0-5 0 0,0 0 12 0,3-3-4 16,0 1 15-16,0-4 2 0,3 4 1 0,0-4 0 15,3 4-7-15,-1-1-2 0,4-5 0 0,-3 6 0 16,0-4-17-16,0 4 8 0,3-1-8 0,0 3 0 16,-4 0 8-16,1 0-8 0,0 3 0 0,-3 2 0 15,3 0 0-15,-6 3 0 0,-6 0 0 0,0 3 0 16,3-1 0-16,-9 4 0 0,-6-4 0 0,0 6 0 16,-3-3 12-16,-3 0 0 0,-3 3-1 0,0-2 0 15,-3 4 34-15,-3-5 7 0,1 6 2 0,-1-6 0 16,0 3-41-16,-3 2-13 0,0-4 8 0,-2 2-8 15,-1-3 8-15,3 0-8 0,-3 0 12 0,0-5-479 16,4 3-95-16</inkml:trace>
  <inkml:trace contextRef="#ctx0" brushRef="#br0" timeOffset="38991.21">6738 15772 1209 0,'9'-16'53'0,"-3"8"12"0,0 3-52 0,3-3-13 16,0 0 0-16,2 0 0 0,1 0 123 0,3 0 21 16,0 0 5-16,0 0 1 0,0 3-112 0,3 0-22 15,-6 2-5-15,3-2-1 16,-1 2-53-16,1 0-10 0,0 1-3 0,-3-1 0 16,3 0-1-16,0 3-1 0,0 0 0 0,0 0 0 15,-1 3-18-15,-2-3-3 0,3 0-1 0,-3-3 0 0</inkml:trace>
  <inkml:trace contextRef="#ctx0" brushRef="#br0" timeOffset="39545.18">7333 15843 288 0,'0'0'25'0,"0"0"-25"0,0 0 0 0,0 0 0 16,0 0 309-16,0 0 57 0,0 0 11 0,0 0 3 16,0 0-310-16,3 0-62 0,3 0-8 0,3-2-9 15,-3-1-23-15,3-2-4 0,-3-1 0 0,0-2-1 16,3 1-54-16,-3-4-10 0,-3 3-3 0,3 0 0 16,0-5 27-16,-3 2 5 0,-3 3 0 0,0-2 1 15,0-1 83-15,0-2 16 0,0 2 3 0,-6 1 1 0,0-1 51 0,3 1 10 16,-3-1 3-16,0 0 0 0,-6-2-24 0,3 5-5 15,0-5-1-15,0 8 0 0,-3-3-44 0,-3 2-9 16,6 1-1-16,0 5-1 0,-3 0 17 0,1 5 4 16,-7 3 1-16,3 0 0 0,6 3-4 0,-6 5-1 15,-3 0 0-15,0 5 0 0,0-3-19 0,4 6-9 16,-4 0 8-16,0 2-8 0,3 1 0 0,0-3 0 16,3 2 8-16,0-2-8 0,3 0 0 0,3 0 10 15,3-3-10-15,3 3 10 0,0-3-10 0,6 0 0 16,0-3 0-16,3 1 0 0,3-3 0 0,0-3 0 15,3-2 0-15,3-1 0 0,3-4 0 0,-1-4 0 0,-5-4 12 16,3-1-4-16,9-2 9 0,-6-3 2 0,0-3 0 0,-3 1 0 16,2-6-3-16,-2 2-1 0,-3-1 0 0,0 1 0 15,-6-4-2-15,3 2 0 0,0-5 0 0,-3 2 0 16,-6 1 6-16,3-1 1 0,-3-5 0 0,-3 3 0 16,0 0 1-16,-6 3 1 0,3-4 0 0,-6 1 0 15,3 3-10-15,-6-1-3 0,0 1 0 0,0 4 0 16,3-1-21-16,-9 4-4 0,-3 3 0 0,1 3-1 15,8 5-51 1,-9 5-11-16,-3 3-1 0,-6 5-804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15:11.411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B050"/>
    </inkml:brush>
  </inkml:definitions>
  <inkml:trace contextRef="#ctx0" brushRef="#br0">1526 593 345 0,'0'0'31'0,"0"0"-31"15,0 0 0-15,0 0 0 0,0 0 144 0,0 0 24 16,0 0 4-16,0 0 0 0,0 0-98 0,0 0-20 16,0 0-4-16,0 8-1 0,0 2 11 0,0 3 1 15,0-5 1-15,0 6 0 0,0-1-6 0,-6-3-2 16,6 6 0-16,-3 3 0 0,3-6-9 0,-3 6-1 15,3-6-1-15,-6 5 0 0,3 3-7 0,-3-2-2 16,3-3 0-16,0 2 0 0,-6 22-8 16,0-16-16-16,3-3 0 0,3-2-10 0,0 2 12 15,-3-3-12-15,3 1 12 0,3 2-12 0,0-3 0 16,-6-4 0-16,6 4 0 0,0-5 8 0,0 1-8 0,0-6 0 0,6 5 8 16,-6 0-8-16,0-8 0 0,0 3 9 0,0-8-9 15,0 0 8-15,0 0-8 0,0 0 10 0,0 0-10 16,0 0 16-16,9 0-2 0,-9 0-1 0,6-2 0 15,0-4-3-15,3 1-1 0,-6-3 0 0,3-2 0 16,0 2-9-16,3-6 10 0,-3 1-10 0,6-5 10 16,-3 2-10-16,0 5 0 0,3-2 0 0,0 0 8 15,-1-8-8-15,4 7 0 0,0-4 0 0,3-1 8 16,0-2-8-16,-3 3 10 0,3-4-10 0,2 4 10 0,4-9-10 16,3 4 0-16,-6 1 0 0,9-4 8 15,-9 0-8-15,8-1 12 0,-5 1-12 0,-6 2 12 16,3-3-12-16,0 6 0 0,-1-5 0 0,1-1 0 0,0 3 0 15,3 3 0-15,-3 3 0 0,0-3 0 0,-1 2 0 16,-8 6 0-16,6 0 0 0,-9 7 0 0,3-2 0 0,-3 3 0 16,-3-3 0-16,0 8-11 0,-6 0 11 0,0 0 0 15,0 0 0-15,0 0 0 16,0 0-25-16,0 0-3 0,0 0-1 0</inkml:trace>
  <inkml:trace contextRef="#ctx0" brushRef="#br0" timeOffset="830.82">1984 878 576 0,'0'0'51'0,"0"0"-41"0,0 0-10 0,0 0 0 0,0 0 78 0,0 0 14 0,0 0 2 0,0 0 1 0,0 0 4 0,0 0 1 15,0 0 0-15,0 0 0 0,0 0-37 0,9 3-7 16,0 2-2-16,-6-5 0 0,3-5-15 0,3 2-3 16,-3 3-1-16,0-5 0 0,-3 0-11 0,6 2-3 15,0-2 0-15,-6 0 0 0,6-3-9 0,-3 2-1 16,0-2-1-16,2 3 0 0,-2-3 10 0,-3-2 1 16,0 2 1-16,3 0 0 0,-3 2-22 0,-3-1 0 15,0 1 0-15,6-2 0 0,-12 3 0 0,6 0 8 16,-3 2-8-16,-6-2 0 0,6 5 0 0,-6 5 0 15,1-2 0-15,-1 2 0 0,-3 0 0 0,0 3 0 16,-3 5 0-16,3-5 0 0,0 3 10 0,0 2 1 16,3 0 0-16,-9 1 0 0,9-1 11 0,-2 0 2 15,2 6 1-15,0-6 0 0,3 0-7 0,-3 0-2 16,0 1 0-16,9-1 0 0,-6 0-5 0,6 0-2 0,6-5 0 0,-6 3 0 16,3-3 3-16,6-3 0 0,0 3 0 0,3-8 0 15,-3 0-12-15,8-8 8 0,-2 8-8 0,3-11 8 16,3 3 4-16,0 1 0 0,6-7 0 0,-7 1 0 15,1 3-12-15,-3-4 0 0,6 1 0 0,3 0 0 16,-12 0 0-16,5 5 0 0,-2-3 0 0,0 3 0 16,-6 3 0-16,-3 2 0 0,-3 3 0 0,-6 0 0 15,0 0 0-15,0 0 0 0,0 0-11 0,0 8 11 16,-3 0 0-16,-6 3 0 0,6 2 0 0,-9-5 8 16,-3 5 26-16,9 0 6 0,-3-2 0 0,1-3 1 15,-1-3-26-15,6 3-6 0,-3-3-1 0,3-2 0 16,3-3 5-16,0 0 1 0,0 0 0 0,0 0 0 15,0 0-2-15,9-3 0 0,-3-2 0 0,8 0 0 16,-5-3-3-16,3 3-1 0,-3-3 0 0,3-6 0 16,0 9-8-16,-3-8 8 0,3 5-8 0,-6-5 8 0,6 7-8 0,-3-7 0 15,-3 5 0-15,3-2 8 0,-4 2-8 0,4-3 0 16,-9 8 0-16,6-2 0 0,0-3 0 0,-6 8 0 16,0 0 0-16,0 0 0 0,0 0 0 0,0 0 0 15,0 0 0-15,3 0 0 0,-3 0 0 0,6 0 0 16,0 0 0-16,0 0 0 0,3 0-10 0,-6 0 10 15,6 0 0-15,0 0-9 16,0-5-147-16,0 5-28 0</inkml:trace>
  <inkml:trace contextRef="#ctx0" brushRef="#br0" timeOffset="1774.49">2892 579 1134 0,'0'0'50'0,"0"0"10"0,0 0-48 16,0 0-12-16,0 0 0 0,0 0 0 0,0 0 55 0,0 0 8 0,0 0 1 0,0 0 1 15,0 0-12-15,0 0-2 16,0 0-1-16,3-5 0 0,3-3-27 0,6 3-6 0,-3-3-1 0,-3-5 0 16,3 7-2-16,3-7-1 0,3 5 0 0,-4-5 0 15,7 0-5-15,-3 2-8 0,0 3 11 0,0-5-11 16,0 0 34-16,-3 8 0 0,3-9 0 0,0 6 0 16,-7-2-34-16,7 2 0 0,-6 0 0 0,3 3 0 15,-3-3 0-15,-3 2 0 0,0-2 0 0,-6-2 0 16,6 2 13-16,-6 3-4 0,-6-3-1 0,3 2 0 15,3 6-8-15,-6 0 8 0,0-5-8 0,-3 3 8 16,-9 4 9-16,3 3 2 0,1 1 0 0,-1 2 0 0,-6-3 11 16,3 3 2-16,-3 5 1 0,0 0 0 0,0-2-17 15,1 2-3-15,2 0-1 0,-3 9 0 0,0-4 0 16,6 3-1-16,0 3 0 0,-6 3 0 0,1-1-11 16,-4 0 10-16,3-4-10 0,-3 4 10 0,6 3-10 15,-5 0 8-15,-7 3-8 0,9-6 8 0,3 1-8 16,6-3 8-16,0 2-8 0,3-5 8 0,0-7-8 0,6-4 0 15,3 3 0-15,-6 1 0 0,6-6 0 0,0 0 0 16,0-8 0-16,0 0-11 0,6 5 35 0,0 0 6 16,3-2 2-16,3 2 0 0,3-10-32 15,-6 2 0-15,3-2 0 0,0 5 0 0,6-8 0 0,-6 3 0 16,5-3-8-16,-5-3 8 0,0 3 0 0,0 0 0 16,3 3 0-16,-3 0 0 0,-3-9 8 0,-3 9-8 15,3 2 0-15,0 3 0 0,-9 0 0 0,0 0-13 16,6 0 1-16,-6 0 0 0,6 8 12 0,-6-2 16 15,0 7-3-15,-3-8-1 0,0 8-12 0,3 1-16 0,-6-6 3 16,3 5 1-16,-3 0 12 0,3 0 15 0,-3-2-3 0,3-3-1 16,0 5 6-16,3-5 2 0,-6 3 0 0,6-4 0 15,0-1-9-15,0 2-2 0,0-8 0 0,0 0 0 16,9 0-8-16,-3 0 12 0,6-6-12 0,-3 4 12 16,6-4-12-16,-4-1 0 0,4 1-10 0</inkml:trace>
  <inkml:trace contextRef="#ctx0" brushRef="#br0" timeOffset="2349.06">3151 865 1335 0,'0'0'29'0,"0"0"7"0,0 0 0 0,0 0 2 0,0 0-30 15,0 0-8-15,0 0 0 0,0 0 0 0,0 0 70 0,3 3 13 16,-3-3 2-16,0 0 1 0,6 5-28 0,-6-5-6 16,6 0 0-16,3 0-1 0,-3 0-19 0,0 0-4 15,3-5-1-15,-6 2 0 0,3 3-13 0,0-5-2 16,0 0-1-16,-1 2 0 0,4-2-11 0,-3-1 12 16,3-2-12-16,-6 3 12 0,3-3-12 0,-3-2 0 0,6 2 0 0,-9 0 8 15,3 2 0-15,0-1-8 0,-3 1 12 0,0-2-4 16,0-2-8-16,0 2 0 0,-3 2 0 0,0-1 0 15,-3 1 0-15,0 6 0 0,-3-5 0 0,0 10 0 16,-3-5 0-16,4 6 0 0,-13 1-9 0,3-1 9 16,0 7 0-16,-3 0 8 0,0 0-8 0,0 1 12 15,4-1 16-15,2 0 2 0,-6 0 1 0,6 1 0 16,3-4-10-16,0 3-1 0,3 1-1 0,0-1 0 16,6-5-7-16,-6 5-2 0,9-8 0 15,0 3 0-15,3 3-10 0,3-8 0 0,3 2-12 0,-6 0 12 16,9-5 0-16,-3 0 0 0,3 0 12 0,3 0-4 15,-6 0 3-15,6-5 0 0,3 0 0 0,-4-3 0 16,4 2-11-16,0-2 8 0,-3-5-8 0,3 8 8 16,0-3-8-16,-6-5 0 0,6 7 0 0,-10-2 8 0,4-2-8 15,-3 7 0-15,0-2 0 0,3 0 0 0,-12 5 0 0,0 0 0 16,0 0 0-16,0 0 0 0,0 0 0 0,-6 5 0 16,3 8 0-16,-3-8 0 0,0 9 0 0,-3-1 0 15,0-5 12-15,1 5-4 0,-1 6 9 0,3-6 2 16,-3-5 0-16,9 2 0 0,-6 4-8 0,6-7-2 15,0-7 0-15,0 0 0 0,0 0-9 0,0 0 10 16,9 0-10-16,3 0 10 0,-1-5-10 0,4 3 0 16,-6-4-10-16,6-2 10 15,0-2-153-15,0 2-25 0,0-5-5 0</inkml:trace>
  <inkml:trace contextRef="#ctx0" brushRef="#br0" timeOffset="2654.42">3910 286 1267 0,'0'0'112'0,"0"0"-89"0,0 0-23 0,0 0 0 15,0 0 84-15,0 0 13 0,0 0 3 0,0 0 0 16,-9 5-12-16,3 3-3 0,6-3 0 0,-9 9 0 16,0-7-31-16,0 7-6 0,0-4-2 0,-2 3 0 15,-1 1-17-15,0-1-3 0,3 0-1 0,-9 3 0 16,3 3 10-16,0-1 1 0,3 3 1 0,0 3 0 15,-8-3-8-15,-4 6-1 0,3 4-1 0,0-4 0 16,0-1-8-16,-3 11-2 0,-2-2 0 0,5-9 0 0,0 6-5 0,3-6 0 16,3-4-1-16,3 1 0 0,3-4-11 15,0-3 0-15,6 2 9 0,1-4-9 0,2-1 0 16,2-5 9-16,1 2-9 0,6-2 0 0,0-8 10 0,-3 6-10 16,9-6 8-16,-6-6-8 15,12 1-32-15,-6 2-11 0,6-10-2 0</inkml:trace>
  <inkml:trace contextRef="#ctx0" brushRef="#br0" timeOffset="2970.13">4121 365 230 0,'0'0'10'0,"0"0"2"15,0 0-12-15,0 0 0 0,6-3 0 0,-6 3 0 0,0-5 280 0,0 5 54 0,0 0 10 0,9-5 3 16,-3 5-213-16,-6 0-42 0,0 0-9 0,0 0-2 15,0 0-34-15,0 0-7 0,0 0-2 0,0 0 0 16,-6 5 15-16,3 3 3 0,-3-3 1 0,-3 9 0 16,-2-9-6-16,2 8-2 0,-6 0 0 0,0 3 0 15,-3 3 5-15,6-1 1 0,0 9 0 0,3-1 0 16,-9-2-30-16,1 3-5 0,2-6-2 0,0 5 0 16,-3 6-6-16,0 0 0 0,-3-3-1 15,6 2 0-15,0-7-3 0,1 3 0 0,2-6 0 0,0-3 0 16,3 4-8-16,6-4 8 0,-6-5-8 0,6 1 8 15,0-1-8-15,3-8 0 0,0-5 9 0,0 0-9 16,3 8-18-16,-3-8-8 0,0 0-2 0,12 0 0 16,-9 0-117-16,6-5-24 0,-3 2-5 0</inkml:trace>
  <inkml:trace contextRef="#ctx0" brushRef="#br0" timeOffset="3153.64">3848 672 864 0,'0'0'76'15,"-3"5"-60"-15,-6-5-16 0,3 6 0 0,0-4 232 0,6 4 43 16,-9-1 9-16,3-2 1 0,0 2-156 0,3 0-31 16,3-5-6-16,0 8-2 0,-3-3-46 0,6 3-10 15,-3-8-2-15,6 6 0 0,3-1-18 0,-6-3-4 16,9 4-1-16,3-6 0 0,-6 0 1 0,5 0 0 16,4 0 0-16,-3 0 0 0,3-6-22 0,-3 6-5 15,0-7-1-15</inkml:trace>
  <inkml:trace contextRef="#ctx0" brushRef="#br0" timeOffset="3855.54">4098 722 1591 0,'0'0'35'0,"0"0"7"0,0 0 2 0,0 0 0 0,0 0-35 0,-6 8-9 0,6-8 0 0,-3 11 0 15,3-11 78-15,0 8 14 0,0-8 2 0,3 5 1 16,3-2-33-16,0 2-6 0,-6-5-2 0,6 5 0 15,2-5-24-15,1 0-5 0,-3 3-1 0,0-3 0 16,3-3-10-16,0 3-2 0,3 0-1 0,-6-5 0 0,3 5-11 16,0-5 10-16,-3-3-10 0,3 2 10 0,3-1-10 0,-6 1 8 15,3-7-8-15,-1 5 8 0,-2 3-8 0,3-8 0 16,-6 5 9-16,6 2-9 16,-6-2 0-16,-3 3 0 0,3-3 0 0,-3-2 0 0,0 10 0 15,0 0 0-15,0 0 0 0,0 0 0 16,-6 0 0-16,-9 5 0 0,9-5 0 0,-11 8 0 0,5 2 8 0,-6-2 4 15,3 6 1-15,0-1 0 0,-3 0 21 0,0 0 4 16,3 6 1-16,1-6 0 0,5 0-23 0,-6 6-4 16,3-6 0-16,3 0-1 0,3 0-11 0,0 1 8 15,3-6-8-15,3 2 8 0,3 3-8 0,3-5 0 16,-3-2 0-16,6 2 0 0,3-8 12 0,0 5-2 16,3-5-1-16,-1-5 0 0,1 5 0 0,3 0 0 0,0-8 0 0,0 2 0 15,3-7-9-15,-3 5 8 16,2-2-8-16,1-4 8 0,-3 1-8 0,0 0 0 0,-3 5 0 15,0-5 0-15,0 2 0 0,-1 3 0 0,-2 0 0 0,0 3-11 16,0 0 11-16,-9 2 0 0,0-2 0 0,0 5-8 16,3 0 8-16,-6 0-10 0,0 0 10 0,0 0-10 15,6 13 10-15,-6-8 0 0,0 3 0 0,0 0 0 16,-6 3 0-16,6-3 11 0,0 0-3 16,-3 2 0-16,0-2-8 0,0-3 0 0,3 3 0 15,0-8 0-15,0 6 28 0,0 2 3 0,0-8 1 0,0 0 0 16,6 0-32-16,3 5 0 0,0-10 0 0,3 5 0 15,0-3 0-15,6-2 0 0,-9-1 0 0,5-2 0 16,1 3 0-16,0-3 0 0,3 3 0 0,-6-3 0 16,0-3-15-16,3 3-9 15,-3 1-1-15,-3 1-1 0,0 1 26 0,2 2-10 0,-8-2 10 0,-3 5 0 0,0 0-9 0,0 0 9 16,9 0 0-16,-9 0-9 0,0 0 9 0,9 5 0 16,-9 3 0-16,3 0 0 0,-3 3 0 0,0-3 0 15,-3 0 12-15,-3 2-4 0,3-2 14 0,0 5 3 16,0 1 1-16,-3-4 0 0,6-2-5 0,-5 5-1 15,2-7 0-15,3 2 0 0,0 0-6 0,0-3-2 16,3 3 0-16,-3-8 0 0,5 5-12 0,1 0 0 16,0-2 0-16,3 2 0 0,0-10 0 0,3 2 0 15,3 3 0-15</inkml:trace>
  <inkml:trace contextRef="#ctx0" brushRef="#br0" timeOffset="4970.59">5404 815 1033 0,'0'0'45'0,"0"0"11"0,0 0-45 16,0 0-11-16,0 0 0 0,0 0 0 0,0 0 75 0,0 0 13 0,0 0 2 0,0 0 1 15,0 0-22-15,0 0-4 0,0 0-1 0,0 0 0 16,0 0-28-16,6 0-5 0,-6 0-2 0,9 0 0 15,0-8 7-15,0 8 2 0,-9 0 0 0,9-5 0 16,0-1-14-16,-3 4-2 0,0-4-1 0,3-1 0 16,-6 1-9-16,0 1-3 0,0 2 0 0,3-2 0 15,-6 0-9-15,0-3-14 0,0 2 3 0,-3-1 1 0,0 1 23 0,-3 1 5 16,3 2 1-16,-6-2 0 0,0-3-7 0,0 3 0 16,-6 0-1-16,6 2 0 0,-9 3-1 0,0 0 0 15,4 0 0-15,-7 8 0 0,0-3 8 0,3 3 2 16,-3 5 0-16,0-2 0 0,3-3 12 0,1 5 4 15,-1 0 0-15,0 0 0 0,6 1-13 0,0-1-3 16,0 0 0-16,-3 6 0 0,9-6-7 0,-3 0-1 16,3 6-1-16,3-6 0 0,3 0-11 15,0 0 10-15,3-5-10 0,0 6 10 0,0-4-10 16,6-7 8-16,0 2-8 0,3-5 8 0,0 0 12 0,6 0 3 16,3-5 0-16,0 2 0 0,-1-7-23 0,7 2 0 15,0-6 0-15,0 1 0 0,0 0 0 0,-1-6 9 16,1 6-9-16,-3-5 0 0,3-1 0 0,-6-2 0 15,2 0 0-15,-2 2 0 16,3-2-25-16,-3-3-12 0,0-7-3 0,-3 9 0 0,2-4 13 0,1-1 3 0,3-4 0 16,0-1 0-1,0 0-26-15,0 3-5 0,2 5-1 0,7-2 0 16,-6-1 18-16,-3 6 3 0,-1-3 1 0,-5 11 0 0,-6 0 21 0,0 0 4 0,-3-1 1 0,0 7 0 16,-3 1 33-16,0-2 7 0,0 3 2 0,-3-3 0 15,-3 8-6-15,0 0-2 0,3-5 0 0,-3 5 0 16,0 0 7-16,0 0 2 0,0 0 0 0,0 0 0 15,0 0-13-15,-6 8-2 0,-3 2-1 0,0 4 0 16,-3-7 5-16,0 7 2 0,-6-1 0 0,-2 0 0 16,-1 0 3-16,-3 6 1 0,0 2 0 0,6 3 0 15,-3 2-6-15,1 1-2 0,-4 5 0 0,-3 2 0 16,6-2 8-16,-3-1 2 0,3 4 0 0,-5 2 0 0,2-3-20 16,3 3-3-16,6-10-1 0,-6-1 0 15,6 1-8-15,3-1 0 0,4-7 0 0,2 2 8 16,0-3-8-16,3 1 0 0,3-6-12 0,0 0 12 15,6 1 0-15,0-7 0 0,3-1 14 0,-4-6-4 0,4 2-10 0,3-2-14 16,3-2 3-16,3 2 1 16,0-13-180-16,3 2-36 0,17-15-7 0,-2 4-2 0</inkml:trace>
  <inkml:trace contextRef="#ctx0" brushRef="#br0" timeOffset="5571.51">5889 796 1627 0,'-14'6'72'0,"11"-1"15"0,-3-2-70 0,0 2-17 0,0 0 0 0,3 3 0 16,-3-8 40-16,3 5 5 0,3-5 1 15,0 0 0-15,0 0 14 0,0 0 2 0,9 3 1 0,0 2 0 16,-9-5-46-16,15 0-9 0,-3-5-8 0,2 2 12 16,-2-2-12-16,0 0 12 0,0 2-12 15,3-2 12-15,-3-3-12 0,-3-3 0 0,0 3 0 0,3 1 8 16,-3-4-8-16,-3 3 8 0,2-5-8 0,-5 5 8 15,9-3-8-15,-12 3 0 0,0-5 0 0,0 8 0 16,0-3 0-16,0 3 8 0,0 5-8 0,-12-8 8 16,4 8-8-16,-1 0 0 0,-6 2 0 0,3 4 0 15,-6-1 0-15,0 3 16 0,-21 13 11 0,22-10 13 16,-1 2 4-16,-3 0 2 0,6 6 0 0,0-6-23 0,6 0-5 16,-3 0-1-16,6 0 0 0,3 1-17 0,3-1 0 15,0 0 8-15,6-5-8 0,0 3 28 0,3-3 1 16,3-3 1-16,0 3 0 0,6-3-30 0,0-5 0 15,0 0 0-15,2 0 0 0,1-5 0 16,0-3 0-16,0 3 0 0,0-1 0 16,0-2-18-16,2 0-6 15,-5 3-2-15,3-3 0 0,-6 3 10 0,3 0 1 0,-3 2 1 0,-3-2 0 0,0 5 14 16,-4 0 0-16,-2 0 0 0,-3 0 0 0,0 5 0 0,-3-5-9 16,0 0 9-16,-6 8 0 0,0 0 8 0,0 2 6 15,1 4 2-15,-4-6 0 0,0 0 11 0,6 2 2 16,0-2 1-16,0-3 0 0,0-2-6 0,3-3-2 15,0 0 0-15,0 0 0 0,3 5-3 0,0-5-1 16,3 0 0-16,0-8 0 0,3 3-6 0,2-3-2 0,1 3 0 16,0-3 0-16,6-3 0 0,-3 3 0 0,-3-5 0 0,3 5 0 15,0-2-10-15,3-4 8 0,-4 1-8 0,4 0 8 16,0 0-8-16,-3 5-9 0,3-5 9 0,-3-1-13 16,3 4 13-16,-6 2 0 0,2 0 0 0,-5 3 0 15,0-6 0-15,0 8 0 0,-3-2 0 0,0 5 0 16,0-8 0-16,-6 8 0 0,0 0 12 0,0 0-12 15,9 3-32-15,0 2-12 16,-3-5-4-16</inkml:trace>
  <inkml:trace contextRef="#ctx0" brushRef="#br0" timeOffset="6407.56">7277 376 518 0,'0'0'46'0,"0"0"-37"16,0 0-9-16,0 0 0 0,0 0 157 0,0 0 30 16,0 0 5-16,0 0 2 0,0 0-75 0,0 0-15 15,0 0-4-15,0 0 0 0,0 8-15 0,0-3-3 16,-3 8-1-16,-3 0 0 0,0 1-13 0,0 4-2 16,0 3-1-16,-3 6 0 0,0-6-11 0,0 8-2 15,3-2-1-15,-6-1 0 0,3 3-12 0,-6 13-3 16,0-7 0-16,4-3 0 0,-1-1-23 0,3-4-5 15,3-1 0-15,0-5-8 0,3 3 8 0,3-11-8 16,0 3 0-16,3-5 0 0,-3 2 13 0,6-5-4 16,3-3-1-16,0-2 0 0,3 2 2 0,-1-13 0 15,4 3 0-15,0-3 0 0,0 3-1 0,3-8 0 0,3 5 0 0,0-6 0 16,-1 1-9-16,-2 0 0 0,3-6 9 16,-3 6-9-16,0-5 0 0,0-1 9 15,0 3-9-15,-4-2 0 0,7-1 0 0,0-7 0 0,-6 5 0 16,0 2 0-16,3-7 0 0,0-1 0 0,2 1 0 15,-2-1 0-15,0 3 8 0,0 3-8 0,3-3 0 16,6 3 0-16,-4 3 0 0,1-3 0 0,-3 7 0 16,-3 4 0-16,0 2 0 0,-3 0 0 15,0-3 0-15,-4 9 0 0,1-4 0 0,-3 1 0 0,3-3 0 0,-6 8 0 16,3-5 0-16,-6 5 0 0,3-3 0 0,0 3 0 16,-6 0-24-16,0 0-4 15,0 0-2-15</inkml:trace>
  <inkml:trace contextRef="#ctx0" brushRef="#br0" timeOffset="7086.78">7741 807 1368 0,'0'0'30'0,"0"0"6"0,0 0 2 0,0 0 0 0,6 0-30 16,-6 0-8-16,0 0 0 0,6-5 0 0,3-1 48 0,-9 6 8 15,9-2 1-15,-3-4 1 0,3 6-31 0,-3-5-7 16,2 3 0-16,1-4-1 0,-3-2-11 0,0 3-8 0,0 0 12 0,0-3-12 15,0 2 10-15,0-1-10 0,0 1 8 0,-3-2-8 16,0 3 15-16,0-8-3 0,-3 5 0 0,3 3 0 16,-6-3 14-16,0-3 2 0,0 8 1 0,3 3 0 15,-6-5-5-15,-3 5-2 0,0 0 0 0,-3 0 0 16,-3 5 2-16,-2 3 1 0,-4-2 0 0,0 2 0 16,-3 5 9-16,-3-5 2 0,3 5 0 0,4 3 0 15,2-3 0-15,0 0 0 0,0 1 0 0,0-1 0 16,6 0-21-16,3 0-4 0,-3-5-1 0,7 5 0 15,-4 1-10-15,6-4 0 0,6-2 0 0,0 5 0 16,0-7 9-16,2 2-9 0,4-3 10 0,0 3-10 16,0-8 12-16,3 5-3 0,3-5-1 0,0-5 0 15,6 5-8-15,-3-8 10 0,2 3-10 0,4-3 10 0,-6-3-10 16,3 3 12-16,0-5-12 0,-3 5 12 0,-3-3-12 16,2-2 0-16,-2 0 9 0,0 0-9 0,-3-1 0 0,0 7-8 15,0-7 0-15,-6 4 0 0,0-4 8 0,-3 7 0 16,3 1 0-16,-3 1 0 0,0 2 0 0,-3 3 0 15,0 0 0-15,0 0 0 0,0 0 24 0,-9 3 6 16,3 8 2-16,-3-4 0 0,-3 4-20 0,0-3-3 16,0 5-1-16,3 0 0 0,-3 1 0 0,3-1-8 15,0-5 12-15,4 2-4 0,-1 4 0 0,3-6 0 0,0 2 0 16,3-2 0-16,3 0-8 0,0 3 0 16,3-9 0-16,-1 4 8 0,4-1-8 0,0-5 0 0,0 0 0 15,3 0 0-15,-3 0 14 0,3-5-2 16,0 5-1-16,0 0 0 0,3-8-11 0,0 2 0 15,-6-2 0-15,5 3 0 16,4-3-27-16,0-2-7 0,-3 2-2 0,3-6 0 16,-3 4-118-16,0 2-24 0,0 0-5 0</inkml:trace>
  <inkml:trace contextRef="#ctx0" brushRef="#br0" timeOffset="7580.01">8262 696 288 0,'0'0'12'0,"0"0"4"0,0 0-16 0,0 0 0 15,0 0 0-15,0 0 0 0,0 0 289 0,0 0 55 16,0 0 12-16,0 0 1 0,0 0-206 0,0 0-42 16,0 0-8-16,-3 8-1 0,-3-3-40 0,0 3-8 15,3-3-2-15,-3 3 0 0,3 3-14 0,0-3-2 16,-3 0-1-16,3 2 0 0,-3-2-9 0,0-2-3 16,0 1 0-16,0 7 0 0,0-9 2 0,-3 3 0 15,3 0 0-15,-2 2 0 0,5-2-6 0,-6 3-1 0,6-3 0 0,-3-3 0 16,0-2-7-16,0 2-1 0,3 0-8 0,3-5 12 15,0 0-12-15,0 0 11 0,0 0-11 0,0 0 10 16,0 0-10-16,0 0 10 0,6 0-10 0,3-5 10 16,3 0-10-16,-3 2 8 0,-1-2-8 0,1 0 8 15,0-3-8-15,0-3 0 0,0 3 9 0,0 0-9 16,0 3 0-16,0-3 8 0,0-3-8 0,0 9 0 16,0-11 0-16,0 7 0 0,-3-2 0 0,0 3 0 15,3 0 0-15,-4-3 0 0,1 2 0 0,0 4 0 16,-3-3 0-16,3-1 0 0,-3 6 0 0,3-5 8 15,-6 5-8-15,0 0 0 0,6-3 0 0,0 3 0 16,0 0-16-16,0 0 0 0,0 0-1 0</inkml:trace>
  <inkml:trace contextRef="#ctx0" brushRef="#br0" timeOffset="7879.53">8503 683 576 0,'0'0'25'0,"0"0"6"16,0 0-31-16,3-6 0 0,0 6 0 0,0 0 0 0,-3 0 232 0,3 0 41 16,-3 0 8-16,0 0 2 0,3 0-153 0,-3 0-30 0,0 0-7 0,0 0-1 15,0 8-19-15,0 3-4 0,-9 10 67 16,6-16-87-16,-3 9-4 0,0-7-1 0,-3 7 0 15,3-4-27-15,-3-2-5 0,6 5-2 0,-3 1 0 16,0-9 10-16,3 8 3 0,0-5 0 0,3-3 0 16,-3 9-10-16,3-6-1 0,0-3-1 0,0 0 0 15,3 3-11-15,-3-8 0 0,3 0 0 0,3 5 0 32,-3-5-108-32,6 0-15 0,-6 0-2 0</inkml:trace>
  <inkml:trace contextRef="#ctx0" brushRef="#br0" timeOffset="8057.81">8818 397 1821 0,'0'0'80'0,"0"0"18"0,-6 0-78 16,6 0-20-16,0 0 0 0,0 0 0 0,0 0 60 0,-5 0 9 15,5 0 2-15,0 0 0 0,0 0-39 0,0 0-8 16,-3 5-2-16,3-5 0 0,0 0-22 0,-3 8 0 15,0-3 0-15</inkml:trace>
  <inkml:trace contextRef="#ctx0" brushRef="#br0" timeOffset="9259.94">8985 736 403 0,'0'0'36'0,"-6"7"-36"16,0-7 0-16,6 0 0 0,0 0 169 0,0 0 27 16,-6 6 6-16,6-6 1 0,-3 0-107 0,3 0-20 15,0 0-5-15,0 0-1 0,0 0-1 0,0 0 0 16,0 0 0-16,0 0 0 0,0 0-13 0,0 0-4 16,0 0 0-16,0 0 0 0,0 0 4 0,0 0 1 15,0 0 0-15,0 0 0 0,0 0-33 0,0 0-6 16,0 0-2-16,0 0 0 0,6 0 2 0,-6 0 0 0,6-6 0 0,0 6 0 15,0-7-18-15,3 1 0 0,-6-2 0 0,0 3 0 16,3-3 0-16,0 3 0 16,-3-3 0-16,0 3 0 0,0-3 0 0,-3-3 0 0,0 3 0 0,-3 3 10 15,0-3-2-15,-3 3 0 16,0-3 0-16,0 2 0 0,0-2-8 0,-3 3-17 0,-3 5 4 0,0-5 1 16,-3 5 12-16,1 0 16 0,-4 5-3 0,0 0-1 15,3 9 6-15,0-1 1 0,-3-5 0 0,0 2 0 16,3-2 1-16,1 6 0 0,-1-1 0 0,0 0 0 15,3 0-4-15,0 0 0 0,-3 1 0 0,6-4 0 0,0 4-6 16,3-7-2-16,0 7 0 0,6-6 0 16,0 2 11-16,3-2 1 0,0-3 1 0,3 3 0 0,-6-8-21 15,9 6 0-15,0-6 0 0,6 0 0 0,-3 0 0 0,3 0 0 16,0-6 0-16,0 6 0 0,5-8 0 0,-2 3 0 16,0-3 0-16,0-5 0 0,3 2 11 0,0 3-3 15,-1-5 0-15,-2 5 0 0,0-5-8 0,-3 0 0 16,0 2 0-16,-3-2 0 0,-3 0 0 15,0 5 0-15,-3 3 0 0,0-3 0 16,-6 2 0-16,0 6 0 0,0 0 0 0,-3 0 0 0,-3 0 0 0,-3 0 0 16,0 6 0-16,0 2 0 0,-3 5 0 0,0-5 0 15,3 2 0-15,-3 4 0 0,3-7 10 0,0 7 6 16,0-4 2-16,4 4 0 0,-1-1-5 0,6 0-1 16,-3 0 0-16,3-5 0 0,0 0-3 0,3 3-1 15,0-3 0-15,5-3 0 0,-2 0-8 0,6-2 0 16,-3 2 0-16,3-5 0 0,3-5 18 0,0 2 2 0,3 3 0 15,0-5 0-15,0-3-20 0,2 3 0 0,-2-9 0 16,0 9 0-16,0-8 0 0,-3 5-19 0,3-5 4 0,0 0 1 16,-4-1 0-16,4 4 0 0,-3-4 0 0,0 1 0 15,-3 5 5-15,3-5 1 0,-3 3 0 0,0 2 0 16,-3 0 8-16,-1 2 0 0,1-2 0 0,-3 8-8 16,-3-5 8-16,-3 5 0 0,0 0 0 0,0 0 0 15,3 5 0-15,-3 3 0 0,-6 6 0 0,6-9 0 16,-3 8 17-16,-3 0-1 0,-2-5 0 0,2 5 0 15,0 1 4-15,3-4 0 0,-3-2 0 0,0 5 0 16,3-7-20-16,0 2 0 0,3 0 0 0,0-8 0 16,0 0 0-16,6 5 0 0,-3 0 0 0,6-5 0 15,-3 0 0-15,3 0 0 0,-1-5 0 0,4 5 0 16,0-8 0-16,0 3 0 0,3-1 0 0,0-2 0 16,0 3-19-16,-3-3-7 0,0 0-2 0,-3 3 0 0,2 0 4 0,-2-3 0 15,0 0 0-15,3 3 0 0,-3-1 16 0,-3-2 8 16,3 8-8-16,-9 0 8 0,0 0 0 0,0 0 0 15,0 0 0-15,0 0 0 0,0 0 0 0,0 8 0 16,0 5 0-16,-6-2 0 0,-3-3 0 0,3 5 0 16,-3 0 0-16,3-5-8 0,0 6 8 0,0-4 12 15,3-2-2-15,0 5-1 0,3-7-9 0,0 2 10 16,0-8-10-16,0 0 10 0,9 5-10 0,0 0 0 16,3-5 9-16</inkml:trace>
  <inkml:trace contextRef="#ctx0" brushRef="#br0" timeOffset="9763.84">9839 624 1630 0,'0'0'72'0,"-6"0"16"0,3 8-71 0,-2-8-17 0,2 6 0 0,3-6 0 16,-3 0 64-16,3 0 10 0,0 0 2 0,0 0 0 15,0 0 17-15,0 0 4 0,0 0 1 0,0 0 0 16,6 8-63-16,2-8-13 0,-2 0-2 0,3 0-1 16,3 0-7-16,-3 0-2 0,-3 0 0 0,6-3 0 0,0-2-2 0,0 5-8 15,0 0 12-15,3-6-4 0,0 6-8 0,2-5 0 16,-5 5 0-16,6-3-11 0,-3-2 11 0,-3 5 0 16,-3 0 0-16,-9 0 0 0,0 0 0 0,9 0 0 15,-9 0 0-15,0 0 8 0,6 5-8 0,-6-5 0 16,0 0 0-16,0 0 0 0,3 8 0 0,-6-2 0 15,0 2 0-15,-3-3 8 0,-3 3 15 0,0 2 3 16,-6-2 1-16,3-2 0 0,-3 2-12 16,-3 5-3-16,-2 0 0 0,5-5 0 0,-3 3 7 0,0 2 1 15,0-5 0-15,0 5 0 0,0-2 16 0,1 2 3 16,2-5 1-16,0 5 0 0,0 0-32 0,6-5-8 16,-3 3 0-16,3 2 0 0,3 0 11 0,0-8-3 15,0 9 0-15,6-6 0 0,-3 0-8 0,6 2 0 16,-3-2 0-16,6-3 0 0,0 3 0 0,3-2 0 0,0-1 9 0,3-2-9 15,0 2 0-15,0-5 0 0,3 5 0 16,-3-5 0-16,2-5 8 0,-2 5 1 0,3-5 0 0,0 5 0 16,-3-8-9-16,3 2 0 0,0 6 0 0,0-8-11 15,-3 3 11-15,2 0 0 0,-2 2 0 0,-3 3 0 16,0-5-15-16,0 5-1 0,0-8 0 0,-9 8 0 31,0 0-123-31,0 0-25 0,0 0-4 0</inkml:trace>
  <inkml:trace contextRef="#ctx0" brushRef="#br0" timeOffset="10760.28">11015 320 1036 0,'0'0'92'0,"0"0"-73"16,0 0-19-16,0 0 0 0,0 0 41 0,6-2 5 15,0-4 1-15,0 1 0 0,-6 5 15 0,0 0 3 16,0 0 1-16,0 0 0 0,0 0-12 0,0 0-2 16,0 0-1-16,0 0 0 0,0 11 11 0,-3-4 2 15,-3 1 1-15,-3 3 0 0,0 2-4 0,-3 0-1 16,-6 6 0-16,-2 2 0 0,-4-2-7 0,3 2-1 15,3 5-1-15,0 6 0 0,-3 0-16 0,1 0-3 16,-1-6-1-16,3 8 0 0,0-7-16 0,0 10-3 0,0-11-1 16,3 1 0-16,6-1 6 0,1-7 2 0,-1-3 0 0,6-3 0 15,0 0-19-15,0-2 0 0,6 2 0 0,-3-8 0 16,0-5 8-16,0 0-8 0,9 0 0 0,-3 0 0 16,2 0 9-16,4-5-1 0,0-3-8 0,3-3 12 15,3-2-4-15,3 0 0 0,0 0-8 0,0-6 12 16,2 6-12-16,1 0 0 0,0-1 0 0,0 1 0 15,-3 0 0-15,-4 0 0 0,1 5 0 16,-3 3 0-16,-3-1 0 0,0 6 0 0,-3 6 0 0,0-1 0 16,0-5 0-16,-6 13-8 0,0-5 8 0,-3 5 0 15,0-2-9-15,0-3 9 0,0 5 0 0,-3 0-9 16,0 0 9-16,0 1 0 0,0-1 0 0,-3-5 0 16,0 5 0-16,0 6 0 0,-3-9 0 0,3 3 8 0,-6 1-8 15,3-1 0-15,-3 0 0 0,0-5 0 0,1 5 0 0,-1-2 9 16,0-3-9-16,0-3 0 0,0 3 9 15,0-3-9-15,0-5 0 0,0 0 9 0,0 0-1 0,0 0 0 16,3 0 0-16,1-5 0 0,2 5-8 0,-3-8 0 16,3 3 0-16,0 0 8 0,0-3-8 0,0-3 0 15,3 3 0-15,0 0 8 0,6-2-8 0,-3 2-12 16,0 0 2-16,3-6 1 16,3 9-130-16,0-3-25 0,0-2-6 0</inkml:trace>
  <inkml:trace contextRef="#ctx0" brushRef="#br0" timeOffset="11336.58">11256 767 1209 0,'0'0'108'15,"0"0"-87"-15,0 0-21 0,0 0 0 0,0 0 48 0,0 0 6 0,-3 0 1 0,3 0 0 16,0 0 7-16,0 0 2 0,0 0 0 0,0 0 0 16,12-5-16-16,-12 5-4 0,12 0 0 0,0 0 0 15,0-5-35-15,3 2-9 0,-3-2 0 0,0-1 0 16,-1-1 8-16,4 1 0 0,-3-2 0 0,3 3 0 0,-6-3-8 0,3 3 0 16,-3-3 0-16,0-5 0 0,0 2 0 0,0 3 0 15,-6-5 8-15,3 5-8 0,-3-3 12 16,0 3 0-16,0 3 0 0,-3-3 0 15,-3 3 17-15,-3 0 4 0,0 2 1 0,0 3 0 0,-3 3 7 0,-3 2 2 16,-6 0 0-16,0 3 0 0,-3-3-2 16,1 9 0-16,-1-1 0 0,0 0 0 0,3 0-9 0,0 6-1 15,3-6-1-15,0 3 0 0,3 2-6 0,1 1-2 16,2 0 0-16,6-4 0 0,-3 4-11 0,3-6-3 16,6 0 0-16,0 1 0 0,6-4-8 15,0-2 0-15,-1-3 0 0,4 3 8 0,6-8 1 0,3 0 0 16,0 0 0-16,3-5 0 0,0 2-9 0,-1-2-9 15,-2-3 9-15,3-2-13 16,-3-4-47-16,0 6-10 0,-1-5-2 16,1 0 0-16,-3 0-8 0,0-6-3 0,0 6 0 0,0 0 0 15,0 0 33-15,-4-1 6 0,1 1 2 0,-3 0 0 0,0 8 32 16,-3-3 10-16,0 2 0 0,-3-2 0 0,0 8 21 0,-6 0 11 16,0 0 3-16,0 0 0 0,-3 8 29 0,-3 0 7 15,-3 3 1-15,0 2 0 0,0 0-26 0,-3 1-5 0,3-1-1 16,0 5 0-16,1-10-20 0,-1 5-5 15,0 6-1-15,6-6 0 0,-3-5-14 0,3 5 11 0,3-7-11 0,0 2 10 16,3 2-10-16,0-10 0 0,-3 0-10 0</inkml:trace>
  <inkml:trace contextRef="#ctx0" brushRef="#br0" timeOffset="11510.68">11944 352 2163 0,'-15'0'96'0,"15"0"20"0,0 0-93 15,-3 0-23-15,-3 0 0 0,0 0 0 0,6 0 0 0,-3 0 0 16,3 0 0-16,0 0 0 0,0 0 0 0,0 0 0 16,0 0 0-16</inkml:trace>
  <inkml:trace contextRef="#ctx0" brushRef="#br0" timeOffset="12251.28">12646 339 986 0,'0'0'44'0,"0"0"8"0,6 0-41 0,3-6-11 0,-3 4 0 0,0-4 0 15,0 6 86-15,0-5 15 0,-6 5 3 0,3-2 1 16,3 2-25-16,-6 0-4 0,0 0-2 0,6-6 0 15,-6 6-6-15,0 0-2 0,0 0 0 0,0 0 0 16,0 0-5-16,-3 6-1 0,-6 1 0 0,0 1 0 16,0 3-9-16,-6-3-3 0,0 5 0 0,-3 6 0 15,-2-6-15-15,-1 5-3 0,0 9-1 0,6-6 0 16,-3 11 5-16,3-6 1 0,-3 6 0 0,1 0 0 16,-1-3-23-16,0 3-12 0,0-6 12 0,-6 11-12 15,3-3 8-15,4-2-8 0,2-5 0 0,3-6 0 16,3 3 0-16,6-6 10 0,0-2-10 0,3 3 8 15,3-6-8-15,3-5 0 0,0 2 0 16,6-7 8-16,0 2 1 0,2 1 0 0,-2-6 0 0,0 0 0 16,3-6-9-16,0 6 12 0,0-8-12 0,0 3 12 15,0-3-24-15,3 3-4 0,-1-3 0 0,1 3-1 16,0-9-99-16,-3 9-19 16,3-3-4-16</inkml:trace>
  <inkml:trace contextRef="#ctx0" brushRef="#br0" timeOffset="12451.02">12756 736 1548 0,'0'0'34'0,"0"0"7"0,0 0 2 0,0 0 0 0,0 0-35 16,0 0-8-16,0 0 0 0,0 0 0 0,0 0 81 0,0 0 15 16,-3 7 2-16,-3-1 1 0,1 2-28 0,-4 2-6 0,0 4-1 0,0-1 0 15,-3-5-32-15,3 5-8 0,-3 0 0 0,3 0-1 16,0-2-5-16,0-3-1 0,3 5 0 0,3-5 0 15,-3 3-17-15,6-3 0 0,0-3 8 0,3-2-8 16,-3-3-99-16,3 5-23 0,3-5-5 16</inkml:trace>
  <inkml:trace contextRef="#ctx0" brushRef="#br0" timeOffset="12613.65">13051 455 748 0,'-12'0'67'0,"6"0"-54"16,6 0-13-16,-6 8 0 0,0-8 124 0,0 5 21 15,0-5 5-15</inkml:trace>
  <inkml:trace contextRef="#ctx0" brushRef="#br0" timeOffset="13129.17">13030 717 1414 0,'0'0'31'0,"0"0"6"0,0 0 2 0,0 0 1 0,0 0-32 15,0 0-8-15,0 0 0 0,0 0 0 0,0 0 60 0,0 0 9 0,0 8 3 0,-6 3 0 16,3 2-5-16,-3-5-1 0,0 5 0 0,-2 0 0 16,-1-2-1-16,-3 2 0 0,3 0 0 0,0-5 0 15,0 5-17-15,0-2-3 0,3 2-1 0,0-5 0 0,0-3-21 16,3 3-5-16,0-2-1 0,0 2 0 0,3-8-9 0,0 0-8 15,0 0 9-15,0 0-9 0,6 0 0 0,6 5 0 16,-3-10 0-16,3 5 0 0,3-6 0 0,0-2 20 16,2 0-2-16,1 3-1 0,-3-8-17 0,3 8 0 15,6-9 0-15,0 1 0 0,-3 0-12 0,2 0-2 16,-2 5-1-16,0-5 0 0,-3-1 15 0,0 9-11 16,-6-3 11-16,0 3-10 0,-6-1 10 0,-6 6 0 15,8-2-9-15,-8 2 9 0,0 0 0 0,0 0 0 16,-3 8 8-16,0 0-8 0,-2 2 33 0,-1-2 2 15,-3 5 0-15,0-5 0 0,0 3-22 0,0 2-4 16,0 0-1-16,3-5 0 0,0 6-8 0,0-9 0 16,3 8 0-16,3-8 0 0,0 3 0 0,0-8 8 15,0 0-8-15,6 6 8 0,3-6-8 0,0 2 0 16,3 4 0-16,0-6 0 16,0-6-124-16,0 4-26 0,2-4-6 0</inkml:trace>
  <inkml:trace contextRef="#ctx0" brushRef="#br0" timeOffset="13542.57">13530 767 1440 0,'0'0'64'0,"0"0"12"0,0 0-60 0,0 0-16 0,0 0 0 0,0 0 0 16,-3 8 81-16,3-8 14 0,-3 6 2 0,3-6 1 15,0 0-21-15,0 0-4 0,0 7-1 0,0-7 0 16,0 0-39-16,6 6-8 0,-3-4-1 0,3 4-1 15,0-6-23-15,3 0 8 0,3 0-8 0,-3 0 0 16,3 0 30-16,0-6 2 0,0 4 0 0,0 2 0 0,-3-6-32 16,5 1-12-16,-5 3 1 0,3-4 0 0,-3-2 11 0,0 3 0 15,0-3 0-15,0-3 0 0,-3 4 0 0,0 1 11 16,0-2-3-16,-3-5 0 0,0 3-8 0,0 2-11 16,-3 0 3-16,-3 2 0 0,0-2 8 0,-3 3 0 15,-3 5 0-15,-3 0 0 0,-3 0 0 0,0 0 0 16,0 5 10-16,-2-2-10 0,-4 8 35 0,0 2 1 15,3-5 0-15,0 5 0 0,-3 6 3 0,3-6 1 16,1 0 0-16,-1 6 0 0,3-6-22 0,3 3-4 16,3 2-1-16,3-5 0 0,0 1-3 0,3 4-1 15,0-5 0-15,6-5 0 0,0 3-9 0,3-3 8 0,3 0-8 16,0 2 8-16,6-10-8 0,0 3 0 16,-3 2 0-16,5-10 0 0,4 2 0 0,3-2 12 15,0 5-12-15,0-8 12 16,0-2-116-16,-1 2-24 0,-2 0-4 0</inkml:trace>
  <inkml:trace contextRef="#ctx0" brushRef="#br0" timeOffset="14129.46">13902 807 633 0,'0'0'28'0,"0"0"6"0,0 0-34 0,0 0 0 0,0 8 0 0,0-8 0 16,0 0 220-16,0 0 36 0,0 5 8 0,0-5 2 0,0 0-156 15,9 3-31-15,-3 2-7 0,0 0 0 16,0-5-19-16,3 0-3 0,3 0-1 0,-3 0 0 0,-3 0-32 16,3 0-6-16,3-5-2 0,0 0 0 0,-3 2 7 0,2-2 2 15,1 0 0-15,0 2 0 0,-3-2-2 0,3-3 0 16,0-3 0-16,-3 3 0 0,0 0-4 0,0 3 0 16,-3-3-1-16,3-3 0 0,-3-2 10 0,-3 5 3 15,0-2 0-15,3 2 0 16,-3-5 2-16,0-1 1 0,-6 6 0 0,0-2 0 0,0-3-4 0,-6 10-1 15,0-2 0-15,-6-1 0 0,0 6-6 0,-3 6 0 16,-3-6-1-16,0 8 0 0,1 5-3 0,2-3-1 16,-6 4 0-16,0-1 0 0,3 3-3 0,0 2 0 15,1-5 0-15,2 6 0 0,3-6 8 0,0 6 2 16,3-6 0-16,0 0 0 0,6 0-9 0,0 1-1 16,3-1-8-16,0-5 12 0,3 2-12 0,6-2 0 15,0-2 8-15,0 2-8 0,3-8 8 0,3 5 0 0,3-5-8 16,0 0 12-16,3-5-4 0,2-1 0 15,-5 4-8-15,6-4 12 0,0-2-12 0,0-5-15 16,0 8 3-16,0-8 1 16,-1 2-21-16,-2 3-4 0,0-5 0 0,0 0-1 0,-3 5 21 15,0-3 5-15,-3 3 1 0,-3 0 0 0,-1 3 10 0,-2 0 0 0,-3-3 0 16,-3 8-8-16,0 0 8 0,0 0 0 16,-3 0 0-16,-3 0 8 0,-2 5 11 0,-1-2 2 0,0 2 1 0,-3 3 0 15,3 3 3-15,-3-4 1 0,0-1 0 0,0 7 0 16,3-5-14-16,3 0-4 0,-3 2 0 0,3-2 0 15,6 3-8-15,-3-3 0 0,3-3 0 0,3 3 0 16,3-3 0-16,0-2 8 0,3 2-8 0,3-5 8 16,0 6-8-16,0-6 0 0,-3 0 0 0,3 0 0 15,0 0-48 1,0-6-12-16,-1 6-3 0,-2-5 0 0,3 2-169 0,-3-2-33 16</inkml:trace>
  <inkml:trace contextRef="#ctx0" brushRef="#br0" timeOffset="14457.17">14405 743 806 0,'0'0'72'0,"0"0"-58"16,0 0-14-16,0 0 0 0,0 0 236 0,0 0 44 16,0 0 8-16,0 0 3 0,0 0-157 0,0 0-31 15,0 0-7-15,0 0 0 0,-3 11-38 0,0-8-7 16,1 2-2-16,-1 0 0 0,0 3-9 0,-3-2-1 16,3 1-1-16,-3 1 0 0,0 3-10 0,0-3-1 15,0 0-1-15,0 2 0 0,0-2-9 0,-3 6-1 16,6-4-1-16,0-2 0 0,0-3-15 0,3 3 8 15,3-2-8-15,-3 2 0 0,0-8 16 0,0 0-4 16,6 5 0-16,3-5 0 0,0 0-12 0,-3 0 0 0,3-5 0 16,3-1 0-16,-3 4 0 0,2-4 12 0,-2-2-3 0,3-2-1 15,-3 7-8-15,0-7 0 0,3 2 9 16,-3 2-9-16,0-7 0 0,0 5 0 0,3-5 0 16,0 2 0-16,3-2 0 0,-4 0 0 0,1 5 0 0,-3-5 0 15,3 7 0-15,-3-1 0 0,0 1 0 0,-3 1 0 16,-6 5 0-16,0 0 0 0,0 0 0 0,0 0 0 15,0 0 0-15,0 0-8 0,0 0 0 0,0 0 0 16,0 0-105 0,0 0-21-16,0 0-4 0</inkml:trace>
  <inkml:trace contextRef="#ctx0" brushRef="#br0" timeOffset="15210.48">14715 762 1789 0,'0'0'79'0,"0"0"17"0,0 0-77 0,0 0-19 16,0 0 0-16,0 0 0 0,0 0 37 0,0 0 4 15,0 0 1-15,0 0 0 0,6 5 36 0,-6-5 7 16,3 3 2-16,3 2 0 0,3-5-66 0,0 0-13 16,-3 0-8-16,3-5 10 0,3 2 3 0,-4 3 1 15,4-5 0-15,-3 5 0 0,3-5-6 0,0 5-8 0,0-8 11 16,0 2-11-16,0-1 0 0,-3 1 0 0,0-2 0 0,3 3 0 15,-6-3 0-15,2 3 0 0,-2-3 0 0,3-3 0 16,-3 3 0-16,0 0 0 0,-3-2 0 16,3 2 0-16,-6 3 13 0,0 2-4 0,-6-2-1 0,3 5 0 15,-6 0-8-15,3 0 8 0,-3-6-8 0,1 12 8 16,-10-1 14-16,6 3 2 0,-3 0 1 0,0-3 0 16,-3 8-5-16,6-5 0 0,0 6-1 15,-3-4 0-15,4 3 5 0,-1 1 0 0,0-1 1 0,3 0 0 16,0 0-6-16,3 0-2 0,3 1 0 0,0-1 0 15,0-5-17-15,0 2 10 0,3-2-10 0,3 3 8 16,0-8-8-16,3 2 8 0,0 0-8 0,0-2 8 16,6 2-8-16,0-5 12 0,0 0-12 0,2 0 12 15,1-5-12-15,3 2 0 0,0-2 0 0,0 0 8 0,-3 2-8 0,3-8 0 16,2 3 0-16,1 3 0 0,0-3-12 0,-3 3 1 16,0-3 1-16,0-3 0 0,-3 9 10 0,-4-9 0 15,1 9 0-15,0-4 0 0,-6 1 0 0,3 2 0 16,-3-2 0-16,-3 0 0 0,-3 5 0 0,0 0 0 15,0 0 0-15,0 0 0 0,0 0 0 0,0 0 0 16,0 0 0-16,0 0 0 0,0 0 11 0,0 5-3 16,0 0 0-16,0-5 0 0,0 0-8 0,-3 8 8 15,0-2-8-15,3 1 8 0,0-7-8 0,0 8 0 16,0-8 0-16,3 6 0 0,-3-6 8 0,0 0 0 16,0 0 0-16,3 8 0 0,-3-8-8 0,9 5 0 15,0 0 0-15,-9-5 0 0,9 0 0 0,0 0 0 16,3-5 0-16,0 5 0 0,0-8-27 0,-1 3 3 15,4-1 0-15,3-2 0 16,0 1-17-16,0 1-3 0,3-2-1 0,0-2 0 0,-1 2 26 0,-2 2 6 16,-3-1 1-16,0 1 0 0,-3 6 12 0,0-5 0 0,0 5 0 0,-6 0 0 15,3 5 0-15,-3-5 10 0,-6 0-2 0,3 6 0 16,0 7 12-16,-3-5 3 0,-3-3 0 0,0 8 0 16,0-5 14-16,-3 3 3 0,0-3 1 0,0 5 0 15,0 0-20-15,0-5-4 0,0 3-1 0,3-3 0 16,0 2-3-16,3-2-1 0,3-3 0 0,0 3 0 15,3-2-12-15,0-4 0 0,3 4 0 0,0-6-10 16,3 0-18-16,2 0-3 0,1 0-1 0</inkml:trace>
  <inkml:trace contextRef="#ctx0" brushRef="#br0" timeOffset="15897.52">16430 463 1328 0,'5'0'29'0,"-2"0"7"0,0-3 0 0,-3 3 1 0,6 0-29 0,-6 0-8 15,0 0 0-15,0 0 0 0,0 0 80 0,0 0 14 16,0 8 3-16,-3 6 1 0,-3-1-2 0,3 5 0 15,-5 3 0-15,-4-2 0 0,-3 0-48 0,-3 2-9 16,0 5-3-16,-6 6 0 0,0 0 4 0,1-6 0 16,-1-5 0-16,3 6 0 0,3-3-20 0,3-3-3 0,0-8-1 0,6 5 0 15,0-4-8-15,1 4-8 0,5-10 9 0,0 5-9 16,0-7 0-16,6 2 0 0,-3-3-8 0,0-5 8 31,8 0-156-31,1-5-25 0,3-1-5 0,0 4-1 0</inkml:trace>
  <inkml:trace contextRef="#ctx0" brushRef="#br0" timeOffset="16197.71">16188 402 1440 0,'-6'0'128'0,"-2"0"-103"16,-4 0-25-16,3 0 0 15,0 0 68-15,3 0 9 0,0 0 2 0,0 0 0 16,6 0-7-16,0 0 0 0,-6 0-1 0,6 0 0 15,0 0 2-15,0 0 1 0,0 0 0 0,0 0 0 0,9-5-58 0,-3 0-16 16,6 2 0-16,-3 3 0 0,3-5 16 0,2 5-1 16,4-6-1-16,0 4 0 0,0-4 2 0,6 6 1 15,3-5 0-15,2 5 0 0,-2-3 15 0,3 3 2 16,-6-5 1-16,6 5 0 0,-1 0-22 0,1 0-4 16,0-5-1-16,3 2 0 0,2-2-8 0,-2 0 8 15,-3-3-8-15,3 8 8 0,5-6-8 0,-5-1 8 16,-3 7-8-16,0-6 8 0,-7 6-8 0,1 0 8 0,-3-5-8 15,0 5 8 1,-9-3-94-16,3 3-19 0,-4 0-4 0</inkml:trace>
  <inkml:trace contextRef="#ctx0" brushRef="#br0" timeOffset="16768.78">16537 730 979 0,'0'0'87'0,"0"0"-70"0,0 0-17 0,0 0 0 0,0 0 60 0,6 0 8 16,-6 0 1-16,6 0 1 0,0 0-2 0,-6 0-1 15,5 0 0-15,1 6 0 0,-3 1 2 0,-3-1 1 16,0 7 0-16,-3 0 0 0,0-7-18 0,0 7-4 16,0 0-1-16,-2 0 0 0,-1 0 1 0,0-5 1 0,0 3 0 0,0-3 0 15,0 0-18-15,0 2-4 0,3-2-1 0,0 0 0 16,3-2 0-16,0-6 0 0,0 0 0 0,0 0 0 16,0 0-17-16,6 0-9 0,3 0 10 0,-3 0-10 15,6-8 12-15,0 2-3 0,-4-2-1 0,4 3 0 16,0-8-8-16,6 5 0 0,-6-3 9 0,3-2-9 15,-3 0 0-15,3 0 8 0,3-1-8 0,-7 1 0 16,1 0 0-16,-3 5 8 0,0-3-8 0,0 4 0 16,-9 1 0-16,6-2 0 0,0 3 0 15,0-3 0-15,0 8 0 0,0 0 0 0,0-5 0 16,3 5 0-16,-3 0 0 0,0 0-15 0,-6 0 3 0,9 5 0 31,0-5-143-31,-9 0-28 0,0 0-5 0,14 3-2 0</inkml:trace>
  <inkml:trace contextRef="#ctx0" brushRef="#br0" timeOffset="17549.5">16941 841 1785 0,'0'0'159'0,"0"0"-127"15,0 0-32-15,0 0 0 0,0 0 36 0,0 0 2 16,0 0 0-16,0 0 0 0,0 0 42 0,0 0 8 0,0 0 1 0,0 0 1 15,0 0-63-15,0 0-13 16,0 0-2-16,9-5-1 0,3 2-11 0,-3-2 10 16,0 5-10-16,-3-8 10 0,9 3-10 0,-6 5 0 0,3-8 9 0,-3 3-9 15,3-3 8-15,-3 2-8 16,0-1 8-16,-4-4-8 0,-2 3 8 0,3 3-8 16,3-9 10-16,-3 1-10 0,-6 5 0 0,0-2 8 0,3 2-8 0,-3 0 0 15,-3 3 0-15,0 5 0 16,-6-8 0-16,9 8 0 0,-9 0 8 0,-5 2-8 0,-1 4 0 0,0-1 9 15,0-2 3-15,0 7 1 0,-3-2 0 0,0-3 0 16,3 9 1-16,1-1 0 0,-4 0 0 0,6-5 0 16,-3 5 1-16,0-2 0 0,6 2 0 0,-3 0 0 15,3 0-15-15,3 1 9 0,6-6-9 0,-3 2 8 16,3-2-8-16,3-3 0 0,6 3 0 0,0-2 0 16,0 2 0-16,3-8 12 0,0 5-12 0,3-5 12 15,3-5-4-15,-3-1 0 0,-1 4 0 0,4-4 0 0,3-2-8 0,-3-2 10 16,3 2-10-16,-3 0 10 0,5-3-10 0,4-2 0 15,-6 0 0-15,0 5 0 0,-9-5-8 16,6 0 8-16,0-1-10 0,-4 4 10 0,-5 2 0 0,0 2 0 16,0-1 0-16,-3 1 0 0,-3 1 0 0,-3 5 0 15,0 0 0-15,0 0 0 0,-6 0 0 0,-3 5 0 16,-3 1 0-16,3 1 0 16,6 4 0-16,-5-3 0 0,-4 0 13 0,6 3-4 0,0 2 19 0,0-5 3 15,-6 5 1-15,6 0 0 0,0-5-21 0,3 3-11 16,3-3 12-16,-3 2-12 0,0-2 0 0,3 0 0 15,3 3 0-15,3-9 0 0,0 4 0 0,0-6 10 16,6 5 0-16,0-5 0 0,0 0-2 0,2-5 0 16,1 5 0-16,3-8 0 0,3 2-8 0,0-2 8 15,-3 3-8-15,0-3 8 0,2-2-8 0,-2 2-12 0,-3 2 2 0,0-2 1 16,0-5-3-16,3 8-1 0,-6-8 0 16,3 5 0-16,-1-5 13 0,-2 7-9 0,0-2 9 0,-3-2-8 15,-3 7 8-15,0-2 0 0,0-1 0 0,-6 6 0 16,0 0 0-16,0 0 0 0,0 0 0 0,0 0 0 15,0 0 0-15,0 11 0 0,-6-3 0 0,3 0 0 16,0 3 0-16,-3-4 9 0,-3 7-9 16,6-9 10-16,-3 8-2 0,3-5 0 0,-3 0 0 0,0 3 0 15,4-3 0-15,-1 2-8 0,0-2 12 16,0-3-4-16,3 3-8 0,0-2 0 0,0-6 0 0,0 8 8 16,0-8-8-16,0 0 8 0,9 5-8 0,-1-2 8 15,1-3-8-15,0 0 8 0,0 5-8 0,0-10 8 16,3 2-75-16,0-2-15 0,-3-1-3 0</inkml:trace>
  <inkml:trace contextRef="#ctx0" brushRef="#br0" timeOffset="18148.5">17814 775 1450 0,'0'0'32'0,"0"0"6"0,0 0 2 0,0 0 1 0,6 0-33 16,0-5-8-16,-1 2 0 0,-2 3 0 0,-3 0 85 0,9-5 15 15,0 5 4-15,0 0 0 0,-6-5-71 0,6 5-13 16,-3 0-4-16,3 0 0 0,-3-3-16 0,-3-2 8 0,3 5-8 0,0-6 0 15,0 6 10-15,0 0-10 0,0-7 8 0,-6 7-8 16,3 0 14-16,-3 0-2 0,3-6-1 0,-3 6 0 16,0 0 21-16,0-5 5 0,3 2 1 0,-6-2 0 15,3 5 6-15,-6-8 2 0,3 8 0 0,-6-5 0 16,0 5 16-16,-3 0 3 0,3 5 1 0,0-5 0 16,-3 0-37-16,0 3-7 0,-3 2-2 0,4 0 0 15,-1-5-6-15,-3 8-2 0,3-2 0 0,0-1 0 0,0-3-12 16,3 9 0-16,3-8 0 0,0 7 0 0,-3-7 0 15,6 8 0-15,0-9 0 0,6 9 0 16,-3-11 0-16,3 8 0 0,3-3 0 0,0 3 0 0,6 0 0 0,0-3 0 16,3 3 0-16,-3-3 0 0,3 1 28 0,-3-1 4 15,-1-2 0-15,1 2 0 16,-3 0-32-16,3 3 0 0,-3-8 0 0,-3 5 0 16,0-2 0-16,0 2 0 0,0 1 0 0,0 2 0 0,0-3 0 0,-6-5 0 15,0 3 0-15,0 2 0 0,0-5 0 0,0 5 0 16,0-5 0-16,-6 8 0 0,0-3 0 0,0 3 0 15,0-2 0-15,0 2 0 0,-6-8 12 0,3 5-3 16,-6 0-1-16,3-2 0 0,-2 2-8 0,-4-5 8 16,-3 0-8-16,0 0 8 0,0 0-8 0,0 5 0 15,-2-10 0-15,2 5 0 0,0 0 8 0,3-5-8 16,6 5 12-16,0-3-4 0,-3 3-8 0,6-5 0 0,3 0 0 16,0-3 0-1,1 2-39-15,5 1-9 0,-6 2-3 0</inkml:trace>
  <inkml:trace contextRef="#ctx0" brushRef="#br0" timeOffset="19168.07">18296 632 943 0,'0'0'20'0,"0"0"5"0,0 0 1 0,6-8 1 0,0 3-27 16,-3-3 0-16,0 3 0 0,6 0 0 0,-3 2 0 0,2-2 0 0,-5 5 0 0,3 0 0 16,3-6 20-16,0 4-2 0,-3 2 0 0,3 0 0 15,-3 0 52-15,0 0 10 0,3 0 3 0,-6 0 0 16,3 2 0-16,-3-2 0 0,3-2 0 0,0 2 0 16,3-6-13-16,0 6-2 0,-3 0-1 0,0 0 0 15,5-7-14-15,-2 1-2 16,0 1-1-16,0-3 0 0,0 0-30 0,3-3-7 0,0-2-1 0,3 5 0 0,3-5-12 15,3 0 0-15,-1 2 0 0,1 3 0 0,0-5 0 16,-3 5 0-16,0-2 8 0,0 2-8 16,0-3 0-16,-7 3 0 0,-2 0 8 0,0-2-8 15,-3 2 0-15,0 2 8 0,-3-7-8 0,0 5 0 0,-3-5 13 16,-3 0-3-16,3 0-1 0,-3 2 0 16,-6 3-9-16,0 0 0 0,0 8 0 0,-5-5-11 0,-7 5 41 0,0 0 8 15,-3 5 2-15,0-5 0 0,0 8-24 0,1-3-4 16,-7 9 0-16,6-7-1 0,-3 7 15 0,3-1 3 15,1 0 1-15,-1 0 0 0,3 6-7 0,0-1-2 16,3 4 0-16,3-4 0 0,3 14-9 0,-2-3-3 16,-1 3 0-16,0-1 0 0,-3 9-9 0,0-8 10 15,3 8-10-15,-6 5 10 0,-2 0-10 0,2-3 8 16,3 0-8-16,0-2 8 0,3 0-8 0,0-9 0 16,0 9 0-16,0-8 8 0,1-3-8 0,2 3 8 15,-3-1-8-15,6-4 8 0,-3-1-8 0,0-5 0 0,0 3 9 0,3-3-9 16,0-2 0-16,0-1 0 0,-3-2 0 15,4 3 0-15,-1-9 0 0,3 4-16 0,0-6 2 16,0 5 1 0,0-8-15-16,0 3-2 0,6-8-1 0,-3 0 0 15,0 5 2-15,3-5 0 0,0 0 0 0,0 0 0 0,0 0 9 0,0-5 3 16,0-3 0-16,3 3 0 16,0-8-31-16,0 5-7 0,0-3-1 0,0-2 0 0,0 0 12 15,0-1 1-15,0 1 1 0,0 0 0 0,3 0 22 0,-3-6 4 16,3 6 0-16,-3-8 1 0,3 8 15 0,-1-6 0 0,-2 6 0 0,3 0-9 15,-3-1 9-15,0 1 14 0,3 3-3 0,-3 2-1 0,0-6 31 0,0 6 7 16,3 3 0-16,-3-3 1 0,3-5 7 16,0 8 0-16,0-3 1 0,3 2 0 0,0-4-25 0,-3 7-4 15,6-2-2-15,-3-3 0 0,0 3 9 0,2-3 1 16,-2 2 1-16,0-1 0 0,3 7-29 0,0-6-8 16,3-2 0-16,-3 3 0 0,0 5 0 0,6-8 0 15,0 3 0-15,-1 0 0 16,-2 5-23-16,0-8-9 0,0 8-1 0</inkml:trace>
  <inkml:trace contextRef="#ctx0" brushRef="#br0" timeOffset="19724.96">18561 865 748 0,'0'0'67'0,"0"0"-54"0,0 0-13 0,0 0 0 0,0 0 183 0,0 0 33 0,0 0 8 0,0 0 0 16,0 0-162-16,0 0-33 0,0 0-6 0,9 0-2 15,-3 0 19-15,6-5 3 0,-4 5 1 0,7-5 0 16,-3 2-25-16,0-2-5 0,0-1-1 0,3 1 0 16,-3 2-4-16,0-2-1 0,-3-3 0 0,0-2 0 15,0 7-8-15,-4-8 0 0,-2 3 0 0,3 1 8 16,-3 1 28-16,0-2 4 0,-6 3 2 0,-3-3 0 15,3-3-13-15,-2 4-2 0,-4 1-1 0,-3-2 0 0,0 3 10 0,-6 0 1 16,0 5 1-16,0 0 0 16,-3 0-22-16,1 5-4 0,-1 0 0 0,0-2-1 15,0 2 8-15,0 6 1 0,0-3 1 0,0 5 0 0,7 0-21 16,-1 0 0-16,0-5 0 0,0 6 0 16,6 4 0-16,0-5 8 0,3 1 0 0,0-4 0 0,0 6-8 0,6 3 0 15,6-11 0-15,3 2 0 0,0 3 0 0,6-5 9 16,0-2-9-16,6-1 10 0,2-2 7 0,4-3 2 15,0-3 0-15,0 3 0 0,0-5-19 0,2-1 8 16,-2-2-8-16,0 3 0 0,-6-8 0 0,3 5 0 16,-7-3 0-16,1 3 0 0,-6-5 0 0,0 5 0 15,-3-2 0-15,-3-4 0 0,-3 1 0 0,0 0 0 16,0 5 0-16,-3-5-9 0,-3 7 9 0,0-7 0 16,-3 5 10-16,0-2-10 0,-3 7 0 0,-3-2 0 15,-3-1 0-15,1 4 0 0,-1-3 0 0,0 5 0 16,-3 0 0-16,3 0 0 0,0 0 0 0,3 5 0 0,0-3 0 15,3 4 0-15,0-1 0 0,6-2 0 0,0 2 0 16,3-5 0-16,0 0 0 0,9 5 0 0,-3 3 0 16,6-2 0-1,3 1-176-15,-3-7-37 0,12 6-8 0,-24-6-2 0</inkml:trace>
  <inkml:trace contextRef="#ctx0" brushRef="#br0" timeOffset="20125.68">18942 743 1814 0,'0'0'40'0,"0"0"8"0,0 0 1 0,0 0 3 0,0 0-42 16,0 0-10-16,0 0 0 0,0 0 0 0,0 0 67 0,0 0 11 16,3 6 2-16,-6 2 1 0,3 2-28 0,-3-2-5 15,3 5-2-15,-3-7 0 0,-6 7-14 0,3 0-4 16,3-5 0-16,-3 5 0 0,0 1-3 0,0-4-1 15,0-2 0-15,0 0 0 0,3 3-8 0,0 2-1 16,-3-5-1-16,0-3 0 0,6 3-6 0,0-8-8 16,0 0 11-16,0 0-11 0,0 0 10 0,0 0-10 15,0 0 8-15,0 0-8 0,0 0 15 0,0 0-3 16,0 0 0-16,9 0 0 0,0-8-12 0,0 8 9 16,0-5-9-16,-3-3 8 0,3-3-8 0,0 3 0 15,3 0 0-15,0-5 0 0,0 3 9 0,-1 2 3 16,1-6 1-16,0 4 0 0,-3-3-21 0,0 5-5 15,3-6-1-15,0 7 0 0,-3-7 14 0,-3 9 0 0,6-3 0 0,-6-3 0 16,0 4 0-16,0 1 0 0,0 1 0 0,-1 2 0 16,-5 3 0-16,9 0-9 0,-3-5 1 0,3 5 0 31,0-5-151-31,0 5-29 0,-9 0-7 0,9-3-1 0</inkml:trace>
  <inkml:trace contextRef="#ctx0" brushRef="#br0" timeOffset="20776.34">19195 749 1335 0,'0'0'59'0,"0"0"13"15,0 0-58-15,0 0-14 0,0 0 0 0,0 0 0 0,0 0 66 16,0 0 10-16,0 0 3 0,0 0 0 16,0 0-13-16,0 0-2 0,0 0-1 0,0 0 0 15,0 0-11-15,0 0-1 0,0 0-1 0,0 0 0 0,0 0-15 0,0 0-3 16,0 0-1-16,0 0 0 0,3 8 1 0,-3 2 0 15,0-2 0-15,0-2 0 0,0 1-8 0,-3 1-2 16,0-2 0-16,3 2 0 0,-3 2-5 0,0-2-1 16,0-3 0-16,0 3 0 0,0-2-6 0,0 2-2 15,3-3 0-15,0 3 0 0,0-8-8 0,0 0 0 16,3 5 9-16,3 0-9 0,-6-5 17 0,6 3-1 16,0-3 0-16,0 5 0 0,3-5-16 0,-3 0 0 15,2-8 0-15,1 8 0 0,0-5 0 0,3-3 8 16,-3 3 0-16,0 0-8 0,0-3 0 0,3-6 0 15,6 4 0-15,-3 2 0 0,6-5 0 0,-4-1 0 16,4 1 0-16,-3 5 10 0,-3-2-10 0,3-4 0 0,0 7 0 16,-6-4 0-16,-3 3 0 0,-1 3 0 15,1 2 0-15,-3 3 8 0,-6 0-8 0,0 0-11 0,0 0 3 16,0 0 0-16,3 8 8 0,-6 0 11 16,-6 3-3-16,3 2 0 0,-2-5-8 0,2 2 0 0,-6-2 0 15,3 5 8-15,3 1 5 0,0-6 1 0,0 2 0 0,0 3 0 16,6-5-14-16,-3-2 11 0,0 2-11 0,3-8 10 15,3 5-10-15,3 0 12 0,0 3-12 0,3-8 12 16,0 0-12-16,3-5 0 0,0 5 0 0,-1-3 0 16,7-2 18-16,0 0 11 0,-3 2 3 0,3-2 0 0,0-1-32 15,-3-2 0-15,0-2 0 0,-1 7 0 0,-2-2 0 16,0-3 0-16,-3 3 0 0,0-3 0 0,-3 2 0 0,-6 6 0 16,0 0 0-16,0 0 0 0,9-7 0 0,-9 7-21 15,0 0 3-15,0 0 1 0,0 0 27 0,0 0 6 16,0 0 0-16,0 0 1 0,0 0-17 0,3 7 0 15,-3 1 0-15,0 3 0 0,0-3 0 0,-3-3 0 16,3 3 0-16,-3 0 0 0,0 3 0 16,0-3 0-16,3-3 0 0,0 0 0 0,0 3 0 0,0-3 0 15,0-5 0-15,3 8 0 0,0-2 0 0,-3-6 0 16,0 0 0-16,0 0 0 16,9 8-18-16,0-8-7 0,-9 0-2 0,12 0 0 15,0-6-209-15,0 4-41 0,8-4-9 0,1-7-2 0</inkml:trace>
  <inkml:trace contextRef="#ctx0" brushRef="#br0" timeOffset="21340.26">19939 794 979 0,'0'0'87'0,"0"0"-70"0,0 0-17 0,0 0 0 16,-3 8 163-16,3-8 29 0,0 0 5 0,0 0 2 15,0 0-76-15,0 0-15 0,0 0-4 0,6 5 0 16,-3 3-41-16,3-3-9 0,-6-5-2 0,9 0 0 15,-3 8-27-15,3-8-5 0,0 0-2 0,-1 0 0 16,1 0-10-16,-3 0-8 0,3 0 12 0,0 0-12 16,0-8 11-16,3 8-11 0,-6-5 10 0,3 5-10 15,0-8 8-15,-3 3-8 0,0-3 0 0,0 2 9 16,0-1-9-16,0 1 0 0,-3-2 9 0,0 3-9 16,-3-8 0-16,0 7 9 0,3-7-9 0,-3 5 0 15,-3 3 8-15,0-3-8 0,0-2 0 0,-3 7 0 0,-3-2 0 0,-3 5-9 16,0 0-1-16,-3 0 0 0,-6 5 35 0,3 3 7 15,0-3 2-15,1 3 0 0,-4 5-18 0,0-2-3 16,3 2-1-16,0 0 0 0,3 1 7 0,0-1 1 16,1 0 0-16,5 0 0 0,0 0-20 0,3 1 0 15,3-6 0-15,0 2 0 0,6 3 12 0,6-5-2 16,0-8 0-16,0 6 0 0,2-4 10 0,4 4 1 16,0-6 1-16,3-6 0 0,0 4-22 0,0 2 0 15,0-6 0-15,0-2 0 0,-4 3 0 0,4-3 0 16,-3 3 0-16,0 0 0 15,0-3-22-15,0-3-9 0,-6 3-1 0,3 3-1 16,0 2 22-16,-4-2 11 0,-8 5-10 0,0 0 10 0,0 0-10 0,0 0 10 16,0 0-10-16,-2 5 10 0,-4 3 0 0,0-3 0 15,-3 9 0-15,-3-6 10 0,0 2-10 0,0 3 12 16,3-5-12-16,3 6 12 0,-3-1-12 0,3-5 0 16,3 2 0-16,0-2 0 0,3-2 0 0,3 2 0 0,0-3 0 0,-3-5 0 15,12 0 28-15,-3 0 3 0,3 0 1 0,0 0 0 16,3-5-52-1,-3 2-9-15,3-2-3 0,-4-1 0 0,-2-2-98 16,6-2-20-16,0 2-4 0,0 0-1 0,-6-5 47 16,6 2 8-16,9-2 3 0,-1 0 0 0</inkml:trace>
  <inkml:trace contextRef="#ctx0" brushRef="#br0" timeOffset="21922.04">20725 299 2188 0,'0'0'48'0,"0"0"11"0,0 0 1 0,-3 0 1 0,-3 0-49 0,6 0-12 0,0 0 0 0,0 0 0 0,-6-5 54 0,3 5 8 16,3 0 2-16,0 0 0 0,-3 10-52 0,0-2-12 16,-6 0 0-16,0 3 0 0,0 2 0 0,-3 0 0 15,0 0 0-15,-3 6 0 0,1 2 54 0,2-2 8 16,-3 7 2-16,0 1 0 0,-3 4-36 0,0-4-8 16,0 5 0-16,0 2-1 0,1-2-19 0,-7 7-16 15,3-7 4-15,3 2 0 0,3-2 12 0,3-5 12 16,0-1-3-16,6-7 0 0,0 2-9 0,0-3 0 15,3 1 9-15,1-6-9 0,-1-5-12 0,3 0-6 16,-3 3-2-16,3-3 0 16,0-8-19-16,0 0-4 0,0 0-1 0,8-3 0 15,-2-2-6-15,0-6-2 0,3 3 0 0,-3 0 0 16,-3-2 0-16,3-4 0 0,-3-2 0 0,3 3 0 0,-3-5 22 0,0-1 4 16,0-2 1-16,0 2 0 15,0 1-5-15,0 5-1 0,-3-8 0 0,-3 7 0 0,-3 1 72 0,0 0 15 16,0 0 2-16,0 7 1 0,0-2 33 0,0 3 8 0,0 0 0 15,6 5 1-15,-3 0-71 0,3 0-14 0,0 0-4 0,0 0 0 16,0 0-12-16,0 0 9 0,0 0-9 0,0 0 8 16,6 5-8-16,0 0 0 0,6-2 0 0,0 2 0 15,0 3 10-15,3-2 0 0,-3-1 0 0,0-5 0 16,6 3-10-16,-1 2 0 0,1-5 0 0,0 0 0 16,-3 0-24-16,0 5 0 0,0-5 0 0,0 0 0 15,-3 0-22-15,-1 0-5 16,-2 0-1-16,0-5 0 0,3 5 32 0,-3 0 5 0,0 0 2 0,-3 0 0 0,-6 0 13 15,0 0 0-15,0 0 0 0,0 0 0 0,0 0 0 0,0 0 0 16,0 0 0-16,3 5 0 0,-3 3 0 0,-3-3 0 16,0 3 0-16,0 3 0 0,3-3 0 15,-3 0 0-15,-3-3 0 0,3 0 0 0,0 3 0 0,-3-2 0 16,3 1 0-16,0 1 0 0,-3 3 10 0,6-3 2 16,-3-3 0-16,0 3 0 0,3-3-4 0,0-5 0 15,3 3 0-15,-3-3 0 0,0 0-8 0,6 5 0 16,-6-5 0-16</inkml:trace>
  <inkml:trace contextRef="#ctx0" brushRef="#br0" timeOffset="22091.79">20900 429 2188 0,'0'0'48'0,"0"0"11"0,-3-6 1 0,3 6 1 0,-3-5-49 15,3 5-12-15,0 0 0 0,0 0 0 0,-3-3 54 0,3 3 8 0,0 0 2 0,0 0 0 16,0 0-52-16,0 0-12 0,0 0 0 0</inkml:trace>
  <inkml:trace contextRef="#ctx0" brushRef="#br0" timeOffset="22936.75">21034 788 1450 0,'0'0'32'0,"0"0"6"0,0 0 2 0,0 0 1 0,0 0-33 0,0 0-8 0,0 0 0 0,0 0 0 0,0 0 44 0,0 0 6 16,0 0 2-16,0 0 0 0,0 0-7 0,6 0-1 15,0 0 0-15,3-5 0 0,-3 3-28 0,0-4-7 16,-3 1-1-16,3 2 0 0,0-2 0 0,0 5 0 16,0-5 0-16,0-3 0 0,-3 2 13 0,0 4 3 15,0-3 0-15,-3-1 0 0,3-2 17 0,-3 3 4 16,-3-3 1-16,3 3 0 0,-3-3-3 0,-3 3-1 16,3-3 0-16,-3 2 0 0,0-2-21 0,-3-2-4 15,0 10-1-15,0-8 0 0,-3 3 0 0,3 5 0 16,-3 0 0-16,0 0 0 0,-2 0 13 0,-1 0 3 15,-3 5 0-15,0 3 0 0,0-3-20 0,0 3-3 16,0 3-1-16,3 2 0 0,1 0-8 0,2 0 0 16,-3 1 0-16,3 4 0 0,0-5 0 0,0 3 0 15,6 3 0-15,0-6 8 0,0 0-8 0,6 0 12 16,3 1-12-16,3-4 12 0,3-2-12 0,0-3 12 16,3 3-12-16,3-2 12 0,3-4 1 0,0 4 1 15,5-6 0-15,1 0 0 0,-3-8-14 0,-3 2 0 0,3 6 0 16,0-8-10-16,-4-5 34 0,-2 8 6 0,-3-3 2 15,3-3 0-15,-3-2-32 0,-3 5 0 0,0-5 0 0,-3 0 0 16,0 0 0-16,-3 2 0 0,0-2 0 16,0-1 0-16,0 1 0 0,-6 0 0 0,0 5 0 0,-3-5 0 15,0 0 0-15,-3 7 0 0,0-2 0 0,-3 8 0 16,-3-5 0-16,6 0 0 0,-3 10 0 16,0-5 0-16,0 0 0 0,1 0 0 0,2 5 0 15,0-2 0-15,3 8 0 0,0-9 0 0,3 9 0 0,0-3 0 0,6-3 0 0,0 3 0 16,-3-3 0-16,6 3 0 15,3-2-122 1,0 1-30-16,0-1-7 0</inkml:trace>
  <inkml:trace contextRef="#ctx0" brushRef="#br0" timeOffset="23388.86">21302 669 2322 0,'0'0'51'0,"0"0"10"0,0 0 3 0,0 0 1 0,0 0-52 0,-3 0-13 16,-3 8 0-16,6-8 0 0,-3 6 46 0,0-4 6 16,0 9 2-16,0-3 0 0,0-3-27 0,0 8-6 15,-3-5-1-15,3 5 0 0,0-2-12 0,0-3-8 0,0 5 8 0,3-7-8 16,-2 7 14-16,-1 0-2 0,3-5 0 0,-3 0 0 16,3 2-12-16,0-2 0 0,3-2 0 0,-3-1 0 15,5-2 19-15,-2 2 1 0,-3-5 0 0,6 5 0 16,-6-5-20-16,9 0 0 0,-9 0 0 0,15-5 0 15,-3 5 10-15,3-5-2 16,0 2 0-16,3-2 0 0,0-1-8 0,-1-2 0 16,1-2 0-16,0 2 0 0,3 0 0 0,-6-5 0 0,3 2 0 0,-3-2 0 15,0 5 0-15,2-5 0 0,-5 0 0 0,0-1 0 16,0 9 0-16,-6-8 0 0,3 8 0 0,0 2 0 16,-6-2 0-16,-3 5 0 0,0 0 0 0,0 0 0 15,0 0 0-15,0 0 0 0,0 0 0 0,-3 5 0 16,-3 3 0-16,3-3 0 0,0 3 0 0,-3 5 0 0,0 0 0 0,0 1 8 15,-3-4-8-15,6 4 8 0,-3-7 0 0,0 7 0 16,3-1 0-16,0-5 0 0,0 2-8 0,3-2 8 16,0-2-8-16,3 2 8 0,-3-8 0 0,3 5 0 15,3 3 0-15,3-3 0 0,-3-5-8 0,3 0 0 16,0 5 0-16,3-5 0 16,3 0-65-16,0-5-15 0,0 0-4 0</inkml:trace>
  <inkml:trace contextRef="#ctx0" brushRef="#br0" timeOffset="24171.76">21817 767 345 0,'0'0'15'0,"0"0"4"16,-6 0-19-16,6 0 0 0,0 0 0 0,0 0 0 0,0 0 332 0,-6 8 62 0,-6-2 13 0,6-4 2 15,6-2-257-15,0 0-52 0,0 0-11 0,6 11-1 16,-3-9-29-16,3 4-6 0,3-1-1 0,3-5 0 15,0 3-20-15,3-3-4 0,-3 0 0 0,3 0-1 16,-3-3-27-16,-1 3 0 0,-2 0 0 0,3-5 0 16,-3-1 0-16,0 4 0 0,0-4 0 0,0 6 0 15,-3-7 0-15,0-4 0 0,3 3 0 0,-3 3 0 16,0-3 0-16,-3 0 0 0,0-3 0 0,0-2 0 16,3 5 0-16,-6-5 0 0,-3 0 0 0,3 7 0 15,3-2 40-15,-6-2 2 0,3 10 1 0,-6 0 0 16,6 0-28-16,-9 0-6 0,0 0-1 0,0 5 0 15,-3 0 20-15,3-2 3 0,-3 8 1 0,-3-3 0 16,3 5-10-16,0-5-2 0,-2 5 0 0,-1 5 0 16,-3-4 4-16,6-4 1 0,0 4 0 0,3 1 0 0,6-1-25 0,0-1 0 15,-3-3 0-15,3 4 0 0,3-1 0 0,3-5 0 16,3 2 0-16,0-2 0 0,6-2 0 0,-3 2 0 16,3-3 0-16,3-5 0 0,-3 0 0 0,0 0 0 15,-1 0 0-15,-2 0 0 0,3-5 0 0,-3 5 0 16,6 0 0-16,-3-8 0 0,0 2 0 0,3-2 0 15,-3 3 0-15,3-3 0 0,2-2 0 0,-2 2 0 16,3-3 0-16,0 3 0 0,0 0 0 0,-3-2 0 0,3 2 0 16,-6 0 0-16,-4 2 0 0,1-1 0 0,0 1 0 0,-3 6 0 15,-3-8 0-15,-3 8 0 0,0 0 0 16,0 0 0-16,0 0 0 0,0 0 0 16,0 0 0-16,-9 8 0 0,-3-2 0 0,3 1 0 0,1-1 0 0,-1 2 0 15,0 5 0-15,0-8 0 0,0 8 0 16,0-5 0-16,6-2 0 0,0 7 0 0,3-8 0 0,0 3 0 15,3-3 0-15,-3-2 0 0,0-3 0 16,6 5 0-16,0 1 0 0,0-4 0 0,3 4 0 0,3-6 0 16,3 0 56-16,2-6 7 0,-5 4 1 0,9-4 0 15,0-2-52-15,0 3-12 0,3-3 0 0,-4 3 0 16,4-3 0-16,-6-3 0 0,0 3 0 0,0-5 0 16,-3 8-48-1,0-8-13-15,-1 5-3 0,-2-5 0 0,0 7 52 0,0-2 12 0,-3-2 0 16,-3 10 0-16,-3-3 0 0,3-2 0 0,-6 5 0 15,0 0 0-15,0 0 0 0,0 0 0 0,0 0 0 0,3 8 0 16,-6-3 0-16,3 8 0 0,-6-7 0 0,3 7 0 16,-3 0 0-16,3 0 0 0,-3 0 0 0,0 1 0 0,0 4 48 15,3-5 13-15,0-5 3 0,0 6 0 0,3-1-52 16,0-5-12-16,3 2 0 0,-3 4 0 0,3-9 0 16,3 3 0-16,0-3 0 0,0-2 0 0,3 2 0 15,0 0 0-15,0-5 0 0,3 0 0 16,3-5-100-16,-3 5-22 0,3 0-5 0,-4-8-1 0</inkml:trace>
  <inkml:trace contextRef="#ctx0" brushRef="#br0" timeOffset="28442.35">1240 1492 403 0,'0'-10'17'0,"0"7"5"0,0 3-22 0,0-5 0 0,0-1 0 0,0 6 0 16,0 0 218-16,-6-2 39 0,3-3 8 0,3 5 2 15,0 0-169-15,0 0-34 0,0 0-6 0,0 0-2 16,0 0-38-16,0 0-8 0,0 0-2 0,3 5 0 16,3 3-8-16,0-3 0 0,0 3 0 0,3-3 0 15,0 3-9-15,-3-8 9 0,9 5 0 0,-3-5 0 0,2 8 0 0,4-8 9 16,0 0 1-16,3 0 0 0,0 0 7 0,3-8 2 16,0 3 0-16,-1 0 0 0,4 2-1 0,-3-2 0 15,3-3 0-15,-3 3 0 0,5-3 8 0,1 3 2 16,0 5 0-16,0-6 0 0,2 6-9 0,1 0-2 15,3 6 0-15,-6-6 0 0,2 0-17 0,1 5 0 16,3-5 0-16,-3 2 0 0,5-2 8 0,-5 0-8 16,6 0 0-16,-4 6 0 0,10-6 0 0,-9 0 0 15,8 5 0-15,-2-5 0 0,-6-5 9 0,8 5-1 16,-8 0-8-16,3-6 12 0,8 4 9 16,-5-3 2-16,-3 5 0 0,5 0 0 0,4-8-23 0,3 2 0 15,-10-2 0-15,1 8 0 0,0-5 0 0,-1 0 0 16,1 5 0-16,3 0 8 0,-1 0-8 0,4 0 8 15,-9 0-8-15,5 5 8 0,-2 0 4 0,-3-2 0 16,2 2 1-16,1 1 0 0,3 2-3 0,-1-8-1 0,4 0 0 0,-3 0 0 16,2 0 0-16,4 0 0 0,-1 0 0 0,-5-6 0 15,3 4-1-15,-1-4 0 0,-2-2 0 0,3 3 0 16,2 0-8-16,1-3 8 0,-1-5-8 0,1 7 8 16,0-2-8-16,-1 3 0 0,1-3 0 0,-7 3 0 15,7-3 8-15,0 3-8 0,-4-1 8 0,4 4-8 16,-6 2 15-16,-1 2-3 0,-2 4 0 0,0-6 0 15,-1 5-2-15,1 3-1 0,5-3 0 0,4 3 0 16,0-3 3-16,-1 3 0 0,1-2 0 0,0-4 0 16,-7 4 0-16,7-6 1 0,5 0 0 0,4-8 0 15,8 2-13-15,-2 1 0 0,-1-3 0 0,4 0 0 0,-4-2 0 16,7 2 0-16,-1-6 0 0,1 1 0 0,-1 0-12 16,-3 0 2-16,1 2 0 0,-4-2 0 0,4 5 10 15,-1-5 0-15,4 5 0 0,-7 2 0 0,-8-1 0 16,2 7-10-16,1 0 10 0,-1 0 0 15,1 0 12-15,-4 2 10 0,1 9 2 0,-3-3 0 0,-7 5 4 0,1 0 2 16,2 6 0-16,1-6 0 0,6 5-30 16,-1-4 0-16,4-1 0 0,-4 3 0 0,-2-3 0 0,5-2 19 15,4-3-3-15,2-3 0 0,-5-3-16 16,8 4 0-16,4-12 0 0,2 4 0 16,-5-3-20-16,5-1-8 15,0-2-2-15,4 0 0 0,2-5 10 0,-2 0 3 0,-4 2 0 16,0 3 0-16,-2 0 17 0,-1-2 0 0,4 2 0 15,-10 3 0-15,-2-1-10 0,-4 4 10 0,1 2-8 0,2 2 8 0,-2 4 8 16,-1-1 6-16,-5 3 2 0,0-3 0 0,-4 8-1 0,7 1 0 0,-4-6 0 0,4 5 0 16,-1 0-6-16,4 0-1 0,-1-2 0 0,1-3 0 15,-1 2 0-15,4-2 0 0,2-8 0 0,4 6 0 16,-1-6-8-16,1 0 0 0,-1 0 0 0,-2-6 0 16,2 1-28-16,-2 2 3 0,2-7 0 15,4 2 0-15,-1 3 25 0,1-3-10 0,-7-3 10 0,0 3 0 16,4 3-8-16,-4 2 8 0,4-2 0 0,-7 5 0 15,1 0 0-15,-7 0 0 0,4 0 8 0,-6 5-8 16,2 3 15-16,1-8-3 0,-1 8-1 0,1 3 0 16,-4-3 1-16,1 5 1 0,-3-8 0 0,2 3 0 15,4 3-13-15,2-3 0 0,4-3 0 0,-1 3 0 16,-2-3 9-16,-1-5-1 0,4 0 0 0,-4-5 0 16,4 5-8-16,5-6 0 0,4 4 0 0,-7-3-11 0,-5-3 11 15,2 2 0-15,1-2 8 0,-1 3-8 0,4-8 0 16,-4 8 0-16,1-3 0 0,-4 2 0 15,1-2 0-15,-1 3-8 0,1 5 0 0,-4-5 0 0,4 2 8 16,-3 3 0-16,-7 8 0 0,-2-8 0 0,-4 5 8 16,4 3 3-16,-3-2 1 0,2 2 0 0,-2-3-12 15,6 3 8-15,-1-3-8 0,4 0 8 16,-1 3-8-16,-2-2 12 0,0-6-12 0,2 0 12 0,7 0-12 0,-1 0 12 16,7-6-12-16,-1 6 12 0,1 0-12 0,-4-8 0 15,7 3-10-15,-1-6 10 0,1 4-13 0,-1-7 3 16,-6 1 1-16,-2 5 0 0,-3-5 9 0,-1 8 0 15,7-3-9-15,2 2 9 0,1-2 0 0,-7 3 0 16,-8 5 0-16,-7 0 0 0,-2 0 0 0,0 0 8 0,-4 5 0 16,4 3 0-16,0 0-8 0,2 3 12 0,1-3-12 15,-3-3 12-15,5 8-12 0,-2-5 0 0,0 0-10 0,-1-2 10 16,4-1 0-16,3-3 13 0,-4 4-1 0,7-6 0 16,5 0-12-16,-2 0-16 0,-4 0 3 0,1-6 1 15,3-1 12-15,2-1 0 0,7-6 12 0,-4 4-12 16,1 2 0-16,-1-5 0 0,4-1 0 0,-4 6-12 15,4-2 12-15,-1 2 0 0,-5 3 0 0,-7-3 0 16,-2 2 0-16,-4 6 0 0,-2-5 0 0,-3 5 0 16,-1 5 28-16,4-5 1 0,3 6 1 0,-1 2 0 15,1-8-30-15,0 5 0 0,2-2 0 0,1 2 0 16,-1 0 0-16,-2 0-15 0,3-2 2 0,2 2 0 16,10-5-5-16,-1-5-1 0,-2 2 0 0,-4 3 0 15,-2-5 2-15,-1 5 0 0,-2-10 0 0,3 2 0 16,-1 0 17-16,1 2-12 0,-4-2 12 0,1 3-10 0,-3-3 10 15,-4 3 0-15,-2 0 0 0,0 2 0 0,-1 3 10 16,1 0-2-16,0 0-8 0,-1 0 12 0,-2 3 4 16,0 2 1-16,-1 3 0 0,1-3 0 0,-6 3-17 0,-1 3 0 15,4-3 0-15,0 5 0 0,0-3 0 0,2-2 0 16,7-2 0-16,-3 2 10 0,5-3-10 0,-2-5 0 16,3 0 0-16,-4 3 0 0,1-3-12 0,-3 0 0 15,-1-3-1-15,4 3 0 0,5-5 1 0,1-1 1 16,-3 4 0-16,-1-9 0 0,-2 8 11 0,-3-7 9 15,-4 5-1-15,1-3-8 0,0 2 0 0,2 4 0 16,4-4-10-16,0-2 10 0,-1 3 0 0,-2 5 0 16,0-8 0-16,-1 8 0 0,-2 0 0 0,0 0 0 0,-7-5 8 15,4 5-8-15,0 0 12 0,0 0-2 16,2 5-1-16,4-5 0 0,-3 0-9 0,2 0 8 16,-2 0-8-16,0-5 8 0,-1 5-8 0,1 0 0 0,0 0 9 0,3-5-9 15,-1 2 0-15,1 3 8 0,5-5-8 0,-2 5 0 16,-3-8 0-16,2 8 0 0,-2-6 0 0,0 6 8 15,-4-5-8-15,-5 5 0 0,3 0 0 0,-3 5 0 16,2-5 0-16,1 0 0 0,-3 0 0 0,6 0-8 16,5 6 8-16,4-6 0 0,-4 2 0 0,-2 4 0 15,0-1 0-15,-1-5 0 0,1 0 0 0,6 0 0 16,2 0 0-16,4 0-8 0,-3 0 0 0,-1 0 0 16,-5-5 8-16,-6 5 0 0,-1-6 10 0,1 4-10 15,0-4 0-15,-1 6 0 0,1-5 0 0,0 3 0 0,-7-4 0 16,-2 6 0-16,-3 0 0 0,-3 0 0 15,-3-5 0-15,-1 10 0 0,-5-5 0 0,-3 6 0 16,0-4 0-16,0 9 0 0,0-9 0 0,-3 9 0 0,3-3 0 16,-3-3 14-16,3 3-4 0,0-3-1 15,2 3-9-15,-2-2 8 0,3 2-8 0,-3-3 8 16,6-5-16-16,0 8-4 0,3-8-1 0,0 0 0 0,2-5 2 0,1 2 1 16,6 3 0-16,0-5 0 0,-4-3 10 0,1 2 0 15,0 1 0-15,0-3 0 0,0 3 0 0,-4 2 0 16,-2-2 0-16,-3 0 0 0,-3 2 0 0,3 6 0 15,-6 2 0-15,0 0-766 16,-3 3-146-16</inkml:trace>
  <inkml:trace contextRef="#ctx0" brushRef="#br0" timeOffset="36170.04">2425 2257 403 0,'0'0'36'0,"0"0"-36"16,0 0 0-16,0 0 0 0,0 0 153 0,0 0 24 15,0 0 5-15,0 0 1 0,0 0-86 0,0 0-17 16,0 0-3-16,0 0-1 0,0 0-41 0,0 0-9 15,0 0-2-15,0 0 0 0,6-5 9 0,-6 5 2 16,0 0 0-16,0 0 0 0,0 0 5 0,0 0 0 16,0 0 1-16,0 0 0 0,0 0-6 0,0 0-2 15,0 0 0-15,0 0 0 0,0 0 0 0,0 0 0 16,0-3 0-16,0 3 0 0,-3-5 0 0,3 5 0 16,-6 0 0-16,3-6 0 0,0 6 4 0,-6 0 1 15,0 6 0-15,0-1 0 0,-3-5-13 0,0 3-2 16,3 2-1-16,-9 3 0 0,-2-3-6 0,2 3 0 15,-6 3-1-15,3-3 0 0,-6 0-7 0,-2 2-8 16,2-2 11-16,0 3-11 0,3 2 9 0,-3 0-9 16,4 0 0-16,-4 1 9 0,3-1-9 0,6 0 0 0,-3-5 0 0,3 3 8 15,7 2-8-15,-7-5 0 0,3-3 0 0,6 8 0 16,0-10 0-16,0 7 0 0,6-7 0 0,-6 2 0 16,9 1 0-16,0-6 0 0,0 0 0 0,0 0 0 15,3 5-9-15,6 3 9 0,0-3 0 0,3-2 0 16,6 2 0-16,-3-5 0 0,2 0 8 0,4 0-8 15,0-5 8-15,6 2-8 0,-3 3 0 0,2 0 0 0,-5 0 0 0,3 3 0 16,-3 2 0-16,3 0 0 16,0-5 0-16,-7 8 9 0,4 0-1 15,-12 3 0-15,3-3-8 0,-3 2 0 0,-3 1 0 0,-3 2 0 0,-3-2 0 0,-3 2 0 16,3 0 0-16,-6 0 0 0,0 1 0 16,-3-4 8-16,-3 4-8 0,0 1 0 0,0-1 0 0,-2-1 8 15,-1 0-8-15,3-2 0 0,-6-3 23 0,6 2-1 16,-9-2 0-16,3 5 0 0,-3-7-22 15,4 2 0-15,5-3 0 0,-6 3 0 0,-3-3 0 16,3-5 0-16,3 3 0 0,-6-3 0 0,4-3 0 0,-4 3 0 16,0 0 8-16,0 0-8 0,-6 0 12 0,3-5-1 15,4 5-1-15,-1-5 0 0,0 2-10 0,3 0 0 16,0 1 0-16,6-4-11 0,0 4 11 0,3 2 0 16,7-3 8-16,2 3-8 0,0 0 0 0,0 0 0 15,0 0 0-15,0 0-8 16,5-3-141-16,10 3-28 0,-3-5-6 0</inkml:trace>
  <inkml:trace contextRef="#ctx0" brushRef="#br0" timeOffset="36612.41">2663 2392 1652 0,'0'0'36'0,"0"0"8"0,0 0 2 0,0 0 0 0,-3 2-37 0,3-2-9 0,-6 6 0 0,6-6 0 15,-3 5 13-15,3-5 1 0,0 0 0 0</inkml:trace>
  <inkml:trace contextRef="#ctx0" brushRef="#br0" timeOffset="40463.61">11730 7332 2432 0,'0'0'0'0</inkml:trace>
  <inkml:trace contextRef="#ctx0" brushRef="#br0" timeOffset="41247.97">2538 2604 288 0,'0'0'25'0,"0"0"-25"0,0 0 0 0,0 0 0 16,0 0 132-16,0 0 22 0,0 0 4 0,0 0 1 16,0 0-63-16,0 0-13 0,0 0-3 0,0 0 0 15,0 0-16-15,0 0-3 0,0 0-1 0,3 5 0 16,3 0 0-16,-6-5-1 0,0 0 0 0,0 0 0 0,3 3 1 15,6 2 1-15,-9-5 0 0,0 0 0 0,0 5-33 0,0-5-6 16,9 0-2-16,-3 0 0 0,0 0 4 0,2 0 0 16,1-5 0-16,-6 5 0 0,-3 0-4 0,9-8 0 15,-6 5 0-15,3 1 0 0,0-6-20 0,0 5 0 16,-3 1 0-16,3-6-8 0,-6 8 16 0,3-6 3 16,-3-2 1-16,6 3 0 0,-6 5-12 0,-6-5 0 15,6 0-10-15,0 2 10 0,-3-2 0 0,3-1 0 16,-9 4 0-16,3 2 0 0,3-6 0 0,-6 6 0 15,0 6 0-15,3-6 0 0,-8 2 11 0,-1 4-11 16,6 2 10-16,-9-3-10 0,0 3 19 0,3 2-3 16,-3-2 0-16,3 3 0 0,0-3 14 0,4 5 2 15,-1-8 1-15,-3 9 0 0,3-7-13 0,0 7-4 16,0-6 0-16,0 2 0 0,3 3-1 0,0 1-1 16,0-6 0-16,6 2 0 0,-6 3-3 0,9 1-1 15,-8-6 0-15,8 2 0 0,0-2-10 0,0 5 12 0,3 1-12 16,2-6 12-16,-2 2-12 0,3-2 12 0,6 5-12 15,-3-7 12-15,0 2-12 0,3-3 10 0,-3-5-10 0,6 0 10 16,0 0-10-16,0 0 10 0,3-5-10 16,-4-3 10-16,10 2 1 0,-9 1 0 0,6-3 0 0,0 0 0 15,-3-2-11-15,-1 4 0 0,-5-2-12 16,6 0 12-16,-6 3-192 16,6-3-30-16</inkml:trace>
  <inkml:trace contextRef="#ctx0" brushRef="#br0" timeOffset="41599.03">2865 2572 403 0,'0'0'17'0,"0"0"5"0,0 0-22 0,0 0 0 15,0 0 0-15,0 0 0 0,0 0 214 0,0 0 38 16,0 0 8-16,0 0 2 0,0 0-127 0,0 0-26 16,0 0-5-16,0 0 0 0,0 0-43 0,0 0-8 15,0 0-1-15,0 0-1 0,-3 5 6 0,-3 3 2 16,0 3 0-16,0-6 0 0,3 5-7 0,-5 1-2 16,-4 2 0-16,6 0 0 0,-6 1-16 0,3-4-3 15,-3 4-1-15,3-1 0 0,0 3-9 0,0 2-1 16,0-10-1-16,3 3 0 0,0 2-5 0,3 0-1 15,-3-8 0-15,6 3 0 0,0 6-13 0,6-12 0 0,-3 4 0 0,-3-6 0 16,6 5 0-16,3-5 0 0,3 0 0 0,-3 0 9 31,-3-8-113-31,9 3-24 0,-6-3-4 0,3 2-856 0</inkml:trace>
  <inkml:trace contextRef="#ctx0" brushRef="#br0" timeOffset="41783.17">3047 2283 1796 0,'0'0'80'0,"0"0"16"0,0 0-77 15,0 0-19-15,0 0 0 0,0 0 0 0,-9 0 15 16,9 0-1-16,-12 0 0 0,12 0 0 0,0 0 28 0,0 0 6 16,-3 8 0-16,-6-2 1 0,9-6-39 0,0 10-10 15,0-2 0-15,-6 0-897 16</inkml:trace>
  <inkml:trace contextRef="#ctx0" brushRef="#br0" timeOffset="42892.03">3976 2477 676 0,'0'0'30'0,"0"0"6"0,0-3-28 0,0 3-8 0,0 0 0 15,0 0 0-15,0 0 112 0,0 0 22 0,0 0 4 0,0 0 1 16,0 0-41-16,0 0-8 0,0 0-2 0,0 0 0 16,0 0-4-16,0 10 0 0,0-7-1 0,3 2 0 15,0 3-15-15,-3 3-2 0,2-6-1 0,1 8 0 16,0-5-9-16,3 0-3 0,-6 3 0 16,3 2 0-16,3-5-12 0,0 5-2 0,0 1-1 0,-3-1 0 15,3 5-7-15,0-5-2 0,3 1 0 0,-3 4 0 16,0-5-15-16,3 1-3 0,6-1-1 0,-9 0 0 15,3 6-10-15,3-11 8 0,-4 2-8 0,1 1 8 16,3-1-8-16,-3-2 0 0,0 0 9 0,0 3-9 16,0-6 8-16,-3 3-8 0,0-3 8 0,0 3-8 0,0-2 0 15,0 2 9-15,-6-3-9 0,0-5 0 0,0 0 0 0,0 0-20 16,0 0 2-16,0 5-726 16,0-5-146-1</inkml:trace>
  <inkml:trace contextRef="#ctx0" brushRef="#br0" timeOffset="43300.18">4696 2413 1479 0,'0'0'65'0,"0"0"15"0,0 0-64 0,0 0-16 0,0 0 0 0,0 0 0 16,0 0 29-16,0 0 3 0,-6 3 1 0,3 2 0 15,-3 6 34-15,3-4 6 0,0-1 2 0,-6 2 0 16,3-3-27-16,0 3-6 0,3 0-1 0,-3 2 0 16,-3-2-5-16,0 3 0 0,1 0-1 0,-1-1 0 15,-3 9 7-15,0-6 2 0,-6 0 0 0,3 6 0 16,-6 4 6-16,0 1 2 0,-5 3 0 0,2 4 0 15,6-4-20-15,-9 13-3 0,0-6-1 0,1 8 0 16,2-2-9-16,0 5-3 0,-3-5 0 0,3-1 0 16,0 1 4-16,4 5 0 0,-7-5 0 15,3-1 0-15,-3-2-20 0,6 3-19 0,-2-5 4 0,2 2 1 16,3-8 14-16,0 0 0 0,3 0 0 0,0-5 0 16,0 2 0-16,6-7 0 0,4 2 8 0,-1-8-8 15,0 6 11-15,3-6-2 0,3-5 0 0,-6 2 0 16,0-2-22-16,6-8-5 0,0 0-1 0,0 0-773 15,0 0-156-15</inkml:trace>
  <inkml:trace contextRef="#ctx0" brushRef="#br0" timeOffset="43719.07">4666 2929 1090 0,'0'0'48'0,"0"0"11"0,0 0-47 0,0 0-12 0,0 0 0 0,0 0 0 15,-3 8 110-15,0 2 20 0,0-2 4 0,0 3 1 16,-3 0-13-16,3-1-2 0,-3 3-1 0,0 1 0 16,3-6-32-16,-3 2-7 0,1 3 0 0,-1 3-1 0,0-3-23 0,3 1-4 15,-6-1 0-15,0-2-1 0,3 2-23 0,0 0-5 16,0-2-1-16,0 2 0 0,3-5-12 0,-3 0-2 15,6 0-8-15,-6-3 12 0,6 3-12 0,-3-6 0 16,3-2 0-16,0 0 0 16,0 0-68-16,0 0-17 0,0 0-3 0,0 0-623 15,9-5-124-15</inkml:trace>
  <inkml:trace contextRef="#ctx0" brushRef="#br0" timeOffset="43901.17">4818 2693 1796 0,'0'0'80'0,"0"0"16"0,0 0-77 0,0 0-19 0,-6 0 0 15,0 0 0-15,6 0 55 0,-3 3 7 0,-3 0 2 0,6-3 0 16,0 0-4-16,0 0-1 0,-6 8 0 0,6-8 0 16,0 0-43-16,0 0-16 0,6 5 11 0,-6-5-1011 15</inkml:trace>
  <inkml:trace contextRef="#ctx0" brushRef="#br0" timeOffset="44650.44">5494 2611 770 0,'0'0'34'0,"0"0"7"0,0 0-33 0,0 0-8 16,0 0 0-16,0 0 0 0,0 0 97 0,0 0 18 16,0 0 3-16,0 0 1 0,6-2-15 0,-6 2-4 15,0 0 0-15,0 0 0 0,0 0-23 0,6 0-5 16,-4-5 0-16,-2 5-1 0,6 0-5 0,0 0-1 15,-6 0 0-15,9 5 0 0,-3-5-33 0,0 0-6 16,0 2-2-16,3 1 0 0,0-3 8 0,-3 3 2 16,3 2 0-16,3-5 0 0,-3 0-21 0,0 0-4 0,3 0-1 0,0 0 0 15,-1 0-8-15,1 0 8 0,9-5-8 16,-9 2 8-16,3 0 0 0,0 1 0 0,-3-3 0 0,0 5 0 31,0-3-74-31,-4 3-15 0,1 0-3 0,-3 0-556 0,-3 0-110 0</inkml:trace>
  <inkml:trace contextRef="#ctx0" brushRef="#br0" timeOffset="44944.66">5526 2715 1270 0,'0'0'56'0,"0"0"12"0,0 0-54 0,-6 5-14 16,6 0 0-16,0-5 0 0,0 0 102 0,0 0 18 15,0 0 3-15,0 0 1 0,0 0-25 0,0 0-5 16,0 0-1-16,0 0 0 0,0 0-34 0,0 0-7 16,0 0-2-16,0 0 0 0,0 0-1 0,9 0 0 15,-3 0 0-15,3 3 0 0,3-3-17 0,-6 0-3 16,3 0-1-16,0 0 0 0,3 0-12 0,-3-3-4 16,3 3 0-16,3 0 0 0,-9 0-12 0,5 0 11 15,1 3-11-15,0-3 10 0,0 5-10 0,3-5 0 16,-3 0 0-16,0 0 8 0,0 0-8 15,0 0 0-15,0 0 0 0,-4 0-767 16,1 5-148-16</inkml:trace>
  <inkml:trace contextRef="#ctx0" brushRef="#br0" timeOffset="47193.14">6675 2654 403 0,'0'0'36'0,"0"0"-36"0,0 0 0 0,0 0 0 15,0 0 166-15,0 0 26 0,0 0 6 0,0 0 1 16,0 0-91-16,0 0-17 0,0 0-4 0,0 0-1 16,6 2-16-16,0-2-3 0,-3-2-1 0,3 2 0 15,-6 0-13-15,0 0-2 0,0 0-1 0,6 0 0 16,0-6 6-16,0 6 2 0,-6 0 0 0,6 0 0 15,0-5-24-15,-6 5-5 0,6-2-1 0,0-4 0 16,0-2 0-16,0 3 0 0,0 0 0 0,0 2 0 16,0-2-13-16,0-3-3 0,-3 3-1 0,2-1 0 15,1-2-1-15,-6 0 0 0,3 3 0 0,-3-5 0 16,3 2 0-16,-6 0 0 0,3 2 0 0,-3-2 0 0,0 3 18 0,0-5 4 16,-2 2 1-16,-4 0 0 0,3-3-33 0,-3 3 0 15,-3 0 0-15,3 3 0 0,0 5 0 0,-3-5 0 16,0 2 0-16,-3 6 0 0,0 2 13 0,0 0-4 15,-2 1-1-15,-1 1 0 0,0 7-8 0,0-6 0 16,0 5 9-16,0 0-9 0,0 6 8 0,1-6-8 16,-1-3 10-16,0 6-10 0,0 3 8 0,3-6-8 15,-3 6 0-15,3-6 9 0,1 5-9 0,2-2 0 16,0 3 9-16,3-1-9 0,3-5 0 0,-3 3 0 16,3 0 0-16,6-3 8 0,0 3-8 0,0-2 0 0,3-1 0 15,3-3 8-15,3 4-8 0,0-6 0 16,3-1 0-16,0-1 0 0,2-1 0 0,-5-5 9 15,6 0-9-15,0-5 0 0,0 2 9 0,0-2-9 0,3 0 0 16,-3-3 9-16,2-6-9 0,-2 4 10 16,0 2-10-16,3-5 10 0,3-1-10 0,0 1-9 0,-3 0 9 0,2 0-13 15,-5-1 13-15,3 1 0 0,-3-5 0 0,3 4 0 16,-3 1 13-16,0-5-1 0,-3 4 0 0,0 7 0 16,-4-7 4-16,1 1 1 0,-3 3 0 0,-3 2 0 15,3 0-17-15,-6 2 0 0,0 6 0 0,0 0 0 16,0-5 0-16,0 5 0 0,0 0 0 0,-6 0 0 15,-3 5 0-15,3-5 0 0,-2 6 0 0,-1-4 0 16,3 4 16-16,-3 2-1 0,0-1 0 0,0 4 0 16,0-3-3-16,0 3 0 0,0 2 0 0,0 0 0 0,3 0-12 15,0 0 0-15,-3 1 0 0,6-1 0 0,-6 0 8 0,9 0-8 16,0-5 11-16,0 3-11 0,3 2 8 0,0-8-8 16,0 3 0-16,0-5 0 0,6 8 0 15,3-9 0-15,0 1 0 0,0-3 0 0,3 0 0 0,0-3 0 16,3 3 0-16,-1-2 0 0,1-4 0 15,-3 4 0-15,0-1-10 0,0 0 10 16,0-5-224-16,0 3-38 0</inkml:trace>
  <inkml:trace contextRef="#ctx0" brushRef="#br0" timeOffset="47504.32">7259 2641 1731 0,'0'0'76'0,"0"0"17"0,0 0-74 0,0 0-19 0,0 0 0 0,0 0 0 16,0 0 73-16,9-6 11 0,0 6 3 0,0 0 0 15,-1 0-10-15,1-5-1 0,0 2-1 0,0 3 0 16,0-5-35-16,0 5-6 0,3 0-2 0,-3-5 0 15,0 5-3-15,0 0-1 0,0-3 0 0,3 3 0 16,-3 0-28-16,-1 0 8 0,4 0-8 0,-3 0 0 16,0 0 0-16,-3 0 8 0,3 0-8 0,0 0 0 15,0 0 0-15,-3 0 0 0,0 0 0 0,0 3 0 16,3 2-116-16,-9-5-28 0,0 0-7 0,0 0-1 0</inkml:trace>
  <inkml:trace contextRef="#ctx0" brushRef="#br0" timeOffset="47801.77">7470 2484 1357 0,'0'0'60'0,"0"0"12"0,0 0-57 0,0 0-15 0,0 0 0 0,0 0 0 16,0 0 108-16,0 0 18 15,0 0 4-15,0 0 1 0,0 0-15 0,0 0-2 16,0 0-1-16,0 6 0 0,-3 2-37 0,3 5-7 16,-3-5-1-16,0 2-1 0,-3 6-34 0,0-2-6 15,3-4-2-15,-3 3 0 0,0 3 12 0,-3-3 3 0,3 3 0 0,0 0 0 16,1 3-15-16,-1-9-2 0,3 6-1 0,-3 3 0 16,3-6-14-16,0 0-8 0,0 0 10 0,0 1-10 15,3-4 8-15,-3-2-8 0,3 5 0 0,3-7 9 16,0 2-48-16,-3 0-9 0,6-3-3 15,-6-5-1151-15</inkml:trace>
  <inkml:trace contextRef="#ctx0" brushRef="#br0" timeOffset="48836.5">8259 2164 1144 0,'0'0'51'0,"0"0"10"0,0 0-49 0,0 0-12 16,0 0 0-16,0 0 0 0,0 0 100 0,0 0 18 16,0 0 3-16,0 0 1 0,0 0-29 0,0 0-5 15,0 0-2-15,0 0 0 0,0 8-22 0,0-2-5 16,-3 1-1-16,-3 1 0 0,3 6-7 0,-6 2-2 15,0-3 0-15,0 3 0 0,-6 7-9 0,3-4-3 16,-6 2 0-16,4 6 0 0,-4-1-9 0,0-2-3 16,-3 5 0-16,3 3 0 0,3-1-10 0,0-4-3 15,-2-1 0-15,5 1 0 0,0-3-12 0,0 2 0 0,-3-5 0 0,6 0 0 16,3-2 0-16,0-1 0 0,-3 1 8 16,6-3-8-16,-6 2 0 0,9-10 0 0,0 3 0 0,0-3 0 15,-3-3 8-15,6 0-8 0,-3 3 0 0,6-8 9 16,-3 0-9-16,0 0 8 0,-3 0-8 0,9-5 8 15,0 0-8-15,0-3 10 0,0 0-10 0,0-5 10 16,6 2-10-16,-3 3 0 0,0-5 0 0,5 0 0 16,4-1 8-16,0 1-8 0,0-5 0 0,0 4 8 15,3 7-8-15,-1-7 0 0,1 1 0 0,-3 0 0 0,0 8 0 16,0-9 0-16,0 6 0 0,-4 3 0 16,1 0 0-16,0-3 0 0,0 3 0 0,-6 5 0 0,3 5 0 0,-6-5 0 15,0 3 0-15,0 7 0 0,-3-7 0 0,-1 7 0 16,-2-4 0-16,-3 4 0 0,0 1 0 15,-3 2 0-15,0 0 0 0,-2 0 0 0,2 1 0 16,-6-4 0-16,3 6 0 0,-3 3 0 0,0-6 0 0,0 0 0 16,-3-5 0-16,3 5 8 0,0 3-8 0,-3-3 0 15,0-2 9-15,3 0-9 0,-3 2 8 0,-2-8-8 16,2 3 8-16,0 0-8 0,-3-3 8 0,0 1-8 16,0-12 8-16,0 6-8 0,0 0 8 0,0 0-8 15,1-5 8-15,2 2-8 0,0-2 12 0,0-3-1 16,3 3-1-16,-3-3 0 0,3 5-10 0,0 1 0 0,0-9 0 0,0 8 0 15,3-5 0-15,0 6 0 0,3-1 0 0,3 3 8 32,0 0-108-32,0 0-23 0,9-5-4 0,-3 2-953 0</inkml:trace>
  <inkml:trace contextRef="#ctx0" brushRef="#br0" timeOffset="49203.1">8732 2564 403 0,'0'0'17'0,"0"0"5"0,0 0-22 0,0 0 0 16,0-5 0-16,0 5 0 0,0 0 290 0,0 0 54 15,0 0 10-15,0 0 2 0,0 0-182 0,0 0-37 16,0 0-7-16,0 0-2 0,0 0-51 0,0 0-10 16,3 5-3-16,0 3 0 0,3-3-15 0,-3 3-3 15,0-3-1-15,0 3 0 0,0 3-14 0,0-3-3 16,0 2-1-16,-3 4 0 0,3-1-7 0,0 0 0 16,3-5-1-16,-3 3 0 0,3 2-11 0,-3 0-8 15,3 0 9-15,0 0-9 0,0-5 8 0,0 0-8 16,-4 3 0-16,4-3 9 0,3-3-9 0,0 3 0 15,-3-3 9-15,0 3-9 0,0 0 0 0,-3-2-12 16,0 4 2-16,0-7-798 16,-9 7-159-16</inkml:trace>
  <inkml:trace contextRef="#ctx0" brushRef="#br0" timeOffset="49505.14">8622 2858 1846 0,'0'0'82'0,"0"0"17"15,0 0-79-15,9-6-20 0,-3-2 0 0,3 0 0 16,0 3 64-16,-3-3 10 0,6 3 2 0,-3-6 0 0,-1 3-4 0,4 3 0 16,-3-6 0-16,3 6 0 15,0-5-27-15,0 2-5 0,-3 0-2 0,3-3 0 0,0 3-14 16,3-5-2-16,2 0-1 0,1-1 0 0,-3 4 9 0,3-1 2 15,3 1 0-15,0-4 0 0,-3 7-32 0,-4-7 8 16,1 1-8-16,0 0 0 0,0 2 0 0,0 3 0 16,0-5 0-16,0 8 0 0,-3-3 0 0,0-3 8 15,-3 9-8-15,-1-4 0 16,-2 1-38-16,0 2-10 0,0 3-3 0,-6 0 0 16,6-5-175-16,-6 5-35 0</inkml:trace>
  <inkml:trace contextRef="#ctx0" brushRef="#br0" timeOffset="49775.41">9092 2881 1764 0,'0'0'78'0,"0"0"16"0,0 0-75 0,-3 3-19 0,0 2 0 0,3-2 0 16,-3 0 87-16,-3 4 13 0,3-1 4 0,-3 2 0 16,3 5-21-16,-2-8-4 0,2 8-1 0,-3-5 0 15,-3 3-34-15,0 2-8 0,0 0 0 0,0-2-1 16,3 5-13-16,-3-8-2 0,0 5-1 0,3-5 0 16,0 3-19-16,0-3 0 0,0-1 0 0,3 4 0 15,3-8-51-15,0-3-4 0,0 0-1 0</inkml:trace>
  <inkml:trace contextRef="#ctx0" brushRef="#br0" timeOffset="49953.93">9223 2635 2520 0,'0'0'112'0,"0"0"22"0,-6 6-107 15,6-6-27-15,0 0 0 0,0 0 0 0,-3 0 0 0,3 0 0 16,0 0 0-16,0 0-741 16,6 7-154-16</inkml:trace>
  <inkml:trace contextRef="#ctx0" brushRef="#br0" timeOffset="57977.71">10893 2831 403 0,'0'0'17'0,"0"0"5"0,0 0-22 0,0 0 0 16,0 0 0-16,0 0 0 0,0 0 212 0,3 0 37 16,3-5 8-16,-6 5 2 0,3-3-151 0,-3 3-29 15,6-5-7-15,-3 0 0 0,0 2-16 0,-3 3-4 0,6-3 0 0,0 1 0 16,0-6 0-16,0 2 0 0,0-2 0 15,0 3 0-15,0-3-12 0,0 3-4 0,2 0 0 0,-2-3 0 16,6 2-15-16,-6-2-3 0,6-5-1 16,-3 8 0-16,0-3-9 0,0 3-8 0,3-3 12 0,-3 2-12 15,3-1 22-15,0 4-2 0,0 0-1 0,-1-5 0 16,1 3-19-16,0 5-17 0,-3-5 3 0,3 5 1 16,-3 0 23-16,3 0 5 0,-3-6 1 0,0 6 0 15,0 0-16-15,0 6 0 0,0-6 0 0,-6 0 0 16,-3 0 0-16,0 0 0 0,3 8 0 0,-1 2 0 15,1-4 0-15,-3 1 0 0,0 7 0 0,-3-6 0 0,-2 2 0 0,-1 3 0 16,0-5 0-16,0 6 0 0,-3-1 0 0,0-3 11 16,-3 4-2-16,6-1 0 0,0 3-9 0,-3-3 0 15,3-2 0-15,0 2 0 0,3 0 0 0,-3-8 0 16,0 3 0-16,3-5-11 0,3-3 11 0,0 0 0 16,0 0 10-16,0 0-10 0,0 0 0 15,0 0 0-15,0 0 0 0,3-3 0 0,0-2 0 0,3-3 9 16,0-3-9-16,3 4 12 0,-3-7-12 0,3 6 0 15,3-2 0-15,0 2-11 0,6-5 11 16,-3-1 0-16,-4 1 0 0,1 0 0 0,6 0 0 0,-3-1 8 16,3 1-8-16,0 0 0 0,-3 0 0 0,3 7 0 15,-4-4 0-15,1 2 0 0,-3 3 0 0,0 2 0 16,-3-2 0-16,3-1 0 0,-6 4 0 0,3 2 0 16,-9 0 0-16,0 0 0 0,9 2 0 0,-9-2 0 15,0 0 0-15,6 6 0 0,0-1 0 0,-6-5 0 16,3 8 0-16,0 3 0 0,-6-4 0 0,3 7 12 0,-3-9-4 15,0 3 0-15,-3 5-8 0,3-5 11 0,-6 5-11 0,6-2 12 16,-6-3-12-16,3 2 10 0,-3 4-10 0,3-4 10 16,-3 1-10-16,0-3 0 0,6 2 9 0,-3-2-9 15,3-2 0-15,0 2 0 0,0-3 0 0,3-5 0 16,0 0 0-16,0 0 0 0,0 0 0 0,0 0 0 16,0 0 8-16,9-5-8 0,3-1 10 15,-3 4-10-15,0-9 11 0,3 3-11 0,-3 0 12 16,3-2-12-16,-3 2 8 0,3-6-8 0,0 1 0 0,-1 5 0 15,1-2 20-15,0 2-2 0,0-6-1 0,3 4 0 16,-3 2-17-16,0 0 0 0,0 3 0 0,0-6 0 16,-3 8 0-16,0-4 0 0,2 4 0 0,1 0 0 15,-6 3-18-15,0 0-10 16,3 6-34-16,-6 1 62 0,0-7 13 0,-3 6-1 0,0-6 0 16,0 8-12-16,0 0 0 0,-6 2 0 0,6-2-10 0,-3-3 10 15,-3 3 0-15,3 0 0 0,-3 3-8 0,6-6 0 16,-3 6 0-16,-3-1 0 0,0-4 0 0,3 4 8 0,1 1 0 15,-1-6 0-15,0 3 0 0,0 0 0 16,0-3 0-16,3-5 0 0,0 8 0 0,3-2 25 0,-3-6 4 16,3 5 1-16,5-3-750 15,1-2-149-15</inkml:trace>
  <inkml:trace contextRef="#ctx0" brushRef="#br0" timeOffset="58198.63">11878 2688 1450 0,'0'0'32'0,"0"0"6"0,0 0 2 0,0 0 1 0,0 0-33 0,0 8-8 0,-3-3 0 0,0 3 0 16,0 3 79-16,0 2 13 0,0-8 4 0,-2 3 0 15,2 6-58-15,-3-1-11 0,-3-3-3 0,3 4 0 16,-3-1 7-16,0 3 1 0,0-3 0 0,3-2 0 15,0 2-17-15,3-5-3 0,-3 2-1 0,6-2 0 16,0-8-98-16,0 0-19 0,0 0-4 0</inkml:trace>
  <inkml:trace contextRef="#ctx0" brushRef="#br0" timeOffset="58392.12">12078 2439 1465 0,'0'0'32'0,"0"0"6"0,0 0 2 0,-6-5 2 0,0 5-34 0,6 0-8 15,0 0 0-15,0 0 0 0,0 0 0 0,0 0 0 16,0 0 0-16,0 0 0 0,0 0-17 0,0 0-6 16,6-8-1-16,-6 8 0 0</inkml:trace>
  <inkml:trace contextRef="#ctx0" brushRef="#br0" timeOffset="58698.28">12566 2021 1494 0,'0'0'32'0,"0"0"8"0,0 0 0 0,0 0 3 15,0 0-35-15,0 0-8 0,0 0 0 0,0 0 0 16,0 0 76-16,-3 6 12 0,-3 7 4 0,-3-5 0 16,3 0-23-16,-3 5-4 0,0 6-1 0,0-1 0 15,-3 1-8-15,1 2-3 0,-4 5 0 0,0-2 0 16,-3 3-8-16,0-1-1 0,0 8-1 0,-3-2 0 16,-2 0-15-16,-4 8-2 0,0-1-1 0,-3 1 0 0,0-6-11 0,7 3-2 15,2-2-1-15,0 2 0 0,3 2-11 0,-3-7 0 16,6 0 9-16,3 2-9 0,1-2 0 0,5-5 0 15,-3-1-10-15,6-7 10 16,0 2-140-16,3-3-20 0,0-5-5 0,3-7-789 0</inkml:trace>
  <inkml:trace contextRef="#ctx0" brushRef="#br0" timeOffset="58913.02">12119 2654 1980 0,'-11'0'88'0,"5"0"17"0,3 0-84 0,3 0-21 0,0 0 0 16,0 0 0-16,0 0 72 0,0 0 11 15,0 0 1-15,6 2 53 0,2-2-93 0,4 0 0 0,0 0-1 16,0 0-15-16,3 0-2 0,0 0-1 0,0-2 0 16,3 2-14-16,6 0-3 0,-4 0-8 0,1 0 12 15,-3 0-4-15,0 0-8 0,-3-6 11 0,0 6-771 16,0 0-155-16</inkml:trace>
  <inkml:trace contextRef="#ctx0" brushRef="#br0" timeOffset="59738.32">13224 2394 1252 0,'0'0'56'0,"0"0"11"0,0 0-54 0,0 0-13 0,0 0 0 0,0 0 0 16,0 0 56-16,0 0 9 0,0 0 2 0,0 0 0 15,0 0-9-15,0 0-2 0,0 0 0 0,0 0 0 16,0 0-9-16,9-2-3 0,0-1 0 0,0 1 0 16,-1-4 8-16,1-2 2 0,3 3 0 0,3-3 0 0,-3 3-27 0,6-8-6 15,0 5-1-15,0-3 0 0,0 3-4 0,2-2-2 16,-2-1 0-16,0 0 0 0,0-2-14 0,0 0-10 15,0 0 2-15,2-1 0 0,1 1 18 0,-3 0 4 16,0 0 1-16,-3 0 0 16,0-1-15-16,-3 1 8 0,0-5-8 0,-6 4 0 0,0 1 8 0,-3 0-8 15,-6-6 0-15,3 6 9 0,-3-5-9 0,-3 4 8 16,0 1-8-16,-6 0 8 0,3 0-8 16,-6 5 10-16,0 2-10 0,0 1 10 0,-3 3 0 15,0 4 0-15,-2 3 0 0,-1 9 0 0,-3-4 2 0,0 6 0 16,3 3 0-16,-5-1 0 0,2 3 1 0,0 1 1 15,-3 7 0-15,-3-3 0 0,-2 3 13 0,-1 3 2 16,0 5 1-16,0 8 0 0,4 3-14 0,-1-1-4 16,0 3 0-16,0 1 0 0,4 2 7 0,-1 0 1 15,0-1 0-15,3 7 0 0,0-1-20 0,3 0 0 0,1-5 0 16,2 5 0-16,-3-5 29 0,3 0 3 0,-3-8 0 0,0 3 0 16,1-3-32-16,2 0-16 0,0-8 1 0,3 2 1 15,-3-4 22-15,3-3 5 0,0-3 1 0,3-6 0 16,1 1-14-16,-1-3 0 0,0-5 0 0,3-2 0 15,0 1-23-15,3-7-7 16,-3-2-2-16,3-1 0 0,6-5 7 0,0 0 1 0,-6-3 0 0,3 1 0 16,3-9-71-16,0 3-13 15,6-5-4-15,-3-6 0 0,3 1-14 0,0-3-3 16,3-6-1-16,-3 1 0 0</inkml:trace>
  <inkml:trace contextRef="#ctx0" brushRef="#br0" timeOffset="59919.71">12655 3067 1177 0,'0'-8'52'0,"0"8"11"0,0-8-51 0,0 2-12 15,0 1 0-15,0-3 0 0,3 3 98 0,-3-3 17 16,3 3 3-16,0-3 1 0,0 2-21 16,0 1-4-16,3 0-1 0,-3 2 0 0,6-5-23 0,0 3-5 15,0 0-1-15,3-1 0 0,0 4-33 0,0-4-7 16,-4 4-2-16,4-1 0 0,0 0-13 0,0 3-9 16,0-5 12-16,3 5-12 0,0-5 8 0,-3 2-8 15,3 3 0-15,0-5 0 16,2 0-132-16,-2 2-34 0</inkml:trace>
  <inkml:trace contextRef="#ctx0" brushRef="#br0" timeOffset="60347.62">13265 2738 1792 0,'-3'3'40'0,"3"-3"8"0,-6-3 1 0,6 3 1 0,0 0-40 0,0 0-10 0,0 0 0 0,0 0 0 16,0 0 38-16,0 0 6 0,0 0 0 0,0 0 1 16,0 0-14-16,9 0-3 0,0 0-1 0,-3-5 0 15,3 5-19-15,0 0-8 0,-3-5 0 0,3 2 8 16,3 3 2-16,-3-5 0 0,0 5 0 0,0-5 0 0,0-1-10 0,3 4 0 16,-3-6 0-16,-1 2 0 0,1 1 0 0,0 0 13 15,-3-3-3-15,0 3-1 0,0 2-9 16,-6-2 0-16,3-3 0 0,-3 2 0 0,0 1 0 0,-6 3 8 15,0-4-8-15,0 1 8 0,0 2-8 0,-3 3 8 16,0 0-8-16,-2 0 8 0,2 3 21 0,-3 2 4 16,3 1 1-16,-6-4 0 0,0 9-11 0,0-3-3 15,0 0 0-15,3 2 0 0,-6 3 15 0,7 1 2 16,-4-1 1-16,3 0 0 0,0 0-21 0,0 6-4 16,3-6-1-16,0 0 0 0,6 1-12 0,0 4 0 15,6-5 0-15,0 1 0 0,3-1 0 0,3 0 0 16,-3-8 0-16,6 3 0 0,3-2 11 0,-3 1-1 15,0-7 0-15,5 0 0 0,-2 3-20 0,0-6-4 16,3 3-1-16,0-7 0 16,0 1-155-16,3-7-31 0,-1 0-7 0,4 0 0 0</inkml:trace>
  <inkml:trace contextRef="#ctx0" brushRef="#br0" timeOffset="60862.04">13706 2627 576 0,'0'0'51'0,"0"0"-41"0,0 0-10 0,0 0 0 15,0 0 168-15,6 0 32 0,0 3 7 0,-6-3 1 16,6 0-114-16,0 0-22 0,3 0-5 0,-3-3-1 0,0 3-28 0,0 0-6 16,0 0 0-16,-1 0-1 0,1-5 1 0,0 5 0 15,0-5 0-15,-6 5 0 16,3-6-10-16,3 4-2 0,-6 2 0 0,0 0 0 15,3-5 21-15,-3 5 4 0,0 0 1 0,0 0 0 0,0 0-6 0,-6-3-2 16,0-2 0-16,0 5 0 0,-3 0 1 0,1 0 0 16,-1 0 0-16,-3 0 0 0,-3 2 7 0,0 4 2 15,0-1 0-15,0 0 0 0,-3 3-32 0,0-3-5 16,4-2-2-16,-1 8 0 0,0-4 6 16,3-1 1-16,0 2 0 0,6-3 0 0,0 8-16 0,0-7 9 15,3 1-9-15,3 1 8 0,3 3-8 0,3-3 0 16,0 0 0-16,0 2 0 0,3-2 0 0,3-2 0 15,3 2 0-15,-3-3 0 0,-1 0 0 0,1 3 0 16,0 0 0-16,0 0 8 0,0 3-8 0,-3-6 0 16,0 3 0-16,-3 0 0 0,0 2 0 0,-3-2 0 15,0-2 0-15,-3 7 0 0,0-8 0 0,0 3 0 16,-3-3 0-16,0 3 0 0,0 0 0 0,0 0 0 16,-6-5 0-16,0 5 0 0,3-3 0 0,-3-2 8 15,0 2-8-15,-6-5 0 0,3 0 0 0,-2 0 0 0,-1 0 8 16,3 0-8-16,-6-5 0 0,6 2 0 0,-6-2 0 0,6 5 8 15,3-8-8-15,-3 2 0 0,1 1 0 0,2 0 0 16,-3 2 0-16,3-5 0 0,3 3 0 0,0 5 0 16,-3-8-18-16,6 3 4 0,3 5 1 0,0 0 0 15,-3-5-129 1,6 5-26-16,0-8-4 0</inkml:trace>
  <inkml:trace contextRef="#ctx0" brushRef="#br0" timeOffset="61195.55">14376 2040 345 0,'3'-11'31'0,"0"9"-31"15,0-4 0-15,0-2 0 0,-3 8 288 0,0-2 51 16,3-1 10-16,-3 3 3 0,0 0-236 0,0 0-46 15,0 0-10-15,0 0-1 0,-3 3 16 0,-3 7 3 16,0-2 1-16,-3 6 0 0,0 4-24 0,-3 1-5 16,-3-1-1-16,0 9 0 0,0-6 0 0,-6 11 0 15,4-6 0-15,-7 8 0 0,0 3-5 0,0 3 0 16,-3 0-1-16,1 5 0 0,-4-6-25 0,3 1-5 16,0 0-1-16,3 0 0 0,1-1 4 0,5-2 1 0,0-2 0 0,3 2 0 15,0-3-17-15,3 3 0 0,3-10 0 0,3-1 0 16,3-5-45-1,0 3-7-15,0-8 0 0,3 0-1 0,6-3-90 16,-3-5-17-16,3-8-4 0,0 0-792 0</inkml:trace>
  <inkml:trace contextRef="#ctx0" brushRef="#br0" timeOffset="61366.57">13962 2577 1702 0,'-6'-13'76'0,"6"13"15"0,-3 0-73 0,-3-5-18 0,0 2 0 0,0-2 0 16,3 5 125-16,-6 0 22 0,6-6 4 0,3 6 1 0,0 0-69 15,0 0-14-15,0 0-2 0,0 0-1 16,0 0-48-16,9 6-10 0,3-6-8 0,3 5 12 0,0-5-12 0,0 3 12 16,3-3-12-16,2 0 12 0,7 5-12 0,-6-5 0 15,0 0-10-15,0 5 10 16,0-5-203-16,-1 3-34 0</inkml:trace>
  <inkml:trace contextRef="#ctx0" brushRef="#br0" timeOffset="62046.88">14331 2622 1555 0,'0'0'138'0,"0"0"-110"0,-3 5-28 0,3-5 0 15,-3 0 120-15,3 0 18 0,-6 3 4 0,6-3 1 16,0 0-49-16,0 0-10 0,0 0-1 0,0 0-1 16,0 0-39-16,0 0-8 0,6 5-2 0,0-10 0 15,3 2-13-15,0 3-4 16,0 0 0-16,0-5 0 0,0 5-16 0,3-8 10 15,-3 3-10-15,-4 0 8 0,4-1-8 0,0-2 0 16,-6 3 9-16,3-3-9 0,-3 0 0 0,0 3 0 0,-3-3 0 0,-3 3 0 16,0-3 0-16,0 2 0 0,-3-2 0 0,-3 8 0 15,-3 0 0-15,1 0 0 0,-1 3 0 0,-3 2 0 16,-3 1 12-16,0 7 0 0,0-5 1 0,0 5 0 16,-2 0 20-16,2 6 4 0,0-1 1 0,0-4 0 0,0 7-18 15,6-3-3-15,0 1-1 0,3-3 0 0,0 2-6 16,6 1-2-16,0-6 0 0,3 5 0 0,0-2-8 0,6 3 0 15,0-6 0-15,3-5 0 0,3 3 0 16,0-3 0-16,3-8 0 0,0 0 0 0,0 0 28 0,3 0 3 16,-1-8 1-16,4 2 0 15,-3-7-52-15,0 5-9 0,3-5-3 16,-3 2 0-16,0 3 16 0,-4-5 4 0,4 0 0 0,3 0 0 0,-3-1 12 0,0 1 0 16,-3 0 0-16,0 8 0 0,0-9 0 0,-4 7 0 15,4 1 0-15,-9-2 0 0,0 3 0 16,-6 5 0-16,9 0 0 0,-9 0 0 0,0 0 0 0,0 0 0 15,0 0 0-15,0 5 10 0,-3 3 24 0,0 5 5 16,0-7 1-16,-3 4 0 0,3 1-26 0,-6 2-5 16,6-8-1-16,-3 9 0 0,3-6-8 0,3-3 0 15,0 0 0-15,0 3 0 0,0-8 0 0,6 3 0 16,0-1 0-16,3-2 0 0,0 3 0 0,0-3 8 0,3-3-8 16,0-2 8-16,0-3 0 0,0 3 0 0,3-6 0 0,-3 3 0 15,5-5-8-15,-5 0 0 0,0 2-12 0,3 1 12 16,0-3-14-16,-3 7 5 0,6-4 1 0,-6 7 0 15,0-2 8-15,-3-3 0 0,-1 8 0 0,1 0 0 16,-3 0 0-16,0 2-8 0,-3 4 8 0,0-1 0 16,-6 0 0-16,3 3 0 0,-6 0 0 0,3 3-8 15,0 2 8-15,-3 0 14 0,0 0-3 0,-2 1-1 16,5-1-10-16,0 0 12 0,-3 0-12 16,3 1 12-16,3-1-12 0,0-5 0 0,0 2 0 15,3-2 0-15,3-2 0 0,2 2 0 0,1-3 0 0,3-5 0 31,0-5-173-31,0 5-27 0,12-14-6 0,-3 1-1 0</inkml:trace>
  <inkml:trace contextRef="#ctx0" brushRef="#br0" timeOffset="63046.97">15480 2381 518 0,'0'0'46'0,"-3"0"-37"0,-3 0-9 0,6 0 0 0,0 0 211 0,-3 0 40 16,-3 0 8-16,3 0 1 0,3 0-140 0,-6 0-28 16,3 0-5-16,3 0-2 0,0 0 0 0,0 0 0 15,0 0 0-15,3-8 0 0,0 3-35 0,3-3-7 16,3-2-2-16,0 2 0 0,3 0-17 0,0-6-4 16,0 4-1-16,3 2 0 0,-1-5-7 0,1-1-2 15,0-4 0-15,-3 5 0 16,6-1-10-16,-3-7 0 0,0 5 9 0,3 1-9 0,-3-4 0 0,-1-2 0 15,1-3 0-15,0 3 8 0,-3 2-8 0,0 6 0 16,-3-5 0-16,-3 4 8 0,0 6-8 0,-6-2 0 16,-3 7 0-16,3 3 0 0,0 0 26 0,-9 0 10 15,-3 0 3-15,-3 5 0 0,0 3-16 0,-3 6-3 16,1-1-1-16,-1-5 0 0,0 5-5 0,0 6-1 16,0-9 0-16,0 3 0 0,3 1-13 0,3 1 8 0,-2 4-8 0,5-6 0 15,-3 0 0-15,9 6 0 0,-3-6 0 16,6-5 0-16,0 3 0 0,6-3 0 0,3-3 0 0,3-2 0 15,-1-3 8-15,10 0-8 0,0 0 11 0,3-3-11 16,6-2 0-16,2-3-17 0,-2-3 1 0,3 3 1 16,3-2-6-16,-1 2-2 0,1 0 0 0,-3 2 0 15,-9-1-1-15,2 1-1 0,-5 1 0 0,-6 2 0 16,0 3 25-16,-3 0-10 0,-3 0 10 0,-9 0 0 16,3 8 0-16,-3 5-8 0,-6-2 8 15,0 2 0-15,-6 1 15 0,-6 7 6 0,0-3 2 0,-5 3 0 16,-7-2 8-16,0 2 1 0,0 11 1 0,0 0 0 15,-2-3 4-15,2 2 1 0,-6 6 0 0,4-7 0 16,-4-1-38-16,0 2 0 0,-3-4 0 0,1 2 0 16,-1 3 0-16,0-8 0 0,7 2-8 0,2 0 8 0,3-4 0 0,3-4 0 15,3-2 0-15,6 0 11 0,1 5-11 0,2-13 12 16,6 3-12-16,0-3 12 0,3-3-12 0,3-5 0 16,0 0 9-16,3-11-9 0,3 3 0 0,3 0 0 15,3-5 0-15,-1 0 8 0,1-3-8 0,6 0 0 16,-3 3 0-16,0 0 0 0,3-1-8 0,-3-4 0 15,3 7 0-15,-7 1 0 0,4 4-1 0,-6-1 0 16,0 4 0-16,-9 3 0 0,0 0 9 0,0 0 0 16,6 3 0-16,3 4 0 0,-6-4 0 0,3 8 0 0,-3-6 0 15,3 3 11-15,-3 5 1 0,3-5 0 0,0 3 0 16,0-3 0-16,0 0-12 0,3-3 8 16,3 3-8-16,-3-3 8 0,2 0-8 0,1-5 8 0,0 0-8 15,3 3 8-15,-3 0-8 0,3-6 0 16,3 0 0-16,-3-2 0 15,3 2-145-15,2-2-31 0,1-3-7 0</inkml:trace>
  <inkml:trace contextRef="#ctx0" brushRef="#br0" timeOffset="63563.78">15903 2693 2077 0,'0'0'45'0,"0"0"10"0,0 0 1 0,0 0 4 0,0 0-48 0,0 0-12 0,0 0 0 0,0 0 0 0,0 0 47 0,0 8 7 16,0-8 2-16,6 6 0 0,0-6-26 16,0 2-5-16,2-2-1 0,-2-2 0 0,3 2-9 0,0 0-3 15,0-6 0-15,0 4 0 0,0-4-12 0,0 1 9 16,0 0-9-16,0-3 8 0,-3 0-8 0,0 3 0 16,3-3 0-16,-6-3 8 0,0 3-8 0,0 0 0 15,0-5 0-15,-3 3 0 0,0 2 0 0,-3-3 8 16,-3 3-8-16,3 3 0 0,-3 2 0 0,-3-2 8 15,-3 5-8-15,0 0 0 0,-3 5 8 0,-3-5-8 16,0 5 0-16,-2 3 8 0,-1 0 13 0,3 3 3 16,-3-1 0-16,3 1 0 0,6 2-8 0,3 0 0 15,-3 1-1-15,6-4 0 0,0 4-15 0,4-1 0 16,2-3 0-16,-3 6 0 0,3-8 0 0,3 5 0 16,2-5 0-16,4 3 0 0,3-8 32 0,3 2 0 15,0 0 0-15,3-2 0 0,0-3-32 0,3-3-13 0,-4-2 1 16,1-3 0-16,0 3 12 0,-3-3 0 0,0 2 0 0,3-2 0 15,-6-5 0-15,3 3-16 0,-3 2 4 0,-4 0 0 16,4 2 1-16,-3-4 1 0,0 2 0 0,0 3 0 16,-3 2 10-16,-6 3 11 0,0 0-3 0,0 0 0 15,0 0-8-15,-3 8-14 0,-3 0 3 0,0 2 1 16,0 4 24-16,0-6 5 0,-3 5 1 16,3-3 0-16,0 4-10 0,4-1-2 0,-1 0 0 15,0 0 0-15,3-7-8 0,6 4 0 0,-4-7 0 0,4 0 0 16,3 2 0-16,3-10-14 0,3-1 3 0,3 4 1 15,0-9-126-15,3 0-26 0,3-2-5 16,-1-3-847-16</inkml:trace>
  <inkml:trace contextRef="#ctx0" brushRef="#br0" timeOffset="64149.36">16742 2275 1612 0,'-21'-5'144'0,"12"5"-116"15,3 5-28-15,0-2 0 0,-3 2 103 0,3-5 14 16,4 6 3-16,2-6 1 0,-3 5-51 0,3-5-10 16,0 0-3-16,0 0 0 0,5 8-18 0,1-5-4 15,3-1-1-15,3 1 0 0,0-3-3 0,3 0-1 16,-3-5 0-16,3 2 0 0,3-2-30 0,0-1 0 16,-1-2 0-16,4 0 0 0,-6-2 0 0,0 2 0 15,0-5 0-15,0 5 0 0,-6-5 0 0,3-1 0 16,0 1 0-16,-1 2 0 0,-2-2 0 0,-3-8 0 15,3 8 0-15,0-6 0 0,-3 1 0 0,0-3 0 16,-3 2 0-16,0 6 0 0,0-8 0 0,-3 7 0 0,-3 1-11 0,0 8 11 16,-6 0-9-16,0-1 9 0,-3 12 0 0,-3-6 0 15,-5 8 14-15,-7 2 10 0,-3 3 1 0,-3 6 1 16,-2 2-8-16,-4 0-2 0,0 3 0 0,0 3 0 16,4 4 13-16,-1-4 3 0,3 7 0 0,1 3 0 15,2-2-12-15,3 2-3 0,0 2 0 0,3-4 0 16,1 2-8-16,2-5-1 0,6 2-8 0,0-8 12 15,6 1-12-15,3-9 0 0,0 1 0 0,3 2 0 16,3-8 0-16,3 0 0 0,3-5 0 0,3 3 0 0,0-6 0 0,3-2 0 16,0-3-9-16,3-3 9 15,3 1-26-15,-4-1 1 0,4-8 0 0,0 3 0 16,-3 1-2 0,0-7 0-16,3 9 0 0,-6-8 0 0,3 5 18 0,-4 3 9 0,-2-3-10 0,0 5 10 0,-3 0 0 15,-6 3 0-15,0 0 0 0,0 8 0 16,0 0 13-16,-6 3 9 0,3-3 2 0,-3 5 0 0,-3 0 4 0,3 0 0 15,1 1 1-15,-1 2 0 0,0-3-16 0,3 0-3 16,3 0-1-16,3 0 0 0,0-5-9 0,3 0 0 16,2 3 0-16,1-11 0 0,6 3 11 0,0-3-3 15,6-3-8-15,0-2 12 0,3-3-21 0,-3-3-5 16,2 3-1-16,-2-5 0 16,3 0-93-16,3-1-20 0,-6 1-3 0,2 0-1 15,1-6-21-15,-3 6-5 0,-3-8-1 0,0-3-706 0</inkml:trace>
  <inkml:trace contextRef="#ctx0" brushRef="#br0" timeOffset="64410.68">17385 2011 1965 0,'9'-16'43'0,"-6"5"9"0,0 9 1 0,0-4 3 0,-3-1-44 0,3 1-12 0,-6 1 0 0,3 5 0 16,0 0 128-16,0 0 24 0,-6 0 5 0,-3 5 1 16,3 1-76-16,-3 1-15 15,-3 7-3-15,-3-4-1 0,-3 6-35 0,1 3-6 0,-4 2-2 0,-3 3 0 16,-3 2 0-16,0 1 0 0,7 4 0 0,-4-2 0 15,0 1 0-15,-3 4 0 0,0 6 0 0,3-1 0 16,4 6-8-16,2-10-1 0,-3 2-1 0,3-6 0 16,3 1-10-16,0-3 0 0,0-2 9 0,7-3-9 0,-1 7 0 15,3-10 0-15,0-2 0 0,3 0 8 0,0-6-8 0,3 3 0 16,3-6 0-16,0 3 0 16,0-10-49-16,0 2-5 0,6-5-1 0,-1 0 0 15,1-5-173-15,0 2-34 0,15-10-7 0,-6-3-2 0</inkml:trace>
  <inkml:trace contextRef="#ctx0" brushRef="#br0" timeOffset="65056.16">17186 2574 748 0,'0'0'67'0,"-6"8"-54"15,6-5-13-15,-3 2 0 0,-6 1 286 0,3-1 54 16,0 3 12-16,3-6 1 0,-6 4-203 0,6-1-41 16,3-5-8-16,0 5-1 0,0-5-34 0,0 8-6 15,3-2-2-15,0-6 0 0,6 2-27 0,0 3-6 16,3-5-1-16,0 0 0 0,2 0-9 0,-2-7-3 15,6 1 0-15,-3 1 0 0,3 2-3 0,0-7-1 16,-3 2 0-16,0-3 0 0,-1 3-8 0,-2 0 0 0,3-5 0 0,-3 3 0 16,-3-4 0-16,3 1-11 0,-3 0 3 0,0 0 0 15,-3-3 8-15,-3 5 0 0,0 3 0 0,0-5 0 16,-3 8 0-16,-3-1 0 0,-3 4 0 0,0 4 0 16,-3 4 8-16,-6 2 3 0,-6-3 1 0,3 6 0 15,-6 2 6-15,4 3 2 0,-7 2 0 0,3 1 0 16,3-6 3-16,3 5 1 0,6-2 0 0,1 3 0 15,-7-1-13-15,6-2-3 0,3 3 0 0,6-9 0 16,0 6 0-16,6-5 0 0,6 2 0 0,-3-5 0 0,3-3-8 16,0 3 0-16,3-8 0 0,2 5 0 15,7-5 0-15,-6-5 0 0,6 5 11 0,-3-8-11 16,3 3 0-16,-1 0-13 0,-2-3 1 0,-3 0 0 16,3 2-16-16,0-7-4 0,-3 0 0 0,0 2 0 15,0 3 14-15,2-5 2 0,-2 0 1 0,-3 5 0 16,0-2 15-16,0 2 0 0,0 0 0 0,0 2 0 0,-6 1 0 0,-3 2 0 15,3 3-8-15,-6 0 8 0,0 0 11 0,0 0 5 16,-6 8 0-16,3 6 1 0,0-9 7 0,0 3 0 16,-6 5 1-16,3-5 0 0,3 3-10 0,-3 2-3 15,0-5 0-15,0 2 0 0,6 4-12 0,-3-4 0 16,6-5 8-16,-3 3-8 0,0-2 0 0,6-1 0 16,6-5 0-16,-3 0 0 0,0-5 0 0,6 2 0 15,3-2 0-15,-1-3 0 0,-5 2-16 0,6-4-5 16,3-1-2-16,3 6 0 0,-3-8-1 0,3 7 0 15,-4-1 0-15,1-7 0 0,3 9 24 0,-6-3-11 0,-3 3 11 16,3-3-8-16,-6 5 8 0,-1 1 0 0,-2 2 0 16,0-8 0-16,-9 8 0 0,0 0 0 0,0 0 0 0,0 0 8 15,9 8 10-15,-9-8 2 16,3 5 1-16,0 3 0 0,0 0-1 0,0 2 0 0,-3 4 0 16,0-7 0-16,0-1-20 0,0 7 0 0,0-8 0 0,0 3 0 15,0 0 11-15,3 0-3 0,-3 3 0 0,3-6 0 31,0 3-95-31,-3-8-19 0,6 0-4 0</inkml:trace>
  <inkml:trace contextRef="#ctx0" brushRef="#br0" timeOffset="65881.42">18632 2582 1450 0,'0'0'32'0,"0"0"6"0,0 0 2 0,0 0 1 0,0 0-33 0,0 0-8 0,0 0 0 0,0 0 0 16,0 0 88-16,0 0 15 0,0 0 3 0,0 0 1 15,3 6-25-15,-3-6-5 0,0 0-1 0,0 0 0 16,6 8-13-16,0-8-3 0,-6 0-1 0,6 0 0 16,3 0-11-16,-3 0-1 0,0 0-1 0,3-6 0 15,-3 1-30-15,3 2-7 0,0-7-1 0,-3 7 0 16,-1-7-8-16,1 2 0 0,-3 0 0 0,3 2 0 0,-6-2 0 0,0-5 8 15,0 8-8-15,-3-8 8 0,0 5-8 0,0-3 0 16,-5 3 0-16,2-5 0 0,0 2 8 0,-9 3 0 16,0 1 0-16,-3 7 0 0,3-6-8 0,-3 6 8 15,-9 6-8-15,4 1 8 0,2-1 26 0,0 7 5 16,0 0 1-16,-3 0 0 0,3 3-23 0,1 0-4 16,-4 5-1-16,6-2 0 0,3 2-3 0,0 0-1 15,3 3 0-15,3-5 0 0,0 2 0 0,3-3 0 16,1 3 0-16,2-2 0 0,3-1-8 0,6-4 0 15,-4-6 9-15,7 0-9 0,3-3 0 0,3 0 0 16,3-5 0-16,3 0 8 0,0-8 19 0,6 3 4 0,-7-6 1 16,7 3 0-16,0-5-42 0,3 0-8 15,-4 0-2-15,1-1 0 0,-3 1 7 0,0 0 1 0,-6-6 0 16,0 12 0-16,-3-7 12 0,-4 1 0 0,-2 3 0 16,-3 2 10-16,0 2-10 0,-3 4 0 15,-3 2-10-15,0 0 10 0,0 0 0 0,-9 0 8 16,0 2 1-16,0 4 0 0,1-1 12 0,-4 3 3 0,-3 0 0 0,0 2 0 15,3 4-10-15,3-1-2 0,-3-5 0 0,3 10 0 16,3-5-3-16,3 1-1 0,0-1 0 0,0-5 0 16,3 5-8-16,3-2 0 0,3-3 0 0,0 0 0 15,3 2 0-15,3-7 0 0,0 2 0 0,3 0 0 16,0-2-14-16,3-3-5 0,-4-3-1 0,1 3-863 16,0-8-173-16</inkml:trace>
  <inkml:trace contextRef="#ctx0" brushRef="#br0" timeOffset="66117.8">19028 2844 1890 0,'0'0'41'0,"-3"6"9"0,-3 7 2 0,3 0 1 0,3-5-42 0,-3 5-11 15,-3 0 0-15,0 6 0 0,3-6 119 0,-3-2 21 16,0 5 5-16,0 2 1 0,0-5-50 0,1 1-11 15,-4-1-1-15,0 0-1 0,0 6-43 0,3-6-9 16,-3 0-2-16,-3 0 0 0,3 1-17 0,-3 4-3 0,3-5-1 16,-3 0 0-16,-3 3-8 0,6 0 0 0,-2-3 0 0,-1 1-11 31,0-1-68-31,0-5-13 0,-3 2-4 0,3-2-1067 0</inkml:trace>
  <inkml:trace contextRef="#ctx0" brushRef="#br0" timeOffset="66854.37">19796 2061 1414 0,'0'0'63'0,"0"0"13"0,6-5-61 0,3-3-15 16,-3 0 0-16,0 3 0 0,0-1 88 0,0 4 14 16,-6 2 3-16,0 0 1 0,0 0 15 0,0 0 3 15,0 0 1-15,0 0 0 0,0 0-45 0,0 8-10 16,-6 5-2-16,0 0 0 0,0 0-8 0,-3 6-1 15,-6-1-1-15,0 4 0 0,6-4-20 0,-6 9-4 16,0-1-1-16,-2 0 0 0,-1 6 3 0,-3 0 0 16,-3 8 0-16,0-6 0 0,0 3-36 0,1 3 0 15,-4-11 0-15,6 3 0 0,6-1 0 0,3-4 0 16,-3-6 0-16,3 3 0 0,1-6 0 0,2-2 0 0,3 3 0 16,0-9 0-16,3 1 0 0,0-1 0 15,3-4 0-15,0-6 0 0,0 0 10 0,0 0-10 0,9 0 8 0,0 0-8 16,0-6 0-16,-1-1-9 0,4-4 0 0,6 3 0 15,3-5 9-15,-3 0 0 0,3-1 10 0,3-2-10 16,-7 3 0-16,4 3 0 0,-6-4 0 0,3 4 0 16,0 2-10-16,0-5-8 0,0 7-2 0,-4-2 0 15,1 3 20-15,3 0 0 0,0 2 0 0,-3 3 0 0,3 3 0 16,-3 2-10-16,0-5 10 0,-4 5-8 0,-2 3 8 16,0 0-8-16,0 3 8 0,-6-3-8 0,6 0 8 0,-6 2 0 15,0 4 0-15,0-9 0 0,-3 5 0 0,0 1-8 16,0-3 8-16,-3 3-8 0,3 2 16 0,-3-5 3 15,0 2 1-15,-3-2 0 0,0 5 6 0,0-5 2 16,-3 3 0-16,6-3 0 0,-6 5-11 0,4-8-1 16,-7 3-8-16,3-2 12 0,0 2-12 0,-6-3 9 15,0-2-9-15,3 2 8 0,3 0 5 16,-3 0 1-16,-3 3 0 0,0-8 0 0,4 6-6 16,-1-4 0-16,0-2-8 0,0-2 12 0,-6 4 16 0,0-2 2 15,0 0 1-15,0-2 0 0,1 2-31 0,-4 0 0 16,0-3-11-16,6 0 11 0,3 3 0 0,3 0 0 15,3-5 0-15,-3 2 0 0,6 1 0 0,0 2 0 16,-3-3 9-16,3 3-9 16,0-5-45-16,3 5-14 0,0 0-2 0,9-3-1 15,0 1-129-15,0-1-25 0,12-2-6 0,0-9-1 0</inkml:trace>
  <inkml:trace contextRef="#ctx0" brushRef="#br0" timeOffset="75854.42">2121 4016 403 0,'0'0'17'0,"0"0"5"0,0 0-22 0,0 0 0 0,0 0 0 0,0 0 0 16,0 0 186-16,0 0 33 0,0 0 6 0,0 0 2 15,0 0-121-15,0 0-24 0,0 0-5 0,0 0-1 16,0 0 6-16,0 8 1 0,3-5 0 0,-3 8 0 15,-3 2-15-15,3 0-2 0,0 0-1 0,-6 3 0 16,3 5-23-16,-3 0-5 0,-3 6-1 0,3-6 0 16,-3 8-7-16,4-2-1 0,-7 2-1 0,3-3 0 15,6 1-27-15,-6-4 0 0,0 4 0 0,6-11 0 0,-3 8 0 16,0-6 10-16,6 1-10 0,0-3 10 0,0-3-10 0,3-3 10 16,0 4-10-16,3-9 10 0,-3 3-10 0,3-3 0 15,0-2 0-15,0-3 8 0,3-3 1 0,0 0 0 16,2 1 0-16,-2-9 0 0,3 1-9 0,0-1 0 15,-3-2 0-15,9-6 0 0,-6 3 0 0,0-2 0 16,6-3 0-16,-6 2 0 0,5-5-9 0,-2 3 9 16,3-3 0-16,0 3 0 0,-3 0 0 0,0 3-8 15,-3-1 8-15,3 6 0 0,-6 5 0 0,-1-3-10 16,-2 3 10-16,0 8-8 0,-6 0 8 0,0 0-12 16,6 6 12-16,-6 7-12 0,0 0 12 0,0 0 11 15,0 6-3-15,-6 2 0 0,3-5 0 0,0 2 0 16,3 1 0-16,-6-1 0 0,3 1-8 0,3 0 0 15,0 2 0-15,3-8 8 0,-3 3-8 0,6-3 0 16,-6-2 0-16,6 2 0 0,0-8 0 0,3 3 8 16,-6-3-8-16,3 1 0 0,6-6 13 0,-3 0-2 0,-3-3-1 0,9-2 0 15,-9-3-1-15,9 0 0 0,-6-3 0 0,5-2 0 16,4-3 10-16,0 3 1 0,3-8 1 0,0 2 0 16,-6-5-21-16,3 3 0 0,8-5 0 0,-5-6 0 15,3 0 0-15,3 1-13 0,3 1 1 0,-7-1 1 16,4-1 11-16,-3 5-8 0,-3-4 8 0,0 10-8 15,-3-3-9-15,-1 8-2 0,-2 0 0 0,-6 5 0 16,0 6 19-16,0-3 0 0,-6 6 8 0,-3 2-8 16,0 0 0-16,0 0-21 0,0 0 3 0,-3 10-678 15,-3-2-136-15</inkml:trace>
  <inkml:trace contextRef="#ctx0" brushRef="#br0" timeOffset="76178.2">2850 4305 460 0,'0'0'20'0,"0"0"5"0,0 0-25 0,0 0 0 0,0 0 0 0,0 0 0 16,0 0 208-16,0 0 37 15,0 0 7-15,0 8 2 0,-3 0-135 0,0 2-27 0,0-2-6 0,-2 3-1 16,2 2-25-16,-6 0-4 0,0-2-2 0,0 5 0 16,3-3-10-16,-3-5-3 0,0 2 0 0,0 4 0 15,0-1-41-15,0-5 0 16,3 0 0-16,3 0 0 0,-3 0 0 0,6 0 0 0,0-8 0 0,0 0-594 15,0 0-122-15</inkml:trace>
  <inkml:trace contextRef="#ctx0" brushRef="#br0" timeOffset="76345.28">3014 4143 864 0,'-6'-2'76'0,"0"2"-60"15,0 0-16-15,3 8 0 0,-3-8 159 0,3 2 29 16,-3 4 5-16,0-1 2 0,1-2-156 0,2 2-31 16,3-5-8-16,0 0-695 0</inkml:trace>
  <inkml:trace contextRef="#ctx0" brushRef="#br0" timeOffset="76727.32">3047 4305 1612 0,'0'0'36'0,"0"0"7"0,0 0 1 0,0 0 1 0,0 0-36 0,0 0-9 0,-3 2 0 0,3 9 0 15,-6-6 68-15,3 3 12 0,-6 5 3 0,6-7 0 16,-6 7-25-16,0-2-5 0,3-1-1 0,0 3 0 15,0 1-8-15,-3 4-3 0,6-5 0 0,0-5 0 16,-2 3-21-16,2-1-5 0,3 1-1 0,-6-3 0 16,6 3-2-16,0-9-1 0,0-2 0 0,0 0 0 15,6 3-3-15,2-3 0 0,-2-3 0 0,3 1 0 16,0-4 20-16,3-2 3 0,3-2 1 0,-3 2 0 16,-3-5-24-16,6 2-8 0,-6-2 0 0,3 0 0 15,3-1 0-15,-4 1 0 0,1 0 0 0,0 0 0 16,-3-1 0-16,3 6 0 0,-3-5 0 0,0 5 0 15,0-2 0-15,0 2 0 0,-6 0 0 0,3 3 0 0,0-1 0 0,-6 6-8 16,0 0 8-16,0 0 0 0,0 0-10 0,0 0 2 16,0 0 0-16,0 0-720 15,0 0-143-15</inkml:trace>
  <inkml:trace contextRef="#ctx0" brushRef="#br0" timeOffset="77579.42">3630 4299 928 0,'0'0'41'0,"0"0"9"0,0 0-40 0,0 0-10 0,0 0 0 0,0 0 0 16,0 0 98-16,0 0 18 0,0 11 3 0,0-3 1 16,-3 0-16-16,0 3-2 0,3-1-1 0,-3 1 0 15,-3 5-16-15,3-3-3 0,-3-3-1 0,1 9 0 16,-4-6-38-16,3 0-8 0,6 1-2 0,-3-1 0 15,0-3-1-15,0-2 0 0,3-2 0 0,6 2 0 16,-3-3-24-16,6-2-8 0,-3-3 0 0,8-3 0 16,-2-2 17-16,3-3 0 0,6-3 0 0,-6-2 0 15,6 0-17-15,-3-1-12 0,-1 1 1 16,1 0 1-16,3-6-29 16,-6 4-5-16,0 4-2 0,0-2 0 0,-3-1 24 0,-3 7 5 0,0 1 1 0,-3-2 0 15,-1 3 6-15,-5 5 2 0,0 0 0 0,0 0 0 16,0 0 8-16,-5 13 12 0,2-7-2 0,-3 4-1 15,0 3 37-15,0-2 7 0,0 2 2 0,3-2 0 0,-6 2-39 0,3 0-8 16,3-2-8-16,0-1 11 0,0 4-11 0,3-9 12 16,0 3-12-16,0-6 12 0,3 4-12 0,-3-1 0 15,0-5 0-15,6 3 0 0,3-3 12 0,-3 0-2 16,3-3-1-16,3 0 0 0,-3 1-1 0,2-1 0 16,-2-2 0-16,0-3 0 0,3-3-8 0,0 3 0 15,0 0 0-15,0-2 0 0,3 2-9 0,-6-3-4 16,3 1-1-16,0-3 0 0,5 2 1 0,-8 0 0 15,3 1 0-15,-3-1 0 16,3 3-11-16,-3-2-3 0,0-1 0 0,3 6 0 16,-9-3-42-16,3 3-9 0,0 2-2 0</inkml:trace>
  <inkml:trace contextRef="#ctx0" brushRef="#br0" timeOffset="77873.63">4226 4292 633 0,'0'0'56'0,"0"0"-44"0,0 0-12 0,0 0 0 16,0 0 172-16,0 0 32 0,0 0 6 0,0 0 2 0,0 0-122 0,0 0-24 15,0 0-5-15,0 7-1 0,0 1 13 0,-3 3 3 16,0-6 0-16,3 6 0 0,-9-1-20 0,3-2-4 15,0 3-1-15,-6 0 0 0,6-1-19 0,-3 1-3 16,0 2-1-16,0-2 0 0,3-1-4 0,-3-2 0 16,3 0-1-16,3 3 0 0,3-6-31 0,-3 3-7 15,3-8-1-15,0 0 0 16,6 2-128-16,-6-2-27 0,0 0-5 0,0 0-623 0</inkml:trace>
  <inkml:trace contextRef="#ctx0" brushRef="#br0" timeOffset="78037.95">4401 4122 979 0,'0'0'87'0,"0"0"-70"0,0 0-17 0,0 0 0 16,-6 0 112-16,0 3 18 0,-3 0 4 0,9-3 1 16,-3 2-87-16,3-2-18 0,-3 5-3 0,3-5-1 15,0 0-35-15,-3 8-7 0,3 0-2 0,0-8-657 16</inkml:trace>
  <inkml:trace contextRef="#ctx0" brushRef="#br0" timeOffset="78547.3">4511 4247 403 0,'0'0'36'0,"0"0"-36"15,0 0 0-15,0 0 0 0,0 0 230 0,0 0 39 16,0 0 8-16,0 0 2 0,0 0-131 0,0 0-25 16,0 0-6-16,0 0-1 0,0 0-40 0,-3 0-8 15,0 0-1-15,0-6-1 0,-3 4-21 0,-2 2-4 16,2-3-1-16,3 3 0 0,-3 0-3 0,-3 0-1 16,0 3 0-16,0-3 0 0,0 2 5 0,0 4 1 15,3-6 0-15,-9 2 0 0,9 1-23 0,-3 0-5 16,9-3-1-16,-6 5 0 0,-3 0-4 0,3 3-1 15,0-5 0-15,1 2 0 0,2 3-8 0,-3-3 0 0,6-5 0 0,0 11 0 16,0-9 0-16,0 9 8 16,0-8-8-16,3 2 8 0,3 3-8 0,5-3 0 15,-8 0 0-15,3 1-11 0,3 2 11 0,3-6 0 0,-12 4 0 16,9-1 0-16,3-2 0 0,-6 2 0 0,3-2 0 16,0 2 0-16,-3-3 0 0,3 4 0 15,-3 2 0-15,3-8 0 0,-6 5 0 0,-3-5 0 16,0 0-9-16,3 8 9 0,-3-8 0 0,0 5 0 0,0 3 0 0,-3-5 0 15,0 7 0-15,0-7 0 0,-12 2 0 0,9 1 0 16,-9-1 0-16,6 3 0 0,3-8 0 0,-9 5 0 16,3-2 0-16,0-1 0 0,0 1 0 0,1-3 0 15,-4 3 0-15,3-3 0 0,0 0 0 0,0 0 0 16,3 0 0-16,-6 0 0 0,3 0 8 0,9-3-8 16,-9 0 0-16,12 3 0 0,-6-5 0 0,6 5 8 15,-3-3-8-15,3 3-11 0,0 0 3 0,0 0 0 16,0 0-116-16,3-2-24 0,3-6-4 0,0 3 0 15</inkml:trace>
  <inkml:trace contextRef="#ctx0" brushRef="#br0" timeOffset="79090.08">4809 4260 1256 0,'0'0'56'0,"0"0"11"0,0 0-54 0,0 0-13 0,0 0 0 0,0 0 0 15,0 0 59-15,0 0 9 16,0 0 1-16,0 0 1 0,0 0 6 0,0 0 2 0,-3-5 0 0,3 5 0 16,-6-3-50-16,6 3-9 0,0 0-3 0,-3 0 0 15,-6-3 10-15,3 1 2 0,0 2 0 0,0 0 0 16,0-6 4-16,-3 6 2 0,3 0 0 0,-2 6 0 15,2-6 7-15,-3 0 2 0,-3 5 0 0,3-2 0 16,3 2-7-16,-6-3 0 0,6 1-1 0,0 5 0 16,-6-5-19-16,6 2-4 0,-3 0-1 0,6 1 0 15,-6-1-11-15,6 3 12 0,0-3-12 0,3 3 12 16,0 0-12-16,0-3 0 0,0-5 0 0,3 8 8 16,3-3-8-16,0 1 0 0,-3 2 0 0,3-6 0 15,3 4 8-15,3-1-8 0,-6 0 0 0,3 1 8 16,0-4-8-16,0 1 0 0,0 2 0 0,0 0 0 15,0 1 0-15,2 2 0 0,-8 0 0 0,3-3 0 0,-3 3 0 0,0-3 0 16,0 0 0-16,-3 1 0 0,0 2 0 0,-3 0 0 16,0-3 0-16,0 0 0 0,-3 0 0 0,-2 1 0 15,2 2 0-15,-3 0 0 0,0-8 0 0,-3 5 0 16,3 3 0-16,-6-8 8 0,0 2 0 0,0 1 0 16,-3 0 0-16,1-3 0 0,5 5 13 0,-9-10 3 15,0 2 0-15,12 0 0 0,-9 1-4 0,9 2-1 16,-3-8 0-16,3 3 0 0,6 5-11 0,-3-8-8 15,3 0 12-15,6 2-12 0,3 1-13 0,0 0-10 16,0 0-1-16,6-1-1 16,0 4-213-16,-3-6-42 0</inkml:trace>
  <inkml:trace contextRef="#ctx0" brushRef="#br0" timeOffset="79748.88">4937 4358 1796 0,'0'0'40'0,"0"0"8"0,0 0 1 0,0 0 1 0,0 0-40 0,0 0-10 0,0 0 0 15,0 0 0-15,0 0 68 0,0 0 12 0,0 0 3 0,12 0 0 16,-9-8-42-16,6 2-8 0,0 1-1 0,3 0-1 16,-3 2-21-16,0-2-10 0,-1 0 10 0,4 2-10 15,0-8 8-15,-3 9-8 0,0-6 0 0,-3 0 9 16,3 5-9-16,-6-5 0 0,3 3 0 0,0-3 8 15,-6 3-8-15,3-6 0 0,0 9 9 0,-3-6-9 16,-3 2 8-16,0 1-8 0,3 2 8 0,-6 1-8 16,-3 2 17-16,0 2-1 0,-3 6 0 0,0-5 0 15,-6 8 17-15,4 2 3 0,-7 0 1 0,6 0 0 16,-6 0-9-16,6 6-1 0,0-6-1 0,3 6 0 0,-3-6-13 16,6 6-2-16,-2-4-1 0,2 4 0 0,6-6 2 0,0-5 1 15,3 5 0-15,3-2 0 0,3-1-13 0,0-4 0 16,5-1 0-16,-5-2 0 0,9 2 19 0,3-5 4 15,3-3 1-15,0 1 0 0,3-4-24 0,-1-2 0 16,1-2-10-16,-3-3 10 0,0 2-17 0,-3-2 3 16,3 0 1-16,-6-1 0 0,2 1-7 0,-2 3-2 15,-3-1 0-15,3 0 0 0,-6 3 22 0,0 1-9 16,0 1 9-16,-3 6 0 0,-6 0-10 0,0 0 10 16,0 0-8-16,0 0 8 0,0 3 0 0,3 2 0 15,-6 3 9-15,0 3-9 0,0-6 25 0,3 3-1 16,-3-3-1-16,0 6 0 0,0-1-7 0,3-2-2 0,0 3 0 15,0-6 0-15,0 3-2 0,0-3-1 16,3 3 0-16,0-5 0 0,0 2-11 0,3 1 0 16,3-6 0-16,-3-6-11 0,3 6 11 0,3-2 9 15,-4-4-1-15,7 6-8 0,-3-10 14 0,3 7-4 0,-6-7-1 0,3 2 0 16,3 0-9-16,0 0-14 0,0-3 3 0,-3 3 1 16,5 3-19-16,-5-6-4 15,3 3-1-15,-3 3 0 0,-3 2 20 0,0 3 4 0,-3 0 1 0,-6 0 0 16,0 0 9-16,0 0 0 0,0 0-9 0,6 3 9 15,-6-3 0-15,3 11 0 0,-3-6 10 0,0 6-10 16,-6-3 16-16,6 2-3 0,-3 1-1 0,0-3 0 16,0 2 7-16,3-2 1 0,-6 0 0 0,6 0 0 0,0 3-20 15,6-9 0-15,-6 9 0 0,0-11 0 16,0 0-65-16,6 2-17 0,3 4-3 16</inkml:trace>
  <inkml:trace contextRef="#ctx0" brushRef="#br0" timeOffset="80733.06">6065 4432 954 0,'0'0'42'0,"0"0"9"0,0 0-41 15,0 0-10-15,0 0 0 0,0 0 0 0,0 0 106 0,0 0 19 16,0 0 4-16,0 0 1 0,-3 5-46 0,3-5-10 16,0 0-2-16,0 0 0 0,0 0-7 0,0 0-1 15,0 0-1-15,0 0 0 0,0 0-19 0,9-3-3 16,-3 1-1-16,0-1 0 0,3-2-21 0,-3 0-5 16,0 2-1-16,0-8 0 0,-3 3-13 0,3 0 9 15,-3 1-9-15,0-1 8 0,0 0-8 0,-3 0 12 0,3-3-12 16,-3 3 12-16,-3 0-12 0,-3-2 0 0,3 2 0 0,0 0 8 15,-3 0 20-15,0 3 3 16,-3-1 1-16,-3 6 0 0,0-5-32 0,0 10 0 0,-3-5 0 16,3 3 0-16,-11 5 27 0,5 0 5 0,-3 5 2 15,0-8 0-15,3 6 2 0,-6-1 1 0,4 4 0 16,2-1 0-16,0 0-14 0,3 0-3 0,0 1-1 0,3 4 0 16,3-5-10-16,0 3-1 0,3 0-8 0,6-5 12 15,0 5-12-15,3-3 0 0,0-5 0 0,3 0 0 16,6 2 9-16,3-4 3 0,0-4 0 0,6-2 0 15,0-2 0-15,2-4 0 0,-2-2 0 0,0 3 0 16,3-8-12-16,0 0 8 0,-1-1-8 0,1-2 8 16,0 1-28-16,0-9-7 0,0 3-1 0,3-3 0 0,-1 0 8 0,-2-2 2 15,-3-4 0-15,3 1 0 0,0-2 4 16,-1-4 1-16,1 3 0 0,0 1 0 16,-3-9-27-16,3 8-6 0,-3-7-1 0,2-4 0 15,-2 4-17-15,-3-1-3 0,3 0-1 0,-3 6 0 16,3 2 20-16,-4 0 3 15,-5 11 1-15,3-3 0 0,-3 8 59 0,-6 3 12 0,0 0 2 0,0 8 1 0,0-1 3 0,-3 4 1 16,0-4 0-16,-3 6 0 0,0 0 24 0,0 0 5 16,0 0 1-16,-3 8 0 0,3-8-20 15,-6 11-4-15,0 2-1 0,-3 6 0 0,3 2-14 0,-6 0-2 16,0 3-1-16,0 5 0 0,-2 0 10 0,-1 0 3 16,-6 3 0-16,-3 2 0 0,0 3-18 0,-3-2-3 15,-2 2-1-15,2 2 0 0,-3 1-1 0,3 0-1 0,0 0 0 16,4-3 0-16,2-6-3 0,3-2 0 0,3 1 0 15,0-4 0-15,6-2-8 0,0-3 8 0,6 0-8 0,0-5 8 16,3 0-8-16,3-3 8 0,3-2-8 0,3-3 8 16,3 0-8-16,0-8-17 0,0 0 4 0,6 0 1 15,3-8-168 1,-1-3-32-16</inkml:trace>
  <inkml:trace contextRef="#ctx0" brushRef="#br0" timeOffset="81273.37">6518 4395 1267 0,'0'0'112'0,"0"0"-89"16,0 0-23-16,0 0 0 16,0 0 132-16,0 0 21 0,0 0 5 0,0 0 1 0,0 0-52 0,0 0-11 15,6 2-1-15,2-4-1 0,-2 2-52 0,3-6-10 16,3 1-3-16,-3 0 0 0,3-3-29 0,0 0 8 15,0-3-8-15,0 3 0 0,0-5 0 0,0 3 0 16,-6-1 0-16,2-2 0 0,-2 2 0 0,0-2 0 16,-6 0 0-16,0 0 0 0,0-1 0 0,-6 6 0 15,3 3 0-15,0-5 0 0,-5 7 0 0,-1-5 0 16,3 8 0-16,-6 3 0 0,-3 2 26 0,0 0 6 16,3 6 0-16,-6-1 1 0,3 4 10 0,0-1 1 15,1 0 1-15,-4 0 0 0,3-2-17 0,-3 2-4 16,6 3-1-16,0-3 0 0,3 0-15 0,0 1-8 15,3-1 8-15,3 0-8 0,0-2 17 0,3 2-1 16,0-5 0-16,6 0 0 0,0 2-16 0,0-7-12 0,3 0 1 16,3 5 1-16,0-8 22 0,0-6 5 15,3 1 1-15,0 2 0 0,0-7-26 0,2-1-6 0,4 1-1 0,0 2 0 32,-3-8-16-32,0 5-3 0,0-2-1 0,0 0 0 0,-1-3 15 0,-5 3 4 0,3 2 0 0,-3 0 0 15,0 1 16-15,-3 7 0 0,-3-5 0 0,-6 8 0 16,3 0 0-16,-3 0 0 0,0 0 0 0,-6 8 0 15,0-5 16-15,0 7 0 0,-6 1 0 0,0 0 0 16,0 2 19-16,0 0 4 0,0 0 1 0,6 1 0 16,-2-1-28-16,-1 3-12 0,6-8 10 0,0 5-10 15,0-3 0-15,3-2 0 0,3 0 0 0,3 0 0 0,0-2 0 0,3-1 11 16,2-5-2-16,1 0 0 16,3-5-67-16,0-1-14 0,3-2-2 0,0 0-698 15,0 0-139-15</inkml:trace>
  <inkml:trace contextRef="#ctx0" brushRef="#br0" timeOffset="81742.89">7077 4207 1584 0,'0'0'70'0,"0"0"14"0,0 0-67 0,0 0-17 16,0 0 0-16,0 0 0 0,0 0 58 0,0 0 8 15,0 0 2-15,0 0 0 0,0 0-3 0,0 0 0 16,0 0 0-16,6 0 0 0,-6 0-25 0,0 0-6 15,9 0-1-15,-3 0 0 0,-6 0-4 0,0 0-1 0,0 0 0 0,0 0 0 16,0 0-4-16,0 0 0 0,6 0-1 0,-6 0 0 16,0 0 14-16,0 0 3 0,0 0 1 0,0 0 0 15,-6-8-16-15,0 5-3 0,-3 3-1 0,0 0 0 16,-3 3 8-16,0 0 2 0,3 2 0 0,-2 0 0 16,-4 3-5-16,3-3-1 0,0 3 0 0,0 0 0 15,-3 0-11-15,3 3-2 0,0-3-1 0,3 0 0 16,0 2 1-16,3-7 1 0,0 2 0 0,3 0 0 15,3 1 3-15,0-1 1 0,0-5 0 16,3 8 0-16,6-3-17 0,0 3 0 0,0-8 0 0,3 6 0 16,-3 1 0-16,6-7-11 0,0 3 0 0,0 0 0 15,-3-1 19-15,0 4 4 0,2-4 1 0,-2 1 0 16,0 5-23-16,-3-8-5 0,0 5-1 0,-3 1 0 16,3-1 16-16,-6 3-9 0,-3 0 9 0,0-3-8 0,-3 3 8 0,0-5 0 15,-3 2 0-15,-3 3 0 0,0-3 0 0,-3 0 0 16,-3-2 0-16,3 2 0 0,-5 1-14 0,-1-4-1 15,0 1 0-15,0 0 0 0,0 2 15 0,0-5 0 16,0 0 0-16,-2 0 0 0,-1 0 32 0,3-5 0 16,0 2 0-16,6 3 0 0,-6-5-32 0,9-3-12 15,0 2 0-15,6-2 0 16,1-2-136-16,2 2-28 0</inkml:trace>
  <inkml:trace contextRef="#ctx0" brushRef="#br0" timeOffset="82710.02">7809 3895 345 0,'6'-8'31'0,"0"5"-31"0,-6 0 0 0,3-4 0 16,0 4 168-16,0 0 27 0,0-5 5 0,0 6 2 15,-3-1-78-15,0 3-15 0,0-8-3 0,0 8-1 0,0 0-6 0,0 0-2 16,0 0 0-16,0 0 0 0,0 0-17 0,0 0-4 15,0 0-1-15,0 11 0 0,-6 2-14 0,3 3-2 16,-3 0-1-16,0 2 0 0,0 6-2 0,-3 0 0 16,-5 5 0-16,5 0 0 0,-3 0-28 0,-3 5-7 15,0 4-1-15,0 1 0 0,3-4-7 0,-3 2-1 16,3-3-1-16,0 0 0 0,4-4-11 0,2-1 0 16,3-6 9-16,3 4-9 0,0-6 8 0,6 0-8 15,0-5 10-15,-1-3-10 0,4 1 12 0,0-9-3 16,3 3-1-16,0-8 0 0,0 0 4 0,0-8 1 15,3 3 0-15,0-6 0 0,0 0-5 0,-1 1-8 16,1-9 11-16,3 3-11 0,-3-2 8 0,3-6-8 16,-3 3 0-16,3-6 0 0,0-7 0 0,-1 2 0 15,7 1 0-15,0-9 0 0,0 3 10 0,0 2-10 16,5-7 8-16,1 8-8 0,-3-1 0 0,3 4 8 0,-3 4-8 0,-1 1 0 16,-2-1 0-16,0 3 0 0,-3 3 0 0,-3 0 0 15,0 3 0-15,-1 4-11 0,-2 1 1 0,-3-3 0 16,3 3 10-16,-6 2 0 0,3-2-9 0,-3 8 9 15,0-6-28-15,-3 9 0 16,3-6-1-16,-3 8 0 0,0-6-27 16,0 6-6-16,-4 0-1 0,-2 0-1028 0</inkml:trace>
  <inkml:trace contextRef="#ctx0" brushRef="#br0" timeOffset="83277.2">8158 4344 1450 0,'0'0'32'0,"0"0"6"0,0 0 2 0,0 0 1 0,9-5-33 0,-1 3-8 15,-2-4 0-15,3 1 0 0,0 0 43 0,0 2 6 16,0-8 2-16,3 1 0 0,-3 2-39 0,3-3-12 15,-3 1 8-15,3 2-8 0,-3-5 0 0,0 2 0 16,0-2 8-16,-4 2-8 0,1-2 0 0,-3 2 0 0,0-2 8 0,-3 5-8 16,-3 3 0-16,3 5 0 0,-3 0 8 0,-5 0-8 15,-4 0 20-15,0 5 0 0,-3 3 0 0,-3 5 0 16,0-2 30-16,-3 5 6 0,-3 2 2 0,1 1 0 16,2 2-1-16,3-5 0 0,3 0 0 0,0 2 0 15,3 3-16-15,0-7-3 0,0 2-1 0,9-1 0 16,6 1-37-16,0-2 0 0,0-4 0 0,6 3 0 15,6-7 0-15,0 2 0 0,3-3 8 16,3 3-8-16,0-8 12 0,2 0-1 16,-2 0-1-16,3-5 0 0,-3-1-10 0,0 4 0 0,0-9 0 0,-1 3 0 15,1 0-15-15,0-5-5 0,3 2 0 0,-3 3-1 16,-6-2 21-16,0 2 0 0,-4 3 0 0,1 2 0 16,-6-2 0-16,-3 5 0 0,-3 0 0 0,0 0 0 15,0 0 8-15,0 0 0 0,-3 5 0 0,-3 3 0 0,0 0 19 0,6-8 3 16,-6 8 1-16,0 0 0 0,6-8-6 0,0 0-1 15,0 0 0-15,0 0 0 0,0 0-11 0,0 0-2 16,0 0-1-16,6 0 0 0,-3 0 0 0,6-6 0 16,0 1 0-16,0 0 0 0,3 0-10 0,-3-3 0 15,0-3 9-15,3 6-9 0,0-9 0 0,-3 7 8 16,3 1-8-16,0-7 0 0,-4 5 0 0,4 3 0 16,0-8 0-16,3 2 0 15,-3 3-130-15,0-5-27 0</inkml:trace>
  <inkml:trace contextRef="#ctx0" brushRef="#br0" timeOffset="83864.31">9057 3913 1861 0,'0'0'40'0,"0"0"9"0,0 0 2 0,0 0 2 0,6 0-42 0,-1-5-11 0,1 2 0 0,0 3 0 16,3-2 39-16,0-1 5 0,0-2 2 0,3-1 0 15,0 1-27-15,0 2-6 0,3-4-1 0,-3 1 0 16,0-2 0-16,-1 3-1 0,4-8 0 0,-3 5 0 16,0-5-3-16,0 2 0 0,6-2 0 0,-6 2 0 0,3-2 3 0,-3 2 0 15,3-2 0-15,-7 3 0 16,4 2 0-16,-3-6 0 0,0 1 0 0,0-3 0 15,-6 3 6-15,3 0 2 0,-3 0 0 0,-3 2 0 0,-3-2-19 16,-3 8 0-16,-3-1-13 0,-3 1 5 16,0 5 16-16,-5 5 4 0,-4 1 1 0,0 7 0 15,-6 0 22-15,-6 8 4 0,1 0 1 0,-7 3 0 0,0 8-5 0,-2-3-1 16,-1 3 0-16,6 5 0 0,-3-5-8 16,4 7-2-16,2-4 0 0,3 2 0 0,6 2 0 0,1 1 0 15,5-8 0-15,0 2 0 0,6 1-16 0,0-6-8 16,6 0 8-16,0-3-8 0,3-2 0 0,0-8 0 15,6 2 0-15,3-4 0 0,-3-1 8 0,6-3-8 16,0-4 0-16,0 2 8 0,0-8-8 0,6 0-9 16,0-8 9-16,2 2-13 15,4-4-20-15,-3-1-4 0,6-2-1 0,-6 2 0 0,3-2 11 0,-4 0 3 0,1 0 0 0,-3 2 0 16,0 3 24-16,-3 0-8 0,-3 3 8 16,-3 2 0-16,-6 3 0 0,0 0 0 0,0 8 0 15,-3 0 0-15,0 3 14 0,-6 2 8 0,0 3 2 16,3 0 0-16,-3-3 22 0,0 3 5 0,3 2 1 0,0-4 0 15,3-1-39-15,0-5-13 0,3 2 9 16,0-2-9-16,6 0 0 0,0-2 0 0,3-1 0 0,0-5 0 16,3 0 12-16,3 0-4 0,0-5 0 0,3-1 0 15,3-2-25-15,-7 3-6 0,4-3-1 0,-3 0-800 16,0-2-161-16</inkml:trace>
  <inkml:trace contextRef="#ctx0" brushRef="#br0" timeOffset="84696.09">9449 4313 806 0,'0'0'72'0,"0"0"-58"0,0 0-14 0,0 0 0 16,0 0 124-16,0 0 21 0,0 0 5 0,0 0 1 0,0 0-59 15,0 0-11-15,0 0-2 0,0 0-1 16,0 0-13-16,0 0-2 0,0 0-1 0,0 0 0 15,0 0-9-15,0 0-1 0,6 0-1 0,0 0 0 16,0-3-19-16,0 0-3 0,0 1-1 0,3 2 0 16,-3-8-8-16,0 3-3 0,0-1 0 0,3-2 0 15,-3 3-17-15,0-3 10 0,-3 3-10 0,3-3 8 0,-3 3-8 0,-3-6 0 16,0 3 9-16,0 0-9 0,-6-2 0 0,3 2 9 16,-3 0-9-16,-3 2 0 0,0-2 8 0,0 3-8 15,-6 0 0-15,0 2 0 0,3 3 16 0,1 0-4 16,-7 3-1-16,0 2 0 0,0 3 11 0,0 0 2 15,-3 0 1-15,3 5 0 0,3 0-2 0,1 1-1 16,-4-1 0-16,3 0 0 0,3 0-11 0,3 3-3 0,0-3 0 0,0 1 0 16,3-1-8-16,3 0 0 15,-3 0 9-15,3-2-9 0,6 2 0 0,0-2 9 16,0-3-9-16,3-3 0 0,0 3 11 0,6-5-11 0,3-1 10 16,0-4-10-16,3-1 12 0,0-2-4 15,2-1-8-15,4-2 12 0,0-2-12 0,-3 2 9 0,-6 0-9 16,0-5 8-16,2-1-8 0,-2 4-17 0,3-1 4 15,-3 1 1-15,-3 2 1 0,-3-3 1 16,0 3 0-16,0 3 0 0,-6 0 10 0,-3 5 0 16,0 0 0-16,0 0 0 0,0 0 0 0,0 0 0 0,0 0 0 0,-6 10-8 15,-3-4 8-15,0 7 14 0,0-5-3 0,0 2-1 16,0 4 5-16,3-4 1 0,-3 1 0 0,0 2 0 16,6-2-6-16,0-4-1 0,3 1 0 0,3 0 0 15,0-5-9-15,6 5 0 0,0-8 0 0,3 0 0 16,3-5 0-16,3-1 0 0,0-4 0 0,3-1 0 15,-1 1-144-15,1-4-25 0,0-2-5 0,-3 3-803 16</inkml:trace>
  <inkml:trace contextRef="#ctx0" brushRef="#br0" timeOffset="84965.7">10295 3485 2048 0,'0'0'45'0,"-6"0"10"0,0 0 1 0,-3 5 1 0,3-5-45 0,-3 5-12 16,3 3 0-16,-3-3 0 0,0-2 60 0,-3 8 9 16,3-3 3-16,1 2 0 0,-4 6-17 0,0 3-3 15,-3 2-1-15,3 3 0 0,-3 5-16 0,-3 0-3 16,-3 5-1-16,0 1 0 0,-2 4 1 0,-4-2 0 16,0 3 0-16,0 2 0 0,4 1-20 0,-1 2-3 0,3-8-1 0,-3 5 0 15,0-2-8-15,6-3 0 0,1-3 9 16,5-2-9-16,0 0 0 0,3-6 0 0,3-7 0 0,6-1 0 15,-3-2 0-15,6-5 0 0,0-1-9 0,3 1 9 32,6-11-48-32,-3 2-4 0,2-4-2 0,4-4 0 0,-3-2-149 15,3-2-29-15</inkml:trace>
  <inkml:trace contextRef="#ctx0" brushRef="#br0" timeOffset="85256.93">10595 3527 2026 0,'0'0'44'0,"0"0"10"0,0 0 2 0,0 0 1 0,0 0-45 15,0 0-12-15,-3-3 0 0,-2 3 0 0,-1 3 87 0,-3 5 15 16,-3 5 3-16,-3 0 1 0,0 1-47 0,-6 7-10 16,-6 8-1-16,1-3-1 0,-1 9-7 0,0-4 0 15,3 4-1-15,0 2 0 0,-2 3-22 0,2-1-4 16,-3-2-1-16,3 3 0 0,3 8-12 0,0-11 0 15,1 2 0-15,2 1 0 0,0 0 9 0,3-6-9 16,0 3 8-16,3-10-8 0,3-1 0 0,3-2 0 16,3 0 0-16,0-8-11 15,3-3-51-15,0-3-10 0,0 1-3 0,0-11 0 16,0 0-41-16,9-5-8 0,0 2-1 0,-3-2-538 16,6-6-107-16</inkml:trace>
  <inkml:trace contextRef="#ctx0" brushRef="#br0" timeOffset="85430.17">10188 4101 691 0,'-3'-11'61'0,"0"4"-49"0,0 1-12 0,-3-2 0 15,0 6 279-15,0-1 53 0,0-2 10 0,-3 2 2 16,3 3-150-16,-3 0-30 16,0 0-7-16,3 0-1 0,3 3-65 0,3-3-14 0,0 0-2 0,0 0-1 15,0 0-53-15,0 0-10 0,3 8-3 0,3-3 0 16,3 0-8-16,0-2 0 0,3 2 9 0,3 0-9 16,0-5 0-16,0 3 0 0,2-3 0 0,1 3 0 15,3-3-108-15,-6 2-17 0,0-2-3 0,3 0-1 31,-3 0-117-31,3 0-23 0,17-8-5 0,-8 1-1 0</inkml:trace>
  <inkml:trace contextRef="#ctx0" brushRef="#br0" timeOffset="86037.48">10497 4101 1450 0,'0'8'64'0,"-3"-5"14"0,0-1-62 0,0 6-16 15,0-2 0-15,0 1 0 0,0-4 128 0,-3 2 22 16,0 1 5-16,3-1 1 0,0-2-20 0,3 2-3 16,-2 0-1-16,2-5 0 0,0 0-80 0,0 0-16 15,0 0-3-15,0 0-1 0,0 0 0 0,0 0 0 16,0 0 0-16,0 0 0 0,8-2-19 0,4-1-4 15,-3-2-1-15,3-1 0 0,-6 4-8 0,0-9 8 16,3 3-8-16,-3 0 8 0,-3-2-8 0,3-1 0 16,-3 0 0-16,0 4 0 0,0-4 0 0,0 3 0 15,-3 0 0-15,0 8 0 0,0 0 0 0,-6 0 0 16,0 0 0-16,-6 3 0 0,3 5 0 0,-6 2 0 16,-6-2 0-16,3 5 0 0,1 1 0 0,-1 2 0 15,-3-3 0-15,6 8 0 0,6-5 8 0,-3 0 0 0,6 2 0 16,-3-2 0-16,6 3-8 0,0-6 0 0,3 0 0 0,3 0 0 15,0-7 0-15,6 7 8 0,0-8-8 0,3 3 8 16,3-5-8-16,0-1 0 0,3-4 0 0,3-1 0 16,-1-2 8-16,-2-1 0 0,3 4 0 0,-3-14 0 15,3 5-8-15,0-5-16 0,-4 1 4 0,1 1 1 16,3 1-8-16,-3-5-1 0,0 4-1 16,-3 1 0-16,3 0 13 0,-3 0 8 15,-4 5-10-15,4 2 10 0,-6 1 0 0,0 3 0 0,-6-1 0 16,-3 3 0-16,3 3 0 0,0 4 0 0,-3-7 8 0,-3 6-8 15,0 4 13-15,-3 1-1 0,3 2 0 0,-3-5 0 16,0 3-12-16,0 2 11 0,3-5-11 0,0 2 10 16,0 1-10-16,3 0 0 0,0-6 0 0,0 3 8 15,0-8-8-15,6 5 0 0,0 3 0 0,0-5 0 0,3-3 0 16,3 0 0-16,-3-3 8 0,6-2-8 0,3-3 0 16,3 0 0-16,-4-3 0 0,4 3 0 0,0-5-17 15,0 3-3-15,0-1 0 0,-3 0 0 16,0 3 20-16,-4-2 0 0,-2 5 0 0,0 2 0 15,-3-5 0-15,0 8 0 0,-9 0 0 0,0 0 0 0,6 8 0 0,-3-5 0 16,-3 7 0-16,0-2 0 0,-3 5 0 0,0-2 16 16,0 2-4-16,0 0 0 0,-3 1 0 15,0-1 0-15,0 0 0 0,3 0 0 0,0-2-3 16,-3-3-1-16,6 5 0 0,0-8 0 0,0 3-8 0,0 5 0 16,3-10 0-16,3 2 0 0,-6-5 0 0,0 0 0 15,9 6 0-15,0-6-837 16,0 0-170-16</inkml:trace>
  <inkml:trace contextRef="#ctx0" brushRef="#br0" timeOffset="86998.96">11744 4260 633 0,'0'0'56'0,"0"0"-44"0,0 0-12 0,0 0 0 15,0 0 177-15,0 0 34 0,0 0 6 0,0 0 2 16,0 0-85-16,0 0-17 0,0 5-3 0,0-5-1 16,0 8-33-16,0-8-8 0,3 5 0 0,-3-5-1 15,3 8-31-15,3-8-7 0,0 0-1 0,0 0 0 16,3 0-12-16,0-5-2 0,0 0-1 0,3 2 0 15,-3-5-7-15,0-2-2 0,3 2 0 0,-3-3 0 16,0 0-8-16,-4-2 8 0,1 3-8 0,0-4 8 16,0 4-8-16,-6-1 0 0,0 1 9 0,0 2-9 15,-3-6 8-15,0 4-8 0,-3-1 10 0,0 1-10 0,1 4 11 16,-4 1-11-16,-3 2 12 0,-3 3-12 0,3 6 30 0,-6-1-1 16,0 3 0-16,0 5 0 0,0-5-1 0,1 3 0 15,-1 5 0-15,0 2 0 0,0-2-12 0,3 5-4 16,0 0 0-16,0-2 0 0,6 2-12 0,1 0 0 15,2-2 0-15,0-1 0 0,3 1 0 0,3-3 0 16,3 0 0-16,3-3 0 0,2-3 8 0,4 1 4 16,3-8 2-16,3-1 0 0,0-4 4 0,3-1 1 15,6-2 0-15,2-3 0 0,1-6-19 0,3 1-17 16,-6-3 3-16,2 0 1 0,1-10-7 0,-3 2 0 16,0-5-1-16,3 0 0 0,2 0 3 0,1-3 1 15,-3-2 0-15,0 2 0 0,-1-8 3 0,4 1 1 16,0-4 0-16,0 1 0 15,-1-3-30-15,-2-5-5 0,-3 2-2 0,0 3 0 16,-4 5 2-16,-2-2 1 0,-3 8 0 0,0 7 0 0,-6 1 47 0,-3 5 15 0,-3 5 0 16,0 5 0-16,-3 6 25 0,-6-3 4 0,3 8 2 0,0 0 0 15,0 0 0-15,-9 3 0 0,3 2 0 0,-3 0 0 16,0 8-9-16,3 1-1 0,-3-1-1 0,-3 8 0 16,0-2-7-16,0 7 0 0,-2 0-1 0,-1 1 0 15,-9 7-6-15,0 3-1 0,-3 3 0 0,0-6 0 16,4 6-12-16,-1 2-8 0,0-2 10 0,0 5-10 15,0-5 29-15,1-1 0 0,2 6 0 0,6-10 0 16,-3 2-21-16,3-5-8 0,3-6 0 0,3 1 0 16,6-1 0-16,0-10-15 0,3 2 2 0,3-4 0 15,0-4 21-15,6-2 4 0,3-3 0 0,0-5 1 16,6-2-112 0,0-3-22-16,3-3-5 0,-1-3-1056 0</inkml:trace>
  <inkml:trace contextRef="#ctx0" brushRef="#br0" timeOffset="87361.18">12319 4225 2084 0,'0'0'46'0,"-3"8"10"0,0-2 1 0,0 2 1 0,3-8-46 0,0 5-12 16,0-5 0-16,0 8 0 0,3-3 58 0,-3-5 10 15,0 0 1-15,6 3 1 0,3 2-48 0,3-5-10 16,-3-5-1-16,3 2-1 0,-4 0 6 0,4 1 0 15,-3-6 1-15,3-3 0 0,0 3-17 0,0-5 10 0,0 0-10 0,0 0 8 16,0-1-8-16,-3 4 0 0,0 2 9 0,-3-5-9 16,-3-1 0-16,0 4 0 0,-3-1 0 0,-3 1 0 15,0 2 0-15,-6 2 0 0,3 6 0 0,-3-5 8 16,0 10 0-16,-3-2 1 0,-3 5 0 0,-3 0 0 16,0 5 27-16,0 0 4 0,1 1 2 0,-1-1 0 15,-3 3-8-15,0 0-2 0,6 2 0 16,0 3 0-16,3-5-16 0,3 3-3 0,4-1-1 0,2-7 0 15,3 5-12-15,3-3 0 0,-1-2 0 0,7 2 0 16,3-5 0-16,3 0 0 0,0-3 0 0,0 0 0 16,3-2 0-16,3-6-16 0,-3 1 3 0,-1-1 1 15,4-8-177-15,3 3-35 0,18-18-8 16,-10 5 0-16</inkml:trace>
  <inkml:trace contextRef="#ctx0" brushRef="#br0" timeOffset="87829.23">12795 4128 576 0,'0'0'51'0,"0"0"-41"15,0 0-10-15,0 0 0 0,0 0 223 0,0 0 42 16,0 0 9-16,0 0 2 0,0 0-122 0,0 0-24 16,6 0-5-16,0 0-1 0,-3 0-48 0,-3 0-9 15,6 0-3-15,0 0 0 0,-6 0-42 0,6 0-9 16,-3-3-1-16,3 0-1 0,-6 3 1 0,0 0 0 15,0 0 0-15,3 0 0 0,3-5-2 0,-6 5 0 16,0 0 0-16,0 0 0 0,0 0 16 0,-6-3 3 16,0 1 1-16,0 2 0 0,-3 0 6 0,-3 2 2 0,3 1 0 0,-3 2 0 15,0-5 0-15,0 6 0 0,0-4 0 0,4 3 0 16,-4 1-21-16,0-4-4 0,0 4-1 0,3-1 0 16,3 3-12-16,0-3 0 0,3 3 0 0,0 0 0 15,3 0 0-15,3 3 0 0,-3-1 0 0,6 1 0 16,0-1 0-16,0 4 0 0,6-1 0 0,-3-5 0 15,3 0 0-15,0 2-10 0,-4-4 2 0,1 1 0 16,0 4-21-16,0-3-4 16,0-3-1-16,0 3 0 0,-6 0 6 0,3 0 0 15,-3-3 1-15,-3-5 0 0,0 8 17 0,0 3 10 0,0-6-12 0,-3 1 12 0,-3-1 0 16,0 3 0-16,-3 0 0 0,3-6 0 16,-3 1 0-16,-3 5 0 0,0-8 0 0,1 3 0 15,-4-3 19-15,0-3 1 0,-3 3 0 0,3 0 0 16,-6 0 8-16,3-5 3 0,1 2 0 0,2 0 0 15,-3 1-17-15,3-4-3 0,3 4-1 0,-3-4 0 0,6 1-10 16,0 0-12-16,3-3 2 0,3 3-1204 16</inkml:trace>
  <inkml:trace contextRef="#ctx0" brushRef="#br0" timeOffset="88395.71">13658 3704 748 0,'0'0'67'0,"0"0"-54"15,0 0-13-15,0 0 0 0,-6 8 160 0,-3 0 30 16,3 3 6-16,-5 2 0 0,-1 5-88 0,-3 4-19 15,-3-1-3-15,3 5-1 0,-3 3-3 0,3 0-1 16,-6 8 0-16,1-2 0 0,-4 2-41 0,0 3-8 16,3-1-1-16,-3-2-1 0,4 3-4 0,2-3-1 15,0-3 0-15,3-4 0 0,0 1-25 0,0-10-20 0,3 3 3 16,6-8 1 0,0 0-19-16,3-3-3 0,0-2-1 0,3-3 0 15,0-6-65-15,0-2-14 0,0 0-2 0</inkml:trace>
  <inkml:trace contextRef="#ctx0" brushRef="#br0" timeOffset="88832.62">13837 3567 633 0,'0'-14'28'0,"0"9"6"0,0 0-34 16,0 5 0-16,-3-6 0 0,-3 4 0 15,0 2 236-15,3-5 41 0,-3 2 8 0,-3 3 2 16,3 3-146-16,0 2-29 0,-3-3-5 0,3 4-2 15,-3 4-38-15,1 1-8 0,-4 0-2 0,3 2 0 0,-6 5-17 0,6 3-3 16,-3 1-1-16,-3 4 0 0,3 3-16 0,-3 3-4 16,0 2-1-16,1-2 0 0,2 0-7 0,0-3 0 15,0 3-8-15,3-6 12 0,0 6-3 0,6-11-1 16,3-2 0-16,0-1 0 0,6-2-8 0,3-3 0 16,0-2 0-16,6-6 0 0,3-2-18 0,-1-3-2 15,4-6-1-15,3-2 0 16,0 1-47-16,0-7-10 0,2 1-2 0,1-3 0 15,0 0-27-15,3-2-5 0,-3-1-2 0,-4-2 0 16,4 0 34-16,0-3 6 0,-3 3 2 0,0 0 0 0,-4-3 56 0,1 3 16 0,0 2 0 16,-3 6-8-16,-6 0 40 0,-3 2 9 15,0 9 2-15,-6-6 0 0,-3 8 47 0,-3 8 10 16,-9-6 1-16,-3 12 1 0,-3 1-10 0,-3 7-3 0,-3 4 0 16,1-2 0-16,-4 5-21 0,3 3-4 15,-3-6 0-15,3 6-1 0,-2 2-29 0,5 3-6 16,3-5 0-16,-3 2-1 0,6-2-11 0,-3 3-3 0,9-4 0 0,1-4 0 15,-1-3-13-15,6-3 0 0,3-3 0 0,0-2 0 32,6-3-122-32,0-2-18 0,2-3-3 0,1-3-889 0</inkml:trace>
  <inkml:trace contextRef="#ctx0" brushRef="#br0" timeOffset="89005.73">14114 4141 403 0,'0'0'17'0,"-6"2"5"0,0 4-22 0,-3-1 0 15,-6 3 0-15,3 5 0 0,-3 0 359 0,-3-2 67 16,1 2 14-16,2 3 2 0,0 3-296 0,3-6-59 16,3 3-12-16,-3-3-3 0,6 3-51 0,0-3-10 15,0 0-3-15,6-5 0 0,0 0-8 0,0 3 0 16,6-11 0-16,0 5 0 16,0-5-108-16,3-3-23 0,3 1-5 0</inkml:trace>
  <inkml:trace contextRef="#ctx0" brushRef="#br0" timeOffset="89379.24">14780 3516 806 0,'0'0'36'0,"0"0"7"0,-2 6-35 0,-4 2-8 0,0 2 0 0,-3 1 0 16,0 2 228-16,0 3 43 0,-3 5 9 0,0 0 1 16,-3 3-117-16,-3 2-24 0,-6 6-5 0,1 0-1 15,-7 2-47-15,0 1-10 0,-3 2-1 0,1-3-1 16,2 3-28-16,3 3-6 0,0 0-1 0,3-9 0 0,4 9-32 15,2-11-8-15,3 6 0 0,3-6 0 0,3 2 0 0,6-9-12 16,0 1 2-16,3-4 1 16,0-6-19-16,3 0-3 0,3-2-1 0,3-6 0 15,0-2-53-15,3-1-11 0,0-4-3 0,3-3 0 16,-1-1-106-16,4-7-22 0,3 0-4 0,0-8-1 0</inkml:trace>
  <inkml:trace contextRef="#ctx0" brushRef="#br0" timeOffset="89597.66">14956 3596 1364 0,'9'-8'60'0,"-9"0"13"0,0 8-58 0,0 0-15 16,0 0 0-16,0 0 0 0,-6-3 150 0,-6 3 27 15,3 3 6-15,-3 5 1 0,-3-6-71 0,1 9-13 16,-1 2-4-16,0 6 0 0,-3 2-33 0,-3 3-7 16,0 10-2-16,0-2 0 0,1 0-10 0,-1 2-1 15,0 3-1-15,3 0 0 0,-3 5-24 0,0-7-5 16,1 5-1-16,2-3 0 0,0-3-3 0,3-2-1 15,0 2 0-15,0-2 0 0,3-6-8 0,3-2-17 0,0-3 4 0,3-2 1 32,1-1-100-32,5-7-20 0,-3-1-4 0,0-2-1 0,3 3-77 15,0-11-15-15,-6 0-3 0,3 0-1 0</inkml:trace>
  <inkml:trace contextRef="#ctx0" brushRef="#br0" timeOffset="89751.25">14408 4183 518 0,'0'-18'23'0,"0"10"5"15,-3-6-28-15,0 1 0 0,0 0 0 0,-5 0 0 0,2-1 328 0,0 7 60 16,0 1 12-16,0-2 2 0,0 3-194 0,6 5-38 15,0 0-8-15,0 0-2 0,0 0-74 0,0-5-15 16,3 2-3-16,3 0-1 0,3 1-53 0,0 2-14 16,5 0 0-16,4 0 0 0,6 0 8 0,0 0-8 15,0-6 8-15,6 6-8 0,-4 6 0 0,1-6 0 16,-3 0 0-16,-3 2-832 16,0-2-163-16</inkml:trace>
  <inkml:trace contextRef="#ctx0" brushRef="#br0" timeOffset="90117.48">14882 4154 2368 0,'0'0'52'0,"0"0"12"0,0 0 1 0,0 0 1 0,0 0-53 0,0 0-13 16,0 0 0-16,0 0 0 0,0 0 47 0,0 0 6 0,6-3 2 0,0 1 0 15,6-9-43-15,2 3-12 0,1 0 0 0,0 0 8 16,0-2-8-16,0-1 0 0,3 1 0 0,-6-1 0 15,3 3 0-15,-4-5 0 0,-2 0 0 0,-3-1 0 16,0 1 0-16,-3 3-12 0,-3 2 4 0,0 0 0 16,-3 2 8-16,-6 1 0 0,0 2 0 0,-2 3 0 15,-4 3 16-15,-6 5-2 0,-3 3 0 0,3-1 0 16,0 3 30-16,-2 3 5 0,-1 3 2 16,0-1 0-16,6 3-33 0,0-2-6 0,3-3-2 0,0 2 0 15,4 4-10-15,5 1 0 0,0-4 9 0,3-6-9 16,3 6 12-16,3-6-3 0,3 0 0 0,0-2 0 15,5-1-9-15,4-7 0 0,3 2 0 0,0-2 0 16,0-3-21-16,0-3-7 0,6-2 0 0,-1 2-1 16,-2-7-38-16,3-1-7 0,3 1-2 0,-6-6 0 15,2 0-135-15,-2 0-27 0,3-3-6 0,-3-2 0 16,0 3 32-16,0-9 6 0,-1 1 2 0</inkml:trace>
  <inkml:trace contextRef="#ctx0" brushRef="#br0" timeOffset="90372.2">15673 3424 1440 0,'0'-6'128'0,"0"1"-103"16,0 5-25-16,0-3 0 0,-3-2 177 0,1 5 31 16,-4 0 5-16,0 0 2 0,0 0-93 0,0 0-18 15,-3 5-4-15,-3 3-1 0,3 3-40 0,-3 0-8 16,-6 4-2-16,3 7 0 0,-3-1-20 0,-2 5-4 16,-4 3-1-16,-3 6 0 0,-3-3 6 0,0 7 1 15,1 6 0-15,-4 0 0 0,6 3-15 0,-3-3-2 16,1 0-1-16,2-3 0 0,3 0-13 0,6 1 9 0,-3-6-9 0,9 2 8 15,1-7-8-15,-1 0 0 0,6 2 9 0,3-12-9 16,0 1 0-16,6-4 0 0,0-3 0 0,3-3 0 16,0-5-20-1,2 0-9-15,4-6-2 0,3 4 0 0,0-6-102 16,3-8-21-16,3 0-4 0,0-3-974 0</inkml:trace>
  <inkml:trace contextRef="#ctx0" brushRef="#br0" timeOffset="91123.96">15531 4038 1065 0,'0'0'47'0,"-3"-6"10"0,0 4-45 0,3-4-12 0,-3 1 0 0,3 5 0 15,-3-3 125-15,3 3 23 0,0 0 5 0,0 0 1 16,0 0-30-16,0 0-7 0,-6 3-1 0,0 5 0 0,3 3-51 0,-3 2-10 16,0 0-3-16,0 0 0 0,0 3-21 0,-3 3-5 15,3-3-1-15,0-1 0 0,0 4-12 0,3-1-2 16,3-4-1-16,0 2 0 0,0-1-10 0,3-4 0 16,0 0 9-16,6-6-9 0,-3 3 9 0,3-6-9 15,0-2 12-15,3 0-12 0,0-2 15 0,0-6-4 16,3 3-1-16,-1-9 0 0,4 1-10 0,-3-5 0 15,3 4-10-15,0 1 10 0,-3 0-24 0,3-6 2 16,-4 4 0-16,1 1 0 0,0 1 8 0,-3 2 2 16,-3-2 0-16,-3 5 0 0,3 3 12 0,-6 5 0 15,-3 0 0-15,0 0 0 0,0 0 0 0,-6 5 0 16,0 3 8-16,0 5-8 0,0 1 24 0,-3-1 0 16,0 0 1-16,3 0 0 0,0 6-7 0,0-6-2 15,3 0 0-15,-3 1 0 0,4-1-16 0,4-3 8 16,-2 1-8-16,3 0 0 0,-3-11 15 0,6 5-4 0,3-2-1 0,0-3 0 15,3-3-1-15,3 0 0 0,0-5 0 0,0 0 0 16,-3-2-1-16,3-1-8 0,5-2 12 0,-2 2-4 16,0 1-8-16,3-3 0 0,-3-1 0 15,3 1 0 1,-3 0-84-16,-4 0-20 0,1-1-3 0,0 1-582 0,-6 5-117 0</inkml:trace>
  <inkml:trace contextRef="#ctx0" brushRef="#br0" timeOffset="91640.55">16034 4114 1443 0,'0'0'64'0,"0"0"13"0,0 0-61 0,0 0-16 16,0 0 0-16,0 0 0 0,0 0 49 16,0 0 7-16,9 3 2 0,-3-3 0 15,5 0 3-15,-2 0 1 0,0-3 0 0,3-2 0 0,-3 5-34 0,3-8-6 16,-3 0-2-16,6 5 0 0,-3-7 0 0,3 2 0 15,-3 0 0-15,-1 0 0 0,1-3-20 0,-3 4 0 16,0-1 0-16,-3 2 8 0,0-7-8 0,-3 5 0 16,0 0 0-16,-3 0 0 0,-3 0 10 0,-3 3 1 15,3 0 0-15,-6 2 0 0,0-2 33 0,-3 5 8 16,0 0 0-16,1 5 1 0,-4-2-20 0,0 2-4 16,0 3-1-16,0 3 0 0,0-1 1 0,3 3 0 15,0 3 0-15,-3-3 0 0,4 6-18 0,2-3-11 0,6 0 12 16,-3 2-12-16,3-4 0 0,3 1 0 0,0 4 0 15,6-6 0-15,-3 0 8 0,6-5-8 0,2 3 0 0,1-6 0 16,3 3 0-16,0-8 8 16,6 0-8-16,0-5 0 0,3 0 0 0,-4-3 0 0,4-3 0 15,-3 3 0-15,0 0-26 0,0 0 1 0,0 3 0 16,-4-3 0-16,1 3 25 0,-3-1-10 0,0 1 10 0,-9 2 0 16,3 3-8-16,-9 0 8 0,0 0 0 0,0 0 0 15,0 0 0-15,-3 3 0 0,-3 2 0 0,0 1 0 16,0-1 17-16,0 3 1 0,0-3 0 0,3 3 0 15,0-5 1-15,3-3 0 0,-3 5 0 0,3-5 0 16,0 0-19-16,0 0 0 0,0 0 0 0,12 5 0 0,-3-10 0 16,0 2 0-16,3 1-11 0,-3-1 11 0,3-2-21 15,3 0 2-15,-6-3 1 0,3 2 0 16,-1-2-35 0,-2 0-7-16,3-2-2 0,0-1 0 0,3-2-112 0,-3 2-22 0,6-10-5 15,-3 5-578-15</inkml:trace>
  <inkml:trace contextRef="#ctx0" brushRef="#br0" timeOffset="92065.43">17055 3355 1861 0,'-9'-8'82'0,"9"8"18"0,0 0-80 0,0 0-20 16,-6-3 0-16,3 1 0 0,3 2 57 0,-6 0 8 16,0 2 2-16,0 6 0 0,-3-2 6 0,0 7 2 15,0 0 0-15,0 8 0 0,-6-2-15 0,0 7-4 16,-2 3 0-16,-4 3 0 0,-3 5-12 0,0 3-4 15,-3-1 0-15,0 6 0 0,-2 3-23 0,2 2-5 0,-3-2 0 0,6-3-1 16,1 5-11-16,-1-10 12 0,3 5-12 0,6-5 12 16,0-9-12-16,3-2 0 0,6 1 9 0,-3-4-9 15,3-5 0-15,3 0 0 0,0-5 0 0,0 0-12 32,0-5-20-32,3-3-4 0,0-8 0 0,0 0-1 0,0 0-6 15,0 0-1-15,6-8 0 0,-3 2 0 0,3-7-39 16,-6 0-8-16,3-3-1 0,0 0-1 15,0 3 6-15,0-8 2 0,0 2 0 0,0-5 0 0,0 3 44 16,0 0 9-16,-3 3 1 0,0-4 1 0,0 9 44 0,-3 3 9 0,3-4 1 0,-6 6 1 16,3 3 92-16,-3-3 19 0,6 8 3 0,0 0 1 15,-6-5-53-15,6 5-11 0,0 0-1 0,0 0-1 16,0 0-42-16,0 0-8 0,0 0-1 0,0 0-1 16,6 5-10-16,3-2-1 0,0 2-1 0,3-5 0 15,6 3 1-15,-3-1 0 0,3-2 0 0,0 3 0 0,2 2-11 0,-5-5 0 16,0 3 0-16,3 0 0 15,-3-3-107-15,3 2-23 0,0 4-5 0,-6-6-597 16,2 0-119-16</inkml:trace>
  <inkml:trace contextRef="#ctx0" brushRef="#br0" timeOffset="92404.75">16927 4024 1702 0,'0'0'37'0,"0"0"8"0,0 0 2 0,0 3 1 0,3 2-38 0,-3 1-10 15,0-6 0-15,0 5 0 0,0-5 125 0,0 8 23 16,0-8 5-16,0 0 1 0,0 0-72 0,0 0-14 0,0 0-4 15,6 2 0-15,-6-2-40 0,0 0-9 16,8-2-2-16,1 2 0 0,0-8-4 0,0 3-1 16,0-3 0-16,0 2 0 0,3-2-8 0,-6 3 0 0,3-5 0 15,0 2 0-15,-3-3 8 0,0 3-8 0,-6 0 0 0,3-2 8 16,-3 2-8-16,0 5 0 16,-3-2 0-16,-6 5 0 0,0 2 0 0,-3 4 0 0,0-1 0 0,-3 8 0 15,-3-8 36-15,0 9 1 0,7-1 1 0,-7 3 0 16,3 0-21-16,-3 5-4 0,6-5-1 0,0 2 0 15,0 1-3-15,6-1-1 0,0-2 0 0,3 0 0 16,3 0-8-16,3 2 8 0,3-4-8 0,0-1 8 0,0 0-8 0,6-2 0 16,-3-3 0-16,3 0 0 0,0-3 8 0,3 0 0 15,-3-2 0-15,0-3 0 0,2 0-8 0,-2-3-17 16,6 0 4-16,-3 1 1 16,-3-9-40-16,3 3-8 0,6 0-2 0,0-5 0 15,-7 0-170-15,4 0-35 0,3-3-6 0,-3 0-2 0</inkml:trace>
  <inkml:trace contextRef="#ctx0" brushRef="#br0" timeOffset="92869.7">17355 4024 1335 0,'0'0'29'0,"0"0"7"0,0 0 0 0,0 0 2 0,0 0-30 0,0 0-8 16,0 0 0-16,0 0 0 0,6-5 52 0,3 5 8 15,0-3 3-15,-3 3 0 0,3-2 1 0,-3 2 1 16,0-3 0-16,0 3 0 0,3-5-33 0,-3 2-6 15,-6 3-2-15,6-5 0 0,0 2 22 0,-3 1 4 16,2 2 1-16,-5 0 0 0,0-8 1 0,0 8 1 0,3-6 0 0,-3 6 0 16,-3-10-18-16,3 10-4 0,-2-3-1 0,-4 3 0 15,-3-5 20-15,0 2 4 0,0 3 1 0,-3 0 0 16,0-2-10-16,0 4-1 0,-6-2-1 0,0 3 0 16,3 2-12-16,-5 0-3 0,-1-2 0 15,0 2 0-15,9 3-9 0,0 0-3 0,-3 0 0 0,0 0 0 16,6 0 4-16,3 3 0 0,6-1 0 0,-5 1 0 15,-1 2-20-15,6 0 0 0,3 0 0 0,3-5 0 16,-1 3 0-16,4 2 0 0,6-5 0 0,0 3 0 16,3-3-12-16,-3 5-7 0,6-8-1 0,-6 3 0 15,2 0 0-15,-2 0-1 0,-3 0 0 0,-3 0 0 16,0 5 11-16,0-8 10 0,-3 3-13 0,0-2 5 16,-6 2 8-16,3 0 0 0,-3-1 0 0,-3-1-8 0,0-1 8 15,0 0 0-15,-3 3 0 0,-3-5 0 0,0 0 0 0,-3-1 0 16,3 1 0-16,-3-1 0 0,-5-2 11 0,-1 0-3 15,3 0 0-15,-3-2 0 0,-3 2 0 0,3-3 0 16,3 1 0-16,1-1 0 0,-1 0-8 0,-3 3 0 16,0-5 0-16,3 0 0 0,0 2 0 0,0-5 0 15,3 3 0-15,3 5-11 16,3-8-202-16,4 3-41 0,-1-6-8 0,3 11-2 0</inkml:trace>
  <inkml:trace contextRef="#ctx0" brushRef="#br0" timeOffset="93774.88">18308 3455 1238 0,'0'0'55'0,"0"0"11"0,0 0-53 0,0 0-13 0,0 0 0 0,0 0 0 16,0 0 81-16,0 0 14 0,0 0 2 0,0 0 1 15,0 0-5-15,0 8-1 0,0 0 0 0,-6 6 0 16,3 4-25-16,-3 1-6 0,-6 7-1 0,-3 1 0 16,-3-1 0-16,-3 8-1 0,-5 6 0 0,-1 2 0 15,0 3-17-15,0-2-3 0,-3-1-1 0,4 6 0 16,2-11-30-16,0 5-8 0,6-2 0 0,0-3 0 16,6-8 0-16,0 0 0 0,4-3-8 0,-1-4 8 15,6 1 0-15,3-4 0 0,0-6 0 0,3-2 0 0,0-1 11 16,6-10-3-16,-1 0 0 0,7-5 0 0,0-3 1 0,3-2 0 15,6-4 0-15,0-2 0 0,0 1-9 0,2-1 0 16,4-8 0-16,0 8-11 0,0-10-1 0,-4 7-1 16,-2 6 0-16,-3 0 0 0,0-6 13 0,-6 11 8 15,-3 0 0-15,0 3-8 0,-6 2 0 0,2 1 0 16,-5 4 0-16,-3-2-12 0,3 8 12 0,-3 0-11 16,-3 5 11-16,0 1-10 0,0-1 10 0,1-5 16 15,-4 10-4-15,0-5-1 0,3-2-11 0,-3 0 0 16,0 2 0-16,0 0 0 0,-3 0 0 0,0 1 0 15,0-4-10-15,0 3 10 0,0-5 0 0,-6 3 8 16,3-6 1-16,-6 3 0 0,4 0 2 0,-1-3 0 16,0 1 0-16,-3-4 0 0,3 4-11 0,-3-6 0 15,0 0 0-15,3 0 0 0,-2 0 12 0,5 0-2 16,-3-6-1-16,6 4 0 0,0-4-9 0,3-2-12 16,0 3 2-16,3 0 1 15,3-3-43-15,0 0-8 0,6 0-1 0,3 0-663 0,0 0-132 0</inkml:trace>
  <inkml:trace contextRef="#ctx0" brushRef="#br0" timeOffset="94328.34">18483 4090 1036 0,'0'0'92'0,"0"0"-73"15,0 0-19-15,0 0 0 0,-3 8 171 0,3-8 30 16,3 11 7-16,-3-11 0 0,0 0-107 0,3 3-21 15,-3-3-5-15,6 5-1 0,3-5-35 16,3 0-7-16,-3 0-2 0,3-3 0 0,-3 1-6 0,3-1-2 16,0-5 0-16,6 0 0 0,-4 0-14 0,1 0-8 15,0-2 8-15,0-1-8 0,0 0 8 0,-3 4-8 16,-3-7 8-16,0 6-8 0,0-5 8 0,-3 3-8 16,-3-1 8-16,0 0-8 0,-3 6 0 0,-3-5 0 15,0 2 0-15,-3 2 0 0,-3 4 8 0,0-4-8 16,-6 6 8-16,-3 6-8 0,-3-4 20 0,0 9 0 15,-2-3 0-15,-1 5 0 0,-3 6 28 0,0-6 4 16,6 5 2-16,0 1 0 0,7 2-10 0,-1-2-1 0,3 7-1 16,0-7 0-16,6 2-27 0,3-3-6 0,0 3-1 15,0-2 0-15,3-6-8 0,6 0 0 0,6 1 0 0,3-9 0 16,3 3 0-16,2-6 0 0,1-2 0 0,3-2 0 16,0 2 0-16,0-8 0 0,3 3 0 15,-1-3 0 1,1-3-46-16,0-2-11 0,-3 5-3 0,0-8 0 15,-4 3-5-15,1 0-2 0,-3-3 0 0,0 2 0 0,0-4 21 16,0 2 4-16,-3 5 1 0,-1-2 0 0,-2 0 20 0,0 0 4 0,0 5 1 16,-3 3 0-16,-3-3 16 0,-3 5 16 0,-3 3-4 0,0 0 0 15,0 0 32-15,0 0 7 0,-9 3 1 0,3 5 0 16,-3-3 1-16,3 3 1 0,-3 5 0 0,3-8 0 16,-3 9-22-16,3-4-5 0,-2 6-1 0,2-8 0 15,0 5-14-15,0-2-4 0,3 2 0 0,-3 0 0 0,0-2-8 0,3-1 0 16,3 1 0-16,-6 0 8 0,6-1-8 0,-3-5 0 15,3-5 0-15,0 0 8 16,0 0-173-16,0 0-35 0</inkml:trace>
  <inkml:trace contextRef="#ctx0" brushRef="#br0" timeOffset="94636.9">19108 3551 2257 0,'-11'0'49'0,"8"0"11"0,-3 0 1 0,6 0 3 0,0 0-51 0,0 0-13 0,-3 0 0 0,-3 2 0 16,3-2 11-16,3 0-1 0,0 0 0 0,0 0 0 16,0 0-10-16,0 0 0 0,6 8 0 0</inkml:trace>
  <inkml:trace contextRef="#ctx0" brushRef="#br0" timeOffset="95399.76">19799 3418 1494 0,'0'0'32'0,"0"0"8"0,0 0 0 0,-6 6 3 0,3-1-35 0,0 3-8 16,-3 0 0-16,0 2 0 0,-3 1 92 0,3 0 16 15,0 2 3-15,0 0 1 0,0 0-11 0,-3 6-1 16,1-3-1-16,-1 2 0 0,3 3-42 0,-3 3-8 16,-3-3-1-16,0 6-1 0,-3-1-11 0,0 3-1 0,-3-2-1 0,-23 34 19 15,17-32-37-15,3 5-1 0,-3-2 0 16,0-3-15-16,-2 3 0 0,2 0 0 0,0-1 0 15,3-2 16-15,3-2-4 0,9-3 0 0,0 0 0 16,0-3-12-16,6-5 0 0,1-1 0 0,4 1 0 16,4-5 20-16,3 2-3 0,0-8 0 0,3 3 0 15,3-8-17-15,3 3 0 0,0 0 0 0,0-3 0 16,3-3 8-16,-4 0-8 0,4 3 0 0,0-8 0 16,0 3-24-16,0 5-9 0,0-10-2 15,-4 2-749-15,1-3-151 0</inkml:trace>
  <inkml:trace contextRef="#ctx0" brushRef="#br0" timeOffset="95652.09">19817 3982 1209 0,'0'0'53'0,"0"0"12"0,0 0-52 0,0 0-13 16,0 0 0-16,0 0 0 0,0 0 162 0,0 0 30 15,0 0 5-15,0 0 2 0,0 0-87 0,0 0-16 16,-6 11-4-16,3-3-1 0,-3 2-43 0,0 3-8 16,-3 1-1-16,0-1-1 0,0 3-10 0,0-3-1 15,0 0-1-15,-3 3 0 0,4-3-15 0,-1 0-3 0,3 1-8 0,3-6 12 16,-3 2-12-16,3-2 0 16,3-3 0-16,3 3 0 15,-3-8-104-15,0 0-24 0,0 0-5 0,9 0-848 0</inkml:trace>
  <inkml:trace contextRef="#ctx0" brushRef="#br0" timeOffset="95800.69">19995 3717 1634 0,'0'0'36'0,"0"0"7"0,-6 0 1 0,-2 0 3 0,-1 3-38 0,3 0-9 0,0-1 0 0,0 4 0 16,0-1-13-16,3-2-5 0,3 5-1 0,-3 2 0 0</inkml:trace>
  <inkml:trace contextRef="#ctx0" brushRef="#br0" timeOffset="96311.51">20025 4051 1378 0,'0'0'61'0,"9"-8"13"0,-3 3-59 0,-3-6-15 15,3 3 0-15,0 3 0 0,0 2 70 0,-3-5 11 16,-3 8 3-16,0 0 0 0,0 0 9 0,0 0 3 16,0 0 0-16,0 0 0 0,0 0-43 0,0 0-8 15,0 0-1-15,0 0-1 0,0 0 4 0,3 8 1 16,-6 5 0-16,3-7 0 0,-3 7 0 0,-3-3 1 0,0 4 0 0,-3-1 0 15,0 0-23-15,0 3-5 0,0-8-1 0,3 3 0 16,-3-1 10-16,3 1 2 0,0-3 0 0,1 0 0 16,5 2-20-16,-3-7-3 0,0 2-1 0,3-5 0 15,0 0-8-15,0 0 8 0,0 0-8 0,9 5 8 16,-1-5 0-16,4 0 0 0,0-5 0 0,3 0 0 16,-3 2-8-16,0-5 0 0,3 3 0 0,0-3 0 15,0-3 0-15,-1 3 0 0,1-5 0 0,3 3 0 16,-3-1 0-16,3 0 0 0,0-2 0 0,0 3 0 15,-3-1 0-15,-1 0 0 0,4 4 0 0,-6-1 0 16,0 2 0-16,0 1 0 0,0 2 0 0,-6 1 0 16,0-1-9-16,-6 3 9 0,0 0-12 0,3 5 12 15,-3 3 0-15,-3-2 0 0,0 4 0 0,-3 1 0 0,3-3 0 0,-3 2 0 16,0 1 12-16,-3-1-3 0,3 1-9 0,0 0 0 16,0-1 0-16,0-4 0 0,3 4 0 0,-3 1 0 15,0-3 0-15,3 2 0 0,3-2 0 0,0-3 8 16,0-5-8-16,6 8 8 15,-3-8-58-15,6 3-12 0,0-3-2 0,0 0-1118 0</inkml:trace>
  <inkml:trace contextRef="#ctx0" brushRef="#br0" timeOffset="96469.09">20448 4207 2052 0,'0'0'91'0,"0"0"18"0,0 0-87 0,0 0-22 15,0 0 0-15,0 0 0 0,0 0 101 0,0 0 16 0,-3 5 3 0,3-5 1 16,0 0-77-16,0 0-16 16,0 0-4-16,0 0 0 0,0 0-24 0,0 0-12 0,6 3 0 0</inkml:trace>
  <inkml:trace contextRef="#ctx0" brushRef="#br0" timeOffset="97112.37">21228 3635 1263 0,'0'0'56'0,"0"0"12"0,0 0-55 16,0 0-13-16,0 0 0 0,0 0 0 0,0 0 105 0,0 0 19 16,-6 6 3-16,0 4 1 0,-9-2-18 0,3 5-3 15,0 6-1-15,-3 2 0 0,0-2-37 0,0 7-7 16,1 1-2-16,-4-6 0 0,6 5-24 0,-6-2-4 15,3 2-2-15,0-4 0 0,-3 1-10 0,3-1-1 16,1 1-1-16,2-1 0 0,0-4-6 0,6 1-2 16,0-4 0-16,0 4 0 0,3-6-10 0,3 0-17 15,3-7 4-15,3-1-730 16,-6-5-145-16</inkml:trace>
  <inkml:trace contextRef="#ctx0" brushRef="#br0" timeOffset="97419.32">20951 3561 1670 0,'-15'-10'74'0,"12"7"15"0,-3 3-71 0,6 0-18 0,-3 0 0 0,3 0 0 15,-6-8 92-15,6 8 16 0,0 0 2 0,0 0 1 16,0 0-37-16,9-3-7 0,0 1-2 0,3 2 0 15,3-8-10-15,0 8-3 0,3-5 0 0,-1 5 0 16,7-6-7-16,0 6-1 0,3-8-1 0,6 3 0 0,2 0-12 16,4 2-3-16,-3-2 0 0,5 0 0 0,4 2-19 0,-3-2-9 15,-1 5 8-15,-2-8-8 0,-6 5 0 0,0 0 0 16,-1-2 0-16,1 2 0 0,-6 1 8 16,0-1-8-16,-1 3 0 0,-2 0 8 0,-3 0-8 0,-3 0 0 15,-6 0 0-15,0 0-11 16,0 0-93-16,-6 3-18 0,-6-3-4 0,0 0-1 0</inkml:trace>
  <inkml:trace contextRef="#ctx0" brushRef="#br0" timeOffset="98020.4">21287 3953 403 0,'0'0'17'0,"0"0"5"0,0 0-22 0,0 0 0 15,0 0 0-15,0 0 0 0,0 0 268 0,0 0 50 16,0 0 10-16,0 0 1 0,0 0-157 0,0 0-31 15,0 0-6-15,0 5-2 0,0 3-46 0,0 5-10 16,-6-7-1-16,3 4-1 0,3 6-18 0,-6-3-3 16,0-5-1-16,0 5 0 0,1 1-34 0,-1-1-7 15,0 5-2-15,-3-10 0 0,6 3 3 0,-3-3 1 16,3 0 0-16,0-3 0 0,3-5-5 0,0 8-1 16,0-8 0-16,0 0 0 0,0 0-8 0,6 0 0 15,0 0 0-15,3 0 0 0,0 0 18 0,-1-3 2 16,-2-4 0-16,0 1 0 0,6-7-20 0,-3 5 0 0,3-3 0 0,0-2 0 15,3 0 0-15,0 0 0 16,-3 0 0-16,3-1 0 0,-1 1 0 0,1 0 0 16,-3 0 0-16,0 2 0 0,0 3 0 0,-3-2 0 0,3 2 0 0,-3 0 0 15,0 2 0-15,-3 1 0 0,3 2 0 0,-3-5 0 32,3 6-75-32,-1-1-18 0,-2-2-4 0,3 2-1 0,-3 3-125 0,3-2-25 15,3-6-4-15,0 8-2 0</inkml:trace>
  <inkml:trace contextRef="#ctx0" brushRef="#br0" timeOffset="98990.92">21680 4032 1360 0,'0'0'60'0,"0"0"13"15,0 0-58-15,0 0-15 0,0 0 0 0,3 8 0 16,-3-8 68-16,6 5 10 0,0 1 2 0,0-4 1 0,0 1-9 0,3-3-3 16,0 0 0-16,0-3 0 0,3 1-28 0,-3 2-5 15,0-8-2-15,2 5 0 0,1 1-26 0,0-6-8 16,-3 2 0-16,0-4 0 0,-3 2 10 0,0 3-2 16,3-3 0-16,-3 0 0 0,-3 2 8 0,0-4 2 15,0-1 0-15,0 1 0 0,-3 2 14 0,3-6 4 16,-6 1 0-16,3 3 0 0,-3 2-28 0,-3 0-8 0,3 2 0 0,-9 1 0 15,0 3 12-15,-3 2-4 0,-6 7 0 16,3-4-8-16,-2 2 25 0,-1 6-1 0,3-6-1 0,-3 6 0 16,3 2 17-16,3 0 3 0,3-2 1 0,-2 5 0 15,5 0-31-15,0-3-5 0,0 3-8 16,3 0 11-16,3-3-11 0,0 3 0 0,3 2 0 0,0-5 8 16,3-5-8-16,0 3 0 0,0 2 0 0,3-7 8 15,0 1-8-15,0-7 0 0,3 3 9 16,3-3-9-16,-4 0 0 0,4-3 0 15,3 3 0-15,3-7 8 0,0 1-8 0,3-2 0 0,-3-2 0 0,0-1-8 16,2 1-1-16,-2-1 0 0,0-2 0 0,0 5 0 16,0-5 9-16,-3-1 0 0,0 1 0 0,-1 0 0 15,-2 0 0-15,0 2 0 0,0 3 0 0,-3-2 0 0,-6 2 0 16,3 0 0-16,-6 8 0 0,0 0 0 0,0 0 0 0,0 0 0 16,-6 2 0-16,3 1 0 0,-6 5 14 0,0-3 5 15,0 3 1-15,-3 0 0 0,-3 3 9 0,4-3 3 16,-1 2 0-16,3 3 0 0,-3 1-20 0,6-1-3 15,3 0-1-15,0-2 0 0,0-1-8 0,6 3 0 16,-3-7 0-16,6 2 0 0,-6-8 0 0,9 5 8 16,0-5-8-16,3 0 8 0,-3 0-8 0,5-8 0 15,-5 3 0-15,3-1 0 0,0 1 8 0,0-3 0 16,0 0 0-16,3 3 0 0,-3-6-8 16,0 1 0-16,3 5 0 0,-1-9 0 0,4 4 0 0,3-1-11 15,-6 1 3-15,6-1 0 0,0 0 8 0,-3 6 0 16,-4-5 0-16,-2 7 0 0,0-5 0 0,-3 3 0 15,0-1 0-15,-6 6 0 0,-3 0 0 0,0 0 0 16,0 0 0-16,0 0 0 0,0 8 0 0,0 3 11 16,-6-6-3-16,3 3 0 0,-3 0 7 0,-3 0 1 0,0 3 0 0,-3-6 0 15,4 8-16-15,2-5 11 0,-3 3-11 16,3-1 10-16,-3 1-10 0,3-3 0 0,3 0 9 16,3 2-9-16,0-10 0 0,0 0 9 0,0 6-9 0,6 1 0 15,0-7 8-15,3 0-8 0,3 3 0 0,0-6 0 16,2 3 17-16,-2-7-3 0,3 1-1 15,3 1 0-15,0-3-13 0,3 0 0 0,-3 3 8 16,2-8-8-16,-2 5-23 16,0 2-7-16,0-2-2 0,-3 3 0 0,-3 0 20 15,0 0 3-15,-3-1 1 0,0 4 0 16,-9 2 8-16,0 0 0 0,0 0 0 0,0 0 0 0,0 0 0 0,0 0 0 0,3 5 0 0,-3 3 0 16,-3 0 0-16,0 2 0 0,-3-4 0 0,3 4 0 15,-3 1 0-15,0-3 11 0,0 2-3 0,0-2 0 0,0 5-8 16,0-2 0-16,3-3 0 0,3-3 0 0,0 3 0 15,3 0 0-15,-3-8 0 0,6 5 0 0,0 1 8 16,3-4 0-16,3-2 0 0,-3 0 0 16,3 0-73-16,-1-2-15 0,1-1-4 0,0 0 0 15,6-7-153-15,-3-1-31 0,15-10-7 0,0 5-1 16</inkml:trace>
  <inkml:trace contextRef="#ctx0" brushRef="#br0" timeOffset="99640.79">22904 3707 1954 0,'0'0'87'0,"0"0"17"0,0 0-83 0,0 0-21 0,0 0 0 0,0 0 0 15,-3 0 72-15,3 0 9 0,0 0 3 0,0 0 0 16,0 0-10-16,0 0-2 0,0 0 0 0,0 0 0 16,0 0-44-16,3 5-10 0,5-5-2 0,4 0 0 15,-3-5-6-15,6 5-2 16,-3-3 0-16,6 3 0 0,3-5-8 0,0 0 8 0,-1-1-8 0,1 4 8 15,-3-12 0-15,0 6 0 0,0-2 0 0,3 2 0 16,-3-5-8-16,-1 0-17 0,-2-1 4 0,3-2 1 16,0 3 12-16,-3-3 0 0,-3 3 0 0,3-5 0 15,-6-1 0-15,3 1 0 0,-4-6 0 0,1 5 0 16,-3-7 23-16,3 2 7 0,-3 3 2 0,-3-6 0 0,0 9-32 16,-6 5 0-16,0-6 0 0,-3 11 0 0,-3-5 0 0,-3 8 0 15,-5 2 0-15,-1 3 0 0,-6 0 20 0,0 8-1 16,-3-3-1-16,-2 8 0 0,-1 1-3 0,0 7-1 15,0-3 0-15,3 3 0 0,1 3 14 0,-1 3 4 16,3 2 0-16,-3 8 0 0,3-5-20 0,-2 7-3 16,-1 1-1-16,-6 5 0 0,3 0-8 0,1-3 0 15,-1 3 0-15,3 0 0 0,-3 0 0 0,3 0 8 16,1-5-8-16,2 2 0 0,0 1 8 0,0-4-8 16,3 6 0-16,1-5 8 0,2-3-8 0,3-3 12 15,0 1-12-15,3-6 12 0,0 0-12 0,3-5 0 16,-3-3 0-16,3 3 0 0,0-3 0 0,1-3 0 15,-4 4 0-15,3-9 8 0,0 3-8 0,0 0 0 16,3-3 0-16,0 0 8 0,0-5-8 0,0 0 0 16,0-5 0-16,3-1-11 0,3-2-1 0,0 0 0 15,0 0 0-15,0 0 0 0,0-8 4 0,3-5 0 0,0 0 0 16,3 0 0 0,0-3-20-16,0 0-3 0,0-5-1 0,3 5 0 0,0 0 32 0,-3 3 0 0,0-3 0 0,-3 3 0 15,0 2 0-15,0 0 0 0,0 3 0 0,0-2 0 16,-3 2 20-16,0 3 9 0,2-3 3 0,1 2 0 15,-3 4-16-15,3-6-4 0,0 5 0 0,0-2 0 16,3 2-12-16,-3-5 0 0,3 3 0 0,0 0 0 16,0-1 0-16,0 4 0 0,3-6 0 0,0 3 0 15,0-1 0-15,3 1-10 0,0 2 10 0,0-7-8 16,3 7 8-16,-4-5 0 0,4 3 0 0,0-3 0 16,0 3-61-1,3-1-11-15,0-2-1 0,-6 3-1173 0</inkml:trace>
  <inkml:trace contextRef="#ctx0" brushRef="#br0" timeOffset="99807.51">22847 4167 2718 0,'0'0'60'0,"0"0"12"0,0 0 2 0,0 0 2 0,0 0-60 0,0 0-16 15,0 0 0-15,0 0 0 0,0 0 28 0,0 0 4 16,0 0 0-16,3-2 0 15,3-1-52-15,0-5-9 0,-6 8-3 0,6-3-1195 0</inkml:trace>
  <inkml:trace contextRef="#ctx0" brushRef="#br0" timeOffset="103258.43">2913 5593 230 0,'0'0'20'0,"0"0"-20"0,0 0 0 0,0 0 0 16,0 0 282-16,0 0 52 0,0 0 10 0,0 0 3 16,0 0-193-16,0 6-38 0,3-1-8 0,-3 0-2 15,0 3-24-15,0-8-5 0,6 3-1 0,-3 5 0 16,0-3-20-16,3 0-5 0,-3 3-1 0,3-2 0 16,-3 1-2-16,0 1 0 0,3 0 0 0,3 6 0 15,-1-9-21-15,-2 5-5 0,0 1-1 0,3 0 0 0,-3-1-5 0,0 1-2 16,3 2 0-16,0 0 0 0,-3 0-14 0,3 1 0 15,0-4-9-15,0 3 9 0,3-2 0 0,-3 2 13 16,0 1-1-16,0-4 0 0,-4-2-12 0,4 3 11 16,0-3-11-16,-3 0 10 0,0-1-10 0,0-1 0 15,3 2 9-15,-9-8-9 0,0 0-11 0,0 0-6 16,3 2-2-16,-3-2 0 16,0 0-173-16,0 0-34 0,0 0-7 0</inkml:trace>
  <inkml:trace contextRef="#ctx0" brushRef="#br0" timeOffset="103658.7">3523 5546 288 0,'0'0'25'16,"0"0"-25"-16,0 0 0 0,0 0 0 15,0-6 254-15,0 6 46 0,0 0 8 0,0 0 3 0,3 3-154 0,-3-3-30 16,0 5-7-16,0-2 0 0,-3 2-41 0,0 3-8 16,-3 3-2-16,-3-1 0 0,3 1-9 0,-3 2-1 15,3 3-1-15,-2 0 0 0,-4 2-6 0,0 1-2 16,0-1 0-16,0 6 0 0,-3-3-10 0,0 6-1 15,-3-1-1-15,0 3 0 0,4 1-9 0,-10 4-1 16,3 0-1-16,0 3 0 0,-3 0-15 0,3-5-4 16,-8 3 0-16,2-1 0 0,0-2-8 15,3 2 10-15,9-5-10 0,-5 3 10 0,-1-3-10 0,3-2 0 16,6-1 0-16,3-2 8 0,0-6-8 0,6 1 0 16,-6-6 0-16,9 0 0 0,-6-2-12 0,6-3-2 15,0-3 0-15,0-5 0 16,6-2-186-16,3-1-36 0</inkml:trace>
  <inkml:trace contextRef="#ctx0" brushRef="#br0" timeOffset="104225.19">2922 5239 518 0,'0'0'23'0,"0"0"5"0,0 0-28 0,0 0 0 16,0 0 0-16,0 0 0 0,0 0 236 0,0 0 43 16,0 0 8-16,0 0 1 0,0 0-161 0,0 0-33 15,0 0-6-15,0 0-2 0,0 0 3 0,0 0 1 16,0 0 0-16,6 0 0 0,3 0-22 0,0-6-4 15,0 4 0-15,3 2-1 0,-1 0-16 0,4-5-3 16,6 5-1-16,0 0 0 0,-6-6-12 0,9 4-3 16,-3-1 0-16,-1 0 0 0,1 3-6 0,0 0-2 15,0 0 0-15,3 0 0 0,-4 3-20 0,4-3 9 16,-3 0-9-16,0 0 0 0,3 0 10 0,-3 0-10 16,-1 0 8-16,1 0-8 0,3 0 8 0,-3-3-8 15,3 3 8-15,3 0-8 0,-16 0 9 0,7 0-9 0,-3-5 10 0,-3 5-10 16,3 0 8-16,-3 0-8 0,0 0 0 0,-3 0 9 15,0 0-9-15,0 5 0 0,-9-5 0 0,0 0 8 16,0 0-8-16,0 0 0 0,0 0 0 0,0 0 8 16,0 0-17-16,0 0-4 0,0 0-1 0,0 3-816 15,-9 0-163-15</inkml:trace>
  <inkml:trace contextRef="#ctx0" brushRef="#br0" timeOffset="104897.11">4077 5572 1566 0,'0'0'34'0,"0"0"7"0,0 0 2 0,0 0 1 0,0 0-35 0,0 0-9 15,0 0 0-15,0 0 0 0,0 0 92 0,0 0 17 16,3 3 3-16,3-1 1 0,6-2-23 0,-9 3-5 15,6-3-1-15,-1 0 0 0,1 0-32 0,3 0-6 16,-3-3-2-16,3 3 0 0,0-2-13 0,0 2-3 16,3 0-1-16,-3-3 0 0,3 0-15 0,-3 3-2 15,-1-2-1-15,4-1 0 0,0 1-1 0,0-1 0 16,-3 0 0-16,3 1 0 0,-3-1-8 0,-3 0 0 16,0 3 9-16,-3 0-9 15,8-2-60-15,-11-1-16 0,3 3-3 0,0 0-997 0</inkml:trace>
  <inkml:trace contextRef="#ctx0" brushRef="#br0" timeOffset="105212.27">4068 5723 1540 0,'0'0'68'0,"0"0"15"0,0 0-67 0,0 0-16 16,0 0 0-16,0 0 0 0,0 0 117 0,0 0 20 16,9 3 4-16,-3-6 1 0,3 3-50 0,0-3-9 15,-3 3-3-15,5 0 0 0,-2-2-18 0,0-1-4 16,3 3-1-16,-6 0 0 0,9 0-25 0,-9-5-6 16,3 2-1-16,6 3 0 0,-9-3-9 0,9 3-3 15,-6-2 0-15,0 2 0 0,2 0-4 0,-2 0-1 16,3 0 0-16,-3 0 0 0,0 0-8 0,3 0 0 15,-3 0 0-15,3 0 0 0,-6 0 0 0,3 0 13 16,0 2-3-16,-3-2-1 16,3 0-137-16,2 0-27 0,-8 0-5 0,0 0-2 0</inkml:trace>
  <inkml:trace contextRef="#ctx0" brushRef="#br0" timeOffset="106182.76">5282 5689 288 0,'0'0'12'0,"0"0"4"0,0 0-16 0,0 0 0 0,0 0 0 0,0 0 0 16,0 0 251-16,0 0 47 0,0 0 10 0,0 0 1 15,0 0-179-15,0 0-36 0,0 0-7 0,0 0-2 16,0 0-20-16,9 0-4 0,-9 0-1 0,6-8 0 16,0 5-16-16,0-2-3 0,0 2-1 0,0 0 0 15,0-5-16-15,-3 3-3 0,0-3-1 0,-3 3 0 16,6-6-7-16,-3 3-1 0,0 3-1 0,0-3 0 16,3-5 5-16,-6 8 0 0,3-6 1 0,0 0 0 15,-3 4-3-15,0-4-1 0,-3 0 0 0,0 1 0 16,3-1-3-16,0 3-1 0,-6 3 0 0,0-6 0 15,3 3-9-15,-3 3 12 0,0 3-12 0,0-4 12 0,-3 4 20 16,0 2 5-16,-3 0 1 0,0 0 0 0,-3 2-16 16,4 4-3-16,-1 1-1 0,0 4 0 0,0-3-4 15,-3 0-1-15,6 3 0 0,-3 2 0 0,3 0-13 0,-3 3 8 16,3 0-8-16,0 0 0 0,0 2 31 0,1-5 0 16,-1 3 0-16,3 0 0 0,-3 3-31 0,9-4 0 15,-6 4 0-15,0-8-10 0,3 4 10 0,0 1 0 16,3-2 0-16,0-4 8 0,3-2-8 0,3 3 0 15,3-9 8-15,-6 4-8 0,3-1 10 0,3-2-2 16,2-3-8-16,-2 0 12 0,3-3-4 0,-3 0-8 16,3-2 11-16,3 0-11 0,0-1 12 0,0-2-4 15,0 1 0-15,6-4-8 0,-7-2 10 0,1 2-10 0,0-2 8 16,-3 0-8-16,6 2 0 0,-3-2 0 0,0 0 0 16,3 2 0-16,-10-2 8 0,7 0-8 0,-3 2 8 15,-3 3-8-15,0 0 0 0,-6 0 0 16,0 6 0-16,-3 2 0 0,0 0 0 0,0 0 0 15,0 0 0-15,0 0 0 0,-3 2 8 0,0 6-8 16,0-5 0-16,-6 7 8 0,3 1-8 0,0-3 0 16,0 2 0-16,-3 1 0 0,6 2 26 0,-2-2 6 0,-1 2 2 15,0-2 0-15,6 2-24 0,-3-5-10 0,-3 5 8 0,6-5-8 16,3 3 12-16,0-3-4 0,0-1 0 0,3 1 0 16,2-2-8-16,1-4 0 0,3 4 0 0,0-4 0 15,6 1 8-15,-3-3-8 0,-3 0 12 0,6-3-4 16,-3 1-8-16,-1-4-17 0,4 4 4 0,0-9-874 15,-3 3-174-15</inkml:trace>
  <inkml:trace contextRef="#ctx0" brushRef="#br0" timeOffset="106466.22">5857 5617 1681 0,'0'0'74'0,"0"0"16"0,0 0-72 0,0 0-18 15,0 0 0-15,0 0 0 0,6 0 96 0,0 0 16 16,0 0 4-16,0 0 0 0,0 0-40 0,2 0-8 16,1 0-2-16,0 0 0 0,3 0-13 0,-3 0-2 15,3 0-1-15,-3-5 0 0,3 5-30 0,3-3-7 0,-6 3-1 16,3 0 0-16,-3-2-12 0,-1 2 0 0,4 0 0 0,-3 0 0 15,3-3 0-15,-3 3 9 0,0 0-9 0,0-5 8 16,-3 2-25-16,0 3-6 0,3-3-1 0,-3 1-1096 16</inkml:trace>
  <inkml:trace contextRef="#ctx0" brushRef="#br0" timeOffset="106776.32">6086 5408 1789 0,'0'0'79'0,"0"0"17"0,-3 3-77 0,0-1-19 15,3 6 0-15,-3-2 0 0,0-1 83 0,0 0 13 16,3 3 2-16,-3 0 1 0,3 0-31 0,0 3-7 15,-6 2-1-15,6 0 0 0,0 0-8 0,-3 3-1 16,0 0-1-16,0 0 0 0,0 2-6 0,0 1-2 16,0-3 0-16,-3 2 0 0,3 1-10 0,0-1-1 15,-3-2-1-15,0 3 0 0,3-3-17 0,-2-3-3 16,2 0-1-16,0 0 0 0,0-2-9 0,3 0 8 16,-3-4-8-16,6-1 8 15,-3 2-87-15,0-8-17 0,0 0-4 0</inkml:trace>
  <inkml:trace contextRef="#ctx0" brushRef="#br0" timeOffset="107697.63">6988 5080 1130 0,'0'0'50'0,"0"0"10"0,0 0-48 0,0 0-12 0,0 0 0 0,0-5 0 16,-3 2 108-16,3 3 20 0,0 0 3 0,0 0 1 16,0-5-14-16,0 5-2 0,0 0-1 0,0 0 0 15,-3 5-41-15,-3 3-8 0,0 0-2 0,0 5 0 16,0 6-4-16,0 2 0 0,0-5-1 0,-3 8 0 15,0-1-11-15,0 1-3 0,0 3 0 0,-2 2 0 16,2-3-9-16,-3-2-1 0,-3 8-1 0,3-3 0 16,-3-3-18-16,0-2-4 0,0 5-1 0,0-5 0 0,1 0 1 15,-1 0 0-15,6-1 0 0,0-1 0 0,-3-6-12 16,3-1 10-16,3 1-10 0,0-2 10 0,0-4-10 16,6 1 8-16,-6-3-8 0,3 0 8 0,3-8-8 15,0 0 8-15,0 0-8 0,0 0 8 0,0 0 0 0,9 0 0 16,0-6 0-16,0 1 0 0,3-3 0 15,0 0 0-15,0 0 0 0,6-5 0 0,-7 2-8 16,7-2 0-16,-3 0 0 0,3 0 0 0,0-1 0 0,-3 4 0 16,3-3 0-16,-1 2 0 0,-2 3-8 0,0 0 8 15,0 0 0-15,0 0 0 0,3 3 0 0,-3 5 0 16,-3 0 0-16,0 0 0 0,2 0 0 0,-2 0 0 16,-3 3 0-16,3 2 0 0,-3 0-8 0,-3 1 8 15,0 4-10-15,0-2 10 0,0 3 0 0,-3 2 0 16,-3 0 0-16,0 3 0 0,-3-3 0 0,3 3 0 15,-3 0 0-15,-6 2 0 0,0 1 0 0,3-3 0 16,0 0 0-16,-3-3 0 0,3 3 0 0,-3-3 0 16,0-2 0-16,3 2 0 0,-2-3 0 0,-4 4 0 0,3-6 0 15,-3 2 0-15,0-5 0 0,0 1 0 0,0 2 0 0,-3-6 10 16,3-2-2-16,-6 0 0 0,4 3 0 0,-1-6 0 16,-3 3-8-16,3-2 12 0,0-1-12 0,0-2 12 15,0-1-12-15,0-1 8 16,4 1-8-16,2-2 8 0,-3 0-8 0,6 0 0 0,3-2 0 0,0-1 0 15,0 3 0-15,3 3 0 0,3-6-10 0,3 4 10 16,0-1-112-16,6 0-17 0,-3 0-3 0</inkml:trace>
  <inkml:trace contextRef="#ctx0" brushRef="#br0" timeOffset="108054.25">7449 5493 403 0,'0'0'36'0,"0"0"-36"16,0 0 0-16,0 0 0 0,0 0 296 0,0 0 52 15,0 0 10-15,9 0 2 0,-9 0-185 0,0 0-38 16,6 0-7-16,0 5-2 0,3 3-31 0,-6-5-6 0,-3-3-2 0,3 10 0 15,3-4-20-15,-3 1-4 0,3 4-1 16,-3-3 0-16,0 0-34 0,0 2-7 0,0-2-2 0,3 6 0 16,-3-6 2-16,3 2 0 0,3-2 0 0,-4 3 0 15,4-1-11-15,-3 1-3 0,0-3 0 16,3 2 0-16,0 1 3 0,-3 0 0 0,-3 2 0 0,6-8 0 16,0 3-12-16,-3 0 0 0,0 0 0 15,0 0 0 1,0 0-24-16,0 0-6 0,-3 0-2 0,0-3 0 15,-3-5-140-15,3 5-28 0</inkml:trace>
  <inkml:trace contextRef="#ctx0" brushRef="#br0" timeOffset="109018.55">7348 5816 230 0,'0'0'20'0,"0"0"-20"0,0 0 0 0,0 0 0 16,0 0 237-16,0 0 43 0,6-6 9 0,-3 1 2 16,0 0-142-16,-3 5-28 0,3 0-5 0,-3 0-2 15,6-8-16-15,-3 2-3 0,3 1-1 0,0 3 0 0,-3-4-13 0,0 1-2 16,3 0-1-16,0-1 0 16,0 1-16-16,-1 0-3 0,4-1-1 0,3-1 0 0,-3-1-22 0,6 0-4 15,-3-3 0-15,6 0-1 0,0 4-7 0,3-9-2 16,-7 2 0-16,4-1 0 0,0 1-9 0,0 1-1 15,0 0-1-15,0 0 0 0,3-3-11 0,-4 3 0 16,-2-1 0-16,3 4 0 0,-6-1 0 0,3 3 0 16,-3-2 9-16,-3 7-9 0,0-8 0 0,0 9 0 15,-3-6 0-15,0 3 0 0,-6 5 0 0,0 0 0 16,3-6 0-16,-3 6 8 0,0 0-8 0,0 0-15 16,0 0 4-16,-3 6 1 15,-3-1-179-15,0-3-36 0</inkml:trace>
  <inkml:trace contextRef="#ctx0" brushRef="#br0" timeOffset="109455.1">7446 5204 1094 0,'0'0'97'0,"0"0"-77"0,0 0-20 0,0 0 0 0,0 0 208 0,0 0 39 15,0 0 7-15,0 0 2 0,0 0-128 0,0 0-26 16,0 0-5-16,0 0-1 0,0 0-28 0,6-2-7 15,0 2-1-15,3 0 0 16,-3-3-11-16,3 3-2 0,0 0-1 0,0-5 0 0,3 2 7 0,3-2 2 16,-3 5 0-16,2-5 0 0,1 2-33 0,0 3-6 15,0-3-2-15,0 3 0 0,3-2 2 0,0 2 1 16,2 0 0-16,-2 0 0 0,3 0-6 0,0 0-2 16,-3 2 0-16,0-2 0 0,-3 0-9 0,-1 0 8 15,1 3-8-15,-3-3 8 0,0 0-8 0,-3 3 0 16,0-3 0-16,0 5 8 0,-3-5-8 0,-6 0 0 15,0 0 0-15,9 0 8 0,0 0-8 0,-9 0 0 16,0 0 0-16,0 0 0 16,0 0-178-16,0 0-28 0</inkml:trace>
  <inkml:trace contextRef="#ctx0" brushRef="#br0" timeOffset="117595.33">2460 7276 403 0,'0'0'17'16,"0"0"5"-16,0 0-22 0,0 0 0 0,0 0 0 0,0 0 0 15,0 0 188-15,0 0 32 0,0 0 8 0,0 0 0 16,0 0-128-16,0 0-25 0,0 0-6 0,6 8-1 0,-12 3-11 0,6-1-2 15,-2 3-1-15,2 3 0 0,-9 0 5 0,6 0 1 16,3 0 0-16,-9 5 0 0,3-2-4 0,-3-1 0 16,3 3 0-16,0 3 0 0,-3 0-23 0,3 5-5 15,-3-3 0-15,-3 9-1 0,6-3-5 0,-6-1-1 16,0 1 0-16,3 2 0 0,1 6-9 0,-4-8-3 16,3 0 0-16,-9 2 0 0,6-5 9 0,0 0 2 15,-3 0 0-15,3 0 0 0,-3-2-12 0,6-1-8 16,-5-2 9-16,8 0-9 0,-3-3 8 0,3 0-8 15,0-5 0-15,-3-3 9 0,0 1-1 0,3-4-8 16,0-4 12-16,-3-1-4 0,3 0 11 0,0-2 1 16,-3-1 1-16,0-4 0 0,0-3 6 0,6-3 1 15,-3 0 0-15,3-6 0 0,-8-1-11 0,5-4-1 16,3-5-1-16,3 0 0 0,-6 1-15 0,6-1 9 16,0 0-9-16,6-3 8 0,3 4 5 0,-6-1 1 15,5 0 0-15,-5-2 0 0,6 4-14 0,0-1-16 16,3-4 3-16,0 6 1 0,-3-3 20 0,9 3 5 15,-6-5 1-15,9 2 0 0,-1-3-24 0,7 1-5 0,-6 2-1 16,3 3 0 0,3-3-16-16,2 0-3 0,-8 6-1 0,3-3-730 0,-6-3-146 15</inkml:trace>
  <inkml:trace contextRef="#ctx0" brushRef="#br0" timeOffset="117783.12">2597 6988 1584 0,'0'0'70'0,"-6"-3"14"0,3 3-67 0,-5 0-17 16,2 0 0-16,0 0 0 0,0 0 76 0,6 0 12 15,0 0 3-15,0 0 0 16,0 0-19-16,0 0-3 0,0 0-1 0,0 0 0 0,0 0-57 0,0 0-11 16,0 0 0-16,6 5 0 15,-3 1-76-15,6-1-8 0,-6 0-2 0,2 0 0 0</inkml:trace>
  <inkml:trace contextRef="#ctx0" brushRef="#br0" timeOffset="118165.95">2714 7258 921 0,'0'0'82'0,"0"0"-66"0,5 0-16 0,-5-3 0 15,0 3 115-15,3-3 19 0,6 1 4 0,-6-1 1 16,3-2-59-16,3-1-11 0,-3 4-2 0,9-6-1 16,-12 2-23-16,6 1-5 0,0 0-1 0,0 0 0 15,3-1-29-15,-9 1-8 0,3 0 0 0,0-3 0 16,3 3 0-16,-4-1 11 0,-2 1-11 0,0 0 12 16,3-3-12-16,-3 2 0 0,-3 1 0 0,0 5 0 15,0 0 0-15,-3-8 0 0,0 3 0 0,3 5 8 16,-6-5 8-16,-2 5 2 0,-1-3 0 0,3 3 0 15,-3 3 22-15,-6 2 5 0,3 3 1 0,-3-3 0 0,0 3 7 0,0 3 2 16,-6-1 0-16,4 3 0 16,-1 3-26-16,3-2-5 0,6-1 0 0,-3 0-1 0,-3 3-3 0,6 0-1 15,6-3 0-15,0 0 0 0,-6 3 4 0,9-3 1 16,3-2 0-16,3-1 0 0,-3 1-24 0,6-6-13 16,3 1 1-16,6-1 1 0,-6-2 11 0,9-6 0 15,5-2 0-15,-5-1 0 16,3-4-188-16,3-1-35 0</inkml:trace>
  <inkml:trace contextRef="#ctx0" brushRef="#br0" timeOffset="118454.87">3413 6488 1440 0,'0'0'128'0,"0"0"-103"0,0 0-25 0,-6 8 0 16,0-3 88-16,3 3 13 0,-6 0 3 0,3 2 0 16,-3 1-12-16,3 2-1 0,0 6-1 0,-3-4 0 15,4 4-30-15,-10 2-5 0,6 3-2 0,-3 5 0 16,-3 0-11-16,0 3-2 0,0 2-1 0,-3 1 0 16,-3 4-11-16,1-2-1 0,-1 1-1 0,-9-1 0 15,3 0-14-15,3 0-4 0,4 0 0 0,2-3 0 16,-3 3-8-16,3-2 0 0,6-4 0 15,0-2 8-15,3-2-8 0,6-6 0 0,-6 3-10 0,9-8 10 16,0 0-145 0,0-6-23-16,0-2-5 0,3-3-800 0</inkml:trace>
  <inkml:trace contextRef="#ctx0" brushRef="#br0" timeOffset="118652.05">2975 7125 2016 0,'0'0'44'0,"0"0"10"0,0 0 2 0,0 0 0 0,-3 3-45 0,3-3-11 16,0 0 0-16,0 0 0 0,0 0 56 0,0 0 10 15,12 0 2-15,-3 0 0 0,0-3-44 0,6 3-9 16,-3-2-2-16,3 2 0 0,-3-3-13 0,6 0 0 0,-6 3 8 0,-1 0-8 16,7 0 0-16,-6 0 0 0,0 0 0 0,0 0-1030 15</inkml:trace>
  <inkml:trace contextRef="#ctx0" brushRef="#br0" timeOffset="119019.07">3231 7157 2030 0,'0'0'44'0,"-3"0"10"0,0 0 2 0,3 0 1 0,0 0-45 0,0 0-12 0,0 0 0 0,0 0 0 15,0 0 58-15,0 0 10 0,0 0 1 0,12 3 1 16,-3-3-55-16,0 0-15 0,3 0 0 0,3 0 0 0,0 2 0 16,0-2 0-16,0 3 8 0,0-3-8 0,-4 3 0 0,4-3 0 15,-3 2 0-15,0-2 8 0,0 3-8 0,-3-3 0 16,-3 3 0-16,0-1 0 0,0 1 0 0,-6-3 0 16,3 5 0-16,-6 3 0 0,-3-3 0 0,3 1 0 15,0 2 0-15,-9 2 0 16,3-2 0-16,0 0 0 0,-6 0 0 0,3 3 0 0,-2-1 13 0,5 1 7 15,-9-1 2-15,0 4 0 0,3-4 21 0,0 1 4 16,3-1 1-16,-3-2 0 0,6 3-8 0,-3-6 0 16,7 3-1-16,2-3 0 0,-3 1-17 0,6-6-3 15,0 0-1-15,0 0 0 0,6 5-18 0,2 0 0 16,4-2 0-16,-3-3-9 0,0 0 9 0,6-3-10 16,3 1 10-16,-3-1-812 0,6-5-156 15</inkml:trace>
  <inkml:trace contextRef="#ctx0" brushRef="#br0" timeOffset="119523.45">3976 6456 1670 0,'0'0'148'0,"0"0"-118"0,0 0-30 0,0 0 0 15,0 0 85-15,-9 2 11 0,9-2 3 0,0 6 0 16,-9 4-15-16,6-2-4 0,-3 6 0 0,3-1 0 16,-6 0-21-16,0 6-5 0,0 2-1 0,-3 0 0 15,0 3-11-15,-3 2-2 0,0 9-1 0,1-4 0 16,-4 6-8-16,0 3-2 0,-3 2 0 0,0 1 0 0,-6 2-13 0,4-6-4 16,-4 4 0-16,3-1 0 0,-6 0-4 15,9 1-8-15,1-1 11 0,-1-2-11 0,12-3 8 16,0 0-8-16,-3-8 0 0,12-3 0 0,-6-2 0 0,3-5-17 15,3-3 3-15,-6-3 1 16,6-3-47-16,0-2-8 0,0-8-3 0,0 0 0 16,0 0-154-16,9-2-31 0,3-4-7 0,-3-2-1 15,-3-2-56-15,0-3-12 0,0-3-3 0,-3 0 0 0,3-3 248 0,-6 1 50 16,0-1 9-16,-6-2 3 0,3-3 158 0,0 3 32 16,-3 0 7-16,3 5 0 0,-3-2 11 0,3 4 1 0,-3 1 1 0,0 3 0 15,0 2-17-15,3 0-4 0,3 2-1 16,0 6 0-16,-6-5-39 0,6 5-7 0,0 0-1 0,-3-5-1 15,3 5-41-15,0 0-8 0,0 0-2 16,0-6 0-16,0 6-42 0,9-5-9 0,0 0-1 16,6 0-1-16,0 2 17 0,6 0 4 15,-1-2 1-15,1 2 0 0,0 1-33 0,0-1 0 0,0 0 0 0,0 1 0 16,-4-1 0-16,4 3 0 0,-6-2 0 0,3 2 0 16,0 0 0-16,-6 0 0 0,6 0 0 0,-9 0-868 15,2 0-179-15</inkml:trace>
  <inkml:trace contextRef="#ctx0" brushRef="#br0" timeOffset="120486.13">4443 6810 288 0,'0'0'25'0,"0"0"-25"16,-6 0 0-16,6 0 0 0,0 0 176 0,-6 6 31 15,3-1 5-15,3-5 2 0,-3 3-84 0,0 2-17 16,3-5-3-16,0 0-1 0,0 0-42 0,0 0-9 16,0 0-2-16,0 0 0 0,0 0 0 0,6 3 0 15,3-3 0-15,6 0 0 0,-6-3-2 0,6 0-1 16,2-2 0-16,1 0 0 0,3-6-16 0,0-2-3 15,3 0-1-15,3-1 0 0,-7-1-13 0,4 1-2 16,3-2-1-16,-3 3 0 0,3-3-9 0,-4-2-8 16,4 2 12-16,-3 0-12 0,-6 0 8 0,0-2-8 15,3-1 0-15,-1 3 0 0,1-2 0 0,-6-1 0 16,0 1 0-16,0 2 0 0,-6-3 0 0,-3 1 0 0,3 2 9 0,-6 0-9 16,-6 3 8-16,0 2-8 0,-3 1 0 15,0-1 9-15,-9 6-9 0,6-1 10 0,-9 4-10 16,6 2 10-16,-3 2 10 0,-2 6 3 0,-1 0 0 0,-3 6 0 15,-6 4 5-15,3-2 0 0,-3 2 1 0,4 6 0 16,-7-3-13-16,3 3-4 0,-3 0 0 0,4 3 0 16,-4 4 7-16,0 1 1 0,3 2 0 0,-3 3 0 15,7 3-20-15,-4 3 0 0,6 1 0 0,-3 1 0 0,6-2 33 16,6 2 0-16,-8 0 0 0,5 0 0 0,0 2-25 0,-3 1-8 16,6 0 0-16,0-3 0 0,3 0 0 15,-6-6 0-15,9-2 0 0,-5 0 0 0,2-5 0 0,0 2 0 16,0-2 0-16,0-3 0 0,0 0 0 15,0-2 0-15,0 2 0 0,-3-5-9 0,0-3 9 16,3 0 0-16,0 0 8 0,3-5-8 16,-9 0-39-16,4-3-12 0,-1-5-2 0,3 0-1 15,0-3-86-15,0 1-18 0,0-6-3 0,3-6-799 16</inkml:trace>
  <inkml:trace contextRef="#ctx0" brushRef="#br0" timeOffset="120708.92">4199 7300 518 0,'6'-5'46'0,"-6"-1"-37"0,0 6-9 0,3-5 0 16,0 0 196-16,-3 5 36 0,0 0 8 0,0 0 2 15,0 0-70-15,0 0-13 0,0 0-3 0,0 0-1 16,0 0-69-16,0 0-14 0,0 0-2 0,0 0-1 16,9 2-23-16,-3 1-5 0,3-3-1 0,-1 3 0 15,1-3-1-15,3 0-1 0,0 0 0 0,3-3 0 16,0 3-28-16,3-5-10 0,-3 2 0 0,3-5 9 15,-1-2-9-15,1 2 0 0,0 0 0 0,0-3 0 32,6-2-134-32,-3 2-29 0,-6-2-5 0,2 5-467 0,1-5-93 0</inkml:trace>
  <inkml:trace contextRef="#ctx0" brushRef="#br0" timeOffset="121049.24">4630 7093 1407 0,'0'0'31'0,"0"3"6"0,-3 2 2 0,0 1 1 0,3-4-32 0,-5 4-8 15,-1-1 0-15,3 0 0 0,0 1 80 0,0 1 16 16,-3 1 2-16,3 0 1 0,-6 0-11 0,3 3-3 15,0-1 0-15,-6 1 0 0,3 2-29 0,0-2-5 16,3 2-2-16,-3 0 0 0,3-2-33 0,0-1-8 16,3 1 0-16,0 0-8 0,6-3 10 0,0 0-10 15,-3-8 8-15,9 2-8 0,3-2 0 0,3-5-11 16,0 0 1-16,6-3 0 16,0 0-109-16,-1-6-21 0,1 7-5 0,3-7-1 15,0-2-46-15,-3 1-10 0,0 1-2 0,2 1 0 16,1-3 77-16,-6 0 15 0,-3 3 4 0,0 3 0 15,0-1 50-15,-3 0 10 0,2 1 3 0,-11 2 0 0,9 3 374 16,-12 5-138-16,0 0 1 0,0 0-6 0,0 0-2 16,-6 7 0-16,0 1 0 0,3 0-76 0,-2 6-16 15,-4-1-4-15,3 0 0 0,-3 3-32 0,3 0-6 16,-3 2-2-16,3-2 0 0,6 0-16 0,-6-3-4 0,6 1-1 0,0-4 0 16,6-2-27-16,-3-3 0 0,6 1 0 0,0-4 0 15,0 1 19-15,0-3 11 0,2-3 2 0,-2-2 1 16,6-3-172-1,-3-3-34-15</inkml:trace>
  <inkml:trace contextRef="#ctx0" brushRef="#br0" timeOffset="121221.77">4889 6800 403 0,'-17'5'17'0,"11"-2"5"0,0 2-22 15,0-2 0-15,0-1 0 0,6-2 0 16,-9 3 373-16,9-3 71 0,0 0 13 0,0 0 3 16,0 0-370-16,9 5-74 0,-9 1-16 0,6-1-608 15,-3 0-123-15</inkml:trace>
  <inkml:trace contextRef="#ctx0" brushRef="#br0" timeOffset="121621.05">5062 7046 1562 0,'0'0'69'0,"0"0"15"0,0 0-68 0,0 0-16 0,0 0 0 0,0 0 0 15,0 0 55-15,0 0 7 0,0 0 2 16,0 0 0-16,6 5 16 0,0 3 4 0,-6 0 1 15,6 3 0-15,-6-1-28 0,0 3-5 16,-6 1-2-16,3-1 0 0,0 3 6 0,3 0 0 0,-6-3 1 0,0 0 0 16,3 3-29-16,0-3-7 0,-3-2-1 0,3-1 0 15,-3-2 3-15,3 0 0 0,0 0 0 0,3-3 0 16,-6-2 5-16,6-3 2 0,0 0 0 0,0 0 0 16,0 0-17-16,0 0-3 0,6-5-1 0,3-3 0 0,3-3-9 15,-6 3 0-15,3 0 9 0,0-2-9 0,0-1 0 0,3-2 8 16,-3 0-8-16,0 0 0 0,3-1 0 0,-4 1 0 15,4 0 0-15,0 2 8 0,0-2-8 0,-3 2 0 16,0 1 0-16,6 2 0 0,-9 0 0 0,6 0 0 16,-6 3 0-16,3 0 0 0,3-1 0 0,-6 4 0 15,-1-1 0-15,1 0 0 0,0 3-11 0,3 3-3 16,-6-3-1-16,3 0-1215 16</inkml:trace>
  <inkml:trace contextRef="#ctx0" brushRef="#br0" timeOffset="122578.32">5937 7131 1220 0,'0'2'54'0,"0"-2"11"0,0 0-52 0,0 0-13 15,0 0 0-15,0 0 0 0,0 0 54 0,0 0 8 16,0 0 2-16,0 0 0 0,0 0 24 0,0 0 4 15,0 0 2-15,0 0 76 0,0 0-98 16,0 0-1-16,0 0 0 0,0 0-17 0,9-5-3 16,-3 2-1-16,-6 3 0 0,9-2-24 0,-3-4-5 15,0 1-1-15,3 0 0 0,-9-3-9 0,6 2-3 0,0 1 0 16,-3 0 0-16,3-3-8 0,-3 3 0 0,-3-1 0 16,3 1 8-16,-6-3-8 0,3 3 0 0,-3-3 9 0,0 3-9 15,0-1 11-15,-6 1-3 0,3-3 0 0,0 3 0 16,-6 0 3-16,0 2 0 0,0 0 0 15,-3 3 0-15,0 0 0 0,0 3 0 16,-5 0 0-16,-1 4 0 0,3 4 15 0,-3 0 3 0,3-3 1 0,0 5 0 16,1 0-21-16,-1 3-9 0,3 0 8 0,-6 2-8 15,6 1 9-15,0 2-9 0,9-2 10 0,0 2-10 16,3-5 13-16,3 2-3 0,3 1-1 0,0-4 0 16,0-1-9-16,6-4-11 0,3-2 3 0,0 0 0 0,6-5 32 0,3-3 6 15,-3-3 2-15,5-2 0 16,1-3-24-16,3-5-8 0,3-6 0 0,-4 1 0 15,4-1 0-15,-3-2-8 0,6 0-1 0,-9-6 0 0,2 4-13 16,1-4-2-16,3 1-1 0,0-3 0 0,-4-3 1 0,1 0 1 16,0-2 0-16,0-3 0 0,3-3 13 0,-7 0 10 15,7-2-13-15,-3-3 5 16,0 3-39-16,0-3-7 0,-4 0-2 16,1 0 0-16,-3 0 20 0,3 2 3 0,-3 4 1 0,-3 7 0 0,-4 0 21 0,-2 8 11 15,0 6-10-15,-6 5 10 0,0 2 26 16,-3 3 11-16,-3 8 3 0,0 0 0 0,0 0 20 0,0 0 4 15,-6 8 0-15,-3-3 1 0,3 6-23 0,-6-1-5 16,0 6-1-16,1 3 0 0,2 5-3 0,-9-1-1 16,0 7 0-16,3-4 0 0,-6 6-12 0,0 2-4 15,-2 3 0-15,-4 0 0 0,-3 6 13 0,3 2 3 16,0-3 0-16,7 6 0 0,-4-4-32 0,0-1 0 16,3-3 0-16,0-1 0 0,6-4 0 0,1-1 0 15,-1-5 0-15,0 3 0 0,3-6 0 0,6 1 0 0,3-3 9 16,0-3-9-16,3-5 0 0,0-3 0 0,9-3-9 0,-3-2 9 31,0 0-115-31,6-5-16 0,3-3-3 0,2-3-1035 0</inkml:trace>
  <inkml:trace contextRef="#ctx0" brushRef="#br0" timeOffset="122755.84">6422 7051 2325 0,'0'0'51'0,"-6"5"10"0,0 1 3 0,-3 2 2 0,1 0-53 0,-4 2-13 15,-3 1 0-15,6-1 0 0,-6 4 68 0,6-1 12 16,-3-3 1-16,3 4 1 16,3-1-46-16,0 0-8 0,0-2-3 0,6-1 0 0,0 1-25 0,3-3 0 15,0-3 0-15,3 0 0 16,0-5-61-16,3 0-18 0,3-2-3 0,3-6-1040 16</inkml:trace>
  <inkml:trace contextRef="#ctx0" brushRef="#br0" timeOffset="122887.49">6589 6842 1620 0,'-12'3'72'0,"9"2"14"0,-6 0-69 0,3 3-17 0,-3 0 0 16,3 0 0-16,-3 3 11 0,3-1-2 0,1-2 0 0,-1 3-494 16,3-3-99-1</inkml:trace>
  <inkml:trace contextRef="#ctx0" brushRef="#br0" timeOffset="123219.52">6589 7101 1094 0,'0'0'48'0,"0"0"11"16,9 3-47-16,-3 0-12 0,0-1 0 0,3-2 0 16,-3-2 112-16,3 2 21 0,-3-3 4 0,3 0 1 15,-1 1-14-15,1-4-2 0,0 1-1 0,0 0 0 0,-3-3-57 0,6 3-11 16,-3-3-2-16,0 0-1 0,3-3-18 15,0 3-3-15,0-2-1 0,-3 2 0 0,3-5-5 0,-7 5-2 16,1-3 0-16,0 3 0 0,-6 0 13 0,3-2 2 16,-6 2 1-16,0 2 0 0,-3 1-10 0,0 5-3 15,-5-3 0-15,-1 6 0 0,-3 2 23 0,-3 6 4 16,-3 2 1-16,-3 0 0 0,0 3 0 0,1 3 0 16,-1-1 0-16,3 1 0 0,3 2-26 15,3 0-5-15,0 0-1 0,6 0 0 0,-2 1-12 0,5-1-8 16,3 0 8-16,3-3-8 0,0-2 0 0,3-2 0 15,3-1 0-15,2-5 0 0,4 0 18 0,6-3-1 16,0-5 0-16,6-3 0 16,3 1-78-16,-1-6-16 0,1 0-3 0,0-3-1228 0</inkml:trace>
  <inkml:trace contextRef="#ctx0" brushRef="#br0" timeOffset="124038.78">7521 6607 1184 0,'0'0'52'0,"0"0"12"0,0 0-52 0,0 0-12 0,0 0 0 0,0 0 0 15,0 0 64-15,0 0 9 0,0 0 3 0,0 0 0 16,0 0 12-16,0 0 4 0,0 0 0 0,0 0 0 16,0 0-22-16,6 8-4 0,-3 2-1 0,0 3 0 15,-3 1 7-15,-3 4 0 0,0 3 1 0,0 6 0 16,-3-1-7-16,0 6-2 0,-3 2 0 0,3 3 0 0,-3 0-30 0,0-5-6 15,0 3-2-15,3-4 0 0,0 1-26 0,3-3 0 16,-3-2 0-16,3-1 0 16,0 1 12-16,3-4 3 0,-3 1 1 0,3-3 0 15,3-5-16-15,0 0 9 0,0-3-9 0,-3-5 8 0,0 3-8 16,6-6 12-16,0-2-12 0,-6-3 12 0,6-5-1 0,3-1 0 16,3-2 0-16,0-2 0 0,3-4-3 15,0-1-8-15,-4-4 12 0,1 1-4 16,3-4-8-16,-3 1 10 0,3-3-10 0,3 1 10 0,3-6-10 15,6-1 0-15,-4-7 0 0,4 0 0 0,0 3 0 0,-3-3 0 16,3-3 0-16,-4 1 0 0,1 1 0 0,3 1 0 16,0 0 0-16,0 6 0 0,-7 4 0 0,4-2 0 15,-3 3 0-15,-3 4 8 0,3-1-8 0,-3 4 0 0,2 1 0 16,1 2 0-16,-6 0 0 0,3 3 0 16,-3 2-14-16,-3 3 5 0,0 0-12 0,-3 3-3 0,0 0 0 15,-4-1 0 1,-5 6-152-16,0 0-32 0</inkml:trace>
  <inkml:trace contextRef="#ctx0" brushRef="#br0" timeOffset="125175.27">7937 7067 1382 0,'0'0'123'0,"0"0"-99"16,0 0-24-16,0 0 0 0,0 0 56 0,0 0 7 15,0 0 1-15,6 0 0 0,6-3-3 0,-3 1 0 16,-6-1 0-16,6 0 0 0,0-2-31 0,3 0-6 16,0 0-2-16,-3-1 0 0,-3-2-22 0,3 0 9 15,0 0-9-15,2 1 0 0,-5-7 11 0,3 6-11 16,0-2 10-16,-3-3-10 0,3-1 32 0,-3 1 0 15,-3 0 0-15,0-3 0 0,-3 3-6 0,0 0-1 16,-3-1 0-16,-3 4 0 0,-3-1 4 0,0 6 1 16,-3 0 0-16,0 5 0 0,4 0 1 0,-4 2 0 15,-6 6 0-15,0 0 0 0,0 5 5 0,-3 3 2 16,3 0 0-16,-2 0 0 0,2 2-14 0,-3-2-2 16,0 5-1-16,3-2 0 0,0 0-5 0,6-1 0 15,0-2-1-15,1 2 0 0,2-4 7 0,3 2 2 16,3-1 0-16,6 1 0 0,0-2-24 0,3-4-18 15,3 3 3-15,-1-5 1 0,1 0 14 0,3-2 0 16,3-1 9-16,0-5-9 0,0 0 17 0,0 0-2 0,3-5-1 0,0-1 0 16,-1-2-14-16,4 0 0 0,0-5 0 0,3 3 0 15,0-4 0-15,-6 1 8 0,2-3-8 0,-2 3 0 16,0 2 0-16,-3-2 0 0,0 3-13 0,-3-1 4 16,-3 0 9-16,0 3 0 0,-6 1 0 0,3 1 0 15,-6 6 0-15,0 0 0 0,-6 0 0 0,0 0 0 16,0 0 0-16,-3 6 0 0,-3-1 0 0,0 3 0 15,3 0 8-15,-3 0 3 0,0 2 1 0,0-2 0 0,3 5-4 16,3-2 0-16,3 0 0 0,0-1 0 0,1 3-8 16,-1-2 0-16,3-3 0 0,0 0 0 0,0 2 0 0,3-2 8 15,2-2-8-15,4-4 8 16,3-2-8-16,0 3 0 0,0-3 0 0,3-3 0 16,0 1 8-16,6-4 0 0,-3-2 0 0,2 0 0 15,-2-2-8-15,3-3 0 0,-3 2 0 0,3 0 0 0,0 1-18 16,-4-3-6-16,1 2 0 0,0 1-1 0,-3-1 13 0,0 0 4 15,3 3 0-15,-3 0 0 0,-3 1 8 0,0-1 0 16,-4 2 0-16,1 6 0 0,0-2 0 0,0 2 0 16,-3 0 0-16,-3 2 0 0,3 1 0 0,-3 2 0 15,-3-5 0-15,0 8 0 0,-3 0 0 16,0 3 0-16,-3-1 0 0,-3 1 0 0,3-1 0 0,-3 1 16 16,0 2-3-16,1-2 0 0,-1-1-1 0,0 1 0 0,0-3 0 0,3 0 0 15,3-3-1-15,0-2-1 0,3-3 0 16,0 0 0-16,0 0-2 0,0 0-8 0,0 0 12 0,6-3-4 15,3-2-8-15,0 0 10 0,-3-1-10 0,6-2 10 16,-1-2 6-16,-2-1 0 0,3 1 1 0,0-1 0 31,0 0-39-31,0-2-8 0,0 0-2 0,0 0 0 0,-3 0 21 0,-3-1 11 0,0 1-12 0,3 0 12 16,-4 0-10-16,1 2 10 0,-3 3-8 16,3 3 8-16,-3 0-12 0,-3 5 4 15,0 0 0-15,-3 5 0 0,-3-3 8 0,0 4 0 0,1-1 0 0,-1 3 0 16,0 0 0-16,3 0 0 0,0 0 0 0,0 0 0 15,3-3 0-15,0-5 0 0,0 8 0 0,6-3 0 16,0 1 0-16,3-4 0 0,-1 1 0 0,4-3 0 16,0 0 0-16,3-3 0 0,-3 1 0 0,3-1 0 0,0-2 0 15,0-1-8-15,-3 1 8 0,2-3-8 16,-5 3-31-16,3-3-5 0,0 3-2 0,-3-3 0 16,3-3 12-16,-3 3 2 0,-3 3 1 0,3-3 0 0,0 3 14 0,0-3 2 15,-3 2 1-15,0 4 0 0,3-1 14 0,-3 0 0 16,-6 3 0-16,5 0-9 0,-5 0 9 0,0 0 0 15,0 0 0-15,0 0 0 0,0 0 0 0,0 8 11 16,3 0-3-16,-3 0 0 0,-3 3 12 0,-2-3 3 16,5 2 0-16,-3 1 0 0,-3-1 1 0,3 1 0 15,-6 2 0-15,3 1 0 0,0 1-4 0,0 1 0 16,0-2 0-16,0-1 0 0,0 0-1 0,3-2-1 16,0 2 0-16,3-3 0 0,0-4-18 0,0 4 0 15,3-4 0-15,0-1 0 0,-3-5 0 0,6 2 0 16,0-2 0-16,0-2 0 15,3-1-112-15,0-5-27 0,3 3-5 0</inkml:trace>
  <inkml:trace contextRef="#ctx0" brushRef="#br0" timeOffset="125324.87">9039 6633 2178 0,'0'0'48'0,"-3"0"9"0,0-3 3 0,0 1 1 0,-3-1-49 0,3 1-12 0,-3-1 0 0,3 3 0 15,3 0 33-15,0 0 4 0,0 0 1 0,0 0 0 16,0 0-38-16,0 0 0 0,0 0-12 0</inkml:trace>
  <inkml:trace contextRef="#ctx0" brushRef="#br0" timeOffset="127223.65">9182 6977 345 0,'0'0'31'15,"0"0"-31"-15,0 0 0 0,0 0 0 16,0 0 233-16,0 0 41 0,0 0 8 0,0 0 2 16,0 0-136-16,0 0-28 0,-3 8-4 0,3-8-2 15,0 0-11-15,0 0-3 0,0 0 0 0,0 0 0 0,0 0-36 0,0 0-8 16,0 0-2-16,0 0 0 0,9 0-10 0,-9 0-3 16,8-3 0-16,-2-2 0 0,0 2-32 0,0 1-9 15,3-6 0-15,-3 5 0 0,-3-2 0 0,3-3 0 16,0 0 0-16,0 0 0 0,-3 3 0 0,-3-3 12 15,0-3-4-15,3 3 0 0,-3 0-8 0,-3 0 0 16,0 1 0-16,-3-1-8 0,0 0 8 0,0 0 0 16,-6 0 0-16,3 5 0 0,-3-2 0 0,1 5 8 15,-4 5-8-15,0 0 0 0,-3 1 20 0,0 2 0 16,-3 2 0-16,0 1 0 0,4 2 15 0,2 0 2 16,-6 3 1-16,0 0 0 0,6-3-23 0,0 6-5 15,3-6-1-15,3 3 0 0,0 0-9 0,3 0 0 16,1-3 0-16,5 0 8 0,2-2-8 0,1 2 0 15,0-5 0-15,6-3 0 0,0 0 0 0,6 1 0 16,3-4 8-16,0-4-8 0,6-1 0 0,0 0 12 0,-1-2-12 16,-2-3 12-16,3 0-12 0,-3 0 10 0,0-2-10 0,0-1 10 15,-1-2-10-15,1 0 0 0,-3-1 9 0,3 1-9 16,-6 0 0-16,0 0 0 0,0 0 0 0,-1-1 8 16,-2 1-8-16,-3 3 0 0,-6-1 0 0,3 3 0 15,-3 0 10-15,-3 3-2 0,-3 2-8 0,3 3 12 16,0 0-12-16,-9 3 0 0,-3 2 0 0,0 3-10 15,1 3 27-15,-1-1 6 0,0 3 1 0,0 1 0 16,3-1-6-16,0 0-1 0,0 0 0 0,6 1 0 16,-3-1-17-16,3-3 8 0,3 1-8 0,3 0 0 15,0-4 8-15,3-1-8 0,3 2 0 0,0-3 0 16,9-2 8-16,-3-3-8 0,-1-3 9 0,7 0-9 16,3 1 9-16,-3-6-9 0,-3 0 8 0,3 0-8 15,0 0 0-15,-1-3 8 0,4 1-8 0,-3-3 0 0,3 2 0 0,-6-2-12 16,3-3 0-16,-4 3 1 15,1-1-12-15,-3-1-2 0,0 1-1 0,0 1 0 0,-3 2 9 0,-6 4 1 16,3 1 1-16,-3 4 0 0,-6 2 15 0,0 0 0 16,0 0-10-16,0 0 10 0,0 8 0 0,0-1 0 15,-6 4 0-15,3 0 0 0,0-3 14 0,-3 5-2 16,3-3-1-16,-3 1 0 0,3 0-2 0,-3 2 0 16,3-5 0-16,-3 2 0 0,3 1-9 0,0-1 0 15,3-4 9-15,-3 2-9 0,3 0 0 0,0 0 0 16,0-8 0-16,0 0 0 0,0 0 0 0,0 0 0 15,3 5 0-15,-3-5 8 0,0 0-8 0,9 0 0 16,0 0 0-16,0-3 0 0,0 1 0 0,0-4 0 16,0 1 0-16,0 0-8 15,-1-3-20-15,4 2-4 0,-3 1-1 0,0-3 0 16,0 3-19-16,0 0-4 0,0-1-1 0,-3 1 0 16,0 2 21-16,0 1 4 0,-3-1 0 0,-3 3 1 0,0 0 23 0,0 0 8 15,0 0 0-15,0 0-9 0,0 0 9 0,0 0 0 0,0 0 0 0,0 0 0 16,-6 5 0-16,6-5 0 0,-6 3 0 0,6-3 0 15,-3 8 23-15,-3-3 0 0,0 3 0 0,3-2 0 16,3-6-4-16,-3 7-1 0,3-1 0 0,0-6 0 16,0 0-18-16,-3 8 10 0,3-8-10 0,0 0 8 15,0 0 8-15,0 0 0 0,3 5 1 0,-3-5 0 16,0 0-17-16,0 0-17 0,0 0 3 0,6 0 1 16,-3-3-11-16,6 1-3 0,0-1 0 0,-3 0 0 15,3-2-33-15,0 2-8 0,-3-4 0 0,3 4-1 16,-3-2-10-16,2-1-1 0,-2 1-1 0,-3 0 0 15,6-1-38-15,-3 1-7 0,0 0-2 16,3 0 0-16,-3-3-24 0,0 2-6 0,0 1-1 16,-3-3 0-16,0 3 52 0,3-3 11 0,3 3 1 15,-3-3 1-15,0 2 150 0,0 1 31 0,-6 5 5 0,6-3 2 0,0-2 74 0,-3 2 14 16,-3 3 3-16,0 0 1 0,0 0-43 0,0 0-9 16,3-7-2-16,-3 7 0 0,6-3-48 0,-6 3-9 15,0 0-3-15,8-3 0 0,-8 3-21 0,3-5-5 16,6 2-1-16,-9 3 0 0,9 0-16 0,-9 0-3 15,3-2-1-15,6-1 0 0,-9 3-11 0,0 0-2 16,0 0-1-16,0 0 0 0,0 0 5 0,0 0 0 16,0 0 1-16,0 0 0 0,0 0-17 0,0 0 10 0,0 0-10 0,0 0 8 15,0 0-8-15,0 0 10 0,0 0-10 0,0 0 10 16,0 0-2-16,0 0-8 0,0 5 12 0,0-5-4 16,0 0-8-16,0 0 0 0,0 0 9 0,0 0-9 15,0 0 0-15,0 0 0 0,0 0 0 0,0 0 8 16,0 0-8-16,0 0 0 0,0 0 0 0,0 0 0 15,0 0 0-15,0 0 0 0,0 0 0 0,0 0 0 16,0 0 0-16,0 0 0 0,0 0 0 0,0 0 0 16,0 0 0-16,0 0 0 0,0 0 0 0,0 0 0 15,0 0 0-15,0 0 0 0,0 0 0 0,0 0 0 16,0 0 0-16,9 3 0 0,-9-3 0 0,12 3 0 16,0-3 0-16,-12 0 0 0,9 0 0 0,0 0 0 15,-9 0 0-15,15-3 0 0,-15 3 0 0,12 0 0 16,-1 0 0-16,-11 0 0 0,9-3 0 0,-9 3 0 0,12 0 0 0,-12 0 0 15,0 0 0-15,12 3 0 0,-3 2 0 0,-9-5 0 16,0 0 0-16,9 3 0 0,-6 2 0 0,-3-5 0 16,0 0 0-16,6 8 0 0,-6-8 0 0,3 5 0 15,-3 3 0-15,0-8 0 0,0 0 0 0,0 6 0 16,-3 2 0-16,3-3 0 0,0-5 0 0,-3 5 0 16,-3-2 0-16,3 2 0 0,-3-2 9 0,0-1-9 15,3 1 12-15,0 2-12 0,-6-2 14 0,3 0-4 16,-6-1-1-16,4 4 0 0,-4-1-9 0,0 0 10 15,-6 0-10-15,3 1 10 0,0 2 4 0,-3 2 1 16,0-2 0-16,1 0 0 0,-1 3-7 0,6-3 0 0,0 2-8 16,3-2 12-16,3 0-4 0,3 0-8 15,0 0 11-15,0 0-11 0,-3-3 9 0,3 3-9 0,6-3 0 16,3 1 9-16,0-4-9 0,3 4 0 0,3-1 0 16,3-2 0-16,0-1 0 0,2 1 0 15,1-3 8-15,0 0-8 0,-3 0 0 0,3-3 8 0,0 1-8 0,-3-1 0 16,0 0 0-16,-1 1 0 0,-2 2 8 0,0-3-8 15,0 0 0-15,-3 1 0 0,0 2 0 0,0 0 8 16,0-6-8-16,-3 4 0 0,0-1-12 0,0 3 12 16,0-3-150-16,-6 3-22 15</inkml:trace>
  <inkml:trace contextRef="#ctx0" brushRef="#br0" timeOffset="127683.99">10610 6805 1562 0,'0'0'34'0,"0"0"7"0,0 0 2 0,0 0 1 0,0 0-35 0,0 0-9 0,0 0 0 0,-3 3 0 16,0-3 112-16,0 5 21 0,0-2 4 0,-3-1 1 15,3 1-60-15,1 2-12 0,2-5-2 0,-3 6-1 16,0-1-41-16,3 0-8 0,0-5-2 0,0 0 0 15,0 5-127-15,-3 1-25 0</inkml:trace>
  <inkml:trace contextRef="#ctx0" brushRef="#br0" timeOffset="127834.6">10539 7152 2304 0,'0'0'102'0,"0"0"21"0,0 0-99 0,0 0-24 16,0 0 0-16,0 0 0 0,0 0 97 0,0 0 15 15,-6 2 2-15,6-2 1 0,0 0-83 0,0 0-16 16,0 0-3-16,0 0-1 16,0 0-102-16,0 0-21 0</inkml:trace>
  <inkml:trace contextRef="#ctx0" brushRef="#br0" timeOffset="129760.31">3464 8625 230 0,'0'0'20'0,"0"0"-20"0,0 0 0 0,0 0 0 16,0 0 218-16,0 0 39 0,0 0 8 0,0 0 2 15,0 0-131-15,0 0-25 0,0 0-6 0,0 0-1 0,0 0-26 0,0 0-6 16,0 0 0-16,0 0-1 0,0 0-11 0,0 0-3 16,0 0 0-16,0 0 0 0,0 0-20 0,0 0-4 15,0 0-1-15,0 0 0 0,0 0 16 0,0 0 2 16,0 0 1-16,0 0 0 0,0 0-5 0,0 0-1 16,0 0 0-16,0 0 0 0,-6-2-24 0,3-1-5 15,3 3 0-15,-6 0-1 0,0 0 6 0,-3 0 2 16,0 0 0-16,3 3 0 0,-6-1-3 0,3 1 0 15,0 0 0-15,-3-1 0 0,3 1-1 0,-3 2-1 16,4-5 0-16,-7 6 0 0,3-4-2 0,3 1 0 16,-6 0 0-16,6 2 0 0,-3 0-3 0,3 0-1 15,-3 1 0-15,3-1 0 0,0-2-4 0,-6 2 0 16,4 0-8-16,-1 1 12 0,3-1-12 0,0 0 11 16,3 0-11-16,-3 1 10 0,-3-1-10 0,6 3 0 15,3-3 0-15,-3 0 8 0,3 1 1 0,-3-1 0 16,6 0 0-16,0-5 0 0,-3 6-9 0,3-1-11 0,0-5 3 15,0 5 0-15,9 1 8 0,-6-1 0 0,3 0 0 0,0 0 0 16,3 1 0-16,0-4 0 0,-3 1 0 0,6 0 0 16,0 5 0-16,0-6 0 0,-1 1 0 0,4 5 0 15,-6-6 0-15,6 4 0 0,-3-1 0 0,3 0 0 16,0 1 0-16,0 2 8 0,-3-3-8 0,0 0 0 16,2 3 0-16,-2 0 0 0,-6 0 0 0,9 0 0 15,-6 2 0-15,-3 1 0 0,3 0 0 0,-3-1 8 16,-3 3-8-16,3-2 0 0,-6 0 0 0,3 2 0 0,-3 0 0 15,0 0 9-15,0-2-9 0,-3-1 0 0,3 4 9 16,-6-4-9-16,3-2 0 0,-3 3 9 16,0-1-9-16,0 1 0 0,3 0 0 0,-6-4 0 0,0 1 0 15,3 3 10-15,-6-3-10 0,3 3 10 16,4-4-10-16,-4-1 0 0,-3 2 0 0,3-3 0 0,-3 0 0 0,3-2 8 16,-6 0-8-16,3-1 8 0,-3-2-8 0,6 3 0 15,-9-3 9-15,7 0-9 0,-10 0 8 0,0-3-8 16,0 3 10-16,3-2-10 0,-3-1 9 0,1-2-9 15,2-1 8-15,0 1-8 0,3-3 0 0,-6 3 0 16,6 0 0-16,0-1 0 0,0-2 12 0,4 0-2 16,-1 0-1-16,3-2 0 0,6-1-9 0,-3 1 0 15,3-1 0-15,3 3 0 0,0-2-8 0,0-4 8 16,9 6 0-16,-6-2 0 16,0 2-63-16,6 0-8 0,5 0-1 0,-2 0-789 0,3 0-158 0</inkml:trace>
  <inkml:trace contextRef="#ctx0" brushRef="#br0" timeOffset="130511.3">3642 8157 460 0,'0'-5'41'0,"0"5"-33"15,-6 0-8-15,6 0 0 0,0-3 188 0,-3 1 36 16,0-1 8-16,3 0 0 0,0 1-100 0,0 2-21 16,0-6-4-16,0 4-1 0,0-4-17 0,3 4-3 15,0-4-1-15,3 1 0 0,-3 0-11 0,3 0-2 16,-3 2-1-16,0-2 0 0,3-1-13 0,3 1-2 16,-6 0-1-16,6-1 0 0,0 1-17 0,0 3-3 15,3-1-1-15,-9 0 0 0,6-2-9 0,-1 5-1 16,4 0-1-16,-3 0 0 0,3 0-4 0,-3 3-1 0,3 2 0 0,-3 0 0 15,3-2-18-15,-3 2-12 0,3 0 1 0,-3 3 1 16,-3 3 10-16,0-3 9 0,2 0-1 0,-2 2-8 16,-3-2 16-16,3 3-4 0,-6-1-1 0,0 4 0 15,0-4 0-15,0 4 0 0,-9-4 0 0,1 6 0 16,2-3 2-16,0 3 1 0,-9 0 0 0,9-3 0 16,-9 3-6-16,3 0 0 0,0-3-8 0,0 0 12 15,-3 1-12-15,3-1 9 0,-3-3-9 0,1 4 8 16,-4-4-8-16,0 1 8 0,9-3-8 0,-12-3 8 15,6 3-8-15,0-5 0 0,6 2 0 16,-2 0 0-16,2-2 0 0,0-3 8 0,3 0-8 0,0 0 8 16,6 0 5-16,-6-5 1 0,6 5 0 0,6-6 0 15,-3 1-14-15,0 0-16 0,0 2 3 0,3-2 1 16,3-3 12-16,-3 3 0 0,5 2 0 0,-2-2 0 16,-3-1 0-16,3 4 0 0,6-1 0 0,-9 3 0 0,3-3 0 0,0 3 0 15,0 0-8-15,3 0 8 0,-6 3 0 0,6 2 0 16,-3-2 0-16,-1 0 0 0,-2 5 0 0,3-6 13 15,0 3-2-15,3 1-1 0,-6-1 10 0,3 0 1 16,-3-2 1-16,3 2 0 0,-3 3-7 0,6-5-2 16,-3 0 0-16,-3-3 0 0,0 5 15 0,6-3 2 15,-3-2 1-15,2 0 0 0,-2 3-31 0,0-3 8 16,3 3-8-16,0-3 0 0,-3 0 0 0,0 0 0 16,0 5 0-16,0-2-936 0,-6-3-193 15</inkml:trace>
  <inkml:trace contextRef="#ctx0" brushRef="#br0" timeOffset="133366.34">3532 9096 518 0,'0'0'46'0,"0"0"-37"0,0 0-9 0,0 0 0 0,0 0 136 0,0 0 24 16,0 0 6-16,0 0 1 0,0 0-63 0,0 0-13 16,0 0-3-16,0 0 0 0,0 0-14 0,0 0-3 15,0 0-1-15,0 0 0 0,0 0-3 0,0 0-1 16,0 0 0-16,0 0 0 0,0 0-11 0,9 6-3 15,-9-6 0-15,0 0 0 0,0 0-12 0,0 0-4 16,3 5 0-16,-3-5 0 0,0 0-12 0,6 8-4 16,0-3 0-16,0 3 0 0,-3-3-7 0,3 1-1 15,-3-1-1-15,0 3 0 0,-3-3-11 0,0-5 10 16,6 8-10-16,-6-8 10 0,9 5-10 0,-6 1 0 16,3 2 9-16,-1-3-9 0,1-2 0 0,-6-3 9 15,3 5-9-15,3 0 0 0,-3 1 12 0,3-4-12 16,-6-2 12-16,3 8-12 0,6-3 0 0,-9 1 0 15,3-1 0-15,-3-5 0 0,0 0 0 0,0 0 0 0,6 5 0 0,-6-5 0 16,3 6 20-16,-3-6 0 0,0 0 0 0,0 0 0 16,0 0-35-16,0 0-6 0,0 0-2 0,0 0 0 15,0 0-85 1,0 0-18-16,0 0-3 0,0 0-808 0</inkml:trace>
  <inkml:trace contextRef="#ctx0" brushRef="#br0" timeOffset="133943.79">3827 9070 518 0,'0'0'46'0,"0"0"-37"16,-3 8-9-16,3-8 0 0,0 0 182 0,0 0 34 0,0 0 8 0,0 0 0 15,0 0-111-15,0 0-22 0,0 8-5 0,0-3-1 16,0-5-14-16,0 0-3 0,0 3-1 0,-6 2 0 15,6-5-15-15,-3 5-2 0,3 3-1 0,-6 3 0 16,0 5-7-16,0-6-2 0,3-4 0 0,-3 2 0 16,-3-1-11-16,3 4-2 0,0 0-1 0,-3 2 0 15,0 0 0-15,-3 0 0 0,4 1 0 0,-4 1 0 16,0 4-4-16,0-1-1 0,-3 4 0 0,0-1 0 16,3-5-5-16,-6 0 0 0,6 2-1 0,-6 1 0 15,7 2-3-15,-4 0-1 0,0-3 0 0,3 4 0 16,6-7-11-16,-3 1 8 0,0-2-8 0,3-1 8 15,-3 0-8-15,3-2 0 0,0-1 0 0,0 1 8 0,3-1-8 16,-3-2 0-16,0-2 0 0,4-1 0 0,-1 0 0 0,3-5 0 16,0 0 0-16,0 0 8 0,0 0-8 0,0 0 0 15,0 0 9-15,0 0-9 0,0 0 0 0,0 0 8 16,0 0-8-16,0 0 0 0,0 0 9 0,0 0-9 16,3-2 12-16,-3 2-12 0,2-6 0 0,-2 6 0 15,6-5 0-15,-6 5-9 0,6-3 9 0,-3-2 8 16,3 0-8-16,-3 2 11 0,-3 3-11 0,0 0 0 15,0 0-12-15,0 0 12 16,9-5-150-16,-9 0-22 0</inkml:trace>
  <inkml:trace contextRef="#ctx0" brushRef="#br0" timeOffset="140309.94">4770 8665 691 0,'0'0'30'0,"0"0"7"0,0 0-29 0,0 0-8 0,0 0 0 0,0 0 0 16,0 0 194-16,0 0 38 0,6 3 7 0,0-1 1 16,3 1-132-16,-3-3-26 0,0 0-6 0,3 0 0 15,0 0-12-15,3 0-1 16,3-3-1-16,-9 3 0 0,6 0-19 0,-1 0-4 0,-2 0-1 0,3 0 0 16,-3 0-17-16,6 0-3 0,-6 0-1 0,3 0 0 15,0-2-9-15,0 2-8 0,0 0 12 0,-3 0-12 16,3 0 8-16,-4 0-8 0,1-3 0 0,-3 0 0 15,3 3-65-15,-9 0-20 0,9-2-4 0</inkml:trace>
  <inkml:trace contextRef="#ctx0" brushRef="#br0" timeOffset="140668.16">4746 8808 979 0,'0'0'87'0,"0"0"-70"16,0 0-17-16,0 0 0 0,0 0 153 0,6 0 27 0,0 0 6 0,-6 0 1 15,6 3-61-15,6-3-12 0,-6-3-2 0,3 3-1 16,3-3-43-16,-3 1-9 0,6-1-2 0,-6 0 0 16,3 1-22-16,-3-1-5 0,0 3-1 0,2 0 0 15,4-3-13-15,-3 1-2 0,0 2-1 0,0-3 0 16,0 3-13-16,0 0 0 0,-3 0 0 0,0 0 0 16,0 0 8-16,0 0-8 0,3 0 0 0,-12 0 9 15,2 0-9-15,7 0 0 0,-9 0 0 0,6 0-722 16,-6 0-137-16</inkml:trace>
  <inkml:trace contextRef="#ctx0" brushRef="#br0" timeOffset="141736.75">6083 8541 1450 0,'0'0'32'0,"0"0"6"0,0 0 2 0,0 0 1 0,0 0-33 0,0 0-8 0,0 0 0 0,0 0 0 16,0 0 79-16,0 0 13 0,6-6 4 0,0-1 0 16,-3-1-32-16,3 2-7 0,0-2-1 0,3 0 0 15,-3-2-9-15,3 2-3 0,0 0 0 0,2-3 0 16,1-2-9-16,0 0-3 0,3 2 0 0,-3 1 0 15,3-3-13-15,0-1-3 0,0 1-1 0,0-3 0 16,-1 0-7-16,1 0 0 0,3-2-8 0,0-1 12 16,-6 1-12-16,3-6 0 0,0 3 0 0,0-3 0 15,-4 0 8-15,4-2-8 0,-6-1 0 0,3 1 0 16,-3 5 0-16,0-3 8 0,-3 5-8 0,3-2 0 16,-3 5 0-16,0 0 0 0,0 3 0 0,0 0 0 0,-3 2 0 0,0 4 0 15,0-1 0-15,0 0 0 0,3 2 0 0,-6 1 0 16,0 0 0-16,0 2 0 0,0 3 0 0,0 0 0 15,0 0 0-15,0 0 0 0,0 0 0 0,0 0 0 16,0 0 0-16,0 0 0 0,0 0 0 0,0 0 0 16,0 0 0-16,0 0 0 0,0 0 0 0,0 11 8 15,0-1-8-15,0 1 9 0,-6 2 5 0,3 3 1 16,-3-3 0-16,0 6 0 0,3 2 3 0,-6 0 1 16,3 3 0-16,-3 0 0 0,0-1 1 0,0 1 1 15,0 3 0-15,-3-1 0 0,3-2-12 0,3-3-9 16,-5 3 12-16,2-5-12 0,3 2 10 0,-3-3-10 0,3-2 8 15,3 0-8-15,-3 0 0 0,6-3 8 16,-9 0-8-16,3 1 0 0,3-1 0 0,0 0 0 0,-3 0-12 16,3 0 12-16,0-2-11 0,0 0 11 15,0-1-8-15,0 1 8 16,-3-3-162-16,3 0-27 0,-3-3-6 0</inkml:trace>
  <inkml:trace contextRef="#ctx0" brushRef="#br0" timeOffset="142340.09">5660 8721 518 0,'0'0'46'0,"0"0"-37"16,0 0-9-16,0 0 0 0,0 0 160 0,0 0 31 15,0 0 5-15,0 0 2 0,0 0-80 0,0 0-16 16,0 0-3-16,0 0-1 0,0 0-13 0,0 0-2 15,-6 0-1-15,6 0 0 0,0 0-7 0,-3 2-2 0,-3 1 0 0,6-3 0 16,-3 3-15-16,3-3-3 0,0 0-1 0,0 0 0 16,0 0-10-16,0 0-3 0,0 0 0 0,0 0 0 15,0 0-14-15,9 2-3 0,0 1-1 0,3 0 0 16,0-3-3-16,3 0 0 0,0-3 0 0,6 3 0 16,-3-3 2-16,2 3 0 0,1-2 0 0,6-1 0 15,0 3-11-15,6-3-3 0,-1 1 0 0,4-4 0 16,-3 4 3-16,2-4 0 0,-2-1 0 0,6 1 0 15,0 4-11-15,2-4 10 0,1 4-10 16,-3-1 10-16,5 3-10 0,-2 0 0 0,-3-3 0 0,-1 1 0 16,1-1 0-16,-6 3 0 0,6-3 0 0,-4 1 0 15,1 2 0-15,-3-3 0 0,-1 3 0 0,-2 3 0 16,3-3 0-16,-6 0 0 0,0 5 0 0,-1-2 0 16,-5 2 0-16,3-2 8 0,-6-1-8 0,3 1 8 0,-6-3-8 0,2 3 0 15,-2-1 0-15,3-2-11 0,-6 0 11 0,6 0 9 16,0-2-1-16,-3-1-8 0,0 0 8 0,-1 1-8 15,1-4 0-15,0 1 0 0,-3 0 0 0,3 2-9 16,-3-2 1-16,0 2 0 16,-3 1-58-16,-3-1-11 0,0 0-3 0,0 1-1086 0</inkml:trace>
  <inkml:trace contextRef="#ctx0" brushRef="#br0" timeOffset="143256.76">5607 9311 1645 0,'0'0'36'0,"0"0"7"0,0 0 1 0,0 0 4 0,0 0-39 0,0 0-9 16,0 0 0-16,0 0 0 0,0 0 76 0,0 0 14 15,0 0 2-15,0 0 1 0,3-6-32 0,0 1-6 16,3 0-2-16,3 0 0 0,-6 2-6 0,2-2-2 0,4-3 0 0,0-3 0 16,3 3-12-16,0 0-2 0,0-2-1 0,3 2 0 15,0-3-5-15,0 3-1 0,-3 0 0 0,0 0 0 16,2 3-15-16,-2-3-9 0,3 3 10 0,-3-1-10 16,0 6 8-16,0 0-8 0,0 0 0 0,-3 3 0 15,0 0 0-15,0-1 0 0,-9-2 0 0,6 6 0 16,-6-6 0-16,0 10 8 0,3 4-8 15,-3-4 0-15,0 1 0 0,-3-1 11 0,3 1-11 16,0-1 10-16,-9 4 2 0,3-4 1 0,0 3 0 0,0-2 0 16,-3 2-13-16,3-2-8 0,-3-1 8 0,0 1-13 15,3 0 37-15,0-1 8 0,-3-2 2 0,3 0 0 16,0 0-34-16,3-5 0 0,-3 2 0 0,6 0 0 16,0-5 0-16,0 0 0 0,0 0 0 0,0 0 0 15,0-5 13-15,3-3-4 0,3 3-1 0,3-3 0 0,0-3-8 0,3 1 0 16,0-4 0-16,0 1 0 0,3 0 0 0,3 0 0 15,-4-1 0-15,4 1 0 0,-3 3 0 0,0-4 0 16,-3 4 0-16,3 2 0 0,3-3 0 0,-9 3 0 16,3 0 0-16,0 3 0 0,-4-3 0 0,1 3 0 15,-3 2 0-15,3-2 0 0,-3 2 0 0,0 3 0 16,3 0 0-16,-3 0 0 0,0 3 0 0,-6-3-11 16,0 0 3-16,3 0 0 0,6 5 8 0,-6 1 0 15,-3-6 0-15,3 8 0 0,0 2 0 0,-3-2 11 16,0-8-3-16,0 8 0 0,0 0-8 0,0 0 0 15,0 0 0-15,-3 2 0 0,3 1 0 0,-3-3 8 16,0 0-8-16,0-3 8 0,0 3 0 0,0 0-8 16,0 3 12-16,3-3-4 0,-3-1-8 0,0-1 0 15,3 2 0-15,0-8 0 0,0 0 0 0,0 0 0 16,3 2 0-16,-3-2 0 16,3 0-136-16,-3 0-30 0,6 0-6 0,0-2 0 0</inkml:trace>
  <inkml:trace contextRef="#ctx0" brushRef="#br0" timeOffset="143534.41">6345 9208 1926 0,'0'-3'42'0,"-3"6"9"16,3-1 1-16,0-2 3 0,0 0-44 0,0 0-11 0,0 0 0 0,0 0 0 0,0 0 90 0,0 0 16 15,0 0 3-15,0 0 1 0,0 0-58 0,9 3-11 16,0-3-2-16,0 0-1 0,-9 0-8 0,12 2-2 16,-3-2 0-16,2 0 0 0,-5 0-2 0,3-2-1 15,0 2 0-15,0-3 0 0,-9 3-25 0,6 0 0 16,3 0 0-16,0 0 0 0,-9 0 0 0,6-2 0 16,3 2 0-16,-9 0 0 15,0 0-148-15,3 2-36 0,-3-2-6 0,0 0-2 0</inkml:trace>
  <inkml:trace contextRef="#ctx0" brushRef="#br0" timeOffset="144011.21">6610 9221 288 0,'0'0'25'0,"0"0"-25"0,0 0 0 0,0 0 0 16,0 0 315-16,0 0 57 16,0 0 12-16,0 0 3 0,0 0-227 0,0 0-44 0,6 2-10 0,-6-2-2 15,6 3-70-15,0 0-14 0,0-3-4 0,3 0 0 16,-3-3 4-16,2 0 1 0,1 1 0 0,0-4 0 16,0 4 11-16,0-3 3 0,-3-3 0 0,3 2 0 15,0-2-11-15,0 0-3 0,0 0 0 0,0 1 0 0,3-4-5 0,0 3-2 16,-1 0 0-16,1 0 0 0,-3-5-14 0,3 2 0 15,-3-2-12-15,0 5 12 0,3 0 0 0,-3-2 17 16,0-4-1-16,0 6-1 0,-3-2-15 0,0 5 9 16,0-3-9-16,-3 2 8 0,3-2-8 0,-6 8 0 15,0 0 0-15,0 0 0 0,0 0 0 0,0 0 0 16,0 0 0-16,0 0-11 0,0 0 11 0,0 0 12 16,0 0-2-16,3 8-1 0,0 3 12 0,-3-3 3 15,0 0 0-15,-3 2 0 0,3 4-7 0,-6-1-1 16,3-3 0-16,-3 4 0 0,3-1 23 15,-3 3 4-15,0 2 1 0,0 1 0 0,3-3-14 0,-3 0-2 16,0 2-1-16,3-2 0 0,0-3-10 0,-3 0-1 16,3-2-1-16,-3 2 0 0,6-2-15 0,0 2 11 15,-3-5-11-15,3 3 10 16,0-3-30-16,0 2-5 0,0 6-2 0,0-5 0 0,0-4 27 0,0-7 0 0,0 0 0 0,0 0-859 16,3 6-166-16</inkml:trace>
  <inkml:trace contextRef="#ctx0" brushRef="#br0" timeOffset="148272.16">8015 7943 518 0,'0'0'46'0,"0"0"-37"16,0 0-9-16,0 0 0 0,0 0 164 0,0 0 32 15,0 0 5-15,0 0 2 0,0 0-85 0,0 0-17 16,0 0-3-16,0 0-1 0,0 0-25 0,0 0-6 16,0 0-1-16,0 0 0 0,0 0 7 0,0 0 2 15,0 0 0-15,0 0 0 0,12 5-17 0,-3-2-3 16,-3-1-1-16,2 1 0 0,4-3 2 0,3 0 0 16,3 0 0-16,3-3 0 0,0 3-43 0,3-2-12 15,-1 2 0-15,1-3 8 0,3 3 8 0,-3-3 1 16,3 1 1-16,-1-3 0 0,4 2-18 0,-3-2 0 15,3-1 0-15,0-2 0 0,-4 6 0 0,-2-4 0 16,3 1 8-16,0 5-8 0,-1-3 0 0,-2 1 0 16,0 2 8-16,-3-3-8 0,-6 3 0 0,0 3 10 0,0-1-10 0,-6 1 8 15,-1 0-8-15,-8-3 0 0,6 5 0 0,-6-5 0 16,6 5 0-16,0 1 8 0,-3 2-8 0,-3-3 0 31,0-2-72-31,-3 2-19 0,0 0-4 0</inkml:trace>
  <inkml:trace contextRef="#ctx0" brushRef="#br0" timeOffset="149250.28">8039 8009 576 0,'0'0'51'0,"0"0"-41"15,6-3-10-15,-1 1 0 0,1-1 142 0,-6 3 26 16,0 0 6-16,0 0 1 0,0-5-38 0,0 2-7 15,0 0-2-15,0 3 0 0,0 0-11 0,0 0-2 16,0 0-1-16,0 0 0 0,6-2-40 0,-6 2-8 0,9-3-2 0,0 0 0 16,0 3-14-16,6 0-3 0,-3 0-1 0,0 3 0 15,6-3-19-15,-3 3-4 0,2-3-1 16,1 2 0-16,3 4-11 0,0-4-3 0,0 1 0 0,-3 2 0 16,3 1-8-16,-4-1 10 0,4 0-10 15,-3 0 10-15,3 6-2 0,-3 0-8 0,3-6 12 16,-1 3-4-16,-2 0-8 0,0 2 0 0,-6 1-12 0,3-3 12 15,0 2-8-15,0 1 8 0,0 2 0 0,-1 1 0 16,-2-4 0-16,3 1 13 0,-3-1-1 0,0 4-1 16,-3-4-11-16,0 1 0 0,0-1 0 0,0 3 8 15,0-2-8-15,-6 0 0 0,3-6 0 0,0 6 0 16,-3-4 0-16,0 1 0 0,0 0 0 0,-3 0 0 0,3 0 0 0,0 0 0 16,-3-8 0-16,0 8 0 0,-3-3 0 0,0 3 0 15,0-2 0-15,0 2 0 0,-3-3 0 0,3 3 0 16,-3-3 0-16,0 3 0 0,-6 0 0 0,3 0 0 15,-3 0 0-15,0 2 0 0,0 1 20 0,0 2 0 16,-6 0-1-16,1 1 0 0,2-1-19 0,0 3 0 16,0 2 0-16,-3 1 0 0,0 2-14 0,-3 0-3 15,4 0-1-15,-1 0 0 0,-3 1 18 0,0-1 0 16,0 0 0-16,0 0 0 0,-2-2 0 0,2 2 0 16,-3 0 0-16,-3 0 0 0,3 0 0 0,-3-2 0 15,-2 5 0-15,5-1 0 0,-3 1 16 0,6 0 0 16,-3 3 0-16,1-1 0 0,-1-5-16 0,6 3 0 15,-6 0 0-15,3 0 0 0,3-1-10 0,1 1-5 16,-1-5-1-16,0 2 0 0,0-3 16 0,3-2 0 16,-3-2 0-16,0-1 0 0,1 3 11 0,2-3 5 15,0-3 0-15,0 1 1 0,0 0-27 0,0-1-6 0,3-2 0 16,0 0-1-16,3 0 17 0,0-3 0 0,-2 3 0 0,5-2 0 16,3-1 0-16,-3 0 0 0,3-2 0 0,3-3 0 15,0 0 0-15,0 0 0 0,0 0-8 0,0 0 8 16,0 0 0-16,0 0 0 0,0 0 0 0,9 2 0 15,0 1 0-15,2 0 0 0,-2-1 0 0,6-2 0 16,-3-2 14-16,3-1 0 0,0 3 0 0,3 0 0 16,0 0-2-16,0-3 0 0,2 3 0 0,1 0 0 15,3-2 0-15,3 2 0 0,0-3 0 0,-1 3 0 16,4-2-12-16,0-1 8 0,3 3-8 0,-1 0 0 16,4 0 9-16,0 0-9 0,-3 0 8 0,-1 0-8 15,-2 0 0-15,-3 0 0 0,0 0 8 0,-4 0-8 16,1 0 0-16,0 0 0 0,-3 0 0 0,0 0 8 15,-3 0-8-15,0 0 0 0,-1-3 0 0,1 3 0 0,-3 0 0 0,-3-2 0 16,-3 2 0-16,3-3 0 0,0 0 0 0,-3 1 0 16,0-1 0-16,0 3 0 0,-1-3 0 0,-5 3 0 15,-3 0 0-15,6 3 0 0,0-3-10 0,-6 0-7 16,0 0-2-16,0 0-809 16,0 0-161-16</inkml:trace>
  <inkml:trace contextRef="#ctx0" brushRef="#br0" timeOffset="150437.31">8955 8774 172 0,'0'0'16'0,"0"0"-16"0,0 0 0 0,0 0 0 15,0 0 268-15,0 0 50 0,3-6 10 0,-3 6 3 16,0 0-169-16,0 0-34 0,6-2-6 0,-6 2-2 16,0 0-38-16,0 0-8 0,0 0-2 0,0 0 0 15,6 2 2-15,0 1 0 0,-6-3 0 0,6 8 0 16,3-5-14-16,-3 2-2 0,-3 3-1 0,3-3 0 0,-3 3-22 0,6 0-5 15,-6 0-1-15,6 2 0 0,-3 1-4 0,3 0-1 16,-3-1 0-16,3 3 0 0,-1 1-3 0,-2 2-1 16,3-1 0-16,0 1 0 0,-3 0-20 15,3 3 9-15,-3-3-9 0,3-1 0 0,0 1 24 16,0 0-1-16,-3 0-1 0,3 0 0 0,0-3-22 16,0 0 0-16,-3-2 0 0,3 0 0 0,-4-4-8 0,4 4-7 15,-3-3-1-15,0 3 0 0,0-3 4 0,0-1 0 16,0-1 0-16,-3 2 0 15,0-3-189-15,-3-5-38 0,0 0-7 0,0 0-2 0</inkml:trace>
  <inkml:trace contextRef="#ctx0" brushRef="#br0" timeOffset="151075.62">9080 8186 993 0,'0'0'44'0,"0"0"9"0,0 0-42 0,0 0-11 16,-9 0 0-16,-2 0 0 0,2 3 116 0,0 0 22 15,3-1 4-15,-3 3 1 0,0 3-50 0,-3 0-9 16,3 0-3-16,-3 5 0 0,3 1-13 0,-3-1-4 15,0 3 0-15,0 0 0 0,1 0 0 0,-1 2-1 0,-3 3 0 0,0 0 0 16,0 3-33-16,0 3-6 0,6 2-2 0,-3 3 0 16,-3 2 14-16,4 3 4 0,5 0 0 0,-3 3 0 15,3-1-24-15,0-2-4 0,0 3 0 0,0-3-1 16,3 0-1-16,0 0 0 0,0 0 0 16,3 0 0-16,0-5-10 0,0 0 8 0,0 0-8 0,3-6 8 15,0 3-8-15,3-5 0 0,-6-3 0 0,6 0 8 16,0-2 10-16,3-3 2 0,-3-6 0 0,0 4 0 0,2-7-35 15,1 1-6-15,0 0-2 0,0-2 0 16,0-1-121-16,3-2-24 16</inkml:trace>
  <inkml:trace contextRef="#ctx0" brushRef="#br0" timeOffset="151596.07">9658 8819 403 0,'0'0'36'0,"0"0"-36"0,0 0 0 0,0 0 0 0,0 0 272 0,0 0 47 0,0 0 9 0,-3 5 3 16,-3-2-163-16,3 4-33 0,-3 1-7 0,3 0 0 15,-6 3-42-15,3-1-8 0,-3-2-2 0,3 3 0 16,-6 2-16-16,3 3-4 0,-5 5-1 0,2 0 0 0,-6 3-11 0,0 0-3 16,0 0 0-16,-3 5 0 0,3 0-41 0,0 0 0 15,-2 3 0-15,-1-3-11 0,-3 0 40 0,0 3 8 16,0 0 2-16,1-1 0 0,5-4-27 0,-3-1-12 16,3 3 10-16,0-2-10 0,0-1 8 0,6-2-8 15,-5 5 0-15,5-2 0 0,-3-6 0 0,3 0 8 16,0 0-8-16,0-2 0 0,3-3 0 0,0 2 0 15,0-2 0-15,0-3 0 0,3-5-19 0,0 3-3 16,0-3-1-16,3 0 0 16,0 0-46-16,0 0-10 0,1-3-1 0,2 0-1 15,-3-2-129-15,3-1-26 0,-3 1-4 0</inkml:trace>
  <inkml:trace contextRef="#ctx0" brushRef="#br0" timeOffset="151943.37">9640 9271 460 0,'0'0'41'0,"0"0"-33"0,0 0-8 0,0 0 0 16,0 0 205-16,3 5 39 0,-3-5 8 0,3 8 2 0,-3 0-98 0,0 0-20 15,-3-3-4-15,3 3-1 0,-3 0-31 16,0 3-7-16,0 2-1 0,-3 0 0 0,3-5-24 0,-3 5-4 16,3 1-2-16,0-4 0 15,-6 6-27-15,3-5-6 0,3 2-1 0,0-2 0 16,0-1-15-16,-3-5-3 0,3 3-1 0,0-2 0 0,0 2-9 0,1-3 0 15,-1 0 0-15,3 0 0 16,-3-2-145-16,3-3-28 0,0 0-6 0</inkml:trace>
  <inkml:trace contextRef="#ctx0" brushRef="#br0" timeOffset="152142.5">9765 9141 345 0,'0'0'15'0,"0"0"4"0,0 0-19 0,0 0 0 0,0 0 0 16,0 0 0-16,-6-2 413 0,6 2 79 0,0 0 16 0,0 0 4 15,0 0-359-15,0 0-71 0,0-8-14 0,0 8-4 16,0 0-51-16,0 0-13 16,0 0 0-16,0 0 0 15,6 0-54-15,-6 0-14 0,0 0-2 0</inkml:trace>
  <inkml:trace contextRef="#ctx0" brushRef="#br0" timeOffset="152499.34">10113 8975 1965 0,'0'0'43'0,"0"0"9"0,0 0 1 0,0 0 3 0,0 0-44 0,0 0-12 16,0 0 0-16,6 0 0 0,0 0 84 0,3-3 16 16,-3 3 2-16,0-3 1 0,3 3-44 0,-3 0-9 15,3-2-2-15,3-4 0 0,-3 4-17 0,3-1-4 16,-4 1-1-16,1 2 0 0,3-3 5 0,0 3 1 15,-3-3 0-15,0 3 0 0,3-2-32 0,-3-1 0 0,3 3 0 0,-3 0 0 16,0 0 12-16,-3 3-3 0,-6-3-1 0,6 2 0 16,-3-2-8-16,3 0 0 0,-1 3 0 0,1 0 0 15,-6-3 0-15,0 0 0 0,6 5 0 0,0 0 0 16,-6-5-124-16,0 0-28 0</inkml:trace>
  <inkml:trace contextRef="#ctx0" brushRef="#br0" timeOffset="153175.34">10661 8845 345 0,'0'0'31'0,"0"0"-31"0,0 0 0 0,0 0 0 0,0 0 298 0,0 0 54 16,0 0 10-16,0 0 2 0,0 0-184 0,0 0-38 15,0 0-7-15,0 0-2 0,0 0-45 0,6 5-8 16,0 1-3-16,0 2 0 0,-3 2-17 0,3-2-3 16,0 5-1-16,3-2 0 0,0-1-16 0,-4 1-4 15,4 2-1-15,-3 1 0 0,3-1-18 0,0 3-3 16,0-3-1-16,0 0 0 0,-3 0-13 0,0-2 0 16,3 2 8-16,-3-2-8 0,0-1 0 0,0 1 0 15,0-3 8-15,0 0-8 0,0 0 0 0,0 0 9 16,-3-3-9-16,3 0 8 15,-1 0-103-15,1 1-21 0,-3-1-4 0</inkml:trace>
  <inkml:trace contextRef="#ctx0" brushRef="#br0" timeOffset="153540.94">11146 8811 1382 0,'0'0'123'0,"0"0"-99"0,0 0-24 0,0-6 0 16,0 6 131-16,0 0 21 0,0 0 4 0,0 0 0 16,0 0-38-16,0 0-8 0,0 0-2 0,0 0 0 15,-3 6-47-15,-3 2-9 0,0 2-3 0,0 1 0 0,-3 2-6 0,0 3-2 16,-2 2 0-16,2 4 0 0,-6 1 2 0,0 1 0 15,0 3 0-15,-6 4 0 0,0 1-3 0,-3 0-1 16,-2 2 0-16,-1 1 0 0,-3-1-11 0,6-5-3 16,0 3 0-16,1 2 0 0,-1-2-12 0,0 0-2 15,9 0-1-15,-3-3 0 0,0-6-10 0,7 1 8 16,-1 0-8-16,3-3 8 16,3-2-8-16,0-1 0 0,-3 1 0 0,6-1 8 0,-3-2-8 0,3-3 0 15,3-2-10-15,-3 2 10 16,0-5-154-16,3-3-25 0,0-5-5 0,0 0-1002 0</inkml:trace>
  <inkml:trace contextRef="#ctx0" brushRef="#br0" timeOffset="153946.4">10664 8549 979 0,'0'0'87'0,"0"0"-70"15,0 0-17-15,0 0 0 0,0 0 204 0,0 0 38 16,0 0 7-16,0 0 2 0,0 0-105 0,0 0-21 15,0 0-4-15,0 0-1 0,0 0-42 0,0 0-9 16,0 0-1-16,9 2-1 0,0 1-11 0,3-3-1 16,3 3-1-16,-4-6 0 0,7 0-15 0,-3 3-3 15,0-5-1-15,3 2 0 0,0 3-12 0,3-2-3 16,-1-1 0-16,1 0 0 0,0 1-20 0,-3-1-8 16,0 3 0-16,-3-2 0 0,0 2 8 0,-3 0 0 15,-1 0 0-15,-2 2 0 0,0-2 0 0,-9 0 0 16,12 3 0-16,-12-3 0 0,9 0 0 0,-9 0-12 15,9 2 4-15,-9-2 0 16,9 3-100-16,-9-3-19 0,0 0-4 0,0 0-1023 0</inkml:trace>
  <inkml:trace contextRef="#ctx0" brushRef="#br0" timeOffset="154441.26">11346 8147 1825 0,'0'0'80'0,"0"0"18"0,0 0-78 0,0 0-20 15,0 0 0-15,0 0 0 0,0 0 109 0,0 0 19 16,0 0 3-16,3 7 1 0,-3-1-58 0,2 2-11 16,4 2-3-16,-3 1 0 0,3-1-3 0,-3 4-1 15,6-1 0-15,0 3 0 0,0 0-28 0,0 2-7 16,0 1-1-16,-3-1 0 0,0 1 20 0,0 2 3 15,0 0 1-15,-3 0 0 0,3 0-36 0,0 3-8 16,0 0 0-16,-3 2 0 0,3 1 8 0,-3 2 0 16,-3-5 0-16,3 2 0 0,0 3-8 0,-3 1 0 15,0-4 0-15,0 0 0 0,-3 1 0 0,3-1 0 16,-3 1 0-16,0-1 0 0,0-2 0 0,0 3 8 16,-3-1-8-16,0 0 8 0,0 1-8 0,3-3 0 0,-6 0 0 0,3-1 0 31,-3 1-23-31,0 0-6 0,-3 0-2 0,3-3 0 0,-6-3 31 0,3-2 0 0,3 0 0 0,1-3 0 15,-1 1-132-15,0-6-20 16,3 0-4-16</inkml:trace>
  <inkml:trace contextRef="#ctx0" brushRef="#br0" timeOffset="155204.13">11587 7879 576 0,'0'0'51'0,"0"0"-41"0,0 0-10 0,0 0 0 16,0 0 198-16,0 0 38 0,0 0 7 0,0 0 1 15,0 0-104-15,0 0-20 0,3-5-5 0,0 0-1 16,-3 5-37-16,3-6-7 0,3 1-2 0,-4 0 0 16,7 2-3-16,-3-2-1 0,0 2 0 0,3-2 0 15,0 2-12-15,3 1-4 0,-3-4 0 0,3 6 0 16,0-5-19-16,-3 5-4 0,0-3-1 0,0 3 0 16,0 0 6-16,2 3 1 0,-2 0 0 0,3-1 0 15,-3 4-31-15,3-4 8 0,-6 1-8 0,3 2 0 0,-3 1 8 16,0-1-8-16,0 3 11 0,-3 0-11 0,-3 0 8 0,0 0-8 15,-3 2 0-15,0-2 0 0,-6 5 12 16,3 1-4-16,-3-4 0 0,0 3-8 16,-3 1 14-16,0 1-4 0,3-1-1 0,-2 4 0 15,-4-5-1-15,3 3 0 0,0 3 0 0,-3-1 0 0,0-4-8 16,0-4 10-16,6 1-10 0,0-1 10 0,-3-2-2 16,3-2-8-16,4-4 12 0,-1 4-4 0,3-6 2 15,3 0 0-15,0 0 0 0,0 0 0 0,3-6 0 16,3-2 0-16,-6 8 0 0,5-8 0 0,4 0-10 0,0-2 0 15,0 2 0-15,3 0 0 0,-3-3 0 0,3 6 0 16,-3 0 0-16,-3 2 0 0,3 1 0 0,-6-1 0 16,-3 3 0-16,3 0 0 0,6 0 0 0,-3 3 0 15,-3-1 0-15,3 1 0 0,-3 5 0 0,3 0 0 16,-1 0 0-16,1 0 0 0,-3 2 0 0,3-2 13 0,0 0-3 16,3 0-1-16,-3 3-1 0,3-6 0 0,0 3 0 15,0-3 0-15,3 3 7 0,0-3 1 0,0 1 0 0,0-1 0 16,-3-2-16-16,2-1 0 0,-2 1 0 0,3-1 0 15,0 1 0-15,-3 0 19 0,0-3-3 0,0 2 0 16,0-2-56 0,-9 0-12-16,0 0-3 0</inkml:trace>
  <inkml:trace contextRef="#ctx0" brushRef="#br0" timeOffset="158247.34">12259 8700 576 0,'0'0'51'0,"0"0"-41"16,0 0-10-16,0 0 0 0,0 0 177 0,0 0 34 16,0 0 6-16,9 0 2 0,-3 0-79 0,0-3-16 15,6 3-4-15,-3 0 0 0,0 0-42 0,0 0-9 0,3-3-1 16,-3 3-1-16,0 0-14 0,0 0-2 15,-1 0-1-15,1-2 0 0,3-1-24 0,-3 0-5 0,0 3-1 0,0-2 0 16,-3-1-10-16,3 0-2 0,3 3-8 0,-3 0 12 16,0-2-12-16,0-1 8 0,-3 3-8 0,3 0 0 15,0-3 0-15,-4 1 0 0,4 4 0 0,-3-2 0 32,3 0-112-32,-3 3-29 0</inkml:trace>
  <inkml:trace contextRef="#ctx0" brushRef="#br0" timeOffset="158665.6">12313 8789 1206 0,'0'0'53'0,"0"0"11"0,0 0-51 0,0 0-13 15,0 0 0-15,0 0 0 0,0 0 112 0,0 0 19 16,0 0 4-16,0 0 1 0,0 0-28 0,0 0-6 16,0 0-1-16,0 0 0 0,0 0-28 0,0 0-5 15,0 0-2-15,0 0 0 0,0 0-14 0,0 0-2 16,0 0-1-16,0 0 0 0,0 0-9 0,6 3-1 15,-6-3-1-15,6 5 0 0,3-5-3 0,0 3-1 16,-3-3 0-16,-6 0 0 0,9 0-15 0,-1 0-3 0,-2-3-1 0,3 3 0 16,0 3-5-16,-3-3-1 0,3-3 0 0,-3 3 0 15,3 0-9-15,-3 0 0 0,3-2 0 16,3 2 0-16,-3 0 0 0,0-3 0 0,0 3 0 16,3 0 8-16,-4 0-8 0,4-3 8 0,-3 3-8 15,0-2 8-15,3 2-66 16,-3 0-14-16,0 0-2 0,0 2-722 0,-3-2-145 0</inkml:trace>
  <inkml:trace contextRef="#ctx0" brushRef="#br0" timeOffset="159652.97">13343 8435 403 0,'0'0'36'0,"0"0"-36"15,0 0 0-15,0 0 0 0,0 0 198 0,0 0 33 16,0 0 6-16,0 0 2 0,0 0-102 0,0 0-20 16,0 0-4-16,0 0-1 0,0 0-10 0,0 0-2 15,0 0-1-15,0 0 0 0,6-3-27 0,0 1-6 16,3-1-1-16,-3-2 0 0,0-1-24 0,2 1-5 15,1 0 0-15,0 0-1 0,0-3 1 0,3 0 0 16,0 0 0-16,0 0 0 0,0-3-14 0,3 1-2 16,-6-1-1-16,3 0 0 0,0-4-19 0,2 1 0 0,1 1 0 15,3-3 0-15,-3-5 0 0,3 3 10 0,0-1-2 16,0-2 0-16,-4-3-8 0,4 3 0 0,-3-3 0 0,0-2 0 16,0 2 0-16,-3 0 0 0,0 0 0 0,3 3 0 15,-6 0 0-15,3 0 0 0,-1 2 9 0,-2 3-9 16,0-2 0-16,0 5 0 0,-3-1 0 0,0 1 8 15,-3 2-8-15,3 1 0 0,-3 2 0 0,0 0 0 16,3 3 0-16,-6-1 0 0,3 1 0 0,0 3 0 16,-3 2 0-16,0 0 0 0,0 0-8 0,0 0 8 0,0 0 0 15,0 0 14-15,0 0-2 0,0 0 0 0,0 0 7 16,0 10 1-16,0 1 0 0,-3-1 0 16,3 1-20-16,-3 2 0 0,-3 0 0 0,3 3 0 15,0 0 17-15,-6 3 0 0,3 2 0 0,-3 0 0 0,0 3-1 16,0 2-1-16,-3 6 0 0,4-3 0 15,-4 0 13-15,0 0 4 0,0 0 0 0,0-2 0 0,3 2-32 0,-3-5 0 16,3 2 0-16,-3-5 0 0,3 1 0 0,0-4 0 16,3 1 0-16,0-4 0 0,1 1 0 0,-1-2 0 15,3-1 0-15,0 0 0 16,0-2-20-16,3-1-9 0,-3 1-3 0,0-3 0 16,0 2-25-16,3-2-6 0,-3-3-1 0,0 3 0 15,3-2-121-15,0-1-25 0,0-5-5 0,0 0-1 0</inkml:trace>
  <inkml:trace contextRef="#ctx0" brushRef="#br0" timeOffset="160168.26">12959 8649 633 0,'-9'0'28'0,"9"0"6"0,-3 6-34 0,-3-6 0 16,-3 5 0-16,6-3 0 0,-3-2 172 0,6 0 27 15,0 0 5-15,0 0 2 0,-6 6-95 0,6-6-19 16,0 0-4-16,0 0-1 0,0 0 5 0,0 0 0 15,0 0 1-15,0 0 0 0,0 0-25 0,0 0-4 16,0 0-2-16,6 0 0 0,0 2 3 0,3-2 1 16,-3 3 0-16,3-3 0 0,0 0-20 0,3-3-4 15,0 3-1-15,3-2 0 0,-1 2-5 0,1-3 0 16,-3 0-1-16,6 1 0 16,-3-3-14-16,6 5-2 0,3-3-1 0,-1 3 0 0,4-3 6 15,0 3 2-15,0 0 0 0,3-2 0 0,-1-1-2 0,1 3-1 16,0 0 0-16,3 0 0 0,2 0-15 0,-2-3-8 15,0 3 8-15,-1 3-8 0,7 0 0 0,0-3 0 16,-3 0 0-16,-1 0 8 0,-2 0-8 0,0 0 0 16,3-3 0-16,-4 0 0 0,1 1 0 0,0-1 8 15,-6-2-8-15,-1-1 0 0,4 4 0 0,-6-1 0 0,3-2 0 0,-3 2 0 16,-4 1 0-16,-2 2 0 0,0-3 0 0,-3 3 0 16,-3-3-12-16,-3 3-1 0,0 0 0 0,-9 0 0 31,0 0-31-31,0 0-5 0,0 0-2 0,0 0-799 0,0 0-160 0</inkml:trace>
  <inkml:trace contextRef="#ctx0" brushRef="#br0" timeOffset="160980.13">12810 9252 288 0,'0'0'25'0,"0"0"-25"0,0 0 0 0,0 0 0 16,0 0 264-16,0 0 47 16,0 0 9-16,0 0 3 0,0 0-159 0,0 0-31 0,0 0-6 15,0 0-2-15,0 0-36 0,0 0-7 16,0 0-2-16,0 0 0 0,0 0-12 0,0 0-4 15,0 0 0-15,6-5 0 0,-3 0 0 0,0-3 0 0,0 0 0 0,3 3 0 16,0-3-51-16,3 0-13 0,0 0 0 0,0-3 0 16,2 3 0-16,1 0 0 0,6 1 0 0,-3-7 0 15,3 4 0-15,-3-1 0 0,3 3 0 0,0 3 0 16,-4 0 28-16,4-1 2 0,-3 1 1 0,0 2 0 16,-9 1-31-16,0 4 0 0,3 1 0 0,0 2 0 15,-3-2 0-15,-3 2 0 0,0 1 0 0,0 1 0 16,0 1 32-16,-3 0 1 0,0 3 0 0,0 0 0 15,-6 2-50 1,3-3-11-16,-3 4-1 0,3-1-1 0,0-3 30 0,0 4 0 0,-3-1 0 16,0 0 0-16,-3-2 12 0,3 2-2 0,0-3 0 0,0 1 0 0,0 2-10 0,0-2 0 15,0-1 0-15,3-2-11 0,3-8 11 0,0 0 0 16,-3 8 8-16,3-2-8 0,0-4 18 0,3 1-1 16,3-3 0-16,3-5 0 0,0-6-27 15,0 0-6-15,-3 1 0 0,3-1-1 0,0-2 17 0,6 0 0 16,0 0 0-16,3-6 0 0,-1 3 0 0,-2 0 0 15,3 3 0-15,3 0 0 0,-6 0 0 0,0-1 0 16,0 1-8-16,-3 3 8 0,2-1 0 0,-5 6-10 16,3-3 10-16,-3 2-8 0,-3 6 8 15,0-2 0-15,0-1 0 0,-6 3 0 0,6 3 0 0,-6-3 0 16,0 0 0-16,6 8 0 0,-3 2 0 0,0 1 0 16,-3-3 0-16,3 0 0 0,-3 0 8 0,0 0-8 15,-3 2 8-15,3 1-8 0,-3-1 18 0,0 1-1 0,0 0 0 16,0-1 0-16,3 1-17 0,-3-3 0 15,0-3 0-15,0 3 0 0,3 0 0 0,-3-3 0 0,3-5 0 0,0 0 0 16,0 0 0-16,0 0 0 0,0 0 0 16,0 0 0-1,6 3-140-15,-6-3-32 0,6 0-7 0</inkml:trace>
  <inkml:trace contextRef="#ctx0" brushRef="#br0" timeOffset="161213.06">13524 9210 2077 0,'0'0'45'0,"0"0"10"0,0 0 1 0,0 0 4 0,0 0-48 0,0 0-12 16,0 0 0-16,0 0 0 0,0 0 90 0,0 0 16 16,0 0 3-16,0 0 1 0,0 0-59 0,6 0-12 15,3-2-3-15,-3 2 0 0,3-3-3 0,-3 0-1 16,3 3 0-16,0 0 0 0,0 0-32 0,0-2 0 15,0-1 0-15,0 0-9 0,-9 3 9 0,6-2 0 16,3-1 0-16,-9 3 8 16,8 0-109-16,-8 0-22 0,0 0-4 0</inkml:trace>
  <inkml:trace contextRef="#ctx0" brushRef="#br0" timeOffset="161696.67">13780 9205 633 0,'0'0'56'16,"0"0"-44"-16,0 0-12 0,0 0 0 15,0 0 266-15,0 0 51 0,0 0 11 0,0 0 1 16,6 0-199-16,-6 0-40 0,6 0-8 0,0-3-2 0,0 1-28 0,0-1-7 15,0 0-1-15,0-2 0 0,0 0-7 16,0 2-1-16,3 0-1 0,-3-2 0 0,3-5-2 16,0 4 0-16,-3-2 0 0,6-2 0 0,-4-1-4 0,4 1-1 15,-3 4 0-15,0-2 0 0,0-2-14 0,0-1-3 16,0-2-1-16,-3 2 0 0,3-2 7 16,3 0 2-16,-3 0 0 0,0 2 0 0,3 0-19 0,-3 1 0 15,-1-1 0-15,1 3 0 0,-3 6 0 0,0-4 0 16,-6 6 0-16,0 0 0 0,0 0 0 0,0 0-17 15,0 0 3-15,0 0 1 0,0 0 21 0,0 0 5 16,0 0 1-16,0 8 0 0,0 0-2 0,-3 3 0 16,0-1 0-16,-3 4 0 0,3-4 6 0,-3 1 1 15,0 2 0-15,1-2 0 0,2 5-5 0,-3-3-1 16,-3 3 0-16,3 0 0 0,0 2 17 0,0-2 3 0,0 0 1 16,0 0 0-16,6 0-18 0,-3-3-3 0,3 0-1 15,-3 0 0-15,3 0-4 0,0-2-8 0,0 0 11 16,0-3-11-16,0 5 0 0,3-5 0 0,-3 0-10 0,3-3 10 31,-3 3-103-31,-3-3-13 0,3-5-2 0,0 0-712 0,0 0-142 0</inkml:trace>
  <inkml:trace contextRef="#ctx0" brushRef="#br0" timeOffset="162421.5">14894 8035 518 0,'0'0'46'0,"0"0"-37"16,0 0-9-16,0-2 0 0,3-4 190 0,-3 6 36 16,0 0 7-16,0 0 2 0,0 0-93 0,3-2-18 15,0-1-4-15,-3 3-1 16,3 0-27-16,-1-2-4 0,4-1-2 0,0 0 0 0,3 3-10 0,-3 0-3 16,3 0 0-16,0 0 0 15,3 0-8-15,0 0-1 0,0 0-1 0,3 0 0 0,0 0-22 0,-1 0-4 16,4 0-1-16,0 0 0 0,0 0-17 0,-3-2-4 15,3-1-1-15,3 3 0 0,-1-3-4 0,4 1-1 16,0-1 0-16,0 0 0 0,0 1-9 0,3-4 0 16,-1 4 0-16,4-1 0 0,0 0 8 0,0 3 0 15,-1-5 0-15,-2 5 0 0,3-2-8 0,-6 2 0 16,-3-3 0-16,-1 0 0 0,-2 3 0 0,0 0 0 16,-3 0 0-16,-3 0 0 0,0 0-10 0,0 3-1 15,-3 0 0-15,0-1 0 16,0 1-36-16,-4-1-7 0,-5-2-2 0,0 0 0 15,0 0-167-15,0 0-33 0</inkml:trace>
  <inkml:trace contextRef="#ctx0" brushRef="#br0" timeOffset="163252.47">14983 8062 1324 0,'-3'-8'59'0,"3"8"12"0,0 0-57 0,-3-3-14 16,3 3 0-16,0-2 0 0,0 2 125 0,0 0 23 16,0 0 4-16,0 0 0 0,0 0-50 0,0 0-10 15,0 0-3-15,0 0 0 0,0 0-23 0,9 0-5 16,-9 0-1-16,12 0 0 0,0 0-4 0,-3 0 0 15,3-3-1-15,2 3 0 0,-5 0-11 0,3 0-1 16,0 0-1-16,0 0 0 0,0 0-11 0,3 0-3 16,0 3 0-16,0-1 0 0,-1 1-13 0,4-3-3 15,3 3-1-15,0-1 0 0,3-2-11 0,0 0 10 16,5 0-10-16,-2 0 10 0,0 3-2 0,3 0 0 16,-3-1 0-16,-1 1 0 0,1 2-8 0,-3-2 0 15,-3-1-10-15,0 4 10 0,-1-1 0 0,-2-2 0 16,-3 2 0-16,0 0 0 0,-3 3 0 0,3 0 0 15,-6 0 0-15,0 0 0 0,0 0 0 0,-3-3 0 0,0 3-10 0,-3-3 10 16,-3 3 0-16,3 0 0 0,-3 0 0 0,0 3 0 16,-3-3 0-16,3-3 0 0,0 6 0 0,-6-3 0 15,3 2 0-15,-3 1 0 0,0-3 0 0,0 2-11 16,3-2 11-16,-6 3-10 0,0-3 10 0,0 2-10 16,0 1 1-16,-3 2 0 0,3-2 0 0,-6 2 0 15,0-3 9-15,-2 4-12 0,-1-1 12 0,-3 3-12 16,-3-3 12-16,0 3 0 0,-3 2-9 0,-2 1 9 15,2-1 0-15,0 4 0 0,-3-1 0 0,4 3 0 0,-4-3 0 0,3 3 0 16,0 2 0-16,0 1 0 16,-2-4 0-16,-1-1 0 0,0-1 0 0,-3 0 0 15,1 3 0-15,2-3 0 0,3 0 0 0,-3 3 0 0,4-6 0 16,2 3 0-16,3-2 0 0,0 0 0 16,6 2 0-16,0 0 0 0,0 0 0 0,4 0 0 0,-1-2 0 15,3-3 0-15,3-6 0 0,0 3 0 0,-3 1 0 0,6-1 0 16,-3-3 0-16,0 1 0 0,3-3 0 0,0 3 0 15,0-4 0-15,3 1 0 0,-3 0-9 0,3-2 9 16,0 2 0-16,0-8 0 0,6 5 0 0,0-2 0 16,0 2 0-16,3-3 0 0,6 4 0 0,0-6 0 15,-1 2 0-15,4-2 0 0,6 0 15 0,0 3-3 16,0 0-1-16,3-3 0 0,2 0-11 0,1 0 0 16,0 0 0-16,-3 0 0 0,-1 0 0 0,1 0 0 0,-3 0 0 0,3 0 8 15,-6-3-8-15,2 3 0 0,4 0 0 16,-3 0 8-16,0-3-8 0,0 1 0 15,0 2 0-15,-4 0 0 0,-2-3 15 0,0 3 1 0,-6 0 0 16,3 0 0-16,0 3-16 0,0-3 0 0,0 0 0 16,-1 0 0-16,1 0-9 0,-3 0-5 0,0-3-1 0,-3 0 0 31,0 3-12-31,0 3-2 0,0 0-1 0,-3-3 0 16,-6 0-168-16,0 0-34 0,0 0-6 0</inkml:trace>
  <inkml:trace contextRef="#ctx0" brushRef="#br0" timeOffset="164054.34">14736 9562 115 0,'0'0'10'0,"3"3"-10"16,-3-3 0-16,6 0 0 0,0-3 170 0,0 0 32 0,-3-2 6 15,3 5 2-15,-6 0-80 0,6-3-16 0,0 1 107 16,-6 2-148-16,0 0-7 0,5-3-2 0,-5 3 0 16,0 0 53-16,0 0 11 0,0 8 1 0,0 0 1 15,-3-3-25-15,1 6-5 16,-1 0 0-16,0-1-1 0,-3 3-33 0,0 1-6 16,0-1-2-16,0-5 0 0,3 2-20 0,-3-2-4 0,0-2-1 0,0 1 0 15,3-1-33-15,-3-4 0 0,3 4 0 0,0-1 0 16,3 0-38-16,0-5-11 0,0 0-3 0,0 0-700 15,0 0-141-15</inkml:trace>
  <inkml:trace contextRef="#ctx0" brushRef="#br0" timeOffset="164264.19">14897 9358 2023 0,'0'0'89'0,"0"0"19"0,0 0-86 0,0 0-22 16,0 0 0-16,0 0 0 0,0-5 76 0,0 5 10 15,0 0 2-15,0 0 1 0,0-5-56 0,0 5-11 16,0 0-2-16,0 0-1 0,0 0-19 0,0 0-17 16,0 0 3-16,0 0-1046 15</inkml:trace>
  <inkml:trace contextRef="#ctx0" brushRef="#br0" timeOffset="164540.31">14929 9559 1814 0,'0'0'80'16,"0"0"17"-16,0 0-77 0,0 0-20 0,0 0 0 0,0 0 0 16,0 0 96-16,6 3 16 0,3-3 4 0,-3 0 0 15,3 0-53-15,0-3-11 0,0 3-1 0,0 0-1 16,3 3-24-16,-3-3-5 0,0-3-1 0,0 1 0 16,-1-1-12-16,1 3-8 0,0-3 10 0,0 3-10 0,-3 3 0 0,-6-3 0 15,9 0-13-15,-9 0 4 16,3 5-172-16,-3-5-35 0</inkml:trace>
  <inkml:trace contextRef="#ctx0" brushRef="#br0" timeOffset="164718.87">14932 9657 1717 0,'0'0'76'0,"0"0"16"0,0 0-74 0,0 0-18 15,6 0 0-15,3 0 0 0,-3 3 41 0,6-3 5 16,-3-5 1-16,3 5 0 0,0 0-30 0,0 0-5 16,0-6-2-16,-1 4 0 15,1-1-143-15,-3 6-29 0</inkml:trace>
  <inkml:trace contextRef="#ctx0" brushRef="#br0" timeOffset="165050.01">15203 9655 1036 0,'0'0'92'16,"0"0"-73"-16,0 0-19 0,0 0 0 16,0 0 192-16,0 0 36 0,0 0 6 0,0 0 2 15,0 0-122-15,9 0-24 0,-3 0-5 0,3-3-1 0,-3-2-17 0,3 2-4 16,3-2-1-16,0-3 0 0,0 0-48 0,-1 0-14 16,-2 0 0-16,3-3 8 0,-3 1-8 0,0-3 0 15,0 2 0-15,0 0 0 0,0 1 0 0,3 2 11 16,-3-5-11-16,3 2 12 0,0 3-12 15,-6 0 0-15,0 3 9 0,-1 0-9 0,-2-1 24 0,-3 6 1 16,0 0 0-16,0 0 0 0,0 0 3 0,0 0 1 16,0 0 0-16,3 6 0 0,-6 4-6 0,0-2-2 15,0 0 0-15,-2 3 0 0,-1-1-5 0,0 1-2 16,0 2 0-16,0 3 0 0,0 0-5 0,3-3-1 16,-3 0 0-16,0 1 0 0,0-4-8 0,3 1 10 15,0-1-10-15,0 1 10 16,3-3-46-16,0-8-8 0,0 0-3 0,0 0-760 15,0 0-152-15</inkml:trace>
  <inkml:trace contextRef="#ctx0" brushRef="#br0" timeOffset="165999.13">15197 7715 345 0,'0'0'31'16,"0"0"-31"-16,0 0 0 0,0 0 0 15,0 0 283-15,0 0 50 0,0 0 11 0,0 0 1 16,0 0-173-16,0 0-36 0,0 0-6 0,0 0-2 0,6 0-36 0,0 0-7 16,0 0-1-16,0-5-1 15,0-3-23-15,3 3-5 0,0-3-1 0,0 0 0 0,3-3-14 0,0 1-4 16,-1-1 0-16,-2 1 0 15,3 2-15-15,-3-3-3 0,6 0-1 0,0 3 0 0,0 1-17 0,-3-1 8 16,0 0-8-16,0 0 0 0,0 2 0 0,-1 1 0 16,-2 0 0-16,0 2 0 0,0 6 0 15,-3-3 0-15,-6 0 0 0,0 0 0 16,6 3 8-16,0 2-8 0,0 0 9 0,-6 3-9 0,3-3 16 0,-6 3-4 16,3 0 0-16,-3 3 0 0,0-1-3 0,0-2-1 15,-3 3 0-15,0-1 0 0,3 1 20 0,-3-6 3 16,3 3 1-16,-3 0 0 0,3-2-32 0,0 1 0 15,3-1 0-15,0-6 0 0,0 0 0 0,0 0 0 16,0 0 0-16,0 0 0 0,0 0 12 0,0 0-3 16,6 0-1-16,3-6 0 0,3 1-8 0,0-5 0 0,0-1 0 0,0 3 0 15,0-3 0-15,0 1-11 16,0-3 3-16,-3 2 0 0,2 3 8 0,-2 0 0 0,0 0 0 0,0 3 0 16,0 0 0-16,0-1 0 0,-3 4 0 0,-6 2 0 15,6 0 0-15,-6 0 0 0,0 0 0 0,0 0 0 16,6 2 0-16,-3 4 0 0,0 2 0 15,0 0 0-15,-3-1 0 0,0 4 0 0,0 2 0 0,-3 1 0 16,0-1 0-16,0 0 0 0,0 0 0 16,3 3 0-16,-3 0 0 0,0 0 0 0,0-3 0 15,0 0 0-15,3 1 0 0,-3-4 0 0,3 1 0 0,0-3 0 16,3 0-128-16,-3-8-23 0</inkml:trace>
  <inkml:trace contextRef="#ctx0" brushRef="#br0" timeOffset="166757.99">7812 9652 230 0,'0'0'20'0,"0"0"-20"16,0 0 0-16,0 0 0 0,0 0 213 0,0 0 39 0,0 0 7 16,0 0 1-16,3 0-124 0,-3 0-24 0,0 0-6 0,0 0-1 15,0 0 7-15,0 0 2 16,0 0 0-16,0 0 0 0,0 0-26 0,0 0-4 15,-3 8-2-15,0 3 0 0,-3-1-9 0,-3 1-1 16,4-3-1-16,-1 0 0 0,0 2-26 0,-3 3-5 16,0-2 0-16,0 0-1 0,0-1-29 0,0 3-10 0,3-5 0 0,0 3 9 15,0-3-9-15,3-3 0 0,3-5 0 0,0 0 0 16,0 0-116-16,0 0-26 16,6 0-5-16</inkml:trace>
  <inkml:trace contextRef="#ctx0" brushRef="#br0" timeOffset="166935.16">7887 9517 1868 0,'0'0'83'0,"0"0"17"0,0 0-80 0,0 0-20 16,-6 0 0-16,6 0 0 0,0 0 107 0,0 0 17 15,0 0 4-15,0 0 1 0,0 0-84 0,0 0-17 16,0 0-3-16,0 0-1 0,0 0-24 0,0 0 0 15,0 0 0-15,0 0-1070 0</inkml:trace>
  <inkml:trace contextRef="#ctx0" brushRef="#br0" timeOffset="167205.71">7967 9663 1612 0,'0'0'144'0,"0"0"-116"0,0 0-28 0,0 0 0 16,0 0 132-16,0 0 20 0,0 0 4 0,0 0 0 16,0 0-71-16,6 2-14 0,0 1-3 0,0 0-1 0,3-3-54 15,-3 0-13-15,0 0 0 0,3 0 0 0,0 0 21 0,0 0 2 16,-3 0 0-16,-6 0 0 15,0 0-37-15,0 0-7 0,0 0-2 0,6 2 0 0,2 1 15 16,-5-1 8-16,-3-2-10 0,0 0-1062 16</inkml:trace>
  <inkml:trace contextRef="#ctx0" brushRef="#br0" timeOffset="167418.15">7961 9776 1875 0,'0'0'83'0,"0"0"17"0,0 0-80 0,0 0-20 15,0 0 0-15,0 0 0 0,0 0 100 0,0 0 15 16,6 0 3-16,0-2 1 0,3-1-55 0,-3 3-10 0,0-5-2 16,3 5-1-16,0 0-35 0,-3 0-6 15,3 0-2-15,0 0 0 0,-3 2-8 0,0-2-11 16,-6 0 3-16,5 3-733 0,1-3-147 15</inkml:trace>
  <inkml:trace contextRef="#ctx0" brushRef="#br0" timeOffset="167789.51">8175 9760 2289 0,'0'0'50'0,"0"0"10"0,0 0 3 0,0 0 2 0,0 0-52 0,0 0-13 16,6-2 0-16,0-1 0 0,3 1 39 0,0-1 5 16,0-2 0-16,0-1 1 0,3 1-33 0,0 0-12 15,0-6 0-15,0 3 9 0,0 0-9 0,0-2-17 16,-1 2 4-16,-2 0 1 0,3-3 12 0,-3 3 0 16,0-2 0-16,0 2 0 0,0-3 0 0,-3 1 15 15,3-1-3-15,-6 6-1 0,3-3-11 0,-3 0-16 16,0 0 4-16,3 3 1 0,-6-1 11 0,3 1 0 15,0-3 0-15,-3 8 0 0,0 0 0 0,0 0 0 16,0 0 0-16,0 0 0 0,0 0 49 0,0 0 12 16,0 0 3-16,0 0 0 0,3 8-52 0,-3 3-12 15,0-3 0-15,0 2 0 0,-3 1 36 0,0 2 5 16,0 0 1-16,-3 0 0 0,3 1-24 0,-3-1-5 16,3 0-1-16,-3 3 0 0,0 0-1 0,3-6-1 15,0 4 0-15,0-4 0 16,3 3-80-16,0-2-16 0,0 0-3 0</inkml:trace>
  <inkml:trace contextRef="#ctx0" brushRef="#br0" timeOffset="168751.81">8265 7731 518 0,'0'0'46'0,"0"0"-37"0,0 0-9 0,0 0 0 16,0 0 278-16,0 0 54 0,0 0 10 0,6-3 2 0,-3-4-170 0,0 4-34 16,0 0-8-16,3-2 0 0,0 0-50 0,0-1-10 15,-1 4-1-15,4-6-1 0,-3 3-22 0,3-3-4 16,0 2 0-16,0 1-1 0,0-3-17 0,3-3-3 16,0 4-1-16,0-1 0 0,-3 2-9 0,3 1-1 15,-3-3-1-15,5 0 0 0,-2 5-11 0,-3-2 10 16,0 3-10-16,-3-1 10 0,6 0-10 0,-6 1 8 15,0 2-8-15,0 0 8 0,0 0-8 0,0 0 8 16,-3 2-8-16,0 1 8 0,-3-3 0 0,3 3 0 16,0 2 0-16,-3 0 0 0,0 3-8 0,0-8 0 15,-3 5 0-15,0 3 0 0,0 6 20 0,0-4 9 16,0-2 2-16,-3 0 0 0,3 3-31 0,-3-1 8 16,3-2-8-16,3 0 0 0,0 0 0 0,-3-3 0 15,3-5 8-15,0 0-8 0,3 6 9 0,-3-6-1 16,0 0 0-16,0 0 0 0,0 0-8 0,3 0 0 15,6 0 0-15,0-3 0 0,0-5 0 0,-3 0 0 0,0 3 0 16,3-6 0-16,0 3 0 0,2-2 0 16,1-1 0-16,0 0 0 0,3 4 0 0,0-1 0 15,-3-3 0-15,3 3 0 0,-6 0 0 0,3 3 0 0,0-3 0 0,-4 5 0 16,1 1 0-16,-9 2 0 16,9-3 9-16,-9 3-1 0,0 0-8 0,0 0 0 0,9 3-8 15,-9-3 8-15,3 5 0 0,0 5-8 0,-3-2 8 0,0 0 0 16,0-2 0-16,-3 2 0 0,3 2 0 15,-3 1 0-15,0-3 0 0,0 2 8 0,0-4-8 0,3 2 8 16,0 2-8-16,-3-2 0 0,0 0 0 0,0 0 0 0,3 0 11 16,-3-3-3-16,3-5 0 0,0 5 0 15,-3 3-8-15,3-8 0 0,0 0 0 0,0 0 0 16,0 0 0-16,0 0 8 0,0 0-8 0,9 3-895 16,-9-3-182-16</inkml:trace>
  <inkml:trace contextRef="#ctx0" brushRef="#br0" timeOffset="171543.84">16418 7982 633 0,'-3'0'28'0,"3"0"6"0,-3 3-34 0,0 0 0 0,0-1 0 0,0-2 0 16,-3 3 214-16,3 0 36 0,-9 5 266 15,6-3-399-15,-3 0-28 0,0 1-5 0,3 1-2 16,-6-1-14-16,3 2-2 0,0 0-1 0,-3 5 0 16,4 0-9-16,-1 0-3 0,-3-2 0 0,3 7 0 15,-3 1 3-15,3 2 0 0,-6 0 0 0,3 6 0 16,0-1-32-16,0 1-7 0,-3-1-1 0,1 3 0 16,-1 0 8-16,0 0 2 0,0 3 0 0,3 0 0 15,-3 5-8-15,3-3-2 0,0 3 0 0,0-2 0 16,3 2-2-16,1-3-1 0,-1-2 0 0,3 0 0 15,0-1-5-15,3-4-8 0,-3 2 11 0,3-2-11 16,3-4 10-16,0 4-10 0,-3-3 8 0,6-3-8 16,-3 0 0-16,3-5 8 0,0 2-8 0,3 1 0 0,-3-1 0 0,0-4 0 15,3-1 8-15,0-3-8 0,0 1 0 0,-1-3 0 16,1 0 0-16,-3 0 0 0,-3-8 0 0,9 5 8 16,0-5-8-16,-3 3 0 0,-6-3 0 0,6-3-20 15,3 3 3-15,-3 0 1 16,-6 0-141-16,0 0-28 0,6-13-6 0,-6 13-1 0</inkml:trace>
  <inkml:trace contextRef="#ctx0" brushRef="#br0" timeOffset="173814.46">16602 8784 518 0,'0'0'46'0,"0"0"-37"16,0 0-9-16,0 0 0 0,0 0 200 0,0 0 37 15,0 0 8-15,0 0 2 0,0 0-111 0,0 0-23 0,0 0-4 0,0 0-1 16,0 0-52-16,0 0-12 0,0 0-1 0,9-2-1 16,-3-1-3-16,-6 3-1 0,0 0 0 0,6-5 0 15,0 2-8-15,3-2-2 0,-6-1 0 0,3 1 0 16,-3-3 0-16,3 3 0 0,0-3 0 0,-3 0 0 16,-3 0-8-16,0-3-1 0,6 4-1 0,0-1 0 15,-6-3 16-15,3 3 3 0,0-3 1 0,-3 1 0 16,2-1-21-16,-4 3-4 0,2-5-1 0,-3 3 0 15,0 2-2-15,0-3-1 0,-3 0 0 0,0 4 0 0,3-1 10 0,-6 2 1 16,0 1 1-16,-3 0 0 0,0-1 1 16,3 4 0-16,0-1 0 0,-3 3 0 15,0 0-1-15,3 3 0 0,-2-1 0 0,-1 4 0 0,0-4-3 0,3 4-1 16,-3 2 0-16,-3 2 0 0,6-2 1 16,-3-3 0-16,-3 6 0 0,3 0 0 0,0 2-3 15,-2-3-1-15,-1 1 0 0,3 2 0 0,0-2 0 0,0 2 0 16,0 0 0-16,3 3 0 0,-3-3-14 0,3 1 9 15,0-4-9-15,3 3 8 0,0 1 4 0,3-1 0 16,1 0 0-16,-1-2 0 0,0 2-12 0,3-3 0 16,0 1 0-16,6 2 0 0,-4-2 0 15,7-1-11-15,-3-2 11 0,3 0-8 0,3 0 8 0,0-2 0 16,0-1 0-16,3-3 0 0,-3 1 0 0,3 0 0 16,-3-3 0-16,2 0 0 0,1-6 0 0,-3 6 0 15,3-5 0-15,-3 0 0 0,3-3 10 0,-3 0 1 16,3 3 0-16,-3-3 0 0,0-3-11 0,2-2 0 0,1 0 0 15,0 0 8-15,-6-1-8 0,3 1 0 16,0-3 0-16,0 3 0 0,0 0 0 0,-3-1 0 0,3-1 0 16,-3-1 0-16,-1 3 0 0,-2-1 0 0,0 1 0 15,-3 5 0-15,3 3 20 0,0 0-2 0,-6-1 0 0,0 4 0 16,6-4-18-16,-6 6 0 0,0 0 0 0,0 0 0 16,0 0 0-16,0 0 0 0,0 0 0 0,0 0 0 15,0 0 0-15,-6 8 0 0,0 3 0 0,0-3 0 16,-3 0 0-16,3 0 0 0,3 2 0 0,0 1 0 15,-2-3 0-15,2 2 0 0,0 4 0 0,0-4 0 16,0 3 0-16,-3-2 0 0,3 0 0 0,0-1 0 0,3 3 16 16,0-2-1-16,0 0 0 0,0-4 0 0,6 4-3 0,0-6 0 15,-3 3 0-15,3-2 0 0,0-1-12 0,2-3 0 16,1 4 0-16,-3-4 0 0,-6-2 0 0,0 0 0 16,9 3 0-16,3-3 0 0,-3 0 0 0,3 3 8 15,0-6-8-15,0 3 0 0,0 0 0 0,3 0 0 16,-6-3-12-16,-1 1 12 15,1-1-117-15,0 0-17 0,-3 1-3 0,3 2-1173 16</inkml:trace>
  <inkml:trace contextRef="#ctx0" brushRef="#br0" timeOffset="174306.2">17105 8655 288 0,'0'0'25'0,"0"0"-25"0,0 0 0 0,0 0 0 15,0 0 232-15,0 0 40 0,0 0 9 0,0 0 2 0,0 0-142 0,0 0-28 16,0 0-5-16,0 0-2 0,0 0-10 0,0 0-3 16,0 0 0-16,0 0 0 15,0 0-16-15,0 0-3 0,0 0-1 0,0 0 0 16,0 0 1-16,0 0 0 0,0 0 0 0,0 0 0 0,0 0-13 0,9 0-2 15,0 0-1-15,0 0 0 0,-3-3-5 0,0 3-1 16,3 0 0-16,3 0 0 0,-6-3-32 0,0 3-6 16,-6 0-2-16,12 0 0 0,2 0-2 0,-2 0-1 15,0-2 0-15,0 2 0 0,3 0-1 0,-3-3-8 16,0 3 12-16,0 0-4 0,3 0-8 0,-3 0 0 16,-1 0 0-16,-2 0-11 0,0-3 11 0,0 3 0 15,-3 3 0-15,-6-3 8 0,0 0-8 0,9-3-10 16,0 3 10-16,-9 0-13 15,0 0-95-15,0 0-20 0,0 0-3 0,0 0-1079 0</inkml:trace>
  <inkml:trace contextRef="#ctx0" brushRef="#br0" timeOffset="174785.2">17325 8453 1666 0,'-3'0'36'0,"3"0"8"0,0 0 2 0,0 0 2 0,0 0-39 0,0 0-9 15,0 0 0-15,0 0 0 0,0 0 84 0,0 0 16 16,0 0 2-16,0 0 1 0,0 0-27 0,0 0-6 16,3 6-1-16,-3 2 0 0,3 0-5 0,-3 0-2 15,-3 5 0-15,0 0 0 0,3-2 3 0,-3 2 1 16,1 3 0-16,-1 0 0 0,-3-1-8 0,0 1-2 15,3 0 0-15,-6 0 0 0,3 3-35 0,-3-4-7 16,6 4-2-16,0-3 0 0,0 0-2 0,0-3-1 0,0 0 0 0,3 0 0 16,3-2-9-16,-3 0 0 0,-3-3 9 0,3-1-9 15,6-1 0-15,-6-6 0 0,0 0 0 0,3 8 0 16,0-3 0-16,-3-5 0 0,0 0 0 0,0 0 0 16,0 0 0-16,0 0-15 0,6 3 3 0,-6-3 0 15,0 0-171 1,0 0-33-16</inkml:trace>
  <inkml:trace contextRef="#ctx0" brushRef="#br0" timeOffset="175854.66">17924 8139 403 0,'0'0'36'0,"3"-6"-36"0,3 4 0 0,-3-6 0 0,-3 0 188 0,3 2 32 16,-3 6 5-16,0 0 2 0,3-5-76 0,-3 5-15 16,0 0-4-16,0 0 0 0,0 0-32 0,0 0-6 15,0 0-2-15,0 0 0 0,0 0-17 0,0 0-4 16,0 0-1-16,0 8 0 0,0 0-16 0,0 5-3 16,-3-2-1-16,0 2 0 0,3 3-6 0,-3 3 0 15,-3-1-1-15,0 6 0 0,0 0-3 0,-3-1 0 16,3 1 0-16,-6 0 0 0,3 3-7 0,0-1-1 15,0 3-1-15,-3 3 0 0,-3-3-7 0,4 3-2 16,-1-1 0-16,0-1 0 0,0-4-11 0,0-2-3 0,3 2 0 16,0-2 0-16,3-3-8 0,0-2 0 0,0-3 0 15,3-3 0-15,0 0 0 0,3-5-9 0,0 3 9 0,-3-6-13 16,3-5 13-16,0 0 0 0,0 0 0 0,0 0 0 16,0 0 0-16,0 0 0 0,0 0 10 0,9 0-10 15,0-5 9-15,3-1-9 0,-6-2 10 0,6 0-10 16,0-2 0-16,0-3 8 0,0-3-8 0,2 0 0 15,1 0 0-15,-3 3 0 0,0-3 0 0,6 0 0 16,-3 0 0-16,0 3 0 0,-3 0 0 0,6 2 0 16,-7-2 0-16,4 2 0 0,-3 3 0 15,0 6 0-15,3-4 0 0,-6 4 0 0,3-1 0 16,-3 1 0-16,0 2 0 0,0 2 0 0,0-2 0 0,0 5 0 16,-6-2 0-16,2 5 0 0,1 0 0 0,-3 3 0 15,0-3 0-15,-3 2 0 0,3 3 0 0,0 1 0 0,-6-4 0 0,3 3 0 16,-3 3 0-16,3-3 0 0,0 3 0 0,0 0 0 15,-6-3 0-15,3 3 0 0,3 0 0 0,-6-3 8 16,4 1-8-16,-4-1 0 0,3-3 0 0,0 4 8 16,-6-4-8-16,6 1 0 0,-6-3 0 0,0 0 0 15,3 2 0-15,0-2 0 0,-3 0 0 0,0-3 8 16,3 1-8-16,-3-1 0 0,0 0 8 0,-3-2-8 16,6-3 0-16,-3 0 9 0,1 0-9 0,-1 0 8 15,0 0-8-15,0-3 8 0,0-2-8 0,0 0 0 16,0-3 0-16,3 3 8 0,-3-3-8 0,3 2 0 15,0-4 0-15,0 2 0 0,0 3 0 0,0-1 0 16,3 1 0-16,0 0 0 0,3 2 0 0,0 3-11 16,0 0 3-16,0 0 0 15,0 0-119-15,0 0-23 0,0 0-5 0,9-3-1031 0</inkml:trace>
  <inkml:trace contextRef="#ctx0" brushRef="#br0" timeOffset="176346.48">18427 8543 403 0,'0'0'36'0,"0"0"-36"15,3-2 0-15,-3 2 0 0,3-6 269 0,-3 6 47 16,0 0 10-16,0 0 2 0,0 0-136 0,0 0-26 15,0 0-6-15,0 0 0 0,0 0-58 0,0 0-11 16,0 0-3-16,0 0 0 0,0 0-16 0,0 0-4 16,3 6-1-16,0 2 0 0,0-3-24 0,0 3-5 0,-3 0-1 0,3 0 0 15,3-3-7-15,0 3-2 0,-4 0 0 0,1 3 0 16,3-6-10-16,0 5-2 0,0-2-1 0,0 0 0 16,0 0-3-16,0 3 0 0,-3-3 0 0,3 2 0 15,0-2-4-15,3 3-8 0,-3-1 11 0,0 1-11 16,0-3 9-16,0 0-9 0,-6 0 0 0,3 2 9 15,0-4-9-15,3 2 0 0,0-3 0 0,0 0 8 16,-6-5-8-16,6 6-9 0,3-1 9 0,-9-5-13 16,0 0-2-16,0 0 0 0,0 0 0 0,0 0-882 15,0 0-177-15</inkml:trace>
  <inkml:trace contextRef="#ctx0" brushRef="#br0" timeOffset="176844.37">18311 8853 288 0,'0'0'25'0,"0"0"-25"0,0 0 0 0,0 0 0 16,0 0 307-16,0 0 56 15,0 0 11-15,0 0 2 0,0 0-197 0,0 0-40 0,0 0-8 0,0 0-2 16,0 0-56-16,6-3-11 0,0-2-2 0,0-3-1 15,2 3-6-15,-2 0-1 0,3-3 0 0,0 0 0 16,-3-3-16-16,6 3-4 0,0-2-1 0,0-1 0 16,6 0 1-16,-3-2 0 0,3 0 0 0,-1 0 0 15,-2 2-12-15,0-2-3 0,-3 0 0 0,3 2 0 16,0-2-2-16,-3 2-1 0,6 1 0 0,-3-1 0 16,-4-2-14-16,1 0 0 0,0 2 0 0,0 3-10 0,0-2 10 15,0 2 0-15,0 0 0 0,0 0-8 0,-6 0 17 16,3 2 4-16,-3 1 1 0,0 0 0 0,0 0-14 15,-6 5 0-15,0 0 0 0,0 0 0 0,0 0 0 0,0 0 0 16,0 0 0-16,0 0 0 16,0 0-85-16,0 0-14 0,0 0-2 0,0 5-688 15,-3 0-138-15</inkml:trace>
  <inkml:trace contextRef="#ctx0" brushRef="#br0" timeOffset="177225.08">18763 8845 1533 0,'0'0'68'0,"0"0"14"0,0 0-66 0,3 8-16 15,-3-8 0-15,0 5 0 0,0-5 132 0,-3 8 24 0,3-3 4 0,0 3 0 16,-3 0-46-16,0 3-10 0,3 0-1 0,-3-1-1 16,0 1-44-16,0-3-9 0,3 5-1 0,-3-3-1 15,0-4-6-15,-3 4-1 0,3 1 0 0,3-3 0 16,-6 0-19-16,3 2-4 0,0-2-1 0,0 0 0 0,1-2-6 0,2-1-2 15,-3 0 0-15,3-5 0 0,0 0-8 0,0 0 0 16,-3 5 0-16,3-5 0 16,0 0-80-16,0 0-19 0,0 0-3 0,0 0-1075 15</inkml:trace>
  <inkml:trace contextRef="#ctx0" brushRef="#br0" timeOffset="177417.57">18870 8649 2761 0,'0'0'60'0,"0"0"13"0,0 0 3 0,0 0 2 0,0 0-62 0,0 0-16 16,0 0 0-16,0 0 0 0,0 0 54 0,0 0 8 16,0 0 2-16,0 0 0 0,0 0-45 0,0 0-9 15,9 0-2-15,-9 0 0 0,0 0-8 0,0 0 0 0,6 3 0 0,-3 0-896 16,-3-3-177-16</inkml:trace>
  <inkml:trace contextRef="#ctx0" brushRef="#br0" timeOffset="180100.24">19293 8668 1400 0,'0'0'62'0,"0"0"13"0,0 0-60 0,0 0-15 16,0 0 0-16,0 0 0 0,-3 5 108 0,3-5 20 15,0 0 3-15,0 0 1 0,0 0-48 0,0 0-10 16,6 0-2-16,0 0 0 0,3 0-6 0,-3 3-2 16,-6-3 0-16,9 0 0 0,0 0 1 0,3 0 0 15,-4 0 0-15,4-3 0 0,3 3-26 0,-3 0-6 16,0-3-1-16,3 1 0 0,0 2-17 0,-3 0-4 16,-3-3-1-16,3 0 0 0,2 3 0 0,-2-2 0 15,0-1 0-15,0 3 0 0,0-2-10 0,0 2 0 16,-3 2 0-16,3-2 0 0,-6 0 0 0,3 0 0 15,0 0 0-15,-9 0 0 0,0 0 0 0,9 0 0 16,-3 0 0-16,-6 0 0 0,0 0 0 0,5 0 0 0,-5 0 0 16,0 0 0-1,0 0-165-15,0 0-26 0,0 0-5 0,0 0 0 0</inkml:trace>
  <inkml:trace contextRef="#ctx0" brushRef="#br0" timeOffset="181098.25">20123 8694 1335 0,'0'0'59'0,"0"0"13"0,0 0-58 0,0 0-14 0,0 0 0 0,0 0 0 15,0 0 105-15,0 0 19 0,0 0 3 16,0 0 1-16,0 0-52 0,9-2-9 0,-6-4-3 0,3 4 0 16,-6 2-32-16,6-6-8 0,0 1 0 0,-3 2-1 15,-3 3-2-15,9-5 0 0,-6 0 0 0,3 0 0 16,-6 5-8-16,6-8-1 0,0 0-1 0,0 0 0 15,0 2 1-15,-3 1 1 0,3-3 0 0,-3 0 0 16,3 3 7-16,-3 0 2 0,-3-6 0 0,0 6 0 16,6-3 10-16,-3 3 3 0,-3-6 0 0,3 6 0 15,0-3-19-15,-3 0-3 0,-3 0-1 0,3 0 0 16,-3 0 2-16,3 0 0 0,-3 0 0 0,0 0 0 0,-3 3 1 0,0 0 0 16,0-1 0-16,0 4 0 0,0-1 15 0,-3 0 3 15,0 3 1-15,0 0 0 0,0 6-7 0,-3-6-2 16,0 2 0-16,0 1 0 0,1 2-1 0,-1 3-1 15,3-3 0-15,-3 3 0 0,0 0-5 0,0 3-1 16,0 0 0-16,0 2 0 0,-3-3-5 0,3 4 0 16,0-1-1-16,4 0 0 0,-1-2-11 0,0 2 12 15,-3 0-12-15,6 0 12 0,0 1-4 0,0-1 0 16,0 0 0-16,0 0 0 0,3 0 0 0,0-2 0 16,0 0 0-16,3-1 0 0,3 1 10 0,0-3 2 15,0 0 0-15,6 0 0 0,-9-8-20 0,9 8-17 16,0-3 3-16,0 0 1 0,0 0 21 0,0-5 5 15,2 3 1-15,-2 0 0 0,3-3-14 0,-3-3 0 16,6 0 0-16,-3 3 0 0,0-5 0 0,0 2 0 16,0-2 0-16,0-3 0 0,0 0 0 0,-3 0 0 15,2-2-11-15,1-1 11 0,0 1 0 0,0-4 0 16,-3 4 0-16,3-3 0 0,0-1 0 0,0 1 0 0,-3 0 0 0,-3 2 0 16,6-2-8-16,-3 0 8 0,-1 2 0 0,1 3 0 15,-3 0 0-15,0 3 0 0,0-3-9 0,-3 3 9 16,-3 0 0-16,0 5 0 0,0 0 0 0,0 0 0 15,0 0 0-15,0 0 0 0,0 0 0 0,0 0 0 16,0 0 0-16,0 0 0 0,-6 8 0 0,0-3 0 16,3 0 0-16,-3 0 0 0,3 3 0 0,0 0 0 0,-3 0 0 15,1 3 12-15,-4-3-1 0,6 2-1 0,0 4-10 0,0-1 0 16,-3 3-10-16,3-3 10 0,0 0 0 16,0 0 0-16,0 1 11 0,3-1-3 0,0-3-8 15,0 1 12-15,3-3-4 0,0 2 0 0,0-2-8 16,3 0 0-16,0-2 8 0,3-1-8 0,-3 0 0 0,2-2 0 15,1-3 0-15,0 0 8 0,3 0-8 16,0 0 0-16,-3-3 0 0,0 1 8 16,0 2-8-16,3-6-12 0,-3 4 4 0,0-1 0 15,-3 0-134-15,0 1-26 0,2-4-6 0</inkml:trace>
  <inkml:trace contextRef="#ctx0" brushRef="#br0" timeOffset="182996.73">20632 8602 1605 0,'0'0'35'0,"0"0"7"0,0 0 2 0,0 0 2 0,0 0-37 0,0 0-9 0,0 0 0 0,0 0 0 15,6 0 100-15,-6 0 17 0,9 0 4 0,-3-3 1 16,3 0-51-16,-3 3-11 0,0 0-1 0,3 0-1 16,3 0-20-16,-3 0-4 0,-3 0-1 0,3 0 0 0,6-2-9 0,-3-1-3 15,2 0 0-15,-2 3 0 0,0 0-4 0,0 0-1 16,0 0 0-16,-3 0 0 0,0-2-7 0,-3-1-1 15,3 3-8-15,-3 0 12 0,6 0-3 0,-3 0-1 16,-3 3 0-16,2-3 0 0,-2-3-8 0,0 6 0 16,-6-3 0-16,6 2 8 0,-6-2-8 0,6 0 0 15,-6 0 0-15,0 0 0 16,0 0-66-16,0 0-18 0,9 0-4 0,-9 0-966 16</inkml:trace>
  <inkml:trace contextRef="#ctx0" brushRef="#br0" timeOffset="183859.75">21442 7990 288 0,'0'0'25'0,"0"0"-25"16,0 0 0-16,0 0 0 16,0 0 312-16,0 0 56 0,0 0 12 0,0 0 3 0,0 0-220 0,0 0-44 15,0 0-9-15,0 0-2 0,0 8-41 0,0 0-9 16,0 0-2-16,-3 3 0 0,-3-1 7 0,3 4 1 16,3 2 0-16,-9-1 0 0,0 4-26 0,-3-1-5 15,3 4-1-15,-2 1 0 0,-4 1 8 0,0 0 2 16,-3 2 0-16,3 1 0 0,3-3-16 0,0 2-3 15,-3-2-1-15,3 0 0 0,-2 2 6 0,2-2 2 16,0 3 0-16,3-4 0 0,3 1-30 0,0 0-16 16,-3 0 1-16,0-3 1 0,3-2 14 0,3-1 0 0,0-5 0 15,0 0 10-15,3 1-10 0,0-4 0 16,-3-2 0-16,3 0 0 0,0-3 0 0,0-5 0 16,0 0 0-16,0 0 0 0,0 0 0 0,0 0 0 0,0 0 0 15,9-5 0-15,-3 0 0 0,3-3 8 0,0 0-8 16,0-5 8-16,3 2-8 0,0 1 0 15,0-4 0-15,2 1 0 0,-5 3 0 0,3-1 0 16,0-2 0-16,0 2 0 0,3 1 8 0,-3 2 0 0,0 0 0 0,0 2 0 16,0-2-8-16,0 6 0 0,-4-1 0 0,4 1 0 15,-3-1 0-15,0 3 0 0,0-3 0 0,-3 3 0 16,-6 0 0-16,9 3 0 0,0-3 0 0,-3 3 0 16,-6-3-8-16,0 0-4 0,9 5-1 0,-3 0 0 15,-3 0 13-15,3 1 0 0,-3-1 0 0,0 3 0 0,-3 0 10 16,3 2 2-16,-6-2 0 0,3 3 0 0,-3 0-12 0,3-3 0 15,-3 2 0-15,0-2 0 0,0 3 0 0,0-1 0 16,0 3 0-16,0-2 0 0,-6-3 0 0,3 0 0 16,3 2 0-16,-6-2 0 0,3 0 0 0,0 0 0 15,-3 0 0-15,0-2 0 0,0 1 0 0,0-1 0 16,-2-1 0-16,-1 0 0 0,0-2 0 0,0 0 0 16,-3-1 0-16,3 1 0 0,3-3 0 0,0 3 0 15,0-6 0-15,0 3 0 0,-3-3 8 16,0 1 0-16,1-1 0 0,-1-2 0 0,3 5-8 0,3-6 0 15,-6 1 0-15,3 2-11 0,3 1 11 0,-3-1 0 16,3 1 0-16,0-1-8 0,6 3 8 0,0 0 0 16,-6-3 0-16,6 3 0 15,0 0-64-15,0 0-15 0,0 0-2 0,0-8-747 0,0 8-148 16</inkml:trace>
  <inkml:trace contextRef="#ctx0" brushRef="#br0" timeOffset="184664.48">21808 8459 403 0,'0'0'36'15,"0"0"-36"-15,0 0 0 0,0 0 0 0,0 0 265 0,0 0 47 16,0 0 8-16,0 0 3 0,3 2-156 0,-3-2-31 16,0 0-7-16,6 6-1 0,-3-4-32 0,0 1-6 15,0 2-2-15,0 3 0 0,3-3-15 0,-3 3-3 16,3-2-1-16,0 2 0 0,0-3-21 0,0 3-4 15,0-3 0-15,0 6-1 0,0-3-11 0,0 0-3 16,2 2 0-16,-2-2 0 0,0 0-1 0,-3 0-1 16,3 0 0-16,0 3 0 0,-3-4-15 0,3 1-4 15,-3 0 0-15,0 0 0 0,3 0-8 0,-3 0-11 16,0 0 3-16,0 0 0 0,-3-8 8 0,3 8 8 0,-3-8-8 16,3 8 11-16,0 0-11 0,0-3-11 0,-3-5 3 0,0 0 0 31,3 8-24-31,-3-8-5 0,0 0-1 0,0 0-810 0,0 0-163 0</inkml:trace>
  <inkml:trace contextRef="#ctx0" brushRef="#br0" timeOffset="185070.61">21740 8721 460 0,'0'0'20'0,"0"0"5"0,0 0-25 0,0 0 0 16,0 0 0-16,0 0 0 0,0 0 276 0,0 0 51 15,3-6 9-15,0 4 3 0,0-4-185 0,0 4-37 16,0-3-7-16,3-1-2 0,-3 4-28 0,2-4-7 15,4-2-1-15,3 0 0 0,-3 0-16 0,0 1-3 16,3-1-1-16,3 0 0 0,-3 0 4 0,0-3 0 16,3 1 0-16,-3 2 0 0,2-3-36 0,-5 0-6 15,3 1-2-15,0-3 0 0,0 5-3 0,0-3-1 16,-3 1 0-16,0-1 0 0,0 0-8 0,3 1 8 16,-6 2-8-16,3 0 8 0,-1 0 0 0,1 3 0 15,0-3 0-15,0 2 0 0,0-1-8 0,-3 1 0 16,0 4 0-16,0-4 0 0,0 4 0 0,-6 2 0 15,6-3 0-15,-6 3 0 16,0 0-105-16,0 0-17 0,0 0-3 0,0 0-1005 0</inkml:trace>
  <inkml:trace contextRef="#ctx0" brushRef="#br0" timeOffset="185970.73">21829 8239 403 0,'0'0'17'0,"0"0"5"0,0 0-22 0,0 0 0 16,0 0 0-16,0 0 0 0,0 0 314 0,0 0 58 16,0 0 12-16,0 0 3 0,0 0-235 0,0 0-46 15,0 0-10-15,0 0-1 0,0 0-23 0,0 0-5 16,0 0-1-16,0 0 0 0,0 0-8 0,0-3-2 16,-3 1 0-16,6-1 0 0,-3 3-12 0,0 0-4 15,0-2 0-15,6-1 0 0,-6 3-6 0,0 0-2 16,3 0 0-16,3 3 0 0,-3-3 0 0,3 0 0 15,0-3 0-15,0 0 0 0,0 3-11 0,0 0-2 0,3 0-1 0,2-2 0 16,-2-1-18-16,3 3 10 0,0-3-10 0,3 1 8 16,0-1 0-16,3 0 0 0,0 3 0 0,0-2 0 15,-1-1-8-15,1 0 0 0,0 1 0 0,3-1 8 16,-3-2-8-16,-3 2 0 0,-3 3 0 0,0-5 0 16,2 2 0-16,-2 3 0 0,-3-2 0 0,-3-1 0 15,0 0 0-15,0 1 0 0,-3 2 10 0,-3 0-10 16,3 0 0-16,-3 0 0 0,0 0 0 0,0 0 0 15,0 0-8-15,0 0 8 0,0 0 0 0,-6 5-9 16,6-5 9-16,-6 5-10 0,6 1 10 0,0-6-10 16,0 0-116-16,-6 5-23 15,6-5-5-15,0 0-1040 0</inkml:trace>
  <inkml:trace contextRef="#ctx0" brushRef="#br0" timeOffset="187793.36">22490 7848 1591 0,'0'0'70'0,"0"0"15"16,0 0-68-16,0 0-17 0,0 0 0 0,0 0 0 16,0 0 123-16,0 0 21 0,0 0 4 0,0 0 0 0,0 0-60 15,0 0-13-15,3 7-3 0,0-1 0 16,-3-6-20-16,6 8-5 0,0 0-1 0,0 0 0 0,-3 0-5 0,0-1-1 15,3 4 0-15,-1 2 0 0,1-2-15 0,-3-1-3 16,6 6-1-16,-3 0 0 0,-3 0-5 0,3 5 0 16,-6 0-1-16,3 1 0 0,0 4 1 0,0-2 1 15,-3 0 0-15,0 5 0 0,0-3-5 0,0-2-2 16,-6 2 0-16,6 1 0 0,-3-3 2 0,3-3 1 16,-6 3 0-16,3-3 0 0,-3 0-13 0,3 0 0 15,0 3-9-15,-3-3 9 0,0 3 0 0,1-3 0 16,-4 6 8-16,3-4-8 0,0-1 8 0,-3-1-8 15,-3 3 0-15,3-1 0 0,0-1 0 0,0-1 8 16,-3 3-8-16,3-9 0 16,0-1 0-16,0 2 0 0,-3-3 0 0,4 0 0 0,-4 0 0 15,3 0 0-15,0-2 0 0,-3 0 0 0,3-1 0 0,3 1 0 16,-3-6 0-16,3 3 0 0,0-3 0 0,3 1 0 16,0-1 0-16,0 0 0 15,0-2-34-15,3-1-1 0,0-2 0 0,0 0 0 16,0 0-150-16,0 0-31 0,3 6-5 0</inkml:trace>
  <inkml:trace contextRef="#ctx0" brushRef="#br0" timeOffset="188704.71">22862 7649 1566 0,'0'0'34'0,"0"0"7"0,0 0 2 0,0 0 1 0,0 0-35 0,0-3-9 0,-3-2 0 0,3 5 0 16,0-5 104-16,0 5 20 0,0-5 3 0,0 5 1 16,3-8-42-16,-3 2-8 0,0 1-2 0,3 0 0 15,-3-1-9-15,0 6-3 0,3-5 0 0,0 0 0 16,0 0-9-16,3-1-3 0,-3 1 0 0,0 0 0 16,3-1-25-16,-3-1-6 0,3 1-1 0,0 1 0 15,2 0-6-15,1-1-2 0,0 1 0 0,3 0 0 16,0-1 16-16,0 1 4 0,0 3 0 0,0-1 0 15,0 0-20-15,0 3-3 0,0 0-1 0,-1 0 0 0,1 0-8 0,-3 0 0 16,0 6 0-16,0-1 0 0,0 0 0 0,-3 0 0 16,0 1 0-16,-3 4 0 0,0-2-27 0,-3 3 3 15,0 2 0-15,3 3 0 0,0-3 44 0,-3 3 10 16,-6 0 2-16,0 0 0 0,0 2-20 0,-3-2-3 16,0 0-1-16,0 3 0 0,-3-1 1 15,0-2 0-15,-2 2 0 0,2-2 0 0,-3 3-9 16,3-6 0-16,-3 0 0 0,0 3 0 0,6-3 24 0,-3-2 7 15,0 0 1-15,3 2 0 0,-2-5-24 0,2 0-8 16,0 0 0-16,3-3 9 0,-3 0-9 0,3 1 0 16,0-6 0-16,3 2 0 0,-3 1 0 0,3-3 0 15,0 0 0-15,3 0 0 0,-3-3-8 0,3 3 8 16,-3-5-10-16,3 0 10 0,0-1 0 0,3-2 0 16,0 0 0-16,0 0 10 0,0 1-10 0,3-1 0 15,-3 2 0-15,3-2 0 0,0 3 0 0,3 0 0 0,-6-1 0 16,3 4 0-16,-6 2 0 0,6 0 0 0,-6 0 0 0,0 0 8 15,6 0-8-15,-6 0 0 0,8 2 0 0,-8-2 0 16,6 6 0-16,-3-1 0 0,3 0 0 0,0 3 0 16,0-2 0-16,0-1 0 0,0 0 0 0,0 0 0 15,3-2 0-15,0 2 0 0,0 1-12 0,0-4 12 16,3 1 0-16,0 0 13 0,0-1 0 0,-1-2 0 16,1 3-13-16,0-3 0 0,0 0 0 0,0 0 0 15,3 0 0-15,-3 0 8 0,3 0-8 0,-3 0 9 16,3 0-9-16,-1 0 0 0,-2 0 0 0,-3 0 0 15,3 0-39 1,-3-3-13-16,-3 3-2 0,0 0-867 0,-6 0-174 0</inkml:trace>
  <inkml:trace contextRef="#ctx0" brushRef="#br1" timeOffset="193371.21">17873 7816 421 0,'-18'-3'18'0,"9"3"5"0,0 0-23 0,-2 0 0 0,-7 3 0 0,0-3 0 16,3 0 0-16,-3 0 0 0,-3-3 0 0,0 3 0 0,4 0-10 0,-1-2 0 15,3 2 0-15,-6-3 0 0,0 3 2 0,0 0 0 16,3-3 0-16,-2 3 0 0,-1 0 40 0,-3-2 8 15,3 2 1-15,-3-3 1 0,0 3 62 0,1 0 12 16,-10 0 2-16,3 3 1 0,0-1-47 0,-2 1-8 16,-1 0-3-16,-3-1 0 0,3 3-18 0,-2 1-4 15,-1 2-1-15,0 0 0 0,4 0-14 0,2-1-2 16,0 1-1-16,-3 0 0 0,-2 3-6 0,2 0-2 16,3-1 0-16,-3 3 0 0,-2 1-13 0,5 1 0 15,0-1 0-15,0 4 0 0,1 3 0 0,-1 1 0 16,3-1 0-16,0 0 0 0,3 0 0 0,1 0 0 15,2-2-9-15,0-1 9 0,0 3 0 0,0-2 0 0,3-1 0 16,0 1 10-16,1-1 20 0,-1 4 4 16,0-6 1-16,3 2 0 0,-3 1-7 0,6-1 0 15,0 3-1-15,3-2 0 0,0 2-12 0,-2 0-3 0,2 0 0 0,0 0 0 16,3 6-4-16,0-1-8 0,0 1 11 0,3-3-11 16,0 2 12-16,3 1-12 0,-3-6 12 0,0 3-12 15,6 2 12-15,0-5-12 0,0 3 12 0,0-3-12 16,-3-2 20-16,6-1-4 0,0 3 0 0,0-5 0 15,0 0-16-15,3 3 0 0,-3-6 0 0,2 5 0 16,1-4 17-16,0 1 3 0,0 1 1 0,3 0 0 16,0-3 3-16,0 3 0 0,0 0 0 0,3 0 0 15,0 0-7-15,0 0-1 0,-1 0 0 0,1 0 0 0,6-1 0 16,0 1 0-16,0 0 0 0,3 0 0 0,5-3-16 0,1-2 10 16,3-1-10-16,3 4 8 15,2-6 0-15,-2 2 0 0,-3 1 0 0,3-1 0 16,-1-4-8-16,1 2 8 0,-3 0-8 0,2-1 8 0,-2-1-8 15,3-1 0-15,3 0 0 0,-1 1 8 0,-8-1-8 16,9-2 10-16,2 2-10 0,-2 0 10 0,3-2 2 16,-7 2 0-16,4-2 0 0,-3-1 0 0,0 1-4 0,2 0 0 15,1-1 0-15,0-2 0 0,2 3-8 0,4 0 0 16,-3-1 9-16,2-2-9 0,-2 0 0 0,0 0 8 16,-4 0-8-16,1 0 0 0,-6 0 0 15,6 0 8-15,-4-2-8 0,1-1 0 0,0 0 0 0,2 3 0 0,-2-2 0 16,-3-1 8-16,3 0 0 0,-4-2 1 0,-2 2 0 0,-3-2 0 15,0 0-9-15,-4 0 0 0,4-3 0 0,-3-3 0 16,0 3 0-16,0-5 0 0,5 0 0 0,-5-1 0 16,-3 1 0-16,0-3 0 0,3 0 0 0,-3-2 0 15,-1 2 0-15,1-2 8 0,0-1-8 0,0 1 8 16,0-4-8-16,0 4 12 0,-4-6-12 0,1 3 12 16,-3 2-12-16,0-2 0 0,0 0 0 0,0 0 0 15,0 0 0-15,-3-3 8 0,2 3-8 0,1-3 0 16,0-3 0-16,0 1 0 0,0-3 8 0,0-3-8 15,0 0 0-15,0 1 8 0,0-1-8 0,-1-3 8 16,-2 4-8-16,3-1 0 0,-6 0 0 0,3 6 0 16,-9-3 0-16,3 2 0 0,-6 1 0 0,3-1 0 15,-3 1 0-15,-3-1 0 0,0 1-9 0,-6-3 9 16,0 0 8-16,-6 0 4 0,-3-3 2 0,1 3 0 16,-4 0-14-16,0 2 0 0,-3-2 0 0,0 0 0 0,-3 2 0 0,1 4 0 15,-7-4 0-15,0 3-10 0,-5 1 10 0,-1-4 0 16,0 6 10-16,3 0-10 0,-2 2 0 0,-1 1 0 15,0-3 0-15,4 5 0 0,-1 0 0 0,3 5 0 16,0-2 0-16,1 8 0 0,-4-3 0 16,6 3 0-16,0 5 0 0,1 0 0 0,2-6 0 0,0 6 0 15,-3 6 0-15,6-4 0 16,-2 3-122-16,5 3-21 0,0 3-4 0</inkml:trace>
  <inkml:trace contextRef="#ctx0" brushRef="#br1" timeOffset="194577.73">17522 7853 730 0,'12'-8'32'0,"-12"8"8"16,0 0-32-16,6-5-8 0,3-3 0 0,0 2 0 0,-6 1 68 15,3 0 13-15,0-3 3 0,-1 3 0 0,7-1-31 16,-6 1-5-16,-3-3-2 0,3 3 0 0,3-1-16 0,-3 1-3 16,-3-3-1-16,0 0 0 0,6 3-2 0,0 0 0 15,-3-3 0-15,-3 0 0 0,-6 0-6 0,6 0-2 16,3 0 0-16,-3-3 0 0,0 4 23 0,3-7 4 16,-3 4 1-16,3-4 0 0,-6-1 9 0,3 1 3 15,0 1 0-15,3 0 0 0,-6 2-15 0,0 1-2 16,0-3-1-16,0 2 0 0,0-2 0 0,-3 2 0 0,-6-2 0 15,3 5 0-15,6-5-21 0,0 2-4 0,-9 1-1 0,0-1 0 16,0 0-3-16,-3 1-1 0,-3-3 0 0,-3 2 0 16,0-2-8-16,4 2 0 0,-4-2 0 0,0-3 0 15,-3 0 0-15,0 0 0 0,0-5 0 0,0 3 0 16,-5-1 0-16,-1 1 0 0,-6-4 0 0,0 1 0 16,4 0 28-16,-4 3 3 0,-3-4 1 0,-3 4 0 15,4 2-16-15,2 0-4 0,-6 0 0 16,4-2 0-16,2 5-4 0,-3-6-8 0,-3 3 11 15,1 0-11-15,2 0 15 0,-3 0-4 0,1 1-1 0,-1 1 0 16,-3-1-10-16,1-1 0 0,2 2 0 0,3-1 0 16,0-1 0-16,1 0 0 0,-7 0-9 0,3-3 9 15,1 4 0-15,-1 1 0 0,-3-2 0 0,4 1 0 16,-1-1 0-16,3 0 0 0,-2 3 0 0,2-1 0 16,0 1 10-16,0 3-10 0,-2-4 10 0,-1 4-10 15,-3-1 16-15,1 1-4 0,-1 4 0 0,0-2 0 16,1 0-12-16,-1 0-16 0,3 0 3 0,-2 3 1 15,-1 3 35-15,-3-4 7 0,-2 4 2 0,-1-6 0 0,0 0-32 16,1 5 0-16,-1 0 0 0,3 1 0 0,-2-1 0 16,-1 1 0-16,-5-4 0 0,-1 1 0 0,0 2 0 15,-2 3-16-15,5-2 1 0,1-1 1 0,5 3 14 16,-3 0-9-16,-2-3 9 0,-7 3-8 0,-2 0 20 16,2 0 5-16,1 3 1 0,2-3 0 15,1 5-18-15,-1-2 0 0,-3 0 0 0,1 2 0 0,-1-2 0 0,-2 4 0 16,2-1 0-16,1 2 0 0,2 0 0 0,-3-3 0 15,1 3 0-15,-4 0 0 0,1 2 0 0,-1 1 0 16,4-3-8-16,2 2 8 0,-2-2 0 0,2 3 0 16,-5 0 0-16,2-1 10 0,-3 3-10 0,-2 1 0 0,-1-1 0 15,1 0 0-15,-1 3 0 0,1 0 0 0,-4 0-10 16,1 2 10-16,-1-5 0 0,4 3 0 0,2 0 0 0,1-3 0 16,-1 6 0-16,-2-3 0 0,-4 2 0 0,-2 1 10 15,2-3-10-15,4 0-9 0,2 2 9 0,1 1-13 16,-7-3 13-16,4 2 8 0,-1-2 0 0,1 2-8 15,2 4 0-15,4-1 0 0,2 0-10 0,-2 0 10 16,-1 0 0-16,1 3 0 0,5-3 0 0,-3 0 0 16,-2 3 0-16,2 0 0 0,4-3 0 0,-1 0 0 15,0 1 8-15,-2 1-8 0,-4-4 0 0,4 2 8 16,5-2-8-16,-3 2 0 0,4 0 0 0,-1 0 0 16,4 0-12-16,-4 3 12 0,0-3-10 0,-2 6 10 15,-4-6 0-15,7 3 0 0,5-1 0 0,3 4 0 16,0-1 0-16,4-2 0 0,-4 0 0 0,6-3 0 15,-2 3 0-15,2-3 0 0,0-2 0 0,0 2 0 0,1-3 0 16,2 4 0-16,0-4 0 0,3 1 0 0,1-1 0 16,5 1 0-16,-3 2 0 0,3 0 0 0,-3 0 0 15,3 3 0-15,1-3 0 0,2 0 0 0,0 0 0 0,0-2 0 16,0-1 0-16,3 1 0 0,0-3 0 0,3 0 0 16,1-3 0-16,-1 0 0 0,3 0 0 0,0-5 0 15,3 0 0-15,0-2 0 0,0-1 0 0,3 0 8 16,3-5-8-16,0 0 0 0,0 0 9 0,0 0-9 15,0 0 0-15,0 0 9 16,0 0-31-16,0 0-6 0,9 3-2 0,0-3-690 16,3-3-139-16</inkml:trace>
  <inkml:trace contextRef="#ctx0" brushRef="#br1" timeOffset="194956.72">9676 8088 1209 0,'0'0'108'0,"-9"0"-87"0,0-2-21 0,0-1 0 16,3 0 48-16,0 1 6 0,0-1 1 0,6 3 0 15,0 0-30-15,0 0-5 0,-9 3-2 0,9-3 0 16,0 0-10-16,-6 2-8 0,-3 6 12 0,3 0-12 16,3 3 0-16,-3 2 0 0,0 0 0 0,3 1 0 15,0-1 0-15,0 5 0 0,-2-2 0 0,-1 3 0 16,3-1 22-16,-3 1-2 0,0-3-1 0,0 2 0 15,3-2 21-15,-3 0 4 0,3 0 0 0,0 0 1 0,0-3-13 16,3 3-4-16,3-3 0 0,0 0 0 16,0 0-9-16,0 1-3 0,3-4 0 0,3 1 0 15,0-1 12-15,-3 1 3 0,5-3 0 0,-2 0 0 0,6 0-1 16,-3-3 0-16,3-2 0 0,0-3 0 16,0 0-1-16,3-6 0 0,0 4 0 0,2-6 0 0,1-3-6 0,3 1-2 15,0-1 0-15,-3 1 0 0,-1-6-21 0,1 2 9 16,0-1-9-16,-3 1 0 0,3-2 8 0,-3 1-8 15,0 1 0-15,2 1 0 0,-5 0 0 0,3 2 0 16,-3 1 0-16,0-1 0 16,0 3-167-16,0 0-27 0</inkml:trace>
  <inkml:trace contextRef="#ctx0" brushRef="#br1" timeOffset="197141.47">9452 2969 403 0,'0'0'17'0,"0"0"5"0,-3-3-22 0,0-2 0 16,3 5 0-16,-2-6 0 0,-4 4 114 0,6 2 18 15,0 0 4-15,0 0 1 0,-3-3-82 0,3 3-17 16,0 0-3-16,0 0-1 0,0 0-34 0,0 0 0 16,0 0 0-16,-3 11 0 0,3-11 0 0,3 5 0 15,0 3 0-15,0-3 0 0,0 6 26 0,2-1-2 16,1-4 0-16,0 7 0 0,-3-5-3 0,3-3-1 15,3 8 0-15,0-7 0 0,0 7 20 0,0-5 3 16,3 5 1-16,3 0 0 0,-3-5-15 0,3 5-2 16,-1 1-1-16,1 2 0 0,3-1 10 0,-3 4 1 15,0-3 1-15,3 0 0 0,0 5-21 0,0-3-4 16,2 4-1-16,1-1 0 0,3 3-12 0,0-6 11 0,3 1-11 0,-1 2 10 16,1 0-10-16,0 3 0 0,6-6 9 0,-3 6-9 15,2 0 0-15,1-6 8 0,0 9-8 16,-1-6 0-16,-2 5 9 0,0 1-9 0,3-1 12 0,-3 3-12 15,2 1 15-15,-5 1-4 0,0 1-1 0,3-3 0 16,5 3 13-16,1 5 2 0,-3-8 1 16,0 3 0-16,2 5-26 0,-2-5 0 0,-3 7 0 15,0-7 0-15,-1 5 0 0,1 5 0 0,0-10 0 0,0 8 0 16,2-8 0-16,1 5 12 0,0-3-2 16,0 3 0-16,2 0-10 0,-2 0 10 0,3 3-10 15,-4 0 10-15,1-1-10 0,0-2 0 0,0 3 0 0,2-3 8 16,-2-3-8-16,0 3 12 0,0 1-12 0,2-7 12 15,1 4-4-15,0-1 0 0,3 3 0 0,-7 0 0 16,4-2-8-16,-3-1 0 0,-4 3 0 0,4-3 0 16,0 3 0-16,3-7 0 0,-1 4 8 0,1 0-8 0,0-5 0 15,0 1 8-15,2 1-8 0,1-2 0 0,-3 3 9 0,-1 0-9 16,-2-3 10-16,0-3-10 0,-3 4 8 0,-1-1-8 16,4 0 0-16,-3-5 0 0,0 5 8 0,-1-8-8 15,-5 3 0-15,3-1 0 0,0-1 24 0,0 1-2 16,-1-1 0-16,1-4 0 0,-3 3-22 0,0 0 0 15,-3-2 0-15,-3-1 0 0,-1 1-9 0,-2 0-7 16,0-4 0-16,-3 7-1 0,-3-7 26 0,0 7 6 16,0-7 1-16,3 4 0 0,-6 0-26 0,3-4-5 15,-3 1-1-15,0 0 0 0,-1-3 26 0,1 3 5 16,0 0 1-16,0-8 0 0,0 3-16 0,0-1 0 16,0 3 0-16,0-5 0 0,0 3 0 0,0-3 0 0,3 0 0 15,-3 2 0-15,3 1 0 0,-3-8 0 16,0 7 0-16,3-7 0 0,-3 5 0 0,3-3 0 15,5 0-9-15,-8-2 9 0,3 2 0 0,0-2 0 0,0 2 0 0,0-2 0 16,3 0 8-16,-3 2-8 0,0-2 0 0,0-1 0 16,0 3 8-16,0-2-8 0,-3 0 0 0,3-1 0 15,0 4 11-15,-4-1-2 0,-5-5 0 0,9 0 0 16,0 8 9-16,-3-8 2 0,-6 0 0 0,9 3 0 16,-3 2-10-16,0-2-2 0,0 2 0 0,-6-5 0 15,9 2-8-15,-3 4 8 0,0-1-8 0,-6-5 8 16,6 0-8-16,3 5 0 0,-9-5 0 0,6 6 8 15,0-4-8-15,0 6 0 0,0-3 0 0,0-2 0 16,-6-3 0-16,0 0 0 0,0 0 0 0,6 5 0 0,-6-5 0 16,0 0 8-16,0 0-8 0,5 3 0 0,-5-3 0 15,0 0 0-15,0 0 0 0,0 0 0 16,0 0 0-16,0 0 0 0,0 0 8 0,0 0-8 0,0 0 0 0,0 0 0 16,0 0 0-16,9 3-650 15,-9-3-132-15</inkml:trace>
  <inkml:trace contextRef="#ctx0" brushRef="#br1" timeOffset="204664.62">22249 7760 288 0,'0'0'25'0,"0"0"-25"0,-6-5 0 0,3 0 0 15,-3 2 45-15,0-2 4 0,3-1 1 0,3 6 0 16,-3-2-7-16,-3-4-2 0,0 1 0 0,0 0 0 16,0 2-8-16,0 1-1 0,-3-4-1 0,0 1 0 15,3 2-3-15,-3 1 0 0,-3-4 0 0,4 4 0 16,-4-3 40-16,3 2 7 0,-6-2 1 0,3 2 1 15,0-2-36-15,0-1-7 0,0 4-2 0,-3-4 0 16,3-2 3-16,1 3 0 0,-4 0 0 0,3 0 0 16,-6-1-2-16,3 1 0 0,-6 2 0 0,0-2 0 15,-3-3-11-15,1 3-2 0,-1 2-1 0,-6-2 0 16,0 2-4-16,1 1-1 0,-1 2 0 0,0 0 0 16,0 0 2-16,1 0 1 0,2 0 0 0,-3 0 0 0,-3 0 6 15,0 0 1-15,-5 0 0 0,2 0 0 0,0 5 4 0,4-2 0 16,-7 2 1-16,3 0 0 0,0 3-16 0,4-3-3 15,-1 1-1-15,0-1 0 0,0 0-9 0,4 1 8 16,-4-1-8-16,3 0 8 0,-5 3 0 16,2-3 0-16,3 3 0 0,-3-2 0 0,1 2-8 0,-4-3 12 15,0 0-12-15,3 3 12 0,-2 0 11 0,2-3 2 16,0 1 1-16,0 1 0 0,1 1-14 16,-1 3-2-16,-3-3-1 0,0-3 0 0,7 6-1 15,-4-3-8-15,0 0 12 0,0 0-4 0,1 0-8 0,-1 2 0 16,0-5 9-16,3 3-9 0,1 0 0 0,-1 0 8 15,-3 3-8-15,3-3 0 0,1 2 8 0,-1-2-8 16,-3 0 10-16,6 0-10 0,4 3 17 0,-4-1-2 16,0 4-1-16,0-1 0 0,0-3-14 0,4 4 11 15,5-1-11-15,-3 0 10 0,3 3-10 0,0 0 0 0,0 0 0 0,3 2 8 16,1 1-8-16,-1 2 0 0,0-3 0 0,-3 1 0 16,0-1 16-16,0 1 0 0,0 0 1 0,0-4 0 15,-2 4-26-15,-1-1-6 0,3 1-1 0,-3-3 0 16,3 2 26-16,0 1 5 0,1-3 1 0,-1 0 0 15,0 2-16-15,3-2-8 0,0 0 8 0,3 0-13 16,-6 2 13-16,6 1 0 0,0-3 9 0,1 2-9 16,2 1 0-16,0-1 8 0,0-2-8 0,3-3 0 15,3 3 0-15,-3 0 0 0,0 0 8 0,3 0-8 16,0-3 0-16,0 3 0 0,0 0 8 0,0-3-8 0,3 3 0 16,0-3 11-16,-3 3-11 0,6 0 10 0,0-3-2 0,0 3 0 15,-3-3 0-15,6 3 0 0,0-3-8 16,0 3 8-16,3-3-8 0,-3 1 8 0,3-1-8 15,0 0 8-15,3-2-8 0,2 2 8 0,1 0-8 16,3 0 10-16,0 1-10 0,0 2 10 0,0-3-2 16,0 0-8-16,-1 3 12 0,-2-6-4 0,3 1-8 0,0 0 8 15,3 2-8-15,-3 3 8 0,0-3 1 0,2 3 0 16,-2-3 0-16,3 0 0 0,-3 0 5 0,3-2 1 16,-6 0 0-16,3-1 0 0,2 1-15 0,4-3 0 15,0 2 0-15,3-2 0 0,0 0 0 0,2 0 11 16,1 0-3-16,0-3-8 0,0 3 16 0,2 0-3 15,-2-2-1-15,3 1 0 0,-3 1-4 0,-1 0-8 16,1-2 11-16,3 2-11 0,-3-3 0 0,2 3 0 0,4-3 0 16,0 3 0-16,-3-5 9 0,-1 2 2 0,7 0 0 15,-3 1 0-15,-3-4-11 0,2 1 0 0,-2 0 0 16,0-1 0-16,-3-2 0 0,-1 3 0 0,7-3 0 0,0-3 0 16,5 3 0-16,-5-2 0 0,-6-1 0 15,6 0 0-15,-1 1 13 0,1-4 4 16,0 1 1-16,-3 0 0 0,2-1-18 0,-2 1 0 0,3-5 8 0,2 2-8 15,1 0 12-15,0 0 0 0,-4 0-1 0,1 0 0 16,3 0-2-16,-3 3 0 0,-1-1 0 0,-5-2 0 16,3 0-9-16,-6 3 0 0,2-3 0 0,-2 3 0 15,0-3 0-15,0 0 0 0,3-3 0 0,-4 4 0 16,1-1 0-16,3 0 0 0,0 2 0 0,-4-2 0 16,1 0 0-16,3 1 0 0,-3-1 0 0,-3 0 0 0,-1-3 0 15,1 3 0-15,-3 0 0 0,3-2 0 0,0 4 0 16,-1-4 0-16,1-1 0 0,3-2-11 0,3 0 11 0,0-3 0 15,-4 0 0-15,-2 3 0 0,3-3 0 0,-3 0 0 16,0-3 0-16,-4 4 0 0,1-4 0 0,0 3 12 16,-3-2-4-16,-3 2 0 0,0-5-8 0,-3 2 0 15,0-5 0-15,-3 3 0 0,-1-3 0 0,1-2 0 16,-3-3 0-16,0 2 0 0,0 1 8 0,-3-1 0 16,0-4 0-16,0 2 0 0,-3 2-8 0,0 1 0 15,-3-1 0-15,0-2 0 0,-3 3 0 16,0-1 0-16,0-2 0 0,0 0-8 0,-3-5 8 0,1 2 0 15,-1-3 0-15,0 4 8 0,-3-4-8 0,3 1 0 0,-3 2 0 16,0 3 0-16,-3 3 0 0,0-1 0 16,-3 3 0-16,6 0 0 0,-2 3 0 0,2 0 0 0,-3 0 0 15,0 2 0-15,-3-2 0 0,3 5 0 0,0-2 0 16,-3 5 0-16,1-3 0 0,2 5 0 0,0 1 0 0,3 2 0 31,-3 0-40-31,0 2-10 0,3 4-2 0,-3 2-743 16,3 0-149-16</inkml:trace>
  <inkml:trace contextRef="#ctx0" brushRef="#br1" timeOffset="206917.68">20347 7824 1324 0,'0'0'59'0,"0"0"12"0,0 0-57 0,0 0-14 0,-3-6 0 0,3 6 0 16,-3-2 29-16,0-3 3 0,3 2 1 0,0 3 0 15,0 0-18-15,0 0-4 0,-3-8-1 0,3 8 0 16,-3-3-10-16,3 3 0 0,0-5 0 0,-3 0 0 16,3-1 0-16,0 6 0 0,0 0 0 0,-3-8 8 15,3 3-8-15,-3-3 8 0,0 3-8 0,3 0 8 0,-3-3 20 0,0 0 4 16,3 2 1-16,-3 1 0 0,0 0 0 0,-3 0 0 15,3-1 0-15,-3 1 0 0,0 0-6 0,3-3-2 16,-3 3 0-16,3-1 0 0,3 6-1 0,-9-8 0 16,6 0 0-16,-3 3 0 0,0-3 1 0,6 8 0 15,-3-8 0-15,-3 3 0 0,4-3-5 0,-4 3-2 16,3-3 0-16,-3 0 0 0,3 2-5 0,-3-1-1 16,3-1 0-16,-3 0 0 0,3 2-4 0,-3-2-8 15,0 1 11-15,0 1-11 0,0-2 8 16,-3 0-8-16,0-2 0 0,0 4 0 0,-3-1 0 15,0-1 0-15,0-3 0 0,-2 0 0 0,-1 3 0 0,-3-2 0 16,0-1 0-16,-3-2 0 0,0 3 0 0,0-1 0 16,4 0 8-16,-1-2-8 0,-6 0 8 0,0 2-8 15,-3-2 9-15,7 0-9 0,-1 0 13 0,0-3-3 16,0 0-1-16,3 0 0 0,0 3-9 0,0-3 0 0,1 0 9 0,2 3-9 16,-3-3 0-16,-3 0 8 0,0-2-8 0,0 2 0 15,0-3 14-15,1 3-2 0,-4 0 0 16,0 0 0-16,0 1-12 0,-3-1 0 0,-2 0 0 15,2 0 0-15,-3 0-9 0,3 0 9 0,1-2-13 0,-1-1 5 16,0 1 8-16,-3-1 9 0,0 1-1 0,-2-4-8 16,-4 1 16-16,-3 5-4 0,1 1-1 0,-1-4 0 15,-3-2-11-15,1 2 10 0,2 3-10 0,-3-5 10 16,0 3-10-16,-5-1 0 0,-1 3 0 0,-5 1 0 16,2-7 0-16,-3 4 12 0,1 2-12 0,2-3 12 15,-2 1-12-15,-1-1 0 0,-8 1 0 0,-1-1 0 16,1-2 12-16,-1 3-4 0,4-4 0 0,-1 1 0 0,-5 0 9 15,-1 3 2-15,-5-1 0 0,2-2 0 16,1 2-11-16,5 1-8 0,1-1 12 0,-1 1-12 16,-5-1 9-16,-1 1-9 0,-2 2 0 0,-1 0 9 15,4-2-1-15,-4 2-8 0,1 0 12 0,-6 0-4 0,-4 0-8 0,4 0 0 16,-3 0 0-16,2 0 0 0,-5-2 0 0,-1 2 0 16,1 3 0-16,0-3 0 0,-1-3 0 0,1 4 0 15,0 1 10-15,-4-2-10 0,4-2 14 0,0 2-4 16,-4 0-1-16,1 0 0 0,-3 3-9 0,5 0 10 15,4-3-10-15,0 3 10 0,-10-3-10 0,4 0 10 16,3 3-10-16,-1 0 10 0,7-1-10 0,0 1 0 0,-10 0 0 0,1 2 8 16,0-2-8-16,-1 2 0 0,-2-2 0 15,0 0 0-15,2 2 0 0,1-2 8 0,3 0-8 0,-1 0 0 16,-5 2 0-16,6-2 0 16,2 0 0-16,4-3 0 0,3 5 0 0,-4-5 0 15,1 0 0-15,-1 3 0 0,-2 0 0 0,3 0 0 16,5 0 0-16,-5-3 0 0,2 2 0 0,-2 1 0 0,0 3 0 15,5-4 0-15,4-1 0 0,-1 1 0 0,-8-2 8 16,0 3-8-16,-1 3 0 0,4-4 0 0,2 1 0 0,-2 5 0 16,-4-5 0-16,4 2 0 0,-3 1-11 0,5 2 11 15,1 0 0-15,2-3 0 0,-2 3 0 0,2 0 8 16,-2 3-8-16,3 3 12 0,-4-6-4 16,4 2 0-16,-1 1-8 0,1 0-8 0,-1 2 8 0,1-5-12 15,-1 3 12-15,4 5 0 0,-1-8 0 0,1 5 0 16,-4-5 0-16,1 6 0 0,2-4 0 0,1 4 0 0,5 2 0 15,-2-6 0-15,-1 4 0 0,1-3 0 0,-4 2 0 16,4-2 0-16,-1 5 0 0,4-3 0 0,-1 3 0 0,4-3 0 16,-4 1 0-16,1 2 0 0,2-6 0 0,1 6 0 15,-4 6 0-15,1-6 0 0,5 2 0 0,0 1 0 16,4-3 0-16,-4 0 0 0,4 0 0 0,-1 0 0 16,3 3 0-16,1 2 8 0,-4-5-8 0,7 5 0 15,5-2 0-15,0-1 0 0,-3 1 0 16,1 0 0-16,-1-1 0 0,0 1 0 0,1 0 0 0,5-1 0 15,-3 1 0-15,4 2 0 0,-4 1 0 0,3-1 0 16,6-3 0-16,1 4 0 0,-1-1 0 0,6-2 0 16,-3-1 0-16,4 6 0 0,2-8 0 0,3 3 0 15,3 0 0-15,0 5 0 0,-3-8 0 0,6 5 0 0,3-5 0 16,3 8-8-16,-3-8 8 0,4 0 0 0,5 0 0 0,0 0 0 16,8 5-11-16,-2 0 11 0,3-2-13 0,3 0 5 31,0 2-36-31,0-2-8 0,6-1 0 0,-3-2-676 0,3 3-134 0</inkml:trace>
  <inkml:trace contextRef="#ctx0" brushRef="#br1" timeOffset="209098.16">8452 5009 345 0,'0'0'31'0,"0"0"-31"0,-3-3 0 0,3 3 0 16,0 0 181-16,-3-3 31 0,-3 3 5 0,6 0 2 15,-3 3-147-15,0 2-28 0,-2 1-7 0,-1-6-1 16,0 5-22-16,0 3-5 0,3-3-1 0,-6 3 0 15,0-5-8-15,0 5 0 0,-3-1 0 0,3 1 8 16,-6 3-8-16,0-3 0 0,-3 5 0 0,-2 0 8 16,-1 1 23-16,-3-1 4 0,-3-3 1 0,-3 6 0 0,-2 3 14 0,5-6 3 15,3 3 1-15,0 2 0 16,-3 1 5-16,4 2 1 0,2-2 0 0,6-1 0 16,0 1-23-16,0-1-4 0,6-2-1 0,3 3 0 0,0-3-18 15,3-1-4-15,6 1-1 0,6-3 0 16,6-2 4-16,3-3 1 0,3-5 0 0,3 2 0 15,2-2 14-15,7-1 2 0,0-2 1 0,6 0 0 0,-1-2-16 0,1 2-3 16,0-3-1-16,5-2 0 0,1-1-11 0,3 4 10 16,-4-4-10-16,4 6 10 15,2-2-102-15,-2 2-20 0</inkml:trace>
  <inkml:trace contextRef="#ctx0" brushRef="#br1" timeOffset="213028.06">10235 8673 651 0,'0'0'28'0,"0"0"8"0,0 0-36 0,-6 5 0 0,0 1 0 0,-3-1 0 16,1 0 56-16,-4 1 5 0,3 4 1 0,-3 1 0 16,0-3 10-16,0 2 3 0,0-2 0 0,0 3 0 15,-3-1 0-15,3 1 0 16,0 2 0-16,1-2 0 0,-1 2-18 0,0-2-3 0,-3 4-1 0,0-1 0 16,3 1-7-16,0 4-2 0,0 0 0 0,0 2 0 15,3 0 4-15,0 3 1 0,4-3 0 0,-1 0 0 16,3 3-20-16,0 0-4 0,3-3-1 0,3 3 0 15,3-3-16-15,2-3-8 0,4 1 0 0,0-1 8 16,3-2-8-16,0-3 0 0,3-5 0 0,0 3 8 0,3-3-8 0,-4-5 8 16,4-1-8-16,0-2 8 0,0 0-8 0,0-2 10 15,3-4-10-15,-4 4 10 0,1-6-10 0,0 0 12 16,-3-3-12-16,0 1 12 0,0-1-12 0,0-5 0 16,-1 3 9-16,1-3-9 0,0 3 0 0,-3-6 9 15,0 3-9-15,3-2 0 0,-9-1 10 0,3 1-10 16,-3-3 8-16,-1 2-8 0,-2-2 0 0,0 2 8 15,-6-2-8-15,3-3 0 0,-3 3 8 0,-6 0-8 16,0-3 8-16,0 3-8 0,-5-3 10 0,-4 3-10 16,0 3 12-16,-3-1-12 0,-3 3 0 15,0 3 0-15,3 5 0 0,-2 3-12 0,-7 0-5 0,0 5-1 16,3 5 0-16,-3 0 0 0,4 3 2 0,-4 3 1 16,3 2 0-16,3 3-596 15,-3-3-119-15</inkml:trace>
  <inkml:trace contextRef="#ctx0" brushRef="#br1" timeOffset="-210873.46">10116 9268 403 0,'0'0'36'0,"0"0"-36"0,0 0 0 0,0 0 0 16,0 0 27-16,0 0-2 0,0 0 0 0,0 0 0 16,0 0-13-16,0 0-4 0,0 0 0 0,-3 8 0 0,3-8 30 0,-3 6 6 15,3-6 0-15,-3 8 1 0,0-3 23 0,0 3 4 16,3-3 0-16,0 3 1 0,0 0-29 0,0 3-5 16,0-4-2-16,0 4 0 0,0 0-8 0,0-1-1 15,0 1-1-15,3 2 0 0,0 0-12 0,0 3-3 16,-3-3 0-16,3 1 0 0,-3 1 0 0,3 4 0 15,-3 2 0-15,0-2 0 0,0 2 14 0,0-3 2 16,0 4 1-16,3-1 0 0,0 0-6 0,-3-3-2 0,3 4 0 0,0-4 0 16,3 1-7-16,-3-1-2 0,3 3 0 15,0-2 0-15,0-3 8 0,6 0 2 0,-3-1 0 0,3 1 0 16,3 0-22-16,-4 0-15 0,4-3 3 16,0 0 0-16,3 1 12 0,-3-1 0 0,0 0 9 0,0 0-9 15,6 1 18-15,2 2-2 0,1-1-1 0,0-1 0 16,3 1-15-16,3-1 0 0,-7-1-9 15,7 0 9-15,-3 0 0 0,-3-2 10 16,5 0 0-16,-2-1 0 0,0-2-2 0,3 3-8 0,-3-3 12 0,5 2-4 16,-2 1 0-16,3-3 0 0,3 0 0 0,-1 2 0 15,1-2-8-15,0 0 12 0,-4 0-12 0,4 3 12 16,3-6-12-16,-3 3 12 0,-1-3-12 0,4 3 12 16,0-3-12-16,2 3 8 0,1-2-8 0,3-1 8 15,-7 0-8-15,4-2 0 0,0 2 0 0,-1-2 0 16,1 2 16-16,3-2 2 0,-1-1 0 0,4 1 0 0,0 0-18 15,-4-1-19-15,4 4 4 0,-3-1 1 0,-4 0 14 0,4-2 0 16,-3 5 0-16,2-6 10 0,-2 4-2 0,6-1-8 16,2 0 12-16,1-2-4 0,-4 2-8 0,-2 1 12 15,-3-1-12-15,2-3 12 0,1 1-12 0,3 0 8 16,-1-1-8-16,1 1 8 0,2 0-8 0,1-1 8 16,-6 1-8-16,-1-3 8 0,4 3 12 0,0-1 1 15,2 1 1-15,-2-3 0 0,-1 3-3 0,4-1-1 16,0-2 0-16,-4 0 0 0,1 3-9 15,0-1-1-15,-1-2-8 0,1-2 12 0,-4 2-12 0,7 2 0 16,3-2 8-16,-4 0-8 0,1-2 0 0,2 2 9 16,-5 0-9-16,6 0 8 0,-4 2 1 0,4 1 0 15,-1-3 0-15,4 3 0 0,-1-1-9 0,-2-2 10 16,0 0-10-16,-1 0 10 0,4 3-10 0,-4-3 12 0,-2-3-12 16,2 3 12-16,1 0-12 0,0 0 0 0,-7-2 9 0,-2 2-9 15,-3 0 0-15,2-3 8 0,4 3-8 0,2-3 0 16,-2 3 12-16,6 0-1 0,-1 0-1 0,-2-2 0 15,-7-1 14-15,1 3 4 0,0 0 0 0,2-2 0 16,4-1-28-16,0 0 0 0,2 1 0 0,1-1 0 16,-7 0 0-16,4-2 0 0,-3 2 0 0,-1-2 0 15,4 2 0-15,-1 1 0 0,1-3 0 0,0-1 8 16,-1-2-8-16,-2 3 0 0,-3 0 0 0,-1-1 0 16,-2 4 0-16,-3-1 0 0,2-2 0 0,4 2 0 15,-3 1 0-15,2-4 0 0,1 1 0 0,-1 2 0 16,-2-5 0-16,0 6 8 0,-3-4-8 0,-1 4 0 15,4-4 9-15,0 1-9 0,2 0 10 0,1 0-10 16,0-1 11-16,-4-2-11 0,-2 3 12 0,3-3-12 16,-4 0 0-16,4 0 0 0,-6-2 0 0,-1 2 0 15,7-3 0-15,0 3 0 0,-4-2 8 0,4-1-8 0,0 0 0 0,-1 1 0 16,1-1 0-16,-3 1 0 0,-4-1 8 0,1 1-8 16,0-4 0-16,0-2 0 0,-4 3 10 0,4 0-10 15,0-3 8-15,0 3-8 0,-1 0 0 0,4 2 0 16,-3-5 0-16,-1 6 0 0,-2-1 0 0,0 0 0 15,0 1 0-15,-4 2 0 0,-5-5 0 0,3-1 0 16,3 4 9-16,0-1-9 0,-1 1 0 0,4-3 8 16,0 2-8-16,5-2 0 0,-2-1 0 0,3 1 0 0,-3-3 0 15,-1 3 0-15,1 0 0 0,0-3 0 0,-3 0 10 16,2-2-10-16,4-1 8 0,-6 3-8 0,2-5 0 16,-2 3 0-16,0 2 0 0,0 0 0 0,-4-3 0 15,1 6 0-15,-3-3 0 0,-3 3 8 16,-3-3-8-16,-1 3 0 0,1 0 0 0,-3-1 0 0,0-1 0 15,0 1 0-15,-3-2 0 0,3 3 0 0,-1 3 8 16,1-4-8-16,0-2 0 0,3 3 0 0,-3 0 0 0,3-3 0 16,-3 0 0-16,-1 3 0 0,-2-3 0 0,0 6 0 15,0-4 0-15,0 4 0 0,-6-1 8 0,3 1-8 16,-3-1 0-16,0 3 0 0,-3 0 0 0,-3 0 0 16,0 3 0-16,2-3 0 0,1 3 0 0,0 2 0 15,-6 3 0-15,3-3 0 0,0 1 0 0,3-4 0 16,-6 6 0-16,9 0 0 0,-3 0 0 0,3-2 0 15,-9 2 0-15,6 0 0 0,3 0 0 0,0 0 0 0,0-3 0 16,0 1 0-16,-3 2 0 0,3-3 0 0,-3 0 0 0,3-2-8 16,-4 2 8-16,1-2 0 0,0 2-11 0,-6 3 11 15,0 0-10-15,0 0 10 16,0 0-52-16,0 0-5 16,0 0-1-16,0 0-926 0</inkml:trace>
  <inkml:trace contextRef="#ctx0" brushRef="#br1" timeOffset="-210392.14">19037 9125 403 0,'-3'-7'36'0,"3"-1"-36"0,3 2 0 0,0 1 0 16,-3-3 314-16,3 3 56 0,3 2 11 0,3-2 3 16,-3 0-309-16,3 5-62 0,-9 0-13 0,9 0 0 15,6 2 0-15,-4 1 0 0,1-3 0 0,0 5 0 16,3-2 0-16,0-3 0 0,-3 2 10 0,0 1-2 16,-3-3-23-16,6 0-4 0,-6 0-1 0,2 0 0 15,-2-5 20-15,3-3 0 0,-3 5 0 0,3-2 0 16,-3-3 0-16,3 0 0 0,-3 0 0 0,0 3 0 15,0-6 0-15,3 3 17 0,-3 0-3 0,2 0-1 16,-2 0 8-16,0-2 2 0,0 2 0 0,-3 3 0 16,0-1 4-16,-3 4 1 0,3-1 0 0,-6 3 0 15,0 0-7-15,0 0-1 0,0 0 0 0,0 0 0 0,0 0-20 0,0 0 0 16,0 0 0-16,0 0-8 0,0 0 8 0,0 0 0 16,-6 3 8-16,0-1-8 0,6-2 0 0,-6 6 9 15,-3 2-9-15,0 2 0 0,0-2 23 0,1 3-3 16,2-1 0-16,-3 4 0 0,0-4-4 0,3 3 0 15,-3 3-1-15,3 0 0 0,0-3-15 0,-3 3 9 16,3 0-9-16,0 0 8 0,-3 0-8 0,3 0 0 16,0 2 0-16,-3-5 0 15,3 3-80-15,-3 0-22 0,-8 11-4 16,5-9-1-16</inkml:trace>
  <inkml:trace contextRef="#ctx0" brushRef="#br0" timeOffset="-202232.79">3220 10996 172 0,'0'0'16'0,"0"0"-16"0,0 0 0 0,0 0 0 16,0 0 165-16,0 0 31 0,0 0 5 0,0 0 2 16,0 0-97-16,0 0-19 0,0 0-4 0,0 0-1 15,0 0-20-15,0 0-4 0,0 0-1 0,0 0 0 16,0 0-29-16,0 0-5 0,0 0-2 0,0 0 0 16,0 0 8-16,0 0 2 0,0 0 0 0,0 0 0 15,0 0 8-15,0 0 1 0,0 0 1 0,0 0 0 0,-3 5-4 0,3-5-1 16,0 0 0-16,0 0 0 0,-6 3-4 0,6-3 0 15,0 0-1-15,0 0 0 0,0 0-7 0,0 0-2 16,0 0 0-16,0 0 0 0,0 0 0 0,0 0 0 16,0 0 0-16,0 0 0 0,0 0 3 0,-6 5 1 15,6-5 0-15,0 0 0 0,-3 3-2 0,3-3-1 16,0 0 0-16,-6 3 0 0,6-3-1 0,0 0 0 16,0 0 0-16,-9 0 0 0,9 0-3 0,0 0-1 15,0 0 0-15,-9 0 0 0,6-3-5 0,-3 3-1 16,3 0 0-16,-3-3 0 0,0 3-2 0,0 0-1 15,-3-2 0-15,6-1 0 0,-9 3 1 0,6 0 0 16,-3 0 0-16,-3 0 0 0,4 0 4 0,-1 3 1 16,-3-3 0-16,0 2 0 0,3-2 7 0,-3 6 2 15,0-4 0-15,3 1 0 0,-3 0-9 0,3 2-2 16,0-3 0-16,0 4 0 0,6-4-1 0,-5 4-1 16,-1-4 0-16,3 1 0 0,6-3-11 0,-3 5 12 0,0-2-12 15,3-3 12-15,0 0-12 0,-6 5 0 0,6-5 0 0,-3 6 0 16,3-6 0-16,-6 5 0 0,6-5 0 0,0 5-11 15,0-5 11-15,0 5 0 0,0-5 0 0,6 8 8 16,-6 0-8-16,3-2 0 0,3-4 0 0,0 4 0 16,3-4 0-16,0 3 0 0,-1-2 0 15,4 0 0-15,-3-1 0 0,3 4 0 0,3-4 0 0,-3 4 0 16,3-1 0-16,0 0 0 0,0 3 0 0,0-3 0 16,-1-2 0-16,1 2 0 0,-3 3 0 0,-3 0 0 15,0 0 0-15,3 3 0 0,-3-1 0 0,-3 1 0 16,0 0 0-16,-3-1 0 0,3 1 0 0,-3 2 0 15,0-3 0-15,0 4 0 0,-3-1 0 0,0-2 0 16,0-1 0-16,0 3 0 0,-3-2 0 0,0 2 0 16,0-2 0-16,-3-1 0 0,3 1 0 0,-6 2 8 15,0-5-8-15,0 3 0 0,0-3 0 0,3 2 8 0,-9-2-8 0,3 0 0 16,-3-3 0-16,1 3 0 0,2 0 0 0,0 0 0 16,-3-5 0-16,0 2 8 0,3-2-8 0,-6-1 0 15,6 1 8-15,-3-3-8 0,1 0 8 0,2 0-8 16,-3-3 8-16,0 1-8 0,6-1 0 0,-3-2 9 15,3 2-9-15,0-2 0 0,3 0 9 0,0-1-9 16,0 1 0-16,3 2 9 0,-3-2 7 0,6 5 0 16,0 0 1-16,0 0 0 0,0 0-27 0,0 0-6 15,0 0 0-15,6-5-1 0,-6 5 0 0,3-3 0 16,6 0 0-16,0 1 0 16,0-1-195-16,-3 1-40 0,18-6-7 0,-9 5-1 0</inkml:trace>
  <inkml:trace contextRef="#ctx0" brushRef="#br0" timeOffset="-201902.88">3339 11367 864 0,'0'0'76'0,"0"0"-60"16,0 0-16-16,0 0 0 0,0 0 159 0,0 0 29 16,0 0 5-16,0 7 2 0,0-7-78 0,0 6-15 15,0 2-3-15,0-3-1 0,0 3-16 0,0 0-3 16,0-3-1-16,0 6 0 0,3-3-18 0,-3 0-3 16,0-3-1-16,6 3 0 0,-6 0-16 0,2 0-3 15,1-3-1-15,0 3 0 0,-3 0-18 0,12 8 9 16,-6-11-14-16,0 0-13 0,3 3 8 15,-6-2-8-15,3-1 0 0,3 0 8 0,-3 3-8 16,0-3 0-16,0 1 0 0,-3-1 0 0,3-2-18 16,0 2 2-16,-3 0-744 15,3-2-148-15</inkml:trace>
  <inkml:trace contextRef="#ctx0" brushRef="#br0" timeOffset="-201600.08">3651 11382 1036 0,'0'0'46'0,"0"0"10"0,0 0-45 0,0 0-11 0,0 0 0 0,0 0 0 15,0 0 190-15,0 0 36 0,0 6 7 0,-9 2 2 0,3 0-104 16,-3 2-21-16,3 1-4 0,-3-1-1 15,-2 4-37-15,-4 1-7 0,3 1-1 0,0 3-1 0,0 2-16 16,-9 0-3-16,6 0-1 0,-6 6 0 0,-2 2-10 0,-4 3-1 16,3-3-1-16,3 2 0 15,-9 1-17-15,10-3-10 0,-7 0 12 0,6-5-12 16,3-3 9-16,3 1-9 0,0-4 0 0,3-5 9 0,9 1-9 0,-6-4 0 16,6-2 0-16,3 0 0 15,0-8-104-15,12 3-22 0,-9-6-5 0</inkml:trace>
  <inkml:trace contextRef="#ctx0" brushRef="#br0" timeOffset="-200988.72">3717 10533 1245 0,'0'0'55'16,"0"0"12"-16,0 0-54 0,6-5-13 0,-6-1 0 0,3 1 0 0,-3 5 129 0,0-5 23 15,3-3 5-15,-1 3 1 0,1-1-54 0,0 4-12 16,3-4-1-16,0 1-1 0,0 0-26 0,3 0-6 16,0-1-1-16,-6 4 0 0,3-1-16 0,6 0-3 15,-6 3-1-15,3 0 0 0,-3 0-21 0,3 3-4 16,-3 0 0-16,0-1-1 0,3 4-11 0,-6-1 0 16,3 3 0-16,-1-3 0 0,1 3 0 0,-3 0 0 15,-3 3 0-15,0-4 0 0,6 4 0 0,-6 0 0 16,0-1 0-16,-6 1 8 0,3 2 0 15,3-2 0-15,-6-1 0 0,1 1 0 0,2 2 5 16,-3-2 1-16,-3-1 0 0,3 3 0 0,0 1 14 0,-3-4 4 16,-3 1 0-16,3-1 0 0,-3 4-32 0,3-1 8 15,3 0-8-15,-3 0 0 0,-3 1 9 0,3-1-1 16,1 0 0-16,2-5 0 0,-3 3 6 0,3-4 1 16,0-1 0-16,3 2 0 0,3-3 0 0,0 0 0 15,0-5 0-15,3 6 0 0,-3-6-15 0,6 5-12 0,0-2 3 16,3 2 0-16,-1-3 33 0,4-2 8 0,-6 0 0 0,9 0 1 15,-6-2-25-15,3-3-8 0,0 5 0 0,0-6 0 16,-3 4 0-16,3-1 0 0,3 3 0 0,-3-3 0 16,-1 1 0-16,-2-1 0 0,3 0-8 0,-3 1 8 15,0 2 0-15,3 2 0 0,-6 1 0 0,0-3 0 16,0 3-191 0,-6-3-45-16,0 0-8 0,9 8-3 0</inkml:trace>
  <inkml:trace contextRef="#ctx0" brushRef="#br0" timeOffset="-200645.04">4220 11075 1674 0,'0'0'74'0,"0"0"15"0,0 0-71 0,0 0-18 16,0 0 0-16,0 0 0 0,0 0 68 0,0 0 11 16,6 0 1-16,-3 0 1 0,6 0 5 0,-4 0 1 0,1 0 0 0,0-2 0 15,3-1-51-15,3 3-11 16,-3-2-1-16,0 2-1 0,3 0-7 0,-3-3 0 0,0 0-1 0,-3 1 0 15,3 2-15-15,3-3 0 0,-9 3 0 0,6 0 0 16,-1 0 0-16,-2 3 0 16,-3-1 0-16,3-2 0 15,0 3-160-15,-6-3-36 0,0 0-6 0,0 0-2 0</inkml:trace>
  <inkml:trace contextRef="#ctx0" brushRef="#br0" timeOffset="-200414.62">4243 11163 2120 0,'0'0'47'16,"0"0"9"-16,0 0 3 0,0 0 0 0,0 0-47 0,0 0-12 0,9 0 0 0,-3 0 0 0,-6 0 84 0,12 2 16 16,-6-2 2-16,3 0 1 0,0 0-50 0,-3 0-9 15,3 0-3-15,3 0 0 0,-6-2-17 0,6 2-3 16,0-3-1-16,-6 3 0 0,8 0-9 0,-8 0-3 15,3 0 0-15,-3 0 0 0,3 0-8 16,-3 0-11-16,0 3 3 0,3-1 0 16,-6-2-174-16,0 0-34 0</inkml:trace>
  <inkml:trace contextRef="#ctx0" brushRef="#br0" timeOffset="-199671.78">5687 10829 518 0,'0'0'46'0,"0"0"-37"0,0 0-9 0,0 0 0 15,0 0 217-15,0 0 42 16,6-2 8-16,0-4 1 0,0-1-128 0,3-1-25 0,-3-3-6 0,6 0-1 15,0 1-33-15,-3 2-7 16,2-5-2-16,4-1 0 0,-6 1-14 0,9 0-4 16,0-3 0-16,-3 3 0 0,3 0-27 0,0-3-5 15,-1 0-2-15,1-3 0 0,-3 1-2 0,3-1 0 0,-6 1 0 0,3-3 0 16,-3-3-12-16,0 3 0 0,0-3 0 0,-1 3-10 16,4-3 10-16,-3 0 14 0,-3 6-3 0,3-1-1 15,-3 1-10-15,0-1-11 0,0 6 3 0,0 0 0 16,-3 2 8-16,0 0 0 0,0 6 0 0,-3 0-8 15,-3 5 8-15,0 0 0 0,6-6 0 0,-6 6 0 16,0 0 0-16,0 0 0 0,0 0 0 0,0 0 0 0,0 0 24 16,-3 6 6-16,0 2 2 0,0 2 0 0,-3 4-16 15,0-1-4-15,0 3 0 0,-3 0 0 0,0-1 11 0,3 7 1 16,-6-1 1-16,0 0 0 0,3 5 2 16,0-2 0-16,-3-3 0 0,1 6 0 0,-1-6-15 0,0 3-4 15,-3-3 0-15,3 3 0 0,-3 0-8 0,3-1 0 16,3-1 9-16,0 1-9 0,3-1 0 15,0-1 8-15,0 0-8 0,3-3 0 16,-3-2-56-16,4 0-15 0,-1-3-3 0,0-2-1077 0</inkml:trace>
  <inkml:trace contextRef="#ctx0" brushRef="#br0" timeOffset="-199225.96">5169 11068 403 0,'0'0'36'0,"-3"-3"-36"0,-3 3 0 0,0 0 0 15,3 0 248-15,-3 0 42 0,3 0 9 0,3 0 1 16,0 0-142-16,0 0-29 0,0 0-5 0,0 0-2 15,0 0-33-15,0 0-6 0,0 0-2 0,0 0 0 16,0 0-5-16,0 0 0 0,9 0-1 0,-3 0 0 16,0 0-35-16,6 3-6 0,6-6-2 0,6 0 0 15,0 3 7-15,8-2 1 0,1-4 0 0,6 1 0 16,2 2-13-16,1 1-3 0,0 2 0 0,-4-3 0 0,1 0 7 0,0 3 1 16,3 0 0-16,-4 0 0 0,4 3-32 0,6-3 0 15,-4 0 0-15,4 0 0 0,-1 0 10 0,-5 0-1 16,3-3 0-16,-4 1 0 0,1 2-9 0,-3 0 0 15,-3 0 0-15,-1 0 0 0,1 2 0 0,3-2 0 16,-7 0 0-16,1 0 0 0,-3 0 0 0,0 0 0 16,-9 0 0-16,-1 0 0 0,1 0 0 0,-6 0 0 15,-3 0 0-15,3 0 0 0,-3 0 0 0,-3 0-11 16,0-2 3-16,0 2 0 16,-1 0-27-16,-2 0-5 0,-6 0 0 0,6 0-809 15,0 0-162-15</inkml:trace>
  <inkml:trace contextRef="#ctx0" brushRef="#br0" timeOffset="-198482.06">4964 11703 518 0,'3'-3'46'0,"-3"0"-37"15,-3 1-9-15,0 2 0 0,0 0 240 0,3-6 47 16,0 1 9-16,0 0 1 0,-3-1-144 0,6 1-29 16,0 0-5-16,3 0-2 0,0-1-50 0,0-2-11 15,0 0-1-15,3-2-1 0,-1-1-2 0,1 1-1 16,3-1 0-16,0 0 0 0,3 1-7 0,-3-1 0 15,0 1-1-15,0-1 0 0,3 3-18 0,-3 0-3 0,2 3-1 0,-2-3 0 16,3 0-13-16,0 3-8 0,0 0 10 0,3 5-10 16,-3-3 8-16,0 3-8 0,0 0 0 0,-4 0 0 15,1 3 0-15,-3 2 0 16,-3-3 0-16,-3 4 0 0,0-1 21 0,0 3-1 0,-3 0-1 0,-3 0 0 16,3 2-8-16,-6 4-2 0,-3 2 0 15,0-1 0-15,0 4-9 0,-2-1 0 0,2 1 9 16,0 2-9-16,-3-2 8 0,3-1-8 15,3-2 8-15,-6 0-8 0,6-3 0 0,3-2 8 0,0-6-8 0,3-5 0 16,0 5 0-16,0-5 8 0,3-2-8 0,0-1 0 16,3-2 0-16,6-3 8 0,-6 3-8 0,6-3 0 15,6-11 0-15,-1 1 0 0,1-1 0 0,0-2 8 16,3 0-8-16,-3 2 0 0,6 6 0 0,-3 0 0 0,-4-1 0 0,4 4-10 16,-3 2 10-16,0 0 0 0,0 3-8 0,-6-1 8 15,0 4 0-15,-3 2 0 0,-1 0 0 0,-8 0 0 16,0 0 0-16,0 0 0 0,3 8 0 0,3-3 0 15,-3 3 0-15,-3 0 0 0,-3 0 0 0,-3 2 0 16,3 1 0-16,1 2 0 0,-10 0 0 0,6 3 0 16,0 0 0-16,0-3 0 0,0-2 0 0,0 0 0 15,3-1 0-15,3 1 0 0,0-3 0 0,0-3 0 16,0-5 0-16,6 5 0 0,3 1 0 0,0-6 0 16,0-3 0-16,3 0-823 15,-4-5-165-15</inkml:trace>
  <inkml:trace contextRef="#ctx0" brushRef="#br0" timeOffset="-198266.25">5723 11621 2325 0,'0'0'51'0,"0"0"10"0,0 0 3 0,0 0 2 0,0 0-53 0,0 0-13 0,0 0 0 0,9 2 0 15,0-2 13-15,3-2 0 0,-1 2 0 0,4 0 0 16,-9-3-13-16,6-2 0 0,0 2 0 0,3-2 0 16,0 5 9-16,-3-3 3 0,0-2 0 0,6 2 0 15,-12 3-172-15,2-3-35 0</inkml:trace>
  <inkml:trace contextRef="#ctx0" brushRef="#br0" timeOffset="-197806.27">6009 11610 2232 0,'0'0'49'0,"0"0"11"0,0 0 1 0,0 0 1 0,0 0-50 0,0 0-12 16,0 0 0-16,6 3 0 0,-6-3 55 0,8 0 8 15,1 0 1-15,0-3 1 0,3-2-41 0,-3-1-8 16,3-2-1-16,0 0-1 0,3-2-14 0,0 2 9 0,0 0-9 0,2-3 8 16,-2-2-8-16,0 3 0 0,0-1 0 0,0-2 0 15,0 0 8-15,-6-1 0 0,0 1 0 0,0 0 0 16,-3 0-8-16,6-1 0 0,-1-1 0 16,-2-1 0-16,3 0 0 0,-6 3 0 0,6 2 0 0,-3 0 0 15,0 3 0-15,-3 1 0 0,0-1-10 16,-3 5 10-16,-3 3 0 0,0 0 0 15,0 0 0-15,0 0 0 0,0 0 36 0,0 0 9 0,0 0 3 0,6 8 0 16,-12 0-20-16,3 2-3 0,-3 1-1 0,0 2 0 16,0 0 13-16,0 1 3 0,0-1 0 0,-3 0 0 15,0 0-16-15,-3 3-4 0,3-3 0 0,-2 1 0 16,2 2-6-16,6 2-2 0,3-2 0 0,-6 0 0 16,3 0 16-16,0 2 4 0,0 3 0 0,0-2 0 15,0 2-32-15,3-2 0 0,0-6 0 0,0 3 0 0,3 0 0 16,0 2 0-16,-3-5 0 0,3-2 0 15,3 0-73-15,0-4-18 16,-6 1-3-16,0-8-1222 0</inkml:trace>
  <inkml:trace contextRef="#ctx0" brushRef="#br0" timeOffset="-185698.6">17552 8469 158 0,'-3'14'0'0,"3"-9"14"0,3 5-14 0,-3-2 0 0,-3 0 0 0,3 3 0 16,3-3 0-16,-3 5 0 0</inkml:trace>
  <inkml:trace contextRef="#ctx0" brushRef="#br0" timeOffset="-185308.64">17742 9070 572 0,'12'3'25'0,"-12"-3"6"0,0 0-31 0,9 2 0 16,-3-2 0-16,0 3 0 0,3 0 40 0,-3-1 1 16,0-2 1-16,3 0 0 0,-3 0-32 0,0-2-10 15,0 2 0-15,-1-3 0 0,1-2 0 0,0 2 0 16,0 0 0-16,3 1-12 0,-3-1-2 0,0 3 0 16,0 0 0-16,0-3 0 0,3 1-8 0,-3-1-2 15,-3 0 0-15,-3 3 0 0,12-5 1 0,-9 0 13 0,3 5 0 16,0-3 10-16,-6 3 0 0,3-2 0 0,0-1-8 15,0-2-14-15</inkml:trace>
  <inkml:trace contextRef="#ctx0" brushRef="#br0" timeOffset="-182772.29">7729 10615 968 0,'0'0'43'0,"0"0"9"0,0 0-42 0,0 0-10 0,0 0 0 0,0 0 0 16,0 0 112-16,0 0 21 0,0 0 4 0,6 0 1 16,-6 0-31-16,9 0-7 0,-3 0 0 0,3 0-1 15,-9 0-20-15,0 0-4 0,12 0-1 0,-3 0 0 16,0 0-14-16,2 0-4 0,-2 0 0 0,0-3 0 15,0 3-16-15,0 0-3 0,0 0-1 0,3 0 0 16,3-2-8-16,0 2-1 0,-3-3-1 0,3 1 0 16,5-1-7-16,-2 3-2 0,0-3 0 0,0 3 0 15,3 0-7-15,3 0-2 0,-1-2 0 0,1 2 0 16,6 0 0-16,-3 0 0 0,3-3 0 0,-1 3 0 0,1 0 0 16,-3 0-8-16,-3 3 12 0,0-3-4 15,-4 0-8-15,4 0 8 0,-3 0-8 0,0 0 8 16,3 0 3-16,-4 0 0 0,1 0 0 0,0-3 0 0,-6 3-11 0,3-3 0 15,-3 1 0-15,3-1 8 0,-3 0-8 0,2 1 0 16,-5-1 0-16,0 0 0 16,0 1-44-16,-3-1-12 0,0 3-1 0,-3-3-1 15,-6 3-166-15,0 0-32 0</inkml:trace>
  <inkml:trace contextRef="#ctx0" brushRef="#br0" timeOffset="-181919.19">7786 10676 288 0,'0'0'12'0,"0"0"4"0,0 0-16 0,0 0 0 0,0 0 0 0,0 0 0 0,0 0 268 0,0 0 50 16,0 0 10-16,0 0 3 0,0 0-177 0,0 0-35 16,0 0-7-16,0 0-2 0,0 0-30 0,0 0-5 15,0 0-2-15,0 0 0 0,0 0-14 0,8 3-3 16,-8-3-1-16,9 2 0 0,0 1-15 0,0 0-2 15,0-1-1-15,-3 3 0 0,3-2-15 0,0 0-3 16,0 2-1-16,0-2 0 0,3-1-8 0,0 4-2 16,3-6 0-16,-1 2 0 0,10-2-8 0,-3 0 0 15,3 0 9-15,0 0-9 0,3 6 12 0,-1-4-1 16,1 1-1-16,0 2 0 0,-3 3-10 0,-3-3 0 16,-1 3 9-16,-2 0-9 0,0 3 0 0,-3-1 0 15,-3 1 0-15,-3 2 8 0,3-2-8 0,-6-1 0 16,3 1 0-16,-6 2 0 0,0 0 0 0,0 1 0 15,0-1 0-15,-3-3-8 0,0 1 8 0,0 0 0 16,0-1 0-16,0-2 0 0,-3 3 0 0,0-1 0 0,-3-4 0 0,3 4 0 16,-3 1 0-16,0-1 0 0,-3 1 0 0,0 0 0 15,-3 2 0-15,0-3 0 0,-3 4 0 0,-3 1 0 16,-3-1 0-16,-2 4 0 0,2-2 0 16,-3 3 0-16,0-1 0 0,3 6 0 0,-5-3-10 15,2 0 10-15,3 0 0 0,-3 1 0 0,0-4 10 16,0 3-2-16,-2 0-8 0,2 1 0 0,-3-1 0 15,-3 0 0-15,-2 0 0 0,-1-2-12 0,0 2 4 16,0-3 0-16,7 4 8 0,-1-1 0 0,0-3 0 16,3 1 0-16,-3 2 8 0,4-3-8 0,5-2 10 0,0 0-10 15,3 3 0-15,6-6 0 0,-3-3-13 0,3 1 4 16,6 0 9-16,-3-3 0 0,3 0 0 0,3-3 0 16,0 0 0-16,3 3 9 0,3-3-9 0,0 1 0 15,0-1 0-15,3-2 0 0,0 2 0 0,3-2 0 16,-3-3 0-16,6 0 0 0,0 2 11 0,-1-2-3 0,1 0-8 0,0 3 0 15,3-3 8-15,6 2-8 0,0 1 12 0,3-3-1 16,2-3-1-16,-2 3 0 0,3 0-10 0,-6 0 10 16,2 0-10-16,1 0 10 0,0 3-10 0,0-3 0 15,-3 3 0-15,2-1 8 0,4-2-8 0,0 3 12 16,-6-3-12-16,6 3 12 0,-1-1-12 0,1 1 0 16,0 2 0-16,-3-2 0 0,-4 0 0 0,4-1 0 15,-6 1 0-15,0-3 0 0,-3 2 0 0,0 1 0 16,-1 0 0-16,-2-3 8 0,-3 0-8 0,0 0 0 15,0 2 0-15,0-2 0 0,-3 0 0 0,0 0 0 0,-3 0 0 16,3 0 0 0,-3 0-107-16,0 0-17 0,-6 0-3 0</inkml:trace>
  <inkml:trace contextRef="#ctx0" brushRef="#br0" timeOffset="-178566.09">16778 15894 2432 0,'-6'21'-973'0</inkml:trace>
  <inkml:trace contextRef="#ctx0" brushRef="#br0" timeOffset="-178103.75">7482 12171 576 0,'0'0'51'0,"0"5"-41"16,0-5-10-16,0 0 0 0,0 0 192 0,0 0 36 15,-3 13 7-15,3 1 1 0,-3-1-96 0,0 0-19 16,-3 6-4-16,3-4-1 0,-3 1-40 0,0-2-8 16,3 1-1-16,-3-1-1 0,0-1-37 0,3 0-7 15,0-5-2-15,0 3 0 0,0-3-20 0,-3-3 8 16,6 0-8-16,0 0 0 0,0-5 0 0,0 0-15 16,0 0 3-16,0 0-938 0</inkml:trace>
  <inkml:trace contextRef="#ctx0" brushRef="#br0" timeOffset="-177915.25">7530 11975 864 0,'0'0'76'16,"0"0"-60"-16,0 0-16 0,0 0 0 15,0 0 232-15,0 0 43 0,0 0 9 0,0 0 1 16,0 0-162-16,0 0-33 0,0 0-6 0,0 0-2 15,0 0-58-15,0 0-11 0,0 0-2 0,0 0-1 16,0 0-46 0,9 0-10-16,-4 0-2 0,1 3 0 0</inkml:trace>
  <inkml:trace contextRef="#ctx0" brushRef="#br0" timeOffset="-177627.22">7637 12152 403 0,'-3'3'36'0,"3"-6"-36"16,0 3 0-16,0 0 0 0,-3 0 328 0,3 0 58 15,0 0 12-15,0 0 2 0,0 0-230 0,0 0-46 16,0 0-10-16,0 0-2 0,9-5-64 0,-9 5-14 15,12 0-2-15,-3-3-1 0,-1 1 4 0,-8 2 1 16,9-3 0-16,0 3 0 0,3 0-9 0,-6 0-2 0,-6 0 0 16,9 5 0-16,0-2-17 0,-3 0-8 15,-6-3 0-15,9 2 8 0,0 1-8 0,-3 0-9 16,-6-3 9-16,6 5-770 0,-6-5-146 0</inkml:trace>
  <inkml:trace contextRef="#ctx0" brushRef="#br0" timeOffset="-177402.8">7589 12306 1839 0,'6'-6'40'0,"-6"6"9"0,0 0 2 0,0 0 1 0,6-2-42 0,0-1-10 15,-3 3 0-15,3-2 0 0,0-1 72 0,3 0 12 16,-3 3 2-16,6-2 1 0,-3-1-62 0,2 0-12 15,1 3-2-15,0-2-1 0,3 2-10 0,-3-3 0 16,-3 3 0-16,0 3 0 0,0-3 12 16,3 0 1-16,-6 0 0 0,-6 0-999 0</inkml:trace>
  <inkml:trace contextRef="#ctx0" brushRef="#br0" timeOffset="-177052.75">7890 12322 2188 0,'0'0'48'0,"0"0"11"0,0 0 1 0,0 0 1 0,0 0-49 0,3-8-12 0,0 2 0 0,0-2 0 16,3 3 54-16,-3-3 8 0,6-2 2 0,-1 2 0 15,1-3-52-15,3 1-12 0,0-4 0 16,6 4 0-16,-3-3 0 0,0 2 0 0,-6-2 0 0,3 2 0 15,3-2 18-15,-4 2 1 0,1 1 0 16,0-1 0-16,0 3-19 0,-3 0 0 0,0 3 0 0,-3 0-9 16,0 2 9-16,0 0 0 0,0-2 0 0,-6 5 0 15,0 0 0-15,0 0 16 0,0 0-4 0,6 3-1 16,-3 2 15-16,0 0 3 0,-3 1 1 0,-3 2 0 16,0 2 4-16,0-2 1 0,-3 3 0 0,3-1 0 0,-3 3 1 0,0 1 1 15,0 2 0-15,0-1 0 0,0 1-29 16,0-2-8-16,0-1 0 0,0 0 0 0,6 0 0 0,-3-2 0 15,0-1 0-15,3-2 0 16,3 0-95-16,-3-8-20 0,0 0-4 0</inkml:trace>
  <inkml:trace contextRef="#ctx0" brushRef="#br0" timeOffset="-176086.51">7943 10374 1508 0,'0'0'67'0,"0"0"13"0,0 0-64 0,0 0-16 0,0 0 0 0,0 0 0 15,0 0 132-15,0 0 22 0,0 0 5 0,0 0 1 16,0 0-66-16,3-2-13 0,0-4-2 0,3 1-1 16,0 0-29-16,3 0-5 0,-3-3-2 0,3 0 0 15,3 0-22-15,0 0-5 0,-3 0-1 0,3 0 0 16,0-3 4-16,-1 3 1 0,1 0 0 0,0 0 0 15,0 1-19-15,3 1 10 0,-3-2-10 16,3 6 8-16,-3-4-8 0,0 1 0 0,0 2 0 0,-4 1 0 16,1 2 0-16,0-3 0 0,-9 3 0 0,6 3 0 15,-6-3 0-15,0 0 0 0,0 0 0 0,6 10 0 16,-3-2 16-16,-3 3 0 0,0-3 1 0,-3 2 0 16,-3 1 3-16,3 0 1 0,-3-1 0 0,0 1 0 0,0 2-7 0,-2 0-2 15,2-5 0-15,0 3 0 0,0-3-2 0,3 0-1 16,0-3 0-16,-3 0 0 0,3 0-9 0,3-5 10 15,0 0-10-15,0 0 10 0,0 0-10 0,12-5 0 16,0 0 0-16,0-3 8 0,-1 0 5 0,4-3 1 16,-3 4 0-16,3-7 0 0,-3 4-23 0,0-1-5 15,0 1-1-15,3-4 0 0,-3 6 15 0,-3 0-12 16,2 0 12-16,-2 3-12 0,-3 3 12 0,3-4-11 16,-3 4 11-16,3-4-10 0,-6 6 10 0,-3 0 0 15,9 0 0-15,-9 0-8 0,0 0 8 0,3 3 0 16,-3-3 0-16,6 3 0 0,0 5 0 0,-6-8 0 15,0 0 0-15,3 5 0 0,-3 5 10 0,0-2-2 16,0 3-8-16,0 0 12 0,0-4-1 0,-3 4-1 16,3-3 0-16,0 3 0 0,-3-1 8 0,3 1 2 15,0-3 0-15,-3-3 0 0,3-5-8 0,0 8-2 16,0 0 0-16,3-3 0 0,-3-5-10 0,0 8 0 0,6-3 0 16,-3-2 8-16,-3-3-8 0,0 0 0 0,9 3 0 0,-3-1 0 15,3-2-104 1,-3 0-22-16,0 0-5 0</inkml:trace>
  <inkml:trace contextRef="#ctx0" brushRef="#br2" timeOffset="-169194.85">15983 9239 748 0,'0'0'67'0,"-3"0"-54"16,0-2-13-16,3 2 0 0,0 0 56 0,0 0 9 16,0 0 2-16,3-6 0 0,0-2-54 0,3 3-13 15,-3-3 0-15,6 3 0 0,-3-3 24 0,3-3 3 16,3-2 0-16,0 0 0 0,2-6 15 0,1 3 3 0,3 1 1 15,6-4 0-15,0-5 6 0,6-2 0 0,-1-1 1 0,1-2 0 16,9-2-14-16,-3-1-3 16,2 3-1-16,1-3 0 0,0-5-20 0,2 0-4 15,7-3-1-15,-3 0 0 0,2 1-10 0,-2-1 0 0,2 0 0 16,-5 6 8-16,-3-3-8 0,-3 5 0 16,-1 6 0-16,-5-1 8 0,-6 3-8 0,0 6 8 15,-4-1-8-15,1 4 8 0,-6 1-8 0,0 4 0 0,-3 2 0 0,-3 3 0 16,0-1 0-16,-3 4 0 0,0 2-9 0,-3 0-714 15</inkml:trace>
  <inkml:trace contextRef="#ctx0" brushRef="#br2" timeOffset="-168030.88">19061 9070 633 0,'-9'-5'56'0,"3"5"-44"0,-3 2-12 0,0 1 0 0,0-3 122 0,3 3 22 15,0-3 5-15,0 2 1 0,3-2-114 0,3 0-24 16,0 0-4-16,0 0 0 0,0 0-8 0,0 0 9 16,9-2-9-16,0-4 10 0,0 1-10 0,3 2 0 15,3 1 0-15,3-4 0 0,0-2 0 0,-1-2 0 16,1 2 8-16,3-3-8 0,0-2 31 16,3 0 4-16,-3 0 1 0,2-1 0 0,4-1 17 0,0-4 4 15,6-2 1-15,-1 0 0 0,1 2 10 0,3-2 1 16,3 0 1-16,-1-3 0 0,1 0-18 0,-3 0-3 15,2-2-1-15,4-3 0 0,3-3-13 0,-1 0-3 16,4-5-1-16,6 3 0 0,-1 2-31 0,1 3 8 16,-4-3-8-16,1 3 0 0,0 3 0 0,-1-1 0 0,-2-2 8 0,-7 5-8 15,1-2 0-15,-6 2 0 0,-3 6 0 0,-4-1 0 16,-2 3 0-16,-6 3 0 0,-3 0 0 0,-3 2 0 16,-3 3 8-16,-3 3-8 0,-3 2 0 0,-6 3 0 15,0 0 10-15,3-5-10 0,-3 5 10 0,0 0-10 16,0 0 0-16,0 0 0 0,0 0 0 0,0 0 0 15,0 0 0-15,0 0 0 0,0 0 0 0,0 0 0 16,0 0 0-16,2 8 0 0,-2-8 0 0,0 8-632 16,0 0-126-1</inkml:trace>
  <inkml:trace contextRef="#ctx0" brushRef="#br0" timeOffset="-144763.39">9039 10755 403 0,'0'0'36'0,"0"0"-36"15,0 0 0-15,0 0 0 0,0 0 137 0,0 0 21 0,0 0 4 0,0 0 1 16,0 0-28-16,3 8-6 0,-3-2-1 0,0 1 0 16,0-1-26-16,-3 2-6 0,3 2 0 0,-3 4-1 15,-3-4-24-15,3 3-5 0,3-2-1 0,-6 2 0 16,3 0-17-16,-3 3-4 0,0 3-1 0,0 2 0 16,-3-3-1-16,0 4 0 0,-3-1 0 0,3-3 0 15,3 3 1-15,-3 1 0 0,0-1 0 0,1 3 0 16,-1 2-30-16,0-2-5 0,0 2-8 0,0-2 11 15,0 0-11-15,0 0 0 0,0 0 0 0,0-1 8 0,9-4-8 16,-3-1 0-16,-3-2 0 0,3 0 0 16,0 0 0-16,0-5 0 0,0-1 0 0,3 1 8 0,-3-6-8 15,3 3 10-15,0-3-10 0,0-5 10 16,0 6-10-16,0-6 0 0,0 0 9 0,0 0-9 16,0 0 12-16,0 0-1 0,0 0-1 0,0 0 0 0,3-3-2 15,-3 3-8-15,3-8 8 0,3 3 20 16,-3-1 3-16,-3-1 1 0,6 1 0 0,0-2-32 0,0 0 0 15,-3-2 0-15,6-1 0 0,-3 1 0 0,3-1 12 16,3 0 0-16,-3-2 0 0,0 0-12 0,0 0 9 16,2 0-9-16,1 2 8 0,0 0-8 15,0 1 0-15,0-1 0 0,3 1 0 0,-3-1 0 0,0 3 0 16,3 3 0-16,-3-3-11 0,-1 3 11 0,1-1 0 16,0 1 0-16,-3 0 0 0,3 2 0 0,-3 0 0 15,0 3 0-15,3 0 0 0,-3 3 0 0,0-3 0 16,-3 3 0-16,3-1 0 0,-3 1 0 0,3 0 0 15,-4-1 0-15,1 4 0 0,0-4 0 0,0 1 0 16,3 2 8-16,0-2-8 0,-6 2 0 0,3 0 0 16,0-2 0-16,0 2-8 0,3 1 8 0,-3-1 0 15,-3-2 0-15,3 2 0 0,0 3 0 0,0-3 0 0,-6 3 0 0,3 3 0 16,0-3 0-16,0 2 0 0,-3 1 0 0,0-1 0 31,0 4-19-31,-3-1-8 0,0 0-1 0,0 0-1 0,-3 0 47 0,0-2 10 0,3 2 1 0,-3-2 1 16,0 2-30-16,-3-2 0 0,3-1 0 0,0 3 0 15,-3-2 8-15,3 0-8 0,-3-3 0 0,0 0 0 16,0-3 32-16,3 3 0 0,-2-6 0 16,-1 4 0-16,-3-6-32 0,3 2-15 0,0 1 2 0,-3-3 0 0,0 0 36 0,-3 0 7 15,0 0 2-15,0 0 0 0,-2-3-20 0,2 1-4 16,0-1-8-16,0 3 12 0,3-3 0 0,0 1-1 16,3-1 0-16,-3 0 0 0,3 1 3 0,-3 2 1 15,3 0 0-15,1-3 0 0,-1 1-15 0,3-1 0 16,-3 0 0-16,3 1-10 0,3 2 10 0,0-3 14 15,-3 0-3-15,0 1-1 0,6-1-10 16,0 3 0-16,0-3 0 0,0-5 0 16,3 3 0-16,0 0 0 0,3-3-12 0,0 3 12 15,0-3-137-15,3 2-20 0,3-2-4 0</inkml:trace>
  <inkml:trace contextRef="#ctx0" brushRef="#br0" timeOffset="-143974.87">9432 10573 1792 0,'0'0'40'0,"0"-3"8"0,-6 3 1 0,6 0 1 0,0 0-40 0,0 0-10 15,0 0 0-15,0 0 0 0,0 0 88 0,0 0 16 16,0-3 4-16,0 3 0 0,0 0-38 0,0 0-7 16,0 0-2-16,0 0 0 0,6-5-13 0,0 0-2 15,-6 5-1-15,6-3 0 0,2-2-1 0,1 2-1 16,-3 1 0-16,3-1 0 0,3 3-25 0,-3 0-5 16,3 0-1-16,0 0 0 0,0 3-3 0,0-3-1 15,-3 2 0-15,0 1 0 0,-3 0-8 0,2-1 10 16,1 4-10-16,-3-4 10 0,0 3-10 0,3 1 0 15,-3-4 0-15,-3 4 8 0,3-1-8 0,-3 0 0 16,3 1 0-16,-6-6 8 0,3 5-8 0,0 0 0 16,0 3 0-16,-3-3 8 0,0 1-8 0,0 2 10 15,0-3-10-15,0 0 10 0,-3 3 14 0,0 0 4 16,0 0 0-16,0-3 0 0,0 3-28 0,-3 0 0 0,0 0 0 16,-3 3 0-16,-3-3 0 0,3 2 12 0,-5 1 0 0,2 2 0 15,-3-2-12-15,3-1 0 0,-3 3 9 0,3-2-9 16,-3 2 8-16,3-2-8 0,3-1 8 0,0 1-8 15,3-3 16-15,0-3-2 0,4 3 0 0,-4 0 0 16,0-3-14-16,0 3 0 0,6-8 0 0,-3 6 0 0,0-1 29 16,3-5 3-16,3 8 1 0,3-3 0 15,0 0-33-15,-6-5-11 0,0 0 0 0,0 0 0 0,6 3 11 16,5 0 11-16,-2-1-3 0,3-2 0 0,3 0-8 16,-3-2 8-16,3 2-8 0,-3-3 8 15,0 0-8-15,3 3 0 0,-3 0 9 0,-1-2-9 0,1-1 0 16,0 3 0-16,-3-3 0 0,0 3 8 0,0 0-8 0,0 0 0 15,0 0 0-15,0 0 0 16,-3 0 0-16,0 0 0 0,-6 0 0 0,9 3 0 0,-9-3 11 0,6 0-3 16,-6 0 0-16,6 0 0 0,3 3-8 0,-4-3 0 15,-5 0-12-15,0 0 12 0,6 2 0 0,-6-2 0 16,0 0 0-16,6 3 0 0,-6-3-10 0,0 0 10 16,0 0-13-16,0 0 5 15,0 0-165-15,0 0-33 0</inkml:trace>
  <inkml:trace contextRef="#ctx0" brushRef="#br0" timeOffset="-140422.97">10235 10480 288 0,'0'0'25'0,"0"0"-25"16,0 0 0-16,0 0 0 0,0 0 220 0,0 0 40 0,0 0 7 0,0 0 1 16,-6 3-141-16,3-1-29 0,3-2-6 0,-3 6 0 15,-3-1-16-15,3 0-2 16,0 1-1-16,0-1 0 0,1 0-3 0,-1 3-1 0,-3-3 0 0,0 3 0 15,3-2-12-15,0 2-2 16,-3 0-1-16,3-1 0 0,-3 1-2 0,0 0-1 16,0 0 0-16,0 3 0 0,0-1-11 0,0 4-1 15,-3-4-1-15,0 3 0 0,0 1-2 0,0-1-1 0,0 3 0 0,0 0 0 16,-2 0-4-16,2 2-1 0,-3 1 0 0,0-1 0 16,0 1-6-16,3 2-2 0,-3-3 0 0,-3 4 0 15,3-1-6-15,3 0-2 0,-3 0 0 0,1-2 0 16,2-1-5-16,0 1-1 0,0-1 0 0,0 3 0 0,0-2-8 0,3-1 10 15,-3 3-10-15,3-2 10 0,3 0-10 0,3 2 0 16,-3 2 0-16,-3-1 8 0,3 1-8 0,-3 1 0 16,6 0 9-16,-3-3-9 0,0 0 0 0,3 1 8 15,-3-1-8-15,3 0 0 0,-3-3 12 0,3-2-3 16,3 3 0-16,-3-6 0 0,3 0 2 0,-3 1 0 16,0 1 0-16,0-4 0 15,3 0-11-15,-3-1 0 0,0-2 0 0,3 0 0 0,0 3 0 0,0-3 0 16,0-1 0-16,-3 1 0 0,-3 3 0 0,3-3 15 15,3 0-3-15,-3 2 0 0,0-2-12 0,3 0 0 16,0 0 0-16,0 0 0 0,3 0 8 0,-3-3-8 16,0 3 0-16,0-2 0 0,0-4 12 0,0 4-4 15,0-1-8-15,0-2 12 0,0 2-27 0,-3-5-5 16,0 0-2-16,3 0 0 0,-3 0 45 0,6 2 9 16,-6-2 1-16,0 0 1 0,0 0-22 0,6-2-12 0,-3-3 12 15,3-1-12-15,-3 4 11 0,-3 2-11 0,3-8 10 16,0 2-10-16,-3 6 0 0,0 0 8 0,0-8-8 0,0 8 0 31,0 0-118-31,0 0-26 0,-6-2-6 0</inkml:trace>
  <inkml:trace contextRef="#ctx0" brushRef="#br0" timeOffset="-137372.45">10208 11073 1382 0,'0'0'30'0,"0"0"6"0,0 0 2 0,0 0 2 0,0 0-32 0,0 0-8 0,0 0 0 0,0 0 0 0,0 0 108 0,0 0 20 15,0 0 4-15,0 0 0 0,0 0-40 0,0 0-9 16,0 0-2-16,0 0 0 15,0 0-13-15,0 0-4 0,0 0 0 0,0 0 0 16,0 0-9-16,6 5-3 0,-6-5 0 0,3 3 0 0,3 2-24 0,-3 0-4 16,3 1-2-16,0-1 0 0,0 0 34 0,-3 3 6 15,3-3 2-15,-3 3 0 0,6 0-52 0,-6 0-12 16,3 3 0-16,0-1 0 0,0 1 18 0,3 2 1 16,-3 0 0-16,0 1 0 0,3-1-9 0,-3 0-2 15,-3 0 0-15,0 1 0 16,3-4-28-16,2 3-5 0,1-2-2 0,0 2 0 0,-3-2 46 0,3-1 9 0,0-2 1 0,-3 0 1 15,3 0-30-15,-3 0 8 0,3-3-8 16,-3 3 0-16,0-2 0 0,0-1 0 0,-3 0 0 16,0 1 0-16,-3-6 0 0,3 2 0 15,0 3 0-15,0 1 0 16,-3-4-16-16,0 1-10 0,0 2-2 0,0-5 0 16,-3 3-185-16,0-3-38 0</inkml:trace>
  <inkml:trace contextRef="#ctx0" brushRef="#br0" timeOffset="-136961.78">10161 11520 1674 0,'0'0'74'0,"0"0"15"0,0 0-71 0,0-3-18 16,0-5 0-16,3 0 0 0,0 1 118 0,-3-1 20 15,3 2 4-15,0-2 1 16,3 3-41-16,-3-3-8 0,0 0-2 0,3 0 0 0,0 0-29 0,0 0-7 16,-1-2 0-16,7-6-1 0,0 3-15 0,0-6-2 15,-3 3-1-15,6-2 0 0,0-1-23 0,-3 1-5 16,-3-3-1-16,3-1 0 0,3 4-8 0,-1-1 0 15,1 1 0-15,3 2 0 0,-3 3 26 0,3-1 3 16,-3 4 1-16,3-1 0 0,-3 3-30 0,-1 0 8 16,-2 1-8-16,0-1 0 0,0 2 0 0,-3 1 0 15,0 2 0-15,-9 3 0 0,9-5 0 0,-9 5 8 0,0 0-8 0,12-5 0 16,-12 5 0-16,0 0 0 0,0 0 0 0,0 0 0 16,0 0 0-16,0 0-15 0,0 0 3 0,0 0 1 15,0 0-140 1,0 0-28-16,0 0-5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20:23.316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10789 11703 288 0,'0'0'25'0,"0"0"-25"0,0 0 0 0,0 0 0 16,0 0 203-16,0 0 35 0,0 0 7 0,0 0 2 15,0 0-113-15,0 0-22 0,0 0-5 0,0 0-1 16,0 0-36-16,6 5-7 0,-3-3-2 0,0 6 0 15,-3-2 12-15,0 2 3 0,-3-3 0 0,0 3 0 0,0 0-31 0,0 0-5 16,-3 0-2-16,3 2 0 0,0 1 21 0,-3-1 4 16,0-2 1-16,0 3 0 0,3 2-22 0,0-2-4 15,-6-3-1-15,6 2 0 0,-3-2-24 0,3 0-5 16,0-3 0-16,-3 1-8 0,6-6 23 0,0 0-3 16,0 5 0-16,0-5 0 15,0 0-40-15,0 0-8 0,0 0-1 0,0 0-738 16,0 0-147-16</inkml:trace>
  <inkml:trace contextRef="#ctx0" brushRef="#br0" timeOffset="295.2">10831 11459 921 0,'0'0'40'0,"0"0"10"0,0 0-40 0,0 0-10 0,0 0 0 0,0 0 0 15,0 0 240-15,0 0 47 0,0 0 9 0,0 0 1 16,0 0-162-16,0 0-33 0,0 0-6 0,0 0-2 16,0 0-29-16,0 0-5 0,0 0-2 0,0 0 0 15,0 0-18-15,0 0-4 0,0 0-1 0,0 0 0 16,0 0-21-16,0 0-4 0,0 0-1 0,0 0 0 15,3 5 2-15,-3-5 0 0,0 0 0 0,0 0 0 16,0 0-156 0,0 0-31-16</inkml:trace>
  <inkml:trace contextRef="#ctx0" brushRef="#br0" timeOffset="1094.07">11125 11427 460 0,'0'0'41'0,"0"0"-33"16,0 0-8-16,0 0 0 0,0 0 216 0,0 0 40 15,0 0 9-15,0 0 2 0,0 0-111 0,0 0-21 0,0 0-5 0,0 0-1 16,0 0-44-16,0 0-9 0,0 0-1 0,0 0-1 16,6 0-18-16,0 3-4 0,0 0-1 0,3-3 0 15,0 0-2-15,0 0 0 0,3 0 0 0,0 0 0 16,-3 0-22-16,0 0-5 0,0 0-1 0,-4 0 0 16,7 0-1-16,-3 2-1 0,3-2 0 0,0 0 0 15,0 0-7-15,0 0 0 0,0 0-1 0,0 0 0 16,0 3-11-16,0 0 12 0,-4-1-12 0,4 1 12 15,-3-3-12-15,0 0 8 0,0 3-8 16,-9-3 8-16,9 2-8 0,-9-2 0 0,9 3 0 0,-9-3 0 16,0 0 8-16,6 2-8 0,3 1 0 0,-9-3 8 0,0 0-8 15,0 0 0-15,0 0-12 0,0 0 12 16,9 0-138-16,-9 0-20 0,0 0-4 0</inkml:trace>
  <inkml:trace contextRef="#ctx0" brushRef="#br0" timeOffset="1514.31">11628 11306 345 0,'0'0'31'0,"0"0"-31"16,3-3 0-16,-3 3 0 0,0 0 296 0,0 0 54 15,0 0 10-15,0 0 3 0,0 0-188 0,0 0-38 16,0 0-7-16,0 0-2 0,3 0-49 0,-3 0-11 0,0 0-1 0,0 0-1 16,6 0-10-16,0 3-1 0,-6-3-1 0,6 5 0 15,3-2-20-15,-3 2-4 0,0 3-1 0,0-3 0 16,0 0 28-16,0 3 6 0,-3 0 1 0,0 0 0 15,3 0-52-15,-3 0-12 0,3 3 0 0,0-1 0 16,0 1 0-16,0-3 0 0,-1 0 0 0,4 0 0 0,0 2 0 16,0 1 0-16,0-1 0 0,0-2 0 15,-3 3 0-15,3-6 0 16,-6 1 0-16,6-1 0 0,-3 3 0 0,-3-3 0 0,3 3 0 0,0-3 0 16,0 1 0-16,-3 1 0 0,3 1 0 0,0-2 0 15,-3-1 0-15,-3-5 0 0,3 8 0 0,-3-3 0 16,0-5-133-1,0 6-30-15,0-1-5 0,-3 0-942 0</inkml:trace>
  <inkml:trace contextRef="#ctx0" brushRef="#br0" timeOffset="1864.66">11560 11621 518 0,'0'0'46'0,"0"0"-37"0,0-3-9 0,0 3 0 16,0-5 252-16,0-1 49 0,0 1 10 16,0 0 1-16,0 5-136 0,0 0-27 0,3-6-5 0,0 1-2 15,0 0-50-15,3 0-11 0,0-1-1 0,-3 1-1 16,3 0-21-16,-3-1-4 16,3 1-1-16,2 0 0 0,-2-1-38 0,6-1-15 0,-3 1 11 0,3 1-11 15,0-3 57-15,0-3 6 0,0 1 1 0,0-1 0 16,3-2-52-16,0 2-12 0,-4 1 0 0,7-3 0 15,-3 2 0-15,0-2 0 0,0 0 0 16,3-1 0-16,-6 1 0 0,3 0 0 0,0 0 0 0,-7 5 0 16,1 0 0-16,3 3 0 0,-6-3 0 0,3 0 0 15,-3 2 24-15,0 1 3 0,0 0 0 0,3-1 0 16,-6 1-27-16,3 0-9 0,-6 5 0 0,0 0 0 16,0 0-159-16,0 0-32 0,0 0-7 15</inkml:trace>
  <inkml:trace contextRef="#ctx0" brushRef="#br0" timeOffset="2282.12">11602 11094 1036 0,'0'0'92'16,"0"0"-73"-16,0 0-19 0,0 0 0 0,0 0 199 0,0 0 36 0,0 0 7 0,0 0 2 16,0 0-102-16,0 0-20 0,0 0-4 0,0 0-1 15,0 0-45-15,5-3-8 0,1 1-3 0,3-4 0 16,-3 4-3-16,3-1-1 0,-3 0 0 0,6 3 0 15,0-2-29-15,-3-1-7 0,-3 1-1 0,3-1 0 16,3 0 16-16,0 1 4 0,3-1 0 0,-1 0 0 16,-2 1-28-16,3 2-12 0,0-3 10 0,-3 3-10 15,0-3 10-15,0 3-10 0,0-2 10 0,0 2-10 0,-3 0 8 16,2 0-8-16,-11 0 0 0,9 2 0 0,0 1 0 0,-9-3 8 16,0 0-8-16,9 0 0 0,-9 0 0 15,9 5 0-15,-3 1 0 0,-6-6 0 0,0 0-8 0,6 5-5 16,-6-5-1-16,0 0 0 15,6 5-129-15,-6-5-25 0,0 0-6 0,0 0-973 16</inkml:trace>
  <inkml:trace contextRef="#ctx0" brushRef="#br0" timeOffset="2813.7">12099 10755 1573 0,'0'0'69'0,"0"0"15"0,0 0-67 0,0 0-17 15,0 0 0-15,0 0 0 0,0 0 138 0,0 0 24 16,0 0 5-16,0 0 1 0,0 0-66 0,0 0-13 0,0 0-2 0,3 6-1 16,3-4-43-16,-6-2-9 0,5 6-2 0,-2-1 0 15,3 0 16-15,-3 0 4 0,3 3 0 0,3 0 0 16,-3 0-32-16,12 11 5 0,-12-6-13 16,-6 0 23-16,3 0 4 0,0 1 1 0,3-1 0 0,0 5-24 0,-3-2-4 15,3 3 0-15,-3-3-1 0,0 0-11 0,3 2 8 16,-3 1-8-16,-3-1 8 0,0 3-8 0,0 0 12 15,0 1-12-15,0 1 12 0,0 1-12 0,0 3 0 16,0 2 9-16,0 0-9 0,-3-3 15 0,3 1-2 16,-3 2 0-16,0-3 0 0,0-2-13 0,0-3 0 15,0-2 0-15,0 2 0 0,-3-2 0 0,3-1 0 16,0 3 0-16,0-2 0 0,-3-1 0 0,-3 6-8 16,-3 0 8-16,0 2-13 0,-3-2 13 0,1 3 0 15,-1-1 0-15,0-2 10 0,0 0-10 0,0-3 0 16,0-3 0-16,3 1 8 0,3-3-8 0,0-3 0 15,0-5 0-15,3 0 0 0,1 3 0 0,-1-6 0 0,0 0 0 16,3-2 0 0,0-3-26-16,3 0-7 0,0 0-2 0,0 0 0 15,0 0-185-15,3-6-38 0</inkml:trace>
  <inkml:trace contextRef="#ctx0" brushRef="#br0" timeOffset="3736.41">12393 10668 460 0,'0'0'41'0,"0"0"-33"16,0 0-8-16,0 0 0 0,0 0 185 0,0 0 35 0,0 0 8 0,0 0 0 16,0 0-70-16,0 0-14 0,0 0-4 0,0 0 0 15,0 0-30-15,0 0-6 0,0 0-2 0,0 0 0 16,0 0-14-16,3-3-2 0,-3 3-1 0,3-2 0 16,3-1-11-16,-3 0-2 0,3 3-1 0,-3-2 0 0,3-1-31 0,-3 0-7 15,3 1-1-15,0-1 0 0,3 3 0 0,-3-2-1 16,3-1 0-16,0 3 0 0,-3 0-31 0,3 0 0 15,-1 0 0-15,-2 0 0 0,0 3 0 0,0-1 11 16,3-2-2-16,-6 3 0 0,3 2-9 0,-3 0 0 16,0-2 9-16,0 2-9 0,0 1 0 0,0-1 0 15,-3 3 0-15,-3-3-8 0,3 3 8 0,-6 0 9 16,0 3-1-16,0-3-8 0,3 0 15 16,0 2-4-16,-3 1-1 0,0 2 0 15,3 0 2-15,-3 0 1 0,-2-5 0 0,2 6 0 0,-3-4-13 0,3 1 0 16,-3 2 0-16,3-5 0 0,0 0 15 0,0 0-3 15,0 0-1-15,3 2 0 0,-3-4 4 0,0-1 1 16,3 0 0-16,0 0 0 0,0 1-7 0,3-6-1 16,0 0 0-16,-3 5 0 0,0 0-8 0,3-5 8 15,0 0-8-15,0 0 8 0,0 0-8 0,0 0 0 16,0 0 0-16,6 6 0 0,-6-6 0 0,9 2 0 16,0 1 8-16,-9-3-8 0,6 3 0 0,3-1 0 0,0-2 0 0,0 0 8 15,-3 0-8-15,3-2 10 0,0 2-10 0,-1 0 10 16,-2 0-10-16,3 0 0 0,0 0 0 0,0 0 0 15,-3-3 0-15,3 3 0 0,-3 0 0 0,0-3 0 16,3 3 0-16,-6 0 0 0,-3 0 0 0,9 0 0 16,-6 3 0-16,3-3 0 0,-6 0 0 0,6 0 0 15,-6 0 8-15,6 3-8 0,-6-3 0 0,0 0 8 16,0 0-8-16,0 0 0 0,3 5 0 0,-3-5-11 16,0 0-57-16,0 0-12 15,3 5-3-15,-3-5-1277 0</inkml:trace>
  <inkml:trace contextRef="#ctx0" brushRef="#br0" timeOffset="8587.29">12989 11443 288 0,'0'0'12'0,"0"0"4"0,0 0-16 0,0 0 0 16,0 0 0-16,0 0 0 0,0 0 285 0,0 0 55 15,0 0 10-15,0 0 2 0,0 0-200 0,0 0-41 16,0 0-8-16,0 0-2 0,0 0-17 0,9 3-4 16,-4 0-1-16,1-1 0 0,3-2-11 0,-3 3-3 15,3-3 0-15,3 0 0 0,-3 0-18 0,-3 0-4 16,6 0-1-16,-6 0 0 0,-6 0-13 0,0 0-2 15,6 0-1-15,3 0 0 0,-3 0-15 0,3 0-3 16,0 0-8-16,-3 2 12 0,2 1-12 0,1-3 0 16,0 0 8-16,0 0-8 0,0 3 0 0,0-3 0 0,-3 0-9 15,3 0 9 1,-3 0-89-16,-6 0-12 0,0 0-3 0,9 0-633 0,-9 0-127 0</inkml:trace>
  <inkml:trace contextRef="#ctx0" brushRef="#br0" timeOffset="8925.62">12983 11591 403 0,'0'0'36'0,"0"0"-36"15,0 0 0-15,0 0 0 0,6-5 297 0,-3 2 53 16,3-2 10-16,-1 3 3 0,1-1-171 0,0 0-33 16,0 1-7-16,0-1-2 0,0 3-61 0,3-5-12 15,0 2-2-15,0 0-1 0,0 3-14 0,-3 0-4 16,3-2 0-16,-3 2 0 0,-3 0-32 0,3-3-8 16,0 3 0-16,0-3-1 0,3 3-6 0,-3 0-1 15,5 0 0-15,-2 0 0 0,0 3-8 0,0-3 0 0,-3 3 0 0,3-3 8 16,0 0-8-16,0 0 0 15,-3 2 0-15,0 1 8 0,0-3-24 0,3 0-6 16,-9 0-1-16,3 3 0 16,3-1-201-16,0-2-40 0</inkml:trace>
  <inkml:trace contextRef="#ctx0" brushRef="#br0" timeOffset="14168.66">14248 11091 288 0,'0'0'25'0,"0"0"-25"0,0 0 0 0,3-5 0 15,-3 5 232-15,6-5 40 16,-6 5 9-16,0 0 2 0,0 0-119 0,0 0-24 0,0 0-5 0,0 0-1 16,0 0-61-16,0 0-12 0,0 0-2 0,0 0-1 15,0 0 6-15,0 0 0 0,0 0 1 0,0 0 0 16,0 8 5-16,3 0 1 0,-6 2 0 0,3 3 0 16,-6 1-23-16,3 2-5 0,-3-1-1 0,0 7 0 15,-3 1-9-15,3 1-1 0,-3 3-1 16,-3-1 0-16,0 1-4 0,0-4-1 0,0 7 0 15,-3-4 0-15,4-2 1 0,-4 2 0 0,0 1 0 16,0-3 0-16,0-1-27 0,3-2 8 0,0 3-8 0,0-3 0 16,3 3 0-16,0 0 0 0,1 0 0 0,2-3 0 15,0 0-10-15,3-5-7 16,-3 0-2-16,3 0 0 0,-3-3 19 0,3 3 0 0,0-3 0 0,0 0 0 16,3-2 0-16,-3 2 12 0,0-5-1 0,3 0-1 0,-3 0-10 15,3-8 0-15,0 0 0 0,0 0 8 0,0 0-8 0,0 0 8 16,0 0-8-16,0 0 8 0,0 0 0 0,0 0 0 15,0 0 0-15,3-3 0 0,0-5-8 0,0 3 8 16,3-3-8-16,-3 0 8 0,6-2-8 0,-3-1 10 16,0-2-10-16,3 0 10 15,2-3-10-15,4-3 8 0,-3 1-8 0,6-1 8 0,-3 1-8 16,3 2 0-16,-3 0 0 0,0 3 8 0,-1 2-8 16,1-2 0-16,-3 5 0 0,3-3 0 0,-3 3 0 0,0 3 0 15,0 0 0-15,-3 2 0 0,0 3 0 0,0 0 0 16,0-2 0-16,-1 2 0 0,-2 0 0 0,3 2 0 15,0-2 0-15,3 0 0 0,-3 6 0 0,-3-4 0 16,3 3 0-16,0 1 0 0,-3 2 0 0,0-6 0 16,3 1 0-16,0 0 0 0,-3 2 0 0,0 3 0 15,0 0 8-15,0 2-8 0,-1-4 0 0,-2-1 0 16,0 3 0-16,0-3 0 0,0 3 0 16,-3 5 0-16,0 3 0 0,-3 3 8 0,3-1-8 0,-3 1 0 0,0 2 0 15,-2 3 0-15,-4-3 0 0,3 0 0 0,0-2 8 16,-3-1-8-16,0-2 0 0,0 0 0 0,0-3 0 0,0 0 0 15,0 1 0-15,0-4 0 0,0 1 8 16,0-3-8-16,-3 0 0 0,3 0 8 0,1-6-8 16,-4 4 8-16,3-6-8 0,-3 0 12 0,0 0-12 0,0-3 12 15,0 0-2-15,0 1 0 0,0-4 0 0,-3 1 0 16,3-3-2-16,1 0-8 0,-1-2 12 16,0-1-4-16,3 0-8 0,3-2 0 0,-3 3 9 0,3 2-9 15,0-3 0-15,6 11 0 0,-3-11 0 0,3 11 8 16,-3-10-8-16,3 10 0 0,-3-8 0 0,3 8 0 15,0 0-40-15,0-11-5 0,6 3-2 16,-3 3-860-16,0 0-172 0</inkml:trace>
  <inkml:trace contextRef="#ctx0" brushRef="#br0" timeOffset="14809.89">14670 10930 806 0,'0'0'36'0,"0"-5"7"0,0 5-35 0,0-3-8 0,0 3 0 0,0-5 0 15,0-1 277-15,0 6 54 0,0 0 10 0,0-2 3 16,3-1-192-16,-3 3-39 0,3-5-7 0,0 0-2 16,3 2-40-16,-3 0-8 0,0-2-1 0,3 2-1 0,0 1-16 0,0-1-3 15,0 0-1-15,3 1 0 0,-3 2-11 0,0-3-3 16,3 6 0-16,-3-1 0 0,0-2-5 0,0 6-2 15,0-4 0-15,3 1 0 0,-4 2-4 0,4 1-1 16,-6-4 0-16,3 6 0 0,0-3 7 0,0 1 1 16,0-1 0-16,-3 3 0 0,3-3-16 0,-3 1 0 15,0-1 0-15,-3 3 0 0,0 0 0 0,-3 0-10 16,-3 0 10-16,3 2-8 0,-3-2 8 0,0 3 8 16,0-1-8-16,-3 1 11 0,0-1-1 0,1 1 0 15,-4 0 0-15,3-1 0 0,-3 3-2 0,0-2 0 16,3 2 0-16,-3-2 0 0,3-1 4 0,0 4 0 15,0-4 0-15,3-2 0 0,0 3 5 0,0-3 2 16,0 2 0-16,3 1 0 0,-3-3-7 0,6 0-2 16,-2 0 0-16,2 0 0 0,0-3-10 0,2 0 0 15,1 0 9-15,-3-5-9 0,3 6 14 0,3-1-2 16,0-2 0-16,0-1 0 0,-6-2-12 0,12 0 0 0,-3-2-9 16,0-1 9-16,0 6 0 0,3-3 0 0,0 0 0 0,3-3 0 15,-3 0 0-15,0 1 0 0,2-1 0 0,-2 3 0 16,3-3 0-16,-6 1 0 0,3 2 0 0,-3 2 0 15,3 1 8-15,-6-3-8 0,-6 0 0 0,6 3 0 16,-3 2 0-16,0-2-17 0,3 2 3 0,-6 0 1 16,0-5-178-16,0 0-35 0</inkml:trace>
  <inkml:trace contextRef="#ctx0" brushRef="#br0" timeOffset="15886.47">15033 11644 1688 0,'0'0'75'0,"-2"0"15"0,-1 0-72 0,0 6-18 16,0-1 0-16,0-2 0 0,-3-6 140 0,3 6 24 16,-3-1 4-16,6-2 2 0,-3 0-64 0,3 0-13 15,0 0-2-15,0 0-1 0,0 0-32 0,0 0-6 16,0 0-2-16,0 0 0 0,0 0-26 0,0 0-6 16,0 0-1-16,0 0 0 0,0 0-9 0,0 0-8 15,0 0 9-15,0 0-9 16,0 0-72-16,0 0-21 0,0 0-4 0</inkml:trace>
  <inkml:trace contextRef="#ctx0" brushRef="#br0" timeOffset="17764.91">15804 10729 403 0,'0'0'36'0,"0"0"-36"16,0 0 0-16,0 0 0 0,0 0 121 0,0 0 18 16,0 0 3-16,0 0 1 0,0 0-54 0,0 0-10 15,0 0-3-15,0 0 0 0,0 0-19 0,0 0-4 16,0 0-1-16,0 0 0 0,0 0 11 0,0 0 1 16,0 0 1-16,0 0 0 0,-3 8 2 0,3-8 0 15,3 5 0-15,-3 3 0 0,-3-3-6 0,0 3-1 16,3 3 0-16,-5-3 0 0,2 2-8 0,-3 1-1 15,-3 0-1-15,3-1 0 0,0 3-23 0,0-2-5 16,-3 2-1-16,0 0 0 0,0 1 17 0,0 1 3 16,0 1 1-16,0 0 0 0,0 0-23 0,-3 3-5 0,3-3-1 15,1 2 0-15,-1 1 4 0,0-1 1 0,0 3 0 16,3 0 0-16,-3 1-4 0,0 1-1 0,0 1 0 16,0 0 0-16,0 0-2 0,0 0-1 0,3 2 0 15,-3 1 0-15,0-1 0 0,0-2 0 0,4 2 0 0,-4-2 0 16,0 0 4-16,3-3 1 0,-3 3 0 15,3-3 0-15,-3 0 1 0,0 0 1 0,0-2 0 0,0 5 0 16,0 2-3-16,3 3-1 0,0 0 0 0,3-5 0 16,-3-3-4-16,0 3-1 0,0 0 0 15,3 0 0-15,-3-3 0 0,4 0-8 0,-1 0 12 0,-3 6-4 16,3-6 0-16,0 3 0 0,0-3 0 0,0-3 0 16,3-2-8-16,0 0 12 0,-3-3-12 0,3 3 12 0,0-2-12 15,0-1 10-15,0 3-10 0,3-1 10 16,-3 1-10-16,3 3 8 0,-3-3-8 0,3 0 8 0,0 2-8 0,0-2 8 15,-3 3-8-15,3-1 8 0,-3 1-8 0,3-4 0 16,0 4 0-16,-1-6 8 0,4 0-8 0,-3-2 0 16,0 0 0-16,0-1 8 0,0 3-8 0,0-5 0 15,0 0 0-15,0 0 8 0,0 0-8 0,-3-3 0 16,0-2 0-16,3-3 0 0,0 5 0 0,-3-5 0 16,0 3 8-16,3 0-8 0,-3-1 0 0,0 1 0 0,0-3 0 0,0 0 0 31,0 0-43-31,0 0-13 0,-3-5-4 0,3 5-808 15,0-3-163-15</inkml:trace>
  <inkml:trace contextRef="#ctx0" brushRef="#br0" timeOffset="18642.2">16376 11213 1098 0,'0'-5'48'0,"0"5"11"0,3-3-47 0,0 3-12 0,-3-3 0 0,3 3 0 16,0-2 110-16,-3 2 20 0,3-3 4 0,0-2 1 16,0 5-50-16,3-5-9 0,-3 2-3 0,3-2 0 0,-3-1-18 0,6 1-4 15,-6 0-1-15,5-1 0 16,-2-1-10-16,0-1-1 0,3 0-1 0,0 2 0 16,3-4-7-16,-3-1-2 0,0 1 0 0,3-1 0 0,-3-2-17 0,3 0-3 15,3-1-1-15,-3-2 0 16,2 1-8-16,-2-4 0 0,6 3 0 0,-3-2 8 15,-3-1-8-15,3 1 0 0,3-1 0 0,-6 1 0 0,-6 2 0 0,2-3 8 16,4 1-8-16,-3-1 0 0,3 6 0 0,-6 2 0 16,0 3 0-16,0 0 0 0,0 1 12 0,0-1-4 15,-6 2 0-15,0 4 0 0,3-4 22 0,-3 6 4 16,0 0 1-16,0 0 0 0,0 0-12 0,0 0-3 16,0 0 0-16,0 0 0 0,-9 6-9 0,0-4-3 15,9 6 0-15,-3 0 0 0,-3 0 9 0,3 0 2 16,3 5 0-16,0 1 0 0,-3-1 1 0,3 0 0 15,-9 0 0-15,3 6 0 0,0-3-11 0,-3 2-1 0,1 3-8 16,-1 0 12-16,0 1-1 0,0-4-1 0,-3 3 0 16,0 0 0-16,0 3 2 0,3-3 0 0,-3 1 0 15,3 1 0-15,0-1-12 0,0-1 0 0,3 0 0 0,0 0 0 16,-2-2 0-16,5-1 0 0,-3 1 0 16,3-3 0-16,0-1 0 0,0 1 0 0,0-2 0 15,3-1 0-15,0-3 0 0,-3 1 0 16,3-6 0-16,-3 3 0 15,3-8-128-15,0 5-20 0,-3 3-5 0</inkml:trace>
  <inkml:trace contextRef="#ctx0" brushRef="#br0" timeOffset="19356.09">15691 11531 230 0,'0'0'20'0,"0"0"-20"15,0 0 0-15,0 0 0 0,0 0 250 0,0 0 46 0,0 0 8 0,0 0 3 16,0 0-158-16,0 0-31 0,0 0-6 0,0 0-2 16,0 0-25-16,0 0-5 0,0 0 0 0,0 0-1 15,6 2-19-15,3 1-4 0,-3-1-1 0,3-2 0 16,0 0-4-16,0 0-1 0,3 0 0 0,0-2 0 15,0-1-2-15,0 1 0 0,-1-1 0 0,1 0 0 16,3 3-4-16,3-2-2 0,0-1 0 0,3 3 0 16,3 0-22-16,-4-3-4 0,7 1 0 0,0 2-1 15,0-3 19-15,0 0 4 0,-1 1 1 0,7-1 0 16,3 0-17-16,-3 1-3 0,-4-1-1 0,4 1 0 0,3 2-18 16,0-3 0-16,-4 0 0 0,4 1 0 15,-6-1 0-15,3 0 0 0,-4 1 0 0,1-1 0 16,0 3 0-16,0-3 0 0,-4 3 0 0,7 0 0 15,-3 0 0-15,-3 3 0 0,-9-3 0 0,2 3 0 0,7-1 0 0,-3-2 0 16,0 3 0-16,0 0 0 0,-4-3 0 0,1 2 0 16,0 1 0-16,-3-3 0 0,0 3 0 0,0-3 0 15,0 0 8-15,-1 2-8 0,-2-2 0 0,6 0 0 16,0-2 8-16,3 2-8 0,-3 0 0 0,2-3 0 16,-2 3 0-16,0 0 0 0,-3-3 0 0,-6 3 0 15,0 3 0-15,6-3 0 0,2-3 0 0,-2 3 0 16,-3-2 0-16,-3 4 0 15,3-2-21-15,-3 3-8 0,3 0-2 0,-3-1 0 0,0-4 50 0,-3-1 9 16,2 3 3-16,-2 0 0 0,-9 0 1 0,0 0 1 0,9 5 0 16,-3-2 0-1,-6-3-52-15,0 0-10 0,0 0-3 0,0 0 0 16,0 0 0-16,0 0 0 0,3 10 0 0,-3-2 0 16,-3-2-179-16,0-1-36 0,-9 5-7 0,0-2-2 0</inkml:trace>
  <inkml:trace contextRef="#ctx0" brushRef="#br0" timeOffset="20349.32">15724 12052 403 0,'0'0'17'0,"0"0"5"0,0 8-22 0,-3-3 0 0,3-5 0 0,0 0 0 15,0 0 248-15,0 0 44 16,0 0 10-16,0 0 2 0,0 0-180 0,0 0-35 0,0-3-7 0,3 1-2 16,-3-4-8-16,0 4-1 0,0-4-1 0,3 4 0 15,3-1-6-15,-3-2-2 0,3 0 0 0,0-1 0 16,0 1-14-16,3 0-4 0,0-3 0 0,0 3 0 16,0-1 16-16,-4-2 4 0,1 3 0 0,3-3 0 15,0 3-52-15,3-3-12 0,-3 3 0 0,3-1 0 16,-3 1 0-16,3 2 0 0,0-2 0 0,0 2 0 15,-3 1 10-15,0-1-1 0,-1 3 0 0,1 0 0 0,-9 0-9 0,9 3 0 16,-9-3 0-16,6 2 0 0,-3 4 0 0,3-4-11 16,-6-2 1-16,3 8 0 0,0 0 27 0,-3 0 6 15,0 0 1-15,0 0 0 0,-3 0-39 0,3 0-7 16,-3 0-2-16,-3 0 0 16,3 2 45-16,-3 4 9 0,0-4 2 0,-3 6 0 0,4-3 0 0,-4 0 0 15,3 1 0-15,0-1 0 16,-3-2-48-16,6-1-10 0,-3 3-2 0,3-5 0 0,0-2 28 15,-3-1 0-15,6-5 0 0,0 0 0 0,0 0 17 0,0 0 9 16,0 0 2-16,3 0 0 16,0-5-44-16,3-3-8 0,0 2-1 0,3-4-1 0,3-1 26 0,-3-2 0 0,2 0 0 0,1 2 0 15,3-2 0-15,-3 2 0 16,0 1 0-16,3-1 0 0,-3 1 0 0,0 2 0 0,0-3 0 16,0 6 0-16,-4-3 0 0,4 3 0 15,-3-3 0-15,3 2 0 0,-3 1 0 0,3 2-8 16,-3-2 8-16,0 2 0 0,0 1 17 0,0-1 9 0,0 0 2 0,-3 1 0 15,3-1-28-15,-3 3 0 0,2-2 0 0,1 2 0 16,0 0 0-16,-3-3 0 0,-6 3 0 0,6 0 0 16,0 0 0-16,0 0 0 0,0 0 0 0,-6 0 0 15,3-3 0-15,-3 3 0 0,0 0 0 0,0 0 0 16,0 0 0-16,3 8 0 0,0 0 0 0,0 0 0 16,0 0-46-16,-3-8-14 15,0 8-4-15,0-3 0 0,-3 1 103 0,0-1 20 0,-3 3 4 0,3 2 1 0,-3-2-52 16,0 0-12-16,0 5 0 0,3 1 0 0,-3-4 0 0,0 1 0 15,3-1 0-15,-3 1 0 0,6-3 0 0,0 3 0 16,0-4 0-16,3 1 0 0,0 0 0 16,0-5 0-16,3 0 0 0,-3 2 0 0,6-5 0 0,-6 0 0 15,3-3 0-15,3 1 0 0,-3-4 17 0,3 4 1 16,-3-4 0-16,0 1 0 16,0-3-168-16,3 3-34 0,0-3-6 0</inkml:trace>
  <inkml:trace contextRef="#ctx0" brushRef="#br0" timeOffset="20674.91">16480 12028 1832 0,'0'0'81'0,"0"0"17"0,0 0-78 0,0 0-20 0,0 0 0 0,0 0 0 15,0 0 83-15,0 0 13 0,0 0 2 0,0 0 1 16,0 0-27-16,0 0-6 0,0 0-1 0,0 0 0 16,6 3-14-16,0-3-3 0,0 0-1 0,-6 0 0 15,6 0-17-15,0 0-3 0,0 0-1 0,3 0 0 16,-9 0-13-16,6 0-2 0,6 0-1 0,0-3 0 16,-7 3-10-16,4 0 0 0,0 0 9 0,0 0-9 15,0-3 8-15,-3 3-8 0,-6 0 10 0,9 0-10 16,-3 0-16-16,3 0-10 0,-3 0-2 0,3 0 0 0,0 0 28 0,-3 0 0 15,-6 0 0-15,9 0 0 16,0 0-108-16,0 0-16 16,-9 0-3-16</inkml:trace>
  <inkml:trace contextRef="#ctx0" brushRef="#br0" timeOffset="21203.83">16849 12002 1814 0,'0'0'80'0,"0"0"17"0,0 0-77 0,0 0-20 0,0 0 0 0,0 0 0 16,0 0 64-16,0 0 8 15,0 0 3-15,3-3 0 0,3 0-27 0,0 1-4 0,-3-4-2 0,0 6 0 16,3-2-11-16,3-1-3 0,-3-2 0 0,0-1 0 15,0 4-4-15,3-6 0 0,0 3-1 0,0-3 0 16,-1 0-7-16,1 0 0 0,-3-3-1 0,3 1 0 16,-3 2-6-16,0 2-1 0,3-2 0 0,0 0 0 15,0-2 0-15,-3-1 0 0,-3 1 0 0,6-1 0 16,3 3-8-16,-6-2 8 0,0-1-8 0,3 0 8 16,-3 3-8-16,2 1 0 0,-2-4 0 0,0 6 8 15,-3-1 16-15,0 1 2 0,3 2 1 0,-3 1 0 0,-3 2-27 16,0 0-12-16,0 0 0 0,0 0 1 0,0 0 23 15,0 0 4-15,0 0 0 0,0 0 1 0,-3 10 6 0,0 1 1 16,0 0 0-16,0 2 0 0,0-3 8 0,0 1 1 16,-3 2 1-16,1-2 0 0,2 2-23 15,-3 0-11-15,3 0 10 0,-3 3-10 0,3-2 23 16,-3-1-2-16,3 0 0 0,-3 0 0 0,0-2-8 16,0 2-1-16,6 0-1 0,-3 1 0 0,0-1-11 0,0-3 8 15,3 4-8-15,0-4 8 0,-3 3-8 0,3-2 0 16,3 0 0-16,-3-1 8 0,3 1 11 0,-3-3 1 15,0 2 1-15,0-2 0 0,3 0-35 0,-3-8-7 16,-3 5-2-16,3-5 0 16,0 0-14-16,0 0-3 0,0 0-1 0,0 0 0 15,0 0-121-15,0 0-24 0,0 0-5 0</inkml:trace>
  <inkml:trace contextRef="#ctx0" brushRef="#br0" timeOffset="22138.62">17861 10906 460 0,'0'0'41'0,"0"0"-33"15,0 0-8-15,0 0 0 0,0 0 204 0,0 0 38 16,0 0 8-16,0 0 2 0,0 0-103 0,0 0-20 15,0 0-4-15,0 0-1 0,0 0-38 0,0 0-8 16,0 0-2-16,0 0 0 0,0 0-8 0,0 0-3 16,0 0 0-16,6-3 0 0,0-2-9 0,3 5-3 15,-9 0 0-15,6-2 0 0,-6 2-9 0,6-3-3 16,3 0 0-16,0 3 0 0,0-2-13 0,0 2-2 16,0-3-1-16,3 0 0 0,-4 1-5 0,7 2 0 0,-3 0-1 0,6 0 0 15,-6 0-19-15,3 0 0 0,0 0 0 0,0 2 0 16,3-2 10-16,2 0-2 0,-2 0 0 0,3 0 0 15,3 0-8-15,-6 0 0 0,0-2-10 16,2-1 10-16,-5 0 0 0,3 3 0 0,-6 0 0 16,3 0 0-16,0 0 0 0,-3 0 0 0,0 0 0 15,0 3 10-15,-1 0-10 0,-2-3 0 0,0 0 0 16,0 2 0-16,0 1 0 0,0 2 0 0,-9-5 0 0,6 3 0 16,3 2 0-16,-3-2 0 0,-6-3 0 0,6 5-11 15,-6-5-10-15,3 3-3 0,3 2 0 0,-6-5-800 16,0 0-161-16</inkml:trace>
  <inkml:trace contextRef="#ctx0" brushRef="#br0" timeOffset="23049.76">17840 11009 1324 0,'0'0'118'0,"0"0"-94"16,0 0-24-16,0 0 0 0,0 0 87 0,0 0 13 15,9-2 2-15,0 2 1 0,-9 0 23 0,6-3 5 16,3 0 1-16,0 3 0 0,-9 0-42 0,6 0-8 0,3 0-2 0,0 0 0 15,0 0-21-15,-3 0-5 0,6 0-1 0,-6 0 0 16,3 3-18-16,2-3-4 0,1 0-1 0,0 3 0 16,0-1-8-16,0-2-2 0,0 3 0 0,3 0 0 15,0-1-20-15,3 1 0 0,-6 0 0 0,2 2 8 16,1 0-8-16,-3 0 0 0,3 1 0 0,0-1 0 16,-3 3 12-16,3 0 0 0,0-3 1 0,-3 3 0 15,-1-3-13-15,-2 3 0 0,3 0 0 0,0 0 0 16,-3-2 0-16,-3 1 0 0,3-1 0 0,0-1 0 15,0 0 0-15,-6 3 8 0,3-2-8 0,0-1 0 0,0 0 0 16,-3 0 0-16,-3-5 0 0,6 6 0 16,-3-1 0-16,3 0 0 0,-6-5 0 0,0 8 0 15,3-2 0-15,-3 1 0 0,0-1 0 0,3 2 0 16,-3 0 0-16,-3 0 0 0,0 0 0 0,0 2 0 16,0-2 12-16,0 0 4 0,-3 3 0 0,0-4 0 0,-3 7-29 15,3-1-6-15,-6 0-1 0,3 0 0 0,-3 3 20 16,0 0 0-16,-6 0-8 0,0 0 8 15,-2-3 0-15,2 0 0 0,-3 3-8 0,3-3 8 0,-3 3-8 0,0-2 8 16,1-1-12-16,-4 3 12 0,3 0 0 0,0-1 0 16,0 1 8-16,3 0-8 0,-2 0 0 0,2 0 0 15,3 0 0-15,-6 2 0 0,3 1 0 0,-3 2 0 16,-3 0 0-16,1-2 0 0,-1-1 0 0,0 1 0 16,3-1 0-16,-3 1 0 0,4-6 0 0,5 3 0 15,0-3 0-15,3-2 0 0,3-1 0 0,-3-2 0 16,3 0-8-16,6 0 8 0,3-8 0 0,0 5 0 15,0-5 0-15,0 0 0 0,6 6 0 0,-3-1 0 0,0 0-8 16,0 1 8-16,9-1 0 0,-3 0 0 16,-3-2 0-16,3-1 0 0,-3 4 8 0,3-4 0 15,0 1-8-15,-1 2 12 0,1 1-4 0,3-1-8 16,3-2 11-16,0 2-11 0,3-3 14 0,-3 1-4 0,3-3-1 0,0 0 0 16,-4 0 5-16,7-3 1 0,-3 1 0 0,0 2 0 15,3-3-4-15,0 1-1 0,2-4 0 0,1 4 0 16,0-1-10-16,-3 0 8 0,3 1-8 0,0-1 8 15,-4 0-8-15,1 1 0 0,0-1 0 0,0 0 0 16,0 1 0-16,-3-1 0 0,-4 3 8 0,1 0-8 0,0-3 0 16,-3 3 0-16,0 0 0 0,-3 0 0 0,0-2 0 0,0 2 0 15,0 0 0-15,0 0 8 0,-9 0-8 16,6 2 0-16,-6-2 0 0,6 0 0 0,3 3 0 16,-9-3 0-16,8 0 0 0,-2 0 0 0,0 3 0 15,-6-3 0-15,0 0 8 0,9 0-8 0,-3 0 0 16,-6 0 0-16,6-3-12 0,-6 3 12 15,6 0-34-15,-6 0 1 0,0 0 0 0,0 0 0 16,0 0-104-16,0 0-21 0,0 0-4 0</inkml:trace>
  <inkml:trace contextRef="#ctx0" brushRef="#br0" timeOffset="24066.16">17695 12351 1036 0,'0'0'46'0,"0"0"10"0,0 0-45 0,5-3-11 0,-5 3 0 0,3-3 0 16,-3 3 104-16,6-5 20 0,0 3 3 0,-6 2 1 15,0 0 0-15,0 0 0 0,0 0 0 0,0 0 0 16,0 0-52-16,0 0-9 0,3 7-3 0,-3-7 0 16,0 6 0-16,-3 2 0 0,-3 0 0 0,0 0 0 15,3 2-11-15,3-2-2 16,-5 0-1-16,2 0 0 0,-6 0-29 0,0 0-5 0,0 0-2 0,0 0 0 15,-3 2-14-15,3-2 0 0,3 3 0 0,0-3 0 16,-3 0 0-16,3 0 0 0,6-8 0 0,0 0 0 31,0 0-48-31,0 0-13 0,0 0-3 0,0 0-682 0,6-3-137 0</inkml:trace>
  <inkml:trace contextRef="#ctx0" brushRef="#br0" timeOffset="24278.59">17772 12211 2253 0,'3'0'49'0,"-6"0"11"0,3-3 1 0,0 0 3 0,0 1-51 0,0-1-13 16,0 3 0-16,0-3 0 0,0-2 76 0,3 2 12 16,-3 1 2-16,3-1 1 0,-3 0-58 0,3 1-11 15,0-1-2-15,-3 0-1 0,0 3-19 0,0 0 0 0,0 0 0 16,6-2 0-16,-6 2 0 0,0 0 0 15,0 0 0-15,6 5-781 0,0 0-160 16</inkml:trace>
  <inkml:trace contextRef="#ctx0" brushRef="#br0" timeOffset="24611.58">17852 12327 1497 0,'0'0'32'16,"0"0"8"-16,0 0 0 0,0 0 4 0,0 0-36 0,0 0-8 0,0 0 0 0,0 0 0 0,0 0 84 0,9 0 16 16,-9 0 2-16,0 0 1 0,0 0 2 0,6 0 1 15,0 3 0-15,-6-3 0 0,0 0-10 16,9 0-1-16,-3 2-1 0,0 1 0 0,-6-3-10 15,0 0-3-15,0 0 0 0,0 0 0 0,9 0-13 0,0 0-4 16,-9 0 0-16,6 0 0 0,3 0-53 0,-9 0-11 16,0 0 0-16,6 3 0 0,3-1 0 0,-9-2 0 15,0 0 0-15,9 3 0 0,-4-1 0 0,4 1 0 16,-9-3 0-16,3 3 0 16,-3-3-63-16,6 0-13 0,-6 0-4 0,6 2-792 15,-3 6-160-15</inkml:trace>
  <inkml:trace contextRef="#ctx0" brushRef="#br0" timeOffset="24842.97">17852 12454 2188 0,'0'0'48'0,"0"0"11"0,0 0 1 0,0 0 1 0,0 0-49 0,0 0-12 0,6 5 0 0,-6-5 0 15,6-2 59-15,3-4 9 0,-3 6 1 16,-3-2 1-16,3 2-33 16,0-3-6-16,0 6-2 0,0-3 0 0,-6 0-15 0,6 0-3 0,0 0-1 0,0 0 0 15,-6 0 7-15,9 0 2 0,-3 0 0 0,-6 0 0 16,0 0-112-16,6 2-23 0,-6-2-4 0</inkml:trace>
  <inkml:trace contextRef="#ctx0" brushRef="#br0" timeOffset="25246.47">18108 12454 1555 0,'0'0'68'0,"0"0"16"0,0-8-68 0,0 3-16 15,0 5 0-15,0 0 0 0,0 0 171 0,0 0 30 16,0 0 7-16,3-6 0 0,3-2-148 0,3 3-29 15,0 0-7-15,0 0 0 0,0 2-24 0,0-2 0 0,0-1 0 16,6-2 8-16,0 3-8 0,-7-3 0 16,4 0 0-16,-3 0 8 0,3 0-8 0,-3 3 0 15,0-3 0-15,0 3 8 0,0-3-8 0,0-3 12 16,-3 1-4-16,0 2 0 0,-3-3-8 0,3 1 0 16,-3-1-8-16,3 1 8 0,0-1 25 0,-3 3 11 0,0 0 1 0,0-3 1 15,2 6-8-15,-2 0-2 0,0 0 0 0,-3 5 0 16,0 0 0-16,0 0 0 0,0 0 0 0,0 0 0 15,-3 5-8-15,3 0-3 0,-3 3 0 0,1 0 0 16,-1 3-4-16,0-1-1 0,0-2 0 0,0 3 0 16,-3 2 0-16,0 3 0 0,3-3 0 0,-3 3 0 15,0-3-4-15,3-2 0 0,-3 2-8 0,3-2 12 16,-3 2-12-16,3-3 0 0,0 1 0 0,0-3 0 0,3 0 0 16,0 0 0-16,0-8-9 0,0 0 9 15,0 0-210-15,0 0-36 0</inkml:trace>
  <inkml:trace contextRef="#ctx0" brushRef="#br0" timeOffset="26241.81">18019 10647 345 0,'0'0'15'0,"0"0"4"0,0 0-19 0,0-5 0 16,0 5 0-16,0 0 0 0,6-3 252 0,-6 3 48 16,0 0 8-16,3-5 3 0,3-1-164 0,-6 6-33 15,0 0-6-15,0 0-2 0,6-5-16 0,-3 0-3 16,-3 5-1-16,6-6 0 0,3 1-22 0,-3 0-5 15,0 0-1-15,0-1 0 0,-1 1-10 0,1 0-1 16,-3-1-1-16,3 1 0 0,3-3-18 0,-3 3-4 16,3-3-1-16,0 3 0 0,3-3-11 0,-3 2-3 15,3 1 0-15,0 0 0 0,-3 0-9 0,0-1 0 16,0 4 9-16,-1-1-9 0,1 0 0 0,-9 3 0 16,0 0 0-16,9 0 8 0,0 0-8 0,-9 0 0 0,0 0 0 0,0 0 8 15,0 0 2-15,6 6 1 0,0 2 0 0,-6-1 0 16,0 1 1-16,3-2 0 0,-6 2 0 0,3-3 0 15,-3 3-2-15,0 0 0 0,0-3 0 0,0 3 0 16,-3-3-1-16,3 1 0 0,-3-1 0 0,3 0 0 16,-3 1 3-16,3-4 0 0,3-2 0 0,0 0 0 15,0 0-4-15,0 0-8 0,0 0 12 0,0 0-4 16,0 0-8-16,0 0 0 0,0 0 0 0,0 0 8 16,9-2-8-16,0-1 0 0,0-2 0 0,-3-1 8 0,0 1-8 15,0-3 0-15,3 3 0 0,0-1 0 16,0-1 0-16,-3-1 0 0,0 0 0 0,3 2 0 15,0-2 0-15,-3 3 0 0,0 0 0 0,0 2 0 16,-3 1 0-16,-3 2 0 0,5-3 0 0,-2 0 0 16,-3 3 12-16,0 0 0 0,6-2 0 0,-6 2 0 15,0 0-20-15,6 0-4 0,-6 0-1 0,0 0 0 0,0 0 13 0,6 5 16 16,-6-5-3-16,3 8-1 0,0-3-12 0,-3 3 0 16,0-3 8-16,0 3-8 0,0-2-8 0,0-1-5 15,0 0-1-15,0 0 0 0,0 1 22 0,-3 2 5 16,3 0 1-16,-3 0 0 0,3 0-5 0,-3-1-1 15,0 4 0-15,0-3 0 0,3 0 4 0,-3 0 0 16,3 0 0-16,-3-3 0 0,3 3-12 0,0-3 0 16,3 1 0-16,0-1 0 0,-3-5 0 0,3 3 0 15,-3-3 0-15,3 5 0 0,3 0 0 16,-3-2 0-16,-3-3 0 0,6 2 0 16,3 1-50-16,-3-3-12 0,-6 0-2 0,6 0-792 15,3 0-159-15</inkml:trace>
  <inkml:trace contextRef="#ctx0" brushRef="#br0" timeOffset="27204.34">19022 10983 1080 0,'0'0'48'0,"0"0"9"0,0 0-45 16,0 0-12-16,0 0 0 0,0-3 0 0,0 3 116 0,-3-5 22 16,3 5 4-16,0 0 1 0,0 0-52 0,-6-3-11 15,0 3-1-15,6 0-1 0,0 0-4 0,-9 6-1 0,0-4 0 16,0 4 0-16,0 1-8 0,-2 4-1 0,2-3-1 0,-3 3 0 15,0 2-11-15,-3 0-1 0,3 0-1 16,-3 6 0-16,3-1-11 0,0 1-3 16,-3 5 0-16,4-1 0 0,-4 4-5 0,3-1-2 0,0 1 0 0,0-1 0 15,0 1-5-15,0-1 0 0,0 1-1 0,0-1 0 16,0-2-7-16,4 0-2 0,2-3 0 0,-3 3 0 16,0 0-2-16,3-6-1 0,0 1 0 0,3 2 0 15,-3 0-11-15,3-3 12 0,3 4-12 0,0-1 12 0,0-3-12 16,3-2 0-16,0 3 0 0,0-6 0 0,3-3 0 15,-3 1 0-15,0 0 0 0,3-3 0 16,-3 0 0-16,3-3 0 0,0 3 0 0,0-3 0 0,-1-2 0 0,1-1 0 16,0-2 0-16,0 3 0 15,-6-3-68-15,12 0-15 0,-3-3-3 0,-9 3-742 16,9-5-149-16</inkml:trace>
  <inkml:trace contextRef="#ctx0" brushRef="#br0" timeOffset="27597.29">19102 11337 288 0,'0'0'12'0,"0"0"4"0,0-5-16 0,0 0 0 0,3 0 0 0,-3 5 0 16,0 0 374-16,3-6 72 0,0 1 14 0,-3 5 4 16,0 0-284-16,0 0-57 0,9 0-11 0,-9 0-3 15,0 0-36-15,6 3-7 0,0 2-2 0,0 0 0 16,0 6-8-16,-3-3-1 0,3 2-1 0,-3-2 0 16,3 5-13-16,-3 1-2 0,0-4-1 15,0 3 0-15,0-2-6 0,0 0-2 0,0 2 0 0,0 0 0 16,3-2-12-16,-3-3-2 15,0 0-1-15,0 0 0 0,0 2-15 0,0-2 9 0,0 0-9 0,0 0 8 16,3 0-8-16,-3 2 0 0,0-2 0 0,-1 3 8 16,1-3-8-16,0 0 0 0,-3 0 0 0,3 0 0 15,-3 0 0-15,0 0-19 0,0 0 3 0,0-1 1 16,-3 1-99-16,0-2-20 0,0 2-4 0,3-3-681 16,0-5-136-16</inkml:trace>
  <inkml:trace contextRef="#ctx0" brushRef="#br0" timeOffset="27930.97">18986 11692 1666 0,'-3'-11'36'0,"3"9"8"0,3-1 2 0,-3 3 2 0,0 3-39 0,0-3-9 0,0-3 0 0,0 0 0 15,3 1 118-15,-3-1 22 0,3-7 4 16,0 4 0-16,0 1-64 0,0 0-12 0,3-3-4 15,0 2 0-15,6-4 0 0,-6 2 0 0,3-5 0 16,0 5 0-16,3-3 0 0,0 6 0 16,0-3 0-16,0 0 0 0,-1 0-51 0,1-3-13 0,0 1 0 0,3-1 0 15,-3 1 54-15,3-3 8 0,0-1 2 0,-3 1 0 16,3 0-52-16,-4 2-12 0,-2-2 0 0,3 0 0 16,0 2-8-16,0-2-5 0,0 2-1 0,-3 1 0 15,3-1 14-15,-3 1 0 0,3 2 9 0,-6 0-9 16,-3 5 0-16,3 0 0 0,3-2-11 0,-1 0 11 15,-2 2 0-15,-6 3 0 0,3-2 0 0,6-1 0 16,-9 3-65-16,0 0-15 0,0 0-4 0,0 0-773 16,0 8-155-16</inkml:trace>
  <inkml:trace contextRef="#ctx0" brushRef="#br0" timeOffset="28256.3">19445 11721 1728 0,'0'0'76'0,"0"0"16"0,0 0-73 0,3 5-19 16,-3-5 0-16,0 6 0 0,0-6 116 0,3 5 20 0,-3 0 4 0,3 3 1 15,-3-3-21-15,0 3-4 0,-6 3 0 0,3 0-1 16,-3-4-92-16,3 7-23 0,0-6 0 0,-3 2 0 16,-3-2 56-16,3 3 6 0,3-3 2 0,0 0 0 15,-3 0-46-15,3 0-9 0,-6-1-1 0,6 1-8 16,3-2 9-16,0-1-9 0,-3-2 0 0,3-3 9 16,0 0-9-16,0 0-11 0,0 0 3 0,0 0 0 31,0 0-217-31,0 0-43 0,15-11-9 0,0 0-2 0</inkml:trace>
  <inkml:trace contextRef="#ctx0" brushRef="#br0" timeOffset="28465.76">19626 11414 1717 0,'0'0'76'0,"0"0"16"0,0 0-74 0,0 0-18 16,0 0 0-16,0 0 0 0,0 0 76 0,0 0 12 16,0-5 3-16,0 5 0 0,0 0-59 0,0 0-11 15,0 0-2-15,0 0-1 0,0 0-18 0,0 0 0 0,0 0 0 0,0 0-933 16</inkml:trace>
  <inkml:trace contextRef="#ctx0" brushRef="#br0" timeOffset="29185.02">19909 11462 288 0,'0'0'25'0,"0"0"-25"16,0 0 0-16,0 0 0 0,0 0 294 0,0 0 54 0,0 0 10 0,0 0 2 15,0 0-190-15,0 0-38 0,6 0-8 0,-6 0-2 16,0 0-30-16,9-3-5 0,0 3-2 0,0 0 0 16,0 0-11-16,0 0-2 0,0 0-1 0,3 0 0 15,-4 0-27-15,4 0-4 0,3 0-2 0,-3-3 0 0,3 3-17 0,-3 0-3 16,0 0-1-16,0 0 0 0,0 0-6 0,-3 3-2 16,3-3 0-16,-12 0 0 0,8 0-9 0,1 0 10 15,3 0-10-15,-3 3 10 0,0-3-10 0,0-3 0 16,-9 3 0-16,9 0 0 0,0 3 0 0,-3-3 0 15,-6 0 8-15,0 0-8 0,9 2 0 0,-9-2 0 16,6 3 8-16,-6-3-8 16,0 0-82-16,0 0-18 0,0 0-4 0,0 0-1059 0</inkml:trace>
  <inkml:trace contextRef="#ctx0" brushRef="#br0" timeOffset="29593.51">20463 11367 403 0,'0'0'36'0,"0"0"-36"0,-3 0 0 0,3-3 0 16,0 3 348-16,0 0 64 0,0 0 12 0,0 0 2 16,0 0-234-16,0 0-48 0,0 0-8 0,0 0-3 15,0 0-61-15,0 0-12 0,0 0-2 0,9 5-1 16,0 0-15-16,-3 3-3 0,3-2-1 0,-4 2 0 0,1-3-15 0,0 3-3 16,0-3-1-16,0 3 0 0,0 0-2 0,0 0 0 15,0 0 0-15,-3 2 0 0,3 1-5 0,-3-3 0 16,3 3-1-16,-3-1 0 15,0 1 1-15,0-3 1 0,3 2 0 0,-3-2 0 0,3 3-13 0,-3-1 0 16,0-2 0-16,0 3 0 0,0-3 0 0,3 0 0 16,-6-8 0-16,3 2 0 0,-3 6 0 0,6 0 0 15,-6 0 0-15,3-2 0 16,-3-1-57-16,0-5-11 0,0 5-3 0,0-5-767 16,0 5-154-16</inkml:trace>
  <inkml:trace contextRef="#ctx0" brushRef="#br0" timeOffset="29909.73">20397 11613 2484 0,'0'0'55'0,"0"0"11"0,3-6 2 0,-3 6 1 0,0-5-55 0,0 5-14 0,6-5 0 0,-3-1 0 15,3 1 54-15,0-3 8 0,3 0 2 0,0 3 0 16,3-3-35-16,0 3-6 0,-3-3-2 0,6 0 0 16,-4 0-13-16,1 0-8 0,3 0 8 0,-3 3-8 15,0-1 11-15,0-1-3 0,0-4 0 0,-3 0 0 16,3 3-8-16,-3-2 0 0,3 2 0 0,-4-3 0 0,4 3 0 0,-3-2 0 16,-3 2 0-16,3 0 0 0,0 0 0 0,0 3 0 15,0-1 0-15,-3-2 0 0,-3 3 0 0,3 0 0 16,-3 2 0-16,-3 3 0 0,0 0 0 0,0 0 0 15,6-2 0-15,-6 2-842 16,0 0-163-16</inkml:trace>
  <inkml:trace contextRef="#ctx0" brushRef="#br0" timeOffset="30266.82">20460 11102 2178 0,'0'0'48'0,"0"0"9"0,0 0 3 0,0 0 1 0,0 0-49 0,0 0-12 0,0 0 0 0,0 0 0 16,0 0 78-16,9 0 13 0,3 0 2 0,-3 0 1 15,-1 0-30-15,4 0-7 0,0-3-1 0,3 1 0 16,-3 2-19-16,0-3-4 0,0 0-1 0,3 1 0 16,-3 2 0-16,3-3 0 0,-4 0 0 0,1 3 0 15,0-2-32-15,-3-1 0 0,3 3 0 0,0-3 0 16,-6 3 8-16,3 3-8 0,3-3 0 0,-3 3 0 16,0-3 9-16,-3 2-9 0,0-2 0 0,-3 3 9 0,2 0-9 15,1-1 0-15,-6-2 0 0,0 0 0 16,3 3-80-16,3 2-19 0,-6 1-3 0,6-4-1114 15</inkml:trace>
  <inkml:trace contextRef="#ctx0" brushRef="#br0" timeOffset="30733.44">20942 10866 2235 0,'0'0'49'0,"0"0"11"0,0 0 1 0,0 0 2 0,0 0-51 0,0 0-12 0,0 0 0 0,0 0 0 16,0 0 81-16,6 6 14 0,-6 2 2 0,3-3 1 15,0 3-34-15,0 2-6 0,0 1-2 0,0 2 0 16,0-2-9-16,0 2-3 0,3 0 0 0,-3 1 0 16,0-1-15-16,0 0-3 0,3 0-1 0,-3 3 0 15,0-3-3-15,3 3-1 0,-4-3 0 0,1 3 0 16,0 0-9-16,0 0-1 0,0 3-1 0,0-1 0 0,0 3-10 16,0-2 0-16,-3 5 9 0,0-3-9 0,3 3 0 0,-6-3 9 15,3 0-9-15,-3 0 0 0,0 0 15 0,3 0-4 16,-3 1-1-16,-3 1 0 0,-2-1-10 0,2-4-9 15,-3 3 9-15,0-2-13 0,-3 2 13 0,3-3 0 16,-3 4 0-16,0-1 0 0,-3 0 0 0,6-5 0 16,-3 0 0-16,6 2 0 0,-6-2-16 15,7 5-4-15,-1-2-1 0,0-3 0 0,0 0 3 0,-3 2 1 16,0-2 0-16,3-3 0 16,0-5-127-16,3 0-24 0,-3-3-6 0,6-5-1006 15</inkml:trace>
  <inkml:trace contextRef="#ctx0" brushRef="#br0" timeOffset="31335.79">21159 10615 1627 0,'0'0'72'0,"0"0"15"0,0 0-70 0,0 0-17 15,3-5 0-15,0 0 0 0,0-1 108 0,0 4 17 16,0-4 4-16,3 1 1 0,0 0-44 0,3 2-9 16,-3 0-1-16,0 1-1 0,3-4-10 0,0 6-1 15,3-2-1-15,-6-1 0 0,3 3-13 0,-4-2-2 16,1 4-1-16,3 1 0 0,0-1-25 0,0 4-5 16,0-4-1-16,0 1 0 0,0 5-6 0,0-3-2 15,-3 1 0-15,0 2 0 0,0-1-8 0,0 1 0 16,-6 0 0-16,-3-2-11 0,3 2 11 0,-3 2 0 15,-3 3 0-15,0-2 0 0,-3 0 0 0,3-1 0 0,-3 3 0 16,0 1 0-16,3 1 0 0,-3-1 0 16,0-1 0-16,0 3 0 0,0-3 0 0,-2 3 0 15,-1-3 0-15,0 0 0 0,0-2 10 0,0 2 4 0,3-2 1 16,0 2 0-16,0-2-15 0,3-1 0 0,3-2 0 16,0 3 0-16,0-3 0 0,3-3 0 15,-3 3 0-15,3-8 0 0,3 5 16 0,-3-5 1 16,6 8 0-16,0-3 0 0,0 1-7 0,3-4-2 0,0 4 0 0,0-6 0 15,6 2-8-15,-3-2 0 0,3 0 0 0,-1-2 0 16,-5 2 8-16,3 0-8 0,0-3 0 0,0 3 8 16,3-3-8-16,-3 3 0 0,0 0 0 0,0 0 0 15,3 0-97 1,-6 0-22-16,-1 3-4 0,-2 0-1082 0</inkml:trace>
  <inkml:trace contextRef="#ctx0" brushRef="#br0" timeOffset="32068.75">21647 10520 1792 0,'0'0'80'0,"3"-5"16"0,0 5-77 0,-3 0-19 0,0-6 0 0,0 4 0 15,0 2 112-15,3-6 18 0,-3 6 4 0,0 0 1 16,0 0-54-16,0 0-10 0,0 0-3 0,6 3 0 16,-6-3-11-16,9 5-2 0,0 1-1 0,-3-1 0 15,0 3-27-15,0 0-6 0,0 2-1 0,3-2 0 16,-3 5 10-16,0-2 2 0,3 2 0 0,-3 1 0 16,3 1-4-16,-3 1-1 0,-3-3 0 0,3 3 0 15,-4 0 0-15,1 5 0 0,0 1 0 0,0 1 0 16,-3-1 2-16,0 1 1 0,0 1 0 0,3 0 0 15,-6-3-14-15,3 3-2 0,0-3-1 0,0 3 0 0,-3 0-13 0,3 0 8 16,-3-3-8-16,0 3 0 0,3-1 12 0,-2 1-4 16,2 0-8-16,-3 2 12 0,0 1-12 0,0 2 0 15,-3 3 0-15,0-3 0 0,0 0 0 0,-3 3 8 16,3-3-8-16,-3 0 0 0,0-3 0 0,0 1 8 16,0-3-8-16,0-3 0 15,3 0 0-15,-6 0 0 0,3 0 8 0,0 0-8 0,1 3 0 0,-1 3 0 16,0 2 0-16,-3 11 0 0,0-3 0 0,-3-6 8 15,3 4-8-15,3-9 0 0,-3 3 0 0,0-5 0 0,0 3 0 16,1-4 0-16,-1-4 0 0,0 2 0 16,0-2 0-16,-3 2 0 0,3-3 8 0,-3 3-8 15,3 1 11-15,-3 1-11 0,0-1 0 0,4-1 0 0,-4 3-15 16,3-3 5-16,0 0 10 0,0-3 12 0,3 1-2 16,3-3-1-16,3 0-9 0,-3-6-14 0,3 4 3 15,0-7 1-15,0 4 10 0,-3 0 0 0,0-1 0 0,0 1-8 16,0-9-1-16,3 1 0 0,-3 0 0 0,1 5 0 15,-1 0 0-15,3-3 0 0,3-5 0 0,0 0 0 16,0 0-26-16,0 0-5 16,0 0 0-16,0 0-1 0,-3 5-186 0,0 0-37 0,3-5-7 15,0 0-1-15</inkml:trace>
  <inkml:trace contextRef="#ctx0" brushRef="#br1" timeOffset="39327.68">15623 12327 403 0,'0'0'36'0,"0"0"-36"0,0 0 0 0,0 0 0 16,0 0 128-16,0 0 18 0,0 0 4 0,0 0 1 15,0 0-77-15,0 0-15 0,0 0-3 0,0 0-1 16,0 0-19-16,0 0-3 0,3 5-1 0,-3-5 0 16,6 3-5-16,0 2-2 0,-3 0 0 0,-3-5 0 15,3 6 7-15,0-1 2 0,-3 3 0 0,3-3 0 16,-3 3 2-16,3-2 1 0,0 1 0 0,-3 1 0 0,3 0-8 0,3 3-1 15,-3-3-1-15,-1 2 0 0,4-2-2 0,-3 3 0 16,3 0 0-16,0-1 0 0,0-2-12 0,3 3-2 16,0-3-1-16,0 2 0 0,6 1-2 0,-3-1-8 15,3-2 12-15,-3 0-4 0,0 3 4 0,-1-1 1 16,1-4 0-16,3 2 0 0,-3-3 4 0,6 0 1 16,0 0 0-16,0 1 0 0,0-1-1 0,2 0 0 15,-2 3 0-15,0-2 0 0,0-1-8 0,3 3-1 16,-6-3-8-16,6 3 12 0,-1-3-12 15,1 1 11-15,0-1-11 0,3 0 10 0,0 0-2 0,2 1 0 16,1-4 0-16,0 4 0 0,0-1-8 0,3 0 0 16,-1 3 0-16,-2-5 0 0,3 0 0 0,0 2 0 15,-4-3 0-15,4-2 0 0,0 0 8 0,0 0 0 16,3 0 0-16,-1 0 0 0,7-2-8 0,0-1 0 0,-7 1 0 0,-2 2 0 16,3 0 0-16,0 0 0 0,2 0 0 0,-5 2 0 15,-3 1 0-15,0-1 0 0,2-2 0 0,1 3 0 16,0-3 0-16,3 3 0 0,5-3 0 15,1-3 0-15,-3 3 0 0,3 0 0 0,5 0 0 0,-2-3 0 16,0 3 0-16,-1-2 0 0,-5-1 0 0,9 1 8 16,2-4-8-16,-2-2 0 0,-3 6 0 0,2-1 0 15,1 0 0-15,-1 1 0 0,-5 2 0 0,0 2 0 16,-6-2 0-16,-1 0 0 0,-2 3 0 0,0-3 0 16,-3 0 0-16,-1 3 8 0,-2-1-8 0,0 1 0 15,-3 2 0-15,0 1 0 0,-3-4 8 0,-6 3-8 16,2 1 0-16,-2-1 0 0,-6 3 0 0,3-3 0 15,-3 3 0-15,-3-2 0 0,3 1 0 0,-6 4 0 16,0-3 0-16,0 0 0 0,0 0 0 0,0 0 0 16,0 2 0-16,-3-4 10 0,0 2-2 0,3 0-8 15,-3-3 10-15,3 0-10 0,-6 0 8 0,6-5-8 16,0 0 8-16,0 0-8 0,0 0 8 0,0 0-8 0,0 0 18 0,0 0-2 16,0 0 0-16,0 0 0 0,0 0-16 0,0 0 0 15,9-5 0-15,0 0 0 0,0 0 0 0,0-1-14 16,3-2 2-16,-3 0 1 0,0-2 11 15,3 2 0-15,-3 0 0 0,2-3 0 0,-2 1 0 16,3 2 0-16,0-3 0 0,-3 1 0 0,3-4 0 0,0 4 0 16,-3-1 0-16,3-2 0 0,0 5 0 0,0-3 0 15,-4 4 0-15,1-4 0 0,0 3 0 0,0-3 0 0,3 4 0 0,0 1 0 16,0 1 0-16,0 0 0 0,0-1 0 0,0 1 0 16,3 2 0-16,-4 1 0 0,4 2 0 15,0 0 0-15,-3-3 0 0,3 3 0 0,-3-3 0 16,0 3 0-16,0 3 0 0,0 2 0 0,-3-5 0 15,3 3 0-15,-1 0 0 0,1-1 0 0,0-2 0 16,-3 6 0-16,3-4 0 0,-3 4 0 0,3-1 0 0,-3-2 0 16,0 2 0-16,3 0 11 0,-3 3-3 0,0-3 0 15,-1 3-8-15,4 0 12 0,-3 0-12 0,3 0 12 16,3 0 0-16,-3-3 1 0,3 1 0 0,0-1 0 16,3 0-5-16,-1-2-8 0,4-1 11 0,3 1-11 15,3 0 11-15,-3-1-11 0,3-2 10 0,-1 3-10 16,7-3 8-16,-3 3-8 0,0-3 0 0,-4 0 9 15,4 0-9-15,0 0 8 0,-3 0-8 0,2 0 8 0,-2-3 0 16,3 0 0-16,3 1 0 0,-1 2 0 0,1-6 11 0,3 6 1 16,0-2 1-16,2 2 0 0,-2 0-4 0,0 0-1 15,-3 0 0-15,-1 0 0 0,1 0-8 0,0-3-8 16,2 1 12-16,4 2-12 0,3-6 8 0,0 4-8 16,-4-1 0-16,4 0 0 0,0-2 0 0,-1 2 8 15,-2-2-8-15,0 2 0 0,-4-5 8 0,4 3-8 16,-3-3 0-16,5 0 0 0,-2 3 0 15,-3-3 10-15,0-2-10 0,-7 2 8 0,1 0 0 0,-3-3-8 16,3 3 12-16,-4-5-4 0,1 2 0 0,-6 1-8 16,0-1 12-16,-3-2-4 0,0 0 10 0,-1-1 2 15,-2 1 0-15,0 3 0 0,0-6-20 0,0 0 0 16,-3 0 0-16,3 3 0 0,0-6 0 0,-3 3 0 0,-1 1 0 0,1-1 10 16,-3 0-10-16,3 0 0 0,-3 0 9 15,-3 0-9-15,3 3 0 0,-3 0 8 0,-3 5-8 16,3-3 0-16,-3 3 0 0,0 0 0 0,3 3 0 15,-3 2 8-15,-3 3-8 0,0 0 0 0,0 0 0 0,0 0 0 16,3 3 0-16,3 2 0 0,-3 3-9 16,3-2 9-1,-3-1-152-15,-3 3-25 0,0-8-6 0,-6 16-1 0</inkml:trace>
  <inkml:trace contextRef="#ctx0" brushRef="#br1" timeOffset="42086.18">18236 13245 1267 0,'0'0'28'0,"0"0"5"15,0 0 2-15,0 0 1 0,0 0-36 0,0 0 0 0,0 0 0 0,0 0 0 16,0 0 91-16,0 0 11 0,0 0 2 0,0 0 1 15,0 0-33-15,0 0-6 0,0 0-2 0,0 0 0 0,0 0-4 16,0 0 0-16,0 0-1 0,0 0 0 0,0 0-7 0,0 0-2 16,0-5 0-16,0 5 0 0,0 0-3 0,0 0-1 15,0 0 0-15,0 0 0 0,0 0-4 0,0 0-1 16,-3-3 0-16,0 0 0 0,-3 1-8 0,0-1-1 16,0 3-1-16,3 0 0 0,-5-2-4 0,2 2-1 15,0-3 0-15,0 0 0 0,-3 3-6 0,3 0 0 16,-3 0-1-16,0 0 0 0,0 0-1 0,3 0 0 15,-6 0 0-15,3 0 0 0,3 0-18 0,-3 0-14 16,0 0 2-16,3 3 1 0,-2-3 37 0,-1 3 7 16,3-1 2-16,-3 1 0 0,3-1-23 0,-3 1-12 15,3 0 12-15,0-3-12 0,0 2 12 0,3 1-12 16,-3 0 12-16,0-1-12 0,0 4 0 0,3-4 0 0,-3 1 0 16,3 2 0-16,-3-2 0 0,0 2 0 15,3 0 0-15,0 1 0 0,3-6 0 0,-6 5 0 16,3 0 0-16,3-5 0 0,0 0 0 0,0 0 0 0,-3 8 0 15,1 0 0-15,2-5 0 0,0-3 0 16,0 0 0-16,0 0 0 0,0 5 0 0,0-5 0 0,0 5 0 0,0-5 0 16,0 0 18-16,2 8 0 0,1-2 0 0,3-4 0 15,-3 4-29-15,3-4-5 0,0 1-2 0,3 0 0 16,-3-1 29-16,0 1 5 0,3-3 2 0,0 2 0 16,0 1-18-16,3 0 0 0,0-3 0 0,-3 2 0 15,-3 1-8-15,3 0-6 0,-1-1-1 0,-2 1 0 16,3 2 15-16,0-2 0 0,0 0 0 0,0 5 0 0,-3-3 0 15,0 0 0-15,3 3 0 0,-3 0 0 16,0-3 0-16,-3 6 0 0,3-3 0 0,-3 2 0 0,0 1 0 16,0 0 0-16,0-1 0 0,3 3 0 0,-6-2 14 15,3 2-1-15,-3 0 0 0,0-2 0 0,0 2-13 16,0 0-16-16,0 1 3 0,0-4 1 0,-3 1 12 0,3-1 0 16,-3-2 0-16,0 0 0 0,-3 3 0 0,3-3 0 15,3-8 0-15,-3 8 0 0,-3 0 0 0,6-8 0 16,-3 8 0-16,-3-3 0 0,6-5 0 0,-6 10 0 15,0 1 0-15,0-3 0 0,6-8 0 0,-6 3 0 16,-3 2 8-16,0 0-8 0,3 1 0 0,6-6 10 16,-9 2-10-16,-3 1 8 0,4-6-8 0,-4 1 0 15,0-4 0-15,0 6 8 0,0 6-8 0,0-4 0 0,3 1 9 16,-3-3-9-16,3 0 0 0,0 0 0 0,9 0 0 0,-9-3 8 16,0-2-8-16,4 2 0 0,5 3 0 15,-9 0 8-15,0-2-8 0,6-4 8 0,0 1-8 0,3 5 8 16,0 0-8-16,0 0 0 0,0 0 0 0,0 0 8 15,0 0-8-15,0 0 0 0,0 0 0 0,0 0 0 16,0 0 0-16,-3-3 0 0,3 3 0 0,0-5 0 16,3-3-12-16,-3 3 0 0,3 0 0 15,-3 2 0-15,0 3-112 16,6 3-22-16,0-1-5 0,-3 3-1074 0</inkml:trace>
  <inkml:trace contextRef="#ctx0" brushRef="#br1" timeOffset="42608.78">18355 13692 1216 0,'0'0'54'0,"0"0"11"0,0 0-52 0,0 0-13 0,0 0 0 0,0 0 0 16,0 0 116-16,0 0 21 0,0 0 4 0,0 0 1 16,0 0-17-16,0 0-3 0,0 0-1 0,0 0 0 15,0 0-44-15,0 0-9 0,0 0-1 0,0 0-1 16,0 0-15-16,3 5-3 0,3 3-1 0,0 0 0 16,-3 0-15-16,3-2-2 0,-3 2-1 0,0-3 0 15,3 0 23-15,0 3 4 0,-3 0 0 0,6-3 1 0,-3-2-45 0,0 0-12 16,0 2 0-16,-3 0 0 0,3 6 0 0,-3-3 0 15,3 0 0-15,-3-3 0 0,3 3 0 0,-3-3 0 16,0 0 0-16,-1 3 0 0,1-2 0 0,3 2 0 16,-6 0 0-16,3-1 0 0,3 1 0 0,-3-2 0 15,-3 2 0-15,3 0 0 0,-3 0 0 0,0-3 0 16,0 3 0-16,0-3 0 16,0-5-254-16,-3 3-53 0,3-3-10 0,0 0-3 0</inkml:trace>
  <inkml:trace contextRef="#ctx0" brushRef="#br1" timeOffset="42924.09">18248 13975 1792 0,'0'-45'80'0,"3"32"16"0,-3 13-77 0,0-3-19 0,3 6 0 0,0 0 0 15,0-6 118-15,0-2 20 0,3 2 4 0,0-2 1 16,0-6-50-16,0 3-9 0,0-2-3 0,0 2 0 16,3 3-25-16,-3-6-6 0,3 0-1 0,0 1 0 15,-1 2-17-15,1 3-4 0,0-1-1 0,-3-2 0 16,0 0-11-16,3-2-3 0,0-1 0 0,0 1 0 16,0-1-13-16,0 3 8 0,3 5-8 0,-3-4 0 15,3-4 0-15,0 3-16 0,-1-3 1 0,-2 3 1 16,3 3 26-16,-6 0 6 0,-3 2 1 0,3-2 0 15,0 0-31-15,0-1-5 0,-3 4-2 0,3-1 0 16,0-2-37-16,-3 2-7 0,3 1-1 0,-3 2-1152 16</inkml:trace>
  <inkml:trace contextRef="#ctx0" brushRef="#br1" timeOffset="43690.08">18611 13023 172 0,'0'0'16'0,"0"0"-16"0,3-8 0 0,0 3 0 16,-3 5 156-16,0 0 28 0,6-6 5 0,-3 1 2 15,3-3-47-15,-6 8-8 0,0 0-3 0,0 0 0 16,0 0-7-16,6-5-2 0,-6 5 0 0,6-6 0 0,0 1-7 0,-6 5-1 15,6-2-1-15,0-4 0 0,-6 6-27 0,6-8-4 16,0 3-2-16,3 0 0 0,-3 5-26 0,0-6-4 16,0 1-2-16,0 2 0 0,3 3-20 0,-4 0-4 15,1 0-1-15,3-2 0 0,-3-1-11 0,0 1-2 16,3 2-1-16,-3 2 0 0,-3 3-11 0,3-2 8 16,0 0-8-16,0-1 8 0,-6-2-8 0,3 6 8 15,0-1-8-15,0-2 8 0,-3-3-8 0,3 5 8 16,-3 3-8-16,0-3 8 0,3 0-8 0,-3-2 10 15,-3 2-10-15,3 1 10 0,-3 2 2 0,0 2 1 16,-3 3 0-16,3-2 0 16,-3 0-1-16,0-3 0 0,-3-1 0 0,3 4 0 0,-3 0 0 0,0 2 0 15,-3-3 0-15,1 6 0 0,-4-2 4 0,0-1 0 0,0 0 0 0,0-2 0 16,0-1 3-16,3 1 1 0,3-3 0 0,0-3 0 16,0 3-4-16,0-3 0 0,4 1 0 0,2-1 0 15,0 0-5-15,3-5-2 0,0 0 0 0,0 0 0 16,3 5-9-16,0 1 8 0,0-1-8 0,2-2 8 15,4 2-8-15,0-5 8 0,-3 3-8 0,3-3 8 16,0 2-8-16,0-2 0 0,3 3 0 0,-3-3 8 16,0 0-8-16,3 0 0 0,-3 0 0 0,0 3 0 15,0-3 0-15,-1 2 0 0,-2 1 8 16,3-1-8-16,-3 1 0 0,0-3 0 0,0 0 0 0,3 0 0 16,-6 0 0-16,3 0 0 0,0 0 0 0,-6 0 0 15,6 3 0-15,-3-1 0 0,3-2 8 0,0-2-8 16,-6 2 0-16,6 0 0 0,-6 0 0 0,0 0 0 15,0 0 0-15,0 0 0 0,0 0 8 0,6-3-8 16,-6 3 0-16,0 0 0 0,0 0 0 0,0 0 0 16,3 0-75-16,-3 0-17 0,0 0-3 0,0 0-1265 15</inkml:trace>
  <inkml:trace contextRef="#ctx0" brushRef="#br0" timeOffset="50314.92">3520 14208 1267 0,'0'0'28'0,"0"0"5"0,0 0 2 0,0 0 1 0,0 0-36 0,0 0 0 0,0 0 0 0,0 0 0 15,0 0 109-15,0 0 15 0,0 0 4 0,3-3 0 16,-3 3-52-16,0 0-9 0,0-5-3 0,0 5 0 15,0-2 14-15,0 2 2 0,0 0 1 0,0 0 0 16,0 0-33-16,0 0-6 0,0 0-2 0,0 0 0 0,0 0-26 0,0 0-6 16,3-6 0-16,-3 6-8 15,0 0 58-15,0 0 5 0,0 0 1 0,-3 0 0 16,0-5-52-16,-3 5-12 0,3 0 0 0,-6 0 0 0,0 0 40 0,0 0 4 16,-2 3 2-16,2-1 0 0,-3-2-18 0,0 3-4 15,-3-3-1-15,3 5 0 0,0-2 3 0,0-1 1 16,-6 4 0-16,3-4 0 0,7 1-2 0,-10 0 0 15,6 5 0-15,-6 0 0 0,6-3-5 0,-9 3-2 16,3 0 0-16,0 0 0 0,4 0-5 0,-1 0-1 16,0-3 0-16,3 3 0 0,-6-3-3 0,6 3-1 15,3 0 0-15,-3 3 0 0,3-6-8 0,-3 0 0 0,6-5 0 0,4 3 8 16,2 7-8-16,0-2 0 16,0-8 0-16,0 0 0 0,0 0 0 0,0 6 0 0,0-6 0 15,5 5 0-15,1 0 0 0,3 0 0 16,0 1 0-16,3-1 0 0,-3 0 0 0,0 3 0 15,6 0 0-15,-3 0 0 0,3 0 0 0,0 0 0 0,-1 0 0 16,-2 3 0-16,0-1 0 0,0 1 0 16,0-1 0-16,3 1 0 0,-6-1 0 0,-3 1 0 0,3 2 0 15,0-2 0-15,3-1 0 0,-3 1 0 0,-3 0 0 0,2-1 0 16,-2 1 0-16,0-1 0 0,0-2 0 16,-3 0 0-16,3 3 0 0,0-3 0 0,-3 2 0 0,3 1 0 15,-6-3 0-15,0 0 0 0,0-3 0 0,0 3 0 16,0 0 0-16,0 0 0 0,-6 0 0 0,3 0 0 15,-3 2 0-15,0 1 0 0,-3-3 0 0,0 2 0 16,0-2 0-16,1 3 0 0,-4-3 0 0,3 0 0 16,-6 0 0-16,6-3 0 0,-9 0 0 0,6-2 0 0,-3 2 0 15,0-5 0-15,-5 3 0 0,2-3 0 16,0 0 0-16,3 0 0 0,-3-3 8 0,6 3-8 0,0 0 0 16,-6 0 0-16,7 0 0 0,-4 0 0 0,3 0 0 15,0 0 0-15,3 0 0 0,0 0 0 0,6 0 0 16,-6 0 0-16,6 0 0 0,3 0 0 15,0 0 0-15,0 0 0 0,0 0 0 0,-6-5 0 0,12-3-20 0,-6 0 1 16,3-5 0-16,6 5 0 16,0 5-119-16,0 3-24 0,3-5-5 0,-3 0-1069 0</inkml:trace>
  <inkml:trace contextRef="#ctx0" brushRef="#br0" timeOffset="50738.3">3550 14674 1958 0,'0'0'43'0,"0"0"9"0,0 0 1 0,0 0 3 0,0 0-45 0,0 0-11 16,0 0 0-16,0 0 0 0,0 0 104 0,0 0 20 15,0 0 3-15,0 0 1 0,0 5-60 0,0 0-11 16,0 1-2-16,0-1-1 0,0 3-35 0,0-3-7 15,3 3-2-15,0-3 0 0,3 3 18 0,3 3 3 16,-3-3 1-16,0 2 0 0,3-2-20 0,0 0-3 16,-7 3-1-16,7-3 0 0,0 2-8 0,-3 1 0 15,0-3 9-15,3 3-9 0,-6-4 0 0,3 4 0 16,0-3 0-16,0 0 0 0,3 0 0 0,-9 0 0 0,6 0 0 16,-3 0 0-1,0 0-136-15,0-3-32 0,3 0-7 0</inkml:trace>
  <inkml:trace contextRef="#ctx0" brushRef="#br0" timeOffset="51091.71">3904 14658 1861 0,'0'0'82'0,"0"0"18"16,0 5-80-16,-3 1-20 0,0-4 0 0,0 3 0 15,-3 1 96-15,0-1 16 0,3 3 4 0,-3 0 0 0,0 0-34 0,3 2-6 16,-8 4-2-16,5 2 0 0,-3-1-25 0,0 12-5 16,-3-1 0-16,3 1-1 0,-3-1-8 0,-3-2-2 15,6-3 0-15,-6 0 0 0,0-2-5 0,1 2 0 16,-1 3-1-16,-3-3 0 0,0-2-8 0,3-1-2 15,-6 3 0-15,3-2 0 0,0 2-9 16,7-3-8-16,2 1 12 0,0 2-12 0,-3 0 0 0,0 0 0 16,9 1 0-16,-6-6 0 15,3-1-71-15,3-1-21 0,3-6-4 0,0-3-734 16,0-5-147-16</inkml:trace>
  <inkml:trace contextRef="#ctx0" brushRef="#br0" timeOffset="51881.74">3952 13666 403 0,'0'0'36'0,"0"0"-36"16,0 0 0-16,0 0 0 0,0 0 230 0,0 0 39 15,0 0 8-15,0 0 2 0,0 0-129 0,0 0-26 16,0 0-4-16,0 0-2 0,0 0-25 0,0 0-5 16,0 0 0-16,6-6-1 0,3 4-11 0,-6-3-3 15,-3 5 0-15,6-6 0 0,0 4-13 0,-1-4-4 0,4 4 0 0,0-4 0 16,3 4-12-16,-3-1-2 0,-3 3-1 0,9 0 0 16,-9 0-21-16,3 0-5 0,6 0-1 0,-6 3 0 15,3-1-14-15,-12-2 9 0,6 6-9 0,2-1 8 16,-2 0-8-16,-6-5 0 0,3 6 9 0,3 1-9 15,-6-1 0-15,3 2 9 0,-6 2-9 0,3-2 0 16,-6 3 11-16,3-3-11 0,-3 5 10 0,-2-2-10 16,2-1 15-16,-9 3-3 0,3 1-1 0,0-1 0 15,0-3 1-15,-3 4 1 0,0 1 0 0,0 1 0 0,3-2-1 16,1-1-1-16,-1 3 0 0,0 2 0 0,3-5-3 16,-3 1 0-16,3-1 0 0,0 0 0 15,-3-2 12-15,6-1 1 0,-3 1 1 0,6-1 0 0,0 1-1 16,0-3 0-16,-3-3 0 0,6-5 0 15,3 6-10-15,0 2-3 0,0-3 0 0,3 0 0 16,0 0 0-16,3 1-8 0,3-4 12 0,-3-2-4 0,0 3-8 0,3-3 8 16,-3-3-8-16,3 3 8 0,0 0-8 0,-1 0 0 15,1 0 9-15,3-2-9 0,-6 2 0 0,3-3 0 16,0 3 0-16,0-3 8 0,-3 3-8 0,3-2 0 16,-3-1 0-16,0 3 0 0,-3 0 0 0,-1 0-12 15,1 0 4-15,3 0 0 16,-9 0-118-16,0 0-23 0,0 0-5 0</inkml:trace>
  <inkml:trace contextRef="#ctx0" brushRef="#br0" timeOffset="56684.93">4678 14364 1486 0,'0'0'66'0,"0"0"14"0,0 0-64 0,0 0-16 15,0 0 0-15,0 0 0 0,0 0 109 0,0 0 19 16,0 6 4-16,0-6 1 0,0 0-42 0,0 0-9 0,6 5-2 0,0-3 0 16,0 4-15-16,0-4-3 0,0 1-1 0,3-6 0 15,0-7-9-15,-3 7-3 0,3 11 0 0,2-5 0 16,1-6-20-16,0 3-4 0,-3 3-1 0,3 2 0 16,0-2-1-16,0-3-1 0,3 0 0 0,-3 2 0 15,-3 1-11-15,0-3-3 0,2-3 0 0,1 1 0 16,0-1-8-16,-3-2 0 0,3-8 9 0,0 10-9 15,3 6 0-15,-6-3 9 0,0 2-9 0,3-2 0 16,-6-5 0-16,3 2 0 0,-9 3 0 0,0 0-9 16,6-5-147-16,-6 5-30 15,2 8-6-15</inkml:trace>
  <inkml:trace contextRef="#ctx0" brushRef="#br0" timeOffset="57084.93">4675 14547 1036 0,'0'0'92'0,"0"0"-73"15,0 0-19-15,0 0 0 0,0 0 168 0,0 0 31 0,0 0 5 0,0 0 2 16,0 0-78-16,0 0-15 0,0 0-3 0,0 0-1 16,0 0-32-16,0 0-6 0,0 5-2 0,3 0 0 15,0-2-5 1,3 0 0-16,3-1-1 0,-6-2 0 0,3 3-7 0,3 0 0 0,3-3-1 0,-3 2 0 16,2-2-11-16,1 3-3 15,0 0 0-15,0-3 0 0,3 0-13 0,0 0-4 0,0 0 0 0,-3 0 0 16,3-3-9-16,-3 3-3 0,-1-3 0 0,-2 3 0 15,6 0-12-15,0 0 8 0,-3-2-8 0,0 2 0 16,0 0 8-16,3 2-8 0,-3-4 0 0,0 2 0 16,-3 0 0-16,-1 2 0 0,1-2 0 0,-9 0 0 15,0 0-21-15,12 3-11 0,-6 0-1 0,-6-3-877 16,9 2-175-16</inkml:trace>
  <inkml:trace contextRef="#ctx0" brushRef="#br0" timeOffset="58153.18">6238 14036 1335 0,'6'-8'29'0,"-6"8"7"0,0-2 0 0,3-1 2 0,0-2-30 0,-3 5-8 15,0 0 0-15,0 0 0 0,0 0 112 0,0 0 20 16,0 0 5-16,0 0 1 0,0 0-33 0,-3 5-6 15,0 3-2-15,3 0 0 0,-3 2-25 0,3 1-6 16,0 2-1-16,-6 0 0 0,3 1-17 0,-6 2-4 16,3-1-1-16,-3 1 0 0,3 5-6 0,0-2-1 15,-6 5 0-15,3 2 0 0,0 3-8 0,3-7-3 16,-3 1 0-16,1 6 0 0,-1 3-10 0,-3-3-3 16,3 3 0-16,0-3 0 0,-3-5-12 0,3 8 11 0,-3-3-11 0,3-3 10 15,3-5-10-15,0-2 0 0,0-3 9 0,0 0-9 16,3-6 0-16,0 1 9 0,3-3-9 0,0 0 0 15,0-3 0-15,0 0 0 0,0-2 0 0,0-3 0 16,0 0 10-16,0 0-10 0,0 0 8 0,3-3-8 16,0-2 8-16,0 0-8 0,3-1 0 0,0 1 8 0,-3-3-8 15,3 3 0-15,3-6-10 0,0 3 10 16,0 0 0-16,3-2 0 0,0-1 0 0,3-2 0 0,0 5 0 16,-1-2 0-16,1-1 0 0,3 3 0 0,-3 3 0 0,-3-3 0 15,-3 3 0-15,3-1 0 0,0 4 0 16,3-1 0-16,-7 3 0 0,4-3 0 0,3 3 0 0,-6 3 0 15,3 0 0-15,0-1 0 0,0 1 0 0,0 0 0 16,-6 2 0-16,3-3 0 0,0 4 0 0,-3-1 0 16,3 0 0-16,-4 3 0 0,1 0 0 0,-3-3 0 15,3 1 0-15,-3 2 0 0,0 0 0 0,0 0 0 16,0 0 0-16,-3-1 0 0,3 1 0 0,-3 0 0 16,0 0 0-16,-3 0 0 0,0 0 0 0,0 3 0 15,-3-3 0-15,3 2 0 0,-3 1 0 0,6-1 0 16,-9-2 0-16,4 3 0 0,-4 0 0 0,-3-4 8 15,3 4 1-15,-3-3 0 0,-3 0-9 0,0 0 0 16,0 0 0-16,0-3 8 0,0 0-8 0,1 1-16 0,-4-4 4 0,0 4 1 16,0-4 11-16,0 1 0 0,-3 0 0 15,3-3 0-15,1-3 36 0,2 3 8 0,0-3 3 0,3 3 0 16,0-5-24-16,3 2-5 0,0-2-1 0,0 0 0 16,3-3-17-16,0 0-14 0,3 0 2 0,0 0 1 15,0-3 11-15,3 1-12 0,3 2 12 0,0-3-12 16,-3 1-79-1,3-1-16-15,3 3-3 0,-3-2-1134 0</inkml:trace>
  <inkml:trace contextRef="#ctx0" brushRef="#br0" timeOffset="58787.23">6660 13782 172 0,'0'0'8'0,"0"0"1"0,0 0-9 0,3-5 0 16,-6-3 0-16,3 8 0 0,0 0 414 0,0 0 81 16,3-5 16-16,-3 5 3 0,0-6-332 0,3 1-66 15,0 0-14-15,3-1-2 0,0 4-37 0,3-1-7 0,-3 1-2 0,3-4 0 16,-3 4-14-16,3-1-2 0,3 0-1 0,3 1 0 16,-3-1-26-16,0 3-11 15,-1 0 8-15,4 0-8 0,-6 0 10 0,3 3-10 0,-3 2 12 0,0-2-12 16,-3 2 10-16,3 0-10 0,-9-5 8 0,6 5-8 15,0 3 0-15,0 0 0 0,-3 0 0 0,0 3 0 16,-3-3 12-16,3 0-4 0,-6 2 0 0,0-2 0 16,0 3 10-16,-3-3 2 0,0 5 0 0,0-2 0 15,-3 2 3-15,0 0 1 0,-3 0 0 0,0 1 0 16,0-1-10-16,-3 3-2 0,1-3 0 0,-1 3 0 16,0-3-34-16,3 0-7 0,-3 0-2 0,0 1 0 0,0 2 31 0,3-3 0 15,0-3 0-15,1 1 0 0,-1-3 45 0,3 0 15 16,0 2 4-16,3-4 0 0,0-1-64 15,0 0-10-15,6 3-3 0,-3-3-1 16,3-5 22-16,3 6 5 0,-3-6 1 0,6 5 0 16,-3-2 2-16,6 2 1 0,3-5 0 0,0 3 0 0,2-3-17 15,-2 0-19-15,-3 0 4 0,0 0 1 0,6 0 14 16,0 0 0-16,-3 0-10 0,3-3 10 0,-3 0 0 0,3 3 0 16,-4 0 0-16,1 0 0 0,0-2 0 0,-3 2 0 15,3 0 0-15,-3 0 0 0,0 0 0 0,-9 0 0 16,6 0 0-16,-6 0 0 0,0 0 0 0,0 0 0 15,9 2 0-15,-9-2 0 16,0 0-107-16,0 0-17 0,0 0-3 0</inkml:trace>
  <inkml:trace contextRef="#ctx0" brushRef="#br0" timeOffset="59352.77">7160 14409 2188 0,'0'0'48'0,"0"0"11"0,0 0 1 0,-2 3 1 0,-4-3-49 0,3 3-12 15,3-3 0-15,-3 2 0 0,3-2 130 0,-3 5 23 0,-3-2 5 0,3 0 1 16,3-3-50-16,0 0-9 0,-3 2-3 0,3-2 0 16,0 0-77-16,0 0-20 0,0 0 0 0,0 0 0 15,0 0 55-15,0 0 7 0,6 0 2 0,0-2 0 16,0 2-73-16,0 0-15 0,2 0-2 0,-8 0-1432 16</inkml:trace>
  <inkml:trace contextRef="#ctx0" brushRef="#br0" timeOffset="61212.78">8137 14367 1198 0,'0'0'53'0,"0"0"11"0,0 0-51 0,0 0-13 15,0 0 0-15,0 0 0 0,0 0 107 0,3-3 18 16,-3 3 4-16,0-8 1 0,6 3-24 0,-3-3-5 16,-3 8-1-16,0 0 0 0,0 0-21 0,0 0-5 15,-3-5-1-15,3 5 0 0,0 0-15 0,0 0-3 0,0 0-1 0,0 0 0 16,0-8 26-16,-6 3-42 0,0-1 0 15,0 1-5-15,3 2-1 0,-6-5 0 0,3 3 0 16,0 5-4-16,-3-3 0 0,-3 1-1 0,0-1 0 16,3 1 4-16,0 2 1 0,-5 2 0 0,-1-2 0 15,3 0-14-15,0 3-2 0,-3-1-1 0,0 4 0 16,0-1 2-16,0 0 1 0,3 3 0 0,1 0 0 16,-4 0-2-16,0 0-1 0,3 0 0 0,0-3 0 15,0 3-3-15,0 3 0 0,0-6 0 0,0 3 0 16,6-3-4-16,-3 3-8 0,-2 0 11 0,2-2-11 15,0 1 8-15,3-1-8 0,3 2 0 0,-3-3 0 16,3 3 0-16,3-8 0 0,0 0 0 0,3 8 0 16,0 2 0-16,0-4 0 0,3-1 0 0,0 0 0 15,3 1 0-15,0-1 0 0,-1-2 0 0,1 2 0 16,0-3 0-16,3 1 0 0,0 2 0 0,-3-5 0 0,3 6 0 0,-3-4 0 16,3 4 0-16,3-1 0 0,-3 0 0 0,-3 1 0 15,2-1 0-15,1 0 0 0,0 3 0 0,-3-3 0 16,0 3 0-16,0 0 0 0,3 0 0 15,-6 0 0-15,0 3-8 0,-3-1 8 0,0-4 0 0,0 1 0 16,-3 1 0-16,0 3 0 0,-3 0 0 0,0-3 0 16,0-1 0-16,-3 4 0 0,-3-3 0 0,0 0 0 15,3-3 0-15,-3 3 0 0,0 0 0 0,0 0 0 16,0 0 0-16,0-3 0 0,0-2 0 0,-2 2 0 16,2-2 0-16,-6-1 0 0,3 1 8 0,0 0-8 15,3-3 0-15,-6 0 0 0,3 0 0 0,-3 0 0 0,0-3 0 16,1 0 0-16,2 6 0 0,-3-3 0 15,3 0 0-15,3 0 0 0,-3 0 0 0,3 0 0 0,3 0 0 16,0 0 0-16,3 0 0 0,3 0 0 0,0 0 0 16,0 0 0-16,0 0-20 0,9-3 0 15,0 1-1-15,3-3 0 16,0 2-109-16,0-2-22 0,0-3-4 0,6 2-670 0,-4 1-134 0</inkml:trace>
  <inkml:trace contextRef="#ctx0" brushRef="#br0" timeOffset="61576.81">8295 14708 518 0,'0'0'46'0,"0"0"-37"15,0 0-9-15,0 0 0 0,0 0 250 0,0 0 48 16,0 0 10-16,0 0 1 0,0 0-161 0,0 0-33 16,6 5-7-16,-6-5 0 0,0 0-28 0,2 6-4 15,4 4-2-15,-3-4 0 0,0 2-11 0,3-3-3 16,-3 3 0-16,0-6 0 0,-3-2-11 0,3 3-2 16,3 10-1-16,-3-7 0 0,-3-6-6 0,3-3-2 15,3 6 0-15,0 5 0 0,-3 5-13 0,0 0-2 16,0-2-1-16,3-3 0 0,-3-3-10 0,0 0-1 0,0 0-1 0,0 3 0 15,3-2-10-15,-3 4-16 0,3-4 4 0,0 1 1 16,-3 1 21-16,0 0 4 0,0-2 1 0,0-1 0 16,0 0-15-16,0 1 0 0,0-1 0 0,-3-5 0 15,0 0-170 1,0 0-27-16</inkml:trace>
  <inkml:trace contextRef="#ctx0" brushRef="#br0" timeOffset="61893.48">8140 14989 2214 0,'0'0'48'0,"0"0"11"0,0 0 1 0,6-3 3 0,3 0-51 0,-3-2-12 15,3 2 0-15,2-2 0 0,-2-3 76 0,6 0 12 16,-3-5 2-16,3 2 1 0,-3-2-49 0,3 0-10 16,0-3-1-16,0 0-1 0,2 0 27 0,-5 0 6 15,6-2 1-15,-3 2 0 0,0-2-64 0,0 2-21 16,-3 0 0-16,3 0 0 0,-3 3 21 0,-1 2 0 16,4-2 0-16,-3 5 0 0,-3-3 15 0,3 3 4 15,-3 1 1-15,0 1 0 0,0 1-20 0,-9 5 0 0,0 0 0 0,0 0 0 31,0 0-202-31,6-5-44 0</inkml:trace>
  <inkml:trace contextRef="#ctx0" brushRef="#br0" timeOffset="62545.93">8539 13875 460 0,'0'0'20'0,"0"0"5"16,0 0-25-16,0 0 0 0,-3-8 0 0,3 5 0 0,-3-2 321 0,3 0 59 15,0 2 12-15,0-2 3 0,0-1-233 0,3 4-46 16,0-6-10-16,0 2-2 0,-3 1-55 0,0 0-11 16,0 0-2-16,6 2-1 0,0-2 9 0,2-3 3 15,-2 2 0-15,0 1 0 0,3 3-8 0,0-4-2 16,-3 4 0-16,3-1 0 0,0 0-9 0,0 1-1 15,-9 2-1-15,9 0 0 0,-3 0-10 0,-6 0-1 0,0 0-1 0,9 2 0 16,-9-2-4-16,9 3-1 0,-9-3 0 0,0 0 0 16,6 8 1-16,-6 0 0 0,0 0 0 0,0 2 0 15,-3-4 0-15,0 2 0 0,-3-1 0 0,0 4 0 16,-6-3-2-16,3 3-8 0,-3-1 12 0,-3 1-4 16,0 2 4-16,3 0 0 0,-3 0 0 0,4 1 0 15,-7-1-12-15,3 0 8 0,-3 0-8 0,3 3 8 16,0-3-8-16,3 1 0 0,-3-1 9 15,7 0-9-15,-4 0 8 0,3-2-8 0,0 0 10 0,3-4-10 16,6 1 16-16,0-8-4 0,-3 8 0 0,3-8 0 16,3 8-3-16,3-2-1 0,-3-1 0 0,6 0 0 15,-3-2 8-15,3-1 0 0,2 1 1 0,1-3 0 16,-3 3-9-16,3-3-8 0,3 0 12 0,0 0-12 0,-3 0 8 0,-3 0-8 16,0 0 0-16,3 0 0 0,0 0 0 0,-1 2 0 15,1-2 0-15,0 3 0 0,0-3 0 0,-3 0 0 16,3 0 0-16,-3 3 0 0,-3-1 0 0,3 1 0 15,0-3 0-15,-9 0 0 0,6 3 0 0,-6-3 0 16,9 2 0-16,-9-2-949 16,0 0-189-16</inkml:trace>
  <inkml:trace contextRef="#ctx0" brushRef="#br0" timeOffset="73966.39">9964 13248 288 0,'0'0'25'0,"0"0"-25"0,0 0 0 0,6-3 0 15,-6 3 156-15,0 0 27 16,0 0 5-16,0 0 0 0,0 0 4 0,0 0-108 0,0 0-1 16,0 0 36-16,0 0 7 15,0 0 2-15,0 8 0 0,0 3-103 0,3 2-25 16,-6-3 0-16,3 1 0 0,0 0 72 0,-3-1 8 0,0-2 3 0,3 3 0 16,-3 2-43-16,0 3-8 0,0 2-1 0,-2 9-1 15,-1 2-10-15,3 0-3 0,-3 3 0 0,0-1 0 16,0 1-3-16,3 0-1 0,-6-3 0 0,3 3 0 15,0-6 2-15,0 1 0 0,0-1 0 0,-3 6 0 16,3 0 1-16,3 2 0 0,-3 3 0 0,6 3 0 16,-3-3-7-16,3 0-1 0,0-5 0 0,-3-1 0 0,3-4-8 15,0-3 0-15,-3 2 0 0,3-2 8 0,-3 0-8 0,3 2 0 16,-3 3 0-16,-3 3 0 0,3 2 10 0,0 1-10 16,0 5 12-16,0-3-12 0,0-3 0 15,-2-2 0-15,2 2 0 0,-3-2 0 0,3-6 8 0,0 3-8 16,-3-2 0-16,3 2 0 0,0-3 0 0,0 4 0 15,3 1 0-15,0 1 0 0,-3 0 55 0,3 0 7 16,-3-1 2-16,3-2 0 0,0-2-52 16,0-3-12-16,0-1 0 0,3 1 0 0,-3-3 0 0,3 1 0 15,-3-4 0-15,0 1 0 0,0-3 0 0,0 2 0 16,-3 1 0-16,3 2 0 0,0 5-17 0,0-2-7 16,-3 0 0-16,0 5-1 0,0 0 40 0,0 0 8 15,3-2 1-15,-3-4 1 0,0-1-25 0,0-1 0 0,0 0 0 16,3-3 0-16,-3 4 0 0,0-4-11 0,3 3 1 15,-3-2 0-15,3-1 10 0,0 1 12 0,-3-1-2 16,0 4-1-16,3-1-9 0,0 3 0 0,0-1 0 0,-3 4 0 16,3-3 0-16,0 2 0 0,0 1 0 0,0-4 0 15,0-1 11-15,0-7-3 0,0 1-8 0,0 0 12 16,0 0-12-16,-3 0 0 0,3-3 8 0,0 3-8 16,-3 0 0-16,3 0-12 0,0 0 3 0,0-1 0 15,0-1 18-15,-3-1 4 0,3 0 1 0,0 3 0 16,0 5-14-16,0-2 11 0,-3 5-11 0,3-1 10 15,0 1-23-15,-3-3-5 0,3 3-1 0,-3 0 0 16,3 2 19-16,0-4 0 0,-3-4 0 0,3 1 0 16,0-1 22-16,0 1 8 0,0-6 2 0,0 3 0 15,0 2-23-15,0-2-9 0,0-3 8 0,0-2-8 16,0 0 0-16,-3-1 8 0,3 1-8 0,-3 5 0 16,3-1 26-16,0 4 0 0,-3-3 0 0,3 5 0 0,0 0-41 0,0 0-8 15,0 3-1-15,0-3-1 0,0 3 25 0,0-3 0 16,-3 3 9-16,3-5-9 0,0-1 22 0,-3-2-2 15,3 0-1-15,-3 2 0 0,3 1-29 0,0-3-6 16,-3-3 0-16,3 3-1 0,0 0 17 0,-3 2 0 16,3-2-8-16,-3 5 8 0,3 1 0 0,0-4 0 15,-2 6 0-15,2 0 0 0,0-3 0 16,0 3 0-16,0 0 0 0,0-3 0 0,0 0 0 0,0-3 0 16,0 1 0-16,2-3 0 0,-2 0 8 0,0-3-8 15,0 3 0-15,0-3 0 0,0 0 0 0,0 3 0 0,0-3 0 16,0 3 0-16,0-3 0 0,0 3 0 15,0-2 0-15,0-1 0 0,0 3 0 0,0-1 8 16,0 1-8-16,0 3 0 0,0-3 0 16,0 0 0-16,0 0 0 0,0-1 0 0,0-1 8 0,0-1-8 15,0 0 0-15,0 3 9 0,0-3-9 16,0 8 0-16,0 1 0 0,0-4 0 0,0-2 0 0,0-3 0 16,0 0 0-16,0 3 0 0,0-3 0 0,0-2 0 15,0-11 0-15,0 8 0 0,3 3 0 0,-3-1 0 0,0 1 0 0,0-3 0 16,-3 0 0-16,3 0 0 0,0-3 0 0,0 0 0 15,0-5 8-15,0 0-8 0,0 0 0 0,0 0 8 16,0 0-8-16,0 0 10 0,0-8-10 0,0 8 10 16,-2 5-19-16,2-2-4 0,0 2-1 0,0-5 0 31,0 6-105-31,0-4-21 0,0 1-4 0</inkml:trace>
  <inkml:trace contextRef="#ctx0" brushRef="#br0" timeOffset="75464.72">10256 13756 1353 0,'0'0'60'0,"0"0"12"0,0 0-57 0,0 0-15 0,0 0 0 0,0 0 0 15,0 0 119-15,0 0 21 16,0 0 4-16,0 0 0 0,0 0-52 0,0 0-12 16,0 0-1-16,3 5-1 0,-3-5-25 0,0 0-5 0,6 0 0 0,3 0-1 15,0 0-17-15,3 0-3 0,-3 0-1 0,-3 3 0 16,-6-3 30-16,9 0 7 0,0 2 1 0,-1-2 0 15,4 0-72-15,-3 3-15 0,0-3-2 0,3 0-1 16,0 0 26-16,0 0 0 0,0 3 0 0,0-3 0 16,0 0 0-16,-3 2 9 0,0 1-9 0,-4 0 0 15,1-1 0-15,3 1 0 0,-6 2 0 0,3-2 0 16,-3-1-168-16,0 6-40 16</inkml:trace>
  <inkml:trace contextRef="#ctx0" brushRef="#br0" timeOffset="75766.92">10170 13951 460 0,'0'0'41'0,"0"0"-33"15,0 0-8-15,0 0 0 0,0 0 225 0,0 0 43 16,0 0 9-16,0 0 2 0,3-5-130 0,3 3-25 15,-3-1-6-15,3 0-1 0,0 1-26 0,-3-1-6 16,3 3-1-16,2-3 0 0,1-2-16 0,0 5-3 16,0-3-1-16,0 1 0 0,0-1-7 0,3 3-1 0,0-3-1 0,-6 6 0 15,0 0-37-15,0 2-7 16,3 0-2-16,0-2 0 0,3-3-9 0,-4 0 0 16,4 3 0-16,6-3 0 0,-6 0 0 0,0-3 0 0,3 3 0 15,-3-3 0-15,-3-2 0 0,0 5 0 16,3 0 0-16,-3 5 0 15,-1 3-164-15,-2-2-36 0</inkml:trace>
  <inkml:trace contextRef="#ctx0" brushRef="#br0" timeOffset="76215.17">10557 13711 1710 0,'0'0'76'0,"0"0"15"0,0 0-73 0,0 0-18 16,0 0 0-16,0 0 0 0,0 0 120 0,0 0 20 15,6 0 4-15,0 0 0 0,0-3-59 0,-3 3-12 16,3 3-2-16,-1-3-1 0,-5 0-22 0,6 0-4 16,0 2 0-16,3 1-1 0,0-6-32 0,-3 1-11 15,3 2 0-15,0 0 9 0,-3 5 28 0,3 0 6 16,3-2 1-16,-3 2 0 0,3 1-33 0,3-1-11 15,-4-3 0-15,1 6 9 0,0-2 7 0,-3-1 0 16,0 0 1-16,0 1 0 0,3-4-29 0,-3 6-7 16,-6 0-1-16,3 5 0 0,0-5 20 0,-3-2 0 15,3-1 0-15,-6-5 0 0,0 0 0 0,0 5 0 16,0 3 0-16,0-3 0 0,0 3 0 0,-6 6 8 16,3-4-8-16,-3 3 0 0,3-2 0 0,-3 0 0 0,-3 2 8 15,0-3-8-15,-3 4 0 0,0-4 8 0,0 1-8 0,-3 2 0 16,4-5 0-16,-1 2 8 0,-3-2-8 0,6 0 0 15,-3-2 11-15,0 2-1 0,0 0 0 0,3-3 0 16,-3 3-10-16,3-3-9 0,-3 3 9 0,1-3-13 16,-1 3 13-16,3-3 0 0,3 1 0 0,-3-4 0 15,3-2 0-15,6 0 0 0,-3 8 0 0,3-2 0 16,0-6-77-16,0 0-10 0,0 0-1 16</inkml:trace>
  <inkml:trace contextRef="#ctx0" brushRef="#br0" timeOffset="77006.73">11468 13946 345 0,'3'-26'31'0,"-3"26"-31"0,0 5 0 0,0 3 0 16,0-3 196-16,0-5 32 0,0-13 8 0,0 13 0 0,0 11-95 0,3-1-19 15,-3-7-4-15,0 2-1 0,3 0-38 0,-3 1-8 16,0-6-2-16,0 0 0 0,0 0-19 0,0 0-4 16,0 0-1-16,0 0 0 0,5-14-9 0,-2 1-1 15,0 0-1-15,-3 13 0 0,6 5-11 0,-3-2-3 16,-3-3 0-16,3-5 0 0,0-9 0 0,0 7 0 16,-3 7 0-16,3-8 0 0,0-6-3 0,0 6-1 15,-3 8 0-15,3-5 0 0,-3-3 4 0,-3 0 1 16,0 3 0-16,3-3 0 0,-3 0 32 0,0 0 7 15,-3 0 0-15,0 0 1 0,0-2-61 0,0 2-15 16,-2 5-1-16,2 3-1 0,-3-5 29 0,0 5 7 16,0 0 1-16,-3 2 0 15,3 1 2-15,-3-3 1 0,0 3 0 0,-3 2 0 0,3 0-2 0,-6 1 0 16,4-1 0-16,-4 8 0 0,3 3-1 0,0 0-1 16,3 0 0-16,3 5 0 0,-3-3-19 0,0 6 0 15,3-3 0-15,-3 6 0 0,4-6 25 0,2 0 8 0,0-2 2 0,0-1 0 16,3-2-21-16,0-5-4 0,3-1-1 0,3 1 0 15,-3-6-9-15,6 6 0 0,-3-6 0 16,3 3 0-16,0-3 0 0,0 1 0 16,2-4 8-16,4 1-8 0,0-3 0 0,3 0 10 0,0-3-10 0,0 1 10 15,6-4-10-15,0 1 0 0,2-3 0 16,-2 0 8-16,0-2 3 0,-3-4 0 0,0-2 0 0,0 1 0 16,-3-7-57-16,2 1-11 15,-2-5-3-15,0-1 0 0,-3 1-117 16,3-1-24-16,0 4-5 0,-3 4-527 0,-3 3-106 0</inkml:trace>
  <inkml:trace contextRef="#ctx0" brushRef="#br0" timeOffset="77361.6">11944 13110 1652 0,'0'0'73'0,"0"0"15"0,0 0-70 0,0 0-18 15,-3 5 0-15,0 1 0 0,-3 4 124 0,0-2 22 16,0 3 4-16,3-1 1 0,-3 4-58 0,-3 1-11 16,3-1-2-16,-6 4-1 0,3-2-20 0,-3 3-4 15,-2-1-1-15,2 6 0 0,-6 2-10 0,0 4-3 16,-3-1 0-16,0 5 0 0,3-2-3 0,-2 2-1 16,2 3 0-16,0 0 0 0,0 0-5 0,3-5-2 15,-6 5 0-15,3-3 0 0,7-4-10 0,-1-4-3 16,-3-2 0-16,6 8 0 0,0 7-8 0,0-4-1 15,3-6-8-15,0 3 12 0,3-9-12 0,3 1 0 16,0-3 0-16,0-2 0 0,3-1 0 0,0-4 8 16,0-1-8-16,3-3 0 0,-3-2 0 0,3-2-8 15,0-4 8-15,3 1-13 16,0 0-46-16,0-6-9 0,0 0-1 0,2 1-1 16,-2-6-98-16,6 0-19 0,0-5-4 0,-3-1-547 0,0 1-110 0</inkml:trace>
  <inkml:trace contextRef="#ctx0" brushRef="#br0" timeOffset="77564.03">11863 13848 1954 0,'0'0'43'0,"0"0"9"0,0 0 1 0,-3 8 3 0,1-5-45 0,-1 0-11 16,-3-1 0-16,3 1 0 16,0-1 105-16,-3 1 19 0,0 2 4 0,0 3 1 0,0 3-49 0,-3 2-11 15,3 0-1-15,-3 3-1 0,3 0-56 0,0 3-11 16,0-3 0-16,3-1 0 0,-3-1 22 0,3-1 10 15,0 0 1-15,3-2 1 0,0-3-34 0,0 0 0 16,0-8 0-16,0 0 0 16,3 2-103-16,-3-2-27 0,0 0-6 0,6-2-959 0</inkml:trace>
  <inkml:trace contextRef="#ctx0" brushRef="#br0" timeOffset="77747.55">11965 13642 1908 0,'0'0'84'0,"0"0"18"0,-3 0-82 0,3 0-20 0,-6 0 0 0,3 3 0 15,0-3 114-15,3 0 18 0,0 0 4 0,0 0 1 16,0 0-87-16,0 0-18 0,0 0-3 0,0 0-1 16,0 0-28-16,0 0 0 0,-3 5 0 0,3 0-1108 15</inkml:trace>
  <inkml:trace contextRef="#ctx0" brushRef="#br0" timeOffset="78177.58">12018 13909 1717 0,'0'0'76'0,"0"0"16"0,0 0-74 0,0 0-18 15,0 0 0-15,0 0 0 0,0 0 92 0,0 0 14 16,9-2 3-16,-9 2 1 0,6 0-60 0,0-6-12 16,3-7-2-16,0 5-1 0,0 3-26 0,0 5-9 15,0 0 0-15,-3 0 9 0,6-8-21 0,-6 0-4 16,-1 0 0-16,1 3-1 0,-3-1 17 0,0 1 0 16,0 0 0-16,-3-1 0 0,3 1 48 0,0-3 12 15,-3 0 4-15,-3 0 0 0,0 0 0 0,3 3 0 0,-3-3 0 0,3 8 0 16,-6-2 0-16,-2-1 0 15,2 3 0-15,-3 0 0 0,0 5-52 0,0-2-12 16,-3 5 0-16,0 2 0 0,3 1 40 0,-3 2 4 0,0 0 2 0,3 3 0 16,0 3-22-16,0-1-4 0,3 4 0 0,-2-1-1 15,5 2-8-15,-3 1-2 0,3-3 0 0,0 1 0 16,0-4-9-16,3-5 12 0,0 3-12 0,3 3 12 16,-3-6-12-16,3 3 8 0,3-6-8 0,0 1 8 15,-3-3-8-15,5-3 0 0,1-5 0 0,3-2 8 16,0 2-24-16,0 0-4 0,3 2-2 0,0-4 0 15,6-4-34 1,-3-2-6-16,-1 0-2 0,-2 1-819 0,-3-1-164 0</inkml:trace>
  <inkml:trace contextRef="#ctx0" brushRef="#br0" timeOffset="79048.95">12753 13383 1728 0,'0'0'38'0,"0"0"8"0,0 0 2 0,0 0 0 0,0 0-39 0,0 0-9 16,0 0 0-16,0 0 0 0,0 0 53 0,0 0 9 16,0 0 2-16,0 0 0 0,3 8 51 0,-3 0 10 15,0-3 3-15,0 8 0 0,0 0-73 0,-3-2-15 16,0-1-2-16,0 6-1 0,1 8-8 0,-4 0-1 16,0 0-1-16,3-6 0 15,-3 6 24-15,0 0 5 0,0 2 0 0,0 1 1 0,0-1-28 0,0-2-5 16,0 3-2-16,0 4 0 0,-3 4-22 0,3-1-20 15,3 0 4-15,0 1 1 0,0-1 15 0,0-5 0 16,3-2 0-16,0-3 0 0,3-3 20 0,-3 0 6 16,6-3 2-16,-3-2 0 0,3-2-20 0,0-4-8 0,0 1 0 0,0-6 8 31,0 3-31-31,-6-8-6 0,9 3-2 0,-3-1 0 0,3-2 76 0,-3 0 15 0,3 0 4 0,0-2 0 16,-4-4-64-16,1-2-26 0,3-2 2 0,0-3 0 15,0 2 38-15,0-2 8 0,-3-6 2 0,3 1 0 16,0-6-24-16,-3 3 0 0,6-6 0 0,-3 1 0 15,0-1-11-15,3 4-6 0,2-4-2 0,-2 1 0 16,0 2 31-16,3 0 5 0,-3 3 2 0,6-3 0 16,-3 3-19-16,0-3 0 0,3 0 0 0,-4-2 0 0,-2-3 0 15,3 2 0-15,0-2 0 0,-3 11 0 16,0-1 0-16,3-2 0 0,-3-3 0 0,3 3 0 16,-4 2 0-16,1 4 0 0,0 1 0 0,6-4 0 15,-6-1 0-15,-3 6 0 16,0 0 0-16,0 5 0 0,-3 0 0 0,3 0 0 0,0 3 0 0,-3-1 0 15,0 1-48-15,0-3-12 0,-1 3-4 0,1 2 0 16,-3 1-59-16,-3 2-12 0,0 0-2 0,0 0-1005 16</inkml:trace>
  <inkml:trace contextRef="#ctx0" brushRef="#br0" timeOffset="79650.14">13081 14007 1267 0,'0'0'28'0,"0"0"5"0,0 0 2 0,0 0 1 0,9-3-36 0,-3 1 0 0,-6 2 0 0,6-6 0 15,-3 1 124-15,3 3 17 0,0-1 4 0,0-2 1 16,-6 5-46-16,5-3-8 0,4 0-3 0,-3 1 0 16,0-4-29-16,-3 1-5 0,3 0-2 0,0-1 0 15,0 1-21-15,-3 0-4 0,3-3 0 0,0 0-1 0,0 3-13 0,0-3-2 16,0-3-1-16,0 3 0 0,0 0-11 0,0-2 0 16,-3 2 9-16,3-3-9 0,-3 3 8 0,0 0-8 15,-3-2 10-15,3 2-10 0,-3 0 13 0,0 0-3 16,0-3-1-16,-3 6 0 0,3-3 4 0,-3 3 1 15,0-3 0-15,-3 5 0 0,0 1 10 0,-3-1 3 16,0 0 0-16,0 3 0 0,-6 0 29 0,3 3 7 16,-3 2 1-16,0 1 0 0,1-1-52 0,2 3-12 15,0 2 0-15,-3 1 0 0,3 0 0 0,-6 2 0 16,3 0 0-16,0 3 0 0,3 0 0 0,1 0 0 16,-1 2 0-16,3 1 0 0,0-1 0 0,3 1 0 15,-3-3 0-15,6 2 0 0,-3 1 28 0,3-3 4 16,0-3 0-16,3 0 0 15,0 3-52-15,0-3-9 0,3-2-3 0,3-1 0 0,-3 1 32 0,0-3 0 16,6-3 0-16,0 0 0 0,0-2 0 0,3-3 0 0,-1-3 0 0,1 1 0 16,3-1 45-16,-3-2 15 0,-3 5 4 0,3-6 0 15,0-1-52-15,3-1-12 0,-3 2 0 0,0-2 0 16,2 0-17-16,-2-2-7 0,0-1 0 0,0 1-1 16,0-4 13-16,-3 4 2 0,0-1 1 0,0 1 0 15,-3 2-24 1,0-3-5-16,0 6-1 0,-3-3 0 0,0 0-68 15,0 5-13-15,-3 3-4 0,0 0-645 0,0 0-130 0</inkml:trace>
  <inkml:trace contextRef="#ctx0" brushRef="#br0" timeOffset="80164.92">13325 13803 172 0,'0'0'8'0,"0"0"1"0,0 0-9 0,0 0 0 16,0 0 0-16,0 0 0 0,0 0 221 0,0 0 43 15,0 0 8-15,0 0 1 0,0 0-170 0,0 0-35 16,0 0-6-16,0 0-2 0,0 0-9 0,0 0-3 0,0 0 0 0,0 0 0 16,0 0 13-16,0 0 3 0,-3-2 0 0,3 2 0 15,-6 0 17-15,3 2 4 0,-3-2 1 0,3 3 0 16,0 0-10-16,0-1-3 0,0 1 0 16,-3 2 0-16,3 0-18 0,0 3-4 0,-3 0-1 0,3 0 0 15,-3 0-14-15,0 3-2 0,0 2-1 0,1-2 0 16,-1 5-5-16,3-3-2 0,-3 0 0 0,3 0 0 15,-3 0-3-15,3 1-1 0,0 2 0 0,0-1 0 16,0-1-5-16,3-4-1 0,0 3 0 0,0-5 0 16,0 0-5-16,3-2-2 0,-3-6 0 0,3 2 0 15,0 9-9-15,0-3 10 0,3-3-10 0,0 0 10 0,-6-5-10 16,0 0 0-16,9-8 0 0,-9 8 0 16,11 3 0-16,1 2 8 0,-6-2-8 0,3-3 0 15,-9 0 0-15,12-3 8 0,-3 3-8 0,-3-2 0 16,-6 2-17-16,9-3-9 15,-3-2-2-15,3-1 0 0,-3 1-226 16,0-3-46-16</inkml:trace>
  <inkml:trace contextRef="#ctx0" brushRef="#br0" timeOffset="80610.42">13495 13840 1497 0,'0'0'66'0,"0"0"14"0,0 0-64 0,0 0-16 16,0 0 0-16,0 0 0 0,0 0 106 0,0 0 18 0,0 0 3 0,0 0 1 15,0 0-52-15,0 0-9 0,6-2-3 0,-6 2 0 16,6 8-5-16,-4-3-2 16,-2 0 0-16,0-5 0 0,0 0 11 0,0 0 3 0,3 6 0 0,0 1 0 15,0 4-57-15,-3 0-14 0,0 2 0 0,0 3 0 16,-3 0 54-16,0-1 8 0,0 4 2 0,1-3 0 15,-1 0-52-15,0 0-12 16,0-3 0-16,0 0 0 0,3 0 8 0,-3-2 0 0,0-1-8 16,3-4 12-16,-3-1-12 0,3-5 0 15,0 0 8-15,0 0-8 0,0 0 0 0,0 0 0 16,0 0 8-16,0 0-8 0,0 0 0 0,0 0 9 0,3-5-9 0,3 2 8 16,-3-2-8-16,3 0 8 0,-1-3-8 0,1-3 8 15,-3 0-21-15,0-2-5 0,6-3-1 0,-3 3 0 16,3-3 19-16,-3 3 0 0,3 0 0 0,-3 2 0 0,3-2 48 0,0 2 12 15,-3 1 4-15,3 2 0 16,-3-3-73-16,0 6-15 0,0 5-2 0,3 3-1 0,-3-6 27 0,2 0 0 16,-2-5 0-16,3-2 0 0,-3-1 0 0,3 9-8 15,-3 7 8-15,0-2 0 16,-6-3-33-16,0 0-2 0,0 0 0 0,6-3 0 16,-6 3-135-16,0 0-27 0,0 0-6 15</inkml:trace>
  <inkml:trace contextRef="#ctx0" brushRef="#br0" timeOffset="80909.64">13882 13790 1980 0,'0'0'88'0,"0"0"17"0,0 0-84 0,0 0-21 0,0 0 0 0,0 0 0 15,0 0 92-15,0 0 13 0,-3 3 3 0,0 2 1 16,0 0-58-16,0 1-12 0,0-1-3 0,0 3 0 16,0 2-4-16,0-2-2 0,-3 8 0 0,3 0 0 15,-3 0 2-15,0 0 0 0,0 0 0 0,3 2 0 16,-3 1-4-16,0-3-1 0,0 0 0 0,3-1 0 16,0-1-9-16,0-4-2 0,3 1 0 0,-3-1 0 0,3 4-16 0,0-6 0 15,-3 2 0-15,3-2 0 0,3 0 0 16,-3-8-9-16,0 0 9 0,0 0 0 15,0 0-118-15,6 0-18 0,-6 0-4 0,9-8-624 16,0 0-124-16</inkml:trace>
  <inkml:trace contextRef="#ctx0" brushRef="#br0" timeOffset="81070.22">13968 13557 1382 0,'-3'3'123'0,"0"0"-99"15,3-3-24-15,0 0 0 0,-3-3 175 0,0 3 29 16,0 0 7-16,3 0 1 0,0 0-126 0,0 0-25 16,0 0-5-16,0 0 0 0,0-8-48 0,0 8-8 15,0 0 0-15</inkml:trace>
  <inkml:trace contextRef="#ctx0" brushRef="#br0" timeOffset="82356.92">14057 13989 1497 0,'0'0'32'0,"3"-6"8"0,0-7 0 0,-3 8 4 0,0 5-36 0,0 0-8 16,0 0 0-16,0 0 0 0,0 0 106 0,0 0 19 15,0 0 4-15,0 0 1 0,0 0-41 0,0 0-8 16,0 0-1-16,9-3-1 0,0 0-17 0,-9 3-3 16,0 0-1-16,6 3 0 0,-6-3-23 0,0 0-5 15,0 0-1-15,9 0 0 0,-9 0-8 0,6 0-1 16,0-3-1-16,3 1 0 0,0-4-11 0,-6-1-8 0,6-1 9 0,-3 0-9 15,-4-3 0-15,1 1 0 0,3 2 0 0,0-3 0 16,-3-2 0-16,0 2 0 0,0 1 0 0,0-4 0 16,0 4 0-16,-3-1 0 0,-3 1 0 0,3-1 0 15,-3 0 0-15,0 1 0 0,3 2 0 0,-6 0 0 16,0-3 0-16,0 6 0 0,1 0 0 0,-4 2 0 16,0 1 57-16,0 2 6 0,-3 0 1 0,3 2 0 15,-3 1-52-15,-3 2-12 0,0 0 0 0,3 3 0 0,-3 0 0 16,4 0 0-16,-1 3 0 0,0-1 0 0,0 4 54 0,0-1 8 15,0 3 2-15,6 2 0 16,-3 1-52-16,0-1-12 0,0 1 0 0,3 2 0 0,0-3 0 16,0 4 0-16,3-4 0 0,0 1 0 0,0-3 0 0,3-6-8 15,0 3 8-15,0-5-13 16,3 3 13-16,-3-3 8 0,6-3 0 0,0 0-8 16,3-2 0-16,-3 2 0 0,3-5 0 0,6 0 0 0,0-2 0 0,0-1 0 15,6-5 0-15,-6-2 0 0,2 2 0 0,1-3 0 16,-3 0 0-16,3-2 0 0,-6-3 0 0,3 3 0 15,-3-5 0-15,0-1 0 0,-1 1 0 0,-2-1 0 16,0 3 0-16,3 0 0 0,-6 0 0 0,0 3 0 16,0 0 0-16,0 2 0 0,-3 3 0 0,0 3 0 15,-3 0 0-15,0 5 0 0,0 0 0 0,0 0 0 16,0 0 0-16,0 2 0 0,0 4 0 0,-3 2 0 16,0 0 0-16,0 0 0 0,0 2 0 0,-3 1 0 15,3 2 0-15,-3 3 0 16,3-3 0-16,-3 3 0 0,0 0 0 0,6-3 0 15,-3-2 0-15,0 5 0 0,0-3 0 0,3 0 0 0,-3 0 0 0,3-2 0 16,0 2 0-16,3 0 0 0,0 0 0 0,3-5 0 0,-6-8 0 0,6 6 0 16,-6-6 0-16,12 2 0 15,0-2 0-15,0 0 0 0,0-5 8 0,0 0-8 0,3-1 0 16,-3-1 0-16,0-7 0 0,2 1 0 0,-2-3 0 0,3-2 0 16,0-1 0-16,0 1 0 0,-3-4 0 0,3 4 0 15,0-3 0-15,-6 5 0 0,-1 3 0 0,1-1 0 16,0 4 0-16,0 2 0 0,-3 0 0 0,0 5 0 0,-6 3 0 15,0 0 0-15,0 0 0 0,0 0 0 0,0 0 0 0,0 0 0 16,0 0 0-16,9 8 0 0,-6 3 0 0,0-1 0 16,0 1 0-16,0 2 0 0,-3 1 0 0,0-1 0 15,-3 0 0-15,3-2 0 0,-3 2 0 0,3-3 0 16,0 1 0-16,0 0 0 0,0-4 0 0,0-1 0 16,-3-1 0-16,3-5 0 0,0 0 0 0,0 0 0 15,0 0 0-15,0 0 0 0,0 0 0 0,12-3 0 16,-3 1 0-16,3-6 0 0,-3 0 0 0,0-3 0 15,3-2 0-15,0 0 0 0,-1 0 0 0,1-3 0 16,0 3 0-16,-3-1 0 16,3 1-51-16,-3 2-10 0,0 1-3 0,0 2 0 0,0 0 52 0,-3 3 12 15,0-1 0-15,-6 6 0 0,6-2 0 0,-6 2 0 0,0 0 0 16,0 0 0-16,0 0 0 0,0 0 0 16,0 0 0-16,9 8 0 0,-6 2 0 0,0-2 0 15,-3 3 0-15,0 2 0 0,0 0 0 0,-3 3 0 16,0 0 0-16,3 0 0 0,-3 0 0 0,3 0 0 0,-3-3 0 0,3 3 0 15,0-3 0-15,0-2 0 0,0 2 0 0,0-3 0 16,3-2 48-16,-3 3 13 0,3-3 3 16,-3-8 0-1,0 0-103-15,0 0-20 0,0 0-4 0,0 0-1 0,8 2 52 0,-8-2 12 0,9 0 0 0,0 0 0 16,0-5-175 0,-3 0-32-16,3-6-6 0,3 1-2 0</inkml:trace>
  <inkml:trace contextRef="#ctx0" brushRef="#br0" timeOffset="82858.22">14917 13787 1728 0,'0'0'76'0,"-6"0"16"0,1 0-73 0,2 0-19 16,-3 3 0-16,6-3 0 0,0 0 208 0,0 0 39 15,-3 0 7-15,3 0 2 16,0 0-154-16,0 0-30 0,0 0-7 0,0 0-1 0,0 0-51 0,6 0-13 15,0-3 0-15,2 3 0 0,1-2 0 0,0 2 0 16,3 0 0-16,0 0 0 0,-3 0 20 0,6 0 2 16,-3 0 0-16,0 0 0 0,0 0-35 0,-3 0-7 15,-1 0-2-15,-8 0 0 0,9 2 22 0,-9-2 0 16,9 3 0-16,-9-3 0 0,6 3 0 0,-6-3 0 0,9 5 0 0,-9-5 0 16,3 5 0-16,-3-5 0 0,0 0 0 0,6 8 0 15,-6-2 0-15,3 1 0 0,-6-1 0 0,3 2 0 16,-6 0 0-16,3 0 0 0,-3 0 0 0,-3 5 0 15,0-3 47-15,0 4 13 0,-2-1 4 16,-4 5 0-16,3-2-51 0,-6 0-13 0,3 0 0 0,0 0 0 16,-3-3 0-16,6 3 0 0,-2-3 0 15,2 3 0-15,0-3 35 0,3-2 5 0,0-3 0 0,0 2 1 16,0 1-25-16,3 0-6 0,3-4-1 0,-3 1 0 16,3 0-9-16,3-2 0 0,0-6 0 0,0 0 8 15,0 0-8-15,6 5 0 0,0 0 0 0,3 1 0 16,-3-1 0-16,0-3 0 0,-6-2 0 0,9 0 0 15,0-2 0-15,3-1 0 0,-3 6 0 0,5-3 0 0,1-3 0 16,-3 3 8-16,3 0-8 0,0-2 0 0,-3 2 0 0,3-3 0 16,-3 3 0-16,-3-3 0 0,0 3 8 0,-3 0 2 15,-1-2 1-15,-2 2 0 16,3 0-39-16,-3 0-8 0,3 0-2 0,-6 0 0 16,0 0-102-16,0 0-20 0,0 0-4 0,0 0-1095 15</inkml:trace>
  <inkml:trace contextRef="#ctx0" brushRef="#br0" timeOffset="85503.33">15694 13936 230 0,'0'0'20'0,"3"-3"-20"0,3 0 0 0,-3-2 0 16,0 2 104-16,0 1 16 0,0-4 3 0,0 4 1 16,-3 2-33-16,3-5-7 0,3 2 0 0,-6 3-1 15,0 0-3-15,0 0 0 0,3-3 0 0,-3 3 0 0,3-5 9 0,-3 5 2 16,0 0 0-16,0 0 0 0,0 0-7 0,0 0-2 16,0 0 0-16,0 0 0 0,0 0-7 0,-6 8-2 15,0-3 0-15,0 3 0 0,0 0-25 0,3 0-6 16,-6 3-1-16,6-4 0 0,-6 1-13 0,6 0-4 15,-3 3 0-15,0-3 0 16,1 2-4-16,-1 4 0 0,0-4-1 0,0 1 0 0,0 2-19 16,0 0-11-16,3 1 2 0,-3 1 0 0,3-4 35 0,0 0 7 15,3 2 2-15,0-5 0 0,0-8-26 0,0 10-9 16,0-10 0-16,0 0 9 0,0 0-9 0,9 6 0 16,-9-6 9-16,9 5-9 0,6-2 23 0,-3-3 0 15,2-3 0-15,-2 0 0 0,0-2-32 0,0-3-7 16,3 3 0-16,0-3-1 0,-3-3 17 0,3 1 0 15,-3-1 0-15,5-2 0 0,-2 0 0 0,0-1 0 0,0 1 0 16,-3 0-10-16,3 0 10 0,-3-1-10 16,0 4 10-16,-3 2-10 0,0-3 10 0,-1 1-10 0,-2 2 10 0,3 0-10 15,-6 0 10-15,3 0 0 0,-3 0 0 0,-3 3 0 16,0 5 0-16,0 0 0 0,0 0 0 0,0 0 0 16,0 0 0-16,0 5 0 0,-3 0 0 0,-3 1 11 15,3 2-11-15,-3 0 0 0,3-1-10 0,-3-1 10 16,1 2 0-1,-1 0 0-15,0 2 8 0,-3 1-8 0,3 2 22 0,-3-2-2 0,6 2-1 0,-3 0 0 16,0 0 4-16,3-2 1 0,-3-3 0 0,6 2 0 16,0-2-12-16,3 3-3 0,0-3 0 0,0 0 0 15,-3-8-9-15,9 5 0 0,0 0 9 0,0 1-9 16,0-1 0-16,0 0 0 0,0-2 0 0,-1 0 8 16,1-1-8-16,0-2 0 0,0-2 0 0,0 2 0 15,-3 0-129-15,3-3-21 0,0-2-4 0,3-1-917 16</inkml:trace>
  <inkml:trace contextRef="#ctx0" brushRef="#br0" timeOffset="85990.18">16206 13899 1324 0,'0'0'59'0,"0"0"12"0,0 0-57 0,0 0-14 15,0 0 0-15,0 0 0 0,-6 5 210 0,0-2 39 16,3 2 8-16,-3 3 2 0,3-3-158 0,0 3-31 16,0 0-6-16,1 2-2 0,-1-2-33 0,3 0-6 15,-6 3-2-15,3 0 0 0,0 2 4 0,-3 0 1 16,0 0 0-16,3 3 0 0,-3-3-26 0,0 6 0 0,3-3 0 0,-3 0 0 16,3-1 40-16,0-1 4 0,0-1 0 0,0-2 0 15,3-11-20-15,3 7-3 0,-3-7-1 0,0 0 0 16,0 0-20-16,6 8-18 0,-6-8 3 0,0 0 1 15,3 3 14-15,6 0 0 0,0-9 0 0,0 4 0 16,3-4 0-16,0-1 8 0,2-1-8 0,-2-3 0 16,3-2 0-16,0-3-19 0,0 3 3 0,0-3 0 15,0 0-6-15,3 3-1 0,-7-1 0 0,4 1 0 0,-3-3 11 16,0 6 3-16,0-1 0 0,-3 3 0 0,0 3 9 16,-3 0 0-16,-6 5 0 0,6-3 0 0,-6 3 0 15,0 0 0-15,0 0 0 0,0 0 0 16,0 0 0-16,3 8 0 0,0 3 0 0,-3-1 0 0,0 1 11 15,0 2-3-15,-3 0 0 0,0 0 0 0,3 1 2 16,-3-1 0-16,3-5 0 0,-3 5 0 16,0-2-10-16,3-1 10 0,-3 1-10 0,3-3 10 0,0 2-10 0,3-4 0 15,-3-6 0-15,0 8 0 0,6-1 0 0,-3 1 0 16,-3-8 0-16,0 0 8 16,3 3-8-16,3 0 0 0,0 2 0 0,0-2 0 15,-3-3-176-15,6 0-30 0</inkml:trace>
  <inkml:trace contextRef="#ctx0" brushRef="#br0" timeOffset="86470.15">16712 14041 288 0,'0'0'25'0,"0"0"-25"0,0 0 0 0,0 0 0 16,0 0 312-16,0 0 56 15,0 0 12-15,9 3 3 0,-9-3-242 0,0 0-48 0,0 0-9 0,6 3-3 16,-6-3-12-16,0 0-2 16,0 0-1-16,9-6 0 0,-3 1-42 0,3 0-9 0,0 0-2 0,-3-3 0 15,-3 0-22-15,0-3-5 0,3 1-1 0,0-1 0 16,-3-2 30-16,0 2 5 0,0-2 2 0,3 0 0 16,-6-1-22-16,0 1 0 0,0 0 0 0,0 0 8 15,0 2 11-15,-3 1 2 0,-3-1 1 0,3 3 0 0,0 3-2 16,-3-1-1-16,-6 4 0 0,3 2 0 0,-3 2 36 0,-3 4 7 15,0-1 2-15,0 6 0 0,3 5-10 0,-2-1-2 16,-1 1 0-16,0 0 0 0,0-3-19 0,0 3-4 16,6 3-1-16,-3-1 0 0,3 1-12 0,0 2-4 15,0 0 0-15,3 0 0 0,3-2-12 0,3-1 9 16,-2-4-9-16,2 1 8 0,2-1-8 0,1-4 0 16,3-2 0-16,-3 0 0 0,6 0 0 0,0-3 0 15,-3 1 8-15,3-4-8 0,0 1 0 0,3-3 0 16,-3 0 0-16,6-3 0 0,-3 1 0 0,0-6 0 15,2 2 0-15,-2-4 0 16,-6-1-28-16,3 1-4 0,9-1 0 0,-3-2-1 16,-3 0-20-16,3-3-4 0,6-5-1 0,-3-1 0 15,-4-4-29-15,-2 2-5 0,3-2-2 0,-3-3 0 16,6 0-122-16,-6 2-25 0,0 1-5 0,0-1-544 0</inkml:trace>
  <inkml:trace contextRef="#ctx0" brushRef="#br0" timeOffset="86770.03">17061 13449 288 0,'3'-19'25'0,"-3"14"-25"0,2-6 0 0,4 3 0 15,-3-2 259-15,0-1 46 0,0 3 10 0,3-2 1 16,0 2-160-16,-3-3-32 0,3 3-6 0,-3 0-2 16,0 3-40-16,0 0-8 0,-3 5-1 0,3-3-1 15,3 0-9-15,-6 3-1 0,0 0-1 0,0 0 0 16,0 0 0-16,0 0 0 0,0 0 0 0,-6 8 0 16,0 3-7-16,0 0-2 0,-3 2 0 0,0 5 0 0,-3 1 3 15,4-3 1-15,-4 8 0 16,3-1 0-16,-3 6-3 0,0 3-1 0,0 0 0 0,0 0 0 15,0-1-9-15,-3 9-1 0,0-3-1 0,0 0 0 16,1 0-14-16,2 0-2 0,-3 6-1 0,3-4 0 16,6 1-10-16,-3-3-8 0,3-3 9 0,0-2-9 0,6-3 8 15,0-2-8-15,3-6 0 0,0-3 0 0,-3-2 0 0,3-2 8 16,3-1-8-16,0-3 0 0,0 1 0 16,0-6 0-16,3-2 0 0,0 0 0 0,3-1-10 15,0-2-5-15,-4 0-1 0,4-2 0 16,0 2-80-16,0 0-17 0,-3-6-3 0,0 1-1169 0</inkml:trace>
  <inkml:trace contextRef="#ctx0" brushRef="#br0" timeOffset="87992.39">11054 14801 1119 0,'0'0'49'0,"0"0"11"0,3 16-48 0,-3-8-12 15,0-8 0-15,0 0 0 0,0 0 98 0,0 0 17 16,0 0 3-16,3-6 1 0,3-17 47 15,-6 28-88-15,3 3 0 0,-3-8-14 0,0-6-4 16,0-4 0-16,0 5 0 0,0 5-10 0,0 0-2 16,0 0-1-16,0 0 0 0,0 0-11 0,0 0-1 15,-3-6-1-15,0 6 0 0,-3 3 1 0,3 0 0 16,-3-6 0-16,3 3 0 0,-6 0-3 0,0-3 0 0,0 1 0 0,-3 2 0 16,0-3 0-16,0 6 0 15,-2-1 0-15,-1 1 0 0,-6 0-6 0,3-1-2 0,-3-4 0 16,0 4 0-16,0 6-4 0,1 0-2 0,5 0 0 15,-3-3 0-15,0 1 9 0,3-4 1 16,0 4 1-16,0 1 0 0,3 4-29 0,1-3-15 16,2 0 2-16,0 0 0 0,0-3 13 0,3 0 0 0,0 6 0 0,3-3 10 15,3-8-10-15,0 8 0 0,0-8 0 0,3 13 0 16,0-8 0-16,3 3 0 0,-3 0 0 0,6 0 0 16,0-2 0-16,0-1 0 0,2 0 0 0,1 0 0 15,3 1 0-15,-3-1-14 16,0-2 3-16,0 2 1 0,3 0 10 0,0-2 16 0,0 2-4 0,-1 0-1 15,1 1-11-15,3-1 0 0,0 3 0 0,-3 0 0 16,-3 0 0-16,0 0 0 0,-3 0 0 0,0 0 0 16,-3 0 0-16,-3 0 0 0,3-1 0 0,-6 1 0 15,2 0 0-15,-4 3 0 0,-1-3 0 0,0 0 0 16,-3 0 0-16,-3 2 0 0,0 1 0 0,0 2 0 0,-3-2 0 0,0-1 0 16,-3 4 0-16,0-4 0 0,-3 3 0 15,3 1 0-15,1-4 0 0,-1 1 0 0,-3-3 0 0,0 0-16 16,0 0 4-16,0-3 1 0,0-2 20 0,1 2 4 15,-1-5 1-15,3-3 0 0,-3 1-22 0,6-1-5 16,-3-2-1-16,3-1 0 0,0-2 24 0,0 6 5 16,1-1 1-16,-1-5 0 0,0 0-16 0,-3-2 0 15,6 2 0-15,3-3 0 0,-3 3 0 0,6 0 0 16,3 0 0-16,0 3 0 16,0 0-95-16,3-3-15 0,0 0-3 0,3 0-1075 15</inkml:trace>
  <inkml:trace contextRef="#ctx0" brushRef="#br0" timeOffset="88306.53">11363 14647 1731 0,'-3'-2'76'0,"0"2"17"0,0 2-74 0,0 1-19 16,1 0 0-16,-4 2 0 16,0 0 88-16,3 1 13 0,-3 1 3 0,0 1 1 15,-3 3-32-15,3 2-6 0,-6-2-2 0,3 5 0 16,3 2-35-16,-3 9-7 0,3 7-2 0,-3-2 0 0,-3 0 35 0,0-1 6 16,1 4 2-16,-4 4 0 0,0-7-33 0,3 0-7 15,-3-3 0-15,3-3-1 0,3 1-37 0,0-1-7 16,0 1-2-16,0-1 0 0,3-2 43 0,0 0 9 15,0 0 2-15,4-3 0 0,2-3-31 0,0-2 0 16,0-3 0-16,2-2 0 16,1-3-112-16,0-5-28 0,3-3-5 0</inkml:trace>
  <inkml:trace contextRef="#ctx0" brushRef="#br0" timeOffset="88528.19">11104 15052 1940 0,'0'0'86'0,"0"0"18"0,-6 3-84 0,4 2-20 16,2-5 0-16,0 0 0 0,0 0 102 0,0 0 16 0,0 0 3 0,0 0 1 15,5 0-72-15,1 0-14 0,0 3-4 0,6-1 0 16,0-4-12-16,3-1-2 0,0 3-1 0,3-3 0 16,-3 3 7-16,-3 0 2 0,2-2 0 0,-5 2 0 15,6-3-36-15,-3 1-7 0,3-1-2 0,-3 0 0 16,3 3 4-16,-3 0 1 0,3 0 0 0,-6-2-742 15,2 2-149-15</inkml:trace>
  <inkml:trace contextRef="#ctx0" brushRef="#br0" timeOffset="89470.38">11527 15245 1933 0,'0'0'85'0,"0"0"19"0,0 0-84 0,0 0-20 16,0 0 0-16,0 0 0 15,0-5 89-15,3 0 14 0,-3-3 2 0,3 0 1 0,-3 3-62 0,3-1-12 16,3 1-2-16,-3 0-1 0,3-1-29 0,0-2 0 16,-3 3 0-16,3 0 0 0,0 0 0 0,-3-3 0 0,3 0 0 0,-3 0 0 15,3 0 0-15,-6 8 0 0,0 0 0 0,0-8 0 16,0 0 0-16,-3 0 0 0,0 5 0 0,-3 1 0 15,0-6 0-15,-3 2 0 0,3-1 0 0,-3 1 0 16,0 6 48-16,0-2 4 0,-3-1 1 0,0 0 0 16,0 6-5-16,-3 2 0 0,4 6-1 0,-4-3 0 15,0-3-8-15,-3 3-2 0,3 0 0 0,0 3 0 16,-3-1-12-16,6 1-2 0,-2 2-1 0,2 0 0 16,0 0-8-16,3 3-2 0,0 0 0 15,3 3 0-15,0-1-12 0,3-2 8 16,0 3-8-16,3-4 0 0,3 1 0 0,0-2 0 0,3-1 0 0,3-3 0 15,0 1 0-15,3-6 8 0,0 1-8 0,-1-4 0 16,4-2 0-16,0-2 0 0,3-6 8 0,0 0-8 16,-3-3 0-16,0-2 8 0,0-3-8 0,2 0 0 15,-2-2 0-15,0-1 0 0,-3 1 0 0,3 2 0 0,0-3-16 0,-3 3-5 16,0 0-2-16,-3 3 0 0,0 0 1 0,0 0 0 16,-1-1 0-16,-2 7 0 0,-3-1 22 0,-3 8 0 15,0 0 0-15,0 0 0 0,-6-3 0 0,3 6 0 16,-3-3 0-16,4 2 0 0,-4 6 0 0,0-3 13 15,-3 1-3-15,3-1-1 0,3 3 8 0,-3 5 2 16,0-2 0-16,0 5 0 0,3-3-7 0,-3 3-2 16,3 0 0-16,3 0 0 0,0-1-10 0,0 1 0 15,0-2 0-15,3-4 8 0,0-2-8 0,0 3 0 16,3-3 0-16,0-1 0 0,0-1 0 0,0-6 0 16,3 0 0-16,0-3 0 0,0-2 0 0,-1 0 0 15,4-1 8-15,0-4-8 0,3-1 14 0,-3 1 1 16,-3-4 0-16,0 1 0 15,3 0-63-15,0 0-13 0,0-1-3 0,0 6 0 0,2-2 48 0,-2 2 16 16,-3 0-12-16,3 0 12 0,-3 3-12 0,3-1 3 16,-3 4 1-16,0-3 0 0,-9 5 16 0,6-6 4 0,-6 6 1 0,0 0 0 15,0 0-13-15,0 0 0 0,0 0 0 0,9 6 0 16,-3-4 0-16,-6-2 0 0,0 0 0 0,3 5 0 16,0 3 0-16,0-2 0 0,-3 2 0 0,0-3 0 15,0 3 0-15,0-3 0 0,0 3 0 0,0 0 0 16,0-3 0-16,0 1 0 0,0-1 0 0,3 3 0 15,-3-6 0-15,0-2 0 0,0 0 0 0,0 0 0 16,0 0 0-16,9 0 0 0,-9 0 0 16,8-2 0-16,1 2 0 0,0 0 0 0,0-5 0 15,-3-3 0-15,3 0-48 16,0 0-13-16,0-3-3 0,3 3 0 16,-3-2 0-16,-3 2 0 0,0 0 0 0,0 2 0 0,0-1 52 0,-3 1 12 0,3 4 0 0,-3-1 0 15,-3 3 0-15,0 0 0 0,0 0 0 0,0 0 0 0,5 3 13 0,-2 5 6 16,-3-8 1-16,0 7 0 0,0 4 12 15,0 0 4-15,0-3 0 0,-3-1 0 0,3 4-23 0,0-3-4 16,0 3-1-16,0-3 0 0,0 2-8 0,3-2 0 16,-3-3 0-16,0-5 0 0,6 0 0 0,0 3 0 15,0 2 0-15,0-2 0 16,3-8-72-16,0 2-17 0,-3 8-3 0</inkml:trace>
  <inkml:trace contextRef="#ctx0" brushRef="#br0" timeOffset="89940.28">12283 15229 1958 0,'0'0'43'0,"-3"6"9"0,3 4 1 0,-3 1 3 0,0-6-45 0,3-5-11 0,0 0 0 0,0 0 0 15,0 0 85-15,0 0 15 0,6 3 4 0,3-3 0 16,-9 0-70-16,6 0-14 0,3-5-2 0,0 2-1 15,-3-2-17-15,0-3 10 0,0 2-10 0,3 1 8 16,-6-3-8-16,3 0 0 0,0-5 0 0,-3 0 0 16,3 0 0-16,-6 5 8 15,2 0-8-15,1 2 0 0,-3-2 8 0,3 3-8 0,-3-3 0 0,0 0 8 0,0-8 6 0,-3 3 1 16,0 3 0-16,1-1 0 0,-1 3 9 0,-3-3 1 16,-3 4 1-16,3 1 0 0,-9 4 21 0,3 2 4 15,-3 5 1-15,0 3 0 0,-6-3-16 0,3 3-4 16,-2 0 0-16,8 0 0 0,0 2 26 0,3 6 5 15,-3 0 1-15,0 3 0 0,3-3-52 0,-3 2-12 16,3 1 0-16,-3 2 0 0,6-5 0 0,0 0 0 16,4 2 0-16,-1 1 0 0,6-1 0 0,-1-2 0 15,4-3 0-15,0 0 0 0,6-7 0 0,-6 2 0 16,-3-3 0-16,6-2 0 0,3-3 0 0,3-3 0 16,0 0 0-16,3-7 0 15,3-3-48-15,-1 2-13 0,1 0-3 0,0-2 0 16,-6-5-10-16,3-4-2 0,-3 1-1 0,0-3 0 15,2 3-21-15,-2-2-4 0,-3-1-1 0,6-5 0 16,-3-3-29-16,0 0-7 0,-3 6-1 0,6-11 0 16,-4-8-23-16,4 5-5 0,3 6 0 0,-3-6-1 15</inkml:trace>
  <inkml:trace contextRef="#ctx0" brushRef="#br0" timeOffset="90167.29">12688 14520 1267 0,'12'-21'56'0,"-9"11"12"0,0-1-55 0,-3-2-13 0,0-3 0 0,0 8 0 16,0 8 188-16,0 0 36 0,-6-3 6 0,3 6 2 15,-6 0-116-15,6 2-22 16,-6 0-5-16,3 3-1 0,0 0 11 0,-3 3 1 0,0 5 1 0,0-1 0 15,0 1-59-15,1 5-12 0,-4 1-2 0,-3 1-1 16,3-1 13-16,0-1 4 0,-3 8 0 0,3 5 0 16,-3 6-16-16,3 0-4 0,-3 5 0 0,4-6 0 15,-1 1-11-15,0-6-2 0,3 6-1 0,0-11 0 16,0 0-19-16,3 0-4 0,0 0-1 0,3 1 0 16,0-1 25-16,-3-3 5 0,6 1 0 0,-3-1 1 15,3 1-17-15,0-6 0 0,3-5 0 0,0-1 0 16,-3-4-8-16,3 0-6 0,3-1-1 0,0-2 0 15,0-3-92-15,0 1-18 0,3-6-4 0,0 0-717 16,0-3-143-16</inkml:trace>
  <inkml:trace contextRef="#ctx0" brushRef="#br0" timeOffset="91260.38">12780 15195 1497 0,'0'13'32'0,"0"-13"8"0,0 0 0 0,0 0 4 16,0 0-36-16,0 0-8 0,0 0 0 0,0 0 0 0,0 0 104 0,0 0 20 15,0 0 3-15,0 0 1 0,0 0-52 0,0 0-9 16,0 0-3-16,0 0 0 0,0 0 0 0,0 0 0 16,0 0 0-16,0 0 0 0,6-2-56 0,-3-4-8 15,3-2-10-15,-3 3 10 0,3-3 0 0,-3 3 0 16,3 0 9-16,0-1-1 15,-3 1-8-15,3-3 0 0,-3-3 0 0,3 1 0 0,-3-1 0 0,0 1 0 16,0-1 8-16,-3-2-8 0,-3 0 8 0,3 2-8 16,-3 3 10-16,0 3-10 0,-3-6 16 0,-3 9-4 0,3-1 0 0,-3 3 0 15,-3 0 18-15,3 3 3 0,-6-1 1 0,3 4 0 16,-2 2-19-16,-1 2-4 0,0-5-1 0,0 3 0 16,-3 3 43-16,3-1 9 0,3 4 2 0,0-4 0 15,0 4-52-15,3-4-12 0,1 3 0 0,2 3 0 16,0-3 0-16,0 3 0 0,0 0 0 0,3 0 0 15,3-3 0-15,3 1 0 0,0-4 0 0,3 3 0 16,0-5 0-16,0-2 0 0,3-1 0 0,-1-2 0 16,4-3 0-16,3 0 0 0,-3-6 0 0,6-2 0 15,0 0-11-15,0-2-5 0,-3-1 0 0,2-2-1 0,-2 0 27 16,3-1 6-16,-6-1 0 0,3 1 1 16,0-1-34-1,-3 1-7-15,-3 4-2 0,0 2 0 0,0 0-10 0,-3-3-1 0,-4 1-1 0,-2 10 0 0,0 0 38 16,0 0 12-16,0-8 0 0,0 5 0 15,-2 3-12-15,-1 3 0 0,-3-1 0 0,0 4 8 0,0-1-17 0,0 3-4 16,0-3-1-16,0 3 0 0,0 3 62 0,0 2 13 16,0 0 3-16,3 0 0 0,0 1-52 0,0 1-12 15,3 1 0-15,0-2 0 0,0 1 0 0,3-4 0 16,0 0 0-16,3-3 0 0,-3 0 0 0,6-3 0 16,-3 0 0-16,6-2 0 0,-3-6 0 0,3 0 0 15,-1-2 0-15,4-5 0 0,0-1 0 0,0-2 0 16,3 0 0-16,0-3 0 15,-3 5-33-15,3-2-10 0,-1-3-1 0,1 3-1 0,-3 2 21 0,0-2 4 0,-3 0 0 0,3 5 1 32,0 2-36-32,-3 1-7 0,0 3-2 0,-12 2 0 0,8-3 54 0,-8 3 10 15,9 3 0-15,-6 2 0 0,0 0 0 0,-3 3 0 16,-6 0 0-16,3 3 0 0,-3-1 0 0,0 3 0 0,1 1 0 16,-1-1 0-16,0 0 47 0,0-2 13 0,0 2 4 15,3 0 0-15,3-5-52 0,0 3-12 16,3-3 0-16,-6-3 0 0,0-2 0 0,0-3 0 0,3 0 0 0,0 0 0 15,3-8 33-15,3-3 4 0,0-2 1 0,3-3 0 16,3 3-30-16,-4-3-8 0,4 3 0 0,-3-1 0 16,3 1 0-16,0 0 0 0,0 0 0 0,-3 2-8 15,0 3 8-15,0 0-13 0,-3 0 5 0,3 0 8 16,-9 8-12-16,0 0 12 0,0 0-10 0,0 0 10 0,0 0-8 16,0 0 8-16,9-2 0 0,-9 2-9 15,0 0-27-15,0 0-6 0,12-3-1 0,-12 3 0 16,8 3-139-16,4-1-28 0,-12-2-6 0</inkml:trace>
  <inkml:trace contextRef="#ctx0" brushRef="#br0" timeOffset="91968.08">13527 15182 1497 0,'0'0'66'0,"0"0"14"15,0 0-64-15,0 0-16 0,0 0 0 0,0 0 0 0,-6-3 208 0,6 3 39 16,0 0 7-16,0 0 2 0,0 0-205 0,0 0-41 0,3-5-10 0,-3 2 0 16,6-2 0-16,-6 5 0 0,0-8 0 0,0 3 0 15,6-3 24-15,-3 0 4 0,3 3 0 0,-3-1 0 16,0 1-28-16,3-3 0 0,-3 0 8 0,3 0-8 16,-3 3 8-16,3-3 0 0,-6 0 0 0,0 0 0 15,3 0 9-15,-3 0 2 0,-3 0 0 0,0-2 0 16,0-1-4-16,0 0-1 0,-3 4 0 0,0 4 0 15,6 3-14-15,-9 0 0 0,0 3-12 0,-3 2 12 16,-3 0 40-16,1 6 16 0,-4-1 2 0,3 4 1 16,-3-1-26-16,0 0-5 0,3 3 0 0,0-3-1 15,1 3-3-15,-1-3-1 0,6 0 0 0,-3 3 0 16,3 0-10-16,3 3-1 0,0-3-1 0,3 2 0 16,3 1-11-16,0-4 0 0,3 1 0 0,3-2 0 15,0-1 0-15,3-3 0 0,0-2 0 0,0-2 8 16,3-4-8-16,-1-2 0 0,4-2 0 0,3-4 0 15,0-4-24-15,0-3-8 0,0-1 0 0,-3 1-1 16,-3 2-45-16,5-4-9 0,1-1-1 0,-3-3-1 16,6-2-3-16,-3-3-1 0,3 0 0 0,0 1 0 15,-4-1-22-15,1 0-4 0,0-2-1 0,6-9 0 16,-3-5 22-16,-3 3 4 0,-3-5 1 0,2 0 0 16,-2 2 12-16,0 6 2 0,3-3 1 0,-3 2 0 0,0 3 49 0,0 1 9 15,-3-1 3-15,2 3 0 0,-2 0 58 0,0 0 12 16,-3 2 3-16,0 6 0 0,-6 0 68 0,3 5 13 15,-3 0 3-15,0 6 1 0,-3-4-16 0,0 9-3 16,-3 8-1-16,3 2 0 0,-3 0-34 0,0 1-7 16,-3-1-2-16,0 3 0 0,-3 5-23 0,3-2-5 15,-3 4-1-15,0 4 0 0,-3 2-5 0,-2 3-2 16,5-3 0-16,-6 6 0 0,3 2-12 0,-3-3-2 16,3 6-1-16,-3-3 0 0,0-3-8 0,0 9-2 15,-2 10 0-15,2 2 0 0,0-4-6 0,0-4-2 0,0-4 0 16,3-11 0-16,0 2-9 0,3 3 0 15,3-2 0-15,0 2 0 0,0 0 0 0,3 0 0 0,1-3 0 16,2 9 0-16,2-9 0 0,1-2 0 0,3-5 0 16,3-3 0-16,-3-3-45 15,3-5-8-15,0 2-2 0,0-7 0 0,3-6-141 16,-3-2-29-16,0-3-6 0,0 0-1 0</inkml:trace>
  <inkml:trace contextRef="#ctx0" brushRef="#br0" timeOffset="92784.55">14036 15177 864 0,'-9'18'38'0,"9"-10"8"0,0-8-37 0,0 0-9 0,0 0 0 0,0 0 0 16,0 0 194-16,0 0 37 0,0 0 7 0,0 0 2 16,0 0-101-16,0 0-20 0,0 0-4 0,0 0-1 15,0 0-64-15,0 0-13 0,9 0-2 0,0-3-1 16,-3-2-18-16,3-3-3 0,0 0-1 0,-3 0 0 0,3 0-12 0,0-2 8 15,0 2-8-15,0-3 0 0,0 3 8 0,-3-2-8 16,0-1 0-16,-3 0 0 0,0 4 11 0,-3 1-11 16,0-2 12-16,-3 0-12 0,3 0 35 0,-6 1 0 15,-3-1 0-15,3 2 0 0,-3 1-3 0,-3 0-1 16,0-1 0-16,0 4 0 0,-3-1-10 16,3 3-1-16,-3 0-1 0,4 3 0 0,-1 2-19 0,0 0 0 15,-3 3 0-15,6 0 0 0,-3 0 55 0,0 3 7 16,0-1 2-16,0 4 0 0,0-1-52 0,3 3-12 15,-2 0 0-15,-1 5 0 0,3-3 0 0,0 3 0 16,3-2 0-16,0-1 0 0,3 1 0 0,0-3 0 16,3-3 0-16,3 0 0 0,0 1 0 0,3-9 0 15,0-8 0-15,3 3 0 0,3 5 0 0,-1 1 0 16,1-9 0-16,3-2 0 0,0 0 0 0,-3-9 0 16,3-12 0-16,-3 7 0 15,0 1 0-15,6 7 0 0,-3 3 0 0,2-2 0 0,1 2 0 0,0-3 0 16,0 1 0-16,0-1 0 0,-3-2 0 0,0 5-18 0,-6-3 4 15,2 3 1-15,-5 0 13 0,-6 8 0 0,0 0 0 0,0 0 0 16,0 0 8-16,0 0 4 0,0 0 0 0,0 0 1 16,-3 3-13-16,-3 0 0 0,0 5 0 0,1 0 0 15,-1 2 0-15,-3 6 0 0,0-3 0 0,0 3 0 16,3 0 0-16,0 5 0 0,3-2 0 0,-3 2 0 16,6 0 0-16,0-2 0 0,0-1 0 0,3-2 0 15,3-3 0-15,0 0 0 0,0-2 0 0,6-6 0 16,-3 1 0-16,6-4 0 0,-4-4 0 0,4-4 0 15,0 1-153-15,-3-6-34 16,6-2-6-16</inkml:trace>
  <inkml:trace contextRef="#ctx0" brushRef="#br0" timeOffset="93327.66">14709 14409 2181 0,'-6'-2'96'0,"3"2"21"0,0 2-93 16,0-2-24-16,-3 3 0 0,3 0 0 0,0-3 91 0,0 5 13 15,0-3 4-15,0 6 0 0,3 0-53 0,-6 3-11 16,0 2-1-16,0 3-1 0,1 0-10 0,-4 5-1 0,0 0-1 0,0 3 0 16,-6 0-5-16,0 2-1 0,0 6 0 0,-3 0 0 15,-3 2 4-15,1 3 0 0,-4-2 0 0,6 4 0 16,0 1-4-16,6-11 0 15,-3 0 0-15,3 0 0 0,0-2-9 0,-2-1-3 0,2-2 0 0,3-3 0 16,0-2-12-16,0 5 9 0,3-6-9 0,3-2 8 16,0-3-8-16,3-5 0 0,3 3 0 0,3-6 0 15,0-5 8-15,3 0-8 0,3-3 0 16,0-2 8-16,-1 0-8 0,4-3 0 0,3-3 0 16,-3 6 0-16,3-6 0 0,0 1-17 15,3-3 4-15,-1 5 1 0,1-3-8 0,-3 3 0 0,0 0-1 0,0 3 0 16,-3 0 0-16,3-1 0 0,-1 4 0 0,-5-1 0 15,0 3 4-15,0 0 1 0,0 5 0 0,-6-2 0 0,0 2 8 0,-3 3 8 16,3 0-12-16,-3 0 12 0,0-3 0 0,-3 3-8 16,0 3 8-16,0-3 0 0,0 0 0 0,0 5 0 15,-3-2 0-15,0 2 0 0,-3-3 0 0,3 4 0 16,-3-1 0-16,0 5 0 0,-3 1 0 0,0-6 0 16,-6 3 11-16,3-5-11 15,1-4 18-15,-7-1-3 0,0-1-1 0,0 8 0 0,-3 6-4 0,-3-3-1 16,1-6 0-16,2 1 0 0,3-1-1 0,6-2-8 15,-3-2 12-15,0-1-4 0,0-5-8 16,3-3 8-16,-3-2-8 0,4-3 8 0,2-3-8 0,-3-2 0 16,3-5 0-16,3-3 0 15,3 2-56-15,0-2-16 0,3 2-3 0,3 1-781 0,3-1-157 16</inkml:trace>
  <inkml:trace contextRef="#ctx0" brushRef="#br0" timeOffset="94091.17">14935 15002 403 0,'0'0'17'0,"0"0"5"0,0 0-22 0,0 0 0 15,0 0 0-15,0 0 0 16,-3 3 313-16,0 2 59 0,0-3 11 0,0 4 2 0,0-1-225 0,0 0-46 0,0 3-9 0,0 0-1 16,-2 5-39-16,2 3-7 15,-3-2-2-15,0 1 0 0,0 1-19 0,0 0-4 0,3 0-1 0,0 3 0 16,3 2-9-16,0-3-3 0,3-2 0 0,-6 3 0 15,0-6-9-15,3 0-3 0,3-5 0 0,0 0 0 16,-3-8-8-16,0 0 0 0,9 0 9 0,0-3-9 16,3-2 11-16,-1 0-3 15,1-3 0-15,0-3 0 0,0-2-8 0,3 0 0 16,-3 0 0-16,3-1 0 0,-3 1 0 0,6-3 0 0,-4 0 0 0,1 3 0 16,-3 3 0-16,-3 2 0 0,0-3 0 0,-3 6 0 15,0-1 0-15,-6 6 0 0,3 0 0 0,0 0 0 16,0 6 0-16,0-4 0 0,-6 6 0 0,3 0 0 15,-3 0 0-15,0 5 0 0,0 1 9 0,0 2-1 16,0-1 10-16,0 4 2 0,0-1 1 0,0 1 0 0,3-1-8 0,0-2-1 16,0-2-1-16,3-1 0 0,0 0-11 15,-3 0 0-15,3-5 9 0,3-3-9 0,-3 1 8 0,6-6-8 16,-3-6 8-16,0 1-8 0,3-3 8 0,0 0-8 16,-3-2 8-16,3-3-8 0,-1-3 0 0,4 0 9 15,-3 0-9-15,3 0 0 0,-3-3 8 16,3 4-8-16,0-1 0 0,-3-3 0 0,3 6 0 0,0-3 10 15,0 3-10-15,0 0 8 0,-1 5 8 0,-5-3 0 16,3 1 1-16,-6 2 0 16,0 2-36-16,-3 6-7 0,0 0-2 0,0 0 0 15,0 0-6-15,0 0-2 0,0 0 0 0,3 3 0 16,3 0-52-16,-3 2-10 0,-6 0-2 0,3 0-977 16</inkml:trace>
  <inkml:trace contextRef="#ctx0" brushRef="#br0" timeOffset="94688.69">15545 15129 1324 0,'0'0'118'0,"0"5"-94"0,0-5-24 0,0 0 0 16,0 0 136-16,0 0 22 0,0 0 5 0,0 0 1 15,6 3-53-15,-6-3-11 16,6 2-1-16,0-2-1 0,0-2-59 0,0-1-12 0,0 1-3 0,0-1 0 15,0 0-11-15,3-2-2 0,-3 0-1 0,3-1 0 0,-3 1-10 0,0 0 0 16,0-1 0-16,0 1 0 0,0-3 0 0,0 3 8 16,-3-6-8-16,0 1 0 0,0 2 8 15,-3 0-8-15,0-3 0 0,-3 3 8 0,3 0 12 0,-6 1 3 16,3 1 0-16,-3 1 0 16,0-3 15-16,-3 3 3 0,3-1 1 0,-6 6 0 15,3 3 1-15,-6 2 0 0,0 3 0 0,0 0 0 0,0 3-9 0,1-1-2 16,-4 1 0-16,0 2 0 0,0-2-5 0,0 2-2 15,3-2 0-15,-3 2 0 0,7 0-10 0,-1 3-3 16,3-3 0-16,0 6 0 0,6-1-12 0,0-2 9 16,0 3-9-16,6-1 8 0,3-2-8 0,0-3 0 15,0 0 0-15,6-2 0 0,2 0 0 0,1-6 0 0,0-2 0 16,3-3 0-16,0-3 0 0,0 0 0 0,0-5 0 16,-3 0 0-1,2-2-28-15,1-3-2 0,-3-1 0 0,3-2 0 16,0 1-26-16,0-1-6 0,0 0-1 0,-1 0 0 15,1 3-17-15,-3 0-3 0,0-1-1 0,0 1 0 16,0-3 42-16,-3 6 8 0,-3-1 2 0,-3 3 0 0,-6 8 24 0,0 0 8 0,0 0 0 0,0 0 0 16,0 0 24-16,0 0 11 0,0 0 2 15,0 0 1-15,0 3 18 0,0 5 3 0,-3 0 1 0,0 2 0 16,-3 1-12-16,0 2-1 0,0 0-1 0,0 0 0 16,0 3-22-16,0 0-5 0,0 0-1 0,3 0 0 15,0 0-18-15,3 0 0 0,0-3-8 0,0-2 8 16,3-4 0-16,0 1 0 0,0-5 0 0,-3-3 0 15,0 0-15-15,12 0-9 16,0-5-3-16,0-3 0 0,-3-3-115 0,0 1-23 16,-4-4-5-16,4 1-550 0,-3-3-111 0</inkml:trace>
  <inkml:trace contextRef="#ctx0" brushRef="#br0" timeOffset="94840.7">16072 14674 172 0,'0'0'8'0,"0"0"1"0,0 0-9 0,0 0 0 15,-3 0 0-15,-3-3 0 0,3 3 482 0,-3-2 94 16,1 2 20-16,2 0 3 0,0 0-423 0,3 0-84 16,0 0-16-16,0 0-4 0,0 0-52 0,0 0-11 15,0 0-1-15,0 0-8 16,0 0-36-16,0 0-15 0,0 0-2 0</inkml:trace>
  <inkml:trace contextRef="#ctx0" brushRef="#br0" timeOffset="95443.16">16096 15094 403 0,'0'0'17'0,"0"0"5"0,0 0-22 0,0 0 0 16,0 0 0-16,0 0 0 16,0 0 272-16,0 0 49 0,0 0 11 0,0 0 1 0,0 0-181 0,0 0-37 15,6-5-7-15,-3 0-2 0,-3 5-40 0,0 0-8 16,6-5-2-16,-6 5 0 0,6-6-6 0,0 1-2 16,-3 0 0-16,3-3 0 0,-3 3-25 0,-3 5-6 0,3-8-1 0,0 2 0 15,3-2-16-15,-6 8 0 16,0-5 0-16,0 0 0 0,0-1 19 0,0 1 0 15,0 0 0-15,-3 2 0 0,0-2 21 0,-3 0 4 16,3 5 0-16,-6-6 1 0,0 6-33 0,0 0-12 0,0 3 0 16,-3 2 9-16,3 1 19 0,-3 2 4 0,0-3 1 0,1 3 0 15,-1 2-4-15,-3 1-1 16,0 5 0-16,3 0 0 0,-3 0-28 0,0-6 0 16,3 1 0-16,0 5 0 0,1 5 0 0,2 0 0 0,0 0 0 0,3-5 0 15,3-5 0-15,3 7 0 0,0 1 0 0,6 2 0 16,0-8 0-16,0-2 0 15,5-6 0-15,-2 0 0 0,6-2 0 0,-3-1 0 0,6-4 0 0,0-1 0 16,0-2 0-16,9-6 0 0,-4-2 0 0,4-3 0 16,3-2-96-16,0-1-26 0,-6-2-5 0,2 2-1025 15</inkml:trace>
  <inkml:trace contextRef="#ctx0" brushRef="#br0" timeOffset="96074.05">16543 14756 748 0,'0'0'33'0,"0"0"7"0,0 0-32 0,0 0-8 16,0 0 0-16,0 0 0 0,0 0 271 0,6 0 52 16,2-8 10-16,-2 3 3 0,3 5-218 0,0-3-43 15,6-5-9-15,-3 3-2 0,0-1 0 0,3 1 0 16,0-3 0-16,0 3 0 0,0-3-51 0,-1-3-13 0,-2 1 0 0,3-1 0 15,3-2 0-15,-3 2 0 16,-3-2 0-16,3 0 0 0,3 0 24 0,-4-1 1 0,-5-1 1 0,3 1 0 16,0-4-18-16,-3 2-8 0,-3-3 0 0,0 1 8 15,-3-3 0-15,0 0-8 0,0-1 12 0,-3 1-4 16,-3 0-8-16,0 0 0 0,3 0 0 0,-3 5 0 16,-3 0 0-16,-3 0 0 0,-3 6 0 0,3 2 0 15,-3 5 20-15,-5 3 0 0,-7 3-1 0,3 5 0 16,6 0 21-16,-6 7 5 0,-3 1 1 0,-5 5 0 15,2 3-3-15,3 0-1 0,0 3 0 0,0 7 0 16,4-5-11-16,2-5-3 16,0 2 0-16,0 3 0 0,0-2-16 0,0 5-3 0,0 2-1 0,1 3 0 15,-1 3-8-15,-3 13 0 0,0-3 9 0,6-5-9 16,0-5 0-16,3-3 0 0,0-6 0 0,4-4 8 16,2-1-8-16,3-5 0 0,0 1 0 0,0-4 0 0,3-2 10 15,3-3-2-15,0 0-8 0,0-2 12 0,3-3-21 0,2 0-5 16,-8-8-1-16,12 3 0 0,3-1-5 0,0-4-2 15,-3-1 0-15,3-2 0 16,0-1-11-16,0 1-3 0,0-3 0 16,-1 0 0-16,1-2 4 0,-3 2 0 0,0-3 0 0,3 3 0 15,-3 0 20-15,-3 3 12 0,-9 5-12 0,0 0 12 0,0 0 0 0,0 0 0 16,0 0 0-16,0 0 0 0,0 0 8 0,9 5 8 16,-9-5 1-16,6 8 1 0,-6 3 14 15,3-1 4-15,-3 1 0 0,0-1 0 0,-3 1-11 0,3 0-1 16,3 2-1-16,-3-3 0 0,0 4-23 0,3-4 9 15,0 1-9-15,0-3 0 0,3 0 8 0,0 0-8 16,-1-3 0-16,-5-5 0 0,9 5 0 0,3-2 0 16,-12-3 0-16,12 3 0 15,3-3-141-15,-3 0-23 0,0-3-4 0,6 0 0 0</inkml:trace>
  <inkml:trace contextRef="#ctx0" brushRef="#br0" timeOffset="96812.25">16778 15081 403 0,'-6'-2'36'0,"6"2"-36"0,0 0 0 0,0 0 0 16,6-6 256-16,-6 6 44 0,0 0 8 0,0 0 3 15,0 0-140-15,0 0-28 0,0 0-6 0,0 0-1 16,6 0-37-16,-6 0-8 0,0 0-2 0,0 0 0 16,0 0-19-16,-3 8-4 0,0-2-1 0,-3 1 0 15,3-1-18-15,-3-1-4 0,0 3-1 0,0 0 0 16,-3 3 2-16,6-1 1 0,3 3 0 0,-6 3 0 15,0 3-36-15,0-1-9 0,6-2 0 0,0 3 0 16,-3-6 0-16,0 0 0 0,3-2 0 0,3-1 0 16,3-2 0-16,0-2 0 0,3-1 0 0,3-5 0 15,0 0 0-15,3-3 0 0,-3-2 0 0,3-3-11 16,-1-3 11-16,1 1 0 0,3-3 0 0,-3-1 0 16,0 1 0-16,0-3-10 0,0 0 10 0,-3 3-13 15,-3-3-2-15,-1 3 0 0,4 2 0 0,0-2 0 0,-6 3 7 16,3-1 8-16,-3 3-13 0,0 3 5 0,0-3 8 15,-6 8 0-15,0 0 0 0,0 0 0 0,0 0 0 0,0 0 9 16,0 0-1-16,-3 5-8 0,0 0 23 16,3 1-3-16,-6 2 0 0,3 0 0 0,0 2-4 15,0 1 0-15,0-1-1 0,0 1 0 16,0-3-6-16,0 2-1 0,0 4 0 0,3-4 0 0,-3 3-8 16,0 1 0-16,3-1 0 0,0 0 0 0,0-5 0 0,3 3 0 15,0-3 0-15,0-3 8 0,3-2-8 16,0-1 0-16,0-2 0 0,6-2 0 0,-3-4 0 0,3-2 0 15,-3 0 0-15,3 0 8 0,3-2-8 0,-1-3 0 16,-2 2 0-16,0 0 0 16,3 1-70-16,-3-1-16 0,-3 3-3 0,0 0-734 15,-3 3-146-15</inkml:trace>
  <inkml:trace contextRef="#ctx0" brushRef="#br0" timeOffset="97346.02">17257 15081 518 0,'12'-5'46'0,"-12"5"-37"0,0-5-9 0,0 5 0 16,0 0 288-16,0 0 56 0,0 0 12 0,0 0 1 0,0 0-174 0,0 0-35 15,0 0-8-15,0 0 0 0,-3 0-60 0,-3 2-12 16,6-2-3-16,0 0 0 0,-3 3-12 0,-3 2-2 16,0 1-1-16,0 1 0 0,0 1-7 15,-3 3-2-15,0-3 0 0,0 3 0 0,6-1-13 0,-3 1-2 16,1 2-1-16,-1 0 0 0,6-2-13 0,-3-1-4 16,0 1 0-16,3-3 0 0,-3 2-8 0,6-2 0 15,3-2 9-15,-6-6-9 0,0 0 0 0,8 0 0 16,4 0 0-16,3-6 8 0,-3 1-8 0,0-3 0 15,3 0 0-15,3-2 0 0,0-1 0 0,-3 0-13 0,-1 4 1 16,1-4 1-16,0 0-6 0,-3 1-2 0,0 2 0 0,-3-3 0 16,6 3 19-16,-6 0-8 0,-3 3 8 0,3 0 0 15,-3 2-11-15,0 0 11 0,-6 3-10 0,0 0 10 16,0 0 0-16,6-2 0 0,-6 2 0 0,0 0 0 16,0 0 0-16,0 0 0 0,5 5 0 0,-2 3 0 15,-3-3 15-15,0 3-4 0,0-2-1 0,-3 2 0 16,3-1 5-16,-3 1 1 0,1 3 0 0,-1 0 0 15,3-1-8-15,0-2-8 0,-3 3 11 16,3-1-11-16,0 1 8 0,0-3-8 0,0 2 0 0,0-2 0 16,3 0 8-16,-3-2-8 0,3 1 0 0,-1-1 0 15,-2-6 0-15,3 5 0 0,3-2-15 0,0-3 5 16,-6 0-121-16,6-3-24 0,6-2-5 16</inkml:trace>
  <inkml:trace contextRef="#ctx0" brushRef="#br0" timeOffset="98177.93">17751 15163 2163 0,'0'0'48'0,"0"0"9"0,0 0 3 0,0 0 0 15,0 0-48-15,0 0-12 0,0 0 0 0,0 0 0 0,0 0 60 0,0 0 8 16,0 0 3-16,3-2 0 0,3-1-57 0,0 3-14 15,3-5 0-15,-3 5 0 0,0-3 0 0,3-2 0 16,0 2 0-16,0-2 0 0,0 0 0 0,-1-1 0 16,-2 1 0-16,0-3 0 0,0 3 28 0,0-3 4 15,0-3 0-15,-3 3 0 0,-3 0-11 0,3-2-1 16,-3-1-1-16,0 1 0 0,-3-4-5 0,3 1-1 16,-3 3 0-16,3 2 0 0,-6 0 41 0,0 2 8 0,0 6 2 0,-3 0 0 15,1 3-52-15,-7 0-12 0,0 5 0 0,-6 2 0 16,0-2 54-16,3 5 8 0,-3 3 2 0,1 0 0 15,-4 0-52-15,12-3-12 16,3-2 0-16,0-1 0 0,3 1 0 0,0 0 0 0,0 2 0 0,3 0 0 16,3 0 0-16,0 6 0 0,0-3 0 0,3-3 0 15,3 0 0-15,-3-5 0 0,0 0 0 0,3-3 0 16,6-2-48-16,3-3-13 0,-3 0-3 0,3-3 0 0,-1-2 52 16,1-3 12-16,3 0 0 0,-3 0 0 15,0-2-67-15,-3 4-10 0,0 4-3 16,0-4 0-16,0 4 26 0,-1-6 5 15,-2-3 1-15,0 1 0 0,-3-1 48 0,3 6 19 0,-3-1-1 0,0 1 0 0,0 0-18 16,-6 5 0-16,0 0 8 0,0 0-8 0,0 0 21 0,0 5 1 16,0-2 0-16,-6 5 0 0,3 0 0 0,-3 2 0 15,0 3 0-15,0 1 0 0,-3 4 34 0,0 3 6 16,3-2 2-16,-2 5 0 0,-4 0-52 16,3-3-12-16,3 0 0 0,-3 0 0 15,0 0 0-15,0 0 0 0,3-2 0 0,-3-1 0 0,6-4 0 0,-6-1 0 16,0 5 0-16,3 1 0 0,3-1 0 0,0 1 0 15,-6-1 0-15,0 4 0 0,4 1 0 0,-1 1 0 16,-3 0 0-16,0 5 0 0,-3-2 0 0,3-1 0 16,3 3 0-16,0-2 0 0,0-4 0 0,3-1 0 0,0-4 0 0,-6 1 0 15,-3-1 0-15,3-2 0 0,3 0 0 0,3-5 0 16,-3 2 0-16,3 0 0 0,-3-2 0 0,4-4 0 16,-1 1 0-16,0-2 0 0,-3-4 0 0,-3 4 0 15,9-6 0-15,-6-3 0 0,-6 0 0 0,3 1 0 16,-3-6 0-1,6 0 0-15,0 0 0 0,0-3 0 0,0-2 0 16,0 0 0-16,0-6 0 0,0 6 0 0,3-5 54 0,-3 2 8 0,6 2 2 16,0-1 0-16,0-7-37 0,3 4-7 0,0 7-2 0,6-7 0 15,0-11-18-15,3 8 0 0,-3 10 0 0,3-5 0 16,9-2-8-16,-3 2-9 0,-3 2-2 0,-7 4 0 16,4 2 19-16,3-5 0 0,3 2 0 0,0 3 0 15,3-2 0-15,-3-1 0 0,2-2 0 0,7 0 0 16,-6 7 0-16,0-2 0 0,-3 3 0 0,0-3 0 0,0-2 0 0,-7-1 0 15,4 3 0-15,-3 0 0 16,0 0-106-16,-3 5-18 0,-3 1-3 0,0-1-1127 16</inkml:trace>
  <inkml:trace contextRef="#ctx0" brushRef="#br0" timeOffset="100914.65">18707 14938 1267 0,'0'0'56'0,"0"0"12"0,0 0-55 0,0 0-13 15,0 0 0-15,0 0 0 0,3-8 95 0,0 6 16 16,-3 2 3-16,0 0 1 0,0 0-31 0,0 0-5 16,0 0-2-16,0 0 0 0,0 0-21 0,0 0-4 15,3-5 0-15,-3 5-1 0,0 0-31 0,0 0-5 16,0 0-2-16,5-6 0 0,-5 1 47 0,3-3 10 15,0 3 2-15,0-3 0 0,-3 8-28 0,0 0-6 16,0 0-1-16,0 0 0 16,-3-3-7-16,0-2-2 0,0 0 0 0,0-1 0 0,-2 4-7 0,-1-1-1 15,0 3-1-15,-3 0 0 0,0 0 1 0,-3 3 0 16,-3-1 0-16,0 4 0 0,0 1 0 0,3-1 0 16,-6 2 0-16,7 0 0 0,-1 0-20 0,3-3 0 0,-3 3 0 0,-3 0-9 15,3 0 38-15,0 0 8 16,0-3 2-16,0 3 0 0,3 0-23 0,0-3-5 15,3 0-1-15,3 1 0 0,1 2-10 0,-1-3 8 0,0-2-8 0,3-3 8 16,3 7 3-16,2-1 0 0,4-1 0 16,0-2 0-16,3-1-11 0,0 1-16 0,-3 2 4 0,3 1 1 15,3-4 11-15,-3 1 0 0,3 0 0 0,0 2 0 16,-1-3 0-16,1 4 0 0,-3-4 0 0,0 4 0 16,0-4-10-16,0 4 10 0,-3-1-12 0,0 0 12 15,0 0-16-15,-6 1 3 0,3-4 1 16,0 4 0-16,-6-6 4 0,3 8 8 0,-3-8-13 0,0 5 5 15,0-5 8-15,0 8 0 0,-6-3 0 0,3 0 0 16,-3 1 0-16,0-4 0 0,-3 4 0 0,0-4 0 16,-3 1 0-16,0-3 0 0,0 3 0 0,-3-1 8 15,0 1-8-15,1-3 0 0,5 3 0 0,-3-1 0 0,-6-2 0 16,3 0 0-16,-3 0 0 0,3 3 0 0,0-3 0 0,3 0 0 16,1 0 0-16,-1 0 0 0,3 0 0 0,3 0 0 15,-3-3 0-15,6 3 0 0,-3 0 0 0,6 0 0 16,0 0 0-16,0 0 0 15,0-5-45-15,6-3-11 0,3 3-1 0,0-1-1 16,6 1-154-16,-4-3-32 0,7 3-5 0</inkml:trace>
  <inkml:trace contextRef="#ctx0" brushRef="#br0" timeOffset="101168.96">18957 14811 979 0,'0'0'87'0,"0"0"-70"16,-3 6-17-16,0-4 0 15,0 4 221-15,-3-1 41 0,3-2 8 0,0 4 2 0,-3 1-116 0,0 3-22 0,0 2-5 0,0 3-1 16,0 0-64-16,-3 3-14 0,3-1-2 0,0-2-1 16,0 5-24-16,-3-2-5 0,3-1-1 0,0 1 0 15,0-3 11-15,0-3 3 0,1 3 0 0,2-3 0 16,0 0-22-16,0-2-9 0,0-3 8 0,3 0-8 15,0-1 0-15,3-1-19 0,0-4 3 0,-3-2 1 16,0 0-221-16,8-5-44 0</inkml:trace>
  <inkml:trace contextRef="#ctx0" brushRef="#br0" timeOffset="101334.52">19073 14613 633 0,'0'-3'56'0,"-3"3"-44"16,-6 0-12-16,3 0 0 0,3 3 272 0,0-3 52 16,-3 3 10-16,3-1 2 0,0-2-236 0,-3 3-47 15,3 2-9-15,0 0-3 0,0 1-41 0,3-1-12 16,-3 3-1-16</inkml:trace>
  <inkml:trace contextRef="#ctx0" brushRef="#br0" timeOffset="101837.99">19085 14885 288 0,'3'-10'25'0,"-3"10"-25"0,0 0 0 0,6-3 0 16,-3 3 248-16,2-2 45 0,-5 2 9 0,0 0 2 16,0 0-156-16,0 0-30 0,0 0-6 0,3 8-2 15,0-1-32-15,-3 4-6 0,0 0-2 0,-3 5 0 16,-3-3-13-16,1 0-2 0,-1 3-1 0,-3 0 0 0,0 0 3 0,0-3 1 16,0 3 0-16,0-3 0 0,0-2-14 0,3-1-2 15,3-2-1-15,-3 3 0 0,3-3-17 0,3-1-4 16,0-1-1-16,0-6 0 0,0 0-19 0,0 0 0 15,12 0 0-15,0 0 0 0,3 0 13 0,0-6-1 16,3-1 0-16,-4-1 0 0,4-3-22 0,-3-2-5 16,0 5-1-16,0-3 0 15,0-2-35-15,-3 0-7 0,0 5-2 0,0-3 0 0,-4 1 60 0,1 2 16 16,-9 8 0-16,0 0 1 0,12-3-27 0,-12 3-6 16,0 0 0-16,0 0-1 0,0 0 29 0,9 3 7 15,-6 2 1-15,3 3 0 0,-3 0 3 0,-3 0 1 16,-3 2 0-16,3 1 0 0,-3 0-4 0,3-1 0 15,-6 3 0-15,3-2 0 0,0 2 6 0,0-2 1 16,0-3 0-16,3 2 0 0,-3-2-11 0,0 0-3 16,6 0 0-16,-3-3 0 0,0 3-13 0,3 0 8 15,0-2-8-15,-3-6 0 0,0 0 0 0,6-3-15 0,0 3 2 0,3-5-811 16,0 2-161-16</inkml:trace>
  <inkml:trace contextRef="#ctx0" brushRef="#br0" timeOffset="102799.98">19573 15047 1497 0,'0'0'32'0,"0"0"8"0,0 0 0 0,0 0 4 0,0 0-36 0,0 0-8 0,0 0 0 0,6 3 0 15,0-1 116-15,-6-2 22 16,0 0 4-16,0 0 1 0,9-2-74 0,-3 2-14 0,-6 0-3 16,5-3-1-16,4 0-17 0,-3-2-3 0,0 0-1 0,0-1 0 15,0 1-15-15,-3-3-3 0,3 3-1 0,0-3 0 16,0 0-3-16,0-3 0 15,-3 3 0-15,0-2 0 0,3-1 5 0,-6 1 1 0,3-1 0 0,-3 3 0 16,0-5-14-16,-3 2 0 0,3 1 0 0,-3-3 0 16,0 2 43-16,0 3 9 0,-3-3 1 0,0 3 1 15,0 1-20-15,0 1-4 0,-3 6-1 0,0-2 0 16,0 2-8-16,-3 2-1 0,4 4-1 0,-7 1 0 0,0 1 5 16,0 0 2-16,-3 3 0 0,3 2 0 0,3-2-26 0,-3 2 0 15,6 3 0-15,-2 2 0 0,-1-2 0 0,3 3 0 16,-3-1 0-16,3 1 0 0,0-6 0 0,0 6 0 15,6-1 0-15,0-2 0 0,6-3 0 0,0-2 0 16,0 2 0-16,6-5 0 0,3 3 0 0,0-4 0 16,-3 4 0-16,0-3 0 15,3-5 0-15,-1-3 0 0,7-6 0 0,-3 4 0 0,3-6 0 0,0 2 0 16,3-1 0-16,0-7 0 0,-1-2 0 0,-2 1-9 16,0-4 0-16,0-2 0 15,0 0-44-15,3-3-9 0,-1-3-2 0,1-2 0 16,-3-2-44-16,3-6-8 0,0-1-3 0,3 1 0 15,-3 0 7-15,-4 3 2 0,1-3 0 0,3-5 0 16,0-1-147-16,0-4-30 0,0-9-5 0,-1 1-2 16,4 4 162-16,-6 6 33 0,0 6 7 0,0 4 0 0,-3 6 197 0,0 0 39 0,-4 5 8 0,-5 6 2 15,0 4 17-15,0-1 3 0,-3 4 1 0,0 0 0 16,3 1-54-16,-6 5-10 0,3-1-3 0,0 1 0 16,-3 2-9-16,0 3-3 0,0 0 0 0,0 0 0 15,-6 3-22-15,3 2-5 0,0 1-1 0,-3 1 0 16,3 4-5-16,-3 0-2 0,-3 2 0 0,4 3 0 15,-7 2-13-15,0 3-4 0,0 3 0 0,-3 5 0 16,-3 3-17-16,0 2-4 0,-3 6-1 0,1 3 0 16,-1-1 1-16,0-2 0 0,0-1 0 0,0 4 0 15,0-1-23-15,1 3 0 0,2 0 0 0,3-11 0 16,0 3 56-16,3-2 6 16,3 2 2-16,0-6 0 0,6 1-52 0,-3-3-12 0,3-2 0 0,0 2 0 15,3-3 0-15,3-4 0 0,0-4 0 0,3-5 0 16,3 0 0-16,-3-2 0 0,3-3 0 0,3 0 0 15,-3-3-48-15,6 1-13 0,-3-4-3 16,2-2 0-16,-5 0-51 0,6 0-10 0,-3-2-3 0,3-1-1126 16</inkml:trace>
  <inkml:trace contextRef="#ctx0" brushRef="#br0" timeOffset="103657.81">20448 14904 1252 0,'0'0'56'0,"0"0"11"0,0 0-54 0,0 0-13 16,0 0 0-16,0 0 0 0,0 0 93 0,0 0 16 15,0 0 3-15,0 0 1 0,0 0-26 0,-3 0-6 16,-3 3-1-16,3-1 0 0,-3 1-12 0,3 0-2 16,-6 2-1-16,3 0 0 0,3 3-5 0,-3 0-2 15,0 0 0-15,0 3 0 0,0-4-8 0,-3 4-2 0,3 0 0 0,1-1 0 16,-1 3-19-16,0-2-4 0,-3 0-1 0,0-1 0 16,3 1 32-16,0 2 7 0,3 3 1 0,0-3 0 31,0 0-73-31,3-2-15 0,3-3-2 0,0 0-1 0,3 0 27 0,3 0 0 0,0-6 0 0,3-2-8 15,-3 3 8-15,2-8 0 0,1-3 0 0,0 2 8 16,0 1-8-16,3-3 0 0,0 3 0 16,3 0-8-16,0-3 8 0,-3 0 0 0,2-3 0 0,4-2-8 15,-3-3-6-15,0 3-1 0,-3 0 0 0,0-1 0 16,0 1 2-16,-4 0 0 0,-2 2 0 0,-3-2 0 16,3 5 13-16,-3-2 0 0,0 2 0 0,-6 8 0 15,3-6 0-15,-3 6 0 0,0 0 0 0,0 0 0 16,0 0 12-16,0 0 1 0,0 0 1 0,0 3 0 15,-3 2-1-15,-3 1 0 0,3 2 0 0,-3-1 0 16,3 1 14-16,-3 0 2 0,0 3 1 0,0 5 0 0,1-3-30 0,-1 0 0 16,0-2 0-16,0 2 0 0,0-2 0 15,3-1 0-15,-3 3 0 0,3-2 0 0,0 0 0 0,3 2 0 16,-3-3 0-16,6 4 0 0,-3-6 0 0,3 0 0 16,3-3 0-16,-6-5 0 15,6 8 0-15,3-6 0 0,0 1 0 0,0-3 0 0,-1-3 0 16,4 1 0-16,0-3 0 0,6-1 0 15,-3 1-61-15,0-3-19 0,-3-3-3 16,3 3-1113-16</inkml:trace>
  <inkml:trace contextRef="#ctx0" brushRef="#br0" timeOffset="104237.9">20906 14912 518 0,'0'0'46'0,"0"0"-37"0,0 0-9 0,0 0 0 16,0 0 231-16,3-5 44 0,0 2 9 0,-3 3 1 15,0 0-145-15,3-3-28 0,-3 3-7 0,0 0-1 0,0 0-26 0,0 0-6 16,0 0 0-16,0 0-1 0,0 0-1 0,0 0 0 15,0 0 0-15,0 6 0 0,-3 2-5 0,-3 0-1 16,0 2 0-16,0 1 0 0,-3 2-18 0,0 0-4 16,-2 0-1-16,2 1 0 0,0-1-17 15,3 0-3-15,3 3-1 0,0 2 0 0,0-2-20 0,-3-5 0 32,6-1 0-32,-3-2 0 0,3 0 36 0,0-2 2 0,3 2 1 0,-3-6 0 0,0 6-31 15,0-8-8-15,6 0 0 0,0 3 0 0,3-6 0 0,0 1 0 16,3-4-8-16,2 1 8 0,1 0 0 0,3-3 0 15,-3 0 0-15,0 0 0 0,0-3 0 0,0 1 0 16,-3-1 0-16,0-2-8 0,2 2 8 0,-5-2 0 16,3 0 0-16,-3 0-8 0,3 2 8 0,-3 0 0 15,0 1 0-15,-3 2 0 0,3 0 0 0,-3 3 0 0,0 2 0 0,0-2 0 16,0 2 0-16,0 3 0 16,-3-3 0-16,3 3-8 0,-6 0 8 0,0 0 0 0,2 8 0 15,1-2 0-15,0 2 0 0,-3-3 0 16,0 3 0-16,0 2 0 0,0-2 0 0,-3 3 0 0,0-3 0 0,1 5 0 15,-1-2 10-15,0-1-2 0,0-2-8 0,0 3 12 16,0 5-2-16,-3-3-1 0,3 0 0 0,-3-2 0 16,3 2 1-16,3-5 0 0,-3-3 0 0,3-2 0 15,-3 5-10-15,6 0 8 0,-3-3-8 16,3 0 8-16,-3-5-8 0,0 6 0 0,6-1 0 16,-3 0 0-16,3 0-45 15,0-2-15-15,0-6-2 0,2-2-1256 0</inkml:trace>
  <inkml:trace contextRef="#ctx0" brushRef="#br0" timeOffset="104950.07">21436 15005 1429 0,'0'0'63'0,"0"0"13"0,0 0-60 0,0 0-16 0,0 0 0 0,0 0 0 16,0 0 84-16,0 0 13 0,0 0 3 0,0 0 1 15,0 0-10-15,0 0-3 0,0 0 0 0,6 2 0 16,-6-2-18-16,9 3-4 0,-9-3-1 0,0 0 0 0,9 0-17 0,-9 0-3 15,6 0-1-15,3 0 0 0,0 0-10 0,0 0-2 16,-3 0-1-16,3-3 0 0,-4-2-15 0,4 2-2 16,3-2-1-16,-6 0 0 0,3-1-13 0,-3-2 8 15,3 3-8-15,0-3 0 16,-3 3 0-16,0-3 8 0,0 0-8 0,0 0 0 0,-3 0 0 0,0 0 8 16,0 3-8-16,-3-3 0 15,0 3 9-15,0 5-9 0,-3-8 8 0,-3 2-8 0,3 1 12 0,-3 0-2 16,0 2-1-16,-3 3 0 0,0-2 9 0,0-1 2 15,-3 3 0-15,3 3 0 0,-3-1-3 0,-2 4 0 16,2-1 0-16,-3 3 0 0,-3-3-3 0,3 3-1 16,0 3 0-16,-3-1 0 0,3 1-1 0,-2 2-1 15,2 0 0-15,0 0 0 0,0 3-11 0,3-2 10 16,0 1-10-16,3 1 10 0,3 0-10 0,3 0 0 16,-3 0 0-16,6 0 0 0,6-3 0 0,0 3 0 15,0 0 8-15,3 0-8 0,0-3 0 0,3-3 0 16,3 1 9-16,3-6-9 0,-1 1 0 0,1-1 0 15,3-5 0-15,-3 0 8 0,3 0-8 0,-3-5-13 16,3-3 3-16,-1-3 1 16,-2 1-37-16,3-1-7 0,3-2-2 0,0-1 0 15,-3 1-216-15,2 0-43 0,19-16-9 0,-15 10-1 0</inkml:trace>
  <inkml:trace contextRef="#ctx0" brushRef="#br0" timeOffset="105574.74">21835 14888 1407 0,'0'0'62'0,"-3"5"14"0,3-5-61 0,-3 6-15 16,3-6 0-16,0 5 0 0,-3-2 133 0,-3 2 24 16,6-5 5-16,-3 8 1 0,0 0-45 0,-3 0-9 15,3 0-1-15,-3 0-1 0,0 2-38 0,0 3-7 16,0-2-2-16,-3 2 0 0,-2 0-1 0,2 1-1 16,0 2 0-16,0-3 0 0,3 0-8 0,-3 0-2 15,3 0 0-15,0 1 0 0,0-4-32 0,0 1-6 16,3-3-2-16,3 0 0 0,3 0-8 0,0-3 10 15,-3-5-10-15,6 5 10 0,-3 1-10 0,6-4 0 16,-3-2 0-16,3-2 0 0,-3-4 0 0,6 1 0 16,0 0 0-16,2-3 0 0,1 2 0 0,0-4 0 15,0-1 0-15,3 1 0 0,-6-1 0 0,3 1 0 16,-3-4-11-16,0 1 11 0,-1 0-12 0,1 0 4 16,-3-1 0-16,6 1 0 0,-6 3 8 0,0-1 0 15,-3 0 0-15,3 6 0 0,0-3 0 0,-3 3 0 16,-3 2 0-16,3 1 0 0,0-1 0 0,-6 3 0 15,0 0 0-15,0 0 0 0,3 5 0 0,-3 3-13 0,0 0 5 0,0 3 8 16,-3-1 0-16,0 1 20 0,0 2-3 16,-3 0 0-16,0 1-17 0,3-1 10 0,-3 0-10 15,3-2 8-15,0-1 0 0,0 1-8 0,0 2 12 16,3-5-4-16,0 0-8 0,0-3 0 0,0-5 0 0,0 0 0 16,0 0 0-16,6 5 0 0,-3-5 8 15,6 0-8-15,0-2 0 0,-3-1 0 0,3-5 0 0,0 0 0 16,-1 3 0-16,4-3 8 0,3-3-8 0,-3 4 0 15,0-1 0-15,3-3-20 0,0-2 3 16,3 5 1-16,-3-3 0 0,-3 1 1 0,-4-1 0 0,1 6 0 16,0-3 15-16,0 3 0 0,0-3 0 0,-3 5 0 15,0-2 0-15,-6 5 0 0,0 0 0 0,0 0 0 16,0 0 0-16,0 0 0 0,-3 8 0 0,3 0 0 0,-3 2 16 16,0-2-3-16,3 0-1 0,-3 5 0 0,-3-2 5 0,3-1 1 15,-3 1 0-15,3 2 0 0,3 0-18 0,-3-2 0 16,3 2-8-16,0-2 8 0,0-3 0 0,3 0 10 15,-3-3 0-15,6 0 0 0,0 1-10 0,0-4-17 16,-6-2 4-16,0 0 1 16,6 0-40-16,3 3-7 0,0-3-1 0,3-5-808 15,3-1-162-15</inkml:trace>
  <inkml:trace contextRef="#ctx0" brushRef="#br0" timeOffset="106404.35">22436 15028 288 0,'3'-13'12'0,"0"8"4"15,0 0-16-15,3-1 0 0,-3-2 0 0,3 0 0 0,-3 3 233 0,0 0 44 16,0-1 9-16,-3 6 2 0,0 0-124 0,0 0-24 16,0 0-4-16,0 0-2 15,0 0-22-15,0 0-4 0,0 0 0 0,0 8-1 0,-3-2-26 0,0 2-5 16,0 5 0-16,-3 0-1 0,-3 0-15 0,3 1-2 16,-6 4-1-16,3 3 0 15,-3-2-15-15,1 5-3 0,-4 2-1 0,0 3 0 16,3-2-10-16,-3-1-3 0,0 1 0 0,0 2 0 0,0-3-13 0,3 1-4 15,-2-4 0-15,2 1 0 0,3-5-8 0,3 2 12 16,0-3-12-16,3-4 12 0,-3 1-12 0,3-4 0 0,0 0 0 0,3-3 0 16,0 2 0-16,0-2 0 15,0-3 0-15,0-5 0 0,0 0 0 0,0 0 0 0,0 0 0 0,0 0 0 16,0 0 0-16,3-8 0 0,0 1 0 0,3-1 0 16,0-6 0-16,0 1-9 15,3 0 0-15,0-6 0 0,0 1 9 0,-1-3 0 16,4-6 0-16,3-5 0 0,0 1 0 0,0-4-8 0,0 1 8 0,3-6 0 15,0 3 0-15,-1 0 0 0,1-3 0 0,3 1 0 16,3 2 0-16,3 2 0 0,-3 6 0 0,-1 3-8 16,1-1 16-16,-3 6 4 0,0 0 1 0,0 2 0 15,-3 4-13-15,2 1 0 0,-5 4 0 0,3 2 0 16,-3 5-8-16,0 1-5 0,-6 2-1 0,3 2 0 16,-3 4 14-16,0-1 0 0,-3 3 0 0,0 2 0 15,-4 1 8-15,4 2 5 0,-3-2 1 0,-3 2 0 0,3 3-14 0,-3 0 0 16,3-3 0-16,-3 3 0 0,-3 0 0 0,0 0 0 15,0-3-12-15,0 0 12 0,-2 0-9 16,-1 0 9-16,0-2 0 0,-3 2-9 0,0-5 9 0,0 3 12 16,-3-3-2-16,0 0-1 0,-3 0-1 0,3-3 0 15,-3-2 0-15,0 2 0 16,1-3 0-16,-1 1 0 0,0 0 0 0,0-3 0 0,0 0-8 0,0 0 0 16,3-3 9-16,-3 0-9 0,-2 3 0 0,5-5 8 0,-3 3-8 15,6-4 0-15,3 4 0 0,3-4-10 0,0 1 1 16,3-3 0-1,3 3-84-15,0-3-17 0,6 3-3 0,-3-1-705 16,3-2-141-16</inkml:trace>
  <inkml:trace contextRef="#ctx0" brushRef="#br0" timeOffset="107137.9">23133 14565 806 0,'0'0'36'0,"0"0"7"0,0 0-35 0,0 0-8 15,0 0 0-15,6-5 0 0,3 0 201 0,-3 2 39 16,2-2 7-16,1 0 1 0,0 2-164 0,3-2-34 16,-3-1-6-16,6 1-2 0,-3-3-6 0,3 3 0 15,-6-3-1-15,6 0 0 0,-3 0-5 0,2 0-1 16,-2 0 0-16,0-3 0 0,0 1-13 0,0-3-4 15,0-3 0-15,3 3 0 0,-3-1 0 0,3-2 0 16,-3 1 0-16,-1-4 0 0,7 3-1 0,-6-2-1 16,3-1 0-16,0 1 0 0,0-4 3 15,0 1 1-15,-3 0 0 0,0 0 0 0,-6 0-6 0,-1-3 0 16,1 3-8-16,0-6 12 0,-3 4-12 0,-6 1 0 16,3 1 0-16,-3 3 0 0,-3 2 25 0,1 5-1 15,-7 1 0-15,0 2 0 0,-3 2 30 0,0 1 6 16,-6 2 0-16,3 6 1 0,-3 2-17 0,4 1-3 0,-1 2-1 0,0 5 0 15,-3 0-5-15,3 6-2 0,-3-1 0 0,-3 6 0 16,1 2 1-16,-1 4 0 0,0-1 0 0,-3 8 0 16,6 2-17-16,1 9-3 15,-1 0-1-15,0 5 0 0,-3-1-2 0,3 1-1 16,3 0 0-16,1 3 0 0,-1 2-10 0,3 0 0 16,3 3 0-16,0-3 0 0,0 3 24 0,0 0 5 0,3-3 2 0,0 0 0 15,0-2-48 1,6 2-10-16,-6-2-1 0,4-3-1 0,2-3 29 0,0-5 0 0,-3-5 0 15,3-1 0-15,-3-2-20 0,0-2 1 0,0-1 1 0,3 1 0 16,-6-4 2-16,3-2 1 0,0-2 0 0,-3-1 0 16,3-5 15-16,-3 1 0 0,3-6 0 0,-3-3 0 15,0 0-13-15,0-8 0 0,0 3 0 0,4-8 0 16,-1 0 21-16,-3-5 4 0,6-6 0 0,-3 1 1 16,3-6-27-16,0-3-6 0,3-2 0 0,-3-3-1 15,0-2 21-15,3-3-11 0,0 0 11 0,0-3-8 0,6 0 8 0,-3 3-12 16,0-3 12-16,3 1-12 0,-3-1 12 0,3 0 0 15,0 3 0-15,0 3 0 0,-4 4 0 0,4 1 0 16,0 5 0-16,0-2 0 0,-3 5 0 0,3 2 0 16,-3 0 0-16,3 1 8 15,-3 2-8-15,3 0 9 0,0 3-9 0,0-1 10 0,3 1-10 0,-3-3 0 16,3 0 0-16,0 3 0 0,3-3 0 0,-3 0 0 16,3 0 0-16,2 3 0 0,-2-3 0 0,3 3-11 0,0-1 3 15,-3 1 0 1,3 0-52-16,0-1-9 0,0 1-3 0,0 0-724 0,-1 0-144 15</inkml:trace>
  <inkml:trace contextRef="#ctx0" brushRef="#br0" timeOffset="107363.55">23323 14772 1497 0,'0'0'133'0,"-3"5"-106"0,-3-2-27 0,0 5 0 15,0 0 161-15,0-1 27 0,0 1 6 0,1 0 1 16,-4 6-69-16,3-4-14 0,-3 3-2 0,3 3-1 16,-3-3-61-16,0 1-12 0,0 2-2 0,6-3-1 0,0 0-15 0,0 0-3 15,0-2-1-15,3-1 0 0,0-2-14 0,6-2-15 16,-6-6 3-16,6 2 1 16,3-2-138-16,0-2-28 0,0-4-6 0,0 1-842 15</inkml:trace>
  <inkml:trace contextRef="#ctx0" brushRef="#br0" timeOffset="107501.16">23398 14634 172 0,'0'0'8'0,"-3"3"1"0,-3 2-9 0,3 0 0 16,0 1 0-16,0-1 0 0,0 0 215 0,0 1 41 15,3-6 8-15,-3 7-608 0</inkml:trace>
  <inkml:trace contextRef="#ctx0" brushRef="#br0" timeOffset="107939.64">23445 14788 288 0,'0'0'25'0,"0"0"-25"0,0-8 0 0,3 2 0 16,0 1 318-16,-3 5 58 0,0 0 12 0,0 0 3 16,0 0-215-16,0 0-44 0,0 0-8 0,-6 8-1 15,3 0-20-15,-3 0-4 0,0 2-1 0,0 4 0 16,-3 2-27-16,4-1-6 0,-1 1-1 0,0 3 0 16,3-3-32-16,-3 0-6 0,3-1-2 0,0-1 0 15,3-1-12-15,0-3-4 0,0 1 0 0,3-3 0 0,0-3-8 0,-3-5 0 16,6 3 0-16,3-3 0 0,2-3 0 0,-2 1 0 15,3-4 0-15,0-2 0 0,0 0 0 0,6-2-14 16,-6-1 2-16,3-2 0 0,0 3-1 0,-3-4 0 16,-1 1 0-16,-2 0 0 0,0 2 4 0,3-2 1 15,-3 5 0-15,0 0 0 0,0 3 8 0,-6 0 0 16,-3 5 0-16,0 0 0 0,0 0 0 0,0 0 0 16,0 0 0-16,0 0 0 0,3 7 0 0,-6 4 11 15,0 0-3-15,0-1 0 0,0 3-8 0,0 1 8 16,-3-1-8-16,3 0 8 0,3-2 0 0,-3-1 0 15,3 1 0-15,0-1 0 0,3-2-8 0,0 0 0 0,0-2 0 16,0 2 0-16,3-6 0 0,0 1-11 16,3-3 3-16,0 0 0 15,0-3-151-15,3 1-29 0,-3-6-7 0</inkml:trace>
  <inkml:trace contextRef="#ctx0" brushRef="#br0" timeOffset="108384.3">23796 14917 1814 0,'0'0'80'0,"-2"8"17"0,-1-3-77 0,0 3-20 0,0-2 0 0,3-6 0 15,0 8 48-15,0-8 5 0,0 8 2 0,0-8 0 16,0 0-11-16,0 0-1 0,0 0-1 0,6 2 0 0,-1-2-10 0,1 0-3 16,3 0 0-16,-3-2 0 0,0-1-11 0,3 0-2 15,3-2-1-15,-6-3 0 0,0 3-15 0,3-3 9 16,0-3-9-16,0 3 8 0,-3 0-8 0,0-2 12 15,0-1-12-15,0 1 12 0,-3-1 4 0,0-2 2 16,-3 0 0-16,0-1 0 0,0 1 2 0,-6 0 0 16,3 2 0-16,0 3 0 15,-6 0 7-15,3 6 1 0,-3-1 1 0,-3 3 0 0,3 3 14 0,-3 2 2 16,-3 3 1-16,3 3 0 0,-3-1-23 0,4 3-5 16,-4 1-1-16,3 1 0 0,-3 1 14 0,0 0 2 15,3 3 1-15,0 2 0 0,0-3-17 0,3 4-3 16,0-4-1-16,3 1 0 0,3-6-4 0,3 3-1 15,0-6 0-15,3 4 0 0,3-6-8 0,3-1 0 0,-3-1 0 0,3-1 0 16,0-5 0-16,3 0 0 0,0 0-10 0,0-3 10 31,3-5-32-31,-3 1-1 0,3-1 0 0,-4-3 0 16,1 0-24-16,3-2-5 0,3 0-1 0,-3-3 0 16,0-2-1-16,0-1 0 0,3 1 0 0,-1-4 0 15,1-1-22-15,3-1-5 0,-3-5-1 0,0 0 0 16,-6-3-116-16,3-3-23 0,0 1-5 0</inkml:trace>
  <inkml:trace contextRef="#ctx0" brushRef="#br0" timeOffset="108652.75">24249 14248 633 0,'6'-8'56'0,"0"-3"-44"0,0 1-12 0,0-1 0 16,-3 3 230-16,3 0 44 0,-3 0 9 0,0 3 1 15,-3 5-134-15,0-5-27 0,0 5-6 0,0 0-1 16,0 0-25-16,0 0-6 0,0 0-1 0,0 0 0 16,0 0-31-16,0 0-6 0,-3 8-2 0,0 0 0 15,-3 2 13-15,0 3 2 0,-3 6 1 0,0 5 0 0,-3 5-7 0,0 0-2 16,-3 3 0-16,-3 5 0 0,-2 2-28 0,-4 1-7 15,0 0-1-15,3 2 0 0,-3 0-8 0,3 3-8 16,1 3 9-16,-1-3-9 0,0 0 10 0,3-5-10 16,6-3 10-16,0-3-10 0,6-5 0 0,0-2 0 15,3-3 0-15,3-3 0 0,0-3 0 0,3-2 0 16,3-3 0-16,-3-2 0 0,6 0 0 0,-3-4-10 16,3 1 10-16,-3-5-12 0,3 0-8 0,3-1-1 15,-3-2-1-15,3-2 0 16,-6-1-29-16,3-2-5 0,2-3-2 0,1 0 0 15,0-3-146-15,3-2-28 0,0 0-7 0,3-6-732 0</inkml:trace>
  <inkml:trace contextRef="#ctx0" brushRef="#br0" timeOffset="108952.93">24472 14211 1152 0,'0'0'102'0,"0"0"-82"0,0 0-20 0,0 0 0 15,0 0 189-15,0 0 34 0,0 0 6 0,0 0 2 16,0 8-114-16,-3 0-22 0,-6-3-5 0,3 8-1 16,-3 0-19-16,0 1-4 0,1 7-1 0,-4 3 0 15,-3 2 4-15,3 3 1 0,-3 3 0 0,0 0 0 16,0-1-23-16,0 4-5 0,3-3-1 0,0 2 0 0,-2 0-18 0,5 1-4 16,-3-3-1-16,0 2 0 0,3 0-18 0,0-2 0 15,0 0 0-15,3 0 0 0,0-6 10 16,0 0-10-16,3-7 8 0,3 0-8 0,-3-4 0 15,3-1 0-15,3-4 0 0,-3-2-11 0,6-3-3 16,-6-5-1-16,0 0 0 0,6 0 0 16,3 0-117-16,-3-2-24 0,3-1-5 0,-3 0-1 15,0-2-77-15,3 0-15 0</inkml:trace>
  <inkml:trace contextRef="#ctx0" brushRef="#br0" timeOffset="109194.3">24407 14798 1134 0,'0'0'50'0,"0"0"10"0,0 0-48 0,0 0-12 0,0 0 0 0,0 0 0 15,0 0 124-15,0 0 23 0,0 0 4 0,0 0 1 16,-3 8-4-16,3 0 0 0,-6-3 0 0,3 3 0 16,0 0-48-16,0 3-9 0,-3-3-3 0,3 2 0 15,0-2-48-15,0 5-9 0,0-2-3 0,0 2 0 16,0-2-11-16,0 2-2 0,3-2-1 0,-3-1 0 15,3-2-5-15,0 3-1 0,0-6 0 0,0-5 0 16,0 8-8-16,0-8 0 0,0 0 0 0,0 0 0 31,0 0-58-31,0 0-17 0,0 0-3 0,0 0-678 0,9-3-136 0</inkml:trace>
  <inkml:trace contextRef="#ctx0" brushRef="#br0" timeOffset="109373.12">24541 14531 1940 0,'0'0'43'0,"0"0"9"0,-6 3 1 0,0-3 1 0,6 0-43 0,0 0-11 15,-6 5 0-15,6-5 0 0,0 0 0 0,0 0 0 16,0 0 0-16,0 0 0 0,-3 8 0 0,6-3 0 16,0 3 0-16,0-3-11 15,0 1-72-15,0 2-14 0,6 5-3 0,0-3-1 0</inkml:trace>
  <inkml:trace contextRef="#ctx0" brushRef="#br0" timeOffset="109739.46">24618 14833 230 0,'0'0'10'0,"0"0"2"0,0 0-12 0,0 0 0 0,0 0 0 0,0 0 0 16,0 0 272-16,6 2 52 0,-6-2 11 0,0 0 1 15,9 0-180-15,-9 0-37 0,3-5-7 0,3 2-2 16,-6 3-27-16,3-8-6 0,3 3-1 0,-3-3 0 16,-3 0-4-16,3 0-2 0,-3-2 0 0,3 2 0 15,-3-3-19-15,3 3-4 0,-3-2-1 0,0 2 0 16,0-3-21-16,-3 3-4 0,3 0-1 0,0 8 0 16,-3-5 20-16,3 5 3 0,-3 0 1 0,-3-3 0 0,0 3-20 15,-3 3-3-15,0 2-1 0,-3 3 0 16,0 3 10-16,0-1 2 0,-6 6 0 0,1 0 0 15,-1 3-15-15,6-1-2 0,0 1-1 0,6-1 0 0,-6 3 3 16,3-2 1-16,3 2 0 0,0 0 0 0,3-2-18 16,0-3 0-16,3-3 0 0,3 0 0 15,-3 0 0-15,3-2 0 0,6-3 0 0,0 0 0 0,3-3 0 0,3 0 0 16,0-5 0-16,3 0 0 16,2 0-55-16,-2-2-5 0,0-4 0 0,0 1-808 15,0-6-162-15</inkml:trace>
  <inkml:trace contextRef="#ctx0" brushRef="#br0" timeOffset="110354.66">24901 14542 1627 0,'0'0'36'0,"0"0"7"0,0 0 1 0,0 0 2 0,0 0-37 0,0 0-9 0,9 0 0 0,-3 0 0 16,0-3 76-16,0 3 14 16,3-5 2-16,-1-1 1 0,7 1-37 0,0-3-8 0,0 0-2 0,3-2 0 15,3-1-29-15,-3 3-5 0,-3-3-2 0,2-2 0 16,1 0 13-16,-3 0 2 0,-3 0 1 0,0-1 0 16,0 1-14-16,-3-5-4 0,0 2 0 0,0 0 0 15,-3-5 0-15,-3 2 0 0,0 1 0 0,0-1 0 16,-3 1-8-16,0 2 0 0,0 0 9 0,-6 3-9 0,0-1 12 15,0 6-1-15,-3 0-1 0,0 6 0 0,-3-1 39 0,0 3 8 16,-6 3 2-16,3-1 0 0,-9 6-15 0,1 6-4 16,-1 1 0-16,-3 4 0 0,6 2-12 0,-3 3-4 15,1 5 0-15,-1 5 0 0,0 1 21 0,0-1 4 16,3 6 1-16,0-3 0 0,7 0-32 0,-4 0-6 16,3-3-2-16,3 4 0 0,0-4-10 0,3 0 0 15,3 3 0-15,0-5 0 0,0-5 0 0,3-1 0 16,3 0 0-16,0-4 0 0,3-4 0 0,0 1 8 15,3-6-8-15,-3-2 0 0,3-4 0 16,0 1 0-16,3-2 0 0,-3-4 0 0,3-2 0 0,0-2 0 16,3-4 0-16,0-2 0 0,2 3-12 0,-2-5 0 15,0 2-1-15,3 0 0 0,0 0 13 0,-3 0 0 16,0 3 0-16,-3-1 0 0,-3 1 0 0,-3 2 0 0,-3 3 0 16,0 0 0-16,6 6 0 0,0-1 0 0,-3 3 0 0,-3 0 0 15,0 5 0-15,-3-2 0 0,0 2 0 0,0 0 0 16,3 3 0-16,-3-3 16 0,0-2-3 0,6 2-1 15,-3-2-12-15,0-1 9 0,3 1-9 0,0-3 8 16,0 0-8-16,0 0 0 0,3-3 0 0,2 0 0 16,4 0 0-16,0-2 0 0,0 0 0 0,0-3 0 15,0 0 0-15,3 0 0 0,0 0 0 0,-3-3 0 16,3 3-66 0,-6 0-6-16,2-3 0 0,-5 1-780 0,3-1-156 0</inkml:trace>
  <inkml:trace contextRef="#ctx0" brushRef="#br0" timeOffset="113779.4">10616 16380 403 0,'0'0'17'0,"0"0"5"16,0 0-22-16,0 0 0 0,0 0 0 0,0 0 0 15,0 0 202-15,0 0 36 0,0 0 7 0,0 0 2 0,0 0-141 16,0 0-28-16,0 0-6 0,0 0 0 0,0 0-10 0,0 0-2 16,0 0 0-16,6-2 0 15,0-1-4-15,-3 0-2 0,3-2 0 0,0 2 0 0,0-2-43 0,-3 0-11 16,3 0 0-16,-3-1 0 0,3-2 30 0,-3 3 4 15,0-3 1-15,3 0 0 16,0 0-25-16,-3 3-10 0,0-6 8 0,0 1-8 0,3-1 0 0,-6 3 0 16,0-2 8-16,0 2-8 0,0 0 8 0,-3 0-8 15,0 0 12-15,0 0-4 0,-3 0 13 0,0 0 3 16,0 0 0-16,0 3 0 0,-3-3 5 0,0 5 2 16,0 3 0-16,0 3 0 0,0 0-10 0,-3-1-1 15,3 4-1-15,-3-1 0 0,1 0-7 0,-1 6-2 16,0-1 0-16,0 4 0 0,-3-4 3 0,3 3 1 15,3 1 0-15,-3-1 0 0,0 0 0 0,0 0 0 16,3 3 0-16,1 0 0 0,2 0-14 0,0-3 9 0,3 0-9 16,3 1 8-16,0-1-8 0,0 0 0 0,3-2 0 0,3 2 8 15,3-3-8-15,-1-2 0 0,1 0 0 0,6-2 0 16,0-4 0-16,3-2 0 16,0 0 0-16,3-2 0 0,-3-4 0 0,-1 1 0 0,1-6 0 0,0 1 0 15,0 2 8-15,0-3-8 0,-3-2 0 16,3 3 8-16,-3-1 12 0,-4-2 3 0,4 2 0 15,-6-2 0-15,0 2-23 0,-3 3 0 0,0 0 0 0,-3 3 0 16,-3 5 0-16,0 0 0 0,-3-2 0 0,3 2 0 16,-6-3 0-16,0 3-13 0,-3 0 1 0,0 5 1 15,0 3 11-15,0 0 16 0,3 0-4 0,-2 0-1 16,-1 5 16-16,0-2 3 0,0-1 1 0,0 4 0 0,0 1-18 16,0 1-3-16,3 3-1 0,-3-1 0 0,3-2-9 0,0 5 12 15,0 3-12-15,3 0 12 0,-3 0-12 16,0-3 0-16,3 0 0 0,0 3 0 0,0 2 0 0,-3 1 0 15,3-1 0-15,1 1 0 0,-4-1 0 0,3-2 0 16,0 3 0-16,0-1 0 0,-3-2 0 0,3 0 0 16,-3 2 8-16,3-2-8 0,-3 2 0 0,0-2 0 15,3-3 0-15,0-2 8 0,-3-3-8 0,0 0 0 16,0-1 0-16,0 1 0 0,-3 0 0 0,3 0 0 16,-3-5 0-16,-3 5 0 0,0-6 0 15,-2 1 0-15,-1-3 0 0,0-3 8 0,0-2-8 0,0-1 10 16,3-2-10-16,3-2 10 0,-3 2-10 0,0-6 8 15,1-2-8-15,-1-5 8 0,0 0-8 0,0-6 12 16,3-2-12-16,0-5 12 0,3-3-12 0,0 0 0 16,0-3 0-16,3 5 0 0,3 1 0 0,3 2 0 0,0 3 0 0,6 0 0 15,-3-3 0-15,6 5 0 0,0-4 0 16,0 1 0-16,3 1 0 0,-4 3 0 0,7-6 0 0,3 0 0 16,0 0 0-16,0 3 0 0,3 0 0 0,-4 0 0 15,4 2 0-15,-6 1 0 0,3-1 0 0,-3 6 0 16,0 0-56-1,-3 0-8-15,-1 5 0 0,1-3-752 0,-3 6-149 0</inkml:trace>
  <inkml:trace contextRef="#ctx0" brushRef="#br0" timeOffset="115302.12">11066 16288 230 0,'0'0'10'0,"0"0"2"0,0 0-12 0,0 0 0 0,0 0 0 0,0 0 0 16,0 0 256-16,0 0 48 0,0 0 9 0,0 0 3 15,0 0-202-15,0 0-40 0,0 0-8 0,0 0-2 16,9 0-26-16,-9 0-6 0,0 0 0 0,3 0-1 16,3-3 0-16,-6 3 0 0,6-3 0 0,-3-2 0 15,0 0-7-15,-1 2-2 0,1-5 0 0,-3 3 0 16,0-3-5-16,0 0-1 0,3 0 0 0,-3 0 0 15,-3 3 32-15,3 0 5 0,-3-1 2 0,3 1 0 16,0 5-9-16,-2-3-2 0,-4 1 0 0,0-3 0 0,0-1-9 0,3 1-3 16,-3-6 0-16,-3 3 0 0,-3 11 2 0,3 0 0 15,-3-9 0-15,0 12 0 0,0 7-8 0,0 0-2 16,-3 0 0-16,4-2 0 0,-1-3-7 0,-3 2-1 16,0 4-1-16,3-1 0 0,-6 0-3 0,3 3 0 15,3-3 0-15,-3 8 0 0,6-5 3 0,1 0 0 16,-1-3 0-16,0 1 0 0,6-1 8 0,3-3 1 15,-3 1 1-15,0 0 0 0,6-1-25 0,0 1 0 16,0-6 0-16,6 3 0 16,3-5-17-16,-4 2-9 0,4 3-2 0,3-3 0 0,3-2 28 0,3-6 0 15,0 1 0-15,-3-6 0 0,2 0 0 0,4-3 0 16,-3 1 0-16,0-1 0 0,-3 0-12 0,-3 1 2 16,0-3 1-16,-3 2 0 0,-1 3-3 0,-5-3-1 15,0 3 0-15,0 1 0 0,0 4-1 0,-6 3 0 16,0 0 0-16,0 0 0 0,0 0 22 0,0 0 5 15,0 0 1-15,0 0 0 0,0 0-22 0,-6 0-5 0,-3 5-1 0,3 0 0 16,0 3 43-16,0 0 9 0,1 0 2 0,-4 0 0 16,3 0-24-16,0 3-4 0,0-1 0 0,-3 4-1 15,3-1 2-15,0 0 1 0,0 3 0 0,0 2 0 16,0-2 0-16,0 3 0 0,0-1 0 0,0 4 0 16,0-1-2-16,3-3-1 0,-3 3 0 0,3-2 0 15,-3 5-11-15,3-3 8 0,0-3-8 0,0 4 8 0,3-1-8 16,-3-3 0-16,0 3 0 0,1 1 0 15,2-4 0-15,-3 3 0 0,0 0 8 0,0 1-8 16,3-1 0-16,-3 0 0 0,3 0 0 0,-3-2 0 16,3-4 0-16,-3 4 0 0,3 5 0 0,-3-3 0 0,3 0 0 15,0-2 0-15,-3 2 0 0,0 3 0 0,-3-3 0 16,3-3 0-16,-3-2 0 0,0 0 0 16,-3-3 0-16,0 1 0 0,0-4 0 0,-3 1 0 15,3-3 0-15,0-3 0 0,-6 3 0 0,7-3 0 0,-4 0 0 0,3-5 8 16,0 3-8-16,-3-3 0 0,3 3 0 0,-3-6 0 15,0 0 0-15,0-2 0 0,0-3 0 0,3 0 0 16,0-2 0-16,3-6 0 0,-2 0 0 0,2-3 8 16,3-2-8-16,0 0 0 0,0-3 0 0,3 0 0 15,0-2 8-15,0 2-8 0,0 3 9 0,6-3 0 16,-3 3 0-16,3 3 0 0,-3-4-9 0,5 4 10 16,1 2-10-16,3 0 10 0,0 0-10 0,3 0 0 15,-3 0 0-15,3 3 0 0,3-3 0 0,-3 3 0 0,5-3 0 16,1 0 0-16,0 3 0 0,0-3 0 0,-3 6 0 15,0-4 0 1,0 4-30-16,-7-1-5 0,4 3-1 0,-3 0 0 16,-3 6-206-16,-3-3-42 0</inkml:trace>
  <inkml:trace contextRef="#ctx0" brushRef="#br0" timeOffset="116212.2">11497 16187 230 0,'0'0'20'0,"0"0"-20"0,0 0 0 0,0 0 0 16,0 0 196-16,0 0 34 0,0 0 7 0,0 0 2 0,0 0-127 0,0 0-24 15,0 0-6-15,0 0-1 0,0 0 3 0,0 0 1 16,0 0 0-16,0 0 0 0,0 0 11 16,0 0 3-16,-3 3 0 0,0 2 0 0,-3 0-17 15,0-2-3-15,1 2-1 0,-1 3 0 0,-3 0-11 0,3 3-3 16,-3-1 0-16,-3 1 0 16,3 2-14-16,0-2-3 0,-3-1-1 0,3 4 0 15,0-4-15-15,0 3-3 0,3-2-1 0,0 2 0 0,0-2-7 0,3-1 0 16,0 1-1-16,3 2 0 0,-2-2-5 0,4-1-1 15,-2-2 0-15,6 3 0 0,0-3-13 0,3 0 11 16,0-3-11-16,3 3 10 0,-3-5-10 0,3-1 0 16,0 1 0-16,3-3 0 0,-3-3 8 0,0 1-8 15,2-1 0-15,-2-2 8 0,-3-3-8 0,3 0 0 16,0-5 0-16,-3 2 0 0,3 0-10 0,0 1 10 16,-3 2-13-16,3-3 5 0,0-2-10 0,-3 3-2 15,-4-1 0-15,4-2 0 0,3 5 8 0,-3-3 2 16,-3-2 0-16,0 2 0 0,0 3 10 0,-3 1 0 15,0-4-9-15,0 3 9 0,-3 8 0 0,0 0 0 0,0 0 0 0,0 0 0 16,0 0 12-16,0 0 4 0,0 0 1 16,-3 5 0-16,-3 1-17 0,3-1 0 15,3-5 0-15,-3 8 0 0,-3-3 8 0,0 3-8 0,0 0 9 0,0 0-9 16,3 3 22-16,-3-4-2 0,3 7 0 16,-3-4 0-16,4-2 1 0,-1 3 0 0,0-1 0 0,3 1 0 15,0 2-5-15,0-2 0 0,0-3-1 0,6 0 0 16,-4 0-15-16,4-3 11 0,3 0-11 0,-3-2 10 15,0 2-10-15,6-5 0 0,0 0 0 0,0 0 0 16,0-3 0-16,0 1 0 0,-3-6 8 0,3 3-8 0,0-3-15 16,-1 2-5-16,1 1 0 0,3-3-1 15,-6 0-123-15,3-2-25 0,-3-4-5 0,-3 4-1006 16</inkml:trace>
  <inkml:trace contextRef="#ctx0" brushRef="#br0" timeOffset="116661.96">11622 15825 230 0,'0'0'20'0,"0"0"-20"0,0 0 0 0,0 0 0 15,0 0 328-15,0 0 62 0,0 0 12 0,0 0 2 16,-6 2-185-16,0 1-38 0,6-3-7 0,-3 8-2 16,0-3-69-16,1 3-15 0,-4 0-2 0,6 0-1 15,0-8-35-15,0 0-7 0,0 8-2 0,3 0 0 16,0-3-24-16,-1 1-5 0,-2-6 0 0,9 2-1 15,-3-2-11-15,3-2 10 0,0 2-10 0,0-3 10 0,-3-5 6 0,3 3 0 16,3-1 1-16,-3 1 0 0,0 0-27 16,-3-1-6-16,3 1 0 0,-3-3-1 0,-3 6 17 0,-3 2 0 15,0-6-8-15,0 6 8 0,0 0 12 0,0 0 5 16,0 0 2-16,0 0 0 0,0 0-31 0,0 0-5 16,6 8-2-16,-6 0 0 0,3 0 31 15,-3 3 5-15,0-3 2 0,0 0 0 0,0 2-19 0,0-2 0 16,-3-3 0-16,0 1 0 0,3 2 0 0,3-3 0 15,0 0 0-15,-3-5 0 16,0 0-113-16,6 3-27 0,2 0-4 0</inkml:trace>
  <inkml:trace contextRef="#ctx0" brushRef="#br0" timeOffset="119368.48">12494 15812 1267 0,'0'0'56'0,"0"0"12"0,0 0-55 0,0 0-13 16,0 0 0-16,0 0 0 0,0-6 105 0,0 6 19 16,0 0 3-16,0 0 1 0,0 0-52 0,0 0-9 15,0 0-3-15,-2 8 0 0,2 3 0 0,-3-3 0 16,0 5 0-16,3 3 0 0,-3 0 0 0,0 0 0 15,0 5 0-15,3 0 0 0,0 0-51 0,-3 5-13 16,0 1 0-16,0 5 0 0,0 2 40 0,0 0 6 16,-3 1 1-16,3-1 0 0,-3-2-22 0,3 0-4 15,0-3-1-15,3 0 0 0,-3-3-20 0,0-2 0 0,3 0 0 16,-3-3 0-16,3-5 0 0,0 3 14 16,3-1-2-16,-3-2 0 0,0-5-12 0,0 2-16 15,0-5 3-15,3 0 1 0,0-3 12 0,-3-5 0 0,0 0 0 0,0 0 0 16,0 0 0-16,0 0 0 0,0 0 0 0,6-3 0 15,0 1 0-15,-3-6 0 0,3 0 0 0,0-3 0 16,0 1 0-16,0-1 0 0,0-5 0 0,2 3 0 16,-2-3 0-16,3 3 0 0,3-6 0 0,0 3 0 15,-3-5 0-15,6 3 0 0,3-3 0 0,-3-3 0 16,0 0 0-16,2 3 0 0,1-3 0 0,3-2 0 0,-3-4 0 16,3 1 0-16,-3 0 0 0,3 3 0 0,-4-1 22 15,4 4 7-15,-3-4 2 0,0 3 0 0,0 3-31 0,0-3 0 16,-6 3 0-16,2 0 0 0,1 2 0 0,-3-2 0 15,0 5 0-15,0 1 0 16,0 1-21 0,0-2-7-16,0 3-2 0,-3 0 0 0,0 2 48 0,0 3 10 0,0 0 1 0,-4 1 1 0,4 1-30 15,-3 1 8-15,0 0-8 0,0-1 0 0,-3 4 0 16,-3 2-8-16,0 0 8 0,0 0-13 16,0 0-47-16,0 0-10 0,0 0-2 0,0 0-695 15,-3 5-139-15</inkml:trace>
  <inkml:trace contextRef="#ctx0" brushRef="#br0" timeOffset="120570.95">12816 16351 172 0,'0'0'8'0,"0"0"1"0,0 0-9 0,0 0 0 0,0 0 0 0,0 0 0 16,0 0 296-16,6 0 58 0,0 0 11 0,-3-2 3 16,3-1-262-16,0 0-52 0,0-2-10 0,0 0-3 15,0 2-14-15,3-2-3 0,-4-3-1 0,4 3 0 0,-3-3-23 0,3-3 0 16,-3 0 0-16,0 4 0 0,3-1 39 0,-6 2 3 15,3-2 1-15,-3 0 0 0,3 0-18 0,-3 1-3 16,-3-1-1-16,3 2 0 0,-3 1-21 0,0-3 0 16,-3 3 0-16,3-3 0 0,-3-5 56 0,0 5 6 15,0 2 2-15,0 4 0 0,-3-4-39 0,0 6-7 16,0 3-2-16,-3 0 0 0,0-1 0 0,0 6 0 16,-2-2 0-16,-1 4 0 0,0 1 13 0,-3 2 3 15,0 0 0-15,-3 3 0 0,6 0-32 0,-3 3 0 16,-3-4-11-16,7 1 11 0,-1 0 0 15,0 0 0-15,3 0 9 0,0 0-1 0,3 0 4 0,0-3 2 16,3 3 0-16,3 0 0 0,6-6-14 0,-3 1 8 16,3-1-8-16,3-2 0 0,3-2 0 0,0-1-21 15,-1-2 3-15,4-1 1 0,0-4 29 0,3 2 7 16,-3-3 1-16,3-2 0 0,-3-1-32 0,0 1-7 16,0-3-1-16,-1 3 0 0,1-6 20 0,0 3 0 0,0 0-8 15,0-2 8 1,-3 2-28-16,0 3-1 0,0-3-1 0,-3 0 0 15,0 2-2-15,-1 4 0 0,-2-4 0 0,0 4 0 0,3-4 32 0,-9 6 0 16,3 3 0-16,-3-3 0 0,0 0 0 0,6 3 0 0,-6-3 0 0,3 5 0 16,0 0 0-16,0 1 0 0,-6 2 0 0,3 0 0 15,-3-1 24-15,0 4 10 0,0-3 2 0,0 3 1 16,0-3-20-16,0 2-4 0,3-2-1 0,-3-3 0 16,3 1 2-16,0-6 0 0,0 0 0 0,0 0 0 15,0 0-14-15,0 0 0 0,0 0 0 0,0 0 0 16,6-3 0-16,3 0 0 0,0-2 0 0,0 2 0 15,-3-5 0-15,3 1 0 0,0-1 0 0,-6 0 0 0,3-3 0 16,-3 3 0-16,3-5 0 0,0 2 0 16,0-2 0-16,3 2-12 0,-3-2 1 0,2 3 0 15,1-4-13-15,0 1-4 0,-3 3 0 16,0-1 0-16,0 0 3 0,-3 1 0 0,3 5 0 0,-3-3 0 0,0 2 25 0,-3 1 8 16,3 2 0-16,0-2 0 0,-3 0-8 0,0 5 8 15,0 0-8-15,0 0 8 0,0 0-8 0,0 0 11 16,0 0-11-16,0 0 12 0,0 0-12 0,0 0 8 15,6 5-8-15,0 0 8 0,-3-2-24 0,3 2-4 16,0-2-2-16,0 2 0 0,0-5 35 0,3 0 7 16,-3 3 2-16,0 0 0 0,-1-3-22 0,4-3 0 15,-3 0 0-15,0 1 0 0,3-1-13 0,-3 0-7 0,0-5-2 16,0 3 0-16,3-3 22 0,-3 3 0 16,0-3 0-16,-3 0 0 0,6 0 0 0,-3-2 0 0,-3 2 0 0,3 0 0 15,0 2 0-15,-3-2 0 16,0 3-9-16,-3 0 9 0,3 2 0 0,-3 3 0 0,0 0 0 15,0 0 0-15,0 0 0 0,0 0 0 0,0 0 0 0,0 0 0 16,0 0 24-16,0 0 3 0,0 0 0 0,0 0 0 16,0 0 8-16,-3 5 1 0,3-5 1 0,0 8 0 15,-3 0-16-15,0 0-3 0,3-8-1 0,0 8 0 16,0 0-1-16,3 0-1 0,-3-3 0 0,3 3 0 16,0 0-15-16,0-2 8 0,0 1-8 0,3 1 0 15,-1-2 0-15,-2 2 0 0,3-3 0 0,3 3 0 16,-3 0 0-16,0-3 0 0,0 3 0 0,0 0 0 15,0-3 0-15,-3 3 0 0,3 0 0 0,-3 0 0 0,0 0 27 16,0 0 2-16,0 0 1 0,0 0 0 16,0 0-57-16,-3-3-11 0,0 3-2 15,0 0-1-15,0 0 14 0,0-3 3 0,-3 3 1 0,0-3 0 0,0 3 23 16,0-2 0-16,-3-1 0 0,0 0 0 0,0-2 0 0,-3 2 0 16,0 0 0-16,0 1 0 0,0-1 16 0,0-2 7 15,1-1 1-15,-1-2 1 0,0 3-13 0,0-3-2 16,0 0-1-16,0-3 0 0,0 3-9 15,0-5 12-15,0 2-12 0,0 1 12 0,0-1-12 0,3-2 0 16,0 0 0-16,3-1 0 0,-3 4 0 0,6-4 0 16,0 6-9-16,0-8 9 15,0 6-204-15,3-4-33 0</inkml:trace>
  <inkml:trace contextRef="#ctx0" brushRef="#br0" timeOffset="121271.56">13783 16269 460 0,'0'0'41'0,"0"0"-33"16,0 0-8-16,0 0 0 0,0 0 230 0,0-2 44 0,0 2 9 0,0 0 1 16,3-6-159-16,0 6-32 0,-3 0-6 0,3-5-2 15,3 2-26-15,-3-2-6 16,-3 0-1-16,3-1 0 0,0 1-14 0,0-3-3 15,0 3-1-15,0-6 0 0,0 6-14 0,0 0-2 16,-3 5-1-16,0 0 0 0,3-3-8 0,0-2-1 16,-3 0-8-16,3 2 12 0,-3-2 28 0,-3-3 4 0,0-3 2 0,0 3 0 15,0 3-6-15,-3 0 0 0,0-1-1 0,0-2 0 16,-3 3-11-16,0-3-1 0,0 3-1 0,-2 2 0 16,2 1-2-16,-3-1-1 0,0 3 0 0,-3 3 0 15,3 2-1-15,-3 3 0 0,-3 0 0 16,3 5 0-16,-3-2-6 0,4 2-2 0,-1 3 0 0,-3-3 0 15,6 5-4-15,3-2-1 0,0 3 0 0,3-1 0 16,0 3-9-16,0-2 0 0,0 0 0 0,3-1 0 16,0 1 15-16,3-4 1 0,0 1 0 0,0 0 0 0,0-3 0 15,3 1 0-15,3-1 0 0,0-5 0 16,3 0-28-16,6-3-4 0,-3 0-2 0,6-5 0 0,3-2 18 16,-1-1 0-16,-2 3 0 0,3-5 0 0,0-3-8 0,0 0-2 15,-3 0 0-15,0 0 0 16,-1-3-111-16,1 1-23 0,-6 2-4 15,6-5-970-15</inkml:trace>
  <inkml:trace contextRef="#ctx0" brushRef="#br0" timeOffset="121950.16">14170 15925 1152 0,'0'0'102'0,"0"0"-82"0,0 0-20 0,0 0 0 16,0 0 160-16,0 0 28 0,6 3 6 0,0 2 1 15,0-2-97-15,0-3-19 0,6 0-4 0,-3 0-1 16,0-3-46-16,3 1-8 0,0-1-3 0,-3-2 0 16,3-1-6-16,-1 1-2 0,1-3 0 0,3 0 0 15,-3-2-9-15,0-1 0 0,0 0 9 16,0-2-9-16,0-3 0 0,0 0-12 0,0 3 2 0,-1 0 0 15,-2-3 10-15,3 3 0 0,-3-3 0 0,-3 0 0 16,-3 0 19-16,-3 0 5 0,6-2 2 0,-3 2 0 16,0-3-11-16,-3 4-3 0,0-4 0 0,0 3 0 15,0-2-12-15,0 2 8 0,0 3-8 0,-3-1 0 0,0 4 9 16,-3 2-9-16,-3 3 8 0,0-1-8 0,-3 6 33 16,-2 0 2-16,-1 6 0 0,-3 1 0 0,0 4-6 0,-3 2-1 15,3 1 0-15,-6 4 0 0,1 3 9 0,-4 3 2 16,0 5 0-16,-3 3 0 0,0 0-9 0,-2-1-2 15,2 6 0-15,3 0 0 0,3 3-9 0,4-3-3 16,-4 3 0-16,3 5 0 0,3-3-3 0,0 1-1 16,0-4 0-16,6 1 0 0,0 0-3 0,1-6-1 15,2 0 0-15,3-2 0 0,3-3-8 0,3-5 8 16,0-3-8-16,3-2 8 0,0-3-8 0,3-1 0 16,3-4 0-16,-1 0 0 0,-2-3 0 0,3-3 0 15,3-2-9-15,0-3 9 0,3-3-20 0,-3 0 0 16,0-2 0-16,3-6 0 15,-3 3-13-15,6-5-3 0,-4 3-1 0,4-4 0 16,0 4 5-16,-3-3 0 0,3-1 1 0,-3 1 0 0,-3 3 19 0,3-1 3 16,-4 0 1-16,1 3 0 0,-3 0 8 0,0 6 0 0,-3-3 0 0,3 5 0 15,-9 0 0-15,0 0 0 0,0 0 0 0,0 0 0 16,3 2 0-16,0 3 0 0,0 3 9 0,0 0-9 16,-6 0 19-16,3 0-3 0,0 3-1 0,-3-3 0 15,3 2-4-15,0 1-1 0,0-1 0 0,0-2 0 16,0 3-10-16,3-3 8 0,0-3-8 0,-3 3 8 15,3 0-8-15,0-3 0 0,0 3 0 0,3-5 0 16,0 0 0-16,-3-1 0 0,6-4 0 0,-3-1 0 16,3 0-84-16,0-5-20 15,-1 3-3-15,1-3-635 0,0-2-127 0</inkml:trace>
  <inkml:trace contextRef="#ctx0" brushRef="#br0" timeOffset="122122.43">14426 16253 921 0,'0'0'82'0,"0"0"-66"15,0 0-16-15,-6 8 0 0,3 0 234 0,-3 3 43 16,0-3 9-16,3 5 2 0,-2-2-134 0,-1-1-26 16,0 1-6-16,3 2-1 0,-3-2-53 0,3-1-12 15,0 1-1-15,3-1-1 0,-3 1-30 0,0-1-5 16,0-2-2-16,3 3 0 0,6-6-17 0,-6 1 0 16,0-6 8-16,0 0-8 15,6 5-53-15,0-5-15 0,3-3-2 0,0 1-674 0,-4-4-136 0</inkml:trace>
  <inkml:trace contextRef="#ctx0" brushRef="#br0" timeOffset="122310.93">14557 16018 2199 0,'0'0'48'16,"0"0"11"-16,0 0 1 0,0 0 2 0,0 0-50 0,0 0-12 0,-3 3 0 0,3-3 0 15,0 0 35-15,-3 5 4 0,3-5 1 0,3 8 0 16,0 0-40-16,0 0 0 0,0 0 0 0,0 0-692 16,0-1-138-16</inkml:trace>
  <inkml:trace contextRef="#ctx0" brushRef="#br0" timeOffset="122719.63">14611 16354 1728 0,'0'0'38'0,"0"0"8"0,0 0 2 0,0 0 0 0,0 0-39 0,6 3-9 15,-6-3 0-15,0 0 0 0,6 2 65 0,3-2 11 16,0-2 3-16,0-1 0 0,-1-2-52 0,-2-1-11 16,3-2-1-16,0 3-1 0,-3-3-14 0,0 0 9 0,3 0-9 0,-3-5 8 15,0 2-8-15,0-2 0 16,-3 3 0-16,3-4 8 0,-3 1 13 0,0-3 3 15,-3 0 0-15,3 1 0 0,-3-4 24 0,0 3 4 0,-3-2 2 16,3 4 0-16,-3 1-31 0,0 0-7 16,0 5 0-16,0 0-1 0,-3 5 39 0,0 3 8 15,-3 3 2-15,0 2 0 0,-3 6 0 0,-3 2 0 0,3 6 0 0,-2 2 0 16,-4 0-52-16,0 3-12 0,-3 0 0 0,6-1 0 16,3 1 54-16,-3-3 8 0,6 1 2 0,1-1 0 15,-1-3-52-15,6-2-12 0,0-3 0 0,3 1 0 16,3-4 0-16,3 3 0 0,2-5 0 0,1 3 0 15,3-6 0-15,0 1 0 0,3-1 0 0,0 0 0 16,-3-2 0-16,3-3 0 0,0 0 0 0,3 0 0 0,-7-3 0 16,4 1 0-16,-3-1 0 0,3-2 0 15,3-3-219 1,0 0-46-16,15-13-10 0,-1 5-1 0</inkml:trace>
  <inkml:trace contextRef="#ctx0" brushRef="#br0" timeOffset="123480.49">15263 15502 691 0,'0'0'61'16,"0"0"-49"-16,0 0-12 0,0 0 0 15,0 0 300-15,0 0 56 0,0 0 12 0,0 0 3 16,-3 5-218-16,-3 3-43 0,0 0-9 0,-3 5-1 0,0 1-28 0,0 4-4 16,-3 3-2-16,0 6 0 0,0-1-15 0,0 6-3 15,-2 0-1-15,-1 2 0 0,0 0-11 0,-3 4-1 16,3-7-1-16,-6 6 0 0,0-2-6 0,0-1-2 15,4 3 0-15,-4-2 0 0,0-1-14 0,3 0-4 16,0-5 0-16,6 3 0 16,0-5 11-16,4-4 1 0,2-1 1 0,3-1 0 0,0-5-21 0,3-3 0 15,0-3 0-15,3 1 0 0,3-6 0 0,-6-5 0 16,11 3 0-16,4-6 0 0,0-2-11 0,3-3-6 16,0-2-2-16,3-4 0 15,0-2 19-15,-1 3 0 0,1-3 0 0,0 3 0 0,-3-5-11 0,0 4 11 16,3 1-10-16,-3 0 10 0,-4 2-12 0,1 6 3 15,-3 2 1-15,0 3 0 0,3 0 8 0,-6 3-10 16,0 0 10-16,-3 5-10 16,-3 2-13-16,3 1-2 0,-6-1-1 0,-3 4 0 15,3-4 42-15,-3 3 8 0,0 3 1 0,0-3 1 0,-3 1-26 0,3-1 0 0,-3 3 0 0,0-3 0 16,-3 0 0-16,3 1 0 16,-3-1 0-16,3-3 0 0,-3 4 0 0,0-4 0 0,-3 1 0 0,4-1 0 15,-1-2 0-15,-3 0 0 0,-3 0 0 0,0 3 0 16,0-6 0-16,-3-2 8 0,0-1-8 0,-3 1 0 15,1-3 0-15,-1 0 8 16,0 0-8-16,0 0 0 0,6-3 0 0,0 1 0 16,3-4 8-16,4-2-8 0,-4 0 0 0,6-2 0 15,0 2 0-15,6-3 0 0,0 3-25 16,0-2-4-16,0 2-1 0,6 0 0 0,6-3-62 16,-1 1-13-16,4 2-3 0</inkml:trace>
  <inkml:trace contextRef="#ctx0" brushRef="#br0" timeOffset="124155.38">15480 16100 345 0,'3'18'31'0,"0"-15"-31"0,-3-3 0 0,0 0 0 0,0 0 185 0,0 0 31 15,0 0 7-15,0 0 1 0,0 0-72 0,0 0-15 16,0 0-2-16,0 0-1 0,0 3-13 0,0 5-2 0,-3 0-1 0,0 2 0 16,0-2-27-16,0 0-6 0,-6 3-1 0,6-3 0 15,-3-3-20-15,0 5-5 0,0 1-1 0,-3 0 0 16,3 2-29-16,0 0-5 0,3 0-2 0,-3 1 0 16,1 1 10-16,2-4 1 0,0 2 1 0,3-2 0 15,0-3-21-15,0 2-4 0,6-4-1 16,-1 2 0-16,1-6-8 0,3 3 0 0,0-2 0 15,3-3 8-15,0 0-8 0,3 0 0 0,-3-3 0 0,3-2 0 16,-3 0 0-16,3-3-11 0,-1-3 3 0,-2 3 0 16,3-5-21-16,-3 3-4 15,0-1-1-15,0-2 0 0,0-3 10 0,-3 3 3 0,0-1 0 0,0 4 0 16,0-1 21-16,-3 1 0 0,0 2 0 0,-1 3 0 0,-5 2 0 16,0 3 0-16,0 0 0 0,0 0 0 0,0 0 10 0,0 8 6 15,0 2 2-15,-3-2 0 0,1 3 8 0,2-1 2 16,-3 4 0-16,0-1 0 0,0 0-4 0,3-2 0 15,-3-1 0-15,0 1 0 0,3 2-12 0,0 0-2 16,0-2-1-16,0 0 0 0,0-4-9 0,3-1 0 16,-3-6 0-16,3 5 0 0,0 0 0 0,3-2 8 15,-6-3-8-15,5 0 0 0,1-3 0 0,3-2 0 16,3-3 0-16,-3 0 0 0,0 0-12 0,3-2-2 16,-3 2 0-16,3-3 0 15,0 3-26-15,0-2-6 0,0-1-1 0,-1 0 0 0,-2 1 38 0,-3-1 9 16,0-2 0-16,3 5 0 15,0 0-40-15,-3 3-5 0,0 0-2 0,-6 5 0 0,0 0 39 0,0 0 8 16,0 0 0-16,0 0 0 0,3 5 20 0,0 3 3 16,-3 0 1-16,0 2 0 0,0-2-2 0,-3 3 0 15,3-1 0-15,0 1 0 0,0-3 34 0,0 0 6 16,0 3 2-16,3-4 0 0,-3 4-52 0,3-3-12 0,-3-3 0 0,6 3 0 16,0-3 0-16,0-2-18 0,-6-3 4 0,6 3 1 15,3-1 13-15,0-2 0 0,0 0 0 0,0 0 0 16,-1 0 0-16,1-2 0 0,0-1 0 0,0 0 0 15,0-2-124 1,-3 3-21-16,3-1-5 0</inkml:trace>
  <inkml:trace contextRef="#ctx0" brushRef="#br0" timeOffset="125149.49">16191 16335 1324 0,'0'0'118'0,"0"0"-94"15,0 0-24-15,0 0 0 0,0 0 145 0,3 6 25 16,-3-6 5-16,0 0 1 0,6 2-92 0,-3 1-17 0,3 0-4 0,0-3-1 16,3 0-48-16,-3-3-14 0,3 3 0 0,0-5 8 15,0 2 24-15,0-2 6 0,0-1 1 0,3-1 0 16,0-4-39-16,-4 6 0 0,-2-3 0 0,3 0 0 16,0-5 25-16,0 2 1 0,-3-2 0 0,0-1 0 0,0 1-34 0,-6-3-8 15,3 1 0-15,-6-4-1 0,3 0 17 16,-3 1 0-16,-3-1 11 0,0 6-11 0,-3-3 0 0,0 6 0 15,-3 2 0-15,3 3 0 0,-2 2 0 0,-1 0 0 16,-3 9 0-16,0-1 0 0,0 3 40 0,0 5 8 16,0 3 2-16,3 2 0 0,-3 4-22 0,4-1-5 15,2 0-1-15,0 0 0 0,0 0-14 0,3 0-8 16,0-2 8-16,0-1-8 0,6-2 0 0,-3 0 0 16,3-3 0-16,3 1 0 0,0-4 0 0,3 1 0 15,-3-6 0-15,6 0 0 0,0 1 0 0,0-6 0 16,3 0 0-16,-4 0 0 0,4-3 0 0,3-2 0 15,-3-1 0-15,3 1 0 0,0-3-8 0,3-2-7 16,0-1-1-16,-3 0 0 16,-1-2-24-16,-2 3-6 0,0-1-1 0,-3 3 0 0,-3 3 38 0,-6 5 9 15,0 0 0-15,0 0 0 0,0 0 0 0,0 0 0 0,-3 8 0 16,-3 0 0-16,-3 5 49 0,-3 3 12 0,-3 0 3 0,1 5 0 16,2-3-52-16,0 6-12 0,-6 3 0 0,3-1 0 15,0 6 34-15,3-11 4 0,0 3 1 0,0 2 0 16,0 6-12-16,1 0-3 0,2 2 0 0,0-5 0 15,3 3-24-15,-6 5 0 0,6-5 8 0,0 0-8 16,0-3 0-16,0 0 0 0,0 3 9 0,0 2-9 16,3-2 0-16,-3 2 0 0,3-2 0 0,0-3 0 15,0 0 0-15,-3-3 0 0,3-4 0 0,-3 1 0 16,0-4 0-16,1 0 0 0,-1-6 0 0,0 3 0 16,0-3 0-16,-3-5 0 0,0 2 0 15,0-4 0-15,0-1 0 0,-3-2 12 0,3-3 0 0,-3 0-1 0,3-3-11 16,-3 0-16-16,-3-2 4 0,7-6 1 0,-4 3 11 15,3-5 0-15,0-3 0 0,0-5 0 16,6 0 29-16,-3-5 8 0,0-6 2 0,3 0 0 0,6 0-25 16,-3 3-5-16,3 0-1 0,3 5 0 0,0 3 4 15,3 0 1-15,3 2 0 0,-3 4 0 0,3-4-13 0,2 3 9 16,1 0-9-16,3-2 8 0,-3-1-8 16,3 1 0-16,0-3 0 0,3-1 0 0,-1-1-16 0,-2-4 0 15,3 1 1-15,3-1 0 16,3 1-92-16,-6-1-18 0,2 4-4 0,-2 4-696 15,0 0-139-15</inkml:trace>
  <inkml:trace contextRef="#ctx0" brushRef="#br0" timeOffset="125884.87">16593 16293 864 0,'0'0'38'0,"0"0"8"0,0 0-37 0,0 0-9 0,0 0 0 0,0 0 0 15,6 3 238-15,-3-3 46 0,0 2 8 0,3-2 3 16,0-2-167-16,0-1-34 0,3-2-6 0,-3 2-2 16,3-2-46-16,0 0-10 0,3-1-2 0,-3-2 0 15,2 0-4-15,1-2 0 0,-3-1-1 0,0 1 0 16,-3-1-23-16,0-5 0 0,3 0 0 0,0 3-12 16,-3-3 27-16,0 3 5 0,-3 0 0 0,3-1 1 15,3 1-11-15,-6 3-2 0,-3-4-8 0,-3 7 12 0,6-1 17 16,-6 2 3-16,-6 1 1 0,0 5 0 0,6 0 11 0,-6 5 3 15,-3 3 0-15,-3 5 0 0,-6 1-13 16,4 4-2-16,-1 3-1 0,0 3 0 0,0 3-5 16,3-4-1-16,0 1 0 0,3 0 0 0,0 0-9 15,0-3-1-15,4-2-1 0,2-1 0 16,0 1-6-16,3-4 0 0,3-1-8 0,3-4 12 16,0-2-12-16,6 0 0 0,-4-3 8 0,7-2-8 15,3 0 0-15,3-6 0 0,0 0 0 0,3 1 0 0,-3-1 0 0,3-2 0 16,2-3 0-16,-2 0 0 0,-6-3 0 0,6 1 0 15,3-3-8-15,-3-1 8 0,-4-1-25 0,1 1 1 16,0 1 1-16,0-3 0 16,-3 0-2-16,-3 3-1 0,-3-3 0 0,3 6 0 0,-3-1 26 0,-1 3 0 15,-5 3 0-15,0 2 0 0,3 3 0 0,-6 0 17 16,0 0-2-16,-3 8-1 0,3 3-22 0,-3-3-5 0,0 5-1 0,-3 0 0 16,3 0 43-16,1 1 9 0,-1-1 2 0,3 0 0 15,-3-2-29-15,0-1-11 0,3 1 8 0,-3-1-8 16,0 1 21-16,0-1-1 0,3-2 0 0,0 0 0 15,3-2-30-15,-3-6-6 0,0 0-2 0,0 0 0 16,9 0 18-16,-3 2 0 0,-6-2 0 0,8-2 0 16,1-1 0-16,3 0 0 0,-3-5 0 0,0 3 0 15,0-3-12-15,3 0 12 0,-3-2-12 0,0-1 12 16,0 1-38-16,3-1-1 16,-3 0 0-16,3 1 0 0,-7-1 39 0,4 3 10 0,3 0 1 0,-3 0 0 15,-3 3-11-15,3 0-16 0,0 5 4 0,0 0 1 16,-3 0 11-16,-6 0 16 0,0 0-4 0,6 5-1 0,0 3-11 15,-3-3-16-15,-3 3 4 0,0 0 1 16,3 3 39-16,0-1 7 0,-6 1 1 0,0 0 1 16,-3 2-17-16,3 0-4 0,0-2-1 0,0-1 0 0,-3 3-4 0,3-5-1 15,9 0 0-15,-6 0 0 0,-6 0-10 0,6 0 0 16,3-3 0-16,0 3 8 0,-3-8-8 0,3 6 0 16,-3-6 0-16,9 5 0 0,3-2 0 0,-3-3 0 15,-9 0 0-15,9 0 0 16,3-3-105-16,-1 0-17 0,-11 3-3 0</inkml:trace>
  <inkml:trace contextRef="#ctx0" brushRef="#br0" timeOffset="126661.9">18320 15399 1450 0,'0'0'32'0,"-3"0"6"0,-3 2 2 0,3-2 1 0,-3 0-33 0,0 6-8 0,0-4 0 0,-3 4 0 16,0 2 112-16,-3 0 21 0,3-1 4 0,-6 4 1 16,0 2-26-16,1 0-4 0,-4 3-2 0,0 0 0 15,0 0-31-15,0 5-7 0,3 0 0 0,0 3-1 16,-3 5-5-16,1 0-1 0,2 6 0 0,-6 2 0 15,6 0-29-15,-3 0-5 16,3 0-2-16,0 3 0 0,0-3 7 0,1 0 0 0,-1 2 1 0,3 4 0 16,0-3-18-16,3-3-4 0,-3-3-1 0,3-8 0 0,3 1 9 0,0-1 1 15,3 3 1-15,0 1 0 0,0-7-21 0,0 1 0 16,3-3 0-16,3 3 0 0,-3-3 0 0,3-2 0 16,3-1 0-16,0-4 0 0,3-1 0 0,0-3 0 15,-3-2 0-15,6 0 0 0,-3-2 0 16,3-1-16-16,-3-3 2 0,0 1 1 15,3 0-31-15,-4-3-5 0,1-3-2 16,0 3-826-16,-3-3-166 0</inkml:trace>
  <inkml:trace contextRef="#ctx0" brushRef="#br0" timeOffset="127948.13">18492 15909 460 0,'0'0'41'0,"0"0"-33"16,0 0-8-16,0 0 0 0,0 0 222 0,0 0 42 15,0 0 9-15,9-2 2 0,-3-1-129 0,0 0-26 16,3 1-4-16,-3-1-2 0,0-2-24 0,0 0-5 16,3-1-1-16,3 1 0 0,-3 0-27 0,3-1-5 0,2 1-2 0,1-3 0 15,-3 0-20-15,0 3-4 16,3-6-1-16,0 3 0 0,-3-2-12 0,0-1-2 15,0 3-1-15,0-2 0 0,-1-3 2 0,1 2 1 16,-3 0 0-16,3-2 0 0,-6 0-13 0,3 0-8 0,-3-1 8 0,3 1-13 16,-3 0 13-16,-3 2 0 0,3-2 0 0,-3 0 0 15,0 2 0-15,-3 1 0 0,0-1 10 0,0 1-10 16,-3-1 8-16,3 3-8 0,-6 0 0 0,3 0 8 16,-3 0-8-16,0 6 8 0,-3-4-8 15,0 6 8-15,0 0 4 0,-3 6 0 0,-3-1 0 16,1 3 0-16,-1 0 4 0,-3 5 0 0,-6 0 1 0,3 8 0 15,3 1 4-15,0 1 1 0,-2-1 0 16,-4 7 0-16,0 2-8 0,0 1-2 0,0 3 0 16,0-1 0-16,4 3 6 0,-1 0 1 0,3 0 0 0,-3 3 0 15,3-3 5-15,0 3 0 0,4 2 1 0,-4-2 0 0,6-3-16 16,-3-6-9-16,6-2 10 0,0 1-10 16,0-9 0-16,3 0 8 0,3 0-8 0,0-5 0 15,6-6 0-15,-3 1 0 0,6-3 0 0,-3-3 0 0,6-2 0 0,0 0 0 16,0-6 0-16,0 0 0 0,3 1 0 15,-3-6 0-15,3 0-10 0,-1 0 10 0,-2-3-13 0,3 1 2 16,-3-1 1-16,3 1 0 0,0-1-2 0,3 0-1 16,-6 1 0-16,6-3 0 0,-3 5 13 0,-3 0-12 15,-3 5 12-15,-6 3-12 0,5 0 12 0,-5 0 0 16,0 0 0-16,0 0 0 0,0 0 0 0,3 8 0 16,0 0 0-16,0 2 0 0,-3-4 0 0,0 2 8 15,3-3-8-15,0 3 10 0,-3-3-10 0,3 3 12 0,0-3-12 16,0 1 12-16,0-4-12 0,0 4 8 0,3-1-8 15,-6-5 8-15,6 5-8 0,0-2 0 0,0-3 0 0,0 3 0 16,-6-3 0-16,9 0 0 0,-3 0 0 16,3-3-11-16,-9 3-78 15,6-3-16-15,0-2-3 0,0 0-1056 0</inkml:trace>
  <inkml:trace contextRef="#ctx0" brushRef="#br0" timeOffset="128201.45">18823 16087 2138 0,'-6'23'95'0,"3"-12"19"0,0-3-91 0,0-3-23 16,0-2 0-16,-3 5 0 0,-3 0 103 0,3 2 16 16,0 4 3-16,0 2 1 0,-3-1-67 0,0 4-12 15,3-1-4-15,-3 1 0 0,3-3-18 0,0 0-4 16,0-3-1-16,3 3 0 0,1-6-9 0,-1 1-8 15,0-3 12-15,3-3-12 0,0 3 0 0,3-3 0 16,-3-5 0-16,0 0-9 16,5 3-16-16,-5-3-3 0,6-3-1 0,0-2 0 15,0 2-230-15,3-2-45 0,9-13-10 0,-6 2-2 0</inkml:trace>
  <inkml:trace contextRef="#ctx0" brushRef="#br0" timeOffset="128351.06">18918 15946 1926 0,'-12'3'85'0,"6"0"18"0,3-1-83 0,-6 1-20 0,3 2 0 0,0 1 0 15,3-4 76-15,0 1 12 0,3-3 1 0,0 0 1 16,-3 5-66-16,3-5-14 0,0 5-2 0,3 1-1016 16</inkml:trace>
  <inkml:trace contextRef="#ctx0" brushRef="#br0" timeOffset="129059.07">18977 16198 1209 0,'0'0'53'0,"0"0"12"0,0 0-52 0,3 5-13 15,0-2 0-15,3-3 0 16,-6 0 168-16,6 0 32 0,0 0 5 0,0 0 2 0,0-3-126 0,3 3-25 15,3-5-4-15,-3 2-2 0,3-2-30 0,-3 0-5 16,0-3-2-16,0 2 0 0,3 1 7 0,-4 0 0 16,1-3 1-16,0 0 0 0,-3 0-1 0,0-3-1 15,0 3 0-15,-3 0 0 0,0 1 21 0,0-1 4 16,-3 0 0-16,0 0 1 0,0 0-6 0,-3 0-2 16,0 0 0-16,0 3 0 0,-6 2 2 0,3 0 0 15,0 3 0-15,-3 3 0 0,0 2 9 0,1 1 1 16,-4 2 1-16,3 2 0 0,-3 1-24 0,0-1-5 0,-3 3-1 0,0 1 0 15,-3 2 6-15,3 2 1 0,3-2 0 16,-2 3 0-16,2-1-27 0,3 1 0 0,3-1 0 0,0-2 0 16,3 0 0-16,0-3 0 0,3 0 0 0,3 1 0 15,3-4 0-15,0-2 0 16,3 0 0-16,0-5 0 0,0-3 0 0,2 0 0 0,-2 2 0 0,6-4 0 16,0-1 0-16,0 0 0 0,0-2 0 15,6-3 0 1,0 0-148-16,-1 0-36 0,-2-5-6 15,0 2-2-15,0-4-51 0,-3 1-10 0,-3 1-3 0,0 0 0 0,0 0 17 16,-3-1 3-16,-1 1 1 0,-2 3 0 0,0-1 167 16,0 8 32-16,-3 3 8 0,3 0 0 0,-6 0 145 0,3-2 29 0,0-1 6 0,-3 3 0 15,3 3 8-15,-3-3 2 0,0 0 0 0,6 5 0 16,0-2-34-16,-6-3-6 0,0 0-2 0,0 0 0 16,3 5-80-16,3 0-17 0,-3-2-3 0,0 5-1 0,-3-3 36 15,0 3 7-15,3 3 2 0,-3-3 0 0,0 2 0 16,0 1 0-16,0-1 0 0,-3 1 0 0,0 2 0 15,3-2 0-15,-3-1 0 0,0 1 0 0,0-1-52 16,0-2-12-16,0 0 0 0,3 0 0 0,0-2 0 16,0-1 0-16,0-5 0 0,0 0 0 0,3 2 0 15,-3-2 0-15,0 0 0 0,0 0 0 0,6-5 0 0,0 0 0 16,3-6 0-16,-3 1 0 0,-3 2 0 0,0-3 0 16,6 1 0-16,0-1 0 0,-3-5 8 0,3 3 0 15,0-3-8-15,-1 3 12 0,4 0-12 0,-3-1-8 16,0 4 8-16,3-3-13 0,-3-1 25 0,0 4 4 15,0-3 2-15,0 2 0 0,0 3-18 0,3 3 0 0,-3-1 0 0,0-2 0 32,-1 3-84-32,-2 3-18 0,-6 2-3 0,0 0-1 0</inkml:trace>
  <inkml:trace contextRef="#ctx0" brushRef="#br0" timeOffset="129890.24">19847 16335 403 0,'0'0'36'0,"0"0"-36"0,0 0 0 0,3-2 0 16,0-1 250-16,3 0 43 16,-4 1 9-16,-2 2 2 0,3-3-141 0,-3 3-28 0,0 0-6 0,6-2-1 15,-3-4-23-15,-3 6-5 0,6 0 0 0,-3 0-1 16,3-2-56-16,-6 2-11 0,0 0-3 0,9-3 0 16,-3 0 4-16,-6 3 1 15,6-5 0-15,-3 2 0 0,3-2-21 0,0 0-4 0,-3-1-1 0,3-1 0 16,0 1-8-16,-3-2 10 0,3 0-10 0,0-2 10 15,0-3-10-15,-3-1 0 0,0 6 9 0,0-5-9 16,0 3 9-16,0-6-9 0,-6 0 12 0,3 0-12 16,0 3 12-16,0-3-4 0,-3 0 0 0,0 3-8 15,0 0 23-15,-3 5-3 0,-3-3 0 0,3 6 0 0,-3 2 13 16,0 3 3-16,-3 0 0 0,-3 8 0 0,3-3-1 0,-3 3 0 16,-2 3 0-16,2 2 0 0,-3 0-18 0,3 0-3 15,-6 3-1-15,6 0 0 0,3 0 10 16,3 0 1-16,-3 0 1 0,4 0 0 0,2 0-25 0,0-1-12 15,0 1 0-15,3 0 1 0,0-5 11 0,3 2 0 16,0 0 0-16,0 1 0 0,-3-7 0 0,6 1 0 16,3-2 0-16,3 2 0 0,0 0 0 0,-1-6 0 15,4 1 0-15,3-3 0 0,0-3 0 16,0 1 0-16,3-1 0 0,3-5 0 0,-3 0-11 0,-1-3 11 16,1 4-13-16,0-7 5 15,-6 4-30-15,3-1-6 0,-3 1 0 0,0-1-1 0,0 3 56 0,-3-3 11 16,-3 3 2-16,2 3 1 0,-5 3-25 0,-3 2 0 15,0 0 8-15,0 0-8 0,0 0 0 0,0 0 0 16,-3 2 0-16,-2 6 0 16,-4 0-16-16,6 0-9 0,-3 3-2 0,0-1 0 0,0 1 64 0,3-1 13 0,0 1 2 0,0 0 1 15,3-4-37-15,0 4-7 0,0-3-1 16,-3 0-8-16,3-3 0 0,3 3 0 0,3-3 0 0,0 1 0 16,3-4 0-16,0-2 0 0,2 0 0 0,4 0 0 15,0-8-14-15,0 3 0 0,0 2 0 0,0-2 0 16,-3 0-206-16,3 0-40 15</inkml:trace>
  <inkml:trace contextRef="#ctx0" brushRef="#br0" timeOffset="130370.95">20525 15359 2102 0,'0'0'46'0,"0"0"10"0,0 0 1 0,0 0 3 0,0 0-48 0,0 0-12 15,0 0 0-15,0 0 0 0,-6 5 110 0,6-5 20 0,0 0 4 0,0 8 1 16,-3 0-54-16,3 0-10 15,0 3-3-15,3-3 0 0,0 2-19 0,0 1-4 0,0 2-1 0,0 0 0 16,3 3-8-16,0 3-3 0,0-3 0 0,0 5 0 16,0 3-8-16,0-1-1 0,-3 4-1 15,0 2 0-15,0-3-6 0,3 1-1 16,-3-1 0-16,0 3 0 0,0 1-4 0,0-4-2 0,-3 3 0 16,3 0 0-16,-3-2-10 0,0-1 8 15,0 3-8-15,-3 0 8 0,0 3-8 0,0-3 0 0,-3 3-10 0,-3 0 10 16,3-1 0-16,-3 1 12 0,-3 3-1 0,0-1 0 15,0-2-11-15,0-3 0 0,-5 0 9 0,2 0-9 16,0-8 0-16,0 6 8 0,-6 7-8 0,-3 0 0 16,3-2 0-16,4-8 8 0,-4-3-8 0,0 0 0 15,3 3 0-15,0 0 0 0,0 2 0 0,3-4 8 16,1-1-8-16,-1 0 0 0,0-3-8 0,3-2 8 16,3-2-29-16,3-7-1 0,-3-1 0 0,3-1 0 15,3 0-131-15,3-5-27 16,0 0-4-16</inkml:trace>
  <inkml:trace contextRef="#ctx0" brushRef="#br0" timeOffset="138556">10441 17722 288 0,'0'0'25'0,"0"0"-25"16,0 0 0-16,0 0 0 0,0 0 213 0,0 0 38 15,0 0 7-15,0 0 2 0,0 0-147 0,0 0-29 0,6 0-5 0,6-3-2 16,-4 1-25-16,1-4-4 16,0-2-2-16,3 3 0 0,-3-3-18 0,3 3-3 0,0-6-1 0,3 1 0 15,0 2-3-15,-3 0-1 0,3-3 0 0,-1 6 0 16,-2-6-20-16,3 6 0 0,-3 0-12 0,3-1 4 15,-3 1 8-15,0 2 0 0,0 1 8 0,-3-1-8 16,0 3 0-16,-1 0 0 0,-2 3 0 0,3 2 0 16,-3 0 0-16,0 3 0 0,-6-2 8 0,3 4-8 15,-3-2 29-15,0 3 2 0,-3-1 0 0,0 4 0 16,0-4 15-16,-3 1 3 0,3-1 1 0,-3 4 0 16,0-4-9-16,1 1-1 0,-4-1-1 0,0 1 0 15,3-1-18-15,0 4-3 0,3-6-1 0,-3 2 0 16,3-2-5-16,0-3 0 0,-3 1-1 0,6-6 0 0,0 0-11 15,0 0 10-15,0 0-10 0,0 0 10 0,0 0-10 16,9-3 0-16,-3-2 0 0,0-3 0 0,3 0 0 16,0-3 15-16,3 1-3 0,-4-4 0 0,4 4-12 0,-3-3 8 15,3-3-8-15,0 3 0 0,-3-6 0 16,3 3 0-16,-3-2 0 0,0-1-10 0,0 3 2 0,0 0 0 16,-3 1 0-16,0 1 0 0,0 4 8 0,-6 2-10 15,2 0 10-15,-2 3-10 0,0 5 10 16,0 0 0-16,0 0 0 0,-5 0 0 0,5 0 0 0,-6 5 0 15,0 0 0-15,3 3 0 0,-3 0 0 0,6 0-10 16,-3-3 10-16,0 3 0 0,0-3 0 0,3 3 0 16,0 0 8-16,0-2-8 0,0-6 11 0,3 5-11 15,-3-5 12-15,3 8-12 0,-3-8 16 0,6 5-4 16,0 0-1-16,3-2 0 0,-1 0 1 0,4-1 1 0,-3-2 0 0,0 0 0 16,3 0-5-16,3 0 0 0,-3 0-8 0,3 0 12 15,0 0-12-15,0 0 0 0,-3 0 8 0,2-2-8 16,1-1 0-16,-3 3 11 0,3-3-11 0,-3-2 10 15,0 2-10-15,0 1 0 0,0-3 9 0,0 2-9 16,0-2 0-16,-4-1 9 0,1-2-9 0,3 3 0 16,-3 0 8-16,0 0-8 0,-3-3 0 0,0 0 0 15,0 2 0-15,0-2 0 0,0 0 0 0,0 3 0 16,-3-5 0-16,0 2 0 0,-3 0 8 0,3 0-8 16,-3-3 0-16,0 3 0 0,-3 0 0 15,3 0 0-15,-3 0 8 0,-3 1-8 0,3-1 0 0,-3 2 0 16,3 4 0-16,-3-4 0 0,0 4 0 0,0 2 0 15,0 0 0-15,0 2 0 0,0 1 0 0,-3 2 0 16,0 1 0-16,0 2 0 0,1-1 0 0,-4 7 0 16,3-1 0-16,0 3 13 0,-3 0-2 0,3 2-1 0,-3 1 10 15,0 2 3-15,3 0 0 0,-3-2 0 0,6-1 2 0,-3 1 1 16,3 2 0-16,0-5 0 0,4-3-6 0,-1 3 0 16,3-3-1-16,3 0 0 0,-1 0-9 0,1 1-2 15,6-4 0-15,-3 1 0 0,3-1-8 0,3-4 0 16,0 2 0-16,0-3 8 0,0-2 0 0,3-3-8 15,0 0 12-15,3-3-4 0,-4-2-8 0,4-1 0 16,0 1 0-16,-3 0 0 16,3-3-139-16,0 3-33 0</inkml:trace>
  <inkml:trace contextRef="#ctx0" brushRef="#br0" timeOffset="139288.63">11459 17672 288 0,'0'0'25'0,"0"0"-25"0,0 0 0 0,0 0 0 0,0 0 224 0,0 0 39 16,0 0 8-16,0 0 1 0,0 0-146 0,0 0-30 15,0 0-5-15,6 0-2 0,0 0-31 0,0-3-6 16,-1 3-2-16,1-3 0 0,0 1-20 0,0-1-4 16,0-2-1-16,0-1 0 0,0-2-13 0,0 3-2 15,3-3-1-15,-3-2 0 16,3 2-9-16,-3-3 8 0,0 3-8 0,0-5 8 0,0 2-8 0,-3 1 0 15,-3-1 0-15,3 1 8 0,0-1-8 0,-3 0 0 16,-3 1 0-16,0-1 8 0,0 3 0 0,0-2-8 16,-3 2 12-16,0 3-4 0,0-3 30 0,-3 5 6 15,-3 0 0-15,3 3 1 0,-3 0 8 0,0 3 2 16,-3 2 0-16,1 3 0 0,-1 3-11 0,0 2-1 0,-3 0-1 16,-3 0 0-16,6 1-9 0,-3 2-1 0,3-1-1 0,-2-1 0 15,5 2-11-15,0-1-1 0,3-1-1 0,3-1 0 16,0 3 2-16,0-3 1 0,0 0 0 0,3-2 0 15,0 2-6-15,3-2-2 0,0-3 0 0,3-1 0 16,0 4-13-16,0-6 0 0,0 1 0 0,3-4 0 16,3 4 0-16,3-4 0 0,3-2 0 0,3 0 0 15,-1 0 12-15,1-2-4 0,0-4-8 0,3 4 12 16,-6-4-12-16,3 1 9 0,0 0-9 0,-4-3 8 16,-2 0-8-16,6 0 0 0,-6-3 0 15,3 1-11-15,-3-1-5 0,-3 1-2 0,3-4 0 0,-3 4 0 16,0-1 18-16,-3 1 0 0,-3 2-8 0,2 0 8 15,-5 2 0-15,0 6 0 0,0 0 0 0,0 0 0 16,0 0 0-16,-2 0 0 0,-4 3 0 0,0 2 0 16,0 1-9-16,0 2 9 0,0-3 0 0,3 5-9 0,-3 1 17 0,3 0 4 15,0 2 1-15,0-3 0 0,0 1 0 0,0 0 0 16,0-3 0-16,3 0 0 0,0-1-1 0,0 1 0 16,3-2 0-16,0 2 0 0,-3-8-4 0,6 2 0 15,0 4-8-15,0-4 12 0,3 1-4 0,0-1 0 16,0-2-8-16,2-2 12 0,-2-1-21 0,3 3-5 15,0-5-1-15,3 2-831 16,-3 1-166-16</inkml:trace>
  <inkml:trace contextRef="#ctx0" brushRef="#br0" timeOffset="140141.56">11965 17595 1497 0,'-9'5'133'0,"9"-5"-106"0,-6 3-27 0,0-1 0 16,-3 4 105-16,3-4 16 0,3 4 3 0,3-6 1 15,-3 5-20-15,3-5-4 0,0 5-1 0,0-5 0 16,6 8-61-16,0-5-13 0,0 2-2 0,0-5-1 16,0 3-10-16,0-3-1 0,3-3-1 0,0 3 0 15,-3-3 1-15,2 1 1 0,-2-4 0 0,3 1 0 16,-3 0-13-16,3-3 11 0,-3 0-11 0,0 0 10 15,3-2-10-15,-3-1 8 0,0 0-8 0,0 1 8 16,0-1-8-16,-3-2 10 0,0 0-10 0,-3 2 10 0,-3-2-10 0,3 2 0 16,0-2 0-16,0 0 0 0,-6 2 8 15,0-2-8-15,0 2 0 0,0 4 8 16,-3-4-8-16,0 3 10 0,0 3-10 0,0 2 10 0,-3-2-2 16,0 5 0-16,1 2 0 0,-1 4 0 0,-3-4 20 15,0 6 4-15,0 0 1 0,0 3 0 16,0 2-8-16,-3 3-1 0,1 0-1 0,-1 5 0 0,3-3-5 0,0 4-1 15,3-1 0-15,0 0 0 0,3-5 8 0,3 2 2 16,3-2 0-16,-3 0 0 0,6 0-27 0,0-3 0 16,3-2 0-16,3 2 0 0,0-5 0 0,0 0 0 15,6-3 0-15,3 1-11 0,0-4 11 0,3 1 0 16,3-3 0-16,-4 0 8 0,4-3-8 0,0 1 8 16,-3-4-8-16,0 1 8 0,0 0-16 0,-4-3-4 15,1-3 0-15,0 1 0 16,0 2-20-16,-3-3-5 0,0 3-1 0,0-3 0 15,-6 1 22-15,3 2 4 0,-3 0 0 0,-3 3 1 0,-3-1 11 16,0 6-12-16,0 0 12 0,0 0-12 0,-3-2 12 0,-6 4 0 0,3 4 0 16,-3-1 0-16,-3 6 0 0,3-1 0 15,-3 3 0-15,0 1 0 0,3 2 17 0,-3-1-1 0,0 1 0 16,1 0 0-16,2 0-1 0,0 0-1 0,-3 2 0 0,3 4 0 16,-3 1 2-16,3 4 0 0,0 5 0 0,3-1 0 15,0 4-16-15,-3-1 11 0,3-2-11 0,-3 0 10 16,3-1-10-16,1-4 0 0,-1-1 9 0,0 1-9 15,-3-1 0-15,0 1 0 0,3 2 0 0,-3 3 8 16,0-3-8-16,0 0 0 0,0 0 8 0,0 0-8 16,0-5 0-16,0-3 8 0,-3-3-8 0,6-2 0 0,-3-2 8 15,4-4-8-15,-4-2 8 0,0 0-8 0,-3-5-12 16,3-1-6-16,-3-2-2 0,3-2 0 0,-3-4 42 16,3 1 8-16,0-5 2 0,0-1 0 0,0-5-24 15,0-5-8-15,1-3 0 0,2-2 9 0,0-3-9 16,3-1 10-16,-3 4-10 0,6 2 10 0,-3 0-2 15,3 6 0-15,0-1 0 0,3 1 0 0,0 2-8 0,0 0 12 16,0 0-12-16,3 3 12 0,2 2-12 0,1-2 0 16,0 3 0-16,0-4 0 0,3 1 0 15,0 0 0-15,6 2 0 0,-3-5 0 0,3 0 10 0,0 1 0 16,-1-4 0-16,4 1 0 0,0-1-20 0,3 3-4 16,-3 0-1-16,3-2 0 15,-4 5-29-15,1-3-7 0,0 0-1 0,0 3 0 16,-3-3-161-16,0 2-33 0,-1 1-6 0</inkml:trace>
  <inkml:trace contextRef="#ctx0" brushRef="#br0" timeOffset="140379.63">12301 17396 230 0,'9'14'10'0,"-9"-14"2"15,0 0-12-15,3-6 0 0,0-2 0 0,0 3 0 0,-3 0 367 0,0 5 70 0,0 0 15 0,0 0 2 16,0 0-278-16,-3 5-56 0,0 0-12 0,-3 9-1 15,0-1-35-15,0 3-6 0,0 2-2 0,-3 3 0 16,0 3-21-16,0-3-5 0,-3 1-1 0,3-1 0 16,1-3-14-16,-4 1-3 0,3-3-1 0,0-3 0 15,3 3-3-15,3-6 0 0,0-2 0 0,0 3 0 16,3-6-16-16,3-2 0 0,-3-3 0 0,0 0 0 16,0 0-20-16,9 2-7 0,-9-2-1 0,15-5-1 15,0-3-189-15,-1-2-38 0</inkml:trace>
  <inkml:trace contextRef="#ctx0" brushRef="#br0" timeOffset="140509.9">12462 17216 1494 0,'0'0'66'0,"0"0"14"0,0 0-64 0,0 0-16 16,-6 3 0-16,3 0 0 0,3-3 69 0,0 0 11 15,-6 8 3-15,6-8-575 0,0 5-116 16</inkml:trace>
  <inkml:trace contextRef="#ctx0" brushRef="#br0" timeOffset="141960.29">12649 17383 1558 0,'0'0'69'0,"0"0"15"15,0 0-68-15,0 0-16 0,-6 3 0 0,0-1 0 0,6-2 108 0,0 0 17 16,0 0 4-16,-3 6 1 0,3-6-43 0,-3 5-9 15,0 0-2-15,3-5 0 0,3 6-46 0,-3-6-10 16,0 0-1-16,0 0-1 0,3 8 22 0,0-3 5 16,3-3 1-16,-6-2 0 0,6 0-27 0,3-2-6 15,-3 2-1-15,3-5 0 0,-3 2-3 16,3-2-1-16,-3-1 0 0,0 1 0 0,0 0-8 0,3-1 0 16,-6-2 0-16,0 3 8 0,3 0-8 0,-6 0 8 15,0 5-8-15,0-8 8 0,-3 2-8 0,0 1-11 16,0 0 3-16,0 0 0 0,-6-1 33 0,3 4 7 15,-6-4 2-15,3 4 0 0,-3-4-34 0,0 4-12 16,-3 2 0-16,0 0 0 0,1 5 12 0,-1-2 0 0,-3 2 0 0,0 3 0 16,3 2 0-16,3 1 0 0,-6 0 12 0,6 4-12 15,-2 1 19-15,2 6-3 0,0-4-1 0,0 6 0 16,6 0-1-16,-3-1 0 0,0-1 0 0,3 1 0 16,3-1 0-16,-3-1 0 0,6 0 0 0,0-3 0 15,0-2-14-15,3 0 9 0,0-5-9 0,3-1 8 16,0 1-8-16,6-6 0 0,-3-2 0 0,6-3 0 15,3 0 11-15,-1-3-3 0,4-2-8 0,3 0 12 16,3-3-12-16,3-3 0 0,-7 1 0 0,1-4 0 16,3 4-34-1,-3-3-3-15,-3-1-1 0,2-2 0 0,-2 3-14 16,-3-3-2-16,-3 3-1 0,0 0 0 0,-3 2 23 16,0 1 5-16,-3 2 1 0,0 0 0 0,-6 3 26 0,3-1 0 0,-6 6 9 0,0 0-9 15,0 0 13-15,0 0-4 0,0 0-1 0,0 11 0 16,-6-1 25-16,3 1 5 0,-3 2 1 0,0 0 0 15,3-2-7-15,-3 2-2 0,0-2 0 0,3-1 0 0,-3-2-19 0,3 0-11 16,3-2 12-16,-3 2-12 0,3-3 9 16,0-5-9-16,0 0 0 0,0 0 9 0,0 0-9 0,0 0 8 15,0 0-8-15,9 0 8 0,-3-3-8 16,3 1 8-16,-3-4-8 0,0 4 8 0,0-6-8 0,3 2 0 16,-6-2 0-16,5-2 8 0,-2 2-8 0,0-3 0 15,0-2 0-15,0 0 0 0,0-3-15 16,3 0 5-16,-6 0 1 0,0 3 0 0,3-3 9 15,0 3-12-15,-3 0 12 0,3 2-12 0,-3 3 4 16,0 0 0-16,0 3 0 0,0 2 0 0,-3 3 8 0,0 0 0 16,0 0 0-16,0 0 0 0,0 0 0 0,0 0 0 15,-3 8 10-15,0 3-10 0,3-3 8 0,-3 2-8 16,3 1 0-16,0 2 9 0,0-2-9 0,3 2 0 16,0-2 0-16,3-1 0 0,0 1 0 0,3-3 0 0,0 0 0 0,0-3-11 15,0 0 11-15,2 0 0 0,4-5 0 0,0 0 0 16,-3 0 0-16,3-2 0 0,-3-1 8 0,3-2-8 15,-3 0 0-15,3-1 0 0,-4-2 0 0,4 0 0 16,-3 0 0-16,0-2 0 0,0-1 0 0,0 1 0 16,3-3 0-16,-6 2 0 0,0 0 0 0,0-2-8 15,-3 0 8-15,3 2 0 0,-4-2 0 0,1 2 0 16,0 1 0-16,-3-1 0 0,0 3 0 0,3 0 0 0,-6 1 0 16,3 1 0-16,-3 6 0 0,0 0 0 0,-3-5 0 0,3 5 0 15,-6-3 0-15,-3 3 0 0,0 3 0 0,-2 0 0 16,-1 2 0-16,0 3 0 0,-3 0 13 0,0 5 2 15,0 0 0-15,0 3 0 0,0 0 9 16,6 5 3-16,0 0 0 0,1-2 0 0,-1 5-2 16,0-3 0-16,3-3 0 0,3-2 0 0,-3 3-13 15,6-6-4-15,0 0 0 0,3-2 0 16,0-3-59-16,3-3-12 0,0 0-2 16,3-2-1-16,0 2 110 0,2-5 21 0,4-2 5 0,0 2 1 0,0-6-58 15,0 1-13-15,3-3 0 0,-3 3 0 0,3-6-17 0,-4 1-4 16,1-1-1-16,0-2 0 15,0 0-14-15,-3-1-2 0,3 1-1 0,-3 2 0 0,0-2 17 0,0 0 3 0,-3 2 1 16,-1 4 0-16,4-1 18 0,-3 2 0 0,-3 1 0 0,3 2 0 16,-6 1 0-16,0 2-12 0,-3 0 12 0,0 0-10 15,0 0 10-15,6 8 0 0,-3-3 8 0,-3 6-8 16,0-4 13-16,-3 4-1 0,0 0-1 0,0 2 0 16,0-3 6-16,-3 4 2 0,3-4 0 0,-3 3 0 15,3-2-7-15,0-3 0 0,-3 0-1 0,6 0 0 16,-3-3-11-16,3-5 0 0,3 5 9 0,-3-5-9 15,6 3 0-15,3-3 9 0,0-3-9 0,0 1 0 16,3-3 0-16,0-3 0 0,0 0 0 0,3-3 0 16,0 0-12-16,-4-2-8 0,4 3-3 15,0-4 0-15,0-1-33 16,0 1-6-16,3 4-2 0,-3-3 0 0,3-1 34 0,-6 6 6 0,2 0 2 0,-5 3 0 16,0 0 11-16,-3 2 3 0,-6 3 0 0,0 0 0 15,0 0 19-15,0 0 4 0,0 0 1 0,-3 11 0 16,-3-1 33-16,0 4 7 0,-3 1 2 0,3 1 0 15,-2 0-30-15,-1-3-7 0,-3 6-1 0,6-6 0 0,-3 3 9 0,3-3 2 16,3 1 0-16,3-4 0 0,0 1-18 0,6-3-3 16,-3-3-1-16,6 3 0 0,0-3-9 0,3-2 0 15,2-1 0-15,1 1 0 16,0 0-56-16,3-3-12 0,0 0-4 0</inkml:trace>
  <inkml:trace contextRef="#ctx0" brushRef="#br0" timeOffset="142842.06">14370 17418 1591 0,'0'0'70'0,"0"0"15"0,0 0-68 0,0 0-17 16,0 0 0-16,0 0 0 0,0 0 113 0,0 0 19 15,0 0 4-15,0 0 1 0,0 0-71 0,0 0-14 16,0 0-4-16,6 0 0 0,-3-3-24 0,3 0-4 15,0 1-2-15,0-4 0 0,-1 4-18 0,4-1 0 16,-3-2 0-16,0 2 0 0,0-5 12 0,3 3-4 0,-6 0 0 0,3-1-8 16,-3 1 0-16,0 0 0 0,0-1 0 0,0 1 0 15,-3 0 0-15,3 0 8 0,-6-1 0 0,3 6-8 16,0-8 8-16,0 3-8 0,-3-3 0 0,-3 3 0 16,0-1 0-16,0 1 0 0,-3 3 0 0,-3-1 0 15,-3 0 33-15,4 3 7 0,-4 0 0 0,0 3 1 16,-3 0-2-16,0 2-1 0,0 0 0 0,0 0 0 15,-2 3-6-15,2 0-2 0,-3 0 0 0,0 3 0 16,3 2-6-16,0 0-2 0,0 3 0 0,1 0 0 16,2 5-4-16,0 0-1 0,0 1 0 15,6 1 0-15,3-2 4 0,3-2 1 0,0 2 0 0,6-5 0 16,-3-3-22-16,9 1-8 0,0-4 0 0,3-2 0 16,3-3 8-16,0 1 0 0,2-6 10 0,4-3-10 15,0 0 9-15,0-2-9 0,0-3 8 0,3 0-8 16,-4-2 0-16,1-4 0 0,3 1 0 0,0-3 0 15,-3-2-12-15,0-1-7 0,-4 1-1 0,4-1-1 16,-3-2-6-16,-3 5-1 0,0-2 0 0,0-1 0 0,0 6 13 0,0 0 3 16,-7 2 0-16,4 0 0 0,-3 4 4 0,-6-1 8 15,0 2-13-15,-3 6 5 0,0 0 8 0,0 0 0 16,-6-2 0-16,0 4 0 0,-6 1 9 0,4 0 4 16,-4 5 1-16,0-1 0 0,0 4 9 0,0 5 1 15,-3 0 1-15,6 2 0 0,-3 3 1 0,3 1 0 16,-3-1 0-16,6 0 0 0,3-3-14 0,0 1-4 15,0-3 0-15,0 0 0 0,6-3-8 0,0-2 8 16,3-1-8-16,3-2 8 0,0-3-8 0,6-2 0 16,-3 0 9-16,3-3-9 0,3 0 10 0,3-6-2 0,-1 1-8 15,1-3 12 1,3 0-67-16,0-2-13 0,-6-1-4 0,0-2-1211 0</inkml:trace>
  <inkml:trace contextRef="#ctx0" brushRef="#br0" timeOffset="143295.07">15194 16626 1796 0,'-3'11'80'0,"3"-11"16"0,-3 5-77 0,-3 3-19 15,0 0 0-15,0 3 0 0,0-1 110 0,-2 4 18 16,-1 1 4-16,-3 1 1 0,3 5-51 0,0-5-10 15,-3-2-3-15,0-1 0 0,0 3-12 0,-3 2-2 16,0 3-1-16,-3 3 0 0,1 5-27 0,-10 16-6 0,3 0-1 0,-3 3 0 16,6-6 4-16,-2 1 0 0,-1-6 0 15,3-3 0-15,3-2-9 0,0-6-2 0,0 3 0 0,6 0 0 16,1-2 1-16,-1-1 0 0,3 1 0 0,3-3 0 16,3-1-14-16,-3-1 11 0,6-4-11 0,0-2 10 15,0-3-10-15,6 0 0 0,-3-5 9 0,3 0-9 16,-6-8 8-16,0 0-8 0,0 0 8 0,0 0-8 15,15-2 0-15,2-1 0 0,-17 3-10 0,15-8 10 16,3 3-120 0,-3-3-16-16,-3-3-4 0</inkml:trace>
  <inkml:trace contextRef="#ctx0" brushRef="#br0" timeOffset="144425.1">14849 17246 1004 0,'0'0'44'0,"0"0"10"0,0 0-43 0,0 0-11 0,0 0 0 0,0 0 0 16,0 0 82-16,0 0 14 0,6-3 4 0,0 0 0 16,-6 3-20-16,0 0-3 0,6-2-1 15,0-1 0-15,-6 3 24 0,6-3 5 0,0 1 1 0,-6 2 0 16,3-3-26-16,3 0-6 0,0 1-1 0,0-1 0 16,2 3-6-16,1-3-2 0,0 3 0 0,3-2 0 15,0 2-33-15,0 0-6 0,0-3-2 0,3 3 0 16,0-2 7-16,3 2 1 0,-4-3 0 0,4 0 0 15,-3 1-32-15,0 2 0 0,0-3 0 0,-3 3 0 16,0 0 0-16,0 3 0 0,0-3 0 0,-1 2 0 0,-2 1 0 16,0 2 0-16,0 0 0 0,-3 1 0 0,0-1 0 0,0 3 0 15,-3-3 0-15,3 3 0 0,-3 0 0 0,0 0 0 16,0 0 0-16,-3 0 0 0,0 0 0 0,-3 0 0 16,3 2 0-16,-3-4 0 0,0 4 0 0,-3-2 0 15,3 0 0-15,-3 0 0 0,3 3 12 0,0-3-3 16,-3 2-1-16,0 1 0 0,0 2 8 0,0-2 2 15,0 2 0-15,-2-3 0 0,-1 4-10 0,0-4-8 16,-3 1 12-16,3 2-12 0,-3-5 32 16,-3 3 0-16,3-4 0 0,-3 1 0 0,-3-2-32 0,1-1 0 15,-1 0 0-15,0-2 0 0,0 0 0 0,-3-1 0 16,3-2 0-16,3 0 0 0,-2 0 8 0,2 0-8 16,3 0 12-16,0-2-12 0,0-1 8 0,0 3-8 15,0-3 0-15,6 3 0 0,0-2 0 0,0-1 0 0,0 3 0 16,6 0 0-16,0 0 0 0,0 0 0 0,0 0 0 0,0 0 0 31,0 0-44-31,0 0-12 0,9-5-2 0,0 2-786 0,-6-2-158 0</inkml:trace>
  <inkml:trace contextRef="#ctx0" brushRef="#br0" timeOffset="145295.22">15409 17365 288 0,'-12'-8'12'0,"9"8"4"0,3-3-16 0,-3 0 0 0,0 3 0 0,0 0 0 15,0-2 346-15,3-1 66 16,0 0 14-16,0 3 2 0,3-5-293 0,-3 3-59 0,0 2-12 0,0 0-3 16,0 0-22-16,9-3-5 0,0 0-1 0,-3 3 0 15,2-2-8-15,4-1-1 0,-3 3-1 0,0-3 0 16,0 1-1-16,3 2 0 0,0-3 0 0,-3 0 0 16,3 1-9-16,-3-4-1 0,3 4-1 0,-3-4 0 15,0 1-11-15,2 0 10 0,-5 0-10 0,3-1 10 16,-3-2-10-16,0 3 0 0,0-3 9 0,-3 3-9 15,0-3 0-15,0 0 9 0,-3 3-9 0,0-1 0 16,-3 1 24-16,0 0-3 0,0 2 0 0,-3 1 0 0,3 4-21 16,-6 1 0-16,0-1 0 0,0 4-8 0,-2 2 27 0,2 0 5 15,-3 0 2-15,0-1 0 16,-3 4-1-16,3 0 0 0,-3-3 0 0,3 2 0 0,3 1 0 0,-3-1 0 16,3 1 0-16,1 0 0 0,5-1-17 0,0 1-8 15,0-1 8-15,3 1-8 0,3-3 12 0,3 2-4 16,-1-2 0-16,4-2 0 0,6-4-8 0,0 1 0 15,3-3 0-15,3-3 0 0,3 1 0 0,-3-4 0 16,2-2 0-16,1 3 0 16,-3-3-27-16,3 3-7 0,0-3-2 0,-1 3 0 15,-2-1-11-15,0 4-2 0,-3-4-1 0,0 6 0 16,-6-2 2-16,0 2 0 0,-12 0 0 0,0 0 0 0,6 5 33 0,-6-5 15 16,3 11-12-16,-3-1 12 0,-3 1 12 0,-3 2 9 15,-3 0 3-15,0 3 0 0,0 0 31 0,0 0 6 0,0 0 2 16,0-3 0-16,0 0-15 0,3 0-2 0,0-5-1 0,3 0 0 15,0 0-29-15,3-8-5 0,0 0-2 0,0 0 0 16,0 0 2-16,9-2 0 0,0-4 0 0,3-2 0 16,0-2-11-16,0-1 0 0,3-2 0 0,-3 0 0 15,-3-3 0-15,-1 0 0 0,4 0 0 0,-3 3 0 16,3-3 0-16,3 3 0 0,-3 0 0 0,0-1 0 16,0 4 0-16,-3-1 0 0,3 3 0 0,-3 0 0 15,-3 3 0-15,-1 0 0 0,1-1 0 0,-6 6 0 16,6-2 0-16,-6 2-11 0,0 0 3 0,0 0 0 15,0 0-7-15,0 0-1 0,0 0 0 0,0 0 0 16,9 2-192 0,-9-2-38-16</inkml:trace>
  <inkml:trace contextRef="#ctx0" brushRef="#br0" timeOffset="146541.74">16430 17486 1627 0,'0'0'36'0,"0"0"7"0,0 0 1 0,0 0 2 0,0 0-37 0,0 0-9 0,0 0 0 0,0 0 0 15,0 0 59-15,0 0 9 0,5-5 3 0,-2 2 0 16,-3 3-34-16,6-5-6 0,-3 0-2 0,6 0 0 16,-3-1-3-16,0 1-1 0,0 2 0 0,3-2 0 15,-3 0-6-15,0-1-2 0,3 1 0 0,-3-3 0 0,0 0-6 0,0 3-2 16,-3-3 0-16,3 3 0 0,0-3 11 0,-3 2 1 16,0-1 1-16,0-1 0 15,-3 2 11-15,-3-2 3 0,3 0 0 0,-3 1 0 0,0-1 8 0,0 0 1 16,-3 0 1-16,3 2 0 15,-3-2-16-15,-3 6-3 0,3-3-1 0,-3 2 0 0,0 0-3 16,0 3-1-16,-3 0 0 0,-3 0 0 0,0 3-8 16,1 2-2-16,-4-2 0 0,3-1 0 0,-3 6 5 0,0-2 1 15,0 2 0-15,-3 2 0 0,4-2 13 0,2 5 2 16,0 1 1-16,3-1 0 0,-3 3-34 0,6 0 0 16,0 2 0-16,3 1 0 0,0-1 0 0,0 1 0 15,6-3 0-15,0-1 0 0,0-1 11 0,3-1-11 16,3-3 10-16,0 1-10 0,0 0 8 0,6-6-8 15,0 0 0-15,3-2 9 0,-3-3-9 0,6 0 0 16,-1-5 0-16,4-1 0 0,0-2 0 16,-3 0 0-16,0-5 0 0,3 0 0 0,-3 0 0 0,-1-3 8 15,4 0-8-15,-3 3 8 0,0-3-8 0,0 0 0 0,0 0-12 0,0 0 12 16,2 3-13-16,-5 0 5 0,0 0 8 0,-3 5-13 16,0-3 13-16,-3 3 0 0,-3 3 0 0,-3 0 0 15,-6 2 0-15,3 3 0 0,0 0 0 0,0 0 0 16,-6 0 0-16,-3 3 0 0,3 2 0 0,-3 0 0 15,-3 0 0-15,0 6 0 0,0-3 0 0,3 2 0 16,-3 4 0-16,4 2 0 0,-1-3 0 0,0 5 0 16,0-2 0-16,3 3 12 0,0-3-3 0,3-1 0 15,0 1-9-15,3-2 0 0,3-1 0 0,0-3 0 16,0-2 0-16,3 0 0 0,3-2 0 0,0-1 0 0,0-5 0 16,5 0 0-16,1-5 10 0,3-1-10 0,-3-2 0 15,6 0 0-15,3-5 0 0,-3 0 0 0,-4 0 0 0,4-3 0 16,-3 0 0-16,0 0 0 0,3-2 0 0,0 2 0 15,-6 0 0-15,-1 3 0 0,4-1 0 0,-3 1 0 16,0 3 0-16,-3-1-12 0,0 0 12 0,-3 3-12 16,0-2 12-16,-3 5-12 0,0-1 12 0,-3 1 0 15,0 0 0-15,-3 5 0 0,0 0 0 0,0 0 0 16,0 0 0-16,0 0 0 0,0 0 0 0,0 0 0 16,-6 5 0-16,0 0 0 0,0 3 0 0,0-2 0 15,-3 1 0-15,3 1 0 0,0 0 0 0,0 3 0 16,-6-1 0-16,6 4 0 0,0 2 0 0,0-3 8 15,0 3 1-15,0 0 0 0,3-3-9 0,3 0 0 16,0 0 0-16,0 0 0 0,0-2 0 0,3-3 0 16,3 0 0-16,3-3 0 0,-9-5 0 0,9 3 8 15,0 0-8-15,3-6 8 0,-3 0-8 0,3 1 0 0,-3-4-10 0,3-2 10 16,0 0 0-16,-1-2 0 0,1-1 0 0,3-2 0 31,0 0-35-31,0 0-4 0,-6-1-1 0,6 1 0 0,0 0 13 0,0 2 3 0,-1-2 0 16,-2 2 0-16,0 1 12 0,0-1 4 0,0 3 0 0,-6 3 0 15,-3 0 8-15,3 0 0 0,0 2 0 0,-3-2 0 16,-3 5 0-16,0 0 0 0,0 0 0 0,0 0 0 16,-6 2 0-16,3 1 16 0,-6 2-4 0,3 0-1 15,0 3 8-15,0 3 1 0,-3-3 1 0,0 5 0 16,0-2 9-16,3 2 2 0,-2 3 0 0,2-3 0 16,3 0-32-16,3 1 0 0,-3-4 0 0,3-2 0 15,0 3 0-15,3-1 0 0,0-2 0 0,3 0 0 16,-4-3 12-16,7 1-3 0,6-4-1 0,-3-2 0 15,0-2-56-15,-3-1-11 0,6 3-2 16,0-5-784-16,-3-1-157 0</inkml:trace>
  <inkml:trace contextRef="#ctx0" brushRef="#br0" timeOffset="147350.14">17659 17026 1220 0,'0'0'54'0,"0"0"11"0,0 0-52 0,0 0-13 0,0 0 0 0,0 0 0 16,0 0 121-16,6-5 22 0,3 2 4 0,-3 0 1 16,-6 3-58-16,9 0-11 0,2-2-3 0,-2-1 0 15,3 3-18-15,0-3-4 0,0-2-1 0,6 0 0 16,-3 0-9-16,0-3-3 0,6-3 0 0,-4 3 0 16,-2-2-16-16,3 2-3 0,3-6-1 0,-3 4 0 15,-3-1-13-15,0 1-8 0,-3 2 10 0,2-6-10 16,1 4 12-16,0-1-4 0,-3 1-8 0,3-1 12 0,-6 1-12 15,6-6 0-15,-3 2 0 0,-3-1 0 0,3 1 10 0,-6-2-10 16,-1 1 10-16,-2-4-10 0,-3 1 20 0,0-4-1 16,-3 4-1-16,-2-3 0 0,-4 2 17 0,0 3 3 15,0 3 1-15,-6 2 0 0,-3 6-13 0,0 3-2 16,0 2-1-16,-3 5 0 0,-2 0 1 0,-1 3 1 16,-3 5 0-16,0 3 0 0,0 3 4 0,-2 2 1 15,-1 0 0-15,0 3 0 0,-6 2-7 0,7 1-2 16,2-3 0-16,0 2 0 0,-3 0-6 0,4 6-2 15,2 5 0-15,0 6 0 0,3 4-5 0,3 3 0 16,0 1-8-16,0-4 12 0,1-2-12 0,-4-2 0 0,0 2 8 16,3 5-8-16,3 5 0 0,0 1 0 15,-3-3 8-15,4-3-8 0,5-2 0 0,0-8 0 16,0-6 0-16,0 3 0 0,-3 0 0 0,6 0 8 0,0 3-8 0,-3-3 0 16,0 2 0-16,3-1 0 0,3-7 0 0,-3-2 0 15,-3-2 0-15,3-3 0 0,3-3 0 0,0-3 0 16,-5-2 0-16,-1-3 0 0,0-5 0 0,0 0 0 15,6 0 0-15,-6-2 0 0,0-6 0 0,0 0 0 16,9 0 0-16,-6-3 0 0,-3-5-11 0,3 0 11 16,3 0-15-16,0-5 5 0,-3-6 1 0,3 1 0 15,0-6 9-15,0-2 0 0,0-4 0 0,3 1-8 0,0-2 8 16,0 4 0-16,3 1-9 0,-3 2 9 16,3 5 0-16,0 1 0 0,0 2 0 0,0 8 0 0,0 0 0 15,0 0 0-15,0 0 0 0,3 0 0 0,6 3 0 16,-6-3 0-16,-3 3 8 0,9-3-8 0,3 0 8 15,-3 3-8-15,-6-1 8 0,3 1-8 0,-1 0 16 16,4 2-1-16,3-2-1 0,0 2 0 0,0-2-14 16,0 5-15-16,3-5 3 0,0 5 1 0,-4-6 11 0,1 4 0 15,6 2 0-15,-6-6 0 0,3 4 0 0,-3-4 0 16,3 1 0-16,0 2 0 16,-1-2-130-16,-2 0-27 0,0-3-6 0</inkml:trace>
  <inkml:trace contextRef="#ctx0" brushRef="#br0" timeOffset="147898.15">18436 16891 979 0,'0'0'87'0,"0"0"-70"15,0 0-17-15,0 0 0 0,0 0 132 0,0 0 22 16,-3-5 5-16,3 5 1 0,0 0-60 0,-9 2-12 15,-3 1-3-15,3 5 0 0,-3 3-17 0,0 2-3 16,-3 5-1-16,3 6 0 0,-5 3-4 0,-1 2 0 16,0 2-1-16,-3 4 0 0,0-3-13 0,-3 2-2 15,-2-8-1-15,-1 4 0 0,6-7-15 0,0-2-4 16,0 3 0-16,0 0 0 0,6-3-13 0,1 0-3 0,2 3-8 0,3-3 12 16,3-2-12-16,0-1 8 0,3 1-8 0,0-3 0 15,3-6 0-15,0 1 0 0,6-3 0 0,-6-8 0 31,6 0-145-31,3-3-26 0,3-5-5 0,0-2-789 0</inkml:trace>
  <inkml:trace contextRef="#ctx0" brushRef="#br0" timeOffset="148400.79">18498 16764 1436 0,'12'-16'64'0,"-6"11"12"16,0-3-60-16,-3 3-16 15,3-3 0-15,-3 2 0 0,0-2 133 0,-3 8 24 0,0 0 5 0,0 0 1 0,0 0-70 0,0 0-13 16,0 0-4-16,0 0 0 16,-6 0-18-16,-3 6-4 0,3 2-1 0,-3 2 0 15,-3 6-28-15,0 0-5 0,0 5-2 0,1 0 0 0,-1 3 10 0,0 0 1 16,0 0 1-16,3-3 0 16,0-3-2-16,-3 4 0 0,0-4 0 0,9 3 0 0,0 0-16 0,3 3-3 15,3-3-1-15,0 3 0 0,0-5-8 0,3-3 10 16,3-3-10-16,3-5 10 0,0 0-10 0,3-3 0 15,3-5 9-15,-1 0-9 0,4-5 8 0,0-3-8 0,-3 0 8 16,3-5-8-16,0-1 0 0,-1-4 0 0,7 2 0 0,-3-2-8 31,-3-4-15-31,3 4-2 0,0-1-1 0,-4 1 0 16,-2-1-6-16,3 1-2 0,0 2 0 0,-3-3 0 0,-3 6 7 0,-1-3 2 0,4 3 0 16,0 0 0-16,-6 2 25 0,3 3-10 0,-9 0 10 15,3 3 0-15,-9 5 0 0,0 0 8 0,0 0 0 0,0 0 1 16,-3 3 29-16,-3-1 6 15,-3 6 0-15,-3 0 1 0,0 3-14 0,0-1-3 0,0 4-1 0,-2 1 0 16,-1 4 1-16,-3 2 1 0,0 3 0 0,0 5 0 16,0 5-2-16,-3 4-1 0,-2-1 0 0,-1 0 0 15,3-3-16-15,0-2-10 0,0-3 12 0,0 0-12 16,7-5 0-16,-1 2 0 0,-3-2 0 0,6 0 0 16,3 0 0-16,0-1 0 0,3 1 10 0,3-5-10 15,0-1 0-15,3-2 0 0,3-3 0 0,3-2 0 16,-3-3-67-16,3-3-12 0,-6-5-2 0,12 0-1 15,0-5-139-15,0-3-28 0</inkml:trace>
  <inkml:trace contextRef="#ctx0" brushRef="#br0" timeOffset="148820.7">18835 17320 288 0,'0'0'12'0,"0"0"4"0,0 0-16 0,0 0 0 16,0 0 0-16,0 0 0 0,0 0 402 0,0 0 78 15,0 0 15-15,-3 2 3 0,-3 4-345 0,3-1-69 16,0 0-13-16,0 3-3 0,0-3-33 0,-3 3-7 16,0 3 0-16,0-3-1 0,0 2 1 0,0 1 0 15,0 0 0-15,-3 2 0 0,3-3-4 0,0-2 0 16,3 3 0-16,0 0 0 0,0-1-10 0,0-2-2 0,3-3-1 0,0 1 0 16,0-6-11-16,0 0 0 0,0 0 0 0,6 5 8 15,0-2-8-15,3-3 10 0,3-3-10 0,-3 0 10 16,3 1-10-16,-3-1 10 0,3-5-10 0,3 0 10 15,-4 0-28-15,4-2-6 0,0-1 0 0,0 0-1 32,3 1-8-32,0-3-2 0,3-1 0 0,-6 1 0 0,2 0-6 15,-2 0-2-15,3-1 0 0,-6 4 0 0,0-1 31 0,0 3 12 0,-6 3-11 0,0 2 11 16,-6 3 18-16,0 0 10 0,0 0 1 0,0 0 1 16,0 0 44-16,-6 6 9 0,0 2 1 0,-3 0 1 15,0 2-42-15,-3 3-9 0,3 1-2 0,-3-1 0 16,3 0-12-16,0 3-4 0,0-3 0 0,4 3 0 15,5-3-2-15,0 1-1 0,3-4 0 0,-1-2 0 0,7 3-1 16,0-1-1-16,3-5 0 0,0 1 0 16,6-1-11-16,0-2 0 0,3-3 0 0,0 0 0 15,-1-3-151-15,1 0-32 0</inkml:trace>
  <inkml:trace contextRef="#ctx0" brushRef="#br0" timeOffset="149397.16">19695 16783 1479 0,'3'-14'65'0,"-3"14"15"0,3-5-64 0,3 2-16 16,-6 3 0-16,0-5 0 0,3 0 134 0,-3 5 24 15,0 0 5-15,0 0 1 0,-3-3-60 0,3 3-12 16,0 0-3-16,0 0 0 0,-6 5-32 0,-3 3-6 16,-3 3-2-16,3 2 0 0,-6 6-10 0,0-1-3 15,-6 3 0-15,1 1 0 0,-4 1-1 0,0 9-1 16,-24 32 34-16,22-30-36 0,-4-2 0 15,6 5 0-15,0 0 0 0,0 0-13 0,3-3-3 16,4 1-1-16,2-4 0 0,3-1-15 0,0-1 9 16,3-6-9-16,0 4 8 0,6-6-8 0,0-2 0 15,0-1 9-15,3 1-9 0,3-9 0 0,0 3 9 0,0-2-9 16,3-3 0-16,0-3 0 0,3 1 0 0,3-6 0 16,3 0 0-16,0-6-10 0,2 4-9 0,4-1-1 0,0-5-1 31,-3 0-88-31,3-2-18 0,0-4-3 0,-1 1-1 15,-2 0-99-15,0-3-20 0</inkml:trace>
  <inkml:trace contextRef="#ctx0" brushRef="#br0" timeOffset="149704.53">20034 16708 288 0,'3'-10'25'0,"-3"7"-25"0,0 1 0 0,0-4 0 15,0 4 381-15,0 2 71 0,0 0 15 0,0 0 2 16,0 0-261-16,0 0-53 0,-6-3-11 0,6 3-1 16,-9 5-90-16,3 3-17 0,-3 0-4 0,-3 3-1 15,3 2-7-15,-2 3 0 0,-4 2-1 0,0 4 0 0,-3 1 11 0,0 1 2 16,-3 5 1-16,0 0 0 0,-2 3-1 0,2 0 0 16,-3 2 0-16,0 3 0 0,6 0-28 0,0 0-8 15,1-2 0-15,2-1 0 0,-3 1 8 0,3-4 0 16,0 1 0-16,0-3 0 0,3-2-8 0,0-4 0 15,3-1 0-15,1 1 0 0,2-4 0 0,3-3 0 16,0-3 0-16,0 0 0 16,0-7-31-16,3 2-7 0,3-3-2 0,-3-5 0 15,0 0-164-15,0 0-34 0,0 0-6 0,0 0-448 16,0 0-88-16</inkml:trace>
  <inkml:trace contextRef="#ctx0" brushRef="#br0" timeOffset="150044.94">19579 17396 1335 0,'-3'-13'29'0,"3"5"7"0,-3-2 0 0,0-1 2 0,3 0-30 0,-3 4-8 0,-3-1 0 0,0 0 0 16,0 0 164-16,3 2 32 0,-3 1 7 0,0 0 1 15,0 2-52-15,3-2-9 0,3 5-3 0,0 0 0 16,0 0-59-16,0 0-12 0,0 0-2 0,0 0-1 16,0 0-42-16,6 0-8 0,3-3-1 0,0 3-1 15,3-2 8-15,-3 2 2 0,6-3 0 0,-3 3 0 16,5 0-24-16,-5 0 0 0,3-3 0 0,0 3 0 16,0-2 0-16,0 2-18 0,0-3 3 0,0 3 1 15,0-3 14-15,-1 1 0 0,1 2 0 0,3-3 0 16,-3 0 0-16,3 1 0 0,0-1-8 0,-3 0 8 15,0 1-36-15,-1-1-2 0,-2 1 0 16,3-1 0-16,-6 3-13 0,0 0-2 0,0 0-1 0,0 3 0 16,-3-3 22-16,-3 5 4 15,-3-5 0-15,0 0 1 0,3 5 16 0,-6 3 11 0,0 0-13 0,0 0 5 0,3 0 8 16,-6 2 0-16,0-2 0 0,-3 3 0 0,0-3 8 16,0 5 8-16,-3-2 0 0,0 2 1 0,0-2 3 0,4-1 1 15,-4 1 0-15,6-3 0 16,-3 0-9-16,3 0-1 0,3-1-1 0,0 1 0 15,0-2-10-15,3-1 0 0,0-5 0 0,0 0 8 16,6 3-139-16,-3-3-28 0,6-3-5 0,0-2-2 0</inkml:trace>
  <inkml:trace contextRef="#ctx0" brushRef="#br0" timeOffset="150198.6">20100 17007 1972 0,'0'0'88'0,"0"0"17"0,-6-2-84 0,3-1-21 0,-3-2 0 0,6 5 0 16,0 0 67-16,0 0 9 0,-3-3 1 0,3 3 1 16,0 0-58-16,0 0-12 0,0 0-8 0,0 0-1003 15</inkml:trace>
  <inkml:trace contextRef="#ctx0" brushRef="#br0" timeOffset="151098.29">20219 17272 460 0,'0'0'41'0,"0"0"-33"0,0 0-8 0,0 0 0 16,-3 0 306-16,-6 0 59 0,6 3 12 0,-6 2 3 15,3 0-232-15,-3 6-45 0,0-1-10 0,0 1-1 16,0 5-49-16,-3-3-10 0,3 6-1 0,-3-1-1 0,1 3-3 0,-1 3-1 16,0-3 0-16,-3 3 0 0,3 3-5 0,0-4-1 15,-3 4 0-15,3-3 0 0,-3 2-12 0,3-2-9 16,4-3 12-16,-4-2-12 0,0 2 9 0,3-3-9 16,-3-4 0-16,3 1 9 0,0 1-9 15,0-3 10-15,3-2-10 0,0 0 10 0,0-3-10 16,3-3 10-16,-3 0-10 0,0 3 10 15,6-8-10-15,0 0 0 0,0 0 9 0,0 0-9 0,0 0 0 0,0-8 9 16,3-2-9-16,0-1 0 0,0-2 0 0,3 2 0 16,0-5 0-16,3-2 0 0,-3-3 0 0,3-3 0 15,6-5 0-15,0 0 0 0,0-3 0 0,2-3 0 16,1 1 0-16,6-3 0 0,-3 5 0 0,3 1 0 16,0-1 0-16,2 3 0 0,-2 5 0 0,0 0 0 0,0 3-10 15,3 0 10-15,-1 0 0 0,1 2 0 0,0 3 0 0,0 3 0 16,0 2 0-16,-4 1 0 0,-2 2 0 0,0 0 0 15,0 5 0-15,0 1 0 0,-3 4 0 0,-1 1 0 16,-5 2 0-16,0 3 0 0,0 0 0 0,-6 0 0 16,3 3 0-16,-6-1 0 0,3 3 0 0,-6 1 0 15,-3 1 0-15,0-1 0 0,-3-1 0 0,0 0 8 16,-3 3 7-16,0-3 1 0,0 1 0 0,-6-1 0 16,4 0 16-16,-1 0 4 0,-3 0 1 15,0-2 0-15,0 0-24 0,3-1-5 0,-3-2 0 0,0-3-8 16,-3 1 18-16,1-1-3 0,2 0-1 0,0-2 0 15,0 0-14-15,0-3 9 0,3 0-9 0,0 0 8 16,0-3-8-16,0 0 10 0,4-5-10 0,2 3 10 16,0-3-10-16,0 0 8 0,3 0-8 0,3 0 8 15,0-5-8-15,6 5-11 0,-3-5 3 0,6 5 0 16,-1-3-131-16,1 1-25 0,3 2-6 0,0-5-907 16</inkml:trace>
  <inkml:trace contextRef="#ctx0" brushRef="#br0" timeOffset="151636.49">21159 16531 1785 0,'9'-16'79'0,"-6"11"17"0,0-3-77 0,0 5-19 0,-3-2 0 0,0 5 0 16,0 0 132-16,0-5 22 15,-6 0 5-15,6 5 1 0,-3 2-72 0,-6 3-15 16,0 6-2-16,0 2-1 0,-3 3-38 0,-2 5-8 0,-1 3-2 0,0 3 0 16,-3 2 0-16,0 0 0 0,-3 0 0 0,3 5 0 15,-23 35 31-15,17-34-26 0,3 2 0 16,0 0-5-16,0 2-1 0,-2-4 0 0,-1 2 0 16,3 0-21-16,0 0-10 0,6-3 1 0,-3-2 0 15,4 0 9-15,-1-3 0 0,3-3 0 0,3-2 0 16,0-3 0-16,0 0 9 0,3-5-9 0,3 0 0 15,0-3 11-15,3-5-11 0,3 0 10 0,0 0-10 16,0-5 0-16,3-3 0 0,3 0 0 0,0-3-10 31,3-2-13-31,3 0-2 0,2-3-1 0,1 0 0 16,0-3-25-16,0-2-5 0,0 0 0 0,0-1-1 0,0 1-8 16,-1-3-2-16,-2 3 0 0,3 0 0 0,0 0 7 0,0 2 0 15,-6 1 1-15,0-1 0 0,-3 0 36 0,0 6 7 0,-3-3 2 0,-1 5 0 16,-5 3 27-16,0 0 6 0,0 0 1 0,0 0 0 0,0 0 46 0,0 0 10 15,0 0 1-15,-2 6 1 0,-4 2-12 0,3 0-2 16,-6 0-1-16,3 2 0 0,-3 1-28 0,3 2-6 16,-3-2-1-16,3-1 0 0,0 1-13 0,0 2-3 15,0-5-1-15,0 2 0 0,6 1-11 0,-3 0 0 16,3-6 0-16,-3 3 8 0,3-8-8 0,6 5 0 16,-6-5-12-16,0 0 12 15,6 3-57-15,0-1-4 0,3-2-1 0,-3-2 0 16,3-1-166-16,0-2-34 0</inkml:trace>
  <inkml:trace contextRef="#ctx0" brushRef="#br0" timeOffset="151770.13">21219 16849 864 0,'0'0'38'0,"0"-6"8"0,0 1-37 0,-3 2-9 0,3 3 0 0,0-5 0 15,-3 0 212-15,3 5 40 0,0 0 8 0,0 0 1 16,0 0-197-16,3-5-39 0,0-1-8 0</inkml:trace>
  <inkml:trace contextRef="#ctx0" brushRef="#br0" timeOffset="152519.24">21615 16753 691 0,'0'0'30'0,"0"0"7"0,0 0-29 0,0 0-8 15,0 0 0-15,0 0 0 0,0 0 320 0,0 0 64 16,0 0 12-16,0 0 2 0,3-5-249 0,0 0-49 0,3 0-11 0,0-1-1 16,2 1-48-16,4 0-10 0,3-1-2 0,3-2 0 15,3 3-16-15,0-3-4 0,0 0-8 0,-4 0 12 16,4 0-12-16,0 0 9 0,0-2-9 0,0 2 8 16,-3-3-8-16,-3 3 0 0,-1-2 9 0,-2-1-9 15,0-2 0-15,-3 2 9 0,0 1-9 0,0-1 0 16,-6-2 9-16,3 2-9 0,-3 1 0 0,3-1 9 15,-6 1-9-15,0-1 0 0,3 1 0 0,-3 2 0 16,-3-3 0-16,0 3 12 0,0 0 0 0,-6 0 0 16,3 3 6-16,-3 0 2 0,-3 2 0 0,0 3 0 0,-6 3-7 15,1 5-1-15,-10-3 0 0,-3 5 0 16,0 6-1-16,-5 3-1 0,-1 2 0 0,0 3 0 16,0 2 7-16,4 6 2 0,-1 2 0 0,0 1 0 15,-3 2 3-15,-2 3 1 0,2 2 0 0,3-2 0 16,1 2-13-16,2-2-2 0,6-3-8 0,0 2 12 0,0 1-12 0,7-3 0 15,-1-3 8-15,3 1-8 0,3-3 0 0,3-6 9 16,6-5-9-16,-3 3 8 0,3-8-8 0,3 0 0 16,0 0 0-16,0-6 8 0,6-2-8 0,-3 0 0 15,3-3 0-15,3 1 0 0,0-6 0 0,0-3 0 16,3 3 0-16,0-5 0 0,2-1 0 0,4-1 0 16,0-1 0-16,3-3 0 0,3 0 0 0,0 1-12 15,-4-3 2-15,4 2 1 0,-3 0-5 0,-3 1-1 16,0 2 0-16,-6 0 0 0,0 3 15 0,-1 2-11 15,-5 0 11-15,-6 3-10 0,0 0 10 0,0 0-10 16,3 8 10-16,0-2-10 0,0 2 10 0,-3 0 0 16,-3 2-9-16,3 1 9 0,-3-3 0 0,0 0 0 15,0-1 0-15,3 4 8 0,0-3-8 0,0 0 0 16,0 0 9-16,3 0-9 0,-3-8 16 0,6 5 0 16,0 0-1-16,0-2 0 0,0 0-15 0,3-1-18 15,3-2 4-15,0 0 1 16,-3-2-105-16,3-1-21 0,-3 0-4 0</inkml:trace>
  <inkml:trace contextRef="#ctx0" brushRef="#br0" timeOffset="153054.23">21769 17246 1440 0,'-3'2'64'0,"3"1"12"15,-2-1-60-15,2 1-16 0,-3-3 0 0,3 0 0 0,0 0 107 0,0 0 18 16,0 0 4-16,0 0 1 0,11 3-55 0,4-3-11 16,-3 0-3-16,3-3 0 0,-3 0-43 0,0-2-9 15,0 3-1-15,-3-4-8 0,3 4 11 0,-3-4-11 16,0 1 10-16,-4 0-10 0,1-3 8 0,0 3-8 16,0-3 0-16,0 0 9 0,-3 0 15 0,0 2 2 15,0-4 1-15,0 2 0 0,-3-3 5 0,0 3 2 16,3-5 0-16,-3 3 0 0,0-1-12 0,0-2-2 15,0 2-1-15,-3-2 0 0,3 5-11 0,-3 0-8 16,-3 0 12-16,0 3-12 0,-3 2 23 0,0 3-3 0,-2 3 0 16,-7-1 0-16,0 4 19 0,0-1 3 0,0 3 1 0,-3 5 0 15,-6 0-10-15,4 1-1 0,2 2-1 0,0 2 0 16,0-2-12-16,3 2-3 0,3 1 0 0,4 0 0 16,-1-4-7-16,6-1-1 0,3-1-8 0,0 0 12 15,3-2-12-15,3-1 0 0,3-2 0 0,0-3 0 16,5 1 9-16,4-4-9 0,0 1 8 0,3-3-8 15,3-3 0-15,0 1 0 0,-3-4 8 0,2 1-8 16,-2-3 0-16,0 0-11 0,0 0 3 0,0-2 0 16,-6 2-7-16,3 0-1 0,-3 0 0 0,-3 3 0 15,-1-3 16-15,-2 2-11 0,0 4 11 0,-6 2-10 16,0 0 10-16,0 0 0 0,0 0 0 0,0 0-8 16,0 0 8-16,0 0 0 0,-3 5 8 0,0 3-8 15,0 3 20-15,0-3-1 0,-2 2 0 0,2 1 0 16,0-1 1-16,3-2 0 0,0 3 0 0,3-1 0 15,0-2-11-15,2 0-1 0,1 0-8 0,3 0 12 0,3-3-12 0,3-2 0 16,0 0 0-16,3-3 0 16,0-3-108-16,6 0-25 0</inkml:trace>
  <inkml:trace contextRef="#ctx0" brushRef="#br0" timeOffset="154002.04">22653 16568 1335 0,'3'-26'59'0,"0"15"13"0,6 1-58 0,3-4-14 15,-3-2 0-15,3 3 0 0,0 0 105 0,0 2 19 16,0-2 3-16,0 3 1 0,-3-4-44 0,3 6-8 16,-6 1-1-16,-1-1-1 0,4 0-10 0,-9 8-1 15,0 0-1-15,0 0 0 0,0 0-4 0,0 0-1 16,0 0 0-16,0 0 0 0,-6 5-17 0,-5 6-3 16,-4 2-1-16,-3 3 0 0,-3 7 0 0,-3 1-1 15,-3 8 0-15,-2 0 0 0,-1 2-9 0,-3 3-2 16,0 6 0-16,4-1 0 0,2-2-1 0,0-1-1 15,0 4 0-15,0-1 0 0,1 0-4 0,-1 1-1 16,3-6 0-16,3-3 0 0,3-2-17 0,6 0 0 16,1-3-11-16,-1-3 11 0,3-5 0 0,3 0 0 15,0-5 0-15,3 0 0 0,0-3 0 0,3-2 0 0,3 0 0 0,-3-4 0 16,6-1 0-16,-6-6 0 16,0 0-13-16,6 2 4 15,3-2-25-15,-9 0-5 0,9-2-1 0,0-4 0 16,-4-1-26-16,1 1-6 0,-3-2 0 0,0-2-1 15,0-1-26-15,0 1-5 0,-3-1 0 0,0-2-1 16,0 0 1-16,0-1 0 0,-3 1 0 0,-3 0 0 16,0-3 40-16,0 0 8 0,1 6 1 0,-4-1 1 0,0-2 54 0,0 5 0 0,0-3 0 15,0 3 12-15,0 0 67 0,3 0 13 0,0 0 4 0,0 0 0 16,0 3 5-16,3 3 2 0,0-4 0 0,0 4 0 16,0-4-27-16,3 6-6 0,0-2-1 0,0 2 0 15,0 0-17-15,0 0-3 0,0 0-1 0,0 0 0 16,0 0-29-16,0 0-7 0,6-3 0 0,0 0-1 15,6 3-11-15,-3-2 10 0,3 2-10 0,3 0 10 0,0 2-2 16,0-2 0-16,2 0 0 0,1 3 0 0,0-3-8 16,-3 3 0-16,3-3 0 0,3 0 0 0,-3 0 0 15,2-3 0-15,-2 0 0 0,0 3 0 0,3-2 0 0,0 2 0 16,0-3 0-16,-1 3 0 0,-2 0 0 0,-3 3 0 16,0-1 0-16,-6 1 0 0,3 0 0 0,-3-1 0 15,0 4 0-15,-3-4 0 0,-3 4 0 0,0-1 0 16,-3 0 0-16,3 3 0 0,-6 0 0 15,0 0 12-15,-3 0-12 0,0 2 12 0,-3 1-12 0,3 0 0 16,-6-1 0-16,3 3 0 0,3-2 0 0,0 2 0 16,-3 0 0-16,0 1 0 0,3-4 0 0,0 4 0 15,0-4 0-15,1 1 0 0,2-1 0 0,-3 1 0 16,6-3 0-16,-3 2 8 0,0-2-8 0,0-2 0 16,3-6 0-16,0 5 0 15,0-5-85-15,0 0-19 0,0 0-4 0,0 0-675 0,9 3-134 0</inkml:trace>
  <inkml:trace contextRef="#ctx0" brushRef="#br0" timeOffset="154152.63">22784 16825 1728 0,'0'0'153'0,"0"0"-122"0,-5-3-31 0,5 3 0 15,-6-2 127-15,6 2 19 0,-6 0 4 0,6 0 1 16,0 0-94-16,0 0-18 0,0 0-4 0,-3 8-1 0,3-1-34 0,3 1 0 15,0 3 0-15</inkml:trace>
  <inkml:trace contextRef="#ctx0" brushRef="#br0" timeOffset="154785.76">22841 17187 1382 0,'0'0'123'0,"0"0"-99"16,0 0-24-16,0 0 0 0,0 0 9 0,0 0-9 0,0-5 10 15,0 5-10-15,3-5 12 0,-3 5-3 0,6-3-1 0,-3 0 0 16,-3 3 5-16,6-2 1 0,-6 2 0 0,0 0 0 16,3 0 32-16,-3 0 6 0,0 0 2 0,0 0 0 15,6-3 39-15,-6 3 8 0,3-2 2 0,3-1 0 16,0-2-20-16,-3 2-4 0,0-2-1 0,3 2 0 15,0-5-22-15,-3 3-4 0,2-3 0 0,1 0-1 16,0 3-27-16,3-3-4 0,-3 2-2 0,3-4 0 16,0 2-8-16,0 0-2 0,0-3 0 0,-6 1 0 15,6 2-8-15,-3-3 12 0,-3-2-12 0,3 2 12 16,-6 1 8-16,3-3 3 0,-3 2 0 0,0 3 0 16,-3 0-23-16,-3 3 0 0,0 0 0 0,0-1 0 15,-6 6 19-15,0 0 9 0,0 0 1 0,0 6 1 16,-3-1-8-16,1 3-2 0,-4 0 0 0,0 2 0 15,0 4-4-15,-3-1 0 0,0 0-1 0,0 0 0 0,1 3 2 16,2 0 1-16,0 0 0 0,3 2 0 0,0-2-2 0,3 3-1 16,3-3 0-16,3 2 0 0,-3-2-15 0,6-3 11 15,0 1-11-15,6-1 10 0,3 0-10 0,0-5 0 16,6 2 0-16,0-4 0 0,3 2 0 0,0-6 0 16,3 4 12-16,0-6-4 0,-1 0-8 0,1 0 0 15,-3-3 9-15,0-2-9 0,3 2 0 0,-3-5 0 16,-3 0-10-16,3 0 10 0,0 0-18 0,-1-2 3 15,-2-1 1-15,0-2 0 0,-3 0 14 0,3-1 0 16,-3-1-10-16,0-1 10 0,-3 0 0 0,3 0 0 16,0-3 0-16,-3 4 0 0,-3-4 0 0,0 3 0 15,0-2 0-15,-3 4 0 0,0 1 0 0,-3 3 0 16,-3 2 0-16,0 0 0 0,0 2 0 0,-3 4-9 0,0-1 9 16,-3 1 0-16,3 4-9 0,0 1 9 15,0-1 0-15,3 1-9 0,-3 5 9 0,3-3 0 0,-3 3 0 0,6 0 0 16,-2 3-12-16,2 2 0 0,0-2 0 0,0-1 0 31,0 1-164-31,3 2-34 0,3 0-6 0</inkml:trace>
  <inkml:trace contextRef="#ctx0" brushRef="#br0" timeOffset="155290.72">23165 17031 345 0,'0'0'31'0,"0"0"-31"0,3-5 0 0,-3 5 0 0,3-5 311 0,-3 5 56 16,0 0 11-16,0 0 2 0,0 0-218 0,0 0-44 16,0 0-9-16,0 0-1 0,0 0-46 0,0 0-9 15,0 0-1-15,-3 10-1 16,-3 1-12-16,4-1-3 0,-7 1 0 0,0 2 0 16,0 0 0-16,0 1 0 0,3-1 0 0,0 3 0 0,-3-3 0 0,0 0 0 15,3 0 0-15,-3-2 0 0,3 2-22 0,3-5-5 16,-3 3-1-16,3-3 0 0,6-3 0 0,-3 0 0 15,3 1 0-15,-3-6 0 0,3 2-8 0,3 1 0 16,3-3 0-16,-3 0 0 0,0 0 8 0,3-3-8 16,0 1 12-16,3-4-4 0,3 1-8 0,-3 0 0 15,2-1 0-15,1-1-11 0,0-1-6 0,0 0-2 0,0-3 0 16,3 0 0-16,-3 1 4 0,0-3 1 0,-1 2 0 0,1-2 0 16,-3 2 14-16,0 1-12 0,0-1 12 0,-3 3-12 15,3 0 12-15,-3 3 0 0,0-3 0 0,-3 5 0 16,3 1 0-16,-6 2 0 0,0-6 0 0,-3 6 0 15,0 0 0-15,0 0 0 0,0 0 0 16,0 0 0-16,0 0 15 0,-3 8-1 0,0 0 0 0,0 3 0 16,-3-1 2-16,3 4 0 0,-3-4 0 15,3 1 0-15,-6 2-16 0,3-2 11 0,0 2-11 16,0-3 10-16,3 1-2 0,-3 0-8 0,0-1 12 0,3 1-4 16,0-3-8-16,0 0 0 0,3 0 0 0,0-3 0 15,0-5 0-15,0 5 0 0,0-5 0 0,0 0 0 16,3 5 0-16,3 1 10 0,-6-6-10 0,6 2 10 15,-6-2-113 1,9 0-22-16,-3 0-5 0,0 0-614 0,-6 0-124 0</inkml:trace>
  <inkml:trace contextRef="#ctx0" brushRef="#br0" timeOffset="155772.15">23552 17153 691 0,'0'0'30'0,"0"0"7"0,0 0-29 0,0 0-8 16,0 0 0-16,0 0 0 0,0 0 299 0,0 0 58 15,9 0 12-15,-3 0 3 0,-3 0-265 0,3 0-53 16,0 0-10-16,0 0-3 0,3 0-28 0,-3 0-5 0,6 0-8 16,-3 0 11-16,-3-3-11 0,3 1 10 15,3-1-10-15,-3 0 10 0,0 3 4 0,-4-2 1 0,4-1 0 0,-3-2 0 16,3 2 6-16,-3-2 2 0,0 0 0 0,0-1 0 15,-3 1-2-15,3 0 0 0,-3-3 0 0,3 2 0 16,-3 1-1-16,3 0 0 0,-6 0 0 0,6-3 0 16,-6 0-4-16,3-3 0 0,0 3-1 0,0-2 0 15,0-1-7-15,-3 0 0 0,0 1-8 0,0 2 12 16,0 0-1-16,-3 3-1 0,-3-1 0 0,3 4 0 16,-3-1 21-16,0 6 4 0,-3-1 1 0,-3 1 0 15,-3 2-10-15,3 3-2 0,-8 3 0 0,2-1 0 16,0 6 0-16,0-2-1 0,-3-1 0 0,3 0 0 15,-3 3-5-15,4 0-1 0,-1 2 0 0,0 1 0 16,6-1-9-16,-3 1-8 0,6-1 12 0,-3-4-12 0,6 1 8 16,0-1-8-16,3-4 0 0,3 3 0 15,0-5 0-15,3 3 0 0,3-3 0 0,0-3 0 0,3 1 0 16,3-4 0-16,-3 1 0 0,3-1 0 16,3-2-20-16,0-2-5 0,0-1-1 0,-1 1 0 15,1-4-25-15,0 4-5 0,0-4 0 0,3 1-1 16,0 0-32-16,0-3-7 0,-3 0 0 0,-1-3-1 15,4 3-116-15,-3 0-23 0,0-2-5 0</inkml:trace>
  <inkml:trace contextRef="#ctx0" brushRef="#br0" timeOffset="156259.28">23907 17066 460 0,'0'0'41'0,"0"0"-33"0,0 0-8 0,0 0 0 0,0 0 222 0,0 0 42 0,6-6 9 0,-6 6 2 16,3-2-104-16,-3 2-21 0,6-3-4 0,-6 3-1 15,0 0-37-15,0 0-7 0,0 0-1 0,0 0-1 16,0 0-36-16,0 8-7 0,0 0-2 0,-3 3 0 16,0-1-5-16,0 3-1 0,-6-2 0 0,3 2 0 15,0 0-12-15,-3 1-2 0,0-1-1 0,0 0 0 16,0 0-8-16,3 1-1 0,-3-1-1 0,3-3 0 16,-3-2-13-16,6 5-2 0,0-5-8 0,0 0 12 15,0-2-12-15,0-1 8 0,3 0-8 0,0-5 0 16,0 0 0-16,0 0 8 0,0 0-8 0,0 0 0 15,0 0 0-15,0 0 11 0,9 0-11 0,-3 0 10 16,3-2-10-16,3-1 0 0,-3-2 0 0,3 2 0 0,0-2 0 16,3-3 0-16,0 0-9 0,-1-3 9 15,4 1-27-15,0-1 2 0,3-2 0 0,-3 2 0 0,0-2 4 16,-3 2 1-16,3 1 0 0,-4 2 0 0,1 0 20 0,-3 0-9 16,0 3 9-16,-6 2 0 0,3-2 0 0,-3 5-8 15,-6 0 8-15,0 0 0 0,0 0 0 16,0 0 0-16,0 0 0 0,0 0 0 0,0 8 0 0,0 0 17 15,-6 0-3-15,3 0-1 0,-3 2 3 0,0 1 0 16,-3-3 0-16,3 2 0 0,-3 1 0 0,0-3 0 16,0 2 0-16,3-2 0 0,1 0-1 15,2 3 0-15,-3-3 0 0,3-3 0 0,0 3-7 0,0 0 0 16,3-8-8-16,0 5 12 0,0-5-12 0,3 8 0 16,-3-8 0-16,0 5 0 0,0-5 0 0,0 0 0 15,0 0 0-15,3 6 0 16,-3-6-136-16,6 5-34 0,-6-5-6 0,0 0-2 0</inkml:trace>
  <inkml:trace contextRef="#ctx0" brushRef="#br0" timeOffset="158903.76">13786 18275 345 0,'0'0'15'0,"0"0"4"0,0 0-19 0,0 0 0 0,0 0 0 0,0 0 0 15,0 0 251-15,0 0 46 0,0 0 10 0,0 0 1 16,0 0-208-16,0 0-43 0,0 0-8 0,0 0-1 16,0 0-8-16,0 0-2 0,0 0 0 0,0 0 0 15,0 0 3-15,6-3 1 0,0-2 0 0,-3 2 0 16,0-2-5-16,3 0-1 0,-3-1 0 0,0 1 0 16,-3 5-15-16,3-5-3 0,0-1-1 0,3-1 0 0,-3-1-3 0,0 2-1 15,0-2 0-15,-3 3 0 0,0 5-2 0,0-5-1 16,0-1 0-16,-3-1 0 15,3 1 2-15,0-2 1 0,-3 3 0 0,-3-3 0 0,3 3 5 0,-6 2 1 16,3-2 0-16,-3 0 0 0,0 5-2 16,-3 0 0-16,-2 0 0 0,2 0 0 0,-6 5 11 15,3 0 1-15,-3 0 1 0,0 3 0 0,-3-2 2 0,3 2 0 16,-2 2 0-16,-1 1 0 0,3-3 3 0,3 2 1 16,0 4 0-16,3-1 0 0,0-3-13 0,3 4-3 15,-3 1 0-15,4-1 0 0,2-1-4 0,3 0-2 16,0-2 0-16,3 2 0 0,0 3-14 0,0-3 0 0,6 3 8 15,-3-3-8-15,0-2 8 16,5 2-8-16,1-2 11 0,0-4-11 0,6-1 9 0,0-4-9 16,3-2 0-16,3-2 9 0,0-1-9 0,2-5 10 0,-2 0-10 0,0-5 10 15,3 0-10-15,-6 0 10 0,0-1-10 0,0 1 10 16,2-5-10-16,1 2 0 0,3-3 0 0,-3 1 0 16,3-1-19-16,5-7-2 0,-5 2-1 0,0-3 0 31,0 4-8-31,0-4-2 0,-3-5 0 0,2 3 0 15,1-2-24-15,0-1-6 0,-3 0-1 0,3 0 0 16,-1 3 14-16,-2 3 2 0,-3-1 1 0,0 3 0 0,-3 3 32 0,0 3 14 0,-3 2-12 0,0 0 12 16,-1 0-9-16,-2 6 9 0,0-1 0 0,-3 0 0 15,3 3 0-15,-3 3 0 0,-3 3 0 0,3-1 0 16,-6 3 0-16,0 0 0 0,0 0 10 0,0 0-2 16,0 0 30-16,0 0 6 0,-3 8 2 0,-3 0 0 15,0 2-18-15,3 4-4 0,-6-4-1 0,0 6 0 0,-3 0 14 16,4 0 3-16,-7 2 1 0,0 1 0 0,-3 2-1 0,0 3 0 15,-3 0 0-15,-3 5 0 0,1 2 0 0,2-1-1 16,-3 1 0-16,0 1 0 0,3 0-13 0,0 0-2 16,1-3-1-16,-1 2 0 0,6-1-12 0,3-12-3 15,0 3 0-15,3 0 0 0,3 1-8 0,0 1 0 16,3-4 0-16,0 2 0 16,3-2 19-16,3-1-2 0,3 1 0 0,3-9 0 0,0 1-17 0,0-6-11 15,3-2 2-15,6-6 0 0,0-2 9 0,2-1 0 16,1-1 0-16,0-7 0 15,0 1-123-15,-3 2-29 0,-3 1-5 0</inkml:trace>
  <inkml:trace contextRef="#ctx0" brushRef="#br0" timeOffset="159525.29">14301 18219 1267 0,'0'0'112'0,"0"0"-89"16,0 0-23-16,0 0 0 0,0 0 171 0,0 0 29 0,0 0 7 0,0 0 1 16,9 3-116-16,0 0-22 0,-3-3-5 0,3 0-1 15,-3 0-40-15,3 0-8 0,-3-3-1 0,0 0-1 16,3 1-6-16,0-1 0 0,-3-2-8 0,0 2 12 16,2-2-1-16,-2-1-1 0,0 1 0 0,-3-3 0 0,3 3-10 0,-3 0 0 15,0-3 0-15,-3 8 0 0,0-8 8 0,0 2-8 16,0-4 0-16,0 5 8 15,-3-3 4-15,-3 0 1 0,0 2 0 0,3-2 0 0,-6 3 7 16,4 3 0-16,-7-1 1 0,3 0 0 16,0 6 7-16,-3-3 0 0,0 5 1 0,0 3 0 15,0-3-2-15,0 3-1 0,0 0 0 0,0 3 0 0,1-1-2 0,-1 4-1 16,0-4 0-16,0 3 0 0,3 3-10 0,0 0-1 16,0-3-1-16,3 1 0 0,3 2-11 0,0-1 10 15,6-1-10-15,0-6 10 0,3 0-10 0,0-1 8 16,0-1-8-16,6-1 8 0,-3-2-8 0,6-1 12 15,0 4-12-15,-1-6 12 0,4-3-12 0,0 0 8 0,3-2-8 16,0 0 8-16,-3-3 8 0,8 0 2 0,-2-3 0 16,0 3 0-16,0 0-18 0,-3 0 0 0,-3 3 0 15,-1 0 0-15,-2 0-11 0,-3 2-5 0,-3 3-2 0,0 0 0 16,-3 5 18-16,-6-5 0 0,0 0 0 0,3 8 0 16,-3 0 0-16,-3 3 0 0,0-3 0 0,-3 0 0 15,0 2 0-15,3-5 0 0,-3-2 0 0,3 2 9 16,-3 1 8-16,3-1 2 0,3 0 0 0,-3 1 0 15,0-1-7-15,3-5 0 0,0 0-1 16,0 0 0-16,0 0 1 0,0 0 1 0,0 0 0 0,0 0 0 16,9-5-5-16,-3 2 0 0,0-5-8 0,3 0 12 15,0 0-12-15,0 0 0 0,0-2 8 0,3-1-8 16,0-2 0-16,0 0 0 0,0 2 0 0,-4-2 0 16,7 0 0-16,-6 2 0 0,3 0 0 0,-3 1 0 15,0 2 0-15,3-3 0 0,-3 3 0 0,0 3 0 0,0 0 0 16,0-1-13-16,-3 1 2 0,3 2 1 15,-3 3-127-15,-1-2-26 0,-5 2-5 0</inkml:trace>
  <inkml:trace contextRef="#ctx0" brushRef="#br0" timeOffset="160397.84">15313 17809 979 0,'6'-8'87'0,"-3"3"-70"16,0 0-17-16,0-1 0 16,-3 1 185-16,3 0 34 0,-6-1 6 0,3 6 2 15,0 0-81-15,0 0-16 0,0 0-3 0,-9 3-1 0,0 2-38 0,-3 3-8 16,1 3-2-16,-4 2 0 0,3 0-22 0,-3 6-5 16,0 2-1-16,0 5 0 15,0 1-6-15,0-1-2 0,3 4 0 0,0 1 0 0,1 1-6 0,-1-3 0 16,3 0-1-16,0-2 0 0,0 2-21 0,3-3-4 15,0-2-1-15,3 0 0 0,0 0-9 0,0-6 8 16,3 1-8-16,0-3 8 0,3-1-8 0,0-1 0 16,3-4 0-16,0-2 8 0,0-2-8 0,0-1 0 0,3-8 9 0,3 1-9 15,0-4 0-15,2-2 0 0,1-2 0 0,6-1 8 16,0-5-8-16,0 0-15 0,0 0 4 16,2-2 1-16,-2-1-12 0,0 1-2 0,0-3-1 15,0 0 0-15,0-3 1 0,-1 3 1 0,-2-1 0 0,0 4 0 16,-3 2 13-16,-3 3 10 0,-3 2-13 15,0 1 5-15,-3 2 8 0,-3 5 0 16,-3 3 0-16,0 0-8 0,0 0 8 0,-3 8 0 0,-6 0 0 0,3 5-8 16,-6 3 8-16,3 3 16 0,-3-1-4 0,0 1-1 15,-3-1 4-15,3 3 1 0,1-2 0 0,2 2 0 16,0-2 2-16,3 2 1 0,3-3 0 0,0 1 0 16,6-6-19-16,3 0 10 0,-3 0-10 0,6-2 8 15,0 0-8-15,2-6 0 0,4-5 0 0,3 0 8 16,0-5-8-16,3-1 0 0,-3-4 9 0,3-4-9 15,-1 1 0-15,-2-3 8 0,3 0-8 0,0-2 0 16,3-1 0-16,0-2 0 0,-4 0 0 0,4-3 0 0,0 0 0 16,-3-2 0-16,0 0 0 0,3-4 0 15,-1 1 0-15,-2 0 0 0,3 5 0 0,0-2 0 16,-3 5-10-16,-3 2 10 0,-1 1-12 0,1 2 12 0,-3 3-14 16,-3 2 4-16,-3 3 1 0,3 0 0 15,-6 3-1-15,0 5 0 0,0-3 0 0,-6 3 0 16,0 0-26-16,0 0-6 0,0 0-1 0,3 3-794 15,0 5-159-15</inkml:trace>
  <inkml:trace contextRef="#ctx0" brushRef="#br0" timeOffset="160971.07">15831 18243 1094 0,'0'0'97'0,"0"0"-77"0,0 0-20 0,0 0 0 16,0 0 108-16,0 0 19 0,0 0 3 0,9 0 1 15,0 0-50-15,-3-3-9 0,3 1-3 0,0-1 0 16,0 0-30-16,0-2-7 0,3 3 0 0,-3-4-1 16,0 1 0-16,2 0 0 0,-2-1 0 0,0 1 0 15,-3 0-3-15,3-1-1 0,-3-1 0 0,0 1 0 16,0-2-8-16,0 3-2 0,-3 0 0 0,-3 5 0 15,3-8 3-15,-3 8 1 0,3-8 0 0,-3 3 0 16,0 5 6-16,0-8 1 0,-3 0 0 0,3 8 0 16,-6-6-10-16,0 4-2 0,0-1 0 0,-6 3 0 15,3 3 1-15,-6 2 0 0,0 0 0 0,1 3 0 0,-1 3 11 0,3-3 1 16,-3 5 1-16,3 0 0 0,0 0-7 0,3 1-2 16,-3 2 0-16,3-3 0 0,0 3-2 0,3 2-1 15,0-5 0-15,4 3 0 0,-1-2-18 0,6-4 0 16,-1-2 0-16,4-3-9 0,0 3 9 0,3-2 0 15,3-6 0-15,0 0 0 0,6-3 11 0,0 0-3 16,3 1 0-16,0-1 0 0,-4-2-8 0,1-3-16 0,3 0 4 16,-3 0 1-1,-3 0-13-15,3-3-4 0,0 1 0 0,-4 2 0 16,1 0 14-16,-3 0 2 0,-3 0 1 0,0 3 0 0,0-1 11 0,-6 4 0 0,3-1 0 0,-6 3 0 16,0 0 0-16,0 0 0 15,0 0 0-15,-3 8 0 0,-3 3 22 0,-3-1 0 0,3 3 0 16,0-2 0-16,0 0-9 0,0-3-1 0,3-3-1 15,0 3 0-15,3-3-11 0,0 3 0 16,0-3 9-16,0 1-9 0,6-4 0 0,0-2 8 0,3 0-8 0,-3-2 0 16,3-1 8-16,0 0-8 0,3-2 10 0,0 0-10 31,3-3-25-31,0 0-11 0,2-3-3 0,7-5 0 0,-3 3-170 16,3-5-35-16,-6 2-6 0</inkml:trace>
  <inkml:trace contextRef="#ctx0" brushRef="#br0" timeOffset="161772.03">16683 17780 460 0,'14'-8'20'0,"-8"3"5"0,0-1-25 0,-3 1 0 16,3 0 0-16,0-3 0 0,3 3 363 0,0-1 67 15,-9 1 14-15,3 0 2 0,0 0-254 0,-3 2-52 16,0-2-9-16,0 2-3 0,-3 0-59 0,3 3-12 16,0 0-2-16,0 0-1 0,-6 3-26 0,0 2-4 15,6 1-2-15,-3 1 0 0,-9 4-2 0,3 2 0 16,-3 3 0-16,-2 3 0 15,-1-1 11-15,-3 3 1 0,-3 3 1 0,0 3 0 16,0 2-3-16,0 2-1 0,1 4 0 0,-1-1 0 0,-3 1-17 0,3-4-3 16,0 1-1-16,3-5 0 0,1-1-8 0,2 1 0 15,0-1 9-15,3-2-9 0,-3-3 12 0,6-3-3 16,0-2 0-16,3 0 0 0,0-3-9 0,6-2 0 0,-3 0-12 16,3-3 12-16,0-3-8 0,3 0 8 0,-3-5 0 0,0 0 0 15,0 0-16-15,9-5 2 0,0 0 0 0,0-3 0 31,0 2-22-31,0-2-4 0,-6-5 0 0,3 3-1 16,0-1-12-16,-3 0-3 0,0-4 0 0,0 1 0 16,-3-2 18-16,0 3 3 0,0-5 1 0,0 4 0 0,0 1 22 0,-3 0 12 0,0 5-12 0,-3-3 12 15,0 4 0-15,3 1 17 0,-3 1-1 0,0 2-1 16,0 1 27-16,3-1 6 0,-3 3 0 0,3 0 1 16,0 3-1-16,0-1-1 0,0 1 0 0,3 0 0 15,0 2-23-15,3 0-4 0,0 0 0 0,3 1-1 16,0-1-19-16,3-2 0 0,3 2 0 0,-3 0-9 15,3-2 32-15,3 2 6 0,-1-2 2 0,1 0 0 16,0-3-31-16,3 0-13 0,-3 0 1 0,3 0 0 16,-3 0 12-16,0 0 0 0,2 0 0 0,-2 2 0 15,3-2-25-15,-3 0 1 0,0 0 0 0,0 0 0 16,0 3-15-16,0-1-2 0,-6-2-1 0,2 0 0 0,1 3 22 0,-3 0 5 16,-9-3 1-16,9 2 0 0,0 1 14 0,-3 0 0 15,-6-3 0-15,0 5 0 0,0-2 0 0,0-3 0 16,3 2 0-16,-3-2 10 0,0 0-10 0,6 6 0 15,0-4 0-15,3 1 0 0,-9-3 0 0,0 0 0 16,9 0 0-16,3-3-11 0,-3 3 11 0,0-5 0 16,0 2 8-16,-1-2-8 0,4 0 8 0,-3-1-8 15,0 1 10-15,0 0-10 0,0 0 9 0,-3-1-9 0,-6 6 8 16,6-8-8-16,0-2 11 0,-3 2-3 16,0-3-8-16,0 1 12 0,-6 2 9 0,3 0 2 15,-3 0 0-15,0 3 0 0,-6-3 7 0,0 5 2 0,3-2 0 16,-6 5 0-16,-6 0-2 0,3 0 0 0,1 5 0 15,-1 3 0-15,-6 0-2 0,3 2-1 16,-3 1 0-16,0 0 0 0,1 4-7 0,2-1 0 0,0 2-1 0,0-3 0 16,6 5-4-16,-3-2-1 0,3 0 0 0,3 0 0 15,3-3-6-15,0 3-8 0,6-3 11 0,0 0-11 16,6 1 8-16,0-9-8 0,3 0 0 0,6 1 0 16,0-1 10-16,3 0-10 0,6-2 8 0,2-1-8 15,4-2 0-15,9 0 0 0,0 0 0 0,-7 0-11 16,-2 0-139-16,3-2-28 15,3-1-6-15,-1-2 0 0</inkml:trace>
  <inkml:trace contextRef="#ctx0" brushRef="#br0" timeOffset="162365.71">18067 17566 2278 0,'0'0'50'0,"-6"2"10"0,0 1 3 0,-3 0 1 0,-3 2-51 0,-3 0-13 0,0 3 0 0,-3 3 0 0,3-1 68 0,-2 4 12 16,-1 4 1-16,-3-2 1 0,3 0-27 0,-3 5-6 15,0 0-1-15,-6 3 0 0,1 2 7 0,-4 4 1 16,0 1 0-16,-3 6 0 15,4 0-25-15,-1 6-5 0,3 2-1 0,0-3 0 0,4 0-8 0,2-2-1 16,0 0-1-16,3-3 0 0,6 0-15 0,6-11-10 16,-3 1 2-16,3-1 0 0,0 3 31 0,3-2 6 15,3-1 2-15,3-5 0 16,0 1-31-16,6-1 0 0,3-8 0 0,3 0 0 16,-3-5-86-16,6-3-23 0,0-2-5 15,2-6-1-15</inkml:trace>
  <inkml:trace contextRef="#ctx0" brushRef="#br0" timeOffset="167915.48">18212 17859 230 0,'0'0'10'0,"0"0"2"0,0 0-12 0,0 0 0 0,0 0 0 0,0 0 0 15,0 0 332-15,0 0 63 16,0 0 13-16,0 0 2 0,0 0-277 0,0 0-55 0,6-2-11 0,-3-1-3 15,6 3-35-15,-3-3-7 0,-3 1-2 0,6-1 0 16,-6 1-5-16,6-1-2 0,-3-2 0 0,3 2 0 16,0-2-1-16,0-3 0 0,0 2 0 0,0 1 0 15,3-3-4-15,-3 3 0 0,-1-3-8 0,4 0 12 16,0 0-12-16,0-3 11 0,-3 6-11 0,0-5 10 16,6 2-10-16,-3 0 0 0,-3 0 0 0,-3-3 8 15,3 1-8-15,0-1 0 0,-1 3 9 0,-5-2-9 16,0 2 0-16,0-3 8 0,3 3-8 0,-3-3 0 15,-6 4 0-15,0 1-12 0,0 1 2 0,3 5 0 16,-3-3 19-16,-3 1 4 0,-5 4 1 0,2 1 0 16,0 2 5-16,0 3 1 0,-3 0 0 0,-3 5 0 15,3 1-11-15,0-1-1 0,-3 0-8 0,-3 3 12 16,1-3 4-16,2 3 1 0,-3 0 0 0,-3 2 0 16,3 1 3-16,-6 7 1 0,4 1 0 0,-4 7 0 15,3 1 18-15,0-1 3 0,0 0 1 0,0 1 0 16,3-6-19-16,-2 0-3 0,2 0-1 0,3-5 0 0,0-3-10 0,3-2-2 15,0-1-8-15,3-2 12 0,0 3-12 16,3-4 0-16,0 1 0 0,1-2 0 0,-1-4 0 16,6 1 0-16,0-11 0 0,0 0 0 0,0 0 12 0,0 0 0 15,0 0 0-15,8 0 0 0,1-3-3 0,0-2-1 16,0-3 0-16,3-3 0 0,0 1-8 0,3-1 0 16,0 1 0-16,0-4 0 0,3 1 0 0,-4 5-14 15,1-2 5-15,3-1 1 0,-3 3 8 0,3-3 0 16,-3 3 8-16,0 1-8 0,0 1 0 0,-1-2 0 15,-2 6 0-15,0-1-8 0,-3 0 8 0,-3 9 14 16,0-4-3-16,-3 4-1 0,0-1-10 0,-3 3-11 16,0 0 3-16,-3 0 0 0,0 0 8 0,0 2 0 15,0 3 0-15,-3-2 0 0,3 2 0 0,-3-2 11 0,3-1-3 0,0 1 0 16,3-11-8-16,-3 11 10 0,0 2-10 0,3 0 10 16,3-2 2-16,0-3 0 0,-3-8 0 0,6 5 0 15,0 0-1-15,3-2 0 0,0-11 0 0,3 5 0 16,0-2-11-16,3 0 0 0,-3-1 0 0,3-4 0 15,2-1-173 1,-2 1-34-16</inkml:trace>
  <inkml:trace contextRef="#ctx0" brushRef="#br0" timeOffset="168153.84">18626 18010 1555 0,'-12'3'68'0,"6"2"16"0,0 0-68 0,-3 3-16 15,1 3 0-15,-1 0 0 0,0-1 163 0,0 3 29 16,-3 1 5-16,0 1 2 0,0 1-119 0,3-2-23 16,-3-1-5-16,3 0 0 0,0 3-28 0,0-3-4 15,0-2-2-15,4 2 0 0,-1-2-7 0,3 2-2 16,-3-5 0-16,3 0 0 0,0 0-9 0,0-1 8 16,3 1-8-16,0-8 8 0,6 8-8 0,-6-8 0 15,6-2 0-15,0-1 0 0,2-2 0 0,4 2 0 16,-3-5 0-16,3 3 0 15,3-3-201-15,0-3-36 0,-6 1-7 0</inkml:trace>
  <inkml:trace contextRef="#ctx0" brushRef="#br0" timeOffset="168295.57">18713 17886 1152 0,'0'0'102'0,"0"0"-82"0,0-3-20 0,-6 1 0 15,3 2 214-15,0-3 38 0,-3 3 8 0,0 0 2 16,3 0-154-16,3 0-32 0,0 0-5 0,-3 5-2 15,0 0-53-15,0 1-16 0,0-1 8 0,3-5-8 16,-3 8-64 0,6-3-18-16,-3 3-3 0</inkml:trace>
  <inkml:trace contextRef="#ctx0" brushRef="#br0" timeOffset="168951.39">18724 18161 1440 0,'0'0'128'0,"0"0"-103"16,0 0-25-16,0 0 0 0,0 0 160 0,0 0 26 16,0 0 6-16,0 0 0 0,0 0-102 0,0 0-21 15,0 0-4-15,0 0-1 0,9 0-38 0,-3-3-8 16,0 3-2-16,3 0 0 0,-3-5 2 0,3 2 0 16,-3 1 0-16,3-6 0 0,0 8-18 0,0-5-12 15,0-1 1-15,0 4 1 0,0-6 10 0,0 2 0 0,-1-2 0 0,1 1 8 16,-3-1-8-16,0 0 0 0,0 0 8 0,0 0-8 15,0-3 0-15,-3 3 8 0,0 0-8 0,0-2 0 16,0 2 0-16,-3-3 9 0,0 3-9 0,-3 0 0 16,0 0 14-16,-3 3-4 0,0 0-1 15,0 0 0-15,0 7 13 0,-3 3 2 16,-3 1 1-16,1 2 0 0,-1 2 7 0,-3 1 2 0,0 2 0 0,0-2 0 16,0 2-6-16,0 3-2 0,-3 0 0 0,4-3 0 15,2 5-8-15,3-4-2 0,-3 1 0 0,3-1 0 16,3-1-2-16,3-2-1 0,0 2 0 0,3-3 0 15,6-2-1-15,0 3 0 0,3-6 0 0,0 0 0 16,3 1-12-16,2-6 0 0,1 0 0 0,0-3 0 16,0 0 0-16,0 3 0 0,3-2 0 0,-3-1 0 15,3-5 0-15,-1 0 0 0,1 3 0 0,-3-3 0 16,3 3 0-16,-3-1-12 0,0 4 12 0,3-3-10 16,-3 2 1-16,-4 0 0 0,-2 3 0 0,3 0 0 15,-3 3 9-15,-3 0 0 0,-6-3 8 0,6 2-8 16,-6-2 0-16,3 8-8 0,-3-8 0 0,-3 8 0 15,0-3 8-15,0 3 11 0,-3 0-3 0,3 0 0 16,-6 0-8-16,6-3 0 0,-3 1 9 0,6-6-9 16,0 0 0-16,0 0 0 0,0 0 0 0,0 0 8 0,0 0 0 0,0 0 0 15,0 0 0-15,0 0 0 0,6-8-8 0,3 2 0 16,-3-1 8-16,3-4-8 0,0 0 0 0,0 1 0 16,0-1 0-16,0 1 8 0,3-4-8 0,0 4 8 15,0-3-8-15,0 2 8 0,-4 0-8 0,4 1 0 16,3-1 0-16,-3 1 0 0,-3 4 0 0,0-2 0 15,0 0 0-15,3 1-8 0,-6-1 8 0,3 2 0 0,-3 4 0 16,3-1 0-16,-6-2 0 0,3 5 0 0,-1-3 0 0,1 0 0 31,0 3-47-31,0 0-7 0,0 0-2 0</inkml:trace>
  <inkml:trace contextRef="#ctx0" brushRef="#br0" timeOffset="169910.17">19906 17761 1209 0,'0'0'53'0,"0"0"12"0,3-5-52 0,-3 5-13 0,-3-8 0 0,3 8 0 16,0 0 241-16,0 0 46 0,0 0 9 0,0 0 1 0,0 0-184 0,0 0-37 16,-6 8-7-16,0-3-1 15,-6 6-28-15,3 0-4 0,-3 5-2 0,1-1 0 0,-1 4 4 0,0 2 1 16,-6-2 0-16,3 2 0 15,-3 5 2-15,3 3 1 0,0 0 0 0,1-2 0 0,-1 2-9 0,-3 0-1 16,3-2-1-16,0-1 0 0,3-2-8 16,0-3-2-16,0 0 0 0,0-2 0 15,3-1-7-15,1-2-2 0,-1 0 0 0,3-3 0 0,3-2-4 0,-3-3-8 16,6-3 11-16,0-2-11 0,0 2 10 0,6-5-10 16,0-5 8-16,3 2-8 0,-1-5 11 0,4 0-3 15,0-5-8-15,3 0 12 0,3-1-12 0,3-1 0 16,-3-1 8-16,6 2-8 0,-1 1 0 0,1-3 0 0,0 0 0 15,0 3 0-15,0 3 0 0,-4-1 0 0,1 3 0 0,-6 0 0 16,3 6 0-16,-3-4 0 0,-3 4 0 0,0 2 0 16,-6 0 0-16,3 2 0 0,0 1 0 0,-4 2 0 15,1 3 0-15,-3 0 0 0,3 0 0 0,-6 0 0 16,0 3 0-16,0-1 0 0,0 1 10 0,0 2-2 16,-3-2-8-16,3 2-8 0,-3 0 8 0,0 0-12 15,3 0 12-15,-3 1 0 0,0-1 0 0,-2-3 0 16,5 1 0-16,-3 0 0 0,-3-1 0 0,-3 1 0 15,3-1 0-15,0-2 0 0,-3 0 0 0,3-2 0 16,-3-1 0-16,0 0 0 0,-3 0 0 0,-3 1 0 16,0-1 0-16,-3 0 8 0,-2 1-8 0,-4 2 0 15,3-3 0-15,3-3 0 0,-3 1 0 0,0-3 8 16,7-3-8-16,-1 1 0 0,0-3 0 0,3-1 0 16,3 4 0-16,0-4 8 0,0 1-8 0,3 0 0 15,6 5 0-15,-9-6 0 0,0 1 0 0,9 5 0 0,0 0 0 16,-6-8 0-16,6 8 0 0,0 0 0 15,0 0-38-15,0 0-12 0,-3-10-2 0</inkml:trace>
  <inkml:trace contextRef="#ctx0" brushRef="#br0" timeOffset="170417.41">19254 18407 1940 0,'0'0'86'0,"0"0"18"0,0 0-84 0,-6-3-20 0,6 3 0 0,-6 3 0 15,3 0 123-15,-6 2 20 0,3 0 4 0,1 6 1 16,-1-1-72-16,-3 1-15 0,0 2-2 0,3 1-1 16,0-1-26-16,-3 0-6 0,6 0-1 0,-3-2 0 15,3-1-16-15,3-2-9 0,-3 0 10 0,3 0-10 0,0-8 0 0,3 5 8 16,-3-5-8-16,9 3 0 0,0-3 8 0,0 0-8 15,0-3 11-15,3-2-11 0,0-3 10 0,-1 0-10 16,4-2 8-16,3-4-8 0,0 1 0 16,3 0 0-16,0 0 0 0,0-3 0 0,-1 0 0 15,-2 3 0-15,3-3 8 0,0 5-8 0,-6 1 0 0,0 2 8 16,-6 5-8-16,0 1 8 0,-1 2-8 0,-8 0-11 16,3 7 3-16,-3 1 0 15,0 3 8-15,-3 0 11 0,3 2-3 0,-3-3 0 0,1 1-8 0,-1 0 0 16,3-1 0-16,0-2-11 0,0 0 11 0,5 0 0 15,1-3 8-15,0-2-8 0,3 0 0 0,6-3-10 0,0-3 1 16</inkml:trace>
  <inkml:trace contextRef="#ctx0" brushRef="#br0" timeOffset="170897.18">20516 17717 576 0,'-9'-11'25'0,"6"8"6"32,0 1-31-32,3 2 0 0,0 0 0 0,0-3 0 0,0 3 226 0,-3-5 39 0,3-1 8 0,0 6 2 15,0 0-208-15,3-5-42 0,3 2-8 0,-6 3-1 16,0 0 0-16,3-2 1 0,-3 2 0 0,0 0 0 0,0 0 62 0,0 0 12 15,0 0 2-15,0 0 1 0,-3 0 21 0,-3 2 4 16,0 4 1-16,-2-1 0 0,2 3-36 0,-3 0-6 16,-3 3-2-16,3-1 0 0,-3-2-11 0,3 5-2 15,0-2-1-15,-3-1 0 0,3 1-43 0,3-3-9 16,0 3-2-16,3-4 0 0,-3-1-8 0,6-1 0 16,0-5 0-16,0 0 0 0,0 0 0 0,0 0 0 15,9 3 0-15,0-3 0 0,3 0 10 0,0-6-10 16,0 4 12-16,3-4-12 0,-3-1 8 0,6-1-8 15,-6 0 0-15,-1 2 0 0,1-2 0 0,0 0 0 16,0 1 0-16,-3 1 0 0,3-2 0 0,-3 3 0 16,-3 0 0-16,0 2-9 0,-6 3 9 0,0 0 0 15,0 0 0-15,0 0 0 0,0 0 0 0,0 8 0 16,-3 0 0-16,0 0 0 0,0 0 0 0,-3 2 0 0,3 1 0 0,0-3 0 16,0 3 0-16,3-1 0 0,0 1 0 0,3-1 0 15,0-2 0-15,3 0-8 0,0 0 8 0,0-3-8 31,3 3-210-31,0-5-42 0</inkml:trace>
  <inkml:trace contextRef="#ctx0" brushRef="#br0" timeOffset="171284.02">20942 17523 1324 0,'-6'-13'118'0,"3"8"-94"0,3 2-24 0,-3 1 0 16,3-4 219-16,-3 1 39 0,0 0 8 0,3-1 2 0,0 6-110 0,0 0-22 16,0-2-4-16,0 2 0 15,0 0-90-15,0 0-18 0,0 0-3 0,0 0-1 16,0 0 2-16,3 2 0 0,-3-2 0 0,6 6 0 0,-3-1-2 0,3 3-1 16,-3 0 0-16,0 2 0 0,3 1 1 0,-3 0 1 15,3-1 0-15,-3 6 0 0,0 0 5 0,3 2 1 16,-3 1 0-16,0 2 0 0,0 0-10 0,0 0-1 15,-3 3-1-15,0 3 0 0,-3-1-15 0,3 3 0 16,-6 3 0-16,3 0 0 16,-6 5 0-16,3 0 8 0,-3 3-8 0,0-1 0 0,0 1 8 0,0 0-8 0,-3-1 0 15,-3 1 9-15,3 0-9 0,3-11 0 0,-2-3 0 0,-1 6 8 16,0 2-8-16,-6 1 0 16,3-1 0-16,-3 1 8 0,0-4-8 0,-3 6 0 0,-2-2 9 0,5-6-9 15,-3-5 0-15,3-3 9 0,0-3-9 0,0 1 0 31,4-3-40-31,-4-3-16 0,3 0-2 0</inkml:trace>
  <inkml:trace contextRef="#ctx0" brushRef="#br0" timeOffset="172317.11">19388 16526 460 0,'0'0'41'0,"0"0"-33"0,6-3-8 0,0-2 0 16,0 0 150-16,0 2 28 0,-6 3 6 0,3-8 0 15,3 5-65-15,-6 3-14 0,0 0-2 16,0 0-1-16,0 0-6 0,0 0-2 16,0 0 0-16,0 0 0 0,0 0-13 0,0 0-2 0,0 0-1 0,0 0 0 15,-6 8-19-15,6-2-4 0,-6-1-1 0,3 3 0 16,-3 0-24-16,0 0-5 0,3 0-1 0,0-3 0 16,-3 3-10-16,3-3-2 0,-3 6-1 0,0-3 0 15,3 0-11-15,-3-3 8 0,3 3-8 0,3-8 8 16,0 0-8-16,0 0 0 0,0 0 0 0,0 0 0 15,0 0 0-15,0 0 0 0,6 0 0 0,3 3 0 0,0-6 0 0,0 3 0 16,0-5-9-16,3 2 9 0,3-2-18 0,-3-1 3 16,0-2 1-16,3 1 0 0,0-1 3 0,-7 0 1 15,4 0 0-15,-3 2 0 0,0-2 10 0,0 3 0 16,0 3 0-16,-3-4-8 0,-6 6 8 16,0 0 0-16,0 0 0 0,0 0 0 0,0 0 0 0,0 8 0 15,0 0 0-15,-3 3 0 0,0-1 20 0,-6 1-1 16,3-1 0-16,0 1 0 0,0-3 8 15,0 0 1-15,0-3 1 0,6 3 0 16,0-3-21-16,0-5-8 0,0 6 0 0,0-6 0 0,0 0 8 0,12 2-8 16,3-2 0-16,0-2 0 15,0-4-99-15,0 1-25 0</inkml:trace>
  <inkml:trace contextRef="#ctx0" brushRef="#br0" timeOffset="172912.43">20385 15518 518 0,'0'0'23'0,"0"0"5"16,0 0-28-16,0 0 0 0,-6 2 0 0,0 1 0 0,6-3 164 0,0 0 27 16,-6 0 5-16,6 0 2 0,0 0-72 0,0 0-14 15,-2 0-4-15,2 0 0 0,0 0-15 0,-6 5-3 16,3-2-1-16,0 0 0 0,0 2-4 0,-3 0-1 15,3 1 0-15,-3-1 0 0,0 3-11 0,-3 0-2 16,3 0-1-16,-3 2 0 0,3 3-5 0,-3-2-1 16,0 2 0-16,3 1 0 0,-3 1-28 0,0-1-5 15,3-1-2-15,0 0 0 0,-2 0-17 0,2-2-4 16,3-1-8-16,3 1 12 0,-3-3-12 0,3 0 8 16,0-8-8-16,0 0 0 0,0 0 9 0,9 3-9 15,-3-3 8-15,2 0-8 0,4 0 8 0,-3-3-8 16,6 0 8-16,-3-5-8 0,0 3 0 0,3-3 0 0,3-2 0 15,-3 2 0-15,-1-3-12 0,-2 3 1 0,-3-5 1 16,3 2 0-16,0 3 1 0,-3 3 0 16,-3 2 0-16,0-2 0 0,-6 5 9 0,0 0 0 0,0 0 0 0,-3 5-8 15,-3 3 8-15,3 3 0 0,0 0 0 0,-3 2 0 16,0 0 0-16,3 0 8 0,-6 0 0 0,3 1 0 16,0-1 20-16,0 0 4 0,3-2 0 0,0-1 1 15,0 1-20-15,3-1-4 0,3-2-1 0,3-2 0 16,0-1-8-16,0 0 8 0,0-2-8 15,6 0 8-15,3-3-116 16,0-3-23-16</inkml:trace>
  <inkml:trace contextRef="#ctx0" brushRef="#br0" timeOffset="-198337.35">6687 13311 1209 0,'0'0'108'0,"0"0"-87"0,-15 0-21 0,0 0 0 0,1 3 35 0,-1-3 2 15,-3 0 1-15,3 2 0 0,0 1-18 0,0 0-4 16,0-1-1-16,0 1 0 0,1 2-15 0,-4 1 0 16,0 2 8-16,0 0-8 0,-6 2 0 0,0 1 0 15,-2 5 0-15,-4-3 0 0,0 3 0 0,3 0 0 16,-3 2 0-16,1 1 0 0,-1 4 38 0,0 1 5 15,-3 3 1-15,4-1 0 0,-1 1 16 0,0-1 4 16,-3 3 1-16,4 0 0 0,-4 0 14 0,0 3 2 16,-6 0 1-16,4 5 0 0,2 3-22 0,0-1-5 15,0 6-1-15,1-2 0 0,-1 2-2 0,3 0 0 16,3 2 0-16,1 3 0 0,-1 1-42 0,0 7-10 0,0 0 0 0,-2 3 0 16,-1-3 0-16,0 3 0 0,0-5 0 0,6 4-10 15,7 7 10-15,-4-4 8 0,0 1-8 0,6-4 11 16,0 1-11-16,3-2 0 0,0-1 0 0,3 0-11 15,3 3 11-15,3-6 0 0,3 4 10 0,6-7-10 16,0-4 9-16,3 0-9 0,6-3 8 0,0-3-8 16,0-2 12-16,6-1-4 0,0-2 0 0,5 1 0 15,4-4-8-15,0-5 0 0,3 0 9 0,-1-5-9 16,4-3 8-16,0-5-8 0,6-3 8 0,2-2-8 16,7-3 0-16,-1-6 9 0,1-2-9 0,0-2 0 0,-1-4 12 15,1-4-12-15,-1-6 12 0,7 0-12 0,-3-5 10 16,2 0-10-16,4-8 8 0,-4 0-8 0,1-6 0 15,-4 3 0-15,4-2 0 0,-4 2 0 16,4-2 0-16,-3-3 13 0,-1-3-1 0,-8 3-1 16,-1-3-11-16,-5 1-14 0,0-6 3 0,-3 2 1 0,-1-2 22 15,1 0 4-15,-3 0 0 0,-4 0 1 0,-5-2-1 0,3-3-1 16,0-3 0-16,-6-3 0 0,-9 3-15 0,0 0-15 16,5 0 3-16,-5 0 1 0,-3-5 11 0,0 3 0 15,0-6 0-15,0 3 8 0,-3 2-8 0,-3-2 0 16,-3 5 0-16,-3 0 0 0,3 0 0 0,0 0 8 15,-6 3-8-15,-3 2 0 0,3 1 0 0,-3 2 8 16,-3 5-8-16,-3 0 0 0,1 1 14 0,-4-1-2 16,0 3 0-16,0 0 0 0,-3-3-1 0,0 3-1 0,0 0 0 0,4 3 0 15,-4-1-10-15,0 1 0 0,0 5 0 0,0 2 8 16,-3 4-8-16,-2 1 0 16,-1 4-12-16,-3 5 12 0,0 5 0 0,-2 0 0 0,-7 5 0 15,-3 3 0-15,1 8 0 0,-1 5 0 16,0 3-9-16,-2 8 9 15,-10 8-69-15,0 10-7 0,-8 11-2 0,-1 8-1070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0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 9528 0 0,'0'6'108'0'0,"-1"0"1"0"0,0 0 0 0 0,0 0-1 0 0,-1 0 1 0 0,-2 7 0 0 0,-4 18 185 0 0,-14 65-237 0 0,1-5-68 0 0,18-71 14 0 0,-19 91 116 0 0,17-90-59 0 0,1-1-1 0 0,-1 31 0 0 0,-1 6 26 0 0,-12 108-70 0 0,11-54 216 0 0,2-21 250 0 0,5 91 1 0 0,1-55-304 0 0,-1-28-52 0 0,20 331 549 0 0,-1 77 119 0 0,-18-442-825 0 0,-4 227 31 0 0,-4 1 0 0 0,0-101 0 0 0,-1 15-3 0 0,0 49 38 0 0,1 158 830 0 0,5-363-710 0 0,-8 87 329 0 0,0 3-31 0 0,9 0-262 0 0,-3 87-38 0 0,-5 45-82 0 0,9 237-59 0 0,-2-198-12 0 0,0-221 0 0 0,0 36 0 0 0,3-73-6 0 0,-11 95 1 0 0,3-65-72 0 0,-1 6-27 0 0,1-43 69 0 0,-13 106-884 0 0,18-130 557 0 0,0-1 0 0 0,-1 1 0 0 0,-11 38 0 0 0,10-43-227 0 0,-4 30-1 0 0,2-4-2861 0 0,-1-15-453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4.67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117 21 18975 0 0,'-13'-2'624'0'0,"0"0"0"0"0,0 0-1 0 0,0 1 1 0 0,-1 1-1 0 0,1 0 1 0 0,-24 6 3291 0 0,36-6-3862 0 0,8 2 583 0 0,12 0-687 0 0,139-14 703 0 0,-34 3-546 0 0,-51 7-771 0 0,-26 3-6333 0 0,-11 3-1743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10592 0 0,'0'0'964'0'0,"2"0"-795"0"0,70 1 1390 0 0,-18-6-1082 0 0,11-5-310 0 0,40-1-87 0 0,285-18 468 0 0,-198 19-274 0 0,-115 5-144 0 0,194-8 216 0 0,-209 13-354 0 0,536 12 528 0 0,-345-2-782 0 0,57 5 448 0 0,94 5-327 0 0,-192-11 122 0 0,184 4 317 0 0,-2 0-248 0 0,524 22 1030 0 0,-348-40-732 0 0,-2-18-52 0 0,-346 13-79 0 0,965-4-105 0 0,-573 45 108 0 0,-585-29-192 0 0,535 60 391 0 0,-209-20-222 0 0,1-15-125 0 0,-184-31-325 0 0,-87 1-343 0 0,-27 1-953 0 0,-3-4-4444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551 279 12440 0 0,'-4'-4'78'0'0,"1"3"60"0"0,1-1 1 0 0,0 1-1 0 0,0-1 0 0 0,-1 1 0 0 0,1-1 1 0 0,-1 1-1 0 0,1 0 0 0 0,-4-1 0 0 0,-10-5 376 0 0,-6 5 1258 0 0,19 3-1773 0 0,0 0 0 0 0,-1 1 0 0 0,1-1 0 0 0,0 1 0 0 0,0 0 0 0 0,0 0 1 0 0,1 0-1 0 0,-1 0 0 0 0,0 1 0 0 0,1-1 0 0 0,-5 6 0 0 0,-10 9-70 0 0,8-10-18 0 0,0 1 0 0 0,1 1 0 0 0,0-1 0 0 0,0 1 0 0 0,-13 20 0 0 0,-49 78-119 0 0,-20 33 288 0 0,-35 83-70 0 0,105-190 30 0 0,12-21-32 0 0,1 1 0 0 0,-9 19 0 0 0,13-25 1 0 0,0 0 0 0 0,0 0 0 0 0,-1-1 0 0 0,0 1 0 0 0,-8 8 0 0 0,42-60-353 0 0,109-138-710 0 0,-138 182 1047 0 0,207-252-1159 0 0,0 10 888 0 0,-62 68 1167 0 0,-132 160-417 0 0,0 1 0 0 0,26-21 0 0 0,-38 34-388 0 0,0-1 1 0 0,1 1 0 0 0,-1-1 0 0 0,1 1 0 0 0,-1 0-1 0 0,1 0 1 0 0,-1 0 0 0 0,4 0 0 0 0,-5 1-49 0 0,0-1 1 0 0,0 1 0 0 0,0 0-1 0 0,0 0 1 0 0,0 0-1 0 0,0 0 1 0 0,0 0 0 0 0,0 0-1 0 0,0 0 1 0 0,0 0-1 0 0,-1 1 1 0 0,1-1 0 0 0,0 0-1 0 0,0 1 1 0 0,0-1-1 0 0,0 0 1 0 0,0 1-1 0 0,0-1 1 0 0,0 1 0 0 0,-1-1-1 0 0,1 1 1 0 0,0 0-1 0 0,0-1 1 0 0,-1 1 0 0 0,2 1-1 0 0,0 2 47 0 0,1 0-1 0 0,-1 1 0 0 0,0-1 1 0 0,0 1-1 0 0,-1-1 0 0 0,1 1 1 0 0,-1-1-1 0 0,0 1 1 0 0,0 7-1 0 0,0 4 120 0 0,-3 25-1 0 0,1-19-80 0 0,-13 97 359 0 0,1-18-263 0 0,4 15 29 0 0,-8 116 135 0 0,16-171-635 0 0,8 98 0 0 0,-3-124-155 0 0,5 36-1342 0 0,-1-24-2341 0 0,3-1-1310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3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170 932 9672 0 0,'0'0'874'0'0,"2"-1"-718"0"0,3 0-39 0 0,-1-1 0 0 0,1 0 0 0 0,-1 0 0 0 0,0 0-1 0 0,0-1 1 0 0,0 1 0 0 0,0-1 0 0 0,4-3-1 0 0,16-11 1036 0 0,29-15-841 0 0,0-1 1 0 0,73-64 0 0 0,-91 68-384 0 0,77-69-552 0 0,-20 9 89 0 0,-72 67 398 0 0,-1-1-1 0 0,21-32 1 0 0,-36 49 132 0 0,106-180-19 0 0,-86 144 78 0 0,6-15 110 0 0,-27 51-147 0 0,-1 0-1 0 0,1 0 1 0 0,-2-1 0 0 0,1 1-1 0 0,-1-1 1 0 0,0 1 0 0 0,0-11 0 0 0,0 14 26 0 0,-2 0 1 0 0,1-1 0 0 0,0 1 0 0 0,-1 0 0 0 0,1-1-1 0 0,-1 1 1 0 0,0 0 0 0 0,0 0 0 0 0,0 0 0 0 0,-2-4 0 0 0,2 6-8 0 0,0-1 0 0 0,-1 1 0 0 0,1-1 0 0 0,0 1 0 0 0,-1-1 1 0 0,1 1-1 0 0,-1 0 0 0 0,1-1 0 0 0,-1 1 0 0 0,1 0 0 0 0,-1 0 1 0 0,0 0-1 0 0,0 0 0 0 0,0 1 0 0 0,1-1 0 0 0,-1 0 0 0 0,0 1 1 0 0,0-1-1 0 0,-2 1 0 0 0,-1-1-36 0 0,0 1 1 0 0,0 0-1 0 0,0 0 1 0 0,0 1 0 0 0,1-1-1 0 0,-1 1 1 0 0,0 0-1 0 0,-8 3 1 0 0,2 0-30 0 0,0 1 0 0 0,-17 9 1 0 0,0 4 127 0 0,1 2 1 0 0,0 0 0 0 0,1 2-1 0 0,-22 24 1 0 0,-87 108 440 0 0,73-81-298 0 0,28-33-73 0 0,1 1 0 0 0,-35 60 1 0 0,15-22 35 0 0,29-43-76 0 0,-23 40 1 0 0,-93 242 158 0 0,122-261-272 0 0,1 1 0 0 0,4 0 0 0 0,-10 86 0 0 0,22-133-16 0 0,0 0 0 0 0,1 1 0 0 0,0-1 0 0 0,1 0 0 0 0,0 0 0 0 0,4 14 0 0 0,-5-23 0 0 0,1 1 0 0 0,0 0 0 0 0,0-1 0 0 0,0 1 0 0 0,1-1 0 0 0,-1 1 0 0 0,0-1 0 0 0,1 0 0 0 0,0 0 0 0 0,-1 1 0 0 0,1-1 0 0 0,0 0 0 0 0,3 2 0 0 0,-3-3 0 0 0,0 0 0 0 0,0 0 0 0 0,0 0 0 0 0,0 0 0 0 0,0-1 0 0 0,0 1 0 0 0,0-1 0 0 0,0 1 0 0 0,0-1 0 0 0,0 0 0 0 0,0 0 0 0 0,1 0 0 0 0,-1 0 0 0 0,0 0 0 0 0,0 0 0 0 0,0 0 0 0 0,0-1 0 0 0,0 1 0 0 0,3-2 0 0 0,6-1-3 0 0,0 0 1 0 0,-1-1 0 0 0,0 0-1 0 0,0-1 1 0 0,0 0 0 0 0,-1 0 0 0 0,0-1-1 0 0,0 0 1 0 0,13-12 0 0 0,120-98-455 0 0,-106 85 306 0 0,2 2 1 0 0,64-39 0 0 0,-99 67 164 0 0,1-1 0 0 0,-1 0-1 0 0,1 1 1 0 0,0-1 0 0 0,-1 1 0 0 0,1 0 0 0 0,0 0 0 0 0,0 0 0 0 0,0 1 0 0 0,0-1-1 0 0,-1 1 1 0 0,1 0 0 0 0,8 1 0 0 0,-10 0 39 0 0,0-1 1 0 0,1 1-1 0 0,-1-1 1 0 0,0 1-1 0 0,1 0 0 0 0,-1 0 1 0 0,0 0-1 0 0,0 1 1 0 0,0-1-1 0 0,0 0 0 0 0,0 1 1 0 0,0-1-1 0 0,0 1 1 0 0,-1 0-1 0 0,1-1 1 0 0,-1 1-1 0 0,1 0 0 0 0,-1 0 1 0 0,1 0-1 0 0,-1 0 1 0 0,0 1-1 0 0,0-1 0 0 0,1 4 1 0 0,5 18 462 0 0,-2 0 1 0 0,-1 1 0 0 0,-1-1-1 0 0,0 46 1 0 0,-2-36-281 0 0,7 51-1 0 0,-4-58-187 0 0,-3-18-45 0 0,0 0 0 0 0,1 0 0 0 0,0-1 0 0 0,0 1 0 0 0,1-1 0 0 0,0 1 0 0 0,1-1 0 0 0,7 13 0 0 0,-8-15-26 0 0,1-1-1 0 0,-1 1 1 0 0,1-1-1 0 0,1 0 1 0 0,-1 0-1 0 0,1-1 0 0 0,0 1 1 0 0,0-1-1 0 0,0 0 1 0 0,1 0-1 0 0,-1-1 1 0 0,1 0-1 0 0,0 0 1 0 0,0 0-1 0 0,0-1 1 0 0,0 1-1 0 0,0-2 1 0 0,10 3-1 0 0,17-1-1200 0 0,0-2-396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15 3224 0 0,'-6'-14'13079'0'0,"8"16"-13083"0"0,0-1-1 0 0,0 1 0 0 0,1-1 0 0 0,-1 1 0 0 0,0-1 1 0 0,1 0-1 0 0,0 0 0 0 0,-1 0 0 0 0,1 0 0 0 0,-1-1 0 0 0,1 1 1 0 0,0-1-1 0 0,0 1 0 0 0,3-1 0 0 0,8 0 1 0 0,23-2 0 0 0,-5 0 5 0 0,-11 1 1 0 0,8 1 120 0 0,34 3 383 0 0,-20-2-23 0 0,115 2 374 0 0,-86-3-812 0 0,102 12 0 0 0,-162-10-44 0 0,1 0 0 0 0,-1 1 0 0 0,0 0 0 0 0,21 9 0 0 0,-30-11 0 0 0,-1 0 0 0 0,0 0 0 0 0,1 0 0 0 0,-1 1 0 0 0,0-1 0 0 0,0 1 0 0 0,0-1 0 0 0,0 1 0 0 0,0 0 0 0 0,0 0 0 0 0,0 0 0 0 0,-1 0 0 0 0,1 0 0 0 0,-1 0 0 0 0,1 1 0 0 0,-1-1 0 0 0,0 0 0 0 0,0 1 0 0 0,0-1 0 0 0,0 1 0 0 0,0-1 0 0 0,-1 1 0 0 0,1-1 0 0 0,-1 1 0 0 0,0 0 0 0 0,1-1 0 0 0,-1 1 0 0 0,0 0 0 0 0,-1-1 0 0 0,1 3 0 0 0,-2 4 1 0 0,0-1-1 0 0,-1 0 1 0 0,0 0-1 0 0,0 0 0 0 0,-1 0 1 0 0,0-1-1 0 0,0 1 1 0 0,-1-1-1 0 0,0 0 0 0 0,0 0 1 0 0,0-1-1 0 0,-1 1 0 0 0,0-1 1 0 0,-8 6-1 0 0,-12 8 17 0 0,0-1-1 0 0,-40 21 1 0 0,36-22-9 0 0,-147 74 95 0 0,1 0 64 0 0,119-57-51 0 0,-121 54 0 0 0,45-30-217 0 0,110-48-82 0 0,10 0 262 0 0,0-1-1085 0 0,6-8-4632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15 8752 0 0,'-1'0'26'0'0,"0"0"39"0"0,0-1-1 0 0,0 1 0 0 0,-13-13 11450 0 0,20 13-11580 0 0,-1 1 0 0 0,0 0 0 0 0,0 0 0 0 0,0 1 1 0 0,0-1-1 0 0,0 1 0 0 0,0 0 0 0 0,-1 0 0 0 0,1 1 0 0 0,-1-1 1 0 0,1 1-1 0 0,-1 0 0 0 0,0 0 0 0 0,0 1 0 0 0,5 5 0 0 0,1 1-218 0 0,-1 0-1 0 0,0 1 0 0 0,-1 1 0 0 0,12 19 0 0 0,-10-10-413 0 0,-1 0 0 0 0,-1 0 1 0 0,0 0-1 0 0,-2 1 0 0 0,-1 0 0 0 0,0 1 0 0 0,2 37 0 0 0,-6-25-286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0 642 14336 0 0,'1'-11'146'0'0,"0"-1"0"0"0,1 1 0 0 0,0 1 0 0 0,1-1 0 0 0,0 0 0 0 0,1 1 0 0 0,0-1 0 0 0,0 1 0 0 0,1 0 0 0 0,0 0 0 0 0,1 1 0 0 0,0 0 0 0 0,14-15 0 0 0,6-6 119 0 0,2 2 0 0 0,46-37 0 0 0,-36 36 0 0 0,71-43-1 0 0,47-12-512 0 0,-94 52-106 0 0,35-25-2742 0 0,-17 10 716 0 0,-12 9-2142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19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2721 456 0 0,'0'0'752'0'0,"2"1"69"0"0,20 9 1709 0 0,-20-10-2467 0 0,-1 0 0 0 0,0 0 1 0 0,1 0-1 0 0,-1-1 1 0 0,0 1-1 0 0,0 0 1 0 0,1-1-1 0 0,-1 1 1 0 0,0-1-1 0 0,0 1 1 0 0,1-1-1 0 0,1-1 0 0 0,0 1 47 0 0,63-21 1314 0 0,-59 19-1253 0 0,0 1 0 0 0,0 0 0 0 0,0 0 0 0 0,9 0 1 0 0,4-2 207 0 0,-9 2 66 0 0,0 1 0 0 0,22-1 0 0 0,10-1-64 0 0,50-8 192 0 0,-82 9-473 0 0,1 0 1 0 0,12-5-1 0 0,-9 2 3 0 0,62-13 281 0 0,-49 10-231 0 0,0 2 0 0 0,40-3 0 0 0,-44 6-54 0 0,17-1-17 0 0,97 1 59 0 0,-109 1-32 0 0,51-9 0 0 0,-37 4 7 0 0,-15 2-49 0 0,35-12 1 0 0,-24 6 15 0 0,24-12-19 0 0,-37 14-13 0 0,42-24-1 0 0,-14 7-23 0 0,-35 18 1 0 0,-1-1-1 0 0,1-1 1 0 0,-1-1-1 0 0,-1 0 0 0 0,0-1 1 0 0,22-21-1 0 0,12-14 125 0 0,8-10-73 0 0,-29 28-156 0 0,-20 21 78 0 0,-1 0-1 0 0,-1 0 1 0 0,0-1-1 0 0,0-1 1 0 0,7-10 0 0 0,36-63-1 0 0,-26 46 0 0 0,-1 3 0 0 0,20-33 64 0 0,-27 41-64 0 0,29-46 0 0 0,-4 9 0 0 0,-2 11 0 0 0,21-40 0 0 0,-36 53 0 0 0,-10 14 3 0 0,0 0 1 0 0,12-30-1 0 0,-25 49 7 0 0,0 0 0 0 0,0 0 0 0 0,1-10 0 0 0,2-10 4 0 0,-2 7-14 0 0,-2 15 0 0 0,-1 1 0 0 0,1-1 0 0 0,0 0 0 0 0,2-7 0 0 0,2-2 0 0 0,-1 0 0 0 0,3-17 0 0 0,6-19 0 0 0,4-21 0 0 0,-2 12 0 0 0,-10 37 0 0 0,1 1 0 0 0,14-34 0 0 0,-4 10-27 0 0,-13 32 15 0 0,1 1-1 0 0,11-20 1 0 0,-5 14 15 0 0,-2 4 1 0 0,-1 1-1 0 0,0-1 1 0 0,-1-1-1 0 0,6-18 1 0 0,-9 23-8 0 0,0 1 1 0 0,1-1 0 0 0,6-10-1 0 0,4-11 5 0 0,0 2-1 0 0,1 1 0 0 0,19-26 0 0 0,-21 33 0 0 0,66-91 197 0 0,-54 79-116 0 0,-15 18 15 0 0,0 1 1 0 0,1 1-1 0 0,17-15 1 0 0,21-17-317 0 0,41-32 456 0 0,-52 44-236 0 0,-3 7 0 0 0,-27 18 0 0 0,1 1 0 0 0,0-1 0 0 0,0 2 0 0 0,17-9 0 0 0,-19 11 0 0 0,-1 0 0 0 0,0 0 0 0 0,8-6 0 0 0,8-4 0 0 0,33-18 15 0 0,-36 20-135 0 0,21-10 1 0 0,19-2 232 0 0,31-4-394 0 0,-15 10 593 0 0,-47 9-381 0 0,-13 4-53 0 0,30-4 1 0 0,-26 5 223 0 0,36-9 1 0 0,-37 8-6 0 0,33-5 1 0 0,34-4-98 0 0,-6 1 0 0 0,-54 10-83 0 0,1 0 0 0 0,49 4 1 0 0,-36 6 82 0 0,-31-6 0 0 0,0 0 0 0 0,-1 0 0 0 0,1 1 0 0 0,13 7 0 0 0,2 1 0 0 0,-7-3 51 0 0,0 0 1 0 0,0 2 0 0 0,15 11 0 0 0,8 6 21 0 0,110 50-73 0 0,-114-61 0 0 0,-24-10-2 0 0,-1 1 1 0 0,1 0 0 0 0,-1 0 0 0 0,15 16 0 0 0,10 7 87 0 0,-29-24-70 0 0,1 1 1 0 0,-1-1-1 0 0,-1 1 0 0 0,1 1 1 0 0,-1-1-1 0 0,6 14 1 0 0,6 6 33 0 0,-1-3-47 0 0,-2 0-1 0 0,0 1 1 0 0,17 43 0 0 0,6 16-82 0 0,-10-25 430 0 0,-21-41-234 0 0,5 21 0 0 0,-4-13-39 0 0,-2-4-54 0 0,-1 0 0 0 0,-1 1 1 0 0,-2 0-1 0 0,-1 31 0 0 0,0-45-12 0 0,9 116 46 0 0,-1 0-111 0 0,-3-46 107 0 0,-4-61-54 0 0,1 0 0 0 0,8 32 0 0 0,-6-31 0 0 0,-1-2 2 0 0,0-3 8 0 0,0-1 0 0 0,0 1 0 0 0,1 0 1 0 0,10 19-1 0 0,-7-17-3 0 0,8 22-1 0 0,-10-22-7 0 0,2-1 0 0 0,9 19 1 0 0,13 30 0 0 0,-28-63 0 0 0,3 5 0 0 0,0 0 0 0 0,-1 1 0 0 0,0-1 0 0 0,0 1 0 0 0,-1 0 0 0 0,4 13 0 0 0,11 36 0 0 0,-16-50 0 0 0,1-1 0 0 0,0 1 0 0 0,0 0 0 0 0,0-1 0 0 0,4 7 0 0 0,8 18 0 0 0,21 62 383 0 0,-15-42-110 0 0,1-1-17 0 0,-16-32-202 0 0,14 28 0 0 0,-1-2 122 0 0,-11-28-173 0 0,0-1 0 0 0,0 0 0 0 0,13 18 0 0 0,10 17-3 0 0,-18-26 0 0 0,1 0 0 0 0,1-1 0 0 0,1-1 0 0 0,1 0 0 0 0,27 29 0 0 0,-42-50 1 0 0,8 10 37 0 0,1-1 0 0 0,1-1 1 0 0,-1 1-1 0 0,1-2 0 0 0,1 1 1 0 0,14 6-1 0 0,14 5-5 0 0,-21-9 14 0 0,35 12 1 0 0,-24-13-23 0 0,-14-5 41 0 0,30 13 0 0 0,-39-15-28 0 0,0 1 0 0 0,0-1-1 0 0,0-1 1 0 0,9 2 0 0 0,4 0 42 0 0,94 17 118 0 0,-1-1 60 0 0,-50-5-28 0 0,-1-2 20 0 0,10 6 142 0 0,-66-16-357 0 0,-1-1-1 0 0,1 0 1 0 0,-1 0 0 0 0,8-1-1 0 0,13 3 41 0 0,10 0-30 0 0,0-1-1 0 0,1-2 1 0 0,37-4-1 0 0,27-1 34 0 0,-100 5-78 0 0,166 7 0 0 0,-148-5 0 0 0,32-2 0 0 0,-19-1 11 0 0,3 0 18 0 0,1-2 1 0 0,-1-1-1 0 0,66-18 0 0 0,4 3-117 0 0,-102 19 34 0 0,0 0 1 0 0,0 0-1 0 0,0 0 0 0 0,-1 0 0 0 0,1 0 0 0 0,0 1 0 0 0,0-1 0 0 0,3 2 0 0 0,-4-2 35 0 0,0 1-902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2.11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7 2760 0 0,'3'0'388'0'0,"2"-2"121"0"0,12-2 6947 0 0,-17 4-7372 0 0,1 0-1 0 0,0 0 1 0 0,0 0 0 0 0,-1 0 0 0 0,1 0-1 0 0,0 0 1 0 0,0 1 0 0 0,-1-1-1 0 0,1 0 1 0 0,0 0 0 0 0,-1 1 0 0 0,1-1-1 0 0,0 0 1 0 0,-1 1 0 0 0,1-1-1 0 0,0 1 1 0 0,-1-1 0 0 0,1 1 0 0 0,-1-1-1 0 0,1 1 1 0 0,-1 0 0 0 0,1-1-1 0 0,-1 1 1 0 0,0-1 0 0 0,1 1 0 0 0,-1 0-1 0 0,1 1 1 0 0,4 23 1047 0 0,-5-23-1038 0 0,0 1 0 0 0,0-1-1 0 0,0 1 1 0 0,1-1 0 0 0,-1 0 0 0 0,1 1 0 0 0,0-1 0 0 0,1 4 0 0 0,7 5 312 0 0,18 16 0 0 0,-1 0-76 0 0,-1-1 133 0 0,37 34-1 0 0,-4-8-45 0 0,11 8-167 0 0,-34-32-181 0 0,-16-12-23 0 0,23 14 0 0 0,-15-13 1 0 0,-6-4 20 0 0,41 20 0 0 0,-40-22-25 0 0,27 16-1 0 0,-23-12-41 0 0,9 11-714 0 0,-16-10-518 0 0,-6-6 166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2.5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881 1 9728 0 0,'0'0'882'0'0,"-1"2"-726"0"0,-10 21 376 0 0,0 0 0 0 0,-2-1 0 0 0,-1 0 1 0 0,-17 19-1 0 0,18-23-167 0 0,-77 107 1049 0 0,-106 142-81 0 0,4 10-685 0 0,138-196-486 0 0,-63 103 346 0 0,92-141-599 0 0,2 0 0 0 0,-24 65-1 0 0,11-7-1469 0 0,35-97 1245 0 0,-1 0-1 0 0,1 0 0 0 0,0 0 1 0 0,1 0-1 0 0,-1 0 0 0 0,1 0 1 0 0,0 0-1 0 0,0 0 0 0 0,1 7 1 0 0,3 7-1316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2.86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198 6 8664 0 0,'-5'-1'166'0'0,"-15"-3"673"0"0,2 3 109 0 0,16 1-396 0 0,-3 7 583 0 0,2-4-958 0 0,1 0 0 0 0,-1 0 0 0 0,1 1 0 0 0,-1-1 1 0 0,1 1-1 0 0,0-1 0 0 0,0 1 0 0 0,1 0 0 0 0,-1 0 1 0 0,-1 6-1 0 0,1-4-109 0 0,-1 1 1 0 0,0-1 0 0 0,0 0-1 0 0,0 0 1 0 0,-1 0-1 0 0,-5 6 1 0 0,3-5-2 0 0,1 1 0 0 0,-7 14 0 0 0,-3 17 91 0 0,11-27-127 0 0,0 0 1 0 0,-10 19-1 0 0,-16 32-1907 0 0,25-51-2954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5.24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264 185 17015 0 0,'0'0'2672'0'0,"2"1"-1772"0"0,22 4 3231 0 0,-19-5-4024 0 0,-1 0 0 0 0,1-1-1 0 0,-1 1 1 0 0,1-1 0 0 0,0 1 0 0 0,-1-1-1 0 0,0-1 1 0 0,1 1 0 0 0,-1-1 0 0 0,0 1-1 0 0,6-5 1 0 0,-4 4-82 0 0,-1-1 0 0 0,0 0-1 0 0,-1-1 1 0 0,1 0 0 0 0,-1 1 0 0 0,7-8-1 0 0,-9 9-24 0 0,-1 0 0 0 0,0 0 0 0 0,0 0 0 0 0,1 0 0 0 0,-2 0 0 0 0,1 0-1 0 0,0 0 1 0 0,0-1 0 0 0,-1 1 0 0 0,1 0 0 0 0,-1 0 0 0 0,1-1 0 0 0,-1 1 0 0 0,0 0 0 0 0,0-1-1 0 0,0 1 1 0 0,-1 0 0 0 0,1 0 0 0 0,0-1 0 0 0,-2-2 0 0 0,2 4 2 0 0,-1-4 16 0 0,1 1-1 0 0,-2 0 0 0 0,1-1 1 0 0,0 1-1 0 0,-1 0 0 0 0,0 0 1 0 0,0 0-1 0 0,0 0 0 0 0,0 0 1 0 0,-1 0-1 0 0,1 1 0 0 0,-1-1 1 0 0,0 1-1 0 0,0-1 1 0 0,-6-3-1 0 0,4 3 7 0 0,0 1 1 0 0,1 0-1 0 0,-2 0 0 0 0,1 0 1 0 0,0 1-1 0 0,-1 0 0 0 0,1 0 1 0 0,-1 0-1 0 0,1 1 0 0 0,-1 0 1 0 0,0 0-1 0 0,0 0 0 0 0,1 1 1 0 0,-8 0-1 0 0,3 1 76 0 0,-1 1 0 0 0,1 0 0 0 0,-1 1 0 0 0,1 0 0 0 0,0 1 0 0 0,0 0 0 0 0,1 0 0 0 0,-1 1 0 0 0,-14 10 0 0 0,3 1 94 0 0,1 0 0 0 0,-32 33-1 0 0,45-41-191 0 0,1 0-1 0 0,-1 1 0 0 0,1 0 1 0 0,1 0-1 0 0,0 0 0 0 0,0 0 1 0 0,1 1-1 0 0,0 0 0 0 0,-3 12 1 0 0,5-15-2 0 0,1-1-1 0 0,-1 1 1 0 0,1 0 0 0 0,0 1 0 0 0,1-1 0 0 0,0 0 0 0 0,0 0-1 0 0,0 0 1 0 0,1 0 0 0 0,0 0 0 0 0,0 0 0 0 0,1 0-1 0 0,0 0 1 0 0,4 8 0 0 0,-4-11-7 0 0,0 0 1 0 0,1-1-1 0 0,-1 0 0 0 0,1 1 0 0 0,0-1 1 0 0,0 0-1 0 0,0 0 0 0 0,0-1 0 0 0,0 1 1 0 0,1-1-1 0 0,-1 1 0 0 0,1-1 0 0 0,0 0 1 0 0,0-1-1 0 0,0 1 0 0 0,0-1 0 0 0,0 1 1 0 0,0-1-1 0 0,0 0 0 0 0,0-1 0 0 0,0 1 1 0 0,7 0-1 0 0,-2-1-28 0 0,1 0 1 0 0,0-1-1 0 0,0 0 0 0 0,-1 0 1 0 0,1-1-1 0 0,-1 0 1 0 0,1-1-1 0 0,15-6 0 0 0,5-5-572 0 0,48-29 0 0 0,-68 36 470 0 0,0 0 0 0 0,0-1 0 0 0,0 0 1 0 0,-1-1-1 0 0,0 0 0 0 0,-1 0 0 0 0,12-17 0 0 0,-10 11-3 0 0,-6 10 216 0 0,0 0 0 0 0,-1 0-1 0 0,5-10 1 0 0,-7 13-37 0 0,-1 0 0 0 0,1 1 0 0 0,-1-1 0 0 0,1 0 0 0 0,-1 1 0 0 0,0-1 0 0 0,0 0 0 0 0,0 0 0 0 0,0 1 0 0 0,0-1 0 0 0,0 0 0 0 0,0 0 0 0 0,0 1 0 0 0,-1-1 0 0 0,1 0 0 0 0,-1 1 0 0 0,1-1 0 0 0,-2-1 0 0 0,2 2-20 0 0,0 1-1 0 0,-1-1 0 0 0,1 1 1 0 0,0-1-1 0 0,-1 1 1 0 0,1 0-1 0 0,-1-1 1 0 0,1 1-1 0 0,0-1 0 0 0,-1 1 1 0 0,1 0-1 0 0,-1-1 1 0 0,1 1-1 0 0,-1 0 0 0 0,1 0 1 0 0,-1-1-1 0 0,1 1 1 0 0,-1 0-1 0 0,0 0 1 0 0,1 0-1 0 0,-1 0 0 0 0,1-1 1 0 0,-2 1-1 0 0,-15 4 394 0 0,-16 15 296 0 0,32-19-666 0 0,-6 6-4 0 0,-1-1 0 0 0,1 1 0 0 0,1 0 0 0 0,-1 1 0 0 0,1 0 0 0 0,0 0 0 0 0,-6 10 0 0 0,9-11-35 0 0,-1-1-1 0 0,1 1 1 0 0,0 0-1 0 0,1 0 1 0 0,0 1 0 0 0,0-1-1 0 0,0 0 1 0 0,0 1-1 0 0,1-1 1 0 0,-1 14-1 0 0,1-3-2 0 0,1-14 0 0 0,-1 0 0 0 0,1 0 0 0 0,0 0 0 0 0,0 0 0 0 0,0 0 0 0 0,0 0 0 0 0,1 0 0 0 0,-1 0 0 0 0,1 0 0 0 0,0 0 0 0 0,0-1 0 0 0,0 1 0 0 0,0 0 0 0 0,3 5 0 0 0,3 6 0 0 0,-6-12 0 0 0,0 0 0 0 0,-1-1 0 0 0,1 1 0 0 0,0 0 0 0 0,0-1 0 0 0,0 1 0 0 0,0-1 0 0 0,0 1 0 0 0,1-1 0 0 0,-1 0 0 0 0,0 1 0 0 0,1-1 0 0 0,-1 0 0 0 0,0 0 0 0 0,1 0 0 0 0,0 0 0 0 0,2 1 0 0 0,0 0 0 0 0,1-1 0 0 0,-1 1 0 0 0,1-2 0 0 0,-1 1 1 0 0,1 0-1 0 0,-1-1 0 0 0,1 0 0 0 0,-1 0 0 0 0,1 0 0 0 0,-1 0 0 0 0,1-1 0 0 0,6-1 0 0 0,4-2-2 0 0,1-2-1 0 0,17-7 1 0 0,-7 2-17 0 0,-11 4-134 0 0,0 0 0 0 0,-1-1 1 0 0,0-1-1 0 0,0 0 1 0 0,24-22-1 0 0,54-63-670 0 0,-73 73 739 0 0,28-39 30 0 0,-62 80 368 0 0,1 1 0 0 0,1 0 1 0 0,1 1-1 0 0,1 1 1 0 0,-12 34-1 0 0,22-51-313 0 0,0 0-1 0 0,0 0 1 0 0,0 0-1 0 0,1 0 1 0 0,-1 0-1 0 0,1 0 1 0 0,2 10-1 0 0,-2-14-1 0 0,0-1 1 0 0,0 1-1 0 0,0 0 0 0 0,1 0 1 0 0,-1 0-1 0 0,1 0 0 0 0,-1-1 0 0 0,1 1 1 0 0,0 0-1 0 0,0 0 0 0 0,0-1 1 0 0,0 1-1 0 0,0-1 0 0 0,0 1 0 0 0,0-1 1 0 0,0 1-1 0 0,0-1 0 0 0,1 0 1 0 0,-1 1-1 0 0,1-1 0 0 0,-1 0 0 0 0,1 0 1 0 0,-1 0-1 0 0,1 0 0 0 0,-1 0 1 0 0,1-1-1 0 0,3 2 0 0 0,-2-2-23 0 0,0 0-1 0 0,1 0 1 0 0,-1 0-1 0 0,0 0 1 0 0,0-1-1 0 0,1 1 1 0 0,-1-1-1 0 0,0 0 1 0 0,0 0-1 0 0,5-2 1 0 0,30-18-478 0 0,-27 14 329 0 0,29-19-193 0 0,45-37 1 0 0,-76 56 322 0 0,18-14-4 0 0,-2 0 1 0 0,0-2 0 0 0,-2 0 0 0 0,24-31 0 0 0,-46 52 483 0 0,-5 21 215 0 0,-5-1-509 0 0,1 0 1 0 0,0 1-1 0 0,2 0 0 0 0,0 1 1 0 0,-6 33-1 0 0,11-48-207 0 0,1 0 0 0 0,0 0 0 0 0,0 1 0 0 0,0-1 1 0 0,0 0-1 0 0,1 0 0 0 0,1 7 0 0 0,-1-10 8 0 0,0 0 1 0 0,0 0 0 0 0,0 0-1 0 0,0 0 1 0 0,0 0-1 0 0,0 0 1 0 0,1-1 0 0 0,-1 1-1 0 0,0 0 1 0 0,1 0-1 0 0,0-1 1 0 0,-1 1 0 0 0,1-1-1 0 0,0 0 1 0 0,0 1-1 0 0,0-1 1 0 0,0 0 0 0 0,0 0-1 0 0,0 0 1 0 0,3 0 0 0 0,-3 0-260 0 0,0 0 1 0 0,0-1-1 0 0,1 1 0 0 0,-1-1 1 0 0,0 0-1 0 0,0 0 1 0 0,1 0-1 0 0,3 0 1 0 0,4-2-1149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3.2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1 271 5528 0 0,'12'0'600'0'0,"-7"-13"5440"0"0,-1 10-4288 0 0,-1 0-2616 0 0,2 3-240 0 0</inkml:trace>
  <inkml:trace contextRef="#ctx0" brushRef="#br0" timeOffset="1">637 13 5064 0 0,'0'0'389'0'0,"3"0"-42"0"0,20 0 3286 0 0,37 6 0 0 0,-20 2-2883 0 0,-27-6-626 0 0,0-1 0 0 0,1 0 0 0 0,-1-1 0 0 0,1-1 0 0 0,-1 0 0 0 0,0 0 0 0 0,14-5 0 0 0,20-1 84 0 0,-37 6-552 0 0,0-1 0 0 0,16-5 1 0 0,-17 2-842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3.5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65 11256 0 0,'0'0'1290'0'0,"8"3"-538"0"0,-5-2-660 0 0,-1 0-1 0 0,1-1 1 0 0,-1 1-1 0 0,1-1 1 0 0,0 1 0 0 0,-1-1-1 0 0,1 0 1 0 0,0 0-1 0 0,-1 0 1 0 0,4-1-1 0 0,29-7 324 0 0,-26 6-329 0 0,53-15 101 0 0,-20 6-561 0 0,0 1 1 0 0,0 1-1 0 0,44-1 0 0 0,-54 7-644 0 0,-5 3-6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4.04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250 318 3224 0 0,'0'0'5378'0'0,"-4"-9"-2031"0"0,7-1-2880 0 0,-3 9-446 0 0,0 0 0 0 0,0 0-1 0 0,0 0 1 0 0,1 0-1 0 0,-1 0 1 0 0,0 0 0 0 0,1-1-1 0 0,-1 1 1 0 0,1 0-1 0 0,-1 0 1 0 0,2-1 0 0 0,26-25 225 0 0,-19 20-166 0 0,-1 0 1 0 0,9-12 0 0 0,11-12 142 0 0,-22 25-158 0 0,1-1 1 0 0,-1 0-1 0 0,-1 0 1 0 0,1 0-1 0 0,5-11 1 0 0,-9 12-19 0 0,1 1 0 0 0,-1-1 1 0 0,0 0-1 0 0,-1 0 0 0 0,1 0 1 0 0,-1 0-1 0 0,1-9 0 0 0,-2 11-37 0 0,0 1 0 0 0,0 0 0 0 0,0 0 0 0 0,-1 0 0 0 0,1 0 0 0 0,-1 0-1 0 0,0 0 1 0 0,0 0 0 0 0,0 0 0 0 0,0 0 0 0 0,0 0 0 0 0,-1 0-1 0 0,1 0 1 0 0,-1 1 0 0 0,0-1 0 0 0,0 1 0 0 0,-3-4 0 0 0,3 3-3 0 0,-1 1 1 0 0,0-1-1 0 0,1 1 1 0 0,-1-1-1 0 0,0 1 1 0 0,-1 0-1 0 0,1 0 1 0 0,0 1-1 0 0,-1-1 1 0 0,1 1-1 0 0,-1-1 1 0 0,1 1-1 0 0,-1 0 1 0 0,1 0-1 0 0,-1 1 1 0 0,0-1-1 0 0,0 1 1 0 0,1 0-1 0 0,-1 0 1 0 0,0 0-1 0 0,0 0 1 0 0,1 1 0 0 0,-1-1-1 0 0,-7 3 1 0 0,-2 2-9 0 0,1 1 1 0 0,-17 10 0 0 0,12-7-10 0 0,1 2 116 0 0,-1 1 0 0 0,2 1 0 0 0,-29 28 0 0 0,28-25 17 0 0,3-4 72 0 0,1 0 0 0 0,1 1 0 0 0,0 0 0 0 0,0 1 0 0 0,-9 17 0 0 0,12-18-140 0 0,6-9-45 0 0,-1 0-1 0 0,1 0 0 0 0,-1 1 1 0 0,1-1-1 0 0,1 0 1 0 0,-1 1-1 0 0,0-1 0 0 0,1 1 1 0 0,0-1-1 0 0,0 1 1 0 0,1 0-1 0 0,-1 0 0 0 0,1-1 1 0 0,0 1-1 0 0,1 8 1 0 0,-1-11-11 0 0,1 1 1 0 0,-1-1 0 0 0,1 0 0 0 0,0 1 0 0 0,0-1-1 0 0,0 0 1 0 0,0 1 0 0 0,0-1 0 0 0,0 0 0 0 0,0 0-1 0 0,1 0 1 0 0,-1 0 0 0 0,1 0 0 0 0,0 0 0 0 0,0 0-1 0 0,-1-1 1 0 0,5 4 0 0 0,-2-4 1 0 0,-1 1 0 0 0,1 0-1 0 0,0-1 1 0 0,-1 0 0 0 0,1 0 0 0 0,0 0 0 0 0,0 0-1 0 0,-1-1 1 0 0,1 1 0 0 0,6-1 0 0 0,4-1 25 0 0,1 0-1 0 0,-1-2 1 0 0,0 1 0 0 0,0-2 0 0 0,15-5-1 0 0,-3 1 7 0 0,-1-1 0 0 0,-1-1 0 0 0,0-1 0 0 0,32-20 0 0 0,-14 3-33 0 0,26-19 56 0 0,-61 41-31 0 0,-6 5 202 0 0,0 2-175 0 0,0 1-1 0 0,-1-1 0 0 0,1 1 1 0 0,-1-1-1 0 0,1 1 0 0 0,-1-1 1 0 0,0 1-1 0 0,1-1 0 0 0,-1 1 0 0 0,0 1 1 0 0,0 1 34 0 0,-1-1-1 0 0,1 1 1 0 0,-1-1 0 0 0,0 1 0 0 0,-1 4 0 0 0,1-5-67 0 0,0 1-1 0 0,0 0 1 0 0,0-1 0 0 0,0 1 0 0 0,1-1 0 0 0,-1 1 0 0 0,1 0 0 0 0,0-1 0 0 0,0 1 0 0 0,1 0 0 0 0,0 5 0 0 0,0-5-11 0 0,4 11-4 0 0,-4-13-23 0 0,0 0 0 0 0,0 0-1 0 0,0 0 1 0 0,1 0 0 0 0,-1 0-1 0 0,1 0 1 0 0,-1 0-1 0 0,1-1 1 0 0,0 1 0 0 0,0-1-1 0 0,-1 1 1 0 0,1-1 0 0 0,0 0-1 0 0,1 0 1 0 0,-1 0 0 0 0,0 0-1 0 0,0 0 1 0 0,0 0-1 0 0,0-1 1 0 0,1 1 0 0 0,-1 0-1 0 0,0-1 1 0 0,1 0 0 0 0,-1 0-1 0 0,0 0 1 0 0,1 0-1 0 0,2 0 1 0 0,3-1-519 0 0,0 0-1 0 0,0 0 1 0 0,0-1-1 0 0,0 0 1 0 0,-1 0-1 0 0,13-6 1 0 0,3-3-978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4.3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31 3224 0 0,'0'0'492'0'0,"9"0"4393"0"0,70-7-718 0 0,77 9-1919 0 0,-129-4-2193 0 0,45-7 1 0 0,-54 6-90 0 0,25-5-2041 0 0,-31 4-2671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4.7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85 1 11056 0 0,'0'0'2242'0'0,"2"2"-1668"0"0,1 5-437 0 0,0 0 0 0 0,-1 0 0 0 0,1 1 0 0 0,-1-1 0 0 0,0 0 0 0 0,-1 1 0 0 0,0-1 0 0 0,0 1 0 0 0,-1 0 0 0 0,0-1 0 0 0,0 1 0 0 0,-1-1 0 0 0,0 1 0 0 0,0 0 0 0 0,-1-1 0 0 0,1 0 0 0 0,-2 1 0 0 0,1-1-1 0 0,-7 12 1 0 0,1-1-60 0 0,1 0 0 0 0,1 1 0 0 0,0 0 0 0 0,-2 21 0 0 0,-11 35-50 0 0,10-49-259 0 0,2 1 0 0 0,-6 47 1 0 0,13-71 54 0 0,-1-1-39 0 0,1 1 0 0 0,0-1 0 0 0,0 0 0 0 0,0 1 0 0 0,0-1-1 0 0,0 0 1 0 0,0 0 0 0 0,2 4 0 0 0,4 2-886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5.11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342 27 4608 0 0,'0'0'208'0'0,"7"-4"32"0"0,0-2-157 0 0,-5 4 118 0 0,0 0 0 0 0,0 0 0 0 0,1 0 0 0 0,-1 0-1 0 0,1 0 1 0 0,6-2 6568 0 0,-10 5-6180 0 0,-7 15-2 0 0,-1 0 0 0 0,0-1 0 0 0,-20 23-1 0 0,14-18-259 0 0,-14 23 0 0 0,-60 99 980 0 0,84-135-1280 0 0,0 0-1 0 0,0 1 1 0 0,1-1 0 0 0,0 1-1 0 0,0 0 1 0 0,1 0 0 0 0,0 1-1 0 0,1-1 1 0 0,-1 1 0 0 0,2-1-1 0 0,-3 18 1 0 0,4-25-24 0 0,0 0 0 0 0,0 1 0 0 0,0-1 0 0 0,0 0 0 0 0,0 1-1 0 0,0-1 1 0 0,0 0 0 0 0,0 1 0 0 0,1-1 0 0 0,-1 0 0 0 0,1 1 0 0 0,-1-1 0 0 0,0 0 0 0 0,1 0-1 0 0,0 0 1 0 0,-1 1 0 0 0,1-1 0 0 0,0 0 0 0 0,0 0 0 0 0,-1 0 0 0 0,1 0 0 0 0,0 0 0 0 0,0 0-1 0 0,0-1 1 0 0,0 1 0 0 0,0 0 0 0 0,2 0 0 0 0,-1 1-7 0 0,21 10 13 0 0,-11-12 23 0 0,-5-1-13 0 0,69-3 133 0 0,-67 4-138 0 0,0 0 0 0 0,0 0 0 0 0,11 3-1 0 0,-13-2-2 0 0,22 2-1 0 0,-11 1-20 0 0,-1 1 0 0 0,0 0-1 0 0,0 1 1 0 0,20 11 0 0 0,-24-11-3 0 0,-3-1 13 0 0,0 0 0 0 0,-1 1 0 0 0,1 1 0 0 0,-1-1 0 0 0,0 1 0 0 0,-1 1 0 0 0,11 11 0 0 0,-17-17 0 0 0,0 1 0 0 0,0-1 0 0 0,0 1 0 0 0,0 0 0 0 0,-1-1 0 0 0,1 1 0 0 0,-1 0 0 0 0,1 0 0 0 0,-1 0 0 0 0,0 0 0 0 0,0 0 0 0 0,-1 0 0 0 0,1 0 0 0 0,-1 1 0 0 0,1-1 0 0 0,-1 0 0 0 0,0 0 0 0 0,0 0 0 0 0,0 0 0 0 0,-1 1 0 0 0,1-1 0 0 0,-1 0 0 0 0,0 0 0 0 0,0 0 0 0 0,0 0 0 0 0,0 0 0 0 0,0 0 0 0 0,-1 0 0 0 0,-2 4 0 0 0,-5 7 0 0 0,-1-1 0 0 0,0 0 0 0 0,-1 0 0 0 0,-18 16 0 0 0,17-18 0 0 0,2-2 9 0 0,0 0-1 0 0,0-1 0 0 0,-1-1 0 0 0,-17 9 0 0 0,-49 20 69 0 0,64-31-65 0 0,-1 0 0 0 0,1-1 0 0 0,-1 0 0 0 0,0-1 1 0 0,-1-1-1 0 0,1 0 0 0 0,0-1 0 0 0,-1-1 0 0 0,1 0 0 0 0,0-1 0 0 0,-1 0 1 0 0,1-1-1 0 0,0-1 0 0 0,0 0 0 0 0,0-1 0 0 0,-17-7 0 0 0,21 7 2 0 0,0-1 0 0 0,0 1-1 0 0,1-2 1 0 0,-10-6-1 0 0,15 9-18 0 0,1 0 0 0 0,0 1-1 0 0,1-1 1 0 0,-1 0 0 0 0,0 0-1 0 0,1 0 1 0 0,0-1 0 0 0,-1 1-1 0 0,1-1 1 0 0,1 1 0 0 0,-1-1-1 0 0,0 0 1 0 0,1 1 0 0 0,-2-7-1 0 0,3 8-24 0 0,0 1-1 0 0,0-1 1 0 0,0 0-1 0 0,0 0 1 0 0,1 0-1 0 0,-1 0 0 0 0,0 0 1 0 0,1 0-1 0 0,0 0 1 0 0,-1 0-1 0 0,1 1 1 0 0,0-1-1 0 0,0 0 0 0 0,0 1 1 0 0,0-1-1 0 0,0 0 1 0 0,0 1-1 0 0,2-3 0 0 0,3-2-1920 0 0,0-1-1 0 0,11-7 1 0 0,-3 3-3437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5.47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56 11976 0 0,'1'-1'546'0'0,"20"-10"219"0"0,15-8-156 0 0,-13 9 889 0 0,-18 8-1199 0 0,0 0 0 0 0,0-1 0 0 0,0 2 0 0 0,1-1 0 0 0,-1 1 0 0 0,0-1 0 0 0,1 1 0 0 0,10 0 0 0 0,-12 1-263 0 0,1 0 1 0 0,-1 1-1 0 0,0-1 1 0 0,0 1-1 0 0,1 0 1 0 0,-1 0 0 0 0,0 1-1 0 0,0-1 1 0 0,0 1-1 0 0,0 0 1 0 0,0 0-1 0 0,0 0 1 0 0,-1 0-1 0 0,1 1 1 0 0,-1-1-1 0 0,0 1 1 0 0,1 0-1 0 0,-1 0 1 0 0,0 0-1 0 0,-1 1 1 0 0,1-1-1 0 0,-1 1 1 0 0,1-1 0 0 0,2 8-1 0 0,-4-9-17 0 0,41 84 922 0 0,-37-73-989 0 0,0 0-1 0 0,-1 0 1 0 0,-1 0 0 0 0,4 28 0 0 0,-6-31-72 0 0,0-5-44 0 0,-1 0 0 0 0,0-1 0 0 0,0 1 0 0 0,0 0 0 0 0,-1 5 0 0 0,1-7-88 0 0,0 0-1 0 0,0 0 1 0 0,0 0 0 0 0,0 0 0 0 0,1 0 0 0 0,0 4-1 0 0,0-3-618 0 0,0 5-5001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5.83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0 475 7368 0 0,'0'0'568'0'0,"1"-2"-374"0"0,13-18 86 0 0,-5 6 2086 0 0,22-25-1 0 0,52-39 819 0 0,10-9-866 0 0,-69 64-1932 0 0,1 1-1 0 0,1 1 1 0 0,46-28-1 0 0,-10 7-400 0 0,-42 29-266 0 0,0 0 0 0 0,30-13 0 0 0,5 1-4953 0 0,-52 24 3453 0 0</inkml:trace>
  <inkml:trace contextRef="#ctx0" brushRef="#br0" timeOffset="1">681 333 3224 0 0,'1'1'143'0'0,"1"2"-28"0"0,1 0 1 0 0,-1 1-1 0 0,0-1 1 0 0,0 1-1 0 0,0-1 1 0 0,-1 1-1 0 0,1-1 1 0 0,-1 1-1 0 0,0 0 1 0 0,0 0-1 0 0,0-1 1 0 0,-1 1-1 0 0,1 4 1 0 0,-1 3 1727 0 0,-1-1 0 0 0,-2 15 0 0 0,1-15-1184 0 0,-1-1 1 0 0,0 1-1 0 0,0-1 0 0 0,-9 16 0 0 0,-2 4 455 0 0,5-11 2 0 0,-13 22-1 0 0,-46 81 534 0 0,56-97-1619 0 0,-13 19-2799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36.2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0 102 3224 0 0,'0'0'312'0'0,"5"-8"-312"0"0,-5 2 0 0 0,0-2 0 0 0,8 0 0 0 0,-8-3 2512 0 0,4 4 464 0 0,0-1 96 0 0,0 0 24 0 0,4 2-2376 0 0,-8-2-472 0 0,0-4-96 0 0,0 1-6664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0.0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1 401 5440 0 0,'0'0'653'0'0,"1"0"-269"0"0,6-4-56 0 0,1 1-1 0 0,0 0 1 0 0,0 1-1 0 0,0 0 1 0 0,16-2-1 0 0,16-4 225 0 0,24-7 606 0 0,-56 13-929 0 0,0 0 0 0 0,0 1 0 0 0,1 1 0 0 0,-1-1 1 0 0,15 2-1 0 0,2 0 298 0 0,41 0 243 0 0,-29-3-773 0 0,-17 1 11 0 0,37-5 0 0 0,31-14 147 0 0,30-5 191 0 0,-80 17-153 0 0,16-2 81 0 0,51-7 28 0 0,-64 9-173 0 0,58-4 0 0 0,243-20-4 0 0,-187 15-27 0 0,1-6 28 0 0,275-36 128 0 0,-251 23-97 0 0,197-26 438 0 0,-323 57-424 0 0,56-4-97 0 0,-69 7-47 0 0,22-1 133 0 0,98 8 0 0 0,71 13 101 0 0,-50 4-208 0 0,-131-13-9 0 0,78 24 0 0 0,-55-13 179 0 0,97 15 0 0 0,-101-23-64 0 0,216 18 497 0 0,237-28-560 0 0,-53-11 48 0 0,-202 4 79 0 0,-32 2 106 0 0,132-1-139 0 0,86 4-58 0 0,212 21 682 0 0,-553-17-765 0 0,60 1 182 0 0,196 7-127 0 0,-293-8-117 0 0,64 3-55 0 0,243 11 117 0 0,-232-10-70 0 0,226 17-46 0 0,-166-6 67 0 0,291 0 77 0 0,-396-16-36 0 0,194 0-8 0 0,-46-2 8 0 0,-38-1 9 0 0,102 5 194 0 0,-9 7 114 0 0,26 2-210 0 0,127-12 193 0 0,-418-3-294 0 0,608-33 621 0 0,-498 25-613 0 0,-18 2-38 0 0,272-15-17 0 0,-89 29 0 0 0,-107 4 0 0 0,-144-9 0 0 0,62 4 0 0 0,62 4-228 0 0,-168-8-189 0 0,32-4-1 0 0,-5-2-3384 0 0,-38 1-2636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0-11T10:37:53.951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</inkml:brush>
  </inkml:definitions>
  <inkml:trace contextRef="#ctx0" brushRef="#br0">1123 11203 288 0,'0'0'25'0,"0"0"-25"0,0 0 0 0,0 0 0 0,0-7 206 0,0 7 36 16,0 0 7-16,0 0 2 0,0 0-119 0,0-4-24 15,0 4-5-15,0 0-1 0,0 0-26 0,0 0-6 16,0 0-1-16,0 0 0 0,0 0-7 0,0 0-2 16,0 0 0-16,0 11 0 0,-18 5-28 0,10 3-7 15,3 0-1-15,1 5 0 0,0 3-7 0,-5 3-1 16,0-3-1-16,-4 4 0 0,9 0 9 0,-9 4 1 16,9-4 1-16,-10 0 0 0,6-4-26 15,8 0-14-15,-9 0 2 0,9-8 0 0,-9 0 12 0,9-3 15 16,0-1-3-16,0-3-1 0,0-12-11 0,0 0 0 15,0 0 0-15,0 0-11 0,0 0 11 0,0 0 0 16,9 4 10-16,0-8-10 0,-1 0 12 0,6-4-3 16,3 1-1-16,-13-9 0 0,9 1-8 0,9-5-9 15,-13 1 9-15,4-4-13 0,4-4 13 0,0 0 0 16,-8 4 0-16,8-4 0 0,14 4 0 0,-22 3 0 16,8 1 0-16,-4 4 0 0,4-1 0 0,-12 8 0 15,8 1 0-15,-13 7 0 0,0 0 0 0,0 0 0 0,0 15 0 16,0 1 0-16,0 3 0 0,-13 0 0 0,8 0 0 0,5 8 0 15,-13-3 0-15,9-1 0 0,0 4 0 0,4-4-9 16,-9 0 9-16,9-4 9 0,0 1-1 0,0-1-8 16,9-4 0-16,-9-3 0 0,0-12-12 0,4 12 3 15,13-5 9-15,-17-7 11 0,0 0-3 0,5 0 0 16,8 0-8-16,8-3 0 0,-12-5-10 0,4-4 10 16,4-3 0-16,5-5 0 0,-4 1 0 0,-1 0 0 15,0-8 0-15,5 0 10 0,-5-4-10 0,9 0 8 16,-8-4-8-16,12 1 0 0,-12-1 0 0,3-4 0 15,1 4 0-15,8 1 8 0,-17 3-8 0,13 4 0 16,-4 0 0-16,0 4 8 0,-5 3-8 0,1 5 0 0,-10 3 0 16,1 1 0-16,0-1 0 0,-1 8 0 15,-3 0-41-15,-5 4-1 0,0 0 0 0,0 0-934 16</inkml:trace>
  <inkml:trace contextRef="#ctx0" brushRef="#br1" timeOffset="4148.85">1731 11520 230 0,'0'0'10'0,"0"0"2"0,0 0-12 0,0 0 0 16,0 0 0-16,0 0 0 0,0 0 196 0,0 0 36 16,0 0 7-16,0 0 1 0,0 0-132 0,0 0-28 15,0 0-4-15,0 0-2 0,0 0-10 0,0 0-3 16,0 0 0-16,0 8 0 0,0-8-1 0,0 0-1 15,0 0 0-15,0 0 0 0,0 11-42 0,0-11-8 16,0 0-1-16,0 0-8 0,0 0 16 0,0 0-4 16,0 0-1-16,17 0 0 0,-8-7-2 0,4 3 0 15,-9 0 0-15,5 0 0 0,-5-8-9 0,0 5 8 16,9-1-8-16,-13-4 8 0,9 5-8 0,0-5 0 16,-9 4 0-16,4 1 8 0,-4-5-8 0,0 0 0 15,-4 1 9-15,4 3-9 0,-9 0 22 0,0-3 0 0,9 7 0 16,-17 0 0-16,13 0 12 0,-9 4 2 0,0-4 1 15,4 8 0-15,-8-4-5 0,-1 4 0 0,1 4-1 16,-5 3 0-16,5 1-16 0,-1-4-3 0,5 3-1 0,5 1 0 16,-10-1-3-16,14 1-8 0,-13 3 12 0,4-3-4 15,4 0-8-15,0 3 0 0,1-3 9 0,8 3-9 16,-13 1 0-16,8-1 8 0,5-3-8 0,0-1 0 16,0 1 0-16,0-1 0 0,0-11 0 0,0 12 0 15,0-12 0-15,0 0 0 0,0 0 0 0,18 8 0 16,-1-5 0-16,-8 1 0 0,4-4 0 0,4-4 0 15,5 1 0-15,-5-5 9 0,0-4-9 0,5 1 0 16,-4-1 0-16,-1 1 0 0,5-9 0 0,-5 9 0 16,0-5-15-16,-8 1 0 0,4-1 0 0,4 5 0 0,-8-1 3 15,0 4 0-15,-5 1 0 0,1-1 0 0,-5 8 12 16,0 0 0-16,0 0 0 0,0 0 0 0,0 0 0 0,0 0 0 16,0 0 0-16,0 0 0 0,0 0 0 0,0 0 0 15,-5 8 0-15,1-1 0 0,4-7 0 0,0 12-9 16,-9 0 9-16,0-5 0 0,-4 5 0 0,9 0 9 15,4-1 0-15,-4 5 0 0,-5-9-9 0,9 5 0 16,0-1 0-16,0 1 0 0,0-12 0 0,0 8 0 16,9-1 0-16,-9 1 0 0,0-8 0 0,0 0-11 15,4 8 11-15,13-8-8 0,1 0-8 0,-9 0-2 16,4-4 0-16,4 0-634 16,5 0-126-16</inkml:trace>
  <inkml:trace contextRef="#ctx0" brushRef="#br1" timeOffset="4476.89">2095 11346 1112 0,'0'0'49'0,"0"0"11"0,0 0-48 0,0 0-12 0,0 0 0 0,0 0 0 15,0 12 108-15,-8-5 20 0,8 1 4 0,0 4 1 16,0-1-63-16,-13-3-13 0,8 4-2 0,5-1-1 16,0 1-25-16,-13-1-5 0,9 1 0 0,4 0-1 15,-4 3-3-15,-5 0 0 0,0 1 0 0,9-1 0 0,-8 1 4 0,8-1 1 16,-9 1 0-16,9-5 0 15,0 1-2-15,-13-1-1 0,13-11 0 0,0 12 0 0,0-12-6 16,0 0 0-16,0 0-1 0,0 0 0 0,0 0-5 0,0 0-1 16,0 0 0-16,0 0 0 0,13 0 1 0,4-4 0 15,-8 0 0-15,0-3 0 0,-1-1-10 0,5 0 12 16,5-3-12-16,-18-1 12 0,17-3-12 0,-8 3 8 16,-5-3-8-16,5 3 8 0,8 0-8 0,-12 1 0 15,8-1 0-15,-9 1 0 0,0-1 0 16,1 4 0-16,3 1 0 0,-3 3 0 0,12-4 0 0,-17 0 8 15,0 8-8-15,9-4 0 16,-1 1-67-16,-8-1-18 0,0 4-4 0</inkml:trace>
  <inkml:trace contextRef="#ctx0" brushRef="#br1" timeOffset="5101.75">2395 11369 1098 0,'0'0'48'0,"0"0"11"0,0 0-47 0,0 0-12 0,0 0 0 0,0 0 0 0,0 0 80 0,0 12 15 16,0-4 2-16,-4-1 1 0,4 5-32 0,-9-4-6 16,5-1-2-16,-1 5 0 15,1-4-10-15,-5 3-3 0,1-3 0 0,-5 7 0 0,8-3-1 0,-8 0 0 16,9 3 0-16,0-3 0 0,-5 3-5 0,0 1-2 16,9-1 0-16,-8-3 0 0,-1-1-12 0,9 1-2 15,0-12-1-15,0 11 0 0,0-11-22 0,0 0 8 16,0 0-8-16,9 12 0 0,-9-12 17 0,0 0-1 15,8 4 0-15,10 0 0 0,-10-4-16 0,10-4-16 16,-5 0 4-16,4-4 0 0,-4-3-6 0,4-1-1 16,-4 0 0-16,9-3 0 0,-9 3 4 0,-4-3 1 15,4 0 0-15,4 3 0 0,-8-7 14 0,4 7 0 16,0-3-10-16,-4 3 10 0,4 4 0 0,-9-3-11 16,9-1 11-16,-4 4-8 0,-9 1 8 0,8 3 0 15,1-4 0-15,-9 8 0 0,0 0 0 0,0 0 9 16,0 0-1-16,0 0-8 0,0 0 20 0,0 0-4 0,0 0 0 0,0 0 0 15,0 0-2-15,-4 8-1 0,4 0 0 16,-13-1 0-16,13 1 2 0,-9 4 0 0,-4-1 0 16,9 1 0-16,-14 3 1 0,14 1 1 0,-9-5 0 0,0 5 0 15,4-1 1-15,-4 1 0 0,9-1 0 0,4 0 0 16,0-3-2-16,0 0-1 0,0-1 0 0,0-3 0 16,0-8-15-16,0 11 11 0,0-11-11 0,0 0 10 15,0 8-10-15,0-8 0 0,17 4 9 0,-8 4-9 16,8-8 0-16,-4 0 0 0,5-4 0 0,-14 0 0 15,18-4-54-15,-5 1-15 0,-4-5-3 16,5 0-1-16,-1 1-179 0,-4-8-36 16</inkml:trace>
  <inkml:trace contextRef="#ctx0" brushRef="#br1" timeOffset="5804.71">2786 11427 288 0,'0'0'12'0,"0"0"4"0,0 0-16 0,0 0 0 16,0 0 0-16,0 0 0 0,0 0 263 0,0 0 49 15,0 0 11-15,0 0 1 0,0 0-200 0,0 12-40 16,0-12-8-16,0 0-1 0,0 8-23 0,0-8-4 16,-9 11 0-16,9-3-1 0,0 3-6 0,-8-3-1 15,8 0 0-15,-9 3 0 0,0 1 0 0,9 0-1 0,-13-1 0 16,9 1 0-16,-9 3-3 0,8-3-1 0,5-12 0 15,0 11 0-15,-4 5-15 0,-5-5-2 16,9-11-1-16,0 12 0 0,0-12-17 0,0 0 10 16,0 0-10-16,9 12 8 0,-9-12-8 0,0 0 0 0,4 3 9 0,14-3-9 15,-14 0 9-15,9-3-9 0,-4-1 12 0,0 0-12 16,-1-4 9-16,5 0-9 0,-8-3 0 0,8-1 9 16,4 1-9-16,-17-1 0 0,17 1 0 0,-8-5 8 15,4 1-8-15,-9-1 0 0,9 5 0 0,5-1 0 16,-10 0 0-16,6 1 0 0,-10 3 0 0,9 0 0 15,-9 8 0-15,14-3 0 0,-18 3 0 0,0 0 0 16,0 0 0-16,0 0 0 0,0 0 0 0,0 0 0 16,0 0 0-16,0 11 0 0,8 1 0 0,-8-1 0 15,0 1 0-15,0 3 0 0,-8-3 12 0,8 3-4 0,0-3-8 16,0 0-11-16,-13 3 3 0,8-3 0 0,1-1 27 16,4-3 5-16,0-8 2 0,-9 11 0 0,9-3-10 15,0-8-1-15,-4 12-1 0,4-12 0 0,0 0-6 0,0 0 0 16,0 0-8-16,0 0 12 0,0 0 4 0,0 0 1 15,13-4 0-15,9 0 0 0,-22-4-17 0,17 1 0 16,-13-1 0-16,14-4 0 0,-1 5 0 0,0-5 0 16,-8 0 0-16,8 1-9 0,-3-1 9 0,3 1 0 15,-13-1 8-15,14 4-8 0,-14-3 0 0,9 3-13 16,-4 0 1-16,-1 1 1 0,10-1 11 0,-14 4 0 16,-4 4 0-16,9-4-8 0,-1 0 8 0,-3 4 0 15,-5 0 0-15,13 0 0 0,-9-4 0 0,-4 4-10 16,0 0 10-16,0 0 0 0,0 0 0 0,0 0 0 0,0 0 0 15,0 12 0-15,0-4 18 0,0 3 1 0,0-3 0 0,-4 7 0 16,-9 1-19-16,13-4 0 16,-13 3-8-16,13 0 8 0,-9-3 28 0,5 3 12 0,4-3 3 0,-13 0 0 15,13-5-18-15,0 5-3 0,-5-4-1 16,5 3 0-16,0-11-21 0,0 0-16 0,5 8 2 0,-5-8 1 16,17 8 13-16,-8-5 0 0,-9-3 0 0,13 0-840 15,4 0-168-15</inkml:trace>
  <inkml:trace contextRef="#ctx0" brushRef="#br1" timeOffset="6663.89">3902 10976 518 0,'0'0'23'0,"0"0"5"0,0 0-28 0,-13 0 0 0,9 0 0 0,4 0 0 0,0 0 152 0,0 0 24 16,0 3 6-16,0-3 1 0,-9 8-70 0,5-4-13 15,-1 4-4-15,-8 3 0 0,13-3-6 0,-9 4-2 16,-4 3 0-16,9 0 0 0,-9 5-23 0,9-1-5 15,-9 4 0-15,4 4-1 0,0-4-28 0,1 4-6 16,-10-3-1-16,5 3 0 0,5 0 8 0,-10-4 0 16,14 4 1-16,-9-4 0 0,0 0-23 0,4 0-10 15,0-3 8-15,1-1-8 0,3 0 9 0,-8-3-9 16,13 3 10-16,-4-7-10 0,-9 3 9 0,9-3-9 16,4-1 8-16,0-11-8 0,0 0 0 0,0 0 0 15,0 0 8-15,4-4-8 0,9 1 0 0,-9-5 10 16,9 0-10-16,-8 0 10 0,3-3-10 0,5-1 0 15,5 1 9-15,-1-1-9 0,1-3 0 0,-10-1 0 16,10 1 0-16,3 3 0 0,-3 1 0 0,-5 3 0 16,8-4 0-16,1 4 0 0,-4 1 0 0,12 3 0 15,-13 0 0-15,-8 4 0 0,8 0 0 0,1 0 0 0,-14 8 0 0,9-8-8 16,-13 0 8-16,9 7 0 0,-1 5 0 0,-8 0 0 16,0-1 0-16,-8 1 0 0,8-1 0 0,-9 1 0 15,-4 3 0-15,9 1 0 0,-14-1 0 0,1 5 0 16,8-1 0-16,-21 0 0 0,13 1 0 0,-1-1 0 15,-4 0 0-15,5-3 0 0,0 3 0 0,-1-4 8 16,-3 1 0-16,3-5 1 0,1 1 0 0,4-4 0 16,-13-1 18-16,8-3 3 0,5 0 1 0,-4-4 0 15,0 0-31-15,4-4 0 0,4-3-11 0,0-1 11 16,1-4 0-16,8-3 0 0,0-5 0 0,0 5 8 16,0-4-74-16,0-4-15 15,8 3-3-15,5-3-597 0,-8 0-119 0</inkml:trace>
  <inkml:trace contextRef="#ctx0" brushRef="#br1" timeOffset="7148.39">4076 11358 460 0,'0'0'41'0,"0"0"-33"0,0 0-8 0,0 0 0 16,0 0 196-16,0 0 38 0,0 0 7 0,0 0 2 15,0 0-113-15,8 7-22 0,1 5-5 0,-9 0-1 16,0-1-33-16,0 1-6 0,0-1-2 0,0-3 0 15,0 8-21-15,0-5-5 0,0 1-1 0,-9 3 0 16,5-3 6-16,0-1 2 0,4 1 0 0,0 0 0 16,-5-1-10-16,-3 1-1 0,8-12-1 0,0 0 0 15,0 7-1-15,0-7 0 0,0 0 0 0,0 0 0 16,0 0-12-16,0 0-2 0,0 0-1 0,0 0 0 16,0 0-14-16,0 0 9 0,0 0-9 0,0 0 8 0,0 0-8 15,8-7 12-15,-3-1-12 0,3 0 12 0,1 1-12 16,-9-1 0-16,4-4 0 0,9 4 8 0,-13-3-8 0,5-1 0 15,8 5 0-15,-9-5 8 0,0 4-8 0,9-3 0 16,-13-1 0-16,9 4 0 0,0-3 0 0,-5 3 0 16,9 0 0-16,-8-3 0 15,-5 7 0-15,8 0 0 0,5 0 0 0,-8 0 8 0,3 0-8 0,-3 4 0 16,-5 0 0-16,17-3-748 16,-8-1-145-16</inkml:trace>
  <inkml:trace contextRef="#ctx0" brushRef="#br1" timeOffset="8111.55">4453 11431 460 0,'0'0'20'0,"0"0"5"0,0 0-25 0,0 0 0 0,0 0 0 0,0 0 0 16,0 0 236-16,0 0 41 0,0 0 9 0,0 0 2 15,0 0-148-15,0 0-30 0,9 8-6 0,-9-8 0 16,0 0-62-16,13 0-12 0,5-4-2 0,-1 0-1 16,-8 4-15-16,-1-8-2 0,10 1-1 0,-14-5 0 15,9 4 4-15,-9 1 1 0,14-5 0 0,-10 4 0 16,-8-3-14-16,13-5 0 0,-13 5 0 0,5-1 0 16,-5-3 0-16,-5 3 0 0,-8 1 0 0,13 3 0 0,-8 0 0 0,-10 4 11 15,1 0-3-15,-5 8-8 16,5 0 51-16,-14 4 3 0,5 3 1 0,5 5 0 0,-10-5 3 15,5 5 1-15,5 3 0 0,-6 0 0 0,1 1-20 0,9-1-4 16,-5 0-1-16,5 1 0 0,4-5-14 0,4 1-4 16,1 3 0-16,3-4 0 0,5 5-16 0,0-9 0 15,0 5 8-15,0-5-8 0,5 1 13 0,3-4-1 16,1-1 0-16,4 1 0 0,-4-4-12 0,4-4-13 16,8-4 2-16,-3 0 1 0,3 0 10 0,10-3 11 15,-14-5-3-15,9 0 0 0,-13 1-18 0,5-1-4 16,3-3-1-16,1-1 0 0,-4-3 15 0,-1 4 0 15,0-1 0-15,1 1 0 0,-10-1 8 0,5 1 4 32,5-1 0-32,-10 5 1 0,-8 3-13 0,9-4 9 0,-5 5-9 0,-4 7 8 0,0 0-8 0,0 0 0 15,-13-4-10-15,13 8 10 0,-8-4 0 0,-5 7 16 16,8 1-1-16,-12 4-1 0,4-1 3 0,-4 5 1 16,8-1 0-16,-4 1 0 0,4-5-4 0,-4 5-1 15,9-1 0-15,-5 4 0 0,0-3-5 0,5-1 0 16,4 1-8-16,0-1 12 0,0-3-12 0,0-1 8 15,4 1-8-15,5-4 0 0,0-4 0 0,-5-1 0 16,14-3 0-16,-1 0 0 0,-8-3 0 0,8-1 0 16,0-4 0-16,14 0 0 0,-23-3 0 0,18-1 0 15,-4-7 11-15,0 3-11 0,-5-3-8 0,1 4-9 16,-10-1-2-16,14 1 0 0,-13-5-1 0,-1 1-1 16,5 4 0-16,5-1 0 0,-18 1 21 0,4 3 0 15,9 1-9-15,-13 3 9 0,9 0 0 0,-9 8-12 0,0 0 12 16,0 0-10-16,0 0 10 0,0 0 0 0,0 0 0 0,0 0 0 15,0 8 0-15,-9 0 0 0,9 3 0 0,0 1-8 16,-13 3 8-16,9-3 0 0,4-1 0 0,-13 9 0 16,8-1 0-16,1-4 0 0,-5 1 0 0,5-1 8 15,0 5 1-15,4-5 1 0,0 1 0 0,0-5 0 16,0 5-10-16,0-9 10 0,0 5-10 0,0-12 10 16,4 11-10-16,-4-11 0 0,13 8 9 0,-9 0-9 15,14-8 8-15,-14 0-8 0,9 0 8 0,-4-8-8 0,0-3 0 0,8-1 0 16,-8-3 0-16,4-5 0 15,4 1-28-15,0 0-1 16,-4-5 0-16,13 1 0 0,-8 4 6 0,-10 0 2 0,-3-1 0 0,4 1 0 0,12 0 21 16,-21 3-9-16,9 5 9 0,0-1 0 0,-9 4 16 0,0 1 9 15,0 7 3-15,0 0 0 0,0 0 7 0,0 0 1 16,0 0 1-16,0 0 0 0,-9 7-7 0,0 9-2 16,9-5 0-16,-13 9 0 0,13-5-28 0,-4 1 0 15,0-1 0-15,-5-3 0 0,4 7 0 0,5-7 0 16,0 3 0-16,0 0 0 0,0-3 0 0,14 0 0 15,-14-1 0-15,4 1 0 0,13-4 0 0,-17-1 0 16,9 1 0-16,0-4 0 16,-1 0-69-16,1-4-20 0,-5-4-4 0,9 0-1123 0</inkml:trace>
  <inkml:trace contextRef="#ctx0" brushRef="#br1" timeOffset="8486.41">5265 11416 518 0,'-4'11'23'0,"4"-7"5"0,4 0-28 0,-4-4 0 0,0 0 0 0,0 8 0 15,9-8 282-15,0 4 51 0,-9-4 11 0,4 0 1 16,1 0-215-16,8 0-43 0,-9-4-9 0,9 0-2 16,-9 4-28-16,1-8-7 0,3 4-1 0,1-3 0 15,0-1-12-15,-5 0-4 0,0 0 0 0,1 1 0 16,3-1-11-16,-3-4-2 0,8 1-1 0,-13-1 0 0,4 4-10 0,-4-3 10 15,4 3-10-15,-8-3 10 0,4 3 5 0,-4-4 1 16,4 5 0-16,-13 3 0 0,8 0 28 0,-12 4 5 16,4 0 2-16,-9 0 0 0,1 4 2 0,3 3 1 15,-4 5 0-15,-8 0 0 0,8-1-17 0,1 5-3 16,-1-5-1-16,9 5 0 0,-4-1-14 0,8 4-3 16,-9 1-1-16,1-5 0 0,13 4-15 0,-5-3 9 15,9-1-9-15,-9 5 8 0,18-1-8 0,0 0 0 16,-5 1 0-16,5-1 0 0,-1 0 0 0,10-3 0 15,4-1 0-15,-5-3 0 0,0-1 0 0,5-7 0 16,4 0 0-16,4-8-11 16,-3 0-182-16,7-4-37 0,1-7-7 0</inkml:trace>
  <inkml:trace contextRef="#ctx0" brushRef="#br1" timeOffset="9486.18">5869 10798 979 0,'0'0'87'0,"-13"0"-70"0,4 0-17 0,9 0 0 16,-13 4 205-16,9 4 38 0,4-8 7 0,-9 7 2 16,9-7-109-16,-8 12-22 0,8-12-4 0,0 11-1 15,0-11-60-15,8 8-12 0,1 0-2 0,0 0-1 16,8-5-17-16,0-3-3 0,1 0-1 0,-1 0 0 16,5-3-8-16,0-5-3 0,-1 4 0 0,10-4 0 15,-23-3-9-15,18-5 8 0,-8 5-8 0,4-1 8 16,-14-7-8-16,5-1 0 0,5 5 9 0,-14-4-9 15,9 3 0-15,-9 1 8 0,9-4-8 0,-13 3 0 16,5 5 0-16,-10-5 9 0,5 4-9 0,-13 1 0 16,9 3 9-16,-9 4-9 0,-4 0 0 0,-1 4 9 0,10 8-9 0,-14 4 0 15,-13 3 0-15,0 5 0 0,1 7 0 0,8 0 0 16,-5 3 0-16,-8 9 0 0,4 0 0 0,9 3 16 16,-21 4-2-16,16 1-1 0,1-1 0 15,-5 0 0-15,9 1 0 0,4 3 0 0,5-4-2 0,-1 1-1 16,1 7 0-16,4-8 0 0,4 0-10 0,9-7 0 15,0 3 0-15,0-7 0 0,0 0 0 0,9-8 0 16,-9-4 0-16,13-4 0 0,0-3-14 0,4-5-8 16,5-3-2-16,-13 0 0 15,8-8-32-15,1 0-6 0,-1-8-2 0,5-3 0 0,-5-1 45 0,5-3 9 16,0-1 2-16,-9-3 0 0,0 0 8 0,-9 3-13 16,13 1 5-16,-17-1 8 0,5 5 0 0,8 3 0 15,-13 0 0-15,0 8 0 0,0 0 19 0,0 0 5 16,0 0 0-16,0 0 1 0,0 12 15 0,0-1 4 0,0 5 0 15,0-5 0-15,0 1-29 0,0 3-6 0,0-3-1 16,8 3 0-16,-8-3 0 0,13 3-8 0,-8-7 12 0,8 0-4 16,-9 0-8-16,9-1 0 0,9-3 0 0,-9 0 8 15,0-4-8-15,13-4 0 0,-17 4 9 0,12-4-9 16,-3-3 0-16,-5 3 0 0,4-4 0 0,0-4 8 16,-8 1-8-16,4-1 0 0,5-3 0 0,-10 3 0 15,1-7 0-15,-5 7 0 0,14-7 0 0,-14 4 0 16,0-1 0-16,5 1 0 0,-9-1 0 0,4 5-8 15,-4-1 8-15,0 12 0 0,-4-8 0 0,4 8 0 16,-13 0 0-16,4 8 0 0,-8 4 0 0,8-1 0 16,1 5 0-16,-10-5 14 0,1 9-3 0,4-1-1 0,4 0 3 15,0 4 1-15,1-3 0 0,-5-1 0 0,8 4-6 16,1-4-8-16,4 1 11 0,0-1-11 0,0-4 9 0,4-3-9 16,1 0 0-16,8-1 9 0,-5-3-9 0,1 0 0 15,0-4 0-15,4-4 0 0,4-4 0 0,1 0 0 16,-10-4 0-16,10 0 0 0,-1-3 0 0,0-1-20 15,1-3 3-15,-1-5 1 16,0 1-10-16,1 0-2 0,-5 3 0 0,4-3 0 16,1-4 19-16,-5 4 9 0,4 3-10 0,0 5 10 0,-12-5 0 0,12 5 0 15,-13 7 0-15,9 0 0 0,-13 0 0 0,0 4 0 16,0 0 0-16,0 0 0 0,5 8 38 0,-5 3 1 16,0 1 0-16,-5 3 0 0,5 1-23 0,0-1-4 15,0-3 0-15,0-1-1 0,0 1-11 0,0-4 0 16,0 3 0-16,0 1 8 0,0-4-8 0,0-8 0 15,0 0 0-15,0 0 0 0,0 0 0 0,0 0 0 0,5 0 9 16,8 0-9-16,-13-4 8 0,17 0-8 0,-12-4 8 16,-1 0-8-16,9 1 0 0,4-5 0 0,-12 4 0 0,8-3 0 15,-5-1 0-15,-3 1 0 0,3-1 0 0,1 4 0 16,0 1 0-16,-5-1 9 0,-4 8 0 0,0 0 0 16,0 0-25-16,13 4-4 0,-9 0-2 0,-4 3 0 15,0 5 22-15,0 0 0 0,0 3 0 0,0 4 0 16,0 1 16-16,0-5 4 0,0 4 0 0,0-3 1 15,0-1-21-15,0 1-18 0,0-1 3 0,0 1 1 16,0-5-29-16,0 1-5 0,5-1-2 16,-1-3-758-16,-4-8-152 0</inkml:trace>
  <inkml:trace contextRef="#ctx0" brushRef="#br1" timeOffset="10517.18">7033 11493 806 0,'0'0'36'0,"0"0"7"0,0 0-35 0,0 0-8 0,0 0 0 0,0 0 0 16,0 0 204-16,0 0 40 0,0 0 7 0,0 0 1 15,0 0-148-15,0 0-29 0,0 0-7 0,0 0 0 16,0 8-4-16,9 3 0 0,-9 5 0 0,0-1 0 15,0 1-16-15,0 3-4 0,-9-4-1 0,9 5 0 16,-9-1-16-16,9-4-3 0,0 1-1 0,0-1 0 16,0-3-23-16,0-4 0 0,0-8 0 0,0 0 0 15,9 7 0-15,0-3 0 0,-5-4 0 0,13-4 0 0,-12 0 14 0,8-7 5 16,-5 3 1-16,10-4 0 0,-5 1-12 0,0-5-8 16,-5 1 9-16,10-4-9 0,-1 3 0 15,-8 1 0-15,4-1 0 0,0 1 0 0,4 3 0 0,-12 1 0 16,-1 3 0-16,-4 8 0 0,0 0 0 0,0 0 0 15,0 0 0-15,0 0 0 0,0 0 0 0,0 0 0 16,0 12 0-16,-4-1 0 0,4 9 0 0,-5-9 0 16,5 5 0-16,0 3 0 0,0-8 0 0,0 1 0 15,0 0 0-15,0-1 0 0,0-3 0 0,0 0 0 16,0-8 0-16,0 0 0 0,0 0 0 0,5 11 0 16,-5-11 0-16,0 0 0 0,0 0 11 0,0 0-11 15,0 0 12-15,0 0-12 0,17 0 12 0,-17 0-12 16,17-4 12-16,-17 4-12 0,0 0 10 0,22-7-10 15,-13-1 8-15,-1-4-8 0,10 1 0 0,-9-1 0 16,4-3 8-16,4-1-8 0,-8 1 0 0,-1-1 0 16,-3 1 0-16,12 0 8 0,-17-1-19 0,9 4-4 0,-1 5-1 15,-3-1 0 1,-5 8-128-16,0 0-25 0,0 0-6 0,13-8-1 0</inkml:trace>
  <inkml:trace contextRef="#ctx0" brushRef="#br1" timeOffset="10782.8">7628 11477 288 0,'0'0'25'0,"0"0"-25"0,0 0 0 0,0 0 0 0,4-7 292 0,-4 7 52 15,0 0 12-15,0 0 1 0,0 0-183 0,0 0-37 16,5-8-7-16,-5 8-2 0,0 0-59 0,0 0-12 15,0 0-2-15,0 0-1 0,0 12-14 0,0-1-2 16,-5 5-1-16,1-1 0 0,4 1-17 0,-13-1-4 16,8 0-1-16,5 1 0 0,-13-1-7 0,5 1-8 15,8-1 11-15,0-3-11 0,-9-1 0 0,9-3 0 16,0-8 0-16,0 0-12 16,0 0-167-16,0 0-33 0,0 0-6 0,0 0-2 0</inkml:trace>
  <inkml:trace contextRef="#ctx0" brushRef="#br1" timeOffset="10938.98">7762 11338 864 0,'0'0'38'0,"0"0"8"0,-4-3-37 0,4 3-9 0,-13-8 0 0,9 4 0 15,4 4 104-15,0-4 18 0,0-11 4 16,0 15 1-16</inkml:trace>
  <inkml:trace contextRef="#ctx0" brushRef="#br1" timeOffset="11267.04">7806 11443 1152 0,'0'0'102'0,"0"0"-82"16,0 0-20-16,0 0 0 0,0 0 153 0,0 0 27 15,0 0 4-15,0 0 2 0,9 7-92 0,-9-7-18 16,4 12-4-16,-4 0-1 0,0-1-31 0,0 1-5 16,0 3-2-16,0 1 0 0,-4-5 7 0,-5 1 0 15,9 3 1-15,-4 5 0 0,-1-5 5 0,-4 0 1 16,9 1 0-16,-4-5 0 0,0-3-15 0,4-8-4 16,0 12 0-16,0-12 0 0,0 0-4 0,0 0 0 15,0 0-1-15,0 0 0 0,17 4-1 0,-12-8 0 16,8-4 0-16,-9 0 0 0,5-3-8 0,8-1-2 15,-8 1 0-15,8-5 0 0,-8 5-12 0,4-5 11 16,4 5-11-16,-8-5 10 0,4 5-10 0,4-1 0 16,-8 0 0-16,4 5 0 0,9-5 0 0,-18 4 0 0,9 1 0 0,4-1 0 15,-17 4 0-15,13 0 0 0,-4 0-12 0,-9 4 12 32,13-4-149-32,-13 4-23 0,4 0-4 0</inkml:trace>
  <inkml:trace contextRef="#ctx0" brushRef="#br1" timeOffset="12391.74">1409 12308 460 0,'0'0'41'0,"0"0"-33"16,0 0-8-16,0 0 0 0,0 0 207 0,0 0 39 15,0 0 8-15,9 0 2 0,-9 0-131 0,0 0-25 0,0 0-6 0,0 0-1 16,0 0-35-16,0 0-7 0,9-4-2 0,-9 4 0 16,0 0-2-16,0 0-1 0,4-4 0 0,-4 4 0 15,0 0 2-15,0 0 0 0,0 0 0 0,0 0 0 16,-4-8-6-16,-5 0-1 0,0 4 0 0,5 1 0 15,-13-1-5-15,-1 4-2 0,1 4 0 0,-5-1 0 16,-8 5 0-16,4 0 0 0,-5 0 0 0,5 3 0 16,-4 1-22-16,4 3-4 0,4 1 0 0,-13-1-8 15,-4-3 37-15,22 3 1 0,-14-3 0 0,5-1 0 16,9 1-24-16,0-4-5 0,-5-1-1 0,18 5 0 16,-9-4-8-16,-5-4 0 0,18-4 0 0,0 0 0 15,0 0 0-15,0 0 0 0,5 7-12 0,8 1 12 16,0 0-8-16,0-4 8 0,0-1 0 0,4 5 0 0,9 0 0 15,-9 0 0-15,14-5 0 0,-14 5 0 0,5 0 0 16,0 3 0-16,-5 1 0 0,5 0 0 0,-5-1 0 0,1 1-9 16,-1 3 9-16,0 1 0 0,-8-1-19 0,4 4 3 15,-9 1 1-15,-4-1 0 0,0-4 15 16,0 5-9-16,-4-5 9 0,-9 5-8 0,-4-5 8 0,8 4 0 16,-8 1 0-16,3-5 0 0,-3 0 8 0,-9 1-8 15,4-1 8-15,5 1-8 0,-18-5-14 0,14 5-7 16,-1-5-2-16,-13 1 0 0,5-8 39 0,4 4 8 15,-5-5 2-15,5 1 0 0,-4-8-26 0,8 4 0 16,-4-3 8-16,9-5-8 0,-1 4 0 0,-3-4-9 16,8-3 9-16,8-1-13 15,5 1-45-15,-13-1-9 0,26 0-1 0,-13-3-697 16,5-1-139-16</inkml:trace>
  <inkml:trace contextRef="#ctx0" brushRef="#br1" timeOffset="12661.81">1757 12176 2088 0,'0'0'46'0,"0"0"10"0,0 0 1 0,0 0 1 0,0 0-46 0,0 12-12 0,0-4 0 0,-9 3 0 0,9 1 64 0,-9 3 10 16,1 4 2-16,-5 5 1 15,4-5-40-15,-4 8-8 0,0 0-1 0,4 4-1 0,-13 0 1 0,9 0 0 16,-4 3 0-16,8 5 0 0,-8 0-4 0,-5-1 0 16,5 1 0-16,0 3 0 0,4-3-11 0,8 0-2 15,-16-5-1-15,12 1 0 0,0-4-10 0,0-4 0 16,1-4 9-16,8 0-9 16,0-3-61-16,-13-5-17 0,26-3-3 0,-13-1-669 15,0-11-134-15</inkml:trace>
  <inkml:trace contextRef="#ctx0" brushRef="#br1" timeOffset="12850.47">1483 12736 633 0,'-17'0'56'0,"17"4"-44"0,-18-4-12 0,14 0 0 15,-9 0 296-15,9 4 58 0,-5-4 11 0,0 4 3 16,9-4-180-16,0 0-36 0,0 0-8 0,0 0 0 16,0 0-95-16,0 0-18 0,0 0-4 0,18-4-1 15,-10 4-18-15,10 0-8 0,-5 0 8 0,4 4-8 16,1-4 0-16,3 0 8 0,-3 0-8 0,-1-4 0 15,0 4-84-15,5 0-21 0,-5 0-5 0,-4 0-1 16,13 0-65-16,-4 0-12 0,17 0-4 16,-13 4 0-16</inkml:trace>
  <inkml:trace contextRef="#ctx0" brushRef="#br1" timeOffset="13331.84">1822 12848 1170 0,'0'0'52'0,"0"12"10"0,0-12-50 0,0 7-12 15,0 1 0-15,0-8 0 0,0 0 121 0,0 0 22 16,0 0 4-16,4 8 1 15,-4-8-63-15,13 0-12 0,-13 0-2 0,9-4-1 0,-5 4-26 0,9-8-6 16,0 4-1-16,-8-3 0 0,3-1-5 0,5 0-2 16,-8 0 0-16,3 1 0 0,-3-5-12 0,12 1-2 15,-17 3-1-15,9-4 0 0,-1 1-15 0,-8-1 11 16,9 1-11-16,0-1 10 0,-9-4-10 0,0 1 0 16,-9 3 9-16,9-3-9 0,-9 3 10 0,1 5-2 15,-1-9-8-15,-8 9 12 0,4-1-12 0,4 4 8 16,-8 4-8-16,-5 0 0 0,9 4 11 0,-4 7-11 15,-1-3 12-15,-4 4-12 0,5-1 25 0,0 5-1 16,8-5-1-16,-8 5 0 0,-1-1-23 0,1 1 0 16,4-1 0-16,4 1 0 0,-8-1 28 0,12 0 0 15,5 1 1-15,-8-1 0 0,8 1 5 0,8-1 1 16,-8-3 0-16,18 3 0 0,-14-7-35 0,5 0 0 16,4-1 0-16,4-3 0 0,1 0 0 0,-1-4 0 0,0 0 0 15,1-4 0 1,3-3-44-16,6 3-15 0,-6-4-3 0,10-4-1 15,-10-3 1-15,-3-1 0 0,8-3 0 0,-9 4 0 0,1-5 15 16,-5 5 3-16,4-4 1 0,-8 7 0 0,-1-3 35 0,1 3 8 0,-9 4 0 0,0 8 0 16,0 0 30-16,0 0 8 0,0 0 2 0,0 0 0 15,0 0 10-15,-9 4 2 0,1 4 1 0,-1 0 0 16,-4 7-24-16,9-3-5 0,-9 3 0 0,8 4-1 16,-8 1-14-16,4-1-9 0,9 0 12 0,-8 5-12 15,8-9 8-15,0 4-8 0,0-7 0 0,8 3 0 16,-8-3 0-16,9-1 0 0,4-3 0 0,5-4 0 15,-14 0-18-15,18-4-10 0,-5-8-3 0,-4 0-689 16,4-3-137-16</inkml:trace>
  <inkml:trace contextRef="#ctx0" brushRef="#br1" timeOffset="13613.04">2521 12010 1710 0,'-9'-4'76'0,"9"1"15"0,0 3-73 0,9 0-18 15,-9 0 0-15,0 0 0 0,0 0 116 0,-9 7 20 16,5 5 4-16,0-1 1 0,-14 5-86 0,18-5-18 0,-13 9-3 0,9-5-1 16,-9 8-5-16,9 1 0 0,-10 3-1 0,10 7 0 15,-5-3 26-15,-4 0 6 0,-8 4 1 0,8 0 0 16,4-1-48-16,-8 1-12 0,-1 4 0 0,5 3 0 16,-4 4 12-16,8-3 0 15,-8-1 0-15,-1 5 0 0,5-5-12 0,9 1 0 0,-9-9 0 0,4 1 8 16,9-4-17-16,0-4-4 0,0-4-1 0,0 0 0 31,0-7-19-31,0-5-4 0,0-3-1 0,0-8 0 0,0 0-144 16,0 0-29-16,9-4-5 0,0 0-683 0</inkml:trace>
  <inkml:trace contextRef="#ctx0" brushRef="#br1" timeOffset="13925.45">2243 12682 460 0,'-4'-19'41'0,"-5"7"-33"0,9 4-8 0,-9 1 0 0,9 3 288 0,-8-4 55 15,-1 8 11-15,9-4 2 0,-13 4-150 0,13 0-30 16,0 0-7-16,0 0-1 0,-4 0-78 0,4 0-16 15,0 0-3-15,0 0-1 0,0 0-46 0,0 0-8 16,0 0-3-16,17 8 0 0,-17-4-3 0,17 0-1 16,-8 0 0-16,4-1 0 0,4-3-9 0,1 4 0 15,-1-4 9-15,9 0-9 0,5 0 0 0,-14 0-15 16,5-4 3-16,-1 4 0 0,1 0 12 0,-4 0 16 16,-1 0-3-16,0 0-1 0,1 4-23 0,-1-4-5 15,-8-4 0-15,8 4-1 0,-4 0-1 0,-4 0 0 16,4 0 0-16,-13 0 0 0,4 0 10 0,-4 0 8 15,0 0-12-15,13 8 12 0,-13-8 0 0,5 8 0 16,-5 3 0-16,0 1 0 0,0 3 0 0,-5-3 0 16,-8 7 0-16,9-3 0 0,-9 3 0 0,4-3 0 15,-4-1 8-15,9 4-8 0,-9-3 0 0,8 3 0 16,1-7 0-16,-5 3 0 0,5-3 0 0,0-1 8 0,4-3-8 16,0-8 0-1,0 0-84-15,0 0-19 0,0 0-4 0</inkml:trace>
  <inkml:trace contextRef="#ctx0" brushRef="#br1" timeOffset="14066.33">2703 12412 2188 0,'0'0'48'0,"0"0"11"0,0 0 1 0,-8 0 1 16,3 0-49-16,-8 4-12 0,9-4 0 0,4 0 0 0,0 0 54 0,0 0 8 15,-9 7 2-15,9 5 0 16,0 0-179-16,9-1-35 0,-9 12-7 15,0-7-759-15</inkml:trace>
  <inkml:trace contextRef="#ctx0" brushRef="#br1" timeOffset="14837.27">3073 12593 403 0,'0'0'17'0,"0"0"5"0,0 0-22 0,0 0 0 16,0 0 0-16,0 0 0 0,0 0 196 0,0 0 36 16,0 0 6-16,0 0 2 0,0 0-141 0,0 0-28 15,17 0-6-15,-17 0-1 0,0 0 0 0,0 0 0 16,0 0 0-16,0 0 0 0,0 0-7 0,0 0-1 16,0 0-1-16,0 0 0 0,0 0-12 0,0 0-3 15,-17 0 0-15,3 4 0 0,6 0-7 0,-10 0-1 0,5 0-1 0,9 3 0 16,-18 1-2-16,5 0 0 0,0 3 0 0,4 1 0 15,-5 0 3-15,1-1 0 0,8 1 0 0,-8-1 0 16,4 5-1-16,4-5 0 0,0-3 0 16,5 0 0-16,0-4-18 0,-1 3-3 0,5-7-1 0,0 0 0 15,0 0-9-15,0 0 0 0,0 0 0 0,9 8 0 16,4-4 0-16,-4 0 0 0,4 0 0 0,8 0 0 16,-7-1 0-16,-6 1 0 0,10-4 0 0,3 0 0 15,-8 4 0-15,5 0 0 0,-1 0 0 0,-13 4 0 16,9-5-28-16,-4 1-5 0,0 4-1 0,-9-8 0 0,0 0 34 0,0 0 0 15,0 12 0-15,-9-1 0 0,9 1 0 0,-9-5 0 16,-8 5 0-16,17 0 0 0,-17-8 0 0,-1 3 0 16,5-3 0-16,-8 0 0 0,3 0 23 0,1 0 11 15,4 0 2-15,-13-4 1 0,8 3-19 0,-3 1-4 16,-5 0-1-16,4-4 0 0,-4 4-5 0,0-4-8 16,4 4 11-16,0-4-11 0,-8 0 8 0,8-4-8 15,1 0 0-15,3 4 0 0,5-8 0 0,9 5 0 16,-1-5 0-16,10-4 0 15,-5 5-96-15,8-9-22 0,6-3-5 0</inkml:trace>
  <inkml:trace contextRef="#ctx0" brushRef="#br1" timeOffset="15134.08">3654 11964 806 0,'0'0'72'0,"0"0"-58"0,0 0-14 0,0 0 0 0,0-8 239 0,0 8 45 0,0-8 8 0,0 8 3 15,0 0-143-15,0 0-29 0,0 0-6 0,0 0-1 16,0 0-64-16,-13 12-12 0,13 3-4 0,-4 5 0 16,-13 7-3-16,-1 4-1 0,5-4 0 0,5 11 0 0,-10 5 0 0,-12-1 0 15,12 5 0-15,-8 3 0 0,-4-4-24 16,4 4-8-16,-4 1 0 0,8 3 0 0,-4-4 0 15,4 0 0-15,-4-4 0 0,17-3 0 0,-8-1 0 0,13-7 0 16,-5 0 0-16,9-8 0 16,9-4-66-16,-5-4-17 0,0-7-3 15,9-4-1-15,-13-8-89 0,9 0-19 0,8-4-3 0,-4-4-1 16</inkml:trace>
  <inkml:trace contextRef="#ctx0" brushRef="#br1" timeOffset="15446.5">3307 12597 1771 0,'-9'-11'39'0,"9"7"8"0,-17-4 1 0,4 0 2 0,4 4-40 0,-8 0-10 15,8 1 0-15,0 3 0 0,-8 0 129 0,4 0 24 16,9 0 5-16,-1 3 1 0,-3-3-70 0,8 0-13 16,0 0-4-16,0 0 0 0,0 0-42 0,13 4-9 15,0 0-1-15,8-4-1 0,-12 0-7 0,17 0 0 16,-4 0-1-16,-5 0 0 0,18 0-11 0,-13 0 12 16,4-4-12-16,-9 0 12 0,5 1-12 0,0 3 0 0,4-4 0 0,-5 0 0 15,-3 4 0-15,3 0 8 0,-3-4-8 16,-1 4 0-16,1 4 0 0,-10 0 0 0,5 0 0 15,-4-1 0 1,4 5-16-16,0-4-8 0,-9 0-1 0,9 4-1 0,-13-4 43 0,0 3 9 0,5 5 2 0,-5-1 0 31,0 1-45-31,0 3-9 0,-5-3-2 0,5 3 0 0,-13 5 47 0,9-1 9 0,-9 0 1 0,9 1 1 16,-5-5-30-16,5 4 0 0,-1-3 0 0,5-1 0 16,-4 1 0-16,-5-9 0 0,9-7 0 0,0 0 0 15,0 0 0-15,0 0-8 0,0 0 8 0,0 0 0 16,9-7-155-16,-5-1-24 0,5-7-5 15,4-5-847-15</inkml:trace>
  <inkml:trace contextRef="#ctx0" brushRef="#br1" timeOffset="15602.72">3754 12300 518 0,'0'0'46'0,"0"-4"-37"16,0 4-9-16,0-4 0 0,0 4 373 0,0 0 73 15,0 0 14-15,0 0 4 0,0 0-320 0,0 0-64 16,0 0-13-16,0 4-3 0,5 0-51 0,8-4-13 15,-13 4 0-15,8-4 0 16,10 0-138-16,-5 0-30 0</inkml:trace>
  <inkml:trace contextRef="#ctx0" brushRef="#br1" timeOffset="16196.32">4358 12165 1152 0,'0'0'51'0,"0"0"10"0,0 0-49 0,0 0-12 0,0 0 0 0,0 0 0 16,0 0 263-16,0 0 49 0,0 0 11 0,17-4 1 16,-12 0-230-16,12-8-46 0,5 5-10 0,-5-5-2 15,0 0-20-15,5 1-4 0,13-5 0 0,-18 1-1 16,9-4-11-16,5 3 0 0,-14-3 9 0,5 4-9 16,-5-5 0-16,5 5 9 0,-18-1-9 0,9 1 0 15,-8-1 37-15,-5 1 1 0,0 3 0 0,0-3 0 16,-13 3-50-16,4 1-9 0,-8 3-3 0,-5 0 0 0,4 1 41 15,-3 3 8-15,-10 0 2 0,5 8 0 0,-4 0 5 16,4 7 2-16,4 1 0 0,-8 3 0 0,-9 5-6 0,17-1-2 16,-9 4 0-16,5 4 0 0,-8 4-6 0,12 0-2 15,0 4 0-15,-8-1 0 0,8 1-7 0,0 0-2 16,1 0 0-16,3 3 0 0,-12-3-9 0,13 4 8 16,-1-5-8-16,10 5 8 0,-14-4-8 0,4-1 0 15,1 1 0-15,13-4 0 0,-9 0 0 0,0-4 0 16,8 4 8-16,1-4-8 0,4-8 0 0,-9 0 0 15,9 1 0-15,0-9 0 0,9-3 0 0,-9-8 0 16,0 0 0-16,4 8 0 0,14-8-8 0,-5 0-1 16,0-4 0-16,0-4 0 0,0-3-7 0,9-1 0 15,-18 0-1-15,18 1 0 0,-9-5 0 0,-5 5 0 16,18-1 0-16,-21 1 0 0,16-1 3 0,-8 8 1 16,-4-3 0-16,4-1 0 0,5 4 0 0,-10 4 0 0,5 0 0 15,-8-4 0-15,3 4 13 0,-8 0-12 0,0 0 12 0,0 0-12 16,0 8-7-16,0 0-1 0,0-1 0 0,0 5 0 15,0-4 37-15,-8 3 7 0,3 1 2 0,1 3 0 16,-9 1-10-16,9-5-3 0,-1 1 0 16,-8-1 0-16,13-11 6 0,-4 16 1 0,4-16 0 0,0 15 0 15,-9 1-9-15,9-5-2 0,0-11 0 0,0 16 0 16,0-5-9-16,0-11 0 0,0 0 0 0,9 12 8 16,8-1-8-16,-12-3 0 0,3-4 0 0,5 0 0 15,0 0 0-15,9-4 8 0,-5 0-8 0,5-4 0 16,-5-4-104-16,9 0-27 0,-8-3-5 15,12-1 0-15</inkml:trace>
  <inkml:trace contextRef="#ctx0" brushRef="#br1" timeOffset="16571.24">4792 11975 2001 0,'0'0'88'0,"0"0"20"0,0 0-87 0,0 0-21 16,0-7 0-16,0-5 0 0,0 8 148 0,0 4 26 16,9-7 5-16,0 3 1 0,-9 4-125 0,4-4-25 15,9 0-5-15,-4 0-1 0,4 0-1 0,4 0-1 0,-8 1 0 0,4 3 0 16,-5 0-14-16,5 0-8 16,5 0 8-16,-5 0-8 0,-5 0 0 0,6 3 0 0,-10 1 0 15,13 4 8-15,-17-4-8 0,9 7 0 0,-9-3 0 0,0 4 0 16,0-5 0-16,0 5 0 0,-9 4 8 15,9-5-8-15,0 8 8 0,-13-3-8 0,5-1 10 16,-1 8-10-16,0-3 15 0,-8 3-3 0,12 4-1 0,-12-4 0 16,0 0 7-16,4 4 2 0,4-4 0 0,-8-3 0 15,4 3 4-15,8-4 0 0,-12 1 1 0,13-5 0 16,-5 0-5-16,0 1-2 0,-4-1 0 0,9 1 0 16,4-5-10-16,0 1-8 0,0-4 12 0,0 3-12 15,0-3 0-15,0 4 0 0,0-12 0 0,0 7 0 16,4 1-162-1,9 4-30-15,-13-12-5 0</inkml:trace>
  <inkml:trace contextRef="#ctx0" brushRef="#br1" timeOffset="16727.5">4849 12736 2358 0,'-18'8'104'0,"18"-8"22"0,0 0-101 0,0 0-25 15,0 4 0-15,-4 0 0 0,-5 3 121 0,5-3 19 16,4-4 4-16,0 0 1 0,0 0-136 0,0 0-27 15,0 8-6-15,0-8 0 16,4 8-64-16,-4-8-13 0,0 0-3 0,-4 15 0 0</inkml:trace>
  <inkml:trace contextRef="#ctx0" brushRef="#br1" timeOffset="19988.59">7215 12844 230 0,'0'0'10'0,"0"0"2"0,0 0-12 0,0 0 0 16,0 0 0-16,0 0 0 0,0 0 280 0,0 0 54 16,0 0 10-16,18 8 3 0,-1-4-187 0,-8 0-38 15,4-1-7-15,4 5-2 0,-8-8-30 0,4 4-7 16,4 0 0-16,1-4-1 0,-1 0-23 0,-8 4-5 15,17-4-1-15,-13-4 0 0,13 4-26 0,-18-4-4 16,10 0-2-16,-1 0 0 0,1-3-14 0,-1 3 11 16,0 0-11-16,5 0 10 15,-5 0-155-15,1 4-31 0</inkml:trace>
  <inkml:trace contextRef="#ctx0" brushRef="#br1" timeOffset="21144.52">8253 12840 518 0,'0'0'46'0,"0"0"-37"16,0 0-9-16,0 0 0 0,0 0 220 0,0 0 41 15,0 0 9-15,0 0 2 0,0 0-127 0,0 8-25 0,-4 0-4 0,4 3-2 16,0 1-41-16,-13 0-8 16,8 3-1-16,5 0-1 0,-8 1-24 0,-1 3-5 0,9-3-1 0,-9 3 0 15,5 0-14-15,0 4-3 0,4-3-1 0,-13-1 0 16,8-4-6-16,1-3-1 0,4 3 0 0,0-3 0 15,0 0-8-15,0-1 0 0,0-11 0 0,0 0 0 16,4 8 0-16,-4-8 0 0,18 0 0 0,-1 0 0 16,-8-8 8-16,17 0 0 0,-22-3 0 0,18-5 0 15,0 1 6-15,-1-4 1 0,10-1 0 0,-14 1 0 16,0-4-15-16,5 0 0 0,-13 0 0 0,8 3 0 16,1 1-22-16,-1 0-7 15,-13 3-2-15,5 9 0 0,-5-1 31 0,-4 8 0 0,0 0 0 0,0 0 0 16,0 0 8-16,0 0-8 0,0 8 0 0,-4 7 0 0,4-3 14 15,-13 7-1-15,13-4 0 0,-9 1 0 16,1-1-4-16,3 4-1 0,1-7 0 0,-5 7 0 16,9-7-8-16,0 0 0 0,-4-1 0 0,4 1 0 0,0-12 0 0,0 0 0 15,0 0 0-15,0 0 0 0,0 0 0 0,0 0 0 16,0 0 12-16,13 4-4 0,-13-4 4 0,17 3 0 16,-8-6 0-16,4-1 0 0,4 0-12 0,-8-4-17 15,4 0 4-15,9 1 1 0,-9-5 12 0,8 0 0 16,-16-3 0-16,8 3 0 0,9-3 20 0,-9 0 6 15,8-1 2-15,-16-3 0 0,12 0 6 0,0-5 2 16,-8 5 0-16,4 0 0 0,0-1-36 0,-9 5 0 16,1 0 0-16,8 3 0 15,-13 0-44-15,9 1-16 0,-9 11-4 0,0 0 0 16,0 0-103-16,0 0-21 0</inkml:trace>
  <inkml:trace contextRef="#ctx0" brushRef="#br1" timeOffset="21644.4">8957 12875 1267 0,'0'0'28'0,"0"0"5"0,0 0 2 0,0 0 1 0,0 0-36 0,0 0 0 0,0 8 0 0,0-8 0 0,0 0 84 0,4 8 9 15,-4-8 3-15,9 3 0 0,-9-3-52 0,8 4-11 16,-8-4-1-16,13 4-1 0,-8-4-31 0,8 0 8 16,-9 0-8-16,9-4 0 0,-9 4 0 0,9-7 0 15,-4 3 0-15,-4-4 0 0,3-4 47 0,1 5 6 16,4 3 2-16,-9-4 0 0,5-4-37 0,-5-3-7 15,-4 3-2-15,5 1 0 0,8-1-9 0,-13 1 0 16,8-5 0-16,1 5 0 0,-9-1 25 0,4-3 3 16,-4 3 1-16,0-3 0 0,0 3-16 0,-4 4-3 15,-5 1-1-15,5 3 0 0,4 0 28 0,-4 0 6 16,-9 4 1-16,4 8 0 0,-4-1-11 0,-9 5-1 16,5 3-1-16,-1 1 0 0,1-1-13 0,-9 5-2 15,9 3-1-15,-1 0 0 0,-3 0 39 0,-5 0 8 16,13 4 2-16,-5-3 0 0,1-1-54 0,-1 0-10 15,1 0 0-15,13 0 0 0,-14-4 13 0,10 5 8 0,-1-5 2 16,9 0 0-16,0-3-35 0,0 3-6 0,9-7-2 0,-1-1 0 16,-3-3 20-16,12-4 0 0,0 0 0 0,9-8 0 15,-8 0 48-15,12-4 12 0,9 0 4 0,-4-7 0 16,-5 0-205 0,5-5-41-16,43-26-8 0,-26 3-898 0</inkml:trace>
  <inkml:trace contextRef="#ctx0" brushRef="#br1" timeOffset="22003.7">9730 12022 2300 0,'0'0'51'0,"0"0"10"0,0 0 3 0,0 0 0 0,-5 8-52 0,-8 3-12 16,9 5 0-16,-5-1 0 0,1 0 57 0,-10 5 9 15,5-1 2-15,4 4 0 0,-8 4-32 0,0 4-7 16,-1 0-1-16,1 0 0 0,-5 0 3 0,5 0 0 16,-5 3 0-16,0 5 0 0,5-4-7 0,-5 3 0 0,-8 1-1 15,8 7 0-15,1-3 5 0,-1-1 2 0,4 1 0 0,-8-1 0 16,18 1-30-16,-14-5 0 15,5-3 0-15,4 0 0 0,8-4-16 0,5-4 0 16,-4-4 0-16,8-4 0 0,-4 0 16 0,13-3 0 0,-8-8 0 16,12-1 0-1,5-3-158-15,-5-8-28 0,0 0-6 0,5-3 0 0</inkml:trace>
  <inkml:trace contextRef="#ctx0" brushRef="#br1" timeOffset="22394.22">9764 12767 1728 0,'0'0'38'15,"0"0"8"-15,0 0 2 0,0 0 0 0,0 0-39 0,0 0-9 0,9 8 0 0,-9-8 0 0,0 0 75 0,0 0 13 16,0 0 2-16,0 0 1 0,9-8-61 0,-1 4-12 15,5 0-2-15,-13 4-1 0,5-4-15 0,-5 4 11 16,13-7-11-16,-9 3 10 0,9-4-10 0,-8 0 10 16,-5 8-10-16,0-11 10 0,0 3-1 0,0 8 0 15,0-8 0-15,-14 1 0 0,6-1 7 0,-1 0 2 16,0 4 0-16,5 0 0 0,-13 8 32 0,-1 0 6 16,1 0 2-16,0 4 0 0,-5 7 2 0,5-3 1 15,-14 3 0-15,9 1 0 0,1 3-22 0,3 0-5 16,-3 1-1-16,3 3 0 0,1 0-5 0,0-4-2 15,8 1 0-15,-9 3 0 0,18 0-10 0,-13-4-1 0,9-3-1 16,4 3 0-16,0-4-14 0,0 1 9 0,4-5-9 16,9 1 8-16,-4 0-8 0,4-5 0 0,5 1 0 0,3-4 0 15,14-4 0-15,-9-4 8 0,9-4-8 0,0-3 0 16,-9-1-121 0,4-7-30-16,5-1-5 0</inkml:trace>
  <inkml:trace contextRef="#ctx0" brushRef="#br1" timeOffset="23003.49">10351 12362 2181 0,'0'0'48'0,"0"0"9"15,0 0 3-15,0 0 2 0,0 0-50 0,17 3-12 0,-13-6 0 0,14-1 0 0,-1 0 45 0,-8 0 7 16,4-4 0-16,4 4 1 0,0-7-36 0,5 3-7 16,-4 0-2-16,-1-3 0 0,5-1-8 0,-5-3 10 15,5-1-10-15,-1 1 10 0,-3 3-10 0,-5-3 0 16,4-4 9-16,-4-1-9 0,-4 1 0 0,0 0 9 16,-1 3-9-16,-3 1 0 0,-1-1 9 0,5-3-9 15,-18 4 0-15,9-1 9 0,0-3-1 0,-4 7 0 16,-9-3 0-16,4-1 0 0,-4 9 2 0,-4 3 0 15,-5-4 0-15,0 8 0 0,0 8-10 0,-8-1 10 16,4 9-10-16,-4 3 10 0,-5 4 32 0,4 1 6 0,-3 6 2 16,-5 1 0-16,0 8-3 0,-1-4-1 15,-3-1 0-15,4 9 0 0,9-4-37 0,-10-1-9 0,-3 1 0 16,13 7 0-16,-9-7 0 0,4 3 0 0,4 1 0 0,5-1 0 16,5 1 0-16,3-5 0 0,1-3 0 0,17-4 0 15,-13-4 0-15,13 0 0 0,13-4 0 0,-9-4 0 16,9-3 0-16,9-5 0 0,-5-3 0 0,5-4 0 15,0 0 0-15,8-8 0 0,-8-4 0 0,13 0 0 16,-14 1-113-16,14-5-25 0,-13 1-5 16,-5-5-1-16,5 1 27 0,-5-1 5 0,5 5 0 0,-5 3 1 15,-12 0 37-15,8 4 7 0,-13 1 2 0,0 3 0 0,0 0 124 0,0 0 25 16,0 0 4-16,4 7 2 0,-4 5 10 0,0 3 1 16,-4 5 1-16,4-1 0 0,-9 4-30 15,0 0-7-15,9-3-1 0,-4 3 0 16,-5 0-29-16,9-8-7 0,0 1 0 0,9-1-1 0,-5 1 8 15,-4-1 1-15,5-7 1 0,8 3 0 0,-9-3-29 0,9-4-8 16,4 0 0-16,-8-4 0 0,4 0 0 0,5-4 0 16,3 0 0-16,-3 0 0 15,3 0-50-15,-3-3-11 0,-1-1-3 0,-8 0-751 16,17-3-150-16</inkml:trace>
  <inkml:trace contextRef="#ctx0" brushRef="#br1" timeOffset="23440.87">10655 12852 1958 0,'0'0'43'0,"0"0"9"0,0 0 1 0,0 0 3 0,0 0-45 0,0 0-11 0,0 0 0 0,0 0 0 15,0 0 53-15,0 0 9 0,0 0 2 0,0 0 0 16,0 0-52-16,8 0-12 0,1-4 0 0,-9 4 0 0,17-8 33 0,-12 4 4 16,12-3 1-16,-13 3 0 15,9 0-10-15,-4-4-1 0,0 1-1 0,-5-5 0 0,13 4-26 0,-12-3 0 16,8 3 0-16,-9-4 0 0,1 1 0 0,8-5-20 16,-13 5 3-16,13-1 1 0,-9 1 25 15,-4-1 6-15,0 0 1 0,4 1 0 0,-4-1-16 0,0 12 0 16,-4-7 0-16,4 7 0 0,-13-8 0 0,9 8 0 15,-14 0 0-15,1 4 0 0,8 3 48 0,-8 5 6 16,-9 0 2-16,13 7 0 0,-13 0-13 0,4 0-3 16,0 1 0-16,5 3 0 0,-5-4-6 0,5 4-2 15,-1 1 0-15,5-1 0 0,0-4-14 0,0 4-3 16,9-3-1-16,-5-1 0 0,9 0-14 0,0-3 0 16,0-1 0-16,9 0 0 0,0-3 0 0,4-4 0 15,4-1 0-15,0 1 0 16,1-4-55-16,3-4-17 0,-3 0-3 0,4 0-1 15,-5-4-146-15,5-4-30 0</inkml:trace>
  <inkml:trace contextRef="#ctx0" brushRef="#br1" timeOffset="23878.27">11058 12744 403 0,'0'0'36'0,"0"0"-36"0,0 0 0 0,0 0 0 15,0 0 289-15,0 0 51 0,0 0 11 0,0 0 1 16,0 0-218-16,0 0-44 0,0 8-9 0,-4-1-1 15,0 1-13-15,4 0-3 0,-9-1 0 0,0 1 0 16,-4 4 52-16,5-1 9 0,8 1 3 0,-13 3 0 16,0-3-103-16,4 3-25 0,5 1 0 0,-9-1 0 15,8 1 39-15,-3-1 2 0,3-3 1 0,1 3 0 16,4-3-26-16,-9-1-6 0,5-3-1 0,-1 0 0 0,5 3-9 0,0-11 0 16,0 0 0-16,0 0 0 0,0 0 8 0,0 0-8 15,0 0 0-15,18 0 8 0,-14-4 0 0,9 1-8 16,9-5 12-16,-13 0-4 0,4-7-8 0,4 3 0 15,0-3 0-15,1-1 0 0,3 1-20 0,-8 3 3 16,-4-3 1-16,4 3 0 0,-4-3 7 0,4 3 9 16,-9 1-13-16,9 3 5 0,-4 4 8 0,-9 4 0 15,0 0 0-15,0 0-8 0,13-4 8 0,-13 4 0 16,0 0 0-16,0 0-8 0,0 0 8 0,17 4 0 16,-8 4 0-16,-9-8 0 0,9 11 0 0,-9-11 0 15,8 12 0-15,-8-1 0 0,9 1 0 0,-18 4 0 16,9-5 8-16,-4 1-8 0,4 3 17 0,-4-3-1 15,4-1 0-15,-9 1 0 0,9-1 3 0,0 1 0 16,-4-4 0-16,4 3 0 0,0-3-10 0,0-8-1 16,0 12-8-16,0-12 12 15,13 7-46-15,-13-7-10 0,0 0-1 0</inkml:trace>
  <inkml:trace contextRef="#ctx0" brushRef="#br1" timeOffset="25127.98">12014 12470 1130 0,'0'0'50'0,"0"0"10"0,0 0-48 0,0 0-12 15,0 0 0-15,4 0 0 0,9-4 105 0,-9 0 19 16,-4 0 3-16,14 0 1 0,-10-3-41 0,0-1-8 15,1 0-2-15,3 0 0 0,1-3-18 0,4-1-4 16,-9-3-1-16,9 3 0 0,-8 1-21 0,8-5-4 16,-5 1-1-16,5-5 0 0,-4 1-18 0,4 0-10 15,0-4 10-15,9-1-10 0,-18 1 8 0,9 4-8 0,-4 0 0 0,0-1 0 16,-1 1 21-16,5 0-1 0,-13-1-1 0,5 5 0 16,-5 3-19-16,0 5 0 0,0 7 0 0,0 0 0 15,0 0 24-15,-9 4 7 0,-8 3 1 0,-1 5 1 16,1-1 6-16,-5 1 1 0,5 7 0 0,-1 1 0 15,1-1-20-15,0 4-3 0,-1 0-1 0,14 0 0 16,4-3-8-16,0-1-8 0,-17 0 9 0,12 1-9 16,-3-5 0-16,8 4 0 0,8-7 0 0,-3 0 0 15,8-1 0-15,-5-3 0 0,5-4 0 0,5 0 0 16,3-4 0-16,1 0 0 0,0-4 0 0,8 0 0 0,-4 0 20 16,5 0-3-16,3-4 0 0,-3 1 0 0,-1 3-33 15,-8-4-6-15,4 4-2 0,0 0 0 0,-9 4 10 0,5 0 2 16,-13 0 0-16,4 4 0 0,0 0 4 0,-9 4 8 15,-4-8-13-15,0 11 5 0,0 1 8 0,-13 3 0 16,4 1 0-16,-8 3 0 0,0-3 13 0,-1 7-1 16,1 0-1-16,0 4 0 0,-1 4 9 0,1-4 3 15,-5 4 0-15,-4 7 0 0,4-7-13 0,-4 4-2 16,0 4-8-16,-4-5 12 0,4 1 13 0,4 0 3 16,-13 0 0-16,14-1 0 0,-14-3-20 0,0-4-8 15,9 0 8-15,-9 0-8 0,-4-3 8 0,9-5-8 16,4-4 0-16,-9 1 8 0,13-9-8 0,5 1 0 15,-5-4 0-15,9 0 0 0,9-4 0 0,4-4 8 16,-13-4-8-16,17-3 0 0,5-5 0 0,0 1-17 16,-1-4 2-16,14-1 1 0,-5 1 3 0,1 0 1 15,4 3 0-15,-5-3 0 0,0 7 10 0,5 1 0 16,-13-1 0-16,4 8-8 0,0 0 8 0,-13 4 0 16,0 0 0-16,0 0 0 0,8 4 0 0,5 4 0 0,-13 0 0 15,9 3 0-15,0 1 9 0,-9-1 1 0,4-3 0 0,9 8 0 16,-9-5-10-16,1 1 8 0,8-1-8 0,-9-3 8 31,9 4-28-31,5-5-5 0,-14 1-2 0,13-4 0 0,1 0 44 0,3 0 9 0,-3-4 2 0,3 0 0 16,-3 0-28-16,8 0 0 0,0-4 0 0,-4 4-816 15,-1-8-160-15</inkml:trace>
  <inkml:trace contextRef="#ctx0" brushRef="#br1" timeOffset="25534.12">12504 12813 1382 0,'-17'4'123'0,"17"0"-99"0,-17 4-24 0,17-4 0 0,-13 3 165 0,4-3 28 16,0 4 6-16,1 0 1 0,-1 3-92 0,0-3-19 16,5 4-3-16,-9 3-1 0,9-3-53 0,4 3-12 15,-9 0-1-15,5-3-1 0,-1 3-8 0,5 1-2 16,0-5 0-16,0 5 0 0,0-5-8 0,0 1 0 15,9-4 0-15,8 0 0 0,-4-5 0 0,5-3 0 16,3 0 0-16,1-3 0 0,0-1-18 0,8-8-6 16,-12 4 0-16,8-3-1 15,4-5-31-15,-8 1-7 0,-5-1-1 0,0-3 0 16,5 0 0-16,-4 3-1 0,-1-3 0 0,0 0 0 0,-8 3 43 0,4 1 9 16,-9 3 1-16,9 5 1 0,-13-5 20 0,5 8 4 15,-1 0 1-15,-4 4 0 0,0 0 83 0,0 0 17 16,0 0 3-16,0 0 1 0,-4 16-51 0,-1-5-11 0,-3 5-1 15,-1 3-1-15,9-3-17 0,-9-1-3 0,1 0-1 0,8 1 0 16,0-1-20-16,-5-3-4 0,5-1-1 16,0-3 0-16,5 4-8 0,-5-12 0 0,0 7 0 0,8 1 8 15,1-4-8-15,0 0 0 0,-1-4 0 0,10 0 0 16,-14 0-101 0,13-4-23-16,10-11-4 0,-6-1 0 0</inkml:trace>
  <inkml:trace contextRef="#ctx0" brushRef="#br1" timeOffset="26034">13230 12775 1688 0,'0'0'37'0,"0"0"8"0,0 0 2 0,0 0 0 0,0 0-38 0,13-4-9 15,-9 0 0-15,-4 4 0 0,13-4 51 0,-13 4 8 16,4-4 1-16,-4 4 1 0,5-4-37 0,-5 4-7 16,8-7-1-16,-8 7-1 0,0 0-1 0,0 0 0 15,0-8 0-15,0 8 0 0,-13-4 24 0,9-4 5 16,-9 8 1-16,0-4 0 0,0 1 16 0,-4 3 3 16,-9 0 1-16,4 3 0 0,0 1 4 0,5 4 0 0,17-8 1 15,-26 12 0-15,8-5-4 0,-3 5-1 0,3-8 0 0,1 4 0 16,17-8-51-16,0 0-13 0,0 0 0 15,0 0 0-15,0 0 0 0,-17 11 0 0,17 1 0 0,4-1 0 16,0-7 54-16,9 4 8 0,0 0 2 0,9-1 0 16,-5-3-52-16,1 4-12 0,3 0 0 0,1-1 0 15,9-3-54 1,-10 4-14-16,1 4-2 0,-5-1-1 16,1-3-12-16,-10 0-2 0,5 3-1 0,0 1 0 0,-8-5 38 15,-5 5 8-15,0 0 2 0,0-5 0 0,-13 5 38 0,8-4 0 0,-8 3 0 0,5-3 0 16,-10 0 23-16,1-1 2 0,-5 1 1 0,5 0 0 15,-5-4 10-15,-4 0 1 0,13-1 1 0,-4-3 0 0,-14 4-6 16,5-4-2-16,9 4 0 0,-13-4 0 0,3 0-22 16,10 0-8-16,-5 0 0 0,1-4 0 0,3 0 12 0,1 4-4 15,0-3-8-15,4-1 12 0,4-4-12 0,0-4 0 16,9 1-9-16,0-1 9 16,9-7-140-16,0 0-21 0,4-5-5 0</inkml:trace>
  <inkml:trace contextRef="#ctx0" brushRef="#br1" timeOffset="26346.43">13911 11821 1962 0,'0'0'87'0,"0"0"17"0,0 0-83 15,-4 8-21-15,4 3 0 0,-13 1 0 0,4 3 71 0,-4 5 9 0,9 3 3 0,-13 4 0 16,-5 8-48-16,9-1-10 0,-9 5-1 0,5 7-1 16,-5-3-7-16,5 7-2 0,-5-4 0 0,-8 8 0 15,4-3-6-15,-5 3 0 0,9 0-8 0,1 7 12 16,-1 1 21-16,0-4 4 0,-4-4 1 0,9 4 0 16,8-8-23-16,-12 0-5 0,8-3-1 0,8-5 0 15,-8-7-9-15,9 0 0 0,-1-8 9 0,5-4-9 16,0-8 0-16,0 1 0 0,0-1 0 0,5-7 0 15,-5-8-133-15,0 0-22 16,0 0-4-16,0 0-1 0,0-8-133 0,4-7-27 16</inkml:trace>
  <inkml:trace contextRef="#ctx0" brushRef="#br1" timeOffset="26518.27">13460 12910 691 0,'-9'-31'61'0,"9"19"-49"0,-9-3-12 0,5 3 0 0,0 1 248 0,-1-1 46 16,-12 1 10-16,8 7 1 0,5-4-101 0,-9 8-21 16,9-4-4-16,-1 0-1 0,1-3-63 0,-5 3-13 15,9 4-2-15,0 0-1 0,0 0-48 0,0 0-10 16,9-8-1-16,-5 4-1 0,1-4-27 0,8 1-12 15,4-5 10-15,-8 4-10 0,8-3 12 0,1 3-4 16,-1-7-8-16,9 3 12 0,4 0-12 0,-8 5 0 16,8-1 8-16,-8 0-8 0,0 1 0 0,4-1 0 15,0 4 8-15,-4 0-8 16,-5 4-151-16,0-4-33 0</inkml:trace>
  <inkml:trace contextRef="#ctx0" brushRef="#br1" timeOffset="27346.29">13864 12975 1458 0,'0'0'64'0,"0"0"14"0,0 0-62 0,0 0-16 0,0 0 0 0,0 0 0 16,0 0 115-16,0 0 20 15,0 0 4-15,0 0 1 0,4-7-88 0,5-1-18 0,-1 0-3 0,1 1-1 16,4-5-21-16,0-3-9 0,-9 3 8 0,5 0-8 16,4-3 8-16,-8 3-8 0,8-3 0 0,-9 3 8 15,0 1-8-15,5-1 0 0,-5 1 0 0,-4-1 8 16,5 0 5-16,-10 1 1 0,5-1 0 0,-4 5 0 16,-5-5 33-16,1 4 6 0,-5-3 2 0,4 7 0 15,-9 0-15-15,1 4-2 0,-5-4-1 0,5 8 0 16,-5 0-6-16,-4 7-2 0,5-3 0 0,-5 4 0 15,8-1-9-15,-4 5-3 0,-4-1 0 0,5 1 0 0,3-1-17 16,1 4 0-16,-5 1 0 0,5-1 0 0,8 0 0 0,-8 1 0 16,12-5 0-16,-8 4 0 0,9-3 0 0,4 3 0 15,0-4 0-15,-9 5 0 0,18-9 0 0,-9 5 0 16,4-5 0-16,9 1 0 0,-8 0 13 0,12-5-1 16,1 1 0-16,-1-4 0 0,-4 0-12 0,4-4-16 15,1-4 3-15,3-4 1 0,5 0 22 0,-4 1 5 16,0-9 1-16,0 5 0 0,8-9-16 0,-8 5 0 15,-5-1 0-15,0-3 0 0,5 0 0 0,-9 3-10 16,-4 1 10-16,4 0-8 0,-4-1 8 0,-1 5 0 16,-3-1 0-16,-5 4 0 0,0 8 0 0,0 0 0 15,0 0 0-15,0 0 0 0,0 0 8 0,0 0-8 16,0 0 8-16,0 0-8 0,0 0 8 0,0 12-8 16,0-1 8-16,0 1-8 0,-5-4 8 0,5 3-8 15,-8 1 8-15,8-1-8 0,0 1 0 0,-5 0 8 16,5-1-8-16,-4 1 0 0,4-5 0 0,0 5 0 15,0 0 0-15,-9-5 8 0,9 1-8 0,0-8 0 0,9 12 0 16,-9-12 0 0,0 0-123-16,0 7-22 0,0-7-5 0</inkml:trace>
  <inkml:trace contextRef="#ctx0" brushRef="#br1" timeOffset="27736.78">14228 12763 1958 0,'0'0'87'0,"0"0"17"15,0 0-83-15,0 0-21 0,0 0 0 0,-4 4 0 16,-9 4 104-16,9-1 17 0,-5 1 3 0,5 0 1 0,-1 3-60 0,-8 1-12 16,9 3-2-16,0 1-1 0,-9 3-16 0,8-3-3 15,-8 3-1-15,9-4 0 0,0 5-3 0,-9-5-1 16,8 1 0-16,-3-1 0 0,3 0-9 0,5-3-1 16,-4-4-1-16,4 3 0 0,0-11-15 0,4 8 0 15,-4-8 8-15,0 0-8 0,13 0 0 0,-4 0 9 16,8-8-9-16,1 4 8 0,-1-7-8 0,0-5 10 15,5 1-10-15,8-4 10 0,-3-1-10 0,-1-3 0 16,4-4 0-16,-4 4 0 0,0 0-8 16,-4 0-1-16,-5 0 0 0,5 3 0 0,-5 1 9 0,5 4-10 15,-5 3 10-15,-12 4-10 0,8 4 10 0,-13 4 0 16,0 0 0-16,0 0 0 0,0 0 0 0,4 8 0 16,9 0 0-16,-13 3-8 0,0 1 8 0,0 0 0 15,-9 3 8-15,1 4-8 0,8 1 8 0,-13-1-8 16,8 0 8-16,1 4-8 0,-9-3 0 0,9-1 0 15,-5 0 0-15,9-3 8 0,-4-1-8 0,4-3 0 16,-5 3 0-16,5-3 0 0,0-5 0 0,0-7-13 0,0 12 3 0,0-12-830 31,0 0-167-31</inkml:trace>
  <inkml:trace contextRef="#ctx0" brushRef="#br1" timeOffset="28174.12">14832 12813 576 0,'0'0'51'0,"0"0"-41"0,0 0-10 0,0 0 0 0,0 0 177 0,17 4 34 16,-17-4 6-16,5 4 2 0,8 0-100 0,-13-4-20 15,0 0-4-15,9 0-1 0,4 0-28 0,-9-4-6 16,9 0 0-16,-9 0-1 0,9-3-38 0,-8-1-7 15,3 0-2-15,1-3 0 0,-5 3 42 0,1-4 8 16,3 5 2-16,-8-5 0 0,5 0-64 0,-5-3 0 16,4 3-9-16,-4 1 0 0,-4-1 45 0,4 1 8 15,-5-5 3-15,5 1 0 0,-8 3 34 0,-1 1 7 16,-4-1 2-16,9 4 0 0,-14 4-67 0,5 1-14 16,-4 3-9-16,4 3 12 0,-5 1 23 0,1 4 5 15,0 4 0-15,-1 3 1 0,1 0-9 0,0 1-3 16,-1 3 0-16,1 0 0 0,4 1-5 0,-5-1 0 15,1 4-1-15,4 4 0 0,4-4-10 0,-8 1-1 16,8-1-1-16,1 0 0 0,8 4-11 0,-9-4 0 0,9-4 0 16,9 1 0-16,-9-5 0 0,4 1 0 0,9-5 0 15,-9-3 0-15,9 0 0 0,-4-5 0 16,8-3-10-16,1-3 10 16,-1-1-33-16,1-4-1 0,3-4 0 0,-3-3 0 15,-1-4-81-15,5-1-16 0,-5-7-3 0,9-3-1 0,-4-1-115 0,4 0-23 0,13-39-5 16,-4 16-1-16</inkml:trace>
  <inkml:trace contextRef="#ctx0" brushRef="#br1" timeOffset="28517.8">15327 11806 1458 0,'4'-12'64'0,"5"8"14"0,-9-4-62 0,5 1-16 0,-1 3 0 0,5-4 0 0,-5 4 122 0,-4 0 22 15,0 4 4-15,0-7 0 0,0 7-75 0,4-4-15 16,-4 4-3-16,0 0-1 0,0 0-26 0,0 0-4 15,0 0-2-15,0 0 0 0,0 8 30 0,0 7 5 16,-4 0 2-16,4 5 0 0,-13 3 3 0,4 0 1 16,-4 4 0-16,-4 8 0 0,-1 3-15 0,-3 5-2 15,-1-1-1-15,0 9 0 0,-8-1-6 0,4 0-2 16,-5 0 0-16,5 4 0 0,9-4-11 0,4 1-2 16,-9-1-1-16,5 0 0 0,-1 0-8 0,10 4-2 15,-10-4 0-15,1-3 0 0,17-5-13 0,-13 1 9 16,9-9-9-16,-1 1 8 0,5-4-8 0,0-8 0 15,5 0 0-15,-5-3 0 0,13-5 0 0,-9-3-14 16,-4-1 3-16,9-7 1 0,-1 4 10 0,-3-4 14 16,8-4-3-16,-5 0-1 0,6 0-10 0,-10 0-9 15,-4 0 9-15,13-8-13 16,-4 0-95-16,4 1-18 0,4-5-4 0,-8 0-716 0,4 5-143 16</inkml:trace>
  <inkml:trace contextRef="#ctx0" brushRef="#br1" timeOffset="30267.43">16200 12253 345 0,'0'0'15'0,"0"0"4"0,0 0-19 0,13-3 0 0,-13 3 0 0,0-4 0 0,9 0 304 0,-1 4 56 16,-3-8 12-16,-1 4 3 0,9-3-244 0,4 3-49 15,-8-4-10-15,9-4-1 0,-1 1-31 0,0-1-5 16,1 1-2-16,3-5 0 0,-3 5-24 0,12-5-9 16,-8 1 0-16,4-5 9 0,-4 5-9 0,4-4 10 15,-5-4-10-15,5 3 10 0,-8 1-10 0,-1 0 8 16,1-1-8-16,-1 5 8 0,-4-4-8 0,-9 3 0 15,5-3 0-15,0 3 0 0,-9 1 10 0,0 3-10 16,0 1 12-16,0-1-12 0,-9 1 16 0,0 3-3 16,-4 4-1-16,5 0 0 0,-10 0 17 0,-4 8 3 15,-4 0 1-15,0 4 0 0,-4 3-5 0,4 1-2 16,-9 7 0-16,9 1 0 0,-9 3 1 0,1 4 0 16,-1 4 0-16,9 7 0 0,-9-3-14 0,0 7-2 15,1 5-1-15,3 3 0 0,-12-4-10 0,12 4 10 0,-8-3-10 16,-8 7 10-16,7-8-10 0,-3 4 0 0,4 1 0 15,4 3 0-15,0 0 10 0,14-4-10 16,-1-4 12-16,5 4-12 0,4-11 25 0,8 0-1 0,-8-5-1 16,13-3 0-16,0-8-23 0,0-3-18 0,9-5 3 0,-5-3 1 15,14-5 14-15,3-10 8 0,14-5 0 0,4-4-8 16,-4-3 8-16,8-8-8 0,-4-4 0 0,9 0 0 16,-9 0 0-16,-8 3 0 0,-1 5-12 0,5 0 3 15,-13 3 9-15,-1 5 0 0,-8 3-9 0,9 0 9 16,-18 8 0-16,-4 0 0 0,0 0 0 0,5 8 0 15,-5 4 8-15,0 3 7 0,-5 1 1 0,1-1 0 16,0 4-16-16,-9 4-18 0,8-3 4 0,-3 3 1 0,-1-4 13 16,9-3 12-16,-9 3-3 0,5-4 0 0,0 1-9 0,4-1 8 15,0-3-8-15,0-1 8 0,4 1-8 0,0-4 0 16,5-4 0-16,-5-1 8 16,9 1-59-16,-8-4-12 0,12 0-2 0</inkml:trace>
  <inkml:trace contextRef="#ctx0" brushRef="#br1" timeOffset="30845.39">16552 12875 1353 0,'0'0'60'0,"0"0"12"0,0 0-57 0,0 0-15 0,8 8 0 0,-8-8 0 16,9 0 49-16,-5 0 7 0,9-4 2 0,-4 4 0 16,4-8-30-16,-8 4-7 0,8-3-1 0,-5-1 0 15,1 0-12-15,0-3-8 0,4-1 10 0,-5-3-10 16,5-1 9-16,-8 1-9 0,8-1 8 0,-9 1-8 16,0-1 0-16,5 1 8 0,-5-1-8 0,-4-3 0 15,0 4 30-15,0-5 1 0,0 5 0 0,-4 0 0 16,4-1 33-16,-9 5 6 0,1-1 2 0,3 8 0 15,-8 0 0-15,-8 4 0 0,3 4 0 0,1 4 0 16,-14 3-12-16,5 5-3 0,-4-1 0 0,0 8 0 16,-1-3-20-16,5 3-4 0,9 0-1 0,-5 4 0 0,-4-8-20 15,4 8-4-15,5-3 0 0,0-1-8 0,4 4 0 16,0-4 0-16,8 0 0 0,5 0 0 0,0-3 0 0,0-5 0 16,5 0 0-16,12-7 0 0,-8 4 0 0,8-8 0 15,-17-4 0-15,17 0 0 0,14-4 20 0,-10 0-4 16,6-4 0-16,3-3 0 0,-4-5-16 0,4-3 0 15,-4 0-13-15,5-1 5 16,-5-3-20-16,0 0-4 0,-13 4-1 0,13-1 0 0,-17 1 10 0,4 4 3 16,-9 3 0-16,9 4 0 0,-13 8 20 0,0 0 0 15,0 0 10-15,0 0-10 0,0 0 11 0,0 0-11 16,0 0 10-16,-9 12-10 0,5-4 20 0,0 7-3 16,-1 0 0-16,-8 5 0 0,9-1-7 0,-9 4-2 15,9-3 0-15,-5-1 0 0,9-4-8 0,-4 1 0 16,4-1 0-16,4-3 0 0,5-5 0 0,-9-7 0 15,4 8 0-15,13-8 0 16,-4 0-98-16,0-4-22 0,5-7-4 0,3-1-916 0</inkml:trace>
  <inkml:trace contextRef="#ctx0" brushRef="#br1" timeOffset="31341.34">17524 11775 1382 0,'0'0'123'0,"0"0"-99"0,0 0-24 0,0 0 0 0,0 0 187 0,0 0 32 16,0 0 6-16,0 0 2 0,0 0-100 0,0 0-20 16,-4 0-4-16,4 0-1 0,-4 4-70 0,-5 3-13 15,0 5-3-15,-4 3-1 0,5 5 9 0,-5 7 1 16,0-4 1-16,4 12 0 0,-13 3-7 0,5 1-2 16,-5-1 0-16,-8 9 0 0,4-1 6 0,-9 0 1 15,0-3 0-15,0 3 0 0,1 1 6 0,12-9 2 16,0 5 0-16,5-1 0 0,-5-7-21 15,9 0-11-15,-4-1 12 0,8-3-12 0,-4-4 10 0,9-4-10 16,4-3 8-16,0-1-8 0,0-4 0 0,4-7 0 16,-4 0 8-16,13-4-8 0,5-4 0 0,-1-8 10 15,5-4-10-15,12 1 10 0,-12-5-10 0,13-3 0 16,-9 4 0-16,4-5 8 0,-8 5-8 0,4-1 0 16,4 5-10-16,-12 3 10 0,3-3-16 15,-3 3 4-15,-9 8 0 0,4-4 0 0,4 0 0 0,-17 4 0 16,0 0 0-16,4 8 0 0,9-4 12 0,-13 3-12 15,5 5 12-15,-1-4-12 0,-8 3 12 0,4 1 0 16,0 0 0-16,-5 3 0 0,-3 4 0 0,-1 1 0 16,5 3 0-16,-14-4 0 0,5 4 0 0,-4-4 0 15,-1 1 0-15,1-1 0 0,-5 0 0 0,1 1 0 16,-1-1 0-16,-8-4 0 0,4 1 0 0,-9-5-16 16,0 1 4-16,9-4 0 0,-4 0 12 0,4-1 0 0,-9-3 0 15,9 0 0-15,-5-4 13 0,10 0 6 16,-1-8 1-16,-4 1 0 0,13 3-20 0,-5-4 0 0,5 0 8 15,9-3-8-15,4-1 0 0,0 0 0 0,0 1 0 0,9-1 0 32,8-3-68-32,0-1-13 0,18 1-3 0,-13-4-1145 0</inkml:trace>
  <inkml:trace contextRef="#ctx0" brushRef="#br1" timeOffset="31779.86">17672 12651 1393 0,'0'0'61'0,"0"0"14"0,0 0-60 0,0 0-15 15,0 0 0-15,0 0 0 0,0 0 112 0,0 0 19 16,13 0 4-16,-4-8 1 0,4 1-77 0,-4-1-15 15,4 4-4-15,0-4 0 0,-5 1-32 0,5-1-8 16,-8-4 0-16,8 5 0 0,4-5 8 0,-8 0 0 16,4 1 0-16,-9-1 0 0,9 5-8 0,-13-5-9 15,4 0 9-15,1 1-13 0,-5 3 43 0,0 0 9 16,-9 1 1-16,9-1 1 0,-9 4 36 0,1 0 7 16,-5 4 2-16,4-4 0 0,0 8-46 0,1 0-8 0,-10 4-3 0,-3 0 0 15,3 3 11-15,-4 1 3 0,-8 3 0 16,8 1 0-16,1-1-31 0,3 8-12 0,1-3 11 15,0 7-11-15,4-8 15 0,4 8-3 0,-4-4-1 0,8 0 0 16,5-4-11-16,-4-3 0 0,8-1 9 0,-4 5-9 16,5-9 19-16,8 5-1 0,-4-5 0 0,4-3 0 15,4-4-29-15,0-4-5 0,5 0-2 0,0-4 0 16,-1-4-125-16,5-3-25 16,-4-1-4-16,0-3-2 0,13-5-44 15,-14-3-9-15,5 0-1 0,5 0-1 0</inkml:trace>
  <inkml:trace contextRef="#ctx0" brushRef="#br1" timeOffset="32107.91">18015 12512 1958 0,'0'0'43'0,"0"0"9"0,0 0 1 0,0 0 3 0,0 0-45 0,0 0-11 0,0 0 0 0,0 0 0 0,0 12 100 0,-9 3 19 16,1-3 3-16,3 3 1 0,-8 5-43 0,5-1-9 15,-5 0-2-15,4 4 0 0,-8 0-55 0,12-3-14 16,-8-1 0-16,9 0 0 0,-5 1 0 0,5-5 0 16,4 1 0-16,0-1 0 0,0-3 0 0,0-1 0 15,0-11 0-15,13 4 0 0,-13-4 0 0,9 4 0 16,4-8 0-16,-5-4 0 0,5 1 54 0,5-5 8 15,-1 0 2-15,0 1 0 16,-8-5-103-16,4-3-20 0,5 4-4 0,-1-5-1 0,0 5 52 16,-8-1 12-16,13 5 0 0,-9-5 0 0,4 5 0 0,0 3 0 15,-8-3 0-15,4 3 0 0,0 0 0 0,-4 4 0 16,4 4 0-16,-13-4 0 0,0 4 12 0,9 4 6 16,4 0 1-16,-13 4 0 0,0 0 9 0,0 3 3 15,0 1 0-15,0 7 0 0,-5-4-3 0,-8 5 0 16,9-5 0-16,4 1 0 0,-13 3-11 0,9 0-2 0,-1-3-1 15,-3 3 0-15,8 0 18 0,0 1 3 0,-5-9 1 0,10 5 0 16,-5-5-55 0,8 1-10-16,-8-12-3 0,5 15 0 0,-1-3-55 15,9-4-11-15,-13-8-2 0,4 0-1131 0</inkml:trace>
  <inkml:trace contextRef="#ctx0" brushRef="#br1" timeOffset="32982.71">18801 12643 288 0,'0'0'25'0,"0"0"-25"0,0 0 0 0,0 0 0 0,0 0 295 0,0 0 53 16,0 0 12-16,0 0 1 0,0 0-218 0,0 8-44 15,0 8-9-15,0-5-2 0,-9 1-28 0,5-1-5 16,0 5-2-16,4-1 0 0,0 1-22 0,-5-1-5 16,-3 1-1-16,8 3 0 0,-5-4-25 0,5-3 0 15,0 3 0-15,0-3 0 0,0-4 29 0,0-8 1 16,0 11 0-16,0-11 0 0,0 0-22 0,0 0-8 15,0 0 0-15,0 0 0 0,5 12 0 0,-5-12 8 16,0 0-8-16,0 0 0 0,0 0 0 0,13 0 0 16,-5-4 0-16,1 0 0 15,9-4-24-15,-10-3-7 0,5-5-1 0,5 1-1 16,-14-1-25-16,13 1-5 0,1-4-1 0,-1-1 0 0,-8 5 64 0,4-4 16 16,4 3 2-16,-8 5 0 0,0-1-7 0,-1 8-2 15,5-4 0-15,-8 8 0 0,-5 0 36 0,0 0 7 16,0 0 2-16,4 8 0 0,-4 0-26 0,0 3-6 15,0 1-1-15,0 0 0 0,-4 3-4 0,4 1-1 16,0-1 0-16,0 0 0 0,-5-3-7 0,5 3-1 0,0-3-8 16,0 3 12-16,0-7-12 0,-4 4 0 0,4-12 0 0,0 0 0 15,0 0 0-15,0 0 0 0,4 11 0 0,5-7-10 16,0 0 10-16,-1-4 9 0,1 0-1 0,0 0-8 16,4-4 0-16,-9-4 0 0,9 1 0 0,-4-5 0 15,4 1 58-15,-9-1 5 0,9 4 1 0,5-3 0 16,-10-5-82-16,5 5-16 15,5-5-3-15,-10 1-1 0,5-1 38 0,5-3 0 0,-10 4 0 0,10-1 0 0,-5 1-16 0,4-5 5 16,-13 9 1-16,9-1 0 16,-8 5-139-16,-5 7-28 0,13-8-6 0</inkml:trace>
  <inkml:trace contextRef="#ctx0" brushRef="#br1" timeOffset="33248.28">19487 12578 1659 0,'0'0'36'0,"0"0"8"0,0 0 2 0,0 0 1 0,0 0-38 0,0 0-9 16,5-8 0-16,-5 8 0 0,0 0 56 0,0 0 10 0,0 0 2 0,0 0 0 15,0 0-12-15,0 0-3 0,0 12 0 0,-5-1 0 16,1 5 0-16,0 3 0 0,-9 0 0 0,8 1 0 15,-8 3-21-15,0-4-5 0,4 0-1 0,5 5 0 16,-9-1-16-16,0-8-10 0,9 1 12 0,-1-1-12 16,5-3 11-16,0-12-11 0,0 0 10 0,0 0-723 15,0 0-145-15</inkml:trace>
  <inkml:trace contextRef="#ctx0" brushRef="#br1" timeOffset="33404.55">19691 12346 1450 0,'0'0'32'0,"0"0"6"0,0 0 2 0,-4-4 1 0,-9 4-33 0,13 0-8 0,0 0 0 0,0 0 0 0,-4 4 0 0,4 4 0 16,-18 0 0-16,18-8 0 0</inkml:trace>
  <inkml:trace contextRef="#ctx0" brushRef="#br1" timeOffset="33732.53">19735 12613 1566 0,'0'0'69'0,"0"0"15"0,0 0-68 0,0 0-16 0,0 0 0 16,0 0 0-16,-5 7 124 0,5 5 22 0,0-1 4 0,-4 5 1 15,-9-1-76-15,9 1-15 0,4-1-4 0,-13 4 0 16,8-3-20-16,-8 3-5 0,9-3-1 0,0-1 0 16,-5-3 27-16,0-1 6 0,9 5 1 0,0-16 0 15,0 0-52-15,0 0-12 0,0 0 0 0,0 0 0 16,0 0 0-16,9-8 0 0,0 0 0 0,8-3 0 16,-8-1 0-16,4-3 0 0,8-5 0 0,-8 5 0 15,-8-4 33-15,-1 3 4 0,9 1 1 0,-4-5 0 16,4 5-38-16,4 0 0 0,-8-1 0 0,4 5 0 15,4-1 0-15,-12 4 0 0,8 1 0 0,4-1 0 16,-13 0 0-16,9 4 0 0,-13 4 0 0,9-4 0 16,4 0-28-16,5 1-3 15,-18 3-1-15,4 0-771 0,9 0-154 0</inkml:trace>
  <inkml:trace contextRef="#ctx0" brushRef="#br1" timeOffset="34554.98">20907 12130 691 0,'0'0'61'0,"0"0"-49"0,0 0-12 0,0 0 0 0,0 0 197 0,0 0 37 16,0 0 7-16,0 0 2 0,13 0-145 0,5-4-29 16,-10 0-5-16,10 0-2 0,-5-3-29 0,4-5-5 15,1 4-2-15,-1-3 0 0,-4-9-11 0,13 5-3 0,-4-4 0 0,-1-1 0 16,1 1-3-16,8 0-1 0,-8-1 0 0,-4 1 0 15,-1 0 4-15,5 0 0 0,-5-1 0 0,-13 1 0 16,9 0 4-16,-8-1 2 0,-5 1 0 0,0 0 0 16,-13-1 12-16,8 5 2 0,-12-4 1 0,8 7 0 15,-17-3 11-15,5 7 3 0,-6 4 0 0,-3 0 0 16,8 8 2-16,-8 4 1 0,0 3 0 0,-5 9 0 16,0-1-10-16,0 4-1 0,5 0-1 0,-5 12 0 15,-4-4-10-15,4 11-1 0,-4 1-1 0,-8 7 0 0,3 0-14 16,5 0-4-16,0 5 0 0,-9 2 0 0,5-3-8 15,8 1 8-15,9-5-8 0,-9 4 8 16,14-4-8-16,-1 0 0 0,-4 0 0 0,13 1 0 0,0-9 0 16,-5-3 8-16,14-9-8 0,-5 1 0 0,9-11 0 15,9-1 0-15,-5-4 0 0,14-7 0 0,-1-4-14 0,-8-8-2 16,8-4 0-16,14-7 0 16,-5-4-12-16,4-1-2 0,9-3-1 0,-4-4 0 0,-5 0 7 0,1 4 0 15,3 0 1-15,-12 7 0 0,0 1 23 0,-5 7 0 16,1-3 0-16,-14 3 0 0,-4 8 0 0,0 0-11 15,0 0 11-15,0 0-8 0,9 12 8 0,-18 3 0 16,5 0 0-16,4 5 8 0,-5 3 12 0,-8-4 2 0,9 0 1 16,-5 1 0-16,5-5-6 0,-1 5-1 15,5-5 0-15,0 0 0 0,0-3-16 0,5 0 0 0,-1-1 0 16,-4-11 0-16,13 4 9 0,5 0-9 0,-1-4 0 16,0-4 9-1,1-4-54-15,-5 1-11 0,4-5-3 0,9 0-1085 0</inkml:trace>
  <inkml:trace contextRef="#ctx0" brushRef="#br1" timeOffset="35289.18">21038 12655 1209 0,'0'0'108'0,"0"0"-87"0,0 0-21 0,0 0 0 0,0 0 156 0,0 0 28 16,0 0 4-16,0 0 2 0,0 0-73 0,0 0-14 15,0 0-3-15,13 4-1 0,-9-4-52 0,13 0-11 16,-8-4-1-16,0 0-1 0,8-4-19 0,-13 5-4 16,14-5-1-16,-10 0 0 0,1 0-10 0,8 1 0 15,-12-1 9-15,8-4-9 0,-9 5 0 0,-4-1 9 16,5-4-9-16,-5 1 0 0,0 3 11 0,-5-4-11 16,5 1 10-16,-4 3-10 0,-9 0 8 0,8 1-8 15,-12-1 0-15,0 8 9 0,4 0-1 0,-9 4-8 16,0 4 12-16,5-1-4 0,0 5 15 0,-5-1 2 15,9 5 1-15,-5-1 0 0,5 5-10 0,-4-1-3 16,0 4 0-16,4 0 0 0,8 0-2 0,-12 1-1 0,13-1 0 16,-5-4 0-16,9 0-10 0,0 1 0 0,9-5 0 0,-9 1 0 15,8-1 0-15,5-7 0 16,5-1 0-16,-1-3 0 0,5-4 0 0,-5 0 0 16,5-4 0-16,0-3 0 0,8-9 0 0,-8 5 0 0,17-5 0 15,-13 1 0 1,4-4-52-16,5 3-2 0,-13-7-1 0,4 4 0 15,-9-1 12-15,5 1 3 0,-5 4 0 0,-4-1 0 0,-4 1 31 0,0-1 9 0,-1 9 0 0,-8 7 0 16,0 0 9-16,0 0 7 0,0 0 0 0,0 0 1 16,0 0 31-16,0 0 7 0,-8 0 1 0,-5 7 0 15,8 5-30-15,-12-1-6 0,4 5 0 0,4-1-1 16,-8 1-10-16,12 3-1 0,-8-4-8 0,9 5 12 16,-9-5-12-16,9 1 0 0,-1 3 8 0,-3-7-8 0,3-1 0 0,10 1 0 15,-5-1 0-15,0-11 0 0,0 0 0 0,13 8 0 16,4-8 0-16,5 4 0 0,-9-8 0 0,0 4 0 15,4-8 0-15,1 1 0 0,-1-5-15 0,0 4-5 16,1-3-2-16,-1 3 0 16,0-4-13-16,1-3-2 0,-5 3-1 0,4-3 0 15,1-1 6-15,-5 1 2 0,4 0 0 0,0-1 0 0,1-3 19 0,-14 3 11 16,13 5-12-16,1-5 12 0,-14 5 0 0,13-1 0 16,-17 4 0-16,9 1 0 0,-9 7 0 0,0 0 9 15,0 0 1-15,0 0 0 0,0 0 26 0,-9 7 6 16,9 5 1-16,-13 4 0 0,9-5-12 0,-9 5-3 15,9-1 0-15,-1 4 0 0,5-3-12 0,-8 3-2 16,8-4-1-16,0 1 0 0,0-1-13 0,8-3 0 16,-8 3 8-16,0-3-8 0,9-4 0 0,0 3 0 15,-5-3 0-15,9 4 0 0,-4-12 0 0,4 3-16 16,-4-6 3-16,8 3 1 16,0-8-105-16,-4 0-21 0,-4 0-4 0,4-7-882 0</inkml:trace>
  <inkml:trace contextRef="#ctx0" brushRef="#br1" timeOffset="36054.61">22392 11555 1868 0,'0'0'83'0,"0"0"17"0,0 0-80 0,0 0-20 0,0 0 0 0,0 0 0 0,-8 4 124 0,8-4 22 15,0 0 4-15,-9 7 1 16,-4 5-75-16,9 3-16 0,-14 1-2 0,5 7-1 0,5 0-9 0,-10 4-3 15,-12 4 0-15,8 4 0 0,0 3-12 0,5 1-2 16,-5 7-1-16,1 1 0 0,-1 3-14 0,-4 4-4 16,4 0 0-16,0 8 0 0,1-8-12 0,3-4 0 15,-12 4 0-15,8-4 0 0,1-4 15 0,3-3-3 16,9-1-1-16,-8 1 0 0,0-5-11 0,4 1-14 16,4-4 3-16,-4-8 1 0,13-4-5 0,-4-4-1 15,4 1 0-15,0-9 0 16,0-3-38-16,0-8-8 0,0 0-2 0,0 0 0 15,0 0 28-15,0 0 6 0,0-12 1 0,0-7 0 0,0 4 9 0,-9-5 3 16,5 1 0-16,-1 0 0 0,5-4 17 0,-8 3 0 16,-1-3 0-16,5 0 0 0,-9 4 27 0,8 3-1 15,5 1 0-15,-8 3 0 0,3 1 34 0,1-1 6 16,-5 4 2-16,9 4 0 0,0 4-10 0,0 0-2 16,0 0 0-16,0 0 0 0,0 0-15 0,9-7-3 0,-5 3-1 15,9-4 0-15,-8 8-28 0,12 0-9 0,0 0 0 16,5 0 0-16,-5 0 8 0,1 0-8 0,3 0 0 0,-3 0 0 15,-1 4 0-15,5-4 0 0,-5 4 0 0,-8 0 0 32,4-4-32-32,4 0 0 0,-8 4 0 0,4-1 0 0,0-3-99 15,-4 4-20-15,4-4-4 0,4 4-1 0,1-4-61 16,-14 4-13-16,9-4-2 0,-4 4-1 0,4-4 125 16,-5 0 24-16,5 0 6 0,-8 0 1 0,-5 0 58 0,0 0 19 0,8 4-10 0,-8-4 10 15,0 0 86-15,5 4 22 0,-5 3 5 0,4 1 1 16,-4-8 2-16,0 12 0 0,4-1 0 0,5-3 0 0,-9 0-53 15,4-1-11-15,9 1-1 0,-8-4-1 0,8 4-14 16,-9-5-4-16,5 5 0 0,4-8 0 16,4 4-16-16,-8-4-4 0,4-4-1 0,0 4 0 15,4-4 8-15,-8-3 1 0,-5 3 1 0,9-4 0 0,0 0-21 0,-4-3 0 16,4-1 0-16,-4 1 8 0,0-1 25 0,-5 0 6 16,0-3 1-16,5 3 0 0,-9-3-13 0,0 3-3 15,-9 1 0-15,5-1 0 0,0 4 11 0,-10 1 1 16,6 3 1-16,-5 4 0 0,0 4-10 0,4 0-3 15,-8 3 0-15,-5 5 0 0,5-1 2 0,-5 5 0 16,-4-1 0-16,13 5 0 0,-5-1-6 0,1 4 0 16,0 0-1-16,-1 0 0 0,14 5-11 0,-9-1-8 15,9 0 9-15,-5 0-9 0,5 0 30 0,-1 0 0 16,10-4 0-16,-5 0 0 16,4 0-46-16,5-7-8 0,-1-1-3 0,5 0 0 15,5 1-7-15,-1-8-2 0,5-1 0 0,-1-3-1369 0</inkml:trace>
  <inkml:trace contextRef="#ctx0" brushRef="#br1" timeOffset="46004.01">7163 14192 518 0,'0'0'46'0,"0"0"-37"0,0 0-9 0,0 0 0 0,0 0 201 0,0 0 39 15,0 0 7-15,0 0 1 0,9-8-119 0,-9 8-24 16,0 0-5-16,9 0 0 0,-5-4-16 0,5 0-2 16,-5-4-1-16,0 5 0 0,5-1-18 0,8 0-4 15,-12 4-1-15,3-4 0 0,5 4-15 0,0-4-3 16,-4 0-1-16,4 4 0 0,-4 0-18 0,4 4-3 15,4-4-1-15,1 4 0 0,-1-4-17 0,-17 0 8 16,17 4-8-16,-12-4 0 0,12 0 8 0,-13 0-8 16,9 0 0-16,5 4 0 15,-14-4-56-15,0 0-19 0,9 0-3 0</inkml:trace>
  <inkml:trace contextRef="#ctx0" brushRef="#br1" timeOffset="48003.54">8253 13806 633 0,'0'0'56'0,"0"0"-44"0,0 0-12 0,0 0 0 16,0 0 170-16,0 0 32 0,4-4 6 0,-4 4 2 15,0 0-115-15,0 0-23 0,14 0-5 0,-14 0-1 16,0 0-6-16,0 0 0 0,0 11-1 0,0-3 0 16,4 0-21-16,-4 3-4 0,-4 5-1 0,4 3 0 15,0 4 17-15,0 4 3 0,-14 0 1 0,10 4 0 16,4 4-18-16,-4 0-3 0,-9-1-1 0,8 5 0 16,-3 0-4-16,-1-5-2 0,9 1 0 0,-9-4 0 15,1 0-14-15,8 0-4 0,0-8 0 0,0 0 0 0,-13 0 0 0,13-3 0 16,8-5 0-16,-3 0 0 0,-5-3-8 0,0-4-9 15,0-8 9-15,0 0-13 0,0 0 13 0,0 0 8 16,0 0 0-16,8 0-8 0,5-4 9 0,0-4-9 16,-8 0 0-16,8-7 9 0,-5 3-9 0,6-7 12 15,3 0-12-15,-8-8 12 0,12 0-12 16,-3 0-12-16,-1-12 2 0,5 0 1 0,4 1 9 16,-4-1 0-16,-1 1 0 0,14-1 0 0,-9-3 0 0,9 3 16 15,-1 4-4-15,-12 0-1 0,9 1-11 0,-10 3-16 16,5 4 4-16,-4 4 1 0,4-1 11 0,-13 1 0 15,5 4 0-15,-1 4 0 0,-4-1 0 0,-4 5 0 16,4-1 0-16,0 0 0 0,-9 5 0 0,9-1 0 16,-9 4 0-16,-4 4 0 15,0 0-53-15,0 0-9 0,0 0-2 0</inkml:trace>
  <inkml:trace contextRef="#ctx0" brushRef="#br1" timeOffset="48706.56">8657 14304 172 0,'0'0'16'0,"0"0"-16"0,0 0 0 0,0 0 0 0,0 0 203 0,0 0 37 16,0 0 8-16,0 0 2 0,0 0-121 0,13-4-24 16,0 4-5-16,-13 0 0 0,0 0-14 0,4-4-2 15,14 4-1-15,-14-4 0 0,9 0-67 0,-9 0-16 16,1 0 0-16,8-3 0 0,-13-1 0 0,9 0 0 16,-1 1 0-16,-3-5 0 0,-1-4 0 0,5 5 0 15,-5-5 0-15,-4 1 0 0,0 0 40 0,0-1 5 16,0 1 1-16,0 3 0 0,-4-3-22 0,-5 3-5 15,0 0-1-15,1 5 0 0,-1-1 37 0,0 8 7 16,0 4 2-16,-8 4 0 0,4-1-24 0,0 1-4 16,0 4 0-16,-4 7-1 0,-1 0-5 0,-3 1-1 15,3-1 0-15,5 0 0 0,4 0-38 0,-12 1-8 16,12-1-2-16,5 0 0 0,-1 1 31 0,5-5 5 16,-8 4 2-16,8-3 0 0,8-1-19 0,-3 1 0 15,-5-5 0-15,13 1 0 0,-5 0-11 0,5-5-5 16,5 1-2-16,-1-4 0 0,5 0 29 0,-5-8 5 0,5 4 2 15,-5-4 0-15,5-4-18 0,-5-3 0 0,5 3 0 16,0-8 0-16,0 1 0 0,4 3 0 0,-5-3 0 16,-3 0 0-16,-1 3 0 0,1 0 0 0,-5 9 0 0,-5-1 0 15,1-4-13-15,4 8-7 0,-13 0 0 0,0 0-1 16,0 0 33-16,4 8 8 0,-4-4 0 0,0 3 1 16,0-7-21-16,0 12 0 0,0-1 0 0,0-3 0 15,0 4 0-15,0-5 0 0,0-7 0 0,0 8 0 16,0-8 0-16,0 0 0 0,0 0 0 0,0 0 0 15,0 0 0-15,0 0 0 0,0 0 0 0,0 0 0 16,0-4 0-16,9-3 0 0,-5-5 0 0,1 4 0 0,-1-7 0 16,5 3 0-16,-5-3 0 0,0-1 0 0,5 1 56 0,-5 0 6 15,14-1 2-15,-14 4 0 0,0 1-52 0,5-1-12 16,8 1 0-16,-12-1 0 16,-1 4-48-16,9 5-13 0,-4-5-3 0,4 0 0 0,-9 4 74 0,9 0 14 15,-8 1 4-15,8-1 0 16,-5 0-96-16,1 4-20 0,0 0-3 0,4 0-937 0</inkml:trace>
  <inkml:trace contextRef="#ctx0" brushRef="#br1" timeOffset="49425.08">9387 14280 1036 0,'0'0'92'0,"0"0"-73"0,0 0-19 0,0 0 0 16,0 0 157-16,0 0 28 0,0 0 6 0,0-3 1 15,4-5-103-15,0 0-20 0,5-3-4 0,-5 3-1 16,1 0-51-16,8-4-13 0,-13 1 0 0,8 3 0 16,1-7 0-16,-5 3-12 0,9-3 3 0,-13 3 0 15,5-3 9-15,-5 3 12 0,4-3-2 0,-4 3-1 16,-4 0-9-16,4 5 0 0,-5-5 0 0,5 1 0 15,0 3 0-15,-17 0 0 0,8 4 0 0,1 4 0 16,-5 0 53-16,4 4 9 0,-8 4 2 0,-1 3 0 16,-4 1-11-16,5 3-1 0,0 5-1 0,-14-1 0 15,10 4-31-15,-5-3-5 0,8 3-2 0,-4 0 0 0,5 0-13 0,0 0 0 16,-5 0 0-16,13-3 0 0,1-1 0 0,8 0 0 16,-9-7 0-16,18 3 0 0,-9-7 0 0,17 0 0 15,-8-1 0-15,8-7 0 0,5 0 0 0,8-3 0 16,-12-9 0-16,8 4 0 15,4-3-48-15,-4-1-13 0,-4-3-3 0,8-5 0 16,-8 1 0-16,0 0 0 0,-5 0 0 0,13-1 0 16,-25 1-32-16,12 0-8 0,-8 3 0 0,-1 1-1 0,-3 3 65 0,-1 4 14 15,5 1 2-15,-9 7 1 0,0 0 121 0,0 0 24 16,0 0 5-16,-18 11 1 0,5 9-52 0,9-1-9 16,-13 0-3-16,12 4 0 0,-21 1 0 0,18 3 0 15,-10 0 0-15,5 3 0 0,5 1-21 0,-14 0-5 16,4 4-1-16,1 4 0 0,0-1-8 0,-5 5-1 15,5-1-1-15,4 4 0 0,-5-7-27 0,10 0 0 0,-10-1 0 16,5 5 0-16,9-1 0 0,-9-3 0 0,4-1 0 16,0-3 0-16,1 0 0 0,8 0 0 0,-5-1 0 0,-8-3-11 15,9-4 11-15,4 4 0 0,-13-4 0 0,9 4 0 16,-5-4 0-16,5-4 0 0,-1-3 0 0,-12 3 8 16,13-8-8-16,-14 1 0 0,1-1 0 0,-5-3 8 15,5-1-8-15,-5-3 11 0,5-4-11 0,-14-4 12 16,14 0 2-16,-5-4 1 0,0-4 0 0,9-11 0 15,-4 0 28-15,8-4 5 0,-8-1 2 0,13-7 0 16,-5 1-18-16,9-5-4 0,0 4-1 0,9 0 0 0,-5 0 2 16,9 0 1-16,-4-3 0 0,12-1 0 0,-3-4-30 0,12 4-20 15,-4-7 4-15,5-1 0 0,-1 5 16 16,5-5 0-16,0 5 0 0,8-5 9 0,0 1 3 16,-12 3 0-16,4 1 0 0,4-1 0 15,-9 4-215-15,0 1-42 0,1 3-9 0,4-4-2 0</inkml:trace>
  <inkml:trace contextRef="#ctx0" brushRef="#br1" timeOffset="49753.13">10038 13300 2178 0,'9'-4'48'0,"-9"4"9"0,0 0 3 0,0 0 1 0,-13 11-49 0,0 5-12 0,4-1 0 0,5 9 0 15,-23 3 76-15,10 0 13 0,4 7 3 0,-4 5 0 16,-18-4-30-16,13 7-6 0,5-7 0 0,-14 7-1 16,14 1-16-16,4-1-3 0,-13 1-1 0,9 3 0 15,4 0-12-15,-5 1-3 0,1-5 0 0,4 1 0 16,9-5-4-16,-10 1 0 0,10-4-1 0,0-4 0 15,4-4-15-15,0-4 0 0,0 0 0 0,8-4 0 16,1-7 0-16,0-1 0 0,8-3 0 0,-4-4 0 16,5-8-77-16,-10 0-22 15,14-3-4-15,4-5-712 0,-4-4-142 0</inkml:trace>
  <inkml:trace contextRef="#ctx0" brushRef="#br1" timeOffset="50268.64">10029 14049 1728 0,'0'0'76'0,"0"0"16"0,0 0-73 0,-13 11-19 16,13-11 0-16,0 12 0 0,0-12 106 0,-4 11 18 15,4-11 3-15,0 0 1 0,0 0-103 0,0 0-25 16,0 12 0-16,0-12 0 0,0 0 54 0,9 4 6 16,-1-4 0-16,-3-4 1 0,-1 0-46 0,5 0-15 15,-1-3 8-15,5-1-8 0,-4 0 0 0,-9-3 0 16,9-1 0-16,-9 4 0 0,4-3 0 0,9-1 0 15,-13-3 0-15,0 3 0 0,0 1 55 0,0-1 7 16,0 0 2-16,-9 1 0 16,5 3-78-16,4 8-15 0,-4-8-3 0,-5 4-1 0,-4 4 33 0,-4 0 0 0,-1 4 0 0,1 8 0 15,0 0 16-15,-1 3 0 0,-4 4 0 0,1 1 0 16,3-5-2-16,1 4 0 0,0-3 0 16,-1-1 0-16,14 1 32 0,-13 3 6 0,-1-4 2 0,14 1 0 15,-5 3-32-15,5-3-6 0,8-5-2 0,5 5 0 16,-9-5-14-16,17 1 0 0,-8-1 0 0,4 1 0 15,4-8 0-15,5 4 0 0,0-8 0 0,-5 3 0 16,5-3 0-16,-1-3 0 0,6-1 0 0,-14 0 0 16,13-8-110-1,-9 1-15-15,5-1-3 0,-5-3-1 0,0-5 35 0,-4 5 7 0,5-4 2 0,-5-1 0 16,4-3-19-16,-8 8-3 0,4-1-1 0,-9 5 0 0,5-1 88 0,-5 4 20 16,1 1 0-16,-5 7 0 0,0 0 100 0,0 0 23 15,0 0 4-15,0 0 1 0,-5 11-9 0,5 5-2 16,-4-1 0-16,-5 4 0 0,1 1-60 0,8 3-12 15,-9-4-2-15,0 4-1 0,9-3-24 0,0-1-5 16,-4 0-1-16,4 1 0 0,-9-1-12 0,9-8 0 16,0 1 0-16,9 0 0 0,-9-12 0 0,0 0 0 15,4 3 0-15,1-3 0 16,8 0-141-16,-9-7-22 0,13-1-4 0,-12-4-560 16,8-7-112-16</inkml:trace>
  <inkml:trace contextRef="#ctx0" brushRef="#br1" timeOffset="50409.21">10416 13755 2188 0,'0'0'48'0,"0"0"11"0,-9 8 1 0,0-4 1 0,1 4-49 0,3-1-12 0,-8-3 0 0,9 4 0 16,4 0 54-16,0-8 8 0,0 0 2 0,0 7 0 16,4 5-154-16,1-4-30 0,8 7-7 15,-9 1-1-15</inkml:trace>
  <inkml:trace contextRef="#ctx0" brushRef="#br1" timeOffset="50768.52">10546 14056 1245 0,'0'0'27'0,"0"0"5"0,0 0 2 0,0 0 2 0,0 0-28 0,13-7-8 0,-13 7 0 0,9-12 0 0,-1 1 58 0,-3-1 10 16,8 4 3-16,-13 8 0 0,4-11-27 0,0-1-6 16,1 1-1-16,3-1 0 0,-8 0-9 0,0 1-1 15,5-1-1-15,-5 4 0 0,-5-3 14 0,5-1 2 16,-8 5 1-16,3-5 0 0,1 4-18 0,-9 4-3 16,4 1-1-16,-8 3 0 0,0 3 35 0,-5 5 6 15,5 0 2-15,-1 3 0 0,-4 5 0 0,5-1 0 16,-13 9 0-16,8-1 0 0,5 0 0 0,-5 0 0 15,0 0 0-15,9 0 0 0,5 4-16 0,-6-3-2 16,10-1-1-16,4-4 0 0,0 4-31 0,0-4-6 16,0 1-8-16,18-5 11 0,-10 1-11 0,5-5 0 15,9 1 0-15,-5-8 0 16,-17-4-92-16,26 4-20 0,5-8-4 0,-5-4-1026 0</inkml:trace>
  <inkml:trace contextRef="#ctx0" brushRef="#br1" timeOffset="51268.4">10976 13404 1958 0,'0'0'87'0,"0"0"17"0,0 0-83 0,0 0-21 0,-4 4 0 0,4-4 0 0,0 0 56 0,0 0 6 16,0 0 2-16,0 0 0 0,0 0-8 0,4 11-2 15,-4 1 0-15,0-12 0 0,9 4-37 0,-1 0-7 16,10 0-2-16,-10-8 0 0,5 0-8 0,5 0 12 15,-10-4-12-15,10-3 12 0,-5-1-12 0,-4-3 0 16,-1-1 0-16,-8 1 0 0,9-1 0 0,4-3 0 16,-9 0 0-16,5-1 0 0,-9 1 0 0,4 0 0 15,-4 0 0-15,0-1 0 0,0 1 0 0,-4 0 0 16,-5 3 0-16,5 5 0 0,0 3 0 0,-9 4 0 16,0 8 0-16,-1 4 8 0,-3-1-8 0,-13 13 0 15,4 11-12-15,-9 3 12 0,-4 5 48 0,0 7 16 16,4 1 4-16,0 3 1 0,1 4-10 0,-6 0-3 15,6-4 0-15,3 8 0 0,-3-8-42 0,3 0-14 16,5 4 8-16,4 0-8 0,5 0 38 0,0-7 4 0,12-5 1 0,5-3 0 16,0-4-35-16,5-5-8 15,-1-6 0-15,9-5 0 0,4-4 0 0,1-3-11 16,3-8 3-16,-3-4 0 16,8-8-32-16,-4 0-7 0,8-7-1 0,-13 0 0 15,5-5-16-15,0 1-3 0,0 0-1 0,4 3 0 16,-13 1 17-16,0 3 3 0,4 4 1 0,0 1 0 0,-12 3 38 0,8 0 9 0,-13 4 0 15,4 8 0-15,9-1 66 0,-13 5 15 0,0 3 3 0,0 5 1 16,0-1-14-16,-9 4-3 0,9-3-1 0,0 3 0 16,9-4-35-16,-5 0-8 0,-4-3 0 0,9-1-1 15,0-3-23-15,-5-1 0 0,9-3 0 0,9 0 8 16,-18-8-96-16,18 0-20 16,4-8-3-16</inkml:trace>
  <inkml:trace contextRef="#ctx0" brushRef="#br1" timeOffset="52143.21">11406 14087 691 0,'0'0'30'0,"0"0"7"0,0 0-29 0,0 0-8 0,0 0 0 0,0 0 0 0,4-4 224 0,1 1 44 15,-1-9 9-15,5 4 2 0,-1 1-165 0,5-5-33 16,-8-3-6-16,8-1-2 0,-9 1-36 0,9-5-7 16,-9 1-2-16,14 0 0 0,-10 3-14 0,1-3-3 15,8 4-1-15,-12-1 0 0,-1 5 1 0,5-1 0 16,-5 4 0-16,-4 8 0 0,0 0 35 0,0 0 7 16,0 0 2-16,-17 0 0 0,4 4 26 0,-5 4 6 15,10 3 1-15,-14 1 0 0,5 3-71 0,-1 1-17 16,1 3 0-16,4-3 0 0,4 3 0 0,-8-4 0 15,12 1 0-15,-8-1 0 0,9-3 16 0,4-4 0 16,0-8 0-16,4 7 0 0,9 1-16 0,-8-4 0 16,12-4 0-16,1 0 0 0,-1-8-16 0,5 4 2 15,-5-7 1-15,9 7 0 0,4-8 13 0,-8 1 16 16,13-1-3-16,-9 4-1 16,-4 8-34-16,4-7-7 0,-5 3-2 0,1 4 0 15,-22 4 1-15,0-4 0 0,0 0 0 0,4 7 0 0,10 1 19 0,-14 4 11 0,0-5-12 0,0 9 12 16,-5-1-14-16,-8 1 4 0,0-1 1 15,4 1 0-15,-8 3 58 0,4 0 12 0,4-3 3 0,-8-1 0 16,0 4-52-16,4-3-12 0,-5-1 0 0,10-3 0 16,-10 3-15-16,-4-3-5 0,9 0-2 0,-4-5 0 15,8 1 22-15,-8-4 0 0,4 0 0 0,9 0 0 16,-9-1 8-16,8-3-8 0,-8 0 0 0,13-3 8 16,-4 3-8-16,4 0 0 0,0-8 0 0,0 8 8 15,4-8-8-15,9 4 0 0,-8-3 0 0,8-1 0 0,-13 0-9 16,17 4 9-16,-8-4 0 0,4 8 0 0,-9-7 0 0,9 3-8 15,-4 4 8-15,-1 0 0 0,1 0 12 0,4 0 7 16,-4 0 1-16,4-4 0 0,0 8-35 0,-4-4-6 16,4 4-2-16,-5 0 0 0,5-1 37 0,0-3 7 15,5 0 2-15,-10 4 0 0,10-4-23 0,-1-4 0 16,-17 4 0-16,4-3 0 16,14-5-123-16,-1 0-29 0,-4-3-5 0</inkml:trace>
  <inkml:trace contextRef="#ctx0" brushRef="#br1" timeOffset="52549.35">11996 13968 288 0,'0'0'25'0,"0"4"-25"0,-13-4 0 0,9 3 0 16,4 1 404-16,-13 0 76 0,9 0 16 0,-1 4 2 15,-12-1-299-15,17 1-60 0,-17 0-12 0,12 3-3 16,-12 5-48-16,8-1-11 0,1 1-1 0,3-1-1 15,-8 5-29-15,9-5-6 0,-9 4 0 0,13-3-1 16,0-1-16-16,0-3-3 0,0-12-8 0,13 11 12 16,-9 1-12-16,9-8 0 0,-4 3 0 0,4-7 0 15,4-3 0-15,1-5 0 0,-5 4 0 0,4-8 0 16,0 1-13-16,1-5-6 0,-1-3-1 0,0 0 0 31,1 0-37-31,-9-1-8 0,4-3-2 0,4 4 0 0,-8-4 4 0,4-1 1 16,0 9 0-16,-9 0 0 0,13-1 42 0,-17 5 8 0,5 3 1 0,-5 8 1 0,4-4 26 15,-4 4 6-15,0 0 1 0,0 0 0 0,0 0 33 16,9 4 6-16,-9 7 2 0,0 5 0 0,-9-5-12 16,9 9-1-16,0-5-1 0,0 4 0 0,-4 1-18 0,4-1-4 15,0-4-1-15,0 9 0 0,0-5-11 0,0-4-1 16,4 1-1-16,5-5 0 0,-9 5-14 0,8-8 0 16,1-1 8-16,-5 1-8 0,14-4-14 0,-14-4-6 15,9 0 0-15,5 0-1273 0</inkml:trace>
  <inkml:trace contextRef="#ctx0" brushRef="#br1" timeOffset="53689.71">12704 14222 1036 0,'0'0'46'0,"0"0"10"0,0 0-45 0,9 0-11 15,-5 0 0-15,-4 0 0 0,0 0 147 0,0 0 27 16,13 0 6-16,-13 0 0 0,0 0-44 0,0 0-8 15,0 0-3-15,0 0 0 0,0 0-34 0,5 0-7 16,-1-3-2-16,9-1 0 0,-13 0-31 0,0-4-7 16,9 0 0-16,-1-3-1 0,-3-1-29 0,8 1-6 15,-9-5 0-15,5 5-8 0,-1-5 8 0,10-3-8 16,-18 3 0-16,9 1 0 0,4-4 13 0,-13-1-4 16,4 5-1-16,-4-4 0 0,0-1-8 0,0 5 0 15,0-4-10-15,-4 7 10 0,4-3 0 0,-13 3 0 16,4 4 0-16,0 4 0 0,0 1 16 0,-8 3-4 0,4 3-1 15,4 5 0-15,-8 4 34 0,-5-1 7 0,-4 5 2 16,0 3 0-16,4 8-43 0,5-8-11 16,-13 1 0-16,8-1 0 0,0 4 0 0,1-4 0 0,3 5 0 15,-4-5 0-15,9 0 0 0,0 1 0 0,5-5 0 0,8 0 0 16,0 1 0-16,0-1 0 0,0 1 0 0,4-8 0 16,9 3 0-16,4-3 0 0,-8-4 0 0,9 3 0 15,3-7 8-15,-3 0-8 0,12-3 12 0,-8-1-4 16,-5-4-8-16,5 0-9 0,0-3 9 0,-1-1-13 15,-3 0 13-15,3-3 13 0,-3 0-2 0,-1-1-1 16,0-3-10-16,-4 0 0 0,5-1 0 0,-9 5 0 0,4-1 0 16,-9 1 0-16,-4-1 0 0,13 5 0 0,-13-1 0 0,4 5 0 15,-4 7 0-15,0 0 0 0,0 0 0 0,0 0 0 16,0 0 0-16,0 0 0 0,-4 7 0 0,-9 5 0 16,9 3 0-16,-1 1 0 0,-3 3 0 0,-1 0 0 15,9 1 0-15,-13-1 0 0,8 0 0 0,5 1 8 16,-8-1-8-16,8-4 8 0,-5-3-8 0,5 0 0 15,5-1 0-15,-5-11 0 0,8 4 0 0,1 0 0 16,0 0 0-16,0-4 0 0,4-4 0 0,-5-4 0 16,5 0 0-16,5-3 0 0,-1-1 0 0,0-3 8 15,1-1-8-15,3 1 0 0,-3-4-8 0,4-1-8 16,-5 1 0-16,5 0-1 0,-1-1 17 0,-3 1 0 16,3 0 0-16,-3 3 0 0,-5 5-15 0,4-1 1 15,1 4 0-15,-10 1 0 0,-3 3 14 0,-5 4-12 0,0 0 12 16,0 0-12-16,0 11 12 0,0 1 0 15,-9 3 0-15,5 1 10 0,-9 3 14 0,8 0 2 0,-12 5 1 16,-1-5 0-16,18 4 1 0,-13 0 0 0,5 0 0 0,8-7 0 16,-13 3-16-16,8-3-2 0,5-1-1 0,0-7 0 15,0 3-9-15,0-11 0 0,0 0 9 0,0 0-9 16,0 0 0-16,0 0 0 0,9 0 0 0,4-7 0 16,4-5 0-16,1 1 0 0,-1-1 0 0,1-4 8 15,-5-3-22-15,4 4-4 0,9-5-1 0,-13 5 0 16,4 0-8-1,-4 3-1-15,5 0-1 0,-10 1 0 0,1 3 17 0,0 0 3 0,4 1 1 0,-13 7 0 16,0 0 8-16,0 0 0 0,9 0 0 0,-9 0 0 16,0 0 0-16,13 11-8 0,-9-3 8 0,5 4 0 0,-9 3 0 15,0-3 0-15,0-1 0 0,0 5 0 0,0-1 0 16,0 0 0-16,0-7 0 0,0 4 0 0,0-1 0 0,0 1 0 16,0-4 0-16,4-1 8 0,0 1-8 0,-4 0 0 15,0-8 0-15,13 11 0 16,-13-11-177-16,0 0-34 0</inkml:trace>
  <inkml:trace contextRef="#ctx0" brushRef="#br1" timeOffset="54814.45">13660 14080 633 0,'0'0'56'0,"0"0"-44"0,0 0-12 0,0 0 0 15,-9 7 331-15,5 5 64 0,4-12 13 0,-5 8 2 16,5-8-209-16,0 0-41 0,0 11-9 0,0-11-2 15,5 4-119-15,-5-4-30 0,0 0 0 0,13 4 0 16,-5-4 0-16,5-4 0 0,5 0 0 0,-14-3-10 16,9-1 10-16,4 0 0 0,-12-4 8 0,8 1-8 15,-9 3 0-15,-4-3 0 0,9-1 0 0,-9-3 8 16,9-1-8-16,-9 1 0 0,0-1 0 0,0 1 0 16,0-1 0-16,0 1 0 0,0-1 0 0,-9 1 0 15,0 3 0-15,-4 5 0 0,4-1 0 0,-8 4 0 16,0 4 32-16,-5 4 6 0,-4 8 1 0,0-1 0 15,4 8-4-15,0 9-1 0,-8-1 0 0,8 3 0 0,-8 1-8 16,8 0-2-16,1 4 0 0,3-4 0 16,-4 0 3-16,5-4 0 0,4 0 0 0,9 0 0 0,-1-4-19 15,5-4-8-15,0-3 8 0,0-1-8 16,9-3 0-16,4-5 0 0,0-3 0 0,4 0 0 0,-8-8 0 16,9 0 0-16,-1-3 0 0,9-1 0 0,0-7-11 15,-4-1-7-15,-5-3-2 0,5-4 0 16,13-4-23-16,-14 0-5 0,1-4 0 0,8-4-1 15,-8 0-11-15,-5-3-1 0,5-1-1 0,4-7 0 16,5 3 31-16,-10 1 7 0,1-1 0 0,0-3 1 0,4 0 23 0,-5-1 0 16,-3-3 0-16,4 0 0 0,-5 4 0 0,0-5 0 15,1 1 0-15,-5 4 0 0,0 7 0 0,4 4 0 16,-4 8 0-16,-4 4 0 0,4 4 28 0,-13 7 0 16,4 1 0-16,-4 11 0 0,0 0 13 0,0 0 3 15,0 0 1-15,0 0 0 0,-4 11-9 0,-5 5-3 0,0-1 0 16,-4 8 0-16,5 4-6 0,-10 4-2 0,-3 8 0 15,-5 3 0-15,0 1 0 0,4-1 0 0,-13 5 0 16,0 3 0-16,9-8-8 0,-8 9-1 0,12-1-1 16,-13 0 0-16,13 4-15 0,5-4 9 0,-5-3-9 15,5-5 8-15,8 0-8 0,5-3 0 0,0-4 0 0,8-8 0 16,9-4 0-16,-4-4 0 0,4-3 0 0,4-5 0 16,0-7-28-16,5-4 3 0,0 0 0 0,0-8 0 15,8-3-21-15,-8-1-4 16,-1-3-1-16,10-1 0 0,-14 1 8 0,-4-4 2 0,13 3 0 0,-13-3 0 15,0 0 26-15,0 3 6 0,5-3 1 0,-10 3 0 16,5 1 8-16,-4 0 0 0,0-1 0 0,-1 8 0 16,1-3 0-16,-5-1 0 0,-4 12 0 0,0-7 0 15,0 7 11-15,0-12-3 0,0 12 0 0,-4-4 0 16,-9-4 2-16,9 4 0 0,-5 4 0 0,0-3 0 0,1 3-10 16,-1 0 8-16,5 3-8 0,-9-3 8 0,0 8 0 0,4 0-8 15,-8 4 12-15,12-1-4 0,-12 1 15 0,4 3 2 16,4 1 1-16,-4-1 0 0,9 0-8 0,-9 1-2 15,8-1 0-15,5 5 0 0,0-9-16 0,0 5 0 16,0-5 8-16,5 5-8 0,8-5 0 0,-9 1 0 16,9-4 0-16,-4-5 0 0,8 1 0 0,1 0 0 15,-1-8 0-15,0 0 0 16,5-3-87-16,-5-1-11 0,1-4-2 0,8 1-1 16,-4-1 33-16,4-3 8 0,-5 3 0 0,1 1 1 15,-5-1-4-15,1 4-1 0,-1 4 0 0,0 1 0 0,-12-1 52 0,12 0 12 16,-17 0 0-16,0 4 0 0,0 0 36 0,0 0 9 0,0 12 3 15,0 3 0-15,-8-3 29 0,3-1 7 0,1 5 0 0,-1 3 1 16,-8-4-21-16,13 1-4 0,-4-5 0 16,-5 5-1-16,5-8-44 0,4-8-15 0,4 7 9 15,-4-7-9-15,0 0 0 0,13 0 0 0,-8-4 0 16,8-3 0-16,-4-5-11 0,4 1-7 0,4-5-2 0,-8-3 0 31,4-4-22-31,0-1-5 0,-5 1-1 0,5 4 0 0,-4-8 39 0,0 8 9 0,-1-1 0 0,1 1 0 16,-5 4 0-16,1 3 0 0,3 4 0 0,-8 1 0 15,0 7 49-15,0 0 12 0,0 0 3 0,0 0 0 16,0 0-52-16,0 0-12 0,0 7 0 0,-8 5 0 16,3-4 0-16,1 7 0 0,4-7 0 0,4 3 0 15,-4 5 0-15,5-5 0 0,3-3 0 0,-3 4 0 16,-5-5 0-16,4-3 0 0,1 4 0 0,8-4 0 16,0 4 8-16,-9-8 0 0,-4 0-8 0,13 0 12 0,-4 0-12 15,4 0-8-15,-5-4 8 0,5 0-13 16,0 0-107-16,-4-4-20 0,4 4-5 0,4-3-989 15</inkml:trace>
  <inkml:trace contextRef="#ctx0" brushRef="#br1" timeOffset="55470.54">14628 14080 2062 0,'0'0'92'0,"0"0"18"0,0 0-88 0,0 0-22 0,0 0 0 0,0 0 0 15,0 0 96-15,0 0 14 0,13 0 3 0,-9-4 1 16,9-4-73-16,-4 4-14 0,4 0-3 0,-9-3-1 16,9 3-23-16,-4-4 9 0,4-4-9 0,-4 5 0 15,4-1 8-15,0-4-8 0,-9 5 0 0,1-5 0 16,8 4 0-16,-13-3 8 0,0-1-8 0,4 1 0 16,-4-1 13-16,0 4-4 0,-4-3-1 0,4-1 0 15,0 4 22-15,0 8 4 0,0 0 1 0,-18-3 0 16,14 3 4-16,-9 0 1 0,0 7 0 0,4 1 0 15,-8 0-12-15,4 7-3 0,4 5 0 0,-8-1 0 16,4 0-8-16,4 0-1 0,-8 1-1 0,4 3 0 16,8 0-15-16,-8 4 11 0,5-4-11 0,8-3 10 15,-13 3-10-15,13-4 0 0,0 4 0 0,13-7 0 16,-13-1 0-16,8 1 0 0,-8-16 0 0,18 7-11 16,-1-3-23-16,0-4-5 0,5-8-1 15,0 1 0-15,4-5-71 0,-4-3-14 0,-1-1-3 0,-3-3-1 16,8-4 1-16,0 0 0 0,-5 3 0 0,1-3 0 15,-4 0 102-15,-1 0 26 0,5 3 0 0,-5 1 0 0,0 0 46 16,1 3 14-16,-5 5 4 0,0-1 0 0,0 5 51 0,-5-1 10 16,6 8 3-16,-10-4 0 0,9 8-103 0,-13 0-25 15,4 3 0-15,-4 5 0 0,-4 0 56 0,4 3 7 16,-9 4 1-16,1 1 0 0,8-5-35 0,-14 4-6 16,6 1-2-16,-1-1 0 0,5 0-13 0,-1 1-8 15,5-5 8-15,0-3-8 0,0-1 0 0,0 1 0 16,0-12 0-16,5 7 0 0,-1-7 0 0,5 4 0 15,-5-8 0-15,14 1 0 0,-10-5-17 0,5-4 1 16,0-3 1-16,-4 3 0 16,4-7-45-16,4 4-8 0,1-1-3 0,-1 1 0 15,-4-1 17-15,4 1 3 0,-3-1 1 0,3 5 0 0,0-1 34 0,-8 4 6 0,8 1 2 16,-4 3 0-16,-13 4 16 0,9 4 3 0,0 0 1 0,-5 3 0 16,-4 1 55-16,0 7 11 0,-4 1 2 0,4 3 1 15,-9 0-10-15,0 1-3 0,1 3 0 0,-1 0 0 16,5 0-30-16,-5 0-6 0,9 1-2 0,0-1 0 15,-4-4-21-15,8-3-9 0,5-1 8 0,-5-3-8 16,0-1-44 0,9-3-13-16,-4 0-3 0</inkml:trace>
  <inkml:trace contextRef="#ctx0" brushRef="#br1" timeOffset="56032.91">16070 13643 979 0,'0'0'87'0,"0"0"-70"0,0 0-17 0,0 0 0 0,0 0 221 0,0 0 41 15,0 0 8-15,0 12 2 0,-5 3-140 0,1 1-28 16,0 7-6-16,-9 0-1 0,0 0-41 0,4 8-8 16,-8-4-1-16,-1 8-1 0,5-4-18 0,-4 4-4 15,8-4-1-15,-4 3 0 0,4-3-23 0,-8-4 9 16,4 0-9-16,9 0 0 16,-1-7-49-16,-3-1-17 0,3-4-3 0,1-3-1002 0</inkml:trace>
  <inkml:trace contextRef="#ctx0" brushRef="#br1" timeOffset="56439.25">15744 13624 1893 0,'-17'0'84'0,"12"0"17"0,1-4-81 0,-9 4-20 0,9-4 0 0,-9 0 0 15,8-3 121-15,1 3 20 0,-5-4 4 0,9 0 1 16,0-3-66-16,9-1-12 0,-5-3-4 0,5-1 0 15,4-3 0-15,4 0-1 0,1-1 0 0,-1-3 0 16,13 0-35-16,1 0-6 0,8-4-2 0,0 0 0 16,0 4 0-16,0-4-1 0,9 4 0 0,-9-1 0 15,0 9-10-15,5 0-1 0,-5-1-8 0,8 5 12 16,-8 7-12-16,1-4 0 0,-6 8 0 0,1 0 0 16,-9 0 20-16,9 8-1 0,-13 3-1 0,-1 1 0 15,-3 3-28-15,-5 5-6 0,-5 3 0 0,5 4-1 16,-4-4 17-16,0 0 0 0,-18 4 0 0,9 0 0 15,-4-4 0-15,-1 4 0 0,-8 0 0 0,5 0 0 0,-10-3 0 0,1-1 0 16,-5-4 0-16,5 0 0 0,-1 1 0 0,-3-5 9 16,3 4-9-16,1-3 8 0,-5-1-8 0,5 1 0 15,-13-5 0-15,12 1 8 0,-8-1-8 0,9 1 0 16,-5-4 0-16,0-1 0 0,9 1 0 0,-4 0-14 16,8-4 2-16,-4 0 0 15,9-4-36-15,4 0-6 0,0 0-2 0,0 0 0 16,0 0-173-16,0 0-35 0</inkml:trace>
  <inkml:trace contextRef="#ctx0" brushRef="#br1" timeOffset="57313.87">16421 13983 518 0,'-21'8'46'0,"21"-8"-37"0,0 0-9 0,0 4 0 16,-13 3 373-16,13-7 73 0,0 0 14 0,0 0 4 15,0 0-287-15,0 0-57 0,0 0-11 0,0 0-2 16,0 0-68-16,13-7-14 0,-13 7-2 0,4-8-1 16,13-4-22-16,-8-3 0 0,4 3-12 0,5 1 4 15,-1-1 8-15,-13-3 0 0,9 3 0 0,-4 4 8 16,0-7-8-16,-5 3 0 0,0 1 8 0,-4-1-8 16,0 1 0-16,-4 3 0 0,0-4 0 0,-9 5 8 15,0-1-8-15,4 8 0 0,-13 0 0 0,5 0 0 16,4 8 0-16,-5-1 0 0,-3 5 0 0,3 0 0 0,1 3 52 0,-5 4 10 15,1 4 2-15,3 1 0 16,1-1-52-16,8 4-12 0,-8 4 0 0,4-4 0 0,8-4 0 16,-3 0 0-16,8 0 0 0,0 0 0 0,8-7 0 0,-3-1 0 15,8-3 0-15,8-4 0 0,-3-5 0 16,4 1 0-16,4-4 0 0,8-4 0 0,-3 1 0 16,-5-5 0-16,4-4 0 0,1 1 0 15,3-1-48-15,-3-3-13 0,3-1-3 0,-12 1 0 16,4-1 7-16,-4-3 1 0,4 7 0 0,-9-3 0 15,-4 3 15-15,0 1 3 0,0 3 1 0,-8 0 0 0,-5 8 27 0,0 0 10 16,0 0 0-16,0 0-9 0,0 0 39 0,0 0 8 16,0 8 2-16,4 4 0 0,-8-5 12 0,4 5 4 15,0 0 0-15,0-1 0 0,0-3-45 0,-5 0-11 16,5-8 0-16,0 0 0 0,5 11 0 0,-5-11 0 0,0 0 0 0,0 0 0 16,0 0 0-16,8 0 0 0,-8 0 0 15,14-4 0-15,-1-3 0 0,-9-1 0 0,9 0 0 0,-9 0 0 16,14 1 17-16,-18-1 2 0,8-4 0 0,1 5 0 15,0-1-31-15,-1-4-5 0,1 1-2 0,4-1 0 32,-9 1-13-32,9-5-4 0,-4 1 0 0,4 3 0 0,-4-3 4 0,0 3 1 0,8-7 0 0,-13 7 0 15,9-3 9-15,-8 3 2 0,-1 5 0 0,0-5 0 16,5 8 20-16,-9 4 0 0,0 0 0 0,0 0 0 16,0 0 14-16,0 0 7 0,0 0 2 0,0 0 0 15,0 0 33-15,-13 0 6 0,13 0 2 0,0 0 0 16,0 0-30-16,0 0-6 0,0 0 0 0,-4 4-1 15,4-4-15-15,0 0-4 0,0 0 0 0,-5 8 0 16,5 3 17-16,0-11 3 0,5 4 1 0,-5 4 0 0,8 0-29 16,1-1 0-16,0-3 0 0,4 4 0 0,0 0 0 0,-9-5 0 15,13 5 0-15,-12 0 0 0,12 0 0 0,-13 3 0 16,1-3 0-16,4 0 0 0,-1 3 0 0,1-3 0 16,-5 4 0-16,9-1 0 0,-8 1 0 0,-1-1 0 15,9 1 0-15,-9-1 0 0,-4 1 0 0,5 0 0 16,3-1 0-16,-8 1 0 15,0-1-45-15,0 5-15 0,0-5-4 0,0 5 0 0,-13-1 52 0,9-3 12 16,-9-4 0-16,9 3 0 0,-14 1 0 0,14-5 0 16,-9 1 0-16,9 0 0 0,-10 0 0 0,-3-1 0 15,0-3 0-15,4 0 0 0,-13-4 48 0,4 4 13 16,0-4 3-16,5-4 0 0,-5-4-64 0,9 4-15 16,4 1-1-16,-8-5-1 0,8 4 17 0,1-4 0 15,8 1 0-15,-5-1 0 16,10-4-76-16,-5 5-14 0,4-5-3 0,9 4-1067 0</inkml:trace>
  <inkml:trace contextRef="#ctx0" brushRef="#br1" timeOffset="57813.75">17459 14037 1958 0,'0'0'43'0,"0"0"9"0,0 0 1 0,0 0 3 0,0 0-45 0,0 0-11 16,9-8 0-16,0 1 0 0,-5-1 52 0,9-4 8 16,-9 5 1-16,5-5 1 0,0 4-46 0,-1 1-16 15,5-1 9-15,-8-4-9 0,8 5 0 0,-13-5 0 16,9 0 8-16,-1 5-8 0,-8-5 10 0,0 4 0 16,0 1 0-16,0-1 0 0,-8 0 33 0,-1 1 6 15,-4-1 2-15,8 0 0 0,-12 4 23 0,0 4 5 16,-1 0 1-16,1 4 0 0,-5 4-26 0,1 0-5 15,-10 7-1-15,5-3 0 0,4 3 13 0,-8 4 3 16,4 1 0-16,4 3 0 0,-4-4-52 0,13 0-12 16,-4 1 0-16,8 3 0 0,5-4 0 0,4 0 0 15,4 1 0-15,5-1 0 0,-9 0 0 0,17-3 0 16,-4 3 0-16,13-3 0 0,-8-5 0 0,3-3 0 16,1 3 0-16,0-7 0 15,-1-4-48-15,1 0-13 0,4-4-3 0,-4-7 0 0,-5 3 32 0,1-3 5 16,3-5 2-16,-3-3 0 15,-10 0-11-15,5-1-3 0,5-3 0 0,-14-4 0 0,9 0 39 0,-13 0 0 0,0 0 0 16,0 0 0-16,-8 4 9 0,-1-4 10 0,5 7 1 0,-10-3 1 16,-3 4 18-16,4 4 3 0,0-1 1 0,-4 8 0 15,-1 1-35-15,-3 3-8 0,3 4 0 0,-8 4 0 16,13 0 0-16,-4 3 0 0,-1 1 0 0,5 4 0 16,9-1 53-16,-9 5 9 0,9-5 2 0,4 8 0 15,0-3-103 1,0-1-20-16,13 1-4 0,-9-1-1 0,5-3-39 0,4-1-8 15,4 1-1-15,0-4-1056 0</inkml:trace>
  <inkml:trace contextRef="#ctx0" brushRef="#br1" timeOffset="58188.67">17707 13890 633 0,'4'-11'28'0,"-4"11"6"0,0 0-34 0,5-4 0 16,3 0 0-16,-8 4 0 0,0 0 404 0,0 0 73 15,0 0 15-15,0 0 4 0,0 12-295 0,0-5-58 16,0 5-12-16,0 0-3 0,0-1-102 0,0 1-26 15,0 3 0-15,0-3 0 0,-8 7 0 0,3-3 0 16,5-1 0-16,-4 0 0 0,-1 1 0 0,-8-1 0 16,9-3 0-16,4 3 0 0,0-3 0 0,0 0 0 15,0-5 0-15,0 1 0 0,4-4 0 0,9 0 0 16,-8-8 0-16,12-4 0 0,-8-3 0 0,17-1 0 16,-4-4 0-16,-1-3 0 15,1 4-46-15,13-5-14 0,-13-3-4 0,12 0 0 16,-12 4 4-16,0 0 0 0,-5-1 0 0,5 5 0 15,-9 3 24-15,4 1 4 0,1 3 2 0,-14 0 0 0,-4 8 30 0,0 0 18 0,0 0-2 16,0 0-1-16,4 12 44 0,-4-1 9 0,-4 1 1 0,0 3 1 16,-5 1-1-16,0 3 0 0,9 0 0 0,-13 1 0 15,9-1-55-15,-1 0-14 0,5 1 0 0,-8-5 0 16,3 4 0-16,10-7 0 0,-5 3 0 0,8-3 0 16,-3 0 0-16,8-5 0 0,-9 1 0 0,5-4 0 15,4-4-151 1,0-4-33-16,13-4-6 0,-9-3-2 0</inkml:trace>
  <inkml:trace contextRef="#ctx0" brushRef="#br1" timeOffset="58813.55">18328 13929 2649 0,'-18'8'58'0,"18"-8"12"0,0 0 2 0,-8 8 4 0,-1-1-61 0,9-7-15 0,0 0 0 0,0 0 0 0,0 12 37 0,0-12 5 16,17 4 1-16,-8 0 0 0,9-4-18 0,-5 0-3 15,4-4-1-15,5-4 0 16,-5 0-68-16,0 1-13 0,1-5-4 0,-10-4 0 16,10 5 0-16,-5-5 0 0,4-3 0 0,-12 8 0 0,8-5 52 0,-9 1 12 15,0-1 0-15,-4 1 0 0,0 3 37 0,0 1 11 16,-4-1 1-16,0 4 1 0,-9 1 22 0,-1-1 5 16,6 8 1-16,-5 0 0 0,4 0-11 0,-8 8-3 15,-9-1 0-15,4 5 0 0,-4 3-51 0,9 1-13 16,-14 3 0-16,9 0 0 0,1 5 32 0,3-1 4 15,1-4 1-15,8 4 0 0,-4 0-8 0,9 1-1 0,-5-1-1 0,5-4 0 16,4 0-27-16,4-3 0 0,5-5 0 0,0-3 0 31,4 0-22-31,0-4-10 0,-5-1-1 0,10-6-1 16,-1 3 2-16,0-8 1 0,5-4 0 0,0 5 0 0,0-9 31 0,-9 1 0 16,0-5 0-16,-5 1 0 15,5 0-54-15,5 0-8 0,-10 3-2 0,10-3 0 0,-5 3 52 0,9 1 12 0,-9 3 0 0,0-3 0 16,0 3 0-16,0 5 0 0,-9-1 0 0,5 4 0 15,-9 4 0-15,0 0 0 0,0 0 0 0,0 0 0 16,0 0 48-16,0 0 13 0,0 0 3 0,-5 12 0 16,5-5-52-16,0 9-12 0,-4-5 0 0,4 1 0 15,0 3 0-15,0-3 0 0,0-1 0 0,0 5 0 0,0-4 0 16,0-5 0-16,4 5 0 0,-4-12 0 0,0 0 0 0,0 0 0 16,13 0 0-16,-4 0 0 0,4-4 0 15,4-4 0-15,-8 1 0 0,4-5 0 16,0 0-48-16,5 1-13 15,-10-1-3-15,5 1 0 0,5-1 52 0,-14 4 12 0,9-3 0 0,-9 3 0 16,1 0-54-16,-5 8-8 0,13-4-2 0,-13 4 0 0,0 0 52 0,0 0 12 16,0 0 0-16,4 8 0 0,0 0 48 0,5 0 13 15,-9 3 3-15,0 1 0 0,0 3-52 0,-9 4-12 16,9-3 0-16,0 7 0 0,-4-4 0 0,4-3 0 16,-4-1 0-16,4 1 0 0,0 3 0 0,0-7 0 15,0 3 0-15,0-3 0 16,0-1-48-16,0-11-13 0,0 0-3 0,0 8 0 0</inkml:trace>
  <inkml:trace contextRef="#ctx0" brushRef="#br1" timeOffset="59625.82">19657 13045 2070 0,'0'0'45'0,"0"0"10"0,0 0 1 0,-5 8 3 0,-8-1-47 0,9 5-12 16,-9 3 0-16,4 1 0 0,-8 7 92 0,-1 4 17 16,1 4 3-16,0 4 1 0,-1 7-38 0,-3 1-8 15,-1 7-2-15,5 8 0 0,-14 0-20 0,9-4-4 16,-4 4-1-16,5 0 0 0,-5-1-26 0,0 1-6 15,4 0 0-15,-9 8-8 0,10-8 0 0,-1 0 0 16,5-12 0-16,12 4 0 0,-12-3 0 0,8-5 0 16,5-7 0-16,0 0 0 15,4-5-111-15,4-10-29 0,0-1-5 0,5-4-2 0</inkml:trace>
  <inkml:trace contextRef="#ctx0" brushRef="#br1" timeOffset="60266.3">19961 13655 1267 0,'0'0'56'0,"0"0"12"0,0 0-55 0,0 0-13 0,0 0 0 0,13 4 0 0,-13-4 83 0,4 0 13 16,0 0 4-16,5 0 0 0,-5-4-21 0,9 0-4 16,-13 4-1-16,5-4 0 0,-1-3-26 0,9-1-4 15,-9 4-2-15,1-4 0 0,8-3-21 0,-9-1-4 16,5 0-1-16,-5 1 0 0,1-5-4 0,8 1 0 16,-9 0-1-16,0-1 0 0,-4-3-11 0,9 3 12 15,-5-3-12-15,-4 4 12 0,0-5 9 0,0 5 3 16,0-1 0-16,-4-3 0 0,-5 4 12 0,1 3 4 15,-1 0 0-15,0 1 0 0,-8-1 5 0,4 8 2 16,-5 1 0-16,-3 3 0 0,-1 3-2 0,0 5 0 16,-12 4 0-16,7 3 0 0,-7 5-1 0,-1 3-1 15,13 4 0-15,-17 4 0 0,4-1-35 0,1 5-8 16,-1-4 0-16,5 4 0 0,-5 0 35 0,0-1 5 0,13 1 0 16,1 0 1-16,3 0-14 0,1-1-3 15,4 1-1-15,9 4 0 0,-1-5-23 0,-3 5-16 0,3-8 2 0,18 0 1 16,-8-4 13-16,8 0 0 0,-5-4 0 0,5-4 0 15,9-7 8-15,4-4 4 0,4-4 0 0,-3-4 1 16,7-4-13-16,-3-4-18 0,-1-4 4 0,0-7 1 16,5 0 13-16,0-4 0 0,-9-1 0 0,9-3-9 15,-9-3 9-15,4-1 0 0,-4 0 0 0,5-4 0 16,-14 4 0-16,5 0 0 0,-5 0 0 0,0-3 0 16,-8-1 0-16,4 0 0 0,-8-4 0 0,8 1 0 15,-13-1 0-15,0 5 0 0,0-1 0 0,0 0 0 0,-9 8 0 16,5 0 0-16,-1 4 0 0,-12 7 8 0,4 5-8 0,-5 3 0 15,5 4 0-15,-17 8 0 0,8 8 0 0,-12 3 0 16,-1-3 0-16,9 11 0 0,-13 0 0 0,8 0 0 16,5 8 0-16,-4 0 0 15,4-4-59-15,4 4-13 0,-8 0-2 0,8 3-790 16,9-6-157-16</inkml:trace>
  <inkml:trace contextRef="#ctx0" brushRef="#br1" timeOffset="60609.97">20143 13910 460 0,'0'0'41'0,"0"0"-33"0,0 0-8 0,0 0 0 16,0 0 219-16,0 0 41 0,0 0 9 0,0 0 2 15,0 0-126-15,0 0-25 0,9 7-4 0,-1 5-2 16,-8 0-14-16,-8 3-2 0,8 1-1 0,-5-1 0 16,1 0-21-16,4 1-5 0,-13-5-1 0,9 5 0 15,4-5-19-15,0 1-4 0,-9 0-1 0,9-12 0 16,0 0-7-16,0 0-2 0,0 0 0 0,0 0 0 16,0 0 3-16,0 0 1 0,9-8 0 0,-9 0 0 15,4 0-20-15,0-3-4 0,5-1-1 0,-9 1 0 0,9-5-4 0,4 5 0 16,-9-5-1-16,9 1 0 0,-9 3-11 0,9 1 0 15,-4-1 9-15,4 0-9 0,-4-3 0 0,4 3 0 16,0 1 0-16,4 3 0 16,-12-3-74-16,12-5-19 0,0 8-4 0,-8-3-1139 15</inkml:trace>
  <inkml:trace contextRef="#ctx0" brushRef="#br1" timeOffset="60922.39">20786 13014 1555 0,'0'0'138'0,"0"0"-110"0,0 0-28 0,-9 8 0 15,5 3 193-15,-1 1 34 0,-3 3 6 0,-1 5 2 16,5-1-125-16,-9 0-25 0,0 8-5 0,4 4 0 15,-4 4-40-15,-5 4-8 0,10-1-2 0,-14 5 0 16,5-1-8-16,-1 8-2 0,-3-3 0 0,-5-1 0 16,4 0 1-16,0 1 0 0,5-1 0 0,-5 0 0 15,5-3-6-15,-1 3-2 0,5-3 0 0,5-1 0 16,3-7-34-16,-3 0-7 16,3-5-2-16,10 1 0 0,3-4-19 0,-3-7-4 15,-1-5-1-15,0-3-767 0,9-5-154 0</inkml:trace>
  <inkml:trace contextRef="#ctx0" brushRef="#br1" timeOffset="61656.6">20408 13732 2188 0,'-31'4'97'0,"31"-4"20"0,-8 4-93 0,8-4-24 16,-18 4 0-16,10 0 0 0,8-4 132 0,0 0 21 16,0 0 5-16,0 0 1 0,0 0-92 0,0 0-19 15,8 3-3-15,-3 1-1 0,8-4-32 0,4 0-12 16,5 0 9-16,0 0-9 0,4 0 0 0,4 0 8 15,5 0-8-15,-5-4 0 0,-4 4 0 0,0-3-19 16,5 3 3-16,-10 0 1 16,-3 0-72-16,4 3-14 0,-5-3-3 0,-8 4-1 15,4-4 11-15,4 4 2 0,-13 0 1 0,-4-4 0 0,13 4 58 0,-13-4 11 0,0 0 2 16,5 8 1-16,-5-8 19 0,0 0 11 0,4 3-2 0,5 5 0 16,-5 0 42-16,-4-8 8 0,0 0 1 0,13 4 1 15,-13-4-3-15,0 0-1 0,0 0 0 0,4 8 0 16,5-5-26-16,0-3-6 0,-1 0-1 0,1 0 0 15,0-3-4-15,4-1-2 0,-13 0 0 0,9 0 0 16,-1-4-6-16,-8 0 0 0,9 1-1 0,0-5 0 16,-9 4-3-16,0-3 0 0,4-1 0 0,-4 1 0 15,-4 3 0-15,4-7 0 0,-9 3 0 0,0 4 0 16,9 1 9-16,-17 3 2 0,13 0 0 0,-14 4 0 16,5 0 4-16,0 8 1 0,-9-1 0 0,5 9 0 15,0-5-2-15,-5 5 0 0,5 3 0 0,-5 0 0 16,13 1 2-16,-8 3 1 0,-1 4 0 0,5 0 0 0,9-8-15 15,0 8-10-15,-5-4 12 0,18 1-12 16,-5-5 0-16,-4 0 0 0,17 0 0 0,-8-7 0 0,4-4 0 0,5-4 0 16,3-4 0-16,-3 0 0 0,8-4 0 15,0-8 0-15,0-3 0 0,4-5-12 16,-4 5-22-16,5-4-4 0,-10-1-1 16,1 1 0-16,0 7 15 0,-5-3 4 0,-4 0 0 0,-4 7 0 0,4-4 20 0,0 8 0 15,-9-3 0-15,1 3 0 0,-5 4-16 0,0 0 2 16,0 0 0-16,0 0 0 0,4 8 33 0,-4 3 6 15,-4 1 2-15,4 3 0 0,-5-3-11 0,1 3-3 16,4 4 0-16,0 1 0 0,0-5-13 0,0 1 9 16,0-1-9-16,4 4 8 0,-4-7-8 0,0 0 0 15,0-12 0-15,0 0 0 0,5 7 0 0,8-3 0 16,-5-4 0-16,10-8 0 0,-1 1 0 0,0-9 0 16,1 1 0-16,3-1 0 15,1-3-40-15,-4-4 0 0,-1 4 0 0,5-1 0 16,-1 1-15-16,-3 4-3 0,-1-5-1 0,0 9 0 0,-4-5 29 0,5 9 6 0,-14-1 0 0,5 4 1 15,-9 4 23-15,0 0-9 0,0 0 9 0,0 0 0 16,0 8 15-16,0 7 9 0,0 1 3 0,-4-1 0 16,-1 4 9-16,5 4 3 0,-4 1 0 0,-5-1 0 15,0 4-18-15,9-4-3 0,0-4-1 0,-8 4 0 16,8 1-17-16,0-5 0 0,8-4 0 0,-8 5 0 16,5-13-70-1,8 1-21-15,-13-8-4 0,9 4-1089 0</inkml:trace>
  <inkml:trace contextRef="#ctx0" brushRef="#br1" timeOffset="61937.93">21850 13165 633 0,'17'-24'56'0,"-17"17"-44"0,13-1-12 0,-9 0 0 0,-4 1 323 0,5-1 62 15,-1 0 13-15,5 4 2 0,-9 4-205 0,0 0-42 16,0 0-8-16,0 0-1 0,0 0-71 0,0 8-13 15,-9 7-4-15,5 1 0 0,-1-1-10 0,-8 12-2 16,5 4-1-16,-10 8 0 0,1-1 1 0,0 5 1 16,4 3 0-16,-9 4 0 0,4 1-31 0,1 3-6 15,0 0-8-15,8 0 11 0,-8-4 0 0,-1 4 0 16,5-4 0-16,0 4 0 0,-4-7-11 0,8-1 0 0,0-4 0 0,5-3 0 16,-9-4-8-16,13-4-8 0,0-4 0 0,0-4-1 31,0-8-98-31,0-3-19 0,13-4-4 0,-9-8-1107 0</inkml:trace>
  <inkml:trace contextRef="#ctx0" brushRef="#br1" timeOffset="62906.31">21980 13593 288 0,'0'0'12'0,"0"0"4"0,0 0-16 0,0 0 0 0,0 0 0 0,0 0 0 16,0 0 288-16,0 0 54 0,0 0 11 0,9-8 3 15,-1 1-212-15,-3-1-41 0,-1 0-9 0,5-7-2 16,-1-1-30-16,5 1-6 0,-13 0-2 0,18-5 0 16,-14-3-9-16,9 4-1 0,-13-4-1 0,17-1 0 15,-12-3-1-15,12 0 0 0,-12-4 0 0,8 4 0 16,-9-3-10-16,9 3-1 0,-9 3-1 0,5 1 0 15,0 0-12-15,-9 8-2 0,0 3-1 0,0 0 0 16,0 12 5-16,0 0 0 0,0 0 1 0,0 0 0 16,-13 4 13-16,4 4 2 0,-8 7 1 0,-1 1 0 15,1 3-5-15,-5 1-2 0,5-1 0 0,-1 8 0 0,1-4-8 16,4 0-2-16,4 4 0 0,-4-4 0 0,5-3-10 0,-1-1-2 16,9-4-8-16,9 1 12 0,-5-1-12 0,5-7 0 15,4 0 0-15,0-1 0 0,4-3 0 0,-4-4 0 16,4-4 0-16,9 1 0 0,-4-1 0 0,0-4-10 15,13 0 10-15,-9-3-12 16,8 3-18-16,1-4-4 0,-13 5-1 0,0-5 0 0,-9 8 11 16,4 0 1-16,-13-3 1 0,1 7 0 0,8-4 22 0,-13 4-9 15,0 0 9-15,0 0 0 0,-5 11 0 0,-3 5 0 16,-1 3 0-16,0 4 0 0,-8 0-24 0,4 8 0 16,-4 0-1-16,-5 0 0 0,-9 0 57 0,10 4 12 15,3-4 3-15,-3 3 0 0,-1 1-31 0,-4-4-7 0,8 4-1 0,-3 0 0 16,-1-5-8-16,0 5 8 0,1-4-8 0,-5 0 8 15,4-8-8-15,0-4 0 0,0 1 0 16,5-5 0-16,0-7 0 0,-1 0 0 0,1-1 0 16,8-3 0-16,1-8 0 0,-1 0 0 0,5-3 0 15,-5-1 0-15,9-7 0 0,0-1 0 0,9 1 0 0,-5-5 0 16,5 1 0-16,-1 0 0 0,14-1 0 0,-9 5 0 16,-4 0 0-16,8 3 0 0,0 0 0 0,-4 1 0 15,-4 7-9-15,4 0 9 0,-13 4 0 0,9 0 0 16,-9 0-9-16,13 8 9 0,-4 0 0 0,-1-1-9 15,1 5 9-15,0-4 0 0,-5 3 8 0,9 5-8 16,-9-9 12-16,5 5-3 0,4-1 0 0,0 1 0 0,-9-4-9 0,14 0 0 16,-10-1 0-16,10-3 0 0,-5 0 0 15,4 0 0-15,1-4 0 0,3 0 0 0,-3 0 0 16,3 0 0-16,-3-4 0 0,3 0-852 16,-3-7-172-16</inkml:trace>
  <inkml:trace contextRef="#ctx0" brushRef="#br1" timeOffset="63437.43">22375 13825 2307 0,'0'0'51'0,"0"0"10"0,0 0 3 0,0 0 0 0,0 0-51 0,0 0-13 15,0 0 0-15,0 0 0 0,0 0 48 0,17 4 6 0,-12-8 2 16,12 0 0-16,-13 0-29 0,10 0-6 0,3 0-1 0,-8 1 0 15,4-1-12-15,-5-4-8 0,10 0 10 0,-5-3-10 16,0 3 8-16,-9 0-8 0,0 0 0 0,1 1 9 16,3-5-9-16,-8 4 0 0,0 1 9 0,0-1-9 15,-8-4 8-15,3 9-8 0,-3-5 8 0,-5 0-8 16,-5 4 8-16,5 0-8 0,0 4 8 0,-13 8-8 16,4-4 56-16,5 4 6 0,8 3 2 0,-8 5 0 15,0-5-52-15,-1 9-12 0,5-5 0 0,5 4 0 16,-10 1 0-16,5-1 0 0,9 0 0 0,0 1 0 15,4-1 0-15,0-4 0 0,0 5 0 0,8-5 0 16,5 1 0-16,-8-1 0 0,8 0 0 0,-5-3 0 16,5 3 0-16,5-7 0 0,-10 0 0 0,10-4 0 15,-1 0 0-15,0-8 0 0,5 0 0 0,4-4 0 0,-4-3 0 16,0-5 0-16,-1 1 0 0,1-1 0 16,4-3-13-16,-4 0-6 0,0-1-1 0,-5-3 0 0,-8 4-4 0,8-4 0 15,-4 3-1-15,4 5 0 0,-12-4 25 0,8 7-8 16,-13 0 8-16,8 5 0 0,-8 7 0 0,0 0 16 15,0 0-3-15,0 0 0 0,0 0 21 0,0 0 4 16,0 0 1-16,-8 11 0 0,-1 1-39 0,0 3 0 16,9-3 0-16,-13 7-8 0,9-3 8 0,0 3 0 15,-5 0 0-15,5 4 0 0,-1-3 0 0,5 3 0 16,0-4 0-16,0-3 0 0,0-1 0 0,0 1 0 16,9-5 0-16,0-7 0 0,-9-4 0 0,4 0 0 15,5-4 0-15,4-4 0 16,0-7-228-16,8 3-44 0,1-30-9 0,0 7-2 0</inkml:trace>
  <inkml:trace contextRef="#ctx0" brushRef="#br1" timeOffset="63703.04">23309 12782 2214 0,'0'0'98'0,"0"0"20"0,-5 4-94 0,1-4-24 0,-5 8 0 0,5 4 0 16,-9 3 116-16,4 0 20 0,-8 9 3 0,4-1 1 15,-4 4-61-15,8 4-12 0,-13 3-3 0,5 1 0 16,-1 4-46-16,-3 3-10 0,3 5-8 0,1 3 12 16,0 0-12-16,-1 0 0 0,1 8 0 0,-1-4 0 15,10 0-20-15,-10 0-4 0,1-4 0 0,4 1 0 16,4-9 24-16,-4 1 0 0,5-5 0 0,-1 1 0 16,0-8 0-16,9 0 0 0,-13-4 0 0,13-4 0 15,-4-4-107-15,4-4-17 0,0-3-3 16,0-8-1-16,0-4-102 0,0 0-21 0,4-23-4 15,1 7-1-15</inkml:trace>
  <inkml:trace contextRef="#ctx0" brushRef="#br1" timeOffset="63843.59">22905 13763 1659 0,'-13'-19'73'16,"8"7"16"-16,1 1-71 0,-5-1-18 0,1 0 0 0,-1 5 0 0,0-5 168 0,9 8 31 15,-13 0 5-15,9 1 2 0,-9-1-62 0,9 0-12 16,4 4-2-16,0 0-1 0,0 0-63 0,0 0-13 16,0 0-2-16,17-4-1 0,-13 0-35 0,9-4-7 15,5 1-8-15,3 3 11 0,1-4 1 0,9 0 0 16,-10 4 0-16,1-3 0 0,0 3-12 0,-1 0 0 15,5 0 0-15,-4 0 0 0,0 4 0 0,-5 0 0 16,-8 0 0-16,4 4 0 0,4-4 0 0,-4 4 0 0,-13-4 0 0,9 4-920 16,-9-4-185-16</inkml:trace>
  <inkml:trace contextRef="#ctx0" brushRef="#br1" timeOffset="64077.93">22870 13416 1958 0,'0'0'87'0,"0"0"17"0,-4-8-83 0,4 8-21 0,0 0 0 0,0-12 0 0,0 12 88 0,-9-7 14 15,9 7 2-15,9-12 1 0,-9 0-51 0,8 5-10 16,5-5-3-16,-4 8 0 0,4 0-32 0,0 0-9 15,5 4 0-15,-5 0 0 16,0 4-81-16,4 0-21 0</inkml:trace>
  <inkml:trace contextRef="#ctx0" brushRef="#br1" timeOffset="64765.24">23218 13767 2005 0,'0'0'44'0,"0"0"8"0,0 0 3 0,0 0 2 0,8 4-45 0,-3 0-12 16,-5-4 0-16,13 0 0 0,-13 0 79 0,8 0 13 0,5 0 4 0,-8 0 0 16,8 0-46-16,-9-4-9 0,9 0-1 0,-9 0-1 15,9-4-24-15,-8 4-5 0,-1-3-1 0,9-1 0 16,-9-4-9-16,1 1 0 0,3 3 9 0,-8-3-9 15,5-1 8-15,-5 0-8 0,-5 1 10 0,5-1-10 16,-8 1 15-16,3 3-3 0,1 4-1 0,-9 0 0 16,4 0 45-16,-8 4 10 0,4 8 2 0,-9 0 0 15,1 0-14-15,3 3-2 0,-12 5-1 0,8-1 0 16,0 4-23-16,1 1-4 0,3-1 0 0,5 0-1 0,5 4-14 0,-5-3-9 16,8 3 12-16,-3-4-12 0,8 4 0 0,8-3 0 15,-3-5 0-15,8 4 0 16,-5-7 0-16,10 0 0 0,-1-5 0 0,5-3 0 0,8-4 0 15,-8-4-14-15,-5 4 2 0,1-7 1 0,3-1-5 0,-3 0-2 16,-1-4 0-16,0 1 0 0,-4-1 9 0,5-3 9 16,-5 7-13-16,4-7 5 0,1-1 8 0,-10 5 0 15,5-5-9-15,5 5 9 0,-1-1 0 0,-13 0 0 16,14 5 0-16,-14 3 0 0,9 0 0 0,-13 4 0 16,0 0 0-16,4 8 0 0,-4-8 0 0,0 11 8 15,-4 1 2-15,4 3 0 0,0 1 9 0,-4-1 1 16,-5 1 1-16,9-1 0 0,-4-3-11 0,4 3-2 15,0-3-8-15,0-1 12 0,0 1-12 0,4-4 0 16,5-4 0-16,-5-1 0 0,0 1 0 0,9-8 0 16,-4 1 0-16,4-5 0 0,5 0-8 0,-10-4-5 0,10 1-1 15,-5-5 0 1,4 5-11-16,5-5-3 0,-5 1 0 0,0 3 0 0,1-3 4 0,-1 7 1 0,-12-3 0 0,3-1 0 16,5 4 23-16,5 1 0 0,-14-1 0 0,9 0 0 15,-4 4 0-15,-1 4 0 0,-3 0 0 0,-5 0 0 16,0 0 0-16,0 0 0 0,13 12 0 0,-9-4 0 15,-4 3 26-15,-4 5 10 0,4-1 1 0,-9 4 1 16,9-3-11-16,-4 3-3 0,-1 0 0 0,5 5 0 16,-8-5-24-16,8 0 8 0,-5 1-8 0,5-5 0 15,-4 0 0-15,8 1 0 0,-4-5 0 0,5 1-916 16,3 0-189-16</inkml:trace>
  <inkml:trace contextRef="#ctx0" brushRef="#br1" timeOffset="74950.64">7154 15346 2120 0,'0'0'47'0,"0"0"9"0,0 0 3 0,0 0 0 0,0 0-47 0,0 0-12 0,0 0 0 0,0 0 0 0,0 8 77 0,9-4 14 16,-9-4 2-16,22 0 1 0,-9 0-37 0,17 0-7 16,-21-4-2-16,8 0 0 0,5 0-20 0,0-4-5 15,4 1-1-15,-4-1 0 0,4 0-13 0,-9 0-9 16,0 5 12-16,14-1-12 0,-23 4-12 0,5 0-8 15,5 4-3-15,-1 3 0 0</inkml:trace>
  <inkml:trace contextRef="#ctx0" brushRef="#br1" timeOffset="76059.5">7919 15547 403 0,'0'0'17'0,"0"0"5"0,0 0-22 0,0 0 0 0,0 0 0 0,0 0 0 16,0 0 304-16,0 0 57 0,0 0 11 0,0 0 3 31,0-4-219-31,8-4-43 0,-3-3-9 0,-5 3-1 0,8-4-16 0,1 1-3 0,9-5-1 0,-14 5 0 32,13-5-36-32,-8 5-7 0,4-5-2 0,4-3 0 15,-4 3-2-15,0-3 0 0,5 4 0 0,-1-1 0 0,1 1-17 0,-1-1-4 0,0 5-1 0,5-5 0 16,-5 5-6-16,1 3-8 0,-1 4 11 0,-8 0-11 15,17 0 8-15,-22 4-8 0,0 4 0 0,10 0 0 16,-10 4 14-16,0 0-1 0,5 3 0 0,-9 5 0 0,0-5-2 0,0 5-1 16,-9 3 0-16,1-4 0 0,8 5-2 0,-14-5-8 15,10 4 12-15,0-3-4 0,4-1-8 16,-13 1 0-16,8 3 9 0,-3-3-9 0,8-1 0 0,-9 0 9 16,9-3-9-16,-9 0 0 0,9-5 0 0,0-7 0 15,0 0 0-15,0 0 0 0,0 0 0 0,0 0 0 31,0 0 8-31,9-4-8 0,-5-7 0 0,9-1 0 0,-8-3 0 0,12-4 0 0,-8-1 0 0,8 1 0 16,1-4-8-16,3 3 8 0,-3 1 0 0,8 4 0 16,-13-1 0-16,4-3 0 0,0 4 0 0,1-1 0 15,-1 5 0-15,5 3 0 0,-9 0 0 0,4 4 0 16,1 0 0-16,-5 4 0 0,0 0 0 0,0 0 0 16,-13 0 10-16,4 12-10 0,-4-12 0 0,4 15 0 15,9-3 0-15,-13 3 0 0,0 1 0 0,-13-1 0 16,9 1 0-16,0-1 0 0,4 4 0 0,-9-3 0 15,5 3 0-15,4 1 0 0,-13-1 0 0,4-4 0 0,9 1 0 16,-4-1 0-16,-5-3 0 0,5-5 0 0,4 5 9 0,0-12-9 16,0 0 0-16,0 0 0 0,0 0 0 0,0 0 0 15,17-12 0-15,-8 5 0 0,4-9 0 0,4 1 0 16,0-4 0-16,-8 3 0 0,9-3 0 0,-5-1 0 16,4 1 0-16,0 0-10 0,5 0 10 0,-5-1-10 31,1 5-18-31,-1-4-4 0,-4 3-1 0,0 1 0 0,0 3 18 0,5 0 4 0,-5 5 1 0,-5-1 0 15,1 4-9-15,0 0-1 0,-1 4-1 0,5 4 0 16,-13 0 21-16,9 8 0 0,-9 3 0 0,0-3 0 0,0 3 0 16,0 4 0-16,-4 1 0 0,-1-1 0 0,5 4 31 0,-4 0 10 31,-5 0 3-31,9 1 0 0,-4-1-20 0,0-4-3 0,4-3-1 0,0-5 0 0,0 1-20 0,4-5 0 16,0 1 0-16,-4-8 0 15,13 0-47-15,-4 0-13 0,8-4-4 0</inkml:trace>
  <inkml:trace contextRef="#ctx0" brushRef="#br1" timeOffset="76653.1">9169 15408 1094 0,'0'0'97'15,"0"0"-77"-15,0 0-20 0,0 0 0 0,0 0 218 0,0 0 40 0,0 0 8 0,0 0 2 16,0 0-135-16,0 0-26 0,0 0-6 0,9 0-1 31,-5-4-80-31,1 0-20 0,8-4 0 0,-9 1 0 0,9 3 16 0,-8 0 0 0,8 0-1 0,-5 0 0 32,1-4-24-32,-5 1-5 0,14-1-1 0,-18-4 0 0,8 1 29 0,1-1 6 0,-9 5 0 0,0-5 1 15,0 0 18-15,0 5 3 0,-9-5 1 0,5 4 0 16,0 1-35-16,-14 3-8 0,1-4 0 0,0 4 0 15,-1 4-11-15,-4 4-4 0,5 0-1 0,-5 4 0 0,5 3 77 16,-5 1 15-16,5 7 4 0,-13 0 0 16,8 1-65-16,0-1-15 0,0 0 0 0,1 1 0 0,3-1 12 15,1 4 3-15,-5-4 0 0,9 5 0 0,5-5-3 16,-6 4-1-16,10-4 0 0,4 1 0 0,-9-5-11 16,18 0 12-16,-9-3-12 0,9 0 12 0,4-5-12 15,4 1 0-15,5-4 0 0,-5-4 0 0,18-4 0 0,-9 0 0 16,-4 0 8-16,8-7-8 15,5-1-24-15,-5-3-8 0,1-5 0 0,8-3-1 0,-17 0 33 0,8-4 0 16,-8 4 0-16,-5 0 0 0,5 7 0 0,-14-3 0 16,1 4 0-16,0-5 0 0,-1 9 0 0,-8-5 0 15,0 9 0-15,0 7 0 0,0-4 0 0,0 4 0 16,-13 0 0-16,9 4 0 0,-5 3 14 0,1 1 10 16,8 0 1-16,-18-1 1 15,14 5-42-15,-5 0-8 0,1 7-1 0,3-4-1 0,-8 5 26 0,9-1 0 16,-5 0 0-16,1 1 0 0,8-1 0 0,0-4 0 15,-9 1 0-15,9-5 0 0,9 5 27 0,-9-5 10 0,4 1 3 16,-4-12 0-16,13 8-40 0,-4-1 0 0,-9-7 0 0,13 0 0 16,4 4 0-16,-8-8 8 0,4 4-8 0,4-7 0 15,0-1-80 1,-8-4-20-16,4 1-4 0,5-1-729 0,-10-3-147 0</inkml:trace>
  <inkml:trace contextRef="#ctx0" brushRef="#br1" timeOffset="77059.25">9578 15276 576 0,'0'0'51'0,"0"0"-41"0,0 0-10 0,0 0 0 0,0 0 258 0,0 0 50 16,0 0 9-16,0 0 3 0,0 0-154 0,0 0-30 15,0 0-7-15,0 0-1 0,-5 8 0 0,-8 0 0 16,9 0 0-16,4-8 0 0,0 11-102 0,-13 1-26 16,9-1 0-16,-1 5 0 0,-3-1 56 0,3 1 7 15,1-5 1-15,-9 9 0 0,8-1-52 0,-3-4-12 16,-1 1 0-16,9 3 0 0,-13-3 31 0,13-1 3 15,-4-3 1-15,4-1 0 0,-5 1-5 0,5-12-1 16,0 0 0-16,0 0 0 0,0 0-29 0,18 4-21 16,-10-4 3-16,5-4 1 0,5-4 17 0,-1 0 0 15,-4-7 0-15,13-1 9 0,-8-3-9 0,3 0 0 16,-3-1 0-16,3 1 0 0,-3 4-9 0,4-1-4 16,-5 1-1-16,0 3 0 0,1-3 2 0,-10 7 1 15,-3 0 0-15,3 1 0 31,1 3-12-31,0 0-2 0,-9 4-1 0,0 0 0 0,4 4 42 0,-4-4 9 0,4 11 2 0,-4-3 0 0,0-8-3 0,0 12 0 0,0 3 0 0,-4 4 0 16,0-3-8-16,4 3-3 0,0 0 0 16,0 5 0-16,0-5 15 0,0 0 4 0,0 1 0 15,0-1 0-15,0-4-21 0,0 1-11 0,0-1 12 16,-9 1-12 0,18-5-24-16,-9-3-11 0,0-8-2 0,8 8-1 15,5-1-15-15,5-7-3 0,-14 0-1 0,14-3-1269 0</inkml:trace>
  <inkml:trace contextRef="#ctx0" brushRef="#br1" timeOffset="78043.42">10698 15029 1263 0,'0'0'56'0,"0"0"12"0,0 0-55 0,0 0-13 0,0 0 0 0,0 0 0 15,0 4 149-15,-4 4 27 0,4-4 6 0,0-4 1 16,0 0-87-16,0 0-18 0,0 11-3 0,0-11-1 15,0 0-8-15,0 0-2 0,0 0 0 0,13 4 0 16,-13-4-6-16,13 0-2 0,0-7 0 0,4-5 0 16,0 0-22-16,1-3-5 0,4 0-1 0,-1-1 0 15,10-7-11-15,-10 0-2 0,-3-4-1 0,8 4 0 0,4-8 13 16,-4 4 2-16,5 0 1 0,-14 0 0 16,-8-8-43-16,4 8-9 0,8 0-2 0,-8 0 0 0,-4 0 24 0,4 4 0 15,-13-1 0-15,0 1 0 0,-8 4 8 0,3 3-8 16,5 1 8-16,-4 7-8 0,-9 1 8 0,4 3-8 15,-8 8 8-15,-1 7-8 0,1 1 16 0,-5 3-3 16,1 8 0-16,-10 4 0 0,9 4-13 0,-8 4 0 16,4 4 0-16,-9-1 0 0,9 5 44 0,-9-1 5 15,5 5 2-15,-9-1 0 0,4 0-36 0,-4 1-7 16,-4 3-8-16,4 8 11 0,0 0-11 0,-1-4 10 16,6-4-10-16,-5 8 10 0,4-8-10 0,13 0 0 15,-8 0 0-15,8-7 8 0,13-5 2 0,-8-3 0 16,8-8 0-16,1 0 0 0,8-4-10 0,0-7 0 15,0-5 0-15,8-3 0 0,1-4-8 0,13-4-1 16,-5-8 0-16,1-3 0 0,3-5 17 0,5-7 3 16,0 0 1-16,0-4 0 0,5-4-12 0,-5 0 0 0,4 0 0 15,1 0 0-15,-1 4 0 0,-4 0 0 16,4 0 0-16,-3 4 0 0,-6 0 0 0,5 7 0 16,-4 1 9-16,0 3-9 0,-5 1 0 0,0 3-20 0,-8 4 4 0,0 0 1 15,8 4 15-15,-17 0 0 0,0 0 0 0,5 8 0 16,-1 0 0-16,5 0 0 0,-18 3 0 0,9 1 0 15,0-1 0-15,-4 1 10 0,4 3-2 0,-5 1 0 16,-8-5-8-16,9 9 0 0,-9-1 0 0,8 0 0 16,-8-3 0-16,5-1 0 0,-10 4 0 0,5-3 0 15,-4-1 0-15,8 1-9 0,-8-9 0 0,4 5 0 16,9-4 9-16,-9-1 16 0,4-3-4 0,9-4-1 16,-9 0-11-16,9 0 0 0,0 0 0 0,9-7 0 0,-5-1 0 15,9 0-14-15,-8 0 2 0,3 1 0 0,1-1 12 16,-9 8 13-16,9-4-2 0,-1 0-1 0,10 4-10 15,-14 0 0-15,5 0 0 0,-9 0 0 0,8 4 0 0,1 4 0 16,4-4 0-16,4 3 0 0,-12 1 0 16,8-4 0-16,-13 4 0 0,17-4 0 0,-12-1 0 0,12 1 0 15,-13-4 0-15,9 0 0 0,9 0-9 0,-18 0 9 16,9 0-12-16,5-4 12 16,-10 1-136-16,10-1-21 0,-5-4-4 0,4 0-1063 0</inkml:trace>
  <inkml:trace contextRef="#ctx0" brushRef="#br1" timeOffset="78558.89">11106 15500 1728 0,'-22'4'76'0,"22"-4"16"0,0 0-73 0,0 0-19 0,0 0 0 0,0 0 0 16,0 0 70-16,9-4 10 0,-9 4 3 0,13-3 0 15,-13 3-31-15,9-8-5 0,8 0-2 0,-4 4 0 16,-4-3 25-16,0-5 5 0,8 8 1 0,-13-4 0 15,5 1-28-15,0-1-6 0,-9-4-1 0,8 1 0 16,1-1-24-16,-9 1-5 0,4-1 0 0,1 4-1 16,3-3-11-16,-8-1 0 0,-8 1 0 0,8-1 0 15,-5-3 0-15,1-1 0 0,-9 1 0 0,9 3 0 16,-14-3 18-16,5 3 2 0,5 4 0 0,-10 1 0 16,-3 3 19-16,-5 8 4 0,17-1 1 0,-9 9 0 15,-3 3-36-15,-10 5-8 0,5 3 0 0,5 4 0 16,-5-4 53-16,8 8 9 0,-4 0 2 0,1 0 0 0,8 0-52 0,4-4-12 15,5-4 0-15,-9 0 0 0,17 0 0 0,-4-4 0 16,9-3 0-16,-5-4 0 0,13-1 0 0,1-3 0 16,3-4 0-16,-3-4 0 0,4-4 0 0,4-4 0 15,4 0 0-15,5-3 0 0,-14-5 16 0,6 1 0 16,3-4 0-16,-8-5 0 0,8 5-26 0,-8-4-5 16,-5 0-1-16,0 0 0 0,-8 7 16 0,4-3 0 15,-4 7 0-15,0 1 0 0,-1-1 0 0,-8 4 0 16,0 8 0-16,0 0 0 0,0 0 0 0,0 0 0 15,-4 0 0-15,0 4 0 0,-5 0 0 0,0 8-9 16,0-1 9-16,1 5-8 0,3 3 8 0,-8 0 0 16,9 1 10-16,4 3-10 0,-9-4 0 0,9 0 8 15,-4-3-8-15,4-1 0 0,-4 1 0 0,8-5 0 0,0 5 0 16,5-8 0-16,-9-8 0 0,0 0 0 16,0 0 0-16,9 7 0 15,4-3-49-15,4-4-10 0,-12-4-1 0,8-3-1 16,4-1-129-16,-8-4-26 0,4 1-4 0</inkml:trace>
  <inkml:trace contextRef="#ctx0" brushRef="#br1" timeOffset="78965.05">11540 15307 1882 0,'0'0'84'0,"0"0"16"0,0 0-80 16,0 0-20-16,0 0 0 0,0 0 0 0,0 0 130 0,0 0 22 16,0 0 4-16,0 0 0 0,0 0-80 0,0 12-16 15,0-12-3-15,-8 8-1 0,3-1 7 0,1 5 1 16,4 0 0-16,-13 3 0 0,9 0-24 0,-9 1-4 15,8 3 0-15,1 0-1 0,-5 1-4 0,1 3-1 16,3-8 0-16,-8 5 0 0,13-1-11 0,-4-4-3 16,-5-3 0-16,18 3 0 0,-9-3-16 0,0-12 0 15,0 0 8-15,0 0-8 0,0 0 0 0,17 0 0 16,-8 0 0-16,8-8 0 0,1-3 0 0,-1-5 0 16,0 1-15-16,-8-8 5 15,8 0-52-15,1-1-10 0,-5 1-3 0,9 8 0 0,-5-1 60 0,0 1 15 16,1-4 0-16,-10 3 0 0,10 5-10 0,-1-1 1 15,-13 0 0-15,10 1 0 0,-14 3 9 0,8 0 12 16,-8 8-2-16,9-3-1 0,-5 3-9 0,9 0 0 16,-13 0 0-16,0 0 0 0,0 7 0 0,5 5 0 15,-10-1 0-15,-3 1 0 0,-1 0 0 0,9 3 0 16,0 0 0-16,0 1 0 0,-9-1 30 0,5 5 4 16,0-5 1-16,4 4 0 0,0-3-24 0,-5-5-11 0,5 5 10 15,0-5-10-15,0-11 25 0,5 8-1 0,-5 0 0 0,0-8 0 31,8 4-70-31,1-4-14 0,-9 0-4 0,4-4-819 0,9-4-164 16</inkml:trace>
  <inkml:trace contextRef="#ctx0" brushRef="#br1" timeOffset="79418.07">12014 15246 1674 0,'0'0'74'0,"0"0"15"0,0 0-71 0,0 0-18 0,0 0 0 0,0 0 0 0,0 0 101 0,0 0 17 16,0 0 3-16,0 0 1 0,0 0-46 0,0 0-10 16,0 0-2-16,0 0 0 0,0 0 0 0,0 11-1 15,0-3 0-15,0 7 0 0,0-3 1 0,-9 3 0 16,0 1 0-16,5-5 0 0,-9 9-13 0,9-5-3 16,-14 1 0-16,5 3 0 0,9 0-14 0,-9 0-3 15,4-3-1-15,-4 3 0 0,9-3-13 0,4-1-2 16,-9-3-1-16,9-5 0 0,0 1-14 0,0-8 0 15,0 0 8-15,0 0-8 0,0 0 0 0,13 4 0 16,0-8 8-16,9-4-8 0,-13-3 0 0,8-5 0 16,-4 1 0-16,4 0 0 0,1-5 0 0,-1-3-16 15,-8 8 1-15,4-5 1 0,4 1-6 0,1 4 0 16,-14 3-1-16,13-3 0 0,-12 7 12 0,8-4 9 16,-9 5-12-16,9 3 12 0,-9-4 0 0,5 4-8 0,0 0 8 15,-9 4 0-15,4 0 0 0,-4 0 0 0,13 8 0 0,-13 0 0 16,4-1 0-16,1 5 0 0,-5 0 0 0,0-1 0 15,9 5 0-15,-18-1 9 0,9 4-1 0,-5 1 0 16,5-1 2-16,-4 0 0 0,4 1 0 0,-9-1 0 16,9 4 2-16,-4-4 0 0,0 1 0 0,4-1 0 15,0-4-12-15,0 1 0 0,0-1 0 0,0 1 0 16,4-5 8-16,-4-3-8 0,4 0 8 0,5-1-8 16,0-3-160-1,4-4-36-15</inkml:trace>
  <inkml:trace contextRef="#ctx0" brushRef="#br1" timeOffset="80480.33">12874 15369 518 0,'0'0'46'0,"0"0"-37"0,0 0-9 0,0 0 0 0,0 0 245 0,0 0 47 16,0 0 10-16,0 0 2 0,0 0-180 0,0 0-35 16,0 0-7-16,8 4-2 0,-8-4-8 0,0 0-3 15,9 4 0-15,4 4 0 0,-9-5-4 0,1 1-1 16,3 0 0-16,10 0 0 0,-14 0 9 0,9-4 2 15,-9 0 0-15,14 0 0 0,-9 0-60 0,8-4-15 16,-4 0 0-16,4 0 0 0,1 0 0 0,-5-3 0 16,-5-1 0-16,1 0 0 0,4-3 22 0,0 3 2 15,-9-7 0-15,5 3 0 0,0 0-16 0,-1 1-8 16,1-1 8-16,-9-3-8 0,0 3 9 0,0-3-9 16,-9 3 12-16,5 4-12 0,0-3 13 0,-9 3-4 15,8 0-1-15,1 1 0 0,-13-1 12 0,-1 4 1 16,1 0 1-16,-5 4 0 0,5 4-22 0,0 0 0 15,-1 4 0-15,-4 7 0 0,5 1 0 0,0 3 0 0,-1 4 0 16,1-4 0-16,0 1 37 0,8 7 3 0,-8 0 1 0,4 0 0 16,4 0-29-16,9 0-12 0,-9 0 8 0,5 0-8 15,4 0 0-15,4-4 0 0,5 0 0 0,-9-4 0 16,9 1 0-16,4-5 0 0,-5-3 0 0,18-1 0 16,-8-3 0-16,3-4 0 0,1-4 0 0,0 0 0 15,8-4-37-15,-8-4-7 16,4-3 0-16,4-5-1 0,-4 1-122 15,5-8-24-15,-9 3-5 0,4-7 0 0,4 0-39 0,-8 0-7 16,-1-4-2-16,-3 4 0 0,3 4 87 0,-7 0 17 16,3 0 3-16,-8-4 1 0,-1 8 168 0,1-1 35 0,0 5 6 0,-5 3 2 0,0 5 117 0,-4 7 23 15,0 0 5-15,0 0 0 0,0 0-60 0,0 0-12 16,0 0-2-16,0 0-1 0,0 0-57 0,0 11-11 16,9 1-2-16,-9 3-1 0,0 1-24 0,4-1-5 15,-4 1-1-15,0-1 0 0,0 4-19 0,-4 1-4 16,4-1-1-16,-9 0 0 0,9 0 20 0,-4 5 4 15,0-1 1-15,4-4 0 0,0 0-13 0,0 1-4 16,0-1 0-16,0-4 0 0,0 1-13 0,0-4-3 16,4-1-1-16,-4-11 0 0,0 0-11 0,13 4 0 15,-13-4 0-15,9 0 8 0,4-8-8 0,4 1 8 16,0-5-8-16,-8-4 8 16,4-3-27-16,5 0-5 0,-10-4-2 0,5 0 0 0,5-4 46 0,-10 3 8 15,5 1 3-15,5 4 0 16,-10-4-50-16,5 0-9 0,5-1-3 0,-5 1 0 0,-5 4 31 0,6 0 0 15,-10 7 0-15,9-3 0 0,-9 3 0 0,1 4 18 16,-1 1-2-16,5 3-1 16,-1 0-176-16,1 4-35 0,-5 0-8 0</inkml:trace>
  <inkml:trace contextRef="#ctx0" brushRef="#br1" timeOffset="80855.23">14142 14481 1555 0,'0'0'68'0,"0"0"16"0,0 0-68 0,0 0-16 16,0 0 0-16,0 0 0 0,0 0 152 0,0 0 28 15,0 0 4-15,0 0 2 0,0 12-58 0,-5-1-11 16,5 1-2-16,-4 3-1 0,0 5-31 0,-5 3-7 16,0 8 0-16,-4 3-1 0,0 1-15 0,4 4-2 15,-12 3-1-15,3 1 0 0,1-1-23 0,0 1-5 16,-5 3-1-16,-8 4 0 0,8-3-2 0,0 3-1 16,-13 0 0-16,14 4 0 0,-1-4-11 0,5 0-2 15,-1-7-1-15,14-1 0 0,-9 1-11 0,9-9 0 16,4-3 0-16,0-4-11 0,4-3 11 0,9-9 0 15,-4 0 8-15,8-7-8 16,5-8-71-16,4-4-18 0,-5-3-4 0,1-5-840 0,-5 0-168 16</inkml:trace>
  <inkml:trace contextRef="#ctx0" brushRef="#br1" timeOffset="81073.92">13851 15107 576 0,'-22'11'51'0,"5"-3"-41"0,-1 0-10 0,1-1 0 16,-1 1 300-16,1 0 57 0,8 0 12 0,-8-1 3 15,4 1-170-15,9-4-34 0,-1 0-6 0,5-4-2 0,0 0-41 0,0 0-9 16,0 0-2-16,0 0 0 16,5-4-76-16,12 0-16 0,0 0-4 0,5-4 0 15,-4 1 12-15,8-1 1 0,4 0 1 0,-8 0 0 0,4 1-12 0,4 3-2 16,-13-4-1-16,5 0 0 0,0 5-11 0,0-5 0 16,-5 8 9-16,0-4-9 0,1 0 0 0,-1 0 0 15,0 4 0-15,1-4 0 16,-1 4-168-16,-8-3-34 0</inkml:trace>
  <inkml:trace contextRef="#ctx0" brushRef="#br1" timeOffset="81339.48">14415 14512 2577 0,'0'0'56'0,"0"0"12"0,0 0 3 0,0 0 2 0,0 0-58 0,0 0-15 0,0 0 0 0,0 0 0 15,0 0 70-15,0 15 11 0,0-3 3 0,-13 7 0 16,9 1-16-16,-9 7-4 0,4 4 0 0,-8-1 0 16,-1 1-32-16,5 4-6 0,5 4-2 0,-10-1 0 15,1 5 5-15,-5-5 1 0,5 5 0 0,-1 3 0 16,1-3-7-16,4-1-2 0,0 8 0 0,-4-3 0 16,4-1-12-16,0-4-9 0,4 5 12 0,5-9-12 15,-5 1 0-15,9-4 0 0,-4-4 0 0,4 0 0 16,0-8-40-1,4 0-14-15,5-8-3 0,-1-3-1 0,5-1-134 16,-4-7-28-16,4-4-4 0</inkml:trace>
  <inkml:trace contextRef="#ctx0" brushRef="#br1" timeOffset="81495.7">14398 15493 748 0,'0'0'67'0,"0"0"-54"0,0 0-13 0,0 11 0 0,0-3 278 0,0-8 53 15,4 8 10-15,1-1 3 0,3-3-164 0,-8-4-32 16,5 4-6-16,-1-4-2 0,5 4-72 0,-9-4-14 15,0 0-3-15,0 0-1 0,0 0-28 0,0 0-6 16,8-4 0-16,1-4-1 16,-9 8-87-16,4-3-16 0</inkml:trace>
  <inkml:trace contextRef="#ctx0" brushRef="#br1" timeOffset="82401.75">15062 15249 288 0,'5'0'25'0,"-5"0"-25"16,0 0 0-16,0 0 0 0,0 0 307 0,0 0 56 16,0 0 11-16,0 0 2 0,0 0-164 0,0 0-32 15,0 0-8-15,0 0 0 0,0 12-57 0,8-4-11 16,-8-8-3-16,0 7 0 0,5 1-33 0,-5-4-8 15,4 4 0-15,5-4-1 0,-5-4-24 0,5 0-5 16,-1 0-1-16,10 0 0 0,-10-4-13 0,5-4-2 16,5 4-1-16,-1-7 0 0,-8-1-13 0,8-3 9 0,-4-1-9 0,5 1 8 15,-10-1-8-15,5 1 8 0,-8 3-8 0,-1-3 8 16,5-1-8-16,-9 5 0 0,0-1 9 16,-9 1-9-16,0 3 8 0,1 0-8 0,-1 4 10 0,-13-3-10 15,5 3 20-15,-5 0-1 0,-8 0-1 0,8 4 0 16,0 4 2-16,1 0 1 0,3 3 0 0,1 5 0 15,-5 0-6-15,5-1-2 0,-9 8 0 0,13 1 0 16,-5-5-5-16,5 5-8 0,-4 3 11 0,8 0-11 16,-4 0 8-16,9-4-8 0,-9 5 0 0,9-1 0 15,4-4 0-15,0 0 0 0,0 1 0 0,8-1 0 16,1-8 0-16,8 5 0 0,-4-5 0 0,5 1 0 16,-1-8 0-16,0 0 0 0,1 0 0 0,3-8 0 0,1 0 0 15,4-4 0-15,0 0 0 0,9-3 0 16,-9-5-26-16,5 1-2 0,-5 0-1 0,4-5 0 15,-4 1-111-15,4-4-21 0,-12 0-5 0,4 3-1 16,-1-3 63-16,-3 0 12 0,-1 4 2 0,0-1 1 16,1 1 8-16,-14 4 1 0,13-1 1 0,-12 1 0 15,8 3 62-15,-9 4 17 0,0 1 0 0,5 3-8 0,-9 4 49 0,0 0 11 16,0 0 1-16,0 0 1 0,0 0 34 0,0 0 6 16,0 8 2-16,0 3 0 0,0 1-38 0,0 3-7 15,-9-3-2-15,5 7 0 0,0-3 26 0,4 3 5 16,-5 0 0-16,-8 4 1 0,13-3-44 0,-4 3-9 15,-9 0-1-15,9 0-1 0,-5-4-4 0,5 1-1 16,-1-1 0-16,5-7 0 0,0-1-21 0,0 1 0 16,0-12 0-16,0 0 0 15,0 0-60-15,0 0-17 0,9-4-3 0,4 0-793 16,4-4-159-16</inkml:trace>
  <inkml:trace contextRef="#ctx0" brushRef="#br1" timeOffset="82526.72">15744 14763 518 0,'0'0'23'0,"-4"-8"5"0,4 4-28 0,0 4 0 0,-5 0 0 0,-8 0 0 16,9 0 416-16,-9 4 77 0,9 0 16 0,4-4 3 15,0 0-397-15,-9 8-80 0,5 0-16 0,-1 3-3 16,5 1-88-16,0-1-16 0</inkml:trace>
  <inkml:trace contextRef="#ctx0" brushRef="#br1" timeOffset="82979.73">15727 15219 403 0,'0'-12'17'0,"0"4"5"0,8 1-22 0,-3-1 0 16,-5 0 0-16,4 4 0 0,-4-3 384 0,0-1 73 15,0 8 15-15,0 0 2 0,0 0-320 0,0 0-64 0,0 0-13 0,0 0-2 16,0 0-19-16,0 0-3 0,0 0-1 0,4 11 0 16,-4 1 0-16,0 0-1 15,0 7 0-15,0 0 0 0,-8 0-12 0,8 1-3 0,-5 3 0 0,-8 0 0 16,13-7 23-16,-13-1 4 0,5 0 1 0,-1 1 0 16,9-5-52-16,-4 1-12 0,4-12 0 0,0 0 0 15,4 12 0-15,-4-12 0 0,9 0 0 0,8 0 0 16,-13-8 0-16,14 4 0 0,-1-8 0 0,0 1 0 15,5-1 0-15,-5-7 9 0,5 4-9 0,0-5 8 16,8 1-8-16,-8 0-17 0,-5-1 4 0,5 5 1 16,-5-4-9-16,-8 3-2 0,4 1 0 0,0 3 0 15,-8 4 23-15,-5 8 0 0,0 0-9 0,0 0 9 16,0 0 0-16,0 0 0 0,0 0 0 0,0 0 0 0,0 0 23 0,0 8 8 16,0 8 1-16,0-5 1 15,-5 5-33-15,-3-1 0 0,3 0 0 0,5 1 0 16,0-1 0-16,0-3 0 0,0 3 0 0,0-3-12 15,0 0 12-15,0-1 0 0,0 1-10 0,0-12 10 16,0 0-159-16,0 0-27 0,18 7-6 0,-10 1 0 0</inkml:trace>
  <inkml:trace contextRef="#ctx0" brushRef="#br1" timeOffset="83307.78">16217 15230 576 0,'0'8'51'0,"0"-8"-41"16,0 0-10-16,0 0 0 0,0 0 412 0,0 0 80 15,0 0 16-15,0 0 3 0,0 0-336 0,0 0-67 16,0 0-14-16,0 0-2 0,13 4-40 0,-13-4-8 0,0 0-2 0,5 0 0 16,8 0-42-16,8-8 0 0,-12 4 0 0,9-4 0 15,-5-3 0-15,4-1 0 0,0 1 0 0,1-1 0 16,-10 1 0-16,5-5 0 0,-8 4 0 0,8 1 0 16,-13-1 0-16,4 1 0 0,9-1 0 0,-13 1 0 15,0 3 0-15,0 0 0 0,-9 4 0 0,9 4 0 16,-8-4 44-16,-1 1 16 0,0 3 3 0,-8 3 1 15,0 5-52-15,4 0-12 0,0 3 0 0,0 5 0 16,-5-1 24-16,5 1 6 0,4 3 1 0,-8 4 0 16,4-3-9-16,4-1-2 0,1 4 0 0,3 0 0 15,5 0-9-15,-4 1-3 0,4-1 0 0,4-4 0 16,-4 0-8-16,13 1 0 0,-8-5 0 0,8 0 0 16,-5 1 0-16,5-5 0 0,5-3 0 0,4 0 0 15,-5-8-98-15,5 0-18 16,-5 0-4-16,5-4-1233 0</inkml:trace>
  <inkml:trace contextRef="#ctx0" brushRef="#br1" timeOffset="83838.89">17064 14821 1292 0,'0'0'57'0,"0"0"12"0,0 0-55 0,0 0-14 0,0 0 0 0,0 0 0 0,4-8 144 0,-4 8 25 16,0 0 6-16,0 0 1 0,5 8-40 0,-5 3-8 16,0 1-2-16,-5 4 0 0,1 3-41 0,-9 0-8 15,4 8-1-15,-8 0-1 0,4 0-9 0,-4 0-2 16,-1 0 0-16,10 8 0 0,-10-8-36 0,1 0-7 16,4 0-1-16,8 0-1 0,1-4-19 0,0-3 0 15,-5-5 0-15,9 0 0 16,9-3-61-16,-5-4-19 0,-4-8-4 0,4 0-740 15,10 0-147-15</inkml:trace>
  <inkml:trace contextRef="#ctx0" brushRef="#br1" timeOffset="84191.26">17068 14690 1497 0,'5'-8'66'0,"-5"8"14"0,0 0-64 0,0 0-16 0,0 0 0 0,-9 0 0 16,9 0 208-16,0 0 39 0,0 0 7 0,0 0 2 15,0 0-128-15,0 0-26 0,0 0-5 0,0-8-1 16,0-3-67-16,0-1-13 0,18 0-4 0,-1-3 0 16,5-4-12-16,-1-1 8 0,14 1-8 0,0 0 0 15,-13-1 8-15,12 1-8 0,-8 4 0 0,5-1 9 16,-5 5-9-16,-5-1 0 0,1 4 0 0,4 5 0 16,-8-1 0-16,3 4 0 0,-12 0 0 0,8 7 0 15,-4-3 0-15,5 8 0 0,-14-4 0 0,9 7 0 16,-9 0 0-16,-4 5 0 0,0-1 0 0,0 0 0 15,-13 5 0-15,9 3 0 0,0 3 0 0,-9-3 0 16,8 0 24-16,-8 4 0 0,5 0 0 0,-5 4 0 0,0-4 2 16,4 0 0-16,-8-4 0 0,12 4 0 0,-12 0-5 15,4-1-1-15,4 1 0 0,-8 0 0 0,4 0-7 0,0 0-1 32,4 0-1-32,-4 0 0 0,4-4-11 0,1-4 0 0,3 0 0 0,1-4 0 15,4-3-87 1,0-1-19-16,0-3-4 0,0 0-749 0,0-5-149 0</inkml:trace>
  <inkml:trace contextRef="#ctx0" brushRef="#br1" timeOffset="84739.74">17073 15080 1036 0,'-13'0'92'0,"-5"3"-73"16,1 1-19-16,-5 0 0 0,5 0 351 0,0 0 66 15,4-4 14-15,8 4 2 0,5-4-284 0,0 0-57 16,0 0-11-16,13 0-2 0,0-4-39 0,5-4-8 15,8 0-2-15,-5-3 0 0,10-1-21 0,12 1-9 16,-4-1 8-16,5 1-8 0,-5-1 0 0,0 0 0 16,-4 1 8-16,4-1-8 0,-5 4 0 0,-12 1 0 15,9-1 0-15,-10 8 0 16,-3-4-49-16,3 0-3 0,-3 4 0 0,-10 0 0 16,5 0-44-16,5 4-10 0,-9-4-2 0,-1 4 0 0,1-4 68 0,-9 0 14 15,0 0 2-15,13 4 1 16,-13-4-14-16,4 4-3 0,-4-4-1 0,0 0 0 0,13 0 61 0,-13 0 12 0,5 4 2 0,-5-4 1 15,13 3-11-15,-13 5-1 0,0-8-1 0,4 8 0 16,0 0 24-16,-4-1 5 0,9 1 1 0,-18 4 0 16,9-5-27-16,-8 5-5 0,8-4 0 0,0 3-1 15,-13 5 36-15,8-5 7 0,-8 5 2 0,9-1 0 16,0 4-25-16,-9-7-5 0,8 4-1 0,5-5 0 16,-8 5-14-16,3-5-3 0,1-3-1 0,4 3 0 15,4-3-15-15,1 4 9 0,3-8-9 0,1-1 8 16,4 1-8-16,4-4 0 0,1-4 0 0,-1 1 0 15,-4-5 0-15,0-4 0 0,4 1 0 0,1-5-11 16,4 1-28-16,-5-1-5 0,0-3-2 16,1 4 0-16,-1-5 12 0,5 5 2 0,-5-1 1 15,-8 1 0-15,4 0 22 0,4 3 9 0,-8 4-8 0,0 1 8 0,-9 7 0 16,0 0 0-16,0 0 0 0,0 0 0 0,0 0 24 0,0 0 6 16,0 0 2-16,0 11 0 0,0 1 4 0,-9 3 0 15,5 1 1-15,-1 3 0 0,5-4-17 0,-4 5-4 16,-5-5-1-16,5 1 0 0,4-1-15 0,4-3 0 15,-4-1 0-15,13-3 0 0,-13-8 0 0,0 0 0 16,5 11 0-16,-5-11 0 0,0 0 0 0,13 4 0 16,-13-4 0-16,17 0 0 15,0-4-127-15,-8 1-31 0,4-5-6 0</inkml:trace>
  <inkml:trace contextRef="#ctx0" brushRef="#br1" timeOffset="85239.22">18345 14944 460 0,'0'0'41'0,"0"0"-33"0,0 0-8 0,0 0 0 16,0 0 313-16,0 0 61 0,0 0 12 0,0 0 2 16,5-7-237-16,-5 7-48 0,8-4-10 0,-8 4-1 15,9-8-3-15,-5 4 0 0,-4 4 0 0,0 0 0 16,0 0-48-16,0 0-9 0,0 0-3 0,0 0 0 15,0 0-15-15,0 0-3 0,-4-7-1 0,-5 3 0 16,1 0 43-16,-5 4 9 0,4 0 2 0,-9 0 0 16,1 0-14-16,-5 8-2 0,5-5-1 0,0 5 0 0,-5 4-6 0,5-5-1 15,-5 5 0-15,4-4 0 0,1 3-8 16,-5 1-1-16,9 0-1 0,0-1 0 0,5 1-18 0,8-5-4 16,-5 1-8-16,5 0 12 0,0-8-12 0,0 0 0 15,5 8 0-15,12 3 0 0,-8-7 0 16,8 0 0-16,0 0-8 0,5 0 8 0,-4-1-22 0,3 1-1 15,10-4 0-15,-10 4 0 16,1 0-35-16,0 0-7 0,-5-4-2 0,1 8 0 16,-5-5 3-16,4 5 0 0,-17 0 0 0,9 0 0 15,-9 3 27-15,-5-3 5 0,1 4 2 0,-9-5 0 0,4 5 57 16,-8-4 11-16,4-1 2 0,-5 1 1 0,1 7-5 0,0-7-2 16,4-4 0-16,-5 4 0 0,-8-1-10 0,13 1-1 15,-4-4-1-15,-1 0 0 0,1 0-7 0,0-4-2 16,4 4 0-16,4-4 0 0,-8 3-13 0,4-3 0 15,4 0 8-15,0 0-8 0,5 0 0 0,4 0 0 16,0 0 0-16,0 0 0 16,0 0-90-16,0 0-21 0,13-7-4 0,9-1-1125 0</inkml:trace>
  <inkml:trace contextRef="#ctx0" brushRef="#br1" timeOffset="85692.23">18688 14902 576 0,'0'0'51'0,"0"0"-41"16,0 0-10-16,0 0 0 0,0 0 289 15,0 0 56-15,0 0 11 0,0 0 3 0,0 0-235 0,0-8-48 16,0 8-8-16,0 0-3 0,5-7-38 0,-5 7-8 16,0 0-2-16,0 0 0 0,0 0 28 0,0 0 6 15,0 0 1-15,0 0 0 0,-5-4 20 0,-8 0 5 16,9 4 1-16,-13-4 0 0,3 8 5 0,6-4 1 15,-10 0 0-15,-3 8 0 0,3-5-16 0,1 5-4 16,0 0 0-16,-5 0 0 0,5-1-20 0,-1 1-4 16,5 0 0-16,0-1-1 0,0 1-23 0,9 0-5 15,-5-4-1-15,9-4 0 0,0 0-10 0,9 11 0 16,-1-3 0-16,5 0 0 0,5 0 0 0,-1-5 0 16,5 5 0-16,-5 0 0 0,5-4-24 0,0 0 0 15,-1-1 0-15,-3 1 0 16,-1 4-19-16,1 0-4 0,-1-4-1 0,-8 3 0 15,-1 1 16-15,-3 0 2 0,8 3 1 0,-13 1 0 0,0-4 3 0,0 3 1 16,0 1 0-16,-9 3 0 0,5-3 41 0,-1-1 8 16,-8 1 1-16,5 0 1 0,-10-1-11 0,1 1-3 0,-1-1 0 0,-3-3 0 15,-5 0 5-15,0-1 1 0,4-7 0 0,0 4 0 16,-8 0-2-16,8-4 0 0,5-4 0 0,-1 4 0 16,-3-4-8-16,3-3-8 0,1 3 12 0,0 0-12 15,-5-4 0-15,9 4 0 0,4-3 0 0,9 7 0 16,-13-4-140-16,13 4-29 15,0 0-6-15,0 0-1 0</inkml:trace>
  <inkml:trace contextRef="#ctx0" brushRef="#br1" timeOffset="86442.07">19018 15087 1497 0,'0'0'66'0,"0"0"14"0,0 0-64 0,0 0-16 0,0 0 0 0,0 0 0 15,9 12 135-15,-5-4 23 0,-4-8 5 0,5 7 1 16,8 1-80-16,-9-4-15 0,-4-4-3 0,0 0-1 15,0 0-30-15,13 0-7 0,4 0 0 0,-12 0-1 16,12-8 29-16,1 0 7 0,-10-3 1 0,5-1 0 16,5 1-75-16,-1-5-14 15,-13 1-3-15,14 3-1 0,-10-7 46 0,1 4 10 0,-5-1 1 0,1 1 1 16,3-1-29-16,-16 1 0 0,3-1 0 0,1 1 0 0,-13-1 0 0,-1 1-15 16,1 0 2-16,0 3 0 15,-9 4 21-15,8 0 4 0,-12 12 0 0,4 0 1 0,4 4 27 16,-13 4 6-16,14-1 1 0,-10 8 0 0,5 1-24 15,0 3-5-15,4 4-1 0,1-4 0 0,3 0 38 0,10 0 7 16,-10 1 2-16,5-1 0 0,9-4-64 0,-1 4 0 16,5-4 0-16,-8 1-10 0,16-5 10 0,-3 1 9 15,3-5-1-15,6-3-8 0,7-4 0 0,10 0 0 16,-10-8 0-16,14 0 0 0,4-8 0 0,0 1 0 16,-4-5 0-16,8 1 0 0,-4-1 0 0,1-3-19 15,-10 4 3-15,0-1 0 0,-4-3-2 0,-4 7 0 16,-13-3 0-16,4 7 0 15,-9-3-10-15,-4 11-1 0,0-8-1 0,-9 4 0 0,9 0 30 0,-17 4 0 16,4 4 0-16,-4 4 0 0,8 0 45 0,-8-1 15 0,-5 5 4 16,5-1 0-16,4 1-52 0,8 0-12 15,-8-1 0-15,5 5 0 0,8-1 0 0,0-3 0 0,0-1 0 16,0 1 0-16,8-1 0 0,5-3 0 0,0 0 0 16,-4 0 0-16,8-5 9 0,1 1-1 0,-1-4 0 0,0 4 0 31,5-8-115-31,-5 0-23 0,1-3-5 0,-1-1-713 0,-4 0-144 15</inkml:trace>
  <inkml:trace contextRef="#ctx0" brushRef="#br1" timeOffset="87098.17">19605 15018 1209 0,'0'0'108'0,"-5"8"-87"16,1 3-21-16,4 1 0 0,-9-1 222 0,5 1 40 15,-1-4 8-15,5 3 2 0,0-3-119 0,0 0-23 16,0-8-5-16,0 11-1 0,0-3-96 0,0-8-19 15,9 0-9-15,4 0 8 0,0-4-8 0,-4 0 0 16,4-4 0-16,4 1 0 0,1-5 31 0,-10 1 4 16,10-1 1-16,-1-3 0 0,0-1-28 0,-17 1-8 15,13-5 0-15,-8 1 0 0,-5 4 8 0,0-1-8 16,0 1 0-16,0-5 0 0,4 1 10 0,-4 0-10 16,-4 3 8-16,-1 5-8 0,-8-5 13 0,9 9-2 15,-13 3-1-15,-1 4 0 0,-3 0 21 0,3 7 4 16,-3 1 1-16,-5 8 0 0,-1-1-9 0,6 4-2 15,-5 1 0-15,4 3 0 0,0 0-11 0,5 4-2 16,0-4-1-16,-1 4 0 0,9-4-11 0,-8 1 0 16,13 3 0-16,-5-4 0 0,5-4 0 0,8 4 0 15,-4-3 8-15,13-1-8 0,0-8 0 0,-4 1 0 16,8-4 0-16,14-4 0 16,-10-4-152-16,5-4-32 0,5-8-6 0,-1 4-2 15,5-3 0-15,-5-1 0 0,-12-3 0 0,-1-4 0 0,-4 3 52 16,4 4 11-16,-4-3 1 0,5 0 1 0,-14 7 90 0,1-4 17 0,3 5 4 0,-8 7 1 15,0 0 177-15,-8-4 35 0,-1 4 7 0,4 4 2 16,5-4-37-16,-13 11-7 0,-4 5-2 0,4 3 0 16,0 4-51-16,-13 8-10 0,4 0-3 0,5 7 0 15,0 1-68-15,-5 0-13 0,4-1-3 0,10 9-1 16,-10-5-3-16,1 4-8 0,4 1 12 0,4-1-4 16,-4 0-20-16,9 1-5 0,-9-5-1 0,9 5 0 15,-1-9 18-15,-8 1 0 0,9-1 8 0,4 1-8 16,-9-8 0-16,5 0 0 0,-1 0 0 0,1-4-10 0,-9 4 10 15,0-8 0-15,4 4 0 0,-8-4 0 0,4-4 0 16,-4-7 0-16,-9-1-9 0,4 1 9 0,-9-8 49 0,5 0 15 16,-8-4 2-16,3-4 1 0,5-4-15 0,-9-4-2 15,14-3-1-15,-10-4 0 0,5-4-17 16,5-4-3-16,3-8-1 0,1 0 0 0,4 0-28 0,8 1-15 16,1-5 2-16,13 0 0 0,0 1 25 0,8 3 4 15,-4-4 2-15,13 5 0 0,-4-1-29 0,12-4-5 16,-8 1-2-16,14 3 0 0,-6-4 26 0,5 5 6 15,-4-1 1-15,4-4 0 16,-4 12-85-16,4-4-17 0,0-3-3 0,0 3-1 16,0 4-173-16,-4 0-36 0</inkml:trace>
  <inkml:trace contextRef="#ctx0" brushRef="#br1" timeOffset="87426.21">19965 14968 1152 0,'0'0'51'0,"0"0"10"0,0 0-49 0,0 0-12 0,0 0 0 0,0 0 0 16,0 0 233-16,0 0 44 0,13 0 9 0,0 0 2 16,-9-4-175-16,9 4-34 0,-4-8-7 0,4 4-2 15,-4-4-61-15,4 1-9 0,-9-1 0 0,9-4-12 16,5 1 36-16,-10 3 8 0,5-11 2 0,-8 7 0 16,8-3-25-16,-9 3-9 0,0 1 0 0,5 3 9 15,-9-4-9-15,0 5 10 0,0-1-10 0,0 0 10 16,-9 4 20-16,9 4 4 0,-8 0 1 0,-5 8 0 0,-5 4 21 0,1 3 5 15,4 4 1-15,-13 5 0 0,4-5-10 0,5 8-1 16,-5 0-1-16,5-4 0 0,-1 4-18 0,10-4-4 16,-5 0-1-16,8-3 0 0,5-1-19 0,0 0-8 15,5 4 8-15,8-7-8 0,-9 3 0 0,13-7 0 16,1 3 0-16,-1-3 0 0,0-4 0 0,-4-1 0 16,5 1 0-16,-1-4 0 15,5 0-178-15,4-8-31 0</inkml:trace>
  <inkml:trace contextRef="#ctx0" brushRef="#br1" timeOffset="88113.54">20681 14871 230 0,'0'0'10'0,"0"0"2"0,0 0-12 0,0 0 0 16,0 0 0-16,0 0 0 0,0 0 415 0,0 0 80 16,0 0 16-16,0 0 3 0,0 0-328 0,0 0-66 15,-8 0-12-15,-10 8-4 0,5 3-40 0,9-3-9 0,-13 8-2 0,4-1 0 16,4 0-5-16,-8 5 0 0,4-5-1 0,4 5 0 16,-8-5-11-16,12 4-1 0,-8-7-1 0,9 3 0 15,4-3-18-15,0-4-4 0,0 3-1 0,0-3 0 16,8 0-11-16,6-5 0 0,-10 1 0 0,13 0 8 15,-4-4-8-15,9 0 0 0,-5-4 0 0,5 0 8 16,-5 1-8-16,1-1 0 0,4-8 0 16,-1 1-11-1,1-1-13-15,0 4-4 0,-5-7 0 0,9 3 0 0,-13 1 7 0,0 3 1 0,0-7 0 0,-4 3 0 16,4 0 20-16,-9 5 0 0,-4-1 0 0,0 8 0 16,0 0 0-16,0 0 0 0,0 0 0 0,0 0 0 15,0 0 24-15,0 0 2 0,0 0 1 0,-4 11 0 16,4 1-1-16,-13 0 0 0,8-5 0 0,5 9 0 15,0-5-14-15,5 1-2 0,4-4-1 0,-5 3 0 0,0-7-9 16,9 4 0-16,-4-4 0 0,4 0 0 16,4-1-36-16,1-3-5 0,-14-3-2 15,13-1-830-15,1 0-167 0</inkml:trace>
  <inkml:trace contextRef="#ctx0" brushRef="#br1" timeOffset="88332.25">20777 14524 806 0,'-4'0'72'0,"-1"-4"-58"15,-8 0-14-15,9 4 0 0,0-4 404 0,-9 4 77 16,8-4 16-16,5 4 3 0,0 0-326 0,0 0-66 0,0 0-12 0,0 0-4 16,18 0-70-16,-10-4-14 0,10 0-8 0,-1 4 8 15,0-3-8-15,1 3 0 16,3 0 0-16,1 0 0 15,0 0-136-15,8-4-29 0,-8 4-6 0</inkml:trace>
  <inkml:trace contextRef="#ctx0" brushRef="#br1" timeOffset="88800.89">21446 14253 2088 0,'0'0'92'0,"0"0"20"0,0 0-90 0,0 0-22 0,0 0 0 0,0 0 0 0,-13 4 140 0,8 0 23 16,-12 4 5-16,8 3 0 0,1 5-81 0,-10-1-17 16,5 5-3-16,-8-1-1 0,3 4-32 0,-4 4-6 15,1 4-2-15,-1 4 0 0,-8-1-7 0,4 5-2 16,8 0 0-16,-4-1 0 0,-4-3 2 0,13-4 0 16,-4 4 0-16,-9 3 0 0,13-7-6 0,-4 0-1 15,8-4 0-15,5 0 0 0,-1-8-12 0,5 1 8 16,5-5-8-16,-1-3 0 0,5-1 0 0,-1-3 0 15,10-8 0-15,3 0 0 0,5-4 9 0,-4-4-9 16,13-3 8-16,-9-1-8 0,4-3 0 0,-4-1 0 16,9 1 8-16,-13 0-8 0,4-1 0 0,0 4-12 15,0 1 2-15,-9 3 1 0,5 4-3 0,-9 4 0 16,4 0 0-16,1 4 0 0,-18 4 12 0,9 0-8 16,-1 3 8-16,-3 1-8 0,-5-1 8 0,0 5 0 0,-5-1 0 0,-3 5 0 15,-1-5 0-15,9 4 0 0,-18-3 0 0,10 3 0 16,-1-3 0-16,5-1 0 0,-9 0 0 0,8-3 0 15,-12 0 0-15,4-1 0 0,9 1 0 16,-18-5 8-16,9-3-8 0,-4 0 12 0,-5 4-4 0,0-4 0 16,0-4 6-16,-4 0 2 0,-4 0 0 0,4 0 0 15,0-4-4-15,4 0-1 0,5-4 0 0,-5 1 0 16,9-5-11-16,9 4 0 0,-5-3 0 0,9-5 8 31,9 5-44-31,8-1-10 0,-8-3-2 0,21 3 0 0,-13 0-152 16,10 1-30-16</inkml:trace>
  <inkml:trace contextRef="#ctx0" brushRef="#br1" timeOffset="89285.2">21646 14948 345 0,'0'0'15'0,"0"0"4"0,0 0-19 0,0 0 0 16,0 0 0-16,0 0 0 0,0 0 497 0,0 0 96 15,13 4 19-15,-9-4 4 0,9-4-423 0,4 0-85 16,-12 1-16-16,8-5-4 0,-5-4-88 0,5 1-18 15,5-1-3-15,-1 1-1 0,-8-5 22 0,8 5 0 16,-4-9 0-16,-4 5 0 0,0-1 0 0,-5 1 0 16,-4-4 0-16,0 7 0 0,0-3 0 0,0 3 0 15,-13 0 9-15,4 5-9 0,1-1 16 0,-1 8-2 16,-4 0 0-16,-5 4 0 0,1 0 26 0,8 7 4 16,-8 1 2-16,-5 3 0 0,5 1-22 0,0 3-5 15,4 4-1-15,4 0 0 0,-4 1-18 0,8-5 0 16,1 4 8-16,4 0-8 0,4-4 0 0,1 5 0 15,8-9 0-15,-4 4 0 0,4-7-15 0,4 0-3 0,0-5-1 0,1 1 0 32,-5-4-35-32,13 0-7 0,-9-4-2 0,-4 0 0 15,13-4 15-15,-4 0 2 0,-5-4 1 0,5 1 0 0,-5 3 30 0,1 0 7 0,-1 0 8 0,-8-4-13 16,4 4 13-16,-13 4 0 0,0 0-10 0,17 0 10 16,-17 0 0-16,0 0 0 0,5 8 0 0,-5-8 0 15,4 8 20-15,5 3 6 0,-5 1 1 0,-4-4 0 16,0-8 9-16,0 11 1 0,0-11 1 0,0 0 0 15,0 0-14-15,0 0-2 0,0 0-1 0,0 0 0 16,0 0-5-16,0 0 0 0,0 0-1 0,17-7 0 16,-8 3-4-16,0-4-1 0,-1 0 0 0,5-3 0 0,-13-1-10 0,5 1 0 15,8-5 0-15,-13 8 8 16,8-3-8-16,1-1 0 0,-5 1 0 0,9-1 0 16,-8 4-36-16,3 1-13 0,1-1-3 0,-4 0-1240 15</inkml:trace>
  <inkml:trace contextRef="#ctx0" brushRef="#br1" timeOffset="90113.11">22588 14944 1717 0,'0'0'76'0,"0"4"16"0,-4 0-74 0,4-4-18 0,0 8 0 0,0-8 0 0,0 4 80 0,0-4 12 15,0 0 2-15,0 0 1 0,0 0-38 0,0 11-7 16,4-3-2-16,-4-8 0 0,0 0-4 0,13 8-2 16,-13-8 0-16,0 0 0 0,9 4 2 0,-9-4 1 15,13 0 0-15,-13 0 0 0,4-8-5 0,9 0-2 16,-4 0 0-16,-1-3 0 0,1-1-19 0,4 1-4 15,-9-1-1-15,9-3 0 0,-8 3-14 0,-1-3 8 16,5-1-8-16,-9 1 0 0,0-5 10 0,0 9-10 16,0-5 10-16,-9 1-10 0,5 0 12 0,-9-1-3 15,4 5-1-15,-4-1 0 0,4 0 0 0,-8 5 0 16,0 7 0-16,-5 0 0 0,0 4 24 0,-8 3 5 16,8 1 1-16,-8 7 0 0,4 5-6 0,4 3 0 15,-4-4-1-15,13 8 0 0,-5 0-15 0,1-4-4 16,4 4 0-16,9 4 0 0,-9-4-12 0,4 0 11 15,9 0-11-15,0-3 10 0,0 3-10 0,0-8 0 0,9 0-10 16,4-3 10-16,-9-5 0 0,18-7 0 0,8 0 0 0,5-4 10 16,-5-12-10-16,5-3 0 0,4-1 9 0,-4-7-9 15,0 0 0-15,-1-4 8 0,5-4-8 0,0-7 0 16,-4-5 0-16,4 5-10 0,0-9 1 0,0 1 0 16,-4 0-3-16,-4-5 0 0,-5 1 0 0,4-4 0 15,-4 0 12-15,-4 4 0 0,4-8 0 0,4 0 0 16,-12 8 0-16,8 0 0 0,-9-1 0 0,5 9 0 15,-5 7 0-15,-4 1 0 0,-8 10 0 0,8 1 0 16,-13 12 12-16,4-1 2 0,-4 4 0 0,0 8 0 16,0 0 14-16,-4 4 2 0,-5 8 1 0,-8 7 0 15,8 0-6-15,-13 8-1 0,5 4 0 0,-5 4 0 16,-4 4-5-16,0-1-2 0,4 5 0 0,-8-1 0 16,4 4-7-16,-5 5-2 0,5-1 0 0,-4 0 0 0,4 4-8 0,4 0 0 15,-8 0 0-15,8 4 0 0,0-8 0 0,5 1 0 16,0-5 8-16,4-8-8 0,4 1 0 0,0-8 0 15,5 0 0-15,-1-8 0 0,10 0-8 0,-1-7-4 16,5-1-1-16,0-7 0 16,8-8-94-16,5 0-18 0,4-8-4 0,-5 0-1240 0</inkml:trace>
  <inkml:trace contextRef="#ctx0" brushRef="#br1" timeOffset="90300.54">23231 14755 633 0,'0'0'56'0,"0"0"-44"0,-5 8-12 0,-8 0 0 15,9-4 390-15,-9 3 76 0,4 5 15 0,-4-4 3 16,9 3-295-16,4-3-59 0,-13 7-12 0,8 1-2 16,1-1-71-16,-9 5-13 0,9-1-4 0,-5 0 0 15,0 0-16-15,-8 1-4 0,13-1-8 0,-9 0 12 16,8-3-12-16,-3-1-15 0,-1-3 3 0,9-1 1 31,0-3-58-31,0-8-12 0,0 0-3 0,17 4-719 0,-8-8-144 0</inkml:trace>
  <inkml:trace contextRef="#ctx0" brushRef="#br1" timeOffset="90425.74">23404 14466 2286 0,'0'0'101'0,"0"0"21"0,-8-4-98 0,-1 4-24 0,0 0 0 0,5 4 0 0,-14 0 117 0,10 3 19 16,-10 1 3-16,10 0 1 0,3 3-92 0,-3 1-19 15,3-1-3-15,5 1-1 16,0 0-67-16,0 3-14 0,0-3-2 0</inkml:trace>
  <inkml:trace contextRef="#ctx0" brushRef="#br1" timeOffset="90753.57">23435 14956 2649 0,'0'0'58'0,"0"0"12"0,0 0 2 0,0 0 4 0,0 0-61 0,4-4-15 0,9 0 0 0,-4 0 0 15,4-7 43-15,0 3 5 0,0-3 2 0,0-5 0 16,4-3-29-16,1 0-5 0,-10-1-2 0,5 5 0 16,5-1-14-16,-14 1 0 0,0-4 0 0,5 3 0 15,-9 1 0-15,0-1 0 0,-9 5 0 0,5 3 0 16,0-4 48-16,-14 12 8 0,5 4 0 0,-4 4 1 16,-5 0 11-16,0 7 3 0,1 8 0 0,-1 0 0 15,0 1-57-15,5 3-14 0,0 0 0 0,-1 0 0 16,-4-4 12-16,14 0 0 0,-1 0 0 0,0 0 0 15,9-3-12-15,0-5 0 0,9 4 0 0,0-3 0 16,4-1 0-16,4-3 0 0,1-1 0 0,-1-3 0 16,5 0-56-16,-1-8-8 15,10 0-2-15,-5 0-1369 0</inkml:trace>
  <inkml:trace contextRef="#ctx0" brushRef="#br1" timeOffset="92175.1">8362 16466 633 0,'0'0'56'0,"-9"3"-44"0,5-3-12 0,4 0 0 0,-5 0 172 0,-8 0 32 16,13 0 6-16,-4-3 2 0,4 3-83 0,0-4-16 15,0 4-3-15,0-4-1 0,0-4-37 0,0-3-7 16,0-5-1-16,9 1-1 0,4-1-43 0,0-7-9 16,-5 0-2-16,14-4 0 0,-9-4-9 0,9 0 0 15,0-4 0-15,8-3 0 0,-4-5 0 0,9 1 0 16,-14 7 0-16,10 0 12 0,-9 1-12 0,-5 7 0 15,0 3 0-15,-17 9 0 0,5 3 11 0,-10 5-3 16,5 3-8-16,-13 4 12 0,5 4 28 0,-10 3 4 16,-12 9 2-16,4-1 0 0,-5 5-18 0,5 3-4 15,0 0-1-15,-4 8 0 0,4 0 13 0,4 0 2 16,0-1 1-16,1-3 0 0,-1 0-29 0,13-7-10 0,1-1 0 16,8 0 9-16,0-7-9 0,0 3 0 0,17-7 0 0,-8 0 0 15,4-4 0-15,8-4 0 0,1 0 0 0,9-4 0 16,-5-4 0-16,8 0 0 0,1-3 0 0,0-1 8 15,4 1-8-15,-4-1 8 0,-9-3-8 0,8-1 8 16,1 5-8-16,-13-5 8 0,0 8-8 0,4-3 8 16,-18 3-8-16,10 8 0 0,-10 0 0 0,-8 0 8 15,0 0-8-15,9 8 0 0,-9 7-10 0,0 5 10 16,-13-1 0-16,9 4 0 0,-14 4 0 0,1-4 0 16,0 8 0-16,-5-4 0 0,4 8 0 0,-12-4 0 15,4-4 0-15,4 8 0 0,1-5 0 0,-14 1 0 16,17 0 0-16,-16-4 0 0,8 0 0 0,0-4 0 0,4-7 8 15,0 3-8-15,5-7 9 0,-1 3-9 0,1-3 9 0,-5-1-9 16,14-3 8-16,-10 0-8 0,-8 0 10 0,13-5-10 16,0 1 12-16,-8 0-12 0,7-4 9 15,6 0-9-15,-10-4 0 0,10 0 9 0,8 4-9 0,-9-3 0 16,-4-5 0-16,9 0 0 0,4 0 0 0,0 1 0 16,0-1-10-16,0 0 10 0,0 4-12 0,0-3 12 15,0 7-13-15,8-8 5 0,1 4 8 0,-5 0-13 16,9-3 5-16,5 7 8 0,-14 0-10 0,0 0 10 15,10 3 0-15,3 1-9 0,-13 0 9 0,9 4 0 16,0 3 0-16,-4-3 0 0,8 0 0 0,-8 3-8 16,4-3 8-16,4 4-8 0,-8-1 8 0,0-3 8 15,-1-4-8-15,10 7 11 0,-5-3-11 0,9 0 8 16,-5-4-8-16,0 3 8 0,5-3-8 0,0 0 0 16,-1 0 0-16,1-4 0 15,9 0-32-15,-14 0 0 0,5 0 1 0,-5-4-1058 0</inkml:trace>
  <inkml:trace contextRef="#ctx0" brushRef="#br1" timeOffset="92565.68">8952 16516 403 0,'0'0'36'0,"0"0"-36"0,0 0 0 0,0 0 0 15,0 0 241-15,0 0 42 0,0 0 8 0,0 0 1 0,-13 0-135 0,5 4-27 16,-5 0-6-16,13-4 0 0,-5 3-46 0,-3 5-9 15,-1 4-1-15,-4 3-1 0,4-3-9 0,0 3-2 16,1 1 0-16,-1 3 0 0,0-4-23 0,5 5-5 16,-9-1 0-16,9 0-1 0,-9 1-12 0,13-5-3 15,-5 0 0-15,5-3 0 0,0 3-4 0,0-7 0 16,0-8-8-16,0 0 12 0,0 0-12 0,18 8 0 16,-1-4 8-16,-4-4-8 0,13-4 0 0,-8-8 0 15,3 1 8-15,5-1-8 0,5-7 0 0,-10 0 0 16,1 3 0-16,0-7 0 0,0 4 0 0,-5-1 0 15,0-3 0-15,-4 8-10 0,5-1 10 0,-14 5-13 16,0 3 5-16,-4 8 8 0,0 0 0 0,0 0 0 16,0 0 12-16,-8 4-4 0,-1 4-8 0,0 3 0 15,5 5 0-15,-9 3 0 0,-4-4 0 0,12 5 16 16,-3-5-2-16,8 1-1 0,-5-1 0 0,5-3 0 16,0 3 0-16,0-3 0 0,5-5-5 0,-5-7 0 0,0 0-8 15,13 8 12-15,4-8-12 0,0 0-12 0,1-4 3 16,-1-7 0-1,5-1-68-15,-1-3-14 0,10-1-2 0</inkml:trace>
  <inkml:trace contextRef="#ctx0" brushRef="#br1" timeOffset="93237.35">9747 16110 345 0,'0'0'31'0,"0"0"-31"0,0 0 0 0,0 0 0 0,0 0 248 0,0 0 44 16,0 0 9-16,0 0 2 0,0 0-145 0,4-7-29 16,9 3-5-16,-13 4-2 0,0 0-53 0,0 0-10 15,0 0-3-15,0-12 0 0,18 8-16 0,-14-3-3 16,13-1-1-16,1-4 0 0,-1 1-15 0,5-1-3 16,-5-3-1-16,5-5 0 0,13 1-7 0,-14-4-2 15,-3 0 0-15,17-4 0 0,-27 4-8 0,14-1 10 16,-9 1-10-16,4 4 10 0,-8 0-10 0,-9 3 0 15,9 1 9-15,-9 3-9 0,-9-3 0 0,0 7 9 16,5 0-9-16,-9 1 0 0,-4 7 12 0,-1 0-4 16,10 0 0-16,-23 3-8 0,9 5 0 0,1 4 0 15,-14 3 0-15,0 5 0 0,9-1 44 0,-9 8 3 16,1 4 0-16,-1 0 0 0,0 3-12 0,5 5-3 16,-5 0 0-16,5 3 0 0,4 1-9 0,-9-5-3 15,13 5 0-15,0-5 0 0,1-3-20 0,3 4 0 0,-8-5 0 16,13 1 0-16,-4 0 0 0,0-4 12 0,4 0-4 15,4-1 0-15,-9-3-8 0,18-3 0 16,-13-1 0-16,9-4 0 0,4-3 0 0,-9-1 0 0,9-7 0 0,9 3 0 16,-9-11 0-16,0 0 0 0,0 0 0 0,9-4 8 15,4-3-8-15,4-1-8 0,1-4 8 0,-10 5-12 16,10-5 12-16,-5 1 8 0,8-1-8 0,-3 0 11 16,3-3-11-16,10-1 0 0,-9 9 0 0,4-5 0 15,4 1 0-15,-4 3-11 0,4 0 11 0,-12 8-8 16,4-4 8-16,-5 4 0 0,0 4 0 0,1 0 8 15,-10 4-8-15,5-1-10 0,-13 5 10 0,0 0-13 0,0-1 13 0,-8 5 0 16,3-1 0-16,1 1 0 0,-9-1 10 0,4 0-10 16,-8 1 8-16,4-5-8 0,-5 1 8 0,10 0-8 15,-10-1 0-15,1 1 8 0,0-1-8 0,4-3 0 16,4 0 0-16,-8 0 0 0,12-1-10 0,-8-3 10 16,9 4-13-16,4-8 5 0,0 0 8 0,0 0 0 15,0 0-9-15,0 11 9 0,0-11 0 0,0 12 0 16,9-8 0-16,4 0 0 0,-13-4 0 0,17 4 0 15,0-4 0-15,1 3 8 0,-5-3-8 0,4-3 0 16,0-1 0-16,5 0 0 16,-9-4-132-16,5 0-29 0,-1 1-6 0</inkml:trace>
  <inkml:trace contextRef="#ctx0" brushRef="#br1" timeOffset="93799.72">10012 16516 1324 0,'0'0'59'0,"-4"-4"12"0,4 0-57 0,-13 4-14 0,8 0 0 0,-4 0 0 15,5 0 170-15,0 0 31 0,-5 0 7 0,0 4 0 16,5 0-111-16,-9 4-22 0,9-5-5 0,-9 9-1 16,8 0-36-16,1 3-7 0,-9 0-2 0,0 5 0 15,4-5 2-15,-4 4 0 0,9-3 0 0,-13-1 0 16,3-3-6-16,6 0-2 0,8 3 0 0,0-3 0 15,-9-5-8-15,9-7-2 0,0 0 0 0,0 0 0 16,13 8-8-16,5-4 0 0,-1-4 0 0,0 0 0 16,1-8 0-16,3-3 0 0,1-1 9 0,0-3-9 0,8-5 0 15,-8 1 0-15,0 0 0 0,-1-5-8 16,1 5 8-16,-5 0-12 0,1 3 12 0,-1 1-12 0,-4 3 12 0,-4 1-10 16,4 3 10-16,-9 4-10 0,9 4 10 0,-13 0 0 15,0 0-9-15,0 8 9 0,0 4 0 0,0-1 0 16,-4 5 0-16,-9-1 0 0,13 0 12 0,0 1 1 15,-4-1 0-15,-5 5 0 0,0-5 6 0,9 1 1 16,0-1 0-16,-9 0 0 0,9-3-8 0,0-4 0 16,0-8-1-16,0 0 0 0,0 0-11 0,0 0 0 15,9 4 0-15,0-1 0 0,4-6 0 0,0-5 0 16,-4 0 0-16,4-3 0 0,8 3 8 0,-12-4 0 16,4-7 0-16,4 3 0 0,1 1-8 0,-1 3 0 15,1-3 0-15,-1 3 8 0,-4 1-8 0,4 3 0 16,-4 0 0-16,5 1 0 0,-10 3 0 0,1 0-12 15,-9 4 2-15,0 0 1 0,4 8 9 0,1-1-12 16,-5 1 12-16,8 4-12 0,-3 3 12 0,-5 1 0 0,0-1 10 16,-5 4-10-16,5-3 8 0,0-1-8 0,-8 1 0 0,16-5 0 15,-3 1 0-15,-5 3 0 0,0-15 0 0,4 8-10 16,9 0 10-16,-9-4 0 0,9-4 0 0,-4-4 8 16,9 0-8-16,-5-4 0 0,4-3 0 0,5-1 0 15,-14-3-196 1,18 3-38-16</inkml:trace>
  <inkml:trace contextRef="#ctx0" brushRef="#br1" timeOffset="94408.95">10902 16137 2314 0,'0'0'51'0,"0"0"10"0,0 0 3 0,0 0 1 0,0 0-52 0,0 0-13 16,0 0 0-16,0 0 0 0,0 0 40 0,13 4 4 15,-9-4 2-15,14 0 0 0,-1-7-28 0,5-5-6 16,-5 0 0-16,5 1-1 0,13-8-2 0,-14-1 0 16,-3 5 0-16,-1-5 0 0,9 1-9 0,-4-4 0 15,8 0 9-15,-12 0-9 0,3 3 0 0,-3-3 8 16,-1 0-8-16,1 4 0 0,-10-1 0 0,5-3 9 16,-8 4-9-16,8 0 0 0,-13-1 13 0,0 5-4 15,0-4-1-15,-13 3 0 0,8 1 2 0,1 3 0 16,-13 1 0-16,4 7 0 0,-5 0 6 0,-4 0 2 15,1 12 0-15,-10-1 0 0,5 9 6 0,-4 3 2 16,4 4 0-16,-13 8 0 0,8 0-14 0,-3 4-4 16,3 7 0-16,1 9 0 0,-5-1 25 0,9 4 5 0,4 4 1 15,-8-4 0-15,4 4-19 0,8-4-3 0,1 4-1 16,-5 3 0-16,5 5 2 0,0 3 0 0,-1 5 0 0,5-1 0 16,5 4-18-16,-5-3 0 0,4-9 0 0,0 1 0 15,5-8 0-15,-1-4 0 0,-8-4 0 0,9-7 0 16,-9-1-8-16,4-7 8 0,-4-4 0 0,9-4-9 15,-9-8 9-15,9-3 0 0,-14-1 0 0,5-7 0 16,5-4 0-16,-10-8-8 0,5-4 8 0,4-7-12 16,-8 3 12-16,13-7 11 0,-9-5-3 0,8-3 0 15,-8 0-8-15,9 0-11 0,-9-3 3 0,9 2 0 0,4 1 8 16,0 0 0-16,0 0 0 0,0 4 0 0,0 4 0 0,4 0 0 16,0-1 0-16,5 5 0 0,-5 3 0 15,9-3 0-15,-4 3 0 0,4 1 0 0,4-1 0 16,5 4 9-16,-4-3-9 0,-1 3 0 0,9-3 0 15,-4-1 0-15,8 4 0 0,-8-3 0 0,8-5 0 0,-8-3 0 16,4 3 0-16,9-3 0 0,-1 0 0 0,1-8 0 16,-4-4 0-16,8 0 0 15,4 0-84-15,-4 0-21 0,-8 0-4 0,12-7-1 16,-4-1-88-16,-8 1-18 0,-1 3-3 0,5-4-1 16,-5 1-23-16,-4-5-5 0,-4 1 0 0,4-1-1 0</inkml:trace>
  <inkml:trace contextRef="#ctx0" brushRef="#br1" timeOffset="94752.63">11406 15836 1177 0,'13'-34'52'0,"-4"18"11"0,-1-3-51 0,5 3-12 0,-8-3 0 0,8 4 0 15,-5-1 150-15,1 5 27 0,-9-1 6 0,0 8 1 16,4 0-24-16,-4 4-5 0,0 0-1 0,0 0 0 16,0 0-47-16,-4 8-10 0,-5 4-1 0,1 7-1 15,-10 0-44-15,5 4-9 0,-4 4-2 0,4 8 0 16,-13 8-8-16,4-1-1 0,-4 4-1 0,-4 8 0 16,4 0-7-16,-9 4-2 0,4 0 0 0,5 0 0 15,5 0-21-15,-10-4 0 0,10 0 0 0,3 0 0 16,-4-7 25-16,9-1 4 0,5-7 1 0,-1-5 0 15,5-7-30-15,4 0-20 0,0-7 4 0,13-9 0 16,-13 1-4-16,0-12-1 0,4 4 0 0,9-4 0 16,-9-4-21-16,1-8-4 15,8 1-1-15,-13-5 0 0,0-3 9 0,-5 3 2 16,-3-3 0-16,3 0 0 0,-8-4 36 0,5 3 0 0,-5 1 0 0,8 0 8 16,1 3-8-16,-9 1 10 0,0-1-10 0,4 1 10 0,9 3 26 15,-8 1 4-15,3 3 2 0,5 8 0 0,-4-8-4 16,4 8-1-16,0-7 0 0,0 7 0 0,9-8-25 0,-1 0-12 15,1 1 10-15,4 3-10 0,4-4 0 0,1 4 0 16,-10 0 0-16,10-3-10 0,4 3 10 0,4 0 0 16,-5 4 0-16,1 0 0 15,0-4-49-15,-1 8-8 0,-3 0-2 0,3-4-811 16,6 7-162-16</inkml:trace>
  <inkml:trace contextRef="#ctx0" brushRef="#br1" timeOffset="95283.76">11983 15859 460 0,'13'-19'41'0,"-4"11"-33"0,0 1-8 0,-9-1 0 0,4 0 170 0,9 1 32 16,-13 7 6-16,0 0 2 0,0 0-25 0,0 0-5 16,0 0 0-16,0 0-1 0,0 0-53 0,0 0-10 15,0 0-3-15,-9 11 0 0,1-3-27 0,8 7-6 16,-9 1 0-16,0 3-1 0,9 8-29 0,-17 0-6 15,4 4 0-15,4 4-1 0,-8 7-14 0,-5 1-2 16,-4-1-1-16,0 8 0 0,9 1-10 0,-5-5-3 16,0 0 0-16,-4 4 0 0,5-7-13 0,3-1 0 15,10 1 8-15,-6-8-8 0,10-5 0 0,-9-3 0 0,22 0 8 16,-5-7-8 0,-4-5-70-16,13-3-17 0,-4-8-3 0,13-4-703 0,-5-4-141 15</inkml:trace>
  <inkml:trace contextRef="#ctx0" brushRef="#br1" timeOffset="95705.53">11714 16319 1612 0,'-17'4'72'0,"17"-4"14"15,0 0-69-15,-13 7-17 0,4-3 0 0,9-4 0 0,-4 4 161 16,4-4 29-16,0 0 6 0,0 0 0 0,0 0-101 0,0 0-21 16,0 0-4-16,0 0-1 0,4-4-33 0,0 0-6 15,1 1-2-15,12-5 0 16,0 0-5-16,5 4-2 0,9-7 0 0,-10 3 0 0,10 4-7 0,-5-4-2 15,4 1 0-15,-4-1 0 0,5 4-12 0,-10-4 11 16,1 8-11-16,0-3 10 0,-1 3-10 0,6 3 0 16,-19-3 0-16,10 4 8 15,-1 0-8-15,-8 4 0 0,-1 0 0 0,1-1 0 0,0 5 8 0,-5 3-8 16,-4-3 8-16,0 3-8 0,-4 5 9 0,4-5-9 16,-9 4 10-16,5 1-10 0,-1-1 9 0,-8-4-9 15,9 5 8-15,0-5-8 0,-5 1 10 0,0-1-10 16,9-3 12-16,-8-5-12 0,8-7 12 0,0 0-4 15,0 0 0-15,0 0-8 0,0 0 8 0,0 0-8 16,0 0 0-16,0 0 0 0,8-7 0 0,1-1 10 16,0-4-10-16,-5-3 8 0,5-1-8 0,-1-3 0 15,-3 4 9-15,8-1-9 0,-9 1 0 0,0-1 8 16,5 1-8-16,-5 3 0 0,-4 1-11 0,0 3-6 0,0-4-2 16,0 9 0-16,0 3 33 0,0 0 6 15,0 0 2-15,0 0 0 0,0 0-22 0,0 0 0 16,0 0 0-16,0 0 0 15,9-4-49-15,0 0-15 0,-1 4-2 0,5-4-770 0,5 0-155 0</inkml:trace>
  <inkml:trace contextRef="#ctx0" brushRef="#br1" timeOffset="96017.99">12504 16354 2070 0,'-26'11'92'0,"18"-3"18"0,8 0-88 0,-18-4-22 0,14 3 0 0,-9-3 0 0,9 0 84 0,4 0 13 15,0-4 3-15,0 0 0 0,0 0-56 0,0 0-10 16,8-8-2-16,10 0-1 0,-5-3-14 0,4-1-2 16,0 1-1-16,5-1 0 0,-4-3-14 0,-1 3 11 15,0-3-11-15,-8 3 10 0,4-3-10 0,-4 3 8 16,4-3-8-16,-13 3 8 0,0 0-8 0,0 1 12 16,0 3-12-16,-13-4 12 0,4 5-4 0,-4 3 0 15,4 0 0-15,-8 4 0 0,-13 4-8 0,8 4 0 16,0-1 9-16,0 9-9 0,-12-1 15 0,16 1-2 15,-3 3 0-15,3 4 0 0,-4 0 6 0,5 0 1 16,0 1 0-16,4-1 0 0,8 0-8 0,1 0 0 16,-5-7-1-16,18 3 0 0,-5 0-11 0,9-3-9 15,-4-5 9-15,8 1-13 0,14-8 13 0,-9 0 0 0,8-8-10 16,0 0 10 0,5-4-136-16,4-7-24 0,-4-1-4 0</inkml:trace>
  <inkml:trace contextRef="#ctx0" brushRef="#br1" timeOffset="96549.07">13034 15960 2235 0,'0'0'49'16,"-13"4"11"-16,9 3 1 0,-9 1 2 0,9 0-51 0,-1 0-12 0,-8-1 0 0,13-7 0 16,0 0 64-16,0 0 9 0,5 12 3 0,-5-12 0 0,13 4-49 0,4-4-10 15,0 0-1-15,1-4-1 0,-5-4-1 0,4-3 0 16,9-1 0-16,-4-7 0 0,4 3-4 0,4 1-1 15,-8-8 0-15,0-1 0 0,-1 1-9 0,-3 0 8 16,-1 4-8-16,1-4 8 0,-5 0-8 0,-9 3 8 16,5 1-8-16,-1-4 8 0,-8 7-8 0,0-3-9 15,0 0 9-15,-13-1-13 0,9 1 27 0,-9 4 6 16,4 3 0-16,-4 8 1 0,-4 0-9 0,-1 4-3 16,-8 8 0-16,5 0 0 0,-10 7 14 0,-4 8 2 15,9 4 1-15,-8 4 0 0,8 4 10 0,-9 8 1 16,-4 3 1-16,8 12 0 0,5 0-9 0,-8 0-1 15,3 7-1-15,1-3 0 0,-1 0-12 0,5 3-3 16,-4 5 0-16,4-1 0 0,4 5-12 0,-8-1 8 16,8 0-8-16,0-3 0 0,-4-4 8 0,5-5-8 15,3-7 0-15,1-3 0 0,8-5 0 0,-4-7 8 16,9-5-8-16,-1 5 0 0,-8-12 0 0,9 0 0 16,-5-4 0-16,1-4 0 0,8-7 8 0,-5-4-8 0,-8-1 0 15,9-7 0-15,-9-3 8 0,9-5-8 16,-14-4 0-16,14-3 0 0,-9-4 0 0,9-1 0 0,-5-7 0 0,5 4 0 15,-1-8 0-15,1 0 8 0,8-3-8 0,-4-1 0 16,0-4 0-16,5 1 0 0,8-1 0 0,-5 0 0 16,5 8 0-16,5 1 0 0,-1 3 0 0,5-4 0 15,-5 4 0-15,5 7 0 0,0 1-8 0,-1 0 8 16,5 3 0-16,-4 5 0 0,0-1-8 0,4-3 8 16,4 3 0-16,-8 4 0 0,0-3 0 0,8 3 0 15,-8-4-86-15,4 1-14 16,4-1-2-16,5-3-1195 0</inkml:trace>
  <inkml:trace contextRef="#ctx0" brushRef="#br1" timeOffset="97564.46">13399 15929 691 0,'0'0'30'0,"0"0"7"0,0 0-29 0,0 0-8 15,0 0 0-15,0 0 0 0,0 0 352 0,0 0 68 16,0 0 15-16,0 0 2 0,13-4-309 0,-9-4-61 15,9 1-13-15,0-5-2 0,5-3-29 0,-1 3-6 16,-4-3-1-16,9-1 0 0,8 1-16 0,-8-5 10 16,0 5-10-16,-5-4 8 0,5-1-8 0,0 5 10 15,-1-4-10-15,-8-1 10 0,5 1-10 0,-14 0 0 16,9 3 9-16,-9 1-9 0,1-4 8 0,-5-1-8 16,-5 5 8-16,1-5-8 0,-5 5 10 0,1 3-2 0,-14 5-8 0,5 3 12 15,-1 4 4-15,-3 8 0 0,-10 3 0 0,5 5 0 16,4 3 39-16,-8 4 8 0,-5 8 1 0,0 4 1 15,-4 3-20-15,0 9-4 0,0 3-1 0,-4 4 0 16,4 0-16-16,0 8-3 0,0 7-1 0,4 5 0 16,-4-5-5-16,8 4-2 0,5 1 0 0,-8-5 0 15,12 5-13-15,4-5 8 0,1 1-8 0,13-9 0 16,-9-3 0-16,8-8 0 0,5-7 0 0,0-4 0 16,5-9 0-16,8-3-8 0,-9-7-1 0,9-5 0 15,-9-7-15-15,1 0-2 16,8-8-1-16,-9-4 0 0,1-8-11 0,8-3-2 15,-13-5-1-15,4-3 0 0,-4-4 10 0,4 0 3 16,-4-8 0-16,0 5 0 0,-4-1 28 0,0-4 0 0,-1 0 0 0,-3 4 0 0,3-7-9 16,1 11 9-16,-5 0-8 0,0 4 8 0,9 3 12 15,0 9 8-15,-4-1 2 0,4 12 0 0,-13-4 14 0,13 4 4 16,-4-4 0-16,4 4 0 0,0 0-20 0,0 0-4 16,0 0-1-16,0 0 0 0,0 0-15 0,4 4 8 15,13-4-8-15,-8 4 0 0,9-4 0 0,-1-4 8 16,5 4-8-16,4-4 0 0,-5 0 0 0,5-3 0 15,5-1 0-15,8 0 0 0,-4 1 0 0,-5-1 0 16,0 0 0-16,5-3 0 0,-9 3 0 0,5-4-15 16,-10 5 3-16,5-5 1 15,0 0-13-15,-13 5-2 0,14-1-1 0,-10-4 0 0,5 5 11 0,-5-5 1 16,-8 4 1-16,4-3 0 0,-5-1 14 0,1 1 0 16,0-1 0-16,-1 4 0 0,-8-3 0 0,0 3 0 15,0 4 0-15,-8-4 0 0,-1 1 13 0,0 3 6 0,9 4 1 16,-8 4 0-16,-10 0-28 0,5 3-6 0,-4 5-1 15,8-1 0-15,-8 5 24 0,4-1 5 0,-5 1 1 16,10 3 0-16,-5 0 1 0,4 1 1 0,-4-1 0 0,9-4 0 16,-5 5-8-16,5-1-1 0,4-4-8 0,0 1 12 15,4 3-12-15,5-7 8 0,-5-1-8 0,9 1 0 16,-9-4 0-16,14-4 0 0,-1-4 0 0,1 0 0 16,3-8 0-16,-3 0 0 0,8 0 0 0,4-3 0 15,5-1-9-15,-9-3-8 0,0-1-2 0,4 1 0 16,-4-4-10-16,0 11-3 15,-4-8 0-15,0 9 0 0,-5-5 20 0,1 8 12 0,-10-3-13 0,1 3 5 0,8 4 8 16,-17 0 0-16,0 0 0 0,0 0-8 0,0 11 8 0,-8 5 12 16,3-1-2-16,1 4-1 0,-9-3 16 15,9 3 3-15,-9 0 1 0,4 1 0 0,0-5-9 16,5 1-1-16,0-1-1 0,4-7 0 16,0 0-18-16,0-8 0 0,0 0 0 0,0 0 0 0,21-4 0 0,1-4 0 15,-5-4 0-15,5-3 0 0,0-1 0 0,4-3-17 16,-9 8 1-16,-4-5 1 15,0 1-9-15,5 3-3 0,-10 1 0 0,5 3 0 16,0-4 16-16,-8 5 11 0,-1 3-13 0,9 0 5 0,-13 4 8 0,0 0 0 16,0 0 0-16,0 0-8 0,0 0 8 0,0 11 0 15,4 5 10-15,-4-8-10 0,0 3 23 0,0 5-2 16,5-5 0-16,-5 5 0 0,0-5-4 0,0 1-1 16,0-1 0-16,8 1 0 0,-8 0-16 0,5-1 8 0,-1-3-8 15,5 0 0-15,-1-5 0 0,5-3 0 0,-8 0 0 0,8-3-887 16,4-5-179-1</inkml:trace>
  <inkml:trace contextRef="#ctx0" brushRef="#br1" timeOffset="97674.16">14420 16531 1555 0,'-5'4'138'0,"-8"8"-110"0,9-5-28 0,-9 5 0 15,8-4 233-15,1-1 42 0,-5 5 8 0,9-12-915 16,-4 8-184-16</inkml:trace>
  <inkml:trace contextRef="#ctx0" brushRef="#br1" timeOffset="115682.4">7202 17512 576 0,'0'0'51'0,"0"0"-41"0,0 0-10 0,0 0 0 0,0 0 207 0,0 0 39 16,0 0 8-16,0 0 2 0,0 0-140 0,9 0-27 15,-9 0-5-15,4 0-2 0,9 0 5 0,-8 0 1 16,12 0 0-16,-13 0 0 0,9 0-19 0,-4 0-3 16,4-4-1-16,-4 4 0 0,4 0-21 0,4-4-4 15,-4 4 0-15,-4 0-1 0,4-4-21 0,9 4-4 16,-9-4-1-16,0 4 0 0,13-3-13 0,-18-1 0 16,5 4 0-16,5-4-745 15,4 0-155-15</inkml:trace>
  <inkml:trace contextRef="#ctx0" brushRef="#br1" timeOffset="116604.12">8119 17531 518 0,'0'0'23'0,"0"0"5"0,0 0-28 0,0 0 0 0,0 0 0 0,0 0 0 15,0 0 274-15,0 0 50 0,0 0 9 0,0 0 3 16,0 0-203-16,0 0-40 0,0 0-8 0,0 0-1 16,0 0-39-16,0 0-7 0,0 12-2 0,-9-1 0 15,9 5 8-15,0-1 2 0,-4 1 0 0,4 7 0 16,0-4-12-16,-5 4-2 0,5-3-1 0,0-1 0 16,0 0-10-16,0 1-1 0,0-5-1 0,0 0 0 15,0 1-9-15,0-5-2 0,0 1 0 0,0-4 0 0,0-1-8 0,0-7 0 16,0 0 0-16,0 0 0 0,9 0 8 0,4-3-8 15,4-1 0-15,-8-8 8 0,4 1-8 0,0-5 10 16,-4-3-10-16,8 0 10 0,-4-1 11 0,4-3 3 16,1 0 0-16,-5 4 0 15,4-5-24-15,1 1 0 0,-5 4 0 0,4 0 0 16,-8-1-20-16,4 9-8 0,0 3-1 0,-9 0-1 16,0 4 48-16,1 8 10 0,3-4 1 0,-8 8 1 0,9 4-39 0,-9-1-8 15,0 5-2-15,-9 3 0 0,9 0 31 0,-8 1 5 16,3-1 2-16,5 0 0 0,-4-3-19 0,4 3 0 15,0-4 0-15,0 1 0 0,4-5 25 0,1-3 2 16,-5 0 0-16,8 3 0 0,1-11-27 0,-9 0 0 16,0 0 0-16,13 0 0 0,-9-7 8 0,10-1-8 15,3-4 0-15,-8 1 8 0,8-5 1 0,-4 1 0 16,4-4 0-16,-8 3 0 0,4-3 13 0,9 0 2 16,-18-1 1-16,9 1 0 15,4 0-41-15,-12-1-8 0,8 1-1 0,4 0-1 0,-12 3 42 0,8 1 8 16,-9 3 1-16,13 1 1 15,-17 3-62-15,5 4-13 0,-5 4-3 0,0 0 0 0,0 0-192 0,0 0-40 16,0 0-7-16,0 0-1 0</inkml:trace>
  <inkml:trace contextRef="#ctx0" brushRef="#br1" timeOffset="117182.05">8957 17574 1497 0,'0'0'32'0,"0"0"8"0,0 0 0 0,0 0 4 0,0 0-36 0,0 0-8 15,0 0 0-15,0 0 0 0,0 0 53 0,0 0 9 16,0 0 2-16,0 0 0 0,0 0 0 0,0 0 0 16,0 0 0-16,13-4 0 0,-5 0-52 0,5 0-12 15,-4 4 0-15,4-8 0 0,-9 4 0 0,5 1 0 16,8-5 0-16,-12 4 0 0,-5-4 33 0,9-3 4 15,-1 3 1-15,-3-4 0 0,-1 1-18 0,5-5-3 16,-5 5-1-16,-4-1 0 0,0-3-4 0,0-1-2 16,0 5 0-16,0-5 0 0,-4 1-10 0,-5 3 0 15,0-3 0-15,-4 3 0 0,9 1 53 0,-9 3 9 16,4 0 2-16,-4 1 0 0,0 3-14 0,4 4-2 16,-8 4-1-16,0 7 0 0,-1 1-15 0,-3 7-2 15,3 0-1-15,1 4 0 0,-1 5-12 0,-3-1-2 16,3 3-1-16,-3 1 0 0,8-4-3 0,0 4-1 0,-5-4 0 15,1 4 0-15,4-4 2 0,8 0 1 0,1-4 0 16,-9 1 0-16,13-5-13 0,0 0 0 0,13-7 8 16,-9 3-8-16,5-7 0 0,4 0 0 0,0-5 0 0,9-3 0 15,-13-3 0-15,17-5 0 0,0-4 0 0,4-3 0 16,-8-4 13-16,13-5 0 0,-9 1 0 0,8-4 0 16,-12-4-61-1,-5 0-13-15,5-3-3 0,0 3 0 0,-9 4 52 0,4 4 12 0,-12-1 0 0,8 5 0 0,-13 8 0 0,0 3 0 16,0-4 0-16,0 12 0 0,0 0 48 0,-9 8 13 15,0-4 3-15,9 7 0 0,-4 5-42 0,-9-1-8 16,9 8-2-16,-5-3 0 0,0 3-12 16,1 0-16-16,3 0 3 0,1 0 1 0,4 1 12 15,-5-5 0-15,10 0 0 0,-5 0 0 0,0 1 0 16,4-5 0-16,1-3 0 0,3-4 0 0,-8 3 0 0,9-7 0 16,4 0 0-16,4-4 0 15,-8-4-105-15,4 0-19 0,4 0-3 0,1-3-649 16,-1-1-131-16</inkml:trace>
  <inkml:trace contextRef="#ctx0" brushRef="#br1" timeOffset="117697.54">9578 17384 1270 0,'0'0'28'0,"0"0"5"0,0 0 2 0,4-7 1 0,-4 7-28 0,0-12-8 0,9 1 0 0,-5 3 0 16,0-4 32-16,1 5 4 0,3-5 2 0,-8 12 0 16,0-8-5-16,5 1-1 0,-5 7 0 0,13-8 0 15,-9 0 20-15,-4 8 4 0,0 0 1 0,0 0 0 16,0 0 6-16,0 0 1 0,0-8 0 0,0 8 0 16,0 0 29-16,0 0 7 0,-4-7 0 0,-9-1 1 15,0 8-19-15,4-4-4 0,-4 8-1 0,4-4 0 16,-8 8-7-16,0-1-2 0,-1 5 0 0,1-4 0 15,-1 7-16-15,-3 1-3 0,3-1-1 0,-3 0 0 16,3 1-17-16,1 3-4 0,0-3-1 0,-1-1 0 16,1 1-5-16,8-5-1 0,-4 1 0 0,9-1 0 15,4-3-32-15,0 4-6 0,0-5-2 0,4 5 0 0,0-4 20 0,9-1 0 16,0 1 0-16,9 0 0 0,-4-1 12 0,-10-3 7 16,18 0 1-16,-4 0 0 0,-5 0-20 0,5 0 0 15,-5 0 0-15,5 3 0 0,0 1-17 0,0-4-1 16,-5 4 0-16,5 3 0 15,-5-3-37-15,-4 0-7 0,-4 3-2 0,-1-3 0 0,1 0 32 16,0-1 5-16,-9 1 2 0,0-8 0 0,-13 12 25 0,8-5 0 16,-12 1 0-16,4 0 0 0,-4 0 0 0,4-4 17 15,-13 3-2-15,4-3-1 0,0 0-2 0,-8-4-1 16,8 0 0-16,-4 0 0 0,4 0 18 0,-12-4 4 16,3 0 1-16,5-3 0 15,-4 3-54-15,4 0-12 0,8-4-1 0,-3 4-1 0,8-4 48 0,4 5 10 16,-4-5 1-16,13 4-1331 0</inkml:trace>
  <inkml:trace contextRef="#ctx0" brushRef="#br1" timeOffset="118463">10503 17226 230 0,'0'0'10'0,"0"-4"2"0,-13 0-12 0,8-3 0 16,1 3 0-16,-5 4 0 0,0-4 393 0,9 4 76 0,0 0 15 0,0 0 4 15,0 0-328-15,0 0-66 0,0 0-13 0,0 0-2 16,0 0-51-16,0 0-11 0,18 0-1 0,-9-4-1 15,4 4 1-15,4 0 1 16,0 0 0-16,-8-4 0 0,4 0-3 0,4-3-1 0,5-5 0 0,-5-3 0 16,1-1-13-16,4-3 0 0,-5 0 0 0,0-5 0 15,1 5 9-15,-5-4 9 0,4 0 2 0,0 0 0 16,-4-4-12-16,-4 7-8 0,0-3 9 16,0 4-9-16,-9 0 11 0,0-1-11 0,0 1 12 0,-9 0-12 15,0 3 15-15,0 1-4 0,-8 3-1 0,0 4 0 16,-5 8 5-16,5 0 1 0,-5 4 0 0,0 8 0 15,-13 7 44-15,1 4 8 0,-1 4 3 0,0 8 0 16,9 0-57-16,-9 4-14 0,1 3 0 0,3 8 0 16,-3-4 19-16,-1 9 1 0,13-5 0 0,-13 8 0 15,14-4-20-15,-1-4 0 0,-4 0 0 0,13 0 0 0,0-3 0 16,0-5 0-16,-5-3 0 0,14-5 0 0,0-3 0 16,4-4 0-16,4-3 0 0,0-1 0 0,14-8 0 15,-5-3 0-15,4-5 0 0,1-7 0 0,3-3 0 0,14-5 0 16,-9-4 0-16,9-7 0 0,0 0-15 0,4-1-3 15,-5-3-1-15,-3 0 0 0,4 0 19 0,-5 0 0 16,0 7 0-16,-4 1 0 0,-4 3 12 0,-5 4 5 16,-8 5 2-16,-9 3 0 0,13 3-19 0,-13-3 0 15,5 12 0-15,3 4 0 0,-16-1 0 0,8 0 0 16,-5 1 0-16,5 3 10 0,0-3 2 0,-4-1 1 16,4-3 0-16,0 3 0 0,4-3-3 0,-4-1-1 15,5 1 0-15,-5-12 0 0,13 8-9 0,-5-5 0 16,5-3 0-16,0 0 0 15,5-3-30-15,-5-1-11 0,0-4-3 0,4 0-829 16,0-7-167-16</inkml:trace>
  <inkml:trace contextRef="#ctx0" brushRef="#br1" timeOffset="118962.88">10998 17485 1324 0,'0'0'59'0,"-5"8"12"0,-8 3-57 0,9 1-14 0,0 3 0 0,-5-3 0 16,5-1 188-16,-1 5 34 0,5-5 7 0,0 1 2 15,0 0-135-15,0-5-28 0,5 1-4 0,-5-8-2 0,4 8-41 0,-4-8-8 16,13 4-1-16,-9-1-1 16,9 1 19-16,-4-8 4 0,0 1 1 0,8-5 0 0,-13 0-14 0,14-3-2 15,-18-1-1-15,4 0 0 0,9 1-9 0,-9-5-1 16,1-3-8-16,3 0 12 0,-3-4-12 0,-5 3 9 16,0-3-9-16,0 4 8 0,0-4-8 0,-5 3 10 15,-3 1-10-15,3 0 10 0,-8 3-10 16,5 9 8-16,-5-5-8 0,4 12 8 0,-8 0 18 15,-1 8 3-15,-3 7 1 0,-5 4 0 0,8 5-4 0,-8 3-1 16,9 0 0-16,-5 7 0 0,0-3 8 0,5 4 2 16,0-4 0-16,4 4 0 0,4-4-26 0,-9-1-9 15,14-3 0-15,-9 1 9 0,13-1-9 0,-4-8 0 16,4 0 0-16,4-3 0 0,0-5 0 0,9 1 0 16,-8-12 0-16,12 0 0 15,5-8-26-15,8-4-10 0,-8-3-3 0,4-4 0 0,13-4 62 16,-4-1 12-16,0-3 2 0,-1-4 1 0,-12 1-38 0,8 3 0 15,-8-4-12-15,0 4 4 16,-5 3-17-16,1 1-3 0,-10 4-1 0,5 4 0 0,-13 3 19 0,5 4 10 16,-5 8-10-16,0 0 10 0,-5 4 0 0,1 8 0 0,-9 3 0 15,0 4 0-15,4 1 12 0,-4-1 4 0,5 4 2 0,-5 0 0 16,8 1-4-16,-3-1-1 0,8 0 0 16,0 0 0-16,0-4-13 0,0-3 0 0,8-1 0 0,-8 1 0 15,9-5 0-15,4-3 0 0,-13-8 0 0,13 4 0 16,-4-8-122-1,8-4-21-15,5-7-4 0,-1-1-1026 0</inkml:trace>
  <inkml:trace contextRef="#ctx0" brushRef="#br1" timeOffset="119431.51">11684 16616 1152 0,'-9'-15'102'0,"9"15"-82"15,0 0-20-15,0 0 0 0,0 0 235 0,0 0 42 16,0 0 9-16,0 0 2 0,-4 7-128 0,-9 5-26 15,8 0-5-15,-8 7-1 0,9 0-51 0,-13 4-10 16,4 8-3-16,4 4 0 0,-8 4-24 0,-1-1-6 16,1 5-1-16,-1 3 0 0,1 0-10 0,0 1-3 15,-5 3 0-15,5 4 0 0,-1-4-6 0,1 4-2 16,-5-4 0-16,5 1 0 0,-1-5 3 0,10 0 0 16,-10-7 0-16,14-4 0 0,-9-5-7 0,13-6 0 15,-4-1-8-15,8-4 12 0,-4-3-12 0,0-5 0 16,0-11 0-16,0 0 0 0,17 4 0 0,1-4 0 15,-1-8 0-15,5-3 0 0,-5-5 8 0,1-3-8 16,3-4 0-16,-3 0 9 0,8-1-9 0,4 1 0 16,-13 0 0-16,5 0 0 0,13 0-8 0,-13 7 8 0,-1-3-10 15,-3 7 10-15,-1 5-16 0,0 3 4 0,-17 4 0 16,0 0 0-16,9 4 0 0,4 0 0 0,0 7 0 16,-8-3 0-16,-5 7 12 0,0 1-11 15,0-1 11-15,0 1-10 0,0 3 10 0,-5 0 0 0,-4 1 0 0,9-1 0 16,-4 0 0-16,-9-3 0 0,4 3 0 0,-8-4 0 15,4 1 9-15,-4 3-9 0,-1-3 12 0,-3 3-12 16,-1-4 15-16,4-3-4 0,-8 3-1 0,0-3 0 16,0 0 2-16,5-5 0 0,-1-7 0 0,-8 4 0 15,8-4 1-15,0 0 1 0,5-4 0 0,4-3 0 16,4 3-14-16,-8-4 11 0,17 0-11 0,0-3 10 0,0-1-10 16,8 0 0-16,1-3-12 0,8 0 12 15,5-1-158-15,0-3-24 0,-5 0-5 0</inkml:trace>
  <inkml:trace contextRef="#ctx0" brushRef="#br1" timeOffset="120111.81">11927 17431 633 0,'0'0'56'0,"0"0"-44"16,0 0-12-16,0 0 0 0,9 8 314 0,-9-8 61 0,4 3 12 0,13-3 2 15,-12 0-264-15,8 4-53 16,-9-8-10-16,13 1-2 0,-8 3-38 0,0-8-7 16,-1 4-2-16,5-4 0 0,-8 1-4 0,8-1-1 0,-13 0 0 0,9-4 0 15,-1 5 0-15,-3-5 0 0,-1-3 0 0,-4 3 0 16,9 4 2-16,-9-3 0 0,0-5 0 0,-9 5 0 16,9-1 50-16,-9 1 9 0,1-5 3 0,-1 8 0 15,5 5-37-15,-10-1-7 0,-7 4-2 0,3 11 0 16,-3 1 31-16,-10 7 7 0,5 8 0 0,-8 4 1 15,12 0-13-15,-13 4-2 0,13 0-1 0,5 3 0 16,0-7-16-16,4 4-3 0,4-8-1 0,-4 0 0 16,17-4-21-16,5-4-8 0,-5 1 0 0,14-1 9 15,-1-8-9-15,0 1 0 0,5-4 0 0,13-4 0 0,-13-8 0 16,12 0 0-16,-12-4 0 0,13-3 0 0,-14 3-8 16,1-4-1-16,0-3 0 0,8-1 0 15,-8 1-7-15,-5 0-2 0,1-1 0 0,3 1 0 16,-3 3 6-16,3 0 2 0,-3 1 0 0,-9-1 0 0,8 5 10 15,-4 3 0-15,-9-4 0 0,9 4 0 0,5 4 0 0,-10 0 0 16,1 0 0-16,-5 4 0 0,9-4-9 0,-8 8 9 16,-5-8-10-16,0 7 10 0,0 5 0 0,0 0 15 15,4-1-2-15,-8 1 0 0,4-1-4 0,-5 5-1 16,5-1 0-16,0-3 0 0,0 3-8 0,0-3 0 16,0-4 0-16,0 3 8 0,5-3-8 0,-5 0 0 15,0-8 0-15,8 0 0 0,1 0 0 0,0 0 0 16,4-8 0-16,-9 0 0 0,9-3 0 0,-4-1-14 15,4-3 3-15,4-1 1 16,-8 1-21-16,8-5-4 0,1 5-1 0,-5-1 0 0,4 5 10 0,-8-1 2 16,4 1 0-16,4 3 0 0,-12 0 24 0,8 4-10 15,-13 4 10-15,8 4 0 0,5 0-8 0,0 4 8 0,-13-8 0 16,9 11 0-16,-5 1 0 0,5 3 0 0,-5 1 12 16,1-1-3-16,3 5 9 0,-8 3 2 15,0-4 0-15,0 4 0 16,0 0 0-16,0 5 1 0,0-9 0 0,0 4 0 0,0 0-12 0,5-4-9 15,-5 1 12-15,4-5-12 0,5-3 0 0,-1-1 0 16,5-3 0-16,-4-4 0 16,4 0-152-16,5-8-33 0,-10 0-7 0</inkml:trace>
  <inkml:trace contextRef="#ctx0" brushRef="#br1" timeOffset="122722.18">13299 16971 1105 0,'0'0'48'0,"0"0"12"0,0 0-48 0,0 0-12 15,0-11 0-15,0 11 0 0,5-8 93 0,-5 8 17 16,4-12 3-16,5 5 1 0,-9 7-31 0,4-12-7 16,-4 12 0-16,4-8-1 0,-4 8-14 0,0 0-2 15,5-7-1-15,-5 7 0 0,8-8-6 0,-8 8 0 0,0 0-1 16,0 0 0-16,0 0 1 0,0 0 0 15,0 0 0-15,0 0 0 0,0 0 8 0,5 12 3 0,-5 3 0 0,-5 8 0 16,5 0-13-16,-13 4-2 0,9 4-1 0,-9 8 0 16,4-1-18-16,0 1-3 0,1 4-1 0,-5-1 0 15,8-3-12-15,-8 3-2 0,9-3-1 0,0 3 0 16,-5-7-10-16,9-4 0 0,-4 0 0 0,4-4 8 16,-5-4-8-16,10-4 0 0,-5-3 0 0,4 3 0 15,-4-11 0-15,9 3 0 0,-9-3 0 0,0-8 0 16,0 0 0-16,0 0 0 0,0 0 0 0,0 0 0 15,0 0 0-15,0 0 0 0,17-8 0 0,-13 1 0 16,14-5 8-16,-14-3-8 0,9-1 8 0,-4-3-8 16,4-1 0-16,-4-7 0 0,4 0 8 0,0-3-8 15,4-1 0-15,-4-4 0 0,0 4 0 0,17-4 0 0,-8 1 0 16,0-1-14-16,0-4 3 0,8 4 1 0,-4 1 10 16,4 3 0-16,-4 0 0 0,5 4 0 15,-9-4 0-15,-5 4 12 0,5 0-2 0,-1 0-1 0,1 4-9 16,-5 0-9-16,5-1 9 0,-4 1-13 15,-1 0-12-15,-4 8-3 0,9-5 0 16,-9 9 0-16,-5-1-96 0,5 1-19 0,-8 7-4 0,8 0-943 16</inkml:trace>
  <inkml:trace contextRef="#ctx0" brushRef="#br1" timeOffset="123315.78">13694 17489 288 0,'0'0'25'0,"0"0"-25"0,0 0 0 0,5-4 0 16,-1-4 236-16,9 4 41 0,-9 0 9 0,1-3 2 16,-5 7-140-16,8-4-28 0,-3-4-6 0,-1 0-1 15,9 1-38-15,-13-1-8 0,9 0-2 0,0 1 0 16,-5-1-27-16,9-4-6 0,-9 1 0 0,9-1-1 15,-8 0-17-15,3 1-3 0,1-1-1 0,-5 1 0 16,1-5-10-16,3 1 8 0,-8-1-8 0,0 1 8 16,0-1 0-16,-8 1-8 0,3 3 12 0,1 5-4 15,-13-1 0-15,4 4-8 0,4 0 12 0,-4 8-4 16,0 0 22-16,0 4 4 0,-5 7 1 0,1 4 0 0,-5 1-3 16,-4 3 0-16,5 0 0 0,-1 4 0 15,4 4-32-15,1-4 0 0,8 0 0 0,-8 0 0 0,17 0 25 16,-9-4-1-16,5 4-1 0,4-7 0 0,4-1-37 0,5-4-7 15,-5 1-2-15,14-1 0 0,-1-7 23 0,1 0 0 16,3-4 0-16,5-4 0 0,5 0 18 0,-5-8 8 16,4 0 2-16,5 0 0 0,4-7-20 0,-13 3-8 15,9-7 0-15,-1 0 8 0,-7-1-8 0,3-3 0 16,-8 4 0-16,-5-4 0 16,5 4-30-16,-5 3 2 0,-4 5 0 0,-9-1 0 0,5 4 16 15,-9 8 3-15,0 0 1 0,0 0 0 0,0 0 8 0,0 0 16 16,0 0-4-16,-9 8-1 0,5 4 21 0,-9-5 5 15,9 9 1-15,-9-5 0 0,8 1-2 0,-8-1 0 16,9 1 0-16,0 0 0 0,-5-1-13 0,5-7-3 16,-1 4-1-16,5-8 0 0,0 0-19 0,0 0 10 0,0 0-10 15,0 0 8-15,0 0-8 0,0 0 0 0,0 0 0 16,9-8 8-16,4 0-8 0,-9-3 0 0,9-1 0 16,-4 4 8-16,4-7-8 0,4 0 0 0,-12 3 9 0,8-3-9 15,4 7 0-15,-8-4 0 0,8 1 0 0,-4-1-12 31,5 4-123-31,-14 1-25 0,13-1-4 0,1-4-908 0</inkml:trace>
  <inkml:trace contextRef="#ctx0" brushRef="#br1" timeOffset="123906.75">14602 17377 1414 0,'0'0'63'0,"0"0"13"0,0 0-61 0,0 0-15 0,0 0 0 0,0 0 0 0,0 0 80 0,0 0 12 16,0 0 4-16,9-4 0 0,4-4-60 0,-9 0-11 15,9 1-2-15,-9-1-1 0,9 0-22 0,-8 1 8 16,-1-1-8-16,0-4 0 0,5 5 0 0,-9-5 8 15,0 0-8-15,0-3 0 0,0 3 0 0,0-3 8 16,0 3-8-16,-9-3 0 0,5 3 16 0,0 1 0 16,-1-1-1-16,-8 4 0 0,9 5 43 0,-13-1 9 15,4 0 1-15,-5 4 1 0,1 4 3 0,-5 3 0 16,5 5 0-16,-5 3 0 0,0 1-8 0,1 7 0 16,3-4-1-16,1 8 0 0,-5 0-17 0,5 0-3 15,-5 0-1-15,9 0 0 0,0 1-17 0,4-1-3 0,-4-4-1 16,5 4 0-16,8-8-21 0,0 0 0 0,4-3 0 0,0-1 8 15,9 1-8-15,-4-5 0 0,4-3 0 0,0 0 0 16,4-8 0-16,-3 4 0 0,3-4 0 0,9-8 0 16,-4 0 0-16,-1-7 9 0,5-1-9 15,0-3 0-15,-4 0 0 0,4-5-12 0,-8-3 0 0,12-3 0 16,-13 3-26 0,-8 3-5-16,8 1-1 0,-4 4 0 0,-8-4 23 0,8 7 4 0,-9 5 1 0,-4 3 0 15,0 4 16-15,0 4 8 0,0 0-8 0,0 0 12 16,-4 8 16-16,-9 7 4 0,8-3 0 0,-8 7 0 15,9 4-5-15,-9 0-1 0,9-3 0 0,-9 7 0 16,4-4-14-16,9 0-2 0,-9-4-1 0,9 1 0 16,-4-1-9-16,8-4 0 0,5-3 9 0,-9 4-9 15,9-5 0-15,4-3 0 0,-5-4 0 0,1 0 0 0,8-4 0 16,-12-4 0-16,12 0-12 0,-8-4 4 16,0-3-149-16,8-5-30 15,-8-3-5-15</inkml:trace>
  <inkml:trace contextRef="#ctx0" brushRef="#br1" timeOffset="124109.83">14658 16921 1440 0,'-17'8'128'0,"4"-4"-103"16,0 0-25-16,4-4 0 0,-4 3 160 0,5 1 26 0,-5 0 6 0,8 0 0 15,-3 0-70-15,8-4-14 0,0 0-4 0,0 0 0 16,0 0-64-16,13-4-14 0,0-4-2 0,8 4-1 15,-3 1-12-15,-1-1-3 0,5-4 0 0,-5 4 0 32,0 0-63-32,5 4-13 0,-4 0-2 0,3 0-1024 0</inkml:trace>
  <inkml:trace contextRef="#ctx0" brushRef="#br1" timeOffset="124609.71">14993 17280 748 0,'0'0'67'0,"0"0"-54"0,0 0-13 0,0 0 0 0,-5 8 252 0,1 4 47 16,0-1 9-16,-9 1 3 0,8-1-178 0,-8 5-35 15,0-1-7-15,5 4-2 0,8-3-1 0,-13 3-1 16,4 1 0-16,9-5 0 0,-9 0-41 0,5 1-8 16,0-5-2-16,4 1 0 0,0 0-22 0,0-1-5 15,0-11-1-15,0 0 0 0,0 0-8 0,4 8 0 16,9-4 0-16,9-4 0 0,-14-8 0 0,5 0 0 15,5-3 0-15,-1-5 0 0,5-3 0 0,-9 0 0 16,4-1 0-16,-8-3 0 16,8 4-54-16,1 0-3 0,-5 3-1 0,-5 1 0 0,5 3 44 0,5 4 14 0,-14 5 0 0,9-5-10 15,-13 8 10-15,0 0 8 0,0 0-8 0,0 0 11 16,0 0 31-16,4 11 6 0,-4 5 2 0,0-1 0 16,0 5-6-16,-4-1 0 0,-5 0-1 0,5 1 0 15,0-1-17-15,-9 4-3 0,8-4-1 0,5 1 0 16,0-5-13-16,0 4-9 0,0-3 12 0,5-5-12 15,-1 1 0-15,9-4 0 0,0-1 0 0,-4-3 0 16,4-4-64 0,9 0-16-16,-14 0-3 0,10-7-721 0,-1-1-144 0</inkml:trace>
  <inkml:trace contextRef="#ctx0" brushRef="#br1" timeOffset="125682.03">15566 17342 1728 0,'0'0'76'0,"0"0"16"0,0 0-73 0,-9 8-19 16,9-8 0-16,0 0 0 0,0 7 152 0,0-7 26 15,0 0 6-15,0 0 0 0,0 0-83 0,9 8-17 16,-5 0-3-16,-4-8-1 0,5 0-40 0,8 0-8 16,-9 0-1-16,9-4-1 0,-4 0-22 0,4 0-8 15,-5-7 0-15,1 3 9 0,9 0 11 0,-14-3 1 16,9-5 1-16,-9 1 0 0,1-1-22 0,-1-3 0 0,5 0 0 15,-9-1 0 1,-9 1-47-16,5-4-13 0,-1 4-4 0,1-1 0 0,-13 1 80 0,3 0 16 16,-3 7 4-16,8 1 0 0,-8 3-36 0,0 8 0 0,-1 4 0 15,1 7 0-15,-5 1 27 0,5 7 1 0,-5 8 1 0,5 4 0 16,-1 0 4-16,1 8 1 0,0-5 0 0,8 9 0 16,-4-1-13-16,-4-7-2 0,12 4-1 0,5-5 0 15,-8 1-18-15,16-4 0 0,-8-8 0 0,5 0 0 16,12-3 0-16,-4-9-12 0,-4-3 0 0,8-8 0 15,0 0-109 1,5-12-22-16,0-3-4 0,0-4-1 0,4-8-52 16,-5-4-10-16,5-8-2 0,5 1-1 0,-10-9-56 0,10 1-11 15,-9-8-3-15,-1 0 0 0,1 0 219 0,0-4 44 0,8 0 9 0,-13-8 2 0,10-7 68 0,3 3 13 16,-8-7 4-16,4 0 0 0,4 4 47 0,-4-1 9 16,5 9 3-16,3 3 0 0,-12 8 8 0,0 4 1 15,-1 7 1-15,1 5 0 0,-4 7-28 0,-5 4-5 16,-5 11-2-16,1 1 0 0,0 11-30 15,-9 4-7-15,0 0-1 0,0 0 0 0,-5 15 0 0,1 8-1 0,-9 5 0 0,4 2 0 16,-8 1-13-16,4 4-2 0,-5 8-1 0,1 3 0 16,-5 8-16-16,-4 0-3 0,-8 4-1 0,3 7 0 15,5 1-10-15,-9-4-1 0,1 0-1 0,-5 3 0 16,12-3-12-16,-3-4-3 0,8 0 0 0,9 0 0 16,5-4-8-16,-5-8 0 0,8 1 0 0,5-5 0 15,0-3 0-15,0-5 0 0,0-3 0 0,13-8 0 16,0-3-31-16,5-5-5 0,3-7 0 15,5 0-1-15,-4-5-90 0,0 1-17 0,0-8-4 16,-1 4-1-16,5-7 64 0,-4-5 13 0,-13 4 2 16,8-3 1-16,-4-5 12 0,5 1 2 0,-1 0 1 15,-13-1 0-15,9 1 26 0,-4-1 4 0,4 1 2 0,-9 3 0 0,9 1 22 0,-13-1 0 16,0 4 0-16,5 1 0 0,-5 7 16 0,0 0 4 16,0 0 0-16,0 0 1 0,0 0 38 0,0 0 7 15,0 0 2-15,0 0 0 0,0 0-17 0,0 0-3 16,0 0-1-16,0 0 0 0,0 0-19 0,0 0-4 15,0 0-1-15,0 0 0 0,0 0-15 0,0 0-8 16,0 0 8-16,0 0-8 0,0 0 12 0,4-8-3 16,5 0 0-16,-5 0 0 0,-4-3-9 0,0-1 8 15,4 1-8-15,-4-1 8 0,0 4 7 0,0 8 1 0,0-11 0 16,0 11 0-16,0 0 5 0,0 0 2 0,0 0 0 0,0 0 0 16,-8 7-7-16,-5 1-2 0,0 4 0 0,4 3 0 15,5 1-2-15,-9 3 0 0,0 0 0 0,8 1 0 16,1-1-4-16,4 0-8 0,-9-3 11 0,9-1-11 15,9 1 0-15,-9-9 0 0,4 5 0 0,9-8 0 16,-4 0 0-16,4-4-9 0,-4 0 1 0,8 0 0 16,0-4-38-1,-4 0-7-15,5-4-2 0,4 4 0 0,-14 0-9 0,10 1-3 16,-5-1 0-16,4 0 0 0,0 0 38 0,-8 4 7 0,4 0 2 0,0 0 0 16,-9 0 7-16,5 0 1 0,0 4 1 0,0 0 0 0,-1-4 11 15,-8 0 0-15,5 4 0 0,-1-1 0 0,9 1 54 0,-13-4 13 16,4 0 2-16,1 4 1 0,3 0-30 15,-3 0-5-15,-1 0-2 0,-4-4 0 0,9 7-1 0,-9-7-1 16,0 0 0-16,4 8 0 0,0 0-31 0,5-4 0 16,-5 0-8-16,-4-4 8 0,0 0 8 0,5-4 9 15,-5 4 2-15,13-4 0 0,-9-4-19 0,9-3 10 16,-9 3-10-16,14-8 8 0,-9 5-8 0,4-5 0 16,4 1 0-16,0-1 0 15,-8 5-76-15,8-8-15 0,-4 3-2 0</inkml:trace>
  <inkml:trace contextRef="#ctx0" brushRef="#br1" timeOffset="126603.69">16782 17458 1465 0,'0'0'64'0,"0"0"15"0,0 0-63 0,0 0-16 16,0 0 0-16,0 0 0 0,13 4 96 0,-9-4 17 0,-4 0 3 0,9 0 1 16,0 0-45-16,8-4-8 0,-13 0-3 0,9-4 0 15,-4 1-33-15,4-1-6 0,4-8-2 0,-8 5 0 16,4-9-11-16,5 5-9 0,-10 0 12 0,10-5-12 16,-5 1 0-16,-5-4 0 0,5 0 0 0,0-4 0 15,-8 3 8-15,-5 1 4 0,-5 0 0 0,-3 0 1 16,-1 4 31-16,-4 3 5 0,4 1 2 0,-8 7 0 15,-9 4 10-15,13 8 3 0,-18 8 0 0,10 3 0 16,-1 1-17-16,-4 11-3 0,0 0-1 0,4 7 0 16,5-3-26-16,-5 4-5 0,5-4 0 0,-1 4-1 15,5-5-1-15,9 1 0 0,0-4 0 0,4 0 0 16,0-3-18-16,8-9-4 0,5 0-1 0,5-3 0 16,-1-4-9-16,5-12-2 0,-5 0 0 0,9-4 0 15,5-7-10-15,8-1-2 16,-13-7-1-16,8 0 0 0,1-4-14 0,-13 0-2 0,0 4-1 15,4 4 0-15,-13-5 22 0,0 9 5 0,4 3 1 16,-13 1 0-16,1 7 14 0,-5 4 4 0,0 0 0 0,0 0 0 0,0 0 8 0,0 12 16 16,-9 3-4-16,9 8-1 0,-17 0 9 0,12 4 3 15,-12 4 0-15,13 0 0 0,-9 0 33 0,-5 0 6 16,5 4 2-16,9 3 0 0,0-3-64 0,-9 4-20 16,8 3 0-16,-8 4 0 0,9 1 20 0,0-1 0 15,-5-3 0-15,4 3 0 0,1 0 15 0,4 1 3 16,-4-9 1-16,-5 5 0 0,0-5-19 0,1-3 0 15,3 0 0-15,1-8 0 0,-9 4-10 0,9-4-6 16,-9-4 0-16,4-4-1 0,0 0 17 0,1-3 0 16,-10-1 0-16,5-3 0 0,5-8 8 0,-5-4 3 15,-9 4 0-15,9-8 0 0,-9-4 20 0,5 0 4 16,-5-7 1-16,5-4 0 0,-5-1 9 0,0-7 3 0,5-8 0 16,-1-3 0-16,1-5-16 0,13-3-2 0,-5-4-1 15,9 0 0-15,9-1-17 0,-1 5-3 0,5 4-1 0,5-5 0 16,-1 9-8-16,5 3 0 0,-5 4 0 0,9-4 0 15,0 8 0-15,-4 0-9 0,4 0 9 0,5 4-13 32,-1-4-179-32,0 4-36 0,5 0-8 0</inkml:trace>
  <inkml:trace contextRef="#ctx0" brushRef="#br1" timeOffset="127181.68">17355 17276 2120 0,'0'0'94'0,"-4"8"19"0,4-4-90 0,0-4-23 16,0 0 0-16,0 0 0 0,0 0 83 0,0 0 12 16,0 0 2-16,0 0 1 0,0 0-57 0,0 0-11 15,4-12-2-15,5 5-1 0,-5-5-15 0,9 0-4 16,-9-3 0-16,-4 3 0 0,5-3-8 0,-1 0 0 16,-4-1 0-16,9 1 0 0,-9 3 0 0,0-3 8 15,0 3-8-15,0 4 0 0,-9-3 8 0,5 7-8 16,-1 4 0-16,1 4 8 0,-13 3 5 0,4 5 1 15,0 4 0-15,0 3 0 0,-5 8 32 0,1 0 6 16,-5 0 2-16,5 4 0 0,-5 0-23 0,5 0-5 16,4-4-1-16,8 0 0 0,-3-4-17 0,16-4-8 15,-8-3 0-15,5-1 8 0,8-7-8 0,4-1 0 16,-8-3 0-16,8-4 0 0,5-4 0 0,0-7 0 16,-5-1 0-16,13-3 0 0,-12-4 0 0,3-1 0 0,-3 1 0 15,-1-4 0-15,5 0-12 0,-5 3-5 0,1 1-1 16,3 4 0-16,-3 3 7 0,-1 0 2 0,-13 5 0 15,14-1 0-15,-18 4 9 0,0 4-12 16,9 8 12-16,-1 3-12 0,-8 1 12 0,0 3 0 0,0 1 0 0,0 3 0 16,0 0 19-16,-8 5-1 0,8-5 0 0,0 4 0 15,0-4-6-15,8 1 0 0,-8-5-1 0,0 4 0 16,9-7-11-16,4-4 0 0,4-1 0 0,-8-3 8 16,8-8-8-16,1 1 0 0,-1-9 0 0,0 0 0 15,-4-7-36-15,1 0 1 0,-1-4 0 16,4-1 0-16,0 1-12 0,-8 0-2 0,8 0-1 0,-4 0 0 0,5 0 37 0,-10 7 13 15,5 1-9-15,0 3 9 0,-8 4 8 0,-5 8 8 16,0 0 0-16,0 0 1 0,0 0 23 0,4 8 5 16,5 8 1-16,-9-5 0 0,0 5-12 0,0 3-2 15,0-4-1-15,0 5 0 0,0-1-18 0,0 0-3 16,4 4-1-16,-4-3 0 0,5-5-9 0,8 1 0 16,-9-5 0-16,13-3-895 15,-12 0-171-15</inkml:trace>
  <inkml:trace contextRef="#ctx0" brushRef="#br1" timeOffset="128118.97">18632 17300 979 0,'0'0'87'0,"0"0"-70"0,0 0-17 0,0 0 0 0,0 0 150 0,0 0 26 15,0 0 6-15,4 11 1 0,-4-11-55 0,0 0-10 16,13 8-2-16,-13-8-1 0,0 0-36 0,0 0-7 16,0 8-2-16,0-8 0 0,0 0-30 0,9 3-7 15,4 1-1-15,-9-8 0 0,9 1-16 0,-8-9-3 16,8 0-1-16,-5-7 0 0,5 0-12 0,-8-1 11 16,8-3-11-16,-9 4 10 0,-4 0-10 0,0-1 0 0,4 1 0 0,-8 0 0 15,0-1 8-15,-9 5-8 0,4 0 0 0,-8-1 8 16,-1 5-8-16,-3 3 0 15,-14 8 0-15,4 4 8 0,5 0 12 0,-13 7 1 0,5 5 1 0,3 7 0 16,5-4 14-16,4 8 4 0,-8 0 0 0,4 8 0 16,9-4-13-16,-1 0-3 0,1 0 0 0,4 3 0 15,4-7-4-15,9 0 0 0,0 0-1 0,9-3 0 16,-1-9-19-16,14 0 0 0,-4-7 0 0,8 0 0 16,4-8-31-1,5 0-9-15,4-8-3 0,4 0 0 0,-4-7-11 16,0 0-2-16,-4-1-1 0,0 1 0 0,-13-5-10 0,8 5-1 15,-17-4-1-15,0 7 0 0,4 0 3 0,-12 5 1 16,-5 7 0-16,0 0 0 0,0 0 50 0,0 0 15 0,-5 11 0 0,-8 1 0 0,5 7 37 16,-10 0 15-16,1 1 4 0,0 7 0 0,-1 0-1 15,1 0 0-15,-5 0 0 0,5 4 0 0,-1-4-17 0,1 4-3 16,8 0-1-16,-8 3 0 0,0 1-14 0,12 0-2 16,-8 0-1-16,9 3 0 0,4 1-17 0,-4-1 8 15,4-3-8-15,-9 0 0 0,18 0 0 16,-9-4 0-16,4-1 0 0,-4 1-12 15,0-8-32-15,0 4-5 0,0-3-2 0,0-1 0 16,0 0 32-16,-4-4 7 0,-9-3 0 0,-1-5 1 0,-3 5 11 0,4-5 0 16,-4 1 0-16,-1-4 0 0,1-5 8 0,4 1 3 15,-9 0 1-15,1-4 0 0,-1-4 40 0,4-3 8 16,-3-1 1-16,-5-4 1 0,4 5-7 0,5-9-2 16,-1 1 0-16,5-5 0 0,0 1-13 0,9 0-4 0,-9-8 0 15,13 4 0-15,0-4-20 0,4-4-4 16,9 0 0-16,0 0-1 0,-4 4-11 0,13-8 0 0,4 4 0 15,0-3 0-15,8-1 25 0,-12 4 3 0,0 0 1 16,8 0 0 0,-4 0-124-16,5 0-25 0,-1 0-4 0,5 1-1132 0</inkml:trace>
  <inkml:trace contextRef="#ctx0" brushRef="#br1" timeOffset="128447.01">19027 17269 864 0,'0'0'76'0,"0"0"-60"0,0 0-16 0,0 0 0 0,0 0 246 0,0 0 46 15,4-4 10-15,1-4 2 0,-5 8-192 0,13-12-39 16,-9 1-7-16,9-1-2 0,-9 1-8 0,9-1-3 16,-8-3 0-16,12-1 0 0,-8 1-33 0,4-1-8 15,4 1 0-15,1-1-1 0,-14 1-11 0,9 0 0 16,-9-1 0-16,1 1 0 0,3-1 0 0,-16 9 0 15,3-5 0-15,1 0 0 0,-9 5 11 0,4 7 0 16,-4 0 0-16,-4 4 0 0,-1 3 33 0,1 5 8 16,0-1 0-16,-5 9 1 0,0-1-11 0,1 4-2 15,3 4-1-15,1 4 0 0,-1-4-10 0,5 4-1 16,9-8-1-16,0 4 0 0,-1-4-27 0,5 1 0 16,5 3 0-16,-1-8 0 0,9-4 0 0,5-3 0 15,3-1 8-15,1-7-8 16,0-4-89-16,8-4-23 0,-4-7-5 0,5-1-1 0</inkml:trace>
  <inkml:trace contextRef="#ctx0" brushRef="#br1" timeOffset="128908.87">19804 16002 2469 0,'0'0'54'0,"0"0"11"0,0 0 3 0,0 0 2 0,-17 4-56 0,13 4-14 0,-14 0 0 0,5 3 0 15,4 5 94-15,-4 3 16 0,9 4 3 0,-9 4 1 0,0 0-91 0,4 0-23 16,-12 8 0-16,3 4 0 0,1 3 0 0,-5 0 0 16,5 5 0-16,-14 7 0 0,10 0 0 0,-1 4 0 15,-8 0 0-15,8 4 0 0,0-5 31 0,0 1 1 16,1-4 1-16,3-3 0 16,-3-1-21-16,3-8-12 0,1-3 12 0,0 3-12 0,12-7 27 0,-8 0-2 15,9-8 0-15,4-8 0 16,0 4-25-16,0-7-9 0,9-9 0 0,4-3 0 0,4-15 9 0,0 3 12 15,9-11-2-15,9-4-1 0,0-4-9 0,0-1 0 16,8 5 0-16,-8-4 0 16,4 4-49-16,0 4-12 0,-17 3-3 0,8 5 0 15,-8-1 0-15,-1 5 0 0,-3 3 0 0,-9 8 0 0,-9-4 52 16,8 7 12-16,-3 1 0 0,-5 7 0 0,-5-3 0 0,5 3 0 16,-8 1 0-16,-1 3 0 0,-4 0 28 0,8 1 9 15,1-1 2 1,-9 4 0-16,9-3-11 0,-14-1-3 0,1 0 0 0,0-3 0 0,4 3-25 0,0-4 0 15,-13 1 0-15,4-5 0 0,0-3 0 16,0 0 0-16,1-4 0 0,-10 0 0 0,10-1 0 0,-10-3 0 16,9 0 0-16,5-3 0 0,-5-1 0 0,5-4 0 15,8 0 0-15,1-3 0 0,-1 3 0 0,9-8 0 16,0 5 0-16,4-1 0 16,9-3-46-16,-4-1-14 0,8 1-4 0,1 0-1152 0</inkml:trace>
  <inkml:trace contextRef="#ctx0" brushRef="#br1" timeOffset="129253.65">19917 16921 2188 0,'0'0'48'0,"0"0"11"0,0 0 1 0,0 0 1 0,0 0-49 0,0 0-12 0,0 12 0 0,0-1 0 16,0-3 54-16,0 4 8 0,0-1 2 0,0 1 0 15,0 3-52-15,-8-3-12 0,8 3 0 0,-5 5 0 16,1 3 30-16,-9-4 3 0,4 4 1 0,9-3 0 16,-13 3-3-16,9-8-1 0,-9 4 0 0,8-3 0 15,5-5 14-15,-4 1 2 0,-5-4 1 0,9-8 0 16,0 0-24-16,0 0-5 0,0 0-1 0,0 0 0 0,13-12-17 0,-13 1 0 16,5-1 0-16,8 0 0 0,-9 1 0 0,9-5 0 15,-13 5 0-15,9-1 0 0,4-3 0 0,-9 3 0 16,9-3 0-16,-8 3 0 0,8 1 0 0,-9-1 0 15,9 0 0-15,-9 1 0 0,5 3 0 0,0 0 0 16,-1 1 0-16,1-1 0 16,-5 0-201-16,9 1-44 0,-4-5-9 0,-9 12-2 0</inkml:trace>
  <inkml:trace contextRef="#ctx0" brushRef="#br1" timeOffset="129972.16">20391 17022 1497 0,'0'0'32'0,"0"0"8"0,0 0 0 0,0 0 4 0,0 0-36 0,0 0-8 0,0 7 0 0,0 5 0 0,0-12 105 0,0 8 19 16,0-8 4-16,0 0 1 0,0 11-62 0,0-11-13 16,0 0-2-16,0 0-1 0,0 0-19 0,0 0-4 15,0 0-1-15,0 0 0 0,17 0-8 0,-17 0-2 16,9-4 0-16,4-3 0 0,-5-1 12 0,1-4 3 16,8 5 0-16,-17-5 0 0,9-3-32 0,0 3-21 15,-5-3 3-15,-4-1 1 0,0 1 17 0,0-5 0 16,-4 5 0-16,-9-1 0 0,0-3 0 0,4 4 0 15,-13 3 0-15,5 1 0 0,0 7 0 0,3 4 11 16,-7 4-11-16,-1 3 10 0,5 5 51 0,-14 7 11 16,5-3 1-16,5 7 1 0,-1-4-59 0,-4 4-15 15,4 4 0-15,5-4 0 0,-5 1 37 0,18-1 5 0,-14 0 1 16,5 0 0-16,5 0-18 0,8 0-3 0,-9 1-1 0,9-1 0 16,0-8-21-16,9 1 0 0,-1-5 0 0,5-3 0 15,5 0 0-15,-1-8 0 0,5-4 0 0,4-4 0 16,4 0 0-16,-4-3 0 0,9-9 0 15,0 1 0-15,-9 0 0 0,4 0 0 0,-4 3 0 0,5-3 0 16,-10-1-16-16,10 9-7 0,-18-5-1 0,4 9-1 16,-8-1 13-16,-1 0 2 0,-8 8 1 0,0 0 0 15,0 0 9-15,0 0 0 0,-4 8 0 0,0 0 0 16,-9 3 0-16,8 1 14 0,-8 3-3 0,5 1-1 16,-5 3 6-16,8-3 0 0,-8 3 1 0,9 0 0 15,-5 0-8-15,9 1-1 0,0-9-8 0,0 5 12 0,9-9-12 16,-5 1 0-16,9 4 0 0,-8-8 0 0,12-4 0 15,0-4 0-15,1-4 0 0,4 0 0 16,-5 1-159-16,0-9-34 0</inkml:trace>
  <inkml:trace contextRef="#ctx0" brushRef="#br1" timeOffset="130342.32">21012 16987 2343 0,'0'0'52'0,"0"0"10"0,0 0 2 0,0 0 2 0,0 0-53 0,0 0-13 15,0 0 0-15,4-8 0 0,0 0 20 0,5 1 0 16,-5-5 1-16,1 0 0 0,8 1 9 0,-9-1 2 16,0 1 0-16,5 3 0 0,-5-4-24 0,5 5-8 15,-9-5 0-15,9 1 9 0,-9-1-9 0,0 0 0 16,-9-3 0-16,0 3 0 0,9 1 14 0,-13-1 1 15,5 1 0-15,-5-1 0 0,-9 4 30 0,4 1 7 16,1 3 0-16,-5 4 1 0,1 0-22 0,-1 11-5 16,-13 1-1-16,14 7 0 0,-14 0 32 0,13 1 7 15,-8 3 0-15,4 0 1 0,0-4-33 0,0 5-6 16,4-1-2-16,9 0 0 0,-5-4-13 0,14 4-3 16,0-3-8-16,4 3 12 0,0-4-12 0,4 0 0 15,9 1 0-15,-9-5 0 0,14 5 0 0,4-9 0 0,-5 5 0 16,0-9 0-1,5 1-23-15,4-4-7 0,4-4-2 0,-4-4 0 16,9-4-25-16,-4-7-6 0,-1-1-1 0,0-3-819 0,5-4-164 0</inkml:trace>
  <inkml:trace contextRef="#ctx0" brushRef="#br1" timeOffset="130883.56">21646 16176 691 0,'-9'8'61'0,"0"-4"-49"15,0 3-12-15,-4 5 0 0,9-4 280 0,-9 3 54 16,4-3 10-16,-4 4 3 0,9-5-177 0,0 1-35 0,-5 0-7 0,5-1-2 16,4-7-53-16,0 0-10 0,0 0-3 0,0 0 0 15,13 8-32-15,-9-4-6 0,13 0-2 0,-8-8 0 16,8 0-20-16,1-4-10 0,4 1 1 0,-5-9 0 16,0-3 9-16,5 0 0 0,-5-5 0 0,5 1 0 15,4 0 0-15,-13 0 0 0,5 0 0 0,-10-4 0 16,1 4 0-16,4-1 0 0,-13 5 0 0,0-4 0 15,-13 4 0-15,4-1 0 0,-4 5 0 0,-4 0 0 0,-1 3 0 0,1 8 0 16,-5 4 0-16,-4 8 0 0,-4 11 49 0,4 4 12 16,-9 4 3-16,-4 12 0 0,0 7-22 0,0 1-4 15,0 7-1-15,-9 0 0 0,5 7-6 0,-14 1-2 16,5 8 0-16,0 7 0 0,13-4-29 0,-5 1 0 16,10-5 0-16,8 1 0 0,-5-9 0 0,9-7 0 15,9 0 0-15,5-3 0 0,8-5 0 0,0-11 0 16,4-4 0-16,9-8 0 0,-9-4 0 0,14-7 0 15,8-12 0-15,4-4 0 0,5-8 10 0,4-3 2 16,-4-5 1-16,4-3 0 0,-9 0-13 0,5-4-10 16,0 4 2-16,0 0 0 0,-9 0 8 0,4 7 0 15,-13 1-9-15,5 7 9 0,-13 0 0 0,4 8 0 16,-13 0 0-16,0 0 0 0,4 12 0 0,-4 3 12 16,0 5-2-16,-4-1 0 0,-1 4 15 0,5 0 3 15,-8-3 1-15,3 7 0 0,5-4-15 0,0-4-3 0,0 0-1 16,13 1 0-16,-13-1-10 0,9-4 0 0,4-7 0 0,5 0 0 15,-1-4 0-15,0-8 0 0,5-4 0 0,0-7 0 32,8-1-39-32,-4-3-9 0,-4-4-3 0,8-4 0 0,1-4-113 15,-5 0-22-15,4-4-5 0,1-7-615 0,3 3-123 0</inkml:trace>
  <inkml:trace contextRef="#ctx0" brushRef="#br1" timeOffset="131242.84">22240 16049 633 0,'9'-27'28'0,"0"15"6"0,-5 4-34 0,-4 1 0 0,0 7 0 0,0 0 0 0,0 0 404 0,0 0 73 15,-13 3 15-15,4 1 4 0,-8 8-295 0,4 3-58 16,-4 5-12-16,-1 3-3 0,1 8-38 0,4 0-8 16,-4 3-2-16,-10 5 0 0,6 0-24 0,-1 3-6 15,0 0-1-15,-12 9 0 0,12-1-23 0,-13 0-5 16,9 0-1-16,-9 8 0 0,1 0-9 0,12 0-3 16,-8-4 0-16,8 4 0 0,0-8-8 0,9 0 0 15,4-3 0-15,-4-5 0 16,9 1-19-16,-9-9-9 0,4-3-1 0,9 0-1 0,0-12 11 0,0 1 3 15,0-5 0-15,0-7 0 16,0-8-26-16,0 0-5 0,0 0-1 0,-17-8 0 16,8 0-12-16,1-7-4 0,-10-4 0 0,5-4 0 0,4 3 52 15,-8-7 12-15,0 0 0 0,-1 4 0 0,14 0 40 0,-13 0 10 16,17 7 2-16,-13-3 1 0,4 7 17 0,9-3 3 0,-9 3 1 16,9 5 0-16,0-1-26 0,0 0-6 0,9 0-1 0,8 1 0 15,-8-5-22-15,13 1-5 0,4-1-1 16,-5 0 0-16,14-3-1 0,-9-1-1 0,13-3 0 0,0 4 0 15,1-1-11-15,-1 1 0 0,8 3 0 0,-12 1 0 16,-5-1 0-16,1 4 0 0,-5 1 0 0,4 3 0 16,-12 0-79-16,3 4-17 15,-3 0-4-15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5.2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71 140 456 0 0,'20'-11'40'0'0,"-17"6"-206"0"0,-3 5 220 0 0,0 0 0 0 0,0-1 0 0 0,0 1 1 0 0,0 0-1 0 0,0 0 0 0 0,0 0 0 0 0,1-1 0 0 0,-1 1 0 0 0,0 0 0 0 0,0 0 0 0 0,0 0 0 0 0,0-1 0 0 0,0 1 0 0 0,1 0 0 0 0,-1 0 0 0 0,0 0 0 0 0,0 0 0 0 0,0 0 0 0 0,0-1 0 0 0,1 1 0 0 0,-1 0 0 0 0,0 0 0 0 0,0 0 0 0 0,1 0 1 0 0,-1 0-1 0 0,0 0 0 0 0,0 0 0 0 0,0 0 0 0 0,1 0 0 0 0,-1 0 0 0 0,0 0 0 0 0,0 0 0 0 0,1 0 0 0 0,4-3 790 0 0,-1 0 1 0 0,1 0-1 0 0,-1 0 0 0 0,0 0 1 0 0,0-1-1 0 0,0 0 1 0 0,0 1-1 0 0,-1-1 0 0 0,5-6 1 0 0,-3 3-206 0 0,1 0 0 0 0,0 1-1 0 0,0 0 1 0 0,8-6 0 0 0,-9 8-415 0 0,5-3 308 0 0,1 0 0 0 0,11-5 0 0 0,-17 10-445 0 0,-1 0 0 0 0,1 0-1 0 0,0 1 1 0 0,0 0 0 0 0,0 0 0 0 0,0 0 0 0 0,0 0 0 0 0,6 1-1 0 0,-4 0-39 0 0,1 0 8 0 0,0 0 0 0 0,1 0 0 0 0,-1 1 0 0 0,0 0 0 0 0,0 0 0 0 0,12 4 0 0 0,-11-2-40 0 0,0 1-27 0 0,0-1-1 0 0,0 1 1 0 0,13 7 0 0 0,-19-8 23 0 0,1-1 0 0 0,-1 1 1 0 0,1 0-1 0 0,-1 0 0 0 0,0 0 1 0 0,0 1-1 0 0,0-1 0 0 0,4 7 0 0 0,-6-7 6 0 0,1-1-1 0 0,-1 1 0 0 0,0-1 1 0 0,0 1-1 0 0,0 0 0 0 0,0-1 1 0 0,0 1-1 0 0,-1 0 0 0 0,1 0 1 0 0,-1 0-1 0 0,0 0 0 0 0,0-1 1 0 0,0 1-1 0 0,0 0 0 0 0,-1 4 0 0 0,-2 7 82 0 0,0 0-1 0 0,-2 1 0 0 0,0-1 0 0 0,0-1 0 0 0,-1 1 0 0 0,-16 24 0 0 0,-29 31 7 0 0,43-60-105 0 0,1-1 39 0 0,0 0 1 0 0,0 0-1 0 0,-9 6 0 0 0,-23 18 92 0 0,18-15-123 0 0,-39 27 0 0 0,27-25-7 0 0,-34 27 0 0 0,57-37 0 0 0,-1 0 0 0 0,1 0 0 0 0,1 1 0 0 0,0 0 0 0 0,0 1 0 0 0,-12 20 0 0 0,19-26 0 0 0,0-1 0 0 0,0 1 0 0 0,0-1 0 0 0,1 1 0 0 0,-2 5 0 0 0,3 1 0 0 0,1-10 10 0 0,-1 0-1 0 0,1 1 0 0 0,0-1 0 0 0,-1 0 0 0 0,1 0 0 0 0,0 0 0 0 0,0 0 1 0 0,0 0-1 0 0,0 0 0 0 0,0 0 0 0 0,0 0 0 0 0,0 0 0 0 0,0 0 0 0 0,1 0 0 0 0,-1-1 1 0 0,3 2-1 0 0,21 7 189 0 0,-9-5-78 0 0,-1 0-1 0 0,1-1 1 0 0,0-1 0 0 0,0-1 0 0 0,0 0 0 0 0,0-1 0 0 0,0-1 0 0 0,26-4-1 0 0,-24 1-55 0 0,1 2 0 0 0,0 0 0 0 0,24 1 0 0 0,-39 1-182 0 0,0 0-1 0 0,0 1 1 0 0,1 0-1 0 0,-1-1 1 0 0,0 1-1 0 0,0 1 1 0 0,5 1-1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5.61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 25 23959 0 0,'-17'-7'2128'0'0,"3"5"-1704"0"0,0-2-336 0 0,-1 4-88 0 0,1 0 96 0 0,7 0 192 0 0,18 0-288 0 0,3-3-80 0 0,11-1 80 0 0,2 2-1216 0 0,13 2-192 0 0,3-3-32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0.5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 58 20471 0 0,'-1'-1'-24'0'0,"0"0"127"0"0,1-1 0 0 0,-1 1-1 0 0,1 0 1 0 0,-1 0-1 0 0,0 0 1 0 0,1-1-1 0 0,0 1 1 0 0,-1 0 0 0 0,1 0-1 0 0,0-1 1 0 0,0 1-1 0 0,0-2 1 0 0,0 2-48 0 0,1 1 0 0 0,-1-1 0 0 0,1 0 1 0 0,0 0-1 0 0,-1 0 0 0 0,1 0 0 0 0,0 1 0 0 0,0-1 1 0 0,-1 0-1 0 0,1 1 0 0 0,0-1 0 0 0,0 1 0 0 0,0-1 1 0 0,0 1-1 0 0,0-1 0 0 0,1 0 0 0 0,8-2-206 0 0,0 0-1 0 0,-1 1 0 0 0,1 0 1 0 0,0 0-1 0 0,0 1 0 0 0,0 0 1 0 0,17 2-1 0 0,4-2-457 0 0,53-4-2915 0 0,35-2 33 0 0,1 8 3506 0 0,-107 1 483 0 0,-1 0-1 0 0,13 4 1 0 0,9 2 953 0 0,2 0 120 0 0,52 18-1 0 0,-56-16-1178 0 0,0 1-124 0 0,0 2 1 0 0,31 16-1 0 0,-45-20-219 0 0,-1 1 0 0 0,0 1 0 0 0,-1 1 0 0 0,28 25-1 0 0,-41-34-44 0 0,-1-1 0 0 0,0 1-1 0 0,1 0 1 0 0,-1-1-1 0 0,0 1 1 0 0,0 0-1 0 0,-1 1 1 0 0,1-1 0 0 0,0 0-1 0 0,-1 0 1 0 0,0 1-1 0 0,0-1 1 0 0,1 5 0 0 0,-2-6 22 0 0,0 0 0 0 0,0 0 0 0 0,0 1 1 0 0,0-1-1 0 0,-1 0 0 0 0,1 1 0 0 0,-1-1 1 0 0,1 0-1 0 0,-1 0 0 0 0,0 0 0 0 0,0 0 1 0 0,0 0-1 0 0,0 0 0 0 0,0 0 1 0 0,0 0-1 0 0,-1 0 0 0 0,1 0 0 0 0,-1 0 1 0 0,1-1-1 0 0,-1 1 0 0 0,-2 1 0 0 0,-12 11 51 0 0,-1-2 0 0 0,0 0 0 0 0,-30 14 0 0 0,-61 23-29 0 0,48-24 14 0 0,-29 13-197 0 0,-2-4-1 0 0,-127 29 1 0 0,161-48-1047 0 0,34-8-5687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0.91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0 15408 0 0,'0'0'1163'0'0,"2"0"-785"0"0,5 0-348 0 0,0 0 1 0 0,0 1-1 0 0,-1-1 1 0 0,1 1-1 0 0,0 0 1 0 0,-1 1-1 0 0,1-1 1 0 0,9 5-1 0 0,0 3 123 0 0,0 0 0 0 0,0 1 0 0 0,19 17-1 0 0,1 0 3 0 0,57 46 133 0 0,-39-29 170 0 0,-42-34-237 0 0,20 25 0 0 0,-6-7 57 0 0,6 2 87 0 0,74 68-306 0 0,-33-35-145 0 0,-31-22-3213 0 0,-29-32 2029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1.31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1150 2 20095 0 0,'0'0'463'0'0,"0"0"-419"0"0,0 0-1 0 0,-1 0 1 0 0,1 0 0 0 0,0 0-1 0 0,0 0 1 0 0,0-1-1 0 0,-1 1 1 0 0,1 0 0 0 0,0 0-1 0 0,0 0 1 0 0,0 0 0 0 0,-1 0-1 0 0,1 0 1 0 0,0 0 0 0 0,0 0-1 0 0,-1 0 1 0 0,1 0-1 0 0,0 0 1 0 0,0 0 0 0 0,0 0-1 0 0,-1 0 1 0 0,1 0 0 0 0,0 0-1 0 0,0 0 1 0 0,-1 0-1 0 0,1 0 1 0 0,0 1 0 0 0,0-1-1 0 0,0 0 1 0 0,0 0 0 0 0,-1 0-1 0 0,1 0 1 0 0,0 0 0 0 0,0 1-1 0 0,0-1 1 0 0,0 0-1 0 0,-1 0 1 0 0,1 0 0 0 0,0 1-1 0 0,-2 1-61 0 0,0 0 0 0 0,0 1 1 0 0,0-1-1 0 0,0 1 0 0 0,-2 5 0 0 0,-7 8-105 0 0,-16 20 11 0 0,10-14 69 0 0,-20 22-1 0 0,-173 158-73 0 0,89-89 444 0 0,-31 28 278 0 0,-276 243 293 0 0,411-368-996 0 0,1 1-1 0 0,1 1 1 0 0,-13 20-1 0 0,17-21-1514 0 0,-16 34 0 0 0,17-28-155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8.2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3591 1376 0 0,'14'-6'1016'0'0,"-11"4"-537"0"0,0 0 10 0 0,0 0 0 0 0,1 0 0 0 0,-1 0 0 0 0,1 0 0 0 0,-1 1 0 0 0,7-2 0 0 0,-5 1-170 0 0,1 1 0 0 0,-1-1 0 0 0,0 0 0 0 0,9-5 0 0 0,-6 3 28 0 0,25-15 517 0 0,-25 14-679 0 0,-1 0 0 0 0,1 1 0 0 0,0 0 0 0 0,0 0 0 0 0,1 1 0 0 0,-1 0 0 0 0,1 1 0 0 0,-1-1 1 0 0,1 2-1 0 0,13-2 0 0 0,-21 3 136 0 0,3-4 141 0 0,-4 4-445 0 0,0-1 0 0 0,1 1 0 0 0,-1 0 0 0 0,0-1 0 0 0,1 1-1 0 0,-1 0 1 0 0,1-1 0 0 0,-1 1 0 0 0,0 0 0 0 0,1 0 0 0 0,-1-1 0 0 0,1 1 0 0 0,-1 0 0 0 0,1 0 0 0 0,-1 0 0 0 0,1 0 0 0 0,0 0 0 0 0,28-8 271 0 0,-21 6-195 0 0,0 0 1 0 0,0 0-1 0 0,9-5 0 0 0,8-2 14 0 0,116-39-107 0 0,-125 41 0 0 0,-13 6 23 0 0,-1 0 0 0 0,0-1-1 0 0,0 2 1 0 0,1-1 0 0 0,-1 0 0 0 0,0 0 0 0 0,1 1 0 0 0,3-1 0 0 0,-5 1 3 0 0,1-1 1 0 0,-1 1-1 0 0,0 0 0 0 0,0 0 0 0 0,0-1 1 0 0,1 1-1 0 0,-1-1 0 0 0,0 1 0 0 0,0-1 0 0 0,1-1 1 0 0,10-3 159 0 0,7 3 144 0 0,-12 0-281 0 0,0 1 0 0 0,0 0 0 0 0,1 1 1 0 0,-1 0-1 0 0,0 0 0 0 0,15 2 1 0 0,-10 0-26 0 0,0 0 1 0 0,1-1 0 0 0,-1 0 0 0 0,1-1 0 0 0,-1-1 0 0 0,1 0-1 0 0,14-3 1 0 0,22-1 71 0 0,-37 4-69 0 0,0 1-1 0 0,-1-2 0 0 0,1 0 0 0 0,-1 0 0 0 0,13-5 1 0 0,-19 5-12 0 0,0 1 0 0 0,0 0 0 0 0,0 1 0 0 0,0-1 0 0 0,1 1 0 0 0,5 0 0 0 0,19-1 162 0 0,37-4 365 0 0,-45 1-482 0 0,-1-1 0 0 0,0-1 0 0 0,32-13 0 0 0,-38 15-60 0 0,-13 3 0 0 0,1 1 0 0 0,-1-1 0 0 0,0 0 0 0 0,1 0 0 0 0,-1 0 0 0 0,4-2 0 0 0,11-8-5 0 0,96-62 138 0 0,-58 35 21 0 0,-51 35-151 0 0,1 0 0 0 0,-1 1 0 0 0,1-1 0 0 0,5-1-1 0 0,16-8-2 0 0,5-6 0 0 0,-21 14 0 0 0,0-2 0 0 0,-1 0 0 0 0,1 0 0 0 0,9-9 0 0 0,-11 8 22 0 0,0 2 1 0 0,17-11 0 0 0,-8 6-15 0 0,11-11 55 0 0,-23 16-48 0 0,1 1 1 0 0,0-1-1 0 0,1 1 0 0 0,8-5 1 0 0,66-37 159 0 0,-69 39-175 0 0,0 0 0 0 0,-1-1 0 0 0,0 0 0 0 0,14-14 0 0 0,21-16 0 0 0,-8 10 76 0 0,-12 11 103 0 0,87-55 201 0 0,-24 17-375 0 0,-68 42-5 0 0,-13 8 0 0 0,-1 0 0 0 0,0 0 0 0 0,0 0 0 0 0,10-10 0 0 0,36-33 0 0 0,-35 32 0 0 0,15-12 16 0 0,-18 17-4 0 0,-1 0 0 0 0,-1-2 0 0 0,22-25 0 0 0,-19 22-7 0 0,-14 14 3 0 0,1 0 0 0 0,-1 0 0 0 0,0 0 1 0 0,0-1-1 0 0,3-3 0 0 0,16-28 3 0 0,-11 20-11 0 0,12-24-1 0 0,-15 24 1 0 0,15-21 0 0 0,-14 24 0 0 0,-1-1 0 0 0,11-22 0 0 0,-6 9 33 0 0,-7 17-25 0 0,-2 1 0 0 0,1-1 0 0 0,2-9-1 0 0,3-2-7 0 0,-2 6 0 0 0,-4 7 46 0 0,1 0 0 0 0,0 0-1 0 0,0 0 1 0 0,8-10 0 0 0,5-6 208 0 0,-6 7-250 0 0,14-16 1 0 0,0 1-194 0 0,-3 3-43 0 0,-13 16 227 0 0,0 0-1 0 0,-1 0 0 0 0,12-22 0 0 0,5-6 6 0 0,-5 2 0 0 0,12-26 0 0 0,-23 44 0 0 0,-6 14 0 0 0,-1 0 0 0 0,1-1 0 0 0,-1 1 0 0 0,2-10 0 0 0,-2 5 80 0 0,1 1 0 0 0,0 0 0 0 0,0 1-1 0 0,6-12 1 0 0,6-15 41 0 0,-6 12-121 0 0,-6 17 0 0 0,0 0 0 0 0,-1 0 0 0 0,2-9 0 0 0,-3 11 1 0 0,1 0 0 0 0,-1 0 0 0 0,1 0 0 0 0,0 1 0 0 0,3-7 0 0 0,7-13-93 0 0,-9 15-3 0 0,1 0 1 0 0,1 0-1 0 0,5-9 1 0 0,2-2 102 0 0,29-38-8 0 0,-7 12 0 0 0,-22 23 2 0 0,-9 17 8 0 0,0 0 1 0 0,0 0 0 0 0,0 1-1 0 0,0-1 1 0 0,1 0 0 0 0,-1 1-1 0 0,6-4 1 0 0,-4 3 65 0 0,1-1-1 0 0,-1 1 1 0 0,5-8 0 0 0,14-15-338 0 0,-9 12 223 0 0,0-1-1 0 0,22-37 1 0 0,-20 29 29 0 0,72-83 431 0 0,-56 71-386 0 0,-22 25-35 0 0,1 0 0 0 0,25-17 0 0 0,4-4 0 0 0,-28 22 0 0 0,-1 0 0 0 0,2 0 0 0 0,14-8 0 0 0,-21 14-2 0 0,0 0-1 0 0,0 0 1 0 0,10-11-1 0 0,-11 9-87 0 0,1 1 0 0 0,14-10 0 0 0,63-48-82 0 0,-62 46 158 0 0,-18 15 65 0 0,0 0 0 0 0,0-1 0 0 0,0 1 0 0 0,0 0 0 0 0,7-2 0 0 0,6-9-79 0 0,23-18-176 0 0,27-19 204 0 0,-18 12 0 0 0,-38 30 0 0 0,16-15 0 0 0,-18 14 0 0 0,0 2 0 0 0,11-8 0 0 0,29-18 196 0 0,71-34 0 0 0,-6 8-356 0 0,-106 57 162 0 0,-1 0-1 0 0,0 1 0 0 0,11-2 0 0 0,5-2 120 0 0,27-8-39 0 0,9-9-18 0 0,-40 17-64 0 0,-16 5 0 0 0,0 0 0 0 0,0 0 0 0 0,1-1 0 0 0,-1 1 0 0 0,0-1 0 0 0,0 1 0 0 0,4-4 0 0 0,5-2 29 0 0,1-1-1 0 0,0 2 0 0 0,1-1 0 0 0,26-7 0 0 0,-23 8-41 0 0,45-11 13 0 0,39-6 0 0 0,-86 18 4 0 0,-6 2 6 0 0,1 1 0 0 0,-1 0 0 0 0,1 0 0 0 0,9 0 0 0 0,-7 2 38 0 0,25-6 0 0 0,-10 2-127 0 0,62-13 64 0 0,-52 10 15 0 0,-31 6 0 0 0,-1 1 0 0 0,0-1 0 0 0,0-1 0 0 0,1 1 0 0 0,-1-1 0 0 0,0 0 0 0 0,7-4 0 0 0,-6 3 0 0 0,0 0 0 0 0,1 1 0 0 0,-1 0 0 0 0,8-2 0 0 0,67-13 0 0 0,-44 4 54 0 0,109-11 20 0 0,-90 16-74 0 0,-23 4 0 0 0,-8 1 0 0 0,27 0 0 0 0,69 0 0 0 0,-118 3 0 0 0,-1 0 0 0 0,1-1 0 0 0,-1 1 0 0 0,1-1 0 0 0,-1 1 0 0 0,1-1 0 0 0,2-1 0 0 0,-1 1 0 0 0,0 0 0 0 0,0 0 0 0 0,0 0 0 0 0,0 0 0 0 0,0 0 0 0 0,1 1 0 0 0,4 0 0 0 0,86-8 0 0 0,-1 4 0 0 0,-3 8 0 0 0,7-1 0 0 0,-30 5 0 0 0,-66-8 0 0 0,11 0 0 0 0,-1 0 0 0 0,1 1 0 0 0,0 0 0 0 0,17 5 0 0 0,-6-2 0 0 0,-15-4 0 0 0,0 2 0 0 0,16 3 0 0 0,-14-3 10 0 0,6 3 34 0 0,1 0 1 0 0,-1 1 0 0 0,21 10-1 0 0,14 2 86 0 0,-24-7-109 0 0,44 19 96 0 0,-60-25-118 0 0,-8-5 10 0 0,-1 1 1 0 0,1 1-1 0 0,-1-1 1 0 0,0 0-1 0 0,0 1 1 0 0,1 0 0 0 0,3 2-1 0 0,-4-1 2 0 0,0-1 0 0 0,0 0-1 0 0,0 0 1 0 0,1 0 0 0 0,6 3 0 0 0,6 3 41 0 0,-3-4-52 0 0,-12-4 1 0 0,0 0-1 0 0,0 0 1 0 0,0 1 0 0 0,0-1 0 0 0,0 0 0 0 0,1 1 0 0 0,-1-1 0 0 0,0 1 0 0 0,0-1-1 0 0,0 1 1 0 0,0-1 0 0 0,1 2 0 0 0,-2-1 6 0 0,1-1 0 0 0,0 0 1 0 0,-1 1-1 0 0,1-1 0 0 0,-1 0 0 0 0,1 1 0 0 0,0-1 0 0 0,-1 0 0 0 0,1 0 1 0 0,0 1-1 0 0,-1-1 0 0 0,1 0 0 0 0,0 0 0 0 0,-1 0 0 0 0,2 0 0 0 0,5 1-4 0 0,38 21 115 0 0,-25-10-41 0 0,-14-7-62 0 0,0-1 1 0 0,0-1-1 0 0,12 6 0 0 0,6 6-15 0 0,-22-14 1 0 0,0-1-1 0 0,-1 1 0 0 0,1 0 0 0 0,0 0 0 0 0,-1-1 0 0 0,1 1 0 0 0,0 0 0 0 0,-1 1 1 0 0,1-1-1 0 0,-1 0 0 0 0,2 2 0 0 0,-1-2 6 0 0,-1 1 0 0 0,1-1 1 0 0,0 1-1 0 0,0-1 0 0 0,0 1 0 0 0,0-1 1 0 0,0 0-1 0 0,0 0 0 0 0,2 1 0 0 0,-2-2-6 0 0,0 1 0 0 0,0 0 0 0 0,-1 0 0 0 0,1 0 0 0 0,0 0 0 0 0,-1 0 0 0 0,1 1 0 0 0,1 1 0 0 0,23 18 0 0 0,-14-11 30 0 0,-1 0 0 0 0,0 0 0 0 0,20 25 0 0 0,-8-9-22 0 0,-1 11-8 0 0,-15-27 16 0 0,1 0-1 0 0,-1 1 0 0 0,8 16 0 0 0,-8-14-14 0 0,1 1 0 0 0,10 13 0 0 0,14 22-2 0 0,-19-28 13 0 0,13 19 41 0 0,8 8-53 0 0,-3-10 192 0 0,-15-22-127 0 0,-13-13-65 0 0,0-1 0 0 0,0 1 0 0 0,-1 0 0 0 0,1 0-1 0 0,-1 0 1 0 0,3 5 0 0 0,-4-6 1 0 0,1 0-1 0 0,0 1 0 0 0,0-1 0 0 0,0 0 0 0 0,0 0 1 0 0,0 0-1 0 0,2 2 0 0 0,-1-2-3 0 0,-1 0 0 0 0,1 1 0 0 0,-1-1 0 0 0,0 1 0 0 0,3 3 0 0 0,2 4-14 0 0,0 0-1 0 0,13 13 1 0 0,1 1 141 0 0,-2-8-124 0 0,-16-14 0 0 0,-1 0 0 0 0,1 0 0 0 0,-1 0 0 0 0,1 0 0 0 0,-1 0 0 0 0,0 0 0 0 0,3 5 0 0 0,-4-5 0 0 0,1-1 0 0 0,-1 1 0 0 0,0-1 0 0 0,0 1 0 0 0,1-1 0 0 0,-1 0 0 0 0,1 0 0 0 0,-1 0 0 0 0,3 2 0 0 0,-3-3 0 0 0,-1 0 0 0 0,1 0 0 0 0,-1 1 0 0 0,0-1 0 0 0,1 0 0 0 0,-1 1 0 0 0,1-1 0 0 0,-1 0 0 0 0,0 1 0 0 0,1-1 0 0 0,-1 0 0 0 0,0 1 0 0 0,1-1 0 0 0,-1 1 0 0 0,0-1 0 0 0,0 0 0 0 0,1 1 0 0 0,-1-1 0 0 0,0 1 0 0 0,0-1 0 0 0,0 1 0 0 0,0-1 0 0 0,0 1 0 0 0,0-1 0 0 0,0 1 0 0 0,0-1 0 0 0,0 1 0 0 0,0-1 0 0 0,0 1 0 0 0,0-1 0 0 0,0 1 0 0 0,0-1 0 0 0,0 1 0 0 0,0 0 0 0 0,0 0 0 0 0,0 0 0 0 0,0 0 0 0 0,1 0 0 0 0,-1 0 0 0 0,1-1 0 0 0,-1 1 0 0 0,1 0 0 0 0,-1 0 0 0 0,1-1 0 0 0,-1 1 0 0 0,1 0 0 0 0,0 0 0 0 0,-1-1 0 0 0,1 1 0 0 0,1 0 0 0 0,-2 0 0 0 0,1-1 0 0 0,0 1 0 0 0,0 0 0 0 0,0 0 0 0 0,0 0 0 0 0,-1 0 0 0 0,1 0 0 0 0,0 0 0 0 0,-1 0 0 0 0,1 0 0 0 0,-1 0 0 0 0,1 0 0 0 0,0 1 0 0 0,0 5 0 0 0,0-4 0 0 0,0 0 0 0 0,-1 0 0 0 0,1-1 0 0 0,0 1 0 0 0,0-1 0 0 0,1 1 0 0 0,-1-1 0 0 0,1 0 0 0 0,-1 1 0 0 0,1-1 0 0 0,0 0 0 0 0,0 0 0 0 0,3 4 0 0 0,15 12-14 0 0,18 12-108 0 0,-27-22 114 0 0,-2-1 1 0 0,1 1 0 0 0,-1 0-1 0 0,15 18 1 0 0,-4-7-4 0 0,14 21 11 0 0,-5-3 0 0 0,-14-17 0 0 0,-14-17 0 0 0,1-1 0 0 0,0 1 0 0 0,1 0 0 0 0,-1-1 0 0 0,0 1 0 0 0,5 3 0 0 0,0 0 0 0 0,0 0 0 0 0,11 12 0 0 0,1 0 0 0 0,9 11 0 0 0,-25-25 8 0 0,0-1 1 0 0,0 0-1 0 0,-1 1 0 0 0,1 0 0 0 0,-1-1 0 0 0,0 1 0 0 0,0 0 0 0 0,0 0 0 0 0,1 6 0 0 0,-2-5 1 0 0,1 0 0 0 0,0-1 0 0 0,1 1 0 0 0,-1-1 0 0 0,1 1 0 0 0,3 4 0 0 0,-2-3 28 0 0,0 0-1 0 0,-1 0 0 0 0,0 0 0 0 0,4 12 0 0 0,-3-9 35 0 0,-1-3-67 0 0,0-1-1 0 0,0 1 0 0 0,6 7 0 0 0,6 11-4 0 0,-13-21 1 0 0,0 0 0 0 0,0 0 0 0 0,1 0 0 0 0,-1 0 0 0 0,5 3 0 0 0,-5-3 0 0 0,0-1 0 0 0,0 0 0 0 0,1 1 0 0 0,-1-1 0 0 0,-1 1 0 0 0,1 0 0 0 0,2 3 0 0 0,10 15 0 0 0,0-2 0 0 0,-9-10 0 0 0,0-1 0 0 0,1 1 0 0 0,7 7 0 0 0,4 13 0 0 0,-14-27 0 0 0,-2-1 0 0 0,-1 0 0 0 0,1 0 0 0 0,-1-1 0 0 0,1 1 0 0 0,-1 0 0 0 0,1 0 0 0 0,-1 0 0 0 0,1 0 0 0 0,-1 0 0 0 0,0 0 0 0 0,0 0 0 0 0,1 0 0 0 0,-1 0 0 0 0,0 0 0 0 0,0 0 0 0 0,0 1 0 0 0,0-1 0 0 0,1 0 0 0 0,0 1 0 0 0,-1-1 0 0 0,1 0 0 0 0,0 0 0 0 0,-1 0 0 0 0,1 0 0 0 0,0 0 0 0 0,0 0 0 0 0,0 0 0 0 0,0 0 0 0 0,0 0 0 0 0,0 0 0 0 0,0 0 0 0 0,3 0 0 0 0,-3 0 0 0 0,0 0 0 0 0,0 0 0 0 0,1-1 0 0 0,-1 1 0 0 0,0 0 0 0 0,0 0 0 0 0,0 0 0 0 0,0 0 0 0 0,0 0 0 0 0,0 0 0 0 0,-1 1 0 0 0,1-1 0 0 0,0 0 0 0 0,0 0 0 0 0,-1 1 0 0 0,2 2 0 0 0,-1 2 18 0 0,0 1 0 0 0,1 0 0 0 0,0-1-1 0 0,1 1 1 0 0,-1-1 0 0 0,1 1 0 0 0,0-1 0 0 0,1 0-1 0 0,0-1 1 0 0,0 1 0 0 0,9 10 0 0 0,-11-14-2 0 0,0 0 1 0 0,0 1 0 0 0,0-1-1 0 0,0 1 1 0 0,-1 0-1 0 0,3 4 1 0 0,-2-4-9 0 0,-1-1 0 0 0,0 1-1 0 0,1-1 1 0 0,-1 1 0 0 0,1-1 0 0 0,3 4-1 0 0,-2-4 2 0 0,-1 1 0 0 0,1 1-1 0 0,-1-1 1 0 0,0 0 0 0 0,0 0-1 0 0,2 7 1 0 0,-2-6 5 0 0,0 0 0 0 0,0 0 1 0 0,0 0-1 0 0,6 7 0 0 0,-6-9-12 0 0,1 1-1 0 0,-1 0 1 0 0,0-1-1 0 0,0 1 1 0 0,-1 0-1 0 0,1 0 1 0 0,2 7-1 0 0,-4-9-1 0 0,1 0 0 0 0,0 1 0 0 0,0-1 0 0 0,0 1 0 0 0,0-1 0 0 0,1 1 0 0 0,-1-1 0 0 0,0 0 0 0 0,4 2 0 0 0,-3-1 0 0 0,-1-1 0 0 0,1 1 0 0 0,0-1 0 0 0,-1 1 0 0 0,1 0 0 0 0,-1-1 0 0 0,2 3 0 0 0,0 1 0 0 0,0 0 0 0 0,0-1 0 0 0,0 0 0 0 0,1 0 0 0 0,4 5 0 0 0,15 17 0 0 0,5 6-1 0 0,-23-27 9 0 0,0-1 0 0 0,-1 2 0 0 0,0-1 1 0 0,1 0-1 0 0,-2 1 0 0 0,1 0 0 0 0,5 11 0 0 0,-8-14-3 0 0,1 0-1 0 0,0 0 1 0 0,-1 0-1 0 0,1 0 1 0 0,3 3-1 0 0,7 13 60 0 0,5 15 56 0 0,-10-12 12 0 0,15 31 0 0 0,-10-14-55 0 0,0-18-77 0 0,-8-14 0 0 0,0 0 0 0 0,0 0 0 0 0,3 11 0 0 0,-5-12 5 0 0,1 1 0 0 0,1-1 0 0 0,-1 0 0 0 0,1 0 0 0 0,0-1-1 0 0,0 1 1 0 0,1-1 0 0 0,0 0 0 0 0,0 0 0 0 0,6 5 0 0 0,10 16 21 0 0,-4-4 22 0 0,49 61-48 0 0,-55-65 0 0 0,-10-16 0 0 0,0 0 0 0 0,0 0 0 0 0,0 0 0 0 0,0 0 0 0 0,0 0 0 0 0,1 0 0 0 0,-1 0 0 0 0,1-1 0 0 0,-1 1 0 0 0,3 1 0 0 0,43 39 367 0 0,-28-23-303 0 0,-16-16-97 0 0,0 0 0 0 0,-1 0 1 0 0,0 0-1 0 0,0 0 0 0 0,3 6 0 0 0,8 11-25 0 0,-7-13 50 0 0,-1 1-1 0 0,0 0 1 0 0,0 0-1 0 0,-1 0 0 0 0,1 0 1 0 0,2 11-1 0 0,4 6 69 0 0,-8-19-60 0 0,1 1 1 0 0,1-1-1 0 0,6 8 0 0 0,3 4 69 0 0,-4-5-21 0 0,2 0 1 0 0,0-1-1 0 0,0 0 0 0 0,17 12 1 0 0,8 8-19 0 0,-26-22-20 0 0,-5-4-10 0 0,1 0 0 0 0,12 8 0 0 0,-15-10 0 0 0,1 0 0 0 0,-1 0 0 0 0,0 0 0 0 0,0 1 0 0 0,0-1 0 0 0,3 6 0 0 0,13 15 0 0 0,63 55-96 0 0,-67-64 96 0 0,-12-11 0 0 0,1 0 0 0 0,0 0 0 0 0,0 0 0 0 0,7 3 0 0 0,14 15 15 0 0,-2-1 34 0 0,-10-10-49 0 0,18 20 0 0 0,-24-23 1 0 0,-5-5 1 0 0,0-1 0 0 0,1 1 0 0 0,-1-1 0 0 0,5 4 0 0 0,-4-4 20 0 0,1 1-1 0 0,-2-1 1 0 0,1 1-1 0 0,0 0 1 0 0,4 8-1 0 0,-4-7 12 0 0,-1 0-1 0 0,1 0 0 0 0,0-1 0 0 0,9 8 1 0 0,75 62 220 0 0,4-8-136 0 0,-15-13-117 0 0,-55-38 0 0 0,38 19 0 0 0,-46-26 0 0 0,1-1 21 0 0,0-2 0 0 0,0 1 0 0 0,24 4 0 0 0,-17-5 19 0 0,-2-1-5 0 0,-1-1 0 0 0,36 2 1 0 0,-29-4 36 0 0,27 5 0 0 0,34 2 5 0 0,6 3-24 0 0,30 7-53 0 0,-35-6 53 0 0,-55-9-31 0 0,193 6-116 0 0,-73-5 33 0 0,-141-4 64 0 0,132 13 194 0 0,93 7-39 0 0,-150-16-62 0 0,119 10 586 0 0,-145-8-633 0 0,74 3 30 0 0,-20-4-123 0 0,-2 1 0 0 0,-4-6 152 0 0,141-19 0 0 0,-234 17-108 0 0,131-21 0 0 0,-110 16 0 0 0,-15 3 0 0 0,29-8 0 0 0,28-7 0 0 0,-46 12 0 0 0,-21 4 11 0 0,-10 2 522 0 0,-2 2-628 0 0,0-1 0 0 0,1 1-1 0 0,-1-1 1 0 0,0 1 0 0 0,1-1 0 0 0,-1 1-1 0 0,0 0 1 0 0,0-1 0 0 0,1 1-1 0 0,-1-1 1 0 0,0 1 0 0 0,0 0 0 0 0,0-1-1 0 0,0 1 1 0 0,0-1 0 0 0,0 1 0 0 0,0 0-1 0 0,0-1 1 0 0,0 1 0 0 0,0-1-1 0 0,0 1 1 0 0,0 0 0 0 0,-1 0 0 0 0,1 0 5 0 0,-1-1 1 0 0,0 1 0 0 0,0-1-1 0 0,1 0 1 0 0,-1 1 0 0 0,0-1-1 0 0,0 0 1 0 0,1 1 0 0 0,-1-1-1 0 0,0 0 1 0 0,0 0 0 0 0,0 0-1 0 0,1 1 1 0 0,-3-1 0 0 0,-21-6-1269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49.5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1594 1 1376 0 0,'-58'4'275'0'0,"42"-2"1112"0"0,-1-1 1 0 0,1-1 0 0 0,-33-3-1 0 0,21 0-910 0 0,0 1 0 0 0,-37 3 1 0 0,-15-1-231 0 0,12 0 269 0 0,1 3 0 0 0,-105 18 0 0 0,94-10 810 0 0,-105 3 1 0 0,-24-10-654 0 0,142-6-606 0 0,-34-1 136 0 0,11 5-123 0 0,-32 2-112 0 0,87-3 11 0 0,-10 1 79 0 0,42-2-175 0 0,0 0 0 0 0,0 0-1 0 0,1 0 1 0 0,-1 1 0 0 0,0-1 0 0 0,0 0 0 0 0,1 0-1 0 0,-1 1 1 0 0,0-1 0 0 0,1 1 0 0 0,-1-1 0 0 0,0 0 0 0 0,1 1-1 0 0,-1-1 1 0 0,0 1 0 0 0,1 0 0 0 0,-2 0 0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51.81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328 57 4144 0 0,'0'0'588'0'0,"-2"1"254"0"0,-1 3-319 0 0,0 0 0 0 0,0 0 0 0 0,0 0-1 0 0,-3 10 1 0 0,-11 14 1169 0 0,8-14-1615 0 0,8-13 28 0 0,3-1-153 0 0,13-10 14 0 0,-1 0-1 0 0,1 0 0 0 0,15-17 1 0 0,-22 20 30 0 0,0-1 493 0 0,-12 9 600 0 0,-8 7 605 0 0,-21 21-1118 0 0,3 0-577 0 0,19-19-25 0 0,0 1 0 0 0,1 0 0 0 0,-13 18 1 0 0,20-26 37 0 0,3-3 52 0 0,1-1 12 0 0,34-44 36 0 0,-33 41-38 0 0,2-5 1644 0 0,-5 11-1525 0 0,-2 3-144 0 0,2-4 6 0 0,0 0 16 0 0,-1-1-49 0 0,1 0 0 0 0,-1 0 1 0 0,0 1-1 0 0,0-1 0 0 0,1 0 1 0 0,-1 0-1 0 0,0-1 1 0 0,0 1-1 0 0,1 0 0 0 0,-1-1 1 0 0,0 1-1 0 0,1-1 1 0 0,-1 1-1 0 0,1-1 0 0 0,-1 0 1 0 0,1 0-1 0 0,-1 1 1 0 0,1-1-1 0 0,-1 0 0 0 0,1 0 1 0 0,-3-3-1 0 0,-2 0 41 0 0,-13-8 12 0 0,17 11-53 0 0,-1-1 1 0 0,1 0 0 0 0,-1 1-1 0 0,1-1 1 0 0,-1 1-1 0 0,0 0 1 0 0,1 0 0 0 0,-1 0-1 0 0,0 0 1 0 0,0 1-1 0 0,0-1 1 0 0,0 1 0 0 0,-4-1-1 0 0,-6 2 299 0 0,0 1 0 0 0,0 0 0 0 0,1 1 0 0 0,-1 1 0 0 0,1 0 1 0 0,-16 7-1 0 0,20-8-237 0 0,-35 23 61 0 0,40-25-145 0 0,-2 5 0 0 0,1-1-10 0 0,4-3-33 0 0,5 3 32 0 0,7-1 11 0 0,-7-4 2 0 0,0 0-1 0 0,0 1 0 0 0,0-2 0 0 0,0 1 0 0 0,1-1 0 0 0,-1 0 1 0 0,0 0-1 0 0,0 0 0 0 0,0 0 0 0 0,0-1 0 0 0,-1 0 0 0 0,1 0 0 0 0,0-1 1 0 0,7-5-1 0 0,-10 7 54 0 0,-1 0-53 0 0,0 0 0 0 0,0 0-1 0 0,0 0 1 0 0,0 0-1 0 0,0 0 1 0 0,0 0 0 0 0,-1 0-1 0 0,1-1 1 0 0,0 1 0 0 0,0 0-1 0 0,-1 0 1 0 0,1-1-1 0 0,-1 1 1 0 0,1 0 0 0 0,-1-1-1 0 0,0 1 1 0 0,0-1 0 0 0,1 1-1 0 0,-1-1 1 0 0,0 1 0 0 0,0 0-1 0 0,0-1 1 0 0,-1-2-1 0 0,1 3 3 0 0,0 1-1 0 0,0-1 1 0 0,0 0-1 0 0,0 0 1 0 0,0 0 0 0 0,0 0-1 0 0,0 1 1 0 0,0-1-1 0 0,0 0 1 0 0,0 0-1 0 0,-1 0 1 0 0,1 1-1 0 0,0-1 1 0 0,-1-1-1 0 0,0 2-2 0 0,0-1 0 0 0,0 1 0 0 0,0 0 0 0 0,0-1 0 0 0,0 1-1 0 0,0 0 1 0 0,0 0 0 0 0,0 0 0 0 0,0 0 0 0 0,0 0 0 0 0,0 0 0 0 0,-2 0-1 0 0,-1-1 0 0 0,0 2 0 0 0,-12 11 0 0 0,7 2 0 0 0,5-11 14 0 0,4-2 312 0 0,12-2-456 0 0,-8 0 138 0 0,0 0 1 0 0,0-1-1 0 0,1 1 1 0 0,-1-1 0 0 0,0 0-1 0 0,0 0 1 0 0,0 0-1 0 0,4-4 1 0 0,27-23 56 0 0,-32 26-61 0 0,0 0-1 0 0,0 0 1 0 0,-1 0-1 0 0,1 0 1 0 0,-1-1-1 0 0,0 1 1 0 0,0-1-1 0 0,0 1 1 0 0,3-9-1 0 0,-5 11 0 0 0,1 0 0 0 0,-1-1 0 0 0,0 1 0 0 0,1-1 0 0 0,-1 1 0 0 0,0 0 0 0 0,0-1 0 0 0,0 1 0 0 0,0-1 0 0 0,0 1 0 0 0,0-1 0 0 0,-1 1 0 0 0,1 0 0 0 0,0-1 0 0 0,-1 1 0 0 0,1 0 0 0 0,-1-1 0 0 0,1 1 0 0 0,-1 0 0 0 0,0-1 0 0 0,1 1 0 0 0,-1 0 0 0 0,0 0 0 0 0,0 0 0 0 0,0 0 0 0 0,0 0 0 0 0,0 0 0 0 0,0 0 0 0 0,0 0 0 0 0,-2-1 0 0 0,1 1 4 0 0,0 0-1 0 0,0 1 1 0 0,0-1-1 0 0,0 1 1 0 0,0-1-1 0 0,0 1 1 0 0,0 0-1 0 0,0-1 1 0 0,0 1-1 0 0,0 0 1 0 0,0 0-1 0 0,0 1 1 0 0,0-1-1 0 0,-1 0 1 0 0,1 1-1 0 0,0-1 1 0 0,0 1-1 0 0,0 0 1 0 0,0 0-1 0 0,1-1 1 0 0,-4 3-1 0 0,-3 2-6 0 0,1-1 1 0 0,0 1-1 0 0,-13 11 0 0 0,18-14-14 0 0,0 1-1 0 0,0-1 0 0 0,0 1 0 0 0,0 0 0 0 0,0-1 1 0 0,1 1-1 0 0,-3 5 0 0 0,1-2-304 0 0,3-3-173 0 0,3 7-19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58.0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343 1 9184 0 0,'0'0'704'0'0,"0"2"-491"0"0,11 18-160 0 0,-9-16-55 0 0,1 0 0 0 0,-1 0 0 0 0,0 1 0 0 0,3 8 0 0 0,-3 3 2 0 0,-1 1 0 0 0,0-1 0 0 0,-1 1 0 0 0,-1-1 0 0 0,-1 0 0 0 0,-3 18 0 0 0,4-27 0 0 0,-56 246 504 0 0,25-128-132 0 0,-68 342 2376 0 0,66-227-1638 0 0,23-148-859 0 0,-17 265 460 0 0,17-180-679 0 0,4 49-173 0 0,1-25-574 0 0,1-120 323 0 0,-37 372-2324 0 0,38-430 2683 0 0,2-3-5 0 0,-2 0 0 0 0,-11 34 0 0 0,11-45-1007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58.5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725 0 9760 0 0,'-1'1'222'0'0,"-2"1"-185"0"0,-1 0-1 0 0,1 0 1 0 0,0 0-1 0 0,0 0 0 0 0,0 1 1 0 0,0 0-1 0 0,0-1 1 0 0,0 1-1 0 0,-2 5 1 0 0,-23 33 343 0 0,19-26-331 0 0,-182 240 1407 0 0,155-211-1344 0 0,-28 46-33 0 0,14-19-78 0 0,-206 291-184 0 0,213-302 54 0 0,33-48 137 0 0,6-10-31 0 0,5-9-90 0 0,14-26 51 0 0,1 0 1 0 0,1 1 0 0 0,33-46-1 0 0,11-3 161 0 0,95-99 0 0 0,-146 170-75 0 0,143-145 369 0 0,-121 126-69 0 0,1 2 1 0 0,2 2-1 0 0,39-24 0 0 0,-60 42-167 0 0,-1 1 0 0 0,1 0 0 0 0,1 0 0 0 0,-1 2 0 0 0,1-1-1 0 0,-1 2 1 0 0,20-3 0 0 0,-22 5-90 0 0,-1 1 0 0 0,0 0-1 0 0,0 0 1 0 0,1 1 0 0 0,-1 0 0 0 0,0 1-1 0 0,0 0 1 0 0,0 1 0 0 0,-1 0 0 0 0,16 7 0 0 0,-10-2-16 0 0,1 1 1 0 0,-1 0-1 0 0,-1 1 1 0 0,23 20 0 0 0,-27-20-2271 0 0,15 18 1 0 0,-10-9-2707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9.2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7738 90 8352 0 0,'0'0'6034'0'0,"-4"0"-5294"0"0,-9 4-361 0 0,1 0 0 0 0,-1 1 0 0 0,-11 7 0 0 0,10-6-150 0 0,0 0 0 0 0,0-1 0 0 0,-16 3-1 0 0,12-3 38 0 0,4-1 50 0 0,-1 0 0 0 0,0-2 0 0 0,1 0-1 0 0,-25 1 1 0 0,17-2-53 0 0,0 2 0 0 0,-25 5-1 0 0,8-1-101 0 0,-35 2 346 0 0,-121 0 0 0 0,113-3-59 0 0,0 1-211 0 0,-80-4-464 0 0,-105-3 331 0 0,-178 4 1090 0 0,318 14-861 0 0,85-13-209 0 0,-31 3 65 0 0,-99 0 22 0 0,-108 3-150 0 0,115-12 3 0 0,-122-12 94 0 0,256 12-110 0 0,-123-9 450 0 0,-20-11-42 0 0,108 13-370 0 0,-61-11-164 0 0,-110-25 146 0 0,80 17 602 0 0,-252-22-504 0 0,343 45-141 0 0,-130-8 150 0 0,-97 10-209 0 0,-73 6 34 0 0,296 2 40 0 0,-13 2 5 0 0,73-8-35 0 0,-30 1 38 0 0,-61 9 1 0 0,25 2-38 0 0,-36 7-12 0 0,-124 30 1 0 0,40 6 0 0 0,73-17 0 0 0,-87 30 3 0 0,95-27-59 0 0,4-1 51 0 0,-139 73-1 0 0,197-84-20 0 0,-79 61 0 0 0,64-42 14 0 0,-108 77 12 0 0,146-100 0 0 0,-52 57 0 0 0,58-56 0 0 0,-10 10-17 0 0,1 2 0 0 0,3 2 1 0 0,1 0-1 0 0,1 2 0 0 0,3 1 0 0 0,2 2 0 0 0,1 0 0 0 0,-23 73 0 0 0,1 41-15 0 0,38-133 26 0 0,2 1-1 0 0,1-1 1 0 0,1 0 0 0 0,2 35-1 0 0,3-30 0 0 0,0 1 0 0 0,2 0 0 0 0,2-1-1 0 0,19 57 1 0 0,-19-70 4 0 0,1 0-1 0 0,1-1 0 0 0,0 0 1 0 0,2-1-1 0 0,0 0 1 0 0,0 0-1 0 0,1-1 0 0 0,1-1 1 0 0,20 18-1 0 0,4-2 47 0 0,1-2 1 0 0,2-2-1 0 0,0-1 0 0 0,86 37 0 0 0,107 44 21 0 0,-202-93-64 0 0,1-1 0 0 0,39 9 0 0 0,-16-4 0 0 0,171 45 196 0 0,-124-35-120 0 0,190 29 112 0 0,-145-33-156 0 0,50 8 28 0 0,216 5 0 0 0,-264-27 10 0 0,64 2 27 0 0,131 2 72 0 0,-74-1 67 0 0,-55-10-94 0 0,-45-1 37 0 0,160-8 76 0 0,-140 1-427 0 0,59-4 159 0 0,-120 4 26 0 0,45-12 50 0 0,-45 2 1 0 0,-54 10-39 0 0,154-18 27 0 0,45-18 51 0 0,85-17 50 0 0,-47 5-153 0 0,-142 24 85 0 0,-33 6 25 0 0,62-10 96 0 0,246-75 1 0 0,-363 82-182 0 0,-1-3 0 0 0,126-68 0 0 0,-130 56 1 0 0,-14 9 20 0 0,109-77-1 0 0,-88 47-28 0 0,85-69 74 0 0,-119 89-54 0 0,55-61-1 0 0,-93 91-31 0 0,116-137-74 0 0,-108 124 113 0 0,-2 0 0 0 0,-2-1 0 0 0,0-1 0 0 0,14-36 0 0 0,-18 34-10 0 0,-2-1-1 0 0,-1 0 1 0 0,-2 0-1 0 0,-1-1 1 0 0,-1 0-1 0 0,-2 0 1 0 0,-1 0-1 0 0,-1 0 1 0 0,-5-42-1 0 0,3 61-33 0 0,-13-92 0 0 0,10 83 0 0 0,-1 1 0 0 0,-13-37 0 0 0,6 27 0 0 0,1 0 0 0 0,-2 1 0 0 0,-1 1 0 0 0,-33-53 0 0 0,18 42 44 0 0,-2 1 0 0 0,-2 2 0 0 0,-60-53 0 0 0,52 56-44 0 0,-2 2 0 0 0,-61-35 0 0 0,74 51 0 0 0,-1 1 0 0 0,0 2 0 0 0,0 1 0 0 0,-62-14 0 0 0,-269-38-360 0 0,271 57-807 0 0,-94 6 1 0 0,183 1 1140 0 0,-102 3-1231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28.5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989 92 920 0 0,'-1'-1'219'0'0,"-5"-5"582"0"0,4 5 256 0 0,-2-10 1380 0 0,4 7 1009 0 0,17-13-1918 0 0,-16 16-1473 0 0,-1 0 1 0 0,1 0-1 0 0,0 0 1 0 0,0 0-1 0 0,0 0 0 0 0,0 0 1 0 0,0 0-1 0 0,0 1 1 0 0,1-1-1 0 0,0-1 1 0 0,1 1 63 0 0,0-5 1101 0 0,-3 6-1158 0 0,0-1 1 0 0,0 1 0 0 0,0 0-1 0 0,0-1 1 0 0,0 1 0 0 0,1 0-1 0 0,-1 0 1 0 0,0-1 0 0 0,0 1-1 0 0,0 0 1 0 0,0-1 0 0 0,0 1-1 0 0,1 0 1 0 0,-1 0 0 0 0,0-1-1 0 0,0 1 1 0 0,0 0 0 0 0,0 0 0 0 0,1 0-1 0 0,-1-1 1 0 0,0 1 0 0 0,0 0-1 0 0,1 0 1 0 0,-1 0 0 0 0,1 0-1 0 0,1-1-3 0 0,7-4 668 0 0,-9 5-714 0 0,0 0 1 0 0,0-1-1 0 0,0 1 1 0 0,0 0-1 0 0,0 0 1 0 0,0 0-1 0 0,0 0 1 0 0,1-1-1 0 0,-1 1 1 0 0,0 0-1 0 0,0 0 1 0 0,0 0-1 0 0,0-1 1 0 0,0 1-1 0 0,0 0 0 0 0,0 0 1 0 0,-1 0-1 0 0,1-1 1 0 0,0 1-1 0 0,0 0 1 0 0,0 0-1 0 0,0 0 1 0 0,0-1-1 0 0,0 1 1 0 0,0 0-1 0 0,0 0 1 0 0,0 0-1 0 0,-1 0 1 0 0,1-1-1 0 0,0 1 1 0 0,0 0-1 0 0,0 0 1 0 0,0 0-1 0 0,0 0 1 0 0,-1 0-1 0 0,1 0 1 0 0,0 0-1 0 0,0-1 0 0 0,0 1 1 0 0,0 0-1 0 0,-1 0 1 0 0,1 0-1 0 0,0 0 1 0 0,-2-1 749 0 0,-6-11 972 0 0,-11 11-1404 0 0,9 1-233 0 0,0-1-1 0 0,-1 2 1 0 0,1-1-1 0 0,0 2 1 0 0,0-1-1 0 0,-11 4 1 0 0,-37 12 241 0 0,40-13-161 0 0,0 2 1 0 0,-23 9-1 0 0,20-6-11 0 0,-1-2 0 0 0,-29 8 0 0 0,-11 3-102 0 0,36-10-49 0 0,1 0 65 0 0,0 2 0 0 0,-33 16-1 0 0,-22 9 41 0 0,54-24-65 0 0,-40 21-1 0 0,38-17-55 0 0,16-8 0 0 0,-1 0 0 0 0,1 0 0 0 0,-16 15 0 0 0,27-22 0 0 0,0 1 0 0 0,1 0 0 0 0,-1-1 0 0 0,0 1 0 0 0,1 0 0 0 0,-1 0 0 0 0,1-1 0 0 0,-1 1 0 0 0,1 0 0 0 0,0 0 0 0 0,-1 0 0 0 0,1 0 0 0 0,0 0 0 0 0,-1 0 0 0 0,1 0 0 0 0,0 0 0 0 0,0 0 0 0 0,0 1 0 0 0,2 12 0 0 0,2-10 0 0 0,-1-3 0 0 0,10 10 0 0 0,0 0 0 0 0,1-2 0 0 0,0 1 0 0 0,1-2 0 0 0,0 0 0 0 0,17 6 0 0 0,23 13 0 0 0,46 20 0 0 0,-38-19 0 0 0,-45-21 0 0 0,-1 0 0 0 0,-1 1 0 0 0,26 17 0 0 0,-22-12 0 0 0,22 18 0 0 0,-40-29 0 0 0,1 0 0 0 0,-1 1 0 0 0,1-1 0 0 0,-1 1 0 0 0,0 0 0 0 0,0 0 0 0 0,0 0 0 0 0,0 0 0 0 0,-1 0 0 0 0,1 0 0 0 0,1 5 0 0 0,-3-6 2 0 0,1 1 0 0 0,-1-1 0 0 0,0 0 0 0 0,0 1-1 0 0,0-1 1 0 0,0 0 0 0 0,0 0 0 0 0,0 1 0 0 0,-1-1 0 0 0,1 0-1 0 0,-1 0 1 0 0,1 0 0 0 0,-1 1 0 0 0,0-1 0 0 0,0 0 0 0 0,0 0-1 0 0,0 0 1 0 0,0 0 0 0 0,-1 0 0 0 0,1-1 0 0 0,0 1 0 0 0,-1 0-1 0 0,1 0 1 0 0,-1-1 0 0 0,0 1 0 0 0,0-1 0 0 0,-3 2-1 0 0,-4 3 27 0 0,-1-1-1 0 0,0 0 0 0 0,0 0 0 0 0,-15 3 0 0 0,-195 47 26 0 0,184-48-41 0 0,-36 4 129 0 0,31-6-46 0 0,-91 7-21 0 0,3 10-264 0 0,113-20 119 0 0,11-3-2958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6.1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538 618 12728 0 0,'0'0'1149'0'0,"2"-1"-945"0"0,64-20 2533 0 0,36-1 2794 0 0,-77 17-4766 0 0,-1-2 1 0 0,37-15-1 0 0,-15 5-492 0 0,36-17-85 0 0,-31 12-180 0 0,-31 14-2 0 0,-1-2-1 0 0,0 0 1 0 0,-1 0 0 0 0,0-2 0 0 0,22-19 0 0 0,-31 24-5 0 0,-1-1 0 0 0,0 0 1 0 0,-1 0-1 0 0,0-1 1 0 0,0 0-1 0 0,0 0 1 0 0,-1 0-1 0 0,-1-1 0 0 0,0 0 1 0 0,0 0-1 0 0,-1-1 1 0 0,3-10-1 0 0,-3 4 97 0 0,0 0-1 0 0,-2 1 1 0 0,0-1 0 0 0,-1-25-1 0 0,-1 33-48 0 0,-1 0 0 0 0,-1-1 0 0 0,1 1-1 0 0,-1 0 1 0 0,-1 0 0 0 0,0 0 0 0 0,0 1 0 0 0,0-1-1 0 0,-9-14 1 0 0,10 20-48 0 0,0 0-1 0 0,-1 0 1 0 0,1 0-1 0 0,0 0 1 0 0,-1 1-1 0 0,0-1 1 0 0,0 1-1 0 0,0-1 1 0 0,0 1-1 0 0,0 0 1 0 0,0 0-1 0 0,0 1 1 0 0,-5-3 0 0 0,2 2 27 0 0,1 1 0 0 0,-1-1 1 0 0,0 1-1 0 0,0 0 0 0 0,0 1 1 0 0,0-1-1 0 0,-9 2 0 0 0,-4 1 84 0 0,-1 1 0 0 0,1 1-1 0 0,0 0 1 0 0,-18 8-1 0 0,9-1 59 0 0,1 0-1 0 0,0 2 0 0 0,1 1 1 0 0,0 2-1 0 0,2 0 1 0 0,-34 28-1 0 0,9 0 8 0 0,-80 90 0 0 0,98-96-172 0 0,1 2 0 0 0,-41 73 0 0 0,-31 95-8 0 0,67-121 3 0 0,-28 102 0 0 0,-8 96 0 0 0,34-124-1050 0 0,-14 61-1289 0 0,43-188 346 0 0,-15 45-1 0 0,22-77 1912 0 0,1-1 0 0 0,-1 1 0 0 0,0 0 0 0 0,0-1 0 0 0,0 1 0 0 0,0-1-1 0 0,0 1 1 0 0,0-1 0 0 0,0 1 0 0 0,-2 0 0 0 0,3-1 59 0 0,-1-1 1 0 0,1 0-1 0 0,0 0 1 0 0,0 0-1 0 0,-1 0 0 0 0,1 1 1 0 0,0-1-1 0 0,0 0 1 0 0,-1 0-1 0 0,1 0 0 0 0,0 0 1 0 0,0 0-1 0 0,-1 0 1 0 0,1 0-1 0 0,0 0 0 0 0,-1 0 1 0 0,1 0-1 0 0,0 0 1 0 0,0 0-1 0 0,-1 0 1 0 0,1 0-1 0 0,0 0 0 0 0,-1 0 1 0 0,1-1-1 0 0,-1 1-3 0 0,1 0 0 0 0,-1-1 0 0 0,1 1 0 0 0,-1-1 0 0 0,1 0 1 0 0,-1 1-1 0 0,1-1 0 0 0,-1 1 0 0 0,1-1 0 0 0,0 0 0 0 0,-1 1 0 0 0,1-1 0 0 0,0 0 0 0 0,-1 0 0 0 0,-9-31-12 0 0,1 0 1 0 0,1-1-1 0 0,2 1 1 0 0,-3-43-1 0 0,8 16 1041 0 0,7-73-1 0 0,-3 111-319 0 0,5-20 0 0 0,-3 19-162 0 0,-2 9-11 0 0,0 2 0 0 0,10-23 0 0 0,-11 30-387 0 0,0-1 1 0 0,0 1 0 0 0,1 0 0 0 0,-1-1 0 0 0,1 1 0 0 0,0 1-1 0 0,0-1 1 0 0,1 0 0 0 0,6-5 0 0 0,-5 6-121 0 0,0 1 0 0 0,1 0 0 0 0,-1 0 0 0 0,1 0 0 0 0,-1 1 0 0 0,1-1 1 0 0,8 0-1 0 0,8-2-3 0 0,81-30-160 0 0,31-9-1877 0 0,-36 10-824 0 0,-58 21 1127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0.86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0 456 0 0,'0'0'10113'0'0,"0"2"-9516"0"0,0 1-422 0 0,0 1 0 0 0,1-1-1 0 0,0 0 1 0 0,-1 0-1 0 0,1 0 1 0 0,0 0-1 0 0,0 0 1 0 0,1 0 0 0 0,-1 0-1 0 0,0-1 1 0 0,4 5-1 0 0,-1-1 46 0 0,1 0-1 0 0,0-1 1 0 0,0 1-1 0 0,6 5 0 0 0,-10-11-201 0 0,0 1 0 0 0,-1-1 0 0 0,1 1-1 0 0,0 0 1 0 0,-1 0 0 0 0,1-1 0 0 0,-1 1 0 0 0,0 0-1 0 0,1 0 1 0 0,-1-1 0 0 0,0 1 0 0 0,1 0 0 0 0,-1 0-1 0 0,0 0 1 0 0,0 0 0 0 0,1 0 0 0 0,-1 1-1 0 0,0-1-1 0 0,0 0 0 0 0,0 0 0 0 0,0 0 0 0 0,0 0 0 0 0,1-1 0 0 0,-1 1-1 0 0,0 0 1 0 0,1 0 0 0 0,-1 0 0 0 0,0 0 0 0 0,1 0 0 0 0,-1 0-1 0 0,1-1 1 0 0,0 1 0 0 0,-1 0 0 0 0,1 0 0 0 0,0-1 0 0 0,1 2 0 0 0,4 1 21 0 0,-5-2-37 0 0,1 0 0 0 0,-1-1 0 0 0,0 1 0 0 0,0 0 0 0 0,1 0-1 0 0,-1 0 1 0 0,0 0 0 0 0,0 0 0 0 0,0 0 0 0 0,0 0 0 0 0,0 0 0 0 0,0 0 0 0 0,0 0 0 0 0,1 2 0 0 0,0 8 9 0 0,-2-9 1 0 0,0 0 1 0 0,1 0 0 0 0,-1 0 0 0 0,1-1 0 0 0,-1 1 0 0 0,1 0 0 0 0,-1 0 0 0 0,1 0 0 0 0,0-1 0 0 0,0 1-1 0 0,0 0 1 0 0,2 1 0 0 0,11 16 223 0 0,-1 0-1 0 0,20 41 0 0 0,-26-48-245 0 0,-5-8-18 0 0,1 0 0 0 0,0 0 0 0 0,0 0 0 0 0,0 0-1 0 0,5 3 1 0 0,-4-3 14 0 0,0-1 0 0 0,-1 1-1 0 0,0 0 1 0 0,0 0 0 0 0,4 6 0 0 0,-2-2 16 0 0,0-1 0 0 0,9 11 0 0 0,7 12 0 0 0,-11-15-45 0 0,-6-13 11 0 0,-2-1 5 0 0,1 0-97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1.3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420 1 3224 0 0,'0'0'9480'0'0,"-1"2"-8231"0"0,-2 5-652 0 0,0 0 1 0 0,-1 0-1 0 0,-8 13 1 0 0,-6 11 80 0 0,-14 29 162 0 0,8-15-447 0 0,-44 67 544 0 0,36-63-465 0 0,-58 74 11 0 0,79-108-458 0 0,2 0 1 0 0,-14 28-1 0 0,5-7-12 0 0,1-1 42 0 0,12-23-57 0 0,-1-1-1 0 0,0 1 0 0 0,-11 14 0 0 0,1 0-312 0 0,11-16-5129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09.9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 3680 0 0,'-4'0'6629'0'0,"4"5"-3439"0"0,4 16-2782 0 0,0 4-91 0 0,2 14 347 0 0,-2-10-200 0 0,12 92 813 0 0,-15-115-1232 0 0,1 0-1 0 0,-1 0 1 0 0,1 0 0 0 0,3 7-1 0 0,5 15 98 0 0,-6-14-121 0 0,0-1 0 0 0,0 0 0 0 0,2 0 0 0 0,0 0 0 0 0,9 15 0 0 0,-9-19-11 0 0,-1 0 1 0 0,2-1 0 0 0,-1 0-1 0 0,1 0 1 0 0,0 0 0 0 0,1-1-1 0 0,13 10 1 0 0,45 30-195 0 0,-51-37 292 0 0,-12-7-116 0 0,0-1 0 0 0,1 1 0 0 0,0-1 0 0 0,-1 0 1 0 0,1 0-1 0 0,8 3 0 0 0,11 4-1706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0.3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830 22 456 0 0,'12'-7'0'0'0,"16"-8"9883"0"0,-28 15-9735 0 0,-5 11 1623 0 0,-13 12-1564 0 0,1-2 359 0 0,-13 16 187 0 0,-17 12-194 0 0,-16 15 0 0 0,23-24-180 0 0,2 1 0 0 0,-36 50-1 0 0,24-27-114 0 0,30-40-172 0 0,-37 49 153 0 0,-49 72-69 0 0,59-85-104 0 0,-30 38-10 0 0,30-35-49 0 0,30-39 7 0 0,0-1 1 0 0,-22 22-1 0 0,32-39-20 0 0,4-3 0 0 0,0-1 0 0 0,0 0 0 0 0,1 1 0 0 0,0-1 0 0 0,-1 1 0 0 0,1 0 0 0 0,0 0 0 0 0,0 0 0 0 0,1 0 0 0 0,-1 0 0 0 0,1 0 0 0 0,-1 0 0 0 0,1 0 0 0 0,0 1 0 0 0,-1 4 0 0 0,2-7 1 0 0,0 0-1 0 0,0 0 0 0 0,-1 0 0 0 0,1 0 0 0 0,0 0 0 0 0,0 0 0 0 0,-1 0 0 0 0,1 0 0 0 0,-1-1 0 0 0,1 1 0 0 0,-1 0 0 0 0,1 0 1 0 0,-1 0-1 0 0,1-1 0 0 0,-2 2 0 0 0,-11 16-15 0 0,12-17-213 0 0,3-1-690 0 0,8-3-290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0.75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50 44 7688 0 0,'-11'4'349'0'0,"9"-3"-2"0"0,-5-1-211 0 0,3 0-51 0 0,-10 4 946 0 0,2-2 4171 0 0,32 11-4208 0 0,-11-9-786 0 0,1 0 0 0 0,-1-1 1 0 0,0 0-1 0 0,1-1 1 0 0,19 3-1 0 0,32-3 348 0 0,85-7 0 0 0,-60 0-435 0 0,71-9 14 0 0,-50-7-37 0 0,-9 1-79 0 0,-44 11 24 0 0,18-1 32 0 0,-46 7-71 0 0,-19 2-8 0 0,0 0 1 0 0,0 0-1 0 0,0 1 0 0 0,1 0 0 0 0,13 2 0 0 0,7 6-603 0 0,-27-7-749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1.1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4144 0 0,'0'0'6934'0'0,"1"2"-6490"0"0,0 0-348 0 0,0 0-1 0 0,0 1 0 0 0,0-1 0 0 0,0 0 1 0 0,0 0-1 0 0,1-1 0 0 0,-1 1 0 0 0,1 0 1 0 0,-1 0-1 0 0,1-1 0 0 0,0 1 0 0 0,-1-1 1 0 0,1 1-1 0 0,0-1 0 0 0,0 0 0 0 0,0 0 1 0 0,0 1-1 0 0,0-2 0 0 0,0 1 0 0 0,1 0 1 0 0,-1 0-1 0 0,0-1 0 0 0,0 1 0 0 0,4 0 1 0 0,29-1 796 0 0,26 0 66 0 0,-20-2-875 0 0,61 4 0 0 0,-96-2-296 0 0,-1 1 1 0 0,1 0 0 0 0,-1 0 0 0 0,1 0 0 0 0,-1 1-1 0 0,9 3 1 0 0,-2 2-638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1.5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76 9616 0 0,'20'-19'859'0'0,"-14"12"-769"0"0,1 1 0 0 0,-1 1 0 0 0,1-1 0 0 0,14-8 0 0 0,-10 8 189 0 0,-8 4-163 0 0,0 0-1 0 0,0 1 1 0 0,1-1-1 0 0,-1 1 1 0 0,0 0-1 0 0,6-1 1 0 0,-4 1-90 0 0,0 1 1 0 0,1 0-1 0 0,-1 0 1 0 0,0 1-1 0 0,0-1 0 0 0,1 1 1 0 0,-1 0-1 0 0,0 1 1 0 0,0-1-1 0 0,0 1 1 0 0,0 0-1 0 0,0 0 0 0 0,-1 1 1 0 0,7 3-1 0 0,-2-1 14 0 0,1-1-1 0 0,15 6 1 0 0,-5-5-54 0 0,0-1 0 0 0,0-1 1 0 0,0-1-1 0 0,23-1 1 0 0,75-7-95 0 0,-70 2 28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2.08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530 333 3224 0 0,'0'0'8648'0'0,"3"-1"-8490"0"0,-1 1-104 0 0,0-1 1 0 0,0 0-1 0 0,0 0 0 0 0,0 1 0 0 0,0-1 0 0 0,-1-1 0 0 0,1 1 0 0 0,0 0 0 0 0,0 0 0 0 0,-1-1 1 0 0,3-2-1 0 0,10-10 304 0 0,5-6 116 0 0,-11 7-266 0 0,0-1 0 0 0,-1 0 0 0 0,-1 0 0 0 0,0 0 0 0 0,-1-1 0 0 0,5-23 0 0 0,-4 18-137 0 0,-5 18-71 0 0,0 0 1 0 0,0-1-1 0 0,0 1 1 0 0,0-1-1 0 0,-1 1 1 0 0,0-1-1 0 0,1 1 1 0 0,-1-1-1 0 0,0 1 1 0 0,0-1-1 0 0,0 1 1 0 0,0-1-1 0 0,-1 1 1 0 0,1-1 0 0 0,-1 1-1 0 0,-1-4 1 0 0,-3-12-1 0 0,5 15 0 0 0,-1 0 0 0 0,0 0 0 0 0,0 0 0 0 0,0 0 0 0 0,0 0 0 0 0,0 0 0 0 0,-1 0 0 0 0,1 0 0 0 0,-1 1 0 0 0,-3-6 0 0 0,0 4 8 0 0,1 0 1 0 0,-1 0 0 0 0,0 1 0 0 0,0-1 0 0 0,-1 1-1 0 0,1 0 1 0 0,-1 0 0 0 0,1 1 0 0 0,-1 0 0 0 0,0 0 0 0 0,0 0-1 0 0,0 1 1 0 0,0 0 0 0 0,0 0 0 0 0,0 0 0 0 0,0 1-1 0 0,-1-1 1 0 0,1 2 0 0 0,-11 1 0 0 0,3 0-26 0 0,0 1 0 0 0,0 0 0 0 0,0 1 0 0 0,1 1 0 0 0,-1 0 0 0 0,1 1 0 0 0,-20 12 0 0 0,-11 12 17 0 0,2 1 0 0 0,1 2 0 0 0,1 2 0 0 0,2 2 0 0 0,-50 61 0 0 0,77-84 0 0 0,1 0 0 0 0,0 0 0 0 0,0 1 0 0 0,2 0 0 0 0,-9 19 0 0 0,14-23-19 0 0,-1 1 0 0 0,2 0 1 0 0,-3 23-1 0 0,5-31 18 0 0,0 0-1 0 0,0-1 1 0 0,1 1 0 0 0,-1-1-1 0 0,1 1 1 0 0,0-1 0 0 0,0 1 0 0 0,1-1-1 0 0,-1 0 1 0 0,1 1 0 0 0,-1-1-1 0 0,1 0 1 0 0,0 0 0 0 0,0 0 0 0 0,0 0-1 0 0,1 0 1 0 0,-1-1 0 0 0,1 1-1 0 0,0-1 1 0 0,-1 1 0 0 0,1-1 0 0 0,0 0-1 0 0,0 0 1 0 0,0-1 0 0 0,1 1-1 0 0,-1 0 1 0 0,0-1 0 0 0,1 0-1 0 0,3 1 1 0 0,2-1 22 0 0,1 0 0 0 0,-1 0-1 0 0,0-1 1 0 0,1-1 0 0 0,-1 1-1 0 0,0-2 1 0 0,1 1 0 0 0,-1-1 0 0 0,0-1-1 0 0,9-3 1 0 0,11-6 17 0 0,45-25 1 0 0,-71 36-37 0 0,17-12-82 0 0,0 0 1 0 0,25-22 0 0 0,2-3 414 0 0,-24 20-95 0 0,-2-1 0 0 0,21-23-1 0 0,18-17 446 0 0,-22 30 647 0 0,-37 29-999 0 0,-2 2-284 0 0,1 1 1 0 0,-1-1-1 0 0,0 1 0 0 0,0-1 0 0 0,0 0 0 0 0,0 1 0 0 0,-1-1 0 0 0,1 0 0 0 0,-1 0 0 0 0,-2 4 0 0 0,-2 3 51 0 0,-13 20 219 0 0,-17 34 260 0 0,32-55-529 0 0,0 1 0 0 0,1 0 0 0 0,0 0 0 0 0,0 0 0 0 0,-1 14 0 0 0,3-21-50 0 0,1 1 0 0 0,0 0 0 0 0,0 0 0 0 0,0-1 0 0 0,0 1 0 0 0,0 0 0 0 0,1-1-1 0 0,-1 1 1 0 0,1 0 0 0 0,0-1 0 0 0,-1 1 0 0 0,1-1 0 0 0,1 1 0 0 0,-1-1 0 0 0,0 1 0 0 0,0-1 0 0 0,1 0 0 0 0,0 0 0 0 0,-1 0 0 0 0,1 0 0 0 0,0 0 0 0 0,0 0 0 0 0,0 0 0 0 0,0 0 0 0 0,0-1 0 0 0,0 1 0 0 0,1-1 0 0 0,-1 0 0 0 0,1 1 0 0 0,-1-1 0 0 0,1 0 0 0 0,-1-1 0 0 0,1 1 0 0 0,-1 0 0 0 0,1-1 0 0 0,0 1 0 0 0,-1-1 0 0 0,1 0 0 0 0,0 0-1 0 0,0 0 1 0 0,4-1 0 0 0,13-1-294 0 0,-1-2 0 0 0,0 0 0 0 0,0-1 0 0 0,30-13 0 0 0,-19 7-1160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2.47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89 9760 0 0,'0'0'744'0'0,"8"0"-472"0"0,2 0-131 0 0,0 0 399 0 0,0 0-1 0 0,-1 0 1 0 0,16 4 0 0 0,-20-4-232 0 0,1 1 1 0 0,-1-1-1 0 0,0-1 1 0 0,1 1 0 0 0,-1-1-1 0 0,8-1 1 0 0,8-2 93 0 0,27-4 360 0 0,23-13-409 0 0,-30 9-307 0 0,11-7-1057 0 0,-49 17 700 0 0,1 0 1 0 0,0 0 0 0 0,0 0-1 0 0,-1 0 1 0 0,1-1 0 0 0,5-5-1 0 0,-7 6 86 0 0,2-1-1021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2.8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 1 11776 0 0,'0'0'1180'0'0,"0"2"-1083"0"0,-2 20 313 0 0,0-1 0 0 0,-9 37 0 0 0,-3 26 785 0 0,-5 47-78 0 0,-1 7-337 0 0,16-106-614 0 0,2-19-109 0 0,1 0 0 0 0,0 22-1 0 0,2-16-57 0 0,2 16-924 0 0,2-14-3002 0 0,2-6-1587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6.5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178 333 5064 0 0,'0'0'389'0'0,"-5"0"2575"0"0,0 2-1261 0 0,1-1 0 0 0,-1 0 1 0 0,0 1-1 0 0,1 0 0 0 0,-7 3 0 0 0,-22 18 2685 0 0,16-7-2953 0 0,-21 23 0 0 0,32-33-1318 0 0,0 1 0 0 0,1 1 0 0 0,-1-1 0 0 0,2 1 0 0 0,-1 0-1 0 0,1 0 1 0 0,0 0 0 0 0,1 1 0 0 0,-4 10 0 0 0,7-19-146 0 0,0 1 0 0 0,0-1 0 0 0,0 1 0 0 0,0-1-1 0 0,0 1 1 0 0,0-1 0 0 0,0 1 0 0 0,0-1 0 0 0,0 1 0 0 0,0-1-1 0 0,0 0 1 0 0,0 1 0 0 0,0-1 0 0 0,1 1 0 0 0,-1-1 0 0 0,0 1 0 0 0,0-1-1 0 0,0 1 1 0 0,1-1 0 0 0,-1 0 0 0 0,0 1 0 0 0,0-1 0 0 0,1 1-1 0 0,-1-1 1 0 0,0 0 0 0 0,1 1 0 0 0,-1-1 0 0 0,1 0 0 0 0,-1 0-1 0 0,0 1 1 0 0,1-1 0 0 0,0 0 0 0 0,0 1-250 0 0,0-1 1 0 0,1 1-1 0 0,-1-1 0 0 0,0 0 1 0 0,1 0-1 0 0,-1 0 0 0 0,0 0 0 0 0,0 0 1 0 0,1 0-1 0 0,-1 0 0 0 0,3-1 1 0 0,10-4-8055 0 0</inkml:trace>
  <inkml:trace contextRef="#ctx0" brushRef="#br0" timeOffset="1">383 0 3224 0 0,'0'0'136'0'0,"-4"0"40"0"0,-6 7-176 0 0,-1-5 0 0 0,1 5 0 0 0,-5-1 0 0 0,1 4 3472 0 0,0-1 656 0 0,3 6 136 0 0,1-2 23 0 0,-1 3-3159 0 0,8 0-632 0 0,-4-1-128 0 0,7 1-6095 0 0,0 0-1225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3.2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399 26 5984 0 0,'1'-1'464'0'0,"6"-5"-298"0"0,10-13 3406 0 0,-19 19-3445 0 0,0 1 0 0 0,1-1 0 0 0,-1 1 0 0 0,0-1-1 0 0,0 1 1 0 0,1 0 0 0 0,-1 0 0 0 0,0 0 0 0 0,1 0-1 0 0,-1 0 1 0 0,1 0 0 0 0,-1 0 0 0 0,1 0 0 0 0,0 0-1 0 0,0 1 1 0 0,-1-1 0 0 0,-1 4 0 0 0,-17 27 687 0 0,19-31-745 0 0,-80 137 1967 0 0,-6 9-702 0 0,34-52-876 0 0,19-35-311 0 0,2 2 0 0 0,-24 67 0 0 0,30-32-83 0 0,25-96-60 0 0,0 1 0 0 0,1 0 0 0 0,-1 0 0 0 0,1-1 0 0 0,0 1 0 0 0,0 0 0 0 0,-1 0 0 0 0,1-1 0 0 0,0 1 0 0 0,1 0 1 0 0,-1 0-1 0 0,0 0 0 0 0,0-1 0 0 0,1 1 0 0 0,-1 0 0 0 0,1 0 0 0 0,-1-1 0 0 0,1 1 0 0 0,2 2 0 0 0,-3-2 67 0 0,4-3-57 0 0,0 1 0 0 0,0-1 0 0 0,-1 1 0 0 0,1-1 0 0 0,0 0 0 0 0,-1 0 0 0 0,1-1 0 0 0,-1 1 0 0 0,0-1 0 0 0,1 0 0 0 0,3-2 0 0 0,4-5-27 0 0,18-15 0 0 0,-19 15 25 0 0,58-54-101 0 0,-36 38 38 0 0,1 1 0 0 0,1 1 0 0 0,2 2 0 0 0,39-17 0 0 0,-67 34 87 0 0,1 1-1 0 0,0 0 1 0 0,-1 0-1 0 0,1 1 1 0 0,0 0-1 0 0,17-2 0 0 0,-24 5-40 0 0,0-1-1 0 0,0 0 1 0 0,1 1-1 0 0,-1-1 1 0 0,-1 1-1 0 0,1-1 0 0 0,0 1 1 0 0,0 0-1 0 0,0 0 1 0 0,0 0-1 0 0,0 0 0 0 0,-1 0 1 0 0,1 1-1 0 0,0-1 1 0 0,-1 0-1 0 0,1 1 0 0 0,-1-1 1 0 0,0 1-1 0 0,1-1 1 0 0,-1 1-1 0 0,0 0 1 0 0,1 2-1 0 0,1 2 23 0 0,0-1 0 0 0,-1 1 0 0 0,0-1 0 0 0,0 1 0 0 0,0 0 0 0 0,1 8 0 0 0,-3-5 8 0 0,1 0 0 0 0,-1 0 0 0 0,-3 16 0 0 0,1 8-28 0 0,2-28 8 0 0,-1-1-1 0 0,1 1 1 0 0,-1 0-1 0 0,0 0 1 0 0,0-1-1 0 0,0 1 0 0 0,-1-1 1 0 0,1 1-1 0 0,-1-1 1 0 0,-1 1-1 0 0,1-1 0 0 0,0 0 1 0 0,-1 0-1 0 0,0 0 1 0 0,-4 4-1 0 0,-17 14 111 0 0,12-10-51 0 0,0-2 0 0 0,0 1-1 0 0,-1-2 1 0 0,-15 9-1 0 0,-3-1 1 0 0,-1 0 0 0 0,-1-3 0 0 0,-68 21 0 0 0,90-32-31 0 0,-6 1-7 0 0,-24 3 0 0 0,36-7-26 0 0,-1 1-1 0 0,0-1 1 0 0,1-1-1 0 0,-1 1 1 0 0,0-1-1 0 0,1 0 0 0 0,-1 0 1 0 0,-6-3-1 0 0,5 2 0 0 0,3 1 4 0 0,1-1 0 0 0,-1 1 1 0 0,0-1-1 0 0,1 0 0 0 0,-6-3 1 0 0,8 4-16 0 0,0 0 0 0 0,0 0-1 0 0,0 0 1 0 0,0 0 0 0 0,0 0 0 0 0,1 0 0 0 0,-1 0 0 0 0,0-1 0 0 0,0 1 0 0 0,1 0-1 0 0,-1 0 1 0 0,1-1 0 0 0,-1 1 0 0 0,1-1 0 0 0,0 1 0 0 0,-1 0 0 0 0,1-1 0 0 0,0 1 0 0 0,0-3-1 0 0,0 0-162 0 0,1 1-1 0 0,-1 0 1 0 0,1 0-1 0 0,0 0 1 0 0,0 0-1 0 0,0 0 1 0 0,0 0-1 0 0,1 0 1 0 0,-1 0-1 0 0,1 1 1 0 0,0-1-1 0 0,0 0 1 0 0,2-2-1 0 0,6-6-5678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3.6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80 1 1376 0 0,'-9'4'109'0'0,"8"-4"-85"0"0,0 0-1 0 0,1 1 0 0 0,-1-1 1 0 0,0 0-1 0 0,1 0 1 0 0,-1 0-1 0 0,1 1 0 0 0,-1-1 1 0 0,1 0-1 0 0,-1 1 0 0 0,1-1 1 0 0,-1 0-1 0 0,1 1 0 0 0,-1-1 1 0 0,1 1-1 0 0,-1 0 1 0 0,-1 0 646 0 0,1-1 1 0 0,0 1 0 0 0,-1 0-1 0 0,1-1 1 0 0,0 1 0 0 0,-1-1-1 0 0,1 1 1 0 0,-1-1 0 0 0,1 0-1 0 0,-3 1 1 0 0,-3 1 1877 0 0,5-1-1962 0 0,-1-1 0 0 0,0 1 0 0 0,0 0 0 0 0,1-1 0 0 0,-1 1 0 0 0,0-1 0 0 0,0 0 1 0 0,-5 0-1 0 0,3-1 1289 0 0,13 1-1763 0 0,22-3-1353 0 0,-18 3 603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4.0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89 83 5064 0 0,'0'0'5302'0'0,"0"2"-4362"0"0,0 4-46 0 0,0 0 0 0 0,1-1 0 0 0,0 1 0 0 0,3 9 0 0 0,2 1-39 0 0,11 23 0 0 0,0 1-111 0 0,-11-28-621 0 0,1 1 0 0 0,0-1 0 0 0,1 0-1 0 0,9 10 1 0 0,-4-4-40 0 0,18 17 6 0 0,-15-18-90 0 0,1-1 19 0 0,0-1 0 0 0,32 22 0 0 0,-30-23-82 0 0,-2-4-339 0 0,-14-8 172 0 0,-1-1 0 0 0,1 1 1 0 0,0 0-1 0 0,0-1 0 0 0,-1 1 0 0 0,1 0 0 0 0,-1 1 1 0 0,4 3-1 0 0,-2 5-5774 0 0</inkml:trace>
  <inkml:trace contextRef="#ctx0" brushRef="#br0" timeOffset="1">0 610 11376 0 0,'0'-5'160'0'0,"1"0"1"0"0,0 0-1 0 0,-1 0 1 0 0,2 0-1 0 0,-1 0 1 0 0,1 0-1 0 0,3-9 1 0 0,22-32-25 0 0,-7 11 677 0 0,7-11 721 0 0,34-46 0 0 0,-48 72-1152 0 0,12-12 192 0 0,2 1 0 0 0,43-40 0 0 0,-54 57-258 0 0,27-19-1 0 0,-5 5 14 0 0,101-68-361 0 0,-124 86-478 0 0,-5 4-634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4.3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1 149 15000 0 0,'5'-3'1357'0'0,"17"-15"-1054"0"0,-19 14-77 0 0,1 1 1 0 0,0 0 0 0 0,0 0-1 0 0,1 0 1 0 0,7-4-1 0 0,87-31 3444 0 0,54 0-2282 0 0,-74 27-1373 0 0,-19 3 223 0 0,-24 3-143 0 0,1 2 1 0 0,-1 2-1 0 0,56 4 0 0 0,-41 4-1383 0 0,-30-3 32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1.95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 43 3224 0 0,'0'0'352'0'0,"-4"-3"1017"0"0,1 2-329 0 0,-1 0 1 0 0,1 0-1 0 0,0 0 0 0 0,-1 1 0 0 0,1-1 0 0 0,-1 1 1 0 0,-6 0-1 0 0,6 0 717 0 0,-3-3 493 0 0,9 0-2146 0 0,0 1 1 0 0,1 0-1 0 0,-1 0 0 0 0,0 0 0 0 0,1 0 0 0 0,-1 0 0 0 0,1 0 1 0 0,0 1-1 0 0,-1-1 0 0 0,1 1 0 0 0,0 0 0 0 0,0 0 1 0 0,5-2-1 0 0,4 1 145 0 0,-8 1-216 0 0,0 1 0 0 0,0-1 0 0 0,0 0 0 0 0,1 1 0 0 0,-1 0 0 0 0,0 0 0 0 0,1 0 0 0 0,-1 1 0 0 0,0-1 0 0 0,0 1 0 0 0,6 2 0 0 0,14 5-5 0 0,-14-5-16 0 0,-1 0 1 0 0,0 0-1 0 0,15 9 0 0 0,-13-5 3 0 0,-9-6-2 0 0,1 0 0 0 0,-1 1 0 0 0,0-1-1 0 0,0 1 1 0 0,1 0 0 0 0,-1 0 0 0 0,0-1-1 0 0,0 1 1 0 0,-1 1 0 0 0,1-1 0 0 0,2 3-1 0 0,3 4 73 0 0,-6-7-66 0 0,1 0 0 0 0,-1 0 0 0 0,1 0 0 0 0,-1 0 0 0 0,0 0 0 0 0,0 0 0 0 0,0 0 0 0 0,0 0 0 0 0,0 1 0 0 0,0-1-1 0 0,0 3 1 0 0,2 7 2 0 0,-2-10-19 0 0,0 0-1 0 0,0 0 1 0 0,-1 0 0 0 0,1-1 0 0 0,-1 1 0 0 0,0 0 0 0 0,0 0 0 0 0,0 0 0 0 0,0 0 0 0 0,0 0-1 0 0,0 0 1 0 0,0 0 0 0 0,-1 3 0 0 0,-5 15-145 0 0,3-7 171 0 0,-1-1 0 0 0,0 0-1 0 0,-11 21 1 0 0,3-15-17 0 0,-26 33 1 0 0,20-25-27 0 0,-3 1 16 0 0,-3 2-1 0 0,16-19 0 0 0,1-1 0 0 0,-1 0 0 0 0,-1-1 0 0 0,-10 9 0 0 0,19-17 0 0 0,0 0 0 0 0,0 0 0 0 0,0 0 0 0 0,0 0 0 0 0,0 0 0 0 0,0 0 0 0 0,0 0 0 0 0,0 0 0 0 0,0 0 0 0 0,1 0 0 0 0,-1 0 0 0 0,0 0 0 0 0,0 0 0 0 0,0 0 0 0 0,0 0 0 0 0,0 0 0 0 0,0 0 0 0 0,0 0 0 0 0,0 0 0 0 0,0 0 0 0 0,0 0 0 0 0,0 0 0 0 0,0 0 0 0 0,0 0 0 0 0,0 1 0 0 0,0-1 0 0 0,0 0 0 0 0,0 0 0 0 0,0 0 0 0 0,0 0 0 0 0,0 0 0 0 0,0 0 0 0 0,0 0 0 0 0,0 0 0 0 0,0 0 0 0 0,0 0 0 0 0,0 0 0 0 0,0 0 0 0 0,0 0 0 0 0,0 0 0 0 0,0 0 0 0 0,0 0 0 0 0,0 0 0 0 0,0 1 0 0 0,0-1 0 0 0,0 0 0 0 0,0 0 0 0 0,0 0 0 0 0,0 0 0 0 0,0 0 0 0 0,0 0 0 0 0,0 0 0 0 0,0 0 0 0 0,0 0 0 0 0,0 0 0 0 0,0 0 0 0 0,0 0 0 0 0,0 0 0 0 0,0 0 0 0 0,0 0 0 0 0,0 0 0 0 0,0 0 0 0 0,0 0 0 0 0,0 0 0 0 0,0 0 0 0 0,9 1 0 0 0,10-3 0 0 0,112-33 0 0 0,-107 29 71 0 0,0 2-1 0 0,1 0 1 0 0,0 1-1 0 0,45 2 0 0 0,-51 2-70 0 0,-11 3 0 0 0,7 6 0 0 0,-12-9-2 0 0,-2-1-2 0 0,0 0 0 0 0,-1 0 1 0 0,1 1-1 0 0,0-1 0 0 0,0 0 0 0 0,-1 1 0 0 0,1-1 1 0 0,0 0-1 0 0,-1 1 0 0 0,1-1 0 0 0,0 1 0 0 0,-1-1 1 0 0,1 1-1 0 0,-1 0 0 0 0,1-1 0 0 0,-1 1 0 0 0,1-1 1 0 0,0 2-1 0 0,0-1-392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2.8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 6448 0 0,'0'0'8'0'0,"0"0"0"0"0,0 0 1 0 0,0 1-1 0 0,0-1 0 0 0,0 0 1 0 0,0 0-1 0 0,0 0 0 0 0,0 1 1 0 0,0-1-1 0 0,0 0 0 0 0,0 0 1 0 0,0 0-1 0 0,0 1 0 0 0,-5 7 7036 0 0,8-8-6464 0 0,59 4 1581 0 0,-47-3-1913 0 0,1 0 1 0 0,0-1-1 0 0,26-2 1 0 0,-25 0-198 0 0,-1 1 1 0 0,1 1-1 0 0,19 3 1 0 0,3 1 137 0 0,49-1 0 0 0,-67-4-173 0 0,16 1-1201 0 0,-35 0 935 0 0,1 0 0 0 0,-1 0 1 0 0,0 0-1 0 0,0-1 0 0 0,1 1 0 0 0,-1 0 0 0 0,0-1 0 0 0,0 0 0 0 0,0 1 1 0 0,3-2-1 0 0,-5 2 245 0 0,15-5-1424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3.4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24 9728 0 0,'0'0'744'0'0,"14"-5"-472"0"0,-8 2-32 0 0,0 1 0 0 0,0-1 0 0 0,0 1 0 0 0,1 0 1 0 0,-1 0-1 0 0,0 1 0 0 0,1 0 0 0 0,0 0 0 0 0,6 0 1 0 0,6 1 590 0 0,0 0 0 0 0,20 4 1 0 0,-23-1-647 0 0,22 6 0 0 0,8 2-139 0 0,-16-5 37 0 0,0 1-638 0 0,-9-6-3397 0 0,0-1-1048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3.8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380 0 6392 0 0,'0'0'577'0'0,"-1"2"-364"0"0,-28 96 4415 0 0,21-66-3853 0 0,-2 0 0 0 0,-19 44 1 0 0,-4 11-536 0 0,18-54-127 0 0,1 1 1 0 0,-16 64 0 0 0,17-56 190 0 0,-1-1-1 0 0,-3 0 1 0 0,-26 48 0 0 0,13-23-54 0 0,31-65 255 0 0,4-4-373 0 0,5-6-56 0 0,5-10 129 0 0,13-18 208 0 0,-24 30-354 0 0,1 1 1 0 0,1-1 0 0 0,0 1-1 0 0,-1 0 1 0 0,2 1 0 0 0,11-9-1 0 0,9-9-51 0 0,-17 14 23 0 0,0 0-1 0 0,0 0 1 0 0,1 1 0 0 0,-1 0-1 0 0,2 1 1 0 0,-1 1 0 0 0,21-10-1 0 0,-10 8 20 0 0,-15 5-48 0 0,-1 0 1 0 0,1 1 0 0 0,0 0 0 0 0,0 0-1 0 0,9 0 1 0 0,-13 2-2 0 0,0 0-1 0 0,0 0 1 0 0,0 0-1 0 0,0 1 1 0 0,0-1-1 0 0,0 1 1 0 0,0 0-1 0 0,0 0 1 0 0,0 0-1 0 0,-1 0 1 0 0,1 0-1 0 0,0 1 1 0 0,-1-1 0 0 0,1 1-1 0 0,-1 0 1 0 0,4 3-1 0 0,-3-3 3 0 0,-1 0 1 0 0,1 1-1 0 0,-1-1 0 0 0,0 1 1 0 0,0 0-1 0 0,0 0 0 0 0,0 0 1 0 0,0 0-1 0 0,0 0 0 0 0,-1 0 1 0 0,0 0-1 0 0,1 1 0 0 0,-1-1 1 0 0,0 0-1 0 0,0 6 0 0 0,3 9-2 0 0,-3-13 0 0 0,0 0 1 0 0,0 1-1 0 0,0-1 1 0 0,-1 0-1 0 0,1 0 1 0 0,-2 10-1 0 0,-1 2 40 0 0,2-12-40 0 0,0 0 1 0 0,-1 0-1 0 0,0 0 1 0 0,0-1 0 0 0,0 1-1 0 0,0 0 1 0 0,-3 4-1 0 0,-2 3 0 0 0,-13 20-1 0 0,14-26 18 0 0,1 0-1 0 0,-1 0 1 0 0,0-1 0 0 0,0 1 0 0 0,-1-1-1 0 0,1-1 1 0 0,-1 1 0 0 0,-10 5-1 0 0,-1 0 87 0 0,-1-1-1 0 0,-1 0 0 0 0,1-2 0 0 0,-2 0 0 0 0,1-1 0 0 0,0-1 0 0 0,-1-1 0 0 0,-27 3 0 0 0,44-7-102 0 0,-9 1 13 0 0,0 0-1 0 0,1-1 1 0 0,-1-1 0 0 0,0 0-1 0 0,-14-3 1 0 0,12 1-143 0 0,3 0 208 0 0,-1 0 0 0 0,1 0 0 0 0,-20-10-1 0 0,29 12-225 0 0,-1-1 1 0 0,0 1-1 0 0,1-1 0 0 0,-1 0 0 0 0,1 0 1 0 0,-1 0-1 0 0,1 0 0 0 0,0-1 0 0 0,0 1 1 0 0,0 0-1 0 0,0-1 0 0 0,1 0 0 0 0,-1 1 0 0 0,0-1 1 0 0,1 0-1 0 0,0 0 0 0 0,0 0 0 0 0,0 0 1 0 0,-1-4-1 0 0,1-7-5962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4.2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36 5984 0 0,'0'0'4697'0'0,"2"-1"-3342"0"0,4-6-567 0 0,-4 5-368 0 0,0 0-1 0 0,0 0 0 0 0,1 0 1 0 0,-1 0-1 0 0,5-3 1 0 0,-3 3-298 0 0,0 0-1 0 0,0 0 1 0 0,0 1 0 0 0,1-1 0 0 0,-1 1 0 0 0,0 0 0 0 0,1 0-1 0 0,-1 1 1 0 0,0-1 0 0 0,1 1 0 0 0,-1 0 0 0 0,1 0-1 0 0,6 1 1 0 0,22 4 556 0 0,-22-4-644 0 0,0 0 0 0 0,0 1 0 0 0,1 0 0 0 0,-1 1-1 0 0,12 5 1 0 0,-18-6-35 0 0,24 14 50 0 0,-28-16-48 0 0,0 1-1 0 0,0 0 1 0 0,0 0 0 0 0,0 0 0 0 0,0 0 0 0 0,0 0-1 0 0,0 0 1 0 0,0 0 0 0 0,0 0 0 0 0,-1 0 0 0 0,1 0-1 0 0,0 1 1 0 0,-1-1 0 0 0,1 0 0 0 0,-1 0-1 0 0,0 1 1 0 0,1-1 0 0 0,-1 0 0 0 0,0 1 0 0 0,1 1-1 0 0,-1 1 0 0 0,0-1 0 0 0,0 1 0 0 0,0 0 0 0 0,0 0 0 0 0,0 0 0 0 0,-1 0 0 0 0,0-1 0 0 0,1 1 0 0 0,-1 0 0 0 0,-1-1 0 0 0,1 1 0 0 0,0 0 0 0 0,-1-1 0 0 0,-2 5 0 0 0,-8 11 0 0 0,-18 25 0 0 0,16-26 2 0 0,-3 3 2 0 0,0 0 0 0 0,-27 23 0 0 0,35-35 14 0 0,0 0 1 0 0,1 0 0 0 0,0 0-1 0 0,0 1 1 0 0,1 0 0 0 0,-9 17-1 0 0,11-18-2 0 0,5-9-19 0 0,0 0 0 0 0,-1 0 0 0 0,1 0 0 0 0,0 1 0 0 0,-1-1 0 0 0,1 0 0 0 0,0 1 0 0 0,0-1 0 0 0,-1 0 0 0 0,1 1 0 0 0,0-1 0 0 0,0 0 0 0 0,0 1 0 0 0,-1-1 0 0 0,1 0 0 0 0,0 1 0 0 0,0-1 0 0 0,0 1 1 0 0,0-1-1 0 0,0 0 0 0 0,0 1 0 0 0,0-1 0 0 0,0 1 0 0 0,0-1 0 0 0,0 0 0 0 0,0 1 0 0 0,0-1 0 0 0,0 0 0 0 0,0 1 0 0 0,0-1 0 0 0,1 1 0 0 0,-1-1 0 0 0,0 0 0 0 0,0 1 0 0 0,0-1 0 0 0,0 0 0 0 0,1 1 0 0 0,-1-1 0 0 0,0 0 0 0 0,0 1 0 0 0,1-1 0 0 0,-1 0 1 0 0,0 0-1 0 0,1 1 0 0 0,-1-1 0 0 0,0 0 0 0 0,1 0 0 0 0,-1 0 0 0 0,0 1 0 0 0,1-1 0 0 0,-1 0 0 0 0,0 0 0 0 0,1 0 0 0 0,-1 0 0 0 0,1 0 0 0 0,0 0 0 0 0,5 3 32 0 0,0-1 1 0 0,0 1-1 0 0,1-1 0 0 0,0-1 0 0 0,-1 1 1 0 0,1-1-1 0 0,7 0 0 0 0,50-2 4 0 0,-5 1-35 0 0,-35 1-71 0 0,90 12-699 0 0,-101-9-197 0 0,-1 2-56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4.6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 5 1840 0 0,'-5'-4'11149'0'0,"1"6"-10830"0"0,3-2-224 0 0,0 0 1 0 0,0 0 0 0 0,1 1-1 0 0,-1-1 1 0 0,0 0-1 0 0,0 1 1 0 0,0-1-1 0 0,1 1 1 0 0,-1-1 0 0 0,0 1-1 0 0,1-1 1 0 0,-1 1-1 0 0,0 0 1 0 0,1-1-1 0 0,-1 1 1 0 0,1 0 0 0 0,-1-1-1 0 0,1 1 1 0 0,-1 0-1 0 0,1 0 1 0 0,0 0-1 0 0,-1-1 1 0 0,1 1 0 0 0,0 0-1 0 0,-1 0 1 0 0,1 0-1 0 0,0 0 1 0 0,0 1 0 0 0,0-1 221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6.9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108 304 15200 0 0,'0'0'1378'0'0,"4"-7"-503"0"0,18-17 773 0 0,-6 5-1145 0 0,22-18 0 0 0,-31 29-488 0 0,1 0-1 0 0,-1-1 1 0 0,-1 0 0 0 0,0 0-1 0 0,0 0 1 0 0,-1-1-1 0 0,0 1 1 0 0,0-1-1 0 0,4-16 1 0 0,-7 20 70 0 0,0 1 0 0 0,-1-1 1 0 0,0 1-1 0 0,0-1 1 0 0,0 0-1 0 0,0 0 0 0 0,-1 1 1 0 0,0-1-1 0 0,0 0 0 0 0,-2-10 1 0 0,1 14 10 0 0,1 0 1 0 0,0 0 0 0 0,-1 1 0 0 0,0-1-1 0 0,1 0 1 0 0,-1 0 0 0 0,0 1 0 0 0,0-1-1 0 0,0 0 1 0 0,0 1 0 0 0,0-1 0 0 0,-1 1-1 0 0,1-1 1 0 0,0 1 0 0 0,-1 0 0 0 0,1 0-1 0 0,-1-1 1 0 0,1 1 0 0 0,-1 0 0 0 0,1 0-1 0 0,-1 0 1 0 0,0 1 0 0 0,0-1 0 0 0,1 0-1 0 0,-1 1 1 0 0,0-1 0 0 0,0 1 0 0 0,0 0-1 0 0,0-1 1 0 0,0 1 0 0 0,0 0 0 0 0,0 0-1 0 0,1 0 1 0 0,-5 1 0 0 0,-3 1 188 0 0,0 0 0 0 0,0 0 0 0 0,0 1 0 0 0,1 1 0 0 0,-1-1 0 0 0,-12 9 0 0 0,-2-1-84 0 0,13-6-167 0 0,1 0 0 0 0,-1 1 0 0 0,1 0 0 0 0,0 0 0 0 0,0 1 0 0 0,-12 12 0 0 0,18-15-27 0 0,0-1 1 0 0,0 1 0 0 0,0 0 0 0 0,0 0-1 0 0,1 0 1 0 0,-1 0 0 0 0,1 0 0 0 0,0 1-1 0 0,0-1 1 0 0,1 1 0 0 0,-1-1 0 0 0,1 1-1 0 0,0 0 1 0 0,0 0 0 0 0,1-1 0 0 0,-1 1-1 0 0,1 7 1 0 0,1-9-41 0 0,0 1 0 0 0,0-1 1 0 0,0 0-1 0 0,0 0 0 0 0,0 1 0 0 0,1-1 0 0 0,-1 0 0 0 0,1 0 0 0 0,0-1 0 0 0,0 1 1 0 0,0 0-1 0 0,0 0 0 0 0,4 3 0 0 0,0 0-217 0 0,1-1 0 0 0,-1 0 0 0 0,0 0 0 0 0,14 6 0 0 0,0-2-1432 0 0,-2-2-78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5.5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583 37 5440 0 0,'0'0'490'0'0,"1"-1"-399"0"0,0 0 109 0 0,0-1 0 0 0,0 1-1 0 0,0 0 1 0 0,0-1 0 0 0,0 1-1 0 0,0 0 1 0 0,0-1 0 0 0,-1 1-1 0 0,1-1 1 0 0,0 0 0 0 0,-1 1-1 0 0,1-3 1 0 0,-1 3 723 0 0,-6-4 807 0 0,-1 2-1097 0 0,0 2 0 0 0,1-1 0 0 0,-1 1-1 0 0,0 0 1 0 0,0 1 0 0 0,0-1 0 0 0,0 2 0 0 0,-11 0-1 0 0,-7 3-40 0 0,-25 7-1 0 0,44-9-469 0 0,-21 6 205 0 0,-41 19 1 0 0,29-11-190 0 0,0-1-2 0 0,-2 0 136 0 0,-69 38 0 0 0,91-43-178 0 0,13-8-71 0 0,-1 1 0 0 0,1 0 0 0 0,1 1 0 0 0,-1 0 0 0 0,0-1 0 0 0,1 2 0 0 0,-7 6 0 0 0,12-11-23 0 0,-1 0 0 0 0,1 0 1 0 0,0 1-1 0 0,0-1 0 0 0,-1 0 1 0 0,1 0-1 0 0,0 1 0 0 0,-1-1 0 0 0,1 0 1 0 0,0 1-1 0 0,0-1 0 0 0,0 0 1 0 0,0 1-1 0 0,-1-1 0 0 0,1 0 1 0 0,0 1-1 0 0,0-1 0 0 0,0 0 1 0 0,0 1-1 0 0,0-1 0 0 0,0 1 0 0 0,0-1 1 0 0,0 0-1 0 0,0 1 0 0 0,0-1 1 0 0,0 1-1 0 0,0-1 0 0 0,0 0 1 0 0,0 1-1 0 0,0-1 0 0 0,0 0 1 0 0,0 1-1 0 0,1-1 0 0 0,-1 0 0 0 0,0 1 1 0 0,0-1-1 0 0,1 1 0 0 0,6 1-1 0 0,-7-2 1 0 0,14 4 0 0 0,-10-2 0 0 0,0-1 0 0 0,1 0 0 0 0,-1 0 0 0 0,9 1 0 0 0,86 10-81 0 0,-73-7 40 0 0,46 17 0 0 0,-45-13 36 0 0,-19-6 5 0 0,0 0 0 0 0,-1 0 0 0 0,1 1 0 0 0,-1 0 0 0 0,1 0 0 0 0,-1 1 0 0 0,-1-1 0 0 0,1 2 0 0 0,-1-1 0 0 0,10 10 0 0 0,-14-12 0 0 0,0-1 0 0 0,0 1 0 0 0,-1-1 0 0 0,1 1 0 0 0,0 0 0 0 0,-1 0 0 0 0,0 0 0 0 0,0 0 0 0 0,1 0 0 0 0,-2 0 0 0 0,1 0 0 0 0,0 0 0 0 0,-1 0 0 0 0,1 0 0 0 0,-1 1 0 0 0,0-1 0 0 0,0 0 0 0 0,0 0 0 0 0,-1 0 0 0 0,1 1 0 0 0,-1-1 0 0 0,1 0 0 0 0,-1 0 0 0 0,0 0 0 0 0,0 0 0 0 0,-1 0 0 0 0,1 0 0 0 0,-1 0 0 0 0,-2 4 0 0 0,-2 0 10 0 0,1 0 0 0 0,-2-1 0 0 0,1 0 0 0 0,0 0 0 0 0,-1 0 0 0 0,0-1 0 0 0,-9 6 0 0 0,-4 3 116 0 0,16-12-90 0 0,-1 1-1 0 0,1-1 1 0 0,-1 0 0 0 0,0 0 0 0 0,1-1 0 0 0,-11 3-1 0 0,-5 1 69 0 0,-1 2 127 0 0,0-1 0 0 0,-1-2-1 0 0,1 0 1 0 0,-1-1 0 0 0,-33 0-1 0 0,43-3-182 0 0,-1-1 0 0 0,1 0 0 0 0,0 0 0 0 0,-24-7 0 0 0,29 4-48 0 0,0-2-60 0 0,6 5-252 0 0,7-3-1261 0 0,35-10-4836 0 0,-24 9 4028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5.9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0 10880 0 0,'0'0'1278'0'0,"9"6"948"0"0,0 1-1332 0 0,2 2-240 0 0,-1 0 1 0 0,0 0-1 0 0,12 15 0 0 0,-4-2 48 0 0,26 25-1 0 0,9 11-230 0 0,-46-49-779 0 0,0 1 0 0 0,-1-1 0 0 0,0 1 0 0 0,9 20 0 0 0,-10-18-4176 0 0,2 2-1429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6.3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1 367 10592 0 0,'8'-8'1136'0'0,"-4"5"-919"0"0,0 0 0 0 0,-1-1 0 0 0,1 1 1 0 0,5-7-1 0 0,9-9 1050 0 0,13-8 136 0 0,30-24 299 0 0,26-12-805 0 0,87-57-645 0 0,-106 78-1962 0 0,-46 28 741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6.6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166 169 5528 0 0,'0'-1'249'0'0,"0"-2"-220"0"0,-1 0 0 0 0,1 1 0 0 0,0-1-1 0 0,0 1 1 0 0,0-1 0 0 0,0 1 0 0 0,1-1 0 0 0,-1 0-1 0 0,2-3 1 0 0,10-28 951 0 0,-3 7 3248 0 0,-8 22-3726 0 0,0 1 1 0 0,1 0-1 0 0,0 0 1 0 0,-1 0-1 0 0,1 0 0 0 0,1 0 1 0 0,-1 0-1 0 0,0 1 1 0 0,1-1-1 0 0,0 1 0 0 0,5-6 1 0 0,-5 6-357 0 0,1 1 0 0 0,-1-1 0 0 0,1 1 1 0 0,-1 0-1 0 0,1 0 0 0 0,0 0 0 0 0,0 0 0 0 0,0 1 1 0 0,0 0-1 0 0,0 0 0 0 0,0 0 0 0 0,1 0 0 0 0,-1 0 0 0 0,0 1 1 0 0,0 0-1 0 0,1 0 0 0 0,-1 0 0 0 0,7 1 0 0 0,12 7 143 0 0,-8-2-202 0 0,-12-5-83 0 0,-1 0 0 0 0,0 0 0 0 0,1 0 0 0 0,-1 1 0 0 0,0-1 0 0 0,0 1 0 0 0,0-1 0 0 0,0 1 0 0 0,-1 0 0 0 0,1 0-1 0 0,0 0 1 0 0,-1 0 0 0 0,1 0 0 0 0,-1 0 0 0 0,2 4 0 0 0,7 9-3 0 0,-9-14 2 0 0,0 0 0 0 0,0 1 0 0 0,0-1 0 0 0,-1 0 0 0 0,1 1 0 0 0,0-1 0 0 0,-1 1 0 0 0,0-1 0 0 0,1 1 0 0 0,-1-1 0 0 0,0 1-1 0 0,1 0 1 0 0,-1-1 0 0 0,0 1 0 0 0,-1 1 0 0 0,-5 26 32 0 0,2-12 1 0 0,1-7-20 0 0,0-1 1 0 0,0 0 0 0 0,-1 0-1 0 0,0 0 1 0 0,-10 15 0 0 0,-32 41 96 0 0,23-39-78 0 0,-1-1 0 0 0,-36 29 1 0 0,41-37-5 0 0,-40 31 49 0 0,38-32-13 0 0,1 0 0 0 0,0 1 0 0 0,-26 31 0 0 0,45-47-65 0 0,0 0-1 0 0,0 0 0 0 0,0 1 0 0 0,1-1 1 0 0,-1 0-1 0 0,0 0 0 0 0,1 1 0 0 0,-1-1 0 0 0,1 1 1 0 0,-1-1-1 0 0,1 0 0 0 0,-1 3 0 0 0,5 4-1 0 0,-3-6 0 0 0,1-1 0 0 0,-1 1 0 0 0,1-1 0 0 0,0 0 0 0 0,0 0 0 0 0,-1 0 0 0 0,1 0 0 0 0,0 0 0 0 0,0 0 0 0 0,0 0 0 0 0,0-1 0 0 0,4 1 0 0 0,28 4 0 0 0,-24-4 0 0 0,30 2 171 0 0,0-1 0 0 0,57-4-1 0 0,-82 0-216 0 0,1 1 1 0 0,-1 1-1 0 0,1 0 0 0 0,0 1 0 0 0,-1 1 0 0 0,26 6 0 0 0,-32-6-3 0 0,-8-2 30 0 0,0 0 0 0 0,0 0-1 0 0,0 0 1 0 0,0 0 0 0 0,0 0 0 0 0,0 0 0 0 0,0 1 0 0 0,0-1 0 0 0,0 0 0 0 0,0 1-1 0 0,0-1 1 0 0,0 1 0 0 0,-1-1 0 0 0,1 1 0 0 0,0-1 0 0 0,0 1 0 0 0,0-1 0 0 0,0 1-1 0 0,-1 0 1 0 0,1 0 0 0 0,0-1 0 0 0,-1 1 0 0 0,1 0 0 0 0,-1 0 0 0 0,1 0 0 0 0,-1-1-1 0 0,1 1 1 0 0,-1 0 0 0 0,1 0 0 0 0,-1 0 0 0 0,0 0 0 0 0,0 0 0 0 0,1 0 0 0 0,-1 0-1 0 0,0 0 1 0 0,0 0 0 0 0,0 2 0 0 0,-1 11-1634 0 0,-3 1-5244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38.3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964 0 6448 0 0,'-24'8'1006'0'0,"1"2"1"0"0,0 0-1 0 0,-26 15 1 0 0,8-3 1739 0 0,22-12-2136 0 0,-29 22 0 0 0,9-5-284 0 0,-61 43 260 0 0,45-26-236 0 0,4-2 36 0 0,23-23-102 0 0,0 2-1 0 0,1 1 1 0 0,-37 40 0 0 0,33-27-41 0 0,1 1-1 0 0,2 2 1 0 0,1 0-1 0 0,3 2 1 0 0,-34 71-1 0 0,52-96-197 0 0,-14 31 234 0 0,-25 88 0 0 0,19-11 184 0 0,4 0 1 0 0,-5 146-1 0 0,26-240-213 0 0,2 0 0 0 0,0 0 0 0 0,11 53 0 0 0,-10-71-213 0 0,1-1 0 0 0,0 0 0 0 0,1 0 0 0 0,0-1 0 0 0,1 1 0 0 0,0-1 0 0 0,0 0 0 0 0,1 0 0 0 0,13 16 0 0 0,-9-15 1 0 0,-1-1 0 0 0,2 0 0 0 0,-1 0 0 0 0,1-1 0 0 0,1-1 0 0 0,-1 0 0 0 0,14 6 0 0 0,-2-3 33 0 0,0-1 0 0 0,1-2 0 0 0,0 0 0 0 0,1-1 0 0 0,0-2 0 0 0,0 0-1 0 0,0-2 1 0 0,25 0 0 0 0,-11-4-16 0 0,-1-2 0 0 0,0-1 0 0 0,0-2 0 0 0,60-19 0 0 0,-55 13-18 0 0,67-30-1 0 0,-46 14 7 0 0,84-43 40 0 0,-120 57-79 0 0,-2-1-1 0 0,0-2 1 0 0,31-27-1 0 0,16-25 207 0 0,-61 58-132 0 0,-2-1 1 0 0,1 0-1 0 0,-2 0 0 0 0,10-17 1 0 0,-9 11-119 0 0,0-1 1 0 0,-1 0 0 0 0,-1 0-1 0 0,-1 0 1 0 0,-1-1 0 0 0,-1 0-1 0 0,4-30 1 0 0,-7 11 53 0 0,-1 1 1 0 0,-3-1-1 0 0,0 1 0 0 0,-12-54 1 0 0,-47-152 10 0 0,55 225-25 0 0,-7-26 16 0 0,-2 1 0 0 0,-3 0 0 0 0,-26-48 0 0 0,31 69-7 0 0,-1 1 1 0 0,-2 0-1 0 0,0 1 0 0 0,-1 1 0 0 0,-1 0 0 0 0,-41-35 0 0 0,51 50-16 0 0,0 0 0 0 0,0 0-1 0 0,0 1 1 0 0,-1 0 0 0 0,0 0-1 0 0,0 1 1 0 0,0 1 0 0 0,0-1-1 0 0,-1 1 1 0 0,1 1 0 0 0,-1 0-1 0 0,0 0 1 0 0,1 1 0 0 0,-1 0-1 0 0,0 1 1 0 0,0 0 0 0 0,0 0-1 0 0,0 1 1 0 0,-17 4 0 0 0,8 0-426 0 0,0 1 0 0 0,-23 9 0 0 0,26-7-2357 0 0,-18 12-1 0 0,-17 13-4494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0.0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162 429 1376 0 0,'-5'6'128'0'0,"-21"15"1970"0"0,21-18-1438 0 0,0 1 0 0 0,0-1 0 0 0,1 1 0 0 0,0 0 0 0 0,-1 1 0 0 0,-4 6 0 0 0,8-10-540 0 0,0 1-1 0 0,-1-1 0 0 0,1 0 0 0 0,-1 1 0 0 0,0-1 0 0 0,1 0 0 0 0,-1 0 1 0 0,0 0-1 0 0,-3 1 0 0 0,-9 7 603 0 0,-19 21 2047 0 0,20-20-1563 0 0,5-6-455 0 0,1 7 2594 0 0,35-25-2623 0 0,-1-1-1 0 0,50-37 0 0 0,68-52-206 0 0,-88 66-426 0 0,53-47-1 0 0,192-147-24 0 0,-298 229-109 0 0,0 0 1 0 0,0 0-1 0 0,0 0 0 0 0,0 1 0 0 0,1 0 0 0 0,-1 0 0 0 0,1 0 0 0 0,-1 0 0 0 0,1 1 0 0 0,0 0 0 0 0,0 0 0 0 0,5-1 0 0 0,-4 16-4546 0 0,-3-1 2863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0.5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129 57 2304 0 0,'0'0'101'0'0,"-1"1"1"0"0,-1 5-143 0 0,1-1 0 0 0,-2 0 0 0 0,1 0 0 0 0,-4 6 0 0 0,-28 34 5140 0 0,27-37-4043 0 0,-1 1 0 0 0,1 1 1 0 0,1-1-1 0 0,-8 16 0 0 0,13-23-670 0 0,-2 5 810 0 0,19-22-976 0 0,-1 0 0 0 0,-1-1 0 0 0,0 0 0 0 0,-1-1 0 0 0,-1 0 0 0 0,11-21 0 0 0,-20 33-232 0 0,0 1 38 0 0,0-1 1 0 0,0 0 0 0 0,-1 0 0 0 0,1 0 0 0 0,-1 0 0 0 0,0 0 0 0 0,-1-1 0 0 0,1 1 0 0 0,-1 0 0 0 0,1-9 0 0 0,-2 13 439 0 0,-2 0-391 0 0,0 1 1 0 0,0 0-1 0 0,1 0 0 0 0,-1 0 1 0 0,0 1-1 0 0,1-1 0 0 0,-1 0 1 0 0,0 1-1 0 0,1-1 0 0 0,-1 1 1 0 0,-2 0-1 0 0,-4 3 113 0 0,0 0 0 0 0,0 1 0 0 0,0 0 0 0 0,1 0 0 0 0,0 0 0 0 0,-10 10 0 0 0,6-5 57 0 0,-18 12-1 0 0,13-7-65 0 0,14-13-160 0 0,1-1 1 0 0,-1 1-1 0 0,0 0 1 0 0,0 0 0 0 0,0-1-1 0 0,0 1 1 0 0,0-1-1 0 0,0 0 1 0 0,0 0 0 0 0,0 1-1 0 0,-3 0 1 0 0,8-2-18 0 0,0 0-1 0 0,0 0 1 0 0,0-1 0 0 0,0 1 0 0 0,0 0-1 0 0,0-1 1 0 0,-1 0 0 0 0,1 0 0 0 0,0 0 0 0 0,-1 0-1 0 0,4-1 1 0 0,49-25-881 0 0,-39 20-203 0 0,-3-1-64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1.1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34 748 3224 0 0,'-3'3'166'0'0,"3"-3"-157"0"0,-1 1 1 0 0,1-1-1 0 0,0 0 0 0 0,0 0 0 0 0,0 0 0 0 0,0 1 1 0 0,0-1-1 0 0,-1 0 0 0 0,1 0 0 0 0,0 0 0 0 0,0 1 0 0 0,0-1 1 0 0,-1 0-1 0 0,1 0 0 0 0,0 0 0 0 0,0 0 0 0 0,-1 0 1 0 0,1 0-1 0 0,0 1 0 0 0,0-1 0 0 0,-1 0 0 0 0,1 0 0 0 0,0 0 1 0 0,0 0-1 0 0,-1 0 0 0 0,1 0 0 0 0,0 0 0 0 0,0 0 1 0 0,-1 0-1 0 0,1 0 0 0 0,0 0 0 0 0,0 0 0 0 0,-1 0 0 0 0,1-1 1 0 0,0 1-1 0 0,0 0 0 0 0,-1 0 0 0 0,1 0 0 0 0,0 0 1 0 0,0 0-1 0 0,-1-1 0 0 0,0 2 601 0 0,-1 0 0 0 0,1 0 1 0 0,0 0-1 0 0,0 0 0 0 0,0 1 0 0 0,-1-1 1 0 0,1 0-1 0 0,0 0 0 0 0,-1 3 108 0 0,-1 4 445 0 0,-2-1 646 0 0,5-5-1361 0 0,0-2-411 0 0,0 1-1 0 0,0-1 1 0 0,0 0-1 0 0,0 0 1 0 0,0 1-1 0 0,0-1 1 0 0,0 0-1 0 0,0 0 1 0 0,0 0-1 0 0,0 1 1 0 0,1-1-1 0 0,-1 0 1 0 0,0 0-1 0 0,0 0 0 0 0,0 1 1 0 0,0-1-1 0 0,0 0 1 0 0,0 0-1 0 0,0 0 1 0 0,1 0-1 0 0,-1 1 1 0 0,0-1-1 0 0,0 0 1 0 0,0 0-1 0 0,0 0 1 0 0,1 0-1 0 0,-1 0 1 0 0,0 0-1 0 0,0 1 1 0 0,0-1-1 0 0,1 0 1 0 0,-1 0-1 0 0,0 0 1 0 0,0 0-1 0 0,1 0 1 0 0,-1 0-1 0 0,0 0 1 0 0,0 0-1 0 0,14-3 589 0 0,18-15-294 0 0,-24 13-27 0 0,8-5-30 0 0,-1 0-1 0 0,-1-1 1 0 0,20-20 0 0 0,-17 15-147 0 0,67-72 170 0 0,-75 78-266 0 0,88-110 119 0 0,55-48-5 0 0,-68 73 139 0 0,-43 46-133 0 0,64-57-1 0 0,-89 91-148 0 0,-10 9 12 0 0,0 1 0 0 0,0-1 0 0 0,0 1 0 0 0,13-7 0 0 0,-39 38 540 0 0,-53 61 260 0 0,42-48-697 0 0,2 2-1 0 0,-29 53 0 0 0,38-62-75 0 0,-4 7-38 0 0,4-7 15 0 0,1 0-1 0 0,1 2 1 0 0,-13 37 0 0 0,0 15-18 0 0,24-67 11 0 0,0 1-1 0 0,1 0 0 0 0,-5 29 0 0 0,-2 63-775 0 0,11-97 464 0 0,2 6-821 0 0,4 0-3516 0 0,1-2-1232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1.6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0 3224 0 0,'0'0'599'0'0,"1"3"1067"0"0,0 2-659 0 0,0 0 0 0 0,0 0 0 0 0,0 0 1 0 0,0 0-1 0 0,-1 0 0 0 0,0 10 0 0 0,-1-10-774 0 0,0 0-1 0 0,0-1 1 0 0,0 1 0 0 0,0 0 0 0 0,-1-1-1 0 0,0 1 1 0 0,-5 8 0 0 0,-10 16 148 0 0,-2 2-4489 0 0,11-17-478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2.07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489 249 3224 0 0,'9'3'1963'0'0,"-7"-3"-1688"0"0,0 0 0 0 0,0 0 0 0 0,0 0 0 0 0,1-1 0 0 0,-1 1 0 0 0,0-1 0 0 0,0 0 0 0 0,0 1 0 0 0,0-1 0 0 0,0 0 0 0 0,0 0 0 0 0,3-3 0 0 0,18-19 1796 0 0,-6 5-1190 0 0,-12 13-760 0 0,-1 1 0 0 0,0-1 0 0 0,-1 0 0 0 0,0-1 0 0 0,4-6-1 0 0,5-8 113 0 0,-10 15-132 0 0,0 1 1 0 0,-1-1-1 0 0,0 1 0 0 0,0-1 1 0 0,0 0-1 0 0,0 0 1 0 0,-1 1-1 0 0,1-1 1 0 0,-1 0-1 0 0,-1 0 0 0 0,0-6 1 0 0,0 7 17 0 0,0 1-1 0 0,0-1 1 0 0,0 0 0 0 0,-1 0 0 0 0,1 1 0 0 0,-1-1-1 0 0,0 1 1 0 0,0 0 0 0 0,0-1 0 0 0,-1 1-1 0 0,1 0 1 0 0,-1 0 0 0 0,0 0 0 0 0,0 1 0 0 0,0-1-1 0 0,0 1 1 0 0,0 0 0 0 0,0-1 0 0 0,-1 1 0 0 0,1 1-1 0 0,-1-1 1 0 0,-3-1 0 0 0,0 1-39 0 0,1-1-1 0 0,-1 2 1 0 0,0-1 0 0 0,0 1 0 0 0,0 0-1 0 0,-12 0 1 0 0,5 0 7 0 0,6 1-17 0 0,0 0 0 0 0,0 1 1 0 0,0 0-1 0 0,0 0 0 0 0,0 0 0 0 0,-10 4 0 0 0,-45 19 265 0 0,57-21-300 0 0,-10 4 51 0 0,0 2 0 0 0,0-1 0 0 0,1 2 0 0 0,0 0 0 0 0,1 1 0 0 0,0 1 0 0 0,-23 24 0 0 0,20-18-17 0 0,2-1 0 0 0,-25 38 0 0 0,18-21-14 0 0,10-15-12 0 0,-18 33-1 0 0,14-17-39 0 0,-21 70 1 0 0,33-91-22 0 0,1-1 0 0 0,1 1 0 0 0,0 0 0 0 0,1 0 0 0 0,0-1 0 0 0,1 1 0 0 0,0 0 0 0 0,5 23 0 0 0,-4-28 16 0 0,1-1 0 0 0,1 0 0 0 0,0 0 0 0 0,0 0 0 0 0,0-1 0 0 0,1 1 1 0 0,0-1-1 0 0,8 11 0 0 0,-9-14 6 0 0,0-1 0 0 0,0 0 1 0 0,0 0-1 0 0,0 0 1 0 0,1 0-1 0 0,0 0 1 0 0,-1-1-1 0 0,1 1 1 0 0,0-1-1 0 0,0 0 1 0 0,0 0-1 0 0,1-1 1 0 0,-1 1-1 0 0,0-1 1 0 0,1 0-1 0 0,-1 0 1 0 0,5 0-1 0 0,6 0-3 0 0,-1-1 0 0 0,1-1 0 0 0,-1 0 0 0 0,1-1 0 0 0,-1-1 0 0 0,0 0 0 0 0,0 0 0 0 0,18-8 0 0 0,2-4-12 0 0,0-1 1 0 0,33-21-1 0 0,-47 24 159 0 0,0 0-1 0 0,-1-2 0 0 0,-1 0 1 0 0,0-1-1 0 0,-1-1 0 0 0,-1 0 1 0 0,-1-2-1 0 0,0 1 0 0 0,-1-2 1 0 0,-1 0-1 0 0,12-27 0 0 0,-19 33-32 0 0,0-1-1 0 0,-1 1 1 0 0,-1-1-1 0 0,3-19 1 0 0,2-59 489 0 0,-8 87-583 0 0,-1-16 117 0 0,-3-40 1 0 0,-1 0-94 0 0,4 55-45 0 0,0 1 0 0 0,-1 0 0 0 0,0 0 0 0 0,0 0 0 0 0,0 1 0 0 0,0-1 0 0 0,-5-10 0 0 0,6 14 0 0 0,-1 1 0 0 0,0-1 0 0 0,0 0 0 0 0,0 1 0 0 0,0-1 0 0 0,0 1 0 0 0,0 0 0 0 0,-1-1 0 0 0,1 1 0 0 0,0 0 0 0 0,-1 0 0 0 0,1-1 0 0 0,-1 1 0 0 0,1 0 0 0 0,-1 1 0 0 0,0-1 0 0 0,1 0 0 0 0,-1 0 0 0 0,0 1 0 0 0,0-1 0 0 0,1 1 0 0 0,-1-1 0 0 0,0 1 0 0 0,0 0 0 0 0,0 0 0 0 0,1 0 0 0 0,-1 0 0 0 0,0 0 0 0 0,-2 0 0 0 0,-5 2 1 0 0,-1 0 0 0 0,1 0 0 0 0,0 1 0 0 0,0 1 0 0 0,0-1 0 0 0,1 1 0 0 0,-1 1 0 0 0,1-1 0 0 0,0 1 0 0 0,-10 9 0 0 0,-2 2-194 0 0,1 1 0 0 0,-27 33 0 0 0,42-46 48 0 0,2 0 0 0 0,-1 0 0 0 0,0 0 0 0 0,1 0 0 0 0,-1 0 0 0 0,1 1 1 0 0,1 0-1 0 0,-3 5 0 0 0,4-8-170 0 0,-1 1 1 0 0,1-1 0 0 0,-1 0-1 0 0,1 1 1 0 0,0-1-1 0 0,0 1 1 0 0,1 4 0 0 0,-1-6-127 0 0,1 1 0 0 0,-1-1 0 0 0,1 1 0 0 0,-1-1-1 0 0,1 0 1 0 0,0 1 0 0 0,-1-1 0 0 0,1 0 0 0 0,0 1 0 0 0,0-1 0 0 0,0 0 0 0 0,0 0 0 0 0,1 2 0 0 0,6 4-4668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7.3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780 5 14768 0 0,'0'0'1342'0'0,"-3"-1"-1076"0"0,1 1-109 0 0,0-1 1 0 0,1 1 0 0 0,-1-1 0 0 0,0 1 0 0 0,1-1-1 0 0,-1 1 1 0 0,0 0 0 0 0,0 0 0 0 0,1 0 0 0 0,-1 0-1 0 0,0 0 1 0 0,0 0 0 0 0,1 0 0 0 0,-1 1 0 0 0,0-1-1 0 0,1 1 1 0 0,-1-1 0 0 0,0 1 0 0 0,1 0 0 0 0,-1-1-1 0 0,1 1 1 0 0,-1 0 0 0 0,1 0 0 0 0,-1 0 0 0 0,1 0-1 0 0,0 0 1 0 0,-1 1 0 0 0,1-1 0 0 0,0 0 0 0 0,-1 2-1 0 0,-8 8 412 0 0,1 0 1 0 0,0 0-1 0 0,1 1 0 0 0,-12 23 0 0 0,-22 57-256 0 0,27-56-228 0 0,-6 12-85 0 0,-50 107 0 0 0,4 2-762 0 0,36-79-205 0 0,5-14 178 0 0,5-8-155 0 0,-4-2 1 0 0,-33 58-1 0 0,40-83 899 0 0,-48 70 389 0 0,58-89 37 0 0,0 0 0 0 0,-1 0 0 0 0,-1-1 0 0 0,1 0 0 0 0,-1-1 1 0 0,-22 14-1 0 0,29-20-224 0 0,-1 0 1 0 0,1 0 0 0 0,-1-1 0 0 0,0 0 0 0 0,0 0 0 0 0,1 0-1 0 0,-1 0 1 0 0,0 0 0 0 0,0-1 0 0 0,0 0 0 0 0,0 0-1 0 0,0 0 1 0 0,0 0 0 0 0,0-1 0 0 0,0 1 0 0 0,-4-2-1 0 0,5 1-61 0 0,0 0-1 0 0,1 0 0 0 0,-1 0 0 0 0,0-1 0 0 0,1 1 0 0 0,-1-1 0 0 0,1 1 0 0 0,0-1 0 0 0,-1 0 1 0 0,1 0-1 0 0,0 0 0 0 0,0 0 0 0 0,0 0 0 0 0,1 0 0 0 0,-1-1 0 0 0,0 1 0 0 0,1-1 1 0 0,0 1-1 0 0,-1-1 0 0 0,1 1 0 0 0,0-1 0 0 0,-1-5 0 0 0,-1-7-40 0 0,1 0-1 0 0,1 0 1 0 0,0-1-1 0 0,1 1 1 0 0,0 0-1 0 0,1-1 1 0 0,6-24-1 0 0,0 8 6 0 0,2 0 0 0 0,20-48 0 0 0,34-50 420 0 0,-52 111-384 0 0,1 0 0 0 0,1 1 0 0 0,0 1 0 0 0,25-25 0 0 0,-24 29-209 0 0,1 0-1 0 0,0 1 1 0 0,20-13 0 0 0,18-9-2660 0 0,-21 19-6384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2.6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207 59 6448 0 0,'0'0'498'0'0,"2"0"-327"0"0,21-8 5176 0 0,-14 1-2369 0 0,-8 5-2841 0 0,0 0 0 0 0,1 0 0 0 0,-1 0-1 0 0,1 0 1 0 0,-1 0 0 0 0,1 0 0 0 0,0 1 0 0 0,0-1 0 0 0,0 0-1 0 0,3-1 1 0 0,28-9-167 0 0,-10 5 80 0 0,-16 6-69 0 0,0 0-1 0 0,0 0 0 0 0,0 1 1 0 0,13 1-1 0 0,-3-1 30 0 0,-5 2-10 0 0,-3 4 11 0 0,-4-2 119 0 0,-1 0-1 0 0,0 0 1 0 0,0 1-1 0 0,0-1 1 0 0,5 10-1 0 0,-8-13-94 0 0,0 1-1 0 0,0 0 0 0 0,-1 0 0 0 0,1-1 0 0 0,0 1 0 0 0,-1 0 1 0 0,0 0-1 0 0,1 0 0 0 0,-1 0 0 0 0,0 0 0 0 0,0-1 0 0 0,0 1 1 0 0,0 0-1 0 0,0 0 0 0 0,0 0 0 0 0,-1 0 0 0 0,1 0 0 0 0,-1 0 1 0 0,1-1-1 0 0,-1 1 0 0 0,0 0 0 0 0,0 0 0 0 0,0 1 0 0 0,0-2-15 0 0,-5 10 59 0 0,-1-1 1 0 0,0 0-1 0 0,0 0 1 0 0,-16 16-1 0 0,18-21-62 0 0,0 1 1 0 0,1-1-1 0 0,0 1 1 0 0,0 0-1 0 0,-4 7 0 0 0,4-6-11 0 0,-1 1 0 0 0,0-1 0 0 0,-7 7-1 0 0,-45 40-4 0 0,34-34 0 0 0,-26 30 0 0 0,40-40 0 0 0,3-2 0 0 0,-1-1 0 0 0,-7 14 0 0 0,12-13 0 0 0,2-7 0 0 0,-1-1 0 0 0,1 1 0 0 0,0 0 0 0 0,0 0 0 0 0,0 0 0 0 0,-1 0 0 0 0,1 0 0 0 0,0 0 0 0 0,0-1 0 0 0,0 1 0 0 0,1 0 0 0 0,-1 0 0 0 0,0 0 0 0 0,0 0 0 0 0,0 0 0 0 0,1 0 0 0 0,0 0 0 0 0,6 4 0 0 0,-6-5 0 0 0,5 2 0 0 0,1 0 0 0 0,-1 0 0 0 0,0 0 0 0 0,1-1 0 0 0,-1 0 0 0 0,1-1 0 0 0,-1 1 0 0 0,1-1 0 0 0,11-2 0 0 0,18 2 0 0 0,-14 3 16 0 0,-1 0 0 0 0,0 1 0 0 0,25 8 0 0 0,-43-10 2 0 0,1-1-1 0 0,0 1 0 0 0,-1 0 0 0 0,1 0 1 0 0,-1 0-1 0 0,0 0 0 0 0,1 1 0 0 0,-1-1 1 0 0,3 5-1 0 0,-5-6-16 0 0,1 0-1 0 0,-1 0 1 0 0,0 0 0 0 0,0 1 0 0 0,-1-1-1 0 0,1 0 1 0 0,0 1 0 0 0,0-1 0 0 0,-1 0-1 0 0,1 1 1 0 0,-1-1 0 0 0,1 1 0 0 0,-1-1-1 0 0,1 1 1 0 0,-1-1 0 0 0,0 1 0 0 0,0-1-1 0 0,0 1 1 0 0,0-1 0 0 0,0 1 0 0 0,0-1-1 0 0,0 1 1 0 0,0-1 0 0 0,-1 1 0 0 0,0 2-1 0 0,-6 9-23 0 0,-1-1-1 0 0,-1 0 1 0 0,0 0-1 0 0,-15 15 0 0 0,22-25 54 0 0,-20 19 179 0 0,-1-1-1 0 0,-1-1 1 0 0,0-1-1 0 0,-38 20 0 0 0,4-1-116 0 0,46-29-65 0 0,0 0 1 0 0,0-1-1 0 0,-1-1 0 0 0,1 0 1 0 0,-1-1-1 0 0,-24 7 1 0 0,33-11-17 0 0,1 0 1 0 0,-1-1-1 0 0,1 1 1 0 0,-1-1 0 0 0,0 0-1 0 0,1 0 1 0 0,-1 0-1 0 0,0-1 1 0 0,1 1 0 0 0,-1-1-1 0 0,1 0 1 0 0,-7-2-1 0 0,8 2-41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3.5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317 437 1840 0 0,'0'2'6241'0'0,"2"3"-5751"0"0,-1 0 0 0 0,0 1 1 0 0,0-1-1 0 0,0 0 0 0 0,0 0 0 0 0,-1 1 0 0 0,0-1 1 0 0,-1 9-1 0 0,-2 5 265 0 0,-6 21 0 0 0,1-6 114 0 0,1-1-351 0 0,-2-1 0 0 0,-15 35 1 0 0,-31 59-64 0 0,9-22-324 0 0,23-56 98 0 0,13-28-145 0 0,-9 24 0 0 0,11-23-188 0 0,5-13-224 0 0,0-1 1 0 0,0 1 0 0 0,1 0-1 0 0,0 0 1 0 0,0 0 0 0 0,0 9-1 0 0,2-16-388 0 0,9-9-1360 0 0,-5 2 1739 0 0,1 0 0 0 0,-1 0 0 0 0,0 0 0 0 0,5-11 0 0 0,6-9-719 0 0,-8 13 220 0 0,-1 0 0 0 0,-1 0 0 0 0,1 0 0 0 0,4-24 0 0 0,-2 10-165 0 0,39-186-1455 0 0,-22 83 2396 0 0,-5 30 135 0 0,15-57 597 0 0,2-5 6778 0 0,-29 125-4975 0 0,-7 35-2226 0 0,-1-1-1 0 0,0 1 0 0 0,0-1 1 0 0,1 1-1 0 0,-1-1 1 0 0,-1 1-1 0 0,1-1 0 0 0,0 1 1 0 0,-1-1-1 0 0,1 1 0 0 0,-3-6 1423 0 0,2 9-1171 0 0,-18 10-111 0 0,0 1-1 0 0,2 1 1 0 0,-32 29-1 0 0,10-8-318 0 0,-70 55-52 0 0,102-82 16 0 0,0 1 1 0 0,1-1-1 0 0,0 1 1 0 0,1 0-1 0 0,-5 9 0 0 0,3-5-12 0 0,-1-1-1 0 0,-8 12 0 0 0,1-4 15 0 0,15-18-34 0 0,-1 0-1 0 0,0 0 0 0 0,1 0 1 0 0,-1 0-1 0 0,1-1 0 0 0,-1 1 1 0 0,1 0-1 0 0,0 0 0 0 0,-1 0 1 0 0,1 0-1 0 0,0 0 0 0 0,0 0 1 0 0,0 0-1 0 0,0 1 0 0 0,0-1 1 0 0,0 0-1 0 0,0 0 0 0 0,0 0 1 0 0,0 0-1 0 0,1 1 0 0 0,0-2-1 0 0,0 1 0 0 0,0-1 0 0 0,0 0 0 0 0,0 0 0 0 0,0 0 0 0 0,0 0 0 0 0,0 0 0 0 0,0 0 0 0 0,0 0 0 0 0,0 0 0 0 0,0 0 0 0 0,0 0 0 0 0,0-1 0 0 0,0 1 0 0 0,1-1 0 0 0,9-5-2 0 0,-1-1-1 0 0,0 0 0 0 0,12-11 0 0 0,4-3-46 0 0,85-69-286 0 0,-91 70 286 0 0,0 0 0 0 0,-1-1 0 0 0,17-25-1 0 0,85-110 50 0 0,-78 114 0 0 0,-42 40 8 0 0,0 1 0 0 0,0 0-1 0 0,0 0 1 0 0,1 0-1 0 0,-1 1 1 0 0,0-1-1 0 0,1 0 1 0 0,-1 0 0 0 0,0 1-1 0 0,1-1 1 0 0,-1 1-1 0 0,1-1 1 0 0,-1 1 0 0 0,1 0-1 0 0,-1-1 1 0 0,1 1-1 0 0,-1 0 1 0 0,3 0-1 0 0,-4 1 2 0 0,1-1-1 0 0,-1 0 0 0 0,1 1 0 0 0,-1-1 0 0 0,0 1 1 0 0,1 0-1 0 0,-1-1 0 0 0,1 1 0 0 0,-1-1 0 0 0,0 1 1 0 0,0-1-1 0 0,1 1 0 0 0,-1 0 0 0 0,0-1 0 0 0,0 2 1 0 0,1-1 15 0 0,0 3 49 0 0,0 1 0 0 0,0-1 0 0 0,-1 1 0 0 0,1-1 1 0 0,-1 1-1 0 0,0-1 0 0 0,0 1 0 0 0,0-1 0 0 0,-1 1 0 0 0,-1 5 0 0 0,0 7 105 0 0,-15 85 60 0 0,12-78-385 0 0,0 1 0 0 0,2 0 0 0 0,0 1 0 0 0,2-1 0 0 0,2 28 0 0 0,3-30-4561 0 0,1 3-1605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4.14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308 73 11920 0 0,'0'0'546'0'0,"4"-4"182"0"0,18-14-140 0 0,-17 13-324 0 0,0 0 0 0 0,1 0 0 0 0,0 1 0 0 0,0 0 0 0 0,0 0 0 0 0,1 0 0 0 0,-1 1 0 0 0,1 0 0 0 0,0 0 0 0 0,0 1 0 0 0,0 0 0 0 0,0 0 0 0 0,0 1 0 0 0,0-1 0 0 0,0 1 0 0 0,1 1 0 0 0,11 0 0 0 0,-8 1-211 0 0,1 0 0 0 0,17 5 0 0 0,-10-2-11 0 0,-15-4-40 0 0,-2 0 2 0 0,-1 0 0 0 0,1 0 0 0 0,-1 0 0 0 0,1 1 0 0 0,-1-1 0 0 0,0 1 0 0 0,1-1 0 0 0,-1 1 0 0 0,1 0 0 0 0,-1-1 0 0 0,0 1 0 0 0,3 2 0 0 0,5 4 17 0 0,-7-6-17 0 0,-1 0 0 0 0,0 0 0 0 0,0 0 0 0 0,0 0 0 0 0,0 0 0 0 0,0 0 0 0 0,0 1 0 0 0,-1-1 0 0 0,1 0 0 0 0,0 1 0 0 0,0-1 0 0 0,-1 0 0 0 0,1 1 0 0 0,-1-1 0 0 0,0 1 0 0 0,1-1 0 0 0,-1 1 0 0 0,0-1 0 0 0,0 1 0 0 0,0-1 0 0 0,0 1 0 0 0,0 0 0 0 0,0-1 0 0 0,0 1 0 0 0,-1-1 0 0 0,1 1 0 0 0,0-1 0 0 0,-1 1 0 0 0,0 1 0 0 0,-2 3 19 0 0,-1 0 0 0 0,0 0 0 0 0,0-1 0 0 0,0 1 0 0 0,-7 6 0 0 0,-4 5 31 0 0,-38 41 27 0 0,29-34-85 0 0,0-2 36 0 0,17-17-24 0 0,1 1 0 0 0,-1 0 0 0 0,-6 8 0 0 0,-4 6-8 0 0,13-16 0 0 0,0 1 0 0 0,0-1 0 0 0,1 1 0 0 0,-1 0 0 0 0,1 0 0 0 0,-4 9 0 0 0,1-1 0 0 0,5-12 0 0 0,0 0 0 0 0,0 0 0 0 0,1 0 0 0 0,-1 0 0 0 0,0 0 0 0 0,1 0 0 0 0,0 0 0 0 0,-1 1 0 0 0,1-1 0 0 0,-1 0 0 0 0,1 0 0 0 0,0 0 0 0 0,0 1 0 0 0,0-1 0 0 0,0 0 0 0 0,0 0 0 0 0,0 1 0 0 0,0-1 0 0 0,1 2 0 0 0,1 1 0 0 0,0 0 0 0 0,1 0 0 0 0,-1 0 0 0 0,1-1 0 0 0,0 1 0 0 0,0-1 0 0 0,1 0 0 0 0,-1 1 0 0 0,1-2 0 0 0,4 4 0 0 0,3 1 0 0 0,1-1 0 0 0,14 6 0 0 0,21 12 0 0 0,-26-13-32 0 0,25 11 0 0 0,-24-13 32 0 0,-13 1 0 0 0,-10-6 0 0 0,0-3 0 0 0,0 2 0 0 0,0-1 0 0 0,0 1 0 0 0,-1 0 0 0 0,1 0 0 0 0,-1-1 0 0 0,0 1-1 0 0,0 0 1 0 0,0-1 0 0 0,0 0 0 0 0,0 0 0 0 0,0 1 0 0 0,-1-1-1 0 0,1-1 1 0 0,-1 1 0 0 0,-3 2 0 0 0,-4 3 19 0 0,-1-1-1 0 0,-18 7 1 0 0,-151 51 127 0 0,156-56-146 0 0,-1-2 0 0 0,0 0 0 0 0,0-2 0 0 0,-1 0 0 0 0,1-2 0 0 0,-1-1 0 0 0,-37-2 0 0 0,57 0 10 0 0,1 0-1 0 0,-1 0 0 0 0,0-1 0 0 0,0 1 1 0 0,1-1-1 0 0,-9-4 0 0 0,13 5-122 0 0,-1 0 0 0 0,1 0-1 0 0,-1 0 1 0 0,1 0 0 0 0,-1 0 0 0 0,1 0-1 0 0,0-1 1 0 0,0 1 0 0 0,-1-1 0 0 0,0-1-1 0 0,1 2-235 0 0,1 0 1 0 0,-1-1-1 0 0,1 1 0 0 0,-1-1 0 0 0,1 1 0 0 0,-1 0 0 0 0,1-1 0 0 0,0 1 1 0 0,0-1-1 0 0,0 1 0 0 0,0-1 0 0 0,0 1 0 0 0,0-4 0 0 0,4-10-5393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4.6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290 213 2760 0 0,'0'0'125'0'0,"-2"8"327"0"0,1-6-50 0 0,0 0 1 0 0,0 0-1 0 0,0 0 0 0 0,0 0 0 0 0,0-1 0 0 0,0 1 0 0 0,0 0 1 0 0,-1 0-1 0 0,1-1 0 0 0,0 1 0 0 0,-1-1 0 0 0,0 1 0 0 0,1-1 1 0 0,-1 0-1 0 0,0 0 0 0 0,0 1 0 0 0,0-1 0 0 0,1 0 1 0 0,-1-1-1 0 0,0 1 0 0 0,0 0 0 0 0,-1-1 0 0 0,1 1 0 0 0,-4 0 1 0 0,4-2-299 0 0,0 0 0 0 0,0 0 1 0 0,0 0-1 0 0,0 0 1 0 0,0-1-1 0 0,0 1 0 0 0,1-1 1 0 0,-1 1-1 0 0,-2-3 1 0 0,3 3-23 0 0,1-7 64 0 0,10-80 712 0 0,-10 81-743 0 0,-1-1-1 0 0,0 1 1 0 0,0 0-1 0 0,-1 0 0 0 0,0-1 1 0 0,0 1-1 0 0,0 1 1 0 0,-1-1-1 0 0,0 0 1 0 0,0 1-1 0 0,-1-1 0 0 0,0 1 1 0 0,0 0-1 0 0,0 0 1 0 0,-1 0-1 0 0,0 1 1 0 0,-6-5-1 0 0,8 7-75 0 0,-1 1 0 0 0,0 0-1 0 0,0 0 1 0 0,-1 1 0 0 0,1-1-1 0 0,0 1 1 0 0,0 0 0 0 0,-1 0-1 0 0,1 0 1 0 0,-8 0 0 0 0,-6-1 43 0 0,16 1-66 0 0,-1 1 0 0 0,1 0 1 0 0,-1 0-1 0 0,1 0 0 0 0,-1 1 0 0 0,1-1 0 0 0,-1 0 0 0 0,1 1 0 0 0,-1 0 0 0 0,1-1 1 0 0,-1 1-1 0 0,1 0 0 0 0,0 0 0 0 0,-1 1 0 0 0,1-1 0 0 0,0 0 0 0 0,0 1 0 0 0,-3 2 1 0 0,-2 3 22 0 0,0-1 0 0 0,1 1 1 0 0,-9 13-1 0 0,11-15-45 0 0,2 1 0 0 0,-1-1 0 0 0,1 1 0 0 0,0 0 0 0 0,0-1 0 0 0,0 1 0 0 0,1 0 0 0 0,0 0 0 0 0,0 0 0 0 0,0 0 0 0 0,1 1 0 0 0,0-1 0 0 0,0 0 0 0 0,1 0 0 0 0,-1 0 0 0 0,1 0 0 0 0,1 0 0 0 0,-1 0 0 0 0,1 0 0 0 0,0-1-1 0 0,0 1 1 0 0,6 9 0 0 0,-5-12-35 0 0,-1-1 0 0 0,1 1-1 0 0,0-1 1 0 0,0 0 0 0 0,0 0-1 0 0,0 0 1 0 0,0 0 0 0 0,1-1-1 0 0,-1 1 1 0 0,6 1 0 0 0,-4-2-16 0 0,-1 0 0 0 0,1-1 0 0 0,0 1 0 0 0,-1-1 0 0 0,1 0 0 0 0,-1-1 0 0 0,1 1 0 0 0,-1-1 0 0 0,1 0 0 0 0,-1 0 0 0 0,6-2 0 0 0,3-2-24 0 0,0 0 0 0 0,16-10 0 0 0,-26 13 72 0 0,0 0 0 0 0,1 0 0 0 0,-1-1 0 0 0,0 1 0 0 0,0-1 1 0 0,0 1-1 0 0,-1-1 0 0 0,1 0 0 0 0,-1 0 0 0 0,0 0 0 0 0,1-1 0 0 0,-1 1 0 0 0,-1 0 0 0 0,4-7 0 0 0,-5 8-9 0 0,1 0 0 0 0,-1-1 0 0 0,1 1 0 0 0,-1 0 0 0 0,0 0 0 0 0,0-1 0 0 0,0 1 0 0 0,0 0 0 0 0,0 0 0 0 0,0-1 0 0 0,-1 1 0 0 0,1 0 0 0 0,-1 0 0 0 0,0-1 0 0 0,0 1 0 0 0,0 0 0 0 0,0 0 0 0 0,0 0 0 0 0,0 0 0 0 0,0 0 0 0 0,0 0 0 0 0,-1 1 0 0 0,1-1 0 0 0,-1 0-1 0 0,-3-2 1 0 0,0-1-9 0 0,4 4-20 0 0,0-1 0 0 0,0 1 0 0 0,-1 0 0 0 0,1 0 0 0 0,0 0 0 0 0,-1 0 0 0 0,1 0 0 0 0,-1 0 0 0 0,1 0 0 0 0,-1 0 0 0 0,1 0 0 0 0,-1 0 0 0 0,0 1 0 0 0,1-1 0 0 0,-1 1 0 0 0,0 0 0 0 0,1-1 0 0 0,-1 1 0 0 0,-2 0 0 0 0,-3 1-236 0 0,0 1 0 0 0,1 0 0 0 0,-1 0 0 0 0,1 0 1 0 0,-1 1-1 0 0,1 0 0 0 0,-8 5 0 0 0,0 1-539 0 0,1 0 0 0 0,-14 13-1 0 0,14-8-3111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5.0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514 1 2304 0 0,'14'4'5362'0'0,"-16"-3"-3639"0"0,-55 21 2568 0 0,50-18-4112 0 0,-1 0 1 0 0,0 0 0 0 0,1 1 0 0 0,-8 6 0 0 0,-4 3 35 0 0,1-2-94 0 0,-7 3 52 0 0,2 2 1 0 0,-1 0 0 0 0,2 2 0 0 0,-26 27 0 0 0,2 12 168 0 0,-55 90 1 0 0,82-118-337 0 0,4-8-10 0 0,0 2 0 0 0,-12 29 0 0 0,10-19-2549 0 0,13-26-2541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45.4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187 230 2304 0 0,'0'1'167'0'0,"-1"3"131"0"0,2 0 0 0 0,-1 0 1 0 0,0 0-1 0 0,1-1 0 0 0,1 6 1 0 0,-1 2 5912 0 0,0-11-6158 0 0,1-1 0 0 0,-1 1 1 0 0,0-1-1 0 0,0 0 1 0 0,0 1-1 0 0,0-1 1 0 0,0 0-1 0 0,0 0 0 0 0,0 0 1 0 0,0 0-1 0 0,0 0 1 0 0,0 0-1 0 0,0 0 0 0 0,1-1 1 0 0,2-4 129 0 0,1 2-13 0 0,-1-1 1 0 0,0 0 0 0 0,0-1-1 0 0,-1 1 1 0 0,0-1 0 0 0,0 1-1 0 0,0-1 1 0 0,0 0 0 0 0,-1 0-1 0 0,0 0 1 0 0,-1 0 0 0 0,1-1-1 0 0,-1 1 1 0 0,0 0 0 0 0,-1-1-1 0 0,1 1 1 0 0,-2-8 0 0 0,1 2 47 0 0,0 0 0 0 0,-1-1 0 0 0,-5-22 0 0 0,4 28-188 0 0,0 1 0 0 0,0 0 0 0 0,-1 0 0 0 0,0 0 1 0 0,0 1-1 0 0,0-1 0 0 0,-1 1 0 0 0,-8-11 1 0 0,12 16-19 0 0,-1-1 0 0 0,0 1 0 0 0,0 0 1 0 0,0-1-1 0 0,0 1 0 0 0,0 0 1 0 0,1 0-1 0 0,-1 0 0 0 0,0 0 1 0 0,0 0-1 0 0,0-1 0 0 0,0 2 0 0 0,0-1 1 0 0,0 0-1 0 0,0 0 0 0 0,0 0 1 0 0,0 0-1 0 0,1 0 0 0 0,-1 1 1 0 0,0-1-1 0 0,0 0 0 0 0,0 1 0 0 0,0-1 1 0 0,1 1-1 0 0,-1-1 0 0 0,0 1 1 0 0,0-1-1 0 0,-1 2 0 0 0,-24 20 74 0 0,24-21-64 0 0,-7 8 57 0 0,1 1 1 0 0,0 0-1 0 0,0 0 1 0 0,1 1-1 0 0,-9 17 1 0 0,-4 6 104 0 0,10-16-176 0 0,0 1 1 0 0,-11 32-1 0 0,6-15-7 0 0,9-21-1 0 0,1 0 0 0 0,-6 24 0 0 0,10-33 0 0 0,0 0 0 0 0,0 0 0 0 0,1 0 0 0 0,-1 0 0 0 0,1 0 0 0 0,1 0 0 0 0,-1-1 0 0 0,1 1 0 0 0,0 0 0 0 0,2 7 0 0 0,-2-11 0 0 0,-1-1 0 0 0,1 1 0 0 0,0-1 0 0 0,0 1 0 0 0,0-1 0 0 0,0 1 0 0 0,0-1 0 0 0,0 1 0 0 0,1-1 0 0 0,-1 0 0 0 0,0 1 0 0 0,1-1 0 0 0,-1 0 0 0 0,1 0 0 0 0,-1 0 0 0 0,1 0 0 0 0,2 1 0 0 0,-1-1 0 0 0,0 0 0 0 0,1-1 0 0 0,-1 1 0 0 0,0 0 0 0 0,1-1 0 0 0,-1 0 0 0 0,0 0 0 0 0,1 0 0 0 0,2-1 0 0 0,2 0 0 0 0,0 0 0 0 0,-1-1 0 0 0,1 0 0 0 0,-1 0 0 0 0,1-1 0 0 0,-1 0 0 0 0,11-7 0 0 0,-5 0 109 0 0,0 0 0 0 0,0-1-1 0 0,-1-1 1 0 0,-1 0-1 0 0,0-1 1 0 0,12-17-1 0 0,2-3 238 0 0,-15 20-258 0 0,-1 0 1 0 0,0-1-1 0 0,-1 0 1 0 0,0-1 0 0 0,-2 0-1 0 0,1 0 1 0 0,-2 0-1 0 0,0-1 1 0 0,-1 1-1 0 0,-1-1 1 0 0,3-28-1 0 0,-5 38-139 0 0,-1 0-1 0 0,0 0 1 0 0,-1 0-1 0 0,1 0 0 0 0,-1 0 1 0 0,-2-9-1 0 0,-6-9-467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5.8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1605 4144 0 0,'32'-1'770'0'0,"0"-2"0"0"0,-1-1-1 0 0,1-1 1 0 0,35-11 0 0 0,206-76 1387 0 0,-107 34-1459 0 0,296-117-752 0 0,-360 136 41 0 0,28-13-51 0 0,405-140-21 0 0,-216 86 177 0 0,5-2 88 0 0,85-32-206 0 0,-16 2 134 0 0,-60 22 1074 0 0,-165 55-294 0 0,258-105 994 0 0,-332 125-1771 0 0,55-27-104 0 0,-99 45-1227 0 0,-48 22 445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6.31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1 190 9216 0 0,'1'0'421'0'0,"3"-1"-350"0"0,0 0-1 0 0,1 0 1 0 0,-1 0-1 0 0,0-1 1 0 0,0 1 0 0 0,5-4-1 0 0,7-2 7 0 0,34-14 1525 0 0,-26 10 197 0 0,31-9 0 0 0,11 0-968 0 0,38-10-500 0 0,-53 17-284 0 0,-22 5-44 0 0,54-8 0 0 0,18 2-42 0 0,33-3-167 0 0,-126 17 188 0 0,-1-1-1 0 0,1 1 0 0 0,-1 1 1 0 0,1-1-1 0 0,-1 1 0 0 0,13 4 1 0 0,-19-5 9 0 0,1 1 0 0 0,-1-1-1 0 0,1 1 1 0 0,-1 0 0 0 0,1-1 0 0 0,-1 1 0 0 0,1 0 0 0 0,-1 0 0 0 0,0 0 0 0 0,0 0 0 0 0,0 1 0 0 0,1-1 0 0 0,-1 0-1 0 0,0 0 1 0 0,-1 1 0 0 0,1-1 0 0 0,0 0 0 0 0,0 1 0 0 0,0-1 0 0 0,-1 1 0 0 0,1-1 0 0 0,-1 1 0 0 0,1-1 0 0 0,-1 1-1 0 0,0 0 1 0 0,1-1 0 0 0,-1 1 0 0 0,0-1 0 0 0,0 1 0 0 0,0 0 0 0 0,0-1 0 0 0,-1 1 0 0 0,1-1 0 0 0,0 1-1 0 0,-1 0 1 0 0,1-1 0 0 0,-2 3 0 0 0,-1 6 29 0 0,-1-1 0 0 0,0 0 0 0 0,-1 0 0 0 0,0 0 0 0 0,0-1 0 0 0,-1 0 1 0 0,0 0-1 0 0,0 0 0 0 0,-8 7 0 0 0,-13 11 74 0 0,-33 23 0 0 0,57-47-90 0 0,-276 194 635 0 0,278-195-643 0 0,-50 33-279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7.6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48 3224 0 0,'0'0'4497'0'0,"6"-7"-288"0"0,21-8-1877 0 0,-25 15-2242 0 0,-1 0 1 0 0,0-1-1 0 0,1 1 0 0 0,-1 0 1 0 0,0 0-1 0 0,0-1 0 0 0,1 1 0 0 0,-1 0 1 0 0,0 0-1 0 0,1 1 0 0 0,1-1 0 0 0,5 0 221 0 0,29-6 727 0 0,-35 5-765 0 0,1 1-25 0 0,115-12 208 0 0,-97 11-464 0 0,-8 0 29 0 0,4-1-15 0 0,-1 1 1 0 0,1 0-1 0 0,0 2 0 0 0,-1 0 0 0 0,1 1 0 0 0,22 5 0 0 0,-35-6-198 0 0,1 1 0 0 0,-1 0-1 0 0,1 0 1 0 0,-1 0 0 0 0,0 0-1 0 0,7 6 1 0 0,-1 3-557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8.0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308 6 4144 0 0,'0'0'319'0'0,"-1"0"-210"0"0,-17-5 1188 0 0,17 5-1192 0 0,1 0 1 0 0,-1 0-1 0 0,1 0 0 0 0,-1 0 1 0 0,1 0-1 0 0,0 0 0 0 0,-1 0 0 0 0,1 0 1 0 0,-1 0-1 0 0,1 0 0 0 0,-1 1 0 0 0,1-1 1 0 0,0 0-1 0 0,-1 0 0 0 0,1 0 1 0 0,0 1-1 0 0,-1-1 0 0 0,1 0 0 0 0,0 0 1 0 0,-1 1-1 0 0,1-1 0 0 0,0 0 1 0 0,-1 1-1 0 0,0 0 332 0 0,-11 6 196 0 0,0 1 0 0 0,1 0 0 0 0,0 0 0 0 0,1 1 0 0 0,0 0 0 0 0,0 1 0 0 0,-11 16 0 0 0,-10 22 213 0 0,2 3 0 0 0,-42 103 1 0 0,59-125-752 0 0,7-19-57 0 0,0 0-1 0 0,1 0 1 0 0,1 1 0 0 0,-4 15-1 0 0,0 31 3 0 0,0 63 0 0 0,8-100-132 0 0,6 32-1 0 0,-6-44-4 0 0,3 6-92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7.9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325 455 2760 0 0,'16'-8'125'0'0,"-13"6"-3"0"0,0-3-97 0 0,0 2 410 0 0,6-6 7028 0 0,-8 8-7049 0 0,0 0 0 0 0,0 0-1 0 0,0 0 1 0 0,0 1 0 0 0,0-1 0 0 0,0 0 0 0 0,0 0 0 0 0,0 1 0 0 0,0-1 0 0 0,1 0-1 0 0,-1 1 1 0 0,2-1 0 0 0,7-2 433 0 0,27-7 631 0 0,-1-1 0 0 0,50-23 0 0 0,-39 9-955 0 0,76-55 0 0 0,-108 68-493 0 0,-1 0 0 0 0,0-1 0 0 0,-1-1 0 0 0,0 0 0 0 0,-1 0 0 0 0,-1-1 0 0 0,11-20 0 0 0,-19 30-13 0 0,-1 1 1 0 0,0 0 0 0 0,0-1 0 0 0,0 1-1 0 0,0-1 1 0 0,-1 1 0 0 0,0-1 0 0 0,0 0-1 0 0,0 0 1 0 0,-1 0 0 0 0,1 1 0 0 0,-1-1-1 0 0,0 0 1 0 0,-2-9 0 0 0,2 12-16 0 0,-1-1 0 0 0,0 1 1 0 0,0 0-1 0 0,0-1 0 0 0,0 1 0 0 0,0 0 1 0 0,0 0-1 0 0,0-1 0 0 0,-1 1 0 0 0,1 0 0 0 0,-1 0 1 0 0,0 1-1 0 0,1-1 0 0 0,-1 0 0 0 0,0 0 1 0 0,0 1-1 0 0,0-1 0 0 0,0 1 0 0 0,0 0 1 0 0,-1 0-1 0 0,1-1 0 0 0,0 1 0 0 0,-1 1 1 0 0,1-1-1 0 0,0 0 0 0 0,-1 1 0 0 0,1-1 1 0 0,-1 1-1 0 0,-3-1 0 0 0,-2 1 105 0 0,-1 0-1 0 0,1 1 1 0 0,-1 0 0 0 0,1 0-1 0 0,0 1 1 0 0,0 0 0 0 0,-13 5-1 0 0,0 1 292 0 0,-31 18-1 0 0,-8 8-102 0 0,1 2 0 0 0,-57 49 0 0 0,79-54-125 0 0,1 2 0 0 0,2 1 0 0 0,-55 70 0 0 0,59-62-182 0 0,1 1 1 0 0,2 1-1 0 0,2 1 0 0 0,3 2 0 0 0,-25 68 1 0 0,43-102-15 0 0,0 0 0 0 0,1 0 0 0 0,0 0 0 0 0,-1 19 0 0 0,1-9 26 0 0,2-19 0 0 0,0 0 0 0 0,0 0 0 0 0,1 0 0 0 0,-1-1 0 0 0,1 1 0 0 0,0 0 0 0 0,0 0 0 0 0,1 0 0 0 0,-1 0 0 0 0,1 0 0 0 0,0-1 0 0 0,0 1 0 0 0,0 0 0 0 0,0-1 0 0 0,0 1 0 0 0,1 0 0 0 0,0-1 0 0 0,0 0 0 0 0,4 7 0 0 0,-6-10 0 0 0,1 1 0 0 0,-1-1 0 0 0,0 1 0 0 0,1 0 0 0 0,-1-1 0 0 0,1 1 0 0 0,-1-1 0 0 0,0 1 0 0 0,1-1 0 0 0,-1 0 0 0 0,1 1 0 0 0,-1-1 0 0 0,1 1 0 0 0,-1-1 0 0 0,1 0 0 0 0,0 1 0 0 0,-1-1 0 0 0,1 0 0 0 0,-1 0 0 0 0,1 0 0 0 0,0 1 0 0 0,-1-1 0 0 0,1 0 0 0 0,0 0 0 0 0,-1 0 0 0 0,2 0 0 0 0,0 0 0 0 0,1 1 0 0 0,-2 0 0 0 0,-1-1 0 0 0,1 1 0 0 0,0-1 0 0 0,0 0 0 0 0,-1 1 0 0 0,1-1 0 0 0,0 0 0 0 0,0 0 0 0 0,0 0 0 0 0,-1 1 0 0 0,1-1 0 0 0,0 0 0 0 0,0 0 0 0 0,0 0 0 0 0,-1 0 0 0 0,1 0 0 0 0,0-1 0 0 0,0 1 0 0 0,0 0 0 0 0,-1 0 0 0 0,2-1 0 0 0,14-3-431 0 0,-1 0 0 0 0,0-2 0 0 0,25-11 0 0 0,-40 16 429 0 0,0 1 1 0 0,1 0-1 0 0,-1 0 0 0 0,0-1 0 0 0,1 1 0 0 0,-1 0 0 0 0,0 0 0 0 0,1 0 0 0 0,-1 0 1 0 0,0-1-1 0 0,1 1 0 0 0,-1 0 0 0 0,0 0 0 0 0,1 0 0 0 0,-1 0 0 0 0,1 0 0 0 0,-1 0 1 0 0,0 0-1 0 0,1 0 0 0 0,-1 0 0 0 0,0 0 0 0 0,1 0 0 0 0,-1 0 0 0 0,1 0 0 0 0,-1 0 1 0 0,0 0-1 0 0,1 1 0 0 0,-1-1 0 0 0,0 0 0 0 0,1 0 0 0 0,-1 0 0 0 0,0 1 1 0 0,1-1-1 0 0,0 1-3 0 0,11 4-36 0 0,-1 1-1 0 0,21 14 1 0 0,-21-13 8 0 0,0 0 0 0 0,0-1 0 0 0,14 6 0 0 0,-13-8 45 0 0,0 0 0 0 0,1-1 0 0 0,-1-1 0 0 0,1 0 0 0 0,0-1 0 0 0,-1 0 0 0 0,1-1 0 0 0,22-2 0 0 0,-15-1 6 0 0,-1 0 0 0 0,1-2 0 0 0,-1 0 0 0 0,-1-2 0 0 0,19-8 0 0 0,-28 11-18 0 0,0-1 0 0 0,0-1 0 0 0,0 1 0 0 0,-1-2 0 0 0,1 1 0 0 0,-2-1 0 0 0,1 0 0 0 0,6-9 0 0 0,-9 10 0 0 0,0 0 0 0 0,0-1 0 0 0,0 0 0 0 0,-1 0 0 0 0,0 0 0 0 0,-1 0 0 0 0,0-1 0 0 0,0 0 0 0 0,0 1 0 0 0,2-15 0 0 0,-5 19 10 0 0,1 1 0 0 0,-1 0-1 0 0,0 0 1 0 0,0-1-1 0 0,0 1 1 0 0,0 0 0 0 0,0 0-1 0 0,-1-1 1 0 0,1 1-1 0 0,-1 0 1 0 0,1 0 0 0 0,-1 0-1 0 0,0-1 1 0 0,0 1 0 0 0,0 0-1 0 0,0 0 1 0 0,0 0-1 0 0,0 1 1 0 0,-1-1 0 0 0,1 0-1 0 0,-3-2 1 0 0,2 3 8 0 0,0-1 0 0 0,0 1 0 0 0,-1-1 0 0 0,1 1 0 0 0,0 0 0 0 0,-1 0 1 0 0,1 0-1 0 0,-1 0 0 0 0,1 1 0 0 0,-1-1 0 0 0,0 1 0 0 0,1-1 0 0 0,-1 1 0 0 0,0 0 0 0 0,1 0 0 0 0,-1 0 0 0 0,-4 1 1 0 0,-1 1 122 0 0,-1 0 1 0 0,0 0-1 0 0,1 1 1 0 0,-1 0-1 0 0,1 1 1 0 0,0 0-1 0 0,0 0 1 0 0,1 0-1 0 0,-11 9 1 0 0,9-6-50 0 0,0 1 0 0 0,0-1 0 0 0,1 2 0 0 0,0-1 0 0 0,1 1 0 0 0,-12 18 1 0 0,15-21-69 0 0,0 1 1 0 0,1 0-1 0 0,0 0 1 0 0,0 0-1 0 0,1 0 1 0 0,-1 1 0 0 0,2-1-1 0 0,-1 1 1 0 0,0 7-1 0 0,2-11-19 0 0,0 1 0 0 0,0-1 0 0 0,0 0 0 0 0,1 0 0 0 0,0 0 0 0 0,0 0 0 0 0,0 0 0 0 0,0 0 0 0 0,1 0 0 0 0,-1 0 0 0 0,1 0 0 0 0,0-1 0 0 0,0 1 0 0 0,0-1 0 0 0,1 1 0 0 0,-1-1 0 0 0,7 6 1 0 0,-4-4-83 0 0,0-1 0 0 0,1 1 0 0 0,0-1 0 0 0,0 0 0 0 0,1-1 0 0 0,-1 0 0 0 0,1 1 0 0 0,-1-2 0 0 0,1 1 0 0 0,0-1 0 0 0,0 0 0 0 0,0-1 0 0 0,0 0 1 0 0,0 0-1 0 0,0 0 0 0 0,1-1 0 0 0,-1 0 0 0 0,9-1 0 0 0,1-1-731 0 0,0-1-1 0 0,0-1 1 0 0,0 0 0 0 0,-1-1-1 0 0,0-1 1 0 0,23-12 0 0 0,6-6-998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8.4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35 673 0 0 0,'-1'2'0'0'0,"-10"7"0"0"0,-11 2 12962 0 0,23-12-12494 0 0,80-104 2115 0 0,65-91-1781 0 0,19-80-444 0 0,-150 249-344 0 0,33-41 0 0 0,-37 54 22 0 0,-6 7 5 0 0,-6 21 280 0 0,-27 61 179 0 0,6-18-336 0 0,-32 78-9 0 0,16-39-142 0 0,-53 107 51 0 0,80-179-67 0 0,2 0 0 0 0,1 0-1 0 0,-7 32 1 0 0,14-53 0 0 0,-3 23-294 0 0,4-24-823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8.9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513 253 2760 0 0,'0'0'3128'0'0,"9"-1"-1551"0"0,-6 0-1391 0 0,-1 0 1 0 0,0-1-1 0 0,0 0 0 0 0,0 1 0 0 0,0-1 1 0 0,0 0-1 0 0,0 0 0 0 0,0 0 0 0 0,-1 0 1 0 0,1 0-1 0 0,-1 0 0 0 0,0-1 0 0 0,1 1 1 0 0,-1-1-1 0 0,0 1 0 0 0,0-1 0 0 0,-1 1 1 0 0,2-4-1 0 0,5-12 744 0 0,-6 14-767 0 0,1 0 1 0 0,-1 0-1 0 0,0 0 0 0 0,0 0 0 0 0,-1 0 0 0 0,1-4 0 0 0,1-6 127 0 0,-2 9-133 0 0,1 0-1 0 0,-1-1 1 0 0,0 1 0 0 0,0-1-1 0 0,-2-7 1 0 0,2 10-94 0 0,0 1 0 0 0,-1 0 0 0 0,1-1 0 0 0,-1 1 0 0 0,0-1 0 0 0,0 1 0 0 0,0 0 0 0 0,0 0 0 0 0,0-1 1 0 0,-1 1-1 0 0,1 0 0 0 0,-1 0 0 0 0,-2-3 0 0 0,0 2 17 0 0,0 0 0 0 0,0 0 0 0 0,0 0 0 0 0,0 0 0 0 0,-1 1 0 0 0,1-1 0 0 0,-1 1 0 0 0,-7-2 0 0 0,-9-2 36 0 0,14 3-96 0 0,0 1-1 0 0,1 1 1 0 0,-1-1 0 0 0,0 1-1 0 0,-1 0 1 0 0,1 1 0 0 0,0-1-1 0 0,-14 3 1 0 0,15-1-11 0 0,-1 0 1 0 0,1 1-1 0 0,-1 0 0 0 0,1 0 0 0 0,0 1 0 0 0,0-1 0 0 0,0 1 1 0 0,-8 6-1 0 0,3-1 18 0 0,-1 1-1 0 0,-18 20 1 0 0,10-7 63 0 0,1 1-1 0 0,1 1 1 0 0,2 1 0 0 0,0 0-1 0 0,-17 37 1 0 0,-46 142 201 0 0,70-179-254 0 0,2 1 0 0 0,1 0 0 0 0,-4 45 0 0 0,9-55-20 0 0,0 1 0 0 0,1 0-1 0 0,1-1 1 0 0,1 1 0 0 0,0-1 0 0 0,9 32-1 0 0,-9-42 2 0 0,1 1-1 0 0,-1-1 1 0 0,2 0-1 0 0,-1 0 1 0 0,0 0-1 0 0,8 9 0 0 0,-9-13-4 0 0,0 0 0 0 0,0 0 0 0 0,0 0-1 0 0,0 0 1 0 0,0 0 0 0 0,0 0 0 0 0,0-1-1 0 0,1 1 1 0 0,-1-1 0 0 0,1 0 0 0 0,-1 1-1 0 0,1-1 1 0 0,0 0 0 0 0,-1 0-1 0 0,1-1 1 0 0,0 1 0 0 0,0-1 0 0 0,2 1-1 0 0,5-2-3 0 0,-1 0-1 0 0,1 0 0 0 0,-1-1 0 0 0,1 0 0 0 0,-1-1 0 0 0,0 0 0 0 0,0 0 0 0 0,0-1 0 0 0,-1 0 0 0 0,1-1 0 0 0,-1 0 0 0 0,9-7 0 0 0,10-9-14 0 0,48-49-1 0 0,-67 62 11 0 0,23-24 12 0 0,-2-1-1 0 0,0-2 0 0 0,-3-1 0 0 0,33-57 0 0 0,-46 67 85 0 0,0 0 1 0 0,-1-1 0 0 0,-2 0-1 0 0,-1-1 1 0 0,-1 0-1 0 0,-1 0 1 0 0,5-53-1 0 0,-11 71-33 0 0,-1-1-1 0 0,0 0 0 0 0,-1 0 1 0 0,0 1-1 0 0,-1-1 0 0 0,0 1 0 0 0,-1-1 1 0 0,0 1-1 0 0,0 0 0 0 0,-1 0 1 0 0,-9-16-1 0 0,10 20-53 0 0,0 1 0 0 0,-1 0 0 0 0,0 0 1 0 0,0 0-1 0 0,0 1 0 0 0,0 0 0 0 0,-1-1 0 0 0,0 2 0 0 0,0-1 1 0 0,0 0-1 0 0,0 1 0 0 0,-1 0 0 0 0,1 0 0 0 0,-1 1 0 0 0,0-1 1 0 0,0 1-1 0 0,0 1 0 0 0,0-1 0 0 0,0 1 0 0 0,0 0 1 0 0,-8 0-1 0 0,5 0-12 0 0,0 2 0 0 0,0-1 1 0 0,0 1-1 0 0,1 1 0 0 0,-1 0 1 0 0,0 0-1 0 0,1 0 0 0 0,-1 1 0 0 0,1 1 1 0 0,0-1-1 0 0,-10 7 0 0 0,-7 6-14 0 0,1 1 0 0 0,-25 22-1 0 0,32-24-11 0 0,-8 7 52 0 0,0 2-1 0 0,-24 30 0 0 0,-39 60-54 0 0,70-89-57 0 0,5-9-238 0 0,2 2 0 0 0,1 0 1 0 0,-11 22-1 0 0,17-25-4179 0 0,3-4-1514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9.52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481 375 6936 0 0,'-3'8'629'0'0,"2"-1"-518"0"0,1-1-9 0 0,0-5 996 0 0,-5-20 699 0 0,6 9-1504 0 0,0-1 1 0 0,1 1-1 0 0,6-18 1 0 0,-3 6-85 0 0,5-10-123 0 0,-8 24-28 0 0,1 0 0 0 0,-1 0 0 0 0,0 0-1 0 0,-1-1 1 0 0,1-13 0 0 0,-2 17-23 0 0,0-10 427 0 0,-3-26-1 0 0,2 35-334 0 0,0 0 0 0 0,-1 0-1 0 0,0 0 1 0 0,0 1 0 0 0,0-1-1 0 0,-1 0 1 0 0,-4-7 0 0 0,1 4 53 0 0,0 0-1 0 0,-1 1 1 0 0,-14-15 0 0 0,18 19-126 0 0,-2 1 0 0 0,1 0 0 0 0,0-1 1 0 0,-1 1-1 0 0,1 1 0 0 0,-1-1 0 0 0,0 1 0 0 0,0 0 0 0 0,0 0 0 0 0,-5-1 1 0 0,6 2-34 0 0,1 1 0 0 0,0 0 0 0 0,-1 0 0 0 0,1 0 1 0 0,0 0-1 0 0,-1 1 0 0 0,1 0 0 0 0,0-1 0 0 0,-1 1 1 0 0,1 0-1 0 0,-4 3 0 0 0,-3 0 14 0 0,1 0 0 0 0,-12 9 1 0 0,7-2 34 0 0,1 0 1 0 0,-1 1-1 0 0,2 1 1 0 0,-19 24 0 0 0,23-27-33 0 0,-5 6 24 0 0,2 0 0 0 0,0 1-1 0 0,-17 36 1 0 0,-16 58 52 0 0,29-70-99 0 0,-2 5 3 0 0,2 0-1 0 0,-11 57 0 0 0,22-80-17 0 0,1 1 0 0 0,1 0 0 0 0,1 0 0 0 0,1 0 0 0 0,1 0 0 0 0,6 33 0 0 0,-6-49-11 0 0,0 0-1 0 0,1-1 0 0 0,0 1 1 0 0,1-1-1 0 0,0 0 0 0 0,0 1 1 0 0,0-1-1 0 0,1-1 0 0 0,0 1 1 0 0,0-1-1 0 0,8 9 0 0 0,-10-13 6 0 0,0-1 0 0 0,-1 1 0 0 0,1-1-1 0 0,0 0 1 0 0,0 1 0 0 0,0-1 0 0 0,1 0-1 0 0,-1-1 1 0 0,0 1 0 0 0,0 0 0 0 0,0 0-1 0 0,1-1 1 0 0,-1 0 0 0 0,0 1-1 0 0,1-1 1 0 0,-1 0 0 0 0,0 0 0 0 0,1 0-1 0 0,-1 0 1 0 0,0-1 0 0 0,0 1 0 0 0,1 0-1 0 0,-1-1 1 0 0,0 0 0 0 0,0 0-1 0 0,1 1 1 0 0,2-3 0 0 0,6-3-18 0 0,0 0-1 0 0,0 0 1 0 0,17-15 0 0 0,-25 19 24 0 0,19-15 19 0 0,-1-1 0 0 0,0-1-1 0 0,-1-1 1 0 0,20-26 0 0 0,-8 4 305 0 0,-1-1-1 0 0,-3-2 1 0 0,-2 0 0 0 0,33-79-1 0 0,-51 101-61 0 0,0-1-1 0 0,-2 0 0 0 0,0 0 1 0 0,3-39-1 0 0,-8 46-149 0 0,-1-1-1 0 0,0 0 1 0 0,-2 1 0 0 0,0-1-1 0 0,0 1 1 0 0,-2 0 0 0 0,-6-20-1 0 0,7 28-70 0 0,0-1-7 0 0,0 1-1 0 0,0 0 1 0 0,-1 0-1 0 0,-7-12 1 0 0,8 18-27 0 0,1 0-1 0 0,0 0 1 0 0,-1 1-1 0 0,0-1 1 0 0,1 1 0 0 0,-1-1-1 0 0,0 1 1 0 0,0 0 0 0 0,0 0-1 0 0,0 0 1 0 0,-1 1 0 0 0,1-1-1 0 0,-1 1 1 0 0,1 0-1 0 0,-5-2 1 0 0,4 3-3 0 0,0 0-1 0 0,0-1 1 0 0,0 1-1 0 0,-1 1 1 0 0,1-1 0 0 0,0 0-1 0 0,0 1 1 0 0,0 0 0 0 0,0 0-1 0 0,0 0 1 0 0,1 1-1 0 0,-1-1 1 0 0,0 1 0 0 0,0 0-1 0 0,-5 3 1 0 0,-5 5-6 0 0,1-1 1 0 0,-18 17-1 0 0,9-5 3 0 0,2 1-1 0 0,0 0 1 0 0,-32 49-1 0 0,-36 83-19 0 0,63-107-393 0 0,2 1 1 0 0,2 1-1 0 0,-14 53 0 0 0,25-63-1084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1:59.8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249 591 12152 0 0,'-12'27'536'0'0,"7"-12"112"0"0,0 4-520 0 0,-2 7-128 0 0,-6-1 0 0 0,-1 2 0 0 0,-1 4 192 0 0,-7 1 16 0 0,2 6 0 0 0,-2-4 0 0 0,0 3-144 0 0,2-3-64 0 0,-2-4 0 0 0,7 0 64 0 0,5-4-768 0 0,2-4-152 0 0,-1-7-32 0 0,1-4-8 0 0</inkml:trace>
  <inkml:trace contextRef="#ctx0" brushRef="#br0" timeOffset="1">556 24 15120 0 0,'2'-3'103'0'0,"19"-14"1305"0"0,-15 14-1278 0 0,2 2-64 0 0,-7 1 201 0 0,14 12 778 0 0,-13-9-1008 0 0,0-1 0 0 0,0 1 0 0 0,0-1 0 0 0,0 1 0 0 0,0-1 0 0 0,1 0-1 0 0,-1 0 1 0 0,1 0 0 0 0,5 3 0 0 0,-2-2-8 0 0,0-1 0 0 0,0 0 0 0 0,13 3-1 0 0,11 0-945 0 0,-11-4-3375 0 0,-1-1-1466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2:00.5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2793 222 10656 0 0,'-81'-16'296'0'0,"-1"2"1"0"0,-1 5 0 0 0,-102 0-1 0 0,-42 25 22 0 0,203-14-286 0 0,-66 10 253 0 0,-112 29 0 0 0,-85 41 319 0 0,210-55-500 0 0,0 3 0 0 0,2 3 0 0 0,-127 79 0 0 0,91-40 61 0 0,-160 141 0 0 0,215-162-168 0 0,3 3 1 0 0,2 2 0 0 0,2 3 0 0 0,4 1-1 0 0,-41 70 1 0 0,-103 219-66 0 0,151-262 51 0 0,3 1 0 0 0,-27 111-1 0 0,44-118 15 0 0,4 1-1 0 0,-5 104 1 0 0,16-140 73 0 0,3 1 1 0 0,1 0 0 0 0,3 0-1 0 0,1-1 1 0 0,3 1 0 0 0,2-1-1 0 0,1-1 1 0 0,3 0 0 0 0,38 85-1 0 0,-29-83 84 0 0,2-1 0 0 0,2-1-1 0 0,2-2 1 0 0,2-1 0 0 0,1-1-1 0 0,2-1 1 0 0,3-2 0 0 0,0-2-1 0 0,2-1 1 0 0,2-2 0 0 0,62 38-1 0 0,-47-39 10 0 0,2-2 0 0 0,1-2 0 0 0,1-3 0 0 0,1-3 0 0 0,122 27-1 0 0,-89-33 7 0 0,0-4 0 0 0,1-4-1 0 0,146-7 1 0 0,-130-10 62 0 0,0-4 0 0 0,189-47 0 0 0,-184 28-7 0 0,-1-6 0 0 0,123-58 0 0 0,288-169 455 0 0,-383 182-352 0 0,207-159-1 0 0,-124 55 153 0 0,-16-17 94 0 0,-158 144-319 0 0,-3-3-1 0 0,-3-2 0 0 0,-2-2 1 0 0,-4-1-1 0 0,52-120 0 0 0,-76 149-164 0 0,-1 0 0 0 0,-2-1 0 0 0,-1 0 0 0 0,-3-1 0 0 0,-1 0 0 0 0,-2-1 0 0 0,1-76 0 0 0,-9 64-43 0 0,-3 1-1 0 0,-2 0 0 0 0,-2 0 1 0 0,-2 1-1 0 0,-37-99 0 0 0,30 107-6 0 0,-2 1 0 0 0,-2 1 0 0 0,-1 1 0 0 0,-2 0 0 0 0,-3 2-1 0 0,-62-69 1 0 0,-190-143-39 0 0,215 200-93 0 0,-2 3-1 0 0,-3 2 0 0 0,-1 4 1 0 0,-135-59-1 0 0,137 75 2 0 0,-1 2-1 0 0,-1 3 0 0 0,0 3 1 0 0,-2 4-1 0 0,-116-9 0 0 0,89 21-82 0 0,-1 4-1 0 0,1 4 1 0 0,0 5-1 0 0,-105 25 1 0 0,140-20-214 0 0,-104 39 0 0 0,-57 45-5701 0 0,63-22-764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55.8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203 203 6448 0 0,'0'0'585'0'0,"1"-2"-438"0"0,3-14 1921 0 0,-9 4 529 0 0,-11 1 1690 0 0,15 11-4283 0 0,1-1 0 0 0,0 1-1 0 0,0-1 1 0 0,-1 1 0 0 0,1-1 0 0 0,0 1 0 0 0,0-1 0 0 0,-1 1 0 0 0,1-1 0 0 0,0 1 0 0 0,0-1 0 0 0,0 1 0 0 0,0-1 0 0 0,0 1 0 0 0,0-1 0 0 0,0 1 0 0 0,0-1 0 0 0,0 1 0 0 0,0-1 0 0 0,0 0 0 0 0,0 1 0 0 0,1-1 0 0 0,-1 1 0 0 0,0-1 0 0 0,1-1 10 0 0,-1-2 3 0 0,1-1 0 0 0,-2 0 0 0 0,1 0 0 0 0,0 1 0 0 0,-1-1 0 0 0,0 0 0 0 0,0 1 0 0 0,0-1 0 0 0,0 1 0 0 0,-1-1 0 0 0,0 1 0 0 0,0 0 0 0 0,0 0 0 0 0,0-1 0 0 0,-1 1 0 0 0,0 1 0 0 0,-5-7 0 0 0,-20-19 751 0 0,22 26-555 0 0,5 3-209 0 0,1 0 0 0 0,-1 0 0 0 0,0 0 0 0 0,1-1 0 0 0,-1 1 0 0 0,1 0 0 0 0,-1 0 0 0 0,1-1 0 0 0,-1 1 0 0 0,1 0 0 0 0,-1-1 0 0 0,1 1 0 0 0,-1 0 0 0 0,1-1 0 0 0,-1 1 0 0 0,1-1 0 0 0,0 1 0 0 0,-1 0 0 0 0,1-1 0 0 0,-1 1 0 0 0,1-1 0 0 0,0 1 0 0 0,0-1-1 0 0,-1 0 1 0 0,1 0 4 0 0,-1 0-1 0 0,1 0 1 0 0,-1 0-1 0 0,0 1 0 0 0,1-1 1 0 0,-1 0-1 0 0,0 1 0 0 0,1-1 1 0 0,-1 1-1 0 0,0-1 0 0 0,0 1 1 0 0,1-1-1 0 0,-1 1 1 0 0,0-1-1 0 0,0 1 0 0 0,0 0 1 0 0,0-1-1 0 0,0 1 0 0 0,0 0 1 0 0,1 0-1 0 0,-1 0 0 0 0,0 0 1 0 0,-2 0-1 0 0,1 0 15 0 0,1 0 0 0 0,-1 1-1 0 0,1 0 1 0 0,-1-1 0 0 0,1 1 0 0 0,-1 0-1 0 0,1-1 1 0 0,-1 1 0 0 0,1 0 0 0 0,0 0-1 0 0,-1 0 1 0 0,-1 2 0 0 0,-2 3 100 0 0,0 1 1 0 0,0-1-1 0 0,0 1 1 0 0,-6 12-1 0 0,3-4 74 0 0,1 0 0 0 0,0 0-1 0 0,-4 17 1 0 0,10-27-161 0 0,-1 0 0 0 0,1 0-1 0 0,1 0 1 0 0,-1 0 0 0 0,1 1 0 0 0,0-1-1 0 0,0 0 1 0 0,0 0 0 0 0,1 0 0 0 0,-1 0-1 0 0,2 0 1 0 0,-1 0 0 0 0,0 0 0 0 0,4 7-1 0 0,-4-10-27 0 0,0 0 0 0 0,0 0 0 0 0,1 0 0 0 0,-1-1 0 0 0,1 1-1 0 0,-1 0 1 0 0,1 0 0 0 0,0-1 0 0 0,-1 1 0 0 0,1-1 0 0 0,0 0 0 0 0,0 0-1 0 0,0 1 1 0 0,0-1 0 0 0,1-1 0 0 0,-1 1 0 0 0,0 0 0 0 0,0 0 0 0 0,0-1-1 0 0,1 1 1 0 0,-1-1 0 0 0,4 1 0 0 0,2-1 2 0 0,-1 0 1 0 0,0-1-1 0 0,0 1 1 0 0,0-1-1 0 0,0 0 1 0 0,8-3-1 0 0,-6 1-9 0 0,-1-1 0 0 0,1 1 0 0 0,-1-1 0 0 0,0-1 0 0 0,0 1 0 0 0,11-10 0 0 0,38-39 0 0 0,-50 45 0 0 0,0 0 0 0 0,-1-1 0 0 0,9-15 0 0 0,-4 7 0 0 0,-8 10 0 0 0,1 0 0 0 0,5-14 0 0 0,-8 18 0 0 0,0 0 0 0 0,0 0 0 0 0,0 0 0 0 0,-1 0 0 0 0,1 0 0 0 0,-1 0 0 0 0,0-1 0 0 0,0 1 0 0 0,0-5 0 0 0,-8-5 0 0 0,8 13 0 0 0,0-1 0 0 0,0 1 0 0 0,0 0 0 0 0,-1-1 0 0 0,1 1 0 0 0,0-1 0 0 0,0 1 0 0 0,-1 0 0 0 0,1-1 0 0 0,0 1 0 0 0,0 0 0 0 0,-1-1 0 0 0,1 1 0 0 0,0 0 0 0 0,-1 0 0 0 0,1-1 0 0 0,-1 1 0 0 0,1 0 0 0 0,0 0 0 0 0,-1-1 0 0 0,1 1 0 0 0,-1 0 0 0 0,1 0 0 0 0,-1 0 0 0 0,1 0 0 0 0,0 0 0 0 0,-1 0 0 0 0,1 0 0 0 0,-1 0 0 0 0,1 0 0 0 0,-1 0 0 0 0,0 0 0 0 0,-11 5 0 0 0,11-5 0 0 0,-6 4 12 0 0,1 1-1 0 0,0-1 0 0 0,0 1 1 0 0,0 0-1 0 0,1 0 0 0 0,0 1 1 0 0,-7 9-1 0 0,-10 10 37 0 0,15-17-41 0 0,0 0 0 0 0,1 1 0 0 0,1 0 0 0 0,-1 0 0 0 0,1 1 0 0 0,-3 10 0 0 0,1-6-3 0 0,-5 26-4 0 0,12-29 0 0 0,0-10 0 0 0,0 0 0 0 0,1 1 0 0 0,-1-1 0 0 0,0 0 0 0 0,1 0 0 0 0,-1 0 0 0 0,1 0 0 0 0,-1 0 0 0 0,1 0 0 0 0,-1 0 0 0 0,1 0 0 0 0,0-1 0 0 0,-1 1 0 0 0,1 0 0 0 0,0 0 0 0 0,0 0 0 0 0,0-1 0 0 0,-1 1 0 0 0,1 0 0 0 0,0-1 0 0 0,0 1 0 0 0,0-1 0 0 0,0 1 0 0 0,0-1 0 0 0,0 1 0 0 0,0-1 0 0 0,1 0 0 0 0,-1 0 0 0 0,0 1 0 0 0,0-1 0 0 0,1 0 0 0 0,1 0 0 0 0,0-1 0 0 0,0 1 0 0 0,-1-1 0 0 0,1 1 0 0 0,0-1 0 0 0,-1 0 0 0 0,1 0 0 0 0,4-2 0 0 0,-1-1-2 0 0,0 0-1 0 0,-1 0 1 0 0,0 0-1 0 0,0 0 1 0 0,0-1-1 0 0,0 0 1 0 0,-1 0-1 0 0,6-9 1 0 0,-3 5-45 0 0,-1-2 1 0 0,0 1-1 0 0,-1-1 1 0 0,4-11 0 0 0,-8 18 34 0 0,0 0 0 0 0,0 1 0 0 0,-1-1 1 0 0,1 0-1 0 0,-1 0 0 0 0,0 1 0 0 0,0-1 0 0 0,0 0 1 0 0,-1 0-1 0 0,1 0 0 0 0,-1 1 0 0 0,-2-7 0 0 0,3 9 12 0 0,-1 0 0 0 0,1 0 0 0 0,-1 1 0 0 0,1-1 0 0 0,-1 0 0 0 0,1 1 0 0 0,-1-1 0 0 0,0 1 0 0 0,1-1 0 0 0,-1 1 0 0 0,0-1 0 0 0,1 1 0 0 0,-1-1 0 0 0,0 1 0 0 0,1-1 0 0 0,-1 1 0 0 0,0 0 0 0 0,0 0 0 0 0,0-1 0 0 0,1 1 0 0 0,-1 0 0 0 0,0 0 0 0 0,0 0 0 0 0,0 0 0 0 0,-1 0-1 0 0,0 0 3 0 0,0 0-1 0 0,0 0 0 0 0,0 0 1 0 0,0 0-1 0 0,0 0 0 0 0,0 1 0 0 0,0-1 1 0 0,-4 2-1 0 0,-7 6 104 0 0,-1 2 0 0 0,1-1 0 0 0,1 1 0 0 0,-14 15 0 0 0,8-8-81 0 0,-12 20-24 0 0,26-31-13 0 0,3-5-58 0 0,13-1-987 0 0,-3-3 873 0 0,0 0 0 0 0,0 0 0 0 0,15-9 0 0 0,9-3-1217 0 0,-15 7-4435 0 0,-9 7 895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56.2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89 0 456 0 0,'-17'8'0'0'0,"14"-5"0"0"0,-6 0 0 0 0,1 2 0 0 0,-2-2 2216 0 0,3 2 408 0 0,-3-2 72 0 0,3 0 24 0 0,-1 1-2208 0 0,-1-4-432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19:58.7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148 291 3224 0 0,'0'0'8178'0'0,"1"-1"-8051"0"0,10-16-20 0 0,17-19-1 0 0,4-6-706 0 0,-17 21 491 0 0,-2-1 1 0 0,17-36-1 0 0,-28 51 169 0 0,0 0 1 0 0,0 0 0 0 0,-1 0 0 0 0,0-1-1 0 0,0 1 1 0 0,-1 0 0 0 0,0 0 0 0 0,-1-10-1 0 0,1 16-24 0 0,0 0-1 0 0,0 0 0 0 0,-1 0 1 0 0,1 1-1 0 0,0-1 1 0 0,-1 0-1 0 0,1 0 0 0 0,-1 0 1 0 0,1 0-1 0 0,-1 0 0 0 0,1 1 1 0 0,-1-1-1 0 0,1 0 1 0 0,-1 0-1 0 0,0 1 0 0 0,1-1 1 0 0,-1 0-1 0 0,0 1 0 0 0,0-1 1 0 0,1 1-1 0 0,-1-1 1 0 0,0 1-1 0 0,0-1 0 0 0,0 1 1 0 0,0 0-1 0 0,0-1 0 0 0,0 1 1 0 0,0 0-1 0 0,0 0 1 0 0,1-1-1 0 0,-1 1 0 0 0,0 0 1 0 0,0 0-1 0 0,0 0 0 0 0,0 0 1 0 0,0 0-1 0 0,0 1 1 0 0,0-1-1 0 0,-1 0 0 0 0,-3 1 144 0 0,1 0-1 0 0,-1 1 0 0 0,1-1 0 0 0,0 1 0 0 0,-1 0 1 0 0,-6 4-1 0 0,-12 10 184 0 0,1 1-1 0 0,1 1 1 0 0,0 1 0 0 0,1 0 0 0 0,-22 30 0 0 0,34-40-298 0 0,1 1 1 0 0,0 0 0 0 0,0 1-1 0 0,1-1 1 0 0,-7 17-1 0 0,4-9-63 0 0,7-16-1 0 0,1 0 0 0 0,-1 0 0 0 0,1 0 0 0 0,0 1 0 0 0,0-1 0 0 0,0 0 0 0 0,0 1 0 0 0,0-1 0 0 0,1 1 0 0 0,-1-1 0 0 0,1 1 0 0 0,0 0 0 0 0,-1-1 0 0 0,1 5 0 0 0,0-7 0 0 0,0 1 0 0 0,0 0 0 0 0,0 0 0 0 0,0-1 0 0 0,0 1 0 0 0,0 0 0 0 0,1-1 0 0 0,-1 1 0 0 0,0 0 0 0 0,0-1 0 0 0,0 1 0 0 0,1 0 0 0 0,-1-1 0 0 0,0 1 0 0 0,1 0 0 0 0,0 0-1 0 0,4 0 1 0 0,-4 0 0 0 0,2-1 8 0 0,-1 1 0 0 0,1-1-1 0 0,0 1 1 0 0,-1-1 0 0 0,1 0-1 0 0,0 0 1 0 0,-1 0 0 0 0,1 0-1 0 0,0 0 1 0 0,-1-1 0 0 0,1 1-1 0 0,-1-1 1 0 0,1 0 0 0 0,0 0-1 0 0,-1 0 1 0 0,5-2 0 0 0,3-3 44 0 0,0 0-1 0 0,15-13 1 0 0,-10 7-2 0 0,-6 6-24 0 0,1-1-12 0 0,0-1 1 0 0,0 1-1 0 0,-1-1 1 0 0,0-1-1 0 0,13-17 0 0 0,-13 14 17 0 0,-6 8-19 0 0,0 0 0 0 0,0-1 0 0 0,0 0 0 0 0,-1 1 0 0 0,4-9 0 0 0,-6 11 18 0 0,0 1-1 0 0,1-1 0 0 0,-1 0 0 0 0,0 0 1 0 0,0 0-1 0 0,0 0 0 0 0,0 0 0 0 0,0 0 1 0 0,0 0-1 0 0,-1 0 0 0 0,1 0 0 0 0,-1 1 1 0 0,1-1-1 0 0,-1 0 0 0 0,0 0 0 0 0,0 0 1 0 0,1 1-1 0 0,-1-1 0 0 0,-2-2 0 0 0,2 4 1 0 0,1-1 0 0 0,-1 0-1 0 0,0 0 1 0 0,0 1 0 0 0,1-1-1 0 0,-1 1 1 0 0,0-1-1 0 0,0 0 1 0 0,0 1 0 0 0,0 0-1 0 0,0-1 1 0 0,0 1-1 0 0,0-1 1 0 0,0 1 0 0 0,0 0-1 0 0,0 0 1 0 0,0 0-1 0 0,0 0 1 0 0,0-1 0 0 0,0 1-1 0 0,0 1 1 0 0,0-1 0 0 0,0 0-1 0 0,0 0 1 0 0,0 0-1 0 0,0 0 1 0 0,0 1 0 0 0,0-1-1 0 0,0 1 1 0 0,-2 0-1 0 0,-3 2 150 0 0,-1 0 0 0 0,1 0-1 0 0,-8 6 1 0 0,12-7-160 0 0,-11 7 133 0 0,0 0 0 0 0,1 1 0 0 0,0 1 0 0 0,1 0 0 0 0,-12 14 0 0 0,14-16-142 0 0,7-7-19 0 0,-1 1-1 0 0,1-1 0 0 0,0 1 1 0 0,0-1-1 0 0,1 1 0 0 0,-1-1 1 0 0,0 1-1 0 0,1 0 0 0 0,-2 4 1 0 0,4-8 3 0 0,0 0 1 0 0,0-1-1 0 0,1 1 1 0 0,-1 0-1 0 0,0 0 1 0 0,1 0-1 0 0,-1 0 1 0 0,1 0-1 0 0,2-1 1 0 0,9-6 6 0 0,-9 3-1 0 0,1 0 0 0 0,-1 0 0 0 0,0 0 0 0 0,0 0 0 0 0,-1-1 0 0 0,0 0 0 0 0,1 1 0 0 0,-2-1 0 0 0,1 0 0 0 0,-1-1 0 0 0,2-7 0 0 0,-4 12 1 0 0,0 1 0 0 0,0 1-1 0 0,0-1 0 0 0,0 0 1 0 0,0 1-1 0 0,1-1 1 0 0,-1 1-1 0 0,0-1 1 0 0,0 0-1 0 0,0 1 0 0 0,1-1 1 0 0,-1 1-1 0 0,0-1 1 0 0,0 1-1 0 0,1-1 1 0 0,-1 1-1 0 0,0-1 0 0 0,1 1 1 0 0,-1-1-1 0 0,1 1 1 0 0,-1 0-1 0 0,1-1 1 0 0,0 0-1 0 0,-10 9 58 0 0,-6 7-63 0 0,6-3 20 0 0,-7 13 34 0 0,14-20-43 0 0,0-1-1 0 0,-1 0 0 0 0,1 1 0 0 0,-6 5 0 0 0,4-5-1 0 0,0 1 1 0 0,0-1-1 0 0,1 1 0 0 0,0-1 0 0 0,-4 9 0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06.74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153 337 2760 0 0,'0'0'313'0'0,"2"-1"584"0"0,5-3 246 0 0,-1 0-991 0 0,0 1 1 0 0,0-1-1 0 0,0 1 0 0 0,0 0 0 0 0,1 0 0 0 0,-1 1 1 0 0,1 0-1 0 0,9-2 0 0 0,0-1-127 0 0,33-13 158 0 0,-29 9 142 0 0,12-8 754 0 0,-26 12-471 0 0,1 1 0 0 0,15-6-1 0 0,-17 7-450 0 0,1 0 0 0 0,-1-1-1 0 0,0 1 1 0 0,0-1 0 0 0,-1 0 0 0 0,1 0-1 0 0,-1 0 1 0 0,7-8 0 0 0,4-5 210 0 0,-13 16-330 0 0,-1-1 0 0 0,1 0 0 0 0,-1 0 0 0 0,1 0 0 0 0,-1 0 0 0 0,0 0 0 0 0,1-1 1 0 0,-1 1-1 0 0,-1 0 0 0 0,1 0 0 0 0,0-1 0 0 0,0 1 0 0 0,-1 0 0 0 0,1-1 0 0 0,-1 1 0 0 0,0-1 1 0 0,0 1-1 0 0,0-1 0 0 0,0-2 0 0 0,-1 3 5 0 0,1 0 1 0 0,-1 0 0 0 0,1 0-1 0 0,-1 0 1 0 0,0 0-1 0 0,0 1 1 0 0,0-1 0 0 0,0 0-1 0 0,0 0 1 0 0,0 1-1 0 0,0-1 1 0 0,0 1-1 0 0,-1-1 1 0 0,1 1 0 0 0,-1 0-1 0 0,1 0 1 0 0,-1-1-1 0 0,1 1 1 0 0,-1 0-1 0 0,0 0 1 0 0,1 0 0 0 0,-1 1-1 0 0,0-1 1 0 0,0 0-1 0 0,-3 0 1 0 0,-4-1 103 0 0,-1 0 0 0 0,1 1 1 0 0,0 0-1 0 0,-1 1 0 0 0,1 0 0 0 0,0 0 0 0 0,-1 1 1 0 0,1 0-1 0 0,0 0 0 0 0,0 1 0 0 0,-1 1 0 0 0,-9 4 0 0 0,-1 1 93 0 0,2 1 0 0 0,-1 0 0 0 0,1 2 0 0 0,-23 18-1 0 0,35-24-207 0 0,0 0-1 0 0,0 0 0 0 0,1 1 1 0 0,0 0-1 0 0,0 0 0 0 0,1 0 1 0 0,0 1-1 0 0,0-1 0 0 0,0 1 1 0 0,1 0-1 0 0,-4 12 0 0 0,6-15 22 0 0,0 1 0 0 0,1-1 0 0 0,0 0-1 0 0,0 1 1 0 0,0-1 0 0 0,1 1-1 0 0,-1-1 1 0 0,1 0 0 0 0,0 1-1 0 0,1-1 1 0 0,-1 0 0 0 0,1 0-1 0 0,-1 0 1 0 0,1 0 0 0 0,4 6 0 0 0,-2-3 62 0 0,1 0 0 0 0,0-1 0 0 0,0 0 0 0 0,0 1 0 0 0,1-2 0 0 0,0 1 0 0 0,9 6 0 0 0,-7-6-81 0 0,0-2-1 0 0,1 1 1 0 0,0-1-1 0 0,0-1 1 0 0,0 1-1 0 0,0-2 1 0 0,0 1-1 0 0,1-1 0 0 0,-1 0 1 0 0,1-1-1 0 0,-1 0 1 0 0,1-1-1 0 0,0 0 1 0 0,14-2-1 0 0,-2-2 66 0 0,-14 3-66 0 0,0 0 0 0 0,0 0 0 0 0,-1-1 0 0 0,1-1 0 0 0,0 1 0 0 0,11-7-1 0 0,1-2 4 0 0,-8 5-9 0 0,1 0-1 0 0,-1-1 0 0 0,0-1 1 0 0,-1 0-1 0 0,0-1 1 0 0,0 0-1 0 0,-1-1 1 0 0,9-10-1 0 0,-14 13-16 0 0,-1 0 0 0 0,0-1 0 0 0,-1 1 0 0 0,1-1 1 0 0,-2 0-1 0 0,1 0 0 0 0,-1 0 0 0 0,0 0 0 0 0,0 0 0 0 0,-1 0 0 0 0,0 0 0 0 0,-1-17 0 0 0,0 22-5 0 0,-1 0 0 0 0,1 0-1 0 0,-1-1 1 0 0,1 1 0 0 0,-1 0 0 0 0,0 0 0 0 0,0 0 0 0 0,-1 0 0 0 0,1 0 0 0 0,-1 0 0 0 0,1 1 0 0 0,-1-1 0 0 0,-3-3-1 0 0,2 2 7 0 0,-1 0 0 0 0,1 1 0 0 0,-1-1 0 0 0,0 1 0 0 0,0 0 0 0 0,0 0 0 0 0,-7-3 0 0 0,4 3 0 0 0,-1 0 0 0 0,1 1 0 0 0,0 0 0 0 0,-1 0 0 0 0,0 1 0 0 0,1 0 0 0 0,-1 0 0 0 0,0 1 0 0 0,-10 0-1 0 0,2 1 21 0 0,0 1 0 0 0,1 1-1 0 0,-23 6 1 0 0,10-1 11 0 0,1 2 0 0 0,0 1 1 0 0,0 2-1 0 0,1 0 0 0 0,1 1 1 0 0,1 2-1 0 0,-41 33 0 0 0,48-34-21 0 0,6-7-13 0 0,2 1 1 0 0,-1 0-1 0 0,1 0 1 0 0,1 1-1 0 0,0 0 1 0 0,-13 21-1 0 0,18-26-7 0 0,0 2 0 0 0,-1-1 0 0 0,1 0 0 0 0,1 1 0 0 0,-3 9 0 0 0,4-15 0 0 0,1 1 0 0 0,0 0 0 0 0,0-1 0 0 0,-1 1 0 0 0,1 0 0 0 0,0-1 0 0 0,0 1 0 0 0,1 0 0 0 0,-1-1 0 0 0,0 1 0 0 0,1 0 0 0 0,-1-1 0 0 0,1 1 0 0 0,-1 0 0 0 0,1-1 0 0 0,0 1 0 0 0,-1-1 0 0 0,1 1 0 0 0,0-1 0 0 0,0 0 0 0 0,0 1 0 0 0,0-1 0 0 0,2 2 0 0 0,2 1 18 0 0,0-1-1 0 0,-1 0 0 0 0,1 0 0 0 0,1-1 1 0 0,-1 1-1 0 0,0-1 0 0 0,1 0 0 0 0,-1 0 1 0 0,1-1-1 0 0,-1 0 0 0 0,1 0 0 0 0,0 0 1 0 0,9 0-1 0 0,8-1 67 0 0,46-6-1 0 0,-69 6-81 0 0,46-6 31 0 0,-2-2 0 0 0,1-2 0 0 0,-2-2 0 0 0,1-2-1 0 0,55-26 1 0 0,-84 32-22 0 0,-1-1-1 0 0,0-1 0 0 0,-1 0 1 0 0,1-1-1 0 0,-2 0 0 0 0,0-1 1 0 0,13-15-1 0 0,-19 19 2 0 0,1-1 0 0 0,-2 0 0 0 0,1-1-1 0 0,-1 0 1 0 0,0 1 0 0 0,-1-1 0 0 0,0-1 0 0 0,4-16 0 0 0,-8 23 1 0 0,1 1 1 0 0,0 0 0 0 0,-1-1 0 0 0,0 1 0 0 0,0 0 0 0 0,0-1-1 0 0,0 1 1 0 0,0 0 0 0 0,-1-1 0 0 0,0 1 0 0 0,1 0-1 0 0,-1 0 1 0 0,0-1 0 0 0,-1 1 0 0 0,1 0 0 0 0,0 0 0 0 0,-1 0-1 0 0,0 0 1 0 0,-2-3 0 0 0,0 2 12 0 0,0 0 0 0 0,1 0-1 0 0,-1 0 1 0 0,-1 0 0 0 0,1 1 0 0 0,0-1 0 0 0,-1 1-1 0 0,0 0 1 0 0,0 1 0 0 0,-10-5 0 0 0,3 3-7 0 0,-1 1 0 0 0,0 0 0 0 0,0 1 0 0 0,0 0 0 0 0,-1 1 0 0 0,1 1 0 0 0,0 0 1 0 0,0 0-1 0 0,0 1 0 0 0,-1 1 0 0 0,1 1 0 0 0,-22 6 0 0 0,4 2 14 0 0,-1 1 1 0 0,2 1-1 0 0,-55 34 0 0 0,64-33-11 0 0,0 1 0 0 0,1 0 0 0 0,1 2 0 0 0,0 0 0 0 0,1 2 0 0 0,1 0-1 0 0,1 0 1 0 0,-27 44 0 0 0,38-54-22 0 0,0 0 0 0 0,1 1 0 0 0,0 0 0 0 0,0 0 0 0 0,-2 11 0 0 0,4-14 0 0 0,1 0 0 0 0,0-1 0 0 0,0 1 0 0 0,1 0 0 0 0,0 0 0 0 0,0 0 0 0 0,1 0 0 0 0,1 11 0 0 0,-1-15 0 0 0,0-1 0 0 0,0 1 0 0 0,0 0 0 0 0,0-1 0 0 0,1 1 0 0 0,-1-1 0 0 0,1 0 0 0 0,0 1 0 0 0,-1-1 0 0 0,1 0 0 0 0,0 0 0 0 0,0 0 0 0 0,0 0 0 0 0,1-1 0 0 0,-1 1 0 0 0,0 0 0 0 0,1-1 0 0 0,-1 0 0 0 0,1 1 0 0 0,-1-1 0 0 0,1 0 0 0 0,0 0 0 0 0,-1-1 0 0 0,6 2 0 0 0,2 0 0 0 0,1-1 0 0 0,-1 0 0 0 0,1-1 0 0 0,0 0 0 0 0,14-2 0 0 0,5-3 19 0 0,1-1 0 0 0,-1-1 0 0 0,40-14 0 0 0,82-45 52 0 0,-114 45-53 0 0,-1-2 0 0 0,53-42-1 0 0,-55 35 19 0 0,42-45-1 0 0,-63 61-42 0 0,-5 4 25 0 0,0-1 0 0 0,13-20 0 0 0,-18 25-16 0 0,-1 0 1 0 0,1-1-1 0 0,-1 1 0 0 0,-1 0 0 0 0,1-1 1 0 0,-1 0-1 0 0,1-8 0 0 0,-3 13 0 0 0,0-1 0 0 0,0 1-1 0 0,0-1 1 0 0,0 1 0 0 0,-1-1 0 0 0,1 1-1 0 0,-1 0 1 0 0,1-1 0 0 0,-1 1-1 0 0,0 0 1 0 0,0 0 0 0 0,0-1 0 0 0,0 1-1 0 0,0 0 1 0 0,-1 0 0 0 0,1 0-1 0 0,-1 0 1 0 0,1 0 0 0 0,-1 1 0 0 0,-2-3-1 0 0,0 1 3 0 0,0-1 0 0 0,0 1 0 0 0,0 1 0 0 0,-1-1 0 0 0,1 0 0 0 0,-1 1 0 0 0,0 0 0 0 0,-8-3 0 0 0,6 4-4 0 0,-1 0 0 0 0,1 0 0 0 0,-1 0 0 0 0,0 1 0 0 0,1 0 0 0 0,-1 1 0 0 0,1 0 0 0 0,-1 0 0 0 0,-8 3 0 0 0,-10 3 0 0 0,-30 13 0 0 0,46-16 0 0 0,-26 10 0 0 0,0 1 0 0 0,1 2 0 0 0,0 2 0 0 0,2 1 0 0 0,0 2 0 0 0,1 1 0 0 0,-31 29 0 0 0,61-50 0 0 0,-94 94-36 0 0,81-79 29 0 0,1 1 0 0 0,1 0 0 0 0,0 1-1 0 0,-10 21 1 0 0,21-36 7 0 0,0 1 0 0 0,0-1 0 0 0,0 1 0 0 0,1 0 0 0 0,-1 0 0 0 0,0 7 0 0 0,2-10 0 0 0,0-1 0 0 0,0 0 0 0 0,0 0 0 0 0,0 0 0 0 0,0 0 0 0 0,0 0 0 0 0,0 0 0 0 0,0 0 0 0 0,1 1 0 0 0,-1-1 0 0 0,0 0 0 0 0,1 0 0 0 0,-1 0 0 0 0,1 0 0 0 0,-1 0 0 0 0,1 0 0 0 0,-1 0 0 0 0,1 0 0 0 0,0 0 0 0 0,-1-1 0 0 0,1 1 0 0 0,0 0 0 0 0,0 0 0 0 0,0-1 0 0 0,0 1 0 0 0,-1 0 0 0 0,1-1 0 0 0,0 1 0 0 0,0-1 0 0 0,0 1 0 0 0,0-1 0 0 0,0 1 0 0 0,1-1 0 0 0,-1 0 0 0 0,2 1 0 0 0,2-1-2 0 0,0 1 0 0 0,1-1-1 0 0,-1 0 1 0 0,0 0 0 0 0,1-1-1 0 0,-1 1 1 0 0,0-1 0 0 0,1-1 0 0 0,9-2-1 0 0,3-4-14 0 0,24-12-1 0 0,-16 7 12 0 0,22-12-10 0 0,-1-2 0 0 0,-2-1 0 0 0,54-46 0 0 0,-82 59 4 0 0,-2-1-1 0 0,0 0 0 0 0,-1-2 0 0 0,22-33 0 0 0,-33 46 13 0 0,0 0 0 0 0,0 0 0 0 0,-1 0 0 0 0,0 0 0 0 0,0 0 0 0 0,0 0 0 0 0,1-7 0 0 0,-3 10 0 0 0,1-1 0 0 0,-1 1 0 0 0,0 0 0 0 0,0-1 0 0 0,0 1 0 0 0,0 0 0 0 0,0 0 0 0 0,0-1 0 0 0,-1 1 0 0 0,1 0 0 0 0,-1 0 0 0 0,1-1 0 0 0,-1 1 0 0 0,0 0 0 0 0,0 0 0 0 0,0 0 0 0 0,0 0 0 0 0,-3-3 0 0 0,3 4 0 0 0,-1-1 0 0 0,1 1 0 0 0,-1 0 0 0 0,1 0 0 0 0,-1 1 0 0 0,1-1 0 0 0,-1 0 0 0 0,0 0 0 0 0,1 1 0 0 0,-1-1 0 0 0,0 1 0 0 0,0-1 0 0 0,1 1 0 0 0,-1 0 0 0 0,0 0 0 0 0,0 0 0 0 0,0 0 0 0 0,1 0 0 0 0,-4 1 0 0 0,-2 0 0 0 0,0 0 0 0 0,0 1 0 0 0,-9 2 0 0 0,-11 7 0 0 0,0 0 0 0 0,0 2 0 0 0,1 1 0 0 0,1 1 0 0 0,1 1 0 0 0,0 1 0 0 0,1 1 0 0 0,0 1 0 0 0,-23 27 0 0 0,37-36 0 0 0,-29 30 0 0 0,-40 54 0 0 0,74-89 0 0 0,1 0 0 0 0,0 0-1 0 0,1 0 1 0 0,-1 0-1 0 0,-2 8 1 0 0,-1 2-8 0 0,8-15 1 0 0,1 0 0 0 0,-1 0 1 0 0,0 0-1 0 0,0 0 0 0 0,1-1 1 0 0,-1 1-1 0 0,3-2 0 0 0,13-6 7 0 0,-1-1 0 0 0,0-2-1 0 0,0 1 1 0 0,-1-2-1 0 0,27-24 1 0 0,1 0-64 0 0,-20 17 57 0 0,70-55-784 0 0,-88 69 301 0 0,1 0 0 0 0,13-7 0 0 0,-5 3-973 0 0,-4 1-4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07.4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22 456 0 0,'0'0'664'0'0,"5"-8"856"0"0,4 2-2120 0 0,-5-2-272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8.3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143 1 16208 0 0,'0'0'1469'0'0,"-2"1"-1208"0"0,-3 2 99 0 0,-1 1 1 0 0,1 0-1 0 0,1 1 1 0 0,-1-1-1 0 0,1 1 0 0 0,-1 0 1 0 0,-4 8-1 0 0,-23 44 2469 0 0,4-7-1890 0 0,21-38-837 0 0,0 0 0 0 0,2 0 1 0 0,-1 1-1 0 0,-4 18 1 0 0,9-28-55 0 0,1-1 1 0 0,-1 0 0 0 0,1 0 0 0 0,0 1 0 0 0,0-1 0 0 0,0 0 0 0 0,0 1-1 0 0,0-1 1 0 0,0 0 0 0 0,1 1 0 0 0,0 3 0 0 0,0-5-139 0 0,-1 0 0 0 0,1 0-1 0 0,-1 0 1 0 0,1 0 0 0 0,-1 0 0 0 0,1 0-1 0 0,-1-1 1 0 0,1 1 0 0 0,0 0 0 0 0,0 0 0 0 0,1 0-1 0 0,-1 0-409 0 0,0 0-1 0 0,0-1 0 0 0,0 1 0 0 0,0-1 0 0 0,0 0 0 0 0,0 1 0 0 0,0-1 0 0 0,0 0 0 0 0,0 0 0 0 0,1 1 1 0 0,-1-1-1 0 0,1 0 0 0 0,12 0-7272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08.1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4504 0 0 0,'0'0'6654'0'0,"2"0"-5968"0"0,6 0-603 0 0,0-1-1 0 0,-1 0 1 0 0,1-1 0 0 0,-1 1 0 0 0,1-1 0 0 0,-1-1 0 0 0,11-4 0 0 0,50-30 736 0 0,-28 14-617 0 0,-9 4-202 0 0,31-23 0 0 0,-20 12-38 0 0,202-149 352 0 0,-33 15 835 0 0,-66 66-368 0 0,25-19-175 0 0,-124 81-504 0 0,303-229 360 0 0,-197 163-346 0 0,-5 4-27 0 0,88-77 98 0 0,-46 35-59 0 0,-76 55-48 0 0,16-12-95 0 0,89-61-3 0 0,-20 13 668 0 0,-13-2 163 0 0,-42 30-439 0 0,131-79 54 0 0,231-191-428 0 0,-480 367 0 0 0,197-137 0 0 0,-27 22 0 0 0,142-113 70 0 0,-184 138-76 0 0,-30 17 6 0 0,80-56 0 0 0,-123 89 0 0 0,1-2 0 0 0,16-6 0 0 0,128-114 0 0 0,-103 66 408 0 0,-12 31-276 0 0,-43 36-376 0 0,-48 34 324 0 0,0 2 0 0 0,1 0 0 0 0,23-11 0 0 0,-32 19-68 0 0,-4 2-96 0 0,-1 1 1 0 0,0-1 0 0 0,-1-1-1 0 0,1 1 1 0 0,7-6 0 0 0,-12 8-97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08.5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62 3224 0 0,'-9'-2'9872'0'0,"22"0"-8135"0"0,15-5-2666 0 0,15-1 929 0 0,75-18 0 0 0,-26 11 0 0 0,-62 14 0 0 0,-18 0 0 0 0,-4 8 0 0 0,-7-5 31 0 0,0 0 0 0 0,0 1 0 0 0,0-1 1 0 0,0 1-1 0 0,-1-1 0 0 0,1 0 0 0 0,-1 1 1 0 0,0-1-1 0 0,1 1 0 0 0,-1-1 0 0 0,0 1 1 0 0,0-1-1 0 0,-1 1 0 0 0,1-1 0 0 0,-1 1 1 0 0,1-1-1 0 0,-1 1 0 0 0,0-1 0 0 0,0 1 1 0 0,0-1-1 0 0,-2 4 0 0 0,-1 1 87 0 0,0 0-1 0 0,0 0 0 0 0,-1 0 1 0 0,0-1-1 0 0,-9 10 1 0 0,-44 48 220 0 0,49-55-545 0 0,1 1 0 0 0,0 0 0 0 0,0 0 0 0 0,-9 17 1 0 0,13-11-5034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5.8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299 1 7688 0 0,'0'0'696'0'0,"-5"15"746"0"0,4-14-1300 0 0,0-1 0 0 0,0 0 0 0 0,0 1 0 0 0,1-1 0 0 0,-1 1 0 0 0,0-1 0 0 0,0 1 0 0 0,0-1 0 0 0,1 1 0 0 0,-1-1 0 0 0,0 1 0 0 0,0 0 0 0 0,1-1 0 0 0,-1 1 0 0 0,1 0 0 0 0,-1 1 0 0 0,-11 15 961 0 0,9-11-776 0 0,0-1-122 0 0,0 1-1 0 0,0 0 1 0 0,1 0 0 0 0,0 0-1 0 0,-2 9 1 0 0,0-2 45 0 0,-4 20 215 0 0,-8 64 1 0 0,10-56-377 0 0,2-10-21 0 0,-27 230 45 0 0,19-118-102 0 0,-6 25-11 0 0,4-42-1 0 0,-6 33 65 0 0,6-51-64 0 0,-9 205-101 0 0,11-148-864 0 0,-2-44 128 0 0,4-42 629 0 0,-7 50 120 0 0,6-14 48 0 0,5-41 5 0 0,3 10-18 0 0,1-13-1 0 0,-2 122 42 0 0,5-136-16 0 0,4 23-414 0 0,-2-39 278 0 0,13 97 704 0 0,-14-121-540 0 0,9 26 0 0 0,-2-5 0 0 0,-8-34 0 0 0,0 2 0 0 0,0-1 0 0 0,0 0 0 0 0,1 0 0 0 0,-1 0 0 0 0,1 0 0 0 0,0 0 0 0 0,4 6 0 0 0,2 12 0 0 0,-6-17 11 0 0,0 0 1 0 0,0 0-1 0 0,-1 0 0 0 0,0 1 1 0 0,0-1-1 0 0,-1 0 1 0 0,0 0-1 0 0,0 1 1 0 0,-1 7-1 0 0,1 2 3 0 0,0-1-37 0 0,-1-10-28 0 0,1 0-1 0 0,0 0 1 0 0,0-1 0 0 0,0 1 0 0 0,1 0 0 0 0,0 0 0 0 0,2 7 0 0 0,-2-7-415 0 0,-1 0-12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6.6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30 7424 0 0,'0'0'874'0'0,"4"-9"668"0"0,-1 1-1020 0 0,-3 7-223 0 0,2-1-99 0 0,8-7 669 0 0,-9 9-310 0 0,1 0 17 0 0,0 0-493 0 0,-1 0 0 0 0,1 0 0 0 0,0 0 0 0 0,0 1 0 0 0,-1-1 0 0 0,1 1 0 0 0,0-1 0 0 0,-1 1 0 0 0,1-1 0 0 0,0 1 0 0 0,-1 0 0 0 0,1 0 0 0 0,-1 0 0 0 0,1 0 1 0 0,-1 0-1 0 0,2 2 0 0 0,2 2 108 0 0,-1 0-1 0 0,0 0 1 0 0,4 8 0 0 0,8 11 1 0 0,-5-8 335 0 0,0 1 0 0 0,14 30 0 0 0,-23-42-439 0 0,4 10 49 0 0,0-1 0 0 0,5 24-1 0 0,0 0-13 0 0,45 98 148 0 0,-49-119-262 0 0,3 1 8 0 0,1 0 0 0 0,0 0-1 0 0,1-1 1 0 0,1-1 0 0 0,1 0 0 0 0,29 27-1 0 0,-42-42-328 0 0,13 10 567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7.0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1 543 12096 0 0,'0'0'1090'0'0,"1"-2"-867"0"0,106-95 1961 0 0,-98 88-1977 0 0,0-1 1 0 0,10-14 0 0 0,4-5 114 0 0,38-52 672 0 0,-49 61-847 0 0,2 1 0 0 0,0 0 0 0 0,2 1 0 0 0,0 0 0 0 0,23-19 0 0 0,97-54 72 0 0,-116 79-189 0 0,-7 4-15 0 0,1 2-1 0 0,19-8 0 0 0,9-3 7 0 0,-17 5-1570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7.4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20 179 11832 0 0,'-5'5'92'0'0,"4"-4"-66"0"0,0 0 1 0 0,0 0 0 0 0,1-1 0 0 0,-1 1 0 0 0,0 0 0 0 0,0 0 0 0 0,0 0 0 0 0,1 0 0 0 0,-1 0 0 0 0,0 0-1 0 0,1 1 1 0 0,-1-1 0 0 0,1 0 0 0 0,-1 0 0 0 0,1 0 0 0 0,0 0 0 0 0,-1 2 0 0 0,1-1 295 0 0,0-2-34 0 0,-2 2-176 0 0,17 6 482 0 0,-7-6-290 0 0,0-1 0 0 0,0-1 1 0 0,-1 1-1 0 0,1-1 1 0 0,0 0-1 0 0,0-1 0 0 0,-1 0 1 0 0,1 0-1 0 0,10-3 0 0 0,95-26 526 0 0,-67 19-93 0 0,73-27 0 0 0,7-18-657 0 0,-84 38-69 0 0,-11 6-863 0 0,57-17 0 0 0,-56 21-39 0 0,-2-3-4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8.5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401 0 3224 0 0,'0'0'143'0'0,"0"2"-3"0"0,0 1-105 0 0,1-1 1 0 0,-2 0 0 0 0,1 0 0 0 0,0 1-1 0 0,0-1 1 0 0,-1 0 0 0 0,1 1 0 0 0,-1-1-1 0 0,0 0 1 0 0,1 0 0 0 0,-3 4 0 0 0,-2 7 511 0 0,-2 28 1232 0 0,1 0 1 0 0,1 56 0 0 0,16 55 226 0 0,-10-134-1866 0 0,5 36 194 0 0,10 155 220 0 0,-15-151-537 0 0,-1 43 30 0 0,-5 163 86 0 0,4-32-123 0 0,1-137-9 0 0,10 183-1 0 0,-2-123 0 0 0,-3-51 0 0 0,2 117 0 0 0,-7-120 0 0 0,-9 247 0 0 0,-5-190-1 0 0,-35 273-10 0 0,7-98-583 0 0,26-180 164 0 0,0 71 141 0 0,2-20 203 0 0,6-128 59 0 0,-47 617 1 0 0,40-507 26 0 0,0-5 0 0 0,-14 241 0 0 0,10-197 84 0 0,9-90-230 0 0,-12 179-104 0 0,17-106 250 0 0,2-41 0 0 0,-12-1 156 0 0,5-64-32 0 0,3-43-46 0 0,-2 24-214 0 0,9-73 118 0 0,-13 143-74 0 0,2-79 53 0 0,-3 136 0 0 0,5 4 13 0 0,8-174 12 0 0,1 2-131 0 0,1 0-1 0 0,8 54 1 0 0,-6-76-341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9.45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1 637 456 0 0,'4'7'-130'0'0,"-4"-7"255"0"0,0 0 0 0 0,0 1 0 0 0,0-1 0 0 0,0 0 0 0 0,0 1 0 0 0,0-1 0 0 0,0 0 0 0 0,0 1 0 0 0,1-1 0 0 0,-1 0 0 0 0,0 0 0 0 0,0 1 0 0 0,0-1 0 0 0,0 0 0 0 0,0 1 0 0 0,1-1 0 0 0,-1 0 0 0 0,0 0 0 0 0,0 0 0 0 0,1 1 0 0 0,-1-1 0 0 0,0 0 0 0 0,0 0-1 0 0,1 0 1 0 0,-1 1 0 0 0,0-1 0 0 0,0 0 0 0 0,1 0 0 0 0,-1 0 0 0 0,0 0 0 0 0,1 0 0 0 0,-1 0 0 0 0,0 0 0 0 0,1 0 0 0 0,-1 0 0 0 0,0 0 0 0 0,0 0 0 0 0,1 0 0 0 0,-1 0 0 0 0,0 0 0 0 0,1 0 0 0 0,-1 0 0 0 0,0 0 0 0 0,1 0 0 0 0,-1 0 0 0 0,0 0 0 0 0,0 0 0 0 0,1-1 0 0 0,-1 1 0 0 0,0 0 0 0 0,1 0 0 0 0,-1 0 0 0 0,0-1 0 0 0,0 1 0 0 0,0 0 0 0 0,1 0 0 0 0,-1 0 0 0 0,0-1 0 0 0,5-4 94 0 0,-1 1 0 0 0,0-1 0 0 0,5-9 1 0 0,12-14 557 0 0,15-8 300 0 0,44-43-334 0 0,-63 64-540 0 0,1 0 0 0 0,37-22 1 0 0,113-48 465 0 0,-16 9-690 0 0,-24 14 19 0 0,1 0 68 0 0,-87 41-87 0 0,1 2 0 0 0,54-15 0 0 0,-94 33 20 0 0,68-33-73 0 0,-69 34-41 0 0,0-1 0 0 0,0 0 0 0 0,-1 0 0 0 0,1 0 0 0 0,0 0 0 0 0,-1 0 0 0 0,4-3 0 0 0,-1-1-3995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19.9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 0 0 0,'0'2'26'0'0,"0"-2"-6"0"0,0 1-1 0 0,0-1 1 0 0,-1 1-1 0 0,1 0 1 0 0,1-1 0 0 0,-1 1-1 0 0,5 11 10515 0 0,-4 0-9262 0 0,2 2-654 0 0,-3-11-432 0 0,1-1-1 0 0,-1 1 1 0 0,1 0 0 0 0,0 0 0 0 0,0-1 0 0 0,2 4 0 0 0,7 18 374 0 0,10 31 1 0 0,3 10 39 0 0,-13-35-242 0 0,0 0 0 0 0,6 36 0 0 0,-10-35-241 0 0,2-1 0 0 0,12 32 0 0 0,-11-44-106 0 0,0-1-1 0 0,1 0 1 0 0,1 0 0 0 0,13 15-1 0 0,-18-25-236 0 0,0-1-1 0 0,0-1 1 0 0,0 1-1 0 0,0-1 0 0 0,1 0 1 0 0,12 6-1 0 0,-6-2-1457 0 0,-1-3-3421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20.4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699 1 3224 0 0,'0'1'240'0'0,"0"42"313"0"0,0-12 6016 0 0,-5-25-5147 0 0,-145 259 1482 0 0,136-241-2591 0 0,0-2 0 0 0,-22 27 0 0 0,1-4 259 0 0,-12 23-29 0 0,-77 118-134 0 0,56-58-405 0 0,-27 48 392 0 0,-11 18-572 0 0,106-193 137 0 0,-1 1 0 0 0,0 0 0 0 0,1 0 0 0 0,-1 0 0 0 0,1-1 0 0 0,-1 1 0 0 0,1 0 0 0 0,0 0 0 0 0,0 0 0 0 0,0 0 0 0 0,0 2 0 0 0,0 0-351 0 0,0-3-137 0 0,13-4-3951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8.7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528 1 19063 0 0,'0'0'1912'0'0,"-1"16"-1736"0"0,-5 11 395 0 0,-2-1 0 0 0,-1 0 0 0 0,-2-1 0 0 0,0 0 1 0 0,-1-1-1 0 0,-29 43 0 0 0,17-30-150 0 0,-69 100 1128 0 0,37-61-1184 0 0,4 2-1 0 0,-44 88 0 0 0,83-140-358 0 0,-43 93 0 0 0,47-97-6 0 0,1 1-1 0 0,1 0 1 0 0,-6 34 0 0 0,12-52 14 0 0,1-1-1 0 0,0 1 1 0 0,0 1-1 0 0,0-1 1 0 0,0 0-1 0 0,1-1 1 0 0,1 8-1 0 0,-2-10-191 0 0,1 0 0 0 0,-1-1 0 0 0,1 1 0 0 0,-1-1 0 0 0,1 1 0 0 0,0 0 0 0 0,0-1 0 0 0,0 1-1 0 0,0-1 1 0 0,0 1 0 0 0,0-1 0 0 0,0 0 0 0 0,0 1 0 0 0,1-1 0 0 0,-1 0 0 0 0,0 0 0 0 0,1 0 0 0 0,-1 0 0 0 0,1 0 0 0 0,-1 0 0 0 0,1-1 0 0 0,0 1-1 0 0,-1 0 1 0 0,3 0 0 0 0,10 0-8549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20.8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67 176 10104 0 0,'-34'70'1078'0'0,"33"-69"-1069"0"0,1 0-1 0 0,-1 0 0 0 0,0 0 1 0 0,1-1-1 0 0,-1 1 0 0 0,0 0 1 0 0,0 0-1 0 0,1-1 0 0 0,-1 1 1 0 0,0-1-1 0 0,0 1 0 0 0,0-1 1 0 0,0 1-1 0 0,0-1 0 0 0,0 1 1 0 0,-2-1-1 0 0,2 1 74 0 0,-1-1 0 0 0,1 1 0 0 0,0-1 0 0 0,0 1 1 0 0,0-1-1 0 0,0 1 0 0 0,0-1 0 0 0,0 1 0 0 0,0 0 0 0 0,-2 1 1 0 0,3-2-28 0 0,0 0 0 0 0,0 0 1 0 0,-1 0-1 0 0,1 0 0 0 0,0 0 1 0 0,0 1-1 0 0,0-1 0 0 0,0 0 1 0 0,0 0-1 0 0,0 0 0 0 0,0 0 1 0 0,0 0-1 0 0,0 0 0 0 0,-1 0 1 0 0,1 0-1 0 0,0 0 1 0 0,0 0-1 0 0,0 0 0 0 0,0 0 1 0 0,0 1-1 0 0,0-1 0 0 0,0 0 1 0 0,0 0-1 0 0,0 0 0 0 0,0 0 1 0 0,0 0-1 0 0,0 0 0 0 0,0 0 1 0 0,0 0-1 0 0,0 1 0 0 0,0-1 1 0 0,0 0-1 0 0,0 0 0 0 0,0 0 1 0 0,0 0-1 0 0,0 0 0 0 0,0 0 1 0 0,0 0-1 0 0,0 1 0 0 0,0-1 1 0 0,0 0-1 0 0,0 0 1 0 0,0 0-1 0 0,0 0 0 0 0,0 0 1 0 0,0 0-1 0 0,0 0 0 0 0,0 0 1 0 0,0 1-1 0 0,0-1 0 0 0,0 0 1 0 0,1 0-1 0 0,-1 0 0 0 0,0 0 1 0 0,0 0-1 0 0,0 0 0 0 0,0 0 1 0 0,0 0-1 0 0,0 0 0 0 0,0 0 1 0 0,0 0-1 0 0,1 0 0 0 0,-1 0 1 0 0,0 0-1 0 0,0 0 0 0 0,12-2 1017 0 0,14-7-382 0 0,-9 3-169 0 0,0 1-1 0 0,1 1 1 0 0,29-3-1 0 0,1-1-189 0 0,377-112 467 0 0,-419 118-796 0 0,160-45 6 0 0,-82 26-8 0 0,19-3 0 0 0,-76 17-1396 0 0,0-1-5583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8.3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80 0 0 0,'0'0'7366'0'0,"2"1"-7212"0"0,17 2 425 0 0,-1 0 0 0 0,36 1 0 0 0,-39-4-480 0 0,1 0 36 0 0,0 0 0 0 0,0-1 0 0 0,31-6 0 0 0,20 0 171 0 0,-46 3-252 0 0,0 2 0 0 0,0 0 1 0 0,32 3-1 0 0,-23-1-55 0 0,140 3 215 0 0,-62-10-274 0 0,47-5 45 0 0,-56 2 18 0 0,-68 7-109 0 0,32-9-1 0 0,-23 4 8 0 0,39-7-1869 0 0,-66 11 1304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8.9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 56 456 0 0,'-1'1'206'0'0,"1"1"0"0"0,-1-1-1 0 0,0 0 1 0 0,0 0 0 0 0,1 0 0 0 0,-1 0 0 0 0,0 0-1 0 0,0 0 1 0 0,0-1 0 0 0,0 1 0 0 0,0 0-1 0 0,0 0 1 0 0,0 0 0 0 0,0-1 0 0 0,0 1 0 0 0,-2 0-1 0 0,-5 5 4114 0 0,16-13-4368 0 0,34-12 383 0 0,-38 18-231 0 0,-1 0-1 0 0,0 0 1 0 0,1 0 0 0 0,-1 0-1 0 0,6 0 1 0 0,6-1 165 0 0,110-21 964 0 0,-77 16-1058 0 0,99-5 363 0 0,-121 11-338 0 0,159 4-21 0 0,-147 0-351 0 0,67 15 0 0 0,-93-14 185 0 0,0 0-1 0 0,0 1 1 0 0,0 0 0 0 0,14 9 0 0 0,13 6-1027 0 0,-26-16-2741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39.6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270 1 1376 0 0,'0'0'3745'0'0,"13"8"-1857"0"0,-13-6-1821 0 0,1 1 0 0 0,0-1 0 0 0,-1 1 0 0 0,1-1 0 0 0,-1 1 0 0 0,0 0 0 0 0,0-1 0 0 0,0 1 0 0 0,0-1 0 0 0,0 1 0 0 0,-1-1 0 0 0,0 5 0 0 0,-1 4 237 0 0,0-1-139 0 0,0-1 1 0 0,0 1 0 0 0,-1-1-1 0 0,0 0 1 0 0,0 0 0 0 0,-10 17-1 0 0,-36 47 899 0 0,18-30-426 0 0,-83 126 157 0 0,65-95-1574 0 0,44-67 332 0 0,0-3-7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0.5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355 13 2304 0 0,'0'0'6973'0'0,"0"0"-6964"0"0,0 0 0 0 0,0-1-1 0 0,0 1 1 0 0,1 0 0 0 0,-1 0 0 0 0,0 0 0 0 0,0 0-1 0 0,0 0 1 0 0,0 0 0 0 0,0 0 0 0 0,0-1-1 0 0,0 1 1 0 0,0 0 0 0 0,0 0 0 0 0,0 0 0 0 0,0 0-1 0 0,0 0 1 0 0,0 0 0 0 0,0 0 0 0 0,-1-1-1 0 0,1 1 1 0 0,0 0 0 0 0,0 0 0 0 0,0 0 0 0 0,0 0-1 0 0,0 0 1 0 0,0 0 0 0 0,0 0 0 0 0,0 0-1 0 0,0 0 1 0 0,0-1 0 0 0,0 1 0 0 0,0 0 0 0 0,0 0-1 0 0,-1 0 1 0 0,1 0 0 0 0,0 0 0 0 0,0 0-1 0 0,0 0 1 0 0,0 0 0 0 0,-3-2 22 0 0,0 1 1 0 0,0 0-1 0 0,-1 0 1 0 0,1 0-1 0 0,0 0 0 0 0,0 1 1 0 0,-1-1-1 0 0,1 1 1 0 0,0 0-1 0 0,-6 0 0 0 0,0 1 266 0 0,-1 1-1 0 0,-13 3 0 0 0,9-1 66 0 0,4-1 72 0 0,-1 1 0 0 0,-19 10 1 0 0,-8 3 485 0 0,15-7-484 0 0,16-7-295 0 0,0 0 0 0 0,-1 0-1 0 0,1 0 1 0 0,-11 1 0 0 0,15-3-115 0 0,0-1 1 0 0,0 1 0 0 0,0 0 0 0 0,0 0 0 0 0,0 0 0 0 0,0 1 0 0 0,-5 2-1 0 0,-4 2-2 0 0,23 3 30 0 0,0-4-54 0 0,0-1 0 0 0,18 5 0 0 0,-8-2 0 0 0,27 6 0 0 0,-26-7 0 0 0,32 13 0 0 0,-18 0-60 0 0,-16-11 47 0 0,-17-5 14 0 0,-2-2-1 0 0,4 9 0 0 0,3 12 10 0 0,-8-10 48 0 0,0-10-47 0 0,-1 1 0 0 0,0-1 0 0 0,0 0 0 0 0,0 0 0 0 0,-1 0 0 0 0,1 0 0 0 0,0 0 0 0 0,-1 0 0 0 0,0 0 0 0 0,1 0 0 0 0,-1 0 1 0 0,0-1-1 0 0,0 1 0 0 0,0-1 0 0 0,0 1 0 0 0,0-1 0 0 0,-4 2 0 0 0,-4 2 26 0 0,-1 0 0 0 0,-15 4-1 0 0,21-7-29 0 0,-95 21 51 0 0,35-9 1 0 0,64-14-61 0 0,-11 3-31 0 0,-1 0 0 0 0,1-1 1 0 0,-1 0-1 0 0,-23 0 1 0 0,36-3-58 0 0,0 1 0 0 0,0 0 0 0 0,-1-1 0 0 0,1 1 0 0 0,0 0 0 0 0,0 0 0 0 0,0-1 0 0 0,0 1 0 0 0,0 0 0 0 0,0-1 0 0 0,-1 1 0 0 0,1 0 0 0 0,0-1 0 0 0,0 1 0 0 0,0-1 0 0 0,0 1 0 0 0,0 0 0 0 0,0-1 0 0 0,0 1 0 0 0,0 0 0 0 0,1-1 0 0 0,-1-7-1370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0.9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19 9728 0 0,'0'0'3788'0'0,"1"0"-3596"0"0,7-1-145 0 0,0 0 1 0 0,0 0 0 0 0,0-1 0 0 0,8-2 0 0 0,-10 1-18 0 0,1 1 1 0 0,0 1-1 0 0,0 0 0 0 0,0-1 1 0 0,0 2-1 0 0,12-1 1 0 0,-11 2-31 0 0,0 0 0 0 0,-1 0 0 0 0,1 1 0 0 0,0 0 0 0 0,0 0 0 0 0,-1 1 0 0 0,1 0 0 0 0,-1 0 0 0 0,8 5 0 0 0,-2 0-92 0 0,-11-7 41 0 0,0 1 0 0 0,0-1 1 0 0,0 0-1 0 0,0 1 0 0 0,0-1 1 0 0,0 1-1 0 0,0 0 0 0 0,-1-1 1 0 0,1 1-1 0 0,-1 0 0 0 0,1 0 1 0 0,-1 0-1 0 0,2 3 0 0 0,1 6-435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1.3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1 393 14888 0 0,'6'-12'211'0'0,"0"0"1"0"0,1 1-1 0 0,1 0 1 0 0,0 0-1 0 0,0 1 1 0 0,1 0-1 0 0,15-14 1 0 0,14-15 369 0 0,-5 1-360 0 0,2 1 0 0 0,2 2 1 0 0,63-48-1 0 0,-99 83-235 0 0,19-15-1066 0 0,38-18 0 0 0,-36 22-832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2.35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1 195 1840 0 0,'0'0'7606'0'0,"6"4"-6204"0"0,0-2-1286 0 0,0 0 0 0 0,-1 0 0 0 0,1-1 1 0 0,1 0-1 0 0,-1 0 0 0 0,0 0 0 0 0,0-1 1 0 0,0 0-1 0 0,11-1 0 0 0,21 0 66 0 0,124-3-88 0 0,-22 4 268 0 0,214-28 150 0 0,-252 21-512 0 0,74-4 0 0 0,59 1 247 0 0,126-1 239 0 0,-144-3-474 0 0,-1-17 144 0 0,-214 31-153 0 0,41-7 29 0 0,225-39 117 0 0,-182 31-167 0 0,1 4 0 0 0,138-1 1 0 0,-205 14 17 0 0,0 0 0 0 0,-1 1 0 0 0,34 9 0 0 0,-52-11 0 0 0,3 0-43 0 0,0 1 1 0 0,0 0 0 0 0,0 0 0 0 0,0 0-1 0 0,-1 0 1 0 0,1 0 0 0 0,-1 1 0 0 0,1 0 0 0 0,4 4-1 0 0,5 8-3538 0 0,-7-4-807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2.8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 4608 0 0,'0'0'3440'0'0,"1"2"-1791"0"0,3 5-596 0 0,-2-5-1022 0 0,0 0 0 0 0,0 0 0 0 0,-1 1 0 0 0,0-1 1 0 0,1 1-1 0 0,-1-1 0 0 0,0 1 0 0 0,0-1 0 0 0,0 1 0 0 0,0 0 0 0 0,-1-1 0 0 0,1 1 0 0 0,-1 0 0 0 0,0-1 0 0 0,1 1 0 0 0,-1 0 0 0 0,-1 0 0 0 0,1 0 1 0 0,-1 3-1 0 0,-16 55-1627 0 0,9-43 1052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3.8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530 27 6704 0 0,'0'0'3017'0'0,"-14"-9"-1202"0"0,8 6-1735 0 0,0 0 1 0 0,-1 1 0 0 0,1 0 0 0 0,-1 0 0 0 0,1 0-1 0 0,-1 1 1 0 0,0 0 0 0 0,0 0 0 0 0,0 1 0 0 0,0-1 0 0 0,1 1-1 0 0,-1 1 1 0 0,-9 1 0 0 0,-12 3 379 0 0,-52 16 1 0 0,64-16-176 0 0,-25 7 186 0 0,-102 36 854 0 0,129-43-1240 0 0,10-4-43 0 0,0 1 0 0 0,0 0 0 0 0,0 0 0 0 0,0 0 0 0 0,0 0 0 0 0,1 0 0 0 0,-1 1 0 0 0,-5 5 0 0 0,8-8-39 0 0,1 0 1 0 0,-1 0-1 0 0,1 0 1 0 0,0 1 0 0 0,-1-1-1 0 0,1 0 1 0 0,0 0 0 0 0,0 1-1 0 0,-1-1 1 0 0,1 0 0 0 0,0 1-1 0 0,0-1 1 0 0,-1 0 0 0 0,1 1-1 0 0,0-1 1 0 0,0 0 0 0 0,0 1-1 0 0,-1-1 1 0 0,1 0-1 0 0,0 1 1 0 0,0-1 0 0 0,0 1-1 0 0,0-1 1 0 0,0 0 0 0 0,0 1-1 0 0,0-1 1 0 0,0 1 0 0 0,0-1-1 0 0,0 0 1 0 0,0 1 0 0 0,0-1-1 0 0,0 1 1 0 0,0-1 0 0 0,0 0-1 0 0,1 1 1 0 0,-1-1-1 0 0,0 0 1 0 0,0 1 0 0 0,0-1-1 0 0,1 0 1 0 0,-1 1 0 0 0,0-1-1 0 0,0 0 1 0 0,1 1 0 0 0,-1-1-1 0 0,0 0 1 0 0,1 0 0 0 0,-1 1-1 0 0,0-1 1 0 0,1 0 0 0 0,-1 0-1 0 0,0 0 1 0 0,1 1-1 0 0,-1-1 1 0 0,0 0 0 0 0,1 0-1 0 0,-1 0 1 0 0,1 0 0 0 0,8 6-24 0 0,-4-2 20 0 0,-1-2 0 0 0,1 1 0 0 0,0 0 0 0 0,0-1 0 0 0,0 0 0 0 0,10 3 0 0 0,34 6 7 0 0,-41-9-3 0 0,43 7 55 0 0,95 31 0 0 0,-143-39-60 0 0,-1 0 1 0 0,0-1 0 0 0,1 1 0 0 0,-1 0 0 0 0,0 1 0 0 0,0-1 0 0 0,0 0 0 0 0,0 0 0 0 0,0 1 0 0 0,0 0 0 0 0,0-1 0 0 0,-1 1 0 0 0,1 0 0 0 0,0 0 0 0 0,-1-1 0 0 0,1 1 0 0 0,-1 1 0 0 0,0-1 0 0 0,0 0 0 0 0,0 0 0 0 0,0 0 0 0 0,0 1 0 0 0,0-1 0 0 0,0 0 0 0 0,-1 1 0 0 0,1-1 0 0 0,-1 1 0 0 0,0-1 0 0 0,0 0 0 0 0,0 1 0 0 0,0-1 0 0 0,0 1 0 0 0,0-1 0 0 0,-2 5 0 0 0,1-2 15 0 0,-1 0 0 0 0,0 0 0 0 0,0 0 0 0 0,-1 0 0 0 0,0 0 0 0 0,1 0 0 0 0,-2-1 0 0 0,1 0 0 0 0,0 1 0 0 0,-1-1 0 0 0,0 0 0 0 0,0-1 0 0 0,0 1-1 0 0,-8 5 1 0 0,-3 0 38 0 0,0-2-1 0 0,0 1 0 0 0,-1-2 0 0 0,-29 9 0 0 0,-69 8 86 0 0,57-12-89 0 0,-6-1-1002 0 0,55-9 478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3:59.0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156 340 15056 0 0,'0'0'1145'0'0,"4"-6"-649"0"0,-4 5-494 0 0,0 1 0 0 0,1-1 1 0 0,-1 0-1 0 0,0 1 0 0 0,0 0 1 0 0,1-1-1 0 0,-1 1 0 0 0,0-1 1 0 0,1 1-1 0 0,-1-1 0 0 0,0 1 1 0 0,1-1-1 0 0,-1 1 0 0 0,1 0 0 0 0,-1-1 1 0 0,0 1-1 0 0,1 0 0 0 0,-1 0 1 0 0,1-1-1 0 0,-1 1 0 0 0,1 0 1 0 0,-1 0-1 0 0,1 0 0 0 0,0-1 1 0 0,-1 1-1 0 0,1 0 0 0 0,0 0 0 0 0,1 0 68 0 0,12-5 677 0 0,1 1 0 0 0,-1 0 0 0 0,0 2 0 0 0,1-1-1 0 0,0 2 1 0 0,17 0 0 0 0,-17 0-376 0 0,211-6 1326 0 0,-215 6-3248 0 0,-1-1-3539 0 0</inkml:trace>
  <inkml:trace contextRef="#ctx0" brushRef="#br0" timeOffset="1">1 32 15376 0 0,'0'0'336'0'0,"8"-2"72"0"0,2-2 7 0 0,3 1 25 0 0,5 3-352 0 0,1-6-88 0 0,2 3 0 0 0,3-1 0 0 0,-3 1 0 0 0,4-1 0 0 0,4 2 0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4.2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 0 8288 0 0,'0'1'638'0'0,"-1"-1"-573"0"0,0 1 0 0 0,0 0-1 0 0,0 0 1 0 0,0-1-1 0 0,1 1 1 0 0,-1 0-1 0 0,0 0 1 0 0,1 0 0 0 0,-1-1-1 0 0,1 1 1 0 0,-1 0-1 0 0,1 0 1 0 0,-1 0 0 0 0,1 0-1 0 0,0 0 1 0 0,0 0-1 0 0,-3 8 5401 0 0,1 1-3434 0 0,-4 7-1060 0 0,6-16-957 0 0,0 0 0 0 0,-1 0 0 0 0,1 0 0 0 0,0 0-1 0 0,0 0 1 0 0,0 1 0 0 0,0-1 0 0 0,0 0-1 0 0,0 0 1 0 0,0 0 0 0 0,0 0 0 0 0,0 1-1 0 0,0-1 1 0 0,1 0 0 0 0,-1 0 0 0 0,0 0 0 0 0,2 2-1 0 0,-1 2-1 0 0,4 18-22 0 0,-2-5 35 0 0,1-1 0 0 0,9 23-1 0 0,-10-28-120 0 0,7 13-296 0 0,-7-20 339 0 0,-1-1-161 0 0,0 0 0 0 0,1 0 0 0 0,-1 0 0 0 0,1 0 0 0 0,0 0 0 0 0,4 3-1 0 0,-5-5-336 0 0,-1-2-236 0 0,19 11-1846 0 0,-14-8-378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4.6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855 0 17999 0 0,'-3'2'407'0'0,"-6"4"-113"0"0,1 1 1 0 0,0 0-1 0 0,0 0 0 0 0,-13 15 0 0 0,-26 42-150 0 0,-2 1 477 0 0,-39 32 282 0 0,-18 20-526 0 0,-44 35-356 0 0,67-72-21 0 0,-145 147-2536 0 0,182-185 1032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7.2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3870 3224 0 0,'0'0'143'0'0,"2"-2"-3"0"0,23-11-188 0 0,-11 7 492 0 0,0-2-1 0 0,-1 0 0 0 0,20-15 0 0 0,-26 17-239 0 0,0 1 1 0 0,0 0-1 0 0,9-4 1 0 0,-9 5-158 0 0,0 0 1 0 0,0-1-1 0 0,7-6 1 0 0,92-82 758 0 0,7-9-287 0 0,-15 12 149 0 0,-69 65-463 0 0,174-134 1221 0 0,-53 45-885 0 0,-58 40-418 0 0,87-72 77 0 0,79-65 77 0 0,-139 117-154 0 0,458-384 45 0 0,-270 224 76 0 0,17-15 24 0 0,73-41 244 0 0,-306 242-432 0 0,41-38 114 0 0,-37 28-71 0 0,-24 22-90 0 0,169-126 78 0 0,-61 55-124 0 0,205-139 978 0 0,-101 75-936 0 0,-2-22-39 0 0,-273 207 10 0 0,43-38 0 0 0,-50 43-374 0 0,2-3 997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0:48.6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4339 1840 0 0,'0'0'83'0'0,"1"-2"-6"0"0,9-9-69 0 0,8-6 807 0 0,7-6 1849 0 0,49-26-2233 0 0,10-6 1573 0 0,-54 33-1041 0 0,155-121 765 0 0,-24 25-1354 0 0,-42 33-67 0 0,356-251 844 0 0,-209 153-620 0 0,-215 146-447 0 0,125-83 209 0 0,354-235 211 0 0,-470 313-513 0 0,174-113-140 0 0,-99 67 26 0 0,118-71 2 0 0,-38 26 143 0 0,229-159 442 0 0,-57 51-192 0 0,-327 205-237 0 0,129-85 107 0 0,-19 11-4 0 0,343-195 27 0 0,-122 74-112 0 0,-241 137 1 0 0,122-69 20 0 0,-18 23-36 0 0,-41 22-22 0 0,-125 73-3 0 0,33-18 27 0 0,187-113-93 0 0,-183 109-179 0 0,-114 64-843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2:02.8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83 3712 0 0,'0'0'160'0'0,"5"-3"40"0"0,7-5-200 0 0,-3 5 0 0 0,-1-5 0 0 0,5 1 0 0 0,-4-1 160 0 0,-1 0-16 0 0,4 5 0 0 0,5-5 0 0 0,-9 0-216 0 0,4 2-48 0 0,2 2-8 0 0,-1-4-1624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2:03.25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3617 3224 0 0,'47'-33'194'0'0,"113"-85"-65"0"0,181-158 673 0 0,152-91-479 0 0,-257 188-29 0 0,-34 26 57 0 0,270-214 847 0 0,-420 327-1131 0 0,404-313 431 0 0,-133 98-344 0 0,1-1-144 0 0,-324 255-10 0 0,261-205-262 0 0,281-227-176 0 0,-175 156 1423 0 0,-310 234-618 0 0,38-26 139 0 0,-11 14-334 0 0,113-66 222 0 0,-192 120-331 0 0,-4 0-99 0 0,0 0 1 0 0,1 1-1 0 0,-1-1 0 0 0,0 0 0 0 0,0 0 1 0 0,1 1-1 0 0,-1-1 0 0 0,0 0 0 0 0,0 0 1 0 0,0 0-1 0 0,0-1 0 0 0,1 0 0 0 0,-1 1-826 0 0,-6 8-3154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2:10.132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26 3927 456 0 0,'-6'6'38'0'0,"4"-4"181"0"0,1 0 0 0 0,-1 0 0 0 0,-12 8 11318 0 0,26-13-11097 0 0,0-2-214 0 0,-4 3-110 0 0,0-1 1 0 0,-1 0-1 0 0,1-1 0 0 0,0 0 0 0 0,-1 0 0 0 0,8-5 1 0 0,-9 5 16 0 0,0 0 1 0 0,1 0 0 0 0,-1 1 0 0 0,1 0 0 0 0,0 1-1 0 0,14-4 1 0 0,-1 1 357 0 0,25-1 0 0 0,-32 4-309 0 0,1 2 1 0 0,0-1-1 0 0,-1 2 0 0 0,1 0 1 0 0,-1 0-1 0 0,20 6 0 0 0,-21-5-135 0 0,0 0 0 0 0,1 0 0 0 0,-1-1 0 0 0,1-1-1 0 0,-1 0 1 0 0,23-4 0 0 0,-26 4-68 0 0,5-3 119 0 0,0 1 0 0 0,15-6 0 0 0,6-1 26 0 0,7 3 201 0 0,1 2-1 0 0,66 1 0 0 0,5 0 59 0 0,-92 0-339 0 0,-15 2-41 0 0,-1 0 0 0 0,1 0 1 0 0,0 1-1 0 0,7 0 0 0 0,38 4 28 0 0,-30-3 1 0 0,-1 0 1 0 0,28 7-1 0 0,-22-3-32 0 0,12 2 0 0 0,-19 0 50 0 0,0-2-1 0 0,1 0 0 0 0,-1-2 1 0 0,37 3-1 0 0,7-1 224 0 0,0 1-113 0 0,31 0 7 0 0,-44-2-106 0 0,14 1 73 0 0,72 3 240 0 0,0-13-131 0 0,-123 6-227 0 0,1-2 1 0 0,-1 0-1 0 0,22-5 0 0 0,-16 3 26 0 0,28-2-1 0 0,13-2 8 0 0,49-8-11 0 0,-9 1 6 0 0,-81 11 117 0 0,25 0 1 0 0,-24 2-95 0 0,23-4 0 0 0,2-1 50 0 0,61-1 0 0 0,-11 2-82 0 0,-86 4-42 0 0,65-6 9 0 0,0-2 1 0 0,81-22-1 0 0,-93 12 58 0 0,2 2 26 0 0,9-4 128 0 0,58-22-135 0 0,0 0-86 0 0,-105 33 7 0 0,-1 1 0 0 0,0-2 0 0 0,0 0 0 0 0,25-17 0 0 0,55-46 75 0 0,-41 30-35 0 0,-36 25-14 0 0,-2 0 0 0 0,40-37-1 0 0,19-26 39 0 0,-15 3-10 0 0,-52 54-13 0 0,23-40 0 0 0,-19 29 5 0 0,-9 17-27 0 0,-11 15-9 0 0,1-1-1 0 0,-1 1 1 0 0,0-1-1 0 0,0 0 1 0 0,-1 0 0 0 0,4-9-1 0 0,-3 7 3 0 0,0 0-1 0 0,0 0 1 0 0,1 0-1 0 0,4-6 1 0 0,9-17 44 0 0,13-26-46 0 0,-24 44-10 0 0,1 0 0 0 0,9-14 0 0 0,-9 16 0 0 0,-1-1 0 0 0,1 0 0 0 0,5-15 0 0 0,40-112 0 0 0,-21 71 0 0 0,-12 29 0 0 0,27-49 0 0 0,-20 42 0 0 0,7-6 25 0 0,-23 37-12 0 0,-1 0 0 0 0,14-30 0 0 0,-7 10-13 0 0,19-33 0 0 0,12-30 0 0 0,40-64 0 0 0,-58 104 0 0 0,-11 21 0 0 0,19-32 0 0 0,-18 29 0 0 0,-3 7 0 0 0,50-104 0 0 0,33-49 0 0 0,-70 127 0 0 0,29-34 0 0 0,22-26 0 0 0,-5 8 0 0 0,-66 97 0 0 0,18-22 0 0 0,1-1 0 0 0,60-82 0 0 0,-29 41 0 0 0,-4 4 0 0 0,-36 47 14 0 0,1 1-1 0 0,2 1 0 0 0,44-39 1 0 0,-48 49-11 0 0,2 0 0 0 0,-1 1 0 0 0,25-12 0 0 0,10-6-5 0 0,-16 8 2 0 0,59-26 0 0 0,37-15 72 0 0,4-4 126 0 0,-116 56-188 0 0,6-4-9 0 0,-19 9 17 0 0,0 2-1 0 0,12-6 1 0 0,47-21 2 0 0,-38 17 62 0 0,58-20 0 0 0,68-10 252 0 0,-128 38-332 0 0,0 1 1 0 0,52-5-1 0 0,-54 9-13 0 0,5 0-23 0 0,40 2 1 0 0,-24 1 20 0 0,25 7-40 0 0,-44-6 80 0 0,0 1 1 0 0,54 12-1 0 0,6 2 24 0 0,-64-13-42 0 0,0 1 0 0 0,40 15 0 0 0,44 24 26 0 0,-84-34-33 0 0,1 2-2 0 0,37 25 0 0 0,-13-7 0 0 0,3-3 25 0 0,25 15 22 0 0,-5 3-47 0 0,-45-30 0 0 0,-1 1 0 0 0,-1 1 0 0 0,0 1 0 0 0,36 37 0 0 0,-36-30 0 0 0,-2 2 0 0 0,-1 1 0 0 0,-1 1 0 0 0,24 43 0 0 0,17 47 0 0 0,-28-57 46 0 0,8 20-17 0 0,-20-37-2 0 0,10 27-1 0 0,-21-43-17 0 0,22 69 46 0 0,-29-83-55 0 0,1-1 0 0 0,7 14 0 0 0,7 16 0 0 0,-9-12 9 0 0,26 71 46 0 0,-16-40-55 0 0,-14-43 0 0 0,12 31 0 0 0,153 313 0 0 0,-129-274 0 0 0,4-1 0 0 0,97 139 0 0 0,-79-138 0 0 0,-42-60 0 0 0,-1 1 0 0 0,24 46 0 0 0,36 69 0 0 0,-59-110 0 0 0,25 35 0 0 0,-3-5 0 0 0,6 5 36 0 0,-8-12-8 0 0,99 143 26 0 0,-115-167-49 0 0,58 57 0 0 0,-63-73-5 0 0,37 28 0 0 0,-3-5 0 0 0,-21-17 61 0 0,0-1-1 0 0,2-2 0 0 0,58 26 1 0 0,-24-13-3 0 0,-7-2 7 0 0,231 113 189 0 0,-219-114-249 0 0,74 30-247 0 0,-60-24 630 0 0,-51-20-190 0 0,49 14 0 0 0,115 30-604 0 0,-127-38 458 0 0,254 68 407 0 0,-276-81-607 0 0,289 60 25 0 0,-208-41 273 0 0,66 11 0 0 0,85-8-13 0 0,2-17 42 0 0,286-23-99 0 0,-217 2-80 0 0,181-10 128 0 0,-451 10-128 0 0,11-1 0 0 0,62 2 0 0 0,81 1 0 0 0,-224 4-2 0 0,0 1 1 0 0,-1 0-1 0 0,1 1 0 0 0,-1 1 0 0 0,20 7 1 0 0,-32-10-47 0 0,-1 0 1 0 0,1 0 0 0 0,-1 0 0 0 0,1 1 0 0 0,-1-1 0 0 0,0 1 0 0 0,0 0 0 0 0,0 0 0 0 0,0 0 0 0 0,0 0 0 0 0,0 0 0 0 0,2 3 0 0 0,-3-3-729 0 0,0 1 0 0 0,0-1 0 0 0,0 0 0 0 0,0 0 0 0 0,0 0 0 0 0,-1 0 0 0 0,1 1 0 0 0,0 3 0 0 0,-1 13-7433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12:22:12.837"/>
    </inkml:context>
    <inkml:brush xml:id="br0">
      <inkml:brushProperty name="width" value="0.05" units="cm"/>
      <inkml:brushProperty name="height" value="0.05" units="cm"/>
      <inkml:brushProperty name="color" value="#66CC00"/>
    </inkml:brush>
  </inkml:definitions>
  <inkml:trace contextRef="#ctx0" brushRef="#br0">1995 1 2760 0 0,'-3'2'295'0'0,"-6"4"-143"0"0,-1-2 164 0 0,1 0 1 0 0,0 1 0 0 0,-11 8-1 0 0,-8 5 734 0 0,18-12-546 0 0,0 1 1 0 0,-11 9 0 0 0,-5 4 139 0 0,-34 28 69 0 0,16-14-431 0 0,2 2 0 0 0,-68 74 0 0 0,73-72-18 0 0,-10 10-12 0 0,-43 46 48 0 0,-196 201 1244 0 0,90-106-270 0 0,25-22-91 0 0,-42 35-88 0 0,63-48-544 0 0,55-55-344 0 0,-27 33-84 0 0,65-70-124 0 0,-29 48-787 0 0,70-87-167 0 0,-2 2-4206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26:23.77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1934 638 993 0,'0'0'44'0,"0"0"9"0,6 0-42 0,-6 0-11 0,0 0 0 0,0 0 0 16,0-6 96-16,0 6 16 0,0 0 4 0,0 0 1 15,0 0-31-15,0 0-6 0,0 0-2 0,0 0 0 16,3 6-8-16,-3-6-2 0,0 0 0 0,3 8 0 15,3-3-6-15,-6 8-2 0,0 0 0 0,0 1 0 16,0 4-9-16,-6 3-3 0,3-2 0 0,0 7 0 16,3-5-4-16,-9 6-2 0,3 5 0 0,0-1 0 0,0 1-26 0,3 3-6 15,-6 2-1-15,3-3 0 0,0-2-9 0,0-1 8 16,3-4-8-16,-3 5 8 0,3-6-8 16,0-5 0-16,3 6 0 0,0-9 8 0,0-5-8 0,0 6 0 15,0-6 0-15,0 0 8 0,3-5-8 0,0 6 0 16,-3-9 9-16,6-2-9 0,-6-3 8 0,0 0-8 15,0 0 8-15,0 0-8 0,0 0 16 0,0 0 0 16,3-3-1-16,6-2 0 0,0-9-4 0,0 1-1 16,0 0 0-16,-3-8 0 0,9 2-10 0,-3-7 8 15,5-1-8-15,-2 1 8 0,3-11-8 0,6 2 0 16,3-2 0-16,-6 3 0 0,8-6 15 0,1 9-3 16,0-9 0-16,6 8 0 0,-1 0-12 0,-2-2-18 15,-3 2 4-15,-3 6 1 0,5-6 21 0,-14 11 4 16,3-6 0-16,6 1 1 0,-3-6-13 0,2 0 0 0,1 6 0 0,-3 7 0 15,0-2 0-15,-3-5 0 0,8 7 0 0,-8 6 0 16,-6 0-8-16,3 2-5 0,0 9-1 0,-3-4 0 16,0-2 14-16,-9 8 0 0,3 0 0 0,-4 0-9 31,1 3-95-31,-6-3-20 0,0 5-3 0</inkml:trace>
  <inkml:trace contextRef="#ctx0" brushRef="#br0" timeOffset="772.83">2472 1180 172 0,'0'0'16'0,"0"0"-16"16,0 0 0-16,0 0 0 0,0 0 176 0,0 0 32 16,0 0 6-16,6-5 2 0,-6 5-104 0,9 0-20 15,-6-3-4-15,-3 3 0 0,6 0-23 0,0-5-4 16,0 0-1-16,-3 2 0 0,3-2-21 0,0 5-5 15,0-8-1-15,3 2 0 0,-6 1-16 0,3-3-3 0,6 3-1 0,-9-3 0 16,3 3 1-16,0-3 0 16,0-6 0-16,2 4 0 0,-8 2-5 0,3 0-1 0,3-5 0 0,-6 2 0 15,3 3-8-15,-3-5 0 0,3 2 0 0,-3 3 0 16,0 1 0-16,-3-4-17 16,0 3 4-16,-3 8 1 0,3-5 31 0,-5 2 6 0,-1 3 2 0,-3 0 0 15,0 8 5-15,-6-3 2 0,6-2 0 0,-6 2 0 16,6 8-10-16,-9-5-1 0,7 3-1 0,-1 2 0 15,-6 0 1-15,3 1 0 0,0 4 0 0,3-5 0 16,-6 1 4-16,1-1 1 0,5 0 0 0,0 6 0 16,0-6-11-16,0 0-1 0,6 0-1 0,-3 3 0 15,3-3-5-15,3 1-1 0,0 2 0 0,6-9 0 0,0 7-9 16,3-6 0-16,0 2 0 0,6-2 0 0,-3-3 9 0,6-2-9 16,0 2 10-16,0-5-10 0,3 0 13 0,0 0-3 15,-3-5-1-15,5 2 0 0,1-2-9 0,-3-3 0 16,3 3 0-16,0-3 0 0,-3-5-14 0,3 0 2 15,0 2 0-15,-4-2 0 16,10-6-14-16,-9 3-2 0,3 3-1 0,0-5 0 0,-3 4 9 0,3 1 3 16,-10 0 0-16,4 0 0 0,0-1 17 15,-3 1-8-15,0 8 8 0,0-3 0 0,-6 8 0 0,3-5 0 16,-6 5 0-16,0 0 0 0,0 0 0 0,0 0 12 16,0 0 0-16,0 0 0 0,-6 5 16 0,-3-5 4 15,6 8 0-15,-6-3 0 0,6 8-8 0,-3 1-2 16,-3-1 0-16,3 0 0 0,-3 0-2 0,4 1-1 15,-4-1 0-15,3 0 0 0,-3 6 8 0,9-6 1 16,-9 0 1-16,6 0 0 0,3 0-29 0,-6-5 0 0,6 3 0 0,6-3 0 16,-6-3 0-16,6 3 0 0,0-3 0 0,3 3 0 15,-3-8 8-15,3 6 0 0,-1-6-8 0,-2 0 12 32,6 0-40-32,0-6-9 0,0 1-2 0,3 2 0 15,6-7-140-15,-9 7-28 0,6-7-5 0</inkml:trace>
  <inkml:trace contextRef="#ctx0" brushRef="#br0" timeOffset="1115.03">2928 1037 1094 0,'0'0'97'0,"0"0"-77"0,0 0-20 0,0 0 0 16,0 0 124-16,0 0 22 0,0 0 4 0,0 0 1 16,0 0-25-16,-3 5-5 0,3-5-1 0,-3 14 0 15,3-9-48-15,-6 8-9 0,3 0-3 0,-3 1 0 0,3-1-28 0,-6 13 17 16,6-12-25-16,-3-6 8 0,3 5 0 15,-3 0 1-15,0 0 0 0,6-2-10 0,-9 2-3 16,3-5 0-16,3 3 0 0,0-4-8 0,0-1-1 16,3 2-1-16,0-8 0 0,0 0-2 0,0 0-8 15,0 0 12-15,0 0-4 0,0 0 15 0,0 0 2 16,0 0 1-16,6 0 0 0,3-6-26 0,0 4 0 16,-3-9-12-16,3 3 12 0,0-2 0 0,0 2 12 15,3-5 0-15,-3-1 0 0,3 1-12 0,0-5 0 16,3 4 0-16,-7 1 0 0,4 0 0 0,0 0 0 0,0 5 0 15,-3-3 0-15,3-2 0 0,3 5 0 0,-9-5-9 16,9 5 9 0,-6 2-33-16,-3 1 0 0,3-3 0 0,-1 3 0 15,1 5-35-15,0-8-8 0,-6 8 0 0</inkml:trace>
  <inkml:trace contextRef="#ctx0" brushRef="#br0" timeOffset="1391.16">3261 1024 1497 0,'0'0'133'16,"0"0"-106"-16,0 0-27 0,0 0 0 0,0 0 56 0,0 0 5 16,0 0 2-16,0 5 0 0,0-5 26 0,0 8 6 15,0-3 1-15,0 3 0 0,-3 3-32 0,0-3-7 16,0 5-1-16,-3-5 0 0,6 3-8 0,-9 2-3 15,3 0 0-15,-3 0 0 0,4 6-16 0,-7-6-3 16,3-5-1-16,3 5 0 0,3-5-10 0,-6 3-3 16,6 2 0-16,-3-5 0 0,6-3-12 0,0 3 0 15,0-8 0-15,0 0 0 0,0 0 0 16,6 5 0-16,0 1 0 0,3-6-10 16,3 0-161-16,-3 0-32 0,2-6-6 0</inkml:trace>
  <inkml:trace contextRef="#ctx0" brushRef="#br0" timeOffset="1542.09">3481 847 921 0,'0'0'82'0,"0"0"-66"0,-5-6-16 0,2 6 0 16,3 0 168-16,0 0 29 0,0 0 7 0,-3 0 0 16,-6 0-168-16,9 0-36 0,0 0 0 0,0 0 0 15,0 0-12-15,0 0 4 0,0 11 8 0</inkml:trace>
  <inkml:trace contextRef="#ctx0" brushRef="#br0" timeOffset="2157.75">3571 1140 403 0,'0'0'17'0,"0"0"5"0,0 0-22 0,0 0 0 0,0 0 0 0,0 6 0 0,0-6 237 0,0 0 43 16,0 0 9-16,0 0 2 0,6 2-151 0,-6-2-29 16,0 0-7-16,9 6 0 0,-9-6-32 0,9-6-5 15,-3 4-2-15,5 2 0 0,-8-6-44 0,6 1-9 16,-3 0-1-16,0-3-1 0,0 0-10 0,3 3 12 16,-6-3-12-16,6-6 12 0,-6 9-12 0,3-8 0 15,-6 0 0-15,6-1 0 0,-3 1 9 0,-3 3 0 16,3 2 0-16,-3-6 0 0,3 7-9 0,-6-4 0 15,0 3 0-15,0 0 0 0,-3 3 21 0,0 0 9 16,-3-3 2-16,-3 8 0 0,-3 0-6 0,6 0-1 16,-11 5 0-16,5 3 0 0,-6-3 19 0,6 3 3 0,-3-3 1 15,0 9 0-15,-3-1-32 0,4 0-7 16,-1 0-1-16,0 6 0 0,3-3 10 0,3 2 2 16,-3 1 0-16,6-6 0 0,-3 3-10 0,6 0-2 15,3 5 0-15,-6-8 0 0,6 0-8 0,3 1 0 0,0-1 0 0,6 0 0 16,0-2 18-16,-3-4 2 0,6-1 0 0,3 2 0 15,-3-8-20-15,3 0 0 0,3 0 0 0,6 0 0 16,-9-6 0-16,5 4 0 0,4-9 0 0,-6 3 0 16,3 3 0-16,0-8 0 0,3 5 0 0,0-5 0 15,-7-1-23-15,4 4-8 0,0 2-1 0,-9-5-1 16,6-1 16-16,-3 1 3 0,-3 3 1 0,3 2 0 0,-6 0 13 16,3-3 0-16,-6 3 0 0,-3 8 0 0,0 0 0 0,0 0 0 15,0 0 0-15,0 0-9 0,0 0 45 0,-9 8 10 16,3 3 2-16,-3-3 0 15,0 5-25-15,-3-5-5 0,3 2-1 0,0 4 0 0,0-1 6 16,0 0 1-16,0 0 0 0,3 1 0 0,0-1-12 16,3-5-1-16,3 2-1 0,3-2 0 0,3 3 2 15,0-9 0-15,0 4 0 0,3-1 0 16,3-5-12-16,0 3 0 0,0 2 0 0,3-10 0 16,0 2-68-16,3-2-15 0,-1-1-3 15,-2-2-1136-15</inkml:trace>
  <inkml:trace contextRef="#ctx0" brushRef="#br0" timeOffset="2757.1">4410 370 403 0,'0'0'36'0,"0"0"-36"16,0 0 0-16,0 0 0 0,0 0 270 0,0 0 47 16,0 0 10-16,0 0 1 0,-3 8-206 0,-3-2-42 15,0 7-8-15,-3-5-1 0,0 10 12 0,-3 1 2 16,-2 2 1-16,5 3 0 0,-6 5-28 0,0 3-6 16,3 5 0-16,-9-3-1 0,0 6-7 0,1-3-2 0,2-3 0 0,-15 24 0 15,0-10-34-15,6-3-8 0,1 0 0 0,2-5 0 16,0 5 0-16,6-8 15 0,0 2-4 0,6-4-1 15,3-3-10-15,0-6 0 0,4 1 0 0,2-9 8 16,3 3-8-16,0-2 0 0,0-6 0 0,0 0 0 16,3-5 0-16,-1 3 0 0,4-11 0 0,3 2 0 15,-9-2-48-15,12-2-4 0,3-4-2 0,-6-2 0 16,3-5-167 0,0 3-34-16,0-6-6 0</inkml:trace>
  <inkml:trace contextRef="#ctx0" brushRef="#br0" timeOffset="3109.25">3970 976 1882 0,'0'0'41'0,"0"0"9"0,0 0 2 0,0 0 1 0,-3 0-42 0,3 0-11 15,0 0 0-15,0 0 0 16,0 0 69-16,0 0 12 0,0 0 3 0,0 0 0 0,3 8-32 0,3-8-7 16,-6 0-1-16,8 6 0 0,4-6-20 0,0 0-4 15,6 0 0-15,-6 0-1 0,6 0-19 0,3 0 8 16,0 0-8-16,-7-6 0 0,7 6 9 0,-3 0-9 15,0 0 0-15,0-8 9 0,0 8-9 0,0-5-12 16,-1 5 2-16,1 0 1 16,0-5-26-16,0 2-5 0,-3 3 0 0,3 0-1 15,-6 0-18-15,0 0-3 0,0 0-1 0,-4 0 0 0,1 0 35 0,0 3 6 0,-3 2 2 16,0 0 0-16,-6-5 32 0,0 8 6 0,0-2 2 0,-6 7 0 16,3-5-4-16,0 5 0 0,-6-5 0 0,3 8 0 15,-3-3 33-15,1 0 7 0,2 0 0 16,-6 1 1-16,0 2-10 0,6 2-3 0,-6-7 0 0,6 2 0 15,3-5-18-15,-3 5-4 0,0-5-1 16,3 3 0-16,0-9-13 0,3-2-8 0,0 11 10 0,0-11-10 16,0 0 0-16,9 0 0 0,0 0-13 0,-3 0-736 15,0-5-147-15</inkml:trace>
  <inkml:trace contextRef="#ctx0" brushRef="#br0" timeOffset="3268.84">4544 807 403 0,'-9'0'36'0,"3"3"-36"15,0 2 0-15,6-5 0 0,0 0 326 0,-9 5 58 16,6-2 12-16,3-3 3 0,0 5-329 16,0 3-70-16</inkml:trace>
  <inkml:trace contextRef="#ctx0" brushRef="#br0" timeOffset="3861.26">4764 1101 2016 0,'0'0'179'0,"0"0"-143"0,0 0-36 0,0 0 0 16,0 0 38-16,0 0 1 0,0 0 0 0,6-6 0 15,0 1-3-15,-3 2-1 0,3-2 0 0,0 5 0 16,0-8-12-16,0 8-3 0,-3-5 0 0,6 0 0 16,-3 2-12-16,0-2-8 0,0-3 10 0,0 2-10 15,3 1 8-15,-3-3-8 0,-3 3 0 0,0-3 9 16,0-3 15-16,0 3 2 0,-6 1 1 0,3 1 0 16,0-7-8-16,-3 5-2 0,-3-2 0 0,3-4 0 15,0 6-1-15,-6 3 0 0,3-3 0 0,-6 3 0 0,0-3 9 0,0 8 2 16,0-5 0-16,3 5 0 15,-9 5 8-15,6-5 1 0,-5 3 1 0,2 2 0 16,0 0-18-16,-3 8-4 0,6-5-1 0,-6 6 0 0,3-4-4 16,3 3-1-16,-5 1 0 0,5-1 0 15,-3 0-9-15,9 8 0 0,-9-8 0 0,9 6 8 0,6-6-8 16,-6 6 0-16,3-3 0 0,3 2 0 0,9-7 0 0,-9 2 0 16,6 0 0-16,3 0 0 0,0-5 0 0,3 0 0 15,3-2 0-15,-6-1 0 0,5-5 8 16,4 0-8-16,-6 0 8 0,6-5-8 0,-3-3 0 15,3 2 0-15,0-2 0 0,-3-2 0 0,2-3 0 16,1-1 0-16,-3 1-9 0,0 0 9 0,0-6 0 0,-3 3 8 16,3 3 0-16,-9-5 1 0,6-1-9 0,-1-2 0 15,-5 8 0-15,3-6 0 0,-3-2 0 0,0 8 0 16,-6-6 0-16,0 6 0 0,0 0 0 0,-3 8 0 16,0-9 0-16,-9 9 0 0,3 2-11 0,1-2-4 15,-7 10-1-15,-3-5 0 0,0 8 16 0,0 6 0 0,0-9 0 16,0 8 0-16,3 0 0 0,-2 1 0 0,5-1 0 15,3 0 0-15,-3-5 0 0,9 3 0 0,-3 2 0 16,6 0 0-16,-3 0 0 0,6-5 0 16,3 3 0-16,0-3 0 15,0 0-60-15,6-3-16 0,0 0-4 0,2 3-730 0,1-8-146 0</inkml:trace>
  <inkml:trace contextRef="#ctx0" brushRef="#br0" timeOffset="4302.96">5169 921 2188 0,'0'0'97'0,"0"0"20"0,0 0-93 0,-3 10-24 15,0-2 0-15,-3-2 0 0,3 2 53 0,0-3 7 16,-3 3 0-16,0 2 1 0,3-2-1 0,-3 0-1 16,3 3 0-16,-2 2 0 0,-1 0-23 0,0-5-4 15,3 11 0-15,-3-6-1 0,6 0-15 0,-9 0-4 16,3 1 0-16,3-1 0 0,0 0-12 0,3-2 9 15,0 2-9-15,-6-5 8 0,12-3-8 0,-6-5 0 16,0 0 9-16,0 0-9 0,0 0 8 0,0 0-8 16,6 0 10-16,9 0-10 0,-6-5 0 0,3-3-18 15,-4-3 2-15,7 3 1 16,0-5-37-16,0 0-7 0,0-6-1 0,3 1-1 16,0 2-1-16,-3 3 0 0,5 2 0 0,-2-7 0 0,-3 4 42 15,0 1 8-15,0 0 1 0,0 5 1 0,0-5 10 16,-3 5 0-16,0 3 0 0,-4-1-8 0,1-2 52 0,0 8 10 15,-9 0 2-15,0 0 1 0,0 0-21 0,0 0-4 0,0 8 0 0,0 6-1 16,0-4 21-16,-6 3 5 0,-3 1 1 16,1-1 0-16,2 0-15 0,0 0-3 0,-3 0-1 15,3 1 0-15,0-1-18 0,3-5-3 0,0 2-1 16,0 4 0-16,0-6-17 0,0 5 0 0,6-8 0 16,0 3 0-16,0-3 0 0,9 1 0 15,-6 2 0-15,3-8 0 16,3 0-93-16,-1 0-19 0,1 0-4 0,3-6-1102 0</inkml:trace>
  <inkml:trace contextRef="#ctx0" brushRef="#br0" timeOffset="4810.2">5797 945 864 0,'0'0'76'0,"0"0"-60"16,0 0-16-16,0 0 0 0,9 0 159 0,-9 0 29 15,0 0 5-15,9-6 2 0,0 1-97 0,-3 2-19 16,6-2-4-16,-3 0-1 0,0 2-17 0,0-7-3 16,3 7-1-16,-6-2 0 0,2-3-32 0,-2 2-6 15,0 1-2-15,-3 2 0 0,0-2 19 0,0-3 3 0,-6 8 1 0,3-5 0 16,-3 5 13-16,0-5 3 0,-6 2 1 0,3-2 0 16,-2 5-1-16,-4 0-1 0,0 0 0 0,0 5 0 15,-3-2 1-15,3-3 0 0,-3 5 0 0,0 0 0 16,-3 3-16-16,1-3-4 0,2 3 0 0,3-2 0 15,-9 2-5-15,6-3-2 0,6 3 0 16,-3-3 0-16,3 8-9 0,0-5-1 16,3 3-1-16,0-3 0 0,0 0-14 0,4 2 8 0,2-2-8 0,0 0 0 15,2 3 0-15,1-3 0 0,3-3 0 0,3 3 0 16,0-3 0-16,6 3 0 0,-9-3 0 0,9 1 0 16,0 2 0-16,0-3 0 0,0 3-11 0,-3-3 11 15,2 3-20-15,-2-3 3 0,0 3 1 0,-3-2 0 16,-3 2-3-16,3 0 0 0,-3 2 0 15,0-2 0-15,-6-3 6 0,0 1 1 0,0 2 0 0,0-3 0 16,0 3 12-16,-6 0 16 0,0-3-3 0,0 0-1 16,0 3-12-16,-6-2 0 0,-3-6 0 0,3 8 0 15,-2-8 0-15,-1 5 8 0,-3-5-8 0,0 2 0 16,0 4 21-16,0-6-1 0,3 0-1 0,-2 0 0 16,2-8-8-16,0 8-2 0,0-5 0 0,3-3 0 0,0 2-9 15,3-7 0-15,-3 5 0 0,3-2 8 16,3 2-134-16,3-6-27 15,-3 1-6-15</inkml:trace>
  <inkml:trace contextRef="#ctx0" brushRef="#br0" timeOffset="5903.84">6482 651 1292 0,'0'0'57'0,"0"0"12"0,0 0-55 0,0 0-14 15,0 0 0-15,0 0 0 0,0 0 52 0,0 0 8 16,0 0 2-16,0 0 0 0,0 0 13 0,6-5 2 16,3 5 1-16,3-8 0 0,-6 2-38 0,3-2-8 0,2 3-2 15,4-3 0-15,-3-2 3 0,0 2 1 16,3 0 0-16,0-5 0 0,3-1-21 0,-3-4-4 0,2 5-1 0,-2-1 0 15,3 1-8-15,3-5 0 0,0 4 0 0,0 1 0 16,-6 0 0-16,-3 0 0 16,-1 2 0-16,-2 3 0 0,0 0 0 0,-6-2 10 0,-3 2-2 0,0 2-8 15,0-2 29-15,-9 0-1 0,0 3 0 0,-3 0 0 16,-2-3 0-16,-1 3-1 0,-3 5 0 0,-3 0 0 16,-3 0-1-16,-3 5 0 0,7 0 0 0,-1 3 0 15,0 0 14-15,0 3 2 0,-3-3 1 0,-3 5 0 16,1 0-15-16,-1 6-2 0,0 2-1 15,3-3 0-15,0 14 3 0,1-3 0 0,-1 3 0 0,0 0 0 16,-3-1-12-16,3 9-3 0,4-8 0 0,-13 21 0 16,3-8-13-16,6-3 9 0,3 0-9 0,4-2 8 15,-1 0-8-15,6-1 8 0,0 1-8 0,3-8 8 16,0 0-8-16,6-11 10 0,-3 3-10 0,0-8 10 16,3 2-10-16,3 1 10 0,-3-11-10 0,6-1 10 15,-3 4 0-15,0-11 0 0,0 0 0 0,9-5 0 16,0 5 1-16,0-8 0 0,3-5 0 0,0-1 0 15,6-4-11-15,0-1 8 0,5-2-8 0,1 3 8 0,0-4 1 16,0 4 0-16,3-3 0 0,2-3 0 0,-5 3-9 0,0 2 0 16,3 6 0-16,-6-5 0 0,-1 10 0 0,-5-6 0 15,0 9 0-15,0 5 0 0,-3-5 0 0,-3 5 0 16,-3 5 0-16,0 0 0 16,-3 3-24-16,0 6-6 0,-3-4-2 0,-3-2 0 15,0 5 32-15,-3 0-9 0,0 1 9 0,0 4 0 0,-3-5 0 0,0 1 0 16,0-1 0-16,0 0 0 0,-3 0 27 0,3 1 4 15,-5-1 1-15,5-8 0 0,-3 3-32 0,0-3 0 16,6 3 0-16,-6-2 0 0,3-6 0 0,3 0 0 0,0 0 0 16,3 0 0-16,-3-6 0 0,6 4 0 0,0-9 0 15,3 6 0-15,0-3 0 0,3 3 0 0,0-3 0 16,0 0 0-16,0-3 0 0,6 3 0 0,-9 0 0 16,6 3 0-16,-3 0 0 0,3 2 0 15,-3-2 0-15,0 5 0 0,5 0 0 0,-11 0 0 0,0 0 0 0,0 5 0 16,6 3 0-16,-3 0 0 0,0 2 0 0,0 4 0 15,-3-1 0-15,3 0 0 0,-3 0 0 16,0 1 0-16,3-9 0 0,0 8 0 0,0 0 0 0,0-5 0 16,0-2 0-16,0 2 0 0,6-1 0 0,-3-1 0 15,3-1 0-15,0-2 0 0,0 2 0 0,3-5 0 16,0 0 0-16,-3 0 0 0,2-8 0 0,4 8 0 16,-3-5-79-16,0-3-21 0,3 3-5 0,0-3-705 15,3-6-141-15</inkml:trace>
  <inkml:trace contextRef="#ctx0" brushRef="#br0" timeOffset="6471.96">6857 1087 1994 0,'0'0'44'0,"0"0"8"0,0 0 3 0,0 0 1 0,0 0-44 0,0 0-12 15,0 0 0-15,6 0 0 0,0-5 59 0,3 5 9 16,-3 0 3-16,3-5 0 0,0 2-47 0,-4-2-8 16,4 0-3-16,0 2 0 0,0-2-5 0,0-3 0 15,0 2-8-15,0 1 12 0,0-3-12 0,0 3 8 0,-3-8-8 0,3 5 0 16,-3-5 10-16,-3 2-10 0,0 3 10 0,3 0-10 16,-6-2 0-16,0 2 0 0,0-6 0 0,-3 4 0 15,-3 2 0-15,0 0 0 0,0-3 12 0,-3 9-3 16,-3-4 19-16,0 6 3 0,-3 0 1 0,0 0 0 15,-3 0-10-15,-2 6-2 0,2-4 0 0,-3 9 0 16,-3-3 14-16,0 5 2 0,3-5 1 0,-2 8 0 16,2-3-6-16,3 0-2 0,0 1 0 0,0-1 0 0,3 3-15 15,3 2-3-15,4 1-1 0,-1-6 0 0,6 5 18 16,3 4 3-16,0-9 1 0,3 5 0 16,3-4-24-16,2-1-8 0,1 0 0 0,6-5 0 15,3 3 0-15,0-9 0 0,3 4 0 0,3-6 0 16,-4 0 11-16,4 0-11 0,0-6 12 0,-3 4-12 0,0-4 0 15,0-2 0-15,-4-5 0 0,4 0 0 16,-3 0 0-16,0 2 0 0,-3-7 0 0,0 2 10 0,-3 2-10 0,3-4 0 16,-6 5 0-16,2-6 8 0,-5 6-8 0,0-6 0 15,0 4 0-15,-3 1 8 0,-3-4-8 0,-3-1 0 16,3 6 0-16,-6 0 0 0,0 0 0 0,-3 5 0 16,1-3 0-16,-1 8 0 0,-6-2 0 0,0 5 0 15,0 0 0-15,-3 5 0 0,0 3-9 0,0 0 9 16,1 3 0-16,-1-3 0 0,3 5-16 0,0-5 4 15,3 8 1-15,6-8 0 16,0 5-72-16,3 0-14 0,0-7-3 0,6 1-1 16,3-1-138-16,0 2-27 0</inkml:trace>
  <inkml:trace contextRef="#ctx0" brushRef="#br0" timeOffset="6847.16">7283 976 1497 0,'0'0'66'0,"0"0"14"0,0 0-64 0,0 0-16 0,0 0 0 0,0 0 0 16,0 0 168-16,0 0 29 0,3 8 7 0,-3-8 0 15,0 0-116-15,2 6-23 0,1-6-5 0,3 7 0 16,0-7-23-16,0 0-4 0,3 0-1 0,0-5 0 0,0 3-19 0,0 2-4 16,3-6-1-16,-3-2 0 0,0 3-8 0,3-3 0 15,-3 3 9-15,0-3-9 0,-1 3 0 0,-2-6 9 16,3 3-9-16,-3-5 0 0,0 5 8 0,-3-3-8 15,3 3 0-15,-3 0 0 0,-3-5 9 0,0 8-9 16,-3-3 0-16,3-3 9 0,-3 3-9 0,-3 8 0 16,-6-5 0-16,3 5 0 0,-2 0 0 0,-4 5 0 15,0-2 0-15,-3 8 0 0,0-3 19 0,-3 5 1 16,-6 0 1-16,7 6 0 0,-1-1 21 0,0 3 4 16,3-2 1-16,-3 2 0 0,6-3-15 15,0 1-4-15,4 2 0 0,2 3 0 0,3-3-5 0,3-2-2 16,3-6 0-16,0 8 0 0,9-10-13 0,-3 2-8 15,0-5 10-15,8 0-10 0,1-3 10 0,6 0-10 16,3-5 10-16,3 0-10 16,0 0-61-16,-4-5-19 0,4-3-3 0,-3-5-1205 0</inkml:trace>
  <inkml:trace contextRef="#ctx0" brushRef="#br0" timeOffset="7706.52">7982 691 230 0,'-15'-8'10'0,"12"2"2"0,-3 1-12 0,3 2 0 16,0 3 0-16,3 0 0 0,-3 0 392 0,0 0 75 16,0-5 15-16,3 5 3 0,0 0-316 0,0 0-63 0,0 0-13 0,0 0-2 15,0 0-47-15,12 0-10 0,-3-5-2 0,0-3 0 16,6 3-16-16,0-3-4 0,0-6-1 0,-3 9 0 16,3-8-11-1,2-6-16-15,1 4 4 0,0-4 1 0,3 0 31 0,0 6 5 0,0-5 2 0,2-3 0 16,-2 7-27-16,-3-4 0 0,-6 5 0 0,0-6 0 15,-3 6 0-15,-3 0 0 0,0-1 0 0,-6 1 0 16,-6 0 0-16,3 5 0 0,-6-5 0 0,0 7 0 16,-9-1 8-16,-3 7-8 0,-6 0 8 0,4 2-8 15,2 3 21-15,-3 3-1 0,-6 3 0 0,3-3 0 16,4 5 20-16,-4 0 3 0,3-2 1 0,-3 10 0 16,3-2-20-16,7 2-3 0,-4 11-1 0,-3-1 0 0,3 4 16 0,-6 2 4 15,1 2 0-15,-4 1 0 0,0 5-30 0,-6 21-10 16,12-5 0-16,1 3 9 0,-1-1-9 0,0-2 0 15,0 2 0-15,6-4 8 0,1-6-8 0,5-1 12 16,-6-7-12-16,6 8 12 0,0-8-12 0,3 3 0 16,0-8 0-16,-3-1 0 0,3-2 0 0,0-5-9 15,6-5 0-15,-6-1 0 0,3-7-3 0,0 2 0 16,1-3 0-16,-1-4 0 16,0-1-24-16,0-5-6 0,3-3-1 0,0 0 0 0,-3-5 15 0,0 0 2 15,3-5 1-15,0-3 0 16,3-3-7-16,0-2 0 0,0-5-1 0,-3 2 0 15,3-8 5-15,0-2 0 0,0-1 1 0,3-7 0 16,-3 2-57-16,3 0-12 0,3-2-3 0,-6 7 0 16,3-2 55-16,-3 8 12 0,0 0 1 0,0 8 1 0,0-6 30 0,-3 9 16 15,3 2-1-15,0 0-1 0,-3 2 48 0,0-2 10 16,3 3 1-16,0 5 1 0,0 0-14 0,0 0-2 0,0 0-1 0,9 0 0 16,0-8-27-16,0 8-6 0,0-5 0 0,5 5-1 15,4-8 2-15,0 3 1 0,6-3 0 0,0 2 0 16,0-1-26-16,5-4 0 0,-5 3 0 0,6-3 0 15,0 4-22 1,2-7-10-16,1 1-1 0,-3 0-752 0,3 0-151 0</inkml:trace>
  <inkml:trace contextRef="#ctx0" brushRef="#br0" timeOffset="8493.01">8298 677 2188 0,'0'0'48'0,"0"0"11"0,0 0 1 0,0 0 1 0,0 0-49 0,0 0-12 16,0 0 0-16,0 0 0 0,0 0 36 0,0 0 4 16,3-8 0-16,5 3 1 0,-2 0-5 0,3-3 0 15,3-5-1-15,0 7 0 0,0-7-18 0,-3 0-3 16,0 5-1-16,3-5 0 0,0-6-13 0,3 1 0 16,-1 4 8-16,4 1-8 0,-6-5 0 0,3 2 0 15,-3-3 8-15,-3 6-8 0,0 0 0 0,-3 0 0 16,0-1 0-16,0 4 0 0,-6 2 0 0,3-5 0 0,-3-1 8 0,-3 6-8 15,0-2 0-15,-3 2 0 16,-3-3 0-16,-3 9 0 0,0-4 0 0,-6 6 0 0,0 6 0 16,-2-4 0-16,-4 9 0 0,0-3 0 0,-6 5 0 0,3 0 0 15,-5-2 14-15,-1 10 10 16,-6-2 1-16,9 2 1 0,1 11 7 0,2-1 2 0,0 9 0 16,-3-6 0-16,6 11-11 0,-2-8-1 0,5 11-1 15,-9 10 0-15,3 0-4 0,3 3-1 0,4 3 0 16,2-6 0-16,-3 0-9 0,3-2-8 15,3-1 9-15,-3-7-9 0,6 2 8 0,4-7-8 0,-4-1 0 0,6-2 0 16,0-1 8-16,0-4-8 0,6-4 0 0,-3 1 0 16,0-11 0-16,0 3-10 0,3-11 0 0,0 1 0 15,0-1-14-15,-3-8-2 16,3 3-1-16,0-3 0 0,0-5 10 0,0 0 1 0,0-10 1 0,0 2 0 16,-3-5-17-16,3-6-4 0,0 1-1 0,0 2 0 0,3-11 18 15,-3-2 4-15,3 0 1 0,0 3 0 16,0-11-33-1,0 5-6-15,3 3-2 0,0 5 0 0,0-3 24 0,0 6 5 16,-3 3 1-16,0-1 0 0,-1 6 25 0,1 0 14 0,0 5-2 16,-3-5 0-16,0 7 14 0,3 1 2 0,-3 2 1 0,0 3 0 0,0 0 9 15,6-5 2-15,-3-3 0 0,-3 8 0 16,6 0-23-16,-6 0-4 0,6 0-1 0,3 0 0 16,0 0-12-16,0 0 0 0,0 0 0 0,3 0 0 0,0 0 8 15,3-5-8-15,0 5 0 0,-1-8 0 0,4 8 0 0,3-11-10 16,0 3 0-16,0 3 0 15,3-8-90-15,-1 5-19 0,4-5-3 0,-3-1-1 16,0 1-64-16,0 0-13 0,-1 0-2 0,-2-3-1 16,-3 0-74-16,0 3-15 0,-3 0-4 0,3-1 0 0,-6 1 256 15,0 8 50-15,-1-8 10 0,-2 7 3 0,0-2 153 0,-3 3 30 16,-3-3 6-16,-3 8 2 0,0 0-10 0,0 0-3 0,0 0 0 0,0 0 0 16,-3 8-45-16,0-3-10 0,-3 9-2 15,0-6 0-15,0 2-60 0,1 3-12 0,-4 1-2 16,3 1-1-16,-3-1-41 0,3 4-8 0,-3-7-1 15,6 2-1-15,-3 3-9 0,0 2-1 0,3-10-8 0,0 3 12 16,3 2-12-16,0-13 0 0,0 0 8 0,0 0-8 31,6 3-23-31,3 2-7 0,-3-5-2 0,3-5-768 0,3-3-153 0</inkml:trace>
  <inkml:trace contextRef="#ctx0" brushRef="#br0" timeOffset="8653.59">8554 683 288 0,'-12'-6'25'16,"6"12"-25"-16,3-6 0 0,-3 2 0 0,0 4 348 0,0-1 64 15,6-5 12-15,-6 3 4 0,3 2-344 0,0 3-69 16,3-8-15-16,0 10 0 16,6-2-28-16,-3-2-6 0,0 1-1 0,-3 4 0 0</inkml:trace>
  <inkml:trace contextRef="#ctx0" brushRef="#br0" timeOffset="9061.16">8515 900 518 0,'0'0'46'0,"0"0"-37"0,0 0-9 0,0 0 0 15,0 0 361-15,0 0 71 0,0 0 13 16,0 0 3-16,0 0-270 0,0 0-54 0,0 0-12 0,0 0-1 15,-3 0-75-15,3 0-16 0,6-8-2 0,0 8-1 16,3-6 14-16,0 6 2 0,3 0 1 0,-1-5 0 16,4 5-26-16,-3 0-8 0,3-3 0 0,-3 6 0 15,0-3 0-15,0 0-19 0,-3 5 4 0,3-5 1 16,-3 6 14-16,-3-6 0 0,-1 2 0 0,1 4 0 16,0-1 8-16,-6-5 5 0,3 3 1 0,0 2 0 15,-3-5-24-15,0 8-5 0,-6-3-1 0,3 3 0 16,-3 3 16-16,-2-3 0 0,-4-3 0 0,3 3 0 15,-6 2 0-15,-3 4 0 0,3-7 8 0,0 7-8 0,-3-1 23 0,3-5 1 16,1 2 0-16,2 4 0 0,0-9-4 0,0 8-1 16,3-5 0-16,0 5 0 0,3 1-5 0,0-9-1 15,6 3 0-15,-3 0 0 0,3 2-13 0,0-4 0 16,6 2 0-16,0-3 0 0,-3-2 0 0,6 2 0 16,3 0 0-16,-3-5 0 0,3 0 19 15,3 0 1-15,-1 0 0 0,1-5 0 16,3 5-64-16,-3-8-12 0,3 3-2 0,-3-3-1 15,3 2-197-15,-3-7-39 0</inkml:trace>
  <inkml:trace contextRef="#ctx0" brushRef="#br0" timeOffset="9258.62">8943 905 1036 0,'0'0'92'0,"0"0"-73"0,-6 3-19 0,-2 2 0 15,2 0 240-15,0-2 44 0,-3 7 8 0,0-2 3 16,0-2-175-16,3 7-36 0,-6 0-6 0,3 0-2 15,-3 0-18-15,3 1-4 0,3-1-1 0,0 0 0 16,0 6-24-16,-3-6-5 0,6 0 0 0,-2 0-1 16,2 1-23-16,0-1 9 0,3-8-9 0,0 3 0 15,0-8 0-15,0 0 0 0,0 0 0 0,6 5-12 32,2 1-172-32,1-6-33 0</inkml:trace>
  <inkml:trace contextRef="#ctx0" brushRef="#br0" timeOffset="9409.23">9036 632 2314 0,'0'0'51'0,"0"0"10"0,0 0 3 0,-6 0 1 0,0 0-52 0,6 0-13 16,-6 6 0-16,6-6 0 15,0 0-93-15,0 0-22 0</inkml:trace>
  <inkml:trace contextRef="#ctx0" brushRef="#br0" timeOffset="10391.77">9065 958 1843 0,'0'0'164'0,"0"0"-132"16,0 0-32-16,0 0 0 0,0 0 54 0,0 0 4 15,-5 5 1-15,5-5 0 0,0 0 4 0,0 0 1 16,0 0 0-16,0 8 0 0,3-8-30 0,2 5-6 15,1-2 0-15,3 2-1 0,0-5 1 0,0-5 1 16,3 5 0-16,-3-3 0 0,3-2-17 0,-3 0-3 16,3-3-1-16,0 3 0 0,0 2-8 0,0-8 0 15,-4 3 0-15,1 3 0 0,3-3 0 0,-3-2 0 16,-3 2 0-16,0 0 0 0,-3-3 0 0,3 3 0 16,-6 0 0-16,0 3 0 0,0 0 0 0,-3-3 0 0,0 8 10 15,-3-6-10-15,0-2 0 0,-3 8 0 0,0-5 0 0,3 5 0 16,-6 0 16-16,1 5-3 0,-1-2-1 0,-3 2 0 15,-3 9 29-15,0-4 6 0,0-2 1 0,0 5 0 16,0 6-20-16,1 2-3 0,-1-2-1 0,3-1 0 16,3 3 6-16,3-2 1 0,3-3 0 0,0 2 0 15,6 6-31-15,0-3 8 0,3-2-8 0,6-6 0 16,3 0 0-16,0 0 0 0,6-5 0 16,0 3 0-16,2-11 0 0,1 8 0 0,0-8 0 15,0 0 0-15,0 0-19 0,3-8-3 0,-1-5-1 0,1 2 0 16,0-2-7-16,0 0-2 15,3-1 0-15,-1 1 0 0,-2-5-3 0,-3 2-1 0,0 0 0 0,-6 0 0 16,3 3 8-16,-4 0 2 0,-2-1 0 0,-3 9 0 0,0-3 26 0,0 3 0 16,-6 0 0-16,-3 5 0 0,0 0 12 0,0 0 0 15,0 0 1-15,-6 0 0 0,-3 5 27 16,3 8 6-16,0-8 1 0,0 9 0 0,0-1-23 16,1 0-5-16,-1-5-1 0,0 5 0 0,3-2-10 0,0 2-8 15,-3-5 12-15,3 0-12 0,3 2 0 0,0-2 0 16,3-2 0-16,3-6 0 0,0 8 10 0,0-8-10 15,0 0 8-15,2 0-8 0,-2-8 8 0,3 8-8 16,0-6 8-16,3-2-8 0,3 3 0 0,0-8 0 16,0 5 0-16,3-5 0 15,0 2-28-15,-1-2 0 0,-2 0-1 0,3-6 0 16,-3 6-25-16,0 0-5 0,0 5-1 0,0-5 0 0,-3 7 39 0,-4-2 7 16,-2 3 2-16,3 5 0 0,-3-5 12 0,-6 5 0 15,0 0 0-15,0 0 0 0,3 5 15 0,-3 8 5 16,-3-7 2-16,0 7 0 0,0 0 16 0,-3 0 3 15,0 6 1-15,1-6 0 0,-4 3-27 0,3 0-6 16,3-3-1-16,0 0 0 0,3 0-8 0,0 1 0 0,3-6 9 0,3-3-9 16,-3 3 0-16,6-3 0 0,-4-5 0 0,7 0 8 15,0-5-16-15,0-3-4 0,0 3 0 0,6-9 0 16,0 1-185 0,3 0-38-16,-1 0-7 0,1-6-2 0</inkml:trace>
  <inkml:trace contextRef="#ctx0" brushRef="#br0" timeOffset="10809.38">10351 209 2336 0,'0'0'104'0,"0"0"20"0,-6 5-99 0,0-5-25 16,1 6 0-16,-4 2 0 0,-3-3 56 0,-3 8 5 16,6-5 2-16,0 5 0 15,-3 0 2-15,3 6 1 0,0 0 0 0,-3-4 0 16,3 9-14-16,-3-3-2 0,-2 3-1 0,5 3 0 0,-6 7-29 0,3 3-7 15,-3 3-1-15,-3-6 0 0,0 6-12 0,-3 2 0 16,1-2 0-16,-7 13 0 0,0-6 8 0,6-2-8 16,0-5 0-16,6-3 0 0,4-2 0 0,2-9-20 15,3 0 4-15,-3-2 0 16,0 3-35-16,3-9-6 16,0-5-2-16,0 1 0 0,3-6-9 0,0 0-3 0,-3-3 0 0,3 0 0 15,3-5 11-15,0 0 1 0,-6-5 1 0,3-3 0 16,0-5 18-16,0-1 4 0,0 1 1 0,0 0 0 0,0 0 22 0,3-6 4 0,0 1 1 0,0-3 0 15,0 2 37-15,3 1 8 0,0-4 2 0,-3 9 0 16,0 0 31-16,0 0 6 0,0-1 2 0,0 4 0 16,-3 2 10-16,3 3 3 0,3-3 0 0,0 2 0 15,0 1-38-15,3 2-7 0,0-2-2 0,0 0 0 16,0 2-27-16,6 3-5 0,-3-5-2 16,3 5 0-16,6-5-10 0,-1 2-9 15,4-2 9-15,0 5-13 0,3 0 13 0,-3-6 10 0,-3 4-2 0,2 2 0 16,-2 0-99-16,-3 0-20 15,0 0-4-15</inkml:trace>
  <inkml:trace contextRef="#ctx0" brushRef="#br0" timeOffset="12277.12">1868 1662 1843 0,'0'-11'81'0,"0"11"18"0,-6-3-79 0,3 3-20 0,3 0 0 0,-6 3 0 16,3 2 57-16,3 1 8 0,0 2 2 0,0-3 0 15,3 3-50-15,3 0-9 0,-3 2-8 0,6-2 9 16,0-2-9-16,3-1 0 0,0 3 0 0,3-8 8 16,-3 5 0-16,3-5-8 0,2 0 12 0,4 0-4 15,-3-5-8-15,6-3 10 0,3 3-10 0,-6-6 10 16,2 3-10-16,7 0 0 0,0-5 9 16,0 0-9-16,-1 2 0 0,1 3 8 0,0 0-8 0,0 3 0 15,-6-6 14-15,2 9-2 0,-2 2 0 0,3-6 0 16,-3 6 12-16,3 6 1 0,2-1 1 0,-5 8 0 15,3-5 2-15,3 0 1 0,-7 3 0 0,10 2 0 16,3-5-21-16,-6 0-8 0,2 2 0 0,1-2 9 16,3-2 4-16,-6-6 1 0,5 0 0 0,4-6 0 0,9-2-14 0,2-5 9 15,1 0-9-15,2-6 8 16,-2-2-51-16,3-3-10 0,-4-2-3 0,1-1 0 0,-1 1 37 16,4 2 7-16,-6 3 2 0,-4 2 0 0,7 4 10 0,-9 4 0 15,-10 3 0-15,7 8-8 0,-9 5 43 0,0 3 9 16,-4 6 1-16,1-1 1 0,0 5 11 0,-3 3 3 15,3 3 0-15,-1 3 0 0,4-6-28 0,6 5-4 16,-3-7-2-16,5-1 0 0,1-2-26 0,6-3 0 16,-4-2 0-16,4-3 0 0,0-8-10 15,2 0-7-15,7-5-2 0,2-3 0 16,-2 0-13-16,5-5-4 0,-8-1 0 0,0 1 0 0,-1-5 15 16,-2-1 2-16,2-7 1 0,1 4 0 0,0 4 10 0,-4-1 8 15,4 6-12-15,-9-5 12 0,-1 2 0 0,-5 3 0 16,0 2 12-16,2 3-3 0,1 3 23 0,0-3 5 0,-1 8 1 0,4 8 0 15,-3-3 2-15,0 0 1 0,-1 3 0 0,-2 6 0 16,0-1-29-16,-1 0-12 0,-2 0 8 0,6 0-8 16,5-2 0-16,1 2 0 0,3-5 0 0,-1-3 0 15,4 3 8-15,-3-2-8 0,2-4 0 0,1-2 8 16,-1-2-8-16,-5-4 0 0,9-2 0 0,-4-5 0 16,4 8 0-16,-4-8 0 0,1 2 0 0,0 3 0 15,-4-5-9-15,4 5 9 0,-1-3 0 0,4 4 0 16,0-7 0-16,-4 6 0 0,1 3 0 0,-4 5 0 15,-2 0 0-15,0 5 0 0,-1 9 0 0,1-6 0 16,0-1 0-16,2 7 0 0,4-1 0 0,-6 5-10 16,-1-4 10-16,-2 4 0 0,0 1 0 0,2-6 0 15,1-5 0-15,-1 0 0 0,4 2 0 0,6-7 8 16,-4 2-8-16,1 1 0 0,2-6 0 0,-2 0 0 16,0 0 0-16,-4 0 0 0,4-6 0 0,-1-2-8 15,4-2 8-15,0 2 0 0,-1 0 0 0,-2 3 0 16,-4-3 0-16,1-3 0 0,-3 8 0 0,-1-2 0 0,4 0 0 0,-6 10 0 15,-4-5 0-15,-2 8 0 0,3 3 0 0,-1 2 0 16,-5 0 0-16,0 0 8 0,0 1-8 0,-7-1 9 16,4 0-9-16,-3 0 10 0,3 1-2 0,3-7 0 15,-1 4 0-15,7-8 0 0,-3 2-8 0,5-5 0 16,1 5 0-16,-3-10 0 16,-1 5-24-16,1-8-9 0,0 3-3 0,0-8 0 0,-4 5 9 0,4-6 2 15,-3 1 0-15,-4-3 0 0,1 3 25 0,-3 0 0 0,-3 5 0 16,-1-5-8-16,-5 7 24 0,0 4 6 0,-6 2 1 0,3 0 0 15,-3 2 10-15,0 4 3 16,0-1 0-16,-1 3 0 0,1-8-21 0,3 5-4 0,0 3-1 16,3-3 0-16,0-5-10 0,0-5 10 0,5 0-10 0,1 2 10 15,3-10-10-15,0 2 0 0,2 3 0 16,1-13 0 0,6 5-64-16,-3 0-8 0,2-2-1 0,-5 5-1 15,0-8-139-15,-4 2-28 0</inkml:trace>
  <inkml:trace contextRef="#ctx0" brushRef="#br0" timeOffset="14132.96">11238 1336 864 0,'0'0'76'0,"0"0"-60"16,0 0-16-16,0 0 0 0,6-5 188 0,0 5 34 16,3 0 7-16,-9 0 2 0,0 0-89 0,0 0-18 15,9 0-3-15,0 5-1 0,3-10-52 0,0 5-12 16,3 5-1-16,-3-5-1 0,6 0-23 0,-4-5-5 15,1 5-1-15,3 0 0 0,-3 0-13 0,0 0-4 16,-3 0 0-16,3 0 0 0,-3 0-8 0,0 0 0 16,-4-5 0-16,1 5 8 0,0 0 1 0,-9 0 0 15,0 0 0-15,9 0 0 16,-9 0-37-16,9 5-8 0,-9-5-2 0,0 0-674 16,0 0-136-16</inkml:trace>
  <inkml:trace contextRef="#ctx0" brushRef="#br0" timeOffset="14412.24">11223 1492 1875 0,'0'0'41'16,"0"0"9"-16,0 0 2 0,0 0 0 0,6 0-41 0,3 0-11 0,0-5 0 0,-3 5 0 0,0-5 92 0,3 5 17 15,0-3 3-15,3 3 1 0,0 0-48 0,3-5-9 16,0 5-3-16,0 0 0 0,-1 0-16 0,1 0-3 16,0-8-1-16,0 8 0 0,0-5-16 0,0 5-3 15,-3-6-1-15,0 4 0 0,-3 2-13 0,0 0 8 16,-1 0-8-16,-8 0 0 0,9 2 0 0,-9-2 0 16,9 6 0-16,-9-6 0 15,9 5-145-15,-9-5-32 0</inkml:trace>
  <inkml:trace contextRef="#ctx0" brushRef="#br0" timeOffset="14911.12">11343 1193 806 0,'0'0'72'0,"0"0"-58"0,0 0-14 0,0 0 0 16,0-5 215-16,0 5 40 0,0 0 8 0,0-3 1 16,0 3-127-16,0-5-25 0,3-3-6 0,0 3-1 15,2 0-38-15,1 2-8 0,-3-2-2 0,3-1 0 16,3 4-15-16,-3-4-3 0,3 1-1 0,0-3 0 15,3-2-12-15,-3 2-2 0,0-6-1 0,3 6 0 16,0-5-8-16,0 3-2 0,-1 2 0 0,1-6 0 0,3 1-13 16,0 0 8-16,-3 0-8 0,0-6 0 0,0 11 0 15,3-5 8-15,-3 0-8 0,3 2 0 16,-4-2 0-16,1 5 0 0,-3-2 0 0,3 2 0 0,-6 8 0 0,0-8 0 16,0 8 8-16,-3-6-8 0,3 6 0 0,-3 0 0 15,-3 0 8-15,0 0-8 0,3 6 19 0,-6 2 1 16,3-3 0-16,-3 3 0 0,6 0-20 0,-6 2 0 15,3-2 0-15,-6 6 0 0,6-4 0 0,-3 3 0 16,-3 1 0-16,3-1 0 0,0 0 0 0,0 0 8 16,3 0-8-16,-3 1 0 0,0-1 12 0,-3 0-4 15,6 0 0-15,-3 1-8 0,3-6 8 0,0 2-8 16,0-2 0-16,3 3 0 0,-3-3 0 0,3-3 0 16,0 3 0-16,0-3 0 15,-3-5-135-15,0 0-30 0,0 0-7 0,12 8 0 0</inkml:trace>
  <inkml:trace contextRef="#ctx0" brushRef="#br0" timeOffset="15978.46">12283 1537 633 0,'0'0'56'0,"0"0"-44"0,6-5-12 0,-6 0 0 16,3 2 182-16,0-2 34 0,0 5 8 0,3-6 0 15,0-2-93-15,0 3-19 0,3 0-4 0,0-3-1 16,0 0-32-16,0-5-7 0,0 8 0 0,-4-3-1 16,4-6-21-16,0 9-4 0,0-8-1 0,3 8 0 15,-3-9-11-15,3 6-2 0,-3 3-1 0,3 0 0 16,-3 2-11-16,3-2-1 0,-3 0-1 0,-3 5 0 0,-3 0 14 15,3 5 4-15,-4-5 0 0,-2 0 0 16,0 0-15-16,0 5-2 0,0 8-1 0,0-5 0 16,-5 6 13-16,-1-1 2 0,0-3 1 0,3 6 0 15,-3 3-9-15,0-6-1 0,0 5-1 0,-3-2 0 16,3 0-7-16,0 0 0 0,0-3-1 0,3 1 0 0,-3-4-11 0,3-2 0 16,3 0 0-16,-3-3 0 0,3-5 0 0,0 0 0 15,0 0 0-15,0 0 0 0,0 0 0 0,0 0 0 16,6 0 0-16,0-8 0 0,0 3 12 0,0-3-2 15,3-5-1-15,-3 0 0 0,3-1-9 0,0 1 0 16,0-5 0-16,3 4 0 0,-1-4 0 0,-2 5 0 16,0-8 0-16,0 2 0 0,3 1 0 0,0 4 0 15,-3-7 0-15,0 8 8 0,0 0-8 0,-3-1 0 16,0 9 0-16,-3-5 0 0,0 2 0 0,-3 8 0 16,0 0 0-16,0 0 0 0,0 0 0 0,0 0 0 15,0 0 0-15,0 0 0 0,0 0 0 0,-3 5 0 16,3 3 0-16,-3-3 0 0,3-5 0 0,-6 8 0 15,6 3 0-15,-3 2 0 0,6-5 0 0,3-3 0 0,-6 3 0 16,3 5 0-16,3-7 0 0,-3 7 0 16,3-11 0-16,0 9 0 0,5-6 0 0,-2-2 0 15,3 2 0-15,3-5 0 0,-3 0 0 0,3 0 0 0,0 0 0 0,0 0 0 16,0-8 0-16,2 3 0 0,-2 0 0 0,0-1 0 16,0-1 0-16,-3-1 0 0,3-6 0 0,-3 4 0 15,0 2 0-15,0-5 0 0,0 5 0 0,-4-3 0 16,1 3 0-16,0-5 8 0,-3 2-8 0,0 3 0 15,-3 0 0-15,0 3 0 0,-3-3 8 0,-3 3-8 16,3 5 0-16,-3-8 0 0,0 8 0 0,-3-5 8 0,3 5-8 16,-6 5 0-16,0-5 0 0,1 3 0 0,2 2 0 0,-6 3 0 15,3 2 0-15,-6-2 0 16,3 0 0-16,0 3 0 0,0 2 8 0,0 0-8 16,0 6 33-16,0-6 2 0,0 8 0 0,4-7 0 0,-1 4-23 15,3-5-12-15,0 1 12 0,3 4-12 0,3-2 8 0,6 2-8 16,-3-4 0-16,3 4 0 0,3-5 0 0,2-5 0 15,1 3 0-15,0-3 0 0,0-3 0 16,3-2 0-16,3 2-12 0,0-10 3 16,3 2-99-16,-1-2-20 0,4-8-4 0,3-1-1046 15</inkml:trace>
  <inkml:trace contextRef="#ctx0" brushRef="#br0" timeOffset="16300.71">13477 691 921 0,'0'0'82'0,"0"0"-66"0,0 0-16 0,0 0 0 16,-3 5 242-16,-3-2 45 0,3 2 9 0,-3 3 1 16,3 2-149-16,-3-2-29 0,0 5-7 0,0 1 0 15,-3 4-42-15,3 1-8 0,-3 2-2 0,-3-3 0 16,3 9-13-16,0-1-3 0,-2 1-1 0,-4 5 0 15,3 2 6-15,-3 3 2 0,0-3 0 0,-3 3 0 16,3 3-25-16,0-8-5 0,-2 8-1 0,-1-6 0 16,0 3-8-16,0-3-3 0,3-2 0 0,3 0 0 15,-3-3-9-15,6 3 0 0,3-8 0 0,0 2 8 16,0-5-8-16,4 0 0 0,2-5 0 0,5 0 0 0,-2-5 0 16,3 2-20-16,0-5 3 0,3-8 1 15,3 5-127-15,0-5-25 16,0-5-4-16,3 0-990 0</inkml:trace>
  <inkml:trace contextRef="#ctx0" brushRef="#br0" timeOffset="16881.84">13426 1474 1267 0,'0'0'56'0,"0"0"12"0,0 0-55 0,0 0-13 16,0 0 0-16,0 0 0 0,0 8 223 0,0-8 41 15,3 5 9-15,3 0 2 0,-3 3-169 0,3-3-34 16,0-5-6-16,0-5-2 0,3 0-46 0,-3 2-10 16,3 3-8-16,0-5 12 0,0 5-12 0,-3-8 12 15,-1 3-12-15,1-3 12 0,0 3-12 0,0-3 0 0,3-6 9 0,-3 4-9 16,0 2 0-16,-3-5 9 0,0 2-9 0,0 3 0 16,0-5 10-16,-3 0-10 0,0-1 8 0,-3 1-8 15,-3 0 8-15,3 0-8 0,-6-1 0 0,3 4 8 16,0 2-8-16,-3 0 0 0,0 3 9 0,-2 5-9 15,-4 0 33-15,0 0 3 0,3 5 0 0,-6 3 0 16,3 0 1-16,0 2 1 0,0 4 0 0,1-1 0 0,-1 5-7 16,0-4-2-16,3 2 0 0,3 2 0 0,-3 1-17 15,3 2-3-15,3-3-1 0,3 1 0 16,-3 2-8-16,6-3 0 0,-3-4 0 0,3 4 0 0,3-5 0 16,0 1 0-16,3-1 8 0,0 0-8 0,3-5 0 15,0-8 0-15,0 0 0 0,0 0 8 0,3-5-8 16,3 2 0-16,-1-7 0 0,1 2 0 0,3-6 0 15,-3 1 0-15,0 0-12 0,0-6 12 0,-3 6-21 0,3 0 3 16,0 0 1-16,-1 0 0 0,-2-1 17 0,3 1 9 16,-6 0-1-16,3 0 0 0,-6 2-8 15,0 3 0-15,-3 3 0 0,-3 5 0 0,0 0 0 0,0 0 0 16,-3 5 0-16,-3 0 0 0,-3 3 0 0,0 0 0 16,0 3 0-16,0 7 0 0,0-4 0 0,0-1 0 15,6 0 0-15,-3 3-11 0,4 2 11 0,-1 1 11 16,0-6-3-16,3 0 0 0,3 1-8 0,0-6 0 15,-1 2 0-15,1-2 0 0,3-8 0 0,3 5 0 0,0-10 0 16,3 0 0 0,3 2-26-16,0-2-7 0,-3-3-2 0,3-5 0 15,0-1-100-15,-3 4-20 0,2-3-4 0,1-1-1 16,-3 1-33-16,3-8-7 0,-3 3-2 0</inkml:trace>
  <inkml:trace contextRef="#ctx0" brushRef="#br0" timeOffset="17157.29">14045 651 1324 0,'0'0'118'15,"0"0"-94"-15,0 0-24 0,-3 0 0 16,-6 8 146-16,3-3 25 0,0 3 5 0,-2 3 0 0,-1 5-53 0,0 2-11 16,-6 6-3-16,3-3 0 0,0 5-37 0,6 6-8 15,-9-5-2-15,3 4 0 0,-3 4-23 0,3 5-5 16,1-3-1-16,-4 2 0 0,0 1-14 0,3 0-3 15,0-3-1-15,0 5 0 0,0-5-15 0,0 3 9 16,0-1-9-16,0-2 8 0,4-2-8 16,2-1 0-16,-3 3 0 0,3-5 8 0,0-6-8 15,0 1-11-15,3-1 3 0,0-7 0 16,0 2-34-16,3-8-6 0,3-2-2 0,0-3 0 16,0 0-102-16,-3-8-20 0,0 0-4 0,0 0-476 15,9-3-96-15</inkml:trace>
  <inkml:trace contextRef="#ctx0" brushRef="#br0" timeOffset="17520.71">13736 1257 806 0,'0'0'72'0,"-6"0"-58"15,-3-6-14-15,3 6 0 0,-3 0 281 0,3 0 54 16,0 0 10-16,0 0 3 0,0 6-178 0,0-6-35 0,0 0-7 0,6 0-2 16,0 0-66-16,0 0-12 0,0 0-4 0,0 0 0 15,6 8-24-15,0-3-6 0,0-2-1 0,3 2 0 16,0 0-13-16,3-2 0 0,0 2 8 0,0-5-8 15,0 5 0-15,2-5 0 0,-2 0 8 0,3 0-8 16,3 0 0-16,-3 0 0 0,3 0 0 0,0 0 0 16,0-5-17-16,-4 5-7 0,-2 0 0 0,3-5-1 15,3 2-44-15,-3 3-9 0,0 0-2 16,-3-5 0-16,0 5 7 0,0-5 1 0,-1 5 0 16,-2 0 0-16,0 0 37 0,0 5 8 0,-9-5 2 0,0 0 0 15,6 0 25-15,-6 0-8 0,0 0 8 0,6 5 0 0,-6 3 9 16,0 0 7-16,-3 3 2 0,0-3 0 0,-3 0 39 15,0 7 8-15,-3-7 2 0,0 6 0 0,1-1-3 16,2 0-1-16,-6 0 0 0,3 6 0 16,0-6-35-16,6 0-6 0,-3 1-2 0,0-7 0 0,3 4-6 0,3 2-2 15,-3-5 0-15,0 0 0 0,3-3-12 0,0 3-10 16,0-5 2-16,0-3 0 16,0 0-200-16,9-3-40 0</inkml:trace>
  <inkml:trace contextRef="#ctx0" brushRef="#br0" timeOffset="17682.3">14182 1074 1908 0,'0'0'84'0,"0"0"18"0,0 0-82 0,0 0-20 0,0 0 0 0,0 0 0 15,0 0 67-15,-3 0 9 0,0 8 1 0,3-8 1 31,0 0-110-31,0 5-23 0,-3-2-4 0</inkml:trace>
  <inkml:trace contextRef="#ctx0" brushRef="#br0" timeOffset="18290.9">14236 1402 1335 0,'0'0'59'0,"0"0"13"0,3-5-58 0,3 2-14 0,-3-2 0 16,-3 5 0-16,3 0 121 0,-3-8 22 0,3 3 4 0,0 5 1 15,-3 0-45-15,3-8-9 0,0 3-2 0,-3 5 0 16,0 0-24-16,0 0-4 0,3 0-2 0,-3 0 0 15,0 0-23-15,0 0-5 0,0 0-1 0,0 0 0 16,0 0-13-16,3 5-2 0,2 3-1 0,-5 0 0 16,0 5 7-16,0 0 2 0,0 6 0 0,-3-6 0 15,1 6-2-15,-1-1-1 0,-3-2 0 0,3 2 0 16,-3 1-3-16,3-1-1 0,0-2 0 16,3 3 0-16,-3-6-19 0,3-5 10 0,0 3-10 0,3-6 8 15,-3-5-8-15,0 0 0 0,0 0 0 0,6 8 0 16,-6-8 22-16,9-5-1 0,0 2 0 0,-1-2 0 15,1-6-21-15,0 3-15 0,0-5 3 0,0 0 0 0,3-1 20 16,-3 1 4-16,0-5 0 0,3 4 1 0,-6 1-13 16,6 0 0-16,-3-6 0 0,6 4 0 0,-7-4 0 15,4 1 0-15,-3 4 0 0,3 1 0 0,-3 0 0 0,3 0 0 16,-3 5 0-16,0-6 0 16,0 9-39-16,0-5-13 0,-3 7-4 0,0-2 0 15,0 5-156-15,-6 0-32 0,0 0-7 0</inkml:trace>
  <inkml:trace contextRef="#ctx0" brushRef="#br0" timeOffset="18686.54">14641 1429 979 0,'0'0'87'0,"0"0"-70"15,0 0-17-15,0 0 0 0,0 0 201 0,0 0 37 0,0 0 7 0,6 0 2 16,-1-6-124-16,-2 4-25 0,3-3-5 0,0 5-1 16,0-8-65-16,0 2-14 0,3-2-2 0,0-2-1 15,0 2-10-15,-3 0 0 0,3-3 0 0,-3 3 0 16,3 3 0-16,-3-3 12 0,-3 3-12 0,3-3 12 16,0-3-12-16,-3 3 0 0,0 0 0 0,0-2-11 15,0 2 11-15,0 0 14 0,-6 3-3 0,0-3-1 0,3 8 22 0,0 0 4 16,-9 0 0-16,3 0 1 0,-3 0 10 0,0 8 1 15,-3-3 1-15,3 3 0 0,-3 0-12 0,0 2-2 16,0 4-1-16,0 2 0 0,0-1-4 0,4 1-1 16,-7 8 0-16,3-3 0 0,-3-2-11 15,6-6-2-15,0 6-1 0,3-4 0 0,0 4 5 0,6-1 2 16,0-2 0-16,3 0 0 0,3 0-22 0,3-3 0 16,3-2 0-16,0-8 0 15,-3 2-21-15,3-5-9 0,3 0-2 16,-1-8 0-16,1 3-93 0,0-3-19 0,3-3-4 0,0 3-1 15</inkml:trace>
  <inkml:trace contextRef="#ctx0" brushRef="#br0" timeOffset="19236.72">15078 1278 1695 0,'0'0'37'0,"0"0"8"0,0 0 2 0,0 0 1 0,0 0-39 0,0 0-9 0,0 0 0 0,6 5 0 16,-6-5 88-16,0 0 16 0,6 0 4 0,-6 0 0 15,6-5-53-15,0 5-11 0,-6 0-1 0,6 0-1 16,0-8-14-16,-6 8-2 0,3 0-1 0,0-5 0 16,3-1 4-16,-6 6 1 0,0 0 0 0,0 0 0 15,0-2 16-15,0 2 3 0,0 0 1 0,-6-6 0 0,6 6-1 16,-3-5 0-16,-6 3 0 0,3 2 0 0,-3 0-4 0,0 0-1 15,0 0 0-15,-3 0 0 16,-3 7-17-16,3-7-4 0,-2 6-1 0,-1 2 0 16,3-8-12-16,0 5-2 0,0 3-8 0,0 0 12 0,3-3-12 0,0 3 0 15,3 3 0-15,0-3 0 0,3 5 0 0,3-8 0 16,3 3 8-16,0 3-8 0,3-3 0 0,3 0 0 16,0 2 0-16,0-2 0 0,3 0 0 0,0 3 0 15,0-3 0-15,0-3 0 0,-3 8 0 0,2-8 0 16,1 3 0-16,-3-2 0 0,0 2 0 0,-3 5 0 15,0-5 0-15,-3 2 0 0,0-2 0 0,0-3-10 16,-3 9 10-16,3-1-12 0,-6-8 12 0,0 8 0 16,0-5 0-16,0-2 0 0,0 2 0 0,-3-3 0 15,-3 3 0-15,3 0 0 0,-3-3 0 0,-2 0 0 0,-1-2 0 0,0 2-8 16,0-5 8-16,-3 6 0 0,0-6 0 16,-3 2 0-16,0 1 0 0,3-3 0 0,1 0 0 15,-1-3 0-15,-3 3 8 0,3 0-8 16,0 0 10-16,3-2-10 0,-3 2 0 0,3-6 8 15,3 6-8-15,0-5 0 0,4 2 0 0,-4 3 9 0,9 0-9 16,0 0 8-16,0 0-24 0,0 0-4 0,0 0-2 0,0 0 0 16,0 0-148-1,0-5-30-15,-3-3-5 0</inkml:trace>
  <inkml:trace contextRef="#ctx0" brushRef="#br0" timeOffset="20613.43">16239 950 864 0,'0'0'76'0,"0"0"-60"15,0 0-16-15,3-5 0 0,-3-1 180 0,0 6 32 16,3-8 8-16,-3 3 0 0,0-3-84 0,0 8-18 16,0-5-3-16,3-3-1 0,-6 3-50 0,3-1-9 15,-3 4-3-15,3 2 0 0,0-6-7 0,-6 1-1 16,0 2-1-16,0 3 0 0,0-5 7 0,-6 5 2 0,0 0 0 16,-3 0 0-16,4 0-6 0,-4 5-1 0,-3-5 0 0,0 8 0 15,0-2-9-15,-3-4-1 0,-3 9-1 0,1-3 0 16,-1 0-3-16,-3 2-1 0,0 4 0 0,-3-6 0 15,4 2-17-15,-4 3-3 0,9 1-1 0,-3-1 0 16,3 0-9-16,-2-5 12 0,2 10-12 0,3-4 12 16,6-1-12-16,0 0 0 0,0 6 0 0,6-6 0 15,0 0 0-15,3 0 0 0,0 1 0 0,3-1 0 16,3 0 0-16,3-5 0 0,3 3 0 0,0 2 0 16,3-5 0-16,3 0 0 0,3 2 0 15,0 3 0-15,-6-5-10 0,8 3 10 0,1-3 0 0,0 5-9 16,0-5-1-16,0 3 0 0,-3-3 0 0,-1 5 0 15,-2-3-11-15,0 4-3 0,-3 2 0 0,-3 2 0 16,-3-5 4-16,-3 1 1 0,0-1 0 0,-6 5 0 16,-3-4 19-16,0 4-10 0,0-5 10 0,-6 0-8 0,-3 3 8 15,-3 0 0-15,-2-3 0 0,-1 3 0 0,0-2 0 0,0-1 12 16,0-3-4-16,-3 4 0 0,1-9-8 0,-1 3 11 16,3-3-11-16,-3 3 12 0,3-3-12 0,1-2 0 15,-1 2 0-15,3-5 8 0,-3 0-8 16,3 0 0-16,-3-5 0 0,3 2 8 0,-2-2-8 0,2 0 0 15,3-3 0-15,0 0 0 0,3 3 0 0,3-6 0 16,0 3-9-16,6 0 9 16,3-2-124-16,0 2-19 0,9-6-3 15,0 6-614-15,3-5-124 0</inkml:trace>
  <inkml:trace contextRef="#ctx0" brushRef="#br0" timeOffset="20886.25">16540 810 2016 0,'0'0'179'0,"0"0"-143"0,-6 5-36 0,0 0 0 16,3 3 64-16,-6-3 7 0,3 9 1 0,-6-6 0 15,3 10 15-15,0 1 3 0,-6 7 1 0,3 1 0 16,-6-6-47-16,4 10-10 0,-4 1-2 0,0 8 0 15,-3-8-6-15,3 2-2 0,-3 3 0 0,3-2 0 16,-2 2-12-16,2-3-4 0,0 6 0 0,0-3 0 0,0-8-8 0,6 3 12 16,-3 5-12-16,6-8 12 0,1 2-12 15,2-7 0-15,-3 3-12 0,6-6 12 16,0-8-120-16,3 6-17 0,0-6-3 0,0-8-615 16,3 8-122-16</inkml:trace>
  <inkml:trace contextRef="#ctx0" brushRef="#br0" timeOffset="21300.1">16111 1355 2365 0,'0'0'52'0,"0"0"10"0,0 0 2 0,0 0 4 0,0 0-55 0,0 0-13 16,0 0 0-16,0 0 0 0,-6 0 88 0,6 0 14 16,0 0 3-16,0 0 1 0,0 0-75 0,0 0-15 15,9 0-4-15,0 0 0 0,0 0 0 0,6 0 0 0,3 0 0 0,-1 0 0 16,4 0-12-16,0 0 0 0,-3 0 0 0,3 0 0 15,0-6 0-15,-1 6 0 0,-2 0 0 0,3 0 0 16,-6 0 0-16,3 0 0 0,0 6 0 0,-3-4 0 16,0 4 0-16,-4-6 0 0,-2 5 0 0,0 3 0 15,-3-3 0-15,0 3 0 0,-3-3 0 0,0 3 0 16,0 0 0-16,0 3 0 0,-6 2 0 16,3-5 0-16,-3 5 0 0,0-2 0 0,-3 2 0 15,3-5 0-15,-3 5 0 0,3-8 0 0,-3 3 0 0,0-2 0 16,3 2 0-16,0-3 0 0,1 0 0 0,-1 3 0 15,3-8 28-15,0 0 4 0,0 0 0 0,0 0 0 16,0 0-20-16,0-8-3 0,0 3-1 0,0-3 0 16,5 3-8-16,-2-9 8 0,0 4-8 0,6-3 8 0,-3 5-8 0,0-5 0 15,3-1 0-15,0 1 0 0,0 2 0 0,0 4 0 16,0-7 0-16,3 6 0 0,-3-5 0 0,0 0 0 16,0 2 0-16,3 3-11 15,-7 0-17-15,7 3-3 0,-6 0-1 0,3-3 0 16,0 3-118-16,0-1-24 0,-3 4-5 0</inkml:trace>
  <inkml:trace contextRef="#ctx0" brushRef="#br0" timeOffset="22165.21">16778 1416 345 0,'0'0'31'0,"0"0"-31"15,0 0 0-15,0 0 0 0,0 0 328 0,0 0 60 16,6 0 12-16,3 0 3 0,0-8-249 0,2 8-50 0,-2 0-9 0,0-6-3 16,3 1-52-16,-3 2-10 0,0-2-2 0,0-3-1 15,0 3-10-15,0 0-1 0,0-3-1 0,0 0 0 16,0-3-15-16,0 3 0 0,-3 3-9 0,0-3 9 16,-1-5 8-16,-2 7 8 0,3-7 2 0,-3 5 0 15,-6-5 22-15,3 8 5 0,0-3 1 0,0-3 0 16,-6 9-5-16,0-4-1 0,1 1 0 0,-1 5 0 15,-6-5 3-15,0 10 0 0,0-5 0 0,-3 5 0 0,-3 1 1 0,0 1 0 16,-6 7 0-16,4-1 0 16,2 0-26-16,0 0-5 0,0 1-1 0,-3 4 0 0,6-5-4 15,0 6-8-15,4-3 11 0,-1 2-11 0,0 1 8 16,3-1-8-16,3 4 0 0,6-4 0 0,-3-5 0 16,3 3 0-16,0-3 0 0,3 3 0 0,0-3 0 15,3-5 0-15,3 0 0 0,0 3 0 0,0-3 0 16,2-3 0-16,1-5 0 0,6 0 0 0,-3 0 0 15,3 0-11-15,0-10 11 0,3 2-13 0,0 0 1 0,-1-6 1 16,-2 4 0-16,3-6 0 16,-3 5-22-16,0-7-5 0,0 2-1 0,-6 3 0 0,2-6 27 0,1 6 12 15,0-5-12-15,0-4 12 0,-6 4 0 0,3-1 0 16,6 3 0-16,-6 1 0 0,0 1 0 0,-4 1 0 16,1 5 0-16,0 0 0 0,-3-2 0 0,0 7 0 15,-6 3 0-15,0 0 12 0,0 0 7 0,0 0 1 16,0 0 1-16,-9 8 0 0,3-3 3 15,-6 8 1-15,-2-5 0 0,5 6 0 0,-3-1-9 0,0-3-3 16,3 12 0-16,-3-9 0 0,3 5-13 0,0-4 0 16,3 7 0-16,0-8 0 0,0 6 0 0,3-6 8 15,0 5-8-15,3-5 0 0,0 1 0 0,0-1 0 16,3 0 0-16,0-5 0 0,3 3 0 0,-3-3 0 16,3-3 0-16,3-5 9 0,0 0-9 0,0 0 0 0,3 0 0 15,3-5-11-15,0-1-9 0,0-2-1 0,-4 0-1 0,7 3 0 16,0-8 0-16,0 0 0 0,-3-1 0 0,3 1 0 15,0 0 5-15,-4 0 1 0,1 0 0 0,0-1 0 16,-3-4 16-16,0 5-10 0,6-6 10 16,-3 6-8-16,0-6 8 0,-3 3-8 0,2 6 8 0,-2-3-8 15,-3 5 8-15,-3 2 0 0,0-2 0 0,-3 3 0 0,0 0 0 16,-3 5 0-16,0 0 0 0,0 0 11 0,0 0 26 16,0 0 6-16,-6 5 1 0,-3 0 0 0,-3 3-26 15,-3 6-5-15,4-9-1 0,-4 8 0 16,0 0 0-16,0 1-1 0,0-1 0 0,3 5 0 0,0-4 6 15,0-1 2-15,6 0 0 0,3 0 0 0,-3 1-10 0,1-1-1 16,2-5-8-16,0 5 12 0,3 0-12 16,0-2 9-16,3 2-9 0,2-8 8 0,4 3-8 0,-3 0 0 15,0 3 0-15,3-9 0 0,6 9 0 0,-3-11 0 16,3 3 8-16,3-3-8 0,-6-3-16 0,3 3-6 16,2-5-1-16,1-3 0 15,-6 2-95-15,3-2-19 0,0-2-4 0</inkml:trace>
  <inkml:trace contextRef="#ctx0" brushRef="#br0" timeOffset="22945.42">17605 1278 1436 0,'0'0'32'0,"0"0"6"0,6-8 2 0,-6 8 0 0,0 0-32 0,6 0-8 15,0-5 0-15,3-1 0 0,-9 6 98 0,0 0 18 0,0 0 4 0,0 0 1 16,0 0-5-16,0 0 0 0,-6 6-1 0,6-6 0 16,3 5-32-16,-6 3-7 0,-6 5 0 15,3-5-1-15,3 3-18 0,-3 2-3 0,-6 0-1 0,3 6 0 16,-2-6-20-16,2 0-4 16,0 8-1-16,0-7 0 0,-3 4-9 0,3-5-3 15,6 6 0-15,-3-3 0 0,3 2-16 0,0-5 10 0,3-5-10 0,6 3 8 16,-3 2 0-16,3-8 0 0,0 3 0 0,6-8 0 15,6 0-8-15,-6 0 0 0,-4 0 0 0,10-8-11 16,6-2 2-16,0 2 0 0,0-5 0 0,0 2 0 16,-1 3-18-16,4-5-3 0,-6 0-1 15,0 0 0-15,0-6 5 0,-3 6 1 0,-4-6 0 0,1 3 0 0,0 3 17 16,-3-5 8-16,-3 4-8 0,0 1 8 0,-3 0 0 0,0 8 0 16,0-3 0-16,-3-3 0 0,-3 8 0 0,3-2 0 15,-3 5 0-15,0 0 8 0,-6 5 13 0,6-5 3 16,-3 0 1-16,-3 8 0 0,-3-2-2 0,3 2-1 15,0 5 0-15,0-8 0 0,-3 3-4 0,0 3-1 16,3 2 0-16,-3 3 0 0,3-3-5 0,0 6 0 16,3-6-1-16,-2 0 0 0,2-2-11 0,0 2 10 15,0 0-10-15,3 0 10 0,0 0-10 16,3-5 0-16,0 0 9 0,0 3-9 0,2-3 0 0,1-3 0 16,3 0 0-16,-3-5 8 0,3 3-8 0,0-3 0 15,3-3 0-15,0-2 0 16,-3-3-82-16,3-5-14 0,3 2-4 0,0-2 0 15,-1 0-129-15,1 0-27 0</inkml:trace>
  <inkml:trace contextRef="#ctx0" brushRef="#br0" timeOffset="23366.14">18153 1238 1821 0,'-3'6'80'0,"0"-6"18"0,0 7-78 0,0-7-20 0,-3 6 0 0,0-4 0 15,3 4 152-15,-3-1 26 0,3 3 6 0,-3 0 0 16,0 2-89-16,0-2-19 0,0 6-3 0,0-6-1 15,0 2-28-15,1 3-7 0,-1 1-1 0,-3-1 0 16,3 0-7-16,0 6-1 0,0-6-1 0,0 0 0 16,3 0-15-16,0 1-4 0,0-1 0 0,3 0 0 15,0-5-8-15,0 2 10 0,3-2-10 0,0 3 10 16,3-8-10-16,0 2 0 0,0-5 0 0,3 5 0 16,0-10 0-16,5 0 0 0,-5-1 0 0,6-2 0 15,-3 0 0-15,3-2-12 0,0 2 4 0,0 0 8 16,0-5-18-16,3 0 4 0,-4-1 1 0,-2-2 0 0,3 1 13 0,-3 1 0 15,0 1 0-15,0 0 0 0,0 0-14 0,-3-1-3 16,0 9-1-16,0-5 0 0,0 7 18 0,0-2 0 16,-4-1 0-16,-5 6 0 0,0 0 0 0,0 0 0 15,0 0 0-15,0 0 0 0,3 6 20 0,0-1-3 16,-6 3 0-16,3 2 0 0,-3-2-2 0,1 6-1 16,-1-1 0-16,0-5 0 0,-3 2-5 0,6 4-1 15,-3-6 0-15,-3 5 0 0,3-3-8 0,0-2 8 16,3 6-8-16,-3-7 8 0,0 4-8 0,3 2 0 0,0-5 0 15,0 0 8-15,3 3-8 0,0-9 0 16,0 4 0-16,-3-6 0 0,3 5 0 0,3-5 0 16,0 0-12-16,3-8 12 15,-1 5-120-15,4-5-16 0,0 0-3 0,-3-2-1069 0</inkml:trace>
  <inkml:trace contextRef="#ctx0" brushRef="#br0" timeOffset="24127.87">18626 1341 1440 0,'-9'14'64'0,"6"-12"12"0,-3 4-60 0,3-1-16 0,3-5 0 0,-6 8 0 15,0 0 214-15,3 2 40 0,3-10 8 0,0 0 2 16,0 0-164-16,3 3-33 0,3 2-7 0,0 1 0 0,-6-6-24 0,9 0-5 16,3 0-1-16,-3 0 0 0,3-6-16 0,0 1-3 15,-3 2-1-15,3-7 0 0,0 2-10 0,0 0 0 16,0 3 0-16,-4-9 0 0,1 6 0 0,0-2-9 15,-3 2 9-15,3-5-13 0,-3-1 13 0,-3 1 0 16,3 0 0-16,-3 0 0 0,0 0 0 0,-3 2 0 16,0-2 8-16,-3 5-8 0,3-3 9 15,-6 9-1-15,0 2-8 0,-3 0 12 0,-3 0 15 16,-3 0 2-16,1 8 1 0,-7-3 0 0,0 3 2 0,0 0 1 16,-3 2 0-16,3 3 0 0,6 6-17 0,1-6-4 15,-1 8-1-15,0-2 0 0,0-1-3 0,3 4-8 16,3-4 12-16,0-2-4 0,3 3-8 0,6-6 0 15,0 5 0-15,3-10 0 0,3 3 0 0,3-3 0 16,0 0 0-16,3-3 0 0,0 0-18 0,6-2-2 16,0-3-1-16,2-3 0 15,1 3-31-15,0-5-5 0,3-3-2 0,-3-5 0 16,-3 2-21-16,2-2-5 0,-5 0-1 0,3 0 0 16,-3-1 40-16,-3 1 8 0,3 0 2 0,-3 0 0 0,0-1 36 0,-3 6 0 15,-1-2 0-15,-2 2 0 0,0 3 14 0,-3-3 10 0,-3 8 3 16,0 0 0-16,0 0 41 0,0 0 8 0,-9 8 1 0,-2-3 1 15,-1 8-7-15,0-8-2 16,-3 11 0-16,0 3 0 0,-3-6-41 0,3 6-8 0,-3 7-1 16,1-7-1-16,-1 7-1 0,-3-5 0 0,3 6 0 0,0 4 0 15,3-4-8-15,0-1-1 0,0 6-8 0,7 0 12 16,-1-6-12-16,0 6 0 0,-3 2 8 0,3-2-8 16,0-5 0-16,0 4 0 0,0 4 0 0,3-3 0 15,-3-1 0-15,3-4-10 0,-3 2 10 0,0 0-12 16,6-3-2-16,-6-4-1 0,3-4 0 0,1-5 0 0,-1 6 3 15,3-11 1-15,-3 5 0 16,0-8 0-16,0 9 11 0,-3-7 0 0,3-1-9 0,-3-6 9 0,3 5 0 16,-3-5 0-16,9 0 0 0,-6-5 0 0,-3-1 0 0,3-1 8 15,3-4-8-15,-3-2 0 0,3-3 8 0,0 3-8 16,0-6 0-16,3-5 8 0,0 8-8 0,0-7 8 16,0 1-8-16,3 9 8 0,-3-5 12 0,0-1 3 15,0 6 0-15,3 0 0 0,-3 5 2 0,3-5 1 16,-3-1 0-16,6-4 0 0,0 5-18 15,0-6-8-15,6 3 8 0,-3 3-8 0,3-3 0 0,3 0 0 16,6 3 0-16,-1-6 0 0,4 6 0 0,3-8 0 16,0 3 0-16,3-1 0 15,-1 6-60-15,-2-6-8 0,0 6-2 0,-3 0 0 16,-3 0-111-16,-1-1-23 0,-2 1-4 0</inkml:trace>
  <inkml:trace contextRef="#ctx0" brushRef="#br0" timeOffset="24611.12">19162 1270 1796 0,'0'0'40'0,"0"0"8"0,6 0 1 0,0-5 1 16,0-3-40-16,0 2-10 0,0 1 0 0,0 3 0 0,-3-4 60 0,3 1 9 15,0 0 3-15,-3 2 0 0,3-2 2 0,-6 5 1 16,5 0 0-16,-5 0 0 0,6-8-11 0,-3 3-3 15,-3 5 0-15,0 0 0 0,0 0-4 0,0 0-1 16,0 0 0-16,0 0 0 0,0-8-25 0,-3 8-6 16,3 0-1-16,0 0 0 15,-3-6 20-15,-3-2 3 0,-2 8 1 0,2 0 0 0,0 0-3 0,0 0 0 16,-3 0 0-16,0 3 0 0,0 2-33 0,-3 1-12 16,-3-4 0-16,3 4 9 0,0-1-1 0,0 3 0 15,1-3 0-15,2 3 0 0,-3 3-8 0,6-4 0 16,3-1 0-16,0 2 0 0,3 5 0 0,6-8 0 15,-3 8 0-15,6-5 0 0,0 0 0 0,-1 3 0 16,7 2 0-16,-3-5 0 0,0 3 0 0,3-3-14 16,-3 0 3-16,0 2 1 15,0-2-26-15,-6-3-6 0,3 3-1 0,0-2 0 0,-6 7 26 0,3-5 5 16,-4-3 0-16,-2 3 1 0,6-3 11 0,-6 1 0 0,-3 2 0 16,0-1 0-16,1-1 0 0,-1 2 0 0,-3-3 0 15,-3 0 0-15,0 3 0 0,-3-8 0 16,0 5 0-16,-3-2 0 0,0 2 0 0,-3-5 16 0,-3 0-4 0,4 0-1 15,-1 0 0-15,3-5 0 0,0 5 0 16,0-3 0-16,0-2-11 0,3 5 0 16,3-8 0-16,0 8 8 15,1 0-73-15,8 0-15 0,0-10-4 0,0 2-1193 0</inkml:trace>
  <inkml:trace contextRef="#ctx0" brushRef="#br0" timeOffset="25470.14">19522 1225 1094 0,'0'0'48'0,"0"0"11"0,0 0-47 0,3-5-12 0,-3 5 0 0,0 0 0 15,3-8 193-15,-3 3 37 0,0 5 7 0,0 0 2 16,0 0-103-16,0 0-21 0,0 0-4 0,0 0-1 16,0 0-39-16,0 0-8 0,0 0-2 0,0 0 0 15,0 0-10-15,0 0-3 0,3 7 0 0,-6 4 0 16,-3-3-18-16,3 5-4 0,-3-2-1 0,0 2 0 16,-3 0 11-16,0 0 3 0,3 1 0 0,-2-1 0 15,2 0-30-15,3 6-9 0,0-6 0 0,-3 0 0 0,3-5 11 0,3 0-11 16,0 3 10-16,0-11-10 15,3 2 9-15,-3-2-9 0,0 0 8 0,6 6-8 0,-6-6 0 16,0 0 0-16,12-8 0 0,2 8 0 0,4-11 0 16,-3 8 0-16,-3-10 0 0,3 8 8 0,0-8-8 15,0-1-9-15,-3 1 9 0,2 0-13 0,-2 0 1 16,-3-1 0-16,0 1 0 0,3-5 0 16,0 4 12-16,0 1 10 0,-3-5-2 0,3 10 0 0,0-5-8 0,0-1 0 15,-6 9 0-15,0-3 0 0,2 8 0 0,-5-5 0 16,-3 5 0-16,0 0 0 0,0 5 0 0,-3 3 0 15,0 5 0-15,1-5 0 0,-4 5 9 0,0-2 3 16,3 2 1-16,-3 0 0 0,3 6-13 0,-3-6 0 16,-3 0 0-16,6 1 0 0,6-6 11 0,-3 5-11 15,0-3 12-15,0-2-12 0,6-2 0 0,-6 2 0 16,3-3 0-16,0 3 0 0,3-8 0 0,3 5 0 0,-6-10 0 0,6 5 0 16,-1 0 9-16,1-8-9 0,0 3 0 0,3-3 9 15,3 2-9-15,0-7 0 0,3 3 0 0,3 2 0 16,-6-6 0-16,2 6 0 0,1-5-9 0,0 0 9 15,0 0-8-15,-3 2 8 0,3 3-12 0,-3-5 12 16,2 2 0-16,-5 4-8 0,0-1 8 0,0 8 0 16,-3-6 0-16,-3 1 0 0,-6 5 0 15,0 0 0-15,0 0 0 0,0 0 0 0,0 11-10 0,0-3 10 16,-3-1 0-16,0 4 0 0,-3 2 0 0,0 0 8 16,-3 1 0-16,0-6 0 0,0 2 0 0,0 3 0 15,4 1 0-15,-4-1 0 0,0-5 0 0,3 2 0 16,3 4-8-16,3-6 8 0,3-3-8 0,-3 3 8 15,3-3-8-15,-3-5 0 0,0 0 0 0,9 3 8 16,3 2-40-16,-1-5-8 0,1-5-2 0,0 2 0 16,3-2-213-16,-3-3-42 0</inkml:trace>
  <inkml:trace contextRef="#ctx0" brushRef="#br0" timeOffset="26004.12">20299 1291 1778 0,'-6'8'79'0,"3"-3"16"0,0 1-76 0,3-6-19 16,0 2 0-16,0-2 0 0,-3 6 128 0,3-6 21 15,0 0 5-15,0 0 1 0,0 0-68 0,6 5-14 16,-6-5-2-16,9 8-1 0,0-8-28 0,3 0-6 16,0 0 0-16,0 0-1 0,-3-5-27 0,3 2-8 15,2-2 0-15,-2-1 0 0,-3-2 10 0,-3 3-2 16,6-3 0-16,-3 0 0 0,0 3-8 0,-3-3 0 0,0-3 0 0,0 3 0 15,0 1 0-15,0-4 0 0,-6-2 0 0,-3 0 0 16,6-1 0-16,-6 1 8 0,-3 5-8 0,0-5 8 16,-3 8 0-16,3-1 0 0,0 4 0 0,-6 2 0 15,0 0 28-15,-3 8 4 0,0-3 2 0,-2 3 0 16,-1 0-22-16,3 2-5 0,-3 4-1 0,0-1 0 16,0 0 5-16,3 6 1 0,0-6 0 0,1 0 0 15,2 0-20-15,3 3 0 0,0 3 0 0,3-6 0 0,0-3 0 16,3 4 0-16,3-6 0 0,0 0 0 15,0-8 0-15,6 5 0 0,0 0 0 0,3-5 0 16,3 0 0-16,-3 0 0 0,3-5 0 0,2-3 0 16,1 3-16-16,3-3-8 0,0-3 0 0,0 3-1 15,-3-2 1-15,0 2 0 0,2-6 0 0,1 6 0 0,-3-5 7 16,-3 3 1-16,3 2 1 0,-3 0 0 16,0 2 15-16,-3-1 0 0,-3 1 0 0,-6 6 0 0,0 0 0 15,0 0 0-15,0 0 0 0,0 0 0 0,-6 6 20 0,3 1 8 16,-3 1 0-16,0 3 1 0,0 2-15 0,-3 0-3 15,6-5-1-15,-3 6 0 0,-3-1-10 0,3 5 8 16,3-4-8-16,0-1 8 16,-3 0-56-16,3 0-12 0,3 1-3 0,0 4 0 0,0-10 96 0,3 3 19 15,0-3 4-15,0 5 1 16,0-5-177-16,-3 2-36 0,0 3-8 0,3 3-616 0,-3 0-123 0</inkml:trace>
  <inkml:trace contextRef="#ctx0" brushRef="#br0" timeOffset="26744.75">20320 1969 1728 0,'-3'7'38'0,"0"-1"8"0,-3 7 2 0,0-5 0 0,0 2-39 0,0 4-9 16,0-1 0-16,0-5 0 0,3 0 96 0,-3 2 18 0,3-2 3 0,-3-2 1 16,6-6-50-16,0 0-11 0,0 0-1 0,0 0-1 15,0 0-18-15,0 0-3 0,6-6-1 0,0 1 0 16,-3-3 14-16,6 0 2 0,0-5 1 0,0 0 0 15,0-3-40-15,0 0-10 0,3 3 0 0,3-6 0 0,3-2 21 0,-1-5 3 16,-5 2 0-16,3-3 0 0,3-7-4 0,0 2-1 16,6-8 0-16,5-4 0 0,1-7-19 15,-6 4 0-15,6-4 0 16,0-2 0-16,2 1 10 0,-2-1-2 0,0 8 0 0,3-14 0 16,-1 6-8-16,-2 1 0 0,-3 1 0 0,3 4 0 0,-1 2 0 15,1 0 0-15,-3 0 0 0,-3 5 0 0,3 0 0 16,-7 6 0-16,4-8 0 0,0 7 0 0,3 3 0 15,-6 6 0-15,-3-6 0 0,-1 6 0 16,-2-6 0-16,3 3 8 0,0 5-8 0,-3 3 8 0,0-3-8 0,6 3 0 16,-1 8 0-16,1 0 0 0,-6-1 0 0,0 6 0 15,0-2 0-15,0 7-11 0,-3-2 35 0,-3 5 6 16,-9 0 2-16,0 0 0 0,0 0-32 0,0 0 0 16,0 0 0-16,0 0 0 0,12 8 12 0,-12-8-3 0,0 10-1 15,-6 4 0-15,-3-1-8 0,0 0 8 0,-3 8-8 16,0 6 8-16,-3-9 10 0,-3 3 2 0,-3 6 0 15,3-3 0-15,-2 2 1 0,-7 1 1 0,3 4 0 16,3-4 0-16,3-9-8 0,3 9-2 0,4-6 0 16,2-3 0-16,3 1-4 0,0-6-8 0,0 0 11 15,6 3-11-15,-3 3 8 0,3-6-8 0,3 0 0 16,3 6 0-16,0-6 0 0,0 6 0 0,0-6 0 0,5 0 0 16,-2 0 0-16,0 0 0 0,0 6-11 15,0 2 11-15,0-8-17 0,0 1 3 0,0-1 1 0,-3 0 0 16,3 6 1-16,0-6 0 0,-3 0 0 0,-3 0 0 15,0 1 12-15,0-1 0 0,-3 0-10 0,-3-2 10 16,0 2 0-16,-3 0 0 0,3 0 0 0,-6 0 0 16,3 1 0-16,-3 2 0 0,0-1 0 0,0-1 0 15,3-1 0-15,0 0 0 0,-6 3 0 0,3-3 8 16,3-2-8-16,-3 2 12 0,1 0-12 0,-1 1 12 0,3-7 2 0,-3 4 1 16,0 2 0-16,0-5 0 0,0-3-3 0,-3 3 0 15,0-2 0-15,3-1 0 0,-3-8-3 0,0 3-1 16,-2 0 0-16,2-2 0 0,0 2-8 0,0-6 12 15,-6 6-12-15,3-5 12 0,0 2-12 0,3-2 0 16,-3-3-12-16,3 8 12 0,4 0-20 0,2 0 4 16,-3 0 1-16,0-5 0 15,0 5-89-15,6 0-19 0,-3 0-3 0,3 0-1 16</inkml:trace>
  <inkml:trace contextRef="#ctx0" brushRef="#br0" timeOffset="35102.15">1931 3228 403 0,'0'0'36'0,"0"0"-36"0,0 0 0 0,0 0 0 16,0 0 179-16,0 0 29 0,-6 3 5 0,6-3 2 16,0 0-100-16,0 0-20 0,0 0-4 0,0 0-1 15,0 0-32-15,0 0-6 0,0 0-2 0,0 0 0 16,9 0 3-16,3 0 1 0,2-3 0 0,1-2 0 16,3 5-14-16,3-8-4 0,6 8 0 0,-3-6 0 15,5-2-17-15,-2 6-4 0,6-1-1 0,0-2 0 0,2 2-14 16,-2-2 0-16,-3 5-9 0,0-5 9 0,-1 5 0 15,-5 0 0-15,3-3 0 0,-6 3 0 0,0 0 0 16,0 3-9-16,-7 2 9 0,4-5-608 16,-6 0-114-16</inkml:trace>
  <inkml:trace contextRef="#ctx0" brushRef="#br0" timeOffset="35393.37">1925 3384 1591 0,'0'0'70'0,"0"0"15"0,0 0-68 0,0 0-17 15,0 0 0-15,0 0 0 0,0 0 20 0,0 0 1 16,0 0 0-16,9 0 0 0,-3-3 18 0,6 1 3 0,5-4 1 0,-5 4 0 15,9-3-14-15,0-3-2 0,9 2-1 0,-6-2 0 16,2 3 3-16,4 0 1 0,3 5 0 0,0-8 0 16,2 8-30-16,-5-5-16 0,0 5 1 0,-3-6 1 15,2 4 14-15,-5 2 0 0,0 0 0 0,0 0 0 16,0 0-14-16,-4 0-6 0,1 0-2 0,-6 0-551 16,3 0-111-16</inkml:trace>
  <inkml:trace contextRef="#ctx0" brushRef="#br0" timeOffset="35774.81">2734 3146 1450 0,'0'0'32'0,"0"0"6"0,0 0 2 0,0 0 1 0,0 0-33 0,0 0-8 16,0 0 0-16,0 0 0 0,0 0 105 0,0 0 19 15,0 0 4-15,0 0 1 0,0 0-65 0,9 0-14 16,-3-3-2-16,6 3-1 0,-3 0-16 0,6 0-3 16,-3 0-1-16,3 0 0 0,-3 0-15 0,0 0-2 15,2 3-1-15,7 0 0 0,-9-3 0 0,6 2 0 0,3 3 0 0,-9-2 0 16,3 2-9-16,3 1 0 0,-1-1 0 0,-8 3 0 16,3 0 0-16,-3 0 0 0,0 2 0 0,3-4 0 15,-3 2 0-15,-6 0 0 0,-3 2 9 0,3-5-9 16,-3 6 0-16,-3 0 0 0,0-3 0 0,-6 2 0 15,0 3 0-15,-3 1 0 0,-3-6 0 0,3 5 0 16,-3 0 8-16,7-2 0 16,-7-3 0-16,3 5 0 0,-3-8 9 0,0 6 3 0,0-1 0 0,-3-5 0 15,0 3-10-15,-2 0-2 0,5-2 0 16,-6-1 0-16,12 0-8 0,-6-2 0 0,9 2 9 0,-3-5-9 16,0 3-119-16,9-3-28 0</inkml:trace>
  <inkml:trace contextRef="#ctx0" brushRef="#br0" timeOffset="37245.81">3931 3241 1184 0,'0'0'52'0,"0"0"12"0,0 5-52 0,-3 3-12 0,3-2 0 15,-3 2 0-15,3 0 92 0,-9 2 16 0,3 1 4 0,-3 5 0 16,3-3-44-16,-3 5-9 0,-3 4-2 15,3-7 0-15,-2 1-29 0,2 5-5 0,-6-2-2 0,3-1 0 16,-3 4-11-16,6-4-2 0,-6 3-8 0,0 0 12 16,-3-5-12-16,3 6 0 0,-2-4 8 0,-1 3-8 31,0-8-72-31,3 6-16 0,-3-6-4 0</inkml:trace>
  <inkml:trace contextRef="#ctx0" brushRef="#br0" timeOffset="37674.55">3577 3223 1566 0,'-6'-8'69'0,"6"8"15"0,0 0-68 0,-6-6-16 15,3-2 0-15,3 3 0 0,0-8 55 0,0 5 7 16,0-5 2-16,9 0 0 0,0 2 8 0,3-2 1 15,2-8 1-15,4 5 0 0,3 0-33 0,0-5-6 16,0 2-2-16,6-5 0 0,-4 3-9 0,7-5-1 16,0-1-1-16,0 1 0 0,0-1-6 0,8 4 0 15,-5 1-1-15,9 4 0 0,-1-6-15 0,-2 8 0 16,0-2 8-16,-1 4-8 0,-2 1 0 0,0 0 0 16,-3 5 0-16,-1 3 0 0,-2 5 10 0,0-6-10 15,-3 6 10-15,-1 6-10 0,-2-1 0 0,-3 8 0 16,0 0 0-16,-6 1 0 0,0-1 0 0,-6 5-8 15,2 4 8-15,-11 4 0 0,0 6 0 0,-5-6 0 0,-4 6 0 0,3 0 0 16,-9 2 0-16,0-7 8 0,0 4-8 0,0-4 0 16,3 2 8-16,-9 0-8 0,4-3 0 0,-1 1 0 15,0-6 8-15,-3 3-8 0,0 2 0 0,0-7 9 16,-3 2-9-16,4-2 10 0,-7 2-10 0,3-3 10 16,-6-4-10-16,9-1 0 0,1 0 9 0,-1-5-9 15,-3 2-69-15,6-2-19 16,3-2-3-16,6-1-879 0</inkml:trace>
  <inkml:trace contextRef="#ctx0" brushRef="#br0" timeOffset="38002.11">4279 3469 633 0,'0'0'28'0,"0"0"6"0,0 0-34 0,-6 8 0 16,6-6 0-16,-3 9 0 0,-3-8 249 0,3 2 43 16,0 5 9-16,-3-2 2 0,3-2-203 0,3-1-41 15,-6 3-8-15,1 0-2 0,2 2-32 0,0-2-6 16,0-2-2-16,0 2 0 0,-3 5-9 0,6-11 8 16,-6 9-8-16,3-11 8 0,3 0-8 0,-3 5 0 15,0 3 0-15,3-8 8 0,0 0-8 0,0 0 0 16,0 0 9-16,0 0-9 0,0 0 9 0,6-8-9 15,3-2 12-15,-3 4-12 0,0-2 0 0,0 1 0 16,5-4 0-16,-2 0 0 0,3 6 8 0,-3-8-8 0,3 2 0 0,0 3 0 16,0-5 12-16,0 5-12 0,0 3 12 15,3-8-12 1,-4 5-17-16,1 2-11 0,-3-7-1 0,6 5-837 0</inkml:trace>
  <inkml:trace contextRef="#ctx0" brushRef="#br0" timeOffset="38483.41">4604 3508 1566 0,'0'0'34'0,"0"0"7"0,0 0 2 0,0 0 1 0,0 0-35 0,0 0-9 15,0 0 0-15,0 0 0 0,0 0 0 0,0 0 0 16,6 0 0-16,8 0 0 0,-8-5 0 0,9-3 12 15,-6 6-4-15,0-1 0 0,3-5-8 0,-6 3 0 16,3-3 0-16,-3 2-11 0,0-4 11 0,3 2 11 16,-6 0-3-16,0-3 0 0,0 3-8 0,3 0 0 15,-6-5 0-15,-6 0-11 0,6 8 11 0,-6-8 0 16,3-1 8-16,-3 4-8 0,0 2 11 0,3 2-3 16,-9 4 0-16,3-3 0 0,-3 10 43 0,0-5 8 15,-3 8 1-15,-2 0 1 0,2 2-3 0,-9 4-1 16,3-1 0-16,0 5 0 0,0 3-19 0,6-2-4 15,-5-3-1-15,11 0 0 0,-6 5-9 0,9-8-1 0,-3 6-1 16,9-6 0-16,0 3-13 0,0-6-9 0,3 4 12 0,3-7-12 16,0 4 8-16,9-3-8 0,-6-3 0 0,2-2 0 15,7 2 0-15,-3-5 0 0,3 0 0 0,0-8 0 16,0 3 0-16,0 0 0 0,-3-3-12 0,-1 0 3 16,4-3-20-16,-6 3-4 0,0-5-1 15,0 0 0-15,3 2 19 0,-6-2 4 0,0-3 1 0,3 3 0 16,-6 0 10-16,0-1-12 0,2 1 12 0,-8 0-12 15,0 2 12-15,0 3 0 0,0-2 8 0,-5 2-8 16,-1 3 0-16,0 2 0 0,3 0-10 0,-9 3 10 16,3 3-19-16,0 0 3 0,-3 2 1 0,3-2-589 15,0-1-119-15</inkml:trace>
  <inkml:trace contextRef="#ctx0" brushRef="#br0" timeOffset="39037.37">5267 2752 1904 0,'0'0'84'0,"0"0"18"0,0 0-82 0,0 0-20 16,0 0 0-16,0 0 0 0,0 0 36 0,0 0 2 15,-3 8 1-15,0 0 0 0,-3 5 16 0,4 3 3 16,-10 5 1-16,3-3 0 0,0 9-26 0,-3-1-5 16,-3 6 0-16,0-6-1 0,3 6 14 0,-6 3 3 15,0-1 1-15,-2 3 0 0,-1-3-26 0,-6 3-6 16,0-2-1-16,3 2 0 0,1-8-12 0,-1 8 9 0,6-5-9 0,0-6 8 16,6 1-8-16,0-1 8 0,3-5-8 0,0 3 8 15,0-11-8-15,6 3 0 0,-2-5 0 0,2-3-11 16,6 2 11-16,-3-10 0 0,0 0 10 0,8 0-10 15,4 0 8-15,6-5-8 0,0-3 0 0,3 3 9 16,0-8-9-16,0-1-12 0,-1 6 2 0,1-2 1 0,0 2-5 16,0-5-1-16,-6 2 0 0,0 3 0 15,0 0 4-15,-4 3 1 0,1-3 0 0,0 5 0 0,-3 1 10 16,0 2 0-16,-3 2 0 0,0 1 0 0,0 0-13 16,-6-3 2-16,0 8 1 0,0 2 0 15,0-5 10-15,-3 9 0 0,-3-6 0 0,0 5 8 0,0-3 6 16,0 4 2-16,-3-4 0 0,0 4 0 0,-3 1-8 15,-2-1-8-15,-1-6 11 0,-3 2-11 16,0 3 10-16,0-2-10 0,-9 0 8 0,4-4-8 0,2 1 11 16,-3-2-3-16,6-1-8 0,-3 0 12 0,6-5-12 0,0 0 0 15,6 0 0-15,-5-5 0 0,5 5 0 16,3-8 0-16,0 3 0 0,3-1 0 16,6-1-31-16,3-7-5 0,0 1-2 0,0-5-700 15,6 4-140-15</inkml:trace>
  <inkml:trace contextRef="#ctx0" brushRef="#br0" timeOffset="39337.57">5657 2686 1440 0,'0'0'128'0,"0"0"-103"0,0 0-25 0,0 0 0 15,6 7 82-15,-6-7 11 0,-3 6 3 0,3 2 0 16,-3 5-4-16,0 0-1 0,-3 0 0 0,-3 6 0 16,-2 2-8-16,-1 6-2 0,-3 4 0 0,-3 4 0 15,-3 2-17-15,-6 0-3 0,0 5-1 0,-2 3 0 16,-4 0-16-16,3-5-4 0,0 5-1 0,4-6 0 0,-1 1-25 16,3 0-5-16,3-3-1 0,3-3 0 0,1-2-8 15,5 0 0-15,0-6 0 0,6-5 0 0,0 3 8 16,6-3-8-16,0-2 0 0,0-6 8 0,6-5-8 15,0-3 0-15,6 1 0 0,0-6 0 16,2 0-104-16,1-3-24 0,0-5-4 16</inkml:trace>
  <inkml:trace contextRef="#ctx0" brushRef="#br0" timeOffset="40092.24">5517 3392 1882 0,'0'0'84'0,"-6"5"16"0,6 3-80 0,-5-3-20 16,5 3 0-16,0-2 0 0,0-6 61 0,0 0 8 16,-6 5 2-16,6-5 0 0,6 8-5 0,-6-8-1 0,0 3 0 15,0-3 0-15,5 5-35 0,1 0-7 16,3-5-2-16,0 0 0 0,-3 0-9 0,3-5-3 0,-3 2 0 0,3-2 0 16,3 0-9-16,-6-1 8 0,3 4-8 0,0-4 8 15,-3-2-8-15,3-2 8 0,3 2-8 0,-9-5 8 16,2 2-8-16,1 1 0 0,-3-4 0 0,0 4 0 15,-3 2 0-15,0-5 0 0,3 7 0 0,-3-4 0 16,-3 2 0-16,3 8 0 0,0 0 0 0,-9 0 0 16,1 5 0-16,-1-2 0 0,0 7 0 0,-3-2 0 15,-3 5 14-15,6 1-2 0,-9 2-1 0,6 5 0 0,-3-8 27 0,-3 5 6 16,10 1 0-16,-10-3 1 0,6 2-25 0,0-2-6 16,3 0-1-16,3 0 0 0,3 0-4 15,3-3-1-15,-3-2 0 0,6-1 0 0,6-2-8 16,-3 0 0-16,0-5 0 0,3 5 0 0,3-8 0 0,6 0 0 15,-10-8 9-15,10 3-9 0,-6-3 0 0,6-3 0 16,-3 3 0-16,3-5 0 0,0 0-24 0,0-1 1 16,-1 1 0-16,1-3 0 0,3 3 3 0,-3 0 1 15,0 0 0-15,-3 2 0 0,-3 0 19 0,0 3 0 16,-4 3 0-16,1-3 0 0,0 3 0 0,-3 5-16 16,-3 0 3-16,-3 0 1 0,0 0 33 0,6 0 7 15,-6 5 2-15,3 3 0 0,-3 0-20 0,-3 3-10 16,0-3 10-16,0 0-10 0,-3 2 12 0,0 3-3 15,0-7-1-15,0 4 0 0,0 1 1 0,3-6 0 16,-2 8 0-16,2-10 0 0,3-3-1 0,0 0 0 0,3 11 0 16,0-11 0-16,-3 0-8 0,5 0 0 0,1 0 0 0,0 0 0 15,0-6 0-15,3 6 0 16,0-8 0-16,3 3 0 0,3-3 0 0,0 3-11 16,-3-3 3-16,3 3 0 0,0-6-10 0,2 0-2 0,-2 6 0 15,-3-5 0 1,3 2-12-16,-3 0-4 0,-3 2 0 0,0 1 0 0,0 2 24 0,-3-2 4 15,0 0 8-15,-6 5-13 0,0 0 13 0,0 0 0 16,0 0 0-16,0 0 0 0,0 0 0 0,0 0 8 0,6 10 0 0,-3-2-8 16,-3 3 36-16,-3-3 0 0,0 5 0 0,0-5 0 15,-3 3-16-15,3-3-4 0,-3 5 0 0,6-5 0 16,-6 2-6-16,3-2-2 0,3-2 0 0,-3-1 0 16,3 3 0-16,0-8 0 0,0 0 0 0,0 0 0 0,0 0-8 15,0 0 0-15,12 0 0 0,-12 0 0 0,6 0 0 16,3 0 0-16,0 0 0 0,-3-8 0 0,2 5 0 15,4 1 0-15,-6-4 0 0,3-2 0 16,-3 3-103-16,0-3-22 16,0 6-5-16,0-1-998 0</inkml:trace>
  <inkml:trace contextRef="#ctx0" brushRef="#br0" timeOffset="40851.68">6023 3503 1220 0,'0'0'54'0,"0"0"11"0,0 0-52 0,0 0-13 0,0 0 0 15,0 0 0-15,0 0 84 0,0 0 13 0,0 0 3 0,0 0 1 16,0 0-59-16,9-8-12 0,-9 3-2 0,3 0-1 16,3 2 9-16,0-2 1 0,-3-1 1 15,3 4 0-15,0-1-17 0,3 0-3 0,-3-2-1 0,3 2 0 16,-3-2 19-16,0 5 4 0,0 0 1 0,0-5 0 15,0 5-28-15,0 0-5 0,0 0-8 0,0 5 11 16,0-5 9-16,-3 3 1 0,-3-3 1 0,5 2 0 16,-2 6 11-16,3-8 3 0,-6 0 0 0,0 8 0 15,0 0-8-15,0 3 0 0,0-6-1 0,-3 3 0 16,3-3 14-16,-3 3 3 0,3-2 1 0,-3 2 0 16,-2-3-17-16,5 3-3 0,-3-3-1 0,0 3 0 15,0-3 6-15,3 3 1 0,-3-2 0 0,3-6 0 0,0 5-31 0,3 3-15 16,-3-8 2-16,3 5 0 0,0 3 13 0,2-8 0 15,1 5 0-15,0-5 0 0,3 0 0 0,3 0 0 16,-6-5 0-16,6 0 0 16,15-3-161-16,-12 0 68 0,3 3-1002 15</inkml:trace>
  <inkml:trace contextRef="#ctx0" brushRef="#br0" timeOffset="41128.58">6503 3392 2066 0,'0'0'92'0,"0"0"18"0,0 0-88 0,0 0-22 0,0 0 0 0,0 0 0 16,0 0 59-16,0 0 7 0,0 0 2 0,0 0 0 16,0 0-50-16,0 0-10 0,-6 5-8 0,3 3 12 15,0-3-12-15,0-2 0 0,0 2 0 0,0 1-1034 16</inkml:trace>
  <inkml:trace contextRef="#ctx0" brushRef="#br0" timeOffset="41279.47">6452 3627 1911 0,'0'0'42'0,"-6"6"9"0,6-1 1 0,-3 3 2 0,3-8-43 0,0 3-11 15,-6 7 0-15,6-7 0 0,-3 2 90 0,3-5 16 16,0 0 3-16,0 0 1 0,0 0-74 0,0 0-14 16,0 0-3-16,0 5-1 15,0-5-76-15,0 0-15 0</inkml:trace>
  <inkml:trace contextRef="#ctx0" brushRef="#br0" timeOffset="42729.7">8036 2966 288 0,'0'0'25'0,"0"0"-25"0,0 0 0 0,0 0 0 0,0 0 145 15,0 0 24-15,6-3 5 0,0 1 1 0,-6 2-79 0,0 0-16 16,0-8-4-16,0 8 0 0,5-6-19 0,-2 6-4 16,-3 0-1-16,0 0 0 0,3-5 0 0,-3 5 0 15,0-8 0-15,0 8 0 0,0 0-12 0,0 0-4 16,0 0 0-16,0 0 0 0,-3 0-7 0,-3 0-1 16,1 0-1-16,-4 0 0 0,0 3-8 0,0 2-2 15,-3 0 0-15,0-2 0 0,-3 2 9 0,0 1 2 16,0 2 0-16,-3-3 0 15,1 3 1-15,-1 2 1 0,-3-2 0 0,-3 6 0 0,-6-1-4 0,1 0-1 16,-7-2 0-16,3 2 0 0,0 3 2 0,4 2 0 16,2-4 0-16,-3-1 0 0,3 0-14 0,6-2-2 15,4-1-1-15,5 1 0 0,-3 2 6 0,6-5 2 16,3 2 0-16,0-2 0 0,3 0-18 0,3 3 0 16,0-3 0-16,9-3 0 0,3-2 0 0,3-1 0 0,0 1 8 15,5 2-8-15,1-5 8 0,6 0-8 0,0 0 0 0,6 0 0 16,-4 0 0-16,-2 6 0 0,3-4 0 0,-6 4 0 15,-4-4 0-15,-2 9-9 0,-3-6 1 0,-3 6 0 16,0-1-7-16,-6 4-1 0,0-1 0 0,-3 0 0 16,-3 6 16-16,-3-6-12 0,-3 0 12 0,0 0-12 15,-3 0 12-15,-3 1-9 0,-3-1 9 0,-3 0-8 16,-2-2 8-16,-4-1 0 0,0 1 0 0,-3-3 0 16,3 2 9-16,-2-2-9 0,2-2 12 0,0 2-12 15,0-1 10-15,0 4-10 0,-2-8 8 16,2 2-8-16,0 0 8 0,0 1-8 0,6-4 0 0,0 4 8 15,-2-6-8-15,5 2 0 0,0-2 0 0,0 0 0 16,3-2 0-16,3 2 0 0,0-6 0 0,3 1 0 16,3 2-116-16,3-5-20 0,3 3-3 0</inkml:trace>
  <inkml:trace contextRef="#ctx0" brushRef="#br0" timeOffset="43015.8">8399 2836 1152 0,'0'0'51'0,"0"0"10"0,0 0-49 0,0 0-12 15,0 0 0-15,0 8 0 0,-6 6 145 0,0-4 27 0,0 6 4 0,-3 2 2 16,-3 1-121-16,3 2-24 0,-3-2-5 0,0 7 0 15,-6 1 13-15,4-6 3 16,-7 8 1-16,0 5 0 0,-3-2-21 0,0 2-5 16,-6-2-1-16,4 8 0 0,-1-8-6 0,3 2 0 0,6 3-1 0,0-10 0 15,4 2-11-15,2 0 8 0,0-3-8 0,3-7 8 16,3-3-8-16,3 2 0 0,6-5-12 0,0-2 12 16</inkml:trace>
  <inkml:trace contextRef="#ctx0" brushRef="#br0" timeOffset="43203.47">8006 3307 2016 0,'0'0'89'0,"0"0"19"0,0 0-87 0,0 0-21 16,0 0 0-16,0 0 0 0,3-8 23 0,3 3 0 15,0-3 0-15,3 3 0 0,3-3 17 0,-1 3 3 16,4 5 1-16,6-6 0 0,-3 4-44 15,3-1 0-15,0 3 0 0,0-3-11 0,-1 3 11 0,-2 0 0 16,-3 0-9-16</inkml:trace>
  <inkml:trace contextRef="#ctx0" brushRef="#br0" timeOffset="44227.63">8485 3418 172 0,'0'0'16'0,"0"0"-16"0,0 0 0 0,0 0 0 0,0 0 258 0,0 0 49 16,0 0 9-16,0 0 3 0,0 0-186 0,0 0-37 15,0 0-7-15,0 0-1 0,0 0-51 0,0 0-9 16,9 0-3-16,-3-5 0 0,3 2-4 0,-3-2-1 15,0 5 0-15,0-8 0 0,0 3-20 0,0 0 0 16,0-1 0-16,0-2 0 0,-1 1 0 0,-2-1 0 16,0 2 0-16,0-4 0 0,0 2 0 0,-3 0 0 15,-3-3 0-15,-3 3 0 0,1 0 8 0,-1-2 0 16,3 2 0-16,-3 0 0 0,-3 3-8 0,0 5 0 16,-3-6 0-16,-3 6 0 0,3 0 0 0,-6 6 0 15,3-1 0-15,-5 3 0 0,2 0 24 0,-3 2 4 16,3 4 1-16,0 1 0 0,-3-1 3 0,3-1 1 15,1 3 0-15,-1-3 0 0,6 0-12 0,-3 0-2 16,3 1-1-16,3-1 0 0,3 0-10 0,0 0-8 16,6-5 9-16,0 0-9 0,3 3 8 0,3-3-8 0,3 2 0 0,3-10 0 15,0 8 8-15,3-8-8 0,0 0 0 0,2 0 9 16,1-8-9-16,0 8 0 0,3-5 0 0,0-3 0 16,0 3 0-16,0-6-12 0,-4 3 2 0,4 0 1 15,-3-5-3-15,-3 3 0 0,0-1 0 0,0 0 0 16,-3 3 12-16,-3-2-8 0,-1 2 8 0,1 0-8 15,-3 3 8-15,-3-3 0 0,-3 8 0 0,0 0 0 16,0 0 0-16,-6 0 12 0,0 2-2 0,-3 4-1 16,-2-1 22-16,2 3 4 0,3-3 1 0,0 8 0 0,-6 1 7 15,3-6 1-15,0 5 1 0,0-3 0 0,3 4-13 16,3-4-2-16,-3 1-1 0,6 2 0 16,-3-8-29-16,6 3 8 0,0-2-8 0,6-1 0 0,0-2 0 0,3 2 0 15,0-5 0-15,3-5 0 0,3 2 9 16,-1-2-1-16,4-1 0 0,0 1 0 15,-3-3-32-15,3-2-6 0,-3-1-2 0,0 6 0 16,-4-9-28-16,1 4-7 0,-3-1-1 0,0 6 0 16,6-8 5-16,-6 7 1 0,-3-7 0 0,0 5 0 0,0 3 40 0,-3-3 8 15,0 3 2-15,-3-1 0 0,-3 6 12 0,0 0 0 16,0 0 0-16,0 0 10 0,0 0 29 0,-3 8 5 16,3 3 2-16,-3-6 0 0,0 8 10 0,0-5 1 15,-3 3 1-15,3 0 0 0,-3-1-19 0,3 3-4 16,-3-5-1-16,3 3 0 0,0-3-8 0,0 0-2 15,3-3 0-15,0 3 0 0,0-3-24 0,0-5 0 0,0 0 0 0,0 0 0 16,9 6 0-16,0-6 0 0,0-6 0 0,3 1 0 16,-3 2-12-16,5-2-7 0,1-5-1 0,0 2-1 31,0 0-111-31,0 0-21 0,3 2-5 0,-3-7-1 16,3 5 41-16,-7 3 8 0,1-6 2 0,-3 9 0 15,3-9 9-15,-3 8 3 0,-3-2 0 0,-6 5 0 0,0 0 76 0,0 0 20 16,0 0 0-16,0 0 0 0,-3 13 57 0,3-7 15 0,-3 7 4 0,-3-5 0 15,0 2-17-15,3 1-3 0,-3 0-1 0,0 2 0 16,3-8-31-16,3 8-5 0,0-5-2 0,0-2-494 16,3-1-99-16</inkml:trace>
  <inkml:trace contextRef="#ctx0" brushRef="#br0" timeOffset="44641.39">9179 3503 1094 0,'0'0'97'0,"0"0"-77"16,0 0-20-16,0 0 0 0,6 0 66 0,-3 0 10 16,2 0 1-16,1 0 1 0,-3 0-8 0,6 0-2 15,-3-5 0-15,0 2 0 0,0 1-42 0,0-1-9 16,-3-2-1-16,3 2-1 0,0-2-15 0,3-3 9 15,-6 2-9-15,6 1 8 0,-3-3-8 0,0 0 0 16,0 3 0-16,-3-6 8 0,3 3-8 0,0 0 0 16,-6-5 0-16,3 0 8 0,0 0-8 0,-3 0 12 0,-3-1-12 0,0 4 12 15,0-3-12-15,0-1 8 0,-3 6-8 0,-3 3 8 16,0 5 3-16,0 0 0 0,-6 5 0 0,0 3 0 16,-3 6 33-16,0-1 6 0,-2 0 2 15,2 6 0-15,-3-1 23 0,0-2 5 0,3 2 0 16,0 1 1-16,3-1-47 0,7 4-10 0,-4-9-1 0,6 5-1 15,3-4-10-15,3-1-3 0,0 0 0 0,3 0 0 16,3-5-1-16,3-2-8 0,2-1 12 0,-2-3-4 16,6 4-8-16,0-12 0 0,0 6 0 15,0-5 8 1,0 3-48-16,0-9-9 0,0 3-3 0,2 0 0 0,-2-5-128 16,3 0-25-16,-3-6-6 0,3 6-1 0</inkml:trace>
  <inkml:trace contextRef="#ctx0" brushRef="#br0" timeOffset="44909.13">9813 2725 2062 0,'0'0'45'0,"0"0"10"0,-6 0 1 0,0 8 3 0,-3-3-47 0,3 3-12 16,-3 0 0-16,-3 3 0 0,3 2 72 0,-3 3 13 15,0 8 3-15,0-3 0 0,-3 3-37 0,1 5-7 16,2 0-2-16,-3 0 0 0,-3 3 8 0,-3 5 2 15,0-3 0-15,0 3 0 0,-2 3-23 0,-1 0-4 0,3-1-1 16,0-2 0-16,0 3-6 0,0 0-2 0,1-6 0 16,2-2 0-16,6 0 6 0,-3-6 1 0,6 1 0 15,0-6 0-15,3 3-23 0,3-6 0 0,-3 3 0 0,6-7 0 16,0-1 0-16,6 0 0 0,-3 0 0 16,3-7 0-1,3-1-148-15,0-5-28 0,9-3-6 0,3 1-1 0</inkml:trace>
  <inkml:trace contextRef="#ctx0" brushRef="#br0" timeOffset="45958.53">9732 3455 1494 0,'0'0'32'0,"0"0"8"0,-3 8 0 0,3-8 3 0,-6 3-35 0,3 2-8 0,-3 1 0 0,6-6 0 16,-3 5 88-16,3-5 16 0,0 0 4 0,-3 8 0 15,3-8-45-15,0 0-9 0,0 0-2 0,0 0 0 16,0 0-30-16,0 0-6 0,0 0-2 0,0 0 0 16,6 0 4-16,3 0 1 0,-3-8 0 0,3 5 0 15,3 1-7-15,-3-9-2 0,0 3 0 0,3 0 0 0,-3 0-10 16,0-2 0-16,-3 2 9 0,0-3-9 16,0-2 10-16,-3 5-2 0,3-3-8 0,-6 1 12 15,0-1-3-15,-3 3-1 0,0-2 0 0,-3 2 0 0,-3 0-8 16,0 8 10-16,0-5-10 0,-3 5 10 15,0 0-10-15,-3 5 8 0,6 3-8 0,-3-3 8 0,-3 3 13 0,1 5 3 16,-1 0 0-16,0 1 0 0,0 4 8 0,0-5 1 16,0 1 1-16,0 4 0 0,3-2-20 0,0 0-4 15,1 0-1-15,2 2 0 0,0-4-9 0,6 4 10 16,0-5-10-16,3 1 10 0,3-7-10 16,0 4 0-16,6-3 0 0,0-8 8 0,2 5-8 15,1-5 0-15,0 0 9 0,3-5-9 0,3-3 0 0,0 3 9 16,-3-6-9-16,3 1 0 0,-1-4 0 0,4 1 0 15,-3 3 0-15,0-4 0 0,-3 1 0 0,0 0-12 16,-3 2 3-16,3 1 1 0,-7-4 8 0,-2 4 0 16,0 2 0-16,-3 0 0 0,0 3 0 0,-3 5 0 15,0 0 0-15,0 0 0 0,-9 0 0 0,9 0 0 16,-9 0 8-16,1 5-8 0,-1 3 0 0,0-5 0 16,-3 7 0-16,6-5 0 0,-3 6 8 0,3 2-8 15,3-2 8-15,-3 2-8 0,3 0 0 0,3-2 0 0,-3-1 0 16,6 4 0-16,0-4 0 0,3-2 0 0,-3 3 0 0,6-3 0 15,3-3 0-15,-3 3 0 0,6-8 0 0,-1 0 0 16,4 0 0-16,-3 0 0 0,3-5 0 0,0 2 0 16,3-2-15-16,0-3-7 0,-1 3-2 0,-2-6 0 15,3 0-32 1,0 6-6-16,-3-6-2 0,-3 1 0 0,-3 5 21 16,2-1 4-16,-5-2 1 0,-3 3 0 0,-6 5 22 0,0 0 5 0,0 0 1 0,0 0 0 15,0 0 10-15,0 0 9 0,0 0-1 0,0 5-8 0,-3 3 44 16,-3 0 3-16,-2 3 0 0,2-6 0 0,-3 6 9 15,3-1 1-15,0-4 1 0,0 2 0 16,3-3-27-16,3-3-6 0,-3 4-1 0,3-6 0 16,0 0-24-16,0 0 0 0,0 0 0 0,12-6 0 0,-3-1 0 15,0-1 0-15,2 2 0 0,-2-4 0 16,3-1 31-16,0 6 1 0,-3-8 0 0,0 2 0 0,3 3-44 0,-3-5-8 16,3 0-1-16,-3 2-1 0,0 0 1 0,3 6 0 15,0-8 0-15,-4 2 0 0,1 3 5 0,0 0 0 16,0-2 1-16,-3 5 0 15,3 2-18-15,-3-5-4 0,0 8-1 0,0-3 0 16,-3 1-123-16,3 2-25 0</inkml:trace>
  <inkml:trace contextRef="#ctx0" brushRef="#br0" timeOffset="46398.96">10438 3508 1717 0,'0'0'37'0,"0"0"8"0,0 0 2 0,0 0 2 0,0 0-39 0,0 0-10 0,0 0 0 0,0 0 0 16,12 0 34-16,-3 0 5 0,-9 0 1 0,8-5 0 15,4 0-22-15,-3 0-4 0,0 2-1 0,0-5 0 16,0 3-13-16,0-3 0 0,0 2 8 0,-3-4-8 15,0-1 0-15,0 6 0 0,-3-8 8 0,0 7-8 0,-3-7 0 0,0 0 0 16,0 0 0-16,0 0 0 0,0-1 9 0,-6 1-9 16,3 0 8-16,0 0-8 0,-3 2 0 0,-6 3 8 15,0 3-8-15,-3 5 0 0,0 5 32 0,-3 0 2 16,-5 3 0-16,-1 6 0 0,0-1 24 0,3 5 5 16,0-2 1-16,3 3 0 0,1-1-10 0,2 1-2 15,0 2 0-15,3-3 0 0,3 1-32 0,3 2-6 16,0-8-2-16,6 6 0 0,0-6-4 0,3 0 0 15,3 1-8-15,3-9 12 0,0 3-12 0,0-3 9 0,-3-5-9 16,9 0 8-16,6-3-8 0,-4 1-16 16,4-6 4-16,3 3 1 15,-3-9-57-15,3 1-11 0,-1 0-2 0,-2 0-1 16,0-6-32-16,0 1-6 0,0-4-2 0,0-1 0 16,-1 1 2-16,1-9 0 0,0 2 0 0,0-3-559 0</inkml:trace>
  <inkml:trace contextRef="#ctx0" brushRef="#br0" timeOffset="46632.83">11063 2699 806 0,'12'-19'36'0,"-6"9"7"0,0 2-35 0,-3 2-8 0,0-2 0 0,0 3 0 16,-1 3 229-16,-2 2 44 0,0 0 9 0,0 0 2 15,-5 2-158-15,-4 9-31 0,-3-3-7 0,3 5 0 16,-6 5-6-16,0 4-1 0,0 1 0 0,-3 4 0 16,-6 5-19-16,1 2-4 0,-1 3-1 0,-3 3 0 15,-3-1-12-15,0 4-2 0,4-1-1 0,-1 3 0 0,0-3-28 0,3 1-6 16,3 4 0-16,-2-2-8 0,2-5 8 0,6 0-8 15,0-8 0-15,3-1 0 0,0-2 9 0,3-2-9 16,3-3 0-16,0-6 9 0,6 3-9 0,-3-7 0 16,6-4 0-16,0 1 0 0,0-1 0 0,3-4-9 15,3-6 9-15,0 2-13 16,0-4-154-16,3-4-30 0,15-7-7 0,-3-5 0 0</inkml:trace>
  <inkml:trace contextRef="#ctx0" brushRef="#br0" timeOffset="47403.31">10973 3455 1494 0,'0'0'66'0,"0"0"14"0,0 0-64 0,0 0-16 15,0 0 0-15,0 0 0 0,0 0 81 0,0 0 14 16,0 0 2-16,3 8 1 0,-3-8-27 0,0 0-6 16,0 0-1-16,6 3 0 0,-6-3-28 0,9 3-5 15,-3-3-2-15,0-3 0 0,3 0-15 0,-3 3-3 16,3-8-1-16,-3 3 0 0,3-3-10 0,0 3 8 15,0-8-8-15,0 7 8 0,-3-7-8 0,3 0 0 16,-6 2 0-16,0 1 0 0,3-3 0 0,-6-1 0 0,0 4 0 0,-3-3 0 16,-3 5 0-16,3-6 0 15,-9 9 0-15,3 0 0 0,0-1 0 0,-3 4 0 16,-3-3 0-16,-3 10 0 0,0-5 0 0,-5 8 0 16,2-3 0-16,-3 8 0 0,0 1 8 0,0-1 5 15,3 0 2-15,4 6 0 0,-1-4 6 0,3 4 2 16,3-1 0-16,0 1 0 0,6-3 9 0,0 0 3 15,0 0 0-15,3 2 0 0,6-5-23 0,3-5-12 0,0 3 12 16,3 2-12-16,3-8 12 0,6 3-12 0,0-8 12 16,2 0-12-16,1-5 9 0,3 0-9 0,3 2 0 15,-6-8 9-15,0 4-9 0,-1-1 0 0,-2-6 0 0,3 4 0 16,-3 2-16-16,-3-5 2 0,0-1 0 0,-3 4 0 16,0-1 14-16,-4 1 0 0,-2 2 0 0,-3 2 0 15,3 6-16-15,-6 0-4 0,0 0-1 0,0 0 0 16,-9 0 21-16,0 0 0 0,1 6 0 0,-1-1 0 15,0 3 0-15,0 0 16 0,0 0-2 0,0 2-1 16,3-2 13-16,0 3 2 0,0 2 1 0,0 0 0 0,3-5-13 16,3 3-2-16,0-1-1 0,0 1 0 15,3-6-13-15,0 3 0 0,3-2 0 0,0 2 0 16,3-8 0-16,0 0 0 0,3 0-8 0,0-6 8 16,3 1-175-16,-1-3-28 0,16-11-5 0,-3 4-2 15</inkml:trace>
  <inkml:trace contextRef="#ctx0" brushRef="#br0" timeOffset="47937.88">11694 2738 1681 0,'0'0'36'0,"0"0"8"0,0 0 2 0,0 0 2 0,0 0-38 0,0 0-10 0,-6 0 0 0,-3 8 0 16,0-2 86-16,-3 2 15 0,3 2 3 0,-3 3 1 16,-6 9-32-16,3 4-6 0,-2 1-2 0,-1 4 0 15,0 1-11-15,-3 0-2 0,3 2-1 0,-3-2 0 16,-2 8-15-16,-4-6-4 0,0 6 0 0,3-3 0 15,-3 2-13-15,4-7-3 0,-1-3-1 0,6 0 0 0,6 0 4 0,3-5 1 16,0 3 0-16,3-11 0 0,3-1-20 0,0-1 0 16,-3-1 0-16,6-5 0 0,0-8 0 0,9 5 0 15,6-2 0-15,0-6 0 0,6-2 0 0,-3-3-16 16,5 0 4-16,-2-3 0 16,3-7-23-16,0 2-4 0,-3 0-1 0,3 0 0 15,-4 3 7-15,1 0 1 0,-3 0 0 0,-3 2 0 0,3 3 17 0,-6 8 4 16,0-8 1-16,-3 8 0 0,0 8 10 0,-4-3 0 15,-2 3 0-15,0 6 0 0,-6-1 0 0,0-3 14 16,1 6-3-16,-1-3-1 0,-6 6 8 0,3-6 2 16,-3 0 0-16,0 6 0 0,0-6-4 0,0 0-1 15,0 1 0-15,0-6 0 0,-3 5 11 0,3-3 2 16,-3 4 1-16,0-6 0 0,-2 2-7 0,2-2-2 16,-3-3 0-16,3 3 0 0,-6-8-9 0,3 6-3 15,-3-6 0-15,3 0 0 0,-2 0-8 0,5-3 0 16,-3 0 0-16,0-5 0 15,6 6-30-15,0-6-8 0,3 0-2 0,0-5-1140 0</inkml:trace>
  <inkml:trace contextRef="#ctx0" brushRef="#br0" timeOffset="48616.98">11715 3273 1825 0,'0'0'40'0,"0"0"8"0,0 0 1 0,0 8 3 0,3-3-41 0,-3 3-11 0,-3 5 0 0,0 1 0 16,-3-1 76-16,3 5 12 0,-3-4 4 0,0 4 0 15,3 3-34-15,0-2-6 0,-3-3-2 0,0-1 0 16,3 7-6-16,-3-9-2 0,6 0 0 0,0 0 0 16,0-5-27-16,0 3-6 0,6-9-1 0,0 1 0 15,0 0-8-15,3-6 0 0,6-2 0 0,0 0 0 16,5-1 0-16,1-2 0 0,3 0 0 0,-3-5 0 16,0 0 0-16,0 0-11 0,-1-1 3 0,-2 1 0 31,-3-3-24-31,0 3-5 0,-3-3-1 0,0 3 0 0,-3 0 26 0,0 2 12 0,0 6-12 0,-6 2 12 15,-3 3-11-15,0 0 11 0,0 0-8 0,0 0 8 16,-6 6 8-16,0 7 6 0,-3-3 2 0,0 6 0 0,3 0 12 16,-3 0 4-16,0 0 0 0,3 2 0 0,0-2-16 0,0 0-4 15,6-3 0-15,-3 1 0 0,3-1-12 0,3-8 0 16,3 6 0-16,-3-6 0 0,6 3 0 0,0-5 0 16,0-3 0-16,3-3 0 0,0 0 0 0,0-5 0 15,2-2 0-15,1 2 0 0,0-3 8 0,0 3-8 16,3-5 0-16,0 0 0 0,-3 0 0 0,6-6 0 15,-4 3 0-15,-2 3 0 0,-6-6 0 0,0 4-8 16,3-1 8-16,0-3-10 16,0 3-30-16,-3 6-7 0,-3-3-1 0,3 5 0 15,-3-3-128-15,-3 6-27 0,-3 5-5 0,0 0 0 0</inkml:trace>
  <inkml:trace contextRef="#ctx0" brushRef="#br0" timeOffset="49155.27">12343 3437 1702 0,'0'0'76'0,"0"0"15"0,0 0-73 0,0 0-18 0,0 0 0 0,0 0 0 16,6 0 52-16,0 0 8 0,0 0 0 0,-1-5 1 15,1 2-20-15,3-2-4 0,0-1-1 0,-3 1 0 16,3-3-18-16,3 3-4 0,-6-3-1 0,3 3 0 15,0-3-4-15,-3 0-1 0,3-3 0 0,-3 3 0 16,0-2-8-16,0 2 0 0,0-5 0 0,-3 5-11 16,0-6 11-16,-3 4 0 0,3 2 0 0,-6-3 0 0,3 1 0 0,-3 4 11 15,-3-2-3-15,6 8 0 16,-6 0-8-16,-3 0 0 0,-3 8 0 0,0-2 0 16,0 4 36-16,0 3 6 0,0 1 1 0,-3 2 0 0,-3-1 14 0,1 1 3 15,2 6 1-15,0-7 0 0,3 1-39 0,3 5-8 16,0-2-2-16,0-6 0 0,3 0-12 0,3 3 9 15,6-2-9-15,0-4 8 0,3 3-8 0,3-5 0 16,0 3 0-16,3-6 0 0,3 3 0 0,-3-8 0 16,0 3 0-16,2-6 0 0,-2 3-15 0,0-5-8 15,0-1-1-15,3 4-1 16,0-9-159-16,0 3-32 0,0 0-7 0,3-5-1 16,-4 0 100-16,7 0 19 0,-3-1 4 0,-3-1 1 15,3-1-96-15,0 2-20 0,-3-4-3 0,0 5-1 16,-4 0 125-16,4-1 25 0,-6 4 5 0,-3 2 1 0,0 2 286 0,-3 4 58 0,-3 2 11 0,0 0 2 15,-3 2-86-15,-3 4-18 16,-3 4-3-16,3 1-1 0,-3 0-91 0,0 2-18 0,1 3-4 16,2-1-1-16,-3-1-47 0,3-1-8 0,-3 0-3 0,6 0 0 15,-3-5 0-15,3 3 0 0,3 0 0 16,3-1 0-16,-3-10-13 0,6 0 0 0,3 5 8 0,3-5-8 31,-3-5-117-31,2-3-27 0,1 3-4 0,6-6-2 0</inkml:trace>
  <inkml:trace contextRef="#ctx0" brushRef="#br0" timeOffset="49292.74">12867 3027 1947 0,'-3'0'43'0,"-3"0"9"0,3 0 1 0,-3 0 2 16,0 0-44-16,3 0-11 0,-3 0 0 0,3 5 0 0,0-5 0 0,3 0 0 15,0 0 0-15,0 0-866 16</inkml:trace>
  <inkml:trace contextRef="#ctx0" brushRef="#br0" timeOffset="49803.83">13024 3344 230 0,'0'0'10'15,"0"0"2"-15,0 0-12 0,0 0 0 0,-3-5 0 0,3 0 0 16,-3-3 316-16,3 8 60 0,0-5 12 0,0-3 2 16,0 8-255-16,0-6-51 0,-3-2-11 0,0 3-1 15,0-3-28-15,3 3-6 0,-3-3-1 0,0 5 0 0,3 3-21 0,-2-2-5 16,-4-6-1-16,0 5 0 0,0 0 10 0,-3 6 1 15,0-3 1-15,-3 3 0 0,0 5 25 0,0-3 5 16,0 3 0-16,-3 5 1 0,3-5-1 0,-3 5 0 16,1 6 0-16,-1-9 0 0,0 12-16 0,0-9-3 15,0 3-1-15,3 2 0 0,3-2-7 0,0 0-1 16,3 2-1-16,0-4 0 0,6-1-23 0,3 5-16 16,0-4 2-16,3-6 1 0,6 2 13 0,0-2-9 15,3-3 9-15,0-2-8 16,6 2-33-16,3-10-7 0,2 0 0 0,4-6-710 0,3 6-142 15</inkml:trace>
  <inkml:trace contextRef="#ctx0" brushRef="#br0" timeOffset="50370.51">13477 2908 288 0,'-6'2'25'0,"0"4"-25"0,0 2 0 0,3 2 0 15,-3-2 356-15,3-3 67 0,0 3 13 0,3 0 2 16,-3 3-281-16,6-6-56 0,0 3-11 0,3-3-2 0,3-2-40 0,0 2-7 16,3-5-1-16,3 0-1 15,-4-5-15-15,7 0-4 0,0 2 0 0,3-10 0 0,0 2 3 0,3 1 0 16,-3-6 0-16,2 0 0 0,-2 0-23 0,0 0-16 16,-3-5 2-16,0 3 1 0,-3-1 13 0,0-2 0 15,-4 5 0-15,1 0 0 0,-3 3 0 0,0-6 0 16,3-2 0-16,-6 3 0 0,0-3 0 0,-3 2 0 15,0-5 0-15,-3 8-9 0,0-7-2 0,-3 7 0 16,-3 5 0-16,-3 3 0 0,-3 3 11 16,-3 5-10-16,-3 5 10 0,-5 0-10 0,-7 9 10 15,-6 7 11-15,-6-3-3 0,1 9 0 0,-1-1 26 0,0 14 5 16,1 0 1-16,-1 5 0 0,3 2 8 0,1 3 3 16,2-2 0-16,0 2 0 0,1 1-9 0,2-1-2 15,3-2 0-15,3-1 0 0,6-2-13 0,7-5-3 16,2-6-1-16,6-2 0 0,3 0-23 0,3-11 0 15,0 3 0-15,6-6 0 0,0-5 0 0,6 1 0 0,2-6 0 0,1-3 0 32,3 3-16-32,0-8-8 0,3 0-2 0,0-8 0 15,-3 3-17-15,2-3-3 0,-5-3-1 0,3 3 0 16,0-5-10-16,-3 2-3 0,0 3 0 0,-3-5 0 16,0 3 26-16,-4-1 5 0,1 6 1 0,-3-1 0 0,-3 1 46 0,-3 5 10 0,0 0 1 0,0 0 1 15,0 0-16-15,-6 11-3 0,3 2-1 0,-3-5 0 16,-2 5 19-16,2 0 4 0,-3 1 1 0,3-1 0 15,3 0-18-15,-3 0-4 0,6-2-1 0,-3 2 0 16,3-5-1-16,3 3 0 0,0-6 0 0,3 3 0 16,-3-6-10-16,3 1-16 0,6 0 4 0,-4-6 1 31,1 3-76-31,6-5-15 0,0-3-3 0,3 3-623 0,0-9-124 0</inkml:trace>
  <inkml:trace contextRef="#ctx0" brushRef="#br0" timeOffset="50536.07">13643 3366 1738 0,'-6'13'77'0,"6"-13"16"0,-2 5-74 0,-1 3-19 16,-3-3 0-16,0 8 0 0,3-5 101 0,-3 0 17 16,0 3 3-16,0-6 1 0,3 6-33 0,-3-1-6 15,3-4-2-15,3 2 0 0,0 0-45 0,3-3-10 16,3 3-2-16,0-3 0 0,0 0-24 0,3-5 0 16,3 0 0-16,-1 0 0 15,1 0-108-15,0-5-28 0,3 0-4 0</inkml:trace>
  <inkml:trace contextRef="#ctx0" brushRef="#br0" timeOffset="51146.89">13879 3440 1584 0,'0'0'70'0,"-3"2"14"0,3 6-67 0,0-3-17 16,-3 3 0-16,3-2 0 0,-3 4 102 0,3 1 17 16,0-6 3-16,0 3 1 0,3-3-43 0,0 3-9 0,0-2-2 0,3-6 0 15,2 5-25-15,-2-2-6 0,3 2-1 0,3-5 0 16,-3 0-12-16,3 0-2 0,0-5-1 0,3 2 0 15,-3-2-22-15,3 5 0 0,3-11 0 0,-4 8 0 16,4-7 0-16,0 2-15 0,-3 0 4 0,0 3 1 16,0-9 10-16,-3 6 0 0,0-5 0 0,-3 3 0 15,-1 2 0-15,1-6 0 0,-3 1 0 0,3 0 0 16,-3 0 0-16,0-3 11 0,-3 0-11 16,0 3 12-16,0 0 16 0,-3-1 3 0,-3 9 1 0,0-6 0 15,-3 9 32-15,0-3 8 0,-6 5 0 0,-3 5 1 16,-5 0-18-16,-1 6-4 0,-3-1-1 0,3 9 0 15,-3-6-14-15,1 6-2 0,2 2-1 0,0-5 0 16,0 7-17-16,3-4-3 0,3-3-1 0,0 2 0 16,6 4-4-16,-2-4 0 0,5 6-8 0,0-6 12 0,3 4-12 0,-3 4 0 15,6-2 0-15,0 2 0 0,0-5 0 0,3 1 0 16,0 1 0-16,0-4 0 0,3 2 0 0,-3-5 0 16,0 2 0-16,2 1-10 0,-2 0-9 0,0-1-1 15,-3 3-1-15,3-5 0 0,-3 3 2 0,0-1 1 16,-3 3 0-16,-3 3 0 0,1-5 18 0,-1 7-12 15,0 1 12-15,-3-1-10 0,0 3 2 0,0 0 0 16,-3 0 0-16,0 3 0 0,0-3-9 0,0 6-2 16,-3-9 0-16,3 0 0 0,-2-2 19 0,-1 3-10 0,-3-1 10 15,3-5-8-15,-3 1 8 0,-3 1 0 16,0-1 8-16,4-4-8 0,-4 1 11 0,3-4-3 0,0-4 0 16,3 2 0-16,3-7-8 0,3 1 0 0,0-7 0 15,0 0 0-15,0-7 12 0,1 1 4 0,2-7 1 16,3 0 0-16,0-8 1 0,0 2 0 0,3-5 0 15,6 3 0-15,-6-5 2 0,6-3 0 0,2-1 0 0,-2-1 0 16,-3-1-3-16,6 3 0 0,0-3 0 0,0 3 0 16,6 3-17-16,0-4 10 0,3 4-10 0,0 2 8 15,0 3-8-15,-1-3 0 0,1 3 0 0,0 3-11 16,-3 2-13-16,0 0-4 16,3 0 0-16,-6 3-912 0,3-1-184 0</inkml:trace>
  <inkml:trace contextRef="#ctx0" brushRef="#br0" timeOffset="52186.13">15316 3191 403 0,'0'0'36'0,"0"0"-36"0,6 0 0 0,0-3 0 16,0-2 236-16,-3 5 41 0,-3 0 8 0,3-5 2 15,3-1-123-15,-6 6-25 0,0 0-5 0,0 0-1 16,0 0-24-16,0 0-5 0,0 0 0 0,0 0-1 16,0 0-38-16,-3-2-7 0,-3 2-2 0,0-6 0 15,0 6-18-15,-3 0-4 0,0 0-1 0,0 0 0 16,-2 0 3-16,-1 6 1 0,-3-6 0 0,3 2 0 16,-6 1-12-16,6 0-2 0,-6 2-1 0,3 0 0 15,0-2 7-15,-2 2 2 0,2 3 0 0,-3-3 0 0,0 3-11 16,0-2-1-16,3 2-1 0,0 2 0 0,-3-2-7 0,7-3-2 15,-1 1 0-15,3 2 0 0,3-6-9 0,3 9 0 16,3-6 0-16,0-5 0 0,0 0 0 0,12 8 0 16,0-3 0-16,0 3 0 0,5 0 0 0,1 3 0 15,-6-3 0-15,3-3 0 0,-3 0 0 0,3 3 0 16,-3 6 0-16,0-9 0 0,3 5 0 0,-7 1 0 16,4-6 0-16,-3 8 0 0,-3-5-8 0,0 0 8 15,0 3 0-15,0 2 0 0,-3-8 0 16,0 3 0-16,-6 0 0 0,0 0 0 0,3-2 0 0,-3 2 0 15,-6-6 0-15,3 6 0 0,-6-3 0 0,3 3 0 16,0-2 0-16,-2-6 0 0,-1 2 0 0,0 1 0 16,-3-3 8-16,0 0-8 0,-3 0 0 0,0 0 0 15,0-3 0-15,-2 1 8 0,-1 2-8 0,-3 0 0 16,3-6 0-16,3 1 8 0,3 2-8 0,0-2 0 16,4 5 0-16,-1-8 0 0,0 3 0 0,3 0 0 0,3 2 0 15,3 0 0 1,-3 1-72-16,6 2-16 0,0 0-3 0,0 0-755 0,6 0-151 15</inkml:trace>
  <inkml:trace contextRef="#ctx0" brushRef="#br0" timeOffset="52588.56">16334 2551 1364 0,'0'0'60'0,"0"0"13"0,-6-6-58 0,0 6-15 15,-3 6 0-15,0-6 0 0,-2 0 124 0,-1 5 23 16,0 3 4-16,-3 0 1 0,0 2-39 0,-3-2-7 15,-3 6-2-15,0 4 0 0,1 1-28 0,-1-4-5 16,0 9-2-16,-3 3 0 0,3-1-14 0,-2 6-3 16,-1 2-1-16,-3 6 0 0,-3 2-15 0,0 1-4 15,-2 2 0-15,2 0 0 0,0 2-1 0,6-2-1 0,-3 5 0 16,4-2 0-16,-4 2-30 0,6-5 8 0,3 3-8 16,0-3 0-16,6 0 0 0,1-5 0 0,2-1 0 15,3-4 0-15,3 2 0 0,3-3 0 0,0-5 0 16,6 0 0-16,3-5 0 0,2-5 0 0,1 2 0 15,3-8 0 1,3-5-24-16,0 0-7 0,0-3-1 0,-3 1-1 0,3-6-100 16,-1 0-20-16,1-6-4 0</inkml:trace>
  <inkml:trace contextRef="#ctx0" brushRef="#br0" timeOffset="53924.14">16072 3424 1731 0,'0'0'38'16,"0"0"8"-16,0 0 2 0,0 0 0 0,0 0-38 0,0 0-10 0,0 0 0 0,0 0 0 0,0 0 90 16,0 0 16-16,0 0 3 0,0 0 1 15,0 0-44-15,0 0-9 0,6 0-1 0,0-6-1 16,0 6-17-16,0-5-3 0,3 2-1 0,3 3 0 0,6-5-14 0,-3 5-2 16,3-8-1-16,-1 3 0 0,4 5-9 0,0-8-8 15,0 5 12-15,0 1-12 0,-3 2 13 0,2-6-4 16,1 4-1-16,-3 2 0 0,-3 0-8 0,-3 0 0 15,0 0-10-15,-3 2 10 0,-9-2 0 0,9 6 0 16,-9-6 0-16,0 0 0 0,6 2 0 0,-6-2 0 16,0 0 0-16,0 0 0 0,0 0 0 0,0 6 0 15,0-6 9-15,0 8-9 0,-3-3 10 0,0 0-10 16,0 0 10-16,-3 3-10 0,0 0 36 0,3 3 2 0,-6 2 0 16,0-5 0-16,0 11-21 0,-3-6-4 15,3 5-1-15,-3-2 0 0,3 8 0 0,-3-5 0 16,1 2 0-16,-1 0 0 0,0 5-12 0,0-2 0 15,3 3 0-15,0-1 0 0,3 1 8 0,-3-4 0 16,0 4-8-16,3-1 12 0,0-7-12 0,0 2 0 16,0-2 0-16,0-4 0 0,3 1 0 0,0 0 0 0,-2-3 0 15,5-2 0-15,-3 0 0 0,3-1 0 0,0-7 0 16,0 2 0-16,0-5 0 0,0 0 0 0,0 0 0 0,0 0 0 16,0 0 8-16,3-3-8 0,2-2 0 15,1-8 9-15,0 2-9 0,3 1 0 0,0-6 0 0,3 0 0 16,-3-3 0-16,0-7 0 0,6 0 0 0,0-6 0 15,3-3-27-15,-1 4 3 0,4-1 0 0,0-8 0 16,0-5-32 0,3 6-7-16,0-6-1 0,-4 0 0 0,1 0-12 15,-3 2-2-15,3-2-1 0,3 0 0 0,-3 0 25 0,-1 6 5 16,-2-1 1-16,0 3 0 0,3 3 2 0,-3-6 1 16,0 8 0-16,-6-5 0 0,-6 0 13 0,6 5 2 0,5 0 1 15,-2 1 0-15,-3 4-2 0,0 1 0 0,3-1 0 0,0 6 0 16,-6 3 19-16,3-6 3 0,0 8 1 0,-1 0 0 0,-2 0 8 15,0 6 11-15,-3 2-3 0,0 0 0 0,-3 2 53 0,-3 6 11 16,0 0 1-16,0 0 1 0,0 0 10 0,0 0 1 16,0 0 1-16,-6 0 0 0,0 6-18 0,3-4-3 15,-3 4-1-15,0-1 0 0,-2-2-32 0,5 7-8 16,3-10 0-16,0 3-1 0,0-3-23 0,3 10 0 16,-1-4 0-16,7 2 0 0,0-8 0 0,0 5 0 15,3 3 0-15,3-8 8 0,0 0 0 0,3 5 0 16,-3-5 0-16,6 0 0 0,2 0-8 0,-2 0 0 0,0 0 0 15,6 0 0-15,3-5 0 0,-1 5 0 16,-2 0 0-16,3-5 0 0,0 2 0 0,2 0 0 0,1 1 0 16,-3-4 0-16,0 4-15 0,-7-1-4 0,1 0-1 15,0 3 0 1,-6-5-25-16,0 3-6 0,-3 2-1 0,0 2 0 0,-4-2 25 0,-2 5 5 16,0-5 1-16,-3 6 0 0,-3 2 21 0,-3-3 0 0,-3 3 0 0,3 0 0 15,0 2 8-15,0 4 5 0,-6-6 2 0,3 5 0 16,0 5 10-16,-3-4 3 0,0 4 0 0,1 3 0 15,-1-2-2-15,-3 7 0 0,0 1 0 0,0-1 0 16,-6-2-13-16,3 5-2 0,-3 3-1 0,0 0 0 16,-6 2 3-16,1-2 1 0,2 2 0 0,0 3 0 15,0-5-14-15,3-6 0 0,-3 1 0 0,6-1 0 0,9 1 28 16,-3-3 2-16,-3-3 1 0,7-3 0 16,2-2-52-16,0 0-11 0,-3-3-1 15,3-2-1-15,0-1-122 0,3-4-24 0,-3-6-4 0,0 0-2 16</inkml:trace>
  <inkml:trace contextRef="#ctx0" brushRef="#br0" timeOffset="54524.85">16879 3188 608 0,'0'0'27'0,"0"0"5"0,6-2-32 0,3-1 0 0,0 3 0 0,-3-8 0 15,3 5 0-15,0 1 0 0,0 2 0 0,-1 0 0 16,-2-8 18-16,3 8-3 0,-3-3-1 0,0 0 0 16,-6 3 82-16,0 0 17 0,6 0 3 0,-6 0 1 15,0 0 20-15,0 0 4 0,0 0 1 0,0 0 0 16,0 0-18-16,0 0-4 0,0 0-1 0,0 0 0 15,0 0-56-15,-6-5-11 0,0 3-3 0,0-1 0 0,0 3-1 16,0-3-1-16,-3 3 0 0,4 0 0 0,-4 0-1 0,0 0 0 16,0-5 0-16,-3 5 0 0,0 5 5 0,-3-5 1 15,0 0 0-15,0 6 0 0,-3-4-26 0,1 3-5 16,2 1-1-16,0 2 0 0,0 0-6 0,3 0-2 16,0 2 0-16,6-5 0 0,0 3 16 15,0 6 4-15,-3-1 0 0,6-8 0 0,6 8-32 0,-3-5 0 16,0 3 0-16,3 2 0 0,0-2 0 0,0 5 0 15,0-3 0-15,-3 0 0 0,6 0 0 0,0 1 0 16,6-1 0-16,0 0 0 0,0-5 0 0,0 5 0 16,0-2 0-16,0 2 0 0,-3 0 0 0,2 0 0 15,-2-5 0-15,0 3 0 0,-6 0 0 0,0-1 0 16,0 3 0-16,-3-7 0 16,0 7-20-16,-3-8-9 0,-3 3-3 0,-3 5 0 15,3-7 52-15,-3 2 9 0,-5-3 3 0,-1 3 0 0,3-3-32 0,3 3 0 16,0-8 0-16,-3 5 0 0,-6-5 0 0,3 0-13 15,6 0 1-15,-3-5 0 0,-2 5 12 0,-1-8 13 16,3 3-2-16,0 5-1 0,3-8-18 0,-3 3-4 0,0-3-1 16,3 2 0-16,0-2 13 0,3 3 0 0,0-6 0 15,3 4 0 1,0-1-16-16,3-3-9 0,3 3-3 0,3-2 0 16,-3-1-124-16,6-2-24 0,6-1-6 0,0-1-882 0</inkml:trace>
  <inkml:trace contextRef="#ctx0" brushRef="#br0" timeOffset="54918.57">17081 2929 1868 0,'0'0'41'0,"0"0"9"0,-3-5 2 0,3 2 0 0,0-2-42 0,3-3-10 16,-3 2 0-16,0 6 0 0,6-5 104 0,-3 0 18 15,-3 5 4-15,3-3 1 0,6-2-60 0,0 2-12 16,-3 3-3-16,0-2 0 0,3-1-22 0,-3 3-5 16,3 0-1-16,0 0 0 0,-3 0 8 0,0 0 0 15,3 0 1-15,-3 5 0 0,-6-5-33 0,0 3 0 16,9 2 0-16,-4-2 0 0,-5-3 0 0,0 10 0 16,0-7 0-16,0 8 0 0,0-6 0 0,-3 3 0 15,-5-3 0-15,2 3 0 0,9-3 0 0,-9 1 0 16,-3 2 0-16,0 0 0 0,3 0 8 0,-3 2 2 15,-3-2 0-15,-3 0 0 0,6 3 4 0,-3-6 1 16,3 3 0-16,3 5 0 0,-3-8 19 0,1 3 4 0,5 0 1 16,0 3 0-16,0-6-30 0,3 3-9 0,3-3 0 0,3 3 0 15,-1-2 0-15,1 2 0 0,3-3 0 0,3-3 0 16,3 4 0-16,-3-6 0 0,0 5 0 0,3-5 0 16,0 0-20-1,-3 0-12-15,-3 0-1 0,2 0-1 0,1 0-173 16,-3 0-34-16</inkml:trace>
  <inkml:trace contextRef="#ctx0" brushRef="#br0" timeOffset="55434.18">15784 3273 403 0,'0'0'17'0,"0"0"5"0,3 0-22 0,-3-3 0 0,3 1 0 0,-3 2 0 16,0 0 316-16,0 0 60 0,3 0 11 0,-1 2 2 16,1 1-228-16,3-3-45 0,-3 0-10 0,3 0-2 15,0 0-41-15,0 0-9 0,-6 0-2 0,12 0 0 16,0 0-18-16,0 0-4 0,3 0-1 0,0 0 0 0,-3 0-17 0,3-3-3 16,-4 3-1-16,1 0 0 0,0 0-8 15,-3 3 0-15,0-3 0 0,0 0 0 16,-9 0-114-16,0 0-25 0,0 0-5 0</inkml:trace>
  <inkml:trace contextRef="#ctx0" brushRef="#br0" timeOffset="55655.7">15793 3405 1267 0,'0'0'112'0,"0"0"-89"15,0 0-23-15,0 0 0 0,0 0 178 0,0 0 31 16,0 0 7-16,5 0 0 0,7 0-100 0,3-5-21 16,-6 5-4-16,3-3-1 0,0 3-30 0,3-2-5 0,0 2-2 0,0 0 0 15,0-3-33-15,-4 3-8 0,1 0 0 0,3 0-1 16,-3 0-11-16,-3 0 0 0,-9 0 9 0,0 0-9 16,9 5-118-16,-9-5-28 15</inkml:trace>
  <inkml:trace contextRef="#ctx0" brushRef="#br0" timeOffset="56384.75">17596 2569 403 0,'0'0'36'0,"0"0"-36"0,0 0 0 0,0 0 0 0,6 0 294 0,-6 0 52 16,0 0 10-16,0 0 3 0,0 0-180 0,6 0-36 16,3-5-7-16,-9 5-2 0,0 0-38 0,0 0-8 15,9 0-2-15,0 5 0 0,0-2-43 0,3 2-9 16,3 3-2-16,-3 3 0 0,3 2 10 0,-4 0 2 15,4 6 0-15,-3 2 0 0,3-3-20 0,-3 9-3 16,3-6-1-16,-3 11 0 0,0-1 16 0,0 4 4 16,-6 2 0-16,0 2 0 0,-6 1-24 0,0-3-5 15,-6 6-1-15,-3-1 0 0,-3 6-10 0,-3-4 0 16,-3 1 0-16,-6 3 0 0,-6 0 0 0,7-3 12 16,2 0-12-16,0 0 12 0,-6 2-12 0,3-2 8 15,-2-2-8-15,2 4 8 0,0-10-8 0,3 3 8 16,-3 0-8-16,0-9 8 0,4 4-8 0,-1-9 0 15,-3 1 9-15,-3-3-9 0,3-3 0 0,-2 2 0 16,-4-1-10-16,3-4 10 0,3-2 0 0,0 3 0 16,4-6 10-16,-1 0-2 0,0-2-24 0,3-3-4 15,6 5 0-15,0-11-1 16,0 9-138-16,3-11-27 0,9 0-6 0,0 0-949 16</inkml:trace>
  <inkml:trace contextRef="#ctx0" brushRef="#br0" timeOffset="57391.64">18623 3321 172 0,'0'0'16'0,"0"0"-16"16,0 0 0-16,0 0 0 0</inkml:trace>
  <inkml:trace contextRef="#ctx0" brushRef="#br0" timeOffset="58733.53">18135 3575 288 0,'0'0'25'0,"0"2"-25"0,0-2 0 0,-3 0 0 16,3 0 238-16,-3-2 42 0,0 2 9 0,3 0 2 0,0 0-151 0,0 0-31 16,0 0-5-16,0 0-2 0,3-8-30 0,3 2-7 15,3 1-1-15,-3-3 0 0,3 3-12 0,0-3-2 16,3 3-1-16,0-3 0 0,3 2-16 0,-4-7-3 16,1 5-1-16,0 3 0 0,3-8-6 0,-3 5-2 15,0 2 0-15,3-7 0 0,0 5-5 0,0 3 0 16,-4-6-1-16,1 9 0 0,-3-4-6 0,0-2-1 15,3 3 0-15,-3 5 0 0,0-5-8 0,0 5 0 16,-3 0 0-16,3 5 8 0,-3-5-8 0,0 0 0 16,-6 0 0-16,3 5 0 0,-3 3 0 0,3-2 0 0,-6 2 0 15,0 0-11-15,0 2 11 0,0-2 0 16,-3 3 0-16,-3 2 0 0,3-2 21 0,0-1 3 16,-3 3 1-16,0-2 0 0,3 2-9 0,0-2-1 15,0-1-1-15,0 4 0 0,0-9-3 0,0 3-1 16,3-3 0-16,0 3 0 0,3-8-10 0,0 0 10 15,0 0-10-15,0 0 10 0,0 0-10 0,0 0 0 0,9-5 0 16,0-1 0-16,3 4 8 0,0-9-8 0,0 1 0 16,3-1 8-16,0 3-8 0,3-5 0 0,0 0 0 0,2 2-11 15,-5-5 11-15,3 3 0 0,-3 0 0 16,3-1 0-16,0 1 0 0,0 3 0 0,-4 2 0 16,1-3 8-16,-3 3-8 0,0 3 0 0,-3 2 0 0,-9 3 0 15,0 0 0-15,0 0 0 0,12 0 0 0,-12 0 0 16,0 0 0-16,3 8 0 0,0 0 0 15,-3 3 0-15,-3-6 0 0,0 3 9 0,0 5-9 16,-3-8 0-16,-3 6 10 0,3 0-10 0,-3 2 8 0,0-5-8 16,3 2 0-16,0 4 0 0,-3-9 0 0,1 3 0 15,5 0 0-15,-3 0 0 0,0-3 0 0,3 3 0 16,0-3 0-16,3-5 0 0,0 0 0 0,0 0 0 16,0 0 0-16,0 0 0 0,9 0 0 0,3-2 0 0,-1-1 0 0,4 0 0 15,0-7 0-15,3 2 0 0,-6 0 0 0,6-3 0 16,-3 3-12-16,0 0 12 15,-1-5-48-15,4 0-3 0,-3 2 0 16,0 3 0-16,-3-5 11 0,0 0 3 0,3 5 0 0,-3-3 0 0,-3 3 24 16,0 3 5-16,-1 0 8 0,1 2-13 0,-3 3 13 0,0 0 0 15,-6 0 0-15,3 3 0 0,0 2 16 0,-3-5-3 16,-3 8-1-16,0 3 0 0,0-3 12 0,0 2 1 16,-3 1 1-16,0-1 0 0,3 4-3 0,1-1-1 15,-1 0 0-15,0-5 0 0,-3 3-11 0,3 2-3 16,0-5 0-16,0 2 0 0,0-2-8 0,0 0 0 15,3 0 0-15,0 3 0 0,0-9 0 0,0-2 0 0,0 0 0 16,0 0 0 0,3 6-40-16,-3-6-14 0,0 0-2 0,9 0-649 0,0-3-130 15</inkml:trace>
  <inkml:trace contextRef="#ctx0" brushRef="#br0" timeOffset="58920.67">19073 3352 1558 0,'0'0'34'0,"0"0"7"0,0 0 2 16,0 0 1-16,0 0-35 0,0 0-9 0,6 6 0 0,-9 2 0 0,0 5 60 0,0-8 11 16,-3 3 1-16,0 5 1 0,0-5-17 0,0 3-4 15,0 2-1-15,0 0 0 0,3-5-21 0,-3 3-4 16,0-1-1-16,0 1 0 0,3-3-25 0,0-3 8 16,-3 0-8-16,6-5 0 0,0 0 0 0,0 8-17 15,0-8 2-15,0 0-905 0</inkml:trace>
  <inkml:trace contextRef="#ctx0" brushRef="#br0" timeOffset="59345.54">19733 2559 1267 0,'0'0'112'0,"0"0"-89"0,0 0-23 0,0 0 0 15,0 0 180-15,3 10 31 16,-6-2 6-16,1 5 2 0,-1-2-79 0,-3 5-16 0,0 2-4 0,-3 1 0 15,0 2-70-15,-9 11-14 0,3 2-4 0,-6 3 0 0,0 3 10 0,1 0 2 16,-7-3 0-16,3 5 0 16,-3 0-20-16,3-2-3 0,-2 0-1 0,2 2 0 15,0 0 0-15,3-2-1 0,0-6 0 0,9-2 0 0,0 0-19 16,1 0 0-16,-4-6 0 0,6 3 0 16,0-2 0-16,0-4 0 0,3-1 0 0,-3 7 0 15,6-5-44-15,-3-6-8 0,3-2-3 16,0-6 0-16,0 1-33 0,0-3-8 0,3-8 0 0,0 0-1 15,9 0-38-15,-9 0-7 0,6-5-2 0,0-6 0 16,0 6-60-16,-3-8-13 16,-3-1-3-16,0 1-374 0</inkml:trace>
  <inkml:trace contextRef="#ctx0" brushRef="#br0" timeOffset="59520.07">19293 3254 1465 0,'0'0'64'0,"-6"-5"15"0,3-3-63 0,0 3-16 16,0-3 0-16,-3 3 0 0,-3 5 140 0,6-8 26 15,3 8 5-15,0 0 1 0,0 0-52 0,0 0-9 16,0 0-3-16,3-6 0 0,3 6-42 0,0-5-9 0,9 0 54 15,-3 2-78-15,0 3-4 0,0 0-1 0,3 0 0 16,5 0 1-16,1-5 0 16,-3 2 0-16,6 3 0 0,-3-2-17 0,0-1-3 15,-4 3-1-15,4-5 0 0,-3 2 4 0,-3 0 0 16,-3 1 0-16,0 2 0 16,-3 0-190-16,0-6-38 0</inkml:trace>
  <inkml:trace contextRef="#ctx0" brushRef="#br0" timeOffset="59681.64">19332 2969 2163 0,'0'0'48'0,"0"0"9"0,-6-3 3 0,6 3 0 0,0-3-48 0,0 1-12 16,0-4 0-16,0 6 0 0,6-2 18 0,0-4 1 15,0 6 0-15,5 0 0 0,1-5-19 0,0 5-12 16,3 0 1-16,3 5-971 0</inkml:trace>
  <inkml:trace contextRef="#ctx0" brushRef="#br0" timeOffset="60591.96">19975 3418 288 0,'0'0'25'0,"0"0"-25"16,0 0 0-16,0 0 0 15,0 0 248-15,0 0 44 0,0 0 8 0,0 0 3 0,0 0-150 0,0 0-29 16,0 0-7-16,0 0-1 0,0 0-41 0,0 0-9 15,0 0-2-15,0 0 0 0,9 0-22 0,-4-5-5 16,1 2-1-16,0 3 0 0,3-5 4 0,-3 5 0 16,0-8 0-16,0 3 0 0,0 0-25 0,3-3-5 15,-3 0-1-15,0 3 0 0,3-6-9 0,0 0 10 16,-3 1-10-16,0 2 10 0,3-5-10 0,-3-1 0 16,0 1 0-16,-3-3 0 0,2 0 9 0,-2 3-9 15,-3-5 10-15,3 4-10 0,-3 1 10 0,0 0-10 0,-3 0 10 16,0-1-10-16,-2 7 28 0,-1 1-1 0,-3 1 0 15,0 5 0-15,-6 0 4 0,0 5 1 0,-3 1 0 16,-3 4 0-16,0 3 0 0,1 3 0 0,-4 5 0 16,3-2 0-16,-3-3-21 0,0 2-11 0,3 6 12 0,4 3-12 15,-4-1 0-15,6 1 0 16,-6-1 0-16,9 0 0 0,6-4 0 0,0 1 0 0,-3 4 0 16,6-9 0-16,9 1 0 0,3-3 0 0,-3 2 10 0,9-4-10 15,3-9 0-15,3-3 0 0,3-2 0 0,5-2 0 16,1-1 0-16,0-5-11 0,3 0 1 0,-4-5 0 15,1 0-16 1,3-6-3-16,-3 1-1 0,2-3 0 0,-2-3 13 16,6-3 2-16,0-2 1 0,-1-2 0 0,-5-1-3 0,3-3-1 0,0-4 0 0,-1 2 0 15,1-3-26-15,-3-5-4 16,3-3-2-16,-4-2 0 0,-2-3-2 16,3 0 0-16,-3 0 0 0,-4 3 0 0,4 2 22 0,0 3 4 15,-3 3 1-15,0 8 0 0,-3-6 25 0,-1 8 9 0,-5 6 0 0,0 5 0 16,-3 2 42-16,-6 1 8 0,0 4 1 0,-3 6 1 0,-3-2-3 15,0 7-1-15,0 3 0 0,0 0 0 0,0 0-21 0,-9 6-5 16,-3 7-1-16,3 0 0 0,-3 0 11 0,0 8 3 16,-3-2 0-16,1 2 0 0,-1 6-24 0,3-1-5 15,-3 6-1-15,-3 2 0 0,0 3 21 0,0 8 4 16,-5 0 1-16,-1 0 0 0,0 3-32 0,0-3-8 16,-9 2 0-16,4 4 0 0,5 2 8 0,-3-14 0 15,-3 6 0-15,3 0 0 0,7-5-8 0,2 0-12 16,3-9 4-16,3 1 0 0,0-6 8 0,6 1 8 15,6-6-8-15,3-2 11 16,3-6-87-16,3 0-18 0,3-8-3 0,6 3-724 0,-3-8-145 16</inkml:trace>
  <inkml:trace contextRef="#ctx0" brushRef="#br0" timeOffset="61171.42">20621 3355 1980 0,'-9'11'88'0,"6"-6"17"16,-3 3-84-16,3-6-21 0,0 9 0 0,0-8 0 16,3-3 90-16,-3 5 14 0,3-5 2 0,0 0 1 15,0 0-59-15,0 0-11 0,0 0-2 0,6 5-1 16,0-5-18-16,3 0-3 0,-3 0-1 0,2-8 0 0,4 3-12 0,-6 0 0 16,3-3 0-16,0-3 0 0,0 1 8 0,0-1-8 15,-3-2 0-15,-3 5 0 0,0-5 0 0,-3-1 0 16,3 1 0-16,0 0 0 0,-6 0 8 0,0-3-8 15,3 0 0-15,-3 3 9 0,-6 2-9 0,3 3 0 16,0 0 9-16,0 3-9 0,-3 5 8 0,0 3-8 16,-3 2 8-16,-2 3-8 0,-1 2 10 0,3 4-2 15,-3-1-8-15,0 0 12 0,0 6-12 0,3 2 0 16,0 3 0-16,3-3 0 0,0 3 0 0,3-1 0 16,6 1 0-16,3-3 0 0,0-2 9 0,6-1-1 15,0-4 0-15,3-1 0 16,0 0-38-16,0-5-8 0,3 3-2 0,0-6 0 15,0 3-18-15,0-6-4 0,-1 1-1 0,1 0 0 0,0 2 41 16,0-5 8-16,0 0 2 0,-3 0 0 0,0 0 12 0,-3 0 0 16,3-5 0-16,-3 5 0 0,-4-3 0 0,1 3 0 15,-6 0 0-15,0 0 0 0,6 0 22 0,-6 0 1 16,0 0 0-16,0 0 0 0,0 0 29 0,0 0 7 0,0 0 1 0,0 0 0 16,0 0 1-16,0 0 1 0,-3 8 0 0,3-8 0 15,0 0-30-15,-3 5-7 0,3-5-1 0,0 0 0 16,0 0 11-16,0 0 1 0,6 0 1 0,0-2 0 15,0-1-17-15,3-2-4 0,3-3-1 0,3 0 0 16,-6 3-4-16,3-9-1 0,0 4 0 0,6-3 0 16,-1-1-10-16,1 1 0 0,3-3 0 0,0-2 0 15,-3 4 0-15,3-1 0 0,-6-1 0 0,2 3 0 16,1-9 0-16,-3 6 0 0,0 1 0 0,3 1 0 16,0 4 0-16,0 2 0 0,-1-5 0 0,1-1 0 15,3 1-48-15,0 3-11 16,-9 2-2-16,6-6-807 0,3 1-162 0</inkml:trace>
  <inkml:trace contextRef="#ctx0" brushRef="#br0" timeOffset="62863.25">4443 4567 288 0,'0'0'25'0,"0"0"-25"15,0 0 0-15,0 0 0 0,9 0 110 0,-9 0 17 16,3-8 3-16,-3 8 1 0,0 0-19 0,0 0-3 15,0 0-1-15,0 0 0 0,0 0-28 0,0 0-7 16,0 0-1-16,0 0 0 0,-3-6-12 0,3-1-2 16,-9 1-1-16,9 6 0 0,-12-8-5 0,6 8-2 15,3-5 0-15,-9 5 0 0,3 0-23 0,0 0-5 16,-3-5-1-16,3 10 0 0,-11-5 18 0,5 0 3 16,-6 3 1-16,0 2 0 0,0 0-18 0,-3 1-3 0,-2 1-1 0,-4 1 0 15,-3 0 11-15,0 0 3 0,-5 3 0 0,5-1 0 16,3 4-6-16,0-1-1 0,1 0 0 0,2 0 0 15,3 1-15-15,3-1-3 0,0-3-1 0,4 4 0 16,5-4-9-16,0 1 0 0,6-3 0 0,3 2 0 16,3-2 0-16,3-2-11 0,0 2 11 0,6-6-8 15,0 3 8-15,2-2 0 0,4 2 0 0,-3-2 0 16,6 0 0-16,-3-1 0 0,-3-2 0 0,3 3 0 16,6 2 0-16,-9-5 0 0,-1 3 0 0,1-3 0 0,-3 3 0 0,0-3-10 15,-3 7 10-15,-6-7 0 0,0 0-10 0,0 3 10 16,-9 2-8-16,-3 1 8 0,3-1 0 15,-8 3 0-15,-1-3 0 0,-3 3 0 0,-3 0 0 16,3 0 0-16,-9 0 0 0,4 0 8 0,2 0-8 0,-9 2 0 16,3-2-8-16,1 6 8 0,-7-6 0 15,3 2 0-15,0 3 0 0,4-2 0 0,-1 2 11 0,0 3 1 16,9-8 0-16,0 3 0 0,1-1-12 0,-1 3 8 16,3 1-8-16,9-1 8 0,0 0-8 0,0-2 0 15,6-1 0-15,6 1 8 0,0-1-8 0,9-2 0 16,-3 0 0-16,6 3-11 0,3-8 11 0,-1 2 0 15,4-3 0-15,0 4 0 0,9-4 0 0,-6 4 0 16,3-1 0-16,2-2 0 0,-2-1 0 0,3-2 0 16,-3 0 0-16,2 0 0 15,-5-5-25-15,6 0-10 0,3-1-1 0,2-2-982 0</inkml:trace>
  <inkml:trace contextRef="#ctx0" brushRef="#br0" timeOffset="63079.35">4303 4974 1324 0,'0'0'59'0,"0"0"12"0,0 0-57 0,-3 3-14 0,-3 2 0 0,-3-2 0 15,3 2 100-15,0 0 18 0,-3 3 3 0,0-2 1 16,3 2-37-16,-5 5-7 0,2 0-2 0,0-2 0 16,-6 2-40-16,9 0-9 0,-9 3-2 0,3-3 0 15,3 0-10-15,0 6-3 0,3-11 0 0,0 5 0 0,3-5-12 0,0 0 0 16,3 0 8-16,0-8-8 15,0 0-24-15,0 0-7 0,12 5-1 0,-3-5-594 16,3-5-118-16</inkml:trace>
  <inkml:trace contextRef="#ctx0" brushRef="#br0" timeOffset="63227.95">4467 4739 1634 0,'0'0'36'0,"0"0"7"0,0 0 1 0,-6 2 3 0,-3-2-38 0,0 8-9 16,3-8 0-16,0 6 0 0,0 2 0 0,3-6 10 16,-6 3-10-16,6 1-482 15,3 2-102-15</inkml:trace>
  <inkml:trace contextRef="#ctx0" brushRef="#br0" timeOffset="63710.46">4526 4945 1378 0,'0'0'61'0,"0"0"13"0,0 0-59 15,0 0-15-15,0 0 0 0,0 0 0 0,0 0 96 16,-3 5 16-16,-3 3 3 0,0 3 1 0,0 2-36 16,-6 0-8-16,-2 1 0 0,2-1-1 15,-3 3-12-15,0 2-3 0,0 1 0 0,3 2 0 16,3-3-29-16,-6 1-7 0,6-1 0 0,3-4-1 0,0-1-4 0,4-5-1 16,-1 0 0-16,3-8 0 0,0 0-14 0,11 5 0 15,-5-5 0-15,6-5 0 0,6-1 0 16,3-1 0-16,3-7 0 0,0 1 0 0,2 0-23 15,1 0-1-15,0-9 0 0,-3 9 0 16,3-3-34-16,-4 0-7 16,-2 3-2-16,3 0 0 0,-9 0 31 0,0 8 5 0,6-9 2 15,-12 9 0-15,2 2 29 0,-5 1-9 0,0-1 9 0,0 6 0 0,-6-3 16 16,-3 5 8-16,0 0 1 0,0 9 1 0,-3-1 25 0,3 0 5 16,-8-2 0-16,5 4 1 0,-3 4-21 0,3-6-4 15,-3 3 0-15,3 0-1 0,3-5-15 0,-3 2-4 16,6-3 0-16,0 1 0 0,6-3-12 0,-3-3 0 15,6-2 0-15,0 2 0 16,6-10-112-16,-1-1-26 0,4-1-5 0,6-4-1 0</inkml:trace>
  <inkml:trace contextRef="#ctx0" brushRef="#br0" timeOffset="64850.1">5312 4630 2026 0,'0'0'44'0,"0"0"10"0,0 0 2 0,0 0 1 0,0 0-45 0,0 0-12 15,0 0 0-15,12 0 0 0,-3-2 0 0,6-1 8 16,-3 3-8-16,6-8 8 0,-4 3 2 0,4-1 0 16,-3 4 0-16,3-4 0 0,0-7-2 0,0 3-8 15,0 2 12-15,-4-6-4 0,1 1-8 0,3 0 0 16,-3 0 0-16,3 0 8 0,-6 2-8 0,0-2 0 15,0 5 0-15,3-5 0 0,-7-1 8 0,7 1-8 16,-9 0 8-16,6 0-8 0,-3-3 0 0,-3 5 8 16,0-2-8-16,-3 0 0 0,-3 2 10 0,-3 3-10 15,0-5 12-15,-6 8-12 0,0 2 29 0,-3 3-1 16,3 3 0-16,-5 2 0 0,-4 8 2 0,-3-5 0 16,-6 11 0-16,-6-3 0 0,-5 5 10 0,-4 3 1 0,3 2 1 15,-2 6 0-15,2 0-22 0,0 5-5 0,0 0-1 16,1 5 0-16,5-2 22 0,0-3 5 15,1 0 1-15,-1 2 0 0,0-4-27 0,6 4-6 0,-2 1-1 0,2-8 0 16,6 0-8-16,6-3 0 0,6 3 0 0,-3-11 0 16,6 2 0-16,6-1 0 0,3-4 0 0,6-5 0 15,3 1 0-15,6-1 0 0,-3-10 0 16,6-3 0-16,-1 0 0 0,1-3-11 0,0-5 3 0,0 3 0 16,0-9-28-1,-3 1-4-15,2 0-2 0,1-3 0 0,-3 3 16 0,-3 0 3 0,3 2 1 0,-9 6 0 16,6-3 22-16,-6 3 0 0,-3 5 0 0,-6 0 0 15,0 0-16-15,0 5 5 0,-3 3 1 0,3 0 0 16,-6 2 32-16,0 1 6 0,0 5 2 0,3 0 0 0,-6-3-4 16,6 3-1-16,0-3 0 0,3-2 0 15,0 2-4-15,0-3-1 0,3 1 0 0,0-3 0 0,9-6-20 0,-3 4 0 16,3-1 0-16,0-5 0 0,5 0 0 0,-2-8-12 16,3 5 12-16,-3-4-12 15,0-1-16-15,6 0-4 0,-6-3-1 0,2 1 0 16,1-1-92-16,-3 0-19 0,3 3-3 0,0-5-1 15,-3 3-37-15,-3-1-8 0,0 3-2 0,0-3 0 16,-4 1 19-16,4 2 4 0,-6-3 1 16,3 3 0-16,-3 3 55 0,-3 3 10 0,-3 2 2 0,0 0 1 0,0 0 242 0,0 0 48 15,0 0 9-15,0 0 3 0,0 0-29 0,0 0-6 16,0 0 0-16,6 2-1 0,-6 9-39 0,0-9-8 16,0 9-2-16,3-8 0 0,-3-3-49 0,3 8-9 15,0-3-3-15,-3-5 0 0,0 0-27 0,12 2-6 16,-6-2 0-16,6 0-1 0,-3 0-11 0,0-2-8 0,0-3 9 15,0-1-9-15,2 1 15 0,1-3-3 0,-3 3-1 0,0-3 0 16,0 3-11-16,3-6 0 16,-3 3 0-16,0 0 0 0,3 0-8 0,-6 0 8 0,0 0 0 0,0 0 0 15,0 3 0-15,0-3 15 0,-3 3-3 0,0-1 0 16,-3 6 8-16,0-7 2 0,0 1 0 0,0 6 0 16,-3-2-12-16,3 2-2 0,-9-8-8 0,9 8 12 15,-6-3-12-15,-3 0 8 0,0 6-8 0,-3 0 0 16,3 5 24-16,-3-3-2 0,0 3 0 0,0 0 0 15,0 2 14-15,-3 1 4 0,4 5 0 0,-4 2 0 16,0 4-17-16,0-9-3 0,3 5-1 0,3 1 0 0,-3 2-11 16,3-3-8-16,3 4 9 0,0-9-9 0,3 3 32 15,3 0 0-15,0-3 0 0,0 0 0 0,3 0-32 16,3-7 0-16,3 2 0 0,3-8 0 16,-3 0-21-1,3 0-11-15,3-6-1 0,0-2-1 0,6-2-65 0,-4-1-13 0,4-5-2 0,0 0-1 16,0 1-54-16,0-1-11 0,0-6-3 0,-1 7 0 15,-2-1 60-15,3 0 12 0,0 0 3 0,-6-3 0 16,3 4-74-16,0 1-14 0,-7 1-4 0,1 0 0 16,0 5 135-16,-3 0 26 0,-3 0 6 0,-6 8 1 0,0 0 230 0,0 0 46 15,0 0 10-15,0 0 2 0,0 5-58 0,-9 3-11 16,3 3-3-16,-6-1 0 0,0 1-57 0,1 2-12 16,-1 3-3-16,0 0 0 0,0-3-44 0,0 0-10 0,0 3-2 15,3 0 0-15,3-3-35 0,0 1-7 16,3-1-2-16,0-2 0 0,3 2-4 0,0-3 0 0,0-2-8 0,0-8 12 15,6 6-12-15,0-1-8 0,6-5 8 0,0-5-13 32,3 2-95-32,0-5-20 0,0 0-3 0,2-3-964 0</inkml:trace>
  <inkml:trace contextRef="#ctx0" brushRef="#br0" timeOffset="64996.7">6190 4530 1674 0,'0'0'36'0,"0"0"8"0,0 0 2 0,0 0 2 15,-6-3-39-15,6 3-9 0,0 0 0 0,0 0-494 16,3-8-101-16</inkml:trace>
  <inkml:trace contextRef="#ctx0" brushRef="#br0" timeOffset="65452.48">6663 4167 2055 0,'0'0'45'0,"0"0"10"0,-6 8 1 0,3-3 2 0,0 3-46 0,-2-2-12 0,-7 7 0 15,3 3 0-15,0 0 72 0,-3 5 13 16,-3 0 3-16,0 3 0 0,0 2-20 0,-6 3-4 0,1 6-1 15,-7-1 0-15,-3 6-18 0,0 5-3 0,-5 0-1 0,2 2 0 16,0 1-29-16,3 0-12 16,-2-1 8-16,2-7-8 0,3 5 8 0,3-5-8 15,6-1 0-15,3-2 8 0,1 3-8 0,2-13 0 0,3-1 0 0,3-2 0 16,3 0-12-16,0-6-5 0,0 1-1 0,3-6 0 16,-3-8-74-16,3 0-16 15,0-5-2-15,0 0-1 0,0 0-15 0,0 0-3 0,0 0-1 0,3-7 0 16,-3-4 16-16,3 0 3 0,-3-2 1 0,0-3 0 0,-3 3 110 15,3-3 29-15,0-2 3 0,0 4 0 0,0-1 28 0,0 1 5 16,0 1 2-16,0 0 0 0,-3 2 37 0,3 1 7 16,-3 2 1-16,3 0 1 0,0 2-11 0,0-1-2 15,0 7-1-15,0-6 0 0,0 6-27 0,3-2-4 16,3-6-2-16,0 2 0 0,0 1-22 0,0 0-5 16,3 2-1-16,2-2 0 0,-2 5-30 0,6-3-8 15,0 1 0-15,0-1 0 0,0 0 0 0,0 3 0 16,0 0 0-16,0 0 0 0,-1 0 0 15,1 0 0-15,3 0 0 0,-9 0 0 16,3 3-174-16,0 0-39 0</inkml:trace>
  <inkml:trace contextRef="#ctx0" brushRef="#br0" timeOffset="66396.45">6907 5030 288 0,'0'0'25'0,"0"0"-25"15,0 0 0-15,0 0 0 0,0 0 244 0,0 0 43 16,0 0 9-16,0 0 1 0,-2 5-141 0,2-5-29 16,0 0-6-16,0 0-1 0,0 0-44 0,0 0-8 15,0 0-3-15,0 0 0 0,0 0-27 0,5 0-6 16,4-3 0-16,-3 1-1 0,0-4-31 0,0 1 0 0,0 3 0 0,3-9 0 15,-3 3 28-15,0 0 2 0,-3-3 1 0,3 4 0 16,0-4-23-16,-3 3-8 16,-3 0 0-16,0 0 9 0,0 3-9 0,0-8 0 15,-3 5 0-15,0-3 0 0,-3 3 0 0,0-2 0 0,0-1 0 0,-3 3 0 16,0 3 0-16,0-1 0 0,-3 4 0 0,-2 2 0 16,-1 2 8-16,-3 4-8 0,-3 2 12 0,0 2-4 15,-3 6 10-15,0-3 2 0,1 1 0 0,2 4 0 16,-3 3 13-16,3 0 3 0,3-2 1 0,3 5 0 15,4-3-15-15,-1 3-3 0,3 0-1 0,3-1 0 16,3-4-9-16,3-1-1 0,3 1-8 0,3-3 12 16,3-3-12-16,3-8 0 0,2 3 0 0,1-5 0 0,6-3 8 0,3-3-8 15,3-5 0-15,0 3 9 0,2-8-9 0,1-6 0 16,-3 3 9-16,3-2-9 16,-4-6 0-16,4 3 0 0,-3-6 0 0,6 1 0 0,2-6-12 15,-2 3 4-15,0 0 0 0,0-5 0 0,2 2-12 0,1 0-3 16,-3-8 0-16,0-2 0 15,-4 0-21-15,4-8-4 0,-3 2 0 0,3 0-1 16,-4 3-13-16,1-2-2 0,3 4-1 0,-6 4 0 16,-4-6 25-16,1 10 4 0,-6 6 2 0,0 8 0 0,-3-5 51 0,-3 7 11 15,-3 3 1-15,-3 6 1 0,-6 2 38 0,0 5 7 16,0 3 1-16,-6 0 1 0,-3 0-11 0,0 5-2 16,3 6-1-16,0-3 0 0,0 5-16 0,-6 6-3 15,-3-4-1-15,0 9 0 0,3-5-25 0,-2 7-5 16,-7 3-1-16,0 3 0 0,0 0 15 0,-3 5 2 0,0 3 1 15,-2 2 0-15,-1 0-6 0,0 3-2 0,-3 0 0 0,0 3 0 16,-2-8-10-16,2 4-3 0,6-4 0 0,0-3 0 16,4-2-9-16,-1-1 0 0,3-2-10 0,3 0 10 15,6-6 0-15,0-5-9 0,6 3 9 0,3-8 0 16,0-3-58 0,3-2-6-16,3-6-2 0,3 3-769 0,6-13-153 0</inkml:trace>
  <inkml:trace contextRef="#ctx0" brushRef="#br0" timeOffset="66929.39">7437 4961 1771 0,'-6'3'78'0,"3"-1"17"16,0 1-76-16,3 2-19 0,-6 3 0 0,3 0 0 0,0-5 61 0,1-1 9 16,2 6 2-16,0-2 0 0,0-6-10 0,0 0-2 15,0 0 0-15,0 0 0 0,8 2-51 0,1 4-9 16,0-12 0-16,0 4 0 0,0-4 0 0,0 1 15 15,0-3-1-15,0 0 0 0,0 0-14 0,-3 0 0 16,0-2 0-16,0-1 0 0,0 3 0 0,-3-2 8 16,-3 2-8-16,0-3 9 0,-3 0 0 0,0 6 0 15,0-5 0-15,-6 2 0 0,0 2-9 0,-3 1 0 16,3 5 0-16,0 0 0 0,-6 3 16 0,3 2-3 16,-3 3 0-16,1 0 0 0,-1 2 3 0,0 4 1 15,0-1 0-15,0 0 0 0,3 3-17 0,3 0 0 16,0 5 0-16,3-5 0 0,3 0 0 0,3 0 0 15,3-3 0-15,3 3 0 0,0-3 0 0,3-2 0 16,0-1 0-16,6-2 0 0,-3 0-10 0,3-5 1 16,0-1 0-16,0-2 0 15,2-2-63-15,1-1-12 0,3 0-2 0,-6-5-1 16,0 3-24-16,0 0-5 0,3 0 0 0,-7 2-1 0,-2 3 79 0,0 0 16 0,0-5 3 0,0 10 1 16,-9-5 40-16,0 0 8 0,0 5 2 0,0 3 0 15,0 0 52-15,-6 0 10 0,3 3 2 0,-3-3 1 16,6 0-12-16,-3-1-2 0,3-7-1 0,0 0 0 15,0 0-28-15,0 0-6 0,0 0 0 0,0 0-1 16,0 0 3-16,0 0 1 0,9 0 0 0,-6-2 0 16,3-3-24-16,0 2-5 0,3-8-1 0,0 3 0 0,-3 0-7 15,0-5-2-15,6 3 0 0,-3-1 0 0,6-2-12 16,0 0 0-16,2 2 0 0,1-2 0 16,0 0 0-16,0-1 0 0,0 1 0 0,3-3 0 0,-6 3 0 0,2 2-18 15,-2 1 4-15,-3 2 1 16,3-5-107-16,0 5-22 0,-6 2-4 0</inkml:trace>
  <inkml:trace contextRef="#ctx0" brushRef="#br0" timeOffset="67419.62">8789 4509 979 0,'-9'5'87'0,"3"0"-70"16,-3 3-17-16,0 0 0 0,0 10 203 0,-3-4 37 16,-6 2 7-16,0 5 1 0,-2 3-131 0,-4 5-26 15,-3-3-6-15,0 6-1 0,0 2-40 0,4-2-8 16,2-3-1-16,-3 3-1 0,3 2-20 0,0-2-4 16,3-3-1-16,3 3 0 0,1 2-9 0,2-5 0 15,0-2 0-15,3 2 0 16,0-8-107-16,3-2-26 0,3-3-6 0</inkml:trace>
  <inkml:trace contextRef="#ctx0" brushRef="#br0" timeOffset="67894.8">8935 4299 1915 0,'0'0'84'15,"0"0"19"-15,-3-2-83 0,-3 2-20 0,-3 0 0 0,3 0 0 16,0 2 83-16,-3 4 12 0,0-1 2 0,-3 3 1 16,3 0-42-16,0 3-8 0,-3-1-1 0,0 6-1 15,3-3-10-15,0 6-3 0,-2 2 0 0,-1 5 0 16,0 1-5-16,-3-1-2 0,3 6 0 0,-3-6 0 0,3 6-14 0,3 0-4 16,-3-3 0-16,9 0 0 15,-3-2-8-15,6-1 0 0,0-5 9 0,0-5-9 0,9-3 0 16,0 3 0-16,3-10 0 0,3-4 0 0,6-4 0 15,0-4 0-15,3-2 0 0,8-5 0 16,7-3 0-16,0-2-16 0,-4-6 2 0,1 5 1 16,-3-7-11-16,3 2-3 0,-7 3 0 0,-2-6 0 0,3 1 17 0,-3 0 10 15,-4 2-12-15,1 3 12 0,0-6 0 0,-3 9 0 16,0-1 0-16,-6 3 0 0,-3 3-8 0,-6 8 8 16,-1-3 0-16,-5 8 0 0,0 0 15 0,-5 8 9 15,-10-3 3-15,0 8 0 0,-3 3 14 0,-3 3 3 16,-3 4 1-16,0 7 0 0,-2 1 3 0,-4-4 1 15,0 4 0-15,0 1 0 0,1 3-34 0,2-1-7 0,6-2-8 0,-3 0 11 16,0-1-11-16,6 1 12 16,4 0-12-16,-1-3 12 0,3 3-12 0,0-6 0 15,9 1 0-15,-3-4 0 0,6 1 0 0,0 0-11 16,0-8 1-16,3 0 0 16,3 0-169-16,0-6-33 0,-3-2-8 0,9-3 0 0</inkml:trace>
  <inkml:trace contextRef="#ctx0" brushRef="#br0" timeOffset="68417.95">9122 4990 2235 0,'-9'3'99'16,"6"-1"21"-16,-3 6-96 0,3-2-24 0,3-6 0 0,0 8 0 16,0-8 18-16,0 0-1 0,0 0 0 0,0 0 0 0,0 0-1 0,9 0 0 15,3 0 0-15,3-6 0 0,-3 1-6 0,3-3-2 16,3 0 0-16,-1-3 0 0,-2 1-8 0,3-1 0 15,3-2 9-15,0 0-9 0,-3 0 0 0,-3-1-8 16,-4 4 0-16,1-3 0 0,0-1 8 0,-6 4 14 16,-3-1-3-16,-3-2-1 0,-3 2-10 0,-3 3 0 15,-3 3 0-15,0 2 8 0,-2 3 9 0,-4 0 2 16,-3 6 0-16,-3 2 0 0,0 5 15 0,-3 0 3 16,3-2 1-16,-2 7 0 0,-1 1 0 0,0 5 0 15,3-3 0-15,3 0 0 0,3 0-22 0,4 0-4 16,2 0 0-16,3-2-1 0,6-3-11 0,3 0 0 15,6 0 0-15,0-3 0 0,5-3 0 0,1-4 8 16,3-4-8-16,0 4 0 0,3-12 0 0,-3 1-11 16,3 2 1-16,2-10 0 15,-2 5-23-15,6-2-5 0,-3-1-1 0,-3 0 0 16,-1 4 11-16,1-1 1 0,0 0 1 0,-3 5 0 0,-6 0 26 0,0 3 0 0,-6 0 0 0,0 3 0 16,-3 0-8-16,0 2 8 0,0 0-8 0,-3 6 8 15,-3-1 8-15,0 1 6 0,-3 2 2 0,0-2 0 16,3 2 3-16,0-2 1 0,0 2 0 0,3-10 0 15,0-3-2-15,0 7 0 0,0-7 0 0,0 0 0 16,3 0-6-16,6-2-2 0,0-3 0 0,0 2 0 16,-6-8 2-16,6 3 0 0,-4 0 0 0,7-5 0 15,-6 0 0-15,6 0 0 0,-3-1 0 0,6 1 0 16,-3 0-12-16,3 0 0 0,0-6 0 0,3 6 0 16,-4-5 0-16,1 2 0 0,0 5 0 0,0-7 0 15,0 4-88 1,0 1-9-16,-3 5-3 0,0-2-676 0,0-1-135 0</inkml:trace>
  <inkml:trace contextRef="#ctx0" brushRef="#br0" timeOffset="69287.09">10128 4577 1364 0,'0'0'30'0,"3"-2"6"0,0-1 2 0,3 0 0 0,0 3-30 0,-3-2-8 0,3 2 0 0,0-6 0 16,-3 1 110-16,3 2 21 0,3-2 4 0,0 0 1 16,-3 2-56-16,6-5-10 0,-1 3-2 0,4-3-1 0,0 3-19 0,3 0-4 15,3-3-1-15,0-6 0 0,0 6-18 0,2-2-3 16,7-3-1-16,-3-1 0 0,3 1-9 0,-1 0-3 15,-2 0 0-15,0-3 0 0,-3 0-9 0,0 3 0 16,-6-1-12-16,-1 1 12 0,-2-5 0 0,0 4 10 16,-3 1 1-16,0 0 0 0,-9 0-11 0,3-6 0 15,-6 6 0-15,0 5 0 0,-6-5 12 0,0-3-2 16,-3 8-1-16,0 0 0 0,-6 3 10 0,-3 0 1 16,1 2 1-16,-10 6 0 0,-3-1-10 15,-6 6-3-15,-5 5 0 0,2-2 0 0,3 10 8 16,-3 6 2-16,1-6 0 0,-1 5 0 0,0 1 16 0,1 2 3 15,-4 3 1-15,0 5 0 0,1 0-30 0,2 0-8 16,0 2 0-16,7-2 0 0,-4 6 11 0,6-4 1 16,6-2 0-16,0 3 0 0,1-5-12 0,5 2 12 15,3-3-12-15,3-5 12 0,0 0-12 0,3 0 0 0,3-2 0 16,3-6 0-16,0 0 0 0,3-2 0 0,0-4 0 0,3-1 0 16,3-6 0-16,0 0 0 0,3-8 8 0,0-3-8 15,3 0 0-15,0-2 0 0,6-8 0 0,2 0 0 16,1-1 0-16,3-7 0 0,3 0 0 0,6 5 0 15,-4-5-12-15,1 2 12 0,0 6-10 0,-3-3 10 16,-3 3-8-16,-4 5 8 0,-2 0 0 0,0 3-9 16,-6 2 9-16,0 3 0 0,-3 3 0 0,0 2 0 15,-6 0 0-15,-3 3 0 0,0 3 0 0,-3 0-8 16,-3-1 8-16,0 3-13 0,0 1 5 0,-6 1 8 16,3-1 0-16,-3 4 0 0,0-2 12 0,-3 0-4 15,0-5-8-15,1 2 0 0,-4-3 0 0,0 1 0 16,0-3 0-16,0-3 0 0,3-2 0 0,3 2 0 15,3-2 0-15,1-1 0 0,2-2 0 0,6 0 0 16,0 0 0-16,0 0 0 0,6-5 0 0,-1 0 0 0,4 2 0 0,0 1 0 16,6-1 0-16,-3 3 0 0,0-3 0 0,-3 3 0 15,3 3 0-15,0 0-11 0,0 2 11 0,-3-3 0 16,3 4 8-16,-1-1-8 0,-2 0 0 0,3 1 0 16,0-1 0-16,0-2 0 15,0-3-128-15,0 0-29 0,3 0-7 0,-3-3-892 0</inkml:trace>
  <inkml:trace contextRef="#ctx0" brushRef="#br0" timeOffset="69851.53">10450 4866 2131 0,'0'0'47'0,"0"0"9"0,0 0 3 0,0 0 1 0,-9 0-48 0,3 5-12 16,-3-2 0-16,3 2 0 0,-3 3 97 0,0 0 18 15,0 2 3-15,3-4 1 0,-3 4-60 0,3 3-12 0,-3 1-3 0,0-1 0 16,-3 3-28-16,6 0-7 0,1 0-1 0,-1-3 0 16,-3 3 1-16,3-3 0 0,0 0 0 0,3 0 0 15,3 1-9-15,0-1 0 0,3-3 9 0,0-2-9 16,3-2 0-16,-3-1 0 0,-3-5 0 0,9-3 0 16,2 1 0-16,7-6 0 0,3-3 0 0,0-2 0 15,3 0-29-15,3-3-11 0,-4 3-1 0,4-3-1 16,-3 0-34-16,3-3-8 15,-3-2 0-15,-4 3-1 0,-2 2 22 0,3 0 5 0,-3 3 1 0,0-1 0 16,-6 4 42-16,0 7 15 0,-3-5-9 0,-3 6 9 0,0 2 32 0,-6 0 11 16,0 0 2-16,0 10 1 0,-3-5 22 0,0 6 5 15,-3 0 1-15,-3 2 0 0,3 0-20 0,-3 0-4 16,0 3-1-16,0 0 0 0,0-3-21 0,0 3-5 16,3-3-1-16,-3 1 0 0,3 1-10 0,3-1-3 15,-3-1 0-15,6-5 0 0,0 0-9 0,0-8 0 16,0 0 0-16,9 5 0 0,0-5 0 0,3-3 10 15,3-2-10-15,3-3 10 0,0-2-19 0,3-1-4 16,2-2-1-16,-2-3 0 0,0 3-8 0,3 0-2 16,-3-1 0-16,-1-4 0 15,1 5-15-15,0-1-3 0,-3 4-1 0,0-1 0 0,-3 6 31 0,-6-3 12 0,3 3-11 16,-3 5 11-16,-9 0 0 0,0 0 0 0,0 0 0 0,0 0 0 16,0 0 8-16,0 5 7 0,-3 5 1 15,0 1 1-15,-6 2 19 0,0 3 3 0,-3 0 1 0,-3 0 0 16,3-3-29-16,0 3-11 0,-3-3 8 0,6 3-8 15,0 0 0-15,3-3 0 0,3-2 0 0,0-1 0 16,6 4 0-16,-3-14 0 0,9 2 0 0,0 4 0 16,3-1-144-16,0-5-35 15,3-5-6-15</inkml:trace>
  <inkml:trace contextRef="#ctx0" brushRef="#br0" timeOffset="70392.13">11188 5006 1555 0,'0'0'138'0,"-3"5"-110"0,0 1-28 0,-3-1 0 0,3 3 124 0,0-6 19 16,3 9 4-16,0-11 1 0,0 0-71 0,0 0-13 15,3 3-4-15,3 5 0 0,3-8-43 0,0 0-9 16,0 0-8-16,3-3 12 0,-1-2-12 0,-2 2 10 16,0-2-10-16,0-3 10 0,3 0-10 0,0 3 0 15,-3-6 0-15,3 0 8 0,-3 6-8 0,0-8 0 16,0 2 0-16,-3 1 0 0,0-1 0 0,0-2 0 15,-3 2 9-15,-1-2-1 0,-2 0-8 0,3 0 0 16,-6-3 0-16,3 5 8 0,-2 3-8 0,-4-5 0 16,-3 5 0-16,-3 5 0 0,-3 3 27 0,0 3 4 15,0 5 1-15,-6-3 0 0,0 6 9 0,-2 2 3 16,-1 3 0-16,0 2 0 0,3 4-13 0,-3-4-3 16,3 3 0-16,4 3 0 0,2-3-8 0,0 6-1 15,6-11-1-15,3 2 0 0,0-2-18 0,6 0 8 16,0-3-8-16,3-2 0 0,6-3 0 0,-3-6 0 15,6 1 0-15,0-3 0 0,3-5-9 0,-1-3-9 0,4-3-2 16,3 3 0 0,3-5-34-16,-3 0-7 0,-3-1-2 0,0 4 0 15,-4-6 14-15,-2 3 2 0,6 0 1 0,-3-1 0 0,0 1 30 0,0 0 7 16,-3 2 1-16,-3 3 0 0,3 3 8 0,-6-3-8 0,-1 3 8 0,-5 5-8 16,0 0 21-16,-5 5 5 0,-1 3 1 0,-3 3 0 15,-3 2 24-15,3 0 5 0,-3 3 0 0,0-3 1 16,3-2-29-16,0 2-7 0,9 0-1 0,-3-2 0 15,0-1-12-15,3-2 0 0,0-8 0 0,3 11 0 16,3-8 0-16,0-1 0 0,6-2 0 0,3-2 0 16,-3-1-18-16,6-5 0 0,-1 3 0 0,1-3 0 31,0 0-133-31,0-3-26 0,-3-2-6 0,3 0-1 0,0-3-22 0,-3 0-5 0,-1-2-1 0,4 2 0 16</inkml:trace>
  <inkml:trace contextRef="#ctx0" brushRef="#br0" timeOffset="70651.8">12161 4040 2120 0,'0'0'94'0,"0"0"19"0,6-2-90 0,-3 2-23 15,-3 0 0-15,0 0 0 0,-12 0 94 0,3 5 14 16,-3 3 4-16,-3 5 0 0,1 3-34 0,-4 2-6 0,-6 6-2 0,3 3 0 16,0 4-11-16,-3 9-3 0,1-5 0 0,-7 4 0 15,0 1-1-15,-6 5-1 0,1 5 0 0,-4-2 0 16,6 2-37-16,-3 3-7 15,4-3-2-15,2 0 0 0,3-2-8 0,3-6-9 16,3-2 9-16,4 0-13 0,2-3 13 0,3-3 0 0,3-2 0 16,3-3 0-16,3-5 0 0,0 0 0 15,3-8 0-15,0-1 0 16,0-1-43-16,3-1-9 0,0-8-1 0,3-5-1 16,3 0-57-16,3-5-11 0,0-3-2 0,6-3-685 0,-4 1-137 0</inkml:trace>
  <inkml:trace contextRef="#ctx0" brushRef="#br0" timeOffset="71099.69">11950 4839 1220 0,'0'0'27'0,"0"0"5"0,0 0 2 0,9 0 0 0,-3 0-34 0,0-2 0 15,0-1 0-15,0 3 0 0,-1-5 58 0,4 2 5 16,0 0 1-16,0 1 0 0,-3-4 0 0,0 1 0 15,0 2 0-15,0-2 0 0,-3 0 15 0,0 2 3 16,0-2 1-16,0 0 0 0,-3-1-3 0,0 6 0 16,-3-5 0-16,0 2 0 0,3 3-2 0,-3-5-1 15,-3 3 0-15,-3 2 0 0,-3 0-13 0,0 2-4 16,3-2 0-16,0 5 0 0,-2-2-32 0,-1 0-6 16,0 2-2-16,0 0 0 0,0 3 16 0,3-2 4 15,-3 1 0-15,0-1 0 0,0 2-32 0,3 0-8 16,3 2 0-16,-2-2 0 0,5 0 0 0,0 0 0 15,3 3 0-15,3-1 0 0,0-2 0 0,-1 5 0 0,4-7 0 16,0 2 0-16,3 5 0 0,-3-8 0 0,3 6 0 0,0-3 0 16,0 2 0-16,-3 1-12 0,0 2 4 15,-3 0 0 1,3 1-36-16,-3-1-6 0,-3 0-2 0,0-5 0 0,0 5 39 0,-3-2 13 0,-3 2-9 0,3-5 9 16,-3 2 0-16,-3 1 0 0,3 0 0 0,-6-6 0 15,0 3 0-15,0-5 0 0,1 2 0 0,-4-3 0 16,0 1 0-16,-3-3 0 0,-3 3 0 0,0-3 8 15,6-3-8-15,-3 0 12 0,-2 1-4 0,2-3 0 16,-3 2-8-16,6-5 0 0,-3 3 0 0,6-9-823 16,0 4-168-16</inkml:trace>
  <inkml:trace contextRef="#ctx0" brushRef="#br0" timeOffset="72400.56">12396 4919 1414 0,'0'0'63'0,"0"0"13"0,0 0-61 0,0 0-15 16,0 0 0-16,0 0 0 0,0 0 68 0,0 0 12 16,0 0 1-16,0 0 1 0,0 0-18 0,0 0-4 15,0 0-1-15,0 0 0 0,0 0-24 0,0 0-5 16,6 0-1-16,0 0 0 0,0-8-17 0,3 5-3 16,-6 0-1-16,6-5 0 0,-3 3-8 0,0-3 0 15,0 0 0-15,-3 0 0 0,3 0 0 0,0 0 0 16,-3 3 8-16,0-3-8 0,-3-2 16 0,0 2-3 15,-3-3 0-15,0 3 0 0,-3 0 21 0,0-2 4 0,-3 2 1 16,3 0 0-16,-3 3-31 0,-3-3-8 0,0 5 0 0,-3 3 0 16,-3 3 25-16,-2-1 1 0,-1 4 0 0,-3 1 0 15,-3 1 9-15,0 3 1 0,-2 0 1 0,8 2 0 16,3-3-6-16,3 4-2 0,0-1 0 0,3 3 0 16,-3 2-10-16,6-2-3 0,3 3 0 0,3-4 0 15,1 1-16-15,2-2 0 0,5-1 0 0,1 0 0 16,3 0 0-16,0-5 0 0,0-2 0 0,3-1 0 15,6 3 0-15,0-8-16 0,3 0 4 0,0 0 0 16,2 0 12-16,-2-8 13 0,0 3-2 0,0-9-1 16,-3 6-19-16,0-5-4 0,-4 3-1 0,4-4 0 15,-3 4-5-15,0-6-1 0,0 3 0 0,-3-1 0 16,0-4 6-16,0 5 1 0,0-1 0 0,-4 4 0 16,-2-1 13-16,0 6 0 0,0-6 0 0,-6 11-9 15,0 0 9-15,0 0 0 0,0 0 8 0,-9 3-8 0,-2 5 21 16,-1-3 0-16,0 8 0 0,0-2 0 0,0 2 9 15,0 3 2-15,3 3 0 0,0-3 0 0,-3 5-13 0,3-3-3 16,3 1 0-16,3-1 0 0,0-4-16 0,6 1 0 16,0-4 8-16,3 0-8 0,0-1 0 15,3-2 0-15,0-5 0 0,3-1 0 0,0-2 0 0,3-5 0 16,6 0 0-16,-4-1 0 16,7-1-17-16,0-4-7 0,0-2-2 0,3 0 0 15,-3-1-41-15,-1 1-8 0,1-3-1 0,-3 0-1 16,0 3 37-16,0 0 8 0,-3-6 2 0,-1 3 0 0,-2 6 30 15,0-3 0-15,-3 2-8 0,-3 0 8 0,-3 1 0 0,0 2 0 16,-6 8 0-16,0 0 0 0,0 0 27 0,0 0 5 16,0 0 0-16,-6 3 1 0,0 2 12 0,-3 3 3 15,0 0 0-15,0 2 0 0,-3 1-3 0,0 2 0 16,0 3 0-16,4 0 0 0,-4-3-27 0,3 3-6 0,3 3 0 0,0-1-1 16,3-5-11-16,0 1 0 0,3-1 0 0,3 0 0 15,3-10 0-15,0 5 0 0,3-3 0 16,0 0 0-16,2-2 0 0,1-3 0 0,3-3 0 0,0-2 0 15,0 0 0-15,3-1-14 0,0 1 3 0,0-8 1 16,2 0-21-16,1-1-4 16,0 1-1-16,3-3 0 0,0 6 14 0,0-4 2 0,-1-2 1 0,-2 1 0 15,-3 1 10-15,0 1 9 0,0-5-13 0,-6 4 5 0,3 1-6 16,-4 3-1-16,1-1 0 0,-3 6 0 0,-3-6 23 16,-3 8 4-16,-3 3 0 0,0 0 1 0,0 0 43 0,-9 6 8 15,0 2 1-15,-3 5 1 0,4 0-38 16,-1-2-8-16,-6 5-2 0,3 2 0 0,0-2-3 15,0 0-1-15,6 5 0 0,-3-5 0 0,3 0-5 16,0 0-1-16,3 0 0 0,3-3 0 0,0 0-8 16,3-2 8-16,3-1-8 0,3-2 8 0,3-3-8 15,-3-2-17-15,3-3 4 0,0 0 1 0,6-5 3 0,-3-1 1 16,5 1 0-16,-2-3 0 16,3 3-150-16,-3-8-30 0,3 0-5 0</inkml:trace>
  <inkml:trace contextRef="#ctx0" brushRef="#br0" timeOffset="72857.25">13533 4794 518 0,'0'0'23'0,"0"0"5"0,0 0-28 0,0 0 0 0,0 0 0 0,0 0 0 16,0 0 288-16,0 0 53 0,0 0 11 0,0 0 1 15,6-5-231-15,-6 5-46 0,6-3-10 0,0 3-2 16,3-5-35-16,-3 2-7 0,0 1-2 0,0-1 0 15,0 0 8-15,-6 3 0 0,3-5 1 0,-3 5 0 16,3-2 18-16,0-4 3 0,-3 4 1 0,0 2 0 16,-3-6 5-16,0 6 2 0,-6-8 0 0,0 8 0 15,-6 0 4-15,3 0 1 0,0 3 0 0,0 2 0 16,-5 1-22-16,2 2-4 0,0-6-1 0,0 6 0 16,0 0-16-16,0 0-4 0,6 0-1 0,-3 2 0 15,3-7-15-15,3 8 0 0,0-3 0 0,4 2 0 0,-1-2 0 16,3 0 0-16,3 0 0 0,2 3 0 0,1-1 0 15,0 1 0-15,0-1 0 0,3 4 0 0,0-6-18 16,-3 2-3-16,6 3-1 0,-3-2 0 16,0 0-21-16,0-1-4 0,-3 1-1 15,0-1 0-15,0 4 9 0,-3-9 2 0,0 5 0 0,0 1 0 16,0-6 19-16,-3 3 4 0,-3 0 1 0,0-3 0 0,3-5 13 0,-3 8 0 16,-6-2 0-16,6-1 0 0,-6-5 9 0,0 0-1 15,0 3-8-15,-3-1 12 0,0-4-12 0,0 2 0 16,0-3 0-16,0 3 0 0,1-5 32 0,-4 2 0 15,0-2 0-15,0 2 0 0,0-2-20 0,3-3-4 16,-3 3-8-16,3-3 12 0,3 5-12 0,0-5-8 16,6 3 8-16,0-8-815 15,3 5-155-15</inkml:trace>
  <inkml:trace contextRef="#ctx0" brushRef="#br0" timeOffset="73676.14">13852 4858 1681 0,'9'-6'74'0,"-9"6"16"0,0 0-72 0,0 0-18 0,0 0 0 0,0 0 0 15,0 0 80-15,-6 8 12 0,0 3 2 0,0 0 1 16,-3 4-34-16,-3 7-6 0,0-7-2 0,0 7 0 16,-6 1-18-16,1 4-4 0,-1 2-1 0,0 0 0 15,-3 3-4-15,-3 0-1 0,0-3 0 0,3 5 0 16,-2 1-3-16,-1-4-1 0,6 1 0 0,0 2 0 15,0-4-21-15,3-1 0 0,3 0 0 0,1-3 0 16,2-5 0-16,0 1-8 0,3-7 8 0,0 1 0 16,3-5 0-16,0 2 0 0,0-5 0 15,0-3 8-15,3-5-8 0,0 0 0 0,0 0-8 0,0 0 8 16,3-5 0-16,0-3 0 0,0-2 0 0,3-1 11 16,0 3-11-16,3-11 0 0,0-2 0 0,0 0 0 15,-1-3 0-15,4-2 0 0,3-9 0 0,3 4 0 16,3-9 0-16,0 0 0 0,9-2 0 0,-4 0-11 0,4-3 11 0,3 0 0 15,-3 0 0-15,2 5 0 0,1 0 11 0,3 9-3 16,-3-4 0-16,-1 9 0 0,1 2 1 0,3 0 0 16,-6 8 0-16,2-2 0 0,-5 5-9 0,0 5 0 15,0 2 9-15,-7 1-9 0,1 2 0 0,0 3 0 16,-3 0 0-16,-6 8 0 0,3-5 0 0,-3 2 0 16,-3 3 0-16,0 0 0 0,-3 3 0 0,-1-1 9 15,-2 3-9-15,-3 1 0 0,0-1 10 0,-3 0-10 16,-2-2 8-16,-1 2-8 0,-6 3 11 0,3 2-3 15,-6-4-8-15,-3-1 12 0,0 0-4 0,-3 0-8 16,-3-2 11-16,4 2-11 0,-7-2 12 0,3-1-12 0,0-2 12 16,3-2-12-16,4-1 23 0,2-3-3 0,0 4 0 15,0-6 0-15,3 0-20 0,6-8 0 16,0 3 0-16,3-1 0 16,3-2-24-16,3 0-8 0,3 3-3 0,0-8 0 15,6 2-14-15,3 3-3 0,3-2-1 0,2-1 0 16,1-2-169-16,3 8-34 0,3-9-6 0</inkml:trace>
  <inkml:trace contextRef="#ctx0" brushRef="#br0" timeOffset="73958.28">14459 4765 1792 0,'0'0'40'0,"0"0"8"0,0 0 1 0,0 0 1 0,0 0-40 0,0 0-10 0,-3 8 0 0,0-3 0 16,0 6 114-16,0 0 21 0,0-1 4 0,-3 1 1 0,0 2-45 0,-3 0-9 15,3 0-2-15,0 1 0 0,-3-1-44 0,6 0-10 16,1-2-2-16,-1 2 0 0,0 0-13 0,0-5-3 15,3 3-1-15,0-3 0 0,0-3-11 0,0 0 0 16,0-5 0-16,0 0 8 0,3 3-8 0,3-3 8 16,-1-3-8-16,4 1 8 0,0-1 0 0,-3-5 0 15,0 3 0-15,3-3 0 0,0-3-8 0,3 1 0 16,0 2 0-16,0-6 0 0,3-4 0 0,-3 5 0 16,5-3 0-16,1 0 0 0,-3 0 0 0,0 3 0 15,0 0-10-15,3-1 10 16,-6 1-28-16,0 5 1 0,-3-2 0 0,-1 4 0 15,1-2-43-15,0 3-9 0,-3 0-1 0,-6 5-1 16,0 0-135-16,6-3-26 0</inkml:trace>
  <inkml:trace contextRef="#ctx0" brushRef="#br0" timeOffset="74439.09">14882 4852 1036 0,'0'0'92'0,"0"0"-73"0,0 0-19 0,0 0 0 15,0 0 150-15,6 3 26 0,3 0 6 0,0-3 1 16,-9 0-63-16,8 0-13 0,1 0-3 0,-3-3 0 16,6 0-32-16,0 1-6 0,0-1-2 0,3-5 0 15,-3 6-24-15,3-1-6 0,-3-8-1 0,-3 3 0 16,2 0-17-16,1 1-3 0,-6 1-1 0,3-4 0 16,-3 2-2-16,-3-3-1 0,0 3 0 0,-3 0 0 15,0-5 7-15,0 2 0 0,-3 1 1 0,0-3 0 16,-3-1-3-16,0 1-1 0,0 5 0 0,-3-2 0 0,-3 4-13 15,1 1 8-15,-4 5-8 0,-6 5 0 0,0-2 29 0,0 8 0 16,0-3 0-16,1 5 0 0,-7 3-7 0,6 0-2 16,3 2 0-16,-3 1 0 0,3-1-8 0,3 3-3 15,4-2 0-15,2 2 0 0,0-5-9 0,0 5 0 16,6 0 9-16,3-8-9 0,0 3 8 0,6 0-8 16,0-3 10-16,3-2-10 0,3-3 0 0,-1-3 0 15,7-5 0-15,3 0 0 16,-3-2-20-16,6-4-9 0,-3-2-3 0,2 0 0 15,1 3-40-15,0-8-8 0,3 0-1 0,-6 2-1 16,0-2 7-16,-1 2 2 0,-5-2 0 0,0 2 0 0,-3 1 45 0,0-1 10 16,-3 1 2-16,-3 2 0 0,0 0 16 0,-3 2 8 0,-3 6-8 15,0 0 12-15,0 0 33 0,0 0 7 16,0 0 0-16,0 8 1 0,-6-2-5 0,3 2-2 16,0 0 0-16,0 2 0 0,0 1-23 0,0-1-5 15,0 1-1-15,3 2 0 0,3-8-17 0,0 3 0 0,0 0 0 0,3-2 0 31,-6-6-65-31,9 2-20 0,-3 1-4 0,3-6-618 0,0 1-123 0</inkml:trace>
  <inkml:trace contextRef="#ctx0" brushRef="#br0" timeOffset="74627.58">15215 4339 1900 0,'-6'-2'169'0,"0"2"-135"15,0 0-34-15,0 0 0 16,3 0 101-16,-3 0 14 0,0 0 2 0,6 0 1 0,0 0-86 0,0 0-16 16,0 0-4-16,0 0-1 0,0 0-11 0,12 0 8 15,-3 0-8-15,3 0 8 16,3 2-107-16,0-2-21 0</inkml:trace>
  <inkml:trace contextRef="#ctx0" brushRef="#br0" timeOffset="75521.88">15432 4897 1717 0,'0'0'76'0,"0"0"16"0,0 0-74 0,0 0-18 16,0 0 0-16,0 0 0 0,0 0 72 0,0 0 12 15,0 0 1-15,0 0 1 0,0 0-42 0,0 0-9 16,12 3-2-16,-3 2 0 0,3-10-24 0,3 2-9 16,0-2 0-16,0 5 9 0,3-10-9 0,-4 4 8 15,1-2-8-15,0-2 8 0,0 2-19 0,0 0-4 16,0 0-1-16,-3-5 0 0,0-1-6 0,0 4-2 15,-6-1 0-15,3-2 0 16,-4 3-5-16,-5-1-2 0,-3-2 0 0,1-1 0 16,-4 4 1-16,-3-1 0 0,0 3 0 0,-6 0 0 0,3 6 30 0,-3 2 0 15,-6 0 0-15,0 2 10 0,-2 6 21 0,-1-2 4 16,-3 7 1-16,0 0 0 0,0 0 9 0,4 3 3 16,5 0 0-16,0 0 0 0,0 2-32 0,6-2-7 15,0 0-1-15,6 3 0 0,3-3-8 0,3 2 0 0,6-5 0 0,3-5 0 16,0 3 0-16,6-3 0 0,3-3 0 0,3 3-11 15,2-8-10-15,1 0-3 0,0 0 0 0,0 0 0 16,-3-5-28 0,3 2-7-16,-7-2-1 0,1 0 0 15,0-1 5-15,-3 4 1 0,-3-6 0 0,0 5 0 0,-3 0 34 0,-3-2 8 0,-6 5 0 0,0 0 1 16,0 0 11-16,-3 5 12 0,-3 3-2 0,0 3-1 16,-3-1 51-16,0 6 11 0,-3 0 1 0,0 8 1 15,-3-3-11-15,0 6-2 0,0 2-1 16,1 0 0-16,-4 3-15 0,0 2-4 0,-3 3 0 0,3-3 0 15,0 1-22-15,0 7-5 0,-2-5-1 0,2 0 0 16,0 0-4-16,3 0-8 0,0 0 11 0,0-2-11 16,0-1 10-16,3-2-10 0,1-3 8 0,-4 0-8 15,3-5 0-15,3 0 8 0,-3-3-8 0,0-3 0 0,3 1 16 16,0-6-3-16,-3 0 0 0,3 1 0 0,-3-12 26 16,3 4 5-16,1-1 0 0,-1-2 1 0,0-1-9 15,0-2-1-15,0-5-1 0,3-3 0 0,-3-5-2 0,3-3 0 16,0 3 0-16,3-6 0 0,0-2-16 15,3-6-3-15,3-4-1 0,0-6 0 16,6 2-12-16,0-2 0 0,3 0 0 0,0-2 0 0,3-1 9 16,2 3-1-16,1 0 0 0,6 2 0 0,3 4-8 15,-3-1 0-15,3 3 0 0,-1-6 0 16,4 9-35-16,0-1-2 0,3 4-1 0,-4-4 0 16,-2 3-217-16,0 1-43 0</inkml:trace>
  <inkml:trace contextRef="#ctx0" brushRef="#br0" timeOffset="75857.89">15885 4683 2286 0,'0'0'50'0,"-3"3"10"0,-3 2 3 0,0 0 1 0,0 1-51 0,0 2-13 0,-6 5 0 0,3-5 0 16,0 2 63-16,0 4 9 0,6-1 3 0,-3 0 0 15,3 0-51-15,0 0-11 0,3 1-1 0,0-1-1 16,3-8 18-16,0 6 4 0,6-3 1 0,0 0 0 15,3-3-34-15,3 0 0 0,3-5 0 0,0 0 0 32,0 0-25-32,2 0-12 0,1-5-3 0,-3 0 0 0,0-1-96 0,0 1-19 0,0-3-4 15,-6 3-1-15,3-3 60 0,-1 0 11 16,-2 3 2-16,-3-6 1 0,0 3 18 16,0 3 3-16,-3 2 1 0,0-2 0 0,0 2 64 0,-6 3 0 0,0 0 0 0,0 0 12 15,0 0 72-15,-6 8 15 0,3-2 2 0,-3 1 1 0,3 1-15 0,-3 3-3 16,3-3-1-16,0 5 0 15,3-2-56-15,-3-1-11 0,3 1-3 0,6 2 0 0,0-5 1 0,0 0 0 16,3-3 0-16,6 1 0 16,-3-4-110-16,3 1-21 0,3-3-5 0,2-3-755 0</inkml:trace>
  <inkml:trace contextRef="#ctx0" brushRef="#br0" timeOffset="76529.35">16400 4842 1839 0,'0'0'40'0,"0"5"9"0,0-5 2 0,-3 11 1 0,0-6-42 0,0 3-10 0,0 0 0 0,3-3 0 15,-3 3 77-15,3-3 14 0,3 3 2 0,3-2 1 16,0-4-51-16,0 4-11 0,3-6-1 0,0 0-1 16,-1 0-19-16,1 0-11 0,0-6 12 0,3 4-12 15,-3-4 16-15,3-2-3 0,-3 3-1 0,0-3 0 16,3 0-12-16,-3 3 9 0,0-3-9 0,0-3 8 16,0 6-8-16,-1-8 8 0,1 0-8 0,-3-1 8 15,0 4 16-15,0-3 4 16,0-6 0-16,-3 3 0 0,0 3-28 0,0-5 8 0,-3 2-8 0,0 2 0 15,-3 6 15-15,-3 1-3 0,-3 1 0 0,-3 6 0 16,0 3 32-16,-2 2 7 0,-4 0 1 0,0 6 0 16,-3 2-26-16,3 1-5 0,-6 4-1 0,4-5 0 15,-1 3-6-15,3 0-2 0,0 3 0 0,3 2 0 0,6-5-12 16,0 2 0-16,6-2 0 0,0 0 0 0,6 2 0 16,3-10 0-16,3 3 0 0,3-1 0 0,3 1 0 0,0-8-10 15,3-1 2-15,0-2 0 16,2 0-45-16,-2-5-9 0,3 5-2 0,0-8 0 15,-3 3-55-15,0-3-11 0,2-3-2 0,-2 3-1 16,-3 0 42-16,0 3 9 0,0-3 2 0,-3 0 0 16,0 0 64-16,-6 3 16 0,0 0 0 0,0-1 0 0,-3 6 32 0,-3 0 9 15,0 0 3-15,-9 3 0 0,0 5 30 0,-3 0 6 16,-6 3 2-16,3-1 0 0,-3 6-9 0,0 0-1 16,1 5-1-16,-1 0 0 0,0 3-38 0,0 5-7 15,-3-2-2-15,0 4 0 0,0 1 7 0,1 3 1 16,-1-1 0-16,0 3 0 0,-3-3-20 0,3 6-3 15,0 0-1-15,7-1 0 0,-7 4-8 0,3-4 0 16,0 4 0-16,3-4 0 0,0-2 0 0,3-2 0 0,0-3-9 0,4-1 9 16,-4-2 0-16,0-2 0 0,3-1 0 0,0 1 9 15,-3-3-9-15,0-6 0 0,3 3 0 0,-3-2 0 16,3-1 0-16,-3-4 0 0,0-1 0 0,1-3 0 16,-1-2-20-1,0-2-5-15,0-4-2 0,0-2 0 0,0-8 53 0,0-2 10 0,0-1 3 0,3-5 0 16,0-2-28-16,0-1-11 0,3-5 8 0,6 1-8 15,0-6 0-15,0-3 0 0,6 3 0 0,0-3 0 16,0 0 12-16,3 3-4 0,0 3 0 0,0-1 0 16,0 1 26-16,0 7 5 0,3-7 1 0,0 5 0 0,0-1-29 15,3 1-11-15,-1 0 8 0,7 3-8 0,0-4 0 16,6 1 0-16,3 0 0 0,-1 0 0 16,1 2-90-1,3-2-14-15,3 0-2 0,-4 3-1112 0</inkml:trace>
  <inkml:trace contextRef="#ctx0" brushRef="#br0" timeOffset="77343.27">17465 4699 990 0,'0'0'44'0,"0"0"8"0,0 0-41 0,0 0-11 15,6-3 0-15,-6 3 0 0,0 0 85 0,0 0 15 16,3-8 4-16,0 3 0 0,-3 5-24 0,0 0-4 16,3-5 0-16,-3 5-1 0,0 0 5 0,0 0 0 15,0 0 1-15,0-5 0 0,0 5-29 0,-3-6-7 16,-3 4-1-16,3-4 0 0,3 6-16 0,-3-2-3 15,0-4-1-15,-3 6 0 0,0-5-1 0,-2 2-1 16,2 1 0-16,-6-1 0 0,0 3-1 0,0 0 0 16,0 0 0-16,-6 0 0 0,0 0 19 0,0 3 4 15,-5-1 1-15,2 1 0 0,3 2-29 0,0-2-7 0,0 2-1 0,6 1 0 16,3-4-8-16,0 4 0 0,-3 1 0 0,10-1 8 16,2-6-8-16,5 10 0 0,-5-4 0 0,3 2 8 15,6-3-8-15,3 3 0 0,0 0 0 16,3 0 0-16,-3 2 0 0,3-4-11 0,-3 2 3 0,3 2 0 15,-3-2 0-15,-1 5 0 0,1-7 0 0,-3 1 0 16,-3 1-6-16,0 0-1 0,0 3 0 0,0-6 0 16,-3 3 7-16,-6-3 8 0,0 1-13 0,0-1 5 15,-3 0 8-15,0 1 0 0,-6-4 0 0,0 4 0 16,1-4 0-16,-4 1 0 0,-3-3 8 0,0 5-8 16,3-5 0-16,0 0 0 0,0 0 0 0,0-5 0 0,-2 2 0 15,2 1-13-15,0-4 1 0,0 4 1 16,0-1 19-16,0-2 3 0,6-1 1 0,0 4 0 15,-3-4-12-15,6 4 0 0,6 2 0 0,0 0 0 16,0-8-77-16,3 3-18 0,3 2-3 0,6-5-875 16</inkml:trace>
  <inkml:trace contextRef="#ctx0" brushRef="#br0" timeOffset="77870.39">17769 4765 1843 0,'-6'0'164'0,"0"0"-132"0,-3 3-32 0,3-1 0 15,-3-2 76-15,3 0 9 0,6 0 2 0,0 0 0 16,0 0-55-16,0 0-10 0,0 0-2 0,0 0-1 16,6-5-19-16,3 3 8 0,3-6-8 0,-3 2 0 15,3-2 0-15,0 3 0 0,0-6 0 0,0 4 0 16,-3-1 8-16,-1 0-8 0,1-3 0 0,-3 0 0 15,0-2 8-15,-3 3-8 0,0-4 0 0,-3 1 0 16,0 0 8-16,-3 0-8 0,0 2 0 0,-3 1 0 16,-3-1 8-16,1 6-8 0,-4-3 12 0,-6 5-12 15,-6 3 0-15,3 3 0 0,-3 5 0 0,0-6 0 16,-2 6 24-16,2 0 4 0,0 5 0 0,6 1 1 0,0 2 10 16,0-1 1-16,1 7 1 0,2-7 0 0,3 4-19 0,3-3-4 15,3 0-1-15,3 2 0 0,0-4-17 0,6-4 0 16,0 1 8-16,3-1-8 0,-3-2 0 0,6 0 0 15,6-5 0-15,-3 5 0 0,-6-8 12 0,8-6-12 16,13 1 12-16,3 2-12 0,-3-7 0 0,3 2-14 16,-4-3 1-16,1 1 0 15,-3 5-11-15,0-9-1 0,-3 1-1 0,-1 0 0 0,-5 2 11 0,0 1 3 16,-3-1 0-16,-3 0 0 0,-3 6 12 0,0 0 0 16,-6 5 0-16,0 0 0 0,0 0 0 0,0 0 0 15,-6 5 0-15,0 0 0 0,-3 3 18 0,0 0 6 16,0 6 2-16,0-1 0 0,-3 0 4 0,3 0 1 15,4 1 0-15,-1-7 0 0,0 4-18 0,6 2-3 16,0 0-1-16,3-5 0 0,3 0-9 0,-1-2 0 16,4-1 0-16,0 0 0 15,0-2-51-15,3-3-12 0,3-3-2 0,0 1-686 0,0-1-137 0</inkml:trace>
  <inkml:trace contextRef="#ctx0" brushRef="#br0" timeOffset="78589.45">18209 4678 1807 0,'-5'10'80'0,"5"-10"16"0,-3 8-76 15,3-8-20-15,0 6 0 0,0-6 0 0,3 8 35 0,-3-8 3 16,5 2 1-16,4 4 0 0,0-1 37 0,0-5 8 16,-3-5 2-16,6 2 0 0,-3 0-58 15,3 1-11-15,0-6-2 0,0 2-1 0,0 1-14 0,0-3 11 16,-3 0-11-16,2-2 10 0,1 2-10 0,0-3 0 15,-3 3 0-15,0-5 0 0,0 0 0 0,-3 2 10 16,0 1-10-16,-3-4 10 0,-3 4-10 0,-3-4 0 16,0 1 0-16,-3 0 8 0,-3 5-8 0,0 3 8 15,0-6-8-15,-6 9 8 0,3 2 0 0,-5 0 0 16,-1 5 0-16,-6 3 0 0,0 0 15 0,3 2 2 16,-6 6 1-16,4-3 0 0,-4 3-18 0,6 0-8 15,6 3 8-15,0-1-8 0,3 3 8 0,3-5-8 16,3 3 8-16,3-1-8 0,3 1 0 0,3-3 0 15,3 0 0-15,3-6 0 0,3 3 0 0,3-2-16 0,6-6 3 0,-3 1 0 32,6-4-34-32,-4-2-6 0,1 0-2 0,-3-2 0 15,0-4-42-15,0 1-9 0,0-3-2 0,0 0 0 16,-3 0 7-16,-1 0 1 0,-2 0 0 0,0-5 0 0,0 0 64 0,-3 5 12 0,-3-3 4 0,0 3 0 16,0-2 41-16,-3 4 9 0,-3 1 2 0,0 5 0 15,0 0 36-15,-6 0 8 0,-3 0 2 0,-3 5 0 16,0 1 11-16,0 4 3 0,-3-2 0 15,3 6 0-15,-2-1-23 0,-1 5-4 0,0-4-1 0,0 4 0 16,-3 1-36-16,0 4-8 0,3 1-2 0,-3 0 0 16,1 5-5-16,2 3-1 0,0-3 0 0,0 3 0 15,0-1-12-15,3 4 0 0,0-1 0 0,0 1 0 16,3-6 0-16,1 2 0 0,-1 1 0 0,0 0 0 0,3 0-12 16,-3-6 2-16,0 3 0 0,0-2 0 0,3 2 10 0,-3-3 0 15,0-5 0-15,0 1 8 0,0-1-8 0,0 0-8 16,-3-2 8-16,3-1-12 0,1-5 12 0,-4 0 0 15,3-2 0-15,-3 0 0 0,3-9 0 0,0 1 9 16,0-3-9-16,0 0 0 0,0-5 19 0,3-6-3 16,0 0-1-16,0-2 0 0,0-3 29 0,3-2 5 15,0-3 2-15,3-6 0 0,3 1-31 0,0-1-7 16,3-4-1-16,3 1 0 0,3-1-3 0,0-1-1 16,0 3 0-16,6 0 0 0,0-8-8 0,5 2 10 15,1 1-10-15,3 2 10 0,3-5-10 0,3 3 0 16,-1 2 0-16,4 0 0 0,0 3 0 0,-3-3-9 15,-1 3 9-15,1 0-10 16,3-5-35-16,-1-1-7 0,1-2-2 0,0 0 0 16,3-2-156-16,-4-1-31 0</inkml:trace>
  <inkml:trace contextRef="#ctx0" brushRef="#br0" timeOffset="79024.98">19195 3699 1875 0,'0'0'41'0,"0"0"9"0,0 0 2 0,0 0 0 16,-3 5-41-16,-3 3-11 0,-3 3 0 0,-3 2 0 15,-3 8 96-15,-3-2 18 0,-6 7 3 0,4 1 1 16,-4 4-41-16,-3 4-8 0,-3 2-1 0,0 2-1 0,1 6-20 0,-1 6-4 16,3-1-1-16,0 0 0 15,1 3-18-15,5-5-4 0,-3 2-1 0,3-8 0 0,0 6-9 16,0-6-2-16,1 3 0 0,-1 0 0 0,6-8-8 15,-3 3 0-15,-3-6 0 0,9-2 0 16,0-5 0-16,3-1-12 0,0-7 2 0,4-4 1 0,-1-1-3 0,0-4-1 16,0-2 0-16,3-3 0 15,3-5-22-15,0 0-4 0,-6 0-1 0,3-7 0 0,0 1 31 0,3-2 9 16,0-5 0-16,0 3 0 0,-3-9 0 0,-3 0 0 16,6-2 0-16,-3 0 9 0,3-5-9 0,-3 2 0 15,6 3 0-15,0-8 0 0,0 2 0 0,0 3 13 16,0 6 0-16,0-3 0 0,0 7 28 0,0 4 6 15,-3-3 1-15,0-1 0 0,3 6 4 0,0 3 0 16,3-3 1-16,0 6 0 0,2-1-37 0,4-5-7 16,3 5-1-16,6 1-8 0,0 2 11 0,3-6-11 0,-3 4 10 15,2-4-10-15,-2 4 0 0,0-1 0 0,0-2 0 0,3 2 0 16,-3-2-10-16,-1 0 10 0,-2-1-8 0,3 4 8 31,-3 2-168-31,0-8-29 0</inkml:trace>
  <inkml:trace contextRef="#ctx0" brushRef="#br0" timeOffset="80059.86">19019 4884 403 0,'0'0'36'0,"0"0"-36"15,0 0 0-15,0 0 0 0,9-2 214 0,-9 2 36 0,0 0 7 0,0 0 2 16,0 0-139-16,0 0-27 0,0 0-5 0,0 0-2 16,3 5 11-16,-3 3 3 0,0 2 0 0,-3 4 0 15,-3-1-9-15,0 5-2 0,3 1 0 0,-3 2 0 16,-3-2-37-16,0 2-8 0,0-8-2 0,0 5 0 16,1 1-32-16,2-6-10 0,3 0 0 0,0 1 0 0,3-1 0 0,3-5 0 15,0 0 0-15,3-6 0 0,2-2 0 0,4-2 0 16,-3-6 0-16,3 0 0 15,3-3-51-15,3 3-13 0,-3-5-4 0,0 0 0 16,0 0 24-16,-3-1 4 0,2 1 0 0,-5 3 1 0,0-4 25 0,-3 7 5 16,3-1 1-16,-3 2 0 0,-3-2 8 0,-3 8-8 15,0 0 8-15,0 0-8 0,0 0 16 0,-3 8 3 16,0-5 1-16,3 8 0 0,-3-4 24 0,-3 4 6 16,0 0 1-16,3 2 0 0,0 3-35 15,0 0-8-15,-3-3 0 0,6 0 0 0,0-2 0 0,0 2 0 16,0-8 0-16,0 3 0 15,0 0-86-15,0-8-13 0,0 0-2 0</inkml:trace>
  <inkml:trace contextRef="#ctx0" brushRef="#br0" timeOffset="80655.02">19617 4680 403 0,'0'0'36'0,"0"0"-36"0,0 0 0 0,0 0 0 15,6 8 224-15,-6-8 37 0,0 0 8 0,6 8 2 16,-6-8-145-16,0 0-29 0,6 3-5 0,-6-3-2 16,0 0-26-16,0 0-4 0,0 0-2 0,6 0 0 15,0 0-15-15,0-3-3 0,0-2-1 0,0 0 0 16,0-1-22-16,-3 1-4 0,0-3-1 0,0 6 0 15,6-12-12-15,-6 6 11 0,0-2-11 0,3 2 10 16,-3-3-10-16,0 1 0 0,-3 4 0 0,-3-9 0 16,0 1 0-16,3 1 8 0,0-3-8 0,0 3 8 0,0 0-8 0,-3 0 0 15,0-3 9-15,-3 5-9 0,0 6 30 0,-3-3 2 16,0 5 0-16,-3 3 0 0,-3 3-1 0,-3 5 0 16,-2-3 0-16,-4 3 0 0,0 5 20 0,0 6 4 15,0-3 1-15,3 2 0 0,1 3-12 0,-1 1-3 16,3 1 0-16,3 1 0 0,0 3-41 0,6-9 0 15,3 1 0-15,3-3 0 0,6 2 0 0,0-5 0 16,3-5 0-16,3-2 0 0,3-1 0 0,3 0 0 16,0-5 0-16,0 0 8 0,6-5 1 15,-1 0 0-15,4-1 0 0,0-2 0 0,-6-2-9 0,0-1-14 16,0 1 3-16,-4 2 1 0,1-6 10 0,-3-2 0 16,-3 3 0-16,0 3 0 0,0-4 0 0,0 9 0 15,-3-8 0-15,-3 8 0 0,0-1-14 0,-3 6-4 0,0 0-1 16,0 0 0-16,0 0 6 0,-6 6 1 15,3 4 0-15,-3 3 0 0,3 1 35 0,0-1 7 16,-6 3 2-16,3 0 0 0,0 0-32 0,0 2 0 0,0-5 0 0,3 1 0 16,0-4 0-16,3 1 0 0,0-1 0 0,3-4 0 15,-3-6 0-15,0 0 0 0,9 2 0 0,3-2 0 16,-3-2-40 0,3-1-13-16,-3-5-3 0,3-3-1 0,0 3-158 0,0-5-31 0,20-16-6 0,-5 3-2 15</inkml:trace>
  <inkml:trace contextRef="#ctx0" brushRef="#br0" timeOffset="80939.25">20329 3940 864 0,'6'-8'38'0,"-6"8"8"0,0 0-37 0,0-3-9 16,3 0 0-16,-3 3 0 0,0 0 286 0,0 0 55 15,-3 0 11-15,-3 3 3 0,3 2-233 0,-6 3-46 16,0 3-10-16,0 2-2 0,-3 6-16 0,-3 2-3 15,0 3-1-15,-2 5 0 0,-4 2-19 0,3 4-4 16,-6 5-1-16,0 2 0 0,0-8 10 0,-2 6 2 16,-4 2 0-16,0 1 0 0,3-1-32 0,3-2 0 15,1-3 0-15,-1-3 0 0,9 0 0 0,0-7 0 16,6-3 0-16,3 0 0 16,3-1-20-16,0-9-9 0,6-1-3 0,0-3 0 15,0-2-26-15,-3-8-6 0,9 0 0 0,6 0-1 16,0-5-24-16,0-3-5 0,0 0-1 0,5-2 0 15,4-12-180-15,-3 4-36 0,21-30-7 0,-9 17-2 0</inkml:trace>
  <inkml:trace contextRef="#ctx0" brushRef="#br0" timeOffset="81174.63">20558 3900 1594 0,'0'0'71'0,"6"-5"14"0,-6 5-68 0,3-8-17 0,-3 8 0 0,0 0 0 15,0 0 125-15,0 0 22 0,0 0 4 0,0 0 1 16,0 0-64-16,-3 2-13 0,-3 4-3 0,0 2 0 15,-3 2-33-15,-3 3-7 0,3 1-2 0,-3 7 0 16,0 3-3-16,-5 2-1 0,2 6 0 0,-6 2 0 16,3 3 5-16,-3-2 1 0,-3 7 0 0,4 0 0 0,-1-2-22 0,-3-3-10 15,0 3 10-15,3-1-10 0,3 1 8 0,1 0-8 16,-1-6 0-16,3 3 9 0,3-5-9 0,3-3 0 16,0 0 0-16,0-5 0 0,6-3 0 0,0-5-11 15,3-3 3-15,3-2 0 16,3-3-151-16,0-3-29 0,6-5-7 0</inkml:trace>
  <inkml:trace contextRef="#ctx0" brushRef="#br0" timeOffset="81765.06">20451 4540 1796 0,'-3'0'80'0,"3"3"16"0,-3 0-77 0,3-3-19 0,0 0 0 0,0 0 0 15,0 0 77-15,0 0 12 0,0 0 3 0,0 0 0 16,0 0-37-16,9 7-7 0,-3-1-2 0,3 2 0 16,0-8-22-16,-9 0-4 0,0 0 0 0,12 2-1 15,-1-2-11-15,-2-2-8 0,0 2 12 0,3-6-12 16,-6-2 8-16,3 3-8 0,0-3 0 0,0 0 0 16,0 3 0-16,-3-8 0 0,0 5 0 0,0-3-9 15,0 1 9-15,-3-1 14 0,0 6-3 0,3-8-1 16,-6 2 8-16,0 0 2 0,0 1 0 0,-3 2 0 15,0-3-20-15,0 9 0 0,-3-6 0 0,-3 2 0 0,3 6 10 16,-6 0-10-16,-3 6 8 0,0 2-8 0,-3-3 28 0,0 3 0 16,-2 5 0-16,2 0 0 15,0 3 4-15,3 0 0 0,0 5 1 0,0-2 0 0,3 2-21 16,0-3-12-16,3 4 12 0,4 1-12 0,-4-4 8 16,6 2-8-16,6-5 0 0,0 0 0 0,0-3 0 15,3 0 0-15,5 1 0 0,-2-9 0 0,-3 3 0 16,-6-8 0-16,0 0 0 0,21 0 0 0,-3 0 0 0,3-8 0 15,0 3-12-15,0-3 3 16,2-6-46-16,-5 4-9 0,0-3-1 0,3-1-1 16,-3-7 8-16,3 5 2 0,-4 0 0 0,-2-2 0 15,6 5 17-15,-3-8 4 0,-3 5 1 16,0 0 0-16,0 3 34 0,-3-1 0 0,-1 4 0 0,-2 2 0 0,-3 3 30 0,-3 2 6 16,-3 3 2-16,0 0 0 0,0 0 23 0,-6 8 5 0,0 0 1 0,-3 0 0 15,-5 8-23-15,5-3-4 16,3 3 0-16,-3 0-1 0,3-3-18 0,-3 3-3 15,3 0-1-15,0 5 0 0,0-8-9 0,3 0-8 0,-3 3 12 16,3-3-12-16,0-2 8 0,3-1-8 16,0-2 0-16,0-8 0 0,0 0 0 0,9 3 0 15,-3 0 0-15,3-6 0 16,0 0-74-16,3 3-22 0,0-10-4 0,0 2-660 0,0-3-133 16</inkml:trace>
  <inkml:trace contextRef="#ctx0" brushRef="#br0" timeOffset="81907.67">20984 4183 2026 0,'0'0'44'0,"0"0"10"0,-9 5 2 0,3-5 1 0,0 3-45 0,0 2-12 16,3 1 0-16,-3 2 0 0,3 2 0 0,0-2 0 16,3 3 0-16,-6 2-602 15,6 0-118-15</inkml:trace>
  <inkml:trace contextRef="#ctx0" brushRef="#br0" timeOffset="82354.53">20888 4530 1609 0,'0'0'35'0,"0"0"7"0,6-3 2 0,0-8 2 0,0 9-37 0,3-6-9 16,-9 8 0-16,0 0 0 0,3-5 108 0,-3 5 19 0,0 0 4 0,0 0 1 16,0 0-40-16,0 0-7 0,0 8-1 0,0-1-1 15,0 4 8-15,-6 2 1 0,0 0 1 0,0-5 0 16,0 6-58-16,-3-1-12 0,0-3-3 0,7 4 0 16,-4-1-12-16,0 0-8 0,0-5 8 0,3 3-8 15,6-3 11-15,-3-6-3 0,0-2 0 0,0 0 0 16,9 0-8-16,2 0 0 0,1-2 0 0,0 2 0 15,0-8-14-15,3 2-5 0,0-2-1 0,0 3 0 16,-3-8-35-16,3 0-7 0,-3 2-2 0,2-2 0 16,1 2 10-16,-3 1 2 15,0-4 0-15,-3 4 0 0,3-1 29 0,0 6 7 0,-3-3 0 0,-3 3 1 0,0 5 15 16,-3 0 13-16,-3 0-2 0,0 0-1 0,0 2 35 16,0 4 7-16,0 2 2 0,-3 2 0 15,0-2-9-15,0 3-1 0,0-1-1 0,-3 1 0 16,3 0-25-16,-3 2-5 0,3 0-1 0,0-2 0 0,0-1-12 0,3-2 0 15,0 0 0-15,3-3 0 16,-3-5-18-16,6 6-6 0,-3-6-2 0,3 0 0 16,3 0-181-16,0 0-36 0,12-14-7 0,-4 1-664 0</inkml:trace>
  <inkml:trace contextRef="#ctx0" brushRef="#br0" timeOffset="82692.16">21341 4516 2304 0,'0'0'51'0,"0"0"10"0,-3 6 3 0,-3-1 0 0,0 0-52 0,0-2-12 0,3 2 0 0,-3 1 0 16,3 1 71-16,3-7 11 0,-3 0 2 0,3 0 1 16,0 0-44-16,0 0-9 0,0 0-1 0,0 0-1 15,9 6-30-15,0-6 0 0,3 0 0 0,0-3 0 16,0 0 12-16,0-4-3 0,2 1-1 0,-5 1 0 16,6 0-8-16,-6 2 0 15,3-5 0-15,-3 3 0 0,-3-6 0 0,0 3 0 0,0 3 0 0,0-6 0 16,-3 3 0-16,0-2 0 0,-3 5 0 0,3-6 0 15,-3 3 0-15,0 0 0 0,-3 3 0 0,-3 2 0 16,3 1 0-16,-6 4 0 0,-3 1 0 0,-6 2 0 16,0 3 0-16,-5 0 8 0,-1 3-8 0,3 2 8 0,6 3 22 0,-3 2 4 15,3 6 1-15,0-8 0 0,0 0-14 0,7 2-2 16,-4-2-1-16,6 3 0 16,3-3-9-16,0-1-1 0,6-1-8 0,3-4 12 0,3 1-12 15,0-3 0-15,-4-3 0 0,7 0 0 0,6-2 0 0,-3-3 0 16,3-3 0-16,3 3 0 15,0-8-136-15,0 0-26 0,-4 3-6 0</inkml:trace>
  <inkml:trace contextRef="#ctx0" brushRef="#br0" timeOffset="83163.7">21883 3850 1407 0,'0'0'31'0,"3"-6"6"0,2-2 2 0,1 1 1 0,0-4-32 0,0 3-8 0,0 0 0 0,0 3 0 16,0-3 62-16,-3 3 11 0,3 5 3 0,-6 0 0 16,0 0 16-16,0 0 3 0,0 0 1 0,0 0 0 15,0 0-20-15,0 0-3 0,0 0-1 0,0 0 0 16,-6 5-3-16,3 3-1 0,-3 5 0 0,3-5 0 15,-6 5-12-15,3 0-4 0,-3 1 0 0,-2 2 0 16,-1-3-25-16,6 0-6 0,-3 0-1 0,0 0 0 16,6 1-20-16,0-6 0 0,0 0 0 0,6 2 0 15,-3-10 8-15,3 3-8 0,-3-3 8 0,9 2-8 16,-3-2 0-16,3-2 0 0,3-1 0 0,-3 3 0 16,2-8 0-16,-2 3 0 0,3-6 0 0,0 3 0 0,0 0 0 15,-3 0 0-15,0 3 0 0,3-5-8 0,0 2-4 0,0-6 0 16,-3 1 0-16,2 5 0 0,1 3 4 0,-3-6 0 15,-3 9 0-15,0-4 0 0,0 4 8 0,-6 2 0 16,0 0 0-16,-3 8 0 0,0 5 14 0,0-8 5 16,-6 9 1-16,3-1 0 0,0 0 19 0,-3 0 4 15,4 0 1-15,-4 1 0 0,3-1-29 0,0 0-6 16,3-5-1-16,-3 3 0 0,3-1-8 0,0-2 0 16,3 3 9-16,0-1-9 0,3-7 0 0,-3 2-13 15,6 1 1-15,-3-1-867 0,3-5-173 16</inkml:trace>
  <inkml:trace contextRef="#ctx0" brushRef="#br0" timeOffset="84005.9">22049 4651 403 0,'0'0'36'0,"0"0"-36"15,0 0 0-15,0 0 0 0,0 0 233 0,0 0 40 16,0 0 8-16,0 0 2 0,0-8-110 0,0 3-21 0,0 5-5 0,3-5-1 16,0 0-58-16,0 2-11 0,0-5-2 0,3 3-1 15,0-1-22-15,0-2-5 0,3 1-1 0,0-1 0 16,3 0-10-16,0 0-1 0,3-6-1 0,-1 4 0 16,-2-1-16-16,6-2-3 0,0 3-1 0,-3 2 0 15,3-6-14-15,3 6 9 0,-3-2-9 0,-1-1 8 16,-5 3 2-16,3 3 0 0,-3 2 0 0,0-5 0 15,-3 3-10-15,0 5 0 0,-9 0 0 0,0 0 0 16,0 0 0-16,0 0 0 0,0 0 0 0,0 0 0 16,0 5 28-16,0 6 3 0,-3 0 1 0,-3-3 0 15,-3 5-16-15,0 0-4 0,-6 0 0 0,0 3 0 16,0-3-12-16,1 8 0 0,-4-7 0 0,3-1 0 16,3 0 8-16,0 6 0 0,9-6-8 0,-3 0 12 15,3-5-12-15,-3 3 0 0,6-3 0 0,3 0 0 16,-3-8 0-16,6 5 0 0,-6-5 0 0,15 0 0 0,0-3 0 0,3 1 0 15,2-6 0-15,1 0 0 0,0 2 0 0,0-7 0 16,-3 0-13-16,3 0 4 16,-3-1-28-16,2 1-6 0,1-3-1 0,-3 3 0 0,3-3 29 0,0 3 6 15,0-5 1-15,-1 4 0 0,-2 1-1 0,-3 2 0 16,0 1 0-16,-3 5 0 0,-3-3 9 0,0 5 0 16,-6 3-9-16,-3 0 9 0,0 0 9 0,0 0 7 15,-6 11 0-15,-3 2 1 0,-3-3 21 0,0 4 4 16,-3 2 1-16,0 2 0 0,3 1-25 0,1 2-5 0,2-5-1 0,0 2 0 15,0 1-12-15,0-1 9 0,6-5-9 16,0 3 8-16,-3-3-8 0,6 3 0 0,0-10 0 16,3 2 0-16,-3-8 0 0,0 0-17 0,9 2 4 15,3-2 1 1,0-2-176-16,3-4-36 0,14-10-6 0,1 3-2 0</inkml:trace>
  <inkml:trace contextRef="#ctx0" brushRef="#br0" timeOffset="84182.43">22871 4501 1785 0,'-3'2'159'16,"-3"4"-127"-16,-3 4-32 0,-3 1 0 15,0 2 134-15,-3 0 21 0,0 0 4 0,-3 1 1 0,4 1-75 0,-1-1-14 16,-3-1-3-16,6 3-1 0,0-6-28 0,3 4-6 16,6-4-1-16,0 1 0 15,3-1-53-15,3-4-11 0,0 2-3 0,6-6 0 16,3-2-185-16,-3 0-36 0,12-10-8 0,-3 4-2 0</inkml:trace>
  <inkml:trace contextRef="#ctx0" brushRef="#br0" timeOffset="84347.21">23118 4220 2286 0,'-6'0'50'0,"6"0"10"0,-6 0 3 0,6 0 1 0,-6 0-51 0,-3 0-13 15,0 5 0-15,3 3 0 0,-3-8 0 0,3 6 0 16,3 2 0-16,0 0-10 0,0-1 10 0,3 4-8 16,0-6 8-16,3 6-1010 0</inkml:trace>
  <inkml:trace contextRef="#ctx0" brushRef="#br0" timeOffset="84718.85">23154 4540 1882 0,'0'0'41'0,"0"0"9"0,0 0 2 0,0 0 1 0,0 0-42 0,8 0-11 0,-2 0 0 0,0-8 0 16,3 6 66-16,3-1 11 0,-3-5 3 0,3 3 0 15,-3 0-39-15,0-1-7 0,3 4-2 0,-3-9 0 16,0 6-10-16,-3-3-2 0,0 2-1 0,0-1 0 0,0-1 21 0,-4 0 4 15,1-3 0-15,0 3 1 0,-3-2-23 0,0 2-5 16,0 2-1-16,-3 4 0 0,0-6 20 0,-2 2 3 16,-7 6 1-16,0 0 0 0,0 0-13 0,-6 6-3 15,0-4 0-15,-3 6 0 0,0 3-12 16,4 2-4-16,2 0 0 0,-3 3 0 0,-3 0 2 0,3 5 0 16,3 0 0-16,-3 3 0 0,6-8-10 0,1 5-14 15,2 0 3-15,3-2 1 0,0-3 10 0,6-3 0 16,6 6 0-16,3-11 0 0,3-1-19 15,5-1-1-15,4-1-1 0,0 0 0 16,-6-5-83-16,6 0-17 0,3-8-3 0,-4 3-618 16,4-3-123-16</inkml:trace>
  <inkml:trace contextRef="#ctx0" brushRef="#br0" timeOffset="85302.07">23794 4101 403 0,'-3'-8'36'0,"3"5"-36"0,-3-2 0 0,3 5 0 16,0-2 384-16,0-4 71 0,0-2 13 0,3 3 4 15,-3-3-322-15,5 5-64 16,1 1-13-16,3-6-2 0,0 3-27 0,0-3-6 0,3 2-1 0,0 1 0 16,3-3-29-16,3 0-8 0,-3 0 0 0,6 0 0 15,-1 0 0-15,1-2 0 0,-6-1 0 0,3 6 0 16,0-8 0-16,0-1 0 15,0 1 0-15,-1 0 0 0,-2 0 0 0,0 0 0 0,3-1 0 0,-3-2 0 16,-3-5 0-16,0 3 0 0,-3-3 0 0,0-1 0 16,-4 4 8-16,4-3 0 0,-6 2 0 0,3-5 0 15,-3 8-8-15,-3 3 0 0,-3 3 0 0,-3 2 0 0,0 0 14 16,-2 8 2-16,-7 0 0 0,0 2 0 0,-6 6 25 0,0 3 6 16,-6 5 1-16,-5 2 0 0,-4 6-20 0,3 5-3 15,-6 3-1-15,4 5 0 0,-1 3 13 0,-3-6 3 16,4 8 0-16,-10 6 0 0,0-3-27 0,1 8-5 15,-1 0 0-15,3 0-8 0,7-3 8 0,2-8-8 16,9 1 0-16,3-9 0 0,3-2 0 0,6 0 10 16,3-6-10-16,4-5 8 0,2 0-22 0,3 1-5 0,0-6-1 15,5 2 0 1,1-10-16-16,3 0-3 0,0 2-1 0,3-7 0 0,3-3 20 16,0 0 3-16,3-3 1 0,-3 3 0 0,0-7 6 0,2 1 2 0,-2-2 0 0,3 3 0 15,-3 0 8-15,0-1 0 0,-3 4 0 16,0 2 0-16,-3 0 0 0,-3 0 0 0,-6 0 0 0,3 5 0 15,-3 6 0-15,-3 2 0 0,-3 0 0 16,-3 3 0-16,3 0 8 0,-3 0 3 16,0 5 1-16,0-5 0 0,6 0-4 0,0-3-8 0,0 0 12 0,3 0-4 15,3-5-8-15,3 3 0 0,3-3 0 0,0-6 0 16,3-2 0-16,0 0 0 0,3-2 0 0,-1 2 0 16,1-11-96-1,3 3-25-15,-3 0-5 0,0 0-1 0,0-5-120 0,3 3-24 16,14-22-5-16,-5 11 0 0</inkml:trace>
  <inkml:trace contextRef="#ctx0" brushRef="#br0" timeOffset="85727.29">24502 3678 2484 0,'6'-14'55'0,"-6"14"11"0,-3-5 2 0,3 0 1 0,0 0-55 0,0 5-14 15,-3-3 0-15,-3 3 0 0,6 0 64 0,-6 0 9 16,-3 5 3-16,-3 3 0 0,-3 5-28 0,3 6-6 0,-5 2-1 0,-1 11 0 15,0-6-10-15,0 6-3 16,-3 2 0-16,0 6 0 0,-3 2-11 0,1 1-2 16,-4 7-1-16,-3-2 0 0,-6 2-14 0,7 3 9 15,-4 5-9-15,0-5 8 0,0-8-8 0,4-3 0 16,2 1 0-16,3-4-11 0,6-4-9 0,0-6-1 16,3 0-1-16,7-3 0 0,-1-2 11 0,0-3 3 15,-3-2 0-15,6-6 0 16,0 0-29-16,0-7-6 0,3 2-1 0,3-8 0 0,0 0 29 0,0 0 6 0,0-8 1 0,-3 2 0 31,3-7-21-31,0 3-4 0,3-6-1 0,-3 2 0 0,0 1 19 0,3-5 4 0,0-3 1 0,0 2 0 16,0-7 10-16,0 4 0 0,3 1 0 0,-3 0 0 15,3 3 9-15,-3 2-9 0,-3 2 12 0,3 1-12 16,-3 3 53-16,3 2 4 0,-6 0 1 0,3 2 0 16,0 6-6-16,0 0 0 0,0 0-1 0,6-5 0 15,3 3-33-15,-4 2-6 0,4 0-2 0,6 0 0 0,0 0 18 16,3 0 3-16,3 0 1 0,3 2 0 0,-3 3-20 0,2-5-3 15,7 0-1-15,-3 6 0 0,0-4-8 16,-4 4 0-16,1-6 0 0,0 0 0 16,-3 0-104-16,0 0-17 0,-3 0-3 0</inkml:trace>
  <inkml:trace contextRef="#ctx0" brushRef="#br0" timeOffset="86961.05">3562 6345 518 0,'0'0'46'0,"0"0"-37"16,0 0-9-16,0 0 0 0,0 0 200 0,0 0 37 0,0 0 8 0,0 8 2 16,0 5-139-16,0 0-27 0,0 3-5 0,0 3-2 15,0 4-8-15,-6-2-2 0,3 3 0 0,0-3 0 16,3 3-4-16,-6-3-2 0,3 1 0 0,3-7 0 15,-6 4-9-15,6-6-1 0,6-2-1 0,-6-1 0 0,3-2-22 0,3-2-4 16,-3 2-1-16,6-8 0 0,0-3-2 0,0-2-1 16,6-1 0-16,2-2 0 0,-5-2 3 0,6-3 0 15,-6-1 0-15,6-2 0 0,-3 1-20 0,0-4-16 16,0 1 4-16,-1-4 0 0,4 1 12 0,-3 3 16 16,-3-6-3-16,6 0-1 0,-9 3-12 0,6 0 0 15,-3 2 0-15,3 3 0 0,-6 0 0 0,2 6 0 16,-2-3 0-16,-3 5 0 0,0 0 0 0,3 3 0 15,-6-1 0-15,0 4 0 16,-3 2-116-16,0 0-25 0,3 2-6 0,3 4-810 0</inkml:trace>
  <inkml:trace contextRef="#ctx0" brushRef="#br0" timeOffset="87231.23">4068 6361 1562 0,'0'-8'34'0,"0"8"7"0,3-6 2 0,3 4 1 0,-6-4-35 0,6 1-9 0,-3 0 0 0,3 2 0 16,-6 3 88-16,0 0 15 0,0 0 3 0,0 0 1 16,0 0-18-16,0 0-3 0,0 0-1 0,-6 8 0 15,-3 3-41-15,0 2-9 0,-3 3-2 0,3-3 0 16,-6 6-15-16,3-1-3 0,-3 1-1 0,6-1 0 15,-5-2 2-15,8 0 0 0,0-3 0 0,3 0 0 16,-3-2-16-16,3 0-15 0,3-11 3 0,0 0 1 16,0 0-57-1,9 2-11-15,0-2-2 0,-3-5-922 0</inkml:trace>
  <inkml:trace contextRef="#ctx0" brushRef="#br0" timeOffset="87365.87">4258 6109 1584 0,'0'0'70'0,"0"0"14"0,0 0-67 0,-6 6-17 16,3-1 0-16,-6-3 0 0,4 6 0 0,-1-2-9 15,3-1 1-15,3 0-457 16,0-5-91-16</inkml:trace>
  <inkml:trace contextRef="#ctx0" brushRef="#br0" timeOffset="87695.07">4309 6374 1335 0,'0'0'29'0,"0"0"7"0,3 0 0 0,-3 0 2 0,0 0-30 0,9 0-8 15,-3 2 0-15,0-4 0 0,0 2 52 0,0-5 10 16,3 2 2-16,2-2 0 0,-5-1-1 0,3 1 0 0,3-3 0 0,-3 0 0 16,-3 0-31-16,3 0-5 0,-3 3-2 0,3-3 0 15,-3 0-11-15,0 3-2 0,3-6-1 0,-9 6 0 16,6-3 4-16,-6 0 1 0,0 0 0 0,0 0 0 15,0 0 16-15,-3 0 3 0,0 0 1 0,-3 0 0 0,3 0 4 0,-9 3 0 16,6 0 1-16,-3 2 0 0,0 3-15 16,-3 3-3-16,0 5-1 0,0-3 0 0,-5 6 21 0,2-1 4 15,0 6 1-15,-3 0 0 0,3 3-31 0,0-4-5 16,0 4-2-16,3 2 0 0,1 0-10 0,2 0 12 16,3 3-12-16,3-3 12 0,-3 1-12 15,6-4 0-15,0 1 0 0,6-3 0 0,0-3 0 0,3 0 0 16,5-8 0-16,-5 3 0 15,9-2-101-15,0-6-19 0,3-6-4 0,0 1-560 16,3-3-112-16</inkml:trace>
  <inkml:trace contextRef="#ctx0" brushRef="#br0" timeOffset="88000.82">5101 5535 1497 0,'0'0'133'0,"0"0"-106"0,0 0-27 0,0 0 0 16,0 0 118-16,0 0 18 0,0 0 4 0,0 0 1 16,0 0-27-16,-6 5-6 0,0 1 0 0,-3 4-1 15,3 3-44-15,-6 3-9 0,0 3-2 0,-6 5 0 16,0 2-3-16,-2 1-1 0,-4 7 0 0,3-2 0 16,-9 7 5-16,9-2 1 0,-8 3 0 0,2 3 0 15,0 1-25-15,3 1-5 0,-3-2 0 0,4 2-1 16,-1-3-9-16,3 3-2 0,0-3 0 0,0 1 0 15,3-6-12-15,6 2 0 0,1-4 8 16,5-1-8-16,3-5 0 0,3-2 0 0,0-6 0 0,3-2 0 16,3-4 0-16,5-4-20 0,-5 0 4 0,9-6 0 15,-6-2-135-15,12-3-26 16,-6-3-6-16</inkml:trace>
  <inkml:trace contextRef="#ctx0" brushRef="#br0" timeOffset="89213.23">5619 6429 1094 0,'0'0'48'0,"0"0"11"0,0 0-47 0,0 0-12 0,0 0 0 0,0 0 0 0,-6 0 132 0,6 0 25 15,0 0 5-15,0 0 1 0,0 0-79 0,0 0-16 16,0 0-4-16,0 0 0 0,0-5-25 0,3-3-6 15,-3 0-1-15,6 0 0 0,0-2-21 0,0-1-11 16,-1 6 10-16,1-8-10 0,3 2 10 0,0-2-10 16,-3 2 10-16,3-2-10 0,-3 2 9 0,0-2-9 15,0 3 8-15,0-1-8 0,-6-2 18 0,0 2-2 16,0-2 0-16,-3 2 0 0,-3 1 15 0,-3 2 2 16,3-3 1-16,-3 3 0 0,-3 3-23 0,3-3-11 15,-3 0 10-15,-2 6-10 0,2 2 16 0,-3 2-2 16,-3 1-1-16,0 2 0 0,-3 3 12 0,0-3 3 0,-5 9 0 15,-1-1 0-15,0 3-4 0,3 2 0 0,0 3 0 0,-2 1 0 16,2 1-5-16,3 1-2 0,6 3 0 0,-3-1 0 16,0 3-4-16,6-2-1 0,10-4 0 0,-4-1 0 15,3 1-12-15,6-4 0 0,3-3 0 0,2-6 0 16,7 4 0-16,0-12 0 0,6 1-10 0,0-3 10 16,6-3 0-16,-4 1 0 0,10-6 0 0,-3-3-8 15,0 1 8-15,-6-6 0 0,2 0 0 0,-5-3 0 16,3 1 0-16,-3-3 0 0,0-1 0 0,0 4 0 15,-4-3 0-15,-2 5-13 0,3 0 5 16,-6 3 8-16,-3-1 0 0,0 1 0 0,0 3 0 0,-3 2 0 16,-6 0 0-16,0 8 0 0,0 0 0 0,0 0 0 15,0 0 0-15,-9 2 8 0,-3 4 2 0,0-1 0 16,0 6 14-16,0 2 4 0,0 0 0 0,-3 3 0 16,4 5 0-16,-1 0 0 0,0 0 0 0,3 1 0 0,0 1-17 0,0-1-3 15,3-4-8-15,6-2 12 0,-6-3-12 0,12 3 0 16,-6-5 0-16,6-1 0 0,0-2 8 0,3-5-8 15,3-1 0-15,6-4 0 0,-7-1 8 0,10-5-8 16,3 0 0-16,3-2 0 0,-3-6 0 0,3 0-10 16,-1 0 0-16,1-2 0 15,0-4-13-15,0 1-2 0,-4 3-1 0,1-1 0 16,-6 1-18-16,0 2-3 0,-3-3-1 0,0 3 0 0,-6 1 31 0,3 1 5 16,-3 4 2-16,-4-1 0 0,-2 3 10 0,0 3 0 15,-3-3 0-15,0 8 0 0,0 0 13 0,0 0 5 16,-6 8 1-16,1-8 0 0,-4 8 14 0,0 0 3 15,-3 5 1-15,3 0 0 0,-3 0-18 0,3 1-4 16,-3 4-1-16,3-2 0 0,0 3-1 0,0-1 0 16,3 1 0-16,3-1 0 0,-3 1-13 0,6-9 8 15,0 4-8-15,3-1 0 0,3-5 0 0,0 0 8 0,3-3-8 16,3 0 0-16,0-2 0 0,0-3 0 0,3-5 0 0,0-3 0 16,0 0 0-16,2-6 0 0,1 1-8 15,0-3 8 1,3 0-28-16,0 1 2 0,-3-1 0 0,3 0 0 0,-4 3-14 15,1-1-2-15,0-1-1 0,-3 1 0 0,0 1 24 0,-6 0 5 0,0 2 1 0,-3 3 0 16,0 0 13-16,0 3 0 0,-6 5 0 0,0 0 0 16,0 0 0-16,0 0 13 0,0 0-4 0,0 8-1 15,-9 3 39-15,0-1 7 0,0 3 2 0,0 1 0 16,0 7 0-16,-3-8 1 0,3 3 0 16,3 2 0-16,0-2-37 0,6 0-7 0,-3-3-1 0,3 1-1 15,6-1-11-15,-3-5 0 0,6 0 0 0,0-3 0 16,3 0 0-16,3-2 0 0,-6-3 0 0,3-3 0 0,6-2 0 15,-1 2 0-15,4-5 0 0,-3 1 0 16,3-4-109-16,-3 0-27 0,3 1-6 0</inkml:trace>
  <inkml:trace contextRef="#ctx0" brushRef="#br0" timeOffset="89714.34">6702 6202 1364 0,'0'0'60'0,"0"0"13"0,0 0-58 0,0 0-15 0,0 0 0 0,0 0 0 16,6-3 73-16,-6 3 12 0,0 0 3 0,6-2 0 16,0-1 6-16,-6 3 2 0,0 0 0 0,0 0 0 15,0-3-31-15,0-2-5 0,-3 0-2 0,0 2 0 16,-3 3 16-16,0-5 3 0,6 5 1 0,-6 0 0 15,-3 0-19-15,-3 0-4 0,3 5-1 0,-3-5 0 16,1 0-16-16,-1 5-3 0,-3 3-1 0,3-5 0 16,0 0 5-16,0 4 1 0,0 1 0 0,3-2 0 15,3-1-29-15,0 3-11 0,-3 0 8 0,6 0-8 16,0 0 0-16,3-3 0 0,0 3 0 0,3 0 0 0,0 0 0 16,3 0 0-16,0 0 0 0,0-3 0 15,6 6-10-15,-3-3 10 0,3-3 0 0,3 3-9 16,-3 0-23-16,3 0-5 15,-3 2-1-15,-1 1 0 0,1-3 3 0,-3 2 1 16,0 1 0-16,-3 2 0 0,0-2-2 0,-6-1-1 0,3 1 0 16,-6-1 0-16,3 4 26 0,-3-9 11 0,0 6-8 0,-3-3 8 0,0-1 0 15,0 1 0-15,0-5 0 0,-6 2 0 0,1-2 0 0,-1 2 0 16,3-5 0-16,-3 3 8 0,-3 0-8 16,0-1 0-16,0-4 0 0,-3 2 0 0,3 0 33 0,-2 0 6 15,-4-3 1-15,0 0 0 0,0 1-26 0,-3-1-5 16,3 0-1-16,-2-2 0 15,-1 2-38-15,6 1-8 0,-3-4-2 0,6 1 0 16,3 0-70-16,3-3-14 0,-8-5-4 0,14 2 0 0</inkml:trace>
  <inkml:trace contextRef="#ctx0" brushRef="#br0" timeOffset="90194.5">7360 6374 403 0,'0'0'36'0,"0"0"-36"15,0 0 0-15,0 0 0 0,0 0 240 0,0 0 40 0,0 0 9 0,0 0 2 16,0 0-148-16,0 0-30 16,9 0-5-16,-3 0-2 0,3-8-48 0,3 5-10 0,0 1-1 0,-1-1-1 15,7-2-13-15,0-1-2 16,3 4-1-16,-3-1 0 0,3 0-19 0,3-2-11 0,-4 2 12 0,1 3-12 16,3-5 0-16,3 3 0 0,0-1 0 0,-1 0 0 15,1-2 0-15,-3 2 0 0,0-2 0 16,-3 0 0-16,-7 2 0 0,1 0-22 0,-3 1 3 15,0 2-909-15</inkml:trace>
  <inkml:trace contextRef="#ctx0" brushRef="#br0" timeOffset="90429.88">7369 6472 172 0,'0'-6'16'0,"-3"6"-16"0,0 0 0 0,3 0 0 0,0 0 413 0,0 0 80 16,0 0 16-16,0 0 3 0,9 6-388 0,0-6-79 15,3 0-15-15,3 0-3 0,-1 0 5 0,4 0 0 16,3 0 1-16,0-6 0 0,3 6-13 0,0-2-4 16,5-4 0-16,1 4 0 0,3-1-16 0,3 1 10 15,-7-4-10-15,1 4 8 0,-3-1-8 0,-3 0-17 16,-6-2 4-16,2 2-999 0</inkml:trace>
  <inkml:trace contextRef="#ctx0" brushRef="#br0" timeOffset="90836.58">7902 6215 1612 0,'0'0'72'0,"0"0"14"0,0 0-69 0,0 0-17 0,-3-3 0 0,3 3 0 16,0 0 118-16,0 0 20 0,3-5 4 0,-3 5 1 15,9-5-86-15,0 5-17 0,-1-3-3 0,1 3-1 16,6 3-28-16,0-1-8 0,3-2 0 0,-3 3 0 0,3 2 10 0,0-2-2 16,2 2-8-16,1-2 12 15,0 2-12-15,0 1 0 0,0-1 0 0,-3 0 0 0,-1 0 0 0,-2 3-8 16,0 0 8-16,-6 3 0 15,3-6-15-15,-3 1 4 0,-3 4 1 0,0 1 0 0,-3-3-2 0,-3 2 0 16,0-2 0-16,0 3 0 16,-6-1 12-16,0-2 0 0,-3 3 0 0,0-6 0 0,0 3 0 0,-3 0 0 15,-3-3 0-15,1 1 8 0,-7 2 13 0,3-1 3 16,-3-1 1-16,0-1 0 0,6 6 23 0,-6-3 5 16,4-3 1-16,-1 3 0 0,-3 0-26 0,6 2-4 15,-3-4-2-15,3 2 0 0,0-1-11 16,6-1-3-16,-2-1 0 0,5-2 0 0,6-3-8 0,0 0 0 15,-6 5 0-15,6-5 0 16,0 0-78-16,0 0-18 0,0 0-3 0</inkml:trace>
  <inkml:trace contextRef="#ctx0" brushRef="#br0" timeOffset="91399.08">9283 6165 1036 0,'0'0'92'0,"0"0"-73"0,0 0-19 0,0 0 0 16,0 0 125-16,0 0 22 0,0 0 4 0,0 0 1 15,0 13-67-15,-3-8-13 0,-3 6-2 0,-3 5-1 16,0 0 2-16,0 2 0 0,-3 6 0 0,0-3 0 16,-3 0-19-16,0 3-4 0,1 3-1 0,-1-1 0 15,0-2-31-15,3 2-5 0,-6-5-2 0,6-2 0 16,0 0-9-16,6-1 0 0,0-5 0 0,3-2 0 16,0-1-125-16,3-2-27 0</inkml:trace>
  <inkml:trace contextRef="#ctx0" brushRef="#br0" timeOffset="92005.82">9068 6059 2070 0,'-5'-5'45'0,"-1"2"10"0,-3-2 1 0,0 2 3 0,3-2-47 16,0 0-12-16,0-1 0 0,3 1 0 0,3-3 44 0,3 0 6 15,3-3 2-15,3 4 0 0,3 1-31 0,3-4-5 16,-1-1-2-16,7 3 0 0,0-5-2 0,6 2 0 16,3-2 0-16,5 0 0 0,7-3-4 0,3 0-8 15,-1 3 11-15,1 0-11 0,3-3 8 0,-4 5-8 16,1 1 0-16,-3 2 0 0,-1-3 0 0,-2 3 0 0,0 3 0 16,-7 2 0-16,1 3 0 0,-6 3 0 15,-3 0 0-15,-3 4 0 0,-4-1 0 0,-8 2 0 16,0 2 0-16,-3 3 0 0,-6 1 0 0,0 4 0 15,-3-5 9-15,0 6-9 0,-6 0 0 0,-3-1 0 16,-5 3 0-16,-1 0 0 0,0 1 0 0,0-1 11 0,-6-3 0 0,3 1 0 16,3-1 20-16,-2 1 4 0,-1-3 1 0,0 2 0 15,0-5-16-15,3 3-2 0,0-2-1 0,1-1 0 16,2-3 12-16,3 4 3 0,0-1 0 0,6-3 0 16,-3 4-32-16,9-1 0 0,0-3 0 0,0 4 0 15,3-1 0-15,3-3 0 0,3 6 0 0,0-5 0 16,3-1 0-16,0 4 0 0,-1-1 0 0,-2 3 0 15,3-6-45-15,-3 6-15 0,3-2-4 0,-3-1 0 16,0 3 0-16,-3-1-1 0,0 1 0 0,-3-2 0 16,-3 1 28-16,0-1 5 0,-3 2 2 15,-3-3 0-15,-3 0 30 0,0 0 0 0,-3 0 0 0,-3 1 0 0,-6-4 15 0,-2 4 2 16,-1-4 1-16,-3 6 0 0,3-5 20 0,0-1 4 16,-8-2 1-16,2 0 0 0,0 0 8 0,3-3 1 15,-2 1 1-15,2-1 0 0,3-5-17 16,3 0-4-16,0-3-1 0,1 1 0 0,-1-4-11 0,0-2-3 15,0 3 0-15,3-3 0 0,-3-2-17 0,6-1 8 16,1-2-8-16,2-1 0 0,3 1 0 0,0-3 0 16,6 0 0-16,0 1 0 0,6-7 0 0,3 7 0 15,3-4-12-15,0 3 3 16,3 0-124-16,2 0-25 0,1 1-5 0,3 1-881 0</inkml:trace>
  <inkml:trace contextRef="#ctx0" brushRef="#br0" timeOffset="92452.85">9848 6443 730 0,'0'0'32'0,"0"0"8"0,0 0-32 0,6 0-8 16,-6 0 0-16,6 0 0 16,0 0 137-16,0-3 27 0,0 0 4 0,-6 3 2 0,0 0-35 0,6-5-7 15,0 0-2-15,0 2 0 0,3-2-66 0,0 0-12 16,0-3-4-16,0 0 0 0,-3 2-9 0,6-2-3 16,-4 3 0-16,1 0 0 0,0-3-16 0,-3 0-3 15,-3 0-1-15,3-3 0 0,-3 3-3 0,0 1-1 16,-3-4 0-16,0 3 0 0,-3 0 20 0,0 0 3 15,-3 3 1-15,0 2 0 0,-3 1-20 0,-3 4-4 16,-2 1-8-16,2 2 12 0,0 0 7 0,0 6 1 16,-6 0 0-16,0 2 0 0,3 0 13 0,-3 3 3 15,4 5 1-15,-1-2 0 0,0-3-19 0,3 2-4 16,3 3-1-16,0-2 0 0,3-1-5 0,3 1-8 16,0-6 11-16,6 3-11 0,0-3 10 0,6 0-10 15,0-2 8-15,3-3-8 0,3 0 8 0,0-6-8 16,2 1 0-16,1-3 8 0,6-3-16 0,0 1-4 0,6-4-1 15,-4-1 0 1,1-1-154-16,0-8-30 0,-3 3-7 0,0-3 0 0</inkml:trace>
  <inkml:trace contextRef="#ctx0" brushRef="#br0" timeOffset="92849.25">10152 6265 1724 0,'-9'3'76'0,"3"0"16"0,0-3-73 15,3 5-19-15,-3-5 0 0,6 0 0 0,-3 0 69 0,-3 0 11 16,6 0 1-16,0 0 1 0,0 0-6 0,0 0 0 16,0 0-1-16,9 0 0 0,3-5-51 0,0 2-9 15,3-5-3-15,0 3 0 0,6-1-12 0,-1 1 8 16,4-3-8-16,-3 3 0 0,0 2 0 0,3 3 0 16,-3-5 0-16,-4 2 0 0,4 3-10 0,-3 0 2 15,-3 3 0-15,0 0 0 0,-3-1-1 0,-3 4 0 16,-3-1 0-16,0-2 0 0,-6-3 9 0,0 0 0 15,0 7 0-15,-3 4 0 0,-3-3 0 0,0 3 0 16,-6-3 0-16,3-1 0 0,-6 4 0 0,3 0 11 16,-6-3-3-16,3 2 0 0,6 3 0 0,-5-2-8 15,-1 5 12-15,0-8-4 0,0 8 21 0,3-3 4 16,-3 3 1-16,0-3 0 0,0 0-1 0,3 0 0 16,4 1 0-16,-1-1 0 0,3-3-16 0,0 4-3 15,3-4-1-15,0-2 0 0,3 3-13 0,3-3 8 0,0 0-8 16,3 0 0-16,0-6 0 0,3 1 0 0,-1 0 0 0,7-3 0 15,0 0 0-15,0-3-8 0,0 0-1 0,3 1 0 32,-6-6-121-32,3 0-24 0,2-5-5 0,4 2-833 0</inkml:trace>
  <inkml:trace contextRef="#ctx0" brushRef="#br0" timeOffset="93213.24">10655 6255 576 0,'0'0'51'0,"0"0"-41"0,0 0-10 0,0 0 0 15,0 0 324-15,0 0 62 0,-6 5 13 0,0 3 2 16,-3 0-213-16,0 3-44 0,0 4-8 0,0-1-1 16,-3 1-67-16,1-1-12 0,-1 4-4 0,0-2 0 0,0 3-25 0,0-1-6 15,-3 3-1-15,6-5 0 0,-3 3-8 0,9-6-1 16,-3 3-1-16,3-6 0 0,3 4-10 0,3-6 0 16,-3-8 0-16,12 5 0 0,0 0 0 0,0-5 0 15,0-2 0-15,3-1 0 16,3-2-34-16,-3-3-9 0,2-6-1 0,1 1-1 15,0 0-48-15,0 0-10 0,0-6-1 16,0 3-1-16,0-2 0 0,-1 2 0 0,-2 3 0 0,-3-1 0 0,-6 1 64 16,3 3 13-16,0-1 2 0,0 0 1 0,0 6 44 0,-3 0 9 15,-6 5 1-15,0 0 1 0,0 0 66 0,0 0 14 16,-3 8 2-16,-3 2 1 0,3 1-20 0,-3 2-4 16,-6 3-1-16,6 0 0 0,-3 3-33 0,0-4-7 0,3 7-2 15,0-7 0-15,0 4-18 0,3-3-3 0,3-3-1 16,0 0 0-16,0 1-24 0,3-7 8 15,6 1-8-15,0-2 0 0,6 2 0 0,-3-8-20 16,0 0 3-16,3-6-828 0,3 4-166 0</inkml:trace>
  <inkml:trace contextRef="#ctx0" brushRef="#br0" timeOffset="94167.67">11119 6429 1994 0,'6'-5'44'0,"-6"5"8"0,0 0 3 0,0 0 1 0,0 0-44 0,0 0-12 0,0 0 0 0,0 0 0 15,0 11 71-15,3-3 12 0,-3-8 2 0,0 0 1 16,3 8-30-16,3-3-7 0,3-3-1 0,3-2 0 16,-3-2-30-16,3-3-6 0,3 2-2 0,0-2 0 15,-1-3-10-15,1 0 0 0,-3-3 0 0,0 1 0 16,0-4 0-16,3 1 0 0,-3 0 0 0,-3 2 0 16,0-2 8-16,0 2-8 0,-6-2 8 0,0 3-8 15,-6-4 0-15,0 1 0 0,-3 3 0 0,-3-1 0 16,0-2 11-16,-3 5-3 0,3-3-8 0,-6 3 12 15,-3 3-12-15,0 5 0 0,1-3 0 0,-4 6-10 16,-3 0 10-16,3 2 0 0,0 6 0 0,0-1-8 16,4 1 8-16,-4 5 0 0,6 0 0 0,-6 2 0 15,3 3 0-15,3 3 0 0,3 0 0 0,0 0 8 0,4-1-8 0,5 1 0 16,3-3 0-16,0-2 0 0,5-1 0 0,4-2 0 16,3-5 0-16,0 0 0 15,3-6-31-15,3-3-4 0,3-2-1 0,3-2 0 16,2-3-104-16,1-6-20 0,3 0-5 0,0-5-1 15,-6 1-60-15,-1-1-12 0,4 0-2 0,-3 0-1 16,0-3 80-16,-3 4 16 0,-1-1 3 0,-5 2 1 16,0 4 89-16,-9-1 17 15,3 3 4-15,-9 8 1 0,0 0 212 0,0 0 42 0,-9-2 9 0,-3 4 2 0,-6 4-44 0,1 4-9 16,-7 1-2-16,3 2 0 0,3 3-47 0,-3 2-9 16,-3 6-3-16,4 3 0 0,-4-1-40 0,0 1-8 15,3 2-1-15,0 2-1 0,3 1-35 0,1 3-8 16,-1-1 0-16,3 6-1 0,3-1 1 0,0 4 1 15,3-4 0-15,0-2 0 0,-3 1-29 0,6-7 0 16,0 6 0-16,-3-5 0 0,6-3 0 0,-6 3 0 16,4 0 0-16,-4-1 0 0,3 4-12 0,-6-3-8 0,3 2-1 0,-3 0-1 15,0-2 9-15,-3-3 1 0,0-2 1 0,-3-1 0 16,-2-2 11-16,-1-3 0 0,6-2 0 0,-3-1 0 16,0-2 0-16,0-3 0 0,0-2 0 0,1-3 0 15,-1 0 15-15,3-6 5 0,-3 1 0 0,3-6 1 16,0 1 8-16,0-1 2 0,0-2 0 0,3-3 0 15,1-5-4-15,-1-1-1 0,6-2 0 0,0-2 0 16,3-8-26-16,3-4 0 0,3-1 0 0,0-4 0 16,6 1 56-16,-3 5 7 0,3 2 1 0,-1 1 0 15,4-6-64-15,3 6-21 0,0-1 0 0,0 3 0 16,3 3 21-16,3 0 0 0,3 3 0 0,-4-1 0 16,4 0 0-16,0 1-11 0,6-3 11 0,2 0-8 15,-2-3-112-15,0 3-21 0,0-1-5 16</inkml:trace>
  <inkml:trace contextRef="#ctx0" brushRef="#br0" timeOffset="94922.19">11735 6482 1825 0,'0'0'40'0,"0"0"8"0,0 0 1 0,0 0 3 0,6-5-41 0,-3 0-11 15,0-3 0-15,3 0 0 0,3 3 47 0,-3-6 7 16,9 0 2-16,-6 1 0 0,6-1-41 0,-3 1-15 15,6-4 11-15,0 4-11 0,-4-3 16 0,4-1-4 16,0 1 0-16,0 0 0 0,3 2-4 0,-3 1 0 16,0-3-8-16,2 5 12 0,1 5-12 0,-3-5 0 15,0 0 0-15,-3 5 0 0,0 3 0 0,-6 3 9 16,0 5-9-16,-6 0 8 0,0 3 0 0,-6 2-8 16,-3 3 12-16,-3 2-4 0,-3 1 28 0,0 2 6 15,-3 3 1-15,0-3 0 0,0 3 1 0,0-6 1 16,3 1 0-16,0-1 0 0,1-2-13 0,2-3-4 15,0-2 0-15,3-1 0 0,0-2-13 0,0-2-3 16,6-6-1-16,0 0 0 0,0 0-11 0,0 0 0 16,9 0 9-16,0-6-9 0,3-2 0 0,5-2 0 15,-2-3 0-15,6-3 0 0,3-3 0 0,0 1 0 16,3-3 0-16,-4 2 0 16,-2-2-26-16,6 2 0 0,-6 1 0 0,3 2 0 15,-3 0 14-15,-1 3 4 0,-2 2 0 0,0 3 0 0,-6 0-12 16,-3 6-1-16,-3 2-1 0,-6 0 0 0,0 0 22 0,3 5 0 0,-3 3 0 0,-6 0 0 15,3 5 22-15,-6 0 6 0,-3-2 0 0,0 5 1 16,-3-3-14-16,0 3-3 0,1 5-1 0,-1-2 0 16,3-4 11-16,0 4 2 0,-3-3 1 15,9 0 0-15,3-3-13 0,0-2-4 0,-3 2 0 0,3-5 0 16,6 2 4-16,-3-2 0 0,0-8 0 0,9 8 0 16,0-3-12-16,3 1-17 0,0-6 4 0,3-3 1 15,3 0-164-15,-1 1-32 0,13-11-6 16,-6-3-2-16</inkml:trace>
  <inkml:trace contextRef="#ctx0" brushRef="#br0" timeOffset="95288.21">12536 6429 2127 0,'0'0'47'0,"-3"3"9"0,-3 2 3 0,6-5 1 0,0 0-48 0,0 0-12 15,0 0 0-15,0 0 0 0,6 6 0 0,0-4 0 16,3-4 0-16,0-1-11 0,9 0 11 0,-6-2 0 0,3 0 0 0,0-6 0 16,-1 3 0-16,4-2 0 0,0 2 0 0,-3 0 0 31,0 0-42-31,0-5-13 0,-6 2-2 0,3 0-1 0,-6 3 38 0,0-2 8 16,-4-1 2-16,1 1 0 0,-6 2 10 0,3-3 0 0,-5 1 0 0,2 2 0 15,-3 0 0-15,-3 5 0 0,0-2 0 0,-3 2 0 16,0 3 29-16,-3 3 11 0,0 5 3 0,0-3 0 15,-6 6 17-15,4 2 3 0,-4 3 1 0,3 0 0 16,0-1 0-16,3 7 0 0,3 1 0 0,0-1 0 16,-3-1-44-16,7-3-9 0,5 1-2 0,0-1 0 15,3 1-9-15,0-6 0 0,6 0 9 0,2-5-9 16,7 3 0-16,-3-8 9 0,6 2-9 0,0-5 0 16,3 0-40-1,3-3-16-15,-1-2-2 0,1-6-1013 0</inkml:trace>
  <inkml:trace contextRef="#ctx0" brushRef="#br0" timeOffset="95872.82">13274 5898 1915 0,'0'0'42'0,"0"0"9"0,0 0 1 0,0 0 2 0,6 0-43 0,3-6-11 16,0 4 0-16,3-4 0 0,0 6 20 0,3-8 1 0,0 0 1 0,3-2 0 16,2 2-2-16,1-3-1 0,3 3 0 0,-3-2 0 15,-3-3-7-15,3-3-2 0,-1 3 0 0,4-1 0 16,-3-2-10-16,0 3 0 0,0-3 0 0,0 0 0 16,-4 1 0-16,1-4 0 0,-3 3 0 0,0-5 0 15,-3 5 15-15,0-5-3 0,0 0 0 16,-3-3 0-16,0 3 20 0,-3 0 4 0,0-3 1 0,0 3 0 15,-3-1-23-15,-3 7-5 0,-3-1-1 16,0 5 0-16,-3 6 34 0,-3 5 6 0,-3-5 2 0,-6 10 0 16,-6 8-14-16,-6 0-4 0,-2 6 0 0,-7 5 0 15,0-1 7-15,0 9 1 0,1 5 0 0,-4 6 0 16,6-1-13-16,-5 6-3 0,-4-3 0 0,3 7 0 16,-5-1 18-16,5 4 3 0,9 1 1 0,-2-1 0 15,2-2-31-15,3 0-7 0,3-5 0 0,4-3-8 0,5 0 9 16,3-5-9-16,3 2 0 0,3-5 9 0,3-5-9 15,6-3 0-15,0-5 0 0,3-3 0 0,0-3 0 16,3-2-11-16,3-5 3 0,3-3 0 0,0-6-8 0,0-2-2 16,5 0 0-16,1-5 0 15,0-6-37-15,-3 1-7 0,0-3-2 16,-3-3 0-16,3 0 21 0,0 3 4 0,2-1 1 16,-2 1 0-16,-3 0 29 0,-3 2 9 0,0 3 0 0,-3 6 0 0,-6 2 0 15,0 0 9-15,3 5 1 0,-6 6 0 0,0-3 37 0,0 5 7 16,-3 3 2-16,3 0 0 0,-3-1-13 0,3 1-3 15,0 0 0-15,0 0 0 0,3-3-32 0,3 1-8 16,0-4 0-16,6 1 0 0,-3-3 0 0,3-3 12 16,3 0-12-16,0-2 12 0,3-3-12 0,-3 0 0 15,3-3-12-15,2-2-866 16,-2 0-173-16</inkml:trace>
  <inkml:trace contextRef="#ctx0" brushRef="#br0" timeOffset="96755.46">13518 6334 1666 0,'0'0'74'0,"0"0"15"0,0 0-71 0,0 0-18 0,0 0 0 0,0 0 0 16,0 0 82-16,0 0 13 0,0 0 2 0,0 0 1 15,-3 5-26-15,-3 1-4 0,6 2-2 0,-2 5 0 16,-4-3-35-16,0 6-7 0,0 0-2 0,0 3 0 16,0 2 13-16,-3 3 2 0,3-8 1 0,-3 2 0 15,3-2-18-15,3 0-4 0,-3-3-1 0,3 0 0 16,3-5-15-16,0-8 9 0,0 0-9 0,0 0 8 16,9 6-8-16,3-4 0 0,3-7 0 0,3 0 0 15,-3-6 0-15,5-2 0 0,7 0 0 0,0-6 0 16,3 1 0-16,-1-4-20 0,1 4 3 0,-3-1 1 15,-3-2-24-15,3 3-4 0,-4 2 0 0,-2 0-1 0,-3 3 25 0,0-1 6 16,-3 4 1-16,-3-1 0 0,-3 9 13 16,-9 2 0-16,0 0 0 0,0 0-9 0,0 0 53 0,-3 5 10 15,-3 5 2-15,0 1 1 0,-3 5-21 0,-3 0-4 16,3 0 0-16,-3 5-1 0,0-3 4 0,0 1 1 16,3-3 0-16,1 0 0 0,2 0-23 0,3-3-4 15,0-3-1-15,0 1 0 0,3 0-8 0,0-4 0 16,0-7 0-16,0 0-11 0,9 6 11 0,2-6 0 15,1-3 0-15,0-2 0 0,6-3 0 0,0-3 0 16,0-2 0-16,3 0 0 16,2 0-29-16,-2-3-4 0,-3 0-1 0,0 0 0 15,3-3-10-15,3 4-3 0,-3-1 0 0,-1 2 0 0,1 1 19 0,-3 3 3 16,0-1 1-16,-3 3 0 0,-3 5 24 0,-6-2-10 0,-6 5 10 16,0 0 0-16,0 0 0 0,0 8 14 15,0-3-1-15,-6 3 0 0,-3 3 22 0,0 5 4 0,0-6 1 16,-3 4 0-16,0 2-10 0,0-1-2 0,-3 1 0 0,3 0 0 15,3 3-4-15,1-6-2 0,-1 0 0 0,3-2 0 16,6-1-22-16,0 1 0 0,0-3 0 16,0-8 0-16,9 8 0 0,0-3-12 0,-1-2 12 15,4-3-12-15,3 0-103 16,3-3-21-16,0-5-4 0</inkml:trace>
  <inkml:trace contextRef="#ctx0" brushRef="#br0" timeOffset="97434.93">14411 6382 1382 0,'-12'8'61'0,"7"-6"13"15,-4 4-59-15,3 2-15 0,0 2 0 0,3-2 0 0,0-3 208 0,3-5 40 16,0 0 7-16,0 0 1 0,0 0-167 0,6 8-33 16,3-2-8-16,3-6 0 0,-1 0-30 0,1-6-6 15,0 4 0-15,0-6-1 0,3-3-11 0,0 3 0 16,3 0 0-16,-3 0 0 0,3-2 0 0,-4 2 0 15,-2-5 0-15,0 2 0 0,0 0 0 0,-6 1 0 16,0-1 0-16,0-2 0 0,-3 0 8 0,-3 0-8 16,3 2 0-16,-3-2 8 0,-6 0-8 0,3-1 8 15,-3 4-8-15,3 2 8 0,-6 2-8 0,-6 6 0 16,3 0 0-16,-5 6 8 0,-1-1 5 0,-3 3 1 0,3 3 0 16,-3 4 0-16,0 4 22 0,-3 0 4 0,7-1 0 0,-1 3 1 15,0 3-17-15,3 2-4 0,3-2-1 0,0-3 0 16,3 3-7-16,6-3-2 0,0-2 0 0,3-3 0 15,0-3-10-15,9-5 0 0,0 3 9 0,6-6-9 16,3-2 0-16,3-3 0 0,0-3 0 0,-1-2 8 16,1-3-8-16,3-3-12 0,0 0 4 15,0-2 0-15,2-3-37 16,1 0-7-16,-3-2-2 0,-3 2 0 0,0 0 28 0,-3 0 6 0,-4 6 0 0,1-3 1 16,-3 2 19-16,0 3-8 0,0-3 8 0,-3 3 0 15,0 6 0-15,-9 2-8 0,0 0 8 0,0 0 0 16,6 5 15-16,-6 3 6 0,-3 3 2 0,0 2 0 15,-3 3 14-15,-3 0 3 0,3 0 1 0,-3 2 0 0,-3 1-13 16,3 2-2-16,3-5-1 0,-3-3 0 0,6 3-13 0,-2-6-4 16,2 4 0-16,3-4 0 0,0-2-8 0,0 3 0 15,0-11 0-15,0 0 0 0,0 0 0 0,11 0 8 16,4-8-8-16,-3 5 0 0,0-5 0 0,3 0 0 16,0-2 0-16,3-1 0 15,3-5-24-15,-4 0-3 0,4 0-1 0,0 0 0 16,0 1 1-16,0-4 0 0,0 3 0 0,2-2 0 15,-2 4-4-15,3-1-1 0,-6-1 0 0,0 5 0 0,0 3 23 0,-6 3 9 16,0 0-8-16,-1 2 8 0,-5 3 0 0,-6 0 0 16,0 0 0-16,6 8 0 0,-6 2 40 0,0 4 4 15,-6-6 1-15,0 5 0 0,0 3-20 0,-2 0-4 0,-1 0-1 16,-3-1 0-16,3 4 10 0,0-3 2 16,0 2 0-16,6-4 0 0,-3 1-32 0,3-1 0 0,3-4 0 0,0 1 0 15,3-3 0-15,3 0 0 16,0 0 0-16,0-6 0 15,6-2-123-15,-3 0-27 0</inkml:trace>
  <inkml:trace contextRef="#ctx0" brushRef="#br0" timeOffset="98582.86">15730 6435 2084 0,'0'0'92'0,"0"0"20"0,0 0-90 0,0 0-22 0,0 0 0 0,0 0 0 15,0 0 34-15,0 0 2 0,0 0 1 0,0 0 0 16,6 0-12-16,3-6-2 0,0 1-1 0,0 0 0 16,3 0-22-16,-3-3 8 0,0-3-8 0,-1 3 0 15,1 3 0-15,3-3 0 0,0-3 0 0,0 1 0 16,-3-1 0-16,0 0 0 0,-3 1 0 0,3-1 0 16,-9 1 0-16,3 2 0 0,-3-3 0 0,0-2 8 15,-6 2-8-15,0-2 8 0,-6 3-8 0,3-4 8 16,3 4-8-16,-6 2 8 0,0-3-8 0,-3 6 8 15,-5 2 0-15,2 1 0 0,-3 2 0 0,0 2 0 0,-3 6 28 16,3-2 5-16,-2 4 2 0,2 3 0 0,3 1-8 16,-3 1-2-16,3 1 0 0,3 3 0 0,0-1-17 0,1 1-3 15,5 2-1-15,-3 3 0 0,6-3-12 0,0 3 0 16,3-3 0-16,3 0 0 0,3-2 0 0,3-6 0 16,0 0 0-16,6-2 0 0,3-3 8 0,-1-3-8 15,4-2 0-15,3-6 0 0,0-2 0 0,6-3 0 16,2-3 0-16,1-5 0 0,-3-2-14 0,3-1-9 15,3-2-1-15,-4 3-1 16,4 2-1-16,-3 0 0 0,-3-8 0 0,-7 5 0 0,1 1 14 0,-3-1 4 16,-3 4 0-16,-3-1 0 0,-3 5 0 0,-3 1 0 15,-3-1 0-15,0 6 0 0,-3 5 8 0,-6-3 0 16,0 3 10-16,-3 3-10 0,-3-1 33 0,0 6 1 16,-3 0 0-16,-3 5 0 0,-2 6 10 0,2-1 3 15,-3 1 0-15,3 2 0 0,3 0-27 0,3 3-4 16,9-3-2-16,-3 0 0 0,-3-2-14 0,3-1 0 0,9-2 0 15,3 0 0-15,3-5 0 0,3-3 0 0,3-3 0 0,6-2 0 16,0-6 0-16,0 0 0 0,-1-5 0 0,4 1 0 31,-3-7-28-31,3 4-6 0,-3-11-1 0,2 5 0 0,-2-3-17 0,3 3-3 0,0-2-1 16,0-1 0-16,-3 1 8 0,-1 2 2 16,1-3 0-16,-6 1 0 0,0 5 24 0,0-1 5 0,-3 1 1 0,0 3 0 15,-6 2 0-15,-3 2 0 0,-3 6 0 0,0 0 0 16,0 0 53-16,0 0 11 0,-9 6 3 0,0 2 0 15,0-1 0-15,-3 4 0 0,-3 5 0 0,0-3 0 16,3 6-8-16,0-1-2 0,0-2 0 0,4 0 0 16,-1 2-28-16,3-2-5 0,3 0-8 0,3-3 11 0,0 1-11 15,3-4 0-15,3 1 0 0,0-6 8 0,0 0-8 16,5-5 0-16,1 0 0 0,3-5 0 16,-3 0 0-16,0-3 0 0,6-3 0 0,0 3 0 15,3-5-44-15,-4 0-5 0,4 0-1 0,0 2 0 16,0-5-9-16,-3 0-1 0,0 0-1 0,0 3 0 15,-1-3 17-15,-2 1 4 0,0 4 1 0,-3-5 0 0,3 3 16 0,-6 2 3 16,3 3 1-16,-6 0 0 0,0 3 19 0,-6 5 8 16,0 0-8-16,0 0 12 0,-6 5 41 0,0 3 8 0,-6 3 2 15,3-1 0-15,-3 6-4 0,3 0-1 16,-3 3 0-16,0-1 0 0,3 3-25 0,0-2-5 16,1 2 0-16,2-2-1 0,3-1-17 0,0-2-10 0,3-3 12 15,3-2-12-15,3-3 8 0,2 0-8 16,1-6 0-16,3 1 0 0,6-8 0 0,-3-1-9 0,3-4 1 15,3-1 0 1,0-2-133-16,-1-3-27 0,10 3-4 0,-3-3-846 0</inkml:trace>
  <inkml:trace contextRef="#ctx0" brushRef="#br0" timeOffset="99202.31">17117 5921 2451 0,'-12'3'54'0,"3"0"11"0,0 2 3 0,3 0 0 16,-3 1-54-16,3 1-14 0,4-1 0 0,2-1 0 0,-3 0 62 0,3-5 10 16,0 0 1-16,8 3 1 0,7 0-51 0,0-3-11 15,0 0-1-15,6-6-1 0,3 1-1 0,0-3 0 16,-4 3 0-16,4-3 0 0,6-5-9 0,-3-3 0 16,0 3 0-16,-4-9 0 0,1 4 0 0,-3 2 0 15,3-3-14-15,-6-2 5 0,0 0 9 0,-1 0 0 16,7-3 0-16,-3-5 0 0,3-3-12 0,-3-2-1 15,0-3 0-15,-1-3 0 16,1-2-31-16,0 0-5 0,0 2-2 0,-3 3 0 0,3 0 31 0,-10 8 7 16,-5 5 1-16,-3 8 0 0,-3 3 28 0,-9 0 7 15,-8 10 1-15,-4 0 0 0,0 9 19 0,-6 7 4 16,-3 0 1-16,-2 3 0 0,-4 5-20 0,-3 3-3 16,1 8-1-16,-10 2 0 0,-9 3-24 0,7 8 0 15,2-3 0-15,6 9 0 0,-5-1 26 0,5 3 6 16,3 2 2-16,4 6 0 0,-1 5-34 0,-3 0 0 0,1-2 0 0,5 2 0 15,0 3 0-15,3-3 0 0,1 6 0 0,-1-6 0 16,-3 2 0-16,6-4 0 0,4-1 0 0,2-2 0 31,3-2-14-31,-3-4-10 0,6-2-1 0,0-5-1 16,0-6-10-16,3-5-1 0,4-5-1 0,-1-3 0 0,0-3 0 16,-3-2 0-16,3-5 0 0,3-3 0 0,0-9 30 0,0 4 8 0,0-6 0 0,0 1 0 15,0-4-12-15,0-2 1 0,3 0 1 0,-3-5 0 16,3 0-19-16,0-3-4 15,0-3-1-15,0-2 0 0,-3-3 34 0,6 0 0 0,-3-5 0 0,3 0 0 16,0-3 0-16,-3-2 0 0,3-4 0 0,0 4 0 16,0 0 33-16,3 2 14 0,-3 0 2 0,0 5 1 15,3 4 6-15,-3-1 0 0,3 2 1 0,0 1 0 16,3 3-13-16,0-4-4 0,0 4 0 0,3 5 0 0,3-11-25 0,0 5-6 16,3 0-1-16,6-2 0 0,2 3-8 0,4-4-9 15,3 1 9-15,0 3-13 0,-3-4 13 0,2 1 8 16,4 3 0-16,-3-4-8 15,3 4-64-15,-4-1-19 0,-2-2-4 0,-3 2-1148 16</inkml:trace>
  <inkml:trace contextRef="#ctx0" brushRef="#br0" timeOffset="100085.51">17602 6310 1566 0,'0'0'69'0,"0"0"15"0,6 0-68 0,-6 0-16 16,0 0 0-16,0 0 0 0,9 3 80 0,-3 2 13 15,-6-5 3-15,0 0 0 0,9-2 0 0,-3 2 0 16,-6 0 0-16,3-6 0 0,0-2-67 0,6 3-13 16,3-5-2-16,-3 2-1 0,-3-3 0 0,6-2 0 15,-1 2 0-15,1 1 0 0,3-6-5 0,-6 5-8 16,3-2 11-16,0 0-11 0,-3-1 11 0,0 1-11 16,-3-3 10-16,0 0-10 0,-6 1 8 0,3 1-8 15,-6-7 0-15,3 3 9 0,-3-3-9 0,-3 7 0 16,-6 1 9-16,0 2-9 0,-3 6 19 0,-3 5-1 0,-3 0 0 0,-2 8 0 15,-1 0 7-15,0 5 2 0,3 3 0 0,-3 3 0 16,-2 2 9-16,2 0 1 0,6 0 1 0,0 0 0 16,-3 3-29-16,9 0-9 0,0 2 0 0,0 1 0 15,7-3 10-15,-1 2-10 0,-3-5 8 0,9 0-8 16,3 1 0-16,0-9 0 0,3 0 0 0,0-5 0 16,5 0 0-16,4-5 0 0,3-3 0 0,3-6 0 15,3-2 0-15,6 0 8 0,-1-5-8 0,4-3 0 16,0-2 0-16,3-1 0 0,-1-4-9 0,1-1 9 15,0 3-28 1,-4-3 2-16,-2 0 0 0,3-3 0 0,0-4 11 0,2-4 3 0,-2-4 0 0,3-4 0 16,-3 1-6-16,5-3-1 0,1-3 0 0,0-2 0 15,-4 2-24-15,-2-10-5 16,0 3 0-16,-3 2-1 0,5 2 26 0,-5 4 6 0,0 5 1 0,-3-1 0 16,-3 14 30-16,-4-5 6 0,-2 5 2 0,-3 7 0 0,0 1 18 0,-6 5 3 15,-3 6 1-15,-3 2 0 0,0 3 16 0,-3-1 3 16,0 6 1-16,0 0 0 0,0 0-29 0,-3 11-6 15,-6-1-1-15,-3 4 0 0,0 4-7 0,-6 3-1 16,0 8-1-16,-2 6 0 0,-1-1 1 0,0 6 1 16,-3 5 0-16,-3 3 0 0,0 2-4 0,-8 3-1 15,2 0 0-15,-3 2 0 0,4-5-16 0,-1 3 10 16,-3 0-10-16,3 0 8 0,7-10-8 0,2 2 0 16,3-6 9-16,0 4-9 0,9-4 0 0,0-7 0 15,3 0 0-15,3 0 8 0,3-11-8 0,3 0 0 16,0-3-11-16,3-2 11 0,3-3-22 0,0-5 2 15,3-2 0-15,6-6 0 16,-3-3-104-16,6-2-21 0,0-3-4 0,3-3-1029 0</inkml:trace>
  <inkml:trace contextRef="#ctx0" brushRef="#br0" timeOffset="100744.75">18308 6152 2030 0,'-12'8'90'0,"6"-3"18"0,0 0-86 0,-3 3-22 0,3 5 0 0,-3-7 0 15,3 4 68-15,-3-2 8 0,3 0 3 0,3 0 0 16,3 3-19-16,0-6-3 0,0 0-1 0,3 0 0 16,3-2-36-16,3 0-7 0,-9-3-1 0,9 0-1 0,0-3-3 0,3 0-8 15,0-2 12-15,0 0-4 0,0-3-8 0,3 0 0 16,-1-3 0-16,-2-2 8 0,6 5-8 0,-3 0 0 16,-3-5 0-16,0 0 0 0,3 0 0 0,-3-1 0 15,-3-2 0-15,2 1 0 0,-2 1 0 16,0-4 0-16,-3 2 0 0,-3-3 0 0,0 6-16 0,-3 5 5 15,-3 0 1-15,-3 3 0 0,-3 5 10 16,-3 3 0-16,1 5 0 0,-7 2 8 0,3 1 17 0,-3 5 4 16,0 0 1-16,3-1 0 0,-3 4 9 0,1-1 1 15,2 4 1-15,0-4 0 0,0 6-27 0,3-3-6 16,3 0 0-16,3-2-8 0,0 2 32 0,3 0 0 16,3-5 0-16,3-3 0 0,3 0-32 0,6-5 0 15,0 0 0-15,0-5 0 0,3 0 0 0,0-6 0 16,5-2 0-16,-2-1 0 15,3-2-29-15,0-2-13 0,3-1-2 0,3 1-1 0,-4-3 18 0,-2 2 4 0,0-5 1 0,0 3 0 16,0-3-1-16,2 3 0 0,-2-1 0 0,0 4 0 16,0-1 23-16,-9 6 0 15,3-6 0-15,-6 6 0 0,-3 5 0 0,-6 0 0 0,0 0 0 0,0 0 0 16,0 8 26-16,-3 0 10 0,-3 5 1 0,-6-2 1 16,3 2-14-16,-3 6-4 0,-3-4 0 0,0 4 0 15,3 0-20-15,0-4 0 0,1 4 0 0,2-1 0 16,3-4 30-16,3-1 2 0,0 0 0 15,6-2 0-15,0-3-32 0,0-3 0 0,9 0 0 16,-1-7 0-16,4-1 0 0,3-5 0 0,0-3 0 0,0 3 0 31,0-2-29-31,3-3-12 0,-4-3-3 0,4 0 0 0,-3 3 4 0,-3-3 1 0,3 3 0 16,0-3 0-16,-3 2 10 0,2 4 1 0,1-3 1 0,0 2 0 16,-3 3 18-16,-3 3 9 0,0-3-10 0,-6 5 10 0,3 3 0 0,-6 0 10 15,-3 0 0-15,0 8 0 0,-3 0 26 0,0 0 6 16,-3 3 1-16,0-1 0 0,0 3-14 0,0 1-2 15,0 2-1-15,-3-3 0 0,3 3-15 0,3 2-3 16,-3-5-8-16,3 1 12 0,3-4-12 16,0 1 0-16,0-3 0 0,3 0 0 15,-3-3-43-15,9 0-11 0,0-2-2 16,0-3-1152-16</inkml:trace>
  <inkml:trace contextRef="#ctx0" brushRef="#br0" timeOffset="101306.9">19736 5641 806 0,'-3'-11'72'0,"6"6"-58"16,0-3-14-16,0 3 0 0,-3 5 227 0,0 0 42 15,0 0 9-15,0 0 2 0,0 0-152 0,0 0-29 16,0 0-7-16,0 0 0 0,0 0-23 0,-6 10-4 15,-2 6-1-15,-4 3 0 0,3 2-16 0,-6 3-3 0,0 5-1 0,-6 5 0 16,-3 3-19-16,0 0-4 16,-5 0-1-16,-1 3 0 0,6 5-6 0,-3-8-2 0,1 3 0 0,2 2 0 15,0-13-12-15,6 3 0 16,3-3 0-16,6-5 0 0,0-3-12 0,6-2-4 16,6-6-2-16,3-3 0 15,3-2-38-15,6-5-8 0,3-3-2 0,-3-5 0 16,3-3-171-16,0-3-35 0,23-18-6 0,-5 5-2 0</inkml:trace>
  <inkml:trace contextRef="#ctx0" brushRef="#br0" timeOffset="101744.28">20061 5292 2077 0,'0'-8'45'0,"0"2"10"0,0 1 1 15,0 0 4-15,0 5-48 0,0 0-12 0,0 0 0 0,-9 0 0 0,0 0 66 0,0 3 11 16,-3 4 3-16,0 4 0 0,0 5-21 0,-2 2-4 15,-7 6-1-15,3 0 0 0,0 8-8 0,0 0-2 16,-3 5 0-16,-3 2 0 0,7-2-28 0,-1 6-7 16,0-6-1-16,6-3 0 0,6-2-8 0,0 0 0 15,0-1 0-15,3-2 0 0,6-7 0 0,3-4 0 16,0 1 0-16,6-6 0 0,3-3 0 0,6-2-11 16,-3-8 3-16,2 0 0 15,1-2-26-15,3-6-5 0,3-3-1 16,3-2 0-16,-4 0 13 0,1 0 3 0,3-3 0 0,-3-5 0 15,-1 2-2-15,-2 0 0 0,6-2 0 0,-3-5 0 0,3-1 26 16,-1-2-10-16,4-2 10 0,-6-1 0 0,-3 0-10 0,0 8 10 16,2-2-8-16,-8 2 8 0,0 5 0 0,-6 6 9 15,0 8 0-15,-9 0 0 0,-3 5 31 0,-6 8 7 16,0 5 1-16,-6 0 0 0,0 6 3 0,-6 2 1 0,-3 8 0 16,-2-3 0-16,-4 9-29 0,3-6-6 0,-3 3-1 15,6-1 0-15,-2 1-16 0,-1 0 10 0,0 2-10 16,3 1 8-16,0-1-8 0,0 0 0 0,4 3 0 0,-1-2 0 15,3-3 0-15,3-1 0 0,-3-2 0 0,6 3 0 16,0-8-19-16,3-3 1 0,0-2 0 0,6-1 0 16,0 1-149-1,3-9-29-15,3-2-7 0,6-5-493 0,0-3-98 0</inkml:trace>
  <inkml:trace contextRef="#ctx0" brushRef="#br0" timeOffset="101923.24">20382 5958 864 0,'0'0'76'0,"0"0"-60"16,-3 3-16-16,0-3 0 0,-6 5 239 0,4 1 45 15,-1 4 8-15,-3-4 3 0,-3 7-146 0,0 0-29 16,3 6-5-16,-3-4-2 0,-3 4-59 0,3-3-12 16,3 2-2-16,0 1-1 0,0-3-22 0,3 2-4 15,-2-5-1-15,5 3 0 0,0-5-12 0,0 2 0 16,3-5 0-16,0 0 0 0,3-3-8 0,-3-5-5 16,0 0-1-16,9 3 0 15,-1-3-118-15,4-3-24 0,-3-2-5 0,3 0-1 0</inkml:trace>
  <inkml:trace contextRef="#ctx0" brushRef="#br0" timeOffset="102259.34">21171 5165 1926 0,'0'0'42'0,"0"0"9"0,-3 10 1 0,0 1 3 0,-3 2-44 0,-3 3-11 0,0 0 0 0,0 5 0 16,-5 3 98-16,2 2 18 0,-3 3 3 0,0 3 1 16,0 3-42-16,-3 2-8 0,-6 8-2 0,-2 0 0 0,-1-1-14 15,0 4-3-15,-3 2-1 0,0 1 0 16,1-1-32-16,-4-2-6 0,6-1-2 0,-3 3 0 0,10-5-2 0,-1-5 0 15,0-3 0-15,6-5 0 0,3-3-8 0,3-5 0 16,0 0 0-16,3-6-11 0,6-2-10 0,3-8-3 16,-3 0 0-16,9-3 0 15,0-2-60-15,3-6-12 0,3-2-2 0,3-6-1 16,3 1-100-16,-1-3-20 0,1-3-4 16,6-3-350-16,-3-2-71 0</inkml:trace>
  <inkml:trace contextRef="#ctx0" brushRef="#br0" timeOffset="102692.69">21484 5276 2286 0,'0'-5'50'0,"0"2"10"0,-3-2 3 0,0 5 1 0,-3 0-51 0,-3 2-13 15,-3 1 0-15,-3 5 0 0,-3 2 99 0,-3 6 17 16,-2 5 3-16,2-2 1 0,0 7-71 0,-3 6-13 0,3 0-4 0,0 5 0 16,-2 3-9-16,-1-1-3 0,0 4 0 0,3-1 0 15,0 0 4-15,3 3 0 0,-2 3 0 0,-1 0 0 16,3-1-24-16,0-7 0 0,-3 2 0 0,6-2 0 15,0-6 0-15,4-2 0 0,-1-3 0 0,0 0-12 16,6-8-21 0,-3 1-5-16,0-7-1 0,6 1 0 0,-3-5-15 15,3-1-3-15,-3-2-1 0,3-2 0 0,0-4-90 16,3-2-17-16,0 0-4 0,0 0-1 0,0-8 42 0,0-2 8 16,-3-1 1-16,-3-2 1 0,3 0 6 0,-3 0 2 15,-3-6 0-15,3 1 0 0,-3-4 110 0,-2-1 10 0,2-4 8 0,-3 3 2 16,3 0 35-16,0 1 7 0,-3-1 2 0,0 0 0 15,-3 6 117-15,3 2 24 0,3-3 5 0,3 6 1 0,-3 2-59 16,3 3-12-16,1 0-3 0,2 3 0 16,0 0-75-16,3 5-15 0,0 0-3 0,6-3-1 15,-1 1-27-15,7-1-6 0,3 3-1 0,0-3 0 0,3 3 2 0,3 0 0 16,0 0 0-16,5 0 0 0,1 0-11 0,0 3 0 16,0-3 0-16,-3 0 0 0,-1 3 0 0,-2-3 0 15,-3 5-14-15,0-3 5 16,0 1-34-16,-3 0-6 0,3 2-2 0,-4 0 0 15,1-2-117-15,0 2-24 0,-6-2-5 0,3 2-834 0</inkml:trace>
  <inkml:trace contextRef="#ctx0" brushRef="#br0" timeOffset="103021.18">21296 5919 2098 0,'-3'2'46'0,"3"1"10"0,-3 2 1 0,3 1 3 0,-3-4-48 0,0 4-12 0,0 1 0 0,0-1 0 15,3 2 96-15,0-3 18 0,0 0 3 0,3 3 1 16,3-5-52-16,0 2-10 0,0 0-3 0,6-5 0 15,0-5-35-15,6 3-7 0,3-4-2 0,-3 1 0 16,2 0-9-16,1-6 8 0,-3 3-8 0,0-2 8 16,-3 4-8-16,0-4 0 0,0-4 0 0,-4 4 0 15,-2-3 0-15,0 2 0 0,0-2 0 0,0-3 0 16,-3 3 8-16,0-3 0 0,-3 3 0 0,0 5 0 16,-6-6-8-16,3 4 0 0,-3 5 0 0,-6 2 0 15,-3 3 12-15,0 3 0 0,-3 2 0 0,-8 5 0 0,-1 4 35 16,-3-4 7-16,-3 9 2 0,4 2 0 0,-1 0-40 15,3 6-7-15,6-6-1 0,-3 3-8 0,3 2 0 0,3 0 0 16,4-4 0-16,2 1 0 0,0 1 13 0,3-5-1 16,6-1 0-16,6-2 0 0,0-3-12 0,3 1-15 15,-3-4 3-15,2-2 1 0,10-3 1 0,0 1 0 16,0-1 0-16,6-5 0 16,-3 0-156-16,3-5-31 0,2 2-7 0</inkml:trace>
  <inkml:trace contextRef="#ctx0" brushRef="#br0" timeOffset="103557.71">22124 5305 1090 0,'23'-21'48'0,"-11"8"11"0,3-1-47 0,0-2-12 15,-3 1 0-15,0-4 0 0,0 3 107 0,-3 0 19 16,3 0 4-16,-3 3 1 0,0 3-2 0,-6 2 0 16,0 0 0-16,-1 2 0 0,-2 6-23 0,0 0-5 15,0 0-1-15,-2 0 0 0,-7 0-32 0,-3 6-6 16,-3 2-2-16,0 5 0 0,-3 3-6 0,0 5-2 15,-3 3 0-15,1 2 0 0,-4 3-6 0,0 11-2 16,0-6 0-16,0 9 0 0,0 4-22 0,4-4-5 16,-4 4-1-16,0 1 0 0,-3 2-8 0,0-2-8 0,-2-1 9 15,2 1-9-15,0 0 8 0,3-9-8 16,3 6 0-16,4-5 0 0,2-6 0 0,3 3 0 16,6-13 0-16,0 3 0 0,6-6 0 0,0-3 0 0,9-4-13 0,0-1 4 31,0-3-90-31,3-2-17 0,2-8-4 0,4 0-1 15,0 0-68-15,3-5-14 0,-3 0-2 0</inkml:trace>
  <inkml:trace contextRef="#ctx0" brushRef="#br0" timeOffset="104037.97">22109 5779 2070 0,'-9'-6'92'0,"9"6"18"15,-3-2-88-15,3 2-22 0,0 0 0 0,0 0 0 16,0 0 55-16,0 0 6 0,-6 0 2 0,6 0 0 15,0 0-21-15,-6 5-4 0,0 0-1 0,3 6 0 16,0-3 11-16,-3 5 1 0,0 3 1 0,0 0 0 0,0 2-16 0,0 3-3 16,0-2-1-16,0-3 0 0,3 0-30 0,0-1 0 15,3 1 0-15,0 0 0 0,3-8 0 0,0 0 0 16,3 0 0-16,3-5 0 0,0-1 0 0,3-4 0 16,0-1 0-16,0-2 0 15,6-1-28-15,0 1-11 0,0-3-2 0,-1-5-1 0,-5 5 16 0,3-5 3 16,0 0 1-16,0-1 0 15,0 1-8-15,0 3-2 0,-3-4 0 0,2-2 0 0,1 6 32 0,-3-1 0 16,-3 3 13-16,0 3-4 0,-6 0 12 0,-3 5 3 16,0 0 0-16,0 0 0 0,-3 8 6 0,-6 0 2 15,0 5 0-15,0 0 0 0,-3 0 9 0,1 3 3 16,-1-3 0-16,3 3 0 0,0 0-26 16,0 0-5-16,0-3-1 0,6 3 0 0,0 0-4 0,3-3 0 0,3-5-8 15,0 0 12-15,6 0-12 0,3-5 0 0,-3-1 0 0,6-2 0 16,-1-2 32-16,1-1 0 0,0-2 0 0,0 0 0 15,3-3-32-15,-3 0 0 0,0 0 0 0,0-3 0 16,-4 1 0-16,4-4 0 0,-3 4 0 0,3-1 0 16,0 1 0-16,0-1 0 0,-3 0 0 0,3-2 0 15,0 3 0-15,-1-4 0 0,1 1 0 0,-3 3 0 16,6-1-20 0,-6 0-9-16,0 1-3 0,0 2 0 0,-3 0-44 15,0 0-8-15,0 3-3 0,-3-3-700 0,-3 2-140 0</inkml:trace>
  <inkml:trace contextRef="#ctx0" brushRef="#br0" timeOffset="104793.08">22862 5821 1220 0,'0'0'27'0,"0"0"5"0,0 0 2 0,0 0 0 0,0 0-34 0,0 0 0 16,0 0 0-16,0 0 0 0,0 0 135 0,0 0 20 0,-6 2 4 0,0 1 1 15,3 2-20-15,0 1-3 0,-3-4-1 0,3 1 0 16,3-3-54-16,0 0-11 0,0 0-3 0,0 0 0 16,0 0-38-16,0 0-8 0,0 0-2 0,0 0 0 15,6 8-20-15,0-5 0 0,0-1 0 0,3-4 0 16,0-1 30-16,3-2 2 0,-3 2 0 0,3-2 0 15,2-3-32-15,-2 0 0 0,0 0 0 0,0 0 0 16,0 3 0-16,-3-6 0 0,3 1 0 0,-3-1 0 0,-6 0 0 16,3-2 0-16,-3 3 0 0,0-4 0 15,-6 4 0-15,0 2 0 0,-3-5 0 0,0 5 0 16,-3 0 8-16,-3 5 1 0,0 0 1 0,-6 6 0 0,3 2-10 0,0 3 8 16,-2 3-8-16,-4-1 8 0,3 1 10 0,-3 5 2 15,3 2 0-15,3 4 0 0,-3-7-20 16,7 7 0-16,-4-4 0 0,9 3 0 0,0 0 0 15,6-2 0-15,0-3 0 0,6 0 0 0,3-3 0 0,6-2 0 16,-4-1 0-16,4-2 0 0,3-3 0 0,-3-2 0 16,0 0 0-16,3-3 0 0,-3-3 0 0,3 0-9 15,-1-2 1-15,4-3 0 0,0 3-4 0,0-3 0 16,3 3 0-16,-3-6 0 0,-1 0 0 0,-2 1 0 0,0 5 0 16,-3-6 0-16,-6 3 12 0,0 3 0 0,0-1 0 15,-3 4 0-15,-6 2 0 0,0 0-8 0,0 0 8 0,0 0-8 16,0 0 16-16,0 0 3 15,-3 8 1-15,-3 2 0 0,3-4-12 0,-3 2 8 16,3 0-8-16,3-3 8 0,0-5-8 0,-3 8 10 0,3-8-10 16,0 0 10-16,0 0-10 0,9 2 0 0,3 1 9 15,0 0-9-15,3-3 0 0,2-3-8 0,-2-2 0 16,3-1 0 0,0 1-45-16,3 0-9 0,-6-6-2 0,0 3 0 15,0 0-154-15,-1-2-31 0,1-3-7 0,0-1 0 0</inkml:trace>
  <inkml:trace contextRef="#ctx0" brushRef="#br0" timeOffset="105223.42">23919 5069 1843 0,'-9'-8'81'0,"9"8"18"0,-9 0-79 0,3 3-20 16,0 0 0-16,0-1 0 0,-3 1 172 0,3 5 32 15,-3 0 5-15,0 5 2 0,0 0-124 0,-6 1-25 16,0 7-5-16,0 3-1 0,1 2-3 0,-7 1-1 15,0 2 0-15,-3 8 0 0,-6 0-16 0,4 2-3 16,-1 6-1-16,0 0 0 0,-3 3-11 0,-3 0-2 16,7 2-1-16,-1-5 0 0,3 0-18 0,3 0 0 15,3-5-11-15,1-1 11 0,5-7 0 0,0 2 0 16,0-10 10-16,6 0-2 16,0-6-36-16,0 1-8 0,3-6 0 0,-3 0-1 15,6-7 9-15,-3-1 1 0,3-5 1 0,0 0 0 16,0 0-21-16,0 0-4 0,3-8-1 0,0-5 0 0,-3 0 29 0,3-3 6 15,0-3 1-15,0 1 0 0,0-1 16 0,0-5 0 16,3 3 0-16,-3-5 9 0,3 2-1 0,0-2 0 16,-3-1 0-16,6 3 0 0,-6 3 8 0,3 3 2 0,0-4 0 0,-1 7 0 15,-2-1 26-15,0 5 4 0,-3 3 2 0,3-2 0 16,0 2 8-16,-3 2 2 0,0 6 0 0,0 0 0 16,9-2-44-16,0 2-16 0,3-6 11 0,0 6-11 15,3 0 0-15,3 6 8 0,3-6-8 0,-1 0 0 16,1 2 8-16,3 1-8 0,0 0 11 0,0 2-11 15,0-5 0-15,-4 0 0 0,1 5-12 0,0-2 3 16,-6 2-86-16,0-5-17 0,-3 3-3 16,-3-3-769-16,3 2-155 0</inkml:trace>
  <inkml:trace contextRef="#ctx0" brushRef="#br0" timeOffset="107566.21">24374 5157 1184 0,'0'0'52'0,"0"0"12"0,0 0-52 0,0 0-12 16,-6 0 0-16,0 2 0 0,6-2 0 0,-6 3-15 15,0 2 3-15,0-2 1 0,-3 5 61 0,3 0 12 16,-3 0 2-16,0 2 1 0,-2 1 35 0,2 5 8 16,-3-3 0-16,0 6 1 0,-3 4-1 0,0 1-1 15,0 5 0-15,-6 0 0 0,0 3-38 0,1 0-7 16,2 0-2-16,3-1 0 0,3-1-48 0,6-1-12 15,3 0 0-15,6-5 0 0,9-3 0 0,3-3 0 16,6 1 0-16,-1-6 0 0,4-2 28 0,3-4 4 0,0-1 0 16,3-6 0-16,5 0-32 0,-2-8-15 0,3 3 2 0,6-6 0 15,2 0 21-15,1-2 4 0,-4 0 0 0,-2 0 1 16,-3-6-13-16,0 1 0 0,-1-6 0 0,-2 0 0 16,0 0 0-16,-3-2 0 0,2-3 0 0,-5 0-10 15,-6 2 18-15,3-5 3 0,-3 6 1 0,-4-1 0 16,-5 1-12-16,-3 2 0 0,-6 0 0 0,-3 6 0 15,-3-1 8-15,-3-2 0 0,-3 3 0 16,-3 2 0-16,-2 3 17 0,-4-1 3 0,0 4 1 0,-6-4 0 16,3 9-11-16,-3-5-2 0,4-1-1 0,-1 3 0 15,0 3-7-15,3-3-8 0,-3 0 11 0,3 0-11 16,-2 0 9-16,-1 3-9 0,3-3 0 0,0 3 9 16,0-3-9-16,0 5 0 0,0 0 0 0,4 3 0 15,-1-5 0-15,3 5 0 0,3 5 9 0,-6-5-9 16,0 6-15-16,3 2-7 0,-3-6-2 0,3 3 0 15,0 3-149-15,1 3-31 0,2-3-5 0</inkml:trace>
  <inkml:trace contextRef="#ctx0" brushRef="#br0" timeOffset="108109.07">24142 6236 1638 0,'6'-5'72'0,"-3"5"16"0,0-3-71 0,3 1-17 0,0-4 0 0,0 4 0 15,-1-1 39-15,4 0 4 0,-3-2 1 0,3 0 0 16,-3-3 25-16,3 5 6 0,-3-7 1 0,0 7 0 16,0-8-10-16,0 6-2 0,0-5 0 0,0 2 0 15,-3 0-9-15,0 2-3 0,0-2 0 0,3-2 0 16,-6-1-35-16,0 3-7 0,0 0-2 0,-6 3 0 16,3-3-8-16,-3 3 8 0,-3 2-8 0,-3 3 8 15,0 6 10-15,-6-1 2 0,0 0 0 0,-5 8 0 16,-4-5 25-16,0 8 6 0,0 3 1 0,0 2 0 0,4 3-8 0,-4 2-2 15,0 3 0-15,6 3 0 0,0 0-32 16,7-1-10-16,2 1 0 0,3 0 0 0,3-3 0 16,6-2 0-16,3-4 0 0,3-1 0 0,3-7 0 15,3 1 0-15,5-5 0 0,4-1 0 0,-3-4 0 16,3-1 0-16,0-5 0 0,0-3 0 0,2-2 0 16,-2-3 0-16,3 0 0 0,-3-2 0 0,0-4 0 0,0 1 0 15,-7-3 0-15,1-2 0 0,0-3 13 0,-3 2-4 16,0-2-1-16,-6-3 0 0,3-2-8 0,-3-1 0 15,-3 1 0-15,0 2 0 0,0-5 0 0,-3 5 0 16,0 3-10-16,-3 0 10 0,0 5-23 0,0 0 2 0,-3 3 0 0,-3-1 0 31,0 4-190-31,0 2-37 0</inkml:trace>
  <inkml:trace contextRef="#ctx0" brushRef="#br0" timeOffset="110873.28">3526 8639 1191 0,'0'0'26'0,"0"-3"6"0,3 0 0 0,0-2 2 0,-3 0-34 0,3 2 0 0,-3-2 0 0,6 0 0 16,-6 2 89-16,0 3 11 16,9-3 3-16,-9 1 0 0,0 2-11 0,0 0-3 0,0 0 0 0,0 0 0 15,6 2-10-15,0 1-3 16,-3 2 0-16,3 3 0 0,-6 3-4 0,0 2 0 16,3 5-1-16,-3 1 0 0,0 2-13 0,3 3-2 0,-3 2-1 0,0 4 0 15,-3-1-16-15,3 5-3 0,-3 3-1 0,3 0 0 16,-9 3-10-16,9 2-1 0,0 0-1 0,0 1 0 15,0-4-11-15,3 1-1 0,-3-3-1 0,6 0 0 16,-3-5-10-16,3 0-11 0,6-3 3 0,-9 3 0 0,5-3 18 16,1-5 4-16,0-3 1 0,0-3 0 0,3 1-15 15,-3-3 9-15,-6-6-9 0,6 1 8 0,0-3-8 16,-6 0 0-16,3-3 0 0,-6-5 8 0,0 0-8 0,0 0 10 16,6-3-10-16,3-2 10 0,-6 0-10 0,3-1 10 15,-3-2-10-15,3-2 10 0,-3 2-10 0,3-5 8 16,-3 0-8-16,2-3 8 0,-2 0-8 0,6-3 0 15,-6 3 0-15,3-5 0 0,6 3 0 16,-3-3 0-16,-3-1 8 0,9-4-8 0,-6 2 9 16,3-2 0-16,3-1 0 0,3-5 0 0,2-2-9 15,1 0-9-15,0-3 9 0,3-3-13 0,3-5 13 0,2 5 0 16,7 1 0-16,-3-1 0 0,6-2 8 0,-10 2-8 16,1 0 9-16,0 0-9 0,3 1 0 0,-4 7-8 15,-5 0-1-15,3 6 0 0,-3-1 9 0,-6 6 0 16,0 5 0-16,-4 3 0 0,-2 2 0 0,3 1 0 0,-9 2 9 15,0 5-9-15,3 1 0 0,-6-1 0 0,-3 3 0 0,0 0 0 16,0 0 0-16,0 0 0 0,0 0-13 0,0 0 5 31,-3 5-16-31,3-5-4 0,0 0 0 0,0 8 0 16,0-2-204-16,0-6-40 0</inkml:trace>
  <inkml:trace contextRef="#ctx0" brushRef="#br0" timeOffset="111226.35">4666 8779 1746 0,'0'0'77'0,"0"0"16"0,0 0-74 0,0 0-19 16,0 0 0-16,0 0 0 0,0 0 100 0,0 0 16 15,-3 5 3-15,3-5 1 0,6 8-13 0,0-3-3 16,-6-2 0-16,9 2 0 0,-3-5-42 0,6 3-9 16,0 0-1-16,0-3-1 0,3-3-26 0,2 3-5 15,1-3 0-15,3 3-1 0,-3-5-11 0,3 2-8 16,-3-2 12-16,0 2-12 0,2 1 8 0,-2-1-8 15,0 3 0-15,3-2 0 0,-9 2 0 0,6 0 0 16,-9 0 0-16,3 2 0 16,-7 1-76-16,-5-3-20 0,0 0-3 0,3 8-1058 0</inkml:trace>
  <inkml:trace contextRef="#ctx0" brushRef="#br0" timeOffset="111491.08">4529 9057 2401 0,'-3'2'52'0,"0"1"12"0,-3 0 1 0,3-3 3 0,3 0-54 0,0 0-14 16,0 0 0-16,0 0 0 0,9 5 57 16,3-2 9-16,6-3 2 0,-3 0 0 0,3-3-16 0,3 3-4 15,2-3 0-15,-2 1 0 0,3 2-21 0,3 0-5 16,0-6-1-16,-1 4 0 0,1-4-21 0,-3 1 9 15,-3 0-9-15,3 0 0 0,2 2 16 0,-5 3-3 16,0-3-1-16,0 1 0 0,-3 4-12 0,3 1-16 16,-9 0 3-16,2-1 1 15,-5 1-80-15,0-3-16 0,-3 0-4 0,3 2-1067 0</inkml:trace>
  <inkml:trace contextRef="#ctx0" brushRef="#br0" timeOffset="113212.05">7309 7922 946 0,'0'0'42'0,"0"0"9"0,0 0-41 0,0 0-10 16,0 0 0-16,0 0 0 0,0 0 63 0,0 0 10 16,0 0 3-16,0 0 0 0,0 0 16 0,0 0 3 0,0 0 1 0,0 0 0 15,0 0-52-15,0 0-9 0,0 0-3 0,0 0 0 16,6-6 52-16,-6 6 9 0,-3-5 3 0,0 2 0 15,0 1-35-15,-3-1-6 0,-3 3-2 0,-2 0 0 16,-1 0 0-16,0 0 0 0,-9 3 0 0,3 2 0 16,3-5-5-16,-3 5-2 0,-3-2 0 0,-5 2 0 15,2 1-5-15,-3 2-1 0,-3-3 0 0,4 3 0 16,-1 0-12-16,-3 0-4 0,0 2 0 0,0-2 0 16,-2 0-2-16,2 3-1 0,-3 2 0 0,6-3 0 15,4 1-1-15,-4 0-1 0,3-3 0 0,6 2 0 16,3-2-19-16,3 3 0 0,0-1 0 0,9 1 0 15,3-6 8-15,0 3-8 0,6 5 12 0,3-5-12 0,3 0 8 16,3 0-8-16,-3 0 0 0,9-3 0 16,0-2 0-16,0 2 0 0,2 3 0 0,1-2-9 15,0-1 9-15,0 0 0 0,0 0 10 0,-1 1-10 0,4 4 0 0,-3-2 0 16,0-3 0-16,0 3 0 0,2 3 0 0,-2-3 0 16,-3 0 0-16,0 0 0 0,-3 2 0 0,-3-4 0 15,-3 2-13-15,-1 2 4 0,-2-2 9 0,-3 0 0 16,-3 0 0-16,0 3 0 0,0-3 0 0,-3 2 0 15,-3-2 0-15,-3 3 0 0,0-1 0 0,-3 1 0 16,-2-3 0-16,-1 2 0 0,-6-2 0 0,0 3 11 16,0-1-3-16,0 1 0 0,0-3-8 0,-2 0 0 15,-1 0 0-15,3-3 0 0,-3 0 0 0,3-2 0 0,-3 0-10 0,0-3 10 16,1 0 0-16,-1 0 0 0,-3 2 0 0,3-2 0 16,0-2 0-16,3-4 0 0,1 4 8 0,-1-1-8 15,0 0 0-15,6 1 0 0,0-1 0 0,0-2 0 16,3 2 0-16,0 1 0 0,0-1 0 15,9 3 0-15,0 0 0 0,0 0-11 0,0 0 11 16,0 0-13 0,0 0-143-16,0 0-29 0,6-3-6 0</inkml:trace>
  <inkml:trace contextRef="#ctx0" brushRef="#br0" timeOffset="113773.1">5982 8811 1375 0,'-6'-6'60'0,"6"6"14"0,-3 0-59 0,3 0-15 15,-3-2 0-15,0-1 0 0,3 3 10 0,0 0-1 16,-3-3 9-16,3 3 43 0,0 0 11 16,0 0 1-16,0 0 1 0,0 0 19 0,0 0 4 15,0 0 1-15,0 0 0 0,0 0-22 0,0 0-4 16,0 0 0-16,6 6-1 0,-6-6-7 0,12 2 0 16,-3 1-1-16,0 0 0 0,3-1-4 0,-1-2-1 15,1 0 0-15,3 0 0 0,0 0-21 0,3-2-4 0,6 2-1 16,0-3 0-16,5 0 7 0,1 1 1 0,3-1 0 15,3 0 0-15,5 1-22 0,4-1-4 0,3 0-1 16,-1 1 0-16,7-1 2 0,5 1 0 0,4 2 0 16,-1 0 0-16,4 0-15 0,-1 2 0 0,-2-2 0 0,-1 0 0 15,7 0 0-15,-4 0 8 0,4 0-8 0,-7 3 0 16,-2-3 0-16,-7 2 8 0,1 1-8 16,-1-3 0-16,-2 0 8 0,0 0-8 0,-10 3 0 15,-2-3 0-15,6 0 0 0,-7 2 0 0,-2-2 0 0,-3 0 0 16,-3-2 0-16,-4 2 8 0,-2-3-8 0,0 3 0 15,-6-3 0-15,0 1 0 0,0-1 8 0,-4 3-8 16,4-2 0-16,-3-1 0 0,-3 3 8 0,0-3-8 16,0 1 14-16,-3 2 0 0,0-3 0 0,0 3 0 0,-3 0-14 15,0-3-12-15,-6 3 3 0,3 0 0 0,-3 0 9 16,0 0-12-16,0 0 12 0,0 0-12 16,0 0-132-16,0 0-26 0</inkml:trace>
  <inkml:trace contextRef="#ctx0" brushRef="#br0" timeOffset="114501.59">6654 9395 1555 0,'0'0'138'0,"0"0"-110"0,-5 6-28 0,2 2 0 16,3-3 116-16,0 3 17 0,0 0 4 0,0 0 1 15,0 0-3-15,5 2-1 0,1 1 0 0,0-1 0 16,3 1-44-16,0-3-9 0,6 5-1 0,0-2-1 16,0-1-29-16,3 1-6 0,0 2 0 0,5 0-1 15,1 1-24-15,0-4-5 0,0 3-1 0,-3 1 0 16,0-1-4-16,-1-3-1 0,1 4 0 0,-3-1 0 15,3 3-8-15,-3-3 8 0,0-2-8 0,-3 2 8 16,2-3-8-16,-2 4 0 0,-3-1 0 0,0 0 8 16,-3 0-8-16,0 1 0 0,0-4 0 0,0 3 0 15,-3 1-16-15,0-1-6 0,-3 0-1 0,0 0 0 16,-6 0-122-16,3 3-25 0,-3-2-5 0</inkml:trace>
  <inkml:trace contextRef="#ctx0" brushRef="#br0" timeOffset="114810.98">6515 9954 1900 0,'-6'-11'84'0,"0"6"18"0,0-1-82 0,6 1-20 0,-3-3 0 0,3 3 0 16,0-3 95-16,3 0 14 0,3-3 3 15,0 1 1-15,3-1-44 0,2-2-9 0,4 0-1 0,3-3-1 16,6 0-27-16,3 0-6 16,0-2-1-16,5-1 0 0,1-2 29 0,0 3 6 0,3-4 1 0,-1 1 0 15,-2-3-21-15,3 1-4 0,-4-4-1 0,4 3 0 16,0 3-25-16,-3 0-9 0,2 0 0 0,-2 2 9 16,0-2-9-16,-3 3 0 0,-4 2 9 0,-2 0-9 15,-3 5 0-15,-3 1 0 0,-3 2 0 0,-3 0-8 16,-3 5-88-16,-9 3-18 0,0 0-3 0,0 0-1075 15</inkml:trace>
  <inkml:trace contextRef="#ctx0" brushRef="#br0" timeOffset="115255.38">6565 9210 1868 0,'0'0'83'0,"-6"0"17"0,3-2-80 0,3 2-20 0,-3-3 0 0,-3 0 0 16,0 3 96-16,6 0 15 0,0 0 3 0,0 0 1 16,0 0 2-16,0 0 1 0,0 0 0 0,0 0 0 15,0 0-60-15,12-2-12 0,0 2-2 0,6-3-1 16,6 0 2-16,3-2 1 0,2 2 0 0,4 1 0 16,6-6-6-16,0 2 0 0,-1 1-1 0,4 0 0 15,0 0-39-15,-1-1 0 0,4 1 0 0,-3 0 0 16,-1-3 0-16,1 5 0 0,0 0 0 0,-7 3 8 15,4 0-8-15,-9 0 0 0,-3 0 0 0,-4 3 8 16,-2 0-8-16,-6-1 0 0,0 4 0 0,-3-4 0 16,-3 1 0-16,0 0 0 0,-9-3 0 0,0 0 0 15,0 0-32-15,0 0-5 0,0 0-1 0,0 0-879 16,0 0-176-16</inkml:trace>
  <inkml:trace contextRef="#ctx0" brushRef="#br0" timeOffset="132459.14">9738 7908 1105 0,'0'0'48'0,"0"0"12"0,0 0-48 0,0 0-12 16,0 0 0-16,0 0 0 0,0 0 82 0,0 0 14 15,0 8 4-15,-3-2 0 16,0 2-3-16,0 5 0 0,0 0 0 0,-3 8 0 0,0 3-17 0,0 10-3 15,-3 6-1-15,1 24 0 0,-4-4-10 0,0-1-2 0,-3 2-1 16,0 10 0-16,-3 11-27 0,3-3-6 0,-6 1-1 0,1 7 0 16,-7 6 5-16,6-6 1 0,0 11 0 0,-3-6 0 15,0-12-23-15,4-11-12 0,2 5 12 0,-3 0-12 16,0-3 10-16,3-2-10 0,3 0 8 0,0-3-8 16,7-5 10-16,-4 10-10 0,6-7 12 0,3-9-12 15,0-7 0-15,3-16 0 16,3-6 0-16,3 1 0 0,0-6 17 0,3-5-3 0,-3 0-1 0,2-6 0 15,-2-2-13-15,3 3 0 0,0-6 0 0,-3-2 0 16,-6-3-202-16,0 0-43 0</inkml:trace>
  <inkml:trace contextRef="#ctx0" brushRef="#br0" timeOffset="133779.28">10554 9157 1170 0,'0'0'52'0,"0"0"10"0,0 0-50 0,0 0-12 0,0 0 0 0,0 0 0 16,0 0 98-16,0 0 17 0,0 0 3 0,0 0 1 16,0 0-37-16,0 0-7 0,0 0-2 0,6 0 0 15,0 3-21-15,-6-3-5 0,0 0-1 0,3 3 0 0,0-3-11 0,3-3-3 16,0 0 0-16,-1 1 0 16,1-4-7-16,0-2-1 0,0 0-1 0,0 0 0 15,3-2-23-15,-3-3-12 0,0-1 2 0,0-1 0 16,-3 1 10-16,3-2 0 0,0 1 0 0,-3-4 0 0,-3 3 28 0,0 0 7 15,3-2 1-15,-3 2 1 0,-3 0-25 0,0 0-4 16,0 3-8-16,0 2 11 0,0 1-11 0,-3 2 0 16,0 0 9-16,0 3-9 0,-3 2 28 0,-3 3 2 15,3 0 0-15,-8 5 0 0,-1 3 11 0,-3 3 3 16,0 7 0-16,0 1 0 0,-3-3-12 0,4 2-3 16,-4 3 0-16,3 3 0 0,0 0-9 0,6 0-3 15,-3 2 0-15,3 1 0 0,1 2-8 0,-1 0-1 16,6-3-8-16,0 1 12 0,0-3-12 0,3 2 0 15,3-5 8-15,0 3-8 0,6-3 16 0,0-2 1 0,0-3 0 16,6-6 0-16,-3-2-17 0,3-8-14 16,0-2 2-16,6 2 1 0,2 5 11 0,7-5 0 15,3-8-9-15,-6 3 9 0,6-9 0 0,-4 1 0 0,4 0 0 16,3-6 0-16,0-2 0 0,0-3 0 16,-1-5 0-16,13-18 0 15,-3-4-42-15,-4 4-7 0,4-6-2 0,0 5 0 16,-1 3-5-16,-5 3-2 0,3-6 0 0,-3-10 0 0,-1-3-49 0,-5 0-9 15,3-2-3-15,0-1 0 0,-3 11-4 0,-4 11-1 16,1-3 0-16,-3 0 0 0,0 3 77 0,0-3 15 0,-4 5 4 0,1 3 0 16,0 3 56-16,0-3 12 0,0 5 3 0,-3 8 0 0,-6 3 21 15,0 8 4-15,0 2 0 0,-6 3 1 16,0 6-6-16,-3 2-2 0,0 0 0 0,0 0 0 0,-6 10 4 0,-3 3 1 16,0 6 0-16,-3 2 0 0,3 3-11 0,-3 0-3 15,-3 7 0-15,3 4 0 0,-6 2 4 0,-2 0 1 16,-4 0 0-16,0 5 0 0,0 3-37 15,-3 3-7-15,-2 7-1 0,-1 1-1 0,0 0 4 0,0-3 1 16,-5-1 0-16,2 4 0 0,3 0-4 0,0-6-1 16,6 3 0-16,4-3 0 0,-1-2-3 0,3-9-8 15,0 4 12-15,9-6-4 0,0-8-8 16,3 0 0-16,3-3 0 0,3-2 0 0,6-8 0 0,0-3 0 16,0-2 0-16,0-1 0 15,3 1-163-15,3-6-25 0,3-2-4 0</inkml:trace>
  <inkml:trace contextRef="#ctx0" brushRef="#br0" timeOffset="133993.4">11209 9099 1324 0,'0'0'118'0,"0"0"-94"0,-9 0-24 0,3 5 0 0,-3 3 125 0,0 0 21 0,0 3 4 0,0-1 1 15,-3 4-49-15,3 1-10 0,-3-1-1 0,3 2-1 16,0-1-49-16,0-1-9 0,1 4-3 0,5-5 0 16,-3-2-19-16,0 0-10 0,6-3 10 15,-3-1-10-15,3-4 0 0,0-3-21 0,0 0 3 0</inkml:trace>
  <inkml:trace contextRef="#ctx0" brushRef="#br0" timeOffset="134151.75">11381 8721 403 0,'-6'0'36'0,"0"5"-36"16,-3-2 0-16,3 2 0 0,-2 3 254 0,2 0 44 16,0 0 9-16,0 0-612 15,0 2-123-15</inkml:trace>
  <inkml:trace contextRef="#ctx0" brushRef="#br0" timeOffset="134860.79">11411 9004 806 0,'0'0'36'0,"0"0"7"15,3-3-35-15,-3 3-8 0,0 0 0 0,6 0 0 16,-6 0 211-16,3 0 40 0,-3 0 8 0,6 5 1 16,-3 3-140-16,-3 0-28 0,0 3-5 0,0-3-2 15,0 0-24-15,-3 2-5 0,0 4 0 0,-3 1-1 0,0-1-15 0,0 2-2 16,-3-3-1-16,3 5 0 0,-3-2 6 15,-3 0 1-15,3 0 0 0,0 0 0 0,1-3-17 0,2-2-3 16,0-3-1-16,0 2 0 0,6 1-13 0,0-6-2 16,0-5-8-16,0 0 12 0,9 0-12 0,0-3 0 15,5-2 8-15,-2 2-8 0,3-2 0 0,0-5 0 16,3-4-12-16,-3 1 12 16,3-3-55-16,-3 0-4 0,-1 0-1 0,4 1 0 15,-6-1 28-15,6 2 4 0,-3 1 2 0,3-3 0 0,-3-2 14 0,0 5 4 16,-1-1 0-16,1 6 0 0,0 1 8 0,-3 1 0 15,-3 4 0-15,0-1-8 0,0 3 20 0,-3 3 4 16,-3 2 0-16,-3 5 1 0,0-2 2 0,-3 6 0 16,-3-1 0-16,0 3 0 0,0 0 36 0,-3-1 7 15,3-1 2-15,-3 2 0 0,0-1-52 0,0 1-12 0,3 0 0 16,0-5 0-16,0-3 30 0,1 0 3 0,2-3 1 0,0 3 0 16,3 2-26-16,0-2-8 0,0-8 0 0,6 0 0 15,2 3 0-15,1-6 0 0,3 1 0 0,0-6 0 16,3 3 0-16,0-3 0 0,0-6 0 0,0 1-9 31,3-3-19-31,-1 0-3 0,4 1-1 0,0-4 0 0,-3 6 32 0,3-3 0 0,-3 0 0 0,3 3 0 16,-7 0-52-1,1 2-7-15,-3 0-1 0,0 1-1 0,-3 5 61 0,-3-1 8 0,3 1 4 0,-9 5 1 16,0 0-23-16,0 0-5 0,3 5-1 0,0 1 0 16,-3 1 41-16,-3 1 8 0,0 6 2 0,-3-1 0 15,0-3 5-15,-3 6 0 0,0 0 1 0,0 0 0 0,0 0-8 16,0 0-1-16,0 0-1 0,1-3 0 0,-1 0-12 0,6 0-3 15,0-5 0-15,0 0 0 0,3 3-16 0,3-3 0 16,-3-8 0-16,0 0 0 0,9 2 0 0,2 4-9 16,-2-4-1-16,3 4-833 15,0-6-166-15</inkml:trace>
  <inkml:trace contextRef="#ctx0" brushRef="#br0" timeOffset="135595.79">12179 9091 1785 0,'-9'8'159'0,"6"-5"-127"16,0 5-32-16,0-3 0 0,0 3 128 0,3-3 20 15,0 3 4-15,0-3 1 0,-3 3-53 0,3-8-10 16,0 0-2-16,0 0-1 0,9 3-70 0,0 0-17 16,6-1 0-16,0-7 0 0,3 0 0 0,0-3 0 15,-1 0 0-15,1-3 0 0,0 3 0 0,-6 0 0 0,3 0 0 0,0-2 0 16,-3-3 0-16,-3-1 0 0,0 1 0 0,-1 0 0 15,-2 0 17-15,0-1 0 0,0-1 0 0,0-1 0 16,-3 2-27-16,3 1-6 0,-6-5 0 0,0 4-1 16,3 4 29-16,-6 2 5 0,3 0 2 0,-3 3 0 15,-6 2-9-15,0 6-2 0,0-1 0 0,-5 6 0 16,-4 3 39-16,-3 5 7 0,-3 5 2 0,-3 0 0 16,-3 3-28-16,7 0-6 0,5 0-1 0,3-1 0 15,-3 1-9-15,3 0-1 0,3 0-1 0,3-3 0 0,6 0-10 0,3-2 0 16,-3-3 0-16,6-1 0 15,3-1 0-15,3-1 0 0,-3-3 0 0,3 1 0 0,3-6 0 16,3 1 0-16,0-4 0 0,3 1 0 0,3-3 0 0,2-3 0 16,-2 1 0-16,-3-4 0 15,3-2-20-15,-3-2-10 0,-3-3-2 16,2-1 0-16,-2-4-12 0,3 2-2 0,-3-3-1 16,3 1 0-16,-3-3 11 0,3 2 3 0,0 3 0 0,-4 3 0 15,7-5 22-15,-6 4 11 0,0 1-10 0,-6 3 10 0,3 2-16 0,-3 0 2 16,-6 5 1-16,3 0 0 0,-3 6 39 0,-3-3 8 15,0 0 2-15,0 5 0 0,-3 1 7 0,3 2 1 16,-3 2 1-16,-3 3 0 0,0 1-16 0,0-1-3 16,0 3-1-16,0-3 0 0,0 0-13 0,-3 0-4 0,6 3 0 15,-3-3 0-15,3-2-8 0,0-3 8 16,0 0-8-16,3 0 8 0,3 0-8 0,3-3 0 16,0-2 0-16,0-1 0 0,3-2 0 0,0-2 0 15,6-4 0-15,-3 1 0 0,0-3 0 0,5 0-16 0,-2-2 3 16,3-4 0-1,0 1-39-15,0-3-7 0,0 0-1 0,3 1-1 16,-4-1-4-16,1 0-1 0,-3 0 0 0,0 0 0 0,0 3 43 16,-6 2 9-16,3 3 2 0,-6 3 0 0,-6 5 0 0,0 0 0 0,0 0 0 0,0 0 0 15,6 5 51-15,-3 3 10 0,-3 3 3 0,0 2 0 16,-3-5 1-16,0 5 1 0,0 3 0 0,-3 0 0 16,0 0-7-16,0 0-2 0,0-3 0 0,0 3 0 15,0-6-28-15,3 4-5 0,0-1-2 0,3 0 0 16,-3-2-10-16,3-3 8 0,3 0-8 0,-3 0 8 0,0-8-8 0,6 5 0 15,-6-5 0-15,9 2 8 0,3 1-16 0,0-3-4 16,-3 0-1-16,3 0 0 16,0-5-134-16,-1 0-26 0,1-1-6 0</inkml:trace>
  <inkml:trace contextRef="#ctx0" brushRef="#br0" timeOffset="136096.04">13245 8961 403 0,'0'0'36'0,"0"0"-36"15,0 0 0-15,6-2 0 0,-1-1 236 0,1 1 41 16,0-1 8-16,0 0 2 0,-3-2-151 0,3 2-29 16,0 1-7-16,0-4 0 0,0 1-23 0,0 2-4 15,-6 3-1-15,3-5 0 0,0 0-12 0,0 0-4 0,-3 5 0 0,0-6 0 16,0 4 16-16,0 2 2 0,0-6 1 0,-3 4 0 15,-3-4-7-15,-3 4 0 0,0 2-1 0,0 0 0 16,0-3-9-16,-6 6-2 0,4-3 0 0,-1 5 0 16,-3-2-13-16,0-1-3 0,0 4-1 0,0 2 0 15,3-1-7-15,0-1-2 0,-3 2 0 0,7 0 0 16,-1 0-19-16,3 2-11 0,0 1 12 0,6-3-12 16,-3 2 0-16,6 1 0 0,3-1 0 0,0-2 0 15,3-2 8-15,-1 2-8 0,4 5 9 0,3-3-9 16,-3 1 0-16,0 0-13 0,0-3 1 0,0-3 0 15,0 3-3-15,-6 2 0 0,3-4 0 0,-3 2 0 16,0 2 4-16,0-2 1 0,-4 0 0 0,-2 3 0 16,3-3 10-16,-3 2 0 0,-3-2 0 0,3 0 0 0,-2 0 0 15,-4 3 0-15,0-4 0 0,0 1 0 0,-6 0 0 0,3 0 0 16,-6-2 0-16,0 1 0 0,-3-1 0 0,0 2 0 16,3-3 0-16,1-2 0 0,-4-1 0 0,0 1 0 15,-3 0 0-15,6-3 8 0,-3-3-8 0,3 0 0 16,3 1 8-16,4-4-8 0,-1 1 0 0,3-3 0 15,0 0 0-15,6 3 0 16,0-6-72-16,6 3-12 0,-3-2-2 0,6-1-1 16,0 3-101-16,2 0-20 0,1-2-4 0</inkml:trace>
  <inkml:trace contextRef="#ctx0" brushRef="#br0" timeOffset="136333">13474 8983 1933 0,'0'0'85'0,"0"0"19"0,0 0-84 0,0 0-20 0,0 0 0 0,0 0 0 15,0 0 100-15,3 8 15 0,0-1 3 0,-3-1 1 16,0 2-47-16,-3 2-8 0,0 1-3 0,-3 2 0 16,-3 0-11-16,0 6-2 0,0-3-1 0,0 2 0 15,0 1-10-15,0-1-1 0,0 3-1 0,3-5 0 16,0 0-23-16,0-3-12 0,3 1 12 0,1-1-12 0,2-5 0 0,0 0 0 15,0-8 0-15,0 0 0 16,0 0-104-16,0 0-27 0,11-3-5 0</inkml:trace>
  <inkml:trace contextRef="#ctx0" brushRef="#br0" timeOffset="136495.56">13629 8610 2286 0,'0'0'50'0,"0"0"10"0,0 0 3 0,0 0 1 0,0 0-51 15,0 0-13-15,3-6 0 0,0 1-675 16,-3 5-137-16</inkml:trace>
  <inkml:trace contextRef="#ctx0" brushRef="#br0" timeOffset="137686.4">13902 8996 1094 0,'0'0'97'0,"0"0"-77"16,0 0-20-16,0 0 0 0,0 0 119 0,0 0 20 0,0 0 4 0,0 0 1 16,0 0-48-16,3 8-10 15,-3-8-2-15,6 5 0 0,-6-5-21 0,6 3-5 16,-6-3-1-16,6 2 0 0,3-2-17 0,-6 0-3 15,-3 0-1-15,9-5 0 0,-3 2-18 0,0-2-4 0,0 0-1 0,-3 0 0 16,3-1-13-16,-3 1 8 0,0-3-8 16,0 3 0-16,0-6 12 0,-3 3-3 15,0-2-1-15,0 2 0 0,-3 0 0 0,-3 0 0 0,3-3 0 0,-6 3 0 16,0 0 20-16,0-2 4 0,-3 2 1 0,0 0 0 16,0 0-19-16,-3 0-4 0,4 3-1 0,-4 2 0 15,3 0 4-15,-3 3 1 0,0 3 0 0,0 0 0 16,0 2 22-16,0 0 5 0,-2 6 1 0,2-3 0 15,0 5-18-15,0 3-3 0,-3 2-1 0,3 1 0 0,0 0-12 0,6 2-8 16,-3 2 8-16,6-1-8 0,3 1 21 0,0 1 0 16,3 0 0-16,3 0 0 0,0-3-21 0,3-2 0 15,3-4 0-15,0-1 0 0,3-1 0 0,0-5 0 16,0 2 0-16,6-7 0 0,-3-3-12 16,0-3-6-16,2 3-2 0,1-5 0 0,-3-5 32 15,0-1 7-15,0 0 1 0,0-2 0 16,0 0-32-16,-3-6-7 0,0 1-1 0,-1-1 0 0,-2-2 20 0,6-5-8 15,-9 2 8-15,3 0 0 0,-3 3 0 16,-3 2 0-16,-3 1 0 0,-3-1 0 0,0 4 0 0,0-1 0 16,0 0 0-16,-6 5 0 0,3 1 12 0,-3 2 8 15,0 2 3-15,-2 1 0 0,-1 5-35 0,0 0-8 16,0 3 0-16,3 2-1 0,0 0 21 0,0 3 0 16,3 3 0-16,-3-3 0 0,3 2 0 0,0 1-9 15,0 5 9-15,3 0 0 0,3 2 0 0,0-5 0 16,0 3 0-16,6 0 0 0,0-3 0 0,0-2 0 15,0-3 0-15,6-5 0 0,0-1-15 0,3-2-2 0,3-2-1 0,-3-1 0 32,2-2-66-32,7-3-14 0,3-3-2 0,3 1-1 15,-3-1-87-15,-1 0-16 0,1 1-4 0,-3-1-1 16,0 1 110-16,-3 2 23 0,-4-3 4 0,-2 1 0 0,0 4 26 16,-3-2 5-16,-3 6 1 0,-3-1 0 0,-3 3 94 0,-3 0 19 0,0 0 4 0,0 0 1 15,0 0 81-15,0 5 16 0,0 6 3 0,-6 2 1 16,-3-2-49-16,0 2-10 0,0 5-1 15,0 1-1-15,0-1-38 0,3-2-8 16,-2 0-2-16,2 0 0 0,0-3-43 0,0 3-9 0,3 0-2 16,0-3 0-16,0 3-16 0,3 0 0 0,3-3 0 0,3-2 0 15,0-3 0-15,3-3 0 0,-1-2 0 0,7-3 0 0,-3 0 0 16,0-6 0-16,0-1 0 0,3-1 0 16,3-3-23-16,-3-5-8 15,3 0-1-15,-4 0-1 0,1 1-36 0,0-1-7 0,3 2-2 16,0-4 0-16,-6 2 2 0,3 0 0 0,0 0 0 15,2-2 0-15,-2 7 59 0,0 3 17 0,-3 0 0 0,-3 3-8 16,-3 2 60-16,-6 3 13 0,0 0 3 0,0 0 0 0,0 8 12 0,-3 3 4 16,-3 2 0-16,0 3 0 0,-3-5-24 0,3 2-4 15,3 5 0-15,0 1-1 0,-3-1-55 0,3 1-18 16,3-1 0-16,-3 1 0 0,6-3 18 16,-3-3 0-16,3-2 0 0,3-3 0 0,-3-1 0 0,6-1 0 15,0-1 0-15,3-2 0 16,0-1-89-16,9-4-15 0,0-1-2 0,-1-5-683 15,1 0-137-15</inkml:trace>
  <inkml:trace contextRef="#ctx0" brushRef="#br0" timeOffset="138132.21">14900 8895 1094 0,'0'0'97'0,"0"0"-77"0,0 0-20 0,0 0 0 16,0 0 144-16,0 6 26 0,0-6 5 0,0 0 1 15,0 0-56-15,0 0-12 0,0 0-1 0,8 0-1 16,1-3-67-16,0 0-14 0,0 1-2 0,3-1-1 16,-3-5-22-16,3 3 0 0,-3-1 0 0,0 1 0 0,-3 0 10 0,3 0-2 15,-9 5-8-15,0 0 12 0,3-8-1 0,-3 2-1 16,0 4 0-16,-6-1 0 0,0-2 34 0,-3 5 8 16,-6-3 0-16,3 3 1 0,-3 3 4 0,0-1 1 15,-5 1 0-15,2 2 0 0,-3 1 10 16,-3 2 3-16,3 2 0 0,0 1 0 0,3-3-26 0,1 2-5 15,2-2 0-15,3 3-1 0,0-3-17 16,6 2-3-16,-3 1-1 0,6 0 0 0,0-4-18 0,3 1 0 16,3 0 0-16,3-2 0 0,0 4 0 0,6-2 0 15,0-3 0-15,6 3 0 0,2-2 0 0,1 2 0 16,3-3 0-16,-3 0 0 16,-3 3-30-16,0 0 0 0,0 0 0 0,-4 0 0 15,1 3-12-15,-3-1-2 0,-3 1-1 0,-6 2 0 16,3-3 12-16,-6 4 2 0,-3-4 1 0,0 4 0 0,-6-4 8 0,0 1 2 0,0 2 0 0,-3-2 0 15,-2-4 20-15,-1 1 0 0,-6 0 0 0,3 0 0 16,0-5 17-16,0 0 8 0,-3-1 2 0,1-2 0 16,-1 3-11-16,0-1-3 0,0-2 0 0,3-2 0 15,-3-1-13-15,3 1 9 0,1-6-9 0,2 0 8 32,0-3-111-32,6-5-22 0</inkml:trace>
  <inkml:trace contextRef="#ctx0" brushRef="#br0" timeOffset="138682.74">15647 7906 1486 0,'9'-8'32'0,"-6"3"8"0,-3-1 0 0,6 4 3 0,-3-4-35 0,-3 4-8 0,2-1 0 0,-2 3 0 15,0 0 104-15,0 0 20 0,0 0 3 0,0 0 1 16,-2 11-29-16,-1 2-6 0,-3 0-1 0,0 8 0 15,-3 6-14-15,-3 4-3 0,0 6-1 0,-6 8 0 16,0 3-14-16,0 2-4 0,-6 6 0 0,-2 2 0 0,-4-8-32 0,3 9-6 16,-3 7-2-16,4-3 0 0,5 3 4 15,0-10 1-15,0 0 0 0,3-4 0 0,3 1-21 0,3-5 0 16,1 2 0-16,2-13 0 16,3-2 8-16,3-4-8 0,0-1 10 0,3-1-10 0,3-6 0 0,3-1 0 15,0-7 0-15,3 4-10 16,2-6-130-16,1-2-25 0,3-9-6 0,3-2-579 15,0-2-116-15</inkml:trace>
  <inkml:trace contextRef="#ctx0" brushRef="#br0" timeOffset="139204.31">15665 8938 1443 0,'-6'13'64'0,"3"-8"13"0,3 3-61 0,0 0-16 15,0 3 0-15,0-1 0 0,0-2 72 0,3 0 11 0,0 0 2 0,0 0 1 16,2-5-8-16,1 2-2 0,3-2 0 0,-3-1 0 16,6-4-24-16,-3-1-6 0,3 0-1 0,0 1 0 15,0-6 3-15,0 0 1 0,0-3 0 0,0 1 0 16,-6-1-31-16,2 0-6 0,4 6-2 0,-3-5 0 16,0-4-10-16,0-2 10 0,-6 3-10 0,3 3 10 15,0-4-1-15,-3 1 0 0,-6 0 0 0,0 0 0 16,0-3 3-16,-3 3 0 15,-3-1 0-15,0 4 0 0,-3-1 24 0,0 6 6 0,-2 2 1 0,-4 3 0 16,-3 3-35-16,0 0-8 0,-3 4 0 0,3 1 0 16,1 6 40-16,-1 2 8 0,0 2 3 0,3 3 0 15,0-2-20-15,3 2-4 0,0 0-1 0,1 3 0 16,5 2-14-16,0-2-4 0,3 3 0 0,6-6 0 0,0 0-8 0,3-3 0 16,6 1 0-16,0-3 8 0,-1-3-8 0,7-5 0 15,0-3 0-15,6 1 8 0,0-6-8 0,0-3 0 16,3-2 0-16,-7-1 0 15,4-2 0-15,0-2-11 0,-3-6 1 0,3 0 0 16,-3-2-18-16,0-1-3 0,-1 1-1 0,4-6 0 16,-6 0-12-16,-3 5-2 15,-3-2-1-15,-6 3 0 0,0 2 63 0,-3 0 12 0,-6 0 2 0,0 0 1 16,0 0-31-16,-3 3 8 0,-3 0-8 0,-3 2 0 0,3 3 28 0,0 6 4 16,1-4 0-16,-4 6 0 15,-3 0-47-15,0 0-9 0,0 6-1 0,3-1-1 0,0 3 26 0,3 0 0 16,1 0 0-16,2 2 0 0,3-2-8 0,6 0 0 15,3 0 0-15,3 0-814 16,3 3-162-16</inkml:trace>
  <inkml:trace contextRef="#ctx0" brushRef="#br0" timeOffset="139665.17">16248 8792 1497 0,'0'0'133'0,"0"0"-106"0,0 0-27 0,0 0 0 15,3-3 89-15,0-2 13 0,0 0 2 0,0 0 1 16,-3 5-65-16,3-3-14 0,-3-2-2 0,3-1-1 0,-6 1 37 0,3 5 7 16,0 0 1-16,-3-3 1 0,0 1-20 0,0-1-4 15,3 3-1-15,-9 0 0 0,0-3 28 16,-3 3 6-16,0 3 1 0,0-3 0 0,-3 5-44 0,1-2-9 15,-1 0-2-15,3 2 0 16,-3-2 11-16,3 2 1 0,0 0 1 0,0 1 0 0,3-1-12 0,0 3-2 16,3-3-1-16,0 3 0 0,3 0-22 0,3 0 8 15,0 0-8-15,3 0 0 0,3 2 0 0,0-2 0 16,3 3 0-16,0-1 0 0,6 1 0 0,0 0-8 16,0 2 8-16,3 0-12 15,2 0-65-15,-2 1-14 0,0 1-2 0,-3-1-1 16,-3-4 50-16,3 1 9 0,-6 2 3 0,3 0 0 15,-3-2-23-15,0-3-4 0,-3 0-1 0,-1 0 0 0,-5 0 46 0,0-3 14 0,-2 3 0 0,-4-3-10 16,0 3 33-16,-3-3 6 0,-3-2 2 16,0 2 0-16,-3 1 17 0,-3-1 4 0,-3-3 1 15,0 4 0-15,4-4-7 0,-4 1-2 0,0-3 0 0,0 0 0 16,0 0-20-16,0-3-5 0,1 1-1 16,-1-1 0-16,0-2-18 0,3 0 0 0,3-1 0 0,3-2 0 15,0 0-97 1,9 3-23-16,-3 0-5 0</inkml:trace>
  <inkml:trace contextRef="#ctx0" brushRef="#br0" timeOffset="140164.84">16912 8816 1612 0,'0'0'144'0,"0"0"-116"0,0 0-28 0,0 0 0 15,0 0 95-15,0 0 13 0,0 0 2 0,9-3 1 16,0 3-36-16,-1-2-7 0,7 2-2 0,0-3 0 16,3 0-21-16,3-2-4 0,12 2-1 0,-7-2 0 15,1 0-11-15,3 0-2 0,9 2-1 0,-1-5 0 16,1 5-26-16,-3 1 0 0,-3-4 0 0,-1 6 0 0,-2-5 0 16,-6 5 0-16,-3 0-12 0,0 0 12 15,-1 3-173 1,-8-1-27-16,-3 4-6 0</inkml:trace>
  <inkml:trace contextRef="#ctx0" brushRef="#br0" timeOffset="140372.34">16941 9009 2289 0,'0'0'50'0,"0"0"10"0,0 0 3 0,0 0 2 0,9-3-52 15,0 1-13-15,6 2 0 0,-3 0 0 0,3 0 46 0,0 0 6 16,6 0 2-16,3 0 0 0,-1 0-30 0,1 0-5 16,0 0-2-16,3-3 0 0,3 3-17 0,-1 0 0 0,-2-3 8 0,-3 1-8 31,6-1-109-31,-4-2-26 0</inkml:trace>
  <inkml:trace contextRef="#ctx0" brushRef="#br0" timeOffset="140725.71">17590 8633 2419 0,'-9'0'215'16,"3"3"-172"-16,6-3-35 0,-5 3-8 16,-1-1 59-16,6-2 9 0,0 0 3 0,0 0 0 0,0 0-40 0,6 6-8 15,5-1-2-15,1 0 0 0,6 0-9 0,0 3-3 16,3-2 0-16,6-1 0 0,2 0-9 0,1 3 0 15,0 0 0-15,0-3 8 0,-6 3-8 0,-1 0 0 16,-2 0 0-16,-3 0 0 0,0 0 0 0,-3-3-11 16,-3 6 3-16,-3-3 0 0,3 3 8 0,-6-1-12 15,-4-2 12-15,1 3-12 0,0 2 1 0,-3-3 0 16,-3 1 0-16,-2 0 0 0,-4 2 11 0,0 0 0 16,-3-2 8-16,-3 2-8 0,-3 0 0 15,-3 3 0-15,0-3 0 0,-2 3 8 0,-4 3 3 0,-6-4 1 16,-3-1 0-16,4 2 0 0,5-3 3 0,0 3 1 15,0 0 0-15,0-3 0 0,7 0-16 0,2-2 0 16,3-3 0-16,3-1 0 0,0 1 0 0,3-2 0 16,9-6 0-16,0 0-832 0,0 0-170 15</inkml:trace>
  <inkml:trace contextRef="#ctx0" brushRef="#br0" timeOffset="141715.1">18370 9067 1868 0,'0'0'83'0,"0"0"17"0,0 0-80 0,0 0-20 16,0 0 0-16,0 0 0 0,0 0 38 0,0 0 4 16,0 0 1-16,0 0 0 0,0 0 12 0,0 0 2 15,0-5 1-15,6 0 0 0,0-1-2 0,3 1-1 0,0-5 0 0,0-1 0 16,3-2-14-16,6 2-2 0,3-2-1 15,-1-3 0-15,-2 0-23 0,0 3-5 16,3-3-1-16,0 0 0 0,3 3-9 0,-1 2 0 0,-2-2 0 0,0 3 0 16,-3 2 8-16,0 0-8 0,-3 2 0 0,-3 1 8 15,-1 2-8-15,-2 1 10 0,-3 2-10 0,-6 0 10 16,6 5 2-16,0 3 0 0,-6-3 0 0,0 6 0 16,0 2 7-16,-6 0 1 0,0 3 1 0,-3 0 0 15,-2 3-1-15,-1-3-1 0,-6 5 0 0,6-3 0 0,-3 1-3 16,0-1 0-16,3 1 0 0,-3-3 0 0,6-3 4 15,0 0 0-15,3 0 0 0,1-2 0 0,5-3-20 0,0-3 0 16,0-5 0-16,0 0 0 0,0 0 0 0,11 0 0 16,4-5 0-16,-3 0 0 0,6-6 0 0,0 3 0 15,-3-3-8-15,6 1 8 0,-3-9-8 0,-1 3 8 16,4-2 0-16,-3-3-9 0,6 0 9 0,-3-1-8 16,3 1 8-16,-1 3-8 0,1-1-8 15,-3 6-2-15,3 0 0 0,-3 0 0 0,-4 5 7 0,-2 0 2 16,-3 2 0-16,0 4 0 0,-3-1 9 0,0 6 0 15,-9-3 0-15,0 0 0 0,0 8 0 0,-3 2 0 16,0 3 0-16,0 1-8 0,-6 2 16 0,0-1 4 16,0-1 1-16,-3 4 0 0,3 1 3 0,-2-3 0 15,2 2 0-15,0-5 0 0,0 1-16 0,3-4 8 0,0 1-8 0,3-1 0 16,0-2 0-16,3 0 8 0,3 0-8 16,-3-8 0-16,3 3 0 0,9-1 8 0,0-4-8 0,3-1 0 15,2-5 9-15,-2 0-9 0,6-2 8 0,0-1-8 31,3-2-16-31,0-3-9 0,2-3-2 0,-2 1 0 16,-3-1-6-16,0 1-2 0,0-1 0 0,0 1 0 0,-1 2 3 16,-2 3 1-16,0 0 0 0,-3-1 0 0,3 4 20 0,-6 2 11 0,0 3-12 0,0 2 12 15,-6-2 0-15,-1 5 0 0,-2 2 10 0,-3-2-2 16,-3 8 25-16,-2 3 6 0,2-1 1 0,-3 4 0 16,-3 1-12-16,0 1-3 0,0 0 0 15,0 3 0-15,3-1-7 0,-3 1-2 0,0-3 0 0,3-1 0 16,0 1-16-16,3-2 8 0,0-4-8 0,3-2 0 15,0 0 8-15,3-3-8 0,0 3 0 0,3-5 0 16,3 0-65-16,3-6-17 0,0 0-3 0,3 1-728 16,0-4-146-16</inkml:trace>
  <inkml:trace contextRef="#ctx0" brushRef="#br0" timeOffset="142115.81">19677 8866 1497 0,'-6'3'133'0,"3"2"-106"16,-3-2-27-16,3 2 0 0,0 0 233 0,0 1 42 16,0-1 8-16,3-5 1 0,0 0-185 0,0 8-38 0,0-8-7 0,6 5-2 15,3-2-31-15,-3-1-6 16,0-2-2-16,3 3 0 0,3-6-13 0,-3 1 0 16,3-3 0-16,0-1 0 0,-1 1 10 0,4 0-10 0,0-1 10 15,-3-2-10-15,0 0 8 0,0 1-8 0,3-4 0 0,-3 3 9 16,3-3-9-16,-4 1 0 15,-2-1 0-15,3 1 0 0,-3-4 0 0,0 1 0 0,-3 0 0 0,0-3 0 16,-3 3 8-16,-3 0 0 0,0-1 0 0,-3 7 0 16,-6 1-8-16,-3 4 0 0,-3 2 0 0,-2 2 8 15,-7 4 14-15,3 4 2 0,0 3 1 0,3 3 0 16,0 0 7-16,-3 0 0 0,4 2 1 16,2-2 0-16,0 3-5 0,3 2 0 0,-3-2-1 15,6 2 0-15,0 0-27 0,0 0 0 0,3 0 0 16,3 0 0-16,3 1 0 0,0-4 0 0,3-5 0 0,6-2 0 15,0-1 0-15,0-2 0 0,0-2-12 0,6-6 12 16,0-3-101-16,3 0-13 16,-3-2-2-16,5 0-1 0,4-6-90 15,3-2-17-15,3-3-4 0,-6 0-737 0</inkml:trace>
  <inkml:trace contextRef="#ctx0" brushRef="#br0" timeOffset="142265.74">20055 8797 230 0,'15'-13'20'0,"-9"8"-20"0,3-3 0 0,0 3 0 0,-3-1 336 0,-3 4 64 15,-3 2 12-15,0 0 2 0,0 0-174 0,0 0-34 16,0 0-7-16,-3 8-2 0,0 0-79 0,-3 2-16 15,-3 1-3-15,0 2-1 0,-3 0-53 0,-3 3-10 16,3 0-3-16,0 2 0 0,0 1-19 0,3-3-4 16,0 2-1-16,3-2 0 0,4 0-8 0,2 0 10 15,0-5-10-15,2-1 10 16,4-2-147-16,0-3-30 0,0-2-5 0,0 0-964 0</inkml:trace>
  <inkml:trace contextRef="#ctx0" brushRef="#br0" timeOffset="142420.14">20370 8393 2617 0,'0'0'57'0,"-3"5"12"0,-2 0 3 0,-4 0 2 0,-3 1-59 0,3 2-15 0,3 0 0 0,0 2 0 15,3-2 0-15,3 0 0 0,3 3 0 0,6-3-772 16,0 2-158-16</inkml:trace>
  <inkml:trace contextRef="#ctx0" brushRef="#br0" timeOffset="142903.79">20493 8731 1861 0,'0'0'82'0,"0"0"18"16,0 6-80-16,0-6-20 0,0 0 0 0,0 7 0 0,0-7 100 0,0 0 17 15,0 0 3-15,0 0 1 0,2 6-48 0,-2-6-9 16,6 0-3-16,-6 0 0 0,3-3-36 0,0 0-7 16,0-2-2-16,0-3 0 0,0 0-6 0,-3 3-2 15,0-3 0-15,0 3 0 0,-3-3 39 0,-3 3 7 16,3 2 2-16,-6 0 0 0,1 1 4 0,-7 2 2 16,0 2 0-16,-3 1 0 0,3 2-11 0,-3 1-3 0,-6 1 0 0,7-1 0 15,-1 4-20-15,0 1-4 16,3-3 0-16,0 0-1 0,3 2-23 0,3-2 9 15,0 3-9-15,6-3 0 0,3 0 0 0,0 2 0 0,3-4 0 16,3 2 0-16,0 0 0 0,6-1 0 0,0 1 0 16,3 0 0-16,-3-2-14 0,3-1 0 0,0 3 0 0,-1 0 0 31,7 0-78-31,-3 0-15 0,-6-3-3 0,0 3-1 0,0 0 83 16,-3 2 16-16,0-2 3 0,-3 0 1 0,-3 0-4 0,0-2 0 0,0 1 0 0,-3 1 0 15,-3 0 12-15,0 3 0 0,-3 2 0 0,0-2 0 16,-6-3 0-16,0 0 0 0,0 0 0 0,0-1 0 15,-6-1 14-15,3-1 5 0,-5 0 1 0,2 1 0 16,-6-1 19-16,3-2 4 0,-3-3 1 0,3 2 0 16,4 1-21-16,-1-3-4 0,3 0-1 0,0-3 0 15,6 1 11-15,0-1 3 0,3-2 0 0,3-3 0 16,0-3-56-16,6 1-12 0,0-4-1 16,6-2-1-16,3-2-163 0,3-1-33 0,18-20-6 15,-1 4-2-15</inkml:trace>
  <inkml:trace contextRef="#ctx0" brushRef="#br0" timeOffset="143355.59">21391 7673 2718 0,'0'0'120'0,"0"0"25"0,0 0-116 0,0 0-29 0,0 0 0 16,-11 3 0-16,2 7 12 0,-3 3-4 0,-3 3-8 0,3 3 12 15,-3 7 35-15,0 1 6 0,0 4 2 0,-6 6 0 16,1 3-30-16,-4 3-5 16,0 7-2-16,0 3 0 0,0 5-7 0,1 3-2 0,-4-6 0 15,0 1 0-15,0 2-9 0,0-2 0 0,1 2 9 16,-1 0-9-16,3-5-12 0,0-3-6 0,6-5-2 0,3-2 0 16,-2-6 0-16,5-3-1 0,-3-5 0 0,3 0 0 15,0-5 5-15,0 0 0 0,3 0 1 0,0-1 0 16,0-4-25-1,3-3-4-15,-3 0-2 0,6-3 0 0,-3-5 4 16,6-8 1-16,0 0 0 0,0 0 0 0,0 0 20 0,0 0 4 0,-3-8 1 0,-2 0 0 16,2-3 16-16,0 1 0 0,-3-1 0 0,3-7 0 15,-3-1 16-15,6-2-4 0,0 3 0 0,0-4 0 0,0 4 28 16,0-3 6-16,6 2 1 0,-3 1 0 0,3 2 22 16,-3 0 5-16,0 3 1 0,5-1 0 0,-2 1-11 15,3 3-3-15,-3-1 0 0,3 3 0 0,3 0-24 0,3 0-5 16,-3-5 0-16,6 5-1 0,0-5-31 0,2 2 8 15,4 3-8-15,0 0 0 0,3 0 0 0,-3 3 0 16,0-3 0-16,-1-2 0 16,-2 2-64-16,3 0-20 0,-3 2-3 0,0 1-1295 15</inkml:trace>
  <inkml:trace contextRef="#ctx0" brushRef="#br0" timeOffset="143824.37">21546 8734 2088 0,'0'0'92'0,"0"0"20"0,-3 8-90 0,-3 2-22 16,0-2 0-16,0 6 0 0,-3-1 51 0,1 0 5 0,-1 3 2 16,0 0 0-16,-3 0-22 0,3 0-4 15,0 2 0-15,0-5-1 0,3 3-11 0,0 0-1 16,0 0-1-16,3-5 0 0,0 2-18 0,0-5 0 15,6 2 0-15,0-4 0 16,-3-6-112-16,9 0-24 0,0 0-4 0</inkml:trace>
  <inkml:trace contextRef="#ctx0" brushRef="#br0" timeOffset="143989.96">21752 8416 633 0,'0'0'28'0,"0"-5"6"0,-3 0-34 0,3 0 0 0,-3-1 0 0,3 6 0 15,0 0 340-15,-3 0 62 0,-3 0 12 0,6 0 2 16,0 0-305-16,-3 6-62 0,-3 1-12 0,0 1-2 16,6 0-35-16,-3 3 0 0,0 0 0 0,3 2 0 15,0 3-83-15,0-1-23 0,6-1-5 0</inkml:trace>
  <inkml:trace contextRef="#ctx0" brushRef="#br0" timeOffset="144417.16">21761 8744 979 0,'0'-7'87'0,"5"-1"-70"16,-2 0-17-16,3-3 0 0,0 1 158 0,0 4 28 15,-3-2 6-15,3 6 0 0,-6-1-24 0,0 6-6 16,0-1-1-16,-3 4 0 0,0 4-57 0,-3 1-12 15,0 5-3-15,-3-1 0 0,1 1-33 0,-1 3-6 16,0-1-2-16,-3 4 0 0,0-7-26 0,0 1-6 0,6 3 0 0,0-3-1 16,3 0-7-16,0-3 0 0,6-3-8 0,0 1 12 15,6-6-4-15,0-2-8 0,3-3 11 0,6 0-11 16,3 0 0-16,2-3 0 0,1-2 0 0,0-6 0 16,0 3-45-1,0-5-3-15,-4 3-1 0,4-4 0 0,-6 1-20 0,3 0-4 16,-3 0-1-16,3 2 0 0,-4 1 33 0,1-1 6 0,-3 3 2 15,-3 3 0-15,0-1 33 0,-6 4 0 0,-6 2 10 0,0 0-2 16,3 5 53-16,-3 3 11 0,0 0 3 0,-3 3 0 16,0-1-2-16,-3 3 0 0,0 1 0 0,0 1 0 15,0 4-34-15,-3-3-7 0,3 0-2 0,0 0 0 16,3 2-12-16,0-2-2 0,3-3-1 0,0 0 0 16,6 1-15-16,0-4 9 0,0 1-9 0,6-3 8 15,0 0-54-15,3-3-11 0,3-5-3 0,0-3-1216 16</inkml:trace>
  <inkml:trace contextRef="#ctx0" brushRef="#br0" timeOffset="145501.04">11113 10398 1436 0,'0'0'32'16,"0"0"6"-16,0 0 2 0,0 0 0 0,0 0-32 0,0 0-8 0,0 0 0 0,0 0 0 16,0 0 87-16,0 0 16 0,0 0 3 0,0 0 1 15,0 0-31-15,0 0-5 0,3 5-2 0,-3-5 0 16,9 6-30-16,-3-4-7 0,0 1 0 0,0-3-1 0,3-5-23 0,-3 2-8 15,0 0 0-15,3-2 0 0,0-3 19 0,-3 0-3 16,3 0 0-16,-6-2 0 0,3-1-16 0,-3 1 8 16,0-1-8-16,0-2 0 0,-9 0 13 0,3 2-4 15,0 0-1-15,-3-2 0 0,0 0 8 0,-3 2 2 16,-3-2 0-16,0 0 0 0,0 2 0 16,0 1 0-16,-3 2 0 0,3 2 0 0,-2 1 7 0,-1 8 2 15,3-1 0-15,-3 6 0 0,-3-2 8 0,3 7 1 16,0 0 1-16,-3 6 0 0,3-1-9 0,1 3-3 15,2 1 0-15,0 1 0 0,3 1-25 0,3 0 8 0,3 0-8 16,3 0 0-16,3-3 8 0,3-3-8 16,3-4 8-16,3-4-8 0,6 1 0 0,-4-6 0 15,4-2 8-15,3-3-8 0,3-6 0 0,0-2 0 16,3 0 0-16,-1-5 0 0,1 3 0 0,-3-6 0 16,-3 0 0-16,0-3 0 0,2 1 0 0,1-1 0 15,-3 1 0-15,0-3 0 0,-6 2 0 0,0 3-11 0,-6-2 3 0,0 2 0 16,-4-3 8-16,-2 1 0 0,-3 5 8 0,0-3-8 15,-3 2 0-15,-5 1-8 0,-1 3 0 0,-3 2 0 16,-3 0-16-16,0 5-2 16,0 3-1-16,-3 3 0 0,6 2 18 0,-6 3 9 0,1 0-10 0,-1 5 10 15,0 0-83-15,0 3-10 0,0 0-3 0,3-3-964 16</inkml:trace>
  <inkml:trace contextRef="#ctx0" brushRef="#br0" timeOffset="145784.16">11685 10205 1789 0,'0'5'79'0,"-3"-2"17"0,0 5-77 0,-3-3-19 16,-6 3 0-16,0 3 0 0,-3 2 105 0,-6 3 18 15,4 0 3-15,-4 2 1 0,3 3-49 0,-6 1-10 16,3 7-1-16,-9 0-1 0,1 5-29 0,-7-2-5 16,-9 5-2-16,7 0 0 0,-4 3-14 0,0-1-4 15,1 6 0-15,-1 3 0 0,-3 0-12 0,4-3 8 0,2 0-8 16,0-3 0-16,-2-5 0 0,17-13 0 16,0-3 0-16,0 0 0 15,6-2-84-15,6-1-17 0,0-5-3 0,6-5-964 0</inkml:trace>
  <inkml:trace contextRef="#ctx0" brushRef="#br0" timeOffset="146272.06">11456 10919 172 0,'0'0'16'0,"0"3"-16"16,0 5 0-16,0-3 0 0,0-5 207 0,0 0 38 16,3 3 8-16,-3-3 2 0,0 0-141 0,3 8-28 15,0-3-6-15,-3-5 0 0,0 0 34 16,0 0-60-16,9-5 0 0,-9 5-12 0,5-3-2 16,4-2-1-16,-6 0 0 0,3-6-3 0,-3 6 0 15,-3-6 0-15,3 3 0 0,-3-2-4 0,3 2-2 16,-3-6 0-16,0 4 0 0,-3-1 5 0,0-2 1 15,-3 0 0-15,0 2 0 0,0 1-7 0,-2 4-1 16,-1 1 0-16,-3 5 0 0,0 5 7 0,-6 3 1 0,0 3 0 16,-3 5 0-16,0 5-1 0,-2 0 0 0,-1 3 0 15,6 0 0-15,0 0 20 0,9-6 4 0,-3 1 1 16,3-1 0-16,3 3-60 0,0-2-16 16,6 2 0-16,0-3-1 0,-3-2 17 0,9 3 0 15,3-1 0-15,6-4 9 0,3-4-9 0,6 1 0 0,0-9 0 0,2-2 8 16,1 0-8-16,-3-5 0 0,0-3 0 0,3-2 0 15,-4-4-26 1,-2 1-7-16,3 0-2 0,-6-3 0 0,3 0-37 16,-3 3-8-16,-3-3-2 0,-4 0 0 0,-2 0 66 0,-3 0 16 0,3-2 0 0,-9-1 0 15,0 1 0-15,-3-1 0 0,0 3 0 0,-3-2 0 16,3-6-30-16,-6 3-2 0,6 2-1 0,-2 4 0 16,-1 1-128-16,3-2-26 0</inkml:trace>
  <inkml:trace contextRef="#ctx0" brushRef="#br0" timeOffset="146949.81">11997 10012 2113 0,'-6'-8'46'0,"6"8"10"0,0 0 1 0,0 0 3 0,0 0-48 0,0 0-12 16,0 0 0-16,6-5 0 0,-3-1 64 0,6 1 9 16,0 0 3-16,6 2 0 0,0-2-55 0,3 2-10 15,3-2-3-15,-3 2 0 0,-1-2 10 0,-2 2 2 0,3 3 0 16,3 0 0-16,0 0-20 0,-3 0-16 0,0 3 4 0,-1-3 0 16,1 0 12-16,-6 0 16 0,3 0-3 0,0 3-1 15,-6-1-12-15,0 1 0 0,0-6 0 0,0 3 0 16,-9 0 0-16,9 3 0 0,-9-3 0 0,6 3 0 15,-6-3 0-15,0 0 0 0,5 5 0 0,-2 0 0 16,0 3 0-16,-3 0 0 0,0 0 0 16,-3 0 0-16,-2 2 0 0,-1 1 0 0,0 2 0 15,-3 3 0-15,0-5 12 0,0 5 0 0,-3-1 0 0,0 4 0 16,0-1 13-16,-3 6 3 0,-3 0 0 0,3 3 0 16,-2 4-4-16,5 4 0 0,-3 2 0 0,0 2 0 15,0-2-24-15,6-7 0 16,3-1 0-16,3 2 0 0,3-1 0 0,0 1 0 0,0-2 0 0,0 1 0 0,3 1-20 15,-3 9 4-15,-3 5 1 0,3-5 0 0,3-1 5 0,0-4 1 16,0-1 0-16,0-5 0 16,6 0-37-16,-6-5-7 0,3 3-2 0,0-6 0 0,0 3 38 0,-3-6 7 15,0 1 2-15,0-1 0 16,-3 1 8-16,0-1 0 0,0 1-9 0,0-1 9 0,-3 3 0 16,0 1 0-16,0-1 0 0,3-3 0 0,-3 1 0 0,0-3 13 15,0 2-1-15,0-2-1 0,-3-5-11 0,3-1-14 16,-3 1 3-16,3-3 1 0,3-8 10 0,0 0 14 15,-3 5-3-15,-3 0-1 0,-3-2-10 0,-3-3 0 16,3 5 0-16,-2-5 0 0,-4 0 0 0,0 0 13 16,0 0-3-16,0 3-1 0,0 0 20 0,0-1 4 15,-3-2 1-15,3 3 0 0,-2-1-10 0,2 1-1 16,-3 2-1-16,0 1 0 0,3-6-22 0,0 0 0 16,0 0 0-16,-2 0 0 0,5 0 32 0,-3 0 3 0,3 0 0 15,0-3 0-15,3 0-5 0,0 3-1 0,3-2 0 0,0-1 0 16,3 0-29-16,-3 3 0 0,6 0 0 0,0 0 0 15,0 0-133-15,0 0-33 16,0 0-6-16</inkml:trace>
  <inkml:trace contextRef="#ctx0" brushRef="#br0" timeOffset="147499.81">10423 10007 1414 0,'0'0'31'0,"0"0"6"0,0 0 2 0,0 0 1 0,0 2-32 0,-3 3-8 0,0 3 0 0,-3 3 0 16,0 0 116-16,-3 7 20 0,0 1 5 0,0 7 1 15,3 1-35-15,-3 4-7 0,0 4-2 0,0-1 0 16,0 3-26-16,4 3-4 0,-1 7-2 0,-3 1 0 15,0 2-23-15,0-2-5 0,0 0-1 0,-3 18 0 16,0 0-51 0,3-5-10-16,0-3-3 0,6-5 0 0,0-8-29 0,0-5-5 15,0-3-2-15,6-6 0 0,0-7-153 0,-3-3-32 0,3-2-5 0,0-3-2 0</inkml:trace>
  <inkml:trace contextRef="#ctx0" brushRef="#br0" timeOffset="147752.69">10441 10052 518 0,'6'-19'23'0,"0"11"5"0,-3 0-28 0,5-2 0 15,-2-4 0-15,3 4 0 0,3-1 262 0,-3-2 47 16,0 5 10-16,3-3 1 0,0 3-173 0,3 1-35 0,-3-1-8 0,6 0 0 15,-7 2-34-15,7-2-6 0,-3 0-2 0,3 1 0 16,3-1-34-16,0 5-8 0,-3-2 0 0,2 2-1 16,-2-2-19-16,0 2 0 0,0 3 8 0,-3 0-8 31,3 0-33-31,-3 0-11 0,-3 3-1 0,2 2-951 0</inkml:trace>
  <inkml:trace contextRef="#ctx0" brushRef="#br0" timeOffset="148018.44">10179 11150 1497 0,'-6'7'66'0,"6"-7"14"0,0 0-64 0,0 0-16 16,3 8 0-16,3-2 0 15,-3-1 165-15,3-2 30 0,0 2 5 0,3-2 2 0,-1-1-67 0,4 1-14 16,3-3-2-16,3-3-1 0,0 1-94 0,3 2-24 16,3-3 0-16,2 0 0 0,4 1 27 0,0-4 1 15,-3 6 0-15,2-2 0 0,-5-1-20 0,3 3-8 16,-6-3 8-16,0 3-8 16,-6 0-109-16,0 3-27 0</inkml:trace>
  <inkml:trace contextRef="#ctx0" brushRef="#br0" timeOffset="149230.9">12825 10911 1209 0,'0'0'108'0,"0"0"-87"16,0 0-21-16,0 0 0 0,0 0 120 0,0 0 19 0,0 0 4 0,0 0 1 16,0 0-77-16,0 0-15 0,3-5-4 0,3 0 0 15,0-3-25-15,0 0-6 0,-3-3-1 0,3 1 0 16,0-3-16-16,3-1 0 0,-1-2 0 0,4-2 0 15,-6 2 18-15,0 0 0 0,3 0 0 0,-3 3 0 16,-3-3-18-16,0 3 0 0,0 2 0 0,0-2 0 0,-6 0 0 16,0 2 0-16,-3-2 0 0,3 3 0 15,-3-1 17-15,0-2 0 0,-3 5 0 0,-3-3 0 16,4 6 34-16,-4 2 6 0,0 1 2 0,-6 4 0 16,3 1 3-16,-3 2 1 0,-3 6 0 0,3-1 0 0,-2 1-31 0,-1 5-5 15,0 0-2-15,0 5 0 0,3 3 3 0,3 2 1 16,3-2 0-16,3 0 0 0,1 0-38 0,-1-3-8 15,6 0-2-15,3 3 0 0,0-6 19 0,3-2 0 16,-3 3 0-16,6-6 0 0,3 0 0 0,2-5 0 16,1 0 0-16,6-3 0 0,0-5 0 0,3-2 0 15,0-1 0-15,3-5 0 0,-4 0 0 0,1-2 0 16,3-4 0-16,-6 4 0 16,0-6 0-16,3-3 0 0,-4-2 0 0,4 0 0 0,-3 0 11 0,0 0 5 0,0 2 2 0,3-5 0 15,-6 3-29-15,-1 5-5 0,-5 0-2 0,0 6 0 16,-6 2 18-16,-3 3 0 0,0 5 0 15,0 0 0-15,-6 0 0 0,0 2 0 0,-6 4 0 16,4 1 0-16,-4 1 0 0,0 6 0 0,3 4 0 16,-3 1 0-16,3 2 48 0,3 0 12 15,-3 3 4-15,3-3 0 0,3 3-52 0,0-6-12 16,3 1 0-16,3-1 0 0,0-2 0 0,3-3 0 0,3-5-12 16,3 0 12-16,0-2 0 0,3-6 0 0,6 0 0 0,-4 0 0 15,-2-6 0-15,3-2 0 0,3-2-8 16,0-3 8-16,3-3-12 0,-1-3 0 0,-2 1 1 0,3-1 0 31,-6-2-15-31,3 2-3 0,-6-2-1 0,3 3 0 0,-7 2 14 16,1 0 2-16,0 3 1 0,-3 2 0 0,0 3 13 0,-3 0 0 15,0 3-10-15,-3 2 10 0,-3 3 0 0,0 0 0 0,0 0 0 0,0 0 0 16,3 6 18-16,-3 2 8 0,0 2 2 0,0 1 0 0,0 5-13 16,0-3-3-16,-3 3 0 0,0 0 0 15,0 0-4-15,3-3 0 0,0 3-8 0,0-3 12 16,3-3-12-16,0-2 0 0,0 0 0 0,0-2-10 15,-3-6 10-15,6 2 0 0,0-4 0 0,0-1 0 0,3-2 0 0,0-3 0 16,3-3 0-16,-4-2 0 0,4 0 0 0,3-1 0 16,0-4 0-16,0 2 0 0,0-2 0 0,0 2-8 15,-6 0 8-15,3 3-12 0,0 2-8 0,-1 3-1 16,1 0-1-16,-3 0 0 0,0 6 22 0,-3-1-11 16,-6 3 11-16,0 0-8 0,0 0 8 0,0 8 0 15,0 2 0-15,-6 6 0 0,0 3 18 0,0-1-1 0,0 6 0 16,-3 0 0-16,3 2-1 0,1-2-1 0,5 0 0 15,-3-5 0-15,0-1 2 0,0-5 1 0,3 1 0 16,3-1 0-16,3-3-31 0,-1 1-7 0,4-8 0 0,3-1-821 16,0-2-164-1</inkml:trace>
  <inkml:trace contextRef="#ctx0" brushRef="#br0" timeOffset="149929.53">13873 10835 2134 0,'-9'10'95'0,"6"-7"19"16,0 2-91-16,0-5-23 0,0 0 0 0,3 0 0 0,0 0 98 0,0 0 15 15,0 0 3-15,0 0 1 0,0 0-68 0,12 0-13 16,-3-5-4-16,3 0 0 0,-1-3-20 0,4 0-4 16,-3-5 0-16,3 2-8 0,-3-2 0 0,-3-3-14 15,3 3 1-15,0-1 0 0,-3 1 21 0,3 3 5 16,-3-4 1-16,-1 1 0 0,-2 3-14 0,0-1 8 15,-6 0-8-15,0-2 0 0,0 3 9 0,-3-1-9 16,-3 3 8-16,3 0-8 0,-5 0 40 0,-1 6 2 16,0 2 1-16,-3 2 0 0,-6 3-35 0,0 6-8 15,-3-3 0-15,0 5 0 0,1 3 0 0,-4 0 0 16,3 2 0-16,-3 4 0 0,3-1 0 0,3 5 15 16,1-2-1-16,5 3 0 0,0-4-14 0,6-1 0 15,6-4 0-15,0-2 0 0,6 0 0 0,0-3 0 16,6-2 0-16,2-3 0 0,1-3-20 0,3-5-3 15,3-5-1-15,3-1 0 16,-3-2-95-16,-3 0-19 0,2-5-4 0,1 0-1 16,-6 0 30-16,6-8 5 0,-3-1 2 0,0 4 0 15,0 5 24-15,2-3 5 0,-2 2 1 0,-3 4 0 0,-3-1 100 0,-3 1 21 0,-3 2 4 16,-6 8 1-16,-3 8 55 0,0-3 11 0,-6-10 3 0,0 7 0 16,-3 6-21-16,0 11-4 0,-3 10-1 15,0 0 0-15,4 0-13 0,-4 0-2 0,0 0-1 0,-3 6 0 16,-6 2-77-16,6-5 0 0,0-1-18 0,4 6 3 15,-1 3 15-15,3 2 0 0,0 6 0 0,0 0 0 16,3-3 0-16,3-3 0 0,-3-2 0 0,0-1 0 16,6-2 0-16,-3-5 0 0,-3 0 0 0,3 2-9 15,0 3 9-15,-2-2-8 0,-1 4 8 0,0-2-8 16,-3 0 8-16,3-5 0 0,-3 0 0 0,0-6 0 16,-3-7 0-16,0 2 8 0,0 3-8 0,-3-8 0 0,1-6 16 15,-1-2 0-15,-3 6-1 0,6-9 0 0,3 0 13 16,0-8 4-16,-3-4 0 0,6 1 0 0,0 1 0 15,-2-6 0-15,2-2 0 0,0-5 0 16,3-6-32-16,0-5 8 0,3-6-8 0,3-2 0 16,3-2 0-16,0 2 0 0,3-1 0 0,3 4 0 0,0 0 0 0,3-9 0 15,5 1 0-15,4 2 0 0,0 1 0 0,3 4 0 16,-3 1 0-16,5 2 0 0,-2 0 0 0,0 3 0 16,0 3 0-16,-3 2 0 15,0 3-48-15,2 2-13 0,-2 1-3 0,-3 5 0 16,0-1-88-16,0-2-17 0,3 3-4 0</inkml:trace>
  <inkml:trace contextRef="#ctx0" brushRef="#br0" timeOffset="150249.34">14236 10814 2095 0,'0'0'46'0,"0"0"10"0,0 0 1 0,0 0 2 0,0 0-47 0,3 7-12 0,-3-1 0 0,0-6 0 16,0 0 48-16,0 0 8 0,9 2 2 0,0-2 0 15,0 0-21-15,-1-8-4 0,4-2-1 0,0-3 0 16,-3 2-19-16,3 0-4 0,3 1-1 0,-3-1 0 16,0 6-8-16,-3-3-11 0,3 3 3 0,-6-3 0 15,0 3 8-15,-3-3 0 0,0 0 0 0,-1-3 0 16,-4 3 0-16,2-2 0 0,0 2 0 0,-6 0 0 0,-3-3 49 0,3 6 12 16,-6 2 3-16,0 3 0 0,0 0-44 0,-3 8-9 15,-3-3-2-15,0 6 0 0,-2 2 52 0,2 3 11 16,0 0 1-16,0 5 1 0,3 3-43 0,6 0-9 15,-3 2-2-15,6 1 0 0,3-3-20 16,0-6 0-16,6-2 0 0,3-3 0 0,-3 0 0 16,9 1 8-16,-3-4-8 0,3 1 0 0,0-3 0 0,9-3 0 15,0-2 0-15,-1-3-896 16,1 0-178-16</inkml:trace>
  <inkml:trace contextRef="#ctx0" brushRef="#br0" timeOffset="151192.4">14652 10782 403 0,'0'0'36'0,"0"0"-36"15,0 0 0-15,0 0 0 0,0 0 284 16,0 0 51-16,0 0 9 0,0 0 3 16,0 0-185-16,0 8-37 0,0-8-7 0,6 5-2 0,-6-5-56 0,6 5-11 15,3-5-2-15,-3 0-1 0,3 0-27 0,0-2-6 16,0-4-1-16,6-2 0 0,-3 0-12 0,3-2 11 16,-6-1-11-16,6 1 10 0,-1-1-10 0,-2 1 0 15,-3-1 0-15,0 0 8 0,0 1-8 0,-6 2 10 16,3-5-10-16,-6 5 10 0,-3-3-2 0,-3-2 0 15,-3 5 0-15,0-3 0 0,-6 1-8 0,1 2 12 16,-1-3-12-16,0 6 12 0,-3-3-2 0,0 8 0 16,0-3 0-16,0 6 0 0,-3 2 17 0,1 1 3 15,-1 2 1-15,-3 0 0 0,3 5 1 0,3 0 0 16,-3 3 0-16,7 2 0 0,-1 4-8 0,6-4 0 0,0 3-1 16,3 3 0-16,3 2-23 0,6 1 0 0,-3-3 0 15,9-3 0-15,3-3 0 0,3 1 0 16,2-6 0-16,4-2 0 0,0-6-13 0,3 0-7 15,-3-5-2-15,0-2 0 16,-1-4-28-16,1 1-6 0,0-3 0 0,3 3-1 0,-3-6-21 16,0 1-4-16,-7-1-1 0,1 1 0 0,-3-1 43 15,0 0 8-15,-6 3 1 0,-3-2 1 0,0 2 30 0,-6 0 0 0,0 3-8 0,3 5 8 16,-9-3 8-16,0 3 4 0,-3 3 0 0,0 2 1 16,-2 3 46-16,2 3 9 0,-3-1 1 0,3 6 1 15,0 3-1-15,-3 4 0 0,3 4 0 0,-3 2 0 0,3-3-16 16,0 1-3-16,4 5-1 0,-1-1 0 0,0 6-36 15,3 0-13-15,0 3 9 0,3 0-9 0,0 2 0 16,0-2 0-16,6-3 0 0,-3 0 0 0,0-3 0 16,3-2 0-16,-3 0 0 0,0-3 0 0,0 0 0 15,0 3-14-15,-3-3 2 0,0 3 0 0,0-1-10 16,-3 4-2-16,-3-4 0 0,-3 1 0 0,0-3 24 0,0-2 0 16,-6-3-9-16,4-1 9 0,-4-4 0 15,3-1 0-15,-3-2 0 0,3-5 0 0,3-1 9 0,0-4-9 16,-3-1 8-16,3-5-8 0,-2 0 0 0,-1-5 0 15,0-3 0-15,0-3 0 0,0-2 56 0,0-3 7 16,3-8 1-16,3 1 0 0,-3-4-52 0,6-2-12 16,1-5 0-16,-1 2 0 0,3 0 16 0,0 6 4 15,3-1 1-15,3 1 0 0,3-9-33 0,-1 6-6 16,4 3-2-16,0-6 0 0,6 0 43 0,0 3 8 0,3 0 1 16,0-3 1-16,0-5-33 0,6 3 0 0,-1-1 0 0,4 6 0 15,3-2 0-15,0 1 0 0,2 1-12 0,-2 3 3 31,-3-1-148-31,0 4-30 0,0-1-5 0</inkml:trace>
  <inkml:trace contextRef="#ctx0" brushRef="#br0" timeOffset="151521.04">15042 10710 2307 0,'0'0'51'0,"0"0"10"0,0 0 3 0,0 0 0 0,0 0-51 0,6 3-13 15,3 2 0-15,-3-2 0 0,3-3 0 0,0-3 11 16,3 3-11-16,0-2 10 16,3-6-10-16,-3 0 0 0,3 0 9 0,-1 0-9 0,4 0 0 0,-3 0 8 15,0-3-8-15,-3 1 0 0,3 2 0 0,-3 0 8 16,-3 0-8-16,-3 0 0 0,-3 0 10 0,-3 0-2 16,-3 0-8-16,0 3 12 0,-6-6-12 0,0 6 0 15,-3 0 0-15,0 0 0 0,-3-1 32 0,3 6 6 16,-3 0 2-16,0 6 0 0,-2 4 12 0,2 1 4 15,-3 2 0-15,0 3 0 0,0 0-20 0,0 2-3 16,3 3-1-16,1 3 0 0,2 0 0 0,0 0-1 16,6 2 0-16,3 1 0 0,3-3-31 0,3-3 8 15,6-3-8-15,3 1 0 0,0-6 0 0,2-2 0 0,4-4 0 0,0-1 0 32,0-6-86-32,3-3-17 0,3-5-3 0,-1 0-702 0,4-2-141 0</inkml:trace>
  <inkml:trace contextRef="#ctx0" brushRef="#br0" timeOffset="152025.6">15867 9763 2599 0,'0'0'57'15,"-6"5"12"-15,3-2 3 0,-6 2 0 0,3 3-57 0,-3 0-15 0,0 3 0 0,0 2 0 0,-3 0 38 0,1 6 5 16,-1 2 1-16,-3 3 0 0,3 2-19 0,-3 6-3 15,3 5-1-15,-6 0 0 0,3 3 14 0,0-1 2 16,1 6 1-16,-4 0 0 0,0 6-26 0,3-1-4 16,-3 0-8-16,3-2 11 0,-3-3-11 0,3-3 0 15,1-2 0-15,2-6 0 16,0-2-25-16,3-6-4 16,3-2-1-16,-3 0 0 0,6-3 49 0,0 0 9 0,3-2 3 0,0-6 0 15,3 0-50-15,0-5-9 0,3 3-3 0,0-3 0 0,0-6 31 0,6-7 0 16,0-5 0-16,2-4 0 0,1 1 0 0,3-3 0 15,3 0 11-15,0 1-3 16,6-1-44-16,-3 0-8 0,5 0-1 0,-2 0-1 16,-6 0-4-16,3 6-1 0,-3 2 0 0,-4 2 0 0,1 4 31 0,-3-1 5 15,-3 8 2-15,-3 1 0 0,-3 2 13 0,-3 0 0 16,-3 2 12-16,0 3-12 0,-6 1 16 0,0-1-3 0,-3 3-1 16,-3 0 0-16,6 2 7 0,-3 3 1 0,-6 0 0 15,3 1 0-15,-5-4 0 0,-1 3 0 0,3-2 0 16,0-3 0-16,-3 2 2 0,0-2 1 0,3-5 0 15,-2-1 0-15,2-2 1 0,-3-3 0 0,0 1 0 16,3-4 0-16,0-2-6 0,-3-2-1 0,6-1 0 16,-2-2 0-16,-1-6-17 0,6 3 0 0,-3-5 0 15,6 0 0-15,0-6 0 0,3 1 0 0,9-6 0 16,-3 3 0-16,6 0-180 16,3 2-31-16,0-2-5 0</inkml:trace>
  <inkml:trace contextRef="#ctx0" brushRef="#br0" timeOffset="152677.1">16040 10589 2329 0,'0'0'51'0,"0"0"10"0,0 0 3 0,0 0 2 0,0 0-53 0,0 0-13 16,0 0 0-16,6 2 0 0,-1 1 35 0,4-6 4 15,-3 3 1-15,3 0 0 0,0-2-17 0,0-1-3 16,3 0-1-16,-3-2 0 0,6 2-19 0,-6-2 0 16,3-3 0-16,-6 3 0 0,0-3 14 0,0 0-4 15,0 0-1-15,-4-3 0 0,1 1-9 0,-3-1 0 0,0 1 0 0,-3-1 0 16,3-2 36-16,-2 2 1 16,-4 3 1-16,0 0 0 0,0 1-22 0,0 1-4 15,-6 1 0-15,3 5-1 0,-3 5 16 0,0 3 3 16,0 5 1-16,0 1 0 0,-3 4 0 0,0 3 0 15,4-2 0-15,-1 5 0 0,-3-1-18 0,6-1-3 0,0 1-1 0,0-1 0 16,3 1-9-16,3-1 12 0,3-4-12 16,0 1 12-16,6-1-12 0,0-2 0 0,3-3 0 0,0-2 8 15,3-3-8-15,3 0 0 0,0-3 0 0,-1-5 0 16,4-3 0-16,0-2-14 0,0-3 3 0,3 0 1 16,-3-2-5-16,0-1-1 0,2-2 0 0,1 2 0 15,-3-5-22 1,3 3-5-16,-6-3-1 0,3 3 0 0,-1 0 26 0,-2 0 5 0,0-1 1 0,-3 1 0 15,3 3 12-15,-3 4 0 0,-3-2 0 0,-3 6 0 16,0-4 16-16,-6 6 7 0,0 0 1 0,0 0 0 0,3 8 22 0,-3 0 5 16,0 3 1-16,0-3 0 15,-3 2-35-15,0 1-6 0,0-3-2 0,0 2 0 0,0 4-9 16,3-6 0-16,0 0 9 0,0-1-9 0,3-1 28 16,3-1 0-16,0-2 1 0,3-3 0 15,0-3-46-15,3 0-10 0,-4-2-1 0,7-3-1 16,0 3 17-16,0-3 3 0,0-3 1 0,0-2 0 0,0 3-13 0,3-1-3 15,-1 3 0-15,-2 0 0 16,0 3-8-16,-6 2-3 0,3 1 0 0,0 2 0 0,-3 0 35 0,-3 2 14 16,0 3-1-16,0 3 0 0,0 3 14 0,0-3 2 15,-9 5 1-15,3 0 0 0,0 1 6 0,0-1 0 16,0 5 1-16,0-4 0 0,0 1-6 0,0 1-2 16,6-2 0-16,-3-1 0 0,0-3-20 0,6 1-9 0,5-6 8 15,-2 1-8 1,0 1-36-16,-3-4-12 0,-3-3-2 0,3-3-1334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33:08.227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2475 963 993 0,'0'0'44'0,"0"0"9"0,0 0-42 0,0 0-11 16,0 0 0-16,0 0 0 0,0 0 86 0,0 0 15 15,0 0 3-15,0 0 1 0,0 0-27 0,0 0-6 16,6-5 0-16,0 0-1 0,-6-3-23 0,3 2-5 15,3-2-1-15,0 3 0 0,3-3-7 0,0-2-2 16,0 2 0-16,3 0 0 0,0-6-17 0,-3 1-3 16,3 3-1-16,2-4 0 0,1-4 10 0,0 2 2 15,0 3 0-15,6-6 0 0,-3 1-33 0,3 4-7 16,-3-7 0-16,2-2-1 0,-2 7 25 0,-3-3 4 16,3 1 2-16,-9 4 0 0,-3-4-14 15,9 2-16-15,-12-3 3 0,6 6 1 0,0 0 20 0,-6 0 5 0,2 2 1 0,-2 3 0 16,0 0 9-16,0 3 1 0,-3 5 1 0,0 0 0 15,0 0 7-15,0 0 2 0,-3 5 0 0,-3-2 0 16,-2 2-11-16,2 3-3 0,0 8 0 0,0-3 0 16,-6 1-5-16,3-1-2 0,-3-5 0 0,-6 5 0 15,3 5-13-15,-3 4 8 0,-2-4-8 0,2 1 0 16,-3-6 0-16,9 8 0 0,-6-8 0 0,6 6 0 0,3-6 0 16,6 0 0-16,-6 0 0 0,3 1 0 15,3-9 0-15,3 8 0 0,9-10 0 0,-6 7 0 0,3-10 0 16,0 8 0-16,9-8 0 0,-6 0 0 0,12 0 8 15,-9-5-8-15,6 2 0 0,-3-2 0 0,5 0 0 16,-2 2 0-16,0-7 0 0,3 2 0 16,-6 0 0-16,6-5 0 0,-4 7 0 0,4-7 0 0,-3 8 0 0,-3-9 0 15,3 7 0-15,0 1 0 0,-3-2 0 0,0 3 0 16,-7-3 0-16,4 8 0 0,0 0 0 0,-6 0-8 16,0 0 8-16,0 0-13 0,-6 8 13 0,0-3 0 15,-6 3 0-15,3-2 0 0,0 7 0 0,-3-5 0 16,-3 2 0-16,6 4 0 0,-9-1 0 0,4 0 0 15,2 0 0-15,-3 0 0 0,-3 1 8 0,0-1-8 16,3 5 0-16,-3 4 0 0,0-4 0 0,3 9 0 16,-3-6 0-16,-9 5 0 0,4-2 0 0,-1 2 0 15,0 6 0-15,-3-5 0 0,-6-1 9 0,3 1-9 0,-2-1 0 16,8 1 9-16,-3-1-9 0,0-2 0 0,0 2 0 0,0-5 0 16,4 1 0-16,-4-4 0 0,3 6 0 15,0-8 0-15,-3 8-14 0,6-3 5 16,-3 3 1-16,1-9 0 0,2 4-6 0,3-1-1 0,-3-4 0 15,0-6 0-15,6 2 15 0,-6-2 0 16,0 0 0-16,3-3 0 0,-2 1 0 0,-1-6 0 0,6 0-9 16,-9 0 9-16,3-6 0 0,6-2 0 0,-9 3 0 0,6-3 0 15,0-2 0-15,3 2 0 0,1-6 0 0,-1 1 0 16,6-5 0-16,-3 5 0 0,6-9 0 0,6 6 0 16,-6 1 0-16,12-4-8 0,-10 6 0 0,7 0 0 15,0-1 8-15,0 6-8 0,0-2 8 0,3 2-8 0,-3 3 8 16,-3-3 0-16,3 8 0 0,0 0 8 0,-3 0-8 0,0 0-8 15,3 2 8-15,-3 4-12 0,0-1 12 0,0 3 0 16,-3-3 0-16,2 3 0 0,-2 3 0 0,3-3 0 16,-3 0 0-16,6 2 8 0,-9-2 8 0,3 0 1 15,3 3 1-15,-3 2 0 0,0-5-18 0,0 2 0 16,3 4 0-16,0-6 0 0,-3-3 11 0,3 8 1 16,-3-5 1-16,6-3 0 0,-6 3-13 0,6-3 11 15,-3-5-11-15,6 8 10 0,-3-8-10 0,3 6 0 16,-1-6 0-16,1 0 0 0,3 0 0 15,0-6 8-15,0 6-8 0,0-5 0 16,-3 2-148-16,3-2-36 0</inkml:trace>
  <inkml:trace contextRef="#ctx0" brushRef="#br0" timeOffset="1493.44">2952 1233 460 0,'0'0'41'0,"0"0"-33"15,0 0-8-15,6-5 0 16,0 2 151-16,-6 3 28 0,3-5 5 0,-3 5 2 15,0 0-68-15,0 0-14 0,0 0-2 0,0 0-1 0,0 0-15 16,0 0-3-16,-3 8-1 0,-3 2 0 16,3-4-13-16,-3 1-2 0,0 7-1 0,-3-6 0 15,-3 2-34-15,3 3-6 0,-3 1-2 0,3 2 0 0,0-1 14 0,-3 1 2 16,-3 3 1-16,3-1 0 0,1-2-8 0,-1 3-1 16,3-1-1-16,-3-4 0 0,3-1-16 0,0 0-3 15,9 0-1-15,-6 0 0 0,3-5-11 0,6 3 0 16,3-6 0-16,3 3 8 0,-9-8 0 0,6 0-8 15,9 0 12-15,-3-5-4 0,5 2-8 0,-5-7 0 16,6 2 0-16,-6-6-11 0,3 4 19 0,0-3 4 16,6 5 1-16,-3-5 0 0,2-1-13 0,4 1 0 15,-6 0 0-15,-3 0 0 0,3-1 0 0,0 1-10 16,3 3 2-16,-10 2 0 0,1-6 8 0,-3 9 0 0,0 2 0 0,0-2 0 16,-9 5 0-16,0 0 0 0,0 0 0 15,0 0 0-15,0 0 0 0,-6 5 0 0,0 3 0 16,0-2 0-16,3 7 12 0,-9-5 5 0,4 5 1 15,-1 6 0-15,-3-6-2 0,3 0 0 0,-3 0 0 16,3 6 0-16,0-6-8 0,3 0-8 0,0-5 12 0,6 5-12 16,0 1 12-16,0-4-4 0,0 3 0 0,3-5-8 15,0-2 0-15,3 2 0 0,3-3 0 0,-3 3-12 16,3-8 12-16,0 5 13 0,0-5-2 0,3 3-1 16,2 2-10-16,-2-5 8 0,0-5-8 0,6 2 8 15,-6 3-8-15,6-5 0 0,-6 0 9 0,0 2-9 16,6-2 0-16,-7-3 0 0,1 2 0 0,0-2 8 0,3-2-8 0,0 2 0 15,0 0 0-15,-3-3 8 0,3 3 4 0,0-5 2 16,-6 3 0-16,2 2 0 0,1-5-14 0,0 5-16 16,-3 2 3-16,-3-2 1 0,3 3 12 0,-3 0 13 15,0-3-2-15,0 3-1 0,-3-1-10 0,0-2 0 16,0 0 0-16,3 3 0 0,-6 0 0 0,3 2 0 16,-3 3 0-16,0-5 0 0,6-3 0 0,-6 3 0 15,0 5 0-15,0-8 0 0,3 2 0 0,-3 6 0 16,0 0 0-16,0 0 0 0,3-8 0 0,-3 3 0 15,0 5-11-15,0 0 11 0,0 0 0 0,0 0 0 16,0-5 0-16,0 5 8 0,0 0-8 0,0 0 0 16,-3-8-8-16,3 8 8 0,0 0 0 0,0 0 0 15,0 0 9-15,0 0-9 0,0 0 0 0,0 0 0 16,0 0 0-16,0 0 0 0,0 0 0 0,0 0 0 16,0 0 0-16,0 0 0 0,0 0 0 0,0 0 0 0,0 0 0 15,0 0 0-15,0 0 0 0,0 0 0 0,0 0-12 0,0 0 3 16,0 0 9-16,0 0 0 0,0 0 0 0,0 0 0 15,0 8 0-15,0-3 11 0,3 0-3 0,0-2 0 16,3 2-8-16,0-5 0 0,-3 0 0 0,2 0-11 16,1 0 11-16,0 6 0 0,3-6 10 0,-3 0-10 15,0 0 0-15,3 0-8 0,-6 0-1 0,3 0 0 16,0 0 9-16,0 0 12 0,3 0-2 0,-3 0-1 16,3 0-9-16,-3 0 0 0,3 0 0 0,3 0 0 15,-3 0 0-15,-4 0-14 0,10-6 3 0,-6 6 1 16,3 0 10-16,-3 0 0 0,3 0-9 0,-3-5 9 15,-3 2 0-15,3 3 12 0,0 0-2 0,0 0 0 16,0-5-25-16,0 5-5 0,-1-5 0 0,-2 0-1 16,3 2 13-16,-3-2 8 0,0 5-10 0,3-6 10 15,-3 4 0-15,0-4 0 0,0 1-8 0,3 2 8 0,-6-2 0 0,0 0 0 16,3 2 0-16,-3-2 0 0,-3 5 0 0,6 0 0 16,3-8 0-16,-9 3 0 0,3 5 0 0,-3 0 0 15,0 0 0-15,3-8 0 0,-3 8 0 0,0-6-9 16,0 1 9-16,0 5-8 0,-3-2 8 0,3 2 0 15,-3 0 10-15,-3-6-10 0,-3 6 8 0,3 0-8 16,-3 0 0-16,-3 0 0 0,3 0 0 0,0 6 0 16,-6 1 0-16,0-1 0 0,4-4 8 0,-4 9-8 15,0-3 0-15,0-3 9 0,3 8 2 0,-3-5 0 0,0 6 0 0,3-1 0 16,0-3 8-16,1 4 1 16,2-1 1-16,-3 0 0 0,3 0-13 0,3 3-8 15,3-3 8-15,3 3-8 0,-6-2 11 0,6-1-3 16,6 3 0-16,-3-3 0 0,3 0-8 0,-3 0 0 0,6-2 0 15,0 2 0-15,2-8 0 0,7-2 0 16,-9 2 0-16,12 1 0 0,-9-4 8 0,3-2-8 0,3-2 8 16,0 2-8-16,-3-6 0 0,2-2 8 0,1 3-8 0,-6-8 0 15,6 2 0-15,-3 3-9 0,3-5 0 0,0 0 0 16,2 5-41 0,-8-10-8-16,6 4-2 0,-6 1 0 0,0-5-62 0,0 4-13 15,3-4-2-15,0 2-1 0,0 3 6 0,-7-1 2 0,4 4 0 0,-3 2 0 16,-3-5 70-16,3 7 15 0,-3-2 2 0,-6 3 1 0,3-3 59 15,-3 8 12-15,0 0 3 0,-3 0 0 0,-3 3 59 16,3 2 12-16,-6 0 2 0,3 3 1 0,0-2-6 0,-6 7-2 16,4-5 0-16,2 2 0 0,-3 4-32 0,3-1-6 15,-3 0-2-15,3 3 0 0,-3 3-18 0,6-6-4 16,0 5-1-16,-6-4 0 0,9 4-11 0,-6-5-1 16,3 3-1-16,0-3 0 0,3 3-22 0,0-3 0 15,6-5 0-15,0 0-12 0,-3 3 12 16,3-8 0-16,-3 2 0 0,6-5 0 15,0 0-129-15,0 0-31 0</inkml:trace>
  <inkml:trace contextRef="#ctx0" brushRef="#br0" timeOffset="1646.61">4199 971 1177 0,'-12'0'25'0,"6"0"6"0,3 0 1 0,3 0 2 0,-3 0-34 0,3 0 0 0,0 0 0 16,0 0 0-16</inkml:trace>
  <inkml:trace contextRef="#ctx0" brushRef="#br0" timeOffset="2621.79">4365 1381 1494 0,'0'0'66'0,"0"0"14"0,0 0-64 0,0 0-16 0,-5 8 0 0,2-8 0 16,3 0 76-16,0 0 12 0,0 0 2 0,0 0 1 16,0 0-35-16,0 0-6 0,0 0-2 0,0 0 0 15,0 0-18-15,8 0-4 0,-2 0-1 0,3-8 0 16,-3 8-13-16,3-5-4 0,-3 0 0 0,3-3 0 15,3 0-8-15,-9 2 8 0,6-2-8 0,0 3 8 0,0-5-8 0,-6 2 0 16,3 0 9-16,6 2-9 16,-12-7 14-16,3 5-2 0,0-2 0 0,-3 2 0 0,-3 0 18 0,0 2 3 15,-3-1 1-15,-3-4 0 0,3 3-10 0,-3 3-1 16,-6-3-1-16,3 3 0 16,0 5 6-16,-3 5 0 0,3-5 1 0,-5 8 0 0,2 0 9 15,-3 2 2-15,3 3 0 0,-3 1 0 16,0-1-17-16,3 0-3 0,3 6-1 0,-5 2 0 15,5-8-8-15,-3 6-2 0,3 2 0 0,0 3 0 0,3-9-9 0,0 9 0 16,3-5 0-16,3 2 0 0,0-3 0 0,3 1 0 16,0-3 0-16,3 2 0 0,3-4 0 0,3-6 0 15,-3 2 0-15,3-7 0 0,0 2 0 0,6-5 0 16,-3 0 0-16,3-8 0 0,-1 3 8 0,7-8-8 0,-3-1 0 16,3-7 8-16,-3 5-8 0,6-5 8 0,-1 0-8 0,4-5 8 15,0 2-8-15,0-8-17 16,6 3 4-16,-4-3 1 15,7 0-24-15,-9-7-5 0,0 2-1 0,2-6 0 16,1-2-91-16,0-8-19 0,0 3-3 0,-1-3-1 16,4 0-65-16,-3-5-14 0,3 0-2 0,-7 18-1 15,-2-5 146-15,3-2 28 0,-3 2 7 0,3 5 1 0,-6 8 131 0,-7 0 26 0,1 6 6 0,0 0 1 16,-3 7 16-16,-3-2 3 0,-6 10 1 0,0 3 0 16,-3 3-14-16,0 2-2 0,-3 3-1 0,0 0 0 15,-9 3-24-15,3 2-5 0,0 3-1 0,-3 8 0 16,-6 0-39-16,7-3-8 0,-4 11-2 0,-6 3 0 15,3 7 7-15,0-8 1 0,0 6 0 0,-3 5 0 16,1-2-20-16,-7 15-4 0,0-3-1 0,0 1 0 16,0 2-1-16,4-5 0 0,-7 8 0 0,3 0 0 15,0-8-14-15,3-5 0 0,-2 5-9 0,2-5 9 0,-3-3 20 16,3-3 9-16,3 0 3 0,4-2 0 0,5 0-32 0,0-6 0 16,3-5 0-16,3 3 0 0,3-5 0 0,6 2 0 15,-3-8 0-15,6 6 0 16,3-11-24-16,3 2-5 0,0-10-1 0,5 3 0 15,-2-6-125-15,3-2-25 0,0 0-4 0,3-3-889 0</inkml:trace>
  <inkml:trace contextRef="#ctx0" brushRef="#br0" timeOffset="2785.8">4883 1199 2023 0,'-6'8'44'0,"1"-3"10"0,2 3 2 0,-3-3 0 0,-3 3-44 0,3 3-12 16,-6 2 0-16,3 0 0 0,-3 0 75 0,0 0 13 15,0 1 2-15,3-1 1 0,3 0-44 0,-6 6-9 16,3-3-2-16,6 2 0 0,0-5-27 0,0 1-9 16,3 4 0-16,0-5 0 0,0 1-10 0,0-7-9 0,3 4-1 0,0-8-704 15,6 2-141-15</inkml:trace>
  <inkml:trace contextRef="#ctx0" brushRef="#br0" timeOffset="2952.35">5014 990 1710 0,'-14'13'76'0,"8"-11"15"0,0 9-73 0,-3-3-18 0,0-3 0 0,0 3 0 16,0 3-13-16,6-3-7 0,-9 5 0 0,9-5-474 15,0 2-94-15</inkml:trace>
  <inkml:trace contextRef="#ctx0" brushRef="#br0" timeOffset="3670.75">5017 1244 403 0,'0'0'17'0,"0"0"5"0,0 0-22 0,0 0 0 0,6 0 0 0,-6 0 0 15,0 0 229-15,0 0 42 0,0 0 8 16,0 0 1-16,0 0-119 0,0 7-24 0,0 1-5 16,-6 3 0-16,0 2-28 0,0 0-6 0,1 3-1 15,-10-2 0-15,9 1-21 0,-9 1-5 16,0 3-1-16,3-1 0 0,3-4-37 0,-3-1-7 0,6 0-2 0,0 0 0 15,3-7-12-15,0 7-4 0,3-5 0 0,0-3 0 16,0 3-8-16,3-8 0 0,3 5 0 0,3-5 0 16,3 0 28-16,-3-5 3 0,9 0 1 0,0-3 0 15,-3 0-32-15,5-3 0 0,1-2 0 0,-6 0 0 0,3 0 0 16,0-6 0-16,3 3 0 0,-9-2 0 0,2-1-14 0,4 6-6 16,-3 0 0-16,3-1-1 0,-6 1 21 0,0 0-11 15,0 5 11-15,-3-3-8 0,0 9-1 0,-3-4 0 16,0 6 0-16,-3 0 0 0,-3 0 9 0,0 6 0 15,-3 2 0-15,0 0 8 0,-3 2 15 0,0 3 3 16,3 1 1-16,-3-1 0 0,0-5-9 0,0 5-2 16,0 6 0-16,-3-11 0 0,3 2-4 0,0 3-2 15,3-5 0-15,0 6 0 0,3-9-2 0,-3 8-8 16,6-8 12-16,0 3-4 0,-3-8-8 0,0 0 0 16,0 0 0-16,6 0 0 0,3 0 0 0,0 0 0 15,-3 0 9-15,3 0-9 0,3-8 0 0,0 3 8 16,0 0-8-16,2-3 0 0,1-3 0 0,6-2 0 15,-9 5 0-15,3-5 0 0,3 0-15 0,0-1-4 16,-1 1-1-16,4 0 0 0,0 0 7 0,-6-1 1 16,0 4 0-16,0 2 0 0,-3 0 12 0,-3 3 0 0,0-1 0 15,-9 6 0-15,0 0 0 0,0 0 0 0,0 0 0 0,0 0 0 16,0 11 0-16,0-3 10 0,-3-3-2 0,0 8 0 16,-6-5 7-16,3 6 1 0,-3-1 0 0,0-3 0 15,3 4 19-15,-6-1 4 0,6 0 1 0,-3 0 0 16,6 1-27-16,-6-1-5 0,6 0 0 0,0-8-8 15,3 3 8-15,3-2-8 0,-3-6 0 0,6 8 0 16,6-3 0-16,-3-3 0 0,0 4 0 0,0-6 0 16,3 0 0-16,0 0 0 0,0-6 0 0,0 4 0 15,-1-3-131 1,1-1-29-16,0-2-7 0,3 0-614 0,-6-2-123 0</inkml:trace>
  <inkml:trace contextRef="#ctx0" brushRef="#br0" timeOffset="4064.51">5764 1291 1450 0,'0'0'64'0,"-2"5"14"0,-4-2-62 0,3 8-16 16,-3-3 0-16,3-3 0 0,0 3 123 0,0-3 21 15,0 0 5-15,0 3 1 0,3-2-42 0,3 2-8 16,-3-8-1-16,3 5-1 0,-3-5-38 0,6 8-8 16,3-8-2-16,-3 5 0 0,2-5-30 0,4-5-7 15,-3 5-1-15,0-5 0 0,3 2-1 0,0-2-1 16,-3-1 0-16,3-2 0 0,0 3-10 0,-3-3 0 0,3 3 0 0,0-3 0 15,-4-3 0-15,1 3 0 16,0 0 0-16,0-2 0 0,0 2 0 0,-3-5 12 0,0-1-12 0,-3 7 12 16,3-4-12-16,-3-2-11 0,-3 5 3 0,0-5 0 15,0 7 8-15,-3-2 0 16,-3 8 0-16,-3-5 0 0,-3 10 12 0,-3-5-3 16,0 8 0-16,-5 6 0 0,-1-7 27 0,-3 12 6 0,0-8 1 15,3 4 0-15,0 4-6 0,4-1-1 16,-1 4 0-16,-3-4 0 0,6 1-8 0,3 2-3 0,3-3 0 0,0 4 0 15,3-4-16-15,0-5-9 0,6 6 10 0,-3-6-10 16,6 0 8-16,0-5-8 0,3 5 0 0,3-7 0 16,0-6 0-16,6 0 8 0,0 0-8 0,6 0 0 15,-3-6-10-15,2-2-5 0,1 3-1 0,3 0 0 16,-6 2-87-16,3-7-17 0,0 2-4 0,-4 0-684 16,1-5-137-16</inkml:trace>
  <inkml:trace contextRef="#ctx0" brushRef="#br0" timeOffset="4549.51">6145 1257 1152 0,'0'0'102'0,"0"0"-82"15,0 0-20-15,0 0 0 0,0 0 167 0,0 0 29 16,0 0 5-16,0 0 2 0,0 0-56 0,0 0-11 15,0 0-3-15,0 0 0 0,0 0-54 0,0 0-11 16,0 2-3-16,-2 9 0 0,-1-3-15 0,-3 0-3 16,0 2-1-16,0 4 0 0,-3-1-14 0,3-5-2 0,0 5-1 0,-3 0 0 15,3 1-5-15,0-1 0 0,0 5-1 0,0-10 0 16,3 3-23-16,0 2 9 0,3-8-9 0,0 3 0 16,0-2 10-16,0-6-10 0,0 0 8 0,9 2-8 15,-3-2 8-15,3 0-8 0,0-2 0 0,3 2 8 16,0-6-8-16,0 1 0 0,0 2-12 0,-1-7 12 15,7 2-38-15,-3-5 0 0,3-1 0 16,0 1 0-16,0 0 6 0,0 0 2 0,-1 2 0 16,1-2 0-16,0 0-10 0,0 5-1 15,-3-3-1-15,3 3 0 0,-6 0 28 0,0 3 6 0,-3 0 8 0,2 2-13 16,-5 3 13-16,-6 0 0 0,0 0 0 0,0 0 10 16,0 0 26-16,3 8 6 0,-3-8 1 0,0 8 0 15,0 2 0-15,-3 4 0 0,-3-1 0 0,6 0 0 0,-9 0-10 16,1 1-1-16,2-1-1 0,-3 0 0 15,0 6 4-15,0-6 1 0,3-5 0 0,-3 5 0 0,6-2-26 0,-3 2-10 16,3-5 8-16,3 0-8 0,0 2 0 16,0-2 8-16,3-3-8 0,3 3 0 0,0-2 0 15,6-6 0-15,-6 2 8 0,6-2-8 16,0-2-108-16,2-4-24 0,1 1-5 0</inkml:trace>
  <inkml:trace contextRef="#ctx0" brushRef="#br0" timeOffset="5360.16">6928 1159 633 0,'0'0'56'0,"0"0"-44"15,0 0-12-15,0 0 0 0,0 0 124 0,0 0 24 16,0 0 4-16,0 0 0 0,0 0-21 0,0 0-5 16,0 0-1-16,0 0 0 0,0 0-38 0,0 0-8 15,0 0-2-15,-3 0 0 0,0-5-12 0,3 5-2 0,-3 0-1 0,-3 0 0 16,3-6-7-16,-5 6-2 0,2 0 0 0,-6 6 0 16,3-6-32-16,-3 0-6 0,0 5-2 0,-6-5 0 15,3 8 21-15,-3-8 4 0,0 5 1 0,-2 3 0 16,2-3-11-16,0-2-3 0,-3 2 0 0,6 3 0 15,0 3 6-15,0-3 1 0,4 0 0 0,-1 2 0 16,0-4-32-16,3 7 0 0,3-5 0 0,3-3 0 16,3 3 0-16,3-3 0 0,0 3 0 0,3-3 0 15,6 3 0-15,0-8 0 0,-1 6 0 0,7-4 0 16,3 4 0-16,0-1 0 0,0-2 0 16,0 2 0-16,0-5 0 0,-4 5 0 0,1 0 0 0,-3-2 0 15,0 2 0-15,-6 1 0 0,3 2 0 0,-6-3 0 16,0 3 0-16,-6 5 0 0,0-5 0 0,-3 5 0 15,-6-2 0-15,3-3 0 0,-6 2 0 0,-3-2 0 16,3 6 0-16,-6-9 0 0,0 3 0 16,1 5 0-16,-1-8 0 0,-6 8 0 0,0-5 0 0,3-2 0 15,-3 7 0-15,4-8 0 0,-4 3 0 0,3-8 0 0,3 5 0 16,3-2 0-16,0-3 0 0,3-3 0 0,4-2 0 16,2 5 14-16,0-8-2 0,6 3-1 15,0-8-11-15,0-1-11 0,9 1 3 0,2 3 0 16,1-4-170-16,3 1-34 0,6-3-6 15,0 6-2-15</inkml:trace>
  <inkml:trace contextRef="#ctx0" brushRef="#br0" timeOffset="5565.48">7181 1207 2253 0,'-12'5'49'0,"6"3"11"0,-2-3 1 0,-4 8 3 0,3 0-51 0,0 1-13 0,-3-6 0 0,0 5 0 15,0 5 55-15,0-4 8 0,3-1 1 0,0 0 1 16,0 0-36-16,0 6-7 0,3-6-2 0,1 0 0 16,2 1-20-16,-3-1 8 0,3-3-8 0,0-2 0 15,3 6 0-15,0-7 0 0,0-1 0 0,6-1 0 16,3 3-178-16,-4-8-34 0,13-8-6 16,0 3-2-16</inkml:trace>
  <inkml:trace contextRef="#ctx0" brushRef="#br0" timeOffset="5717.68">7309 939 2052 0,'0'0'45'0,"-9"6"10"0,-3-1 1 0,4-2 1 0,-1 7-45 0,0-7-12 16,3 2 0-16,0 0 0 0,3 3 0 0,0 5 0 15,3-13 0-15,6 6-606 16,0 2-123-16</inkml:trace>
  <inkml:trace contextRef="#ctx0" brushRef="#br0" timeOffset="6247.65">7455 1341 2026 0,'0'0'90'0,"0"0"18"0,0 0-86 0,0 0-22 0,0 0 0 0,0 0 0 15,0 0 0-15,0 0 0 0,0 0 0 0,6-5 0 16,3 0 0-16,0 0 9 0,0 2-9 0,3-2 0 16,-3-9 11-16,3 6-11 0,3-2 10 0,-4 2-10 15,-2-5 0-15,0-1 0 0,-3 1 0 0,3 0 0 16,-3-5 9-16,0 4-9 0,0 1 8 0,-6-5-8 16,0 4 0-16,-6 1 0 0,0 5 0 0,-3 3 0 15,-3 5 44-15,-3 0 4 0,-2 5 1 0,-4 3 0 16,0-3 15-16,-3 9 2 0,-3-6 1 0,3 5 0 15,-2 5-3-15,-1-4 0 0,3 4 0 0,0-5 0 0,0 6-32 16,7-3-6-16,-1 2-2 0,6 1 0 16,3-6-12-16,3 5-4 0,3-4 0 0,9 7 0 0,-3-8-8 15,6 0 0-15,3 1 0 0,0-9 0 0,3 3 0 16,2 2 0-16,-2-2 0 0,6-8 0 0,-3 0 0 16,0 0 0-16,0 0 0 0,0-8 0 15,-1 3 0-15,4 5 0 0,-6-11 0 0,3 4 0 0,0-1 0 16,-3-6 0-16,0 1 0 0,-1 0 0 0,-2 0 0 15,0-1 0-15,0-1 0 0,-6-1 0 0,0 2 0 16,-3-4 0-16,-3-1 0 0,6 4 0 0,-3-4 0 0,0 1 0 16,-3-4 0-16,0 4 0 0,-6 5 0 0,0-1 0 15,-3 9 0-15,-3-3 0 0,-3 8 0 0,-2 0 8 16,-4 8-8-16,0-3 8 0,0 1-8 0,0 7 0 16,-3-5 0-16,6 0-11 0,1 2 11 0,2 4 0 15,3-6 0-15,3 5 0 0,3-5-8 0,0 2 0 0,3-2 0 16,3 3 0-1,3 2-98-15,6-5-19 0,-3 0-4 0,3 2-624 0,6-2-125 0</inkml:trace>
  <inkml:trace contextRef="#ctx0" brushRef="#br0" timeOffset="6652.56">7851 1180 1886 0,'0'0'84'0,"0"0"16"16,0 0-80-16,0 0-20 0,0 0 0 0,0 0 0 0,0 0 106 0,-3 5 17 15,-3 3 3-15,0-2 1 0,0 7-49 0,-3-5-10 16,0 5-1-16,-3 0-1 0,1 6-16 0,-1-6-3 16,-3 5-1-16,3-4 0 0,0 2-30 0,0-1-5 15,3 1-2-15,0-2 0 0,3-1-1 0,6 0-8 16,-3-2 12-16,3 2-4 16,6-5-8-16,0-3 0 0,3-5 0 0,3 0 0 0,0 0 0 0,0 0 0 15,3 0 0-15,3-11 0 16,-1 4-20-16,-2-7-5 0,3 1-2 0,0 0 0 15,3 0-28-15,-3-1-5 0,0 1-2 0,-1 0 0 16,4-6 5-16,0 6 1 0,0 0 0 0,-3 0 0 0,-6-1 37 16,3 7 8-16,-1-4 2 0,1 3 0 0,-6 3 28 15,0-3 5-15,-3 8 2 0,0-5 0 0,-6 5 37 0,0 0 7 16,0 0 2-16,-3 7 0 0,0 4-7 0,-3-3-1 16,-3 3 0-16,0 2 0 0,3 0-19 0,0 0-4 15,-2 0-1-15,-1 1 0 0,3-1-24 0,0 5-4 0,3-4-2 16,-3-1 0-16,3 0-10 0,3-5 0 0,3 5 9 15,3 1-9-15,-3-9 0 0,6 3 0 0,0-3 0 16,-1 0 0 0,4-2-164-16,3 2-32 0</inkml:trace>
  <inkml:trace contextRef="#ctx0" brushRef="#br0" timeOffset="7418.66">8408 1349 1814 0,'0'0'40'0,"0"0"8"0,0 0 1 0,0 0 3 0,0 0-42 0,0 0-10 15,0 0 0-15,0 0 0 0,0 0 76 0,9-5 12 0,-3 5 4 0,2-3 0 16,-5 3-42-16,6 0-8 0,-3-5-2 0,3 0 0 16,-3 0-21-16,3 2-5 0,-3-2-1 0,3-3 0 15,0 2-13-15,3-2 0 0,-6 3 0 0,3-3 0 16,-3-5 11-16,-3 8-1 0,3-3 0 0,0-5 0 16,0 2-10-16,-3-2 0 0,-3 0 0 0,0-1 0 15,0 1 0-15,0 0 0 0,0-6 0 16,-3 6 0-16,-3 5 0 0,-3-2 0 0,-3 7 0 15,0-2 0-15,-6 5 0 0,-3 5 0 0,3-5 0 16,-3 8 0-16,-2 5 26 0,2-2 6 0,-3 2 2 0,3 0 0 16,-3 0 2-16,4 3 0 0,-1 3 0 0,0-6 0 15,0 5-8-15,3 1 0 0,3-6-1 0,3 8 0 16,3-7-27-16,3 4 0 0,3 1 8 0,3-6-8 16,3 3 8-16,3-6-8 0,0 4 12 0,6-12-4 0,3 4-8 15,0-1 0-15,3-3 0 0,0-2-11 0,3-2 11 16,-4 2 0-16,4-11 0 0,0 3 8 0,3 0-8 0,-3-5 0 15,0 0 0-15,2 0-8 0,-2-1-13 0,0 4-3 16,-6-3 0-16,3-6 0 0,0 6 8 0,-3 0 0 16,-4 5 1-16,-2-6 0 0,-3 7 15 0,-3 1 0 15,-3 6 0-15,0 0 0 0,0 0 0 0,-6 0 0 16,0 6 0-16,-5-4 0 0,-4 9 31 0,6-3-1 16,-3 0 0-16,0 5 0 0,3 5-6 0,-3-4-2 15,0 4 0-15,3-5 0 0,3 6-8 0,0-3-2 16,3 2 0-16,0-4 0 0,3-1-12 0,6-3 8 15,0-2-8-15,3-2 0 0,0-4 0 0,3 4 0 16,0-6 0-16,6-6 0 0,3 4-20 0,2-9 0 0,4 3 0 16,0-5 0-1,0-6-188-15,-3 1-39 0,2 2-7 0</inkml:trace>
  <inkml:trace contextRef="#ctx0" brushRef="#br0" timeOffset="7675.95">9399 378 2253 0,'0'0'100'0,"0"0"20"0,-6 6-96 0,0-6-24 16,-6 5 0-16,3 3 0 0,-6-3 56 0,3 3 5 15,-3 5 2-15,1-5 0 0,-1 11 12 0,3-1 2 16,-3 1 1-16,0 7 0 0,-3 6-21 0,0-5-4 16,0 7-1-16,-2-2 0 0,-1 2-24 0,-12 11-4 15,0 5-2-15,1 3 0 0,-4-8-11 0,6 3-3 16,0 2 0-16,3-2 0 0,1-3-8 15,5-6 12-15,6 1-12 0,3-3 12 0,-3-8-12 16,6-2 0-16,3-4-10 0,3 4 10 0,0-9-15 0,3-2 3 16,3 3 1-16,0-9 0 15,3-2-91-15,3-2-18 0,0-4-4 0,0-2-696 16,6-2-140-16</inkml:trace>
  <inkml:trace contextRef="#ctx0" brushRef="#br0" timeOffset="8023.66">9137 1238 864 0,'0'0'76'0,"-6"6"-60"0,3-4-16 0,-3 9 0 16,3-9 285-16,-3 4 55 0,3-1 10 0,0 3 2 15,0-3-209-15,3-5-43 0,0 0-8 0,0 0-1 16,6 3-42-16,0 2-8 0,0-5-1 0,3 0-1 16,0 0-7-16,0 0-2 0,3-5 0 0,0 2 0 15,0-2-30-15,-1-3-15 0,1 3 2 0,3-3 0 16,0 2 21-16,-3-7 5 0,0 3 1 0,0 2 0 15,3-5-14-15,-3-1 0 0,-3 1 0 0,-3 0 0 16,-1 0 0-16,1-1 0 0,0 1 0 16,-6 0 0-16,-3 0 0 0,-3 7 0 0,0-2 0 0,-5 8 0 0,-4 8 8 15,-3-2-8-15,6 2 0 0,-6 0 9 0,-3 2 43 16,-3 3 8-16,1 6 1 0,-1-3 1 0,0 2-26 16,0 1-4-16,0 2-2 0,7-3 0 15,2 1 2-15,-3 2 0 0,6-2 0 0,0-3 0 0,6 2-20 0,0 1-3 16,6-6-1-16,3 5 0 0,0-4-8 0,6-1-9 15,3 0 9-15,3-8-13 0,3 3 13 0,-1-2-11 16,7-6 11-16,-3 0-10 16,3-6-160-16,3-2-32 0,26-10-6 0,-8 5-2 0</inkml:trace>
  <inkml:trace contextRef="#ctx0" brushRef="#br0" timeOffset="8567.2">10554 611 1796 0,'0'0'40'0,"-6"3"8"0,-3 2 1 0,-3 0 1 0,0 3-40 0,-3-2-10 16,0 7 0-16,-6-5 0 0,1 10 73 0,-4 1 13 0,-3 7 2 0,0 1 1 15,3-1-23-15,1 6-5 0,-4 8-1 0,0-1 0 16,0 1-15-16,0 5-3 0,4 0-1 0,-1 3 0 16,0-3-25-16,0 0-4 0,0-6-2 0,4 1 0 15,2-3-10-15,0-8-11 0,6 3 3 0,3 0 0 32,3-11-193-32,6-3-39 0,0 14-7 0,9-19-1 0</inkml:trace>
  <inkml:trace contextRef="#ctx0" brushRef="#br0" timeOffset="8834.5">10973 423 2152 0,'0'0'48'0,"-8"0"9"0,-1 6 3 0,0 2 0 0,-3 2-48 0,0 3-12 16,0 3 0-16,-3-3 0 0,3 11 51 0,-6 3 8 15,0 5 1-15,1-3 1 0,-4 8-2 0,0-6-1 16,0 4 0-16,-9 18 0 0,4-8-16 0,-1 8-3 16,0-3-1-16,-3 3 0 0,0 0-30 0,-2-3-8 15,-1-8 0-15,3 1 0 0,3-4 0 0,4 1 0 16,2-8 0-16,3 2 0 16,3-7-50-16,6-9-11 0,3 3-3 0,0-2 0 15,6-6-179-15,0 0-36 0,0 1-7 0,0-14-2 0</inkml:trace>
  <inkml:trace contextRef="#ctx0" brushRef="#br0" timeOffset="9033.94">10235 1135 2534 0,'0'0'56'0,"-9"0"11"0,0 0 2 0,3 5 3 0,-2-5-58 0,2 0-14 0,0 0 0 0,0 6 0 15,6-6 52-15,0 0 8 0,0 0 2 0,0 0 0 16,9 0-35-16,3 0-7 0,5-6-2 0,1 6 0 15,6-5-6-15,6 5 0 0,3-8-1 0,2 3 0 16,7 0-11-16,-3 2-11 0,-4-2 3 0,-2 5 0 16,-3-8-12-16,0 8-3 0,-1-6 0 0,-2 6-802 15,0-5-161-15</inkml:trace>
  <inkml:trace contextRef="#ctx0" brushRef="#br0" timeOffset="10004.21">10845 1225 1846 0,'0'0'40'0,"6"0"9"0,-3 0 2 0,3 0 1 0,0 0-41 0,0 0-11 16,-3 0 0-16,3-5 0 0,3 5 93 0,-3 0 17 16,3-8 3-16,0 8 1 0,0-5-61 0,0-3-12 15,3 8-2-15,-3-6-1 0,3-2-3 0,-4 3-1 16,4 0 0-16,-3-3 0 0,0 0-34 0,3 3 0 15,-3-9 0-15,3 9 0 0,-3-8 0 0,-3 0 0 16,0 5 0-16,0-6 0 0,-3 4 8 0,0 2-8 0,-3-5 9 0,0 5-9 16,-3-3 12-16,0-2-4 15,-3 5-8-15,-3 3 12 0,-3-1-2 0,-3 4-1 0,-3 10 0 0,-3-8 0 16,-5 5 22-16,-4 8 4 0,-6-5 1 0,0 5 0 16,1 6-12-16,-1-1-3 0,3-2 0 0,3 8 0 15,4-3 7-15,5 3 0 0,0-3 1 16,3-2 0-16,3 2-5 0,3-3-2 0,6 1 0 0,0 2 0 15,3-8-22-15,6 6 0 0,3-6 0 0,3 0 0 16,0 1 0-16,6-1 0 0,0-8 0 16,6 3 0-16,3-8 0 0,2 5 0 0,-2-5 0 0,6-5 0 15,0-3-9-15,0 3 9 0,-1-3-10 0,-2-5 10 16,-3-1-51-16,3 4-4 16,-6-3-1-16,-1-1 0 0,1 1 39 0,-3 0 7 0,-3-6 2 0,3 4 0 15,-3-1-12-15,-6 0-1 0,3 3-1 0,-4-6 0 0,1 6 22 0,0 5 0 16,-3-5 0-16,-3 7 0 0,0 1 18 0,-3 5 2 15,0 0 0-15,0 0 0 0,-6 5 0 0,-3 1 0 16,-3 2 0-16,1 5 0 0,-1 0-7 0,0 0-1 16,0 1 0-16,0 4 0 0,-3 1-12 0,3-6 0 15,3 3 0-15,-3 2 0 0,6-5 0 0,0 6 0 16,0-6 0-16,3 6 0 0,3-11 0 0,3 5 0 16,3-8 0-16,-3 3 0 0,6-3 28 0,3 3 4 15,-3-8 0-15,3 0 0 0,3 0-32 0,0-8 0 16,3 3 0-16,3-3 0 15,-1 3-20-15,4-8-9 0,3-1-3 0,0 1 0 16,-3 0-25-16,2 0-6 0,1-6-1 0,0 6 0 16,0 0 26-16,-1-6 5 0,-2 6 1 0,-6-6 0 0,3 4 8 0,-6 1 3 15,0 1 0-15,-3 0 0 0,-3 2 21 0,0 3 0 16,-1 3 0-16,-5-3 0 0,-3 8 36 0,0 0 4 16,0 0 2-16,-6 0 0 0,1 8 15 0,-7 3 3 0,0 2 1 0,0-5 0 15,-6 5-13-15,0 0-4 0,0 6 0 0,0-6 0 16,1 0-28-16,-1 6-7 0,6-3-1 0,0 2 0 15,0-5-8-15,3 6 0 0,3-6 0 0,3 6 0 16,3-6 8-16,0-5-8 0,0 5 0 0,3-8 8 16,6 3-8-16,3-2 0 0,0-6 0 0,0 2 0 15,3-2 0-15,2-2 0 0,4 2 0 0,0-6 0 0,-3-2 0 16,3-5-16-16,-3 3 3 0,0-4 0 16,-1 1-31-16,4 0-7 15,0 0-1-15,0-1 0 0,0 1 5 0,3-5 1 0,-1 2 0 0,-2-3 0 0,-3 6 26 16,0 0 6-16,-3 0 1 0,0-1 0 0,-3 1 13 15,-6 8 0-15,2-3 0 0,-5 8 0 0,-3 0 42 16,0 0 2-16,0 0 0 0,-6 0 0 0,1 8 16 16,-4-3 3-16,0 3 1 0,-6 5 0 15,0 1-39-15,0-1-7 0,3 0-2 0,0 0 0 0,3 6 2 0,0-6 0 16,0 5 0-16,3-4 0 0,3 2-18 0,3-1 10 16,0-7-10-16,6 6 8 0,3-1-8 0,3-8 0 15,0 3 0-15,3-3 0 0,3-5-11 0,-3 0-4 16,-3 0-1-16,6-5 0 15,-4-3-91-15,1 3-18 0,0-3-4 0,3-3-1 16,-3 3-101-16,0 0-20 0</inkml:trace>
  <inkml:trace contextRef="#ctx0" brushRef="#br0" timeOffset="10216.66">11066 646 1958 0,'0'0'174'0,"-3"-8"-139"0,3 2-35 0,0 6 0 15,0 0 156-15,6 0 25 0,3-8 5 0,3 8 1 16,2-5-159-16,4 5-28 0,0 0-14 0,6 0 2 16,0 0 12-16,0 0-9 0,2 5 9 0,4-2-8 15,3 2-55-15,0-5-10 0,-4 11-3 16</inkml:trace>
  <inkml:trace contextRef="#ctx0" brushRef="#br0" timeOffset="11086.22">12337 868 1800 0,'0'0'80'0,"3"-3"16"16,0-2-77-16,0 0-19 0,3 2 0 0,-3-2 0 0,3-1 49 0,-3-2 7 15,2 3 0-15,1-3 1 16,3 3-10-16,0-3-3 0,0-3 0 0,3 3 0 0,0 1-10 0,3-4-2 16,3-2-1-16,3-1 0 0,2 1-10 0,1 0-1 15,0-5-1-15,0 2 0 0,3-3-7 0,-4 6 0 16,1 0-1-16,-3-1 0 16,-3 1-11-16,0-11 0 0,0 3 0 0,0 0 0 0,-4-3 0 0,1 6 10 15,0-3 1-15,-3-1 0 0,0-1 6 0,-6 1 2 16,-3 4 0-16,-6-1 0 0,0 6-19 0,-6 0-9 15,-6 0 1-15,-3 5 0 0,-3 2 19 0,-5 6 4 16,-4 6 1-16,-3-4 0 0,-3 9-3 0,-2-3 0 0,2 5 0 16,0 0 0-16,1 1 13 0,5 4 2 0,0 1 1 0,3 2 0 15,-8 5 9-15,2 11 2 0,0-2 0 16,-3 10 0-16,4 0-13 0,-1 8-3 16,3-3 0-16,-12 24 0 0,7 3-8 0,5-6-1 15,3 3-1-15,0-2 0 0,4-6-14 0,-1 3 11 0,0 5-11 16,0-3 10-16,3 1-10 0,0-1 0 0,-2-5 0 15,5-8 8-15,0 1-8 0,0-7 0 0,0 1 9 16,3-2-9-16,0-6 0 0,4-3 0 0,2-5 0 16,-3 3 0-1,0-9-26-15,0-4-10 0,0-6-1 0,0 3-1 0,0-11 18 0,0 0 4 0,0 1 1 0,3-7 0 16,-2-1 15-16,2-6-9 0,0-6 9 0,0-1-8 16,3-4 8-16,0-2-13 0,3-3 5 0,0-8 8 15,0-2-18-15,3-6 4 0,-3-3 1 0,6-4 0 0,0 2 13 16,0 2 0-16,3 4 0 0,0-1 0 0,-3 3 0 0,3 5 15 15,0-3-2-15,0 6 0 0,0 3 12 0,2-6 3 16,4 8 0-16,3-2 0 0,-3 4 0 0,0 1 1 16,0 0 0-16,3 0 0 0,3-1-29 0,0 4 0 15,-1 2 0-15,7 0 0 0,-3-3 0 0,3 3 0 16,0 0 0-16,0 3 0 0,-1-3 0 0,1-2-21 16,0 2 3-16,0-6 1 15,3 4-115-15,2-3-24 0,1 5-4 0</inkml:trace>
  <inkml:trace contextRef="#ctx0" brushRef="#br0" timeOffset="11264.83">12453 1180 2286 0,'-9'0'101'0,"6"0"21"0,0 5-98 0,0-5-24 16,0 3 0-16,-3 2 0 0,0 1 47 0,0 2 4 0,0 5 1 0,-3-5 0 15,3 2-6-15,0 3-1 0,-3 1 0 0,0-1 0 16,4 0-30-16,-1-5-7 0,0 3 0 0,0 2-8 15,6-5 0-15,0 2 0 0,0-10-10 0,0 0-774 16,9 3-156-16</inkml:trace>
  <inkml:trace contextRef="#ctx0" brushRef="#br0" timeOffset="11420.34">12596 966 1324 0,'0'5'118'0,"-3"-5"-94"15,0 5-24-15,-3 3 0 16,6-8 133-16,-9 6 23 0,3 1 4 0,0 7 0 0,3-6-126 16,0 5-26-16,3-3-8 0,0 4 0 15,3-1-12-15,3 0-7 0,0 6-1 0,3-6-809 16</inkml:trace>
  <inkml:trace contextRef="#ctx0" brushRef="#br0" timeOffset="12075.62">12768 1265 1332 0,'0'0'59'0,"0"0"12"0,0 0-57 0,6 0-14 16,-6 0 0-16,6 0 0 0,-6 0 112 0,6 0 19 16,-6 0 4-16,0 0 1 0,6 0-35 0,0 0-6 15,0-6-2-15,0 4 0 0,0 2-45 0,0-6-10 0,-3 1-2 0,3 3 0 16,0-4-22-16,0-4-5 0,-3 7-1 0,0-8 0 16,3 4-8-16,-3-1 0 0,-3-6 9 0,-3 4-9 15,3 2 0-15,-3-5 9 0,3-1-9 0,-3 1 0 16,-3-5 11-16,0 10-11 0,0-6 10 0,-3 9-10 15,3-3 10-15,-6 8-10 0,-3-5 10 16,0 5-10-16,0 5 30 0,-5 3 0 0,-1-3 0 0,3 9 0 16,-3-1 6-16,0 0 2 0,3 6 0 0,0-6 0 15,4 8-9-15,-1-8-1 0,3 6-1 0,3 2 0 16,6-8-27-16,0 6-12 0,6-6 0 0,3 0 1 16,0 0 11-16,6 1 0 0,0-9 0 0,5 3 0 15,1-3-29-15,3-5-1 0,0 0 0 0,0 0 0 16,3-5-39-16,-4 5-8 0,1-8-2 0,0 3 0 15,0-3-44-15,-3-6-9 0,0 9-1 16,-3-8-1-16,2 5 29 0,-5-5 5 0,0 7 2 0,0-1 0 0,-3-4 110 0,-3 3 21 16,-3 3 5-16,-3 5 1 0,0 0 67 0,0 0 14 15,-12 0 2-15,0 5 1 0,-3 3-11 0,-3 3-3 16,1 2 0-16,-1 0 0 0,-3 3-21 0,0 2-4 16,0 4 0-16,-3 1-1 0,1 4-44 0,-1-1-9 15,3 1-2-15,-3 5 0 0,6 7-16 0,0-2-3 16,1-2-1-16,-1 4 0 0,6-2-8 15,0 3 0-15,-3 0 0 0,6-1 0 0,0-4 0 0,3 7 0 16,0 0 0-16,-3 1 0 16,3-9-24-16,0 1-4 0,0-4-1 0,4 1 0 15,-7 0 1-15,6-6 0 0,-3 1 0 0,-3-1 0 0,3-2 28 0,-3-3 0 16,3 0 0-16,-3-2 0 0,0-1 0 0,-3-4 0 16,3 2 8-16,-3-1-8 0,0-7 21 0,-3-2 1 15,4 2 0-15,-4-8 0 0,-3 0 8 0,3-8 2 0,0 2 0 0,0-2 0 16,3-7 2-16,0-7 1 0,3 1 0 0,6-5 0 15,1-3-25-15,4-6-10 0,4 1 8 16,3-8-8-16,6-1 0 0,0 3 0 16,0 3 8-16,-3-2-8 0,3-1 0 0,0 8 0 15,-3 1 0-15,2 4 0 0,-5 1 0 0,3-1 0 0,0 6 0 16,0-3 0-16,6 3-38 16,-3-3-13-16,3 3-2 0,3-3-1226 0</inkml:trace>
  <inkml:trace contextRef="#ctx0" brushRef="#br0" timeOffset="13194.44">13399 918 1465 0,'15'-10'64'0,"-9"7"15"0,0-2-63 0,3-1-16 15,-3 4 0-15,0-4 0 16,0 1-51-16,-3 2-13 0,0-2-2 0,0 0-1 0,3 2 139 0,-6-2 27 0,0 5 5 0,6-5 2 15,-3 5 31-15,0-8 7 0,6 8 0 16,-3-6 1-16,0 1-61 0,2 2-13 16,-2-7-3-16,3 7 0 0,0-2-16 0,3-3-4 15,0-3-1-15,6 3 0 0,3 1-24 0,-3-4-5 0,3-2-1 0,-4 5 0 16,7-5 12-16,-3-1 3 0,0-4 0 0,-3 5 0 16,3-1-32-16,-4-4 0 0,1 5 0 0,-3-6 0 15,0 3 0-15,3-8 0 0,0 3 0 0,0-5 0 16,-4 7 0-16,1-2 0 0,0 3 0 0,3-9 0 15,-6 1 0-15,-6 7 0 0,0-2 0 0,-3-3 0 0,-3 3 0 16,0 2 0-16,-3-2 0 0,-6 8 0 0,-6 2 12 0,-3 9-3 16,-3 2-1-16,-5 2 0 0,-1 9-8 0,-6-3 8 15,-3 11-8-15,-5-6 8 0,-10 8 10 0,3-3 2 16,1 9 0-16,11-1 0 0,0 11 16 16,-2 3 3-16,2 0 1 0,-6-1 0 0,4 6-29 0,-1 0-11 15,3 3 8-15,-11 16-8 0,2-4 0 0,12-7 0 16,6-2 8-16,4-4-8 0,2-2 0 15,6-5 0-15,6-3 9 0,0-3-9 0,6-7 0 0,6-1 0 16,-3-2 0-16,6-11 0 0,0 6 0 0,3-11 8 16,3 5-8-16,6-8 0 0,2-5 0 0,4 0 8 15,3-5-8-15,-3-3 0 0,6 3 0 0,-1-9 0 16,1 1 0-16,0-5 0 0,3-1 0 0,-4 3-20 16,4-7 4-16,-3 7 1 0,-3-3 15 0,-3 6 0 0,-1 0 0 0,-5-1 0 15,-3 9 0-15,-3-3 0 0,-6 3 0 0,-6 5 0 16,0 0 0-16,-3 5 0 0,-3 8 0 15,-3-5 0-15,0 11 0 0,0-3 13 0,-3 0-2 16,0 5-1-16,4-8-10 0,-1 6 12 0,0-6-12 0,3 3 12 16,0 0-12-16,6-3 0 0,0 0 0 0,6-5 8 15,-3 5-8-15,6-8 8 0,0 3-8 0,2-2 8 16,1-6-8-16,6 0 0 0,3 0 0 0,3-6 0 16,3 1 0-16,-4 2 0 0,4-10 0 0,-3 8 0 15,0-8-33-15,0-1 1 16,0 1 0-16,-4-5 0 0,1 5 4 15,0-9 0-15,-3 4 1 0,0-1 0 0,-3-2 27 0,-1 3-10 0,-2-4 10 0,-3 4 0 16,0 5-10-16,-6-6 10 0,0 6-8 0,-3 5 8 16,-6-3 0-16,0 9 0 0,-3 2 0 0,0 0 8 15,-5 0-8-15,-4 8 11 0,0 0-11 0,0 5 12 16,0 3 16-16,0 0 3 0,-3 2 1 0,1 1 0 16,2 2-20-16,3 3-3 0,-3-8-1 0,6 2 0 0,0 3-8 15,6-2 8-15,0-1-8 0,3 1 8 0,3-6-8 16,6 0 0-16,0 0 0 0,6 1 0 0,0-6 0 15,0-3 0-15,3 3 0 0,3-3 8 0,0-5-8 16,2 0-11-16,1 0 3 0,3-5 0 16,0-3-24-16,0 3-5 0,-1-9-1 15,1 6 0-15,0-2 4 0,0 2 1 0,0-5 0 0,0-1 0 16,-4 1-19-16,1 0-3 0,-3 0-1 0,0 0 0 0,-3-1 38 16,0 9 7-16,-6-3 2 0,-3-2 0 0,0 7 9 0,-6 3 16 15,0 0-4-15,0 0-1 0,-6 0 29 0,-3 3 7 16,0 7 1-16,-3-2 0 0,0 0-8 0,0 3 0 15,-3 2-1-15,3 0 0 0,-3 6-31 0,6-6-8 16,0 0 0-16,3 0 0 0,4 0 11 0,2 1 1 16,2-6 0-16,4 5 0 0,0-8-12 0,6 0 0 0,-3 3 0 15,3-8 0 1,3 0-35-16,0-5-2 0,-3 2-1 0,3-2 0 16,0 0-172-16,-1-3-34 0,1 3-8 0</inkml:trace>
  <inkml:trace contextRef="#ctx0" brushRef="#br0" timeOffset="13527.51">14772 370 1008 0,'14'-18'44'0,"-5"15"10"0,0-7-43 0,3 2-11 15,0-3 0-15,0 3 0 0,0 0 58 0,0 3 10 16,-3 0 1-16,0 2 1 15,0 3 62-15,-3-5 13 0,-6 5 3 0,0 0 0 0,0 0-35 0,0 13-6 16,-3-5-2-16,-3 3 0 0,-6 2-1 0,0 0 0 16,-3 5 0-16,0-2 0 0,-6 8-20 0,6-3-4 15,0 11 0-15,-2 2-1 0,2 4-24 0,-3-4-5 16,-3 11-1-16,-6-5 0 0,-3 5-26 0,-11 13-6 16,-1 0-1-16,9-5 0 0,4 0-4 0,8-8 0 15,0 0-1-15,0 0 0 0,6-6-11 0,3-4 0 16,0-3 0-16,3-1 0 0,7-4 0 0,-1-6 0 15,0-3 0-15,6 1 0 16,0-6-35-16,-1 0-2 0,4-5-1 0,0-2 0 16,0-4-117-16,0-2-23 0,0 0-5 0,3-2-583 0,-3-4-117 0</inkml:trace>
  <inkml:trace contextRef="#ctx0" brushRef="#br0" timeOffset="13706.02">14462 990 345 0,'-9'-6'15'0,"9"6"4"0,-6-5-19 0,0 2 0 0,0 3 0 0,0-5 0 15,3 5 486-15,3 0 94 0,-9 0 18 0,9 0 4 16,0 0-395-16,0 0-79 0,0 0-16 0,0 0-4 16,9 5-60-16,-3-5-12 0,-6 0-2 0,0 0-1 15,24 0-13-15,0-5-4 0,0 5 0 0,-1 0 0 16,1 0-16-16,3-5 0 0,-6 5-11 0,-3 0 11 0,0-3 0 0,-3 3 0 16,-4-5 0-16,1 5 0 15,-3-5-146-15,0 2-29 0,-9 3-5 0</inkml:trace>
  <inkml:trace contextRef="#ctx0" brushRef="#br0" timeOffset="13852.63">14438 775 1900 0,'0'0'169'0,"0"0"-135"16,0 0-34-16,0 0 0 0,0 0 34 0,0 0 0 15,0 0 0-15,6 6 0 16,-6-6-55-16,15 0-11 0,0 0-3 0</inkml:trace>
  <inkml:trace contextRef="#ctx0" brushRef="#br0" timeOffset="14322.07">14947 1016 2084 0,'0'0'46'0,"0"0"10"0,0 0 1 0,9 0 1 0,-3-5-46 0,0 5-12 0,0-8 0 0,3 8 0 16,0-11 52-16,-3 9 8 0,3-9 1 0,-3 8 1 0,0-2 0 0,0-3 0 15,-3-2 0-15,0 7 0 0,-3 3-2 0,-3-11 0 16,0 3 0-16,-3 3 0 0,0 0-28 0,-3 2-7 16,-3-2-1-16,-3 5 0 0,0 0 12 0,0 0 3 15,-3 0 0-15,3 5 0 0,-5-5 13 0,2 8 2 16,0-3 1-16,-3-2 0 15,3 2-43-15,0 9-12 0,3-9 0 0,4 3 0 16,-1 2 10-16,3-2-2 0,0 5-8 0,6-5 12 0,-3 6-12 0,6-4 0 16,0 3 8-16,3 1-8 0,6-1 0 0,0 0 0 15,0 0 0-15,3-5 0 0,2 3 0 0,1 2-10 16,6-5 2-16,-3 3 0 16,0-3-40-16,-3 0-8 0,0 2-2 0,2 3 0 15,-2-5-3-15,-3 0-1 0,0 3 0 0,-6-3 0 16,0 0 18-16,0 2 3 0,-6-4 1 0,3 1 0 0,-6 1 30 0,-6 3 10 0,3-3 0 0,-3-3 0 15,0 3 0-15,-3 0 0 0,-3 3 0 16,1-9 0-16,-4 4 38 0,0-1 8 0,0-2 2 0,0 2 0 16,-3-5 0-16,0 0 0 0,4 0 0 0,-1 0 0 15,0 0-32-15,0 0-7 0,3-5-1 16,3 2 0-16,-3-2-8 0,3-1 0 0,1-2 0 16,2 0 0-1,0-2-152-15,6 2-32 0</inkml:trace>
  <inkml:trace contextRef="#ctx0" brushRef="#br0" timeOffset="14949.58">15373 990 1652 0,'0'0'73'0,"0"-6"15"0,0 6-70 0,-6 0-18 0,0-8 0 0,3 8 0 16,3 0 68-16,0 0 9 0,-6 0 3 0,3 8 0 15,0-2 6-15,0 1 2 0,-3-1 0 0,0 7 0 16,6-5-22-16,-3 5-4 0,-3 6-1 0,0-1 0 16,3 3-29-16,0-2-5 0,-3 2-2 0,0 3 0 0,0-3-5 15,1-2 0-15,-1-4-1 0,3 4 0 16,-3-6-10-16,0 6-1 0,3-6-8 0,3 0 12 16,0-8-12-16,3 9 0 0,3-6 8 0,3-8-8 0,-1 5 14 15,1-5 0-15,3-5 0 0,3-1 0 0,0 4-14 16,3-12 0-16,0 9 0 0,0-8 0 0,0 0 0 15,-1-1 0-15,1 1 0 0,0-5 0 0,0-1 0 16,-3 3 0-16,0-2 0 0,-3-3 0 0,0 2 0 0,2-5 0 16,-5 3 0-16,0 0 0 0,0 2 0 0,-3 1 0 15,0 5 0-15,0-1 0 0,0 1 0 0,-3 5 0 16,0 3 0-16,-3 5 0 16,0 0-29-16,0 0-3 0,0 0 0 0</inkml:trace>
  <inkml:trace contextRef="#ctx0" brushRef="#br0" timeOffset="15502.23">15819 1122 2113 0,'0'0'46'0,"0"0"10"0,0 0 1 0,0 0 3 0,0 0-48 16,0 0-12-16,0-8 0 0,0 3 0 0,0-3 41 0,6 2 6 0,0-2 1 0,0 3 0 15,3-3-40-15,3 3-8 0,-3-8 0 0,3 5 0 16,0-3 0-16,0 3 0 0,-3-2 0 0,0-4 0 16,-1 6 0-16,-2-5 0 0,0 0-9 0,0 0 9 15,-6 5 0-15,0-3 0 0,-3 3 0 0,-3 3 10 16,-3 5-10-16,-2-5 0 0,-7 10 0 0,0 0 0 0,0-2 19 0,-3 8 1 16,-3-3 1-16,0 2 0 0,-2 3 17 0,2 8 3 15,0-7 1-15,3 7 0 0,0 3-11 0,7 2-3 16,2-7 0-16,0 2 0 0,0 3-18 0,6-3-10 15,0-3 10-15,3 4-10 0,6-9 0 0,0 5 8 16,6-5-8-16,0 1 0 0,6-6 0 0,5 2 8 16,1-2-8-16,6-8 0 0,0 5 0 15,0-5-16-15,-1 0 1 0,4 0 1 16,0-5-13-16,0 0-2 0,0-3-1 0,-4 0 0 16,-5 3-16-16,0-3-3 0,0-3-1 15,-3 3 0-15,-3 3 34 0,-4-3 8 0,1 3 8 0,0-3-13 0,-6 3 13 16,0-1 15-16,-6 6-3 0,0 0-1 0,0 0 36 0,0 0 7 15,0 0 2-15,0 0 0 0,0 0-2 0,0 0 0 16,0 0 0-16,-6 11 0 0,6-9-30 0,0-2-7 16,0 0-1-16,0 0 0 0,0 0-16 0,0 0 10 0,0 0-10 15,6 6 8-15,0-6-8 0,3 0 8 16,0 0-8-16,0-6 8 0,0 4-8 0,0-3 0 0,3-3 9 16,-3-6-9-16,5 9 0 0,-2-8 0 0,0 5 0 15,0-5 0-15,3 2 0 0,0-7 0 0,0 2 0 16,3 2 0-16,0-4-24 0,-1 5 0 0,1-6 0 15,0-2 0-15,3 2-180 16,-3 1-35-16</inkml:trace>
  <inkml:trace contextRef="#ctx0" brushRef="#br0" timeOffset="16041.07">16950 235 1900 0,'0'0'169'0,"0"0"-135"0,0 0-34 0,0 0 0 16,0 0 41-16,0 0 2 0,-6 6 0 0,-2-1 0 16,5 3 9-16,-6-3 3 0,-3 9 0 0,0 4 0 15,-6-5 17-15,3 8 4 0,-3-2 1 0,-3 2 0 16,1 6-20-16,2 4-4 0,0 1-1 0,-3 8 0 0,0 5-34 0,-6 0-7 16,4 2-2-16,-4-2 0 0,3 0-9 0,-9 21 12 15,6-7-12-15,4-6 12 0,-1-8-12 16,6 0 0-16,3-3 0 0,3-5 0 0,3-5 0 0,0-3 0 15,6 0-12-15,0-8 12 16,3-8-56-16,0 1-3 0,6-1-1 0,0-8 0 16,3 3-18-16,-3-8-4 0,3 0-1 15,0-8 0-15,0 3-111 0,0-3-22 0,-3-5-5 16</inkml:trace>
  <inkml:trace contextRef="#ctx0" brushRef="#br0" timeOffset="16222.03">16465 868 1710 0,'-9'-3'76'0,"3"-2"15"0,-3 0-73 0,3 5-18 15,-2-3 0-15,-1-2 0 0,3 5 116 0,0-6 19 16,0 6 4-16,6 0 1 0,0 0-36 0,0 0-8 16,0 0 0-16,0 0-1 0,0 0-56 0,6 0-11 15,3 0-3-15,3 0 0 0,-1 0-9 0,4 0-1 0,0 0-1 0,3 0 0 16,3 0-14-16,0 0 9 0,0 0-9 0,-1 0 8 16,7 0 0-16,-3 6 0 0,3-6 0 0,0 5 0 31,-4-2-64-31,1 2-14 0,-3 0-2 0</inkml:trace>
  <inkml:trace contextRef="#ctx0" brushRef="#br0" timeOffset="16779.27">16906 945 2019 0,'0'0'89'0,"-6"8"19"0,3-3-86 15,0 8-22-15,0-8 0 0,0 9 0 0,0-7 54 0,0-1 6 0,3-6 2 0,0 8 0 16,0-8-18-16,0 5-4 0,6-2-1 0,-6-3 0 15,0 0 7-15,6 5 2 0,3 0 0 0,3-5 0 16,-3-5-24-16,3 0-4 0,-4 2 0 0,4-2-1 0,0-3-19 0,-3 2 10 16,0 1-10-16,3 3 8 0,-3-9-8 0,0 3 0 15,0 0 0-15,-3 3 8 0,-6-8 10 0,3 7 2 16,0-7 0-16,-3 5 0 0,-6-5-20 0,3 2 0 16,0 3-11-16,0 0 11 0,-6-2 0 0,0 7-8 15,-3-2 8-15,3 5 0 0,-6 0 0 0,0 0 0 16,-2 5 0-16,-1-2 9 0,0 2 15 0,-3 8 2 15,-3 1 1-15,3-1 0 0,6 0 10 0,-2 6 3 16,-1-1 0-16,3 3 0 0,3-2-32 0,0 2-8 16,3-3 0-16,0 4 0 0,3 1 0 0,3-1 0 0,9-4 0 15,-3 1 0-15,-3-3 0 0,6-3 0 0,6 0 0 0,3-2 0 16,0 2 0-16,3-5 0 0,2-3 0 16,4-5 0-16,-3 0 0 0,0 0 0 0,0 0 0 15,0-5 0 1,-1-3-20-16,4 3-4 0,-6-9-2 0,6 1 0 0,0 0 1 0,0-6 0 15,2 1 0-15,-5 2 0 0,-3-3 25 0,3-2 0 0,3 3 0 16,0-1-8-16,-7 1 8 0,4 2 0 0,-3-3 0 0,0 6 0 16,-3 0 0-16,-6 0 0 0,0 2 0 0,-6 8 0 15,0-2 0-15,-3 5 11 0,-6 0-3 0,-3 5 0 16,0 3 4-16,-6 3 0 0,-3 2 0 0,3 0 0 16,3 1 5-16,3 7 2 0,-3-8 0 0,1 5 0 15,2 1-19-15,0 2 0 0,0-2 0 0,3-6 0 16,0 3 0-16,9 0 0 0,0-3 0 0,3-5 0 15,-6 5 14-15,9-8-1 0,3 3 0 0,0-2 0 16,-1-4-23-16,4 4-5 0,3-6-1 0,3-6 0 16,-3 4-110-16,0 2-22 15,0-6-5-15,-1-2-978 0</inkml:trace>
  <inkml:trace contextRef="#ctx0" brushRef="#br0" timeOffset="17183.98">18004 228 1666 0,'0'0'74'0,"0"0"15"0,0 0-71 0,0 0-18 0,0 0 0 0,0 0 0 16,0 0 36-16,0 0 4 0,0 0 1 0,0 0 0 15,0 0 45-15,0 0 9 0,-3 5 1 0,0 3 1 16,-3 5-9-16,0 0-1 0,0 0-1 0,-3 6 0 16,-3 0-8-16,-2 7-2 0,-4-5 0 0,-3 6 0 15,-3 4-16-15,3 1-3 0,-6 2-1 0,-5 6 0 16,-7 3-39-16,6 4-8 0,3-7-1 0,4 5-8 16,-4 0 0-16,-6 8 0 0,9 0 0 0,7-3 0 15,2-2 0-15,3-11 0 0,0 2 0 0,9-7 0 16,3-3 0-16,0-5 0 0,3-3 0 0,0-2 0 15,6-1-56-15,3-5-6 16,3-5-1-16,0-2 0 0,0 2 37 0,6-8 7 0,-1-6 2 0,4 4 0 16,-3-4-28-16,3-2-6 0,6-2-1 15,-1-3 0-15,1-1-108 0,0 1-23 0,3-5-4 0,-6-4-1 16,-1 1-14-16,-2-3-3 0</inkml:trace>
  <inkml:trace contextRef="#ctx0" brushRef="#br0" timeOffset="17354.55">18067 762 2289 0,'-9'5'50'0,"-3"3"10"0,0-2 3 0,0 1 2 0,-3 7-52 0,3-1-13 16,-6 0 0-16,3 0 0 0,4 6 68 0,-4 2 10 16,3-2 2-16,0-1 1 0,0 3-25 0,0 3-4 0,6-3-2 0,-3 0 0 15,3-2-24-15,0-1-5 16,3 1-1-16,3-6 0 0,-3 3-8 0,6 3-1 16,0-6-1-16,0-5 0 0,3 2 10 0,0-4 1 15,3-4 1-15,0 4 0 16,3-1-90-16,0-5-19 0,0-5-3 0,3-1-1130 0</inkml:trace>
  <inkml:trace contextRef="#ctx0" brushRef="#br0" timeOffset="18166.66">18311 900 1652 0,'0'0'36'0,"0"0"8"0,0 0 2 0,0 0 0 0,0 0-37 0,0 0-9 0,3-8 0 0,-3 8 0 16,0 0 108-16,0 0 19 0,0 0 4 16,0 0 1-16,0 0-26 0,0 0-5 0,-6 2-1 0,0 4 0 15,0 2-54-15,0 2-11 0,-3-2-3 0,3 5 0 16,-6 6 0-16,3-1 0 0,-3-2 0 0,0 3 0 16,0-1-9-16,1 1-3 0,2-3 0 0,0 2 0 15,6 1-12-15,0 2-8 0,0-8 8 0,3 0-8 16,3 1 0-16,3-4 0 0,0-2 0 0,3-3 0 15,2-2 0-15,4-3 0 0,0 0 0 0,0-3 0 16,0-2 0-16,0-3 0 0,3 3 0 0,-3-3 0 0,5-3 0 16,1 3-15-16,-3-10 3 0,3 5 0 0,0-1-3 0,3 1 0 15,-4 5 0-15,-2-5 0 16,-3 0-13-16,-3 2-4 0,-3 3 0 0,0-2 0 0,-3 7 32 0,0-2 0 16,-6 5 0-16,0 0 0 0,3 0 29 0,-3 0 3 15,0 0 0-15,-9 5 0 0,0 3-10 16,-3-3-2-16,3 3 0 0,-3 3 0 0,3 2-6 15,3 0-2-15,-3 0 0 0,3 1 0 0,3-1 6 16,1 0 1-16,-1 0 0 0,6-5 0 0,-3 3-19 16,5-3 0-16,4-3 0 0,0 3-9 0,0-8 9 0,3 0 0 15,0 0 0-15,3 0 0 0,3-5 14 0,0 2 2 16,0-2 0-16,2-3 0 16,1 3-39-16,0-3-7 0,0-3-2 0,-3 3 0 15,-3 3 7-15,0-3 1 0,-1-3 0 0,1 3 0 16,-6 0-14-16,0 3-2 0,0 5-1 0,-9 0 0 0,0 0 23 0,0 0 5 15,0 0 1-15,0 0 0 0,0 0 12 0,3 5 0 0,-3 9 0 16,0-6 0-16,0 5 0 0,0-8 0 0,0 3 0 0,0 3 0 31,0-3-91-31,0-8-12 0,0 0-2 0,3 5-587 0,6-2-118 0</inkml:trace>
  <inkml:trace contextRef="#ctx0" brushRef="#br0" timeOffset="18787.82">19040 1154 1324 0,'0'0'118'0,"-3"5"-94"0,-3 3-24 0,3-3 0 16,0 3 212-16,3-8 37 0,0 0 8 0,0 0 2 0,0 0-155 0,0 0-30 15,0 0-6-15,0 0-2 0,9 0-4 0,0 5-1 16,3-10 0-16,0 5 0 0,0-8-29 0,0 3-5 16,2-3-2-16,1 3 0 15,-3-3-7-15,3-3-2 0,-3-2 0 0,-3 5 0 0,3-5 6 0,-6 2 1 16,0 3 0-16,0-5 0 0,0 0-5 0,-3-1-1 15,0-4 0-15,-3 5 0 0,0-6-2 0,-3 6-1 16,-3 5 0-16,0-5 0 0,-3 8 15 0,-3-3 3 16,0 2 1-16,-9 6 0 0,-3 6-9 0,1-6-1 15,-1 8-1-15,-3 2 0 0,0-2 17 0,0 5 3 16,1 0 1-16,5 1 0 0,0 4-43 0,0 1 0 16,6-3-11-16,0 7 3 0,3-1 8 0,3-4 0 15,-2 9 10-15,5-9-10 0,3 3 8 0,0-2-8 16,0 2 0-16,3-3 9 0,3 1-9 0,0 2 0 0,3-2 0 15,0-3 0-15,-1 2 0 0,4 1 0 16,-3-6 0-16,3 0 0 0,0 0 0 0,3-5 0 16,-3 3 0-16,3-3 0 0,-3 2 0 0,-3-2 0 0,3 0 0 15,-3 3 0 1,0-3-28-16,0 5-2 0,-3 0 0 0,-3 0 0 0,0-2 30 16,-6 5 10-16,3 2 0 0,-6 1 0 0,3-6-10 0,0 8-17 15,-3-2 4-15,0-1 1 0,0-2 12 0,-3 8 0 0,3-8 0 0,-3 8 0 16,3-6 0-16,0 3 0 0,-2-2 0 0,2 2 0 15,-3-2 0-15,3-1 0 0,-3 3 0 0,3-7 0 16,0 4 0-16,-3-5 0 0,0 6 0 0,3-11 0 16,-3 0 0-16,0 2 0 0,1-7 0 0,-1 2 0 0,0-5 0 15,0 0 0-15,3-5 0 0,-3-3 0 0,3 0 0 16,0-3 0-16,0-2 0 0,6 0 0 0,0-8 29 16,3 2 3-16,0-2 0 0,6-3 0 0,0 3-32 15,3-3 0-15,3 3 0 0,3 0 0 0,3-3 0 16,0-2 0-16,5 5 0 0,1-6 0 0,0 3 0 15,3 3 0-15,3-3 0 0,-1 3 0 0,7 8 0 0,-3-6 0 16,0-2 0-16,-1 3 0 16,4 5-52-16,-3-1-9 0,-3-4-3 0,-4 5 0 15,-2-1-140-15,-3 1-29 0</inkml:trace>
  <inkml:trace contextRef="#ctx0" brushRef="#br0" timeOffset="20342.04">1639 2360 1843 0,'-3'-5'164'0,"3"5"-132"0,0 0-32 0,0 0 0 0,0-8 16 0,3 3-4 16,6-3-1-16,0 2 0 0,0-2-11 0,3 3 0 15,6-3 0-15,-4 3 0 0,13 0 0 0,-3-1 0 16,6-2 0-16,3 0 0 0,2-5 0 0,1 0 0 16,3 0 0-16,8-6 0 0,4 1 0 0,2-1 0 15,7 3 9-15,0-8-9 0,-1 3 15 0,4-5-2 16,5-1 0-16,3-4 0 0,-5 7 8 0,2 3 2 15,1 7 0-15,-7 1 0 0,-8 5-10 0,2 8-1 16,-5 0-1-16,0 8 0 0,-7 11 12 0,4 2 2 16,-9 5 1-16,2 6 0 0,-2-5-8 15,-3 4-2-15,2-4 0 0,1 5 0 0,12-6-8 0,-7 0-8 16,7-7 12-16,9 2-12 0,2-8 0 0,4-5-9 16,-4 3-1-16,1-11 0 15,5 0-50-15,-3-8-9 0,10 3-3 0,-1-9 0 16,-2 4-6-16,-4-6-2 0,4-3 0 0,2 1 0 0,-3-1 61 0,1 4 19 0,-7 1-10 0,-5 1 10 15,-3 0 46-15,-1 2 14 0,-5 9 4 0,-1-4 0 16,1 6 48-16,-6 6 9 0,2 7 3 0,-2-5 0 16,-7 5-44-16,1 0-8 0,0 6-1 0,6-6-1 15,8 0-49-15,7 0-9 0,5 1-3 0,7-9 0 16,-7-5 0-16,12 0 0 0,7-5 0 0,5-3 0 31,3-5-39-31,7-1-8 0,-4-4-2 0,6-1 0 0,0-2-55 16,0-3-11-16,-5-2-2 0,-1-1-1 0,3 1 49 0,-3-1 11 15,-5 1 1-15,-4 2 1 0,3 3 60 0,-2 8 12 0,-7-6 3 0,-3 11 0 16,-11-5 32-16,2 8 6 0,4 5 2 0,-4 5 0 16,-5-5 9-16,2 8 3 0,4 3 0 0,-1 2 0 15,-2 0-55-15,5-5-10 0,3 5-3 0,7 0 0 16,2-5-12-16,6 3 11 0,4-11-11 0,2 3 10 16,3-3-38-16,0-3-7 0,-2-2-1 0,8-9-1 15,3 1-74-15,0 0-14 0,0-8-3 0,4 2-1 16,-1 1 52-16,-6-3 10 0,-3-6 3 0,0 9 0 0,0-6 64 0,-2 8 0 15,-4-3 0-15,-3 6 12 0,-6-5 70 0,4 10 14 16,2-5 2-16,-6 7 1 0,-5 1 0 0,-1 2 0 16,0 3 0-16,1 0 0 0,2 8-39 0,-2-2-7 15,-4-4-1-15,6 9-1 0,1-6-35 0,5-2-6 16,6 7-2-16,0-10 0 0,1 3-8 0,2-3 0 16,6 0 0-16,-3-3 0 15,-2 3-28-15,5-5-2 0,6-3 0 0,-6-3 0 16,-9 4-8-16,1-7-2 0,-1 1 0 0,-3 8 0 15,0-8 9-15,-8 5 2 0,2 2 0 0,-9-2 0 0,1 3 46 0,-7 10 10 0,-5 3 1 16,-7-2 1-16,-2 7 29 0,-4 0 6 0,-2 3 0 0,3 2 1 16,-1 6-29-16,4 3-5 0,5-6-2 15,-2 5 0-15,5 1-21 0,7-3-8 16,2-3 0-16,9-3 0 0,4 1 0 0,5-6-13 16,0 0 1-16,9-5 0 15,-2-2-136-15,-1-4-26 0,-9-4-6 0,6-4 0 0,4 1 90 16,-1-3 18-16,-9 0 4 0,0-5 1 0,-2 0 37 0,-4 2 7 0,3-2 2 0,-5 0 0 15,-10-1 81-15,1 6 17 0,-4-2 3 0,1 2 1 16,-4 0 37-16,-2 8 7 0,-4 0 2 0,-2 0 0 16,-4 0-39-16,-5 8-7 0,3 5-1 0,2-5-1 0,4 3-43 15,2-3-8-15,1 5-1 0,5 0-1 16,1-2-26-16,5-3 8 0,9-3-8 0,1 3 0 16,2-3-19-1,4-5-9-15,-7 0-1 0,12-5-1 0,0-3-43 16,1-3-9-16,-7 3-2 0,3-5 0 0,7 0 55 0,-1 0 10 15,-3-6 3-15,-6 1 0 0,-5 2 16 0,-1 0 0 16,1 3 0-16,-4 5 0 0,0-6 42 0,-8 6 12 0,-7 3 2 16,1 0 1-16,2 2 16 0,4 6 3 0,-1 2 1 0,1 0 0 15,-4 3-49-15,4 0-9 0,2 3-3 0,3 2 0 0,7 0-16 16,-1 1 10-16,-2-1-10 0,5 0 8 16,6-8-72-16,1 3-14 0,2 0-3 0,-3 3-1 15,-3-9-115-15,1 4-23 0,5-12-5 0</inkml:trace>
  <inkml:trace contextRef="#ctx0" brushRef="#br0" timeOffset="43710.64">2154 3379 979 0,'0'0'43'0,"0"0"9"15,0 0-41-15,0 0-11 0,0 0 0 0,0 0 0 16,0 0 87-16,9 0 15 0,-6-8 3 0,9 5 1 15,-3 1-35-15,3 2-7 0,2-8-2 0,1 5 0 0,0 0-25 0,6-2-5 16,0 2 0-16,-6 1-1 0,3-1-2 0,2 3 0 16,-2-5 0-16,-3 5 0 0,0-6-5 0,6 4 0 15,-6 2-1-15,0-5 0 0,6-1-15 0,-10 4-8 16,7 2 10-16,-3-6-10 0,0 6 13 0,-3-8-3 16,6 6-1-16,-6-1 0 0,0 3-20 0,-3 0-4 15,-9 0-1-15,3 0-827 0</inkml:trace>
  <inkml:trace contextRef="#ctx0" brushRef="#br0" timeOffset="44665.58">3038 3249 1004 0,'0'-3'44'0,"0"3"10"0,-3 0-43 0,3 0-11 0,-6 0 0 0,6 0 0 15,0 0 44-15,0 0 6 0,0 0 2 0,6-5 0 16,-6-5 24-16,3 2 4 0,3 0 2 0,0 2 0 15,3-4-29-15,-3-1-5 0,3 1-2 0,3 2 0 0,2-6-6 0,1 1 0 16,-3 0-1-16,6 0 0 0,-3 0-15 0,0 2-2 16,0-2-1-16,3 5 0 0,-4-5-4 0,4-1-1 15,-3 4 0-15,0 2 0 0,-3 3 10 0,3 2 2 16,-6-2 0-16,3 5 0 16,0 0-36-16,-3 0-8 0,0 5 0 0,-9-2-1 0,2 7 17 0,1-2 0 15,-3 3 0-15,-5 2 9 0,-1 0 7 0,-3 8 2 16,0-2 0-16,-3 2 0 0,-3 0-3 15,0 3-1-15,0 2 0 0,-3 1 0 0,0-3 0 16,-2 5 0-16,-4 3 0 0,3-9 0 0,-6 6-2 0,3 3 0 16,4-8 0-16,-1 2 0 0,0 1 4 0,3-1 0 15,-3 1 0-15,6-1 0 0,3-7-16 0,0 7 9 16,4-5-9-16,5 1 8 0,-3-4-8 0,3 1 0 16,3-6 0-16,3 5 8 0,3-4-8 0,-3-6 10 15,5 0-10-15,4-3 10 0,-3 0-10 0,9-5 0 0,-3 0 0 16,3-8 0-16,3 3 0 0,6-6 0 0,-4 1 0 15,4-1-11-15,-3-10-11 0,3 5-2 0,-1-5-1 16,1 0 0 0,0-3-47-16,0 3-8 0,0-6-3 0,-1 1 0 0,7-1-106 15,-3-4-22-15,-9-6-4 0,9 2-1 0</inkml:trace>
  <inkml:trace contextRef="#ctx0" brushRef="#br0" timeOffset="44919.9">3818 2908 518 0,'6'-6'46'0,"-6"1"-37"0,3-3-9 0,0 3 0 0,-3 5 208 16,0 0 39-16,0-3 8 0,0 3 1 0,0 0-106 0,0 0-22 15,0 0-4-15,0 0 0 0,-3 8-43 0,0-2-8 16,-6 7-1-16,-3 0-1 16,6 0-20-16,-6 6-4 0,0 2-1 0,3-3 0 0,-9 9-6 0,-2-1 0 15,-1 1-1-15,-6 7 0 0,0 3-11 16,0-5-1-16,4 2-1 0,-4 3 0 16,3 0-10-16,-6 1-1 0,0-1-1 0,4 0 0 0,2-6 1 0,3 1 0 15,0 0 0-15,0 0 0 0,6-6-15 0,3 1 8 16,4-1-8-16,5-7 0 0,-3 2 0 0,6-3 0 15,6-2 0-15,-3-3 0 0,3-2 17 0,2-3-2 16,4-3-1-16,3 0 0 16,6-5-105-16,-3 0-21 0,3-5-4 15,0-3 0-15,-4 3-100 0,1-6-19 0</inkml:trace>
  <inkml:trace contextRef="#ctx0" brushRef="#br0" timeOffset="45254.86">3746 3490 806 0,'0'0'72'0,"0"0"-58"0,0 0-14 0,0 0 0 16,0 0 126-16,0 0 22 0,0 0 5 0,0 0 1 16,0 0-52-16,0 0-10 0,0 0-3 0,0 0 0 15,0 0-36-15,0 0-7 16,0 0-2-16,3 5 0 0,-3 3 0 0,0 0 0 0,-3 3 0 0,0-3 0 16,3 2-4-16,-9 3-2 0,4-2 0 0,-1 5 0 15,0-3 13-15,-3 0 2 0,0 1 1 0,3 1 0 16,-6 1-25-16,6 0-5 0,3-3 0 0,-6-2-1 15,3 2-7-15,0-5-2 0,6-3 0 0,0 1 0 0,0-6-14 16,0 0 8-16,0 0-8 0,0 0 0 0,0 0 11 0,6-3-11 16,0 0 12-16,3-2-12 0,0-3 13 0,3-2-4 15,-3 2-1-15,3-6 0 0,-3 1-8 0,-1 0 0 16,4 0 0-16,-6-6 8 0,9 6-8 0,-6 0 0 16,0-6 0-16,3 6 0 0,-6 5 0 0,3-5 0 15,0 5 0-15,-3-3 0 0,3 3 0 0,3 3 0 16,-9-3 0-16,6 3 0 15,-1 5-33-15,-5-5-3 0,3-1 0 0,3 4-690 16,-3 2-138-16</inkml:trace>
  <inkml:trace contextRef="#ctx0" brushRef="#br0" timeOffset="45627.85">4416 2850 1450 0,'-6'-6'64'0,"6"6"14"15,0 0-62-15,-3 6-16 0,-3-6 0 0,6 2 0 16,-6 4 80-16,3-1 12 0,0 8 4 0,0-5 0 0,-6 3-20 0,3 4-4 15,-2 4-1-15,-4 2 0 16,0 3-13-16,0-6-2 0,-3 9-1 0,3-1 0 16,-9 3-7-16,0 1 0 0,1 4-1 0,2 3 0 0,-3 3-8 15,-9-1-2-15,3 1 0 0,-3 0 0 16,4-6-18-16,2 3-4 0,-3-5-1 0,9-3 0 0,-3 3-14 16,7-6 0-16,8 1 0 0,-3-3 0 0,3 2 0 0,0-5 0 15,3-2 0-15,3-1 0 0,3-5-12 0,3 1 4 16,3-9 8-16,0 3-13 15,2-3-113-15,1-5-22 0,6 0-5 0,0-5-515 16,0-8-104-16</inkml:trace>
  <inkml:trace contextRef="#ctx0" brushRef="#br0" timeOffset="45800.91">4315 3466 1443 0,'0'0'32'0,"0"0"6"0,0 0 2 0,0 0 0 0,0 0-32 0,-3 5-8 15,0 1 0-15,0 2 0 0,0-3 104 0,0 8 18 0,-3-8 4 0,0 9 1 16,-3-1-49-16,3-5-10 0,-3 5-1 0,3 0-1 15,-3 6-27-15,0-6-6 0,1 0-1 0,-1 6 0 16,6-3-16-16,-6-1-3 0,3-4-1 0,0 2 0 16,6-2-12-16,0 2 0 0,0-8 8 0,0 1-8 15,0-6-15-15,0 0-5 16,0 0-2-16,6 0-980 0</inkml:trace>
  <inkml:trace contextRef="#ctx0" brushRef="#br0" timeOffset="45964.18">4452 3297 403 0,'0'0'36'0,"-6"2"-36"15,-3 1 0-15,3 2 0 0,6-5 348 0,-6 6 64 16,-3 2 12-16,9-8 2 0,0 0-341 0,0 0-68 16,-6 5-17-16,6-5 0 15,0 0-64-15,6 2-16 0,-6-2-3 0,18 11-1 0</inkml:trace>
  <inkml:trace contextRef="#ctx0" brushRef="#br0" timeOffset="46494.13">4639 3437 961 0,'0'0'20'0,"0"0"5"0,0 0 1 0,0 0 2 0,0 0-28 0,6-8 0 0,0 5 0 0,-6 3 0 16,9-2 64-16,-6-4 6 0,3 1 2 0,-6 5 0 16,0 0-27-16,0 0-5 0,0 0 0 0,6-3-1 15,-6 3 9-15,0 0 1 0,0 0 1 0,0 0 0 16,0 0 21-16,0-5 4 0,-9 0 1 0,3 2 0 16,-3 1-6-16,3 2-1 0,-6 0 0 0,3 0 0 15,-5 2-5-15,2 1-2 0,-3 2 0 0,-3 0 0 16,0 3-5-16,3-2-1 0,-3-1 0 0,0 3 0 15,1 0-28-15,2 0-7 0,3 2-1 0,3-2 0 16,-3 0-20-16,9 3 8 0,-3-6-8 0,6 8 0 16,3-10 0-16,0 8 0 0,0-6 0 0,3 3 0 0,3-3 0 15,0 3 0-15,3-3 0 0,0 3-8 0,-3-8 8 16,5 8 0-16,-5-2 0 0,3-1 0 16,-3 3 0-16,3-3 0 0,-3-2 0 0,-6 7 0 0,3-2 0 0,0-2 0 15,0-1 0-15,-6 5 0 0,3 1 0 0,-3 2 0 16,0-5 0-16,-3 3 8 0,3-3-8 0,-9 5 0 15,3-8 0-15,0 3 0 0,0 0 0 0,-3 3 0 16,-3-6 0-16,0 3 0 0,0-3 0 0,-2 3 8 16,2-3-8-16,-6-2 0 0,3 2 0 15,-3-5 0-15,3 3 0 0,-3-3 0 0,0-3 14 0,1 3-2 16,-1-5 0-16,3 0 0 0,0 2-12 0,6-10 9 16,-3 5-9-16,6-5 8 0,3-3-8 15,0 3 0-15,3-6 0 0,6 3-11 16,0-2-157-16,6-1-32 0,-3 3-7 0,9-8-1 15</inkml:trace>
  <inkml:trace contextRef="#ctx0" brushRef="#br0" timeOffset="46967.12">5211 2675 1267 0,'3'-8'112'0,"0"3"-89"0,3-3-23 0,-3 2 0 15,-3 6 122-15,0 0 20 0,3-7 4 0,-3 7 1 16,0 0-16-16,0 0-3 0,0 0-1 0,-9 7 0 0,3 7-45 16,-6 4-9-16,0 3-1 0,-6 6-1 0,0 5-11 0,-3-1-1 15,-2 9-1-15,-4 5 0 0,-3 0-34 0,0 0-8 16,-2 3 0-16,2-1-1 0,0 9 1 0,3-3 1 16,0-6 0-16,4 6 0 0,2 3-7 0,0-11-2 15,6 2 0-15,0-7 0 0,3 0-8 16,0-3 0-16,6-3 0 0,3-2 8 0,0-6-8 0,3-2-17 15,0-3 4-15,3-2 1 0,0-6 12 16,0 0 0-16,0 1 0 0,3-12-9 16,0 1-50-16,0-3-9 0,0-3-3 15,3 1 0-15,-3-6-93 0,0-3-18 0,-3 3-4 0,3-8-1 16,-3 0 80-16,-3 3 16 0,0-8 3 16,-3 3 1-16,0-1-48 0,0-5-9 0,0 0-3 0,0 6 0 15,0-1 70-15,-6-2 13 0,3 5 4 16,0 0 0-16,0 3 182 0,-6 3 37 0,3 2 7 0,1 0 2 15,2 2 6-15,-3 1 2 0,3 2 0 0,-3 3 0 0,3 0-45 0,0-5-9 16,6 5-2-16,0 0 0 0,0 0-48 0,0 0-9 0,0 0-3 16,0 0 0-16,0 0-41 0,0 0-9 0,12 0-2 0,-3 0 0 15,3 0 2-15,5 0 0 0,-2 0 0 0,6 0 0 16,-3-5-10-16,0 2 0 0,3 3 0 16,-3 0 0-16,-1-5 0 0,4 5-9 0,-6 0 9 15,3 0-827-15,0 0-157 16</inkml:trace>
  <inkml:trace contextRef="#ctx0" brushRef="#br0" timeOffset="47331.49">5014 3548 2196 0,'0'0'48'0,"0"0"11"0,0 0 1 0,0 0 1 0,0 0-49 0,0 0-12 16,0 0 0-16,3 5 0 0,3-2 42 0,0 2 6 15,0-5 0-15,3 3 1 0,0-3-13 0,0 0-4 16,3 0 0-16,-3-3 0 0,0 3-32 0,0-5 0 16,3 0 0-16,0-3 0 0,-1 2 0 0,-2-1 12 15,3-1-4-15,-3 2-8 0,0-7 9 0,0 5-9 16,0-2 0-16,0 2 9 0,-3-6-9 0,0 4 0 16,-3-3 0-16,-3 2 0 0,0 0 8 0,-3 3-8 15,3 3 8-15,-3-3-8 0,-6 3 27 0,0 5 0 0,0 0 0 0,0 3 0 16,-3 2 13-16,0 5 4 15,-3-2 0-15,-2 3 0 0,-1 0 0 0,3 4 0 0,-3-1 0 16,3 2 0-16,0 2-29 0,6-5-6 0,-3 6-1 16,3-1 0-16,3 4 3 0,4-7 0 15,-4 4 0-15,3-3 0 0,3 5-11 0,3-5 0 16,3 0 0-16,-1 0 0 0,4-3 0 0,0-3 0 0,0 4 0 0,3-1 0 16,0-8 0-16,0 3-14 0,0-3 2 0,3-2-876 15,-3-3-176-15</inkml:trace>
  <inkml:trace contextRef="#ctx0" brushRef="#br0" timeOffset="47533.08">5342 3707 2098 0,'0'0'46'0,"-9"13"10"0,6 0 1 0,0 1 3 0,-3-1-48 0,3 3-12 15,-6-1 0-15,3 4 0 0,6-6 67 0,-6 6 11 16,0-3 2-16,3 0 1 0,-3-3-35 0,3 5-7 15,0-2-2-15,-3 3 0 0,0-6-22 0,0 3-5 16,1 0-1-16,-1-3 0 0,-3 3-9 0,3 2 0 16,0 1 0-16,0-6 8 15,-3 0-106-15,0 0-22 0,3-2-4 0</inkml:trace>
  <inkml:trace contextRef="#ctx0" brushRef="#br0" timeOffset="48096.84">6178 2889 1450 0,'0'0'64'0,"0"0"14"0,0 6-62 0,-6 1-16 16,3-4 0-16,-3 8 0 0,-3 2 32 0,0 5 3 0,1 1 1 0,-4 2 0 16,-3 6 35-16,0 4 7 15,-3 1 2-15,-3 8 0 0,-3-1-13 0,1 6-3 16,-4 3 0-16,0 0 0 0,-3-1-16 0,0 1-3 0,1-3-1 0,2 0 0 16,3-5-44-16,6-1-10 0,0-4-2 0,6-4 0 15,1 1-38 1,5-5-8-16,3-6-2 0,3-3-864 0</inkml:trace>
  <inkml:trace contextRef="#ctx0" brushRef="#br0" timeOffset="48352.91">6479 2858 1900 0,'0'0'84'0,"-6"5"18"0,0 0-82 15,-3 6-20-15,3 2 0 0,-6 3 0 0,0 5 56 0,-3-3 8 16,-2 9 0-16,-4-1 1 16,-3 1 6-16,3 7 1 0,-3 3 0 0,-3-2 0 0,4 4-32 0,-4 4-5 15,3 2-2-15,-3 2 0 0,-3-2-25 0,4 0-8 16,-1 0 0-16,3-2 0 0,3 2 0 0,3-8 0 16,1-3 0-16,5-2 0 15,3-6-30-15,3 1-10 0,3-6-1 0,3-5-1 16,3-3-176-16,0-5-35 0,-3-8-7 0,12 0-2 0</inkml:trace>
  <inkml:trace contextRef="#ctx0" brushRef="#br0" timeOffset="48530.85">5916 3410 2188 0,'-21'0'97'0,"13"0"20"0,-4 0-93 0,0 8-24 0,3-8 0 0,-15 8 70 15,18-2 10-15,-3-1 1 0,9-5 1 16,0 8-60-16,3-3-12 0,9 3-2 0,-3-3-8 15,6 1 0-15,6-4 0 0,2 4 0 0,1-6 0 16,3 0 11-16,0 0-11 0,3 0 10 0,-1 0-10 31,1 0-81-31,6 0-23 0,0-6-4 0,-1 4-906 0</inkml:trace>
  <inkml:trace contextRef="#ctx0" brushRef="#br0" timeOffset="49396.38">6461 3553 2023 0,'0'0'44'0,"0"0"10"0,-3 8 2 0,3-8 0 0,0 6-44 0,0-6-12 16,-6 8 0-16,6-8 0 0,0 0 54 0,0 0 9 15,0 0 1-15,0 0 1 0,0 0-45 0,0 0-10 16,6 0-2-16,3-6 0 0,0 4-8 0,0-4 10 16,0-2-10-16,0 3 10 0,-3-6-10 0,3 4 0 15,-1-1 9-15,1-6-9 0,-3 1 8 0,0 0-8 16,0 0 8-16,-3-3-8 0,3 0 0 0,-3 3 8 15,-3-6-8-15,0 6 0 0,0-6 0 0,-6 6 8 16,-3 5-8-16,0-2 0 0,-3 7 9 0,1 3-9 16,-7 3 12-16,0 2-12 0,-6 6 40 0,0 2 0 15,-3 3 1-15,-5 2 0 0,2-5-10 0,3 9-3 16,3-4 0-16,0 3 0 0,4 3 1 0,2-5 0 16,3-1 0-16,3 3 0 0,6-2-19 0,0 2-10 0,6-2 10 15,0-6-10-15,6 5 0 0,0-5 0 0,6 1 0 16,0-4 0-16,3 1 8 0,3-11-8 0,-1 5 0 15,10-5 9-15,-6 0-9 0,3-5-16 0,0 5 4 16,-1-11 1 0,1 1-17-16,-3-4-3 0,0 4-1 0,0-3 0 0,-3-3 3 15,3 5 0-15,-7-10 0 0,4 8 0 0,-6-3-3 16,3 5-1-16,-3-5 0 0,-3 6 0 0,0-1 33 0,-3 3 0 0,0 3 0 16,-3-3 0-16,-3 8 19 0,0 0 10 0,0 0 3 0,0 0 0 15,-9 3-8-15,-3 7-2 0,0-2 0 0,0 0 0 0,3 3 17 16,0 2 3-16,0 0 1 0,0 3 0 15,0 0-43-15,3-3 0 0,0 3 0 0,4 0 0 16,-1-3 0-16,3 0 0 0,0-2 0 0,3 0 0 0,-1 2 0 16,1-8 0-16,6 3 0 0,3-8 0 0,-3 0 0 0,6 0 0 15,0 0 0-15,3-8 0 16,3 3-30-16,-3-3-8 0,2-3-2 0,-2 3 0 16,6-5-24-16,-3 0-4 0,3-6-2 0,-6 6 0 15,2-5 7-15,-2 2 2 0,3 3 0 0,-6-3 0 0,0 0 41 16,-3 3 8-16,0-6 1 0,-3 9 1 0,-3-1 20 0,0 0 4 15,-1 3 1-15,-2 0 0 0,-3 8 48 0,0 0 9 16,0 0 3-16,0 0 0 0,-3 3-9 0,-5 2-2 0,-1 3 0 16,0 0 0-16,-3 3-26 0,3 2-6 0,-6 0 0 15,3 1-1-15,0-1-14 0,0 5-2 0,-3-2-1 16,3 0 0-16,4-3-14 0,-1 3 9 0,3 0-9 16,6-3 8-16,0 0-8 0,0-2 0 0,6 0 0 15,3-6 0-15,-4 3 0 0,7-8 0 0,3 5-12 16,-3-10 12-1,6 5-38-15,0-5 0 0,3-3 0 0,-3-3 0 16,2 0-35-16,1-2-7 0,0 0-2 0,0 0 0 16,3-3 3-16,-3 0 1 0,-1 3 0 0,4-3 0 0,-6 3 56 0,0-1 11 0,-6 1 3 0,-3 5 0 15,3 0 17-15,-3-2 4 0,-3 5 1 0,-6 2 0 16,0 3 54-16,0 0 12 0,0 0 1 0,-3 8 1 16,-6 2-14-16,0 4-4 0,0-1 0 0,0 0 0 15,-6 6-24-15,3-4-4 0,3 4-2 0,3 2 0 16,-3-2-18-16,3-1-4 0,3-5-1 0,3 3 0 0,3 0-11 0,6-3 0 15,-3-7 0-15,6 2 0 16,3-6-44-16,-3 1-13 0,3-8-3 16,0-1-724-16,3 1-144 0</inkml:trace>
  <inkml:trace contextRef="#ctx0" brushRef="#br0" timeOffset="49578.88">6827 2921 2484 0,'-12'0'55'0,"0"-5"11"0,3 5 2 0,0 0 1 0,3 0-55 16,6 0-14-16,0 0 0 0,0 0 0 16,0 0-24-16,12 0-7 0,3 5-1 0,0-5-1 15,3 3-104-15,3 2-21 0</inkml:trace>
  <inkml:trace contextRef="#ctx0" brushRef="#br0" timeOffset="50381.78">7717 3080 1875 0,'0'0'41'0,"0"0"9"0,0 0 2 0,0 0 0 0,0 0-41 0,9-6-11 0,0 4 0 16,3-6 0-16,0 3 31 0,0-3 4 0,0-3 1 0,2 3 0 16,1-2-17-16,0 2-3 15,0-6-1-15,3-4 0 0,3 2-15 0,0-3 8 16,-1 1-8-16,1-9 0 0,3 6 12 0,-3 3-3 15,-3-1-1-15,0-2 0 0,6 3-8 0,-4-4 0 0,-5 4 0 0,-3-1 0 16,-3-2 0-16,0 3 0 0,-3-6 11 0,0 3-11 16,-9 0 12-16,0 2-4 0,-6-2-8 15,0 2 12-15,-6 6 0 0,0 0 0 0,3 8 0 0,-8 5 0 16,-4 0 29-16,-3 5 6 0,-3 3 1 16,3 5 0-16,-5 6-4 0,-4-1-1 0,-3 9 0 15,-2-1 0-15,-4 6-14 0,0 10-2 0,4 8-1 0,-1 3 0 16,0 5 11-16,4 1 3 0,2 7 0 0,0-3 0 15,3 11-23-15,1 3-4 0,2-5-1 0,0 2 0 0,3 2-12 16,1 1 9-16,2-3-9 0,6-2 8 16,6-1-8-16,-3-7 0 0,3-1 0 0,0-2 0 0,6-3 0 15,0-5 0-15,0 0 0 0,3-8 0 0,0-3-12 16,0-5-5-16,-2-8-1 0,5-2 0 16,3 2-22-16,-3-13-4 0,-3 0 0 15,0-3-1-15,-6-5 26 0,3-3 6 0,3 1 1 0,-6-6 0 16,0-3 12-16,-3-5 0 0,6 0 0 0,0-5 0 0,0-6 0 0,0-5 0 15,0-5 0-15,3-2 0 0,6-9-16 0,0 3 2 16,0-3 1-16,0 0 0 0,6 3 13 0,0 3 0 16,-3 2 0-16,0 3 0 0,0 3 0 0,0 2 12 0,0 3-4 15,0 2-8-15,3 6 28 0,-3 0 0 16,-3 0-1-16,0-1 0 0,-1 4-11 0,4 2-3 16,6 0 0-16,-3 3 0 0,3-9-13 0,3 6 0 15,6 3 0-15,0-5 0 0,0-1 0 0,-1 6 0 0,4-6 0 16,0 3 0-16,-3-5 0 0,3 0-20 0,-1 2 4 0,1 3 0 31,0 0-212-31,0-5-43 0,18-11-8 0,-13 8-1 0</inkml:trace>
  <inkml:trace contextRef="#ctx0" brushRef="#br0" timeOffset="50528.38">7681 3498 2005 0,'0'0'88'0,"-9"5"20"0,1 0-87 0,2-2-21 0,-3 8 0 0,3-9 0 16,0 9 65-16,-3-6 9 0,0 8 2 0,3-2 0 15,0 2-36-15,3 0-6 0,-3-2-2 0,3 2 0 16,3-5-22-16,0 3-10 0,6 2 8 0,-6-10-8 16,0-3-61-16,0 0-18 0,9 2-3 0,0 1-906 15</inkml:trace>
  <inkml:trace contextRef="#ctx0" brushRef="#br0" timeOffset="50665.01">7851 3268 1645 0,'0'0'72'0,"-6"0"16"0,0 5-70 0,0 3-18 16,3-3 0-16,-3 6 0 0,3-1 0 0,-3 4 0 15,3-1 0-15,3-5-484 16,0 5-100-16</inkml:trace>
  <inkml:trace contextRef="#ctx0" brushRef="#br0" timeOffset="51266.74">8000 3590 230 0,'0'0'20'0,"0"0"-20"0,0 0 0 0,0 0 0 16,9 0 301-16,-3-2 56 0,-6 2 11 0,9-6 3 15,0 1-239-15,-3 3-47 0,3-6-9 0,-4 2-3 16,1-4-32-16,0 2-6 0,0 0-2 0,0-3 0 16,0 3-9-16,0-5-3 0,0 3 0 0,0-1 0 15,0-2-21-15,-6-1 0 0,0 1 0 0,0 0 0 16,-3 2 0-16,0 3 17 0,-3-2-2 0,-3 5-1 0,3 2 37 0,-6 3 7 15,0 0 2-15,-2 5 0 0,-1 3-4 0,-3 5 0 16,-3-7 0-16,6 7 0 0,-3 0-28 0,0 0-5 16,3 3-2-16,-2 0 0 0,5 0-1 0,0 3-1 15,3-1 0-15,0-2 0 0,3 0-11 16,3 5-8-16,0-8 12 0,3 6-12 0,0-6 0 0,3 0 0 16,0 0 0-16,3 1 0 0,3-9 0 15,0 3-19-15,-3-3 3 0,9-5 0 16,0 3-56-16,-1-3-10 0,-2-3-2 0,3 3-1 15,6-5-114-15,-6-3-22 0,-3 3-5 0,3-3-1 16,0 2 127-16,-3 1 26 0,-1 0 5 0,-2 5 1 0,-9 0 53 0,0 0 15 16,0 0 0-16,3 10 0 0,-6-4 77 0,0 7 21 15,0 0 4-15,-3 3 1 0,-2 3-23 0,-1 2-5 16,0 3-1-16,-3 2 0 0,3-2-15 0,-3 2-3 16,-3 3-1-16,3 0 0 0,3 1-31 0,0 1-7 15,0 1-1-15,-3 8 0 0,3-8-16 0,4 7 8 16,-7-7-8-16,6 5 0 0,-3-3 8 0,3 1-8 15,-3-9 0-15,0 6 0 0,3-6 8 0,-3 1-8 0,-3-1 0 16,3-2 0-16,0-3 27 0,0-2-2 16,0-1 0-16,0 4 0 0,1-9 15 0,-4 3 4 15,3-3 0-15,0-3 0 0,-3-2 12 0,3 0 4 0,-3-5 0 0,3-3 0 16,3-3-7-16,-3-5-1 16,0 0 0-16,3-5 0 0,3-8-28 0,0 3-7 0,-3-6-1 0,6-3 0 15,3-2-16-15,3-3 8 0,0-5-8 0,6 3 0 16,9-6 0-16,-6 3 0 0,-9 3 0 0,6-3 0 15,0 2 0-15,3 1 0 0,-1 2 0 0,1 3 0 16,0 0-109-16,0 3-19 0,3-3-4 16</inkml:trace>
  <inkml:trace contextRef="#ctx0" brushRef="#br0" timeOffset="52286.31">8652 2974 1731 0,'9'-11'76'0,"-3"9"17"0,3-6-74 0,-1 2-19 0,1 1 0 0,3-3 0 15,-3-2 0-15,3 2 0 0,-3-3 0 0,3 1 0 16,0-1 0-16,0 3 0 0,0-5 0 0,0 0 0 16,0-1 17-16,2 1 0 0,1 0 0 0,3 0 0 15,-3-1 16-15,3-1 3 0,3 1 1 0,-6-2 0 16,2 3-7-16,1-3-2 0,0 0 0 0,-3 3 0 15,0 0-28-15,-3-6 0 0,0 6 0 0,0-5 0 16,-3 2 0-16,0-3 12 0,-6 6 0 0,-1-5 0 16,-4 4-12-16,-1 1 9 0,-6 0-9 0,0 8 8 0,-6-1 11 0,-3 9 1 15,-3 5 1-15,-6 0 0 0,1 10 23 16,-4 1 5-16,-6-1 1 0,3 9 0 0,-2 2-10 16,-1 3-1-16,-3 2-1 0,0 8 0 0,-2 1-15 15,5 7-3-15,-3-2-1 0,4 2 0 0,5 0-19 0,3 3 0 16,6 0 0-16,0-8 0 0,10 0 0 0,-1 3 0 15,9-3 0-15,0-11 0 0,3 3 0 0,6-10 0 16,3-1 0-16,2 0 0 0,7-12 0 0,3-1 0 16,-3-3 0-16,6-2-9 15,3-5-29-15,-1-3-6 0,1 0 0 0,0-3-1 16,-3-2-7-16,-3-3 0 0,-1 0-1 0,1-5 0 16,-3 2 9-16,-3-2 1 0,0 0 1 0,-3 0 0 0,-6 0 42 0,3 2 0 15,-3 0 0-15,0 6 0 0,-6 0 12 0,0 5 0 0,0 0 1 0,0 0 0 16,-6 5 38-16,3 3 7 0,-6 3 2 0,3-1 0 15,0 3-6-15,0 1-1 0,3 1 0 0,0-1 0 16,-3-6-40-16,6 2-13 0,0 3 8 0,3 1-8 16,3-6 0-16,0 0 0 0,-3-3-13 0,6 0 5 15,3 3 8-15,0-8 8 0,2 0-8 0,4 0 11 16,0-5-35 0,6 0-8-16,0-3 0 0,0 0-1 0,2-3-35 15,-5 0-8-15,0-2 0 0,0 0-1 16,0 2 5-16,0-7 0 0,-4 2 1 0,-5-2 0 15,0-1 35-15,-3 0 6 0,0 4 2 0,-6-4 0 0,3 6 17 0,-6 2 11 0,0 1-12 0,-3 4 12 16,-3 1 32-16,0 5 12 0,-6 5 4 0,3-5 0 16,-3 6 24-16,-2 2 4 0,-1 5 2 0,0 0 0 15,-3 0-18-15,6 6-3 0,-3-3-1 0,6 2 0 0,3 1-17 0,0-1-4 16,0-2-1-16,3 0 0 0,3 5-34 0,3-8 0 16,0 1 0-16,3-1 0 0,0-5 0 0,3 2-17 15,0-7 1-15,6 2 1 0,3 1-1 0,0-6-1 16,0 0 0-16,2-6 0 15,-2-2-44-15,0 3-9 0,0-3-2 0,0-2 0 16,0 2-38-16,0-6-8 0,-1 1-2 0,1 0 0 16,0 0 20-16,0-1 4 0,0-4 1 0,0-1 0 0,-3 4 71 0,-1 1 13 15,-2 4 11-15,-3 2-13 0,0 3 50 0,-6-1 11 16,-3 6 1-16,0 0 1 0,-6 11 55 0,-3-3 11 16,0 2 3-16,0 6 0 0,-2 3-24 0,-1-3-5 15,3-1-1-15,0 4 0 0,0 2-46 0,0-8-10 16,6 3-1-16,-3 0-1 0,3 0-23 0,0-3-8 15,0-2 0-15,6 2 9 0,3-8-9 0,0 3 0 0,-3-2 0 16,6-4 0-16,0 4 0 0,0-6-11 16,0 0 3-16,3-8-688 0,-1 5-138 15</inkml:trace>
  <inkml:trace contextRef="#ctx0" brushRef="#br0" timeOffset="52669.28">9884 2426 1652 0,'0'0'73'0,"0"0"15"0,-3 8-70 0,0 3-18 16,-3 2 0-16,-3 6 0 0,-3 2 108 0,0 5 17 15,-2-5 4-15,-1 8 1 0,-3 8-16 0,-3 0-3 16,0 8-1-16,3 0 0 0,-3 8-43 0,1 0-9 16,-1 0-2-16,0 0 0 0,0 3-38 0,0-3-8 15,3 5-2-15,1-5 0 0,2-8-8 0,0 0 0 16,3-3 0-16,6-5 0 0,0 3 0 0,0-9 0 15,6-4 0-15,-3-1 0 16,3-4-28-16,0-4-7 0,-3 1-1 16,6-6-1-16,0 0-39 0,-3-8-7 0,3 3-1 0,-3-8-1 15,0 0-97-15,0 0-19 0,9-8-4 0,0 3-1 0</inkml:trace>
  <inkml:trace contextRef="#ctx0" brushRef="#br0" timeOffset="52832.39">9518 3260 1796 0,'0'0'80'0,"-9"-3"16"0,0 0-77 0,0 3-19 0,-3-5 0 0,3 2 0 15,-6-2 275-15,15 5-122 0,0 0 1 16,0 0-64-16,0 0-13 0,0 0-2 0,0 0-1 16,6-5-54-16,6 5-12 0,3-8-8 0,0 3 12 15,6-1-12-15,0 4 0 0,0-9 0 0,-1 6-11 0,1 2 11 0,-3-5-12 16,3 6 12-16,-3-1-12 16,0-5-198-16,-3 3-40 0,11-9-8 0,-5 1-2 0</inkml:trace>
  <inkml:trace contextRef="#ctx0" brushRef="#br0" timeOffset="52965.03">9524 2934 1954 0,'-12'-5'87'0,"12"5"17"0,0 0-83 0,0 0-21 16,0 0 0-16,0 0 0 15,3 5-56-15,3-2-16 0,6 2-4 0,-3-5-716 16</inkml:trace>
  <inkml:trace contextRef="#ctx0" brushRef="#br0" timeOffset="53402.59">10024 3162 1861 0,'0'0'82'0,"0"0"18"0,0 0-80 0,0 0-20 0,0 0 0 0,0 0 0 16,0 0 41-16,0 0 5 0,3-3 1 0,0 0 0 16,0-4-12-16,-3 1-3 0,3 1 0 0,-3 0 0 15,-3 2 8-15,3 3 2 0,-3-5 0 0,0-1 0 16,-3 4 1-16,-3 2 0 0,-3-5 0 0,3 5 0 16,-3 5-6-16,0-5-1 0,-2 0 0 0,2 2 0 0,-3 4 1 0,6-1 0 15,0-2 0-15,0 7 0 16,-3-4-22-16,3 1-5 0,3 7-1 0,3-9 0 0,-3 3-9 0,6 5 8 15,0-5-8-15,6 3 8 0,-3 2-8 0,3-5 0 16,-3 0 0-16,0 2 0 0,6-2 0 0,0 3 0 16,6-1 0-16,-3 1 0 0,3 2 0 0,-4-7-17 15,4 7 4-15,-3 0 1 16,-3-8-22-16,3 6-4 0,-6 0-1 0,0 2 0 0,-3-5 23 0,0 2 5 16,-3-2 1-16,-3 0 0 0,-3 3 10 0,0-6 0 15,-3 3 0-15,-3 0 0 0,0-3 0 0,0 3 0 16,-5-3 8-16,2 1-8 0,0 2 15 0,0-6-2 0,-3 1 0 0,0 5 0 15,-3-8 22-15,1 3 4 16,-1-1 1-16,0-2 0 0,0 0-40 0,3-2 0 0,0-1 0 16,3 3 0-1,1-11-94-15,2 3-14 0,3 0-2 0</inkml:trace>
  <inkml:trace contextRef="#ctx0" brushRef="#br0" timeOffset="54055.85">10738 2217 1036 0,'-12'-5'46'0,"9"5"10"0,-3-3-45 0,1 6-11 0,-1 2 0 16,0 1 0-16,-6-4 223 0,0 9 42 0,0 2 9 0,-3 8 2 15,-3 0-164-15,-3 8-32 0,0 11-6 0,1 0-2 16,-4 5 0-16,0-3-1 0,0 3 0 0,3 5 0 16,-2 3-44-16,2-2-9 0,-3 4-2 0,6 3 0 15,3 6 13-15,-3-6 3 0,6-5 0 0,1 0 0 16,-1-3-32-16,6 3 0 0,0-13 0 0,0 5 0 15,6-6-39-15,0-4-13 0,-3-3-4 16,3-1 0-16,3-10-117 0,0-2-24 16,-3-1-5-16,0-4-1 0,0-6 87 0,3-3 16 15,-3-5 4-15,0 0 1 0,0 0-81 0,0 0-17 16,-6-8-3-16,0-3-1 0,-3-2 60 16,0-5 12-16,3 2 2 0,-3-3 1 0,-3-5 169 0,3 3 33 0,0-3 8 0,0 1 0 15,0-1 24-15,3-3 5 0,1 6 1 0,-4 3 0 16,6-3 18-16,0 2 4 0,0 6 1 0,0 0 0 15,0 7 8-15,3-7 2 0,-3 5 0 0,6 3 0 0,-3-3-61 0,3 3-12 16,3 5-2-16,3-8-1 0,2 5-35 0,1 0-6 16,6-2-2-16,0 0 0 0,0 2-23 0,6-2-9 15,0 5 0-15,2-8 9 0,4 8-9 0,3-5 0 16,0 5 0-16,-4-6-1104 0</inkml:trace>
  <inkml:trace contextRef="#ctx0" brushRef="#br0" timeOffset="54550.04">10756 3223 2088 0,'-12'5'46'0,"6"3"10"0,-3-3 1 0,3 0 1 0,0 3-46 0,1-5-12 16,5-3 0-16,0 0 0 0,0 0 0 0,0 0 12 0,0 0-12 0,0 0 12 15,0 0 0-15,8 3 0 16,1-6 0-16,0 0 0 0,-3 3-4 0,6-8-8 0,0 3 12 0,0 0-4 15,-3-8-8-15,-3 5 0 0,0 2 9 0,0-7-9 16,0 0 0-16,-3 0 0 0,-3-1 0 0,-3-4 0 16,3 5 0-16,0-6-12 0,-6 1 4 0,0 2 0 15,0 3-5-15,-3-6-1 0,-3 11 0 0,0-2 0 16,-3 7 14-16,-3-2 0 0,1 5 0 0,-1 5 0 0,0 3 40 16,0 0 5-16,-3 2 1 0,3 4 0 15,0-1-2-15,4 5-1 0,-4 4 0 0,3-4 0 0,0 1-21 0,3 2-4 16,3 5-1-16,3-7 0 0,3 2-5 0,3-3-2 15,3 4 0-15,0-4 0 0,3-5-10 0,3 1 0 16,0-1 0-16,3-8 0 0,0 0-14 0,3 3 5 16,-4-8 1-16,4-5 0 15,0 2-23-15,3-2-4 0,-3 0-1 0,3-3 0 16,-6-3 5-16,0 3 1 0,3-5 0 0,-1 2 0 0,-2 1 19 0,-3-1 11 16,3 3-12-16,-3-5 12 0,-3 8 0 0,3-3 0 15,-9 8 0-15,0 0 9 0,0 0 2 0,0 0 0 16,-6 8 0-16,0-3 0 0,0 8 18 0,0 1 4 15,0-1 1-15,0 0 0 0,3 6-18 0,0-6-4 16,3 0-1-16,0 3 0 0,0-5-11 0,3 2 0 0,6-5 0 0,0-3 0 16,3 0-16-16,-3-5-6 0,6 0-1 0,0-2 0 31,0-1-100-31,0-8-20 0,2 1-4 0</inkml:trace>
  <inkml:trace contextRef="#ctx0" brushRef="#br0" timeOffset="55060.65">11429 2275 2257 0,'-3'-5'49'0,"0"0"11"0,0 2 1 16,-3-2 3-16,-3-3-51 0,0 3-13 0,0 5 0 0,0-6 0 16,-3 4 60-16,3 2 10 0,-2 0 2 0,2 8 0 15,0-8-39-15,0 8-7 0,0 5-2 0,-3 5 0 16,3 1 13-16,-3 7 3 0,3 1 0 0,-6 10 0 15,0 5-29-15,-2 1-11 0,-1 4 8 0,0-2-8 0,-3 8 11 0,3-5-3 16,-3 7-8-16,0-2 12 0,7-5-12 0,2 2 11 16,-3-5-11-16,3-5 10 0,0-1-10 0,3-7 0 15,0 3 0-15,3-4 0 0,3-4 0 16,-3-3 0-16,3-1 0 0,3-4 0 0,-3-1 0 0,6-4 0 16,-3-6 0-16,3 2 0 0,3-5 0 0,-3-2 0 15,-3-3 0-15,12 0 0 0,-3-5 0 0,6-3-17 16,0 0 4-16,0-5 1 15,2 7-28-15,4-7-6 0,6 0-1 0,-3 0 0 16,0-1-12-16,0 7-2 0,-1-4-1 0,1 6 0 0,-3 2 35 0,0-2 7 16,0 5 2-16,-6 0 0 0,-1 0 18 0,-2 5-12 15,-3-2 12-15,-3 7-10 0,-3-4 10 0,0 4 0 16,-6 1 0-16,-3 2-8 0,3 0 8 0,-6 0 9 16,0 1-1-16,-2-1-8 0,2-5 20 0,-3 2-2 15,0 4-1-15,0-6 0 0,0 2 14 0,3 1 2 0,-3-1 1 16,3 4 0-16,-3-7-19 0,-3 4-4 0,1-6-1 15,-1 3 0-15,0-2 7 0,0-6 2 0,0 2 0 16,3-2 0-16,-3-2-3 0,3-4 0 0,-3 1 0 0,6 0 0 16,-2-3 3-16,-1-5 0 0,6 5 0 0,0-8 0 15,0 0-42 1,6 3-8-16,0-1-1 0,0 1-754 0,6 0-150 0</inkml:trace>
  <inkml:trace contextRef="#ctx0" brushRef="#br0" timeOffset="55409.71">11551 3209 1843 0,'0'0'164'0,"0"0"-132"16,0 0-32-16,0 0 0 0,0 0 98 0,0 0 13 15,0 0 2-15,0 0 1 0,0 0-100 0,3 0-14 16,3-8-15-16,3 3 3 0,-3 0 12 0,3 0 0 15,3-3 0-15,-1 2 0 0,1-2 0 0,0 0 0 16,0-2 10-16,-3 2-10 0,0 0 0 0,-3-5 0 16,-3 2 0-16,3 3-10 0,-6-5 10 0,0 0 16 0,0 0-4 15,-3 2-1-15,0 3-11 0,-3 0 0 16,-3 3 0-16,-3 5 0 0,0 0 13 0,-3 5 1 0,1 3 0 0,-4 3 0 16,-3 2 39-16,3 3 8 15,-3 2 2-15,3 3 0 0,3 6-35 0,-2-3-6 16,-1 2-2-16,3 1 0 0,0-1 10 0,3 6 2 0,6-11 0 15,3 3 0-15,0-6-20 0,9-2-3 0,0 3-1 16,3-11 0-16,3 0-8 0,3 2 0 0,3-10 0 16,-1 0 0-1,4-8-108-15,6 3-23 0</inkml:trace>
  <inkml:trace contextRef="#ctx0" brushRef="#br0" timeOffset="55937.81">12230 2236 1710 0,'0'0'37'0,"0"0"8"0,0 0 2 0,0 0 1 0,-6 0-38 0,-3 0-10 0,0 2 0 0,0 4 0 16,-3 7 84-16,3 0 14 0,-3 0 3 0,0 6 1 15,-6 7-27-15,0 6-6 0,-2 8-1 0,2-1 0 16,-3 1-12-16,0 5-4 0,0 3 0 15,-3 2 0-15,1 8-12 0,-4 0-4 0,0 9 0 0,3-9 0 16,0 3-11-16,1-3-2 0,-1-5-1 0,6-3 0 16,6-5-22-16,3-3 0 0,6-5 0 0,6-5 0 15,3-5-35-15,3-1-11 0,3 1-2 16,3-14-1-16,3-3-119 0,0-2-23 0,-1-2-5 16</inkml:trace>
  <inkml:trace contextRef="#ctx0" brushRef="#br0" timeOffset="56187.13">12631 2257 1440 0,'0'0'128'0,"-6"-5"-103"16,6 5-25-16,-3-3 0 0,-2 3 145 0,-4 0 24 0,0 0 5 16,0 8 1-16,0-3-70 0,0 3-13 0,-3 0-4 0,-3 8 0 15,6 0-21-15,-3 8-5 0,-3 2-1 0,0 6 0 16,1 8-20-16,-1-6-4 0,-3 6-1 0,-3 5 0 15,0 0-13-15,-3 7-3 0,-2-1-1 0,-1 10 0 16,-6-3-19-16,3 3 0 0,4-3 0 0,2-3 0 16,6-2 0-16,3 0 0 0,0-8 0 0,3-5 0 15,3-6 0-15,3-2-16 0,3 0 4 0,3-6 0 32,3-7-87-32,3-3-17 0,0-6-3 0,3 4-627 0,-9-14-126 0</inkml:trace>
  <inkml:trace contextRef="#ctx0" brushRef="#br0" timeOffset="56596.93">12480 3106 1947 0,'-9'6'43'0,"9"-6"9"0,0 0 1 0,-6 5 2 0,3-3-44 0,0 4-11 15,3-6 0-15,0 0 0 0,0 0 45 0,0 0 7 16,0 0 2-16,6 5 0 0,0-5-9 0,3 3-1 15,-3 2-1-15,5-5 0 0,4-5-24 0,-3 2-5 16,3 3-1-16,3-5 0 0,0-3-13 0,0 3 11 16,-3-3-11-16,2 2 10 0,1-4-10 0,-6 2 0 15,3 0 9-15,-6-5-9 0,0 2 0 0,0 3 0 16,-3-5 0-16,-3 0 0 0,0-1 23 0,-6 1 6 16,0 0 2-16,-3 0 0 0,0-1-13 0,-6 9-2 0,0-3-1 15,-3 3 0-15,-3 5 29 0,1 5 5 0,-4 3 2 16,-3 3 0-16,0-1-15 0,3 4-4 0,0 1 0 15,1 1 0-15,2 3-1 0,3-1-1 0,0 1 0 16,3 2 0-16,3 0-21 0,3 3-9 0,0-3 8 16,3 3-8-16,0-3 0 0,6 6 0 0,-3-9 8 15,3 3-8-15,0-2 0 0,3-1 0 0,0 4 0 16,3-9 0-16,0 0 8 0,3-2-8 0,0-3 0 16,0-3 8-16,6 3-8 0,-4-8 0 0,7 0 0 0,-3-6 8 15,3 1-136 1,3-3-28-16,-3 0-6 0,-4-5-998 0</inkml:trace>
  <inkml:trace contextRef="#ctx0" brushRef="#br0" timeOffset="58033.35">13048 3508 1209 0,'0'0'108'0,"-3"3"-87"15,0 8-21-15,-3-6 0 0,0 5 185 0,0 4 33 16,-3 2 6-16,0 5 2 0,1-3-130 0,-7-2-27 15,3 8-5-15,-3 2 0 0,0-7-36 0,3 7-6 0,0-7-2 0,3 5 0 16,-3 0-8-16,3-6-3 0,0-5 0 0,4 6 0 31,-1-6-81-31,3 0-17 0</inkml:trace>
  <inkml:trace contextRef="#ctx0" brushRef="#br0" timeOffset="58702.35">14257 2506 1954 0,'0'0'43'0,"0"0"9"0,0 0 1 0,-6-3 3 0,3 0-45 0,-3 1-11 16,0-4 0-16,0 4 0 0,-3-4 74 0,0 6 13 16,0-5 2-16,-3 3 1 0,0 2-19 0,-3 0-4 0,-3 0-1 0,1 7 0 15,-4-7-8-15,-6 6-2 16,0 2 0-16,-3-3 0 0,4 6-32 0,-1-1-6 16,-3 3-2-16,0 1 0 0,1-6 0 0,2 5-1 0,-3-3 0 0,6 4 0 15,0-1 14-15,1 0 3 0,5-5 1 0,0 3 0 16,3 2-20-16,3 0-4 0,0 0-1 0,3 0 0 15,6 1-8-15,3-1 0 0,0 5 0 0,6-2 0 16,0 0 0-16,6 5 0 0,0-5 0 0,3 3 0 16,3-1 0-16,3 1 0 0,-1-6-12 0,4 6 12 0,0-4-16 15,3 4 5-15,0-6 1 0,-4 6 0 16,-2-3-16-16,0 2-3 0,-3 1-1 0,-3-1 0 16,0-2 3-16,-6 3 1 0,-3-1 0 15,-3 1 0-15,-6 2-7 0,-3-3-2 0,-6 1 0 0,-3 2 0 16,3-8 35-16,-3 6 0 0,-6-6 0 0,0 0 0 0,1 0 0 0,-1 1 0 15,-3-9 0-15,-3 3 0 0,3-3 22 0,-5-2 11 16,-1 2 3-16,-3-5 0 0,-6 0-18 0,7 0-3 16,-4-8-1-16,3 5 0 0,0 1-14 0,4-6 0 15,-1 3 8-15,3-3-8 0,3-3 0 0,3 3 0 16,7-5-9-16,5 0 9 16,3-6-108-16,6 1-15 0,6-1-3 0,3 3-616 15,8-2-123-15</inkml:trace>
  <inkml:trace contextRef="#ctx0" brushRef="#br0" timeOffset="58952.43">14641 2363 2487 0,'0'0'55'0,"-9"0"11"0,0 5 2 0,-3 0 2 0,0 3-56 0,-3 5-14 0,0 1 0 15,-3 4 0-15,0 9 28 0,-2-6 4 0,-4 8 0 0,3-3 0 16,3 9 6-16,0-3 2 0,3 2 0 0,-3 3 0 16,4-3-24-16,-1 6-4 0,0 2 0 0,3 6-1 15,-3-3-11-15,3 0 0 0,-3-5 0 0,6-6 0 16,-3 3 0-16,6 3 0 0,1-11 0 0,2 3 0 16,-3-1-77-16,6-4-11 0,0-3-3 0,0-3-677 15,3-3-136-15</inkml:trace>
  <inkml:trace contextRef="#ctx0" brushRef="#br0" timeOffset="59368.74">14203 2950 1915 0,'-9'-8'84'0,"3"0"19"0,0 8-83 0,0 0-20 16,0-5 0-16,0 0 0 0,0 2 101 0,3-2 16 15,3 5 3-15,0 0 1 0,0 0-45 0,0 0-10 16,9 0-2-16,0 0 0 0,3 0-36 0,0 0-8 15,6 0-2-15,0 0 0 0,0 0 0 0,5 0 0 16,-2 0 0-16,0 5 0 0,3-5-18 0,-3 3 0 16,0 2 0-16,-1-5 0 0,1 5 0 0,-3 3 0 0,0-8 0 0,0 5 0 15,-3 3 0-15,3-2 0 16,-6-1 0-16,-1 3 0 0,-2 0 0 0,0 0-11 0,-6 2 0 0,3-4 0 16,-3 7 11-16,-3-5 0 0,-3 5 0 0,0-5 8 15,-3 5-8-15,0 0 0 0,0-2 8 0,-3 2-8 16,6 1 16-16,-5-1-2 0,2-5 0 0,3 2 0 15,-3-2-14-15,3 0 9 0,0-3-9 0,3-5 8 16,0 6 3-16,0-6 0 0,0 0 0 0,0 0 0 16,6-6 24-16,0 1 5 0,3 2 0 0,-1-7 1 15,1 2-26-15,0-5-6 0,0 5-1 0,3-8 0 0,-3 3-8 0,0-1 0 16,3-1 9-16,0-4-9 0,0 6 0 16,0-6 0-16,0 1 0 0,-4 2 0 0,4 3 0 15,-3-1 0-15,3 1 0 0,-3 0 0 0,-3 8 0 0,3-9-8 16,0 9 0-16,0 0 0 15,0 2-120-15,-3-2-24 0,-6 5-5 16</inkml:trace>
  <inkml:trace contextRef="#ctx0" brushRef="#br0" timeOffset="60127.71">14914 3045 1382 0,'-11'-5'61'0,"8"10"13"0,3-5-59 0,0 0-15 0,-3 0 0 0,3 0 0 16,0 0 196-16,0 0 36 16,0 0 7-16,0 0 1 0,9 0-158 0,-1 0-32 0,1-5-6 0,3 5-2 15,-3-8-14-15,3 8-4 0,0-5 0 0,-3-3 0 16,3 3-24-16,-3-6-11 0,3 3 1 0,-6 0 0 16,3 0 10-16,-6-2 0 0,2 2 0 0,-2-6 8 15,-3 1-8-15,0 3 9 0,-3-4-9 0,1 6 10 16,-4-5-2-16,-3 5 0 0,0 3 0 0,0 5 0 15,-9-5-8-15,3 10 12 0,-3-2-12 0,-3 7 12 16,3-2 6-16,-2 5 2 16,-1 1 0-16,0 4 0 0,0 1 23 0,3-3 5 0,3-1 0 0,1 7 1 15,2-4-28-15,0 1-5 0,6 2-2 0,0-3 0 16,3 4-14-16,3-4 11 0,0-5-11 0,3 3 10 16,6 0-10-16,0-3 0 0,0 0 0 0,2-5 0 15,4 0 9-15,3-2-9 0,3-1 10 0,0-5-10 0,0 0-12 0,0-5-8 16,5-1-1-16,-2-2-1 15,3-5-14-15,-3 3-4 0,-3-4 0 0,-1-2 0 0,1 3 15 0,-6 0 2 16,0-5 1-16,0 4 0 0,-3-4 22 0,0 2 0 16,0 3 0-16,-3 2 0 0,0-2 0 0,-1 0 0 15,-2-1 0-15,0 6 0 0,-3 3 21 0,0 0 6 16,-3 5 1-16,0 0 0 0,0 0 8 0,0 0 1 16,-6 5 1-16,-3 8 0 0,0-7-11 0,1 7-3 15,-4 0 0-15,3 0 0 0,0 1-8 0,-3 4-3 16,0 3 0-16,3-7 0 0,0 4-13 0,3-2 8 15,0 0-8-15,3-3 0 0,0 3 12 0,6-3-4 16,0-2-8-16,0 2 12 0,3-5-12 0,-3-3 0 16,6-5 0-16,3 0 0 0,-3 0 0 0,3 0-15 15,0-5 3-15,3 0 1 16,-4 2-25-16,7-10-4 0,0 7-2 0,0-7 0 16,0 0 1-16,3 0 0 0,0-1 0 0,-4-4 0 0,-2 5 20 0,3 0 4 0,-3-9 1 0,3 9 0 15,0-3 7-15,-3 0 9 0,0 3-13 0,-4 3 5 16,1 2 8-16,-6-6 12 0,0 6-2 0,-3 3-1 15,-3 5 35-15,0 0 6 0,0 0 2 0,-3 0 0 16,-6 5 3-16,0 3 1 0,-2-2 0 0,-4 7 0 16,0 0-32-16,3 0-5 0,0 1-2 0,0 4 0 15,-3 3-5-15,3-2-2 0,3-3 0 0,0 2 0 16,0 1-10-16,6-3 0 0,1 2 9 0,2 1-9 16,5-11 0-16,1 5 0 0,0-3 0 15,6-2 8-15,0-2-8 0,0-1 0 0,3-5 0 0,0 0 0 16,6-3-31-1,0 1-7-15,2-4-2 0,1-2-851 0,0 0-170 0</inkml:trace>
  <inkml:trace contextRef="#ctx0" brushRef="#br0" timeOffset="61034.7">15849 3093 230 0,'0'0'20'0,"0"0"-20"0,0 0 0 0,0 0 0 16,-3-3 120-16,3 3 20 0,-6-2 4 0,6 2 1 15,-6-3 63-15,6 3 13 0,0 0 3 0,0 0 0 0,-3 3-88 0,3-3-18 16,-6 2-3-16,6-2-1 15,0 0-30-15,0 0-5 0,0 0-2 0,0 0 0 0,0 0-36 0,3 8-7 16,-3-8-2-16,9 0 0 0,0 0-15 0,0 0-3 16,-3-5-1-16,6 0 0 0,0 2 7 0,0-8 2 15,0 1 0-15,0 5 0 0,-1-9-22 0,-2 9 0 16,0-8 0-16,0 0 0 0,0-1 0 0,-6 4 0 16,0-1 0-16,0-2 0 0,-3 0 11 0,-3 2-3 15,-3 3 0-15,0-5 0 0,-3 0-8 0,-3 2 8 16,-3 3-8-16,1 0 8 0,-1 3 4 15,-3 5 0-15,-3 0 0 0,0 3 0 0,0 7 22 0,3-4 5 16,-2 7 1-16,-1 3 0 0,0 2-22 0,-3 1-4 16,6-1-1-16,0 6 0 0,1 0-2 0,5 0-1 15,-3 2 0-15,3 3 0 0,3-2-10 0,0 2 0 16,3-3 0-16,3 1 8 0,3-6-8 0,6 0 0 16,0-5 0-16,3-3 0 0,3 0 0 0,6-5 0 0,-3-2 0 0,5-6 0 15,7 0 0-15,-6-6 0 0,0 1-8 0,0-3 8 16,5 0 0-16,1-2 0 0,0-6 0 0,0-3 0 15,-3 1 0-15,2-1 0 0,-2-2 0 0,-3-3 0 16,3-2 0-16,-3-1 0 0,3-2 0 0,-1-3 0 16,4-7 0-16,0-1 0 0,6-5 0 0,-4-5 0 15,1 2 0-15,3-5 0 0,6 3 0 0,-4-3 0 16,1-5 0-16,-3 5 0 0,-3-3 0 0,-1 9 0 16,1-4 0-16,-3 9 0 0,-6 5 0 0,3 8 0 15,-7 5 0-15,-2 3 0 0,-6 2 0 0,3 6 0 16,-6 3 0-16,0 7 15 0,-6-8-3 0,0 11 0 15,0 0 21-15,0 0 4 0,-9 6 1 0,0-1 0 0,-3 0-12 16,0 9-2-16,0 1-1 0,-2 9 0 16,-1 3 7-16,-3-1 2 0,-3 9 0 0,0 2 0 15,-3 8-18-15,-2-6-3 0,-1 6-1 0,-3 3 0 0,0-1-10 0,1 4 12 16,-1-1-12-16,3 3 12 0,-3 0-12 0,9-3 0 16,1 3 0-16,-1-11 8 0,6 1-8 0,0-1 0 15,3-5 0-15,3-5 8 0,3-3-8 0,3-3 0 16,3-2 0-16,0-3 0 0,0-2 0 0,6-1 0 15,0-4-12-15,0-9 12 16,6 3-40-16,-3-8-1 0,6 0 0 0,0-8 0 16,2 3-114-16,1-3-22 0,0 2-5 0,0-7-1002 15</inkml:trace>
  <inkml:trace contextRef="#ctx0" brushRef="#br0" timeOffset="61190.06">16441 3014 2343 0,'0'0'52'0,"-3"5"10"0,-3 3 2 0,1-3 2 0,2 3-53 0,-6 3-13 0,0-3 0 0,0 5 0 16,0 0 60-16,0 0 10 0,0 6 2 0,0-6 0 16,0 0-23-16,3 0-4 0,0 6-1 0,0-6 0 15,3-2-35-15,0 5-9 0,3-8 0 0,3 5 0 16,0-8-52-16,3 0-13 0,0-2-3 0,6-3-709 16,0-3-143-16</inkml:trace>
  <inkml:trace contextRef="#ctx0" brushRef="#br0" timeOffset="61353.84">16760 2715 2250 0,'-21'0'49'0,"21"0"11"0,-9 5 1 0,3 0 3 0,0-2-52 0,-3 2-12 16,-3 0 0-16,6 3 0 0,0 6-12 0,-2-9-4 15,-1 3-2-15,3 2 0 16,6 1-35-16,0 0-7 0,0 2-2 0,3 0 0 0</inkml:trace>
  <inkml:trace contextRef="#ctx0" brushRef="#br0" timeOffset="61841.87">16778 3183 1796 0,'-15'5'80'0,"12"-5"16"0,3 0-77 0,0 0-19 0,0 0 0 0,0 0 0 16,-6 0 80-16,6 0 12 0,12-2 2 0,-3-1 1 15,-9 3-28-15,9-8-6 0,3 3-1 0,0-6 0 16,-4 1-18-16,1 4-4 0,0-7-1 0,3 2 0 16,-3-2-20-16,0 0-4 0,-3 0-1 0,0 0 0 15,0-3 1-15,-3 0 0 0,0 0 0 0,0-3 0 16,-3 6-5-16,0 0 0 0,-6-6-8 0,0 11 12 16,-9-5 16-16,3 8 4 0,-3 5 0 0,-3 5 0 15,-11-5-7-15,5 8-1 16,6 0 0-16,-3 3 0 0,-6 2 0 0,4 3-1 0,-1 0 0 0,3 5 0 15,0-3-8-15,0-2-2 0,6 3 0 0,0-1 0 0,4 1-13 16,2 2 9-16,3 0-9 0,3-2 8 16,0-1-8-16,3-5 0 0,3 1 0 0,3-1 0 15,3-8 0-15,2 3 0 0,1-3 0 0,6-2 0 0,-3-3-14 0,9-3 2 16,3-2 0-16,-3-3 0 16,-7 3-26-16,4-8-5 0,6-1-1 0,-3 1 0 15,-3 0 0-15,0-6-1 0,-1 4 0 0,-2-1 0 0,0 0 33 0,-3 0 12 16,-6 0 0-16,3 3-9 0,-3 0 9 0,-3 2 8 15,-3 3-8-15,0 0 11 0,-3 8 29 0,0 0 7 16,-6-5 1-16,0 10 0 0,0 3 3 0,-3-3 1 16,-3 1 0-16,3 7 0 0,-6-3-28 0,3 4-4 15,6 2-2-15,-6-1 0 0,-3 4-18 16,10-6 0-16,5 6 0 0,0-6 0 0,-3 0 0 0,6 0 0 0,2-5 8 0,4 3-8 16,6-8 0-16,-3 2-16 15,0 3 4-15,3-6 0 16,0-2-220-16,0-2-43 0</inkml:trace>
  <inkml:trace contextRef="#ctx0" brushRef="#br0" timeOffset="62722">17180 3175 1839 0,'0'0'40'0,"0"0"9"0,0 0 2 0,0 0 1 0,0 0-42 0,0 0-10 0,0 0 0 0,0 0 0 16,0 0 44-16,0 0 6 15,0 0 2-15,0 0 0 0,0 0 22 0,0 0 5 16,0 0 1-16,0 0 0 0,-3-3-23 0,3 3-4 0,12-2-1 0,-1-4 0 16,1 1-35-16,3 2-7 15,3-7-2-15,0 7 0 0,3-7-8 0,0 2 0 0,-7 0 0 0,1 3 0 16,0-9 0-16,-3 4 0 0,3-4 0 15,-3 1 0-15,0 3 0 0,-3-1 0 16,-6-7 0-16,3 2 0 0,-6 0 0 0,0 0 0 0,0-3 9 16,-3-2-9-16,-3 8 8 0,-3-6-8 0,0 6 10 0,-3 0-10 15,-6 5 9-15,-3 3-9 0,0 5 8 0,-2 0-8 16,-4 0 12-16,3 8-4 0,-3 2 0 0,3 4 0 16,4 1 20-16,-1 4 3 0,0-1 1 0,3-2 0 15,6 8-20-15,0-5-3 0,0 2-1 16,6-3 0-16,0 4-8 0,6-4 0 0,3-2 0 0,0 0 0 15,3-3 0-15,6 0 0 0,3-7 0 0,3 1 0 16,3-4 0-16,0-6-12 0,6 3 4 0,-1 0 8 16,1-7-36-16,3 1 0 0,-3-4 0 0,-4 2 0 15,1 0 6-15,-6 3 2 0,0-9 0 0,-3 6 0 0,0-2 28 0,-3 2 0 16,-3-3 0-16,-3 3 0 0,2 0 0 0,-5 3 0 16,-6 0 0-16,3 2 0 0,-5 3 0 0,-1 0 15 15,0 0-2-15,-6 8 0 0,0-3 31 0,-3 9 5 16,-3-1 2-16,-3 3 0 0,-9 8-27 0,4 2-4 15,-1-2-2-15,0 10 0 0,0-7-6 0,3 7-2 16,1 3 0-16,-1 3 0 0,3-1-2 0,0 1 0 16,-3-3 0-16,7 3 0 0,2 5-8 0,0-5 0 15,-3 5 0-15,6-6 0 0,0 6 0 0,3-5 0 16,0 0 0-16,0-9-11 0,0 9-1 0,3-11 0 16,0 3 0-16,-2-3 0 0,2-3 0 0,-3 1 0 15,0-1 0-15,0-7 0 0,-6 5 12 0,3-6 0 16,0-2 0-16,-3 0 0 0,0-3 0 0,-3-2 0 15,1-3 0-15,2-3 0 0,3-5 0 0,0 0 0 16,0-3 8-16,-3-5-8 0,9 0 27 0,-3-5 1 16,-3-8 0-16,6 3 0 0,0-9 3 0,3 1 1 0,3-1 0 0,6-5 0 15,-3 1-18-15,6-9-3 0,6 3-1 0,-3 3 0 16,0-6-10-16,6 8 0 0,0-2 0 0,0 2 0 16,-1 8-10-16,1 3-4 0,3-5-1 0,0 2 0 15,-3 5-86 1,3 3-18-16,-3-5-3 0,5 3-681 0,4-1-136 0</inkml:trace>
  <inkml:trace contextRef="#ctx0" brushRef="#br0" timeOffset="63188.75">17546 3040 1796 0,'6'0'40'0,"-6"0"8"0,3-5 1 0,-3 5 1 0,6-3-40 0,-6 3-10 16,0 0 0-16,0 0 0 0,0 0 84 15,0 0 14-15,0 0 3 0,0 0 1 0,0 0-26 0,0 0-4 16,0 0-2-16,0 0 0 0,0 0-34 0,0 0-6 16,9 0-2-16,-1 0 0 0,-2 0-6 0,6 0-2 15,0 0 0-15,0 0 0 0,0-5-9 0,0 0-3 16,0 2 0-16,6-2 0 0,0-1-8 0,2 1 0 16,-5 2 0-16,3-5-11 0,0 3 11 0,0-3 11 15,0 3-3-15,-3 5 0 0,-1-8-8 0,-2 5 8 16,0 1-8-16,-3 2 8 0,0 0-8 0,-9 0 0 0,0 0 0 0,0 0 0 15,9 0 0-15,-9 0 0 0,0 0 0 0,0 0 0 16,0 0 18-16,0 5 2 0,-3 3 0 0,0 0 0 16,-6 2-3-16,3-2 0 0,-6 0 0 0,3 3 0 15,-2-3 7-15,2-3 0 0,-6 3 1 16,6-3 0-16,3 3-3 0,0-2-1 0,3-1 0 0,3-5 0 16,0 0-21-16,0 0 0 0,0 0 0 0,6 0 8 15,-6 0-8-15,15 0 0 0,-3-5 0 16,3-1 0-16,-1 1 0 0,1-3 0 0,0 0 0 0,0-2 0 15,-3 2 0-15,3-6 0 0,-3 4 0 0,0-1 0 16,-3-2 0-16,2 8 0 0,1-9 0 0,-6 4 0 16,0 2 0-16,0 3 0 0,0-3 0 0,0 2 0 15,-6 6-24-15,0 0-2 0,3-2-1 0,-3 2 0 16,0 0-89-16,0 0-17 0,0 0-4 0,3 8-624 16,0-3-125-16</inkml:trace>
  <inkml:trace contextRef="#ctx0" brushRef="#br0" timeOffset="64138.84">18180 3027 2055 0,'0'0'45'0,"0"0"10"0,0 0 1 0,0 0 2 0,0 0-46 0,0 0-12 16,0 0 0-16,0 0 0 0,9 5 47 0,0-2 7 15,0-3 2-15,-1 0 0 0,1-3-23 0,3 3-4 16,0-5-1-16,0 0 0 0,-3 2-28 0,3-2 8 15,-3-3-8-15,0 2 0 0,0-4 0 0,-3 2 11 16,3 0-11-16,-3 0 10 0,-3 3 0 0,0-9 0 16,-1 9 0-16,-2-8 0 0,-2 0 14 0,-1 2 4 0,-3 1 0 0,0 4 0 15,0-2-13-15,-3 3-3 0,-3 5 0 0,0 0 0 16,-3 0 26-16,-3 3 5 0,-9 7 1 0,4-4 0 16,-4 7-21-16,3 0-4 0,3 0-1 0,0 3 0 15,0 0 0-15,7 5 0 0,2-8 0 0,3 1 0 16,0 4-18-16,3-5 0 0,3 1 0 0,3-1 0 15,6 0 0-15,3 0 0 0,0 1-11 16,6-9 11-16,2 3-10 0,1-8 10 0,6 0-8 0,-3 0 8 16,6 0-26-1,-3-6 0-15,-1 4 0 0,-2-3 0 0,-3-3-30 0,3-3-7 16,-3 3-1-16,0-3 0 0,-1 1 21 0,-2 5 4 16,-3-9 1-16,3 4 0 0,0 2 30 0,-3-5 8 0,0 2 0 0,-3 3 0 0,-3 0 0 15,0 0 0-15,-3 3 0 0,-3 5 0 16,0 0 31-16,0 0 13 0,-9 3 4 0,0 2 0 15,0 3 6-15,-3 2 2 0,0 4 0 0,3-6 0 0,0 5-32 0,0 0-5 16,-3 3-2-16,9-3 0 0,-3 0-17 0,6 1 8 16,-3-1-8-16,3 0 0 0,3-5 0 0,3 3 0 15,3-4 0-15,0-1 0 0,3 2 0 0,0-6 0 16,0-4 0-16,6 2 0 16,-3 0-32-16,6-8-4 0,2 2-1 0,-2-1 0 15,0 1-6-15,0-4-1 0,3 2 0 0,-1-5 0 16,1 2-16-16,-3 0-3 0,0 1-1 0,0 2 0 15,-3-3 10-15,0 1 2 0,-7 4 0 0,1 1 0 0,-3-3 52 0,-3 8 0 0,-6 0 8 0,0 0 0 16,0 0 55-16,0 0 10 0,0 0 3 0,0 0 0 16,-6 8 16-16,0 0 3 0,-3 3 1 0,3-3 0 15,0 2-52-15,1 1-9 0,-4-1-3 16,3 4 0-16,3-1-32 0,3-8 0 0,0 3 0 0,3 0 0 16,3 2 0-16,0-7 0 0,2 0 0 15,4-3 0-15,0-3 0 0,0 0 0 16,3 3 0-16,0-7 0 15,0 1-19-15,3 1-10 0,-3-3-3 0,2 3 0 16,1-3-17-16,3-3-4 0,-3 3-1 0,0 0 0 0,0-2 30 0,0 2 7 0,-9 0 1 0,2 3 0 16,1-3 16-16,0 2 0 0,-3 1 11 0,0 5-11 15,-9 0 0-15,0 0 0 0,0 0 0 0,0 0 0 0,0 5 32 16,-3 3 0-16,3 0 0 0,-6 3 0 0,0-3-4 0,0 0 0 16,3 2-1-16,3-2 0 0,0 3-19 0,0-3-8 15,0-8 0-15,3 5 8 0,3 3-8 0,0-8 0 16,0 5 0-16,6-5 0 0,3-5 0 0,0 5 0 15,3-8 0-15,0 3 0 0,-1-3 0 0,1 3 0 16,3-6 0-16,-3 3 8 16,0 0-48-16,-3 0-9 0,-3 3-3 0,-1-6 0 0,4 3 32 15,-3 3 7-15,-3 2 1 0,0-2 0 0,0 5 12 0,0 0 0 16,-9 0 0-16,6 0 0 0,0 5 23 0,-6-5 7 16,0 0 2-16,0 6 0 0,0 4 16 0,3 1 3 15,-3 2 1-15,-3-8 0 0,3 6-32 0,3 0-7 16,3-6-1-16,3 3 0 0,3-3-12 0,3 3 9 15,-1-8-9-15,4 0 8 0,0 5-8 0,0-5-17 16,-3 0 4-16,0-5-824 16,-3 0-165-16</inkml:trace>
  <inkml:trace contextRef="#ctx0" brushRef="#br0" timeOffset="67557.75">2112 4945 806 0,'0'0'36'0,"0"0"7"0,0 0-35 0,0 0-8 16,0 0 0-16,0 0 0 0,0 0 181 0,0 0 35 15,0 0 6-15,3-8 2 0,3 5-88 0,0 1-18 16,9-3-3-16,-3 2-1 0,6-2-45 0,-3-3-9 15,5 2-1-15,7-2-1 0,-3 3-6 0,3-3 0 16,-3 0-1-16,2 0 0 0,-5 3-26 0,0 0-5 16,3-1 0-16,-6 1-1 0,3 0-8 0,-1 2-2 15,-5 3 0-15,6 0 0 16,-6 0-29-16,0 3-7 0,-3 2-1 0,-3-5-1062 16</inkml:trace>
  <inkml:trace contextRef="#ctx0" brushRef="#br0" timeOffset="68793.89">3297 5054 230 0,'0'0'20'0,"0"0"-20"16,0 0 0-16,0 0 0 0,0 0 205 0,0 0 37 15,0 0 7-15,0 0 2 0,0 0-131 0,0 0-25 16,0 0-6-16,0 0-1 0,0 0-22 0,0 0-5 15,0 0-1-15,0 0 0 0,0 0-16 0,0 0-4 0,0 0-1 0,0 0 0 16,6-3-16-16,-3-2-3 0,3 2-1 0,0-2 0 16,0 2-19-16,0-2 8 0,3-6-8 0,0 3 0 15,-4 0 0-15,1 0 0 0,3 3 0 0,-6-6 0 16,-3 4 0-16,3-1 13 0,0 0-4 0,0-3-1 16,-6 3-8-16,3 3 10 0,-6-6-10 0,3 1 10 15,-6 4 4-15,0-2 1 0,-2 3 0 0,-1-5 0 16,3 2-3-16,-3 2-1 0,-3 1 0 0,3 2 0 15,0 1 2-15,-6 2 1 0,6 2 0 0,-5 4 0 0,-1-1 15 16,3 0 3-16,-3 11 1 0,0-3 0 16,6 1-10-16,-3-1-3 0,0 5 0 0,3 1 0 15,4 2-6-15,-4-2-2 0,3 2 0 0,0 0 0 16,0 0-12-16,6 0 8 0,3 3-8 0,3-5 0 16,-3-4 8-16,6-1-8 0,3-1 0 0,0-3 0 15,3-4 8-15,2-1-8 0,4-5 0 0,0 0 9 0,0-5-9 0,3-1 0 16,0-1 9-16,-6-4-9 0,5 0 0 0,-5 1 0 15,6-6 0-15,-6 3 0 0,0-3 0 16,-6 0 11-16,9 0-11 0,-3 3 12 0,-6-3-12 0,-1 3 0 16,4 2 0-16,-6 1 0 0,0-4 0 0,3 9 8 15,-9-3-8-15,0 8 0 0,0 0 9 0,0 0-9 16,0 0 10-16,0 0-10 0,-9 8 17 0,0-3-2 16,0 6-1-16,0 0 0 0,-2 2 10 0,2 0 1 15,3 3 1-15,0-3 0 0,-3 6-8 0,3-4-2 16,3-1 0-16,0-1 0 0,0 0-16 0,3-2 0 0,3-1 0 15,0-2 0-15,6 3 11 0,-3-9-11 0,3 1 10 16,3-3-10-16,-3 0 8 0,5-3-8 0,-2 1 0 16,3-3 0-1,0-6-64-15,3 3-18 0,0-3-4 0,0 1-1 16,0-3-119-16,-4-1-24 0</inkml:trace>
  <inkml:trace contextRef="#ctx0" brushRef="#br0" timeOffset="69091.89">3627 4932 288 0,'0'0'12'0,"0"0"4"0,0 0-16 0,0 0 0 0,0 0 0 0,0 0 0 16,0 0 280-16,0 0 52 0,0 0 12 0,0 0 1 0,3 8-189 16,0 0-39-16,0 0-7 0,-3 0-2 0,0 2-38 0,0 6-8 15,-6-3-2-15,3 1 0 0,0-1-12 0,0 0-4 16,-6-2 0-16,0 4 0 0,7-1-9 0,-4 4-3 16,3-5 0-16,-3-5 0 0,3 3-10 0,0-3-2 15,0 0-1-15,0-3 0 0,3-5-11 0,0 0-8 16,0 0 12-16,0 0-12 0,0 0 12 0,0 0-12 15,6-5 12-15,6 0-12 0,-3-3 9 0,-7 0-9 16,7-6 0-16,0 4 9 0,0-1-9 0,3-2 0 16,-9 0 0-16,6 2 0 0,0-2 0 0,0 0 0 15,-3 0 0-15,0-1 0 0,3 1 0 0,-3 5-9 16,0-2 9-16,3 2-13 16,-6 0-11-16,3 2-3 0,-3 1 0 0,2-3 0 15,1 3-97-15,0 5-20 0,-6-8-4 0,3 3-776 0</inkml:trace>
  <inkml:trace contextRef="#ctx0" brushRef="#br0" timeOffset="69311.32">3955 4887 1382 0,'0'0'123'0,"0"0"-99"0,-3 5-24 0,-3 0 0 16,6 3 107-16,-9-2 16 0,6 2 3 0,0-3 1 15,-3 3-47-15,6 0-10 0,-6 0-2 0,3 2 0 16,3 1-35-16,-9 2-7 0,3 0-2 0,3-2 0 16,0 0-7-16,-3 2-1 0,3 0-1 0,0-2 0 15,0-1 0-15,-3-2 0 0,6 0 0 0,0 0 0 16,0 0-15-16,0-8 0 0,0 0 0 0,0 0-671 16,9 5-139-16</inkml:trace>
  <inkml:trace contextRef="#ctx0" brushRef="#br0" timeOffset="69473.88">4011 4638 1494 0,'0'0'32'0,"0"0"8"0,0 0 0 0,0 0 3 0,6-8-35 0,-6 8-8 16,0-5 0-16</inkml:trace>
  <inkml:trace contextRef="#ctx0" brushRef="#br0" timeOffset="69796.22">4437 4228 1796 0,'0'0'40'0,"0"0"8"0,0 0 1 0,0 0 1 0,0 0-40 0,0 0-10 0,0 0 0 0,0 0 0 15,0 0 60-15,-3 5 9 0,0 9 3 0,-3-1 0 0,-3 0-13 0,0 6-3 16,3 2 0-16,-9 3 0 0,3 2 7 0,-2 3 1 16,-1 0 0-16,0 6 0 0,-3 2-26 0,6 0-5 15,-12 0-1-15,6 8 0 0,0-6 0 0,1-4 0 16,-1 2 0-16,3 3 0 0,0-9-19 0,3 1-4 15,0 0-1-15,3 2 0 0,3-7-8 0,0-1 0 16,3-2 0-16,3-3 0 0,3-2 0 16,0-4-11-16,3-1 3 0,3-6 0 15,-3 0-45-15,3-3-9 0,0-3-2 0,3-2-1080 16</inkml:trace>
  <inkml:trace contextRef="#ctx0" brushRef="#br0" timeOffset="70009.85">4077 4781 1634 0,'0'0'72'0,"0"0"16"0,0 0-71 0,0 0-17 0,0 0 0 0,0 0 0 16,0 0 79-16,0 0 12 0,0 0 2 15,3 0 1-15,6 0 5 0,3 0 1 16,-1-3 0-16,4 3 0 0,0 0-40 0,0-2-8 0,0-1-2 0,0 0 0 15,3-2-38-15,-3 3-12 0,0-4 0 0,2 4 0 16,1-4-57-16,-3 1-19 0,0 2-3 0</inkml:trace>
  <inkml:trace contextRef="#ctx0" brushRef="#br0" timeOffset="70576.34">4633 4233 288 0,'0'0'25'0,"0"0"-25"16,0 0 0-16,0 0 0 0,0 0 333 0,0 0 62 16,-6 0 12-16,3 6 2 0,-2 2-250 0,-4 0-51 0,3 5-9 0,-3 0-3 15,-6 5-13-15,3 4-3 0,-3 1-1 16,0 4 0-16,0 5-26 0,-6-1-5 16,-2 6 0-16,5 6-1 0,0-4 2 0,0-1 1 0,0 4 0 0,0 0 0 15,3-2-36-15,4 0-14 0,-1-6 11 0,3 0-11 16,3-2 9-16,0-3-9 0,3 0 8 0,3-5-8 15,0-5 0-15,3-1 0 0,3-2 0 0,3-3 0 16,-3-10 0-16,3 2 0 0,2-5 0 0,-5-5 0 16,6 2 8-16,0-10-8 0,3 0 8 0,6 0-8 15,-6-1 0-15,6-4 0 0,-1-1 0 0,-5 3 0 16,3 1 0-16,0-1 0 0,-3 2 0 0,0 4 0 16,-3 2 0-16,0-3 0 0,-6 9 0 15,0-6 0-15,-6 8-8 0,0 0 8 0,0 0 0 0,0 0 0 16,0 0 0-16,3 8 0 0,0 5 0 0,-3-5 0 15,0 2 0-15,-3 4 0 0,0-1 9 0,3 0-9 16,-3 0 0-16,0 1 0 0,3-1 0 0,-6 0 0 16,6-2 0-16,0 2 0 0,0-3 0 0,6 1 0 0,-6 2 8 15,0-5-8-15,6 3 8 0,-3-3-8 0,-3-8 0 16,0 0 0-16,11 0 0 0,-5 2 0 16,3-4-126-16,0 2-30 0,3-6-5 0</inkml:trace>
  <inkml:trace contextRef="#ctx0" brushRef="#br0" timeOffset="71132">4866 4789 1875 0,'0'0'41'0,"0"0"9"0,-3 5 2 0,-3 1 0 0,0 1-41 0,3-4-11 0,-6 2 0 0,3 3 0 16,0 3 73-16,0-6 13 0,3 6 2 0,-3-1 1 15,3 1-32-15,-3 0-6 0,3 2-2 0,0 0 0 16,3 0-17-16,-6 0-3 0,0 1-1 0,3-1 0 15,3-2-13-15,0-1-3 0,0 3-1 0,3-5 0 16,0-2-11-16,6 2 0 0,-6-3 0 0,3 3 0 16,3-8 0-16,3 0 10 0,-3-8-10 0,6 5 10 31,-3 1-35-31,2-9-7 0,-5 0-2 0,3 1 0 0,0-3-8 0,0 2-2 0,3-2 0 0,0-1 0 16,-3-1 20-16,3 1 3 0,-6 1 1 0,5 3 0 15,-5-1 20-15,0 0 0 0,0 6 0 0,-3 0 0 0,0-3 32 0,-6 8 7 16,0 0 1-16,0 0 1 0,0 0 12 0,0 0 3 15,0 0 0-15,0 0 0 0,3 10-4 0,-3-2 0 16,0 3 0-16,-6 2 0 0,3 0-25 0,-3 1-6 16,0 2-1-16,-3-3 0 0,3 3-6 0,0-3-2 15,4 0 0-15,-4 0 0 0,6-2-12 0,0 0 0 16,6-4 0-16,-4 1 0 0,-2-8 0 0,0 0 0 16,12 0 0-16,-3-2 0 0,3 2 0 0,3-11 0 15,-3 3 0-15,0 0 0 0,0-5 0 0,3 0-10 16,-3 0 2-16,0-1 0 0,-1 1-7 0,4-3-1 15,-3 3 0-15,0 0 0 0,0 2 6 0,-3 1 1 16,3-1 0-16,-3 3 0 0,-3 3 9 0,0 2 0 16,-3-2 0-16,-3 5-8 0,0 0 8 0,0 0 12 15,0 0-2-15,-3 8-1 0,0 0 3 0,0 2 1 16,-3 1 0-16,3 2 0 0,-3 0 0 0,3-5 0 0,0 6 0 0,3-4 0 16,-9 3-4-16,6-2-1 0,3-3 0 0,0 0 0 15,0 5-8-15,3-8 0 0,0 3 9 0,3-5-9 16,-3 2 0-16,3 1-13 0,3-6 1 0,0 0 1 15,3-6-95 1,0 4-19-16,-1-1-4 0</inkml:trace>
  <inkml:trace contextRef="#ctx0" brushRef="#br0" timeOffset="71474.87">5464 4834 2095 0,'-3'5'46'0,"-3"-2"10"0,0 2 1 0,0 0 2 0,-3 1-47 0,3-1-12 15,3 3 0-15,-3 0 0 0,3 0 89 0,3 0 16 16,0-3 3-16,0-5 1 0,0 0-65 0,9 5-12 16,-6-2-4-16,6 0 0 15,0-3-11-15,3 0-2 0,-3 0-1 0,3-6 0 0,0 6 6 0,3-8 2 16,-7 3 0-16,4-3 0 0,-3 0-22 0,0 0 0 16,3-2 0-16,-3 4 0 0,3 1 0 0,-9-5 0 15,3-1 0-15,0 6 0 0,-3-6 0 0,3 1 0 16,-6 4 0-16,3-7 0 0,-3 5 0 0,0 0 0 15,-3 0 0-15,0 3 0 0,0 2 0 0,-6 3 0 16,3 0 0-16,-3 3 0 0,-3 8 0 0,0-6 0 16,-3 5 0-16,-3 6 0 0,4-3 24 0,-4 3 0 0,0 3 0 0,3-1 0 15,0 4 12-15,0 1 4 0,0-7 0 0,9 8 0 16,-3-5-26-16,6-1-5 0,3-5-1 0,0 3 0 16,6-3-8-16,6-2 0 0,-3-3 0 0,9-3 0 31,-3-2-40-31,3-3-9 0,3-3-3 0,0-2-1219 0</inkml:trace>
  <inkml:trace contextRef="#ctx0" brushRef="#br0" timeOffset="72011.78">6250 4151 1659 0,'0'0'36'0,"0"0"8"0,0 0 2 0,0 0 1 0,-9 0-38 0,3 3-9 0,0-3 0 0,-6 8 0 16,0-3 83-16,0 8 14 0,-3 1 3 0,3 2 1 15,0 7-23-15,-2-1-5 0,-4 1-1 0,3 6 0 16,-3 3-12-16,3 3-4 0,-6-1 0 0,0 8 0 16,1 1-24-16,-1-1-6 0,-3 6-1 0,3-1 0 15,-3-2-16-15,3 3-9 0,1-6 10 0,2 0-10 16,3-2 0-16,6-5 8 0,0-4-8 0,9 1 0 15,-6-11-11-15,6 3-5 0,6-8 0 0,-6-3-1 16,3 0-126-16,3-2-25 0,-6-11-4 0,0 0-475 16,0 0-94-16</inkml:trace>
  <inkml:trace contextRef="#ctx0" brushRef="#br0" timeOffset="72359.85">5773 4773 518 0,'-6'-3'23'0,"3"3"5"0,3 0-28 0,0 0 0 15,0 0 0-15,0 0 0 0,0 0 392 0,0 0 72 16,0 0 16-16,0 0 2 0,0 0-317 0,0 0-63 16,0 0-13-16,-2-5-2 0,7 3-52 0,1 2-11 15,6-8-1-15,3 5-1 0,6 0-2 0,3-5 0 16,0 6 0-16,-1-1 0 0,4-2-20 0,0 2-15 0,-3 0 3 0,0 1 0 16,-1 2 12-16,1 0 16 15,0-5-3-15,-3 2-1 0,3 0-27 0,-3 3-5 16,-1-2-2-16,1 2 0 15,-3 2-6-15,-3 1-2 0,0-3 0 0,-3 8 0 0,-6-6 14 0,-3 9 4 0,0-8 0 16,0 7 0-16,-6-4 12 0,0 4 0 0,-3 1 0 0,0 2 0 16,-3-2 0-16,0 2 8 0,0 0 0 0,0 0-8 15,-3 3 21-15,6-3-2 0,-3 1-1 0,3-4 0 16,0 3-2-16,3 1 0 0,3-9 0 0,0 3 0 16,0 0-16-16,0 0 8 0,0 0-8 0,3-6 0 15,-3-2 0-15,6 3 0 0,-3-6 0 0,6 3 0 16,0-2-132-16,3-1-32 0,-3-2-8 0,3-3-831 15</inkml:trace>
  <inkml:trace contextRef="#ctx0" brushRef="#br0" timeOffset="72510.45">6387 4501 1796 0,'0'0'40'0,"0"0"8"0,0-8 1 0,0 8 1 0,-6-3-40 0,6 3-10 15,0 0 0-15,-9 0 0 0,3 0 12 0,6 0 0 16,-6 5 0-16,6-5 0 0,-3 8 4 0,6 3 0 15,0-9 1-15,0 9 0 0,6-6-17 0,-3 3 0 16,0 5 0-16,3-7-841 16</inkml:trace>
  <inkml:trace contextRef="#ctx0" brushRef="#br0" timeOffset="72965.07">6681 4749 2012 0,'0'0'44'0,"0"0"10"0,0 0 2 0,0 0 0 0,0 0-45 0,0 0-11 0,-3-8 0 0,3 8 0 16,0-5 61-16,3-3 11 0,0 3 1 0,-3-3 1 15,0 3-13-15,0-3-2 0,-3 2-1 0,0-2 0 16,0 3-27-16,0 2-6 0,3 3-1 0,-6-5 0 16,-3 3 13-16,3-1 3 0,-2 3 0 0,-1 0 0 15,-3 0-14-15,0 3-2 0,3-1-1 0,-3 1 0 16,0-1 14-16,3 1 3 0,-3 0 1 0,0 2 0 15,3 0-33-15,0 1-8 0,4 2 0 0,-4 0 0 16,6-1 0-16,-6 4 0 0,3-6 0 0,3 6 0 0,0 0 0 16,3-4 0-16,0 1 0 0,3 3 0 15,3-3 0-15,-3 2 0 0,6-2 0 0,-6 0 0 0,3 3 0 16,2-6 0-16,4 3 0 0,-3 0 0 16,0 0-33-16,0 0-9 0,0 0-2 0,0 5 0 0,0-8 20 0,-3 6 3 15,-6 0 1-15,3-6 0 16,3 3-5-16,-6 5-1 0,-3-5 0 0,0 3 0 0,0-3 14 0,-6-1 4 15,0 4 0-15,3-3 0 0,-6 0 8 0,3 3 0 16,-3-9 0-16,0 9 0 0,1-9 40 0,2 1 3 16,-9 0 1-16,3 2 0 0,0-5-20 0,0 0-3 15,-3-5-1-15,-3 5 0 0,4 0 10 0,-1-3 2 16,3 0 0-16,0 1 0 0,3-4-32 0,3 1 0 16,0 3 0-16,3-9 0 15,6 3-21-15,0 0-11 0,6 0-1 0,0 0-1 16,6-2-135-16,0 2-27 0,3-3-6 0</inkml:trace>
  <inkml:trace contextRef="#ctx0" brushRef="#br0" timeOffset="73309.23">6997 4755 1652 0,'0'0'36'0,"0"0"8"0,0 0 2 0,0 0 0 0,0 0-37 0,6-3-9 0,0 0 0 0,3 3 0 16,-3-8 92-16,0 6 16 0,-4-1 3 0,7-2 1 16,-3 2-55-16,0-2-10 0,0-3-3 0,-3 3 0 0,3-3-24 15,0 2-6-15,-6-2-1 0,3 0 0 0,-3 3 5 0,0-3 1 16,-3 6 0-16,0-6 0 0,-6 2 17 0,3-4 4 16,-3 7 1-16,-3 3 0 0,1-5-13 0,-1 5-4 15,-3 5 0-15,0-5 0 0,-3 5 16 0,0 3 2 16,0 6 1-16,-3-6 0 0,1 7-19 15,-1 1-4-15,-3 3-1 0,3-1 0 0,3 4-7 0,0-4 0 16,4 8-1-16,2-7 0 0,3 2-11 0,6 0 0 16,-3 3 0-16,6-5 8 0,6 2-8 0,3-5 0 15,3-3 0-15,5 5 0 16,4-4-24-16,0-4-6 0,3-10-2 0,0 3-788 0,3-6-157 16</inkml:trace>
  <inkml:trace contextRef="#ctx0" brushRef="#br0" timeOffset="74629.37">7568 4247 2520 0,'-15'5'112'0,"12"-2"22"0,-3 2-107 0,3-5-27 0,1 2 0 0,2-2 0 16,0 6 10-16,0-6-10 0,0 0 12 0,2 5-12 15,7 0 24-15,0-2-3 0,0-3 0 0,3 5 0 16,0-5-21-16,3-5 0 0,3 2 0 0,3-2-8 16,0 0 8-16,-1-1 0 0,1-1 0 0,0-1 0 0,-3-3-8 15,0 0 0-15,0 1 0 0,-7-3 0 0,-2-1-4 0,3 4 0 16,-6-3 0-16,-3 2 0 0,0 0 12 0,-3 3 0 16,-3-5 0-16,0 3 0 0,-6 2 0 0,0 2 0 15,-2 1 0-15,-7 5 0 0,-3 3 14 0,-6 5 5 16,-3 2 1-16,1 1 0 15,-1 5 9-15,0 5 3 0,-6 5 0 0,4-2 0 0,-1 5-5 16,0 3-1-16,0 2 0 0,-2 3 0 0,-4 6 9 0,3-1 1 16,0 0 1-16,1 3 0 0,5 6-19 0,3-6-4 15,0 2-1-15,4-2 0 0,8-5-13 0,3 0 0 16,0-3 0-16,6-6 0 0,3 1 0 0,6-8 0 16,3 0-12-16,3-6 12 15,0-4-64-15,6-6-5 0,2-3-2 0,1-5 0 16,3-3 13-16,0-2 2 0,3-8 1 0,0 2 0 15,-1-2-9-15,-2-6-1 0,3 3-1 0,-6 3 0 16,0-3 26-16,-3 0 4 0,0 3 2 0,-4 3 0 0,-2 2 58 0,0 0 12 16,-6 5 3-16,-3 3 0 0,0 0 46 0,0 0 10 0,-3 3 1 0,-3 5 1 15,0 0-32-15,0 0-6 0,1 2-2 0,-1-2 0 16,0 3-25-16,0-1-4 0,3 6-2 0,0-3 0 16,3-5-26-16,0 3 0 0,0-1 0 0,3 1 0 15,3-6 0-15,0-2 10 0,3 0-1 0,2-1 0 16,1-2-9-16,3-2 0 0,-3 2 0 0,6-6 0 15,0 1 0-15,-3-6 0 0,3 9-9 0,-4-11 9 16,4 5-26-16,-3 2 2 0,-6-7 0 0,3 5 0 16,0 0 9-16,0 3 3 0,0-3 0 0,-3 0 0 15,-3 3 12-15,3-3-9 0,-6 3 9 0,3-3-8 0,-4 0 8 16,-2 2 0-16,3 4 0 0,-6-4 0 16,3 6 0-16,-5-7 8 0,-4 7-8 0,3 0 0 15,-3 0 0-15,3 0 0 0,3 7 0 0,-3-7-8 16,0 6 19-16,-3 2 4 0,0-6 1 0,0 4 0 15,0 2 5-15,3 2 2 0,-3-2 0 0,3 3 0 0,0-1-23 0,3 1 0 16,0-1 0-16,0 1 0 0,0 0 0 0,3 2 0 16,3 0 0-16,0-5 0 0,0 5 0 0,3-2 9 15,0 2 0-15,3-8 0 0,0 9-9 0,3-4 0 16,-6 1 0-16,6-9 8 0,6-2-8 0,0 3 0 16,0-3 0-16,2-3 0 15,4 3-29-15,-3-2-8 0,-3-4-2 0,3-1 0 16,-3-1 6-16,-1 2 1 0,-2-4 0 0,0-1 0 15,0 1-26-15,-3-1-5 0,3-2-1 0,-6 2 0 16,0-2 19-16,0 0 3 0,3 2 1 0,-1-2 0 0,-5 2 41 0,3-2 9 16,-3 2 2-16,-3 6 0 0,0-5 20 0,0 2 4 15,0 0 1-15,0 0 0 0,0 2 24 0,-3 1 4 0,0 3 2 16,0 2 0-16,0 0-37 0,0 0-7 0,0 0-2 16,0 0 0-16,0 0-6 0,0 0-2 15,0 0 0-15,0 0 0 0,0 0-12 0,0 0 9 16,0 0-9-16,0 0 8 0,0 0 10 0,0 0 2 0,0 0 0 0,0 0 0 15,0 0-20-15,0 0 0 0,0 0 0 0,0 0 0 16,0 0 10-16,0 0-2 0,0 0 0 0,0 0 0 16,0 0-8-16,0 0 0 0,0 0 0 0,0 0 0 15,0 0 0-15,0 0 0 0,0 0 0 0,0 0 0 0,0 0 0 16,0 0 0-16,0 0 0 0,3 2 0 0,-3-2 0 0,0 0 0 16,0 0 0-16,0 0 0 0,0 0 12 15,6 0-2-15,-3 0-1 0,-3 0 0 0,0 0-1 0,0 0 0 16,0 0 0-16,0 0 0 0,3 0 1 0,-3 0 0 15,0 0 0-15,0 0 0 0,3 0-9 0,-3 0 8 16,0 0-8-16,0 0 8 0,0 0-8 0,0 0 0 16,0 0 0-16,0 0 0 0,0 0 0 0,0 0 0 15,3 5 0-15,-3-5 0 0,0 0 0 0,6 6 0 16,-3-4 0-16,3 4 8 0,-3-4-8 16,3 4-14-16,0-1 3 0,3-2 1 0,0 2 10 0,-3 0 14 15,0 0-3-15,-1 1-1 0,1-1-10 0,3 3 0 16,-3 3 0-16,-3-1 0 0,3-2 0 0,-6 3 0 15,-3-3 9-15,3 5-9 0,0 0 0 0,3 0 0 16,-3-2 0-16,0 2-8 0,0 0 8 0,-3 1 0 16,3-4 0-16,-3 1 0 0,0 2 0 0,-3-2 0 0,6-1 0 15,-3 1-8-15,0 2 8 0,0-5 0 0,0 0 0 0,0 2 0 16,-2-7 0-16,-1 2 0 0,-3 1 10 16,0-1-10-16,3-2 0 0,0-3 0 0,-6 0 0 0,0 0 0 15,3-3 0-15,0-2 0 0,-3 5 0 0,0-8 0 16,0 2 0-16,0-4 0 0,4-1-12 0,-4 6 12 15,0-3-138 1,0 3-21-16,3-3-4 0,0 0-1 0</inkml:trace>
  <inkml:trace contextRef="#ctx0" brushRef="#br0" timeOffset="75158.52">8920 4339 1267 0,'3'-8'56'0,"-3"8"12"0,0 0-55 0,0 0-13 0,0 0 0 0,0 0 0 16,0 0 172-16,-6 6 31 0,0 1 6 0,-3 7 2 0,-3 2-112 0,0 2-23 16,-3 6-4-16,0 2 0 0,0 6-12 0,-3 3-3 15,1-1 0-15,-4 6 0 0,-3 2-36 0,0 0-7 16,-3 1-2-16,4-1 0 0,-4 0-12 0,3-7 0 15,0-1 0-15,6 0 0 16,6-4-8-16,3-4-5 0,6-5-1 0,-3 0 0 16,4-7-166-16,4-1-34 15,4-11-6-15,3 4-2 0</inkml:trace>
  <inkml:trace contextRef="#ctx0" brushRef="#br0" timeOffset="75580.67">9098 4090 2084 0,'-3'-5'46'0,"-3"3"10"0,3-1 1 0,-3 0 1 0,0 3-46 0,0 0-12 0,-2-8 0 0,2 11 0 15,0 2 68-15,-3-2 11 0,3 2 2 0,-3 3 1 16,-3 8-35-16,6-3-7 0,-6 0-2 0,3 3 0 16,-6 8-11-16,6-5-3 0,3 7 0 0,-3 1 0 15,3 2-9-15,1 0-3 0,-4-3 0 0,6 1 0 16,0-3-12-16,0 2 0 0,0-2 0 0,6 0 0 15,0-3 0-15,6 3 0 0,-1-11 0 0,4 0 0 16,3-5-22-16,0-3-1 0,3 1 0 0,0-6 0 16,3 0-22-1,0-6-5-15,-1-2-1 0,1 3 0 0,0-8-7 0,0 0-2 16,0-1 0-16,0 1 0 0,-4-3 27 0,4 0 5 16,0-2 0-16,-3-1 1 0,3 1 27 0,-3 2-8 0,0-5 8 0,-1 2 0 0,1 6 10 15,-6 0 7-15,0-3 2 0,-3 8 0 16,-3 3 29-16,-6 5 7 0,0 0 1 0,-9 10 0 15,0-4 20-15,-6 7 5 0,0 5 1 0,-3 3 0 16,-2-2-26-16,-1 5-6 0,0 5-1 0,0-3 0 0,-3 3-30 0,6 6-7 16,-5-1 0-16,2-2-1 0,3 8-11 0,0-9 0 15,0 6 0-15,6-5 0 0,0 0 0 0,3 0 0 16,4-6 0-16,2-2 0 0,6-3-14 0,-1-2-5 16,4-3-1-16,3-3 0 15,3-3-220-15,0-7-45 0</inkml:trace>
  <inkml:trace contextRef="#ctx0" brushRef="#br0" timeOffset="75747.75">9432 4723 864 0,'-9'2'76'0,"3"1"-60"0,0 5-16 0,-3-3 0 16,-3 3 284-16,0 6 53 0,-3-7 11 0,3 4 3 16,0 2-222-16,0 0-44 0,1 1-9 0,2-1-1 15,0 0-55-15,0 0-10 0,3 1-2 0,3-1-8 16,-3 0 20-16,6-2-2 0,0-1-1 0,0 1 0 31,6-6-109-31,0 3-23 0,0-8-4 0</inkml:trace>
  <inkml:trace contextRef="#ctx0" brushRef="#br0" timeOffset="76102.81">10208 3940 979 0,'0'0'87'0,"0"0"-70"16,0 0-17-16,0 0 0 0,0 0 219 0,-2 13 40 15,-4-8 8-15,0 8 1 0,-3 1-102 0,-3 2-21 16,3 2-4-16,-6 3-1 0,-3 6-46 0,-3 4-10 16,-3 6-1-16,-2-2-1 0,-10 7-53 0,6 1-10 0,-3 1-3 0,4 4 0 15,-1 2-3-15,0 1-1 0,0 2 0 0,4-1 0 16,2-4-12-16,0 2 0 0,3-10 0 0,6 0 0 16,0-3 0-16,6-5 0 0,0-3 0 0,7-3 0 31,2-5-43-31,0 0-1 0,2-5-1 0,1-5 0 0,3-1-154 0,3-4-30 15,3-1-7-15</inkml:trace>
  <inkml:trace contextRef="#ctx0" brushRef="#br0" timeOffset="76349.97">10393 4093 1825 0,'6'-21'80'0,"-3"13"18"0,-3 0-78 0,-3 3-20 0,-3-6 0 0,0 9 0 0,0-4 133 0,-3 6 23 16,0 6 5-16,-3-1 1 15,-3 3-62-15,1 5-12 0,-1 6-2 0,0 2-1 16,-3 3-50-16,0 5-11 0,0 2-1 0,3 4-1 0,-2 2-5 0,2-3-1 16,-3 3 0-16,3 3 0 0,-3 0-16 0,3-1 10 15,-3 4-10-15,3-1 8 0,1-2-8 0,2-1 0 16,0-2 0-16,3-2 0 16,0-6-106-16,3-3-20 0,-3-2-4 0,3-3-1 15,-3 0-74-15,3-7-15 0,-3-1-4 0,0 0 0 16,-3-2-47-16,0-6-9 0,-14 6-3 0,8-9 0 0</inkml:trace>
  <inkml:trace contextRef="#ctx0" brushRef="#br0" timeOffset="76515.53">9875 4847 403 0,'-18'-13'17'0,"9"5"5"0,0 3-22 0,0-9 0 16,-2-4 0-16,2-1 0 0,0-2 312 0,0-3 59 0,3 1 11 0,-3 1 2 15,0-1-182-15,3 4-37 0,0 6-7 0,-3 0-2 16,3-1-18-16,0-1-4 0,6 4-1 0,0 6 0 16,0-6-53-16,3 3-12 0,3 3-1 0,3 2-1 15,3-5-48-15,3 3-10 16,6 0-8-16,0-1 12 0,5 4-12 0,4-3 0 15,3-1 0-15,3 4 0 0,-4 2 0 0,1 0-11 0,0 0 3 0,-3 0 0 32,-7 0-113-32,1 5-23 0,0-2-4 0,-6 2-1063 0</inkml:trace>
  <inkml:trace contextRef="#ctx0" brushRef="#br0" timeOffset="77133.84">10369 4630 1882 0,'0'0'84'0,"0"0"16"0,-6 3-80 0,6-3-20 16,0 0 0-16,0 0 0 0,0 0 64 0,0 0 8 16,0 0 1-16,9 5 1 0,0-5 16 0,0 3 3 15,3-6 1-15,0 3 0 0,0-5-66 0,0 2-12 16,0-2-4-16,-1-3 0 0,1 3-12 0,0-3 8 16,0 2-8-16,-3-4 0 0,0-1 10 0,-3 1-10 15,0 2 10-15,0-5-10 0,-3 2 8 0,3 3-8 16,-6-5 0-16,-3 0 0 0,3-1 8 0,-3 6-8 15,-3 0 0-15,0 6 0 0,-6-3 12 0,-3 5-3 16,-6 5-1-16,1 0 0 0,-4 6 39 0,0 5 7 16,3 2 2-16,0 3 0 0,3-2-9 0,-2 5-2 0,2-1 0 0,3 1 0 15,0 3-25-15,3-1-6 0,3 1-1 0,3-1 0 16,3-7-13-16,3-1 8 0,3 3-8 0,3-8 0 16,3 1 0-16,6-9 0 0,3 3 0 0,0-5 0 31,2-1-39-31,4-4-10 0,0-1-3 0,6-8 0 15,-3 3-35-15,2 0-7 0,-2-5-2 0,0-5 0 0,-3-1-46 16,0 1-10-16,-1-6-1 0,1 0-1 0,-3 0 83 0,6-2 17 16,-3-3 3-16,2-6 1 0,1 4 40 0,3-6 10 0,-3-3 0 0,6 0 0 15,-1-7-95 1,1-1-17-16,0-5-3 0,0 5-1 0,-1-5 0 16,1 3 0-16,-3 5 0 0,0 5 0 0,-7 6 202 0,-2 2 40 0,0 6 8 0,-3 2 2 15,-6 3 80-15,0 8 16 0,-6-8 3 0,3 10 1 16,-3 3-77-16,-4-3-15 0,1 9-4 0,0-6 0 15,-3 8-54-15,0 0-11 0,0 0-3 0,0 0 0 0,-6 8-24 16,-2 5-6-16,-1 0-1 0,-3 6 0 0,-3 2-22 0,0 3-5 16,-3 5-1-16,0 3 0 0,-3 5 7 0,1 5 2 15,-1 3 0-15,-6 3 0 0,-3 2-22 0,-3 0 0 16,1-2 0-16,2 2 0 0,0 6 12 0,6-6 0 16,4-5 1-16,-1 0 0 0,6-3-13 0,3 0 0 15,-3-7 0-15,6-3 0 0,0-3 0 0,6-5-13 16,-3-1 2-16,3-2 1 15,3-7-13-15,0 2-2 0,3-3-1 0,-3-5 0 16,0 0-83-16,6-6-17 0,0 1-3 0,0-3-743 16,3-3-149-16</inkml:trace>
  <inkml:trace contextRef="#ctx0" brushRef="#br0" timeOffset="77698.33">11491 5024 2026 0,'0'0'44'0,"0"0"10"0,0 0 2 0,0 8 1 0,-3 3-45 0,-3 2-12 0,1 6 0 0,-4 2 0 16,-3 3 70-16,0 2 12 0,-6 3 2 0,3 0 1 15,-6 0-49-15,3 1-9 0,-3-4-3 0,7 0 0 16,-1-2-4-16,3-3 0 0,3 1-1 0,0-9 0 16,6 0-187-16,3-5-36 15</inkml:trace>
  <inkml:trace contextRef="#ctx0" brushRef="#br0" timeOffset="77847.92">11688 4638 2026 0,'-9'-13'90'0,"9"13"18"0,-6-5-86 0,6 5-22 16,-6-3 0-16,0-2 0 0,-3-1 8 0,3 6-8 15,6 0 10-15,0 0-10 0,0 0 8 0,0 0-8 16,0 0 0-16</inkml:trace>
  <inkml:trace contextRef="#ctx0" brushRef="#br0" timeOffset="78515.3">12480 4064 1875 0,'0'0'41'0,"0"0"9"0,-6 5 2 0,3 3 0 0,-3-5-41 0,3 7-11 15,-3-4 0-15,0 7 0 0,0 0 93 0,-3 6 17 16,3 5 3-16,0 2 1 0,-3 3-37 0,3 0-7 16,-3 3-2-16,3 0 0 0,3-1-28 0,-3 4-7 15,6 2-1-15,-6-3 0 0,0 1-6 0,3 2-2 16,-2-3 0-16,5 1 0 0,-6-1-16 0,3-2-8 16,0-3 8-16,0-3-8 0,0-2 0 0,3-3 0 0,0-2 0 0,0-1 0 15,3-5 0-15,0-7 0 0,0 2 0 16,-3-8 0-16,0 0 8 0,0 0-8 0,9 0 0 0,-1 0 8 15,1-8 1-15,0 2 0 0,0-7 0 0,0 3 0 16,3-6-9-16,0-3 8 0,0-2-8 0,6-5 8 16,0-1-8-16,5-5 0 0,1 1 0 15,3-6 0-15,3 2 9 0,0-2 3 0,2 3 1 16,4-6 0-16,-3 3-13 0,-1-3 0 0,-2 6 0 16,0-3-10-16,-3 3 10 0,0 2 0 0,-1 0 8 0,1 3-8 15,0 3 0-15,0 2 0 0,-3 0 0 0,-4 0-8 16,-2 6 8-16,0-1 0 0,0 3 8 0,0 0-8 15,3 3-8-15,-6 0-7 0,-1 5-1 0,-2 0 0 16,0 3-99-16,-3-1-20 0,-3 4-4 0,-6 2-961 16</inkml:trace>
  <inkml:trace contextRef="#ctx0" brushRef="#br0" timeOffset="79628.7">12899 4723 1821 0,'0'0'40'0,"0"0"8"0,0 0 1 0,0 0 3 0,6-5-41 0,0-1-11 16,0 4 0-16,3-9 0 0,0 0 66 0,3 3 11 16,-6-5 3-16,6 3 0 0,0-1-32 0,3 3-5 15,-4-5-2-15,4 0 0 0,0-1-41 0,0-1 0 16,0-1 0-16,-3 2 0 0,-6 1 0 0,0 0 0 0,3-5 0 0,-3 2 8 15,0 2-8-15,0-1 0 0,-3-1 0 0,-3 2 0 16,-3 1 0-16,0 3 0 0,-6 2 8 0,3 2-8 16,-3 4 12-16,-6-1-2 0,0 6-1 0,-6-3 0 15,-3 8 18-15,4 0 3 16,-10 2 1-16,6 3 0 0,-3 1 7 0,3-1 2 0,1 5 0 0,-1 4 0 16,0-9-15-16,3 5-2 0,0 3-1 0,6-5 0 15,3-2 1-15,4 4 0 0,2 1 0 0,3-1 0 16,3-2-32-16,6 0-7 0,0 0 0 0,2 0-1 15,1-6 17-15,3 1 0 0,3-6 0 0,0 3 0 16,3-8 12-16,0 0 2 0,0 0 1 0,2-8 0 16,1 3-15-16,3-6 0 0,-3 1 0 0,0-4 0 15,0 1-26 1,-1 3-5-16,-2-4-1 0,-3 1 0 0,-6 0 32 0,0 0 0 0,0-1 0 0,-3 4 0 16,-3-1 0-16,0 1 0 0,0-1 10 0,0 3-10 0,-3 8 12 15,0 0-4-15,0 0 0 0,-6-2 0 0,-3 2-8 0,3 0 0 16,-3 2 0-16,0 3 0 0,-3 9 8 0,3-4 0 15,-3 1 0-15,4 5 0 0,-1-3 0 0,0 8-8 16,0-5 12-16,3 0-4 0,0 0-8 0,3 0 0 16,3 0 0-16,0-3 0 0,3 0 0 0,3-2 0 15,3-1 0-15,0-5 0 0,3 1 0 0,-1-4 0 16,7-2 0-16,3-2 0 0,-6-4 0 0,6 1 10 16,0-5-10-16,2-1 10 15,1-2-49-15,3 0-9 0,-3-3-3 0,0 0 0 16,0-3 7-16,-4 3 2 0,1 3 0 0,0-5 0 0,0 2 17 0,-3 3 3 0,0-1 1 0,-4 4 0 15,-2 2 21-15,0 2 0 0,-3-1 0 0,-3 7 0 16,-6 0 0-16,0 0 0 0,0 7 0 0,-3 1 0 16,-3 0 38-16,0 6 6 0,-3 1 0 15,0 1 1-15,-2 0-37 0,-1 5-8 0,3-7 0 16,0 1 0-16,0 1 0 0,0-2 0 0,0-1 0 16,0-5 0-16,3 2 9 0,3-2-9 0,0-2 8 0,3-6-8 15,0 0 9-15,0 0-9 0,0 0 10 0,0 0-10 16,6-3 10-16,3 0-10 0,0-5 10 0,0 3-10 15,0-6 8-15,3 1-8 0,0-3 0 0,-3-1 9 16,2 1-9-16,1-3 0 0,0 0 0 0,3-2 0 0,-6 5 0 16,3-6 0-16,-3 1-12 0,3 2 12 0,-3 3-16 0,-3-1 5 15,0 4 1-15,0 2 0 0,-3 0 10 0,0 3 0 16,-3 5 0-16,0 0 0 0,0 0 0 0,0 0 0 16,-6 5 0-16,0 3 0 0,-3-3 0 0,6 6 11 15,0-1-11-15,-3 3 12 0,3-5-12 0,0 3 0 16,3 0 0-16,3-1 0 0,-3-2 0 0,3 3 0 15,3-6 0-15,0 3 8 0,3-3-8 0,0 3 0 16,2-8 0-16,1 0 8 0,-3 0-8 0,3-5-14 16,3 0 3-16,0 2 1 15,3-5-38-15,0 3-8 0,0-1-2 0,-1-2 0 16,1-2-24-16,0-1-5 0,-3 1-1 0,0-4 0 16,0 4 24-16,3-1 5 0,-6 1 1 0,2 2 0 0,-2-5 38 0,-3 5 8 15,0 0 2-15,0 2 0 0,0 4 38 0,-3-4 8 16,-6 6 2-16,0 0 0 0,0 0 42 0,0 0 9 15,0 0 2-15,0 0 0 0,0 0-22 0,-3 8-4 0,-3 3-1 0,3 0 0 16,-3-3-29-16,0 2-7 0,0 3 0 0,-3 1-1 16,3-1-2-16,-3 0 0 0,1 3 0 15,-1 0 0-15,-3-3 3 0,3 8 0 0,-3-5 0 0,0 3 0 16,3-6-9-16,0 3-2 0,0-3 0 0,0 0 0 16,6 0-17-16,3-2 8 0,0 0-8 0,3-4 0 15,0 1 0-15,-3-8 0 0,9 6 0 0,0-4 0 16,3 1 0-16,0-3-14 0,3-3 4 15,-3 1 1-15,3-4-115 16,-4 1-24-16,4-3-4 0,-3 0-565 0,3 0-114 0</inkml:trace>
  <inkml:trace contextRef="#ctx0" brushRef="#br0" timeOffset="79831.22">14007 4083 2181 0,'-9'-11'48'0,"9"11"9"0,-3-5 3 0,3 5 2 0,0-3-50 0,0 3-12 16,0-8 0-16,0 8 0 0,3-5 0 0,3 5 0 16,-6 0 0-16,6-6 0 15,2 6-72-15,1 0-8 0</inkml:trace>
  <inkml:trace contextRef="#ctx0" brushRef="#br0" timeOffset="80942.7">14018 4643 1566 0,'-8'8'69'0,"8"-8"15"0,0 0-68 0,0 0-16 16,-3 3 0-16,3-3 0 0,0 0 117 0,0 0 20 16,0 0 4-16,0 0 1 0,0 0-56 0,0 0-11 15,9-3-3-15,2-5 0 0,1 3-24 0,3-5-4 16,0-1-2-16,0 6 0 0,3-3-34 0,-3 2-8 16,3-9 0-16,-4 4 0 0,1 0 0 0,-3 3 0 15,0-5 0-15,0 0 0 0,-3 0 0 0,0 2-14 16,0-2 3-16,-6 2 1 0,0 1 10 0,-3-3 11 15,-3-1-3-15,0 1 0 0,0 0 2 0,-6 5 0 16,0 3 0-16,0-6 0 0,-6 8 6 0,-3 3 2 16,-2 0 0-16,-4 6 0 0,-3 2 26 0,0 0 4 15,3 2 2-15,-2 3 0 0,5 9-26 0,-3-9-4 0,0 5-2 0,3 1 0 16,6 5-6-16,0-1 0 0,4-7-1 0,2 6 0 16,3 1-11-16,3 1 0 0,3-8 0 0,3 0 0 15,3 0 0-15,3-3-14 0,2-2 2 0,4-3 0 16,3-3 20-16,3-3 5 0,0-2 1 15,3-2 0-15,2-3 5 0,1-1 1 0,0 4 0 16,3-12 0-16,-6 6-20 0,2-5 0 0,-5 3 0 0,3-4 0 16,-6-4 0-16,3 5 0 0,-6-3 0 0,0 3 0 15,-4-3-9-15,1 2-6 0,-3 1-1 0,0 5 0 16,-3-5 25-16,-3 0 5 0,0 5 1 0,-3 3 0 0,-3-1-15 16,3 6-16-16,0 0 3 0,-9 0 1 15,0 6 20-15,-3-1 4 0,3 3 0 0,-2-3 1 0,-1 6-5 16,0 5 0-16,3-3-8 0,-3 8 12 0,-3 0 1 15,3 3 0-15,3-8 0 0,-3 8 0 0,6-6-13 16,0 1 0-16,6 2 0 0,0-8 0 0,0 0 0 0,6-5 0 16,0 3 0-16,6-6 0 15,-3 0 0-15,3-2 0 0,3-6 8 0,3 3-8 0,-3-5 0 0,5 0 0 16,1 0 0-16,0-6 0 0,0 0 0 0,3-2 0 16,-3-3 0-16,-1 0-10 0,4 0-1 0,0 3 0 15,-3-3 0-15,3 3 0 0,-3-5 11 0,-1 2 0 16,1 0 0-16,-6-3 0 0,0 6 0 0,0 0 0 15,-3 2 0-15,-3 6 0 0,0-6 0 0,-3 9 0 16,-6 2 0-16,0 0 0 0,0 0 0 0,0 0-13 16,0 0 5-16,-3 5 8 0,0 6 0 0,3-1 0 0,-3 3 12 15,0-5-4-15,0 3-8 0,0-3 0 0,-3 3 0 16,3-4 0-16,0-1 0 0,-3 2 0 16,6-3 0-16,0 3 0 0,0-8 0 0,0 0 0 0,0 0 0 0,0 0 0 15,0 0 0-15,0 0 0 0,0 0 0 0,9 0 0 16,0 0 0-16,-3 0-9 0,0 0 9 0,3-5-13 15,-1 2 13-15,-2 0 8 0,3 1 0 0,-3 2-8 16,3 0 0-16,-3-6 0 0,0 4-12 0,3-1 3 16,-3 0-12-16,0-2-3 0,3 3 0 0,-3-4 0 15,0 4 24-15,0-1-11 0,0 0 11 0,0 1-8 16,-3-1 8-16,3 0-8 0,-6 3 8 0,0 0-8 16,0 0 8-16,0 0 0 0,0 0 0 0,0 0 0 0,0 8 8 15,-3 3-8-15,-3-1 10 0,0 4-10 16,0 2 26-16,-3-1-1 0,3 7 0 0,0-9 0 15,0 5-25-15,3-4 0 0,3 1 0 0,0-1 0 16,0-4 0-16,3 4 0 0,0-9 0 0,3 0 0 16,3 0 0-16,0 1 0 0,3-4 0 0,0-2 0 0,2-2 0 0,1-4 0 15,-3 1 0-15,6 0 0 16,0 0-136-16,-3-6-28 0,0 3-7 0,-3 0-598 16,3-5-120-16</inkml:trace>
  <inkml:trace contextRef="#ctx0" brushRef="#br0" timeOffset="81365.57">15078 4392 1209 0,'0'0'108'0,"0"0"-87"0,0 3-21 0,0-3 0 16,-3 2 186-16,-3 4 33 0,3-6 6 0,3 0 2 15,0 0-79-15,0 0-16 0,0 0-4 0,0 0 0 16,0 0-51-16,9 0-10 0,0 0-3 0,3 0 0 15,0 0-41-15,0 0-9 0,0 0-2 0,6-6 0 16,-4 4-12-16,4 2 0 0,0 0 0 0,3 0 0 16,-3 0 0-16,3 0 0 0,0 0 0 0,-4 2 0 15,-5 4 0-15,0-6 0 0,0 2 0 0,-3 1 0 16,-3 5 0-16,-3-3-16 0,3 3 3 0,-6-5 1 16,-3 7 12-16,-3-4 0 0,3 4 0 0,-3 1 0 0,-3-1 0 15,-3 1 0-15,-3 0 0 0,0 2 0 0,-2 0 0 0,-1 0 0 16,0 3 0-16,0-3 0 0,0 3 20 0,-3 0-2 15,3 0-1-15,1 0 0 0,-1 2 27 0,0-4 6 16,3-1 1-16,3 5 0 0,0-4-21 0,3-6-4 16,0 5-1-16,3-3 0 0,0 1-25 0,6 0 0 15,-3-1 0-15,6-2 0 0,0 0 0 0,6 0 0 16,-3-3 0-16,6 0 0 0,3-2 0 0,0 0 15 16,0-1-4-16,0 4-1 0,3-6-10 0,2-6-16 15,-2 4 4-15,3-1 1 16,3 0-14-16,-3-4-3 0,0 1-1 0,-1-2 0 15,1 0-155-15,-3 3-32 0</inkml:trace>
  <inkml:trace contextRef="#ctx0" brushRef="#br0" timeOffset="82135.69">16474 3773 518 0,'-6'-3'46'0,"3"-2"-37"0,0 5-9 0,-3 0 0 0,-3 5 200 0,0-5 37 15,-2 3 8-15,-1 2 2 0,-3 1-104 0,-3 7-21 16,-3-5-4-16,-3 8-1 0,3-1 2 0,-5 7 0 16,-1 1 0-16,0 1 0 0,3 11-46 0,-3-4-9 15,1 9-1-15,-1 0-1 0,3 5-10 0,-3 2-3 16,0 1 0-16,4 2 0 0,-1 3-19 0,0-3-4 16,-3 1-1-16,3-1 0 0,4-2-17 0,2 2-8 15,3-2 0-15,6-6 8 0,3 0-8 0,9-7 0 16,6-6 0-16,3-5 0 0,9-1 0 0,-1-2 0 15,1-7-12-15,3-1 12 16,0 0-50-16,-3-10-2 0,3 2-1 0,-1-2-726 16,1-1-145-16</inkml:trace>
  <inkml:trace contextRef="#ctx0" brushRef="#br0" timeOffset="82742.28">16912 4112 1591 0,'0'0'35'0,"0"-3"7"0,0 3 2 0,3-8 0 0,-3 0-35 0,0 5-9 16,0-4 0-16,0 7 0 0,-3-6 72 0,0 6 13 16,3 0 3-16,-6-8 0 15,-3 6-29-15,6-1-6 0,3 3-1 0,-6-5 0 16,-6 2 1-16,3 0 0 0,-3 1 0 0,3 2 0 0,-3-6 3 0,-3 6 0 16,-2-2 0-16,-1 2 0 0,6 2-20 0,-6 4-4 15,-6-4-1-15,0 9 0 0,1-8 7 0,-4 7 2 16,0-2 0-16,0 5 0 0,3-2-19 0,1 5-3 15,-1-3-1-15,6 3 0 0,3 0-7 0,-3 2-2 16,6 1 0-16,0-3 0 0,6 2-8 0,0 1 0 16,3-3 0-16,6 2 0 0,3 1 0 0,0-1 0 0,3-5 0 15,6 1 0-15,-3 2 0 0,9-3 0 16,0-3 0-16,3 1 0 0,2 2 0 0,1-2-16 0,-3-1 4 16,0 4 1-16,-3-1-1 0,-7-3-1 0,4 4 0 15,-9-1 0 1,0-3-22-16,-6 4-4 0,0 2-1 0,-3-3 0 15,-6 0 24-15,0 3 4 0,-3 0 0 0,0-3 1 0,-9 0 11 0,1 0 0 16,2 1 0-16,-6 2 0 0,3-3 16 0,-3-3 3 16,-3 4 0-16,4-9 0 0,-1 3 9 0,-3-3 3 0,3 3 0 15,-6-5 0-15,1-1-22 0,-4 1-9 0,3-3 8 0,-3 5-8 16,3-5 0-16,1 0 0 0,2-5 0 0,0 5 0 16,0-3 0-16,6 3 0 0,0-5 0 0,7 5 0 15,2-8 0-15,3 3 0 0,3-8-9 0,12 2 9 16,0-2-116-16,5 0-17 15,7-3-3-15,3 0-594 0,6 0-118 0</inkml:trace>
  <inkml:trace contextRef="#ctx0" brushRef="#br0" timeOffset="82986.75">17325 3934 1670 0,'0'0'74'0,"0"0"15"0,0 0-71 0,-6-2-18 15,-2 2 0-15,2 0 0 0,0 8 150 0,-3 0 26 16,-6 2 6-16,-3 11 1 0,0 1-97 0,-3 4-19 16,3 3-4-16,-5 5-1 0,-1 4-38 0,-3 1-8 15,6 1-2-15,-3 2 0 0,1 1 14 0,2-4 4 16,3 1 0-16,0 0 0 0,0 5-32 0,0-8 0 16,6 2 0-16,0-2 0 0,4-2 0 0,-1-1 0 0,-3-7 0 0,6-1 0 31,3-2-44-31,0-3-3 0,-3 0 0 0,3-5 0 15,3-3-203-15,-3-2-41 0,-3 5-8 0,6-8-1 0</inkml:trace>
  <inkml:trace contextRef="#ctx0" brushRef="#br0" timeOffset="83367.39">16852 4569 2131 0,'-9'-10'47'0,"9"10"9"0,-6-6 3 0,0-1 1 0,3 1-48 15,0-2-12-15,-3 3 0 0,6 0 0 16,0-1 81-16,0-1 15 0,3 4 2 0,6-2 1 0,-3-1-63 15,6 1-13-15,3 0-3 0,0 2 0 16,6-2-6-16,0 2-2 0,-1 0 0 0,7 1 0 16,0 2-12-16,3 0 0 0,-3 0 0 0,2 0 0 15,-2 2 0-15,-6 1 9 0,-6 2-9 0,-3 1 8 0,9 4-8 0,-6 1 0 16,-13-3 0-16,1 5 0 0,0 0 0 0,-3 0 0 16,-3 1 0-16,0-6-11 0,-5 5 11 0,-1 0 0 15,9-2 0-15,-6 2 0 0,-3 0 8 0,3 0 3 16,0-5 1-16,0 0 0 0,3 3-12 0,-3-1 0 15,0-2 0-15,3 0 0 0,3-8 18 0,0 0 2 16,0 0 0-16,0 0 0 0,9 6-20 0,-3-6 0 16,-3 0 0-16,6 0 0 0,0-8 0 0,3 2 0 0,-9-4 0 15,6-1 0-15,2 1 0 0,1-4 0 16,0 1 0-16,-3 0 0 0,3 0 0 0,0-6 0 0,3 1 0 16,0 2 0-16,-3 3 10 0,0-3-2 0,-1 2 0 0,1 4 0 15,-3 5-8-15,3-9-11 0,-3 6 3 16,3 3 0-1,0 0-78-15,-3 0-15 0,-3 2-3 0,3 0-639 0,3 1-127 0</inkml:trace>
  <inkml:trace contextRef="#ctx0" brushRef="#br0" timeOffset="84129.34">17593 4559 1983 0,'0'0'44'0,"0"0"8"0,0 0 3 0,0 0 1 15,0 0-45-15,9 2-11 0,-3-2 0 0,0-2 0 0,0 2 63 0,3-3 10 16,0 0 3-16,-3 3 0 0,0-7-55 0,3 1-10 16,3 1-3-16,3 0 0 0,-6-3-8 0,2 2 10 15,-2-1-10-15,0-1 10 0,0 0-10 0,-3 0 10 16,0-3-10-16,-3 6 10 0,3-8-1 0,-6 2 0 16,-3 0 0-16,0 1 0 0,3 2 23 0,-6-3 4 15,-3 1 0-15,0 2 1 0,-3 5-10 0,-2-2-3 16,-4 5 0-16,0 3 0 0,0-1 23 0,0 3 4 15,-3 3 1-15,0 3 0 0,-2 5-29 0,2 2-6 16,0-4-1-16,3 4 0 0,3 3-16 0,0 0 10 16,0 3-10-16,4-3 8 0,2 1-8 0,3-1 0 15,-3 3 0-15,6-1 0 0,3-7 0 0,3 0 0 16,-3 0 0-16,6-5 0 0,3 2 0 0,0-8 0 16,-1 3 0-16,4-5 0 15,0-1-20-15,3-2-5 0,3-2-2 0,0-1 0 16,-6-8-16-16,6 4-3 0,2-1-1 0,1-6 0 15,0-2 19-15,0 1 4 0,3 1 1 0,3 1 0 16,-4-5-9-16,4 2-1 0,-9 0-1 0,3 0 0 0,-6 3 34 0,3 0 0 0,-6-1 0 16,-1 9 0-16,-5-6 12 0,0 9 10 0,-6 2 2 0,0 0 0 15,0 0 22-15,0 0 5 0,-6 0 1 0,-3 5 0 16,1 3-20-16,-1-3-4 0,-3 9-1 0,0-4 0 16,-6 1-11-16,3 5-3 0,0-1 0 15,3-1 0-15,0-1-13 0,0 0 8 0,3 0-8 0,4 1 0 16,2-1 0-16,3-3 0 0,0 1 0 0,3 0 0 15,5-6 0-15,-2 3 0 0,0-3 0 0,6-2 0 16,3 2 0-16,-3-5 0 0,3 0 0 0,3 0 0 16,-3-8 0-16,3 3-16 0,-1-3 3 0,-2 3 1 15,3-9-30-15,0 4-6 16,-3-1 0-16,0 1-1 0,3-4 21 0,0 1 5 0,-4 0 1 0,4 0 0 0,3-6 22 0,-3 3-9 16,0 6 9-16,-3-9 0 0,0 11 0 0,-1-5 0 15,-2 0 0-15,0 5 0 0,-6 3 10 0,3-3 2 16,-6 5 1-16,-3 3 0 0,0 0 37 0,0 0 7 15,-6 3 2-15,0 5 0 0,-3-3-31 0,0 3-5 16,0-3-2-16,3 6 0 0,-5 2-4 0,2-3-1 16,0 4 0-16,0-4 0 0,3 4-16 0,-3-1 0 15,0 0 0-15,3 0 0 0,-3 0 0 0,6 1 0 16,-3-1 0-16,6 0 0 0,0 0 0 0,3-7 0 16,0 4 0-16,0 1 0 0,3-9 0 0,0 4 0 0,3-1 0 15,3-2 0-15,-3-1 0 0,3-2 0 16,3 0-11-16,-1-2 11 15,1-1-31-15,-3-2 1 0,3-1 0 0,3 4 0 16,0-6-107-16,3-3-22 0,-6 3-4 0</inkml:trace>
  <inkml:trace contextRef="#ctx0" brushRef="#br0" timeOffset="85033.55">18448 4495 691 0,'0'0'30'0,"0"0"7"0,-6-2-29 0,6 2-8 0,0 0 0 0,0-6 0 15,-6 1 204-15,6 5 40 0,0 0 8 0,0 0 2 16,0 0-126-16,0 0-24 0,0 0-6 0,0 0-1 16,0 0-33-16,0 0-6 0,-3 5-2 0,0 9 0 15,-3-6 0-15,3 5-1 0,-6 5 0 0,3-5 0 16,0 1-15-16,0 2-2 0,0 5-1 0,-3 0 0 15,0-8-17-15,3 6-4 0,0-6-1 0,0 3 0 16,3-6-7-16,0 4 0 0,6-9-8 0,-3 3 12 16,0-8-12-16,0 0 0 0,9 0 0 0,3 0 0 15,0 0 0-15,6-8 9 0,-3 3-9 0,6-9 8 16,5 4-20-16,-5-3-5 0,0-3-1 0,0 2 0 16,0 1-34-16,0 0-8 0,-3 0 0 0,-1 0-1 0,1-1 40 0,-3 4 8 15,-6-4 1-15,0 1 1 0,0 5 11 0,-6 3 0 16,-3-3 0-16,0 8 0 0,0 0 0 0,-3 0 9 15,-6 3 0-15,0 2 0 0,0-2 38 0,0 7 7 16,-3-4 2-16,3 4 0 0,0 1-30 0,1-1-6 16,2 4 0-16,3-1-1 0,-3 0-19 0,3 0 0 15,0 0 8-15,0-2-8 0,6 0 0 0,-3-1 0 16,3 1 0-16,3-1 0 0,0-4 0 0,2 2 0 16,1-8 8-16,3 0-8 0,0 0 0 15,0 0 0-15,3-6 0 0,0 1 0 0,3 2 13 0,-3-7-4 0,0-1-1 16,-1 3 0-16,4 0-22 0,-3 0-5 15,0-5-1-15,0 0 0 16,3 0-9-16,-3-1-3 0,0 1 0 0,-4 0 0 0,1 2 14 16,0 3 2-16,-3 1 1 0,-3 1 0 0,0 1 24 0,-3 2 5 0,-3 3 1 15,0 0 0-15,0 0 13 0,-3 8 4 0,-3-2 0 16,0 1 0-16,-3 7-12 0,0-6-1 0,3 2-1 16,-3 3 0-16,6 1 13 0,-5 2 2 0,5-3 1 15,-3 3 0-15,3-6-34 0,3 3 0 0,0-2 0 16,0 0 0-16,3-3 0 0,3-3 0 0,0-2 0 0,2-3 0 15,1 0 0-15,3-3-12 0,3-2 0 0,0-1 0 16,3-2-16-16,0 0-2 16,3 0-1-16,-4-2 0 0,1-1-91 0,0 3-18 15,0-5-4-15,0 5-851 0</inkml:trace>
  <inkml:trace contextRef="#ctx0" brushRef="#br0" timeOffset="85661.05">19168 4704 1119 0,'0'0'49'0,"0"0"11"0,0 0-48 0,0 0-12 15,6 6 0-15,-6-6 0 0,0 0 108 0,9 2 18 16,-3 4 4-16,-6-6 1 0,3 5-36 0,3-3-7 16,0 4-2-16,0-1 0 0,3-5-28 0,-4 0-6 15,4-5 0-15,0 2-1 0,0 0-35 0,0 1-6 16,3-6-2-16,-3 3 0 0,3-9 7 0,0 4 1 0,0-1 0 0,-3 1 0 15,3-1 55-15,-3 0 11 0,-4-2 2 16,1 0 1-16,0 0-9 0,-3 0-3 0,-3-1 0 0,3 4 0 16,-3-9-28-16,0 6-5 15,-6 0-2-15,3 5 0 0,-3 0-6 0,-2 3 0 16,-1-1-1-16,-3 4 0 0,0 4-8 0,-6 4-2 0,3-4 0 16,-3 9 0-16,0-3-13 0,0 5-8 15,1 0 8-15,-1 6-8 0,3-9 0 0,3 11 0 0,-3-7 0 0,6 4 0 16,0 3 0-16,3-2 0 0,0-1 0 0,6 4 0 15,-3-7 0-15,6 1-10 0,0 6 10 0,0-12-10 16,0 6 10-16,3 2-10 0,0-4 10 0,0-1-10 16,-3-5-5-16,3 5-1 0,-3 3 0 0,0-3 0 15,-3 0-16-15,0 3-3 16,-3 3-1-16,0 2 0 0,-3-2-25 0,-3-1-6 0,0 1-1 16,-3 2 0-16,0 0 42 0,-2 3 8 0,-4 2 2 0,3-5 0 0,0 6 16 0,-3-1 0 15,-3 3 0-15,-3-2 0 0,4 2 0 16,-1-3 0-16,3 1 0 0,3-1 0 0,0 1 0 0,0 2 0 15,3-8 0-15,3 0 0 0,-3 0 0 16,7-5 0-16,-4 3 0 0,0-6 0 0,3-8 0 0,3 3 0 16,-3 0 0-16,0-5 0 0,0-3 19 0,0 0-3 15,3-3 0-15,-3-2 0 16,0 2 37-16,0-10 7 0,0 2 2 0,3-2 0 0,0-3 3 16,0-2 1-16,0-3 0 0,6 2 0 0,0-5-17 0,0 0-3 15,3-2-1-15,3 2 0 0,0-2-21 0,6-1-4 16,3-2 0-16,3 0-1 0,-1 0-19 0,10 0 10 15,0 2-10-15,6-4 8 0,-4 4-8 0,4 3-9 16,0-2 9-16,-3 2-13 16,-1 0-41-16,-2 3-8 0,-3 3-2 0,3-9 0 15,-7 3-92-15,4 3-18 0,-3-5-4 0,3-1-1005 0</inkml:trace>
  <inkml:trace contextRef="#ctx0" brushRef="#br0" timeOffset="85968.74">19879 3926 2257 0,'0'-13'100'0,"0"3"20"0,3 7-96 15,3-8-24-15,0 6 0 0,3 2 0 0,-3-4 56 0,0 4 7 16,0 0 1-16,0 3 0 0,-6 0 6 0,6 6 2 16,0 1 0-16,3 7 0 0,0-4-29 0,-3 11-6 15,-3-2-1-15,-3 5 0 0,3 5-7 0,-6 0-1 16,0 3-1-16,-3 5 0 0,0 8-11 0,-6-3-3 15,-3 3 0-15,0 0 0 0,-3 0-13 0,-3-3 0 16,-2 3 0-16,-1 0 0 0,6-2 0 0,0-1 9 16,-3 0-9-16,0-2 8 0,1 0-8 0,-1-6 8 15,-3 0-8-15,0-2 8 0,-3 0 0 0,-5 0 0 16,2-6 0-16,-3 3 0 0,6 0-8 0,-2-2 0 16,-4-3 0-16,3-1 0 15,0 1-43-15,0 3-10 0,7-9-3 0,2 1-822 16,0-3-165-16</inkml:trace>
  <inkml:trace contextRef="#ctx0" brushRef="#br0" timeOffset="87722.23">2136 6432 1868 0,'6'-3'83'0,"-6"3"17"0,0 0-80 0,0 0-20 0,0 0 0 0,0 0 0 16,0 0 54-16,0 0 7 0,3 0 2 0,0 0 0 16,-3 0 10-16,6 0 3 0,3 0 0 0,3-2 0 15,9-4-22-15,5 1-4 0,-5-5-1 0,6 2 0 16,3 0-21-16,0 0-5 0,-1 5-1 0,1-2 0 16,0-3-22-16,0 3 0 0,2-1-10 0,-2 4 10 0,-3 2 0 0,3 0 0 15,-10 5 0-15,4 0-778 16,-3-2-149-16</inkml:trace>
  <inkml:trace contextRef="#ctx0" brushRef="#br0" timeOffset="88320.51">3541 6019 1670 0,'0'0'148'0,"0"0"-118"16,0 0-30-16,0 0 0 0,-6 8 66 0,0 3 7 15,0 5 2-15,3 2 0 0,-6 3 9 0,-3-2 3 16,3 5 0-16,-5 5 0 0,-4 5-39 0,3 1-8 16,-3-1-2-16,0 6 0 0,0 5-7 0,0-3-2 15,-3 0 0-15,10 1 0 0,-10-1-15 0,3-2-3 16,6-3-1-16,-3-3 0 16,3 1-99-16,3-4-20 0,3-2-4 0,6-5-898 0</inkml:trace>
  <inkml:trace contextRef="#ctx0" brushRef="#br0" timeOffset="88756.38">4011 5906 2113 0,'-3'2'46'0,"0"1"10"15,0 2 1-15,-3 3 3 0,0 3-48 0,-2-1-12 0,2 3 0 0,0 6 0 0,-3 2 35 0,-3 6 4 16,-3-1 1-16,0 3 0 0,0-2-8 0,0 2 0 16,0 2-1-16,-8 1 0 0,5 3 6 0,0-1 2 15,-3 3 0-15,-6-3 0 0,3 1-26 0,-2-1-5 16,-4 1 0-16,6-6-8 0,-9 0 11 16,9-5-11-16,1-1 10 0,2-1-10 0,-9-7 8 15,9 1-8-15,0-5 0 0,1 0 9 0,5-6-9 0,3-3 0 16,3-2 0-16,3-2 8 0,3-3-8 0,3-3-11 15,3-3 3-15,9 0 0 16,-3-2-33-16,0 3-7 0,6-12 0 0,-4 7-1 0,4-4 29 0,-9 3 7 16,9 3 1-16,-3 0 0 0,6 2 12 0,-6 3-11 15,-3 6 11-15,0-1-10 0,-9 3 10 0,12 8 8 16,-9 0-8-16,3 2 11 0,-1 4 30 0,1-1 7 16,-6 3 0-16,3 0 1 0,-3-1-9 0,6 7-1 0,-6-7-1 0,3 1 0 15,0 3-12-15,3-6-2 0,3 0-1 0,0 1 0 16,3 1-14-16,0-4-9 0,0 0 12 0,3-3-12 15,0-3 0-15,-1-3 0 0,4-2 0 0,0 0-814 16,-3-2-158-16</inkml:trace>
  <inkml:trace contextRef="#ctx0" brushRef="#br0" timeOffset="89254.19">4035 6583 1324 0,'0'0'118'0,"0"0"-94"0,0 5-24 0,0-5 0 0,0 0 113 0,0 0 19 16,0 0 3-16,0 0 1 0,0 0-67 0,0 0-13 15,0 0-2-15,12 0-1 0,-3 0-3 0,3-3-1 16,-3-2 0-16,3 3 0 0,-3-4-22 0,3 4-5 16,-1-9-1-16,-2 3 0 0,0-2-21 0,0 2 0 15,-3-3 0-15,0 0 8 0,3 1-8 0,-9-1 9 16,3 1-9-16,-3 2 10 0,-3-8-2 0,-3 5 0 15,-3-2 0-15,3 0 0 0,-6 5 4 0,-3-3 0 16,1 1 0-16,-7 4 0 0,3 6 28 0,-9 3 5 16,6 0 2-16,0 5 0 0,-2 5 13 0,-4 0 2 15,3 0 1-15,-3 3 0 0,3 3-33 0,7-1-6 16,-1 1-2-16,3-1 0 0,0 3-2 0,3 1-1 16,9-7 0-16,-6 4 0 0,6 0-19 0,3-1 0 15,6 1 0-15,0-1 0 0,3-2 0 0,3-3 0 16,3-2 0-16,3-1 0 0,2-7 8 0,7 2-8 15,-6-5 0-15,0 0 0 0,9-2 0 0,-7-4 0 16,7-2-10-16,-3-2 10 16,3-1-31-16,-9-2 2 0,-1 0 0 0,-5 0 0 0,0-1 11 0,-6 1 2 0,3 0 1 0,-6 0 0 15,-3-1 15-15,-3-1 8 0,-3 1 0 0,0-2-8 16,-6 3 9-16,0 0-9 0,3-6 0 0,-12 6 9 16,6-3-9-16,-5 6 0 0,-1 2 0 0,3 0 0 15,-6 3 0-15,3-1 0 0,0 6 0 0,3 6 0 16,1-1 0-16,2 0 0 0,-3 0 0 0,9 9 0 0,-3-9-14 15,6 3 5-15,0 0 1 0,6 0-801 16,6 0-160-16</inkml:trace>
  <inkml:trace contextRef="#ctx0" brushRef="#br0" timeOffset="89571.34">4407 6437 2142 0,'-6'6'95'0,"6"-6"19"0,-9 5-91 0,3 0-23 16,0 3 0-16,0 3 0 0,3-3 72 0,-8 2 11 16,5 1 1-16,3 2 1 0,-9 3-21 0,3 0-5 15,3 0-1-15,3 0 0 0,-6 2-31 0,3 1-7 16,3-1 0-16,0 1-1 0,3-1-19 0,3 1 8 0,0-3-8 0,0-1 0 16,3 1 0-16,3-2 0 0,-3-1 0 15,0-5 0-15,3 0 8 0,-3-6-8 0,3 1 0 0,2-3 0 16,-5-3 11-16,3-2-11 0,0-3 10 0,0-3-10 15,3 1 12-15,-3-3-3 0,0-1-1 0,3-1 0 16,3-4-8-16,-3 1 0 0,0-1 0 0,5 0 0 16,-5-2 0-16,3 0 0 0,0 3 0 0,-3-9 0 15,6 6-10-15,-12 0-1 0,3 2 0 0,0 3 0 32,0 3-41-32,-3 3-9 0,-3-1-2 0,0 3-713 0,2 5-142 0</inkml:trace>
  <inkml:trace contextRef="#ctx0" brushRef="#br0" timeOffset="90904.78">4848 6596 806 0,'0'0'72'0,"0"0"-58"0,3-5-14 0,-3 5 0 15,6-6 146-15,-6 6 26 0,6 0 6 0,-6 0 1 16,0 0-52-16,6-2-11 0,2 2-1 0,-8 0-1 16,0 0-46-16,0 0-8 0,3 2-3 0,3-2 0 15,-6 0-3-15,0 0-1 0,0 0 0 0,0 0 0 16,12 0-21-16,-6 0-5 0,-6 0-1 0,9-2 0 15,0-1 10-15,0-2 1 0,0 0 1 0,3-3 0 0,-3 2-30 0,0-2-8 16,0 1 0-16,0-4 0 16,3 3 8-16,-10 0 0 0,4-3 0 0,-6 4 0 15,3-4-8-15,-3 0 8 0,-3 1-8 0,0 2 8 0,-2-3-8 16,-7 1 0-16,3-1 0 0,-3 3 0 0,-3 0 0 16,3 0 8-16,0 0-8 0,-3 3 8 0,0 0-8 15,-6 5 0-15,4 2 8 0,-1 1-8 0,3 0 24 0,-6 2 1 16,3 3 0-16,0 3 0 0,0 4 3 0,1 1 0 15,2 0 0-15,0 0 0 0,0 3-20 0,6-1-8 16,-3 1 0-16,3-1 8 0,3 3-8 0,3-2 0 16,0-3 0-16,3 2 0 0,0-2 0 0,6 0 0 15,0-5 0-15,3-1 0 0,0-5 0 0,3 3 0 16,3-5 0-16,0-3 0 0,6-3 0 0,-4 1 0 16,4-4 0-16,0-2 0 0,0 1 12 0,-3-4-4 15,0 0 0-15,2-2 0 0,1 0-8 0,-6 0 0 16,3-1 0-16,0 1 0 0,0-3 0 0,-6 0 0 15,0 3 0-15,-3-3 0 0,-1 0 0 0,-2 1 0 0,-3 1 0 16,0 6 0-16,-3 0 0 0,0 3 0 0,-3 0 0 16,0 2 0-16,-6 6 8 0,4 2-8 0,-4 0 0 0,-3 9 8 15,0-6 0-15,-3 5 0 0,3 3 0 16,0 0 0-16,3 2 0 0,-3 1 0 0,3-1 0 16,3 1 0-16,0-3-8 0,3-1 8 0,0 1-8 0,3-2 8 15,0-1-8-15,3-3-17 0,6 1 4 0,0 0 1 16,3-6 12-16,3-3 16 0,6-2-3 0,-3-2-1 15,3-3-12-15,-1-3 9 0,4-3-9 0,0 0 8 16,0 4-8-16,0-9 0 0,-1 2 0 0,4 1-11 16,0 0-17-1,0 0-4-15,-3-1-1 0,-1 1 0 0,-2 3 17 0,-3 2 4 0,0-3 1 16,0 3 0-16,-6 3-17 16,0 0-3-16,-3 2-1 0,3 3 0 0,-12 0 32 0,0 0 0 0,0 0 0 0,-9 8 0 15,0 3 20-15,0-1 9 0,3 1 3 0,-3 2 0 16,-3 0-16-16,3 0-4 0,-6-2 0 0,6 2 0 15,-3 0 2-15,3-5 0 0,0 3 0 0,4-6 0 0,5-5-6 16,0 0-8-16,0 0 11 0,0 0-11 0,5 6 10 16,1-6-10-16,0 0 8 0,3 0-8 15,0-6 0-15,-3 4 0 0,3-6 0 0,0 2 0 0,0-2 0 0,3-2 0 16,0 2 0-16,0-5 0 0,0 2 0 0,-3 0 0 16,2-2 0-16,4 0 0 0,-9 0 0 0,3 0-14 15,0-1 2-15,0 4 0 0,-3-3 12 0,0 2 0 16,0 3 0-16,-6 3 0 0,3-1 0 0,-3 6 0 15,0 0 0-15,0 0 0 0,-3 6 0 0,-3-1-9 16,0 0 9-16,0 3-8 0,3 0 8 0,0 3 0 0,3-3 0 16,0 0 0-16,3 2 0 0,3-4 0 0,3 1 0 15,-3-1-8-15,6-1 8 0,0-2 0 0,0-1 0 0,3-2 0 16,-4-2 0-16,4-4 0 0,-3 4 0 16,3-4 0-16,3 1 0 0,-9-3-8 0,6 0 0 0,0 0 0 15,0 0-29 1,2-2-6-16,-2 2-1 0,0-3 0 0,0 1 28 0,-3-4 4 0,3 4 2 15,0-3 0-15,-3 2 10 0,0-2-12 0,2 2 12 16,-5 1-12-16,0 2 12 0,0 2 0 0,-3-4 0 0,3 5 0 16,-3-1 0-16,-6 6 0 0,0 0 0 0,0 0 0 15,0 0 8-15,0 0 8 0,-6 11 0 0,0-1 1 16,0 4 19-16,-3-1 3 0,-3 8 1 0,0-2 0 16,1-1-16-16,-1 3-4 0,0-2 0 0,0 2 0 0,0-2-6 15,3-1-2-15,0-2 0 0,0 2 0 0,3-4-12 0,0 2 9 16,6-3-9-16,0-3 8 0,0 4-8 0,6-6 0 15,-6-6 0-15,9 3 0 0,-3 1 0 0,6-4-17 16,-3-2 4-16,6-2 1 16,0-1-154-16,-3-2-30 0,-1 0-7 0,4-3-1 15</inkml:trace>
  <inkml:trace contextRef="#ctx0" brushRef="#br0" timeOffset="91057.35">5991 6019 2286 0,'0'0'101'0,"0"0"21"0,0 0-98 0,-6 0-24 0,6 0 0 0,0 0 0 15,0 0 0-15,0 0 0 0,-3 3-14 0,3-3 5 16,0 0 9-16,0 0 0 0,0 8 0 0</inkml:trace>
  <inkml:trace contextRef="#ctx0" brushRef="#br0" timeOffset="92148.37">6157 6570 1209 0,'0'0'108'0,"0"0"-87"0,0 0-21 0,0 0 0 15,-3 5 154-15,3-5 26 16,0 0 6-16,0 0 1 0,0 0-67 0,0 5-12 0,0-5-4 0,0 0 0 16,6 3-60-16,3-1-13 0,-3-2-3 0,0-2 0 15,3-3-20-15,3-1-8 0,0 4 0 0,0-9 0 16,-3 0 16-16,6 4-4 0,-3-7 0 0,-1 1 0 16,1 0 6-16,0-3 1 0,-3 3 0 0,3-3 0 15,-3 3-19-15,-3-1 8 0,-3 1-8 0,3 0 0 16,-9 0 0-16,0-1-11 0,0 1 0 0,-3 0 0 15,-6 0 11-15,3 2 16 0,-3-2-4 0,0 8-1 16,0-1-11-16,-2 6 0 0,-4 0 0 0,-3 6 0 16,3 2 8-16,-3 0 0 0,-3 2 0 15,7 1 0-15,-4 5 12 0,3 2 1 0,0 1 1 0,0-1 0 16,3 3 10-16,0 0 1 0,0-2 1 0,4 2 0 16,2 0-34-16,3 1 0 0,0-4 0 0,6-2 0 15,3-3 0-15,0 0 0 0,6-2 0 0,3 0 0 16,2-6 8-16,4-3-8 0,0 1 12 0,3-3-12 0,3 0 9 0,3-5-9 15,-1 0 0-15,-2-1 9 0,-3-2-9 0,3-2 0 16,-3 2 0-16,2-3 0 0,-2 1-9 0,0-1-4 16,-3 0-1-16,0-2 0 0,-3 0 5 0,-3 0 1 15,-3 0 0-15,0-1 0 0,-4-2 8 0,1 6 0 16,-6-3 0-16,0 5 0 0,0 0 8 0,0 0 4 16,-6 3 1-16,1 2 0 0,-1 3-13 0,0 0 0 15,-3 5 0-15,0 0-10 0,0 3 24 0,-3 3 5 16,0 0 1-16,3 4 0 0,0 1-3 0,0 3 0 15,3-6 0-15,0 3 0 0,6 2-17 0,0-4 0 0,3 2 0 0,6-3 0 16,-6-3 0-16,6 1 15 0,3-3-2 0,0-3 0 16,3 0-13-16,0-2-13 0,0-3 2 15,5 0 1-15,-8-5 18 0,6 0 4 0,3-1 1 16,-6-2 0-16,6-2-22 0,-3-1-5 0,-1 1-1 16,1-4 0-16,3-2 4 0,0 3 1 0,3 0 0 0,-3-6 0 15,-4 1-2-15,1-1 0 0,0 1 0 0,0 2 0 16,-3 0 12-16,0 3 0 0,0 0 0 0,-6 2 0 15,0 6-8-15,-6-3 0 0,3 3 0 0,-6 5 0 16,0 0 16-16,0 0 3 0,-3 5 1 0,-3 3 0 16,-3 0 6-16,0 5 2 0,-3 0 0 0,3 6 0 15,3-1 9-15,0 1 3 0,-3-3 0 0,0 0 0 16,6-1-20-16,-3 1-3 0,3-2-1 0,3-1 0 16,0-3-8-16,3 1 0 0,3-3 0 0,3-3 0 15,-3 0 0-15,0-5 0 0,9 0 0 0,0-5 0 16,0-3 0-16,2 0 0 0,4 0 0 0,-3-5 0 15,3 0-22 1,-3 0-3-16,0-3-1 0,-3 0 0 0,2 0 6 0,-2 0 2 16,3-2 0-16,0 2 0 0,-3 0-1 0,0 3 0 0,-3-1 0 0,-3 4 0 15,3 2 19-15,-6 3 0 0,-1 2 0 0,-5 3 0 0,0 0 0 0,0 0 0 16,0 0 0-16,-2 11 0 0,-4 2 28 0,-3 3 8 16,3 0 3-16,0 2 0 0,0 3-23 0,0-2-5 15,-3-3-1-15,6 2 0 0,-3-2-2 0,3 0-8 16,0-3 12-16,3-2-4 0,3-1-8 0,3 1 0 15,0-6 0-15,3 0-11 0,0-2-4 0,3-3-1 16,0 0 0-16,2-5 0 16,1-1-169-16,3-1-35 0,0-1-6 0</inkml:trace>
  <inkml:trace contextRef="#ctx0" brushRef="#br0" timeOffset="92545.3">7333 6210 2516 0,'-6'0'56'0,"0"2"11"0,0-2 2 0,-3 3 1 0,0 0-56 0,0-1-14 0,1-2 0 0,-1 3 0 16,3 0 73-16,0-1 12 0,6-2 3 0,0 0 0 15,0 0-36-15,0 0-8 0,9 3 0 0,0 0-1 16,0-1-25-16,5 1-5 0,1 0-1 0,3-1 0 16,0-2-3-16,0 0-1 0,0 0 0 0,3 3 0 15,-1-3-8-15,1 0-9 0,-3 0 9 0,0 2-13 16,-3 1 13-16,0 0-11 0,0-1 11 0,-4 1-10 15,-5 2-6-15,3 1-2 0,-6-1 0 0,0 0 0 0,-3 1 18 16,-3 4 0-16,-3 1 0 0,0-1 0 0,-5 3-9 16,-1 1 9-16,-3-1 0 0,-3 3-9 0,3 0 9 15,-3 0 16-15,-3 2-4 0,0 1-1 0,-5-1 10 0,5 1 3 16,-3-1 0-16,0 1 0 0,6-1 4 0,1-2 2 16,2-3 0-16,0 1 0 0,6-1-17 0,0 0-3 15,9-2-1-15,3-1 0 0,3 1-9 0,3-3 0 16,3-3 0-16,3-2 0 0,2-1 0 0,4 1 0 15,0 0 0-15,-3-3 0 0,6 0 0 0,-3-3 0 16,-1 3 0-16,1 0 0 16,-3-3-16-16,0 1-9 0,-3-4-2 0,0 4 0 15,3-1-61-15,-7 0-12 0,-2 3-2 0,0-2-1178 0</inkml:trace>
  <inkml:trace contextRef="#ctx0" brushRef="#br0" timeOffset="100014.39">1606 8403 730 0,'0'0'32'0,"0"0"8"0,0 0-32 0,0 0-8 0,0 0 0 0,0 0 0 15,0 0 100-15,0 0 20 0,0 0 3 0,0 0 1 16,9 8-14-16,-9 0-2 0,0 3-1 0,-6-1 0 16,6 1-19-16,-3 2-4 0,-3 0-1 0,0 6 0 15,0 2-17-15,3 0-3 0,-6 0-1 0,1 3 0 16,-4 3-27-16,0-1-6 0,3 0-1 0,0 1 0 15,0-3-11-15,0 0-2 0,0-1-1 0,3-1 0 16,0-1-55-16,3-3-11 0,-6-2-3 0,9-3-884 16</inkml:trace>
  <inkml:trace contextRef="#ctx0" brushRef="#br0" timeOffset="100672.9">1270 8459 1407 0,'-6'0'31'0,"-3"-3"6"0,0 0 2 0,3 1 1 0,-3-3-32 0,0-1-8 16,6 1 0-16,-3 2 0 0,3-2 67 0,-3 0 12 15,3-3 2-15,6 0 1 0,-3 0-23 0,6 0-5 0,-3-3-1 0,6 1 0 16,0-3-7-16,6-1-2 15,9-4 0-15,-3-1 0 0,5-2 9 0,4-3 2 16,0 3 0-16,6-3 0 0,-4 1-25 0,7-4-5 0,3 1-1 0,-3-1 0 16,2 3-15-16,4 3-9 0,2 3 10 0,-5-1-10 15,6 3 8-15,-7 6-8 0,-2-1 0 16,-6 3 0-16,6 3 0 0,-10 2 8 0,-2 3-8 0,0 0 0 16,-6 5 0-16,0 3 0 0,-4 0 0 15,-5 3 0-15,-3 2 0 0,0 0 0 0,-6 3 0 0,-3 5 0 16,-3 3 0-16,-3 3 9 0,-6-3-9 0,0 2 8 15,-5-2-8-15,-1 2 0 0,3 1 9 0,-6-3-9 16,3-1 0-16,-3 1 0 0,3-3 0 16,-2-2 8-16,5 2-8 0,-9 0 0 0,3-2 0 0,6 2 8 15,-6 0-8-15,1-2 0 0,2-4 0 0,0 1 0 16,3 3 0-16,0-1 0 0,9-2 0 0,-3 0 0 0,9 0 0 16,0 0 0-16,0-3 0 0,0 0 0 15,9 3 0-15,-3 0 0 0,9-3 0 0,-3 1 0 0,9-1 0 16,-3 0 0-16,-4 0 0 0,4 0 0 0,-6 3 0 0,6-2-8 15,-6-1 8-15,6 3-12 16,-9-3-20-16,3 3-4 0,-3-3 0 0,3 3-1 16,-4 2 3-16,-5 1 1 0,3-1 0 0,-6 1 0 15,-6-1 22-15,3 1 11 0,-3-1-10 0,-5 1 10 0,-1 0 0 0,0-4 0 16,-6 1 0-16,-3 0 0 0,-9-3 12 0,4 1 4 16,-4-4 2-16,-3 1 0 0,3-3 21 0,0 0 4 15,-2 0 1-15,-1 0 0 0,-3-6-15 16,4 1-2-16,-1-3-1 0,3 0 0 0,-9 0-14 0,7-3-4 15,-4 1 0-15,3-4 0 0,0-4-8 0,7 2 0 16,5-3 9-16,9 3-9 0,-6-2 0 0,6-1 0 0,9-2 0 16,3 0 8-16,0-1-8 0,0-2 0 0,6 1-8 15,9-4 8 1,6 3-138-16,0 3-22 0,-1-3-5 0</inkml:trace>
  <inkml:trace contextRef="#ctx0" brushRef="#br0" timeOffset="101126.38">2115 8840 691 0,'0'0'61'0,"0"0"-49"16,0 0-12-16,0 0 0 0,0 0 120 0,0 0 22 15,0 0 4-15,0 0 1 0,0 0-67 0,6 5-12 16,6 0-4-16,-9-2 0 0,6-3-4 0,0-3-2 16,0 3 0-16,0-5 0 0,3 2-26 0,0-5-4 15,-1 1-2-15,4-1 0 0,0 0-10 0,-3-3-3 16,6 0 0-16,-6-2 0 0,-3 0-1 0,3 0-1 16,-3 0 0-16,0-3 0 0,-3 0 1 0,0 0 0 15,-1 3 0-15,-5 2 0 0,0-5 3 0,0 6 1 16,-5-1 0-16,-1 6 0 0,0-3 0 0,-3 5 0 15,-3 3 0-15,0 0 0 0,-6 8 14 0,0 0 3 16,-6 5 1-16,6 1 0 0,-2 4-8 0,-1 3-2 0,-3-2 0 0,3 5 0 16,-3-1 12-16,4 1 1 0,5 3 1 0,-3-4 0 15,6 1 2-15,0 0 0 0,6 0 0 0,3-3 0 16,3 0-27-16,0-2-5 0,3-6 0 0,3 0-8 16,6 0 9-16,0-5-9 0,6-2 0 0,2-6 9 15,4 0-1-15,3-8 0 0,3-3 0 0,0-2 0 16,5-3-27-1,-5 0-5-15,6-2-2 0,-9-1 0 0,2 1-210 16,-2-6-41-16</inkml:trace>
  <inkml:trace contextRef="#ctx0" brushRef="#br0" timeOffset="101377.7">3014 7739 1785 0,'0'0'159'0,"-12"5"-127"0,6 3-32 0,-3 0 0 0,0 5 42 0,3 1 2 16,-8-1 1-16,2 3 0 0,0 2-5 0,0 3-2 16,3 3 0-16,-9 3 0 0,6 5 33 0,-9 2 6 15,3 8 2-15,-5 6 0 0,-4 2-20 0,-3 3-4 16,-3 0-1-16,4 3 0 0,-1-1-9 0,0 3-1 16,0 3-1-16,6 3 0 0,-2-1-43 0,2-5 0 15,3-5 0-15,6-5 0 0,3-3 8 0,3-5 0 0,0-3 0 16,6-3 0-16,0-8-8 0,6-2 0 0,0-3-12 0,3-2 12 31,3-3-238-31,0-6-40 0,12-2-8 0,-12-10-2 0</inkml:trace>
  <inkml:trace contextRef="#ctx0" brushRef="#br0" timeOffset="101789.79">2422 8602 1555 0,'0'0'138'15,"-6"0"-110"-15,0 0-28 0,6 0 0 16,0 0 146-16,0 0 24 0,0 0 5 0,0 0 1 16,0 0-124-16,0 0-24 0,12-3-4 0,-3 0-2 0,6 1 2 15,5-4 0-15,1 1 0 0,0 0 0 0,3 2-16 0,3-2-8 16,-6 0 8-16,2 2-8 0,7-2 10 0,0 2-2 16,-3 0-8-16,2 3 12 0,-5 0-12 0,-3 0 0 15,0 3 8-15,-6 0-8 0,0 5 0 0,-3-3-13 16,2 0 2-16,-8 3 1 0,0 3 10 0,-3 2 11 15,3 3-3-15,-6 0 0 0,0 2-8 0,0 3 0 16,-9-5-12-16,6 3 12 0,-3-1 0 16,3 1 0-16,-2-3 12 0,2 0-4 0,-6-3-8 15,6 0 0-15,3-2 0 0,-6 2 0 0,3-8 19 0,3 3 1 16,-6-3 1-16,6-5 0 0,0 0-13 0,0 0-8 16,0 0 8-16,0 0-8 0,6-5 19 0,-3-3-1 15,3 0 0-15,-6-2 0 0,6-1-18 0,0-2 10 16,2-3-10-16,-5 0 8 0,3-3-8 0,0 1 0 15,3-1 0-15,3-2 0 0,-6 5 0 0,3 1-11 16,-3-4 3-16,3 6 0 16,6 2-23-16,-9 1-4 0,3-4-1 0,-3 9 0 15,3-3-175-15,3 3-35 0,-4-6-7 0,7 9-564 0</inkml:trace>
  <inkml:trace contextRef="#ctx0" brushRef="#br0" timeOffset="102317.88">3199 8784 2044 0,'0'0'91'0,"0"0"18"0,0 0-87 0,0 0-22 16,0 0 0-16,0 0 0 16,0 0 23-16,6-2 0 0,0-4 0 0,0 1 0 0,2 0 3 0,4-1 1 15,-9-2 0-15,9 0 0 16,-3 1-18-16,0-1-9 0,3-3 10 0,-6 0-10 0,3 1 14 0,-6-3-3 15,6-1-1-15,0 4 0 0,-9-3-10 0,3-1 0 16,0 4 0-16,-3-1 0 0,0-2 0 0,-3 0 0 16,0 0 0-16,-6 2 0 0,3 0 0 0,0 1 8 15,-9 2-8-15,3 5 0 0,-3 3 37 0,0 3 3 16,-5 2 0-16,-1 3 0 0,-3 5 2 0,0 1 1 16,0-1 0-16,0 5 0 0,7 1-8 0,-4-1-2 15,3 3 0-15,6 3 0 0,-9-3-17 0,9 1-4 16,6-1-1-16,3-3 0 0,-3 1-11 0,6-3 8 15,6 0-8-15,-3-3 8 0,6-3-8 0,3-2 0 16,6 0 0-16,-3-2 0 0,3-6 0 0,3-3 10 16,5-2-10-16,-5-1 10 0,3-2-10 0,3-2 0 0,-9-1-12 15,5-2 12 1,-2-3-50-16,0-2-2 0,-3 2-1 0,-3-3 0 0,3 1 25 0,0-3 4 16,-9 5 2-16,2-3 0 0,-2 1 1 0,-3 2 0 0,0 2 0 0,3 4 0 15,-9-1 33-15,0 6 6 0,0 5 2 0,0 0 0 16,0 0 15-16,-9 8 3 0,0 3 1 0,0 2 0 15,-3 5 5-15,4 1 2 0,-4-1 0 0,3 1 0 16,0 2-21-16,3-2-4 0,0 2-1 0,3-3 0 16,3-2-20-16,0 3 8 0,0-3-8 0,0-3 0 15,6-3 0-15,0 1 0 0,3-3 0 0,3 0 0 16,0-3-81-16,2-2-21 16,4-6-4-16,0-2-1062 0</inkml:trace>
  <inkml:trace contextRef="#ctx0" brushRef="#br0" timeOffset="102674.07">3794 8610 2253 0,'0'0'49'0,"0"0"11"0,0 0 1 0,0 0 3 0,-9 5-51 0,9-5-13 15,0 0 0-15,0 0 0 0,0 0 27 0,0 0 2 16,0 0 1-16,0 0 0 0,0 0 7 0,0 0 2 15,3-3 0-15,3 1 0 0,-6-6-27 0,3 2-4 16,3 1-8-16,-3 0 11 0,0-3-11 0,-3 3 0 0,0-3 9 0,0 0-9 16,0-3 0-16,-3 3 9 0,0 3-9 0,-3-3 0 15,3 0 12-15,-9 3-4 0,3-1 0 0,0 4-8 16,-6 2 40-16,-3 2 0 0,1 4 1 0,-4-1 0 16,0 8-7-16,-9 0-2 0,3 6 0 0,4 2 0 15,5 3 5-15,-3-3 1 0,0 6 0 0,0-1 0 16,3-2-20-16,3 0-4 0,10-1-1 0,-4 1 0 15,6-3-13-15,3 1 0 0,3-4 8 0,3 1-8 16,0-6 0-16,8 0 0 0,-5-2 0 0,12-3 0 16,-6-3 12-16,6-2-3 0,3-3-1 0,8 0 0 15,-8-6-31 1,6-2-6-16,-3 0-2 0,-3-2-856 0,2-1-171 0</inkml:trace>
  <inkml:trace contextRef="#ctx0" brushRef="#br0" timeOffset="103465.32">4288 8149 864 0,'0'0'76'0,"0"0"-60"0,0 0-16 0,3-2 0 16,-3 2 210-16,9-6 39 0,-6 4 8 0,3-4 2 16,-3 4-137-16,6-4-27 0,-3 4-6 0,3-1-1 15,-3-5-32-15,3 3-6 0,0-6-2 0,5 3 0 0,-2-2-26 0,3 2-6 16,-3-3 0-16,3 1-1 0,9-4-7 0,-3 1 0 16,-1 0-8-16,-2 0 12 0,3-3-12 0,0 3 9 15,3-3-9-15,-6 3 8 0,0-3-8 0,-4 0 0 16,-2 0 0-16,0-3 0 0,-3 3 9 15,0-5-9-15,-3 3 10 0,-3-1-10 0,-3 1 8 16,0-1-8-16,-3 3 0 0,-6 3 9 0,0 0-9 0,0 5 10 16,-6 0-10-16,-5 8 10 0,2 3 18 0,-15 5 3 15,3 5 1-15,0 8 0 0,-5 0-13 0,2 8-3 16,0 0 0-16,-3 3 0 0,1 3 19 0,5-1 3 16,-9 6 1-16,4 5 0 0,-1 2-27 0,0 3-12 15,3 3 10-15,1 0-10 0,-1 0 16 0,9 0-4 16,0-3 0-16,6 3 0 0,4 0-12 0,-4 0 0 15,6-5 0-15,3-1 0 0,3-4 0 0,3-4 0 16,0-4 0-16,6-6 0 0,3-3 0 0,0-2 0 16,0-5 0-16,3-3 0 0,3-3 0 0,3-5 0 0,-1-3 0 0,7-5 0 31,-6-5-28-31,6-1-8 0,3-1-1 0,-3-4-1 16,-1-2 1-16,-2 0 0 0,0-3 0 0,0 0 0 0,-6 0 17 0,3 3 4 0,-3 2 1 0,-3 3 0 15,0 0 15-15,-3 3 0 0,-6 5 0 0,0 0 0 16,5 5 24-16,-2 6 2 0,-3-1 0 0,-3 4 0 15,1 4 17-15,-1 1 3 0,0 2 1 0,0-3 0 16,3 3-23-16,0-2-4 0,3 2 0 0,0-2-1 16,2-6-19-16,4-2 0 0,0-1 8 0,3-5-8 15,3-5 0-15,3-2 0 0,3-9 8 0,6 1-8 16,-7-4-12-16,4-4-7 0,3-3-1 0,3-1 0 16,0-1-104-16,2-4-22 0,1-2-4 15,-3-3-1-15,0-2-49 0,-1-6-11 0</inkml:trace>
  <inkml:trace contextRef="#ctx0" brushRef="#br0" timeOffset="103864.45">5139 7726 2232 0,'0'0'49'0,"0"0"11"0,-6-3 1 0,0 3 1 0,1 3-50 0,-4-1-12 16,-3 6 0-16,0 3 0 0,-3 2 111 0,-3 3 19 16,0 5 4-16,-3 0 1 0,-2 3-57 0,-1 5-11 15,3-2-3-15,-6 7 0 0,9 3-39 0,-3 3-8 16,4 5-1-16,-7 5-1 0,3 0-3 0,0 1-1 15,-3 2 0-15,3 2 0 0,1 1-11 0,2-1 8 16,0 1-8-16,0 2 8 0,3-2-8 0,0-6 0 16,0-5 0-16,6 0 0 0,1-5-18 0,2-6-2 15,-3-2-1-15,9-3 0 16,0-5-51-16,0-3-11 0,0 0-1 0,0-8-1 16,0 0-59-16,3-5-11 0,0 0-2 0,-3-8-1 15,0 0 66-15,0 0 12 0,0-8 4 0,-3-2 0 0,0-1 42 0,3-5 9 0,-6 0 1 0,3 1 1 16,-3-4 23-16,0 1 10 0,0-4-1 0,3 1 0 15,-9 0 41-15,6 0 8 0,-3 0 2 0,0 0 0 16,0 2 48-16,3 3 11 0,-6 3 1 0,3 0 1 16,3 2-7-16,-2 1-2 0,2 2 0 0,0-3 0 15,6 6-44-15,0-3-10 0,3 0-2 0,6 3 0 16,-1-3-38-16,4 2-8 0,3-2-2 0,6 0 0 0,-3-2-8 0,3 5 0 16,3-6 0-16,-1 3 0 0,1 3 0 0,3-1 0 15,0-1 0-15,0-1 0 0,-4 0-19 0,1 0 1 16,-3 2 0-16,3 1-877 15,-3 2-175-15</inkml:trace>
  <inkml:trace contextRef="#ctx0" brushRef="#br0" timeOffset="104735.5">5017 8562 1846 0,'0'0'40'0,"0"-3"9"0,-3 1 2 0,-3 2 1 0,6 0-41 0,0 0-11 0,-3 2 0 0,0 4 0 16,1-1 62-16,-4 0 10 0,3 6 3 0,-3-1 0 15,0-2-20-15,0 5-4 0,-3 3-1 0,3 6 0 16,-3-4 2-16,0 3 0 0,-3 3 0 0,3-3 0 0,0 0-16 0,3 1-4 15,0-1 0-15,-3-3 0 0,3 1 1 0,3-3 0 16,6-1 0-16,3-1 0 0,3-4-33 0,-3-2 0 16,6-5 0-16,3-3 0 0,3-3-9 0,0-5-9 15,3-2-2-15,-1-4 0 16,1 1-17-16,0-3-4 0,-3 1-1 0,0-4 0 16,3 0-13-16,-3 1-2 0,-4-3-1 0,4 0 0 15,-3 2 11-15,0 1 3 0,0-1 0 0,-9 3 0 0,0 3 30 0,0 5 14 16,3-3-12-16,-9 6 12 0,0 5 25 0,0 0 13 15,0 0 2-15,0 0 1 0,-9 8 19 0,0 3 3 0,0 5 1 16,0-1 0-16,3 4-11 0,-3-1-1 16,3 4-1-16,0-4 0 0,3 1-27 0,0-1-6 15,0 1-1-15,3-3 0 0,-3-3-9 0,6-3-8 16,-3 4 9-16,3-6-9 0,6-1 0 0,0-1 0 16,0-6 0-16,6 0 0 15,-3-3-36-15,6-5 0 0,3 0 0 0,-1-2 0 16,-2-1-38-16,0-2-8 0,3 0-2 0,3-3 0 15,-3 0-22-15,-1-3-5 0,-2 3-1 0,0-2 0 0,0 2 52 16,-3 0 9-16,0 0 3 0,-3 3 0 0,-6 3 48 0,3 2 0 0,-4 0 14 0,-5 8-3 16,0 0 57-16,0 0 11 0,0 0 2 0,0 0 1 15,-3 8 6-15,1 0 0 0,2 5 1 0,0-3 0 16,-6 4-37-16,3-4-7 0,0 3-1 0,0-2-1 16,3 2-27-16,3 0-4 0,-3-5-2 15,3 3 0-15,0-6-10 0,3 1 0 0,-1-1 0 0,4-3 0 0,0-2 9 16,3 0-9-16,-3-5 10 0,3 0-10 0,3-3 0 0,-6 0-20 15,6-3 4-15,-3 1 0 16,3-3-32-16,-4-1-7 16,4 1-1-16,-3 0 0 0,0 0 13 0,-6 2 3 0,3 1 0 0,0-1 0 0,-6 6 22 15,3 2 5-15,0 0 1 0,-6 3 0 16,0 0 35-16,0 0 7 0,0 8 2 0,-3 3 0 16,0-1-7-16,0 4-1 0,0-4 0 0,3 4 0 0,0 1-9 0,-3 1-3 15,3-3 0-15,0 1 0 16,6-1-70-16,0-5-14 0,0 2-4 15,3-4 0-15</inkml:trace>
  <inkml:trace contextRef="#ctx0" brushRef="#br0" timeOffset="105064.92">6038 8758 1900 0,'0'0'169'0,"0"0"-135"0,0 8-34 0,-3-3 0 16,3-5 137-16,0 0 21 0,0 0 4 0,0 0 1 15,0 0-105-15,0 0-21 0,6 0-4 0,3-5-1 16,3-1-32-16,-3 1 0 0,6-3 0 0,-3-2 0 16,3-4 0-16,3 4 0 0,-4-3 0 0,4-3 0 15,-3 0 0-15,-3 0 0 0,0 0-12 0,0 3 3 16,-3-6-3-16,0 3-1 0,-6-2 0 0,0-1 0 16,-6-2 13-16,0 3-9 0,0 2 9 0,-3 0-8 15,-3 3 8-15,-3 2 0 0,0 3 0 0,0 6 0 16,-6 2 46-16,1 5 8 0,-1 3 2 0,-3 2 0 0,-3 6 6 0,0 3 2 15,0-1 0-15,-2 3 0 0,2 6-36 0,0-6-6 16,3 3-2-16,3 0 0 0,6 2-12 0,0-5-8 16,6 0 8-16,1-2-8 0,8 2 0 0,-1-5 0 15,4 0 0-15,6-6-8 16,0-2-88-16,3 0-18 0,3-2-3 0,-3-4-707 16,6-2-142-16</inkml:trace>
  <inkml:trace contextRef="#ctx0" brushRef="#br0" timeOffset="105403.18">6193 8676 2142 0,'-21'18'95'0,"9"-7"19"0,0 2-91 0,-2 0-23 16,-1 6 0-16,0-1 0 0,-3 3 97 0,0 1 15 15,0 1 4-15,0 4 0 0,3 2-52 0,-2 3-9 16,-1 2-3-16,3 1 0 0,3 2-38 0,-3 0-14 16,6 2 9-16,-6 1-9 0,3 0 0 0,3-1 0 15,1 1 0-15,2 5 0 16,-6 0-20-16,3-3-10 0,3-2-2 0,-3 5 0 15,0 0-24-15,3-3-4 0,-6-2-2 0,3 0 0 0,0-9 31 0,-3 4 7 0,3-1 0 0,-6-2 1 16,-2 0 35-16,-1 0 6 0,3-3 2 0,-3 0 0 16,0-3 58-16,0-2 12 0,0-3 2 0,4-2 1 15,-7-6-13-15,6-3-2 0,0-4-1 0,0-6 0 16,0-3-22-16,0-7-5 0,9-4-1 0,-6-4 0 16,4-3-23-16,8-6-5 0,-9 1-1 0,9-6 0 15,0 0-8-15,9-2-1 0,-4-1-1 0,4 1 0 0,3-3-10 16,0 0 8-16,3 0-8 0,3 3 8 15,-3-6-8-15,3 5 0 0,3 1 0 0,2 2 0 16,1 1 0-16,-6 1-14 0,9 4 3 0,-6 2 1 16,-3 0-38-16,-1 1-8 0,4 1-2 15,0-1-881-15,0 1-176 0</inkml:trace>
  <inkml:trace contextRef="#ctx0" brushRef="#br0" timeOffset="105916.83">6988 8451 403 0,'0'0'36'0,"0"0"-36"0,0 0 0 0,0 0 0 0,0 0 316 0,0 0 56 16,-3 8 11-16,0 0 2 0,-3 2-233 0,0 6-48 16,3 3-8-16,-3 4-3 0,0-1-37 0,3 4-8 15,0 1-2-15,0-1 0 0,0 3-22 0,3-5-4 16,0-3 0-16,3 0-1 0,3-5-11 0,-3 0-8 16,3-8 9-16,3 0-9 0,3-3 0 0,0-2 0 15,3-6 0-15,0-2 0 0,-1-3 25 0,4-3 6 16,0-5 1-16,0-2 0 0,6 2-32 0,-6-5 0 15,-3 0 0-15,-1 2 0 0,4-5 0 0,-3 6 0 16,3-1 0-16,-3 1 0 0,-3 2 0 0,3 0-15 16,-3 3 2-16,-3 2 0 15,0 3-39-15,-4 0-8 0,1 3-2 0,-6 5-624 16,3-5-125-16</inkml:trace>
  <inkml:trace contextRef="#ctx0" brushRef="#br0" timeOffset="106434.45">7544 8591 2116 0,'0'0'47'0,"-5"5"9"0,2 1 3 0,3-6 0 0,-6 2-47 0,6-2-12 0,0 0 0 0,0 0 0 15,0 0 8-15,0 0 0 0,11-2 0 0,1-4 0 16,-3 1 16-16,3-3 4 0,-3 0 0 0,0-2 0 15,3-4-28-15,0 4-12 0,-3-6 0 0,3 3 1 0,0-1 11 16,0 1 0-16,-4 0 0 0,-2 2 0 0,0 1 0 16,-3-3 9-16,0-1-9 0,-6 4 0 0,0-3 8 0,0 2-8 15,-6 0 0-15,-2 6 0 16,2 0 16-16,-3 2-3 0,0 3-1 0,-3 3 0 0,-3 2 44 0,-3 0 9 16,3 6 2-16,-2 2 0 0,-1 3-32 0,0 0-7 15,3 2 0-15,0 1-1 0,0-1-15 0,6 4-2 16,-2 1-1-16,5-1 0 0,3 1 9 0,0 4 2 15,6-3 0-15,0 0 0 0,9-6-20 0,0 3 0 16,2-8 0-16,4-2 0 16,0-3-24-16,6 0-8 0,3-5-1 0,0-3-1 15,-1-6-18-15,-2 1-3 0,6-3-1 0,0-3 0 16,-3 1-48-16,3-3-11 0,-4-3-1 0,-2 3-1 16,-6-3 37-16,0 0 7 0,-3-3 1 0,-3 1 1 0,0-1 71 0,-6 1 0 15,-3-1 15-15,-3 1-3 0,0 2 40 0,-3-3 7 0,-6 1 1 0,0 2 1 16,-3 3-5-16,0-1 0 15,-9 4-1-15,4 2 0 0,2 3-2 0,0-1 0 16,0 6 0-16,-3 0 0 0,0 0-17 0,3 6-3 16,4-4-1-16,2 4 0 0,0-1-22 0,9 3-10 0,-3-3 8 15,9 0-8 1,3 1-42-16,3-1-14 0,0 0-2 0,8-5-646 0,1 3-130 0</inkml:trace>
  <inkml:trace contextRef="#ctx0" brushRef="#br0" timeOffset="110788.93">8036 8424 403 0,'0'0'36'0,"0"0"-36"0,0 0 0 0,0 0 0 0,0 0 214 0,0 0 36 16,0 0 7-16,0 0 2 0,0 0-131 0,0 0-25 15,0 0-6-15,0 0-1 0,0 0 0 0,0 0-1 16,-3 8 0-16,3-2 0 0,-3 2-19 0,0 2-3 15,0 1-1-15,-3 2 0 0,0 3-12 0,-3 0-2 16,3 2-1-16,-3-2 0 0,-3 5-40 0,3-2-8 16,3-1-1-16,0 1-8 0,3-6 14 0,-3 0-4 15,3 0-1-15,3-2 0 0,-3-3-9 0,0-3 8 16,3 3-8-16,0-8 8 0,0 0-8 0,0 0 0 0,0 0 0 16,9-5 0-16,3 0 0 0,-3-3 10 15,0-3-2-15,0-2-8 0,3-3 8 0,0 0-8 0,0-2 0 16,0-1 0-16,0 1 8 0,2 2-8 15,4-3 0-15,3 1 0 0,-3 2 0 0,3 3 0 0,-6-3 0 16,3 5 0-16,-1 1 0 0,-2-1 0 0,0 3 0 0,-3 3 0 16,0-1 0-16,0 4 0 0,-3 2 0 0,0 0 0 15,-9 0 0-15,0 0 0 0,0 0 0 0,9 2 0 16,-9-2 0-16,3 6 0 0,0 4 0 0,0-2 0 16,-3 3 0-16,-3 2 8 0,-3 0 1 0,3 0 0 15,-3 6 11-15,0-3 1 0,0 2 1 0,-3-2 0 0,0 0-5 16,3 0-1-16,-3 3 0 0,0-4 0 15,3 1-6-15,3-2-2 0,0-4 0 0,3-2 0 0,0 3-8 16,0-3 0-16,0-8 9 0,0 0-9 0,9 5 0 0,3-2 9 16,-3-6-9-16,3 0 0 15,0-2-144-15,0-6-36 0</inkml:trace>
  <inkml:trace contextRef="#ctx0" brushRef="#br0" timeOffset="111906.9">9065 8440 1213 0,'0'0'53'0,"0"0"12"0,0 0-52 0,0 0-13 16,0 0 0-16,0 0 0 0,6-2 87 0,-3-4 14 15,3 1 3-15,0 0 1 0,0-1-56 0,0 1-11 16,3-3-2-16,-3 0-1 0,3 0-1 0,0-2 0 0,3-1 0 0,-3 1 0 15,3-4-12-15,0-2-2 16,-3 1-1-16,-1-1 0 0,4-3-3 0,-3 3-1 0,0-5 0 0,0 3 0 16,0-1 10-16,-3 3 3 0,0 3 0 0,0 2 0 15,-3 1 5-15,-3 2 2 0,0 0 0 0,-3 3 0 16,3 5 13-16,-6-3 2 0,0 0 1 0,-3 3 0 16,0 6-10-16,0-1-1 0,0 0-1 0,-3 3 0 15,4 3-25-15,-4-1-5 0,-3 1-1 0,6 2 0 16,-3 3 2-16,0-3 0 0,0 3 0 0,3 3 0 0,-3-6-10 15,6 3 8-15,0-3-8 0,0 3 8 0,3-6-8 0,3 1 0 16,3 0-10-16,3-3 10 16,0-1 0-16,6-4 0 0,0 0 0 0,3-3 10 0,0 0-18 15,3-3-4-15,6-2-1 0,-4 0 0 16,7-3-30-16,0 0-5 16,3-6-2-16,-1 4 0 0,-2-1 22 0,0 1 5 0,0-4 1 0,-6 7 0 0,0 1 22 15,-4 1 0-15,-5 2-9 0,0 3 9 0,-3 3 0 16,-9-3-8-16,0 8 8 0,-3 2 0 0,0 4 0 0,-6-1 0 15,-3 3 0-15,0 0 0 0,-2 5 0 0,-1-3 11 16,-6 4 0-16,0-1 0 0,-3 3 12 0,-3 2 2 16,4 0 1-16,-1 1 0 0,0-1-5 0,3-2-1 15,-3 0 0-15,0 0 0 0,1 0-5 16,2-3-2-16,-3-3 0 0,3 1 0 0,3-3-5 0,0-6 0 16,7-2-8-16,-1-3 12 0,3-2-12 0,3-3 8 15,3-3-8-15,3-2 0 0,3-3 9 0,6-2-9 16,0-6 8-16,0-3-8 0,2 1 0 0,4-1 0 15,0-2 0-15,3-3 0 0,-3 3 0 0,3 3 0 0,0-6 0 16,0 8 0-16,-1 0 0 0,1 5 0 16,-6 3 0-16,0 1 0 0,3 1 0 0,-9 4 0 0,0-1 0 15,3 3 0-15,-6 5-10 0,3 1 10 16,-6 1 0-16,0 1-9 0,0 3 9 0,3 0 0 16,-3-3 0-16,0 2 0 0,-3 3 8 0,3 1-8 15,3 1 10-15,0-1-10 0,-3-6 10 0,3 0-10 16,3-1 10-16,0 4-10 0,2-3 0 0,1-3 0 0,0 1 0 0,0-1 0 15,6-2 20-15,-3-3-3 0,6 0 0 0,-3-3 0 16,-3 0-17-16,0-2-19 0,3 0 4 0,-4-3 1 16,7 0-110-16,-3 0-23 0,3-5-4 0,0-1-528 15,-3-1-105-15</inkml:trace>
  <inkml:trace contextRef="#ctx0" brushRef="#br0" timeOffset="112883.59">9726 8281 345 0,'9'-5'31'0,"-9"5"-31"16,0-2 0-16,3-1 0 0,-3-2 292 0,0 5 53 15,0 0 11-15,0 0 1 0,0 0-166 0,-6 5-34 16,0 0-6-16,-3 6-2 0,3-1-65 0,-3 4-14 16,-2-1-2-16,2 3-1 0,-3 0-27 0,0 2-4 15,3-2-2-15,0 0 0 0,-3 2-6 0,3-2 0 16,0 3-1-16,3-1 0 0,-3 3-3 0,3-2 0 16,3 2 0-16,0-2 0 0,0-1-24 0,6 1 0 15,0-6 0-15,3 0 0 0,0 0 0 0,3-2 8 16,0-3-8-16,3-3 0 0,0 0 12 0,3-2-2 15,0-8-1-15,3 0 0 0,-1-3-20 0,-2-3-4 16,9-2-1-16,-3 0 0 16,0-3-21-16,-3-3-5 0,-3 1-1 0,2-1 0 15,-2 3 13-15,0-2 2 0,-3 2 1 0,0 0 0 0,0 0 27 0,-3 0 0 0,0 3 0 0,-3 2 0 16,0 1 0-16,-3 2 0 0,0 3 0 0,-3 5 0 16,-3-6 12-16,3 6 4 0,-6-2 0 0,0 2 1 15,3 2 7-15,-3-2 0 16,0 6 1-16,0-4 0 0,-3 4-7 0,6-1-2 0,0 3 0 0,0-3 0 15,0 3 0-15,-3 5-1 0,3 0 0 0,0 1 0 16,0-1-7-16,0 3 0 0,3 2-8 0,0 1 12 0,0-1-29 16,3 1-7-16,3 2 0 0,-3-2-1 15,-3-1 25-15,6-5 0 0,0 1 0 0,3-7 0 16,3-1 10-16,0-4 7 0,3 1 2 0,3-3 0 16,-4 0-19-16,4-3 0 0,0-2 8 0,3-8-8 15,0 2 0-15,0-2 0 0,-7 2 0 0,4-2 0 0,-3-3 0 0,3 1 10 16,-3-7-10-16,0 1 8 0,0 5-8 0,0 0-12 15,-3 1 2-15,-4 4 1 16,-2 0 9-16,0 1 11 0,3-3-3 0,-3 2 0 0,0 0-8 0,-3 3-9 16,0 1 9-16,-3-4-13 0,0 3 13 0,0 3 0 15,0 5 0-15,0 0 0 0,-6-6 0 0,6 6 10 16,0 0-2-16,-3-5 0 0,3 5-8 0,-6-5 0 16,6 5 0-16,0 0 0 0,0 0 0 0,0 0 8 15,0 0-8-15,0 0 0 0,0 0 0 0,0 0 0 16,0 0 0-16,0 0 0 0,0 0 0 0,0 0 0 0,0 0 0 15,0 0 0-15,0 5 0 0,6-2 8 0,-3-1-8 16,0 1 8-16,6 2-8 0,-3-2 0 16,0 0 0-16,3-1-11 0,3 4 11 0,-3-4 0 0,0 1 8 15,0-3-8-15,3 0 0 0,2-3 0 0,1 1 0 16,3 2 0-16,0-6 0 0,3 1 0 0,0 2 0 16,-3-2 0-16,-1-3 0 0,-2 3 0 0,3 0 0 15,0-1 0-15,-6-2 0 0,3-2-8 0,-3 2 8 0,0 0 0 16,-3 0 0-16,2 3-10 0,-2-3 10 0,0 0 0 15,-3 2 0-15,0-1 0 0,0 1 0 0,-3 1 0 16,0 2 0-16,0-2 0 0,0-3 0 0,0 3 0 16,-3-1 0-16,-3 1 0 0,3 3 0 0,-3-6 9 0,3 0-9 15,-6 2 0-15,3 1 0 0,-3-3-11 0,0 0 11 16,-3 0 0-16,3 6 0 0,-3-1 0 0,-2-2 0 0,2 2 0 16,-3 6 0-16,0 2 0 15,-3 0-16-15,-3 3-8 0,0 3-2 0,-3 2 0 0,4 3 75 0,-1 0 15 16,0 2 4-16,3 1 0 0,-3-1-37 0,6 4-7 15,0-4-2-15,6-2 0 16,0 0-11-16,0 0-3 0,0-3 0 0,3 3 0 0,3 0-8 0,0 2 0 16,3 1 0-16,3 4 0 0,0-1 0 0,0-1 0 15,3-3 0-15,3 1 0 0,3-3 0 16,0-3 0-16,3-2 9 0,0-4-9 0,-1-1 10 0,4-1-2 16,0-8-8-16,-3 1 12 0,0-1-12 0,0-5 11 15,0 0-11-15,-4 0 10 0,1-5-10 0,0 0 8 16,3 0-8-16,-3-1 8 15,0 1-48-15,0 0-11 0,-3 0-1 0,3-1-1 16,-4 1-111-16,1 3-23 0,0-1-4 0</inkml:trace>
  <inkml:trace contextRef="#ctx0" brushRef="#br0" timeOffset="113191.32">10917 8184 288 0,'-3'8'12'0,"0"-3"4"16,0 3-16-16,-3 0 0 0,0 0 0 0,0 5 0 0,-3 0 468 0,0 0 92 15,3 3 17-15,0 0 4 0,-3 0-395 0,3-3-79 16,1 3-16-16,2-5-3 16,0 2-46-16,0 0-9 0,-3 0-1 0,3 1-1 0,3-1-19 0,-3 0-4 15,3 0-8-15,0 3 12 0,3 0-12 0,-3-3 0 16,0 6 0-16,3-6 0 16,-3 0-112-16,3-2-28 0,0-1-5 0</inkml:trace>
  <inkml:trace contextRef="#ctx0" brushRef="#br0" timeOffset="113378.81">11054 7818 2365 0,'-6'-2'52'0,"3"-1"10"0,0-2 2 0,0 0 4 0,0 2-55 0,3 3-13 0,0 0 0 0,0 0 0 15,0-8 31-15,0 8 3 0,6-5 1 0,0 5-757 16,3-3-151-16</inkml:trace>
  <inkml:trace contextRef="#ctx0" brushRef="#br0" timeOffset="113958.33">11771 7649 1807 0,'0'0'40'0,"0"0"8"0,0 0 1 0,0 0 2 0,0 0-41 0,0 0-10 0,0 0 0 0,0 0 0 16,3 8 95-16,-6 5 17 0,-3 1 3 0,0 4 1 0,-3 3-48 0,0 3-8 15,-5 5-3-15,2 3 0 0,0 0-17 0,0 2-4 16,-9 0-1-16,3 6 0 0,0 0-18 0,-3 5-3 16,4 0-1-16,-4 2 0 0,3-2-5 0,0-2-8 15,3-1 11-15,3-13-11 16,0-2 9-16,3-1-9 0,0-2 0 0,1-3 9 0,2-2-9 0,3-1 0 16,0 1 0-16,3-4 0 15,0-1-135-15,0-4-25 0,6-4-6 0,0-4-837 0</inkml:trace>
  <inkml:trace contextRef="#ctx0" brushRef="#br0" timeOffset="114445.03">11953 7440 1605 0,'0'0'71'0,"0"-5"15"0,0 0-69 0,0 5-17 16,-3-6 0-16,3 6 0 0,0 0 124 0,0 0 20 0,0 0 5 0,-6 3 1 15,0 2-63-15,0 3-13 0,0 3-2 0,-3-1-1 16,3 1-33-16,0 5-6 0,0 0-2 0,0 5 0 16,0 0-9-16,0 5-1 0,0 1-1 0,-3 5 0 15,1-1-6-15,-1 4-1 0,-3 2 0 0,3-3 0 16,-3 3-1-16,3-5-1 0,0 2 0 0,3-5 0 16,0-2-10-16,3-3 8 0,0-3-8 0,6 0 8 15,3-5-8-15,3-3 8 0,0-5-8 0,3 0 8 16,3-8 0-16,3-3-8 0,-1 1 12 0,4-6-4 15,-3-3-23-15,3-2-5 0,3-3 0 0,3 0-1 16,-7-5-31-16,7 0-5 16,3-3-2-16,-6 0 0 0,0-5-2 0,-1 0-1 0,-2-3 0 15,3 1 0-15,3-1 38 0,-3 3 7 0,-4 0 1 0,4 5 1 16,-9 0 15-16,0 8 0 0,-3 0 0 0,0 6 0 0,-9 4 44 16,3 1 6-16,-6 5 1 0,0 0 0 0,-6 11 28 0,0 2 5 15,-3 5 2-15,-6 4 0 0,0 4-33 0,-3 1-6 16,-3 7-2-16,-2 0 0 0,2 1-5 0,0-4 0 15,3 6-1-15,3 1 0 0,-6-1-39 0,7-3 0 16,-4 6 0-16,0-1 0 0,6 1 0 0,0 0 0 16,3-3 0-16,0-3 0 0,3 1 0 0,3-9 0 15,0-2 0-15,6 0 0 0,-3-3-12 0,3-3-4 0,3-4-1 16,0-7 0 0,0 1-95-16,3-2-18 0,-3-1-4 0,3 0-1011 0</inkml:trace>
  <inkml:trace contextRef="#ctx0" brushRef="#br0" timeOffset="115025.48">12355 8231 1094 0,'0'0'97'0,"0"3"-77"0,0 2-20 0,-3 0 0 0,3-2 164 0,0-3 28 31,0 0 7-31,0 0 1 0,0 0-71 0,0 0-13 0,0 0-4 0,9 3 0 16,-4-3-52-16,1 0-12 0,3-6-1 0,0 1-1 15,0 0-29-15,3-6-5 0,-3 3-2 0,3-8 0 0,0 3-10 0,0-5 0 16,3 2 0-16,-6-3 0 0,3 3 16 0,-7-2 2 16,4 2 0-16,-3 5 0 0,-3 4-18 0,0-4 0 15,0-2 0-15,-3-1 0 0,-3 4 13 0,0 2-4 16,-3 0-1-16,0 0 0 0,0 0 39 16,-5 3 7-16,-1 2 2 0,3 3 0 0,-3 5-21 0,0 1-4 15,-3 2-1-15,0 5 0 0,3 0 3 0,-3 6 1 16,0-1 0-16,1 3 0 0,2 1-20 15,3 1-4-15,0 1-1 0,0 3 0 0,6-4-9 16,3 1 0-16,3-3 0 0,3-2 0 0,3 2 0 0,0-8 0 16,0 3 0-16,0-5 0 0,2-1 0 0,1-2 0 15,0-2 0-15,0-1 0 0,3 0-10 0,0-2 10 16,-3-3-13-16,3 0 5 0,0 0 8 0,0 0 0 16,-1-3 0-16,-2 1 0 0,3 2 0 0,-3 0 0 15,-3-3 0-15,0 3 0 0,-3 3 0 0,0-1-10 0,-3 3 10 0,0 1 0 16,-6-1 0-16,3 0 0 15,0 3 0-15,-3-2 0 0,0 2-19 0,0-3 3 0,0 3 1 0,3-3 0 16,-3 0 15-16,3 1 0 0,0-6 0 0,0 0 0 16,0 0 20-16,0 0 8 0,0 0 0 0,3 0 1 15,3-3-15-15,0-5-3 0,-3 3-1 0,3-3 0 16,3-3-10-16,0 1 8 0,3-1-8 0,-4-2 8 16,4 0-8-16,3-1 0 0,0-1 0 0,0-4 8 15,0 0-8-15,3-4 0 0,-3-1 0 0,2 0 0 16,1 0 0-16,0 0 0 0,0 1 0 0,3-1 0 0,3 3 0 15,0 2 0-15,-1-2 0 0,1 2 0 16,0 6-75 0,0-3-17-16,-3 3-3 0,-1 0-1161 0</inkml:trace>
  <inkml:trace contextRef="#ctx0" brushRef="#br0" timeOffset="115856.27">13322 7752 1378 0,'0'0'30'0,"0"0"6"0,3-5 2 0,0 0 2 0,3 2-32 0,-6 3-8 0,3-5 0 0,3 2 0 16,0 0 98-16,0-2 18 0,3 0 4 0,-3 0 1 15,3 2-19-15,-1-2-4 0,4-1-1 0,6 1 0 16,-6-3-45-16,6-2-10 0,3 2-2 0,-3-3 0 15,-3-5-25-15,2 6-6 0,4-4-1 0,0 1 0 0,3 0-8 0,-3 0 10 16,0-1-10-16,-1 1 10 0,-2 0-10 0,-3 0 0 16,0 0 9-16,0-3-9 0,-3 0 8 0,-3 0-8 15,0 0 8-15,0-5-8 0,-3 2 8 0,-3-2-8 16,0-3 8-16,-3 3-8 0,0-3 0 0,-3 6-8 16,-3 2 0-16,0 3 0 0,-3 5 29 0,-3 3 7 15,-3 2 0-15,-6 6 1 0,-3 2 15 0,-3 3 2 16,-2 2 1-16,-1 6 0 0,3 3-15 0,0 2-4 15,-2-3 0-15,-1 9 0 0,3-1-12 0,3 1-2 16,-3-1-1-16,7 6 0 0,-4 0-5 0,6 2-8 16,-3 6 11-16,0 0-11 0,3-1 8 0,-2 1-8 15,-1 2 0-15,3-2 0 0,0-6 8 0,0 1-8 16,3-1 0-16,3-2 0 0,0 0 0 0,4-1 0 0,-1-2 0 16,0 1 0-16,3-4 0 0,0-2 10 15,3 0-10-15,0-6 8 0,3-2 4 0,3-3 1 0,0-5 0 16,6 0 0-16,0-5-13 0,0-6 0 0,2-2 0 0,4-3 0 15,0-3 0-15,3 1 0 0,0-6 0 0,3 0 0 16,0-5 0-16,-1 2 0 0,4 1 0 0,-3-1 0 16,3 3 0-16,-3 3-13 0,0 0 4 15,-1 0 1-15,-2 5-2 0,-3 2 0 0,-3 4 0 0,0-1 0 16,-3 3 10-16,0 0-12 0,-3 3 12 0,-3 2-12 16,0 6 12-16,-6-1 0 0,-3 1 0 0,0 2 0 15,0-2 0-15,-3 2 0 0,0 0 0 0,-3 0 0 16,3 1 0-16,0-1-8 0,-3 0 8 0,3-2-8 15,1-3 8-15,2 2 0 0,-3 1 0 0,0-3 8 16,3-3 0-16,0 3 0 0,0 0 0 0,3-3 0 16,0-2-8-16,3 5 8 0,0-3-8 0,0 3 8 15,0-8-8-15,3 5 0 0,-3 3 0 0,3-3 0 0,3 3 0 16,-3-2 0-16,3-1 0 0,3 0 0 0,-3 1 0 0,3-4 0 16,-1 1 0-16,1 0 0 0,3-1 0 0,0 1-20 15,0-1 4-15,0-2 1 16,0 3-119-16,3-3-24 0,-3-5-5 0,0 0-908 15</inkml:trace>
  <inkml:trace contextRef="#ctx0" brushRef="#br0" timeOffset="116431.25">13703 7990 2419 0,'0'0'53'0,"0"0"11"0,-6 6 3 0,3-1 1 0,-3-2-55 0,3 2-13 0,0 0 0 0,0 1 0 15,0-1 69-15,0 3 11 0,-3 0 3 0,0 2 0 16,0 4-47-16,0-1-8 0,3 3-3 0,-3-1 0 16,-2 1-14-16,5 0-3 0,-3 3-8 0,0-3 12 15,0 0 1-15,3-3 0 0,3 3 0 0,-3-3 0 16,3 0-13-16,0-2 0 0,3-6 0 0,0 3 0 16,6-3 0-16,-3-2 0 0,-6-3 0 0,11 0 0 15,1-3 0-15,0-2 0 0,-3-3 0 0,6-3 0 16,0 1 0-16,-3-6 0 0,3 3 0 0,0-3 0 15,3-3-8-15,-4 1-5 0,1-3-1 0,0 5 0 16,3 0 6-16,-3-3 8 0,0 6-13 0,0 0 5 0,0 2 8 16,-7 3 0-16,4 0 0 0,-3 6 0 0,-6-1 0 0,3 0 0 15,0 6 0-15,-3 0 0 0,-3 2 0 16,-3 3 11-16,0 5-3 0,0 0 0 0,-3 3 18 16,0 0 3-16,0 3 1 0,0-6 0 15,0 3-30-15,1 0 0 0,2 0-11 0,-3-3 11 0,3 3-16 16,0-3 5-16,3-3 1 0,-3 4 0 0,6-4 10 0,-3-2 0 15,0-8 0-15,3 3 0 0,6 0 0 0,-3-6 0 16,5 0 0-16,1-7 0 0,0 2 0 0,0-6 0 16,3-1 0-16,0-1 0 0,3-3 0 0,0-2 0 15,2 3 0-15,1-1 0 0,0 0 13 0,0 4 5 16,0 1 1-16,-9 9 0 0,3-3-19 0,-3 3 0 16,-1 0 0-16,-2 2 0 0,0-2 0 0,-3 5 0 15,0 2 0-15,-6-2 0 0,0 6 0 0,0 4 0 0,0 1 0 16,-6-1 0-16,3 4 0 0,0-1 0 15,-3-3 0-15,3 4 0 0,-6-1-12 0,3 3-5 0,1 0-2 16,2-1 0-16,-3 1 19 0,3 3 0 0,0-3 0 0,0-3 0 16,3 0 0-16,3-5 0 0,0-3 0 0,3 1 0 15,-6-6-55 1,11 2-7-16,1-2-2 0,3 0-751 0,-3-2-150 0</inkml:trace>
  <inkml:trace contextRef="#ctx0" brushRef="#br0" timeOffset="116947.17">14468 8160 1209 0,'-12'5'53'0,"9"-2"12"0,0-3-52 0,3 2-13 15,-3-2 0-15,-3 3 0 0,6 2 272 0,-3 1 51 16,3-4 10-16,-3 4 3 0,0-1-218 0,3-5-43 16,0 0-9-16,0 0-2 0,0 0-51 0,12 2-13 15,-3 1 0-15,6-3 0 0,-3-3 20 0,0 1 0 16,3-3 1-16,-3-3 0 0,-1 0-21 0,1 0 8 15,3-3-8-15,-3 1 0 0,-3-1 0 0,0-2 0 16,-3 2 0-16,3-2 0 0,0-11 0 16,-6 11 0-16,0 0 8 0,0 2-8 0,-3-2 0 15,-3 0 8-15,0 2-8 0,0 0 0 0,-3 3 0 0,0 3 0 16,-3 0 8-16,-3 2-8 0,-3 1 11 0,-3 2-11 16,0 2 12-16,-2 6 29 0,-4 0 7 0,0 5 0 15,3 3 1-15,0 3-26 0,1-1-6 0,2 1-1 0,0 2 0 16,3 3-4-16,6-6-2 15,0 1 0-15,3 2 0 0,0-2-10 0,0-1 0 0,3 1 0 0,3-4 0 16,0-1 0-16,3 2 0 0,3-6 0 0,0 1 0 16,3-3 0-16,3-6 0 0,0-2 0 0,3 0 0 15,3-5-34 1,-4-3-9-16,4-3-1 0,0-2-1 0,0-3 36 0,3 0 9 0,0-2 0 0,3-3 0 16,-7 2 0-16,4 1-8 0,-3-1 8 0,-3 3-8 15,-3 3 8-15,0 3 0 0,-3-1 0 0,0 3 0 16,-3 3 0-16,-3 2 0 0,3 0 0 0,-6 3 0 15,0 0 0-15,0 0 12 0,-6 11-2 0,3 2-1 0,0 0 11 0,0 1 3 16,0 2 0-16,0-1 0 16,0 1-11-16,0 0-1 0,0 0-1 0,0 0 0 0,0-3-10 0,0 0 0 15,3 1 0-15,0-1 0 0,3-3 0 0,0-2 0 16,3 3 0-16,-3-6 0 16,-3-5-60-16,9 3-15 0,0-3-2 0,-1 0-1186 15</inkml:trace>
  <inkml:trace contextRef="#ctx0" brushRef="#br0" timeOffset="117491.71">15167 7332 1206 0,'9'-22'53'0,"-6"17"11"0,6-5-51 0,-3 2-13 16,0 0 0-16,-3 0 0 16,3 0 107-16,0 3 18 0,-6 5 4 0,0 0 1 0,0 0-26 0,0 0-4 15,0 0-2-15,-3 5 0 0,3 3-4 0,-6 0-1 16,0 5 0-16,-3 5 0 0,0 6-13 0,-3 5-4 15,1-2 0-15,-1 5 0 0,-3 2-16 0,-3 3-3 16,-3 5-1-16,-3 9 0 0,0-1-13 0,-2-2-3 16,-1 4-1-16,3-1 0 0,0-4-39 0,3-2 0 15,4 0 0-15,2 0 0 0,0-5 8 0,6-8-8 16,3-1 8-16,0 1-8 0,3 0 32 0,0-3 1 0,0-2 1 0,6-4 0 31,-3-2-78-31,3 1-16 0,3-6-4 0,0-3 0 0,-3-5 52 0,0 0 12 0,6-6 0 16,-3-2 0-1,3-5-143-15,3 0-25 0,2-6-6 0,1 1-574 0,-3-4-116 0</inkml:trace>
  <inkml:trace contextRef="#ctx0" brushRef="#br0" timeOffset="118202.43">15123 8117 403 0,'0'0'36'0,"0"0"-36"0,0 0 0 0,0 6 0 15,0-6 299-15,0 8 53 0,3-3 10 0,-3 3 2 0,0-8-203 16,3 5-41-16,0 3-8 0,3-3-1 0,-6-5-48 0,3 3-10 16,6-6-1-16,-3 3-1 0,-1-2-19 0,4-1-4 15,-3-2-1-15,3 0 0 0,0-3-2 0,6-3 0 16,-3 0 0-16,3 1 0 0,0-3-9 0,0 2-3 16,-3-2 0-16,2 2 0 0,-2 1-5 0,-3-1-8 15,-3 0 11-15,-3 4-11 0,3-4 18 0,-3 0-3 16,-3 3-1-16,0 0 0 0,3-2 14 15,-3 2 2-15,0 0 1 0,0 3 0 0,-3-3-15 0,-3 5-2 16,-3 1-1-16,-6 2 0 0,1 2 31 0,-4 3 5 16,3 3 2-16,-3 3 0 0,0 2-33 0,3 3-6 15,0 0-2-15,3 2 0 0,-3 1 2 0,4 2 0 16,-1 0 0-16,3 3 0 0,0-3 9 0,6-2 3 16,-3-1 0-16,6-2 0 0,-3 3-24 0,6-6 0 15,-3 0 0-15,6 0 0 0,-3-2-15 0,6-3-7 16,3 0-2-16,0-8 0 0,-1 0 24 0,4-5 0 0,3-3-9 15,3-6 9 1,0-1-34-16,0-4-3 0,3 1-1 0,-1-4 0 0,1 1 52 0,0 0 10 0,3 2 3 0,-3 4 0 16,-1-1-27-16,-2 5 0 0,-3-2 0 15,-3 8 0-15,0-3 0 0,-6 2 0 0,0 4 0 16,-9 2 0-16,0 0 0 0,0 0 0 0,0 0 0 0,3 8 0 16,-3 5 8-16,-3 0-8 0,-3 0 8 15,0 6-8-15,0-3 32 0,-3 2 0 0,0-2 1 16,0 8 0-16,0-5-33 0,3-6 0 15,0 0 0-15,3-2 0 0,0 2 0 0,3-5 0 16,-3 0 0-16,3 0 0 0,6-3 0 0,-6-5 0 0,9 0 0 0,3-3 0 16,0-5 0-16,3-2 0 0,0-1 0 0,0-2 0 15,2-3-44-15,-2-2-16 16,3 2-4-16,0-3 0 0,3 1 56 0,-3-1 8 0,0 3 0 16,2 0 10-16,1 3 2 0,-3 3 0 0,-3 2 0 0,-3 2 0 15,0 4-12-15,-3-1 0 0,0 0 0 0,0 3 0 0,-9 0 0 0,6 6 0 16,0-1 0-16,-6 6 0 0,-3 2 0 0,0 0 0 15,0 0 0-15,-3 3 0 0,0 5-9 0,0-2-7 16,0-1-2-16,-3 3 0 16,0 1 66-16,0-1 12 0,3-5 4 0,0 0 0 0,0-1-64 15,3 1 0-15,3-2-14 0,0-1 2 0,0-3 12 0,6-4 16 16,3 2-4-16,0-6-1 16,3 1-111-16,0-3-23 0,0-3-4 0,-3 1-1 15</inkml:trace>
  <inkml:trace contextRef="#ctx0" brushRef="#br0" timeOffset="118794.2">16718 7093 1267 0,'0'0'112'0,"0"0"-89"0,-6 6-23 0,0-1 0 16,-3 0 126-16,-5 9 21 0,-1-1 4 0,-3 5 1 15,3 1-25-15,-3 2-5 0,-3 3-1 0,0 5 0 16,1 3-53-16,-1-1-10 0,-3 4-2 0,0 5-1 16,0-3-2-16,-3 5 0 0,-2 6 0 0,-1 2 0 15,0 3 11-15,6 0 3 0,-2 2 0 0,8-12 0 16,0 2-54-16,0-1-13 15,3-1 0-15,0 7 0 0,3 3 0 0,0 0 0 0,3-3 0 0,1 11 0 16,5-13 0-16,3-9 0 0,0-2 0 0,6-5 0 16,-1-8 0-16,7-3-10 0,0-5 2 0,3-5 0 15,0 2-92-15,0-8-17 0,3 0-4 16,-3-2-1024-16</inkml:trace>
  <inkml:trace contextRef="#ctx0" brushRef="#br0" timeOffset="119547.2">16998 7390 403 0,'0'0'36'0,"0"0"-36"0,0 0 0 0,0 0 0 0,0 0 272 15,0 0 48-15,0 0 10 0,-6 8 2 0,3 2-165 0,-3 4-33 16,-6-1-6-16,0 5-2 0,0 1-41 0,1 2-8 16,-4 5-1-16,-3 6-1 0,-3 3-16 0,3-1-3 15,0 6-1-15,-3-3 0 0,-2 0 0 0,5 0 0 16,0 0 0-16,3 0 0 0,6-5-35 0,-3-3-6 15,3 3-2-15,3-1 0 0,0-4-3 16,3 2-1-16,0-5 0 0,3 2 0 0,3-7-8 16,0-4 0-16,-3-1 0 0,3-4 0 0,3-4 22 0,-6-6 2 15,0 0 1-15,9-6 0 0,-3-2-34 0,6-2-7 16,3-6-2-16,3 0 0 0,-3-2 8 0,5-4 2 16,1-1 0-16,3-1 0 0,0-3 8 0,0 3-13 15,0 1 5-15,2-1 8 0,1 0-18 0,-3 5 4 16,0 6 1-16,0 3 0 0,-4 2 13 0,-5 5 0 15,-3 6 0-15,-3 5-9 16,3 2-16-16,-6 1-3 0,-6 2-1 0,-3 6 0 0,3-4 29 0,-3 4 10 0,-6 0 0 0,0 2 0 16,0 2-10-16,0 1-17 0,3-3 4 0,-3 6 1 15,-5-1 12-15,2-2 13 0,0 0-2 0,0 0-1 16,-3-3-10-16,6 0 0 0,-3 0 0 16,0 0 8-16,3-5 4 0,-3 0 1 15,0-3 0-15,1-2 0 0,2 0-1 0,-3-6-1 16,-3 0 0-16,6-2 0 0,0-3-3 0,-3-3-8 15,0-2 12-15,0-3-4 0,3-3-8 0,0 1 12 0,-2-6-12 16,-1 0 12-16,3 0-12 0,0-5 0 0,3 3 0 0,0-4 0 16,-3 4 0-16,9-1-14 0,0 1 2 0,3 2 0 15,-3 0-180-15,3 3-35 16,6 2-7-16</inkml:trace>
  <inkml:trace contextRef="#ctx0" brushRef="#br0" timeOffset="119998.99">17337 7969 403 0,'0'0'36'0,"0"0"-36"16,0-5 0-16,0 0 0 0,0-1 329 0,3 1 59 15,-3 0 12-15,3 0 3 0,0-3-262 0,3 2-52 16,0 1-10-16,0-3-3 0,0 3-32 0,0-1-8 15,3-1 0-15,-3 1-1 0,3 1-10 0,0 0-1 16,3-1-1-16,0 1 0 0,0 0 15 0,-1 2 3 16,1 0 1-16,0 1 0 0,0 2-27 0,0 0-6 15,-6-3-1-15,6 6 0 0,0-1-8 0,0 1 0 16,-3 0 0-16,0 2 0 0,0-2 0 0,-4-1 0 0,1 4 0 0,-6-6 0 16,0 0 0-16,0 8 0 0,3 0 0 0,-3-3 0 15,-6 0 0-15,3 3 0 0,0-3 0 0,1 3 0 16,-7 0 8-16,0 0 0 0,-3 0 0 0,3 0 0 15,0 0 32-15,-3 3 7 0,-3-4 1 0,3 7 0 16,0-4-32-16,0 4-7 0,0-1-1 16,-2-3 0-16,2 4 2 0,0-4 0 0,0 6 0 0,3-3 0 15,-3 3 3-15,6-5 1 16,0-1 0-16,-3 4 0 0,6-1-1 0,-3 0 0 0,6 0 0 0,0 0 0 16,3-2-13-16,0 2 0 0,3 0 0 0,3-5 0 15,0 0 0-15,3 0 0 0,-3-2 0 0,6-1 0 0,0-2 0 16,-3-1 0-16,-1-2 0 0,4-2 0 15,0-4-164-15,3 1-36 0,-6-3-8 0,3-3 0 16</inkml:trace>
  <inkml:trace contextRef="#ctx0" brushRef="#br0" timeOffset="120547.1">17831 7935 2415 0,'0'0'53'0,"-5"3"11"0,-4 2 3 0,0 0 1 0,-3 0-55 0,0 3-13 15,-6 0 0-15,3 0 0 0,-3 5 76 0,6 1 13 16,0-1 3-16,-5 3 0 0,-1 2-61 0,3-2-12 16,3 3-3-16,3-1 0 0,3 1 4 0,3-1 1 0,-3 3 0 0,6 1 0 15,0-4-21-15,0 3-10 0,0-2 1 0,3-3 0 16,6-3 9-16,0-5 12 0,0 0-2 0,0-3-1 16,6-5-9-16,3-3 0 0,-1-2 0 15,1-3 0-15,3-2 0 0,0-4 0 0,0-4 0 16,0-3 0-16,-1 0 0 0,1-3 0 15,-3 0 0-15,3 0 0 16,-3 3-24-16,-3 2-8 0,-3 4 0 0,-3 1-1 0,2 4 33 0,-2 2 0 0,-3 0 0 16,-3 3 0-16,0-1 0 0,-3 6-8 0,0 0 8 0,0 8 0 15,-6-3 16-15,3 6 8 0,-3 0 0 0,0 2 1 16,-2 5 3-16,2-2 0 16,-3 3 0-16,3-3 0 0,0 0-38 0,0 2-7 0,3-2-2 0,-3 0 0 15,3 0 19-15,3 2 0 0,-3 1 0 0,3-6 0 0,6 0 0 16,-3-2 0-16,3-3 0 0,0 0 0 0,3-6 0 15,0 1 0-15,3 0 0 0,-1-1 0 0,1-4 0 16,3 2 0-16,0-3 0 0,3 0 0 0,-3-2 0 0,3-3 0 16,-3 0 0-16,-1 0 0 0,4-5 0 0,-3-3 0 15,0 0 0-15,0 0 0 0,0-2 0 0,-3-1 0 16,0-2 0-16,0 3 0 0,-1-4 16 0,-2 1 8 16,-3 3 0-16,0 2 1 0,0-3-25 0,-3 3 0 15,-3 1 0-15,0-1 0 0,-3 2 0 16,3 7 0-16,-3-4 8 0,-3 3-8 0,-3 0 0 0,3 3 0 15,-2 0 0-15,-1-1 0 0,-3 4 0 0,-6 2 0 16,6-3 0-16,-3 6 0 0,3-1 0 0,3 4 0 16,0-1 0-16,3 0 0 15,0-2-111-15,3 2-17 0,3 3-4 0,0 0-1 0</inkml:trace>
  <inkml:trace contextRef="#ctx0" brushRef="#br0" timeOffset="120721.63">18293 8332 2502 0,'0'0'111'0,"0"0"22"15,0 0-106-15,0 0-27 0,0 0 0 0,-3 8 0 16,3-8 80-16,0 0 10 0,0 0 2 0,0 5 1 0,0-5-67 16,0 0-14-16,0 0-2 0,0 0-1 31,0 0-124-31,0 0-25 0</inkml:trace>
  <inkml:trace contextRef="#ctx0" brushRef="#br0" timeOffset="121248.61">19037 7501 1710 0,'0'-8'76'0,"0"8"15"0,0 0-73 0,0-5-18 0,3-1 0 0,-3 6 0 0,0-5 55 0,0 5 7 16,0 0 2-16,0 0 0 0,0 0 14 0,-3 3 3 16,-6 2 1-16,0 3 0 0,0 5-26 0,-3 3-6 15,0 3-1-15,-5 7 0 0,2 3-12 0,-3 3-2 16,0 2-1-16,-3 3 0 0,3 6-18 0,-3-6-3 16,4 2-1-16,2-2 0 0,-3-2-12 0,3-1 8 15,3-2-8-15,3-3 0 0,0-5 0 0,3 0 0 16,3-3 0-16,3 0 0 15,3-5-77-15,0-3-15 0,3-5-4 0,0-3 0 16,-6-5-102-16,9-5-21 0</inkml:trace>
  <inkml:trace contextRef="#ctx0" brushRef="#br0" timeOffset="121716.36">19162 7297 403 0,'0'-8'36'0,"3"-2"-36"0,-3 2 0 0,3 0 0 15,-3 0 316-15,0 8 57 0,0-5 11 0,0-3 3 16,0 8-207-16,0 0-42 0,0 0-8 0,0 0-2 16,0 0-51-16,0 0-10 0,0 5-3 0,-3 6 0 15,0-4-23-15,0 7-5 0,-3 4 0 0,0 3-1 16,-3 3 5-16,-3 0 0 0,3 2 1 0,0 1 0 16,0 2-23-16,4-3-5 0,-4 1-1 0,3 2 0 0,0 0 0 15,0-2 0-15,3-1 0 0,3 1 0 16,6-6-12-16,0-5 0 0,3 2 0 0,3-7-10 15,-1-3 10-15,4-3 0 0,3-2 0 0,0-6 8 0,0-2-8 16,0-3 0-16,0 0 0 0,2-5 0 16,4-1-15-16,0-4-7 0,3-3-2 0,0-1 0 0,5 1 10 0,-5 0 2 15,-3 0 0-15,3-3 0 0,3 3 12 0,-4 0 0 16,-2-3 0-16,-3 3 0 0,0 2 0 0,-6 6 0 16,0-3 0-16,-7 8 0 0,1 6 0 0,-9 2 10 15,0 0-2-15,0 0 0 0,-6 13 13 0,1 3 3 16,-4 2 0-16,-3 3 0 0,-6 3 12 15,-3 3 2-15,0-1 1 0,-3 9 0 0,4-1-23 0,-1 0-4 16,0 3 0-16,0 6-1 0,-3-6-11 0,6 0 0 16,0-3 0-16,1 1 8 0,2-4-8 0,3-2 0 15,0 1 0-15,6-4 0 0,-3-2 0 0,6-3 0 16,3 0 0-16,0-2 0 0,3-1-15 0,0-5-5 16,0 1 0-16,3-1-1 15,3-5-136-15,-3-3-27 0,-3-5-6 0,9-3-928 0</inkml:trace>
  <inkml:trace contextRef="#ctx0" brushRef="#br0" timeOffset="122296.7">19561 8009 1792 0,'-6'5'80'0,"0"-2"16"0,3 0-77 0,-3 2-19 0,6 0 0 0,-3 0 0 16,0 1 104-16,3-4 18 0,-3 4 3 0,3-6 1 15,0 0-47-15,0 0-10 0,0 0-1 0,9 5-1 16,-9-5-31-16,12-3-7 0,0 1-1 0,0-1 0 0,0-2-19 15,0-1-9-15,-4-2 8 0,4 1-8 0,0-1 15 0,0-3-3 16,-3 0 0-16,3 1 0 0,0-1-12 0,-6 1 0 16,0-1 0-16,0-2 0 0,3 0 0 0,0-3-16 15,-6 0 3-15,3 0 1 0,-3 0 12 0,0 3 0 16,-6 2 0-16,0 3 0 0,0 0 32 0,3 8 10 16,-9 0 2-16,-3 3 0 0,0 2-20 0,-3 3-3 15,0 3-1-15,0-1 0 0,-3 4 20 0,0-1 3 16,-2 0 1-16,2 3 0 0,3 0-29 15,0-3-6-15,3 3-1 0,3 3 0 0,-3-1-8 0,6 1 0 16,0-4 0-16,3 4 0 0,3 0 0 0,3-1 0 16,6-5 0-16,3 0 0 0,-3 1-9 0,3-6 9 15,0-3-12-15,3-2 12 16,0-3-39-16,0-3-1 0,-1-2 0 0,1-1 0 16,-3-4-22-16,6-1-5 0,3-5-1 0,3 3 0 15,0 0 13-15,-1 0 3 0,1-1 0 0,3 4 0 16,0-1 20-16,-6 1 5 0,-1 2 1 0,-2 2 0 0,-3 4 26 0,-3 2-8 0,-3 0 8 0,-3 2 0 15,-3 4 0-15,-6-1 0 0,3 0 9 0,-6 3-9 16,3 3 50-16,-6 2 3 0,0-2 1 0,-3 7 0 16,-3 3-2-16,4-5 0 0,-1 0 0 0,3-3 0 15,0 1-52-15,0-4-20 0,6-2 1 0,0-3 0 16,3 1 19-16,0-6 0 0,0 0 0 0,6 0 0 16,-3-3 0-16,6 0 0 0,0-2 0 0,3-8 0 15,-1 2 28-15,-2-2 8 0,3-3 3 0,-3 3 0 16,3-3-39-16,3 3 0 0,0 0 0 0,3-1 0 0,-3 1 0 15,0 0 0-15,2 2 0 0,-2 1 0 0,3-1 0 16,-3 1 0-16,0-1 0 0,-3 3 0 16,0 3 0-16,0-6 0 0,3 3 0 0,-1 0 0 15,1-2 0-15,0 2 0 0,0 0 0 0,3-3-820 16,0 3-170-16</inkml:trace>
  <inkml:trace contextRef="#ctx0" brushRef="#br0" timeOffset="123142.11">20635 7649 691 0,'0'0'61'0,"6"0"-49"0,0-3-12 0,0 1 0 0,3-1 224 0,-3-2 43 16,3-3 8-16,-3 3 1 0,3-1-139 0,0 1-28 15,6-3-5-15,3-2-2 0,-1-1-38 0,1 3-7 16,3-3-1-16,-3 1-1 0,-3-3-20 0,0-1-4 16,6 4-1-16,-1-3 0 0,-2-1 2 0,3 1 1 15,3-3 0-15,-3 0 0 0,0-2-33 0,14-22-22 16,-17 16 11-16,-6-2 11 0,3-1 0 15,0 1 0-15,-3 0 0 0,-3-4 0 0,-3 4 0 16,3 2 0-16,-6 0 8 0,0 6-8 0,-3-1 0 16,-3 3 8-16,0 6-8 0,-6 2 17 0,0 5-1 15,-3 3 0-15,-6 3 0 0,0 0 16 0,-6 4 2 16,-5 4 1-16,2 2 0 0,-6 3-7 0,3 5-2 16,0 1 0-16,4 4 0 0,-7 3-10 0,6 0-3 15,0 3 0-15,1 2 0 0,2 1-5 0,3-1-8 16,-3 3 11-16,3 0-11 0,0 3 0 0,1-3 0 15,2-3 0-15,0 3 0 0,0 3 0 0,3-6 0 0,0 1 0 16,0-3 0-16,1-1 0 0,5-4 0 0,-3-3 0 16,3-1 0-16,0-4 0 0,3-3 0 0,6 0 0 15,-3-3 0-15,0-2 0 0,6-6 0 0,-3-5 0 16,6 5 0-16,3-2 0 0,3-3 0 0,3-6 0 16,-1 1-12-16,4 0-11 0,0-3-1 0,0-3-1 0,0 3 0 15,0-2 5-15,3-1 2 0,-4 1 0 0,7-1 0 16,-3 3 18-16,0 3-12 0,0-3 12 0,-3 3-10 15,-1-1-2-15,1 4-1 0,-6 2 0 0,-3 0 0 16,-3 0 13-16,0 5 0 0,-3 0-10 0,-3 1 10 16,0-6 0-16,-3 10 0 0,-3-2 0 0,0 3 0 0,-3-1 0 15,-3 1 0-15,3-3 0 0,-3 2 0 0,1 1 0 16,2 0 0-16,0-1 0 0,-3-2 0 0,3 3 19 16,3-3 1-16,3-1 1 0,3 1 0 0,0 0-9 0,0 0-3 15,0 0 0-15,6-2 0 0,3-1-9 0,-3 0 0 16,0 0 0-16,3-2-11 0,3 0 20 0,2-1 4 15,4-2 1-15,-3 0 0 16,-3 0-50-16,3 0-11 0,0-2-1 0,0 2-725 16,0-6-145-16</inkml:trace>
  <inkml:trace contextRef="#ctx0" brushRef="#br0" timeOffset="123685.36">21121 7789 403 0,'0'0'17'0,"0"0"5"0,-3 3-22 0,-3 0 0 0,0 2 0 0,0 0 0 16,0 1 431-16,-3 1 81 0,3 1 17 0,-3 3 3 16,3 0-344-16,0-1-70 0,-3 3-14 0,0 1-2 15,3-1-56-15,-3 0-11 0,3 0-3 0,0 3 0 16,0-3-20-16,3 1-12 0,1 1 12 0,-1 1-12 16,3-5 8-16,0 0-8 0,0-1 0 0,5-2 0 15,-2 0 0-15,3-3 0 0,3-2 0 0,0-3 0 16,12-5-21-16,-9-1 9 0,3-2 0 15,-3 0-8-15,3-2-3 0,6-1 0 0,-4 1 0 16,4-4 2-16,-3 4 0 0,3-3 0 0,-3-1 0 16,0 1 13-16,-3 3 8 0,2-4-10 15,-2 4 10-15,0 2 0 0,-6 0 0 0,0 0 0 0,0 3 0 16,-3 2 0-16,-6 3 10 0,0 0 0 0,0 0 0 16,-3 8 18-16,-3 0 4 0,-3 3 1 0,0-1 0 15,-3 1-9-15,6-1-3 0,0 4 0 0,0-1 0 0,0-3-10 16,0 4-3-16,3-4 0 0,0 1 0 0,0-1-8 15,3-2 0-15,0 0 0 0,0-3 0 0,6 3 0 0,-6-8 0 16,0 0 0-16,6 0 0 0,6 0 0 0,0-2 0 16,3-4 0-16,3 1 0 0,0-3 0 0,6 0 0 15,-4-2-9-15,1 2 9 0,0-3-14 0,0 1 1 16,-3-1 0-16,-3 0 0 0,3 4 13 0,-4-4-12 16,1 3 12-16,-3 3-12 0,0-1 12 0,-6 1 0 15,3 5 0-15,-9 0 0 0,3 0 0 0,-3 0 0 16,0 0 0-16,0 8 0 0,-3 0 14 0,-3 3-1 0,3-1 0 15,-6 3 0-15,3 1 0 0,-3-1 0 0,3 0 0 16,0 0 0-16,0 3-13 0,0-3 9 16,3 1-9-16,1 2 8 0,-1-3-8 0,6-3 0 0,-1 1 0 15,1-3 0-15,3-3-14 0,3-2-5 0,0-3-1 16,3-3-825-16,0-2-166 16</inkml:trace>
  <inkml:trace contextRef="#ctx0" brushRef="#br0" timeOffset="124237.9">21743 8014 2055 0,'0'0'91'0,"0"0"19"0,-6 6-88 0,0-1-22 15,3 0 0-15,3-5 0 0,0 0 68 0,0 0 10 16,0 0 2-16,-3 5 0 0,6-2-35 0,0 0-6 16,3-3-2-16,6 0 0 0,-3 0-22 0,2-3-5 15,4-2-1-15,-3-1 0 0,0 4-9 0,3-3 0 16,-3-3 9-16,0 0-9 0,0 2 0 0,0-2 0 15,-3 0 0-15,0 1 0 0,-1-4 0 0,1 0 0 16,-3-2 0-16,3 0 8 0,0 0-8 0,-3-3 9 16,-3-3-9-16,3 3 10 0,0-2-10 0,-6 5 0 15,0-1 0-15,-3 7 0 0,0 1 22 0,-3 1-1 16,-3 2 0-16,-3 6 0 0,-3 2 21 0,1 3 4 16,-7 3 1-16,0-3 0 0,-3 5-3 0,0 0 0 15,0 0 0-15,4 3 0 0,-1-3-32 0,3 3-12 16,-3 3 0-16,6-1 9 0,3 1-9 0,0-3 10 15,9-3-10-15,0 3 10 0,3-3-10 0,3 0 0 16,0-2 0-16,6-3 0 0,0-3 0 0,3 0-9 16,0-5 9-16,6 0 0 15,-3-5-35-15,3 3 0 0,2-1 0 0,-2-5 0 16,0 3-11-16,0-6-2 0,0 0-1 0,-3 1 0 0,0 2 20 16,0-3 4-16,-7 3 1 0,4 3 0 0,-3-3 24 0,-3 0 0 0,0 3 0 0,-6 5 0 15,0 0 0-15,0 0 0 0,0 0 0 0,0 0 0 16,0 0 9-16,-3 5 7 0,0 3 2 0,-3-3 0 15,0 6 14-15,-3 0 2 0,3-1 1 0,1 3 0 16,2 3-35-16,-3 0 0 0,3-3 0 0,-3 1 0 16,6-1 0-16,0-3 0 0,0 1 0 0,3-3 0 0,3-3 0 0,0 1 0 15,-1-1 0-15,1-2 0 0,3-3 0 0,0-3-12 16,3 0 0-16,-3-2 0 16,3-6-30-16,3 3-6 0,-3-2 0 0,3-3-1 15,3-1-112-15,-1 1-23 0,4 0-4 16,0-6 0-16,3 4-2 0,0-4 0 15,14-21 0-15,-8 6 0 0</inkml:trace>
  <inkml:trace contextRef="#ctx0" brushRef="#br0" timeOffset="124521.13">22659 7136 1670 0,'3'-21'148'0,"0"10"-118"16,-3-2-30-16,3 5 0 0,0-3 136 0,0 3 22 16,-3 0 4-16,0 1 1 0,-3 1-54 0,3 1-10 0,-3 0-3 15,0 2 0-15,0 0 0 0,0 3 0 0,3 0 0 0,-3 6 0 16,0-1-60-16,-2 6-12 0,-4 2-2 0,-3 8-1 15,-6 3 11-15,-3 5 3 0,0 5 0 0,-3 6 0 16,4 2-7-16,-4 6-2 0,-3-3 0 0,3 2 0 16,-3 1-11-16,-2 5-3 0,-1 3 0 0,0-1 0 15,0 1-12-15,6-3 9 0,4-6-9 16,-1-4 8-16,0-1-8 0,3-5 0 0,0-3 0 0,6 1 0 16,0-6 0-16,3 0 0 0,4-3 0 15,2 1 0-15,0-6-17 0,0-2-3 16,6-4 0-16,0-4 0 0,3 0 6 0,-4-3 1 0,4-3 0 0,3-3 0 15,0-2-6-15,0-2-1 0,0-6 0 0,3 3 0 16,6-6-104 0,-3 0-22-16,6 1-4 0,-4-3-1080 0</inkml:trace>
  <inkml:trace contextRef="#ctx0" brushRef="#br0" timeOffset="125017.02">22648 7848 2134 0,'0'0'95'0,"3"-3"19"0,5 0-91 0,1 1-23 16,-3-1 0-16,6-2 0 0,-3 2 32 0,3 0 1 16,0-2 1-16,0 0 0 0,-3 2-10 0,3-2-3 15,0 2 0-15,-3-2 0 0,-1 2 18 0,-2 1 3 0,0-4 1 16,-3 1 0-16,-3 5-9 0,0 0-2 15,0-5 0-15,0 5 0 0,-3-6 16 0,-3 1 4 16,-2 5 0-16,-4-2 0 0,0 2-7 0,-3 2-1 0,0 1 0 0,-3-1 0 16,0 4-12-16,3-1-2 0,-3 0-1 0,4 3 0 15,-4 0-2-15,0 0-1 0,0 0 0 0,3 0 0 16,3 0-9-16,0 0-1 0,3 0-1 0,0 0 0 16,4 0-15-16,2 0-8 0,3 0 8 0,0 0-13 15,3-1 13-15,2 1 10 0,4-2-2 0,3 2 0 16,0-3-8-16,3 3 0 0,0-3 0 0,-3 0 0 15,0 1-24-15,0 2-1 0,-3-3 0 0,3 3 0 16,-1-3-3-16,-2 3-1 16,0 3 0-16,-3-3 0 0,-3 2 17 0,-3-2 3 0,0 3 1 0,-3-3 0 15,0 2 8-15,-3 1-13 0,0-3 5 0,0 2 8 0,0 1-8 16,-2-3 8-16,2 2 0 0,-3 1 0 16,-3-6 0-16,0 3 0 0,3-2 12 0,-3 2-4 15,-3-6 0-15,3 1-8 0,-3-1 12 0,3 1-4 0,-2-3 6 16,2 0 1-16,-3 3 0 0,3-3 0 15,0-3-15-15,-3 3 11 0,3-3-11 0,0 3 10 0,3 3-10 0,-3-3 0 16,0 0 0-16,4 0 0 16,-1 0-104-16,3 0-20 0,0 0-4 0</inkml:trace>
  <inkml:trace contextRef="#ctx0" brushRef="#br0" timeOffset="127218.15">2395 10022 1144 0,'0'0'51'0,"0"0"10"0,0 0-49 0,0 3-12 0,0-3 0 0,-9 3 0 15,9-3 77-15,0 0 13 0,0 0 2 0,0 0 1 16,0 0-20-16,0 0-4 0,0 0-1 0,0 0 0 16,0 0-28-16,0 0-7 0,0 0-1 0,0 0 0 15,0 0-6-15,0 0-2 0,9-3 0 0,-6-5 0 16,6 3-7-16,0 0-1 0,-6-3-1 0,3 0 0 15,6 0-15-15,-9-3 9 0,3 3-9 0,0 0 8 0,0 0-8 0,2 0 0 16,-8-5 0-16,3 5 0 0,0-2 16 0,-3 2-1 16,-3 0-1-16,3 0 0 0,-3 0 9 15,-5 3 1-15,-1-6 1 0,0 6 0 0,-3-1-9 0,0 1-1 16,3 3-1-16,-9-1 0 0,-3 0 3 0,3 6 1 16,-2 0 0-16,-4 4 0 0,-3 4 18 0,3 0 4 15,-6 2 1-15,10 3 0 0,-1 0 3 0,0-1 0 16,0 1 0-16,0 3 0 0,3 2-21 0,-3-2-4 15,10 2-1-15,2 0 0 0,0-5-18 0,0 2 10 16,6 1-10-16,3-3 8 0,3-3-8 0,6-3 0 16,0 1 0-16,0-3 8 0,5-3-8 0,4-2 0 15,0-3 9-15,3-3-9 0,3-2 10 0,3-3-2 0,2-3-8 16,4-2 12-16,-3 0-12 0,-6-5 9 16,2-1-9-16,4 0 8 0,-9-2-8 0,0 3 12 15,0-3-12-15,-3 2 12 0,-4 3-12 0,1 0 0 16,0 3 0-16,-3 0 0 0,3 2 0 0,-12 3 0 0,3 0 0 15,-6 8 0-15,0 0 0 0,0 0 0 0,0 0 0 0,0 0 0 16,-9 6 0-16,0-4 0 0,-3 4 0 0,3 4 0 16,0-2 0-16,0 5 0 0,-2 1-10 0,-1 2 10 15,3-1 8-15,0 4 8 0,3-1 2 0,0-2 0 16,0 0-9-16,3 0-1 0,-3-3-8 0,3 1 12 16,3-1-4-16,0-5 0 0,3 0-8 0,3 0 12 15,-6-8-12-15,9 2 0 0,-3 3-12 0,9-5 12 0,-3-2 0 0,5-1 9 16,-2-2 1-16,6-3 0 0,0 0-10 0,3-3 10 15,-3-2-10-15,-1 0 10 0,4-3-10 0,3 0-9 16,-6 0 9-16,3 0-13 0,-6 1 3 16,2 1 1-16,-2-1 0 0,-3 4 0 0,0-2-2 0,-3 2 0 15,-3 3 0-15,-6 0 0 0,0 3 11 0,-3 5 0 16,0 0 0-16,0 0 0 0,0-5 0 0,-3 2 0 16,0 3 0-16,-3 3 8 0,-3 2-8 0,3 3 0 15,-3 0 0-15,-6 0 0 0,3 2 0 0,0 4 12 16,4 1-4-16,-1 1 0 0,-3 0 0 0,3 0 0 15,6-3 0-15,-3 3 0 0,6-5-8 0,0-1 0 16,6 1 0-16,-3-3 0 0,-3-8 0 0,15 8 0 16,-15-8 0-16,20 2 8 0,-5 1-8 0,3-6 0 15,0 1 0-15,3-3 8 0,-6-3-8 0,6 0-10 0,-1-3 10 16,-2-2-13 0,3-3-35-16,6 0-6 0,-6-2-2 0,-3 4 0 15,2 1 18-15,1 0 3 0,-9-3 1 0,6 5 0 16,-6-2 1-16,0 3 0 0,-6-1 0 0,6 6 0 0,-9 2 33 0,-3 3 0 0,0 0 0 0,0 0 0 15,0 0 13-15,-3 5 10 0,-9 1 1 0,3 4 1 16,0 1 23-16,-3 5 5 0,-3 2 1 16,6 1 0-16,3-3-6 0,-3 2-2 0,-3 1 0 0,12-3 0 15,0 2-22-15,0-5-5 0,0 1-1 16,0-4 0-16,12-2 2 0,-3 0 0 0,0 0 0 0,6-3 0 16,3-5-20-16,0 0 0 0,3-2 0 0,0-4 0 15,2 1-19-15,-2-3-7 16,6 0-2-16,-6-2-828 0,-3 2-167 0</inkml:trace>
  <inkml:trace contextRef="#ctx0" brushRef="#br0" timeOffset="127699.19">3523 9848 172 0,'0'0'16'0,"0"0"-16"15,6 0 0-15,-6 0 0 0,0 0 285 0,0 0 55 16,0 0 10-16,6-5 2 0,-6 5-208 0,6 0-43 16,3-6-8-16,-9 6-1 0,0 0-44 0,0-2-9 15,0 2-2-15,0 0 0 0,0 0 2 0,0 0 0 16,0-6 0-16,0 6 0 0,0-5 9 0,-6 2 1 16,6 3 1-16,-3 0 0 0,-3 0 18 0,-3 0 3 15,-3 0 1-15,0 3 0 0,0 0-6 0,-5 2-1 0,-1 0 0 0,3 1 0 16,-3 1-29-16,0-1-7 15,3 2-1-15,0-3 0 0,3 0-3 0,3 3-1 0,4-3 0 0,-4 3 0 16,0 0-12-16,6 0-4 0,0-2 0 0,3-6 0 16,3 8-8-16,3-3 0 0,3 0 0 0,2 0 0 15,4 1 0-15,-3-4 0 0,6 4 0 0,-3-1 0 16,6-5-11-16,-3 5-4 0,3-2-1 0,-4 2 0 16,-8 3-24-16,-3-3-4 0,3 6-2 0,0-3 0 15,-6 5 6-15,0-2 0 0,-3-1 1 0,0 1 0 0,-3-1 28 0,0 1 11 16,0 2-8-16,-12-2 8 0,3 2 0 15,-3-2 0-15,1-1 0 0,-1-2 0 0,-6 0 39 0,3-3 3 16,6 3 1-16,-9-2 0 0,6-1-9 16,1-2-2-16,-4-3 0 0,6 0 0 0,-6 0-12 0,6-3-4 15,-3 0 0-15,9 1 0 0,-6-6-16 0,9-3 8 16,0 3-8-16,6-5 0 16,3 0-74-16,3 0-22 0,0-1-4 0,3-4-1090 15</inkml:trace>
  <inkml:trace contextRef="#ctx0" brushRef="#br0" timeOffset="128212.48">3723 9951 2016 0,'-6'11'179'0,"3"-6"-143"0,-3 5-36 16,0 4 0-16,3 2 60 0,-3 2 6 0,0 1 1 0,-3-1 0 15,3 3 2-15,-3-2 1 0,0 5 0 0,6-1 0 16,-12 4-51-16,6 5-11 0,-3-1-8 0,-2 6 12 15,-1 0-12-15,3 1 0 0,0-4 0 0,0-2 0 16,-3 2 0-16,6-5 8 0,-3 0-8 16,3-2 0-16,-3-3 0 0,3-6 0 0,-2 3 8 0,2-8-8 15,0 1 0-15,3-6 12 0,0-3-12 16,-3 0 12-16,9-5 2 0,0 0 1 0,0 0 0 0,0-5 0 16,-3-6-7-16,6 1 0 0,3-3-8 0,-3-3 12 15,6 0-12-15,-3-5 0 0,6-6 0 0,-4 1 0 16,4-3 20-16,0-3-3 0,0-3 0 0,3 1 0 15,6 0-29-15,0-3-7 0,0 0-1 0,2 0 0 16,4-1 11-16,-3 1 9 0,3 0-13 0,-3 0 5 0,-4 3 8 0,7 5 0 16,-6 0-9-16,3 5 9 0,-6 0 0 0,3 6 0 15,-1 2 0-15,-2 0 0 0,0 5 0 0,3 1 0 16,-9 2 0-16,3 2 0 0,0 4 0 0,0-1 0 16,-1 1 8-16,-2 4-8 0,6 1 0 0,-9 2 0 15,3-2 8-15,-3 5-8 0,3 2 0 0,-9 1 0 16,3-1 0-16,-6 4 8 0,0 4 5 0,-6 1 1 15,3-1 0-15,-9 3 0 0,3 3 10 0,-6-3 1 16,0 1 1-16,0 1 0 0,-3-1-8 16,4-4-2-16,-4 1 0 0,0-1 0 0,0-2 15 0,0-3 2 15,-3-2 1-15,3-1 0 0,4-2-18 0,-7-2-3 16,6-4-1-16,0-2 0 0,0 0-12 0,9-2 11 16,-9-4-11-16,9 4 10 15,0-6-62-15,3-3-13 0,-3-2-3 0,12 0-1204 0</inkml:trace>
  <inkml:trace contextRef="#ctx0" brushRef="#br0" timeOffset="128775.1">4238 9935 403 0,'0'0'36'0,"0"-5"-36"15,0 0 0-15,2-1 0 0,-2 1 264 0,3 0 47 16,-3-1 9-16,6 1 1 0,-6 0-180 0,0 5-36 16,0-6-7-16,0 6-2 0,0 0 4 0,0 0 1 15,0 0 0-15,0 0 0 0,0 0-22 0,0 0-5 0,6 6-1 16,-3 2 0-16,-3-3-17 0,3 3-3 15,-3 0-1-15,-3 2 0 0,3 4-29 0,0-4-7 16,-3 1 0-16,0-1-1 0,0 4-15 0,3-4 9 0,0-2-9 0,-6 0 8 16,6-8-8-16,0 8 8 15,0-8-8-15,0 0 8 0,0 0-8 0,0 0 0 0,0 0 0 0,0 0 0 16,0 0 0-16,0 0 13 0,6-5-3 0,0-1-1 16,0-4-9-16,3-1 0 0,-3 1 0 0,3-1 0 15,-3 1 0-15,3-4 0 0,-3 1 0 0,0 0 0 16,3 0 0-16,0 2 0 0,0-2 0 0,3 0 0 15,0 2 0-15,-1 0 0 0,-2 1 0 0,3-1 0 16,0 3 0-16,-3 0-12 0,3 0 4 0,3 6 8 16,-6-3-143-16,3 5-21 0,0-3-4 15</inkml:trace>
  <inkml:trace contextRef="#ctx0" brushRef="#br0" timeOffset="129270.81">4708 9964 2052 0,'0'0'91'0,"0"0"18"0,0 0-87 15,0 6-22-15,0-6 0 0,0 0 0 0,0 0 24 0,0 0 0 16,0 0 0-16,6 0 0 0,6-3 14 0,-3 0 3 16,2-2 1-16,-5-3 0 0,6 0-22 0,0-3-4 15,0-2 0-15,0 3-1 0,0 2-15 0,3-3 0 0,-9-2 0 0,9 5 0 16,-12-3 0-16,6 1 0 0,0-3 8 0,-1 5-8 15,-8-3 8-15,0 0-8 0,0 1 0 0,0-3 9 16,-5 2-9-16,2 0 0 0,-6 4 0 0,3-1 0 16,-6 0 8-16,-3 5-8 0,0 3 12 0,0 0-4 15,-6 5 20-15,0 3 4 0,1 3 1 0,-1-1 0 16,-3 1 15-16,3 2 2 0,0 3 1 0,0 0 0 16,4 3-12-16,2-4-3 0,-3 4 0 0,6 2 0 15,6-2-23-15,0 2-5 0,6 0 0 0,0-3-8 16,0 1 8-16,6-3-8 0,3-3 0 0,3-2 0 15,3-3 0-15,0 0 8 0,2-8-8 0,4 0 0 0,-3-6 0 16,6 1 0-16,-3-3 0 0,3-3 0 16,-4-2-24-1,4 0-4-15,-3-3-2 0,-3 3 0 0,-3 0-18 0,0-1-4 0,-6 4-1 16,3-1 0-16,-4-2 28 0,1 2 5 0,3 3 2 0,-9-2 0 16,0 5 18-16,-3 5 0 0,0 0 0 0,0 0 0 15,-3 0 0-15,0 2 11 0,-9 1-2 0,6 5 0 0,3 0 35 0,3 2 8 16,-8 1 0-16,5 2 1 0,3 0-37 0,0-2-8 15,3 0-8-15,0-1 11 0,2-2-11 0,-5 0 0 16,9-3 0-16,3-2 8 16,-6-3-115-16,9-3-23 0,0-2-5 0</inkml:trace>
  <inkml:trace contextRef="#ctx0" brushRef="#br0" timeOffset="129454.34">4854 9483 2484 0,'0'0'55'0,"0"0"11"0,0 0 2 0,0 0 1 0,0 0-55 0,0 0-14 16,0 0 0-16,9 2 0 0,5 1 0 0,-5 0 0 0,3-1 0 0,3 4 0 31,6-1-47-31,-3 3-15 0,3 0-3 0,0 0-975 0</inkml:trace>
  <inkml:trace contextRef="#ctx0" brushRef="#br0" timeOffset="130038.38">5241 9938 1324 0,'0'0'118'0,"-3"2"-94"16,3-2-24-16,0 8 0 0,-3-2 231 0,3-6 41 15,0 0 9-15,0 0 2 0,0 0-203 0,0 0-40 16,0 0-8-16,9 2-1 0,2-4-14 0,-2-1-2 15,3 0-1-15,0-5 0 0,3-2-14 0,-6-3 9 16,0-1-9-16,0 1 8 0,0 0-8 0,0 0 0 16,-3-1 0-16,-6 1 0 0,6-3 0 0,-6 0 0 15,0 3 0-15,-6-3 0 0,6 3 0 0,-9 0 0 16,6 5 0-16,-3-3 8 0,-9 3-8 0,3 3 0 16,6 3 0-16,-12 2 8 0,3 2 36 0,0 3 6 15,1-2 2-15,-1 5 0 0,0 0-29 0,6 0-6 16,-9 2-1-16,6 4 0 0,3-1 0 0,-3 0 0 15,6 3 0-15,0-3 0 0,0 6-16 0,3-3 0 0,0 2 0 0,3 1 0 16,-2-6 0-16,4 3 0 0,1 0 0 0,0-3 0 16,0 3 0-16,3-3 0 0,3 3 0 0,-6-3 0 15,3 0 0-15,0-2 0 0,3 0 0 0,0 2 0 16,0-3 0-16,0 4-12 0,-3-4 0 0,0 3 0 16,6 3 12-16,-6-3-12 0,0 6 12 0,-3 0-12 15,3-1 12-15,0 6-9 0,-12-3 9 0,6 5-8 16,0 1 8-16,0 2 0 0,-3 0-9 0,0 0 9 15,0 0 0-15,0 0 0 0,0 1 0 0,-3-4 0 16,0-2 0-16,0 2-11 0,0-2 11 0,0-3-8 16,-3 3 8-16,3-3 11 0,0-2-3 0,0-1 0 15,0 1 10-15,0-1 2 0,-3-4 0 0,6-4 0 0,-12 1 28 16,6-3 7-16,1-3 1 0,-1-2 0 16,0-6-13-16,-3 0-3 0,3 1 0 0,-3-6 0 15,3 0-20-15,0-5-5 0,0-1-1 0,3-2 0 0,0-2-14 0,6-3 9 16,-6-6-9-16,12 1 8 0,-3-6-8 0,3 0 0 15,6-5 0-15,-6 0 0 0,6 3 0 0,0-1 0 16,0-2-11-16,3 6 11 16,-3 2-32-16,2 5 0 0,4-3-1 0,-3 6 0 15,0 3-158-15,6-1-31 0,3-13-6 0,-3 9-2 0</inkml:trace>
  <inkml:trace contextRef="#ctx0" brushRef="#br0" timeOffset="130582.58">5550 9824 1645 0,'6'-5'36'0,"-6"-1"7"0,3-2 1 0,0 3 4 0,3-3-39 0,-3 3-9 16,3-3 0-16,-6 8 0 0,0 0 73 0,0 0 13 15,0 0 2-15,0 0 1 0,0 0 46 0,-6 8 9 16,0 3 1-16,-3 2 1 0,3 3-57 0,0 2-11 15,-3-2-2-15,6 3-1 0,0-4-44 0,3 4-9 16,-3-6-2-16,3 3 0 0,0 0-20 0,3-5 0 16,0-4 0-16,6-1 0 0,-3-1 0 0,6-2 0 15,0-3 0-15,3-6 0 0,3 1 0 0,6-5 0 16,-1-4 0-16,4-2 0 0,-6 1-8 0,9-1-7 16,-9 0-1-16,2 0 0 15,-2 0-24-15,3 3-4 0,-3 0-2 0,-3 2 0 0,-3 3 22 0,-3 3 5 16,-4-1 1-16,-2 4 0 0,-6 2 18 0,0 0 0 0,0 0 0 0,-3 8 0 15,0 2 35-15,-2 4 10 16,-1-1 3-16,0 0 0 0,0 0-13 0,3 0-3 0,-3 1 0 16,6-1 0-16,3-2-1 0,3-4-1 0,6 1 0 0,-6-2 0 15,5-1-22-15,1-2-8 0,3-3 0 0,3-3 0 32,-3-2-20-32,0-1-9 0,3-2-3 0,0 1 0 15,-1-4-160-15,-2 0-32 0,0-2-6 0,3 3-2 0</inkml:trace>
  <inkml:trace contextRef="#ctx0" brushRef="#br0" timeOffset="131241.78">6205 9874 2023 0,'0'8'44'0,"0"-3"10"0,0 3 2 0,3 0 0 0,3 3-44 0,-3-6-12 0,-3-5 0 0,3 8 0 16,3 0 54-16,3 0 9 0,0-5 1 0,-3-1 1 16,-6-2-29-16,9 0-5 0,2-2-2 0,1-1 0 15,0 0-13-15,0 1-2 0,3-4-1 0,0-1 0 0,0-1-5 0,-3-3-8 16,0 3 11-16,-3 0-11 0,0 0 17 0,-1-2-3 15,-2 2-1-15,0-3 0 0,0 1-13 0,-3-4 0 16,0 4 0-16,-3-4 0 0,0 7 0 0,0-7 0 16,-3 1 0-16,-3 0 0 0,3 2 26 0,-3-2-1 15,-5 2 0-15,2 6 0 0,-3-3 15 0,0 6 2 16,-6-1 1-16,0 6 0 0,-3-1 15 0,0 4 3 16,6-1 1-16,1 3 0 0,-1 0-31 0,-3 2-7 15,0 1 0-15,6 2-1 0,3 3-10 0,0 0-1 16,0-3-1-16,3 3 0 0,6 0-11 0,0 2 0 15,3-2 0-15,3-3 0 0,3-2 0 0,6 2 0 16,3-2-11-16,-3-1 11 0,0-2-19 0,3-2 2 16,2-1 0-16,1-5 0 15,0-3-48-15,0 1-10 0,0-6-1 0,0 2-1 16,-4 1-31-16,1 0-7 0,-6 0-1 0,0-1 0 16,-3-2 59-16,-3 0 11 0,0 3 2 0,-6 5 1 0,0 0 60 15,0 0 12-15,0 0 3 0,-3 5 0 0,0 1 19 0,-3 4 4 0,0 1 1 16,-6 2 0-16,3 3 11 0,-3 2 2 0,6 1 1 0,-8 2 0 15,2 0-39-15,-3 3-8 0,6 0-2 0,-3 0 0 16,0 2-12-16,3 1-9 0,-3 2 12 0,6 0-12 16,-9 3 8-16,6-1-8 0,0 6 0 0,4 0 0 15,-1-2 0-15,3 2 0 0,0-3 0 0,-6 1 0 16,6-4 0-16,-6 1 0 0,-3 0-10 16,3 0 10-16,6-6-17 0,-3 1 4 0,-3-1 1 0,3-2 0 15,0 0 12-15,0-3 0 0,0 0 0 0,0 0 0 0,-3-2 0 16,0-3 0-16,4-6 0 0,-1 1 0 15,-3-6 16-15,0-2 2 0,3-3 1 0,-3-3 0 16,3-2 16-16,-3-1 3 0,0-4 1 0,0-1 0 16,0-5-9-16,3-2-2 0,-3-3 0 0,3 0 0 0,0-3 2 0,3 0 0 15,-3 0 0-15,6 0 0 0,-3 0-13 0,3 1-2 16,0-4-1-16,9-2 0 0,-6-3-5 0,6 1-1 16,0-1 0-16,3 0 0 0,0 0-8 0,6 3 0 15,0 0 0-15,3 0 0 0,2 3 0 0,1 2-12 16,-3-3 0-16,3 4 1 15,0-1-139-15,-1 0-28 0,10 3-6 0,-9-3-1058 0</inkml:trace>
  <inkml:trace contextRef="#ctx0" brushRef="#br0" timeOffset="131872.24">6696 9813 2332 0,'0'0'52'0,"-6"3"10"0,3 2 2 0,3-5 1 0,0 0-52 0,0 0-13 0,0 0 0 0,0 0 0 15,0 0 55-15,0 0 8 0,0 0 1 0,9 0 1 16,0-2-42-16,3-1-9 0,-3-2-2 0,3-1 0 16,6-1-12-16,-3-1 8 0,-4 2-8 0,4-4 0 15,0-1 0-15,0 3 0 0,-6-2-11 0,3 2 11 16,-6 0 0-16,0-3 0 0,-3 3 12 0,0-2-4 16,-6 2-8-16,3 2 0 0,-6-2 0 0,0 3 8 0,-3 5 12 0,-6 0 1 15,0 3 1-15,0 2 0 0,-3 3 13 16,1 3 2-16,-1 2 1 0,0 0 0 0,0 0 3 15,0 6 1-15,6-1 0 0,0-2 0 0,0 0-24 16,7 0-5-16,2 3-1 0,3-6 0 16,0 3-12-16,3-3 0 0,2 0 0 0,1-2 0 0,6-6 0 15,3 0 0-15,-6-2 0 0,6 0 0 0,3-3 0 16,3 0 8-16,0-6-8 0,-1 1 0 0,1-3 0 0,0 0-13 16,-3-3 2-16,0-2 1 15,3 3-16-15,-6-1-3 0,-1 1-1 0,1-1 0 0,-3 0 8 16,0 3 2-16,-3-2 0 0,0 2 0 0,0 3 20 0,-3-1 0 15,-3 4 0-15,-3 2 0 0,0 0 0 0,0 0 0 16,9 2 0-16,-6 6 8 0,-3 0 16 0,-3 3 4 16,0-1 0-16,0 4 0 0,0-1-12 0,0 0-1 15,-3 0-1-15,3 0 0 0,3 3-14 0,-3 0 11 16,3-3-11-16,0-2 10 0,3 0-10 0,0-6 0 0,-3-5 0 16,0 0 0-16,6 3 0 0,6-3 0 0,0-6 0 15,-3 1 0-15,2 0 0 0,1-3-9 0,3-3 0 0,0 1 0 31,-3-1-18-31,3 0-3 0,3-2-1 0,3 0 0 0,-9 0 9 0,2 2 2 0,-2-2 0 0,3 2 0 16,-3-2 20-16,3 5-9 0,-3 0 9 0,-3 3 0 16,0 2 0-16,-3 3 0 0,-6 0 0 0,0 0 0 15,9 3 0-15,-6 5 0 0,-3 0 12 0,0 0-3 16,-3 0-9-16,3 2 0 0,-3 4 0 0,0-1 0 16,0 0 32-16,0 0 2 0,3 0 0 0,0 1 0 0,0-1-34 15,0-3-9-15,3 1-1 0,3-3 0 16,0 0 0-16,3 0 0 0,-3-3 0 0,2 0 0 15,1-5-154-15,0 0-32 16,0-2-5-16</inkml:trace>
  <inkml:trace contextRef="#ctx0" brushRef="#br0" timeOffset="132203.34">7693 9157 2602 0,'-15'-5'116'0,"15"5"23"0,0 0-111 0,0 0-28 16,0-5 0-16,0-1 0 0,6 4 37 0,-6 2 3 0,0 0 0 0,3 0 0 15,3 0 12-15,3 2 4 0,0 1 0 0,3 5 0 16,-3 0-22-16,3 2-4 0,-3-2-1 0,3 3 0 16,-3 2 11-16,0 0 3 0,0 1 0 0,-1-1 0 15,-2 3-27-15,3 0-4 0,-3 5-2 0,0 0 0 16,-3 5 3-16,0 1 1 0,0 2 0 0,-3 3 0 15,0 5-14-15,-3 2 0 0,-6 1 0 16,3-3 0-16,0 3 0 0,-3 0 0 0,-5-1 0 0,-1 4 0 16,-6-1 0-16,3 0 0 0,-3 1 0 0,0 2 0 15,0-3 28-15,-2 0 4 0,-1 3 0 0,-6-2 0 16,0-4-52-16,1 1-9 16,-1 0-3-16,0-1 0 0,0-2-102 0,0-2-21 0,-2-3-4 15,11-11-1-15</inkml:trace>
  <inkml:trace contextRef="#ctx0" brushRef="#br0" timeOffset="135453.94">8994 9271 1364 0,'-6'-3'60'0,"6"3"13"0,0-2-58 0,0-1-15 0,0 0 0 0,0 3 0 15,0-2 110-15,0 2 19 0,0 0 4 0,0 0 1 16,0 0-29-16,0 0-5 0,0 0-2 0,0 0 0 16,0 0-14-16,0 0-4 0,0 0 0 0,9 10 0 0,-3 1-12 0,3-3-4 15,0 5 0-15,0 0 0 16,0 1-29-16,0 4-7 0,0 3 0 0,-3 0-1 0,2 11 2 16,1-5 1-16,0 2 0 0,0 2 0 15,0 4-10-15,3-6-1 0,3 0-1 0,0-2 0 0,0-1-18 16,0 0 10-16,5-2-10 0,-2-3 8 15,3-2-8-15,0-3 10 0,6 2-10 0,-3 1 10 0,2 2-10 0,-2-2 8 16,-3-4-8-16,-6-1 8 16,0 2-8-16,0 2 0 0,3 3 0 0,-4-2 8 0,-2 2-8 0,0-3 0 15,0 1 9-15,-3 2-9 0,0-2 0 0,-3-3 0 16,-3-3 0-16,0 0 0 0,-6 0-13 0,0-2-7 16,0-1-2-16,-3 1 0 15,0-3-157-15,-3-3-31 0</inkml:trace>
  <inkml:trace contextRef="#ctx0" brushRef="#br0" timeOffset="135893.71">8818 10208 1414 0,'0'0'63'0,"0"0"13"15,0 0-61-15,0-6-15 0,6 1 0 0,0-3 0 16,0 0 92-16,0 0 15 0,3-2 3 0,3-1 1 0,0 0-6 0,0-2-1 16,3-3 0-16,0 1 0 0,3-1-32 0,2 0-6 15,-5-5-2-15,6-6 0 0,3 1 10 0,0-3 2 16,2-3 0-16,4 0 0 0,-3 0-42 0,3 3-8 15,6 0-2-15,-1-5 0 0,4-1-14 0,0-4-10 16,2-9 12-16,10-2-12 0,-3-3 8 0,2 3-8 16,-2 2 0-16,-1 3 0 0,-2 5 0 0,-6 9 0 15,-1-1 0-15,-5 3 0 0,0 7 0 0,-9 7 0 16,-3-4 0-16,-4 6 0 0,-5 0 0 0,0-1 0 16,-6 6 0-16,0 1 0 0,0 4 0 0,0 0 0 15,-6 3 0-15,0 0 0 0,0 0 0 0,0 0 13 16,-6 3-4-16,0 2-1 0,-3 0-8 0,3 3 0 15,-3-2 0-15,0 2 0 16,0 0-54-16,1 0-13 0,5-1-2 16,-3-1-1119-16</inkml:trace>
  <inkml:trace contextRef="#ctx0" brushRef="#br0" timeOffset="137056.49">10813 9377 1422 0,'0'0'63'16,"0"0"13"-16,0 0-61 0,0 0-15 0,0 0 0 0,0 0 0 15,0 0 80-15,0 0 14 0,0 0 2 0,0 0 1 0,-3 8-11 0,0 2-2 16,-3 1-1-16,0 5 0 0,0 0-20 0,-3 0-4 16,3-1-1-16,0 4 0 0,-6 5-2 0,0 0 0 15,0 2 0-15,0 1 0 0,-2-1-24 0,-1 0-6 16,-3 4-1-16,3-1 0 0,-6-3 6 0,3 3 1 15,0 0 0-15,-2 0 0 0,-4 1-13 0,3-4-3 16,-3-2 0-16,-3 0 0 0,1 2-4 0,2-2-2 16,-6-3 0-16,6-2 0 0,3-1-2 0,3-2-8 15,-2-3 12-15,2 0-4 0,0-2 0 0,0-6 0 16,3 1 0-16,0-4 0 0,0-2-8 0,3 0 0 16,1-2 0-16,2-4 0 0,0 1 8 15,0-3-8-15,3-5 8 0,3 0-8 0,0-3 0 0,0-3 0 16,0-2 0-16,3 0 0 0,6-3 0 0,-3 0 0 15,0 0 0-15,6-2 0 0,0 2 0 0,0 0 0 16,3 3 0-16,-1-3 0 0,7 1-8 0,0 1 8 16,0 1 0-16,0-3 0 0,0 3 0 0,0 0-9 15,5-5 9-15,-2 2 0 0,0 3-10 0,3-1 10 0,-6 1-8 0,3 3 8 16,-4-3-10-16,-2 2 10 0,-3 1-12 0,0 2 12 16,-3 0-8-16,-3 3 8 0,0-1 0 0,0 1 0 15,-6 3 0-15,0-1 0 0,3 3 0 0,-6 0 0 16,0 3 0-16,-3-3 0 0,3 0 0 0,-3 3 0 15,-3-1 0-15,0 1 0 0,-3 0 0 0,0 2 0 16,-3 0 0-16,1 1 0 0,2-3 0 0,-3 2 0 16,0 3 0-16,0-5 0 0,0 5 0 0,0-3 0 15,3 3 0-15,3 0 0 0,1 3 0 0,2-3 0 0,-3 5 0 16,3-5 0-16,0 5 0 16,0 0 0-16,3 3 0 0,0-2 0 0,-3 2 0 0,6 2 0 15,0 1-9-15,3-1 9 0,-3 4-13 0,3 1 5 0,3 4 8 16,0 2 0-16,0-2 0 0,3-1 0 15,3 3 0-15,-1-2 0 0,4 5 0 0,3-3 0 16,3 3 0-16,0 0 0 0,0-3 0 0,0 2 0 16,-4-1 0-16,4-4 0 0,-3 1 8 0,0 2-8 0,0-3 0 15,0-2 0-15,-3 3 0 0,2-1 8 0,-2-2-8 0,0 0 0 16,-3 0 0-16,3 2 0 0,0 1 0 16,-6-3 0-16,3-3 0 0,-3 3 0 15,0-3 0-15,-4 0 8 0,4 1-8 0,-3 2 0 0,0-1 25 0,0 1 1 16,0 0 0-16,-3 0 0 0,-3-3-26 0,3 0 0 15,-3-2 0-15,0 2 0 0,0-2 14 0,0-3-2 16,0 2-1-16,-3-2 0 0,3 0-11 0,-3-2-16 16,3-4 4-16,0 3 1 0,0-2 23 0,0-3 5 15,0 0 1-15,0 0 0 16,0 0-80-16,0 0-16 0,0 0-3 0,3-5-1146 0</inkml:trace>
  <inkml:trace contextRef="#ctx0" brushRef="#br0" timeOffset="137576.29">11310 9276 403 0,'0'0'36'0,"0"0"-36"15,0-2 0-15,0 2 0 0,0 0 274 0,0 0 48 16,0 0 10-16,0 0 1 0,0 0-154 0,0 0-31 0,0 0-7 0,0 5-1 16,3 3-38-16,0 0-8 0,0 5-2 0,3 3 0 15,0 0-23-15,0 2-5 0,0 9 0 0,2-3-1 16,4-3-24-16,-3 5-5 0,0 1-1 0,0 2 0 15,0-3-15-15,3-2-3 0,-3 3-1 0,0-1 0 16,3-5-14-16,-3-2 11 0,0-1-11 0,0 1 10 16,0 2-10-16,2-5 0 0,-5 2 9 0,3-2-9 15,0 0 0-15,-3 0 0 0,0 0 0 0,3-3 0 16,-3 3 0-16,0 0-15 0,-3-3 3 0,0 3 0 16,0-3-183-1,3 3-36-15,-3 2-7 0,0-4-2 0</inkml:trace>
  <inkml:trace contextRef="#ctx0" brushRef="#br0" timeOffset="137890.46">12066 9237 1555 0,'0'0'138'0,"0"0"-110"15,0 0-28-15,0 0 0 0,0 0 103 0,0 0 15 16,0 0 3-16,0 8 1 0,-3 2 12 0,0 1 2 16,-3 5 1-16,0-1 0 0,-3 7-68 0,0-1-13 15,0 11-4-15,-3-1 0 0,-3 6-7 0,1 0-1 16,-1 8-1-16,-6 0 0 0,-3-2-2 0,-3-1 0 0,-6 6 0 0,-2 5 0 16,2 5-11-16,0 0-2 15,-5 5-1-15,-1-2 0 0,3-2-10 0,3-9-1 16,1-5-1-16,-1 2 0 0,3 6-7 0,6-16-8 15,4 3 11-15,-1 0-11 0,0-1 0 0,3-2 0 0,0-2 0 0,6-6 0 16,0 0-77 0,6 3-23-16,0-6-4 0</inkml:trace>
  <inkml:trace contextRef="#ctx0" brushRef="#br0" timeOffset="140690.81">12459 9903 1450 0,'0'0'64'0,"0"0"14"0,0 0-62 0,0 0-16 0,0 0 0 0,0 0 0 16,0 0 105-16,0 0 19 0,0 0 3 0,6 3 1 15,-3 2-42-15,0-2-8 0,3-3-2 0,0 0 0 16,3 3-36-16,-4-6-7 0,1 3-1 0,3 0-1 16,0-3-15-16,0 1-4 0,0 2 0 0,3-3 0 15,0-2-3-15,0-3-1 0,-3-3 0 0,0 3 0 0,3 0 1 16,0 0 0-16,-1-2 0 0,-2 2 0 16,3-3-9-16,-3-2 0 0,-3 0 0 0,0 2 8 15,-3 1 9-15,0-1 2 0,-3 0 0 0,0 1 0 0,-3-1-19 0,0 1-12 16,-3-3 1-16,0-1 1 0,0 4 18 0,-3-4 4 15,0 4 1-15,0 2 0 0,1 3 9 0,-4 2 2 16,-3 3 0-16,0 0 0 0,0 5 22 0,-3 3 5 16,0 0 1-16,0 3 0 15,1-1-25-15,2 4-5 0,-3-1-1 0,3 3 0 0,0 2-6 0,3-2-2 16,0 3 0-16,0 2 0 0,0 3-4 0,6-3-1 16,-2 0 0-16,-1 3 0 15,3 0-8-15,0-1-12 0,3 1 2 0,3-3 1 0,0-2 9 0,6-1 0 16,3 4 0-16,0-9 0 0,2-3 0 0,1-2 14 15,0-2-3-15,3-4-1 0,0-2-10 0,0 0-9 16,6-5 9-16,0-3-13 16,-1 0-43-16,1-5-9 0,0-3-2 0,-3 3 0 15,0-3-100-15,0-3-20 0,0 3-4 0,-1-5-1 16,4 3-61-16,-3-3-13 0,0 2-2 0,3-2-1 16,-3-3 99-16,-4 3 20 0,-2 2 4 0,-3 4 1 15,3 1 77-15,-6 1 16 0,3 5 4 0,-3 0 0 0,-3 3 236 0,-3 5 47 0,0 0 9 16,0 0 3-16,0 0-55 0,0 0-10 0,-6 5-2 0,3 3-1 15,-6 5-57-15,3 1-11 0,-3-1-3 0,0 5 0 16,-3-2-28-16,4 3-7 0,-4 2-1 0,3 0 0 16,0 0-54-16,3-8-18 15,-3 3 10-15,6 3-10 0,-3-3-11 0,3 0-7 0,3-3-2 0,0-3 0 16,3-2-60-16,3 0-12 16,-6-8-2-16,12-2-1 0</inkml:trace>
  <inkml:trace contextRef="#ctx0" brushRef="#br0" timeOffset="140851.37">13012 9419 288 0,'-14'5'25'0,"8"-2"-25"16,3 0 0-16,-3 5 0 0,-3-6 318 0,3 6 58 15,0 0 12-15,3 5 3 0,-3-2-316 0,3 0-63 16,0 2-12-16,-3 3 0 0</inkml:trace>
  <inkml:trace contextRef="#ctx0" brushRef="#br0" timeOffset="141314.14">13039 9660 1094 0,'0'0'97'0,"0"0"-77"0,0 0-20 0,0 0 0 16,0 8 166-16,-3 0 30 0,0 0 5 0,0 2 2 0,-3 4-68 16,0-1-14-16,0 0-2 0,0 6-1 15,-2-1-68-15,-1 1-14 0,0-1-2 0,0 6-1 0,0 0 5 0,0-8 1 16,3-1 0-16,0 1 0 0,3-2-20 0,-3-1-4 15,3-3-1-15,0 4 0 0,3-6 9 0,0 2 1 16,3-2 1-16,3-5 0 0,0-6-25 0,3 0 0 16,3-7 0-16,0-1 0 0,3-5-13 0,-1 1-8 15,4-4-2-15,-3 3 0 0,0-2 23 0,-3 2 0 16,3-3 0-16,3 3 0 0,0 3 0 0,-1 0-12 16,1 2 2-16,-6 1 1 0,0 4 9 0,0 1 0 15,0-3-9-15,-3 3 9 0,0 0 0 0,-3 5 0 16,0-3 0-16,-6 3 0 0,6 5 0 0,-6 1 10 15,0 1-1-15,-3 1 0 0,0 6 11 0,-3-1 3 0,0 0 0 16,0 3 0-16,0 3-3 0,0-1 0 16,0 1 0-16,6-6 0 0,-3-3-20 15,3 1 0-15,3 0 0 0,0-4 0 0,0 1-11 0,3 0-6 16,3-2-2-16,-9-6 0 16,12 0-71-16,3-3-14 0,-3-2-4 0,2-3-961 0</inkml:trace>
  <inkml:trace contextRef="#ctx0" brushRef="#br0" timeOffset="141894.87">13509 9747 1994 0,'-8'11'44'0,"5"-6"8"0,0 3 3 0,-3 0 1 0,0-3-44 16,3 1-12-16,0 2 0 0,3-1 0 16,-3 1 88-16,3-2 15 0,0-6 3 0,3 5 1 0,0 0-67 0,3-2-14 15,3-3-2-15,-3 3-1 0,0-3-8 0,2 0-2 16,4-6 0-16,-3-2 0 0,3 3-13 0,0-3 0 15,0 3-9-15,-3-3 9 0,0-3 0 0,0 3 0 16,0-2 0-16,0 2 0 0,-3-3 0 0,0-2 0 16,-3 0 0-16,-3 0 0 0,3 2 0 0,-3-2 0 15,-3 2 0-15,-3 1 10 0,0-1-10 0,0 3 8 16,0 0-8-16,-3 3 8 0,-3 0 9 0,0 5 2 16,-3 0 0-16,6 2 0 0,3 1-3 0,-3 2 0 15,0-2 0-15,-3 5 0 0,1 2 14 0,-1 1 2 16,-3-1 1-16,3 6 0 0,0 0-22 0,3 3-11 15,3-1 10-15,0-2-10 0,3-3 0 0,3 3 0 16,3 3 0-16,3-6 0 0,0-2 0 0,6-3 0 0,0 2 0 16,-3-2 0-1,3-3-32-15,0 3-2 0,2 0-1 0,4-3 0 0,0-5 11 0,0-2 1 0,3-1 1 0,-3 3 0 32,0-2-14-32,-4-4-2 0,4-4-1 0,-3 4 0 0,0 4 25 0,-6 2 5 0,3 2 1 0,-12-2 0 15,6 6 8-15,0 2 0 0,-3 7 0 0,-3 1 0 16,0-2 13-16,0 1 5 0,-3-1 1 0,0-1 0 15,-3 3 13-15,0 0 4 0,0 0 0 0,0-1 0 16,0-4-5-16,3 0-1 0,0-3 0 16,3-3 0-16,0-5-13 0,0 0-2 0,0 0-1 0,0 0 0 15,0 0-1-15,9-5 0 0,-3-3 0 0,3-3 0 16,0 0-4-16,0-4-1 0,0-1 0 0,0-3 0 16,0 1-8-16,3-9 12 0,-1 3-12 0,1 1 12 15,0 1-12-15,0 1 12 0,3 3-12 0,0 2 12 0,0-3-12 0,0 6 8 16,3 0-8-16,-4 0 8 0,-2-1-8 0,0 4 0 15,3-1 0-15,-3 3 0 0,0 0 0 0,0 0 0 16,3-2 0-16,-3 2 0 16,2 3-143-16,-2-1-21 0</inkml:trace>
  <inkml:trace contextRef="#ctx0" brushRef="#br0" timeOffset="142626.26">14706 9618 1220 0,'0'0'54'0,"0"0"11"0,6-3-52 0,-3-2-13 16,3-1 0-16,-6 6 0 0,0 0 110 0,3-2 19 16,-3 2 4-16,6-6 1 0,0 4-30 0,-6 2-5 15,0 0-2-15,3-5 0 0,3 2-22 0,-3 0-5 16,0-2-1-16,-3 5 0 0,0 0-14 0,0 0-3 16,0 0-1-16,3-3 0 0,0-2-17 0,-3 5-3 15,0-5-1-15,0 5 0 0,-3-3 8 0,3 3 2 16,-9-3 0-16,3 1 0 0,-3-1 15 0,0 3 3 15,0 0 1-15,0 3 0 0,-3-1-28 0,0 1-6 16,0 2-1-16,-3 1 0 0,-2 2 12 0,2 0 3 16,-3-3 0-16,0 5 0 0,0-2-39 0,3 0 0 0,3 0 0 15,0 0 0-15,7-3 0 0,-1 3 0 0,3 0 0 16,3 0 0-16,0-8 0 0,9 8 0 0,-1 0 0 0,4 0 8 16,0 0-8-16,3 0-13 0,0-3 3 15,0 1 1-15,0 1 9 0,-3 1 0 0,3-2-9 0,-4-1 9 16,1 0-12-16,0 3 3 0,-3 0 0 0,0 0 0 15,3 3-10-15,-6-1-1 0,-3 1-1 16,-3-3 0-16,0 2 13 0,-3 1 8 0,-3 0-10 16,0 2 10-16,0 0 0 0,-3 0 0 0,-3 0 0 0,0-2 0 15,-2-6 0-15,-4 1 0 0,0-1 0 0,-3 0 0 16,-3 0 27-16,3 1-2 0,-2-4 0 0,-1-4 0 16,3-1-37-16,3 0-7 0,-3 3-1 0,0 0-1 15,3-2 21-15,1-1 0 0,2-2 0 0,3 2 0 0,3 1 0 16,0-1-11-16,3-5 11 0,3 3-8 15,3-3-108-15,0-3-22 0,3 3-4 0,6-2-1058 16</inkml:trace>
  <inkml:trace contextRef="#ctx0" brushRef="#br0" timeOffset="142926.69">15474 8734 2224 0,'0'0'49'0,"0"0"11"0,0 0 1 0,0 0 1 0,-6 5-50 0,0 3-12 16,-6 5 0-16,3 3 0 0,-3 3 74 0,-5 5 12 16,-4 7 2-16,0 4 1 0,3 2-35 0,-3 8-7 0,0 0-2 0,-2 0 0 15,2 2-20-15,0-2-4 0,3 3-1 0,-3 2 0 16,3 0-4-16,3-2 0 0,1 5-1 0,-1 0 0 15,0-3-7-15,3-5-8 0,-3-2 11 16,3-1-11-16,0-2 0 0,3-6 0 0,0-8 0 16,3 9 0-16,-3 7-22 0,6-10-8 15,0-3-2-15,0-5 0 0,0-6-100 0,1 1-20 0,2-3-4 0,-3-3-560 16,3-5-112-16</inkml:trace>
  <inkml:trace contextRef="#ctx0" brushRef="#br0" timeOffset="143127.18">14923 9652 2134 0,'0'-5'47'0,"-6"-1"9"16,3-2 3-16,-3-2 1 0,4-1-48 0,-1 3-12 0,0 0 0 0,0 1 0 0,0-4 109 0,3 3 19 15,9-8 137-15,-4 11-190 0,4-3-12 16,3 0-3-16,3 3 0 0,3-1-32 0,3 1-8 16,0-3 0-16,3 3-1 0,-4-3-11 0,1 3-8 15,3-6 12-15,0 3-12 0,3 0 8 0,-1 0-8 16,1 3 0-16,-3 0 0 0,3 2 0 0,-6 0 0 15,-1 6 0-15,-2-3 0 16,0 0-188-16,-3 5-39 0</inkml:trace>
  <inkml:trace contextRef="#ctx0" brushRef="#br0" timeOffset="143697.66">15465 9753 2181 0,'0'0'96'0,"0"0"21"0,0 0-93 0,0 0-24 15,0 0 0-15,0 0 0 0,0 0 57 0,9 2 7 0,0-7 2 0,0 2 0 16,0 1-53-16,0-4-13 0,3 4 0 0,-3-4 0 16,2-2 54-16,-2 3 8 0,0-5 2 0,-3-1 0 15,3 3-80-15,-3-3-16 0,-3 4-4 0,0-4 0 16,0-2 7-16,-3-1 1 0,-3-1 0 0,3-1 0 0,-3-3 49 0,0 3 11 15,-3 3 1-15,3 0 1 0,-3 5 12 0,0-3 2 16,-3 6 1-16,0-3 0 0,-5 5-13 0,-4 3-4 16,-3 3 0-16,-3 5 0 0,0 0-15 0,3 3-3 15,1 7-1-15,-1-2 0 0,0 5 41 0,3 0 8 16,3 0 2-16,0 1 0 0,3-1-52 0,3-5-12 16,4 0 0-16,5-6 0 15,0 3 0-15,3-2 0 0,-1-3 0 0,1 2 0 0,6-2 0 0,-3 0 0 16,3-2 0-16,6-4 0 15,0 1-48-15,3-6-13 0,0 1-3 0,3-4 0 0,-4 1 52 0,4 0 12 16,0-3 0-16,-3-3 0 0,0 3 0 0,-3-2 0 16,3-3 0-16,-7 2 0 0,1-2 0 0,-3 5 0 15,0-3 0-15,-3 1 0 0,0 2 0 0,0 0 0 16,-3 5 0-16,-3 3 0 0,0 0 0 0,0 0 0 0,0 0 0 16,-6 8 0-16,0 0 0 0,0-3 0 0,0 3 0 0,0 3 0 15,0 2 22-15,0 0 7 0,3-2 2 0,-3 2 0 16,4 0-23-16,-1 3-8 0,0 0 0 0,6 3 9 15,-3-6-9-15,3-5 0 0,-3-8 0 0,8 8 0 16,1 2 0-16,0 1 0 0,0-9 0 16,3 1 0-16,-3-8 0 0,0 2-12 15,0-2 4-15,6 0 8 16,-3-1-128-16,3-2-17 0,-3 0-4 0,5-2-1 0,1-1-108 16,3-5-22-16,15-18-4 0,-9 5 0 0</inkml:trace>
  <inkml:trace contextRef="#ctx0" brushRef="#br0" timeOffset="144011.34">16272 8784 864 0,'0'-18'38'0,"0"10"8"0,0 0-37 0,0-3-9 15,0 6 0-15,-3-6 0 0,0 6 333 0,0 0 65 16,0-1 13-16,3 6 2 0,0 0-245 0,0 0-48 16,0 0-11-16,0 0-1 0,-6 6-63 0,3 2-12 15,0 2-2-15,-3 6-1 0,0 3-2 0,0 2 0 16,-6 5 0-16,-3 6 0 0,0 2-10 0,-2 3-2 15,-1 8-1-15,0 3 0 0,3 2 5 0,-6-2 2 16,3 2 0-16,-3 3 0 0,1-3-10 0,-1 6-3 16,0 2 0-16,0 0 0 0,-3 3-9 0,9-18 0 15,3-4 9-15,-2-2-9 0,2-2 0 0,3 2 0 16,0-3 0-16,3-2-8 0,0 2 8 0,-3 9-12 16,6-6 12-16,0-6-12 15,0-1-36-15,0-9-8 0,3 0-2 0,0-8 0 0,-3-5 32 16,3-3 6-16,0-2 2 0,0-3 0 15,0 0-133-15,0-11-26 0,0-4-6 0,0-4-1 16,0-2 56-16,0-3 10 0,0 3 2 0,0-3-452 0,-3 0-92 0</inkml:trace>
  <inkml:trace contextRef="#ctx0" brushRef="#br0" timeOffset="144182.9">15828 9567 1695 0,'-9'-16'75'0,"9"16"16"0,0 0-73 0,3-5-18 0,-6-3 0 0,3 3 0 16,0 5 140-16,-3-5 24 0,3-3 4 0,0 8 2 15,-6-6-60-15,6 6-12 0,0 0-2 0,0 0-1 16,0 0-25-16,0 0-5 0,0 0-1 0,9 0 0 15,3-5-51-15,0 5-13 0,3-5 0 0,3 2 0 0,0-2 42 0,0 5 6 16,2-5 0-16,4 2 1 0,0-2-36 0,-6-1-13 16,3 6 9-16,-6-2-9 0,2-4 0 0,-2 4 0 15,0 2 0-15,0 0 0 16,0 2-75-16,-3 1-20 0,0 2-4 0,-3 3-750 16,0 3-151-16</inkml:trace>
  <inkml:trace contextRef="#ctx0" brushRef="#br0" timeOffset="144348.97">16132 9959 921 0,'0'-13'40'0,"0"13"10"0,0 10-40 0,-3-2-10 16,3 0 0-16,0 0 0 0,0-3 391 0,0-5 76 0,0 0 15 0,0 0 3 16,0 0-348-16,0 0-69 15,0 0-15-15,6 6-2 0,-6-6-35 0,0 0-6 0,0 0-2 0,0 0-857 16,6-3-172-16</inkml:trace>
  <inkml:trace contextRef="#ctx0" brushRef="#br0" timeOffset="144898.79">17245 8792 403 0,'15'-8'17'0,"-15"8"5"0,0 0-22 0,0 0 0 16,0 0 0-16,0 0 0 0,0 0 365 0,0 0 69 0,-3 0 14 0,-6 5 2 16,0 3-294-16,3 3-60 15,-6 8-11-15,-3 4-2 0,3 4-12 0,-5 7-3 0,2 6 0 0,-6 2 0 16,-3 6-14-16,0-3-3 0,3 2-1 0,-2 6 0 16,-4 3-21-16,3-6-4 0,-3 6-1 0,0 2 0 15,-2 3-8-15,5-11-3 0,-6 3 0 0,9-5 0 16,3-6-13-16,4-2-12 0,-1-6 3 0,6-5 0 15,6-5-37-15,0-6-7 16,3-2-2-16,0-2 0 0,3-1-120 16,0-3-24-16,-3-10-5 0,12-2-768 0</inkml:trace>
  <inkml:trace contextRef="#ctx0" brushRef="#br0" timeOffset="145362.76">17385 8610 2052 0,'0'0'91'0,"0"0"18"0,0 2-87 0,-6 1-22 16,3 2 0-16,-3 0 0 0,3 6 101 0,0 0 16 16,-3 2 3-16,-3 3 1 0,3 2-71 0,0 6-14 15,-3 2-4-15,0 1 0 0,-2 7 7 0,-1 1 1 0,0 2 0 0,0 2 0 16,-6-1-29-16,6 4-11 0,3 0 8 0,0-2-8 15,3-3 8-15,0-3-8 0,0-2 8 0,3-3-8 16,9-2 8-16,0-6-8 0,-3-3 8 16,6 1-8-16,9-6 0 0,-3-2 0 0,3-6 0 15,0 0 0-15,3-5 0 0,-1-2 0 0,1-1 0 0,0-5 0 16,0-3 0-16,3-2 0 0,-1 0-14 16,-2-6 5-1,0-2-29-15,3 0-6 0,0 0 0 0,0-6-1 0,-1 1 37 0,1-3 8 0,6 0 0 16,0 0 0-16,-3 2 0 0,-7 3 0 0,1 6 0 0,-3 2 0 15,-6 5 0-15,-3 4 0 0,0 1 0 0,-9 6 0 16,0 0 32-16,-3 8 7 0,-6 8 1 0,-6 5 0 16,-6 3 12-16,0 2 2 0,1 4 1 0,-4 1 0 15,3 4-37-15,0-4-7 0,-3 7-2 0,3-1 0 0,-5 5 2 16,5-2 0-16,3-1 0 0,-3 6 0 0,6-2 12 0,0-1 2 16,3-2 1-16,3-1 0 0,-2-4-26 0,5-6 0 15,3-3 0-15,3 1 0 16,0-3-63-16,3-3-17 0,-3-3-4 0,6-5-787 15,0 3-157-15</inkml:trace>
  <inkml:trace contextRef="#ctx0" brushRef="#br0" timeOffset="145870.15">17766 9708 2278 0,'0'0'101'0,"0"0"21"0,0 0-98 0,-3 5-24 0,3-5 0 0,0 0 0 16,0 0 57-16,0 0 7 0,3 5 0 0,-3-5 1 15,6 0-45-15,3-2-10 0,3-1-2 0,-3-2 0 16,3 2-8-16,-3-2 0 0,2 2 0 0,-2-2 0 16,3-3 0-16,-3 0 0 0,0-3 0 0,0-2 0 15,-6 0-10-15,0 0 10 0,0-1 0 0,0 1-9 16,0-5 9-16,-3-1 0 0,-3-2 0 0,0 5 8 15,0-3-8-15,0 4 0 0,-3 4 0 0,-3 3 0 16,-3 3 17-16,-3 2-1 0,0-2 0 0,-2 5 0 16,-4 5 17-16,-3 6 3 0,0-1 1 0,-3 4 0 15,10 1 5-15,-4-1 1 0,3 4 0 16,3 1 0-16,3-1-35 0,3 1-8 0,-3-1 0 0,3 1 0 16,3-6 0-16,3 3 0 0,3-6 0 0,0 1 0 15,3-3 0-15,0 0 0 0,0-3 0 0,3 1 0 16,6-1 0-16,0-3 0 0,3-2 0 0,6-2 0 15,3-1-23-15,-4-2-3 0,4-3-1 0,0 0 0 16,-3-3-3-16,0 3-1 0,0-5 0 0,-1 0 0 16,-5 0 15-16,0 2 4 0,-3 1 0 0,0 2 0 0,-3 0 12 0,-3 5 8 15,0 0 0-15,-3 6-8 0,0 2 0 0,-6-2 0 16,0 5 0-16,0-3 0 0,0 3 24 0,-3 3-3 16,0 2 0-16,0 0 0 0,0 0 0 0,-3 3 0 15,3 0 0-15,3-3 0 0,-3-2-13 0,6 0-8 16,-3-3 8-16,6-1-8 0,-3 4 0 0,3-6 0 0,3 3 0 0,3-2-828 15,-3-4-173-15</inkml:trace>
  <inkml:trace contextRef="#ctx0" brushRef="#br0" timeOffset="146586.63">18567 9422 403 0,'-3'-3'36'0,"3"1"-36"15,3-4 0-15,-3 4 0 0,0-1 265 0,0 3 47 16,0 0 8-16,0 0 3 0,0 0-188 0,0 0-38 16,0 0-7-16,0 0-2 0,6-8-8 0,-6 8-1 15,0 0-1-15,0 0 0 0,0 0-22 0,0 0-5 0,-3 3-1 0,0-3 0 16,0 0-9-16,0 0-1 0,-3 0-1 0,-3 0 0 16,-3 2-14-16,3 1-2 0,-6-6-1 0,3 6 0 15,0-3 1-15,-3 3 0 0,-2-1 0 0,2 1 0 16,3 2 5-16,-3-2 0 0,3-1 1 0,0 1 0 15,0 0-9-15,0 5-1 0,0-6-1 0,0 4 0 16,4 4-18-16,-1-2 0 0,0 0 8 0,3 0-8 16,0 0 0-16,3 3 0 0,0-1 0 0,0 1 0 0,6 2 0 15,0-2 0-15,3-1 0 0,0 1-9 0,0-1-4 0,3 1-1 16,2-1 0-16,1 1 0 16,0-3-26-16,-3 3-4 15,3-4-2-15,3 1 0 0,-3 3-2 16,0-3 0-16,-3 0 0 0,0 2 0 0,-3-2 20 0,-3 0 3 0,-6 0 1 0,3 0 0 0,-3 0 24 15,0-3-10-15,-3 1 10 0,-3-1 0 0,3-2 0 16,-3-1 0-16,-6 1 8 0,3 0-8 0,0-3 28 0,0 0-1 16,-3-3 0-16,4 0 0 0,-1 1 1 0,-3-4 1 15,0 4 0-15,0-1 0 0,0-2-16 0,0 2-3 16,3 1-1-16,-3-1 0 0,4 0-9 0,-4 1 0 16,9-1 0-16,-3 0 0 0,3 3-16 0,6 0 0 15,0 0 1-15,0 0-1113 0</inkml:trace>
  <inkml:trace contextRef="#ctx0" brushRef="#br0" timeOffset="147093.57">18989 9419 1728 0,'0'-8'76'0,"-3"8"16"0,3 0-73 0,0 0-19 0,0 0 0 0,0 0 0 16,0 0 99-16,0-2 16 0,-3-1 3 0,6 0 1 16,0-2-96-16,0 5-23 0,-3-3 0 0,6 1 0 15,-3-1 0-15,3 0 0 0,-3 1 0 0,3 2 0 16,0-3 0-16,-6 3 0 0,0 0 0 0,0 0 0 0,0 0 16 0,0 0 10 16,-12-5 2-16,0 0 1 0,0 2 3 0,-3 0 1 15,-5 3 0-15,5 0 0 0,-6 0 26 0,0-2 5 16,3 2 0-16,-3 0 1 0,4 2-9 0,-4-2-3 15,3 3 0-15,-3 0 0 0,3-1-33 0,3 3-6 16,3 1-2-16,-3 2 0 0,7-3-12 0,2 3 0 16,0 0 0-16,6 2 0 0,0 1 0 0,6 0 0 15,0-1 0-15,0 1 0 0,5 2 0 0,1-2 0 16,0 2 0-16,3 3 0 0,-3-3 0 0,3 3-10 16,0-3 2-16,0 0 0 15,0 1-26-15,-4-1-5 0,1 0-1 0,-3-2 0 16,0-1-8-16,0 1-1 0,-6-3-1 0,0 2 0 15,0-2 18-15,-3-3 3 0,-6 3 1 0,0-2 0 0,3-1 20 0,-6-2 8 16,0 2 0-16,0-2-9 0,-3-3 33 0,1 0 8 16,-4 0 0-16,3 0 1 0,-3-3-1 0,0 0 0 15,-3 1 0-15,0-4 0 0,0 4 0 0,-2-1 0 0,2-2 0 0,0-1 0 16,-3 4-19-16,9-3-4 0,0-1-1 0,3 4 0 16,3-1-8-16,0-2-11 0,6 5 3 0,0 0 0 31,0 0-148-31,12-3-28 0,3-2-7 0</inkml:trace>
  <inkml:trace contextRef="#ctx0" brushRef="#br0" timeOffset="147538.6">19251 9549 2401 0,'0'0'52'0,"0"0"12"0,0 0 1 0,0 0 3 0,0 0-54 0,0 0-14 16,0 0 0-16,0 0 0 15,0 0 73-15,0 0 12 0,3-5 3 0,3-1 0 16,0 1-61-16,3 0-12 0,0-3-3 0,3 2 0 0,3-2-12 0,6 1 8 16,-6-1-8-16,5 0 0 0,4-3 9 0,-3 1-9 15,-3-1 8-15,0 3-8 0,0-5 0 0,-6 2 0 16,2-2 8-16,-2 0-8 0,3-11 0 16,-12 11 0-16,-6 2 0 0,3 3 0 0,-6-2 0 15,-3 4 9-15,-6 4-9 0,4-1 12 0,-7 3-3 16,-3 3 0-16,-6 5 0 0,0 0 25 0,0 5 5 15,1 0 1-15,-4 3 0 0,0 0-13 0,0 5-3 16,1 3 0-16,-1 0 0 0,0-3 7 0,6 0 1 0,3 0 0 0,4 3 0 16,2-3-20-16,6 0-3 0,3 0-1 0,3-2 0 15,6-3-8-15,6 0 0 0,3-3 0 0,3 0 0 16,2-2 0-16,4-6 0 0,0 3 0 16,3-3 0-16,-3-5 0 0,2 3 0 0,-2-6 0 15,3 3 0-15,3-2 0 0,0-1-16 0,-3-5 4 16,2 3 1-16,-2-3 11 0,-3 0 0 0,0 0 0 15,-3 0 0 1,0 0-24-16,-4-3-5 0,1 6-2 0,0-3 0 0,-6 3 7 0,0 0 2 0,-6-1 0 0,-3 6 0 16,0 0-80-16,0 0-16 15,0 0-3-15,-3-2-1082 0</inkml:trace>
  <inkml:trace contextRef="#ctx0" brushRef="#br0" timeOffset="147813.87">19632 9866 2833 0,'0'0'62'0,"0"0"13"0,0 0 2 0,0 0 3 0,0 0-64 0,0 0-16 15,0 0 0-15,0 0 0 0,0 0 40 0,0 0 5 0,0 0 1 0,0 0 0 32,0 0-83-32,0 0-17 0,0 0-3 0</inkml:trace>
  <inkml:trace contextRef="#ctx0" brushRef="#br0" timeOffset="150135.91">4077 12054 1152 0,'0'0'102'0,"0"0"-82"0,0 0-20 0,0 8 0 16,0 0 97-16,-6 0 15 16,3 3 4-16,-3 2 0 0,3 0-36 0,-3 6-8 0,0 2 0 0,-3 8-1 15,0 3-27-15,6-6-6 0,-12 1-1 0,6-1 0 16,3-5 3-16,-3 3 0 0,1-3 0 0,5-2 0 15,-3-1-27-15,3 1-5 0,-3-3 0 0,0 2-636 16,3-2-126-16</inkml:trace>
  <inkml:trace contextRef="#ctx0" brushRef="#br0" timeOffset="150729.51">3726 12004 2246 0,'-27'-2'200'0,"15"2"-160"0,-3 0-32 0,-3 0-8 0,6 0 21 0,-6-3 3 15,6 0 1-15,-5 1 0 0,8-1-14 0,3 0-3 16,3-2-8-16,6-3 12 0,3 0 1 0,9-2 0 16,-4-6 0-16,10 0 0 0,9-5 7 0,0-3 0 15,0-5 1-15,11 0 0 0,4-1-13 0,0-1-8 16,2-4 10-16,7 6-10 0,8 0 10 0,-8 3-10 15,2 2 10-15,-5 3-10 0,6 2 8 0,-4 6-8 16,-2 2 0-16,-4 3 9 0,4 3-9 0,-9 2 0 16,-4 3 0-16,-2 3 0 0,-9 5 0 0,-3 0 0 15,-9 5 0-15,-4 6 0 0,-8-1 0 0,-3 6 0 16,0 0 0-16,-9 2 0 0,-2 1 0 0,-4-1 12 16,-6 6-12-16,-3-3 12 0,-3 0 13 0,3-2 3 0,-5-1 1 15,2-2 0-15,3-3 5 0,3 3 1 16,-3 0 0-16,4-3 0 0,-4 3-18 0,6 0-3 15,3-3-1-15,-6 3 0 0,12-3-13 0,-6-3 0 0,9-2 0 0,6 3 0 16,-6-4 0-16,12 1 0 0,-6 3 0 0,9-3 0 16,3-3 0-16,3 0 0 0,0-2 0 0,6 5 0 15,0-3-11-15,2-3-8 0,-2 4-1 0,0 2-1 16,3-3-23 0,0 3-4-16,-3-3 0 0,-1 0-1 0,-5 3-10 0,0 3-1 0,-6-4-1 0,0 4 0 15,-15-1 32-15,3 1 6 0,-6 2 2 0,-6 0 0 16,-3 0 21-16,-2 1 0 0,-1-4-9 0,-6 1 9 0,3-3 16 15,-6-3 6-15,-2 3 2 0,2-6 0 0,0 1 37 16,0-3 8-16,1 0 2 0,-10-6 0 0,6-2-34 16,-8-2-6-16,5-1-2 0,-3-2 0 0,9-3-15 15,4 0-3-15,-1-3-1 0,3 3 0 0,-3-5-10 16,9 0 0-16,3 0 0 0,1-1 0 0,8 1 0 16,-3 3 0-16,6-4 0 0,3 4 0 15,3-1-78-15,6 1-14 0,-3-4-4 0,8 4 0 16,4-3-127-16,3-3-25 0</inkml:trace>
  <inkml:trace contextRef="#ctx0" brushRef="#br0" timeOffset="151232.54">4860 12197 2026 0,'0'0'44'0,"0"0"10"0,0 0 2 0,0 0 1 0,0 0-45 16,0 0-12-16,0-8 0 0,3 3 0 0,0 0 34 0,0-3 5 0,0 0 1 0,2-3 0 15,-2 3 4-15,3-2 2 0,-6 2 0 0,3 0 0 16,-3 8-3-16,0-5-1 0,0-6 0 0,0 3 0 16,0 8-17-16,0 0-3 0,-6-5-1 0,6 5 0 15,-6 0 18-15,-2 0 3 0,-1 0 1 0,0 5 0 16,-6 0-25-16,6 1-5 0,-9 4-1 0,6 1 0 15,-6-1 4-15,3 1 1 0,0 0 0 0,-2 2 0 16,5 0 15-16,-3-2 2 0,6-1 1 0,-3 1 0 0,6 2-35 16,3-5 0-16,-3 5 0 0,3-2 0 0,3-1 0 15,3 1 0-15,3-3 0 0,0 0 0 0,0 0 0 0,6-3 0 16,0 0-12-16,3 1 3 0,0-1 9 0,-1 3 0 16,1-3 0-16,3 0 0 15,0 1 0-15,-3 2 12 0,0-3-4 0,-3 3 0 16,-3 0-39-16,0 0-7 0,-3 0-2 0,-1 0 0 0,-2 0 16 0,-3 0 4 15,-3-1 0-15,3 4 0 0,0-3 11 0,-8 0 9 16,2 3-12-16,-6-1 12 0,0-2 0 0,-6 3 0 16,3-3 0-16,-6 0 0 0,6-1 0 0,-6-1 0 15,1-1 0-15,-4 0 0 0,0 1 0 0,0-4 0 16,0 1 0-16,1 2 0 0,-4-2 8 0,6-1-8 16,3-2 0-16,0-2 9 0,3-1-9 0,6-2 0 0,9 2 0 15,0-5 8-15,3 0-8 0,6-2-14 16,6-1 3-16,3-2 1 15,9 0-178-15,-6-3-36 0,3 0-8 0</inkml:trace>
  <inkml:trace contextRef="#ctx0" brushRef="#br0" timeOffset="151772.18">5104 12316 2016 0,'-3'11'89'0,"-3"-3"19"15,0 0-87-15,0 5-21 0,3 0 0 0,-9 3 0 16,0 0 80-16,6 3 11 0,-9-1 2 0,3 9 1 15,-3-1-34-15,7 6-6 0,-10 2-2 0,6-2 0 16,-3 0-31-16,0-3-6 0,3 0-2 0,-3 5 0 0,3-2-13 0,3 0 0 16,-3-3 0-16,4 3 0 0,-4-6 0 15,6 3 0-15,0 0 0 0,0-2 0 0,0-3 0 16,3 2 0-16,0-7 0 0,0-1 0 16,3-2 0-16,0-6 0 0,0 1-9 0,0-3 9 15,0-3 0-15,0-5 0 0,0 0-8 0,0 0 8 16,0 0 0-16,0-5-9 0,0-3 9 0,6-3-8 0,-3-2 8 0,-3-5 0 15,6-6 0-15,0-3-8 0,0-4 8 0,0-4 0 16,-3-2 0-16,6-5 0 0,2-6 0 0,4 1 0 16,3-6 0-16,6-3 0 0,3 1 0 0,-3 2 0 15,-1 2 0-15,1 1 0 0,-3 3 0 0,3-1 9 16,-3 8-1-16,2-2-8 0,1 2 18 0,0 3-3 16,3 5-1-16,-3 3 0 0,3 6-6 0,-4-1 0 15,4 5-8-15,-3 3 12 0,3 6-12 0,0 2 0 16,-4 3 0-16,-2 5-10 0,-3 0 10 0,3 2 0 0,-6 1 0 0,0 5 0 15,-1 0 0-15,-2 2 0 0,-6-2 0 0,0 8 0 16,0 5 0-16,-3 0 0 0,-3-2 0 16,0 2 0-16,-3 3 21 0,0 0 0 0,-3 0 0 0,-3-1 0 15,0-1-21-15,4-1 0 0,-10 0 0 16,0 0-12-16,0-2 33 0,0-4 7 0,-3-1 0 16,0 2 1-16,0-3 10 0,4 0 1 0,-4 0 1 0,0-2 0 15,3-3-26-15,-3 0-6 0,0-3-1 0,3-2 0 16,0-3 0-16,1 0-8 0,2-3 12 0,3 0-4 15,-3-2-8-15,3-3 0 0,6 0 0 0,3 0 0 16,0 0-11-16,0 3-7 0,0-3-2 0,3 0 0 16,6 0-136-16,3-2-27 0,0 2-5 0</inkml:trace>
  <inkml:trace contextRef="#ctx0" brushRef="#br0" timeOffset="151991.6">5848 12012 1785 0,'-9'-5'79'0,"6"5"17"0,0-3-77 0,3 3-19 15,-3 0 0-15,3 0 0 0,0 0 201 0,0 0 37 16,-6-2 7-16,3 4 2 0,0 1-166 0,3-3-33 16,0 0-6-16,0 5-2 0,-3 3-32 0,3 0-8 15,0-3 0-15,3 3 0 16,-3 3-54-16,0-1-13 0,0 1-2 0,3 2-1 15,0-2-115-15,3-3-23 0,-6 2-5 0,3 1-1 0</inkml:trace>
  <inkml:trace contextRef="#ctx0" brushRef="#br0" timeOffset="152237.94">5601 12475 172 0,'-9'5'16'0,"0"-2"-16"16,3 0 0-16,-6 2 0 15,3-5 323-15,-3 3 61 0,3-1 13 0,3-2 3 16,-3 0-325-16,3 0-65 0,3-2-10 0,3 2 0 15,-3-3-162-15,3 3-25 0</inkml:trace>
  <inkml:trace contextRef="#ctx0" brushRef="#br0" timeOffset="153783.01">8434 11806 691 0,'0'0'61'0,"0"0"-49"0,0 0-12 0,0 0 0 16,0 0 131-16,0 0 23 0,0 5 5 0,-3 3 1 16,-2 5-47-16,-1 0-9 0,-6 3-1 0,6 0-1 15,-3 0-31-15,0 0-7 0,-3 5 0 0,3 0-1 16,0 6-11-16,-3 2-3 0,0 8 0 0,-6 13 0 0,4-2-13 0,-4-3-2 15,0-3-1-15,3-2 0 0,-3-6-19 0,3-5-4 16,0 0-1-16,3-5 0 0,3-5-9 0,4-1 0 16,2-5 0-16,3-2 0 15,0-3-128-15,0-8-27 0</inkml:trace>
  <inkml:trace contextRef="#ctx0" brushRef="#br0" timeOffset="154237.04">8500 11602 691 0,'3'-13'61'0,"3"5"-49"16,-3-3-12-16,0 1 0 0,0-1 164 0,0 3 29 15,0 3 7-15,-3 0 0 0,3 2-60 0,-3 3-13 16,-3-3-3-16,0 6 0 0,3-3-54 0,-6 10-11 16,0 4-3-16,0 2 0 0,3 7-2 0,-3-4-1 15,3 7 0-15,-6 6 0 0,0 3-15 0,-3-1-3 0,3 3-1 0,0-3 0 16,-3 1-18-16,1 7-3 0,-1-5-1 0,3 0 0 15,3-2-12-15,0-6 0 0,6 2 0 0,0-1 0 16,0-7 0-16,6-1 0 0,0-7 0 0,3-1 0 16,6-9 0-16,-4-5 0 0,4-5 0 0,3-6 0 15,6-5 19-15,6-5 1 0,0 0 0 0,2-3 0 16,-2 0-38-16,0 3-7 0,0-5-2 0,-4-1 0 16,-5 1-24-1,3-6-5-15,0 0 0 0,3-2-1 0,-7-3 44 0,1 0 13 16,3 2 0-16,-3 6 0 0,-3 3 0 0,-6 5 0 0,-3 5 0 0,-3 2 0 15,3 7 0-15,-7 1 0 0,1 4 0 0,-3 4 0 0,3 4 48 16,-6 4 10-16,0 9 2 0,1 4 1 0,-4-1 5 0,-3 1 1 16,0 4 0-16,-3 2 0 0,0-3-67 15,0 4 0 1,0-1-18-16,-3-3 4 0,3 1 22 0,0 4 4 0,0-2 0 0,-2 6 1 0,2 4-13 0,-3 9 0 16,0 2 0-16,3-7 0 0,0-4 0 0,3-4 0 15,0-1 0-15,3-2 0 0,3-8 0 0,3-3-10 16,0 0 10-16,3-8-12 15,0 1-149-15,3-7-31 0,-3 1-5 0</inkml:trace>
  <inkml:trace contextRef="#ctx0" brushRef="#br0" timeOffset="154950.64">8905 12250 1652 0,'-3'-10'73'0,"3"10"15"0,3 5-70 0,0 0-18 0,-3-2 0 0,0 0 0 16,3-3 60-16,0-3 9 0,0 0 2 0,3 3 0 15,3 0-30-15,-1 0-5 16,1 0-2-16,0 0 0 0,0 0-21 0,0-2-4 0,3-4-1 0,0 1 0 16,0-3-28-16,0-5-7 0,3 2-1 0,-6-2 0 15,3 0 48-15,-7 0 8 0,1-1 3 0,3 1 0 16,-6 0-31-16,0 0 0 0,0-1 0 0,-3 4 0 0,0-1 8 0,-3 1-8 15,0-1 0-15,0 3 0 0,3 8 10 0,-9-8-10 16,1 6 10-16,-4-1-10 0,3 3 28 16,-3 5 0-16,-3 0 0 0,0 9 0 0,0-1 16 0,0 5 2 15,0 4 1-15,3 4 0 0,1 1-11 0,-1-1-3 16,0-2 0-16,3 2 0 0,0-5-11 0,3 1-2 16,0 1-1-16,6-4 0 0,0-3-11 0,3 0-8 15,3-3 9-15,3-2-9 0,0-4 0 0,3-1 0 16,0-4 0-16,5 1 0 0,1-3 8 0,3 0-8 15,0-5 0-15,0-1 0 0,-3-4 0 0,2-1 0 16,1 1-11-16,-3-4 11 16,0-1-36-16,0-1 0 0,-3-3 0 0,3 1 0 0,-3-1 16 0,-1 3 3 15,-2-2 1-15,0 5 0 0,-3-1 16 0,-3 4 0 16,0 2 0-16,0 2 0 0,-6 6 0 0,0 0 0 16,3-2 0-16,-3 2 9 15,0 5-1-15,-3 6 0 0,3 5 0 0,-3-1 0 0,0-1 13 0,0 2 3 0,0-3 0 0,3 0 0 16,-3 8-8-16,3-5-2 0,-3 0 0 0,6-5 0 15,-3-4-14-15,6-1 0 0,-3-1 8 0,0 0-8 16,3-5 0-16,0 0 0 0,6-2 0 0,-3-4 0 16,0 1 0-16,0-3 0 0,3-2 0 0,-1 2 0 15,1 0 27-15,3-3-1 0,-3-2 0 0,0 2 0 16,-3 1-62-16,3 2-13 0,0-3-3 16,-3-2 0-16,6-3 17 0,-3 0 3 0,-1 3 1 0,-2 0 0 0,3 5 19 15,-3-3 12-15,0 6-13 0,-9 5 5 0,0 0 8 0,0 0 0 16,0 8 0-16,0 5 0 0,-3 3 22 15,0 3 0-15,-3-1 0 0,3 1 0 0,-3-4 4 16,0 4 1-16,3-1 0 0,-3 1 0 0,3-3-11 16,0-3-3-16,0 0 0 0,3-2 0 15,3-3-13-15,-3-8 8 0,3 8-8 0,3-3 0 16,3 3 0-16,3-3 0 0,-3-5 0 0,0-2 0 16,3-1-20-16,-3 0-8 0,6-2 0 0,-3-3-714 15,3 3-142-15</inkml:trace>
  <inkml:trace contextRef="#ctx0" brushRef="#br0" timeOffset="155443.81">9875 12158 1094 0,'0'0'97'0,"3"-11"-77"0,3-5-20 0,0 3 0 15,0 8 88-15,0-6 13 0,0 0 3 0,0 1 1 16,0 5-57-16,0-1-12 0,0 4-3 0,0 4 0 16,0 6-20-16,-3-2-4 0,-3-6-1 0,0 0 0 15,0 0 49-15,-3-6 10 0,0 1 1 0,0 0 1 16,-3 2 28-16,3-2 6 0,-6 5 1 0,3-3 0 16,-3 3-24-16,0 3-5 0,3-1-1 0,-3 1 0 15,-3 2-28-15,3 1-6 0,0-1 0 0,-3 3-1 16,3 0-31-16,-2 0-8 0,2 0 0 0,3 0 0 0,0 2 30 0,0-2 5 15,0-3 1-15,3 3 0 16,3 0-58-16,3 0-11 0,-3-3-3 0,6 3 0 0,0-2 54 0,0-1 10 16,3 3 3-16,0-3 0 15,-1 1-50-15,-2 1-9 0,0-1-3 0,3 2 0 0,0 0 11 0,0 2 3 16,0 1 0-16,0-1 0 16,0 1-17-16,-3 0-3 0,-3-1-1 0,0 1 0 15,-3-1 26-15,0 1 12 0,-6-3-12 0,0 2 12 0,0 4 0 0,3-4 0 16,0 1 0-16,0-1 0 0,-6-2 0 0,-3-2 15 15,3 2-1-15,-3-3 0 0,0-3 6 0,-2 4 0 16,-1-4 1-16,3 1 0 0,-6 0 3 0,6-1 1 16,-3-2 0-16,3-2 0 0,0-1-15 0,3 3-10 15,0-3 12-15,4-2-12 0,-1 0 0 0,0 0 0 16,3-3 0-16,3 0 0 16,6-3-118-16,-3 1-24 0,3-4-5 0,2 1-1 0</inkml:trace>
  <inkml:trace contextRef="#ctx0" brushRef="#br0" timeOffset="155822.91">10197 12211 1861 0,'0'0'40'16,"0"0"9"-16,0 0 2 0,0 0 2 0,0 0-42 0,6-6-11 0,-6 6 0 0,8-2 0 0,-2-4 43 15,0 1 6-15,0 0 2 0,0-1 0 0,0-2-23 16,0 3-4-16,0-3 0 0,0 0-1 16,0 0-7-16,-3-2-2 0,0 2 0 0,0 0 0 0,0 0 4 15,-3-3 1-15,-3 1 0 0,3 2 0 16,-6-3 19-16,3 1 4 0,0-4 1 0,-3 7 0 0,-3 1-5 0,3 1-1 16,-3 2 0-16,0 1 0 0,0 2 0 0,-2 0 0 15,-1 5 0-15,0 3 0 0,-3 2-1 0,0 6-1 16,0 3 0-16,-3 2 0 0,3 3-19 0,-3 2-4 15,4 1-1-15,-1 2 0 0,3 0 23 0,0-3 5 16,3-2 1-16,3 0 0 0,6 0-32 0,0-6-8 16,6 4 0-16,0-7 0 0,3 1 0 0,3-5 0 15,0-3 0-15,3-3 0 0,2-2 0 0,1-1 9 16,-3-2-9-16,6-2 0 16,-3 2-56-16,3-8-19 0,0 3-3 0,-1-6-761 15,1 0-152-15</inkml:trace>
  <inkml:trace contextRef="#ctx0" brushRef="#br0" timeOffset="157136.07">10822 11814 1267 0,'-9'-6'56'0,"9"6"12"0,0 0-55 0,0 0-13 16,0 0 0-16,0 0 0 0,0 0 133 0,0 0 24 15,0 0 5-15,0 0 1 0,0 0-79 0,0 0-16 0,0 0-4 0,9-2 0 16,-3-4-26-16,6-2-6 0,-1 3 0 0,1-3-1 15,0-5-15-15,6 0-2 0,0 0-1 0,0-3 0 16,-3 0-13-16,3-3 11 0,-1 1-11 0,-2-3 10 16,3 2-10-16,-3 1 10 0,0-1-10 0,0 1 10 15,-6-1-10-15,3 0 10 0,-3 1-10 0,-3-1 10 16,-3 1-2-16,-1-1-8 0,4-2 12 0,-6 0-4 16,-3 3-8-16,0 2 12 0,-2 2-12 0,-4 4 12 15,0-1 14-15,-3 9 3 0,-3 4 1 0,-3 6 0 16,-6 3 6-16,0 5 2 0,-5 0 0 0,-4 5 0 15,-3 0-14-15,3 3-4 0,-2 2 0 0,2 3 0 16,0 3 2-16,3 5 0 0,1 5 0 0,-1 3 0 0,0 0-22 16,0 0 0-16,7-5 0 0,-4 5-8 15,6-5 8-15,-3-3 0 0,3 2 0 0,3 1 0 16,4 2 0-16,2-5 0 0,3-2 0 0,6-3 0 0,6-1 0 0,0-7 0 16,3 0 0-16,3-5 0 0,0-4 0 15,2-1 0-15,4-4 0 0,-3-2 0 0,3-3 0 16,0 1 0-16,3-9 0 0,0 0-8 0,-3-2 8 0,-1 0 0 15,1-3 0-15,0 0-8 0,0 0-8 0,3-3 0 16,0-2-1-16,0 3 0 0,-3-1 8 0,2-2 9 16,-2 5-13-16,-6 0 5 0,-3 3 8 0,0 2 0 15,-3 3 0-15,3 5 0 0,-3 1 0 0,0 4 0 16,-6 3 0-16,3 1 0 0,0-1 8 0,-3 3-8 0,3-3 10 0,-3 3-10 16,3 2 0-16,3-2 0 0,0-5 0 15,0-1 0-15,0-2 33 0,3-2 1 0,6-1 0 16,0 0 0-16,3-2-34 0,0-3 0 0,2-5 0 0,1-1 0 15,3 1 8-15,-6 0-8 16,0-1 0-16,3-4 0 0,-3-6 0 0,2 3 0 16,-2-3 0-16,-3 3 0 0,0 2 0 0,3-5 0 15,-6 0 0-15,3-5 0 0,3-8 0 0,-9 3 0 0,0 12 0 0,0-2 0 16,0 1 0-16,-3 4 0 0,0 3 0 0,-3 8 0 16,0 0 0-16,0 0 0 0,-3-8 0 0,3 8 0 15,0 0 8-15,-6-3-8 0,-3 6 0 0,0 2 0 16,0 3 10-16,0 3-10 0,0 7 8 0,0 1-8 15,3-1 15-15,-3 4-3 0,3-1 0 0,0 0 0 0,3-2-12 16,0 2 0-16,3-3 8 0,0-2-8 16,0-3 0-16,6-2 0 0,-3 2 0 0,3-2 0 0,0-1 0 0,3-2 0 15,0-2 0-15,-3-4 0 0,3-2 0 0,3-2 0 16,0-1 0-16,0-5 0 16,2 0 0-16,4-3 0 0,0-2 0 0,9-5 0 15,-3-4 0-15,-3 4 0 0,2-1-8 0,1-2 8 0,0-3-17 0,-3 3 3 16,3 3 1-16,0-1 0 0,-7 1 13 0,-2 5-12 15,3-1 12-15,-9 12-12 0,0 7 12 0,-3 3 0 16,0-3 0-16,-3 3 0 16,-3 0 0-16,-3 3 0 0,3 2 0 0,-6 0 0 0,3 0 10 0,0 3-2 15,-3 3 0-15,-3-1 0 0,3-2 4 0,0-3 1 16,3 1 0-16,-3-4 0 0,6-2-13 0,0 0 0 16,0-8 8-16,0 0-8 0,9 3 0 0,0-3 0 15,0 0 0-15,3 0 0 0,0-8 0 0,0 0-8 16,3-3 8-16,0-5-10 15,2-2-33-15,-2-1-6 0,3 1-2 0,-3-1 0 16,0 3-10-16,0 3-3 0,3 3 0 0,-3-1 0 0,2-2 39 0,-8 2 7 0,3 6 2 0,-6-3 0 16,3 3 16-16,0 2-8 0,-9 3 8 0,6 8 0 15,-3 3 20-15,0-1 12 0,0-2 1 0,-3 5 1 16,-3 3 12-16,0 3 2 0,0-3 1 0,-3-1 0 16,0 1-9-16,3-2-3 0,3-1 0 0,-3 0 0 15,6-2-28-15,-3-4-9 0,0-7 0 0,6 8 0 16,0 6 27-16,0-9-2 0,-3 3 0 15,3-8 0-15,3-3-71 16,-3 1-14-16,6-4-4 0,0 4 0 0,2-4-162 16,-2 4-33-16</inkml:trace>
  <inkml:trace contextRef="#ctx0" brushRef="#br0" timeOffset="157372.44">12167 12070 2343 0,'0'0'104'0,"0"0"21"0,0 0-100 0,-3-2-25 15,3-4 0-15,0 6 0 0,0 0 16 0,0 0-3 16,0 0 0-16,0 0 0 0,0 0 9 0,0 0 2 0,0 0 0 0,3 8 0 31,-3 3-74-31,0 2-14 0,-6-2-4 0</inkml:trace>
  <inkml:trace contextRef="#ctx0" brushRef="#br0" timeOffset="157519.04">12131 12388 1497 0,'9'5'133'16,"-6"0"-106"-16,-3-2-27 0,0 2 0 15,0 1 144-15,0 2 23 0,-3-3 5 0,3-5 0 16,0 0-108-16,0 2-23 0,3 4-4 0,-3-6-1015 16</inkml:trace>
  <inkml:trace contextRef="#ctx0" brushRef="#br0" timeOffset="158174.84">14138 11732 345 0,'0'0'31'0,"0"0"-31"15,3-8 0-15,-3 8 0 0,3-8 288 0,-3 8 51 16,2-8 10-16,-2 8 3 0,0 0-224 0,0 0-44 16,0 0-8-16,0 0-3 0,0 5-12 0,0 3-2 0,0 3-1 15,-5 5 0-15,-1 2 1 0,0 3 0 16,-3 6 0-16,0-1 0 0,0 3-3 0,-6-2-1 15,3 4 0-15,-3 4 0 0,-3 5-23 0,6-9-4 16,0 4 0-16,-2 2-1 0,2 2-13 0,-3-2-2 16,6-2-1-16,-3-3 0 0,3-3-11 0,-3 5 0 15,0-5 0-15,6-5 0 16,0-3-106-16,0-5-23 0,3 0-5 0,3-8-565 0,0 0-113 0</inkml:trace>
  <inkml:trace contextRef="#ctx0" brushRef="#br0" timeOffset="158585.94">14179 11639 979 0,'0'0'43'0,"0"0"9"0,3-5-41 0,-3-1-11 16,3 1 0-16,-3 0 0 16,0 0 223-16,3-1 42 0,-3 1 9 0,0 0 2 0,0 5-147 0,6-3-29 15,-3-2-5-15,6-1-2 0,-3 1-46 0,3 0-10 16,0 0-1-16,3-1-1 0,0 4-15 0,3-4-2 15,-1 1-1-15,4 0 0 0,0-1-5 0,3-1-2 16,0 1 0-16,-3 1 0 16,2-3-10-16,-2 3 8 0,3-1-8 0,0 4 8 0,0-6-8 0,0 3 0 15,0-3 0-15,-1 2 8 0,-2 1-8 0,0 0 0 16,-6-1 0-16,3 4 0 0,-3-3 8 0,-3 2-8 16,-9 3 0-16,0 0 8 0,0 0-8 0,0 0 0 15,0 0 0-15,9 8 0 0,-6 0 0 0,0 2 0 16,-3 4 0-16,0-1 0 0,-6 3 10 0,0 2-10 15,0 6 12-15,-3 2-12 0,-3 9 11 0,0 2-11 16,-6 0 10-16,3 3-10 0,-3 2 8 0,1-2-8 16,-1-1 0-16,6-7 9 0,-3 0-9 15,3 0 0-15,0-1 9 0,0 4-9 0,0 4 0 0,0-2 0 0,3-2 0 0,-5 12 8 16,5-7-8-16,0-8 0 0,0-3 0 0,0-3 8 31,3-2-108-31,3-3-20 0,-3-5-5 0,3 0-583 0,0 0-116 16</inkml:trace>
  <inkml:trace contextRef="#ctx0" brushRef="#br0" timeOffset="158820.01">14123 12094 1670 0,'-9'16'74'0,"6"-13"15"0,0-6-71 0,0-2-18 15,-3-1 0-15,3-2 0 0,0 3 141 0,3 0 25 16,3 2 5-16,-3-2 1 0,6 2-97 0,0 1-19 15,3-1-4-15,3 0-1 0,3 1-27 0,2-4-6 16,4 4-1-16,0-1 0 0,3 0-5 0,3-2-2 16,-1 0 0-16,1 2 0 0,3-2-10 0,-3 0 0 15,0 2 9-15,-1-2-9 0,4 2 0 0,-3 0 0 16,0 1-12-16,-3-1 4 16,-1-2-195-16,-2 0-38 0</inkml:trace>
  <inkml:trace contextRef="#ctx0" brushRef="#br0" timeOffset="159090.28">15120 11406 2170 0,'-3'5'48'0,"-3"-2"9"0,0 0 3 0,0 2 1 0,-3 3-49 0,0 3-12 0,-3-1 0 0,0 3 0 15,-6 3 96-15,-2 3 16 0,-1 5 3 0,0 2 1 16,0 3-55-16,3-2-10 15,3 2-3-15,-2 2 0 0,2 7-12 0,0-7-2 0,-6 4-1 0,3-1 0 16,3-2-33-16,-3 8 0 0,0-3-10 0,7 0 10 16,-1-6 0-16,3 4 0 0,0-1 0 0,6-2 0 15,3 0 0-15,0-6 0 0,3 1 0 0,3-4 0 16,0-4 0-16,3-3 0 0,0-3 0 0,2 0 0 16,4-5 0-16,-3 0 0 0,0-3 11 0,0 1-11 15,6-9-45 1,0 0-15-16,0-2-4 0,-1-3-751 0,4-2-150 0</inkml:trace>
  <inkml:trace contextRef="#ctx0" brushRef="#br0" timeOffset="159509.7">15587 11324 2095 0,'0'0'46'0,"0"0"10"0,0 0 1 0,0 0 2 0,-6 5-47 0,0 3-12 0,0 6 0 0,-6 2 0 16,3-3 61-16,-2 5 11 0,-4 6 1 0,0 0 1 15,-6 0-22-15,0 5-4 0,0 0 0 0,-3 8-1 16,-2 5 4-16,2 1 1 0,3 2 0 0,6-11 0 16,0 3-52-16,-3 0-20 0,1-3 0 0,2 1 1 0,0-3 67 15,0-1 12-15,3 4 4 0,-6 4 0 0,9-2-64 0,0-2-26 16,0-1 2-16,6-5 0 0,0-2 24 0,3-3 0 15,3-6 0-15,-3-2 0 16,3-5-140-16,3-1-22 0,-3-2-5 0,3-3-906 16</inkml:trace>
  <inkml:trace contextRef="#ctx0" brushRef="#br0" timeOffset="160220.9">15212 11962 1800 0,'-9'-11'80'0,"6"9"16"0,0-9-77 0,-3 6-19 16,3-1 0-16,-3 1 0 0,3 0 135 0,0 2 23 15,3 3 5-15,0-5 1 0,0 5-72 0,0 0-13 16,0 0-3-16,3-5-1 0,6-3-55 0,0 2-10 16,3 6-2-16,0-2-8 0,6-1 0 0,3 0 0 15,6-2 0-15,-1 3 0 0,-5 2 0 0,3-3-9 16,6 3-1-16,-4 0 0 0,1 0 10 0,0-3 0 0,-3 1 10 0,-3 4-10 31,-3 1-52-31,-1 0-16 0,-2-3-3 0,0 2-1 16,0 1-44-16,-3-1-10 0,-3 4-2 0,0-4 0 0,-9-2 53 15,6 6 11-15,3-4 1 0,-3 4 1 0,-6-6 45 0,6 5 9 0,0 0 8 0,0 3-12 16,0-3 12-16,-4-2 9 0,-2-3-1 0,0 0-8 16,6 3 79-16,-6-3 9 0,6 2 1 0,0 4 1 15,0-4-12-15,0-2-2 0,-6 0-1 0,6 6 0 16,3-4-31-16,-3 1-7 0,0-3-1 0,0 0 0 16,0-5-12-16,3 2-2 0,3 0-1 0,-6-2 0 15,3 0 11-15,-3-1 1 0,3-2 1 0,-6 1 0 16,-1-1-34-16,1 2 0 0,-3-4 0 0,3-1 0 15,-3-2 0-15,0 0 0 0,0-3 0 0,0 0 0 16,3 0 0-16,-6 0 0 0,0 3 0 0,-2 0 0 16,-1 5 0-16,-3 3 0 0,-6 5 0 0,0 5 0 0,0 3 58 0,0 2 5 15,-3 4 1-15,0 1 0 0,1 4-52 0,-1-1-12 16,3 1 0-16,0 0 0 0,3-1 0 0,0-2 0 16,3 2 0-16,3-2 0 0,3 0 0 0,0 0 0 15,3-3 0-15,3-2 0 0,3 2 0 0,0-5 0 16,6 3 0-16,0-3 0 0,3-3 15 0,0-3 0 15,3 1 0-15,-1-3 0 0,4 0-24 0,0-3-5 16,0 1-1-16,0-1 0 16,-3-2-39-16,-1 2-8 0,4 1-2 0,-3-1 0 0,0 0 52 0,-3 3 12 0,0 0 0 0,0 3 0 15,-3-3 0-15,-3 5 0 16,-1 1 0-16,-2 1 0 0,-3 1 0 0,-3 6 0 0,0-1 0 16,-3 0 0-16,0 6 0 0,0-3 0 0,0 2 0 15,-2 1 0-15,-1-6 48 0,3 0 13 16,0-2 3-16,3-1 0 0,0-5-52 0,0-5-12 0,0 0 0 0,6 0 0 15,3-2 0-15,-1-6 0 0,1-3 0 16,3-2 0-16,0-3 0 0,-3 0 0 0,3-2 0 0,0 2 0 16,0-3 0-16,0 1 0 0,0 2 0 0,3-3 0 15,-4 6 0-15,1-3-10 0,3 3 2 0,0 0 0 16,3 0 8-16,-3-1 0 0,0 1 0 0,3 3 0 16,-1-1 9-16,1 0-9 0,-6 1 12 0,6 2-12 15,-3 0-125-15,3 3-32 16,-6-3-7-16</inkml:trace>
  <inkml:trace contextRef="#ctx0" brushRef="#br0" timeOffset="161207.44">17433 11488 1710 0,'9'-8'76'0,"-9"8"15"16,0 0-73-16,5-2-18 0,4-1 0 0,-3 3 0 15,0-3 49-15,-6 3 7 0,0 0 0 0,0 0 1 16,6 8 35-16,-3 0 8 0,-3 3 0 0,0 2 1 0,0 0-13 0,-3 6-4 16,-3 5 0-16,0-1 0 0,0 9-21 0,-5 0-5 15,-1 2-1-15,-3 1 0 0,-3 2-20 0,3-6-4 16,-6 4-1-16,0-3 0 0,-5-1-13 0,2-2-3 16,0 1-1-16,0-1 0 0,3-3-5 0,0 1-1 15,1-1 0-15,2 1 0 0,-3-6-1 0,0-3-8 16,0 1 12-16,3-3-4 0,3-3 0 0,1-3 0 15,-4-2 0-15,3 0 0 0,3-2 0 0,0-6-8 16,0 0 12-16,0-3-4 0,0-2-8 0,0-1 0 16,6-4 9-16,-2-1-9 0,2-2 0 0,0-3 0 15,3-5 0-15,0 2 0 0,3 1 0 0,0-1 0 16,3-2 0-16,3 3 0 0,0 2 0 0,-1-3-8 16,1 3 8-16,3 1-8 0,3-4 8 0,0 3 0 0,0 0 0 15,3-2-8-15,9-1 8 0,0-2 0 0,-4 0 0 16,4 0 0-16,3 0 0 0,0-3 0 15,0 0 0-15,-1 0-8 0,4 0 8 0,-3 3-8 16,0-3 8-16,-3 3-8 0,-1 0 8 0,-5 0 0 0,-3 0 0 0,-3-1 0 16,-3 4 0-16,0-1 0 0,-6 1 0 0,0-1 0 15,-3 1-9-15,-6-1 9 0,-3 1-10 0,0-1 10 16,-6 1 0-16,-3 5 0 0,-6 2 0 16,-2 6 0-16,-1-1 0 0,-3 4 0 0,0 2 0 15,-2 5 0-15,-1 3 0 0,3 0 0 0,0 0 0 0,4 2 0 16,-1 1 0-16,3-3 0 0,9 0 0 15,-3 2 0-15,6-2 0 0,0 3 0 0,6 0-8 0,6-3 8 16,0 2 0-16,0 3-12 0,6 1 12 16,6-1-12-16,0 0 12 0,3 3 0 0,3 0 0 0,6 2 0 15,3-2-10-15,2 3 10 0,-5-1-10 0,6 3 10 0,3-2 0 16,-1 2 0-16,-2-2 0 0,0-4 0 16,0 1 0-16,-4 0 0 0,1 3 0 0,0-3 0 15,-6-1 0-15,0 4 0 0,0-3 0 0,-4 0 0 0,-8-3 0 0,3 3 0 16,3 0 0-16,-6-3 0 0,0 3 0 0,-6-3 0 15,3 0 0-15,-3 1 0 0,0 1 8 0,0 1-8 16,-6-5 0-16,0 2 0 0,6 3 0 0,-6-3 0 16,0 0 0-16,0 3 0 0,0 0 8 0,3-3-8 15,-3 3 9-15,0 0-9 0,3-5 8 0,0 2-8 16,0-2 0-16,-3 2 0 0,0-5 0 0,0 2 0 16,3-2 0-16,3 0 0 15,-3 0-80-15,0-8-23 0,0 0-4 0</inkml:trace>
  <inkml:trace contextRef="#ctx0" brushRef="#br0" timeOffset="162198.51">18659 11623 864 0,'0'0'76'0,"3"-5"-60"15,0 0-16-15,0-3 0 0,0 0 93 0,0 2 16 0,0-2 3 0,3 1 1 16,-3-1 1-16,0-3 0 0,3 3 0 0,-3 0 0 16,3-2-34-16,-3 2-6 0,3-3-2 0,-6 0 0 15,3 4-14-15,-3-4-3 0,-3 0-1 0,0-2 0 16,0 3-15-16,-3-1-3 0,-6-2-1 0,0-1 0 16,0 4 1-16,-9 2 1 0,-3 0 0 0,-3 3 0 15,4 2 4-15,-7 6 1 0,-6-1 0 0,0 9 0 16,4 0 6-16,-4 4 0 0,3 1 1 0,-2 3 0 15,-4 2-13-15,0 3-4 0,-3 5 0 0,4 5 0 16,-1 3-16-16,0 3-4 0,10 5-1 0,-1-3 0 0,3 3-11 0,6-2 0 16,6-1 0-16,6-2 0 0,3-1-8 0,6-2 8 15,3 0 0-15,3-2 0 16,9-1 0-16,0-5 0 0,6-2 0 0,6-6 0 0,3-3-8 0,-1-2 8 16,4-2-10-16,0-6 10 0,-3 2-19 15,-1-7 3-15,-2-3 0 0,-3-3 0 0,0-2 4 16,0 0 0-16,-7-3 1 0,4-6 0 0,-3 4 2 0,0-6 0 15,-6 0 0-15,-3 3 0 0,0-3 9 0,-3 0 9 16,-6 0-1-16,0-2-8 0,-3 2 0 0,0 0 0 16,-3 0 0-16,0 3-9 0,-6 0 9 0,3 2 11 15,0 0-3-15,0 3 0 0,0 3 0 0,-3 3 0 16,3-4 0-16,0 4 0 0,-2 2 6 0,2 0 1 16,0 0 0-16,6 2 0 0,-3 1-15 0,6-3 0 0,0 0 0 0,0 0 0 15,0 0 0-15,9 3 0 0,0 2 0 0,3-3 0 16,-1 1-8-16,7 0 8 0,0-3 0 0,3 0 0 15,3 0 0-15,3-3 0 0,-1-2 0 0,4 2 0 16,3 1-14-16,0-1 1 0,-1-2 0 0,-2-1 0 16,0 4-27-1,-3-4-6-15,-4 1-1 0,4 2 0 0,-6-2 10 16,0 0 1-16,-6 2 1 0,0-2 0 0,0 5 35 0,-6-3 0 0,-9 3 0 0,0 0 0 16,0 0-10-16,0 0-5 0,0 0-1 0,0 0 0 15,-3 11 24-15,-3-1 4 0,0-2 0 0,-3 6 1 16,0-1 15-16,0 0 4 0,0 3 0 0,0 0 0 15,0 5 2-15,3-3 1 0,-3 1 0 0,0 2 0 16,0 3-16-16,3-3-3 0,0 0-1 0,3 3 0 16,-3-3-15-16,4 0 0 0,-1-2 8 0,3 2-8 0,-3 0 0 0,0-2 0 15,3-3 8-15,0-3-8 0,0 0-17 0,3-2-7 16,-3-1 0-16,0-4-1 16,0-6-193-16,0 0-38 0</inkml:trace>
  <inkml:trace contextRef="#ctx0" brushRef="#br0" timeOffset="162558.46">18989 11840 1900 0,'3'-3'169'0,"-3"3"-135"0,0 0-34 0,0 0 0 0,0 3 57 0,0-3 5 15,-3 8 1-15,3 0 0 0,0 0-15 0,0 0-4 16,3 2 0-16,0 1 0 0,0 0 16 0,0 2 2 0,-3 0 1 0,0 0 0 16,0 3-27-16,3-3-4 0,-6 1-2 0,0-1 0 15,3 0-2-15,0 0-1 0,-3-2 0 0,3-1 0 16,0-2-18-16,0-2-9 0,0-6 10 0,0 0-10 16,0 0 12-16,0 0-4 0,6-6-8 0,3 1 12 15,0 0 0-15,0 0 0 0,3-6 0 0,0 0 0 16,0 1-12-16,6-1 8 0,-3-2-8 0,-1 0 0 15,4 0 0-15,-3-3 8 0,0-3-8 0,-3 3 0 16,3 0 0-16,0 1 0 0,-3-1 0 0,-1 2 0 0,-2 1-12 0,3 5-3 16,0-2 0-16,0 2 0 15,0 2-65 1,-3 1-14-16,-3 2-2 0,0 3-1 0,3 3-141 0,-9-3-28 16,0 0-6-16,6 8 0 0</inkml:trace>
  <inkml:trace contextRef="#ctx0" brushRef="#br0" timeOffset="163006.24">19460 11935 1900 0,'0'0'84'0,"0"0"18"0,0 0-82 0,0 0-20 16,0 0 0-16,0 0 0 0,6 6 35 0,-6-6 2 15,9 2 1-15,2-2 0 0,4-2 18 0,-3-1 4 0,0-2 1 0,-3-1 0 16,0 1-38-16,3 0-8 0,3-3-2 15,-6 3 0-15,0-6-13 0,-3 3 11 0,3 0-11 0,-4-2 10 16,-2 2-10-16,3-3 0 0,-6-2 9 0,3 0-9 16,-3-1 0-16,0 1 9 0,-3 0-9 0,0 2 0 15,0 1 12-15,-3 2-12 0,-5 3 12 0,-1 2-12 16,-3 3 52-16,0 3 3 0,-9 4 1 0,0 4 0 16,0 0 3-16,-2 4 1 0,2 1 0 15,0 3 0-15,0-1-22 0,3-2-4 0,7 3-1 0,2-1 0 16,3 1-19-16,3-1-4 0,0 1-1 0,6-3 0 15,3 2-9-15,3-4 0 0,3 1 0 0,3-1 0 16,5-1 0-16,4-3 0 0,-3-4-8 0,6-1 8 16,0-2-24-16,0-6 0 0,-1 0 0 0,1-2 0 15,3-3-25-15,-6 0-6 0,-3-2-1 0,-3-1 0 16,2 0 19-16,-5-2 3 0,0 3 1 0,0-1 0 0,-3-2 33 0,-3 0-8 16,0-1 8-16,-3-2 0 0,0 1 0 0,-3-4 0 15,0 1 0-15,0-4 0 16,0 1-40-16,0 3-5 0,-3-1-1 0,0 1 0 15,0 2 15-15,-3 3 3 0,0 5 1 0,-3 0 0 16,0 5-10-16,3-2-3 0,-6 2 0 0</inkml:trace>
  <inkml:trace contextRef="#ctx0" brushRef="#br0" timeOffset="163207.07">19805 11316 2707 0,'-12'-13'240'0,"6"8"-192"0,-3-3-38 0,0 2-10 16,6 4 56-16,3 2 8 0,-3-3 3 0,3 3 0 15,6-5-67-15,0 2-19 0,-6 3-1 0,12-5 0 16,6 0 20-16,3 2 0 0,3-2 0 0,-1 2 0 16,1 0-67-16,3 1-6 0,0-1-2 0,3 1 0 15</inkml:trace>
  <inkml:trace contextRef="#ctx0" brushRef="#br0" timeOffset="164045.49">19629 12576 1854 0,'0'0'40'0,"0"-8"9"0,3 2 2 0,-3-2 1 0,3 3-41 0,0-5-11 0,3-1 0 0,-3 3 0 16,3-2 69-16,-3-1 12 0,3 0 3 0,0 1 0 16,3-3-20-16,0 2-3 0,-3 0-1 0,0 1 0 15,6-6-12-15,-3 0-4 0,0 0 0 0,2-2 0 16,7-1 7-16,3-5 1 0,0-2 0 0,3-6 0 15,6-8-32-15,-1 1-7 0,7-6-1 0,3-3 0 16,-1 0 0-16,4-2 0 0,0-5 0 0,2-9 0 16,4-2-12-16,3 0 9 0,-1 2-9 0,-2 6 8 15,2 3-8-15,-2 2 0 0,-6 5 0 0,-7 3-11 0,1 8 11 16,-9 3 0-16,-3 2 0 0,0 5 0 0,-7 6 0 0,1 0 0 16,-3 3 8-16,-3 2-8 0,0 2 0 15,0 1 0-15,0 3 0 0,-3-1-8 0,-3 3 8 0,3 0 0 16,0 3-9-16,0-3 9 0,-1 3 0 0,-2-1 13 15,0-2-1-15,0 6-1 0,-3 2-11 0,-3 0 0 16,0 0 0-16,0 0 0 0,0 0 0 0,-3 10 15 16,0 1-3-16,-3 0 0 0,3 4 7 0,-6 4 1 15,1 2 0-15,-1 3 0 0,0 0-20 16,3 2 0-16,-3 1 8 0,3-1-8 0,0 1 0 0,3-4 0 16,3 4 0-16,0-6 0 0,0 3 0 0,6-3 0 15,3 0 0-15,0 3 0 16,0-6-32-16,0 4-9 0,2-1-3 0,1-3 0 15,0 1-16-15,0-1-3 0,0 4-1 0,-3-4 0 16,-3-5 0-16,0 3 0 0,3 0 0 0,-6-3 0 0,-6 1 36 0,3 1 6 0,-3 1 2 0,-3-3 0 16,0 1 20-16,-6 2 8 0,3-3 0 0,-6 0 0 15,0-2 9-15,1 2 2 0,-1-5 0 0,-3 2 0 16,-3 1 31-16,3-3 6 0,0 0 2 0,0-3 0 16,1 3-6-16,-1 0 0 0,-3-3-1 0,0-2 0 15,0 0-31-15,3 2-7 0,-3-2-1 0,7-1 0 16,-4 1-12-16,6-3 9 0,0 0-9 0,3-3 8 15,0 3-8-15,3-2 0 0,6 2 0 0,0-6 0 16,0 6 0-16,3-5 0 0,3 0-9 16,3-1 9-1,0 1-96-15,3 0-16 0,0 2-4 0,6 0-640 0,-4 1-129 16</inkml:trace>
  <inkml:trace contextRef="#ctx0" brushRef="#br0" timeOffset="164431.67">20957 11898 2516 0,'0'0'112'0,"0"0"22"0,0 0-107 0,0 0-27 16,0 0 0-16,0 0 0 0,9 0 0 0,0-2 0 15,0-1-14-15,3 0 5 0,-1 3 9 0,1-2 0 16,3-1 0-16,-3-2 0 0,3 2 0 0,0-2-10 15,0-3 10-15,0 3-10 0,0-3 10 0,-1 0 0 16,-2 0 0-16,3-3 0 0,-3 3 0 0,0 0 0 0,-3-2 10 0,-3-1-10 16,0 1 11-16,-3-1-11 0,0-2 12 0,-3 2-12 15,-3 1 26-15,0-1-2 0,-3 3 0 0,-3 0 0 16,-3 3 27-16,0 2 5 0,-3 3 0 16,0 6 1-16,-5-1-6 0,2 0-2 15,-3 6 0-15,0 2 0 0,-3 3 6 0,3 5 1 0,-2-3 0 0,-1 6 0 16,6-3-39-16,0 1-7 0,3 1-2 0,3-1 0 15,6-1-8-15,3 0 0 0,3 0 0 0,3 0 0 16,6-5 0-16,6 0 0 0,3 0 0 0,6-6 0 16,0 1 0-16,5-6 0 0,1 1 0 0,0-4 0 15,3-4-68 1,-1-1-13-16,4 0-3 0,-3-5-815 0,-3 0-163 0</inkml:trace>
  <inkml:trace contextRef="#ctx0" brushRef="#br0" timeOffset="166155.25">8321 13920 748 0,'0'-16'33'0,"0"16"7"0,0 0-32 0,0 0-8 16,-3 5 0-16,0 3 0 0,0 3 212 0,3-1 41 16,-3 6 8-16,0 0 2 0,-2 3-152 0,2 2-31 15,0-3-5-15,-3 3-2 0,3-2-11 0,-3 2-2 16,0 3-1-16,3 0 0 0,0-3-43 0,-3-3-16 15,3-2 11-15,0-3-11 0,0 3 22 0,0 3-2 16,0-1 0-16,0 4 0 16,0-9-120-16,0 3-24 0</inkml:trace>
  <inkml:trace contextRef="#ctx0" brushRef="#br0" timeOffset="166744.04">8059 13899 1209 0,'-26'-6'53'0,"17"4"12"0,0-1-52 0,0-2-13 0,3-1 0 0,-3 1 0 16,3 0 169-16,-3 0 31 0,3 2 7 0,-3-2 1 16,3-1-116-16,6 1-22 0,3-3-5 0,3 0-1 15,0-2-51-15,3 2-13 0,6-3 0 0,6 0 0 16,9-2 29-16,-1 0 3 0,10-6 1 0,0 1 0 15,-1 2-12-15,-2 3-2 0,0-3-1 0,3 3 0 0,2 2-10 0,-5 1-8 16,-3 2 12-16,-1 2-12 0,1 1 0 0,0 5 0 16,-3 0 0-16,-7 0 0 0,-5 0 8 0,-3 5-8 15,0-5 0-15,-3 8 0 0,-3 0 8 0,-3 3-8 16,-3 5 0-16,-3 2 0 0,-3-2 10 0,-6 0-10 16,-3 2 8-16,-3 4-8 0,-3-1 16 0,0-3-1 15,1 1-1-15,-1-6 0 0,0 6 15 0,-3-1 3 16,0 3 1-16,3-2 0 0,-3-3-9 0,4 2-3 15,2 1 0-15,0 2 0 0,3-3-5 0,0-4-2 16,3 2 0-16,6-1 0 0,0-4-22 0,6 2-5 16,0-2-1-16,6-1 0 0,0-2 14 0,6 0-12 15,3 3 12-15,0-1-12 16,2 1-20-16,1 0-3 0,-3-1-1 0,3 1 0 16,-3 2-21-16,0 0-5 0,2 6-1 0,-2 2 0 15,-6 0-15-15,3 3-3 0,-6 0-1 0,-3-1 0 16,-3 4 21-16,-6-3 4 0,0 0 1 0,-6-1 0 15,-3 1 43-15,-3 0 13 0,-3-3 0 0,1-2 0 0,2-1 43 0,-3-2 16 16,-3-3 3-16,0 1 1 0,-6-7-11 0,4 4-3 16,-1-6 0-16,0 1 0 0,-3-1 12 0,3-2 3 0,-2-6 0 15,-1 0 0-15,0 1-24 0,-3-1-4 0,0-5 0 0,4 0-1 16,2-2-24-16,0-4-11 0,6 1 10 0,0-3-10 16,6-2 0-16,1-1 0 0,-1-5 0 0,3 1 0 15,9-1 0-15,0 5-15 0,6-2 5 0,0 3 1 16,0-4-98-1,5 1-19-15,4 3-4 0,3-1-539 0,0 3-108 0</inkml:trace>
  <inkml:trace contextRef="#ctx0" brushRef="#br0" timeOffset="167665.72">8741 14335 1209 0,'0'0'108'0,"3"8"-87"15,-3 5-21-15,3-5 0 0,0-16 72 0,0 0 11 16,-3 8 1-16,3 8 1 0,-3 6-37 0,6-7-8 16,0-7-2-16,0-2 0 0,0-9-21 0,0 6-4 0,-3 2-1 15,3-2 0-15,0-3-12 0,0 0 9 16,-3 0-9-16,-1 0 8 15,1 0-8-15,-3-2 8 0,0-1-8 0,0-2 8 0,3 2-8 0,-6-2 0 0,0 3 0 0,1-6 0 16,-1 2 0-16,-3-1 0 0,0-1 0 0,0 2 0 16,0 7 42-16,0 1 3 0,0 4 1 0,-3 4 0 15,0 1 6-15,0 2 0 0,-3 0 1 0,3 3 0 16,-3 6-17-16,0-1-3 0,-3 0-1 0,4 0 0 16,-4 6-5-16,3-1-2 0,3 4 0 0,0 1 0 15,0-2-5-15,3 3 0 0,3 3-1 0,3-3 0 16,0-3-19-16,3-3 0 0,3-2 0 0,3-3-9 15,0-2 9-15,3-3 0 0,0-3 0 0,0-5-8 0,-1 0 8 16,1-2 0-16,3-4 0 0,-3-4 0 16,-3-4 0-16,3 1 0 0,0-5 0 0,0-1 0 0,0 3 0 15,-3-2 0-15,0-1 0 0,3 3 0 0,-4 0 0 16,-2 6 0-16,-3 2 0 0,3-3 0 0,0 6 14 16,-3-5 8-16,0 2 2 0,-3 2 0 15,0 1-39-15,0 0-7 0,3-3-2 0,-6 5 0 0,3 3 39 16,0 0 7-16,0 0 2 0,-6 5 0 0,-3 3-38 15,3 3-7-15,3 2-2 0,0 3 0 0,-5 3 23 16,5-1 0-16,0 1 0 0,6-1 8 0,-3-2 9 0,0 3 2 16,0-4 0-16,3 1 0 0,2-5-28 0,-2-1-6 15,3-2-1-15,0-2 0 0,3-1 16 0,0-5 0 16,-9 0 0-16,15-5 0 0,-3-1 0 0,3-4 0 16,3-3 0-16,-6-1-9 0,3-2 9 0,-4-2-12 15,1 2 12-15,0 0-12 0,3 0-8 0,-6-2-3 0,3 2 0 16,-3 3 0-16,3 2 11 0,-3 3 3 15,-3 0 0-15,0 3 0 0,-3-3 9 0,-3 8 0 0,6-5 0 0,-6 5 0 16,0 0 0-16,0 0 9 0,0 0-1 0,-3 0-8 16,0 0 23-16,-3 2-3 0,0 1 0 0,3 5 0 15,-3 3 0-15,3 2-1 0,-3 3 0 0,3 2 0 16,-3 1-4-16,3-1-1 0,0 3 0 0,3 1 0 16,-3-1-5-16,3-3-1 0,0-2 0 15,3 0 0-15,0-5-8 0,3-1 0 0,0-2 0 0,3-3 8 16,0-2-8-16,3-3 0 0,-3-3 0 0,2-5 0 15,-2 0-14-15,0-5 2 0,3 0 0 0,-3 2 0 16,3-2 12-16,0 3 0 0,0-1 12 0,3-10-12 16,-3-3 0-16,-3 6-19 0,0 2 3 0,-4 5 0 15,1 6 16-15,0-1-8 0,-3 1 8 0,0 0 0 16,0-6 0-16,0 6 0 0,-3 0 0 0,0 5 0 0,0 8 0 0,-3-3 0 16,3-5 0-16,-3 11 0 0,0-1 11 0,0 1-1 15,0 5 0-15,0-1 0 0,3 4 4 0,-3 0 1 16,3-4 0-16,0 1 0 0,0 0-24 0,3-3-5 15,-3-2-1-15,6 0 0 0,-3-1 29 0,3-5 6 16,3-2 0-16,-3 0 1 0,3-3-21 0,0 0 0 16,3-6 0-16,0 1 0 15,3-5-76-15,-3-1-16 0,3 0-3 0,-1-7-916 0</inkml:trace>
  <inkml:trace contextRef="#ctx0" brushRef="#br0" timeOffset="168148.95">9768 13446 1209 0,'-3'19'108'0,"0"-1"-87"0,-3-5-21 0,0 1 0 16,0-6 222-16,0 2 40 0,0 3 8 0,0-5 2 15,0 6-142-15,0 1-28 0,0 4-6 0,0-1 0 16,-2 6-54-16,-1 3-10 0,0 2-3 0,-6 13 0 15,3-2-9-15,0 5-3 0,0 2 0 0,-3 4 0 16,3 2-5-16,-3-6 0 0,4 4-1 0,-4-6 0 16,3-11-3-16,0 0-8 0,3 1 12 0,3 2-4 0,0 0-8 15,3-8 0-15,0-3 0 0,3 3 0 16,0-7 0-16,3-1-14 0,0-5 2 0,0 0 0 16,-3-6-107-16,3 3-21 15,-3-2-4-15,0-11 0 0,0 0-50 16,0-3-10-16,-3-2-1 0,3 0-1 0,-6-3 25 0,3-3 5 0,-6-2 0 0,0 0 1 15,0 2 112-15,3 3 23 0,-3-5 4 16,-3-6 0-16,4 1 160 0,-4-1 32 0,-3 6 7 0,3 0 1 0,0 0-8 16,3 2-2-16,0 1 0 0,3 2 0 0,-3-3 4 15,3 3 1-15,0 3 0 0,0 0 0 0,3-1-60 0,-3 1-12 16,6 5-3-16,0 0 0 0,0 0-42 0,3-5-9 16,3-3-1-16,3 2-1 0,3-2-15 0,3 3-2 15,0 3-1-15,6-4 0 0,-3 1-13 0,-1 0 0 0,7-3 0 16,-6 0 0-16,3 3 0 0,0-1 0 15,3 4 0-15,-4-1 0 0,1-2 0 0,-3 2 0 16,0 0 0-16,6 3-10 16,-6 3-145-16,0-3-29 0,-4 3-5 0,1 2-894 0</inkml:trace>
  <inkml:trace contextRef="#ctx0" brushRef="#br0" timeOffset="168660.23">9848 14274 1440 0,'-9'11'64'0,"6"-6"12"16,0 0-60-16,0 3-16 0,3-2 0 0,-3-1 0 15,3-5 165-15,0 0 31 0,0 0 5 0,0 0 2 16,0 0-111-16,6 0-21 0,3 0-5 0,0-3-1 16,0 1-49-16,0-4-16 0,-6 1 10 0,6 0-10 15,-3-3 44-15,3 3 3 0,0-3 1 0,0 0 0 16,3 0-32-16,0-3-7 0,-6 3-1 0,3 0 0 16,-4 0 0-16,-2 0 0 0,-3-2 0 0,0-1 0 0,-3 1-8 0,0-1 0 15,1 1 0-15,-4-1 0 0,-3-2 0 0,0 2 0 16,0-2 0-16,3 5 0 0,3 0 20 0,-6 3 3 15,0 2 0-15,0 6 0 0,-3-1 14 0,-3 4 3 16,0 2 1-16,-2 7 0 0,-1-1 19 0,0 2 3 16,0-1 1-16,3 4 0 0,6-1-64 0,-3 4 0 15,3-1-9-15,3 0 0 0,3 3 9 0,0-3 12 16,3 0-2-16,3 0-1 0,0-5-9 0,6 3-16 16,0-3 4-16,3-3 1 0,0-3 11 0,3 1 0 0,3-3 0 0,3-5 0 15,-4-6 0-15,1 0 16 16,-6-5-4-16,3-2-1 15,6-1-44-15,-3-5-9 0,3 0-2 0,-4 1 0 16,4-4 2-16,-3-2 0 0,3 2 0 0,-3-2 0 16,0 3 11-16,-3-1 3 0,-3 1 0 0,-1 2 0 0,1 0 28 0,-6 5 0 15,0 1 0-15,-3 2 10 0,-3 8-10 0,0 0 0 16,0 0 0-16,0 0 0 0,-3 8-16 0,-3 2-1 0,-3 1-1 0,3 2 0 16,-6 3 63-16,7 0 13 15,-1-3 2-15,0 3 1 0,0-3-46 0,0 3-15 0,3 3 8 0,3-1-8 16,0 1 12-16,3 2 0 0,0-3-1 0,3-2 0 15,-3-5-11-15,6-3-16 0,-3-3 4 0,-6-5 1 16,8 0 11-16,1-3 9 0,3-2-1 0,-3-6-8 16,3-2-76-16,0-3-21 0,0-2-5 0,0-3-697 15,0-1-139-15</inkml:trace>
  <inkml:trace contextRef="#ctx0" brushRef="#br0" timeOffset="169297">10622 13399 1267 0,'6'-8'112'0,"-3"2"-89"16,0-2-23-16,0 3 0 0,-3 5 112 0,3-3 19 15,0-2 3-15,-3 5 1 0,0 0-42 0,0 0-8 16,-3 8-1-16,0 5-1 0,-3-2-3 0,0 5-1 16,-3 5 0-16,-3 8 0 0,0 5-10 0,-2 1-1 15,-4 4-1-15,3-9 0 16,0 1-38-16,-6 4-7 0,0-1-2 0,0 3 0 0,1 8 29 0,-1 5 6 0,0 3 1 15,-3 13 0-15,6-7-41 0,3-9-15 0,3-2 11 16,1-6-11-16,-1 0 8 0,6-2-8 0,3 0 0 16,3-6 0-16,3-2 0 0,3-3-10 15,-3-8 0-15,6-5 0 16,0-5-159-16,2-9-32 0,4-2-7 0</inkml:trace>
  <inkml:trace contextRef="#ctx0" brushRef="#br0" timeOffset="169989.81">10578 14240 1267 0,'-3'5'56'0,"0"3"12"15,0 0-55-15,3-3-13 0,0-5 0 0,0 0 0 0,0 0 156 0,0 0 29 16,0 0 6-16,0 0 1 0,0 0-88 0,6 3-16 16,3 0-4-16,-1-3-1 0,1 0-43 0,0-3-8 15,3-2-1-15,-3-1-1 0,3 4-10 0,0-4-1 16,0 1-1-16,0 0 0 0,-3-3-3 0,3-3-1 15,0 3 0-15,-1 0 0 0,-2-2-14 0,0 2 0 16,-6-3 0-16,3 1 0 0,-3-1-13 0,0 3-3 16,0-2 0-16,-6-1 0 0,0-2 16 0,0 0 0 15,-3 2 0-15,0 3 0 0,-3 3 48 0,0 5 13 16,1 2 3-16,-4 4 0 0,0-1-26 0,-3 0-5 16,0 3-1-16,3 0 0 0,-3 3-2 0,0 2-1 15,3 6 0-15,0-1 0 0,4-2-9 0,-1 2-1 16,3 1-1-16,0 2 0 0,3-2-18 0,0-1 0 15,6 3 8-15,-3 1-8 0,6-4 0 0,0-2 0 16,3-3 0-16,-1-2 0 0,4-3 0 0,3-3 0 16,-3-2 0-16,6-6 0 0,3-5 0 0,-3 0 0 0,3-2 0 15,-1-4 0-15,-2-2-8 0,3 1 8 0,0 1 0 0,3 1-9 16,-3-5 9-16,-1 2 9 0,-2 0-1 16,3 0-8-16,-6 5-10 0,0 3-9 0,0-2-1 15,-6 2-1-15,0 5 21 0,0 1 0 0,-9 2 0 16,0 0 0-16,0 0 0 0,3 8 0 0,-3-1 0 0,0 4 0 15,0 2 0-15,-3 1 0 0,0-1 0 16,0 0 0-16,0 0 8 0,0-2-8 0,0 2 8 0,3-2-8 16,0-1 0-16,0 1 8 0,0-1-8 0,6-2 0 15,-3 0 0-15,-3-8 0 0,0 0 0 0,9-5 0 16,-1 0 0-16,1-3 0 0,0 0 0 0,3 0 0 16,-3-3 0-16,0 3 0 0,3-2 0 0,-3-1 0 0,3 1-20 0,0-1 3 15,0 0 1-15,0 3 0 0,-1-2-5 0,1 2-1 16,0 0 0-16,0 0 0 0,0 3 22 0,-3-1 0 15,3 4 0-15,-3-1 0 0,-3 3-9 0,0 0 9 16,-3 0 0-16,-3 0 0 0,3 8-8 0,-3 3 8 16,-3-1 0-16,0 1 0 0,0 2 0 0,0 0 14 15,-3 6-1-15,3-3 0 0,0 2 4 0,0 1 1 16,0-6 0-16,3 3 0 0,0-3-6 0,3 0-2 16,3-2 0-16,-3 0 0 0,0-4-10 0,3-1 0 15,0-4 0-15,0-2 0 0,3-2-18 16,0-1-6-16,-1 0 0 0,1-4-1 15,-6-7-225-15,6 1-45 0</inkml:trace>
  <inkml:trace contextRef="#ctx0" brushRef="#br0" timeOffset="170162.33">11471 14182 2718 0,'-6'2'60'0,"0"1"12"0,0 2 2 0,3-2 2 0,-3 0-60 0,6-3-16 0,0 0 0 0,0 0 0 16,0 0 28-16,0 0 4 0,0 0 0 0,0 0 0 16,6 7-32-16,-6-7 0 0,3 3-13 0,3 2-823 15,-3 1-164-15</inkml:trace>
  <inkml:trace contextRef="#ctx0" brushRef="#br0" timeOffset="170299.96">11405 14544 2062 0,'0'0'45'0,"-6"5"10"0,0 6 1 0,0-6 3 0,6-5-47 0,0 0-12 16,-6 3 0-16,6-3 0 0,0 0 22 0,0 0 2 15,0 0 1-15,0 0 0 16,0 0-73-16,0 0-14 0,0 0-3 0</inkml:trace>
  <inkml:trace contextRef="#ctx0" brushRef="#br0" timeOffset="172334.06">15304 14073 460 0,'0'0'20'0,"0"0"5"0,0 0-25 0,0 0 0 0,0 0 0 0,0 0 0 15,0 0 235-15,0 0 41 0,0 0 9 0,0 0 2 16,6-2-178-16,-6-4-35 0,3 4-7 0,0-4-2 15,0 1-12-15,3 2-2 16,-3-2-1-16,0-3 0 0,0-2-27 0,3-1-6 0,-3 0-1 0,0-2 0 16,0 3 8-16,0-4 2 0,-3 1 0 0,0 0 0 15,0 0 24-15,-3-1 5 0,0 1 1 0,0 0 0 16,-6 0 5-16,0 2 2 0,-3 1 0 0,-3-1 0 16,1 3-23-16,-4-3-4 0,0 6 0 0,0 0-1 15,-3 2 1-15,3 1 1 0,0 2 0 0,4 2 0 0,-4 6-20 16,0 0-4-16,-6 3-1 0,3-1 0 15,-3 4 1-15,1-1 0 0,-1 3 0 0,-6 5 0 0,9 0-1 0,3 5-1 16,-3 1 0-16,7 2 0 0,2-3-11 0,6-4 0 16,-3 1 0-16,6-1 0 0,3-1 0 0,3 0 0 15,0-3 0-15,3 1 0 0,3-1-9 16,3 4 9-16,5-4-12 0,4-2 12 0,3-5-9 0,3-3 9 16,3-3 0-16,-4-5-9 0,1 0 9 0,-3-5 0 15,3-3 0-15,0-3 0 0,-1 0 12 16,1 1-1-16,-3-3-1 0,-3-1 0 0,0 4-10 0,-4-3 0 15,-5 2 0-15,0-2 0 0,-3 2 0 0,-3-2 0 16,-3 0 0-16,0-8 0 0,0 2 0 0,-6 1 0 16,-3-1 0-16,0-2 0 0,0 0 0 0,-6 2 0 15,3 3-10-15,-2 0 10 0,-4-2-9 0,3 7 9 16,-3 1-8-16,3 2 8 0,-3 3-8 0,0 2 8 16,3 6-8-16,0 2 8 15,-3 0-36-15,1 3-1 0,2 3-1 0,-3 2-778 0,0-3-156 0</inkml:trace>
  <inkml:trace contextRef="#ctx0" brushRef="#br0" timeOffset="172730.3">15656 13541 230 0,'-9'6'20'0,"3"-1"-20"15,0 0 0-15,0 3 0 0,-3 3 317 0,-3-1 59 16,0 4 12-16,-3 4 3 0,-3-2-196 0,0 3-39 16,-5 4-8-16,-4 4-2 0,-3-1-37 0,0 9-7 0,-2 2-2 0,-1 2 0 15,-3 4-52-15,3-1-10 16,-2 6-2-16,-4 2-1 0,3-5 13 0,1 3 2 16,-4 2 1-16,-9 3 0 0,4 2-33 0,-1-2-6 15,3-3-2-15,-2 1 0 0,5-4-10 0,6-4-12 16,3-1 2-16,4-10 1 15,5-6-172-15,3-2-35 0</inkml:trace>
  <inkml:trace contextRef="#ctx0" brushRef="#br0" timeOffset="174121.89">17141 13499 1152 0,'12'3'102'0,"-12"-3"-82"0,0 0-20 0,0 0 0 16,0 0 112-16,0 0 17 0,0 0 4 0,-3 8 1 16,0 2 4-16,0-2 1 0,0 5 0 0,-3 1 0 15,-3 1-52-15,0 1-11 0,3 3-1 0,0-1-1 16,-6 4-28-16,0 1-6 0,0 1 0 0,1 0-1 16,-4 2-3-16,3 4 0 0,-6-1 0 0,6 0 0 15,-6 3-16-15,3-1-4 0,-3 1-1 0,1-3 0 16,-1 0-29-16,0-2-6 0,-6-1 0 0,0-5-1 15,3 0 68-15,-2-2 13 0,-1 0 4 0,0-4 0 0,-3 1-52 16,6-2-12-16,-3-1 0 0,10-3 0 16,-4-2 10-16,-3 0-1 15,3-3 0-15,0-2 0 0,0 2 1 0,3-2 0 0,1 0 0 0,-1-3 0 0,0 0-10 16,6-3 0-16,-3 0 0 0,6-2 0 0,0-3 0 16,3 0 0-16,3 0 0 0,0-2 0 0,3-1-13 15,0-2-5-15,3 0-1 0,0-1 0 0,0-1 19 16,3-1 0-16,3 0 0 0,0-5 0 0,0 0 0 0,-1 5 0 15,4-3 0-15,0 3 0 0,0 0-14 0,3-2 1 16,3-1 0-16,0 1 0 0,2-6 4 0,7-2 1 16,0 2 0-16,-3 0 0 0,0 3-13 0,-4 2-3 15,-2-2 0-15,-6 5 0 16,3-2-15-16,-6 2-3 0,0-3-1 0,-3 3 0 0,0 1 25 16,-3-4 5-16,-6 3 1 0,3-2 0 0,-3 2 12 0,0 0 0 15,-3-3 0-15,0 3 0 0,-3-2 0 0,0-1 0 16,0-2 0-16,-3 5 0 0,-6 0 8 0,3 3-8 0,0 0 0 15,0 2 0-15,-9 4 0 0,4 1 0 16,-1 1 8-16,0 5-8 0,3 3 8 0,-3 2-8 16,-6 0 9-16,6 6-9 0,1-1 8 0,2 1-8 0,0 2 0 15,3 3 0-15,0-3 0 0,6 6 0 16,0 2 0-16,3 3 0 0,3 0 0 0,0 2 0 16,6 3 8-16,0-2-8 0,0 2 0 0,3-3 0 0,9 1 0 0,-3-1 0 15,-4 1 0-15,1-1 0 0,6 0 0 0,3-2 0 16,0 0 8-16,0-3-8 0,3 0 11 0,2-5-11 15,-5 0 9-15,0 0-9 0,3 0 0 0,0 0 9 16,-1-6-9-16,1 1 0 0,-3 0 9 0,0-1-9 16,3 3 12-16,-6-2-1 0,-3-1-1 0,-1 4 0 0,-5-4-10 15,0 1 0-15,-3-3 0 16,-3 2 0-16,0 1 0 0,0 0 0 0,-3-1 0 0,0 1 0 0,-3-1 0 0,0 4 0 16,0-4 0-16,0 3 0 0,0 1 0 0,0-1 0 15,-3-3 0-15,3 4 0 0,0-1 0 0,3 0 0 16,-6 0 0-16,6 1 0 0,0-1 0 0,0 0 0 15,-3 0 0-15,3-2-783 16,0-1-158-16</inkml:trace>
  <inkml:trace contextRef="#ctx0" brushRef="#br0" timeOffset="174640.76">18084 13436 2016 0,'0'0'179'0,"0"0"-143"15,0 0-36-15,-5 5 0 0,-4 0-10 0,0 6-9 16,3-1-1-16,-6 6-1 0,3 5 44 0,-6 3 9 16,3 8 1-16,-6 2 1 0,6 1 25 0,-3 2 5 15,-2 2 0-15,2 6 1 0,0 0-20 0,-3 0-4 16,6 6-1-16,-6 2 0 0,3-8-25 0,6-11-6 15,-3 0-1-15,4-5 0 0,2 1-16 16,0-4-4-16,3-5-1 0,0 0 0 16,6-2-195-16,3-3-40 0,0-6-7 0</inkml:trace>
  <inkml:trace contextRef="#ctx0" brushRef="#br0" timeOffset="175060.65">18201 13187 1875 0,'-3'-16'41'0,"3"11"9"0,-6-1 2 0,3 4 0 0,0-1-41 0,-3 3-11 0,-3 0 0 0,0 3 0 15,0 5 60-15,3 2 9 0,0-2 3 0,3 5 0 16,-3 3-20-16,0 3-3 0,6 2-1 0,0 0 0 0,0 6-20 0,0 2-4 16,6 0 0-16,0 0-1 0,3 3-9 0,0-3-2 15,0 5 0-15,6-2 0 0,-3-3-4 0,3-3 0 16,-1-2-8-16,1-3 12 0,0-5-12 0,0-2 0 15,0-4 0-15,0-2 0 0,0-3 12 0,0-5-4 16,2-2-8-16,4-4 12 0,3 1-28 0,0-5-7 16,0-6-1-16,2 0 0 0,-8-3 5 15,3 1 1-15,3-3 0 0,-3-1 0 0,3-1 18 16,-4 1-8-16,4 1 8 0,-3-3 0 0,-3 3 0 0,-3 0 0 16,0-3 8-16,-3 6-8 0,-3 7 9 0,-3 1-9 15,0 4 8-15,-6 6-8 0,0 0 43 0,0 6 3 16,-6 10 1-16,0 2 0 0,-6 9-1 0,0-1 0 15,-6 6 0-15,-3 5 0 0,3 2-22 0,-3 4-5 16,1 2-1-16,-1 0 0 0,0 2-9 0,3-2-1 16,-3 6-8-16,6-1 12 0,0-2-12 0,6-6 0 15,1-2 0-15,-1-3 0 0,6-3-12 0,3-5-8 0,0-2-1 16,0-4-792-16,3-4-159 16</inkml:trace>
  <inkml:trace contextRef="#ctx0" brushRef="#br0" timeOffset="175550.33">18802 14105 1324 0,'0'0'59'0,"0"0"12"0,0 0-57 0,0 0-14 16,0 0 0-16,0 5 0 0,0-5 184 15,0 0 33-15,0 0 7 0,0 0 2 16,3 6-170-16,-3-6-33 0,3 0-7 0,6 0-2 0,0-3 18 0,0-2 4 15,-3-1 1-15,5-2 0 0,1 0-29 0,0-2-8 16,-3-3 0-16,3-3 0 0,-3 0 0 0,0-5 0 16,0 0 0-16,-3-3 0 0,0-3 0 0,0 3 0 15,-3-2 0-15,-3 2 0 0,0 0 0 0,-3 3 0 16,0 5 0-16,0 0 0 0,-6 6 8 0,3 2 0 16,-6 3 0-16,0 5 0 0,0 2 40 0,-3 6 9 15,0 0 2-15,1 3 0 0,-4 5-12 0,0-1-3 16,3 4 0-16,-9 10 0 0,3-2-19 0,3-1-4 15,1 3-1-15,2 0 0 0,6-2-20 0,3-9 8 16,3 1-8-16,0-3 0 0,3-1 0 0,3-1 0 0,3-4 0 16,0-2 0-16,3 0 0 0,6-3 0 15,-1-2 0-15,1-6-8 0,3-2 0 0,0 0 0 16,0-6 0-16,0 1 0 0,0-4-12 0,-1-1-3 16,1 1 0-16,0-4 0 0,-3 2 10 0,-3 0 1 0,3 3 1 0,-3 2 0 15,-3 3 11-15,-3 6 0 0,0-4 0 0,-6 6 0 16,0 0 0-16,0 11 16 0,0 2-4 0,-3 3-1 15,0-3 10-15,0 3 3 0,-3 0 0 0,3 0 0 16,0 0-24-16,0-3 9 0,0 3-9 0,3-3 0 16,0-2 8-16,0 2-8 0,3-5 0 0,0 0 0 15,3 0-35-15,3-6-10 0,0 4-3 16,-1-6-1137-16</inkml:trace>
  <inkml:trace contextRef="#ctx0" brushRef="#br0" timeOffset="176200.33">19480 13809 1220 0,'0'0'54'0,"0"0"11"0,6 0-52 0,-3-3-13 0,3 0 0 0,-3-2 0 15,-3 2 59-15,6-2 9 0,-3 5 1 0,-3 0 1 16,0-8 5-16,0 8 1 0,0-2 0 0,0 2 0 16,0-6-4-16,0 6 0 0,-6-5 0 0,-3 2 0 15,3 1-4-15,-5-1-2 0,-1 0 0 0,0 3 0 16,0-2 2-16,-3 2 0 0,3 2 0 0,-6 4 0 0,-3-4-4 0,3 4 0 15,1-1 0-15,-1 0 0 0,3 3-41 0,0 0-9 16,3 0-2-16,3 0 0 0,0 2-12 0,0-2 0 16,3 0 0-16,3 3 0 0,0 0 0 0,6-4 0 15,-3 4 0-15,3 0 0 0,6-1 0 0,0-2 0 16,0 3 0-16,3-6-10 0,6 3 10 0,-3-3 0 16,6 1 0-16,-1 1 8 0,1 1-8 0,0 0-12 15,-6 3 4-15,3 2 0 16,-6-2-17-16,3 2-3 0,-6-2-1 0,0 2 0 15,-7-3 0-15,-2 1 0 0,-2 0 0 0,-1 2 0 0,0-5 21 0,-3 2 8 16,-6-4 0-16,-3 2-9 0,0-3 9 0,-3-3 0 0,-3 1 0 16,3 0 0-16,1-3 0 0,-1 0 0 15,-3 0 8-15,3 0-8 0,0-3 11 0,3 0-3 0,0 1 0 16,0-1 0-16,4-2-8 0,-1 0 0 16,0 2 0-16,6-2 0 15,0-1-92-15,6 1-23 0,0 0-5 0</inkml:trace>
  <inkml:trace contextRef="#ctx0" brushRef="#br0" timeOffset="176701.83">19942 13811 864 0,'0'0'76'0,"0"0"-60"15,0 0-16-15,3-2 0 0,-3-4 194 0,3 4 36 16,0-4 7-16,6 4 2 0,-6-4-170 16,6 4-33-16,-6-3-8 0,0 2 0 0,0 0-7 0,2 1-1 15,-2-1 0-15,-3 3 0 0,0-5 22 0,0 5 4 16,0-6 1-16,-3 4 0 0,-2-4 27 0,-1 4 6 16,-6-1 0-16,0 0 1 0,0 1-5 0,-3-1 0 15,0 3-1-15,-3 0 0 0,-3 0-24 0,1 0-5 16,-1 3-1-16,0-1 0 0,0 4-1 0,3-4-1 15,0 4 0-15,0-1 0 0,4 0-43 0,2 3 0 16,0-2 0-16,3 1 0 0,3-1 0 0,0 2 0 16,3 0 0-16,3 0 8 0,0-1-8 0,3 4-17 0,0 2 4 0,3-2 1 15,3-1 12-15,6 4-9 0,-6-1 9 16,6 0-8-16,5-2 8 0,1 2-8 0,3-2 8 0,-3-1-8 31,0 1-28-31,0-3-4 0,-7 2-2 0,1-2 0 16,0 3-12-16,-6-1-2 0,-6 1-1 0,3-3 0 0,-3 0 33 0,-6 0 8 0,-3 0 0 0,-6-3 1 15,0 0 15-15,0 1 8 0,-8-4 0 0,-1 1-8 16,3-1 14-16,0 1-4 0,-3-6-1 0,3 3 0 16,3 3 6-16,-2-3 1 0,-1-3 0 0,3 1 0 15,-3 2-2-15,3 0 0 0,3-3 0 16,0 1 0-16,0 2-14 0,3 0-10 0,3 0 2 0,3 0 0 31,3 0-74-31,0 0-14 0,0 0-4 0,0 0-953 0</inkml:trace>
  <inkml:trace contextRef="#ctx0" brushRef="#br0" timeOffset="177065.22">20269 13930 1324 0,'0'0'59'0,"0"0"12"0,0 0-57 0,0 0-14 15,0 0 0-15,0 0 0 0,0 0 176 0,0 0 33 16,3 6 7-16,3-1 0 0,0-2-132 0,3-1-28 15,0-2-4-15,3 0-2 0,0-2-24 0,0-1-5 16,6-2-1-16,-4-1 0 0,1 1-9 0,-3-3-3 16,3-2 0-16,0 2 0 0,3-3-8 0,-3 0 0 0,0-2 0 0,-3 0 0 15,-1 0 0-15,-2 2 8 16,0 1 0-16,-6-1 0 0,0-2 26 0,3 2 5 16,-6-2 1-16,0 0 0 0,-6 2 4 0,3 3 2 15,-3-2 0-15,-6 4 0 0,-2 1-11 0,-4 5-3 0,-3 0 0 0,0 5 0 16,0 3 6-16,-3 0 1 0,1 0 0 15,-4 5 0-15,3 1-14 0,0 1-2 0,0 1-1 0,4 5 0 16,-1 1-22-16,3-1 0 0,6 3 0 0,3-3 8 16,3 0 5-16,0 0 2 0,3 3 0 0,9 0 0 15,3-3-15-15,3 0 0 0,3-5 0 0,9-3 0 16,2-2-40-16,7-3-12 0,6-3-1 16,-1 0-1275-16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0.4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223 1 17447 0 0,'0'0'396'0'0,"-6"6"531"0"0,-3 5-384 0 0,5-7-534 0 0,0 1 0 0 0,1-1 1 0 0,0 0-1 0 0,-3 6 0 0 0,4-6 100 0 0,0-1 0 0 0,-1 1 0 0 0,1-1 0 0 0,-5 5 0 0 0,-8 11 896 0 0,-18 30 411 0 0,-54 62 0 0 0,66-80-5536 0 0,17-25 1756 0 0,-8 10-5045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38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7 456 0 0,'0'0'11568'0'0,"12"-7"-3233"0"0,-21 26-7757 0 0,-1 0-1 0 0,-17 22 0 0 0,16-26-460 0 0,-7 10-14 0 0,-3 2-44 0 0,4-5-46 0 0,3 1-1 0 0,10-15-2 0 0,0 0 1 0 0,-1-1-1 0 0,0 0 1 0 0,-9 10-1 0 0,8-10 11 0 0,0-1-1 0 0,1 1 1 0 0,-8 13-1 0 0,-8 9 37 0 0,-45 52-68 0 0,43-52 47 0 0,12-14 3 0 0,0-2-1 0 0,-26 25 1 0 0,22-24-39 0 0,1 1 0 0 0,-13 18 0 0 0,1-2 0 0 0,9-9 54 0 0,4-2-44 0 0,10-14-10 0 0,2-5 0 0 0,0 0 1 0 0,0 0-1 0 0,1 0 0 0 0,-1 0 0 0 0,0 0 0 0 0,1 0 0 0 0,-1 0 1 0 0,1 0-1 0 0,-1 0 0 0 0,1 0 0 0 0,0 0 0 0 0,-1 1 0 0 0,1-1 1 0 0,0 0-1 0 0,0 2 0 0 0,-3 6 213 0 0,0-3-153 0 0,2 0-10 0 0,1-5 600 0 0,4 10-364 0 0,-2-3-265 0 0,5-4 36 0 0,-2-1 41 0 0,5 1 3 0 0,-8-6-89 0 0,-1 1 1 0 0,45-7 63 0 0,17-10-12 0 0,4 2 88 0 0,-43 10-106 0 0,0 1 0 0 0,32-2 0 0 0,-27 4-51 0 0,36-9 0 0 0,-33 7 68 0 0,-23 4-36 0 0,0 0 0 0 0,13-3 0 0 0,-20 3-31 0 0,-1 0 0 0 0,1 0 1 0 0,0 1-1 0 0,0-1 0 0 0,0 0 0 0 0,0 1 0 0 0,0 0 0 0 0,0 0 0 0 0,0-1 0 0 0,0 1 0 0 0,0 0 0 0 0,3 1 1 0 0,15 1-8 0 0,23 4 54 0 0,-31-4-48 0 0,-10-2 7 0 0,0 1 0 0 0,1 0 0 0 0,-1-1 0 0 0,1 0 0 0 0,-1 0-1 0 0,1 1 1 0 0,2-2 0 0 0,25 1-2 0 0,-11-2-1212 0 0,-14 4-782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39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1 10192 0 0,'0'0'920'0'0,"-1"0"-755"0"0,-6 0 11 0 0,-5 15 2868 0 0,-4 12-1726 0 0,1 1 0 0 0,2 0 0 0 0,1 1 0 0 0,-10 34 0 0 0,-16 30-55 0 0,24-61-877 0 0,-12 37 1 0 0,-7 22 463 0 0,-2 9-425 0 0,13-32-197 0 0,15-50-156 0 0,1 0 0 0 0,1 1 0 0 0,0 0 0 0 0,2-1 0 0 0,-3 31 0 0 0,1-7-933 0 0,17-46-6235 0 0,-2-3-269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39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47 140 1376 0 0,'1'-2'1728'0'0,"15"-7"10976"0"0,-17 8-12025 0 0,-6-5-133 0 0,6 5 419 0 0,-12-4 1828 0 0,12 3-2774 0 0,1 1 0 0 0,0 0-1 0 0,0-1 1 0 0,0 1 0 0 0,0-1-1 0 0,0 1 1 0 0,0 0-1 0 0,1-1 1 0 0,-1 1 0 0 0,0-1-1 0 0,1 1 1 0 0,-1 0 0 0 0,2-3-1 0 0,9-22-39 0 0,22-40 36 0 0,-33 66-14 0 0,0 0 1 0 0,0 0-1 0 0,0 0 0 0 0,0 0 1 0 0,0 0-1 0 0,0 0 0 0 0,0 0 1 0 0,0 0-1 0 0,0 0 0 0 0,-1 0 1 0 0,1 0-1 0 0,0 0 0 0 0,0 0 1 0 0,0 0-1 0 0,0 0 0 0 0,0 0 1 0 0,0 0-1 0 0,0 0 0 0 0,0 0 1 0 0,0 0-1 0 0,0 0 0 0 0,0 0 1 0 0,0 0-1 0 0,0 0 0 0 0,0 0 1 0 0,0 0-1 0 0,0-1 0 0 0,0 1 1 0 0,0 0-1 0 0,0 0 0 0 0,0 0 1 0 0,0 0-1 0 0,0 0 0 0 0,0 0 1 0 0,0 0-1 0 0,0 0 0 0 0,0 0 1 0 0,0 0-1 0 0,0 0 0 0 0,0 0 1 0 0,0 0-1 0 0,0 0 0 0 0,0 0 1 0 0,0 0-1 0 0,0 0 0 0 0,0 0 1 0 0,0 0-1 0 0,0 0 0 0 0,0 0 1 0 0,0-1-1 0 0,0 1 0 0 0,0 0 1 0 0,-7 6 4 0 0,-7 11 22 0 0,-8 13 421 0 0,18-26-346 0 0,0 1 1 0 0,1-1-1 0 0,-1 1 0 0 0,1 0 1 0 0,0 0-1 0 0,-4 8 0 0 0,-3 5 212 0 0,4-10-131 0 0,5-7 129 0 0,3-1-246 0 0,1 0-66 0 0,0-1 0 0 0,-1 1 0 0 0,1-1 0 0 0,0 1 1 0 0,-1-1-1 0 0,1 0 0 0 0,-1 0 0 0 0,0 0 0 0 0,1 0 0 0 0,-1-1 0 0 0,3-1 0 0 0,27-23 176 0 0,-10 7-183 0 0,-12 11-746 0 0,-1 0 0 0 0,10-11 0 0 0,-10 13-443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46.3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2598 219 6880 0 0,'-94'5'793'0'0,"72"-4"-21"0"0,17 0-540 0 0,0-1 1 0 0,-1 1-1 0 0,1-1 1 0 0,0-1-1 0 0,-10-1 1 0 0,3 2 147 0 0,11 0-354 0 0,0 0-1 0 0,0 0 1 0 0,0 0-1 0 0,0 0 1 0 0,0 0-1 0 0,0 0 1 0 0,0 0-1 0 0,0 0 1 0 0,0-1-1 0 0,0 1 1 0 0,0 0-1 0 0,0-1 1 0 0,0 1-1 0 0,0 0 1 0 0,0-1-1 0 0,0 1 1 0 0,0-1-1 0 0,1 1 1 0 0,-1-1-1 0 0,0 0 1 0 0,0 1-1 0 0,1-1 1 0 0,-1 0-1 0 0,0 0 1 0 0,1 1-1 0 0,-2-2 1 0 0,0-2 181 0 0,-1 0 0 0 0,0 0 0 0 0,0 0 0 0 0,0 1 1 0 0,0 0-1 0 0,-1-1 0 0 0,1 1 0 0 0,-1 0 0 0 0,-8-4 0 0 0,-7-7 502 0 0,14 11-559 0 0,1 1-1 0 0,-1 0 1 0 0,1-1-1 0 0,-1 1 1 0 0,0 1 0 0 0,0-1-1 0 0,0 1 1 0 0,0 0 0 0 0,-9-1-1 0 0,-50-1 1001 0 0,55 3-1077 0 0,-32 3 390 0 0,0 1 1 0 0,-41 9-1 0 0,3 0-6 0 0,-82 13 394 0 0,89-13-790 0 0,49-8-2 0 0,0-1-1 0 0,-36 1 1 0 0,-129 3 917 0 0,141-10-680 0 0,32 1-220 0 0,-1 0 0 0 0,0 1 0 0 0,-23 3 0 0 0,-15 5 129 0 0,-26 4 125 0 0,42-5-83 0 0,6-1 138 0 0,-54 18 0 0 0,40-8-315 0 0,18-7-9 0 0,-35 16 0 0 0,61-23-61 0 0,-124 64 33 0 0,95-48-17 0 0,-56 43-1 0 0,-5 4-15 0 0,53-33 18 0 0,2 2 0 0 0,-46 52 0 0 0,-133 187 350 0 0,153-177-245 0 0,35-53-92 0 0,16-24 0 0 0,2 1-1 0 0,0 1 0 0 0,1 0 0 0 0,0 0 0 0 0,-8 39 1 0 0,12-40-44 0 0,2 0 0 0 0,0 1 0 0 0,1-1-1 0 0,1 1 1 0 0,1 0 0 0 0,0 0 0 0 0,2-1 0 0 0,5 24 0 0 0,-4-26-12 0 0,0-1-1 0 0,2 1 0 0 0,0-1 1 0 0,1-1-1 0 0,0 1 0 0 0,2-1 1 0 0,10 18-1 0 0,-15-29 27 0 0,8 12 42 0 0,0 0 0 0 0,2-1 1 0 0,0-1-1 0 0,20 20 0 0 0,-17-22-5 0 0,1-1-1 0 0,0-1 1 0 0,1-1 0 0 0,33 15-1 0 0,-37-19-16 0 0,1 0 0 0 0,0-1-1 0 0,30 5 1 0 0,47 2 209 0 0,-60-9-103 0 0,117 8-197 0 0,-19-10 16 0 0,-67-2 101 0 0,172-12 216 0 0,-206 11-210 0 0,367-38 12 0 0,-259 33 150 0 0,164 12 0 0 0,-18 18-21 0 0,1 0-130 0 0,-151-11-64 0 0,101 13 54 0 0,-133-7 16 0 0,-18-6-27 0 0,-27-5-10 0 0,79 11 31 0 0,-30-13 11 0 0,118 17-22 0 0,-113-16-143 0 0,209-15-1 0 0,-209 1 279 0 0,38 3-108 0 0,-55 4-25 0 0,124-4 291 0 0,-92 1-59 0 0,49-3-308 0 0,205-19 30 0 0,-323 23-124 0 0,31-3-61 0 0,149-8 222 0 0,-131 11 116 0 0,235 7-140 0 0,23-1-137 0 0,-90-10 308 0 0,-180 5-270 0 0,25-1-10 0 0,159-19 247 0 0,-80 5-166 0 0,179-11 348 0 0,-333 26-292 0 0,111-3 106 0 0,36 0-10 0 0,336-20-71 0 0,173-16 42 0 0,-686 41-117 0 0,255-12 11 0 0,-86 2 102 0 0,154-14 51 0 0,-129 6-164 0 0,-52 6 0 0 0,-33 0 0 0 0,113-9 0 0 0,-137 15 0 0 0,315-26 0 0 0,-183 21 53 0 0,-48 4 113 0 0,117-8 79 0 0,83 15-162 0 0,-336 1-86 0 0,103 3 3 0 0,156 24 0 0 0,83 10 189 0 0,-271-30-306 0 0,91 15 117 0 0,-122-16 0 0 0,97 5 0 0 0,-78-4 0 0 0,-39-2 0 0 0,92 12 17 0 0,-62-6 94 0 0,98 14-141 0 0,11 1-36 0 0,-57-5 66 0 0,91 12 84 0 0,-153-24 28 0 0,85 9-244 0 0,-47-8 100 0 0,172 39 0 0 0,27 4 190 0 0,-288-50-141 0 0,79 7 43 0 0,-29-3-47 0 0,280 10-13 0 0,-222-11 0 0 0,2-1 0 0 0,-35-3-28 0 0,37 0-16 0 0,223-21 44 0 0,-153 0 0 0 0,-80 6 0 0 0,89-9 0 0 0,-37 3 0 0 0,-42 6 0 0 0,-69 4 0 0 0,103-15 0 0 0,-28 0 0 0 0,-26 5 0 0 0,-108 15 1 0 0,299-60 62 0 0,-70-10 1 0 0,-120 23-32 0 0,-97 36-21 0 0,-1-2-1 0 0,30-19 1 0 0,17-13-12 0 0,12-7 47 0 0,-75 45-38 0 0,0-1-1 0 0,0 0 0 0 0,21-25 1 0 0,-21 19 15 0 0,-1 0-1 0 0,0-1 1 0 0,-2 0 0 0 0,10-21-1 0 0,-15 28-8 0 0,-2-1-1 0 0,1 0 1 0 0,-2 0-1 0 0,1-1 1 0 0,-2 1-1 0 0,0-1 1 0 0,0 0-1 0 0,-1-14 0 0 0,0 12 0 0 0,-1 0-1 0 0,-1 0 0 0 0,-1 0 1 0 0,0 0-1 0 0,-1 0 0 0 0,-1 0 1 0 0,-7-18-1 0 0,-11-25 9 0 0,11 29 9 0 0,-27-53-1 0 0,-50-57-29 0 0,58 103 0 0 0,-1 1 0 0 0,-1 1 0 0 0,-2 1 0 0 0,-2 3 0 0 0,0 0 0 0 0,-2 3 0 0 0,-62-35 0 0 0,42 27 0 0 0,-68-34 0 0 0,44 33 0 0 0,-1 3 0 0 0,-2 4 0 0 0,-108-23 0 0 0,133 40 0 0 0,-112-18 0 0 0,86 18 0 0 0,-41-5 0 0 0,-41-1-50 0 0,28 2 12 0 0,-46-6 38 0 0,-11-1 0 0 0,89 8 36 0 0,26 3 3 0 0,-25-2 16 0 0,-113-9-68 0 0,167 20-31 0 0,-41 0 35 0 0,-138 7 9 0 0,-404 41 0 0 0,494-32 0 0 0,6-1 0 0 0,-315 38 64 0 0,98-17-128 0 0,-38-8 64 0 0,268-19 0 0 0,-2 0 0 0 0,29-4 0 0 0,-47-1 0 0 0,93-3 0 0 0,-309-6 0 0 0,297 8 0 0 0,-291-8 0 0 0,-2-3 0 0 0,13-11 13 0 0,207 10-26 0 0,59 5 14 0 0,-188-8 9 0 0,-194 18 43 0 0,285 5-53 0 0,0 0 0 0 0,-205-5 72 0 0,51 1-72 0 0,1 8 0 0 0,96 2 0 0 0,82-7 0 0 0,-84 3 0 0 0,39-10 0 0 0,66-2 0 0 0,-149-1 0 0 0,-82-5 0 0 0,233 6 0 0 0,-108 3 0 0 0,-322 18 0 0 0,372-17 0 0 0,33-1 0 0 0,31-2 0 0 0,-44 3 0 0 0,126 0 0 0 0,-56-4 0 0 0,-26 4 0 0 0,14 1 0 0 0,-205-1 52 0 0,102 2-24 0 0,-104-8-28 0 0,-252 1 0 0 0,225 21 179 0 0,326-17-177 0 0,-201 6 12 0 0,8 0-17 0 0,-47 1 3 0 0,15-17 0 0 0,75 2 0 0 0,-61-9 0 0 0,-48 0 0 0 0,75 9 134 0 0,105 3-92 0 0,-200-5-138 0 0,166-2 212 0 0,-146-13 74 0 0,108 7-164 0 0,-90 7 521 0 0,142 17-806 0 0,65-4 172 0 0,-142 25 50 0 0,132-18 9 0 0,-18 6 234 0 0,-101 33 0 0 0,-69 41-777 0 0,121-43-1421 0 0,8-5-7925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49.1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 46 2304 0 0,'0'0'200'0'0,"-5"-7"-200"0"0,5 0 704 0 0,-3-1 1736 0 0,3 0-2280 0 0,-4 0-160 0 0,-6 1 0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0:51.7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302 510 1840 0 0,'-2'-1'83'0'0,"-25"-4"-54"0"0,-10-3 1346 0 0,14 0 3379 0 0,18 5-4174 0 0,0 2 0 0 0,-1-1 0 0 0,1 0-1 0 0,-1 1 1 0 0,0 0 0 0 0,1 1 0 0 0,-8-1 0 0 0,13 1-560 0 0,-1 0 0 0 0,1 0 0 0 0,0 0 0 0 0,-1 0 0 0 0,1 0 0 0 0,0 0 0 0 0,-1 0 0 0 0,1 0 0 0 0,-1 0 0 0 0,1 0 1 0 0,0 0-1 0 0,-1-1 0 0 0,1 1 0 0 0,0 0 0 0 0,-1 0 0 0 0,1 0 0 0 0,0 0 0 0 0,0-1 0 0 0,-1 1 0 0 0,1 0 0 0 0,0 0 1 0 0,-1-1-1 0 0,1 1 0 0 0,0 0 0 0 0,0 0 0 0 0,0-1 0 0 0,-1 1 0 0 0,1 0 0 0 0,0-1 0 0 0,0 1 0 0 0,0 0 0 0 0,0-1 1 0 0,0 1-1 0 0,-1 0 0 0 0,1-1 0 0 0,0 1 0 0 0,0-1 0 0 0,0 1 0 0 0,0 0 0 0 0,0-1 0 0 0,0 1 0 0 0,0 0 0 0 0,0-1 0 0 0,1 0 1 0 0,-1 0 104 0 0,0-1 0 0 0,1 1 1 0 0,-1-1-1 0 0,1 1 0 0 0,-1-1 1 0 0,1 1-1 0 0,0 0 0 0 0,0-1 1 0 0,1 0-1 0 0,1-2-14 0 0,0 1 0 0 0,0 0 0 0 0,0 0 0 0 0,1 0 1 0 0,0 1-1 0 0,-1-1 0 0 0,1 1 0 0 0,0 0 0 0 0,5-2 0 0 0,40-12-13 0 0,-37 13 48 0 0,0 0 87 0 0,25-2 1 0 0,-3 0 133 0 0,0 1 68 0 0,0 2-1 0 0,1 1 0 0 0,-1 1 1 0 0,45 7-1 0 0,-34-3 15 0 0,-11-3-259 0 0,43-4-1 0 0,18 0-197 0 0,115-3 159 0 0,-45-1-33 0 0,-24 0-53 0 0,-30 1 2 0 0,89-9 91 0 0,4 0 112 0 0,347 13 194 0 0,-357 10-400 0 0,209 6 54 0 0,-266-12-107 0 0,-20-1-12 0 0,37 1 25 0 0,18 0 116 0 0,34 3 265 0 0,24 2-110 0 0,61-2-117 0 0,-87-2-72 0 0,87 0 34 0 0,-249-1-138 0 0,227 0 50 0 0,-20-11 19 0 0,-26 3-14 0 0,218-21 17 0 0,-67 16 310 0 0,-137 14-8 0 0,-77 2-178 0 0,317 0-73 0 0,1 1-104 0 0,259-13 139 0 0,-583 4-138 0 0,80-2 44 0 0,161-1-42 0 0,-1 0-48 0 0,-255 1 106 0 0,210-12-164 0 0,-102 3 82 0 0,120-12 0 0 0,-84-2 70 0 0,164-19-42 0 0,-176 21 189 0 0,-136 14-132 0 0,25 5 23 0 0,-36 2-34 0 0,744-2 75 0 0,-154 13-98 0 0,-428-8-73 0 0,-45-7 22 0 0,-40 0 0 0 0,146-2 26 0 0,112-2 12 0 0,0 6-91 0 0,10-5 53 0 0,-188 1 20 0 0,-11 0 13 0 0,332-22-33 0 0,-479 27 0 0 0,318-7 0 0 0,-310 12 0 0 0,45 2 0 0 0,-77 3 0 0 0,108 7 0 0 0,60 0-15 0 0,-58-3 20 0 0,110 5-42 0 0,-146-8 74 0 0,113 3-27 0 0,-194-7-26 0 0,18 2-21 0 0,236 9 90 0 0,-35-2-429 0 0,-302-11 377 0 0,-4 1-2 0 0,-1 0-1 0 0,1 1 1 0 0,-1-1-1 0 0,1 1 1 0 0,-1 0 0 0 0,1 0-1 0 0,-1 0 1 0 0,5 2-1 0 0,-7-3-62 0 0,-4 0-28 0 0,-69 5-292 0 0,-327 5 34 0 0,88-1 348 0 0,-595 32 114 0 0,499-19-80 0 0,226-10-32 0 0,-53 1 0 0 0,-490 13-144 0 0,523-20 86 0 0,-43 1 136 0 0,-203 7 40 0 0,-310 0-218 0 0,171-1 130 0 0,162-5-151 0 0,113-8 205 0 0,-363-1-100 0 0,307-4 75 0 0,-239-5 19 0 0,224 7-132 0 0,-12-2-68 0 0,-296 0 122 0 0,-5 0 0 0 0,299 2 0 0 0,71 1 0 0 0,-76 2 0 0 0,181 1 0 0 0,-161 9-1 0 0,108-2 16 0 0,-248 7 115 0 0,-117 12-66 0 0,460-21-33 0 0,-150 3 10 0 0,102-1-41 0 0,78-2 0 0 0,-202 10 0 0 0,-47 2 0 0 0,-824 16 79 0 0,977-27-82 0 0,-346 16 55 0 0,442-15-52 0 0,-48 3 0 0 0,-77 7 19 0 0,-7 0 16 0 0,-45 0 18 0 0,98-8-32 0 0,-197 7-37 0 0,171-9 22 0 0,33 1 9 0 0,-280 13-30 0 0,267-4 25 0 0,-264 28-14 0 0,433-39-2 0 0,-8 2-1 0 0,22-1 15 0 0,-63 0 1 0 0,62-4-9 0 0,88-1-64 0 0,155-10 96 0 0,0 0 0 0 0,-75 7-32 0 0,92 0 0 0 0,133 3-25 0 0,-89-2 24 0 0,77 6 12 0 0,178 1-12 0 0,549 0-63 0 0,-905-8 64 0 0,540-5 0 0 0,35-6 11 0 0,624-12 42 0 0,-552 5-53 0 0,-207 6 0 0 0,728-8 0 0 0,-1263 19 0 0 0,388 2 63 0 0,-135 1 0 0 0,315 3-53 0 0,0 1 1 0 0,54-16 42 0 0,-578 6-52 0 0,289-11 9 0 0,-209 5 34 0 0,128-8-24 0 0,183-15 87 0 0,-100 4-94 0 0,-135 9-16 0 0,1026-51 403 0 0,-1052 60-317 0 0,318-11-182 0 0,103-4 247 0 0,-316 11-76 0 0,-78-2-57 0 0,-17 1-18 0 0,104-5 150 0 0,195-6 226 0 0,56 13-213 0 0,94 9-144 0 0,-422 0-16 0 0,-84 0 0 0 0,-109 2 0 0 0,27 0-389 0 0,101-5-1462 0 0,-182 5 587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36:34.94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2380 1127 172 0,'-9'13'16'0,"6"-7"-16"0,0 7 0 0,-6 0 0 15,-3 3 279-15,3 3 53 0,-5-1 10 0,-1 1 2 16,3 7-273-16,-9 0-55 0,3-4-16 0,-3 1 0 0,3 4 12 0,7-6-3 16,-1 0-1-16,-6-2 0 0,9-1-8 0,0-4 0 15,6-1 0-15,-6 0-428 16,6-5-87-16</inkml:trace>
  <inkml:trace contextRef="#ctx0" brushRef="#br0" timeOffset="622.19">2020 1005 1785 0,'-9'-2'159'0,"9"-4"-127"16,0-1-32-16,0 1 0 0,0-7-14 0,3 5-9 0,3-2-1 0,0-9-1 15,3 6 17-15,3 0 8 0,6-3-8 0,-1 2 8 16,4-4 26-16,0 5 10 0,9-6 3 0,0 6 0 16,8-6-15-16,-5 4-4 0,-3 1 0 0,6 1 0 15,-1 0-9-15,4-6-3 0,-3 6 0 0,5 0 0 16,-2 0-8-16,0 7 0 0,-1-2 0 0,-2 3 0 15,3 5 0-15,-9 0 0 0,-1 0 0 0,-5 0 12 16,0 5-12-16,-9 3 0 0,-3 6 0 0,3-6 0 0,-6 5 0 16,-6 0 0-16,0 5 0 0,-3-4 0 0,-3 4 0 15,0-5 0-15,-6 6 10 0,-9 2-10 0,0-2 22 0,-3 7-2 16,-3-5-1-16,-5 3 0 16,2 3-11-16,0-6-8 0,-3 3 12 0,3-9-12 0,4 4 32 0,-4-1-1 15,3 1 0-15,6-6 0 0,6 0 0 0,-3 1 0 16,3-1 0-16,10 0 0 0,-7-5-21 15,6 3-10-15,3-11 10 0,3 2-10 16,6 9 8-16,2-11-8 0,1 3 0 0,3 2 9 0,9 0-9 0,3-5 10 16,-6 8-10-16,-1-3 10 0,4 3-10 0,3-2 0 15,-6 2 0-15,0 5 0 0,3-5-8 0,-10 8-4 16,1-9-1-16,-3 7 0 16,3 4-14-16,-12-5-2 0,3 1-1 0,-6 2 0 15,0-1 20-15,-9 7 10 0,-3-4-10 0,3-2 10 16,-12 3 0-16,1-1 0 0,-10 3 0 0,3 3 0 0,-3-3 0 15,-2 3 0-15,-1 2 13 0,-3-4-4 0,0 4 20 0,1-7 4 16,-7 2 1-16,0-3 0 0,1-4-8 0,-7-1-2 16,3 0 0-16,7-8 0 0,2-2 14 0,3 2 2 0,9-13 1 15,-2 3 0-15,8-3-23 0,12-5-5 0,-3 0-1 16,3-6 0-16,12-5-12 0,-3 3 0 16,6 0 0-16,3-6 0 15,6 4-124-15,2 1-17 0,1 4-4 0,6-3-843 0</inkml:trace>
  <inkml:trace contextRef="#ctx0" brushRef="#br0" timeOffset="1178.25">3130 1233 1152 0,'0'0'102'0,"0"0"-82"16,0-8-20-16,0 8 0 0,-3 0 36 0,3-5 2 15,-3 5 1-15,3-8 0 0,-6 8 22 0,3-5 5 16,-3 5 1-16,3-8 0 0,-3 8-21 0,1-6-4 15,-1 6-1-15,3-5 0 0,-9 2 1 0,3 3 0 16,0 0 0-16,-3 0 0 0,3 3 10 0,-3 2 1 16,-6-5 1-16,6 0 0 0,-3 6-13 0,4-4-2 0,-4 4-1 15,6-1 0-15,-6 3-1 0,3-3 0 0,3-5 0 16,0 8 0-16,3-3-16 0,0 1-3 0,6-6-1 0,0 0 0 16,-3 7-17-16,3-7 0 0,3 6-11 0,3-4 11 15,0 4 0-15,0-1 0 0,6 3 0 0,0-3 0 16,3-5 0-16,6 3 8 0,-1 2-8 0,-5 0 0 15,9-5 0-15,-3 3 8 0,-6 2-8 0,3 1 0 16,0-4 0-16,-7 4 0 0,1-1 0 0,-3 3 0 16,0-3 0-16,0 0 0 0,-6 3-12 15,-3 6 12-15,-3-9 0 0,-3 8 0 0,3-5 0 16,-9 5 0-16,3 1 8 0,-6-9-8 0,1 3 0 0,-4 2 0 16,-3 4 0-16,0-6 0 0,0 5 0 0,0 0 0 15,1 0 15-15,-1 0-3 0,-6-5-1 0,6 3 0 16,-3-6 2-16,3 3 1 0,4-3 0 0,-1-5 0 0,0 0-3 15,6 0-1-15,-3 0 0 0,9-5 0 0,6 5-10 0,0 0 0 16,6-8 0-16,-3 3-11 16,9-3-137-16,0 3-28 0</inkml:trace>
  <inkml:trace contextRef="#ctx0" brushRef="#br0" timeOffset="1736.4">3282 1466 1832 0,'-15'13'81'0,"9"-5"17"0,-3 0-78 0,3 2-20 0,-3 4 0 0,-3-1 0 15,4 5 0-15,-7 4 0 0,0-4 8 0,3 3-8 16,-9 3 14-16,3 3-1 0,0-1 0 0,0-5 0 16,4 6-4-16,-7-1-1 0,0 1 0 0,0-1 0 15,3-2-8-15,6-6 0 0,3 4 0 0,-3-1 8 16,4-5-8-16,2-1 0 15,0 4 0-15,3-6 0 0,3-7 0 0,0 1 0 0,-3 1 0 0,3-8-11 16,0 0-10-16,6 0-3 0,-3 0 0 0,6-2 0 16,-6-4 14-16,2-1 10 0,-2 1-13 0,6-2 5 15,0-10-20-15,-3 5-3 0,9-6-1 0,-6-2 0 16,3-6 16-16,3 1 2 0,0-3 1 0,0 0 0 16,2-3-23-16,4-5-4 0,-3-3 0 0,0 6-1 0,3-3 15 0,0 2 3 15,0-2 1-15,-1 3 0 0,-2 0 35 0,3 2 7 16,0 5 2-16,0 1 0 0,0-1 27 0,2 4 6 15,-2 1 1-15,3 4 0 0,0-3-14 0,-3 2-2 16,0 6-1-16,-4 0 0 0,7 0-23 0,-3-1-4 16,0 9 0-16,0-3-1 0,3 3-11 0,-4 5 0 15,-8 0 0-15,6 5 8 0,-6 3-8 0,0-3 0 16,0 3 0-16,-3 0 0 0,-3 3 8 0,0 2-8 16,0 0 12-16,-3 6-4 0,3-6 22 0,-6 0 4 15,0 0 1-15,-6 1 0 0,3-1-13 0,3 0-2 16,-12 6-1-16,6-6 0 0,-3 3 11 0,-3 2 2 15,0-4 1-15,0-1 0 0,-3-3-2 0,0 4-1 16,-5-1 0-16,-1 0 0 0,6 0-8 0,0 0-2 16,-9 1 0-16,3-6 0 0,-3 2 4 0,1-2 1 15,5-3 0-15,-3 3 0 0,0-8-25 0,6 0 0 0,3-5-9 16,0 2 9-16,3-2 0 0,7-3 0 0,-7-2 8 0,9 2-8 16,3-6-20-1,3 1-11-15,-1 3-1 0,4-4-684 0,6 7-137 0</inkml:trace>
  <inkml:trace contextRef="#ctx0" brushRef="#br0" timeOffset="1951.82">3979 1146 2257 0,'0'0'49'0,"0"0"11"0,-3 2 1 0,-3 4 3 16,6-6-51-16,-3 0-13 0,3 0 0 0,-12 5 0 0,6 3 9 0,3-3-1 16,-3 3 0-16,0-3 0 0,6 3-8 0,0-2 8 15,3 2-8-15,0-3-676 16,3 3-140-16</inkml:trace>
  <inkml:trace contextRef="#ctx0" brushRef="#br0" timeOffset="2117.6">3940 1513 2019 0,'0'0'44'0,"0"0"10"0,-6 6 2 0,3-1 0 0,-3 3-44 0,0-3-12 0,3-5 0 0,-3 8 0 16,6-8 0-16,-6 0 0 0,0 5 0 0,3-5-896 15</inkml:trace>
  <inkml:trace contextRef="#ctx0" brushRef="#br0" timeOffset="2236.3">3675 1495 2023 0,'0'0'89'0,"-3"5"19"16,-3 0-86-16,6-5-22 0,-3 3 0 0,3-3 0 0,0 0 0 0,0 0 0 16,0 0 0-16,0 0-595 15,9 5-123-15</inkml:trace>
  <inkml:trace contextRef="#ctx0" brushRef="#br0" timeOffset="3004.18">5056 1037 1152 0,'0'-5'102'0,"0"2"-82"15,0 3-20-15,3-5 0 0,-3-3 63 0,3 3 8 16,0-9 1-16,3 7 1 0,-3-7-7 0,3 4-2 15,0 2 0-15,0-5 0 0,3-1-16 0,3 1-4 16,0-5-1-16,-1-1 0 0,7 3-15 0,3 3-4 16,0-6 0-16,0 1 0 0,3-1 12 0,2 4 3 0,-2 1 0 0,6 1 0 15,3 0-39-15,-9-3 0 0,2 8 0 0,-2 0 0 16,-3 8 9-16,0-5 1 0,-6 5 0 16,6 0 0-16,-13 0-10 0,4 5 0 15,-6 3 0-15,0-3 0 0,-3 9 0 0,0-1 0 16,-6 0 14-16,-3 6-4 0,-3 2 32 0,-3-3 6 15,-5 9 2-15,-4 4 0 0,-6 4-33 0,3-3-6 0,-9-1-2 16,-2 9 0-16,-4 0 1 0,6-1 0 0,1 1 0 0,2-3 0 16,3-2-2-16,0-4-8 0,9-4 12 0,-3 4-4 15,4-4-8-15,5-1 8 0,0 1-8 0,9-9 8 16,-3-4 0-16,6 1-8 0,6 1 12 0,0-2-4 16,3-6 0-16,3-8 0 0,2 0 0 0,4 0 0 0,3 0-8 0,6-8 12 15,3-6-12-15,5-2 12 16,1 1-137-16,3-4-27 0,3-2-6 0</inkml:trace>
  <inkml:trace contextRef="#ctx0" brushRef="#br0" timeOffset="3290.11">6015 696 1659 0,'5'-11'73'0,"-5"9"16"0,0 2-71 0,0 0-18 15,6 0 0-15,-6 0 0 0,6-6 66 0,-6 6 10 16,0 0 1-16,0 0 1 0,0 0 8 0,0 0 2 15,0 0 0-15,0 14 0 0,-6-9-47 0,0 8-9 16,1-5-1-16,-1 11-1 0,-3-6 7 0,-6 5 2 16,0 3 0-16,-3 6 0 0,-3-6-12 0,-9 8-3 15,1 6 0-15,-1-4 0 0,-3 1 10 0,3 2 2 0,4 6 0 16,-4-3 0-16,0 3-17 0,6-8-3 0,3 2-1 0,1-2 0 16,2 0-15-16,3-6 8 0,6 0-8 0,0 1 0 15,9-9 0-15,-6 4 8 0,6-4-8 0,6-5 0 16,-6 1 0-16,9-1 9 0,0-5-9 0,3 2 8 15,3-10-16-15,5 0-4 0,1 0-1 0,3 0 0 16,0-10-146 0,3 2-29-16,-1 3-5 0</inkml:trace>
  <inkml:trace contextRef="#ctx0" brushRef="#br0" timeOffset="3630.21">6053 1201 1785 0,'0'0'79'0,"0"0"17"16,0 0-77-16,0 0-19 0,0 0 0 0,-3 6 0 15,0-1 72-15,-3 3 10 0,3-3 2 0,0-2 1 16,0 7-19-16,3-4-4 0,0 1-1 0,-6 1 0 0,3 3-12 0,-3 2-2 16,4-5-1-16,-4 0 0 0,3 3-19 0,-3 2-4 15,3-5-1-15,-6 5 0 0,3-2-3 0,6 2-1 16,-6-5 0-16,0 5 0 0,3-8 7 0,0 3 2 16,0-2 0-16,3-6 0 0,3 8-27 0,-3-8-14 15,0 0 2-15,0 0 0 0,0 0 12 0,9-6 13 16,0 4-2-16,0-4-1 0,0-2-2 0,3-5 0 15,-4 3 0-15,4 2 0 0,0 0-8 0,-3-6 0 16,6 4 0-16,-3 2 8 0,-3-5-8 0,3-1 0 16,-3 4 0-16,0 2 0 0,3 0 0 0,-3-5 8 15,-1 7-8-15,-2-1 0 0,3 1 0 0,0 1 0 16,0-3 0-16,0 3 0 0,-6 5 0 0,6-8 0 16,-6 8 0-16,6-5 0 0,-3-1 0 0,0 4 0 15,0 2 0-15,0-6 0 16,-3 6-158-16,3-8-27 0</inkml:trace>
  <inkml:trace contextRef="#ctx0" brushRef="#br0" timeOffset="3995.23">6854 601 1839 0,'0'0'81'0,"0"0"18"0,-3 0-79 0,3 0-20 16,0 0 0-16,0 0 0 0,0 0 64 0,0 0 10 16,0 0 2-16,-9 10 0 0,0-2-15 0,-3 5-2 15,0 1-1-15,0 4 0 0,-6 3-3 0,-2 3-1 16,-1-3 0-16,0 6 0 0,0-1 2 0,-6 6 0 15,4-6 0-15,-4 6 0 0,3 0-38 0,3 2-7 16,-3 3-2-16,3-2 0 0,7 2 1 0,-4-3 0 16,0-2 0-16,6 0 0 0,3-6-10 0,-3 3 10 15,6-5-10-15,0 2 10 0,6-7-10 0,0 2 0 16,3-8 0-16,3 6 0 0,0-11-16 0,3 2 5 16,0-2 1-16,0-2 0 15,6-6-149-15,3 0-29 0,-6-6-7 0,5 1-1 0</inkml:trace>
  <inkml:trace contextRef="#ctx0" brushRef="#br0" timeOffset="4161.85">6779 1172 2156 0,'0'0'48'0,"0"0"9"0,-5 3 3 0,-1 2 0 0,0 3-48 0,0 3-12 0,-3-3 0 0,-3-1 0 16,3 4 76-16,0 2 12 0,-3-5 4 0,-3 3 0 15,6 2-56-15,-3 0-12 0,3 0-1 0,3 1-1 16,1-1-10-16,2-5-3 0,3 2 0 0,0-2 0 15,3-2-9-15,2 2 0 0,1-3 0 0,3-5 0 16,3 0-182-16,-3 0-32 0</inkml:trace>
  <inkml:trace contextRef="#ctx0" brushRef="#br0" timeOffset="4314.42">6991 963 979 0,'-9'0'43'0,"6"3"9"0,-3 2-41 0,6-5-11 16,-3 0 0-16,-3 0 0 0,3 0 240 0,3 0 47 16,0 0 9-16,0 0 1 15,0 5-318-15,0-5-64 0</inkml:trace>
  <inkml:trace contextRef="#ctx0" brushRef="#br0" timeOffset="4760.83">7131 1127 288 0,'6'0'12'0,"0"0"4"0,-3 0-16 0,0-5 0 0,3 5 0 0,-1-5 0 16,1 2 269-16,0 3 51 0,-3-5 11 0,3 5 1 16,0-6-202-16,0 4-41 0,-3-4-8 0,-3 6-1 15,0 0-11-15,0 0-1 0,0 0-1 0,0-8 0 16,-3 3 8-16,3 5 1 0,-6 0 1 0,0-5 0 15,-3 2-11-15,0 3-2 0,1 3-1 0,-4 2 0 0,0-5-22 16,-6 0-4-16,3 5-1 0,0-2 0 0,3 2-3 16,-3 1-1-16,0-4 0 0,1 9 0 0,2-8-9 15,3 7-3-15,-3-10 0 0,3 8 0 0,6-3-7 16,-3 3-1-16,6-8-1 0,0 11 0 0,0-8-11 16,3 7 0-16,0-7 0 0,3 2 0 15,3 0 0-15,0 3 0 0,3-2 0 0,0 2 0 0,-1-3 0 0,1 3-14 16,6-3 2-16,-3 3 0 15,-3-3-40-15,3 3-8 0,-3 3-2 0,-3 2 0 16,-3-5-11-16,0 0-3 0,0 2 0 0,-3 4 0 16,-3-6 50-16,-3 0 10 0,-6 2 1 0,0 3 1 0,3-5 14 0,-6 3 0 15,0-3 0-15,0 5 0 0,0-8 0 0,-3 3 8 16,3-2 1-16,-6 2 0 0,4-3 30 0,-1 3 5 16,3-8 2-16,-3 0 0 0,0 0-28 0,3 0-6 0,0 0 0 15,0-6-1-15,3 4-11 0,3-9 0 0,0 3 9 16,4 0-756-16,2-5-151 15</inkml:trace>
  <inkml:trace contextRef="#ctx0" brushRef="#br0" timeOffset="5037.72">7806 513 172 0,'-6'-10'16'0,"6"10"-16"0,0 0 0 0,0 0 0 16,0 0 487-16,0 0 94 0,-6 5 19 0,4 3 4 0,-4 5-453 16,0 6-91-16,-6-6-19 0,-3 11-3 0,-3-3 26 0,0 5 6 15,0 1 1-15,-9 13 0 0,1 4-33 0,-1-6-6 16,-3 9-2-16,3-2 0 0,1 3-15 0,2-3-3 16,0 0-1-16,3 0 0 0,0-6-11 0,3 1 8 15,1-8-8-15,5 0 8 0,3-6-8 0,3-5 8 16,0 3-8-16,3-8 8 0,3 2-17 0,-3-4-4 15,3-1-1-15,3-8 0 16,0 3-153-16,3 3-30 0,-6-11-7 0</inkml:trace>
  <inkml:trace contextRef="#ctx0" brushRef="#br0" timeOffset="5578.31">7378 1095 1382 0,'-9'-13'61'0,"3"13"13"0,0-5-59 0,0 2-15 16,0 3 0-16,0-5 0 0,0 5 300 0,-3 0 58 15,3 0 11-15,6 0 3 0,0 0-244 0,0 0-48 0,0 0-9 0,0 0-3 16,9 5-43-16,0-5-9 0,0 3-1 0,6 2-1 16,3 0-6-16,0-5-8 0,2 0 11 0,4 0-11 15,0 0 0-15,3 0 0 0,0 0 0 0,-4 0 0 16,4 0-36-16,-6 0-5 0,0 0-1 0,0 0 0 16,-3 0-54-16,0 0-10 0,-4 3-2 15,1-3-1-15,-3 5-3 0,-3-5-1 0,0 6 0 0,-9-6 0 16,0 0 53-16,6 0 10 0,-6 0 2 0,0 0 1 15,6 2 6-15,-6-2 1 16,0 0 0-16,0 0 0 0,3 11 28 0,0-8 12 0,-3-3-11 0,6 10 11 16,-6-10 30-16,3 3 12 0,-3 7 2 0,3-4 1 15,-3-6 52-15,3 8 11 0,-3-8 1 0,6 5 1 16,-6-5-19-16,6 8-4 0,-6-8-1 0,3 5 0 16,6 3-21-16,-9-8-4 0,0 0-1 0,9 0 0 15,-4 5-21-15,4-5-5 0,-9 0-1 0,9 0 0 0,-3 0-33 0,3 0 0 16,0-5 0-16,0 5 0 0,0-8 0 0,-3 8 0 15,3-5 0-15,-3-3 0 0,3 3 8 0,-3-3-8 16,0-3 0-16,0 3 0 0,0 3 9 0,-3-3-9 16,0-5 0-16,0 2 9 0,-3 3-9 0,-3 0 0 15,3 8 0-15,-3-5 8 0,-6-3-8 0,6 8 0 0,-6-5 0 0,0 5 0 16,-3 5 8-16,-3 3-8 0,0-3 8 16,0 3-8-16,-3 5 45 0,-5 1 4 15,2-1 1-15,0 5 0 0,3 1-33 0,3-3-6 0,-3 2-2 0,6 1 0 16,3-3-9-16,6 2 0 0,-2 1 0 0,5-1 8 15,0-5-8-15,8 3 0 0,1-2 0 16,3 1 0-16,3-1 0 0,3-6 0 16,0 0-14-16,0-3 5 15,0 0-123-15,2-2-24 0,-5-3-4 0,3-3-1094 16</inkml:trace>
  <inkml:trace contextRef="#ctx0" brushRef="#br0" timeOffset="5759.82">8244 1042 1324 0,'-12'0'118'0,"12"0"-94"0,-9 0-24 0,3 0 0 16,6 0 232-16,-6 0 43 0,0 6 8 0,-3-6 1 0,3 0-217 0,6 0-44 16,0 0-9-16,0 0-2 0,0 0 3 0,6 8 0 15,0-3 0-15,-3 3 0 16,3 0-50-16,0 2-9 0,-3-7-3 0,3 8-994 15</inkml:trace>
  <inkml:trace contextRef="#ctx0" brushRef="#br0" timeOffset="5889.46">8158 1318 1785 0,'-6'8'159'0,"-3"2"-127"16,3-5-32-16,-3 9 0 0,0-6 116 0,3 0 18 15,3 2 3-15,0-2 1 0,0-3-82 0,3 3-17 16,0 0-3-16,6-2-1 15,0-1-100-15,0-3-20 0</inkml:trace>
  <inkml:trace contextRef="#ctx0" brushRef="#br0" timeOffset="7673.9">2103 4122 345 0,'9'0'31'0,"3"0"-31"16,6-5 0-16,3 2 0 15,0 3 17-15,8-2-2 0,1-1-1 0,6 3 0 16,0-5-14-16,-1 2 0 0,4 3 0 0,3-3 0 0,2 1 0 0,7-1 0 15,3 0 0-15,-1 3 0 0,7-7 0 0,-1 4 0 16,1 0 0-16,-1-7 0 0,13 7 0 0,-7-5-10 16</inkml:trace>
  <inkml:trace contextRef="#ctx0" brushRef="#br0" timeOffset="8122.09">3996 3993 288 0,'51'0'25'0,"14"-6"-25"16,10 4 0-16,11-1 0 0,12 3 118 0,4-3 18 15,5 3 4-15,3 0 1 0,9-5-80 0,0 5-16 16,-3-3-3-16,6 3-1 0,6-2-29 0,-3 2-12 0,6 0 11 0,0 0-11 15,3 0 0-15,6 0 0 16,0 2 0-16,0-2 0 0,3 0 8 0,0 0-8 16,2 3 0-16,4 2 0 0,6-5 0 0,-3 3 0 0,0-3 0 15,-1 3 0-15,7-1 12 0,3 4-4 0,3-6-8 16,-1 2 12-16,1 1 14 0,6 0 2 0,-1-1 1 0,1 6 0 16,9-8-11-16,-1 3-2 0,1 2-1 0,5 0 0 15,1 1-15-15,2-4 11 0,-2 4-11 0,5-6 10 16,1 5-10-16,5-3 0 0,1-2 0 0,-1 6 8 15,1-6-8-15,5 0 8 0,1 0-8 0,2 0 8 16,3 0-8-16,1 0 0 0,-1 0 0 0,6 0 0 16,1 0 12-16,2-6 0 0,0 4 0 0,1-1 0 15,2 1 19-15,3-6 4 0,0 2 1 0,4-2 0 0,-4 3-4 16,0 0 0-16,-3 2 0 0,1-2 0 16,2 2 1-16,-3 1 0 0,-6-4 0 0,4 4 0 0,-1-1-17 15,0 3-4-15,-2 0-1 0,-7 0 0 0,-6-3-11 0,4 3 0 16,2 0 0-16,-3 0 8 0,-8 6-8 15,-4-6 8-15,-2 2-8 0,-4 4 8 0,-2-6-8 0,-4 0 0 16,-5 0 0-16,-9 2 0 0,-12 1 0 0,-4 0 0 16,4-1 0-16,-9 6 0 0,-3-8 0 15,-9 0 0-15,-9 3 0 0,-3 2 0 16,-6-5 0-16,-6 5 0 0,-9-5 0 0,-8 0 8 0,-7 3-8 0,-3 0 8 16,-5-3-8-16,-1 0 8 0,0 2 4 0,-8 4 0 15,-7-6 0-15,-5 0-772 0</inkml:trace>
  <inkml:trace contextRef="#ctx0" brushRef="#br0" timeOffset="9459.54">3630 2823 590 0,'0'0'26'0,"0"0"6"0,0 0-32 0,0 0 0 0,0 0 0 0,0 0 0 15,0 0 21-15,0 0-1 0,0 0-1 0,0 0 0 16,-6 3 41-16,3 7 8 16,-3-2 1-16,3 0 1 0,3 8-6 0,-6 5 0 15,3-2-1-15,1 7 0 0,2 1-11 0,0 2-3 0,-6 8 0 0,3 0 0 16,3 3-15-16,-6 5-3 0,0 5-1 0,3 8 0 16,3-2 2-16,-6 2 1 0,0 8 0 0,3 5 0 15,-3-2-17-15,0 0-3 0,0 5-1 0,3 3 0 16,-3-11-12-16,0 5 0 0,3 9 8 0,-3-4-8 0,0-1 0 0,3-7 0 15,-3 4 8-15,6 5-8 0,-6-3 0 0,9-3 0 16,-3-7 8-16,0-4-8 16,0-1 0-16,0-1 9 0,-3 8-9 0,3-3 8 0,0 1-8 0,0 5 8 15,-6-11-8-15,6 29 8 0,0-5 15 0,6 0 2 16,-12 0 1-16,6-2 0 0,6-6-36 0,-6-8-7 16,0 8-2-16,0 0 0 0,0 5 31 0,0-12 5 15,3-1 2-15,0-5 0 0,-6-8-31 0,0 2-5 16,6 3-2-16,-3 3 0 0,3-5 19 0,-3-1 0 15,0-4 0-15,6-12 0 0,-6 1 11 0,0 2-1 16,0 1 0-16,0 4 0 0,0 3-2 0,3 1-8 16,-3 2 12-16,6 15-4 15,-6-7-8-15,3-2 0 0,-3-1 0 0,3 3 0 0,0-8 20 0,0-1 1 16,6 1 1-16,-6 0 0 0,3-5-22 0,-3 0 0 16,6-4 0-16,-9 1 0 0,3 0 0 0,3-2 0 0,-3-6 0 0,0 3 0 15,0-1 0-15,0-2 0 0,0-10 0 16,-3-1 0-16,6 1-13 0,-6-9-7 15,0 3-2-15,0-2 0 0,0-3 69 0,0 0 13 0,0-3 4 0,-6 3 0 16,6-6-64-16,-3 1-20 0,3-3 0 0,-3-3 0 16,3 0 32-16,0-2 7 0,0-3 1 0,0 0 0 15,0 0-20-15,0 0 0 0,0 0 0 0,0 0 0 16,0 0-61-16,0 0-16 0</inkml:trace>
  <inkml:trace contextRef="#ctx0" brushRef="#br0" timeOffset="9616.12">14039 8993 2432 0,'27'8'0'0</inkml:trace>
  <inkml:trace contextRef="#ctx0" brushRef="#br0" timeOffset="11314.45">2306 4741 633 0,'-6'0'56'0,"6"0"-44"16,-6 0-12-16,6 0 0 0,-6 0 96 0,3 0 18 15,-3 0 3-15,0 0 1 0,3 0-35 0,3 0-7 16,0 0-2-16,0 0 0 0,0 0-5 0,0 0-1 16,0 0 0-16,0 0 0 0,0 0-16 0,0 0-4 15,6 8-1-15,3-2 0 0,0 2 12 0,3 2 2 16,-9-2 1-16,9 5 0 0,2 0-20 0,-5 1-4 16,6-1-1-16,0 0 0 0,0 3 7 0,3 3 0 15,-3 4 1-15,3-4 0 0,0 5-29 0,-1 0-7 16,4-1-1-16,0 6 0 0,-6-2-8 0,3 2 0 15,0-3 0-15,-3 1 0 0,2-1 0 0,1 1 12 16,-3-1-12-16,3 1 12 0,0-3-12 0,-6 2 10 16,6-2-10-16,-6-3 10 0,-4 5-24 0,-2-2-5 0,0 0-1 0,3-5-993 15</inkml:trace>
  <inkml:trace contextRef="#ctx0" brushRef="#br0" timeOffset="11644.59">2035 5689 1440 0,'-3'-6'128'0,"3"4"-103"15,0-6-25-15,0 2 0 0,0-2 88 0,0-5 13 16,3 0 3-16,3-3 0 15,6-2-24-15,-3-4-4 0,6-1 0 0,11-4-1 0,-2-5 0 0,6-5 0 16,9 0 0-16,-1-2 0 0,1-6-25 0,6-3-5 16,2 0-1-16,-2-2 0 0,3 0-22 0,2-3-5 15,4-3-1-15,2 6 0 0,-5 5-16 0,-6 3 0 16,-4-1 0-16,1 1 0 0,-3 2 0 0,-4 6 8 16,-5-6-8-16,3 11 0 0,-3 3 0 0,-10 5 0 15,-2-1 0-15,3 9 0 16,-9 3-17-16,-3 2-11 0,-3 2-1 0,-6 6-1 15,0 0-154-15,-3 6-30 0,-6 4-6 0,-6 11-2 0</inkml:trace>
  <inkml:trace contextRef="#ctx0" brushRef="#br0" timeOffset="13366.71">1859 6231 403 0,'0'0'36'0,"0"0"-36"16,0 0 0-16,0 0 0 0,0 0 77 0,3-3 9 15,3-2 2-15,0 0 0 0,-6 5-40 0,9-3-7 16,-3 0-1-16,0 1-1 0,3 2-7 0,0-3-2 16,0 0 0-16,0 3 0 0,0 3-17 0,3-3-3 15,-4 3-1-15,4-1 0 0,6 1-9 0,-6-3 0 16,6 0 0-16,-3 0 8 0,6 3-8 0,5-1 0 16,-5 4 9-16,3-4-9 0,6-2 8 0,6 0-8 15,-4 3 8-15,7-3-8 0,-3 0 0 0,-1 0 0 16,4 0 0-16,3 3 0 0,2-6 0 0,4 0 8 15,3-2-8-15,-1 2 0 0,4 3 0 0,2-2 0 16,-5-1 0-16,0 0 0 0,-1 1 8 0,4-1-8 0,5-2 8 16,7 2-8-16,-1 1 0 0,-2-1 9 0,5-5-9 0,4 3 0 15,-1-3 11-15,4 2-11 0,2-1 10 0,3 1-10 16,-5-4 14-16,2 2-3 0,1 0-1 0,5 0 0 16,0-3-2-16,4 6-8 0,-4-6 12 0,3 3-4 15,1-2-8-15,5 2 0 0,-6-3 0 0,0 1 0 16,4-1 0-16,-1 1 0 0,6 4 0 0,-11-2 0 15,2-2 0-15,3-1 0 0,7 3 0 0,-1-2 0 16,-6 2 0-16,6 2 0 0,1-2-9 0,5 1 9 16,-6-1 0-16,6 0 0 0,-3 2 0 0,7 1 0 15,-1 0 0-15,0 0 0 0,0-1 0 0,0 4 0 0,3-6 0 0,1 8 0 16,-1 0 0-16,3-3 9 0,0 0-9 0,0 3 0 16,-3-8 0-16,6 8 0 15,4-5 0-15,-4 2 13 0,0 3-1 0,3 0-1 16,9 0-11-16,0 0 0 0,-3-5 0 0,6 3 0 0,0-4 0 15,3 4 0-15,0-4 0 0,3 1 8 16,6 0-8-16,0 2 12 0,-3 0-12 0,-1-2 12 0,-2 2-12 0,3-2 0 16,3 0 0-16,3 0 0 0,3-1 0 0,0 4 0 15,-3-6 0-15,3 2 0 0,2 1 8 0,4 0 0 16,3 0 0-16,-3-1 0 0,-3-2 16 0,2 3 4 16,4 0 0-16,3 2 0 0,9 0-18 0,-10 1-10 15,-5-6 12-15,0 3-12 0,3 2 12 0,5-2-12 16,1 2 12-16,0-2-12 0,-9-1 16 0,6 4-3 0,5-6-1 15,1 3 0-15,3-1-12 0,8 1 9 0,7 0-9 16,-10-3 8-16,-8 0-8 0,0 3 8 0,0-3-8 0,5 2 8 16,1-2-8-16,3 3 8 0,-1 0-8 15,-5-3 8-15,0 0-8 0,-7 3 0 0,1-1 0 0,3 4 0 16,-4-6 8-16,1 5 0 0,0-2 0 0,-6 2 0 16,-6-2 0-16,5 2 0 0,7 1 0 15,-3 2 0-15,-3 0 0 0,-7 0 0 0,-5 0 0 0,0 0 0 16,0 5-8-16,0-3 10 0,-9 1-10 0,-3 2 10 15,0 1-10-15,0 2 0 0,-3-3 0 0,-6 3 8 16,-6-3-8-16,-3 3 10 0,3-3-10 0,-6 3 10 16,3 3-10-16,-6-6 0 0,1 3 0 0,-7-3-11 15,-3 3 11-15,-6-2 11 0,-5 2-3 0,-1 0 0 16,0-3 0-16,-5-3-8 0,-7 4 12 0,-5-4-4 16,-4 1-8-16,-5 0 0 0,-10 2 0 0,4-5-11 0,-7 0-3 15,-2 0-1-15</inkml:trace>
  <inkml:trace contextRef="#ctx0" brushRef="#br0" timeOffset="14360.92">2193 6795 864 0,'0'0'76'0,"0"0"-60"16,0 0-16-16,0 0 0 0,0 0 96 0,0 0 17 16,0 0 3-16,0 0 1 0,0 0-22 0,-6 7-5 15,3-1-1-15,3 7 0 0,3 0-4 0,3 3-1 16,0-5 0-16,2 2 0 0,7 5-16 0,-3-4-4 15,3 2-1-15,3-1 0 0,0 1-24 0,-3-3-5 16,3 1-1-16,-1 2 0 0,-2-1-11 0,3 1-2 16,0 0-1-16,-6-3 0 0,6 1-19 0,-6 2 10 15,0-1-10-15,6 4 8 0,-7-3 5 0,7 2 1 16,-6 1 0-16,0-1 0 0,-3 1-14 0,0-1 0 0,3 1 0 0,-6-3 0 31,6 0-102-31,-3-3-20 0</inkml:trace>
  <inkml:trace contextRef="#ctx0" brushRef="#br0" timeOffset="14702.5">3065 6660 1994 0,'0'0'88'0,"0"0"19"0,0 0-86 0,0 0-21 16,0 0 0-16,-6 8 0 0,3-6 21 0,-3 11 0 15,0 1 0-15,-9 7 0 0,3 3 46 0,-3 5 9 16,-3 8 1-16,1 2 1 0,-4 9-22 0,-3 2-5 16,0 3-1-16,-3 8 0 0,-8 8 2 0,-4 2 0 15,-3 9 0-15,1-4 0 0,2 6-26 0,-3 3-5 16,0 2-1-16,1-2 0 15,2-6-9-15,3-4-3 0,7-4 0 0,-1 0 0 0,0-7-8 0,3-6 0 16,3 0 0-16,4-7 0 0,-1-9 0 16,12-5 0-16,-6-3 0 0,9-2 0 15,-3-5-56-15,9-4-17 0,0 1-3 0,3-5-1102 16</inkml:trace>
  <inkml:trace contextRef="#ctx0" brushRef="#br0" timeOffset="20682.87">19918 2895 950 0,'0'0'42'0,"0"0"9"0,0 0-41 0,0 0-10 0,0 0 0 0,0 0 0 16,0 0 40-16,-3 10 5 16,3-10 2-16,0 0 0 0,-3 11 4 0,3-11 1 15,0 5 0-15,0 8 0 0,-3-5-13 0,3-3-3 0,0 3 0 0,-3 3 0 16,0-3-7-16,0 5-1 0,3 0-1 0,-3 1 0 15,0-1 1-15,0 0 0 0,0-2 0 0,3 5 0 16,0 2-3-16,-6 1 0 0,3 7 0 0,-3-7 0 16,3 7-6-16,0 0-2 0,0 1 0 0,0-1 0 15,1 3-4-15,-4 3-1 0,3-3 0 0,0 0 0 16,0 3-4-16,0 0 0 0,0-6-8 0,0 1 12 16,0 5 1-16,3-3 0 0,-3 0 0 0,3 5 0 15,-6-2 7-15,6 0 2 0,-3 2 0 0,0-2 0 0,0-3-9 16,3 0-1-16,3 0-1 0,-3 0 0 0,0-2-11 15,0-1 10-15,3 1-10 0,-3-6 10 0,3 3-10 16,-6 2 0-16,-3 1 0 0,6-1 8 0,6 0-8 16,0-4 0-16,-3 4 0 0,-3 1 8 0,3 2-8 15,3-3 0-15,-6 1 0 0,0 2 0 16,3-6 0-16,-3 1 0 0,0 3 0 0,-3-6 8 0,3 3-8 0,0-3 0 16,0 0 0-16,-3 3 0 0,3 0 0 0,-3 0 0 15,0-1 0-15,3 1 0 0,-3 0 0 0,3 0 0 16,-3-3 0-16,3 5 0 0,0-7 8 0,-3 7-8 15,0-7 8-15,0 5-8 0,3 0 8 0,-3-9-8 16,0 7 0-16,0-1 8 0,0 0-8 0,0-3 0 16,-3 4 0-16,3 1 8 15,0-4-8-15,3 2 10 0,0 3-10 0,3-3 10 0,-3 0-10 0,0 3 0 0,0 0 0 16,-3-3 0-16,-3 3 0 0,6 0 0 0,0-8 0 0,3 5 0 16,-6 0 0-16,3 0 0 0,0-2 0 0,0 2 0 15,0-3 0-15,0 1 0 0,-3-1 0 16,0 3 0-16,3-2 0 0,-3 2 0 0,-3 0 0 0,3 3 0 15,3-3 0-15,-3 0 12 0,-3 3-12 0,3-3 12 16,3 3-12-16,0-8 8 0,0 5-8 16,-3 0 8-16,3-2 3 0,0 2 0 0,-3-5 0 0,0 5 0 15,0-5-11-15,0 3 0 0,6-4 0 0,-3-1 0 16,0-1 0-16,-3 3 0 0,-2 0 0 0,5-6 0 16,2-2 0-16,1 3 0 0,-6 2 0 0,3 3 0 15,3-3 0-15,-3 3 0 0,-3 0 0 0,1 8 0 16,2-3 0-16,0 3 0 0,0-3 0 0,0 0 0 0,0 0 0 15,0 0 0-15,0-2 0 0,-3-1 0 0,0 1 0 0,0-1 0 16,3 1 0-16,-3-1 0 0,0-4 0 0,0 2 0 16,6 2 0-16,-3-2 0 0,0-3 0 0,0 3 0 15,-3 0 0-15,0 0 0 0,3-3 0 0,0 3 0 16,-9 2 9-16,6 4-9 0,6-1 0 0,-3 0 0 16,-3-3 0-16,0 6 0 0,3-3 0 15,0-2 0-15,0-1 0 0,-3 1 0 0,3-1 0 0,0-2 0 16,-3 0 0-16,3 0 0 0,-6-3 0 0,3 3 0 15,3-3 0-15,0 1 0 0,0-1 0 0,-3 3 0 16,3-3 0-16,0 6 0 0,-3-9 0 0,3 6 0 16,-3 0 0-16,3 5 0 0,0-2 0 0,-3 2 0 15,3 0 0-15,-3 3 11 0,3-3-11 0,-3 3 0 16,3-3-10-16,-3 0 10 0,3-2 0 0,0-1 0 16,-3 1 0-16,3-1 0 0,0-2 0 0,0 0 0 0,-3 0 0 0,3 2 0 15,0-5 0-15,0 6 0 0,0-3 0 0,0 2 0 16,3-2 0-16,-3 0 18 0,0 3-2 0,0 2-1 15,3-3-15-15,-3 3 0 0,0 1 0 0,0-1 0 16,3-3-14-16,-3 1 1 0,0-1 0 0,0 1 0 16,3-3 13-16,-3 0 0 0,0-3 0 0,0 3 0 15,0-3 0-15,0 0 0 0,-3 0 0 0,3 1 0 16,0-4 0-16,-3 3 0 0,3 3 0 0,0 0 0 16,-3-3 0-16,3 1 0 0,0-1 0 0,0 0 0 15,0 3 0-15,0-3 0 0,-3 3 0 0,3-3 0 0,0 1 9 16,-3-1 5-16,3-3 1 15,0-2 0-15,0 3-24 0,0-6-5 0,0 1-1 0,0-1 0 16,0-5 26-16,0 0 5 0,0 0 0 0,0 0 1 0,0 0-33 16,0 0-6-16,0-8-2 0,-3-3-952 15</inkml:trace>
  <inkml:trace contextRef="#ctx0" brushRef="#br0" timeOffset="21948.82">20534 3577 1368 0,'-3'3'60'0,"3"-3"13"0,0-3-58 0,0 1-15 0,0 2 0 0,0 0 0 16,0-6 26-16,0 6 2 0,0 0 1 0,3-5 0 0,0-3 25 15,0 3 5-15,0-3 1 0,0 0 0 16,0 3-8-16,3-3-2 0,0-3 0 0,0 3 0 16,0-2-7-16,3-1-2 0,-3-2 0 0,3-3 0 0,3 3-14 0,0-3-3 15,-4 2-1-15,4-4 0 16,0 5-9-16,6 0-2 0,-6-1 0 0,6 1 0 0,-6 0 16 0,6 2 4 16,-3 3 0-16,2-2 0 0,-2 7-13 0,0-5-3 15,-6 5 0-15,6 1 0 0,-3 2 4 0,3 0 0 16,-6 0 0-16,0 2 0 0,0-2-20 0,2 3 0 15,-5 5 8-15,0-5-8 0,0 7 16 0,-3-4-1 16,3 2 0-16,-3 5 0 0,-6 0-3 0,0 0 0 16,0 0 0-16,0 1 0 0,-3 4-3 0,0-5-1 15,-3-2 0-15,1 2 0 0,-1 0-8 0,0 1 8 16,-3-1-8-16,3 0 8 0,0 0-8 0,0 1 0 16,0-1 0-16,0-8 8 0,-3 6-8 0,3-1 10 15,3-4-10-15,3 2 10 0,3-8-10 0,0 0 0 0,-3 5 0 0,3-5 0 16,0 0 0-16,6 0 0 15,0-3 0-15,0 1 0 0,3-4 0 0,0-2 0 0,-3 3 0 16,3-3-11-16,0 0 11 0,0-2 0 0,3 2 0 16,0-6 0-16,0 1 0 0,-1 3 0 0,4-4 0 15,0-2 0-15,3 1 0 0,0-1 0 16,-3-3 0-16,0 1 0 0,-3-3 0 0,3 2 0 0,-1 6 0 0,4-8 0 16,-6 5 0-16,3 2 0 0,0 1 0 0,0 3 0 15,0 4 0-15,0-4 0 0,-1 7 0 0,-2-2 0 16,3-3 0-16,-3 8 0 0,0 0 0 0,0 0 0 15,0 0 0-15,-3 8 0 0,0-3 0 0,-3-2 0 16,3 2 0-16,-6 3 0 0,-3-3 0 0,-3 6 0 16,6-1 0-16,0 1 9 0,0 2-1 0,2-5-8 15,-5 3 16-15,-2 2-3 0,-1 0-1 16,0 1 0-16,3-1 14 0,-6 0 2 0,3 0 1 0,-3 6 0 0,0-6-19 0,0 0-10 16,0 0 10-16,-3 1-10 0,3-1 23 15,0 0-2-15,0 0 0 0,0-2 0 0,0-1-9 0,0 1-3 16,3 2 0-16,0 1 0 0,0-9-1 0,0 3-8 15,3-8 12-15,0 5-4 0,-3 8-8 0,6-10 0 16,6 2 0-16,0-5 8 0,0 6-8 16,3-6 0-16,0-6 0 0,0 1 0 0,-3 2-8 0,3 3 8 15,2-5-10-15,1-3-838 16,3 3-168-16</inkml:trace>
  <inkml:trace contextRef="#ctx0" brushRef="#br0" timeOffset="26179.79">5238 2895 230 0,'0'0'10'0,"0"0"2"0,0 0-12 0,0 0 0 0,0 0 0 0,0 0 0 15,0 0 114-15,0 0 20 0,0 0 4 0,0 0 1 16,0 0-106-16,0 0-21 0,0 0-4 0,0 0 0 15,0 0 4-15,0 0 0 0,0 0 1 0,0 0 0 16,0 0-1-16,0 0 0 0,0 0 0 0,0 7 0 16,3 1 53-16,-3 3 11 0,-3 2 1 0,3-5 1 15,0 5-26-15,0 1-4 0,0 4-2 0,-3-2 0 16,0 3-2-16,0 4 0 0,0-4 0 0,0 7 0 16,-3 1-8-16,3-1-3 0,0 3 0 15,3 3 0-15,-3 0-12 0,-3 0-2 0,6-3-1 0,-6 8 0 16,3-5-9-16,0 2-1 0,0 3-8 0,0 3 12 0,0-6-12 15,0 3 9-15,0 3-9 0,0 5 8 16,0-6-8-16,0 6 0 0,0-5 0 0,0 5 8 16,0-5-8-16,3-1 0 0,0 6 0 0,-3-2 0 0,0 2 13 15,-3 0 1-15,6 5 0 0,-3-8 0 0,0 6 2 0,-3-8 1 16,3-1 0-16,0 4 0 0,3-4-17 16,-2 4 0-16,-1-4-11 0,0-2 11 0,0 0 0 15,0 3 0-15,0 2 8 0,0-2-8 0,0-3 9 16,0 3-9-16,3-6 8 0,-6 6-8 0,3-3 0 15,0 3 8-15,0 7-8 0,0-2 0 0,0 0 9 16,-3-5-9-16,0 5 10 0,3-5-10 0,0-1 8 0,0-2-8 16,-3 6 0-16,3-1 0 0,3 0 12 0,-9 1-3 15,6-4-1-15,-3 4 0 0,3-1 0 0,-3-2-8 16,0-1 12-16,3-7-4 16,0-3-8-16,0 0 12 0,0-2-12 0,0-1 12 0,1 6-12 0,-4 2 0 0,3 3 0 15,0 14 8-15,0-6-8 0,3-3 0 16,-3-8 0-16,3-4 0 0,-3-7 0 0,3 4 8 0,0 7-8 0,0 1 0 15,-6-1 12-15,3-5-4 0,0 6 0 0,3 2 0 16,-3 2 5-16,0-2 1 0,0 6 0 0,0-4 0 16,3-4 0-16,0-4 0 0,-3 1 0 0,3-3 0 15,0-2-6-15,-3-1 0 0,3 3-8 0,-6-2 12 16,6 5-12-16,-3-1 0 16,3 4 8-16,0-1-8 0,0-2 0 0,-3 2 0 0,6 1 8 0,-3 10-8 15,-3-6 0-15,3 1 0 16,0 0 8-16,0-1-8 0,0-2 0 0,0 3 0 0,0 0 0 0,0-1 0 15,0-1 20-15,0-1 2 0,3-3 0 0,-3 0 0 0,0 1-22 16,3-4-10-16,-3 1 1 0,0 3 0 0,6-1 9 0,-6 0 8 16,3-4-8-16,-3-4 11 0,3 3-11 15,-3 0 0-15,0-2 0 0,3 2 0 16,-3-5 0-16,0 2 0 0,3-2 0 0,0 5 0 0,0-3 0 16,-3 1 0-16,3-3 0 0,0-1 0 0,-3 1 0 0,0 3 8 15,0 2-8-15,0 0 0 0,0 3 0 0,6-3 8 16,-6 3-8-16,0-3 0 0,0-3 0 0,3-2 0 15,0-3 8-15,0-2-8 0,0-3 0 0,0-1 0 16,-3-4 0-16,6 0 0 0,-6-1-17 0,2-5-6 16,-2-2-1-16,0 0-929 0</inkml:trace>
  <inkml:trace contextRef="#ctx0" brushRef="#br0" timeOffset="26863.53">4092 3569 1501 0,'-6'0'66'0,"6"0"14"0,-3 0-64 0,3 0-16 16,0 0 0-16,0 0 0 0,0 0 14 0,0 0-1 15,3-5 0-15,3-3 0 0,3 3 18 0,0-3 3 16,2 0 1-16,1-3 0 0,3 3-11 0,0-5-1 0,3-8-1 0,0 2 0 16,3 1-2-16,-1-3-1 0,4-3 0 0,0 3 0 15,3-11-19-15,-3 6 0 0,0-1 0 0,2 1 0 16,7-1 0-16,-9-5 0 0,3 6 0 0,2-1 0 16,-8 1 0-16,3 8 0 0,-3-9 8 0,0 6-8 15,0 2 0-15,-7 1 0 0,1 5 0 0,-3-1 0 16,-3 4 0-16,0 2 0 0,-3 3 0 0,0 2 0 15,-6 3 23-15,0 0 1 0,0 0 0 0,3 8 0 16,-6 2 19-16,3 4 4 0,-3 2 1 16,0 2 0-16,3 6-14 0,-9 0-2 0,3 5-1 0,0-3 0 15,0 1-7-15,3 4-2 0,-9-1 0 0,6 1 0 16,3 1-11-16,-2 0-3 0,2-6 0 0,0 3 0 16,3 0-8-16,0-2 8 0,3-9-8 0,5 6-682 15,-8 0-142-15</inkml:trace>
  <inkml:trace contextRef="#ctx0" brushRef="#br0" timeOffset="28185.93">6711 3027 230 0,'0'0'10'0,"0"0"2"0,0 0-12 0,0 0 0 0,0 0 0 0,0 0 0 16,0 0 162-16,0 0 30 0,0 0 5 0,0 0 2 16,0 0-126-16,0 0-25 0,0 0-4 0,0 0-2 15,0 0-4-15,-3 5-1 0,3-5 0 0,0 8 0 16,0-8 3-16,0 5 0 0,-3 1 0 0,3 2 0 15,-3-3 8-15,3 5 1 0,-3 1 1 0,3-3 0 16,0 5-14-16,0 6-2 0,-3-6-1 0,0 5 0 16,0 1 5-16,0 2 1 0,0-2 0 0,0 7 0 15,0-5-11-15,3 3-3 0,-6 5 0 0,3 0 0 16,3-2 5-16,-3 7 1 0,3-10 0 0,-6 10 0 16,3-2-16-16,0 3-3 0,0 2-1 0,-2-3 0 15,2 6-11-15,0 5 8 0,0-6-8 0,-3 6 8 0,6-5 0 16,-3 0-8-16,3 5 12 0,-3 0-4 0,3-6-8 15,0 6 8-15,-3-2-8 0,0 4 8 0,3-4-8 16,0 2 10-16,-3 0-10 0,0-3 10 0,0 6-10 0,3-9 0 16,-3 6 9-16,0 3-9 0,0-8 0 0,0 4 0 15,0 1 0-15,-3-2 0 0,3-1 0 0,-3 3 0 16,3-3 0-16,0 1 8 0,-3-4-8 0,3 1 0 16,-3 2 0-16,6 3 0 0,-3-2 0 0,3-1 0 15,0 0 0-15,3-2 0 0,-3 0 0 0,0 0 0 16,0-11 0-16,0 8 0 0,3-3 8 0,0 3 0 15,-3-2 0-15,0 2 0 0,0-3-8 0,0-2 9 16,0 2-9-16,0-2 10 0,-3 0-10 0,3-1 0 0,-3 1 0 16,0 0 0-16,0 0 0 0,-3-3 0 15,3 5 0-15,0-5 0 0,0 3 10 16,0 2 6-16,0 1 2 0,0 2 0 0,0-3-27 0,1 1-6 16,-1-1-1-16,0 6 0 0,0-6 16 0,3-2 0 0,-6 0 0 0,6 2 0 15,0-2 0-15,0 2 0 0,-6 3 0 0,6 3 0 16,-3-6 0-16,0 1 0 0,0 2 0 0,3-3 0 15,-3 0 0-15,0-4 0 0,0-1 0 0,3-3 0 16,-3 1 0-16,0-1 0 0,3 11 0 0,-3 0 0 16,3 0 0-16,-3 0 0 0,0 3 0 0,3-8 0 15,-3-3 0-15,3 0 0 0,0-3 0 0,-3 1 0 0,3-3 9 16,0-3 5-16,0 3 1 0,0-1 0 0,0 4-24 16,0-3-5-16,-3 2-1 0,3 3 0 0,-3 0 15 15,3-8 0-15,0 6 0 0,-6-1 0 0,6-4 0 0,-3 1 0 16,0 1 0-16,3 0 0 0,-3 0 0 0,0 2 0 15,0-2 0-15,0-3 0 16,3 3 0-16,-3-3 0 0,3 3 0 0,-3 0 0 16,3-3 0-16,-3 0 0 0,3 0 0 0,-3 3 0 0,0 0 0 15,3-3 0-15,-3 3 0 0,3-3 0 0,-3 3 24 0,3 0 7 16,0-3 1-16,0 0 1 0,-3 3-33 0,0-3 0 16,3 3 0-16,0 0 0 0,0-3 32 0,0 3-1 15,-6-3 0-15,6 3 0 0,0 2-31 0,0-2 0 16,0-3 0-16,0 3 0 0,0-3-8 0,0 0-8 15,6-2-2-15,-6-3 0 0,0-3 18 0,0 3 0 0,0-3 0 16,3 3 0-16,-3-6 16 0,3-4 0 0,-3-6 0 16,0 0 0-1,0 0-171-15,0 0-33 0</inkml:trace>
  <inkml:trace contextRef="#ctx0" brushRef="#br0" timeOffset="28887.14">5842 3093 172 0,'-12'-3'8'0,"12"3"1"16,-9 0-9-16,3 0 0 0,-3 0 0 0,3-2 0 0,3-1 259 0,0-2 49 15,0-1 11-15,0 4 1 0,6-6-204 0,0 3-40 16,0-3-9-16,3 2-2 0,3-4 0 0,0 2 0 0,3 0 0 0,3 3 0 15,-3-6-36-15,9 3-7 0,-7 0-2 0,4 0 0 16,0 3-6-16,3-3-2 0,0 3 0 0,-3-3 0 16,3 5-3-16,-1 0-1 0,1 3 0 0,0 0 0 15,-3 0-8-15,0 3-11 0,-3 2 3 0,-3 1 0 0,-4-1 8 16,-2 3 0-16,0 5 0 0,-3 0 0 0,-9 1 24 0,-3 4 6 16,1-2 2-16,-4 8 0 0,-6-6-13 0,0 9-3 15,-6-1 0-15,3 1 0 0,-6-1 11 0,1 1 1 16,-4 4 1-16,0-4 0 0,-6 5-5 0,7-6-2 15,-1 1 0-15,3-1 0 0,6-5-1 0,0 3 0 16,7-6 0-16,2 4 0 0,0-6-13 0,12-1-8 16,0-1 10-16,3-6-10 0,6 5 0 15,3-5 0-15,2-3 0 0,7 0 0 0,6-5 11 16,0 0-11-16,6 0 12 0,-4-8-12 0,1 6 0 0,3-1 0 16,0-5 0-16,-1 3-9 0,4 0 9 0,0-3 0 15,-3 2 0-15,-1 1 0 16,-2 2-148-16,-3-2-32 0</inkml:trace>
  <inkml:trace contextRef="#ctx0" brushRef="#br0" timeOffset="29529.12">7256 3366 2127 0,'9'-22'94'0,"-9"17"20"0,0 5-91 0,3 0-23 16,-3-11 0-16,3 9 0 15,0-3-18-15,3-1-8 0,0 4-2 0,5-4-585 16,1 6-118-16</inkml:trace>
  <inkml:trace contextRef="#ctx0" brushRef="#br0" timeOffset="29721.6">7649 3527 1566 0,'0'0'34'0,"0"0"7"0,9 0 2 0,2 0 1 0,4-3-35 0,0 3-9 0,0-2 0 0,0 2 0 16</inkml:trace>
  <inkml:trace contextRef="#ctx0" brushRef="#br0" timeOffset="29888.16">8420 3418 2235 0,'0'0'49'0,"0"0"11"16,0 0 1-16,9 6 2 0,2-6-51 0,1 0-12 0,6 0 0 0,0-6-991 15</inkml:trace>
  <inkml:trace contextRef="#ctx0" brushRef="#br0" timeOffset="31721.95">18061 3424 1324 0,'0'0'118'0,"0"0"-94"0,0 0-24 0,0 0 0 16,0 0 57-16,0 0 7 0,3 0 2 0,-3-6 0 15,0 6-1-15,3 0 0 0,-3-8 0 0,3 3 0 16,3-3-33-16,-1 3-6 0,4-3-2 0,0 3 0 16,0-6 12-16,3 3 3 0,-3 0 0 0,6-2 0 15,0 2-18-15,0-5-3 0,0-1-1 16,0 4 0-16,-1-4 6 0,-2 4 1 0,3 5 0 0,-3-9 0 16,3 6 0-16,-3 3 0 0,-3 0 0 0,0 0 0 15,3 2-15-15,-3 3-9 0,-3 0 12 0,2 3-12 16,-5 2 8-16,0 0-8 0,3 0 0 0,-6 3 0 15,-3 6 18-15,3-6-3 0,-3 5-1 0,0 5 0 0,0-4 4 16,-2 4 1-16,2-5 0 0,-3 6 0 0,0 2 2 0,-3-8 1 16,3 6 0-16,-3-6 0 0,0 0-22 0,0 3 0 15,3-5 0-15,0 2 8 0,0 0-8 0,0-8 0 16,3 3 0-16,-3-2 0 0,3-1 0 0,3-5 0 16,0 0 0-16,0 0 0 0,0 0 0 0,0 0 0 15,0 0 0-15,0 0 0 0,9-3 0 0,0 1 0 16,0-4 0-16,0-2 0 0,3 3 0 0,-3-5 0 15,3-1-8-15,0-2 8 0,0-1 0 0,-1 1 0 16,4-3 0-16,0 0 8 0,6 1-8 0,0-1 0 16,3-3 0-16,-3 3 0 0,-4 6 0 0,1-3 0 15,0-1 0-15,0 4 0 0,-3 2 0 0,3 0 0 16,-9 8 0-16,3-5 0 0,-1 2-16 0,-5 3-4 16,3 0 0-16,-9 0-1 0,0 0 33 0,3 8 8 15,0-3 0-15,-3 3 1 0,-3 0-21 0,3 3 0 16,-3-3 0-16,0-1 0 0,-3 7 0 0,-3-4 0 0,4 4 0 0,2-1 0 15,-3-5 0-15,0 5 0 0,-3-3 0 0,6 4 0 16,0-1 0-16,-3-8 0 0,0 6 0 0,3-1 0 16,3-4 11-16,0 2-3 0,0-3 0 0,0-5 0 15,0 0-8-15,0 0 0 0,6 8 0 0,3-8 0 16,-3 0-65-16,3 0-15 0,0 0-4 16,2 0-950-16</inkml:trace>
  <inkml:trace contextRef="#ctx0" brushRef="#br0" timeOffset="31945.44">18817 3387 1440 0,'0'0'128'0,"0"0"-103"0,0 0-25 0,0 0 0 0,0 0 99 0,0 0 14 16,0 0 3-16,0 0 1 0,0 0-32 0,0 0-6 15,0 0-2-15,6-3 0 0,-6 3-36 0,6 0-7 16,0 0-2-16,0-3 0 0,2 3-19 0,1-2-4 16,0 2-1-16,0 0 0 0,3 0-8 0,-3 2-12 15,0-2 2-15,0 3-661 0,0-3-132 0</inkml:trace>
  <inkml:trace contextRef="#ctx0" brushRef="#br0" timeOffset="32455.8">19123 3381 1710 0,'0'0'76'0,"0"0"15"0,0 0-73 0,0 0-18 0,0 0 0 0,0 0 0 0,0 0 36 16,0 0 3-16,0 0 1 0,9-2 0 0,-3 2 1 0,3-6 1 15,0 1 0-15,-3 3 0 0,3-6-16 0,0 2-3 16,0-2-1-16,0 3 0 0,0-8-8 0,3 8-2 16,-4-3 0-16,4-3 0 0,0 3-3 0,0-5-1 15,-3 2 0-15,3 1 0 0,0-4-8 0,3 4 8 16,0-3-8-16,0-1 8 0,-4 1-8 0,4-5-11 15,0 2 3-15,0-3 0 0,3 1 32 0,-3-1 6 16,-3 1 2-16,3 2 0 0,0-5-32 0,-1 5 0 16,-2 0 0-16,-3 3 0 0,-3-1 0 0,3 4 0 15,0 2-8-15,-3 3 8 0,-6-1 49 0,0 6 17 16,0 0 3-16,0 0 1 0,0 0-31 0,-3 3-7 16,-3 0 0-16,0 2-1 0,0 3 0 0,-3 0 0 15,0 2 0-15,0-2 0 0,3 6-8 0,-2-1-2 16,-1 0 0-16,0 6 0 0,6 2-8 0,-3 3-1 0,0-3-1 15,-3 5 0-15,-3 3 5 0,0 0 2 0,3 0 0 0,0 6 0 16,0-3-18-16,0-6 8 0,-3 6-8 0,3-6 0 16,4 3 8-16,-1-5-8 0,0-3 0 0,3 1 0 15,3-7-12-15,0 1-7 0,0-3-1 0,0-2-1251 16</inkml:trace>
  <inkml:trace contextRef="#ctx0" brushRef="#br0" timeOffset="34707.75">17956 2836 313 0,'0'0'13'0,"0"0"4"15,0 0-17-15,0 0 0 0,0 0 0 0,0 0 0 0,0 0 48 0,0 0 5 16,0 0 2-16,0 0 0 0,0 0 43 0,0 0 9 16,0 0 1-16,0 0 1 0,0 0-36 0,0 0-7 15,0 0-2-15,0 0 0 0,0 0-8 0,0 0-1 16,0 0-1-16,0 0 0 0,0 8 8 0,-2 6 2 15,2-7 0-15,0 4 0 0,0 2 0 0,-3 6 0 0,0 2 0 0,0-3 0 16,0 1-25-16,0 2-5 0,0-2-1 0,3 7 0 16,-3-7 5-16,0 4 1 0,0 4 0 0,0 2 0 15,0-3-17-15,0 6-3 0,0 3-1 0,3-4 0 16,-3 9-2-16,-3-8 0 0,6 8 0 0,-3-6 0 16,-3 3 6-16,6-3 1 0,-3 3 0 0,0 3 0 15,3 0-23-15,-3-1-20 0,0 1 4 16,3 5 1-16,-3-8 15 0,0 3 0 15,0-6 0-15,0 3 0 0,0-2 0 0,0 2 0 0,0-3 0 16,-3 1 0-16,3 2 0 0,0-3 0 0,-3 3 8 0,3 3-8 16,-6-1 11-16,6-2-2 0,-5-2 0 0,2 2 0 15,3-3-9-15,-6 1-11 0,0 2 3 0,3 2 0 16,-3 4 8-16,3-6 0 0,-3 2 8 0,3 1-8 16,0-3 0-16,0-2 0 0,0 2 0 0,0 2 0 0,0-10 0 0,0 3 0 15,3 0 0-15,-3 0 0 0,0-1 0 0,0 1 0 16,1 0 0-16,2 2 8 0,0-7-8 0,-3 2 0 15,0 3 0-15,3-1 0 0,3-2 0 0,-3 1 8 16,-6 1-8-16,6-4 8 0,6-1-8 0,-3 1 0 16,0 4 8-16,-3-7-8 0,-6 5 0 0,3-5 8 15,0-3-8-15,0-2 0 0,0 13 0 0,0 2 0 16,9-10 0-16,0 2 0 0,-3-2 0 0,0 0 0 16,-3-3 0-16,0 0 8 0,0 0-8 0,-3-5 0 0,0-3 0 15,0-2 8 1,3 0-8-16,0 2 0 0,3 0 0 0,3 3 8 0,6 3-8 0,-3 2 0 15,-9-3 8-15,3 14-8 0,0-6 0 0,0 4 9 0,0-1-9 0,-3 0 0 16,0 2 12-16,0-7-4 16,0 0 0-16,-3 0-8 0,-3-6 11 0,6 1-11 0,3-1 10 15,0 1-10-15,-3-3 0 0,-2 0 8 16,5 2-8-16,0-2 0 0,0 0 0 0,-3 3 0 0,3-1 0 0,0 3 0 16,3-2 0-16,-3 5 0 0,-6-1 8 0,3-4-8 15,6 2 0-15,-3 0 0 0,-3 0 0 0,0 1 0 16,0 1 16-16,0-1 0 0,3-4 0 0,-3 9 0 15,0-6-16-15,0 2-18 0,6 1 4 0,-3-3 1 16,-6 1 13-16,6-1 0 0,0 0 0 0,0 0 0 16,0-2 8-16,0 2-8 0,0-3 0 0,0 4 0 15,3-4 13-15,-3 1-4 0,3-1-1 0,0 3 0 0,-3 0-8 0,6-2 0 16,-6-1 0-16,0 1 0 0,0-3 0 16,-3 0-9-16,0 2 9 0,3-5-13 15,-3 6 13-15,0-6 8 0,0 3 0 0,0 0-8 0,-3 0 0 0,3 0 0 16,0 0 0-16,3 2 0 15,-3-2 0-15,3 0 0 0,3 2 0 0,0 1 0 16,-3-1 0-16,3-2 0 16,-6 0 0-16,3 3 0 0,3-1 0 0,-6 1 0 0,-3-1 0 0,3-2 0 15,6 0 0-15,0 0 0 0,-9 2 0 0,6 1 0 16,0-3 0-16,-3-3 0 0,3 0 0 0,0 3 0 16,-3-3 0-16,3 1 0 0,0-1 0 0,-3 0 0 0,0 3 0 0,0-5 0 15,3-1 0-15,0 3 0 0,0 6 27 0,-6-6-2 16,6 3 0-16,0 0 0 0,0-3 11 0,0 0 3 15,-3 3 0-15,3 0 0 0,3 0-31 0,-3 0-8 16,-3 0 0-16,3-3 0 16,0 3-23-16,0 0-5 0,-3 0-2 0,3-3 0 0,0-3 30 0,-3 1 0 0,3-3 0 0,-3 0 0 15,0 0 0-15,3-3 0 0,0 0-10 0,-3 1-744 16,0-1-149-16</inkml:trace>
  <inkml:trace contextRef="#ctx0" brushRef="#br0" timeOffset="37760.37">4077 4879 1270 0,'0'0'56'0,"0"0"12"0,0 0-54 0,0 0-14 16,0 0 0-16,0 0 0 0,0 0 102 0,0 0 18 16,0 0 3-16,0 0 1 0,0 0-38 0,0 0-7 15,3 5-2-15,0 3 0 0,-3-5-18 0,3 2-4 16,3 0-1-16,0 1 0 0,-3 4-14 0,3 1-2 15,-1-3-1-15,4 2 0 0,-3 1-8 0,0 2-1 16,3 3-1-16,-3-3 0 0,0 1-10 0,3-1-1 16,0 0-1-16,-3 3 0 0,3-3-15 0,3 3 8 15,-6-3-8-15,0 0 0 0,3-5 8 0,-3 3-8 16,0-3 0-16,2 2 9 0,1 1-9 0,-3-3 12 16,0 0-12-16,3 0 12 0,-9 0-12 0,6 0 0 15,-6 2 0-15,3-4 0 0,0 2-9 0,0-3-1 0,-3 3 0 16,0-6-729-1,0-2-145-15</inkml:trace>
  <inkml:trace contextRef="#ctx0" brushRef="#br0" timeOffset="38046.6">3967 5329 864 0,'0'0'76'0,"3"-6"-60"0,3 6-16 0,-6-8 0 0,6 3 103 0,-1-3 17 16,4 3 4-16,-3-3 1 0,3-3-5 0,6 4-2 15,-9-4 0-15,9 0 0 0,-3 1-23 0,0-3-5 16,0-6-1-16,3 6 0 0,-1-3-25 0,1 0-4 16,6 0-2-16,-9 0 0 0,3 0-18 0,3-5-4 15,-3 3-1-15,0 2 0 0,-3 0-15 0,2 3-4 16,-2-6 0-16,3 6 0 0,-3-3-6 0,0 6-2 15,0-1 0-15,0 0 0 0,0 6-8 0,3-8 0 16,-9 5 0-16,8 3 8 16,-8-3-92-16,0 2-20 0,0 6-3 0</inkml:trace>
  <inkml:trace contextRef="#ctx0" brushRef="#br0" timeOffset="38481.28">4428 5366 460 0,'0'0'41'16,"0"0"-33"-16,0-6-8 0,3 1 0 15,3 0 196-15,-6 5 38 0,6-5 7 0,-3-1 2 16,3 1-115-16,0 0-22 0,0-1-5 0,3-2-1 16,-3 3-31-16,3-3-6 0,-1 3-2 0,4-3 0 15,-3 3-23-15,0-6-5 0,3 1-1 0,3 2 0 0,-9 0-13 0,9 0-3 16,-6-5-1-16,3 5 0 0,-3-3-15 0,-3 3 11 16,3 0-11-16,-1 3 10 0,1-3-10 0,0 0 10 15,-6 3-10-15,-3 5 10 0,0 0 5 0,0 0 1 16,0 0 0-16,0 0 0 0,0 0 5 0,0 0 2 15,0 0 0-15,0 8 0 0,0 0 5 0,-3 2 0 16,3 1 1-16,-9-1 0 0,6 4-6 0,-3-7-2 16,3 4 0-16,-2 0 0 0,-1 2-7 0,0 3-2 15,3-8 0-15,-6 2 0 0,3 3-3 0,0 1-1 16,3-4 0-16,0 1 0 0,0-1-8 0,3 1 0 16,-6 0 9-16,6 2-9 15,-3-5-54-15,3 2-15 0</inkml:trace>
  <inkml:trace contextRef="#ctx0" brushRef="#br0" timeOffset="39111.98">5520 4876 806 0,'0'0'72'0,"0"0"-58"0,6-2-14 0,-6 2 0 16,0 0 144-16,0 0 27 0,0 0 5 0,3-3 0 16,-3 3-42-16,3 0-9 0,-3 0-1 0,6 3-1 15,0-1-50-15,0 1-9 0,0 2-3 16,-3 3 0-16,3-3-5 0,0 3 0 0,0 6-1 0,0-6 0 15,-3 2-4-15,3 3-1 0,3-2 0 0,-3 2 0 16,3 3-34-16,3-3-6 0,-9 1-2 0,2-1 0 16,1 0 1-16,0-2 0 0,0 2 0 0,3 0 0 15,-3 0-9-15,3 3 0 0,-6-3 9 0,3 1-9 0,-3 1 0 0,3-1 9 16,-3-1-9-16,0 0 0 16,0 0-52-16,0 1-16 15,-3-4-4-15,3 1-645 0,-6-1-129 0</inkml:trace>
  <inkml:trace contextRef="#ctx0" brushRef="#br0" timeOffset="39393.21">5398 5334 1882 0,'0'0'41'0,"0"0"9"0,6-5 2 0,-6-1 1 0,0-2-42 0,6 3-11 15,-3-5 0-15,3-1 0 0,0 6 90 0,3-11 16 16,0 5 3-16,3-2 1 0,3 0-50 0,-3 0-9 16,3-1-3-16,-1-2 0 0,4 1-13 0,-3-4-3 0,3 1-1 0,0-1 0 15,3 3-11-15,0-5-3 0,-1 5 0 0,4-2 0 16,-3 2-17-16,3 3-9 0,-6-9 1 0,0 9 0 16,-1-3 8-16,4 0 0 0,-3 3 0 0,-3 3 0 15,0 2 14-15,0-3-2 0,-3 3 0 0,3 3 0 16,-6 2-30-16,-1-2-6 0,-2 2-2 15,0 3-742-15,-6 0-149 0</inkml:trace>
  <inkml:trace contextRef="#ctx0" brushRef="#br0" timeOffset="39843.03">5919 5239 979 0,'0'0'87'0,"0"0"-70"15,0 0-17-15,3-6 0 0,6 4 158 0,-9-3 28 16,6-1 6-16,0 1 0 0,0-3-75 0,3 3-15 16,-3 2-3-16,3-5-1 0,0 3-54 0,0 5-12 15,3-5-1-15,-3 2-1 0,-1 0 1 0,4 3 0 16,-6 0 0-16,3 3 0 0,-3-3-15 0,0 8-2 15,3-8-1-15,-6 5 0 0,3 3-1 0,-3-3 0 0,0 3 0 0,-3-2 0 16,0 4-4-16,0 1 0 0,-3-3-8 0,3 2 12 16,-6 1 17-16,3 5 3 0,-3-8 1 0,3 5 0 15,-6 0-20-15,0 0-4 0,0 3-1 16,6-3 0-16,-12 1 2 0,7 2 0 0,-4 2 0 0,3-5 0 16,3-2 4-16,-9 2 1 0,6 0 0 15,0 1 0-15,-3-6 18 0,6-1 4 0,-3 4 1 16,6-3 0-16,0-3-18 0,3-5-4 0,0 0-1 0,0 0 0 15,3 8-5-15,-3-8-1 0,6 3 0 0,6 2 0 16,-3-5 3-16,3 0 0 0,0-2 0 0,0 2 0 16,0-3-12-16,3 0 12 0,-4 3-12 0,1 0 12 15,0-8 4-15,0 6 0 0,0 2 1 0,3-3 0 16,-3 3-44-16,-3 0-9 0,3 0-1 0,0 0-1235 16</inkml:trace>
  <inkml:trace contextRef="#ctx0" brushRef="#br0" timeOffset="40516.51">3984 7019 1152 0,'0'0'51'0,"0"0"10"0,0 0-49 0,0 0-12 15,0 0 0-15,0 0 0 0,0 0 144 0,0 0 25 16,0 0 6-16,0 6 1 0,0 2-78 0,3 2-15 16,6-2-3-16,-6 3-1 0,3-3-23 0,0 5-5 0,3-3-1 0,0 1 0 15,0 2-14-15,3 1-4 16,-3 4 0-16,3-2 0 0,-3 0 1 0,3 0 0 16,0 0 0-16,-4 2 0 0,7-5-22 0,-6 3-11 0,3-3 10 0,-3 3-10 15,3-2 8-15,-6-4-8 16,3 1 0-16,0-1 0 15,0-2-77-15,0 0-22 0,0-3-4 0,-3 3-908 0</inkml:trace>
  <inkml:trace contextRef="#ctx0" brushRef="#br0" timeOffset="40829.04">4461 7004 979 0,'0'0'87'0,"0"0"-70"16,0 0-17-16,0 0 0 0,0 0 216 0,-6 5 39 15,3-3 8-15,-6 4 1 0,0 2-140 0,3 0-29 16,0 0-6-16,0 5-1 0,0 3-17 0,-3 0-4 16,0 2-1-16,3 3 0 0,-6 0-28 0,1 3-6 15,-1 5 0-15,0 3-1 0,3-3 5 0,-6 0 0 16,0 0 1-16,3 3 0 0,-3-5-19 0,3 2-4 15,0-5-1-15,-2 2 0 0,2-2-5 0,0 0-8 16,0-3 11-16,3 0-11 0,-3-3 8 0,6 6-8 16,-6-3 0-16,6-2 0 0,0-1 0 0,-6-2 0 0,9 0 0 15,-3-3-9 1,0-2-160-16,6 0-32 0</inkml:trace>
  <inkml:trace contextRef="#ctx0" brushRef="#br0" timeOffset="41228.51">4354 7707 1630 0,'0'0'72'0,"0"0"16"0,0 0-71 0,0 0-17 0,0 0 0 0,0 0 0 0,0 0 60 0,0 0 9 16,0 0 2-16,9-2 0 0,-1 2-20 0,1-3-4 16,0-2-1-16,3-3 0 0,-6 0-29 0,3 0-5 15,0-3-2-15,3-2 0 0,3 0-10 0,-6 0 8 16,6 2-8-16,2-2 8 0,-8 0-8 0,3-1 0 16,0 4 0-16,0-1 8 0,-3 1-8 0,0-1 0 15,-3 3 0-15,6 3 0 0,-9-3 0 0,3 3 0 16,0-1 0-16,0 4 0 0,-6 2 20 0,0 0-2 15,0 0 0-15,0 0 0 0,0 0 18 0,0 0 4 16,-6 5 1-16,0 0 0 0,0 3-3 0,3 3-1 0,-6-1 0 0,3 4 0 16,0-1-11-16,-3 0-2 15,3 3-1-15,-3-3 0 0,3 6-14 0,-3-1-9 16,0 1 12-16,6-1-12 0,-3 1 0 0,3-3 0 0,3-1 0 16,0 1-756-1,0-5-152-15</inkml:trace>
  <inkml:trace contextRef="#ctx0" brushRef="#br0" timeOffset="41734.82">5455 7004 1846 0,'0'0'82'0,"-6"0"17"0,3 2-79 0,3-2-20 0,-6 3 0 0,6-3 0 16,0 0 52-16,0 5 6 0,-3 3 2 0,3 0 0 15,3 0 4-15,0 0 0 0,0 2 1 0,6 1 0 16,-6 2-10-16,6 0-3 0,0 1 0 0,0-1 0 16,0 0-35-16,3 0-7 0,-1 1-2 0,1 2 0 15,0-3 0-15,-3 0 0 0,3 3 0 0,3-3 0 16,-9-2-8-16,3-1 0 0,0 3 9 0,0 1-9 16,-3-4-8-16,0 4-7 0,0-4-1 0,-3 1-730 15,2-3-146-15</inkml:trace>
  <inkml:trace contextRef="#ctx0" brushRef="#br0" timeOffset="42034.46">5875 7006 1785 0,'0'0'159'0,"0"0"-127"16,0 0-32-16,0 0 0 0,0 0 77 0,-6 5 10 16,-3 3 1-16,3 0 1 0,-3 3-32 0,0 0-6 15,3 4-2-15,-9 4 0 0,3 5 12 0,0 2 3 16,0 3 0-16,0 3 0 0,1 0-32 0,-7 5-5 0,3-3-2 0,0 1 0 16,0-1 13-16,0 0 2 15,-3 1 1-15,0-1 0 0,4-2-26 0,-4-3-6 16,3 3-1-16,0-3 0 0,0 3-8 0,6-6 0 0,-6-5 0 0,6-2 8 15,3 2-8-15,-3-5-9 0,6-3 9 0,0-2-828 16,0-1-157-16</inkml:trace>
  <inkml:trace contextRef="#ctx0" brushRef="#br0" timeOffset="42513.18">5863 7488 1785 0,'0'0'159'16,"0"0"-127"-16,0 0-32 0,0 0 0 0,0 0 15 0,0 0-3 15,9-6-1-15,-9 6 0 0,9-2 52 0,-6-1 10 16,5 0 3-16,1-2 0 0,-3 3-20 0,6 2-3 15,0-6-1-15,-6 4 0 0,3-1-32 0,3 0-8 16,-3 3 0-16,0-2-1 0,0 2 1 0,0 2 1 16,0-2 0-16,-3 0 0 0,-6 0-13 0,6 6 0 15,-6-6 0-15,5 5 0 0,-5-5 28 0,3 8 4 0,-3 0 0 0,0 0 0 16,-3 0-17-16,0 2-3 16,-2-2-1-16,2 3 0 0,-3-1 8 0,0 1 1 15,-3 0 1-15,3 2 0 0,-3 0 15 0,0 0 4 0,0 0 0 16,0 1 0-16,-3-1-20 0,3 0-3 0,0 0-1 0,0 3 0 15,0-5-6-15,0 2-2 0,1-2 0 0,-1 2 0 16,3-5 20-16,0 2 3 0,3 1 1 0,0-3 0 16,0 0-21-16,3 0-11 0,0 0 12 15,3 0-12-15,0-3 8 0,3-2-8 0,3 2 0 16,3-5 0-16,-1 0 0 0,4 0 0 0,0-5 0 0,3-1 0 16,-3 4 0-16,3-4 8 0,0-2-8 0,0 0 10 15,2 1-10-15,-2-1 0 0,0 0 0 0,0 2 0 16,0-2-49-16,0 0-15 0,0 3-4 0,-4 0 0 15</inkml:trace>
  <inkml:trace contextRef="#ctx0" brushRef="#br0" timeOffset="44318.27">18156 4665 1562 0,'0'0'69'0,"0"0"15"0,0 0-68 0,0 0-16 16,0 0 0-16,0 0 0 0,0 0 113 0,0 0 19 15,0 0 4-15,0 0 1 0,6 5-43 0,-3 3-9 16,0 0-1-16,0 2-1 0,3-4-19 0,-3 2-3 16,3 0-1-16,0 2 0 0,0 1-8 0,-3 2-3 15,3-2 0-15,-1 2 0 0,1-3-29 0,3 4-7 16,-3-4-1-16,0 3 0 0,0-2-12 0,0 2 9 15,0-2-9-15,0-1 8 0,0 4-8 0,-3-1 0 0,3-3 0 0,-3 4 0 16,3-1 0-16,-3-8 0 0,0 6 0 0,0-1 0 31,0 1-59-31,-3-1-13 0,3 1-4 0,-3 2-709 0,3-7-143 0</inkml:trace>
  <inkml:trace contextRef="#ctx0" brushRef="#br0" timeOffset="44636.42">18025 5096 1746 0,'-6'-3'38'15,"6"3"8"-15,0 0 2 0,0 0 1 0,3-5-39 0,0 0-10 0,0-1 0 0,6 1 0 0,-3-3 112 0,3 3 21 16,0-3 4-16,0 0 1 0,0-3-46 0,2 1-10 15,4-3-2-15,-3-1 0 0,6 1-22 0,-3 0-5 16,3 0-1-16,0 2 0 0,0-2-32 0,-4 0-6 16,4-1-2-16,0 1 0 0,-3-3-3 0,-3 0-1 15,0 3 0-15,0 0 0 0,3 0-8 0,-3-1 8 16,-1 1-8-16,-2 0 8 0,3 0-8 0,0 0 0 16,0 2 0-16,0 3 0 0,-3-5 0 0,0 2 0 15,3 1 0-15,-3 4 0 16,0-2-44-16,0 3-12 0,-4 2-1 0,1 1-1 15,-3-1-177-15,-3 3-35 0</inkml:trace>
  <inkml:trace contextRef="#ctx0" brushRef="#br0" timeOffset="45298.65">18382 5212 806 0,'0'0'72'0,"0"0"-58"16,0 0-14-16,0 0 0 0,3-8 162 0,0 6 30 16,-3-1 5-16,3-5 2 0,0 3-65 0,3 0-13 15,-3-1-2-15,3-2-1 0,3 0-54 0,0 0-12 16,0 1-1-16,0-1-1 0,0 0-14 0,2 0-2 16,1 2-1-16,-3 1 0 0,0 2-13 0,3 1-2 15,-3-1-1-15,-3 3 0 0,3 0-1 0,-3 0 0 16,0 0 0-16,-6 0 0 0,0 0 15 0,3 5 2 15,0 3 1-15,0-5 0 0,-3 8-22 0,3-6-12 0,-3 3 12 0,6 0-12 16,-6 0 12-16,0 0-12 0,0 0 12 0,-6 0-12 16,3 2 16-16,-3-2-4 0,3 0-1 0,-3 3 0 15,0-3-3-15,0-1-8 0,3-1 12 0,-3 2-4 16,3-3 4-16,0-2 0 0,3-3 0 0,0 0 0 16,0 0 8-16,0 0 1 0,0 0 1 0,0 0 0 15,0 0-22-15,0 0 0 0,6 0 0 0,0-3 0 16,3 0 0-16,-3-2 0 0,3 0 0 0,-3-1 0 31,3 1-23-31,0-3-9 0,3 3-1 0,-4-3-1 0,4 0 22 0,-3 3 4 0,0-3 8 16,3 3-13-16,-3-1 2 0,3 1 1 0,-6 2 0 0,3 1 0 15,0-1 10-15,-9 3 0 0,0 0 0 0,0 0 0 16,9 3 0-16,-9-3-10 0,0 0 10 0,3 5 0 16,0 3 0-16,-3 0 0 0,-3-3 0 0,0 3 0 15,0 5 0-15,-3-7 0 0,3 2 8 0,0-1-8 0,0 1 9 0,0-2-9 16,0 2 8-16,3 0-8 0,-3-3 0 0,3-5 8 15,0 5-8-15,0-5 0 16,0 0-32-16,0 0-12 0,0 0-3 0,9 5-1045 16</inkml:trace>
  <inkml:trace contextRef="#ctx0" brushRef="#br0" timeOffset="45517.7">18793 5276 1814 0,'0'0'80'0,"0"0"17"0,0 0-77 0,0 0-20 15,0 0 0-15,0 0 0 0,0 0 85 0,0 0 14 16,0 0 2-16,9 0 1 0,-3-3-50 0,0 3-11 16,-6 0-1-16,6-2-1 0,0 2-31 0,-3-3-8 0,-3 3 0 0,9 0 0 15,-9 0 0-15,5 3 0 0,1-3 0 0,-6 0 0 16,6 2-43-16,-6-2-3 0,3 3-1 0,3-3-935 15</inkml:trace>
  <inkml:trace contextRef="#ctx0" brushRef="#br0" timeOffset="45946.36">18989 5284 1620 0,'0'0'72'0,"0"0"14"0,0 0-69 0,3 0-17 16,6-8 0-16,-3 5 0 0,-3 1 66 0,0-1 10 15,3-2 1-15,0 2 1 0,6-2-34 0,-3 2-8 16,0-2 0-16,0-1-1 0,0 4-35 0,3-6-11 16,-3 3 0-16,2-3 0 0,-2-3 11 0,3 3 0 15,-3 0 0-15,0 3 8 0,0-8 4 0,0 2 0 16,0 0 1-16,0 1 0 0,0-1 12 0,-3 1 3 15,0-4 0-15,3 9 0 0,-3-8-4 0,0 5 0 16,-4 0 0-16,4 3 0 0,-3-1 8 0,3 1 0 0,-3 0 1 16,-3 5 0-16,0 0-2 0,0 0-1 0,0 0 0 0,0 0 0 15,0 0-7-15,0 0-2 0,0 0 0 0,0 0 0 16,0 0 3-16,0 0 1 0,0 0 0 0,0 0 0 16,0 8 1-16,0 0 0 0,0 0 0 0,-3 0 0 15,0 2-2-15,0 1-1 0,0 2 0 0,-3 0 0 16,4 1-2-16,-4 1 0 0,0 1 0 15,0 0 0-15,0 0-11 0,0 3-2 0,3-6-8 16,0-3 12-16,0 6-12 0,0-5 0 0,0 2 0 16,3-2 0-16,0-1 0 0,0-2 0 0,-3 0-8 0,3-3 8 15,0-5-173-15,3 6-28 0</inkml:trace>
  <inkml:trace contextRef="#ctx0" brushRef="#br0" timeOffset="46552.96">20373 4821 1821 0,'0'0'40'0,"0"0"8"0,0 0 1 0,0 0 3 0,0 0-41 0,0 0-11 0,0 0 0 0,0 0 0 0,0 0 96 0,0 0 18 16,0 0 3-16,0 0 1 15,6 0-34-15,0 5-8 0,0 3 0 0,0 0-1 0,-3 0-15 0,3 2-4 16,3 1 0-16,-6 5 0 0,3-3-19 0,-3 6-4 16,6-4-1-16,-3 4 0 0,0 2 6 0,-3 0 1 15,6 1 0-15,0-4 0 0,-3 1-31 0,3-1-8 16,0-2 0-16,-1 2 0 0,1 4 0 0,0-9 8 15,0 3-8-15,0-3 8 0,0 3-8 0,-3-8 0 16,3 2-8-16,-3 4 8 16,0-6-88-16,-3 5-12 0,0-8-2 0,0 3-717 0,-3 0-143 0</inkml:trace>
  <inkml:trace contextRef="#ctx0" brushRef="#br0" timeOffset="46899.17">20234 5302 1753 0,'0'0'38'0,"0"0"8"15,0-5 2-15,3 0 2 0,2-1-40 0,1-2-10 0,3 1 0 0,0-1 0 0,3 0 92 0,3-3 16 16,0-2 3-16,3 0 1 0,-3-1-47 0,3 1-9 15,2-3-1-15,1-2-1 0,0 2-6 0,0-5-2 16,6 2 0-16,-6-2 0 0,2 0-29 0,-2 0-5 16,3 0-2-16,-3-3 0 0,0 0-10 0,0 3 8 15,-1 0-8-15,1-1 8 0,-3 9 5 0,-3-5 1 16,3 2 0-16,3 0 0 0,-4 8-14 0,-2-5 0 16,0 2-12-16,0 1 12 0,-6 4 18 0,0-2 10 15,3 0 3-15,-6 3 0 16,3 2-49-16,-3 1-10 0,0-1-1 0,0 3-1 15,-6 0-154-15,0 0-32 0,0 0-5 0,0 0-711 16</inkml:trace>
  <inkml:trace contextRef="#ctx0" brushRef="#br0" timeOffset="47532.78">20734 5355 806 0,'0'0'72'0,"3"-2"-58"15,0-1-14-15,0 0 0 0,5-5 222 16,-5 6 42-16,3-1 8 0,-3-2 1 16,3 2-141-16,0 0-29 0,3-2-6 0,0 2-1 0,0-2-44 15,0-3-8-15,3 6-3 0,-3-1 0 0,0-2-21 0,0-1-4 16,0 4 0-16,0 2-1 0,-1-6-15 0,1 4 0 16,0 2 0-16,-9 0 0 0,9 0 14 0,-9 0-3 15,0 0-1-15,0 0 0 0,0 0 16 0,0 0 3 16,0 0 1-16,6 8 0 0,-6-8-5 0,3 5-1 15,-3 3 0-15,0 0 0 0,-6 0 12 0,3 2 1 16,-3-2 1-16,0 3 0 0,-3 0-19 0,1-4-4 16,2 7-1-16,3-4 0 0,-3 1-5 0,0-6-1 15,0 6 0-15,3-1 0 0,3-7-8 0,0-3 0 0,0 0 0 16,0 0 0-16,0 0 0 0,0 0 0 0,0 0 0 0,12 0 0 16,-3-3 0-16,2-2 0 0,1-3 0 0,-3 0 0 15,6-2 0-15,-3 2 0 0,3-6 0 0,0 6 0 16,-3-2 0-16,0 2 0 0,-3 0 0 15,3 3 0-15,-4-1 0 0,1-2 0 0,0 3 0 16,0 5 0-16,-6-5 0 0,-3 5 0 0,6 0 0 0,-6 0 0 16,0 0 0-16,0 0 0 0,0 0 0 0,9 5 0 15,-9-5 0-15,3 3 0 0,0 2 0 0,0 3 0 16,0 0 0-16,-3-3 0 0,0 3 0 0,0 3 0 16,0-3 0-16,-3 0 8 0,0 2-8 0,3 1 8 15,-3 2 0-15,0 0 0 0,0-2 0 0,-3-1 0 0,3 1-8 16,0 0 0-16,3-3 0 0,0 2 0 0,-3 1 0 0,3-6 0 15,0 6 0-15,0-6-837 16,0-5-170-16</inkml:trace>
  <inkml:trace contextRef="#ctx0" brushRef="#br0" timeOffset="52522.03">17897 6977 1821 0,'0'0'40'0,"0"0"8"0,0 0 1 0,0 0 3 0,0 0-41 0,0 0-11 0,0 0 0 0,0 0 0 16,3 8 99-16,0-3 17 0,3 3 4 0,0-2 1 15,-3 1-61-15,3 1-13 0,3-2-3 0,-3 2 0 16,0 2-14-16,3-4-3 0,-1 1-1 0,-2 4 0 16,6-3-14-16,-6 0-2 0,3 2-1 0,0-2 0 0,0 0-9 0,0 0 10 15,-3 0-10-15,0 3 10 0,0-6-10 0,0 3 0 16,-3 3 0-16,0-3 0 15,0-3-168-15,0 3-27 0</inkml:trace>
  <inkml:trace contextRef="#ctx0" brushRef="#br0" timeOffset="52851.17">18349 6959 576 0,'0'0'51'0,"0"0"-41"0,0 0-10 16,0 0 0-16,0 0 252 0,0 0 49 0,0 0 10 0,-3 5 1 16,0 3-155-16,0 2-31 0,-5 1-6 0,2 2-2 15,-3 3-38-15,-3 3-8 0,0-1-2 0,-3 6 0 16,-3 0-11-16,-3 5-3 0,-6 5 0 0,4 1 0 15,-1-1-4-15,0-2-2 0,0 5 0 0,-3-3 0 16,7-2-21-16,-4 0-4 0,-3-1-1 0,3-1 0 16,3 1-15-16,3 1-9 0,4-3 10 0,-1 3-10 15,3-6 0-15,3 1 0 0,0-3 0 16,0-1 0-16,3-4-83 16,0-1-9-16,3 1-3 0,3-6-693 0,-3 0-138 0</inkml:trace>
  <inkml:trace contextRef="#ctx0" brushRef="#br0" timeOffset="53473.73">18180 7485 1238 0,'0'0'55'0,"0"0"11"0,0-5-53 0,6 2-13 15,-3-2 0-15,0 0 0 0,3-1 106 0,-3 1 18 16,5 0 4-16,-2-1 1 0,0 1-50 0,0-3-11 15,3 0-1-15,0 0-1 0,0 0-28 0,0 0-6 0,0 0 0 0,0 1-1 16,0-1-23-16,0 0-8 0,0 2 0 0,-3-2 9 16,3 3 3-16,-3 0 0 0,2 0 0 0,-2 2 0 15,0 0 6-15,-3 1 2 0,3 2 0 0,0 0 0 16,-6 0 0-16,0 0 1 0,0 8 0 0,0-1 0 16,0 1 6-16,0 0 1 0,0 3 0 0,-3 0 0 15,0-4-2-15,3 4 0 0,-6-6 0 0,3 3 0 0,0 3 0 0,0-3 0 16,0-3 0-16,0 3 0 0,1 0-10 0,2-8-3 15,0 0 0-15,-3 5 0 0,3-5-13 0,0 0 9 16,0 0-9-16,0 0 8 0,0 0-8 16,0 0 0-16,0 0 0 0,5 0 8 0,1 0-8 0,3-5 0 15,-3 0 0-15,0-1 0 0,3 1-12 16,0-3 1-16,0-2 1 0,0 4 0 0,3-2-3 16,-3 0-1-16,3 0 0 0,0-2 0 0,-3 5 5 15,-1-3 1-15,1 2 0 0,0 4 0 0,0-4 8 0,-3 6 0 16,3 0 0-16,-3 0 0 0,0 0 0 0,-6 0-10 15,0 0 10-15,0 3 0 0,3 5 0 0,-3-3 0 16,-3 3 0-16,3 0 0 0,-3-3 0 0,3 3 0 16,-3-2 0-16,-3-1 0 0,6 0 0 0,0 3 12 15,0-8-3-15,0 6-1 0,0 1-8 0,0-7-12 16,6 6 2-16,-6-6 1 16,3 5-187-16,3-5-38 0,-6 0-7 0,12 5-2 0</inkml:trace>
  <inkml:trace contextRef="#ctx0" brushRef="#br0" timeOffset="53671.2">18683 7385 518 0,'0'0'23'0,"0"0"5"0,0 0-28 0,0 0 0 0,0 0 0 0,0 0 0 15,0 0 354-15,0 0 66 0,6 2 12 0,0 1 4 16,-3-3-286-16,3 2-57 0,0-2-11 0,0 0-2 15,-4 0-48-15,4 3-8 0,-3-3-3 0,6 0 0 16,-6 3-10-16,3-3-3 0,0 0 0 0,-6 0-738 16,0 0-148-16</inkml:trace>
  <inkml:trace contextRef="#ctx0" brushRef="#br0" timeOffset="54101.37">18876 7390 921 0,'0'0'82'0,"0"0"-66"15,0 0-16-15,0 0 0 0,9-3 169 0,-9 3 31 16,0 0 5-16,6-2 2 0,0-1-80 0,3-2-16 16,-3 2-3-16,3-2-1 0,0 2-59 0,0-2-12 15,-3 2-3-15,3 0 0 0,0-2-7 0,-1 0-2 16,1 2 0-16,0-2 0 0,0 0-24 0,0-3 0 15,-3 0 0-15,0 0 0 0,3 0 0 0,0 0-9 0,-3 0 9 0,0 0 0 16,3 0 0-16,0-2 0 0,3-1 0 0,-3 3 9 16,0-3 0-16,-1 1 0 0,1-1 0 0,0-2 0 15,0 2-9-15,0 1 0 0,0-1 0 0,0 3 0 16,-3-2 0-16,0 2 0 0,-3 3 0 0,-3 5 0 16,6-6 0-16,-6 6 15 0,0 0-3 0,0 0 0 15,0 0 26-15,0 0 5 0,0 0 1 0,0 0 0 0,0 0 6 16,0 0 2-16,0 11 0 0,-6-1 0 15,0-2-12-15,0 6-3 0,-3 1 0 0,0 1 0 0,0 3 3 16,-3-1 1-16,3 1 0 0,3 2 0 0,-5-2-27 0,2 2-6 16,0-3 0-16,3 3-8 0,-3-2 14 0,6-3-4 15,-6 0-1-15,6-3 0 0,3 0-9 16,-3-2 8-16,3-1-8 0,3-2 8 16,-3-8-119-16,6 3-24 0,3 0-5 0</inkml:trace>
  <inkml:trace contextRef="#ctx0" brushRef="#br0" timeOffset="54703.1">20094 7046 1724 0,'0'0'76'0,"0"0"16"0,0 0-73 0,0 0-19 16,0 0 0-16,0 0 0 0,0 0 95 0,3 5 15 16,0 0 3-16,0 1 1 0,0 2-14 0,0-3-4 15,0 3 0-15,2 0 0 0,1 2-34 0,0-2-7 16,0 3-2-16,6 0 0 0,-3 2-13 0,0-3-2 15,0 4-1-15,0-1 0 0,3 0-13 0,0 0-2 0,0 0-1 0,-3 1 0 16,3-4-12-16,-4 4-9 0,1-1 12 0,3-3-12 16,-3 1 8-16,0-3-8 0,0 2 0 0,-3-2 0 31,0 0-76-31,0-2-20 0,0-1-3 0,0 3-1092 0</inkml:trace>
  <inkml:trace contextRef="#ctx0" brushRef="#br0" timeOffset="55005.56">20674 7038 1440 0,'0'0'128'0,"0"0"-103"16,-3 3-25-16,0-1 0 0,-3 4 160 0,-3-1 26 15,3 3 6-15,0 0 0 0,-3 5-48 0,-2 3-9 16,-1 2-3-16,-3 3 0 0,0 6-56 0,-3 2-11 16,0-3-2-16,-3 6-1 0,-3 3-8 0,7-4-2 15,-7 1 0-15,3 3 0 0,-3-6-20 0,0 2-5 16,3 1-1-16,-5 3 0 0,-16 25-7 16,24-28-19-16,0 0 12 0,3 0-12 0,4-6 0 15,2 1 0-15,0-1 0 16,0-5-112-16,3-2-15 0,6-6-3 0,-3 0-1130 0</inkml:trace>
  <inkml:trace contextRef="#ctx0" brushRef="#br0" timeOffset="55593.85">20647 7533 1882 0,'0'0'84'0,"0"0"16"0,0 0-80 0,0 0-20 15,0 0 0-15,0 0 0 0,6-6 113 0,-6 6 19 16,3-5 3-16,3 2 1 0,0-2-60 0,3 0-12 15,3-3-3-15,-3 3 0 0,0-1-25 0,3 1-6 16,0-3-1-16,0 0 0 0,-1 3-18 0,1 0-11 16,0-1 12-16,3 1-12 0,3-3 0 0,-9 3 0 15,-3 2 0-15,0-2 0 0,3 5 11 0,-6-3-2 16,3 3 0-16,0 0 0 0,-3 3 2 0,-3-3 0 16,0 0 0-16,3 5 0 0,-3-5 1 0,0 8 1 15,0 0 0-15,0 3 0 0,-3-3 15 0,0-1 4 16,3 4 0-16,-3-3 0 0,0 0-10 0,0 3-2 15,-3-4 0-15,3 1 0 0,-3 0-4 0,0 0-2 0,3 0 0 16,3-2 0-16,0-6-14 0,0 5 11 0,3 0-11 0,3-2 10 16,0-3-10-16,0-3 0 0,-3 0 0 0,3-2 0 15,3-3 0-15,3 0 0 0,-4 0 0 0,7-2 0 16,-3 2 0-16,3 0-12 0,-3-3 2 0,3 1 1 16,0 2-7-16,-3-3-2 0,3 3 0 15,-4 0 0-15,-2 0 9 0,3 0 9 0,-3 3-13 0,0 3 5 16,-9 2 8-16,0 0 0 0,0 0 0 0,0 0 0 15,6 2 0-15,-6-2 0 0,0 0 0 0,6 8 0 16,-3 5 10-16,-3-2 4 0,0-1 1 0,-3 4 0 16,0-4 11-16,0 4 2 0,0-1 1 0,0 0 0 15,-3 0-16-15,3 0-3 0,0-2-1 0,0 0 0 0,3-1-9 16,3 1 0-16,-3-3 0 0,3 0-932 16,0 0-190-16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38:31.333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B050"/>
    </inkml:brush>
    <inkml:brush xml:id="br3">
      <inkml:brushProperty name="width" value="0.05292" units="cm"/>
      <inkml:brushProperty name="height" value="0.05292" units="cm"/>
      <inkml:brushProperty name="color" value="#0070C0"/>
    </inkml:brush>
  </inkml:definitions>
  <inkml:trace contextRef="#ctx0" brushRef="#br0">1368 495 878 0,'0'0'39'0,"0"0"8"0,0 0-38 0,0 0-9 16,0 0 0-16,0 0 0 0,0 0 91 0,0 0 16 15,0 0 3-15,0 0 1 0,0 0-36 0,0 0-7 16,0 0-2-16,6 8 0 0,-6 5-3 0,0 0-1 15,0-2 0-15,-6-3 0 0,6 5-3 0,-6-2-1 16,0 2 0-16,-3 3 0 0,3 2-12 0,-3 1-2 16,-6 2-1-16,10-3 0 0,-10 1-18 0,9 2-3 15,-3-2-1-15,0-1 0 0,-3-2 1 0,3 2 0 16,0-4 0-16,0 4 0 0,6-5-30 0,-3 1-7 16,3-1-1-16,0 0 0 0,-3 0 16 0,3-5-9 15,3 3 9-15,-6-3-8 16,6-3-48-16,0 3-10 0,0-8-2 0,0 0 0 15,0 0-172-15,0 0-36 0</inkml:trace>
  <inkml:trace contextRef="#ctx0" brushRef="#br0" timeOffset="519.63">1434 423 1033 0,'0'0'45'0,"0"0"11"16,0 0-45-16,0 0-11 0,0 0 0 0,0 0 0 15,0 0 96-15,0 0 18 0,0 0 3 0,0 0 1 0,0 0-37 0,0 0-7 16,0 0-2-16,0 0 0 0,0 0-11 0,9 0-2 16,-7-5-1-16,-2 5 0 0,0 0-18 0,9-3-4 15,-6 3-1-15,3-5 0 0,-6 5-15 0,12 0-2 16,-9 0-1-16,6-5 0 0,0 5-6 0,0-3-2 15,0 3 0-15,-3 0 0 0,9 0-9 0,-6 0 0 16,3-5 0-16,-3 5 0 0,-3 0 8 0,8 0 4 16,-5-8 0-16,6 8 0 15,-3 0-12-15,3-5 0 0,-3 5 0 0,0 0 0 0,0-6-14 0,3 6 2 16,-4 0 0-16,-8 0 0 0,-3 0 20 0,9 0 5 16,0 0 1-16,-9 0 0 0,0 0-14 0,9 0 0 15,-9 0 0-15,9 0 0 0,-9 0 0 0,0 0 0 16,0 0 0-16,3 6 0 0,-3-6 0 0,9 5 0 15,-9 3 0-15,0-3 0 0,0 3 0 0,-3 5 0 0,-6-7 0 0,9 7 0 16,-9 0 0-16,3 6 0 0,3-4 0 0,0 9 0 16,-6-3 0-16,-2-2 8 0,2 0-8 0,-6 2 9 15,9 5 4-15,-12 1 1 0,6-4 0 0,-3 4 0 16,3-1-14-16,0-5-8 0,3-2 8 0,-3 2-13 16,7 3 13-16,-1-3 0 0,-3-8 0 0,3 6 0 15,3-6 12-15,0 0-12 0,3 1 12 0,-6-1-12 16,3-5 0-16,3 2 0 0,0-2 0 0,0 6 0 15,0-9-37 1,0 0-2-16,0-5 0 0</inkml:trace>
  <inkml:trace contextRef="#ctx0" brushRef="#br0" timeOffset="826.27">1273 788 1335 0,'0'0'59'0,"-3"0"13"0,6-5-58 16,-3 3-14-16,0 2 0 0,3-6 0 0,-3 6 97 0,6 0 17 16,3-5 3-16,-9 2 1 0,6-2-27 0,0 5-6 15,3 0-1-15,-4 0 0 0,4-5-25 0,0 5-6 16,3 5-1-16,-3-5 0 0,3-5-18 0,3 5-4 15,-6 0-1-15,3 0 0 0,-3 0-14 0,3-3-3 0,0 3-1 16,-4 0 0-16,4 0-11 0,-3 0 8 0,3-5-8 16,-3 5 8-16,-3 0-8 0,6 0 0 15,-3 0 0-15,3 0 0 0,-3 0-15 0,0 0-8 16,-3 0-1-16</inkml:trace>
  <inkml:trace contextRef="#ctx0" brushRef="#br0" timeOffset="1484.07">1824 704 1407 0,'0'0'31'0,"0"0"6"0,0 0 2 0,0 0 1 0,0 0-32 16,0 0-8-16,0 0 0 0,0 0 0 0,0 0 76 0,0 0 15 16,0 0 2-16,0 0 1 0,0 0-15 0,0 0-3 15,-3 5-1-15,0 3 0 0,-3-3-29 0,3 9-6 16,-6-7 0-16,0-1-1 0,-3 2-3 0,6 2 0 15,0 4 0-15,-9-7 0 0,9 1-9 0,-9 3-3 16,6 2 0-16,3-5 0 0,0 5 7 0,3-7 1 0,-6 7 0 0,7-5 0 16,2 2-32-16,0-2 0 0,-6 0 0 0,12 3 0 15,-4-8 0-15,1 2 0 0,3 0 0 0,3 3 0 16,-9-8 0-16,12 0 0 0,-3 0 0 0,3 0 0 16,0-5 0-16,0 2 0 0,3-2 0 0,-3 0 0 15,-3-3 0-15,3 2-10 0,-1 4 0 0,1-4 0 16,3-2 10-16,-6-2 0 0,3 7 0 15,-3-7 0-15,3 2 0 0,-3-3 0 0,0 3 0 0,3 0 0 16,-3-2 0-16,-6 7 0 0,6-8 0 16,-7 9 0-16,4-4 11 0,-3 1-3 0,3 3 0 0,-3-4 0 15,-3 6-8-15,0 0-14 0,3-5 3 0,-3 5 1 16,0 0 10-16,0 0 14 0,0 0-3 0,0 0-1 16,0 0-10-16,0 0 0 0,0 0 0 0,0 0 0 15,0 0 10-15,0 11 0 0,-6-4 0 0,6-1 0 16,-6 2 16-16,3 5 3 0,-3-8 1 0,4 8 0 0,-4-5-8 15,0 6-2-15,0-9 0 0,3 3 0 0,-3 2-3 0,6-2-1 16,-6 0 0-16,6 3 0 0,0-3-16 0,0 0 0 16,0 2 0-16,3-2 0 0,-3-8 0 0,3 6 0 15,3-1 0-15,3-2 0 0,-6-3 0 0,6 0 0 16,-1-3 0-16,-5 3 0 16,9-5-34-16,-3 5-10 0,-3 0-3 0,6-6 0 15,-3 1-180-15,0-3-36 0</inkml:trace>
  <inkml:trace contextRef="#ctx0" brushRef="#br0" timeOffset="2053.42">2335 736 871 0,'0'0'38'0,"0"0"9"0,0 0-38 0,0 0-9 0,0 0 0 0,0 0 0 16,0 0 80-16,0 0 13 0,0 0 3 0,0 0 1 15,0 0-25-15,9 0-4 0,-6-6-2 0,-3 6 0 16,0 0-20-16,0 0-4 0,0 0-1 0,9-5 0 0,-9 5 4 0,0 0 1 16,0 0 0-16,0 0 0 0,0-8 6 0,0 8 2 15,0 0 0-15,0 0 0 0,0-5-5 0,-9 2-1 16,6 3 0-16,-3 0 0 0,-2 0 0 0,-1 0-1 15,3 0 0-15,-3 3 0 0,-3 2 2 0,-3-5 1 16,0 5 0-16,6-2 0 16,-3 2-30-16,3 1-5 0,-3-1-2 0,-3-3 0 0,7 4-1 15,2-1-1-15,-3-2 0 0,3 2 0 0,0 0-11 0,6 3 0 16,0-8 0-16,0 6 0 0,0-6 0 0,0 7 0 16,3 1 0-16,6-2 0 0,-9 2 0 0,9-3 8 15,-3 0-8-15,2 3 8 0,1-3-8 0,0-2 0 16,3 2 0-16,-3 1 0 0,0-6 0 0,3 8 0 15,-6-8 0-15,6 5 0 0,-3 0 0 0,-6-2 0 16,-3-3 0-16,9 5 0 0,-6 0 0 0,3 3 0 0,-6-8 0 16,0 6 0-16,3 2 0 0,-3-3 0 0,0-5 0 15,0 8 0-15,0-3 0 0,-3-2 0 0,3 2 0 0,-6 0 0 16,3 3 0-16,-9-2 8 0,6 2-8 0,-3-3 0 16,0-5 0-16,-3 5 0 0,-3-5 8 0,0 3-8 15,3 2 0-15,1-5 0 0,-10 0 9 0,9 0-9 16,-3 0 32-16,3 0 3 0,0 0 0 15,0-5 0-15,-3 5-23 0,3-3-12 0,0 3 12 16,7-5-12-16,-1 5 0 0,6 0 0 0,0 0 0 16,0 0 0-16,0 0 0 0,0 0-16 0,0-8 2 0</inkml:trace>
  <inkml:trace contextRef="#ctx0" brushRef="#br0" timeOffset="3133.83">2943 807 403 0,'0'0'36'15,"0"0"-36"-15,0 0 0 0,0 0 0 16,0 0 137-16,0 0 21 0,6 0 4 0,-6 0 1 0,3 0-54 0,3-5-10 16,0-1-3-16,-3 4 0 0,2 2-26 0,-2-6-6 15,0 1 0-15,3 3-1 0,-3-4-34 0,3 6-6 16,0-8-2-16,0 3 0 0,3 5-5 0,-6-5-2 16,3-3 0-16,0 2 0 0,0-1 13 0,-3 1 2 15,3-2 1-15,-3 3 0 0,0-3-10 0,0 3-1 16,-3 0-1-16,-3 2 0 0,0-8-3 0,3 3-1 15,-3 3 0-15,-6 2 0 0,0-2 21 0,0 0 4 16,-6 5 1-16,6 0 0 0,-6 0-18 0,1 5-3 16,-1-5-1-16,0 5 0 0,3 3 22 0,-3 0 5 15,0 3 1-15,-3-3 0 0,6 5-22 0,-6-5-4 0,1 3 0 16,2-4-1-16,-3 7-3 0,0-4 0 0,3-2 0 0,0 5 0 16,0 1 1-16,3-1 0 0,4 0 0 15,-4 0 0-15,6 1-17 0,3-4 8 0,-3 3-8 0,3 1 0 16,3-6 0-16,0 5 0 0,9-8 0 0,-6 3 0 15,3 0 11-15,6-3-11 0,-4 1 10 0,7-6-10 16,0 5 0-16,0-2 0 0,-3-3 0 0,3-3-10 16,0-2 10-16,0-1 9 0,0-2-1 0,-1 3-8 15,1-8 8-15,3 0-8 0,-3-1 0 0,9-4 0 16,-9 5 0-16,12-9 0 0,-7 4 0 0,4-3 0 16,-3-6 8-16,3 9-8 0,0-9 9 0,-1 1-9 15,1-1 0-15,-12 9 0 16,6-9 0-16,-3 1 0 0,3 0 0 0,0-6 0 0,-1 5-8 0,1 1 8 0,-3 7-26 0,6-12 2 15,0 4 0-15,0 1 0 0,-12 7 12 0,6-2 4 16,-4 8 0-16,4 0 0 0,-9-1 8 0,3 1 0 16,-3 8 0-16,-3-1 0 0,-3 6 0 0,0 0 0 15,0 0 0-15,0 0 0 0,0 0 19 0,0 0 5 16,0 0 2-16,0 0 0 0,0 0-13 16,0 6-2-16,-3-1-1 0,-6 8 0 0,3-5 7 15,0 5 2-15,0 1 0 0,-6-1 0 0,1 0 2 0,-7 0 1 16,3 6 0-16,0-6 0 0,0 6 2 0,-3 2 1 15,-3 5 0-15,6-7 0 0,-2 7-10 0,-1 6-3 16,0-6 0-16,0 1 0 0,-3-6 0 0,6 3 0 16,-3 2 0-16,1 6 0 0,2-5-12 0,3-6 0 15,6 3 0-15,3-9 0 0,-6 4 0 0,3-6 0 16,6 0 0-16,6-2 0 0,-6-3 0 0,9 0 0 16,-6 2 0-16,6-7 0 0,3 2 0 0,0 1 0 0,3-6 0 15,-7-6 0 1,4 6-57-16,3-8-15 0,3 8-2 0</inkml:trace>
  <inkml:trace contextRef="#ctx0" brushRef="#br0" timeOffset="3716.12">3356 781 1605 0,'0'0'71'0,"0"0"15"0,0 0-69 0,0 0-17 15,-3 7 0-15,3-7 0 0,0 0 53 0,0 0 7 0,0 0 2 0,0 6 0 16,0-6-2-16,0 0 0 0,0 0 0 0,0 0 0 0,0 0-36 0,9 0-8 16,0-6-2-16,0 6 0 15,0-7-14-15,0 1 8 0,-6-2-8 0,6 3 0 0,0 0 14 0,-3-3-3 16,0 2-1-16,-3-7 0 0,3 5-10 0,-3-5 8 16,-3 8-8-16,6-8 8 0,-12 5-8 0,6 2 8 15,-3-2-8-15,-3 3 8 0,0 0-8 0,0-3 0 16,-3 3 9-16,0 5-9 0,3 0 21 0,-3 5 0 15,-6-5 0-15,3 8 0 0,-2 2 7 0,5-2 2 16,-6 0 0-16,9 3 0 0,-6 2 2 0,3-5 0 16,0 5 0-16,3 0 0 0,0 1-32 0,0-4-15 15,3 4 2-15,3-1 0 0,0 0 13 0,0 0 0 16,3 0 0-16,0-5 0 0,3 6 0 0,3-9 0 16,0 0 0-16,-3 3 0 0,9-3 0 0,-6-2 0 15,6-3 0-15,-1 0 0 0,4-3 0 0,-3 3 16 16,3-5-3-16,3-3-1 0,0 3-28 0,0 0-5 0,-10 2-2 15,7-2 0-15,-6-6 5 0,0 8 1 0,0-2 0 16,-3 5 0-16,-3-5 17 0,6 2-12 0,-12 3 12 0,0 0-10 16,0 0 10-16,0 0 0 0,0 0 0 0,0 0 0 15,0 0 12-15,0 0 5 0,-6 8 1 0,3-3 0 16,0 3 22-16,3-2 5 0,-6 2 1 0,3-3 0 16,3-5 2-16,0 0 0 0,0 0 0 0,0 5 0 15,0-5-29-15,0 0-6 0,0 0-1 0,0 0 0 16,0 0-12-16,0 0 9 0,9 0-9 0,-3 0 8 15,3-5-8-15,0 5 0 0,3-5 9 0,-3 2-9 16,2-2 0-16,4-1 0 0,-9-2 0 0,9-2 8 0,-6 2-8 16,6 0 0-16,-3 3 0 0,3-9 0 15,-9 7 0-15,9 1-16 0,-6-2 2 0,-1-2 1 16,4 2-144 0,-6 2-29-16,3-7-6 0,0 5 0 0</inkml:trace>
  <inkml:trace contextRef="#ctx0" brushRef="#br0" timeOffset="4528.39">4425 516 1134 0,'0'0'50'0,"0"0"10"0,0-3-48 0,0-2-12 16,-3-3 0-16,3 3 0 0,3-3 76 0,0 3 13 16,-3-1 3-16,3-2 0 0,-3 0-18 0,3-2-3 0,0 2-1 0,3 3 0 15,3-3-12-15,-6-3-2 16,9 3-1-16,-3 0 0 0,3 3-14 0,2-3-2 0,1 3-1 0,-3-3 0 15,3 2-11-15,0 1-3 0,3-3 0 0,-6 8 0 16,3-5-6-16,-6 5-2 16,2-3 0-16,-2-2 0 0,3 5 1 0,-9 0 0 0,3 0 0 0,0 5 0 15,3-2-17-15,-3 2 0 0,-6-5 0 0,0 5-9 16,0-2 9-16,0 8 9 0,-6-3-1 0,3-3-8 16,0 3 12-16,-3 5-12 0,-3-5 12 0,-6 5-12 15,6 3 8-15,-5 0-8 0,-1 3 0 0,0 7 0 16,-6-5 8-16,6 3-8 0,-6-3 0 0,0 3 0 15,-2 2 8-15,-1 6-8 0,3-5 0 0,0-1 0 0,3-5 16 0,3 6-1 16,6-9 0-16,-2 1 0 16,5-3-2-16,3-3 0 0,-3 5 0 0,3-7 0 0,6-3-13 0,3 0 0 15,-6-3 0-15,9 0 0 0,2-2 0 0,-5 2 0 16,6-5 0-16,0-5 0 0,9 2 10 16,-6-2-10-16,6 0 10 0,3-3-10 0,-4 0 8 0,7-3-8 15,-3-2 0-15,0 0 9 0,3 0-9 0,-7-1 0 16,1-7-12-16,0 3 12 15,0-1-51-15,3-2-2 0,-3-3-1 0,-7 3 0 16,4-5-103-16,3-6-21 0,0-2-4 0</inkml:trace>
  <inkml:trace contextRef="#ctx0" brushRef="#br0" timeOffset="4780.7">5065 280 1382 0,'0'0'61'0,"0"0"13"16,0 0-59-16,0 0-15 0,0 0 0 0,0 0 0 0,0 0 95 0,0 0 16 15,0 0 3-15,-6 6 1 0,0-1-11 0,3 3-1 0,-3-3-1 0,-3 3 0 16,3-2-26-16,-3 7-4 0,-3-5-2 0,4 2 0 15,-4-2-22-15,-3 5-4 0,0 1 0 0,-3 4-1 16,6-5-2-16,-9 9 0 0,3 4 0 0,6-7 0 16,-8 7-19-16,5 0-4 0,-6 1-1 0,3-1 0 15,0 6-1-15,3-5-1 0,-3-4 0 0,1 4 0 16,2-1-7-16,3-5-8 0,3-2 11 0,6 0-11 16,-3-6 8-16,6 0-8 0,0 0 0 0,6-5 0 15,-3-3 8-15,6-2-8 0,3 2 0 16,0-5 0-16,2 0 0 0,-2-5-11 0,6 2 2 0,3-2 0 15,-6-3-12-15,3 3-3 0,3-8 0 0,-3 5 0 16,-1-3-141-16,4-2-29 16,0 0-6-16</inkml:trace>
  <inkml:trace contextRef="#ctx0" brushRef="#br0" timeOffset="5129.71">4994 651 1191 0,'0'0'52'0,"0"0"12"0,0 0-51 15,0 0-13-15,0 0 0 0,0 0 0 0,0 0 100 0,0 0 16 16,0 0 4-16,0 0 1 0,-3 8-25 0,3-8-6 15,0 0-1-15,0 0 0 0,-3 5-25 0,3-5-4 16,0 5-2-16,-3 3 0 0,0 0-3 0,0 3-1 16,3-3 0-16,0-3 0 0,-6 3-16 0,0 5-3 15,3-2-1-15,-3-3 0 0,0 5-6 0,3-8-2 16,-9 9 0-16,9-7 0 0,-3 7-8 0,6-9-2 0,-6 3 0 0,3 0 0 16,3-8-7-16,0 10-1 0,0-10-8 15,0 0 12-15,0 0-4 0,0 0-8 16,0 0 11-16,0 0-11 0,0 0 12 0,0 0-4 0,0 0 0 0,9 0-8 15,-9 0 10-15,0 0-10 0,6-5 8 0,3 5-8 16,-3-8 10-16,0 8-10 16,-3-5 12-16,6-3-12 0,-3 3 9 0,3-3-9 0,-3 2 0 0,6 1 9 15,-7-3-9-15,4 0 8 0,0-2-8 0,3 2 8 16,-6 2-8-16,3-1 0 0,0-4 0 0,0 3 8 16,-3 0-8-16,3 3 0 0,0-8 0 0,0 5 8 15,-3 2-8-15,3-2 0 0,-3 3 0 0,-1 0 0 16,1-3-68-16,0 0-15 15,0 3-3-15</inkml:trace>
  <inkml:trace contextRef="#ctx0" brushRef="#br0" timeOffset="5530.05">5657 193 1209 0,'0'0'108'16,"0"0"-87"-16,0-5-21 0,0 5 0 0,0 0 88 0,0 0 12 0,0 0 4 0,0 0 0 15,0 0 14-15,-6 8 3 0,0 2 1 0,-3 4 0 16,1-1-51-16,2 0-11 0,-6 0-1 0,3 1-1 15,-6 4 2-15,0-5 0 0,0 8 0 0,-3-7 0 16,-3 4-23-16,1-5-4 0,-1 6-1 0,-6 2 0 16,3 6 8-16,6-9 0 0,0 14 1 0,4-6 0 15,-7 1-25-15,3-1-4 0,3 1-2 0,0-1 0 16,3 1-10-16,0 4 0 0,0-4 9 0,3-1-9 16,6-7 0-16,3-1 0 0,-3-2 0 0,6-5 8 15,6 2-8-15,0-5 0 0,0-3 0 16,3-2 8-16,0 2-8 0,3-10 0 0,0 2-11 15,3-2 11 1,0 5-48-16,-1-8-3 0,1-3-1 0,0 3 0 0,3-5-180 0,0 5-36 0,-6 3-7 16</inkml:trace>
  <inkml:trace contextRef="#ctx0" brushRef="#br0" timeOffset="5716.66">5580 651 806 0,'0'0'72'15,"0"0"-58"-15,0 0-14 0,0 0 0 0,0 0 199 0,0 0 37 16,0 0 7-16,0 0 1 0,0 0-100 0,-3 8-21 15,3 2-4-15,-6 4-1 0,0-6-35 0,3 5-7 16,-3-5-2-16,0 2 0 0,-3 4-23 0,0-1-5 16,3-5-1-16,-3 2 0 0,3 4-23 0,1-7-5 15,5 7-1-15,-6-9 0 0,3 3-16 0,3-3 0 16,0-5 0-16,0 0 0 0,0 0 0 0,9 3 0 16,-4 2-15-16</inkml:trace>
  <inkml:trace contextRef="#ctx0" brushRef="#br0" timeOffset="5887.2">5785 418 1954 0,'-15'0'43'0,"15"0"9"0,0 0 1 0,-6 5 3 0,-2-5-45 0,-1 6-11 15,0-6 0-15,3 8 0 0,3-8 0 0,-3 5 12 0,6-5-12 0,0 0 12 16,6 8-12-16,-6-3 8 0,0-5-8 0</inkml:trace>
  <inkml:trace contextRef="#ctx0" brushRef="#br0" timeOffset="6386.87">5913 614 403 0,'0'0'36'16,"0"0"-36"-16,0 0 0 0,0 0 0 0,0 0 163 0,0 0 25 15,0 0 6-15,0 0 1 0,0 0-79 0,0 0-16 16,0 0-4-16,0 0 0 0,0 0 10 0,0 0 2 16,0-8 0-16,-3 0 0 0,3 8-29 0,-3 0-6 15,0 0-1-15,-6 0 0 0,3-5-37 0,-2 5-8 16,-4 5-2-16,3-5 0 0,-6 0 53 0,6 0 10 0,-3 3 3 15,3 2 0-15,-3-5-54 0,0 5-10 0,6 3-3 16,0-3 0-16,-6-5 6 0,4 8 1 0,-1-2 0 0,3 2 0 16,3-3-19-16,3-5-4 0,0 0-8 0,0 8 12 15,3 2-12-15,3-2 0 0,-3-2 0 16,3 2 0-16,2 0 0 0,4-3 0 0,-9 0 0 0,6 3 0 16,3-3 0-16,-3 3 0 0,3-2-11 15,-3-6 11-15,0 7-33 16,3-1 1-16,-6 2 0 0,3-8 0 0,-9 0 20 0,6 5 12 0,0 0-12 15,-6-5 12-15,0 0 0 0,0 0 0 0,0 8 0 0,0-8 0 16,0 0 0-16,0 8-10 0,-9-3 10 0,3 1-8 16,-3 2 8-16,0-3 0 0,-3-5 0 0,6 8 0 15,-9-8 0-15,3 0 0 0,-3 5 0 0,0-5 0 16,1 0 0-16,-1 3 0 0,0-3 12 0,0 5-4 0,0-5-8 0,0 0 12 16,3 0-4-16,3 0 0 0,0 0-8 0,0-5-8 15,3 2 8-15,6 3-12 0,0 0 12 0,0-5 0 16,-3 0 0-16,3-3 0 15,6 2-138-15,0-2-32 0,0 1-6 0,0 1-2 0</inkml:trace>
  <inkml:trace contextRef="#ctx0" brushRef="#br0" timeOffset="6718.22">6357 0 1728 0,'0'0'153'0,"0"0"-122"0,0 0-31 0,0 0 0 15,0 0 79-15,0 0 9 0,0 0 3 0,0 0 0 16,0 0-22-16,0 0-4 0,-6 13-1 0,0 6 0 16,-3 5-1-16,3 2-1 0,-6 3 0 0,0 8 0 15,-6-2-3-15,0-4-1 0,4 6 0 0,-10-8 0 16,3 3-41-16,0 5-8 0,0-2-1 0,3-4-8 15,4 4 11-15,-1 2-11 0,3 3 10 0,-3-6-10 16,3 3 0-16,0-8 0 0,3 3 0 0,-3 5 0 16,3-11 0-16,3 1 0 0,3-6 0 0,3-3 0 15,0-4 0-15,0-1 0 0,0-5 0 0,3-3 0 0,0 0 0 16,3-2-13-16,-6-3 1 0,9 0 0 16,-3-3-196-1,3-2-40-15,3-8-7 0,-12 13-1 0</inkml:trace>
  <inkml:trace contextRef="#ctx0" brushRef="#br0" timeOffset="6899.99">6015 598 2026 0,'0'0'44'0,"-6"0"10"0,3 0 2 0,-3 3 1 0,0-6-45 0,6 3-12 16,0 0 0-16,0 0 0 0,-3 0 104 0,3 0 20 16,0 0 3-16,0 0 1 0,0 0-84 0,0 0-16 15,6 0-3-15,3 0-1 0,2 3-12 0,-2-3-4 16,0-3 0-16,3 3 0 0,3 3-8 0,-3-3 0 15,0-3 0-15,0 3 0 16,0 0-168-16,-3 0-35 0,15 0-7 0,-13 0-2 0</inkml:trace>
  <inkml:trace contextRef="#ctx0" brushRef="#br0" timeOffset="7282.79">6276 677 1911 0,'0'0'42'0,"0"0"9"0,0 0 1 0,0 0 2 0,0 0-43 0,0 0-11 0,0 0 0 0,0 0 0 16,0 0 75-16,0 0 13 0,6 6 2 0,3 2 1 16,-3-8-45-16,3 0-9 0,0 0-1 0,0 0-1 15,3-6-1-15,-3 4 0 0,3 2 0 0,0-6 0 16,-3 1-34-16,0 2 0 0,0-2 0 0,-4 5 0 0,-5 0 0 0,9-5 0 16,-3-8 0-16,0 5 0 0,0 2 13 0,0 1-4 15,-3-3-1-15,0 0 0 0,0-2 4 0,-3 7 1 16,-3-10 0-16,3 7 0 0,-3-7 24 0,0 5 5 15,0-2 1-15,0 2 0 0,-3-3-28 16,0 3-6-16,-3 3-1 0,-5 2 0 0,-4 6 7 0,0 2 1 16,3 1 0-16,3 7 0 0,-6 0 24 0,6 6 4 15,-3-6 2-15,0 0 0 0,4 8-18 0,-4-2-4 16,3-1-1-16,-3 3 0 0,3 6 16 0,3-9 3 16,3 3 1-16,0-7 0 0,0 4-34 0,9-5-9 15,0 6 0-15,3-6 0 0,-3-5 8 0,9 0-8 16,-3 3 8-16,6-3-8 0,-3-3 9 0,6-5-9 15,-1 0 12-15,1 0-12 0,3 0 0 0,3-5 0 16,-3-3 0-16,-3 2 0 16,0-2-136-16,-1 3-24 0,1-8-4 0</inkml:trace>
  <inkml:trace contextRef="#ctx0" brushRef="#br0" timeOffset="7451.34">13635 8178 2688 0,'0'0'0'0</inkml:trace>
  <inkml:trace contextRef="#ctx0" brushRef="#br0" timeOffset="9449.44">7104 651 288 0,'0'0'12'16,"0"0"4"-16,0 0-16 0,0 0 0 0,0-5 0 0,3-3 0 15,-3 2 236-15,3-2 44 0,-3 8 8 0,0 0 3 16,0 0-153-16,0 0-30 0,0 0-7 0,-3-5-1 0,3-3-6 0,0 8-2 16,0 0 0-16,0 0 0 0,0 0-41 0,0 0-9 15,0 0-2-15,0 0 0 0,0 0 0 0,-3 8 0 16,3-3 0-16,-3 3 0 0,-3 6-20 0,3-1-4 16,-3-3 0-16,3 6-1 0,0-2 14 0,0 4 3 15,0-5 1-15,-3 0 0 0,3-2-21 0,0-3-12 16,0 5 12-16,0-7-12 0,3 1 11 0,0 1-11 15,0-8 10-15,0 0-10 0,0 0 0 0,0 0 0 16,6 6 0-16,-6-6 0 0,0 0 0 0,12 0 11 16,-3 0-1-16,0-6-10 0,0 4 8 15,-6-9-8-15,6 3 8 0,0 0-8 0,3-2 0 16,-6-4 0-16,3 1 0 0,0 0-11 0,-1 0-1 16,1-6 0-16,0 3 0 0,3-2-3 0,0 10-1 15,-3-3 0-15,0 3 0 0,0-5 16 0,-6 8-11 16,-3 5 11-16,0 0-10 0,0 0 10 0,0 0 0 15,0 0-9-15,0 0 9 0,0 5 0 0,0 3 0 0,-3-3 0 0,3 3 0 16,-3 6 0-16,-3-1 0 0,3-3 0 0,-3 4 0 16,0-1 0-16,3-5 0 0,0 5 0 0,3-5 0 15,-3 3 16-15,3 2-3 0,0-5 0 0,0-3 0 16,0 3-13-16,3-3 0 0,-3 3-9 0,0-8 9 16,0 0 0-16,0 0 0 0,6 5 0 0,-6-5 0 15,6 0 8-15,6 0-8 0,-3-5 9 0,3 3-9 0,-3-4 10 16,0 1-10-16,3-3 10 0,-4 0-10 0,4-3 0 0,-3 4 8 15,0-12-8-15,0 6 0 16,3 0 0-16,-3-1 8 0,0 1-8 0,0 0 0 16,0 0 0-16,-3-1 0 0,0 9 0 0,0-3 0 15,-3 3-20-15,3-3-6 16,-3-3-2-16,0 3 0 0,0 3-176 0,2 3-36 0</inkml:trace>
  <inkml:trace contextRef="#ctx0" brushRef="#br0" timeOffset="9750.68">7634 508 1191 0,'0'0'52'0,"-3"5"12"0,3-5-51 0,-3 3-13 0,3-3 0 0,-3 5 0 16,0 1 102-16,3 1 18 0,0 7 3 0,-3-4 1 16,0-2-31-16,-3 5-5 0,0 6-2 0,0-6 0 15,0 3-16-15,-3 3-3 0,3-6-1 0,0-3 0 16,3 4-33-16,0-1-6 0,0 0-2 0,0-5 0 16,0 0-17-16,0 3-8 0,0-6 0 0,3-3 8 15,3 4-8-15,-3-6-11 0,0 0 3 0</inkml:trace>
  <inkml:trace contextRef="#ctx0" brushRef="#br0" timeOffset="9927.16">7750 378 1472 0,'0'0'65'0,"0"0"14"0,0 0-63 15,0 0-16-15,0 0 0 0,0 0 0 0,0 0 37 0,0 0 5 16,-6 6 1-16,6-6 0 0,-3 5-23 0,3-5-4 16,-3 3 0-16,0 2-1 15,0 0-70-15,0 3-13 0</inkml:trace>
  <inkml:trace contextRef="#ctx0" brushRef="#br0" timeOffset="10301.64">7812 553 691 0,'0'0'30'0,"0"8"7"0,0-3-29 0,0 1-8 0,0-6 0 0,0 0 0 15,0 7 216-15,0-1 43 0,0 2 8 0,0-3 1 16,0-2-160-16,0 7-33 0,-3 3-7 0,3-5 0 15,-3-2-34-15,0 2-6 0,0 2-2 0,3-2 0 0,-3 0 2 16,0 3 0-16,1-3 0 16,2 0 0-16,-3 2 0 0,0-2 1 0,0-8 0 0,3 5 0 15,-3 3 1-15,3-8 0 0,0 0 0 0,0 0 0 16,0 0-7-16,0 0-2 0,0 0 0 0,0 0 0 16,0 0-11-16,0 0-2 0,6-8-8 0,0 3 12 0,-4-8-12 15,4 5 0-15,0-3 0 0,0 3 0 0,-3-5 8 16,3 8-8-16,0-3 0 0,0 0 0 0,0-3 19 0,0 3-3 15,0-2 0-15,-6 10 0 0,3-8-27 0,-3 8-5 16,6-8-2-16,-6 8 0 16,3-5-18-16,3-3-3 0,0 2-1 0</inkml:trace>
  <inkml:trace contextRef="#ctx0" brushRef="#br0" timeOffset="10751.57">8116 646 1191 0,'0'0'26'0,"0"0"6"0,0 0 0 0,0 0 2 0,9 0-34 16,0 0 0-16,-3-8 0 0,3 8 0 0,-9 0 58 0,6-6 5 0,3 1 1 0,0 2 0 15,-1-2-13-15,-2-3-3 0,3 3 0 0,-3 0 0 16,-3-3-25-16,3 2-6 0,-3-2-1 16,3 1 0-16,-3-4 19 0,0-2 3 0,-3 5 1 0,0-5 0 0,3 7-3 0,0-7 0 15,-6 0 0-15,0 5 0 0,-3 3-4 0,3-1-2 16,-3 4 0-16,0-4 0 0,-6 6-2 0,3 0-1 16,0 0 0-16,-2 0 0 0,-1 6 6 0,-3-4 2 15,0 4 0-15,3-1 0 0,0 3-8 0,0-3-2 16,-3 8 0-16,3-5 0 0,6 5 11 0,-2 6 1 15,-4-6 1-15,3 6 0 0,-6-6-13 0,6 0-2 16,0 8-1-16,0-2 0 0,3-1-10 0,0 4-1 16,3-9-1-16,0 5 0 0,6 1 2 0,0-3 0 15,0-6 0-15,0-2 0 0,6 5-12 0,-3-5-14 16,0-2 3-16,0-1 1 0,9 3 34 0,-3-8 6 16,-6 0 2-16,8 0 0 0,1 0-32 0,3-8-16 15,-3 3 1-15,3-3 1 16,0-3-10-16,-3 3-3 0,3 0 0 0,-1-2 0 15,-2-4-121-15,0-4-25 0,-3 2-5 0</inkml:trace>
  <inkml:trace contextRef="#ctx0" brushRef="#br0" timeOffset="11100.05">8542 122 1036 0,'0'0'46'0,"0"0"10"15,0 0-45-15,-3-6-11 0,0 6 0 0,3 0 0 16,0 0 254-16,0 0 49 0,0 0 9 0,-6 0 3 0,0 6-178 0,0-4-35 16,3 9-7-16,0-3-2 15,-3 5-29-15,0 0-7 0,0 1-1 0,3 4 0 16,-6-5-32-16,0 6-6 0,3 2-2 0,-3-2 0 0,0-1 9 0,0 3 2 16,-5 0 0-16,2 3 0 15,0-3-4-15,-3 6-1 0,3-1 0 0,0 3 0 0,3-2-2 0,0 7 0 16,0-7 0-16,0 4 0 0,3-4-9 0,0-1-3 15,3 1 0-15,0 5 0 0,0-11-8 0,3 3 0 16,3-3 9-16,0-8-9 0,0 0 0 0,3 0 0 16,0-2 0-16,0-3 8 0,0 0-8 0,3-3 0 15,0 0 8-15,-3-5-8 0,3 0 0 0,0 0 8 16,0 0-8-16,0 0 0 0,3-5-8 0,-3-3-7 16,0 3-1-16,2-3 0 15,1 3-164-15,-3-3-32 0</inkml:trace>
  <inkml:trace contextRef="#ctx0" brushRef="#br0" timeOffset="12928.04">9399 280 691 0,'0'0'61'0,"0"0"-49"15,0 0-12-15,0 0 0 0,0 0 168 0,0 0 32 16,0 0 5-16,0 0 2 0,0 0-87 0,0 0-16 16,0 0-4-16,0 0-1 0,0 0-27 0,0 0-6 15,3 11-1-15,-3-3 0 0,0-3 4 0,-3 3 1 16,0 5 0-16,-3 1 0 0,0-1-11 0,0 0-3 16,-6 6 0-16,3-1 0 0,0 3-32 0,-3 3-8 15,-3 3 0-15,1-1-1 0,2 8-3 0,0-2 0 16,0-5 0-16,0-1 0 0,3 1-12 0,0-4 8 15,0-1-8-15,3-4 0 0,0-5 8 0,3 1-8 16,0-1 0-16,0-5 9 0,0 2-9 0,3-7 0 16,0-3 0-16,0 0 0 0,0 0 9 0,0 0-9 15,6-3 10-15,0-2-10 0,3-3 9 0,0-3-9 16,0-2 8-16,3 0-8 0,0 0 0 0,0-6 0 16,0 3 0-16,6-2 0 0,-1 5 0 0,-5-1 0 0,6 4 0 0,-3 2 0 15,3-5 8-15,-3-1-8 0,-3 7 8 0,0 1-8 16,0 1 0-16,-4 5 0 0,1 5-12 0,0-5 12 15,-3 6 0-15,0 1 0 0,0 1 0 0,-3 3 0 16,-3-3-8-16,3 5 8 0,-3 0 0 0,0 1 0 16,0 4 0-16,-3-5 0 0,0-5 0 0,0 6 0 15,0-1 0-15,0-3 0 0,0 4 0 0,0-1 0 0,-6 0 0 16,3-5 0-16,-6 3 0 0,4 2 0 0,-4-5-10 0,3-3 10 16,0 3-13-16,-3-3 5 0,0 3 8 0,0-3 11 15,0-5-3-15,3 8 0 16,-3-8-8-16,0 0 0 0,3 0 0 0,1 0 8 0,-1-5-8 0,0 2 0 15,0 3 0-15,0-5 0 0,3 5 0 16,0-8 0-16,0 3 0 0,3 0 0 0,0 2 0 0,3-2-11 16,0-3 1-16,0 2 0 15,3-1-158-15,3 1-31 0</inkml:trace>
  <inkml:trace contextRef="#ctx0" brushRef="#br0" timeOffset="13547.67">9619 624 1378 0,'0'0'30'0,"0"3"6"0,0-3 2 0,0 0 2 0,0 0-32 0,3 11-8 0,-3-11 0 0,0 0 0 16,0 0 52-16,3 5 8 0,3-2 3 0,-3-3 0 15,0 0-15-15,0 0-4 0,3-3 0 0,0-2 0 16,-3 5-4-16,3-6 0 0,3 1-1 0,-3 2 0 16,0-2-12-16,0 0-3 0,3 2 0 0,-1-2 0 15,1 5-5-15,-3-8-2 16,3 3 0-16,0-3 0 0,-3-5-17 0,0 2 0 0,0-2 8 0,-3 5-8 16,3-3 8-16,0 3-8 0,-6 0 9 0,3-2-9 15,-3 2 17-15,-3 8-2 0,3-8-1 0,0 8 0 0,-9 0 16 0,9 0 3 16,-12 2 1-16,3 4 0 0,-3-1-11 0,0 8-3 15,0-5 0-15,4 5 0 0,-4 1 21 0,0-1 4 16,3 5 1-16,-3-4 0 0,3 4-20 0,0-2-4 16,0 3-1-16,3-1 0 0,0-5-9 0,0 1-1 15,3-1-1-15,3 0 0 16,0 0-10-16,0-7 0 0,3 7 9 0,3-5-9 0,0-3 9 16,3 0-9-16,0-2 12 0,0 2-12 0,3 1 10 15,0-6-10-15,0 0 8 0,3-6-8 0,-7 6 0 16,7-8-14-16,3 3 2 0,3 0 0 15,-3 2-16-15,3-8-4 0,-3 4 0 16,-4 1 0-16,1-7-122 0,0 0-25 0,-3 0-5 0,6-1 0 16,-6-4-3-16,0 10 0 0,-3-5 0 0,0-1 0 15,3 9 80-15,-6-3 16 0,2-5 3 0,-5 2 1 0,0 3 87 16,0 1 20-16,0 1 2 0,-3 6 1 0,0 0 125 0,0 0 24 16,-6 6 6-16,3 1 1 0,0-1-40 0,-2 2-8 15,-1-3-2-15,0 8 0 0,0-5-41 0,0 5-8 0,0 1-1 16,0-1-1-16,0-3-22 0,3 4-5 0,-3-1-1 15,3 0 0-15,0-5-40 0,3 0-10 0,-3 3 0 0,3-4 0 16,3-1 0-16,0 2 0 0,-3-8 0 0,0 0 0 16,6 5-152-1,-6-5-32-15</inkml:trace>
  <inkml:trace contextRef="#ctx0" brushRef="#br0" timeOffset="13727.66">10140 325 633 0,'0'0'56'0,"-3"0"-44"16,-3 0-12-16,6 0 0 0,-6-5 324 15,3 5 64-15,-3 0 12 0,0 5 2 0,0-5-318 16,6 0-63-16,0 0-13 0,0 0-8 0,0 0 0 0,0 0 0 16,0 0 0-16</inkml:trace>
  <inkml:trace contextRef="#ctx0" brushRef="#br0" timeOffset="15101.58">10545 709 403 0,'0'0'36'16,"0"0"-36"-16,0 0 0 0,0 0 0 0,0 0 188 0,0 0 32 16,0 0 5-16,0 0 2 0,0 0-131 0,0 0-25 15,0 0-6-15,0 0-1 0,0 0-6 0,6 0-2 16,3-5 0-16,-3-3 0 0,-6 8-13 0,6-5-3 15,0-3-1-15,0 2 0 0,-1 1-16 0,1 2-3 16,0-7-1-16,0 7 0 0,-3-7 2 0,-3 7 1 16,3-2 0-16,0-6 0 0,-3 3 8 0,3 0 2 15,-3 3 0-15,0-3 0 16,0 3-12-16,-3-9-1 0,0 7-1 0,0-7 0 0,0 4-10 0,0-4-8 0,-3 7 12 0,-3 1-12 16,1-2 30-16,-1 3-1 0,0 5 0 0,-3 0 0 15,0 5 2-15,-3 3 0 16,3-2 0-16,-3 1 0 0,-3 7-18 0,3-1-3 15,-2 0-1-15,2 6 0 0,0-1 15 0,0 3 2 0,0-2 1 16,6-1 0-16,0-4-27 0,3 2 0 16,0 2 0-16,6-5 0 0,0 0 0 0,6 1 0 0,-3-9 0 15,3 8 0-15,0-7 0 0,6 1 0 0,0-1-14 0,3-4 5 16,0 4 9-16,3-6 0 0,-1 0 0 0,1-6 0 16,-3 4 0-16,0-4 0 0,3 1 0 0,-3-3 0 15,0 0 0-15,-6 3 0 0,3 0 0 0,-1-9 0 16,1 7 0-16,-3-7 11 0,3 9-3 0,-3-8 0 15,-3 5-8-15,3-3-11 0,-3 3 3 0,0 3 0 16,-3 2 8-16,-3 3 0 0,0 0 0 0,0 0 0 0,0 0 0 0,0 0 11 16,0 0-11-16,-6 8 12 0,0-2-12 0,0 7 0 15,-3-5 0-15,0 5 0 0,0 0 13 16,0 0 1-16,0 1 0 0,-3-1 0 0,1 5-3 0,-1-4-1 16,0 4 0-16,0 3 0 0,3-2-2 0,-6 7 0 15,3-7 0-15,0 7 0 0,0 1-8 0,0-1 8 16,0 1-8-16,4-1 8 0,-1-2-8 15,0 2 0-15,0 1 0 0,0-1 8 0,3 1-8 0,-3-1 0 16,3-5 0-16,0 3 0 0,0-5 0 0,0 2 0 16,3 0 0-16,-3-2 0 0,3-1-9 0,-3 1 9 15,0-3 0-15,0 2 0 0,3-5 0 0,-3 1 0 16,1-1 0-16,-1-8 0 0,3 3 0 0,-3-3 14 16,3 1-1-16,-3-4 0 0,0 4-13 0,0-1 0 15,0-5 0-15,0 0 0 0,-3-5 0 0,3-1 0 0,-3 4 0 16,0-4 0-16,0-7 0 0,3 2 0 0,-3 4 0 0,3-7-10 15,3-4 25-15,0 2 5 0,3-3 0 0,0 6 1 16,3-5-21-16,0-4 8 0,0 4-8 16,3-3 0-16,0 8 8 0,3-6-8 0,0 1 8 0,3-4-8 15,0 4 8-15,0 5-8 0,-3-6 8 0,3-2-8 16,3 8 0-16,2-1-12 0,1-4 2 16,0 5 0-1,0-1-236-15,3-4-47 0</inkml:trace>
  <inkml:trace contextRef="#ctx0" brushRef="#br0" timeOffset="15639.41">10732 743 1177 0,'0'0'52'0,"0"0"11"0,3 0-51 0,3-7-12 16,0 1 0-16,0 6 0 0,0-8 64 0,3 3 9 16,-3-3 3-16,3 3 0 0,0 5-10 0,-3-8-2 15,3 3 0-15,0-1 0 0,3 4-11 0,-3-4-2 16,-1-2-1-16,4 3 0 0,-3 5-17 0,3-5-3 16,0-3-1-16,-3 3 0 0,-3-3-9 0,3 8-3 0,0 0 0 0,-9 0 0 15,9 0-5-15,-9 0-2 16,0 0 0-16,0 0 0 0,0 0-10 0,9 5 12 15,-6 3-12-15,0 0 12 0,-3 2 4 0,-3-2 0 0,0-2 1 16,0 2 0-16,-3-3-2 0,0 8-1 16,0-10 0-16,0 7 0 0,-3-2-2 0,3 3-1 15,3-9 0-15,-3 9 0 0,0-8 3 0,3 2 1 0,-3-5 0 0,6 0 0 16,0 0-15-16,0 0 11 0,0 0-11 0,0 0 10 16,6-5-10-16,3 2 0 0,-3-8 0 0,6 4 8 15,0 1-8-15,-3-2 0 0,0-5 0 0,0 3 0 16,0 2 0-16,-3-6 0 0,2 1 0 0,-2 5 0 15,3-2 0-15,-3 2 0 0,0-3 0 0,-3 3 0 0,0 0 0 16,0 3 0 0,0-3 0-16,0 3 0 0,-3-3 0 0,0 2 0 0,0 6 0 0,0 0 0 0,0 0 0 0,0 0 0 15,0 0 0-15,0 0 0 0,0 0 0 0,0 0 0 16,0 0 0-16,3 6 0 16,-3-6 0-16,3 8 0 0,-3-8 0 0,3 5 0 15,3 3 0-15,-6-8 0 0,6 0 0 0,0 5 0 16,0-5 0-16,3 0 0 0,-6 0 0 0,3-5 0 15,3 5-157-15,0 0-27 0</inkml:trace>
  <inkml:trace contextRef="#ctx0" brushRef="#br0" timeOffset="16197.08">11268 664 1440 0,'0'0'128'0,"0"0"-103"0,0 0-25 0,0 0 0 15,0 5 73-15,0-5 10 0,0 0 1 0,0 0 1 16,0 0-17-16,6 8-4 0,-6-8-1 0,6 0 0 16,0 0-40-16,0 0-8 0,0 0-2 0,3-5 0 15,-3 2-13-15,0-2 11 0,3 5-11 0,0-5 10 16,0-3-10-16,-4 3 0 0,1-3 0 0,-3 8 8 15,3-6-8-15,-3-2 8 0,0-2-8 0,0 2 8 16,0 0 8-16,-3-5 0 0,0 2 1 0,0 3 0 16,-3-5 0-16,0 0 0 0,3 7 0 0,0-7 0 15,-6 0-9-15,0 5-8 0,-3 3 9 0,1 5-9 16,-1 0 21-16,-3 0-1 0,0 5-1 0,-3 3 0 0,0-3 17 0,3 9 3 16,0-1 1-16,-3 0 0 0,0 0-4 0,1 0 0 15,-1 6 0-15,3-3 0 0,0 2-16 0,3-4-3 16,-3 4-1-16,6-5 0 0,-3 1-7 0,6-1-1 15,-3 0-8-15,3 0 12 0,3-2-12 0,0-3 9 16,3 0-9-16,3-3 8 0,0 0-8 0,3 3 0 16,3-8 0-16,0 6 8 0,0-6 9 0,3 0 2 15,-3 0 0-15,2-6 0 0,1 1-19 0,3 2 0 16,-3-2 0-16,0 0 0 0,3-3 0 0,-3 0-19 0,0-3 3 0,-3-2 0 16,-1 5 16-16,-2-5-8 15,-3 0 8-15,-3 2 0 0,0 3 0 0,-3 3 0 16,3-8 0-16,-3-1 0 0,-6 1 0 15,0 0 0-15,0 0 0 0,-3-1 0 0,-2 7 0 0,-1-4 0 0,-3 8 0 16,0-7 0-16,0 10-9 0,0-3 9 16,6 6 0-16,-3-3-9 0,0 5-2 0,3-5 0 0,3 8 0 15,1-3 0 1,2 1-109-16,3 1-21 0,-3-1-5 0</inkml:trace>
  <inkml:trace contextRef="#ctx0" brushRef="#br0" timeOffset="16957.09">11218 1220 1324 0,'0'0'118'0,"0"0"-94"16,0 0-24-16,0-8 0 0,0 3 94 0,3-3 14 16,-1 2 4-16,1-7 0 0,-3 0-39 0,3 0-7 15,6-1-2-15,0 1 0 0,3-5-8 0,0-4-1 16,0 4-1-16,3-9 0 0,3 1-37 0,-3-6-7 0,5 6-2 0,-2-6 0 15,-3 0 10-15,3-2 2 0,0 2 0 0,0-8 0 16,3 9-20-16,-9-1-16 16,-1 3 4-16,4-3 0 0,0-5 12 0,0 3 16 0,0 7-3 0,3-5-1 15,-3 11-12-15,6-10 0 0,-4 9 8 0,4-1-8 16,0 1 21-16,-3 9 2 0,3-5 0 0,0 4 0 16,2 1-23-16,-2 0 0 0,3 0 0 0,-3 0 0 15,-6-1 0-15,3 4 8 0,0 2-8 0,-4-5 8 16,-2 7-8-16,3-7 0 0,-3 5 0 0,-3 3 0 15,3-1 0-15,-3 4 0 0,-3-3 0 0,0 5 0 16,0 0 0-16,-3 5 0 0,0-5 0 0,0 8 0 16,-3-3 0-16,0 3 14 0,0 3-3 0,-3-3-1 15,-3 5 18-15,3-5 3 0,-3 5 1 0,0 0 0 16,0-2 6-16,-3 2 2 0,3 0 0 0,-3-5 0 0,-3 5-7 0,3-2-1 16,0-3 0-16,-3-3 0 0,1 8-12 0,-1-5-4 15,0 0 0-15,3 3 0 0,-3-3-16 0,3 5 0 16,3-2 8-16,3-3-8 0,0-1 0 0,0 4 10 15,0 2-10-15,6 1 8 0,3-7-8 0,0 7 0 16,0-4 0-16,3-2 0 0,3 5-11 0,-3-5 3 16,0 3 0-16,3-3 0 0,-4 0-4 0,4 2 0 15,-3-2 0-15,0-2 0 16,-3 2-23-16,0-3-5 0,0 3 0 0,0-3-1 0,0 3 25 0,-3 3 4 16,-3-9 2-16,3 9 0 0,-3-11 10 0,0 8 0 15,-3 0 0-15,3-8 0 0,-3 10 0 0,0-2 0 16,-3 5 0-16,6-13 0 0,-9 6 10 0,0 7 1 15,0-8 0-15,-3 3 0 0,0-2 13 0,4 1 2 16,-4-1 1-16,0-6 0 0,-3 2-6 0,6 4-1 16,-3-6 0-16,3 0 0 0,0-6-12 0,3 6-8 15,0-2 8-15,3 2-8 0,-3-6 0 0,6 6 0 0,-3 0 0 0,3-7 0 32,0 1-47-32,6 1-13 0,0 2-4 0</inkml:trace>
  <inkml:trace contextRef="#ctx0" brushRef="#br0" timeOffset="17620.04">12108 664 979 0,'0'0'87'0,"0"0"-70"0,0 0-17 0,0 0 0 0,0 0 243 0,0 0 45 15,0 0 8-15,0 0 3 0,0 0-202 0,0 0-40 16,8 0-8-16,-2 0-1 0,3-5-13 0,0 5-3 15,0-8 0-15,3 3 0 0,-3-3-19 16,-3 2-4-16,3 1-1 0,0 2 0 0,0-10 20 0,-3 8 4 16,0-3 1-16,0-5 0 0,0 2-33 0,0-2 0 15,-3 5 0-15,0-5 0 0,-1 0 13 0,1-1-4 16,-6 4-1-16,3 2 0 0,-2 0 7 0,-4 3 1 16,-3-1 0-16,-3 6 0 0,0 0 19 0,0 6 4 15,0-1 1-15,-3 8 0 0,0 0-16 0,-3 1-4 16,-2 7 0-16,2-3 0 0,3 1 2 0,0 2 0 15,3 0 0-15,3-2 0 0,3-1 0 0,3-5 0 0,0 6 0 16,3-6 0-16,0-5-22 0,3 5 0 0,3-2 0 0,3-3 0 16,-3-3 0-16,6 3 0 0,0-3 0 0,3-5 0 15,0 3 0-15,-1 2 0 0,-14-5 0 0,15 0 0 16,3-5 0-16,0 2 0 0,0 3 0 0,3-5 0 16,-6 0 0-16,5-3 0 0,-2 2 0 0,0-1 0 15,-6-4 0-15,3 3 0 0,0 0 0 16,-6 3 0-16,-3-3 0 0,0 3 0 0,3-3 0 15,-3 2 0-15,0-2 0 0,-6 8 0 0,5 0 0 0,-5 0 0 32,0 0-21-32,0 0-9 0,0 0-2 0,0 0 0 0,3 3 52 0,0 8 9 0,3-3 3 0,-3-3 0 15,-3-5-32-15,0 0 0 0,0 0 0 0,0 8 0 16,0-8 0-16,0 0 0 0,0 0 0 0,0 0 0 0,0 0 0 16,9 0 0-16,-3 0 0 0,3 0 0 0,-3-8 0 0,3 3 0 15,0 5 0-15,0-8 0 0,0 2 0 0,0 1 0 16,0 2 0-16,-3-2 0 0,3 5 0 0,-3-5 0 15,-6 5 0-15,3 0 0 0,2 5 0 0,1-5 0 16,-6 0 0-16,0 0 0 0,3 5 0 0,-3 9 0 16,0-6 0-16,-3 5 0 0,0 0 0 0,0-5 0 15,0 8 0-15,-2-3 0 0,2-5 8 0,0 5 0 16,6 0-8-16,-3-5 12 0,0 3-2 0,3-8-1 16,2 7 0-16,1-2 0 0,0-8-9 0,3 0 0 15,0 0 0-15,3 0 0 0,3 0 0 0,0 0 0 16,-3-8 0-16</inkml:trace>
  <inkml:trace contextRef="#ctx0" brushRef="#br0" timeOffset="18721.09">13009 757 230 0,'0'0'20'0,"0"0"-20"0,0 0 0 0,0 0 0 0,0 0 208 0,0 0 36 0,0 0 8 0,0 0 2 15,0 0-104-15,0 0-21 0,0 0-4 0,0 0-1 16,0 0-35-16,0 0-7 0,0 0-2 0,0 0 0 0,0 0-7 0,0 0-1 16,0-8-1-16,0 2 0 0,0 6-1 0,3-7 0 15,3 1 0-15,-3 1 0 0,0 2-22 0,3-7-4 16,0 2 0-16,0 0-1 0,3-3-21 0,0 3-4 15,3 0-1-15,-3-2 0 0,-6-3 18 0,3-1 3 16,6 6 1-16,-3-2 0 16,0 2-27-16,-1 0-12 0,4-5 10 0,-3 0-10 0,0 7 0 0,0-2 0 15,0 3 0-15,0-3 0 0,0 3 0 0,0 5 0 16,-9 0 0-16,0 0 9 0,0 0-9 0,9 0 0 16,-6 8 0-16,3-3 0 0,-3 8 8 0,-3-5-8 15,0 5 12-15,0 6-4 0,-3-6 1 0,0 0 0 16,-3 6 0-16,0-6 0 0,-3 6-9 0,3-6 12 15,-3 0-12-15,0 3 12 0,0-5-12 0,0 2 10 16,0 0-10-16,0-5 10 0,3 3 1 0,-2-4 0 16,5-1 0-16,0 2 0 0,0-3 1 0,0-2 1 0,3 2 0 0,0-5 0 15,0 0-13-15,0 0 0 0,0 0 0 0,9 0 0 16,-3-5 0-16,5 2 0 0,1-2 0 0,0-3 0 16,-3 2 0-16,3-1 11 0,0-4-3 0,3-2-8 15,0-1 8-15,-3 1-8 0,0 0 0 0,2 5 0 16,-2-5 0-16,0 0 0 0,-3-1 0 0,3 4 0 15,-3 2 0-15,0 0-9 0,0-3-1 0,0 3 0 16,0 8 10-16,0-5 14 0,0-3-3 0,0 8-1 16,-1-5-10-16,1 5-11 0,-3 0 3 0,0 0 0 15,3 0 8-15,0 0 0 0,-3 5 0 0,-3 3 0 16,3-8 0-16,-3 5 0 0,3 3 0 16,0-2 0-16,-3 2 0 0,3-8 0 0,-3 5 0 0,0 3 0 15,-3-3 0-15,3 0 0 0,-6 3 0 0,0-2 0 16,3 2 8-16,-3 0 3 0,-3 2 1 0,3-2 0 15,0 5 6-15,-3-2 2 0,3-3 0 0,0 0 0 16,0 2-8-16,0-2 0 0,-3 0-1 0,6 3 0 0,-3-9-11 0,3 4 8 16,3-1-8-16,3 3 8 0,-6-8-8 0,6 0 0 15,3 5 0-15,3-5 0 0,0 3 0 0,0-6 0 16,0 3 0-16,-1 0 0 0,1-5 0 0,0 0-19 16,3 2 3-16</inkml:trace>
  <inkml:trace contextRef="#ctx0" brushRef="#br0" timeOffset="21639.67">14277 685 288 0,'0'0'25'0,"0"0"-25"0,0 0 0 0,0 0 0 15,0 0 199-15,0 0 34 0,0 0 7 0,0 0 2 0,0 0-88 0,0 0-18 16,0 0-3-16,0 0-1 16,0 0-18-16,0 0-4 0,0 0-1 0,0 0 0 15,0 0-32-15,0 0-6 0,0 0-2 0,0 0 0 0,0 0-23 0,0 0-5 16,0 0-1-16,6 6 0 0,0-1-8 0,0-5-3 16,0 8 0-16,3-8 0 15,-3 0-13-15,3 0-4 0,0 0 0 0,3 0 0 0,-3-5-12 0,3 2 0 16,0 3 0-16,0-5 0 0,-1-3 10 0,-2 2-1 15,6-2 0-15,-6 3 0 0,-3 0-9 0,3-3 0 16,0 3 0-16,-3-3 0 0,0 2 8 0,0-2-8 16,-3 3 0-16,-3 5 8 0,0 0-8 0,0-8 0 15,0 3 9-15,-3-3-9 0,-3-5 9 0,0 7-9 16,0-7 12-16,0 8-12 0,0-3 23 0,0 0-3 0,-3-3 0 0,-3 6 0 16,3 3-20-16,-3-4 0 15,1 6 0-15,-4 6 0 0,0-4 0 0,0 3 0 16,3 6 0-16,-3-3 0 0,0 5 8 0,0 0-8 0,3 6 8 15,-2-6-8-15,2 8 11 0,0-7-3 0,0 4 0 0,-3 1 0 16,3-3 11-16,3 2 1 0,0 1 1 0,3-6 0 16,0 0-21-16,3 0 0 0,0 0 0 15,3 1 0-15,0-9 0 0,3 8 0 0,3-5 0 16,3-3 0-16,0 3 0 0,0-2 0 0,3-6 0 16,0 5 0-16,-3-5 0 0,6 0 0 0,0 0 0 15,-1 0-8-15,-2-5 8 0,3-1 16 0,0 6-4 0,0-8-1 31,0 3-38-31,-3 5-7 0,-3-8-2 0,3 8 0 0,-3-5-216 0,2-3-44 0</inkml:trace>
  <inkml:trace contextRef="#ctx0" brushRef="#br0" timeOffset="21893">14676 593 1324 0,'0'0'118'0,"0"0"-94"16,0 0-24-16,0 0 0 0,0 0 172 0,0 0 29 16,0 5 7-16,-3 3 0 0,3-3-79 0,0 3-16 15,-3-3-3-15,-3 9-1 0,3-1-41 0,0 0-9 16,-3 0-2-16,-2 6 0 0,-1-3-26 0,3 2-6 16,-3-5-1-16,3 1 0 0,-3-1-12 0,3 0-4 15,3-2 0-15,0 2 0 0,0-5-8 0,0-3 0 16,0 3 0-16,3-3 0 15,0-5-60-15,0 0-13 0,0 0-3 0</inkml:trace>
  <inkml:trace contextRef="#ctx0" brushRef="#br0" timeOffset="22076.51">14828 365 1908 0,'0'0'84'0,"0"0"18"16,0 0-82-16,0 0-20 0,0 0 0 0,0 0 0 16,0 0 87-16,0 0 13 0,-9 0 2 0,9 0 1 15,0 0-75-15,0 0-14 0,-3 5-3 0</inkml:trace>
  <inkml:trace contextRef="#ctx0" brushRef="#br0" timeOffset="22664.85">14864 624 1378 0,'0'0'61'0,"0"0"13"0,0 0-59 16,0 0-15-16,0 0 0 0,0 0 0 0,3 3 104 0,-3-3 19 0,0 0 3 0,0 0 1 15,0 0-50-15,6 5-9 0,-6-5-3 0,3 6 0 16,-3-6-6-16,0 8-2 0,-3 2 0 0,3-2 0 15,-6 5-25-15,3-5-4 0,-3 3-2 0,0 2 0 16,-3 0 18-16,0 1 4 0,3-7 1 0,0 7 0 16,0-4-10-16,0 4-3 0,0-7 0 0,3-1 0 0,3 2-15 0,0-3-3 15,-3 3-1-15,3-8 0 0,0 0-17 0,0 0 0 16,0 0-13-16,9 5 5 0,0-5 8 0,3-5 14 16,-3 5-3-16,3-5-1 0,-3 2-10 0,0-2 0 15,3-3 0-15,-3 2 0 0,3-1 0 0,-4-7 0 16,4 9 0-16,0-8 0 0,0 5-15 0,0-3 2 15,3-2 0-15,-3 5 0 0,0 3 13 0,-3-3 0 16,3 3 0-16,-3-1-9 0,-9 6 9 0,6-2 0 16,2-4-9-16,-8 6 9 0,0 0 0 0,0 0 0 15,0 0 0-15,0 0 0 0,0 0 0 16,0 0 0-16,6 8 0 0,-3 3 0 0,-3-3 0 0,0-3 0 16,0 3 9-16,-3 0-9 0,3 3 0 0,-6-4 8 15,0-1-8-15,4 7 0 0,-1-8 0 0,0 9 9 16,-3-7-9-16,3-1 0 0,-3 2 9 0,3-3-9 15,3 3 0-15,0-3 9 0,0-5-9 0,0 0 10 16,0 8-10-16,0-8 10 0,0 0-10 0,9 0 0 0,0 5-10 16</inkml:trace>
  <inkml:trace contextRef="#ctx0" brushRef="#br0" timeOffset="23086.73">15278 730 288 0,'0'0'25'16,"0"0"-25"0,0 0 0-16,0 0 0 0,0 0 305 0,0 0 56 0,0 0 11 0,0 0 3 15,6 0-243-15,-1 0-49 0,4 0-10 0,-3 0-1 16,3 0-28-16,0-8-6 0,-6 8-1 0,6-5 0 0,-3 0-29 0,3 2-8 15,-3-2 0-15,3 0 0 0,0-3 8 0,0 0 0 16,-3 2 0-16,0-2 0 0,0 3 2 0,0-3 1 16,0 3 0-16,-4 0 0 0,4-3 20 0,-3 2 4 15,-3-2 1-15,3 3 0 0,-6 0-3 0,3 2 0 16,0-2 0-16,-3-3 0 0,-3-3-2 0,4 3-1 16,-4 1 0-16,0 7 0 0,-3-6 2 0,-3 6 1 0,0 6 0 0,0 1 0 15,-3 7 11-15,0-1 1 16,0 0 1-16,-3 6 0 0,4-6-15 0,-4 5-3 0,6-4-1 0,-3 7 0 15,6-8-8-15,-3 6-2 0,3-1 0 0,3-5 0 16,0 1-7-16,3-1-2 0,-3 0 0 16,6 0 0-16,3 0-8 0,0-5 0 0,6-2 0 0,0 2 8 15,6-3-8-15,3-5 0 0,3 0 0 16,0 0 0 0,-1-5-44-16,7 5-4 0,0-8 0 0</inkml:trace>
  <inkml:trace contextRef="#ctx0" brushRef="#br0" timeOffset="23726.01">16171 376 748 0,'0'0'67'0,"0"0"-54"0,0 0-13 0,0 0 0 0,0 0 165 0,0 0 31 0,-3 2 5 0,0 9 2 16,0-3-72-16,-3-3-15 0,3 8-2 0,-3 1-1 0,0-1-40 0,0 8-8 15,0 3-1-15,-3 2-1 0,0 9-20 0,0-9-4 16,0 6-1-16,0-6 0 0,3 6-14 0,-3-5-2 16,0-1-1-16,0-7 0 0,1 7-21 0,-1-7 9 15,0 2-9-15,0-8 0 0,0 5 0 0,3-4 0 16,0-1 0-16,3-5 0 0,0 2-8 0,0-2-9 16,3 0-2-16,0-8 0 15,0 0-166-15,0 0-34 0</inkml:trace>
  <inkml:trace contextRef="#ctx0" brushRef="#br0" timeOffset="24196.37">16569 320 345 0,'0'0'31'0,"0"0"-31"0,0 0 0 0,0 0 0 15,0 0 378-15,0 11 70 0,-6-9 13 0,3 9 3 16,-2-3-307-16,-1-3-61 0,-3 8-13 0,0-5-3 16,3 3-26-16,-3 2-6 0,-3 3 0 0,0 3-1 15,0 4-27-15,0-1-6 0,-3 4-1 0,-3 6 0 0,-2 0 4 0,2-6 1 16,-6 8 0-16,0-7 0 0,0-3-18 0,1 2 10 16,2-5-10-16,-3 3 8 0,0-11-8 0,6 3 10 15,0 3-10-15,3-11 10 0,1 5-10 0,2-3-9 16,3-2 9-16,3-8-13 0,-3 6 13 0,9-6 0 15,0 0 0-15,0 0 0 0,0 0 0 0,0 0 0 16,3-6 8-16,3-7-8 0,3 5-8 16,-3 3-9-16,3-8-2 0,2-1 0 0,1 1 3 15,-3 5 0-15,0-2 0 0,0 2 0 0,0 2 16 16,0-1-8-16,0 1 8 0,-6 6 0 0,3-5 0 0,-6 5 0 16,0 0 0-16,0 0 0 0,0 0 0 0,3 5 0 15,-6 8 0-15,3-7 0 0,-3 7 9 0,0 0-1 16,0 0 0-16,3 1 0 0,0-6 0 0,0 5 0 15,0 0 0-15,0-2 0 0,3 2-8 0,3-5 12 16,-3 2-12-16,3-2 12 0,3 0-12 16,-3 3 0-16,3-8 0 0,0 2 8 0,2 0-8 0,4-2 0 15,-3-3 0-15,0 0 0 16,3-3-43-16,0 3-10 0,0-5-3 0</inkml:trace>
  <inkml:trace contextRef="#ctx0" brushRef="#br0" timeOffset="24746.37">16620 802 345 0,'0'0'15'0,"0"0"4"16,0 0-19-16,0 0 0 0,0 0 0 0,0 0 0 0,0 0 319 0,0 0 60 0,6 5 12 0,-6-5 2 15,0 0-250-15,6 8-51 0,0-8-9 0,3 0-3 16,-3 0-35-16,-6 0-7 0,0 0-2 0,9 0 0 0,6-5-5 0,-4 2-2 15,-5-2 0-15,3-1 0 0,0-2-21 0,-3 3-8 16,0-3 0-16,0 0 0 0,3 3 0 0,-6-8 8 16,0 7-8-16,0-1 0 0,-6-4 9 0,3 3-1 15,0-5 0-15,-3 5 0 0,-3 3 4 0,3-3 0 16,0-3 0-16,0 3 0 0,-3 3 16 0,0 2 4 16,0-2 1-16,-3 0 0 0,-3 5-20 0,1 0-4 15,-4 5-1-15,3 3 0 0,-3-3 20 0,0 3 3 16,-3 3 1-16,0 2 0 0,3 0-1 0,-2-5 0 15,5 11 0-15,-3-6 0 0,3 0-22 0,0 0-9 16,0 0 8-16,6 1-8 0,-3-1 0 0,3 5 8 16,3-4-8-16,0-1 0 0,0 0 8 0,3 0-8 15,6 1 8-15,-3-1-8 0,3-8 0 0,0 3 0 16,0 0 0-16,6-3-11 0,0-5 11 0,0 0 0 16,3 0 0-16,-3-5 0 0,5-3 0 0,-2 0 12 15,0 3-4-15,3-3 0 0,3-5-8 0,-3-1 0 0,-3 4 0 0,-3-3 0 16,-4 5 0-16,1-6 0 0,0 1 0 0,0 3 0 15,0 2 0-15,-3-6 0 0,-3 1 0 0,-6 0 0 16,0 8 0-16,0-9 0 0,0 1 0 0,3 0 0 16,0 5 0-16,-6 3 0 0,0-3 0 0,-3 3 0 15,6 5 0-15,-6 0 0 0,-8 0 0 0,5 5 0 16,3-5 0-16,-3 8 0 0,0-3 0 0,3 3 0 16,0-3 0-16,0 3-12 0,0-2 4 0,3 1 0 15,0-1-108 1,3-1-22-16,3-5-4 0</inkml:trace>
  <inkml:trace contextRef="#ctx0" brushRef="#br0" timeOffset="25200.06">16909 691 1980 0,'0'0'88'0,"0"0"17"0,-6 5-84 15,3-5-21-15,0 3 0 0,-3 2 0 0,3 0 81 0,0 3 12 0,-3-3 3 16,-3 3 0-16,3 5-38 0,0-7-7 16,0 7-2-16,-6 0 0 0,3 0-19 0,0 1-4 0,0-1-1 0,4 0 0 15,-1 0-7-15,0 1-2 0,0-1 0 0,0 0 0 16,0 0-3-16,0 1-1 0,6-4 0 0,0 3 0 16,0-5-4-16,0-2 0 0,6 2 4 15,3-8-12-15,3 5 11 0,-3-10-11 0,2 5 10 16,4-8-10-16,0-3 0 0,-3 3-10 0,3-5 10 15,0 0 0-15,0-1 0 0,-3 1 0 0,3 0 0 16,-4-6 0-16,1 6 0 0,3 0 0 16,-3 0 0-16,-3-1 0 0,3 1 0 0,0 5 0 15,-3-2 0-15,0 2 0 0,0 2 0 0,-6 6 8 0,3-7-8 16,0 7 0-16,-6 0 0 0,0 0 0 0,0 0 0 16,-6 13 0-16,3 0 13 0,0-5-4 0,0 5-1 15,3-2 6-15,-3 2 1 0,-3 0 0 0,3 0 0 16,-3 6-6-16,6-6-1 0,-3 0 0 0,0 1 0 0,0-1-8 15,3 0 0-15,0 0 0 0,3-5 0 0,0 6 0 0,0-9 0 16,0 0 0-16,6-2 0 0,0 2 0 0,0-5 0 16,2-8 0-16,1 8 0 0,3-10-24 0,0 2 4 15,-3-3 0-15,3 3 0 16,0-5-164-16,0 0-32 0,-3-6-6 0</inkml:trace>
  <inkml:trace contextRef="#ctx0" brushRef="#br0" timeOffset="25462.36">17656 175 2026 0,'-18'0'90'0,"12"5"18"0,6-5-86 16,0 0-22-16,-6 3 0 0,-3 2 0 0,-6 0 107 0,6 3 17 16,3-3 3-16,-3 9 1 0,-5-1-56 0,2 0-12 0,3 8-1 0,-3-2-1 15,0-1-26-15,0 3-4 0,-3 3-2 0,3 3 0 16,0-6-14-16,0 11-4 0,-2 2 0 0,-1 6 0 15,0 5-8-15,0-8 0 0,0 2 9 0,3-4-9 16,3-3 0-16,-3-6 0 0,0 0 0 0,3-2 8 16,3-3-8-16,1-2-10 0,2 2 10 0,-3-8-13 15,3 1-18-15,0-4-3 0,6 3-1 0,-3-5 0 16,0-2-61-16,0-6-12 0,0 0-2 0,0 0-1 16,0 0-101-16,0 0-20 0,0 0-4 0</inkml:trace>
  <inkml:trace contextRef="#ctx0" brushRef="#br0" timeOffset="25816.37">17260 836 576 0,'0'-8'51'0,"0"-5"-41"15,-6 0-10-15,3-1 0 16,0 1 175-16,-3 0 33 0,3 0 6 0,-3 7 2 0,-3-1 0 16,0-4 1-16,3 3 0 0,0 3 0 0,0 2-75 0,1-2-15 15,2 0-3-15,0 2-1 0,3 3-55 0,0 0-10 16,0 0-2-16,0 0-1 0,11 0-37 0,-2 0-7 16,3 3-2-16,3-3 0 0,0-3-9 0,3 3 8 15,0 0-8-15,-3 0 8 0,3 0-8 0,-1 0 0 16,-2 0 0-16,0 0 8 0,0 0-8 0,-3 0 0 15,3-5 0-15,-6 5 0 0,0 0 0 0,3 0-16 16,-1 0 4-16,-2-6 1 16,0 6-31-16,0 0-6 0,3-2-2 0,0 2 0 15,-6-6-2-15,0 6 0 0,0 0 0 0,0 0 0 0,3-5 24 0,-3 5 5 16,-6 0 1-16,0 0 0 0,6 5 22 0,-3 1-9 0,-3-6 9 0,-3 8 0 16,3-3 0-16,-3 3 0 0,0 0 0 0,0 2 0 15,0-2 18-15,-3 5 7 0,3 1 2 0,0-4 0 16,-3-2 10-16,0 5 3 0,6-5 0 15,-6 3 0-15,3 2-17 0,0-5-3 0,3 0-1 0,0 3 0 16,-3-3-19-16,0-3 10 0,3 0-10 16,0 3 8-16,3-3-8 0,-3 3 8 15,0-8-8-15,0 0 8 16,6 0-48-16,-3 0-9 0,-3 0-3 0</inkml:trace>
  <inkml:trace contextRef="#ctx0" brushRef="#br0" timeOffset="25996.89">17763 431 2156 0,'0'0'96'0,"-9"6"19"0,3-6-92 16,0 5-23-16,6-5 0 0,-6 0 0 0,0 8 0 0,0-3 0 15,3 3 0-15,3-3 0 0,0 3 0 0,3 3 0 16,-3 2-10-16</inkml:trace>
  <inkml:trace contextRef="#ctx0" brushRef="#br0" timeOffset="26476.48">17674 788 633 0,'0'0'28'0,"3"-5"6"16,-3 3-34-16,3-4 0 0,3-2 0 0,0 3 0 0,-3 0 184 0,2 2 29 0,1-2 7 0,3-1 0 16,-9 6-88-16,0 0-19 0,6-2-3 0,-6 2-1 15,0 0-28-15,0 0-5 0,0 0-2 0,0 0 0 16,0 0-1-16,0 8 0 0,-3 0 0 0,3 2 0 16,-3 4-17-16,0-7-4 0,-3 7-1 0,0-6 0 15,1 2 0-15,5 3 0 0,-3-5 0 0,0 3 0 16,0-3-31-16,0-3-7 0,6 3-1 0,-3-8 0 15,0 0-12-15,9 5 8 0,2-5-8 0,1 0 0 16,3 0 9-16,-3-5-9 0,6 0 8 0,-3 2-8 0,0-7 0 16,0 2 8-16,0 2-8 0,-4-2 0 15,1-2 0-15,-3 2 0 0,3 0 0 0,0-3 0 0,-3 3 0 0,-3 1 0 16,3 1 0-16,0-2 0 0,-6 8 0 0,0-5 0 16,-3 5 0-16,0 0 0 0,0 0 0 0,0 0 0 15,0 0 0-15,0 0 0 0,6 5 16 0,-3 3 0 16,-3 0 1-16,0 3 0 0,0-3 9 0,0 5 2 15,-3-5 0-15,3 2 0 0,-6 4-9 0,3-1-2 16,3 0 0-16,-3-5 0 0,0 3-2 0,0-3-1 16,3-3 0-16,3 3 0 0,-3 5-14 0,3-8 0 15,0 3 0-15,0-2 0 0,3 2 0 0,-3-8 0 16,3 0 0-16,0 5 0 0,0-5 0 0,3 0 0 16,-4 0 0-16,1-5 0 15,6 5-87-15,-3-8-20 0,3 2-4 0</inkml:trace>
  <inkml:trace contextRef="#ctx0" brushRef="#br0" timeOffset="27466.52">18263 841 1605 0,'0'0'35'0,"0"0"7"0,0 0 2 0,0 0 2 0,0 0-37 16,0 0-9-16,0 0 0 0,0 0 0 0,0 0 70 0,0 0 12 15,0 0 2-15,0 0 1 0,0 0-17 0,0 11-4 16,0-3-1-16,0-8 0 0,0 0-25 0,3 5-5 0,-3-5-1 0,0 0 0 15,0 0-14-15,6 0-3 0,0 0-1 0,0 0 0 16,3-5-5-16,0 5-1 0,-3-5 0 0,0-3 0 16,6-3-8-16,-3 3 0 0,-4 0 9 0,4 3-9 15,-3-8 0-15,0 5 8 0,0-3-8 0,-3 3 0 16,-3 0 8-16,3-2-8 0,-3 2 8 0,-3 2-8 16,-3-1 10-16,0 7-2 0,0-6-8 0,-3 1 12 15,3 2-12-15,-2 3 11 0,-1 0-11 0,-3 8 10 16,0-8 10-16,-3 6 1 0,3 1 1 0,-6 4 0 15,-3-3-7-15,3 5-2 0,4 0 0 0,-4 1 0 16,3-1-5-16,0 0 0 0,3 6-8 0,0-6 12 16,6 0-12-16,3 0 0 0,-3 1 0 0,6-6 0 15,6 2 0-15,0-2 0 0,0-3-8 0,6-2 8 16,0 2 0-16,3-5-8 0,-3-5 8 0,0 2 0 0,5-2-12 0,-5 5 4 16,6-8 8-16,-6-2-13 0,3 2-3 0,-3 0 0 15,0 2 0-15,-3-7 0 0,3 5 16 0,0-2 8 16,-3 2 0-16,-1 2-8 0,1-2 0 0,-3 8 0 15,-6 0 0-15,0 0 0 0,0 0 0 0,0 0 0 16,0 0 0-16,0 0 0 0,-3 8 0 0,0-2 0 16,-3 7-10-16,0 0 10 0,1 6 0 0,-1-3 0 15,0 2 14-15,0 1-4 0,0 7-10 0,-3-5 0 16,0 6 9-16,0 2-9 0,-3 0 8 0,3 3-8 16,0-6 10-16,0 6-10 0,-3-6 8 0,0 1-8 15,3 4 0-15,-2-4 0 0,2 5 0 0,-3-6 8 16,0 1-8-16,3-1 0 0,3 1 0 0,-3-1 0 0,-3 6 0 15,3-6 0-15,0-2 0 0,0 2 0 0,0 1 0 16,3-6 0 0,-2-2-23-16,-4 2-4 0,3-3-1 0,-3 1 0 0,3-6 28 0,-3 0 0 15,3 1 0-15,-3-7 0 0,3 4 20 0,-3-8 10 16,3 2 2-16,0 0 0 0,0-5 7 0,-2 0 1 0,5 0 1 0,-3-5 0 16,3-3 1-16,-3 3 0 0,3-3 0 0,0 3 0 15,0-9-11-15,0 1-3 0,3 0 0 0,3-6 0 16,0-2-12-16,3-3-2 0,0-2-1 0,0 5 0 15,3-3-13-15,0 3 11 0,3-3-11 0,0 3 10 16,0 0-10-16,3-3 0 0,-1 3 0 0,4 2 0 0,3-7 0 16,0 4 0-16,0 4 0 0,3 5 0 0,-3-6 0 15,2-2 0-15,4 2 0 0,0 6 0 16,-3-5-59-16,3-1-4 0,0 3-1 0,-1-7 0 16,-2 7-169-1,0-8-35-15</inkml:trace>
  <inkml:trace contextRef="#ctx0" brushRef="#br0" timeOffset="27865.17">18579 794 2055 0,'-6'0'91'0,"6"0"19"0,-6 0-88 0,6 0-22 15,0 0 0-15,0 0 0 0,0 0 22 0,0 0 0 16,0 0 0-16,0 0 0 0,0 0 0 0,0 0 0 0,9 0 0 0,0 2 0 15,2 4 2-15,1-12 0 0,0 4 0 0,0 2 0 16,0-6-24-16,0 6 0 0,0-7 0 0,0 1 8 16,0 1-8-16,-3-3 0 0,0 3 8 0,-1-3-8 15,1 2 0-15,-3-1 8 0,0-4-8 0,0 3 0 16,-3 0 9-16,0-2-9 0,-3 2 12 0,0 0-12 16,-3-3 39-16,0 3 1 0,-3 3 0 0,0 2 0 15,-3-2-20-15,1 5-4 0,-4 0-1 0,-3 8 0 16,0-3 27-16,-3 0 6 0,-3 3 0 0,0 6 1 15,3-1-23-15,4 0-5 0,-1 0-1 0,3 0 0 16,0 6-20-16,3-6 9 0,0 6-9 0,3-6 0 16,3 0 0-16,3 3 0 0,3 3 0 0,0-9 0 15,0 3 8-15,0 1-8 0,6-1 0 0,3-5 0 16,0 0 0-16,3-3 0 0,2 0 0 0,1-2 0 0,0-3 0 0,0 0 0 16,3-3 0-16,0-2 0 15,-3 5-67-15,-1-8-17 0,1-2-3 0,-3 2-1 16,3-6-122-16,-3 6-25 0,0-5-5 0</inkml:trace>
  <inkml:trace contextRef="#ctx0" brushRef="#br0" timeOffset="34916.78">18888 749 403 0,'0'0'36'0,"0"0"-36"16,0 0 0-16,0 0 0 0,6-6 118 0,0-1 17 15,-3 7 3-15,-3 0 1 0,3-6-52 0,3-2-11 16,-3 8-1-16,-3 0-1 0,0 0 5 0,0 0 1 16,3-5 0-16,-3 5 0 0,6-5-5 0,-6 5-1 15,0 0 0-15,0 0 0 0,6-3-10 0,-6 3-1 16,0 0-1-16,0 0 0 0,0 0-13 0,0 0-2 16,0 0-1-16,0 0 0 0,0 8-6 0,0 0-2 15,0 3 0-15,-3-4 0 0,3 7-12 0,-3-4-2 16,-3-2-1-16,3 5 0 0,-3-5-11 0,0 3-3 15,0 2 0-15,0 0 0 0,3-5 20 0,-3 6 4 16,3-4 1-16,0-2 0 0,0 5-22 0,0-7-12 16,3 2 12-16,-3 0-12 0,3-3 9 0,0 3-9 0,-3-3 0 0,3-5 9 15,0 0-9-15,0 0 8 0,0 0-8 0,0 0 8 16,0 0 4-16,0 0 0 0,0 0 0 0,6-5 0 16,3 2-4-16,-3-2-8 0,0-3 12 0,0 8-4 15,0-11-8-15,0 3 0 0,3 0 9 0,0 3-9 16,0-8 0-16,0 5 8 0,0-3-8 0,0-2 0 15,-1 5 0-15,1-5 0 0,-3 2 0 0,3 3 0 16,-3 1 0-16,3-4-8 0,3 3 0 0,-3 3 0 16,0-3 8-16,3 2 0 0,-3-1 0 0,3 7 0 15,-6-6 8-15,3-2-8 0,-3 3 8 0,-6 5-8 16,0 0 0-16,0 0 0 0,8 0 0 0,-8 0 0 16,0 0 0-16,0 0 0 0,0 0 0 0,12 5 0 15,-12-5 9-15,9 3-9 0,-9-3 12 0,9 5-12 16,-3 6 15-16,-3-3-4 0,0-3-1 0,-3 3 0 0,-3-3 2 0,3-2 1 15,0 8 0-15,0-4 0 0,-6-1-3 0,3 2-1 16,0 0 0-16,-3 2 0 0,3-2 1 0,-3-3 0 16,0 9 0-16,3-6 0 0,3-3-1 0,-3 0 0 15,0 3 0-15,1-3 0 0,2 3-9 0,-3-2 8 16,0-4-8-16,0 4 8 0,3-6-8 0,0 0 0 16,0 0 9-16,3 8-9 0,-3 2 0 0,0-10 0 15,3 8 0-15,-3-8 0 0,0 0 0 0,0 0 0 16,5 5 0-16,-5-5 8 0,0 0-8 0,9 0 9 15,0 0-9-15,0 0 10 16,-3-5-34-16,3 5-8 0,0-5 0 0,-3 2-1 16,0-2-129-16,0 0-26 0,0 2-4 0</inkml:trace>
  <inkml:trace contextRef="#ctx0" brushRef="#br0" timeOffset="35444.58">19317 749 1177 0,'0'0'52'0,"0"0"11"0,0 0-51 0,0 0-12 0,0 0 0 0,0 0 0 16,6 0 110-16,-3-6 19 0,-3 6 4 0,0 0 1 0,3-2-19 0,3-3-4 15,-6 5-1-15,0 0 0 0,0 0-37 0,3-6-7 16,3 6-2-16,2-8 0 0,1 8-8 0,-6 0-1 15,3-5-1-15,3 5 0 0,0 0-34 0,0-5-6 16,0 5-2-16,0-3 0 0,3 3-4 0,-3 0-8 16,3 0 11-16,-3 0-11 0,0 0 10 0,-3 3-10 15,2 2 8-15,1-5-8 0,0 0 0 0,-3 0 0 16,-6 0 0-16,6 5 0 0,0-2 0 0,-6-3 0 16,0 0 0-16,0 0 0 0,3 11 0 0,-3-11 0 15,0 5 0-15,-3-3 8 0,-3 9-8 0,3-8 0 16,-3 7 0-16,0-7 8 0,-3 8-8 0,3-9 0 15,1 3 0-15,-1 3 0 0,-6-2 0 0,3 2 0 16,-3 2 0-16,0-2 0 0,0-3 8 0,-3 3-8 16,6 3 8-16,-3-3-8 0,3 0 0 0,0 2 0 0,1 4 8 15,-1-6-8-15,-3-3 8 0,6 3 0 0,0 0 0 16,0 2 0-16,0-2 5 0,3-2 1 0,3-6 0 16,0 8 0-16,0-8-14 0,0 0 0 0,0 5 0 0,0-5 0 15,6 5 14-15,0-5-3 0,-6 8-1 0,3-8 0 16,6 5 0-16,3-5 0 0,-6 0 0 15,2 3 0-15,4-6-10 0,0 3 0 16,3 0 0-16,-3 0 0 0,3-5 0 0,-3 5 0 0,-3-5 9 0,3 2-9 16,0-2 0-16,0 5 0 15,-4-5 0-15,-2 5 8 0,3 0-16 0,-3 0-4 0,3-3 0 0</inkml:trace>
  <inkml:trace contextRef="#ctx0" brushRef="#br0" timeOffset="35889.65">20052 246 1681 0,'0'0'36'0,"0"0"8"0,0 0 2 0,0 0 2 0,0 0-38 15,0 0-10-15,0 0 0 0,0 0 0 0,0 0 105 0,-6 8 19 16,0-3 4-16,0 3 1 0,-3 5-59 0,3-2-12 0,0-3-2 0,-3 5-1 15,0 0-12-15,-2 1-3 0,-1-1 0 0,0 0 0 16,0 6-14-16,-3-1-3 0,0 3-1 0,3 3 0 16,0 3 16-16,-3-1 3 0,-3 3 1 0,7 3 0 15,-4 0-29-15,0-6-5 0,-3 1-8 0,3 10 11 16,0-3-11-16,6-8 0 0,0-2-10 0,3-3 10 16,0-2 0-16,3 2 0 0,0-2 0 0,3-6 0 15,3 0 0-15,0 0 0 0,-6 1 0 0,6-9 0 0,3 3-19 0,-3 0 3 16,-3 2 0-16,0-10 0 15,9 0-132-15,0 0-25 0,-9 0-6 0</inkml:trace>
  <inkml:trace contextRef="#ctx0" brushRef="#br0" timeOffset="36135.07">19680 683 2113 0,'0'0'46'0,"0"0"10"0,0 0 1 0,0 0 3 0,0 0-48 16,0 0-12-16,6 0 0 0,-6 0 0 0,0 0 84 0,6 0 15 15,3-6 2-15,6 1 1 0,-3 2-54 0,2 3-12 0,-2 0-1 16,3-5-1-16,3 5 8 0,3-5 2 0,-3 5 0 0,0-3 0 16,-3-2-30-16,-1 5-6 0,1 0 0 0,3 0-8 15,-3-5 11-15,0 5-11 0,-3 5 10 0,0-5-10 31,0 0-45-31,0 0-15 0,-4 0-4 0</inkml:trace>
  <inkml:trace contextRef="#ctx0" brushRef="#br0" timeOffset="36808.28">20114 878 633 0,'0'0'28'0,"0"0"6"16,0 0-34-16,0 0 0 0,0 0 0 0,0 0 0 0,0 0 218 0,0 0 37 16,0 0 7-16,0 0 2 0,6 0-153 0,-6 0-31 15,6 0-5-15,3-5-2 0,-3 5-18 0,0-5-4 16,0 2-1-16,0 3 0 0,0-5-5 0,0 0-1 15,0-3 0-15,0 8 0 0,0-11-8 0,-3 8-3 16,0-2 0-16,0-3 0 0,3 3-5 0,-3-3 0 16,-3 3-1-16,-3-1 0 0,0 4-2 0,0-9 0 15,3 3 0-15,0 0 0 0,-3 3-11 0,3-3-2 16,-3-3-1-16,3 4 0 0,-6 1-3 0,3-2-8 16,-6-2 12-16,3 7-4 0,3-2 30 0,-6 5 6 15,0-5 0-15,0 5 1 0,0 5-17 0,-3-5-3 16,1 5-1-16,-1-2 0 0,0 2 13 0,-3 0 3 0,0 3 0 0,3 5 0 15,-3-7-32-15,3 7-8 0,0-8 0 0,3 9 0 16,1-1 0-16,2 0 0 0,-3-5 0 0,3 5 0 16,3 0 0-16,-3 1 0 0,3-1 0 0,0-3 0 15,0 4 0-15,6-6 0 0,0 5-8 0,3-5 8 16,-3-3 0-16,3 3 0 0,3-3 0 0,2 1 8 16,-2-6-8-16,3 0 0 0,0 0 0 0,0 0 0 15,3-6 0-15,-3-2 0 0,0 3 0 0,0-3 0 0,3 3 0 16,-3-3 0-16,-1-3 8 0,1 3-8 0,-3 0 0 15,-3-2 9-15,6 2-9 0,-3 3 0 16,-3-9 8-16,0 6-8 0,0 3 0 0,0-3 0 16,-3 3 0-16,0-3 0 0,-3 8 8 0,0 0-8 15,3-5 0-15,-3 5 0 0,0 0 8 0,0 0-8 16,0 0 0-16,0 0 0 0,0 0 0 0,0 0 0 0,-3 8 0 0,3 2 0 16,0-2 0-16,-3 0 0 0,3 3 0 0,0-3 0 15,3-3 0-15,-3 0 0 0,-3 8 0 0,6-5 0 16,3-2 9-16,0 2-9 0,-3-3 8 0,3-2-8 15,-3 2 0-15,3 0 0 0,3-5 9 16,-1 3-9-16,-2 2 8 0,6-5-8 0,0-5 0 0,3 2 0 16,0-2-12-16,3-3 12 15,-3 3-164-15,0-3-26 0,-1-6-5 0</inkml:trace>
  <inkml:trace contextRef="#ctx0" brushRef="#br0" timeOffset="37505.71">20683 442 1605 0,'18'0'71'0,"-12"0"15"0,-6 0-69 16,6 0-17-16,3-5 0 0,-3 5 0 0,0 0 104 0,0 0 16 0,-6 0 4 0,8 0 1 15,4-6-57-15,-3 6-12 0,0-2-3 0,3 2 0 16,-3 0-34-16,3-6-7 0,0 1-2 0,0 2 0 15,0-2-10-15,0 0 12 0,-3 2-12 0,8-2 12 0,4-3-12 0,-6 3 12 16,-6-1-12-16,0-2 12 0,6 3-4 0,-3-3-8 16,-3 0 12-16,3-2-4 0,-3 2 14 0,-3-3 2 15,2 3 1-15,-2-5 0 0,-3 0 1 0,0 5 0 16,0-11 0-16,0 6 0 0,-3-5-14 0,0 4-2 16,0-7-1-16,-3 3 0 0,0-1-9 0,-3 6 8 15,3 0-8-15,-3-1 8 0,1 6 4 0,-4 3 0 16,-6-3 0-16,3 8 0 0,-6 0 17 15,3 0 4-15,-6 8 1 0,0 0 0 0,4 11-5 0,-7-6-1 16,0 5 0-16,0 4 0 0,-3-4-4 0,6 1 0 16,-2 7-1-16,5-5 0 0,0 3-8 0,3-3-2 15,-3 6 0-15,0-1 0 0,0-2-2 0,4 10-1 16,-4 11 0-16,0 0 0 0,0 3-10 0,0-3 12 16,0-5-12-16,0 5 12 0,4-6-12 0,-1 1 0 15,0 0 0-15,3 5 0 0,6 5 0 0,-3-5 0 16,0-5 8-16,0 7-8 0,3-10 0 0,-3-2 0 0,0-4 0 0,0-4 0 15,0-6-15-15,3 3 2 0,-2-3 0 0,2-3 0 16,0-4-8-16,0-1-2 0,0 5 0 0,0-10 0 16,0 6 3-16,3-1 0 0,-3-8 0 0,0 0 0 15,3 3-10 1,3-8-2-16,0 0 0 0,0 0 0 0,-6 0-22 0,3-8-5 0,-3 3-1 0,3 5 0 16,0-5 17-16,-3-3 3 0,6 3 1 0,0-9 0 15,0 6 26-15,0-5 5 0,0 0 8 0,0-6-13 16,3 6 13-16,-3 0 16 0,-3 0-3 0,3 0-1 15,3-1 35-15,-3 4 6 0,-3-3 2 0,6 5 0 16,0-11-4-16,3 6-1 0,0 0 0 0,0-1 0 16,0 1-25-16,3 0-5 0,3 0 0 0,0-1-1 0,-3 1 9 15,6-5 3-15,-4 4 0 0,4 7 0 16,3-7-17-16,-6 1-3 0,3 3-1 0,-3-4 0 0,0 6 0 0,0 3 0 16,3-3 0-16,-4 3 0 0,-2 0-10 0,3 2 0 15,0 3 9-15,0-5-9 0,-3 5 0 0,0-8 0 16,0 8 0-16,0 0-12 15,3-6-128-15,-3 6-25 0,0-8-6 0</inkml:trace>
  <inkml:trace contextRef="#ctx0" brushRef="#br0" timeOffset="37934.33">20787 802 1940 0,'0'0'86'0,"0"0"18"0,0 0-84 0,0 0-20 0,0 0 0 0,0 0 0 15,0 0 92-15,0 0 15 16,6 0 2-16,3 5 1 0,0-5-54 0,0 0-12 0,0 0-1 0,-3 0-1 16,0-5-26-16,0 5-4 0,3-6-2 0,0 4 0 15,0-4-10-15,2-1 0 16,-2 1 0-16,3-2 8 0,-6 3-8 0,3-3 12 0,-3-3-12 0,3 4 12 16,-3 1 3-16,-3-2 1 0,0-2 0 0,-3 2 0 15,0 0 17-15,0-3 4 0,-3 3 1 0,0 3 0 16,0 2-23-16,0-2-5 0,-6-3-1 0,0 3 0 15,0 5 5-15,-3 0 1 0,0 5 0 0,1-2 0 0,-1 2 13 0,0 3 2 16,-3 3 1-16,3-3 0 0,-3 5-9 16,3-5-2-16,0 5 0 0,0 3 0 0,3-3-8 0,-3 0-1 15,4 1-1-15,2-1 0 0,0 3 2 0,0-3 1 16,3-3 0-16,0 4 0 0,3-1-13 0,3 0 9 16,0 0-9-16,3-5 8 0,3 3-8 15,-3-3 0-15,5-3 0 0,4 3 0 0,0-8 8 0,0 5-8 16,-3-5 0-16,0 0 8 0,3-5-8 0,3 0 0 15,-1 2 0-15,4-10 0 16,-3 2-31-16,3 3-5 0,-3-5 0 0,3 0-1 16,-3 0-111-16,-1-1-21 0,1-4-5 0,-3 5-1 15,0-6-76-15,3 3-15 0,18-29-3 0,-10 8-1 0</inkml:trace>
  <inkml:trace contextRef="#ctx0" brushRef="#br0" timeOffset="38285.94">21510 180 1893 0,'3'-11'84'0,"-3"11"17"0,6-8-81 0,-6 8-20 0,0-5 0 0,0-3 0 16,0 3 128-16,3 5 20 0,-3-8 5 0,0 8 1 15,3-5-63-15,-3 5-13 0,0 0-2 0,0 0-1 16,0 0-37-16,0 0-7 0,0 0-2 0,0 0 0 16,-3 8 5-16,0 2 1 0,3 3 0 0,-6 6 0 15,-5-6-6-15,-1 8-1 0,-3-2 0 0,0 2 0 16,0 3 6-16,-3-3 1 0,-3-2 0 0,3-4 0 15,-2 9-20-15,2 3-4 0,-3-1-1 0,0 6 0 16,0 8 2-16,-3-1 0 0,4 6 0 0,-1-5 0 16,3 0-4-16,3-9 0 0,-3 1 0 0,6 0 0 0,3-6-8 15,3-5 10-15,-3 6-10 0,6-6 10 16,0 3-10-16,3-6 0 0,0 4 0 0,0-4 0 16,3-5 0-16,3 1 0 0,0-1 8 0,-3-5-8 0,3 2 0 0,3-2 0 15,3-8 0-15,0 6 0 0,3-6 0 0,0 0 8 16,-3-6-8-16,3 1 0 0,-3 2 0 0,-4-2 0 15,1-3 0-15,-3 3 0 16,3 0-84-16,0-3-10 0,-3 2-2 0</inkml:trace>
  <inkml:trace contextRef="#ctx0" brushRef="#br0" timeOffset="40615.47">1505 2061 1094 0,'0'0'48'0,"0"0"11"0,0 0-47 0,0 0-12 0,0 0 0 0,0 0 0 16,0 0 103-16,0 0 18 0,0 0 4 0,0 0 1 15,0 0-31-15,0 0-7 0,0 0 0 0,0 0-1 16,0 0-33-16,0 0-6 0,0 0-2 0,0 0 0 16,0 0-11-16,0 0-3 0,0 0 0 0,0 0 0 15,0 0-5-15,9 0-2 0,-3 0 0 0,9 0 0 16,-6-8-9-16,3 8-3 0,-3-5 0 0,2 0 0 16,-2-3-4-16,3 2-1 0,0-2 0 0,-3 0 0 0,0 3-8 0,3-3 12 15,-3-2-12-15,0 2 12 0,0 2-12 0,-3-1 0 16,0-4 0-16,-3 3 8 0,3 0 0 0,-6-3 0 15,0 4 0-15,0 7 0 0,0-6-8 0,0 6 0 16,-9-5 0-16,3 2 8 0,0-2 20 0,-3 5 3 16,0-5 1-16,-3 2 0 0,-3 3-32 0,3 0 0 15,-3 0-8-15,6 8 8 0,-5-8 0 0,-1 5 0 16,3 3 8-16,-6 3-8 0,6-3 9 0,-9 5-9 16,6 0 8-16,0 0-8 0,-3 1 20 0,7 4 0 15,-7 1-1-15,6 2 0 0,-6-3-3 0,6 4-1 16,0-1 0-16,3-3 0 0,0 1 9 0,6-1 1 15,3 3 1-15,3-10 0 0,0 2-26 0,6 1 0 16,0-1 0-16,9-5 0 0,-9-3 0 0,12-5 0 16,-6 0 0-16,5 0 0 0,1-5 0 0,3-3-9 15,-3 2 0-15,3-7 0 0,3 0 9 0,2 0 12 16,-2 0-2-16,3-6-1 0,6-2-1 0,-1 2 0 0,1-2 0 0,-3 3 0 16,-6-1-8-16,-1 1 0 0,-2 4 0 0,-3 6 0 15,-6-5 0-15,0 3-11 0,-3 7 3 0,-3 3 0 16,-9 0 8-16,0 0 0 0,0 0 0 0,0 5 0 15,-6 6 0-15,3-1 0 0,-3 4 0 0,0-1 0 16,-3 0 0-16,0 0 11 0,0 1-3 0,0-4 0 16,0 3-8-16,3 1 0 0,0-6 0 0,3-1 0 15,3-1 0-15,0-1 8 0,0-5-8 0,0 0 8 0,0 0-8 16,0 0 0-16,0 0 0 0,3 3 0 16,9-3 0-16,-3-3 0 0,0 3 0 0,0-5 0 15,3-3 0-15,-6 3 0 0,6-3 0 0,-3 2 8 16,3-4-8-16,-4-1 12 0,1 1-12 0,3-4 12 15,-3 6-12-15,3-5 0 0,-3 0 0 0,0 0 0 0,-3-3 0 16,3 0 0-16,3 3 0 0,-6 0 0 0,3-1 0 16,0 1 0-16,-6 8 0 0,5-3 0 0,1 3 0 0,-9-3 0 15,6 5 0-15,0 0 0 0,-3-2 0 0,3 5 0 16,3 0 0-16,-6-5 0 0,0 2 0 0,3 3 0 16,-6 0 0-16,3 0 0 0,6 3-9 0,-6 2 9 15,6-5-12-15,-3 0 12 0,3 5 0 0,-3-5 0 16,3-5 0-16,0 5 0 0,0 0 0 0,2 0 0 15,-2 0 0-15,3 0 0 0,0-5 0 0,3 2 0 16,-9 3 0-16,3-11 0 0,-3 4 0 0,3 1 0 0,-3 4 10 16,3-4-2-16,-3-2-8 0,0 3 0 15,-6 5 0-15,0 0 0 0,3-5 0 0,-3 5 0 16,0 0 0-16,0 0 0 0,0-3 0 0,-3 3 0 16,0-5 0-16,0 5 0 0,-6 5 0 0,3-5 0 15,0 3 0-15,-3 2-12 0,3-5 12 0,-3 5 0 16,3-2 0-16,-3 2 0 0,3 1 0 0,3-4 0 15,0 4 0-15,3-6 0 0,0 5 0 0,0-5 0 0,0 0 0 0,3 8 0 16,6-3 0-16,0 3 0 0,-3 3 0 0,9-3 0 16,-12-3 0-16,6 8 0 0,3-5 0 0,0-3 0 15,-3 9 0-15,-1-7 0 0,-2 1 0 0,6 3 0 16,-9 2 0-16,3-5 0 0,0 5 0 0,-3-2 0 16,0 2 0-16,0-5 8 0,-3 5-8 0,0 1 0 0,0-6 0 15,0 2 0-15,-3 3 0 0,0-5 0 0,-3 3 0 0,3-3 0 16,-3 0 0-16,3 2 8 0,-9-2-8 0,3-2 0 15,4-4 8-15,-7 3-8 0,0 1 0 16,0-6 8-16,3 2-8 0,-9 1 0 16,6-3 8-16,-6-3-8 0,3 3 8 0,0-2-8 0,4 2 0 15,-1 0 9-15,0-6-9 0,3 1 0 0,0 3 0 16,0-4 0-16,0-2 0 0,6 3 0 0,-3-3 0 16,3-5-11-16,6 8 0 0,3-9 0 15,-6 1-105-15,9 0-20 0,3 0-5 0,0-1-959 16</inkml:trace>
  <inkml:trace contextRef="#ctx0" brushRef="#br0" timeOffset="41411.04">2958 1291 1785 0,'0'0'159'0,"0"0"-127"0,0 0-32 0,0 0 0 15,-6 5 56-15,0 3 6 0,3 0 1 0,-6 3 0 16,3 2 6-16,0 6 2 0,-3-3 0 0,-6 7 0 16,3 4-3-16,-3-1-1 0,0 6 0 0,-5 10 0 15,-4 1-7-15,3-1-2 0,-6 0 0 0,3 6 0 16,-2-8-46-16,2 5-12 0,3 0 0 0,0 0 0 16,6-6 8-16,0 1 0 0,6-8 0 0,-3-1 0 15,6-1-8-15,3-7 0 0,3-7 0 0,0 0 0 16,0-3 0-16,0 1 0 0,3-1 0 0,-3 0 0 0,0-10 0 15,6 7-11-15,-6-10 3 0,0 0 0 16,0 0-40-16,0 0-8 0,3-5-2 0,0-8 0 16,3 5 6-16,-6-5 0 0,0-1 1 0,0 1 0 0,0-5 34 0,-6 4 6 15,6-4 2-15,-3-3 0 0,0 2 9 0,3 1 0 16,-6-1 0-16,6 3 0 0,-3 6 12 0,3 2 5 16,-5-5 1-16,2 5 0 0,-3 2 33 0,3-4 6 15,3 10 2-15,-3-3 0 0,3-2-6 0,0 5-1 16,0 0 0-16,0 0 0 0,0 0-31 0,3-8-6 15,-3 8-2-15,9-5 0 0,-1 5-13 0,1 0 0 16,3 0 0-16,0 0 0 0,0 0 0 0,3 0 0 16,6 0 0-16,0 0 0 0,-6 5 9 0,5-5-1 15,-2 2 0-15,0 4 0 0,3-1-8 0,-6-5 0 0,0 8 0 0,-3-8 0 16,0 0 0-16,-1 5-11 0,-2-5 3 0,0 3 0 16,0-3 8-16,0 0-8 0,0 0 8 15,0-3-8-15,3 3-4 0,-9 0 0 0,6 0 0 0,0-5 0 16,0 5 12-16,0-5 0 15,-9 5 0-15,6-3 0 0,3 3 0 0,-4-5 0 0,-5 5 0 0,3 0 0 16,-3 0 0-16,9-6 0 0,-6 4 0 0,3 2 0 16,0-5 0-16,-3 5 0 0,-3 0 0 0,6-8 0 15,0 2 0-15,3-2 0 0,-9 8 0 0,0-5 0 16,3-3 0-16,-3 8 0 0,3-5 0 0,-6 0 0 16,0 2 0-16,3-2 0 0,0 5 0 0,-6-8 0 15,-3 5 0-15,0 3 0 0,3 0 0 0,-3 3 11 16,-3 5 13-16,4-3 4 0,-7 3 0 0,3 0 0 0,0 2 3 15,0 4 1-15,0-1 0 0,3 0 0 0,0 0-17 16,-3 6-3-16,3-6-1 0,-3 8 0 16,3-8 0-16,1 6 0 0,-1-1 0 0,6-2 0 0,-6 3-11 15,9-6 0-15,-6 6 0 0,12-6 8 0,-6-5-8 16,3 2 0-16,3 4 0 0,0-6 0 0,3-3 0 16,-4-3 0-16,4 4 0 0,3-6 0 0,0 0 0 15,0 0 0-15,3-6 0 0,6 4 0 0,0-11-14 0,0 2-5 16,-1-2-1-16,1 0 0 15,3-9-89-15,0 4-19 0,3-3-3 0,-4-3-1 16,1 3-54-16,0-3-11 0,0 3-3 0,-3-6 0 0</inkml:trace>
  <inkml:trace contextRef="#ctx0" brushRef="#br0" timeOffset="41702.24">3624 1233 1796 0,'0'0'80'0,"0"0"16"0,0 0-77 0,0 0-19 0,0 0 0 0,0 0 0 16,-9 0 61-16,6 0 9 0,-6 5 2 0,7 1 0 16,-7 7 12-16,-3-5 4 0,3 10 0 0,0-2 0 15,-3 8-29-15,3 2-6 0,-12 1-1 0,0 5 0 16,-2-6 0-16,-1 14 0 0,3-6 0 0,-3 3 0 16,0 3-22-16,0 5-5 0,4-11-1 0,-1 3 0 15,3 3-24-15,0-6 0 0,3 3 0 0,0-5 0 16,3 3 31-16,3-4 1 0,0-4 0 0,7-1 0 15,-1-5-32-15,3 3 0 0,0-11 0 0,0 6 0 16,3-11 0-16,2 5 0 0,7-8 0 0,-9 3 0 16,6-8-12-16,3 0-8 0,0 0-1 0,3-5-1 15,0-3-26-15,0 0-6 0,6-10-1 0,-4 4 0 16,7-7-146-16,0 3-30 0,3-1-5 0,-3-7-2 0</inkml:trace>
  <inkml:trace contextRef="#ctx0" brushRef="#br0" timeOffset="41988.8">3999 1228 1897 0,'0'0'84'0,"0"0"17"0,0 0-81 0,0 0-20 15,0 0 0-15,-3-3 0 0,3 3 88 0,-6 0 14 0,0 3 2 0,1 2 1 16,2 0-28-16,-3 1-5 0,-3 7-2 0,3 0 0 16,-3 0-14-16,-3 3-2 15,-3 8-1-15,0-3 0 0,0 6-19 0,0 4-4 0,-5 6-1 0,-1 3 0 16,3 0 7-16,-3-1 2 0,-6 1 0 0,3-3 0 15,-2 3-20-15,2 2-4 16,-3 0-1-16,3-7 0 0,3 2-13 0,3-3 0 0,7-2 8 0,-4 0-8 16,9-6 0-16,0-5 0 0,3-2 8 0,3-1-8 15,3-4 0-15,3-1 0 0,0-5 8 0,3-3-8 16,6-5 0-16,-1 0 0 0,1 0 0 0,6-5 0 16,0-3-31-16,0-5-2 0,-6 2-1 0,3-2 0 15,-1 0-133-15,4-8-26 0,-6 2-6 0,3-2-889 16</inkml:trace>
  <inkml:trace contextRef="#ctx0" brushRef="#br0" timeOffset="42473.45">4300 1185 1497 0,'0'0'133'0,"0"0"-106"15,0 0-27-15,0 0 0 0,0 0 93 0,0 0 14 16,0 0 2-16,0 8 1 0,-6 0-1 0,3 3 0 16,0 2 0-16,0 0 0 0,-3 6-30 0,-3 2-7 15,-3-3 0-15,3 9-1 0,-2-1-11 0,-4 6-3 16,-6 3 0-16,0-4 0 0,-3 9-26 0,-6 0-6 0,4 5-1 0,-4 0 0 16,-3 0-6-16,6-6-2 0,3 6 0 0,4-2 0 15,-1-1-2-15,3-2-1 0,6-6 0 0,0-8 0 16,3 6-13-16,3-5-16 0,0-9 3 0,6 1 1 15,-3-6 12-15,3-5 0 0,3 5 0 0,-3-8 0 16,0-5 0-16,0 0-12 0,6 3 0 0,0-6 0 16,0 3-47-16,0-5-9 15,3-3-1-15,-6 3-1 0,3-8-43 16,-3 5-9-16,-3-8-2 0,0 3 0 16,0-1 50-16,0-1 10 0,0 1 1 0,0-4 1 0,-3-6 46 0,3 8 16 0,0-8-9 0,0 8 9 15,0-2 16-15,0-1 9 0,3 6 2 0,-6 5 0 16,3-5 58-16,0 8 12 0,0-3 3 0,0 2 0 15,0-2-4-15,0 8-1 0,0 0 0 0,0 0 0 16,0-5-33-16,0 5-6 0,3 0-2 0,3 0 0 16,6-5-30-16,-6 2-5 0,3 3-2 0,6-5 0 0,-7 5-3 0,7-5-1 15,3 2 0-15,3-2 0 0,0 5-13 0,0-6 9 16,0 4-9-16,-1-1 8 0,-2 1-8 0,0 2 0 16,-3 0 0-16,0 0-903 15,-3 0-177-15</inkml:trace>
  <inkml:trace contextRef="#ctx0" brushRef="#br0" timeOffset="49661.35">1008 2569 709 0,'0'0'31'0,"0"0"7"0,0 0-30 0,-6 0-8 0,6 0 0 0,0 0 0 16,0 0 38-16,0 0 6 0,0 0 2 0,0 0 0 15,0 0-30-15,0 0-7 0,0 0-1 0,9-5 0 16,-9 5-8-16,9 0 0 0,0 0-10 0,-6 0 10 0,3 0 0 0,6 0 13 15,-9 0-1-15,11 0 0 0,-8 5 32 0,9-2 5 16,-3-1 2-16,0 1 0 0,6 2-8 0,3-5-2 16,0 3 0-16,-1 0 0 0,7-1-9 0,-3 4-3 15,6-6 0-15,0 0 0 0,-1 0-29 16,4 2 0-16,-3 1 0 0,0-3 0 16,-1 3 0-16,1 2 0 0,3-5 8 0,0 0-8 0,2 2 9 0,-2-2-1 15,6 3 0-15,0-3 0 0,-4 0 3 0,4 0 0 16,0 3 0-16,2 2 0 0,-8-5-11 0,6 5 8 15,-1-10-8-15,4 5 8 0,-3 0-8 0,2 0 0 16,1 0 0-16,6-5 0 0,-7 5 21 0,4 0 9 16,-3-3 2-16,-4 3 0 0,4-5-16 0,0 5-2 15,5-5-1-15,1 2 0 0,-3-2-3 0,2 5-1 0,4-6 0 0,0 4 0 16,-13-4-9-16,10 6 8 0,-4-8-8 0,-2 3 8 16,0 0-8-16,5 0 0 0,4-3 0 0,-6 2 8 15,2 4-8-15,-5-4 0 0,0-2 0 0,-1 3 8 16,1-8-8-16,0 5 0 0,-4-3 0 0,4 3 8 15,3-5-8-15,-10 3 12 0,4 2-12 0,0-6 12 16,0 1-12-16,-4 3 0 0,1-1 0 0,0-2 0 16,-1 2 10-16,-5-2 0 0,0 0 0 15,6 0 0-15,-7-1 1 0,1-4 0 0,3-1 0 0,-3 3 0 16,5 3-1-16,-5-5 0 0,0 4 0 0,0-7 0 16,2 5-2-16,-8 1-8 0,3-4 12 0,-9 0-4 15,3 4-8-15,-3-9 12 0,5 3-12 0,-11-3 12 16,3 3-12-16,0-6 12 0,-3 1-12 0,0-1 12 15,-3 3-12-15,3-2 12 0,-3 5-12 0,0-6 12 0,0 1-12 16,-1 2 0-16,-2-2 0 0,3 4 0 0,0-4 0 0,0 8 0 16,-3-9 0-16,6 9 0 0,-6-4 17 0,3-1-1 15,0 1-1-15,-3 4 0 0,3-3 10 0,3 2 3 16,-6 6 0-16,3 0 0 0,-1-1-20 0,1 1-8 16,0 0 8-16,3 0-8 0,-3 2 0 0,3 3 0 15,0-5 0-15,3 8 0 0,-6-3 0 0,6-3 0 16,0 3 0-16,-1 0 0 0,4 3 0 0,-3 0 0 15,3-3 0-15,3 3 0 0,-3 2 0 0,6-2 0 16,-4-3 0-16,7 8 0 0,-3-6 0 16,3 1 0-16,3 2-9 0,-1 3 9 0,1-5 0 0,3 5 0 15,0 0 8-15,2-5-8 0,-8 5 0 0,3 0 0 16,3 0 0-16,-1-5-10 0,1 2 10 0,3 3 0 16,-3 0 0-16,5-5 0 0,1 5 0 0,6 0 0 15,-10 0 0-15,10-6 0 0,-12 6 0 0,5 0 0 0,-8 0 0 0,3-2 0 16,0 2 0-16,2-6 0 0,1 6 10 0,3 0-10 15,2 0 0-15,1 0 0 0,0-5 0 0,-4 5 0 16,1-3 0-16,-3 3 0 0,0 0 0 0,2 0 0 16,1 0 0-16,0-5 0 0,-1 5 0 0,1 0 0 15,3 0 0-15,2 0 0 0,-2-5 0 0,-3 5 0 16,2-3 0-16,-2 3 0 0,0 0 0 0,2 0 0 16,1-5 9-16,0 5-9 0,2 0 8 0,1 0-8 15,0-5 0-15,-1 5 0 0,-2 0 8 0,6-3-8 16,-4 3 0-16,4-5 0 0,3 5 9 0,-1 0-9 15,-5-8 0-15,2 8 0 0,7-6 0 0,-6 6 0 0,-4 0 0 0,4-5 0 16,0 3 0-16,-4-4 8 16,1 6-8-16,2-5 0 0,10 0 8 0,-3 2-8 0,-4 3 0 15,1-5 0-15,-1 5 0 0,1-8 0 0,6 3 8 16,-4-1-8-16,1 4 8 0,-4-4-8 16,7 1 12-16,-4 2-1 0,-2 3-1 0,3-5 0 0,2 0 3 0,-2 2 1 15,2-2 0-15,1 5 0 0,2-5-6 0,-2 2-8 16,-3 3 11-16,2-5-11 0,4-3 8 0,-1 2-8 15,7 1 0-15,-7-3 0 0,4 8 16 0,-4 0-3 16,1-5-1-16,2-3 0 0,4 3-12 0,-1-1-12 16,-2 4 3-16,-4-4 0 0,1 6 9 0,-4-5 0 15,1 2 0-15,-4-2 0 0,4 5 0 0,3-8 0 0,-4 8 0 0,4-5 0 16,-1 5 0-16,-2-5 0 0,-1 2 0 0,4-2 0 16,-4-1 0-16,4 4 0 0,5 2 0 0,-2 0 0 15,-4 0 0-15,1-6 0 0,0 1 0 0,-1 0 0 16,4 2 0-16,-1-2 0 0,1 5 0 0,-4-5 0 15,-2 2 0-15,-1 3 0 0,1-5 0 0,-1 5 0 16,1-6 0-16,-1 4 9 0,1 2-9 0,0-6 0 16,-4 6 10-16,-2 0-10 0,-4 0 8 15,4 0-8-15,3 0 0 0,-1 6 0 0,4-6 8 0,-4 0-8 16,1 0 0-16,-1 2 0 0,1 4 0 0,-3-6 8 16,2 0-8-16,4 0 0 0,-4 0 0 0,1 0 0 15,-1 5 0-15,-2-5 0 0,-3 8 0 0,-4-8 8 16,1 0-8-16,6 5 0 0,-4-5 0 0,7 0 0 15,-4 0 0-15,1 0 0 0,0 3 0 0,-4 2 0 0,-2-5 0 16,5 0 0-16,1 0 0 0,3 0 0 0,-4 0 0 0,4 0 0 16,-4 0 0-16,1 5 0 0,0-5 0 0,-4 6 0 15,1-6 0-15,2-6 0 0,1 6 0 0,0 0 0 16,2 0 0-16,4 0 0 0,-7 0 0 0,4 0 0 16,-3 0 0-16,2-5 0 0,-2 5 0 0,2 0 0 15,7 0 0-15,-4 0 0 0,4 0 0 0,-3 0 8 16,-1 0-8-16,1 0 0 0,-4 0 0 0,10 0 0 15,2-5 0-15,-2 5 0 0,-7 5 0 0,1-5 0 16,-4-5 0-16,4 2 0 0,5 3 0 0,4 0 0 16,-1 0 0-16,-2 0 0 0,-4 0 0 0,1 0 0 15,2-5 0-15,1 5 0 0,2-5 0 0,1 5 0 16,-1 0 0-16,-2 0 0 0,-4-3 0 0,4 3 0 16,2 0 0-16,4 0 0 0,2 0 0 0,-2 0 0 15,-7 0 0-15,4 0 0 0,-1 0 0 0,4 0 0 0,2 0 0 0,1 0 0 16,-4 3 8-16,-2 2-8 0,2-5 8 0,1-5-8 15,-7 5 0-15,4 5 0 0,2-5 0 0,-6 0 0 16,1 5 0-16,-3-5 0 0,5 3 0 0,-2 2 0 16,5-5 0-16,-6 5 0 0,1 1 0 15,-3-4 0-15,2 4 0 0,-5-6 0 0,2 5 0 0,4-2 0 16,-1 2 0-16,1 0 0 0,-1-2 0 0,-5 2 0 16,-1 0 0-16,1 3 0 0,2-8 0 0,-2 6 0 15,5 2 0-15,-2-3 0 0,-6-5 0 0,-1 8 0 16,1-3 0-16,-1-2 0 0,4 2 0 0,2-5 0 15,1 5 0-15,-1 1 0 0,1-4 0 0,-6 4 0 16,-1-6 0-16,4 5 0 0,-1-5 0 0,4 0 0 16,-1 0 0-16,-2 3 0 0,-4-3 0 0,1 5 0 0,0-5 0 15,2 0 0-15,4 0 0 0,-1 0 8 0,1 0-8 16,-1 5 0-16,-8-5 0 0,-4 0 0 16,-2 3 0-16,6-3 0 0,-1 5 0 0,4-5 0 0,2 0 0 0,1 0 0 15,-3 0 0-15,-1 5 0 0,-2-5 0 0,-1 0 0 16,1 3 0-16,3-3 0 0,-1-3 0 0,-2 3 0 15,-1 0 9-15,-2 0-9 0,0 0 0 0,-1 0 0 16,-2 0 0-16,-3 0 0 0,2 0 0 0,1 0 0 16,-1-5 0-16,1 5 0 0,0-5 0 0,-4 5 0 15,1-3 0-15,-3 3 0 0,-3 0 0 0,-1 0 0 0,-2 0 0 16,3 0 0-16,2-5 0 0,-2-3 0 16,0 8 0-16,3-5 0 0,-1 5 0 0,1 0 0 15,3 0 0-15,-4 0 0 0,-2 0 0 0,0-6 0 0,-4 4 0 16,4 2 0-16,-6-6 0 0,3 6 0 0,2-5 0 15,4 5 0-15,0-8 0 0,-1 8 8 0,-2 0-8 0,-3-5 0 16,0 5 0-16,-4 0 0 0,-5-5 0 16,3 2 8-16,0 3 6 0,0 0 2 0,2 0 0 15,1-5 0-15,3 5-3 0,0 0 0 0,-1-6 0 0,4 6 0 16,0 0-13-16,0 0 0 0,-4 6 0 0,1-6 0 16,-3 0 8-16,0 5-8 0,-4-2 0 0,1 2 0 15,-3-5 10-15,3 0-10 0,0 0 10 0,5 5-10 16,-2-5 0-16,0 0 0 0,0 3 0 0,-4 2 0 15,4 0 0-15,-3 1 9 0,0-4 1 0,-3 4 0 16,-4 2-19-16,1 2-4 0,0-2-1 0,-3-3-1087 16</inkml:trace>
  <inkml:trace contextRef="#ctx0" brushRef="#br0" timeOffset="63754.8">2053 5188 601 0,'0'0'12'0,"0"0"4"0,0 0 0 0,9-2 2 0,-9 2-18 0,9 0 0 0,-6 0 0 0,5 0 0 16,1 0 16-16,-3 0 0 0,3-5 0 0,0 5 0 15,3-3 2-15,3 3 0 0,-9 0 0 0,9 0 0 16,-6 0-18-16,3 0 0 0,0-3 8 0,-1 3-8 16,4 0 0-16,0 0 10 0,3 3-10 0,-6-3 8 15,6 0-8-15,3 0 0 0,-9 0 0 0,5 0 8 16,-2 0-8-16,0 0 0 0,-3 0 0 0,6 0 8 16,-6 0 8-16,3 0 0 0,0 0 1 0,0-3 0 15,2 3-3-15,1-2-1 0,-3-1 0 0,3 0 0 16,0 1-13-16,3 2 0 0,0-6 8 0,-4 4-8 15,4 2 0-15,0 0 0 0,0-3 0 0,0 0 0 16,-3 3 0-16,5-2 14 0,-2 2-4 0,6 0-1 16,-6 0-9-16,0 0 8 0,-9-3-8 0,5 3 8 15,-2 0 0-15,0 0 0 0,6-2 0 0,-9 2 0 16,6-3-8-16,3 3 8 0,-6 0-8 0,5 0 8 16,-2-5-8-16,3 2 0 0,0 0 0 0,6 1 0 15,-6 2 8-15,2 0 0 0,4-6 0 0,-6 6 0 0,3-2-8 0,-3 2 0 16,2 0 0-16,-2 0 0 0,3-3 0 0,3 0 0 15,-6 3 0-15,3 0 0 0,2-8 10 0,-5 6 0 16,9-1 0-16,-6-5 0 0,3 6 0 0,2-1 0 16,-5-5 0-16,3 5 0 0,0 1-2 0,2-1 0 15,-2 3 0-15,3 0 0 0,0 0-8 0,-6-3 0 16,2 1 0-16,4 2 8 0,-3-3-8 0,0 0 0 16,3 1 0-16,-4-1 8 0,1 1-8 0,3-1 0 0,0 0 0 15,-1 1 8-15,4 2-8 0,3-3 0 0,-6 3 0 16,-1 0 8-16,4 0-8 0,0-5 0 15,-3 2 0-15,-1-2 0 0,1 5 0 0,3-6 0 16,-3 4 0-16,2-1 0 0,-2 1 0 0,6-4 0 0,-3 4 0 16,2 2 0-16,1 0 0 0,0 0 0 0,-3 0 0 15,-1-3 0-15,-2 3 0 0,3-3 8 16,2 3-8-16,-2 0 8 0,3-5-8 0,0 2 8 0,-1 3-8 0,1 0 8 16,-3-2-8-16,3-1 0 0,2 3 0 0,-11 0 0 15,3-5 0-15,-3 5 0 0,-1-3 0 0,4 3 0 16,-3-3 0-16,6 1 0 0,-4-1 0 0,4 3 0 15,0-2 0-15,0 2 0 0,-1-3 0 0,4 3 0 16,0 0 0-16,-3-3 0 0,-1 1 0 16,-2-1 0-16,-6 3 0 0,3 0 0 0,2-3 0 0,1 3 0 15,3 0 0-15,-3-2 0 0,3-1 0 0,-1 0-11 16,4 6 11-16,-6-3 0 0,5-3 0 0,1 3 0 16,-6 3 0-16,0-3 0 0,2 0 0 0,-2-3 8 15,0 3-8-15,3 0 0 0,2-2 0 0,-2 2 0 16,-3-3 0-16,3 3 0 0,2 0 0 0,1 0 0 15,3-5 0-15,-6 5 0 0,-1-3 0 0,-2 6 0 0,0-3 0 16,0 0 0-16,-1 0 0 0,4-3 0 16,0 3 0-16,3-3 0 0,-1 1 0 0,-2 2 8 0,6 0-8 0,-1 0 9 15,-5 0-9-15,3 0 10 0,-3 0-10 0,2-5 0 16,1 2 0-16,3 3 8 0,2-3-8 0,-2 1 0 16,-3 2 0-16,3 0 8 0,2 0-8 0,-2-6 0 15,-3 6 0-15,-1-2 8 0,-2 2-8 0,3 0 0 16,-3 0 0-16,-1 0 0 0,1 0 0 0,0 0 0 15,2 0 0-15,1 0 0 0,-6 0 0 0,0 0 0 16,8 0 0-16,1 2 0 0,-3 4 0 0,-3-6 0 0,2 0 0 16,-2 0 0-16,-6 0 0 0,3 0 0 0,2 0 0 15,4 0 8-15,3 0-8 0,-4 0 0 0,-2 0 0 16,0 0 8-16,6 2-8 0,-4 1 0 0,1-3 0 0,0 0 0 16,0 3 0-16,-4 2 8 0,4-5-8 0,0 0 8 15,-1 0-8-15,1 0 0 0,0 0 0 0,0 0 0 16,2 2 0-16,1 1 0 0,-3-3 0 15,-4 8 0-15,1-8 0 0,0 3 0 0,-3-3 9 0,2 2-9 16,4-2 0-16,-3 0 0 0,3 0 0 0,-1 0 8 16,-2 3-8-16,6 0 0 0,-4-6 0 0,-2 3 0 15,3 3 0-15,-3-1 0 0,-1-2 0 0,4 0 0 16,0 0 0-16,0 3 0 0,2-3 0 0,1 0 0 16,-3 3 0-16,-1-3 0 0,-2 2 0 0,6-2 0 0,-3 3 0 15,-4-3 8-15,1 3-8 0,3-3 0 0,-6 0 0 16,5 2 0-16,1-2 0 0,0 0 0 0,-1 0 8 15,-2-2-8-15,0 2 10 0,3 0-10 0,-1 0 0 0,4 0 0 16,0 0 0-16,-4 2 0 0,1-2 0 16,-3 0 0-16,3-2 0 0,-1-1 0 0,1 0 0 0,0 3 0 15,2-2 0-15,1 2 0 0,3 0 0 0,2-3 0 16,-5 0 8-16,3 3-8 0,-6 0 8 0,2-2-8 16,1-1 0-16,0 0 0 0,-1 3 8 15,1 0-8-15,3-2 0 0,-1 2 0 0,1 0 8 16,0 0-8-16,-1 0 0 0,-2 0 0 0,0-3 9 0,0 3-9 15,2 0 8-15,1 0-8 0,-3-5 0 0,2 5 8 16,4-3-8-16,0 3 0 0,-4 0 16 0,1-3-1 16,0 1-1-16,-4 2 0 0,1 0-14 0,3 0 0 0,-1-5 0 15,7 5 0-15,0 0 0 0,-1 0 0 0,1-3 0 16,-4 3 0-16,1 0 0 0,-3 0 0 0,2-3 8 0,1 3-8 16,3 3 9-16,-1-3-9 0,4 0 8 15,-1 0-8-15,4 0 9 0,-6 3-9 0,-7-3 10 16,1 0-10-16,-3 0 8 0,2 0-8 0,4 0 0 0,3 0 0 15,-1 0 8-15,1 5-8 0,-3-5 0 0,2 0 0 16,-2 0 9-16,2 0-9 0,4 0 8 0,0 0-8 16,-4 0 0-16,1 0 0 0,3 0 0 0,-4 0 0 15,1 0 0-15,-1 2 0 0,-2-4 0 0,0 2 0 16,2 0 0-16,1 0 0 0,-3 0 0 0,5-5 0 16,4 5 0-16,-4 5 0 0,-2-5 0 0,3 0 0 15,-4-5 8-15,1 2-8 0,-1 3 8 0,4-3-8 16,0 1 8-16,2 2-8 0,1 0 8 0,-1 0-8 15,-2 0 0-15,3 0 0 0,-4 0 0 0,4-6 0 16,2 4 0-16,-2 2 0 0,2 0 0 0,-2 0 12 0,-6 0 11 16,2-3 2-16,1 0 1 0,-1 3 0 0,1 0-26 0,6-5-20 15,-1 5 3-15,4 0 1 0,-7 0 16 0,-2-3 0 16,2 3 0-16,4-2 9 0,0-1-9 0,2 3 0 16,1 0 9-16,-1-5-9 0,-5 5 12 0,2-3-3 15,1 3 0-15,2-2 0 0,-2-1-9 0,5 3 0 16,1-3 0-16,-4 3 0 0,-2-2 0 0,0-1 0 0,-1 0 11 15,4 1-11-15,-1 2 8 0,1-3-8 0,-1 3 0 16,-2 0 9-16,2 3-9 0,1-3 10 0,5-3-10 0,-2 3 10 16,-1 0-10-16,1 0 0 0,-4 0 0 0,-2 0 0 15,0-3 8-15,2 3-8 0,4-2 8 0,-1 2-8 16,-2-3 0-16,-1 3 8 0,4 0-8 0,-4-3 0 16,-2 3 9-16,-1-2-9 0,4-1 10 0,2 3-10 15,10 0 9-15,-4 0-9 0,-5 0 8 0,2-5-8 16,-5 2 12-16,5 1-4 0,1 2 0 0,-1 0 0 15,-2 0-8-15,-4 0 0 0,1 0 0 16,-1 0 0-16,4-3 8 0,-1 3 0 0,1 0 0 0,-4 0 0 16,1 3-8-16,-1-3 0 0,-2 0 0 0,3 2 0 15,5-2 18-15,-2 0 2 0,-1 3 0 0,-2-3 0 16,-7 5-31-16,4-5-5 0,-4 0-2 0,4 0 0 16,2 0 18-16,4 3 0 0,-7-3 0 0,4 0 0 15,-9 2 16-15,-1-2 0 0,-2 0 0 0,5 0 0 0,4-2-26 16,2 2-5-16,-2 0-1 0,0 2 0 15,2-2 16-15,-2 0 0 0,-4 3 0 0,4-3 0 0,2 0 8 16,1 0-8-16,-7 0 9 0,1 3-9 0,0-1 9 16,-4 1-9-16,1 0 8 0,-1-1-8 0,4 1 0 15,0-3 8-15,-4 3-8 0,1-3 0 0,-1 2 0 0,-2-2 8 16,0 0-8-16,-4 0 0 0,1 3 0 0,0-3 8 16,2 0-8-16,1 0 0 0,-1 5 0 15,4-5 0-15,3 3 0 0,-4 2 0 0,-2-5 0 0,-1 5 0 16,-2-5 0-16,3 0 0 0,2 3 0 0,1 2 0 15,0-5 0-15,-1 0 0 0,-5 6 0 0,-4 2 0 16,-2-8 0-16,0 2 0 0,0 1 0 0,-1 0 0 16,7 2 0-16,-3-5 0 0,-4 0 0 0,1 0 0 15,-3 2 0-15,2 1 0 0,-5 0 8 0,-3 2-8 16,-3-5 8-16,-4 3-8 0,-2-3 0 0,-3 2 0 0,0-2 0 0,-3 3 0 16,-3 0 0-16,0-1 0 0,-3 1 0 0,0-3 0 15,-3 3 0-15,2-3 8 0,-8 0-8 0,3 5 12 16,-3-5-12-16,9 3 10 0,-6-1-10 0,-3-2-813 15</inkml:trace>
  <inkml:trace contextRef="#ctx0" brushRef="#br0" timeOffset="69073.84">4238 2662 172 0,'0'0'16'0,"0"0"-16"0,0 0 0 0,0 0 0 15,0 0 76-15,0 0 13 0,0 0 3 0,0 0 0 16,0 0-54-16,0 5-10 0,0-5-3 0,0 5 0 16,0 3 11-16,0-2 1 0,0-6 1 0,-3 7 0 15,3 1-3-15,0 0-1 0,-3-2 0 0,3 4 0 16,0-2-3-16,-3-3-1 0,3 9 0 0,0-6 0 15,-3 0 8-15,3 2 2 0,0 3 0 0,-3-5 0 16,3 3-12-16,0 2-1 0,-3 0-1 0,3 1 0 16,0-6 10-16,0 5 1 0,-6 5 1 0,6-5 0 15,0 1-28-15,0 4-10 0,0-5 0 0,0 1 9 0,0-1-1 16,6 3 0-16,-6-3 0 0,0 3 0 0,0-3 0 0,0 0-8 16,0 1 12-16,3-1-4 0,-3 0-8 0,0 0 0 15,0 1 0-15,0-1 8 0,0 0 0 0,0-2 0 16,0 2 0-16,0 3 0 0,0 2 0 0,0-5 0 15,0 6 0-15,0-1 0 0,0 4 0 0,0-7 0 16,-3 4 0-16,3 0 0 0,0 2-8 0,0-3 0 16,0 1 0-16,0-1 8 0,0 3 8 0,0-2 2 15,0-3 0-15,0 0 0 0,0 5-18 0,0-3-16 16,0 1 4-16,0 2 0 0,0-5 12 0,0 8 0 16,0-6 0-16,0 9 0 0,0-9 0 0,0 3 0 15,0 1 0-15,0 1 0 0,0-4 0 0,0 5 0 16,0 0 0-16,-6-6 0 0,6 9 0 0,-3-9 0 15,3 3 0-15,-3-2 0 0,3-1 0 0,0 3 16 16,0-5-3-16,0 3-1 0,0-1-12 0,0-2 0 16,0 3 0-16,0 5 0 0,3-9 0 0,-3 4 0 0,-3 2 0 0,3-5 0 15,0 3-15-15,0 2-2 16,3 0-1-16,-3 0 0 0,0 0 18 0,0 0 0 0,0 1 0 0,0 1 0 16,-3 4 0-16,3-6 0 0,0 3 0 0,-3-3 0 15,3 0 0-15,0 3 0 0,-3-6 0 0,3 4 0 16,-3 1 0-16,3-1 0 0,0 4 0 0,-6-5 0 15,6 3 0-15,-3 2 0 0,0-4 0 0,3 1 0 16,0-1 0-16,0-4 16 0,0 1-4 0,0 2 0 0,3-3-12 16,-3 4 11-16,0-12-11 0,3 6 10 0,-3 5-22 15,6-5-4-15,-6-3 0 0,0 3-1 16,0 0 17-16,0 5 0 0,0-2 0 0,0 4 0 16,0 4 0-16,0 2 0 0,-6-2 0 0,6-6 0 0,0 2 0 15,0 4 0-15,0-9 0 0,0 4 0 0,6-6 0 16,-6-1 0-16,0 4 0 0,0 2 0 0,0-8 0 0,0 1 0 15,0 4 0-15,0 6 0 0,0 0 0 0,0-1 0 16,0 1 0-16,3-3 0 0,-3 1 22 0,3-9 8 16,-3 8 2-16,0 0 0 0,0 0-23 0,0 1-9 15,0-4 8-15,0 3-8 0,0 0 12 0,0 1-2 16,0-4-1-16,0 6 0 0,0-6-1 0,0 6 0 16,0-8 0-16,0 3 0 0,0 2 3 0,0-8 0 0,0 8 0 0,0-5 0 15,0-3-11-15,3 1 0 0,-3-1 0 0,0 0 0 16,3 3 0-16,0 0 0 0,-3-3 0 15,0 5 0-15,6 4 0 0,-6-4 0 0,0-2 0 0,0 0 0 16,0 2 0-16,0 1 0 0,0-1 0 16,3-2 0-16,-3 6 0 0,3-4 0 15,-3 1 0-15,0-1 0 0,0 1 0 0,0-1 0 0,0 1 0 16,0 2 0-16,3-3 0 0,-3 3 0 0,0-2 0 16,0 2 0-16,0 0 32 0,0 1 4 0,0-1 0 15,3 2 1-15,-3 1-28 0,3 0-9 0,-3 0 0 16,3 0 0-16,-3-3 10 0,0-5-10 0,0 0 8 15,2 0-8-15,-2 2 8 0,3-2-8 16,-3 2 0-16,0 4 8 0,6-9 8 0,-6 5 2 16,0-2 0-16,0 0 0 0,0 3-18 0,0 2-17 0,0 3 3 0,0-3 1 15,0 3 13-15,0-1 0 0,0 1 0 0,0 3 0 16,0-4 0-16,0-1 8 0,0-1-8 0,0 0 10 0,0 0-10 0,0-5 12 16,0 0-12-16,0 0 12 0,0 2-12 0,0 3 0 15,0-2 0-15,0 0 0 0,0-4 0 0,0 4 0 16,0-3 0-16,-6 0 0 0,12 5 0 0,-6-3 0 15,0 6 0-15,0 3 0 0,0-4 0 0,0 4 0 16,0-1 0-16,-6 1 0 0,6-3 0 0,0-1 0 16,0-1 0-16,0-9 0 0,0 3 0 0,0 0 0 15,0-3 0-15,0 5 0 0,0-2 36 0,0 0 3 16,0 0 0-16,0 2 0 16,0-2-29-16,0 0-10 0,0 3 0 0,-3-1 9 0,3 6-9 0,-2 0 0 15,2 0 9-15,0 7-9 0,-3-1 8 0,3-1-8 16,-3-3 8-16,0-2-8 0,3 0 16 0,-3-3 0 15,3-3-1-15,0 4 0 0,-3-1-15 0,3-3 0 16,0 1 0-16,-3 2 0 0,3-3 0 0,0-2 0 0,0 0 0 0,0 3 0 16,-6 2 0-16,6 3 0 0,0 0 0 0,0 2 0 15,0 0 0-15,0-2 0 0,0-3 0 0,0 1 0 16,0-1 28-16,0 0 4 0,0-3 0 0,0-2 0 16,0-5 0-16,0 2 0 0,0 8 0 0,0-2 0 15,-3-1-44-15,3-2-9 0,-3 0-2 0,3 0 0 16,0 3 23-16,-3-6 0 0,3 3 8 0,0 2-8 15,-3 6 9-15,0-3-9 0,3 6 10 0,0-4-10 16,-6 4 8-16,3-1-8 0,3 3 0 0,-3-2 9 16,0-9-9-16,0 4 10 0,0-4-10 15,3 1 10-15,-3-1 1 0,3-5 0 0,-3-2 0 0,3 2 0 16,0 8 1-16,0 0 0 0,-3 1 0 0,3 1 0 16,0-1-12-16,0 1 10 0,0 1-10 0,0 3 10 15,3-1-10-15,-3-2 0 0,0 2 9 0,0-2-9 16,0-3 0-16,0-5 9 0,0-2-9 0,0-1 0 15,0 3 8-15,0 0-8 0,-3-6 0 0,3 6 0 0,0 5 8 16,0-5-8-16,0-5 0 0,-6 2 0 0,6 5 29 16,0-2 3-16,-3 0 0 0,0 5 0 0,3-2-45 0,-3-1-9 15,0 1-2-15,0 2 0 0,3 0 24 0,0 0 0 16,0 0 0-16,-6 1 0 0,6-4 20 0,-3 1 1 16,0-1 1-16,3 1 0 0,-3-3-22 0,3-1-18 15,0 4 3-15,0-3 1 0,0-8 14 0,0 2 0 16,0 6 0-16,3 0 0 0,-3 0 9 15,0 0-9-15,0 0 0 0,0 0 9 0,0 2-1 0,0 1 0 16,0-3 0-16,0 5 0 0,0 0-8 0,0 3 0 0,0 0 0 16,3-1 0-16,-3 1 0 0,3-3 0 0,-3 0 0 15,0 1 0-15,0-6 0 0,0-3 0 0,0 3 0 16,0 0 0-16,-3 2 0 0,3-2 10 0,0 2-10 16,-3-4 10-16,3-4-10 0,0 1 0 0,0 5 0 15,-3-3 0-15,3-5 0 0,0 2 0 0,0 4-9 16,0-1 9-16,3 3 0 0,-3-3 14 0,0 6-1 0,0-1 0 15,0 1-13-15,3 2-18 0,-3-3 4 0,3 3 1 16,-3-2 13-16,6 2 0 0,-6-2 0 0,0-1 0 16,0 3 16-16,0-5 5 0,0 0 2 0,0-3 0 15,0 1-37-15,0-1-7 0,0 0-2 0,0 3 0 16,0 0 35-16,0-3 6 0,0 0 2 0,0 3 0 0,0-5-20 0,0 5 0 16,0-1 0-16,0 1 0 0,3 3 0 0,-3-1 0 15,3 3 0-15,-3 1 0 0,3-4 8 0,0 3-8 16,-3-5 0-16,3 5 0 0,3-2 0 0,-6-3 0 15,0 0 0-15,0 0 0 0,3-3 0 0,-3 3 0 16,0-3 0-16,3 0 0 0,-3 0 8 0,3-2-8 16,-3 2 0-16,0 0 0 0,3-2 0 0,-3 5 0 15,0-3 0-15,3 0 0 0,-3 3 0 0,0-3 0 16,0 1 8-16,0-1-8 0,0 3 0 0,0 0 0 16,3-1 0-16,-3 4 0 0,0 0 0 0,0-1 0 15,0 3 0-15,0 0 0 0,3 1 0 0,0-9 0 16,-3 3 0-16,0-3 0 0,6 0 0 0,-6 0 0 15,0 3 0-15,0 0 0 0,0-3 0 0,0 3 0 16,3 3 0-16,-3-3 0 0,0-3 0 0,3 3 0 16,-3-3 0-16,3 0 0 0,-3 3 0 0,0-3 0 15,0 0 0-15,0 1 0 0,0 2 0 0,3-1 0 0,-3 1 0 16,0 0 0-16,0 3 0 0,3-1 0 0,-3 1 0 0,0-1 0 16,0 1 0-16,0-1 0 0,0 3 0 0,0-2 0 15,0-6 0-15,0 3 0 0,0 0 0 0,6 0 0 16,-6-3 0-16,0 0 0 0,0 3 0 0,0-3 0 15,0-2 8-15,0 2-8 0,0-2 0 0,0-1 0 16,0 1 0-16,0 2 0 0,0-2 0 0,0 2 0 16,0 0 0-16,0-2 0 0,0 2 0 0,0 0 0 15,0 1 0-15,0-1 0 0,0 0 0 0,0 3 0 16,0-3 0-16,0 3 0 0,0-3 0 16,3 3 0-16,-3-3 0 0,0 1 0 0,0 1 0 0,0-1 0 0,0-1 0 15,0 0 0-15,0 0 0 0,3 3 0 16,-3-3 0-16,3 1 0 0,-3-1 0 0,0 0 0 15,3 0 0-15,-3 1 0 0,0-4 0 0,0 3 0 16,3 1 0-16,-3-4 0 0,0 1 0 0,0-1 0 0,0 4 0 0,0-4 0 16,0 1 0-16,0-1 0 0,0 1 0 0,0 2 0 15,0 0 0-15,0 1 0 0,3-1 0 0,-3 3 0 16,0-3 0-16,2 0 0 0,1 0 0 0,-3 3 0 16,0 0 0-16,0 0 0 0,6-5 0 0,-6 2 0 15,0 0 0-15,0 0 0 0,0 1 0 0,0-4 0 16,0 3 0-16,0 1 0 0,0-4 0 0,0 1 0 0,0-1 0 15,0 1 0-15,0-1 0 0,0-2 0 0,0 3 0 16,0 0 0-16,0-1 0 0,0 1 0 0,0-1 0 0,0-2 0 16,0 3 0-16,0-1 0 0,0 1 0 15,0 0 0-15,0-1 0 0,0 1 0 16,0-1 0-16,0 1 0 0,0 0 0 0,0 2 0 0,0-3 0 0,0 1 0 16,3 2 0-16,0-2 0 0,-3-1 0 15,0 1 0-15,0-1 0 0,0-2 0 16,0 6 0-16,0-6 0 0,0 2 0 0,3-2 0 0,-3 5 0 0,0-5 0 15,0 3 0-15,0-1 0 0,3 1 0 0,-3 0 0 16,3-1 0-16,-3 1 0 0,0 2 0 0,0-2 0 16,6 2 0-16,-6-3 0 0,0 1 0 0,0 2 0 15,0 0 0-15,0-2 0 0,3 0 0 0,-3 2 0 16,0-3 0-16,0 1 0 0,0 0 0 0,0 2 0 16,3-3 0-16,0 1 0 0,-3 0 0 0,0 2 0 0,3 0 0 0,-3-2 0 15,3 2 0-15,-3 0 0 0,3 0 0 0,-3 1 0 16,0-4 0-16,3 3 0 0,0 1 0 0,-3-4 0 15,6 3 0-15,-6 1 0 0,0-4 0 0,0 3 0 16,0-2 8-16,0 0-8 0,0-1 0 0,0 1 0 16,0 2 0-16,0-2 0 0,3-1 0 0,-3 1 0 15,0-1 0-15,-3 1 0 0,3-1 0 0,0 1 0 16,0 0 0-16,0-1 0 0,0 3 0 0,0 1 0 16,-6-4 0-16,6 4 0 0,0-1 0 15,-3 0 0-15,3 0 0 0,0 0 0 0,0 1 0 0,0 2 0 16,-3-3 0-16,3 0 0 0,0 3 0 0,0 0 0 15,0 0 0-15,0-1 0 0,0-1 0 0,-3 2 0 16,3-1 0-16,-3-1 0 0,3-1 0 0,-3 0 0 16,0 3 0-16,3-3 0 0,-3 0 0 0,0 3 0 0,3-2 0 0,0-1 0 15,-6 0 0-15,0 0 0 0,3 1 0 0,0-1 0 16,0 0 0-16,3 3 0 0,-6 0 0 16,3 0 0-16,1-1 0 0,-1 1 0 0,-3 3 0 0,3-1 0 15,0 4 0-15,0-4 0 0,3 3 0 0,-6 0 0 16,3-2 8-16,0 2-8 0,0-2 0 0,-3 2 0 15,6 0 0-15,-6 0 0 0,0-2 0 0,3-1 0 16,0-2 0-16,0 0 0 0,0 0 0 0,0 0 0 16,0 0 0-16,3-1 0 0,-6 1 0 0,6-2 0 15,-6 1 0-15,6 1 0 0,-3 0 0 0,3 0 0 16,-3 0 0-16,0 2 0 0,3 1 0 0,0-1 0 16,0 1 0-16,0 2 0 0,0-2 0 0,0 2 0 15,-6-3 0-15,6 4 0 0,0-4 0 0,0 1 0 0,0-1 0 16,0 1 0-16,-3-4 0 0,0 1 0 15,3 0 0-15,0 0 0 0,0 0 0 0,-3 2 0 0,3-4 0 16,-3 2 0-16,0-3 0 0,3 3 0 0,0-3 0 0,0 3 0 16,-6-3 0-16,3 3 0 0,3-3 0 0,-6 3 0 15,6-3 0-15,-2 0 0 0,2 1 0 0,-3-1 0 16,3 0 0-16,0 0 0 0,0 3 0 0,0-3 0 16,-3 1 0-16,3 2 0 0,0-3 0 0,0-3 0 15,0 4 0-15,0-4 0 0,-3-2 0 0,3 3 0 16,-3-1 0-16,3-2 0 0,0 0 0 0,-6 0 0 15,6 0 0-15,-3 0 0 0,0-3 0 0,0 3 0 0,3-2 0 0,-3 1 0 16,3-1 0-16,0-1 0 16,-3-2 0-16,3-3 0 0,3 5 0 0,0 3 0 15,-3-8 0-15,3 3 0 0,3 2-13 0,3-2 0 0,0 2 0 16,-1-5-1200-16</inkml:trace>
  <inkml:trace contextRef="#ctx0" brushRef="#br0" timeOffset="75113.92">4255 4016 403 0,'0'0'36'0,"0"0"-36"0,0 0 0 0,6 0 0 16,3 0 8-16,-3 0-8 0,-3 0 0 0,6-2 0 15,-3 2 0-15,0 0 0 0,0-3 0 0,3 3 0 16,-3-5 8-16,3 5-8 0,0-3 0 0,-3 3 0 16,0-2 40-16,3 2 5 0,2-3 1 0,-8 3 0 15,3 0-4-15,3 0-1 0,-3-3 0 0,3 3 0 16,3-2-16-16,-3 2-3 0,-3 0-1 0,6 0 0 0,-3 0-9 0,6 0-3 16,-3 0 0-16,2 0 0 0,-2 0-1 0,6 0-8 15,-9 0 12-15,6 0-4 0,0 0 4 0,0 0 0 16,-3 0 0-16,3 0 0 15,0 0-12-15,-1 0 0 0,1 0 0 0,0 0 8 0,-3 0 8 0,9-6 2 16,-9 4 0-16,6 2 0 0,-6-3 14 16,5 3 4-16,4-3 0 0,0 3 0 0,-3 0-36 15,3-5 0-15,0 5 0 0,-1-3 0 0,4 3 0 0,-3-2 0 16,6 2 8-16,-6 0-8 0,3-3 8 0,-1 3-8 16,4 0 0-16,-3 0 0 0,-3 0 14 0,3 0-4 15,-4 0-1-15,4 0 0 0,-3-8-1 0,3 8-8 16,0-2 12-16,3 2-4 0,-1-3 0 0,4 3 0 15,-6 0 0-15,6-5 0 0,-1 10 0 0,4-5-8 0,-3 0 12 16,-3 0-4-16,2 0-8 0,-2 3 8 0,0-1-8 0,0-2 8 16,0 0-8-16,-1 0-9 0,7 0 9 0,-6 0-13 15,3 0 23-15,2 0 5 0,1 3 1 0,-3 2 0 16,0-5-16-16,2 0 0 16,1 0 0-16,-3 0 0 0,-3 3 0 0,3-3 0 0,-1 0 0 15,1 0 0-15,-3 0 16 0,3-3 0 0,2 3 0 16,1 0 0-16,-6 0-26 0,9 0-5 0,-7 0-1 15,7 0 0-15,0 0 16 0,-6 0 10 0,2 0-2 16,1 0 0-16,-3 0 3 0,3 0 0 0,-4 0 0 0,4 0 0 16,0 0-11-16,3 0 8 0,-4 0-8 0,1 0 8 15,3 0-8-15,-4 0 10 0,1 0-10 0,3 0 10 16,-6 0-10-16,2 0 0 0,-2 0 0 0,6 0 0 16,0-5 0-16,2 2 0 0,1 1 8 0,-3-1-8 15,2 3 14-15,1 0-2 0,-3-8-1 0,3 8 0 0,-7-3-11 16,4 1 0-16,0 2 0 0,-1 0 8 0,-2 0-8 15,6-6 0-15,3 4 0 0,-4-1 8 0,-5 0-8 16,3 3 12-16,2-5-12 0,1 5 12 0,0 0-12 16,0 0 0-16,-4-3 0 0,1 3 0 0,3-2 0 15,-4-1 0-15,1 3 0 0,0-5 0 0,8 5 8 0,-2-3 0 16,-3 3 0-16,-3 0 0 0,2 0-8 16,1-2 0-16,0 2 0 0,-1-3 0 0,1 3 0 0,3-5-17 15,-4 5 4-15,1-6 1 0,0 6 12 16,-1-2 16-16,1 2-3 0,0-3-1 0,0 3-12 0,-4 0 0 15,1 0 0-15,-3-3 0 0,2 3-13 0,-2 0 1 16,6 0 0-16,-3 0 0 0,-1-5 12 0,-2 5 16 16,6 0-3-16,-6 0-1 0,2 0-12 0,-2 0 0 15,3 0 0-15,-1-2 0 0,1 2 0 0,3-3 0 0,0 0 0 16,-1 3 0-16,4-5 0 0,-3 2 0 0,-1-2 8 0,1 5-8 16,0 0 0-16,-1-5 0 0,-2 2 0 0,-3-2 0 15,6 5 19-15,-4-6 1 0,4 1 0 0,0 3 0 16,-4-6-8-16,1 5-2 0,6 0 0 0,-1 3 0 15,1-5 0-15,-3 5 0 0,2-5 0 0,-2 2 0 16,0 3-2-16,3-5 0 0,-1-1 0 0,-2 4 0 16,3-1-8-16,2 1 0 0,1 2 0 0,2-6 0 15,-5 4 0-15,0-1 0 0,-1 0 0 0,1 3 0 16,-3-5 0-16,0 2 0 0,-1 1 0 0,4-1 0 16,0 3 0-16,-1-5 0 0,-2 5 0 0,0 0 0 0,-1-3 8 15,-2 3 0-15,0 0 0 0,2-2 0 0,1-1-8 16,0 3 0-16,-3 0 0 0,2 0 0 15,4 0 8-15,0 0 0 0,-1 0 0 0,-2 0 0 0,0 0-8 0,-4 0 0 16,1 0 0-16,0 0 0 0,3 0 0 16,-4-5 0-16,4 2 0 0,3 3 0 0,2 0 0 15,-2 0 0-15,0 0 0 0,-4 0 0 0,-2 0 0 0,3-3 0 16,-1 1 0-16,1 2 0 0,3 0 0 0,-1 0 0 16,4-6 0-16,-3 4 0 0,5 2 18 0,-2 0 2 15,0-3 0-15,-4 3 0 0,-2 0-20 0,3-3 0 16,-1 3 0-16,1 0 0 0,3-5 0 0,-1 5 0 15,4 0 0-15,-3-5 0 0,-1 5 0 0,1 0 0 0,-3 0 0 16,5 0 0-16,1 0 0 0,2 0 0 0,-5 0 0 0,0 0 0 16,5 0 0-16,-5 0 0 0,0 5 0 0,-4-5 0 15,1 0 0-15,0-5 0 0,-1 5-8 0,4-3 8 16,-3 3 0-16,2 0 0 0,1 0 0 0,0 0 10 16,2 0-10-16,-2 3 0 0,0 2 0 0,-1-5 0 15,4 0 0-15,-4 0 0 0,4 0 0 0,0 0 0 16,-1 0 8-16,4 0 0 0,-3 0 0 0,2 0 0 15,-2 0-8-15,2 0-16 0,1 0 4 16,3 0 1-16,-4 0 11 0,4 0 16 0,-4 0-4 0,1 0-1 16,-3-5-11-16,-4 2 0 0,4 3 0 0,2 0 0 15,-2 0 0-15,3 0 0 0,2 0 0 0,1-5 0 16,-1 5 0-16,-5 0 0 0,3-8 11 0,-1 8-11 16,1-3 12-16,2 1-3 0,1 2-1 0,0 0 0 15,-4 0 7-15,4 0 1 0,-7 0 0 0,7 0 0 0,-3-6-7 16,2 6-1-16,1-2 0 0,-4 2 0 0,7 0 10 15,-4 0 2-15,-2 0 0 0,0 0 0 0,-1 0-28 16,4 0-6-16,-1 0-1 0,4 0 0 0,-3 0 23 16,2 0 5-16,-2 0 1 0,2 0 0 0,1-3-14 0,2 3 0 15,1 0 0-15,2 0 0 0,-5 0 0 0,-1-3 0 16,1 3 0-16,0 0 0 0,2 0 0 0,-2 0 0 16,2 0 0-16,1 0 0 0,2-5 0 15,-2 5 0-15,-4 0 0 0,4 0 0 0,-1 0 0 16,1 0 0-16,-6 0 0 0,5 5 0 0,4-5 0 0,-1 3-10 15,-5-3 2-15,2 3 0 0,-5-3 8 0,5 0 12 16,1 0-2-16,-4 2-1 0,4 4-9 0,-4-6 0 16,-2 2 0-16,3 1 0 0,-4-3 0 0,7 0-12 15,-1 3 4-15,-2-3 8 0,2 5 0 0,-2-5 0 0,-4 0 12 16,1 5-4-16,0-10-8 0,-1 5 0 0,1 5 0 0,2-5 0 16,-2 3 0-16,-1 2-11 0,-5 0 3 0,3-2 0 15,-1 0 8-15,1-1 11 0,2 4-3 0,1-4 0 16,3 4-8-16,-7-1 0 0,1 0 0 0,-4 3 0 15,-5-5 0-15,3 2 0 0,2 0 0 0,4-2 0 16,0 0 8-16,-1 5 0 0,-2-8 0 0,-1 2 0 16,1 1-8-16,-3-1 0 0,-4 4 0 0,1-6 0 15,3-6 0-15,-1 4 0 0,1 2 0 0,0-3 0 16,-7 1 0-16,1 2 0 0,3 0 0 16,-4-6 0-16,-2 6 0 0,0 0 0 0,3-2 0 0,-1 2 0 15,-2 0 0-15,6-3 0 0,2 0 0 0,-5 3 0 16,0 0 0-16,-1 0 0 0,-2 0 0 0,-3 0-11 0,0 0 11 15,-1 0 11-15,-2 0-3 0,0 0 0 16,-3 0-8-16,2 0 0 0,4 0 0 0,-3 0-11 0,0 0 11 16,-1 0 0-16,-5 0 0 0,3 0 0 15,3 0 0-15,-6 0 0 0,2 3 8 0,-2 0-8 0,3-1 0 0,-6 4 0 16,-3-4 0-16,0 1 0 0,-1-1 0 0,-2 4 0 16,0-1 0-16,0-5 0 0,-3 8 0 0,0-3 0 15,0-5 0-15,3 6-916 0</inkml:trace>
  <inkml:trace contextRef="#ctx0" brushRef="#br0" timeOffset="77253.23">10670 2413 748 0,'0'0'67'0,"0"0"-54"16,0 0-13-16,-3-8 0 0,0 5 175 0,3 3 32 15,-3-2 6-15,3 2 2 0,-3 0-91 0,3 0-17 16,-6-8-4-16,6 8-1 0,0 0-12 0,0 0-2 15,0 0-1-15,0 0 0 0,-3-3-23 0,3 3-5 16,0 0-1-16,0 0 0 0,0 0-14 0,0 0-4 16,0 0 0-16,0 0 0 0,0 0 2 0,6 11 0 15,0-6 0-15,0 6 0 0,-3-1-13 0,3 3-2 16,0 1-1-16,3-6 0 0,-3 5-7 0,0 3-2 16,3-3 0-16,2 0 0 0,-2 3 5 0,0 3 1 0,3-6 0 15,-3 5 0-15,0-4-12 0,0 1-3 0,3 1 0 0,-3 0 0 16,0-3-8-16,3 3 0 0,-3 5 0 15,2-7 8-15,-2-1-8 0,3 5 8 0,-3-4-8 0,0-1 8 16,3 0-8-16,-3 0 0 0,0 1 9 0,-3-1-9 16,3 5 0-16,-3-4 8 0,0-1-8 0,0 0 0 15,-3 0 0-15,3 0 8 0,-3 1-8 0,0-1 0 16,0-8 0-16,0 8 8 0,0-7-8 0,-1 2 0 16,-2-8 0-16,3 5 8 0,-3-5-8 0,0 0 0 15,0 0 0-15,0 0 0 0,0 0 0 0,0 0 0 16,9 0-73-1,0-3-19-15,-3 1-4 0,3-6-745 0,0 2-149 0</inkml:trace>
  <inkml:trace contextRef="#ctx0" brushRef="#br0" timeOffset="77763.73">11649 2236 288 0,'0'0'25'0,"0"0"-25"15,3-6 0-15,-3 1 0 0,0 5 238 0,3-2 42 16,-3 2 9-16,0 0 2 0,0 0-148 0,0 0-30 15,0 0-5-15,0 0-2 0,0 0-16 0,0 0-3 16,0 0-1-16,-6 0 0 0,0 2-19 0,0 3-4 16,-3 3-1-16,3 3 0 0,-6 2 3 0,4 0 1 15,-4 1 0-15,0 4 0 0,0 3-19 0,-3 6-4 0,3-1-1 0,-6 6 0 16,-3 0-3-16,-2 7-1 0,-4-7 0 0,-3 8 0 16,-3 5-4-16,0-3-1 0,1 3 0 0,-1 5 0 15,0 3-8-15,-2 0-1 0,2-2-1 0,0 1 0 16,0-7-10-16,4 8-1 0,-1-10-1 0,3 7 0 15,-3-10-11-15,0 5 10 0,1-6-10 0,5 6 10 16,3-10-10-16,0 2 0 0,3-6 9 0,0-4-9 16,4 2 9-16,2-2-9 0,3-4 12 0,3-2-12 0,0 3 8 0,0-5-8 15,3 2 0-15,0-2 0 0,0-6 0 0,0 3 0 16,-3-3 0-16,3 0 0 0,0-2 8 16,3-6-8-16,0 3 0 0,0-8 0 0,0 0 8 15,0 0-8-15,0 0 0 0,0 0 0 0,0 0 0 16,0 0 0-16,3-8 0 0,0-3 0 15,-3 3-88-15,6 0-11 0,-3-5-2 0,0 8-1163 16</inkml:trace>
  <inkml:trace contextRef="#ctx0" brushRef="#br0" timeOffset="80338.07">1475 10226 1450 0,'0'0'32'0,"0"0"6"0,0 0 2 0,0 0 1 0,0 0-33 0,0 0-8 16,0 0 0-16,0 0 0 0,0 0 84 0,0 0 16 15,3-2 2-15,-3 2 1 0,0 0-52 0,0 0-11 16,0 0-1-16,0 0-1 0,0 0 22 0,0 0 5 15,0 0 1-15,6 2 0 0,-6-2-3 0,3 8-1 16,3 3 0-16,0-1 0 0,0 3-41 0,3-2-8 16,-6 0-1-16,0-3-1 0,6 5 13 0,-3 0 2 15,-3 6 1-15,3-4 0 0,0 7-3 0,3-1-1 16,-3-3 0-16,0 1 0 0,2 5-8 0,1-6-2 0,-3 3 0 16,6-2 0-16,-3 2-2 0,3-2-1 15,-3-1 0-15,3-2 0 0,0 2 7 0,-3-2 2 16,0 3 0-16,-6-3 0 0,6-6-19 0,-1 1 10 0,1 2-10 15,3 0 8-15,-3 1-8 0,3-1 0 0,-3-3 0 16,3 4 0-16,-6-1 0 0,6-3 0 0,-3 1 0 0,3-3 0 16,-9 3 0-16,6-1 0 0,-3 1 0 0,-3-1 0 15,5-2 0-15,-8-2 8 0,0-6-8 0,3 5 8 16,3 3-25-16,-6-8-6 0,0 0-1 0,0 5 0 16,-6 0-181-16,6 1-37 0</inkml:trace>
  <inkml:trace contextRef="#ctx0" brushRef="#br0" timeOffset="80913.27">1240 11131 460 0,'-6'3'41'0,"6"-3"-33"0,-3-6-8 0,3 6 0 16,0 0 109-16,-6-2 20 0,6 2 4 0,0-3 1 16,0-2-35-16,-3 2-7 15,3 1-2-15,0-4 0 0,0 4-13 0,3-1-2 0,-3 3-1 0,0-5 0 16,6-1-16-16,-3 1-3 0,3-3-1 0,0 3 0 16,3-3 26-16,0-3 4 0,0 3 2 0,0-2 0 15,6-3-14-15,0-1-2 0,-1-2-1 0,1-5 0 16,6-3-11-16,0-2-2 0,0-6-1 0,0 1 0 15,-1-4 5-15,-2 9 2 0,6-1 0 0,3-2 0 16,-3 3-42-16,3-6-8 0,2 3-1 0,-2-6-1 0,3 1-10 0,6-11 10 16,-1 5-10-16,1 1 10 0,-6 2-10 0,-6 2 0 15,2 3 0-15,-2 3 0 0,-6 0 0 0,3 3 8 16,-9 5-8-16,6 2 0 0,-9-2 0 0,3 8 8 16,-1-3-8-16,-2 5 0 0,0 1 0 0,0 2 0 15,-6 0 0-15,0 2 0 0,3 1 0 0,-6 5 8 16,0 0-8-16,0 0 0 0,0 0 0 0,0 0 8 15,0 0-8-15,0 0 0 0,0 0 0 0,-6 8-11 16,0 0 1-16,6 0 0 16,0-8-156-16,0 0-31 0</inkml:trace>
  <inkml:trace contextRef="#ctx0" brushRef="#br0" timeOffset="84991.14">2946 5212 172 0,'0'0'8'0,"0"0"1"0,0 0-9 16,0 0 0-16,0 0 0 0,0 0 0 0,0 0 92 0,0 0 17 15,0 0 3-15,0 0 1 0,0 0-51 0,0 0-10 16,0 0-3-16,0 0 0 0,0 0 7 0,0 0 0 16,0 0 1-16,0 0 0 0,0 0-13 0,0 0-4 15,0 0 0-15,0 0 0 0,0 0-9 0,0 8-3 16,0 0 0-16,0 3 0 0,0-3-4 0,-3 0-2 15,3 0 0-15,0 0 0 0,0 5-22 0,-6-5 0 16,6 0 0-16,0 2-12 0,0 3 46 0,0-2 9 16,-3 2 1-16,3 0 1 0,0-5-23 0,-6 6-5 15,6-1-1-15,0 0 0 0,-3 0-16 16,0 1 8-16,3 1-8 0,0 1 0 0,0-2 34 0,-6 4 0 16,6-2 0-16,-3 0 0 0,3 0-18 0,0 0-4 15,0-1-1-15,-6 1 0 0,6-2-11 0,0-1 0 16,0 0 0-16,-3 0 8 0,3 0 7 0,0 1 1 15,0 2 0-15,0-3 0 0,-3 0-1 0,3-2 0 16,0 4 0-16,0-1 0 0,-3 2-3 0,3-1 0 0,-3 1 0 0,0 3 0 16,3-1-12-16,0 1 0 0,0-1 8 0,0 4-8 15,-6-7 0-15,6 4 0 0,0-1 0 0,0 4 0 16,0-4 0-16,0 1 0 0,0-3 0 0,-3 2 0 16,3-2 0-16,0 0 0 0,0-3 0 0,0 3 0 15,0-3 8-15,0 0-8 0,0 3 0 0,-6 0 0 16,6 0 0-16,-3-3 0 0,0 3 0 0,3 0 0 15,0 3 11-15,-6-1-11 0,3-2 12 0,3 0-12 16,0 5 12-16,-6-3-4 0,6-2 0 0,0 0-8 16,0 3 8-16,0-1-8 0,0 3 0 0,0 1 0 0,0-1 10 15,0-3-10-15,0-2 8 0,0 8-8 0,6-3 16 16,-6-2-1-16,0 2-1 0,0-3 0 0,0 1-14 16,0-3-15-16,0 2 3 0,0 1 1 15,0-1 11-15,0 1 0 0,-6 2 0 0,6-2 0 16,-3 4 0-16,3-1 0 0,0 1 0 0,-3 1 11 0,3-5-2 0,0 2 0 15,0-3 0-15,0 1 0 0,0-1-9 0,0-2 0 16,0 0 0-16,0-5 0 0,0-1 0 0,0 4 0 16,0 1 0-16,0 4 0 0,0-1 11 0,3-2 6 15,-3 0 2-15,0 0 0 0,3 0-31 0,-3 0-5 16,-3 2-2-16,3 1 0 0,0 2 19 0,-3-2 0 16,3 2 0-16,0 0 0 0,0 0 0 0,0 0 0 0,-3 0 0 0,3-2 0 15,0-1 0-15,0 1 0 0,-3-3 0 0,3 2 0 16,0-4 23-16,0 1 8 0,-3-1 1 15,3-1 1-15,0 3-22 0,0 0-11 0,0-3 10 0,0 3-10 16,0-3 8-16,0 0-8 0,0 0 0 0,0-5 0 16,0 0 8-16,0 6-8 0,0 7 0 15,0 0 0-15,0-3 0 0,0-2 0 0,0 0 0 16,-5 0 0-16,5 3 0 0,0-4 8 0,-3 4-8 16,3-1 0-16,0 1 0 0,0 5 0 15,0-6 0-15,-6-2 0 0,6 3 20 0,0-3 0 0,-3-3 1 0,3 8 0 16,-3 3-30-16,3-3-7 0,0-16 0 0,0 6-1 15,0-1 17-15,0 1 0 0,0 2 0 16,0 3 0-16,0 0 0 0,0 5 0 0,0 6 0 16,0-9 0-16,0-5 8 0,0 1-8 15,0-1 0-15,0 3 0 0,0 2 8 0,0 1-8 0,0 2 0 16,0-3 9-16,0 1-9 0,0 2 0 0,0 0 0 0,0-5 8 16,0 3-8-16,0-3 0 0,0-3 0 0,-6 0 8 15,6 0-8-15,0 0 0 0,0 1 0 0,0-1 8 16,0 0-8-16,-3-2 0 0,3 2 0 0,0 3 0 0,0 0 9 15,0 2-9-15,0 1 10 0,-6 2-10 0,6 0 9 16,0 0-9-16,0 3 8 0,-3-3-8 0,0 0 8 16,3 1-8-16,0-4 0 0,-3 1 8 0,3-1-8 0,0-2-14 15,0 0 3-15,0 0 1 0,0-3 20 0,0 0 4 16,0 0 1-16,0-2 0 0,0 2-15 0,0-2 0 16,0 2 8-16,0-2-8 0,0-1-11 0,0 3-5 15,0-2 0-15,0 5-1 0,0-3 31 0,0 3 6 16,0 0 2-16,0 0 0 0,0 2-22 0,0 1 0 15,0 2 0-15,0 3 0 0,0-3 8 0,0 0-8 0,0-2 10 16,0-1-10-16,0 1 8 0,0-3-8 0,0-1 0 16,0 4 9-16,0-6-9 0,0 3 0 0,0 0 9 0,0-3-9 15,0 0 8-15,0 1-8 0,0-1 8 0,0-3-8 16,0 4 0-16,-3 2 0 0,3-3 0 0,0 3 8 16,0 0-8-16,0-3 0 0,0 0 8 0,0 8-8 15,0 0 8-15,0-2-8 0,0-1 8 0,0-2-8 16,0 0 0-16,0 3 0 0,0-3 0 15,0 2 8-15,0-5-8 0,0 0 0 0,-3 1 0 0,3-1 8 16,0 0-8 0,0 3 0-16,0 0 0 0,0 2 0 0,0-4 0 0,0-1 0 0,-6 0 0 0,6-5 0 15,0 0 0-15,0 3 0 0,0 2 0 0,-3 5 0 16,3-2 0-16,0 3 0 0,0-1 0 0,0 6 0 16,0 0 0-16,0 0 0 0,0 2 0 0,0-2 0 0,0-6 0 15,0 1 8-15,0-3-8 0,0 0 0 0,0-3 0 16,0 0 8-16,0 0-8 0,0 1 0 0,0-4 0 0,0 3 0 15,0 1 0-15,0-1 8 0,0 0-8 0,0-2 0 16,0-1 0-16,0 4 0 0,0-1 0 0,0 0 0 16,0 0 0-16,0 0 8 0,0 3-8 0,0 0 0 15,0 5 0-15,0 1 0 0,0-1 0 0,-6-3 0 16,6 3 0-16,0-2 0 0,0 2 0 0,0-2 0 16,0-6 0-16,0 3 0 0,-3 0 0 0,3-1 0 15,0 1 0-15,0-2 0 0,0-4 0 0,0 1 0 16,0-1 0-16,0 1 0 0,0 0 0 0,-3-1 8 15,3-10-8-15,0 8 0 0,0 5 8 0,0 3-8 0,0-3 10 16,0 1-10-16,0 1 0 0,3-4 0 0,-3 0 0 16,0 2 0-16,0 0 0 0,0 3 0 15,0 0 0-15,0-3 0 0,0 0 0 0,0 1 0 16,0-1 0-16,0 3 0 0,0 0 0 0,-3-3 0 0,3 3 0 0,0-1 0 16,0-4 0-16,0 5 0 0,0 2 0 0,0-4 0 15,0-6 0-15,0 5 0 0,0 0 0 0,0 0 0 16,0 1 0-16,0-1 8 0,0 0-8 0,0 0 0 15,0 0 0-15,0-5 0 0,0-8 0 0,0 8 0 16,0 8 0-16,0-3 0 0,0 1 0 0,0-1 0 16,0 3 0-16,0 0 0 0,3-3 0 0,-3 0 0 15,0 3 0-15,0 0 0 0,3 0 0 0,-3 2 0 16,0 1 0-16,-3-1 0 0,3 1 0 0,0-1 0 0,0-2 0 16,0 0 0-16,0 0 0 0,0 0 0 0,0 0 0 15,0 0 0-15,-3-3 0 0,3-5 9 0,0-3-9 0,0 3 0 16,0 11 0-16,0-4 0 15,0 1 0-15,-6-3 0 0,6 1 0 0,0-1 0 0,0 0 0 16,-3 0 0-16,3 1 0 0,0-1 0 16,0-3 0-16,0 6 0 0,0 0 0 0,0 0 0 0,0 0 0 15,0 0 0-15,0 0 0 0,0 2 0 0,0 6 0 0,0-5 0 16,0-4 0-16,0-1 0 0,0-1 0 0,0 3 0 16,0 0 0-16,0-3 0 0,0 3 0 0,3 0 0 15,-3-3 0-15,0-3 0 0,0-2 0 0,0 6 0 16,0 1 0-16,0 1 0 0,0-5 0 0,-3 2 0 0,3-2 0 15,0 2 0-15,0 0 0 0,0 0 0 0,-6 3 0 16,6 3 0-16,-3 2 0 0,0 0 0 16,0 0 0-16,3 0 0 0,-3 3 0 0,0 0 8 0,3 0-8 0,0-3 0 15,-6-2 0-15,3-1 0 0,3-2 0 0,0 0 0 16,-6 0 0-16,6 0 0 0,0 2-11 0,-3 1 11 16,3-6 0-16,-3-3 0 0,3 4 0 0,0-1 8 15,0-2-8-15,0 2 0 0,0 0 0 0,3 6 0 16,-3-4 0-16,0 1 0 0,3 3 0 0,-3 2 0 15,6-3 0-15,-6 1 0 0,0 5 0 0,0-6 0 16,0 6 0-16,0-5 0 0,0-1 0 16,0 1 0-16,0-1 0 0,0 1 0 0,0-6 0 0,0 5 8 15,0-2-8-15,0 0-8 0,-6-5 8 0,6 2-12 16,-3 3 12-16,3 0 8 0,-3-3-8 0,3 0 11 16,0 0-11-16,0 3 0 0,0 3-12 0,0-1 12 15,0 6 0-15,0-3 0 0,0 1 0 0,0 1 12 0,0-1-12 16,0 1 0-16,0-7 0 0,3 5 0 0,0 1 0 0,-3-9 0 15,6 0-12-15,-6 0 12 0,0-5 0 0,0 3 0 16,0-1 12-16,3 1-4 0,-3 2-8 0,6-2 0 16,-6-6 0-16,3 6 0 0,-6-3 0 0,6 5 0 15,0 3 0-15,-3-6 0 0,0 1 0 0,3-1 0 16,-3 4 0-16,0 2 0 0,0-3 0 0,0 0 0 16,3 3 0-16,0 0 0 0,-3 5 0 0,0 0-11 15,0 3 3-15,0 0 0 0,6-3 8 0,-6 3 11 16,0-3-3-16,0 0 0 0,0-2-8 0,0-1 0 15,0 1 0-15,3-4 0 0,-3-1 0 0,0 2-11 0,0-1 3 16,0 1 0-16,0 0 8 0,6-5 11 16,-6-1-3-16,0 4 0 0,0-1-8 0,0 0 0 15,-6 0 0-15,6 3 0 0,0 0 0 0,0 3 0 16,0 2 0-16,0 0 0 0,0-3 0 0,0 4 0 16,0-1 0-16,6 3 0 0,-6-3 0 0,0 0 0 0,0 0 0 0,0-2 0 15,0-4 0-15,0 1 0 0,0 0 0 0,0 0 0 16,0-3 0-16,0 0 0 0,0 1 0 0,0-1 0 15,0 0 0-15,0-2 0 0,0 2 0 0,0-2 0 16,-6-1 0-16,6 1 8 0,0 2-8 0,-3-2 0 16,3 4 0-16,0 1 0 0,0-2 8 0,0 4-8 15,0 1 0-15,0-4 0 0,-6-1 0 0,12-1 0 16,-6 3 0-16,0 0 0 0,0 0 0 0,-6-1 0 0,6 1 0 16,0 3 8-16,0-1-8 0,0 1 8 0,-3-3-8 15,3-3 0-15,0 3 0 0,0-3-11 16,0 3 11-16,0-5 0 0,0 2 0 0,0-3 0 0,0 4 0 15,0-4 0-15,0 3 0 0,3 1 0 0,-3 1 0 0,0-1 0 16,-3-1 0-16,3 0 0 0,3 0 0 16,-3 3 0-16,0-3 8 0,-3 1-8 15,3-1 0-15,-3 0 0 0,3 0 0 0,0 3-8 0,-3-2 8 0,3-1 0 16,0 3 0-16,0-1 0 0,-3-1 0 0,3-4 0 16,0 4 0-16,0-1 0 0,0 0 0 0,-3 0 0 15,3 0 0-15,0 1 0 0,0-1 0 0,0-3 0 16,0 4 0-16,0-1 0 0,3 3 0 0,-3-3 0 15,0 0 0-15,3 3 0 0,0-3 0 0,-3 1 8 0,0 1-8 16,3-1 0-16,0-1 0 0,-3 0 0 0,6-2 0 16,-6 2 0-16,0-2 0 0,0 2 0 0,3-3 0 15,-3 4 0-15,0-4 0 0,0 1 0 0,6-1 0 16,-6 1 0-16,0-3 0 0,0 2 0 0,0-2 0 16,3 0 0-16,0 3 9 0,-3-3 1 0,0 2 0 15,6-2 0-15,-6 0-10 0,0 0 0 0,0 3 0 0,0-1 0 16,0-2 0-16,3 0-11 0,-3 3 3 0,0-3 0 15,0 0 8-15,0 0 0 0,0 0 0 0,0 0 0 16,0-3 0-16,0 3 0 0,0-3 0 16,0 0 0-16,0 1 0 0,-3-1 0 0,3 0 0 0,0-5 8 15,0 8-8-15,0-3 0 0,-6-2 0 0,3 2 0 16,3-5 0-16,0 6 0 0,0 2 0 0,0-8 0 16,0 5 0-16,0 3 0 0,0-8 0 0,0 8 0 15,0-3 0-15,0-5 0 0,3 8 0 0,-3-3-738 16,0-5-147-16</inkml:trace>
  <inkml:trace contextRef="#ctx0" brushRef="#br0" timeOffset="99465.61">4872 4247 460 0,'5'0'20'0,"-5"0"5"0,0 0-25 0,3 0 0 0,-3 0 0 0,3 0 0 0,0-6 207 0,0 6 36 15,0 6 7-15,-3-6 2 16,6 0-134-16,-6 0-26 0,0 0-6 0,0 0-1 16,0 2-13-16,0-2-2 0,3 6-1 0,-3 1 0 0,3-1-11 0,-3 2-2 15,0 2-1-15,0-4 0 0,0 7-9 0,-3-5-2 16,3 2 0-16,-3 4 0 0,3-1-14 0,-6 0-3 15,0 3-1-15,3 0 0 0,-3-3 10 0,1 8 1 16,-4-8 1-16,6 6 0 0,0-1-18 0,-3 4-3 16,3-4-1-16,-3 3 0 0,3-8-5 0,0 3-2 15,-3 0 0-15,3 0 0 0,3 0 1 0,0-3 0 16,-6 3 0-16,3-3 0 0,0 3-10 0,3-5-17 16,-3-1 4-16,3-4 1 0,0 2 35 0,-3 0 7 15,6-3 2-15,-3 3 0 0,0-8-24 0,0 0-8 16,0 0 0-16,0 0 9 0,0 0-9 0,0 0 0 0,0 0 0 15,0 0 0-15,0 0 9 0,0-3 3 16,3-2 1-16,3-3 0 0,0 3 3 0,-6-3 0 16,6 2 0-16,-3-7 0 0,3 5-16 0,3-2 9 0,-6-1-9 15,3 3 8-15,-3 0-8 0,0-5 10 16,3 5-10-16,-1 3 10 0,1-6-10 0,3 8 0 0,-3-7 9 0,3 5-9 16,0-1 0-16,3-2 0 0,-9 0 0 0,6 0 8 15,3 3-8-15,-6 0 0 0,6 2 0 0,0-5 0 16,-3 6 0-16,0-1 0 0,2-2 0 0,-2 2 0 15,0 0 0-15,-3 1 0 0,0 2 0 0,3 0 0 0,-9 0 0 16,9 0 0-16,-3 0 0 0,-6 0 0 16,9 0 0-16,-3 5 0 0,-6-5 0 0,9 3 0 0,-3 2 0 0,-6-5 0 15,6 5 0-15,0 3 0 0,-3-2 0 0,0 1 0 16,0-1 0-16,0 2 0 0,0-3 0 0,0 0 8 16,-3 3-8-16,2 0 0 0,1 0 0 15,-3 3 0-15,0-6 0 0,0 3 0 0,0 0 0 0,0 2 0 16,0-2 0-16,0-2 8 0,-3 2-8 0,1 2 0 15,2-2 0-15,-3 5 0 0,0-7 0 16,0 4 0-16,-3 1 0 0,3-3 8 0,0 0-8 16,0 2 0-16,-6-4 8 0,3 2-8 0,0-3 0 0,-3 3 8 15,3-3-8-15,-3 0 0 0,3 3 15 0,-6-5-2 16,3 0 0-16,0 4 0 0,-3-7 9 0,4 0 2 16,-4 3 0-16,3 0 0 0,-3-3-9 0,0 0-2 15,0 0 0-15,0 0 0 0,0-3-4 0,0 3-1 16,-3-3 0-16,3 3 0 0,1 0-8 0,2-5 8 0,3 5-8 0,-6 0 8 15,3 0-8-15,3 0 10 0,-6 0-10 16,3 0 10-16,3 0-10 0,3 5 0 0,-9-5 9 0,12 0-9 16,0 0 0-16,0 0 0 0,-3 0 0 0,3 0 8 15,0 0-8-15,0 0 0 0,0 0 0 0,0 0 0 16,0 0 0-16,3 0 0 0,3-5 0 0,3 3-8 16,-3 2-117-1,3 0-23-15,3-3-5 0</inkml:trace>
  <inkml:trace contextRef="#ctx0" brushRef="#br0" timeOffset="101539.77">3615 5728 828 0,'0'0'36'0,"0"0"8"0,0 0-35 0,0 0-9 15,0 0 0-15,0 0 0 0,0 0 74 0,0 0 13 16,0 0 2-16,0 0 1 16,0 0-10-16,0 0-3 0,6-2 0 0,-6 2 0 0,0-3-15 0,0 3-3 15,3-5-1-15,-3 5 0 0,0 0-7 0,3-3-2 16,0 3 0-16,0-8 0 0,-3 3-13 0,0 5-2 16,0 0-1-16,0 0 0 0,3-6-5 0,-3 1 0 15,6 3-1-15,-6 2 0 0,0 0 1 0,0-8 1 16,-6 0 0-16,6 2 0 0,-3 1 3 0,0 0 1 15,0 0 0-15,0-1 0 0,0 1 0 0,-3 2 0 16,3-2 0-16,-3 0 0 0,1-1 0 0,-1 4 0 16,-3-1 0-16,3-2 0 0,0 2-1 0,-3 3-1 0,0-2 0 0,3 2 0 15,6 0-5-15,-15 2-1 0,3-2 0 0,0 3 0 16,0 2-5-16,3-2 0 0,-3-1-1 0,4 4 0 16,-7-4-1-16,9 4 0 0,-3 2 0 0,-3-3 0 15,6 0-6-15,-3 0-2 0,0 1 0 16,3-1 0-16,0 0 0 0,-3 3 0 0,3-2 0 15,3 1 0-15,-3-1-1 0,6 2 0 16,-12 0 0-16,9 0 0 0,0-3 3 0,1 5 1 0,2-2 0 0,-6 0 0 16,3 3-13-16,3-3-8 0,0 2 8 0,-6-4-13 15,0 2 13-15,6 0 0 0,0 2 0 0,0 1 0 16,0-3 0-16,0 0 0 0,0 2 0 0,3-2 0 16,0 0 0-16,3 0 10 0,-6 0-10 0,3-3 8 0,3 1-8 0,-4-1 0 15,1 0 0-15,3-2 0 0,3-1 0 0,-3 1 8 16,0 0-8-16,3-1 8 0,0-2-8 0,-3 0 0 15,9 0 9-15,-9-2-9 0,3-1 0 0,0 0 8 16,3 1-8-16,3-1 0 0,-7-2 8 0,4 0-8 16,-3-3 8-16,3 2-8 0,-3-4 0 0,-3 2 8 15,3 0-8-15,6 0 0 0,-12-3 9 0,6 1-9 16,3 2 12-16,-3-3-12 0,3 3 0 0,-4-2 0 16,4-1 0-16,-3 1 0 0,0-4 0 0,0 4 0 15,0 2 0-15,-3-3 0 0,3 1 11 0,-3 2-11 16,0 0 10-16,-3 0-10 0,3 3 0 0,0-3 0 15,-6 2 0-15,0 6 0 0,3-5 0 0,-3 2 0 16,0-2 0-16,0 2 0 0,-3 3 0 0,3-2 0 16,0 2 0-16,-6 0 0 0,6-3 0 0,-3 3 0 15,3 3 0-15,-3-1 0 0,3 1 0 0,-3 2-8 16,0-2 8-16,0 0 0 0,3-1-10 0,0 4 10 0,-6 2-8 16,3-6 8-16,3 3 0 0,-6 3 0 0,3-2 0 15,0 2 8-15,3 0-8 0,-6-3 0 0,3 5 0 16,-3-2 0-16,6 0 0 0,-6 0 0 0,6 6 8 15,-3-7-8-15,-3 7 8 0,6-9-8 0,0 6 8 16,0-1-8-16,-6 1 0 0,6-1 9 0,6-4-9 0,-6 2 0 16,0-3 8-16,0 3-8 0,3-3 0 0,0 0 0 15,0 1 10-15,0 2-10 0,0-6 8 16,3 4-8-16,3-4 0 0,-9-2 0 0,3 3 0 16,6-1 0-16,0 1 0 0,-3 0 0 0,0-3 0 0,3 0 8 15,0-6-8-15,-3 4 0 0,3-1 0 0,-3 1 8 16,2-4 8-16,4 4 2 0,-6 2 0 0,3-6 0 15,-3 1-18-15,3 2 0 0,-3-2 0 0,3 2 0 16,0 1-17-16,-3-1-1 0,-3 0 0 0,6 6-911 16,-6 0-183-16</inkml:trace>
  <inkml:trace contextRef="#ctx0" brushRef="#br0" timeOffset="105838.31">17105 16693 403 0,'9'-6'17'0,"-9"6"5"0,0 0-22 0,0 0 0 0,0 0 0 0,0 0 0 0,0 0 160 0,0 0 28 15,0 0 6-15,0 0 1 0,6-2-105 0,0-4-21 16,-6 6-4-16,0 0-1 0,6-2-36 0,-3-4-8 16,0 1-2-16,-3 5 0 0,3-5-2 0,3 0 0 15,0-1 0-15,-3 1 0 0,-3 5-6 0,3-5-2 16,0-3 0-16,0 2 0 0,-3 1 2 0,3-3 0 15,3 0 0-15,-3-2 0 0,3 2-2 0,0 0-8 16,-3 0 12-16,-1 0-4 0,7-3 4 0,-9 3 0 16,0 0 0-16,3-2 0 0,-3 2-12 0,0 0 0 15,-3 0 0-15,-3 3 0 0,3-3 0 16,-2 3 0-16,-1-1 8 0,0 4-8 0,-3-1 46 0,0 3 7 16,3-3 2-16,-6 6 0 0,-3 0-30 0,3 2-5 15,-3 0-2-15,0 0 0 0,-3 3 3 0,4 0 1 0,-1 3 0 16,-3 0 0-16,3 2 1 0,-3 0 0 15,3 3 0-15,-3-3 0 0,6 0-23 0,-2 3 0 0,-1-3 0 0,3 1-12 16,3-1 28-16,-3 3 4 0,3-3 2 0,0 3 0 16,3-3-3-16,0 0-1 0,3 1 0 0,3-1 0 15,-3-3-10-15,3 1-8 0,3 0 12 0,3-4-12 16,-3 1 24-16,3-2-3 0,3-1 0 0,3-5 0 16,0 3-21-16,-3-3 0 0,3 0 0 0,3-3 0 15,-1-2 0-15,1-1 9 0,0-2-9 0,3 1 0 16,3-4 8-16,-3-2-8 0,0-1 0 0,-1-1 0 15,4-1 0-15,-6 0 8 0,0 3-8 0,0-1 0 16,0 1 13-16,-3 0-4 0,0 0-1 0,0 2 0 16,-9-2-8-16,5 2 0 0,-2 3 0 0,0 0 0 15,-6 6 0-15,0 2 0 0,0-5 12 0,0 5-4 0,0 0-8 0,0 0 0 16,-9 0 9-16,6 0-9 16,3 0 11-16,-5 2-3 0,-4 3 0 0,3 1 0 15,6-6 20-15,0 8 4 0,-6 0 1 0,0 2 0 16,0-2-33-16,3 3 0 0,0-3 0 0,0 2 0 0,-3 3 0 0,3-2 12 15,3 0-4-15,-3 2-8 0,0-3 0 0,3 1 0 16,3-3 0-16,-3 3 0 0,3-4 12 0,0-1-12 16,3-1 12-16,3 0-12 0,0-2 8 0,-3 2-8 15,0-5 0-15,3 3 0 0,5-3 0 0,-2-3 10 16,0 1-10-16,0-1 8 16,6-2-76-16,-3-1-16 0,0 1-4 0,-3 0-950 0</inkml:trace>
  <inkml:trace contextRef="#ctx0" brushRef="#br0" timeOffset="106437.4">17480 16732 1605 0,'0'0'35'0,"0"0"7"0,0 0 2 0,0 0 2 16,0 0-37-16,0 0-9 0,0 0 0 0,0 0 0 0,0 0 71 0,-3 6 12 15,0 1 2-15,0 4 1 0,-3 0-36 0,3-1-7 16,-3 1-2-16,0 2 0 0,1 3 2 0,-1-3 0 16,3 0 0-16,-3 3 0 0,-3 0-5 0,3 0-1 15,0 5 0-15,0 0 0 0,-3 1 1 0,3 1 0 16,0 4 0-16,0-1 0 0,0-2-23 0,0 3-5 16,-3-1-1-16,3 0 0 0,3 1 0 0,-3-3 0 15,0 2 0-15,0-2 0 0,0-6-9 0,1 4 8 16,-1-4-8-16,0 3 8 0,0-2-8 0,3 2 0 15,-3-5 0-15,0 2 0 0,-3-2 10 0,3-2 0 16,3-1 0-16,0-3 0 0,-6 4-10 0,3-6 8 0,3-1-8 0,-3-1 8 16,0-1 0-16,0-2 0 0,-3-1 0 0,3 1 0 15,3-3 10-15,-3-5 2 0,-5-1 0 0,2-4 0 16,6-1-20-16,-3-2 0 0,0 0 0 0,3-3 0 16,0 0 0-16,0 0 0 0,0-2 8 0,3 4-8 15,-9 1 0-15,9-3 0 0,3 3 0 0,-3 0 0 16,-3 0 0-16,3-1 12 0,6 1-4 0,-3 0-8 15,0 0 9-15,3-3-9 0,3 3 0 0,3-1 9 16,-1 1-9-16,1-3 0 0,3 3 0 0,0-3 0 16,0 0 0-16,3 3 0 0,-6 0 0 0,3-3 0 15,3 0-90 1,-4 0-20-16,1 0-4 0,-3 0-997 0</inkml:trace>
  <inkml:trace contextRef="#ctx0" brushRef="#br0" timeOffset="106618.92">17549 16444 1612 0,'0'0'72'0,"0"0"14"0,0-5-69 0,0 5-17 16,-3-3 0-16,3 3 0 0,-3-5 57 0,3 5 8 15,0 0 2-15,0 0 0 0,6-3-41 0,-6 3-8 0,0 0-2 0,0 0-856 16</inkml:trace>
  <inkml:trace contextRef="#ctx0" brushRef="#br0" timeOffset="107317.58">17888 16605 1144 0,'0'0'51'0,"0"0"10"0,0 0-49 0,0 0-12 0,0 0 0 0,0 0 0 16,0 0 107-16,0 0 18 0,0 0 4 0,0 0 1 16,6-2-33-16,0-1-6 0,0 0-2 0,3 1 0 15,-6-1-28-15,6 0-5 0,0 1-2 0,-3 2 0 16,3-6-23-16,-1 4-5 0,1-1-1 0,3 1 0 15,0-1-5-15,0 0-2 0,0 1 0 0,3-1 0 0,0 0-18 0,-6 1 0 16,0-1 0-16,3 3 0 0,-4 0 0 0,1 0 0 16,-3 3 0-16,0-1 0 15,-6-2-144-15,0 0-22 0,0 0-5 0,0 0-1 0</inkml:trace>
  <inkml:trace contextRef="#ctx0" brushRef="#br0" timeOffset="107569.9">17885 16716 1346 0,'0'0'60'0,"0"0"12"0,0 0-58 0,0 0-14 0,0 0 0 0,0 0 0 16,0 0 65-16,6 0 11 0,3 0 1 0,-3-2 1 15,0-1-22-15,3 0-5 0,0 1-1 0,0-1 0 16,3-2-22-16,-4 0-5 0,7 2-1 0,-3-2 0 16,0 2-11-16,3 0-3 0,-3 1 0 0,3-4 0 15,0 6-8-15,-3-2 0 0,-3-1 9 0,2 0-577 16,-2 3-115-16</inkml:trace>
  <inkml:trace contextRef="#ctx0" brushRef="#br0" timeOffset="109321.58">18698 16269 1119 0,'0'0'24'0,"0"0"6"0,0 0 1 16,0 0 1-16,0 0-32 0,0 0 0 0,0 0 0 0,0 0 0 15,-3 3 96-15,-3 2 12 0,0 0 4 0,0 3 0 16,3 3-44-16,-6 2-8 0,3 3-1 0,-3 0-1 16,0 2-19-16,0 4-4 0,0-1-1 0,-3 3 0 0,-3 2 5 0,4 1 1 15,-1 4 0-15,3-4 0 0,-3-1-20 0,3 1-4 16,0 2-1-16,0-5 0 0,0-1-15 0,3 4 8 15,-3-6-8-15,0-2 0 0,3-1 8 0,0 1-8 16,3-6 0-16,-3 0 0 0,3 0 8 0,3-2-8 16,-3-3 0-16,3-3 0 0,3 0-12 0,-3-5-8 0,0 0-1 0,0 0-1 31,6-2-70-31,-3-4-13 0,3 1-3 0,3-3-672 0</inkml:trace>
  <inkml:trace contextRef="#ctx0" brushRef="#br0" timeOffset="109757.85">18701 16206 1364 0,'3'-6'30'0,"0"1"6"0,-3 0 2 0,3 0 0 0,-3-1-30 0,0 4-8 0,3-4 0 0,-3 6 0 16,3-5 81-16,-3 2 15 0,2-2 4 0,1 2 0 15,0-2-38-15,3 0-7 0,0-3-2 0,-3 5 0 16,3 1-19-16,0-1-4 0,0-2-1 0,3-1 0 15,-3 4-14-15,3-1-3 0,0 0-1 0,-3-2 0 0,6 3-3 0,-3 2 0 16,0-3 0-16,0 3 0 0,-1-3-8 0,4 1 10 16,-3 2-10-16,3-3 10 0,-3 3-10 0,3-3 0 15,-3 1 0-15,3-1 8 0,0 3-8 0,3-3 0 16,-6 1 0-16,3-1 0 0,-4-2 0 0,4 0 0 16,-3-1 0-16,0 4 8 0,3-4-8 0,0 4 0 15,-3-1 0-15,-3 0 8 0,0 1-8 0,-6 2 0 16,0 0 0-16,0 0 8 0,0 0-8 0,3 8 0 15,-3 0 0-15,0 2 0 0,-6 1 0 0,0 2 0 16,-3 5 0-16,-3 1 0 0,3 2 8 16,-3 0-8-16,-3 3 0 0,3 3 8 0,-2-1-8 0,-1 1 0 15,3 2 0-15,-3 0 0 0,0 0 0 0,3 0 0 16,-3 0 0-16,3 3 0 0,0 0 0 0,1-3 0 16,2 0 0-16,0 3 0 0,0-6 0 0,3 3 0 15,-3 0 8-15,3-5-8 0,3 0 0 0,0-3 0 0,0-3 0 0,0 1 8 16,3-3-21-16,0-3-5 0,0-2-1 0,0-1-610 15,0-2-123-15</inkml:trace>
  <inkml:trace contextRef="#ctx0" brushRef="#br0" timeOffset="110031.04">18531 16600 1364 0,'0'0'60'0,"0"0"13"0,3-5-58 0,3 2-15 0,0-2 0 0,3-1 0 15,-3 4 67-15,3-3 10 0,3 2 3 0,-4-2 0 16,4-3-8-16,0 5 0 0,3 0-1 0,0 1 0 16,-3-4-35-16,6 4-8 0,-6-1 0 0,6 0-1 0,-6 1-13 0,5-1-2 15,-5 1-1-15,6-1 0 0,-6 0-11 0,3 3 0 16,0-5 0-16,0 2 8 15,0 3-64-15,-1-2-14 0,1 2-2 0,-3-3-768 0</inkml:trace>
  <inkml:trace contextRef="#ctx0" brushRef="#br0" timeOffset="110476.7">18980 16489 961 0,'9'2'42'0,"-9"-2"10"0,0 0-42 0,0 0-10 0,0 0 0 0,0 6 0 16,0-6 95-16,0 8 17 0,-3 0 3 0,0 0 1 16,0 0-36-16,0 2-6 0,0-2-2 0,0 3 0 15,-2-1-16-15,-1 3-4 0,0-2-1 0,-3 0 0 16,3-1 3-16,-3 3 1 0,3 1 0 0,-3-1 0 16,3 0-34-16,-3 0-6 0,3 3-2 0,0-3 0 15,3-2 0-15,0 0 0 0,0-1 0 0,6-2 0 16,0 0-13-16,0-3 9 0,-3-5-9 0,9 3 8 15,0 0-8-15,3-6 8 0,0 0-8 0,3-2 8 16,0 0-8-16,2-6 8 0,-2 1-8 0,3-1 8 0,0-2-8 16,-3 0 0-16,3-1-10 0,-3 1 10 0,0 0-24 15,2 0 2-15,-5-3 0 0,0 0 0 0,0 0 10 16,-3 3 3-16,3-3 0 0,-3 5 0 0,-3 1 9 16,0-1 0-16,-3 6 0 0,-3 5-8 0,3-5 17 0,-3 5 4 15,0 0 1-15,0 0 0 0,0 0 35 16,0 2 7-16,-3 4 2 0,-3 4 0 0,0 1-24 15,0 2-5-15,-3-2-1 0,3 4 0 0,0-1-4 16,0-1 0-16,0 0-1 0,0 0 0 0,0 1-10 0,3-1-1 16,-3 0-1-16,3 0 0 0,0-2-11 0,3-1 0 15,0-2 9-15,0 3-9 0,0-6 0 0,3 3 8 16,-3-8-8-16,6 5 0 0,3 1 8 0,0-6-8 16,0 0 8-16,3-3-8 15,0-2-131-15,0-1-30 0</inkml:trace>
  <inkml:trace contextRef="#ctx0" brushRef="#br0" timeOffset="111172.88">19430 16534 288 0,'0'0'25'0,"0"0"-25"16,3 0 0-16,-3 0 0 0,0 0 145 0,0 0 24 0,0 0 5 0,0 0 1 15,0-5-83-15,0 5-16 0,3-3-3 0,-3 3-1 16,0 0-9-16,0 0-3 0,0 0 0 0,0 0 0 15,-9-3 23-15,-3 3 4 0,0-2 1 0,0 2 0 16,-3 2 6-16,3-2 2 0,-2 3 0 0,-1 0 0 16,3-1-34-16,-3 3-6 15,0 1-2-15,3-1 0 0,0 0-14 0,0 1-4 0,0-1 0 0,0 0 0 16,3 1-8-16,4 1-3 0,-4-1 0 0,3 2 0 16,3-6-17-16,3-2-8 0,0 0 8 0,0 8-8 15,3-2 0-15,0-4 0 0,3 3 0 0,0-2 0 16,-1 2 0-16,7-2 0 0,0 2 0 0,0-5 0 15,3 6 0-15,0-4 0 0,0 4 0 0,0-6 0 16,3 2 0-16,-4 1 0 0,4 2 0 0,0-2 0 16,-6 2 0-16,3 0 0 0,-6 3 0 0,3-2 0 15,-9 2-27 1,3-3-4-16,-3 3-1 0,-3-3 0 0,0 3 32 0,-3 0-9 0,-6 0 9 0,0-3 0 16,0 6 0-16,-3-3 0 0,-3-3 0 0,3 0 0 0,-3 1 0 15,-2-1 0-15,5-2 8 0,-3-1-8 16,0 3 9-16,0-5-9 0,0 3 12 0,0-3-12 15,3 0 10-15,-3 0-10 0,4 0 8 0,2-3-8 16,0 3 0-16,0-2 0 0,6-3 8 0,0 2-8 16,3 3-57-16,0 0-14 0,3-3-2 0,3-2-925 15</inkml:trace>
  <inkml:trace contextRef="#ctx0" brushRef="#br0" timeOffset="111753.96">19475 16674 1555 0,'0'0'138'0,"-6"5"-110"0,6-5-28 0,-6 6 0 16,-3-4 33-16,3 4 2 0,6-6 0 0,-6 10 0 16,-3-2-2-16,3 3 0 0,3-1 0 0,-3 1 0 15,0 2-14-15,-3 3-3 0,3 0-1 0,-3 0 0 16,3 2-7-16,-3 3-8 0,-3 1 11 0,1-1-11 15,-1 3 9-15,0-1-9 0,-3 4 0 0,3-1 9 16,0-2-1-16,3 3 0 0,-3-6 0 0,6 3 0 16,-3-1-8-16,3 1 10 0,0 0-10 0,3-3 10 15,-3-2-10-15,3-1 8 0,0-2-8 0,3-3 8 16,-2 0-8-16,2-5 0 0,-3 0 0 0,3-2 8 16,0-6-8-16,0 0 0 0,0 0 0 0,0 0 8 0,0 0 0 15,3-6-8-15,-1-2 12 0,4-2-4 0,-6-1-8 16,3-2 10-16,3-5-10 0,-3-4 10 0,3 1-10 15,0-5 0-15,3-3 0 0,0 0 8 0,3-6 4 0,3 1 0 16,3-1 0-16,3-2 0 0,-4 0-12 0,7 0 0 16,-3-2 0-16,3 1 0 0,-3 4 0 0,0 2-14 15,-1 3 3-15,4 3 1 0,-3-3 10 0,0 2 0 16,-3 6 0-16,0 3-8 0,-1-1 8 0,-2 0 0 16,3 6 0-16,-3 0 0 0,0 0 0 15,3 2 0-15,-3 1 0 0,0 2-8 0,0 2 8 0,2 1 8 16,-5 2-8-16,3 1 11 0,-3 2-11 0,3 5 0 15,-3 0 0-15,-3 1 0 0,0-1 0 0,0 3 0 16,-6 2 0-16,3 1 0 0,-3 2 0 0,-6 1 0 16,3-1 0-16,-6 3 0 0,0 2 9 0,0-2 0 15,-3 0 0-15,-3-3 0 0,0 3 11 0,0 0 3 0,-3-3 0 0,3 0 0 16,0 3 5-16,0-3 0 0,-2-2 1 0,-1 0 0 16,0-1-29-16,3-2-12 0,-3-3 1 0,-3 1 0 15,0-4 11-15,3 1 0 0,-2 0 0 0,-1-1 8 16,3-4-19-16,0-1-3 0,3 3-1 0,3-5-633 15,0-1-126-15</inkml:trace>
  <inkml:trace contextRef="#ctx0" brushRef="#br0" timeOffset="112316.39">19879 16558 1105 0,'0'0'48'0,"0"0"12"0,3 8-48 0,-3-3-12 0,0 3 0 0,0 0 0 15,0 0 64-15,0 0 12 0,-3 2 1 0,3 1 1 16,0-1-6-16,0 4-2 0,-3-1 0 0,0-3 0 15,3 4-15-15,-3-1-3 0,3-3-1 0,0 1 0 16,0-3-23-16,0 3-4 0,3-4 0 0,0-1-1 16,-3 2 8-16,0-8 1 0,0 0 1 0,3 2 0 15,-3-2-16-15,0 0-3 0,0 0-1 0,0 0 0 16,3 0 3-16,3-2 0 0,-3-6 0 0,3 2 0 16,0-1-7-16,0-4-1 0,0 0 0 0,0 1 0 0,3-3-8 0,0 2 8 15,-3 0-8-15,3 1 8 0,0-1-8 0,-3-2 0 16,3 2 0-16,-1 1 8 0,1-1-8 0,0 1-14 15,0-1 3-15,0 6 1 0,-3-3 10 0,0 3 16 16,0-3-4-16,0 2-1 0,0 4-11 0,-6 2 0 16,6-6 0-16,0 4 0 15,3-1-25-15,-3 0-7 16,0 1-2-16</inkml:trace>
  <inkml:trace contextRef="#ctx0" brushRef="#br0" timeOffset="112942.71">20296 16653 230 0,'0'0'20'0,"0"0"-20"0,0 0 0 0,0 0 0 16,0 0 160-16,0 0 27 0,0 0 5 0,0 0 2 15,0 0-90-15,6 0-17 0,0-3-4 0,0 3-1 0,-6 0-34 0,6-5-8 16,3 2 0-16,-3-2-1 0,0 2-22 16,0-2-4-16,3 0-1 0,-3 2 0 0,-1-2-12 0,4-3 9 15,-6 0-9-15,0 0 8 16,0 0-8-16,0-2 0 0,-3 2 0 0,0 0 0 15,-3-3 18-15,0 0 2 0,3 1 0 0,-3-1 0 16,-3-2 3-16,0 5 1 0,4 0 0 0,-7 3 0 16,0 0 28-16,-3 2 7 0,-3 6 1 0,0-1 0 0,0 4-8 0,0 1 0 15,-3 1-1-15,1 3 0 0,2 2-11 0,-3-2-3 16,3 2 0-16,0 0 0 0,0 3 2 0,3-3 0 16,3 1 0-16,0-1 0 0,3 0-18 0,3 3-3 15,0-3-1-15,0 0 0 0,6 1-9 0,0-4-8 16,0 1 12-16,6-3-12 0,-3-3 8 0,3 0-8 15,3-2 0-15,0 0 0 0,0-3 11 0,0-6-11 16,3 1 10-16,0-3-10 0,2 3 0 0,1-3 0 16,-3-5 0-16,0 2 0 0,0 3 0 0,0-2-12 0,0-1 1 15,-6 0 0-15,3 1 1 0,-6-1 0 0,-1-2 0 16,1 2 0-16,-3 1 10 0,3-1 0 0,-6 6 0 0,0 0 0 16,-3-1 0-16,3 6 0 0,0 0 0 0,0 0 0 15,0 0 0-15,0 0 0 0,0 0 8 16,0 0-8-16,-9 6 9 0,6-1-9 0,3-5 12 0,-3 5-12 15,-2 6 15-15,2-3-4 0,3-8-1 0,0 0 0 16,0 10-10-16,0 1 0 0,0-11 0 0,6 5 0 16,-4 3 0-16,4-3-11 0,-6-5 11 0,6 6-8 15,-6-6-64 1,9 2-13-16,0-2-3 0</inkml:trace>
  <inkml:trace contextRef="#ctx0" brushRef="#br0" timeOffset="113110.27">20400 16155 1728 0,'0'0'76'0,"-3"0"16"0,-3 0-73 0,3 0-19 16,3 0 0-16,0 0 0 0,0 0-8 0,0 0-6 16,0 0-1-16,0 0 0 0,0 0 15 0,0 0-9 15,0 0 9-15,9 6-744 0</inkml:trace>
  <inkml:trace contextRef="#ctx0" brushRef="#br0" timeOffset="113596">20510 16727 1364 0,'0'0'30'0,"0"0"6"0,0 0 2 0,6-3 0 0,-3 1-30 0,0-1-8 0,3 0 0 0,0 1 0 0,-3-4 56 0,3 1 11 16,0 0 1-16,0 0 1 0,0-1-27 0,3-2-6 15,-3 0 0-15,0 0-1 0,3 1-19 0,-3-1-4 16,6-3-1-16,-3 3 0 0,-4-3-11 0,4 1 0 16,0-3 0-16,0 2 8 0,-3-2-8 0,0 2 0 15,0-2 0-15,-3 2 8 0,0-2-8 0,0 0 8 16,0 2-8-16,-3 1 8 0,-3 2-8 0,0 0 8 16,0 5-8-16,-6-2 8 0,3 5 14 0,-3-3 2 15,-3 3 1-15,0 3 0 0,1 2 7 0,-1 1 0 16,-3-1 1-16,0 5 0 0,-3 1-9 0,3 0-1 15,-3 2-1-15,3 3 0 0,1 0-10 0,2 0-1 16,0-3-1-16,3 0 0 0,3 0-10 0,3 0 0 16,3-2 9-16,0 0-9 0,3-1 0 0,3-2 0 15,3-3 0-15,3 1 0 0,0-4-12 0,2-2-3 16,1-2-1-16,3-1 0 16,-3 0-133-16,3-5-27 0,0 1-6 0</inkml:trace>
  <inkml:trace contextRef="#ctx0" brushRef="#br0" timeOffset="113909.95">20716 16555 1598 0,'0'0'35'0,"-6"8"7"0,0 0 2 0,-3 2 1 0,0-2-36 0,-3 3-9 0,0 2 0 0,-6 6 0 16,6-3 76-16,-2 2 14 0,-1 3 2 0,0 0 1 15,-3 3-33-15,0-3-6 0,3 3-2 0,0 5 0 16,-3-2-26-16,4 2-6 0,-1 0 0 0,0 0-1 16,3 6-19-16,0-4 0 0,3 4 8 0,3-1-8 0,0 3 0 15,0-3 0-15,3 1 0 0,3-3 0 0,-6-3 0 16,6 2 0-16,0-1 0 0,-3-1 0 0,-3 0 0 15,3-3 0-15,3-2 0 0,-3 0 0 0,-3-3 0 0,0 0 0 16,0-2 0-16,4-1 0 0,-7-2 8 0,0 0-8 16,0-5 9-16,0-1-9 0,0-5 0 0,0 3 0 15,0-5 0-15,0-3 0 0,-3-3 10 0,0-5 2 16,6 1 1-16,-3-7 0 0,3-2 15 0,0-2 2 16,4-6 1-16,-1-2 0 0,0-3 0 0,3 2 0 15,3-2 0-15,2 3 0 0,-2-4-31 0,3 4-10 16,3-3 0-16,0 2 0 0,0 4 10 0,6-4 0 15,-3 1 0-15,3 4 8 0,3 4 0 0,-3-1 1 16,-1 1 0-16,4-3 0 16,3 5-93-16,-3-3-20 0,3 1-3 0</inkml:trace>
  <inkml:trace contextRef="#ctx0" brushRef="#br0" timeOffset="114345.83">20817 16544 864 0,'0'0'76'0,"0"0"-60"0,0 0-16 0,0 0 0 16,0 0 130-16,0 0 23 0,0 0 5 0,0 0 1 16,0 0-78-16,0 0-15 0,0 0-3 0,-3 8-1 15,3 0-12-15,-3 0-2 0,0 3-1 0,-3-3 0 16,0 2 6-16,3 1 2 0,-3-3 0 0,3 2 0 15,0 1-26-15,0 0-5 0,3-3 0 0,0 2-1 16,3-2-11-16,0-3-3 0,3 1 0 0,0-4 0 16,3 4-9-16,-3-6 0 0,0-3 0 0,6 0 0 0,0-2 0 15,3 0 0-15,-3-3 0 0,2 0 0 16,4 0-85-16,-3 0-13 0,-3-3-2 0,3-2-1 16,-3 5-32-16,0-2-7 0,-3-1 0 15,0 3-1-15,0 0 63 0,-3 3 13 16,-1-3 2-16,-2 5 1 0,-3 3 102 0,0 0 21 0,0 0 4 0,0 0 1 0,0 0 54 0,0 6 12 15,-3 2 1-15,1-1 1 0,-4 4-44 0,3-3-9 16,0 0-1-16,0 2-1 0,0-2-30 0,0 3-5 16,0-6-2-16,3 3 0 0,0 0-22 15,0-8-4-15,0 0 0 0,6 5-1 0,0 3-15 0,0-5 8 16,-6-3-8-16,11 0 0 0,-2-3 0 0,0 1-21 16,3-4 3-16,-3 1-642 15,3 0-128-15</inkml:trace>
  <inkml:trace contextRef="#ctx0" brushRef="#br0" timeOffset="114991.7">21210 16621 979 0,'0'0'43'0,"-3"5"9"0,0 3-41 0,0 0-11 0,-3-2 0 0,3 2 0 16,0-3 186-16,0 0 35 0,3 0 7 0,0 3 2 15,0 0-137-15,0-8-27 0,0 0-6 0,6 6 0 0,0-1-37 16,-3-2-7-16,6-1-2 0,-3 1 0 0,3-3-14 15,0 0 9-15,0 0-9 0,-3-5 8 0,2 5-8 0,-2-3 10 16,0-2-10-16,3-1 10 0,-3 1 2 0,0 0 0 16,3-1 0-16,0 4 0 0,-6-6-3 0,3 0 0 15,0 3 0-15,-3-3 0 0,3-3-9 0,-3 0 0 16,0 1 9-16,0-1-9 0,0 1 0 0,0 2 9 16,-6-3-9-16,0 3 0 0,0 0 14 0,0 6-4 15,-3-4-1-15,0 4 0 0,0 2 27 0,-3 0 4 16,0 2 2-16,0 1 0 0,3 2-4 15,0 3-1-15,-6 0 0 0,1 0 0 0,-1 0-16 0,0 3-3 16,0-1-1-16,3 1 0 0,-3-1 7 0,3 4 0 16,0 2 1-16,0-1 0 0,3-1-8 0,-3 2-1 15,3-1-1-15,0 1 0 0,0 0-3 0,3 0-1 16,-3 0 0-16,4 2 0 0,2-2-11 0,-3 0 8 0,3 3-8 0,3-3 8 16,-3-1-8-16,2 1 0 0,1 0 0 0,0 0 0 15,3 3 0-15,0 2 0 0,-3-3 0 0,3 3 0 16,3-2 0-16,-3-1 0 0,0 4 0 0,0-1 0 15,0 3 0-15,0-3 8 0,0 3-8 0,-3-1 0 16,3 1 0-16,-3 0 0 0,-3 0 0 0,0-3 0 16,-3 3 0-16,3 0 0 0,-6-1 8 0,0 4-8 15,0-3 0-15,-3 0 0 0,0-3 0 0,0 3 0 16,0-6 0-16,0 3 0 0,-3-5 0 0,4 0 0 16,-1-5 0-16,0-1 0 0,0-2 0 0,0 0 0 15,3-5 0-15,-3-3 0 0,0-3 0 0,0-2 0 16,-3-1 8-16,3-2-8 0,0-2 0 0,0-1 8 15,3-5-8-15,-3 3 0 0,4 0 0 0,-1-3 0 0,0 0 0 16,3 0 0-16,-3 0 0 0,3 1 0 16,3 1 0-16,0 1 0 0,0 0 0 0,0 0 0 0,3-1 0 15,3 1 0-15,-3 0 0 0,3 0 0 0,3 0 0 0,-1-1 0 16,1 1 0-16,0 2 0 0,3-4-11 0,-3 1 11 16,6 1-8-16,-6 0 8 15,3-3-35-15,0 3-1 0,0 0-1 0,0-1 0 16,2 1-154-16,-5 0-30 0</inkml:trace>
  <inkml:trace contextRef="#ctx0" brushRef="#br0" timeOffset="116200.5">21722 16518 864 0,'0'0'38'0,"0"0"8"0,0 0-37 0,0 0-9 0,0 0 0 0,0 0 0 15,0 0 158-15,0 0 30 0,3 5 5 0,-3-2 2 16,0 0-97-16,0 2-19 0,3 5 70 16,-3-2-96-16,0 0-4 0,6 0-1 0,-3 0 0 15,0 0-7-15,0-3-1 0,0 3-1 0,3-2 0 16,-3 2-12-16,3-1-3 0,-3-4 0 0,-1 2 0 15,4 3-3-15,0-2-1 0,-3-4 0 0,0 1 0 0,0 2 1 16,-3-5 0-16,6 3 0 0,-6-3 0 0,0 0-7 0,6 3-2 16,-3 2 0-16,0-3 8 15,0 1-12-15,0 2-8 0,-3-5 12 0,0 0-12 0,3 6 0 16,0-1 0-16,-3-5 0 0,0 0 8 0,3 3-8 16,3-1 0-16,-6-2 0 0,3-2 9 0,3-1-9 15,3 0 8-15,-6-5-8 0,3 3 8 0,0 0-8 16,0-3 0-16,0 3 8 15,0-3-8-15,0 0 0 0,0-3 0 0,2 1 8 0,-5-1-8 0,6-2 0 16,-3 0 0-16,0 2 0 0,3-2 0 0,-3-1 0 16,3 1 0-16,-3 3 0 0,0-4 0 0,3 4 0 15,-3-1 0-15,0 3 0 16,0 3-24-16,0-3-9 0,0 5-3 0,-3 1-681 0,0 2-137 0</inkml:trace>
  <inkml:trace contextRef="#ctx0" brushRef="#br0" timeOffset="116771.01">22153 16595 921 0,'0'0'40'0,"0"0"10"0,0 0-40 0,0 0-10 0,6 0 0 0,-3 0 0 16,0-3 100-16,3 3 19 0,-3-3 3 0,0 1 1 16,3-1-54-16,-3 0-10 0,0 3-3 0,3-5 0 15,-3 3-36-15,3-4-8 0,0 1-2 0,-3 0 0 0,0 2-2 0,0-2-8 16,0-1 12-16,-3 1-4 0,3-3 1 0,-3 8 0 16,0-5 0-16,0 0 0 0,-3-3 11 0,3 0 1 15,-3 0 1-15,0 0 0 0,0 0 1 0,0-3 0 16,-6 3 0-16,3 0 0 0,3 1-15 0,-3-1-8 15,3 0 10-15,-3 5-10 0,-3 0 18 0,0 3-2 16,-3 0-1-16,1 0 0 0,-1 3 17 0,0 0 4 16,-3 2 1-16,3 3 0 0,0 0-4 0,0 0-1 15,0 2 0-15,0 1 0 0,3-1-2 0,0 4-1 16,1-1 0-16,2 3 0 0,0-3-18 16,3 0-11-16,3 1 12 0,0 1-12 0,0 1 9 0,0-3-9 15,3 1 0-15,0-4 9 0,6 4-9 0,-3-7 0 0,-1-1 0 16,4-1 8-16,0 0-8 0,3-2 0 15,0-3 9-15,0 0-9 0,0-3 0 0,3-2 9 16,0 0-9-16,0-3 0 0,-3 0 10 0,-1 0-10 0,-2 3 8 0,0-3-8 16,0-3 8-16,0-2-8 0,-3 5 0 0,0-5 8 15,0 2-8-15,-3 1 0 0,-3-1 9 0,0-2-9 16,0 2 8-16,-3 1-8 0,0-1 10 0,-3 3-10 16,3 0 0-16,-3 3 0 0,0 0 0 0,0-1 0 15,-6 4-8-15,3 2 8 0,-3 0-12 0,4 2 12 16,-7 4-26-16,6-4 2 0,-3 1 0 0,3 2 0 15,0 0-24 1,3 1-4-16,0-1 0 0,6-5-892 0</inkml:trace>
  <inkml:trace contextRef="#ctx0" brushRef="#br0" timeOffset="117207.19">22377 16484 172 0,'0'0'16'0,"0"0"-16"16,0 0 0-16,-3 2 0 0,3-2 364 0,-3 5 69 15,-3-2 15-15,3 2 2 0,3-5-315 0,-6 6-63 16,3-1-13-16,0 3-3 0,0 3-25 0,3-4-6 16,-3 7-1-16,0-4 0 0,0 1-3 0,0 2-1 0,0-2 0 15,3 2 0-15,-3-5-3 0,0 2-1 16,3-2 0-16,0 0 0 0,0-2-4 0,0-1-2 0,3 3 0 0,-3-8 0 15,0 0-1-15,0 0 0 0,9 0 0 0,-3-3 0 16,3 3-9-16,0-5 0 0,0 0 0 0,3-1 0 16,-3-2 0-16,-1-2 0 0,4-1 0 0,-3 1 0 15,3-4 0-15,0 4 0 0,-3-1 0 0,3 1 0 16,-3 2 0-16,3 0 0 0,-6 2 0 16,3-1 0-16,-3 4 0 0,0 0 0 0,-6 3-10 15,0 0 10-15,0 0 0 0,0 0 0 0,0 0 11 0,-3 8-3 16,3 0 35-16,-3 3 7 0,0-3 2 0,-3 2 0 15,3 3-20-15,0-5-3 0,0 3-1 0,0 0 0 16,3-1-7-16,0 3-1 0,0-5-1 0,0 0 0 16,0-2-19-16,3 1 10 0,0 1-10 0,-3 0 8 15,3-2 5-15,0-1 1 0,0 0 0 0,3-2 0 0,-3 0-14 0,6-1 0 16,-3-2 0-16,2 0-1204 16</inkml:trace>
  <inkml:trace contextRef="#ctx0" brushRef="#br0" timeOffset="117864.76">22978 16042 921 0,'0'0'40'0,"0"0"10"0,-3-3-40 16,3-2-10-16,0 5 0 0,0 0 0 15,-3-3 194-15,3 3 37 0,0 0 7 0,0 0 2 0,0-5-88 0,0 5-16 16,0 0-4-16,0 0-1 0,0 0-79 0,0 0-16 16,0 0-4-16,0 0 0 0,3 8 24 0,-3 2 5 15,6 1 1-15,-3 2 0 0,-3 0-10 0,6 6-3 16,-3-1 0-16,3 1 0 0,0-3-25 0,0 2-6 16,3 1-1-16,-3 2 0 0,5 3 11 0,1-3 3 15,3 0 0-15,-3 0 0 0,0 3-19 0,0-3-3 0,0-2-1 16,3-1 0-16,0 1-8 0,0-1 0 0,2 4 0 15,-2-4 0-15,0 1 0 0,0-1 0 0,0 1 0 0,0-1 0 16,-3 1 8-16,0-1-8 0,0 1 8 16,-4-3-8-16,-2-1 0 0,3 1 0 0,0-2 0 0,-3-1 0 15,-3 0 0-15,3-2 0 0,-3-1 0 16,0 1 0-16,0-3 0 0,0 2 0 0,-3-4 0 16,0 2 0-1,0-3-134-15,-3 3-32 0,0-6-6 0</inkml:trace>
  <inkml:trace contextRef="#ctx0" brushRef="#br0" timeOffset="118300.11">22743 16928 403 0,'0'0'36'0,"0"0"-36"15,3-5 0-15,0-1 0 0,0-1 288 0,3-1 50 16,-3 0 10-16,3 0 3 0,0-3-186 0,0 1-37 16,2-4-7-16,1 4-1 0,3-3-44 0,-3-1-8 15,3-2-1-15,3 1-1 0,0-1-19 0,0-3-4 16,3-5-1-16,2 3 0 0,4 0-7 0,3-3-2 15,0-5 0-15,3 0 0 0,-4-3-1 0,1 3-1 16,3-3 0-16,3 1 0 0,-4-1-31 0,1 3-20 0,0 0 4 0,-3-3 0 16,0 0 16-16,-4 3 0 0,1 0 0 0,0 2 0 15,-3 1 0-15,0 5 0 0,0-3 0 0,-1 3 0 16,-2 2 0-16,0 3 0 0,0 1 0 0,-6 1 0 16,0 4 17-16,0-1-2 0,-3 3-1 0,0 0 0 15,-4 3-14-15,1 0 0 0,-3 2 0 0,-3 3 0 16,0 0 0-16,0 0 0 0,0 0 0 0,0 0 0 15,0 0 0-15,0 0 12 0,-6 3-1 0,-2 2-1 16,-1 3-10-16,0-3-16 0,-3 3 4 0,6-2 1 16,-3 1-197-16,0-1-40 15,-9 7-8-15,0-8-2 0</inkml:trace>
  <inkml:trace contextRef="#ctx0" brushRef="#br0" timeOffset="119624.27">16918 17600 288 0,'0'0'12'0,"0"-5"4"0,3 0-16 0,0-1 0 0,-3 6 0 0,0 0 0 15,0-5 223-15,0 5 41 0,6-5 9 0,-6 5 2 0,0 0-143 0,0 0-28 16,6-6-5-16,-6 6-2 0,0 0-20 0,0 0-4 16,0 0-1-16,0 0 0 0,0 0-18 0,5 6-4 15,-2 2-1-15,0 2 0 0,0-2-13 0,-3 5-4 16,-6 1 0-16,3 4 0 0,-2-2-7 0,-1 2-1 16,0 1-1-16,-3 0 0 0,-3-1-5 0,3 1-1 15,0 2 0-15,-3 3 0 0,0 2-5 0,0 0 0 16,6 4-1-16,-3-1 0 0,-3-3-11 0,6 1 0 15,3-6 0-15,1-3 0 0,2 1 8 0,-3-3-8 16,-3-3 8-16,6-5-8 0,3 2 0 0,-3-4 0 0,-3-1 0 0,3-2 0 16,3 2 8-16,0-2-8 15,-3-3 0-15,0-3 8 0,0 0-8 0,0 1 10 16,0 2-10-16,3-6 10 0,-3-2-10 0,2 0 0 16,1 1 0-16,3-1 0 0,-3-3 0 0,3 0 8 15,3 1-8-15,0-1 0 0,0 1 0 0,-3-4 0 0,6 1 0 0,-3 3 0 16,6-4 0-16,-6 4 0 0,3-1 0 0,0 1 0 15,-1 2 0-15,-2 0 0 0,-9 8 0 0,0 0 0 16,15-6 0-16,-15 6 0 0,0 0 0 0,15 0 0 16,-15 0 0-16,12 6 0 0,0-1 0 0,-6 3 0 15,-3 0 0-15,3 3 0 0,-3 2 0 0,3 0 0 16,-9 0 0-16,0 3 0 0,6 0 0 0,-3-3 0 16,-3 3 0-16,3 0 0 0,-3-3 0 0,0 0 0 15,3 1 10-15,-3-1-10 0,-3-3 12 16,3 1-12-16,0 0 18 0,0-3-3 0,-3-3-1 0,3 3 0 15,-3-3 6-15,0 3 0 0,0-3 1 0,-3-2 0 16,3 0-2-16,-3-3-1 0,3 0 0 0,-2 0 0 0,-1 0-3 16,0-3-1-16,3 0 0 0,-3 1 0 15,0-1 0-15,3-2 0 0,0-1 0 0,3 1 0 16,0 0-14-16,0 0 0 0,0-1 0 0,3 4 0 16,3-4 0-16,-3 4-8 0,0-1 8 0,0 0 0 0,0 3-21 15,0 0-1-15,0 0 0 0,0 0 0 16,0 0-209-16,0 0-41 0</inkml:trace>
  <inkml:trace contextRef="#ctx0" brushRef="#br0" timeOffset="120034.12">17168 18153 1540 0,'0'0'68'0,"0"0"15"0,6 8-67 0,-6-3-16 0,0 1 0 0,0-6 0 16,3 8 82-16,0-1 13 0,-6 1 2 0,0 0 1 15,6 0-54-15,-3 3-10 0,-3-1-2 0,0 4-1 16,-3 2-9-16,0-1-2 0,6 1 0 0,-6 3 0 16,-3-1 5-16,0 4 1 0,9-1 0 0,-3-3 0 15,-6-2-17-15,3 3-9 16,0-6 10-16,3 3-10 0,0-6 39 0,-3 4 1 0,0-7 1 0,3 4 0 15,3-11-9-15,-6 8-3 0,0-3 0 0,0 1 0 0,6-6-7 0,-6 2-2 16,1 1 0-16,-1-1 0 0,0-2-4 0,0-2 0 16,0 2-1-16,0-3 0 0,0 1 6 0,0-4 2 15,3-2 0-15,0-2 0 0,0-1-23 0,0-2 0 16,3-3 0-16,3 0 0 0,0 0 0 0,-3-2 0 16,6-1 8-16,0 3-8 0,0-2 0 0,-3 2 0 15,0 0 0-15,3 0 0 0,6 0 0 0,-3 3 8 16,-1 0-8-16,4 0 11 0,3-1-11 0,0 1 0 15,-6 5-12-15,6-5 12 0,-3 5 0 0,3-2 0 16,-3-4 0-16</inkml:trace>
  <inkml:trace contextRef="#ctx0" brushRef="#br0" timeOffset="120209.64">17314 17791 1861 0,'0'0'82'0,"0"0"18"0,0 0-80 0,0 0-20 0,0 0 0 0,0 0 0 15,0 0 64-15,0 0 10 0,0 0 2 0,0 0 0 16,11 0-53-16,1-3-11 0,-6 3-1 0,3 0-970 16</inkml:trace>
  <inkml:trace contextRef="#ctx0" brushRef="#br0" timeOffset="120593.61">17781 17894 864 0,'0'0'38'0,"0"0"8"0,0 0-37 0,0 0-9 0,0 0 0 0,0 0 0 15,0 0 268-15,0 0 52 0,0 0 11 0,0 0 1 16,0 0-240-16,9 0-48 0,-3 0-9 0,15-6 6 16,-12 4-41-16,-1-1 0 0,4 1 9 15,-3 2-9-15,0-3 0 0,0 0 9 0,0 1-9 16,-3 2 0-16,0-3 0 0,3 3 0 0,-9 0 0 31,0 0-133-31,0 0-22 0</inkml:trace>
  <inkml:trace contextRef="#ctx0" brushRef="#br0" timeOffset="120777.12">17712 18053 1760 0,'0'0'78'0,"0"0"16"0,0 0-75 0,0 0-19 15,6-3 0-15,6 0 0 0,-3-2 58 0,3 0 8 16,0 2 2-16,3-2 0 0,0-1-50 0,3 4-10 15,-6-1-8-15,2 0 12 16,1 1-71-16,-3-1-13 0</inkml:trace>
  <inkml:trace contextRef="#ctx0" brushRef="#br0" timeOffset="121296.47">18546 17650 1267 0,'0'0'56'0,"-3"6"12"0,-3-1-55 0,3 0-13 16,-3 1 0-16,0 4 0 0,-3-2 101 0,0 5 18 0,0-2 3 0,0 2 1 16,3 0-44-16,-3 1-9 0,0 1-2 0,1 4 0 15,-1 2-27-15,0 0-5 0,0 3-2 0,3 3 0 16,-6-4-18-16,3 4-3 0,3-3-1 15,0-1 0-15,3-1-12 0,-3-4 0 0,3 1 8 0,0-3-8 32,3-3-19-32,-3-3-6 0,3 1-2 0,0-3 0 15,0-3-169-15,0-5-35 0</inkml:trace>
  <inkml:trace contextRef="#ctx0" brushRef="#br0" timeOffset="121700.69">18558 17642 172 0,'-3'-8'16'0,"3"8"-16"0,-3-7 0 0,3 1 0 0,3-2 279 0,0 3 53 15,-3-3 10-15,3 3 2 0,0 0-184 0,0-3-38 16,-3 2-7-16,6-2-2 0,0 3-49 0,0-3-11 16,2 3-1-16,1-3-1 0,0 0-25 0,0 3-5 15,3-3-1-15,0 0 0 0,0 0-12 0,0 3-8 16,3-3 10-16,-3 2-10 0,0 1 8 0,-3 0-8 15,2-1 0-15,1 4 0 0,-3-1 0 0,0 1 0 16,0-1 0-16,0 3 0 0,-3 0 0 0,0 0 0 16,0 3 0-16,0-3 0 0,-6 0 8 0,6 2-8 15,-3 3 0-15,3 1 0 0,-3-1 0 0,0 3 8 16,0-3-8-16,0 6 0 0,-3-1 0 0,0 1 0 16,0 0 8-16,0-1-8 0,0 3 12 0,0 1 0 15,-6-1 0-15,3 3 0 0,3-3 8 0,-3 3 2 16,-3 0 0-16,0 0 0 0,0-1 1 0,0 1 0 0,3 0 0 15,-3 3 0-15,0-6-3 0,-3 5-1 0,3 1 0 0,0 2 0 16,-3 0-5-16,3 3-1 0,0 0 0 0,0 2 0 16,3-2-13-16,-3 0 8 0,4-3-8 0,-1 3 0 15,-3-5 0-15,3-1 0 0,0-2-8 0</inkml:trace>
  <inkml:trace contextRef="#ctx0" brushRef="#br0" timeOffset="121960.4">18501 17952 1440 0,'0'0'128'0,"-3"-3"-103"0,-3 1-25 0,3-1 0 15,0 0 139-15,3 3 22 0,0 0 5 0,0 0 1 0,0-2-101 0,0-4-20 16,6 1-4-16,-3 3-1 0,6-4-33 0,0 4-8 15,3-4 0-15,-3 4 0 0,0-4 32 0,0 1 4 16,0 2 0-16,3-2 1 0,0 0-29 0,2 2-8 16,-2 1 0-16,3-4 0 0,0 4 0 0,0-1 8 15,-3-2-8-15,3 2 0 0,-3 0-12 0,0 1-6 16,-1-1-2-16,1-2 0 16,-3 2-179-16,3 3-36 0</inkml:trace>
  <inkml:trace contextRef="#ctx0" brushRef="#br0" timeOffset="122358.66">18855 17830 1206 0,'0'0'53'0,"0"0"11"0,0 0-51 0,0 0-13 0,0 0 0 15,0 0 0-15,0 0 98 0,0 0 17 16,0 0 3-16,0 8 1 0,0 0-33 0,-3 3-6 0,0-1-2 0,0 1 0 16,3-1-17-16,-3 4-3 0,1-1-1 0,-1 3 0 15,0 0-30-15,0 0-7 0,0-1 0 0,0-1-1 16,0-1 17-16,0-3 3 0,3 4 1 0,0-6 0 15,0 0-30-15,3 0-10 0,0-3 0 0,-3-5 9 16,0 0-9-16,0 0 0 0,9 5 0 0,-3-5 0 16,2 0-32-16,1 0-9 0,-3-3-2 0,3-2 0 15,0 0-17-15,0-3-3 0,-3 0-1 0,3 0 0 16,0 0 0-16,0-2 0 16,-3-1 0-16,3 3 0 0,-3-5 52 0,3 2 12 0,-3-2 0 0,0 0 0 15,-1 2 0-15,1 1 0 0,0 2 0 0,0 0 0 16,-3 2 28-16,3 1 9 0,-3 0 2 0,-3 5 0 15,0 0 4-15,0 0 1 0,0 0 0 0,0 0 0 0,0 0 3 16,0 8 1-16,0 2 0 0,0-2 0 16,0 6-12-16,0-4-1 0,-3 3-1 0,0-2 0 0,3 2-11 0,-3 0-3 15,3-2 0-15,0 2 0 0,0-2-8 0,3-1-1 16,-3-2-1-16,3 0 0 0,3 0-10 0,-6-8 0 16,0 0 0-16,6 3 0 15,3-1-39-15,-3 1-13 0,-6-3-2 0</inkml:trace>
  <inkml:trace contextRef="#ctx0" brushRef="#br0" timeOffset="122914.13">19290 17817 806 0,'0'0'72'0,"0"0"-58"15,0 0-14-15,0 0 0 0,0 0 188 0,0 0 34 0,0 0 7 0,0 0 2 16,0 0-140-16,0 0-28 0,0 0-6 0,0 0-1 16,0 0-25-16,0 0-6 0,0 0-1 0,0 0 0 0,0 0 20 0,0 0 3 15,-9 3 1-15,3-3 0 0,6 0-19 0,-3 2-3 16,-6 1-1-16,0 0 0 0,3 2 31 0,-3-5 7 15,3 3 1-15,0 2 0 0,1-2 0 0,-4-1 0 16,6 1 0-16,3-3 0 0,-6 8-52 0,3-6-12 16,-3 4 0-16,6-6 0 0,-3 8 0 0,3-3 0 15,0 0 0-15,0-5 0 0,3 5 0 0,-3 3 0 16,0-8 0-16,6 6 0 0,-3 2 0 0,0-3 0 16,3 0 0-16,-3 1 0 0,3-1 0 0,-4-3 0 15,-2-2 0-15,6 6 0 0,0-1 0 0,0 3 0 16,-3-3 0-16,3 3 0 0,-3 0-12 0,3 0-6 15,-3 0-1-15,0 0 0 16,-3 0-21-16,3 0-4 0,0 2 0 0,0-4-1 0,-3 2 36 0,0-3 9 16,0 3 0-16,0-3 0 0,0 0 0 0,0 1 0 15,-6-4 0-15,3 6 0 0,3-8 0 0,0 0 0 0,-6 3 0 0,0 0 0 16,3-1 0-16,-3 1 0 0,0 0 0 0,-3-3 0 16,1 2 49-16,-1 1 12 0,0-3 3 0,-3 3 0 15,3-3-52-15,-3 0-12 0,0 0 0 0,0-3 0 16,3 0 0-16,0-2 0 0,0 0 0 0,3-1 0 15,3 1 0-15,0 0 0 0,3 5 0 0,3-11 0 16,0 3-104-16,0 3-18 16,6-3-3-16</inkml:trace>
  <inkml:trace contextRef="#ctx0" brushRef="#br0" timeOffset="123489.05">19388 17910 1638 0,'-3'10'72'0,"0"-2"16"0,-3 0-71 16,3 5-17-16,0-2 0 0,0 5 0 0,0-3 64 0,0 3 10 16,-3 2 2-16,3-2 0 0,-2 0-51 0,2 3-9 15,-6-1-3-15,3 1 0 0,0-1-13 0,0 1 0 16,-3-1 0-16,0 3 0 0,3-2 39 0,0 2 5 0,-3 0 0 0,3 3 1 15,-3-3-26-15,3 0-6 0,0 1-1 0,-3-4 0 16,6 1-4-16,-3-3 0 0,3-3-8 0,0 0 12 16,-2 0-12-16,2 0 0 0,3-7-9 0,0-6 9 15,0 0 0-15,0 0 0 0,0 0 0 0,0 0 0 16,0 0 0-16,0-3 0 0,0-7 8 0,0-1-8 16,3-2 0-16,-1-3 0 0,-2-3 0 0,3-2 0 15,3 0 0-15,0 0 0 0,0-3 0 0,0 0 0 16,3 3 0-16,3-3 0 0,-3 0 0 0,3-2 0 15,0-1 0-15,0-2 0 0,3 6 0 0,0-7 0 16,2 4 0-16,-2 0 0 0,3-1 0 0,0 3 0 16,0 0 0-16,-3 3 0 0,3 3 0 0,-4 2 0 15,-2 0 0-15,3 3 0 0,-3 2 0 0,3 3 0 16,-3 0 0-16,-3 3 0 0,3 2 0 0,-3-2 0 16,0 5 0-16,0 0 0 0,-3 0 0 0,2 5 0 15,-2 1 19-15,-3-1 0 0,0 3 0 0,3 3 0 0,-3-1-31 0,0 1-5 16,-3 5-2-16,-3-3 0 0,3 3 19 0,0 0 0 15,-3-1 0-15,0 1 0 0,-3-2 48 0,0-1 12 16,0 0 4-16,1 0 0 0,-4-2-14 0,0-1-2 16,0-2-1-16,0 3 0 0,-9-3-24 0,6-3-5 15,0 0-1-15,0 3 0 0,3-5-17 0,0 0 0 16,-3-1 0-16,4 4 0 0,-4-6 0 16,3 0 0-16,3 0 0 0,0-3 0 15,0-2-99-15,0 2-23 0,3 0-5 0</inkml:trace>
  <inkml:trace contextRef="#ctx0" brushRef="#br0" timeOffset="124065.43">19739 17846 1728 0,'0'0'38'0,"0"0"8"0,0 0 2 0,0 0 0 0,0 0-39 16,0 0-9-16,0 0 0 0,0 0 0 0,0 0 53 0,0 8 9 15,0 0 2-15,0 3 0 0,0-1 0 0,0 3 0 0,0 3 0 0,0-2 0 16,0 4 0-16,0-2 0 0,-6 0 0 0,4 0 0 16,4-3-52-16,-2 0-12 0,-2-2 0 0,-1-1 0 15,6-2 54-15,-3 0 8 0,0-5 2 0,0-3 0 16,0 0-52-16,0 0-12 0,0 0 0 0,0 0 0 16,0 0 0-16,0 0 0 0,0 0 0 0,0 0 0 15,0 0 34-15,0 0 4 0,5-8 1 0,-2 0 0 16,3 0-11-16,0-3-3 0,0-2 0 0,0 3 0 15,0-4-25-15,3 1 0 0,-6 0 0 0,6 0 0 16,0-1 0-16,3 1 0 0,-3 3 0 0,3-1 0 31,-3-2-46-31,3 5-14 0,-4 0-4 0,4 0 0 16,-3 3-36-16,0 2-7 0,0-2-1 0,0 2-612 0,3 1-121 0</inkml:trace>
  <inkml:trace contextRef="#ctx0" brushRef="#br0" timeOffset="124610.23">20097 17960 1497 0,'0'0'32'0,"0"0"8"0,0 8 0 0,0-3 4 0,0-5-36 0,0 5-8 15,0-5 0-15,0 0 0 0,3 6 83 0,-3-6 14 16,0 0 3-16,6 2 1 0,-6-2-63 0,8 3-13 15,-8-3-2-15,6-3-1 0,0 1-12 0,0-1-2 16,-3-2-8-16,3 0 12 0,-3-1-12 0,0-2 0 16,3 3 8-16,0-3-8 0,-3 3 0 0,-3-3 0 15,3 0 0-15,0-3-10 0,-3 3 27 0,0-2 6 16,0 2 1-16,0-3 0 0,-3 1 7 0,3-1 1 0,-3 3 1 0,0-2 0 16,0 2-17-16,-3 0-3 0,0 2-1 0,3 1 0 15,-6 2 0-15,3 3 0 0,-6 3 0 0,4-3 0 16,-1 5 23-16,-3 1 4 0,-3-1 1 0,0 3 0 15,3 3 24-15,-3 2 6 0,0 3 1 0,6-1 0 16,-3 1-57-16,4 6-14 0,-1-7 0 0,6 4 0 16,-3-3 0-16,3 0 0 0,3-3 0 0,0 0 0 15,0 0 0-15,3-5 0 0,3 0 0 0,3-2 0 16,-1-4 0-16,1 1 0 0,3-3 0 0,-3-3 0 16,6 1 0-16,-3-1 0 0,0-5 0 0,0 0 0 0,0 0-8 15,0-3-5-15,0 4-1 0,-4-4 0 16,1-2-29-1,0 5-5-15,-3-3-2 0,0 1 0 0,3 2 38 0,-3 0 12 0,-3 2 0 0,-3 6 0 16,0 0 0-16,0 0 0 0,0 0 0 0,0 0 0 16,0 0 0-16,0 8 9 0,-3 0-9 0,0 3 12 15,3 0 8-15,0-4 3 0,-3 4 0 0,3-3 0 0,0 0-14 0,3 0-9 16,-3 0 12-16,0-8-12 0,6 2 30 0,-3 4-1 16,6-6 0-16,-3 2 0 15,0-4-117-15,0 2-24 0,0-6-5 0</inkml:trace>
  <inkml:trace contextRef="#ctx0" brushRef="#br0" timeOffset="124779.78">20177 17642 2084 0,'0'0'92'0,"-3"0"20"0,3 0-90 16,-6 3-22-16,0-3 0 0,6 0 0 0,0 0 64 0,0 0 8 0,0 0 1 0,0 0 1 15,0 0-57-15,6 0-17 0,0 3 8 0,3-1-8 16,-3 4 0-16,3-4-16 0,0 6 2 0</inkml:trace>
  <inkml:trace contextRef="#ctx0" brushRef="#br0" timeOffset="125178.71">20329 18047 1400 0,'0'0'31'0,"0"0"6"0,0 0 2 0,0 0 0 0,0 0-31 0,0 0-8 16,6-5 0-16,3 2 0 0,-3-2 23 0,0 0 3 16,3-3 1-16,-1 0 0 0,-2 0 29 0,0-3 7 15,0 1 1-15,3-3 0 16,0-1-103-16,0 1-20 0,-6 0-4 0,3 0-1 0,0-1 80 0,0 1 16 15,-3 0 4-15,0 2 0 0,-3 1-7 0,3-1-1 16,-3 3 0-16,0 0 0 0,-6 3 65 0,3 0 13 16,3-1 2-16,-6 6 1 0,0-2-33 0,0-1-8 15,6 3 0-15,-6 5-1 0,-6-2-41 0,0 2-8 16,-3 3-2-16,4-2 0 0,-4 4 39 0,3 1 7 0,3-1 2 0,-3 4 0 16,3-1-52-16,0 0-12 0,3 0 0 0,3 0 0 15,0 1 0-15,3-1 0 0,-3 0 0 0,3-2 0 16,0-1 0-16,0-2 0 0,3 0 0 0,3-3 0 15,0 1-25 1,3-4-8-16,0 1-2 0,3-3 0 0,-3 0-119 16,0-3-24-16,3 1-5 0,-4-4-1 0,4 1-43 0,-6 0-9 15,0-3-1-15,3 0-1 0</inkml:trace>
  <inkml:trace contextRef="#ctx0" brushRef="#br0" timeOffset="125498.85">20442 17923 1267 0,'0'0'56'0,"0"0"12"15,-3 8-55-15,0 5-13 0,0 0 0 0,-3 1 0 0,-3 1 105 0,0 1 19 16,6 3 3-16,-3-1 1 15,-3 1-52-15,0-1-9 0,0 4-3 0,3 1 0 16,-2-4-7-16,-1 5-1 0,0-3-1 0,0 5 0 16,0 1-38-16,0 2-7 0,0 5-2 0,3 1 0 15,0-4-8-15,0 1 0 0,0 0 0 0,0-3 0 0,0-3 0 0,-3 1 0 16,-3-1 0-16,6-2 0 0,4-3 0 0,-4-2 8 16,0-3-8-16,3 0 0 0,-3-1 0 0,3-1 0 15,0-6 8-15,0 2-8 0,0-4 0 0,0-1 0 16,-3 0 0-16,0-2 0 0,0-3 18 0,0-3 11 15,3 0 3-15,-3-2 0 0,0-3 16 0,3 0 3 16,0 0 1-16,0-2 0 0,0-3-7 0,3-3-1 0,-6 2 0 16,6-1 0-16,-3-7-14 0,3 4-3 0,0-1-1 0,3-2 0 15,0 0-8-15,0-3-2 0,0 6 0 0,3-3 0 16,0-1-16-16,3 1 10 0,-3 3-10 0,3-1 8 16,0 3-8-16,3 0 0 0,-3 1 0 15,3 1 0 1,-4 1-53-16,4 0-7 0,0 2 0 0,6 1-1 15,-3-1-156-15,0 1-31 0</inkml:trace>
  <inkml:trace contextRef="#ctx0" brushRef="#br0" timeOffset="125745.84">20609 17809 1152 0,'0'0'102'0,"-6"5"-82"0,0-2-20 0,0 2 0 0,-3 1 218 0,3-1 39 15,0 3 8-15,0 2 2 0,0-2-146 0,3 6-29 16,0-4-5-16,3 1-2 0,-3 2-42 0,3-2-9 16,3 2-2-16,3 8 9 0,0-13-41 15,0 0 0-15,0 0 9 0,0-6-9 0,0 4 0 16,0-4 0-16,3 1 0 16,0-3-32-16,0-3-8 0,-4 1-1 0,7-4-1 15,-3 1-128-15,0-3-26 0,-3 0-4 0,3 0-2 16,3-2-57-16,-3-1-11 0</inkml:trace>
  <inkml:trace contextRef="#ctx0" brushRef="#br0" timeOffset="126330.93">20751 17841 633 0,'0'0'28'0,"0"0"6"0,-11 0-34 0,5 3 0 16,6-3 0-16,0 0 0 0,0 0 246 0,0 5 42 15,3 3 9-15,0 0 2 0,0 0-196 0,0 0-39 16,-6-1-8-16,6 1-2 0,-1 0-31 0,1 0-7 0,0-2 0 16,3 2-1-16,-3-3-15 0,3-3 0 0,0 1 0 0,3 0 0 15,-3-3 0-15,0 0 0 0,3 0 0 0,0 0 0 16,-3 0-8-16,0-3-5 0,-6 3-1 0,9-3 0 31,0 1-29-31,-6-1-5 0,-3 3-2 0,9 0 0 0,0-2 23 0,-3 2 5 0,-6 0 1 0,0 0 0 16,0 0 21-16,5 2-11 0,-5-2 11 0,9 3-8 15,-9-3 22-15,0 0 5 0,6 8 1 0,-6-8 0 16,0 0 23-16,0 0 5 0,0 0 0 0,6 2 1 16,0-2-21-16,-6 0-5 0,9-2-1 0,0 2 0 15,0-6-11-15,-3 1-3 0,0 0 0 0,0 0 0 16,3-1-8-16,-3-2 0 0,-3 3 0 0,0 0 0 15,3-3 0-15,-3 0 8 0,-3 0-8 0,3 3 0 16,0-3 16-16,-3 0-3 0,0 0 0 0,0 0 0 16,0 3 34-16,-3-3 6 0,0 5 2 0,3-2 0 15,-6 2 9-15,6 3 3 0,-6 0 0 0,-3 0 0 0,0 0-3 16,0 5 0-16,-3 1 0 0,0 2 0 0,0 5-16 0,3 0-3 16,-3 3-1-16,4 2 0 0,-1 1-20 0,3 2-4 15,-6 3 0-15,6-3-1 0,-3 3-11 0,3-3-8 16,3 0 9-16,0 0-9 0,0 1 0 0,0-4 8 15,3 1-8-15,0-1 0 0,3 1 0 0,0-1 0 16,0 1 8-16,0-1-8 0,3 3-17 0,0 1-7 16,0-4 0-16,6 6-1 0,0-3 13 0,2 3 2 15,-2 0 1-15,0 0 0 0,3-3 9 0,0 0 0 16,-6-3 0-16,3 1 0 16,-3-3-26-16,-3 0 0 0,0-3 0 0,-3 3 0 0,-3-3 12 0,-3 0 2 0,0-5 1 15,-3 0 0-15,-6 3 11 0,0-3 0 0,0-3 0 0,-3-2-8 16,0-1 8-16,0-2 0 0,1-2 0 15,-4-4 8-15,0 1 10 0,0-3 2 0,0 0 1 0,3-5 0 16,3 0 4-16,3-1 1 0,0 1 0 0,3-5 0 16,3-3-18-16,3 2-8 0,0-2 0 0,3 2 8 15,3-2-8-15,0 3 0 0,0-1 0 0,6 1 0 16,0 2-112 0,0 0-16-16,0 0-2 0</inkml:trace>
  <inkml:trace contextRef="#ctx0" brushRef="#br0" timeOffset="126932.95">21481 17804 576 0,'0'0'25'0,"0"0"6"16,0 0-31-16,0 0 0 0,0 0 0 0,0 0 0 0,0 0 240 0,0 0 41 0,0 0 9 0,0 0 2 16,0 0-168-16,0 0-34 0,0 0-6 0,0 0-2 15,0 0-26-15,0 0-4 0,6 2-2 0,-6-2 0 16,0 0-11-16,6 3-3 0,-6-3 0 0,6 5 0 15,0 3-2-15,-6 3-1 0,0 0 0 0,0 2 0 16,0 0 1-16,0 3 0 0,0-3 0 0,-3 0 0 16,3 3-10-16,0-3-1 0,0 1-1 0,0-4 0 15,0 1-14-15,3-3-8 0,-3 2 10 0,0-4-10 0,0-6 8 0,0 0-8 16,0 0 0-16,0 0 0 0,0 0 8 0,0 0-8 16,11-3 0-16,-2-2 9 0,0-1-9 0,0-2 8 15,-3 1-8-15,0-4 8 0,3 0-8 0,-3 1 0 16,3-3 0-16,-3-1 8 0,0 1-8 0,0 0 0 15,3 2 0-15,0-2 0 0,0 2 0 0,-3 1 0 16,2-1 0-16,1 3 0 0,0 3-15 0,-3 0-5 16,-6 5 0-16,9-6-1 15,-9 6-34-15,0 0-6 0,9-5-2 0,-9 5-1001 0</inkml:trace>
  <inkml:trace contextRef="#ctx0" brushRef="#br0" timeOffset="127465.53">21891 17841 2070 0,'0'0'45'0,"0"0"10"0,0 0 1 0,0 0 3 0,0 0-47 0,0 0-12 0,0 0 0 0,0 0 0 16,0 0 43-16,0 0 6 0,0 0 2 0,0 0 0 15,6-5-51-15,0 2-11 0,0 0-1 0,0 1-1 16,0-4 21-16,0 4 5 0,-3-4 1 0,0 1 0 0,-3 5-14 0,3-5 0 16,0 0 0-16,3-1 0 0,-3 1-12 0,-3 0 12 15,0-1-12-15,0 1 12 0,-3-3 0 0,0 3 8 16,0 0 0-16,3 5 1 0,-3-6 8 0,-3 4 2 16,0-1 0-16,-3 3 0 0,0 3 27 0,0-1 6 15,-2 1 0-15,-4 2 1 0,0 0-23 0,3 1-5 16,-3 2-1-16,0 0 0 0,-3 2 16 15,6 3 4-15,-3-2 0 0,4 5 0 0,-1-3-27 0,3 6-5 16,6-3 0-16,-3 2-1 0,3-2 9 0,3 0 1 16,3-3 1-16,0 0 0 0,3-2-22 0,0-1 0 15,0-4 0-15,3-1 0 0,2-2 0 0,4-3 0 16,-6-6 0-16,6 4 0 16,-3-6-47-16,6-3-13 0,-3 1-4 0,0-1 0 15,-3-2 25-15,-1 2 5 0,1-2 1 0,-3 2 0 16,0-2-18-16,-3 0-3 0,0 2-1 0,0 1 0 0,-3 2 36 0,0-3 7 0,-3 1 2 0,0-1 0 15,0 3 10-15,0 0 0 0,-3 3 0 0,0 0 8 16,0-3 0-16,-3 5 0 0,3 0 0 0,-6 1 0 16,3 2 1-16,0 0 1 0,-3 0 0 0,1 2 0 15,2 4-10-15,-3-4 0 0,3 1 9 0,0 0-9 16,0 2 0-16,6-5 0 0,0 5 0 0,0-5-707 16,0 8-138-1</inkml:trace>
  <inkml:trace contextRef="#ctx0" brushRef="#br0" timeOffset="127873.17">22094 17775 2322 0,'-12'10'103'0,"12"-10"21"0,0 0-100 0,-3 6-24 16,-3-1 0-16,3 0 0 0,-3 3 65 0,3-3 8 15,0 3 2-15,-3 3 0 0,6-3-48 0,-3 0-10 16,0 2-1-16,3 1-1 0,-3 0-15 0,0-1 0 16,3-2 0-16,0 0 0 0,3 0 0 0,-3-3 0 15,3 1 0-15,-3-1 0 0,3 3 0 0,-3-8 0 0,0 0 0 16,0 0 0-16,0 0 8 0,9-3-8 0,0 3 0 0,-3-3 0 16,6 1 0-16,-3-3 0 15,0-1 0-15,3 1 0 0,0-3-16 0,0 3-2 16,-1-3-1-16,1 0 0 15,-3 3-6-15,0-1-2 0,0-2 0 0,0 3 0 0,-3 0 19 0,0 2 8 16,-6 3-8-16,0 0 8 0,0 0 0 0,0 0-8 16,0 0 8-16,0 0 0 0,0 0 8 0,0 0 8 0,3 5 0 0,-3 6 1 15,0 0 4-15,0-4 1 0,-3 4 0 0,0 0 0 16,0-3 7-16,0 0 2 0,3-1 0 0,0 4 0 16,0 0-31-16,-3-3-15 0,0 0 2 0,3-1 0 15,3-1 21-15,-3-6 5 0,0 0 1 0,0 0 0 16,6 2-140-16,3 1-28 15,-9-3-6-15</inkml:trace>
  <inkml:trace contextRef="#ctx0" brushRef="#br0" timeOffset="128346.8">22710 17457 748 0,'0'0'67'0,"0"0"-54"0,-6-2-13 0,3-1 0 16,0 0 264-16,0 1 49 0,-3-1 11 0,6 3 1 15,0 0-134-15,0 0-27 0,-3 0-6 0,3 0-1 16,0 0-102-16,0 0-21 0,0 0-4 0,0 11-1 16,3-3 11-16,0-1 3 0,0 4 0 0,0-3 0 15,3 5-31-15,0 0-12 0,0 1 8 0,0 2-8 16,0-1 12-16,3 1-4 0,-3 0 0 0,0 3 0 15,0-3-8-15,0-1 8 0,3 1-8 0,-3-2 8 16,-1-1-8-16,1-3 0 0,-3-2 9 0,3 3-9 16,-3-3 0-16,3 2 8 0,0-4-8 0,-3 2 0 15,0-3 0-15,0 0 8 0,-3-5-8 0,3 5 0 16,-3-5 0-16,6 3 0 0,-6-3-12 0,0 0 4 16,3 3-128-16,-3-3-26 0,0 0-5 0,6 0-1 0</inkml:trace>
  <inkml:trace contextRef="#ctx0" brushRef="#br0" timeOffset="128698.96">23240 17365 1954 0,'0'0'87'0,"0"0"17"0,0 0-83 0,0 0-21 16,0 0 0-16,0 0 0 0,-3 5 89 0,-3-2 14 0,0 4 2 0,0 1 1 15,0 0-38-15,-3 6-8 0,0 1-2 0,-3 1 0 16,0 3-2-16,-2 2 0 0,-4 3 0 0,3 5 0 16,-3 3-16-16,-3 2-3 0,-3-2-1 0,-3 5 0 15,4-3-2-15,-1 1-1 0,0 2 0 0,3 2 0 16,0 1-2-16,1 2-1 0,-4 1 0 0,3 2 0 15,3-3-22-15,-3 0-8 0,3-2 0 0,0 0 9 16,4-3-9-16,-1 0 0 0,0 0 0 0,6-11 8 16,3 1-8-16,0-1 0 0,0 3 0 0,3-2 0 15,0-1-23 1,3-2-3-16,0 0-1 0,0 0 0 0,3 0-149 16,0-9-29-16,0 1-7 0</inkml:trace>
  <inkml:trace contextRef="#ctx0" brushRef="#br0" timeOffset="133856.97">3883 5956 403 0,'0'0'36'0,"0"0"-36"0,0 0 0 0,0 0 0 15,0 0 223-15,0 0 37 0,0 0 8 0,0 0 2 16,0 0-122-16,0 0-25 0,0 0-5 0,0 0-1 15,0 0-42-15,0 0-9 0,0 0-2 0,0 0 0 16,0 0 0-16,0 0-1 0,0 0 0 0,6 0 0 16,0-3-29-16,-3 0-6 0,3 1 0 0,0-1-1 15,0 1 9-15,3-1 1 0,-9-2 1 0,9-1 0 16,-3-2-38-16,3 0 0 0,-3-2 0 0,6 5 0 16,-12-3 0-16,3 2 14 0,6-4-2 0,-4 2 0 15,1 0-12-15,0 3-13 0,-3-1 2 0,3 1 1 0,-3 0 10 0,-3 5 0 16,0 0 0-16,0 0 0 0,0 0 22 0,0 0 3 15,0 0 1-15,0 0 0 0,0 0 10 0,-3 5 3 16,-3 3 0-16,3 0 0 0,-6 0-15 0,4 2-4 16,2-2 0-16,0 6 0 0,3-4-6 0,0-2-2 15,0 3 0-15,0-1 0 0,0-2-12 0,0 0 9 16,0 3-9-16,0-1 8 0,0-2-8 0,-6-2 0 16,6 1 0-16,6 4-11 0,-6-11 11 0,0 0 0 15,0 0 0-15,0 5-836 16,0-5-173-16</inkml:trace>
  <inkml:trace contextRef="#ctx0" brushRef="#br0" timeOffset="134756.51">5184 4815 518 0,'0'0'46'0,"0"0"-37"0,0 0-9 0,0 0 0 0,0 0 206 0,0 0 39 16,0 0 8-16,0 0 2 0,0 0-113 0,0 0-22 15,0 0-5-15,0 0-1 0,0 0-32 0,0 0-6 16,6-2-2-16,0-1 0 0,0 0-10 0,-3 3-1 16,3-7-1-16,0 1 0 0,3 6-16 0,-3-8-3 15,0 0-1-15,3 3 0 0,2 0-21 0,-2 0-4 16,0-3-1-16,3 2 0 0,-3-4-6 0,-3-1-2 16,0 1 0-16,3 2 0 0,0 0 2 0,-3-3 0 15,3 0 0-15,-3 4 0 0,0-1-10 0,3 2 0 16,-3 1 9-16,0 2-9 0,-3-5 8 0,-3 8-8 15,0 0 10-15,0 0-10 0,0 0 30 0,0 0 0 16,0 0 0-16,0 0 0 0,0 0-14 0,0 0-4 16,0 8 0-16,-3-2 0 0,3 2 0 0,0 0-1 15,-6-1 0-15,3 4 0 0,3 0-11 0,-3-3 0 16,0 5 0-16,-3-5 0 0,0 2 28 0,3 1 3 16,-3 0 1-16,3-4 0 0,0 1-20 0,3 0-4 0,-3 0-8 15,3 0 12-15,0 0-12 0,0-8 0 0,0 0 0 0,-3 11 0 16,0-6 0-16,3 3 0 0,0-8-11 0,0 0-866 15,0 0-174-15</inkml:trace>
  <inkml:trace contextRef="#ctx0" brushRef="#br0" timeOffset="137156.84">6491 4239 460 0,'0'0'41'0,"0"0"-33"0,0 0-8 15,0 0 0-15,0 0 164 0,0 0 32 0,0 0 5 0,0 0 2 16,0 0-72-16,0 0-15 16,0 0-2-16,0 0-1 0,3-6-32 0,-3 6-6 0,0 0-2 0,0 0 0 15,0 0-4-15,0 0-1 0,0 0 0 0,3 8 0 16,0 0-3-16,-3 3-1 0,-3 2 0 0,0 0 0 16,0 0-8-16,0 6-1 0,0-6-1 0,-3 6 0 15,0 2-27-15,0-3-6 0,3 9-1 0,-3-9 0 16,0 4 5-16,-3 1 1 0,3 7 0 0,3-7 0 0,-6 1-18 15,6-3-8-15,-3 0 8 0,3 6-8 0,-3-9 0 16,6 4 0-16,0-9 0 0,0 5 0 0,-6-4 0 0,3-6 8 16,3-1-8-16,-2 4 0 0,2-11 0 0,0 0 8 15,0 0-8-15,0 0 0 0,0 0 12 0,0 0-2 16,0-8-1-16,0 3 0 0,2-8-9 0,1-1 12 16,3 1-12-16,-6-3 12 0,3 3 4 0,0 0 2 15,3 2 0-15,0 1 0 0,0 2-9 0,0-6-1 16,3-1-8-16,-3 4 12 0,3 6 6 15,-3-3 1-15,3 5 0 0,0 0 0 0,-3-2-19 0,3 5 8 16,0 0-8-16,-3 5 0 0,3-5 0 0,-1 3 0 16,1 2 0-16,-3 1 0 0,3-6 0 0,0 2 0 15,0 6 0-15,0-2 0 0,0-4 0 0,0 4 0 16,-3 1 0-16,3-1 0 0,-6-4-13 0,3 4-3 16,0-1-1-16,0 3 0 0,0-3 17 0,-3 3 0 15,0-3 0-15,-1 3 0 0,1 0 0 0,-3 0 0 0,-5 3 0 16,5-3 0-16,-3 2 0 0,-3-2 0 0,3 3 0 15,-6-3 0-15,6-3 0 0,-3 3 11 0,-3 0-11 0,0 0 10 16,0 3-10-16,0-9 0 0,0 1 0 0,-3 2 0 16,0-2 0-16,0-1-11 0,3 4 11 0,-2-4-12 15,-4 6 12-15,6-8 16 0,-3 6-4 0,-3-6-1 16,6 2-11-16,-3 3-16 0,0-5 4 0,0 0 1 16,3 0 11-16,3-5 0 0,-3 5 0 0,4-2 0 15,2 2 13-15,0-3 5 0,3 3 1 16,0-3 0-16,3-5-19 0,0 3 0 0,5-3 0 15,-2 3 0-15,0 0 0 0,3-3 0 0,0 2 0 0,3-2 0 32,-3 3-148-32,-3-3-32 0,6 3-8 0</inkml:trace>
  <inkml:trace contextRef="#ctx0" brushRef="#br0" timeOffset="137703.93">6836 4617 576 0,'0'0'51'0,"0"0"-41"0,0 0-10 15,0 0 0-15,0 0 207 0,0 0 39 16,0 0 8-16,0 0 2 0,0 0-154 0,0 0-30 16,6-3-7-16,-6 3-1 0,9-2 25 0,-9 2 5 15,9 0 1-15,-9 0 0 0,9 0-50 0,-3 0-9 0,0 0-3 0,0 0 0 16,-6 0-33-16,9 2 0 0,-3 1 0 0,-1 0 0 16,1 2 58-16,0 0 5 0,0-2 1 0,0 2 0 15,-3-2-52-15,-3-3-12 0,0 0 0 0,6 10 0 16,-3-7 0-16,0 8-8 0,-3-11 8 0,0 5-13 15,-3 3 13-15,0 2 8 0,0-2 0 0,-3-2-8 16,0 2 58-16,0-3 5 0,-3 3 1 0,1 0 0 0,-1 0-52 16,0 2-12-16,0-4 0 0,-3 2 0 0,3-1 33 0,-3 1 4 15,0 0 1-15,3 0 0 0,0-2-18 16,3 1-3-16,-3-1-1 0,0 2 0 0,3-8 0 0,3 5-1 16,3-5 0-16,0 8 0 0,0-8-2 0,0 0 0 15,0 0 0-15,0 0 0 0,6 3-13 0,3-1 0 16,0 1 0-16,0-3 0 0,0 0 8 0,3 0 1 15,-3 0 1-15,3-3 0 16,-3 3-10-16,0 0 0 0,0-2 0 0,0-1 0 0,0 3 0 0,-1 0 0 16,1 0 11-16,0 0-11 0,-3 0 0 0,3 0 0 15,-3 0-8-15,3 0 8 16,-3 3-44-16,0-1-3 0,0 1 0 0,0 2-1226 0</inkml:trace>
  <inkml:trace contextRef="#ctx0" brushRef="#br0" timeOffset="138882.29">3541 6847 864 0,'0'-5'76'0,"0"5"-60"0,3-5-16 0,3 2 0 0,-6 1 125 15,0-1 23-15,3 0 4 0,0 3 0 0,-3 0-52 0,6 0-10 16,-3 0-2-16,3-2-1 0,-6-1 13 0,3 0 2 16,0-2 1-16,0 2 0 0,-3 3-44 0,0 0-9 15,6-5-2-15,-6 5 0 0,6-3-3 0,-6 3-1 16,0-7 0-16,0 7 0 16,3-3-10-16,-3 3-2 0,6-5-1 0,-6-1 0 0,0-2-1 0,0 0 0 15,0 8 0-15,0-8 0 0,0 1-8 0,-6-1-2 16,6 8 0-16,-3-3 0 0,-9 0 20 0,6-2 3 0,-3 0 1 15,6-1 0-15,-3 4-44 0,0-1-11 16,-9 6-1-16,3-1 0 0,0 1 20 0,0 2 3 0,-6 3 1 16,7 0 0-16,-7 5 5 0,6 3 2 0,-6 0 0 0,3-3 0 15,6 3-19-15,-6 0 10 16,3-3-10-16,0 3 8 0,1 3 4 0,5-1 0 0,3-2 0 16,-9 3 0-16,9-3 3 0,0-3 1 0,3 0 0 0,-3-2 0 15,6-1-16-15,0 1 8 0,-3-3-8 16,6 0 0-16,-6-8 14 0,12 2-3 0,-4 4-1 0,4-6 0 15,3-3-10-15,0 0 0 0,0 1-12 0,3-6 12 16,0 2 0-16,3-4 0 0,-1-1 0 0,-5-2 0 16,-3 0 0-16,-3 0 0 0,3-3 8 0,0 0-8 15,-3 3 0-15,0-1 0 0,0 1 0 0,0 0 8 0,-6 2-8 16,6 1 0-16,-6 2 0 0,3 3 0 0,-6 5 14 0,0 0 4 16,0-6 1-16,0 6 0 0,0 0-27 0,0 0-6 15,0 0-1-15,0 0 0 0,-9 6 15 0,3 1-9 16,3 1 9-16,-3 0-8 0,3 3 19 0,0-3 4 15,-3 5 1-15,3 0 0 0,3 1-5 0,-6-4-1 16,3 1 0-16,0-1 0 0,3 4-2 0,0-4-8 16,0 3 12-16,0-2-4 0,-6-3-8 0,12 0 12 15,-6 0-12-15,6-3 12 0,0-2-12 0,3 2 0 16,-3-2 0-16,3-1 0 0,0 1 0 0,-3-3 8 16,5-3-8-16,-2 1 0 15,0-1 0-15,3-2 0 0,-3 2 0 0,3-2 0 16,-3-1-110-16,-3 1-18 0,3 0-3 0,-3 0-1181 15</inkml:trace>
  <inkml:trace contextRef="#ctx0" brushRef="#br0" timeOffset="139345.28">3824 7011 460 0,'0'0'20'16,"0"0"5"-16,0 0-25 0,0 0 0 0,0 0 0 0,0 0 0 16,0 0 340-16,0 0 62 0,3-5 13 0,3 3 2 15,-6 2-284-15,6 0-57 0,0-3-11 0,0 0-2 0,-3 3-8 0,2-2-2 16,4 2 0-16,-3 0 0 16,-3-3-19-16,3 3-4 0,-6 0-1 0,6 0 0 15,0 0 2-15,0-3 0 0,-6 3 0 0,0 0 0 16,0 0 4-16,0 0 1 0,3 8 0 0,0-2 0 15,-3-6 5-15,0 0 2 0,0 0 0 0,0 0 0 0,0 5-8 0,-3 3-2 16,0 2 0-16,0 1 0 0,0 2-8 0,-6-2-1 16,3-3-1-16,0 2 0 0,0-2-9 0,3 0-2 15,-8 3 0-15,5-1 0 0,3 1-2 0,-9 5-1 16,3-3 0-16,3 0 0 0,-3 0 1 16,3 1 0-16,3-4 0 0,-3 3 0 0,6-2 0 0,-6-3 0 15,3 3 0-15,0-3 0 0,3-1-2 0,0-1-8 16,3 2 12-16,0-6-4 0,-3 4-8 0,6-1 12 15,-3-5-12-15,3 0 12 0,0 0-12 0,3-3 0 16,-3 1 9-16,6-1-9 0,-3 0 0 0,3-5 8 0,-1 0-8 16,-2 1 0-16,3 1 0 0,0 6 0 15,3-2 0-15,-3-4 8 0,0 4 3 0,-3-4 1 0,0 1 0 16,0 0 0 0,-6-1-59-16,-3 6-11 0,6 8-2 0,-3-2-893 15,-3-6-179-15</inkml:trace>
  <inkml:trace contextRef="#ctx0" brushRef="#br0" timeOffset="141470.51">7559 4651 1324 0,'-12'-5'118'0,"6"5"-94"16,6 0-24-16,0 0 0 0,0 5 64 0,0-5 8 16,0 0 1-16,0 0-510 15,6 0-103-15</inkml:trace>
  <inkml:trace contextRef="#ctx0" brushRef="#br0" timeOffset="141650.87">7985 4606 1980 0,'0'0'88'0,"0"0"17"0,0 0-84 0,0 0-21 0,12-5 0 0,-3 2-582 16,-3 3-121-16</inkml:trace>
  <inkml:trace contextRef="#ctx0" brushRef="#br0" timeOffset="141824.91">8408 4575 1843 0,'0'0'164'0,"0"0"-132"15,0 0-32-15,0 0 0 0,0 0 9 0,0 0-9 16,0 0 0-16</inkml:trace>
  <inkml:trace contextRef="#ctx0" brushRef="#br0" timeOffset="145137.78">11706 4122 1364 0,'0'0'30'0,"0"0"6"0,0 0 2 0,0 0 0 0,0 0-30 0,0 0-8 15,3-8 0-15,-3 8 0 0,0 0 72 0,0 0 12 16,3-5 4-16,-3 5 0 0,0 0-12 0,0 0-1 16,0 0-1-16,0 0 0 0,0 0-10 0,0 0-1 15,0 0-1-15,0 0 0 0,3 8-9 0,0 0-1 16,-3 2-1-16,0 4 0 0,-3-6-27 0,0 10-4 15,-3-5-2-15,3 6 0 0,3-3 37 0,-6 8 7 16,0-9 2-16,0 9 0 0,0-5-23 0,3-1-4 16,-3-2-1-16,0 3 0 0,0-3-13 0,0 2-3 0,-3-2-1 0,3 5 0 15,0-2-8-15,0 7-2 0,0 1 0 0,0-9 0 16,3 6-9-16,-3-6 8 0,4 1-8 0,-4-1 8 16,3-4-8-16,0-1 0 0,3 0 0 0,0-8 8 15,-3 3-8-15,3-8 0 0,0 6-12 0,0-6 12 16,0 0 0-16,0 0 0 0,0 0 0 0,0 0 0 15,0-6 19-15,3-2 11 0,-3 3 2 0,6-5 1 16,-3-1-23-16,2-2-10 0,-2 0 8 16,0-3-8-16,3 2 0 0,0 1 8 0,0 0-8 15,0 5 0-15,0-5 0 0,0 2 0 0,0 3 0 0,3-2 0 16,-6 4 25-16,6-2 0 0,-3 6 0 0,-3 2 0 16,0 0-25-16,3 0 0 0,0 0 0 0,3-5 0 15,0 5 0-15,-3-3 0 16,3 3 0-16,2-3 0 0,-5 1-14 0,3 2-8 0,0-6-2 0,3 6 0 0,-3-2 24 0,3 2 0 15,-3 0 0-15,3 2 0 0,-3-2 0 0,-3 6 0 16,3-6 0-16,0 5 0 0,-1 3 0 0,-2-6 0 16,-3 4 0-16,3-1 0 0,0 3 0 0,-3 3 0 15,0-6 12-15,-3 5-4 0,3 4 8 0,0-4 0 16,-3 3 1-16,0-5 0 16,0 3-17-16,0 0 0 0,-3 4 0 0,0-1 0 0,3-1 0 0,-3 0 0 15,-3 0 0-15,3 3 0 0,-3 0-12 0,0 0-7 16,-2-5-1-16,-1 2 0 0,3-8 20 0,-3 6 0 15,0-1 0-15,0-2 0 0,-3-2 0 0,0-1 0 16,0-3 0-16,-3 1 9 0,0-3 6 0,3 0 1 16,-2 0 0-16,2 0 0 0,0 0 7 0,3 0 1 0,-3-5 1 15,3 2 0-15,0 1-12 0,-3 2-2 0,3 0-1 16,3-8 0-16,0 2-10 0,0 1 8 16,0 2-8-16,3 1 8 15,-3-1-8-15,4 3 0 0,-1 0 0 0,3 0 0 16,0 0-36-16,0 0 0 0,3-8 0 0,-1 3 0 15,4-3-62-15,0 3-12 0,0-3-2 0,3 2-1158 0</inkml:trace>
  <inkml:trace contextRef="#ctx0" brushRef="#br0" timeOffset="146320.65">12197 4625 345 0,'0'0'31'0,"0"0"-31"16,0-5 0-16,3 5 0 0,-3-3 211 0,3 0 36 15,-3 3 7-15,0-2 2 0,3 2-100 0,-3 0-20 0,3 0-4 0,-3-6-1 16,3 4-37-16,-3 2-7 0,0 0-2 0,0 0 0 16,6-3-9-16,-6 3-3 0,3-3 0 0,0 3 0 15,-3 0-11-15,6 0-2 0,0-5-1 0,-1 3 0 16,4-1-17-16,-3 0-3 0,3 1-1 0,0-4 0 0,0 4-22 0,0-4-4 15,3 4 0-15,-3-6-1 0,0 2-11 0,3-1 0 16,-3 1 9-16,-3 1-9 16,0 2 0-16,0 1 0 0,-3-6 0 0,2 2 8 15,-2 4-8-15,0-6 0 0,0 3 0 0,0-6 8 16,0 0-22-16,0 6-4 0,-3 0-1 0,0-3 0 0,-3 3 36 16,3-1 7-16,-3 4 2 0,-3 2 0 0,3-3-26 0,0 3 0 15,-2 3 8-15,2-3-8 16,-6 2-20-16,0 4-5 0,0-6-2 0,0 5 0 15,0 3 51-15,-3-8 9 0,0 5 3 0,0 3 0 0,-3 0-20 0,3 3-3 16,0-9-1-16,1 9 0 0,-1 2 1 0,3 0 0 16,-3 0 0-16,3 1 0 0,0-1-5 0,0 0 0 15,6 6-8-15,0-6 12 0,-3 5-12 0,0 4 8 16,0-7-8-16,0 4 0 0,0 0 0 0,0-1 0 0,3-5-11 16,0 1 11-16,-3-4 0 0,3 1 0 0,1-1 0 15,2-4 0-15,-3 1 0 0,3 1 0 0,0-8 0 16,0 0 0-16,0 0 0 0,0 0 0 15,0 0 0-15,0 0 0 0,0 0 0 0,0 6 0 0,0-6 0 0,0 0 0 16,0 0 0-16,0 0 0 0,0 0 0 0,3 0 0 16,-1 0 0-16,4 0 0 0,-3-6 0 0,3 4 0 15,0-4 0-15,0 6 0 0,0-5 0 0,0 3 0 16,-3-4 16-16,0 6 12 0,0-8 1 0,3 3 1 16,0 0-48-1,0-1-10-15,3 1-1 0,0 3-1 0,3-4 48 0,0-2 10 0,6 3 1 16,-7 0 1-16,4 2-30 0,0-2 0 0,0 2 0 0,0 3 0 15,-6 0 0-15,-3-3 0 0,3 3 0 0,-9 0 0 16,0 0 0-16,9 3 0 0,-9-3 0 0,9 8 0 16,-9-8 0-16,0 0 0 0,0 0 0 0,6 5 0 15,0 3 0-15,-6-8 0 0,0 6 0 0,2 2 0 0,-4-3 0 0,2-5 8 16,0 5-8-16,-3 0 0 0,-3 3 0 0,3 0 0 16,0-5 0-16,0 7 0 0,-3-10 0 0,0 6 0 15,0 2 0-15,0-8 0 0,-3 0 0 0,6 0 0 16,-3 0 0-16,0 0 0 0,3-6 8 0,3 6-8 15,0 0 0-15,0 0 0 0,0 0 0 0,0 0 0 16,0 0 0-16,0 0 0 0,0 0 0 0,0 0 0 16,0 0 0-16,0 0 0 0,0 0 0 0,0 0 0 15,0 0 0-15,0 0 0 0,0 0 0 0,6 6 0 16,-6-6 0-16,6 2 0 0,-6-2 0 0,3 3 0 16,0 5 0-16,-3-8 0 0,6 0 0 0,-3 3 0 0,3-1 0 15,0-2 0-15,0 3 0 0,-3 2 0 0,3-5 0 0,0 0 0 16,0 0 0-16,-1 3 0 0,1-3 0 15,0 2 0-15,0-2 0 0,0 0 0 16,-6 0 0-16,6 3 0 0,0-3 8 0,-3 0-8 16,-3 0 11-16,9 0-11 0,-3 0 0 0,-6 0 0 0,0 0 0 0,0 0 0 31,3 0-98-31,-3 0-14 0,0 0-2 0,6 3-1 0</inkml:trace>
  <inkml:trace contextRef="#ctx0" brushRef="#br0" timeOffset="146462.76">21338 10911 2432 0,'-6'-82'0'0</inkml:trace>
  <inkml:trace contextRef="#ctx0" brushRef="#br0" timeOffset="149763.26">14783 4128 345 0,'0'0'31'15,"0"0"-31"-15,0 0 0 0,0 0 0 16,0 0 146-16,0 0 23 0,0 0 5 0,0 0 1 0,0-6-55 0,0 6-10 16,0 0-2-16,0 0-1 0,3-5-35 0,-3 5-6 15,0 0-2-15,0 0 0 0,6-5 0 0,-6 5 0 16,0 0 0-16,0 0 0 0,0 0 1 0,0 0 0 15,0 0 0-15,0 0 0 0,0 0-9 0,0 10-1 16,3-4-1-16,-6 1 0 0,3-1-12 0,-3 2-2 16,0 5-1-16,0 0 0 0,-2-5-8 0,2 5-2 15,0 3 0-15,-3 5 0 0,3-7-5 0,-3 4 0 16,3 3-1-16,-3-2 0 0,0 2-7 0,0-3 0 16,0 4-1-16,0-1 0 0,3 0 6 0,-3 0 2 15,-3 0 0-15,6 0 0 0,-3 1-23 0,0-1-16 16,0-3 2-16,3-2 1 0,0-3 13 0,0-2 0 15,0 0 0-15,0-1 0 0,3 1 8 0,-3-3-8 16,0 0 12-16,3 0-12 0,-3-3 15 0,3 0-4 16,-3 0-1-16,3-2 0 0,0-3-10 0,0 0 10 15,0 0-10-15,0 0 10 0,-3 5-10 0,3-5 12 0,0 0-12 0,0 0 12 16,0 0-12-16,0 0 10 0,0 0-10 0,0 0 10 16,0 0-2-16,0 0 0 0,0 0 0 0,0 0 0 15,0 0 0-15,0 0-8 0,0 0 12 0,0 0-4 16,0 0-8-16,0 0 0 0,0 0 0 0,6 0 8 15,-3-10-8-15,0 7 10 0,0-7-10 0,0 2 10 16,3 2-2-16,-3 4 0 0,3-6 0 0,0 2 0 16,0-1 5-16,0-1 1 0,0 0 0 0,3 0 0 0,-3 2-14 15,3-2-12-15,-3 1 3 0,3 1 0 0,3-4 9 16,-3 7 12-16,-1-5-2 0,4 3-1 16,-6-3-9-16,3 5 0 0,0 1 0 0,3 2 0 0,-6 0 0 0,3 0 0 15,0 0 0-15,-3 0 0 0,-3 0 0 0,3 0 0 16,0 0 0-16,3 2 0 0,-3 1 0 15,0 5 0-15,0-3 0 0,0 3 0 0,-4-5 0 0,4 2 0 16,-6 3 0-16,3 2 0 0,-3-4 0 0,3 2 0 16,0 2 0-16,-3-2 0 0,0 5-13 0,0-7-5 15,-3 4-1-15,-3 1 0 0,0 2 19 0,1 0 0 16,2 1 0-16,-3-1 0 0,-3 0 0 0,3-2 0 16,3 2 0-16,0 0 0 0,-3-2 0 0,0-1 0 15,-3-2 0-15,0 0 0 0,3 0 0 0,-3-3 0 16,0 3 0-16,-3 0 0 0,3-2 9 0,0-4 6 15,-2 3 1-15,2-5 0 0,-3 0-16 0,3 3 0 16,0 0 0-16,-3-1 0 0,6 4 9 0,-3-12-9 0,0 4 8 0,3-1-8 16,-3 0 8-16,3 3-8 0,0-7 8 0,0 4-8 15,0 0 10-15,3-2-10 0,0 2 12 0,0-2-12 16,0 2 12-16,1-2-12 0,2 0 12 0,0 0-12 16,0 5 8-16,0 0-8 0,0-6 0 0,0 4 0 15,0 2 0-15,0 0 0 0,2-6 0 0,-2 6 0 16,0 0-53-1,6-5-15-15,-3 2-2 0,6 1-1 0,-6-1-173 16,6 3-34-16</inkml:trace>
  <inkml:trace contextRef="#ctx0" brushRef="#br0" timeOffset="150885.03">15051 4752 460 0,'0'0'41'0,"0"0"-33"15,0 0-8-15,0 0 0 0,0 0 214 0,0 0 41 16,0 0 8-16,0 0 1 0,0 0-132 0,0 0-26 0,0 0-6 0,0 0 0 16,0 0-25-16,0 0-5 0,0-3-1 0,0 3 0 15,3-8-17-15,-3 8-4 0,0-5-1 0,0 5 0 16,3-5 5-16,0-1 0 0,0 4 1 0,0-6 0 15,0 3-17-15,3-3-4 0,-3 2-1 0,3 1 0 16,-3 0 10-16,3-1 3 0,-3 1 0 0,3 3 0 16,0-4-44-16,-3 4 0 0,3-6-8 0,-3 5 8 15,3 0 0-15,0-2 0 0,0 2 9 0,0 1-1 16,0-1-8-16,-3 3 0 0,-3 0 8 16,6 0-8-16,-1 0 0 0,-5 0 0 0,0 0 0 0,6 5 0 15,-3-2 0-15,3 2 0 0,-6 1 12 0,3 2-4 16,0-6 1-16,-3 6 1 0,-3 0 0 0,3 0 0 15,-3 0 1-15,3 3 0 0,-3-6 0 0,3 3 0 0,-6 0-11 0,3 0 12 16,0 2-12-16,0-2 12 0,1 0-12 0,-1 0 0 16,0-3 0-16,3-5 8 0,-3 6-8 0,3-6 0 15,-3 5 9-15,3-5-9 0,0 0 8 0,0 0-8 16,0 0 8-16,0 0-8 0,0 0 8 0,0 0-8 16,0 0 8-16,0 0-8 0,0 0 0 0,6-3 0 15,-6 3 0-15,6-2 8 0,-4-4-8 0,7 1 0 16,-3 0 0-16,-3 2 8 0,0-5-8 0,0 3 0 15,3 2 0-15,0-5 0 0,0 3 0 0,0 0 9 16,0-1-9-16,0 4 0 0,3-6 8 0,0 3-8 16,-3-3 0-16,3 2 0 0,-3 6 0 0,3-8 0 15,0 6 0-15,-3-4 0 0,2 6 11 0,-2-2-2 16,0-1 0-16,-3 3 0 0,3 0-9 0,0 0-16 16,-3 3 4-16,-3-3 1 0,0 0 11 0,6 2 16 15,-3 1-4-15,0 2-1 0,0 3-11 0,0-5-12 16,-3 2 2-16,3 1 1 0,-3-6 9 0,0 8 12 15,0-1-2-15,0 4-1 0,0-6-9 0,0 3 0 0,-3-2 0 0,0 2 0 16,3-3 0-16,0-5 0 0,-3 8 0 0,0-3 0 16,3-5 0-16,0 5 0 0,0-5 0 0,-3 8 0 15,0-2 0-15,3-6 0 0,0 0 0 0,0 0 0 16,3 7 0-16,-3-7 0 0,0 0 0 0,0 0 0 16,0 0 20-16,0 0 1 0,3 0 1 0,3 0 0 0,-6 0-35 15,6-5-7-15,0 0-2 0,-3 2 0 0,6-5 37 16,-3 0 7-16,0 3 2 0,3-3 0 0,0 0-24 15,0 0 0-15,3 3 0 0,-4-3 0 0,4 0 0 16,-3 3 0-16,-3 0 0 0,3-1 0 0,0-2 0 16,0 3 0-16,-3 2 0 0,0-2 0 15,3 2 0-15,-9 3 0 0,0 0 0 0,6-2 0 0,-6 2 0 0,0 0 0 16,0 0 0-16,12 0 0 0,-12 0 0 16,0 0 0-16,6 2 0 0,-6-2 0 0,0 0 0 0,0 0 0 15,9 8 0-15,-3-2 0 0,-6-6 0 0,3 8 0 16,-3-8 0-16,3 8 0 0,-3-8 0 0,0 7 0 15,0 4 0-15,-3-8 0 0,3 7 0 0,0-4 0 16,-3 2 0-16,0-1 0 0,0 1 15 0,0 0-2 16,0 0 0-16,3-2 0 0,0 1 3 0,-3-1 0 15,0 2 0-15,3-3 0 0,-3 3-5 0,3-3-1 0,0-5 0 16,0 8 0-16,3-3-10 0,-3 1 0 0,0-6 0 0,6 5 8 16,-3 0-8-16,-3-5 0 0,0 0 0 0,9 3 0 15,-1-3 0-15,1 0 0 0,-3 0 0 16,3 0 0-1,-3-3-88-15,0 1-24 0,3-1-4 0</inkml:trace>
  <inkml:trace contextRef="#ctx0" brushRef="#br0" timeOffset="151574.65">12637 4749 1382 0,'0'0'61'0,"0"0"13"0,0 0-59 0,0 0-15 15,0 0 0-15,0 0 0 0,0 0 201 0,0 0 38 16,0 0 7-16,0 0 2 0,0 0-152 0,0 0-29 16,0 0-7-16,6 0 0 0,3 0-51 0,0 0-9 15,3-5 0-15,-3 2 0 16,3 3-135-16,-3-2-21 0,9-1-5 0,0-2-1 0</inkml:trace>
  <inkml:trace contextRef="#ctx0" brushRef="#br0" timeOffset="151752.04">12923 4749 2023 0,'0'0'44'0,"0"0"10"0,0 0 2 0,0 0 0 0,0 0-44 0,0 0-12 0,0 0 0 0,0 0 0 16,3-8 69-16,-3 8 12 0,0 0 3 0,9-5 0 15,-3 5-61-15,3-5-12 0,-3 2-3 0,3 3 0 16,0-3-162-16,0 3-33 0,9-2-6 15,-7 2-2-15</inkml:trace>
  <inkml:trace contextRef="#ctx0" brushRef="#br0" timeOffset="151918.76">13128 4725 1540 0,'0'0'68'0,"0"0"15"0,0 0-67 0,0 0-16 15,0 0 0-15,0 0 0 0,0 0 126 0,0 0 22 16,0 0 4-16,0 0 0 0,0 0-51 0,0 0-10 15,0 0-3-15,0 0 0 0,0 0-52 0,0 0-10 16,0 0-2-16,0 0-1 0,0 0-15 0,9-2-8 16,0 2 8-16,0 0-748 15,0 0-150-15</inkml:trace>
  <inkml:trace contextRef="#ctx0" brushRef="#br0" timeOffset="152081.31">13349 4725 288 0,'0'0'12'0,"0"0"4"0,0 0-16 0,0 0 0 0,-3 3 0 0,0 0 0 16,3-3 403-16,0 0 77 0,-3 5 16 0,3-5 4 15,0 0-335-15,0 0-66 0,0 0-14 0,0 0-2 16,0 0-71-16,0 0-12 0,9-5 0 0,0 2-1059 16</inkml:trace>
  <inkml:trace contextRef="#ctx0" brushRef="#br0" timeOffset="152254.87">13599 4741 288 0,'0'0'25'0,"0"0"-25"16,0 0 0-16,0 0 0 0,0 0 387 0,0 0 72 15,0 0 14-15,9-2 3 0,3-1-372 0,0 3-74 16,-1-8-15-16,4 5-3 15,-3 1-100-15,0-3-20 0</inkml:trace>
  <inkml:trace contextRef="#ctx0" brushRef="#br0" timeOffset="152938.04">9586 4643 1566 0,'0'0'34'0,"0"0"7"0,0 0 2 0,0 0 1 15,-3 3-35-15,3-3-9 0,-6 5 0 0,6-5 0 0,0 0 61 0,0 0 11 16,0 0 1-16,0 0 1 0,0 0-16 0,0 0-3 16,0 0-1-16,9 0 0 0,0 0-43 0,0-5-11 15,0 2 0-15,6 3 0 0</inkml:trace>
  <inkml:trace contextRef="#ctx0" brushRef="#br0" timeOffset="153087.65">10000 4702 1594 0,'0'0'71'0,"0"0"14"0,0 0-68 0,0 0-17 16,12-3 0-16,-3 0-469 0,3-2-98 0</inkml:trace>
  <inkml:trace contextRef="#ctx0" brushRef="#br0" timeOffset="153238.26">10268 4715 1036 0,'0'0'46'0,"0"0"10"16,0 0-45-16,0 0-11 0,0 0 0 0,0 0 0 15,3-5 178-15,0 5 34 0,0-8 6 0,3 5-899 16</inkml:trace>
  <inkml:trace contextRef="#ctx0" brushRef="#br0" timeOffset="164806.87">13605 13973 2944 0,'0'0'-410'0</inkml:trace>
  <inkml:trace contextRef="#ctx0" brushRef="#br0" timeOffset="166261.03">3642 10250 172 0,'0'0'16'0,"0"0"-16"16,0 3 0-16,0-3 0 15,0 0 184-15,0 0 33 0,0 0 7 0,0 0 2 16,0 0-123-16,0 0-25 0,0 0-5 0,0 0-1 0,0 0-5 0,0 0-2 16,0 0 0-16,0 0 0 0,0 0-4 0,0 0-1 15,0 0 0-15,0 0 0 0,0 0-11 0,0 0-2 16,0 0-1-16,0 0 0 15,0 0-12-15,0 0-2 0,0 0-1 0,0 0 0 0,0 0-6 0,0 0-1 16,0 0 0-16,0 0 0 0,0 0-7 0,9-3-1 16,3-2-1-16,-12 5 0 0,0 0 1 0,3-6 0 15,3 1 0-15,-6 5 0 0,0-8 12 0,0 3 4 16,0 2 0-16,0-2 0 0,0 0-15 0,0 2-2 16,-6-2-1-16,3-1 0 0,3 1 10 0,-9 0 1 15,6 2 1-15,-3 1 0 0,3-1-5 0,-9 3-1 16,3 0 0-16,0 0 0 0,0 3 0 0,1-1-1 0,-7 1 0 0,6 2 0 15,-6 0-2-15,3 3 0 0,3 0 0 0,0 3 0 16,-3-1 6-16,-3-2 1 0,6 6 0 16,-5-1 0-16,2 0-10 0,0 3-2 0,0-3 0 15,0 3 0-15,3 0-4 0,0 0 0 0,0 0-8 0,6 2 12 16,-6-5-12-16,3 3 11 0,0 0-11 16,0 0 10-16,-3-3-10 0,6 3 0 0,3-3 0 15,3 1 0-15,-6-4 0 0,6 1 0 16,3-1 0-16,-6-2 12 0,6 0-12 0,-3-5 0 0,3 2 0 0,0-2 0 15,3-1 0-15,0 1 0 0,3 0 0 0,-6-6 0 16,9 3 8-16,-6-3-8 0,6 1 8 0,-3-3-8 16,2-1 8-16,-5 1-8 0,-3 2 8 0,9-5-8 15,-6-5 8-15,3 0-8 0,0 2 8 0,0-2-8 0,0 0 0 0,3-3 0 16,-6 0 8-16,5 0-8 0,-5 3 0 0,3-3 0 16,3-2 0-16,-9 2 0 0,3 3 20 0,0-1 0 15,-3 1-1-15,6 0 0 0,-9 2-28 0,3 1-6 16,0-1-1-16,0 6 0 0,-3-6 28 0,3 6 6 15,-6 5 1-15,0 0 0 0,0 0-30 0,0-5-5 16,0 5-2-16,0 0 0 0,3-6 18 0,-3 6 0 16,0 0-8-16,0 0 8 0,0 0-15 0,0 0 1 15,0 0 0-15,0 0 0 0,0 0 14 0,0 0 16 16,0 0-3-16,0 0-1 0,0 0-12 0,0 0 0 16,0 8 0-16,-3 0 0 0,3 0 8 0,-6 0 0 15,3 5-8-15,-3 1 12 0,0-1 4 0,0 0 1 16,3 3 0-16,-6 0 0 0,3-3-4 0,0 0-1 15,0 0 0-15,3 1 0 0,-3-4-4 0,3 1-8 16,0-1 11-16,3 1-11 0,0 0 8 0,0-3-8 16,0 2 0-16,0-2 0 0,0-3 0 0,0-5 0 0,0 8 0 0,0-8 0 15,0 0 25-15,6 6-1 0,0-1-1 16,-6-5 0-16,9 2-35 0,-6 1-6 0,3-3-2 0,6-3 0 16,-9 3 20-16,3-2 0 0,6-1 0 0,-9 1 0 15,6-4 0-15,-4 1 0 0,7 0 8 0,-9-1-8 16,3 1 16-16,0-3 0 0,0 3 0 0,3 2 0 15,-6-2-167-15,3 2-33 0,0 1-6 0</inkml:trace>
  <inkml:trace contextRef="#ctx0" brushRef="#br0" timeOffset="166981.15">3889 10456 1177 0,'0'0'52'0,"0"0"11"0,0 0-51 0,0 0-12 0,0 0 0 0,0 0 0 16,0 0 125-16,0 0 23 0,0 0 4 0,0 0 0 15,0 0-70-15,0 0-14 16,6 8-4-16,-6 0 0 0,0 0 52 0,0 0 9 0,0 3 3 0,-6-3 0 15,3 2-52-15,0 1-9 0,3-1-3 0,-3 1 0 16,-3 0-16-16,6-4-3 16,-6 4-1-16,3 0 0 0,3 2-12 0,-6-3-2 0,6 4-1 0,-2-1 0 15,-1 0-29-15,0 6-8 0,0-1-1 0,3 3 0 0,-3 1 29 16,3-1 5-16,-6 2 2 0,0 1 0 0,3 3-19 0,3-6-8 16,-6 3 0-16,6-3 8 15,0-3-30-15,0 1-6 0,-6-1-2 0,6-2 0 0,-3-2 50 0,3-1 9 16,-6 0 3-16,6 0 0 0,-3-2 0 0,0-1 0 15,3 1 0-15,-3-6 0 16,0 1-47-16,3-1-9 0,-3-2-1 16,3 4-1-16,-9-4 34 0,6 0 8 0,-3-1 0 0,3 1 1 0,-3-3 2 0,3 0 0 15,-3 0 0-15,0 0 0 0,3-3-5 0,-3 1-1 16,0-1 0-16,0 0 0 0,1 1-29 0,2-3-5 16,-3 2-2-16,6 3 0 0,-3-8 48 0,3 0 10 15,-6 3 1-15,6-3 1 0,-3 2-27 0,3 6-10 16,0-7 0-16,0-1 9 0,0 0 12 0,3-3 3 15,3 3 0-15,-3 0 0 0,3-2-34 0,-6-1-6 16,8 0-2-16,-2 1 0 0,0-1 18 0,0 1 0 16,0-6 0-16,3-3 0 0,0 1 0 0,-3 2 0 0,3-3 0 15,3 1 0-15,-3-1 13 0,0 3 3 0,3 9 1 0,-3-7 0 16,-3 4-27-16,0 2-6 0,8-5 0 0,-5 2-1 31,-6-2-39-31,6 2-8 0,0 1-2 0,-6 2 0 0,3 2-150 16,-3-4-31-16</inkml:trace>
  <inkml:trace contextRef="#ctx0" brushRef="#br0" timeOffset="167206.12">3901 10261 921 0,'0'0'82'0,"0"0"-66"16,0 0-16-16,0 0 0 15,0 0 309-15,0 0 59 0,0 0 11 0,0 0 2 0,0 0-217 0,0 0-43 16,0 0-9-16,0 0-1 0,0 0-78 0,0 0-15 16,0 0-3-16,0 0-1 0,0 0-14 0,0 0 11 15,0 0-11-15,6 5 10 0,-6-5-10 0,9 5 0 16,-9-5 0-16,0 8-1230 0</inkml:trace>
  <inkml:trace contextRef="#ctx0" brushRef="#br0" timeOffset="170088.48">3529 13496 172 0,'0'0'16'0,"0"0"-16"15,0-10 0-15,0 10 0 0,0 2 248 0,0-2 48 16,0-18 8-16,0 2 3 0,0 5-177 0,0 11-35 16,3 14-7-16,0-9-2 0,-3-5-30 0,0 0-7 15,0 0-1-15,0 0 0 0,6 13-12 0,-6-13-4 16,0-13 0-16,3 0 0 0,-3 13-7 0,6 2-1 16,-6 6-1-16,3 3 0 0,0-8 6 0,-3-3 2 15,0-8 0-15,0 8 0 0,0 0 1 0,0 0 0 16,6-16 0-16,-3 3 0 0,3-1-7 0,-6 14-1 15,0 0 0-15,0 0 0 16,0 0 4-16,0-5 0 0,-6-3 0 0,6 0 0 0,0-2-1 0,-3 4 0 16,3 1 0-16,0-3 0 0,-6 0-3 0,3 0 0 15,0 0 0-15,-6 6 0 0,3-1 0 0,0 0-1 16,6 3 0-16,-3 0 0 0,-3-2-3 0,-3-1 0 16,3 3 0-16,-6 3 0 0,3-3 0 0,-2 5 0 15,-1-2 0-15,0 2 0 0,3 3-3 0,-3-3-1 0,3 0 0 0,0 3 0 16,0 0 2-16,6 3 0 0,-6-1 0 15,-3 1 0-15,3 2-18 0,3 0 0 0,-3 1-13 0,4 2 5 16,-1-1 33-16,3-1 7 0,-6 2 2 0,6-1 0 16,-3 1-24-16,3 0-10 0,3 0 8 0,-6-3-8 15,6 1 0-15,0-4 0 0,-3 3 8 0,3 1-8 16,3-4 0-16,-3-2 0 0,0-8 0 0,6 8 0 16,-6-8 0-16,3 8 0 0,-3-8 0 0,6 8 0 15,0 0 22-15,0 0 2 0,3-3 1 0,-4-2 0 16,4-6-25-16,0 0 0 0,0 3 0 0,0-2 0 0,0-1-11 15,0 0-7-15,3-4-2 0,-3-1 0 0,3-3 32 16,0 0 7-16,0 4 1 0,-3-4 0 0,-1 3-32 16,1 0-5-16,-6-3-2 15,6 1 0-15,0-3 19 0,0-1 0 0,-3-1 0 0,3-1 0 16,0 2 0-16,0-4-8 0,0-1 8 0,0 6 0 0,-3-3 0 0,0 6 0 16,3-4 0-16,-6 7 0 0,3-4 0 0,-4 6 0 15,1-1 0-15,3 4 0 0,-6-4 0 0,0 1 0 16,3 3 0-16,-3 2 0 0,0 0 13 0,0 0 7 15,0-3 0-15,0 3 1 0,0 0-35 0,0 0-7 16,0 0-2-16,0 0 0 0,0 0 23 0,0 0 0 16,0 0 0-16,-3 8 0 0,-3 0 0 0,3-3 0 0,1 6 0 15,2-1 0-15,-6 3 0 0,3 1 0 16,-3 2 0-16,3-1 0 0,0 1 0 0,0 0 8 16,-3 3-8-16,6-1 8 0,-6 1 0 0,3-3 0 0,-3-3 0 0,3-3 0 15,0 1 0-15,3 0-8 0,0-11 12 16,3 10-4-16,-3 3-8 0,3-5 0 0,-3-8 0 0,0 0 8 15,6 11-8-15,-3-3 0 16,-3-8 0-16,6 8 8 0,0-3-8 0,3 0 0 16,-3-2 0-16,3 0 0 0,-9-6 0 0,5 0 0 15,1 1 8-15,3-1-8 0,-6 0 0 0,3 3 0 0,-6 0 0 16,12 0 0 0,-9-5-135-16,3 2-19 0,-6 3-4 0</inkml:trace>
  <inkml:trace contextRef="#ctx0" brushRef="#br0" timeOffset="171081.95">3773 13724 1152 0,'0'16'51'0,"0"-16"10"0,0 0-49 0,0 0-12 0,0 0 0 0,0 0 0 16,0 0 104-16,0 0 17 0,0 0 4 0,0 0 1 15,0 0-34-15,0 0-6 0,0 0-2 0,0 0 0 16,0 0-18-16,0 0-4 0,0 0-1 0,0 0 0 16,3 2-35-16,-3-2-7 0,0 0-2 0,6 3 0 15,-6-3 35-15,3 0 8 0,6-3 0 0,-9 3 1 0,0 0-28 0,3 0-5 16,3-2-2-16,6-1 0 0,-12 1-9 0,0 2-1 16,9-3-1-16,-9 3 0 0,0 0-3 0,0-3 0 15,6-2 0-15,-3 0 0 0,3-1-4 0,0 4 0 16,-6 2-8-16,3 0 12 0,0-3-4 0,3 0-8 15,-4-2 11-15,4 0-11 0,-3-6 8 0,3 3-8 16,-6 8 0-16,3-2 0 0,3-6 0 0,-3 0 0 16,0 8 0-16,3-8 0 0,-6-3 0 0,0 3 0 15,0 3 0-15,0 5 0 0,0 0 0 0,0 0 0 16,0 0 0-16,0 0 0 0,0 0 16 0,0 0-1 16,0 0 0-16,0 0 0 0,0 0-24 0,0 0-5 15,0 0-1-15,0 0 0 0,0-5 15 0,0 5 0 16,0 0 0-16,0 0 0 0,0 0 32 0,0 0 8 15,-9 2 3-15,3-2 0 0,0 3-18 0,6-3-3 16,0 0-1-16,-9 5 0 0,1 3-21 0,2-2 0 16,0-4 0-16,6-2 0 0,-6 3 8 0,3 0 8 15,-3 2 0-15,0 0 1 0,6 0-3 0,-9 3-1 0,3 3 0 16,0-1 0-16,0 1-5 0,3-3-8 0,-3-3 11 0,3 3-11 16,-3 0 11-16,3 3-11 0,0-3 10 0,-6 0-10 15,3 0 11-15,3-3-11 0,-3 3 12 0,3 0-12 16,0 2 23-16,-3-4-3 0,0 4 0 0,4-2 0 15,-1 0-20-15,0 3-13 0,3-3 1 0,-6 2 1 16,3-2 11-16,3 0 9 0,0 0-1 0,-6 0-8 16,3 0 12-16,0 0-4 0,3 0 0 0,0-3-8 15,-3 3 12-15,3-3-4 0,0 3 0 0,0 0-8 0,0-3 11 16,3 3-11-16,-3-2 10 16,3 2-10-16,-3-8 11 0,3 8-11 0,-3-3 12 0,0-5-12 0,0 0 12 15,6 8-12-15,3-3 12 0,-9-5-12 16,0 0 12-16,6 3-4 0,2-1 0 0,-8-2-8 0,9 0 11 0,-3 0-11 15,6-2 10-15,-3-1-10 0,-3-2 8 16,3-3-8-16,0 3 0 0,0-3 9 0,0 0-9 0,0 0 0 16,0 0 0-16,3 0 0 0,-9 0 0 0,3 0 0 15,5 3 0-15,-8-1 0 16,3 1-123-16,0 0-17 0,-6 5-3 0,0 0-1 0</inkml:trace>
  <inkml:trace contextRef="#ctx0" brushRef="#br0" timeOffset="173046.13">3633 7713 864 0,'0'2'76'0,"-3"1"-60"15,3-3-16-15,0 0 0 0,-3 3 249 0,3-3 47 16,-3-3 10-16,0 3 2 0,3 3-162 0,0-3-32 15,0 0-6-15,0 0-2 0,0 0-67 0,0 0-14 16,0 0-2-16,0 0-1 0,0 0-14 0,3 7-8 16,3-1 8-16,-6-6-1093 0</inkml:trace>
  <inkml:trace contextRef="#ctx0" brushRef="#br0" timeOffset="173223.66">3681 8075 1789 0,'-3'11'79'0,"0"-9"17"16,0 4-77-16,-3-4-19 0,3 4 0 0,3-1 0 15,-6-3 96-15,0 1 16 0,6 2 4 0,-6 1 0 0,6-4-56 0,0-2-12 16,0 0-1-16,0 0-1 0,0 6-30 16,6-1-7-16,-6-5-1 0,0 8-1070 15</inkml:trace>
  <inkml:trace contextRef="#ctx0" brushRef="#br0" timeOffset="173399.19">3636 8480 691 0,'0'0'61'0,"0"0"-49"16,0 0-12-16,-9 8 0 0,3 0 296 0,-3 0 57 15,3 0 11-15,6-8 3 0,0 0-219 0,0 0-43 16,0 0-9-16,-5 5-1 0,5-5-60 0,0 0-12 15,0 8-3-15,0-3 0 16,5-2-103-16,1-1-21 0,-3 1-4 0</inkml:trace>
  <inkml:trace contextRef="#ctx0" brushRef="#br0" timeOffset="173542.81">3663 8821 1382 0,'-6'8'123'0,"3"-3"-99"0,0 3-24 0,3 0 0 15,-6-2 68-15,3 2 9 0,3-3 2 0,0 3 0 16,0-8-68-16,0 5-11 16,3 3 0-16,-3-8-741 0</inkml:trace>
  <inkml:trace contextRef="#ctx0" brushRef="#br0" timeOffset="173699.98">3693 9046 288 0,'0'0'25'0,"0"11"-25"15,0 2 0-15,0-2 0 0,-6-1 244 0,6 1 43 16,-3-3 9-16,3 0 1 0,-3-1-165 0,3 4-32 16,0 0-8-16,-3-3 0 0,3 0 0 0,0-8 1 15,0 0 0-15,3 5 0 0,0 3-81 0,-3-8-12 16,3 5-10-16,-3-5-585 16,0 0-117-16</inkml:trace>
  <inkml:trace contextRef="#ctx0" brushRef="#br0" timeOffset="174218.59">3603 11245 1958 0,'0'0'87'0,"0"0"17"0,0 5-83 0,-2 0-21 15,2-5 0-15,0 0 0 0,0-8 27 0,0 8 1 0,0 3 0 16,0 2 0-16,0 1-19 0,0-6-9 16,0-16 10-16,0 16-10 15,2 5-72-15,1 0-20 0,-3 3-4 0</inkml:trace>
  <inkml:trace contextRef="#ctx0" brushRef="#br0" timeOffset="174384.3">3586 11533 2152 0,'-9'5'96'0,"9"-5"19"15,-3 3-92-15,3-3-23 0,-3 3 0 0,3-3 0 0,0 0 12 16,0 2-1-16,0 1-1 0,0-3 0 15,0 0-138-15,0 0-27 0</inkml:trace>
  <inkml:trace contextRef="#ctx0" brushRef="#br0" timeOffset="174549.19">3627 11681 1324 0,'-6'19'59'0,"6"-9"12"15,0 1-57-15,-6-3-14 0,3 3 0 0,-3-3 0 0,3-1 72 0,1 1 12 16,2 0 3-16,0-2 0 16,0-6-240-16,0 0-48 0,0 0-10 0,0 0-1 0</inkml:trace>
  <inkml:trace contextRef="#ctx0" brushRef="#br0" timeOffset="174641.73">3633 11877 403 0,'-6'24'36'0,"6"-16"-36"0,0-8 0 0</inkml:trace>
  <inkml:trace contextRef="#ctx0" brushRef="#br0" timeOffset="174816.26">3627 12173 2073 0,'-15'16'92'0,"6"-8"19"16,7-2-89-16,-7-1-22 16,3 3 0-16,3 2 0 0,0 1 76 0,0 0 10 0,0-1 2 0,3-5 1 15,0-5-89-15,0 0-25 0,0 11-2 0,0-11-1010 16</inkml:trace>
  <inkml:trace contextRef="#ctx0" brushRef="#br0" timeOffset="174946.48">3627 12425 277 0,'-6'18'12'0,"0"-12"3"0</inkml:trace>
  <inkml:trace contextRef="#ctx0" brushRef="#br0" timeOffset="175099.12">3672 12729 921 0,'-15'8'82'0,"9"0"-66"0,0 0-16 0,3 5 0 16,-6 0 154-16,3 6 27 0,-6 23 6 15,9-23-785-15</inkml:trace>
  <inkml:trace contextRef="#ctx0" brushRef="#br0" timeOffset="196648.9">2794 14433 345 0,'0'0'31'0,"0"0"-31"0,-3 3 0 0,3-3 0 16,0 0 87-16,0 2 11 0,-9 1 2 0,3 0 1 16,6-3-30-16,-3 2-7 0,3-2 0 0,-3 3-1 15,-3-3-13-15,6 0-2 0,0 0-1 0,0 0 0 16,-3 3-22-16,3-3-4 0,0 0-1 0,0 0 0 15,0 0 4-15,0 0 0 0,0 0 0 0,0 0 0 16,0 0-8-16,0 0-2 0,0 0 0 0,0 0 0 0,0 0-1 0,0 0 0 16,0 0 0-16,0 0 0 0,0 0-1 0,0 0-1 15,0 0 0-15,0 0 0 0,0 0 5 0,0 0 2 16,0 0 0-16,0 0 0 0,0 0 4 0,0 0 1 16,0 0 0-16,0 0 0 0,0 0-11 0,0 0-3 15,0 0 0-15,0 0 0 0,0 0-1 0,0 0-8 16,0 0 12-16,0 0-4 0,0 0-8 0,0 0 0 15,-6 2 0-15,6-2 0 0,0 0 0 0,0 0 0 16,0 0 0-16,0 0 0 0,0 0 0 0,0 0 0 16,0 0 0-16,0 0 0 0,0 0 0 0,0 0 12 15,0 0-4-15,0 0 0 0,0 0-8 0,0 0 0 16,6 5 0-16,-6-5 0 0,0 0 0 0,0 0 0 16,9 3 0-16,-9-3 8 0,6 5 0 0,-6-5 0 15,6 0 0-15,-6 0 0 0,0 0-8 0,0 0 0 16,0 0 0-16,9 0-11 0,0 3 19 0,-9-3 3 0,0 0 1 0,0 0 0 15,12 0 12-15,-3 0 4 0,-6 0 0 0,-3 0 0 16,0 0-16-16,0 0-4 0,9-3 0 0,-9 3 0 16,8 0-8-16,-8 0 0 0,6 0 0 0,0 0 0 15,-6 0 0-15,9 0 0 0,0 0 0 0,-6-2 0 16,-3 2 0-16,9 0 0 0,-6-3 0 0,3 3 0 16,-6 0 0-16,6 0 0 0,3 0 0 0,-3-3 0 15,-6 3 0-15,9 0 0 0,-3-2 0 0,3 2 0 16,0-3 0-16,0 3 0 0,0 0 8 0,-1-2-8 15,-2 2 0-15,3-3 0 0,0 3 0 0,0 0 0 16,0-3 0-16,0 3 0 0,3 0 0 0,-3-2 8 16,0 2 0-16,3-3 0 0,-3 3 0 0,3 0 0 15,-1-3-8-15,-2 3 0 0,0-2 0 0,0 2 0 0,3 2 0 16,-3-2 0-16,0-2 0 0,3 2 0 16,-3 0 0-16,3-3 8 0,-3 3-8 0,0-3 8 15,3 3-8-15,-1-2 0 0,1 2 0 0,-3 0 0 0,3-3 0 0,-3 0 0 16,0 3 0-16,3-2 0 0,0-3 12 0,-3 5-4 15,3-3 0-15,-3 3 0 0,6-3-8 0,-7 1 0 16,4-1 0-16,0 0 0 0,0 3 0 0,0-2 0 16,3 2 0-16,-6-3 8 0,3 0-8 0,-3 1 0 15,6 2 9-15,-3-3-9 0,2 3 9 0,-2 0-9 16,0 0 12-16,-3 0-12 0,0-3 0 0,0 3 0 0,0-2 0 0,3 2 0 16,-3 2 0-16,-3-2 0 0,3 0 0 0,0 0 0 15,-3-2 0-15,5 2-12 0,-2 2 0 16,3-2 0-16,-3 0 12 0,0 0 13 0,3 0-2 0,-3 3-1 15,0-3-10-15,3 0 0 0,-3 0 0 0,3 0 0 16,-3 0 0-16,-1 3 0 0,4-3 0 0,-3 2 8 16,3-2-8-16,-3 0 0 0,-3 0 0 15,3 0 0-15,3 0 0 0,-3 0 0 0,0 3 0 16,3-3 0-16,-3 0 0 0,3 0 0 0,-4 0 0 0,7 0 0 16,-6 0 0-16,3-3 0 0,-3 3 0 0,3 0 8 15,-3 0-8-15,3 3 0 0,0-3 0 0,-6 0 0 16,6 0 0-16,-3 0 0 0,-1 3 0 0,4-3 0 15,-6 0 19-15,9 0-2 0,-6 0 0 0,-3 2 0 16,3-2-25-16,0 0-6 0,3 0-1 0,-3 0 0 16,0 0 15-16,3 0 0 0,-3 0 0 0,2 0 0 15,-2 0 0-15,3 3 0 0,3-3 0 0,-9 3 0 0,3-3 0 0,3 2 0 16,-3-2 0-16,0 0 0 0,0 0 14 0,0 0-1 16,0 0 0-16,0 0 0 0,0 0-13 0,2 0 0 15,-2 0 0-15,-3 0 0 0,3 0 0 0,0 3 0 16,0-3 0-16,0 0 0 0,0 0 0 0,3-3-13 15,-3 3 4-15,0 0 1 0,3 0 8 0,-3-2 0 16,2 2 0-16,-2-3 0 0,3 3 0 16,-3-3 12-16,0 3-2 0,3 0-1 0,-3 0-9 15,3 0 0-15,-3 0 0 0,0 0 0 0,6-2 0 0,-3 2 0 16,-4-3-12-16,4 3 12 0,3 0 0 0,-9 0 0 16,9 0 0-16,-6 0 12 0,0 0-12 0,6 0 0 15,-6 0 0-15,3 0-11 0,0 0 11 0,-3 0 0 16,2 0 0-16,-2 3 0 0,3-3 12 0,-3 2-1 0,6-2-1 0,-9 0 0 15,9 0-10-15,-9 0-14 0,3-2 3 0,6 2 1 16,-6 0 10-16,2 0 0 0,-2 0 0 0,0-3 0 16,3 3 0-16,0 0 9 0,0 0-9 0,0 0 0 15,3-3 10-15,-6 3-10 0,3 0 8 0,-3 0-8 16,6-2 9-16,-7 2-9 0,4-3 10 0,-3 3-10 16,3 0 0-16,3 0 0 0,-6 0 0 0,6 0 0 15,-3-3 0-15,3 3 0 0,-3 0 0 0,-1 0 0 16,4 0 0-16,3-2 0 0,-3 2 0 0,0 0 0 15,0 0 0-15,-3 0 0 0,3 0 0 0,-3 0 0 16,-1 0 8-16,-2 0-8 0,3 0 0 0,-3 0 0 16,0 0 0-16,3 0 0 0,0-3 0 0,0 3 0 15,3 3 0-15,-3-3 0 0,3 0 0 0,-1 0 0 16,1 0 8-16,3-3-8 0,-3 3 0 0,3-3 0 16,-3 3 0-16,3 0 0 0,0 0 0 0,2 0 0 15,-5 0 0-15,6 0 0 0,0-2 0 0,0-1 0 0,-6 3 0 0,2 0 8 16,1 0-8-16,0 0 0 0,-3 0 0 15,3-2 0-15,-6 2 0 0,3 0 0 16,0 0 8-16,2 0-8 0,1 0 0 0,0 0 0 0,-3-3 0 16,3 3 0-16,6 0 0 0,-3-3 0 0,-1 3 0 0,1 0 0 15,0-2 0-15,-3 2 0 0,6-3 0 16,-3 0 0-16,-1 3 0 0,1 0 0 0,-3 0 0 0,3 0 0 16,-3 0 0-16,0 0 0 0,0 0 0 0,-1 0 0 15,1-2 0-15,0 2 0 0,3 0 0 16,-3 0 0-16,3 0 0 0,0 0 0 0,-1 0 0 0,1-3 0 15,0 3 8-15,3-3-8 0,-6 3 0 0,0 0 8 16,2-2-8-16,4 2 0 0,0 0 0 0,0 0 0 16,-6-3 0-16,3 3 0 0,-4 0 0 0,4-3 0 15,3 1 0-15,-9 2 0 0,0 0 0 0,6-3 0 0,-9 3 0 0,5-3 0 16,1 1 0-16,0 2 0 0,0 0 0 0,0 0 0 16,3 0 0-16,-3 2 0 0,-1-2 0 0,1 0 0 15,0 3 0-15,0 0 0 0,0-6 0 0,-3 3 0 16,3 0 0-16,-1 0 0 0,1 0 0 0,-3 0 0 15,-3 0 0-15,6 0 0 0,-3 0 0 0,0 0 0 16,0 3 8-16,-1-3-8 0,-2 0 0 0,0 2 0 16,6-2 0-16,-3 0 0 0,-3 0 0 0,3 0 0 15,0 3 0-15,3-3 0 0,-1 0 0 0,4 0 0 16,-3 0 0-16,0 0 0 0,3 3 0 0,0-3 0 0,-1 0 0 16,1 0 0-16,-9 2 0 0,0-2 0 0,9 0 0 15,-3 0 0-15,0 0 0 0,-3 0 0 0,2-2 0 16,4 2 0-16,-6 0 0 0,0 0 0 0,3 0 0 15,-3 0 0-15,3 0 9 0,-4 0-9 16,1 0 0-16,3 0 0 0,0 0 0 0,0 0 0 16,0-3 0-16,0 3 0 0,3 0 0 0,-1 0 0 0,-2 0 8 0,-3 0-8 15,3 0 8-15,0 0-8 0,3 0 0 0,-1 0 0 16,1-3 0-16,0 3 0 0,0 0 0 0,3 0 0 16,0 0 0-16,-4 0 0 0,-2-2 0 0,0 2 0 15,0 0 0-15,3 0 8 0,-6 0-8 0,3 0 0 0,-1-3 0 16,1 3 8-16,-3 0-8 0,0 3 0 15,6-3 0-15,0 0 0 0,-6 0 0 0,3 0 0 0,2 0 0 16,1 0 0-16,0 0 0 0,0 0 0 0,0-3 0 0,0 0 0 16,-1 6 0-16,4-6 8 0,-6 3-8 15,3-2 0-15,0 2 0 0,0 0 0 0,-4 0 0 16,4 0 0-16,0 0 0 0,-3 0 8 0,0 0-8 0,3 0 0 16,2 0 0-16,-2 0 0 0,0 0 0 0,0 2 0 15,0-2 8-15,0 0-8 0,-4 0 8 0,1-2-8 16,3 2 9-16,3-3-9 0,-3 3 10 15,0 0-10-15,-1 0 8 0,-2 0-8 0,3-2 0 0,-6 2 9 16,3 0-9-16,-3 0 0 0,0-3 0 0,3 3-11 16,-4-3 11-16,4 3 0 0,0-2 0 0,0-1 0 15,0 3 0-15,3-3 8 0,-3 1-8 0,2-1 0 16,1 3 14-16,0-3-2 0,0 3 0 0,0 0 0 16,0 0-12-16,2 3-15 0,-5-6 3 0,3 3 1 15,0 3 11-15,0-3 0 0,-3 3 0 0,2-3 0 0,4 0 0 0,-3 0 8 16,0 0-8-16,6 0 0 0,-3-3 0 0,2 0 0 15,1 3 0-15,0 0 8 0,3 0-8 0,-7 0 11 16,-2-2-11-16,3 2 12 0,0 0-12 0,-3 0 0 16,3 0-12-16,-1 0 12 0,1 2 0 0,-3-2 0 15,6 0 0-15,-6 0 0 0,0 3 0 0,-1-3 0 16,4 0 0-16,0 0 0 0,3-3 0 0,-3 3 0 16,-1 0 0-16,1 0 0 0,-3 3 0 0,3 0 0 15,-3-6 0-15,5 3 0 0,-2 3 0 0,0-3 0 0,3 0 0 16,-3 2 0-16,0-2 0 0,-1 0 0 15,1 0 0-15,-3-2 0 0,3 2 0 0,0-3 0 16,-1 3 0-16,4-3 0 0,-3 3 0 0,0 0 0 0,0-2 0 16,-1-1 0-16,4 3 0 0,0 0 0 15,0 0 0-15,3 0 0 0,-1 0 0 0,1 0 0 16,-3 0 0-16,3 0 0 0,-7 0 0 0,4 0 0 0,-3 0 0 0,0-3 0 16,3 3 0-16,-1-2 0 0,-2 2 0 0,3-3 0 15,0 3 0-15,-3 0 0 0,2-2 0 0,1 2 0 16,3 0 0-16,0 0 0 0,-3 0 0 0,-1 0 0 15,-2-3 0-15,0 3 0 0,0 0 8 0,3-3-8 16,-4 6 0-16,4-6 0 0,3 1 0 0,0 2 0 16,-3-3 0-16,2 3 0 0,-2-3 0 0,-3 1 0 15,3 2 0-15,2-3 0 0,1 0 0 0,0 3 0 0,-6 0 0 16,0 0 0-16,-1 0 0 0,1 0 8 16,-3-2-8-16,6-1 0 0,-3 0 0 0,-1 1 0 0,1-1 0 0,3 0 0 15,0 1 0-15,0-1 0 0,-4 3 0 0,4-2 0 16,0-1 0-16,0 3 8 0,0-3-8 15,-1 3 0-15,-2-2 0 0,0-1 0 0,-3 3 0 0,0-3 0 16,0 1 0-16,-1-1 0 16,1 0 9-16,3 1 0 0,-3-1 0 0,3 0 0 0,-3 3-9 15,2-5 0-15,1 2 0 0,0 1 0 0,-3 2 0 0,3-3 13 16,-1 3-3-16,1-2-1 0,3 2-9 0,-3-3 0 16,-3 3 0-16,-1-3-11 0,1 3 11 0,-3 0 0 15,0 0 0-15,0-2 0 0,-3-1 0 0,3 3 0 16,0-3 0-16,-4 1 0 0,4-1 0 0,3 0 0 0,0 1 0 15,0 2 0-15,0 0 0 0,-1-3 0 0,4 0 0 16,0 3 8-16,0 0-8 0,-3-2 0 0,3-1 8 0,-4 3-8 16,1 0 0-16,0-2 0 0,0-1 0 0,-3 3 0 15,3-3 0-15,-1 3 8 0,-2 0-8 0,6-2 0 16,-3 2 0-16,3 0 0 0,0-3 0 0,-1 0 0 16,4 3 0-16,-6-2 0 0,0-1 0 0,3 3 0 15,-4-3 0-15,4 3 0 0,0-2 0 0,-3 2 0 16,3 0 0-16,-3 0 0 0,-1 0 0 0,1 0 0 15,0 0 0-15,-3 0 0 0,3-3 0 0,0 3 0 16,-4-3 0-16,4 3 0 0,0-2 0 0,3 2 0 16,-3 0 0-16,3-3 0 0,-4 3 0 0,1-3 0 15,0 3 0-15,3 0 0 0,-3-2 0 0,3 2 0 16,-1 0 8-16,-2 0-8 0,3 0 8 0,0 0-8 16,-3 0 8-16,2 0-8 0,-5 0 8 0,3-3-8 15,0 3 0-15,0 0 0 0,0-2 0 0,0 2 0 16,-1-3 0-16,4 0 0 0,-6 1 0 0,3 2 0 0,0-3 0 0,0 3 0 15,-1-3 0-15,1 3 0 0,0 0 0 0,0 0 0 16,0-2 0-16,3 2 0 0,-4 0 0 16,1 0 8-16,0 0-8 0,0 0 0 0,0 0 0 15,-3-3 0-15,2 0 0 0,-2 1 0 0,3 2 0 0,-3-3 8 16,3 0-8-16,3 1 11 0,-7-1-11 0,4 0-12 16,0 1 2-16,0-1 1 0,-3 1 9 15,3 2 12-15,2-3-2 0,-2 3-1 0,-3-3-9 16,3 3 0-16,3-2 0 0,-3-1 8 0,-3 3-8 0,-4-3 8 15,7 3-8-15,-3-2 8 0,-6 2-8 0,3-3 0 16,0 0 0-16,-3 1 8 0,3-1-8 0,-1 3 0 16,4-3 0-16,-3-2 8 0,3 5-8 0,0-2 0 15,0-1 0-15,3 3 0 0,-7-3 8 0,7 3-8 0,3-2 8 16,-3 2-8-16,0-3 0 0,0 3 0 0,2 0 8 0,1 0-8 16,-3 0 0-16,-3 0 0 0,6 0 0 15,-6 0 8-15,-1 0 0 0,4 0-8 0,-3-3 12 0,3 3-4 16,-3-2-8-16,3 2 0 0,3-3 0 0,-4 0 0 15,1 1 0-15,0 2 0 0,3 0 0 0,-3-3-11 16,0 3 11-16,2-3 0 0,1 3 0 0,0 3 0 16,-3-3 0-16,3 0 8 0,-4 0-8 0,1 0 8 15,0 0-8-15,0 0 0 0,0 0-8 0,0 0 8 16,-1-3 0-16,4 3 0 0,0-2 9 0,0 2-9 16,-3-3 0-16,3 3 0 0,-4-3 0 0,1 1 0 15,-3-1 0-15,3 1 0 0,0 2 0 0,3 0 0 16,-4-3 0-16,1 3 0 0,-3 0 0 0,3-3 0 15,-3 3 0-15,0 0 10 0,0-2 0 0,-4 2 0 16,4 0-10-16,-3-3-12 0,0 3 2 0,3 0 1 16,-3-3 9-16,3 1 0 0,-1 2 0 0,-2 0 0 15,6-3 0-15,-3 0 0 0,0 3 0 0,0-2 0 0,0 2 0 0,-1-3 0 16,1 3 0-16,0-3 0 0,0 3 0 0,0-2 0 16,3 2 0-16,-3 0 0 0,-1 0 0 0,-2-3 8 15,0 0-8-15,3 3 0 0,0 0 0 0,0 0 0 16,-3-2 0-16,3 2 0 0,2 0 0 0,-2-3 0 15,3 3 0-15,0-2 0 0,0 4 0 0,3-2 0 16,-1-2 0-16,1-1 0 0,-3 3 0 0,0 0 0 16,3 0 0-16,0-3 0 0,-1 3 0 0,4 0 0 15,-6 0 0-15,0 0 0 0,3 0 0 0,-1 0 0 16,-2 0 0-16,0 0 0 0,0-2 0 0,3 2 11 0,0-3-11 16,-1 3 12-16,1 0-12 0,3 0 0 0,0 0-12 0,-3 0 12 15,-4 0 0-15,1 3 0 0,6-3 0 16,0 0 0-16,-3-3 0 0,-1 3 0 0,-2 0 0 15,3 0 0-15,-3 0 0 0,-3 0 0 0,3 0 0 0,-4 0 0 16,4 0 0-16,-3-3 0 0,-3 3 0 0,3-2 0 16,0 2 0-16,0-3 0 0,-3 3 0 0,-1-3 0 15,1 3 0-15,3-2 0 0,-3 2 0 0,-6 0 0 16,0 0 0-16,0 0 0 0,6 0 0 0,-3-3 0 16,-1 3 0-16,-2 0 0 0,-3 0 8 0,3 0-8 15,0 0 0-15,-3-3 0 0,0 3 0 0,0 3 0 16,-6-3 0-16,0 0 10 0,0 0-10 0,3 5 10 0,0 1-10 15,-6 2 8-15,-3-3-8 0,-3 3-1124 16</inkml:trace>
  <inkml:trace contextRef="#ctx0" brushRef="#br0" timeOffset="202844.06">15754 3704 230 0,'0'0'10'0,"0"0"2"0,0 0-12 0,0 0 0 0,0 0 0 0,0 0 0 16,3 3 161-16,-3-3 30 0,0 0 5 0,0 0 2 15,0 0-93-15,0 0-18 0,0 0-4 0,0 0-1 16,0 0-30-16,0 0-5 0,0 0-2 0,0 0 0 15,0 0 5-15,0 0 1 0,0 0 0 0,0 0 0 16,0 0-7-16,0 0 0 0,0 0-1 0,0 0 0 16,0 0-4-16,0 0-1 0,0 0 0 0,0 0 0 15,0 10-2-15,0-10 0 0,0 0 0 0,0 0 0 0,0 0-7 0,0 6-1 16,0 2-1-16,0 5 0 0,0-13-10 0,0 5-1 16,0 3-1-16,0-8 0 0,0 8-1 0,0 0 0 15,0 3 0-15,-3-4 0 0,3 4 1 0,0-3 0 16,0-8 0-16,0 8 0 15,0 3 1-15,-3-4 1 0,3 4 0 0,0 2 0 16,0-5-1-16,0 0 0 0,0 0 0 0,0 3 0 0,0-6-5 0,0 3-2 16,0 2 0-16,-3-2 0 0,3-2-1 0,0 4 0 15,0 1 0-15,-3-6 0 16,3 3-8-16,0-3 10 0,-3 3-10 0,3 0 10 0,-3-2-10 0,3 2 0 16,3 2 9-16,-3-2-9 0,-3 3 8 0,0-3-8 15,3 5 8-15,-3-5-8 0,0 2 10 0,3 4-2 0,0-4-8 16,-3 6 12-16,3-3-12 0,-3 0 8 0,3 1-8 0,-3-1 0 15,3 0 9-15,-3 3-9 0,3 0 8 0,-3-3-8 16,3-5 9-16,0 5-9 0,0 1 10 0,0-4-10 16,-3 3 28-16,3-2-1 0,-3-3 0 0,3 2 0 15,0 1-38-15,-3-6-7 0,3 3-2 0,0 5 0 16,-3-7 20-16,3 4 0 0,0 1 0 16,3-6 0-16,-3 6 12 0,-3-3 7 0,3 0 1 0,-3 5 0 15,3-5-32-15,0 2-5 0,0-2-2 16,-3 6 0-16,3-9 19 0,0 5 0 0,-3 1 0 15,3 0 0-15,0-1 0 0,0 1 9 0,-3 2-9 0,0 0 8 16,3 0-8-16,0 1 10 0,-3 2-10 0,3-1 10 16,-3-1-2-16,3 2 0 0,0-1 0 0,0 1 0 15,-3-2-8-15,3-1 0 0,0 0 0 0,-3 0 0 16,3 0 0-16,0-2 0 0,0 2 0 0,0-5 0 0,0 3 0 0,0-1 0 16,0-2 0-16,0 3 0 0,0-1 0 0,0 4 0 15,0-9 0-15,0 3 8 0,0 0-8 0,0 2 0 16,0-2 0-16,-3 0 0 0,3-2 0 0,-3 2 0 15,3 2 0-15,0-2 0 0,-2 0 8 0,2 3-8 16,-3-3 8-16,3 2-8 0,0-2 15 0,-3 3-3 16,3 2 0-16,0-3 0 0,0 4-12 0,0-4 11 15,0 4-11-15,0-1 10 0,0 0-10 0,0 0 0 16,-3 0 9-16,3 6-9 0,0-6 0 16,0 0 0-16,0 1 0 0,0-1 0 0,0-5 0 0,0 5 0 15,-3-2 0-15,3 2 8 0,0-8-8 0,0 6 0 16,0-1 0-16,0 4 8 0,-3-7-8 0,3 1 0 15,0-8 8-15,0 8-8 0,0 0 0 0,0 3 9 16,0 5-9-16,0-3 0 0,0-8 9 0,0 6-9 16,0-1 0-16,0 1 9 0,0 8-9 0,0-1 8 15,0 1-8-15,0 2 8 0,0 0-8 0,0 0 0 0,-3 6 9 16,3-6-9-16,0-3 8 0,-3 6-8 0,3 2 8 0,-3-4-8 16,3-6 0-16,0 2 0 0,0 3 0 0,0 0 8 15,0 3-8-15,0-5 0 0,0-1 0 0,0 1 0 16,0-1 0-16,0-4 9 0,3-7-9 0,-3 7 0 15,0-6 0-15,0 0 0 0,-3 2 0 0,3 3 0 16,0 3 11-16,0 0-11 0,0 3 10 0,0-3-10 16,-3-1 10-16,3 1-10 15,-3 0 10-15,3-3-10 0,0 3 10 0,0 0-10 0,-3 3 10 0,3-3-10 16,-3-3 9-16,3 3-9 0,0 2 8 0,-3 1-8 16,3 2 0-16,-3 0 0 0,3-8 8 0,-3-2-8 15,3-11 0-15,0 13 0 0,0 0 0 0,0-5 0 16,0-8 0-16,0 8 0 0,0 3 0 0,-3-1 0 0,3-2 0 15,0 3 8-15,0 2-8 0,0 3 0 16,0-3 0-16,0 3 0 0,0 5 8 0,0-2-8 0,-3 2 0 16,3-3 8-16,0 6-8 0,0-3 8 0,-3 1-8 0,3-1 0 15,0-5 9-15,-3 2-9 0,3-2 0 0,-3-3 9 16,3 3-9-16,0-3 0 0,0 1 8 0,0-4-8 16,0 3 0-16,0-2 0 0,3 2 0 0,-3 0 0 15,-3-2 0-15,3 0 0 0,0 2 0 0,0 0 0 16,0 0 0-16,0 3 0 0,-3 0 0 0,3 3 0 15,0-4 0-15,-3 7 0 0,3-4 8 0,0 3-8 16,0 0 0-16,0 3 0 0,-3-3 0 0,3-2 0 0,0-3 0 16,0 2 0-16,-3-4 0 0,3-1 0 0,0-3 0 0,0 1 0 15,0 2 0-15,0 0 0 0,-3 1 8 16,3-1-8-16,0 0 0 0,-3 3 0 0,0 2 0 16,3-2 0-16,3-2 0 0,-3-1 0 15,-3 3 0-15,3 0 0 0,-3-3 0 16,3 3 0-16,0-3 0 0,0 3 0 0,-3 2 8 0,0-2-8 15,3 0 0-15,0 0 0 0,-3 2 0 0,3 1 0 0,0-1 0 0,0 1 0 16,0-3 0-16,0 0 0 0,-3-3 0 0,3 3 0 16,0 0 0-16,0 0 0 0,-3-1 0 0,3 1 0 15,-3-2 8-15,3-1-8 0,-3 3 0 0,3-6 0 16,0 1 0-16,0-1 0 0,-3-2 0 0,3 3 0 0,-3 0 0 0,3-1 0 16,0 1 0-16,0 5 0 0,-3-1 8 0,3 1-8 15,0-2 0 1,-3 4 0-16,3-2 8 0,0 0-8 0,-3 0 0 0,3 2 0 15,-3-2 0-15,3 0 0 0,0 0 0 0,0 0 0 0,0 0 8 16,-3-3-8-16,3 0 0 0,-2-2 0 0,2-1 0 16,-3 1 0-16,3 2 0 0,0 0 0 0,-3-2 0 0,3-1 0 15,-3 1 0-15,3 2 0 0,-3 0 8 0,3-5-8 16,-3 3 0-16,3 2 0 0,-3 0 8 0,3 3-8 16,-3-2 0-16,0-1 0 15,3 3 0-15,-3 5 0 0,3-3 0 0,-3 4 0 16,3-4 8-16,-3 1-8 0,3-1 0 0,0 1 0 0,-3-4 0 15,3-1 0-15,0 4 8 0,0-2-8 0,0-3 0 0,-3 3 0 16,3 0 0-16,0 3 0 0,0-1 0 0,-3-5 0 16,0-5 0-16,3 3 0 0,-3-1 0 0,3 1 0 15,0-3 0-15,0 5 0 0,-3-2 8 0,0-1-8 0,3 1 0 16,-3 0 0-16,3 2 8 0,-3 3-8 0,0-3 0 16,0 5 0-16,3-2 0 0,-3 3 0 0,0 2 0 15,0-3 0-15,3 4 0 0,0-4 0 0,-3 3 0 16,3-2 0-16,-3-3 0 0,3 0 0 0,-3-1 0 15,3-1 0-15,0-1 0 0,0-2 0 0,0-1 0 0,0-2 0 16,0 3 0-16,0-1 0 0,0-2 0 0,0 3 0 16,0-1 0-16,0-4 0 0,0-9 0 15,-3 8 0-15,3 8 0 0,0 3 0 0,0 0 0 16,0 0 0-16,-3 0 0 0,3-3 0 0,-3 3 0 0,3 0 0 16,-3-5 0-16,3 4 0 0,0 4 0 0,0 2 0 15,-3-5 0-15,3 0 0 0,0 8 0 0,0-6 0 16,0-2 8-16,0 0-8 0,0 0 0 0,0-3 0 15,0 0 0-15,0 1 0 0,0-1 0 0,0 0 0 0,0 0 0 16,0-5 0-16,0 0 0 0,0 0 0 0,0 0 0 16,0 0 0-16,0 0 0 0,0 0 0 0,3 2 0 15,-3-2 0-15,0 0 0 0,0 0 0 0,0 0 0 0,0 3 0 16,-3 2 0-16,3-5 0 0,0-6 0 0,0 4 0 16,0 4 0-16,0 1 0 0,-3-6 0 0,3 6 0 15,0 5 0-15,-3 2 0 0,3-2 0 0,0 3 0 16,0-1 0-16,0-2 0 0,-3 0 8 0,3 2-8 15,0 1 0-15,0-3 0 0,0-3 0 0,0 0 0 16,0 0 0-16,0 1 0 0,0-1 0 0,0-2 0 16,0-1 0-16,0 1 0 0,0-3 0 0,0 0 0 15,-3 0 0-15,3-1 0 0,0 1 0 0,0-2 0 16,0-6 0-16,0-3 0 0,0 3 0 0,0 11 0 16,-3 7 0-16,3-2 0 0,0-5 0 0,0 2 0 15,0-3 0-15,0 1 0 0,0 0 12 0,-3-1-4 0,3-2 0 0,0 3-8 16,-3 5 0-16,3-3 0 0,0 0-10 0,-3 0 10 15,3 3 0-15,0-3 0 0,0 6 9 0,-3-6-1 16,3 3-8-16,0 0-8 0,0-3 8 0,0 3-12 16,0 0 12-16,0-3 8 0,0 0-8 0,0 1 11 15,0-4-11-15,0-2 0 0,3-3-10 0,-3 3 10 16,3 5 0-16,-3 3 0 0,-3 0 0 0,3 0 10 16,3 5-10-16,-3-7 0 0,0-12 0 0,0 3 0 15,0 1 0-15,0-1 0 0,0 0-12 0,0 3 12 0,0 0 0 16,0 0 0-16,0 0 0 0,0-3 12 0,0 1-12 15,0 2 0-15,0 2 0 0,0 1 0 16,-3-1 0-16,3 1 0 0,0 5-10 0,-3 0 10 0,3 0 0 16,0-1 0-16,-2 4 0 0,2-3 10 0,0-3-10 15,-3 0 0-15,3 3-10 0,0 0 10 0,0 3 0 16,0-6 0-16,0-11 0 0,0 9 10 0,3 2-10 16,-3 3 0-16,0-3 0 0,0-2 0 0,0 0 0 0,0-1 0 15,0-5-10-15,0 3 10 0,-3 3 0 0,6-1 0 16,-3 4-8-16,0-1 8 0,0-2 0 0,0-1 0 15,0 3 0-15,0-2 0 0,-3 0 0 0,3 2 0 16,0 3 0-16,3-3 0 0,-3 0 0 0,0 6 0 16,0-4 12-16,0-1-12 0,0 2 0 0,2-1 0 15,-2 1 0-15,3-2-12 0,-3-1 12 0,3 0 0 16,-3 3 0-16,3 0 0 0,-3 0 0 0,3-3 0 16,-3-3 12-16,3 4-12 0,0-4 0 0,-3 1 0 0,0-1 0 15,3 1-12-15,-3 0 12 0,0-1 0 0,0 6 12 0,3-5-12 16,-3-6 0-16,3 3 0 0,-3 0 0 0,0 0-12 15,0 0 12-15,3 0 0 0,-3 2 12 16,0 1-12-16,3-1 0 0,-3 4 0 0,3-4 0 0,-3 1 0 16,0-1 0-16,0 4 0 0,3 1 0 0,-3 1 0 15,0-2 0-15,3 1 0 0,-3 1 0 0,0 0 0 16,3 0 0-16,-3 0 0 0,3-3 0 0,-3 3 0 16,0-3 0-16,0 3 0 0,0-3 0 0,0 1-12 15,3-1 12-15,-3-3 0 0,0 4 12 0,0-4-12 16,3-2 0-16,-3 0 0 0,3 0 0 0,-3 0-9 15,0 0 9-15,3 0 0 0,-3 2 10 0,0-2-10 0,0 0 0 16,0 0 0-16,0-2 0 0,0 1 0 0,0 1 0 0,0 3 0 16,0-3 0-16,0 3 0 0,-3-4 0 0,3 4 0 15,3 0 0-15,-6 2 0 0,3-3 0 0,0 4 0 16,0-1-8-16,0 0 8 0,0 3 0 0,0-3 0 16,0 3 0-16,0 0 0 0,3-3 0 0,-3 3 0 15,0 0 8-15,0 0-8 0,0 0 0 0,0-3 0 16,3 0-8-16,-3-2 8 0,0-1 0 0,0 1 0 15,0-3 8-15,3 2-8 0,-3-2 0 0,0 3 0 16,3-3-8-16,-3 0 8 0,0 2 0 0,0 1 0 16,0-3 0-16,0 3 0 0,0-6 0 0,0 5 0 15,0 1 8-15,0 0-8 0,0-4 0 0,0 1 0 16,0 0-8-16,0 3 8 0,0 0 0 0,0-1 0 16,3 1 0-16,-3 2 0 0,0 0 0 0,0-2 0 15,0 2 8-15,0 0-8 0,0 0 0 0,0 3 0 0,-3-2-8 0,3 1 8 16,0 1-15-16,0-2 4 0,0 1 1 0,3-1 0 15,-3-1 18-15,0 0 3 0,0 0 1 0,0 1 0 16,0-4-12-16,0 1 0 0,0-3 0 0,3 2 0 16,0-2-11-16,-3 3 3 0,0-1 0 0,0-2 0 15,0 0 8-15,0 3 11 0,0-3-3 0,3 2 0 16,-3-2-8-16,0 0-14 0,0 3 3 0,0-3 1 16,0 0 10-16,0 2 14 0,0-4-3 0,3 4-1 15,-3-2-10-15,0 0 0 0,0 0 0 0,3 2 0 16,-3 1 0-16,0 0 0 0,0 2 0 0,0-3 0 0,3 1 0 15,-3 2 0-15,3 1 0 0,-3 1 0 0,0-1 0 16,3-1 0-16,-3-3 0 0,3 1 0 0,0 2 0 16,-3 0 0-16,0-2 0 0,3 0 0 0,-3-1 0 0,3 1 0 15,-3-3 0-15,3 0 0 0,0-3 0 16,-3 6 0-16,3-1 0 0,-3-2 0 16,0 3 0-16,3-3 0 0,-3 2 0 0,3-2 0 0,-3-3 0 0,3 3 0 15,-1 0 0-15,-2 0 0 0,0 0 0 0,3 0-14 16,-3 0 5-16,0 0 1 0,0 0 8 0,3-3 11 15,-3 3-3-15,3 0 0 0,-3-3-8 0,0 3 0 16,0-2 0-16,0 2 0 0,0-1 0 0,0 1-11 16,0 3 11-16,0-3-12 0,3 3 12 0,-3-1 0 15,0 1 0-15,0-1 0 0,3 1 0 0,-3 2 0 16,0 0 0-16,0-2 0 0,3 2 0 0,-3 0 9 16,3 1-9-16,-3-4 0 0,0 1 0 0,3-1 0 0,-3 1 0 15,0-3-12-15,3 0 12 0,-3 0 0 0,0-3 0 0,0 3 0 16,0 0-12-16,3 0 12 0,-3 0-13 15,0 0 5-15,0-3 8 0,0 3 0 16,0-8-9-16,0 5 9 0,0 1-13 0,0 1 1 0,0-1 1 0,0 2 0 16,0 0 11-16,3-3 0 0,-3-5 0 0,-3 8 0 15,3 0 0-15,0 0 0 0,-3 0 0 0,3 0-8 16,0 0-2-16,-3-1 0 0,3-1 0 0,0 2 0 16,0 0 10-16,0 0 0 0,0 0 8 0,0-1-8 15,-3 1 0-15,3 0 0 0,0 0 0 0,-3 0-12 16,3 0 12-16,0 0 0 0,-3 0 0 0,3 0-8 15,0-3 8-15,0 3 0 0,-3 0 8 0,3 0-8 16,0 0 0-16,0-3 0 0,0 3 0 0,-3 0-12 0,3-3 12 16,0 3 11-16,0-2-3 0,0 2 0 0,-3-3-8 15,3-5 0-15,-3 5 0 0,0 0 0 16,1 1-24-16,-1-4-3 0,0 4-1 0,3-6 0 16,0 0-58-16,0 0-12 0,-3 5-2 0,0-2-1064 15</inkml:trace>
  <inkml:trace contextRef="#ctx0" brushRef="#br0" timeOffset="206267.09">15584 13563 230 0,'0'-40'10'0,"0"29"2"0,0 9-12 0,0 2 0 15,0 0 0-15,0-3 0 0,-3 0 180 0,3 1 32 0,-3-1 8 0,3 0 0 16,0 3-113-16,0 0-23 0,0 0-5 0,0 0-1 16,0 3-9-16,0 0-1 0,0 2-1 0,3 0 0 15,-3 3-18-15,3-2-3 0,-3-4-1 0,0 3 0 16,0 1-4-16,-3-1-1 16,3 0 0-16,0 3 0 0,0-2-5 0,0-1-2 15,0 3 0-15,-3 0 0 0,3 0-1 0,0-3-1 0,0 3 0 0,-3 0 0 16,3 0-3-16,0 0-1 0,0 0 0 0,0 0 0 15,0 0-6-15,0-1-1 0,-3 1 0 0,3 0 0 16,-3 3-2-16,0-1-1 0,3 1 0 0,0-3 0 16,0 3-2-16,0-1-1 0,0 1 0 0,-3-1 0 0,3 1-6 15,-3-6 0-15,3 3-8 0,0 0 12 16,0-5-4-16,0 2-8 0,0 0 11 0,0 1-11 0,0-1 9 0,-3 3-9 16,3-3 0-16,0 3 9 0,0-3-1 0,-3 3 0 15,3 0 0-15,0 0 0 0,-3 0-8 0,3 0 10 16,0 0-10-16,0 0 10 0,0 0-10 0,-3 0 0 15,3 2 9-15,-3-2-9 0,3 0 8 0,0 0-8 16,0 3 8-16,0-3-8 16,-3 2 0-16,3 1 8 0,0-1-8 15,-2-2 0-15,2 3 0 0,0-3 9 0,0 3-9 0,0-1 0 0,0-2 8 16,-3 3-8-16,3-1 0 0,0-2 0 0,0 0 0 0,-3-3 0 16,3 3 0-16,0-2 0 0,0-1 0 0,0 0 0 15,0 0 0-15,0 3 0 0,0 0 36 0,-3 0 0 16,3-2 0-16,0-1 0 15,0 3-51-15,0-3-9 0,-3-2-3 0,3 5 0 0,0-3 27 16,0 0 0-16,0 1 0 0,-3-1 11 0,3 0-11 0,0 3 10 0,0 0-10 16,0 0 10-16,0-3-10 0,0 1 8 0,0 1-8 0,0 1 8 15,0 0-8-15,-3 0 0 0,3 3 0 0,0-3 8 16,0 2-8-16,0 4 0 0,0-4 0 0,-3 1 0 16,3-1 0-16,-3 1 8 0,3 0-8 15,0 2 0-15,0-3 0 0,0 1 0 0,0 2 8 0,0-2-8 16,0 2 0-16,0-2 0 0,0-1 0 0,0 1 0 15,0-3 0-15,0 0 0 0,0 2 0 0,0-2 8 16,0 0-8-16,0 0 0 0,0 0 0 16,0 0 0-16,0-3 0 0,0 0 0 0,0 3 0 0,0-2 0 15,0 2 0-15,0-3 0 0,0-2 8 0,0 2-8 16,0 3 0-16,0-6 0 0,0-2 0 0,0 6 0 16,0 2 0-16,0-3 0 0,0 0 0 0,0 1 0 15,0-1 0-15,0-3 0 0,0-2 0 0,0 6 0 16,0 2 0-16,0-3 0 0,0 0 0 0,0 1 0 0,0-4 0 0,0 4 0 15,0-1 0-15,0 0 0 0,0 0 0 0,0 1 0 16,0-1 0-16,0 3 8 0,0-3-8 0,0 3 0 16,0-3 0-16,0 3 0 0,0 0 0 0,0 0 0 15,0 0 0-15,-3 0 0 0,3 3 0 0,0-1 0 16,0 1 0-16,0-3 0 0,0 2 0 16,0 1 0-16,0 0 0 0,0-4 0 0,0 4 0 0,0-3 0 15,0 0 0-15,0 0 0 0,0-3 0 0,0 3 0 16,0 0 0-16,0-3 0 0,0 1 0 0,3-1 0 15,-3 3 0-15,0 2 0 0,0 1 0 0,0-3 0 16,0-3 0-16,0 1 0 16,0-1 0-16,0 3 0 0,0-3 0 0,0 0 0 15,0 3 0-15,0-2 0 0,-3-1 0 0,3 0 0 0,0 3 0 0,0-5 0 0,0 2 0 16,0 0 0-16,-3 1 0 0,3-1 0 16,0 0 0-16,0 1 0 0,0-6 0 0,0 7 0 0,0-1 0 0,-3 2 0 15,3-3 0-15,0 0 0 0,0-5 0 0,0 6 0 16,0-1 0-16,0 0 0 0,0-5 0 0,0 5 0 15,0 1 0-15,0-1 0 0,-3 3 0 0,3-3 0 16,0-2 0-16,0 2 0 0,0 0 0 0,0-5 0 16,0 0 0-16,0 6 0 0,-3-4 0 0,3 4 0 15,0-6 0-15,0 0 0 0,0 0 0 0,0 5 0 0,0 0 0 0,0 1 0 16,0-6 0-16,0 5 0 0,0 0 0 16,0 0 0-16,0-5 0 0,0 6 0 0,0-6 0 0,0 2 0 15,0 4 0-15,0-6 0 0,0 0 0 0,0 0 0 16,-3-8 0-16,3 8 0 0,0 8 0 0,0 0 0 15,-3-3 0-15,3 0 0 0,0-5 0 0,0 0 0 16,0 0 0-16,0 0 0 0,0 0 0 0,0 0 0 16,0-5 0-16,0-3 0 0,0 0 0 0,0 0 0 15,0 0 0-15,0-2 0 0,0-1 0 16,0 0 8-16,0 1-8 0,0-3 0 0,0 2 0 0,3-2 0 16,-3-6 0-16,0 1 0 0,-3-1 0 0,3-2 0 15,0-3 8-15,0-5-8 0,0 0 0 0,-3-3 0 16,3-2 0-16,0-1 0 0,0 4 0 0,0-1 0 15,0 3 0-15,0 0 8 0,0 0-8 0,0 2 0 16,0 1 0-16,0-3 0 0,0 0 0 0,0-1 0 16,0-1 0-16,0-1 0 0,0-2 0 0,0 4 0 0,0-1 0 15,0 2 0-15,0 5 0 0,0-3 0 0,0 6 0 16,0-3 0-16,0 1 0 0,0-1 0 16,3 3 0-16,-3-3 0 0,3-3 0 0,-3 1 0 0,3-3 0 15,0 0 0-15,-3-3 0 0,0 3 0 0,3 0 0 0,-3 0 0 16,0 5 0-16,0 3 0 0,0-1 0 0,3 1 0 15,-3 3 0-15,3-3 0 0,-3-1 0 0,0 7 0 16,0 1 0-16,0 1 0 0,0 0 0 0,0-3 0 16,0-3 0-16,0 4 0 0,3-4 0 15,-3 1 0-15,0 4 0 0,0-2 0 0,0-7 0 0,0 4 0 16,0 1 0-16,3-1 0 0,-3 1 0 0,3-1 0 16,-3 0 0-16,0 4 0 0,3 1 0 0,-3 1 0 15,3 3 0-15,-3 2 0 0,0 0 0 0,0 0 0 16,3 5 0-16,-3-2 0 0,3 2 0 0,-3 1 0 15,3-6-68-15,-3 2-10 0,3 1-2 0,-1 2-1022 16</inkml:trace>
  <inkml:trace contextRef="#ctx0" brushRef="#br0" timeOffset="-207784.26">4752 5519 403 0,'0'0'36'0,"0"0"-36"0,0 0 0 0,0 0 0 15,0 0 125-15,0 0 19 0,0 0 3 0,0 0 1 16,0 0-46-16,0 0-9 0,0 0-1 0,0 0-1 0,0 0-25 0,0 0-5 16,0 0-1-16,0 0 0 0,0 0-6 0,0 0-2 15,6 0 0-15,0 0 0 0,0-5-7 0,0 2-1 16,-6 3-1-16,6 0 0 0,0-2-15 0,3-1-2 15,-6-2-1-15,0 2 0 0,6 0 1 0,-3 1 0 16,-3-6 0-16,3 5 0 0,3 1-2 0,-3-6 0 16,0 2 0-16,0 1 0 0,3 0-6 0,0-3-2 15,-4 2 0-15,-2-1 0 0,3 1-8 0,0-2-8 16,3 0 12-16,-3-2-12 0,0 5 11 0,3-3-11 16,-3 0 10-16,0 0-10 0,3 0 10 0,-3 2-10 15,0-1 10-15,0-1-10 0,0 0 10 0,0 2-10 16,0 1 10-16,0 2-10 0,-3-5 8 0,-3 3-8 15,3-3 0-15,0 6 9 0,-3-1-9 0,0 3 10 16,0-8-10-16,6 3 10 0,-12-1-10 0,6 1 8 16,0 3-8-16,-3-1 8 0,0-2-8 0,0-1 10 15,0 4-10-15,0-1 10 0,-3 0-10 0,0 3 12 16,3-2-12-16,-3 2 12 0,0-3-4 0,3 3-8 0,-6-3 12 0,3 3-4 16,0 3-8-16,0 0 12 0,-3-3-12 0,0 2 12 15,3 4-4-15,0-4 0 0,0 4 0 0,0 2 0 16,-2-3-8-16,2 3 10 0,0-3-10 0,-3 6 10 15,6-1-10-15,-9-2 0 0,6 3 9 0,-3-1-9 16,3 4 19-16,-6-1-1 0,6 3 0 0,-6-3 0 16,9 0-26-16,-3 0-6 0,-6 3-1 0,3 3 0 0,3-3 15 0,-2-1 0 15,2 4 0-15,-3-3 0 0,3 0 0 0,0 0 0 16,-3-1 0-16,3 7 0 0,3-6 8 0,-6-3-8 16,3 3 0-16,0 0 0 0,-3-1 0 15,0-1 0-15,3-1 0 0,0 3 0 0,-3-3 8 16,3 0-8-16,0 0 0 0,1-2 0 0,-1 0 0 15,-3 4 0-15,3-7 0 0,3 3 0 0,-3-3 8 0,0 0-8 16,0-3 0-16,3 3 0 16,-3-3 0-16,6-2 0 0,0-3 8 0,-3 5-8 0,0-2 9 0,3-3-1 15,0 0-8-15,0 0 12 0,0 0 0 0,0 0-1 16,0 0 0-16,0 0 0 0,0 0 1 0,0 0 0 16,0 0 0-16,6-5 0 0,0-3-12 0,-3 0 12 15,3 2-12-15,0-1 12 0,3-4-12 0,-3 6 12 16,3-6-12-16,-3 1 12 0,2-1-12 0,1 3 0 15,0 0 0-15,0 0 0 0,0 0 0 0,3-2 8 0,-3 2-8 16,3 0 0-16,-6 0 0 0,3 0 0 0,0 3 8 0,0-3-8 16,0 2 0-16,2 1 0 0,-5 0 0 0,3-1 0 15,-3 4 0-15,3-1 0 0,0 1 0 16,0-1 0-16,-6 0 0 0,3 3-14 0,0 0 5 0,0 0 1 16,3 3 8-16,-9 0 11 0,6-1-3 0,-6-2 0 15,3 0-8-15,-3 0 12 0,0 0-12 0,6 5 12 16,-6-5-12-16,0 6-16 0,0 2 4 0,6-3 1 15,-6-5 11-15,-6 11 8 0,6-6-8 16,-3 3 11-16,0-3-11 0,0 3 0 0,0 0-12 0,0 0 12 16,-3 0 0-16,0-3 0 0,0 3 12 0,3 0-4 15,-3 3-8-15,3-3 0 0,-3-1 0 0,0 7 0 16,0-9 0-16,3 3 0 0,-3 2 0 0,0-4 0 0,3 2 10 16,-3 0-10-16,3 0 12 0,0 0-12 0,0-3 19 15,3 3-3-15,0 2-1 0,0-7 0 0,0-3-5 0,0 5-1 16,0 1 0-16,0-6 0 0,0 0-9 0,0 8 12 15,3-6-12-15,-3-2 12 0,0 0-4 0,6 5-8 16,3-5 12-16,-3 3-4 0,3 0-8 0,-3-3 12 16,6-3-12-16,-6 0 12 0,3 3-12 0,0-2 8 15,0-1-8-15,0 1 8 0,0-1-8 0,0 0 12 16,0 1-12-16,-3 2 12 16,-1-6-120-16,-5 6-24 0,0-5-5 0</inkml:trace>
  <inkml:trace contextRef="#ctx0" brushRef="#br0" timeOffset="-207103.26">4928 6035 1134 0,'0'0'50'0,"0"0"10"0,0 0-48 0,0 0-12 16,0 0 0-16,0 0 0 0,0 0 73 0,0 0 12 15,0 0 3-15,0 0 0 0,0 0 4 0,0 0 2 16,0 0 0-16,0 0 0 0,0 0-23 0,6 0-5 16,0-2-1-16,3-1 0 0,-3 0-22 0,0-2-5 15,0 2-1-15,0-2 0 0,0 0 0 0,0-1 0 16,0 1 0-16,3 2 0 0,-7-4-9 0,4 1-3 15,0-4 0-15,3 2 0 0,-3 2-13 0,3 1-2 16,3-5-1-16,-9 2 0 0,3 2 10 0,0 1 1 0,0-6 1 0,3 6 0 16,-6-3-21-16,3 0 0 0,0 3 0 0,0-3 0 15,0 3 0-15,-3-1 0 0,3 1 0 0,-6 5 0 16,3-5 0-16,0 2 0 0,-3 3 0 0,0 0 0 16,0 0 9-16,0 0-9 0,0 0 12 15,0 0-12-15,0 0 12 0,0 0-12 16,5-2 12-16,-5 2-12 0,0 0 18 0,0 0-3 0,0 0-1 0,0 8 0 15,0-3 3-15,0 3 1 0,-2 2 0 0,-1-4 0 16,3 2 2-16,-3 0 0 0,0-1 0 0,0 1 0 16,0 3-20-16,0-3 0 0,0 0 0 0,0 2 0 15,3 1 12-15,-6 2-4 0,0-5 0 0,3 0-8 16,-3 3 9-16,6-3-9 0,-6 0 0 0,3 0 9 16,0-3-9-16,3-5 0 0,0 8 0 0,0-3-11 15,0-5 11-15,0 0 0 0,0 0 0 0,0 0 0 0,0 0 0 16,0 0-13-16,0 0 5 0,0 0 8 15,0 0-256-15,0 0-43 0,0 0-9 16,0 0-1-16</inkml:trace>
  <inkml:trace contextRef="#ctx0" brushRef="#br0" timeOffset="-206491.6">5202 6051 982 0,'0'0'44'0,"0"0"8"0,0 0-41 0,0 0-11 0,0 0 0 0,0 0 0 15,0 0 98-15,0 0 18 0,0 0 3 0,0 0 1 16,0 0-39-16,0 0-7 0,0 0-2 0,0 0 0 16,0-5-14-16,0 5-3 0,0 0-1 0,3-6 0 15,-3 6-8-15,3-5-2 0,0 0 0 0,3 0 0 16,-3 2-9-16,0-2-3 0,0-1 0 0,0 4 0 16,3-4-5-16,0 1-2 0,0 2 0 0,0-4 0 15,-1 1-7-15,1 1-2 0,0 0 0 0,0-3 0 16,0 2-4-16,3-2-2 0,3 1 0 0,-9-1 0 15,3 2 0-15,0 1 0 0,0-6 0 0,0 4 0 0,3-1-10 16,-3 2 12-16,3-2-12 0,-9 0 12 0,6 3-12 16,0 2 10-16,-6 3-10 0,3-5 10 0,3 0-1 0,-6 5 0 15,0 0 0-15,3-5 0 0,-3 5 3 0,5-3 1 16,-5 3 0-16,0 0 0 0,0 0-13 0,0 0 9 16,0 0-9-16,0 0 8 0,0 0 2 0,0 0 0 15,0 0 0-15,0 0 0 0,0 0 5 0,0 0 1 16,0 0 0-16,0 8 0 0,-2 2 0 0,-1-2 1 15,0 0 0-15,3 0 0 0,-6 3-1 0,0-3 0 16,3 0 0-16,-3 0 0 0,6 2 0 0,-9 1-1 16,3-1 0-16,3-2 0 0,0 3-7 0,3 0 0 15,-3-4-8-15,0 1 12 0,3 0-2 0,-3 0-1 16,3 0 0-16,0-8 0 0,0 0-9 0,0 8 0 0,-3 0 0 16,3-3-11-16,0-5 11 0,0 0 11 15,0 0-3-15,0 0 0 0,0 0-8 0,0 0 0 16,0 0-12-16,0 0 12 15,0 0-178-15,0 0-28 0</inkml:trace>
  <inkml:trace contextRef="#ctx0" brushRef="#br0" timeOffset="-195920.45">6446 6551 759 0,'0'0'33'0,"0"0"8"0,0 0-33 0,0 0-8 0,0 0 0 0,0 0 0 16,0 0 98-16,0 0 18 0,0 0 3 0,0 0 1 0,0 0-45 0,0 0-9 15,0 0-2-15,0 0 0 0,0 0-15 0,0 0-3 16,0 0-1-16,0 0 0 0,0 0 11 0,0 0 3 15,0 0 0-15,0 0 0 0,0 0-24 0,0 0-5 16,0 0-1-16,0 0 0 0,0 0 11 0,6 3 3 16,0-3 0-16,-6 0 0 0,6-3-17 0,3 0-3 15,-3 1-1-15,0-3 0 0,3-1 10 0,-3 1 1 16,3 0 1-16,-3-1 0 0,3-2-18 0,-4 0-4 16,4 3-1-16,0-3 0 0,-3 0-11 0,3 0 10 15,-3-2-10-15,3 2 10 0,-3 0-10 0,0-3 8 16,3 1-8-16,-3 2 8 0,0 0-8 0,0 0 0 15,0-3 0-15,3 3 0 0,-3 3 0 0,-3 0 0 16,0-3 8-16,3 0-8 0,-4 3 0 0,1-3 0 16,-3 0 0-16,3 2 8 0,-3 6-8 0,0-5 0 15,0-3 0-15,0 8 0 0,0-5 0 0,0 5 0 16,0 0 12-16,0 0-4 0,-3-8-8 0,3 8 0 0,-3-8 0 0,-2 3 0 16,5 5 0-16,-9-3 0 0,9 3 8 0,-6 0-8 15,-3-2 27-15,9 2 3 0,-6 2 1 0,-3 1 0 16,3 2-23-16,0-2-8 0,-3 2 0 15,3 3 0-15,3 0 11 0,-3 0-11 0,-3 0 12 0,3 2-12 16,0 1 11-16,0 0-11 0,-3-1 10 0,0 3-10 16,1 1 8-16,2 1-8 0,-3 1 0 0,3 0 9 15,-3 3-9-15,3-6 8 0,-3 3-8 0,0 2 8 16,3-4-8-16,-3 1 0 0,0 1 0 16,0 0 0-16,3 0 0 0,-3 0 8 0,0-3-8 0,0 6 0 15,1-3 0-15,-1-1 0 0,0 1 8 0,0 0-8 0,3 0 0 16,-6-3 0-16,3 6 0 0,0-6 0 15,0 3 0-15,0 0 8 0,0 0-8 0,0-3 0 16,3 3 0-16,0-6 0 0,0 1 0 0,1 2 0 0,2-2 0 0,0-3 0 16,-3 2 8-16,6-2-8 0,-6 0 0 0,3-3 0 15,0 1 0-15,3-6 0 0,0 0 0 0,-3 5 0 16,3-5 0-16,0 0-11 0,0 0 11 0,0 0 0 16,0 0 0-16,0 0 0 0,0 0 10 0,0 0-2 15,0 0-8-15,0 0 12 0,0 0-12 0,6-5 9 16,3-3-9-16,-3 3 8 0,2-1-8 0,1-2 0 15,0 0 9-15,0 0-9 0,0-2 0 0,3-1 8 16,0 1-8-16,0-1 0 0,-3 3 0 0,3 0-13 16,-3-2 1-16,3 2 1 0,-3 0 19 0,-4 2 3 0,4 1 1 15,0 0 0-15,0 2-12 0,-3 1 0 0,3-4 9 16,-3 6-9-16,6-2 0 0,-12 2 0 0,0 0 0 16,3 0-8-16,3 2 8 0,0-2 0 0,-6 0 8 15,6 3-8-15,-6-3 0 0,6 3 0 0,-6-3 0 16,3 5-8-16,-3 0 0 0,3 0 0 0,0 1 0 15,-3-6 0-15,0 8 8 0,0-3 0 0,0-5-9 0,0 5 9 16,-3 3 0-16,3 0 0 0,-3 3 0 0,0-1 0 16,0-2 0-16,-3 0 16 0,3 3-2 0,0-1-1 15,0-2-13-15,-3 3 0 0,6-11 0 0,-3 10 0 16,-3 1 18-16,3-3 1 0,0 3 0 0,0-4 0 16,3-7-19-16,0 11 8 0,0-6-8 0,0-5 0 0,0 8 13 15,0-8-4-15,0 0-1 0,3 8 0 0,-3-8-8 16,3 6 0-16,-3-6 0 0,9 7 0 0,-6-1 13 15,3-4-2-15,0 4-1 0,0-6 0 0,0 0-10 0,-3 0 0 16,6 0 0-16,-3 0 0 0,3 0 0 0,-3 0 0 16,0-3 0-16,2 0 0 0,-2 3 0 0,0-2 0 15,-6 2 0-15,6 0 0 16,0 0-158-16,-6 0-37 0,6-6-7 0,3 4-2 0</inkml:trace>
  <inkml:trace contextRef="#ctx0" brushRef="#br0" timeOffset="-195274.19">6693 6985 403 0,'0'0'36'0,"0"0"-36"0,0 0 0 0,0 0 0 16,0 0 188-16,0 0 30 0,0 0 6 0,0 0 2 15,0 0-98-15,0 0-19 0,0 0-4 0,0 0-1 0,6-5-15 16,-6 5-3-16,0 0-1 0,0 0 0 16,6-6-28-16,0 1-5 0,-6 5-2 0,0 0 0 0,6-3-1 0,-6 3 0 15,6-2 0-15,-6 2 0 0,6-3-34 0,-6 3-7 16,6-2-8-16,-6 2 11 0,6 0-11 0,-6 0 12 15,0 0-12-15,9 2 12 0,0 1-12 0,-9-3 0 16,0 0 9-16,0 0-9 16,6 5 8-16,-6-5-8 0,0 0 8 0,6 5-8 0,-6-5 9 0,6 6-9 15,-6-6 12-15,0 0-12 0,0 0 17 0,0 8-3 16,0-8-1-16,2 5 0 0,-2-5 11 0,0 0 3 16,0 8 0-16,0-8 0 0,-2 5-27 0,2 0 8 15,-3 1-8-15,0-1 0 0,-3 0 12 0,0 1-4 16,3-1 0-16,-3-2 0 0,3 2 2 0,-3-2 0 15,0 2 0-15,0-3 0 0,0 4-10 0,0-1 0 16,-3-2 0-16,3 2 8 0,3 0-8 0,0 1 0 0,-6 1 0 0,6-1 0 16,3-6 10-16,-6 5 0 0,3 3 0 15,0-3 0-15,3-5 18 0,0 0 3 16,-3 6 1-16,0 2 0 0,3-8-20 0,-3 5-3 0,3 0-1 16,0-5 0-16,-3 5-8 0,3-5 8 0,0 0-8 0,3 6 8 15,0-1-8-15,-3-5 0 0,3 3 0 0,3-1 0 16,-6 4 8-16,0-6 0 15,0 0 0-15,6 5 0 0,0-2-8 0,-3-1 0 0,-3-2 0 16,6 3 0-16,0-3 0 0,0 0 0 0,3 2 0 0,-3-2 8 16,0 0-8-16,0 0 0 0,-6 0 0 0,6 0 8 15,3 0-8-15,0 0 0 0,-3 0 0 0,0 0 0 16,2-2 0-16,-2 2 8 0,0 0-8 0,-6 0 8 16,9 0-64-16,-9 0-12 0,0 0-4 0,6-3-720 15,0 3-144-15</inkml:trace>
  <inkml:trace contextRef="#ctx0" brushRef="#br0" timeOffset="-194616.29">6952 7022 1422 0,'0'0'31'0,"0"0"6"0,0 0 2 0,0 0 1 0,0 0-32 0,0-5-8 16,0 5 0-16,0-3 0 0,0 3 93 0,0-5 17 15,0 5 3-15,-3-5 1 0,3 5-33 0,0 0-6 16,0 0-2-16,0 0 0 0,0-3 56 16,0-2-66-16,0 5 0 0,0 0-14 0,0 0-2 0,0-6-1 0,0 6 0 15,0 0-22-15,0 0-4 0,3-2 0 0,-3 2-1 16,0 0-1-16,6-3 0 0,-6 3 0 0,6-3 0 15,-6 3-3-15,6-2-1 0,-6 2 0 0,9 0 0 16,-3 0-14-16,0 0 0 0,-6 0 0 0,9 0 0 16,-3 2 0-16,-6-2 0 0,6 0 0 0,0 3 0 15,-6-3 0-15,6 5 0 0,-6-5 0 0,0 0 0 16,0 0 0-16,6 3 0 0,-4 2 0 0,-2-5 0 16,0 0 8-16,0 6-8 0,3 1 0 0,-3-7 9 15,0 6 3-15,0 2 1 0,-3-3 0 0,3 0 0 16,0 1-4-16,-2-1-1 0,-4 0 0 0,3 0 0 15,0 1 4-15,0 2 0 0,0-3 0 0,-3 0 0 0,3-2-3 16,0 5 0-16,-3-3 0 0,3 0 0 0,-3 1-1 0,3-1-8 16,-3 0 12-16,0 1-4 0,0 2 0 0,3-1-8 15,0-1 12-15,0-1-4 0,0 0-8 0,0 3 8 16,0-2-8-16,0 2 8 0,0-3-8 0,3 0 12 16,0 0-12-16,0 1 12 0,0-6-4 0,0 5-8 15,0 0 12-15,0-5-4 0,0 0-8 0,3 6 12 16,0 1-12-16,0-4 12 0,-3-3-12 0,3 3 10 15,-3-3-10-15,3 8 10 0,3-6-1 0,-6-2 0 16,6 3 0-16,0 0 0 0,-6-3-9 0,6 2 0 16,0-2 0-16,3 3 8 0,-9-3-8 0,9-3 0 15,-3 3 0-15,3 0 8 0,-3-2-8 0,0 2 10 16,-6 0-10-16,5 0 10 0,4-3-10 0,0 3 0 16,-9 0 9-16,6 0-9 0,3 0 0 0,-3 0 0 15,-6 0 0-15,0 0 8 16,6 3-78-16,0-1-15 0,0 1-3 0,-6-3-768 15,0 0-152-15</inkml:trace>
  <inkml:trace contextRef="#ctx0" brushRef="#br0" timeOffset="-189640.64">13843 13261 676 0,'0'0'30'0,"0"0"6"0,0 0-28 0,0 0-8 0,0 0 0 0,0 0 0 16,0 0 70-16,0 0 13 0,0 0 2 0,0 0 1 15,0 0-10-15,0 0-3 0,0 0 0 0,0 0 0 16,3-5-18-16,-3 5-4 0,0 0-1 0,0 0 0 16,0 0 4-16,0 0 1 0,6-3 0 0,-6 3 0 15,3-3-22-15,-3 3-4 0,0 0-1 0,6-2 0 16,3-4 28-16,-6 4 6 0,3-1 1 0,-6 3 0 16,3-3-19-16,3 1-3 0,-1-1-1 0,4 1 0 0,-6-4-6 0,0 4-2 15,3-4 0-15,0 1 0 16,3 0-12-16,-3-1-4 0,0 1 0 0,0 2 0 15,-3-2 0-15,0 0-1 0,3-3 0 0,0 3 0 0,0-1-7 0,0 1 0 16,0 0-8-16,3-3 12 0,-3 3-12 0,0-1 9 16,0 1-9-16,0 0 8 0,2-3-8 0,-5 2 8 15,3 4-8-15,-6 2 8 0,9-5-8 0,-6-1 0 16,3 1 9-16,0 0-9 0,-6 5 0 0,6-3 0 16,0-2 0-16,0-1 8 0,-6 6-8 0,6-5 0 15,0-3 0-15,-3 3 8 0,0 0-8 0,0 2 0 16,-3-2 0-16,0-1 8 0,0 6-8 0,0 0 0 15,3-2 8-15,0-4-8 0,-3 4 8 0,0-1-8 16,0-5 8-16,-3 6-8 0,3 2 8 0,0 0-8 16,0-6 8-16,-3 4-8 0,3-4 0 0,-3 4 9 0,3-4-9 15,-3 4 0-15,0-1 0 0,3 3 0 0,-3-3 0 16,3 3 0-16,-3-2 8 0,0-1-8 16,0 1 0-16,0 2 0 0,0-3 8 0,3 3-8 15,-3 0 9-15,3 0-9 0,-6-3 9 0,0 3-9 16,0-2 8-16,0 2-8 0,0 0 8 0,0 0-8 0,0-3 8 0,3 3-8 15,-2 0 0-15,-1 0 0 0,0 0 8 0,-3 3-8 16,3-1 0-16,0-2 0 0,0 6 0 0,0-4 0 16,0 3 0-16,0-2 0 0,0 2 0 0,3-2 0 15,3-3 0-15,-6 5 0 0,3 3 9 0,0-2-9 0,-3-1 0 16,0 0 9-16,3 3-9 0,-3-3 0 0,3 1 8 0,-6 2-8 16,3 0 0-16,3-1 0 0,-3 4 31 15,1 0-1-15,-1-3 0 0,0 5 0 0,0 0-30 0,0-2 0 16,0 2 0-16,3-3 0 0,0 4 0 0,-3-1 0 15,-3 0 0-15,6 0 0 0,-3 1-12 16,3-1-9-16,-3 3-2 0,0-3 0 0,0 0 23 0,3 6 0 16,-3-6 0-16,0 3 0 0,0 0 0 0,3 0 0 15,-3-1 0-15,0 1 0 0,1 3 0 0,2-6 0 16,-3 0 0-16,0 3 0 0,3 3 0 16,-3-3 0-16,0-1 0 0,3-1 0 0,-3 4 0 0,3-5 0 15,0 3 0-15,-3 0 0 0,3-3 0 0,-3 1 0 16,3-1 0-16,0-3 0 0,-3 1 0 0,6 0 0 15,-3-3 0-15,0-1 0 0,0 4 0 0,0-3 0 16,0-3 0-16,0 3 0 0,3-3 21 0,0 1-1 0,0-6 0 16,-3 2 0-16,0 4-32 0,3-4-6 15,-3 4-2-15,0-1 0 0,3-5 20 0,0 0 0 0,0 0 0 0,0 0 0 16,0 0 11-16,0 0-11 16,0 0 12-16,0 0-12 0,0 0 13 0,0 0-4 15,6-8-1-15,-3 3 0 0,3-3 1 0,0 2 0 0,0-1 0 16,-3-1 0-16,6 0-1 0,-3-3 0 0,0 1 0 15,3-4 0-15,0 1-17 0,0-3-4 0,0 3-1 0,0 0 0 16,2-1 26-16,-2 1 6 0,0 0 1 16,3 0 0-16,-3 2-19 0,0 1 0 15,0 2 0-15,3-3 0 0,0 3-12 0,-3 0-5 0,0 3-2 16,0-3 0-16,0 0 31 0,-1 3 5 0,-2 5 2 0,0-3 0 16,0 3-19-16,3 3 0 0,-6-3 0 0,3 0 0 15,-6 0 0-15,6 0 0 0,-3-3 0 0,-3 3 0 16,0 0 0-16,0 0 0 0,3 8 0 0,-3-8 0 0,0 0 0 15,0 3 0-15,3 7 0 0,-3-2 0 0,-3 0 8 16,3-3-8-16,0 3 0 16,0 0 0-16,0 0 0 0,0 0 0 0,-3 3 8 0,0-1-8 0,0 1 0 0,-3 5 0 15,3-3 0-15,-3 0 0 0,3-2-12 0,-3 2-10 16,3-2-2-16,-3-1 0 0,3-2 71 16,0 3 13-16,0-3 4 0,1 0 0 0,-1 0-64 0,0 0 0 15,0-3-9-15,3 0 0 0,0 0 9 0,0 1 8 16,0-1-8-16,0 0 11 0,3-2-11 15,-3-3 0-15,0 0 9 0,0 0-9 0,3 5 0 0,2 1 0 16,1-6 0-16,0 0 0 0,0 0 0 0,0 2 0 16,-3 1 0-16,3-1 0 0,0 4 0 0,0-4 0 15,-6-2 0-15,6 0 0 0,0-2 0 0,0-1 0 16,0 6 0-16,0-3 0 0,3 0 32 0,0 0 1 16,-3 0 1-16,0-6 0 0,0 4-34 0,-6 2 0 15,0 0 0-15,0 0-886 0,6 0-179 0</inkml:trace>
  <inkml:trace contextRef="#ctx0" brushRef="#br0" timeOffset="-185723.77">14105 13806 403 0,'0'0'36'0,"0"0"-36"0,0 0 0 16,0 0 0-16,0 0 125 0,0 0 19 0,0 0 3 0,0 0 1 15,0 0-48-15,0 0-10 0,0 0-2 0,0 0 0 16,0 0-23-16,0 0-5 0,0 0 0 0,0 0-1 16,0 0-10-16,0 0-1 0,0 0-1 0,0 0 0 15,0 0-17-15,0 0-3 0,0 0-1 0,0 0 0 16,0 0 44-16,9 3 9 0,-9-3 1 0,3 0 1 16,-3 0-29-16,6 0-5 0,-6 0-2 0,6 0 0 15,-6 0-14-15,6 0-3 0,-3-3-1 0,3 0 0 16,-6 3-3-16,5-2-1 0,-5 2 0 0,6-3 0 15,-3 0-6-15,-3 3-1 0,6-5 0 0,0 2 0 16,0 1 1-16,-3-1 0 0,3-5 0 0,-3 6 0 16,3-1-4-16,0 3-1 0,0-3 0 0,-3-5 0 15,3-2 0-15,0 4-1 0,-3 6 0 0,3 0 0 16,-3-2-3-16,3-1 0 0,-3 3 0 0,3-2 0 16,-3-4 1-16,3 4 0 0,-3-1 0 0,0-2 0 0,0 2-9 0,2 0 12 15,1-2-12-15,-3 2 12 0,0-2-12 0,0 2 0 16,0 1 0-16,3-1 0 0,-6 3 13 0,3-2-2 15,0-4-1-15,3 4 0 0,-6-1 0 0,3 0 0 16,3-2 0-16,0 2 0 0,-3-2-24 0,0 0-5 16,0 2-1-16,-3-2 0 0,3 0 35 0,-3 5 6 15,3-3 2-15,-3 3 0 0,0-5-37 0,3 2-7 16,-3-2-2-16,0 5 0 0,0 0 23 0,3-3 0 16,0-5 0-16,-3 5 0 0,0 3 27 0,0 0 9 15,0-5 3-15,0 5 0 0,0 0-31 0,0-5-8 16,-3 0 0-16,3 5 0 0,0 0 0 0,0 0 8 0,0 0-8 0,0 0 8 15,0 0-8-15,0 0 0 16,-6-6 0-16,3 4 8 0,3 2-8 0,0 0 0 16,-6-3 0-16,0 0 0 0,0 3 0 0,-3 0 0 0,3 0 0 15,6 0 8-15,-3 0-8 0,-3 0 0 16,0 3 0-16,-3 2 0 0,6-2 0 0,-2 0 8 16,-1-3-8-16,0 5 0 0,3-2 0 0,0-3 0 0,-3 5 0 0,3-3 0 15,-3 1 0-15,0 0 8 0,0 2-8 0,0-2 0 16,3 2 0-16,-3 0 8 0,3 1-8 0,-3-1 0 15,3 0 0-15,-3-2 0 0,0 2 0 0,0 0 8 16,3 3-8-16,-3 0 0 0,3 0 0 0,-3-3 0 0,0 1 0 16,0 2 0-16,1-3 0 0,-1 3 0 0,3 0 0 15,-3 0 0-15,0 0 0 0,0-3 0 0,-3 0 0 0,6 3 0 16,-3 0 0-16,0 0 0 0,0 0 0 0,3 0 0 16,-3-3 0-16,3 3 8 15,-3 0-8-15,0 0 0 0,0 0 0 0,3-3 0 16,-3 1 0-16,0-4 0 0,0 4 0 0,3-1 0 15,-3 5 0-15,3-2 0 0,0 3 0 0,-2-3 0 16,-1 0 0-16,3 0 0 0,0-3 0 0,0 3 0 16,-3-3 0-16,3 1 0 0,3-4 0 0,-3 4 0 0,0 1 0 0,3 1 0 15,-3-2 0-15,3 2 0 0,0-3 0 0,0 0 0 16,-3 1 0-16,3-1 0 0,-3 0 0 0,3 0 0 16,0-2 0-16,0 2 0 0,0 1 0 0,0-1 0 15,0 0 0-15,0-5 8 0,0 0-8 0,0 0 0 16,0 3 0-16,3 2 8 0,-3-5-8 0,0 0 8 15,3 5-8-15,0 1 8 0,-3-6-8 0,6 2 9 16,0 4-9-16,-6-6 10 0,6 2-10 0,0 1 10 16,0 0-10-16,2-3 10 0,-2 2-10 0,0-2 8 15,3 0-8-15,-3 0 8 0,0 0-8 0,3-2 8 0,-3-1-8 16,3 3 8-16,-3-3-8 0,3 3 0 0,0-2 0 16,0-1 8-16,0-2-8 0,-3 2 0 0,3 0 0 15,-1-2 0-15,-2 0 0 0,3 2 8 0,-3-2-8 0,0 2 0 16,0-2 0-1,0 0 0-15,0-1 8 0,0 1-8 16,-3 0-75-16,3-3-17 0,0 3-3 0,0-1-1129 0</inkml:trace>
  <inkml:trace contextRef="#ctx0" brushRef="#br0" timeOffset="-184082.52">14420 13888 806 0,'0'0'36'0,"0"0"7"0,0 0-35 0,0 0-8 15,0 0 0-15,0 0 0 0,0 0 96 16,0 0 18-16,0 0 3 0,0 0 1 0,0 0-35 0,0 0-7 16,0 0-2-16,0 0 0 0,0 0 2 0,0 0 0 15,0 0 0-15,0 0 0 0,0 0-16 0,0 0-4 16,0 0 0-16,9-5 0 0,-9 5-6 0,0 0-2 16,0 0 0-16,0 0 0 0,0 0-3 0,3-6-1 15,-3 6 0-15,6-8 0 0,0 1-12 0,-6 7-2 16,0 0-1-16,6-8 0 0,0 2-9 0,0 1-1 15,-6 5-1-15,6-5 0 0,0-1-3 0,0 1-1 0,0 0 0 0,0-3 0 16,0 3-2-16,0-1-1 16,-6 6 0-16,0 0 0 0,6-2-11 0,0-4 10 0,-6 6-10 0,9-2 10 15,-9 2-10-15,8-3 0 0,-2-2 9 0,-6 5-9 16,0 0 8-16,9-3-8 0,-9 3 10 0,6 0-10 16,-6 0 9-16,0 0-9 15,0 0 8-15,6-2-8 0,-6 2 10 0,0 0-10 0,0 0 12 0,0 0-12 16,0 0 10-16,0 0-10 0,0 0 8 15,12 2-8-15,-12-2 8 0,0 0-8 16,0 0 8-16,0 0-8 0,6 5 9 0,-6-5-9 0,0 8 10 0,0 0-10 16,0-2 10-16,-3 2-10 0,-3-1 10 0,3 1-10 15,-3-2 8-15,0 2-8 0,3 0 0 0,0 0 9 16,-3-1-9-16,3 4 0 0,-3 2 0 0,3 1 0 16,-2-7 0-16,2-1 8 0,0-1-8 0,-3 0 0 15,3 3 0-15,0 0 0 0,0-3 0 0,3 1 0 0,0-6 0 16,0 0 0-16,0 0 8 0,0 0-8 0,0 0 0 15,0 0 0-15,0 0 0 0,0 0 0 0,0 0 0 0,0 0 0 16,0 0 0-16,0 0 0 0,0 0 0 0,0 0 0 16,0 0 0-16,0 0 8 0,0 0-8 15,0 0 0-15,0 0 0 0,6-6 0 0,0 1 0 0,0 3 0 16,-1-4 0-16,1 1 0 0,0 0 0 0,-3-1 0 16,0 1 0-16,3 0 0 0,0 0 0 0,-3-3 0 15,3 2 0-15,-3-2 0 0,3-2 0 0,0 4 0 16,-3 1 0-16,3 0 0 0,-6 5 0 0,6-5 0 15,-6 5 0-15,6-6 0 0,0 1 0 0,0 2 0 16,-3-2 8-16,3 0-8 0,-3 2 0 0,3-2 0 16,-3 2 0-16,-3 3 0 0,6-5 0 0,0 2 0 15,-1 1 0-15,1-1 0 0,-6 3 0 0,6-3 0 16,-3-2 0-16,3 2 0 0,-3-2 0 0,0 0 0 0,3 5 0 16,0 0 8-16,-6 0-8 0,0 0 0 0,0 0 0 0,3 0 8 15,3 2-8-15,0-2 12 16,-6 0-12-16,0 0 12 0,3-2-12 0,-3 2 12 0,0 0-12 0,0 0 12 15,3 2-2-15,3 4 0 0,-6-6 0 0,0 0 0 16,0 5-1-16,0 3 0 0,-3 0 0 0,3 0 0 16,-3 2-1-16,3-2-8 0,-3 0 12 0,0 0-4 15,3 3-8-15,-3-3 10 0,3 0-10 0,0 2 10 16,-3 4-10-16,3-4 8 0,0-5-8 0,0 3 8 16,0 0-8-16,-3 0 0 0,0-3 0 15,3-5 8-15,0 0-8 0,0 0 0 0,0 8 9 0,0 0-9 0,0-8 0 16,0 0 8-16,0 0-8 0,0 0 0 15,0 0 0-15,0 0 8 0,0-2-8 0,0 2 0 16,0 0 0-16,0 0 0 0,3-6 0 0,3 4 8 0,-3-4-8 16,0-1 0-16,3-4 0 0,0 3 0 0,0 3 0 0,-3-1 0 15,3-1 0-15,0-1 0 0,0 0 0 0,0 0 0 16,3 0 0-16,-3-3 0 0,3 1 0 0,-1 4 0 16,1-4 0-16,0 2 8 0,0 0-8 0,3 3 0 15,-3-1 0-15,0 1 0 0,0 0 0 0,-6-1 0 16,3 1 0-16,0 5 0 0,0-5 0 0,-3 2 0 15,6-2 0-15,-3 5 0 0,0-3 0 0,0 3 0 16,-1 0 0-16,1 0 0 0,-6 0 0 0,6 0 0 16,-6 0 0-16,6 0 0 0,3 0 0 0,-9 0 0 15,0 0 0-15,6 3 0 0,-6-3 0 0,0 0 0 0,0 0 0 16,0 0 0-16,6 3 0 0,-6-3 0 16,0 0 0-16,0 0 0 0,6 5 0 0,-3 3 0 15,-3-3 0-15,3 3 0 0,-6 0 0 0,3 0 0 16,-3 0 8-16,-3 0-8 0,3 0 8 0,-3 0-8 0,3 0 8 15,-3-1-8-15,0 1 8 0,0 3-8 16,0 0 10-16,3-3-10 0,-2 2 9 0,2-2-9 0,0 0 8 0,0 0-8 16,0 0 8-16,3-3-8 0,-3 0 0 0,3 1 8 15,0 2-8-15,0-8 10 0,0 0-10 0,0 0 10 16,0 0-10-16,0 0 10 0,3 5-10 0,-3-5 10 16,6 8-2-16,-6-8-8 0,9 3 12 0,-9-3-4 15,8 2-8-15,-2 1 0 0,3-1 0 0,0-4 8 0,0 2-8 0,0 0 0 16,0-3 0-16,-3 3 8 0,3-2-8 0,-3-1 0 15,3 3 0-15,-3 0 0 0,-6 0 0 0,6-5 0 16,3 2 0-16,-6 0 0 16,-3 3-188-16,6-5-36 0</inkml:trace>
  <inkml:trace contextRef="#ctx0" brushRef="#br0" timeOffset="-178848">14733 5387 403 0,'0'0'36'0,"0"0"-36"16,0 0 0-16,0 0 0 0,0 0 166 0,0 0 26 15,0 0 6-15,0 0 1 0,0 0-95 0,0 0-20 16,0 0-3-16,0 0-1 0,0 0-21 0,0 0-5 15,0 0-1-15,0 0 0 0,0 0 1 0,0 0 0 16,6-3 0-16,-6 3 0 0,0 0-9 0,6-2-1 16,-6 2-1-16,6-6 0 0,-3 1-4 0,3 2-1 15,-6 3 0-15,6-5 0 0,0 0-14 0,0 0-4 16,-4-1 0-16,1 1 0 0,6 0 7 0,-3-1 1 16,0 1 0-16,-3 2 0 0,3-2-28 0,3 0 0 15,-3 2-12-15,3-5 12 0,-3 3 0 0,0 0 15 16,0-1-1-16,3 4 0 0,-3-6-14 0,3 0 8 15,-3 3-8-15,-3-1 0 0,0-2 8 0,0 3-8 16,0 0 0-16,3-1 9 0,-3 1-9 0,-1 3 0 16,1-9 9-16,0 8-9 0,3-5 9 0,-3 3-9 15,0-3 12-15,3 3-12 0,-3 0 8 0,0-1-8 0,0-2 0 0,0 3 0 16,0-3 9-16,0 3-9 0,-3-3 0 0,0 3 9 16,0-1-9-16,0 4 0 0,-3-9 0 0,3 8 8 15,-3-5-8-15,3 3 0 0,-3-3 0 0,3 6 0 16,-3-1 0-16,0-5 0 0,0 5 0 0,0-2 0 15,0 2 17-15,0 1-1 0,-3-4-1 0,3 4 0 16,-3 2 8-16,4 0 1 0,-1-3 1 0,3 3 0 16,-6 0-8-16,3 0-1 0,-3-2-1 0,-3 2 0 0,3 2-3 15,-3 1-1-15,3-3 0 0,0 5 0 16,0-2 14-16,-3 2 3 0,6 0 1 0,-6 1 0 16,3 2-29-16,-3 2 0 0,3-5 0 0,-3 3 0 15,3 6 0-15,0-9 0 0,-2 6 0 0,2-1 0 16,0 1 0-16,0 2 8 0,-3-3-8 0,3 4 9 0,0-4-9 15,-3 4 8-15,3-1-8 0,0 3 8 0,-3-3-8 16,3 3 0-16,0-3 9 0,-3 3-9 0,6 0 0 16,-6 2 0-16,3-2 0 0,0 3 8 0,0-3-8 15,1 2 0-15,-4-2 0 0,0 2 0 0,0-2 0 0,3 0 8 16,-3 0-8-16,3 0 0 0,-6 0 0 16,6 0 0-16,0-3 0 0,-3 3 0 0,0 0 0 0,3-3 0 15,-3 0 0-15,0 0 8 0,3-2-8 0,-2 2 0 16,2 0 0-16,0-2 0 0,0 0 0 0,0 2 0 15,0-5 0-15,3 0 0 0,-3 2 0 0,3-2 0 0,-3 0 0 0,3-3 0 16,0 3 0-16,3-2 0 16,-3-1 0-16,3-5 0 0,0 0 0 0,0 0 0 15,0 0 0-15,0 0 0 0,0 0 8 0,0 0-8 0,0 0 8 0,0 0-8 16,0 0 8-16,0 0-8 0,0 0 8 0,6-5-8 16,0-1 0-16,-3 1 9 15,6-3-9-15,-3 3 0 0,0-3 9 0,3 3-9 16,0-6 0-16,-1 3 9 0,4-3-9 0,-3 4 0 0,-3-4 0 15,3 0 0-15,0-2 0 0,0 3 0 0,3-1 0 0,-3 0 0 16,-3 6 0-16,3-8 0 0,-3 5 0 16,3-3 0-16,-3 3 0 0,0-2 0 0,0-1 0 0,-1 1 0 15,4 2 0-15,-3 2 0 0,-3 1 0 0,3 0 0 16,0 2 0-16,0 3 0 0,0-5 0 0,-6 5 0 16,0 0 0-16,6-5 0 0,0 2 0 0,-6 3 0 15,0 0 0-15,6 0 0 0,0 0 0 0,-6 0 0 16,0 0 0-16,3 0 0 0,-3 0 0 0,3 5 0 0,3-2 0 15,-6-3 0-15,0 0 0 0,0 5 0 0,3 3 0 16,-3-3 0-16,0-5 0 0,0 8 0 0,0 0 0 16,-3 0 0-16,3-8 0 0,-3 8 0 0,0 3 0 15,0-3 0-15,0 2 0 0,0 1 0 16,-3-6 0-16,0 3 0 0,3 0 0 0,0 0 0 0,3 3 0 0,-3-3 0 16,0-1 0-16,0 4 0 0,0-3 0 0,3-3 0 15,-3 1 8-15,3-6-8 0,-3 7 0 0,3 1 0 16,0 3 9-16,-3-6-9 0,3-5 8 0,0 8-8 15,0 0 8-15,0-8-8 0,0 0 8 0,-3 5-8 16,3 3 10-16,0-8-10 0,0 0 12 0,0 0-3 16,3 6-1-16,-3-6 0 0,0 5 0 0,3 0-8 15,-3 1 12-15,0-6-4 0,0 0-8 0,0 0 8 16,0 0-8-16,6 2 8 0,0 4-8 0,-3-6 0 16,0 7 0-16,3-7 8 0,0 0-8 0,-6 0 0 0,0 0 0 15,6 0 8-15,0 0-8 0,3 0 0 0,0-5 0 0,-3 0 8 16,0 0-8-16,3 2 0 0,-3-2 0 0,0 2 0 15,-3-2-15-15,2 2-8 0,4-2-1 0,-3 2-838 16,3 3-167-16</inkml:trace>
  <inkml:trace contextRef="#ctx0" brushRef="#br0" timeOffset="-176458.7">14867 5898 172 0,'0'0'16'0,"0"0"-16"0,0 0 0 0,0 0 0 0,0 0 226 0,0 0 42 16,0 0 9-16,0 0 2 15,0 0-131-15,0 0-25 0,0 0-6 0,0 0-1 0,0 0-30 0,0 0-6 16,0 0-2-16,0 0 0 0,0 0-16 0,0 0-3 15,0 0-1-15,0 0 0 0,0 0-2 0,0 0-1 16,6-8 0-16,-3 5 39 0,0 0-58 16,3-5-1-16,3 0 0 0,-3 1-9 0,0 1-2 15,2 1 0-15,1 2 0 0,-3-5-10 0,3 0-2 16,0 0-1-16,0 1 0 0,0-1-11 0,3 0 0 16,-3 0 9-16,0 2-9 0,0-1 0 0,-3-1 8 15,3 0-8-15,0 2 0 0,-1 1 0 0,-5 0 0 0,-3 5 0 0,9-6 8 16,-6 1-8-16,-3 5 0 0,0 0 0 0,0 0 8 15,0 0-8-15,0 0 9 0,0 0-9 16,0 0 10-16,0 0 3 0,0 0 1 0,0 0 0 0,0 0 0 16,-3 5-3-16,3 1-1 0,0 2 0 0,-3 0 0 15,0-3-10-15,0 0 8 0,0 3-8 16,0 3 8-16,1-3-8 0,-4-3 0 0,3 6 9 0,-3-4-9 16,3 4 8-16,0 0-8 0,-3-3 8 0,3 0-8 15,-3-1 8-15,3 4-8 0,0 0 8 0,0-1-8 16,0-2 10-16,0-3-2 0,0 3-8 0,3 0 12 15,0-8-12-15,0 0 0 0,0 6 0 0,0 2-10 16,-3-3 10-16,3-5 0 0,0 0 0 0,0 0 0 16,0 0-127-16,0 0-23 0,0 0-5 0</inkml:trace>
  <inkml:trace contextRef="#ctx0" brushRef="#br0" timeOffset="-175041.37">15090 5906 986 0,'0'0'44'0,"0"0"8"0,0 0-41 0,0 0-11 0,0 0 0 0,0 0 0 16,0 0 87-16,0 0 15 0,0 0 3 0,0 0 1 15,0 0-34-15,0 0-6 0,0 0-2 0,0 0 0 0,6-8-14 0,-3 2-3 16,-3 6-1-16,3-5 0 0,-3 5 4 0,6-3 1 15,-3-7 0-15,0 4 0 0,0 1 1 0,-3 5 0 16,0 0 0-16,3-5 0 0,3 2-10 0,-6 3-2 16,3-8 0-16,0 3 0 0,-3 5-8 0,3-5-3 15,3-1 0-15,-3 1 0 0,-3 5-1 0,0 0 0 16,6-3 0-16,-3-2 0 0,-3 5-28 0,0 0 8 16,6-2-8-16,-1-1 0 0,1-2 9 0,0 2-1 15,-6 3 0-15,0 0 0 0,0 0-8 0,0 0 0 16,0 0 0-16,0 0 0 0,3 3 8 0,-3-3-8 0,0 0 8 0,6 2-8 15,-6-2 15-15,3 6-3 0,-3-6 0 0,3 7 0 16,-3-1-1-16,-3 2-1 16,3-8 0-16,0 8 0 0,-3 0 13 0,0-3 2 0,3-5 1 0,0 8 0 15,-3 2-26-15,3-2-11 16,-3 0 1-16,0 0 0 0,3 0 10 0,0 0 16 16,-3 0-4-16,3 0-1 0,0-8-11 0,0 0 0 0,0 0 0 0,0 0 0 15,0 0-9-15,0 0-7 0,0 0-2 0,0 0 0 16,0 0 18-16,0 0 16 0,0 0-4 0,0 0 0 15,0 0-12-15,0 0 0 0,0 0 0 16,0 0 11-16,0 0-11 0,0 0 12 0,0 0-12 0,0 0 0 16,0-5 0-16,0 5 0 0,6-6-9 0,-3 4 9 0,0-4 0 15,3 1 0-15,-3 0 0 0,3 2 0 0,-3 1 8 16,0-6-8-16,3 2 0 0,-3-7 9 0,3 8-9 16,0 0 12-16,0-1-12 0,-3 4 0 0,0-1 0 15,6-2-12-15,-3 2 3 0,-3 0 9 0,0 1 0 16,0-1 0-16,6 0 0 0,-6 1 0 0,3-1 0 15,-6 3 0-15,6-3-8 0,-1 1 8 16,1-1 0-16,-3 3 8 0,3-2-8 0,-3 2 0 16,3 0 0-16,-6 0 0 0,0 0 0 0,3 2 0 0,-3-2 0 15,3 3 0-15,0-1 8 0,-3-2-8 0,0 8 0 16,0-8 0-16,0 8 0 0,0-2 0 0,0-6 0 16,0 0 0-16,-3 8 0 0,3 0 0 0,-3-3 9 15,0 3-1-15,3 2-8 0,-3-4 0 0,3-6 0 16,-3 8 0-16,3-8 0 0,-3 5 0 0,0 0 0 15,0 0 0-15,3 3 0 0,0-8 11 0,0 0-11 0,-3 6 10 16,3-1-10 0,-3 0-18-16,3-5-10 0,0 0-1 0,0 0-1 0,0 0 30 0,0 0 0 0,0 0 0 0,0 0 0 15,0 0 0-15,0 0 0 0,0 0 0 16,0 0 0-16,0 0 0 0,0 0 0 0,0 0 0 0,0 0 0 16,6-2 19-16,0 2 9 0,0-6 3 15,3 4 0-15,-6-1-19 0,3-2-4 0,0-1-8 16,-3 1 12-16,3-5-12 0,-3 4 0 0,-3 6 0 15,6-5 0-15,0-6 0 0,0 3-10 16,0 6 10-16,0-3-8 0,0-1 8 0,-3 4 0 0,-3 2 0 0,6-6 0 16,-3 1 0-16,-3 5 0 0,0 0 0 0,9 0 0 15,-9 0 0-15,0 0 0 0,0 0 0 0,6-3 0 16,-6 3 0-16,0 0 0 0,0 0 0 0,8 0 0 16,-8 0 0-16,0 0 0 0,0 0 0 0,0 0 0 0,0 0 0 15,0 0 0-15,0 0 0 0,0 0 0 0,0 0 0 0,6 8 0 16,-3 0 0-16,0 0 0 0,-3-8 0 15,0 5 0-15,0 3 0 0,0-8 0 0,0 0 0 0,-3 8 0 16,0-2 0-16,0 2 0 0,0 2 0 0,3-5 0 16,0-5 0-16,-3 8 0 0,1-2 0 0,-1-1 0 15,0 3 0-15,0-5 0 0,3-3 0 0,0 5 0 16,-3 0 0-16,3 0 8 0,0-5-8 0,0 0 0 16,0 0 8-16,-3 6-8 0,3-6 11 0,0 0-3 15,0 0 0-15,3 5 0 0,-3-5-8 16,0 0 8-16,0 0-8 0,0 0 8 0,0 0-8 0,3 8 0 15,-3-8 0-15,0 0 8 0,6 5-8 0,-6-5 0 16,0 0 0-16,0 0 8 0,5 6-8 0,4 1 0 16,-9-7 0-16,9 3 0 0,0 0 0 0,-9-3 0 15,0 0 0-15,6 0 0 0,3 0 0 0,-9 0 0 16,9 0 8-16,-9 0-852 0,9-3-169 0</inkml:trace>
  <inkml:trace contextRef="#ctx0" brushRef="#br0" timeOffset="-170923.61">4717 13391 820 0,'0'0'36'0,"0"0"8"0,0 0-35 0,0 0-9 0,0 0 0 0,0 0 0 16,0 0 96-16,0 0 18 0,0 0 3 0,0 0 1 15,0 0-34-15,0 0-8 0,0 0 0 0,0 0-1 16,0 0-23-16,0 0-5 0,0 0-1 0,0 0 0 16,0 0-6-16,0 0 0 0,0 0-1 0,0 0 0 15,0 0-1-15,0 0 0 0,0 0 0 0,0 0 0 0,0 0 10 0,9 2 1 16,-9-2 1-16,3-2 0 0,-3 2-9 0,6-3-1 15,-6 3-1-15,6 0 0 0,-1-3-9 0,1-2-2 16,0-6 0-16,0 6 0 0,0 2-4 0,0 1-2 16,0 2 0-16,3-5 0 0,-3 2-22 0,0-2-13 15,0-1 1-15,0 1 1 16,0 0 35-16,0-1 6 0,3 1 2 0,-3 0 0 0,3 0-22 0,0-1-10 16,-6 1 10-16,3-3-10 0,2 3 8 0,-5-1-8 15,0 1 0-15,3-3 9 0,3 3-9 0,-6 0 0 16,3-1 0-16,0 1 0 0,0 0 0 0,3-1 0 15,-9 1 8-15,3 0-8 0,3 0 0 0,-3 2 0 16,0-5 0-16,3 3 8 0,-6-1-8 0,3 1 0 16,-3 0 0-16,3 0 0 0,-3-1 8 0,3 1-8 15,-3 0 0-15,0-3 8 0,0 2 0 0,0 1-8 16,0 0 12-16,0 0-4 0,0 5-8 0,-3-6 0 16,0 1 0-16,0 2 0 0,3-2 0 0,-9 2 0 0,3 1 0 15,3-1 0-15,0 0 8 0,-6 1-8 0,3 2 8 0,0-3-8 16,0 1 8-16,3 4-8 0,-3 1 8 0,0-1-8 15,0 1 16-15,3 2-3 0,-5-2 0 0,2 2 0 16,0 1-13-16,0-4-18 0,-3 4 4 0,0-1 1 16,3 3 13-16,-3 0 0 0,3-3 0 15,-3 6 0-15,3-3 28 0,-6 2 8 0,6-2 1 0,-3 3 1 16,0 2-23-16,0 0-5 0,3-2-1 0,1 2 0 16,-1-2-9-16,0 2 10 0,3-3-10 0,-6 1 10 15,3 2-10-15,0-2 0 0,3-3 0 0,-3 5 8 16,0 0-8-16,0 0 0 0,3 3 0 0,-3-3 0 0,0 1 0 15,0 2 0-15,3-3 0 0,-3 0 0 16,0 8 0-16,3-2 0 0,-3-3 8 0,0-1-8 16,3 4 0-16,-3-3 0 0,6 0 0 0,-8 0 0 15,2-1 0-15,3-1 0 0,0-1 0 0,-3 0 0 0,3-2 8 16,3-1-8-16,-6 1 0 0,0-3 8 16,6 2-8-16,-3-2 0 0,0 3 0 0,0-3 0 15,3 0 0-15,-6 0 0 0,0 0 0 0,3 0 0 0,0 0 8 0,0 0-8 16,3-3 0-16,0 3 8 0,-6-3-8 0,6 0 0 15,-3 1 0-15,3-1 0 0,0 3 0 0,0-6 0 16,-6 4 8-16,6-1-8 0,-3-2 0 0,3-3 0 16,0 0 9-16,0 2-9 0,0-2 8 0,-3 6-8 0,3-6 8 15,0 5-8-15,0 3 0 0,0-3 9 16,-3-2-9-16,3-1 0 0,0 4 11 0,-3-1-11 16,3-5 10-16,0 0-10 0,0 0 9 0,0 0-9 15,0 0 8-15,0 0-8 0,0 0 9 0,0 0-9 16,0 0 10-16,0 0-10 0,9-3 10 0,0-5-10 15,-6-2 10-15,3 2-10 0,-6 8 9 0,0 0-9 16,6-5 8-16,0-3-8 0,3-3 8 0,-3 3-8 0,-3 3 8 16,3 0-8-16,0-1 8 0,3-2-8 0,-6 3 8 0,3-3-8 15,0 0 0-15,-1-2 0 0,1-1 8 0,-3 3-8 16,3 3 0-16,0 0 0 0,0-3 0 0,0 0 0 16,0 0 0-16,0 0 0 0,0 2 0 0,0 1 0 15,-3 0 0-15,3 0 0 0,0-1 8 0,-3 1-8 16,3 0 0-16,0-3 0 0,0 0 0 0,3 3 0 15,-6-1 0-15,3 4 0 0,-3-4 0 0,5 1 0 16,-5 2 0-16,0-2 0 0,3 2 0 0,0-2 0 0,0 3 0 16,0-4 0-16,-3 6 0 0,3-2 0 15,-3-1 0-15,0 0 0 0,3 3 0 0,-6 0 0 0,0 0 0 16,0 0 0-16,6 0 0 0,-3 0 0 0,-3 0 0 0,0 0 0 16,3 0 0-16,0 0 0 0,-3 0 0 0,0 0 0 15,0 0 0-15,0 0 0 0,6 3 0 0,-3 0 0 16,-3-3 0-16,0 0 0 0,0 0 0 0,0 0 0 15,6 5 0-15,-6-2 0 0,0-3 0 0,3 5 0 16,0 0 0-16,0 0 0 0,-3 1 0 0,3-4 0 16,-3-2 0-16,0 0 0 0,0 6 0 0,0-6 0 15,0 0 0-15,0 8 0 0,0-8 0 0,3 8 0 16,-3-8 8-16,0 5-8 0,0 0 0 0,0-5 0 16,0 0 0-16,0 8 0 0,0-8 0 0,0 8 0 0,0-8 0 15,0 0 0-15,0 0 0 0,0 3 0 0,0 5 0 0,0-3 0 16,0-5 0-16,-3 8 0 0,0 0 0 0,0-3 0 15,3 3 0-15,-3-3 0 16,3-5 0-16,-3 6 0 0,3-6 0 0,0 2 0 0,0-2 0 0,0 5 0 16,0-5 0-16,0 6 0 0,0-6 0 0,-6 5 0 15,3 0 0-15,0 1 0 0,3-6 0 0,-3 5 0 16,3-5 0-16,0 8 0 0,-6-3 0 0,6 0 0 16,0-2 8-16,0 2-8 0,0-5 0 0,0 6 8 15,-3-1-8-15,3-5 12 0,0 5-12 0,0 1 12 16,0-6-3-16,0 5 0 0,0-5 0 0,0 8 0 15,0 2-1-15,3 1-8 0,-3-3 12 0,3-3-4 16,0-2-8-16,0 2 10 0,-3 3-10 0,0-8 10 0,6-5-10 16,-6 5 0-16,6 5 0 0,0 3 8 15,-3-3-8-15,0 3 0 0,0-5 0 0,3 0 0 0,-6-3 8 0,6 0-8 16,-3 0 8-16,3-3-8 0,-3-2 8 16,0-1-8-16,5 1 8 0,-8 2-8 0,0 3 0 0,3-5 8 15,0 0-8-15,0-1 0 0,3 1 0 0,0 3 0 16,-6 2 8-16,3-3-8 0,3-2 0 0,3 2 0 15,-3 0 0-15,0 1 8 0,0-4-8 0,0 4 0 16,3-1 0-16,-6 3 0 0,3 3 0 0,0-1 0 16,-3 1 0-16,3-3 8 0,0 0-8 0,0-3 0 15,-6 3 0-15,6 0 0 16,-3-5-130-16,-3 5-18 0,0 0-4 0</inkml:trace>
  <inkml:trace contextRef="#ctx0" brushRef="#br0" timeOffset="-169283.99">5086 13851 820 0,'0'0'36'0,"0"0"8"0,0 0-35 0,0 0-9 16,0 0 0-16,0 0 0 0,3-5 92 0,-3 5 16 0,0 0 3 0,0 0 1 15,0 0-28-15,0 0-6 0,0 0-1 0,0 0 0 16,0 0-17-16,0 0-3 0,0 0-1 0,0 0 0 16,0 0 5-16,0 0 1 0,0 0 0 0,0 0 0 15,0 0-8-15,0 0-2 0,0 0 0 0,0 0 0 16,6-3-4-16,-6 3-2 0,6-3 0 0,-6 3 0 15,3 3-12-15,-3-3-2 0,3 0-1 0,-3 0 0 0,6-3-7 0,0 3-2 16,-6 0 0-16,6-2 0 0,-4-1-2 0,7-2 0 16,-6-1 0-16,3 1 0 0,0 0-4 0,-3 0-2 15,3 2 0-15,-3 0 0 0,3 1-2 0,-3-4-1 16,3 1 0-16,-3 2 0 0,0-2-11 0,3 0 10 16,-3 2-10-16,6-2 10 0,-6 0-2 15,3-1-8-15,0 1 12 0,0 2-4 16,0-2-8-16,0 0-9 0,-3 2 9 0,3-2-13 15,3 0 26-15,-7 2 6 0,4-2 1 0,-3-1 0 0,0 1-32 0,0 2-7 16,3-5-1-16,-3 6 0 0,-3 2 20 0,0-5 0 16,3-1 0-16,0 4 0 0,-3 2 26 0,3-3 9 15,-3-2 1-15,3-1 1 0,-3 6-29 0,0 0-8 16,3-5 0-16,0 0 0 0,-3 2 0 0,0 3 0 16,0 0 0-16,0 0 8 0,0 0-8 0,0-5 11 15,0 0-11-15,0 5 12 0,0-6-12 0,0 6 12 16,0-5-12-16,0 5 12 0,-6-3-12 0,6 3 0 15,0-5 0-15,0 5 0 0,-6-3 0 0,6 3 8 0,0 0-8 0,-6-2 8 16,-3-1-8-16,3 3 8 0,3 3-8 0,-3-3 8 16,4 2-8-16,-7 1 0 0,3-3 0 0,0 5 8 15,6-5-8-15,-6 3 0 0,0 2 9 0,0 1-9 16,0-1 0-16,0 0 0 0,6-2 0 16,-9 5 8-16,3-3-8 0,0-2 0 15,3 5 0-15,-3-3 0 0,3 3 0 0,0-3 8 0,-6 3-8 0,3-3 0 16,6 1 0-16,-9-1 0 0,6 6 0 0,0-4 8 15,-3 1-8-15,1 3 0 0,-1-3 0 0,3 0 0 16,-3 0 0-16,3 0 0 0,-3-6 0 0,6 6 0 16,-9 3 0-16,6-1 0 0,0-2 0 0,-3 0 8 15,0 3-8-15,3-3 0 0,-3 0 0 0,3 2 0 16,-3 1 0-16,0-6 0 0,0 1 0 0,3 2 8 0,-3 2-8 16,0 1 0-16,6-3 0 0,-9 2 0 0,6-2 0 15,0 0 0-15,-3 0 0 0,3 0 0 0,0 0 0 16,1-3 0-16,-4 3 0 0,0 3 8 0,3-3-8 15,0 0 0-15,0 0 8 0,3-3-8 0,0 3 0 0,-6 0 0 16,3 0 0-16,0-3 8 0,0 0-8 0,3 0 8 16,-3 1-8-16,3-6 8 0,0 8-8 0,0-8 0 15,0 5 0-15,0-5 8 16,0 0 1-16,0 0 1 0,0 0 0 0,3 8 0 0,-3-8 0 16,0 0 0-16,0 0 0 0,6 5 0 0,3 1-10 0,-9-6 12 15,6 0-12-15,0 2 12 0,3-2-12 0,-4 0 10 16,1 0-10-16,3 0 10 0,0-2-10 0,-3 2 8 15,0-3-8-15,3 0 8 0,-3 1-8 0,0 2 0 16,0-6 0-16,6 1 8 0,-9-3-8 0,3 3 0 16,0 2 9-16,3 0-9 0,-6 1 0 0,3-3 0 0,0-1 0 0,0 4 8 15,-1-6-17-15,-2 2-3 0,0 6-1 16,3-2 0 0,-3-1-220-16,-3 3-44 0</inkml:trace>
  <inkml:trace contextRef="#ctx0" brushRef="#br0" timeOffset="-168356.78">5303 14007 1177 0,'0'0'52'0,"0"0"11"0,0 0-51 0,0 0-12 0,0 0 0 0,0 0 0 16,0 0 74-16,0 0 12 0,0 0 2 16,0 0 1-16,0 0 13 0,0 0 2 0,0 0 1 0,0 0 0 15,0 0-32-15,0-5-6 0,6-1-2 0,-3 1 0 16,-3 5-6-16,9-2-2 0,-3-1 0 0,0 0 0 15,-6 3-22-15,6-5-5 0,-6 5-1 0,3-5 0 16,0-3 28-16,6 2 6 0,-9-2 1 0,3 3 0 16,3-3-48-16,0 0-8 0,0 0-8 0,0 0 9 15,-1 1 6-15,1-4 1 0,0-5 0 0,0 5 0 0,3 9-3 0,-3-9 0 16,0-2 0-16,0 5 0 0,-6 8-2 16,6-5-1-16,0-3 0 15,0 0 0-15,3-3-10 0,-3 3 12 0,0-2-12 0,0 2 12 0,0 0-12 0,0-3 0 16,0 3 0-16,0 0 8 0,0 1 4 0,-4-1 0 15,4 0 0-15,0 0 0 0,0 2-12 0,-3-2-9 16,-3 3 9-16,0 5-13 0,6-8 13 0,-3 3 0 16,0 0 0-16,0-1 10 0,-3 4-10 0,3-6 10 15,0 3-10-15,-3-1 10 0,6 1-10 0,-6 2 10 16,0-5-10-16,3 3 10 0,-3 5-10 0,0 0 8 16,3-5-8-16,-3 5 8 0,0 0-8 0,0 0 8 15,3-6-8-15,-3 6 8 0,0 0-8 0,0 0 8 16,0 0-8-16,0 0 8 0,0 0-8 0,0 0 12 15,0 0-12-15,0 0 12 0,0 0 21 0,0 0 5 16,-3 8 1-16,3-2 0 0,0-6-39 0,-3 8-16 16,0 0 0-16,3 0 1 0,-6-1 15 0,6 1 15 15,-3 3-3-15,0 2-1 0,0 0-3 0,-3-2-8 16,6 0 12-16,-6 2-4 0,3 0 0 0,-3 3 0 16,3-3 0-16,0 0 0 0,3-7-8 0,-3 7 0 0,-2 5 0 15,-1 4 8-15,3-1-8 0,0-5 0 0,-6-6 0 16,6 6 8-16,0 0-8 0,0 2 0 0,3-2 0 15,-9 0 0-15,6-3 0 0,0 1 0 0,3-4 0 0,0 1 0 16,-3-3 0 0,3 0 0-16,-3 2 0 0,3-2 0 0,0 0 0 0,0-3 0 15,0 3 0-15,0-2 0 0,0-6 0 0,0 8 0 0,0-8 8 0,0 0-8 16,0 5 0-16,0-5 0 0,0 0 0 0,0 8 0 16,0-8 0-16,0 0 0 0,0 0 0 0,0 0 0 15,0 0 0-15,0 0 0 0,0 0 8 0,0 0-8 16,0 0-13-16,0 0-5 0,0 0-1 0,0 0 0 15,0 0-73-15,0 0-16 0,0 0-2 0</inkml:trace>
  <inkml:trace contextRef="#ctx0" brushRef="#br0" timeOffset="-165424.35">6357 13377 1267 0,'0'0'28'0,"0"0"5"0,0 0 2 0,0 0 1 0,0 0-36 0,0 0 0 0,0 0 0 0,0 0 0 16,0 0 89-16,0 0 11 0,0 0 3 0,0 0 0 15,6 6-19-15,-6-6-4 0,0 0-1 0,0 0 0 16,9-3-15-16,-3 3-4 0,0 5 0 0,0-5 0 16,0 3-7-16,5-6-1 0,-8-5-1 0,3 6 0 15,0 2-19-15,3 0-4 0,-3-3-1 0,0 0 0 16,3-2-27-16,-3 0 0 0,3-3 0 0,-3 3 0 15,3-3 0-15,0 0 0 0,-3 0 0 0,6-3 0 16,-6 3 56-16,0-2 7 0,2-1 1 0,1 1 0 0,0-1-52 0,0 0-12 16,0 1 0-16,-3-1 0 0,3 3 0 0,0-2 0 15,-3 2 0-15,3-3 0 16,-3 1-20-16,3 2-8 0,-6-3 0 0,0 3-1 0,3 0 29 0,-3 0 0 16,0 0 0-16,0 0 0 0,-3 3 12 0,0-3-12 15,0 8 12-15,-3-5-12 16,-3 0 0-16,3-1 0 0,-3 1 0 0,0 2 0 0,-3 1 20 0,3 2 0 15,6 0 0-15,-6 0 0 0,-3 0-20 0,3 2 0 16,-3 4 0-16,0-4 0 0,3 4 0 0,-3-1 0 16,0 3 0-16,3 0 0 0,0 0 0 0,1 0 0 15,-4 2 0-15,0 3 0 0,0 1 0 0,0-1 0 16,0 3 0-16,0 2 0 0,0-2 0 0,-6 0 0 16,3-3 0-16,0 8 0 0,0 3 0 0,1 0 0 15,-4 0 0-15,0 2 0 0,6 3 16 0,-9-2-1 16,3-9 0-16,3 6 0 0,-3 3-15 0,3-4 0 15,0 4 0-15,4-1 0 0,-1-2-12 0,0-3-1 0,3 1-1 0,0-1 0 16,3 0 22-16,-3-3 5 0,0 1 1 0,3-3 0 16,-3 0-14-16,6 0 0 0,-6-3 0 0,3-3 0 15,0-2 0-15,3 0 0 0,-3 0 0 0,3-8 0 16,0 0-8-16,0 0-5 0,0 0-1 0,3 5 0 16,-6 1 14-16,3-1 0 0,0-5 0 0,0 0 0 15,0 0 0-15,6 0 0 0,-6 0 0 0,3-3 0 0,6-2 11 16,-3-3 5-16,-3 3 0 0,0 0 1 15,3-3-17-15,-3 0 0 0,6-6 8 0,3 4-8 16,0-1-12-16,-1 1-5 0,1-1-2 0,6-2 0 0,0 0 19 16,0 5 0-16,-6-3 0 0,3 3 0 0,0 0 10 15,-6 3 6-15,2 0 0 0,-2 2 1 0,0-2-27 16,-3 2-6-16,0 0 0 0,-6 3-1 0,0 0 32 0,9 3 6 16,-9-3 2-16,0 0 0 15,12 3-37-15,-9 2-7 0,-3-5-2 0,0 0 0 0,0 0 23 0,6 8 0 16,-6-3 0-16,3 3 0 0,0 0 0 0,-3-8 0 15,0 0 0-15,0 5 0 0,-3 6 0 0,0-3 0 16,0 0 0-16,3 0 0 0,-3-3 26 0,0 0 10 16,3 3 1-16,0-2 1 0,-6 2-21 0,3 0-4 15,0-1-1-15,0 1 0 0,0 0 2 0,0 0 0 16,0 0 0-16,3 0 0 0,-3 0-2 0,3-3 0 0,0 3 0 16,0-2 0-16,0-6-12 0,0 8-16 15,0-3 3-15,0-5 1 0,0 0 31 0,0 0 6 0,6 8 2 0,0-6 0 31,-6-2-43-31,6-2-9 0,3-6-2 0,-6 8 0 0,3 8 47 0,3-3 10 0,-3 3 2 16,0-8 0-16,3 0-21 0,-3 0-11 16,0-3 12-16,0-2-12 15,3-3-24-15,-4 3-11 0,-2 5-2 0,3 0-834 0,0 0-166 16</inkml:trace>
  <inkml:trace contextRef="#ctx0" brushRef="#br0" timeOffset="-164379.97">6699 13893 1267 0,'0'0'28'0,"0"0"5"16,0 0 2-16,0 0 1 0,0 0-36 0,0 0 0 0,0 0 0 0,0 0 0 0,3-5 56 16,-3-6 4-16,3 3 0 0,-3 8 1 0,0 8 5 0,0-2 1 15,0-6 0-15,0 0 0 0,0 0 13 16,0 0 2-16,3-6 1 0,-3 6 0 0,0 0-31 0,0 0-5 16,0 0-2-16,0 0 0 0,0 0 7 0,0 0 2 15,3-8 0-15,-3 8 0 0,0 0-14 0,0 0-4 16,0 0 0-16,6-2 0 0,0-3 2 0,-6 5 0 15,3-6 0-15,3 4 0 0,0-1-38 0,3 0 0 16,-6 1 0-16,6-4-8 0,-9 6 8 0,9-5 0 16,0 2 10-16,-1-2-10 0,1 0 0 0,-3 0 0 15,0-1 0-15,-6 6 0 0,12-2 0 0,-6-4 0 16,-6 6 0-16,9-5 0 0,-3-3 10 0,-6 8-10 16,0 0 10-16,9-5-10 0,-3 0 0 0,-6 5 0 0,9-8 0 0,-9 8-10 15,6-6 10-15,-6 6 9 0,0 0-1 0,3-8-8 16,-3 8 0-16,6-5 0 0,-3-3-10 0,-3 8 10 15,0 0 0-15,0 0 0 0,3-8 0 0,-3 3 0 16,0 5 0-16,0-5 15 0,0 2-1 0,0-2 0 16,-3 2-22-16,0-2-5 0,3 5-1 0,-3 0 0 15,0-3 35-15,0 0 7 0,-3 3 2 16,3-2 0-16,0-1 3 0,0 0 1 0,-3 3 0 16,0 0 0-16,3 3-34 0,-3 0-14 0,0-1 1 0,0 1 0 15,0 0 22-15,0 2 5 0,-3 3 1 0,0-3 0 16,0 1-15-16,4 1 0 0,-4 1 0 0,-3 3 0 15,6-3 14-15,-3 0 6 0,0 0 2 0,0 2 0 16,0 4-35-16,0-6-7 0,6-3-2 0,-3 3 0 0,-6 10 22 16,6-4 0-16,0-7 0 0,0 4 0 0,-3 8 24 15,6-4 8-15,-2-1 3 0,2-4 0 16,-3-2-26-16,0 5-9 0,0 1 0 0,3-1 9 0,-3 0 0 16,3-2 0-16,-3 2 0 0,3 0 0 15,3-5-9-15,-3 3 10 0,3-3-10 0,-3 2 10 16,3-10-10-16,-3 8 12 0,3 0-12 0,0 0 12 0,0 0-12 15,3-3 10-15,0 1-10 0,0-1 10 16,3 0-10-16,-3-5 0 0,3-3 0 0,0 3 0 0,0 3 9 16,0-3-9-16,3-3 10 0,-1 1-10 0,1-1 8 0,0 1-8 15,-3-4 0-15,3 4 9 0,3 2-9 0,-3-6-11 16,0 1 3-16,3 0 0 0,-3 2 8 0,0 0 11 16,0-2-3-16,0 0 0 15,0-3-83-15,-4 3-17 0,1 2-3 0,3 0-777 16,-9 3-156-16</inkml:trace>
  <inkml:trace contextRef="#ctx0" brushRef="#br0" timeOffset="-163527.89">6973 13880 1036 0,'0'0'46'0,"0"0"10"0,0 0-45 0,0-5-11 15,0-1 0-15,0-1 0 0,-3 1 53 0,6 1 9 16,-3 5 2-16,0-5 0 0,0-3 0 0,0 8 0 16,0 0 0-16,0 0 0 15,0 0 0-15,0 0 0 0,3-6 0 0,0 1 0 0,0 0 0 0,0 2 0 16,0-2 0-16,0 0 0 0,0 2 0 0,3 0 0 16,-3-2 0-16,0 0 0 0,3 2-6 0,-3-2-1 0,3 2 0 0,-6 3 0 15,3-5-40-15,3 5-8 16,-6 0-1-16,0 0-8 0,5-5 40 0,1 2 2 0,-6 3 0 0,0 0 0 15,0 0-18-15,0 0-3 16,9 0-1-16,-3 0 0 0,-6 0-4 0,0 0 0 0,6 3-1 0,-6-3 0 16,9 2-4-16,-9-2-1 15,0 0 0-15,3 6 0 0,3-1 2 0,-6-5 0 0,3 8 0 0,-3 0 0 16,3 0-2-16,-3 0 0 16,-3 2 0-16,0-2 0 0,0 5-10 0,0-2 12 0,0 2-12 0,0 3 12 15,-3-3-4-15,0 3-8 0,3 0 12 0,-3 2-4 16,3-4-8-16,-3 4 8 0,0-2-8 0,-2-5 8 15,5 5-8-15,-3-6 0 0,0 3 0 0,0 1 0 16,0-4 8-16,0 1-8 0,-3-6 0 0,9-5 8 16,-3 5-8-16,-3 3 10 0,0-2-10 0,6-6 10 0,0 0-10 0,-6 2 10 15,3 1-10-15,3-3 10 0,-6 0-10 0,6 0 0 16,0 0 9-16,-3 0-9 0,-3-5 0 0,3 2-20 16,0 0 4-16,3-2 1 0,0 5 26 0,0 0 5 15,0 0 0-15,0 0 1 0,0 0-27 0,0-3-6 16,0-2 0-16,0 0-1 0,3-1 26 0,-3 1 6 15,0 5 1-15,0 0 0 0,0 0-16 0,3-5 0 16,3-6 0-16,-3 6 0 0,-3 5 0 0,0 0 0 16,6-5 8-16,-6 5-8 0,0 0 0 0,6 0 0 15,3-3 0-15,-9 3 0 0,0 0 0 0,3 8 0 16,3-3 0-16,-3 1 0 0,-3-6 0 0,6 2 0 16,0-2 0-16,0 3 0 0,3 0 0 0,-3 2 0 15,0 3 9-15,0-3-9 0,-1 0 9 0,1-2-9 16,3 0 10-16,-3-1-10 0,0 1 12 0,3 2-3 15,0-2-1-15,-3 0 0 0,3-1-8 0,-3-2 10 16,0-2-10-16,0 2 10 0,0-3-10 0,0 3 10 0,3 3-10 16,0-3 10-16,-9 0-10 0,0 0 0 0,0 0 0 0,6 0 0 15,0 0 0-15,2 0 0 0,-2 0 8 0,0 0-8 32,3 2-39-32,-9-2-9 0,0 0-3 0,6 0-1252 0</inkml:trace>
  <inkml:trace contextRef="#ctx0" brushRef="#br0" timeOffset="-158089.78">11887 13279 1324 0,'0'0'29'0,"0"0"7"0,3-7 0 0,-3 7 1 0,0 0-29 0,0 0-8 16,0 0 0-16,0 0 0 15,0 0 68-15,0 0 13 0,0 0 3 0,0 0 0 16,0 0-20-16,0 0-4 0,0 0-1 0,0 0 0 0,0 0-5 0,0 0-1 16,0 0 0-16,0 0 0 0,0 0-9 0,0 0-3 15,6-3 0-15,0 0 0 0,-6 3-8 0,3-2-1 16,3-1-1-16,-3-2 0 0,3-3-5 0,-3 2-1 15,0 1 0-15,0 2 0 0,-3 3-9 0,6-2-1 16,-6 2-1-16,6-5 0 0,0-3-14 0,-3 0 0 16,3 5 0-16,-3-2 0 0,3-1 0 0,-3 1 0 15,0 0 0-15,3 0 0 0,0-1 9 0,-1 1 9 16,-2 0 2-16,3-6 0 0,-3 1-32 0,0 2-7 16,3 2-1-16,-3-2 0 0,0 3 20 0,3-3 0 15,-6 5 0-15,6-2 0 0,-3 0 16 0,3-3 8 16,-3 0 0-16,0 5 1 0,-3 3-40 0,3-5-8 15,-3 0-1-15,3-1-1 0,-3 6 25 0,0-5 0 16,0 5 0-16,0-5 0 0,0-8 46 0,0 7 14 16,0 6 4-16,0 0 0 0,-3-8-52 0,0 1-12 15,0 1 0-15,3-2 0 0,-3-2 0 0,3 4 0 0,0 6 0 0,0 0 0 32,0 0-24-32,-6-5-7 0,3 0-1 0,3 5-1 0,-6-5 33 0,3-1 0 0,-3-4 8 0,3 7-8 15,3 3 17-15,-9 0-2 0,3 0-1 0,0 0 0 16,1 0-1-16,-1 0 0 0,0 3 0 0,3-1 0 15,-6 1-13-15,3 2 0 0,0-2 0 0,-3 2 0 16,3-5 30-16,-3 8 3 0,0 3 1 0,0 2 0 16,0 0-3-16,0 0-1 0,-3 1 0 0,0-4 0 15,1-2-30-15,-1 3 0 0,0 5 0 0,-3-1 0 16,3-1 0-16,-3 2 0 0,3-1 12 0,0 4-3 0,0-1-1 16,-3 1-8-16,4 2 12 0,2 0-4 0,0-2 0 0,0-1 0 15,0 4 0-15,-3 1 0 0,6-1-8 0,-3-4 8 16,0-5-8-16,0 6 8 0,0 7-24 15,0-5-6-15,3-2-1 0,0 2 0 0,-3 3 23 16,4 2 0-16,-1-4 0 0,0 1 0 0,0-1 16 0,3-4 7 16,-3 1 1-16,3-4 1 0,0-4-25 0,0 2 0 15,0 6 0-15,-3 2 0 0,6-8 0 0,-3 0 0 16,3-5 8-16,-3 3-8 0,0-6 0 0,3 3 0 16,-3 0 0-16,0 0 0 0,-3 0 0 0,3 0 0 15,3 0 0-15,-3 0 0 0,0-3 0 0,3-5 0 16,0 0 0-16,0 0 0 0,0 0 0 0,0 0 0 0,0 0 8 15,0 0-8-15,0 0 0 0,0 0 0 0,0 0 9 0,0 0-9 16,0 0 0-16,0 0 8 0,0 0-8 16,0 0 0-16,0 0 0 0,6 0 0 0,-3-3 0 0,0 1 8 15,0-4-8-15,3 4 0 0,-6-6 0 0,6 5 0 16,-3-2 0 0,0-3 8-16,0 3-8 0,0-3 0 0,0 3 0 0,0-1 0 0,0 1 0 0,0-3 0 15,3 0 0-15,0 0 0 0,0-2 0 0,0-1 8 16,-1 6-8-16,1-3 0 0,0 2 0 15,0-2 0-15,3 1 0 0,0-1 0 0,0 0 0 0,3-3 0 16,-3 1 22-16,-3 2 3 0,3-3 1 0,-3 3 0 16,0-5-42-16,3 0-8 15,-3 2-1-15,3 6-1 0,0-1 26 0,-1-2 0 0,1 3 0 0,0 0 0 16,-3 0 0-16,6-3 0 0,-3 2 0 0,0 1 0 0,-9 5 0 16,9-3 0-16,-9 3 0 0,9-5 0 0,-9 5 0 0,6 0 0 15,-6 0 0-15,0 0 0 0,0 0 0 0,9-2 0 16,-9 2 0-16,0 0 0 0,9 2 0 0,-9-2 0 15,6 5 0-15,0-2 0 0,-6-3 0 0,3 5 0 16,3 1 0-16,-3 2 0 0,-1-3 0 0,1 0 0 16,-3 0 0-16,0 1 0 0,0 2 0 0,0 0 0 15,-3 0 0-15,3 0 0 0,-2-3 0 0,-1 0 0 16,3 3 0-16,-3 0 0 0,0 0 0 0,0 0 0 16,0-3 0-16,0 3 0 0,0 0 0 0,0-3 0 15,-3 1 0-15,0 2 0 0,3 2 0 0,0 1 0 16,-3-1 0-16,3 1 0 0,-3-3 0 0,3 0 0 15,0 0 0-15,0 2 0 0,3-2 0 0,-3-2 0 16,0 1 0-16,3-1 0 0,-3-1 0 0,3-5 0 16,0 5 0-16,0 3 0 0,0-8 0 0,0 0 8 15,3 6-8-15,-3-6 8 0,0 0-8 0,0 0 8 0,6 5-8 0,-6-5 8 16,6 5-8-16,3-5 8 0,-9 0-8 0,9 3 8 16,3-1-8-16,-6-2 0 15,3-2 0-15,-3-1 0 0,0 0 0 0,-3-2 0 0,2 0 0 0,1 2 8 16,0 1-8-16,-3-4 0 0,-3 6 0 0,9-2 0 15,-9 2 0-15,6-6 0 0,0 1 0 0,-6 5 0 16,0 0-156 0,0 0-25-16</inkml:trace>
  <inkml:trace contextRef="#ctx0" brushRef="#br0" timeOffset="-156345.79">12131 13753 172 0,'0'0'8'0,"0"0"1"0,0 0-9 0,0 0 0 0,0 0 0 0,0 0 0 16,0 0 194-16,0 0 37 0,0 0 7 0,0 0 2 15,0 0-141-15,0 0-28 16,0 0-6-16,0 0-1 0,0 0 0 0,0 0 0 0,0 0 0 0,0 0 0 15,0 0 0-15,0 0 0 0,0 0 0 0,0 0 0 16,0 0 27-16,6 0 5 0,-6 0 0 0,6-3 1 16,-6 3-27-16,3 0-6 0,3-2 0 0,-6 2-1 15,0 0-16-15,0 0-3 0,0 0-1 0,0 0 0 16,6-3-18-16,-3 3-3 0,3-3-1 0,-6 3 0 0,3-5-6 0,3 3-2 16,3-4 0-16,-3-2 0 0,6 0-3 0,-3 0-1 15,0-2 0-15,0 2 0 0,0 0-9 0,-1 3 0 16,-2-3 9-16,3 0-9 0,0 0 0 0,-3 0 8 15,0 0-8-15,3 3 0 0,-3-3 0 0,0 0 0 16,0 3 0-16,0-3 8 0,0 2-8 0,-3-4 0 16,3-4 8-16,-3 4-8 0,3 5 0 0,-6 5 0 15,6-6 0-15,-3 1 8 0,0 0-8 0,3-1 0 16,-3-1 0-16,0-1 0 0,-3 2 0 0,2 4 0 16,-2 2 0-16,3-8 0 0,0 2 0 0,-3-2 0 15,0 3 8-15,0 0-8 0,-3 0 0 0,3-1 8 16,0 1-8-16,0 0 0 0,0 5 0 0,-3-6 0 15,1 4 0-15,2 2 8 0,0-6-8 0,-3 4 0 16,-3-3 0-16,6 5 0 0,-3 0 0 0,-3-6 9 16,3-2-9-16,-3 6 0 0,0 4 12 0,3 4-4 15,-3-4 0-15,3 1-8 0,-6-3 16 0,3 3-4 16,3 2-1-16,-3 0 0 0,-3 0-3 0,3 1 0 0,0 2 0 0,0-3 0 16,-3-8-8-16,3 9 12 0,-3 4-12 0,4 1 12 15,-1-3-12-15,-3 2 8 0,3 1-8 0,-3-1 8 16,0-2-8-16,0 3 8 0,0 5-8 0,0-3 8 15,-3 0-8-15,6 3 0 0,3-3 0 0,0 1 8 16,0-1 4-16,-3-3 0 0,-3 1 0 0,6 2 0 16,-3 0-12-16,0 1 0 0,1-1 0 0,-1-2 0 15,0-1 0-15,0 3 0 0,0-2 0 0,0 2 0 16,3-2 0-16,-3-1 0 0,0 1 0 0,0 2 0 16,3 0 0-16,-3-2 0 0,6 0 0 0,-3 2 8 15,-3-3-8-15,3 1 0 0,3 2 0 0,-3-2 0 0,0 2 8 16,3-2 7-16,-3-4 1 0,0 4 0 15,3 0-7-15,-3-3-1 0,3 0 0 0,0-1 0 16,0-1-8-16,0 2 0 0,0-3 9 0,3 0-9 0,-3 3 0 0,3 0 9 16,0 0-9-16,0-3 0 0,-3-5 10 0,3 8-10 15,-3-8 8-15,3 6-8 0,-3-6 8 0,0 0-8 16,6 5 8-16,0-2-8 0,3-1 9 0,0-2-9 16,0 0 10-16,3 0-10 0,-3-2 8 0,0-1-8 15,-1-2 0-15,-2 2 9 0,0-2-9 0,0-3 0 16,0-5 0-16,0 5 8 0,3 2-8 0,0 1 0 15,-3-3 0-15,3 3 0 16,0-1-114-16,0-1-22 0,-3 1-4 0,0 1-1074 0</inkml:trace>
  <inkml:trace contextRef="#ctx0" brushRef="#br0" timeOffset="-154557.75">12492 13666 1465 0,'0'0'32'0,"0"0"6"0,0 0 2 0,0 0 2 0,0 0-34 0,0 0-8 0,0 0 0 0,0 0 0 16,0 0 60-16,0 0 11 0,0 0 1 0,0 0 1 15,0-6-7-15,0 6-2 0,0 0 0 0,0 0 0 16,0 0 0-16,5-2 0 0,1 2 0 0,-6 0 0 16,6-5-51-16,-3 2-13 0,3-2 0 0,0-1 0 15,3 4 0-15,-6-1 0 16,3 0 0-16,0-2 0 0,-3 2 39 0,3-2 5 0,0 0 0 0,0 0 1 0,0-3-21 0,3-3-4 15,-3 3 0-15,0-3-1 0,0 1-19 0,0 2 0 16,0-3 0-16,-3 3 0 0,0-2 0 0,-1 2 0 16,1-3 0-16,0 3 0 0,0 0 0 0,0 1 0 15,-3-1 0-15,0 0 0 0,0 0 0 16,0 2 0-16,0-2 0 0,0 3 0 0,-3 0 0 0,3 5 0 16,-3 3 0-16,3-3 0 0,0 0 34 0,0 0 3 15,-6 0 1-15,1 2 0 0,-1 1-10 16,0-1-1-16,-3-2-1 0,0 6 0 0,0-1-26 0,0-5 0 15,0-3 0-15,-3 6 0 0,6 13 56 0,-3 0 7 16,0-6 1-16,3 4 0 0,-3-4-52 0,3 3-12 16,-3 1 0-16,4-1 0 0,2 0 0 0,-3 3 0 15,0 0 0-15,0 0 0 0,0 0 18 0,3 0 1 16,-3-3 0-16,0 5 0 0,0-5-19 0,3 3 0 0,-3 0 8 16,0 0-8-16,3 3 0 0,0-6 0 15,-3 0 0-15,3-2 0 0,0-1 8 0,-3 1-8 0,3 2 0 0,0 0 0 16,3 1 8-16,-3 4-8 0,0-2 0 0,0 0 0 15,0 0 0-15,3-3 0 0,-3 0 0 0,0 0 0 16,3-2 8-16,-3 0-8 0,3-4 0 0,-3 1 0 16,3-2 0-16,0-6 0 0,0 0 0 0,0 0 0 15,-3 5 8-15,3-5-8 16,0 0 0-16,0 0 0 0,0 0 9 0,0 0-9 0,0 0 0 0,0 0 9 16,0-5-9-16,3-1 0 0,-3 1 0 0,3-3 8 15,0 0-8-15,0-2 0 0,0 2 0 0,3-6 8 16,0 1-8-16,0-3 0 0,-3 3 9 0,3 3-9 15,0-1 24-15,0 0 0 0,-3 1 0 0,3 2 0 16,3 0-35-16,-3 0-6 0,0 3-2 0,0-1 0 0,3 1 19 16,-9 5 0-16,0 0 0 0,0 0 0 0,6 0 0 0,3 0 0 15,0-5 0-15,-7 5 0 0,-2 0 0 0,9 0 0 16,-3 0 0-16,0 2 0 0,3-2 0 0,-3 3 0 16,0-3 0-16,-6 0 0 0,0 0 0 0,6 5 0 15,-6-5 0-15,0 0 0 0,6-5 0 0,-6 5 0 16,0 0 0-16,3 5 0 0,-3 3 0 0,0 0 0 15,0-2 0-15,-3 4 0 0,3-2 0 0,0 3 0 16,-3-1 0-16,0 4 0 0,-3-1 0 0,0-3 0 16,0 4 0-16,3-4 0 0,-3 1 0 0,0-3 0 15,3 0 0-15,0 2 0 0,-3-5 0 0,1 1 0 16,5-4 0-16,-3 4 0 0,3-4 8 0,0-2-8 16,0 0 0-16,0 0 9 0,0 0-9 0,0 0 0 15,0 0 0-15,0 0 0 0,0 0 0 0,0-5 0 16,0 0 0-16,3-1 8 0,-3-1 3 0,0 1 0 15,2 1 0-15,-2 0 0 0,3-1-11 0,0 1-17 16,0 2 4-16,-3 3 1 0,0 0 12 0,0 0 0 0,0 0-10 0,0 0 10 16,0 0 0-16,6-2 0 0,-6 2 0 0,6 0 0 15,0 0 0-15,-6 0 0 0,0 0 0 0,6 5 0 16,0-2 0-16,-3 5 0 0,-3-8 0 0,3 5 0 16,0 0 0-16,3 1 0 0,-3 1 0 0,0-1 0 15,-3-6 0-15,6 8 0 0,0-6 0 0,-3 6 0 16,0-2 0-16,3-1 18 0,-3 0-2 0,3 0 0 0,0 1-16 15,0-4-14-15,0 1 2 0,0 0 1 0,-6-3 11 16,6 2 0-16,-6-2 0 0,5 3-8 0,4 0 8 0,-3-3 0 16,3 0 0-16,-3 0 0 0,-6 0 0 15,6-3-10-15,-6 3 10 0,6-3-910 16,0 1-176-16</inkml:trace>
  <inkml:trace contextRef="#ctx0" brushRef="#br0" timeOffset="-153896.35">12834 13666 1728 0,'0'0'38'0,"0"0"8"0,0 0 2 0,0 0 0 0,0 0-39 0,0 0-9 0,0 0 0 0,0 0 0 15,0 0 104-15,0 0 20 0,0 0 3 0,0 0 1 16,0 0-103-16,6-3-25 0,3 3 0 0,-3-3 0 16,0 1 56-16,0-1 7 0,0 3 1 0,-1-2-1101 15</inkml:trace>
  <inkml:trace contextRef="#ctx0" brushRef="#br0" timeOffset="-153725.81">13090 13634 979 0,'0'0'43'0,"0"0"9"15,0 0-41-15,0 0-11 0,0 0 0 0,0 0 0 16,0 0 195-16,0 0 37 0,0 0 7 0,0 0 1 0,9 3-171 0,-3-1-34 15,0-2-7-15,0 0-2 16,0 0-92-16,2 0-18 0,1-5-4 0</inkml:trace>
  <inkml:trace contextRef="#ctx0" brushRef="#br0" timeOffset="-153530.75">13254 13610 518 0,'0'0'46'0,"0"0"-37"0,0 0-9 16,5 3 0-16,-5-3 134 0,0 0 25 0,3 5 5 0,-3-5 0 15,6 3-82-15,-3-1-17 0,-3-2-3 0,6 3-1 16,-6-3-44-16,6 0-9 0,0 0-8 0,0 0 12 16,0 0-12-16,-3-3 0 0,-3 3 0 0,6-2 0 15,0-1-17-15,-6 3-6 0,0 0-1 0,6 0 0 32,-6 0-51-32,0 0-10 0,0 0-3 0,0 0-387 0</inkml:trace>
  <inkml:trace contextRef="#ctx0" brushRef="#br0" timeOffset="-148679.72">4633 6712 576 0,'0'0'51'0,"0"0"-41"0,0 0-10 0,0 0 0 16,0 0 139-16,0 0 25 0,0 0 6 0,0 0 1 15,0 0-95-15,0 0-18 0,0 0-4 0,0 0-1 0,0 0 1 16,0 0 0-16,0 0 0 0,0 0 0 16,0 0-2-16,0 0-1 0,0 0 0 0,6 0 0 15,0-2-5-15,0 2-1 0,0-3 0 0,-6 3 0 16,6-2-5-16,6-1 0 0,-9-2-1 0,3 2 0 0,0-2-6 0,3-1-1 16,-3 1 0-16,0 0 0 0,3 0-7 0,-3-1-1 15,3-2-1-15,-3 3 0 0,2-3-11 0,-2 3-1 16,3-3-1-16,-3 0 0 0,0 0-10 0,3 0 0 15,3 0 9-15,-6 3-9 0,0-3 0 0,0-3 8 16,6 3-8-16,-6 0 0 0,0 0 0 0,3 1 8 16,-6-1-8-16,0 0 0 0,3-3 0 0,-3 3 9 15,0-2-9-15,-3 2 0 0,0 2 9 0,3-2-9 16,-3 0 0-16,0-2 9 0,0 2-9 0,-3 0 0 16,0 3 0-16,0-1 0 0,0-2 0 0,0 3 10 0,0 0-2 15,0-3-8-15,-3 3 16 0,0 2-3 0,6 3-1 0,-6-5 0 16,3 2-4-16,-6-2-8 15,3 2 11-15,0 3-11 0,3-3 16 0,-3 3-4 16,0 3-1-16,0-3 0 0,-3 3 1 0,3-1 0 0,0 1 0 16,0 2 0-16,-3 1-4 0,6-1 0 15,-8 3 0-15,5 0 0 0,-3 2-8 0,3 1 8 0,-3 0-8 16,0 2 8-16,0-3-8 0,3 1 0 0,-6 2 9 0,6 0-9 16,-3-2 0-16,0 2 9 0,0 0-9 0,3 3 0 15,0 0 8-15,-5-3-8 0,5 1 0 0,3 2 0 16,-6-1 0-16,0 1 0 0,0 0 0 0,6 5 0 15,-9-2 0-15,6 5 0 0,-3-3 8 0,0 0-8 0,0 0 0 16,3 0 0-16,-3-2 0 0,3 2 0 0,0-2 8 0,0-4-8 16,-2 4 0-16,2-3 0 0,0 0 8 0,3-3-8 15,-6 0 0-15,3-2 0 0,0 2 0 0,0-2 0 16,3-1 0-16,3 1 0 0,-6-3 0 0,3 0 0 16,0 0 8-16,0-1-8 0,0 1 0 0,0-2 8 15,3 2-8-15,0-3 0 0,-6 0 9 0,6 3-9 16,0-8 0-16,0 0 9 0,0 0-9 0,0 0 8 15,0 0-8-15,0 0 8 0,0 0-8 0,0 0 12 16,-3 3-12-16,3-3 12 0,0 0 7 0,0 0 1 16,0 0 1-16,0 0 0 0,0 0-13 0,0 0-8 15,9-3 10-15,-6-2-10 0,-3 5 12 0,6-3-4 16,6-5-8-16,-9 3 12 0,6 0-12 0,-3-1 11 16,6-2-11-16,-6 1 10 0,3 1-10 0,-1-2 0 15,4 0 9-15,-3-2-9 0,0 2 0 0,0 0 0 0,3 0 0 16,-3-3 8-16,0 3-8 0,0-2 0 0,0 5 0 15,3-3 0-15,-3-3 0 0,-3 3 0 0,0 3 0 0,2-3 0 16,-2 3 0-16,0-1 0 0,3 4 0 0,-6-1 0 16,3-2 0-16,0 2 0 0,-3 0 0 0,3-2 0 15,0 2 0-15,-6 1 0 0,0 2 0 0,9 0 0 16,-6 0 0-16,6 0 0 0,-9 0 0 0,3 0 0 16,-3 0 0-16,0 0 0 0,0 0 0 0,3 5 0 15,-3-5 0-15,0 5 0 0,3 3 0 0,-3-2-8 16,0 2 8-16,0-3 0 0,0 3 0 0,-3 0 0 15,3 0 0-15,-3 0 0 0,0 0 0 0,3-1 0 16,-6 1 0-16,3 0 0 0,0 0 0 0,0 3 0 16,-3-3 0-16,6 0 0 0,-6 0 0 0,3 0 8 15,0 0-8-15,0 0 0 0,0-3 0 0,0 0 0 16,0 6 0-16,3-6 0 0,-3 3 8 0,3-3-8 0,0 0 8 0,-3 1-8 16,3-1 10-16,0 0-10 0,0 3 8 0,0-2-8 15,0-6 0-15,0 0 0 0,0 0 8 0,6 5-8 16,-3 0 0-16,3-2 9 0,-6-3-9 0,3 0 0 15,-3 0 0-15,12 0 0 0,-6-3 8 0,3 6-8 16,-3-3 8-16,0 0-8 0,3-5 8 0,-3 2-8 16,3 0 8-16,-3 1-8 0,-3-1-10 0,3 0-7 15,-1 1-2-15,-5 2 0 16,0 0-205-16,3 0-40 0</inkml:trace>
  <inkml:trace contextRef="#ctx0" brushRef="#br0" timeOffset="-147507.78">4877 7091 871 0,'0'0'38'0,"0"0"9"0,0 0-38 0,0 0-9 16,0 0 0-16,0 0 0 0,0 0 79 0,0 0 13 15,0 0 4-15,0 0 0 0,0 0-1 0,0 0 0 16,0 0 0-16,0 0 0 0,0 0-23 0,0 0-5 0,0 0-1 0,0 0 0 15,0 0-10-15,0 0-3 0,0 0 0 0,0 0 0 16,0 0 3-16,0 0 0 0,0 0 0 0,0 0 0 16,0 0-16-16,0 0-2 0,0-3-1 0,0-2 0 15,0 5-10-15,0-3-3 0,0 3 0 0,0 0 0 16,0 0-5-16,0 0-2 0,0 0 0 0,0 0 0 16,0 0-1-16,0 0-1 0,0 0 0 0,0 0 0 15,3-5-3-15,-3 5-1 0,0 0 0 0,0 0 0 16,9-5-3-16,-9 5-8 0,0 0 12 0,0 0-4 15,9-3-8-15,-9 3 8 0,0 0-8 0,6 0 8 16,-6 0-8-16,0 0 10 0,0 0-10 0,0 0 10 16,0 0-10-16,0 0 0 0,0 0 0 0,0 0 0 15,0 0 0-15,12 0 0 16,-12 0 0-16,0 0 0 0,0 0 0 0,0 0 8 0,0 0-8 0,12 0 0 16,-12 0 0-16,0 0 0 0,0 0 0 0,0 0 0 0,0 0 0 0,0 0 0 15,0 0 8-15,0 0-8 0,0 0 0 0,0 0 0 16,0 0 9-16,6 8-9 0,-6-8 0 0,6 5 0 15,3 1 0-15,-9-1 8 0,0 3-8 0,-6-3 0 16,3 0 8-16,0 1-8 0,0-1 0 0,0 0 8 16,0 1-8-16,-3-1 0 0,3 0 0 0,0 0 0 15,-3 3 0-15,3-2 0 0,0-1 0 0,0 0 0 16,0 1 0-16,-3-1 8 0,3 0-8 0,0 0 0 16,0 3 0-16,-3-2 0 0,6-4 0 0,-5 4 8 15,2 1-8-15,0-1 8 0,3-1-8 0,0 0 11 16,-3 1-11-16,0 2 12 0,0-3-12 0,-3 3 10 15,3-3-10-15,-3 0 10 0,6-5-25 0,-6 6-5 16,3-4 0-16,-3 4-1 0,6 2 46 0,0-3 10 16,-6 0 1-16,6-5 1 0,-3 5-22 0,3-5-5 15,-6 6-1-15,6-6 0 0,0 0-9 0,-3 5 10 16,0 0-10-16,0 3 10 0,3-8-2 0,0 0 0 0,0 0 0 0,0 0 0 16,0 0-8-16,-3 6 10 0,6-1-10 0,-3-5 10 15,0 0 3-15,0 0 1 0,3 5 0 0,0 0 0 16,-3-5-22-16,0 0-5 0,0 0-1 0,3 3 0 15,3 0 32-15,-3-1 6 0,-3-2 2 0,6-2 0 16,3 2-16-16,-3 0-10 0,0 0 12 0,0-3-12 16,3 3 8-16,-6 0-8 0,-3 0 0 0,0 0 0 15,3-3 8-15,5 1-8 0,-8-1 0 0,6 0 0 0,0 1 0 0,-6 2 0 16,9 0 8-16,-6-3-8 0,3 3 0 0,-6 0 0 16,0 0 0-16,9-5 0 0,3 0 8 15,-9 2-8-15,-3 3 0 0,0 0 0 0,6-3 0 0,-6 3 0 16,12 0 0-16,-12 0 0 0,0 0 0 0,0 0 0 15,3-2 0-15,-3 2 0 0,0 0 0 0,0 0 0 16,6-3 0-16,-6 3 0 0,0 0 0 16,0 0 0-16,0 0 0 0,0 0 0 0,0 0 0 0,0 0 0 15,0 0 0-15,0 0 0 0,0 0 8 0,0 0-8 16,0 0 0-16,0 0 0 0,0 0 0 0,0 0 8 16,0 0-8-16,0 0 0 0,0 0 0 0,0 0 0 15,0 0 0-15,0 0 0 16,0 0-117-16,0 0-21 0,0 0-4 0</inkml:trace>
  <inkml:trace contextRef="#ctx0" brushRef="#br0" timeOffset="-146491.98">5101 7223 403 0,'0'0'17'0,"0"0"5"0,0 0-22 0,0 0 0 0,0 0 0 0,0 0 0 16,0 0 180-16,0 0 31 0,0 0 6 0,0 0 2 15,0 0-98-15,0 0-19 0,0 0-4 0,0 0-1 0,3 0-18 0,-3 0-4 16,3-3-1-16,0 1 0 0,-3 2-10 0,6-3-1 16,-6 3-1-16,0 0 0 0,3-2-13 15,0-4-2-15,0 4-1 0,-1-4 0 0,1 1-9 0,0 0-1 16,3-1-1-16,0 1 0 0,0 0-11 0,-6 0-1 15,6-1-1-15,-3 1 0 0,6 0-5 0,-3-1-1 16,-3-2 0-16,3 1 0 0,0-1-1 0,6 2-1 16,-12 1 0-16,6-3 0 0,3 0-3 0,-6 0-1 15,6 0 0-15,-3 3 0 0,0-3 1 0,0 0 0 16,0 3 0-16,-1 0 0 0,-2-1-3 0,3-2-8 16,3 3 12-16,-6 0-4 0,0-1-8 0,0 1 0 15,0 2 0-15,3-2 0 0,-3 0 0 0,-3 2 0 16,6-2-10-16,-6 2 10 0,6-2 0 0,-6 5 13 15,0 0-1-15,0-3 0 0,3 1 9 0,-3 2 2 16,0 0 0-16,0 0 0 0,0 0-23 0,0 0 0 16,3-6 0-16,-3 6 0 0,0 0 0 0,0 0 12 0,0 0 0 15,0 0-1-15,0 0-11 0,0 0 0 0,0 0 0 0,0 0 0 16,0 0 10-16,0 0 0 0,0 11 0 0,0-6 0 16,-3 3-2-16,0 0 0 0,3 0 0 0,0 3 0 15,-3-3-8-15,0 2 12 0,3 1-12 0,-6-1 12 16,6 1-12-16,-6 0 8 0,3-1-8 15,0 3 8-15,0 1-8 0,3-1 8 0,-3 0-8 16,0-2 8-16,3 5-8 0,-3-3 0 0,0 0 0 0,3 0 0 16,-3 0 0-16,0 1 0 0,3-4 0 0,-3-2 0 15,0 3 0-15,3-3 0 0,0 0 12 0,0 0-4 16,0-3-8-16,0 3 0 0,0-3 0 0,0-5 0 16,0 0 0-16,0 0 0 0,-3 8 0 0,3-8 0 0,0 0 0 0,0 0 0 15,0 5-11-15,0-5 11 16,0 0-52-16,0 0-6 0,0 0-1 0,0 0-753 15,0 0-152-15</inkml:trace>
  <inkml:trace contextRef="#ctx0" brushRef="#br0" timeOffset="-144333.55">4538 10073 1047 0,'0'0'46'0,"0"0"10"0,6 2-44 0,-6-2-12 15,0 0 0-15,0 0 0 0,0 0 80 0,0 0 15 16,0 0 2-16,0 0 1 0,0 0-26 0,0 0-4 15,0 0-2-15,0 0 0 0,0 0-5 0,9 0-1 16,-9 0 0-16,6-2 0 0,0-1 4 0,3 0 0 16,-6 1 0-16,3-6 0 0,6 3-22 0,-3-1-4 15,-6-2-1-15,6-2 0 0,-1-1-10 0,1 1-3 16,3-1 0-16,-3-2 0 0,0 2-8 0,3-2-1 16,-3 5-1-16,3-3 0 0,-6-2 3 0,6 0 1 15,0-3 0-15,-3 0 0 0,2 0-18 0,-2 3-12 16,-3 3 1-16,3-4 1 0,0 1 10 0,0 0 0 0,0 0 0 15,-6 2 0-15,3 0 0 0,-3 1 0 16,0-1 0-16,0 3 8 0,3-2-8 0,-6-1 8 0,0 3-8 0,0 0 8 16,0-2-8-16,-3 2 0 0,3 0 0 0,-3 3 0 15,0-3 0-15,0 0 8 0,0 0-8 0,0 2 0 16,0 1 0-16,0 0 0 0,-3 0 0 0,0 2 0 16,3 0 0-16,-3-2 0 0,0 5 0 0,0 0 0 15,6 0 0-15,-6 3 0 0,0-1 0 0,0 1 0 16,1 2 0-16,-4 0 0 0,3-2 0 0,0 5 0 15,-3 0 0-15,3 0 0 0,0 0 0 0,-3 0 0 0,3 0 0 0,-3 0 0 16,3 2 0-16,-3 1 0 0,3-1 0 16,0 1 0-16,-3 5 0 0,0 0 0 0,3 0 0 0,-5 2 0 15,2 1 0-15,3 2 8 0,-6 0-8 0,3 0 0 16,6 0 0-16,-9 3 8 0,3 0-8 0,0-3 0 16,-3 3 0-16,6 0 0 0,-3 0 0 0,0-3 0 15,3 3 0-15,0-3 0 0,-2 0 0 16,2-3 8-16,0 1-8 0,3-3 0 0,-6 2 0 0,3-2 8 15,0-5-8-15,-3 2 0 0,3 0 0 0,0 3 0 16,3 3 0-16,-3-3 0 0,0-6 0 0,3 6 0 16,-3 3 0-16,3-4 0 0,0-1 0 0,-3-1 0 15,0-3 0-15,3 4 8 0,3-4-8 0,-3 1 0 16,0-1 0-16,0-2 0 0,3-8 0 0,0 0-13 16,0 0 3-16,0 6 1 0,3 2 9 0,0-3 12 15,-3-5-2-15,0 0-1 0,0 0-9 0,0 0 0 0,0 0 0 16,0 0 8-16,0 0-8 0,0 0 8 0,0 0-8 15,0 0 8-15,0 0-8 0,0 0 10 16,0-5-10-16,3-3 10 0,3 0-10 0,-3 0 12 0,3 0-12 16,0 0 12-16,0-3-12 0,3 1 12 0,-6-4-12 15,6 4 12-15,0 7-12 0,0-2 10 0,0-6-10 0,3 3 10 16,-3-2-10-16,2-1 0 0,-2 3 0 0,3-2 0 16,0-9 0-16,0 3 8 0,-3 8-8 0,-9 8 0 15,12-5 0-15,3 0 0 0,-9 0 0 0,3-1 0 16,0 4 0-16,-3-4 0 15,3 4 0-15,-3-4 0 0,-1 4 0 0,1-1 0 0,-6 3 0 0,3-3 0 16,3-2 0-16,-6 5 0 0,0 0 0 0,9 0 0 0,-9 0 0 16,0 0 0-16,0 0 0 0,0 0 0 0,0 0 0 0,6 3 0 15,-6-3 0-15,0 0 0 0,3 5 0 0,-3-5 0 16,3 5 0-16,0 1 0 0,-3-6 0 0,0 8 0 16,0-3 0-16,-3 0 0 0,3 0 0 0,-3 1 0 15,3-6 0-15,-3 8 0 0,0-3 24 0,3 3 0 16,-6 0 0-16,6 0 0 0,-6 2-24 0,6-2-9 15,-3 3 0-15,0 0 0 0,0-4 19 0,0 7 4 16,0-6 1-16,3 2 0 0,0-2-15 0,0 0 0 16,-5 0-12-16,5 3 12 0,0-1 0 0,-3 3 0 15,3-5 0-15,-3 3 0 0,3-11 24 0,0 0 12 16,0 0 3-16,3 8 0 0,0 2-23 0,-3-10-5 16,0 0-1-16,5 6 0 0,-2-1-2 0,3 0-8 15,6-5 12-15,-6-2-4 0,0-4 0 0,0 4-8 16,6-4 12-16,-9 1-4 0,6 0-8 0,0-6 0 15,-3 3 0-15,3 3 0 0,-3 0 0 0,3 2 8 0,-3 3-8 0,0-3 0 32,2-4-146-32,-5-1-34 0</inkml:trace>
  <inkml:trace contextRef="#ctx0" brushRef="#br0" timeOffset="-143604.45">4863 10422 1267 0,'-6'-5'28'0,"6"5"5"0,0 0 2 0,0 0 1 0,0 0-36 0,0 0 0 16,0 0 0-16,0 0 0 0,0 0 58 0,0 0 5 0,0 0 1 0,3 5 0 15,-3 0 26-15,3 3 6 0,-6 3 0 0,3-1 1 16,0 1-25-16,0-3-4 0,-6-3-2 0,6 3 0 15,0 5-8-15,3-2-2 0,-3-1 0 0,0 1 0 16,0 0-15-16,-3-1-3 0,0 1-1 0,0 2 0 16,-3 0-4-16,0 3-1 0,3 0 0 0,3-5 0 15,-6-1 0-15,6 1 0 0,-6-1 0 16,6 1 0-16,-3 2-32 0,0 0 0 0,0 1 0 0,-3 7 0 16,3-3 0-16,0 3 0 0,0-2 0 15,-3 2 0-15,3-2 20 0,0-1-4 0,0-5 0 0,0 3 0 16,0-2-16-16,3-1 0 0,-9 0 0 0,6 0 0 15,-3 0 0-15,3-5-20 0,0 0 2 0,0-2 1 16,0 4 38-16,-2-2 8 0,-1-3 2 0,6-5 0 16,0 0-15-16,-6 6-4 0,3-1 0 0,3-5 0 0,0 0 0 0,-9 3-1 15,3-1 0-15,6-2 0 0,-9 0 2 0,3-2 1 16,-3 2 0-16,3 0 0 0,0 0 3 0,-3 0 1 16,0-3 0-16,3 0 0 0,0-2 3 0,0 0 1 15,0 0 0-15,6 5 0 16,0 0-5-16,0 0-1 0,-3-3 0 0,-3-2 0 0,6 5-7 0,0-6-1 15,-5-2-8-15,5 0 12 0,5 3-12 0,-5-3 11 16,0 3-11-16,3 0 10 16,3-3-10-16,-3-3 0 0,6 0 0 0,-6-2 0 0,3 0 0 0,0 0 0 15,0-3 0-15,3 0 0 0,0-2 0 0,3 2-11 16,-6 0 3-16,3 3 0 0,0-1 8 0,0 1 0 16,3 0 0-16,-4 2 0 0,-2 1 0 0,0-1 11 15,9 1-3-15,-9-1 0 0,0 3-8 0,3 0-11 0,-3 0 3 16,3 0 0-1,0 0-96-15,-3 0-20 0,0 3-3 0,0-3-1127 0</inkml:trace>
  <inkml:trace contextRef="#ctx0" brushRef="#br0" timeOffset="-143355.12">4883 10179 691 0,'-3'-11'61'0,"3"11"-49"0,0 0-12 0,0 0 0 0,-3 0 300 0,3 0 56 15,0 0 12-15,0 0 3 0,0 0-179 0,0 0-36 16,0 0-8-16,0 0 0 0,-5-5-74 0,5 5-14 16,0 0-4-16,0 0 0 0,0 0-30 0,0 0-6 15,0 0-2-15,0 0 0 0,0 0-18 0,0 0 10 16,0 0-10-16,0 0 8 15,0 0-46-15,0 0-10 0,0 0-1 0,0 0-1162 16</inkml:trace>
  <inkml:trace contextRef="#ctx0" brushRef="#br0" timeOffset="-142487.65">4985 10430 288 0,'0'0'12'0,"0"0"4"0,0 5-16 0,0-5 0 16,0 0 0-16,0 0 0 0,0 5 277 0,0-2 53 15,-3 2 10-15,3-5 3 0,0 0-203 0,0 0-40 16,-3-5-8-16,3 5-1 0,0 0-27 0,0 0-6 16,0 0-1-16,0 0 0 15,0 0-3-15,0 0-1 0,0 0 0 0,0 0 0 0,9-5-5 0,-3 0-2 16,0-1 0-16,-1-2 0 0,1 3-9 0,0-3-1 15,0 0-1-15,0 0 0 0,0-2-11 0,3 2-1 16,-3-3-1-16,0 3 0 0,0-2-7 0,0 2-2 0,-3-3 0 0,6 3 0 16,-9-2-13-16,6 2 8 0,-3-3-8 0,0 3 0 15,6 0 8-15,-9 0-8 0,3 0 0 0,3 0 9 16,-3 0-9-16,0 0 0 0,-3 8 0 0,6-7 0 16,-1-1 0-16,-5 8 0 0,3-8 0 0,3 0 0 15,-6 8 0-15,6-8 0 0,-6 8 0 0,3-8 0 16,-3 8 0-16,0 0 0 0,0 0 0 0,0 0 0 15,0 0 0-15,0 0 8 0,0 0-8 0,0 0 0 0,0 0 9 0,0 0-9 16,0 0 10-16,0 0-10 0,0 0 15 16,0 0-3-16,0 0-1 0,0 0 0 15,0 0 2-15,0 2 1 0,0 4 0 0,0-1 0 0,0 0-3 0,0 1-1 16,0 2 0-16,-3 0 0 0,3-1 1 16,-3 4 0-16,3 0 0 0,-3-1 0 0,0 3 0 15,0 3 0-15,3 0 0 0,-3 3 0 16,1-1-3-16,2 1-8 0,-3-1 12 0,0-2-4 0,3 3-8 0,0-3 10 15,-3-1-10-15,3 1 10 0,0-5-10 0,0-3 0 16,0 2 0-16,0 1 8 0,0 0-8 0,0-6 0 16,0 0 9-16,0-2-9 0,0 2 8 0,0-2-8 15,0 2 8-15,0-5-8 0,0 0 0 0,0 0 8 16,0 5-8-16,0-5 0 0,0 0 0 0,0 0 0 16,0 0 0-16,0 0 8 0,0 0-8 0,0 3 0 15,0 0 0-15,0-3 0 0,0 0 0 0,0 0-8 16,0 2 0-16,0-2 0 15,0 3-104-15,0 0-21 0,-3 4-4 0,0-4-1048 0</inkml:trace>
  <inkml:trace contextRef="#ctx0" brushRef="#br0" timeOffset="-138700.92">6384 5458 756 0,'0'0'33'0,"0"0"7"0,0 0-32 0,0 0-8 0,0 0 0 0,3 0 0 16,3-5 99-16,-3 2 17 0,-3 3 4 0,5-2 1 15,1-1-45-15,-6 0-10 0,6-2-2 0,0 3 0 16,0-1-3-16,-3 0-1 0,3 1 0 0,0 2 0 16,0-3-6-16,-3 0-2 0,6-2 0 0,-6 0 0 15,3 2-16-15,0-2-3 0,0 0-1 0,-3 2 0 16,3-2 0-16,0-1-1 0,3 4 0 0,-3-6 0 0,-3 2-3 0,3 1-1 15,0 0 0-15,2-3 0 0,-2 3-9 0,0-1-2 16,0 1 0-16,3 0 0 0,-3-1 4 0,3-2 0 16,-6 3 0-16,6-3 0 0,0 3-6 0,-6 5-1 15,3-8 0-15,-3 3 0 0,3-3 0 0,0 0 0 16,-3 3 0-16,0-1 0 0,3 1-13 0,-3 0 9 16,0-1-9-16,0 4 8 0,-3-6 0 0,0 3 0 15,3-1 0-15,-3 1 0 0,-3 2-8 0,3 3 0 16,0-8 0-16,0 8 0 0,0 0 16 0,0-5 4 15,-3 5 0-15,3 0 1 0,0 0-21 0,0 0 0 16,-6-8 0-16,6 8 0 0,-3-3 0 0,0 1 0 16,3 2 0-16,-6 0 0 0,3-8 0 0,3 8 0 15,-6 0 0-15,0-3 0 0,0 3 0 0,6 0 0 16,0 0 0-16,-3 0 0 0,-6 0 9 0,3 0-9 16,0 3 12-16,0 0-12 0,-3 2 0 0,3-3 0 15,0 1 0-15,0 5 0 0,0-5 8 0,0 2-8 16,1 3 0-16,-1 3 0 0,0-6 0 0,-3 3 0 0,3 0 0 0,-3 0 0 15,3 0 0-15,0 2 0 0,-3 1 0 0,0 2 0 16,3 0 0-16,-3-5 0 0,0 5 0 0,3 3 0 16,0-3 0-16,-3 3 10 0,3 3-10 0,-3-3 12 15,1 0-12-15,2 2 0 0,-6-2-10 0,0 3 10 16,3-1 0-16,-6 3 0 0,6-5 0 0,0 5 0 16,-3-2 0-16,6-1 0 0,-3 1 0 0,0-3 0 15,0 2 0-15,4-5 0 0,-7 3 0 0,6 3 0 0,0-6 0 16,0 0 0-16,-3 1 0 0,6-4 0 0,0 3 0 0,3 1 0 15,-3-4 0 1,3 1 0-16,-6-1 0 0,3-2 0 0,3 0 0 0,0 0 0 16,-3 0 0-16,0-3 0 0,3-5 0 0,0 6 0 15,0-6 0-15,0 0 0 0,0 5 0 0,0-5 0 16,0 0 8-16,0 0-8 0,0 0 9 0,0 0-9 0,0 0 8 0,0 0-8 16,-3 5 0-16,3-5 9 0,0 0 2 0,0 0 0 15,0 0 0-15,0 0 0 0,3-2-11 0,0-4 0 16,-3 6 9-16,3-8-9 0,0 3 30 0,3-3 2 15,0 3 0-15,0-3 0 0,0 0-32 0,3 3 0 16,0-9 0-16,3 7 0 0,-4-4 0 16,4 0 0-16,0 3 0 0,0-2 0 0,0 2 8 0,-3 0 1 15,3 0 1-15,0 0 0 0,-3 3-10 0,0-3 0 16,0 3-10-16,3-3 10 0,-7 0 0 0,4 2 0 16,0 4 0-16,-3-4 0 0,3 1 0 0,0 3 0 15,-3-1 0-15,3 0 0 0,-6 1 0 0,3-1 0 16,0 3 0-16,-6 0 0 0,0 0 0 0,6 0 0 15,-6 0 0-15,6 0-9 0,0-3 9 0,-6 3 8 16,0 0-8-16,6 3 11 0,0-3-11 0,-6 0 0 0,0 0 0 16,6 5 0-16,-6-5 0 0,0 0 0 15,0 6 0-15,0-1 0 0,0-5 0 0,0 5 0 0,0-5 0 0,0 8 0 16,0 0 0-16,0 3 0 0,0-9 9 0,-6 9-9 16,3-6 0-16,0 3 0 0,0-5 0 0,3 5 0 15,-6 0 0-15,3-1 0 0,0-1 0 0,3 2 0 16,-6 0 0-16,3-3 0 0,3 0 0 0,-3 1 8 15,0 1-8-15,0-1 8 0,3 2-8 0,-3 0 8 0,3-8-8 16,-3 5 12-16,3 0-4 0,0 3 0 0,0-8-8 16,0 5 11-16,0 3-11 0,0-2 12 0,0-6-12 0,0 5 0 15,0-5 9-15,0 0-9 0,6 3 20 0,-3-1 0 16,0 4 0-16,3-4 0 0,-6-2-10 16,6 0-2-16,0 3-8 0,3-1 12 0,-3-2-1 0,0 0-1 15,0 0 0-15,3 0 0 0,-1-5-10 0,-2 5-9 16,0-2 9-16,3-1-13 0,0 0 13 15,-3-2 10-15,3 2-2 0,0-2 0 0,-6 5-8 0,3-3 0 16,0 1 0-16,0 2 0 16,-6 0-145-16,3-3-35 0,12-5-6 0,-15 8-2 0</inkml:trace>
  <inkml:trace contextRef="#ctx0" brushRef="#br0" timeOffset="-136977.12">6678 5919 990 0,'6'-8'44'0,"-3"5"8"0,0 6-41 0,0-3-11 0,-3 0 0 0,0 0 0 15,0 0 101-15,3 0 19 0,0-3 3 0,3 3 1 16,-6 0-34-16,0 0-6 0,3-5-2 0,-3 5 0 16,0 0-23-16,3-3-5 0,0 1-1 0,3 2 0 0,-6 0-18 0,3-6-4 15,0 4-1-15,3-4 0 0,-6 6 0 0,9-5 0 16,-3-3 0-16,3 0 0 0,-3 0 0 0,0 3 0 16,3-3 0-16,-4 0 0 0,4-3-15 0,0 4-3 15,0-1-1-15,0 0 0 0,0-3-11 0,-3 1 0 16,3 2 0-16,-3 0 0 0,3-3 8 0,-3 3-8 15,0 0 8-15,0 0-8 0,-3 3 0 0,3 0 0 16,0 2 0-16,-3-5 0 16,-3 8 8-16,0 0-8 0,0 0 0 0,0 0 8 0,0 0 5 0,0 0 1 15,0 0 0-15,0 0 0 0,0 0-14 0,0 0 0 16,0 0 0-16,0 0 0 0,0 0 30 0,0 0 0 16,0 0 0-16,-3 8 0 0,3-5-30 0,0-3 8 15,-3 8-8-15,0 0 0 0,3-3 0 0,0 3 0 16,-3 0 0-16,0 2 0 0,0-4 12 0,3 2-3 15,-3-1-1-15,3 7 0 0,-3-9-8 0,0 6 0 0,0-1 0 16,0 3 0-16,0 1 8 0,0-1-8 0,0-3 0 0,0 1 8 16,0 0-8-16,0-1 0 0,0 1 0 0,0-3 0 15,3 0 0-15,-3-3 0 0,3 3 0 0,0-3 0 16,-3 0 0-16,3-5 0 0,0 0 8 0,0 6-8 16,0-6 0-16,0 0 0 0,0 0 0 0,0 0 8 15,3 8-8-15,-3-8 0 0,0 0 0 0,0 0 0 16,0 0 0-16,0 0 0 0,0 0 0 0,0 0 0 15,0 0-87-15,0 0-22 16,0 0-5-16,0 0-1 0</inkml:trace>
  <inkml:trace contextRef="#ctx0" brushRef="#br0" timeOffset="-136216.41">7044 5739 691 0,'0'0'61'0,"0"0"-49"0,0 0-12 15,0 0 0-15,0 0 196 0,0 0 37 16,0 0 7-16,0 0 2 0,0 0-116 0,0 0-23 16,0 0-5-16,0 0-1 0,0 0-27 0,0 0-6 0,0 0 0 15,0 0-1-15,0 0-7 0,0 0-2 16,0 0 0-16,0 0 0 0,0 0-10 0,0 0-1 0,6-3-1 0,0 1 0 16,0-4-28-16,-3 4-6 0,-3 2 0 0,9-3-8 15,-3 0 19-15,0 1-3 0,-6 2-1 0,6-3 0 16,0 3-15-16,0 0 0 0,0 0 0 0,0 0 0 15,-3 0 12-15,0 0-4 0,3 0-8 0,0 0 12 16,-6 0-12-16,3 0 0 0,6 3 0 0,-6-1 0 16,-3-2 0-16,3 3 0 0,3 2 0 0,-6-5 0 0,-6 3 0 0,6 2 0 15,0 0 8-15,0-2-8 0,0-3 0 0,0 5 8 16,3 1-8-16,-3-6 0 0,0 0 12 0,0 5-4 16,-3 3-8-16,3 0 12 0,-3 2 0 0,0-7-1 15,0 8 0-15,-3-9 0 0,0 6 7 0,3-2 2 16,-3 1 0-16,0-1 0 0,-3 2-8 0,3-3 0 15,0 3-1-15,3 0 0 0,-3 2-11 16,0-2 8-16,0 0-8 0,-3 6 8 0,6-6-8 16,-3-1 0-16,-3 1 0 0,3-2 0 0,0 4 0 0,3-2 0 15,1 0 0-15,-4 0 0 0,3 3 0 0,0-1 0 16,-3-7 10-16,6 7-10 0,0-10 8 0,-3 3-8 16,0 5 0-16,3-8 0 0,0 0 8 0,-3 5-8 15,3-5 0-15,0 0 0 0,0 0 24 0,0 0 2 16,0 0 0-16,3 6 0 0,-3-6-8 0,0 0-2 15,6 2 0-15,0 1 0 0,3 0-7 0,-4-3-1 0,-5 0-8 16,9 0 12-16,3 0 3 0,-3 0 0 0,-3 0 0 16,0 2 0-16,6-4-2 0,-3-1 0 0,0 0 0 0,-3 3 0 15,-6 0-5-15,6 0 0 0,3 0-8 0,0-2 12 16,-3 2-12-16,-6 0 11 0,0 0-11 0,0 0 10 16,0 0-10-16,0 0 8 0,6 0-8 0,0 0 8 15,-6 0-8-15,6 0 0 0,2 0 0 0,-8 0 0 16,0 0 0-16,6 2 8 0,0-2-8 0,-6 0 0 15,9 0 0-15,-3 0 0 0,-6 0 8 16,9 0-8-16,-3 3-144 16,-6-3-30-16</inkml:trace>
  <inkml:trace contextRef="#ctx0" brushRef="#br0" timeOffset="-133588.68">11655 5440 172 0,'0'0'8'0,"0"0"1"0,0 0-9 0,0 0 0 16,0 0 0-16,0 0 0 0,0 0 286 0,0 0 55 16,0 0 11-16,0 0 3 0,0 0-202 0,0 0-40 15,9-3-8-15,-3-2-1 0,0 2-54 0,3 1-10 16,-3-4-3-16,-6 6 0 0,3 0 2 0,-3 0 0 0,3-8 0 16,3 6 0-16,0-1-4 0,0-2-1 0,0 0 0 0,-3 2 0 15,3-2-2-15,-1-1 0 0,1 4 0 0,0-9 0 16,3 6-14-16,0-3-3 0,0 0-1 0,0 0 0 15,3 0-5-15,-3-3-1 0,3 3 0 0,0 3 0 16,-3-8-8-16,3 5 0 0,-3-3 0 0,-1 1 8 16,1-1-8-16,0 1 0 0,-3 2 9 0,3-3-9 15,-3-2 0-15,0 2 0 0,0 1 0 0,-3 2 0 16,3-5 0-16,-3 5 0 0,0-3 0 0,-3 1 8 0,3 2-8 16,-3 0 8-16,0-3-8 0,0 3 8 15,-3 0-8-15,3 3 0 0,-3 0 8 0,0 2-8 16,3-2 9-16,-6 2-9 0,3 0 12 0,-3 1-12 0,0 2 13 0,3 0-4 15,-3 0-1-15,0 0 0 0,-3 2-8 16,3-2 12-16,-3 3-12 0,1 5 12 0,2-5-12 0,-3-1 8 16,0 6-8-16,0-3 8 0,0 6-8 0,-3 0 12 15,3-6-12-15,-3 6 12 0,0-1-12 0,3 1 8 16,-3 2-8-16,0 0 8 0,-2 0-8 0,2 1 0 16,0 1 9-16,3 1-9 0,-3 0 0 0,3 3 9 15,-3-1-9-15,0 3 0 0,0-5 0 0,0 3 0 16,0 5 0-16,4 2 0 0,-1-7 0 0,-3 4 0 15,3 1 0-15,0 0 0 0,0-3 9 0,0 0-1 16,0 3-8-16,0-3 12 0,3 1-12 0,-3-4 0 16,0 1 0-16,3 2 0 0,0-5 0 0,0-1 0 15,0 4 0-15,1-8 0 0,-1 7 0 0,3-5 0 16,-3-2 8-16,3 2-8 0,-3 0 0 0,3-2 0 16,-3-6 0-16,3 6 0 0,0-3 0 0,0 2 0 15,3-2 0-15,0-2 0 0,-3 2 0 0,0-6 0 16,3-2 0-16,0 0 0 0,0 5 8 0,0-5-8 15,0 0 0-15,0 0 9 0,0 0-9 0,0 0 8 0,0 0-8 0,0 0 8 16,0 0 2-16,0 0 0 0,0 0 0 0,0 0 0 16,0 0-2-16,6-5 0 0,3-3 0 0,-3 3 0 15,0-3-8-15,3 3 12 0,-3-3-12 0,3 0 12 16,-1 0-12-16,1 0 10 0,0 3-10 0,0-9 10 16,3 7-10-16,-3-1 0 0,0 0 0 0,3 0 0 15,0 0 0-15,3 0 0 0,-3 0 0 0,-1 3 8 16,1-3-8-16,-3 5 8 0,3-2-8 0,-3 2 8 15,0-2-8-15,-3 5 0 0,0-6 0 0,0 4-11 0,0 2 11 16,0-3 0-16,-6 3 0 0,6 3 0 16,0-3 0-16,-6 0 0 0,0 0 0 0,0 0 0 0,6 2 0 0,-6-2 0 15,0 0 10-15,0 0-10 0,3 8 0 16,-3-8 0-16,0 6 0 0,0 2 0 0,-3 0 0 16,0-3 0-16,0 3 0 0,0-3 0 15,0 3 0-15,0-3 0 0,0 3 0 0,0-2 0 0,-3 2 9 0,3-1-9 16,0-1 8-16,0 2-8 0,0 0 0 0,0 0 0 15,0-3 0-15,0 3 0 0,0-3 12 0,0 3-4 16,0 0 0-16,0 0 0 0,3-8 19 0,0 8 3 16,0 0 1-16,-3 2 0 0,3-4-31 0,3 2 0 15,-3 0 0-15,0-3 0 0,3 0 8 0,-3-5 1 16,0 0 1-16,3 5 0 0,3 1-10 0,-3-4 0 0,3 4 0 16,0-6 8-16,-6 0-8 0,6 2 8 15,0-4-8-15,0 2 8 0,0 2-8 0,3-2 0 0,3-2 9 16,-3 2-9-16,-3-3 0 0,2-2 9 0,-2-1-9 15,3 4 0-15,0-1 0 0,-3 3 0 0,3-3 0 16,-3-2-9 0,3 3-194-16,-9 2-38 0</inkml:trace>
  <inkml:trace contextRef="#ctx0" brushRef="#br0" timeOffset="-132641.62">11860 6003 1422 0,'0'0'31'0,"0"0"6"0,0 0 2 0,0 0 1 0,3-5-32 0,-3 5-8 16,3-3 0-16,0-2 0 0,3 3 76 0,0-4 12 15,-3 1 4-15,3 2 0 0,-3-2-27 0,0 0-5 16,3 2 0-16,0-2-1 0,-3-1-7 0,3 4-2 16,0-6 0-16,0 5 0 0,0 1-14 0,0-4-4 0,0 1 0 0,-3 0 0 15,6-1-12-15,0-1-2 0,-3-1-1 0,0 0 0 16,2 2-9-16,-2-4-8 0,3-1 12 0,3 3-12 15,-6 0 12-15,0 0-12 0,3-2 12 0,-3 2-12 16,3 0 8-16,-3 3-8 0,3-3 0 0,-3 0 0 16,0 5 30-16,0 0 2 0,0-4 1 0,0 4 0 15,-3 0-20-15,0 1-4 0,-3 2-1 0,0 0 0 16,0 0 4-16,0 0 1 0,0 0 0 0,0 0 0 16,0 0-13-16,0 0 8 15,0 0-8-15,0 8 0 0,-3-1 10 0,3-1-10 0,-3 2 10 0,3 2-10 16,-6 1 16-16,3-3-2 0,-3 2-1 0,3 4 0 15,-3 1 7-15,0 1 0 0,-3-2 1 0,3-1 0 16,3 3-21-16,-3-3 0 0,0 3 0 0,0-3 0 0,3 3 0 16,0-6-15-16,0 4 4 0,0-4 1 0,0 1 10 15,3-3 0-15,-3 0 0 0,3-8 0 16,0 0 0-16,0 5 0 0,0-5 0 0,0 0 0 0,0 0 0 0,0 0 0 16,0 0 0-16,0 0-8 15,0 0-182-15,0 0-36 0</inkml:trace>
  <inkml:trace contextRef="#ctx0" brushRef="#br0" timeOffset="-131459.6">12369 5800 576 0,'0'0'51'0,"0"0"-41"16,0 0-10-16,0 0 0 0,0 0 151 0,0 0 28 15,0 0 5-15,0 0 2 0,0 0-75 0,0 0-15 16,0 0-4-16,6-6 0 0,-6 6-30 0,9-2-6 16,-9 2-2-16,0 0 0 0,6-6-19 0,0 1-4 15,0 0-1-15,-6 5 0 0,0 0 9 0,6-5 1 16,0-1 1-16,0 4 0 0,-3-4-13 0,3 1-4 15,-3 0 0-15,3-1 0 0,-6 6 13 0,3-5 3 16,3 0 0-16,-3 0 0 0,3-3-26 0,-3 5-5 16,0-5-1-16,-3 3 0 0,6 5 5 0,-3-8 1 15,0 3 0-15,-3-1 0 0,0 4-6 0,3-4 0 16,-6 1-8-16,3 5 12 0,0-5 17 0,0 5 3 16,-6-6 1-16,0 4 0 0,0-1-17 0,6 3-3 15,0 0-1-15,-6 0 0 0,0 0-4 0,0 0-8 0,0 3 11 0,0-1-11 16,0 1 17-16,3 2-3 0,-3 1-1 0,0-1 0 15,0-2-3-15,0 5-1 0,0-1 0 0,0 1 0 16,-3 3-9-16,1-3 12 0,-1 3-12 0,0-1 12 16,0 3-12-16,0-2 0 0,0 7 0 0,0-4 0 15,-3-4 0-15,3 6 8 0,-3 0-8 0,3 3 0 16,0-4 0-16,0 1 0 0,0 0 0 0,1-3 0 16,-1 1 0-16,3-1 0 0,-3 0 0 15,0 0 0-15,6 1 0 0,-6-4 0 0,6 1 8 0,-3-1-8 16,3 1 0-16,0-3 0 0,0-3 0 0,0 3 0 15,3-3 0-15,0-5 0 0,0 0 0 0,0 0 0 16,0 0 0-16,0 0 0 0,0 0 0 0,0 0 8 16,0 0-8-16,0 0 0 0,0 0 0 0,0 0 8 15,0 0-8-15,0 0 10 0,0 0-10 0,0 0 10 0,0 0-10 0,0 0 8 16,6-2-8-16,3-1 8 0,-3-2-8 16,0-1 0-16,0 1 9 0,3-3-9 15,-3 0 8-15,3 3-8 0,-3-3 8 0,3 3-8 16,-4-1 0-16,4 1 9 0,0-3-9 0,0 3 0 0,-3 0 8 15,0 2-8-15,3-2 0 0,-3 2 0 0,3 3 0 0,-9 0 0 16,6-5 0-16,3 2 0 0,0 3 0 16,0 0 0-16,-9 0 0 0,6 0 0 0,0 0 0 15,0 0 0-15,-6 0 0 0,6 5 0 0,-6-5 0 0,5 3 0 16,-2 2 0-16,-3-5 0 0,0 0 0 0,6 8 0 16,-3 0 0-16,-3-8 0 0,0 6 8 0,0 1-8 15,3-4 0-15,-3 5 0 0,-3-3 0 0,3 3 0 16,0-8 0-16,0 8 0 0,-6-2 8 0,6-6-8 0,-3 7 0 15,0-1 0-15,0-1 0 0,1 3 0 16,-1-3 0-16,-3-2 0 0,3 2 8 0,-3 3-8 16,3-8 0-16,-3 5 0 0,3-2 8 0,3-3-8 0,0 0 0 0,-6 5 0 15,3-2 0-15,3-3 0 0,0 0 0 0,0 0 0 16,-6 3 0-16,6-3 0 0,0 0 0 0,0 0 0 16,0 0 0-16,0 0 0 0,0 0 0 0,0 0 0 15,0 0 0-15,0 0 0 0,0 0 0 0,0 0 0 16,0 0 0-16,0 0 0 0,0 0 0 0,0 0 0 15,0 0 0-15,6 5 0 0,0-2 0 0,-6-3 0 16,0 0 12-16,3 5 0 0,3 0-1 0,0 0 0 16,-6-5 2-16,0 0 1 0,6 8 0 0,-6-8 0 15,0 0-1-15,3 3 0 0,3 0 0 0,-1 2 0 16,-5-5 0-16,6 3 0 0,-6-3 0 0,3 5 0 16,-3-5-5-16,6 3-8 0,-6-3 11 0,9 2-11 15,-9-2 12-15,3 3-12 0,-3-3 12 0,9 0-12 0,-3 3 9 0,-6-3-9 16,0 0 0-16,6 0 9 0,-6 0-9 0,6 0 0 15,-6 0 9-15,0 0-9 16,0 0-35-16,3 2-11 0,-3-2-2 0,0 0-1248 0</inkml:trace>
  <inkml:trace contextRef="#ctx0" brushRef="#br0" timeOffset="-125495.18">14429 6543 172 0,'0'0'8'0,"0"0"1"0,0 0-9 0,0 0 0 0,0 0 0 0,0 0 0 16,0 0 81-16,0 0 15 0,0 0 2 0,0 0 1 15,0 0-52-15,0 0-11 0,0 0-1 0,0 0-1 16,0 0-26-16,0 0-8 0,0 0 0 0,0 0 0 16,0 0 8-16,0 0-8 0,0 0 0 0,0 0 0 0,0 0 56 0,0 0 4 15,0 0 0-15,0 0 1 0,0 0 21 0,0 0 4 16,0 0 1-16,0 0 0 0,0 0-11 0,0 0-1 15,0 0-1-15,0 0 0 0,0 0-13 0,0 0-2 16,0 0-1-16,0 0 0 0,0 0 1 0,0 0 0 16,0 0 0-16,0 0 0 0,0 0-7 0,0 0 0 15,0 0-1-15,0 0 0 0,0 0-1 0,0 0 0 16,0 0 0-16,0 0 0 0,0 0-32 0,0 0-6 0,0 0-2 0,0 0 0 16,0 0 10-16,0 0 1 15,0 0 1-15,0 0 0 0,0 0 2 0,0 0 0 0,9-2 0 0,0 2 0 16,0-3-11-16,-3 0-1 0,0 1-1 0,3-4 0 15,-3 4-11-15,3-1 10 16,0-5-10-16,0 3 10 0,0-1-10 0,-1-1 8 16,1-1-8-16,0 2 8 0,0-2-8 0,0 6 0 0,0-9 0 15,0 1 8-15,0 2-8 0,-3-3 0 16,3 3 9-16,0-2-9 0,0-1 0 0,0 3 0 0,-6-3 0 0,6 6 0 16,-6-5 0-16,2-1 0 0,-2 3 0 0,3 0 8 15,-3-3-8-15,0 4 0 0,0-1 0 0,0 0 0 16,-3 0 0-16,3 0 0 0,-3 3 0 0,3-3 8 15,-3 5-8-15,0-5 0 0,0 8 0 0,0-8 0 16,0 3 0-16,0-1 9 0,-3 1-9 0,0 3 0 0,3 2 9 16,-3-6-9-16,-3 1 0 0,0 2 9 0,0 3-9 0,4-2 0 15,-4 2 0-15,0-3 0 0,0 3 0 0,-3 3 8 16,3-3-8-16,-3 2 0 0,0 1 8 0,0 0-8 16,0-1 8-16,0 4-8 0,-3-4 18 0,0 3-2 15,0 1 0-15,3 2 0 0,-2 0 7 0,-1 2 1 16,0-2 0-16,0 3 0 0,0 2-24 0,0-2 0 15,3 2 0-15,-6 3 0 0,6-3 0 0,0 0 8 16,3 6-8-16,-3-1 11 0,-2-5-11 0,2 6 0 16,0-1 0-16,0 1 0 0,0-3 0 0,0 2 0 15,0 1 0-15,0-3 0 0,0 2 0 0,0 1 0 16,0-3 0-16,3 2 0 0,-3 3 0 0,3 1 0 16,-2-9 0-16,2 5 0 0,-3 3 0 0,3 1 0 15,0-4 0-15,0 1 0 0,0-1 0 0,0 1 0 16,0-1 0-16,0-2 0 0,0 0 0 0,0-3 0 15,0 0 0-15,3 1 0 0,-3-4 0 0,0 1 0 0,3-1 0 16,0-2 0-16,-3 0 0 0,3 0 0 0,0-3 0 16,3 1 0-16,-3-1 0 0,3-5 0 0,0 0 0 0,0 0 0 15,-3 8 0-15,3-8 0 0,0 0 0 0,0 0 0 16,0 0 0-16,0 0 0 0,0 5 0 0,0-5 0 16,0 0 8-16,0 0-8 0,0 0 8 0,0 0-8 15,0 0 8-15,3-5-8 0,3 0 0 0,0-3 8 16,-3 0-8-16,3 3 0 0,3-6 0 0,0 3 0 15,-3-5 0-15,3 0 0 0,3 2 0 16,-3-5 0-16,0 0 0 0,0 3 8 0,3 2-8 0,-4-2 0 16,4 0 0-16,0 0 0 0,-3 5 0 0,3-3 0 15,-3-2 0-15,0 5 0 0,3 0 0 0,0 0 0 16,-3 0 0-16,3 3 0 0,-3 0 0 0,-3-1 0 16,-1 4 0-16,-2-1 0 0,6 0 0 0,-3 1 8 0,0 2-8 0,-3-3 8 15,-3 3-8-15,6-3 8 0,0 3-8 0,0 3-9 16,-6-3 9-16,6 0-13 0,0 3 13 0,-6-3 0 15,0 0 0-15,6 2 0 0,-6-2 0 0,3 3 0 16,-3-3 0-16,3 8 0 0,-3-8 0 0,3 5 0 16,-3 1 0-16,0-1 0 0,-3 0 0 0,3 3 0 15,-6 0 0-15,3 0 0 0,-3 0 0 0,3 3 0 16,-6-4 0-16,3 4 0 0,0 0 16 0,-3-1 7 16,6 1 1-16,3 2 0 0,-3-2-33 0,-3-1-7 15,0 3 0-15,1-2-1 0,2 0 17 0,0 2 0 16,-3-5 0-16,3 2 0 0,0-2 0 0,3 0 0 15,-3 3 11-15,0-6-11 0,3-5 19 0,0 0-3 0,0 8-1 16,-3 0 0-16,3-8-15 0,0 0 0 16,6 5 0-16,-6-5-10 0,0 6 19 0,3-1 4 15,-3-5 1-15,6 2 0 0,3 1-22 0,-4 0-5 16,1-3-1-16,0 2 0 0,0-2 14 0,-6 0 0 16,3-2 0-16,3 2 0 0,0 0 0 0,3-3 0 0,0 0 0 0,-3 1 0 15,6-1 9-15,-6 1 5 0,0 2 1 0,3-3 0 16,-3 0-170-16,0 1-33 15,-6 2-8-15</inkml:trace>
  <inkml:trace contextRef="#ctx0" brushRef="#br0" timeOffset="-124590.79">14566 7025 518 0,'0'0'23'0,"0"0"5"0,0 0-28 0,0 0 0 0,0 0 0 0,0 0 0 15,3-6 257-15,-3 6 47 0,0 0 8 0,6-5 3 16,-3 0-188-16,-3 5-38 0,6-3-7 0,0 1-2 15,-3-4-19-15,-3 6-4 0,6-5-1 0,0 2 0 16,-3-2-34-16,-3 5-7 0,0 0-2 0,6-3 0 16,0-2 41-16,-6 5 8 0,0 0 2 0,0 0 0 15,3-5-52-15,-3 5-12 0,0 0 0 0,0 0 0 16,6 0 33-16,-6 0 4 0,6 0 1 0,-6 0 0 16,0 0-28-16,6 0-10 0,-6 0 0 0,0 0 9 0,6 0-9 0,-6 0 8 15,0 0-8-15,0 0 8 0,5 2-8 0,-5-2 10 16,0 0-10-16,3 3 10 0,-3-3 1 0,6 5 0 15,-6-5 0-15,3 8 0 0,-3-2-11 0,0-6 0 16,0 0 0-16,0 5 0 0,0 5 0 0,0-4 0 16,-3 4 9-16,3-4-9 15,-3-1 0-15,0 0 0 0,3 1 0 0,-3 1 0 0,1-1 0 0,-1 2 0 16,0-3 0-16,-3 3 0 0,0 0 0 0,0-3 0 16,3 3 0-16,0-3 0 0,-3 3 0 0,0-2 0 15,0 2 0-15,3-3 0 0,-3 0 0 0,0 0 0 16,0 3 0-16,0-2 0 0,0-1 29 0,0-2 2 15,0 2 0-15,0 0 0 0,0-2 1 0,3-1 1 16,3-2 0-16,-6 3 0 16,3 5-48-16,0-5-9 0,0 2-3 0,3-5 0 0,0 0 27 0,0 0 0 15,0 0 0-15,0 0 0 0,0 5 0 0,0-5 0 16,0 0 0-16,0 0 0 0,0 0 0 0,0 0 0 0,0 0 0 0,3-2 0 16,6-4 0-16,-6 6 0 0,-3 0 0 0,0 0 0 15,0 0 0-15,9-5 0 0,-3 0 0 0,-6 5 0 16,0 0 0-16,6 2 0 0,0-2 0 0,-6 0 0 15,0 0 0-15,9 0 0 0,-3 3 0 0,-6-3 0 16,3-8-32-16,-3 8-5 0,6 0-1 0,0 5 0 0,-3-2 62 16,-3-3 12-16,6-5 2 0,-6 5 1 15,6 8-31-15,0-3-8 0,-6-5 0 0,6 5 0 0,0 1 24 16,-6-6 0-16,0 0 0 0,0 0 0 0,6 2-24 16,-6-2 0-16,6 3 0 0,-6-3 0 0,0 0 0 0,6-3-10 15,-1 1 1-15,-5 2 0 16,6-3 9-16,-6 3 0 0,6 5 0 0,0 0 0 0,-6-5 0 0,3 3 8 15,3 0-8-15,-6-3 0 16,6-3-94-16,0 0-23 0,-3 3-5 0,3-5-1027 16</inkml:trace>
  <inkml:trace contextRef="#ctx0" brushRef="#br0" timeOffset="-123309.85">14873 6953 1267 0,'0'0'28'0,"0"0"5"0,0 0 2 0,0 0 1 0,0 0-36 0,0 0 0 15,0 0 0-15,0 0 0 0,0 0 58 0,0 0 5 16,0 0 1-16,0 0 0 0,0 0 0 0,0 0 0 16,0 0 0-16,0 0 0 0,0 0 1 0,0 0 1 15,6-2 0-15,-6 2 0 0,3-6-9 0,3 1-1 16,-6 5-1-16,6-3 0 0,0-2-8 0,0 0-2 16,-4 0 0-16,7 2 0 0,-3-2-9 0,-3-1-1 15,3 1-1-15,0 2 0 0,0-2-8 0,-3 0-2 16,6 2 0-16,-6-2 0 0,3 2-9 0,3-2-3 15,-3 5 0-15,3-3 0 0,-3 1-12 0,0-1 9 16,0-2-9-16,-6 5 8 0,6 0-8 0,-6 0 0 16,6-3 9-16,3 0-9 0,-4 3 0 0,-5 0 9 15,0 0-9-15,0 0 0 0,0 0 9 0,0 0-9 16,9 0 0-16,-9 0 9 0,0 0-1 0,6 6-8 16,0-1 12-16,-6-5-4 0,3 8-8 0,-3 0 0 0,3 0 0 0,-3 0 0 15,-3 0 0-15,0 0 0 0,3 2 0 0,-3-2 0 16,0 0 53-16,-3-3 9 0,3 6 2 0,0-3 0 15,-2 2-52-15,2-2-12 0,0-2 0 0,0 2 0 16,0 0 0-16,0-1 0 0,-3 1 0 0,3-2 0 16,0-1 0-16,3 0 0 15,-3-2 0-15,3-3 0 0,0 0 0 0,0 0 0 0,0 0 0 0,0 0 0 16,0 0 0-16,0 0 0 0,0 0 0 0,0 0 0 16,0 0 0-16,0 0 0 0,0 0 0 0,0 0 0 0,6-3 0 0,0 1 0 15,0-4 0-15,0 4 0 16,0-4 0-16,-1 1 0 0,1 0 0 0,0 0 0 15,0-1 0-15,-3 1 0 0,0 0 0 0,3-1 0 0,0 1 0 16,0 0 0-16,0-3 0 0,0 3 0 0,0-1 0 16,-3-2 0-16,3 3 0 0,0-3 0 15,0 3 0-15,0 0 0 0,0-1 0 0,0 1 0 0,0 2 0 0,-6 3 0 16,3-5 0-16,-3 5 0 0,0 0 0 0,6 0-8 16,-3-3 8-16,-3 3-13 0,6-2 13 0,-6 2 8 15,0 0 0-15,5 2-8 0,-5-2 0 0,0 0 0 16,6 6 0-16,-3-4 0 0,3 4 0 0,-6-6 0 15,0 8-12-15,0-1 3 0,0 1 9 0,0 0 0 16,0-2 0-16,0 2 0 0,0-1 0 0,0 1 0 16,0-2 0-16,-3 2 0 0,3-3 0 0,-3 3 0 0,0 0 0 0,0 0 8 15,-3 0-8-15,6-3 0 16,-2 0 0-16,2-2 0 0,0 2 0 0,-3 1 0 0,3-6 0 0,0 0 8 16,0 0-8-16,0 0 0 0,0 0 8 0,0 0-8 15,0 0 0-15,0 0 0 0,0 0 0 16,0 0 0-16,0 0 0 0,0 0 8 0,0 0-8 0,5-6 0 15,4 1 0-15,-3 0 0 0,0-3 0 16,0 0 0-16,0 0 0 0,0-3 0 0,0 3 0 0,0-2 0 16,3 2 0-16,-3 0 0 0,0 0 8 0,3 0-8 15,0 0 0-15,-3 0 8 0,0 3-8 0,0-3 0 16,3 3 0-16,-6 2 0 0,5-2-10 0,-2 2 10 16,0 0 0-16,0 1 0 0,0-1 0 0,0 0 0 15,0 3 0-15,-6 0 0 0,0 0 0 0,0 0 0 0,0 0 0 0,0 0 0 16,0 0 0-16,0 0 0 0,0 0 0 0,0 0 0 15,0 6 0-15,0 2 0 0,0-8 0 0,0 8 0 16,3 0 0-16,-3 2 0 0,0-2 0 0,-3 0 0 16,0-3 0-16,3 3 0 0,0 0 0 0,0 0 0 15,0-3 0-15,-3 3 0 0,6-2 0 0,-6 2 0 16,0-1 0-16,3-1 0 0,0-6 0 0,0 8 0 16,0-8 0-16,0 0 0 15,0 5 44-15,3 0 16 0,-3 1 4 0,0-1 0 0,3-2-52 0,0 2-12 16,0-3 0-16,-3-2 0 0,0 0 0 0,0 0 0 15,3 6 0-15,0-4 0 0,3 4 0 0,-3-6 0 16,-3 0 0-16,6 2 0 0,0 1 0 0,0-3 0 16,-3 0 0-16,3 0 0 15,0 0-48-15,0 0-13 0,-3 0-3 0,3-3-1254 0</inkml:trace>
  <inkml:trace contextRef="#ctx0" brushRef="#br0" timeOffset="-121619.02">11351 6858 460 0,'0'0'20'0,"0"0"5"0,3 0-25 0,0 0 0 16,-3 0 0-16,0 0 0 0,0-3 127 0,0 3 20 16,0 0 4-16,0 0 1 0,0 0-72 0,3-2-15 15,3-1-2-15,-6 3-1 0,0 0-7 0,0 0-2 0,0-3 0 0,3 1 0 16,-3 2 3-16,0 0 1 0,0 0 0 0,0 0 0 15,0 0 2-15,0 0 0 0,0 0 0 0,3 0 0 16,3 0-6-16,-3 0-1 0,-3 0 0 0,6-3 0 16,-3 3-3-16,0-3-1 0,6-2 0 0,-6 5 0 15,3-2-8-15,-3-1-3 0,6 0 0 0,-3-2 0 16,3 2-12-16,-3-2-2 0,0 0-1 0,3-3 0 16,0 0-6-16,0 0-2 0,-4 3 0 0,4-3 0 15,0 0-6-15,0 0-8 0,0-3 11 16,3 3-11-16,-6 0 9 0,3 0-9 0,0-2 0 0,0 2 9 15,0 0-9-15,0 0 8 0,3-3-8 0,-1 4 8 16,-2-4-8-16,3 0 0 0,-3 3 0 0,3-2 0 0,-3 2 0 16,0 0 10-16,-3-3-10 0,0 3 10 0,0 0-10 0,0-2 0 15,0 5 0-15,-3-6 0 0,3 3 0 0,-3-2 0 16,3-1 0-16,-3 3 0 0,0 0 0 0,0 3 0 16,-3-3 0-16,3 0 0 0,-3-3 0 0,0 6 0 15,0 0 8-15,-3-3-8 0,0 5 0 0,0-2 0 16,0 0 0-16,-3-1 8 0,3 4-8 0,-3 2 0 15,3-3 0-15,3 3 0 0,-3 0 8 0,-3 0-8 16,-3 3 8-16,3-3-8 0,0 5 0 0,0-2 0 16,-3 2 0-16,0-3 0 0,3 4 0 0,-3 2 0 15,0-3 0-15,3 3 0 0,-2 0 0 0,-1 0 0 16,0 2 0-16,3 1 0 0,-6 2 0 0,3-2 12 16,0-1-12-16,0 6 12 0,0-3-12 0,0 3 8 0,0 0-8 15,0 0 8-15,0 3-8 0,0 2 0 16,1-3 9-16,-4 3-9 0,3 3 0 0,-3-3 8 15,6 1-8-15,-6 1 0 0,0 1 0 0,0 0 0 16,0-3 0-16,3 0 8 0,-3 1-8 0,0-4 0 0,4 1 0 16,-1-1 0-16,0-5 0 0,0 3 0 0,0-3 0 0,3 1 0 15,-3 2 0-15,3-3 0 0,-6-3 0 0,6 1 8 16,-3 0-8-16,3-4 0 0,0 4 0 0,0-3 0 16,0 0 0-16,3-3 0 0,3-5 0 0,0 0 0 15,3 6 0-15,-3-1 0 0,3 0 0 0,-3-5 0 16,0 0 0-16,0 0 9 0,0 0-9 0,0 0 0 0,0 0 9 0,0 0-9 15,0 0 0-15,0-5 9 0,3-3-9 16,6 3 0-16,-3-6 9 0,3 3-9 0,0 0 0 0,3 0 0 16,3-2 0-16,-3-1 8 0,3 0-8 0,0 1 0 15,-1-1 0-15,1 1 0 0,0-4 0 0,0 7 0 16,-3-7 0-16,3 6 0 0,-6-2 0 0,3-1 0 16,0 1 0-16,-3-1 0 0,2 3 0 0,-5 3 0 15,3-3 0-15,0 3 0 0,-3-1 0 16,0 4 0-16,0-1 0 0,0 0 0 0,-6 3 11 15,0 0 4-15,6 3 1 0,-6-3 0 0,0 0-16 0,6 3 0 16,0 2 0-16,-3 0 0 0,3-2-10 0,-6-3-5 16,0 8-1-16,0 0 0 0,0-8 27 0,3 5 5 15,-3 3 0-15,0 0 1 0,0-3-26 0,-3 3-6 16,0 0-1-16,0 0 0 0,0-3 24 0,0 3 5 16,0 0 1-16,-3 3 0 0,3-3-14 0,-3 2-13 15,3-2 2-15,0 3 1 0,-3-3 22 0,3 2 5 0,-3-2 1 16,3 3 0-16,-3-1-9 0,3-2-1 0,3 0-8 0,-3 0 12 15,0-5 6-15,3 5 1 0,-3-3 0 0,3 3 0 16,0-3-8-16,0 1-2 0,0-1 0 0,0 0 0 16,0-5-9-16,3 6 12 0,-3-6-12 0,3 5 12 15,-3-5-12-15,6 0 8 0,0 0-8 0,0 0 8 16,0 2-8-16,0-2 8 0,3-2-8 0,-3-1 8 16,3 3-8-16,-3-2 0 0,0-4 0 15,3 4 8-15,0-4-8 0,0 4 8 0,0-1-8 16,-1 0 8-16,4-2-81 15,-6 2-17-15,3 3-3 0,-3-2-1119 0</inkml:trace>
  <inkml:trace contextRef="#ctx0" brushRef="#br0" timeOffset="-120949.21">11724 7168 230 0,'3'0'20'0,"0"0"-20"15,-1 0 0-15,1-3 0 0,0-2 263 0,0 2 48 16,0 3 9-16,0-3 3 0,3 3-159 0,-6 0-32 0,3-2-7 0,3-1-1 15,0 0-46-15,-3 1-10 16,-3 2-1-16,6-3-1 0,0 3-18 0,0-3-4 16,0 3-1-16,0 3 0 0,0-3-18 0,0 3-3 0,0-6-1 0,0 3 0 15,-6 0-7-15,0 0-2 0,6 3 0 0,-6-3 0 16,0 0-4-16,6 2-8 0,3 1 11 0,-9-3-11 16,0 0 15-16,0 0-4 0,0 0-1 0,6 5 0 15,0 1-10-15,-6-6 0 0,0 0 0 0,0 8 0 16,2 0 22-16,-2-3-1 0,-2 0 0 0,-1 3 0 0,0 0-6 0,-3 0-2 15,3 0 0-15,-3 0 0 0,3 0 4 16,-3-6 1-16,0 4 0 16,0-1 0-16,3 0-3 0,-3 1-1 0,0 1 0 0,0 1 0 0,0 0-14 0,-3 3 0 15,-3-3 0-15,6 2 0 0,-3 1 0 16,3 0 0-16,-3-3 0 0,1-1 0 0,2 1 34 0,-3 0 4 16,6 0 1-16,-3-2 0 0,3 2-21 0,3-8-4 15,-6 5-1-15,6-5 0 0,0 0-1 16,0 0-1-16,0 5 0 0,0 3 0 0,0-8-11 0,0 3 0 15,0-3 0-15,0 0 0 0,3 5 0 0,-3-5 0 16,6 5 0-16,0-2 0 0,0 0 0 0,3-1 0 16,-9-2 0-16,8 0 0 0,-8 0 0 0,12-2 0 15,-3 2 0-15,3 0 0 0,0-3 17 0,-6 3-1 16,-6 0-1-16,9-3 0 0,3 3-15 0,-6-2 0 16,3-1 0-16,-3 0 0 0,-6 3 0 0,9-2 8 15,0-1-8-15,-9 3 0 0,0 0-11 0,6-3-5 0,2 1 0 16,-8 2-1-16,0 0 17 0,0 0 0 15,6 0 0-15,-6 0 0 0,0 0 0 0,0 0 12 0,0 0-1 0,9-3-1 32,-9 3-67-32,0 0-14 0,0 0-2 0,0 0-747 0,0 0-148 15</inkml:trace>
  <inkml:trace contextRef="#ctx0" brushRef="#br0" timeOffset="-119206.86">12111 7123 1000 0,'0'0'44'0,"0"0"10"0,0 0-43 0,0 0-11 0,0 0 0 0,0 0 0 16,0 0 92-16,0 0 16 0,0 0 3 0,0 0 1 16,0 0-32-16,0 0-5 0,8 0-2 0,-2 0 0 15,-6 0-12-15,6 0-2 0,3 0-1 0,-3 0 0 16,0-3-7-16,0 0-2 0,-6 3 0 0,0 0 0 15,0 0-16-15,3-2-3 0,6-4-1 0,-3-2 0 16,3 3 0-16,-3 0 0 0,3 0 0 0,-3-1 0 16,3 1-9-16,0 0-3 0,0-3 0 0,-1 2 0 15,1 1-6-15,0 0-2 0,0 0 0 0,-3-1 0 0,3 1-1 0,-3 0 0 16,-3-1 0-16,3 1 0 0,0 0-8 0,-6 0 10 16,3-1-10-16,-3-2 10 0,0 6-10 0,0-4 10 15,-3 1-10-15,3 2 10 0,-3 1-10 0,0-1 12 16,-3 0-12-16,3 1 12 0,-3 2-3 0,-3 0 0 15,3 0 0-15,-3 0 0 0,0 2-1 0,0-2 0 16,1 6 0-16,-4-4 0 0,3 4 0 0,-3-4 0 16,0 4 0-16,0-1 0 0,6 0-8 0,0 1 8 15,0 1-8-15,-3-1 8 0,0 2 0 0,0-3 0 16,0 3 0-16,0 3 0 0,1-4-8 0,-1 1 0 16,0 3 0-16,3 0 0 0,0 2 0 0,0-3 0 15,-3 4 11-15,3-1-11 0,0 3 0 0,0 0 8 16,0-1-8-16,0 7 0 0,-3-7 0 0,6 4 8 15,-3 0-8-15,3-4 0 0,-3 1 8 0,3 0-8 16,-3 0 0-16,3-3 0 0,0 3 0 0,0-5 0 16,3-1 0-16,-5 1 0 0,5-3 0 0,-3 0 8 0,3 0-8 0,-3-3 0 15,3-5 0-15,0 0 0 0,0 0 8 0,0 0-8 16,0 0 0-16,0 0 9 0,0 0-9 0,0 0 8 16,0 0 3-16,0 0 0 0,0 0 0 0,0 0 0 15,0 0 1-15,0 0 1 0,6-3 0 0,-1-2 0 16,-2-3-26-16,-3 8-6 0,0 0-1 0,6-5 0 15,-3 0 42-15,-3 5 8 0,3-6 2 0,-3 6 0 16,3-5 0-16,-3 5 0 0,3-5 0 0,-3 5 0 16,0 0-32-16,3-6-16 0,-3 6 1 15,0 0 1-15,0 0 14 0,6-2 0 0,-3-4 9 0,0 1-9 16,0-3 9-16,3 3-9 0,0 0 8 0,-3 2-8 16,3-2 0-16,0-1 0 0,3-2 8 0,-3 3-8 15,0 3 0-15,0-4 0 0,3 4 0 0,3-4 0 0,0 4 0 16,-4-4 0-16,4-2 9 0,-3 0-9 15,-3 3 0-15,-3 0-15 0,6 2 3 0,-3 3 0 0,0-5 12 0,0 5 0 16,0-3 0-16,0 3 0 0,-6 0 0 0,6 3 0 16,-3 2 0-16,0 1 0 0,0 1 0 0,-3-7 13 15,0 0-2-15,0 0-1 0,6 6-10 0,-6-6 0 16,0 8 9-16,3-3-9 0,-3 3 0 0,0-8 0 16,0 0 0-16,0 8 0 0,-3-3 0 0,0 3 0 15,0-3 0-15,0 1 0 0,0-1 0 0,0 0 0 16,3-5 0-16,-3 3 0 0,-6 0 0 0,6 2 0 15,-3 0 0-15,3-2 0 0,3-3 0 0,-3 2 0 16,-3 4 0-16,6-6 0 0,0 0 0 0,0 0 0 16,0 0 0-16,0 0 0 0,0 0 0 0,0 0 0 15,0 0 0-15,0 0 0 0,0 0 0 0,0 0 0 16,0 0 0-16,0 0 0 0,0 0 0 0,0 0 0 16,0 0 0-16,0 0 0 0,0 0 0 0,0 0 0 15,0 0 0-15,0 0 0 0,0 0 0 0,0 0 0 0,0 0 0 0,0 0 0 16,0 0 0-16,0 0 0 0,0 0 0 0,0 0 0 15,0 0 0-15,0 0 0 0,0 0 0 0,6 5 0 16,0-2 0-16,-6-3 0 0,0 0 0 0,9 5 0 16,-9-5 0-16,9 3 0 0,-9-3 0 0,6 5 0 15,-3 3 0-15,-3-8 0 0,9 5 0 0,-3 0 0 16,-6-5 27-16,6 3 1 0,3 2 0 0,-9-5 0 0,6 3-12 16,-1 0-3-16,4-1 0 0,0 1 0 0,-9-3-5 15,9 3-8-15,-3-1 11 0,3 1-11 0,-9-3 8 16,0 0-8-16,9 3 0 0,0 2 0 0,-9-5 0 15,9 0 8-15,-9 0-8 0,9 2 0 0,0 1 0 16,-9-3 0-16,0 0 0 0,6 5-906 16,-6-5-181-16</inkml:trace>
  <inkml:trace contextRef="#ctx0" brushRef="#br0" timeOffset="-110214.83">14084 9895 1058 0,'0'0'47'0,"0"0"9"0,0 3-44 0,0-3-12 0,0 0 0 0,0 0 0 15,0 0 97-15,0 0 18 0,3-8 3 0,-3 8 1 16,0 0-38-16,0 0-7 0,9-8-2 0,-9 8 0 16,6 0-20-16,-6 0-4 0,6-8 0 0,0 3-1 15,-6 5-3-15,0 0-1 0,9 0 0 0,-9 0 0 0,6-5-3 0,0-1 0 16,0-2 0-16,-1 6 0 15,1-1-5-15,0 3-2 0,0 3 0 0,0-3 0 16,0-3-13-16,0 1-2 0,0-6-1 0,3 2 0 0,-6 6-8 0,3 0-1 16,0-2-8-16,0-4 12 15,0 4-12-15,0-6 0 0,0 0 0 0,0 0 0 0,0 3 0 0,-3 2 9 16,3 0-9-16,0-5 8 0,0 3-8 0,-1 0 0 16,1-3 0-16,0 3 0 0,0-1 0 0,3-2 0 15,-3 3 0-15,3-3 0 0,-3 3 0 0,0-3 0 16,0 3 0-16,0-3 8 0,3 0-8 0,0 2 0 15,-3-2-12-15,3 1 12 0,-3 1 0 0,3-2 0 16,-3 3 0-16,-1-3 0 0,-2 0 0 0,-3-2 0 16,6 4 0-16,-3-2 0 0,-3-2 0 0,3 2 0 15,0 3 12-15,0-6-4 0,0 3-8 0,-3 0 0 16,3 0 0-16,-3 3 0 0,0-3 8 0,0 3-8 16,-3-1 0-16,3 4 8 0,-3-4-8 0,3 1 0 0,0 5 9 15,0 0-9-15,0-5 14 0,-6-1-2 16,0 4 0-16,3-3 0 0,-3 2 20 0,4 3 4 15,-7 0 1-15,3 0 0 0,0-3-37 0,0 1-13 16,6 2 0-16,-9 5 0 0,3-5 21 0,0 5 4 16,-3-2 0-16,3-1 1 0,0 1-13 0,0 0 0 0,0-1 0 15,0 4 0-15,0-1 32 0,0-2 3 0,3 5 1 0,-3-3 0 16,0 0-24-16,0 3-12 0,0 0 12 0,1-3-12 16,-1 3 8-16,3 3-8 0,-9 7 0 15,3-7 9-15,0 0-9 0,3-4 0 0,0 4 9 16,-3 0 1-16,3-1 0 0,-3-2 0 0,3 3 0 15,-3-3-1-15,3 5 0 0,0-2 0 16,0 2 0-16,-3-3-9 0,4 1 0 0,-1 2 9 0,-3 0-9 16,0 3 0-16,3 0 0 0,-3 3 0 0,0-1 8 15,3 1-8-15,-3-1 0 0,0 1 0 0,3 2 0 0,-3 3 0 16,3-3 8-16,-3-3-8 0,3 1 0 0,0-3 0 0,0 2 0 16,-2-2 0-16,2 0 0 0,0-3 0 15,0 1 0-15,0-4 0 0,-3 1 8 0,3-1-8 16,0 1 0-16,0-1 0 0,3 4 0 0,-3-6 0 0,6 2-15 15,0 1 4-15,0-3 1 0,-3 0 10 0,3 2 14 16,-3-2-3-16,0 0-1 0,0 3-10 0,0-3 0 16,0 0 0-16,0-1 0 0,3 1 0 0,-3 0 0 15,3-2 0-15,0 2 0 0,-3-3 0 0,3-5-12 16,0 0 0-16,0 0 1 0,0 0 20 0,0 3 4 16,0-3 1-16,0 0 0 0,0 0-14 0,0 0 0 15,0-3 0-15,0 3 0 0,3 8 9 0,-3 0-9 16,3-6 8-16,-3-2-8 0,3-8-10 0,0 3-7 0,-3-3-2 15,0 0 0-15,6 0 19 0,0 0 0 0,0-2 0 16,0-1 0-16,3 3 16 0,0 0 6 0,0 0 2 16,3 1 0-16,0-4-24 0,-1 0 0 0,1 3 0 0,3-2 0 15,0-1 0-15,0 3 0 0,-3 0 0 16,3 0 0-16,-3 0 0 0,0 3 0 0,-1-5 0 16,1 2 0-16,0 0 0 0,-3 0 0 0,0 3 0 15,3-3 0-15,-3 0 0 0,0 2 0 0,0 1 0 0,-3 0 0 16,0-1 0-16,3 1 0 0,-3 0 0 0,0 2 0 15,0 1 0-15,-3-1 0 0,2 3 0 0,-2 3 0 16,0-3 0-16,0 2 0 0,0 1 0 0,0 0 0 16,-3-3 0-16,3 2 0 0,0 1 0 0,-3 2 0 15,0 0 0-15,0 1 0 0,0-1 0 0,-3 0 0 0,3 1 0 16,-3-1 0-16,0 3 0 0,3 0 0 0,-6 0 0 0,3 2 0 16,0-2 0-16,-2 0 0 0,2-3 0 0,-3 3 0 15,3 0 0-15,-3 0 0 0,3 0 0 0,0 0 0 16,-3 0 0-16,3 0 0 0,0-3 0 0,0 3 0 15,0 0 0-15,0 0 0 0,-3-3 0 0,3 3 0 16,3 0 0-16,-3 0 8 0,0 0-8 0,3-3 11 16,-3 3-11-16,3 0 12 0,0-2-4 0,0 2 0 15,3-3 0-15,-3 0 0 0,3 0 0 0,0 1-8 16,0-4 12-16,0 1-4 0,0 0-8 0,3-1 0 16,0-2 9-16,-3 3-9 0,3-3 0 0,0 0 9 15,0 0-9-15,0-3 0 0,0 1 8 0,-1 2-8 16,1 0 0-16,0 2 0 0,0 1 0 0,0 0 0 15,0-1 0-15,0-7 0 16,0-3-59-16,-3 0-18 0,3 3-4 0,-3-1-1203 0</inkml:trace>
  <inkml:trace contextRef="#ctx0" brushRef="#br0" timeOffset="-108809.09">14441 10438 1238 0,'6'-24'55'0,"-6"21"11"0,0 3-53 0,0 0-13 15,0 0 0-15,0 0 0 16,3 3 83-16,0-6 13 0,3 1 4 0,-6 2 0 0,0 0-37 0,0 0-7 16,0 0-2-16,6 2 0 0,-6-2-7 0,0 0-2 15,0 0 0-15,6 0 0 0,-6 0-1 0,0 0 0 16,3 3 0-16,-3-3 0 0,6 0 8 0,-6 0 0 16,0 11 1-16,0-1 0 0,0 1-3 0,0-3-1 15,0-8 0-15,-3 10 0 0,0 4-5 0,-3-1-2 16,3 3 0-16,0-3 0 0,0 3-8 0,-3 0-2 15,3-1 0-15,0-4 0 0,-3 2-10 0,3 1-2 16,-3 1-1-16,6 4 0 0,-3-3-4 0,0 0-1 0,3 2 0 16,-3-2 0-16,3 3-2 0,-3-9-1 0,3-10 0 0,0 13 0 15,-3 11-11-15,-3 3 8 0,3-6-8 0,-3-5 8 16,3-3-8 0,1 0-16-16,-4 0 4 0,0 1 1 0,3-4 24 0,-3 1 5 0,0-3 1 15,-3 2 0-15,3-2-6 0,0 0-1 0,-3-3 0 16,9-5 0-16,0 0 4 0,0 0 1 15,-9-2 0-15,9 2 0 0,-12-3-2 0,3-2-1 0,6-3 0 0,-3-3 0 16,0-2-14-16,3 0 9 0,0 0-9 0,3-1 8 16,0-1-8-16,0-1 0 0,3 2 0 0,0 4 0 15,-3 2 8-15,3 0-8 0,0-8 0 0,3 6 8 16,-3 2-8-16,3 0 10 0,-3 0-10 0,3-3 10 16,0-2-10-16,3 0 0 0,-3-1 0 0,3 1 8 0,3 0-8 15,0-3 0-15,-3 0 0 0,2 3 0 0,-5 2 0 16,3 1 0-16,-3-1 0 0,3-2 0 15,3 2 0-15,-3 1 0 0,3-1 0 0,-3 3 0 16,3-2 0-16,-3 2 0 0,0-3 0 0,0 1 0 0,-3-1-12 16,3 1-4-16,-4 2 0 0,1 0-1 15,0-3-123-15,0 0-25 0,-3 1-5 16</inkml:trace>
  <inkml:trace contextRef="#ctx0" brushRef="#br0" timeOffset="-108614.45">14542 10128 806 0,'0'0'72'0,"0"0"-58"0,0 0-14 0,0 0 0 16,0 0 330-16,0 0 63 0,0 0 13 0,0 0 2 16,0 0-254-16,0 0-51 0,0 0-11 0,0 0-1 15,0 0-63-15,0 0-13 0,6 0-3 0,-3 0 0 16,-3 0-12-16,6 0 0 0,-6 0 0 0,0 0-780 15,0 0-160-15</inkml:trace>
  <inkml:trace contextRef="#ctx0" brushRef="#br0" timeOffset="-107455.7">14661 10470 1497 0,'0'0'66'0,"0"0"14"0,0 0-64 0,0 0-16 0,0 0 0 0,0 0 0 15,0 0 102-15,0 0 17 16,0 0 3-16,0-6 1 0,3 1-47 0,-3 0-10 0,3-1-2 0,0 1 0 16,0 2-10-16,-3-2-2 0,3-3-1 0,0-2 0 15,0 2-7-15,0-3 0 0,3 3-1 0,-3-2 0 16,0-1-3-16,0 3-1 15,3-2 0-15,0 2 0 0,0 0-31 0,0-3-8 0,-3 6 0 0,3-3 0 16,3 3 29-16,-3-1 5 0,0 4 1 0,3-4 0 16,-6 6-5-16,3-5-1 0,-3 2 0 0,5 3 0 15,-2 0-29-15,0 0 0 0,0 3 0 0,-3 0 0 16,3-3 0-16,-3 2 0 0,3 4 0 0,0-1 0 0,-6-2 0 0,6 2 0 16,-3 0 0-16,0-2 0 0,-3-3 0 0,0 0 0 15,6 8 0-15,-6 2 0 0,0-2 0 0,0 0 0 16,-3 3 0-16,0-1 0 0,3-2 0 0,-3 5 0 15,0-5 0-15,-3 6 0 0,3-4 0 0,0-2 0 16,0 0 0-16,0 0 0 0,0 0 57 0,3 3 6 16,-3-6 1-16,0 5 0 0,3-4-52 0,-3 2-12 15,3-8 0-15,0 0 0 0,0 0 0 0,0 0 0 16,0 0 0-16,0 0 0 0,0 0 0 0,0 0 0 16,0 0 0-16,3-3 0 0,3 0 0 15,-3-2 0-15,3 0 0 0,0-3 0 0,0 3 0 0,0-3 0 16,0-6 0-16,0 4 0 0,3-1 0 0,-3-2 0 15,3 2 0-15,0-2 0 0,-3 3 0 0,0-4 0 16,-3 1 0-16,6 3 0 0,-4-1 0 0,4 0 0 16,-3 1 0-16,0 5 0 0,0-3 0 0,3 2 0 15,-3-2 0-15,0 6 0 0,0-4 0 0,-3 4 0 0,-3 2 0 0,6-3 0 16,0 3 0-16,-6 0 0 0,6 0 0 0,-6 0 0 16,0 0 0-16,6 0 0 0,0 3 0 0,-6-3 0 15,3 5 0-15,0 0 0 0,-3 3 0 0,0 0 0 16,0 3 0-16,-3-3 0 0,3 0 0 0,-3 2 0 15,0 4 0-15,0-4 0 0,0 3 0 0,0 1 0 16,-3-1 0-16,3 0 0 0,0-2 0 0,0 2 0 16,0-3 0-16,0-2 0 0,3 0 0 0,0-8 0 0,0 0 0 15,0 0 0-15,0 6 0 0,0-1 0 16,0-5 0-16,0 0 0 0,0 0 0 0,0 0 0 16,0 0 0-16,0 0 0 0,0 0 0 0,0 0 0 15,6-3 0-15,0-2 0 0,-3-3 0 0,6 5 0 16,-3-5 0-16,-3 3 0 0,3-5 0 0,0-1 0 15,3 3 0-15,-3 0 0 0,0-3 0 0,-1 4 0 16,4-4 0-16,-3 0 0 0,0 1 0 0,3-1 0 0,-6 3 0 0,6 0 0 16,0 0 0-16,-3 3 0 0,0-3 0 0,-3 3 0 15,6 0 0-15,-3-1 0 0,-3 1 0 0,3 2 0 16,-3 1 0-16,-3 2 0 0,3 2 0 0,-3-2 0 16,6 0 0-16,-3 3 0 0,-3-3 0 0,6 5 0 15,-6-5 0-15,0 0 0 0,0 0 0 0,0 0 0 16,3 6 0-16,0 4 0 0,0-5 0 0,-3-5 0 15,0-7 0-15,0 7 0 0,0 0 0 0,0 13 0 16,0 0 0-16,0 0 0 0,-3-2 0 0,0-1 0 16,3 1 0-16,0 0 0 0,-3-1 0 0,0 1 0 15,0-3 0-15,3 0 0 0,-3 2 0 0,3-2 0 16,0 3 0-16,0-3 0 0,0 0 0 0,0 0 0 16,0-1 0-16,0-1 0 0,0-6 0 0,3 5 0 15,0 3 0-15,-3-8 0 0,0 0 0 0,3 3 8 0,3-1-8 0,-3 4 0 16,2-4 8-16,-2 1-8 0,3-3 0 0,0 0 0 15,-3-3 0-15,6 1 0 0,-6-1 0 0,3 0-10 16,0 3 1-16,0 0 0 0,-6 0 0 0,9-5-1365 16</inkml:trace>
  <inkml:trace contextRef="#ctx0" brushRef="#br0" timeOffset="-102645.36">6128 9853 1015 0,'0'0'44'0,"0"0"11"0,0 0-44 0,0 0-11 16,0 0 0-16,0 0 0 0,0 0 99 0,0 0 17 15,0 0 4-15,6 0 1 0,0-3-17 0,-1 3-4 16,-5 0-1-16,9-2 0 0,0-1-31 0,0 1-5 15,-3-4-2-15,6 1 0 0,-6 0-23 0,3-1-5 16,3 1-1-16,0 0 0 0,-6-1 10 0,3-1 2 16,-3-1 0-16,3 2 0 0,2-2-28 0,-2 0-4 0,3-2-2 0,3 2 0 15,-6 3-2-15,3-3-8 0,0 0 12 16,0-3-4-16,0 3-8 0,-3 0 0 16,3-2 0-16,-3 2 0 0,-1-3 0 0,-2 3 0 0,3-2 0 0,0 2 0 15,-3-3 0-15,-3 1 8 0,6 2-8 0,-6-3 0 16,3 3 0-16,0-2 8 0,-6-1-8 0,0 0 0 15,3 1 0-15,-3-1 0 0,0 1 0 0,0 2 0 16,-3 0 0-16,3 2 0 0,0 1 0 0,-6 0 0 0,0-3 0 16,3 5 8-16,-3 1 2 0,-3-1 0 0,3 0-10 15,0 1 0-15,-3 2 0 0,0 0 0 0,1 0 0 0,-1 2 0 16,0 4 9-16,0 2-9 0,-3-3 20 0,3 0-1 16,-6 3 0-16,3 3 0 0,3-3-8 0,-6 5-2 15,0 0 0-15,4 0 0 0,2 3-9 0,-3-3 10 16,0 3-10-16,-3 3 10 0,0-1-10 0,0 1 0 15,3-1 0-15,0 4 0 0,0-1 0 16,1 2 8-16,2 4-8 0,-3-1 8 0,0-2-8 0,0 0 0 16,0 8 9-16,0-3-9 0,3 0 0 15,-3 0 9-15,3-2-9 0,0-1 0 0,-3 0 8 0,4-2-8 16,2-3 0-16,-6 3 0 0,3-3 0 0,6-2 0 16,-9-1 0-16,3 1 0 0,3-3 0 0,0-3 0 15,0 0 9-15,0 1-9 0,0-4 8 0,6 1-8 16,-9-1 0-16,6-2 9 0,0 3-9 0,0-6 0 15,0 0 0-15,3-2 8 0,0-3-8 0,0 0 8 16,0 0-8-16,0 0 8 0,0 0-8 0,0 0 0 16,0 0-12-16,0 0 12 0,0 0 20 0,6-8 12 0,3-2 3 15,0 2 0-15,0-6-35 0,0 4 0 0,0-3 0 16,3-1 0-16,0 1 0 0,0 0 0 0,0 0 0 16,2-1 0-16,1 1 0 0,-3 0 0 0,3 0 0 15,3-1 0-15,0 4 0 0,-3-1 0 0,3 1 0 16,-4 2 0-16,1 3 0 0,-3 2 0 0,0-2 0 15,0 2 0-15,-6 3 0 0,3 0-14 0,-9 0 1 16,3 0 0-16,3 3 13 0,-6-3 16 0,0 0-3 0,6 5-1 16,-6-5-12-16,3 8-16 0,-3-8 3 0,0 8 1 15,-3 2 20-15,3-2 4 0,0 3 0 0,0-1 1 16,-3 1-13-16,0 0-18 0,-3-1 4 0,0 1 1 16,0-1 13-16,0 4 10 0,0-4-2 0,-3 3 0 0,6-2 8 15,0 0 0-15,-3-1 1 0,3 3 0 0,0-5-4 16,0 3-1-16,0-3 0 0,3 5 0 0,-3-5 4 0,6 0 0 15,-3 0 0-15,3 0 0 0,0-3-16 0,0-2-10 16,3 5 2-16,0-3 0 0,0-5 32 0,0 5 6 16,3-5 2-16,0 0 0 0,-3-2-32 0,0-1 0 15,3 0 0-15,0 1 0 0,6-1 0 0,-9-2 0 16,2 2 0-16,4 0 0 16,-3-2-74-16,0 0-21 0,0 0-4 0,0 2-714 15,-3-2-143-15</inkml:trace>
  <inkml:trace contextRef="#ctx0" brushRef="#br0" timeOffset="-102085.77">6476 10356 288 0,'0'0'25'0,"0"0"-25"0,0 0 0 0,0 0 0 16,0 0 250-16,0 0 45 0,0 0 9 0,3 8 1 15,-3-3-153-15,3-2-32 0,-3-3-5 0,3 8-2 0,-3-3-60 16,0 3-12-16,0 2-2 0,-3-2-1 0,3 0 26 0,0 3 6 16,-3 2 1-16,0 0 0 0,-3 1-29 0,3-1-6 15,0 0 0-15,-3 0-1 0,6 3-5 0,-9 0-1 16,6-3 0-16,-3 3 0 0,0 0-29 15,0 0 0-15,0 0 0 0,0 2 0 0,0-2 34 16,3-3 1-16,-3 1 0 0,3-1 0 16,-2 5-5-16,-1-2-1 0,0-3 0 0,0 1 0 0,3-1-29 0,-3 0-10 15,0-5 0-15,3 5 0 0,-9-2 27 0,6-1 6 16,0-4 1-16,-3 2 0 0,3 0 20 0,0-3 5 16,0 0 1-16,-3 1 0 0,0-1-38 0,3-3-12 15,-3 4 0-15,1-6 0 0,-1-3 0 0,9 3 0 16,0 0 0-16,-9-5 0 0,3-6 36 0,0 3 8 15,3-2 0-15,-3-1 1 0,3-2-25 0,3-3-6 16,-3 0-1-16,6 3 0 0,-3 2 10 0,3 1 1 16,0 2 1-16,0-3 0 0,-3 1-25 0,0-4 0 15,6 4 0-15,0-1 0 0,6 1 0 0,-6-1 10 16,5 3-2-16,1-5-8 0,3 0 0 0,0 2 0 16,0-2 0-16,0 2 0 0,0-5-20 0,0 3 0 15,0 0-1-15,2-3 0 0,-8 3 34 0,3 0 7 16,0-1 2-16,0 4 0 0,-3-3-22 0,0 2 0 15,0 0 0-15,-3 3 8 0,-3 1-18 0,3-1-3 16,0 0-1-16,3 2 0 16,-9 1-201-16,0 5-40 0</inkml:trace>
  <inkml:trace contextRef="#ctx0" brushRef="#br0" timeOffset="-101877.33">6559 10104 345 0,'0'0'31'16,"0"0"-31"-16,0 0 0 0,0 0 0 0,0 0 378 0,0 0 70 15,0 0 13-15,0 0 3 0,0 0-257 0,0 0-52 16,0-5-11-16,0 5-1 0,0 0-89 0,0 0-18 16,0 0-3-16,0 0-1 0,0 0-23 0,0 0-9 15,0 0 0-15,0 0 9 16,0 0-115-16,0 0-23 0,0 0-5 0</inkml:trace>
  <inkml:trace contextRef="#ctx0" brushRef="#br0" timeOffset="-101171.22">6693 10218 345 0,'0'0'31'0,"0"0"-31"0,0 0 0 0,0 0 0 0,-3 0 252 0,3 0 44 0,0 0 8 0,0 0 3 16,0 0-120-16,0-2-24 0,0 2-5 0,0 0-1 0,0 0-61 0,0-6-12 15,0 6-2-15,3-5-1 0,-3 5-14 0,6-5-3 16,-3-1-1-16,0 1 0 0,0 0-11 0,0 0-1 16,-3 5-1-16,6-6 0 0,0 1-26 0,0 2-4 15,0-2-2-15,0 2 0 0,-6 3-2 0,6-2-1 16,3-1 0-16,-3 0 0 0,-6 3-15 0,6 0 11 15,-6 0-11-15,9 3 10 0,-1 0-10 0,-2-3-9 16,0 2 9-16,0 1-13 0,-6-3 13 0,6 5 13 16,-3-2-2-16,3 2-1 0,-6-5-10 0,3 6 0 15,3 1 0-15,-6-1 0 0,0-6 0 0,3 8-9 16,-3 0 0-16,0-3 0 0,-3 3 18 0,3 0 4 0,-6-3 1 16,3 6 0-16,-3-3 2 0,0 2 0 15,-3 1 0-15,3-3 0 0,-3 5-16 0,1-2 0 0,-1 2-12 16,0 3 12-16,0-6 0 0,-3 3 0 0,0-2 8 15,0 0-8-15,3-1 16 0,3-2-2 16,0-3-1-16,3 6 0 0,-3-3 4 0,3 0 1 16,-3-3 0-16,0 3 0 0,3-3-2 0,3-5-1 0,0 8 0 0,-3-2 0 15,3-6-5-15,0 8-1 0,3-3 0 0,0 0 0 16,-3-5-1-16,3 5-8 0,-3-5 12 0,6 6-4 16,0-4 2-16,3 1 0 0,-3-3 0 0,3 0 0 15,3-3 1-15,-3 3 0 0,0 0 0 0,3-2 0 16,-3-1 0-16,0 3 0 0,3 0 0 0,-7 0 0 15,4-3-11-15,0 3 12 0,0-2-12 0,0 2 12 0,0 0-12 16,-3 0 0-16,0 0 0 0,-6 0 8 0,9 2-8 0,-9-2 0 16,0 0 9-16,6 0-9 0,0 3 0 0,0-3-12 15,-6 0 2-15,6 5 0 16,-6-5-170-16,6 3-35 0</inkml:trace>
  <inkml:trace contextRef="#ctx0" brushRef="#br0" timeOffset="-95799.52">11366 9858 403 0,'0'0'36'0,"0"0"-36"0,0 0 0 0,0 0 0 15,0 0 179-15,0 0 29 0,0 0 5 0,0 0 2 16,0 0-100-16,0 0-20 0,0 0-4 0,0 0-1 16,0 0-16-16,0 0-3 0,0 0-1 0,0 0 0 15,0 0-16-15,6 0-3 0,-6 0-1 0,9-2 0 0,-3 2-10 16,0-3-1-16,0-2-1 0,3 2 0 16,0-2-6-16,-3 0-2 0,3-1 0 0,0 1 0 15,-3 0-6-15,3-1 0 0,-3-2-1 0,3 3 0 0,2-3-9 16,-2 0-2-16,0 0 0 0,0 0 0 0,3 3-4 15,-3-3-8-15,0 0 11 0,-3 0-11 16,3 0 9-16,3-2-9 0,-3 2 0 0,0 0 9 0,0 0-9 16,0 0 0-16,-4 0 0 0,4 0 0 0,-3-2 12 0,0 2-2 15,0-3-1-15,3 0 0 0,-3 4-9 0,0-4 0 16,0 3 0-16,-3-3 0 0,3 4 0 16,-6-1 0-16,3-3 0 0,-3 0 0 0,0 3 0 0,0 1 0 15,0-1 9-15,-3 2-9 0,0 1 0 0,0 0 0 16,-6-1-10-16,3 4 10 0,0-1 0 0,-3-2 0 15,0 2 0-15,-3 1 0 0,3 2 0 0,1 0 16 16,-4 2-4-16,3 1 0 0,-3-3 8 0,3 2 0 16,0 4 1-16,0-1 0 0,0 0-21 0,0 3 0 0,0-2 0 15,0-1 0-15,0 5 13 0,0 1 2 0,1 0 0 16,-1 2 0-16,-3 3-2 0,3-3 0 0,-3 3 0 16,0 0 0-16,0 0-1 0,-3-1-1 0,0 7 0 15,3-6 0-15,-3 5-11 0,4-3 8 0,-4 3-8 16,3 1 8-16,-3 1-8 0,3 1 0 15,-3 0 9-15,6 2-9 0,-3 1 0 0,3-3 0 0,0 5 0 0,-2-3 8 16,2 3 6-16,-3-2 2 0,0-1 0 0,3 1 0 16,0-6-16-16,0 3 0 0,3-3 8 0,-3 0-8 15,3-2 0-15,0-1 0 0,0 1 0 0,0-6 0 16,3 3 0-16,0-3-16 0,-3 0 1 0,3 0 1 0,0 3 14 16,-3-5 0-16,4-1 0 0,2 1 0 15,-6-3 8-15,3 0 4 0,3-3 0 0,0 0 1 16,-3 1-13-16,3-6 0 0,0 0 0 0,-3 2 0 15,3-2 0-15,0 6-15 0,0-6 3 0,0 0 1 16,0 0 11-16,0 0 12 0,0 0-2 0,0 0-1 16,0 0-9-16,6-6 0 0,-3-2 0 0,3-2 0 15,-1-1 0-15,1 1 0 0,3-3 0 0,0-3 0 0,0 2 0 16,0 1 0-16,6-3 0 0,-3 3 0 0,0 0 8 16,0 0-8-16,0-1 8 0,0 1-8 0,2 0 0 0,1 0 0 15,-3 2 0-15,6-2 0 0,-3 2 0 0,3 1 0 16,-6-1 0-16,3 1 0 0,-3 2 0 0,-1 0 0 15,1 0 0-15,3 2 0 0,-9 1 0 0,3 0 0 16,0 0 0-16,-3 2 0 0,0 0 0 0,3 1 0 16,-3-1 0-16,0 3 0 0,-6 0 0 0,6-3 0 15,-6 3 0-15,0 0 0 0,0 0 0 0,0 0 0 16,9 3 0-16,-9-3 0 0,0 0 0 0,0 0 0 0,0 0 12 16,6 8-4-16,-6-8-8 0,3 11-11 0,-3-4 3 15,0 4 0-15,0 0 8 0,0-1 0 0,-6-5 0 16,3 6 0-16,0 0 0 0,0-3 0 0,-3 0 0 0,0 2 0 15,3 1 0-15,-3-1 0 0,0 1 0 16,0-1 0-16,0 1 0 0,0 0 0 0,0-1 0 16,3 3 8-16,-3-5-8 0,3 3 11 0,0-3-11 0,-3 0 12 15,3 5-3-15,0-5 0 0,0 0 0 16,3 3 0-16,0-4-1 0,0 1-8 0,0 0 12 0,3 0-4 16,-3-8 2-16,0 0 0 0,3 6 0 0,-3-6 0 15,0 0 1-15,9 2 0 0,-3 1 0 0,0-1 0 16,-6-2-3-16,9 0-8 0,0 3 12 0,0-6-4 15,-3 1-8-15,3-1 12 0,-3 1-12 0,0 2 12 0,0-3-12 16,0 0 0-16,0-2 9 0,0 0-9 0,-1 5 8 16,1-6-8-16,0 4 8 0,-3-4-8 0,3 4 0 0,-6 2-20 15,0 0 4-15,3-5-848 16,3 2-171-16</inkml:trace>
  <inkml:trace contextRef="#ctx0" brushRef="#br0" timeOffset="-94753.99">11640 10382 1389 0,'0'0'30'0,"0"0"6"0,0 0 2 0,0 0 2 0,0 0-32 0,0 0-8 0,0 0 0 0,0 0 0 16,0 0 92-16,0 0 17 0,6 0 3 0,-6 0 1 16,0 0-45-16,0 0-10 0,6 0-2 0,-6 0 0 15,0 0-2-15,3 8-1 0,-3 0 0 0,3 0 0 16,0 0 9-16,-3 0 2 0,-3 3 0 0,0 2 0 15,0 0-20-15,0 0-3 0,0 0-1 0,-3 3 0 16,3-2-12-16,-3 1-4 0,0 1 0 0,0 0 0 0,0 0-4 0,0 0 0 16,1 0-1-16,-1 0 0 0,0 0-11 0,0 2-8 15,0 1 12-15,0-1-12 0,0 3 0 0,0-2 0 16,3-1 0-16,0-2 0 0,-3 0 0 0,3 3 0 16,0-1 0-16,0 1 0 0,-3-3-18 0,3-1-4 15,0-1-1-15,0-4 0 0,0 3 23 0,0-5 0 16,0 3 0-16,0-3 0 0,0 0 20 15,0 0 9-15,0-3 2 0,0 0 0 0,-3-2-11 16,3 0-3-16,0-3 0 0,0 2 0 0,0-2 3 16,-2 0 0-16,-1-2 0 0,3 2 0 0,-3-6-6 0,3 4-1 15,-3-6 0-15,0 2 0 0,3-1-4 0,-3 1-1 16,6 1 0-16,-6-6 0 0,3 3 1 0,3-2 0 16,-3-1 0-16,3 1 0 0,0-4 5 0,-3-1 1 15,3-1 0-15,3 0 0 0,-3 3-6 0,3-3-1 16,3 2 0-16,0 1 0 0,-3 0-8 0,3 0 8 15,0 2-8-15,0 1 8 0,3-4-8 0,-3 4 0 0,-1 2 0 16,4 0 0-16,-3 0 0 0,0-3 0 0,3 3 0 0,0-2 0 16,0-1 0-16,0 1 0 0,0 2 0 0,6-5 0 15,0 2 0-15,-3-2 8 0,0 2-8 16,-1 1 0-16,4-1 0 0,-3 0 0 0,-3 3 0 0,-3 1 0 16,3-1 0-16,-3 0 0 0,-3 0 0 0,3 0 0 15,-3 0-113-15,3-3-28 0,-3 3-6 0,3 0-685 16,-3 0-138-16</inkml:trace>
  <inkml:trace contextRef="#ctx0" brushRef="#br0" timeOffset="-94534.14">11724 10171 1854 0,'0'0'40'0,"0"0"9"0,0 0 2 0,0 0 1 0,0 0-41 0,0 0-11 15,0 0 0-15,0 0 0 0,0 0 112 0,0 0 21 16,0 0 4-16,0 0 1 0,0 0-62 0,0 0-12 16,0 0-2-16,0 0-1 0,0 0-37 0,0 0-7 15,0 0-1-15,0 0-1 0,0 0-15 0,0 0 8 16,0 0-8-16,0 0 0 16,0 0-41-16,0 0-15 0,0 0-2 0,0 0-1054 0</inkml:trace>
  <inkml:trace contextRef="#ctx0" brushRef="#br0" timeOffset="-93402.08">11926 10290 230 0,'0'0'10'0,"0"0"2"0,0 0-12 0,0 0 0 15,0 0 0-15,0 0 0 0,0 0 263 0,0 0 49 16,0 0 11-16,0 0 1 0,0 0-187 0,0 0-37 15,0 0-8-15,0 0-2 0,0 0-5 0,0 0-1 16,9 2 0-16,-3-2 0 0,0 0-18 0,-6 0-4 16,6-2-1-16,0-1 0 0,0 0-10 0,0 1-3 15,-3-1 0-15,3-2 0 0,-1-1-8 0,1 1-3 16,0 0 0-16,0 0 0 0,0-1-21 0,0-2-4 16,0 6 0-16,0-4-1 0,0 1 18 0,0 0 4 15,0-3 1-15,0 3 0 0,3-1-34 0,-3 1 0 16,-3 2 0-16,0-5 0 0,3 3 0 0,0 0 0 15,0-3 0-15,0 0 0 0,-3 3 0 0,0-3 0 16,-3 0 0-16,3 3 0 0,0-3 12 0,-3 2-2 0,3 1 0 16,-3 0 0-16,0-1-10 0,-3 4 8 0,3-3-8 15,-6-1 8-15,3 4 4 0,-3-1 0 0,6 3 0 16,-6 3 0-16,-3-3 3 0,0 2 1 0,3-2 0 0,0 6 0 16,-3-4 6-16,3 3 2 0,-3 1 0 0,3-1 0 15,-3 3-24-15,3 0 9 0,-3 0-9 0,0 2 0 16,3-2 15-16,-2 0-4 0,2 3-1 0,0-1 0 0,-3 4-10 0,3-4 12 15,0 4-12-15,-3-1 12 0,6 3-12 0,-6-3 0 16,3 3 0-16,0 0 8 0,0 5-8 0,0-5 0 16,0 0 0-16,0 2 0 0,3-5 0 0,-3 3 0 15,0 0 0-15,0 0 0 0,0-3 0 16,3 3 8-16,1-5-8 0,-1 2 0 0,-3-3 0 0,3-2 0 16,0 3 0-16,3-3 0 0,-6-3 0 0,6 0 0 15,0-5 8-15,0 0-8 16,0 6 0-16,0-6 0 0,0 0 0 0,0 0 0 0,0 0 8 0,0 0-8 15,0 0 0-15,0 0 8 0,0 0-8 0,0 0 12 16,0 0-12-16,0 0 12 0,0 0-12 0,0 0 0 16,0 0 0-16,3-6 8 0,0 1-8 0,0 0 0 15,3 0 0-15,0 2 8 0,-6-2-8 0,5-1 0 16,1-2 0-16,0 3 8 0,0-3-8 0,-3 3 0 16,0 0 0-16,3-1 0 0,0 1 0 0,0 0 0 15,0-1 0-15,0 1 0 0,-3 2 0 0,6-2 0 16,-3 3 0-16,-3-1 0 0,3 0 0 0,0 1 0 15,0-1 0-15,3 3 0 0,-3 0 0 0,-6 0-11 16,6 0 1-16,0 0 0 0,-1 3 10 0,-5-3 14 16,0 0-3-16,6 2-1 0,-6-2-10 0,3 3 0 0,-3-3 0 15,0 8 8-15,3 0-8 0,-3-3 0 0,0 3 0 16,0 0 0-16,0-3-11 0,-3 3-1 0,3-3 0 0,-3 3 0 16,-3-2 20-16,6-6 4 0,0 8 1 0,-3-3 0 15,-2 0-13-15,2 0 0 0,3-5 0 0,-6 6 0 16,6-6 16-16,-3 5 1 0,3-5 0 0,-3 8 0 15,0-5-17-15,3-3 0 0,0 0 0 0,0 0 0 16,0 0 0-16,0 0 0 0,0 0 0 0,0 0 0 16,0 0 0-16,0 0 0 0,-3 5 0 0,3-5 0 0,0 0-10 0,0 0-6 15,0 0 0-15,0 0-1 0,0 0 17 0,0 0 0 16,0 0 0-16,0 0 0 0,0 5 0 0,0-5 0 16,0 6 0-16,3 1 0 0,-3-7 0 0,3 6-8 15,-3-6 8-15,3 5 0 0,-3-5 0 0,3 5 0 16,-3-5 0-16,6 6 0 0,-3-1 15 0,2 0 3 15,-2-2 1-15,-3-3 0 0,0 0-19 0,6 5 0 16,-3 0 0-16,3-2-9 0,-6-3 9 16,6 5 16-16,0-2-4 0,0 0-1 0,-6-3-11 0,6 2 0 15,0 1 9-15,0-3-9 0,3 0 0 0,-3 0 0 16,0 0 0-16,3 0 0 0,-3 0 0 0,3 3 0 16,0-3 0-16,0 0-1422 0</inkml:trace>
  <inkml:trace contextRef="#ctx0" brushRef="#br0" timeOffset="-81807.63">11756 9284 172 0,'0'0'8'0,"0"0"1"0,-3-2-9 0,3 2 0 0,-3-6 0 0,0 4 0 16,0-1 81-16,0 0 15 0,-3 1 2 0,3 2 1 15,3 0-79-15,-5-3-20 0,-1 0 0 0,0 3 0 16,3-2 0-16,-3-1 0 0,3 0 0 0,-3 1 0 16,6 2 24-16,-6-3 2 0,0-2 0 0,0 2 0 15,3 1 25-15,0-1 5 0,3 3 0 0,-3-5 1 16,-3-1-13-16,0 1-2 0,0 2-1 0,0-2 0 16,-3 3 11-16,3-1 1 0,-3 0 1 0,3 1 0 15,-3-1 2-15,1 3 0 0,-1-3 0 0,3 1 0 16,-6 2-6-16,3 0-1 0,0 0 0 0,0 2 0 15,0 1 3-15,0-3 1 0,-3 0 0 0,0 3 0 16,3-1-7-16,0 1-2 0,-2 0 0 0,2-3 0 16,-3 0-4-16,0 0 0 0,0 0-1 0,0 2 0 15,0-2-7-15,0 3-2 0,-3-1 0 0,0 1 0 0,1 0-1 16,-1-1 0-16,-3 4 0 0,3-1 0 0,0 0 2 0,0 1 0 16,0-1 0-16,0 0 0 0,3 0-9 0,1 3-2 15,-4-2 0-15,3 2 0 0,0 0 1 0,-3-1 0 16,3 1 0-16,-3 0 0 15,3-2-9-15,0 2-3 0,-3-3 0 0,4 5 0 0,-1 1-1 16,0-3 0-16,-3 3 0 0,3-4 0 0,3 1-8 16,-3 3 12-16,0-3-12 0,3 3 12 0,-3-4-12 15,0 7 10-15,1-4-10 0,2 1 10 0,-3-1-10 0,3-2 0 16,-3 0 0-16,3 0 0 0,0 3 0 0,0-3 10 16,0 0-1-16,0 0 0 0,0 2-9 0,0 1 8 15,3-1-8-15,-2 1 8 0,-1 2-8 0,3 0 12 16,-3 1-12-16,0-1 12 0,0 0-4 0,3 3 0 0,-3-3 0 15,0 3 0-15,0 0 0 0,3 0-8 0,0 2 12 16,0-2-4-16,0 0-8 0,-3 0 12 0,0 3-12 16,3-1 12-16,1 1-12 0,2-1 8 0,-6 1-8 0,3-4 8 15,3 4 0-15,0-3 0 0,0 2 0 0,0-2 0 16,0 3 0-16,0-1 0 0,3 1 0 0,-3-1 0 16,3-2-8-16,0 3 8 0,0-3-8 0,0 0 8 15,0-1 0-15,-3 1 0 0,3 3 0 0,0-3 0 16,-3 2 4-16,3 1 0 0,0-3 0 0,0 2 0 15,0 1-4-15,0 2 0 0,3 0 0 0,0-3 0 16,0 4 3-16,0-1 0 0,0-3 0 16,3 3 0-16,0-5-11 0,0 0 0 0,0 0 0 0,0 0 0 15,2 0 8-15,1-3-8 0,0 0 0 0,-3 1 8 0,0-1-8 16,-3 0 8-16,3-2-8 0,3 2 8 0,-3-3-8 16,3 1 12-16,-3 0-12 0,0-1 12 15,3 1-3-15,-3 2 0 0,3-2 0 0,0-1 0 0,0 3 2 16,-4-2 0-16,4 2 0 0,0-2 0 0,0 2-11 0,3 3 12 15,0-3-12-15,-3 0 12 0,3 6 4 0,-3-6 0 16,3 0 1-16,0 1 0 0,3-4-17 0,-4 3 0 16,-2-2-8-16,3 0 8 0,0-4 0 0,0-1 0 15,3 4 8-15,-3-2-8 0,0 0 12 0,0-3-12 0,3 3 12 16,-3 0-12-16,2-2 11 0,-2 2-11 0,3-3 10 16,-3 3-10-16,3-3 8 0,-3 0-8 0,0 1 0 0,0-1 9 15,0-2-9-15,2-1 0 0,-2 4 0 16,3-1 8-16,0-2-8 0,-3 2 0 0,6-3 9 0,-3 1-9 15,0 0 0-15,-3-1 8 0,2 1-8 0,1 0 0 16,-3-1 0-16,0-2 9 0,3 3-9 0,-3 0 0 16,0-1 9-16,0-2-9 0,0 3 0 15,0 0 9-15,-3-1-9 0,2 1 8 0,1-1-8 0,-3 1 8 16,3-3-8-16,0 3 0 0,0-1 9 0,3 1-9 16,-3 0 8-16,0-3-8 0,3 2 10 0,-1 1-10 15,-2-3 9-15,0 0-9 0,-3 0 8 0,0 3-8 16,6-3 8-16,-3 2-8 0,0-2 0 0,0 0 8 15,3 3-8-15,-1-3 0 0,1 0 9 0,0 0-9 16,0 0 0-16,0 0 0 0,0 0 0 0,-3 0 8 16,3 0-8-16,-3 0 0 0,-1 0 0 0,1 0 8 0,0-3-8 0,-3 3 0 15,3-2 0-15,0-1 0 0,-3 3 0 0,3-3 8 16,-3 1-8-16,3-4 0 0,-3 4 0 0,3-1 0 16,-1-2 0-16,-2 0 8 0,6 2-8 0,-3-2 0 15,0-1 0-15,3 1 8 0,-3-3-8 0,3 0 0 16,0 0 0-16,-6-2 0 0,-1-1 12 0,1 3-1 15,0-5-1-15,6 2 0 0,-3-2-10 0,0 2 0 16,0 1 0-16,0-1 8 0,3-5-8 0,0 3-11 16,-3-3 3-16,2 0 0 0,-5 3 8 0,3 0 0 15,0 0 0-15,0 2 0 0,-3-2 0 0,3 0 0 16,-3 2 0-16,0 3 0 0,6-13 0 0,-9 10 0 16,3 1 0-16,-4-1 0 0,1 3 8 0,3-5-8 15,-3 3 0-15,-3-1 0 0,3 0 8 16,0 1-8-16,0-1 0 0,0-2 0 0,0 2 0 15,0 1 0-15,0-1 0 0,0-2 0 0,0 2 0 0,0-2 0 0,-3-3 0 16,6 3 0-16,-6 0 0 0,0 0 0 0,3-3 0 16,-3 0 0-16,3 0 0 0,-3 0 0 0,2-2 0 15,-2-1 0-15,3 3 0 0,-3-2 0 0,3 2 8 16,-6 0-8-16,3 0 0 0,0-2 0 0,0-1 0 16,0 3 0-16,0-2 0 0,0 2 0 0,0-3 8 15,-3 1-8-15,0-1 0 0,-6 3 0 0,3-5 0 16,0 3 0-16,0-4 0 0,0 1 0 0,-3-3 8 15,0 3-8-15,-3 0 0 0,1 3 0 0,-1-6 0 16,3 0 0-16,-3 3 8 0,0-3-8 16,0 0 0-16,0 3 0 0,0 3 0 0,3-1 0 0,-3 0 8 15,0 1-8-15,0-1 0 0,0 4 0 0,0-1 0 0,-2 2 0 16,2 1 0-16,-6 0 0 0,3 0 0 16,-3 2 0-16,3-2 0 0,-6 0 0 0,3 2 0 0,-6 1 0 15,4 2 0-15,-4-3 0 0,3 3 8 0,6 0-8 16,-3-2 0-16,3-1 0 0,-3 0 0 0,0 3 0 0,-2-2 0 15,2-3 0-15,0 2 0 0,-3-2 0 16,3 0 0-16,0-1 0 0,0 4 0 0,0-3 0 0,1-1 0 16,2 4 0-16,0-3 0 0,-3 2 0 0,3 0 8 15,0 1-8-15,-3-1 0 0,-3 1 0 0,3-1 9 16,-2 3-9-16,-1 0 0 0,-3 0 9 0,3-2-9 16,-3 4 0-16,0-2 9 0,0 0-9 0,1-2 0 15,2 2 0-15,0-3 0 0,-3 3 0 0,0-2 0 0,0 2 8 16,1 0-8-16,-1-5 0 15,0 5 0-15,6 3 0 0,-6-3 0 0,3 2 0 0,-3 4 0 16,-2 4 0-16,-4 4 0 0,-3-1 0 0,-3 8 0 0,-2 6 8 0,2 2-8 31,3 3-61-31,-3-1-15 0,1 9-2 0</inkml:trace>
  <inkml:trace contextRef="#ctx0" brushRef="#br0" timeOffset="-71806.69">1609 16095 403 0,'0'0'17'0,"0"0"5"0,0 0-22 0,0 0 0 16,0 0 0-16,0 0 0 0,0 0 160 0,0 0 28 15,0 0 6-15,6-3 1 0,0-2-105 0,0 2-21 0,-6 3-4 0,3-5-1 16,3-1-16-16,3 4-3 16,-6-3-1-16,6-1 0 0,-6 4-3 0,6-4-1 0,0 1 0 0,-6 0 0 15,3-1 4-15,3-2 0 0,-7 3 0 0,7-3 0 16,0 3-26-16,3-3-5 0,-3 0-1 0,0-3 0 16,3 4 1-16,-3-1 0 0,3 0 0 0,0 0 0 15,0-3-4-15,3 3-1 16,-4 0 0-16,1-2 0 0,-3 2-8 0,3-3 0 0,-3 1 9 15,3 2-9-15,-3-3 0 0,0 0 8 0,0-2-8 0,0 3 0 16,-3-1 0-16,3-2 8 0,0 2-8 0,0-2 0 16,-7 0 0-16,4 2 8 0,-3-2-8 0,3 2 0 15,-3 1 0-15,0 2 8 0,3-3-8 0,-6 3 0 16,3-2 0-16,-3 2 9 0,-3 0-9 0,3 0 0 16,0 0 8-16,0 0-8 0,-6 3 0 0,3 2 0 15,0 1 8-15,-3-4-8 0,3 6 0 0,-5-2 0 0,-1 4 0 16,6-2 0-16,-12 6 0 0,9-1 0 0,-3-3 0 15,0 6 0-15,-3-2 0 0,-3 2 0 0,3-3 0 0,3 3 0 16,-3 0 0-16,3 0 0 0,-2 0 11 0,2 0-11 16,-3 0 10-16,0 2-10 0,3-2 15 0,-3 0-3 15,3 3-1-15,-3 2 0 0,-3 0 0 16,6 0 0-16,3 1 0 0,-3 1 0 0,-2 4 2 0,2-1 1 16,-9 1 0-16,6 2 0 0,0-2 2 15,-3 4 0-15,0-1 0 0,0 1 0 0,3-1-16 0,0 1 9 16,4 1-9-16,-4-3 8 0,0 1-8 0,3-1 8 15,0 0-8-15,0-3 8 0,0 4-8 0,0-4 0 16,3 1 9-16,-3-1-9 0,0 1 0 0,3-3 8 16,0-1-8-16,0-1 0 0,3 2 0 0,-6-6 0 15,7 3 0-15,-7-2 8 0,9-1-8 0,-6-2 8 16,3 0-8-16,-3 0 8 0,3-2-8 0,0 2 0 0,3-6 8 16,-6 6-8-16,6-3 0 0,0-5 8 0,0 0-8 0,-3 6 0 15,3-4 0-15,0-2 9 0,0 0-9 0,0 0 0 16,0 0 11-16,0 0-11 0,0 0 10 0,0 0-10 15,0 0 8-15,0-5-8 0,0 5 0 0,9-8 9 16,-6 3-9-16,0-3 0 0,3 0 0 0,3 3 8 16,-6-3-8-16,3 0 0 0,-1 0 0 0,4 0 0 15,-3 0 0-15,0 3 0 0,3-3 0 0,0 0 0 16,-3 0 0-16,0 0 0 0,3 0 0 0,0 0 0 16,0 0 0-16,3 0 0 0,-3-2 0 0,3-1 0 15,0 3 0-15,-4 0 8 0,7 3-8 0,-3-3 8 16,0 0-8-16,6 0 0 0,-6 5 0 0,0-2-11 15,-3 0 11-15,0 0 0 0,0 2 0 0,2 0 0 16,-2 1 0-16,0 2 0 0,3-3 0 0,-9 3 0 16,6 0 0-16,0-3 0 0,-9 3 8 0,9 0-8 0,0 3 0 0,-6-3 0 15,-3 0 0-15,0 0 0 0,0 0 0 0,0 0 0 16,9 3 0-16,-9-3-8 0,0 0 8 0,0 0 0 16,3 8 0-16,-3-3 0 0,-3 3 0 0,3-3 0 15,-6 3 0-15,3 0 0 0,0 0 0 0,-6 0 0 16,3 0 0-16,0 2 0 0,0 1 0 0,-3-1 0 15,0 1 0-15,3-3 0 0,-3 3 0 0,0-1 0 16,1-2 0-16,5 3 0 0,-3-3 16 0,3 0-2 16,-3-1 0-16,3 1 0 0,0 0 14 0,-3 0 4 0,6 0 0 0,0-2 0 15,-3-1-20-15,3 3-4 0,3-3-8 0,-3 3 12 16,0-8-3-16,0 8-1 16,6-3 0-16,-6 1 0 0,6-1 8 0,-6-5 0 15,0 0 1-15,6 5 0 0,3-2-4 0,0 2-1 16,-7-5 0-16,7 3 0 0,0-3-1 0,3-3-1 0,-9 3 0 15,12-3 0-15,-9 1-10 0,9-1 10 0,-3 0-10 0,-3 1 10 16,3-3-10-16,-3 2 0 0,0 0 9 0,2 1-9 16,-2-4 8-16,3 4-8 0,-3-1 8 0,-6 3-8 31,-3 0-179-31,0 0-40 0</inkml:trace>
  <inkml:trace contextRef="#ctx0" brushRef="#br0" timeOffset="-68386.69">1041 16539 1134 0,'0'0'50'0,"0"0"10"0,0 0-48 0,0 0-12 0,0 0 0 0,-3 3 0 0,3-3 48 0,-6 8 6 15,3-3 2-15,-6 6 0 16,6-1-1-16,-6 3 0 0,3-2 0 0,3 2 0 15,-6 0-15-15,0 3-2 0,6 3-1 0,-6-3 0 0,0 0-9 0,6-1-1 16,-6 1-1-16,3-2 0 0,0-1-15 0,1 0-3 16,2-2-8-16,-3-1 12 0,6-2-12 0,-3 0 9 15,3-8-9-15,0 0 8 0,0 0-8 0,0 0 0 16,0 0 0-16,9-3 8 16,2 1-34-16,1-6-7 0,3 0-2 0,-3-3 0 15,-3-2-60-15,3-3-12 0,6 0-2 0,-6-2-1 16,0-1-14-16,0 1-2 0,2 2-1 0,-2 0 0 15,3 0 47-15,0 3 8 0,-3-3 3 0,-3 3 0 0,0 5 117 0,-3 0 24 0,0 5 5 0,-6 3 1 16,0 0 53-16,0 0 10 0,0 8 3 0,-9 3 0 16,6 2-39-16,-6 3-7 0,0-3-2 15,6 6 0-15,-6-1-28 0,0-2-7 0,0 3-1 16,0-4 0-16,6 1-30 0,-6-2-6 16,6-1-2-16,-2 0 0 0,5-5-22 0,0 0 9 0,5 0-9 15,1-6-596-15,3-2-124 0</inkml:trace>
  <inkml:trace contextRef="#ctx0" brushRef="#br0" timeOffset="-67832.88">2306 15528 806 0,'0'0'72'0,"0"0"-58"0,0 0-14 0,0 0 0 16,0 0 72-16,0 0 12 0,0 0 3 0,0 0 0 16,0 3 26-16,-6 2 6 0,0 1 1 0,6-1 0 15,-9 6-31-15,0-4-5 0,0 4-2 0,0 0 0 16,0 2-22-16,3 0-4 0,-3 0 0 0,0 1-1 15,0-1-26-15,0 0-5 0,7-2 0 0,-4-1-1 16,3-2-12-16,3 0-3 0,0-8 0 0,0 0 0 16,3 5-8-16,5 1 8 0,-2-6-8 0,3-3 8 15,3-2-8-15,3-1 0 0,0-4 0 0,-6 2 8 32,12-3-47-32,-9 1-9 0,0-1-3 0,0 1 0 15,2 2-22-15,-8 0-5 0,3 0-1 0,0 2 0 0,-3 4 47 0,-6 2 8 0,0 0 3 0,0 0 0 16,0 0 21-16,0 0 0 0,-3 8 8 0,-3 2-8 15,0 1 48-15,-3 2 5 0,3 0 1 0,-3 3 0 0,4 0-18 0,-4-3-3 16,6-2-1-16,0-1 0 0,3 1-23 0,0-3-9 16,0 0 0-16</inkml:trace>
  <inkml:trace contextRef="#ctx0" brushRef="#br0" timeOffset="-67411.61">2568 16124 1177 0,'0'0'52'0,"0"0"11"0,0 0-51 0,0 0-12 0,6 0 0 0,3 0 0 0,-4 0 38 0,-5 0 5 16,0 0 1-16,9-6 0 0,-3 4-18 0,9-1-3 16,-9 0-1-16,9-2 0 0,-3 3-6 0,0-1-2 15,6-2 0-15,-6 2 0 0,0 0-14 0,2 3 0 16,-2 0 8-16,0 0-8 0,-3 0 0 0,-9 0 0 16</inkml:trace>
  <inkml:trace contextRef="#ctx0" brushRef="#br0" timeOffset="-67202.96">2571 16248 1652 0,'0'0'36'0,"0"0"8"0,0 0 2 0,9-5 0 0,-6 2-37 0,2-2-9 0,4 0 0 0,-6-3 0 16,6 2 63-16,0 1 10 0,-3 0 3 0,9-1 0 15,-6 4-39-15,3-1-7 0,-3 1-2 0,3-1 0 16,6 0-28-16,-6 3 0 0,-1 0 0 0,1 0-595 16,0 0-125-1</inkml:trace>
  <inkml:trace contextRef="#ctx0" brushRef="#br0" timeOffset="-66197.26">3362 16267 651 0,'0'0'28'0,"0"0"8"0,0 0-36 0,0 0 0 16,0 0 0-16,0 0 0 0,6-6 83 0,-3 1 9 15,3 2 3-15,-3-2 0 0,0 0-41 0,3-1-8 16,-3-1-2-16,3 1 0 0,-3-2-20 0,3 3-5 15,-3-3-1-15,6 0 0 0,-6 0 17 0,3 0 3 16,0 0 1-16,0-2 0 0,-3-1-23 0,3 1-4 0,-6 2 0 16,3-6-1-16,-3 4-11 0,0-1 0 0,-3 1 9 0,3 2-9 15,-6-3 0-15,3 3 8 16,-9 0-8-16,3 6 0 0,-3-1 20 0,3 3 0 0,-9 0 0 0,6 3 0 16,-6 5 29-16,7 0 6 0,-10-1 1 0,0 4 0 15,3 2-10-15,0 0-2 0,-3 3 0 0,1 0 0 16,2-3-17-16,-3 3-4 0,6 0-1 15,-3 0 0-15,0-3-2 0,6 1 0 0,-3 1 0 0,9 1 0 16,-2-2 0-16,-1-1 0 0,6 0 0 0,0 0 0 16,3-2-20-16,3-1 8 0,0-2-8 15,3 3 0-15,3-3 0 0,-7-3 8 0,4 0-8 0,6 1 0 16,3-4 8-16,0-2-8 0,-3 3 10 0,6-6-10 16,-3-2 10-16,0 0-10 0,2-1 10 0,-2-1-10 15,0-4 9-15,3 3-9 0,0-3 8 0,-3 1-8 16,3-3 8-16,0-1-8 0,-4-1 0 0,1 1 8 15,0 1-8-15,0 0 0 0,-3 0 0 0,0 2 8 16,0 0-8-16,-6 4 0 0,3-1 0 0,-6 2 0 0,0 4 0 16,-3 2 0-16,0 0 0 0,0 0 0 0,0 0 10 15,0 0-10-15,-6 8 12 0,-3-3-12 0,0 3 20 16,0 2-4-16,-3 4 0 0,0-1 0 0,3 0 9 16,-3 3 2-16,3-3 0 0,0 3 0 0,0 0-7 0,7-3 0 15,-7 3-1-15,3-5 0 0,3-1-3 0,3 1 0 16,0-1 0-16,3-4 0 0,3 2-16 0,3-3 10 15,-4-2-10-15,10-3 8 0,-6 0 2 16,12-3 0-16,-9 0 0 0,6-5 0 0,3 0-10 0,0 0-11 16,-7-2 3-16,4-1-731 15,3-2-145-15</inkml:trace>
  <inkml:trace contextRef="#ctx0" brushRef="#br0" timeOffset="-65602.63">4017 15584 1324 0,'0'0'59'0,"0"0"12"0,-6 3-57 0,0-3-14 15,3 2 0-15,-3-2 0 0,0 6 79 16,0-1 13-16,-2 0 2 0,2 6 1 0,3-1-12 0,-9 4-3 16,3 1 0-16,-3 1 0 0,3 5-25 0,-6 1-6 15,3 1-1-15,-3 4 0 0,-3-1-3 16,1 3-1-16,-1 3 0 0,-3-3 0 16,6 3-8-16,-6 0-1 0,0 0-1 0,3-1 0 0,-2 4-10 0,2-1-3 15,0-2 0-15,3-3 0 0,3-3-21 0,-6 1 0 16,6-3 0-16,3-3 0 0,-2 0 0 0,5-5 0 15,3 0 0-15,3-6 8 0,-6 1 0 0,12-3 0 16,-6-8 0-16,0 0 0 0,9 3-8 0,-4-6 0 16,10-5 0-16,0 0 0 0,0-3 0 0,6-2 0 0,0-5 0 15,0 2 8-15,-1-3-8 0,4 3 0 0,0-2 0 16,-3-1 8-16,0 6-8 0,3-3 0 0,-7 6 0 0,4-1 0 16,-6 0 0-16,0 6 0 0,-6 3-8 0,0-1 8 15,3 3-12-15,-9 3 4 0,-3-3 0 0,6 7 0 16,-3 1 8-16,-3 3 0 0,0-3 0 0,0 3 0 15,-3 2 0-15,0 0 0 0,-3 0 0 0,0 0 0 16,0 1 0-16,-3 2 0 0,9-3 0 16,-9 3 0-16,0 0 0 0,0-3 11 0,6 0-3 15,-9 0 0-15,3-2-8 0,0-1 0 0,-2 1 0 0,2 0 0 16,-3-1 0-16,3-2 0 0,-6-3 0 0,3 1 0 16,0-1 0-16,0 0 8 0,-6-2-8 0,6 0 8 15,-5-1-8-15,5-4 0 0,-9-1 0 0,6 0 0 16,3 1 8-16,-3-4 0 0,6 1 0 0,-6-6 0 15,9 3-22-15,0-2-5 0,6-1-1 0,0-2-1097 16</inkml:trace>
  <inkml:trace contextRef="#ctx0" brushRef="#br0" timeOffset="-64860.36">4330 16087 345 0,'0'0'31'0,"0"0"-31"0,0 0 0 0,0 0 0 16,0 0 143-16,0 0 22 0,0 0 5 0,0 0 1 16,0 0-79-16,0 0-15 0,0 0-3 0,0 0-1 15,0 0-9-15,0 0-3 0,0 0 0 0,0 0 0 16,0-6-6-16,0 6-2 0,-6-2 0 0,3-1 0 16,-3 0-7-16,3 1-2 0,-3 2 0 0,0-3 0 0,0 3-2 0,-3 0-1 15,0 0 0-15,3 3 0 0,-6-1-17 0,3-2-3 16,-2 3-1-16,2 0 0 0,0 2-3 0,-3-2-1 15,3 2 0-15,-3 0 0 0,3-2-4 0,0 2 0 16,0 0-1-16,3 1 0 0,0-4-11 0,0 4 10 16,0-1-10-16,6 3 10 0,0-3-10 0,0-5 0 15,0 6 0-15,6 1 0 0,-6-7 0 0,6 8 0 0,0 0 0 16,3-2 0-16,-3 2 0 0,0 0 0 0,3-1 0 0,0-1 0 16,-3 4 0-16,3-2 0 0,-3-2 0 0,0 4 8 15,0-2-8-15,-3 3 0 0,3-3 0 0,-3 0 0 16,-3-1 0-16,2-1 0 0,-2 2 0 15,0 0 0-15,0 0 0 0,-2 0 0 0,-1-1 0 0,-3-1 0 16,3-1 0-16,-3 0 0 0,-3 1 0 0,0-1 0 16,0 0 0-16,0 0 0 0,-3 1 0 15,0-4 0-15,0 1 0 0,0 0 8 0,3-3-8 0,-6 0 0 16,1 0 0-16,-1-3 0 0,3 3 0 0,-3-3 0 16,6 1 0-16,-6-1 8 0,9-2-8 0,-3 0 0 15,-3-1 8-15,6-2-8 0,6 3 0 0,-3 0 8 16,3-3-18-16,3 0-4 0,3 0-1 0,0 0 0 15,3 0-125-15,0 0-24 0,3-2-6 16</inkml:trace>
  <inkml:trace contextRef="#ctx0" brushRef="#br0" timeOffset="-64350.29">4482 16216 864 0,'0'0'76'0,"0"0"-60"0,0 0-16 0,0 0 0 0,0 0 72 0,0 0 12 15,6 0 3-15,-6 0 0 0,8-5 2 0,-2 2 1 16,0 1 0-16,0-1 0 0,3 0-40 0,-3 1-8 16,0-1-2-16,3-2 0 0,-6 2-20 0,3-2-5 15,0 0-1-15,-3 2 0 0,0-2-3 0,6-1-1 0,-9 1 0 0,3-3 0 16,-3 0-1-16,-3 0 0 0,3-2 0 0,0 2 0 15,-6 0 10-15,0 0 1 0,3 0 1 0,-3-3 0 16,-3 3-3-16,0 1-1 0,-3-1 0 0,0 2 0 16,-3 1-17-16,1 0 10 0,-1 5-10 0,0 2 8 15,-3 4-8-15,6-1 10 0,-9 6-10 0,3-1 10 16,6 1 12-16,-5 2 2 0,2 3 1 0,3-3 0 16,0 3-25-16,0-3 0 0,9 3 0 0,-9 0 0 15,9 2 0-15,0-2 0 0,3 0 0 0,3-3 8 16,3 1-8-16,3-1 0 0,-3-3 9 0,3 1-9 15,0-6 8-15,3 3-8 0,3-5 8 0,-1 0-8 16,-2-3 0-16,6 0 9 0,-3-6-9 0,3 1 0 16,0 0 10-16,0-1-10 0,0-2 8 0,2 0-8 15,-8-2 0-15,3-3 8 0,0-1-8 0,-6 1 0 16,0 0 0-16,3 2 0 0,-9 1 8 0,3-3-8 16,-6-1 0-16,0 1 0 0,0 0 0 0,0 2 8 0,-3-2-8 0,0 0 0 15,0 2 0-15,-6 1 0 0,3-1 0 0,0 3 0 16,-3 3 0-16,-6 0 0 0,9 2-18 0,-9 3 1 15,3 3 0-15,1-1 0 16,2 4-39-16,-3-1-7 0,0 0-1 0</inkml:trace>
  <inkml:trace contextRef="#ctx0" brushRef="#br0" timeOffset="-63587.82">5056 15460 1144 0,'3'-11'51'0,"-3"11"10"0,3-5-49 0,0-1-12 0,-3 1 0 0,3 0 0 15,-3-3 39-15,0 8 5 0,0 0 0 0,0 0 1 16,0 0 15-16,0 0 2 0,0 0 1 0,-3 5 0 15,0 3-21-15,-3 0-4 0,0 3-1 0,-9 2 0 16,9 3 23-16,-12 2 4 0,1 1 0 0,-4 5 1 0,0 5-5 0,-3 0 0 16,3 3-1-16,0 2 0 0,-5 0-15 0,-1 6-2 15,3 0-1-15,-3 2 0 0,0-2-17 16,4 2-3-16,-1-2-1 0,0-1 0 0,0 4-8 0,3-3-3 16,6-6 0-16,-5 3 0 0,5-5-9 15,3-1 8-15,3-4-8 0,3-1 8 0,3-4-8 0,3-1 0 16,0-5 0-16,3-3 0 0,0-3 0 0,6 1 8 15,-3-3-8-15,9-3 0 0,-6-5 0 16,6 0 0-16,-1-2-12 0,1-4 12 16,0-2-39-16,3-2 0 0,0-1 0 0,0 1 0 15,0-6-10-15,-1 2-3 0,1-1 0 0,0-1 0 16,-3 0 14-16,0 3 2 0,-3-1 1 0,0 1 0 0,0 0 22 0,-3 2 4 16,-3 1 1-16,2 2 0 0,-8 0 8 0,3 0 0 15,0 3 0-15,-3 5 0 0,0 0 32 0,0 0 6 16,0 0 1-16,0 0 0 0,0 0-13 0,-6 5-2 0,6 3-1 15,-5 0 0-15,2 0-2 0,-3 0 0 0,3 2 0 0,-3 1 0 16,0 2-3-16,0-2-1 0,0 2 0 0,3-3 0 16,0 4-7-16,0-1-2 0,3-2 0 0,-6-4 0 15,6 4-8-15,0-3 0 0,0 0 9 0,0-3-9 16,6 1 0-16,-6-1 0 0,6-3 0 0,0 1 0 16,3-3 0-16,0 0 8 0,0-3-8 0,2 1 11 15,-2-3-11-15,3-3 0 0,-3 2 0 0,6-2 0 31,0-2-43-31,0 2-4 0,-3-3-1 0,3-2 0 0,-3 2-10 16,2-2-2-16,-5 3-1 0,6-4 0 0,-9 6 31 0,3-2 6 0,-3 2 2 0,-3 3 0 16,3-1 22-16,-6 6 0 0,0-5 0 0,0 5 0 15,0 0 32-15,0 0 10 0,0 0 2 0,-6 3 1 16,3 2 6-16,-6 3 1 0,0 0 0 0,0 2 0 16,3-2-12-16,-3 6-1 0,3-4-1 0,4 1 0 0,-4 2-17 0,3-2-3 15,0-1-1-15,3 1 0 0,0-3-17 0,3-3 0 16,6 0 0-16,-7 3 0 0,7-5 9 0,0 0-9 15,0-3 0-15,3 0 9 16,0-3-109-16,-3-2-21 0,9-1-5 16,-9-4-1-16</inkml:trace>
  <inkml:trace contextRef="#ctx0" brushRef="#br0" timeOffset="-63141.97">5666 15364 1436 0,'0'0'64'0,"0"0"12"0,0 0-60 0,0 0-16 0,-3-2 0 0,0-4 0 16,0 4 48-16,3 2 6 0,-3-3 2 0,0 6 0 16,-3 2 0-16,0 0 0 0,1 6 0 0,-1 0 0 0,-6 4-4 0,0 1 0 15,3 3 0-15,-6 5 0 0,0-1 10 0,-6 7 2 16,3-1 0-16,-2 5 0 0,-10 3-31 15,3 3-5-15,3 2-2 0,-6-2 0 16,10 5-18-16,-7-3-8 0,0 0 0 0,3 1 8 0,3-1 6 16,0-2 1-16,4-1 0 0,2-4 0 0,0-1-15 0,3-5 0 15,3 0 0-15,0-2 0 0,3-6 0 0,0-2-12 16,3-4 12-16,3-1-13 16,0-4-137-16,3-4-27 0,-3-6-6 15,0 0-1-15</inkml:trace>
  <inkml:trace contextRef="#ctx0" brushRef="#br0" timeOffset="-62628.61">5211 16005 1267 0,'0'0'112'0,"0"0"-89"0,-3 0-23 0,-3 2 0 16,6-2 80-16,0 0 11 0,-6 3 2 0,6-3 1 16,0 0-14-16,0 0-2 0,0 0-1 0,0 0 0 15,0 0-29-15,6 3-7 0,3 2-1 0,0-2 0 16,0-3-23-16,0 2-5 0,6 1 0 0,-7-1-1 15,7-2-11-15,-3 0 0 0,3 0 0 0,-6 0 0 16,3 0 0-16,3 0 0 0,0 0 0 0,-6 3 0 31,3-3-56-31,-4 3-16 0,4-3-3 0,-3 2-1 0,0 1-188 0,-9-3-39 0,0 0-7 0,0 0-2 16,12 8 260 0,-6 5-244-16,-6-13 272 0,0 8 24 0,-3 0 0 0,3 0 0 0,-3 0 161 0,3-3 37 15,-6 3 7-15,3 0 2 0,3-3-59 0,0-5-11 16,-3 6-2-16,3-6-1 0,0 0-38 0,0 0-8 15,0 0-2-15,0 0 0 0,12 2-15 0,-3 4-3 16,0-4-1-16,3-2 0 0,-6-2-27 16,9-1-6-16,-9 0-1 0,3 1 0 0,0-1-15 15,-1 0-3-15,-2-2-1 0,6 2 0 0,-6-2-5 0,3 0-1 16,-3 0 0-16,3-1 0 0,-6 4 0 16,3-6-8-16,0 2 12 0,0 1-4 0,-6 0-8 0,3-3 0 15,0 0 9-15,0 0-9 0,-3 3 20 0,0-1 0 16,-3-1 0-16,3 1 0 0,-3-2-20 0,0 6 0 15,-3-4 0-15,0 6 0 0,-3 0 0 0,0 3 0 16,-3 2 0-16,3 3 0 0,-11 3 11 0,2-1-3 16,0 1 0-16,3 5 0 0,-6 0 39 0,3 2 7 0,0 3 2 15,3-5 0-15,7 0-36 0,-7-3-6 0,9 3-2 16,-3-2 0-16,6-1-12 0,3 0 0 0,6-2 0 0,3-4 0 16,0 1 9-16,8-2-1 0,4-4 0 15,0-2 0-15,9 0-8 0,-6-5-11 0,3 0 3 0,2-3-1224 16</inkml:trace>
  <inkml:trace contextRef="#ctx0" brushRef="#br0" timeOffset="-62099.15">6336 15558 864 0,'0'0'76'0,"0"0"-60"0,0 0-16 0,0 0 0 15,-3 0 127-15,-3 2 22 0,0 1 5 0,-3-1 1 16,3 4-41-16,-6 4-8 0,0 1-2 0,-2 2 0 16,2 3-32-16,0 5-6 0,-3 3-2 0,-6 0 0 15,3 5-24-15,-3 3-4 0,0-1-2 0,1 4 0 16,-1-1-4-16,0 3-1 0,0-2 0 0,3 4 0 16,-6-2-15-16,7 0-3 0,-7 0-1 0,9-2 0 0,-3-3-10 0,0-1 10 15,6-4-10-15,0-3 10 0,6-1-10 0,3-1 0 16,0-7-10-16,3-1 10 15,3-4-153 1,3-2-25-16,-6-8-5 0</inkml:trace>
  <inkml:trace contextRef="#ctx0" brushRef="#br0" timeOffset="-61847.99">6565 15571 979 0,'3'-8'87'0,"-3"8"-70"15,0 0-17-15,0 0 0 0,0 0 161 0,0 0 29 16,0 0 6-16,0 0 0 0,-6 0-80 0,0 8-17 0,0-3-3 0,0 8-1 16,-3 0-28-16,-2 6-6 0,-1 5-1 0,0 0 0 15,-3-1-23-15,-3 7-5 0,3-1 0 0,-6 2-1 16,-3 4-15-16,1 2-4 0,-1 0 0 0,0 0 0 16,3 3 10-16,0-1 2 0,0 1 0 0,4-6 0 15,-1-2-24-15,0 0 0 0,3 0 0 0,3-6 0 31,0 1-29-31,3-6-11 0,0 0-1 0,3-5-1 16,3 0-128-16,0-6-26 0,0 1-4 0,0-6-2 0</inkml:trace>
  <inkml:trace contextRef="#ctx0" brushRef="#br0" timeOffset="-61652.28">6098 16105 403 0,'0'0'17'0,"0"-5"5"15,-3-3-22-15,0 0 0 0,0 3 0 0,-3-1 0 0,3 4 343 0,3 2 64 16,0 0 13-16,0 0 2 0,0 0-264 0,0 0-53 15,-3 0-10-15,3 0-3 0,0 0-58 0,0 0-12 16,0 0-2-16,6 2-1 16,3-2-2-16,0 0 0 0,3 3 0 0,3-3 0 0,-3 3-7 0,5-3-2 15,1 0 0-15,-3 0 0 0,3 0-8 0,0 0-17 16,0 0 4-16,0 2 1 16,-4-2-48-16,4 0-10 0,0 3-2 0,0 0-910 0</inkml:trace>
  <inkml:trace contextRef="#ctx0" brushRef="#br0" timeOffset="-60745.58">6524 16134 1324 0,'0'0'118'0,"0"0"-94"0,0 0-24 0,0 0 0 16,0 0 79-16,0 0 11 0,0 0 2 0,0 0 1 16,0 0 7-16,0 0 2 0,0 0 0 0,0 0 0 15,8-2-53-15,1-1-10 0,-3-2-3 0,3 2 0 16,0 0-6-16,0 1-2 0,-3-4 0 0,3 1 0 15,-3-3-28-15,3 3 0 0,0 0 0 0,0-3 0 16,-3-3 0-16,-3 3 0 0,3 0 0 0,-6-2 0 16,0 2 0-16,0 0 0 0,-3 0 0 0,0 0 0 15,0-3 12-15,-3 6-3 0,-3-3-1 0,0 0 0 16,3 3-8-16,-6 2 0 0,0 3 0 0,-3 3 0 16,3 2 0-16,-3 0-11 0,-2 6 3 0,-1-3 0 15,-3 3 8-15,3 2 0 0,-3 3 0 0,6 0 0 16,0-1 12-16,-5 4 5 0,5-3 1 0,3 0 0 0,0 2-3 15,6-5-1-15,0 3 0 0,0-2 0 0,6-1-2 0,0 0 0 16,3 0 0-16,0-2 0 0,3-1 7 0,3-2 1 16,0-2 0-16,3-4 0 0,3 4-20 0,-1-6 0 15,4-6 0-15,-3 4 0 0,3-4 0 0,-3 1 0 16,3-6 0-16,-3 1 0 0,3-1 0 0,-1 1 0 16,1-1 0-16,-3 1 0 0,-3-4 0 0,6 1 0 15,-3-3 0-15,-3 3 0 0,0 0 0 0,-3 0 0 16,-1 2 0-16,-2 3 0 0,3 3 0 15,-6-1 0-15,-3 6 0 0,0 0 0 0,0 0 0 0,0 0 0 16,0 0 0-16,-9 6 0 0,3-1 0 0,-2 3 0 16,-4 0 0-16,3 5 0 0,0 0 0 0,3 1 0 15,-3-4 0-15,3 3 0 0,0-2 10 0,3 2-2 16,0-2 0-16,3 2 0 0,-6-2-8 0,6-3 0 0,3-1 0 0,0 1 0 16,-3-8 0-16,6 6 0 0,3-1 0 0,0-5 0 15,0 0 0-15,3 0 0 0,3-3 0 0,-1-2 0 16,1 0 0-16,0-1 0 0,-3-1 0 0,3-1 0 31,-3 0-35-31,3 0-2 0,0-3-1 0,-3 3 0 16,2-2 2-16,1-4 0 0,-3 1 0 0,0 0 0 0,-3 0 9 0,0 2 3 0,3 1 0 0,-6-1 0 15,3 3 24-15,-6 0-8 0,-3 8 8 0,0 0 0 16,6-5 0-16,-6 5 0 0,0 0 0 0,0 0 0 16,0 0 19-16,-6 0 9 0,0 5 1 15,0 0 1-15,0 1-8 0,0 4-2 0,-3-2 0 0,0 5 0 16,0 1-6-16,0-1-2 0,3 0 0 0,-3-2 0 15,3-1 16-15,3 4 4 0,-3-4 0 0,3 1 0 16,1-1-32-16,2-2 0 0,0 0 0 0,0-8 0 16,0 0 9-16,5 8-9 0,-5-8 8 0,12 5-8 0,0-2 0 15,-3-3 0-15,6 0 0 0,-3-5 0 0,0 2 0 16,3-2 0-16,-6-3 0 0,6 0 0 16,-3 3-17-16,-1-3 1 0,1-3 0 0,0 3 0 15,0 0-10-15,0-2-2 16,-3 2 0-16,3-3 0 0,-3 3 16 0,3-2 4 15,-3 2 0-15,0 0 0 0,-1 0 8 0,1 2-8 0,-6 1 8 0,0 3-8 0,3-4 8 0,-6 6 0 16,0 0 0-16,0 0 8 0,0 0 11 0,-6 11 2 16,-3-1 1-16,1-2 0 0,-1 3 6 0,0 2 2 15,3-5 0-15,0 5 0 0,0-2-21 0,3 0-9 16,-3-1 8-16,6 1-8 0,0-3 12 0,3 0-4 16,0-1 0-16,3-1 0 0,3-1-8 0,0-5 0 15,3 0 0-15,2 0 0 16,7-3-135-16,0-2-19 0,-3 0-4 0,3-3-1 0</inkml:trace>
  <inkml:trace contextRef="#ctx0" brushRef="#br0" timeOffset="-59984.64">7393 15745 460 0,'0'0'41'0,"9"0"-33"16,-3 0-8-16,2 0 0 0,4 0 132 0,-3-2 25 16,0-1 5-16,3 0 1 0,3-2-54 0,0 0-10 15,0 0-3-15,0-3 0 0,0 0-36 0,2-3-7 16,4 3-1-16,-3-2-1 0,-6-4-21 0,3 1-4 0,6 3-1 0,0-4 0 16,-4 1-13-16,4 0-4 0,-3 0 0 0,3-3 0 15,-3 3-8-15,-3-1 0 0,0 4 0 0,-4-4 8 16,4 1-8-16,-6 0 12 0,-3-3-12 0,0 3 12 15,0 0 5-15,0-3 2 0,-6 0 0 0,-3-3 0 16,3 4-7-16,-3-1 0 0,-3-3-1 0,-3 3 0 16,-3 3-11-16,-3 2 12 0,4 4-12 0,-10 1 12 15,0 4 2-15,-3 7 1 0,0 3 0 0,0 2 0 16,-2 4 20-16,-1 1 4 0,0 4 1 0,-3 5 0 16,4 0 4-16,-1 2 0 0,-3 3 1 0,3 3 0 15,3 2-7-15,1 6-2 0,-1 2 0 0,3 1 0 16,0 4-4-16,0 4-2 0,-3-1 0 0,1 5 0 15,-1-2-17-15,3 6-3 0,3 1-1 0,0-1 0 0,-6 1 2 16,4-4 0-16,5-6 0 0,0 3 0 16,0-8-11-16,3 3 0 0,0-3 0 0,3 0 0 15,-3-6 0-15,3 1 0 0,-3-5 0 0,7-1 0 0,-1-2 0 0,0-3-12 16,-3-3 2-16,3-2 1 16,0-8-30-16,0 0-5 0,0-6-2 0,-3-2 0 0,6-2 30 0,-3-4 7 15,3-4 1-15,0-1 0 0,-3-5-4 0,6-5-1 16,-3-3 0-16,0-3 0 0,3 1-9 0,0-6-2 15,0 0 0-15,3-2 0 16,0-3-4-16,3 0 0 0,0 0-1 0,0 2 0 0,3 1 21 0,-3-1 8 16,3 6 0-16,0 0-9 0,3 2 9 0,-3 3-12 0,-1 1 12 15,4 1-12-15,0-2 12 0,3 6 0 0,-3-1 0 0,0 1 0 16,0-4 0-16,3 4 11 16,-3-1-3-16,0 3 0 0,0-2-8 0,2 4-9 0,4-1 9 15,-3 1-13-15,-6 1 13 0,3-3 0 0,9 3 0 16,-6-1 0-1,0 1-128-15,-1 0-30 0,1 0-6 0,0-3 0 0</inkml:trace>
  <inkml:trace contextRef="#ctx0" brushRef="#br0" timeOffset="-59816.1">7512 16087 1382 0,'-6'2'123'16,"3"1"-99"-16,0 2-24 0,-3 1 0 15,-3 1 124-15,0 1 20 0,3 3 4 0,-3 0 1 16,6-1-59-16,-6 1-12 0,3-1-2 0,3 1-1 15,0-3-48-15,0 5-10 0,-3-2-1 0,6-3-1 0,0 0-7 0,0-8-8 16,0 0 11-16,0 0-11 16,9 2-120-16,-3 1-30 0,9-8-6 0,0-6-2 0</inkml:trace>
  <inkml:trace contextRef="#ctx0" brushRef="#br0" timeOffset="-59701.4">7619 15928 576 0,'0'0'51'0,"-9"8"-41"16,9-3-10-16,-3 3 0 0,-6-3 15 0</inkml:trace>
  <inkml:trace contextRef="#ctx0" brushRef="#br0" timeOffset="-59097.59">7726 16169 345 0,'0'0'31'0,"0"0"-31"0,0 0 0 0,3-6 0 15,6 1 226-15,-3 0 39 0,3-3 8 0,0 0 2 16,0-3-195-16,3-2-38 0,-3 3-8 0,-1-4-2 16,4 4-11-16,-3-6-2 0,0 3-1 0,-3-1 0 15,0 1 12-15,-3 0 2 0,3 0 1 0,-6 2 0 16,0 1 15-16,-3 2 4 0,0 0 0 0,0 2 0 15,-3 1 32-15,-6 2 8 0,0 3 0 0,0 3 1 16,-2 0-17-16,-7 5-4 0,0 0-1 0,0 2 0 16,6 3-24-16,-3 3-5 0,-3 3-1 0,1-1 0 15,5 4-7-15,3-1-2 0,-6 0 0 0,3 0 0 0,6-2-13 0,0-4-3 16,3 4-1-16,0-1 0 0,0 1-15 0,6-3 0 16,3 0 0-16,0-3 0 0,-3 0 10 0,6-2-10 15,6-1 10-15,-3-2-10 0,-3 0 0 0,3 0 0 16,3 0 0-16,3-5 0 15,-3-1-41-15,3 1-5 0,-3-3-1 0,2 0 0 16,1 0-17-16,-3 0-4 0,-12 0-1 0,9 3 0 16,3-3 29-16,-12 0 7 0,0 0 1 0,3 10 0 0,-6 1 16 15,0-1 3-15,-3 4 1 0,-6 2 0 0,0 2 12 0,0 3 0 16,6 3-10-16,-8-3 10 0,-1 6 0 0,0-1 0 16,6-2 8-16,0 5-8 0,-6 0 22 0,3-2-1 15,-3 2 0-15,6-3 0 0,0 1-21 0,-3-1 0 16,1 1 0-16,-1-1 8 0,0-2-8 0,0 0 0 0,-3-1 0 15,6-1 0-15,0-4 0 0,0 1 0 16,0-1 12-16,0 1-4 0,3-6-8 0,0 0 9 0,-3-2-9 0,4-1 10 16,-4 1-2-16,0-3 0 0,3-6 0 0,0 1 0 15,-3 0 12-15,0-3 1 0,0-6 1 0,3 1 0 16,-3-3 0-16,3-2 0 0,-3-1 0 0,9-7 0 16,0-1-10-16,0-5-1 0,-3 0-1 0,3-2 0 15,6-3-10-15,-3-3 0 0,3 3 9 0,0-3-9 16,3 0 0-16,0 3 9 0,3-2-9 0,3 2 0 15,-3-1 0-15,5 1 0 0,7 0 0 0,-3 3-743 16,0-3-155-16</inkml:trace>
  <inkml:trace contextRef="#ctx0" brushRef="#br0" timeOffset="-58049.69">8250 15576 633 0,'0'0'28'0,"0"0"6"0,0 0-34 0,0 0 0 0,0 0 0 0,0 0 0 16,0 0 170-16,0 0 27 0,0 0 6 0,6 0 1 16,0 0-100-16,3 0-20 0,-3 0-4 0,3 0-1 15,0 0-15-15,2-3-4 0,-2 1 0 0,3-4 0 16,3 1-23-16,3-3-5 0,-3 0 0 0,3 0-1 16,0-2-8-16,2-1-2 0,1 1 0 0,0-4 0 15,-6 1-21-15,0 0 0 0,6 0-12 0,-6 2 4 16,-3-2 8-16,-1 0 0 0,1-1 8 0,-3 1-8 15,0 3 8-15,-6-4-8 0,3 4 8 0,-6-3-8 16,-3 2 11-16,0 0-3 0,-6 1 0 0,3-1 0 16,-3 3-8-16,0 3 0 0,-5 2 0 0,-1 1 8 15,-3 4-8-15,-3 6 0 0,-6 6 0 0,-3 4 0 0,-2 1-12 0,-4 4 12 16,3 1-12-16,-2 5 12 0,-4 0 0 0,3 3 0 16,-6 3 14-16,10-1-4 0,2 8 15 0,3 1 3 15,-3 2 1-15,4 0 0 0,5 2-13 0,0-2-4 16,6 0 0-16,0-3 0 0,6-4 0 0,3-4-1 15,3 0 0-15,3-7 0 0,0 2-11 0,3-5 0 16,6-6 0-16,-3 1-11 0,3-6 11 0,0-5 0 16,9-3 8-16,-3-5-8 0,0 0 0 0,-3-5 0 15,2-3-12-15,7-5 4 16,3 2-28-16,-6-2-6 0,0 0-1 0,0-1 0 0,-3 4 23 0,-1-1 5 0,-2 1 1 16,0 2 0-16,-3 0 14 0,-3 3-9 15,-6 5 9-15,0 0-8 0,0 0 8 0,0 0 8 16,-3 5-8-16,0 3 11 0,-3 2 21 0,0 1 5 15,3 0 1-15,0 2 0 0,-3 0-12 0,3 3-2 0,0-3-1 0,3-2 0 16,6-1-15-16,-3 1-8 0,3-1 10 0,0-2-10 16,0-5 8-16,3 2-8 0,3 1 0 0,0-4 9 15,0-2-9-15,0-2 8 0,3-1-8 0,-1 0 8 16,-2-2-8-16,3-3 0 0,-3 3 0 0,3-3-11 31,0 0-19-31,-3-3-4 0,3 1-1 0,-6-1 0 0,3 1-1 16,-1-1 0-16,-2 0 0 0,0-2 0 0,-3 0 23 0,3 2 4 0,-6-2 1 0,0 3 0 15,3-4 8-15,-3 1 0 0,-3 5 0 0,0-2-8 16,-6 4 8-16,6 6 0 0,0 0 0 0,-9-2 8 16,0 4 24-16,-6 4 4 0,4-1 2 0,-4 5 0 0,3 4 3 0,0-1 1 15,-3 3 0-15,3 0 0 0,6 0-12 16,-3 5-2-16,0-3-1 0,0 1 0 0,6-3-15 16,-3-1-4-16,3 1 0 0,3-2 0 15,3-4-8-15,3 3 0 0,-3-5 9 0,3-2-9 0,0-1 0 16,6-2 8-16,0-1-8 0,0 1 0 15,0-6 0-15,3-2 0 0,0 0 0 0,-1-1 0 16,4-2-17-16,0 0-8 0,0 3-2 0,0-3 0 16,-6-2-36-16,3 2-7 0,0-6-2 0,-1 4 0 15,4-3-17-15,-3-1-4 0,3 1-1 0,-6 0 0 16,6 0 42-16,-6 2 8 0,-3 1 1 0,3-1 1 0,-6 6 42 0,-1-1 16 16,-5 6-1-16,0 0 0 0,0 0 56 0,0 0 11 15,0 0 2-15,-3 3 1 0,-2 2-17 0,-1 3-4 0,-3 3-1 16,0 2 0-16,3-2-29 0,-3 5-6 0,3-1 0 0,0-1-1 15,0-1-13-15,3 3-2 0,0-3-1 0,3-2 0 16,3-1-11-16,0-2 0 0,0 0 0 0,3-3 8 16,3-2-8-16,-3 0 0 0,6-3 0 0,-3-3 0 31,3-2-34-31,-1-3-9 0,1 0-1 0,3 0-953 0</inkml:trace>
  <inkml:trace contextRef="#ctx0" brushRef="#br0" timeOffset="-57562.63">9405 15214 1036 0,'-3'-16'92'0,"0"10"-73"0,3 1-19 0,0 5 0 0,-3-5 251 0,3 5 46 16,0-5 10-16,0 5 1 0,-6-3-195 0,0 3-39 16,0 5-8-16,0 0-2 0,-3 3-20 0,0 3-4 15,0 5 0-15,-3 2-1 0,-3 1 1 0,4 5 1 16,-4 2 0-16,0 3 0 0,0 6-21 0,-3-1-4 15,-3 3 0-15,0 5-1 0,-2 3-7 0,-4 3 0 16,0 5-8-16,0 3 12 0,-3-1-12 0,7-5 9 16,2 1-9-16,0-1 8 0,0-5 0 0,3 0-8 15,3 0 12-15,1-5-4 0,2-1-8 0,0-7-14 16,3 0 3-16,3-6 1 16,-3-2-28-16,6-3-6 0,0-5 0 0,0-3-1 15,3-2 11-15,0-3 2 0,0-8 1 0,0 0 0 16,0 0-37-16,0 0-7 0,6-6-1 0,0 4-1 15,0-3-23-15,3-3-4 0,-3 0 0 0,0-3-1 16,0 0-120-16,0 1-24 0,-3-1-5 0,2-2-1 16,-2 0 99-16,3-3 20 0,-3 0 4 0,0 3 1 0,0-3 95 0,0-3 18 0,-3 4 4 0,0-1 1 15,0 3 143-15,0-1 29 0,-3 4 5 16,0-1 2-16,0 1 42 0,0 2 8 16,0 0 1-16,0 2 1 0,0 1-69 0,3 5-13 0,0-5-4 15,0 5 0-15,0-8-79 0,0 8-16 0,3-5-3 0,0 2-1 16,3-2-22-16,0 2-11 0,3 0 10 0,0 3-10 15,-3-2 0-15,3 2 0 0,3 0 0 16,-3 0 0-16,3 2 0 0,0-2 0 0,-3 0 0 16,3 0 0-1,-1 0-126-15,1-2-25 0,-3 2-5 0</inkml:trace>
  <inkml:trace contextRef="#ctx0" brushRef="#br0" timeOffset="-57435.98">8940 15661 1209 0,'-8'-8'108'0,"8"8"-87"16,-6-3-21-16,6 3 0 0,0 0 91 0,0 0 13 15,0 0 4-15,3-8-754 0</inkml:trace>
  <inkml:trace contextRef="#ctx0" brushRef="#br0" timeOffset="-55561.75">1395 17433 345 0,'0'0'15'0,"0"0"4"0,0 0-19 0,0 0 0 16,0 0 0-16,0 0 0 0,0 0 192 0,0 0 34 16,0 0 7-16,0 0 2 0,0 0-152 0,9-2-31 15,-6 2-5-15,6-3-2 0,-9 3-11 0,9 0-2 16,-6-3-1-16,3 1 0 0,3-1 6 0,-4 1 2 16,1-4 0-16,3 1 0 0,-3 2-15 0,0-2-2 15,3 0-1-15,0-1 0 0,-3-2-7 0,0 3-2 16,3-3 0-16,3 0 0 0,-3 0-12 0,0 0 9 15,-3 3-9-15,3-3 8 0,0 0-8 0,-1 3 8 16,1-3-8-16,0 0 8 0,3 0-8 0,-3 0 0 16,-3-2 0-16,0 2 0 0,3 0 0 0,0-3 0 0,-6 1 9 0,6-1-9 15,-6 0 0-15,3 1 0 0,-3-1 0 0,-3-2 8 16,3 2 0-16,-3 1 0 0,0-3 0 0,0 5 0 16,0-3-8-16,-3 6 0 0,0-3 0 0,3 3 0 15,-6 2 0-15,3-2 0 0,-6 2 0 0,6 0 0 16,3 3 0-16,-6 0 0 0,-3 0 0 0,6 6 0 15,-6-4 0-15,0 4 17 0,0-1-2 0,3 3-1 16,-3-3 16-16,0 6 3 0,1-1 1 0,-4 1 0 16,0 2 6-16,3 0 0 0,-6 1 1 0,3-1 0 15,-3 0-1-15,6 0-1 0,-9 0 0 0,6 1 0 16,-5-1-13-16,5 0-2 0,-6 0-1 0,3 6 0 16,-3-1 1-16,0 4 0 0,-3 1 0 0,9 7 0 15,-5-1-6-15,2 2-1 0,0 1 0 0,3 0 0 16,0-3-5-16,0 0-2 0,-3-5 0 0,3 2 0 15,0-4-10-15,1 1 0 0,2-4 0 0,0 2 8 0,-3-2-8 16,3-4 0-16,0 4 0 0,6-3 8 0,-6 0-8 16,3-3 0-16,3 0 0 0,0-2 0 0,-3-1 8 15,3-2-8-15,-3-2 0 0,6-1 8 0,0-5-8 0,0 0 0 16,0 0 9-16,0 0-9 0,0 0 9 0,0 0-9 16,0 0 12-16,0 0-12 0,0-5 9 0,6-3-9 15,-6 0 0-15,3 0 9 0,3-3-9 0,-3 3 0 16,0-2 0-16,3 2 8 0,3-3-8 0,-3 3 0 15,0 0 0-15,3-2 0 0,3 2 0 0,-3-3 0 16,0 3 0-16,-4-2 0 0,10 2 0 0,-3 0 0 16,0 0 0-16,0-3 0 0,3 3 0 0,-3 0 0 15,0 0 0-15,0 3 0 0,3 0 0 0,-4 0 0 16,-2-1 0-16,6 4 0 0,-6-1 0 0,0 3 0 16,0 0 0-16,0 0 0 0,0 3 0 0,-6-3 0 0,-3 0-9 15,9 5 9-15,-9-5 0 0,0 5 0 0,9 0 0 0,-9 1 0 16,0-6 0-16,0 5 0 0,0 3 0 0,0-3 0 15,-6 3-10-15,6-2 10 0,-3-1-8 0,3 3 8 16,-9-6 0-16,6 4 0 0,-3-1 0 0,3 0 8 16,-3 3-8-16,3-3 0 0,-6 1 0 0,6 2 0 15,-6-3 0-15,3 3 0 0,0-3 0 0,0 3 0 16,6-3 0-16,-3 3 0 0,3-2 0 0,-6 2 0 16,6-8 0-16,0 5 0 0,0 3 0 0,0-3 0 15,0-5 0-15,6 5 12 0,-3 1-4 0,3-4 0 16,0 4 4-16,3-4 0 0,0 1 1 0,0-3 0 0,0 0-5 15,0 0-8-15,3 0 11 0,-3-3-11 16,3 3 10-16,-3-2-10 0,0-1 8 0,2 0-8 0,-2 3 10 16,-3-2-10-16,0-1 12 0,3 3-12 15,0 0-98-15,-9 0-26 0</inkml:trace>
  <inkml:trace contextRef="#ctx0" brushRef="#br0" timeOffset="-54103.82">1651 17833 345 0,'0'0'31'15,"0"0"-31"-15,0 0 0 0,0 0 0 0,0 0 194 0,0 0 33 16,6 0 6-16,3 3 2 0,-9-3-121 0,3 2-24 16,-3-2-5-16,9 8-1 0,-9-3 0 0,3 1-1 15,3 2 0-15,-3 0 0 0,-3 0-26 0,6 5-5 16,-6-3 0-16,0 4-1 0,0 1-5 0,0 1-1 15,-6 0 0-15,3 3 0 0,3-1-25 0,-6 3-4 16,3-2-2-16,-6-1 0 0,6 4 38 0,-6-4 8 16,3 3 2-16,0-2 0 0,-3-1-48 0,0 1-14 15,0-1 0-15,6 1 8 0,-6-1 26 0,3 1 6 16,0 2 0-16,-3-2 1 0,3 2-25 0,-2 0-4 16,2-5-2-16,0 2 0 0,-3-2 2 0,3-3 0 15,0-2 0-15,3-3 0 0,-6-3 10 0,0 3 2 16,6-2 1-16,-6-4 0 0,0-2 1 0,6-2 0 0,-6 2 0 0,3-6 0 15,-3-2-10-15,3-2-1 0,6-1-1 0,-6-5 0 16,3 0 2-16,3-2 0 0,0-1 0 0,0-2 0 16,3 3-26-16,3-1-5 0,-3 3-1 0,6 0 0 15,-6 1 16-15,3 1 0 0,3 4 0 0,-3-4 0 16,3 4 13-16,-3-1 6 0,6-2 1 0,-3 0 0 16,-6 0-32-16,6-1-7 0,3 4-1 15,0-3 0-15,-4 2 32 0,7-2 7 0,-3 0 1 0,-3-1 0 16,3-2-32-16,6 3-7 0,-6-3-1 0</inkml:trace>
  <inkml:trace contextRef="#ctx0" brushRef="#br0" timeOffset="-53930.77">1749 17603 2181 0,'0'0'96'0,"0"0"21"0,0 0-93 16,0 0-24-16,-3-3 0 0,3 3 0 0,0 0 82 0,0 0 12 16,0 0 2-16,0 0 1 0,3-3-75 0,6-2-22 15,-6 3 9-15,3-1-9 16,6 3-42-16,-3 0-13 0,-6 0-2 0</inkml:trace>
  <inkml:trace contextRef="#ctx0" brushRef="#br0" timeOffset="-53116.15">2044 17653 1144 0,'0'0'51'0,"0"0"10"0,0 0-49 15,0 0-12-15,0 0 0 0,0 0 0 0,0 0 125 0,0 0 23 16,0 0 4-16,0 0 0 0,9 0-41 0,-9 0-9 16,3 0-2-16,-3 0 0 0,0 0-52 0,6 0-10 15,3-3-2-15,-6 1-1 0,5-1-5 0,-5 0-1 16,3 1 0-16,0-4 0 0,0 4-29 0,3-3 0 15,-6-1 0-15,3 1 0 0,0-3 0 0,0 3 8 16,3-3-8-16,-6 0 0 0,6 0 0 0,-6 3 8 16,3-3-8-16,-6 0 0 0,3-3 8 0,-3 3-8 15,0 3 0-15,0-3 0 0,0 0 9 0,0-3-9 16,-3 6 8-16,3-3-8 0,-6 0 8 0,3 3-8 16,-3 0 8-16,0 2-8 0,0 3 13 0,-3 0-2 15,3 3-1-15,-3 2 0 0,3 0 32 0,-3 3 6 16,-3 0 2-16,1 5 0 0,2-2-3 0,0 2-1 0,-3 0 0 0,3 3 0 15,0-2-30-15,-3 1-5 0,3 1-2 16,-3-2 0-16,3 4 9 0,0-5 2 0,3 3 0 16,-3-3 0-16,3 3-6 0,-2-2-1 15,2-1 0-15,0 0 0 0,3-2-5 0,-3 2 0 16,3-3-8-16,0 4 12 0,3-4-12 0,-6 3 0 0,6-2 0 0,-3 0 0 16,3-1 17-16,0-2-2 0,0 0-1 15,3-3 0-15,-3-5-14 0,0 0-12 0,0 0 3 16,0 0 0-16,6 3 9 0,0-3 12 0,0-3-2 0,3-2-1 15,-3 0-9-15,0-1 0 0,2-1 0 0,1 1 8 16,-3 1-8-16,3-3 0 0,0 3 9 0,0-1-9 16,0 1 0-16,0 0 0 0,3 0 0 0,-3 2 8 15,-3 0-8-15,3 1 0 0,0 2 0 0,-3 0 0 16,0 0 0-16,-6 0 0 0,0 0 0 0,8 2 0 16,-8-2 0-16,0 0 0 0,0 0 0 0,6 6 0 0,-6-6 0 0,0 0 0 15,0 7 0-15,0-7 0 0,0 6 0 0,0 2 0 16,0-3 0-16,-6 0 0 0,3 1 0 0,-5-1 0 15,5 3 0-15,-3-3 0 0,3 3 0 0,-3-3-10 16,3 3 10-16,3-2-10 0,-6 1 10 0,6-7 0 16,-3 6 0-16,0 2 0 0,3-8 0 0,0 5 0 15,0-5-9-15,0 8 9 0,0-8-17 0,0 5 1 16,0-5 0-16,0 0 0 0,6 6 16 0,0-1 0 16,3-3 0-16,-9-2 0 0,3 0 0 0,3 3 0 0,5-3 0 15,-2 0 0-15,-3 0 0 0,3-3 0 16,0 1 0-16,3-3 0 15,-3-1-157-15,0 1-28 0</inkml:trace>
  <inkml:trace contextRef="#ctx0" brushRef="#br0" timeOffset="-52852.62">2425 17621 1324 0,'0'0'118'16,"0"0"-94"-16,0 0-24 0,0 0 0 15,0 0 160-15,0 0 28 0,0 0 6 0,6 3 1 0,-6-3-105 0,9 0-21 16,-3 0-4-16,0 0-1 0,0 0-44 0,2 0-10 16,-8 0-2-16,6 0 0 0,3-3-8 0,-3 3 8 15,3 0-8-15,-6-2 8 0,-3 2 0 0,9 0 0 16,-9 0 0-16,9 0 0 15,-9 0-67-15,0 0-13 0,0 0-4 0,0 0 0 0</inkml:trace>
  <inkml:trace contextRef="#ctx0" brushRef="#br0" timeOffset="-52667.11">2347 17722 1612 0,'0'0'144'0,"0"0"-116"15,-3 2-28-15,3-2 0 0,0 0 160 0,0 0 27 0,0 0 5 0,0 0 0 16,0 0-117-16,0 0-24 0,0 0-5 0,3 6-1 16,6-4-31-16,-6 1-6 0,3-3-8 0,3 0 11 15,-3 0-11-15,9 0 10 0,-9 0-10 0,3-3 10 32,0 3-127-32,3-2-26 0</inkml:trace>
  <inkml:trace contextRef="#ctx0" brushRef="#br0" timeOffset="-49759.14">3984 17476 975 0,'0'0'43'0,"0"0"9"0,0 0-41 0,0 0-11 0,0 0 0 0,0 0 0 16,0 0 37-16,0 0 6 0,0 0 1 0,0 0 0 15,0 0-36-15,0 0-8 0,6-3 0 0,0-2 0 16,-6 5 12-16,0 0 0 0,3-3 0 0,0-2 0 16,-3 5 32-16,3-5 6 0,-3 2 2 0,3-2 0 15,0-1 3-15,3 4 1 0,-6-4 0 0,0 6 0 0,0-5-13 0,0 5-3 16,0-5 0-16,0 0 0 0,0 5-1 0,0-3-1 16,0 3 0-16,-6-5 0 0,3 2-22 0,3 3-5 15,0 0-1-15,-6 3-841 0</inkml:trace>
  <inkml:trace contextRef="#ctx0" brushRef="#br0" timeOffset="-46170.4">2776 17828 403 0,'0'0'17'16,"0"0"5"-16,0 0-22 0,0 0 0 0,0 0 0 0,0 0 0 16,0 0 250-16,0 0 46 0,6 5 8 0,-6 3 3 0,0 2-186 0,-6 1-37 15,3 2-7-15,0 3-1 0,3 0-21 0,-6 0-4 16,3 2-1-16,-3-2 0 15,0 0-26-15,3 3-6 0,0-9-1 0,0 3 0 16,-6 1-27-16,3-4-6 0,3 1 0 0,0-6-1 0,3 3 41 0,0-8 9 16,0 0 2-16,0 0 0 0,0 0-5 0,0 0-1 15,6-8 0-15,3 3 0 16,0-6-74-16,0 1-15 0,0-1-4 0,0-2 0 16,3 0-15-16,-3-1-3 0,-3 1-1 0,3-3 0 15,0 3 43-15,-3 0 9 0,6 0 2 0,-9 2 0 0,2 6 29 0,-2-3 0 16,0 3 0-16,-3 5 0 0,0 0 25 0,0 0 11 0,0 0 3 0,3 5 0 15,3 3 17-15,-6 2 4 0,0 1 1 16,0 2 0-16,0 0-39 0,0 1-8 0,0 2-2 0,0-3 0 16,-3 0 14-16,3 0 2 0,-3 0 1 15,3 1 0 1,0-6-46-16,3 0-10 0,-3-1-1 0,3-1-1 16,-3-6-52-16,0 0-11 0</inkml:trace>
  <inkml:trace contextRef="#ctx0" brushRef="#br0" timeOffset="-45592.73">3118 17513 1389 0,'0'0'30'0,"0"0"6"0,6-6 2 0,-6 6 2 0,0-5-32 0,6 0-8 16,-6 5 0-16,0 0 0 0,0 0 87 0,0 0 15 15,0 0 3-15,0 0 1 0,0 0-20 0,0 10-4 16,0-2-1-16,0 8 0 0,-3-2-14 0,0 1-3 16,3 1-1-16,0 0 0 0,-6-3-19 0,3 3-3 15,3-3-1-15,0-2 0 0,0 2-16 0,3-5-4 16,3 0-1-16,-6 0 0 0,3-3-11 0,0-2-8 15,-3-3 9-15,0 0-9 0,6 3 35 0,3-3 1 16,-3-3 0-16,0 0 0 0,3 1-48 0,0-6-8 16,-6 3-3-16,9-1 0 0,-6 1 23 0,0 0 0 0,0-3 0 0,3 2 0 31,-4-2-40-31,1 3 0 0,-3-3 0 0,3 6 0 0,3-4 48 0,-9 4 10 0,0 2 2 0,0 0 0 16,0 0-20-16,0 0 0 0,0 0 0 0,0 0 0 15,6 2-8-15,-6 4 8 0,0 2 0 0,0-1-9 16,3 4 9-16,-3-3 0 0,0 0 0 0,0 3 0 15,0-4 8-15,0 1 0 0,3-2 0 0,0 2 0 16,3-3-8-16,-6-5 9 0,0 5-9 0,6-2 10 16,-3 0-10-16,3-3 0 0,-6 0 9 0,9 0-9 15,-3-3 8-15,0 0-8 0,0 1 8 0,3-4-8 16,-6 4 8-16,3-4-8 0,0-2 10 0,0 3-10 16,3-3 0-16,-7 3 8 0,4-3-8 0,0 3 0 15,0-3 0-15,0 0 0 0,0 0 0 0,3 0 0 0,-6-3 0 16,6 3 0-16,-3-2 0 0,0-1 0 15,3 1-9-15,-3 2-5 0,-3-3-1 0,6 3 0 16,0 0-111-16,-6 3-22 0,3-3-5 0,0 3-810 16</inkml:trace>
  <inkml:trace contextRef="#ctx0" brushRef="#br0" timeOffset="-45295.2">3603 17463 633 0,'0'0'56'0,"0"0"-44"0,0 0-12 0,9-6 0 15,-9 1 180-15,0 2 35 0,0 3 6 0,0 0 2 16,0 0-91-16,0 0-19 0,0 0-3 0,0 0-1 16,0 0-18-16,0 0-4 0,3 8-1 15,-3 3 0-15,0 2-4 0,-3 0-1 0,3 3 0 0,-6 0 0 16,3-3-32-16,1 3-6 0,-7-3-2 0,3 1 0 15,3-1-20-15,0-3-4 0,-3 1-1 0,3-3 0 16,-3 0-16-16,3 0 10 0,3 0-10 0,0-6 8 16,0-2-8-16,0 0 0 0,0 0 9 0,0 0-9 15,0 0-55-15,0 0-15 0,0 0-3 0,0 0-1 16,9-2-158-16,-3-6-32 0</inkml:trace>
  <inkml:trace contextRef="#ctx0" brushRef="#br0" timeOffset="-45130.44">3737 17298 691 0,'0'0'61'15,"0"0"-49"-15,0 0-12 0,0 0 0 0,0 0 276 16,0 0 53-16,0 0 11 0,0 0 1 0,0 0-217 0,0 0-44 16,0 0-9-16,0 0-2 0,0 0-53 0,0 0-16 15,0 0 0-15,0 8 8 16,0-2-80-16,0 2-16 0</inkml:trace>
  <inkml:trace contextRef="#ctx0" brushRef="#br0" timeOffset="-44683.66">3794 17537 1036 0,'0'0'46'0,"0"0"10"0,0 0-45 0,0 0-11 0,0 0 0 0,0 0 0 16,0 0 228-16,0 0 43 0,0 0 9 0,0 0 1 15,0 0-190-15,0 0-39 0,0 0-7 0,0 0-1 16,6-3-14-16,0 3-2 0,3-3-1 0,-6-2 0 16,6 2-7-16,-3 1 0 0,6-4-1 0,-6 4 0 15,0-6-5-15,2 3-1 0,1-3 0 0,-3 0 0 16,0 0-13-16,3 0 0 0,-6 0 0 0,3 0 0 15,0 0 16-15,0 0 0 0,-3 0 0 0,3 3 0 0,-6 0-16 16,0-3 0-16,3 0 0 0,-3 2 0 0,-3 1 0 0,3 2 0 16,0 1 0-16,-6-4 0 0,6 6 18 0,-3-2 4 15,-9 2 1-15,6 0 0 0,-3 2-3 0,0 4-1 16,3-1 0-16,-9 3 0 0,7 3 15 0,-4-1 3 16,0 3 1-16,0 3 0 0,0-2 3 0,3 4 1 15,-6 3 0-15,3-2 0 0,3-1-8 0,0-2-2 16,3 3 0-16,0-3 0 0,0-1-12 0,4-1-4 15,2-1 0-15,-3 0 0 0,3 0-8 0,3-5-8 16,2 3 9-16,4-3-9 0,-3-3 8 0,3 3-8 16,0-5 0-16,3-1 0 0,3-2 0 0,-6 0 0 15,6-2 0-15,0-1 0 16,3-2-128-16,-1-1-32 0,-2-2-7 0</inkml:trace>
  <inkml:trace contextRef="#ctx0" brushRef="#br0" timeOffset="-44067.59">4092 17399 403 0,'0'0'17'0,"0"0"5"0,0 0-22 0,0 0 0 15,6-5 0-15,-6 5 0 0,0 0 285 0,0 0 53 16,0 0 10-16,0 0 3 0,0 0-197 0,0 0-39 16,0 0-8-16,0 0-2 0,0 0-36 0,0 0-7 0,0 0-2 0,0 8 0 15,0-3-5-15,0 6-2 0,0-4 0 0,0 4 0 16,0 2-11-16,-6 1-2 0,6-1-1 0,-3 3 0 16,3-1-8-16,-3 1-2 0,3 0 0 0,0 0 0 15,0-3-14-15,0 1-3 0,0-1-1 0,3-3 0 16,0 1-11-16,3-3 0 0,-6 0 9 0,3-3-9 31,-3 3-17-31,3-5-8 0,-3-3-2 0,0 0 0 0,0 0 49 0,6 2 10 0,2-2 1 0,1 0 1 16,-9 0-24-16,3-2-10 0,3-4 8 0,6 1-8 15,-12 0 8-15,9-3-8 0,-3-3 8 0,3 3-8 16,-3-2 0-16,3-3 0 0,3-3 8 0,-9 2-8 16,6-1 0-16,0-1 0 0,-3 0 0 0,3 0 0 15,-4 0 0-15,4-2 0 0,0 4 0 0,-3 1 0 16,3 3 0-16,-6-1 8 0,3 0-8 0,0 3 0 15,0 0 0-15,0 3 0 0,-6 0 0 0,3 0 0 16,-3 5 0-16,0 0 0 0,0 0-9 0,0 0 9 0,6-3-17 0,-6 3 3 16,0 0 1-16,0 0-807 15,0 0-162-15</inkml:trace>
  <inkml:trace contextRef="#ctx0" brushRef="#br0" timeOffset="-43770.86">4407 17346 1839 0,'0'0'40'0,"0"0"9"0,0 0 2 0,0 0 1 0,0 0-42 0,0 0-10 15,0 0 0-15,0 0 0 0,0 0 60 0,0 0 9 16,-3 8 3-16,0-3 0 0,3 3-20 0,-6 3-3 0,0-1-1 0,3 4 0 15,-3-1 2-15,3 0 0 0,0 3 0 0,0 0 0 16,-5 0-17-16,2 0-3 0,3-3-1 0,0 0 0 16,3-2-17-16,0-1-4 0,0 1-8 0,-6-3 12 15,6-3-12-15,0-5 0 0,0 0 8 0,0 0-8 16,0 0-28-16,0 0-9 0,0 0-2 0,0 0 0 16,9-3-189-16,-3-5-37 0,-3 1-8 0,5-4-2 15</inkml:trace>
  <inkml:trace contextRef="#ctx0" brushRef="#br0" timeOffset="-43620.72">4496 17253 1360 0,'0'0'60'0,"0"0"13"0,0 0-58 0,0 0-15 0,0 0 0 0,0 0 0 0,0 0 109 16,0 0 19-16,0 0 4 0,0 0 1 0,0 0-84 0,0 0-17 15,0 0-3-15,0 0-1 0,0 0-28 0,6 6-8 16,-6-6-1-16,0 0-845 15</inkml:trace>
  <inkml:trace contextRef="#ctx0" brushRef="#br0" timeOffset="-43251.01">4523 17399 1407 0,'0'0'62'0,"-6"5"14"0,0 1-61 0,6-1-15 0,-3 3 0 0,3-8 0 16,0 0 93-16,3 5 16 0,-3-5 3 0,3 5 1 15,-3-5-45-15,9 3-8 0,-3-3-3 0,3-3 0 16,0 1-27-16,-3-1-6 0,3-2 0 0,3 0-1 16,-3-1-11-16,-3-2-3 0,3 0 0 15,-3 3 0-15,3-3-9 0,-3 3 0 0,-1-3 9 0,1 3-9 16,-3-3 16-16,3 2 0 0,0-2-1 0,-6 3 0 16,0-3 17-16,3 3 4 0,-3 0 1 0,0 5 0 15,0-6-5-15,0 6-2 0,-3-8 0 0,3 8 0 16,-6-2 1-16,0-1 0 0,0 3 0 0,3 0 0 15,-11 3 2-15,8-1 1 0,-9 4 0 0,3 2 0 16,-3-3-2-16,6 3-1 0,-9 2 0 0,6 6 0 0,-3 0-1 16,3 0 0-16,1 3 0 0,2-1 0 0,0 1-6 15,3-1 0-15,3-2-1 0,-3 5 0 0,6-8-9 0,0 1-2 16,0-1 0-16,6-3 0 0,0-2-12 0,3-2 11 16,-3-1-11-16,3-2 10 0,5-3-10 0,-5 0 0 15,3 0 0-15,3-6 0 16,0 1-138-16,0-3-20 0,0 0-4 0,0-2-1021 15</inkml:trace>
  <inkml:trace contextRef="#ctx0" brushRef="#br0" timeOffset="-42906.19">5130 16769 1746 0,'0'0'77'0,"0"0"16"0,0 0-74 0,0 0-19 0,-3-2 0 0,1 2 0 16,-4 2 110-16,3-2 18 0,-3 3 4 0,3 2 1 15,-3 1-65-15,0 4-14 0,0 1-2 0,0 2-1 16,-3 0-23-16,0 0-4 0,0 6 0 0,-3-3-1 16,3 2 4-16,-3 3 1 0,-3 1 0 0,7-9 0 15,-4 0 12-15,3 3 2 0,-9 8 1 0,6 2 0 16,-3 3-15-16,0 0-4 0,0 1 0 0,-6 9 0 15,4-7-11-15,-1 0-2 0,3-8-1 0,0 2 0 0,0 0-10 16,9-2 8-16,-9 0-8 0,9 3 8 16,0-4-8-16,3-1 0 0,0-4 9 0,3-2-9 15,0 0 0-15,0-3 0 0,3-5 0 0,0 0 0 16,3-3-25-16,0-2-10 0,0-3-1 0,3-3-800 16,0-5-159-16</inkml:trace>
  <inkml:trace contextRef="#ctx0" brushRef="#br0" timeOffset="-42519.82">4961 17354 518 0,'0'0'46'0,"0"0"-37"0,0 0-9 0,0 0 0 16,0 0 252-16,0 0 49 15,0 0 10-15,0 0 1 0,6 3-182 0,6-1-37 0,-9-2-7 0,6 0-2 16,0-2-40-16,-1 2-8 0,1-3-1 0,3 0-1 15,-6 3-18-15,0-5-3 0,3 2-1 0,0 1 0 16,-3-1-4-16,0-2-8 0,3 2 11 0,-3 1-11 16,-3-4 9-16,3 4-9 0,0-4 0 0,-6 6 9 15,0-5-1-15,0 5-8 0,3-5 12 0,-3 5-4 16,0-6 14-16,0 6 2 0,-3-5 1 0,3-3 0 16,-6 6 3-16,0-1 0 0,0 0 0 0,-3 3 0 15,0 0 4-15,0 0 0 0,-3 3 1 0,0 2 0 16,-3 1 19-16,3-1 4 0,-2 0 1 0,2 6 0 15,-3-3 13-15,3 5 2 0,0-3 1 0,0 1 0 16,3 5-41-16,0-3-9 0,0 6-2 0,0-1 0 16,6 1 1-16,0-1 0 0,3 1 0 0,0-3 0 0,0-1-14 15,3-1-8-15,6-1 10 0,-6-2-10 0,3-4 10 16,3 1-10-16,3-2 10 0,0-1-10 16,3-2-35-16,0-3-13 0,3-3-2 0,-1 0-850 15,1-2-169-15</inkml:trace>
  <inkml:trace contextRef="#ctx0" brushRef="#br0" timeOffset="-40825.89">5940 16989 892 0,'0'21'40'0,"3"-16"8"0,-3-5-39 0,0 0-9 16,0 0 0-16,0 0 0 0,0 0 75 0,0 0 13 15,0 0 2-15,0 0 1 0,0 0-40 0,0 0-8 16,6-2-2-16,-6 2 0 0,6-3-8 0,-6 3-1 16,0 0-1-16,0 0 0 0,0 0 8 0,0 0 1 15,0 0 1-15,3-8 0 0,-3 8 13 0,0 0 2 16,0-5 1-16,0 5 0 0,0 0 4 0,-6-5 1 15,0 2 0-15,0 0 0 0,0 1-26 0,-3-1-4 0,-3 3-2 0,0 0 0 16,0 3 8-16,4-1 2 16,-10 1 0-16,3 0 0 0,0 2 7 0,0-3 1 15,0 6 1-15,-3-2 0 0,-3 2-23 0,7-3-5 0,2-5-1 16,3 3 0-16,-6 2-8 0,3 3-1 0,0 0-1 16,0 2 0-16,3 1-2 0,-3 5-8 0,3 0 12 0,3 0-4 15,-2-1-8-15,5-1 0 0,0-4 0 0,3 3-11 16,0-2 11-16,0 0 0 0,0-3 0 0,0 2 0 15,0-2 0-15,6 0 0 0,-6-3 0 0,2 1 0 16,-2-6-13-16,6 2-1 0,0 4 0 0,-6-6 0 16,0 0-9-16,6 0-1 0,3 2-1 0,-9-2 0 15,0 0-2-15,0 0 0 0,6 0 0 16,-6 0 0-16,0 0 8 0,0 0 2 0,0 0 0 0,0 0 0 16,0 0 17-16,-6 5 0 0,3 1-8 0,-3-4 8 15,0 1 0-15,-3 0 0 0,1 2-8 0,-1-2 8 16,-3-1 0-16,3 1 0 0,-3 2 0 0,0-2 0 0,0 2 21 15,3 0 2-15,-6-2 0 0,0 2 0 16,3 1 2-16,-2 2 1 0,-1-3 0 0,6 3 0 16,-9 2-5-16,3-2-1 0,3 3 0 0,0 0 0 0,3-1-8 0,3 3-3 15,-6 1 0-15,3-1 0 0,4 0-9 0,2 0 0 16,-3 1 9-16,0-1-9 0,6 0 0 0,3 0 0 16,0-2 0-16,3-3 8 0,-6 2-8 0,6-2 0 15,-4 0 0-15,4 0 0 0,3-3 0 0,3 1 0 16,3-4 8-16,-3 1-8 0,6-3 8 0,3 0-8 0,-6-5 8 15,2 2-8-15,1-5 0 0,3 0 8 0,0-2-8 16,0-1 0 0,0-5-64-16,0 0-18 0,2-2-3 0,1-3-995 0</inkml:trace>
  <inkml:trace contextRef="#ctx0" brushRef="#br0" timeOffset="-40500.7">6157 16878 1620 0,'3'13'72'0,"-3"-13"14"15,0 0-69-15,0 0-17 0,0 0 0 0,0 0 0 16,0 0 109-16,0 0 19 0,0 0 3 0,0 0 1 16,0 5-50-16,-6 3-10 0,3 0-1 0,-3 0-1 15,1 5-23-15,-1 1-5 0,-6 1-1 0,3-4 0 0,0 0 16 0,-3 4 3 16,0 4 1-16,0 5 0 0,-6 0-25 0,3-1-4 15,-3 4-2-15,-5 7 0 0,-1-5 4 0,3 1 1 16,3-7 0-16,-3-2 0 0,3 3-23 0,7-3-12 16,-7 1 12-16,9-1-12 0,-3 3 0 0,6-1 0 15,0-1 0-15,6-1 0 0,-6 0 0 0,6-3 0 16,0-2 0-16,6 0 0 0,0-5 0 0,0-3 0 16,3 0 0-16,0-6 0 15,6 1-71-15,-1-6-21 0,1-2-4 0,0-6-725 16,0 3-146-16</inkml:trace>
  <inkml:trace contextRef="#ctx0" brushRef="#br0" timeOffset="-40077.27">6113 17373 1436 0,'0'0'64'0,"0"0"12"0,0 0-60 0,0 0-16 0,0 0 0 0,0 0 0 16,3 5 108-16,-3-5 18 0,0 0 4 0,6 5 1 16,0-5-66-16,0 3-13 0,-6-3-2 0,9-3-1 15,-1 0-25-15,4-2-6 0,-3 0-1 0,0 0 0 16,0-1-17-16,0 1 0 0,0 2 0 0,0-5 0 16,-3 3 0-16,3 0 0 0,0 0 0 0,-3-1 0 0,-3 1 0 0,3 0 15 15,-6 5-2-15,3-6 0 0,-3 6 12 0,0-8 3 16,0 8 0-16,-3-5 0 15,3 5-4-15,0-2-1 0,-12-1 0 0,3 0 0 16,3 3 13-16,-3 0 4 0,0 0 0 0,0 3 0 16,-3 2-12-16,0 3-3 0,-3-3 0 0,0 6 0 0,4-3 12 15,-1 3 3-15,-3-1 0 0,6 3 0 0,-3 1-14 16,3 1-2-16,0 1-1 0,0 3 0 0,3-3 9 16,0 2 1-16,3 1 1 0,0-3 0 0,3-1-34 0,0-1 0 15,3-1 0-15,3-2-9 0,-3-4 17 0,3 1 3 16,0 0 1-16,3-2 0 0,0-4-12 0,0-2 0 15,0 0 0-15,6 0 0 16,-3-2-20-16,0-4-10 0,2 1-2 16,-2 0 0-16,0-3-195 0,3-3-39 0</inkml:trace>
  <inkml:trace contextRef="#ctx0" brushRef="#br0" timeOffset="-39438.49">6464 17285 1562 0,'0'0'69'0,"0"0"15"0,0 0-68 0,0 0-16 0,0 0 0 0,0 0 0 16,0 0 123-16,0 0 21 0,0 0 4 0,0 0 0 15,0 0-57-15,0 0-12 0,0 0-3 0,0 8 0 16,0 0-9-16,-6 3-3 0,6-3 0 0,-9 0 0 16,3 2-16-16,0-2-3 0,0 3-1 0,0-1 0 15,-3 1-12-15,3 2-4 0,3 0 0 0,-6-2 0 0,4-1-10 0,-1 1-2 16,3 0-1-16,0-3 0 0,3 2-15 0,-3-5 11 15,3-5-11-15,0 0 10 0,0 0-10 16,0 0 8-16,0 0-8 0,0 0 8 0,6 3-8 0,3-6 12 16,5 1-12-16,-8-3 12 0,3-6-12 0,0 3 0 15,3-3 0-15,-3 1 0 0,3-1 0 16,-3 1 0-16,0-1-12 0,3 0 12 16,-3 1-32-16,0 2 0 0,3-3 1 0,-7 3 0 15,4 3 21-15,0 0 10 0,-3 0-10 0,3-1 10 0,-3 4-8 16,0-1 8-16,0 0 0 0,-6 3-9 0,0 0 9 0,0 0 0 15,0 0 0-15,0 0 0 0,6 6 0 0,-3-1-8 16,-3 3 8-16,0-3 0 0,0 3 0 0,-3 3 0 16,3-3 9-16,-3 0-9 0,0 2 15 0,0 1-4 15,0 2-1-15,-3-2 0 0,3 2-1 0,-3-3 0 16,6 1 0-16,0 0 0 0,-3-1-9 0,0-2 8 0,3-3-8 16,0-5 8-16,0 0 3 0,0 0 0 0,0 0 0 0,0 0 0 15,6 0-11-15,-6 0 0 0,9-5 0 0,0 2 0 16,0-5-10-16,0 1 10 0,0-7 0 0,0 4-9 15,0-1-6-15,0-2-1 0,3 0 0 0,-1 2 0 16,-2-2-3-16,3 2-1 0,-3 1 0 0,0 2 0 16,0 0 10-16,0 0 2 0,-3 3 0 0,3-1 0 15,-3 4 8-15,0-4 0 0,-6 6 0 0,0 0 0 16,0 0 0-16,0 0 0 0,0 0 0 0,0 0 0 16,0 0 0-16,0 0 0 0,3 6 0 0,-3-6 0 15,3 8 0-15,0 0 0 0,-3-1 0 0,-3 1 0 16,0 0 0-16,-3 3 9 0,0-1 0 0,3 1 0 15,3-3-9-15,-3 3 12 0,3-3-12 0,0-1 12 16,0 1-12-16,3 0 0 0,-3-8 0 0,3 6 8 16,-3-6-8-16,3 5 0 0,-3-5 0 0,9 3 0 15,-9-3-163-15,9 0-34 0</inkml:trace>
  <inkml:trace contextRef="#ctx0" brushRef="#br0" timeOffset="-38533.28">6866 17388 1422 0,'0'0'63'0,"0"0"13"0,0 0-61 0,0 0-15 0,0 0 0 0,0 0 0 16,0 0 111-16,0 0 19 0,0 0 4 0,0 0 1 15,0 0-72-15,0 0-15 0,6 0-2 0,0 0-1 16,0 3-8-16,0-3-1 0,-6 0-1 0,9 3 0 0,-3-3-5 0,-1 2-1 15,1-2 0-15,0 0 0 0,3-2-15 0,-3 2-3 16,0-3-1-16,3 0 0 0,-3-2-1 0,3 0 0 16,0 0 0-16,0-1 0 0,0 1-9 0,0-3 0 15,0 3 0-15,0-3 0 0,0 3 0 0,-4-3 0 16,1 2 0-16,0-2 0 0,0 3 25 0,-3 0 7 16,-3-1 0-16,0 6 1 0,0-5-25 0,0 5-8 15,0-8 0-15,0 8 0 0,-9-2 0 0,3-1 0 16,-3 0 0-16,4 3 0 0,-7 3 0 0,3 0 0 15,-3-1 0-15,3 6 0 0,-3 0 13 16,0 0-1-16,0 0 0 0,0 3 0 0,0-1 32 0,0 1 7 16,4 2 1-16,-1 3 0 0,3-3-26 0,-3 3-5 15,6 0-1-15,-3 0 0 0,6-3-6 0,0 3-2 16,0-3 0-16,0-2 0 0,6-3-12 0,-3-1 0 16,3-4 0-16,0-3 0 0,6 0 28 0,-4-3 4 0,4-2 0 0,0-3 0 15,3-2-32-15,-3 2 0 0,3-5 0 0,-3 2 0 31,0 0-20-31,0 1-9 0,0-1-3 0,2 1 0 0,-2-1 18 16,0 3 3-16,-3-3 1 0,3 4 0 0,3-1 10 0,-6 2 0 16,-3 1-9-16,0 2 9 0,-3-2 0 0,-3 5 0 0,6-3 0 0,-6 3 0 15,0 0 0-15,0 0 0 0,0 0 0 0,0 0 0 16,0 0 0-16,0 8 0 0,3-2 0 16,-3 2 0-16,-3 0 0 0,0-1 12 0,3 1-4 15,0 0 0-15,0-8-8 0,3 8 0 0,-3-8 9 0,0 6-9 16,6 2 0-16,-6-8 0 0,0 0 0 0,0 0 0 15,9 2 0-15,-3 1 0 0,-6-3 0 0,0 0 8 16,6-3-8-16,2 1 0 0,1-1 0 0,-3-2 0 16,-6-1 0-16,6 1 0 0,6-3 0 0,-3 0 0 0,-6 3-8 15,3-3-4-15,6 3 0 0,0-3 0 0,-3 2-6 16,0-2-2-16,-3 6 0 0,3-3 0 16,0 2-9-16,-6 0-3 0,-3 3 0 0,0 0 0 15,8 0 32-15,-8 0 0 0,0 0 13 0,0 0-4 0,0 0 12 0,0 8 3 16,-3-3 0-16,-2 6 0 0,2 0-13 0,0-1-3 15,3 1 0-15,-3-1 0 0,-3 4-8 0,3-6 8 16,9 2-8-16,-3-2 8 0,-3 0-8 0,3-3 0 16,3 1 0-16,2-1 0 0,1-5 0 0,-3 0 0 15,0-5 0-15,6 2 0 16,0-5-86-16,0 0-19 0,-6 0-4 0,6 0-643 16,0-2-129-16</inkml:trace>
  <inkml:trace contextRef="#ctx0" brushRef="#br0" timeOffset="-37797.39">7792 16801 1724 0,'8'-13'38'0,"-8"13"8"0,0-5 2 0,-3-1 0 0,3 1-39 0,0 0-9 0,0-1 0 0,0 6 0 16,0 0 103-16,0 0 18 0,0 0 4 0,-5 0 1 15,-7 3-32-15,3 2-6 0,-3 6-2 0,3-1 0 16,-6 6-43-16,0 0-9 0,0 3-2 0,3 2 0 0,3 0 20 0,-6 6 3 15,-5-1 1-15,5-2 0 0,3-6-15 0,-3 9-2 16,-3 5-1-16,0 2 0 0,3-2-38 16,0-1 0-16,1 1 0 0,-7 8 0 0,6-8 13 15,0-3-1-15,6-3-1 0,-3 3 0 16,3-2-11-16,3-1 0 0,3 1 0 0,0-4 0 16,0-1-20-16,0-6-5 0,3-1-2 15,0-1 0-15,3-4 27 0,0-5 0 0,-3-5 0 0,0 0 0 16,0 0-56-16,0 0-7 0,3-7-1 0,3-1 0 15,0-3-20-15,-3-2-5 0,0 0-1 0,-3-1 0 16,3-2 6-16,-3 1 0 0,0-1 1 0,0 0 0 16,0 3 44-16,-3-3 9 0,6 5 2 0,-6-2 0 0,0 2 28 15,0 3 0-15,3 0 13 0,-3 1-4 0,-3 1 71 0,3 4 15 16,0-4 2-16,3 6 1 0,0 0 13 0,0 0 2 0,-6-2 1 16,6 2 0-16,0 0-66 0,0 0-12 0,-6 2-4 0,6-2 0 15,0 0 0-15,0 0 0 0,0 0 0 0,0 0 0 16,3 6-19-16,0-4-4 0,3 4-1 0,0-1 0 15,0-3-8-15,0 4 0 0,3-4 0 0,0 1 0 16,0 0 0-16,0-1 0 0,6-2-12 0,0 0 12 31,-3 3-44-31,2-3-2 0,4 0 0 0,0 0 0 16,0 0-149-16,-6 0-29 0,-12 0-7 0,15-3-1 0,3 3 106 16,-6-2 21-16,-12 2 4 0,9 0 1 15,2 0 28-15,-2-3 7 0,-9 3 1 0,0 0 0 0,0 0 64 0,0 0 25 0,0 0-1 0,0 0 0 16,0 0 64-16,0 0 13 0,9-3 3 0,-9 3 0 15,0 0-39-15,0 0-7 0,6-2-2 0,3-4 0 16,0 4-31-16,-3-1-6 0,3-2-2 0,-3 2 0 16,6 1-5-16,-6-4 0 0,0 4-1 0,0-4 0 15,3 4 1-15,-3-4 0 0,-6 1 0 0,3 0 0 0,0 0 22 0,-3 5 5 16,0-6 1-16,-3 1 0 0,0 0 6 0,3 5 2 16,-3-6 0-16,-6 4 0 0,-3 2-12 0,3 2-1 15,-3 1-1-15,0 2 0 0,-6 1 6 0,3 2 2 16,6-1 0-16,0 1 0 0,-2 3 8 15,-1-3 2-15,0 3 0 0,3-1 0 0,6 1-36 0,-6-1-6 16,0 1-2-16,6 2 0 0,3-2-8 0,3-1 0 16,-3 1 0-16,3-1 0 0,6-2 0 0,0-2 0 15,0-4 9-15,0 4-9 16,0-6-56-16,5 0-15 0,7-3-3 0</inkml:trace>
  <inkml:trace contextRef="#ctx0" brushRef="#br0" timeOffset="-36914.1">8345 17105 802 0,'0'0'36'0,"0"0"7"0,0 0-35 15,0 0-8-15,3-2 0 0,-3 2 0 0,3-6 68 0,-3 6 11 0,6-2 2 0,-6 2 1 16,3-3-27-16,-3 3-6 0,0 0-1 0,3-3 0 15,-3 3 25-15,6-2 5 0,0-1 1 0,-6 3 0 16,0 0-11-16,6-5-1 0,3 2-1 0,-3-2 0 16,0 0-20-16,3-3-4 0,0 0-1 0,2 0 0 15,1-3-13-15,0-2-4 0,3 0 0 0,0 0 0 16,3-1-12-16,-6 1-4 0,3 0 0 0,-3 0 0 16,0-1-8-16,2 4 0 0,-2-3 0 0,-3 2 0 15,3 0 0-15,-3 3-9 0,-3-2 9 0,0 2-13 16,0-3 13-16,0 3 0 0,-3 1 0 0,-3-4 0 15,3 3 0-15,-6-3 10 0,0 3-10 0,0 1 8 16,-3 1-8-16,3 1 10 0,-6 2-10 0,0 1 10 16,0 4 32-16,-3 1 6 0,-3 5 2 0,-2 0 0 15,-1 2 11-15,-3 1 3 0,0 2 0 0,-3 0 0 16,0 6-35-16,4-3-6 0,-4 5-2 0,0 5 0 0,0 6 4 0,0 3 1 16,0 4 0-16,1 1 0 0,2-3-7 0,0 0-2 15,-3-5 0-15,6 0 0 0,6-6-5 0,1 0-2 16,-4-4 0-16,3 1 0 0,0-1-10 0,6-4 0 15,0 1 0-15,0-3 8 0,0-3-8 0,3 0 0 16,6-2 0-16,-3-3 8 0,0-8-8 0,0 0 0 16,9 0 0-16,0-3 0 0,-3-2 0 0,6-1 0 15,0-2 0-15,0 0 0 0,2-2 0 0,1 2 0 16,0 0 0-16,0-3 0 0,-3 3-13 0,3 3 5 16,-3 0 8-16,-3 0-13 0,0-1 13 0,-3 4 0 15,3-1 0-15,-9 3 0 0,0 0-8 0,0 0 8 16,0 0 0-16,2 5-9 0,-2 3 9 0,3 0 0 0,-6 0 0 15,6 0 0-15,-3 0 0 0,0 3 11 0,0-1-3 16,0-2 0-16,0 3-8 0,3-3-11 16,0 0 3-16,3-1 0 0,-3-1 8 0,3-1 0 0,3 0 0 0,-3-5 0 15,-6 0 0-15,6 0 0 0,3 0-10 0,3-5 10 32,-3 0-203-32,0-1-33 0</inkml:trace>
  <inkml:trace contextRef="#ctx0" brushRef="#br0" timeOffset="-36379.75">8551 17325 979 0,'0'0'43'0,"0"0"9"0,0 0-41 0,0 0-11 16,0 0 0-16,0 0 0 0,0 0 214 0,0 8 41 16,3-3 8-16,-3-5 1 15,5 3-162-15,-2-1-33 0,-3-2-6 0,0 0-2 0,9 3-31 0,0-3-6 16,-3 0-2-16,3-3 0 0,-3 3-13 0,0-2-9 15,0-1 12-15,3 1-12 0,-3-1 10 0,3-2-10 16,-3 2 8-16,-3-2-8 0,0 2 8 0,3 0-8 16,-6-2 0-16,0 5 8 0,3-5-8 0,-3-1 0 15,0 6 9-15,-3-5-9 0,3 0 0 0,-3 0 8 16,-3-1-8-16,0 1 0 0,0 0 0 0,-3 2 9 16,0 0-9-16,3 1 0 0,-6 2 19 0,3 0-3 0,-3 2-1 15,0 4 0-15,-2-1 24 0,-1 0 5 0,0 3 0 0,-3 0 1 16,3 3-1-16,0-1 0 0,3 4 0 0,0-1 0 15,0 0-13-15,4 0-3 0,-1 3-1 16,3 0 0-16,3-3-7 0,0 0-2 0,3-2 0 0,3 2 0 16,0-5-18-16,0 0 8 0,3-3-8 0,2-2 0 15,4-3 10-15,0-3-10 0,0-2 8 0,3-3-8 16,0-2 23-16,0-1-1 0,0 0 0 0,0 1 0 31,-1-1-50-31,-2-2-9 0,3 2-3 0,-3 1 0 0,0 2 20 0,0 0 3 0,0 3 1 16,-3-1 0-16,0 1-1 0,-3 0 0 0,0 2 0 0,-6 3 0 15,0 0 17-15,0 0 0 0,0 0 0 0,0 0 0 16,-6 6 16-16,3 1 0 0,-3 1 0 0,3 0 0 16,-3 3 0-16,3 2 0 0,0 0 0 0,3 1 0 15,0-4-16-15,0 3 9 0,6-2-9 0,0 0 8 16,0-3-8-16,0-3 0 0,3-3 0 0,0 1 8 0,2-6-8 0,1 1 0 16,-3-3 0-16,3-1-11 15,-3-2-102-15,3 0-21 0,-3-5-4 0,3 5-1 16,-3-2-121-16,0-4-24 0</inkml:trace>
  <inkml:trace contextRef="#ctx0" brushRef="#br0" timeOffset="-35852.19">9179 16761 1094 0,'0'0'97'0,"3"-5"-77"0,0-3-20 0,0 3 0 0,0 0 159 0,-1-1 28 16,1-2 5-16,-3 3 2 0,3 2-50 0,-3 3-9 0,0 0-3 0,0 0 0 15,0 0-58-15,0 0-12 16,-6 8-2-16,1 0-1 0,-4 5-12 0,0 1-3 16,-3 2 0-16,-3 2 0 0,3 3 8 0,-6 0 2 0,3 1 0 0,-3 4 0 15,-2 3-9-15,5-8-1 0,-6 1-1 0,3 1 0 16,-3 9-18-16,3 0-3 0,-3 0-1 0,4-1 0 16,2 1-7-16,-3 2-2 0,0-4 0 0,3-4 0 15,3 0-12-15,0-7 8 0,6 0-8 0,-3-4 0 16,3 1 8-16,0-5-8 0,6-1 0 0,-2 1 0 15,-1-3 8-15,3-8-8 0,0 0 0 0,0 0 0 16,0 0 10-16,8 3-10 0,1-6 10 0,0 0-10 16,3-2 0-16,0-3 0 0,0 3 0 0,3-3 0 15,0 0-13-15,3 0-6 0,0 3-1 0,-1-3 0 16,-2 2-5-16,3 4-2 16,-6-3 0-16,3 2 0 0,0 0 15 0,-3 3 4 0,0 0 0 0,-3 0 0 15,2 0-16 1,-5 3-2-16,0 0-1 0,-6-3 0 0,3 5 19 0,0 0 8 0,0 0-8 0,-6 3 8 0,3 0 0 15,-6 0 0-15,0 0 0 0,0 3 0 16,-2-1 0-16,2 1 0 0,-6 2 0 0,3 3-8 0,3-3 8 0,-3 0 11 16,-3 3-3-16,3-2 0 0,-3-4 12 0,0 3 3 15,0-2 0-15,0-3 0 0,3 0-23 0,-2-3 0 16,-1 0 0-16,0-2 8 0,0 0-8 0,0-6 12 16,6 0-4-16,0 1 0 0,-3-6-8 0,3 0 8 0,3 0-8 15,3-3 8-15,-6-2-8 0,6 0 0 0,-3-3 0 16,6 3 0-1,0 0-76-15,3-1-19 0,0 1-4 0,0 3-727 0,0-1-146 0</inkml:trace>
  <inkml:trace contextRef="#ctx0" brushRef="#br0" timeOffset="-35127.99">9229 17336 1335 0,'0'0'59'0,"0"0"13"0,0 0-58 0,0 0-14 0,0 0 0 0,0 0 0 15,0 0 84-15,0 0 15 0,0 0 2 0,0 0 1 16,0 0 7-16,0 0 2 0,0 0 0 0,9-3 0 0,-3 3-47 0,3 0-10 16,-9 0-2-16,6 0 0 0,0-3-23 0,-6 3-5 15,6-2 0-15,0-1-1 0,0 0-15 0,0 1-8 16,0-1 10-16,3-2-10 0,-9 5 8 0,6-3-8 15,0-2 0-15,-1-1 9 0,1 4-9 0,0-1 0 16,-3-5 0-16,3 6 0 0,-3-4 0 0,-3 6 0 16,0-5 9-16,3-3-9 0,0 0 21 0,-3 0 0 15,-3 3 0-15,0 0 0 0,-3-1-29 0,3 1-7 16,-3 5-1-16,0 0 0 0,-2 0 26 16,-1 5 5-16,0 1 1 0,-3 2 0 0,0-1 9 0,0 1 3 15,0 0 0-15,0 3 0 0,-9 10 77 16,12-10-49-16,0-1 0 0,3 1-36 0,1-1-6 15,-1 1-2-15,3 0 0 0,3-3 16 0,0 2 4 0,3-2 0 16,-3-8 0-16,6 8-32 0,-3-3 0 0,5-2 0 16,1 0 0-16,0-3 0 0,0 0 0 0,3-6 0 15,0 4 0-15,0-4 0 0,0 1 0 0,3-3 0 16,-3 0 0 0,3 0-41-16,-1 0-15 0,4 0-2 0,0-2-1 15,0 2-1-15,-3-3-1 0,0 3 0 0,0 0 0 16,-3 3 17-16,-1 0 3 0,-5 0 1 0,0 2 0 0,-6 3 32 0,0 0 8 0,0 0 0 0,0 0 0 15,0 0 42-15,0 0 10 0,0 0 3 0,0 0 0 16,0 0-3-16,-3 5 0 0,3 3 0 0,-6 0 0 16,0 0-24-16,1 0-6 0,-1-3-1 0,3 1 0 15,0 1 7-15,0-1 0 0,3-6 1 0,-3 8 0 16,3-8-21-16,0 0-8 0,0 0 0 0,9 5 0 16,-3-2 0-16,-1-1 8 0,4-4-8 0,0-1 0 15,0 0 0-15,0-2 0 0,0 2 0 0,3-5 0 16,-3 3-32-16,3 0-10 0,0 0-2 0,-3-1 0 15,3 1 20-15,0 0 3 0,-4-1 1 0,1 1 0 16,0 0-10-16,0 2-2 0,-3 1 0 0,-6 2 0 0,0 0 32 0,0 0 0 16,0 0 0-16,0 0 0 0,0 0 20 0,0 0 9 15,0 0 3-15,-3 2 0 0,0 6-16 0,0-3-4 16,0 1 0-16,-3 2 0 0,3-3 0 0,0 3 0 16,0-3 0-16,-3 3 0 0,3 0-3 0,3 0-1 15,0 0 0-15,0 0 0 0,0-3-8 0,0-5-11 16,6 8 3-16,0-3-1244 0</inkml:trace>
  <inkml:trace contextRef="#ctx0" brushRef="#br0" timeOffset="-34011.73">10116 17343 460 0,'0'0'41'0,"0"0"-33"0,0 0-8 0,0 0 0 15,0 0 208-15,0 0 40 0,0 0 8 0,0 0 2 16,0 0-148-16,0 0-30 0,0 0-5 0,6 0-2 16,3-2-37-16,-3 2-8 0,0-3-2 0,0 1 0 15,0-1-18-15,3-2-8 0,-6 2 8 0,6-2-8 16,-3-1 0-16,3 4 0 0,-6-4 8 0,3-2-8 16,0 3 0-16,-4 0 0 0,1-3 0 0,0 3 8 15,-3-1 11-15,0-2 1 0,3 0 1 0,-3-2 0 16,-3 2 31-16,3-5 7 0,-3 2 1 0,0 1 0 15,-2-1-6-15,2 3-1 0,-3 0 0 0,0 3 0 16,0 0-24-16,-3 2-5 0,-3 3 0 0,3 5-1 0,-3-2 12 0,-3 5 2 16,0 0 1-16,0 2 0 0,0-2-4 0,-2 3-1 15,-1 2 0-15,3-2 0 0,-3 2-8 16,6-3-1-16,-3 4-1 0,3-1 0 0,0-3-3 16,4 4 0-16,-1-1 0 0,3 0 0 0,0 0-20 0,3 1 8 15,3-4-8-15,3 1 0 0,0-3 0 0,3 0 8 16,0-3-8-16,2-2 0 0,4-3 0 0,3-3 0 15,0-2 0-15,3-3 0 0,0-3 8 0,3 3-8 16,0-2 8-16,-1-1-8 0,1 0 0 16,-3-2 0-16,3 3 0 0,0-6-12 15,0 0-12-15,-4 0-2 0,4-3-1 0,-3-2 0 16,3 0-1-16,-3-5 0 0,-3-3 0 0,6-3 0 0,-4-5 12 0,4 0 1 16,0 2 1-16,0 1 0 0,3 0 2 0,-3 7 1 0,2-2 0 15,1 0 0-15,-3 2 3 0,0-2 0 0,-3 0 0 0,0 3 0 16,-4 2 8-16,1 0 14 0,-3 0-3 0,-3 6-1 15,0 2-10-15,-3 3 0 0,3-1 0 0,-6 4-11 16,0 2 29-16,3 3 6 0,-3-1 0 0,0 4 1 16,-3 2-9-16,0 0-1 0,0 0-1 0,-3 8 0 15,-3 5 2-15,0 5 0 0,0 1 0 0,-3 2 0 16,-3 6 9-16,-3-4 3 0,0 4 0 0,-2-1 0 16,-7 1 19-16,0-1 4 0,-3 1 1 0,0 4 0 15,1 9-36-15,2 0-6 0,0 5-2 0,0 0 0 16,0-6-8-16,3 1 0 0,1-5 0 0,-1-1 0 15,6-8 0-15,0 1 0 0,3-3 0 0,3-1 0 0,0-1 8 16,3-1-8-16,0-3 0 0,6 1 8 0,-3-3-8 16,3 0 0-16,3-6 0 0,3-2 8 15,0-3-8-15,3-2-17 0,3-6 4 0,0-2 1 16,0 0-89-16,3-6-18 0,0-2-3 0,3 2-1 16,-4-2-62-16,4 0-13 0,-3 2-2 0,3-2-424 15,-3 3-85-15</inkml:trace>
  <inkml:trace contextRef="#ctx0" brushRef="#br0" timeOffset="-33867.11">10530 17259 288 0,'0'0'25'0,"0"0"-25"15,0 0 0-15,0 0 0 0,0 0 267 0,0 0 48 16,0 0 9-16,0 0 3 0,0 0-137 0,0 0-27 0,0 0-6 0,0 0-1 16,-3 8-52-16,0-3-12 0,0 3-1 0,-3-3-1 15,0 3-27-15,3-3-6 0,-3 3-1 0,0-2 0 16,3-1-24-16,-3 3-4 0,3-3-2 0,0 3 0 16,3-8-15-16,0 0-3 0,0 0-8 0,0 0 12 15,0 5 0-15,0-5 0 0,0 0 0 0,0 0 0 31,0 0-228-31,0 0-45 0</inkml:trace>
  <inkml:trace contextRef="#ctx0" brushRef="#br0" timeOffset="-33708.56">10673 17058 691 0,'0'0'61'0,"-3"-3"-49"0,3 3-12 0,-3-5 0 0,3 5 322 0,0 0 62 0,0 0 12 0,0 0 2 0,-3 0-255 0,3 0-51 15,0 0-11-15,0 0-1 0,0 0-48 0,0 0-8 16,0 0-3-16,3 8 0 16,-3 0-120-16,3 2-24 0,-3-2-5 0</inkml:trace>
  <inkml:trace contextRef="#ctx0" brushRef="#br0" timeOffset="-33326.23">10723 17285 806 0,'0'0'72'0,"0"0"-58"16,0 0-14-16,0 0 0 0,0 0 296 0,0 0 57 15,6 0 11-15,3 0 3 0,-3 0-242 0,3-2-48 16,0-1-9-16,3-2-3 0,0 2-49 0,0-2-16 0,-3-1 8 16,3 1-8-16,-3 0 10 0,3 0-2 0,-7-3 0 15,4 2 0-15,0-2-8 0,0 0 0 0,-3 3 9 0,0-3-9 16,-3 0 33-16,0-2 3 0,0 2 0 0,-3 0 0 15,0-3 20-15,-3 1 4 0,0 2 0 0,0 0 1 16,-6 0-33-16,6 3-6 0,-6 2-2 0,0 6 0 16,-3-1 16-16,1 6 4 0,-4-3 0 0,3 6 0 15,-3 0-8-15,0 2-2 0,-3 3 0 0,0 0 0 16,3-3 2-16,4 3 1 0,-1 0 0 0,3-3 0 16,0 0-7-16,0 0-2 0,3-2 0 0,0-1 0 15,0 4-12-15,3-4-2 0,3 1-1 0,0-1 0 0,0 1-9 16,6 0 0-16,-3-4 9 0,6-1-9 15,0-1 0-15,3-5 8 0,0 0-8 0,5 0 0 16,1-3 0-16,0-2 0 0,-3-3 0 0,6 0-12 16,0 0-150-1,-3 0-30-15,-1 0-7 0</inkml:trace>
  <inkml:trace contextRef="#ctx0" brushRef="#br0" timeOffset="-32421">3350 18153 1206 0,'0'0'53'0,"0"0"11"0,0 0-51 0,0 0-13 0,0 0 0 0,0 0 0 0,-2 8 99 0,-4-3 17 16,3 6 3-16,-3-1 1 0,0 4-36 0,0-1-8 15,-3 3 0-15,0 2-1 0,3 1-3 0,-3-3-1 16,0 2 0-16,3 3 0 0,-6 3-8 0,6 0-2 15,-3 0 0-15,3-3 0 0,3 3-26 0,-9 0-6 16,7-1-1-16,2-4 0 0,-3-3-16 0,3-3-3 16,3-2-1-16,0-1 0 0,0-10-8 0,0 0 0 15,0 0-12-15,0 0 12 16,9 0-226-16,-1-2-38 0</inkml:trace>
  <inkml:trace contextRef="#ctx0" brushRef="#br0" timeOffset="-32011.74">3389 18050 1267 0,'0'0'112'0,"0"0"-89"0,0-3-23 0,0 3 0 16,0 0 172-16,-6-5 29 0,3 2 7 0,3 3 0 16,0 0-74-16,0 0-15 0,-3-2-3 0,3 2-1 15,0 0-57-15,0 0-11 0,0 0-3 0,0 0 0 16,0 0-25-16,6-3-6 0,0 0-1 0,3 1 0 15,-3-1-2-15,3 0-1 0,3 1 0 0,-3-1 0 16,6 0-9-16,-6 1 8 0,6-3-8 0,-4-1 8 0,4 4-8 0,0-4 0 16,-3 1 9-16,3 0-9 0,-6 2 8 0,6-2-8 15,0 0 8-15,0-1-8 0,2 4 0 0,-8-4 0 16,6 4 0-16,0-1 8 0,-3 3-8 0,-3-3 0 16,-6 1 0-16,3 4 0 0,0 1 0 0,-6-3 0 15,0 0 0-15,6 8 0 0,-3 0 0 0,-3 2 0 16,-3 1 0-16,3 2-8 0,-6 3 8 0,3 0 0 15,-3 3 0-15,0-1 0 0,-9 3 0 0,9 0 0 16,-9 3 0-16,3 0 0 0,0 2 17 0,1-2-1 16,-4 0 0-16,6-5 0 0,3 2 6 0,-3 0 1 15,3 5 0-15,0 1 0 16,-3-1-12-16,3-2-3 0,0-3 0 0,0 8 0 0,3-5-8 0,-3-5 0 16,3-1 0-16,3-5 0 0,0 1 0 0,0-6 0 15,0 2-12-15,0-4 12 16,0-6-188-16,0 0-29 0,0 0-7 0</inkml:trace>
  <inkml:trace contextRef="#ctx0" brushRef="#br0" timeOffset="-13253.31">3362 18187 475 0,'0'0'20'0,"0"0"6"0,0 0-26 0,0 0 0 0,0 0 0 0,0 0 0 15,0 0 74-15,0 0 10 0,0 0 1 0,0 0 1 16,0 0-10-16,0 0-3 0,0 0 0 0,0 0 0 15,0 0-16-15,0 0-3 0,0 0-1 0,-3 6 0 16,3-6-9-16,0 0-1 0,0 0-1 0,0 0 0 16,0 5-10-16,0-5-3 0,0 0 0 0,0 0 0 15,0 0 8-15,0 0 2 0,0 0 0 0,0 0 0 16,0 0 4-16,0 0 1 0,9 3 0 0,-3-3 0 16,-6 0-9-16,6 0-2 0,3 0 0 0,0 0 0 0,-3-3-7 0,3 0-2 15,-3 1 0-15,3 2 0 0,3-3-7 0,-3 0-1 16,-3 1-1-16,9-1 0 0,-9 3-15 0,2-2 11 15,7-1-11-15,-9 0 10 0,-6 3-10 0,9-2 0 16,0-1 0-16,3 0 8 0,-3 1-8 0,-3-1 0 16,6 0 0-16,-9 1 8 0,6-1-8 0,-3 3 0 15,6 0 0-15,-12 0 0 0,3 0 0 0,-3 0 8 16,6 0-8-16,-6 0 0 0,5 3 0 0,-5-3 8 16,0 0-8-16,0 0 0 0,0 0 0 0,0 0 0 15,0 0 0-15,0 0 0 16,0 0-135-16,6 5-25 0</inkml:trace>
  <inkml:trace contextRef="#ctx0" brushRef="#br0" timeOffset="-12151.99">3859 18145 961 0,'0'0'42'0,"0"0"10"0,0 0-42 0,0 0-10 16,0 0 0-16,0 0 0 0,0 0 46 0,0 0 7 15,-2 5 2-15,-4 1 0 0,3-1-5 0,0 0-1 16,-3 3 0-16,0-2 0 0,0-1-2 0,3 0-1 16,-3 0 0-16,3 3 0 0,-6 0 5 0,3 0 1 15,3 0 0-15,0 0 0 0,-6 3-10 0,3-3-2 16,0 0 0-16,6 2 0 0,-6-2-15 0,3 3-3 16,-3-6-1-16,6-5 0 0,-3 8-8 0,0 0-1 15,0-3-1-15,3 0 0 0,0 3-11 0,0 0 8 16,0-2-8-16,3 2 8 0,-3-8-8 0,3 7 10 15,0-1-10-15,3-1 10 0,-6-5 3 0,9 3 1 0,0-3 0 16,3-3 0-16,-6-2 1 0,0 2 0 16,3-2 0-16,0 0 0 0,3-1-7 0,0-2 0 15,-3 0-8-15,2 0 12 0,1 3-12 0,3-5 0 0,0-1 0 0,0 0 0 16,-6 1 0-16,3-1 0 0,-3 3 0 0,3-2 0 16,-3 2-12-16,-3-3-4 0,2 3-2 0,1 0 0 15,-3 0 7-15,0 0 2 0,0 3 0 0,3 0 0 16,-9 5 9-16,0-8 0 0,0 8 0 0,0 0-8 15,0 0 8-15,0 0 0 0,0 0 0 0,0 0 0 16,0 0 0-16,0 0 0 0,0 0 0 0,0 0-8 16,0 0 8-16,0 0 0 0,0 3 0 0,-6-1 0 15,3 1 0-15,-3 2 0 0,0-2 0 0,0 2 0 16,3 0 0-16,-3 1 12 0,0-1-2 0,4 3-1 0,-1 0 9 16,0 0 2-16,-3-3 0 0,3 0 0 15,-3 3-4-15,3-2-1 0,3-6 0 0,-3 7 0 0,3 1-7 16,0-8-8-16,0 0 11 0,3 11-11 15,0-3 8-15,3 0-8 0,-6-8 0 0,3 5 0 0,-3-5 0 16,6 5 0-16,-6-5 8 0,8 3-8 16,4-3 10-16,-3 0-2 0,3-3 0 0,0 1 0 0,0-3 0 0,0-1-8 15,3 1 12-15,-6 0-4 0,3-1 3 0,0-2 0 16,-3 3 0-16,2-3 0 0,-2 3-24 0,0-3-5 16,0 0-1-16</inkml:trace>
  <inkml:trace contextRef="#ctx0" brushRef="#br0" timeOffset="-11027.37">4404 18066 288 0,'0'0'25'15,"0"0"-25"-15,0 0 0 0,0 0 0 0,0 0 142 0,0 0 23 16,0 0 5-16,0 0 1 0,0 0-89 0,0 0-18 16,0 0-3-16,3-3-1 0,-3 3-4 0,0 0-2 15,0 0 0-15,0 0 0 0,0 0-3 0,0 0-1 16,0 0 0-16,0-5 0 0,-6 0 5 0,6 2 1 15,0 3 0-15,-9 0 0 0,-3 0-7 0,6 0-1 16,-3 0 0-16,1 5 0 0,2-2 1 0,-3 2 0 0,-3 0 0 0,3-2 0 16,0 2-11-16,0 3-2 0,0-2-1 0,3-1 0 15,-3 0-9-15,3 3-2 0,3-3 0 0,-6 3 0 16,9-8-24-16,-3 6 0 0,0 2 8 0,3-8-8 16,0 0 0-16,0 0 0 0,0 0 0 0,0 0 8 15,0 5-8-15,0-5 0 0,3 5 0 0,3 0 0 16,0-2 0-16,0 0 10 15,3-1-10-15,0 1 10 0,-3-3-10 0,3 3 0 0,-3-3 9 0,3 2-9 16,-3 1 0-16,-6-3 0 0,6 3 0 0,3-1 0 16,-3 4 0-16,0-4 0 0,-6-2 0 0,3 5 0 15,-3-5 0-15,5 11 0 0,-5-3 0 0,0 0 0 16,0 0 0-16,0 0 0 0,-5 0 0 0,2 0 0 16,0 0 0-16,0 2 0 0,-3-5 0 0,-3 3 8 15,3 0-8-15,-3-2 0 0,0-1-8 0,0 3 8 16,0-3 0-16,0 0 0 0,0-2 0 0,3 0 0 15,-9-3 0-15,9 2 0 0,-5-2 0 0,-1 0 0 16,6 0 8-16,-6-5 4 0,3 0 1 0,3 0 0 0,-3-1-1 16,3-2 0-16,0 0 0 0,3 0 0 15,3 0-12-15,0-2 8 0,0 2-8 0,3 3 0 0,0-3-9 16,3 2-8-16,0 4-2 0,6-3 0 16,-6 2-149-16,3 0-29 15</inkml:trace>
  <inkml:trace contextRef="#ctx0" brushRef="#br0" timeOffset="-10275.15">4651 18116 1080 0,'0'0'48'0,"0"0"9"0,0 0-45 0,0 0-12 0,0 0 0 0,-6 5 0 16,0 1 78-16,0 2 14 0,0-3 2 0,3 3 1 16,-5 2-27-16,-1 1-4 0,0 0-2 0,0 2 0 0,0 0-12 0,-3 0-2 15,0 6-1-15,0-3 0 0,0 2-11 0,3-5-3 16,-3-2 0-16,3 5 0 0,-5 2-13 0,2 1-2 16,3 2-1-16,0-2 0 15,3-1-9-15,-9 6-8 0,6-3 9 0,-3-2-9 0,3-4 0 0,3-1 0 16,0-4 0-16,3 1 0 0,-3-3 9 0,3 0-9 15,0-3 8-15,0 0-8 0,3-5 11 0,0 0-3 16,0 0-8-16,0 0 12 0,0 0 0 0,0 0 0 16,0-5 0-16,3-3 0 0,0 0-12 0,3-2 11 0,-3-4-11 15,6 1 10-15,-9-3-10 0,6-2 0 0,0-6 0 16,3 8 8-16,-6-3-8 0,3 1 0 0,6-1 0 16,0 1 8-16,0-1-8 0,3 1 0 0,-1-3 0 15,13-3 0-15,-6 0 0 0,-3 6 0 0,3-1 0 16,0 1 0-16,-1 2 0 0,1 0 0 0,-6 3 0 15,3-3 0-15,3 2 0 0,-3 1 0 0,3 0 0 0,-4 0 0 16,4 2 0-16,-9 1 0 0,6 2 0 0,-3 0 0 16,-3 0 0-16,3 2 0 0,-6 6 0 0,0-2 0 15,-9 2 0-15,11 2-12 0,-5-2 4 0,0 8 8 16,-3-2-10-16,3-1 10 0,-3 3 0 0,-3 0-9 16,0 2 9-16,0 1 0 0,0 0 0 0,-3-1 0 15,-3 3 0-15,3-2 0 0,-3 2 0 0,0 0 0 16,1-2 0-16,-4 2 9 0,0-2-1 0,3-1-8 15,-6 1 22-15,3 2-2 0,-6-5-1 0,6 0 0 16,-3 0 1-16,3-3 0 0,3 1 0 16,-9-4 0-16,6 1-7 0,3-3-1 0,-5 0 0 0,2 0 0 0,3-3-4 15,0 1 0-15,0-4-8 0,3 4 12 16,0-4-12-16,0 1 0 0,3-3 0 0,0 0 0 16,3 0-164-16,0-2-30 0</inkml:trace>
  <inkml:trace contextRef="#ctx0" brushRef="#br0" timeOffset="-9614.15">5101 18066 288 0,'0'0'25'0,"0"0"-25"0,0 0 0 0,0 0 0 0,0 0 164 0,0 0 28 16,3-3 6-16,-3 3 1 0,0 0-115 0,0 0-22 15,0 0-5-15,6-3-1 0,-6 3-5 0,0 0-2 16,0 0 0-16,0 0 0 0,0 0-2 0,0 0-1 15,0 0 0-15,0 0 0 0,3 8 18 0,-3 0 4 16,-3 0 1-16,3 0 0 0,-3 0-34 0,0 0-7 16,0 0-2-16,-3 0 0 0,3 0 9 0,-3 0 1 0,3 0 1 15,0-3 0-15,-3 3-19 0,3 0-4 16,0-3-1-16,3-5 0 0,0 0-13 0,-3 8 0 16,3-8 0-16,-3 5 0 0,3-5 0 0,0 0 0 0,0 0 0 0,0 0 0 15,0 0 0-15,0 0 0 16,0 0 8-16,0 0-8 0,0 0 0 0,0 0 9 15,0 0-9-15,0 0 8 0,6 3-8 0,0 0 12 0,3-9-12 0,-3 4 12 16,0-3-12-16,3-1 0 0,-3-2 0 0,3 0 0 16,-1 0 0-16,-2 0 0 0,3-2 0 0,0-1 0 15,0 1 12-15,0-1 0 0,-3 1 0 0,3 2 0 16,3-3-12-16,-6 3 0 0,3-2-12 0,0 4 12 16,0-2 0-16,-3 3 0 0,0 2 0 0,0 1 0 15,0-4-14-15,2 6 5 0,-2-2 1 0,-6 2 0 31,0 0-148-31,9 0-28 0</inkml:trace>
  <inkml:trace contextRef="#ctx0" brushRef="#br0" timeOffset="-8973.55">5526 18129 460 0,'0'0'20'0,"0"0"5"0,0 0-25 0,0 0 0 0,0 0 0 0,0 0 0 16,0 0 178-16,3-2 30 0,-3 2 7 0,6 0 1 15,-6 0-137-15,6-3-27 0,-3 0-6 0,3 1-1 16,0-4-29-16,-6 6-7 0,3-5-1 0,3 2 0 15,-3-2-8-15,0 3 8 0,3-4-8 0,-6 6 8 16,3-5-8-16,0 0 12 0,0-3-12 0,0 2 12 16,-3 1 14-16,0-3 3 0,0 3 1 0,0-3 0 15,0 3 16-15,0-3 3 0,-3 2 1 0,0-2 0 16,0 3-14-16,0-3-4 0,3 3 0 0,-9 0 0 16,3-1-6-16,0 6-2 0,-6-2 0 0,3 4 0 15,0 4 5-15,-6-1 1 0,1 3 0 0,-1 2 0 16,0 1 8-16,3 0 2 0,-6 2 0 0,0 0 0 15,3 0-6-15,3 1-1 0,1-1 0 0,-1 0 0 16,3 0-9-16,3 0-3 0,-3-2 0 0,3 2 0 16,3-2-8-16,-3-1-1 0,3-2-1 0,3 0 0 0,0 0 1 0,0-8 1 15,3 8 0-15,-3-8 0 0,0 0-13 0,6 6 0 16,3-1 0-16,0-3-10 0,3-2 10 0,0 0 14 16,2-2-3-16,-2-1-1 0,9-2-10 0,-9-3 12 15,6 0-12-15,-6 0 12 0,3 0-12 0,0-2 0 16,-1-1 0-16,1 3 0 0,-6-3-18 0,3 1 1 15,-3 2 0-15,0-3 0 0,-3 3 6 0,0 3 2 16,0 0 0-16,-6 5 0 0,0 0 9 0,0 0 0 16,0 0 0-16,0 0-8 0,0 0 8 0,0 0 0 15,0 0 0-15,-6 5 0 0,0 3 0 0,3 0 0 16,-3 0 0-16,3 0 8 0,0 2 0 0,3-2 0 16,-6 0 0-16,6 0 0 0,0 0-8 0,0-8 0 15,6 5 8-15,-3 1-8 0,-3-6 0 0,6 5 9 16,6-5-9-16,-6-3 0 0,0 1 0 0,3-1 0 0,-3 0 0 15</inkml:trace>
  <inkml:trace contextRef="#ctx0" brushRef="#br0" timeOffset="-8807.49">5613 17820 1036 0,'-6'-8'46'0,"6"5"10"0,-3 0-45 0,0-2-11 0,0 3 0 0,0-1 0 15,0-2 190-15,3 5 36 0,0 0 7 0,0 0 2 16,0 0-134-16,0 0-26 0,0 0-6 0,0 0-1 16,0 0-44-16,0 0-10 0,9 2-2 0,-3 1 0 15,3 0-12-15,3-1 8 0,-6 1-8 0,2 2-642 16,1 0-132-16</inkml:trace>
  <inkml:trace contextRef="#ctx0" brushRef="#br0" timeOffset="-7894.02">5913 18095 345 0,'0'0'15'0,"0"0"4"0,0 0-19 0,0 0 0 0,0 0 0 0,0 0 0 16,0 0 216-16,0 0 39 0,0 0 8 0,0 0 1 15,0 0-154-15,6 0-31 0,6-3-7 0,-9 1 0 16,3-4-33-16,0 4-7 0,0-4 0 0,0 1-1 16,3 0-31-16,0-1 0 0,-3 1 0 0,0-3 0 15,3 3 0-15,0-3 0 0,-3 0 8 0,-1 3-8 0,-2-1 11 0,3 1-11 16,-6-3 12-16,6 0-12 0,-6 3 0 0,-6 0 0 16,6-1 0-16,-3-1 0 0,0 1 33 0,-2 1 0 15,-1-3 0-15,-3 5 0 0,0-2 0 0,0 2 0 16,0 3 0-16,-3 0 0 0,-3 3 14 0,0 2 2 15,0 3 1-15,0 0 0 0,1 3-1 0,-1-1 0 16,-3 1 0-16,3 2 0 0,0 3-13 0,3-3-2 16,-3 3-1-16,3-3 0 0,0 3-11 0,3 0-2 15,1-3-1-15,-1 1 0 0,3-1-19 16,3-3 0-16,0 1 8 0,6-3-8 0,-3 3 0 0,3-4 0 16,3-1 0-16,-6-6 0 0,9 2 11 0,-1 1-11 15,1 0 10-15,0-3-10 0,3-3 0 0,0 0 0 16,0 1 0-16,0-4 0 0,-3-1 0 0,3 1-12 15,-3-2 12-15,3 3-10 16,-3-3-22-16,-1 3-4 0,4-3 0 0,-3 5-1 0,0-2 11 0,3 0 2 0,-9-1 1 0,3 1 0 16,0 2 12-16,-6 3 3 0,0 0 0 0,0 0 0 15,0 0 8-15,0 0 0 0,0 0 0 0,0 0-8 16,0 0 8-16,-6 8 0 0,3 0 0 0,-3 3 8 16,-3-3-8-16,3 5-8 0,-3 0 8 0,3 0-12 15,-3 1 12-15,1-1 12 0,-1 5-2 0,0 1-1 16,3-1-9-16,-3-4 0 0,3-1 0 0,-3 5 0 15,3 1 0-15,-6 5 0 16,3-3 0-16,0 3 0 0,0-3 0 0,-3 5 0 0,0-2 11 0,4 0-11 16,2-5 8-16,-3-1-8 0,-3 1 0 0,3-4 0 15,3-1 0-15,-3-4 8 0,0 1-8 0,0-3 0 16,3 0 0-16,0 0 11 0,-3-3-11 0,0 0 10 16,3 1 2-16,0-4 0 0,0-2 0 0,-2 0 0 15,2 0 7-15,0-2 1 0,0-1 1 0,0 0 0 16,0-5 6-16,3 3 1 0,-3-3 0 0,6 0 0 0,-3-2-16 15,3-4-2-15,0-2-1 0,3 1 0 0,-3-4-9 16,6 3 0-16,-3-2 0 0,3-3 0 0,3 2 0 0,0 0 0 16,-3 1 0-16,2 2 0 0,1 3 0 0,0 0 0 15,0 2 0-15,0 3 0 0,6-2 0 0,-3 2 0 16,-3-3 0-16,6 0 0 0,3 6 0 0,-3-5-9 16,2 2 9-16,-5 2 0 15,0 1-110-15,3 0-15 0,0-3-3 0</inkml:trace>
  <inkml:trace contextRef="#ctx0" brushRef="#br0" timeOffset="-7373.81">6169 18008 633 0,'0'0'56'0,"0"0"-44"0,0 0-12 0,0 0 0 0,0 0 136 0,0 0 24 0,0 0 6 0,0 0 1 16,0 0-35-16,0 0-6 0,0 0-2 0,0 0 0 15,0 0-47-15,-3 5-9 0,-3 0-3 0,3 3 0 0,-3 0-8 0,0 0-1 16,-2 3-1-16,2-1 0 0,-3-2-3 0,3 3-1 16,0-1 0-16,-3-2 0 0,3 3-11 0,0-1-3 15,0-2 0-15,0 0 0 0,3 0-16 0,3 0-3 16,-3-3-1-16,3-5 0 0,0 6-9 0,0-6-8 15,0 0 9-15,6 2-9 0,-6-2 9 0,9 3-9 16,0-6 8-16,0 3-8 0,0-2 0 0,0-1 0 16,0-5 0-16,3 3 0 15,-1-1-27-15,1 1-7 0,0-3-2 0,-3 0 0 16,6 0-4-16,-3 0 0 0,3 1-1 0,-6-1 0 16,3-3 11-16,-6 3 2 0,0 0 1 0,0 3 0 0,-1-3 18 0,1 5 9 15,-6 3-10-15,0 0 10 0,0 0 0 0,0 0 0 16,0 0 0-16,0 0 0 0,-6 3 10 0,3 2 8 15,1-2 2-15,-1 2 0 0,0 3 20 0,0 0 4 16,0 0 0-16,-3 0 1 0,0 0-2 0,3 0-1 0,-3 0 0 0,3 0 0 16,3 0-24-16,-3-3-5 0,0 3-1 0,3-8 0 15,0 0-12-15,3 8 0 0,-3-8 8 0,6 5-8 16,3-2 0-16,3-1 9 0,-12-2-9 0,3 0 8 16,6 0-8-16,-1 0 8 0,1-5-8 0,0 2 8 31,3 1-44-31,-3-1-8 0,0-2-3 0</inkml:trace>
  <inkml:trace contextRef="#ctx0" brushRef="#br0" timeOffset="-6780.95">6509 17976 633 0,'0'0'56'0,"0"0"-44"0,0 0-12 0,0 0 0 0,0 0 144 0,0 0 26 15,0 0 6-15,0 0 0 0,0 0-61 0,0 0-13 16,0 0-2-16,0 0-1 0,0 0-27 0,-6 2-6 0,3 1-1 0,-3 2 0 15,3 1-8-15,-3 2-1 0,3-3-1 0,-3 5 0 16,0-2-3-16,0 6-1 0,0-4 0 0,-3 1 0 16,3-1-14-16,0 1-2 0,0 0-1 0,0-1 0 15,0 1-9-15,0-1-1 16,3-2-1-16,0 3 0 0,3-3-13 0,-6-3-2 0,6-5-8 0,0 5 12 16,0-5-12-16,0 0 8 15,0 0-8-15,0 0 0 0,6 6 12 0,-6-6-4 0,0 0-8 0,9 0 12 16,0 0-4-16,0-3-8 0,-3-2 11 0,3 2-11 15,0-2 0-15,0-3 0 0,0 0 0 0,3-3 0 16,-3 3-12-16,3-2-2 0,-3-1-1 0,-1 1 0 16,4 2-5-16,-3-3-2 0,0 3 0 0,0 3 0 15,0-3 9-15,-3 3 1 0,0-1 1 0,-6 6 0 16,9-2 11-16,-9 2-8 0,0 0 8 0,9 0-8 0,-9 0 8 16,0 0 0-16,0 0 0 0,0 0 0 0,3 5 0 15,3-2-8-15,-6-3 8 0,6 8 0 0,-6-3 0 0,0 3 0 16,-3-3 0-16,3 3 0 0,0 0 0 0,-3 0 12 15,0 0-4-15,0 0 0 0,3-3 6 16,-3 3 2-16,-3-3 0 0,6 3 0 0,-3-2-8 0,3 1 0 16,-3-1-8-16,0-1 12 0,0 0-12 0,3-5 8 15,0 0-8-15,3 8 0 0,-3-8 14 16,0 0-3-16,0 0-1 0,0 0 0 0,3 6-21 0,-3-6-4 16,9 2-1-16</inkml:trace>
  <inkml:trace contextRef="#ctx0" brushRef="#br0" timeOffset="-5896.26">6884 18084 172 0,'0'0'16'0,"0"0"-16"0,0 0 0 0,0 0 0 16,0 0 208-16,0 0 38 0,0 0 8 0,0 0 2 16,0 0-149-16,0 0-30 0,6 6-5 0,-6-6-2 15,0 0-4-15,0 0-1 0,0 0 0 0,6 0 0 16,-6 0-13-16,0 0-4 0,0 0 0 0,6 0 0 16,2 0-14-16,-2-3-3 0,-6 3-1 0,6-5 0 15,0-1-17-15,0 1-3 0,-3 0-1 0,3-1 0 16,-3-1-9-16,0 1 8 0,3-2-8 0,-3 3 8 15,0-3-8-15,0 0 0 0,-3 0 0 0,0-2 8 0,0 2-8 0,0 0 0 16,0-3 0-16,-3 3 8 0,3 3 5 0,-3 2 1 16,-3-2 0-16,3 2 0 0,-3 1 26 0,-3 2 6 15,0 2 1-15,-3 4 0 0,4-1-1 0,-4 3 0 16,0 0 0-16,0 2 0 0,0 1-11 0,-3 0-3 16,3 2 0-16,0 0 0 0,0 0-4 0,-3 0 0 15,3-2-1-15,1 2 0 0,2 1-11 0,0-1-1 16,3-3-1-16,0 1 0 0,3-1-14 0,0 1 11 15,0-3-11-15,6 0 10 0,-3-8-10 0,6 8 0 0,0-3 9 16,3-2-9-16,0-3 8 0,0 0-8 16,5 0 8-16,1-5-8 0,0-1 0 0,0 1 0 15,0 0 0-15,0-1 0 16,-3 1-72-16,3 0-20 0,0-3-3 0,-4 3-1 0,-2-3 73 0,3 2 15 16,-3-2 8-16,0 3-10 15,0-3-17-15,-3 6-3 0,0-1-1 0,-6 3 0 0,0 0 31 0,0 0 0 0,0 0 0 0,0 0 0 16,0 0 0-16,0 0 0 0,0 0 0 0,-6 3 10 15,0 2 14-15,0 3 2 0,0 0 1 0,-3 0 0 16,3 2 9-16,0 1 3 0,-3-1 0 0,3 4 0 16,0-1-11-16,1 0-1 0,-4 0-1 0,0 1 0 15,3-1-11-15,-3 5-3 0,0-2 0 0,6-3 0 16,-6 1-12-16,3 4 0 0,0 1 0 0,0 4 0 16,3-1 8-16,-3-1-8 0,0 0 0 0,-3 5 0 0,0-2 0 15,3-3 8-15,3-2-8 0,-3-6 0 0,1 3 0 16,-1-3 0-16,0-2 0 0,0-3 0 0,0 0 0 0,0 0 0 15,0-3 0-15,0 0 0 16,3 1 0-16,-3-4 0 0,-3 1 8 0,0-1-8 0,3 1 0 0,0-3 8 16,-3 0-8-16,0 0 0 0,3 0 10 0,0-3-10 15,0 1 10-15,0-3-10 16,1-1 8-16,-1-2-8 0,0 3 0 0,3-3 9 16,0 0-9-16,3 0 0 0,-3-2 9 0,3 2-9 0,0 0 0 0,3-3 8 15,-3 3-8-15,6-2 0 0,-3 2 0 0,3-3 9 16,-1 1-9-16,4-4 0 0,0 1 8 0,3 0-8 15,-3 0 0-15,6-3 0 0,-3 0 0 0,-3 3 0 0,0 5 0 16,3-3 0-16,0 1 0 0,0-4 0 0,-1 4 0 16,1-1 0-16,3 1 0 0,0-4 0 0,0 1 0 0,-3 0 0 15,0 2 0-15,0 1 0 0,0 2-11 0,-3 2 11 16,0-1-14-16,-4 1 4 0,4 4 1 0,-3-4 0 31,0 4-163-31,-6 2-32 0</inkml:trace>
  <inkml:trace contextRef="#ctx0" brushRef="#br0" timeOffset="-3903.34">7881 18098 288 0,'0'0'25'0,"0"0"-25"0,0 0 0 0,0 0 0 16,0 0 212-16,0 0 36 0,0 0 8 0,0 0 2 0,0 0-125 0,0 0-25 15,0 0-4-15,0 0-2 16,0 0-40-16,0 0-8 0,0 0-2 0,0 0 0 16,0 0-7-16,0 0-1 0,6-3-1 0,0-2 0 0,-3 2-5 0,3-2-1 15,0-1 0-15,-6 6 0 0,3-5 1 0,3 2 0 16,-3-2 0-16,2 0 0 0,1 0-6 0,0-1-2 15,-3 1 0-15,3 0 0 0,3-3-13 0,-6 2-2 16,3-2-1-16,-3 1 0 0,6-1-3 0,-3 0-1 16,-3-3 0-16,0 3 0 0,3 0-10 0,0 0 10 15,-9 0-10-15,3 3 10 0,3-3-1 0,-3 0 0 0,-3 3 0 0,3 0 0 16,-3-1 11-16,-3-2 1 0,0 3 1 16,0-3 0-16,0 0 3 0,0 3 1 0,0 0 0 0,0-1 0 15,0 1-2-15,-3 2 0 0,3 3 0 16,-3 0 0-16,1 0-1 0,2 0-1 0,-6 6 0 0,3-4 0 15,0 4 2-15,-3-1 1 0,3 0 0 0,-3 0 0 16,3 1 2-16,-3-1 0 0,0 0 0 16,3 1 0-16,-2-1-7 0,-1 3 0 0,3 0-1 0,-3 2 0 15,0-2-6-15,0 0-1 0,6 0 0 0,0 3 0 16,-6-1-4-16,6 1-8 0,0 2 11 0,0 0-11 16,0-2 8-16,0 2-8 0,0 0 0 0,3-2 0 15,3 0 8-15,-3 2-8 0,-2-3 0 0,5-2 0 16,3 3 8-16,-1 0-8 0,-7-6 0 0,5 3 0 15,5-3 0-15,-2 3 0 0,3-5 8 0,-6-3-8 16,0 0 0-16,6 5 10 0,3-2-10 0,3-1 8 16,-3-2-8-16,0 0 8 0,6 0-8 0,-3 0 8 15,3-2-8-15,-3-1 8 0,3 0-8 0,-4 1 8 0,4-4-8 16,0 1 8-16,-3 0-8 0,0-3 8 0,3 3-8 16,0-3 10-16,-3-3-10 0,0 3 10 0,2-2-10 15,1 2 8-15,-3-6-8 0,0 4 8 0,0-3-8 16,3 2 0-16,-3-2 0 0,0 2 8 0,-3 1-8 15,0-1 0-15,3-2 0 0,-7 2 0 16,-5 3 0-16,3 0 0 0,3 0 0 0,0 3 0 0,-3 0 0 0,-3 2 0 16,0 3 0-16,0 0 0 0,0 0 0 0,0 0 0 15,-6 3 0-15,6-3 0 0,0 0 0 0,-6 5 0 16,-5 6 0-16,2-1 0 0,6 1 0 0,-3-1 0 16,-6 1 0-16,3 0 0 0,0-1 0 0,0 3 0 15,3-2 0-15,-3 2 0 0,0-2 0 0,3 2 0 0,0 0 0 16,0-2 0-16,3-1 0 0,-3-2 0 0,3 3 0 15,0-1 0-15,3-2 0 0,-3 0 0 0,6 0 0 0,-3 0 0 16,0-8 0-16,3 6 0 0,-3-6 8 0,6 5-8 16,6-3 0-16,-6 4 0 0,-6-6 0 0,9 0 8 15,6-3-8-15,-3 0 12 0,0 3-12 0,-3-2 12 32,3-1-75-32,0 1-14 0,2-1-3 0</inkml:trace>
  <inkml:trace contextRef="#ctx0" brushRef="#br0" timeOffset="-3330.88">8303 18103 1652 0,'0'0'73'0,"0"0"15"0,0 0-70 15,0 0-18-15,0 0 0 0,0 0 0 0,0 0 92 0,0 0 16 16,0 0 2-16,0 0 1 0,0 0-60 0,0 0-12 16,0 0-3-16,0 8 0 0,0 2 8 0,0-2 0 15,-2 0 1-15,2 3 0 0,-3-3-1 0,0 0 0 16,0 0 0-16,0 2 0 0,0 1-3 0,-3-1-1 0,3 1 0 0,0 0 0 16,0 2-6-16,-3 0-2 15,0 0 0-15,0 0 0 0,0 1-7 0,0-1-1 16,0 0-1-16,-3 3 0 0,3 3-11 0,-3-1-1 15,3 3-1-15,-3-2 0 0,0-1-10 16,0 6 12-16,4-3-12 0,-1-2 12 0,-6-3-12 0,3-3 12 0,0 0-12 16,3 0 12-16,0-2-4 0,0-3-8 0,3 0 12 15,3 0-4-15,0-8 1 0,-6 5 0 0,0 0 0 0,0-2 0 16,6-3 7-16,0 0 2 0,-9 3 0 0,0-1 0 16,6-2 6-16,-3 0 2 0,-3 0 0 0,0-2 0 15,1 2-5-15,-1-6-1 0,6 4 0 0,-3-4 0 16,-6 1-5-16,6-3-2 0,3 3 0 0,0-3 0 15,-3 3-4-15,3-3-1 0,0 2 0 0,3-2 0 16,3 0 1-16,-3 1 0 0,0 1 0 0,0-2 0 16,6 0-9-16,0 0 12 0,-6 1-12 0,6-4 12 15,6 0-12-15,-3-2 0 0,-6 3 0 0,6-4 8 16,-1-2-8-16,1 6 0 0,0 2 0 0,-3-3 0 16,3 1 0-16,0-1 0 0,3 3 0 0,0-2 0 0,0 2 0 15,0-6 0-15,6 4 0 0,-4-1 0 16,1 1 0-16,-3 2 0 0,3 0 8 0,-3 0-8 0,0 0 0 15,0 0 0-15,-3 3 0 0,3-1 0 16,-3-1-58-16,0 1-14 0,0 1-2 0,-4 0-1 16,1-1-107-16,0 1-22 0,-3 0-4 0</inkml:trace>
  <inkml:trace contextRef="#ctx0" brushRef="#br0" timeOffset="-3125.51">8348 17931 403 0,'0'0'36'0,"0"0"-36"0,0 0 0 0,0 0 0 16,-3-5 455-16,3 5 84 0,-3-8 17 0,3 8 3 15,0 0-356-15,0-6-71 0,0 6-15 0,0 0-2 16,0 0-62-16,0 0-12 0,0 0-2 0,0 0-1 16,0 0-38-16,9-2 0 0,-3-1 0 0,-6 3 0 31,0 0-36-31,6 3-9 0,3-1-2 0,-3 4 0 0</inkml:trace>
  <inkml:trace contextRef="#ctx0" brushRef="#br0" timeOffset="-2229.69">8777 17971 576 0,'0'0'51'0,"0"0"-41"16,0 0-10-16,0 0 0 0,0 0 215 0,0 0 41 16,0 0 8-16,0 0 1 0,0 0-136 0,0 0-27 15,0 0-6-15,0 0 0 0,0 0-32 0,0 0-7 16,0 0-1-16,0 0 0 0,0 0-17 15,0 0-4 1,0 0-1-16,-3 5 0 0,-3-3 2 0,3 4 1 0,0-1 0 0,-3 3 0 0,0-3 7 0,0 3 0 16,0 0 1-16,0 3 0 0,0-1 0 0,0 1 0 15,-3-3 0-15,3 2 0 0,-3 4-15 0,6-4-3 16,-3-2-1-16,3 3 0 0,-2-1-12 0,2 1-2 16,0-3-1-16,3 0 0 0,-3-3-11 0,6 3 8 15,-3-8-8-15,3 5 8 0,-3-5-8 0,0 0 8 16,6 6-8-16,-1-4 8 0,1-2-8 0,3 0 10 0,0-2-10 15,0-1 10-15,0 0-10 0,0-2 10 16,0 2-10-16,0-2 10 0,0-3-10 0,3 0 8 16,0 0-8-16,0 0 8 0,-1-2-8 0,1-1 0 0,0 1 0 15,0-1 0-15,0 0-17 0,0-2 1 16,0 0 0-16,0 2 0 0,-3 3 2 0,0-2 1 0,0-1 0 16,0 3 0-16,-4 0 13 0,1 3 0 0,-3 0-10 0,0 0 10 15,-3 5 0-15,0 0 0 16,0 0 0-16,0 0 0 0,0 0 0 0,0 0 0 0,0 0 0 15,0 0 0-15,-3 7 0 0,-3-1 0 0,3 2 0 0,-2 0 0 16,2 2 8-16,-3 1 2 0,0-1 1 0,0 4 0 16,3-4 5-16,-6 1 0 0,3-1 1 0,0 1 0 15,3-3 1-15,0 2 0 0,0-2 0 0,0 0 0 16,3 0-7-16,0 0-2 0,0-3 0 0,3 1 0 16,-3-1-9-16,6 0 0 0,0-2 9 0,0 0-9 15,3-3 9-15,-3 0-9 0,3 0 12 0,3-3-12 0,-4 0 0 16,7-2 0-16,-6 2 0 0,3-2 0 15,-3 0-90-15,3 2-25 0,-3-5-5 16</inkml:trace>
  <inkml:trace contextRef="#ctx0" brushRef="#br0" timeOffset="-1696.44">9211 17952 1540 0,'0'0'68'0,"0"0"15"0,0 0-67 16,0 0-16-16,0 0 0 0,0 0 0 0,0 0 119 0,-3 0 20 16,3 0 4-16,-6 5 1 0,0-2-76 0,3 2-16 0,-2 3-2 0,2 0-1 15,-3 0-10-15,3 0-3 0,-3 3 0 0,0-4 0 16,3 7 9-16,-3-4 2 0,-3 1 0 0,3-1 0 16,-3 4-2-16,3-6 0 0,0 2 0 0,0-2 0 15,0 0-9-15,3 0-3 0,-3 0 0 0,6-3 0 16,-3 1-17-16,3 1-4 0,-3-1-1 0,3-6 0 15,0 0-11-15,0 0 8 0,0 0-8 0,0 0 8 16,0 0 0-16,0 0-8 0,12-3 12 0,-3 0-4 16,3-2-8-16,-3 3 10 0,3-6-10 0,-3 0 10 15,0-3-10-15,3 3 0 0,-3-2 0 0,-1-4 0 0,7 4 0 16,-6-3 0-16,3-1 0 0,-3 1 0 16,3 2 0-16,0-2 0 0,0 3 0 0,0-4 0 0,-3 7-8 15,-3 1 8-15,-6 6 0 0,0 0 0 16,9-8 0-16,-9 8 0 0,8-2 0 0,-8 2 0 0,0 0-10 15,0 0 10-15,0 0 0 0,9 2-9 16,-3 4 9-16,0-1 0 0,-3 0 0 0,0 0 0 16,0 3 0-16,0 0 0 0,-6 0 0 0,3 0 0 0,-3 0 0 0,3 3 0 15,-3-3 0-15,0 0 8 0,0 2-8 0,0 1 0 16,-3-3 0-16,0 0 8 0,3 2 0 16,-2-2 1-16,2 0 0 0,0 0 0 0,-3 0-9 15,3-3 12-15,3 3-12 0,-3-3 12 0,3-5-12 0,0 6 0 16,0-6 0-16,3 5 0 0,0 0 8 0,-3-5-8 15,3 3 8-15,3-3-8 0,0 3 0 0,-1-3 0 16,1-3-12-16,0 0 12 16,3 1-217-16,0-1-36 0,6-8-7 0,-6 4-2 15</inkml:trace>
  <inkml:trace contextRef="#ctx0" brushRef="#br0" timeOffset="-1121.96">9643 18071 172 0,'0'0'16'0,"0"0"-16"0,0 0 0 0,0 0 0 0,0 0 287 0,0 0 54 15,0 0 11-15,0 0 3 0,0 0-207 0,0 0-40 16,0 0-9-16,0 0-2 0,0 0-41 0,6 0-9 16,-6 0-2-16,6-3 0 0,-6 3-21 0,6 0-5 15,0-5-1-15,0 2 0 0,0 1-9 0,-3-1-1 16,3-2-8-16,-3 0 12 0,3-1-12 0,-4-2 11 16,1 0-11-16,0 3 10 0,0 0 1 0,0-3 0 15,0 0 0-15,-3 0 0 0,3 0 17 0,-3 3 3 16,0-3 1-16,-3 0 0 0,3 0 5 0,-3 0 2 15,0 0 0-15,0 0 0 0,0 0-3 0,-2 3 0 16,-1 0 0-16,0 2 0 0,0 0 2 0,-3 3 0 16,3 0 0-16,-3 0 0 0,-3 3 2 0,3 0 0 15,-6-1 0-15,3 4 0 0,0-1-12 0,-3 3-3 0,4 0 0 0,-4 2 0 16,0 1-8-16,6 2-1 0,-3-2-1 0,3 5 0 16,3-3 3-16,-3 3 1 0,0-3 0 0,0 3 0 15,6-3-8-15,-3 3-2 0,0-3 0 0,3 0 0 16,0-2-9-16,3 0 8 0,0-4-8 0,6 4 8 15,-6-6-8-15,3 1 0 0,-3-6 9 0,9 5-9 16,-3-2 11-16,3-1-3 0,3-2 0 0,0 0 0 16,0-2-8-16,0-4 0 0,0 4 0 0,3-4 0 15,-4-2 0-15,4 0-16 0,-3 1 4 0,3-4 1 16,0 0-10-16,0-2-3 0,0 0 0 0,0-3 0 16,-3 0-42-16,2-2-9 15,1-4-1-15,3 1-1 0,0 0-89 16,0 0-18-16,0 0-3 0,-3 0-1 0,3-3-24 15,-1 3-6-15,1-3-1 0,-3 0 0 0</inkml:trace>
  <inkml:trace contextRef="#ctx0" brushRef="#br0" timeOffset="-834.69">10006 17592 518 0,'9'-13'23'0,"-6"8"5"0,3-3-28 0,-3 2 0 15,0-2 0-15,0 1 0 0,0 1 244 0,0 1 43 16,-3 5 9-16,0 0 1 0,0-8-145 0,0 8-30 16,0 0-6-16,0 0 0 0,0 0-40 0,0 0-8 15,0 0-2-15,-6 5 0 0,0 1-18 0,0 2-3 16,-3-1-1-16,0 4 0 0,-3 2 4 0,0 3 1 15,-3 0 0-15,4 3 0 0,-4-1-1 0,0 1 0 0,3 2 0 0,-3 3 0 16,0-3-4-16,-3 3 0 16,3-1-1-16,0 4 0 0,1-1-19 0,-4 1-3 15,6 2-1-15,-3-3 0 0,3 3-9 0,0-2-3 0,0-1 0 0,3-2 0 16,0-3-8-16,6 0 10 16,-3-2-10-16,0-3 10 0,6 0-10 0,-3-3 8 15,3-2-8-15,3-1 8 0,-3-2-8 0,3 0 8 0,3-3-8 16,0 3 8-16,0-5-8 0,0 2 10 0,0-2-10 15,3-1 10-15,0-2-21 0,3-2-4 0,-3-1-1 0,0 1 0 32,-3 2-83-32,6-6-17 0,-3 4-3 0</inkml:trace>
  <inkml:trace contextRef="#ctx0" brushRef="#br0" timeOffset="811.83">10399 17605 1206 0,'0'0'53'0,"0"0"11"0,0 0-51 15,0 0-13-15,0 0 0 0,0 0 0 0,0 0 118 0,0 0 21 0,0 0 4 0,-3 8 1 16,3-2-33-16,-3 2-7 0,0-1 0 0,0 4-1 15,-3 0-25-15,0-1-5 0,3 1-1 0,-3 2 0 16,3 0-18-16,-6 3-4 0,0 0-1 0,0 0 0 16,4 2 3-16,-4 1 0 0,0-1 0 0,-3 4 0 0,0 1-52 0,0 1-20 15,-3 3 0-15,3-1 1 0,-3-2 56 0,3 2 11 16,0-2 3-16,1 0 0 0,-1-3-33 0,3 0-6 16,0-5-2-16,3 0 0 0,-3-3-2 0,6-5-8 15,-3 0 12-15,3 0-4 0,3-3 0 0,-3-2 0 16,3-3 0-16,0 0 0 0,3 0 4 0,0-5 0 15,0 0 0-15,3-1 0 0,0-2-12 0,3 0 8 16,0-5-8-16,3 3 8 0,0-4-8 0,-1-2 0 0,1 1 0 16,0-1 8-16,3 2-8 0,-3 1 0 0,3-3 0 15,-3 6 0-15,3-1 0 0,0 1 0 16,-1-1 0-16,1 6 0 0,0 2 0 0,-3-2 0 16,0 5 0-16,-3-3 0 15,3 3-22-15,-3 3-6 0,0-3-2 0,-3 0 0 0,0 2 46 0,3 4 10 0,-3-1 2 16,-3 3 0-1,2 0-28-15,-2 0 0 0,-3 2 0 0,3-2 0 0,-3 3 0 0,0 2 0 16,-3 0 0-16,3-2 0 0,-3 2 0 0,3-2 0 16,-5-1 0-16,-1 1 0 0,0 0 0 0,0-1 0 0,0 3 0 0,0-5 0 15,-6 3 0-15,3-1 8 0,0 1-8 0,-3-3 0 16,0 0 0-16,0 3 0 0,0-4 8 0,0-1-8 16,4-1 0-16,-4 0 0 0,0-2 0 0,3 0 8 15,-3-3-8-15,0 0 12 0,0 0-12 0,-3-3 12 16,3 0-12-16,3 1 12 0,-3-1-12 0,6-2 12 15,1 2-12-15,-1-2 0 0,3 0 0 0,0 2 8 0,3-2-8 16,0 2 0-16,0 3 0 0,0 0 0 0,3-5 0 0,6-1 0 16,-4 1-12-16,4 0 12 15,3-1-211-15,0 4-34 0</inkml:trace>
  <inkml:trace contextRef="#ctx0" brushRef="#br0" timeOffset="1881.73">10670 18116 806 0,'0'0'36'0,"0"0"7"0,0 0-35 0,0 0-8 0,0 0 0 0,0 0 0 15,0 0 248-15,0 0 48 0,0 0 10 0,0 0 2 0,0 0-204 0,0 0-41 16,0 0-8-16,0 0-2 0,0 0-24 0,9 3-5 16,0-3 0-16,-3 0-1 0,3 0-7 0,0-3 0 15,-1 3-1-15,1-3 0 0,-3-2-4 0,3-3-1 16,0 3 0-16,0 0 0 0,0-3-2 0,0 2 0 15,-3-2 0-15,0 0 0 0,3 1-8 0,0-4 8 16,-3 3-8-16,0-3 8 0,0 3-8 0,0-2 0 16,0 2 0-16,-6 0 0 0,0 3 8 0,2-3-8 15,-2 0 0-15,0 3 8 0,-2-1 0 0,-1 1 0 16,0 2 0-16,-3 1 0 0,3-1 16 0,-3 3 2 16,0 3 1-16,0 2 0 0,-3 0 4 0,0 3 1 15,-3-2 0-15,0 1 0 0,3 7 5 0,-3-4 2 16,0 3 0-16,0 1 0 0,4-1-12 0,-4 3-3 15,0-3 0-15,3 3 0 0,-3-3-1 0,3 0-1 0,0 1 0 0,0 1 0 16,0-1-7-16,0 2-2 0,3-3 0 16,-3 3 0-16,0-3-4 0,0 3-1 0,1-3 0 0,2 3 0 15,-3-3-8-15,3 0 10 0,-3-2-10 0,6-3 10 16,-3 0-10-16,0 0 10 0,0 0-10 0,3 0 10 16,0-3-10-16,0 0 12 0,-3 1-12 0,0-1 12 15,3 0-3-15,3-5 0 0,0 0 0 0,0 0 0 16,-6 0 2-16,6 0 0 0,0 0 0 0,0 0 0 15,0 0-11-15,3-5 8 0,0 0-8 0,3-1 8 16,-3-2-8-16,3 3 0 0,3-3 0 0,-3 0 0 16,3 0 0-16,3 0 0 0,0-2 0 0,0 2 0 15,-4-3 0-15,4 3 0 0,0 3 0 0,0-3 0 16,0 3 0-16,-3 2 0 0,0-2 0 0,0 5 0 16,0-3 0-16,0 3 0 0,-3 0 0 0,0 3 0 15,0-1 0-15,3 1 0 0,-9-3 0 0,6 3 0 16,-6-3 0-16,5 5 0 0,-5-5 0 0,3 11 0 0,-3-4 0 0,3 1 0 15,-3 0-9-15,-3-2 9 0,3 2 0 0,0 0 0 16,-3-1 0-16,0-4 0 0,1 2 0 0,-1-2 0 16,0 2 0-16,-3 1 0 0,3-4 0 0,-3 4 0 15,3-1 0-15,-3-2 0 0,0 2 0 0,0-3 0 16,0 1 0-16,6-3 0 0,-6 3 0 0,6-3 0 16,0 0 0-16,0 0 0 0,-6-3 0 0,6 3 0 0,0 0 0 15,0 0 0-15,0 0 0 0,0 0 0 0,0 0 0 0,0 0 0 16,0 0 0-16,0 0 0 15,0 0 0-15,0 0 0 0,-3 8 0 0,0-3 0 0,3 1 0 16,0-1 0-16,0 3 0 0,0 0-8 0,3-3 8 16,-3 0 0-16,3 1 0 0,0-1 0 0,0 0 0 0,-3-5 0 15,9 3 0-15,-3 0 0 16,0 2 0-16,0-3 0 0,-6-2 0 0,9 0 0 0,0 0 0 0,0 0 0 16,-1 0 0-16,1-2 0 0,0 2 8 0,0 0-8 15,-3-3 0-15,3 3 0 0,-9 0 0 0,6-2 0 31,-6 2-105-31,9 0-27 0,-9 0-6 0</inkml:trace>
  <inkml:trace contextRef="#ctx0" brushRef="#br0" timeOffset="3430.01">10700 17724 288 0,'0'0'25'15,"0"0"-25"-15,0 0 0 0,0 0 0 0,3-5 168 0,-3 5 28 16,0-8 5-16,3 3 2 0,0 0-127 0,-3 5-26 16,3-6-5-16,0 1-1 0,-1 0-12 0,1-1-4 15,0 1 0-15,3 0 0 16,-3 0 28-16,0-1 4 0,0 4 2 0,-3 2 0 15,0-6 20-15,3 1 4 0,-3 5 1 0,0-5 0 0,0 5-3 0,-3-6-1 16,0 1 0-16,3 5 0 0,-3-2-1 0,-3-1 0 16,3-2 0-16,-3 2 0 0,1 0-15 0,-1 3-3 15,0-2-1-15,0-1 0 0,0 0-11 0,0 1-1 16,-3-1-1-16,3-2 0 0,0 2-16 0,-3 1-3 0,3-1-1 0,-3-2 0 16,0 2-4-16,3-2-1 15,-3 2 0-15,0-2 0 0,3 2-7 0,-3 0-2 16,-2-2 0-16,2 2 0 0,-3 1 0 0,0-1 0 0,-3 1 0 0,0-1 0 15,3 0 2-15,-3 3 0 0,0 0 0 0,1 0 0 16,2 0 1-16,-3 0 0 0,3 0 0 0,-3 0 0 16,3 3-6-16,0 0-1 0,0-1 0 0,0 1 0 15,0-1-12-15,3 4 11 0,1-4-11 0,2 4 10 16,0-1-10-16,0 0 8 0,0 1-8 0,-3-1 8 16,3 0-8-16,0 3 0 0,-3-3 0 0,0 3 8 15,0-2-8-15,0 2 0 0,0-3 0 0,-3 3 8 16,3 0-8-16,0 0 0 0,-2 0 9 0,2-3-9 15,0 3 0-15,0-3 9 0,0 3-9 0,0 0 0 16,0-3 9-16,0 3-9 0,-3 0 0 0,3 0 9 16,0 0-9-16,0 3 0 0,0-1 0 0,1 1 8 15,-4-3-8-15,6 5 0 0,-3-2 0 0,0-1 8 16,0 1-8-16,3 2 0 0,-3 0 0 0,0 0 0 16,3-2 0-16,-3 2 0 0,3 0 0 0,-3 1 0 15,3 2 0-15,0-3 0 0,0 3 8 16,3 0-8-16,-2-3 0 0,5 3 0 0,-3-3 0 0,0 0 8 15,3 3-8-15,0-3 0 0,0 0 0 0,3 1 0 0,-3-1 0 16,3 0 8-16,-1-2-8 0,1 2 0 0,0-3 8 16,0 1-8-16,0 2 0 0,3-2 8 0,-3-1-8 15,3 1 0-15,-3 0 0 0,3-1 8 0,-3 1-8 16,3-1 0-16,-3 1 9 0,3 0-9 0,0-1 0 0,0-2 9 16,0 3-9-16,0-1 0 0,0-2 8 0,0 3-8 15,3-1 0-15,-3-4 0 0,0 2 8 0,0 2-8 16,0-2 0-16,-1 3 0 0,1-1 8 0,0 1-8 15,3 2 0-15,0 0 0 0,0 1 8 0,-3-1-8 0,3 0 0 16,-3-2 0-16,3-1 8 0,0 1-8 0,-3-3 0 16,3 2 0-16,0-2 9 0,0 0-9 0,0 0 0 15,-1 0 9-15,4 0-9 0,-3-3 0 0,3 1 0 0,-3-1 8 16,6 0-8-16,-3 0 0 0,0-2 0 0,0 2 8 16,0-5-8-16,6 3 0 0,-7 0 0 15,7-1 8-15,-3-2-8 0,-3 3 0 0,3 0 0 0,0-3 8 16,0 2-8-16,-3-2 0 0,2 0 0 0,-2 3 8 15,3-3-8-15,-3 0 0 0,3 0 0 16,-3 0 8-16,3 0-8 0,-3 0 0 0,3 0 0 0,-3 0 8 16,-1 0-8-16,4 0 0 0,-3-3 0 0,3 3 0 15,-3-2 0-15,3-1 0 0,0 3 8 0,0-3-8 16,-3 1 0-16,2-1 0 0,-2 0 0 0,0 3 8 16,0-5-8-16,0 2 0 0,0 1 0 0,0-1 0 15,-3-2 0-15,3 2 0 0,0-2 8 0,0 0-8 0,-4 2 0 16,4-2 0-16,0-1 0 0,0 1 0 0,0-3 0 0,-3 0 0 15,3 3 8-15,0-6-8 0,-3 1 0 0,0-1 0 16,3 1 0-16,-3-4 0 0,-1-2 0 0,1 3 8 16,0-5-8-16,-3 7 0 0,0-2 0 0,0 2 0 15,0-2 8-15,0-3-8 0,0 3 0 0,0-3 0 16,0 0 0-16,0-5 8 0,0 3-8 0,0-1 0 16,-3 1 0-16,-3-1 8 0,3 0-8 0,0 4 0 15,-6-4 0-15,3 3 0 0,-3 0 0 0,3 0 0 16,-3 1 8-16,0-4-8 0,0 1 0 15,-3-1 0-15,3-2 0 0,-3 2 0 0,0-2 0 0,0 0 0 16,0 0 0-16,3 0 0 0,-3-3-10 0,0 3-4 16,0 0-1-16,0-1 0 0,0 1 25 0,0 0 5 0,0 2 1 15,1 1 0-15,-4-3-16 0,0 5 0 16,-3-3 0-16,0 4 0 0,0 1 0 0,-6 1 0 16,0 0 0-16,3 2 0 0,-5 3 0 0,2 3 0 0,-3-3 0 0,0 3 0 15,0 2 0-15,0-2 0 0,3 5 0 0,-2-3 0 16,2 1 0-16,3-1 0 0,-3 3 0 0,6 0 0 15,-3 0 0-15,3 0 0 0,0-3 0 0,3 1 0 16,1 2-22-16,-1 0 2 0,6-3 1 0,3 3 0 31,0 0-99-31,0 0-20 0,0 0-4 0,0 0-1293 0</inkml:trace>
  <inkml:trace contextRef="#ctx0" brushRef="#br0" timeOffset="4825.22">8298 17685 943 0,'0'0'41'0,"0"0"10"0,0 0-41 0,0 0-10 16,0 0 0-16,0-6 0 0,-6 1 113 0,6 3 21 15,-3-4 4-15,0 4 1 0,0-4-22 0,-3 4-4 16,3-4-1-16,-3 4 0 0,3-1-22 0,-3-2-5 16,0-1-1-16,0 1 0 0,-3 0-8 0,3 0-3 15,0-1 0-15,-3 1 0 0,0 0-9 0,0-1-1 16,-3-1-1-16,3 1 0 0,-2 1-18 0,2 0-3 0,-3-1-1 0,3 1 0 15,-3 0-8-15,-3-1-3 0,3 4 0 16,0-1 0-16,3 1-3 0,-3-1-1 0,-5 0 0 16,-1 3 0-16,3 0-9 0,0 6-1 0,-3-4-1 15,-3-2 0-15,6 5 7 0,0 1 2 16,4-1 0-16,-7 0 0 0,3 1-5 0,-3 2-1 0,0 0 0 16,-3-1 0-16,-3 1-6 0,-2 6-2 15,-1-1 0-15,3-3 0 0,-3 4-1 0,0-1 0 0,7-3 0 0,-1 1 0 16,0 2-8-16,3-2 12 0,-3-1-12 0,6 1 12 15,3 0-4-15,-2-1 0 0,-1 3 0 0,3-2 0 16,3 2-8-16,0 0 8 0,0 1-8 0,0 2 8 16,3 2-8-16,0 1 8 0,0-1-8 0,0 3 8 15,0-2-8-15,3 2 12 0,3 3-12 0,-3-3 12 16,3-3-12-16,-3-2 0 0,6 3 9 0,-3-3-9 16,0 0 16-16,0-3 0 0,0 0-1 0,0 3 0 15,0-3-15-15,0-2 0 0,0 2 8 0,0 0-8 16,3-2 9-16,-3 2-1 0,-3 0 0 0,3 1 0 0,0-1-8 15,0 3 12-15,0 2-12 0,0 3 12 16,3 0 16-16,-3-2 4 0,3 2 1 0,3 0 0 16,-3-2-47-16,3-1-10 0,3-2-1 15,-3 0-1-15,3-3 26 0,0 1 0 0,3-4 0 0,-3 1 0 0,3-1 0 16,-3-2 0-16,0 0 0 0,5 3 8 0,4-3-8 16,-6 0 9-16,-6-3-9 0,3 3 10 0,9 0-10 0,-6-3 0 15,-6 3 0-15,3-3 0 0,3 1 0 0,0 2 0 16,-1-6 0-16,1 4 0 0,-3-1 0 0,3 0 0 15,0-2 0-15,3 2 0 0,-3-2 0 0,0-1 0 16,6 1 8-16,-6-3-8 0,2 0 0 0,1 0 10 16,0 0-10-16,0-3 10 0,0 3-10 0,0 0 0 15,0-2 0-15,3-1 0 0,2 0 10 0,-2-2 0 0,-3 2 0 16,3 1 0-16,6-3-10 0,-3 2 0 0,-12-2 0 16,5-1 0-16,1 1 0 0,0 0 0 15,-3-1-11-15,0 1 11 0,-3 0 0 0,3 0 0 0,3-1 0 16,-3 1 0-16,0 0 0 0,-4-1 0 0,4-2 0 15,0 3 0-15,-3-3 0 0,3 0 0 0,-3-2 0 16,0 2 0-16,0 0 0 0,0 0 0 0,0 0 0 0,0-3 8 16,-3 3-8-16,3 0 0 0,0-2 0 0,-4-1 0 15,1-2 0-15,-3 2 0 0,6 1 0 0,-3-1 0 16,3 1 0-16,-3-3 0 0,-3 2 0 0,3-2 8 16,0-1-8-16,0 4 0 0,-3-3 0 0,0-1 0 15,3 4 0-15,0-3 8 0,-3 2-8 0,0 0 0 16,0-2 0-16,-3 3 0 0,3-4 0 0,-3 1 8 15,3 0-8-15,-3-3 0 0,3 0 0 0,-3 0 0 0,0-2 0 16,0-3 0-16,0-1 0 0,0-4 8 0,-3 0-8 16,3-1 0-16,-3 1 0 0,3-1 0 0,0 3 0 15,-3 3 0-15,0 0 0 0,-3 3 0 0,0 2 0 16,0 0 0-16,-3 0 0 0,0 5 0 0,0-2 0 0,-3 2 0 16,0-2 0-16,0 3 8 0,1-1-8 0,-4 1 0 15,3-4 0-15,-3 4 0 0,0-1 0 0,-3 3 0 16,3-2 0-16,-3 4 0 0,1-2 0 0,-1 3 0 15,0 0 0-15,-3 2 0 0,0 3 0 16,3 0 0-16,3 0 0 0,1 3 0 0,-1-1 0 0,0 1 0 16,3 0 0-16,-3 2 0 15,9 0-51-15,-3 1-5 0,9-6 0 0,-6 8-1 16,-3-3-106-16,9-5-21 0,-3 8-4 0</inkml:trace>
  <inkml:trace contextRef="#ctx0" brushRef="#br1" timeOffset="8868.24">9872 17605 403 0,'0'0'36'0,"0"0"-36"0,0 0 0 0,3-5 0 0,0 2 50 0,-3 3 3 15,3-5 1-15,0 0 0 0,-3 5-7 0,3-8-2 16,0 3 0-16,-3 5 0 0,3-6 63 0,-3 6 13 15,0-5 3-15,0 5 0 0,0-3-14 0,0 3-2 16,0-8-1-16,0 8 0 0,-3-5-3 0,0 3 0 16,-3-4 0-16,0 4 0 0,0-1-13 0,-3 0-3 15,0-2-1-15,-3 5 0 0,3-3-24 0,-2 3-5 16,-4 0-1-16,3-2 0 0,0 2-9 0,-3 0-1 16,3-3-1-16,-3 3 0 0,3 0-6 0,0-3-2 15,-3 3 0-15,4 0 0 0,-7-2-12 0,3 2-2 16,0-3-1-16,0 0 0 0,-3 3-5 0,-3 0-1 0,4-2 0 0,-4 2 0 15,0 0-3-15,3 2-1 0,0-2 0 0,0 0 0 16,-3 0-2-16,1 3-1 0,-1 2 0 0,0-2 0 16,0 0 3-16,0 2 1 0,0-2 0 0,4 2 0 15,-4-2-2-15,0-1-1 0,6 4 0 0,-3-1 0 16,3-3 0-16,0 4 0 0,1-4 0 0,2 4 0 16,-3-1-11-16,3-2 12 0,-3 2-12 0,0 0 12 15,3 1-12-15,-3 1 0 0,0-1 0 0,0 2 8 16,1 0-8-16,-1 0 0 0,-3 2 0 0,3-2 0 15,-3 3 0-15,0-1 0 0,3 1 8 0,0-1-8 16,-2 1 0-16,2 0 0 0,0-1 0 0,3 1 0 16,-3-3 0-16,3 2 0 0,-3 1 0 0,3-1 0 15,0 1 0-15,4 2 0 0,-4-2 0 0,0-1 0 16,0 4 0-16,3-1 0 0,-3-3 0 0,3 4 0 16,-3-1-11-16,3 0-7 0,0 0-2 15,0 1 0-15,0-4 33 0,1 1 7 0,2-1 0 0,-3 4 1 0,3-4-21 0,-3 3 0 16,3 1 0-16,0-4 8 0,3 3-8 0,-3 1 0 15,3-4 0-15,0 3 8 0,0-2-8 0,-3 0 0 16,3 2 0-16,0 0 8 0,0-2-8 0,0-1 0 16,0 1 0-16,3 2 8 0,-6 0-8 0,6-2 0 15,0-1 8-15,0 1-8 0,0 2 9 0,3-2-9 16,3-1 12-16,-3 1-12 0,0 0 10 0,3-1-10 16,0 1 8-16,3-1-8 0,-3-2 8 0,3 3-8 15,-3-1 8-15,3-2-8 0,-3 0 9 0,3-2-9 16,-3-1 10-16,-1 0-10 0,1 1 10 0,3-1-10 15,0 3 10-15,-3-3-10 0,3 0 11 0,3 3-11 0,-3-2 12 16,3-1-12-16,0 0 12 0,0 0-12 0,0-2 12 16,0 0-12-16,2-1 9 0,1-2-9 15,3 0 0-15,-3 0 9 0,3 0-9 0,0 0 0 0,-3 0 9 0,2 3-9 16,4-3 0-16,-3 0 0 0,-3 0 0 0,3 0 8 16,0 0-8-16,0 0 0 0,0 0 0 0,-4 0 8 15,4 0-8-15,-3 0 0 0,0 0 0 16,0 0 0-16,3 0 0 0,-3-3 0 0,-3 3 0 15,2-2 0-15,4-1 0 0,-3 3 8 0,3 0-8 16,-3-3 0-16,6 1 0 0,-3-1 0 0,-4 0 0 0,1 1 0 16,3-3 0-16,-3 2 8 0,3-2-8 0,0-1 0 15,-3 1 0-15,-6 2 0 0,3 1 0 0,-1-1 0 16,1 0 0-16,0 1 8 0,0-3-8 0,0 2 0 0,3-2 0 16,-3 2 0-16,3-2 0 0,-3-1 8 15,0 1-8-15,-3 0 0 0,-1-1 0 0,1 1 0 16,0 0 0-16,0 2 0 0,0-2 0 0,0 0 0 15,0 2 0-15,0-2 0 0,0-1 0 0,0 1 8 16,0-3-8-16,0 3 0 0,3-3 0 0,-4 0 0 16,4 0 0-16,-3 0 8 0,3 3-8 0,-3-3 0 0,0 0 0 0,3 3 0 15,0-3 0-15,0 2 0 0,-3-1 0 0,0 1 0 16,0-2 0-16,-3 3 0 0,2-3 0 0,1 3 0 16,-3-3 0-16,0 3 8 0,0-3-8 0,-3 2 0 15,3-2 0-15,0 0 0 0,0-2 0 0,0 2 8 0,0 0-8 16,3-3 0-16,-3 6 0 0,3-5 0 15,-3 2 0-15,3 0 0 0,-3-3 0 0,3 3 0 0,-3 0 0 16,0-2 0-16,2 2 0 0,1-3 0 0,-6 1 0 16,3 2 0-16,0 0 0 0,0 0 8 0,-3 0-8 15,3-3 0-15,-3 3 31 0,3 0 1 0,-3 0 1 16,0-2 0 0,-3-1-51-16,0 1-10 0,3 2-3 0,0-3 0 0,-3 1 31 0,-3-1 0 0,3-2 0 15,-3 5 0-15,3-5 0 0,-3 2 0 0,0-2 0 16,-3-1 0-16,3-1 0 0,0 1 0 0,-3-1 0 0,3-1 0 15,-3 0 0-15,-3-3 0 0,0 1 0 0,0 2 0 16,-2-3 0-16,-1 6 0 0,0-5 0 0,-3 4 0 16,3 4 0-16,-3-1 0 0,-3 3 0 0,-3 0 0 15,1 0 0-15,-1 3 0 0,-6 2 0 0,-3 1 0 16,6-1 0-16,-5 3 0 0,-4 0 0 0,0 0 0 16,0 3 0-16,1-1-16 0,2 1 2 0,3 2 0 15,9-2-146-15,0 5-28 16</inkml:trace>
  <inkml:trace contextRef="#ctx0" brushRef="#br1" timeOffset="57060.57">6643 15703 1105 0,'0'0'24'0,"0"0"4"0,0 0 2 0,0 0 2 0,0 0-32 0,0 0 0 15,0 0 0-15,0 0 0 0,0 0 58 0,0 0 5 0,0 0 1 0,0 0 0 16,0 0-2-16,0 0 0 0,0 0 0 0,-6 8 0 16,0-3-29-16,0 6-5 0,0-6-2 0,3 3 0 15,-6 0-10-15,6 0-1 0,-3 0-1 0,3 0 0 16,-3 0-6-16,0 0-8 0,3 2 11 0,-3-2-11 15,3-2 10-15,0 1-10 0,0 1 8 0,3-8-8 16,0 0 8-16,0 0-8 0,0 6 8 0,0-6-8 16,0 0 0-16,0 0 8 0,0 0-8 15,6 5-517-15,0 0-107 0</inkml:trace>
  <inkml:trace contextRef="#ctx0" brushRef="#br1" timeOffset="57333.66">6768 15679 748 0,'0'0'67'0,"0"0"-54"0,0 0-13 0,0 0 0 0,0 0 110 0,-6 3 19 15,-3 2 4-15,3-2 1 0,0 2-21 16,3 0-4-16,-6 3-1 0,6-2 0 0,-3-1-49 0,0 3-11 16,0 0-1-16,0 0-1 0,0 0-20 0,0-3-4 15,3 3-1-15,0 0 0 0,0 2-11 0,0 1-2 16,3-6-8-16,-3 6 12 0,0-3-3 0,0 0-1 15,3 2 0-15,0 1-572 16,-3-1-114-16</inkml:trace>
  <inkml:trace contextRef="#ctx0" brushRef="#br1" timeOffset="61951.75">13328 13552 597 0,'0'16'26'0,"3"-8"6"15,0 2-32-15,0 1 0 0,-3 0 0 0,3 2 0 16,0-3 9-16,0 4-9 0,0-1 0 0,0 0 9 16,0 0-9-16,0-2 0 0,0 2 0 0,0 0 8 15,0 1-8-15,0 1 0 0,0-1 0 0,0-1 0 0,0 3 0 0,2 0 0 16,-2-3 0-16,3 3 0 0,0 0 0 0,0-1 0 16,3-1 0-16,-3-1 0 0,3 0 0 0,-3 3 0 15,0-3 0-15,0 0 0 0,3-2 0 0,0 0 8 16,-6-6-8-16,6 3 8 0,-6 0-8 0,3-3 0 15,0 0-12-15,0 1 12 0,0 2 0 0,-1-6 0 16,1 4 0-16,3-1 0 0,0-2-10 0,3 2 10 16,-6-3 0-16,6 4-9 0,-3-4 0 0,0 4 0 15,0-1 0-15,0-2 0 0,0 5 9 0,0-3 0 0,3 0 0 16,-4-2-169 0,1 2-32-16</inkml:trace>
  <inkml:trace contextRef="#ctx0" brushRef="#br1" timeOffset="69984.42">10643 18116 345 0,'0'0'15'0,"0"0"4"0,0 0-19 0,0 0 0 0,0 0 0 0,0 0 0 16,0 0 269-16,0 0 51 0,0 0 9 0,0 0 3 15,0 0-224-15,0 0-45 0,0 0-9 0,0 0-2 16,0 0 4-16,0 0 1 0,0 0 0 0,0 0 0 16,0 0-1-16,0 0 0 0,0 0 0 0,0 0 0 15,9 0-4-15,-9 0-2 0,0 0 0 0,6 0 0 0,0-3-10 0,0 3-1 16,-6 0-1-16,6 0 0 0,3 0 14 0,-9 0 2 16,0 0 1-16,6 0 0 0,3 0-44 0,-3-2-11 15,0-1 0-15,2 0 0 0,-2 1 0 0,3-1 0 16,0 1 0-16,0-1-11 0,0-2 11 15,0-1 0-15,-6 4 8 0,6-4-8 0,0 1 0 16,-3 0 0-16,0-1 0 0,3 1 0 0,-3-3 15 0,0 3-2 16,3 0 0-16,-3-3 0 0,-4 2-5 15,1-2-8-15,3 3 11 0,-3 0-11 0,3 0 12 0,-3-1-4 16,0 1 0-16,-3 0-8 0,3-1 11 0,0-1-11 16,-3 4 10-16,3-2-10 0,-3-1 32 0,3 4 1 15,-3-4 0-15,0 1 0 16,0 0-47-16,0 2-10 0,0-2-1 15,0 2-1-15,-3 1 26 0,0-4 0 0,-3 4 0 0,3-1 0 0,-3 0 0 0,3 3 0 0,-3-2 0 0,0 2 0 16,4 0 0-16,-4 2 0 0,-3-2 0 0,3 3 8 16,0 0 11-16,0-1 2 0,0 1 1 0,0 0 0 15,0-1-22-15,0 1 0 0,0 2 0 0,0-2 0 16,0 2 0-16,0 0 0 0,0-2 0 0,3 2 0 16,-3 1 0-16,0-1 0 0,3 0 0 0,0 3 0 15,0-3 8-15,0 3-8 0,-3-2 10 0,3 4-10 16,-2-2 0-16,2 3 0 0,-3-3 0 0,3 0-10 15,-3 0 10-15,3 2 0 0,-3-2 0 16,0 3 0-16,3-1 0 0,-3-2 8 0,3 5-8 0,-3-2 11 16,0 0-11-16,0 2 0 0,3-3-12 0,-3 1 12 15,3 0 0-15,-3-4 0 0,0 4 0 0,0-3 12 16,3 0-12-16,-3 3 0 0,0-4 0 0,3 1 0 16,0 0 8-16,-3 3-8 0,3-6 0 0,1 3 8 15,-4-3-8-15,3 3 0 0,0 0 0 0,3-8 0 0,-6 6 0 0,3-1 0 16,3-5 8-16,-6 5-8 0,0-2 0 0,6-3 0 15,0 0 0-15,0 0 8 0,-3 2-8 0,3-2 0 16,-6 3 0-16,6-3 0 0,0 0 0 0,0 0 0 16,0 0 8-16,0 0-8 0,-3-5 0 0,3 2 0 15,0-2 0-15,0 0 0 0,3-1 0 0,0 4 0 16,0-4 0-16,0 1 0 0,0 2 0 0,0-2 0 16,3 0 0-16,-6 5 0 0,3-5 0 0,0 2 0 15,3-2 0-15,-3 2 0 0,3-2 0 0,-4 2 0 16,4-2 0-16,0 2 0 0,-3 0 0 0,3-2 0 15,0 3 0-15,0-1 0 0,0-2 0 0,-3 2 0 16,6 0 0-16,-3 1 0 0,0-1 0 0,3 0 0 16,-3 1 0-16,0-1 0 0,0 3-11 0,-6 0-4 15,6 0-1-15,0 0 0 0,3 0 28 0,-9 0 4 16,0 0 2-16,6 5 0 0,-6-5-29 0,6 3-5 0,-6-3-2 0,3 5 0 16,-3 3 27-16,0-2 6 0,0 1 1 0,0-1 0 15,-3 2-16-15,0 0 0 0,3 0 0 0,-3-1 0 16,0 1 0-16,0 0 0 0,-3-2 0 0,3 2 0 15,0 0 0-15,0-3 0 0,0 3 0 0,0-3 0 16,3-5 0-16,-6 5 0 0,3 1 0 0,3-6 0 16,-6 0 0-16,6 0 0 0,0 0 0 0,0 0 0 15,-6 0 8-15,6 0-8 0,0 0 0 0,0 0 0 16,-3 0-9-16,3 0-8 0,-3-6-2 0,3 6 0 0,0 0 31 0,0 0 5 16,0 0 2-16,0 0 0 0,0 0-19 0,0 0 0 15,0 0 0-15,0 0 0 0,0 0 0 16,0 0 0-16,0 0 0 0,0 0 0 0,0 8 0 15,3 0 0-15,-3-8-8 0,3 8 8 0,-3 0-15 16,3 0 0-16,0 0 0 0,0-3 0 0,-3-5 23 16,3 11 5-16,0-3 1 0,0 0 0 0,-3 0-14 0,3 0 0 15,3-3 0-15,-6-5 0 0,0 0 0 0,6 3 0 16,0-1 0-16,0 3 0 16,3-2 0-16,-4 0 0 0,-5-3 0 0,9 2 0 15,0 1 0-15,-3 0-18 0,3-3 2 0</inkml:trace>
  <inkml:trace contextRef="#ctx0" brushRef="#br1" timeOffset="70926.97">10375 17621 172 0,'0'0'16'16,"0"0"-16"-16,0 0 0 0,0 0 0 0,0 0 300 0,0 0 56 16,0 0 12-16,0 0 3 0,0 0-210 0,0 0-41 15,0 0-9-15,0 0-2 0,0 0-34 0,0 0-7 16,0 0-2-16,-3 6 0 0,3-6-6 0,-6 7 0 0,3 1-1 0,-3 0 0 16,3 3-15-16,-3 0-4 0,3-1 0 0,-3 1 0 15,3-1-8-15,1 4-1 0,-4-4-1 0,-3 3 0 16,3 3 8-16,-3 0 2 0,-3 0 0 0,3 5 0 15,-3 3-25-15,3-3-5 0,-3 6-1 0,3-1 0 16,-3-2 1-16,3 0 0 0,0-1 0 0,1-1 0 16,2-4-10-16,0 1 10 0,0-6-10 0,3 3 10 15,-3-3-10-15,3-2 0 0,0-1 9 16,0-2-9-16,3-3 0 0,-3 1 9 0,3-6-9 16,0 0 0-16,0 0 12 0,0 0-12 0,0 0 12 0,0 0-12 15,0 0 12-15,0 0-4 0,0 0 0 0,9-6-8 0,-3 4 10 16,0-4-10-16,0 1 8 0,0-3-8 15,0 3 0-15,-1-3 0 0,4 0 8 0,0 0-8 0,0 0 0 16,0 0-16-16,3-2 4 0,0 2 1 16,-3-3 20-16,3 3 4 0,-3 0 1 0,0-2 0 15,0 2-22-15,0 2-5 0,0 1-1 0,2 0 0 0,-2 2 22 0,0-2 5 16,-3 2 1-16,3 3 0 0,0 0-14 0,0 0 0 16,0 0 0-16,-3 3 0 0,3 0 0 0,-3-1 0 15,-6-2 0-15,3 8 0 0,3-3 0 0,0 3 0 16,-6 0 0-16,3 0 0 0,0 3 0 0,-3-1 0 15,0-2 0-15,0 3 0 0,0 0 0 0,-3-4 0 16,0 1 0-16,0 3 0 0,0 0 0 0,-3-3 0 0,3 2 0 0,-6-2 0 16,6 3 0-16,-3-3 0 0,-3-1 0 0,3 1 0 15,-3 0 0-15,0 0 8 0,-3 0-8 0,3-2 0 16,3 1-10-16,-6-1-5 0,4-1-1 0,-4 0 0 16,0 1 34-16,0-4 6 0,3 4 2 0,-3-4 0 15,0 1-16-15,0 0-10 0,3-3 12 16,-3-3-12-16,6 0 11 0,-3 1-11 0,4-6 10 0,-1 2-10 15,3 1 8-15,0-3-8 0,3 0 0 0,-3 0 9 16,6 0-9-16,-3 0 0 0,0 3 0 0,3-3 0 31,3 0-81-31,-3 3-19 0,2 0-3 0</inkml:trace>
  <inkml:trace contextRef="#ctx0" brushRef="#br2" timeOffset="77118.61">11881 9268 871 0,'0'0'38'0,"-3"-8"9"0,-3 3-38 0,0-3-9 0,0 0 0 0,1 0 0 16,-1 0 22-16,-3 0 2 0,0 3 1 0,0-3 0 16,0 3-13-16,0-3-2 0,-3 0-1 0,3 3 0 15,-6-1-9-15,3 4 0 0,0-3 0 0,0 2 8 16,1 0 1-16,-4 1 0 0,0-1 0 0,0 0 0 15,0 3 15-15,0 0 2 0,-3 0 1 0,0 0 0 16,1 0-5-16,-1 3-1 0,-3-3 0 0,3 0 0 16,-3 0 21-16,0 0 4 0,-2 3 1 0,-1-1 0 15,-6 1 15-15,-3 0 3 0,0 2 1 0,1 0 0 16,2 3-4-16,-3 0-1 0,0 3 0 0,1-1 0 16,-1 3-17-16,3 1-4 0,-2-1-1 0,2 0 0 15,0 0-7-15,-3 1 0 0,-2 1-1 0,2 1 0 16,0 0-14-16,3 3-2 0,-2 4-1 0,2-1 0 15,0 1-6-15,0 4-8 0,0-6 11 0,4 6-11 0,2 2 14 0,-3-3-4 16,3 3-1-16,0-2 0 0,1 2 7 0,-1-3 0 16,0 1 1-16,0 2 0 0,0 0-3 0,4 5-1 15,-7 1 0-15,6-4 0 0,3 1-1 0,0 3-1 16,6-1 0-16,0 3 0 0,0 0 5 0,4-3 2 16,-4 1 0-16,6-1 0 0,0 3-8 0,0 0-2 15,3 0 0-15,0-2 0 0,3 2-8 0,0-3 12 16,3-2-12-16,-3 0 12 0,6 2-1 0,0-2 0 0,0-6 0 15,0 3 0-15,0-2 6 0,3-1 2 0,-1 1 0 16,4-1 0-16,3 1-8 0,0-1-2 16,0-2 0-16,3 2 0 0,0 1 3 0,3-3 1 15,-1 0 0-15,1-1 0 0,-3 1-2 0,3 0-1 0,0-3 0 16,3-2 0-16,-4-1-2 0,1-2-8 0,6 0 12 16,-3 0-4-16,6-3 0 0,-4-2-8 0,4-1 12 0,0 1-4 15,3 2-8-15,2-2 12 0,-2-3-12 0,0-3 12 16,-3 3-4-16,2-3 0 0,-2 0 0 15,3 1 0-15,0-1 2 0,2-2 0 0,4-1 0 0,-3-2 0 16,-4 0-10-16,7 0 12 0,0 0-12 0,0-2 12 16,-4 2-12-16,1-3 10 0,-3 0-10 15,2-2 10-15,-2 2-10 0,3-2 8 0,3-3-8 0,-1 3 8 16,1-6-8-16,0 3 8 0,-1 0-8 0,-2-2 8 16,3 2-8-16,-6-3 10 0,-1 1-10 0,1-4 10 15,-3 4-10-15,3-6 10 0,-1 0-10 16,1 0 10-16,-3 0 2 0,0-2 1 0,5-3 0 0,-2 5 0 15,0-3-5-15,3 1 0 0,-4-1-8 0,-2 3 12 16,-3-2-4-16,0-1 0 0,-7 3-8 0,4-2 12 16,0-1-4-16,0 4-8 0,-3-1 11 0,3 0-11 15,2-3 0-15,-2 1 0 0,0-1 0 0,-3 1 0 16,0-1 10-16,-1-2-10 0,-2-3 8 0,0 3-8 0,0-3 0 0,-3 0 8 16,-3 1-8-16,0-1 0 0,-3 0 8 0,0 0-8 15,-3-2 8-15,-1-1-8 0,-5 3 12 0,0-2-2 16,-3-3-1-16,-2 2 0 0,-1-4-9 0,-3 2 0 15,-3-3 0-15,-3 0-11 0,0 0 11 0,0-2 0 16,-6 2 8-16,6 0-8 0,-2-2 0 0,-1 2 0 16,-3-2 0-16,3 2 8 0,0 3-8 0,0-3 0 15,-3 1 0-15,4-1 0 0,-1 0 0 0,-3 0 11 0,0 1-11 16,-3-1 12-16,-3 3-12 0,-5 0 0 0,-1-1 9 16,-3 4-9-16,3 2 9 0,-2 0-9 0,-1 6 12 15,0-1-12-15,-2 1 0 0,-1-1 0 0,0 6 0 0,-2 0 0 16,-1 2 0-16,-6 1 0 0,-2 2 0 0,-1 2 0 15,0 4 0-15,-2-1 0 0,5 3 0 16,1 0 0-16,-1 3 0 0,-3-1 0 0,1 1 0 0,2 2 0 16,4 1 0-16,2 2 0 0,0-3 0 15,3 5 0-15,7 1 0 0,-1 2 0 0,3 1 0 0,3 1 0 16,4-1 0-16,2 1 0 0,3 1 0 0,3 3 0 16,3-3 0-16,3 0 0 0,3 2 0 0,6 1 0 15,0-1-93-15,6 3-19 16,0-2-4-16,3-1-1169 0</inkml:trace>
  <inkml:trace contextRef="#ctx0" brushRef="#br2" timeOffset="78768.17">11566 11181 230 0,'0'0'20'0,"0"0"-20"16,0 0 0-16,0 0 0 16,0 0 86-16,0 0 13 0,0-5 2 0,0 5 1 0,-3-5-68 0,3-1-14 15,0 4-2-15,0 2-1 0,0 0-17 0,0 0 0 16,0-6 0-16,0 6 0 0,0 0 30 0,0 0 2 15,0-5 1-15,0 5 0 0,0 0 66 0,0 0 13 16,-3-2 2-16,-3-1 1 0,6 3-25 0,0 0-5 16,-3 0-1-16,3 0 0 0,0 0-32 0,-6 5-6 15,3-2-2-15,0 2 0 0,-3 0-10 0,3 1-2 0,-3 2-1 0,3 0 0 16,0 2-7-16,0 1 0 0,-3-1-1 0,3 4 0 16,-3-4 5-16,3 3 2 0,-3 1 0 0,3-1 0 15,-3 0-1-15,1 0 0 0,2 3 0 0,-3-3 0 16,0 6-5-16,3-6-2 0,-3 3 0 0,3 0 0 15,-3 0 2-15,3 0 0 0,-3 0 0 0,3 2 0 16,-3-2-2-16,0 2 0 0,3 1 0 0,-6 2 0 16,3-2-7-16,0 2-2 0,-3 0 0 0,3 0 0 15,-3 3-3-15,0-3-1 0,0 3 0 16,-2-3 0-16,5 3-1 0,-6 2 0 0,3-2 0 0,0 3 0 16,0-4-8-16,-3 1 12 0,3 0-12 0,0 0 12 15,3 0 0-15,-3 0 1 0,3-1 0 0,0 4 0 16,-3-1-13-16,0 1 0 0,4-1 8 0,-4 1-8 15,0-1 0-15,3 3 0 0,0 0 8 0,-3 3-8 0,3 0 8 16,-3-3 0-16,3 3-8 0,0-3 12 0,0 0-4 0,0 3-8 16,0-1 11-16,0 1-11 0,3 3 9 0,-3-1-9 15,3-2 0-15,0-1 9 0,0 4-9 0,0-3 0 16,0-1 9-16,0 1-9 0,3-3 0 0,-3 3 8 16,3-3-8-16,0 0 0 0,0 3 0 0,0-3 8 15,0 3-8-15,3-1 0 0,0 1 0 0,-3 3 9 16,3-4-9-16,0-2 0 0,0 1 8 0,0 1-8 15,3-4 0-15,0 5 0 0,0-6 8 0,0 3-8 16,0 0 12-16,0 3-12 0,3-3 12 0,-3 3-12 16,3-3 12-16,3 3-12 0,-6-1 14 15,3 4-4-15,3-6-1 0,-4 5 0 0,-2-2 3 0,3-3 0 0,-3 0 0 16,0 0 0-16,3 0-2 0,3 1 0 16,0-1 0-16,0 0 0 0,0 0-10 0,3 0 0 15,0-3-12-15,-3-2 12 0,2 5 0 0,-2-2 0 16,0 2 0-16,3-3 0 0,-3-2 0 0,0 3 0 0,0-1 9 15,3-2-9-15,-6 0 8 0,3 2-8 0,-1-2 8 0,1 2-8 16,0 1 0-16,-3-1 0 0,3 1 0 0,-3 2 8 16,3 0-8-16,-3 3 0 0,3 0 8 0,-3-3-8 15,3 0 0-15,-1 0 0 0,-2-3 0 0,3 1 8 16,0-1-8-16,0 3 0 0,0 0 8 0,0 3-8 16,-3 3 0-16,0-4 0 0,0-2 0 0,0 3 0 15,3-3 8-15,-3 3-8 0,-1 0 8 0,1-3-8 16,0 0 0-16,3 0 0 0,-3 0 0 0,0 0 0 0,-3 3 0 15,3 0 0-15,-3 0 0 0,0 2 0 16,0-2 0-16,-3 2 0 0,3 1 0 0,-3-4 0 16,0 1 0-16,0 0 0 0,-3 0 0 0,0-1 0 0,0-2 0 15,0 3 0-15,-3 3 0 0,3-4 0 16,-3 4 0-16,0-1 0 0,0 0 0 0,3 1 8 16,-6-3-8-16,3 2 0 0,3-2 0 0,-3-1 0 0,0 1 0 15,0-5 0-15,3 4 0 0,-3-1 8 0,3-1-8 0,-3 0 0 16,0 0 0-16,0 0 0 0,3 0 0 0,-3-2 0 15,0-1 0-15,0 3 0 0,0 0 0 0,-3 0 0 16,3-2 0-16,0 2 0 0,0-3 0 0,0 3 0 16,-6-2 0-16,3-1 8 0,0 3-8 0,-3 1 0 15,1-4 0-15,2 0 0 0,-3 4 0 0,0-4 0 0,0 3 8 16,3-2-8-16,-6-1 0 0,0 3 0 0,0-2 0 16,0 2 0-16,3-5 0 0,-3 2 0 0,0 0 0 0,-2 1 8 15,2-1-8-15,0 1 0 0,0-3 8 0,0 2-8 16,-3 1 0-16,3 2 8 0,-3 0-8 0,3-3 0 15,0 1 0-15,1-1 9 0,-4-5-9 0,-3 3 0 16,3 0 9-16,-3 0-9 0,0-3 0 0,0 0 9 16,-2 0-9-16,2 0 0 0,0-2 0 15,0-1 0-15,3 4 8 0,-3-4-8 0,0 3 0 16,3-2 8-16,1-1-8 0,-1 1 0 0,-3-3 0 0,3 2 0 16,0-2 0-16,0 0 0 0,0 0 0 0,3-3 0 15,1 3 0-15,-1-5 0 0,3 2 8 0,0-3-8 16,0-2 0-16,3 0 0 0,0 3 0 0,3-6 0 15,-3 0 0-15,3 1 0 0,3-6 8 0,0 0-8 16,0 0 0-16,0 0 0 0,0 0 0 0,0 0 8 0,0 0-8 0,0 0 0 16,0 0 9-16,0 0-9 0,6 0 8 0,3 2-8 15,-3-4 10-15,3-1-10 0,-3 0 9 0,3 1-9 16,3-1 8-16,-4-2-8 0,-2 0 0 0,6-1 8 16,0 4-8-16,-3-4 0 15,3 1 0-15,0 2 0 0,0-2 0 0,0 2 0 0,-3 1 0 16,3-1-11-16,-3-2 3 0,-1 2-864 15,-2-2-173-15</inkml:trace>
  <inkml:trace contextRef="#ctx0" brushRef="#br2" timeOffset="84203.4">12566 4905 230 0,'0'0'10'0,"0"0"2"0,0 0-12 0,0 0 0 0,0 0 0 0,0 0 0 16,0 0 94-16,3 0 16 0,-3 0 3 0,3 6 1 15,0 2-73-15,-3-8-14 0,0 0-3 0,3 5-1 16,0 3-12-16,-3-8-3 0,3 5 0 0,-3 3 0 15,0-8-8-15,0 5 0 0,3 3 0 0,-3-2 0 16,0-6 0-16,0 8 0 0,3-1 0 0,0-1 0 16,0 2 0-16,-3-3 0 0,0 3 0 0,3 3 8 15,0-6-8-15,0 3 0 0,-3-3 0 0,3 3-11 16,0 0 11-16,0 2 0 0,-3 1-9 0,0-3 9 16,6 0 0-16,-1 5 0 0,-2-8-9 0,3 3 9 15,-3 6 0-15,3-9 0 0,-3 3 0 0,3 0 0 16,-6-8 8-16,6 10 0 0,0 1-8 0,0-3 12 15,3 2-12-15,-3 1 8 0,3-3-8 0,-3 3 0 16,0-3 0-16,0 5 0 0,0-5 0 16,0 2 0-16,0 1 0 0,-3 5 0 0,0-3 0 15,3 0 0-15,-3-5 0 0,-1 8 0 0,1-3 0 0,0 0 0 16,0 1 30-16,0 2 10 0,0 2 1 0,0-5 1 0,0 1 13 16,-3 1 2-16,3 4 1 0,0-3 0 0,0 0-23 15,0 2-5-15,0 1-1 0,0-1 0 0,0 1-18 16,0 2-11-16,0 0 12 0,-3-5-12 0,3 5 0 15,0-2 0-15,0 2-10 0,0 3 10 0,0-3 0 0,-3 0 0 16,3 5 0-16,0-2 0 16,-3 0-65-16,3 0-6 0,-3 2-1 0,0-4 0 0,0 4 40 0,3-2 7 15,-3 2 1-15,3-2 1 0,0-3 23 0,-3 3 0 16,3 0 0-16,-3-3 0 0,3 3 0 0,-3 0 0 0,3-6 0 0,-3 6 0 16,3 0 0-16,-3 0 0 0,3-3 0 0,0 5-11 15,-3-2 11-15,3 8 0 0,-3-3-9 0,3 0 9 16,0-3-22-16,0 4 0 0,-3-1 0 0,3 0 0 15,-3-3-2-15,3 1 0 0,0-4 0 0,0 4 0 16,0-1 12-16,-1-2 1 0,1 3 1 0,0 2 0 16,0 0 10-16,0 0 0 0,0 3 0 0,-3-3 0 15,0 0 0-15,3 3 0 0,0-3 0 0,0 0-8 16,0 0 8-16,0-3 0 0,0 4 0 0,-3-1 0 16,3 2 0-16,0 1 0 0,0 0 0 0,0 2 0 15,0 1 0-15,0-1 0 0,0 1 0 0,-3-1 0 16,0 0 0-16,3 1 8 0,-3-1-8 0,3-2 0 15,-6 2 0-15,6 3 0 0,-3-2 0 0,0 2 0 16,-3 0 0-16,3 2 0 0,0 1 0 0,0-3 0 16,-3 0 0-16,0-2 0 0,3-1 8 0,-3 3-8 15,3-5 0-15,-3 7 0 0,0-1 0 0,3-1-8 0,-3 0-2 16,0 0 0-16,0 0 0 0,0 0 0 0,0 0 10 0,0-3 0 16,0 1 0-16,-3-1 0 0,3 0 0 15,0 3 0-15,0 0 0 0,-3 0 0 0,4 6 0 16,-4-1 0-16,3-2 0 0,0 0 0 0,0-3 0 0,0 2 0 15,0-2 0-15,0 3 0 0,0-3 0 0,-3 5 0 16,3 1 0-16,-3-4 0 0,3 4 0 0,0-1 0 16,0-2 0-16,0-1 0 15,0 1-20-15,-3 0-9 0,3-3-2 0,-3 5 0 16,3-2 0-16,-3 0 0 16,0-1 0-16,0 1 0 0,3 2 12 0,-3-2 3 15,0 2 0-15,0-2 0 0,-3-3 16 0,4 3 17 0,-7-3-3 16,3 2-1-16,0 4 23 0,3-1 5 0,-3-2 1 0,3 2 0 0,-3 3-10 15,0-3-3-15,0 1 0 0,3 2 0 0,-3-3-13 0,0 0-4 0,0 3 0 16,3 0 0-16,3 0-12 0,-2-2 0 0,-1 2 8 0,0-3-8 16,6 0 0-16,-3 1 0 0,-3-1 0 0,0 3 0 15,3 0 0-15,0 0 9 0,0 0-9 0,-3 0 8 16,3 3-8-16,0-4 0 0,-3 1 0 0,3 0 0 16,-3 0 0-16,3 0 0 0,-3 6 0 0,3-4 0 15,0 1 0-15,-3 0 0 0,-3 2 0 0,3-3 8 16,3 1-8-16,0-3 0 0,-6 3 0 0,6 2 0 15,-3-5 0-15,3 3 0 0,-5 2-8 0,2-3 8 16,0 1 0-16,3 0 15 0,-3-3-3 0,0 2 0 0,-3 1 11 16,3 2 1-16,0 3 1 0,0-3 0 0,0 1-9 15,0-4-3-15,0 4 0 0,0-1 0 0,0 0-5 16,-3 0-8-16,3 3 11 0,-3 0-11 0,3 3 8 16,0-3-8-16,-2-6 0 0,-1 6 0 0,3-3 0 15,-3 1 0-15,0 2 0 0,3-3 0 0,-3 3 0 16,3-3 0-16,-6 3 0 0,3-3 0 0,0 1 0 0,0-1 0 15,-3 0 0-15,3 8 0 0,1 1 0 0,-4-4 0 16,6 1 0-16,-6-1 0 0,3 1 0 0,3-3 0 16,3 0 0-16,-3 0 0 0,-3-3 0 0,3 3 0 15,-3-3 0-15,0 0 0 0,0 1 10 0,0-1-10 16,-3-3 8-16,4 4-8 0,-4-1 0 0,3 0 0 0,-3 1 0 16,0 1 0-16,3-4 0 0,-3-3 0 0,3 0 0 0,0 0 0 15,-3 3 9-15,3-1 0 0,0 1 0 0,0 0 0 16,1 2-9-16,-4-5 0 0,3 0 0 0,0 0 0 15,0-3 8-15,-3 3 0 0,0 0 0 0,3 0 0 16,-3 0-8-16,0 3 0 0,-3-3 0 0,4 0 0 16,-4 0 0-16,0-3 0 0,0 3 0 0,-3 0 0 15,3 0 28-15,0 0 3 0,3 0 1 0,-3 2 0 16,1 1-16-16,-1 2-4 0,0-5 0 0,0 3 0 16,0 0-4-16,0-1 0 15,0 1-8-15,0-3 12 0,0 0-12 0,4 0 11 0,-4 0-11 0,0-3 10 16,3-2-10-16,-3 2 0 0,0 0 0 0,0 1 0 15,0-1 0-15,-2 0 0 0,-1 1 0 0,0 2 8 16,-3 0-8-16,0-3 12 0,-3 0-12 0,1-2 12 16,-4 2-12-16,3-2 0 0,3-6 0 0,-3 6 0 0,0 0 0 15,1-3 0-15,-1 3 0 0,0-3 0 0,0 0 0 16,3-3 0-16,-5 0 0 0,5-2 0 0,-3 0 0 16,0-3 0-16,-3 0 0 0,4 3 0 0,-4-6 34 15,0 3 5-15,0 1 1 0,3-4 0 0,3 0 11 0,1-2 2 16,-1 3 1-16,3-6 0 0,0 0-42 0,3 0-12 15,6-5 0-15,0 0 0 0,0-3 0 0,6-2 0 16,-2-1 0-16,2-2 0 0,3-2 0 0,0-6 0 16,0 0 0-16,0 0 8 15,0 0-52-15,0 0-9 0,3 2-3 0,2-2 0 16,-2-2-125-16,3-1-26 0</inkml:trace>
  <inkml:trace contextRef="#ctx0" brushRef="#br2" timeOffset="84589.37">10875 17391 1821 0,'-15'-3'40'15,"6"6"8"-15,-2 0 1 0,-1 2 3 0,0 0-41 0,0 3-11 0,0 0 0 0,3 0 0 16,-3 3 0-16,3-1-11 0,0 4 3 0,3 1 0 16,-3 1 8-16,3 3 0 0,-3-1 8 0,3 3-8 0,-2 3 0 0,2 0 0 15,-3-3 0-15,3 0 0 0,3-2 0 0,-3-1 0 16,3 1 0-16,0-6-8 0,3 3-4 0,-3-5-1 16,3-1 0-16,0 1 0 0,3-3-6 0,0-6-1 15,-3-2 0-15,3 3 0 0,6 0 20 0,-3-3 0 16,3-6 0-16,3-2 0 0,-4 3 22 15,7-5 8-15,0-1 2 0,0-2 0 0,0 2-20 0,3-2-4 16,-3 0-8-16,3-3 12 0,-1 3 4 0,-2 2 1 16,3-2 0-16,0 2 0 0,0 3-6 0,0-2-2 15,-3-1 0-15,-3 3 0 0,2 0-9 0,-2 0 0 16,0 3 0-16,0 0-11 16,-3-1-40-16,0 4-8 0,0-1-1 0,-3 1-721 0</inkml:trace>
  <inkml:trace contextRef="#ctx0" brushRef="#br2" timeOffset="87389.53">3910 10668 518 0,'0'0'46'0,"6"-3"-37"0,-3-2-9 0,3 2 0 0,-6 3 106 15,3-2 19-15,3-4 4 0,-6 6 1 0,0 0-78 0,0 0-15 16,0 0-3-16,0 0-1 0,0 0-12 0,0 0-2 15,0 0-1-15,0 0 0 16,0 0-1-16,0 0 0 0,0 0 0 0,0 0 0 0,0 0-17 0,0 0 10 16,0 0-10-16,0 0 8 0,0 0 1 0,0 0 0 15,0 0 0-15,0 0 0 0,0 0 4 0,0 0 1 16,0 0 0-16,0 0 0 0,0 0 5 0,6 3 1 16,3-3 0-16,-3 3 0 0,-6-3-5 0,0 0-1 15,0 0 0-15,0 0 0 0,12-3-14 0,-9 0 0 0,-3 3 0 0,6-2 0 16,2-1 22-16,-2 3 40 0,0-2-30 15,0 2-22-15,-6 0-10 0,0 0 10 0,0 0-10 16,9-3 23-16,0 3-2 0,-3 0 0 0,-6 0 0 16,9 0 1-16,3 0 0 0,-6 0 0 0,3 0 0 15,-9 0-6-15,15 0 0 0,-9 0-1 0,9 0 0 16,-6 0-3-16,2 0 0 0,-2 0 0 0,0 3 0 16,3-1 0-16,-3-2-1 0,3 3 0 15,-3-1 0-15,0 1-11 0,3 0 0 0,-3-1 0 16,3 1 0-16,0 0 0 0,5-1 0 0,-8 1 0 0,6 0-11 15,-3 2 11-15,3 0 0 0,6-2 0 0,-9 2 0 16,6-2 0-16,-4 2 0 0,-2-2 0 0,6 2 0 16,0-2 0-16,3 2 0 0,0 0 0 15,0 1 0-15,5-1 13 0,-2 0-1 0,-3 0-1 0,6 1 0 16,-6-1 7-16,3 0 2 0,2 1 0 0,-5-1 0 16,3 3 0-16,0 0 1 0,3-3 0 0,-1 3 0 15,4 0-21-15,0-3 0 0,-6 1 0 0,5 1 8 0,1-1-8 16,3 2 9-16,-3-3-9 0,-1 3 10 0,1 0-10 15,-3 0 0-15,0 2 0 0,-3-2 0 0,2 0 0 16,1 0 8-16,6 0-8 0,-3 3 8 0,-1-3-8 16,4 2 0-16,0 1 0 0,0-1 0 0,-1 4 0 15,1-4 0-15,3 1 0 0,-9 2 0 16,-1 0 0-16,4 0 0 0,-3 1 0 0,3-4 0 0,-3 4 0 0,2-1 0 16,4-3 0-16,-3 6 0 0,0-3 0 0,5 1 0 15,-8 2 0-15,6-3 0 0,0 3 0 0,-1 0 0 16,-5 2 9-16,0-5-9 0,3 3 0 0,-3 0 9 15,-1 3-9-15,7-4 0 0,-3 4 12 0,0-1-12 16,-1 1 12-16,4-3-12 0,0 2 8 0,0 4-8 16,-1-4 0-16,4 1 0 0,-6-1 8 0,3 3-8 0,-4-2 0 15,1 2 0-15,0-3 0 0,0 1 0 0,2 2 0 16,1-2 0-16,-3 5 0 0,3-3 0 0,2 2 0 0,-2 1 0 16,3-3 0-16,-3 3 0 0,-1 0 8 0,1 0-8 15,0 0 0-15,-1 0 0 0,1-3 8 0,6 0-8 16,-6 0 0-16,5 0 0 0,-2 0 0 0,3 1 0 15,-6-4 0-15,2 6 0 0,4-3 0 0,0 3 0 16,-7 0 0-16,1-1 0 0,0-1 0 0,3 1 0 16,-1 1 0-16,1 0 0 0,-3 0 0 0,-1 2 0 15,7-2 0-15,0 0 0 0,-3 2 0 0,-1 1 0 16,4-3 0-16,-6 2 0 0,-1-2 0 0,1 2 0 16,3-2 0-16,-3 5 0 0,2 0 0 0,-5 1 0 15,3-4 0-15,0 0 0 0,2 1 0 0,4 2 0 16,-3 0 0-16,0 0 0 0,-4-2 0 0,4-1 0 0,-3-2 0 15,2 2 0-15,-2 1 0 0,0-1 0 0,3-2 0 0,-4 3 0 16,-2-1 0-16,6-2 0 0,-3 2 0 0,-1 1 0 16,1 2 0-16,0 0 0 0,-3 0 0 0,-4-2 0 15,1 2 0-15,0 0 0 0,0 0 0 0,0-3 0 16,-1 3 0-16,1-2 0 0,6 5 0 0,-3-3 0 16,-4 3 0-16,4-3 0 0,0 2 0 0,-3 4 0 15,0-1 0-15,-4-2 0 0,1 0 0 0,0 2 0 16,-3-2 0-16,3 0 0 0,-7-1 0 0,4 1 0 15,3 0 0-15,-3 2 0 0,3 1 0 0,-3-1 0 0,-1 0 0 16,4 1 0-16,-3-1 0 0,0 1 0 16,-3-1 0-16,0 0 0 0,2-2 0 0,-2 3 0 15,3-4 0-15,-3 6 0 0,3 0 8 0,-3-2-8 0,0 2 0 16,-1 0 0-16,1 0 8 0,-3 0-8 0,0-3 0 16,0 3 0-16,0-2 0 0,-3 2 0 15,3 0 0-15,-3 3 0 0,-1 2 0 0,-2 0 0 0,3 3 0 0,-3-3 0 16,0 3 0-16,-3-2 0 0,3-1 0 0,-3 3 0 15,0 0 10-15,-3 0-10 0,0 3 8 0,0-3-8 16,-3 2 0-16,0 1 0 0,3-3 0 0,-6 0 0 16,3-3 0-16,-3-2 0 0,3 0 0 0,-3-1 0 15,-3 4 21-15,3-6-1 0,-3 2 0 0,3-2 0 16,-6 3-29-16,3-3-7 0,-3-2 0 0,0-1-1 16,0-2 17-16,-3 2 0 0,1-2 0 0,-1 0 0 0,-3-1 0 15,0 1 0-15,-3 5 0 0,0-3 0 0,-3-4 8 0,1 1-8 16,-1 1 0-16,-3-3 0 0,3 3 0 0,-3-3 8 15,-3 0-8-15,4 3 0 0,-7-3 12 0,0 0-1 16,0 0 0-16,1 0 0 0,2 0-11 0,0 1-9 16,-3-4 9-16,0 0-13 0,1 1 13 15,-4-1 0-15,-3 1 0 0,3-1 0 0,-2 1 16 16,-1-3-3-16,-3 2-1 0,4-2 0 0,2 0-12 16,3-1 0-16,0-1 0 0,1-1 0 0,-1 3 0 0,0-3 0 15,0 0 0-15,-2 0 0 0,-1 0 16 0,3 0-4 16,3-2 0-16,0-1 0 0,1-2-12 0,-1 0 8 15,0 0-8-15,6 0 0 0,0 0 8 0,1 0-8 16,2-3 0-16,0 0 0 0,3-2 0 0,0-1 8 16,3 1-8-16,0 0 0 0,3-1 0 0,-3-2 0 0,4-3 0 15,2 3 0-15,0-2 0 0,3-1 0 0,-3 0 0 16,3 0 0-16,3-5 0 0,0 0 0 0,0 6 8 0,0-6-8 16,0 5 0-16,0-5 0 0,0 0 0 0,0 5 0 15,0-5-23-15,0 0 3 0,0 0 0 0,3 6 0 31,-3-6-27-31,3 5-5 0,-3-5 0 0,0 0-592 0,0 0-117 0</inkml:trace>
  <inkml:trace contextRef="#ctx0" brushRef="#br2" timeOffset="87718.64">8205 17298 633 0,'0'0'56'0,"-6"-2"-44"15,0 4-12-15,0-2 0 0,-3 0 117 0,4 0 22 16,-1 3 4-16,0 0 1 0,0 2-110 0,0-2-22 15,-3-1-4-15,3 4 0 0,-3 2-8 0,3 0 0 16,-3-1 0-16,-3 1 0 0,0 3 0 0,3 2 0 16,0 0 0-16,0 3 0 0,-5-2 0 0,2 4 8 15,6-2-8-15,-3 2 8 0,-3 4 28 0,3-1 5 16,-3 0 2-16,3-3 0 0,6 6-19 0,-3-5-4 16,0-1-1-16,3 1 0 0,3-6-19 0,-3 0 10 15,3-2-10-15,0-3 8 0,9 0-8 0,-6-3 8 16,3 0-8-16,-3-2 8 0,6 0 26 0,0-3 5 15,3-3 1-15,0 0 0 0,0 1-8 0,3-4-2 16,-1-2 0-16,1 1 0 0,-3-1 10 0,6-3 1 0,0 0 1 0,3-2 0 16,0 3-13-16,-1-4-2 0,1 1-1 15,0 0 0-15,0 2-16 0,-3 1-10 0,0-1 12 16,0 1-12-16,-4 2 0 0,1 0 0 0,3 2 0 0,-3 4-575 31,0-1-121-31</inkml:trace>
  <inkml:trace contextRef="#ctx0" brushRef="#br2" timeOffset="88556.13">3984 10337 1533 0,'0'0'68'0,"0"0"14"0,0 0-66 0,0 0-16 0,0 0 0 0,12 0 0 16,-6 0 0-16,3 3 0 0,6 0 0 0,-6 2-451 15,6-2-93-15</inkml:trace>
  <inkml:trace contextRef="#ctx0" brushRef="#br2" timeOffset="88738.16">4493 10430 1440 0,'3'-11'64'0,"-3"11"12"0,6-2-60 0,0 2-16 16,3 0 0-16,0 0 0 0,3 0 33 0,3 2 4 16,-3 1 1-16,3 0 0 0,0 2-29 0,3 0-9 15,-1-5 0-15,1 3-464 16,3 2-97-16</inkml:trace>
  <inkml:trace contextRef="#ctx0" brushRef="#br2" timeOffset="88919.55">5494 10358 1785 0,'0'0'79'0,"0"0"17"0,0 0-77 0,0 0-19 0,0 0 0 0,12 0 0 15,-4 0 43-15,4-2 5 0,-3-1 0 0,6 3 1 16,-3 3-38-16,3-1-11 0,0-2 0 0,0 3-870 16</inkml:trace>
  <inkml:trace contextRef="#ctx0" brushRef="#br2" timeOffset="89087.12">6282 10377 1555 0,'0'0'138'0,"0"0"-110"0,12-3-28 0,0 1 0 0,-3 2 68 0,6-3 9 16,-3 3 2-16,3 3 0 0,0-3-48 0,0 2-10 15,5 1-1-15,-5-3-1 0,6 5-11 0,-3-2-8 16,3 0 9-16,0-1-861 0</inkml:trace>
  <inkml:trace contextRef="#ctx0" brushRef="#br2" timeOffset="89249.72">7277 10345 1555 0,'9'-16'138'0,"-7"11"-110"16,-2 5-28-16,0 0 0 0,12-3 117 0,-6 1 19 16,3-1 3-16,0 3 1 0,0 0-89 0,3 0-18 15,-3 3-3-15,3-1-1 0,0 4-20 0,0-1-9 16,3 0 8-16,2 1-650 0,-2-4-130 0</inkml:trace>
  <inkml:trace contextRef="#ctx0" brushRef="#br2" timeOffset="89407.25">7958 10313 1688 0,'0'0'75'0,"0"0"15"0,0 0-72 0,6 3-18 0,6-3 0 0,-3 3 0 16,-6-1 39-16,6 1 4 0,0 5 1 0,3-5 0 15,3-1-28-15,-3 6-4 0,-1 0-2 0,4 0 0 16,3-5-76-16,0-1-15 0</inkml:trace>
  <inkml:trace contextRef="#ctx0" brushRef="#br2" timeOffset="89554.46">8643 10337 1324 0,'3'3'118'0,"6"-3"-94"15,0-3-24-15,0 3 0 0,2 0 52 0,-2 0 7 16,3 0 1-16,0 0 0 0,-3 0-28 0,3 0-4 16,0 0-2-16,3 0 0 0,-3 0-17 0,0 3-9 15,3-3 10-15</inkml:trace>
  <inkml:trace contextRef="#ctx0" brushRef="#br2" timeOffset="89714.07">9396 10372 1324 0,'3'-11'118'0,"-3"11"-94"0,6-3-24 0,3 3 0 16,0-2 108-16,3 2 18 0,-1-3 3 0,7 1-600 16,-3 2-120-16</inkml:trace>
  <inkml:trace contextRef="#ctx0" brushRef="#br2" timeOffset="89891.56">10086 10364 1670 0,'0'0'148'0,"0"0"-118"16,6-6-30-16,0 1 0 0,3 0 26 0,0 2-1 15,0-2 0-15,6 0-535 16,-3 2-107-16</inkml:trace>
  <inkml:trace contextRef="#ctx0" brushRef="#br2" timeOffset="90057.18">10485 10345 2070 0,'0'0'45'0,"-9"-2"10"0,9 2 1 0,-9 0 3 0,9 0-47 0,0 0-12 0,0 0 0 0,0 0 0 16,0 0 10-16,0 0 0 0,3 2 0 0,6 4-630 15,0-1-125-15</inkml:trace>
  <inkml:trace contextRef="#ctx0" brushRef="#br2" timeOffset="90208.71">10717 10287 2142 0,'0'0'47'0,"0"0"9"0,0 0 3 0,-5 0 1 0,-1 3-48 0,6-3-12 0,-6 2 0 0,6-2 0 16,0 6 0-16,0-6 0 0,3 8 0 0,3-3-949 16</inkml:trace>
  <inkml:trace contextRef="#ctx0" brushRef="#br2" timeOffset="90870.68">11977 3342 1555 0,'-12'-3'68'0,"6"3"16"0,0 5-68 0,-3 6-16 0,3 2 0 0,-3 6 0 16,3-1 107-16,0 3 17 0,3 3 4 0,0 3 1 15,0-1-103-15,0 6-26 0,3 0 0 0,-3 2-892 16</inkml:trace>
  <inkml:trace contextRef="#ctx0" brushRef="#br2" timeOffset="91046.62">11721 4982 2386 0,'-3'11'52'0,"-3"5"12"0,0 5 1 0,0 3 3 0,0 2-55 0,6 3-13 15,0 3 0-15,3-3 0 0,0 5 9 0,3 1-1 16,0 4 0-16,0 1 0 16,-3 2-83-16,0 6-17 0,5 29-3 0,-5-19-1 0</inkml:trace>
  <inkml:trace contextRef="#ctx0" brushRef="#br2" timeOffset="91214.79">11750 6511 2181 0,'-3'11'96'0,"0"-3"21"0,0 8-93 0,3 0-24 0,0 2 0 0,3 3 0 16,-3 1 21-16,3 1 0 0,3 1 0 0,-3 3 0 15,3 2-21-15,-3 0 0 0,-3 0 0 0,3 3 0 32,0-1-100-32,0 1-22 0,-3 29-4 0,0-19-1 0</inkml:trace>
  <inkml:trace contextRef="#ctx0" brushRef="#br2" timeOffset="91362.39">11774 7803 2329 0,'-9'21'103'0,"6"-11"21"0,-3 4-99 0,3 4-25 16,-3-2 0-16,0 2 0 0,0 4 31 0,3-1 1 16,1 0 0-16,2 5 0 0,0 1-16 0,0-1-4 15,2 3 0-15,1 3-743 16,-3-3-149-16</inkml:trace>
  <inkml:trace contextRef="#ctx0" brushRef="#br2" timeOffset="91513.98">11727 8758 403 0,'-3'10'36'0,"0"-2"-36"16,-3 5 0-16,3 3 0 0,-3 0 400 0,0 5 72 15,0 1 16-15,0-1 2 0,3 3-389 0,-3 2-77 16,3 0-16-16,3 4-8 15,-3-1-68-15,6 0-17 0,-3-3-4 0,0 3-1 0</inkml:trace>
  <inkml:trace contextRef="#ctx0" brushRef="#br2" timeOffset="91655.6">11691 9906 2638 0,'-12'11'117'0,"6"-6"24"0,3 5-113 0,-3 1-28 0,3 2 0 0,0 1 0 15,3-1 32-15,0 3 1 0,0 2 0 0,3 1 0 16,0 2-33-16,0 0 0 0</inkml:trace>
  <inkml:trace contextRef="#ctx0" brushRef="#br2" timeOffset="101101.14">3958 9760 172 0,'0'0'8'0,"0"0"1"0,0 0-9 0,0 0 0 0,-3-5 0 0,3 5 0 15,0-5 33-15,0 5 5 0,-3-3 1 0,3 3 0 16,-3-5-31-16,0 0-8 0,-3-1 0 0,0 4 0 0,3-4 0 15,-3 4 0-15,-3-1 0 0,0 1 0 16,0-1 17-16,-3 0 3 0,0-2 0 0,-3 5 0 0,4-3 46 0,-7 1 10 16,3-1 1-16,-3 3 1 0,0 0-25 0,-3 0-5 15,0 3 0-15,-2-3-1 0,2 5-7 0,-9-2 0 16,3 2-1-16,3 0 0 0,4 0 1 16,-10 3 0-16,3 3 0 0,-3-3 0 0,1 2-6 15,2 1-1-15,-3 2 0 0,0 1 0 16,3-1-5-16,4 0-2 0,-10 0 0 0,9 0 0 0,-6 3-1 0,3 0 0 15,1 0 0-15,2 3 0 0,-3-4-4 0,3 7-1 16,3-1 0-16,4 0 0 0,-1 0-11 0,3 3-9 16,6-3 12-16,0 0-12 0,-3 0 15 0,3 3-4 15,3-3-1-15,0 1 0 0,3 1-10 0,3-1 8 0,0 4-8 16,0-2 8-16,0 0-8 0,3 2 0 16,3-2 9-16,0 0-9 0,-3 2 0 0,3 1 0 0,-3-4 0 0,6 1 0 15,0 0 8-15,0 0-8 0,3-3 8 0,0 0-8 16,0 0 12-16,2 1-1 0,1-4-1 0,3 3 0 15,-3 0 1-15,3-2 0 0,0 2 0 0,0 0 0 16,2-2-1-16,1-1 0 0,0 3 0 0,0-2 0 16,3-3 3-16,3-3 1 0,2 3 0 0,1-3 0 15,-3-2-2-15,3-1-1 0,-1 1 0 0,7-3 0 16,-6 0 1-16,0 0 1 0,5-3 0 16,-5 0 0-16,3 1-2 0,-3-4-1 0,-1 1 0 0,1-6 0 15,0 1 6-15,3-4 2 0,2-2 0 0,-2-2 0 16,-3-1-2-16,9-2-1 0,-7-3 0 0,1 0 0 15,6-2-4-15,-6-1-1 0,-1 1 0 0,1-3 0 16,-3-1 1-16,-6-1 0 0,2-4 0 0,-5 1 0 16,3-1-11-16,-6-2 10 0,-3 0-10 0,0-3 10 0,-3-2 9 0,-1-3 1 15,-5 0 1-15,0 0 0 0,-3 0-1 0,0 0-1 16,-3 0 0-16,-6 0 0 0,3 0-9 0,-8-1-2 16,2-1 0-16,-3-4 0 0,-3 4-8 0,3-1 10 15,-3 0-10-15,-9 3 10 0,3 0-10 0,-5 6 0 16,-4-1 0-16,0 5 0 0,-3 1 0 0,1 2 12 15,-1 3-12-15,-3 2 12 0,3 6-12 0,-2 3 0 16,-1 4 0-16,0 1 0 0,0 5 0 0,1 0 0 16,-4 3 0-16,0 5 0 0,-2 2 0 0,2 3 8 15,-3 3-8-15,1 0 0 0,-1 5 0 0,0 3 0 16,-5 5 0-16,5 3 0 0,3 0 0 0,-2 5 12 16,2 0-4-16,-3 2 0 15,1 4-95-15,-1 2-19 0</inkml:trace>
  <inkml:trace contextRef="#ctx0" brushRef="#br2" timeOffset="108810.24">4294 9620 345 0,'-21'32'31'0,"12"-19"-31"16,0 8 0-16,-6 3 0 0,1 3 47 0,-4 4 3 0,0 1 1 0,0 3 0 16,0 4-12-16,0 6-3 0,3 0 0 0,-2 0 0 15,2 0-20-15,3 3-5 0,-6 2-1 0,6-2 0 16,0-1-10-16,3 1 8 0,0 2-8 16,0 0 8-16,0-2-8 0,6-3 12 0,3 0-12 15,0-3 12-15,-6 1-12 0,6-4 0 0,6-2 0 16,-3-2 0-16,3 2 0 0,6-3 0 0,-3-2 0 15,6 0 0-15,3-3 32 0,3-5 7 0,0-3 1 0,5-3 1 16,-5 1-10-16,6-6-3 0,3-5 0 0,3 0 0 16,-1-5 13-16,4-6 3 0,9-2 0 0,-4-3 0 15,10 0-23-15,-1-5-4 0,1-6-1 0,0 1 0 16,-1-6 10-16,1 0 2 0,-6-2 0 0,5 2 0 16,1-3-7-16,-4 1-1 0,-2-1 0 15,0 1 0-15,-7-1-20 0,1 1 0 0,-6-1 0 0,3-2 0 0,-7-2 8 16,4-1-8-16,3-5 8 0,-6 0-8 15,-4 0 9-15,1-3-9 0,0-5 12 0,-6-3-12 16,0 1 12-16,-7-3-12 0,-5-6 12 0,-3-2-12 0,-3 0 16 16,-6-1-3-16,3-4-1 0,-15-1 0 0,1 4-12 0,-7-1 0 15,-6-3 0-15,3 6 0 0,-9 5 0 0,4 0 0 16,-4 0 8-16,-6 8-8 0,0 6 0 0,-5 4 0 16,-7 6-12-16,-2 8 12 0,-1 8 0 15,-2 5 0-15,-1 8 0 0,-3 2 0 0,1 6 27 0,-7 6-1 16,4 4 0-16,5 3 0 0,4 3-26 0,8 0-17 15,3 2 2-15,4 1 1 0,5-1 14 0,6 3 8 16,3 3 0-16,4-3-8 16,5 0-47-16,0 0-16 0,6 0-3 15,0 1-549-15</inkml:trace>
  <inkml:trace contextRef="#ctx0" brushRef="#br2" timeOffset="109605.69">6229 9197 518 0,'-18'11'46'0,"-6"-1"-37"0,0 3-9 0,-2 3 0 15,-1 3 19-15,-3-1 1 0,-3 3 1 0,3 6 0 16,-5 2 1-16,2 3 0 0,0-1 0 0,1 4 0 16,-4 2-5-16,6 5-1 0,-3 1 0 0,1 2 0 15,-4 2-8-15,6 1-8 0,0 2 12 16,7 6-12-16,-4 2 12 0,0 0-4 0,3 0 0 15,-3 0-8-15,4 1 35 0,-1-1 0 0,3-5 0 0,9 0 0 16,0 2-8-16,6-4-2 0,6-4 0 0,0 1 0 16,9-3 11-16,6 0 3 0,-3-6 0 0,3-2 0 15,3 1-15-15,2-1-4 0,1-3 0 0,3-2 0 16,6-1 2-16,3-4 0 0,5 2 0 0,1-5 0 16,6 0-4-16,-1-3-1 0,1 0 0 0,3-2 0 15,-4-1-4-15,7-5-1 0,-7-2 0 0,4-6 0 0,3-2-4 16,2-3 0-16,1-3-8 0,-1-2 12 15,-2-3-1-15,-3-3-1 0,-1-2 0 0,-2-5 0 0,0-4 12 0,-1-1 2 16,-2-4 1-16,2-2 0 0,1-3-12 16,-3-5-2-16,-3 0-1 0,-1-5 0 0,-2 0-2 15,0-6 0-15,-4-5 0 0,1-3 0 0,3-2 0 16,-6-3 0-16,-1-2 0 0,-5-3 0 0,0-6 0 16,-3-2-8-16,-6 3 12 0,-3-3-4 0,-9 2-8 0,-3 1 12 15,-3-1-12-15,-6 1 12 0,-9 5-12 0,-3 2 0 16,-6 6-12-16,-3 5 12 0,-2 6 0 0,-7 2 0 15,-6 5 12-15,-2 5-4 0,-4 6 24 0,-2 6 5 16,-4 4 1-16,0 3 0 0,4 8-38 0,-4 6 0 16,-2 2 0-16,-4 8 0 0,1 2 8 0,5 3-8 0,7 3 10 15,-1 3-10-15,3-3 0 0,7 2 0 0,5 3 0 16,0-2 0 0,4 2-26-16,2 0-11 0,3 0-3 0,3 0 0 15,3 3-140-15,3 3-29 0,-14 20-6 0,20-7-1 0</inkml:trace>
  <inkml:trace contextRef="#ctx0" brushRef="#br2" timeOffset="116797.08">12188 9401 403 0,'0'0'36'0,"0"0"-36"16,0 0 0-16,-3-3 0 0,0 3 50 0,3 0 3 15,-3-3 1-15,-3 3 0 0,0 0-13 0,0 0-2 16,3 0-1-16,-3-2 0 0,0 2 14 0,0 0 2 15,0-3 1-15,3 0 0 0,-3 1 9 0,3-1 3 16,0-2 0-16,0 0 0 0,-2-1-3 0,2 1 0 0,0 0 0 0,0-1 0 16,-3 1-26-16,3 0-6 0,0 0 0 0,0 2-1 15,-3-2-11-15,6 2-3 0,-3-2 0 0,0-1 0 16,-3 4-5-16,3-4-2 0,3 1 0 0,-6 2 0 16,6-2-2-16,-3 0-8 0,-3 0 12 0,6 2-4 15,-3-2 0-15,0-1 0 0,-3 1 0 0,3 0 0 16,-3-1 0-16,3 1 0 0,-3 0 0 0,0 0 0 15,0-1 0-15,-3 1 0 0,3 2 0 0,-3-2 0 16,1 0 10-16,-1-3 2 0,-3 3 0 16,3 2 0-16,-3-2-20 0,3-1-11 0,-6 1 2 15,0 2 0-15,0-2 9 0,0 2 12 0,-2-2-2 0,2 3-1 16,0-1-1-16,-3 3-8 0,0-3 12 0,0 1-4 16,0 2-8-16,1 0 0 0,-1-3 0 0,0 3 0 15,3 3 0-15,-3-3 0 0,0 0 0 0,0 2 0 16,3-2 0-16,1 0 0 0,-1 0 0 0,-3 3 8 0,3-3-8 15,0-3 0-15,0 3 9 0,-3 0-9 0,3 0 11 0,-2 0-3 16,-7 0 0-16,3 0 0 0,0 0-8 0,-3 0 0 16,0 0 0-16,1 3 0 0,2-3 0 0,0 3 0 15,0-3 9-15,0 2-9 0,0 1 12 0,4-1-1 16,-4 1-1-16,0 0 0 0,3-1-10 0,0 1 0 16,0 2 9-16,1-2-9 0,2 2 0 0,-3-2 8 15,0 2-8-15,0 1 0 0,-3-1 0 0,3 3 0 16,-2 0-10-16,-1-3 10 0,-3 3 0 0,3 0 0 15,0 2 8-15,0 1-8 0,1 0 0 0,2-1 0 16,-3 3 0-16,0 1 0 0,0-4 0 16,3 3 0-16,0 3 0 0,1-2 0 0,-1 1 0 0,3 4 0 15,0-3 0-15,0 0 0 0,-6 2 8 0,6 1-8 16,0-1 0-16,-2-2 0 0,2 3 8 0,-3-1-8 16,3 1 0-16,-3-1 0 0,6 1 8 0,-3-1-8 15,0 1 0-15,1 2 0 0,-1-5 22 0,3 2-2 16,-6 1 0-16,6-1 0 0,0 4-29 0,3-4-7 0,3 3 0 15,-3 0-1-15,3-2 26 0,-3 2 6 0,3 0 1 16,1 0 0-16,-1 1-16 0,0-1-8 0,0 0 8 0,3 0-13 16,0 3 23-16,-3-3 5 0,3 0 1 0,-3 0 0 15,3-2-16-15,0 2 0 0,-3-2 0 0,3 2 0 16,0-3 0-16,0 1 0 0,3-1 0 0,-3 1 0 16,3-1 12-16,0 1-4 0,-3-1-8 0,6-2 12 15,0 3-1-15,0-3-1 0,0 0 0 0,0-1 0 16,-3 1-2-16,3 0-8 0,0-3 12 0,0 3-4 15,3-2 0-15,0-1-8 0,0 0 12 0,0 0-4 16,3 0 1-16,-3-2 0 0,-1 2 0 0,4-2 0 16,-3-1-9-16,0 1 0 0,-3 2 9 0,3-2-9 15,0-1 14-15,3 1-2 0,-3 0 0 0,3-1 0 0,3 1-12 0,-3 2 0 16,0-2-12-16,3-1 12 0,0 3 0 16,-1 1 0-16,4-4 10 0,-3 3-2 0,3 1-8 0,0-1 9 15,0 0-9-15,0 0 10 0,-3 1-2 0,3-4-8 16,2 1 12-16,-2-1-4 0,0 4-8 0,0-1 0 15,3-3 9-15,-3 1-9 0,0 0 0 0,0-1 9 16,5 1-9-16,-2-1 0 0,-3 1 8 0,3-1-8 16,-3-2 0-16,0 3 0 0,0 0 8 0,3-1-8 15,-1-2 0-15,-2 0 0 0,3 3 0 0,0-3 0 0,0-1 8 0,-3 4-8 16,0-3 10-16,0 3-2 0,-1-4 0 0,4 1 0 16,-3 0-8-16,0 0 12 0,3-2-12 0,-3 2 12 15,3-3-12-15,-3 0 10 0,2 0-10 0,4 1 10 16,-3-1-10-16,3-2 10 0,0-1-10 0,0 1 10 15,-4 0-10-15,4-1 0 0,-3 1 9 0,0 2-9 16,0-2 0-16,0-1 8 0,0-2-8 0,2 3 0 16,-2 0 0-16,0-1 0 0,3-2 0 0,-6 0 8 15,3 3 1-15,-6-3 1 0,3 0 0 0,-1 0 0 16,-2-3-10-16,3 3 0 0,0 0 0 0,3-2 0 16,-3-1 0-16,3 0 8 0,0 3 0 0,2-5 0 15,1 3 0-15,-3-1-8 0,3 0 12 0,-3-2-4 16,3 0-8-16,-1 2 0 0,1-2 9 0,-3-1-9 15,3 4 0-15,-3-1 9 0,6 0-9 0,-7-2 0 0,1 3 12 0,0-4-12 16,-3 1 12-16,0 2-12 0,3-2 0 0,-3 0 0 16,-3-1 0-16,2 4 0 0,1-4 0 0,0 1 0 15,3 0 8-15,-3 2-8 0,0-5 0 0,0 3 8 16,3 2-8-16,-3-2 0 0,2-3 8 0,-2 0-8 16,0 3 0-16,-3 0 0 0,0-3 8 0,0 2-8 15,-3-2 0-15,6 1 0 0,-3-1 8 0,-1 0-8 16,4 0 9-16,0 0-9 0,-3 0 0 0,3 0 8 15,0-5-8-15,0 2 0 0,-3 3 0 0,3 0 8 16,-4-5-8-16,4 2 0 0,-6 1 8 0,3-1-8 16,0 1 0-16,0-4 9 0,-3 1-9 0,3 0 0 15,-3 0 0-15,3 0 0 0,-3-1 10 0,3 1-10 16,-4 0 12-16,4-3-12 0,-3 3 17 0,3-3-3 16,-3 0-1-16,3 0 0 0,-3 0-13 0,0-2 0 0,-3-1 0 0,3-2 0 15,-3 0 0-15,0-3-16 0,0 0 3 0,0 0 1 16,-3 3 12-16,0-5 0 0,-3-1 0 0,3 1 0 15,0-1 0-15,-1 1 0 0,-2-3 0 0,0 2 0 16,0-2 14-16,0 0-4 0,-5 0-1 0,2 0 0 16,0-3-9-16,-3 0-9 0,0 3 9 0,0-2-13 15,-3 2 13-15,0 2 0 0,0 1 0 0,-3-1-9 16,0-2 9-16,3 5 0 0,-3 0 0 0,3 1 0 16,0-1 0-16,0 3 12 0,-2-1-2 0,2 1-1 15,-3 0-9-15,-3 0 0 0,0 0 0 0,-3-3 0 0,0 3 0 16,-3 0-12-16,-5-1 2 0,2 4 1 0,-3-1 9 15,3 1 0-15,0 5 0 0,-2-1 0 0,-4 1 0 16,0-3 0-16,0 3 0 0,1-3 0 0,-1 3 0 16,3 0 0-16,0 2 0 0,-3-2 0 0,-2 5 0 0,-1-3 0 15,0 4 0-15,-2 1 0 16,-1 1 0-16,0 0 0 0,3-1 0 0,1 4 0 16,-1-1 0-16,0 3 0 0,6 0 0 0,1 0 0 0,-1 0 0 0,3 3 0 15,0-1 0-15,3 1 0 0,-3 0 0 0,4-1 0 16,-1 4 0-16,-3-1 8 0,6 0-8 0,-3 3 0 15,3 0 8-15,1 3-8 0,2-1 8 0,0 6-8 16,0 0 8-16,3 0-8 16,0 0-78-16,3 0-20 0,3 2-4 0,3-2-1005 0</inkml:trace>
  <inkml:trace contextRef="#ctx0" brushRef="#br2" timeOffset="118229.63">12718 3874 403 0,'-3'0'36'0,"-3"-6"-36"15,0 6 0-15,0-8 0 0,-3 3 57 0,0 5 5 16,0-8 1-16,-3 3 0 0,3-3 3 0,0 3 1 15,-3-1 0-15,1 1 0 0,2 2-27 0,-6-2-6 16,0-3-1-16,0 3 0 0,3-3 13 0,-3 3 2 16,0 5 1-16,0-6 0 0,3 1-9 0,-2 2-3 15,-1-5 0-15,0 6 0 0,-3-1-2 0,-3-2-1 16,-3 2 0-16,-2 1 0 0,-7-1-11 0,3 3-3 16,0 0 0-16,3-5 0 0,-5 10 5 15,-1-5 1-15,-3 5 0 0,4 3 0 0,-1-5 0 0,0 2 0 16,-3 0 0-16,1 3 0 0,-1-2 11 0,-3 1 3 15,3 4 0-15,-2-3 0 0,2 3-17 0,0-1-3 16,1 3-1-16,-1 3 0 0,3-2-2 0,0 7 0 16,4-8 0-16,-4 8 0 0,-3-2-8 0,0 4-1 0,1-1-8 15,2 1 12-15,0-1 1 0,4 4 0 0,2 0 0 16,3-2 0-16,-3 3-13 0,6-3 0 0,0 2 0 0,4 3 0 16,-1-2 0-16,0-6 0 0,3 3 0 0,3 2 0 15,0-5 0-15,0 3-10 0,0 0 2 0,3 5 0 16,1-3 8-16,-1 3 11 0,6 1-3 0,-3-4 0 15,3 3-8-15,-3 3 0 0,6-3 0 0,-3 0 0 16,6 0 0-16,0 0 18 0,0-2-3 0,6-1-1 16,0 1 0-16,-1-1 0 0,4-2 0 0,3 0 0 15,3 0 4-15,3-1 1 0,0 4 0 0,6-6 0 0,-4 0-3 16,4 3-1-16,3 0 0 0,3-3 0 0,-1 0-3 16,1 3 0-16,-3-6 0 0,0 4 0 0,-1-6-4 15,4 2-8-15,-3-2 11 0,6-3-11 0,-1-2 12 16,1-1-4-16,6 4 0 0,-4-12-8 0,4 3 12 15,0 1-12-15,0-6 12 0,-4 0-12 16,1 0 15-16,0-6-4 0,2-1-1 0,1-1 0 0,0-3-1 0,2-2 0 16,4 0 0-16,0-3 0 0,-4-3-1 0,1 1 0 15,-7-6 0-15,1 0 0 0,0 0 0 0,3-2 0 16,2-1 0-16,-2-2 0 0,3 3 1 0,-4-3 0 16,-2 2 0-16,0-5 0 0,-4 6-1 0,1-6-8 15,-6-2 12-15,3 2-4 0,-4-8-8 0,-2 1 10 0,3-1-10 16,-3 3 10-16,-4 0-2 0,1 0-8 0,-3 0 12 15,-6-3-4-15,0 6-8 0,-3-3 0 0,-3-3 0 0,-3-2 8 16,-3 2 0-16,-3 0 0 0,-3 1 0 0,-3 4 0 16,-6-2-8-16,0 3 0 0,-6-1 0 15,0 4 0-15,-6-1 0 0,-2 0 8 0,-1 6 0 0,0-9 0 16,-3 9-8-16,-3-3 0 0,-2 0 0 0,-4 2 0 16,-6 9 20-16,-2-6 1 0,2 8 1 0,3 0 0 15,4 5-30-15,-4-2-7 0,-3 3-1 16,-8 2 0-16,-7 2 26 0,4 4 5 0,-1 2 1 0,7 2 0 15,-1 4-24-15,3-6-5 0,7 5-1 0,5-2 0 16,0 5 14-16,4 2 0 0,-1-5 0 0,3 3 0 16,3 0 0-16,3 3 0 0,4 2 0 0,-1-5 0 15,6 5 8-15,0 6 5 0,0-6 1 0,6 6 0 0,0 2-14 16,3 0-13-16,6 3 2 0,0 2 1 16,6 1-98-16,0-1-19 0,15 35-4 15,-3-19-929-15</inkml:trace>
  <inkml:trace contextRef="#ctx0" brushRef="#br2" timeOffset="122933.33">2719 10057 478 0,'-5'13'10'0,"-7"8"2"0,0 3 1 0,-6 8 2 0,6 2-15 0,0 3 0 16,3 0 0-16,0 3 0 0,-3 2 14 0,3-2 0 16,9 0 0-16,0-1 0 0,9-4 19 0,-3-4 4 15,3 1 1-15,6-3 0 0,6 0-17 16,9-2-3-16,-4-3-1 0,4 0 0 0,6-3 3 0,-6 0 1 16,-1 0 0-16,7-2 0 0,12-1-4 0,-7-2-1 15,7 2 0-15,3 1 0 0,-1 0-3 0,1-1-1 0,-1 1 0 16,1-1 0-16,3-2-12 0,5-3 0 15,-8 0 0-15,8 1 0 0,-5-4 0 0,5-4 0 16,-8-1 11-16,9-5-11 0,-10-3 18 0,4-5-3 0,-4-2-1 0,1-1 0 16,0-2-6-16,-4-6-8 0,-2-2 11 0,-6 0-11 15,-1-5 32-15,-2-1 0 0,-6-5 0 0,-6 1 0 16,2-1-32-16,-8-3 0 0,0-2 0 0,-9 0 0 16,3-5 12-16,-9 0 9 0,0-3 2 0,-6-3 0 15,-6 0-7-15,0 3-2 0,-3-2 0 0,-6-1 0 16,-3 3-14-16,-2 0 0 0,-4-2 0 0,-3-1 0 15,-3 3 9-15,-5 3 3 0,2-1 0 0,-6 6 0 0,3 3-12 16,-2 5 0-16,-1 2 0 0,3 4 0 0,-2 1 0 0,-4 4 0 16,-3 5 0-16,10-1 0 0,-10 6 0 15,4 6 0-15,-1-1 9 0,9 1-1 0,-6 4-8 16,13 3 8-16,-7 1-8 0,6 2 8 0,3 2 3 16,4 1 1-16,-4 2 0 0,9 6 0 0,-3-1-12 15,0 3 0-15,-3-2 0 0,7-1 0 0,8 6 0 16,-9 0 0-16,6 2 0 0,0-2 0 15,3 3 0-15,3-1 0 0,-6-2 0 0,3 0-11 0,6 0 11 0,-3-3 0 16,0-3 0-16,6-2 0 16,0 0-29-16,0-3-4 0,3-2-1 0,6-1-337 15,-9 1-67-15</inkml:trace>
  <inkml:trace contextRef="#ctx0" brushRef="#br2" timeOffset="124099.45">12227 3543 403 0,'-45'5'17'0,"21"0"5"0,-3 3-22 0,-2-5 0 16,-4 2 0-16,-3 6 0 0,-3-1 42 0,-5 6 4 15,-7-2 1-15,1 1 0 0,-4 4-11 0,3 5-1 16,4 2-1-16,-4 1 0 0,4-1-13 0,-1 3-2 0,0 0-1 16,1 3 0-16,-1-3 10 0,6 8 3 0,1-2 0 15,5 10 0-15,6-8-9 0,0 10-2 0,4 4 0 0,2-4 0 16,3 1 1-16,6 2 0 0,3-5 0 0,6 3 0 15,0 2 3-15,3 3 0 0,3-3 0 0,3 0 0 16,3 1-13-16,6-4-3 0,6-4 0 16,6-4 0-16,3-2 4 0,2 0 0 0,7-5 0 0,3-3 0 15,5-2-4-15,1-1 0 0,0-5 0 0,2-2 0 16,4-3-8-16,3-3 8 0,-1-2-8 16,7-6 8-16,-1 3 19 0,1-3 3 0,-7-2 1 15,1-3 0-15,-1-3-8 0,-2-2-2 0,3-8 0 0,-1 5 0 16,4-3-4-16,-1-2-1 0,-2-6 0 0,-6 1 0 15,-7-3-4-15,-2-1-2 0,3-1 0 0,2-7 0 16,-2 1 6-16,3 0 2 0,-4-8 0 0,-2-2 0 16,-3-4-8-16,-4 1-2 0,-5 0 0 0,0-3 0 15,-6 2-8-15,-3-4 8 0,-3-1-8 0,-7 3 8 0,-2-5-8 16,-3-1 0-16,-6 1 0 0,0 3 0 0,-5-4 8 16,-7 6 0-16,-3 0 0 0,-3 6 0 0,-9-4-8 0,-6 6 0 15,-2 0 0-15,-4 0 0 0,-3 8 0 0,4 0 0 16,2 3 0-16,-3 4 0 0,-17 4 0 0,5 5 0 15,1 5 0-15,-1-6 0 0,7 6 0 0,-4 3 0 16,6 5 0-16,1 0 0 0,5 5 0 0,3 3 0 16,-3-2 0-16,4 4 0 0,-1 1 0 0,0 2 0 15,4 6 0-15,2-6 0 0,6 0 0 0,0 6 0 16,3-4 0-16,4 4 0 0,-1 0 0 16,0-1 0-16,6 3 0 0,3-8 0 15,-3 6-100-15,3-1-23 0</inkml:trace>
  <inkml:trace contextRef="#ctx0" brushRef="#br2" timeOffset="125581.24">12390 9282 345 0,'-18'-16'31'0,"10"10"-31"0,-1-2 0 0,-3 1 0 16,-6-1 21-16,3-3-1 0,-3 0-1 0,0-2 0 0,0 3-19 16,1 2 0-16,-4-3 0 0,-3 3 0 15,-3 0 0-15,0 0 0 0,0 0 0 0,1-2 0 16,-7 4 10-16,3-1-2 0,-3-1 0 0,-5 2 0 15,-4 1-8-15,-3 0-17 0,-2 5 4 0,-4 0 1 0,4 0 12 0,-1 5 0 16,-3 0 0-16,4-2 0 0,-7 2 25 0,1 1 11 16,-1 1 3-16,0-1 0 0,4 7 18 0,-4-2 4 15,4 4 1-15,2-1 0 0,-3 4-8 0,1-2-2 16,-7 5 0-16,4 0 0 0,2 6-22 0,-3-1-5 16,7 3-1-16,-4 1 0 0,4 4-10 0,-4-2-2 15,0 5-1-15,1 0 0 0,5 0 7 0,4 3 2 0,-1 2 0 16,9-2 0-16,0 2 15 0,4-2 3 15,5 2 1-15,3 3 0 0,3 2-14 0,0-2-2 0,6 0-1 0,3 0 0 16,3-2-3-16,3 2-1 0,0 0 0 16,6-3 0-16,0 0-6 0,0 3-2 0,6-2 0 15,6 2 0-15,3-6-2 0,3 1 0 0,3 0 0 0,6-3 0 16,2 0 8-16,7 0 0 0,6 0 1 16,2-3 0-16,1 3-2 0,2-5-1 15,7-5 0-15,6 2 0 0,-1-3-4 0,3-2-1 0,-2-3 0 0,5-2 0 16,-2-6 1-16,-1-3 0 0,4-2 0 0,-1-2 0 15,1-1-10-15,-7-2 12 0,1-3-12 0,-4 0 12 16,7-6-12-16,-1-2 0 0,-5 0 0 0,2 0 8 16,-5-2-8-16,-1-3 0 0,-5-6 0 0,3 3 8 15,-4-2-8-15,4-3 8 0,-7-3-8 0,4 3 8 0,0-3-8 16,-7 0 8-16,1-5-8 0,-3 0 8 0,-7-3-8 16,-2-5 8-16,0-5-8 0,0-6 8 0,2 0-8 15,-5-5 0-15,0-2 9 0,-6-3-9 0,-1-3 11 0,-5-5-3 16,-3-3 0-16,-6 0 0 0,-3 0-8 15,-9 3 0-15,-3-3 0 0,-6 1 0 0,0-1 0 16,-8 3 0-16,-4 0 0 0,0 5 0 0,-6 2 0 0,-3 7 0 16,-5-1-9-16,-10 5 9 0,-11 0 0 0,-7 9 0 15,-2 4 0-15,-7 9 0 0,-2 2 0 16,-10 6 0-16,-8 7 0 0,-3 11-528 16,0 5-106-16</inkml:trace>
  <inkml:trace contextRef="#ctx0" brushRef="#br0" timeOffset="146898.18">19480 6556 1414 0,'-5'-8'63'0,"2"6"13"0,-3-3-61 0,6-1-15 16,0 4 0-16,0-4 0 0,-3 1 36 0,3 2 5 16,-3 1 1-16,0-1 0 0,3 3 37 0,0-3 7 15,0 3 2-15,0 0 0 0,-3 3 12 0,3 2 4 0,-6 3 0 0,3 0 0 16,-3 3-28-16,0-1-4 15,-3 4-2-15,3 1 0 0,-6-1-14 0,3 4-2 16,-3 3-1-16,3 1 0 0,0-1-25 0,-3 5-4 0,-2 3-2 0,5 0 0 16,0 1-9-16,0-4-1 0,0 8-1 0,-3-5 0 15,6 3-11-15,0-3 0 0,-6-2 0 0,3-1 0 16,3 1 17-16,0-3-1 0,0-1-1 0,0-2 0 16,3-2-15-16,-3-3-16 0,3 2 3 0,1-4 1 15,-1 2 12-15,0-6 0 0,0-2 0 16,3 3 0-16,-3-3 0 0,3-3-9 0,-3 0 9 0,3-5-8 31,0 0-113-31,0 0-23 0,0 0-4 0,0 0-597 0,0-8-120 0</inkml:trace>
  <inkml:trace contextRef="#ctx0" brushRef="#br0" timeOffset="147459.93">18772 6604 1450 0,'0'0'32'0,"-3"-5"6"0,0-1 2 0,-3 4 1 0,0-4-33 0,0 1-8 16,3 0 0-16,-6 2 0 0,6 1 48 0,-3-9 8 15,0 6 2-15,3-3 0 0,3 3 19 0,0-3 4 16,0-3 1-16,0 0 0 0,3 1-40 0,0-3-8 15,0-3-2-15,6 0 0 0,-3 0 16 0,3 0 2 16,3-5 1-16,3 0 0 0,-3 0-8 0,9-1-2 16,3-4 0-16,5 2 0 0,4-2-1 0,0 2 0 15,6-3 0-15,-1 1 0 0,4 0 6 0,-3-1 1 0,-4 1 0 16,7-1 0-16,-3 1-31 0,2-1-5 0,4 6-2 0,6-3 0 16,-10 3 5-16,7 0 1 0,0 2 0 0,-1 4 0 15,-8-1-6-15,-3 2-1 0,2-1 0 0,1 4 0 16,3 0-8-16,-1 3 0 0,7 3 0 0,-3 0 0 15,2 0 0-15,-2 2 0 0,-6 3 0 0,-1 3 0 16,-5-1 0-16,-6 6 0 0,3 3 0 0,-7 2 0 16,-2 0 0-16,0 3 0 0,-6 3 0 0,-3-6 0 15,3 8 0-15,-3 0 0 0,-3 3 0 0,-7 2 0 16,1 4 0-16,0-4 0 0,-6 3 0 0,-2 0 0 16,-1 0 31-16,-3 3 1 0,-3-6 0 0,-3 6 0 15,0 0-32-15,0-3 0 0,0-2 0 0,-3-1 0 0,-3-2 12 16,1 0-3-16,-4-1-1 0,-3-1 0 15,-3-1-8-15,1-3 0 0,-4 1 0 0,0-3 0 16,3 0 0-16,-2-3 0 0,-1 0 0 0,3-2 0 0,12-3 0 0,0-1 0 16,0-1 0-16,7-1 0 0,2 0 0 0,0-2 0 15,0 0 0-15,9-3 0 16,0 0-88-16,0 0-17 0,0 0-3 0,0 0-708 16,0 0-140-16</inkml:trace>
  <inkml:trace contextRef="#ctx0" brushRef="#br0" timeOffset="147829.41">20031 6892 1868 0,'0'0'41'0,"0"0"9"16,3-2 2-16,-3 2 0 0,0 0-42 0,0 0-10 0,0 0 0 0,0 0 0 15,0 0 88-15,-9 8 16 0,3 2 4 0,0 1 0 0,-3-3-61 0,0 5-12 16,0-2-3-16,1 2 0 0,2 0 7 0,-3 0 1 15,-3-2 0-15,3 2 0 0,0 0-27 0,0 1-5 16,-3-4 0-16,3 1-8 0,9-1 9 0,-3 1-9 16,0-1 0-16,0-2 9 0,3 0-9 0,0-2 0 15,0 2 0-15,0-3 0 16,0-5-48-16,0 3-16 0,6-3-2 0,-6 0-651 16,0-3-131-16</inkml:trace>
  <inkml:trace contextRef="#ctx0" brushRef="#br0" timeOffset="148031.03">20269 6535 2156 0,'-3'-5'48'0,"3"5"9"0,0 0 3 0,0-5 0 0,0-1-48 0,0 6-12 0,0 0 0 0,0-5 0 15,0 5 0-15,0 0 0 0,0 0 0 0,0 0-11 16,0 0 11-16,0 0 0 0,0 0 0 0,-3 8 8 15,3-3-102-15,0 6-20 0,-12 7-4 16,6-2-1-16</inkml:trace>
  <inkml:trace contextRef="#ctx0" brushRef="#br0" timeOffset="148461.04">20329 6900 691 0,'9'-13'61'0,"-6"10"-49"15,3-2-12-15,-3-3 0 0,3 3 256 0,3 0 48 16,-4-1 9-16,-2 4 3 0,3-4-209 0,-6 6-42 16,6-2-8-16,-6 2-1 0,0 0 15 0,0 0 3 15,0 8 1-15,0 0 0 0,-6 2-6 0,3 1-1 16,-3 5 0-16,1 0 0 0,-1-1-8 0,-3 1-3 15,0 0 0-15,3 3 0 0,3-1-1 0,-3 1-1 16,0-3 0-16,3 0 0 0,0-1-46 0,3 1-9 0,0 0 0 0,0-3 0 16,3 1 0-16,0-1 12 15,0 0-3-15,3 0 0 0,0-2-9 0,0-3 0 16,3-3 0-16,-3 0 0 0,-6-5 0 0,6 3 0 0,2-6 0 16,1 1 0-16,-3-1 12 0,0-2-2 0,3-6-1 15,0 3 0-15,3-2-9 0,0-4 10 0,-3 1-10 16,6-3 10-16,0 0-10 0,0-2 0 0,-1-1 9 0,-2 4-9 15,3-4 8-15,-3 1-8 0,0-1 10 0,0 3-10 16,-3 0 0-16,0 3 8 0,0-3-8 16,0 3 0-16,0 0 0 0,-3 2 0 0,0 3 8 0,2 0-8 15,1 0-23-15,-3 3-7 16,0 0-2-16,0-1 0 0,0 4-140 0,0-1-29 0,0 0-6 0,-6 3-895 16</inkml:trace>
  <inkml:trace contextRef="#ctx0" brushRef="#br0" timeOffset="148998.51">20954 6959 1335 0,'0'0'59'0,"0"0"13"0,0 0-58 0,0 0-14 15,0 0 0-15,9 2 0 0,-9-2 73 0,9 0 12 16,-3-2 3-16,-6 2 0 0,9 0 9 0,0-3 3 16,-9 3 0-16,6-5 0 0,2 2-53 0,-2 0-11 0,0-2-1 0,-6 5-1 15,6-8 11-15,-3 3 3 16,-3 5 0-16,6-8 0 0,-3 0-16 0,0-3-2 0,-3 1-1 0,3-1 0 16,0-2-1-16,-3 2-1 0,0-2 0 0,0 0 0 15,-3 0-11-15,3-1-1 0,-3 1-1 0,0 5 0 16,-3 0-2-16,0 0 0 0,-3 3 0 0,0 2 0 15,1 3 26-15,-7 0 5 0,-3 3 1 0,-3 5 0 16,3 0-20-16,-3 3-3 0,3-1-1 0,-2 1 0 16,-1 5 10-16,3-1 2 0,-3 1 0 0,3 3 0 15,3 2-20-15,3 0-3 0,0-2-1 0,1 2 0 16,2 0-8-16,3-2 0 0,3-1 0 0,0 1 0 16,0-3 0-16,3-1 0 0,3-1 0 0,3-1 0 15,0 3 0-15,0-6 0 0,5-2 0 0,1 3 0 16,6-6 0-16,-3 0 0 0,-3-5 0 0,3 0 0 15,6-2 0-15,-3-1 0 0,2-2 10 0,1-3-10 16,0 3 0-16,-3-6 0 0,3 3 0 0,-3 0 0 0,-3-5 8 0,-1 0-8 16,-2-1 0-16,3-1 0 0,-6-1 0 0,0 2 0 15,0-4 0-15,0-1 0 0,-3-2 0 0,0 3-16 16,-3-1 2-16,0 3 0 16,0 6 14-16,-6-1 0 0,3 1 0 0,-3-1 0 15,0 0-35-15,-6 3-4 0,0 3-1 0,-3 0 0 16,0 0-153-16,0 2-31 0,-3 3-7 0,3 0-1 0</inkml:trace>
  <inkml:trace contextRef="#ctx0" brushRef="#br0" timeOffset="149415.2">21796 5937 1497 0,'6'-10'32'0,"-3"7"8"0,0 0 0 0,3-2 4 0,-6 0-36 0,0 0-8 0,0 2 0 0,0 0 0 15,3 1 104-15,-3 2 20 0,0 0 3 0,0 0 1 16,-9 8-9-16,0-1-2 0,0 1 0 0,0 3 0 15,-3 5-44-15,-2 2-9 0,2 4-1 0,-6 1-1 0,0 6-39 0,-3 3-8 16,0 3-2-16,-8 15 0 0,-1 3 41 0,0 0 8 16,3 8 2-16,0-3 0 0,-2-3-52 15,2-4-12-15,-3 4 0 0,3 1 0 0,-2-3 0 16,2-3 0-16,3-2 0 0,3-1 0 0,0-2 17 16,6-5 1-16,3-3 0 0,4-5 0 0,2-6-18 15,0-2 0-15,3 0-13 0,0-6 5 0,3-2 8 0,0-3 0 16,0-2 0-16,0-3 0 0,3 0 0 0,0 0 11 15,0-6-3-15,3-2 0 16,2 3-88-16,1-6-17 0,0 1-4 0,-3-4-1 16,0-2-146-16,-3-2-28 0</inkml:trace>
  <inkml:trace contextRef="#ctx0" brushRef="#br0" timeOffset="149616.67">21240 6699 2322 0,'0'0'51'0,"0"0"10"0,-6-2 3 0,3-4 1 0,3 6-52 0,0-5-13 0,0 0 0 0,0 5 0 16,3-6 40-16,0 1 4 0,6 3 2 0,2 2 0 16,1 0 11-16,3-6 3 0,0 6 0 0,3-2 0 15,3 2-26-15,3 0-5 0,-3 2-1 0,2-2 0 16,1-2-5-16,-3 2-2 0,0 0 0 0,-3-3 0 16,2 0-21-16,-8 3-16 15,3 0 2-15,-3 0 1 16,0 0-57-16,0 0-11 0,0 0-3 0,-6-2 0 0</inkml:trace>
  <inkml:trace contextRef="#ctx0" brushRef="#br0" timeOffset="150147.26">19742 8049 2206 0,'-9'8'98'0,"4"-3"20"0,-1 0-94 0,0 6-24 15,0 2 0-15,-3 0 0 0,0 3 11 16,0 3-3-16,-3 4 0 0,0 4 0 0,0-1 1 0,0-2 0 16,0 3 0-16,0-1 0 15,-2 1 7-15,2-4 2 0,0 4 0 0,0-3 0 0,0 2-18 0,0-2 8 16,6 0-8-16,0-1 0 15,0-4-54-15,3 0-18 0,-3-1-3 0,3-2-573 16,3-3-116-16</inkml:trace>
  <inkml:trace contextRef="#ctx0" brushRef="#br0" timeOffset="150480.34">19260 8004 1612 0,'-9'-8'72'0,"9"8"14"0,0-6-69 0,0 1-17 0,-3 0 0 0,0 0 0 16,6-1 16-16,0 1-1 16,0 0 0-16,0-1 0 0,3 4 65 0,0-4 12 0,0 1 4 0,0 0 0 15,6 0 5-15,0-1 2 0,9-2 0 0,0 3 0 16,8-3-11-16,-2 3-1 0,3-3-1 0,6 0 0 15,2-3-44-15,1 3-9 0,0 0-1 0,-4-2-1 16,1-1-3-16,9 1 0 0,2-1 0 0,7 3 0 16,-3-5-19-16,2 2-4 0,1 3-1 0,-1 3 0 0,-5-3-8 15,-3 0 0-15,-4 3 9 0,-2 0-9 0,0 2 0 0,-4-2 0 16,-2 2 0-16,-6 3 8 0,-6 0-16 0,0 0-4 16,-4 3 0-16,-2-3 0 15,-6 2-196-15,-3 1-39 0</inkml:trace>
  <inkml:trace contextRef="#ctx0" brushRef="#br0" timeOffset="151102.16">19966 8477 1796 0,'0'0'40'0,"0"0"8"0,0 0 1 0,0 0 1 0,0 0-40 0,15 3-10 0,-15-3 0 0,8 0 0 16,1-3 53-16,3 3 9 0,-3 0 2 0,0-5 0 16,3 2-2-16,-6 1 0 0,6-4 0 0,-3 1 0 15,0 0-22-15,3-3-5 0,-3 0-1 0,3 0 0 16,-4 0-21-16,-2 0-4 0,0-2-1 0,0-1 0 15,0 0-8-15,0 1 10 0,-3-3-10 0,0-1 10 16,-3-2-10-16,0-2 0 0,0 2 0 0,0 0 0 0,-6 0 0 16,3 3 8-16,-3 2-8 0,-6 4 0 15,0-1 10-15,1 5-10 0,-7 3 12 0,0 5-12 16,-6-2 37-16,0 7 1 0,0-2 0 0,1 6 0 16,2-4-2-16,-3 3 0 0,0 1 0 0,0 2 0 15,6-1-27-15,-2 1-9 0,2-2 0 0,3 1 0 0,0 1 18 0,3 0-3 16,6 3-1-16,0-1 0 0,3-2-2 0,3 0-1 15,3 0 0-15,6-3 0 0,0 0-11 0,3 1 0 16,0-4 0-16,6 1 0 0,3-6 0 0,-1-2 0 16,1-3 0-16,0-6 0 0,0 4 8 0,3-6-8 15,3-3 8-15,-4 1-8 0,1-1 0 0,0 0 0 16,-3-2 0-16,0 0 0 0,-1 0 0 0,-5 2 0 0,-3 1 0 16,0-1 0-16,-3 3 0 0,-3 0 0 0,0 3 0 15,0 0 0-15,-6 5 0 0,0 0 0 0,0 0 0 0,0 0 0 16,0 0 0-16,-6 5 10 0,-3 0-1 15,3 3 0-15,0 0 7 0,-3 0 2 0,3 3 0 16,0-1 0-16,-3 1-8 0,6 2-2 0,-3 0 0 16,3 0 0-16,1 1-8 0,2-1 0 0,0-3 0 15,2 1 8-15,4 0-8 0,0-3 0 0,0-3 0 16,3 0 0-16,0 0-12 0,3-5-2 16,0 0 0-16,0-5 0 15,3 2-98-15,0-4-20 0,3-4-4 0,-1 0-642 0,4-5-128 0</inkml:trace>
  <inkml:trace contextRef="#ctx0" brushRef="#br0" timeOffset="151635.03">20859 7758 172 0,'-3'-11'8'0,"3"11"1"0,-3-5-9 0,0-1 0 16,3 1 0-16,0 5 0 0,-6-3 515 0,6 3 101 15,0 0 20-15,-6-5 4 0,0 3-451 0,0 2-89 16,6 0-19-16,0 0-3 0,-15 7 34 15,9-1-59-15,0 2 0 0,-3 0-28 0,0 5-5 16,0 5-2-16,-3 1 0 0,-5-1 4 0,5 4 1 16,-3-1 0-16,3 3 0 0,-3-1-7 0,0 1-2 15,-3 3 0-15,3 2 0 0,-3-3-3 0,1 6-1 16,2-3 0-16,0-2 0 0,0 4-10 0,3-4 12 16,0-3-12-16,3-1 12 0,0 1-12 0,3-3 0 15,3-2 0-15,0-1 0 0,0-4 0 0,3-4 0 16,0 1 0-16,6-1 0 0,0-2 0 0,3-5 0 0,-9-3 8 15,12 3-8-15,3-3 0 0,0 0 0 16,0 0 0-16,3-6 0 0,0 1 0 0,-1 2 0 0,1-2 0 0,3 0 0 16,0 2 0-16,3 1-12 0,-3-1 4 0,-1 0 8 15,-5 1-11-15,0 2 11 0,-3 2-8 0,3 1 8 16,-3 0 0-16,0-1 0 0,-6 3 0 0,0 3-8 16,3-2-7-16,-6 2-1 0,-3 0 0 0,-3 2 0 15,3-2 16-15,-3 5 0 0,-3-2 0 0,0 2 0 16,3 0 0-16,-6 3 0 0,0 0 0 0,-3 0 0 15,-3-3 0-15,-3 3 0 0,3 0 0 0,-3 0 0 16,1 0 0-16,2-3 0 0,-6 0 0 0,6-2 0 16,-3-1 13-16,0 1-4 0,3-6-1 0,-2-2 0 15,2-3 8-15,0 0 2 0,3 0 0 0,0-5 0 16,3-3-6-16,0 0-2 0,0 0 0 0,3 0 0 16,3-5-10-16,0-1 0 0,0 1 0 0,3 0 0 15,0-3-16-15,6 3 0 0,-3 0 1 0,3 2 0 16,3-2-140-16,0 5-28 15,0-3-5-15</inkml:trace>
  <inkml:trace contextRef="#ctx0" brushRef="#br0" timeOffset="152058.01">21055 8414 1497 0,'0'0'133'0,"0"0"-106"0,0 0-27 0,0 0 0 0,0 0 210 0,0 0 37 16,0 0 7-16,0 0 2 0,0 0-167 0,0 0-33 16,0 0-6-16,0 0-2 0,0 0-16 0,9 0-3 15,-3-3-1-15,3 0 0 0,0 1-16 0,0-3-3 0,-6 2-1 0,6-2 0 16,-3-3-8-16,3 0 0 16,-4 0 0-16,1 0 0 0,0 0 0 0,0-3 0 0,-3 1 12 0,0-3-4 15,0-3-8-15,-3 0 0 0,0 0-10 0,0 3 10 16,-3-1 0-16,-3 4 0 0,3 2 0 0,-3 5 0 15,-3-2 13-15,1 8-1 0,-1 2 0 0,-3 3 0 16,-3 0 24-16,0 5 4 0,-3 0 0 0,0 3 1 16,-3 3-14-16,4-1-3 0,-1 1-1 0,-3-1 0 0,6 3-14 15,0 1-9-15,3-1 12 0,3 3-12 0,0-3 8 16,6-3-8-16,3 1 0 0,3 2 0 0,3-5 0 0,3 0 0 16,-3-3 0-16,9-3 0 15,0-2 0-15,0 0 0 0,0-2 0 0,0-1 0 16,-1-5 0-16,4-5 0 0,-3 2 0 0,3-2-12 15,0-6-19-15,3-2-3 16,-3 0-1-16,2-3 0 0,4-5-34 0,-3-1-7 16,0 1-2-16,0-3 0 0,9 1-40 0,-4-4-8 0,4-2-2 0,-3-5-567 15,0-6-113-15</inkml:trace>
  <inkml:trace contextRef="#ctx0" brushRef="#br0" timeOffset="152319.26">21734 7684 345 0,'24'-24'31'0,"-16"13"-31"15,-2 1 0-15,3-4 0 0,0 4 442 0,-3-1 82 16,0 1 17-16,0 2 3 0,-6 2-328 0,0 6-65 15,0 0-14-15,0 0-2 0,-6 3-54 0,0 2-10 16,-3 6-3-16,-3 2 0 0,3 3-17 0,-5 5-4 0,-4 3-1 0,0 5 0 16,-3 0-21-16,0 8-4 0,0-2-1 0,-2 2 0 15,2 2-9-15,-3 1-3 0,3 5 0 0,-3 5 0 16,-3 3-8-16,-2 3 0 0,2 2 9 0,-3-5-9 16,6-3 0-16,1-2 0 0,5-3 0 0,0-3 0 15,9-2 0-15,0-9-12 0,3 4 4 0,6-11 0 16,3-3-9-16,3-3-2 0,-3-4 0 0,9-1 0 15,0-5-5 1,3-3-2-16,2-5 0 0,1-5 0 0,3-1-5 16,0-1-1-16,0-7 0 0,0-4 0 15,-1 2-24-15,4-8-4 0,0 3-2 0,3-6 0 16,3-4-72-16,-1-1-14 0,4-5-4 0,0-3-580 0,3-7-116 0</inkml:trace>
  <inkml:trace contextRef="#ctx0" brushRef="#br0" timeOffset="152562.78">22097 7771 921 0,'12'-24'40'0,"-9"13"10"0,3 3-40 0,0-5-10 16,0 5 0-16,-3-2 0 0,-3 2 349 0,3 3 68 15,-3 5 14-15,0 0 2 0,-6-3-245 0,-3 6-50 16,0 2-10-16,0 3-1 0,3 2-75 0,-9 4-14 16,3 1-3-16,-3 7-1 0,0 1 5 0,0 7 1 15,1-1 0-15,-4 2 0 0,-3 4-16 0,0 2-2 16,-3 2-1-16,-3 6 0 0,1 6-10 0,-1-1-3 16,0 0 0-16,0 1 0 0,3-4-8 0,4-4 0 15,-1-6 0-15,6 0 8 0,3-3-8 0,3-2 0 16,0-1 0-16,6-4 0 0,0-3 0 0,6 0 0 0,0-9 0 15,3 1 0-15,0 0 0 0,3-5-14 16,3-6 5-16,0 3 1 16,0-5-44-16,3-3-9 0,-1-6-2 0,7 1 0 15,-3 0-149-15,3-6-31 0,-3 1-5 0,0-4-2 0</inkml:trace>
  <inkml:trace contextRef="#ctx0" brushRef="#br0" timeOffset="152916.81">22079 8408 2260 0,'0'0'100'0,"-3"6"21"0,3-6-97 0,0 0-24 0,-3 2 0 0,0 4 0 16,0-1 81-16,0-2 11 0,3-3 3 0,3 5 0 16,-3-5 0-16,3 5 0 0,3 1 0 0,0-1 0 15,3-3-50-15,3 1-9 0,-3 0-3 0,6-3 0 16,0-3-2-16,-4 0-1 0,-2 1 0 0,3-1 0 16,3 1-30-16,3-4 8 0,-3 1-8 0,3-3 0 0,-3 0 0 0,0 3 0 15,-1-6 0-15,-2 3 0 0,0-2 0 0,0-1 0 16,-6 0 0-16,0 1 0 0,-3-6 0 0,3 3 0 15,-6-3 0-15,0 3 0 0,-6 2 0 16,0-2 11-16,0 5-3 0,-9 3-8 0,0-1 15 16,-3 6-4-16,-5 3-1 0,-1 5 0 0,3 0 23 15,-3 5 5-15,0-2 1 0,4 5 0 0,-1 2-11 16,0 1-3-16,0-1 0 0,6 1 0 0,0 2-16 0,3 0-9 16,0 0 10-16,4 0-10 0,2-2 0 0,0 5 0 15,3-1 0-15,6-1 0 0,0-1 0 0,0 0 0 16,6 0 0-16,-4 0 0 0,7-5-13 0,0 0-3 15,3-3 0-15,3 3 0 16,0-3-127-16,3-2-25 0,0-3-6 0,-1-3-1 16,-5 3-30-16,0-8-7 0</inkml:trace>
  <inkml:trace contextRef="#ctx0" brushRef="#br0" timeOffset="155503.14">20487 5480 2487 0,'-21'-8'110'0,"12"2"23"0,-3 4-106 0,0-4-27 15,0 4 0-15,6-1 0 0,-3 0 0 0,0-2 8 16,0-3-8-16,6 3 0 0,0 0 0 0,3-1 0 15,-3-2 0-15,0 3 0 32,0-3-50-32,3 3-6 0,-3-3 0 0,0 3-1 0,-2-9 18 0,-1 6 4 0,-3 1 1 0,0-1 0 0,-6-3 34 0,0 3 0 15,-3 0 0-15,-3 0 0 0,0-2 22 0,-2 2 11 16,-7 0 3-16,0-3 0 0,-3 1 7 0,-2-1 1 16,-4 6 1-16,-3-3 0 0,-2 2-5 0,-1 4 0 15,0 2-1-15,1 8 0 0,-4-8 10 0,0 5 3 16,-5 3 0-16,-4 3 0 0,1 2-14 0,-4 8-2 15,7-5-1-15,-1 5 0 0,3 5-19 0,1 4-3 0,2 1-1 16,-2-2 0-16,5 3-12 0,6 0 0 0,7 2 0 0,2 1 0 16,9-1 0-16,6-5-8 0,3 3 8 0,6-3-13 31,9-2-19-31,3-4-3 0,3 6-1 0,6-5 0 16,6 3-11-16,3-6-2 0,2-3-1 0,-2 4 0 15,3-1 14-15,-3-5 2 0,0-1 1 0,-4-1 0 0,1-4 21 0,-3 1 12 0,-3-1-12 0,0-4 12 16,-6 2 0-16,-3-3 0 0,-6-5 0 0,-3 5 0 15,-3 1 0-15,-6-4 14 0,-3 4-2 16,-6-4-1-16,-6-2 10 0,-11 0 3 0,-4 0 0 0,-3 0 0 16,-5 0 4-16,2 3 2 0,-2-1 0 0,2 1 0 15,0 2-16-15,-2-2-3 0,-1 5-1 0,-2 0 0 16,2 5 6-16,3 0 0 0,-2 1 1 0,8 1 0 16,3 1-17-16,1 3 0 0,5 2 0 0,0 0 0 15,3 3 0-15,4 0 0 0,-4 8 0 0,3-3 0 16,3 2 0-16,3 4 0 0,1 2 0 0,5 3 0 0,0 2 0 0,3 0 0 15,-3 1-8-15,9 2 8 0,3 2 0 0,0 3 0 16,9-2 0-16,-3 0 0 0,9 2 0 0,0 0 0 16,6-5 0-16,0 0 0 0,-1 0 0 0,4 0 0 15,0 3 0-15,3-3 0 0,-3-6 0 0,0 1 0 16,-1-3 0-16,1 0 0 0,0-5 0 0,0-3 0 16,0-5 0-16,0 0 0 0,-4-3 0 0,1 0 0 15,-3-5 0-15,0 0 0 0,0 0 0 0,0-3 0 16,-3 0 0-16,-3-2 0 0,-3-3 0 0,0 0 0 15,0-1 0-15,-3-1 0 0,-3-6 0 0,3 5 0 16,-3 3 0-16,2 0 0 0,-2 3 8 0,-2 4-8 16,2 7 0-16,-3-1 0 0,-3 3 10 0,0 2-2 15,0 6 0-15,0 2 0 0,3 6 20 0,0 0 3 16,0 2 1-16,-3 5 0 0,6 9-32 0,0 0 0 16,-3 2 0-16,3 0 0 0,3 0 9 0,3 0-1 15,0-2 0-15,9 0 0 0,2-4-8 0,10-1 0 0,3-4 0 16,6 1 0-16,-3-6 0 0,5-5-11 0,4-2 1 0,5-6 0 15,4-3 0-15,3-4 0 16,5-4 0-16,-2-2 0 0,-1-3-6 0,1-5 0 0,-1-3-1 16,1-2 0-16,-3-3 17 0,2-3-8 0,-2 1 8 15,-4-4 0-15,-5-2 0 0,-3 3-8 0,-4-3 8 0,-5 3 0 16,-3-3 0-16,-3 3 0 0,-1 2 0 0,-2 6 0 16,-3 2 12-16,-3 8-1 0,-3 3 0 15,-3 5 0-15,-3 6 21 0,0 5 5 0,-1 2 1 0,1 3 0 16,-6 5-16-16,6 1-3 0,3-1-1 0,0-2 0 15,3-1-18-15,6 4 0 0,0-6 0 0,5 0 0 16,4 0 0-16,6-3 0 0,0-5 0 0,2 0 0 16,7-5-50-1,3-5-10-15,5-1-3 0,4-7 0 0,5-3 50 0,4-6 13 0,2-2 0 16,1-5 0-16,2-3 0 0,4-2 0 0,-1-6 0 0,0 0 0 16,-2 0 0-16,-4-3 0 0,1-2 0 0,2 0 0 0,4 3 0 0,-10-4 0 15,-2 7 0-15,-4-4 0 0,-5 3 0 0,-4 0 0 16,1 3 8-16,-3 2-8 0,-4 4 23 0,-5 4 0 15,-3 0 0-15,-7 3 0 0,-5 3-6 0,0 5-1 16,-6 0 0-16,0 0 0 0,-6 2-2 0,-1 1-1 16,-2 2 0-16,3 0 0 0,-3 1-13 0,0 1 0 0,0 4 0 15,3-6 0-15,-3-2 0 0,0-3-16 0,3 2 3 16,3-2 1-16,0 0 12 0,-1-5-9 0,7-3 9 16,0-3-8-16,6-5 8 0,-3 0-12 0,0-2 12 0,-1-4-12 15,10-4 12-15,-3-3 8 16,3 2-8-16,-4 1 11 0,1-3-11 0,-3-1 0 15,0-1 0-15,-1-1 0 0,1 0 0 0,3-2 0 16,0-4-12-16,6 1 12 0,-4 0 0 0,4 0 0 0,-3-3 0 0,-4 1 0 16,4 4 0-16,-6 1 0 0,0-1 0 0,0 3 0 15,-10 3 0-15,1 0 0 0,0 3 8 0,-6 2-8 16,0-3 11-16,0 3-3 0,-3 0-8 0,0 1 12 16,3-1-12-16,-3 0 0 0,0 0 0 0,-1 0 0 15,1-2 0-15,3 2 0 0,-3 0 0 0,0 3 0 16,3-3 0-16,-3 2 0 0,0 4 0 0,3-3 0 15,0 2 0-15,0-2 0 0,3-3 0 0,2 0 0 16,-2 3 0-16,-3-3 0 0,0-3 0 0,3-2 0 0,0 3 0 16,0-3 0-16,6-3 0 0,-4-3 0 0,4 1 0 15,0-6 0-15,0-2 0 0,0-3 0 0,-3-3 0 0,2 0 0 16,-5-2 0-16,3 0 0 0,0 2 0 0,-3-5 0 16,0 3 0-16,0-3 0 0,-3-3 0 15,-3 3 0-15,-1 0 0 0,-5 5 0 0,-6 6 0 16,0 0 0-16,-2 7 0 0,-4 1 0 0,0 2 19 15,-6 5 4-15,-3 3 1 0,3 3 0 0,-6 5 0 0,-3-2 0 16,1 4 0-16,-1 1 0 0,0 2-24 0,3-2 8 16,0 3-8-16,6-4 0 0,6-2 0 0,1 0 0 15,2 0 0-15,3-2-12 16,6-3-17-16,3-3-4 0,0 0-1 0,-1-8 0 0,7-2 17 16,3-1 3-16,3-2 1 0,-3 0 0 0,0-8 3 0,0 2 1 0,0 1 0 0,0 0 0 15,-7-3 9-15,4 2 0 0,-3-2 0 0,0-2 0 16,-3-6 0-16,0 0 0 0,-3-3 0 0,-3 0 0 15,3 1 0-15,-6 2 0 0,0 5 8 0,-6 3-8 16,-3 0 15-16,-3 5-2 0,-5 3 0 0,-7 5 0 16,-6 3 28-16,-3 5 6 0,1 3 1 0,-4 8 0 15,0-1-16-15,1 4-4 0,2 2 0 0,3 2 0 16,0 4-28-16,1-4 0 0,-4 4 0 0,3-1 0 16,0-2 0-16,1 2 0 0,5-2 0 0,0-3 0 15,6-3-28 1,6 0 0-16,-3-5 1 0,7 0 0 15,-1-5-10-15,6 0-3 0,0-3 0 0,3-2 0 0,0-9 24 0,3 1 5 0,3-1 1 0,0 1 0 16,0-3 10-16,3-3-10 0,-3 3 10 0,0-6-10 16,0 1 10-16,3-3 0 0,-6 0 0 0,3-3 0 0,0 0 0 15,-1-5 9-15,-2 3-9 0,-2 0 10 0,-1-1-10 0,-3 6 0 16,-9 3 0-16,-3 2 0 0,0 8 22 0,-6 3 2 16,-3 5 1-16,-2 6 0 0,-4 2 14 0,-6 8 2 15,-8 0 1-15,-4 5 0 0,0 8-23 0,1 1-5 16,-4 2-1-16,7-3 0 0,5 5-13 0,3 1 0 15,0-3 0-15,7 0 0 0,-1-1-13 0,3-1-3 16,3-6 0-16,4 0 0 0,-1-1-4 0,9-1 0 16,-3-6-1-16,6 0 0 15,3-6-27-15,-3 1-4 0,3-3-2 0,6-2 0 16,6-4 21-16,0-4 4 0,-6 2 1 0,6-5 0 0,6 0 12 16,-3 0 4-16,0-3 0 0,3-3 0 0,0 1 3 0,3-3 1 0,-3-3 0 15,0 0 0-15,3-5 8 0,-6 3 0 16,0-1 0-16,0 6-8 0,-6 3 8 0,-3 5 0 15,-6 7 0-15,-3 1 8 0,-6 3 28 0,0 7 7 0,-6 3 1 0,-5 3 0 16,-4 7-2-16,0 3 0 0,0-2 0 0,4 8 0 16,-4 2-28-16,3 0-6 0,-6 5 0 0,4-5-8 15,-4 1 0-15,-3-1 0 0,0 0 0 0,4 0 0 16,5-5 0-16,3 3-12 0,0-4 12 0,4-1-12 16,2-1-4-16,3-8-1 0,3 3 0 0,3-8 0 15,0 0-4-15,3 0-1 0,3-5 0 0,0 0 0 16,3-3-10-16,0 0-3 15,3-8 0-15,0 3 0 0,3-3-1 0,0 0-1 0,0-3 0 16,0 1 0-16,3-6 23 0,-3 3 5 0,-3-3 1 0,0 0 0 0,3 0 8 16,-3 1 0-16,-6 4 0 0,0 8 0 0,0-2 12 0,-6 5 5 15,-5 6 1-15,-1 4 0 0,-6 1 43 16,-3 7 9-16,-9 1 2 0,1 2 0 0,-4 3-36 16,-3 3-6-16,4 2-2 0,-1 0 0 0,3-5-20 0,0 2-8 15,4 4 0-15,2-7 9 16,3-1-38-16,6-1-8 0,1-5-2 0,2 0-1308 15</inkml:trace>
  <inkml:trace contextRef="#ctx0" brushRef="#br3" timeOffset="173067.95">16209 5382 882 0,'0'0'39'0,"0"0"8"0,0 0-38 0,0 0-9 0,0 0 0 0,0 0 0 15,0 0 112-15,0 0 20 0,0 0 4 0,0 0 0 16,0 0-52-16,0 0-12 0,0 0-1 0,0 0-1 16,0 0-11-16,0 0-3 0,0 0 0 0,0 0 0 15,0 0 5-15,0 0 1 0,9 0 0 0,-3-6 0 16,0 4-14-16,0-1-2 0,-6 3-1 0,6-3 0 15,0-2-3-15,0 0-1 0,0 2 0 0,0 1 0 16,0-4 2-16,3 1 0 0,-3 0 0 0,3-1 0 0,-1-2-26 0,-2 0-5 16,3 3 0-16,0-3-1 0,-3 3 3 0,6-6 1 15,-3 9 0-15,0-9 0 16,0 3-15-16,0 0 0 0,-3 0 0 0,3 0-10 0,-3 0 20 16,0 1 4-16,0-1 1 0,0 2 0 0,0-4-15 15,-1 2 8-15,-2 0-8 0,0 0 0 16,-3 0 8-16,3 0-8 0,0 0 0 0,-3 0 0 0,0 3 17 0,0-3-2 15,0-3-1-15,0 3 0 0,-3 0-14 0,0 3-12 16,3-3 3-16,-3 3 0 0,0-6 9 0,1 3 0 16,-4 3 0-16,3 0 8 0,-3-3-8 0,0 3 0 15,0 2 8-15,0 3-8 0,-3-5 8 0,3 5-8 16,-3-3 8-16,0 3-8 0,3 0 12 0,-6 0-3 16,3 0 0-16,-3 3 0 0,3 2 1 0,0-5 0 0,1 5 0 0,-1 1 0 15,0-1 1-15,0 3 0 0,-3 0 0 0,3 5 0 16,0-8-11-16,0 8 0 0,0 1 0 15,0-1 0-15,0 3 0 0,-3-3 0 0,3 0 0 16,-2 3 0-16,5 5 29 0,-3-7 1 0,0 1 0 16,-3 7 0-16,6-1-30 0,-3-5 8 0,3 7-8 0,0-1 0 15,-3 1 0-15,3 4 0 0,-3-6 0 0,3 0 0 16,-3 3-8-16,0 0-8 0,3 0-2 16,0-3 0-16,1 5 18 0,-1-7 0 15,0 2 0-15,0 0 0 0,0-5 0 0,3 3 0 0,-3-4 0 0,3-1 0 16,0-1 0-16,-3 3 0 0,0-6 0 0,3 4 0 15,-3-4 0-15,3 1 8 0,0-1-8 0,0 1 0 16,-3-1 0-16,6-2 0 0,-3-2 0 0,0 2 0 16,0-3 14-16,0 3 0 0,3 0 0 0,0-3 0 0,0 0-14 0,0-2 0 15,-3-3 0-15,3 0 0 0,-3 0 0 0,3 0-18 16,0 0 4-16,0 0 1 0,0 0 13 0,3-5 0 16,0-3 0-16,-3 8 0 0,6-6 8 0,0-1-8 15,0-1 0-15,-3 0 0 0,3-3 0 0,0 1 0 16,-3 2 0-16,3-3 0 0,3 0 0 0,0 3 0 15,-3-2 0-15,3 2 0 0,0 0 0 0,-3 3 0 16,-1-1 0-16,4-2 0 0,0 1 0 16,0-1 0-16,0 0 0 0,0 2 0 0,0 1 10 0,3-3-2 15,-3 3 0-15,3 0 0 0,0-1-8 0,-3 1 0 16,0 2 0-16,-4 1 0 0,4-1 0 0,-3 3 0 16,3-3 0-16,-6 3 0 0,6 0 0 0,-6 0 0 15,-3 0 0-15,3 0 0 0,3 0 0 0,-3 3 0 16,-3-3 0-16,0 0 0 0,0 0 0 0,0 0 0 15,3 5 0-15,-3 3 0 0,-3-2 0 0,0-1 0 16,6 3 0-16,-3 2 0 0,-3-2 0 0,3 0 0 0,-3 0 0 16,-3 3 0-16,3-6 0 0,-3 3 0 0,0 0 0 0,0 0 0 15,3 2 0-15,0-2 0 0,0 0 0 0,-3 3 0 16,3-3 0-16,1 2 0 0,-1-2 0 0,0 3 0 16,-3 2 0-16,6-2 0 0,-3-3 0 0,0-3 0 15,3 3 0-15,-3-3 0 0,3-5 0 0,3 8 0 16,0-3 11-16,0 1-3 0,0-4-8 0,0 6 12 15,3-2-3-15,-1-4-1 0,1-4 0 0,0-4 0 16,3 6-8-16,3 0 0 0,-3-5 0 0,3 0 0 16,-3-1 8-16,0 1-8 0,-3 0 0 0,3 2 8 15,0-2-8-15,-3 5-11 0,0 0 3 0,3 0-881 16,-3-5-176-16</inkml:trace>
  <inkml:trace contextRef="#ctx0" brushRef="#br3" timeOffset="174020.64">16313 5988 460 0,'0'0'41'0,"0"0"-33"16,0 0-8-16,0 0 0 0,0 0 207 0,0 0 39 15,0 0 8-15,3 0 2 0,3 0-116 0,-6 0-22 16,0 0-5-16,3 0-1 0,3 0-7 0,-3-3-1 16,-3 3-1-16,3-3 0 0,3 3-24 0,-3-8-5 15,3 6-1-15,-3-1 0 0,-3 3-18 0,9-3-4 16,-9 3-1-16,6-2 0 0,0-4-13 0,3 4-2 15,-3 2-1-15,0-3 0 0,0-7-12 0,0 4-2 16,0 4-1-16,0-1 0 0,0-2-5 0,-1-1-1 16,1-2 0-16,3-2 0 0,-3-1-4 0,0 3-1 0,0-2 0 0,3-1 0 15,-3 3-8-15,0 0 10 0,0 0-10 0,0 0 10 16,0 0-10-16,0 1 12 0,0-1-12 0,0 0 12 16,0 2-12-16,-3 1 0 0,0 2 0 0,0-2 0 15,-3 5 0-15,3-2 0 0,3 2 9 0,-3-6-9 16,3 4 12-16,-6 2-3 0,0 0 0 0,0 0 0 15,0 0-9-15,0 0 0 0,0 0 9 0,0 0-9 16,0 0 0-16,-3 8 9 0,0 2-9 0,3 1 0 16,-3-6 12-16,3-5-12 0,0 0 12 0,-6 8-12 15,3-3 15-15,0 6-4 0,0-3-1 0,0 2 0 16,0-2 2-16,0 3 1 0,-3 7 0 0,6-4 0 16,-6-6-1-16,3 5 0 0,0 3 0 0,0-1 0 0,-3 4-4 15,6-6-8 1,-3 0 11-16,0-7-11 0,0 4 8 0,0-2-8 0,0 0 0 0,3 3 0 0,-3-1 8 0,3 1-8 15,-3 0 0-15,3-1 0 0,0-10 0 0,0 3 0 16,-3 2 0-16,3-5 0 0,0 5 0 0,0-5 0 16,0 0 0-16,0 0 0 0,0 0 8 0,0 0-8 15,0 6 0-15,0-6 0 0,0 0 0 0,0 0 0 16,0 0 0-16,0 0 0 0,0 0 0 0,0 0 0 16,0 0 0-16,0 0 0 0,0 0 8 0,0 0-8 15,0 0 0-15,0 0 0 0,0 0 0 0,0 0 0 16,0 0 0-16,0 0 0 0,0 0 0 0,0 0-14 15,0-3 2-15,0 3 1 16,0 0-136-16,0 0-27 0,0 0-6 0</inkml:trace>
  <inkml:trace contextRef="#ctx0" brushRef="#br3" timeOffset="175951.25">16739 5961 172 0,'0'0'16'0,"0"0"-16"0,0 0 0 0,0 0 0 15,0 0 261-15,0 0 50 0,0 0 9 0,0 0 3 16,0 0-158-16,0 0-31 0,0 0-6 0,0 0-2 16,0 0-35-16,0 0-7 0,0 0-2 0,0 0 0 15,0 0-2-15,0 0 0 0,0 0 0 0,0 0 0 16,9 0-20-16,-9 0-5 0,0 0-1 0,0 0 0 15,0 0 0-15,0 0 0 0,0 0 0 0,0 0 0 0,0 0-27 0,0 0-6 16,0 0-1-16,0 0 0 0,0 0 10 0,0 0 2 16,12-3 0-16,-12 3 0 0,0 0-21 0,0 0-11 15,3-2 12-15,-3 2-12 0,6-3 14 0,-6 3-4 16,0-5-1-16,0 5 0 0,0-5 4 0,0 2 1 16,-6 0 0-16,3 1 0 0,3 2 15 0,0 0 3 15,-6 2 1-15,0 1 0 0,-3-3-20 0,9 0-4 16,0 0-1-16,-6 0 0 0,0 5 4 0,0-2 0 15,6-3 0-15,-6 5 0 0,0-2-4 0,6-3 0 16,0 0 0-16,0 0 0 0,-9 5-8 0,6 3 8 16,3-8-8-16,0 0 8 0,-6 8-8 0,6-3 0 15,0 3 0-15,0-8 0 0,3 5 0 0,0-2 0 16,-3-3 0-16,3 8 8 0,3-5-8 0,-3 2 0 16,3 0 0-16,-3-5 8 0,6 0-8 0,-9 0 0 15,0 0 0-15,0 0 0 0,0 0 0 0,0 0 0 0,9-2 0 0,-3-1 12 16,-6 3-12-16,6-5 0 0,3 2-10 0,0-2 10 15,-3 2 0-15,0 0 12 0,0-2-1 0,-3 0 0 16,-3 5-11-16,0 0-16 0,0 0 4 0,3-3 1 16,0-5 19-16,-3 8 4 0,-6-2 1 0,6 2 0 15,0-6 5-15,-6 6 1 0,-3 0 0 0,3 0 0 16,-3 0-11-16,3 0-8 0,3 3 12 0,-6 2-12 16,0 3 0-16,-3-5 0 0,6 0 0 0,-3-1 0 0,3 3 11 0,0 1-11 15,6-6 10-15,0 0-10 16,-3 8 8-16,0 0-8 0,3-8 0 0,3 5 0 0,0 3 0 0,3-3 8 15,-3 0-8-15,3 1 0 0,3-6 0 16,-6 2 0-16,-3-2 8 0,0 0-8 0,9 0 0 0,-3 0 0 16,-6 0 0-16,6 0 0 0,0-2 0 15,3-1 0-15,3 0 11 0,-3 1-11 16,-9 2 0-16,6-5 0 0,3-1 0 0,-3 1 0 0,-6 5 0 0,0 0 0 16,3-8 0-16,3 3 0 0,-6 2 0 0,3-2 0 15,-3-1 0-15,-3 1 0 0,3 5 0 0,-3-2 0 16,0 2 0-16,-3 0 0 0,6 0 0 0,-6 0 0 15,-3 0 0-15,3 0 0 0,0 0 0 0,0 0 0 16,0 2 0-16,3 3 0 0,-3-5 0 0,6 0 0 16,0 0 0-16,0 0 0 0,-6 0 0 0,6 0 0 0,0 0 0 0,0 0 0 31,0 0-123-31,9 3-18 0,3-3-4 0,-3 0-1 0</inkml:trace>
  <inkml:trace contextRef="#ctx0" brushRef="#br3" timeOffset="181265.7">13870 4908 403 0,'-12'-3'36'0,"-3"3"-36"16,-6-8 0-16,0 6 0 0,0-1 19 0,-2-5-3 15,-7 3-1-15,0 2 0 0,0 1 18 0,0-1 4 16,1 0 1-16,-1 3 0 0,0 0-26 0,-3-2-4 15,4 2-8-15,-4-3 11 0,3 3-11 0,-3 0 0 16,1-3 0-16,-4 3 0 0,0 3 0 0,1-3 0 16,-4 0 0-16,0 0 0 0,-3 0 18 0,1 0 2 15,-4 0 0-15,6 0 0 0,1 3 26 0,-4-3 6 16,3 2 0-16,-2-2 1 0,-7 0-18 0,6 3-4 16,1-3-1-16,2 3 0 0,-3-1-17 0,4 1-3 0,5 0-1 0,0-3 0 15,0 0-9-15,1 2 0 16,-7-2 0-16,0 0 8 0,-2 3-8 0,2 2 0 0,0-5 0 0,4 0 0 15,-4 3 0-15,3-1 0 0,0 6 0 16,1-8 8-16,-4 3-8 0,0 0 0 0,1-3 0 16,-4 2 0-16,-3 4 0 0,4-6 0 15,-1 2 0-15,3 1 0 0,-2 5 0 0,2-8 0 0,3 0 0 0,0 2 0 16,-2 1 0-16,-1 0 0 0,-3 2 0 0,1-5 8 16,2 3 1-16,-3-1 0 0,4-2 0 0,-4 0 0 15,3 6 3-15,1-6 1 0,-1 0 0 0,3 0 0 16,0 0-3-16,-2 2-1 0,-1-2 0 0,-3 0 0 15,1 0 3-15,2-2 1 0,0 2 0 0,1-3 0 0,-4 6 6 16,6-3 1-16,-2 0 0 0,-1-3 0 0,-6 0-10 16,1 3-2-16,-1 0 0 0,0-2 0 0,7-1-8 15,-4 3 8-15,0 0-8 0,1 0 8 0,2-5-8 0,-3 2 10 16,3 3-10-16,-2-3 10 0,-4 3-1 0,1-2 0 16,2 2 0-16,0-8 0 0,1 5-9 0,-1 1 10 15,0 2-10-15,3 0 10 0,1-8 1 0,2 2 0 16,-3 6 0-16,4-8 0 0,-7 6-3 0,6-1 0 15,-2 3 0-15,-1-8 0 0,0 6 20 16,-3-1 3-16,4 0 1 0,-4 1 0 0,6-1-20 16,-2 0-4-16,-1 1-8 0,0-1 12 0,4 0-12 0,-4 1 0 15,0-1 0-15,1 0 0 0,-1 1 8 0,0-1-8 16,3 3 0-16,1-5 9 0,-1 2-9 0,3 1 0 16,0-1 0-16,-2 3 0 0,-7-8 0 0,0 8 0 15,4-3 0-15,-1 1 0 0,-3 2 0 0,1 0 0 0,2-6-9 0,-3 4 9 16,4 2 0-16,-4 0 8 0,0 0 0 0,-2-3 1 15,-4 3 2-15,6 0 0 0,1 0 0 0,2 3 0 16,-6-6-11-16,7 6 0 0,-4-3 0 0,3 2 8 16,1-2-8-16,-4 0 0 0,-3 0 0 0,4 0 8 15,5 6-8-15,-6-6 12 0,-2 0-12 0,-1 2 12 16,3 1-12-16,1 0 0 0,-1 2 0 16,0-5 0-16,1 0 0 0,-1 0 0 0,0 0 0 0,-2 3 0 15,-4-1 0-15,-3 1 0 0,1-3 0 0,2 5 0 16,3-5 0-16,4 0 0 0,-4 3 0 0,0-1 0 15,-2 1 0-15,2 0 0 0,-2-3 0 0,2 2 0 16,0 1 0-16,7 2 0 0,-1-2 0 0,0 0 0 16,-2-1 0-16,-4 1 0 0,0-3 0 0,-2 3 0 15,2-1 0-15,0 1 0 0,4 2 0 0,-1-2 0 16,0-1 0-16,4-2 0 0,-1 3 0 0,-3 2 0 16,-5-5 0-16,2 6 0 0,0-4 0 0,1 4-11 0,2-4 11 0,0 1 0 15,1 0 0-15,2 2 0 0,3-3 0 0,-2 1 0 16,-1 5 0-16,0-8 0 0,-6 3 0 0,4-1 8 15,2-2-8-15,-3 3 0 0,7 0 9 0,-7-1-9 16,9 1 12-16,1 0-12 0,5 2 0 0,-3 0 0 16,3-5 0-16,-6 5 0 0,-2-2 8 0,2 5-8 15,0-5 0-15,-2 2 0 0,5 0 0 0,-3 3 0 16,3-2 0-16,-2 1 0 0,5 4 0 0,-3 0 0 16,0-3 0-16,3-1 0 0,-2 1 0 0,2 3 0 0,-3-3 0 0,6 0 0 15,-8 2 0-15,2-2 0 16,0 6 0-16,0-6 0 0,0 2 0 0,4 1 0 15,2 2 0-15,3 3 0 0,0-3 0 0,-3 0 0 0,1 3 0 16,2-3 0-16,3 3 0 0,-3 0 0 0,3 0 0 16,0 0 0-16,0 2 0 0,1-7 0 15,-1 8 0-15,0-4 0 0,3 1 0 0,0 0 0 0,0 0 0 0,0 3 0 16,-2-4 0-16,5 1 0 0,-9 3 0 0,12 2 0 16,-9-8 0-16,6 6 0 0,3-1 0 0,0 1 0 15,0-3 0-15,3 0 0 0,3-1 0 0,0 1 0 16,0 0 0-16,3-3 0 0,0 3 0 0,0 3 0 15,6-6 0-15,3-2 0 0,0-1 0 0,3 3 0 16,3 1 0-16,-3-4 0 0,6 3 0 0,3-5 0 16,-1 3 0-16,-5 0 0 0,6 2 0 0,0 0 0 0,3-5 8 15,-3 0-8-15,-1-3 0 0,4 3 0 0,-3 5 20 0,0-7-4 16,0 2 0-16,3 0 0 0,-4-1-16 16,-2 1-12-16,3 0 1 0,0 3 1 0,3-3 18 15,0 2 3-15,-1-2 1 0,-2 8 0 0,3-8-12 0,3 3 0 16,-6-1 0-16,-3 1 0 0,2-3-12 15,1 2-5-15,3-2-1 0,-3 0 0 0,0 0 18 16,0 3 0-16,-1-6 0 0,4 8 0 0,0-7 0 16,0 2 0-16,0 0 0 0,-1-1 0 0,4-4 11 0,0 5 5 15,-3-3 2-15,0 3 0 0,-1-2-18 0,1-1 0 16,0 0 0-16,-3 3 0 0,-3 0-9 0,0-8-6 16,-1 5-1-16,7-2 0 0,-6 2 16 0,0-2 0 15,3 0 0-15,0 2 0 0,3-3 0 0,-4 1 0 0,1 2 0 16,0-2 0-16,3 5 0 0,0-3 0 0,-1 1 0 0,1-1 0 15,0 3 0-15,0 0 0 0,0-6 0 0,0 1 0 16,-4 2 0-16,1 1 0 0,-3-1 8 0,0-2-8 16,0 5 0-16,3-6 0 0,-7 1 0 0,7 2 0 15,0-2 0-15,3-1 0 0,-6 1 8 0,3 0-8 16,0 2 12-16,-1-2-2 0,1-1 0 0,6-2 0 16,-9 3-10-16,3 0-14 0,-1-1 3 0,1-2 1 15,3 3 10-15,-3-1 14 0,0-2-3 0,0 0-1 16,-3 3-10-16,2-3-14 0,1-3 3 0,3 3 1 15,-3 0 10-15,3-2 0 0,2 2 0 0,-2-3 0 16,3 3 0-16,0 0 0 0,0 0 0 0,-1 0 0 16,1-2 0-16,3 2 12 0,0-3-2 0,-1 3-1 15,-2-3-9-15,0 3-11 0,-3-2 3 0,3-1 0 16,2 0 8-16,-2-2 0 0,3 2 0 0,3-2 0 16,-1 0 0-16,1 2 0 0,-3-2 0 0,0 2 0 0,2 3 0 0,-2-2 0 15,-3-1 0-15,3-5 0 0,-3 8 0 0,2-3 0 16,-2 1 0-16,3-1 0 0,3 0 0 0,-1 1 0 15,4 2 0-15,-6-3 0 0,-6-2 0 16,5 5 0-16,4-3 0 0,-3 1 0 0,-3 2 0 16,3-3 8-16,-4 3-8 0,4-3 0 0,-3 3 0 0,3-2 8 15,-7 2-8-15,7-6 0 0,3 4 0 0,-6-4 8 16,0 1-8-16,-1 2 0 0,1-2 0 0,3 2 0 16,-6-2 0-16,5 3 0 0,-2-1 0 0,3 0 0 15,-6-2 0-15,3 2 0 0,-4 1 11 0,-2-1-3 16,3-2 0-16,-3 2 0 0,0 3-8 0,0-3 0 15,-1 1 0-15,4-1 0 0,-6 1 0 0,6-1 0 16,-3 0 0-16,6 1 0 0,-7-1 0 0,1 3 0 16,3 0 0-16,-3-3 0 0,3 3 0 0,-4-2 0 15,-2 2-9-15,0-3 9 0,3 3 0 0,-3 0 0 16,0-3 8-16,0 3-8 0,-1 0 0 0,1-2 0 0,0 2 0 0,0 0 0 16,0 0 0-16,3-3 0 0,-3 3-11 0,2-3 11 15,1 1 0-15,0-1 0 0,3 0 0 16,-3 3 12-16,-3-2-12 0,2 2 0 0,1-3-12 15,0 3 12-15,0 0 0 0,0-2 0 0,3 2 9 0,-4 0-1 16,1 0-8-16,-3 0 0 0,3 0 0 0,0-3 0 16,-3 3 0-16,3-3 8 0,-4 3-8 0,4 0 8 15,3 0-8-15,0 0-10 0,0-2 10 0,2 2-13 16,1-3 13-16,0 3 0 0,0 0 0 0,0 0 10 16,2 3-10-16,-2-1 0 0,0-2 9 0,-3 0-9 15,3 0 0-15,-1 3 8 0,4-3-8 0,0 0 0 16,3 0 0-16,2 0 8 0,1 3-8 0,0-3 0 15,-3 0 8-15,-1 0-8 0,4 0 8 0,-3 0-8 16,-1 2 0-16,4-2 0 0,-3 0 0 0,3 0 0 0,-1 0 8 16,4 0-8-16,3 0 8 0,-4 0-8 0,4-2 11 0,0 2-3 15,-1 0 0-15,1 0 0 0,0 0-8 0,-1 0 0 16,-2 0 0-16,3 0 0 0,-1 0 0 0,4-3 0 16,-6 3 0-16,3 0 0 0,2 3 8 0,1-3-8 15,-1 2 0-15,1-2 8 0,0 0-8 0,-4 0 0 16,4 0 0-16,0 0 0 0,-4 0 0 0,7 0 0 15,0 0 0-15,-4 0 0 0,1 0 0 0,0 0 0 16,-4-2 0-16,1 2 8 0,3 0-8 0,-4 0 0 0,1-3 0 16,3 0 0-16,-4 3 0 0,1-2 0 15,0 2 0-15,-1-3 0 0,-2 3 0 0,0-3 0 0,-4 1 0 16,1-1 8-16,3 3-8 0,-4-3 0 0,4 3 0 0,0-5 0 16,0 5 0-16,-4 0 0 0,7-3 0 15,-6 3 0-15,-1 3 0 0,-5-3 8 16,3 5-8-16,-3-5 8 0,2 0-8 0,-2 0 0 0,3 0 0 0,-3 0 0 15,2 0 0-15,-2 0 0 0,0 0 0 0,0 0 0 16,0 0 0-16,2 0 0 0,1 0 0 0,-3 3 0 16,-3-3 0-16,-4 3 0 0,1-3 0 0,0 0 0 15,0 0 0-15,3 0 0 0,2 0 0 0,-2 0 0 16,3 2 0-16,0-2 8 0,5 3-8 0,-5-3 8 16,3 5 6-16,-3-2 1 0,2 0 0 0,-2-1 0 15,0 1-15-15,3-1 0 0,-7 1 0 0,7 0 0 0,3-1 0 16,0-2 0-16,2 3 0 0,-2 0 0 0,-3-1 0 15,0 1 0-15,-1 0 0 0,4 2 0 16,-6-2 0-16,3-1 0 0,-4 4 0 0,1-4 0 0,-3 1 0 16,3 2 0-16,-1-5 0 0,1 3 0 0,0 2 0 15,0-5 0-15,-1 0 0 0,4 3 0 0,0-1 0 0,0-2 0 16,-1 3 0-16,1 2 0 0,-3-5 0 0,0 3 0 16,-1-3 0-16,1 3 0 0,3-3 0 0,-3 2 0 15,2 1 0-15,-2-3 0 0,0 2 0 0,0 1 0 16,2 0 0-16,1-1 0 0,-3 1 0 0,0-3 8 15,0 3-8-15,-1-1 0 0,-2-2 0 0,3 3 0 16,-6-3 0-16,2 3 0 0,1-1 0 0,0 1 0 16,0 0 0-16,-3-1 0 0,2 1 0 0,-2 0 0 0,6-3 8 0,-3 0-8 15,-3 2 0-15,2 1 0 0,4-1 0 0,-6 1 0 16,-3 0 0-16,0-3 0 0,-4 2 8 0,1-2-8 16,-3 3 0-16,0-3 0 0,0-3 0 0,-3 1 0 15,3 2 0-15,0 0 9 0,0-3-9 0,-1 0 8 16,1 1-8-16,3-1 0 0,0 1 0 0,3-4 0 15,-3 4 0-15,0-1 0 0,-4 0 0 0,7-2 0 16,-3 2 0-16,3-2 0 0,3 2 0 0,-3-2 0 16,-3 2 0-16,-1 1 0 0,1-1 0 0,0-2 0 15,-3 5 0-15,3-3 0 0,-3-2 0 16,3 2 0-16,-4 1 0 0,1-1 8 0,3-2-8 0,-3-1 0 16,0 4 0-16,0-1 0 0,3-2 0 0,0 0 0 15,-7 2 0-15,7 0 0 0,-3 1 0 0,0-4 0 16,0 4 0-16,-3-4 0 0,0 4 0 0,-3-4 0 0,6 1 0 15,-6 3 0-15,-1-4 0 0,4 1 0 16,-3-3 8-16,3 0-8 0,-3 0 8 0,3 0-8 0,0 0 8 16,-3 0-8-16,3 0 8 0,-3 0-8 0,3 1 8 0,0-4-8 15,-4 3 8-15,4 0-8 0,-3 0 8 0,3 0-8 16,0 0 8-16,-3-2-8 0,0-1 0 0,0 3 8 16,0-2-8-16,-3-1 0 0,3 3 8 0,-3-3-8 15,3 4 0-15,-3-1 8 0,0-3-8 0,-1 0 0 16,-2 1 9-16,0-3-9 0,3 2 0 0,-3-2 8 15,-3 0-8-15,-3 2 0 0,3-2 0 0,-3-3 8 16,0 0-8-16,3 0 0 0,-6 3 0 0,3-3 8 16,-2 3-8-16,2-8 0 0,-3 5 11 0,3-3-3 15,-6 1 0-15,3 2 0 0,0-3 8 0,0 1 0 0,-3 2 1 16,3 0 0-16,0-2-5 0,-3 4 0 0,0-2-1 0,0 1 0 16,0 1-11-16,0 1 8 0,0 0-8 0,-2 0 8 15,-4-3-8-15,3 3 0 0,-6-3 0 16,3 2 0-16,0-1 0 0,0 1 0 0,0 1 0 0,0 0 0 15,-2 0 0-15,-1-1 0 0,3-1 0 0,-3 1 0 16,-3 1 0-16,3 2 0 0,0-2 0 0,1 5 0 16,-1-5 0-16,0 2 0 0,0 1 0 0,0-1 0 15,0 1 0-15,0-1 0 0,1-2 9 0,-4 2-9 16,0 3 0-16,-6-5 9 0,3 3-9 0,0-1 0 16,-2 3 0-16,-1 0 0 0,0 0 0 0,-3 0 0 15,4-2 0-15,-4 2 0 0,3 2 0 0,3 1 0 16,6-3 0-16,-5 0 0 0,-1 0 0 0,-3 3 0 0,-3-3 0 15,-3 0 0-15,-5 3 0 0,-1-3 0 16,3 0 10-16,-2 0-10 0,2 3 8 0,-3 2-8 0,3-2 0 0,1 5 0 16,-4-8 0-16,3 3 0 0,-5 5 0 0,-4-6 0 15,0 1 0-15,1 2 0 0,2 3 8 0,0-5-8 16,-2 2 12-16,2 1-4 0,0 2-8 0,-2-3 0 16,-4 3 0-16,0 0 0 0,-5 0 0 0,2 0 0 15,-2 0 0-15,2 3 0 0,1-1 8 0,-4 1-8 16,0 2 0-16,-2-2 8 0,-7 2-8 0,-2 1 12 15,-7 7-12-15,-2-8-1064 0</inkml:trace>
  <inkml:trace contextRef="#ctx0" brushRef="#br3" timeOffset="192182.5">16111 6702 403 0,'0'0'36'16,"0"0"-36"-16,0 0 0 0,0 0 0 16,0 0 192-16,0 0 32 0,0 0 7 0,0 0 1 15,0 0-106-15,0 0-21 0,0 0-4 0,0 0-1 16,0 0-26-16,0 0-6 0,0 0 0 0,9 0-1 16,0-3-7-16,-3 3 0 0,-6 0-1 0,9-2 0 15,-9 2-11-15,6-3-3 0,0 0 0 0,3 1 0 0,-3-1-9 0,-1 0-1 16,1-2-1-16,3 0 0 0,-3 0-10 0,0 5-1 15,3-8-1-15,0 0 0 0,0 2-2 0,0 1 0 16,-3 0 0-16,0-3 0 0,3 0-6 0,-3 0-2 16,3 0 0-1,-3 0 0-15,3-3-12 0,0 4 8 0,-4-1-8 0,1-6 0 0,-3 6 12 16,3-2-4-16,-3-1-8 0,0 1 12 0,0-1-4 16,0 1-8-16,-3 2 11 0,0-3-11 0,-3-2 13 15,0 2-4-15,0 1-1 0,3 2 0 0,-3 2-8 0,3-2 0 16,-3 3 0-16,0-3-11 0,-3 3 35 0,3 0 6 15,1-1 2-15,-4 4 0 0,3-4-32 0,-3 6 0 16,3 0 0-16,0 0 0 0,-3 0 15 0,0 0-3 16,0 3-1-16,-3 2 0 0,3-2-2 0,0 5 0 15,0-3 0-15,-6 3 0 0,3 0-9 0,0 3 8 16,0-1-8-16,-3 3 8 0,1 1-8 0,-1-4 0 16,3 6 0-16,0 0 0 0,-3 0 0 0,3 2 10 0,0-2-10 15,-3 3 10-15,3 2-10 0,0 0 0 0,0 3 0 16,0 0 8-16,0-3-8 0,1 5 0 0,-1 1 0 0,0-1 0 15,0-4 0-15,0 1 0 0,0 1 0 0,-3 0 0 16,3 0 0-16,3 0 0 0,-3-6 8 0,0 3-8 16,3-2 0-16,0-3 0 0,0 0 0 0,-3-3 8 15,3-3-8-15,1 4 0 0,2-4 0 0,-3 1 0 16,0-3 0-16,3 0 0 0,0 0 0 0,0-3 0 16,0-3 0-16,0 1 0 0,3-3 0 15,0 0 0-15,0 0 0 0,0 0 0 0,0 0 0 0,0 0 0 16,0 0 0-16,0 0 8 0,9-3-8 0,-3-2 0 15,3-3 0-15,-3 0 0 0,2 0-9 0,1 0 9 16,3-2 0-16,-3-1-8 0,0 1 8 0,0-4 0 16,3 4 0-16,-3-1 12 0,0 1-1 0,3 2-1 0,-3-3-10 0,-3 3 0 15,3 0 0-15,-1 3 0 0,1 2 0 0,0-2 0 16,-3 0 0-16,0 2 0 0,3 1 0 0,0 2 0 16,-9 0 0-16,3-3 0 0,6 3 0 0,-6 0-17 15,3 0 4-15,-6 0 1 0,0 0 12 0,6 3 0 16,-3-1 0-16,3 1 0 0,-6-3 0 0,0 5 16 15,0-5-3-15,6 5-1 0,-6 3-12 0,0-2 8 16,0 2-8-16,0-3 0 0,0 3 0 0,0 0 0 16,-6 0 0-16,3 0 0 0,3-3 0 0,-3 3 0 15,0-3 0-15,0 3 0 0,3-3 0 0,0 3 0 16,-3-2 0-16,0 2 0 0,0-3-8 0,3 3-2 16,0-8 0-16,0 8 0 0,0-3 34 0,0-5 6 0,0 0 2 15,0 5 0-15,0 1-32 0,3-4-20 16,3 3 4-16,-3-2 0 0,-3-3 16 0,0 0 17 15,6-3-3-15,0 3-1 0,6 0-13 0,-6 0 0 0,0-2 0 0,0-1 0 32,2 1-24-32,-2-1-12 0,3-2-1 0,-3 2-1 15,0 3-123-15,0 0-25 0,0-3-5 0,-6 3-1 0</inkml:trace>
  <inkml:trace contextRef="#ctx0" brushRef="#br3" timeOffset="192833.39">16310 7075 691 0,'0'0'30'0,"0"0"7"0,0 0-29 0,0 0-8 0,0 0 0 16,0 0 0-16,0 0 240 0,0 0 46 0,6-3 10 0,-6 3 1 16,6-2-169-16,-3-4-35 0,3 4-6 0,0-4-2 15,-6 6-20-15,6-2-4 0,0-1-1 0,0 1 0 16,-6 2-31-16,9 0-6 0,-3-3-2 0,0 3 0 15,-6 0-5-15,0 0-2 0,9-3 0 0,-3 3 0 16,3 3-3-16,-9-3-1 0,6 0 0 0,-6 0 0 16,0 0-10-16,9 0 12 0,-9 0-12 0,6 3 12 15,-6-3-4-15,0 0-8 0,0 0 12 0,0 0-4 16,0 0 11-16,6 5 1 0,-3 3 1 0,-3-8 0 16,0 8 3-16,-3-3 1 0,3 3 0 0,-3 0 0 15,0 0-7-15,-3 0-2 0,3 0 0 0,0 0 0 16,-3 0-3-16,0-1-1 0,0 1 0 0,0 0 0 15,3 0 0-15,-3 0-1 0,-3 0 0 0,3-3 0 16,0 6-2-16,0-6 0 0,0 3 0 0,0-2 0 16,3 1 19-16,-3-1 3 0,0 2 1 0,3-3 0 0,-3 0-20 15,3 1-3-15,0-4-1 0,3 4 0 0,0-6-8 0,-3 5 0 16,3-5 0-16,0 0 0 0,0 5 12 0,0-5-2 16,0 0-1-16,6 5 0 0,-3 1-9 0,-3-6 0 15,0 0 0-15,9 2 0 0,0 1 0 0,0-3 0 16,-3 0 0-16,3-3 0 0,0 1 0 0,0 2 0 15,0 0 0-15,0-3 0 0,-3 0 0 0,3 1 0 16,-3-1 0-16,0 0 0 0,-6 3 0 0,9 0 0 16,-4 3 8-16,1-3-8 0,0-3 0 15,0 3 0-15,-6 0-12 0,0 0 12 16,0 0-106-16,0 0-14 0,6 3-2 0,-6-3-693 16,0 0-138-16</inkml:trace>
  <inkml:trace contextRef="#ctx0" brushRef="#br3" timeOffset="193643.43">16697 7101 979 0,'0'0'43'0,"0"0"9"0,0 0-41 0,0 0-11 16,0 0 0-16,0 0 0 0,0 0 259 0,0 0 49 16,-6 8 11-16,3-5 1 0,-2 2-178 0,5-5-36 15,0 0-7-15,0 0-2 0,0 0-45 0,0 0-8 16,0 0-3-16,0 0 0 0,0 0-7 0,0 0-2 15,5 3 0-15,-5-3 0 0,0 0-16 0,0 0-3 16,9 3-1-16,0-3 0 0,-9 0 0 0,6 0 0 16,0-3 0-16,3 0 0 0,-3 1-12 0,-6 2 0 15,0 0 0-15,0 0 0 0,0 0 28 0,0-6 4 16,0-2 0-16,0 8 0 0,0 0-32 0,0 0 0 16,3-5 0-16,-3 5 0 0,0 0 8 0,0 0 0 0,0 0-8 0,-6 0 12 15,-6 0 4-15,6 3 1 0,0-1 0 0,0 1 0 16,0 2 16-16,0 1 3 0,-2 2 1 0,-1-3 0 15,3 3-9-15,0-3-3 0,0 3 0 0,0 0 0 16,3-3-11-16,0 3-2 0,0-2-1 0,3 1 0 16,3 1-11-16,-3-2 0 0,0-6 0 0,6 8 0 15,-3-3 0-15,3-2 0 0,3-1 0 0,-3 1 0 16,-6-3 0-16,9 0 0 0,2-5 8 0,-2 2-8 16,0 0 0-16,-3-2 0 0,0 0 0 0,0-1 0 15,0 1 0-15,0-3 0 0,3 3 10 0,-3-3-10 16,-3 0 11-16,3 3-11 0,-6 5 10 0,3-6-10 15,3 1 0-15,-6 0-12 0,-3 0 1 0,-3 2 0 0,3 3 11 16,-3 0 0-16,3 0 0 0,-3 3 0 16,0 2 8-16,3 0 3 0,-3 0 1 0,-3 1 0 15,0-1-12-15,0 3 0 0,6 0 0 0,-3-3 0 0,-3 0 0 0,4 3 0 16,2-2 0-16,0 2 0 0,0-3 0 0,3-5 0 16,0 5 0-16,0-5 0 0,6 5 0 0,0 1 0 15,-6-6 0-15,5 0 0 0,1 2 0 0,0-4 0 16,0-1 0-16,0 0 0 0,3 3 0 0,0-2 0 15,-6-6 0-15,3 3 0 0,-3-1 0 0,3 4 0 16,3-4 0-16,-3-2 0 0,-6 3 0 0,3-3 0 16,0 3 0-16,0 0 0 0,-6-1-8 0,6-2-4 15,-3 6-1-15,0 2 0 0,0-6 13 0,-3 4 0 16,-3-1 0-16,0 3 0 0,3-2 0 0,-3 2 15 16,0 2-3-16,0 1-1 0,3-1-11 0,-3 4 0 15,-3-4 0-15,3 4 0 0,0-1 0 0,0 3 0 16,3-3 0-16,0 3 0 0,0-3 0 0,0 1 0 15,9 2 0-15,0-3 0 16,-6-5-171-16,3 8-29 0</inkml:trace>
  <inkml:trace contextRef="#ctx0" brushRef="#br3" timeOffset="196012.68">16141 9864 1033 0,'0'0'45'0,"0"0"11"0,0 0-45 0,0 0-11 0,0 0 0 0,0 0 0 16,0 0 120-16,0 0 23 0,0 0 4 0,0 0 1 15,0 0-64-15,0 0-12 0,0 0-2 0,0 0-1 16,0 0-1-16,0 0-1 0,0 0 0 0,0 0 0 15,0 0-20-15,0 0-4 0,3-3-1 0,3 0 0 16,-3 1 1-16,0 2 0 0,3-6 0 0,-3 4 0 0,3-3-7 0,-3-1 0 16,8 1-1-16,-5 0 0 15,3-3-15-15,-3 2-4 0,3-2 0 0,0 3 0 16,-3-3-6-16,0 0-2 0,6 0 0 0,0 3 0 16,0-3 0-16,-3 0 0 0,3-2 0 0,-6 4 0 15,2-2-8-15,-2 0 0 0,3-2 0 0,0-1 8 16,3 1-8-16,-3-1 0 0,-3 1 9 0,6-6-9 15,-3 2 0-15,-3 1 0 0,0 0 0 0,0 0 8 0,-3 0-8 0,0-1 0 16,0 4 0-16,0-1 0 0,-3 1 0 0,0 2 0 16,0 0 0-16,0 0 8 0,0 0-8 0,0 2-13 15,-3 4 3-15,3-6 1 0,-3 5 17 0,0-2 4 16,0 0 1-16,0-1 0 0,3 6 6 0,-6 0 1 16,3-2 0-16,-3 2 0 0,0-6-20 0,0 6 0 15,-3 0 0-15,3 3 0 0,0 0 13 0,-3-1-1 16,3 1 0-16,-3 0 0 0,0 5-3 0,0-3-1 15,1 0 0-15,-1 3 0 0,-3 0-8 0,3 0 8 16,-3 5-8-16,3-2 8 0,-3 5 0 0,3 0-8 16,-3-3 12-16,0 5-4 0,0 1 0 0,0-1-8 15,-2 4 12-15,5-4-4 0,-3 3-8 0,3 3 0 0,-3 0 0 16,0 2 8-16,3-2-8 0,0 3 0 16,-3 2 0-16,3 2 0 0,0-4 0 0,0 2 0 15,1 0 0-15,-1-2 0 0,3-1 0 0,-3 0 0 0,3-2 0 0,0 0 0 16,-3 0 0-16,3-3 0 0,0 0 0 0,0 0 0 15,0-2 0-15,0 2 0 0,0-5 8 0,0 2-8 16,0 1 0-16,3-3 0 0,-3-3 0 0,3-5 0 16,0 3 0-16,0-1 0 0,0-2 0 0,0 3 8 0,0-3-8 15,1-3 0-15,2 0 0 0,-3 3 0 0,3-8 0 16,0 0 0-16,0 0 0 0,0 0 0 16,0 0 0-16,5-5 0 0,1 0 8 0,3-3-8 0,-3-6 0 15,3 1 8-15,0 0-8 0,0-3 8 0,0-2-8 16,3 2 0-16,0 0 0 0,-3 3 0 0,6-3 0 15,-6 3 0-15,3 2 8 0,-1-2-8 0,-2 2 0 16,0 3 0-16,0-2 0 0,0 2 0 0,0 0 0 0,-3 0 0 16,3 2 0-16,-3 1 0 0,0 0 0 15,3 0 0-15,-3 2 0 0,-6 3 0 0,0 0 0 16,6 0 0-16,-6 0 0 0,6 5 0 0,-6-5 0 0,0 0 0 16,3 6 0-16,-3 1 0 0,3 1 0 0,0-2 0 15,-3 2 0-15,0 0 0 0,0 0 0 0,0 2 0 16,0-2 0-16,0 3 0 0,-3-6 0 0,3 3 0 15,-3 5 0-15,0-2 0 0,0-3 0 0,3 5 0 16,-3-5 0-16,0 2 0 0,-3-2 0 0,6 3 0 16,-3-3 8-16,3 0-8 0,-3 0 9 0,0 0-9 15,3 0 10-15,3 0-10 0,-3-8 8 0,0 0-8 0,0 0 0 0,0 0 0 16,3 2 10-16,3 1-10 0,-6-3 10 0,6 2-10 16,0-2-12-16,0 0-8 0,0 0-1 15,-3 0-1-15,5 0 22 0,-2-2 0 0,-6 2 0 0,6-5 0 31,3-1-181-31,-3 1-32 0,3 0-7 0</inkml:trace>
  <inkml:trace contextRef="#ctx0" brushRef="#br3" timeOffset="196548.96">16302 10390 1209 0,'0'0'108'0,"0"3"-87"15,0-3-21-15,0 5 0 0,0-5 168 0,2 5 30 16,-2 1 6-16,0-6 0 0,0 8-85 0,0 0-18 16,0 2-3-16,0 1-1 0,-2-1-36 0,2 1-7 15,0 2-2-15,0-2 0 16,-3-1-10-16,0 4-2 0,0-1-1 0,3 0 0 0,-6 0-2 0,3 0 0 15,3 3 0-15,-3 0 0 0,-3 0-17 0,3 0-3 16,0 0-1-16,0 0 0 0,0-3-5 0,-3 5-2 16,3 1 0-16,0 0 0 0,0 4 0 0,-3-2 0 0,0 3 0 15,3 0 0-15,0 0-9 0,0 0 0 16,0-3 0-16,0-3 0 0,-3-2 0 0,0 3 0 16,0-3 0-16,3 0 0 0,0-6 0 0,0-2 0 15,-6 0 0-15,6-3 8 0,3-5 1 0,-8 8 0 16,2-5 0-16,0 0 0 0,0-1-9 0,0 3-16 0,-3-2 4 0,3-3 1 15,0-3 47-15,0-2 8 0,-3 3 3 0,6-4 0 16,-3-2-27-16,0-2-6 0,3 2-1 0,-3-3 0 16,3 1 7-16,0-1 0 0,3 0 1 0,-3 1 0 15,3-3 2-15,0-1 0 0,3 1 0 0,0-3 0 16,0 0-7-16,0 3-2 0,3-3 0 0,-3 0 0 16,6 1-5-16,0-4-1 0,0 3 0 0,3 0 0 0,0 0-8 15,3 1 0-15,2-1 0 0,-2 0 8 0,0 3-8 16,0-1 0-16,0-2 0 0,0 3 0 0,0-3 0 0,0 3 0 15,-3-3 0-15,2 3 0 16,-2-3-29-16,-3 3-11 16,0-3-3-16,0 3 0 0,0 0-142 0,-3-3-29 0</inkml:trace>
  <inkml:trace contextRef="#ctx0" brushRef="#br3" timeOffset="196750.31">16415 10136 2419 0,'0'0'107'0,"0"0"22"0,0 0-103 0,0 0-26 15,0 0 0-15,0 0 0 0,0 0 97 0,0 0 15 0,0 0 2 0,0 0 1 16,0 0-58-16,0 0-11 0,0 0-2 0,0 0-1 16,0 0-27-16,0 0-6 0,9 5-1 0,-9-5 0 15,0 0-9-15,3 3 0 0,-3-3 0 0,8 5 0 16,-5 3-204-16,3-2-40 0</inkml:trace>
  <inkml:trace contextRef="#ctx0" brushRef="#br3" timeOffset="197423.21">16587 10443 921 0,'0'0'82'0,"0"0"-66"15,0 0-16-15,0 0 0 0,0 0 174 0,0 0 31 16,0 0 7-16,0 0 0 0,0 0-60 0,3-3-12 16,-3 3-2-16,0 0-1 0,0 0-33 0,6-5-8 15,-3 3 0-15,-3 2-1 0,6-6-48 0,-6 6-10 16,0 0-1-16,3-5-1 0,3 2 23 0,-6 3 5 15,0 0 1-15,0 0 0 0,0-5-11 0,0 5-1 16,0-5-1-16,0 5 0 0,0 0-15 0,0 0-4 16,-3-8 0-16,0 2 0 0,-3 4-10 0,6 2-2 15,-6 0-1-15,0-3 0 0,0 3 1 0,0 0 0 16,0 0 0-16,6 0 0 0,-3 3-4 0,0-1-1 0,-3 6 0 16,3-2 0-16,-2-1-15 0,2 0 9 0,0 1-9 0,0-1 8 15,3-5-8-15,-3 5 0 16,3 3 0-16,0 0 0 0,0 0 0 0,3 3 0 0,0-6 0 0,-3-5 0 15,0 0 0-15,3 5 0 0,5-2 0 0,-8-3 0 16,6 2 0-16,3-2-17 0,0 0 2 0,3-2 1 16,-3-3 23-16,0 2 5 0,0-2 1 0,3-3 0 15,-3 0-15-15,0 0 0 0,-3 0 0 0,-3 0 0 16,6 0 0-16,-9 3 0 0,0-3 0 0,0 2 0 16,0 6 0-16,0 0 0 0,-3-5 0 0,-3 2 0 0,0 3 0 0,6 0 0 15,0 0 0-15,-12 3 0 0,0 2 0 0,3-2 0 16,0 2 0-16,0 1 0 0,3-1 0 0,-3 3 0 15,6 0 0-15,0 0 0 0,0-3 0 0,0 3 0 16,0-3 0-16,3-5 0 0,0 0 0 0,0 0 0 16,0 0 0-16,6 6 0 0,-6-6 0 0,6 2 0 15,-6-2 0-15,9 3 0 0,0-3 0 16,-3-3 0-16,3 1 0 0,-3-4 0 0,0 1 0 16,0 0 0-16,0-3 0 0,0 2 0 0,-3 1-16 0,3 0 1 15,0 0 0-15,-3 2 0 0,-3 3-5 0,0 0-2 16,0 0 0-16,0 0 0 0,0 0 8 0,0 0 2 15,0 0 0-15,0 0 0 0,-6 0 4 0,-3 3 8 16,0 2-13-16,3 0 5 16,0 0-50-16,0 1-10 0,0-1-1 0,-3 3-833 15,3-3-166-15</inkml:trace>
  <inkml:trace contextRef="#ctx0" brushRef="#br3" timeOffset="199169.46">16025 13086 918 0,'0'0'40'0,"0"0"9"0,0 0-39 0,0 0-10 0,0 0 0 0,0 0 0 16,0 0 94-16,0 0 17 0,0 0 3 0,0 0 1 16,0 0-19-16,0 0-4 0,6-2-1 0,-6 2 0 15,0 0 1-15,3-6 1 0,-3 6 0 0,6-5 0 16,-3 0-5-16,-3 5-2 0,6-8 0 0,-4 3 0 15,-2 5-22-15,6-6-5 0,0 1-1 0,-3 0 0 0,3-3-17 0,0 2-3 16,-3-1-1-16,3 1 0 0,-3-2-13 0,6 0-4 16,-3 0 0-16,0 0 0 0,0 1-6 0,3-1-2 15,0 0 0-15,-3 0 0 16,3-3-34-16,-3 1-7 0,3 4-2 0,2-2 0 0,-2 0 31 0,3 0 0 16,-3 1 0-16,0-1 0 0,-3-3 23 0,0 3 10 15,3 0 3-15,-3 0 0 0,3-2-36 0,-3 2 0 16,0-3 0-16,3 3 0 0,-3-2 0 0,0-1 0 15,-3 0 0-15,3 3 0 0,0-2 0 0,-1-1 0 16,-5 1 0-16,3-1 0 0,-3 1 8 0,-3-4-8 16,1 1 0-16,2 2 0 0,-6 4 8 0,3-1-8 15,3 2 0-15,-3 1 0 0,-3 5 0 0,3-3 0 16,0-2 0-16,-3 2 0 0,-3-2 0 0,0 5 0 16,3 0 0-16,-3 0 0 0,0 0 26 0,0 3-2 15,-3 2 0-15,3 3 0 0,-3 0-24 0,0 0 0 16,1 0 0-16,-1 0 0 0,3 5 16 0,-3 3-1 15,0-3-1-15,3 3 0 0,-3 0-6 0,3 0-8 0,0-3 11 0,3 0-11 16,0 0 8-16,-3 1-8 0,0 4 0 0,4-2 0 16,-4 3 9-16,3-1-9 0,-3 3 0 0,-3 14 9 15,3-4-9-15,0 4 0 0,-3-1 0 0,3-2 0 16,0 0 0-16,0-6 0 0,0 1 0 0,0-4 0 16,0 1 0-16,4-3 0 0,-4 1 0 0,3-1 0 15,-3-3 0-15,3-2 0 0,-3 3 8 0,3 2-8 16,0-3 0-16,3 4 0 0,-3-4 0 0,3 1 0 15,-3 2 0-15,3-5 0 0,0 2 0 0,3-2 0 16,0 0 0-16,-3 0 0 0,0-3 0 0,3-2 0 16,-3-4 0-16,3 1 0 0,0-2 0 0,0-1 0 15,0 0 0-15,0-5 0 0,0 0 0 0,0 0 0 16,0 0 9-16,0 0-9 0,6-5 10 0,0 0-10 0,0-6 10 16,0 1-10-16,3-4 10 0,-3 1-10 0,0-3 8 15,3 0-8-15,0-2 0 0,0 2 0 0,0 0 0 0,2 0 0 16,1 0 0-16,0 3 0 0,-3 0 0 0,3 0 0 15,0 2 0-15,-3 0 0 0,3 4 23 0,-3 1 1 16,0-2 1-16,0 0 0 16,-3 3-41-16,3-3-8 0,-4 5-1 0,4 1-1 0,-9 2 18 15,6 0 8-15,0 2-8 0,-6-2 8 0,0 0 0 0,0 0 0 16,9 3 0-16,-3 0-8 0,-3 2 8 0,3-2 0 16,-6-3 0-16,3 2 0 0,-3-2 0 0,0 0 0 15,0 0 0-15,3 8 0 0,3 0 0 0,-6-2 0 0,0-6 0 16,3 5 0-16,-3 3 0 0,0 2 0 15,0-2 0-15,-3 3 0 0,0-1 0 0,0 1 0 0,3 2 0 16,-3-2 0-16,0-1 0 0,0 4 0 0,0-1 0 16,0-3 0-16,0 4 0 0,0-1 0 15,3 0 0-15,0 0 0 0,-3 1 0 0,3-6 0 0,0 2 8 0,0-2-8 16,3-3 10-16,-3 1-2 0,0-1-8 0,3 0 12 16,0 1-12-16,0-1 0 0,0 0 8 0,3-2-8 15,0-3 0-15,0 0 0 0,-6 0 0 0,9-3 0 16,-3 0 8-16,3 1-8 0,3-3 0 0,-3-1 0 15,3-2 8-15,-4 0-8 0,4 0 0 0,0 0 9 16,-6-2-49-16,3-1-9 0,0 3-3 16,0-2-1259-16</inkml:trace>
  <inkml:trace contextRef="#ctx0" brushRef="#br3" timeOffset="200167.98">16397 13631 1522 0,'0'0'68'0,"0"0"13"0,0 0-65 0,0 0-16 0,0 0 0 0,0 0 0 15,0 0 111-15,0 0 18 0,0 0 4 16,0 0 1-16,6 6-41 0,-6-6-8 0,0 0-1 0,0 0-1 15,6 5-20-15,0-2-4 16,0-3-1-16,0 0 0 0,-1 0-14 0,1-3-2 16,0 0-1-16,3 1 0 0,-3-4-8 0,0 4-1 15,0-1-1-15,3-2 0 0,-3-1-11 0,3 1-1 0,-3-3-1 0,3 0 0 16,0-2-6-16,-3 2 0 0,3-3-1 0,0 1 0 16,-3-1-11-16,2-2 0 0,1 2 9 0,-3-2-9 15,0 0 0-15,3 0 0 0,0 2 0 0,0-2 0 16,-6-1 0-16,0 4 9 0,6 2-1 0,-6-3-8 15,0 1 0-15,0 2 0 0,-3-3 0 0,3 3 0 16,3 3 0-16,-6 0 0 0,0-1 0 0,-3 4 0 16,3-6 10-16,0 8-10 0,-3-3 8 0,-3 1-8 15,6 2 11-15,-6-6-3 0,0 4-8 0,0 2 12 0,-3 2 3 16,3 1 0-16,0 0 0 0,-3-1 0 0,0 1 5 16,0 0 2-16,1 2 0 0,-4 3 0 0,3 0-4 15,0 2-1-15,-3 1 0 0,3-1 0 0,-3 4-5 16,3-1-2-16,-3 3 0 0,0 2 0 0,3 1-2 15,-3 2-8-15,1 0 12 0,-1-2-4 0,3-3 0 16,0 2-8-16,-3-2 12 0,3 2-4 0,-3 4-8 16,3-1 8-16,0-5-8 0,0 2 8 0,0-5-8 0,0-2 0 15,3 2 9-15,0-2-9 0,1 5 24 0,2-3 1 16,0-2 0-16,3-1 0 0,0 1-25 0,3-3 0 16,-3 0 0-16,6-3 0 0,-6-5-11 0,5 5-7 15,4 3-2-15,0-5 0 0,3-1 20 0,-3-2 0 16,3-2 0-16,3 2 0 0,-3-3 0 0,3 3 0 0,-3 0 0 15,3-5 0-15,-4 2 0 0,1-2 0 0,0 0 0 16,0 2 0 0,0 0-86-16,-3 1-14 0,3-4-2 0,0 4-805 0,-3-4-161 0</inkml:trace>
  <inkml:trace contextRef="#ctx0" brushRef="#br3" timeOffset="200761.45">16885 13533 2188 0,'0'0'48'0,"0"0"11"0,0 0 1 0,0 0 1 0,0 0-49 0,0 0-12 16,0 0 0-16,0 0 0 0,0 0 96 0,0 0 17 15,0 0 3-15,0 0 1 0,0 0-85 0,0 0-16 16,0 0-4-16,0 0-1 0,0 0 25 0,0 0 4 0,0 0 2 16,0 0 0-16,0 0-16 0,0 0-3 0,0 0-1 0,0 0 0 15,6-5-22-15,-6 5 0 0,9-5 0 0,-6-3 0 16,-3 3 0-16,0 5 0 0,3-8 0 0,-3 2 0 15,0-2 0-15,-3 6 0 16,0-1 0-16,0 1 0 0,-3-1 56 0,0 3 6 0,0 5 2 0,0-2 0 16,0-1-52-16,0 6-12 0,-3-2 0 0,0 2 0 15,3 2 0-15,0-2 0 0,0 3 0 16,0-3 0-16,0 2 0 0,4 1 0 0,2-3 0 0,-3 2 0 16,-3-2 29-16,6 0 3 0,6 0 1 0,-1-3 0 15,1 1-1-15,-6-6-1 0,9 5 0 0,0-5 0 16,0 3-31-16,-9-3 0 0,12 0 0 0,-3-3 0 15,3 3-45-15,-12 0-15 0,9-3-4 16,0-2 0-16,0-3 78 0,-3 0 15 0,3 0 3 0,-6 0 1 16,3-2-25-16,-6 2-8 0,3 0 0 0,-3-3 0 0,0 3 30 0,-3 0-1 15,3 3 0-15,-3 0 0 0,-3 2-43 0,0 3-9 16,0 0-1-16,0 3-1 0,-3 2 40 0,3 0 8 16,-3 3 1-16,3-2 1 15,0 4-43-15,0-2-9 0,0 0-1 0,3 3-1 0,3-3 29 0,0-3 0 16,3 3 0-16,0-3-962 15,3 3-191-15</inkml:trace>
  <inkml:trace contextRef="#ctx0" brushRef="#br3" timeOffset="214565.45">4595 14769 518 0,'0'0'46'0,"0"0"-37"0,0 0-9 0,0 0 0 16,0 0 100-16,0 0 19 0,0 0 3 0,0 0 1 16,0 0-47-16,0 0-10 0,0 0-2 0,0 0 0 15,0 0 7-15,9 0 1 0,-9 0 0 0,6 0 0 16,-6 0-15-16,3 0-2 0,3 0-1 0,-6 0 0 15,5-3 0-15,1 1 0 0,0-1 0 0,3 3 0 16,-6-3-9-16,3 1-1 0,0-1-1 0,-3-2 0 16,9 2-11-16,-12 1-1 0,9-6-1 0,-3 5 0 15,0-2-6-15,3-1 0 0,-3 1-1 0,3 2 0 16,-3-2-3-16,3 0-1 0,2-3 0 0,-8 3 0 16,6-3-11-16,-3 2-8 0,6-1 12 0,-3 1-12 15,3-2 10-15,-6 3-10 0,6-3 8 0,0 0-8 0,-6 0 14 0,3 0-2 16,3 0-1-16,-3 0 0 0,0-2-11 0,-4 2 0 15,1-3 0-15,3 3 0 0,0 0 0 0,-3-2 0 16,3 2 0-16,3 0 8 0,-6-3-8 16,0 3 0-16,3 0 0 0,-6 1 8 0,3-1-8 0,-3 0 0 15,0 2 0-15,0 1 0 0,-3 0 0 0,0-3 8 16,-3 3 0-16,3 2 0 0,-3-2-8 0,0 2 8 16,0-2-8-16,-3 2 8 0,0-2-8 0,0 5 0 15,-3-3 0-15,0 0-11 0,3 3 11 0,-3-2 0 16,3 2 0-16,-3 2 0 0,3-2 0 0,0 0 0 15,-2 3 0-15,-1 0 0 0,3 2 0 0,0-2 0 16,-3-1 8-16,0 4-8 0,0-1 9 0,0 3-9 0,3-3 12 16,-3 3-12-16,0-3 17 0,0 3-3 0,6 0-1 15,-9 0 0-15,3 3 3 0,3-1 1 16,-2-2 0-16,-1 3 0 0,3 2-1 0,-6 0-1 0,3-2 0 0,0 2 0 16,0 3-3-16,0-3-1 0,0 3 0 0,-3 0 0 15,3-3 17-15,-3 6 3 0,0-1 1 0,1 1 0 16,2-1-32-16,0 1 0 0,-6-1 0 0,9 1 0 15,-9 2 8-15,3-5-8 0,3 2 0 0,-3-2 9 16,3 5-9-16,0-5 0 0,3 0 0 0,-8 0 8 16,5 0 0-16,3-3-8 0,-6 0 12 0,3 3-4 15,3-5 0-15,3 2 0 0,-9-2 0 0,6-1 0 16,3 1-8-16,-3-3 8 0,0 0-8 0,3 2 8 16,0-2 0-16,3-2 0 0,0-6 0 0,-3 7 0 15,3-4-8-15,0-3 0 0,0 0 0 0,0 0 0 0,0 0 0 0,0 0 0 16,0 0 0-16,0 0 0 15,0 0 12-15,0 0 0 0,0 0 0 0,0 0 0 16,0 0-12-16,0 0 0 0,6-3 0 0,-3-2 0 16,-3 5 0-16,6-5 0 0,0 0 0 0,0-1 8 0,-3-2 8 0,9 3 2 15,-9-3 0-15,3 0 0 0,3 0-29 0,3 0-5 16,-6 0-2-16,3 0 0 0,5-2 18 16,-8 2 0-16,3 0 0 0,3-3 0 0,3 3 0 0,-6-2 0 15,3 2 0-15,0-3 0 0,0 3 0 16,3 1 0-16,-6-1 9 0,2 0-9 0,1 0 0 0,0 2 0 15,-3-2 0-15,3 3 0 0,-3 3 0 0,0-4 0 16,0 1 0-16,-3 2 0 0,3 3 0 0,-3-2 0 16,3 2 0-16,-6 0 0 0,-3 0 0 0,6 0 0 0,-6 0 0 15,6 2 0-15,-6-2 0 0,5 3 0 0,1 0 0 16,-6-3 0-16,0 0 0 0,0 0 0 0,6 5 0 0,-3-2 0 16,-3-3 0-16,3 7 0 0,0-1 0 0,-3-1 0 15,0 3 0-15,0 0 0 0,-3-3 0 0,3 3 0 16,-3 0 0-16,0 0 0 0,0 0 0 0,0 0 0 15,-3-3 0-15,1 6 0 0,-1-3 0 16,0 0 0-16,3 0 0 0,-6 0 0 0,3 2 0 0,0-2 0 16,3-3 0-16,0 3 0 0,0-2 0 0,3-1 0 15,-6 3 0-15,3-3 0 0,3 3 0 0,0-8 0 16,-3 5 0-16,3 1 0 0,0-1 0 0,0-5 0 16,0 0 0-16,0 8 0 0,0-3 0 0,0-5 0 15,3 3 0-15,-3-3 0 0,3 8 0 0,-3-8 0 0,0 0 0 16,6 2 0-16,0 4 0 0,0-4 0 0,-6-2 9 15,6 3-9-15,0-3 10 0,0 0-10 0,0 0 10 16,3 0-10-16,-4-3 10 0,1 3-10 0,0 0 11 0,3-2-11 16,0-1 12-16,-6 3-12 15,3 0-73-15,0 0-22 0,-6 0-4 16,6 0-1116-16</inkml:trace>
  <inkml:trace contextRef="#ctx0" brushRef="#br3" timeOffset="-213434.39">5044 14888 878 0,'0'0'39'0,"0"0"8"0,0 0-38 0,0 0-9 0,0 0 0 0,0 0 0 15,0 0 67-15,0 0 11 0,0 0 2 0,0 0 1 16,0 0-4-16,0 0-1 0,0 0 0 0,0 0 0 16,0 0-26-16,0 0-6 0,0 0 0 0,0 0-1 15,0 0 9-15,0 0 1 0,0 0 1 0,0 0 0 16,0 0-9-16,0 0-1 0,0 0-1 0,0 0 0 0,0 0-6 0,0 0-1 15,0 0 0-15,0 0 0 0,0 0-6 0,0 0-2 16,0 0 0-16,0 0 0 0,0 0-5 0,0 0-2 16,0 0 0-16,0 0 0 0,0 0-5 0,0 0 0 15,0 0-1-15,9 0 0 0,-9 0-6 0,0 0-1 16,0 0 0-16,3-3 0 0,3 1 0 0,-6 2 0 16,0 0 0-16,0 0 0 0,0 0 0 0,0 0 0 15,0-5 0-15,0 5 0 0,0 0 2 0,0 0 0 16,-3-3 0-16,0 0 0 0,0 1 6 0,3 2 2 15,0 0 0-15,-3-3 0 0,-3 0-2 0,0 3 0 16,6 0 0-16,0 0 0 0,-3 3-2 0,-3 0-1 16,0-1 0-16,0 1 0 0,3 0-1 0,0 2-1 15,-3-3 0-15,3 4 0 0,1-1-1 0,2 0 0 16,-6-2 0-16,0 2 0 0,6 1 0 0,-3-1 0 0,0 0 0 0,0-2 0 16,3-3-2-16,0 5-8 0,0-5 12 0,0 0-4 15,0 0 0-15,0 8-8 0,0-8 12 0,0 0-4 16,0 0-8-16,0 0 8 0,0 0-8 0,0 0 8 15,0 0 0-15,6 3-8 0,-6-3 12 0,6 0-4 16,3 0-8-16,-1 0 8 0,-8 0-8 0,0 0 8 16,6-3-8-16,-3-2 8 0,3-1-8 0,0 4 8 15,-6 2-8-15,3-5 0 0,3-1 0 0,-6 6 8 16,0-5-8-16,0 2 0 0,3 1 9 0,-3 2-9 16,0 0 0-16,0 0 8 0,0 0-8 0,0 0 0 15,0 0 0-15,0 0 0 0,0 0 0 0,0 0 0 16,0 0 0-16,-6 2 0 0,0 1 0 0,-3 2 0 15,9-5 0-15,-6 6 8 0,0-4-8 0,0 3 0 16,6-5 0-16,-2 6-13 0,-4-1 1 0,6-5 1 0,0 0 19 0,0 0 3 16,0 0 1-16,0 0 0 0,0 0-12 0,0 0 0 15,0 8 0-15,0-8 0 0,0 0 8 0,0 0-8 16,0 0 0-16,0 0 8 0,0 0-8 0,6 3 0 16,-1-3 0-16,1 0 8 0,0 0-8 0,-6 0 8 15,6-3-8-15,0 0 8 0,0 1-8 0,0-4 0 16,-3 4 9-16,-3 2-9 0,0 0 0 0,6-6 9 15,-6 1-9-15,0 5 0 0,0-8 9 0,0 8-9 16,0 0 0-16,0 0 9 0,0-5-9 0,0 5 0 16,0 0 0-16,0 0 0 0,-6 0 0 0,6 0 0 15,-6-3 0-15,6 3 0 0,-6 0 0 0,6 0 0 0,-3 3 0 0,-6 2 0 16,9-5 0-16,-3 3 0 0,3-3 0 0,0 0 0 16,0 0 0-16,0 0 0 0,-3 5 0 0,3-5 0 15,0 0 0-15,0 0 0 0,0 0 0 0,0 0 0 16,0 0 0-16,0 0 0 0,0 0 0 0,0 0 0 15,0 0 0-15,0 0 0 0,0 0 0 16,0 0 0-16,0 0 0 0,0 0 0 16,6 0 0-16,3 0 0 0,-9 0 0 0,3-2 0 0,0-1 0 0,3 0 0 15,3-2 0-15,-6 2 0 0,-3 3 0 0,0-5 0 16,0 5 0-16,0-5 0 0,0 5 8 0,0 0-8 16,0-6 0-16,0 6 0 0,0 0 9 0,0 0-9 15,-9 3 0-15,3 0 0 0,0-1 0 0,3 1 0 16,-9 0 0-16,6 2 0 0,0 0 0 0,6-5-8 15,-5 3 8-15,5-3 0 0,0 5 0 0,-6 0 0 16,6-5 0-16,0 0 0 0,0 0 0 0,0 0 0 0,0 0 0 0,0 0 0 16,0 0 0-16,8 0 0 15,1 3-79-15,-3-3-17 0,6 0-3 0</inkml:trace>
  <inkml:trace contextRef="#ctx0" brushRef="#br3" timeOffset="-212536.91">5145 15036 172 0,'0'0'16'0,"0"0"-16"15,0 0 0-15,0 0 0 0,0 0 165 0,0 0 31 16,0 0 5-16,0 0 2 0,0 0-79 0,0 0-16 16,0 0-4-16,0 0 0 0,0 0-35 0,0 0-7 15,0 0-2-15,0 0 0 0,0 0 15 0,0 0 2 16,0 0 1-16,0 0 0 0,0 0-7 0,0 0-2 0,0 0 0 0,0 0 0 16,6-5-22-16,0 2-5 0,0-2-1 0,-3 0 0 15,3 2 3-15,0-2 1 0,-3 0 0 16,3 2 0-16,0-2-10 0,3-3-3 0,-3 2 0 0,3-2 0 15,-3 0-12-15,3-2-2 0,0 2-1 0,3-3 0 16,-1 1-8-16,1-1-1 16,3-2-8-16,-3 2 12 0,-3 1-12 0,6-1 11 0,-3 1-11 0,3-1 10 15,-3-2-10-15,0-3 0 0,2 0 9 0,-2 3-9 16,3 0 0-16,-3-1 0 0,0 4 0 0,0-3 8 16,-3 2-8-16,3 0 0 0,-6 3 8 0,0 1-8 15,0 1 0-15,-3 1 0 0,0 0 0 0,-3 5 0 16,6-8 9-16,-6 8-9 0,0 0 12 0,0 0-12 15,0 0 23-15,0 0-3 0,0 0 0 0,0 0 0 16,0 0 1-16,0 0 0 0,0 0 0 0,0 0 0 0,0 0-13 16,0 0-8-16,0 0 8 0,0 0-8 0,0 8 13 0,-6 0-1 15,3 0-1-15,-3 2 0 16,0 1 24-16,0 2 5 0,3 3 0 0,-6-3 1 0,0 3-32 16,0 0-9-16,0 0 0 0,0 2 0 0,3 1 18 0,-6-3-1 15,3-1 0-15,0 4 0 0,3 0-7 0,0-4-2 16,1-1 0-16,-4 1 0 0,6-1-8 0,0-4 0 15,0 1 9-15,0 2-9 0,0-5 0 16,3 0 9-16,0 0-9 0,3-3 0 0,-3-5 0 0,0 0 0 16,0 0 0-16,0 8 0 0,0-8 12 0,0 0-2 15,0 0 0-15,0 0 0 0,6 3-10 0,-6-3-14 16,12 2 3-16,-12-2 1 16,0 0-107-16,3 0-22 0,-3 0-4 0</inkml:trace>
  <inkml:trace contextRef="#ctx0" brushRef="#br3" timeOffset="-210982.61">6387 14698 518 0,'0'0'46'0,"0"0"-37"0,0 0-9 16,0 0 0-16,0 0 106 0,0 0 19 0,0 0 4 0,0 0 1 15,0 0-26-15,0 0-6 0,0 0-1 0,0 0 0 16,0 0-53-16,0 0-12 0,0 0-1 0,0 0-1 16,0 0 29-16,0 0 5 0,0 0 2 0,0 0 0 15,0 0-21-15,11 2-4 0,-11-2-1 0,9 0 0 0,0-2-3 0,0 2-1 16,0-3 0-16,0-2 0 0,0 2-5 0,-3-2-2 16,3-1 0-16,0 1 0 0,0-3-8 0,0 3-1 15,6-3-1-15,-9-3 0 0,5 3-19 0,-2-2 10 16,0 2-10-16,3 0 8 0,0-3-8 0,0 1 0 15,0-3 9-15,0 2-9 0,-3 0 0 0,3-2 0 16,-6 0 0-16,3 0-12 0,0 0 20 0,-4-1 4 16,1 1 1-16,-3 0 0 0,-3-3-13 0,3 5 9 15,-3 1-9-15,0-1 8 0,-6 3-8 0,3 3 0 16,-3 0 9-16,1 2-9 0,-1-2 12 0,-3 5-1 16,-3 0-1-16,3 2 0 0,-3 1 16 0,3 0 3 15,-3 5 1-15,0 0 0 0,3 0-10 0,-3-1-3 16,-3 7 0-16,4-1 0 0,-4 3-5 0,3 0-2 0,-3 0 0 15,3 2 0-15,-6 1 2 0,3-1 0 16,-3 3 0-16,1 3 0 0,-1 0 2 0,-3 0 1 16,0 2 0-16,3 3 0 0,-6 0 1 0,9-2 0 0,1-1 0 0,-1 3 0 15,0-2-1-15,0-1 0 0,0-2 0 0,0 0 0 16,6 0-15-16,0-3 9 0,0-3-9 0,0-2 8 16,3 0 4-16,1-3 1 0,2 1 0 0,0-4 0 15,0-2-13-15,0 0 0 0,0-3-12 0,3-5 12 16,0 0 0-16,0 0 0 0,0 0 12 0,0 0-3 15,0 0-1-15,6-2-8 0,0-1 12 0,2-5-4 16,4 0 3-16,0-2 0 0,0-4 0 0,0-1 0 16,3-1-11-16,-3 0 0 0,3 0 0 0,3-3 0 15,-1 1 0-15,1 2 0 0,0 0 0 0,0 3 0 0,-3 2 0 0,0 1 0 16,-6 2 0-16,3 0 0 0,-6 3 0 0,3 2 0 16,-4 0 0-16,-5 3 0 0,0 0 0 15,9 6 0-15,-9-6-8 0,6 7 8 0,-6 4 0 16,3-3 0-16,-3 3 0 0,0-1 8 0,-3 1-8 15,3-1 0-15,-3 4 0 0,0-4-11 16,3 3 11-16,-6-2 0 0,1 0 0 0,2-1 0 0,0 1 0 0,0-3 0 16,0 2 0-16,0-2 8 0,-3 0-8 0,6 0 0 15,-3-3 0-15,3 3 0 0,0-2 0 0,0-6 0 16,0 0 0-16,0 5 0 0,6 3 0 0,-6-8 0 16,0 0 0-16,6 2 0 0,3 1 11 0,-1-3-3 15,-2 0 0-15,3 0 0 16,0-3-82-16,0 1-17 0,0 2-3 15</inkml:trace>
  <inkml:trace contextRef="#ctx0" brushRef="#br3" timeOffset="-209986.09">6696 14830 1026 0,'0'0'45'0,"0"0"10"0,0 0-44 0,0 0-11 0,0 0 0 0,0 0 0 16,0 0 95-16,0 0 17 0,0 0 3 0,0 0 1 0,0 0-11 15,0 0-1-15,-6 5-1 0,6-5 0 0,0 0-27 16,0 0-4-16,0 0-2 0,0 0 0 15,-3 5-27-15,3-5-6 0,0 0-1 0,0 0 0 0,0 0-14 0,0 6-3 16,0-6-1-16,0 0 0 0,0 0-9 0,0 0-1 16,0 0-8-16,0 0 12 0,0 0-1 0,0 0-1 15,0 0 0-15,0 0 0 0,0 0-10 0,0 0 0 16,0 0 9-16,0 0-9 0,0 0 0 0,0 0 0 16,0 0 0-16,0 0 8 0,3 0 0 0,-3 0 0 15,6-3 0-15,-6 3 0 0,0 0-8 0,0 0 8 16,0 0-8-16,0 0 8 0,0 0-8 0,0 0 0 15,0 0 0-15,0 0 0 0,0 0 0 0,0 0 0 0,0 0 0 0,0 0 0 16,-6 3 0-16,3 5 0 0,-3-3 0 0,6-5 0 16,-3 5 0-16,0 1 8 0,0 2 0 0,3-8 0 15,0 0-8-15,-3 5 11 0,3-5-11 0,0 0 12 16,0 0-12-16,0 0 0 0,0 0 9 0,0 0-9 16,0 0 8-16,0 0-8 0,0 0 8 0,0 0-8 15,0 0 10-15,0 0-2 16,9 0-8-16,-9 0 12 0,6-5-12 0,0 2 11 0,3 0-11 0,-3-2 10 15,-3 0 1-15,-3-1 0 0,0 6 0 0,0 0 0 16,3-2-11-16,-3 2 0 0,-3-6 0 0,3 6 0 16,3-5 0-16,-3 5 0 0,0 0 0 0,0 0 0 15,0 0 0-15,0 0 0 0,0 0 0 0,-6 0 0 16,0 3 0-16,0-3 0 0,6 0 0 0,0 0 0 16,-9 5 0-16,9-5-9 0,0 0 9 0,0 0 0 0,-6 5 0 0,6-5 0 15,0 0 0-15,0 0 0 0,0 0 11 0,0 0-11 16,0 0 12-16,0 0-12 15,0 0-158-15,0 0-38 0</inkml:trace>
  <inkml:trace contextRef="#ctx0" brushRef="#br3" timeOffset="-208532.65">6860 14867 288 0,'0'0'25'0,"0"0"-25"0,0 0 0 0,0 0 0 15,0 0 176-15,0 0 31 0,0 0 5 0,0 0 2 16,0-3-90-16,0 3-19 0,0-5-3 0,0 5-1 15,3-8-23-15,0 3-5 0,0-1-1 0,0 1 0 16,3 0-12-16,-3 0-4 0,3-1 0 0,0 1 0 16,0-3-12-16,0 5-2 0,-1 1-1 0,1-3 0 15,3-1-9-15,-3 1-1 0,3 0-1 0,-3-1 0 16,0 4-10-16,3-4-3 0,0 4 0 0,0-1 0 16,-3 6-5-16,3-3-2 0,0 0 0 0,-3 0 0 15,0 2-10-15,0 4 10 0,-3-4-10 0,3 4 10 16,-6 2 3-16,2-3 1 0,-2 3 0 0,0-3 0 15,-2 3 2-15,-1 3 1 0,0-1 0 0,0 1 0 16,-6 2-3-16,0 0-1 0,3 0 0 0,-3 1 0 0,0 2-4 0,-3-3-1 16,3 0 0-16,-3 3 0 0,0-3-8 0,3 0 10 15,-3-2-10-15,1 2 10 0,-1-2-10 0,0-1 8 16,0 1-8-16,3-3 8 0,0 0-8 0,0 0 0 16,0 2 0-16,0-4 8 0,3-1 0 0,0-2-8 15,-3-1 12-15,6 3-4 0,0-2-8 0,3-3 0 16,0 0 9-16,0 0-9 0,0 0 8 0,0 0-8 15,0 0 8-15,0 0-8 0,0 0 8 0,0 0-8 16,3-8 8-16,0 0-8 0,0 0 0 0,3 3 0 16,-3-3 0-16,3 3 0 0,-6 5 0 15,3-5 0-15,-3 5 0 0,9-6 0 0,-3 4 0 0,-6 2 9 16,0 0-9-16,0 0 0 0,9-6 0 0,-9 6 0 16,0 0-10-16,6 0 10 0,3 3 0 0,-9-3 0 15,0 0 0-15,6 3 0 0,-6-3 0 0,6 5 0 0,0 0 0 16,0 0 0-16,-6-5 13 0,3 6 1 0,3-1 0 15,0 0 0-15,-6-5 3 0,6 6 1 0,-1-4 0 0,4 1 0 16,0 0-5-16,-3-1-1 0,3 1 0 0,-3-1 0 16,3-2-2-16,3 0-1 0,-3 0 0 0,3 0 0 15,-3-2-9-15,3 2 10 0,0 0-10 0,-1 0 10 16,-2 0-62 0,3 0-12-16,0 0-2 0</inkml:trace>
  <inkml:trace contextRef="#ctx0" brushRef="#br3" timeOffset="-206500.97">11673 14721 986 0,'0'0'44'0,"0"0"8"0,0 0-41 0,0 0-11 0,0 0 0 0,0 0 0 16,0 0 91-16,0 0 16 0,0 0 3 0,0 0 1 16,0 0-35-16,0 0-6 0,0 0-2 0,0 0 0 15,0 0-8-15,0 0-1 0,0 0-1 0,0 0 0 16,0 0 4-16,9 0 1 0,-3 0 0 0,-6 0 0 16,6-2-9-16,-6 2-2 0,3-3 0 0,3-2 0 15,0 2-12-15,0 1-4 0,3-4 0 0,-3 1 0 16,2 2 1-16,1-2 0 0,0 0 0 0,3-1 0 15,-3 1-21-15,6-3-4 0,-6 3 0 0,3-3-1 16,0 3-11-16,0-3 12 0,0 2-12 0,-1-1 12 0,-2-1-4 16,3 2-8-16,-3-2 12 0,3 0-4 0,-3 3-8 0,0-3 8 15,0 0-8-15,0 0 8 0,-3 0 0 0,3 0 0 16,-3 1 0-16,0-1 0 0,-3 0-8 0,0 2 0 16,3-2 0-16,-3 0 0 0,-3 1 18 0,3-1 2 15,-3 0 0-15,0 2 0 0,0-2-20 0,0 0 0 16,0 1 0-16,-3-1 0 0,3 2 0 0,-3-2 0 15,3 0 0-15,-3 3-9 0,0-3 9 0,-3 3 0 16,3 0 8-16,0-1-8 0,0 1 0 0,-3 0 0 16,3 2 0-16,-3-2 0 0,0 2 11 0,0-2-3 15,0 2 0-15,0 1 0 0,3 2-8 0,-6 0 0 16,3-3 0-16,0 3 0 0,-3 0 0 0,3 3-14 16,0-3 3-16,0 2 1 0,0-2 10 0,-2 3 8 0,2 0-8 15,0-1 11-15,-3 1-11 0,0 2 0 16,0 0 0-16,0 1 0 0,0-1 0 0,3 3 0 15,-3-3 0-15,0 3 0 0,0 0 8 0,0 3 0 0,0-6 0 0,0 6 0 16,1-1 0-16,2 1 0 0,0-1 0 0,0 4 0 16,-3-4 1-16,0 6 0 0,0-3 0 0,3 0 0 15,-6 1-9-15,3-1 0 0,0 3 0 0,0-3 0 16,0 3 29-16,0 0 4 0,0 0 1 0,1 0 0 16,-1 2-34-16,0 1 0 0,3-4 0 0,-3 7 0 15,3-4 0-15,0-2 0 0,0 3 0 0,0-4 0 16,0 1 0-16,0 3 0 0,0-6 12 0,3 3-12 15,-3 0 11-15,3-3-11 0,0 0 10 0,0 0-10 16,-3-2 10-16,0 2-10 0,3-2 10 0,-3-1-10 0,3 4 8 0,-3-4-8 16,4 3 0-16,-4-2 9 0,0 0-9 0,3-1 0 15,0-2 9-15,-3 0-9 0,3 3 0 16,0-3 9-16,0-3-9 0,0 0 0 16,3 0 9-16,-3-2-9 0,3-3 0 0,0 0 9 15,0 0-9-15,0 0 0 0,0 0 9 0,0 0-9 16,0 0 8-16,0 0-8 0,0 0 10 0,0 0-10 0,0 0 9 0,0 0-9 15,0 0 8-15,0 0-8 0,6-5 0 0,0-3 8 16,-3 0-8-16,3 0 0 0,0 0 0 0,0 0 0 16,2-2 8-16,-2 2-8 0,3-3 0 0,3 0 0 15,-3 1 0-15,3-3 8 0,0-1-8 0,-3 4 0 0,6-3 0 16,-3-1 0-16,3 1 0 0,-1 0 0 16,1 0 0-16,0 2 0 0,-3-2 0 0,3 2 0 0,-6 3 0 0,3-2 0 15,0 4 0-15,0-1 0 0,-3 1 0 0,0 1 0 16,-1 2 0-16,1 1 0 0,-3 2 0 0,0-3 0 15,0 3 0-15,0 3 0 0,-6-3 0 0,0 0 0 16,0 0 0-16,9 2 0 0,-9-2 0 0,0 0 0 16,3 6 0-16,3-1 0 0,-3 3 0 15,0 0 0-15,-3 0 0 0,-3-3 0 16,3 6 0-16,-3-3 0 0,-3-1 0 0,3 1 0 0,0 3 0 0,-3-3 0 16,3 3 0-16,-3-1 0 0,-3-2 0 0,3 3 0 15,0-3 0-15,1 2 0 0,-1-2 0 0,0 0 0 16,3 3 8-16,-3-3-8 0,3-1 0 0,3 1 8 15,-3 0-8-15,3-2 10 0,0-1-10 0,0 0 10 16,0 3-10-16,0-8 8 0,3 5-8 0,0-2 8 16,-3-3-8-16,6 5 0 0,0-2 9 0,0 0-9 0,2-1 8 15,-2-2-8-15,3 3 8 0,0-3-8 0,0 0 9 16,3 0-9-16,-3-3 12 0,3 1-12 0,-3-1 10 16,0 3-10-16,3-3 8 0,-3 3-8 15,0-2-42-15,0 2-14 0,-1-3-2 16,4 0-856-16,-3 3-171 0</inkml:trace>
  <inkml:trace contextRef="#ctx0" brushRef="#br3" timeOffset="-205781.23">12096 14901 172 0,'0'0'8'0,"0"0"1"0,0 0-9 0,0 0 0 0,0 0 0 0,0 0 0 15,0 0 232-15,0 0 44 0,0 0 8 0,0 0 3 16,0 0-134-16,0 0-26 0,0 0-6 0,0 0-1 0,0 0-18 0,0 0-4 16,0 0-1-16,0 0 0 15,0 0-29-15,0 0-5 0,0 0-2 0,0 0 0 16,0 0-17-16,0 0-3 0,0 0-1 0,0 0 0 0,0 0-13 0,0 0-3 15,0 0-1-15,0 0 0 0,0 0-8 0,0 0-2 16,0 0 0-16,0 0 0 0,0 0-1 0,0 0 0 16,6 3 0-16,0-3 0 0,-6 0-4 0,5-3-8 15,1 1 11-15,0-4-11 0,-6 6 16 0,6-2-4 16,-3-1-1-16,0-2 0 0,0 0-11 0,-3 5 0 16,3-3 0-16,-3 3 0 0,0 0 0 0,0 0 0 15,0 0 0-15,0 0 0 0,-6-3 0 0,0 3 0 16,0 0 0-16,0 3 0 0,-2 0 0 0,2 2 0 15,0 0 0-15,3 0 0 0,-3 1 0 0,0-1 0 16,3 0 0-16,0 1 0 0,0-1 0 0,0 0 0 16,3-5 0-16,0 0 0 0,0 0 0 0,0 0 0 15,0 0 8-15,6 8-8 0,-6-8 0 0,6 3 0 0,-6-3 9 0,9 0-9 16,-3-3 8-16,3 0-8 0,-1 3 10 0,-2-5-10 16,0 3 8-16,-3-4-8 0,3 4 0 0,-3-4 9 15,0 1-9-15,0 2 8 0,0-2-8 0,-3 5 8 16,0 0-8-16,0 0 0 0,0 0 0 0,0 0 0 15,0 0 0-15,0 0 0 0,0 0 0 0,0 0 0 16,0 0 0-16,0 0 0 0,-3 3 0 0,3-3 0 16,-6 2 0-16,0 4 0 0,6-6 0 0,-3 5 0 15,3-5 0-15,0 0 0 0,0 0 0 0,0 0 0 16,0 5 0-16,0-5 0 0,0 0 0 0,0 0-788 16,0 0-151-16</inkml:trace>
  <inkml:trace contextRef="#ctx0" brushRef="#br3" timeOffset="-204087.03">12364 14978 230 0,'0'0'20'0,"0"0"-20"0,0 0 0 0,0 0 0 16,0 0 221-16,0 0 40 15,0 0 8-15,0 0 2 0,0 0-139 0,0 0-28 0,0 0-6 0,0 0-1 16,0 0-21-16,5 0-5 0,-5 0-1 0,6-3 0 16,0 1-5-16,3-1-1 0,-3 0 0 0,0 1 0 15,3-3-4-15,-3-1-2 0,3 1 0 0,0-3 0 16,-3 3-37-16,3-3-7 0,3-3-2 0,-3 3 0 16,3-2 4-16,-3 2 1 0,5-5 0 0,-2 5 0 15,0-3-7-15,0 0-2 0,0 1 0 0,0-1 0 16,-3 3-8-16,3-2 8 0,-6-1-8 0,3 1 8 15,-3-4 0-15,0 6-8 0,-6-2 12 0,3 2-4 16,-3 0-8-16,3 3 0 0,-6-1 9 0,3 6-9 16,-3-5 17-16,-3 2-1 0,-3 3 0 0,0 0 0 15,-3 0-16-15,0 6 10 0,3-4-10 0,-3 4 8 16,-3 4 5-16,3-2 1 0,0 0 0 0,0 0 0 16,1 3-5-16,2-1-1 0,-3 1 0 0,3-1 0 15,-3 4-8-15,3-1 10 0,0 3-10 0,0-3 10 16,-3 5-10-16,0 1 8 0,0 2-8 0,-2-2 8 0,2-1 0 0,-3 3-8 15,0-2 12-15,0 2-4 0,-3 0 0 0,3-2 0 16,0 2 0-16,3 0 0 0,-2 0 5 0,5-2 1 16,0-1 0-16,0-2 0 0,3 3-14 0,-3-3 0 15,6-3-9-15,-3 0 9 0,3-2 0 0,0-3 0 16,0-1 0-16,3 1 0 0,0-8 0 0,0 0 10 16,0 0-10-16,0 0 8 0,0 0-8 0,0 0 12 15,0 0-12-15,0 0 12 0,0 0-4 0,6-5 0 16,0-3 0-16,0 0 0 0,0-2-8 0,3-1 0 0,0 0 9 15,0-2-9-15,3 3 0 0,-1-1 0 16,4 1 0-16,-3-1 8 0,0 0-8 0,0 1 0 16,0 4 0-16,0-1 0 0,-3-1 0 0,3 2 0 0,-3 1 0 15,0 0 0-15,-4-1 0 0,4 4 0 0,0-1 0 16,-3 3 0-16,-6 0 0 0,9 0 0 0,-9 0 0 16,6 3 0-16,-6-3 0 0,6 8 0 0,-3-3 0 15,3 0 0-15,-6 3 0 0,0-8 0 0,3 6 0 0,-3 1 0 16,-3-1 0-16,3 2 0 0,0 2 0 0,-3-2 0 15,0 0 0-15,0-3 0 0,-3 6 0 16,3-3 0-16,-3 0 0 0,0 0 0 0,0-3 0 16,-3 3 0-16,3 0 0 0,-2 0 0 0,-1-5 0 0,3 2 0 15,-3-2 0-15,3 2 0 0,0-5 0 0,0 2 0 16,-3-2 0-16,9 0 8 0,0 0-8 16,-3 0 0-16,3 0 0 0,-3-2 0 0,3-3 0 15,0-1 8-15,0 6-8 0,6-5 0 0,-3 0 0 0,3-1 0 16,0 4 0-16,0-4 0 0,0 1 0 0,0 0 0 15,-3 2 0-15,3-2 0 0,-6 5 0 0,0 0 0 16,0 0 0-16,6 0 0 0,-6 0 0 0,6 0 0 16,-6 0 0-16,5 5 0 0,1-2 0 0,-6-3 0 15,6 5 0-15,-3 3 0 0,-3-8 0 0,6 5 0 0,-3 1 0 0,-3-6 0 16,0 0 0-16,3 8 0 0,-3-8 0 0,6 5 9 16,-3 0-9-16,-3-5 0 0,6 5 11 0,-6-5-11 15,3 8 10-15,-3-8-10 0,9 3 10 0,-9-3-10 16,6 3 10-16,3-1-10 0,-3 1 12 0,3 0-4 15,-9-3-8-15,6-3 12 0,3 3-12 0,0 0 9 16,-3 0-9-16,0 0-852 0,-6 0-175 16</inkml:trace>
  <inkml:trace contextRef="#ctx0" brushRef="#br3" timeOffset="-202618.19">13727 14663 230 0,'0'0'20'0,"0"0"-20"0,0 0 0 0,0 0 0 0,0 0 154 0,0 0 26 16,0 0 6-16,0 0 1 15,0 0-89-15,0 0-18 0,0 0-3 0,0 0-1 16,0 0-4-16,3-2-2 0,-3 2 0 0,3-3 0 0,-3 3-6 0,6 0-2 16,-6 0 0-16,3-5 0 15,3 2-8-15,-3 3-2 0,3-3 0 0,0 1 0 16,-1-4-4-16,1 4-2 0,-3-4 0 0,3 1 0 0,3 3-14 0,0-4-2 16,0-2-1-16,0 0 0 0,0 3-9 0,3-3-3 15,0 0 0-15,0-2 0 0,3 2-4 0,-4-3-1 16,4 1 0-16,-3-1 0 0,3 0 0 0,-6-2 0 15,3 3 0-15,-3-1 0 0,3 0-12 0,-3-2 9 16,3 3-9-16,-3-1 8 0,0-2 0 0,-1 0 0 0,1 2 0 0,-3-2 0 16,0-1-8-16,-3 1 12 0,0 0-12 15,0 0 12-15,-3 0-12 0,0 2 0 0,-3 0 0 0,0 6 0 16,-3-3 12-16,3 3-2 0,-3 0-1 0,0 2 0 16,-2-2-9-16,-1 5 0 0,-3-3-12 0,3 3 12 15,0 3 0-15,3-1 13 0,-3 4 0 0,0-1 0 16,0 0-13-16,-3 3 11 0,3 5-11 0,-3-2 10 15,3-3-10-15,-3 5 12 0,4 0-12 0,-4 3 12 16,3 0-12-16,-3 3 10 0,0-1-10 16,-3 1 10-16,3 2-10 0,-3 0 12 0,0 0-12 0,0 3 12 15,1 0 0-15,-4 0 1 0,3-1 0 0,-3 1 0 16,3 3-1-16,-3-1 0 0,0 1 0 0,1-1 0 16,2 0-4-16,0 1-8 0,3-3 11 0,0-3-11 15,0 0 0-15,3-2 0 0,0-1 0 0,3 1 0 16,0-3 13-16,-3-1-4 0,3-1-1 0,3-4 0 0,3 3-8 0,-3-5 0 15,3 3 0-15,0-3 8 0,0-8-8 0,-3 5 0 16,3-5 9-16,0 0-9 0,0 0 0 0,0 0 0 16,0 0 0-16,0 0-12 0,0 0 36 0,0 0 6 15,0 0 2-15,0 0 0 0,0 0-32 0,3-5 0 16,3-6 0-16,0 3 0 0,0 0 0 0,3-2 0 16,0 2 0-16,0-5 0 0,0 2 0 0,0 1 0 15,3-1-11-15,0-2 11 0,0-1 0 0,0 4 0 16,2-3 0-16,-2 2 0 0,-3 0 0 0,3 4 0 15,0-4 10-15,-3 3-10 0,0 0 0 16,3 0 0-16,-3 0 0 0,0 0 0 0,0 3 0 0,0 0 0 16,-3-1-10-16,2 1 10 0,-2 0 0 0,3 2 0 15,-3-2 0-15,0 2 0 0,0 1 0 0,0-1 0 16,0 0 0-16,3 3 0 0,-9 0 0 0,3-2 0 16,-3 2 0-16,6 0 0 0,-6 0 0 0,0 0 0 0,0 0 0 0,6 2 0 15,-6-2 0-15,0 6 0 0,3 2 0 0,-3-3 8 16,-3 0-8-16,3 0 0 0,0 3 0 0,-3-2 0 15,0-1 0-15,0 3 0 0,3-3-11 0,-3 0 11 16,3 1 0-16,-3-1 0 0,0 3 0 0,0-3 8 16,0 3-8-16,0-3 0 0,0 3-8 0,0-2 8 15,0 2 0-15,0-3 0 0,0 3 0 0,0 0 0 16,-3-3 0-16,3 3 0 0,0 0 0 0,0 0 8 16,0 0-8-16,0-3 0 0,-2 3-8 0,2-3 8 15,0 3 0-15,0-2 0 0,0-1 0 0,0 3 0 0,3-3 0 16,-3 0 8-16,0 3-8 0,3-8 11 15,0 6-11-15,0-1 0 0,0 0 0 0,0-5-11 16,0 6 11-16,0-6 0 0,0 0 0 0,3 7 0 0,3-1 0 16,-6-6 0-16,3 5 0 0,-3-5 0 15,6 3 8-15,-1-1-8 0,-5-2 8 0,9 3-8 16,-3 0 10-16,3-3-2 0,0-3-8 0,-3 3 12 0,0-3-1 0,3 3-1 16,0-2 0-16,0-1 0 0,0 3-10 0,0-3 0 15,-3 1 0-15,3-1 0 16,3 0-196-16,-6 1-34 0,5-6-7 0,-11 8-2 0</inkml:trace>
  <inkml:trace contextRef="#ctx0" brushRef="#br3" timeOffset="-201811.64">14001 14997 172 0,'0'0'16'0,"0"0"-16"16,0 0 0-16,0 0 0 0,0 0 277 0,0 0 53 0,0 0 10 0,0 0 3 16,0 0-199-16,0 0-40 0,0 0-8 0,0 0-2 15,0 0-19-15,0 0-4 0,0 0-1 0,0 0 0 16,0 0-3-16,0 0-1 0,0 0 0 0,0 0 0 15,6 0-30-15,-6 0-7 0,9 0-1 0,-1-3 0 16,-2 0-10-16,0 1-2 0,0-4-1 0,0 4 0 16,0-4-15-16,0 4 11 0,-3-4-11 0,-3 6 10 15,3-5-10-15,0 3 0 0,-3-4 9 0,0 4-9 16,0 2 9-16,-3-3-9 0,-6 3 12 0,3 0-12 16,0 0 35-16,-3 3 0 0,-3 2 0 0,1 0 0 15,2 0-5-15,-3 1-1 0,0 2 0 0,3-3 0 16,0 3-9-16,3 0-3 0,0-3 0 0,3 3 0 0,0-3-9 15,3-5-8-15,0 0 9 0,3 8-9 16,0-2 8-16,-3-6-8 0,6 2 0 0,3-2 0 16,0 0 13-16,3 0-3 0,0 0-1 0,0-2 0 15,2-4-9-15,1 4 0 0,0-4 0 0,-3 1 0 16,0 0 0-16,-3-3 0 0,0 3 8 0,-3 2-8 0,0-2 0 0,-6 5 8 16,0 0-8-16,-3-6 0 0,0 4 0 0,-3-1 8 15,-6 0-8-15,0 6 0 0,0 0 0 0,-3-1 0 16,0 1 0-16,1 2 0 0,2 1 0 0,0-4 0 15,0 4 0-15,3-1 8 0,0-3-8 0,9-2 8 16,0 0-8-16,0 0 8 0,3 6-8 0,6-4 0 16,3-2 9-16,3-2-9 15,2-1-24-15,4 0-8 0,3-2-3 0</inkml:trace>
  <inkml:trace contextRef="#ctx0" brushRef="#br3" timeOffset="-200599.54">14179 15187 1072 0,'0'0'48'0,"0"0"9"0,0 0-45 0,0 0-12 0,0 0 0 0,0 0 0 16,0 0 94-16,0 0 17 0,0 0 3 0,0 0 1 15,0 0-29-15,0 0-6 0,3-5 0 0,-3 5-1 16,6-3-17-16,0-2-3 0,0 0-1 0,0-1 0 16,-3 1-12-16,6 0-2 0,-3-3-1 0,0 2 0 15,3 1-5-15,0-3-1 0,-3 3 0 0,0-3 0 16,3 3-8-16,-1-3-1 0,1 0-1 0,0 0 0 16,-3 0-3-16,3 0-1 0,0 0 0 0,0 0 0 15,0 0-8-15,0-2-2 0,3 2 0 0,0 0 0 16,-3 0-2-16,0 0-1 0,0 3 0 0,-1-3 0 15,-2 2-10-15,0-2 8 0,0 3-8 0,3 2 8 16,-3 1-8-16,-3-1 0 0,-3 3 9 0,0 0-9 16,0 0 0-16,0 0 0 0,0 0 0 0,0 0 8 15,0 0-8-15,3 8 8 0,-3 0-8 0,0 3 8 16,0-6 2-16,0 3 1 0,-3 0 0 0,0 0 0 0,-3 0 1 0,3 2 1 16,-6-2 0-16,6 3 0 0,-6-3 7 0,0 2 0 15,1 1 1-15,2-1 0 0,0-2-21 0,-3 3 0 16,3-3 0-16,0 0 0 0,0-3 0 0,3 3 0 15,0-3 0-15,3-5 8 0,0 0-8 0,0 0 0 16,0 0 0-16,0 0 0 0,0 0 8 0,0 0-8 16,0 0 10-16,0 0-10 0,6-2 8 0,0-1-8 15,0 0 0-15,0-2 9 0,3-3-9 0,0 0 0 16,0 0 0-16,2-2 0 0,-2 2 8 0,0-3-8 0,3 1 8 16,0-1-8-16,0 3 0 0,3 0 0 0,-3-2 0 0,0 2 0 15,0-3 0-15,2 6 0 16,-2-3 0-16,-3 3 0 0,3-1 0 0,-6 4 0 0,3-4 0 15,-9 6 0-15,0 0 0 0,0 0 0 0,0 0 0 16,0 0 0-16,0 0 0 0,0 0 0 16,0 0 0-16,3 11 0 0,0-3 0 0,-6 2 0 0,3-2 0 0,-6-2 0 15,0 2 0-15,3 0 0 0,-6 2 0 0,3-2 0 16,-3 0 8-16,0 0-8 0,4 0 8 0,-1 0-8 16,0-3 0-16,0 3 0 0,0-3 0 0,3 1 0 15,0-1 12-15,0 0-4 0,3-5 0 0,0 0 0 16,0 0-8-16,0 0 0 0,0 0 0 0,0 0 0 15,0 0 0-15,0 0 0 0,0 0 0 0,9-2 0 16,0-1 10-16,3-2 0 0,-4-1 0 0,1 1 0 0,0 0 10 0,3-1 1 16,-3-1 1-16,3-1 0 0,-3-3-22 15,3 3 0-15,0 3 0 0,0-3 0 0,0-3-9 0,0 3-7 16,-4 3 0-16,4-3-1 0,-3 0 17 0,0 3 0 16,0 0 0-16,0-1 0 0,-3 4 0 15,3-4 0-15,-3 6 0 0,-6 0 0 0,0 0 0 0,6 0 0 16,-6 0 0-16,0 0 0 0,0 0 0 0,3 6 0 15,0 2 0-15,0-3 0 16,-3 3 0-16,0-3 19 0,0-5-3 0,0 8 0 0,-3 0-25 0,3 0-6 16,-3 0-1-16,0 0 0 0,3 0 16 0,-6 0 0 15,3 2 0-15,0-2 0 0,0 0 0 0,0 0 0 16,0 0 0-16,0 0 0 0,0-3 19 0,3 3-3 16,-3 0-1-16,3 0 0 0,0-3-6 0,3 1-1 15,-3-6 0-15,3 5 0 0,-3-5-8 0,6 5 0 16,0 1 0-16,0-4 0 0,3 1 0 0,0-1 0 15,3 4 0-15,-3-4-882 0,3 1-176 16</inkml:trace>
  <inkml:trace contextRef="#ctx0" brushRef="#br3" timeOffset="-196662.08">17215 5141 720 0,'-12'-8'32'0,"9"5"6"0,0 1-30 0,3 2-8 15,0-6 0-15,-3 1 0 0,-2 2 37 0,2-5 7 16,6 6 0-16,-3 2 1 0,0 0-31 0,5-3-6 16,1-5-8-16,0 6 11 0,3-1 10 0,3 3 3 15,3 0 0-15,3 0 0 0,3 0 16 0,0 5 3 16,-4 3 1-16,4-3 0 0,0 3-33 0,3 6-11 15,-6-1 0-15,3-3 9 0,-3 4-9 0,2 7 8 16,1-5-8-16,-6 2 8 0,3 3-8 0,-3 1 0 0,6 4 0 16,-3 0 0-16,-7 1 0 0,1 2 0 15,3 3 0-15,-6 0 0 0,-3 5 0 0,0 0 15 16,0 2-4-16,0 4-1 0,-3-6-10 0,0 5 0 0,-6 3 0 16,3-5 0-16,6 5 0 0,-9-6 10 0,-3 6-10 15,-3 3 10-15,3 2-10 0,-3-7 0 16,-6 7 9-16,-3-3-9 0,4 4 27 0,-4-1 1 15,0 3 0-15,0 2 0 0,0-2-7 0,-3 0-1 0,0-2 0 0,1 2 0 16,-1-1 4-16,-3 1 0 0,0 3 0 0,0-1 0 16,0-2-8-16,4-2 0 0,2-4-1 0,3 1 0 15,6 0-6-15,-3 2-1 0,-3 3 0 0,3-3 0 16,3-2-8-16,3-3 8 0,-5-3-8 0,2 0 8 16,6-2 2-16,0 0 0 0,0-9 0 0,0 4 0 15,0-6-10-15,3 0 0 0,3 0 0 0,0-2 8 16,-3-1-16-16,3-5-4 0,3-2-1 0,0-3 0 0,-3-1 0 0,-1 1 0 15,7-5 0-15,-3 2 0 0,0-2 13 0,-6 2 8 16,0-2 0-16,3-1-8 0,-3 1 0 0,0-3 0 16,-9 5 0-16,3-3 0 0,-3 4 10 0,-2-1-10 15,-10 0 8-15,0 0-8 0,3 3 21 0,-3 0-1 16,0 0 0-16,-2 0 0 0,-1 0 16 16,3 2 4-16,0 1 0 0,0-1 0 0,0 3-40 15,1-2-8-15,2 2-2 0,3 0 0 0,-3-2 10 16,6 2 0-16,3-2 0 0,3-1 0 0,3 1 10 0,0-1-2 15,6 1-8-15,3-4 12 0,3 4-12 0,0-3 0 16,3 0-12-16,0 0 12 0,3 0 0 0,3-3 0 16,-4 3 0-16,4-3 0 0,3 0 8 0,0 0 1 15,0 3 1-15,3-3 0 0,-4 3-10 0,4 3-11 0,0-1 3 16,-3 3 0-16,-9 1 8 0,3 1-8 0,3-1 8 0,-4-1-8 16,-2 5 8-16,0 1 0 0,0-1 0 0,-6 1-8 15,3-1 8-15,-3 3 0 0,-3 0-9 0,3 0 9 16,0-2 0-16,-3 5 0 0,-3-1 0 0,0 1 0 15,0-3 0-15,0 0 0 0,-3 3 0 0,0 0 0 16,3 2 0-16,-3-2 15 0,3 2-3 0,-3-2 0 16,0 0-12-16,0 2 0 0,3-2 0 0,0 5 0 15,-6-3 0-15,6 1 0 0,3-1-9 0,0 1 9 16,3 2 0-16,0 0 0 0,6-3 0 0,3 3 0 16,0-2 8-16,2-4 2 0,1 1 0 0,3 2 0 15,3 1-10-15,-3-1 0 0,3-2 0 0,2 0 0 16,4-1 0-16,3 4 0 0,0-1 0 0,2 1 0 15,1 2 0-15,3 0 0 0,2 0 0 0,-2 0 0 16,0 3 0-16,-3-1 0 0,-4 4 0 0,-2-1 0 16,3 0 0-16,-3 3 0 0,2 0 0 0,-2 3 0 0,-3-3 0 0,3 0 10 15,-1 2-10-15,-2 4 10 0,0-1-10 0,-3 3-9 16,3 0 9-16,-7 2-13 0,1-2 13 0,-3 3 8 16,0-3 0-16,-3 5-8 0,0 0 0 0,-3 3 0 15,0 0-10-15,-4 0 10 0,4-3 0 0,-3 0 0 16,-3 3 0-16,-3 2 0 0,0 4 0 0,3-4 0 15,-3 1 0-15,0 2 0 0,-3 0 19 0,0 0 5 16,0 3 0-16,-3 0 1 0,3-1 3 0,0 1 1 16,-6 3 0-16,3-4 0 0,-3 4-29 0,3-3 0 15,-3 2-13-15,3-5 4 0,-3-2 9 0,0-1 0 16,1-2 10-16,-1 3-10 0,0-1 9 0,0 1-9 16,0-6 8-16,-3-3-8 0,3 1 8 0,0-6-8 15,-3 3 0-15,3-3 8 0,-3-2-8 0,0-3 8 16,-6 0-8-16,3-5 8 0,-6-1 0 0,4-2-8 15,-7-5 12-15,-6-3-4 0,3 0 0 0,-3-5-8 0,1-3 12 0,-4-2-4 16,-3-1 4-16,-3-4 0 0,1-6 0 0,-7-1 0 16,-3-4 4-16,-2 0 0 0,-4-3 1 0,3-3 0 15,4 0 9-15,5-2 2 0,0-3 0 0,10 0 0 16,2 0-17-16,6-5-3 0,6 3-8 0,6-4-1024 16</inkml:trace>
  <inkml:trace contextRef="#ctx0" brushRef="#br3" timeOffset="-195427.42">18385 11451 460 0,'0'0'20'0,"0"0"5"0,0 0-25 0,0 0 0 0,0 0 0 0,0 0 0 15,0 0 318-15,0 0 58 0,6-2 12 0,0-4 3 16,0 4-220-16,3-4-44 0,3 4-9 0,0-4-2 16,3 4-37-16,-1-4-8 0,10 1-2 0,-3 0 0 15,-6-3-15-15,6 3-3 0,0-3-1 0,2 0 0 16,-2 0-50-16,3 0 0 0,-3 0 0 0,0 0 0 15,0-3 0-15,-3 3 0 0,-1 3 0 0,-2-3 0 16,-3 0 0-16,0 0 0 0,0 0 0 0,-3 3 0 16,-3 2 0-16,0 1 0 0,3-1 0 0,-3 3 0 15,-6 0-89-15,0 0-22 16,0 0-4-16,0 0-972 0</inkml:trace>
  <inkml:trace contextRef="#ctx0" brushRef="#br3" timeOffset="-194822.06">19463 10866 288 0,'12'-10'25'0,"-9"7"-25"15,-3-2 0-15,5 2 0 0,1-2 257 0,-3 2 47 16,-3 3 8-16,3-2 3 0,3 2-146 0,-6 0-29 16,0 0-5-16,0 0-2 0,0 0-42 0,0 0-9 15,0 5-2-15,3 6 0 0,-9-1-12 0,3 1-4 16,0 5 0-16,-3 2 0 0,3 1-10 0,-2-1-2 16,-4 3-1-16,3 1 0 0,-3-1-9 0,0 2-2 15,3 1 0-15,-3 0 0 0,-3 0-20 0,0 2-4 16,3-2 0-16,-3 3-1 0,0-1-15 0,3-5 11 15,0 0-11-15,1-2 10 0,2-1-10 0,0-4 0 0,3-1 0 16,0 0-11-16,0-2-7 0,3-1-2 0,0-4 0 16,0 2 0-1,0-8-186-15,0 0-38 0,0 0-7 0</inkml:trace>
  <inkml:trace contextRef="#ctx0" brushRef="#br3" timeOffset="-194455.03">19192 10819 921 0,'0'0'82'0,"-3"-3"-66"0,-3-2-16 0,6 2 0 0,-3-2 141 0,3 5 25 16,0-5 5-16,0 2 1 0,-3-5-32 0,0 3-5 15,6-1-2-15,-3 6 0 0,0-5-26 0,3 0-6 16,-3 0-1-16,3-1 0 0,3 1-20 0,-6 5-5 15,3-5-1-15,3 2 0 0,3-2-15 0,0-3-3 16,-3 5-1-16,5 1 0 0,1-6-11 0,6 2-1 16,0-2-1-16,6 0 0 0,3 3-11 0,2-3-3 15,-2-2 0-15,9-1 0 0,3 3-15 0,-4-2-3 16,1-1-1-16,-6 3 0 0,0 0-9 0,-7 0 0 16,1 0 9-16,6 0-9 0,3-2 13 0,2 2-1 15,-2 0-1-15,0 0 0 0,-6 0-11 0,2 3-12 16,-5-1 2-16,0 1 1 0,-6 2 9 0,0 1-8 15,-3 2 8-15,-3 0-8 16,0 0-32-16,-7 2-7 0,-5-2-1 0,0 0 0 16,3 8-195-16,-6 0-39 0</inkml:trace>
  <inkml:trace contextRef="#ctx0" brushRef="#br3" timeOffset="-193759.16">19912 10610 518 0,'0'0'46'0,"0"0"-37"0,0 0-9 0,0 0 0 16,0 0 284-16,0 0 56 0,0-5 10 15,3-1 2-15,3 1-217 0,-3 2-44 16,3-2-9-16,3 0-2 0,-3 2-20 0,0-2-5 0,-6 5-1 0,9-3 0 16,0 0-12-16,-3 1-2 0,3-3-1 0,-1 2 0 15,1 0-10-15,3 3-1 0,-3-2-1 0,3 2 0 16,-12 0-9-16,9 0-2 0,0 0 0 0,3 2 0 15,-12-2-7-15,9 6-1 0,-9-6-8 0,9 5 12 16,3 0-4-16,-6 3-8 0,-6-8 11 0,6 8-11 16,0-3 9-16,-4 3-9 0,1 3 0 0,-3-3 9 15,0 0-9-15,0 5 0 0,-3-3 9 0,3 1-9 16,-2 0 0-16,-4 2 9 0,0 0-9 0,0 3 0 0,0 0 9 16,-3 0-9-16,0 2 0 0,0 1 9 0,0-1-9 0,0 1 0 15,-6 2 0-15,3-2 0 0,-3-1 0 0,3 1 0 16,-2-1 0-16,2 1 0 0,-6-1 8 0,0 1-8 15,6-1 8-15,-6-2-8 0,-6 0 0 0,7 0 0 16,-1-3 0-16,-3 0 0 0,0-2 11 16,0-1-3-16,3 1-8 0,0-3 12 0,4 0-12 15,-1-3 0-15,0 0 0 0,0 1 0 0,3-4 0 16,0 4 0-16,3-6 0 0,0 0 9 0,0-3-9 0,0 3 0 16,3-3 0-16,6 3 0 15,0 0-98-15,0 0-15 0,0 0-3 0,-3-5-968 16</inkml:trace>
  <inkml:trace contextRef="#ctx0" brushRef="#br3" timeOffset="-193336.6">19686 11126 2023 0,'0'0'44'0,"0"0"10"0,0 0 2 0,0 0 0 0,0 0-44 0,0 0-12 16,0 5 0-16,0 3 0 0,0-3 71 0,0 3 12 16,0 0 2-16,0-3 1 0,0-5-19 0,6 11-4 15,0 0-1-15,3 2 0 0,-6-3-14 0,6 1-2 16,-3 2-1-16,5 0 0 0,1 1-21 0,0-1-5 16,0 0-1-16,0 3 0 0,3-3-18 0,-3 0 10 15,0-2-10-15,0 0 8 0,3-1-8 0,-4 3 0 16,1-2 0-16,-3-3 8 0,0 0 0 0,-3 0 0 15,0-3 0-15,3 3 0 0,-3-3-8 0,-3 1-11 0,-3-6 3 16,6 8 0 0,0-3-109-16,-6-5-22 0,0 0-4 0</inkml:trace>
  <inkml:trace contextRef="#ctx0" brushRef="#br3" timeOffset="-192638.46">20225 11359 1094 0,'0'0'48'0,"0"0"11"0,0 0-47 0,0 0-12 16,0 0 0-16,0 0 0 0,6-3 177 0,0-2 34 16,-6 5 6-16,3-6 2 0,2-4-134 0,1 4-26 15,0 1-6-15,3-3-1 0,-3 3-34 0,0-3-7 16,3 3-2-16,-3-3 0 0,0 2-9 0,0-4 0 16,3-1 9-16,-6 1-9 0,0-3 9 0,3-1-9 15,-6 1 12-15,3 0-12 0,-3 0 44 0,3-3 1 16,-6 2 1-16,0 4 0 0,-3-1 2 0,0 3 1 15,-3 0 0-15,-3 3 0 0,0 0-6 0,0 2-2 16,-6 3 0-16,1 0 0 0,-1 6 4 0,-3-4 1 16,3 3 0-16,-3 1 0 0,3 2-2 0,3 0 0 0,-5-3 0 0,5 3 0 15,0 0-16-15,3 2-3 0,-3 4-1 16,0-1 0-16,6 0-16 0,0 0-8 0,3 3 0 0,0 0 8 16,0 0-8-16,3 0 0 0,0 0 0 0,3 0 0 15,0-1 0-15,0 1 0 0,3-2 0 0,3-1 0 16,0-3 0-16,0-2 0 0,0 3 0 0,6-6 0 15,0 3 0-15,0-5 0 0,-3-1 0 0,6-2 0 16,-3-2 0-16,0-1 0 0,2-2 0 0,1-1 0 16,-3-1 0-16,3-1 0 0,3-3 8 0,0 0-8 15,-6-2 0-15,3 0 0 0,0 0 0 0,-4 2 0 16,1-2 0-16,0 2 0 0,-3 1 0 0,0-3 0 16,0 2 0-16,-3-2 0 0,0 2 0 0,-3 3 0 15,0 0 0-15,-3 3 0 0,3 2 0 0,-3 3 0 16,0 0 0-16,0 0 8 0,0 0-8 0,0 0 8 0,-9 6-8 0,3 2 0 15,0 0 0-15,0 2-11 0,0 1 11 0,3-1 0 16,-3 3 0-16,3 1 0 0,0-1 0 0,3 0 0 16,-3-2 0-16,3 2 0 0,0 0 0 0,3 0 0 15,-3-5 0-15,3 3 0 0,3-3 0 0,3 0 0 16,0-3 0-16,0-2 0 16,0-1-44-16,0-2-3 0,3 0-1 0,0-2 0 15,-3-1-194-15,0-2-39 0,2 0-8 16</inkml:trace>
  <inkml:trace contextRef="#ctx0" brushRef="#br3" timeOffset="-192213.98">20552 11171 403 0,'0'0'36'0,"0"0"-36"0,0 0 0 0,0 0 0 16,0 0 377-16,0 0 69 0,0 0 14 0,0 0 2 16,-3 5-264-16,-3 0-53 15,3 1-10-15,0 4-3 0,0-2-61 0,0 3-13 0,-3-1-2 0,0 1-1 16,3 2-25-16,-3 0-5 0,3 1-1 0,-3-1 0 15,0 0-8-15,4-2-1 0,-1 2-1 0,0 0 0 16,3 0-6-16,-3-5-8 0,3 0 11 0,3 0-11 16,-3-8 8-16,3 8-8 0,-3-8 0 0,5 5 0 15,1-2 0-15,3-3 0 0,0-3 8 0,0 1-8 16,0-4 0-16,-3 1 0 0,3-3 0 0,0 0 0 16,3 0 14-16,-3-2-4 0,0-1-1 0,3-2 0 15,-3 2-17-15,0-2-4 0,2 2-1 0,-2-2 0 0,3 3 13 16,0-1 0-16,-3 1-10 0,3 2 10 0,-3 0 0 15,0 2 18-15,0-2-3 0,-3 3-1 16,-3 2-26-16,3 3-4 0,-3 0-2 0,-3 0 0 0,0 0 18 0,0 8 0 16,3 3 0-16,-3 0 9 15,-3 2 4-15,3-3 1 0,-3 1 0 0,0 0 0 16,0 2-14-16,0 0 0 0,-3 0 0 0,3 3 0 0,0-3 8 16,0 1 0-16,-3-1-8 0,6-3 12 0,0 1-12 0,3-3 0 15,0 0 0-15,-3 0 0 0,6-3 0 0,-3 0 0 16,-3-5 0-16,6 6 0 0,0-4 0 0,0 1-10 15,3-3 0-15,-1-3 0 16,4 1-187-16,-3-1-38 0</inkml:trace>
  <inkml:trace contextRef="#ctx0" brushRef="#br3" timeOffset="-191500.33">20993 11308 1753 0,'0'0'77'0,"0"3"17"0,-3 2-75 0,3-5-19 0,0 0 0 0,0 6 0 16,3-1 119-16,-3-5 20 0,0 0 4 0,0 0 1 15,0 0-63-15,6 2-12 0,-1-2-2 0,4 0-1 16,-3-2-38-16,-6 2-7 0,6-3-1 0,3 1-1 16,-3-4-10-16,0 1-1 0,-3-3-8 0,3 3 12 15,3-3-12-15,-6 0 8 0,3 0-8 0,0-3 0 16,0 1 8-16,-3-1-8 0,0-2 0 0,-3 0 9 15,3-1 1-15,-3 4 0 0,0-3 0 0,0 2 0 16,0 3 10-16,-3-2 1 0,0 2 1 0,0 0 0 16,-3 5 6-16,0 3 0 0,-3 0 1 0,0 3 0 0,-3 2 4 15,-3 3 1-15,0 0 0 0,1 2 0 0,2 6-8 16,-3 0-2-16,-3 0 0 0,3 3 0 0,0-1-16 16,3 1-8-16,-3-1 0 0,6 1 8 0,-3 2 6 15,7-3 1-15,-4 1 0 0,3-1 0 0,0-2-15 16,3 0 0-16,3-3 0 0,3 1 0 15,0-4 0-15,0 1 8 0,3-3-8 0,0-3 0 0,2 0 0 0,1 1 0 16,0-6 0-16,0 0 0 0,6 0 0 0,-3-6-8 16,0 4 8-16,3-6-13 15,-3 0-17-15,3-3-3 0,-3 1-1 0,2-4 0 16,-2-2-14-16,0 1-4 0,3-7 0 0,-3 4 0 16,3-3-8-16,-3-3-1 0,0-3-1 0,3-4 0 15,-1 2-6-15,4-3-2 0,0-3 0 0,0 1 0 16,3-6-105-16,-3 1-21 0,0-6-4 0,2 0 0 15,4 0 52-15,0 2 10 0,-3-4 2 0,3 4 1 16,0 9 62-16,-7 2 12 0,-2 1 2 0,0 7 1 0,-6 0 181 0,0 8 36 0,-6 0 7 0,3 3 2 16,-6 5 11-16,0 0 2 0,0 3 1 0,-3 0 0 15,-3 2-65-15,6 3-13 0,0 0-2 0,-6 3-1 16,0 4-41-16,-3-1-9 0,3-1-2 0,-3 8 0 16,0 1-15-16,0 1-3 0,-2 4-1 0,-1-1 0 15,0 1 7-15,-3 7 2 0,-3 4 0 0,3 4 0 16,3 0-9-16,0 1-2 0,-3 2 0 0,-2 2 0 15,-1-2-8-15,3 1-1 0,-3-1-1 0,0 2 0 16,6 6-10-16,-3-5-8 0,3 2 9 0,0 1-9 16,7-4 0-16,-1-7 8 0,3 2-8 0,-3-4 0 15,3-7 0-15,3 1 0 0,0-8 8 0,3 0-8 16,0 2 9-16,0-4-1 0,3-1 0 0,0-5 0 0,-1 0-19 0,1-3-4 16,3-2-1-16,0-3 0 15,0 2-13-15,3-4-3 0,0-4-1 0,3 1 0 16,0 0-211-16,-6-6-41 0</inkml:trace>
  <inkml:trace contextRef="#ctx0" brushRef="#br3" timeOffset="-190630.45">21722 10856 288 0,'0'0'25'0,"0"-3"-25"16,-3 3 0-16,0 0 0 0,3 0 340 0,0 0 64 15,-3-2 12-15,3 2 2 0,0 0-232 0,0 0-46 16,0 2-10-16,0 1-2 0,-3-3-76 0,3 0-16 16,0 0-4-16,0 0 0 0,0 0 0 0,9 3-1 15,3-3 0-15,0 0 0 0,3 0-12 0,-4-3-3 16,4 0 0-16,-3-2 0 0,6-3-7 0,-3 3-1 16,0-9-8-16,-3 4 12 0,3-1-12 0,-3-2 0 15,-1 2 0-15,1-2 0 0,-3 0 0 0,0 0 0 16,-3 0 0-16,3-1 0 0,0 1 10 0,-6 0-10 0,3 2 10 15,-3-2-10-15,-3 2 9 0,3-2-9 0,-6 0 8 0,3 2-8 16,-3-2 0-16,3 3 8 0,-6-1-8 0,3 0 0 16,-6 4 11-16,3 1-3 0,-3 4-8 0,0-1 12 15,-3 6-4-15,-2-1 0 0,-4 4-8 0,-3 1 12 16,0 4 16-16,-3 0 4 0,3 5 0 0,-5 2 0 16,2 6-4-16,-3 0 0 0,0 7 0 0,3 1 0 15,1 5-8-15,-1 0-3 0,3 3 0 0,3 5 0 16,-6-5-7-16,6-1-2 0,0 1 0 0,4 2 0 15,-4-2-8-15,3 0 12 0,3-3-12 16,0 5 12-16,-3-5-12 0,6-3 0 0,-3-2 0 0,6 0 0 16,3-8 0-16,0 0 8 0,0-6-8 0,9 1 0 15,9-6 0-15,-3 0 0 0,-12-5 0 0,3-3 0 16,6-2 0-16,0 0 0 0,0-6-12 0,3-2 12 16,0-3-23-16,3-3 3 0,-3-2 1 0,2-3 0 15,4 0 4-15,0-2 1 0,0-1 0 0,-3 1 0 0,3-1 6 16,-3 3 8-16,-3 6-13 0,-1-1 5 0,-2 3 8 0,-3 3 0 15,3 2 0-15,-9 3 0 0,0 0 0 0,0 5 0 16,0 1 0-16,0 4 0 0,0 1 0 16,-3 0 0-16,3 2 0 0,-3 3 0 0,3-3 0 0,-3 3 0 15,3-3 0-15,0 0 8 0,3-5-8 0,0 3 0 16,3-3-8-16,0 2 8 0,3-4 0 0,0-1 0 16,3 0 0-16,0-2 0 15,-3-3-111-15,3-3-23 0,0 0-5 0</inkml:trace>
  <inkml:trace contextRef="#ctx0" brushRef="#br3" timeOffset="-189693.75">21945 11377 1382 0,'0'0'123'0,"0"0"-99"0,0 0-24 0,0 0 0 16,0 0 175-16,0 0 29 0,0 0 7 0,0 0 1 15,0 0-115-15,0 0-22 0,0 0-5 0,0 0-1 16,6 5-47-16,3-5-10 0,-9 0-1 0,6-2-1 0,0-1-10 0,3-2 0 16,-3 0 0-16,3-1 0 0,-3-2 8 0,0 0-8 15,0 0 0-15,-1 0 8 0,1 1-8 0,-3-4 0 16,0 3 0-16,0-5 8 0,0 0-8 0,-3-1 12 16,0-2-12-16,-3 1 12 0,3 1-2 0,-3 1 0 15,-3 0 0-15,0 5 0 0,1 3 10 0,-4-1 1 16,0 6 1-16,-3 3 0 0,0 2 15 0,0 3 3 15,-3 0 1-15,-3 5 0 0,3 1 1 16,-3 2 0-16,-2-1 0 0,2 1 0 0,3 0-14 16,0 0-4-16,0 3 0 0,3-1 0 0,9-2-12 0,-6 2-4 15,0 1 0-15,6-3 0 0,3-3-8 0,0-2 0 16,3 2 0-16,3-5 0 0,3 0 0 0,0-3 0 16,3 0 0-16,0-2 0 0,0 0 0 0,3-1 0 15,0-4 0-15,-3-1 0 0,2-2-17 0,-2-1 4 16,0 1 1-16,0-5 0 0,-3 2-9 0,3-3-2 15,0 0 0-15,0 1 0 0,-3-3 8 0,3-1 2 0,-3 1 0 16,0 0 0-16,-1 0 13 0,1-1-11 0,-3 4 11 16,-3 2-10-16,3 0 10 0,-3 3 0 0,-3 5 0 15,0 0 0-15,0 0 0 0,0 0 0 0,0 0 0 0,-9 5 0 16,6 3 0-16,-6 3 12 0,3-4-4 16,1 7 0-16,-1-1 2 0,0 0 1 0,3 0 0 15,0 1 0-15,0-1-11 0,3 0 0 16,-3-2 0-16,3-3 8 0,3 0-8 0,-3-1 0 0,3 1 0 0,3-2 0 15,0-1 0-15,2-2 0 0,-5-1 0 0,6-2 0 16,6 0 16-16,-3-2 0 0,0-1 1 0,0 0 0 16,3-2-29-16,0 0-5 0,3-3-2 0,-3 0 0 15,-7 0-1-15,7-3 0 0,-3 1 0 0,0-1 0 16,0-2 8-16,3-3 2 0,-3 0 0 0,3 0 0 0,0 0 10 16,-4-2-8-16,1 2 8 0,0 0-8 0,-3 3 8 0,0 0 0 15,0 2 0-15,-3 3 0 0,-3 3 0 0,-3 5 0 16,0 0 0-16,0 0 0 0,0 0 14 0,0 0 5 15,-6 5 1-15,0 6 0 0,-3-3 12 0,-3 2 4 16,0 4 0-16,3-1 0 0,1 0-24 0,-1 0-4 16,0 3 0-16,0 0-8 0,0-3 13 0,3 0-4 15,0 1-1-15,3-1 0 0,0-3-8 0,3 1 0 16,3-3 0-16,0 0 0 0,3-3 0 0,0 1 0 16,6-1 0-16,-3-3 0 0,6-2 0 0,-4 0 0 15,4-2 0-15,0-1 0 0,-3-2 0 0,0 0 0 16,3-3 0-16,-3 0-11 0,0-3-1 0,0 1 0 15,0-1 0-15,-1-2 0 16,-2 0-16-16,0-1-3 0,3-2-1 0,-3 6 0 0,0-1 21 0,0-2 11 16,0 5-12-16,-3 0 12 0,0 3 0 0,-3 0 0 15,-3 5 0-15,0 0 0 0,0 0 0 0,0 0 0 0,0 0 0 0,0 0 0 16,-3 10 0-16,0 1 11 0,-3-1 0 0,3 4 0 16,-3-1 11-16,3 0 2 0,0 0 1 0,0 3 0 15,-3-3-25-15,6 1-9 0,0-1 0 0,0-3 0 16,0 4 9-16,3-6 0 0,3 2 0 0,3-2 0 15,-3-3 0-15,3-2 0 0,3 0 0 0,0-3 0 16,0 0-15-16,2 0-1 0,-2-6 0 0,3 4 0 16,-3-4-128-16,0-2-25 15,0 3-6-15</inkml:trace>
  <inkml:trace contextRef="#ctx0" brushRef="#br3" timeOffset="-189513.22">21975 10827 2822 0,'0'0'251'0,"0"0"-201"15,0 0-40-15,6-3-10 0,0-2-15 0,3 0-5 16,-3-1 0-16,9 1-1 0,-1 2 11 0,7-2 10 16,6 0-13-16,0 2 5 0,0 3 8 0,-1 0 0 0,4 0 0 0,0 3-1213 15</inkml:trace>
  <inkml:trace contextRef="#ctx0" brushRef="#br3" timeOffset="-188507.08">22895 10970 2102 0,'0'0'46'0,"0"0"10"0,0 0 1 0,0 0 3 0,0 0-48 0,0 0-12 0,0 0 0 0,0 0 0 15,9 8 67-15,-4-8 11 0,4 0 2 0,3 0 1 16,3-3-48-16,0-2-9 0,3-1-3 0,0-2 0 16,3-2-12-16,-1-1-9 0,-2 1 12 0,3-4-12 15,0 1 11-15,0 3-11 0,-3-4 10 0,3 4-10 0,-4-3 0 16,1-1 0-16,-3-2 0 0,-3 1 0 0,0-4 8 16,-3 3-8-16,0 0 0 0,-3-2 9 15,0-1-1-15,-3 1-8 0,0-1 12 0,-3-2-4 0,0 0 1 16,0 0 0-16,-3 2 0 0,0-5 0 0,-3 6-9 15,0-1 12-15,-3 3-12 0,-3 6 12 0,0-1 21 16,-6 6 5-16,0 2 1 0,-2 9 0 0,-1-4-11 16,-3 9-1-16,0-1-1 0,-3 4 0 0,-3 4 11 0,4 3 3 15,2 3 0-15,0 5 0 0,0 6-21 0,0 2-4 16,4 5-1-16,-1 3 0 0,3 3-14 0,-3 2 0 16,-3 0 0-16,0 6 0 0,4-1 12 0,-1 4-3 15,0 1-1-15,0 7 0 0,3-7-8 0,3 1 0 16,6-3 0-16,-5 3 0 0,2 0 0 0,-3-3 0 15,6 1 0-15,0-6 0 0,-3-3-23 0,3-5 3 0,3-3 1 0,0-5 0 32,-3-2-17-32,3-4-4 0,3-2-1 0,0-2 0 0,0-6 20 0,0 0 4 0,0-2 1 15,0-6 0-15,0 0 7 0,0-5 9 0,-2-3-13 16,2 1 5-16,3-6 8 0,0 0 0 16,-6-6 0-16,0-4 8 0,0-1-8 0,3 1 0 0,0-6 0 15,0 0 0-15,-3-3 0 0,6 1 0 16,0-3 0-16,0 0 0 0,0-1 0 0,3 4 0 15,0-1 0-15,3 1 0 0,-3 2 0 0,3 0 0 0,-3 0 0 0,0 3 0 16,3-3 8-16,0 3 0 0,-1 2 0 0,1-2 0 16,3 0 1-16,-3 0 1 0,6-3 0 0,-3 0 0 15,3 0-10-15,3 0 0 0,0 0 0 0,0 0 0 16,0 0 0-16,-1 3 0 0,1-3 0 0,3 3 0 16,0 3 0-16,0-1 0 0,-3-2 0 0,3 2-839 15,-3 1-165-15</inkml:trace>
  <inkml:trace contextRef="#ctx0" brushRef="#br3" timeOffset="-188323.9">22951 11290 2520 0,'0'0'56'0,"-6"2"11"0,3 4 2 0,-3-1 1 0,3 3-56 0,-3-3-14 15,0 3 0-15,3 0 0 0,0 0 72 0,0 0 12 16,3 3 3-16,-3-3 0 0,3-1-44 0,0 4-9 15,0-3-2-15,-2 0 0 0,2 0-32 0,2 0 0 16,-2 0 0-16,0-8 0 16,0 0-130-16,3 5-23 0,-3-5-5 0,0 0-1 0</inkml:trace>
  <inkml:trace contextRef="#ctx0" brushRef="#br3" timeOffset="-188186.75">23106 11139 1267 0,'0'0'56'0,"0"0"12"0,-6 3-55 0,0-1-13 0,3 1 0 0,-3 0 0 16,3-1 170-16,-3 3 31 0,6 1 7 0,0-6 0 15,0 8-165-15,0-3-34 0,3 3-9 0</inkml:trace>
  <inkml:trace contextRef="#ctx0" brushRef="#br3" timeOffset="-187463.17">23180 11411 403 0,'0'0'17'0,"0"0"5"0,0 0-22 0,0 0 0 16,0 0 0-16,0 0 0 0,0 0 334 0,6 3 62 16,0-6 13-16,0 1 3 0,3-1-268 0,0-2-54 15,0 2-10-15,-3-2-3 0,3-3-44 0,-3 3-9 16,3-6-1-16,-3 3-1 0,0-2-8 0,0 2-2 15,0-6 0-15,-3 1 0 0,0 3 6 0,0-1 1 0,-3 0 0 0,0 1 0 16,0-1 5-16,0 3 2 0,-3-2 0 0,-3 5 0 16,0 2 18-16,-3 0 4 0,0 3 1 0,0 0 0 15,-6 0-8-15,0 3-1 0,3 0-1 0,-3 2 0 16,0 3-16-16,3 0-3 0,1-3-1 0,-4 3 0 16,3 2-19-16,6-2 0 0,3 3 8 0,0 0-8 15,0-1 0-15,0 1 0 16,6-1 0-16,-6 1 0 0,3 0 0 0,-3-4 0 0,6 1 0 0,3-2 0 15,0-1-21-15,3-2-2 0,0 2 0 0,0-5 0 32,0 0-21-32,2-3-5 0,1 1-1 0,-3-1 0 0,3 0-8 15,0 1-2-15,0-4 0 0,0-2 0 0,-3 3 13 0,-3 0 3 16,3 0 0-16,0-3 0 0,-3 2 26 0,0 1 6 0,0 0 0 0,-6 5 1 16,3-3 11-16,-3 3 0 0,0 0 8 0,0 0-8 15,0 0 36-15,-3 5 4 0,-3 3 0 0,0 0 0 16,0 3 18-16,-3 2 4 0,0 3 1 0,-3 0 0 0,3-3-11 15,-3 6-3-15,-3-4 0 0,0 4 0 16,0 2-29-16,1 3-7 0,-1-3-1 0,3 8 0 0,3 0-4 16,0 0-8-16,0 3 11 0,0 0-11 0,-3 2 0 15,3-2 0-15,0 0 0 0,0 0 0 0,3-3 0 0,-3-3 0 16,3 3-8-16,1-2 8 0,-1-3-12 16,0 2 12-16,0-2-13 0,0-3 5 15,3 3-16-15,-3-3-4 0,0 0 0 0,0-2 0 16,0-1 17-16,0-5 11 0,3 1-13 0,-6-4 5 0,0 1 8 0,3-3 0 15,0-3 0-15,-3-2 0 0,3-6 9 0,0 0-9 16,0-2 12-16,1-3-12 0,-1-2 36 0,0-9 1 16,3 1 0-16,0-6 0 0,-3 0 2 0,6-3 0 15,0 1 0-15,0-3 0 0,6 0-14 0,0-3-2 0,0 0-1 16,2 1 0-16,1-1-1 0,3 0 0 0,0 3 0 0,6 0 0 16,-3 2-10-16,3 4-3 0,3-4 0 0,-3 6 0 15,2 0-8-15,-2 2 0 0,3 1 0 0,3-1 0 16,0 3-12-16,2-2 1 0,-2 2 1 0,3 0 0 31,-3 0-80-31,0 0-16 0,-3-2-3 0,2-3-730 0,1-1-145 0</inkml:trace>
  <inkml:trace contextRef="#ctx0" brushRef="#br3" timeOffset="-186502.75">23898 10644 2365 0,'-6'0'52'0,"6"0"10"0,0 0 2 0,0 0 4 15,0 0-55-15,-6 0-13 0,6 0 0 0,0 0 0 16,0 0 45-16,0 0 7 0,0 8 0 0,0-8 1 0,6 5-6 0,3 1-2 16,0-4 0-16,3 1 0 0,-1 0-36 0,7-3-9 15,-3 0 0-15,3 0 0 0,-3-6 0 0,3 1 0 16,0 0 0-16,-3-1 0 0,2 1 0 0,-2-3 0 15,0 3 0-15,-3-3 0 0,0 0 0 0,-3 0 0 16,0 0 0-16,-3 0 0 16,-3-2 0-16,-3 2 0 0,3 0 0 0,-6-3 0 0,-6-2 8 0,3 2 0 15,-3-2 0-15,0 3 0 0,-3-1-8 0,3 3 0 16,-6 3 0-16,-3 5 0 0,-2 0 0 0,-4 5 0 16,-6 6 0-16,0-1 8 15,0 6 12-15,1 0 1 0,-1 3 1 0,0-1 0 0,-3 6 14 0,1 5 4 16,-4 5 0-16,0 3 0 0,4 3-20 0,-4 2-3 0,6 1-1 15,0-1 0-15,3 0-16 0,4-2 0 0,2 0 0 0,9-3 0 16,0 0 0-16,3-5 10 0,6-1-10 0,3-2 8 16,0-2-8-16,6-6 0 0,0 0 0 0,6-5 0 15,3-5-12-15,3-1 1 0,-3-4 1 0,5-4 0 16,1 1 2-16,0-3 0 0,3-3 0 0,0-2 0 16,-3-3-26-1,-1 0-5-15,1-2-1 0,-3-1 0 0,-3 0 40 0,0 3 0 0,0 3 0 0,-6-3 0 16,0 3 0-16,-1 2 0 0,-8 3 0 0,0 0 0 15,0 0 0-15,0 0 0 0,0 0 0 0,3 6 0 0,-3-1 18 16,0 3 11-16,0 0 3 0,-3 0 0 0,3 0-20 16,0 2-3-16,-3-2-1 15,3 3 0-15,0-3-8 0,0 0 0 0,0-1 0 0,3 1 8 0,0 0-8 16,0-2 0-16,-3-6 0 0,9 5 8 0,-3-2-8 16,6-1 0-16,-3-2 0 0,3 0-11 15,0-5 11-15,3 2 0 0,3-2 0 0,-3 0 0 0,2-1-16 0,1-2 0 16,-3 1-1-16,0-4 0 0,3 0-6 0,-6 1-1 15,-3-3 0-15,0-1 0 0,0 1 24 0,0 0 0 16,-3-3 0-16,-1 0 0 0,-2-2-10 0,3 2 10 16,-6-3-13-16,3 6 5 0,0 2-4 0,-6 1 0 15,3 5 0-15,-6-1 0 0,0 4 12 0,-2 2 0 0,-4 2 8 16,0 1-8-16,-6 5 29 0,0 0 2 16,0 5 0-16,0 0 0 0,0 3-2 0,7 0 0 0,-7 0 0 15,9 2 0-15,0 1-29 0,0 2 0 16,6-5 0-16,0 0 0 0,0-3 0 15,3 3 0-15,0-3 0 0,6 0 0 0,-3-2 11 0,6-3-11 16,3 0 12-16,0-3-12 0,2-2 0 0,4-1 0 0,3-2-10 0,0-2 10 31,-6-1-29-31,3-2 1 0,0 0 1 0,-1-3 0 0,1-3-17 16,0 3-3-16,0 0-1 0,-3-2 0 16,0-4-29-16,0 4-7 0,0-3 0 0,-4 2-1 0,1-2 28 15,0-1 5-15,-3 4 2 0,0-1 0 0,0 3 28 0,-6 0 6 0,-3 8 0 0,0 0 1 16,0 0 63-16,0 0 13 0,-6 8 3 0,-3-2 0 15,0 4 17-15,0 1 4 0,-3 2 1 0,3 0 0 16,-2 3-53-16,2 0-10 16,0 0-3-16,0-3 0 0,3 3-12 0,3-3-8 0,0 0 8 0,6 1-8 0,0-1 0 0,0-5 0 15,6 0 0 1,-3-3 0-16,6 0 0 0,0-5 0 0,-1 0 0 0,1 0 0 16,0-8-66-16,3 3-18 0,-3-3-3 0,3-2-1 15,0-1-160-15,-3-2-32 0,17-16-6 0,-5 8-2 16</inkml:trace>
  <inkml:trace contextRef="#ctx0" brushRef="#br3" timeOffset="-186084.35">24776 10520 1670 0,'0'0'148'0,"0"0"-118"0,0 0-30 0,0 0 0 16,0 0 208-16,0 0 36 0,-6 0 8 0,0 2 0 15,0 4-148-15,0 2-31 0,0 2-5 0,3 4-2 16,-3-1-3-16,0 3-1 0,0 2 0 0,0 1 0 15,0 4-20-15,-3 1-4 16,0 8-1-16,0 5 0 0,-5-3-21 0,-1 6-4 16,-6 0 0-16,0 5-1 0,-3 0-11 0,-3 0 8 15,4 0-8-15,2-3 8 0,0 3-24 0,0-5-6 0,6-3-1 0,0-5 0 16,0-1-9-16,7-2-3 16,-4 1 0-16,6-7 0 0,0-1-9 0,0-4-1 15,3-5-1-15,0-2 0 0,3-1 6 0,-3-4 2 0,0-1 0 0,3-5 0 16,0 0-6-16,0 0 0 0,3-8-1 0,0-5 0 15,0 2-6-15,3-5-1 0,0-2 0 0,-3-1 0 16,3 1 52-16,0-3 8 0,3-1 2 0,-4-1 1 0,4 2-11 0,0-1-16 16,0 4 4-16,-3 2 1 0,0 0 53 0,0 3 10 15,-3 2 3-15,3 1 0 0,-3 2 9 0,-3 2 1 16,0 1 1-16,0 5 0 16,0 0-6-16,0-5-2 0,6 0 0 0,0-1 0 0,3 4-30 0,0-1-5 15,0 0-2-15,0 3 0 0,6 0 1 16,-4 0 0-16,4 0 0 0,-3 0 0 15,3 0-22-15,-3 0 0 0,3 0 0 0,-3 0 8 16,3-2-50-16,0 2-10 0,-4-3-1 0,7 0-1 16,-6 1-196-16,-3-1-39 0</inkml:trace>
  <inkml:trace contextRef="#ctx0" brushRef="#br3" timeOffset="-185936.75">24496 10792 2624 0,'-6'-2'58'0,"0"-1"12"0,3 3 2 0,3 0 1 0,0 0-58 0,0 0-15 0,0 0 0 0,0 0 0 16,0 0 0-16,0 0 8 15,6 0-8-15,0 0-776 0,3 0-160 0</inkml:trace>
  <inkml:trace contextRef="#ctx0" brushRef="#br3" timeOffset="-183985.06">19102 12033 403 0,'0'0'17'0,"0"0"5"0,0 0-22 0,-3 6 0 0,1 1 0 0,-1 1 0 15,-3 3 409-15,-3 0 78 0,-3 4 15 0,3 1 3 16,0 3-335-16,0-1-67 0,-6 4-14 0,3-1-2 16,3 0-48-16,3 0-10 0,-6 0-1 0,3-2-1 15,1-1-18-15,-1 1-9 0,0-3 10 0,3-3-10 16,0 0 0-16,3 0-10 0,-3-5 0 0,3 3-769 15,0 2-153-15</inkml:trace>
  <inkml:trace contextRef="#ctx0" brushRef="#br3" timeOffset="-183364.45">18885 12015 2286 0,'-6'-3'50'0,"3"0"10"0,3-2 3 0,-3 0 1 0,3 5-51 0,-3-3-13 16,3-5 0-16,0 8 0 0,6-5 60 0,0 0 10 15,0-3 2-15,6 0 0 0,0-3-36 0,6 1-6 16,3-1-2-16,2 0 0 0,-2-2-6 0,6 3-2 16,3-4 0-16,3 4 0 0,-7 2-20 0,1-3 0 15,0 3 0-15,-3 0 0 0,0 3 0 0,-4 3 0 16,4-1 0-16,-3 3 0 0,-3 0 0 0,0 3 0 0,-3-1 0 0,0 3 0 15,-4 1 0-15,-2-1 0 0,0 0 0 0,0 3 0 16,-6-2 0-16,0 2 0 0,-3-1 0 16,0 1 0-16,0 0 0 0,-3 0 0 0,0 0 0 0,-6 0 0 15,0 3 11-15,3-1-3 0,-5 1 0 16,-1-3 0-16,3 2 1 0,-3 1 0 0,0-3 0 16,-3 0 0-16,3 2 5 0,0-2 1 0,0 3 0 15,0 0 0-15,3-4-15 0,-2 4 0 16,-1 0 0-16,3 2 0 0,3 0 28 0,-3-2 4 0,0-3 0 0,0 2 0 15,3 1-32-15,0-1 0 0,3-2 0 0,3 3 0 16,0-3-9-16,0 2-8 0,6 1-2 0,-3 2 0 16,3-2 19-16,0-1 0 0,3 1 0 0,-3 2 0 15,0-2 0-15,3 2 0 0,-3-2 0 0,0-1 0 16,0 3-55-16,-1-2-7 0,1 0-2 0,-3-1 0 0,-3 1 41 0,3-1 8 16,0 1 2-16,0 0 0 0,-3-1-1 0,0-2 0 15,0 0 0-15,-3 0 0 0,3-3 14 0,-6 3 0 16,0 0 0-16,1 0-9 0,-1-3 9 0,-3-2 0 15,0 0 0-15,-3-1 8 0,-3-2 11 16,0 3 2-16,-3 0 1 0,0-3 0 0,-3-3-14 0,1 3-8 16,-1-3 8-16,0 3-8 0,3-2 37 0,-3-1 3 15,3-2 1-15,1-1 0 0,-1-2-28 0,3 3-5 16,3 0-8-16,3 0 11 0,0 2-11 0,3-2 0 16,3-3 0-16,0 2 0 0,3 1 0 0,3 0 0 15,0 2 0-15,3-2-11 16,0 0-87-16,6 2-18 0,-3-2-3 0,6 2-1007 15</inkml:trace>
  <inkml:trace contextRef="#ctx0" brushRef="#br3" timeOffset="-182861.11">19439 12216 1497 0,'0'0'32'0,"0"0"8"0,6-3 0 0,-6 3 4 0,3-5-36 0,-3 0-8 0,6-1 0 0,-6 6 0 15,0 0 53-15,0 0 9 0,0 0 2 0,0 0 0 16,0 0-52-16,0 0-12 0,0 0 0 0,0 0 0 0,0 0 76 0,0 0 12 16,-6-2 2-16,6 2 1 0,0 0-17 0,0 0-3 15,-9 0-1-15,-6-3 0 16,-3 3 20-16,3 3 4 0,6-1 1 0,-3 1 0 0,-3 0-58 0,4-1-11 15,2 4-2-15,0-1-1 0,3 0-3 0,0 0 0 16,-6 1 0-16,6 2 0 0,3-3-7 0,3 0-1 16,-3 3-1-16,3 0 0 0,3-3-11 0,-3 3 0 15,0-8 0-15,3 8-11 0,3 0 11 0,0 0 0 16,3-3 8-16,-3 3-8 0,3 0 0 0,0-2 0 16,2 2 0-16,1-3 0 0,-3 3 0 0,3-3-16 15,0 0 2-15,0 1 1 16,0-1-23-16,-3 0-4 0,-3 3 0 0,3-3-1 0,-3 1 33 15,0 2 8-15,-6-3 0 0,3 3 0 0,-6-3-9 0,3-5 0 16,0 0 0-16,-3 5 0 0,-6 1 9 0,0-4 0 16,0 1 0-16,-3 0-8 0,3-1 8 0,-3 1 12 15,0 0-2-15,0-1-1 0,-3-4-9 0,4 2 0 16,-1 0 0-16,-3 2 8 0,0-2 11 0,3-2 1 16,0 2 1-16,6 0 0 0,-3 0-21 0,6 0 0 0,-3-3 0 0,6 3 0 15,0 0-17-15,0 0-2 0,0 0 0 0,0 0 0 31,0 0-225-31,9-3-44 0</inkml:trace>
  <inkml:trace contextRef="#ctx0" brushRef="#br3" timeOffset="-182311.27">19579 12404 2134 0,'-15'13'47'0,"6"-8"9"0,3 6 3 0,-6-1 1 0,0 6-48 0,0-3-12 16,-6 3 0-16,6 3 0 0,4 2 102 0,-1-2 18 15,-3 2 3-15,-3-3 1 0,0 1-74 0,3-1-14 16,0 1-4-16,0 2 0 0,3 0-32 0,-6 6 0 16,6-4 0-16,1-1 0 0,5-4 0 0,-6-2 0 15,0 0 0-15,3 0 0 0,6-3 8 0,-3-2-8 16,0-1 0-16,0-2 0 0,3 0 0 0,-3 0-19 16,0-3 4-16,0-2 1 0,6 2 22 0,-3-5 5 15,0 0 1-15,0 0 0 0,0-2-6 0,0-1 0 16,3-2-8-16,-3-3 12 0,-6 2-12 0,9-4 0 15,3-1 0-15,6-2 0 0,-3-6 0 0,3-2 0 16,-4-3 0-16,7-7 0 0,0-4-14 0,0-4-6 0,0-6 0 0,0 0-1 16,6 2 21-16,3 6 0 0,2 3 0 15,1-3 0-15,-3 5 9 0,-3 0 7 0,0 1 0 0,-4 1 1 16,1 1-27-16,-6 6-6 0,3-1 0 0,0 3-1 16,-6 2 17-16,3 6 0 0,-3 0 0 0,3 2 0 15,0 3 15-15,-3 3 6 0,2 5 2 0,1 2 0 16,3 1-13-16,-3-3-2 0,3 5-8 0,0-2 12 15,-3 0-12-15,6 2 0 0,0 0 0 0,-7 3 0 16,-2 0 0-16,-3 0 0 0,3 3 0 16,-3 2 0-16,-3 0 0 0,0 0 0 15,0 1 0-15,-6 1 0 0,0-1 0 0,0-1 0 0,-6 0 0 0,0 0 0 16,-3 1 0-16,3-1 9 0,1 0-1 0,-4-2 0 16,0-1 14-16,-3-2 2 0,-3 0 1 0,6-3 0 15,3 1 4-15,-3-1 1 0,-3-2 0 0,3-1 0 16,4 4-22-16,-1-4-8 0,0-2 0 0,3-2 9 15,0 2-9-15,0-3 10 0,0 0-10 0,3 1 10 16,0-4-10-16,3 6 0 0,0-5 0 0,0 5-11 16,6-5-98-16,-3-1-20 15,3 1-4-15,3 0-673 0,-3-3-134 0</inkml:trace>
  <inkml:trace contextRef="#ctx0" brushRef="#br3" timeOffset="-182117.78">20147 12131 2152 0,'0'0'96'0,"0"0"19"0,0 0-92 0,0 0-23 0,0 0 0 0,0 0 0 15,0 0 107-15,-3 3 17 0,-3 5 3 0,3-3 1 16,0 3-85-16,-3 0-17 0,6-8-3 0,0 8-1 16,-3 0-22-16,3 2 0 0,-3-2 0 0,3 0 0 31,0 3-119-31,0-3-28 0,0 0-5 0,0 2-891 0</inkml:trace>
  <inkml:trace contextRef="#ctx0" brushRef="#br3" timeOffset="-181827.1">20126 12396 288 0,'0'0'12'0,"0"0"4"0,0 0-16 0,-3 5 0 16,-3 0 0-16,3 1 0 0,-2-1 200 0,-1-2 38 15,0 2 7-15,3-5 2 0,0 0-195 0,-3 2-38 16,0 1-14-16,0 0 9 0,0-6 20 0,0 3 4 16,-3 3 1-16,3-3 0 0,-3-3 36 0,3 3 7 15,-3 0 2-15,3 0 0 0,0 0 13 0,0 0 2 16,0-3 1-16,3 1 0 0,3 2-55 0,0 0-10 16,0 0-2-16,0 0-1 0,-3-5-27 0,3 5 0 15,0 0-12-15,0 0 12 16,-3-3-65-16,3 3-6 0,0 0-1 0,-3-3 0 15,-2 1 20-15,5 2 4 0,0 0 1 0,-3 0 0 0,-3 0 30 0,6 0 5 16,0 0 2-16,0 0 0 16,0 0-87-16,0 0-18 0</inkml:trace>
  <inkml:trace contextRef="#ctx0" brushRef="#br3" timeOffset="-180413.22">19108 13332 1368 0,'0'0'60'0,"0"0"13"0,0 0-58 0,0 0-15 16,0 0 0-16,0 0 0 16,0 0 94-16,0 0 16 0,0 0 3 0,0 0 1 0,0 0 0 0,0 0 0 15,0 0 0-15,0 0 0 0,3-5-42 0,0 2-8 16,0 1-1-16,0-1-1 0,3 3 6 0,-3-3 0 15,3 1 1-15,-3-1 0 0,6 1-12 0,-3-1-2 16,-3 3-1-16,3-3 0 0,0 1 14 0,0-1 2 16,0 0 1-16,0 1 0 0,0-1-48 0,0 0-10 0,0-5-1 0,0 3-1 15,3 0 6-15,-1 0 2 0,-2-1 0 0,3-2 0 16,0 3-10-16,3-3-1 0,-3 0-8 0,0 0 12 16,0-2-12-16,3 2 8 0,0-3-8 0,-3 1 0 15,3-4 9-15,-3 1-9 0,2 0 8 16,1 2-8-16,0-2 0 0,-3 0 0 0,3 0 0 0,0-3 0 15,0 2 0-15,-3 1 0 0,0-3 0 16,-3 6 0-16,0-1 0 0,-3-2 8 0,3 2-8 16,-3-2 8-16,-3 0-8 0,0 0 0 0,0-1 0 15,0 1 0-15,-3 3 0 0,3-1 0 0,0 3-8 0,-3 0 8 16,0-2 0-16,0 4 0 0,-3 1 0 0,0 2 8 16,-3-2-8-16,0 5 0 0,9 0 9 0,-6 0-9 15,-6 0 0-15,3 0 9 0,-3 3-9 0,0-1 0 16,3 4 0-16,-3-1 0 0,-2 0 0 0,2 3 0 15,3 3 0-15,0-1 0 0,-3 1 0 0,0 2 0 16,6 3 12-16,-3 3-12 0,0-4 12 0,0 7-12 16,0-4 11-16,0 3-11 0,0 0 10 0,-2 3-10 15,2-3 0-15,0 3 0 0,-6 0 0 0,6-3 0 16,3 0 16-16,-6 1-4 0,0-1 0 0,0 0 0 0,0 0-12 0,3 3 0 16,-2 2 0-16,-4 9 0 0,0-3 0 0,3-1 8 15,0 1-8-15,3-3 0 0,3-2 0 16,0-1 0-16,0-2 0 0,0-3 0 0,-3-2 0 15,3-4 8-15,0-1-8 0,3 2 0 0,-3-3 0 16,3 0 0-16,-3-5 0 0,4 0 0 0,-1 0 0 0,0-3 0 16,3 3 0-16,0-5 0 0,0-3 0 0,0 0 0 15,0 0 0-15,0 0 0 0,6 0 0 0,-1-3 0 16,1 3 0-16,-6 0 0 0,0 0 0 0,9-8 0 16,0-3 0-16,3-2 0 0,0 8 0 0,3-6 0 15,-3-2 0-15,6-3 0 0,0 3 0 0,-1 0 0 16,1 0 0-16,-3-1 0 0,0 1 0 0,0 0 0 0,0 0 0 0,0 2 0 15,-6 1 0-15,3 2 0 0,-4 0 0 0,1 2 0 16,3 4 0-16,-6-1-8 0,3 0 8 0,-9 3 0 16,0 0 0-16,0 0 0 0,3 6 0 0,0-1 0 15,3 0 0-15,-3 3 0 0,-3-8 0 0,0 8 0 16,3 3 0-16,-3-3 0 0,-3 0 0 0,0 5 0 16,3-3 0-16,-3 1 0 0,0 0 0 0,0-3 0 15,0 2 0-15,3 3 0 0,-6-5 0 0,6 0 0 16,-3 0 0-16,0-3 0 0,0 3 0 0,3 0 0 15,-3 0 0-15,3-8 0 0,0 0 0 0,0 6 0 16,3 1-13-16,-3-7 1 0,0 0 0 0,3 6 0 16,3-1 12-16,0 0 16 0,-6-5-3 0,6 6-1 15,0-4-12-15,0 1 0 0,-6-3-12 0,6 0 12 16,3 0-165-16,0-3-27 0,-3-5-4 0</inkml:trace>
  <inkml:trace contextRef="#ctx0" brushRef="#br3" timeOffset="-179848.26">19385 13835 1209 0,'0'19'53'0,"0"-19"12"0,0 0-52 0,0 0-13 0,0 0 0 0,0 0 0 16,0 0 223-16,0 0 41 0,0 5 9 0,0-5 2 15,6 3-173-15,0-9-34 0,-3-4-8 0,3 2 0 16,-3 0 4-16,3 2 2 0,0 4 0 0,0 2 0 15,3-5-53-15,-6 2-13 0,3-2 0 0,3-1 0 0,3 1 54 16,-3 0 8-16,-1-1 2 0,1 1 0 0,-3 0-52 0,3 2-12 16,3-2 0-16,-3 0 0 0,-3-1 0 0,3 4 0 15,3-4 0-15,-3 4 0 0,0-4 0 0,-3 1 0 16,3 0 0-16,0 2 0 16,-9 3 0-16,3-2 0 0,2-1 0 0,-5 3 0 0,6 0 54 0,0 3 8 15,-6-3 2-15,3 2 0 0,3-2-64 16,-6 0-20-16,0 0 0 0,0 0 0 0,0 0 20 15,0 3 16-15,0 0-4 0,3-1 0 0,-3 3 1 16,0 1 0-16,0-4 0 0,0 4 0 0,-3-1 1 0,0 0 0 16,0-2 0-16,3 5 0 0,-3 0-3 0,0 0-1 15,3-3 0-15,0 3 0 0,-6 0-1 0,1 0 0 16,2 2 0-16,0-2 0 0,0 3 14 0,0 0 2 16,0-1 1-16,0 1 0 0,3-1-26 0,0-2 0 0,-3 0 0 15,6 3 0-15,0-6-12 0,-3 3-8 0,0-3-2 16,-3 1 0-1,3-1-67-15,3-3-14 0,-3 4-2 0,0-6-1 16,0 0-117-16,0 0-23 0</inkml:trace>
  <inkml:trace contextRef="#ctx0" brushRef="#br3" timeOffset="-179228.58">19823 13785 1497 0,'-3'10'66'0,"3"-10"14"0,0 0-64 0,0 0-16 15,0 0 0-15,0 0 0 0,0 0 145 0,0 0 26 16,0 0 5-16,0 0 0 0,0 8-77 0,0-8-16 15,0 0-3-15,0 0-1 0,0 0-7 0,0 0-2 16,0 0 0-16,0 0 0 0,0 0-28 0,0 0-6 16,0 0 0-16,0 0-1 0,0 0-8 0,0 0-2 15,0 0 0-15,0 0 0 0,0 0 1 0,0 0 0 16,-3 0 0-16,-3 3 0 0,6-3-7 0,0 0-2 16,0 0 0-16,0 0 0 0,0 3 2 0,0-3 0 15,0 0 0-15,0 0 0 0,3 2-19 0,-3-2-16 16,0 0 4-16,0 0 0 0,0 0 12 0,6 0 0 0,3-2 0 15,-3 2 0-15,-6 0 0 0,6-3 16 16,0 0-3-16,0 3-1 0,-6 0-12 0,0 0 0 16,0 0 0-16,6-5 0 0,-6 5 0 0,0 0 0 0,0 0 0 0,0 0 0 15,0 0 0-15,0 0 0 0,0 0 0 0,0 0 0 16,0-8 0-16,0 8 0 0,0 0 0 0,0 0 0 16,0 0 0-16,0 0 0 0,-6 0 0 0,0 0 0 15,-3 3 0-15,3-1 0 0,3 1 0 0,0 2 0 16,3-5 0-16,0 3 0 0,-3 2 0 0,3-2 0 15,0-3 0-15,0 0 0 0,0 0 0 0,0 0 0 16,3 3 0-16,-3-3 0 0,0 0 0 0,0 0 0 16,9-3 0-16,-3 0 0 0,0 1 0 0,-6 2-10 0,3 2 10 15,0 4 0-15,-3-6 8 0,0 0-8 16,0 0 0-16,3-6 0 0,0 1 0 0,-3 0 0 0,0 5 0 0,0 0 0 16,0 0 0-16,0 0 0 0,0 0 0 0,0 0 0 15,0 0 0-15,0 0 0 0,0 0-12 0,0 0-8 16,0 0 0-16,0 0-1 15,0 0-192-15,0 0-39 0</inkml:trace>
  <inkml:trace contextRef="#ctx0" brushRef="#br3" timeOffset="-178632.64">20228 13393 1569 0,'0'0'69'0,"0"0"15"0,0 0-67 0,0 0-17 16,0-5 0-16,0 5 0 0,0 0 124 0,0 0 22 15,0 0 4-15,6-3 1 0,-6 3-38 0,8-5-7 0,-2 2-2 0,0 3 0 16,0 0-32-16,0 0-6 0,3-2-2 0,0 2 0 15,0-3-32-15,0 3-6 16,3-3-2-16,-3 1 0 0,3 2 13 0,-3 0 3 16,3 0 0-16,-3 0 0 0,-4 0-40 0,1 0 0 0,0 0 0 0,0 0 0 15,-6 0 0-15,9 2 0 16,-9-2 0-16,6 3 0 0,0-3 0 0,-6 0 0 0,0 0 0 0,0 0 0 31,0 0-21-31,0 0-9 0,6 5-2 0,-6-5 0 0,0 0-189 0,0 0-39 0</inkml:trace>
  <inkml:trace contextRef="#ctx0" brushRef="#br3" timeOffset="-178376.28">20198 13528 2250 0,'0'0'49'16,"0"0"11"-16,0 0 1 0,0 0 3 0,0 0-52 0,0 0-12 0,0 0 0 0,0 0 0 0,0 0 88 0,6 3 16 16,0-3 2-16,0 2 1 0,3-2-45 0,0 0-9 15,-3 0-1-15,2-2-1 0,4-1-27 0,3 1-6 16,-3-1-1-16,3 0 0 0,0 1 2 0,-3-1 0 16,3 0 0-16,-3 1 0 0,-1-1-31 0,-2 0-5 15,-6 1-2-15,6-1 0 0,0 0 19 0,0 3 0 16,-6-2 0-16,3-1-1284 0</inkml:trace>
  <inkml:trace contextRef="#ctx0" brushRef="#br3" timeOffset="-177463.61">20936 12941 1486 0,'0'0'66'0,"0"0"14"0,0 0-64 0,0 0-16 16,0 0 0-16,0 0 0 0,0 0 107 15,0 0 18-15,0 0 4 0,0 0 1 0,0 0-38 0,0 0-7 16,3 0-1-16,0 0-1 0,-3 2-32 0,3-2-7 16,3 3 0-16,0-3-1 15,3 0 1-15,-6 0 0 0,6 0 0 0,0 0 0 0,0-3-4 0,-3 3 0 16,5-2 0-16,-5 2 0 0,6-3-7 0,-3 0-1 16,3 3-1-16,0 0 0 0,0-2-3 0,0 2-1 15,0-3 0-15,6 1 0 0,-1 2-9 0,-2 0-2 16,0 0 0-16,0 2 0 0,3-2-7 0,0 3-1 15,-6-3-8-15,0 0 12 0,0 0-12 0,2 0 0 16,-2 0 0-16,3 0 0 0,0 2 8 0,0-2-8 0,0 0 0 16,0 3 0-16,0 0 0 0,-3-3 0 0,2 0 0 0,-2 0 0 15,0 0 0-15,0 0 8 0,0-3-8 0,-3 3 0 16,0-3 0-16,3 3 0 0,-3 0 0 0,-3 0 0 16,-6 0 0-16,9 0 8 0,-9 0-8 0,9 0 0 15,-4 0 0-15,-5 0 0 0,6 3 0 0,-6-3 0 16,0 0 0-16,6 3 0 0,-6-3 0 15,6 5 0-15,-6-5 0 0,0 0-10 0,0 0 2 16,3 5 0 0,-3-5-202-16,0 0-40 0</inkml:trace>
  <inkml:trace contextRef="#ctx0" brushRef="#br3" timeOffset="-176377.98">21007 13007 1368 0,'0'0'60'0,"0"0"13"0,0 0-58 0,0 0-15 15,0 0 0-15,0 0 0 0,0 0 104 0,0 0 17 16,0 0 4-16,0 0 1 0,0 0-33 0,0 0-6 16,0 0-2-16,0 0 0 0,0 0-11 0,0 0-2 15,0 0-1-15,0 0 0 0,0 0-11 0,0 0-3 16,0 0 0-16,0 0 0 0,0 0-6 0,0 0-2 0,0 0 0 0,0 0 0 16,0 0-9-16,3 5-3 0,-3-5 0 0,6 3 0 15,-6-3-8-15,3 0-1 0,-3 0-1 0,6 0 0 16,0 3-5-16,0-3-1 0,0 2 0 0,0 1 0 15,3-3-5-15,-3 0-2 0,0 2 0 0,3 4 0 16,-3-4-5-16,3 1-1 0,0 0 0 0,0 2 0 16,0-2-8-16,-1-1 0 0,4 1 0 0,-3 0 0 15,3-1 0-15,-3 3 0 0,6-2 8 0,-3 2-8 16,0-2 0-16,0 0 0 0,0 2 0 0,-3 0 0 0,-3 1 0 16,2-1 0-16,1-2 0 0,0 2 0 15,-3 0 0-15,3-2 0 0,0 2 0 0,-3 0 0 16,0-2 0-16,0 2 0 0,-3 1 8 0,3-1-8 15,-3 0 0-15,-3-5 0 0,3 5 0 0,-3-5 0 16,0 8 0-16,3 0 0 0,-6-2 0 0,3-6 0 16,0 8 0-16,-3-1 0 0,-3 1 0 0,3 0 0 0,0-2 0 15,-3 2 0-15,-3-3 8 0,6 3-8 0,-3 0 0 0,0-3 0 16,-3 0 0-16,3 3 0 0,0-2 0 0,-3-1 0 16,1 3 0-16,-4 0 0 0,3 0 0 15,-6 0 0-15,3 0 8 0,0 2-8 0,0 1 0 0,0-3 0 16,-3 2 0-16,3 1 0 0,1 2 0 0,-1 0 0 15,0 1 0-15,0-1 0 0,0 0 0 0,0-2 0 16,0 2 0-16,3 0 0 0,-3 0 0 0,0 0 0 0,0 1 0 16,1-1 0-16,-1 3 0 0,0-3 0 0,0 0 0 15,0 0 0-15,3 1 0 0,-3-1 0 16,3-2 0-16,0 2 0 0,-3-3 0 0,0 1 0 16,3 0 0-16,1-1 0 0,-1 1 0 0,0-3 0 0,6 2 0 15,0-5 0-15,-3 6 0 16,0-3 0-16,-3 0 0 0,0 0 0 0,3 0 0 0,-3 0 0 0,0 0 0 0,3 2 0 15,0 1 0-15,-3-3 0 0,3 0 0 0,0 2 0 16,0-2 0-16,3 0 0 0,-2 0 0 0,2 0 0 16,3-3 0-16,0 3 0 0,-3-2 0 0,0-1 0 15,3-2 0-15,3 2 0 0,0-3 9 0,-3-2-9 16,0 0 10-16,3 3-2 0,-1 0-8 0,4-1 12 16,-6-2-4-16,3 3 0 0,3-3-8 0,0 0 12 15,3-5-12-15,0 5 11 0,0-3-11 0,-3 6 10 0,3 2 10 16,3 0 3-16,-3-13 0 0,0 3 0 15,-3 0-31-15,6 5-7 0,-3 0-1 16,5 0 0-16,-2 0 16 0,0 0 0 0,0 0 9 0,9 0-9 0,-6 0 10 16,0 0-10-16,3-3 10 0,-6 6-10 0,2-3 8 15,-2 0-8-15,0 0 0 0,0 2 9 0,-3-2-9 0,3 3 0 16,0 0 0-16,0-3 0 0,-3 2 0 16,0-2 0-16,0 3 0 0,-1-6 0 0,7 3 0 15,-3 0 0-15,-3 0 8 0,3 3-8 0,0 8 0 16,0-6 0-16,-3 0 0 0,0-5 0 0,0-2 0 15,0-1 0-15,0 0 0 0,-3 1 0 0,5-1 0 0,1-2 0 16,0 2 0-16,-3 0 0 0,6-2 0 0,-6 2 0 16,0 1 0-16,0 2 0 0,-3-3 0 0,3 3 0 15,-6-2 0-15,3 2 0 0,0 0 0 0,-6 0 0 0,0 0 0 0,0 0 0 16,0 0 0-16,0 0 0 0,0 0 0 0,0 0 0 31,0 0-56-31,0 0-8 0,0 0 0 0,0 0-1 16,0 0-118-16,0 0-23 0</inkml:trace>
  <inkml:trace contextRef="#ctx0" brushRef="#br3" timeOffset="-173591.76">21787 13301 403 0,'0'0'36'16,"0"0"-36"-16,0 0 0 0,0 0 0 15,0 0 224-15,0 0 37 0,0 0 8 0,0 0 2 0,0 0-124 0,0 0-25 16,0 0-5-16,0 0-1 0,0 0-37 0,0 0-8 16,0 0-2-16,9 0 0 0,-9 0 2 0,6 0 0 15,0 0 0-15,3 0 0 0,-9 0-17 0,6-3-3 16,0 3-1-16,3-3 0 0,-9 3-14 0,6-2-4 16,3-1 0-16,-3 0 0 0,0 1-2 0,3-4-1 15,0 1 0-15,-3 3 0 0,2-4-10 0,-2 1-3 16,0-3 0-16,0 3 0 0,3-3-8 15,-3 0-8-15,0 0 12 0,3 0-12 0,0 0 8 0,-3 3-8 16,3-6 0-16,0 3 0 0,0 0 8 0,0-2-8 16,-3-1 0-16,0 1 0 0,3 2 8 0,-4-3-8 15,1 3 0-15,3-3 0 0,-3 1 0 0,0-1 0 16,0 3 0-16,-3-2 0 0,3-1 0 0,-3 1 0 16,-3-1 0-16,0 0 0 0,3 4 8 0,-3-1-8 0,0-3 0 0,-3 6 0 15,3-3 10-15,0 2-2 16,-6 1 0-16,6 5 0 0,0 0-8 0,-6-2 0 0,-3-1 0 0,9 3 0 15,-9-3 15-15,3 3-3 0,-3 0 0 0,1 3 0 16,-1 0 11-16,3 2 1 0,-3 0 1 0,0 0 0 16,3 1-9-16,0 2-1 0,-3 0-1 0,0 2 0 15,3 1-2-15,-3-3 0 0,0 2 0 16,3 1 0-16,-3 2-12 0,0 3 0 0,0 0 0 0,-5 2 0 16,2 1 23-16,-3-1 8 0,0 4 1 0,0-1 1 15,0 0-33-15,0 3 0 0,0-6 0 0,1 6 0 16,-1 0 0-16,3 0 0 0,0-3 0 0,-3 5 0 15,3-5 0-15,3 3 0 0,-3-3 0 0,6 3 0 16,-3-3 0-16,0-2 0 0,0-1 0 0,6 4 0 16,-5-4 0-16,2 1 0 0,3-3 0 0,0-1 0 15,-3-1 0-15,3-1 0 0,0-5 0 0,0 2 0 0,0-2 0 0,-3 0 0 16,6 0 0-16,0-3 0 0,0-5 8 0,0 0-8 16,0 0 0-16,0 0 0 0,0 0 8 0,0 0-8 15,0 0 9-15,0 0-9 0,6 0 0 0,3-5 0 16,-6 3 0-16,6-4 0 0,0 1 0 0,2-6 0 15,7 1 0-15,-3-3 0 0,-3-1 0 0,3-2 0 16,3-2 0-16,0 2 0 0,0 3 0 0,-1 0 0 16,1-1 0-16,-3 4 9 0,0 2-9 15,-3 3 0-15,0 2 0 0,-3-2 8 0,0 2-8 0,-9 3-9 16,6-3 9-16,-6 3-13 0,9 3 13 0,-9-3 0 16,9 3 0-16,-9-3 0 0,2 5 0 0,4 3 0 15,-6-3 0-15,3 3 0 0,3-3 0 0,-6 1 0 16,0 2 0-16,0-3 0 0,3 3 0 0,-6-3 0 15,3 3 0-15,0 0 0 0,-3 0 0 0,0 0 0 16,3 0 0-16,-3-3 0 0,0 6 0 0,3-3 8 0,-3 0 0 0,1-3-8 16,-4 3 0-16,3 0 0 0,0-3 0 0,-3 3-12 15,6 0 12-15,-3 0 0 0,0 0 12 0,3 0-12 16,-3-3 0-16,3-5 0 0,0 11 0 0,0-11 0 16,0 0 0-16,3 5 0 0,-3-5 0 0,0 0 0 15,3 8 0-15,-3-8 0 0,0 0 0 0,9 5-9 16,-9-5 9-16,6 5 0 0,-6-5 0 0,8 0 0 15,1-2 0-15,0-1 0 0,-3 0 0 0,0 1 0 16,3-1-130-16,-3 1-21 16,3-4-4-16</inkml:trace>
  <inkml:trace contextRef="#ctx0" brushRef="#br3" timeOffset="-172674.38">21972 13959 1875 0,'0'0'41'0,"0"0"9"0,0 0 2 0,0 0 0 0,0 0-41 0,0 0-11 16,0 0 0-16,0 0 0 0,0 0 84 0,0 0 16 16,0 0 2-16,9 0 1 0,-3 0-55 0,3-2-10 15,-9 2-2-15,6-6-1 0,0 1 14 0,3-3 3 16,-4 6 1-16,4-4 0 0,-3 1-3 0,3 0-1 16,0-1 0-16,3 4 0 0,-3-3-18 0,3-1-4 15,-3-2-1-15,3 3 0 0,0-3-26 0,-3 0 0 16,3 0 0-16,-4 0 0 0,1 0 24 0,-3 0 7 15,0 0 1-15,3-2 0 0,3 2-24 0,0 0-8 16,-3 0 0-16,0 0 0 0,0 0 0 0,0 3-8 16,-3-3-1-16,3 3 0 0,0-3 9 0,-3 5 12 0,-6 3-2 0,0 0-1 15,2-3 0-15,-2 3 0 0,0 0 0 0,0 0 0 16,0 0 3-16,0 0 1 0,0 0 0 0,0 0 0 16,0 0-5-16,0 0 0 0,0 0-8 0,0 0 12 15,0 0 5-15,0 0 1 0,0 8 0 0,0 0 0 16,-2 0-2-16,-1 0 0 0,0 0 0 0,0 0 0 15,-3 0-16-15,3 0 0 0,-3 5 0 0,0-2 0 16,3-1 8-16,-3 1 0 0,0-1 1 0,0 1 0 0,-3 0-1 16,3-3 0-16,3 0 0 0,0 2 0 15,3 1-8-15,-3-1 8 0,0-2-8 0,0-3 8 16,3 1-8-16,-3-1 0 0,0 3 9 0,3-3-9 16,0-5 0-16,0 8 0 0,-3-2 0 0,3-6 0 0,0 0 0 15,0 5 0-15,0 0 0 0,0-5 0 0,0 5 0 16,0-5 0-16,0 0 0 0,0 6 0 15,0 2 0-15,0-8 0 0,0 0 0 0,-3 5 0 0,0 3 0 0,0-5 0 16,3-3 0-16,0 0 0 0,0 0-17 0,-3 2-2 16,3-2 0-16,0 0 0 15,0 0-84-15,0 0-17 0,0 0-3 0,0 0-745 16,0 0-150-16</inkml:trace>
  <inkml:trace contextRef="#ctx0" brushRef="#br3" timeOffset="-160281.25">22546 13899 694 0,'0'0'31'0,"0"0"6"0,0 0-29 0,0 0-8 0,0 0 0 0,0 0 0 0,0 0 112 16,0 0 20-16,0 0 5 0,0 0 1 0,0 0-27 0,0 0-6 15,0 0-1-15,0 0 0 0,6 0-33 0,-6 0-7 16,0 0-2-16,0 0 0 0,0 0-6 0,0 0 0 15,0 0-1-15,6 0 0 0,-6 0 6 0,6 0 2 16,-3-3 0-16,-3 3 0 0,6 0-9 0,0-3-2 16,-3 3 0-16,-3 0 0 0,6 0-6 0,0-2-2 15,0-1 0-15,0 3 0 0,0-3-16 0,-3 1-3 16,3-1-1-16,0 0 0 0,0 1-4 0,-3-1-2 16,-3 3 0-16,3-5 0 0,6 0-18 0,-6-1 0 15,-3 6 8-15,5-5-8 0,1 0 0 0,0-1 0 16,0 1 0-16,-3 0 0 0,0-1 0 0,0 4 10 15,0-3-2-15,-3 5 0 0,3-6-8 0,-3 1 8 16,0 2-8-16,3-5 8 0,-3 6 2 0,0-4 0 16,3 1 0-16,-3 0 0 0,-3 2 2 0,3-2 0 15,0 0 0-15,-3 2 0 0,0-2 6 0,0-1 2 0,3 1 0 16,0 2 0-16,-6 1-7 0,3-1-1 0,0 1 0 0,0-1 0 16,0-2-3-16,0 2-1 0,-3 3 0 0,3 0 0 15,-2 0 0-15,2 0-8 0,3 0 12 0,-3 0-4 16,-3 3 3-16,-3-3 0 0,6 0 0 15,-3 2 0-15,-3 1 0 0,3 0 0 0,-3-1 0 0,3 1 0 16,0-1-1-16,0 4 0 16,-3-1 0-16,3 0 0 0,0 1-2 0,0-1 0 0,0 3 0 15,0-3 0-15,0 0-8 0,1 3 12 0,-4 0-12 0,0 0 12 16,3 3-1-16,0-1 0 0,3 1 0 0,-6 2 0 16,0 0-11-16,3 3 0 0,0 0-12 0,-3-3 12 15,3 1 0-15,0-1 0 0,0 3 0 0,0 0 0 16,0 0 0-16,0-1 0 0,0-1 0 0,0-1 0 0,3 0 0 0,-2 0 0 15,-1 1 8-15,3-7-8 0,-3 4 0 16,3-6 0-16,0 3 0 0,0-2 0 0,0 2 0 0,0-6 0 16,3-2 0-16,0 0 0 0,0 0 8 0,-3 5-8 15,3-5 8-15,0 0-8 0,0 0 10 0,0 0-10 16,0 0 12-16,0 0-12 0,0 0 8 0,0 0-8 16,0 0 0-16,0 0 0 0,0 0 8 0,0 0-8 15,0 0 0-15,0 0 0 0,0 0 0 0,6-5 0 16,-3 3 8-16,0-4-8 0,0 1 0 0,0 0 0 15,0-1 8-15,3 1-8 0,-3 0 0 0,0-3 0 16,2 3 0-16,-2-3 0 0,3 2 9 0,0-2-9 0,0 3 0 16,0-3 9-16,0 3-9 0,-3-3 0 15,3 3 0-15,3-1 0 0,0 1 0 0,0 2 0 16,3-2 8-16,0 2-8 0,0 1 0 0,0-1 0 16,-1 3 0-16,1-2 0 0,0 2 0 0,0 2 0 0,-3-2 0 0,-3 5 0 15,3-2 0-15,0 0 0 16,-3 2 0-16,3-2 0 0,-3 2 0 0,-3 0 0 0,0-2 0 0,-3-3 0 15,0 0 0-15,0 8 0 0,0-8 0 0,0 5 0 16,0 3 0-16,-3-3 0 0,-3 3 0 0,0-2 0 16,3 2 0-16,-6-1 0 0,6-1 0 0,-3 2 0 15,0-3 0-15,3 3 0 0,-3-3 0 0,0 1 0 16,0-1 0-16,0 0 0 0,-3 0 0 0,6 1 0 16,3-6 0-16,0 0 0 0,-6 5 8 0,6-5-8 15,-6 0 0-15,6 0 0 0,0 0 0 0,0 0 0 0,-6 0 0 16,6 0 0-16,0 0 0 0,0 0 0 0,-5-3 0 0,5 3 0 15,0 0 0-15,0 0 8 0,0 0-8 0,0 0 0 16,0 0 0-16,5-2 0 0,1-1 0 16,-6 3 0-16,0 0 0 0,6-3 0 0,0 1 0 15,-6 2 0-15,0 0 0 0,6 0 0 0,3 0 0 16,-3 0 0-16,-6 0 0 0,6 2 0 0,-3 1 0 0,3 0 0 16,-6-3-11-16,0 0 11 0,0 0 0 0,6 5 0 15,3 0 0-15,-3 1 0 0,0-1 0 0,0-2 0 16,0 2 0-16,0-3 11 0,-3 1-11 0,3 0 0 15,-3-1-10-15,-3-2 10 0,0 0 0 0,3 6 20 16,3-4-4-16,-1 1 0 0,1 0-8 0,3-3-8 0,-3 2 12 16,0 1-12-16,3-3 15 0,-3 3-4 15,-6-3-1-15,9 0 0 0,-3 2-19 0,3-2-4 0,-3 3-1 16,-6-3 0 0,0 0-104-16,6 2-21 0,-6-2-4 0</inkml:trace>
  <inkml:trace contextRef="#ctx0" brushRef="#br3" timeOffset="-158866.93">20722 14203 633 0,'0'0'56'0,"0"0"-44"0,0 0-12 0,0 0 0 0,0 0 213 0,0 0 41 16,0 0 8-16,0 0 2 0,0 0-127 0,0 0-25 15,0 0-4-15,0 0-2 0,0 0-31 0,0 0-7 16,-3 5 0-16,3-5-1 0,0 0-4 0,0 0-1 16,0 0 0-16,0 0 0 0,0 0-14 0,0 0-2 15,6 5-1-15,-6-5 0 0,0 0 8 0,9 0 2 0,-3 0 0 0,2-2 0 16,-5-4-10-16,6 4-1 0,0-3-1 0,0-1 0 16,0 1-30-16,3 0-5 0,0-3-8 0,-3 2 11 15,-3-1-11-15,0 1 0 0,0-2 9 0,0 3-9 16,0-3 8-16,0 0-8 0,0 3 8 0,0-6-8 15,-3 3 0-15,0 0 8 0,-1 3-8 0,1-3 0 16,-3 3 0-16,0 0 8 0,0-3-8 0,0 2 0 16,-3-2 0-16,3 6 8 0,-5-4-8 0,2 4 0 15,3 2 0-15,-3-3 8 0,-3 3-8 0,0 0 0 16,6 0 0-16,-6 0 0 0,0 5 0 16,-3-2 8-16,0 2 2 0,0-2 1 0,-3 2 0 0,0 3 0 15,3-2 14-15,-3 1 3 0,0 4 1 0,1-3 0 16,5 3-29-16,-3-3 0 0,0 2-11 0,-3 3 11 15,3 1 0-15,0-1 0 0,-3-3 12 0,3 4-4 16,-3 1-8-16,3-1 12 0,3 2-12 0,-3 2 12 0,0 1-4 0,1-1 0 16,2 3 0-16,0-2 0 0,0-3-8 0,0 2 0 15,0-5 0-15,0 3 0 16,-3 0-23-16,6-3-6 0,0 1-2 0,-3-1 0 0,0-5 50 0,3 0 9 16,0-3 3-16,0 3 0 0,0-3-31 0,0 1 0 15,3-6 0-15,0 0 0 0,0 0 0 0,0 0 0 16,0 0 8-16,0 0-8 0,0 0 0 0,0 0 8 15,3-8-8-15,-3 2 0 0,3-2 8 0,0 0-8 16,0-2 0-16,3 2 0 0,-3-3 0 16,3 3 8-16,0 1-8 0,0-4 0 0,0 0 0 0,0 1 0 15,3 2 0-15,0-3 0 0,0 3 0 0,-1 3 0 16,-2-3 0-16,6 0 0 0,0-2 0 0,0 4 0 16,-3 4 0-16,3-1 0 0,-6-2 0 0,6 2 0 15,0 3 0-15,0 0 0 0,-3-3 0 0,-1 3 0 16,1-2 0-16,3 2 0 0,-3 2 0 0,0-2 0 15,-3 3 0-15,0-3 0 0,-3 0 0 0,-3 0 0 0,6 3 0 0,-6-3 0 16,0 0 0-16,3 5 0 0,-3 3 0 0,0-8 0 16,0 0 0-16,0 0 0 0,0 0 0 0,0 8 0 15,-6 0 0-15,3 0 0 0,3-8 0 0,-6 8 0 16,0 2 0-16,3-4 0 0,3-6 0 0,-9 7 0 16,3-1 0-16,-3-1 0 0,6 3 0 0,3-8 0 15,0 0 0-15,0 0 0 0,-6 8 0 0,3-3 0 16,0 3 0-16,1-3 0 0,-4 3 0 0,6-2 0 15,0-6 0-15,-3 8 0 0,3-8 0 0,0 0 0 16,0 8 0-16,3-1 0 0,-3-1 0 0,0-6 0 16,3 8 0-16,2-3 0 0,1-2 0 0,-6-3 0 15,0 0 0-15,6 5 0 0,3 0 0 0,3-2 0 0,-3 0 0 16,3-3 0-16,-3-3 0 0,-3 0 0 0,-6 3 0 0,6-2 0 16,-6 2 0-16,6 0 0 15,-6 0-37-15,9 0-11 0,-3 0-1 0,-6 0-1 16,0 0-146-16,0 0-28 0,0 0-7 0,12 5-1 0</inkml:trace>
  <inkml:trace contextRef="#ctx0" brushRef="#br3" timeOffset="-158589.9">21013 14309 2235 0,'0'0'49'0,"0"0"11"0,0 0 1 0,0 0 2 0,0 0-51 0,0 0-12 0,0 0 0 0,0 0 0 16,6 8 74-16,0-6 12 0,-6-2 2 0,6 3 1 16,0 0-45-16,0-1-10 0,0 1-2 0,0-1 0 15,3 1-15-15,-3-3-3 0,0-3-1 0,0 3 0 0,0 6-13 0,0-6 0 16,0 2 0-16,3-2 0 15,-3-2-15-15,-3 2 4 0,-3 0 1 0,6-3 0 16,-1 0-169-16,-5 3-33 0</inkml:trace>
  <inkml:trace contextRef="#ctx0" brushRef="#br3" timeOffset="-158292.12">20972 14436 2224 0,'0'0'49'0,"0"0"11"0,0 0 1 0,0 0 1 0,0 0-50 0,0 0-12 15,0 0 0-15,0 0 0 0,6 0 80 0,3 2 12 16,-3 1 4-16,0-3 0 0,2 3-60 0,1-3-11 16,-9 0-2-16,9 2-1 0,0-2 19 0,-3 0 4 15,0 0 1-15,3 0 0 0,0-5-22 0,-3 2-5 0,0 1-1 0,3-1 0 16,-3-2-5-16,0 5-1 15,0 0 0-15,0-3 0 0,0-2-12 0,0 2 11 0,0 1-11 16,-4-1 10-16,-2 3-10 0,6 0 0 0,0-3 0 16,0 3 8-16,3-5-8 0,-6 2 0 0,-3 3 0 0,0 0-11 15,6 0-72 1,-6 0-14-16,0-2-3 0,0 2-709 0,3-3-142 0</inkml:trace>
  <inkml:trace contextRef="#ctx0" brushRef="#br3" timeOffset="-157782.63">21260 14422 1958 0,'0'0'87'0,"0"0"17"0,0 0-83 0,0 0-21 16,0 0 0-16,0 0 0 0,0 0 107 0,0 0 17 15,0 0 3-15,0 0 1 0,0 0-52 0,0 0-11 0,0 0-1 0,0 0-1 16,0 0-50-16,0 0-13 0,9-2 0 0,-3-3 0 16,0-1 56-16,3 1 7 0,0-3 1 0,3 3 0 31,-3-1-75-31,3-2-14 0,-3 1-3 0,3-4-1 0,-3 0 29 0,3-2 0 15,-1 3 0-15,-2-1 10 0,0 0 1 0,3 1 0 0,3-1 0 0,-6 1 0 16,-3-1-11-16,3 3 0 0,-3 0 0 0,0 0 0 16,0-2 12-16,0 4 0 15,-3 1 0-15,3 0 0 0,-3-1-12 0,-3 6 12 0,0 0-12 0,0 0 12 16,0 0 0-16,0 0 0 0,0 0 0 0,0 0 0 16,0 0 3-16,0 0 1 0,0 0 0 0,0 0 0 15,-3 8 3-15,0 3 1 0,3-3 0 0,-6 0 0 16,0 0 1-16,3 2 1 0,-3 1 0 0,3 2 0 15,-6 3-6-15,3 0-2 0,0 0 0 0,-3 0 0 16,3 2-3-16,0-2-1 0,-3 0 0 0,3 0 0 0,3 0-10 0,-3 2 0 16,0-2 9-16,6 3-9 0,0-6 0 0,0 0 0 15,-3-2 0-15,3-1 0 0,-2-2 0 0,4-2-8 16,-2 1 8-16,0-7-12 16,0 0-145-16,0 0-30 0,6 3-5 0</inkml:trace>
  <inkml:trace contextRef="#ctx0" brushRef="#br3" timeOffset="-156493.06">21052 12753 1220 0,'0'0'54'0,"0"0"11"0,0 0-52 0,0 0-13 0,0 0 0 16,0 0 0-16,3-5 132 0,-3-1 23 0,0 4 5 0,0-4 0 15,0 4-37-15,3-4-8 0,-3 4-2 0,0-3 0 16,6-1-28-16,-6 1-5 0,3 0-2 0,0-1 0 16,0-2-11-16,0 0-3 0,3 1 0 0,0-1 0 15,0-3-32-15,0-2-6 0,0 2-2 0,3-2 0 16,0 2 13-16,-1-2 3 16,1 3 0-16,0-4 0 0,0 4-40 0,3-1 0 0,-3-2 0 0,3 5 0 15,-3 0 9-15,0 0 1 0,0 0 0 0,0 3 0 16,0 0-2-16,-3 2-8 0,0 0 12 0,0 6-4 15,-4 5-8-15,1 0 8 0,3-3-8 0,-3 3 8 16,0-3-8-16,0 3 0 0,0 3 9 0,-3-1-9 16,-3 4 0-16,0-4 0 0,0 1 0 0,0 2 8 0,-3-2-8 15,3 2 11-15,-5-2-11 0,5-1 12 0,-6 1 4 0,3-1 0 16,3 1 1-16,-3 2 0 0,0 0 0 0,0-5 0 16,3 0 0-16,0-3 0 0,-3 1-17 0,3 2 0 15,3-3 0-15,0-5 0 0,0 0 12 0,0 0-4 16,0 0 0-16,0 0-8 0,0 0 0 0,0 0 0 15,0 0 0-15,6-3 0 0,0 1 0 0,3-4 0 16,-3 1 0-16,3-3 0 0,0 0 8 0,0-2-8 16,-1 2 0-16,1-3 0 0,-3 1 0 0,0-1 10 15,3 0-10-15,0 1 8 0,3-1-8 0,0 3 0 16,-3 0 0-16,0 0 0 0,3 0-8 0,0 3 8 16,-6-3 0-16,6 3 0 0,-4 0 0 0,1-1 0 15,-3 6 0-15,3-2 0 0,-9 2 0 0,6-3 0 16,0 0 0-16,-6 3 0 0,0 0 0 0,0 0 0 15,9 8 0-15,-3-5 0 0,-6-3 0 0,3 5 0 16,0 3 0-16,0 0 0 0,-3-3 0 0,-3 1 0 0,3-1 0 16,-3 3 0-16,0 0 0 0,-3 0 0 0,3 0 0 15,0 0 0-15,0 2 0 0,-3-2 0 0,0 0 0 16,3 0 0-16,-3 0 0 0,3 0 0 16,-3 0 0-16,0-3 0 0,1 1 0 0,2-4 12 0,3-2-12 0,0 0 12 15,-3 5-12-15,3-5 8 0,0 0-8 0,0 0 8 16,0 0-8-16,0 0 0 0,0 0 0 0,0 0 8 15,0 0-8-15,8-7 0 0,-2 1 0 0,6-2 8 16,-3 0-8-16,0 0 0 0,0 0 0 16,0 3 0-16,3-3 0 0,0 0 0 0,-6-2 0 0,3 2 0 15,0-3 0-15,-3 1 0 0,3 4 0 0,-3-2 0 16,-1 3 0-16,1-3 0 0,3 0 0 0,-3 0 0 16,0 3 0-16,0 2 0 0,0-2 0 0,0 2 0 15,-6 3 0-15,6-2 0 0,0-1 0 0,-6 3 0 0,0 0-8 0,0 0 8 16,6 3 0-16,-6-3 0 0,0 0 0 0,0 0 0 15,6 2 0-15,-3 6 0 0,-3 3 0 0,0-3 0 16,3 0 0-16,-3 0 0 0,0-8 0 0,0 8 0 16,-3 0 0-16,3 2 0 0,-3 1 0 0,0 2 0 15,0-2 0-15,3-1 0 0,-3 1 0 0,0-3 0 16,0 0 0-16,0 2 0 0,3-2 0 0,-3 3 0 16,3-3 8-16,0-3-8 0,0 3 0 0,0 0 0 15,0-8 8-15,3 5-8 0,0 0 0 0,0 1 0 16,3-4 0-16,3 1 0 15,-3 0-124-15,0-3-23 0</inkml:trace>
  <inkml:trace contextRef="#ctx0" brushRef="#br3" timeOffset="-105409.66">16025 14941 874 0,'0'0'39'0,"0"0"8"0,0 0-38 0,0 0-9 15,0 0 0-15,0 0 0 0,0 0 37 0,0 0 6 16,0 0 1-16,0 0 0 0,0 0 22 0,0 0 5 0,0 0 1 0,0 0 0 16,0 0-7-16,0 0-1 0,0 0 0 0,0 0 0 15,0 0 0-15,3-3 0 0,0-5 0 0,-3 3 0 16,3 0-9-16,-3 0-3 0,3-1 0 0,0 1 0 15,0 0-5-15,3-1-2 0,-6 1 0 0,2-3 0 16,1 3-9-16,3-3-1 0,-6 3-1 0,3-3 0 16,3 0-7-16,-3 0-2 0,0 0 0 0,3 3 0 15,-3-3-5-15,3 0 0 0,-3 0-1 0,3 0 0 0,0 0-4 16,0 0-1-16,0 0 0 0,3 0 0 0,0-2 2 0,0 2 0 16,0 0 0-16,0 0 0 0,0 0 2 0,-1-3 1 15,1 3 0-15,0 0 0 0,0 0-3 0,3 0-1 16,-3 1 0-16,0-1 0 0,3-3 11 15,-3 6 2-15,0-3 1 0,3 2 0 0,0-1-29 16,0 1 0-16,-4 1 0 0,4 2 0 0,-3 1 12 16,3-1-3-16,-3 0-1 0,-3 1 0 15,3 2-8-15,-9 0 8 0,9 5-8 0,-3-2 8 0,-6-3-8 0,6 8 0 16,0 0 0-16,-3-1 0 0,0-1 8 0,0 4 0 16,-3 1 0-16,0 0 0 0,-3-1 4 0,3 3 0 15,-3 1 0-15,-3-1 0 0,0 0 16 0,3 3 3 16,-6 0 1-16,3 0 0 0,-3-3-32 0,3 0 0 0,0 0-13 0,-3 3 4 15,3-3 9-15,-3 1 11 0,3-1-3 0,0-3 0 16,0 4-8-16,1-4 10 0,-1-2-10 0,3 3 10 16,0-1-10-16,0-4 0 0,0-1 9 0,3-5-9 15,0 0 8-15,0 0-8 0,0 0 8 0,0 0-8 16,0 0 8-16,0 0-8 0,0 0 8 0,0 0-8 16,0 0 10-16,9-3-2 0,-3-2-8 0,5 0 12 15,-2-3-12-15,0-3 0 0,0 1 0 0,0-1 0 16,3 0 8-16,-3-4-8 0,3 1 0 0,0-2 9 15,0 3-9-15,3-3 10 0,-3-2-10 0,-1 2 10 16,4 0-10-16,0 0 0 0,0 3 0 0,0 0 0 16,0 0 0-16,0-1 0 0,-3 4 8 0,3-1-8 15,-1 3 0-15,1-2 0 0,-3 2 0 0,0 0 0 16,0 2 0-16,3-1 0 0,-3 1 0 0,0 1 0 16,3 2 0-16,-1-2 0 0,-5 5 0 0,-3-3 0 15,0 1 0-15,3 2 0 0,0 0 0 0,-6 2 0 0,-3-2 0 0,6 3 0 16,3 0-9-16,-3-1 9 0,-6-2 0 0,6 3 0 15,-3 2 0-15,3 1 0 0,0-4 0 0,0 3-8 16,-6-5 8-16,3 6 0 0,0 2 0 0,0 0 0 16,-6-3 0-16,3 3 0 0,3 0 0 0,-6 0 0 15,-3 2 0-15,0 1 0 0,3-3 0 0,-3 2 0 16,3 1 0-16,-3 0 0 0,-3 2 0 0,3 0 0 16,3 3 0-16,-3-3 9 0,0-5-9 0,0 5 8 15,6-2-8-15,-6-1 8 0,3 4-8 0,0-4 0 0,3 1-10 16,0-3 10-16,3 0 0 0,0 0 10 15,-3-3 0-15,6 3 0 0,0-3-10 0,-3 1 0 0,-3-6 0 16,6 5 0-16,6 0 0 0,-6-2 0 0,-6-3 0 16,9 2 0-16,0-2 0 0,3 3 10 15,3-3-10-15,-3 0 10 0,-4 0-10 0,4 0 8 16,3 0-8-16,0-3 8 16,-3-2-88-16,0 2-19 0,0-2-3 0,3 3-763 0,-3-4-153 0</inkml:trace>
  <inkml:trace contextRef="#ctx0" brushRef="#br3" timeOffset="-104564.47">17055 14338 288 0,'-3'0'25'0,"-6"-3"-25"16,0 0 0-16,-3 1 0 0,0-3 192 0,0 2 34 15,-3-2 6-15,3 2 2 0,-6-2-94 0,1-1-18 16,2 4-4-16,-6-1-1 0,0 0-33 0,0 1-6 0,-3-1-2 0,3 1 0 15,1-1-27-15,-4 3-5 0,-3 0-2 0,0 0 0 16,0 3 10-16,-2-3 1 0,-1 2 1 0,-3 1 0 16,-3 2-9-16,4 0-1 0,-1 1-1 0,0 2 0 15,-2 0-4-15,-4-3-1 0,6 5 0 0,-6 1 0 16,4-3 2-16,-1 3 1 0,0-1 0 0,1 1 0 16,5 2-13-16,3-2-2 0,0 2-1 0,0 0 0 15,-2 3 0-15,5 0 0 0,-6 0 0 0,0 2 0 16,3 1-1-16,1-1 0 0,2 3 0 0,3 3 0 15,0 0-6-15,6 2-2 0,-3 1 0 16,7 2 0-16,-7 3 0 0,6-3 0 0,3 3 0 0,0-1 0 16,0 4-5-16,3-4-2 0,3 1 0 0,0-3 0 15,6 0 2-15,0-2 0 0,0-1 0 0,6 1 0 16,0-1-11-16,0-2 0 0,0 0 0 0,3 2 0 16,-3 1 0-16,2-1 0 0,4-2 0 0,0 0 0 15,3-3 16-15,3-2 0 0,0 2 1 0,3-3 0 0,-1-2-7 0,1 0-2 16,0-3 0-16,3-2 0 0,0-3 0 0,2-3-8 15,4-2 12-15,3 2-4 0,0-8 0 16,-1 1 0-16,1-1 0 0,3 0 0 0,-4-2-8 0,4 0 10 16,-3-3-10-16,3 0 10 0,-7-5-10 0,7 2 8 15,0 1-8-15,-4-4 8 0,1-2 0 0,-3 1 0 16,0-4 0-16,-4 1 0 0,4-1-8 0,-3-2 0 16,-6 2 0-16,2-2 0 0,-2 0 8 0,0 2-8 15,-6-4 12-15,3 1-4 0,-3-4 3 0,-1 0 0 16,1-4 0-16,-3-1 0 0,0-6-11 15,3 0 0-15,0 0 0 0,-3 0 0 0,-6-3 11 0,3 3-3 16,5-3-8-16,-8 3 12 0,-3 0-12 0,0 3 0 0,-3-1 0 16,-3 4 0-16,-3-1 12 0,0 3-4 15,-9 2-8-15,3 1 12 0,-5 5-12 0,-4-1 0 16,-6 7 0-16,3-1 0 0,-3 2 0 0,-6 4 0 0,-8 2 0 0,-1 3 0 16,-3 2 0-16,-2 3-8 0,-7 3 8 0,4-1-10 15,-1 4 10-15,0-1 0 0,4 5 0 0,2-2 0 16,0 0 0-16,4 3 0 0,2-3 0 0,6 0 0 15,3-3 0-15,6 3 0 0,1 0 0 0,2 0-8 16,6-3 8-16,3 3-10 0,6-3 10 0,3-5-10 16,0 8-68-16,6 0-14 0,0-2-2 15,3 1-840-15,6-1-168 0</inkml:trace>
  <inkml:trace contextRef="#ctx0" brushRef="#br3" timeOffset="-103479.38">16510 13989 576 0,'0'0'25'0,"0"0"6"0,0-6-31 0,0 1 0 16,0 5 0-16,0-5 0 0,0-1 162 0,3 1 26 15,0 0 6-15,-3-1 1 0,0 6-57 0,0 0-11 16,0 0-3-16,0 0 0 0,0 0-54 0,0 0-11 16,0 0-3-16,0 0 0 0,0 6-8 0,0 4-3 15,0 1 0-15,-3 2 0 0,0 3-8 0,0 0-1 16,0 2-1-16,0-2 0 0,0 3-7 0,-3 2-2 16,0 0 0-16,0-2 0 0,3 2 2 0,-3 0 0 15,0 0 0-15,0-2 0 0,3 2-11 16,0-3-1-16,-3 4-1 0,3-4 0 0,3-5-6 15,-3 3-1-15,3-3 0 0,-3 1 0 0,3-4-8 0,3 1 10 16,-3-3-10-16,0 2 10 0,3-2-2 0,-3 0-8 16,0-8 12-16,0 0-4 0,0 0 0 0,0 0 0 15,0 0 0-15,0 0 0 0,9-2-8 0,-3-1 0 16,-6 3 0-16,6-8 8 16,-3 0-28-16,0 0-5 0,0-2-2 0,0-1 0 15,0-2-37-15,0-3-8 0,0-3-2 0,-3 1 0 16,3-1-58-16,3 1-11 0,-3-3-2 0,0-1-1 15,0 4 27-15,-3 2 6 0,3-2 1 0,-3 2 0 0,0 0 86 0,0 0 18 0,3 3 8 0,-3-3-8 16,0 3 32-16,6-1 8 0,-6 1 0 0,0 0 1 16,3 2 25-16,-3 1 5 0,3-1 1 0,-3 3 0 15,3 0-10-15,-3 0-2 0,0 3 0 0,0 0 0 16,3-1-12-16,-3 1-2 0,0 0-1 0,0 5 0 16,0 0 1-16,0 0 0 0,0 0 0 0,0 0 0 0,-6 0 0 0,0 2 0 15,-3 4 0-15,3-1 0 16,0 0 0-16,-3 3 0 0,0 0 0 0,0 3 0 15,0-1-7-15,0 4-2 0,-3-1 0 0,4-3 0 0,-4 4-7 16,3-4-2-16,0 3 0 0,0-2 0 0,0 0-5 16,0-1-2-16,0-2 0 0,0 0 0 15,3-3-2-15,0 3-1 0,0-5 0 0,6 2 0 0,0-5-10 0,0 0 12 16,0 0-12-16,0 0 12 0,0 0-12 0,0 0 12 16,6-8-12-16,3 3 12 0,0-3-12 0,0 0 8 15,0-2-8-15,0-4 8 0,3 4-8 0,-3-3 12 16,0-1-12-16,3-2 12 0,-1-2-12 0,1 2 0 15,-3-2 9-15,6-1-9 0,-3 0 0 0,0 6 8 16,0-3-8-16,-3 3 0 0,0 3 0 0,0 2 0 0,-6 2 0 16,3 1 0-16,-6 5 0 0,0 0 0 0,0 0 0 0,0 0 0 15,0 0 0-15,-3 5 0 0,-3 3 0 16,3 0-8-16,0 3 8 0,0-1 0 0,-3 1 0 0,3 2 0 16,0 0 0-16,0 1 0 15,0-1 0-15,3 3 0 0,0-3 0 0,0 0 0 0,3-2 0 0,0 2 0 16,3-2-11-16,-3 2 0 0,0 0 0 0,3-2-778 31,-3 2-156-31</inkml:trace>
  <inkml:trace contextRef="#ctx0" brushRef="#br3" timeOffset="-102938.15">15385 14888 1263 0,'0'0'56'0,"0"0"12"0,0 0-55 0,0 0-13 0,0 0 0 0,0 0 0 16,0 0 100-16,0 0 18 0,0 0 3 0,0 0 1 16,0 0-33-16,0 0-6 0,0 0-2 0,9 3 0 15,0-3-31-15,0 2-6 0,-4-2-2 0,4 0 0 16,0 0 2-16,0 3 1 0,3-3 0 0,-3 0 0 16,3 0-13-16,0 0-4 0,0 0 0 0,0-3 0 15,3 1-6-15,-1 2-2 0,-2 0 0 0,3-3 0 16,0 0-7-16,3 1-1 0,-3 2-1 0,3-3 0 15,-3 1-11-15,0 2 12 0,-1 0-12 0,4-3 12 16,-3 0-12-16,0 3 12 0,-3 0-12 0,0 0 12 16,0 3-12-16,-3 0 0 0,-6-3 0 0,3 2 0 15,-6-2-115-15,0 0-28 0,0 0-5 0</inkml:trace>
  <inkml:trace contextRef="#ctx0" brushRef="#br3" timeOffset="-102473.99">15629 14801 518 0,'0'0'46'0,"0"0"-37"16,0 0-9-16,0 0 0 0,0 0 120 0,0 0 21 0,0 0 5 0,0 0 1 15,0 0-39-15,0 0-8 0,0 0-2 0,0 0 0 16,0 0-14-16,-3-3-4 0,-6 1 0 0,6-1 0 15,-6 3-9-15,3 0-3 16,0 0 0-16,0 5 0 0,-3-2-9 0,3-3-3 0,-3 0 0 0,-3 2 0 16,3 1-14-16,-2 0-3 0,-1 2-1 0,-3-2 0 15,3-1-10-15,-3 4-3 0,-3-1 0 0,0 0 0 16,-3 0-4-16,4 1-1 0,-1 2 0 0,0-3 0 16,0 3-5-16,0 0-2 0,0-3 0 0,0 3 0 15,4 0-4-15,-1 0-1 0,0 0 0 0,3 0 0 16,3-3-8-16,-3 3 12 0,3-3-12 0,0 1 12 0,6-1-12 15,3-5 12-15,-6 8-12 0,6-8 12 0,0 5-12 16,0-5 0-16,0 8 0 0,6-3 0 0,3 1 0 16,3-4 8-16,0 4-8 0,6-6 0 0,0 2 8 0,0-2-8 15,2 0 8-15,4 0-8 0,0 0 8 0,0 0-8 16,3-2 0-16,2 2 8 0,-5 0-8 0,3 0 8 16,-3 0-8-16,0 0 8 0,-4 0-8 0,1 0 10 15,0-3-10-15,-3 3 10 0,0 0-10 16,0 3-11-16,-3-3 3 0,-4 2 0 15,1 1 8-15,-6 0 0 0,-6-3 0 0,0 0 0 16,0 8-203-16,0-3-38 0</inkml:trace>
  <inkml:trace contextRef="#ctx0" brushRef="#br3" timeOffset="-99470.49">17763 14766 230 0,'0'0'20'0,"0"0"-20"0,0 0 0 0,0 0 0 16,0 0 218-16,0 0 39 0,0 0 8 0,0 0 2 15,0 0-147-15,0 0-28 0,0 0-7 0,0 0-1 16,0 0 0-16,9 0 0 0,-9 0 0 0,9-2 0 16,-3 2-29-16,3 0-7 0,0 0 0 0,0 0-1 15,0 0 0-15,-1 0 0 0,4-3 0 0,0 3 0 16,0-3-11-16,3 3-3 0,-3-2 0 0,3-1 0 15,0 1-6-15,3-1-2 0,-4 0 0 0,4 1 0 16,3-1-16-16,0 0-9 0,-3 1 10 0,0-1-10 16,0 0 0-16,-1 1 8 0,4-1-8 0,-3 0 0 15,0 1 15-15,0-1 0 0,0 0 0 0,-3 3 0 16,-1 0 1-16,1 0 1 0,-3 0 0 0,0 0 0 16,0 0-17-16,0 0-19 0,-3 0 4 0,0 0 1 15,0 0 22-15,-3 3 4 0,-6-3 0 0,9 3 1 16,-9-3-13-16,6 2 0 0,-6-2 0 0,9 3 0 15,-9-3 0-15,6 3-18 0,-6-3 4 0,5 2 1 16,1 4-127-16,-6-6-24 0,0 0-6 0</inkml:trace>
  <inkml:trace contextRef="#ctx0" brushRef="#br3" timeOffset="-98732.81">17796 14801 1137 0,'0'0'50'0,"0"0"11"0,0 0-49 0,0 0-12 0,0 0 0 0,0 0 0 15,9 0 76-15,0 0 12 0,-3 0 2 0,2 0 1 16,1-3-7-16,0 3-2 0,0 3 0 0,0-3 0 16,0 0-30-16,0 0-5 0,-3 0-2 0,3 0 0 15,-3-3 3-15,3 3 0 0,0 0 0 0,0 0 0 16,0 3-13-16,0-3-3 0,2 0 0 0,1 0 0 16,-3 0-16-16,3 0-4 0,3 0-1 0,-3 2 0 0,3-2-11 0,-3 3 10 15,0-3-10-15,-3 3 10 0,3-1-1 0,-1 1 0 16,-2 0 0-16,3-1 0 0,-3 1-9 0,0 2 0 15,0-2 0-15,0 2 0 0,0 0 0 0,-3 1 0 16,0-1 0-16,-3 0 0 0,-3-5 0 0,6 6 0 16,0-1 0-16,-6-5 0 0,3 8 0 0,-3 0 0 15,0-3 0-15,-3 3 0 0,0 0 8 0,0 0-8 16,-3-3 0-16,-3 6 8 16,3-1-8-16,-6-2 0 0,-3 3 0 0,3-1 8 0,-3 4-8 0,-3-1 0 15,-5 0 0-15,2 0 8 0,0 3-8 0,-3 0 0 16,0 0 0-16,-2 0 0 0,-1 2 0 0,-3 1 0 15,-3-3 8-15,1 5-8 0,-7-2 0 0,3 2 0 16,0-3 0-16,7 1 0 0,-1-3 0 0,3-1 0 16,0 4 0-16,1 0 0 0,5-4 0 0,3 1 0 0,-3 0 0 0,6-3 0 15,0 1 0-15,3-4 0 0,3 3 0 0,0-2 8 16,1 0 0-16,5-1 0 0,0 1 0 0,3-3 0 16,-3 0-8-16,3-3 0 0,3 3 9 0,3-3-9 15,-1 0 10-15,1-2-2 0,3 0-8 0,3 2 12 16,-3-2-2-16,3-3-1 0,0 0 0 0,6 0 0 15,3 0-1-15,-3 0 0 0,-4-3 0 0,4 0 0 16,6 3 1-16,3-2 0 0,-3-1 0 0,0-2 0 16,2 2-9-16,1-2 10 0,-3 2-10 0,3 1 10 15,-3-4-10-15,-1 4 8 0,1-4-8 16,-3 4 8-16,0-1-8 0,0 0 0 0,-3-2 9 0,2 2-9 16,-2 1 0-16,0 2 9 0,0 0-9 0,-3 0 0 15,-3 0 0-15,-3 2 0 0,3-2 0 0,-4 0 0 16,1 3-41-16,-9-3-12 15,0 0-3-15,0 0-666 0,6 5-134 0</inkml:trace>
  <inkml:trace contextRef="#ctx0" brushRef="#br3" timeOffset="-96355.34">18326 15338 1090 0,'0'0'24'15,"0"0"4"-15,-3 5 2 0,-3 3 2 0,0 3-32 0,0-3 0 0,0 5 0 0,-3-3 0 0,0 4 76 0,0-1 10 16,3 0 2-16,-3 0 0 0,0 1-58 0,3-4-11 16,0 1-3-16,0-1 0 0,3 1-16 0,0-3 0 15,-3 0 0-15,6-3 0 0,0 0 0 0,0-5 10 16,0 0-10-16,0 0 8 15,0 0-115-15,6-2-23 0,9-4-5 0,-15 6-1 16</inkml:trace>
  <inkml:trace contextRef="#ctx0" brushRef="#br3" timeOffset="-96205.73">18385 15396 1072 0,'0'0'48'0,"0"0"9"0,0 0-45 0,-3 8-12 0,0-3 0 0,3 3 0 15,-6 0 75-15,3 0 13 0,0 3 2 0,-3-3 1 16,3 2-43-16,0-2-8 0,-3 0-1 0,3 3-1 15,0-1-28-15,3-4-10 0,-3 2 0 0,3-3 9 16,0 0-9-16,0-5 8 0,0 0-8 0,0 0-688 16</inkml:trace>
  <inkml:trace contextRef="#ctx0" brushRef="#br3" timeOffset="-95905.8">18766 15010 403 0,'0'0'17'0,"0"0"5"0,0 0-22 0,0 0 0 16,3-8 0-16,-3 8 0 15,0 0 150-15,6-3 26 0,-6 3 4 0,0 0 2 0,0 0-80 0,0 0-16 16,0 0-3-16,0 0-1 0,0 8-10 0,-6 0-1 15,3 0-1-15,-3 0 0 0,0 5-21 0,-3 0-4 16,0 1-1-16,0-1 0 0,-2 3-13 0,-4 2-3 16,3-2-1-16,-3 3 0 0,0-1-16 0,0 3-3 15,3-5-8-15,0 0 12 0,0-3-12 0,0 1 0 16,1-1 8-16,2 0-8 0,0-2 0 0,6-3 0 0,-6 2 0 16,6-2-839-16</inkml:trace>
  <inkml:trace contextRef="#ctx0" brushRef="#br3" timeOffset="-95303.41">18522 14965 1263 0,'3'-11'56'0,"0"6"12"0,-3-3-55 0,0 0-13 0,0 0 0 0,3-5 0 16,0 2 66-16,0-2 10 0,3 3 3 0,3-4 0 16,0 4-6-16,0-4-1 0,3 4 0 0,2-3 0 0,1 2-26 0,0-2-6 15,3 0 0-15,3-1-1 0,0 1-4 0,0 0-1 16,-1 0 0-16,1-1 0 0,3 1-11 0,0 3-3 16,3-4 0-16,-1 4 0 0,-2-1 10 0,3 3 2 15,-3 0 0-15,3 3 0 0,-1 2-32 16,-2 1 0-16,0-1 0 0,0 6 0 0,-3-1 0 0,0 4 0 15,-4-4-8-15,-2 6 8 0,-3 0 0 16,-3 0 0-16,3 3 0 0,-6 2 0 16,3-2 0-16,-6 4 11 0,-3 4-3 0,0 0-8 0,-3 2 15 0,-3 0-4 15,0 3-1-15,-6 2 0 0,-3 1-2 0,0-1 0 16,-3 3 0-16,-2-2 0 0,-4 2-8 0,0 0 10 16,3-3-10-16,0-2 10 0,-5 5-2 0,2-2 0 15,3-1 0-15,-3-2 0 0,0-3-8 0,3 0 0 16,4-5 0-16,-1-3 0 0,3 3 0 0,3-5 0 15,0-3 0-15,3 0 0 0,0-3 0 0,3-2 8 0,6-3-8 16,0 0 0-16,0 0 9 0,0 0-9 0,3-8 10 0,0-3-10 16,3 1 0-16,0-1 8 0,3-2-8 0,3 2 0 15,-3-2 0-15,6 2 0 0,-3 1 0 0,-3-1 0 16,2 6 0-16,-2 0 0 0,0-1 0 0,-3 1 0 16,0 2 0-16,-3 1 0 0,-3 2 0 0,6 5 0 15,-6 0-9-15,3 3 9 0,-3 0 0 0,0 0-9 16,0 3 9-16,0-3 0 0,-3 5 0 0,3-3 0 15,0-2 0-15,0 3 0 0,3-3 0 0,-3 2 0 16,3 1 0-16,3-6 0 0,0 3 0 0,0 0 8 16,3 0-8-16,0 0 0 0,0-5 8 0,3 2-8 31,0-2-120-31,2-1-28 0,-2 1-5 0</inkml:trace>
  <inkml:trace contextRef="#ctx0" brushRef="#br3" timeOffset="-94763.01">19162 15248 748 0,'-9'5'33'0,"9"-5"7"0,-3 3-32 0,0 0-8 15,0 2 0-15,0 0 0 0,3-5 156 0,0 0 30 16,0 0 6-16,0 0 0 0,0 0-107 0,0 0-21 16,0 0-5-16,0 0-1 0,0 0-26 0,9 0-4 15,-3 0-2-15,0 0 0 0,3-3-14 0,0 1-2 0,-3-3-1 0,3 2 0 16,-3-2-9-16,0-1 0 0,0-2 0 15,0 0 8-15,-1 0-8 0,1 1 8 16,-3-1-8-16,3 0 8 0,-6 0-8 0,3-3 0 16,0 1 0-16,-3-1 8 0,0 3-8 0,3-3 12 0,-6 4-12 0,3-4 12 15,0 3-12-15,-3 0 0 0,-3 3 0 16,0 2 0-16,-2 0 0 0,-1 3 0 0,-3 3 0 0,-3 0-11 16,0 5 11-16,0-3 0 0,-3 3 10 0,0 3-10 15,3 2 35-15,-2 0 1 0,-1 0 0 0,6 0 0 16,-3 3 4-16,6 0 2 0,0 0 0 0,3-5 0 15,0 2-15-15,6-5-3 0,3 2-1 0,0-2 0 16,-3-8-11-16,9 6-1 0,3-1-1 0,3-2 0 16,0-3-2-16,0 0 0 0,2-3 0 0,-2 0 0 15,0-5 0-15,3 3-8 0,-3 0 12 0,0-3-4 0,0 0-8 16,0 3 0-16,-1-6 9 0,-2 3-9 0,3-3 0 0,-3 4 0 16,0-1 0-16,-3-3 0 15,-3 3 0-15,0 3 0 0,3 0 0 0,-3 2-12 0,-6 3 12 0,0 0 0 16,0 0 0-16,0 0 0 0,0 0 0 0,-9 5 0 15,3 0 0-15,0 3-12 0,0 0 12 0,3 3 14 16,-3-3-3-16,0 2-1 0,6-2 11 16,-3 0 3-16,3 0 0 0,3-2 0 0,0 1-12 0,0-1-3 15,3-1 0-15,3-2 0 0,-3-3-1 0,6 0-8 16,3 0 12-16,-3-3-4 0,3 3-8 0,-1-3 0 16,1 1 9-16,3-1-9 15,0 0-125-15,-3 1-30 0,-3-6-5 0</inkml:trace>
  <inkml:trace contextRef="#ctx0" brushRef="#br3" timeOffset="-94364.85">19546 15142 1335 0,'0'0'59'0,"0"0"13"0,0 0-58 0,0 0-14 0,0 0 0 0,0 0 0 16,0 5 105-16,0 1 19 0,0-6 3 0,0 5 1 15,-3 3-52-15,3 0-9 0,-3 0-3 0,0 2 0 16,-3-2-5-16,3 3-2 0,-3-3 0 0,3 2 0 16,-3 1-12-16,3 0-2 0,-3-3-1 0,0 2 0 0,3-2-17 0,-3 0-3 15,3-3-1-15,3 3 0 16,0-8-13-16,0 0-8 0,0 0 8 0,0 0-8 16,0 0 9-16,9 3-9 0,3-3 12 0,0 0-12 15,-3-5 11-15,3-1-11 0,3 1 10 0,-3 0-10 0,0-1 0 0,0-2 0 16,0-2 0-16,-1 2-10 15,-2-3-22-15,3 1-4 0,-3-1 0 0,3 3-1 16,-3-2-3-16,0 4 0 0,0-2 0 0,-3 3 0 0,0 3 24 0,-6 2 5 16,0 0 1-16,0 0 0 0,0 0 10 0,3 5 0 15,-3 0-9-15,-3 6 9 0,3-3 21 0,-3 5 9 16,0-3 2-16,0 1 0 0,0 0-5 0,0-3-1 16,0 2 0-16,0 1 0 0,3-3-14 0,0 0-4 15,0 0 0-15,3-1 0 0,0 1-8 0,3-2 0 0,0-1 0 16,3 0 0-1,0-5-132-15,0 0-32 0</inkml:trace>
  <inkml:trace contextRef="#ctx0" brushRef="#br3" timeOffset="-93924.27">19921 15251 1562 0,'0'0'34'0,"0"0"7"0,0 0 2 0,0 0 1 0,0 0-35 0,0 0-9 0,-3 5 0 0,3-5 0 16,0 0 60-16,0 0 9 0,0 0 3 0,6 8 0 16,-6-8-44-16,0 0-8 0,6 2-1 0,3-2-1 15,-3 0-9-15,3-2-1 0,-9 2-8 0,9-3 12 16,0 1-12-16,0-4 8 0,-4-2-8 0,1 0 0 16,3 3 0-16,-3-3 8 0,0 3-8 0,-3-3 0 0,0 0 0 0,0-3 9 15,-3 3-9-15,0 1 8 0,0-4-8 0,0-2 0 16,0 2 0-16,-3 1 8 0,0-1-8 0,0 3 8 15,-6-3-8-15,3 6 8 0,0 0-8 16,-5 2 0-16,-4 6 0 0,3-1 0 0,0 4 12 16,-3-1 6-16,-3 3 2 0,0 3 0 15,0-1 26-15,-2 3 6 0,5 3 0 0,-3 0 1 0,3 3-8 0,3-3-1 16,0-1-1-16,3-1 0 0,3 2-18 0,0-3-3 16,3-3-1-16,3 1 0 0,3 0-12 0,3-6-9 15,0 3 12-15,0-3-12 0,6-5 9 0,0 3-9 16,0-6 0-16,3 0 9 0,3 1-9 0,-4-4 0 15,-2-1 9-15,6-1-9 0,-3 0 0 0,3-3 0 0,-3 0 0 16,3-2 0 0,0-3-35-16,-1 0-8 0,1 1-1 0,0-1-1 15,0-3-7-15,0 3 0 0,0-5-1 0,3 3 0 16,-4-4-23-16,4-4-5 0,0 0-1 0</inkml:trace>
  <inkml:trace contextRef="#ctx0" brushRef="#br3" timeOffset="-91772.54">20466 14695 288 0,'0'0'25'0,"0"0"-25"0,0 0 0 0,0 0 0 16,0 0 165-16,0 0 28 16,3-5 6-16,-3 5 1 0,0 0-54 0,3-6-10 0,-3 6-3 0,0 0 0 15,-3-5-31-15,3 5-6 0,0 0-2 0,0 0 0 16,0 0-30-16,-3-3-7 0,3 3-1 0,0 0 0 15,-6 3-4-15,0 0-2 0,0 2 0 0,-3 0 0 16,0 1-7-16,0 4-2 0,0-2 0 0,0 5 0 16,0 1-7-16,-3 4-2 0,0-5 0 0,1 6 0 15,-4-3-2-15,0 2-1 0,-3 3 0 0,3 3 0 16,-3-3-15-16,3 3-3 0,0 0-1 0,4-3 0 16,-4 3 6-16,0-3 0 0,3 0 1 0,0 1 0 15,0-1-5-15,0 0-2 0,0-3 0 0,3 1 0 16,0-1-10-16,3-2 8 0,-3 0-8 0,7-3 8 15,-4 1-8-15,3-1 0 0,0-5 9 0,0 2-9 16,3 1 0-16,0-3 0 0,0 0 0 0,6-3 8 16,-6-5-8-16,3 8 0 0,3-3 8 0,-1-2-8 15,4 2 8-15,-3-2-8 0,3 0 8 0,0-3-8 0,3 0 0 0,-3-3 0 16,3 0 0-16,0 1 0 16,0-4-112-16,3 4-18 0,-3-4-3 0,2 4-955 0</inkml:trace>
  <inkml:trace contextRef="#ctx0" brushRef="#br3" timeOffset="-91037.4">20612 14981 864 0,'0'0'76'0,"0"0"-60"0,0 0-16 0,0 0 0 0,0 0 53 0,0 0 8 16,0 0 2-16,0 0 0 0,0 0 42 0,0 0 9 16,0 0 2-16,0 0 0 0,6-3-50 0,-1-2-10 15,4-1-1-15,0 1-1 0,0 0-11 0,3-3-3 16,0 0 0-16,3 0 0 0,-3-2-11 0,6-1-2 16,-3 0-1-16,2 1 0 0,4-3-2 0,-6-1 0 15,-3 4 0-15,0-4 0 0,3 4-16 0,0-1-8 16,0-2 0-16,-3 3 8 0,2-4-8 0,-2 4 12 15,-3-1-12-15,0 1 12 0,0-1-12 0,-3 0 0 16,0 1 9-16,0-1-9 0,-3-2 8 0,0 2-8 16,-6 3 10-16,3 1-10 0,-6-4 9 0,0 6-9 15,-3-1 8-15,-3 4-8 0,-3 4 0 0,0 1 0 16,1 2 0-16,-4 6 0 0,-6-1 0 0,-3 6 0 16,0 3 11-16,-2 2-11 0,-1 3 28 0,0 5 0 0,-3 0 0 15,4 0 0-15,-4 3 0 0,0-3 0 0,3 3 0 0,3-3 0 16,1 0-12-16,8 0-2 0,0-5-1 0,6 2 0 15,-3-2 17-15,6 0 3 0,0-6 1 0,3 4 0 16,3-4-26-16,3-2-8 0,0 0 0 0,6-6 0 16,-3 1 0-16,0 0 0 0,6-6-8 0,0-2 8 15,3-3 0-15,3 0 0 0,0-3 13 0,0-2-4 16,3-1-9-16,-1-2 0 0,-2 0 0 0,3 1 0 16,-3-1 0-16,0 0 8 0,-3 2-8 0,0-2 0 15,0 6 0-15,-3-1 0 0,-3 1 0 0,0 2 0 16,-6 0 0-16,2 2 0 0,-2-2 0 0,6 8 0 15,-6-3 0-15,3 3 0 0,-3 3 0 0,0-3 0 16,-3 2 0-16,3-2 0 0,0 0 0 0,3 0 0 16,-3 0 0-16,3 0 0 0,-3-8 0 0,6 5 0 15,-3 3 0-15,3-2 0 0,0-4 0 0,0 1 0 16,3 0-73-16,-3-3-7 0,0 0-2 0,3 0-945 16</inkml:trace>
  <inkml:trace contextRef="#ctx0" brushRef="#br3" timeOffset="-90252.81">20856 15245 172 0,'0'0'8'0,"0"0"1"0,-3 3-9 0,3-3 0 15,0 0 0-15,0 0 0 0,0 0 286 0,0 0 55 16,0 0 11-16,0 0 3 0,0 0-239 0,9-5-48 0,-3-3-10 0,0 0-2 15,2 2-32-15,1-1-6 0,-3 1-2 16,3-2 0-16,0 6-16 0,0-4 0 16,0-2 8-16,0 3-8 0,-3-3 0 0,3 3 0 0,-3-3 8 0,-3 3-8 15,0-3 20-15,0 2 0 0,-3 1 0 0,3-3 0 16,-3 3-20-16,-3-3 0 0,0 3 0 0,0-3 0 16,0 2 0-16,-3 4-16 0,-3-1 4 0,3 3 0 15,-6 0 12-15,0 3 15 0,-3-1-3 0,3 4-1 16,-5 2 29-16,2 2 5 0,0 1 2 0,0-1 0 15,0 4-7-15,0-1-2 0,0 0 0 0,6 0 0 16,-3 3-11-16,6-3-3 0,0-2 0 0,1 0 0 0,2-1-16 16,3 1-8-16,0-3 0 0,3 0 8 0,2-3-8 15,1 0 0-15,3 1 9 0,0-6-9 0,6 0 12 0,-3 0-3 16,-6-3 0-16,3 0 0 0,6 1-9 0,-3-4 0 16,3 1 0-16,0-3 0 0,-1 3 8 0,1-6-8 15,-3 3 0-15,3 0 8 0,0-2-8 16,0 2 0-16,-3-5 0 0,0 5 8 0,0-3-8 15,-1 1 0-15,-2 2 0 0,0 0 0 0,0 0 0 0,-6 2 0 16,3 1 0-16,-6 5 0 0,0 0 0 0,0 0 0 16,0 0 0-16,0 0 0 0,0 0 0 0,-6 5 0 15,0 6 0-15,-3-3 0 0,0 5 13 0,0-2 7 16,1-1 2-16,-1 4 0 0,3-1 10 0,-3 0 3 16,3-2 0-16,0 2 0 0,0-5-19 0,6 2-3 15,-3-2-1-15,3 0 0 0,3-2-12 0,-3-6 11 0,6 5-11 0,0 0 10 16,3-2-10-16,0-1 8 0,0-4-8 0,0-1 8 15,2 0-8-15,-2-2 12 0,3 0-12 0,0 0 12 16,-3-3-12-16,3 0 0 0,0 0 9 0,3 0-9 16,-3-3 0-16,3 3 0 0,-1-2-10 0,-2 2 10 15,3-3-23-15,0 1 3 0,-3-1 0 0,0 3 0 16,3 0 20-16,-6 0 0 0,0 0 0 0,0 3 0 16,-6 2-13-16,-3 3-5 0,0 0-1 0,0 0 0 15,0 0 19-15,0 0 0 0,0 0 0 0,0 0 0 16,-6 8-13-16,-3 0 1 0,3 0 0 0,0-3 0 15,-3 3 34-15,3 3 7 0,0-3 2 0,0 2 0 16,0 1-31-16,3-3 8 0,0 3-8 0,0-6 0 16,3 3 0-16,0-3 11 0,3 3-11 0,-3-8 10 15,6 5-10-15,0-2 0 0,3 2 0 0,-3-5 8 16,3 3-8-16,3-3 0 0,-3 0 9 0,3 0-9 0,-6-3 0 0,2 1 0 16,1-4 0-16,0 4 8 0,3-1-8 0,0 0-13 15,-6 3 3-15,3-2 1 16,0-1-123-16,-3 0-24 0,0 1-4 0</inkml:trace>
  <inkml:trace contextRef="#ctx0" brushRef="#br3" timeOffset="-90048.86">21037 14838 691 0,'0'0'61'0,"0"0"-49"16,0 0-12-16,0 0 0 0,9-3 188 0,-6-2 34 0,6 2 7 0,-3-2 2 15,3 2-187-15,0 3-36 0,0-2-8 0,0 2-450 16,0 2-90-16</inkml:trace>
  <inkml:trace contextRef="#ctx0" brushRef="#br3" timeOffset="-89205.05">21585 14997 1036 0,'0'0'46'0,"0"0"10"0,0 0-45 0,0 0-11 0,6-6 0 0,-6 6 0 16,6-2 110-16,0-4 20 0,6 4 4 0,0-4 1 15,2 4-70-15,1-1-13 0,3-2-4 0,0 0 0 16,-3-1-25-16,6 1-6 0,-3-6-1 0,2 3 0 15,-2 3-7-15,3-5-1 0,-6 2-8 0,3 0 12 16,0-3 1-16,-3 1 0 0,-3-4 0 0,-1 4 0 16,1-1-13-16,-3 1 0 0,-3-1 0 0,3 0 0 15,0 1 0-15,-3-3 0 0,-3 2 0 0,3 0 0 16,-3-2 0-16,-3 3 0 0,0-4 0 0,0 4 0 0,0-1 0 16,-3 1 0-16,0 2 0 0,-3-3 0 0,0 3 8 0,-3 3-8 15,0 0 0-15,0 5 9 0,-6 0 3 0,1 5 0 16,-4 0 0-16,-6 6 0 0,0-1 28 0,-3 6 7 15,1 3 1-15,-4 2 0 0,-3 3-12 0,3 5-1 16,3 0-1-16,4 3 0 0,-4 2 5 0,3 0 1 16,-3 3 0-16,3 1 0 0,-2 1-13 0,2 4-3 15,-3 4 0-15,0-2 0 0,0-3-1 16,7 1-1-16,-4-1 0 0,6 0 0 16,0-2-22-16,0-5 0 0,6 2 0 0,3-6 0 0,-3 1 0 0,1-5 0 15,2-1 0-15,3 0 0 0,0-2 0 0,0-3 0 16,0 1 0-16,0-6 0 0,3-1 0 0,-3-4 0 15,3-3 0-15,0 0 0 0,3-8 11 0,0 0-3 16,0 0 0-16,0 0 0 0,0 0-8 0,-3-8 0 0,3-3 0 16,0 1 0-16,0-3 0 0,3-3-11 0,0 0 3 15,0-3 0-15,0 1 8 0,3-3 0 0,3 2 0 0,0-2 0 16,0 2 0-16,0 1 0 0,-3 2 0 0,2 3 0 16,1-3 0-16,-3 5 0 0,3 1 0 0,-3-1 0 15,3 3 0-15,0 0 0 0,-3 3 0 0,3 0 0 16,0-3-19-16,3 5-1 0,-3-2-1 0,3-1 0 15,0 1 21-15,2 0 0 0,-2 2 0 0,3-2 0 16,0-3-92-16,0 0-13 16,3 3-3-16,0-6-856 0</inkml:trace>
  <inkml:trace contextRef="#ctx0" brushRef="#br3" timeOffset="-89026.53">21701 15179 1267 0,'-9'5'112'0,"6"-2"-89"15,-3 2-23-15,0 3 0 0,-3-2 118 0,-3 2 19 16,3 2 4-16,0-2 1 0,1 0-12 0,-1-3-2 16,0 6-1-16,3-3 0 0,-3 0-74 0,6 0-14 15,0 0-3-15,3-3-1 0,0 0-27 0,3 1-8 16,0-1 0-16,6-3 0 16,-3 1-54-16,3-3-14 0,3-3-4 0,2 1 0 0</inkml:trace>
  <inkml:trace contextRef="#ctx0" brushRef="#br3" timeOffset="-88878.25">21847 15031 1450 0,'0'0'32'0,"0"0"6"0,0 0 2 0,0 0 1 0,-3 5-33 0,-3 1-8 0,6-6 0 0,-3 5 0 15,3 3 0-15,-3-3 0 0,3 3 0 16,3 0-640-16</inkml:trace>
  <inkml:trace contextRef="#ctx0" brushRef="#br3" timeOffset="-88400.52">21874 15293 230 0,'0'0'20'0,"0"0"-20"0,0 0 0 0,6 3 0 0,-6-3 204 16,0 0 37-16,0 0 7 0,6-3 2 0,-3 3-110 0,2-3-23 15,-2-2-4-15,3 0-1 0,0-1-42 0,-3 1-9 16,3 0-1-16,0-3-1 0,3 3-27 0,0-6-6 15,-3 3-1-15,0-3 0 0,3 1-14 0,-3-3-3 16,3 2-8-16,-6-2 12 0,6 2-12 0,-3-2 9 16,-3 2-9-16,0 1 8 0,-3 2-8 0,0 0 10 15,-3 3-10-15,3 5 10 0,-9 0 34 0,-3 5 8 16,0 0 0-16,0 1 1 0,-3 2 14 0,-3 2 2 16,-3 3 1-16,4 3 0 0,-4-3-23 15,-3 6-5-15,3-3-1 0,3 2 0 0,3 1-19 0,0-1-4 16,4 4-1-16,2-1 0 0,0-3-9 0,3 3-8 15,0 3 12-15,3 0-12 0,0-3 0 0,0 0 0 16,3 3 0-16,0-3 0 0,0 3 12 0,3-3-12 16,-3 3 12-16,0 3-12 0,0 2 0 0,3-3 0 0,-3-2 0 0,0 0 0 15,0 0 0-15,0-3 0 0,-3 3 0 0,3-3 0 16,-6 0 0-16,0-3 0 0,0 4 0 0,0-7 0 16,0 4 0-16,-3-3 0 0,-3-3 0 0,0 0 0 15,0-2 0-15,1 0 0 0,-1-1 0 0,3-5 0 16,-3 1 0-16,3-1 0 0,-3-2 0 0,3-3 0 15,0 0 12-15,0-6-12 0,0 1 12 0,3-3-12 16,-3-2 12-16,6-4-12 0,0-4 12 0,0-3-12 16,6-6 8-16,0-2-8 0,3-3 0 0,0-2 0 15,9-1 0-15,0-2 0 0,0 0 0 0,3 3 0 16,6 2-8-16,2 1-6 0,-2-1-1 0,3 5 0 16,0 1-82-1,0-1-17-15,-1 1-3 0,4 5-912 0</inkml:trace>
  <inkml:trace contextRef="#ctx0" brushRef="#br3" timeOffset="-87448.6">22362 14938 1209 0,'0'0'108'0,"0"0"-87"15,0 0-21-15,0 0 0 0,0 0 141 0,0 0 24 16,0 0 5-16,0 0 1 0,0 0-86 0,9-2-17 15,-3-6-3-15,6 3-1 0,-3-3-36 0,2 2-8 16,1-2-2-16,0 0 0 0,0 3-10 0,0-5-8 0,0 2 9 0,3 0-9 16,-3-3 8-16,0 3-8 0,3 0 0 0,-4 0 9 15,1 0-9-15,-3-2 0 0,0-1 0 0,0 1 8 16,-6-4 0-16,3 1 0 0,-3 3 0 0,-3-4 0 16,0 1-8-16,0 0 0 0,-6 2 0 0,0 1 0 15,0 2 13-15,-6 2 4 16,0 4 1-16,-5-1 0 0,-1 6-18 0,-3 5 8 0,-3 2-8 0,0 4 0 15,-3 1 30-15,-2 4-1 0,-10-1 0 0,6 4 0 16,3 4 11-16,-2 1 3 0,-1-1 0 0,3 6 0 16,0 0-24-16,4-1-5 0,2 1-1 0,3 0 0 15,3 0-5-15,0 2 0 0,6-2-8 0,3-1 12 16,0-1-12-16,7-4 0 0,-4 0 0 0,3-2 0 16,6 0 8-16,3-5-8 0,-4-1 0 0,7-5 9 0,3 1-9 15,0-7 10-15,6 1-10 0,-3-2 10 0,3-4-10 16,0-2-9-16,0 0 9 0,-1-2-13 0,-2-6 13 0,3 2-9 15,0-1 9-15,0-4-8 0,0 3-10 0,0-3-2 16,-4 1 0-16,-2-1 0 0,-3 3 8 0,0 0 0 16,0-2 1-16,0 2 0 0,-6 3 11 0,3-3 0 15,-6 8 0-15,0 0 0 0,0 0 0 0,0 0 0 16,0 0 0-16,0 0 0 0,0 0 0 16,-3 2 0-16,-3 4 0 0,3-1 0 0,0 0 0 0,0 0 0 15,3 3 8-15,-3-2-8 0,6 2 0 0,-3-3 9 16,0 3-9-16,0-8 0 0,0 0 10 0,9 5-10 15,-3-2 8-15,0 2-8 0,3-2 8 0,0-3-8 16,0-3 0-16,3 0 8 0,-3 1-8 0,0-3 0 16,-1 2 9-16,4-2-9 0,-3-1 0 0,0 1 0 0,0-3 0 0,0 3 8 15,0-3-8-15,0 3 0 0,3-3 0 0,-6-3-8 16,0 3-1-16,0-5 0 0,3 0 0 16,-3 2 0-16,0 0 9 0,0 1-8 0,-6 2 8 0,0 0-8 15,0 8 8-15,0 0 0 0,0 0 0 0,-9 0 8 16,3 0-21-16,-3 5-4 0,0 1-1 0,0-1 0 15,3 5 18-15,-3 1 0 0,0 2 8 0,0 0-8 16,0 1 16-16,3-1-4 0,0 0 0 0,0 0 0 16,6-2-1-16,-3 2-1 0,3-2 0 0,3-1 0 15,0-2-2-15,0 0-8 0,3-2 12 0,3-1-4 16,-3-3-8-16,6 1 0 0,3-6 0 0,0 3 8 16,3-2-8-16,-3-1 0 0,2-2 0 0,19-8-46 31,-18 7-5-31,-3 1-1 0,0 0 0 0,-3-3-16 0,0 0-4 0,-1 0-1 0,4 0 0 15,-3-3 21-15,3 1 4 0,-3-1 0 0,0 1 1 16,-3-1 28-16,0 1 6 0,0 2 1 0,-3 0 0 0,-3 2 12 0,-3 6 15 16,0 0-3-16,0 0-1 0,0 0 42 0,0 0 9 15,-6 0 2-15,0 3 0 0,-6 2-9 0,3 3-2 16,-3 0 0-16,0 3 0 0,3 2-14 0,-3-2-3 16,-3 2-1-16,6-3 0 0,3 4-23 0,1-1-12 15,2 0 12-15,-3-2-12 0,6-1 8 0,0 1-8 16,0-3 0-16,0 0 0 0,0-8 0 15,6 5 0-15,0 0 8 0,2-2-8 0,4-3-14 0,0-3-6 16,0-2-2-16,3 0 0 16,0-1-187-16,0-2-38 0</inkml:trace>
  <inkml:trace contextRef="#ctx0" brushRef="#br3" timeOffset="-86978.38">23299 14613 1785 0,'0'0'159'0,"0"0"-127"0,0 0-32 0,3-5 0 16,-3 5 11-16,0 0-11 0,0 0 12 0,0 0-12 15,0 0 71-15,0 0 7 0,0 0 2 0,-6 10 0 16,-2 1-11-16,-4 5-1 0,3 0-1 0,-6 2 0 16,-3 3-17-16,-3 6-3 0,0-3-1 0,0 7 0 0,4 1-14 0,-4 5-4 15,-6 0 0-15,3 0 0 0,0 0-13 16,0 3-3-16,4 0-1 0,-1-3 0 0,0 0-11 15,6-3 0-15,0-2 0 0,3-3 0 0,0 0 0 16,3-3-9-16,1 1 9 0,2-3-10 16,0-3-34-16,0-3-6 0,3-4-2 15,0-4 0-15,0 1-8 0,3-6-3 16,0-5 0-16,0 0 0 0,0 0 9 0,0 0 2 0,0 0 0 0,0-8 0 16,0 0 8-16,0-2 1 0,0-4 1 0,0 1 0 0,0-3 32 15,3-2 10-15,0-1 0 0,-3 1 0 0,3-3-12 0,3-1 12 16,-3 4-12-16,0-1 12 0,0 4 0 0,0-1 0 15,-3 2 0-15,0 4 0 16,0 2 66-16,0 0 14 0,0 0 2 0,0 8 1 0,0 0-1 16,0 0 0-16,0-5 0 0,0 5 0 0,0 0-43 0,0 0-9 15,0 0-2-15,6 0 0 0,2 0-3 0,4 0-1 16,0 0 0-16,0 2 0 0,3-2-9 0,0 3-3 16,3-3 0-16,0 0 0 0,-1 0 1 0,1 0 0 15,-3 0 0-15,0 0 0 16,0 0-37-16,0 0-8 0,-3 0-2 0,0-3 0 15,3 3-150-15,-9-2-31 0</inkml:trace>
  <inkml:trace contextRef="#ctx0" brushRef="#br3" timeOffset="-86805.84">22945 14912 288 0,'0'0'25'0,"0"0"-25"0,0 0 0 0,0 0 0 16,0 0 315-16,0 0 57 0,0 0 12 0,0 0 3 0,0 0-307 0,6 8-60 15,0 0-20-15,3-3 10 0,0 3-10 0,3 0 0 16,0 0 0-16,0 0 0 0</inkml:trace>
  <inkml:trace contextRef="#ctx0" brushRef="#br3" timeOffset="-86313.88">23148 15253 1036 0,'0'0'92'0,"0"0"-73"16,0 0-19-16,3 0 0 0,-3 0 152 0,6 0 26 16,-3 0 6-16,2 0 0 0,1-2-85 0,0 2-18 0,0-6-3 0,3 4-1 15,-3-1-37-15,3 0-8 16,0-2-2-16,-3 0 0 0,3-1-15 0,-3 1-3 0,3 0-1 0,-3 0 0 16,0-3-11-16,0 0 0 0,0 0 0 15,0-3 0-15,-3 3 0 0,0 0 8 16,0-2 0-16,-3 2 0 0,0 0-8 0,-3 0 0 0,0 3 0 0,0-1 0 15,-3 4 11-15,-3 2 3 0,-3 0 1 0,0 5 0 16,-3 0 52-16,0 1 10 0,-3 4 3 0,0 1 0 16,-2-1-44-16,5 4-8 0,0 1-1 0,3-1-1 15,3 2-1-15,-3-1 0 0,3-1 0 0,3-1 0 16,0 0-6-16,3-2-2 0,0-1 0 0,3 4 0 16,3-7-17-16,3 4 8 0,0-3-8 0,3-3 0 15,0 1 10-15,3-1-10 0,3-3 8 0,0-2-8 16,3-2 0-16,-1-1 0 0,1 1 0 0,0-4 0 15,-3 1-36-15,0-3-4 0,0 3 0 16,-3-3 0-16,0 3 0 0,0-3 0 16,-4 0 0-16,1 0 0 0,0 0 17 0,0 2 3 0,-3 1 1 0,0 0 0 0,0 0 19 15,-6 5 0-15,0 0-8 0,0 0 8 0,0 0 15 0,0 0 6 16,0 0 2-16,0 0 0 0,0 0 10 16,-3 5 3-16,0 3 0 0,-3 2 0 15,3-2-28-15,-3 0-8 0,3 3 0 0,0-1 0 0,0 1 19 0,0-3-3 16,3 3-1-16,3-1 0 0,0-2 1 0,0 0 1 15,-3 0 0-15,6 0 0 0,0-3-17 0,0 0-19 16,-3 3 4-16,6-5 1 0,0 0-3 0,0-3-1 16,0 0 0-16,0-3 0 15,0-2-130-15,3-1-25 0,-3 1-6 0,2 0-1 0</inkml:trace>
  <inkml:trace contextRef="#ctx0" brushRef="#br3" timeOffset="-85894.55">23710 14631 1796 0,'0'0'40'15,"0"0"8"-15,0 0 1 0,0 0 1 0,0 0-40 0,6 6-10 0,-3-1 0 0,3 0 0 0,0 3 76 16,-3 0 12-16,3 0 4 0,0 3 0 0,-3-1-24 0,3 4-5 16,-3-1-1-16,3 3 0 0,0 2-6 0,-3 1-2 15,0-1 0-15,3 3 0 0,-3 3-29 0,-3 0-5 16,0 2-2-16,0 1 0 0,0-1-9 0,-3 1-1 15,0 2-8-15,-3 0 12 0,0-2-12 0,-3 4 8 16,-3 1-8-16,0 0 0 0,-3 0 22 0,0 2-2 16,0-2 0-16,-3 2 0 0,-2-2-20 0,2-3-15 15,-3 0 3-15,0-3 0 16,3 1-20-16,-3-1-4 0,1-4-1 0,-1-1 0 16,3 0-167-16,0-5-32 0,-21 13-8 0,18-11 0 15</inkml:trace>
  <inkml:trace contextRef="#ctx0" brushRef="#br3" timeOffset="-84914.05">23582 14663 172 0,'0'0'16'0,"0"0"-16"15,0 0 0-15,0 0 0 0,0 0 229 0,0 0 43 16,0 0 9-16,0 0 2 0,-6 3-121 0,0 0-24 16,0-1-5-16,0 3-1 0,-3 3 0 0,1 0 0 15,-1 0 0-15,0 3 0 0,-3-1-44 0,3 1-10 16,-3 2-2-16,3 0 0 0,3-2-43 0,3 2-9 0,-3-2-1 0,0-3-1 15,6-3-12-15,0-5-2 0,0 8-8 0,0-8 12 16,3 5-12-16,6-2 9 0,-3-3-9 0,6 0 8 16,-3-3 3-16,3 3 0 0,-3-5 0 0,3 0 0 15,-3-3-11-15,-1 0 0 0,4 0 0 0,-3 0 0 16,0-3 0-16,-3 3 0 0,0 1 0 0,0 1 0 16,-3-2 0-16,-3 8 0 0,0-5 0 0,0 5 0 15,0 0 0-15,0 0 0 0,-3-3 0 0,-3 3 0 16,0 3 0-16,0 0 0 0,0 2 0 0,0 0 0 15,-3 6 9-15,3-3 3 0,0 0 1 0,1 0 0 16,2 2-13-16,-3-2 9 0,3 0-9 0,3-3 8 16,0 3-8-16,0-8 8 0,3 6-8 0,3-1 8 15,-3 0-8-15,5-2 0 0,1-1 0 0,0-2 0 16,0 3-17-16,0-6-6 0,0 3-1 0,0 0-745 16,3 0-150-16</inkml:trace>
  <inkml:trace contextRef="#ctx0" brushRef="#br3" timeOffset="-84468.24">23951 15161 1436 0,'0'0'64'0,"0"0"12"0,6 0-60 0,0 0-16 0,3-3 0 0,3 3 0 0,-3 0 65 0,0 0 11 16,-9 0 1-16,15 0 1 0,3-3 6 0,-3 6 2 15,-1-3 0-15,1 3 0 0,3-3-65 0,0 2-13 16,-3 1-8-16,0 0 10 0,-3-1-10 0,0 1 8 15,-4 0-8-15,4-1 8 0,-6 1-8 0,-6-3-14 16,6 2 3-16</inkml:trace>
  <inkml:trace contextRef="#ctx0" brushRef="#br3" timeOffset="-84282.73">24011 15269 1695 0,'0'0'75'0,"0"0"16"0,0 0-73 0,0 0-18 0,0 0 0 0,0 0 0 16,0 0 40-16,9 0 5 0,-9 0 1 0,9 0 0 16,0 0 0-16,3 0 0 0,-1 0 0 0,1 0 0 15,0 0-27-15,3 0-6 0,-3 0-1 0,3 3 0 16,-3-1-12-16,0 1 0 0,0-3 8 0,0 3-622 16,-4-3-124-16</inkml:trace>
  <inkml:trace contextRef="#ctx0" brushRef="#br3" timeOffset="-83709.77">24305 15343 1440 0,'0'0'128'0,"0"0"-103"16,0 0-25-16,0 0 0 0,0 0 129 0,0 0 21 15,0 0 4-15,6-5 1 0,0-3-89 0,0 0-18 16,0 3-3-16,3-3-1 0,3 0-18 0,0 0-4 16,3 0-1-16,0 0 0 0,0 3-21 0,0-3 9 15,-4 0-9-15,4-3 0 0,-3 3 0 0,0-2 0 16,3 2 0-16,0 0 0 0,-3 3 0 0,0-1 0 16,-3 1 0-16,0 2 0 0,0 1 10 0,-4 2-10 15,-5 0 8-15,6 0-8 0,-6 0 12 0,0 0-4 0,6 2 0 0,-6-2 0 16,6 3 4-16,0 2 1 0,-6 1 0 15,3 4 0-15,-3-2 16 0,0 0 3 0,0 3 1 0,-3-3 0 16,-3 5 11-16,0-5 3 16,0 2 0-16,-2 4 0 0,-1-1-9 0,0 0-2 0,-3 0 0 15,0 0 0-15,0 1-12 0,3-1-4 0,0 3 0 16,3-3 0-16,0-2-11 0,0 2-9 0,0-5 12 0,3 2-12 16,0-4 0-16,3 2 0 0,0-8 0 0,0 0 0 15,6 5 0-15,0-5 0 0,0 0 0 0,3 0 0 16,6-3 0-16,0 1 0 0,3-6 0 0,-3 0 0 15,5 0-20-15,-2-3 0 0,0 1-1 16,0-4 0-16,-3 1-47 16,3 0-10-16,-3 0-2 0,0-1 0 0,-4 1 6 0,4 3 1 15,-6-1 0-15,0 3 0 0,-3 3 52 0,0 2 10 0,-3-2 3 0,-3 5 0 0,0 0 31 16,0 0 6-16,0 0 2 0,0 0 0 0,0 0 17 0,0 11 4 16,-3-4 1-16,0 4 0 0,0-3-10 0,0 3-3 15,0-4 0-15,0 4 0 0,0 0-16 16,0-1-3-16,3 1-1 0,-3-1 0 0,3 1-20 15,-3 0 9-15,3-1-9 0,0 1 0 16,0-1-102-16,0 1-27 16</inkml:trace>
  <inkml:trace contextRef="#ctx0" brushRef="#br3" timeOffset="-82998.06">18579 14774 1220 0,'-6'-2'54'0,"6"-1"11"0,-6 3-52 0,3-3-13 0,-6 3 0 0,3-2 0 16,3 2 74-16,-3 2 12 0,-3-2 2 0,0 3 1 15,-3 2 7-15,0 3 0 0,-3 0 1 0,-3 3 0 16,-2-1-37-16,-1 4-8 0,0 1-2 0,0 4 0 16,0 5 19-16,0 0 4 0,-2 2 1 0,-1 1 0 15,-3 2-8-15,3 2-2 0,0 1 0 0,4 3 0 0,-4 4-17 16,3 1-4-16,6-6-1 0,3 3 0 16,-3 0-42-16,12-2-11 0,0-1-1 0,6-2 0 0,6-6 12 0,6-2 0 15,0-3 10-15,9-2-10 16,-3-1-92-16,5-4-25 15,1-4-5-15</inkml:trace>
  <inkml:trace contextRef="#ctx0" brushRef="#br3" timeOffset="-60382.78">21380 5429 288 0,'0'0'25'0,"0"0"-25"16,0 0 0-16,0 0 0 0,0 0 23 0,0 0-1 0,-6-8 0 0,6 8 0 16,0 0-22-16,-6-5 0 0,0 0 0 0,6 5 0 15,0 0 24-15,0 0 1 0,-9-3 0 0,6-5 0 16,-6 6 59-16,9 2 11 0,-6-3 2 0,6 3 1 15,-6-8-6-15,-3 8 0 0,3-3-1 0,0 1 0 16,0 2-20-16,0 0-4 0,0-6-1 0,6 6 0 16,-6-2-14-16,-3-4-4 0,0 4 0 0,0 2 0 15,4-3 1-15,-4 0 0 0,0 1 0 0,0-3 0 16,0 2 0-16,0 0 0 0,0 1 0 0,0-4 0 16,0 4-11-16,-3-4-2 0,3 4-1 0,0-4 0 15,-3 1-10-15,3 2-1 0,1-2-1 0,-1 0 0 16,0 0-1-16,0 2 0 0,-3-5 0 0,-3 3 0 15,3-3-4-15,0 3-1 0,-3-1 0 0,0 1 0 16,-2-3-1-16,-1 3-1 0,0-1 0 0,0 4 0 16,0-9 1-16,0 9 1 0,0-9 0 0,1 8 0 0,-4-5 13 15,0 3 2-15,3-3 1 0,-3 5 0 0,-3 1-33 0,4-6 0 16,-1 3 0-16,3 2 0 0,-3-2 16 16,-3-1-4-16,3 1-1 0,1 0 0 0,-1-3 5 0,0 3 2 15,-3-1 0-15,0 4 0 0,0-6-5 16,1 5-1-16,-1 0 0 0,-3 3 0 0,0 0 0 15,-3 0 0-15,4-5 0 0,-4 5 0 0,3 5-12 16,-3-5 8-16,4 0-8 0,-4 0 0 0,3 0 20 0,-3 0-3 16,-3 3 0-16,1-3 0 0,-4 3-17 0,0-3 0 15,1 8 0-15,-4-8 0 0,0 5 11 0,0 3-2 16,4-3 0-16,2 3 0 0,3 0-9 0,-2 0 0 16,2 3 9-16,-3-4-9 0,-6 4 10 0,7-3-2 15,-4 3-8-15,0 2 12 0,-3-3-3 0,1 4-1 16,2-1 0-16,0 3 0 0,4-3-8 0,2 3 12 15,0 0-12-15,-3 0 12 0,1-1-12 0,-1 1-12 0,-3 3 2 0,0-1 1 16,7-2 21-16,-7 3 5 0,0-1 1 0,3 3 0 16,-2 3-18-16,2 0 0 0,3 0 0 0,-3 0-9 15,1 0 21-15,2-1 5 0,-6 1 1 0,3 0 0 16,-2 0-28-16,5 0-6 0,0 2 0 0,0 1-1 16,1-1 17-16,2 0 0 0,0 4 0 0,3-4 0 15,3 0 0-15,1 4 0 0,-1 1 0 0,3-4 0 16,0 2 0-16,3 0 0 0,0 0 0 0,-3 0 0 15,7-2 15-15,-7 7 0 0,0-5 0 0,3 3 0 16,-6 5-15-16,3-8 0 0,-3 8 0 0,4 0 0 16,-1 0 0-16,0 3-16 0,0-3 3 0,3 0 1 0,0 3 12 15,0-6 0-15,3 6 0 0,1-3 0 16,-1 0 0-16,0 0 0 0,3 3 0 0,0-3 0 0,0 2 0 16,3-2 0-16,0 0 0 0,6-2 0 0,-6-1 0 15,6 1 0-15,0-1 0 0,0 0 0 16,3 1 14-16,0 2-4 0,0 0-1 0,0 0 0 0,3-3-9 0,0 3-9 15,0-5 9-15,3 2-13 0,0 1 13 0,0-3 0 16,0 2 0-16,2 0 0 0,1 6 8 0,0 0-8 16,0-9 9-16,0 7-9 0,3-1 0 0,3 2 0 15,0-4 0-15,-3-1 0 0,2 0 0 0,1 1 0 16,-6-3 0-16,6 2 0 0,-3 3 8 0,3-3 1 16,-3 1 1-16,3 2 0 0,-1 0-10 0,1-3-9 15,3 1 9-15,3-1-13 0,3-2 13 16,-4-3 0-16,1 0 0 0,3 0 0 0,0 0 0 0,3 3 0 15,-1-3 0-15,1 3 0 0,0-3 0 0,-3 3 10 0,0-1-10 16,-1 4 8-16,-2-3-8 0,0-1 0 16,6 1 0-16,-4 0 0 0,1-3 0 0,3 0 8 0,0 3-8 15,3 0 8-15,-4-1-8 0,4 1 10 16,-3 0-10-16,0-3 10 0,-1 3-10 0,-2-1 8 0,0 4-8 0,3-6 8 16,-4 0-8-16,4 0 12 0,3-2-12 0,0-1 12 15,5-2-12-15,-2 0 12 0,0-1-12 0,3 1 12 16,-1-3-12-16,-2 3 0 0,0 0 9 0,-1-3-9 15,-2-2 0-15,3-1 8 0,3 1-8 0,-1-1 0 16,7 1 0-16,-3-1 8 0,-1-2-8 0,4 0 0 16,-3 3 0-16,-1-3 8 0,-2-3-8 0,3 0 0 15,-4-2 0-15,4 2 8 0,0-3-8 0,2 1 0 16,-5-3 0-16,6 2 8 0,-4 1-8 0,4 0 0 0,-3-3 8 16,-1 2-8-16,1-2 8 0,0 0-8 0,2-3 0 15,1 3 8-15,0-2-8 0,2-1 0 0,1 0 0 16,-3-2 8-16,-1-1-8 0,1 1 0 0,-1 0 0 15,1-1 8-15,3-4-8 0,2 2 0 0,1-3 0 16,0 3 0-16,2-5 0 0,-2 2 8 0,-4-2-8 0,1 0 0 16,0-1 0-16,-4-2 8 0,7 0-8 0,-1 0 0 15,1 1 0-15,0-1 0 0,-4 0 0 0,-5-3 0 16,-3 0 0-16,-1 4 8 0,1-4-8 0,3-2 0 16,5-1 0-16,-2-1 0 0,3 1 0 0,-4-1 0 15,4-4 0-15,-3 3 8 0,-4-2-8 0,-2-1 0 16,0-2 0-16,2 2 8 0,4-4-8 0,-3-1 0 15,2-3 0-15,1 3 8 0,0-2-8 0,-1 2 0 0,-5-2 0 16,0-1 8-16,-7-2-8 0,-2 0 0 0,3-3 0 16,-3 1 0-16,-1 1 0 0,4-4 9 0,0 0-9 0,-3-3 0 15,-4 2 8-15,1-2-8 0,0 5 0 0,-3-2 0 16,3-3 0-16,-4 0 8 16,-2 0-8-16,3-3 0 0,-6 3 8 0,0-2-8 0,0-1 0 0,-1 0 0 15,-2 0 12-15,0 3-12 0,0 3 12 0,-3-3-12 16,0 3 10-16,0-3-10 0,0-6 8 0,-3 6-8 15,3-3 11-15,-4 1-3 0,4-1-8 0,-3 0 12 16,0 3-4-16,-3 0-8 0,6 3 11 0,-6-3-11 16,3 3 12-16,0-6-4 0,-3 0 0 0,3 0-8 15,3-2 10-15,0 0-10 0,-6 2 8 0,5 0-8 16,-2 1 8-16,-3 2-8 0,3-3 0 0,-6 3 8 16,6-5-8-16,-3 2 0 0,-3-2 0 0,3-1 0 15,-3 1 0-15,0 2 0 0,3-2 0 0,-3 2 8 16,-3 3-8-16,0-3 0 0,-3 1 0 0,3-1 8 0,-3-2-8 0,0 2 0 15,-3-2 0-15,3 2 8 0,-3-2-8 0,0 2 10 16,-6 0-10-16,3 1 10 0,0-1-10 0,-2 0 0 16,-1 1 0-16,-3-6 0 0,3 2 0 0,-3 1 0 15,0 2 0-15,0 3 0 0,0-5 8 0,0 5-8 16,1 0 0-16,-1 0 8 0,-3 5-8 0,3-10 0 16,-3 2 0-16,3 3 8 0,-6-3-8 0,1 3 0 0,-1-2 0 15,-3 2 8-15,0-1-8 0,0 4 12 16,-3 0-12-16,1-3 12 0,-4 0-12 0,3 0 0 0,-6-3 0 0,1 3 0 15,2 0 0-15,3-3 0 0,-3 3 0 0,1 3 0 16,-1-3 0-16,-3 0 0 0,-6 0 0 16,4 2 0-16,-4 1 0 0,-3-3 0 0,1 2 0 15,-1 4 0-15,0-4 0 0,4 3 0 0,2 1 0 0,0 2 0 16,-3-1 0-16,-2 1 0 0,-7 3 0 16,3 2 0-16,1-2 0 0,2 2 0 0,-3 3 0 0,1-1 0 15,5 4 0-15,0-1 0 0,1 1 0 0,-4-1 0 16,-3 4 0-16,1 1 0 0,-7-4 0 0,4 5 0 15,-1-1 0-15,3 1 0 0,1 2 0 0,-4 1 0 16,-6-1 0-16,-2 3 0 0,2 0 0 0,-2 3 0 16,-1-3 0-16,1 3 0 0,5 0 0 0,-3 2 0 15,1 0 0-15,-4 1 0 0,7 2 0 0,-4 0 0 16,-2 0 0-16,2 2 0 0,3 1 0 0,-2 5 0 0,-1-3 0 16,-2 3 0-16,2 0 0 0,-2 5 0 0,-1 1 0 0,-3 1 0 15,7 1 0-15,-4 3 0 0,4-3 0 16,-4 8 0-16,1-9 0 0,-4 7 0 0,7-1 0 0,-1 5 0 15,0-5 0-15,7 6 0 0,2-1 0 0,3 1 0 16,1-1 0-16,-1 3 0 0,-3 0 0 0,1 3 0 16,-4 5 0-16,4-8 0 0,2 6 0 0,0-1 0 15,6 0 0-15,1 1 0 0,2-1 0 16,0 3 0-16,-5 6 0 0,2-4 0 0,0-2 0 0,0 6 0 16,1-1 0-16,-1 6 0 0,0-9 0 0,4 6 0 15,-1 0 0-15,3 0-11 0,3 0 11 0,0 6 0 16,4-4 0-16,-1 3 0 0,-3-2 0 0,6 2 0 15,-3-2 0-15,1 0-8 0,-1 4 8 0,0-1 0 0,0-1 0 16,3 0 0-16,0 3 0 0,7-3 0 0,-1 1 0 0,0-1 0 16,0-2 0-16,3 5 0 0,-3-6 0 0,6 3 0 15,-3 6 0-15,0-3 0 0,0-3 0 0,1-2 0 16,2 2 0-16,0 0 0 0,3 3 0 0,-3 0 0 16,3 0 0-16,0-3 0 0,0 1 0 0,3-1 0 15,0-2 0-15,3 2 0 0,0-3 0 0,0 4-8 16,3 2 8-16,0 0 0 0,0-1 0 0,0-1 0 15,3-4 0-15,0-2 0 0,3 6 0 0,-3-4 0 16,6 4 0-16,0-4 0 0,2 1 0 0,4 2 0 16,3-2 0-16,-3-3 0 0,0-3 0 0,0 0-8 15,5 1 8-15,4-1 0 0,0 3 0 0,3 0 0 16,-3 0 0-16,-1 0 0 0,1-3 0 0,3 1 0 16,0-4 0-16,-1 1 0 0,7 0 0 0,3-1 0 15,0 4 0-15,2-1 0 0,1-2 0 0,-3-1 0 16,2 4 0-16,-2-4 0 0,-3-2 0 0,5 0 0 0,4-2 0 15,3-1 0-15,2 1 0 0,1 2 0 0,-3-3 0 0,2 0 0 16,-8 4 0-16,2-7 0 0,4 1 0 0,6 0 0 16,-1 2 0-16,4-5 0 0,-1 0 0 0,1-2 0 15,-1-1 0-15,1-2 0 0,-3-3 0 0,5 0 0 16,1-2 0-16,-1-1 8 0,-2-2-8 0,2 0 0 16,-2 0 0-16,-4-3 0 0,-2 1 0 0,6-4 0 15,-1 1 0-15,4-1 0 0,-7 1 0 0,4-6 8 16,-7 0-8-16,4 3 0 0,-6-5 0 0,2 0 0 0,4-1 0 15,2-2 8-15,-2-2-8 0,2-1 0 0,1-2 0 16,0-3 0-16,-7 0 0 0,4-3 0 16,2-5 0-16,1 1 8 0,2-7-8 0,4-1 12 0,-7 1-4 15,1-1 0-15,-3-6-8 0,-1-3 0 0,10-5 0 16,-4 2-8-16,1-2 8 0,-4 0 0 16,-2 0 10-16,-4-2-10 0,-5 1 0 0,0-1 0 0,-4 2 0 0,-2 0 0 15,3-6 0-15,-4 4 0 0,1-4 0 0,-3 1 0 16,-3 0 0-16,-4-1 0 0,1-2 0 0,0 3 0 15,-6 2 0-15,0-2 0 0,-4 2 8 0,-2-2-8 16,0-3 0-16,-3 0 11 0,-3-3-11 0,0 1 10 16,3-1-10-16,0 3 0 0,-4 0 0 0,4 0 0 15,0-5 0-15,-3 0 0 0,3-3 0 0,-6 0 0 16,3-3 0-16,-3 6 0 0,3-3 0 0,-3 0 0 0,-3 0 0 16,2-2 0-16,-2-4 0 0,0 4 0 15,0-1 0-15,-3 1 0 0,-3 2 0 0,0 0 0 0,0 0 0 0,-3 0 0 16,0-2 0-16,-6 2 0 0,1-3 0 0,-1 3 0 15,0 3 0-15,-3 0 0 0,0 2 0 0,-3-2 0 16,3-3 8-16,-3-3-8 0,0 3 0 0,3 0 0 16,-2-2 0-16,-1 2 0 0,3 0 0 15,-6 0 0-15,0-8 0 0,0 3 0 0,-3 2 0 16,-3 1 0-16,-2-1 0 0,2 3 0 0,0 1 0 0,-6 1 0 16,1-10 0-16,-4 11 0 0,3-5 0 0,-3 4 0 15,1 4 0-15,2-4 0 0,0 4 0 0,-6 4 0 16,1-9 0-16,-4 7 0 0,0-8 0 0,-2 8 0 15,-7-3 8-15,0 3-8 0,4 3 0 0,2-1 0 16,0 4 0-16,4-1 0 0,-7 3 0 0,0-8 0 0,-5 5 0 0,-1 3 0 16,0 3 0-16,1-1 0 0,2 1 0 0,-2 5 0 15,-1-3-8-15,-6 6 8 0,-2 2 0 0,-1 0 0 16,1 6 0-16,-1-4-11 0,4 4 11 0,-1 5-8 16,1-1 8-16,-4 9 0 0,-2-8 0 0,-4 8 8 15,-2-1-8-15,2 4 0 0,-2 2 0 0,-1 2 0 16,-2 1 0-16,-1 0 0 0,-2 5 8 0,-3 2-8 15,2 1 0-15,-5 2 0 0,-1 3 0 0,-2 5-12 16,3 3 12-16,-4 2 0 0,7 6 0 0,-6 8 0 16,-7-1 0-16,7 6 0 0,-3 0 0 0,5 8-8 15,-2-2 8-15,0 9 0 0,-4 4 0 0,7 2 0 16,6 3 0-16,-1 5-8 0,-2 3 8 0,2 7 0 16,4 9-14-16,2 2 2 0,7 6 1 0,8 7 0 15,7 14-149-15,5-3-29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1:05.4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6603 702 4144 0 0,'0'0'191'0'0,"9"-15"1142"0"0,-6 12-852 0 0,-2 2-260 0 0,0-1 1 0 0,0 0-1 0 0,0 1 1 0 0,0 0-1 0 0,1-1 0 0 0,-1 1 1 0 0,1 0-1 0 0,-1 0 1 0 0,1 0-1 0 0,-1 0 1 0 0,1 0-1 0 0,0 0 0 0 0,-1 0 1 0 0,1 0-1 0 0,0 1 1 0 0,3-2-1 0 0,47-1 64 0 0,-51 3 315 0 0,0 1-362 0 0,0-1-1 0 0,-1 0 1 0 0,1 1-1 0 0,0-1 0 0 0,0 0 1 0 0,-1 0-1 0 0,1 1 0 0 0,0-1 1 0 0,-1 0-1 0 0,1 0 1 0 0,0 0-1 0 0,0 0 0 0 0,-1 0 1 0 0,1 0-1 0 0,0 0 1 0 0,0 0-1 0 0,-1 0 0 0 0,1 0 1 0 0,0 0-1 0 0,1-1 1 0 0,-2 0-169 0 0,1 0 0 0 0,0 0 1 0 0,-1 0-1 0 0,1 0 1 0 0,-1 0-1 0 0,0 0 1 0 0,1 0-1 0 0,-1 0 1 0 0,0 0-1 0 0,1 0 1 0 0,-1-1-1 0 0,0 1 0 0 0,0 0 1 0 0,0 0-1 0 0,0 0 1 0 0,0 0-1 0 0,-1-1 1 0 0,-9-16 796 0 0,4 9-692 0 0,1 3-64 0 0,0 0 0 0 0,0 0 1 0 0,0 1-1 0 0,0 0 0 0 0,-1 0 0 0 0,0 1 0 0 0,0-1 0 0 0,0 1 0 0 0,-13-6 0 0 0,-44-16 704 0 0,-80-41-436 0 0,117 53-379 0 0,-16-6 105 0 0,-109-37 949 0 0,111 42-796 0 0,-105-33 88 0 0,39 17-281 0 0,-48-10 10 0 0,67 13-29 0 0,51 16 12 0 0,-26-6 106 0 0,0 3 1 0 0,-79-8-1 0 0,116 18-155 0 0,15 3 3 0 0,1 1 1 0 0,-1-1-1 0 0,-18 1 1 0 0,-146-2-78 0 0,47-2 62 0 0,-11 0 2 0 0,-4-1 26 0 0,-181-1 1034 0 0,255 7-916 0 0,-267-8-108 0 0,201 1-297 0 0,-30-2 446 0 0,16-6-71 0 0,-24-2-112 0 0,13 2 3 0 0,49 6-19 0 0,-124-9-36 0 0,9 15 125 0 0,-8-1 9 0 0,-10 1-48 0 0,128 5-54 0 0,66-1 82 0 0,-40-1 10 0 0,-103 5-58 0 0,85 2-78 0 0,-8 0 90 0 0,-173 33 0 0 0,200-26-26 0 0,-23 5 0 0 0,21 0 20 0 0,-80 19 32 0 0,128-25-52 0 0,-138 48 0 0 0,101-28 0 0 0,-146 85 0 0 0,199-100 0 0 0,-37 36 0 0 0,53-45 0 0 0,1 0 0 0 0,1 1 0 0 0,-1 0 0 0 0,-12 20 0 0 0,8-9 0 0 0,2-5 11 0 0,1 2 0 0 0,1 0-1 0 0,1 0 1 0 0,-9 30 0 0 0,15-39-7 0 0,0 1 0 0 0,0 0 1 0 0,1 18-1 0 0,-1-2 43 0 0,2-20-36 0 0,0-1 1 0 0,0 0 0 0 0,1 1 0 0 0,0-1 0 0 0,0 0 0 0 0,2 8 0 0 0,3 10 11 0 0,-2 1-23 0 0,2 0 0 0 0,13 36 0 0 0,-2 11 0 0 0,-12-57 0 0 0,-1 0 0 0 0,-1 1 0 0 0,3 20 0 0 0,-5-28 15 0 0,0-1 0 0 0,1 0-1 0 0,0 0 1 0 0,0 0-1 0 0,5 9 1 0 0,5 18 72 0 0,-8-13-39 0 0,-3-13-21 0 0,1 1 0 0 0,0-1 0 0 0,0 0 0 0 0,1 0-1 0 0,5 13 1 0 0,-1-9 14 0 0,0 0 0 0 0,1-1 0 0 0,0 0 0 0 0,1 0 0 0 0,14 13 0 0 0,55 39 157 0 0,-53-43-142 0 0,4 2 32 0 0,2-1 1 0 0,0-2-1 0 0,1-1 0 0 0,62 22 0 0 0,143 30 105 0 0,-35-9-47 0 0,31 7 9 0 0,32-2-9 0 0,-61-15-111 0 0,62-3 71 0 0,-97-19-4 0 0,61 5 46 0 0,-158-24-141 0 0,133 9 125 0 0,-23-2 53 0 0,105 9 31 0 0,173 9 19 0 0,-390-30-189 0 0,194 8 89 0 0,96-9-18 0 0,156-19-42 0 0,-479 14-70 0 0,82-10 43 0 0,-48 4-37 0 0,15-3 0 0 0,49-11 52 0 0,-36 7 65 0 0,143-41 1 0 0,-169 39-73 0 0,-12 3-16 0 0,98-29 62 0 0,123-34 201 0 0,-120 18-269 0 0,-33 11-92 0 0,-45 17 58 0 0,43-13 0 0 0,-96 34 11 0 0,0-1-1 0 0,32-18 1 0 0,57-36 21 0 0,-118 64-32 0 0,138-77 12 0 0,-111 61 21 0 0,-10 7 8 0 0,0-2 0 0 0,30-25 0 0 0,-36 26-41 0 0,-8 8 0 0 0,-1-1 0 0 0,0 0 0 0 0,0 1 0 0 0,-1-1 0 0 0,1 0 0 0 0,-1-1 0 0 0,0 1 0 0 0,0-1 0 0 0,0 1 0 0 0,0-1 0 0 0,2-7 0 0 0,4-11 9 0 0,-5 15-2 0 0,-1 0 0 0 0,0 0 0 0 0,-1 0 0 0 0,1-1 0 0 0,-2 1-1 0 0,1-1 1 0 0,0-10 0 0 0,-3-7-7 0 0,0 0 0 0 0,-2 0 0 0 0,0 1 0 0 0,-12-38 0 0 0,9 44 9 0 0,-1 1 0 0 0,-2 1 0 0 0,0-1 0 0 0,0 1 0 0 0,-2 1-1 0 0,0 0 1 0 0,0 0 0 0 0,-16-14 0 0 0,-44-36 143 0 0,20 21-144 0 0,26 21-82 0 0,-2 2 0 0 0,-1 1 1 0 0,-36-20-1 0 0,-96-43 213 0 0,-180-62-31 0 0,286 126-122 0 0,-68-13-1 0 0,-60-3-32 0 0,118 25-116 0 0,-1 4-1 0 0,0 2 1 0 0,1 4 0 0 0,-1 2-1 0 0,-105 15 1 0 0,46 5-1843 0 0,64-9 92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1:06.58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346 32 10592 0 0,'98'1'1328'0'0,"87"-1"852"0"0,112-4-576 0 0,-8 1-794 0 0,-22 1-306 0 0,742-7 464 0 0,-120 4-228 0 0,-444 1 465 0 0,-157 5-1088 0 0,14-2-126 0 0,169 8 24 0 0,-4-6 218 0 0,-412-1-81 0 0,-69-7 151 0 0,0 5-240 0 0,-1 0-1 0 0,1 0 1 0 0,-1 2-1 0 0,1 0 1 0 0,-24 2-1 0 0,-15 1-8 0 0,-469 4 662 0 0,352-5-557 0 0,-65 3-239 0 0,-112 2 79 0 0,43-1 70 0 0,-318 16 270 0 0,437-15-281 0 0,-144 4 41 0 0,-248 7-26 0 0,107-2-77 0 0,344-13 1 0 0,-484 9 25 0 0,0-19 103 0 0,580 7-68 0 0,4-1 263 0 0,-41-5-1 0 0,125 3 488 0 0,0 0-711 0 0,547-10 81 0 0,-114 8-163 0 0,78 2 186 0 0,-196 4-70 0 0,-121 1 16 0 0,397 2 203 0 0,2-1-196 0 0,-214 3-77 0 0,-170-1-26 0 0,89 2-44 0 0,183 2 126 0 0,-594-1 27 0 0,-54 6 36 0 0,50-6-141 0 0,21-2-1148 0 0,-21 2-5022 0 0,2-4-2033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15.8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 99 11024 0 0,'0'0'1109'0'0,"4"-8"-1002"0"0,-3 1 224 0 0,1 1 1 0 0,1 0-1 0 0,-1-1 1 0 0,1 1-1 0 0,0 0 1 0 0,1 1-1 0 0,-1-1 1 0 0,8-9 0 0 0,7-3 2947 0 0,-24 26-3045 0 0,3-4-162 0 0,0 0-1 0 0,0-1 1 0 0,0 1 0 0 0,0 0 0 0 0,-1-1 0 0 0,1 0 0 0 0,-1 0 0 0 0,-5 4-1 0 0,6-5-6 0 0,-1 1-1 0 0,1-1 1 0 0,0 1-1 0 0,1 0 1 0 0,-1 1-1 0 0,0-1 1 0 0,1 0 0 0 0,0 1-1 0 0,-3 4 1 0 0,-4 6 224 0 0,8-13-1 0 0,1-1-286 0 0,1 0 0 0 0,-1 0 1 0 0,0 0-1 0 0,0 0 0 0 0,0 0 0 0 0,0 0 0 0 0,0 0 1 0 0,0 0-1 0 0,1 0 0 0 0,-1-1 0 0 0,0 1 0 0 0,0 0 0 0 0,0 0 1 0 0,0 0-1 0 0,1 0 0 0 0,-1 0 0 0 0,0 0 0 0 0,0 1 1 0 0,0-1-1 0 0,0 0 0 0 0,0 0 0 0 0,1 0 0 0 0,-1 0 0 0 0,0 0 1 0 0,0 0-1 0 0,0 0 0 0 0,0 0 0 0 0,0 0 0 0 0,0 0 1 0 0,1 0-1 0 0,-1 0 0 0 0,0 0 0 0 0,0 1 0 0 0,0-1 1 0 0,0 0-1 0 0,0 0 0 0 0,0 0 0 0 0,0 0 0 0 0,0 0 0 0 0,1 0 1 0 0,-1 1-1 0 0,3 2-4 0 0,15-1 68 0 0,-11-3-59 0 0,1 0-1 0 0,-1 0 1 0 0,1-1 0 0 0,-1 0-1 0 0,0 0 1 0 0,0-1 0 0 0,1 0-1 0 0,-2-1 1 0 0,1 1 0 0 0,0-1-1 0 0,-1 0 1 0 0,0-1 0 0 0,0 0-1 0 0,0 0 1 0 0,10-11 0 0 0,-12 11 37 0 0,-2 3-36 0 0,0 0 0 0 0,-1-1 0 0 0,1 1 1 0 0,-1 0-1 0 0,1-1 0 0 0,-1 1 1 0 0,0-1-1 0 0,0 1 0 0 0,1-5 0 0 0,1 2 15 0 0,-3 5-21 0 0,1-1-1 0 0,-1 1 1 0 0,0 0 0 0 0,-1 0 0 0 0,1-1-1 0 0,0 1 1 0 0,0 0 0 0 0,0 0-1 0 0,0 0 1 0 0,0-1 0 0 0,0 1 0 0 0,0 0-1 0 0,0 0 1 0 0,0 0 0 0 0,0-1-1 0 0,0 1 1 0 0,-1 0 0 0 0,1 0-1 0 0,0 0 1 0 0,0 0 0 0 0,0-1 0 0 0,0 1-1 0 0,0 0 1 0 0,-1 0 0 0 0,1 0-1 0 0,0 0 1 0 0,0 0 0 0 0,0 0 0 0 0,-1 0-1 0 0,1-1 1 0 0,0 1 0 0 0,0 0-1 0 0,-1 0 1 0 0,-6-3-10 0 0,7 3 11 0 0,-2 0-3 0 0,1 0 0 0 0,0 0 0 0 0,-1 0 0 0 0,1 0 0 0 0,-1 0 0 0 0,1 0 0 0 0,0 0 0 0 0,-1 1 0 0 0,1-1 0 0 0,0 1 0 0 0,-1-1 0 0 0,1 1 0 0 0,0-1 0 0 0,-1 1 0 0 0,1 0 0 0 0,0-1 0 0 0,-2 3 0 0 0,-16 15 0 0 0,19-18 0 0 0,-12 11-10 0 0,11-10-3 0 0,-1 0 0 0 0,1 0 0 0 0,-1 0 0 0 0,1 0-1 0 0,0 0 1 0 0,0 0 0 0 0,0 1 0 0 0,0-1 0 0 0,-1 0 0 0 0,2 1-1 0 0,-1-1 1 0 0,0 1 0 0 0,0-1 0 0 0,0 1 0 0 0,1 0 0 0 0,-1-1 0 0 0,1 1-1 0 0,-1 0 1 0 0,1 2 0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1.1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351 1060 13328 0 0,'0'0'7461'0'0,"14"-1"-6184"0"0,-8 0-1250 0 0,0-1 1 0 0,0 0 0 0 0,0 0-1 0 0,0-1 1 0 0,0 0-1 0 0,0 0 1 0 0,-1 0-1 0 0,0 0 1 0 0,1-1-1 0 0,-2 0 1 0 0,1 0-1 0 0,0-1 1 0 0,-1 1-1 0 0,8-10 1 0 0,-8 8-23 0 0,0 0 1 0 0,0 0 0 0 0,-1 0 0 0 0,1-1 0 0 0,-1 1-1 0 0,-1-1 1 0 0,1 0 0 0 0,-1 0 0 0 0,0 0 0 0 0,-1 0-1 0 0,0-1 1 0 0,1-11 0 0 0,-2 15 35 0 0,0 0 0 0 0,0 0 0 0 0,0 0 0 0 0,0-1 0 0 0,-1 1 0 0 0,0 0-1 0 0,0 0 1 0 0,0 0 0 0 0,0 0 0 0 0,-1 0 0 0 0,1 1 0 0 0,-1-1 0 0 0,0 0 0 0 0,0 1 0 0 0,-1-1 0 0 0,1 1 0 0 0,-1 0 0 0 0,1 0 0 0 0,-1 0-1 0 0,0 0 1 0 0,0 0 0 0 0,-6-4 0 0 0,4 4 79 0 0,1 0 0 0 0,-1 1 0 0 0,1-1 0 0 0,-1 1-1 0 0,0 0 1 0 0,0 0 0 0 0,0 0 0 0 0,0 0 0 0 0,-1 1-1 0 0,1 0 1 0 0,-9 0 0 0 0,5 0 14 0 0,1 2 0 0 0,-1-1 0 0 0,0 1 0 0 0,1 0 0 0 0,-1 1 0 0 0,-12 4 1 0 0,-2 3 77 0 0,0 1 0 0 0,1 1 1 0 0,0 1-1 0 0,-23 17 1 0 0,13-6-50 0 0,-44 41-1 0 0,70-57-157 0 0,-1-1 1 0 0,2 1-1 0 0,-1 0 0 0 0,1 1 0 0 0,0 0 0 0 0,0-1 1 0 0,1 1-1 0 0,0 1 0 0 0,-5 15 0 0 0,8-20-4 0 0,0 0 0 0 0,0 0 0 0 0,0 0 0 0 0,1 0 0 0 0,-1-1 0 0 0,1 1 0 0 0,0 0 0 0 0,0 0 0 0 0,0 0 0 0 0,1 0 0 0 0,-1 0 0 0 0,1 0 0 0 0,0 0 0 0 0,0-1 0 0 0,0 1 0 0 0,1 0 0 0 0,0-1-1 0 0,-1 1 1 0 0,1-1 0 0 0,0 1 0 0 0,1-1 0 0 0,-1 0 0 0 0,0 0 0 0 0,6 6 0 0 0,-3-5-12 0 0,1 0 0 0 0,-1 0 0 0 0,0-1 0 0 0,1 1 0 0 0,0-1 0 0 0,0 0 0 0 0,0-1 0 0 0,0 0 0 0 0,0 1 0 0 0,0-2 0 0 0,1 1 0 0 0,-1-1 0 0 0,9 1 0 0 0,0-2-192 0 0,-1-1 0 0 0,0 0 0 0 0,0 0 0 0 0,0-2 0 0 0,16-3 0 0 0,-8-1-749 0 0,0 0-1 0 0,0-1 1 0 0,-1-1-1 0 0,33-19 0 0 0,-21 8-2574 0 0,60-50-1 0 0,-74 52 2052 0 0,1-1 0 0 0,-2-1 0 0 0,-1-1-1 0 0,22-33 1 0 0,50-99-920 0 0,-40 65 1941 0 0,90-134 220 0 0,-56 91 568 0 0,37-31 3093 0 0,-16 25 11195 0 0,-112 147-13411 0 0,-11 14-853 0 0,-18 27 348 0 0,-57 83 260 0 0,4 9-734 0 0,35-59-51 0 0,-53 109 1 0 0,33-48-77 0 0,-32 77 88 0 0,99-201-219 0 0,1 1-1 0 0,-7 41 1 0 0,13-58-202 0 0,1-1 1 0 0,0 1 0 0 0,0 0 0 0 0,0-1 0 0 0,0 1-1 0 0,1-1 1 0 0,0 1 0 0 0,0-1 0 0 0,0 1 0 0 0,1-1 0 0 0,-1 0-1 0 0,1 1 1 0 0,4 6 0 0 0,7 5-8078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52:28.319"/>
    </inkml:context>
    <inkml:brush xml:id="br0">
      <inkml:brushProperty name="width" value="0.05292" units="cm"/>
      <inkml:brushProperty name="height" value="0.05292" units="cm"/>
      <inkml:brushProperty name="color" value="#0070C0"/>
    </inkml:brush>
    <inkml:brush xml:id="br1">
      <inkml:brushProperty name="width" value="0.05292" units="cm"/>
      <inkml:brushProperty name="height" value="0.05292" units="cm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1273 775 518 0,'0'0'46'0,"3"6"-37"16,-3-6-9-16,0 0 0 0,-3 0 131 0,3 0 24 15,0 0 5-15,0 0 0 0,0 0-60 0,0 0-13 16,0 0-3-16,0 0 0 0,0 0-23 0,0 0-5 15,0 0 0-15,3-6-1 0,6-2-18 0,-3 3-3 16,0 0-1-16,3-3 0 0,0 2-3 0,-1 4-1 16,1-9 0-16,-6 3 0 0,3 3-13 0,6-3-2 0,-9-2-1 0,3 2 0 15,-3 2 3-15,6-2 0 0,-9 0 0 0,0-2 0 16,0 2 7-16,0 3 1 0,0-3 1 0,0-6 0 16,-6 9-6-16,3-8-2 0,0 5 0 0,-6 3 0 15,3-3 3-15,0 2 1 16,-9-1 0-16,4 1 0 0,-1 1 1 0,-6 10 0 0,3-5 0 15,-3 6 0-15,6 1-3 0,-3-1-1 0,0 2 0 0,0 0 0 16,4 2-1-16,-10 3 0 0,3 1 0 16,3-1 0-16,3 0-9 0,-3 0-8 0,6 1 12 0,3-1-12 15,-3 0 15-15,0 0-4 0,1-2-1 0,5-3 0 16,-3 5-10-16,6-8 0 0,-3 9 0 0,3-7-11 16,0-7 3-16,0 8 0 0,3 3 0 0,3 2 0 15,-3-10 8-15,5 2 14 0,1 0-3 0</inkml:trace>
  <inkml:trace contextRef="#ctx0" brushRef="#br1" timeOffset="4077.31">1201 656 1105 0,'9'0'48'0,"-9"0"12"0,3 0-48 0,3-5-12 0,-3 5 0 0,0-5 0 16,3 5 77-16,-3 0 14 0,3-3 2 0,-3-2 1 15,6 5-22-15,-6-6-5 0,3 1-1 0,-6 2 0 16,0 3-4-16,3 0-1 0,6-5 0 0,-9-3 0 16,0 3-15-16,0 0-3 0,0 5-1 0,3-3 0 15,3-2-6-15,-6-3 0 16,0 2-1-16,0-1 0 0,0 1-3 0,-6-2-1 0,6 3 0 0,-3-3 0 15,3 3-4-15,-9-6-1 0,6 9 0 0,-6-4 0 16,3-2-3-16,3 8-1 0,-9-5 0 0,3 5 0 16,0 0-4-16,-3 5-1 0,1 3 0 0,2-2 0 15,-3 12 2-15,-6-5 0 0,6 1 0 0,-3-1 0 16,0 0 13-16,0 3 2 0,0 2 1 0,-2 1 0 16,-1 2-15-16,3-2-4 0,6-1 0 0,-3 3 0 0,-3-8-8 0,9 6-8 15,-3 0 12-15,3-6-12 0,3 8 12 0,0-8-12 16,3 0 12-16,3 1-12 0,-3-4 8 0,3 3-8 15,3-5 0-15,-6 0 0 0,9 3 8 0,-3-3-8 16,3-8 0-16,6 5 0 0,-9-5 10 16,9 0-10-16,-3-5 8 0,5 0-8 0,-5-3 0 0,9 0 0 15,-3-3-9-15,3 3 9 16,-6-5 0-16,6 0 0 0,-4-6 0 0,4 6 0 0,0 0 0 16,-3-6 0-16,3 3 0 0,-3-2 0 0,3 5 25 0,-10-6 6 15,7 6 1-15,-6 0 0 0,0-1-41 0,-3 1-8 16,0 5-2-16,-9-2 0 0,9 2 19 0,-9-3 0 15,0 11 0-15,0 0 0 0,0-3 0 0,0 3 0 16,0 0 0-16,-9 0 0 0,0-5 0 0,3 10 0 16,0-5 0-16,-3 8 0 0,0-2 11 0,0-1 5 15,0-2 2-15,0 7 0 0,4-2-18 0,-4-3-9 0,0 3 1 16,0 6 0-16,6-6 8 0,-6 2 12 0,0 3-2 16,0-5-1-16,0 5-1 0,3 1-8 0,-3-4 12 15,0 4-4-15,6-1-8 0,-6 3 0 0,3 2 0 0,3-5 0 16,-8 1 0-16,5 4 0 0,-3 1 0 0,6 2 0 15,-6-8 0-15,6 11 0 0,-6-3 9 0,3-2-1 16,0 2-8-16,0-3 0 0,3 1-11 0,-3 2 11 16,3 5 0-16,-6-7 0 0,6 2 0 15,-3 3 0-15,3-3 0 0,-3-2 0 0,3 2 0 16,0-3 0-16,-3 3 0 0,3 3 0 0,-3-3 0 0,3 6 0 16,-5-3 0-16,5-3 0 0,-3-3-8 0,3 4 8 15,-6 1 0-15,0-1 0 0,6-4 0 0,-6 8-9 0,-3-4 9 0,3 1 0 16,0-1 8-16,0-4-8 15,-3-2 0-15,0 3 0 0,-3-1 0 0,1 1 0 0,2-6 0 16,-6 3 0-16,-3 2 0 0,3-7 0 0,-3 2 0 16,3 0 0-16,-2-5 0 0,5 5 0 0,-3-7 0 15,-3 2 0-15,9-8 0 0,-6 0 0 0,6 0 0 0,-6-6 0 16,7-2 0-16,2 0 0 0,0-5 8 0,6 0-8 16,-3-5 8-16,6-1-8 0,0-2 0 0,6-6 8 15,-6 4-8-15,9-4 0 0,3 1 0 0,-4 4 0 16,1-1 0-16,3 1 0 0,3 4 0 0,0-3 0 15,-3 2 0-15,6 1 0 0,3-3 0 0,0 2 0 16,-1-2 0-16,1 8 0 0,0-6 0 0,0 1 0 16,0 4 0-16,0-4 0 15,-4 10-20-15,1-5-6 0,-3 5-1 0,3-5-843 0,-9 7-169 16</inkml:trace>
  <inkml:trace contextRef="#ctx0" brushRef="#br1" timeOffset="4541.84">1493 656 403 0,'0'0'17'0,"0"0"5"0,0 0-22 0,3-5 0 16,0 0 0-16,-3 5 0 0,0 0 268 0,0 0 50 16,0 0 10-16,0 0 1 0,0 0-166 0,0 0-34 15,6 0-6-15,-6 0-2 0,3 10-39 0,-3-2-8 16,0 0-2-16,0 5 0 0,-3 1-12 0,3-1-4 16,0 0 0-16,-6 5 0 0,0-4-12 0,6-4-2 15,-9 6-1-15,9-3 0 0,-6 1-13 0,3-4-4 16,-3 3 0-16,3-5 0 0,3 6-7 0,0-9-1 15,-3 0-1-15,3 3 0 0,0-8 1 0,0 0 0 16,0 0 0-16,0 0 0 0,0 0-5 0,0 0-1 16,0 0 0-16,0 0 0 0,6 0 8 0,0-8 2 15,3 3 0-15,-6-3 0 0,6-3-20 0,0 3 0 0,0-2 0 16,-6 2 0-16,6-5 0 0,0-1 13 0,0 1-2 0,3 0-1 16,-3 0-10-16,2 5-11 0,-2-3 3 15,0-2 0-15,3 5 8 0,-3-5 0 0,-3 8 0 0,3-3 0 16,0 8 11-16,0-6-3 0,0 1 0 15,0 2 0 1,-3 3-100-16,3 0-21 0,0 0-4 0</inkml:trace>
  <inkml:trace contextRef="#ctx0" brushRef="#br1" timeOffset="5140.42">1901 704 1450 0,'0'0'64'0,"0"0"14"16,0 0-62-16,0 0-16 0,0 0 0 0,0 0 0 0,0 0 56 0,0 0 8 15,9 0 1-15,-9 0 1 0,3 5-1 0,-3-5 0 16,9 3 0-16,-9-3 0 0,9 0-19 0,-6 0-4 16,6-3-1-16,0 3 32 0,-7-5-42 15,4 0-1-15,3 2 0 0,-3-8-9 0,0 9-1 16,-3-4-1-16,3-2 0 0,-3-2-11 0,6 2-8 15,-9 3 12-15,0-3-12 0,9-3 21 0,-9 3-2 16,0 3-1-16,0 2 0 0,0-2-2 0,0-3 0 16,-6-3 0-16,3 3 0 0,3 1 8 0,-9-4 0 15,6 3 1-15,-6 8 0 0,0-5-25 0,0 10 8 0,-2 0-8 16,2 3 0-16,-3-2 28 0,0 1 0 0,-6 1 0 16,6 3 0-16,-9-3 6 0,-6 5 2 0,7 0 0 15,-1 6 0-15,0-6-23 0,9 0-4 0,-6 1-1 16,6 4 0-16,6-5-8 0,-3 1 8 15,6-1-8-15,0 0 8 0,3 0-8 0,0 0 0 0,3 1 0 0,0-9 0 16,6 8 0-16,0-10 0 0,0 2 0 0,9 0 0 16,-6-2 0-16,9-3 0 0,-9-3 0 0,5 3 0 15,-2-5 0-15,0 0 0 0,0-3 0 0,3 0 0 16,0 3 0-16,-9-3 0 0,6-5 0 0,-3 2 0 0,2-2 0 16,-2-1-11-16,0 7 11 0,0-7-12 0,-3 1 12 0,0 3-10 15,-3 2 10-15,0 0-10 0,0 2 10 0,-3 1 0 16,3 2 8-16,-6 3-8 0,0 0 8 0,0 0-8 15,0 0 8-15,0 0-8 0,-9 8 0 0,-3-2 0 16,6 2 0-16,3 0 0 0,-6 2 0 0,3-2 11 16,0 5-1-16,0-2 0 0,3-3 2 0,3 0 1 15,-9 2 0-15,6 4 0 0,3-7-13 0,0-1 8 16,0 7-8-16,3-5 0 0,0-3 0 0,3 3 0 16,-3-8 0-16,6 5 0 0,0-2 0 0,0 2 8 15,0-5-8-15,-3 0 0 0,3 0-16 0,3-5-5 16,3 2-2-16,-3-2 0 15,-1-3-196-15,7 3-39 0</inkml:trace>
  <inkml:trace contextRef="#ctx0" brushRef="#br1" timeOffset="5679.65">2285 669 1440 0,'-6'3'128'0,"3"2"-103"0,-3 3-25 0,0 3 0 16,-3-3 76-16,-3 5 11 0,3 6 1 0,-3-6 1 15,-3 5 7-15,1 3 2 0,-4 6 0 0,6-6 0 16,-6 8-27-16,0-2-6 0,3 7-1 0,-3 3 0 16,6-3-20-16,-5-2-5 0,5 8-1 0,-6-8 0 15,6 7-38-15,3-7 0 0,-3 3-14 0,3-9 4 16,0 6 10-16,0-1 0 0,3-1 0 0,-3-1 0 16,3-3 0-16,4 1 0 0,-7-1 8 0,6 1-8 15,-6-9 0-15,3 3 8 0,3 0-8 0,0-5 0 16,-3-3 8-16,3 1-8 0,3-12 8 0,-6 4-8 15,6-6 40-15,0 0 4 0,0 0 1 0,0-8 0 0,-3-6-10 16,6-4-3-16,3 5 0 0,-3-11 0 0,3-3-16 16,0-2-3-16,3-2-1 0,0-1 0 0,2-8-12 15,4-5 8-15,6-2-8 0,0-4 0 0,0 4 0 0,9-4 0 16,-1-2 0-16,1 3 0 0,-3 8 0 0,3-3 0 16,-1 5-9-16,1 8 9 0,-3 1-12 15,-3-4 3-15,-3 11 1 0,5-2 0 0,-11 0 8 0,6 4 0 16,-3-1 0-16,0 9 0 15,-6-7 0-15,6 8 0 0,-3-6 0 0,2 6-8 0,1 0 8 0,-3 5 0 16,3-3 0-16,0 6-8 0,3 3 8 0,-12 2 0 16,3 2 0-16,-9 3 8 0,2 9-8 0,4-1 0 0,-9-2 0 15,3 2 0-15,0 0 0 0,-3 0 0 16,-3 0 0-16,0 9 0 0,-3 1 0 0,3-1 0 16,-5-9 0-16,2 5-8 0,0-4 8 0,-3 4 16 15,-3-5-4-15,-3 1-1 0,0-1-11 0,0-5 10 16,3 0-10-16,-3 2 10 0,6-2-10 0,-5-3 8 0,-1 3-8 0,3-2 8 15,3-6-8-15,-6 0 0 0,9 0 9 0,-9 0-9 16,6-6-57 0,3 1-16-16,6 2-3 0</inkml:trace>
  <inkml:trace contextRef="#ctx0" brushRef="#br1" timeOffset="6671.68">3074 352 748 0,'0'0'33'0,"0"0"7"0,0 0-32 0,0 0-8 0,0 0 0 0,0 0 0 16,0 0 243-16,0 0 46 0,0 0 10 0,0 0 1 15,0 0-181-15,3 0-37 0,6 0-7 0,2 0-2 16,1 0-35-16,3-8-7 0,6 3-2 0,-6-3 0 16,3 2-15-16,0-1-3 0,6-7-1 0,-7 1 0 15,1 2-2-15,3-4-8 0,0-4 12 0,-6 1-4 16,-6-4-8-16,3 4 12 0,5-1-12 0,1-2 12 15,-3 3-12-15,-6-4 0 0,-3 4 0 0,0 5 0 16,-3-6 0-16,-3 6 8 0,-3-6-8 0,-3 6 12 0,6 5-12 16,-6 3 8-16,6 5-8 0,0 0 8 0,0 0 8 15,-59 0 2-15,35 11 0 0,3 2 0 0,-12 8 14 16,3-2 4-16,1 12 0 0,-7 4 0 0,0-4-10 16,-2 4-2-16,5-3 0 0,3-1 0 0,0 1-8 15,9 2-1-15,-5-2-1 0,8 0 0 0,3 2 3 0,-3 6 1 16,6 5 0-16,-6-5 0 0,3-1-18 0,1-2 0 15,5 3 0-15,3-8-9 0,-3-6 9 16,3 1 8-16,3-9-8 0,3 3 11 0,3-7-11 16,3-1 0-16,3-5-10 0,-3 2 10 0,8-7 0 0,-5-3 12 15,3 0-1-15,0-3 0 0,6-2-11 0,-6-3 0 16,6-5-12-16,3 0 12 0,0 0 0 0,-1-1 0 16,-2-4 0-16,3 5 0 0,0-6 0 0,0-2 0 15,-6 8 12-15,2-6-4 0,1 6-8 0,-9 0 0 16,6-1 0-16,-9 9 0 0,0 5 0 0,-6 0 0 15,0 0 0-15,0 0 0 0,0 5 0 0,-3 3 0 0,0 3 0 16,-3 2 0-16,3 0 0 0,-6 3 8 0,0 3-8 0,6-6 8 16,-3 0 7-16,3 6 1 0,-3-11 0 0,6 5 0 15,3-2-16-15,-3 2 0 0,3-11-9 0,6 9 9 16,-9-8 0-16,9 2 0 0,3 0 0 0,-3-5 10 16,0 0-10-16,3 0 0 0,9-5 0 0,-9 0 0 15,6 2-20-15,-4-8-8 16,1 3-3-16,6 1 0 0,-6-7-151 0,3 4-30 15,0-4-7-15,3 1-1 0,-10 0 15 16,7 0 2-16,-3-6 1 0,0 6 0 0,-3 5 119 0,-3 3 24 16,0-3 5-16,3 3 1 0,-9-3 81 0,-3 8 17 0,0 0 3 0,0 0 1 0,0 0 99 15,0 0 19-15,0 0 4 0,-3 8 1 0,-3 5-29 16,-3-8-6-16,3 8-1 0,-3 1 0 0,3-1-41 16,0 0-9-16,-3 0-2 0,3 0 0 0,-3 1-38 0,6-4-8 15,0 4-2-15,-3-7 0 0,3 7-22 0,0-9-5 16,3 3-1-16,3-3 0 0,0 3-8 0,3-8 0 15,-6 0 0-15,6 0-11 16,9 0-92-16,-6-8-18 0,0 3-4 0</inkml:trace>
  <inkml:trace contextRef="#ctx0" brushRef="#br1" timeOffset="6821.68">3592 378 288 0,'0'0'25'0,"-6"6"-25"0,-3-6 0 0,3 5 0 0,0-5 368 0,6 0 69 0,0 0 14 0,0 0 2 16,-3 8-363-16,3-3-73 0,-9 3-17 0,9-8 0 16,0 0-76-16,9 5-18 0,0 9-3 15,0-1-1-15</inkml:trace>
  <inkml:trace contextRef="#ctx0" brushRef="#br1" timeOffset="7294.67">3865 521 518 0,'0'0'46'0,"0"0"-37"15,0 0-9-15,0 0 0 0,0 0 229 0,3 0 44 16,-3 0 9-16,6-8 2 0,-6 3-163 0,0 5-32 16,0-8-6-16,0 3-2 0,0-1-21 0,0 6-5 15,0-2-1-15,-6-3 0 0,3 5-6 0,-3-6 0 16,-2 6-1-16,2 0 0 0,-3 0-1 0,-3 0 0 15,3 6 0-15,-3-6 0 0,-3 5 4 0,3 3 1 16,0-3 0-16,-6 3 0 0,3-3-7 0,7 3 0 16,-1 0-1-16,-6 3 0 0,3-3-19 0,0 2-3 15,3-2-1-15,0 0 0 0,3 3-12 0,0-3-8 16,3 5 8-16,3 0-8 0,0-8 0 0,0 9 0 16,9-6 0-16,-3 2 0 0,9-2 0 0,-6 0 0 15,3 3 0-15,0-3 0 0,6-3 0 0,-7 3 0 16,4-8 0-16,0 5 0 0,-3 3 0 0,0-3 0 0,0-5 0 15,-3 8 0-15,0-2-8 0,-3-6 8 0,3 7-8 0,-3-1 8 16,0 2-9-16,-6-3 9 0,0-5-10 0,-6 5 10 16,3 3 0-16,0-2 0 0,-3 1 0 0,3-1 0 15,-6 2 0-15,-3-3 0 0,3 3 0 0,-6-8 0 16,3 5 0-16,-3-2 0 0,0 2 0 0,1-5 0 16,5 5 0-16,-9-5 0 0,0 0 9 0,3 0-9 15,-3 0 12-15,3 0-4 0,6 0-8 0,-6 0 12 16,4 0-12-16,2-5 9 0,3 5-9 0,0 0 8 0,6 0-8 15,0 0 0-15,0 0 0 0,0 0-11 16,6-8-89-16,6 3-17 0,-3-3-4 0</inkml:trace>
  <inkml:trace contextRef="#ctx0" brushRef="#br1" timeOffset="7689.21">4127 656 1674 0,'0'0'36'0,"0"0"8"0,6-5 2 0,-3 5 2 0,9-5-39 15,-9 5-9-15,3-8 0 0,6 2 0 0,-9-2 73 0,3 3 13 16,3-3 2-16,-3 3 1 0,0-3-26 0,0-3-6 0,3-2-1 0,-3 5 0 16,0-5-22-16,0 0-5 0,0 0-1 0,-1-1 0 15,1 1 3-15,0 2 0 0,-6 4 0 0,-3-1 0 16,3-3 2-16,-3 3 1 0,-3 3 0 0,1 2 0 15,-4-2-13-15,0 0-2 0,-3-1-1 0,-3 6 0 16,0 0 22-16,0 6 5 0,-6-6 1 0,-3 5 0 16,4 3 5-16,-7 2 1 0,3 4 0 0,3-1 0 15,6 0-32-15,0 8-7 0,1 3-1 0,-1-8 0 16,0 2 5-16,3 4 1 0,3 1 0 16,-3 4 0-16,3-6-18 0,0 3 0 0,6-3 8 0,3-2-8 15,3 2 14-15,0-11-1 0,9 4 0 0,-3-1 0 16,3 0 4-16,3-5 1 0,0-3 0 0,5-2 0 15,1 2-18-15,3-5 0 0,0 0 0 0,3 0 0 16,-3-5-28-16,2 2-4 0,-2-7 0 0,-3 2 0 16,0-6-72-16,3 1-14 0,2 0-3 0</inkml:trace>
  <inkml:trace contextRef="#ctx0" brushRef="#br1" timeOffset="7942.05">4666 299 2059 0,'0'0'45'0,"0"0"10"0,0 0 1 0,0 0 2 0,0 0-46 16,0 0-12-16,9 0 0 0,-6-5 0 0,-3 5 80 0,9-3 15 16,3-2 2-16,0-1 1 0,3 4-56 0,-6-9-11 0,5 9-3 0,-2-9 0 15,3 3-16-15,-6-5-3 16,9 2-1-16,-3-2 0 0,-3-3-8 0,6 6 0 15,-3-6 0-15,-1-3 0 0,-5 6 8 0,3-6-8 0,-3 1 8 0,0 2-8 16,-3-2 0-16,0-1 0 0,0-2 0 0,0 2 0 16,-6 14 8-16,0 5-8 0,0 0 0 0,0 0 8 15,0 0-8-15,0 0 12 0,0 0-12 0</inkml:trace>
  <inkml:trace contextRef="#ctx0" brushRef="#br1" timeOffset="8436.58">4746 0 3061 0,'-14'13'34'0,"-10"19"7"0,-6 8 2 0,-3-3 0 0,1 2 0 16,-1 1-15-16,6-8-4 0,-9 2 0 0,12-2 0 15,4 0 11-15,-1 2 1 0,3-2 1 0,6 0 0 16,0 2-37-16,3-2-13 0,3-6 0 0,3 1 0 16,0-3 13-16,3-3 0 0,3-3 0 0,6 3 0 0,-3-7 0 0,3-1 0 15,0-3 0-15,9-2 0 16,-9-2-18-16,12-6-1 0,-6 0 0 0,5-6 0 0,1 1 6 16,-3-3 1-16,3 3 0 0,-3-8 0 0,0 5-4 15,2-3-1-15,-8 3 0 0,3-5 0 0,-6 8-5 0,6 2-1 16,-9-2 0-16,0-3 0 0,3 8 23 0,-9 0 0 15,0 0 0-15,0 0 0 0,0 0 0 0,0 8 10 16,0 5-1-16,0-5 0 0,0 2 16 0,0 4 3 16,0-1 1-16,0 0 0 0,0 0-13 0,3-7-2 15,0 7-1-15,3-5 0 0,0-3-13 0,0 3 9 16,3-3-9-16,0-2 8 0,2 2-8 0,1-5 0 0,3-5 0 0,-3 2 8 16,3 3-8-16,3-10 8 0,-3 2-8 15,0 0 8-15,0-5-8 0,-1 2-9 0,-2-2 9 0,0 0-13 16,0-1 13-16,0 1 0 0,-6 0 0 0,9-8 0 15,-9 2 0-15,3 6 0 0,0-6-8 0,-3 6 8 16,-3-5 0-16,0 2 0 0,0 5 0 0,-6 3 0 16,0-5 0-16,0 13 0 0,-9-5 0 0,3 5 0 15,-6 5 0-15,3 3 0 0,-3 3 0 16,6 2 0-16,0 3 20 0,-6 2-2 0,9 1-1 0,-8 2 0 16,5-3 3-16,3 1 0 0,-6 2 0 15,6 3 0-15,3-3-10 0,-3-2-2 0,6 2 0 0,6-8 0 16,-6 0-8-16,6 0 0 0,9-2 0 0,-6-3 8 15,6-3-8-15,-1 3 0 0,1-8 0 0,6 6 8 16,-3-6-8-16,6-6-12 0,0 6 2 0,-4 0 1 16,1-8-183-16,0 3-36 0</inkml:trace>
  <inkml:trace contextRef="#ctx0" brushRef="#br1" timeOffset="9024.28">5991 344 1605 0,'0'0'71'0,"0"0"15"0,0 0-69 0,0 0-17 15,-3 5 0-15,-3 3 0 0,0 0 96 0,-3 5 16 16,-3-2 4-16,3 2 0 0,-3 0-41 0,3 9-8 16,-6-4-2-16,6 3 0 0,-3 3-45 0,4-3-10 15,-4 6-2-15,3-9 0 0,3 9-8 0,0-9 8 16,0 3-8-16,0 3 8 0,0-3-8 0,0-2 0 15,3-6 0-15</inkml:trace>
  <inkml:trace contextRef="#ctx0" brushRef="#br1" timeOffset="9503.79">5669 402 1612 0,'0'0'72'0,"0"0"14"16,-6 0-69-16,0-5-17 0,6 5 0 0,-3-5 0 0,0 2 56 0,0-2 7 15,0-1 1-15,3-2 1 0,3 3-6 0,0-8-2 16,0 5 0-16,6-3 0 0,0 3 0 0,3-5 0 16,0 0 0-16,6 0 0 0,6-6-21 0,-3 6-5 15,5-8-1-15,1-6 0 0,6 9 13 0,3-3 2 16,-7-3 1-16,7 5 0 15,0 3-29-15,2-2-5 0,-5 5 6 0,0 0-18 0,0-1 0 16,-1 9 0-16,1-3 0 0,-3 8 0 0,-3 8 0 16,0-3 10-16,-7 9-10 0,-2-1 0 0,-3 8 0 15,-3 5 0-15,-3 6 0 0,-9 0 0 16,-3-6 0-16,-3 6 9 0,-6 2-1 0,0-10-8 0,0 5 8 16,0 3-8-16,0-8 8 0,-5 16-8 0,-1-1 0 15,0-4 0-15,-3 2 0 0,0-3 0 0,-3 3 12 16,4-2 0-16,-10 2-1 0,6 2-11 0,-3-12 0 15,0 5 9-15,-2-11-9 0,-1 5 20 0,0-7-1 16,0-1 0-16,4-2 0 0,-7 3-11 0,3-11-8 0,0 2 12 16,1-2-12-16,5-3 0 0,0 3 0 0,3-8 0 0,0-5 0 15,3 2 0-15,1-2 0 0,-1-3 12 0,3-5-12 16,0 2 8-16,6-5-8 0,-6 3 0 0,9-5 0 16,6-6 0-16,0 3-12 0,3 0 1 0,6-3 1 15,0-3-132 1,6 1-26-16,0-1-6 0</inkml:trace>
  <inkml:trace contextRef="#ctx0" brushRef="#br1" timeOffset="10708.68">6387 696 1562 0,'0'0'34'0,"0"0"7"0,3 3 2 0,-3-3 1 0,0 0-35 16,0 0-9-16,0 0 0 0,0 0 0 0,0 0 38 0,0 0 6 16,11 0 0-16,-11 0 1 0,6 0-12 0,6-3-2 15,-6-2-1-15,3-1 0 0,-3-2-16 0,0 0-3 16,6 3-1-16,-12-8 0 0,6 5-10 0,-3-3 10 15,3-2-10-15,-6 5 10 0,3-5-10 0,-3-6 12 0,0 6-12 0,0-5 12 16,0 4 0-16,-3 1 1 0,-3 0 0 0,3 0 0 16,-3 5 1-16,-9 3 0 0,3 5 0 0,-6 0 0 15,-5 5 42-15,-4 3 9 16,0 5 2-16,9 0 0 0,0 6-34 0,0-1-6 0,1-4-2 16,-1 7 0-16,3-8 12 0,0 5 3 15,3 4 0-15,-3 1 0 0,0-1-25 0,6-4-5 0,6-5-1 0,0 8 0 16,0-7-9-16,6-4 0 0,6 4 0 0,3-7 0 15,-3 1 0-15,6 3 0 0,0-11 0 0,0 0 0 16,6 0 0-16,2 0 0 0,-2-5 0 0,3-3 0 16,-3 2 0-16,0-1 0 0,3 1 0 0,-7-2 0 15,1-2 0-15,-3 2 0 0,3-5 0 0,-9-1 8 16,0 1-8-16,0 3 0 0,-3-4 0 0,0 6 0 16,-3 0 0-16,0 3 0 0,-3 5 0 0,0 0 0 15,-3-8 0-15,3 8 8 0,-6 3-8 0,0-3 0 16,0 0 0-16,0 0 0 0,0 5 0 0,0 8 0 15,0-7 0-15,6 2 0 0,-9 0 0 0,6 2 0 0,3 3 0 0,-3-5 0 16,3 3 8-16,3-3-8 0,-3 0 0 0,6-3 0 16,-6-5 0-16,6 8 0 0,3-3 0 0,0 1 0 15,3-4 0-15,0-2 0 0,-3-2 0 0,6 2 0 16,-1 0 0-16,1-6 8 0,0-2-8 0,3 3 0 16,0 0 0-16,3-3 0 0,-6 2 0 0,2 4-11 15,-2-3 11-15,-3-1-8 0,3 6 8 0,-3 0 0 16,0 0-9-16,-3 0 9 0,0 6 0 0,-3-6 0 15,-6 0 0-15,3 7 0 0,0-1 0 0,0 2 0 16,-3-3 0-16,0 0 0 0,-3 3 0 0,3-2 0 0,-3 1 0 16,0-1 0-16,-3 2 0 0,6-8 0 15,0 0 11-15,0 0-11 0,0 0 9 0,0 0-9 0,0 0 8 16,0 0-8-16,0 0 10 0,0 0-10 0,0 0 12 0,0 0-12 16,0 0 12-16,6-8-12 0,0 2 12 15,0-1-12-15,3 1 8 0,0-2-8 0,-1 3 0 16,1-8 0-16,3 7 0 0,-3-7 0 0,3 0 0 15,-3 0 0-15,3 0 0 0,0-1 0 16,-3 1 0-16,0 5 0 0,-3-2 0 0,0 2 0 0,0 2 0 16,-6 6 0-16,6-8 0 0,-6 8 0 0,0 0 0 0,0 0 0 15,0 0 0-15,0 0 0 0,0 0 0 0,0 0 0 16,0 0 0-16,0 3 0 0,0-3 0 0,-3 5 0 16,0 6 0-16,3-8 0 0,0-3 0 0,0 5 0 15,0-5 0-15,0 0 0 0,3 8 0 0,-3-8 0 16,0 0 0-16,6 0 0 0,-1 5-9 0,4-5 9 0,-6-5 0 15,6-3 0-15,0 8 0 0,0-5 11 0,0-3-11 16,-3 2 0-16,3-2 9 0,-3 3-9 0,0 0 0 0,0 2 0 16,-3-2 0-16,3 5 0 0,0-5 0 0,0 5 0 15,-6 0 0-15,0 0 0 0,3-3 0 0,-3 3 0 16,0 0 0-16,0 0 0 0,0 0 0 0,0 0 0 16,6 3 0-16,-6-3 0 0,0 0 0 0,0 0 0 15,6 5 0-15,-3 0 0 0,-1-5 0 0,4 0 0 16,-3 8 0-16,0-3 0 0,3 3 0 0,0-2 9 15,0-1-1-15,-3 3-8 0,3 0 0 0,-3-3 0 16,3 0 0-16,0 3-9 0,0 0 9 0,-3 3 14 16,0-3-3-16,3-3-1 0,-3 8-10 0,-3-5-14 15,3 3 3-15,0-3 1 0,0 5 18 0,0-8 3 16,-3 9 1-16,0-7 0 0,-3 1 5 0,3 3 2 0,0-3 0 0,0-3 0 16,-3 3-19-16,0-3 0 0,0 3 0 15,0-2 0-15,0 2 0 0,-3-3-16 0,-3-5 4 0,3 5 0 16,6-5 26-16,-9 0 6 0,-3 0 0 0,0 0 1 15,0 0-1-15,4 0 0 0,-4 0 0 0,0-5 0 16,0 5-10-16,0-5-2 0,0 2-8 0,3-2 12 16,0-1-12-16,0 1 0 0,0 2 0 0,0-2 0 15,0-3-76 1,6 8-20-16,-2-5-5 0</inkml:trace>
  <inkml:trace contextRef="#ctx0" brushRef="#br1" timeOffset="11188.17">7571 0 1785 0,'0'0'159'0,"0"0"-127"0,0 0-32 0,0 0 0 0,0 0 37 0,0 0 2 0,-21 5 0 0,15 3 0 15,1 3 41-15,-4 5 9 0,0 2 2 0,0 9 0 16,0-4-22-16,0 7-4 0,-3 1-1 0,3-4 0 16,0 5-28-16,0-6-5 0,0 6-2 0,-3-6 0 15,0 1 6-15,1 4 1 0,-4 1 0 0,3-3 0 16,-3 8-36-16,3-5 0 0,-3 2 0 0,0-2 0 0,3 0 13 0,3-3-4 15,0-5-1-15,-2 8 0 0,5-3-8 0,0-5-12 16,3-3 2-16,0-11 1 16,6 4-95-16,0-7-18 0,-3 1-4 0</inkml:trace>
  <inkml:trace contextRef="#ctx0" brushRef="#br1" timeOffset="11378.37">7166 598 2026 0,'0'0'44'0,"0"0"10"0,0 0 2 0,0-5 1 0,-3-3-45 16,-2 2-12-16,5-1 0 0,-3 1 0 0,0 6 68 0,3-5 11 16,0 2 2-16,0 3 1 0,3-5-22 0,2 0-5 0,4 2-1 15,3-2 0-15,-3-1-42 0,6 6-12 16,3 0 0-16,0-5 8 0,3 5-8 0,0-2 0 16,-4 2 0-16,4 0 8 0,0 0-8 0,0 0 0 15,-3 0-8-15,0 0 8 16,2 0-200-16,-2 0-36 0,9 0-6 0,-6 0-2 0</inkml:trace>
  <inkml:trace contextRef="#ctx0" brushRef="#br1" timeOffset="11772.47">7607 619 864 0,'0'0'76'0,"0"0"-60"0,0 0-16 0,-3 8 0 16,6 3 188-16,-3 2 34 0,-3-5 7 0,3-8 2 16,0 0-111-16,0 0-23 0,0 0-4 0,3 5-1 15,3 0-48-15,-6-5-9 0,0 0-3 0,0 0 0 0,6 0 0 0,3 0 0 16,0 0 0-16,3 0 0 0,0-5-16 0,-1-3-3 15,-2-2-1-15,3 2 0 0,-3 2-4 0,3-2-8 16,-3-5 11-16,-3 0-11 16,0 2 8-16,0 3-8 0,-3-5 0 0,-3 0 0 0,3 0 0 0,-6 2 0 15,3-2 0-15,-6 0 0 16,0 5 8-16,-3 0-8 0,0 3 0 0,-3-1 0 0,-3 4 12 0,-3 4-12 16,1 4 12-16,-4-1-12 0,3 8 36 0,0-5 0 15,3 11 0-15,-3 2 0 0,3-3 0 0,-2 3 0 16,-1 3 0-16,6-3 0 0,-3 3-16 0,0 3-4 15,3-1 0-15,3-5 0 0,3 6-3 0,3-9-1 16,3 1 0-16,0-6 0 0,9 0-12 0,-3 0 0 16,3-5-9-16,0 3 9 0,6-8 0 0,0-3 0 0,3 5 0 15,0-10 10-15,2 2-2 0,1-2 0 16,6-9 0-16,0 4 0 16,3 2-30-16,-4-11-6 0,1 4-2 0,0 1 0 15,-3-4-37-15,0-6-7 0,-4 3-2 0,1 0 0 16,0-3-16-16,-6 8-3 0,0-8-1 0,3-2 0 15,-3-6-68-15,2-2-15 0,22-43-2 0,-12 24-1 0</inkml:trace>
  <inkml:trace contextRef="#ctx0" brushRef="#br1" timeOffset="12249.68">8235 50 1605 0,'21'-18'35'0,"-15"10"7"0,-3 3 2 0,0-1 2 0,0 4-37 0,-3 2-9 0,0 0 0 0,0 0 0 16,0 0 115-16,0 0 21 0,0 0 4 0,0 0 0 16,-6 2-28-16,0 9-7 0,3-3-1 0,-6 5 0 15,0 0-32-15,-3 6-6 0,-3 7-2 0,3 1 0 16,-3-1-32-16,-2 1-6 0,-4 4-2 0,0 1 0 0,-3-5 12 0,6-1 3 15,-3 6 0-15,1-1 0 0,-4 4-39 0,9-3 0 16,-3 2-14-16,6 3 4 0,0-3 10 0,0 4 0 16,3-4 0-16,3-2 0 0,0-6 11 0,3 6-3 15,0-3 0-15,3-5 0 0,6-6-8 16,0-4-14-16,0-1 3 0,6-5 1 16,0-3-18-16,0-5-4 0,3 0-1 0,3-5 0 15,0-3-32-15,3-5-7 0,-4-1 0 0,4 1-1 16,3-5-12-16,3-6-3 0,0 3 0 0,-7-1 0 15,1-4 50-15,0-6 10 0,3 0 1 0,-3 1 1 0,3-1 11 0,-4-2 3 16,4 2 0-16,6-16 0 16,0 3-26-16,0 0-5 0,-7-2-1 0,1 2 0 0,0 5 21 0,-3 3 4 15,-3 5 1-15,-3 6 0 0,-4 5 59 0,-2 7 12 16,0 1 3-16,-6 8 0 0,3-3 51 0,-6 8 10 16,0 0 3-16,-9 8 0 0,0 5-45 0,-3 0-9 0,1 11-2 0,-1-3 0 15,-3 6-25-15,0 4-6 0,-3-4-1 0,0 5 0 16,3-1-2-16,-3-2-1 0,1-5 0 0,2 5 0 15,-3 3-8-15,3 0-1 0,0 0-1 0,6-6 0 16,-3 6-9-16,0 2-2 0,3 3 0 0,0-10 0 16,1 2-8-16,2 0 0 0,3-3 0 0,0 1 0 15,0-1 0-15,3-5 0 0,0-2 8 0,6-6-8 16,0 0 0-16,2-5 0 0,1 3 0 0,3-3 0 16,3-8-10-16,0-5-1 0,0 2 0 0,3-2 0 15,3-1-101-15,-1-2-21 16,-2 1-4-16</inkml:trace>
  <inkml:trace contextRef="#ctx0" brushRef="#br1" timeOffset="13088.17">8554 606 961 0,'0'0'42'0,"5"0"10"0,-2-5-42 0,0 2-10 15,0-8 0-15,0 3 0 0,3 3 111 0,-3 3 20 0,0-4 4 0,0 1 1 16,0 5-28-16,-3 0-6 0,3 0-1 0,-3 0 0 15,0 0-17-15,3 11-3 0,-3-4-1 0,0 7 0 0,-3-1-16 0,-3 5-4 16,-3-4-1-16,3 7 0 0,-3-8-23 0,1 6-5 16,-4-1-1-16,3-5 0 0,0 1 0 0,3 4 0 15,0-5 0-15,3 1 0 0,0-7-18 0,0 7-3 16,3-9-1-16,0-5 0 0,3 8-8 0,6-3 8 16,3-5-8-16,3 0 8 0,-1 0-8 0,7-5 0 15,0 0 0-15,3-3 0 0,-3 0-12 0,-3-5 12 16,3-1-10-16,-4 4 10 15,1-4-36-15,0 1-2 0,-6 0 0 0,0-5 0 0,3 4 11 0,-3 1 3 16,-3 0 0-16,-3 5 0 0,0 3 16 0,-3 5 8 16,-1-8-8-16,-2 8 8 0,0 0 0 0,0 0 0 15,0 0 12-15,0 0-4 0,-8 8 26 0,2 5 6 16,0-3 0-16,3-2 1 0,-3 6-9 0,3-1-1 16,0 0-1-16,3 0 0 0,-3 0-10 0,3 1-3 15,0-9 0-15,3 8 0 0,3-7-17 0,0 1 8 0,-3 1-8 0,6-2 0 16,2-1 20-16,-2-5-4 0,3 0 0 0,3-5 0 15,3-3-16-15,0 2 0 0,3-1 0 0,0-7 0 16,-1 4 0-16,1-4 0 0,-3 1 0 0,3 0 0 31,-3 0-29-31,0 0-10 0,0-1-1 0,-4 1-1 0,-2 5 10 16,3-2 3-16,-3-4 0 0,-3 1 0 0,-3 5 12 0,0-2 2 0,0 2 1 16,0 0 0-16,0 2 13 0,-6 6 0 0,0 0 0 0,0 6 0 15,0 2 8-15,0 0 5 0,-3 2 1 16,-3 3 0-16,3-5 11 0,0 6 3 0,-3 4 0 0,0 1 0 15,0-6-8-15,3 3-2 0,0-3 0 0,3 3 0 16,0-8-18-16,3 5 0 0,3-8 8 0,-3 3-8 16,6-2 0-16,0-4 0 0,0-2-11 0,0 0 11 15,3 0-136-15,-3-2-20 16,0 2-4-16</inkml:trace>
  <inkml:trace contextRef="#ctx0" brushRef="#br1" timeOffset="13826.76">9435 722 979 0,'0'0'43'0,"0"0"9"0,0 0-41 0,6 0-11 16,-1 8 0-16,1-8 0 0,0 6 230 0,0-6 44 16,3 5 9-16,-3-5 1 0,-6 0-164 0,9 0-32 0,3 2-8 0,0-4 0 15,-3 2-17-15,0-5-3 0,0-1-1 0,0 6 0 16,0-5-23-16,0 2-5 0,-3-2-1 0,-1-3 0 15,4 3-7-15,-3 0-2 16,0-3 0-16,0 0 0 0,-3 2-1 0,3-2 0 0,-3-2 0 0,0 2 0 16,-3-5 0-16,0 2 0 15,0-2 0-15,0 5 0 0,0-5-4 0,-3-1 0 0,3 1-1 0,-3 5 0 16,-3-2 0-16,-3 2 0 0,0 2 0 0,-3 6 0 16,1 0 1-16,-4 11 1 0,0-3 0 0,0 5 0 15,-3 0-17-15,3 1 0 0,0-1 8 0,-3 5-8 16,4-4 0-16,-4 7 8 0,0 3-8 0,6-3 0 15,0-3 0-15,0-4 0 0,9 4 0 0,0-5 0 0,0 1 0 16,6-1 0-16,3-5 0 0,3 0 0 0,0-3 0 16,6 0 0-16,-3 3 0 0,3-8 0 0,0 0-18 0,2 0 2 15,-2-8 1-15,3 3 0 16,3 0-49-16,-3-3-9 0,0 0-3 0,-3-3 0 16,-4 3 24-16,4 0 5 15,-3-2 1-15,-3 2 0 0,3-5 23 0,-6 7 5 0,0-2 1 0,0 3 0 0,-3-3 17 0,-3 8 0 16,0 0 0-16,0 0 0 0,0 0 26 0,-3 3 9 15,-6 7 1-15,3-2 1 0,-6 5 4 16,3 6 1-16,-6 0 0 0,0 2 0 0,1 0-9 0,-4 3-1 16,0 7-1-16,0-4 0 0,3 7-2 0,3-2 0 15,0 2 0-15,0 3 0 0,0 3-29 0,1 0 0 16,-1 0 0-16,0-1 0 0,0-2 0 0,0 3-12 16,0 0 12-16,-6 5-13 0,0-6 13 0,0 6 0 15,7-5 0-15,-1-6 0 0,-3 3 0 0,3-5 0 16,0 3 0-16,-3-4 0 0,3-4 0 0,0-6 0 0,-3 8 0 0,1-3 0 15,-1 9 0-15,0-11 0 0,-3 2 0 0,3-5 0 16,-6-13 0-16,3-2 10 16,0 7-10-16,4 0 12 0,-4 6 16 0,0-6 3 0,3 0 1 0,-3-8 0 15,3-2-14-15,-3-6-2 0,3-2-1 0,7-3 0 16,-4-10 13-16,6-1 2 0,6-7 1 0,3-1 0 16,0 6-50-16,3-3-9 15,5 3-3-15,1-6 0 0,0 1 31 0,3 8 0 0,0-9 0 0,0 9 0 16,0-9 0-16,3 3 0 0,0 3 0 0,-4 0 0 15,4 2 19-15,3-2 9 0,-3-3 3 0,6-2 0 16,-3 0-31-16,-3 4 0 0,2-1-8 0,1 4 8 16,0 3-39-16,-3-2-1 0,0 4 0 15,0-4 0-15,-4 5-170 0,4-1-34 0</inkml:trace>
  <inkml:trace contextRef="#ctx0" brushRef="#br1" timeOffset="15132.11">10256 699 1184 0,'0'0'52'0,"0"0"12"0,0 0-52 0,0 0-12 16,0 0 0-16,0 0 0 0,-3 5 93 0,3-5 16 0,-6 0 3 0,6 0 1 16,-3 5-18-16,3-5-4 0,0 0-1 0,0 0 0 15,0 0-19-15,0 0-4 0,-3-5-1 0,6-3 0 16,0 3-30-16,6-3-5 0,-3-3-2 0,0 3 0 0,3-5-13 0,0 5-2 16,3-3-1-16,-3 3 0 15,0-2-1-15,3-6-1 0,-1 3 0 0,4-6 0 16,0 6 0-16,0 0 0 0,0 0 0 0,6 2 0 0,-3 3-3 0,-3 0-8 15,-4 8 12-15,1-5-4 0,-3 5-8 0,-3 5 0 16,0-5 0-16,-3 8 0 0,-3 5 0 0,0 0 8 16,-3 1-8-16,-3 4 0 0,-3 1 12 0,-3 2-2 15,1-3-1-15,-1 4 0 0,0-4-1 0,-3 1 0 16,3-3 0-16,0 2 0 0,0-5 5 0,0 0 1 16,3-2 0-16,3-3 0 0,0-3-5 0,6-5-1 0,-6 8 0 15,6-8 0-15,0 0-8 0,0 0 0 16,6 0 0-16,3 0 0 0,0-5 0 0,6 2 0 15,6-7 0-15,0 2 0 0,0-5 0 0,-7 2 0 16,4-2 8-16,3 0-8 0,-3-1 0 0,0 6 0 16,0-5 0-16,-3 0 0 0,3-6 0 0,-7 6 0 15,1 0 0-15,0 5 0 0,3-5 0 0,-6 2 0 0,-3 9 0 0,3-4 8 16,-3 1-8-16,-6 5 0 0,3 5 0 0,0 1 0 16,0 1 0-16,-3 1 0 0,0-2 0 0,0 7 0 15,-3-5 0-15,3 2 0 0,-3 4 0 0,0-1 0 16,-3 0 0-16,3 0 12 0,3 1-4 0,-6-1 0 15,3-5-8-15,-3 2 12 0,3-2-12 0,0 3 12 16,0-3-12-16,0 0 0 0,3-3 0 0,-3 3 0 16,3-8 0-16,0 0 8 0,0 0-8 0,0 0 0 15,0 0 0-15,0 0 0 0,9-3 8 0,0 3-8 0,3-5 0 16,0-3 0-16,3-3 0 0,0 4 0 16,2-7-18-16,1 1-2 0,-3-5-1 0,3 4 0 15,0 1 0-15,0 5 0 0,0-2 0 0,0-4 0 16,-4 1-6-16,1 5-1 0,0 3 0 15,-3 5 0-15,0-5 20 0,-6 2 8 0,-6 3-8 0,9 0 8 0,-9 0 0 16,0 0 0-16,3 3 0 0,-6 7 0 0,0 3 12 0,-3 1 0 16,-3-1 1-16,0 0 0 0,3 0 7 0,-6 6 0 15,0-6 1-15,6 0 0 0,-3-5-4 0,3 5-1 16,1 1 0-16,2-9 0 0,0 3-16 0,0-3 10 16,3 3-10-16,0-3 8 0,0-5-8 0,0 0 0 15,0 0 0-15,11 6 0 16,1-6-43-16,3 0-10 0,-3-6-3 0</inkml:trace>
  <inkml:trace contextRef="#ctx0" brushRef="#br1" timeOffset="15314.1">11170 624 691 0,'-6'0'61'0,"0"0"-49"0,-3 14-12 0,0-6 0 15,0 5 336-15,0-3 64 0,0 4 12 0,0-1 4 16,1 0-282-16,2 0-56 0,0 1-11 0,0-1-3 15,3 0-39-15,0-5-8 0,0 3-1 0,3 2-1 16,0-5-15-16,3-3 8 0,-3-5-8 0,3 8 0 16,-3-8-53-16,6 0-17 0,-6 0-3 0</inkml:trace>
  <inkml:trace contextRef="#ctx0" brushRef="#br1" timeOffset="15471.3">11289 389 1670 0,'-15'3'74'0,"15"-3"15"15,0 0-71-15,-6 5-18 0,6-5 0 0,-3 0 0 0,3 0 82 0,0 0 13 16,0 0 2-16</inkml:trace>
  <inkml:trace contextRef="#ctx0" brushRef="#br1" timeOffset="15744.69">11676 161 2156 0,'-12'8'96'0,"9"-8"19"0,-3 6-92 15,0 2-23-15,0 2 0 0,0 3 0 0,-6 1 54 0,3-1 6 0,0 0 2 0,-2 6 0 16,2-4 6-16,-3 4 2 0,0 2 0 0,3 3 0 15,-3-3-30-15,0 3-5 0,-3 2-2 0,3 1 0 16,-3 7-20-16,1-2-4 0,-4 5-1 0,3-3 0 16,-3-2-8-16,6 3 0 0,0-4 0 0,0 9 8 15,6-14-8-15,3-2 0 0,3 3 0 0,0-11 0 16,9-3-49-16,-3-3-3 16,6-2 0-16,0-2 0 0,3-12-31 0,-3 6-6 15,6-8-2-15,-3 3 0 0,-1-8-157 16,1 0-32-16</inkml:trace>
  <inkml:trace contextRef="#ctx0" brushRef="#br1" timeOffset="16166.55">12000 156 1659 0,'6'-21'73'0,"-3"16"16"0,-3-1-71 0,0 4-18 16,0 2 0-16,0 0 0 0,0 0 131 0,0 0 22 16,-3 2 5-16,-3 9 1 0,3 2-55 0,-6 6-12 15,4-3-1-15,-7 7-1 0,0-1-29 0,0 4-5 0,-6 0-2 0,0-2 0 16,-6-3-15-16,3 6-3 0,-2 5-1 0,2-6 0 15,3 11-6-15,0-2-1 16,3 4 0-16,0 1 0 0,-3-3-28 0,7 3 0 0,-1-1 0 0,-3 6 0 16,3-5 0-16,3-8-12 0,3-6 3 0,3 1 0 31,0-9-22-31,0 3-4 0,0-7-1 0,3-1 0 16,0-5-44-16,0-3-8 0,0 0-3 0,0-5 0 15,0 0-3-15,-6-5-1 0,0-3 0 0,0 3 0 0,-3-3 60 0,3-3 12 16,-3 3 3-16,-3-5 0 0,1 0 20 0,-1 0 0 0,0-6 12 15,0 1-4-15,0 2 24 0,3-8 5 0,-3 3 1 0,3 2 0 16,3-2 14-16,-3 3 2 0,3-1 1 0,-3 6 0 16,3 0 14-16,1-1 3 0,-1 1 1 0,3 5 0 15,0 3-17-15,0 0-4 0,6 2-1 0,-3 3 0 16,0 0-29-16,0 0-6 0,6-5 0 0,2 5-1 16,1-6-15-16,0 4 0 0,3 2 0 0,0-6 0 0,3 6 0 15,0-5 0-15,-3 3 0 0,6-9 0 0,-3 11 0 16,2-8 0-16,4 8 0 0,-3-5 9 0,0 5-9 0,3-3 0 15,0 3 0-15,-3-5 8 16,-1 5-116-16,4 0-24 0,-3 0-5 16</inkml:trace>
  <inkml:trace contextRef="#ctx0" brushRef="#br1" timeOffset="16576.14">12000 638 2253 0,'0'0'49'0,"0"0"11"0,0 0 1 0,0 0 3 0,3 8-51 16,-3-8-13-16,0 0 0 0,0 0 0 0,0 0 37 0,6 0 5 15,3 0 1-15,-3 0 0 0,3-8-7 0,3 8 0 0,0-6-1 0,-3-2 0 16,3 3-22-16,-3-3-4 16,3-2-1-16,-3 2 0 0,5-6-8 0,-5 1 0 0,0 5 0 0,0-2 8 15,-3-4-8-15,0 1 0 0,0 0 0 0,-3 0 0 16,-3 5 12-16,0-3-4 0,0 3 0 0,0 0 0 15,0 8 18-15,-9-5 3 0,-6 5 1 0,0 5 0 16,-3-2-17-16,1 10-3 0,-4-2-1 0,6 5 0 16,0 2 13-16,-3 9 2 0,0-9 1 0,3 9 0 15,1-1 6-15,-1-2 1 0,0-3 0 0,0 11 0 16,3-3-20-16,3 0-3 0,3-8-1 0,0 0 0 16,3 3-8-16,6-11 0 0,0 6 0 0,0-6 0 15,6-5 0-15,-3 5 0 0,3-7 0 0,3-4 0 16,0-2 0-16,0 0 0 0,3-2 0 0,2-4 0 15,-2-2-27-15,6-5-7 0,3 3-2 0,3-9 0 16,-3 3-34-16,-4-8-7 0,7 3-2 0,0 3 0 16,0-9-8-16,2 1-1 0,-2-1-1 0,-6 1 0 15,0-1-71-15,-3-4-13 0,0-1-3 0,2-2-1 0</inkml:trace>
  <inkml:trace contextRef="#ctx0" brushRef="#br1" timeOffset="16797.46">12637 37 1911 0,'9'-13'42'0,"0"0"9"0,0 2 1 0,-9 11 2 0,0 0-43 0,0 0-11 16,0 0 0-16,0 0 0 0,0 0 135 0,0 0 25 0,0 0 4 0,0 0 2 15,0 0-82-15,0 0-16 0,0 0-3 0,-21 5-1 16,9 16-5-16,-2 9-2 16,-4-1 0-16,0 2 0 0,3 1-32 0,-3 3-6 0,-3 2-2 0,3-3 0 15,1-2-2-15,2 0-1 0,-3 7 0 0,3-7 0 16,-3 2 16-16,3 6 3 16,-3 0 1-16,0 2 0 0,4-8-34 0,-1 6 0 0,0-3 0 15,3 3 0-15,0 0 0 0,9-9 0 16,0-4 0-16,6-1 0 0,-3-10 0 0,6 3 0 0,3-6 0 0,0 0 0 31,3-8-26-31,0 1-6 0,2 2 0 0,1-8-1 16,-3-8-87-16,0 2-18 0,3-2-3 0</inkml:trace>
  <inkml:trace contextRef="#ctx0" brushRef="#br1" timeOffset="17333.71">12759 611 1443 0,'0'0'32'0,"0"0"6"0,0 0 2 0,0 0 0 0,0 0-32 16,0 0-8-16,0 0 0 0,9 3 0 0,0 2 84 0,-9-5 16 16,0 0 2-16,6 0 1 0,-6 0-20 0,6-5-4 15,-6 5-1-15,0 0 0 0,9-3-14 0,-9 3-2 16,3-5-1-16,0 5 0 15,0-8 26-15,-3 3 5 0,0-3 0 0,0 2 1 0,-3-1-53 0,0 1-10 16,0 1-2-16,-3-3-1 0,0 3 7 0,-3 5 2 16,0 0 0-16,0 0 0 0,0 0-4 0,-2 0 0 15,2 0 0-15,-3 5 0 0,3 8-17 0,-3-7-4 0,0 1-1 0,3-1 0 16,-3 2 8-16,0 0 2 0,3 2 0 0,-3-2 0 16,3 0-11-16,1 3-1 0,2 2-8 0,3-5 12 15,3 2 0-15,0-2 0 0,3 0 0 0,3 3 0 16,0 2-23-16,-1-5-5 0,7 0 0 0,-3 3-1 15,3-4 17-15,-3 4 0 0,3-3 0 0,0 0 0 16,-3 3-19-16,3-4 3 0,-6 1 1 0,3 3 0 16,0-3-10-16,-6 5-3 15,3-5 0-15,-4 3 0 0,1-3 7 0,-3 2 1 0,-3-2 0 0,1-3 0 16,-1 9 32-16,-3-6 6 0,0 0 2 16,0 2 0-16,-3 3-20 0,0-5 0 0,0-2 0 0,0 2 0 15,-3 2 0-15,0-2 0 0,0-3 0 0,-3 3 0 16,3-2-14-16,-2-6 0 0,-1 7 0 0,0-7 0 15,0 0 22-15,0 0 4 0,0 0 0 0,0 0 1 16,3 0-13-16,0-5-12 0,1 3 3 0,-1-4 0 16,3 1-51-16,0 2-9 0,0-2-3 0,0 0 0 15,0 2-81-15,3-2-17 16,0 0-3-16,0 2-1 0</inkml:trace>
  <inkml:trace contextRef="#ctx0" brushRef="#br1" timeOffset="18736.88">14245 254 288 0,'0'0'25'0,"0"0"-25"0,0 0 0 0,0 0 0 15,0 0 199-15,0 0 34 0,0 0 7 0,0 0 2 16,3-8-107-16,0 3 87 0,-3 5-114 16,3-6-23-16,-3 6-5 0,0-2 0 0,0 2-1 15,0-5-13-15,-3-3-2 0,3 8-1 0,-3-6 0 16,0 1-16-16,-3 2-3 0,0 3-1 0,-3-5 0 15,0 5-4-15,-6 0-1 0,0 0 0 0,-3 5 0 0,-3-5-9 0,-2 8-1 16,-7-2-1-16,3 2 0 0,3-3 9 0,-2 8 3 16,-4-5 0-16,0 5 0 0,0 0-19 15,3-2-3-15,1 2-1 0,2 1 0 0,3-1-4 0,-3-5-2 16,3 5 0-16,1-3 0 0,-1-2-10 16,6 0 10-16,3 3-10 0,0-3 10 0,3-3-10 15,3 8 0-15,3-5-10 0,3-2 10 0,0 7 0 0,6-5-9 16,3 5 9-16,0 0 0 0,3-2 0 0,-3-3 0 15,3 5 0-15,3 0 0 0,-1 0 0 0,4-2 0 16,-3-3 0-16,3 5 0 0,0-5 0 0,3 5-8 16,0 1 8-16,-4-1 0 0,-2 0-22 0,0 3 1 15,-3-8 0-15,0 5 0 0,-3 0 6 0,-6 1 2 16,0-1 0-16,-3 0 0 0,-3 6 13 0,0-6-9 16,-9 0 9-16,3 0-8 0,-6 6 8 0,3-6 0 15,-6 0 0-15,1 0 0 0,-1 1 0 0,-3-1 0 0,0-5 0 16,0 2 8-16,-6-2-8 0,1 6 8 0,-4-9-8 15,-3 3 8-15,0-3-8 0,1 3 12 0,-1-3-4 0,3 3 0 16,0-8 1-16,4 6 1 0,-1-6 0 0,3 0 0 16,3 0-10-16,3 0 0 0,0-6 0 15,4-2 0-15,2 3 0 0,3-3 0 0,3-5 8 16,3 8-8-16,3-9-16 0,3 6-6 0,6-5-1 16,0-5 0-1,6 4-176-15,2-4-35 0,25-16-7 0,-3 2-2 0</inkml:trace>
  <inkml:trace contextRef="#ctx0" brushRef="#br1" timeOffset="19010.78">14652 0 2134 0,'0'0'47'0,"0"0"9"0,0 0 3 0,-8 0 1 0,2 5-48 0,0 1-12 15,-3 2 0-15,0 5 0 0,-6 5 30 0,0 3 3 16,0 3 1-16,-3 5 0 0,-3 3-2 0,4 0 0 16,-4 0 0-16,6-1 0 0,-3-2 7 0,0 3 1 15,-3 0 0-15,6-6 0 0,-2 14-27 0,-1 0-5 16,0-1 0-16,-3 6-8 0,6-5 10 0,-3 5-10 16,0-5 8-16,1 10-8 0,2-10 0 0,3-1 0 15,3-7 0-15,0 3 0 16,6-12-90-16,-3 4-23 0,6-11-5 0</inkml:trace>
  <inkml:trace contextRef="#ctx0" brushRef="#br1" timeOffset="19429.84">14099 669 2095 0,'0'0'46'0,"-3"-5"10"0,0 0 1 0,0-3 2 0,0 3-47 0,0-3-12 0,6 2 0 0,-3 1 0 15,6-3 52-15,-6 8 9 0,9 0 2 0,3-8 0 16,3 3-28-16,0 5-6 0,2-8-1 0,1 8 0 16,0-5-11-16,3 5-2 0,3 0-1 0,0 0 0 15,-4 0-2-15,4 0 0 0,3 0 0 0,-6 5 0 16,0 3-12-16,-1-3 0 0,-2-2 0 0,3 2 0 0,-6 8 0 0,-3-7 0 16,3 7 0-16,-6 0 0 15,-3 0 0-15,-3 1 0 0,0-1 0 0,0 0 0 16,-6 6 0-16,3-6 0 0,-6 0 0 0,0 0 0 0,0 0 0 0,0 1 0 15,-3-1 0-15,0 0 0 0,3-8 0 0,0 9 9 16,0-6-9-16,3-3 8 0,-3 0 10 0,6-5 2 16,0 0 0-16,0 0 0 0,0 0 9 0,0 0 3 15,0 0 0-15,6-5 0 0,6-8-20 0,-3 7-3 16,0-7-1-16,3 0 0 0,0 0-8 0,0-1 0 16,0-4 0-16,-1 5 0 0,1-3 0 0,-3-3 0 15,-3 6 0-15,3 0 0 0,0 0 0 0,0-1 0 0,-3 4 0 16,0 2 0-16,-3 3 0 0,0-3 0 0,3 2 0 0,-6 6 0 15,0 0 0-15,0 0 0 0,3-8 0 0,-3 8 0 32,0 0-46-32,6 3-11 0,3-3-3 0</inkml:trace>
  <inkml:trace contextRef="#ctx0" brushRef="#br1" timeOffset="20246.68">14882 709 1926 0,'0'0'85'0,"0"0"18"0,0 0-83 0,0 0-20 0,0 0 0 0,0 0 0 0,0 0 27 0,0 0 1 16,0 0 0-16,0 0 0 0,0 0 0 0,9 3 0 16,3-3 0-16,-4 0 0 0,4-3-9 0,0-2-2 15,0-3 0-15,0 3 0 0,3-3-17 0,-6 2 8 16,3-7-8-16,0 8 0 0,-3-8 10 0,-3 5-10 15,0 2 8-15,-3-7-8 0,-1 0 10 0,-2 5-10 16,0-5 12-16,0 2-12 0,-2 3 16 0,-1-5-3 16,-6 8-1-16,-3 2 0 0,0-2 14 0,-9 5 2 15,0 8 1-15,3-3 0 0,3 8 10 0,-2 0 1 16,-4 1 1-16,0 4 0 0,3-5 9 0,0 9 2 16,0-9 0-16,-3 11 0 0,7-3-36 0,2-3-6 15,0 3-2-15,3-2 0 0,3 0-8 0,0-6 0 16,3 3 0-16,3-3 0 0,0 0 0 0,3 3 0 15,6-8 0-15,0-3 0 0,0 3 0 0,6-3-12 0,2-5 2 0,1 0 1 32,3 0-20-32,0 0-4 0,-3-5-1 0,3-3 0 15,0 3-47-15,2 0-10 0,-2-3-1 0,3-6-1 16,-6 9-5-16,3-8-1 0,-1 0 0 0,-2-1 0 0,-3 1 56 16,0-5 11-16,0 4 3 0,-3-4 0 0,0 2 15 0,0-2 3 0,-3 4 1 0,0 1 0 15,-3-5 40-15,-1 10 8 0,1-3 2 0,0 8 0 16,-3-2 40-16,-3 5 9 0,0 0 2 0,0 0 0 15,-6 5-22-15,3 3-4 0,-3-2-1 0,-2 7 0 16,2 5-23-16,-3-4-5 0,0 2 0 0,-3 2-1 16,3 1 1-16,0 2 0 0,0-8 0 0,0 5 0 15,3-4-36-15,0 4 0 0,3-5 0 0,0 1 0 0,0-1 0 16,6 0 0-16,0-5 0 0,0 3 0 16,-3-11 0-16,12 0 0 0,-3 0 0 0,3-6 0 0,0 6 0 15,0-8 0-15,0 3 0 0,0-3 0 16,5-2-27-16,-2-4-12 0,0 6-2 0,0-5-1 0,6 0 16 0,-3 0 3 15,3 0 1-15,-6-6 0 16,2 6-8-16,-2-6-2 0,0 6 0 0,0-5 0 0,0 2 32 0,-3 2 0 16,-3 4 0-16,3 2 0 0,-3-5 0 0,-3 7 0 15,-6 6 0-15,0 0 0 0,2-5 36 0,-2 5 12 16,0 0 4-16,-2 5 0 0,-4 1-7 0,-3 2-1 16,0-3 0-16,0 8 0 0,-3 0-16 0,3 1-3 0,-3-1-1 15,3 5 0-15,0-4-12 0,0 7-4 16,0-11 0-16,3 6 0 0,3-3 20 0,0 6 3 0,0-6 1 0,3 0 0 15,0 1-32-15,3-4 0 16,0 3 0-16,6 1 0 0,0-6 0 0,3-3 0 0,3-2 0 16,3 2 0-16,0-5 0 0,3-5 0 0,-1 2 0 15,1-2 0-15,0-1 0 0,0-2 0 0,-3 0 0 16,0-5 0 0,-3 8-26-16,-1-8-11 0,1 2-3 0,-3 3 0 15,3-5-90-15,0 5-18 0,-6-5-4 0,0 2-1 0</inkml:trace>
  <inkml:trace contextRef="#ctx0" brushRef="#br1" timeOffset="21214.24">15834 781 1094 0,'0'0'97'0,"0"0"-77"0,0 0-20 0,0 0 0 15,0 0 116-15,0 0 20 0,0 0 4 0,0 0 1 16,-9 0-53-16,9 0-12 0,0 0-1 0,0 0-1 16,0 0-24-16,0 0-5 0,0 0-1 0,0 0 0 15,0 0-18-15,0 0-4 0,9 0-1 0,-3 0 0 16,3-6-1-16,0 1-1 0,0 2 0 0,3-7 0 16,-3 7-9-16,3-2-2 0,-3-8 0 0,0 7 0 15,-1-7-8-15,-2 5 8 0,3-5-8 0,-3 0 8 0,-3-1-8 0,3 4 10 16,-3 2-10-16,-3-5 10 15,-3-6-10-15,3 6 10 0,-6 0-10 0,3-1 10 0,-3 1-10 0,-3 0 10 16,-2 0-10-16,-1 2 10 0,-6 3-10 0,0 3 12 16,-3 5-12-16,0 5 12 0,6 1 8 0,0 1 3 15,-2 12 0-15,-1 0 0 0,3-4 13 0,-3 9 4 16,3-3 0-16,0-2 0 0,0 7-28 0,-5 6-12 16,5-5 10-16,3 4-10 0,-3-2 8 0,6-2-8 15,0 5 0-15,3-9 9 0,0-1-9 0,6-4 0 16,3 3 0-16,3-7 8 0,0-4-8 0,0-2 0 15,3 0 0-15,6-3 0 0,0-5 0 0,-1-8 0 16,4 3 0-16,3-3 0 0,0-2 0 0,0-4 10 16,3-4-10-16,-1 2 10 0,4-3-10 0,3-2 0 0,-6 3 0 15,3-1 0-15,-4-7 0 0,-2-1 0 16,0 1 0-16,0-6 0 0,-3-2 0 0,-3 10 0 16,3-11 0-16,-1 4 0 0,1-9 0 0,3 3 0 0,0 3-8 0,3-6 8 15,-3 3-13-15,8-11 1 0,-2-5 1 0,-3 8 0 16,0 0 1-16,-6 14 0 0,-1-4 0 0,-5 3 0 15,0 11 10-15,-6 3 0 0,3-1 0 0,-6 6 0 16,-3 5 0-16,0 8 0 0,0 0 0 0,0 0 8 16,0 0 0-16,-9 8 1 0,-3 3 0 0,3 2 0 15,-3 3 4-15,1 2 1 0,-1 9 0 0,-6-1 0 0,3 1 2 0,-3 4 0 16,0 1 0-16,0 0 0 16,0-6 7-16,-2 9 1 0,-1-9 1 0,3 11 0 0,0 3-4 0,3-8-1 15,3 2 0-15,-6 6 0 0,4-1-10 0,-4-2-2 16,3 3-8-16,0-8 12 0,0 2-12 0,0-2 8 15,0 2-8-15,6-2 0 0,3-8 0 0,3-3 8 16,3-2-8-16,6-3 0 0,0-3 0 16,3-3 0-16,0-2 0 0,3-2 0 0,0-12-20 15,3 1-3-15,3 2-1 0,0-7 0 16,-1 2-134-16,1-5-27 0,0-1-6 0</inkml:trace>
  <inkml:trace contextRef="#ctx0" brushRef="#br1" timeOffset="21400.74">16352 619 864 0,'0'0'76'16,"0"0"-60"-16,0 5-16 0,-6 3 0 0,0-2 218 0,0 2 41 16,-3 2 8-16,0-2 1 0,-3 11-121 0,4-6-25 0,-4 0-5 0,3 0-1 15,0 1-56-15,0 4-12 0,3-5-3 0,0 8 0 16,-3-7-19-16,6-1-4 0,-6 0-1 0,6 6 0 16,-3-6-11-16,3-5-2 0,3 2-8 0,-3 4 12 15,3-6-12-15,0-3 8 0,3-2-8 0,0 2 0 16,3-5 0-16,12-5 0 0,-6 2-10 15,0-2-178-15,3-9-36 0</inkml:trace>
  <inkml:trace contextRef="#ctx0" brushRef="#br1" timeOffset="21553.34">16537 429 1497 0,'0'0'66'0,"0"0"14"0,0 0-64 0,-6 0-16 16,0 0 0-16,0 0 0 15,6 0 136-15,0 0 24 0,0 0 5 0,0 0 1 0,0 0-130 0,0 0-25 16,0 0-11-16,0 8 8 0,3-3-17 0,0 3-4 16,0-3-1-16</inkml:trace>
  <inkml:trace contextRef="#ctx0" brushRef="#br1" timeOffset="22100.7">16638 796 1681 0,'0'0'74'0,"0"0"16"0,0 0-72 0,0 0-18 15,0 0 0-15,0 0 0 0,0 0 39 0,0 0 4 16,0 0 1-16,6-2 0 0,0 2 6 0,0-6 2 16,0-1 0-16,3 1 0 0,0 1-36 0,-4-3-8 15,4 3 0-15,-3-3-8 0,3 0 14 0,0-3-4 0,-6 3-1 0,0-5 0 16,6 3-1-16,-6-4 0 0,-6 1 0 0,3 0 0 15,0 0 0-15,0-1 0 0,-3 6 0 0,-6 3 0 16,0-8 18-16,-3 13 3 0,0-5 1 0,1 5 0 16,-4 0 12-16,-3 5 2 0,0-5 1 0,3 8 0 15,-3 2-25-15,3 4-4 0,-3-6-2 0,4 5 0 16,-1 0-4-16,3 6-1 0,0-6 0 0,0 0 0 16,0 6-9-16,3-1 10 0,0-5-10 0,3 8 10 0,3-7-10 15,0 4 0-15,0-5 0 0,3 1 8 0,0-1-8 0,3 0 0 16,0 0 0-16,0-5 0 0,3 3 0 0,3-8 0 15,-3 2 0-15,3 0 0 0,3-5-16 16,0-5 0-16,0 5 1 0,0-8 0 16,3 3-18-16,-1-3-4 0,1-6-1 15,3 4 0-15,0 2 14 0,-3-5 4 0,0-1 0 0,0 1 0 0,0 0 20 16,-1 0 0-16,-5 0 0 0,0-1 0 0,3 4 0 0,-3-4 0 16,-3 7 0-16,-3-4 0 0,0 8 21 0,0-2 3 15,-3 5 0-15,0 0 0 0,-6 0 19 0,0 0 4 16,6 0 1-16,-6 5 0 0,0 9-26 0,3-7-5 15,0 7-1-15,-3-4 0 0,-3 4 24 0,0-1 5 16,3 0 1-16,1 0 0 0,2 0-33 0,0 1-13 16,0-1 11-16,3-5-11 0,6 2 11 0,-3-2-11 0,0 0 12 15,2 3-12-15,4-3 0 0,3-3 0 0,-3-5 0 16,3 0 0-16,0 0 0 0,6 0 0 0,3-5-10 0</inkml:trace>
  <inkml:trace contextRef="#ctx0" brushRef="#br1" timeOffset="23035.76">17007 823 1584 0,'0'0'70'0,"0"0"14"0,0 0-67 15,0 0-17-15,0 0 0 0,0 0 0 0,0 0 83 0,0 0 13 16,0 0 2-16,0 0 1 0,0 0-35 0,6 5-8 16,-6-5 0-16,6 0-1 0,0 0-21 0,3 0-4 15,-6-5-1-15,6 2 0 0,0-2-15 0,2-3-3 0,1 3-1 0,-3-3 0 16,0-5-10-16,0 7 0 0,3-7 9 0,0 5-9 15,-9-3 0-15,3-2 9 0,6 0-9 0,-6 5 0 16,-3-5 12-16,-3 0-12 0,0-1 12 0,0 4-12 16,-3-3 13-16,-3 5-4 0,-3-3-1 0,0 3 0 15,0 0-8-15,-3 8 0 0,-3 0 9 0,-3 0-9 16,4 0 11-16,-4 0-3 0,3 8 0 0,0-3 0 16,0 3 12-16,0 6 1 0,3-1 1 0,0-3 0 15,3 4-12-15,0-6-2 0,1 5-8 0,2 0 12 0,-3 6-12 16,3-6 0-16,3 0 0 0,3 0 0 15,-3 0 0-15,6 1 0 0,-3-1 0 0,3-8 0 16,6 8 0-16,-3-10 0 0,2 2 0 0,1-5 0 0,6 0 0 0,-3 0-10 16,3 0 10-16,0-5-12 0,0 2-8 15,0-7-1-15,3 2-1 0,-4 0 0 16,1 3 2-16,0-3 1 0,0-5 0 0,-3 7 0 0,-6-2 19 0,3-2 0 16,3 2 0-16,-3 0 0 0,-6 3 0 0,-3 5 0 15,0-6-12-15,0 6 12 0,6-5 0 0,-6 5 0 16,0 0 0-16,-9 5 0 0,0 1 16 0,-3 1-4 15,-3 7 0-15,-3-4 0 0,3 6 21 0,0 3 4 16,-2-1 1-16,2 3 0 0,-3 3-13 0,0-3-2 16,6 6-1-16,-3 5 0 0,-3-1-8 0,6-2-2 15,-2 8 0-15,-1 3 0 0,-6 0-12 0,6-3 9 0,0 3-9 0,3-1 8 16,-6 1-8-16,3 5 0 0,1 0 0 0,5-5 8 31,-3 5-32-31,-3-3-6 0,0 0-2 0,6-7 0 0,3 4 15 0,-3-7 2 0,-6-5 1 0,6 4 0 31,0-10-14-31,0 3-2 0,-2-3-1 0,-1-2 0 0,0 2 31 0,3-8 13 0,-3-2-1 16,3-3 0-16,-3 0 1 0,0-3 0 0,3 0 0 0,0-5 0 16,0-5 17-16,3 0 3 0,0-3 1 15,0 0 0-15,1-8-5 0,2 3-1 16,-3-3 0-16,6-3 0 0,-3-7-8 0,6 2-1 0,-3-2-1 0,6-3 0 16,2-3-18-16,1-5 8 0,3 2-8 0,3 1 0 15,0 2 0-15,6 6 0 0,-3-1 0 0,0-2 0 16,-3 8 0-16,5-5 0 0,4 4 8 0,-3-1-8 15,0 4 0-15,0 3-14 0,2-2 2 0,1-3 1 16,-3 2-193-16,-3 6-38 0</inkml:trace>
  <inkml:trace contextRef="#ctx0" brushRef="#br1" timeOffset="23403.16">17352 704 403 0,'-3'-13'17'0,"3"13"5"0,0-6-22 0,0 4 0 16,0 2 0-16,0-11 0 0,3 3 320 0,0 3 60 15,0 2 12-15,-3 3 3 0,3-5-273 0,-3 5-54 16,0 0-12-16,0 0-1 0,0 0 0 0,0 0 0 16,0 0 0-16,6 8 0 0,-6 2-7 0,0 6-2 15,-3 3 0-15,-3-1 0 0,-3 1-4 0,0 2-1 16,3-2 0-16,-6 2 0 0,1-3-25 0,2-2-6 0,0 3-1 0,3-6 0 15,3 0 2-15,-3-2 0 0,3 2 0 0,3-5 0 16,0-3-11-16,0-5 0 0,0 0 0 0,0 0 0 16,9 0 28-16,-3-5 3 0,3 0 1 0,0-3 0 15,0 0-32-15,2-3 0 0,1 3 0 0,-3-5 0 16,0 0 0-16,3-1 0 0,-3-4 0 0,3 5 0 16,-3-6 12-16,3 3-3 0,3-2-1 0,-3 5 0 15,2-6-8-15,-2 6 0 0,0 0 0 0,0-1 0 16,0 1 0-16,0 8-14 0,-3-3 3 0,0 0 1 15,3-3-23-15,0 11-5 16,-3-5-1-16</inkml:trace>
  <inkml:trace contextRef="#ctx0" brushRef="#br1" timeOffset="25320.69">17718 722 288 0,'0'0'25'15,"0"0"-25"-15,0 0 0 0,0 0 0 0,0 0 203 0,0 0 35 16,0 0 7-16,0 0 2 0,0 0-163 0,6 0-32 16,-6 0-6-16,6 3-2 0,-6-3-20 0,9 0-5 0,-9 0-1 0,6-3 0 15,-6 3 29-15,9 0 5 0,-3-5 2 0,-6 5 0 16,0 0-4-16,0 0-1 0,3 0 0 0,-3 0 68 15,0 0-46-15,0 0 1 0,0 0 0 16,0 0-35-16,0 0-6 0,0 0-2 0,6-8 0 16,-6 8-13-16,0 0-4 0,0 0 0 0,0 0 0 15,0 0-4-15,0 0-8 0,0 0 11 0,0 0-11 16,0 0 18-16,0 0-3 0,6 0-1 0,-6 0 0 16,6 0-6-16,-6 0-8 0,6-5 11 0,-6 5-11 15,6-5 18-15,0 2-3 0,0-2-1 0,-6 5 0 16,0 0 0-16,6 0 0 0,0-6 0 0,-6 6 0 15,0 0-5-15,0 0-1 0,0 0 0 0,0 0 0 0,0 0 3 0,0 0 0 16,0 0 0-16,6-2 0 0,-6-4 1 0,0-2 0 16,0 8 0-16,0 0 0 0,0 0-1 0,0-5 0 15,0 0 0-15,-3-3 0 0,3 8 1 0,-3-5 0 16,-3 2 0-16,-3-2 0 0,3-1 0 0,0 6 0 16,-3-8 0-16,0 8 0 0,-3 0 14 0,0 0 3 15,0 0 1-15,-3 0 0 0,3 3-18 0,-5 2-3 16,-4 9-1-16,3-4 0 0,0-2-8 0,3 5 0 15,0 6 0-15,3-6 0 0,3 8 0 16,0-2 0-16,-2-1 0 0,-1-2 0 0,0 3 8 16,6-1-8-16,0-2 0 0,0 3 8 0,0-1-8 0,3 1 0 15,6-6 0-15,0-5 0 0,0 5 0 0,3 0 0 16,0-7 0-16,6 2 0 0,0-3 0 0,-3-5 0 16,2-5 0-16,4 5 0 0,6-8 0 0,3 2 12 15,-6-2-12-15,3-5 12 0,2 3-12 0,-2-4 0 16,-3 6-12-16,0-5 12 0,-3 0 0 0,0 0 0 15,-3-6 0-15,0 6 0 0,0 0-11 0,-4-1 11 0,-2 1-8 16,0 0 8-16,0 0 0 0,-3 0 0 0,0 2 0 16,0 3 0-16,-3 0 0 0,0 3 0 0,0 0 0 0,-3 2 8 15,0 3-8-15,3 0 0 0,-3 0 0 0,-3 3 0 16,0 2 0-16,0 3 0 0,1 2 0 0,-1-2 0 16,0 3 0-16,0-3 0 0,-3 5 0 0,3 0 0 15,-3 0 0-15,0 1 8 0,6-1-8 0,-3 0 0 16,0 0 0-16,3 1 0 0,3-4 0 0,0-2 8 15,0 5-8-15,3-7 0 0,3 2 0 0,0-3 0 16,3 3 0-16,3-8 0 0,0 5 0 0,0-5 0 16,-3-5 0-16,5 5 8 0,1-8-8 0,-3 3 0 15,0-3 0-15,3-3 0 0,0 3 0 0,0 0 0 16,0-2 0-16,0-4 0 0,-1 1-10 0,1 0 10 0,3 0-14 16,-3-1 4-16,-3 1 1 0,6 0 0 0,-6 0 9 15,0 5 0-15,-3-3 0 0,-1 3 0 0,-2-2 0 0,0 7 0 16,-3-2 0-16,-3 5 0 0,0 0 0 0,0 0 0 15,0 0 0-15,0 0 0 0,-3 5 11 0,0 8 4 16,-3-5 1-16,3 5 0 0,-5-2-7 0,2 2-1 16,0-5 0-16,3 5 0 0,-3 1-8 0,0-1 8 15,3 0-8-15,0 0 8 0,0 1 0 0,3-4 0 16,-3-2 0-16,6-3 0 0,3 3-8 16,0-2 0-16,-3 2 0 0,3-8 0 0,6 0 0 0,-1 0 0 15,-2-6 0-15,6 4 0 0,0-4 0 0,0-2 0 16,3-5 0-16,3 8 0 0,-3-8 0 0,-4 2-11 15,4 3 3-15,0-5 0 0,-3 5-8 0,-3-5 0 16,0 0-1-16,0-1 0 0,-3 9 8 0,0-8 9 16,-3 7-13-16,0-1 5 0,-6 7 8 15,0 0 0-15,3-6 0 0,-3 6 0 0,0 0 0 0,0 0 0 0,0 0 0 0,0 6 0 16,-3 1 8-16,-3 4 0 0,3-3 0 0,-3 5 0 16,3-5 3-16,-3 3 1 0,3 2 0 0,0 0 0 15,-6-5-4-15,6 5-8 0,0 1 12 0,0-4-4 16,3-2-8-16,0-3 0 0,0 3 0 0,0-8 8 15,0 0-8-15,0 0 0 0,9 0 0 0,0 6 0 16,0-12 0-16,0 6 8 0,0-5-8 0,0 2 8 16,-1-2-8-16,1-3 0 0,0 3 0 0,3-3 0 15,0 3 0-15,3-6 0 0,-3 3-10 0,0 0 10 0,0-2-11 16,3 2 11-16,-4 0-12 0,4 2 12 16,-6-1-9-16,3-4 9 0,-3 3 0 0,0 3-9 15,-3 2 9-15,0-2 0 0,0 5 0 0,-3 0-8 0,-3 0 8 0,0 0 0 16,0 0 0-16,0 0 0 0,0 8 0 15,0-3 0-15,-3 0 0 0,0 3 0 0,-3 5 11 0,0-5-3 16,3 3 0-16,-3-3 0 0,0 0-8 0,3 2 8 16,-3-2-8-16,3 3 8 0,0-3-8 0,3-3 0 15,-3 3 9-15,3-8-9 0,3 5 0 0,3-5 0 16,0 8 0-16,0-8 0 0,0 0 0 0,3 0 0 16,0 0 0-16,3 0 8 0,-3-8 9 0,3 8 3 15,-3-5 0-15,3 5 0 0,-1-8-20 0,4 3 0 16,-3 0 0-16,3-3 0 15,0 2-22-15,-3-2-8 0,6-2-2 0,-3 2 0 0,-3-5 32 16,2 5 0-16,-2-5 0 0,0 7 0 0,-3-7 0 0,0 5-11 0,0-3 11 0,-6 9-10 16,3-3 10-16,-6 5 0 0,0 0 0 0,0 0 0 15,0 0 0-15,0 0 0 0,0 0 0 0,0 7 0 16,-3 4 0-16,0-3 0 0,-3 0 10 0,3 3-10 16,-3 2 15-16,0 0-3 0,3-5-1 0,-6 5 0 15,3-8 7-15,3 9 2 0,0-6 0 0,0-3 0 16,0 3-20-16,3 2 0 0,0-7 0 0,0-3 0 15,0 0 9-15,0 0-1 0,0 0-8 0,6 5 12 16,-6-5-12-16,9 0 0 0,0 0 0 0,0 0 0 16,0-5 0-16,0 2 0 0,0-2 0 0,0 5 0 15,0-8 0-15,-3 3 0 0,3 0-13 0,0-3 4 16,0 2 9-16,-1-2-8 0,1-5 8 0,3 8-8 16,0-3 8-16,-3 3-10 0,0-3 10 0,0 2-10 15,-3-1 10-15,3 1 0 0,-3 6 0 0,-3-5 0 0,-3 5 0 16,0 0 12-16,0 0-2 0,0 0-1 0,0 0-9 0,0 0-17 15,0 0 4-15,0 11 1 0,-3-4 12 0,3 1 16 16,-6 3-3-16,3-3-1 0,-3-3-12 0,3 8-10 16,3-5 2-16,0-2 0 0,-3 2 8 0,3 2 0 15,-3-7 0-15,3-3 8 0,3 10-8 0,-3-7 0 16,0-3 0-16,3 5 0 0,3 1 0 0,3-6 0 16,0 0 0-16,3 0 0 0,0-6 0 0,0 1 0 15,-1 2 0-15,4-7 0 0,0 2 0 0,3 3 0 16,-3-3 0-16,3 2-8 0,0-7-13 0,0 5-3 15,-4-2 0-15,1 2 0 0,3 0 24 0,-3-3 0 16,-3 3 0-16,0-5 0 0,-3 8 0 0,0 2 0 16,-6-2 0-16,-3 5 0 0,0 0 0 0,0 0 0 15,0 0 0-15,0 0 0 0,0 0 0 0,0 0 0 0,0 0 0 0,6 8 0 16,-3-3 21-16,-3 0 9 0,0 9 2 0,0-7 0 16,0-1-20-16,-3 7-3 0,3-5-1 15,-3 5 0-15,0-5 13 0,3 3 3 0,-3-3 0 0,3 2 0 16,3 3-24-16,-3-5-12 0,0-2 2 0,0 2 0 15,-3 5 10-15,6-8 14 0,-3 3-3 0,0-8-1 16,0 0-10-16,3 5 0 0,0 3 0 0,-3-8 0 16,0 0-61-16,0 0-8 15,3 6-2-15</inkml:trace>
  <inkml:trace contextRef="#ctx0" brushRef="#br1" timeOffset="28070.88">20412 32 403 0,'-12'0'17'0,"12"0"5"0,0 0-22 0,0 0 0 0,-6 0 0 0,0 0 0 16,-3 5 304-16,3 3 57 16,-2 3 311-16,-4-3-458 0,-3 5-92 0,-3 5-18 0,0-2-4 15,6 8-24-15,-3-3-4 0,-3 6 0 0,-2-4-1 16,2 6-10-16,-3 1-1 0,-3-4-1 0,3 1 0 16,-3 4-10-16,1 4-1 0,-4 4-1 0,-3 6 0 15,3 3-28-15,0-3-6 0,-5 5-1 0,2-2 0 16,3-11-12-16,6 3 0 0,-3-6 0 0,7 3 0 0,5-3 0 0,3 3 0 15,3 3 0-15,3 0 0 0,0-1 0 0,6-12 0 16,0 5 0-16,3-6 0 0,0-7-13 0,3 2-6 16,3-3-1-16,-3-4 0 15,5-1-109-15,-2-5-23 16,0 2-4-16</inkml:trace>
  <inkml:trace contextRef="#ctx0" brushRef="#br1" timeOffset="28593.49">20659 455 1868 0,'0'0'41'0,"0"0"9"0,0 0 2 0,-3 8 0 0,0 3-42 0,-6-3-10 15,3 5 0-15,-3 0 0 0,3 6 75 0,-2 2 13 16,-4 5 2-16,3 1 1 0,-3-1-40 0,0 3-8 0,-3-8-2 0,3 6 0 16,-3-9-24-16,3 3-5 0,0-2 0 0,1 0-1 15,2-4-11-15,0-1 0 16,0-1 0-16,0 0 0 16,6-2-180-16,0-3-29 0</inkml:trace>
  <inkml:trace contextRef="#ctx0" brushRef="#br1" timeOffset="29016.55">20466 384 2023 0,'0'0'44'0,"0"0"10"0,0 0 2 0,0 0 0 0,-6-6-44 0,6 6-12 0,0 0 0 0,0 0 0 16,-3-8 56-16,3 8 10 0,3-5 2 0,3-3 0 0,0 3-20 0,6-3-4 15,-3 3-1-15,5-3 0 0,1 2-6 0,3-1-1 16,0-7 0-16,-3 4 0 0,3 2-17 0,3-5-4 16,5-1-1-16,-2 1 0 0,6 0 14 0,3 0 2 15,-4-1 1-15,1 1 0 0,-3 3-20 0,3-4-11 16,3 6 12-16,-4 3-12 0,-5 2 0 0,0 3 0 16,3 0 0-16,-6 3 0 0,-4 2 0 15,1 3 10-15,-6 6-10 0,0-9 8 0,-3 8-8 16,0 0-9-16,-3 1 9 0,-3-1-13 0,0 5 13 0,3-4 0 15,-6 4 0-15,-3 3 0 0,0-2 9 0,0-1-9 16,-3-2 0-16,-3 3 9 0,3-6-9 0,-6 5 0 16,3 4 0-16,-6-9 8 0,3 5-8 0,0 3 0 15,-5-2 9-15,-1 2-9 0,-3 3 8 0,0-5-8 16,0 2 8-16,0-3-8 0,-2-5 0 0,5 1 0 16,6-6 0-16,-3 5 8 0,0-8-8 0,0 0 0 0,0 3 0 0,3-8 0 31,-2 6-96-31,-1-6-20 0,6-6-4 0</inkml:trace>
  <inkml:trace contextRef="#ctx0" brushRef="#br1" timeOffset="29771.84">20942 691 1422 0,'0'0'31'0,"0"0"6"0,0 0 2 0,0 0 1 0,0 0-32 16,0 0-8-16,6-8 0 0,-6 8 0 0,0 0 104 0,0 0 20 15,0 0 3-15,-3 0 1 0,-3 2-44 0,0 4-9 16,-3 2-2-16,0 2 0 0,0 3-19 0,-3 1-4 16,0-1-1-16,-2 0 0 0,2 0-14 0,0 0-3 15,3 1-1-15,0 4 0 0,6-10-7 0,0 5 0 16,0-2-1-16,0-3 0 0,6-3-23 0,-3-5 0 0,0 0 0 15,9 8 0-15,6-3 0 0,0-5 0 16,3-5 0-16,-1 5 0 0,-2-8 0 0,3 3 0 0,0 0 0 0,0-3 0 16,0-6 0-16,-3 9-15 0,-4-8 4 0,1 5 1 15,0-5-15 1,3 0-3-16,-3-1-1 0,-3 4 0 0,3 2 19 0,0-5 10 0,-3-1-10 0,0 9 10 16,-3-3 0-16,-3 3 0 0,3 5-8 0,-6 0 8 15,0 0 0-15,0 0 13 0,0 0-2 0,-3 5-1 16,-6 8 21-16,6-5 4 0,-3 5 1 0,0 1 0 15,0-1-18-15,3 0-3 0,-6 6-1 0,3-6 0 0,6 0-14 16,-3-5 9-16,0 8-9 0,0-8 8 0,6-3-8 0,0 3 0 16,-3-3 0-16,6 3 8 0,0-8-8 0,0 0 0 15,3 0 0-15,0-5 0 16,3 2 0-16,-3-2 0 0,5-3 0 0,-2-2 0 0,3 2 0 16,0 2 0-16,3-7 0 0,-6 5 0 0,3-2 0 0,-3 2 0 15,0-6 0-15,-1 7 0 0,1-4 0 16,0 3 0-16,0 3 0 0,-3-3 0 15,-3 2 0-15,3 6 0 0,-3-2 0 0,-6 2 0 0,0 0 0 0,0 0 0 16,0 0 0-16,0 0 0 0,3 8 0 0,0 0 0 16,-6 2 0-16,0-2 0 0,-3 5 15 0,3 1-3 15,-3-6 0-15,0 2 0 0,3 3 9 0,0-5 2 16,-3 6 0-16,6-9 0 0,3 3-23 0,-3 2 0 16,0-10 0-16,0 0 0 0,6 8-8 0,3-2-7 15,-3-6-1-15,3 2 0 0,0-4 16 0,0 2-9 0,0 0 9 16,0 0-8-1,0-6-86-15,0 6-17 0,-1-5-3 0</inkml:trace>
  <inkml:trace contextRef="#ctx0" brushRef="#br1" timeOffset="30424.02">21909 397 1450 0,'0'0'32'0,"0"0"6"0,0 0 2 0,0 0 1 0,0 0-33 16,0 0-8-16,6 0 0 0,-6 0 0 0,6 0 79 0,3 0 13 15,-3 0 4-15,3 0 0 0,-3 0-64 0,0 0-13 16,3-5-3-16,0 2 0 0,0 3 20 0,0-5 4 15,-3 5 1-15,3-6 0 0,2-2-12 0,-2 3-2 16,3-3-1-16,-3 3 0 0,6-8-10 0,0 5-3 16,-3 2 0-16,3-7 0 0,-3 5-13 0,0-5 0 0,0 8 0 15,-4-8 0-15,1-1 22 0,0 6 8 16,-3-8 2-16,0 1 0 0,-3 1-24 0,0-4-8 16,-6-1 0-16,0 6 0 0,-3-5 19 0,0 4-3 15,-9 6 0-15,4 0 0 0,-4 3 25 0,0 5 5 16,-6 5 1-16,-3 9 0 0,3-1 14 0,-3 8 3 15,1-2 1-15,-4 7 0 0,0 1-26 0,0-1-6 0,-2 0-1 0,-4 1 0 16,3 5 4-16,-3-1 1 16,4 1 0-16,5-3 0 0,3 8-21 0,0-5-5 0,0 8-1 0,6-8 0 15,0 7-10-15,4-7 0 0,-1-6 0 16,6 9 0-16,0-3 0 0,6-11 0 0,0-3 0 0,6 1 0 16,0-6 0-16,6 0-11 0,-4-5 1 0,7-3 0 15,0-5-22-15,3 0-5 0,0-5-1 16,0 0 0-16,-3-3 21 0,0 0 4 0,2 3 1 0,1-3 0 15,-6 2 12-15,0-1 0 0,0 1 0 0,-3-2 0 0,-9 8-8 16,0 0 8-16,0 0-13 0,0 0 5 0,0 8 8 0,0 0 0 16,-3 3 0-16,-3 2 0 15,-3 0 0-15,3 0 8 0,0 6 0 0,3-6 0 0,0 0-8 16,0-5 0-16,6 6 0 0,0-9 0 0,3 8 0 0,0-5 0 16,3-8 0-16,3 5 0 0,3-5 0 15,0-5-10-15,0 0 10 0,2 2-13 16,-2-10-98-16,0 2-19 15,3 3-4-15,-3-5-1 0,0 0 27 0,0 0 6 0,3-1 1 0,-1-4 0 16,1-3-32-16,3 2-7 0,0-7 0 0</inkml:trace>
  <inkml:trace contextRef="#ctx0" brushRef="#br1" timeOffset="30825.93">22463 95 1479 0,'12'-18'65'0,"-9"12"15"0,-3-1-64 15,0 1-16-15,0-2 0 0,0 8 164 0,0 0 31 0,-6 0 5 0,0 8 2 16,0-2-82-16,0 1-16 0,0 12-3 0,-3-1-1 15,0 4-32-15,0 4-8 0,-3 1 0 0,-2-1-1 16,-4 6-10-16,0 0-1 0,-3-6-1 0,0 0 0 16,-3 6-31-16,6-5-7 0,-2 12-1 0,-1-7 0 15,0 8-8-15,3-1 12 0,-3-1-12 0,3-4 12 16,4 3-12-16,-4 3 0 0,3-6 0 0,6-2 0 31,3 0-32-31,0-11-11 0,0 0-2 0,3-3-1 0,0 1-10 16,0-11-3-16,-3 2 0 0,3-2 0 15,0-2 16-15,3-6 3 0,-3 2 1 0,3-2 0 0,0 0 26 0,-3-2 5 0,0-9 8 0,0 3-13 16,0 0 13-16,0-5 0 0,3 2 0 0,-3-2 0 16,3 0 0-16,3-8 0 0,0 8 0 0,0-6 0 15,0 0 8-15,-3 6 0 0,3 0 1 0,0 0 0 0,0 0 33 16,-3 5 6-16,0 2 2 0,0-2 0 0,0 8 8 0,0 0 2 16,0-5 0-16,0 5 0 0,6-5-18 0,-6 5-3 15,0 0-1-15,3-3 0 0,6-2-21 0,0 5-4 16,0 0-1-16,3 0 0 15,3 0-12-15,0 0 0 0,-1 0 0 0,4 0 0 0,-6 0 0 16,6 0 0-16,0 0 0 0,0 0 0 16,0 5-48-16,-3-5-15 0,2 0-3 15,-2 0-1-15,0 0-140 0,0 0-28 0,-3-5-5 0</inkml:trace>
  <inkml:trace contextRef="#ctx0" brushRef="#br1" timeOffset="31143.17">22406 709 1785 0,'0'0'159'0,"-3"3"-127"15,0 7-32-15,1-7 0 0,2 2 71 0,-3 1 8 16,3 1 1-16,-3-1 1 0,3 2 30 0,0-8 5 16,0 0 2-16,3 5 0 0,-3-5-59 0,0 0-12 0,5 5-3 0,1-5 0 15,3 0-23-15,0 0-5 0,0-5 0 0,0 0-1 16,-3-3-15-16,3 0 0 0,0 3 0 0,0-9 0 16,-3 4 0-16,0 2 0 0,0-5 9 0,0-1-9 15,0 1 19-15,-3 0-2 0,0 0 0 0,0-1 0 16,-3 4 3-16,3 7 1 15,-3 3 0-15,0 0 0 0,-9-5-13 0,3 0-8 0,-3 5 10 0,-3 5-10 16,3 0 30-16,-3 8 0 0,0-5 0 0,0 6 0 16,0-1-9-16,-3 5-1 0,1-4-1 0,5 4 0 15,-3-2-19-15,3 2 0 0,0 1 0 0,0 0 0 16,3-6 0-16,3 3 0 0,0 2 0 0,3-5 0 16,0 1 10-16,3-1 2 0,3-3 0 0,0 4 0 15,3-6-12-15,3-3-17 0,-3 3 4 0,3-3 1 16,-1-5-113-16,1 3-23 0,3-3-4 0,0-3 0 15</inkml:trace>
  <inkml:trace contextRef="#ctx0" brushRef="#br1" timeOffset="31910.24">22770 757 1173 0,'0'0'52'0,"0"0"11"0,0 0-51 0,0 0-12 16,-3-8 0-16,3 8 0 0,0 0 96 0,0 0 16 15,0-6 3-15,0 6 1 0,0 0-24 0,0 0-4 16,0 0 0-16,0 0-1 0,0 0 9 0,0 0 1 16,0 0 1-16,0 0 0 0,0 0-27 0,0 0-6 15,-6 6-1-15,3 2 0 0,-3-3-25 0,0 3-6 16,0 3-1-16,3 2 0 0,-6 0 10 0,3 0 2 16,0 0 0-16,0 1 0 0,0-1-26 0,0 5-5 15,3-4-1-15,3-6 0 0,0 5-12 0,3 0 0 16,0-8 0-16,6 3 0 0,-3-2 0 0,6 2 0 15,-3-8 0-15,3 0 0 0,3-3 0 0,-3-2 0 16,2-1 0-16,-2-2 0 0,3-2 0 0,-3 2 0 16,0-5 0-16,0-1-10 0,0 6-8 0,-3-5-2 15,3 3 0-15,0-4 0 0,-6 1 20 0,2 0 0 16,-2 0 0-16,3 5 0 0,-3-5 0 0,3 7 0 0,-9-2 0 16,6 3 0-16,-3 5 0 0,-3 0 0 0,0 0 0 0,0 0 0 15,0 0 0-15,-3 5 0 0,-3 3 0 16,3 0 0-16,0 3 0 0,0 2 9 0,-3-5-1 15,3 5 0-15,0-5-8 0,0 3 0 0,0 2 0 0,0 0 0 16,3 0 0-16,0-7 8 0,3 7-8 0,0-10 8 16,3 2-8-16,3 0 0 0,0-5 0 0,0 0 0 0,0 0 0 15,6 0 0-15,0-5 0 16,0-3 0-16,3 3 0 0,-1-3 0 0,-5-6 0 0,6 9 0 0,0-8 0 16,0 0 0-16,-6 2 0 0,3 3 0 0,0-5 0 15,-1 0 0-15,-5-1 0 0,3 1 0 16,-3 0 0-16,0 0-17 0,3 5 4 0,-6-3 1 15,0-2-26-15,0 5-5 0,-3-2-1 0,3 7 0 16,-3-2-111-16,-3 5-22 0,0 0-5 0</inkml:trace>
  <inkml:trace contextRef="#ctx0" brushRef="#br1" timeOffset="32406.69">23392 815 1335 0,'0'0'59'0,"0"0"13"0,0 0-58 0,0 0-14 0,9 0 0 0,-3 0 0 16,-3-8 70-16,5 8 11 0,1-5 3 0,0 5 0 16,0-8-14-16,0 2-2 0,0-1-1 0,3 7 0 15,0-6-13-15,-3-2-2 0,0-2-1 0,-3 7 0 16,6-2 0-16,-6-3 0 0,-3-3 0 0,3 3 0 15,-3 3-32-15,2-3-7 0,-5 3 0 0,0-8-1 16,-3 5 10-16,1-6 3 0,-1 4 0 0,-3 2 0 16,0 0 6-16,0-3 2 0,-3 6 0 0,-3 2 0 15,0 3-6-15,-3 0-1 0,0 8 0 0,0-2 0 0,0-1 18 16,1 3 3-16,-1 5 1 0,-3 0 0 0,6 1-28 16,-3-1-6-16,3 0-1 0,-3 6 0 0,3-6-12 0,0 5 9 15,3 3-9-15,1-7 8 0,-1 4 0 0,6 3 0 16,3-2 0-16,3-6 0 0,0 0-8 15,3 1 0-15,2-1 0 0,-2-8 0 0,6-2 0 0,0 2-11 16,3 0 3-16,-3-10 0 0,3 5-13 0,0-8-3 16,3 3 0-16,-1-3 0 15,-2-5-19-15,3 7-4 0,-3-2-1 0,0-5 0 0,-3 3 31 0,0-4 5 16,-3 1 2-16,0 0 0 0,0 0 10 0,-6-1 0 16,0 1 0-16,-3 0-8 0,-3 0 8 0,0 0 0 15,0-1 0-15,-3 4-8 0,-3 2 8 0,0-5 0 16,3 7 8-16,-3 4-8 0,0-4 0 0,0 6-8 15,9 0 0-15,-6 0 0 16,0 6-117-16,6-6-23 0,0 0-5 0</inkml:trace>
  <inkml:trace contextRef="#ctx0" brushRef="#br1" timeOffset="32757.89">24139 82 806 0,'-3'-11'72'0,"3"11"-58"0,-6 0-14 0,0 0 0 16,-3 0 308-16,0 0 60 0,-3 6 11 0,0 2 2 15,-3-3-259-15,0 8-52 0,1 0-10 0,-1 6-3 16,0 2 2-16,0 3 0 0,-6-3 0 0,3 6 0 15,6-1-9-15,-6 0-2 0,1-2 0 0,-1 3 0 0,3-1 1 0,-3 1 0 16,0 4 0-16,3 4 0 0,0-3-39 0,1 2-10 16,-4 3 0-16,3-3 0 0,-3-2 0 0,0 0 0 15,6 0 0-15,-3 2 0 0,6-8 0 0,3-2 0 16,6-3 0-16,3-2 0 0,3-6 0 0,0 0 0 16,6-5 0-16,0-2 0 15,6-6-40-15,-6 5-9 0,6-10-3 0,-3 5 0 16,5-6-57-16,1-2-12 0,-3-5-3 0</inkml:trace>
  <inkml:trace contextRef="#ctx0" brushRef="#br1" timeOffset="33577.46">24323 220 2077 0,'0'0'45'0,"0"0"10"0,0 0 1 0,0 0 4 0,3 8-48 0,-3-8-12 0,0 0 0 0,0 5 0 16,0-5 26-16,6 8 3 0,0-3 1 0,3-5 0 0,-3 0-3 0,6 0-1 16,3-5 0-16,0 5 0 15,-3-8-15-15,3 3-3 0,2-1-8 0,-2-2 12 0,0 0-12 0,-3-5 8 16,0 3-8-16,3-4 0 0,-3 1 9 0,0 0-9 15,0 0 8-15,-3-1-8 0,2-7 0 0,-5 11 8 16,0-11-8-16,0 2 0 0,-3 0 13 16,0 4-2-16,-3 4-1 0,0 11 0 0,0 0 37 0,0 0 7 15,0 0 2-15,0 0 0 0,0 0 0 0,0 0 0 16,0 0 0-16,0 0 0 0,0 0-9 16,0 0-2-16,-175 0 0 0,151 24 0 0,-3 8-27 0,3-3-6 15,0 8 0-15,-2-3-1 0,-1 3-2 0,-3 3 0 16,0-6 0-16,1-2 0 0,-1 0-9 0,0 7 10 15,-3 6-10-15,9-10 10 0,1 2-10 0,2 3 0 16,-3-6 0-16,9 3 8 0,0-11-8 0,6 6 0 0,3-5 0 0,-3 7 0 16,3-10-16-16,6-3 0 0,6-8 1 0,0 0 0 31,0-5-22-31,6 3-5 0,6-8-1 0,0-3 0 0,-3-3 27 0,3 3 6 0,-3-5 1 0,-1-3 0 16,4 2-8-16,0-1-2 0,0-4 0 0,0 3 0 31,0-5-10-31,-3 7-3 0,0-1 0 0,-4-4 0 0,-2 3 32 0,0 3 0 0,-3 2 0 0,0 3 0 15,-6 0 20-15,0 0 9 0,0 0 3 0,0 3 0 16,-3 2-7-16,0 3-1 0,0 3 0 0,3-4 0 16,-3-1-24-16,0 7 0 0,3-8 0 0,3 3 0 15,0-2 0-15,3-4 0 0,0 3 0 0,3 1 0 16,-3-4 12-16,3-2-4 0,0 0 0 0,0 0 0 16,3-2-8-16,-3 2 0 0,3-6 0 0,-3 1 0 15,5 3 0-15,-5-4 0 0,3-2 0 0,-3 3 0 16,0 0 0-16,3-3-11 0,-3 2 3 0,0-1 0 15,0-7 8-15,0 4 0 0,0 2 0 0,0 0 0 0,0-5 0 0,2-1 0 16,-2 4 0-16,3-3 0 0,-6 5 0 0,0-6 0 16,0 4 0-16,-6 2 0 0,0 3 0 0,0 5 0 15,-3-3 0-15,-6 3 0 0,3 0 0 16,-3 8 9-16,-3-3-1 0,-2 3-8 0,-1 5 8 16,3 1-8-16,0-1 0 0,3 0 0 0,-3 6 29 0,0-1 3 15,6-5 0-15,-3 6 0 0,3-3-20 16,0-6-3-16,6 6-1 0,0-3 0 0,0-2-8 15,3 2 0-15,3 0 0 0,6-5 0 0,-3-2 0 0,3 2 0 16,0-8 0-16,6 0 0 16,0 5-32-16,-1-10-6 0,-2 5-1 0,3-8 0 15,0 2-132-15,3-2-26 0,0 3-6 0</inkml:trace>
  <inkml:trace contextRef="#ctx0" brushRef="#br1" timeOffset="33891.61">24922 0 2592 0,'-3'0'57'0,"3"37"3"0,0-3 0 0,3 3 12 0,0-2 2 15,0 2 1-15,3-3 0 0,-1-7-22 16,1-1-4-16,0 1-1 0,0 4 0 16,-3-4-38-16,3-1-10 0,-6 6 0 0,0-5 0 0,0 4 8 0,-6 1 0 15,0 8 0-15,-6-6 0 0,-2 3-8 16,-4 3 0-16,0 0-10 0,-9 10 10 0,0-3 0 16,1-7 0-16,-1 5 0 0,-6-5 10 0,-3 0-10 0,1-3 0 15,-4 2 0-15,-3-7 0 16,3 2-32-16,-2-2-6 0,2-5-1 0,3-1 0 15,4 1-96-15,-1-1-19 0</inkml:trace>
  <inkml:trace contextRef="#ctx0" brushRef="#br1" timeOffset="40922.44">675 1310 806 0,'0'-14'72'0,"0"14"-58"0,0 0-14 0,-6-5 0 15,6 0 68-15,6-3 12 0,-6 3 1 0,0-3 1 16,3 0-40-16,2 2-8 0,-2-1-2 0,3-4 0 16,-3 3 17-16,6 3 3 0,-6-3 1 0,3 3 0 15,0-3-18-15,3 2-4 0,6-2-1 0,-3 3 0 0,0-3-14 0,-3 3-2 16,3 5-1-16,6 0 0 0,-7 0-1 0,7 0 0 15,3 5 0-15,0-2 0 0,0 2 8 0,0 3 0 16,2 3 1-16,4-3 0 0,-3-3-7 0,3 3-2 16,-3-3 0-16,2-5 0 0,4 8 7 0,3-8 1 15,3 0 0-15,-1 0 0 0,4 0-20 0,3-5 0 16,-4 2 0-16,4 3 0 0,-3-5 0 0,2-3 8 16,1 3-8-16,-3-3 0 0,3 2 13 0,-1-2-4 15,1 3-1-15,3-3 0 0,-4 3 8 0,1 0 0 16,-3 2 1-16,2 3 0 0,-5 0-4 0,0-5-1 15,2 5 0-15,-5 5 0 0,6-5 7 0,-6 0 1 16,-1 0 0-16,4 8 0 0,6-3 3 0,-10-2 1 16,7 2 0-16,-6 3 0 0,0-3-11 0,5 1-1 15,-2-4-1-15,9-2 0 0,-4 6 17 0,7-12 4 0,3 6 1 16,-1-2 0-16,1 2-33 0,-7-6 0 0,1 1-15 0,-3 2 5 16,-1-10 10-16,4 8 0 0,0-3 0 0,-4 3 0 15,1-3 0-15,0 2 0 0,-7 6 0 0,7 0 0 16,-12 0 0-16,0 6-10 0,-4-4 10 0,-2 4-10 15,0 7 10-15,3-8 0 0,0 3 0 16,-1 0 0-16,7 3 9 0,-3-3-9 0,6-1 12 0,-1 4-12 16,4-8 18-16,3 7-3 0,-1-4-1 0,1-4 0 15,3-2-3-15,2 0-1 0,1 0 0 0,6-2 0 16,-1 2-10-16,1-6-14 0,5-4 3 0,-5 2 1 16,2 0-15-16,-8 3-3 15,3-3-1-15,-4 2 0 0,1-2 17 0,-4 3 12 0,1 5-13 0,-3 0 5 16,-1 0 28-16,-2 5 7 0,-3-2 1 0,3 8 0 15,-1-3-12-15,-2-1-3 0,9 4 0 0,-1-3 0 16,4-3 0-16,6 3 0 0,2 3 0 0,4-9 0 16,-7 4 1-16,7-6 0 0,8 0 0 0,4 0 0 0,5-8-24 15,-3 2-5-15,1 1-1 0,2-3 0 16,-2-2-44-16,2 2-10 16,0 0-2-16,-2-5 0 0,-7 2 39 0,-2 3 7 0,-4-5 2 15,1 0 0-15,-4 5 24 0,1 2 0 0,-4 6 0 0,-5 0 8 0,0 0 46 16,-7 6 10-16,1-6 1 0,3 2 1 0,2 4-19 0,4 2-4 15,2 2-1-15,1 3 0 0,-4-5-25 0,7-2-5 16,5 7 0-16,7-11-1 0,2 4-2 0,4-6 0 16,-10 0 0-16,7 0 0 15,-4 0-55-15,3-8-11 0,4 3-3 0,-1-9 0 16,-2 6-44-16,-1-2-10 0,-3 2-2 0,-2-5 0 0,-4-1 76 0,1 1 16 0,-1 3 2 0,1 2 1 16,-10 2 45-16,-2 4 10 0,0-4 2 15,-4 6 0-15,1 0 51 0,-1 6 10 0,-5 2 3 0,3 5 0 16,2-5-46-16,-5 8-9 0,2-3-1 15,1 0-1-15,0 3-27 0,8-3-6 0,4 6-1 16,2-6 0-16,1-2 10 0,2-4 1 0,4 7 1 0,2-9 0 31,4 3-63-31,-1-8-13 0,-3 5-2 0,1-5-1 16,-4 0-10-16,4 0-3 0,-4-5 0 0,4 0 0 0,2 2 48 0,-2-2 10 0,-7-1 1 0,1 4 1 16,-1-9 11-16,1 9 0 0,2 2 8 0,-3-6-8 15,1 6 56-15,-7 0 6 0,-2 6 2 0,3-6 0 0,-4 7-28 16,4-1-4-16,5 2-2 0,-2-3 0 0,2 8-5 0,1-5-1 15,-1 5 0-15,4-5 0 0,5 3-12 0,0-3-2 16,1-3-1-16,-1 3 0 0,1-3-9 0,5 1 0 16,0-4 0-16,-2 4 0 15,-1-6-29-15,1-6-8 0,-1 4-2 0,0 2 0 0,1-6 21 16,-4 1 4-16,1 2 1 0,-7-2 0 0,-6 0 13 0,1 5 0 16,2-5 0-16,-2 5-9 0,2-3 9 0,-5 3 16 15,-3 8-4-15,-1-8-1 0,1 5 17 0,-1 0 4 16,1 3 1-16,2-2 0 0,1 2-11 15,-1-3-2-15,-2 3-1 0,2 5 0 0,4-8-19 0,-1 3 10 16,4-2-10-16,-1 2 8 0,4-8-8 0,-1 5 0 16,4-5 0-16,-4-5 0 15,4-1-33-15,2 4-9 0,1-9-2 0,-7 3 0 0,0 0 20 0,-2 3 3 16,-4-3 1-16,1-3 0 0,-1 9 20 0,-5-9-9 0,-3 8 9 0,-7-2 0 16,-5 0 27-16,-6 5 12 0,-4 0 2 0,1 5 1 15,3 0 9-15,0-2 1 0,2 8 1 0,4-3 0 16,6 0-25-16,-4 2-6 0,7-2-1 0,-4 5 0 15,1-5-5-15,6 3 0 0,-1-3-1 0,7-3 0 32,5 0-35-32,1 3-8 0,-4-8 0 0,4 0-1 0,-4 0-59 15,4-8-12-15,5 3-3 0,-2 0 0 0,-1-3 35 16,-5-5 6-16,-4 2 2 0,-2-2 0 0,5 5 48 0,-2-5 12 0,2-1 0 0,-2 1 0 16,-4 8 53-16,-2-3 14 0,-4-3 2 15,1 9 1-15,0 2 8 0,-1-6 2 0,1 12 0 0,2-6 0 16,1 8-37-16,-3-3-7 0,-4 3-2 0,4 2 0 15,2-2-21-15,1-2-4 0,3 7-1 0,5-5 0 16,7 5 0-16,-4-8 0 0,0 3 0 0,1-2 0 16,5-4-46-16,4 4-10 0,5-12-1 0,1 6-1 15,-4-2 13-15,-3-4 2 0,4-2 1 0,2 3 0 0,-3-3 8 0,-2-2 2 16,-7 2 0-16,-2 0 0 0,2-6 11 0,-2 9 2 16,2 0 1-16,-5-3 0 0,-1-3 51 0,-5 9 11 15,-4 2 1-15,-2-6 1 0,6 6-22 0,-1 0-4 16,1 6 0-16,-4-4-1 0,1 4-16 0,-4-1-3 15,1 8-8-15,0-8 12 0,-1 3-12 0,4-2 11 16,5-4-11-16,-2 9 10 0,5-11 2 0,-8 8 1 16,-6-8 0-16,-1 0 0 0,1 5-13 0,2-5-10 15,4 0 2-15,0 0 0 0,2 0 8 0,-2-5 11 0,-1-3-3 0,1 8 0 16,-3-5-8-16,2 5-11 0,1-8 3 16,-1 8 0-16,1-6 8 0,-4 6 0 15,1 0 0-15,0-5 0 0,-1 5 0 0,-5 0 0 0,0-3 0 0,2 3-8 16,-2 0 8-16,-1 0 0 0,-2 0 0 15,3 3 0-15,-1 2 0 0,-2 1 0 16,0-4 0-16,-4 4 0 0,1-1 0 0,3-5 14 0,-1 0-3 0,4 3-1 16,3 2-10-16,2-5 0 0,1 0 0 0,3 0 0 15,-7-5-10-15,1 2 10 0,-4-2 0 0,4 5-9 16,0-8 9-16,5 2 0 0,4-2 0 0,-4-2 0 16,-2 2 0-16,-6 3 0 0,-4-1 0 0,1-2 0 15,0 0 0-15,2 3 8 0,-2-3-8 0,3 3 11 16,-4 0-11-16,1 2 0 0,-3 3 0 0,-4-5 0 0,1 5 0 15,-3 5 0-15,-3-5 0 0,-1 3 0 0,1 2 0 0,6 0 0 16,0-2 9-16,2 2-1 0,4-5 0 16,0 5 0-16,2-5 0 0,1 0 0 0,-3 0-8 0,-1 0 8 15,-2-5-8-15,3 5 8 0,-1-5-8 0,4 2 0 16,3-2-11-16,-1-3 11 0,1 3 0 16,-1-3-9-16,-2-5 9 0,-3 7 0 0,-4 1 0 15,-2-3 0-15,0 3 0 0,-3-1 0 16,2 4 0-16,1 2 0 0,0 0 0 0,-3 0 0 0,2 2 0 15,-2 4 9-15,0-1-9 0,0 3 10 0,-1 3-10 0,-2-4 0 16,0 1 0-16,3 3 8 0,-1-8 2 0,4 7 0 16,3-2 0-16,2-3 0 0,1-5-10 0,0 8 0 15,-1-8 0-15,-2 6 0 0,3-6 0 0,-4 0 0 16,1-6-10-16,-3 6 10 0,3-8 0 0,2 8 0 0,4-5 0 16,-3-3 0-16,-7 3 0 0,1-3 0 15,0 3 0-15,-7-1-9 0,1 4 9 0,-3-4 0 16,-6 1 0-16,0 3-8 0,-3 2 8 0,-4-6 0 0,1 6 0 15,-3 6 0-15,0-6 0 0,-3 7 0 0,0-7 0 16,0 8-840-16,0-2-162 16</inkml:trace>
  <inkml:trace contextRef="#ctx0" brushRef="#br1" timeOffset="58015.99">1079 2265 403 0,'0'0'36'0,"0"0"-36"0,0 0 0 0,0 0 0 16,0 0 197-16,0 0 33 0,0 10 6 0,0-2 2 0,0-2-105 16,-6 7-21-16,3 0-4 0,-5 0 0 0,5 6-23 0,-6 2-4 15,-3-2-1-15,3 2 0 0,-3 3-37 0,3-3-8 16,-6 0-2-16,3 3 0 0,0-6-21 0,0 3-4 16,3-2 0-16,-3-3-8 0,4 0 9 0,-1 0-9 15,0 2 0-15,6-5 9 0,-6-5-24 0,3 3-5 16,6 2 0-16,-3-8-586 15,0-2-117-15</inkml:trace>
  <inkml:trace contextRef="#ctx0" brushRef="#br1" timeOffset="58655.87">755 2257 1378 0,'0'0'61'0,"0"0"13"0,-6-8-59 0,3 3-15 0,0-3 0 0,-3 2 0 15,6-1 28-15,6 1 4 0,-6 1 0 0,0 0 0 16,3-3 42-16,6 0 9 0,3 2 1 0,-3-7 1 16,12 5-32-16,-4-5-6 0,4 0-2 0,3 0 0 15,3-1-16-15,6 4-3 0,-10-3-1 0,13-1 0 16,-6 1-9-16,0 0-3 0,2 0 0 0,1-1 0 15,3 1-13-15,-3 3 0 0,-1 2 0 0,4 2 0 16,-3-2 0-16,-3 8 0 0,-7 0 0 0,-2 0 0 16,0 0 0-16,-3 6 0 0,-6 2 0 0,3 0 0 15,-9 2 0-15,0-5-8 0,-3 9 8 0,-3-1 0 16,-3 0 8-16,3 0 4 0,-9 1 2 0,0 4 0 0,-3-2 14 16,0 3 2-16,-6-1 1 0,-3 3 0 15,3-2-20-15,-2-3-11 0,-4 7 12 0,3-4-12 0,3-6 12 0,-3 8-4 16,3-7 0-16,4 4-8 0,-4-5 14 0,6 1-4 15,3-1-1-15,-3-5 0 0,3 2-9 0,0 4 10 16,6-7-10-16,-3 1 10 0,3 3-10 0,3-6 0 16,0 3 0-16,3-2 0 0,3 1 0 0,-3 1 8 15,6-2-8-15,0-1 8 0,3 3-8 0,0-3 0 16,-3 1 0-16,3 1 0 0,5-1 0 0,-5 2 0 16,0-3 0-16,3 3 0 0,-3 0 0 0,-3 2-9 15,0-2 9-15,-3 6-13 0,0-6 13 0,-3 2 0 16,3 3-10-16,-6 1 10 0,-6-6 0 0,3 2 0 15,3 3 0-15,-9 1 0 0,0-7 0 0,0 7 0 0,0-6 0 16,-3 2 0-16,0 3 0 0,-6-5 0 16,4 3 0-16,-4 2 0 0,-3-5 0 0,0 5 0 15,0-5 0-15,-6 3 8 0,4-6 6 0,2 3 1 16,-9-3 0-16,3-2 0 0,-3-3 13 0,7 0 2 16,-4 0 1-16,3 0 0 0,3-3-12 0,0-2-3 0,3-3 0 0,1 3 0 15,11-6-16-15,-3 3 0 0,0-5 0 0,9 5 0 16,0-5 0-16,0 8 0 0,3-9-9 0,6 7 9 15,0-4-128-15,3 3-21 0,-1 3-4 16</inkml:trace>
  <inkml:trace contextRef="#ctx0" brushRef="#br1" timeOffset="59228.61">1648 2445 345 0,'0'0'31'0,"0"0"-31"15,0 0 0-15,0 0 0 0,0 0 140 0,0 0 21 16,0 0 5-16,3-6 1 0,-3-1-83 0,0 7-16 15,0 0-3-15,0 0-1 0,-3-6-6 0,3 6-2 16,0-5 0-16,0 5 0 0,0 0-3 0,0 0-1 0,0 0 0 0,0 0 0 16,-3-3-14-16,-6 1-3 0,3-1-1 0,3-2 0 15,-6 10 13-15,6-5 2 0,-6-5 1 0,0 10 0 16,0-5 2-16,-3 3 1 0,4-1 0 0,-4 6 0 16,0-2-4-16,3-4-1 0,-6 9 0 0,3-9 0 15,0 9-18-15,3-8-4 0,0 7-1 0,0-7 0 16,3 7-13-16,0-7-4 0,3 2 0 0,-3 3 0 15,1 3-8-15,5-6 0 0,0-5 0 0,5 8 0 16,1 0 0-16,-3 3 0 0,3-3 0 16,6-3 0-16,-3 3 0 0,0-3 0 0,-3-2 0 0,3 2 0 15,0 0 0-15,0-2 0 0,0 2 0 0,0 1 0 16,-3 2 0-16,0-3 0 0,3 0 0 0,-3 3 0 16,-1-3 0-16,-2-2 0 0,-3-3 0 0,0 11 0 15,0-4 0-15,0-1 0 0,-3 2 0 0,-2-3 8 0,2 3-8 0,0 0 0 16,-12 2 0-16,9-7 0 0,-3 8 0 0,0-6 0 15,-3-2 0-15,3 2 0 0,-3 3 0 0,-3-3 0 16,3 0 0-16,0-5 0 0,-5 8 0 0,5-8 0 16,0 0 0-16,-6 0 8 0,6 0-8 0,3-5 0 15,-3 2 0-15,3 3 0 0,3-5 0 0,0 0 8 16,6 5-8-16,3-3 8 16,0-2-78-16,3-6-16 0,3 9-3 0,-3-9-879 0</inkml:trace>
  <inkml:trace contextRef="#ctx0" brushRef="#br1" timeOffset="59813.28">1818 2506 403 0,'0'0'17'0,"0"0"5"0,0 5-22 0,0-5 0 16,0 0 0-16,0 5 0 0,0 3 300 0,-6 0 55 0,3 3 11 0,-6-3 2 15,3 5-204-15,0 0-42 0,-3 6-8 0,-3-6-2 16,3 5-51-16,-3 3-10 0,-6 1-3 0,6 1 0 15,-3-1-24-15,1 9-4 0,-7-4-2 0,3 5 0 16,-3-1-10-16,3 1-8 0,-3 2 12 0,1-2-12 16,2-5 10-16,3 2-10 0,0 0 8 0,3-8-8 15,3 0 0-15,3 3 0 0,-3-8 0 0,3 0 0 0,3-3 0 16,-3 0 0-16,3-7 8 0,3 1-8 0,-3-1 0 0,3-6 0 16,0 0 0-16,0 0 0 15,0 0 0-15,3-6 0 0,6-4 0 0,-6 2 8 16,3-5-8-16,-3-6 0 0,3 3 0 0,6-2 0 0,-3-6 0 15,-3-2 0-15,9-6 0 0,-3-3 0 0,9 1 0 16,-1-8-9-16,1 7 0 0,6-4 0 0,-3-1-5 0,3 3-1 16,2 2 0-16,4-4 0 0,-3 7 15 15,-6-2 0-15,2 5-10 0,-5 2 10 0,3-2 0 0,-3 5 0 16,-3 3 0-16,3 2 0 0,-3-4-9 0,-1 7 9 16,4 3 0-16,-6-1 0 0,3 1 0 0,3 0 0 15,-3 8 0-15,-3-3 0 0,-1 2 0 0,-2 6 0 16,6 0 0-16,-6 0 0 0,-3 6 0 0,3 2 0 15,-3-3 0-15,0 3 0 0,-6 0 0 0,6 2 0 16,-9 4 8-16,0-1-8 0,0 0 16 0,0 0-2 16,-6 6-1-16,0-6 0 0,6 3 11 0,-9 2 1 15,0 1 1-15,0-6 0 0,-3 6-12 0,-6-6-2 0,0 3-1 0,3 0 0 16,-5-3 0-16,2 0 0 0,0 0 0 0,3 1 0 16,-3-7-3-16,6-1-8 0,-6 2 12 0,7-3-4 15,-1-2 4-15,3-1 0 0,-3-2 0 16,3 0 0-16,3-2-12 0,3-1 12 15,-3-2-12-15,3-1 12 0,6 4-12 0,-3-9 0 16,6 3 0-16,3 0-11 16,0-2-129-16,-3 2-25 0,9-5-6 0</inkml:trace>
  <inkml:trace contextRef="#ctx0" brushRef="#br1" timeOffset="60009.75">2425 2328 1508 0,'0'0'67'0,"0"0"13"0,0 0-64 0,0 0-16 15,0 0 0-15,0 0 0 0,0 0 24 0,-3 6 0 16,3-6 1-16,0 8 0 0,0-8 5 0,-3 5 1 16,0 3 0-16,3-3 0 0,0 3-19 0,0-3-3 15,0 3-1-15,-6-2 0 16,6-1-70-16,0-5-14 0,0 0-4 0,0 13 0 0</inkml:trace>
  <inkml:trace contextRef="#ctx0" brushRef="#br1" timeOffset="60169.02">2410 2601 1796 0,'0'0'80'0,"-3"8"16"0,3-6-77 0,-6 9-19 0,3-6 0 0,0-5 0 16,-3 8 41-16,6-8 5 0,-3 6 1 0,3-6 0 15,0 2-13-15,0-2-2 0,0 5-1 0,0-5 0 16,-6 6-90-16,6-6-17 16,0 0-4-16</inkml:trace>
  <inkml:trace contextRef="#ctx0" brushRef="#br1" timeOffset="60319.81">2187 2635 979 0,'0'0'87'0,"-3"0"-70"15,-9 6-17-15,12-6 0 16,0 0 191-16,0 0 34 0,-6 7 7 0,3-1 2 0,3-6-186 0,0 0-36 16,0 0-12-16,0 0 0 0,0 0 0 0,3 2 8 15,3 4-8-15</inkml:trace>
  <inkml:trace contextRef="#ctx0" brushRef="#br1" timeOffset="63048.58">3205 2511 288 0,'0'0'25'0,"0"0"-25"0,0 0 0 0,0 0 0 16,0 0 204-16,0 0 36 0,0 0 8 0,0 0 0 15,0 0-117-15,0 0-24 0,0 0-5 0,0 0-1 16,6 0-40-16,-6 0-8 0,9 0-1 0,-4 0-1 16,7-5-12-16,-9 2-3 0,3-2 0 0,3-1 0 15,-3 1-9-15,0-3-3 0,0 3 0 0,0-3 0 16,3 0 4-16,-6 3 0 0,3-3 0 0,0-3 0 15,0 3-16-15,3-2-4 0,-9-1 0 0,0 6 0 16,6-8 12-16,-6 7 1 0,0-7 1 0,0 5 0 16,0-2-14-16,-3 2-8 0,0 0 8 0,-6 2-8 15,3 1 0-15,0 2 9 0,-3 3-9 0,-3 0 0 0,3 8 19 0,-9-8-3 16,6 6-1-16,-8 2 0 0,-1 5 1 0,3 0 1 16,-3 0 0-16,0-2 0 0,3 5-5 0,-3 2-2 15,4-5 0-15,2 6 0 0,-3 0-10 0,9-4 0 16,0-1 0-16,3 4 8 0,0-5-8 0,3 1 12 15,3-1-12-15,0-5 12 0,9 2-12 0,-3-4 0 16,3 2 0-16,3-6 0 0,3 1 0 0,6-3 8 16,-7-5-8-16,10 5 0 0,-3-8 0 0,0 2 0 15,0-4 0-15,-3 2-11 0,-1-5-2 0,1 5-1 16,-3-3 0-16,0 3 0 0,3-5 6 0,-9 2 8 16,0 3-13-16,3 0 5 0,-6 3 8 0,0 0 0 15,-3 2 0-15,-3 3 0 0,0 0 0 0,0 0 0 16,0 0 0-16,-6 6 0 0,0 1 0 0,3-1 0 0,-9 4 10 15,3 1-10-15,0 2 16 0,-6 0-4 16,0 6 0-16,3-6 0 0,-6 3 0 0,7 3 0 16,-10-1 0-16,6 1 0 0,0 7-12 0,-6-5 11 15,0 3-11-15,3 5 10 0,7 0-10 0,-10 6 0 0,6-1 0 0,3 3 0 16,0-5 0-16,0 2 0 0,-3-2 0 0,6 0 8 16,-3 2-8-16,3-10 0 0,-2 5 0 0,8-3 0 15,-6 1 0-15,3-3 0 0,0 2 0 0,6-7 0 16,-9 7 20-16,3-7-2 0,0 2 0 0,0-5 0 15,3 0-18-15,-6-1 0 0,3-4 0 0,0 2 0 0,-3-5 0 16,0-2-11-16,0-1 0 0,0 3 0 0,-3-8 24 0,4 2 5 16,-7-4 1-16,6 2 0 0,-9-8-3 0,6 3-1 15,-6-9 0-15,3 1 0 0,0 0 22 0,0-6 5 16,7-5 1-16,-1 1 0 0,6-1-43 0,3-3 0 16,0 1-16-16,0-1 5 0,6-4 11 0,3 4 0 15,2 1 0-15,4-1-8 0,0 1 8 16,0 2 0-16,0 3 0 0,0-3 0 0,0 3 0 15,3-6 14-15,-1 6-2 0,7-2 0 16,0 1-39-16,6 4-8 0,-3-1-1 0,2 1-1 16,1 2-166-16,0-3-33 0</inkml:trace>
  <inkml:trace contextRef="#ctx0" brushRef="#br1" timeOffset="63478.92">3470 2461 1897 0,'0'0'41'0,"0"0"9"0,0 0 2 0,0 0 2 0,0 0-43 0,0 0-11 0,0 0 0 0,0 10 0 16,0-10 47-16,3 3 7 0,2 0 2 0,1-1 0 15,12-2-15-15,-9 0-25 0,0 0 0 16,3-2-6-16,0-1-2 0,0 0 0 0,3 3 0 15,-3-5 8-15,6-3 2 0,-7 3 0 0,1-1 0 16,0-2-7-16,3 1-2 0,-3 1 0 0,0-7 0 16,-3 2-9-16,3 1 0 0,-6-1 0 0,6 3 0 15,-9-2 0-15,3 2 8 0,0-5-8 0,-6 5 12 16,2-3-4-16,-2 8 0 0,-2-7 0 0,2 5 0 0,-6 2 6 0,0-5 1 16,3 5 0-16,-9 1 0 0,3 2 9 0,-6 2 3 15,0 4 0-15,-3 2 0 0,0 2-14 0,3-2-2 16,-5 3-1-16,-1 2 0 0,3 0 10 0,6 8 1 15,-6-8 1-15,6 6 0 0,0 0-22 0,-3-4 8 16,9 4-8-16,1-1 0 0,2-4 0 0,-3 2 0 16,12-1 0-16,-6-1 0 0,6-1 8 0,8-5 3 15,-5-3 1-15,3 0 0 0,3-2 8 0,9 2 1 16,-3-10 1-16,9 2 0 16,-10-2-51-16,10 0-11 0,-3-8-1 0,0-1-739 15,-1 1-148-15</inkml:trace>
  <inkml:trace contextRef="#ctx0" brushRef="#br1" timeOffset="64131.15">4056 2146 1659 0,'0'0'73'0,"0"0"16"0,0 0-71 0,3 0-18 0,0 0 0 0,3 0 0 16,3 0 27-16,-3-6 1 0,9 4 1 0,-6-3 0 15,5-3 9-15,1 2 2 0,0-2 0 0,3 3 0 0,0-8-29 16,3 0-11-16,-3 2 8 0,-1-5-8 16,4 3 0-16,0 0 0 0,0-6 0 0,-3 6 0 0,3-6 0 0,-3 6 8 15,-1 0 0-15,4 0 0 0,-6-8-8 0,0 10 0 16,0-8 0-16,-3 4 0 0,3 1 0 0,-6-4 0 16,2-1 0-16,-2 6 0 15,-6-5 0-15,0 2 0 0,0 2 0 0,0-4 0 0,-3 5 0 16,0-6 0-16,-3 6 0 0,-6 5 0 0,0-5 0 15,-5 8 0-15,-1 5-9 0,-3-6 9 0,0 12 19 0,0-1 7 16,-6 3 2-16,1-3 0 0,2 8 33 0,0 1 7 16,0 4 2-16,-3 3 0 0,0-2-15 0,1 2-3 15,-4 5-1-15,0 6 0 0,0 0-13 0,6 0-2 16,-8 7-1-16,-1-4 0 0,3 10 1 0,3-6 0 16,3 6 0-16,-5 0 0 0,5 0-36 0,0 8 0 15,-3 0 0-15,3 0 0 0,3 5 11 0,-2-7-2 16,-1 1 0-16,0 1 0 0,0 0-9 0,3-5 0 0,3-3 0 15,-3 5 0-15,4-5 0 0,-1-5 0 0,0-1 0 16,0 1 0-16,6-8 0 0,-3-6 0 0,3 1 0 16,-6-6 0-16,9 3 0 0,-3-8 0 0,0-3 0 0,7 3 0 15,-7-8 0-15,0 5 0 0,3-8 0 0,3-5 0 16,0 0-16-16,3 0 4 0,0-5 0 0,-6-3 1 16,6-5-5-16,0 0-2 0,0-6 0 0,6 1 0 15,-6-4 6-15,0-4 0 0,3-3 1 0,0 0 0 16,0-3 1-16,0 5 0 0,6 1 0 15,-9 0 0-15,3 2 10 0,3 3 0 0,-6 2 0 0,2 3 0 16,1 6 0-16,3-4 14 0,-3 6-2 0,3-5 0 16,-3 8 10-16,3-6 2 0,0 9 0 0,3-6 0 15,3 2-10-15,3-1-2 0,-6 1 0 0,6-2 0 16,-3 3-12-16,3 0 0 0,5-3 8 0,-8 2-8 0,6 1 0 16,3-3 0-16,-6 3 0 0,6-3 0 15,-3 3-93 1,-1-3-25-16,1 0-5 0</inkml:trace>
  <inkml:trace contextRef="#ctx0" brushRef="#br1" timeOffset="64666.4">4169 2487 633 0,'0'0'56'0,"0"0"-44"15,0 0-12-15,0 0 0 0,0 0 129 0,0 0 24 16,3-3 5-16,0 3 1 0,3-7-62 0,0 4-12 16,0 0-2-16,0-2-1 0,0-3-38 0,0 3-7 15,3-1-1-15,-6-2-1 0,3 1-27 0,0-4-8 0,-3 3 0 0,8-3 0 16,-11 1 9-16,6 5-9 0,-3-6 0 0,0 3 9 16,-3 0 11-16,3-2 1 0,-3 7 1 0,0-8 0 15,0 11 2-15,-6-8 1 0,3 0 0 0,-3 3 0 16,0-3-14-16,1 3-3 0,-4 5-8 0,0 0 12 15,-6 5 31-15,3 3 5 0,-6 5 2 0,0-5 0 16,0 6-8-16,0-1-2 0,-2 0 0 0,2 0 0 16,3 3 10-16,-3 0 2 0,0 2 0 0,6-4 0 15,0-1-31-15,3 5-5 0,6-4-2 16,-6-1 0-16,6-5-14 0,3 2 0 0,6-2 8 0,0 0-8 16,0 3 0-16,3-11 8 0,0 3-8 0,6-3 0 0,0 0 11 15,3 0-11-15,0-3 12 0,0-2-12 16,-1-3 11-16,1 2-11 0,0-7 10 0,0 3-10 15,0-6 0-15,0 2-20 0,-3 1 4 0,-1 0 0 16,1 0-9-16,0 0-2 0,-9 2 0 0,6 3 0 16,-6-3 19-16,0 9 8 0,0-6-8 0,-6 8 8 0,0 0 0 0,0 0 0 15,0 0 0-15,0 0 0 0,-6 8 14 0,0-3 2 16,0 6 0-16,-3 5 0 0,3-9 8 0,-3 7 3 16,3-1 0-16,3-2 0 0,-3-1-17 0,6 1-10 15,-6-3 12-15,6 2-12 0,6-2 15 0,-6-8-4 16,0 5-1-16,9-5 0 0,3 0-18 15,-3 0-4-15,0-5-1 0,6 5 0 16,3-10-110-16,-3 2-21 0,0 0-5 0</inkml:trace>
  <inkml:trace contextRef="#ctx0" brushRef="#br1" timeOffset="65536.19">4833 1995 2019 0,'-6'0'44'0,"6"0"10"0,0 0 2 0,0 0 0 0,0 0-44 0,0 0-12 0,0 0 0 0,0 0 0 15,3-5 8-15,3-1-8 0,6 4 12 0,-9-4-4 16,6-1 11-16,0 1 1 0,-1 1 1 0,1-3 0 0,6 3-13 0,0-3-8 16,-3 0 8-16,9 3-8 0,-9-1 0 0,6 1 9 15,-6-3-9-15,2 0 0 0,-2-5 8 0,3 2-8 16,-3 3 0-16,0-5 0 0,0 0 8 0,0 0-8 15,-3 2 0-15,3 3 0 0,-9-5 0 0,3 0 0 16,0-1-11-16,0 6 11 16,-1-5 0-16,-5 0 9 0,3 2 1 0,-3 4 0 0,-3-7 10 0,3 4 3 15,-2 2 0-15,-4 0 0 0,0 3-23 16,0 5 0-16,-6 0 0 0,0 0 8 0,-3 5 16 16,-3-3 4-16,-9 12 1 0,-2-1 0 0,-1 3 11 0,0 5 3 15,0-3 0-15,-2 9 0 0,-1-1-12 0,0 1-3 16,3 7 0-16,0 3 0 0,-5 3 0 0,5-6 0 15,0 3 0-15,-2 3 0 0,-1-3-12 0,3 3-4 16,0 0 0-16,6-1 0 0,-2-4 0 0,5 2 0 16,9-6 0-16,-3 4 0 0,9-9-12 0,-3-2 9 0,6 3-9 15,3-12 8-15,6 4 0 0,0-6 0 0,0-2 0 16,9-3 0-16,-6-3-8 0,12-5 0 0,-9 0-12 16,5-3 12-16,-2 1-25 0,0-9 2 0,6 3 1 15,-6 0 0 1,-3-5-26-16,3 2-4 0,-3 3-2 0,0 1 0 0,-4-7 34 0,1 9 6 0,0-3 2 0,-6 3 0 15,-3 5 12-15,0 0-9 0,0 0 9 0,0 0-8 16,0 0 8-16,0 0 8 0,3 8-8 0,-3 0 11 16,0 2 1-16,-3 3 1 0,3 1 0 0,0-6 0 15,-3 2 11-15,3 3 3 0,0-5 0 0,0 0 0 16,3 3-9-16,0-8-2 0,0 2 0 0,3 0 0 16,0 0-16-16,3-5 0 0,-3 0 0 0,0 3 0 15,3-6 0-15,0 3 0 0,0-5 0 0,3 0 0 16,-6 0-120-16,3 2-27 0,2-8-5 15,-2 3-2-15,0 0 47 0,0-2 10 0,3 2 1 0,0 0 1 16,-3-5-49-16,6 0-11 0,-9-1-1 0,9 4-1 16,-9 2 95-16,0 0 19 0,-3 3 4 0,0-1 1 0,3-2 130 15,-6 3 25-15,0 5 6 0,0 0 1 0,0 0 9 0,0 0 3 16,0 0 0-16,0 0 0 0,5 5-43 0,-5 3-8 16,0 0-1-16,0 3-1 0,0-3-29 0,0 0-6 15,0 2 0-15,-5 3-1 0,-1-7 5 0,3 7 2 16,0-5 0-16,0 3 0 0,3-1-36 0,-3 1-7 15,3-6-2-15,-3 3 0 0,3-8 0 0,-3 5 0 16,3-5 0-16,0 0 0 0,0 0-9 0,0 0 12 16,0 0-12-16,0 0 12 0,0 0-12 0,3 3 12 0,3-3-12 15,0-3 12-15,3-2-12 0,-4 0 0 16,1-1 0-16,0-2 8 0,6 0-8 0,-6-2 0 16,6 2 0-16,-3-5 0 0,6-1 10 0,-3 1 0 15,-3 3 0-15,6-1 0 0,-9-2-10 0,3 8 0 16,2-6 0-16,-2 8 8 0,-6-2-8 0,9-3 0 0,-6 3 0 0,-6 5 0 31,6-5-24-31,-6 5-6 0,9-3-2 0,-9 3-800 0,0 0-161 0</inkml:trace>
  <inkml:trace contextRef="#ctx0" brushRef="#br1" timeOffset="66546.12">5279 2421 1152 0,'-12'-5'51'0,"9"2"10"0,0 3-49 0,3 0-12 0,0 0 0 0,0 0 0 16,0 0 119-16,0 0 21 0,-6 0 4 0,6 0 0 16,0 0-40-16,0 0-8 0,0 0-1 0,0 0-1 15,0 0-36-15,0 0-7 0,0 0-2 0,0 0 0 16,0 0-9-16,0 0-3 0,12 5 0 0,-3-2 0 0,-9-3-20 0,6-3-4 16,3 1-1-16,3-1 0 15,-3 3 17-15,-3-8 3 0,3 3 1 0,-3-3 0 16,0 3-33-16,-3-1 0 0,3-2 0 0,0 3 0 0,-3-3 0 0,-3 3 0 15,0 5-10-15,-3-5 10 16,3-3 0-16,0 2 0 0,-6 4 12 0,3-4-4 0,-3 1 0 0,0 2 0 16,-3-2 0-16,0 5 0 0,-3 0-8 0,-3-5 8 15,3 10-8-15,0-5 8 0,-5 8 2 0,2-3 0 16,0 3 0-16,3 3 0 0,0 2 6 0,0 0 2 16,0 1 0-16,0-1 0 0,6 0 5 0,-6 0 1 15,3 6 0-15,4-6 0 0,-4 3-13 0,3-3-3 16,3 0 0-16,0 1 0 0,6-4-8 0,-3 3 0 15,3-7 0-15,3 2 0 0,-6-8 0 0,9 5 0 16,-1 3 0-16,4-8 0 0,-3 0 0 0,3 0 0 16,3-8 0-16,0 8 0 0,-3-5 0 0,9-3 0 15,-3 2 0-15,2-2 0 0,-5-2 8 0,0 2-8 0,3-5 0 16,0-1 8-16,-3 4-8 0,0 2 0 0,3-5 0 16,-7-1 0-16,1 7 0 0,3-7 0 0,-6 9 0 15,0-6 0-15,-3 9 0 0,-6 2 0 0,0 0 0 0,0 0 0 16,0 0 0-16,0 0 0 0,0 0 0 0,0 2 0 15,0 9 0-15,-6-6 0 0,-3 9 0 0,6-7 0 16,-6 7 12-16,3-6 0 0,0 5 0 0,0-3 0 16,0 4-4-16,0-1 0 0,3-8 0 0,1 8 0 15,-1-10-8-15,6 8 0 0,-3-11 0 0,2 8 0 16,-2-8 0-16,6 5 0 0,9-5 0 0,-9 3 0 16,9-6 0-16,-6 3 0 0,6-5 0 0,0-3 0 0,3 2 28 15,-6-2 3-15,2-2 1 0,-2 2 0 16,3-5-52-16,0-1-9 0,0 1-3 0,-3 0 0 0,3 0 13 0,-3 0 3 15,3-3 0-15,0 2 0 0,-4 1-3 0,1 5 0 16,0 0 0-16,-3-2 0 0,-3 7 19 0,0-2-8 16,-6 5 8-16,0 0 0 0,0 0 0 0,0 5 0 15,-3 3 0-15,0 5 0 0,-3-5 8 0,0 5 8 16,0 3 1-16,0 0 1 0,-3 3 4 0,3-1 1 16,-3-5 0-16,4 1 0 0,2-1-11 0,-3 0-1 15,3 0-1-15,3 1 0 0,0-6 7 0,3 2 2 16,3-7 0-16,-6 2 0 0,8 0-29 0,1-5-6 15,-3 3 0-15,6-6-1 0,3 3 8 0,-3-8 9 16,3 3-13-16,3 0 5 16,-3-3-183-16,3 3-36 0</inkml:trace>
  <inkml:trace contextRef="#ctx0" brushRef="#br1" timeOffset="66946.11">5931 2484 1440 0,'0'0'128'0,"0"0"-103"0,0 3-25 0,0 2 0 15,0 1 94-15,0-6 14 0,0 0 2 0,0 0 1 16,0 0-39-16,0 0-8 0,3 5-2 0,-3-5 0 16,9 0-9-16,3 0-1 0,-3 0-1 0,0-3 0 15,0 1-39-15,0-4-12 0,0 1 0 0,-3 2 0 16,3-7 12-16,-4 2-4 0,1 0 0 0,0 3-8 15,3-9 0-15,-3 7 0 0,-3-4 0 0,3 3 0 16,-3-5 0-16,0 2 8 0,0-2-8 0,0 5 0 0,-3 0 16 0,0-5-3 16,-3 8-1-16,3-3 0 0,-3 2 26 0,3 6 5 15,-9-5 1-15,0 5 0 0,0 5-10 0,-3 1-2 16,1 2 0-16,-4-3 0 0,0 8 16 0,0 0 4 16,-6 1 0-16,6 1 0 0,0 1-7 0,3 5-1 15,-3-2 0-15,7-6 0 0,-4 6-28 0,3-3-7 16,3 2-1-16,0-5 0 0,6 1 4 0,0-1 0 15,0-3 0-15,6-2 0 0,-3 0-12 0,6 0 0 16,6-2 0-16,-7-1-11 0,7-3 11 0,0-2 0 16,0 0 8-16,3-2-8 15,-3 2-141-15,3-11-33 0,14-5-6 0,-5 3-2 0</inkml:trace>
  <inkml:trace contextRef="#ctx0" brushRef="#br1" timeOffset="67948.1">6771 2119 1278 0,'0'0'28'0,"0"0"5"0,0 0 2 0,0 0 1 0,6-5-28 0,-1 2-8 16,1-2 0-16,0 5 0 0,0-5 18 0,0 2 2 0,3-2 1 0,-3 5 0 16,3-5 33-16,0-3 6 0,3 2 2 0,0-2 0 15,0 3 3-15,3-3 1 0,0-2 0 0,-1 2 0 16,1-6-31-16,3 1-7 0,6 0 0 0,-3-6-1 15,0 1 13-15,2 2 4 0,-2 3 0 0,0-3 0 16,-6 0-19-16,0 3-3 0,3-6-1 0,-6 1 0 16,3 2-1-16,-4-3 0 0,-2 1 0 0,-3 5 0 15,3-1-2-15,-9 1-1 0,-3 0 0 16,-3 0 0-16,0 2 3 0,0 3 1 0,-3 0 0 16,-2 8 0-16,-4 0 19 0,-3 0 3 0,-3 3 1 15,0 8 0-15,-3-6-16 0,3 8-4 0,1-5 0 0,-4 5 0 16,3 0 5-16,-3 6 1 0,3-3 0 0,-2 8 0 15,-1-6-20-15,-3 9-10 0,0-1 10 0,3 1-10 16,-2 4 14-16,2 4-3 0,-3-4-1 0,3 4 0 0,3-3-2 16,0 5-8-16,1-8 12 0,2 8-4 0,-3-5-8 0,3-3 0 15,6 2 0-15,-3 1 0 0,3 0 0 0,0-3 10 16,4-3-10-16,-1-2 10 0,3 3-10 0,0-9 0 16,0-5 0-16,3 1 0 0,-3-1 0 0,6-8 0 15,-3 3 0-15,3-8 0 0,0 0 0 0,0 0 8 16,0 0-8-16,0 0 12 0,6-5-12 0,3-3 8 15,0 0-8-15,0-3 8 0,3 3-8 0,-1-5 0 16,7-5 0-16,-3 4 0 0,0 1 0 0,6-5 0 16,0 2 0-16,0 5 0 0,-1 3 0 15,1-2 0-15,-3 2 0 0,3 0 0 0,-3 3 0 0,0-1 0 16,-3 4-11-16,-1 2 11 0,-5 0-14 0,3 2 2 16,-3 4 1-16,-3-1 0 0,-3-2 11 0,0 7 0 15,0-2 0-15,-3-3-8 0,-6 9 8 0,3-9 0 16,-3 8 0-16,-3-2 0 0,0 5 0 0,-3-9 0 15,0 7 0-15,-2-6 0 0,-1 2 0 0,0 3 8 0,3-5-8 0,-3 0 8 16,0 3-8-16,0-6 0 0,6 3 0 0,-3-3 0 16,1-2 0-16,2 2 0 0,0-5 0 0,0 0 0 15,6 0 0-15,3 0 8 0,0 0-8 0,0 0 8 16,0 0-8-16,0 0 0 0,0 0 0 0,0 0 0 16,6 0 0-16,0-5 0 0,-6 5 0 0,3 0 0 15,6 0 0-15,-3 5-8 0,-1-5 8 0,1 6 0 16,0-4 0-16,0 4 0 0,-3-1 0 0,3-2 0 15,3 2 0-15,-3 0 0 0,3-5 0 0,0 5 0 0,0-2 0 0,0 2 0 16,3-5 0-16,0 0 0 16,0 0 0-16,0-5 0 0,2 2 0 0,-2 1 0 15,0-1-139 1,0-2-22-16</inkml:trace>
  <inkml:trace contextRef="#ctx0" brushRef="#br1" timeOffset="68599.28">7050 2387 1555 0,'0'0'138'16,"0"0"-110"-16,0 0-28 0,0 0 0 0,0 0 81 0,0 0 11 16,6-6 3-16,0 6 0 0,-6 0-41 0,6-8-8 15,0 8-2-15,0-5 0 0,0 10-17 0,0-5-4 0,-3 3-1 0,0 2 0 16,0 1 15-16,-3 1 3 0,-3 1 1 0,0 3 0 15,0 2 13-15,-6 0 2 0,0 6 1 0,0-6 0 16,0 0-26-16,-3 1-6 0,3-1-1 0,1 0 0 16,-1 0 11-16,3 1 1 0,0-9 1 0,6 3 0 15,-6-3-27-15,6-5-10 0,0 0 0 0,0 0 9 16,0 0-9-16,6 5 0 0,-6-5 0 16,12 0 0-16,0-2 0 0,2-1 13 0,1-2-3 0,0-3-1 15,3-5-9-15,-3 7 0 0,0-7 0 0,3 0 0 16,0 0 0-16,-1-6 0 0,4 6 0 0,-3 0 0 15,0-1 0-15,-3 7-11 0,0-4 3 0,-3 3 0 16,0 0 8-16,-4 3 0 0,1-1 0 0,-9 6-8 16,0 0 8-16,0 0 0 0,0 0 0 0,0 0 0 0,0 8 0 0,0 3 0 15,-3-3 0-15,0 3 0 0,-3 2 0 0,1 0 9 16,-1 0-1-16,0 0-8 0,0-5 19 0,0 6-3 16,0-4-1-16,0 3 0 0,3-5-6 0,0 0-1 15,0 3 0-15,0-3 0 0,3-3-8 0,0-5 8 16,0 0-8-16,0 0 8 0,0 0-8 0,0 0 8 15,9 0-8-15,3 0 8 0,-3 0-8 0,3-5 12 16,-4 0-12-16,7 2 12 0,-6-8-12 0,3 3 0 16,3 0 0-16,-3-2 8 0,3 2-8 0,0-5 0 15,-3 5 0-15,3-5-11 0,-1 2 0 0,-2 3 0 16,0-5 0-16,0 2 0 0,0 3 3 0,0 0 0 16,-3 3 0-16,-3 5 0 0,3-5 8 0,-6 5 0 0,-3 0 0 15,0 0 0-15,3 5 0 0,0 0-8 16,3 3 8-16,-6-2 0 0,0 7 0 0,-3-5 0 0,0 5 0 15,0-2 0-15,0 2 11 0,-3 0 1 0,0 0 0 16,3 0 0-16,-3 1 0 0,3-1 1 0,-3 0 0 0,3-5 0 16,3 3 2-16,-3-1 0 0,0 1 0 0,3 2 0 15,0-8-15-15,3 3 9 0,0-2-9 0,0 1 8 16,0-1-8-16,3-6 10 0,3 0-10 0,0 0-872 16,0 0-180-16</inkml:trace>
  <inkml:trace contextRef="#ctx0" brushRef="#br1" timeOffset="69250.03">8548 1701 633 0,'0'0'56'0,"0"0"-44"0,-6-5-12 0,6 5 0 0,0 0 225 0,-9 0 43 16,0 0 9-16,-3 0 2 0,0 5-183 0,-3-2-36 16,3 8-7-16,-3 2-1 0,-3 0 29 0,1 0 7 15,-1 6 0-15,-3 7 1 0,0 1-17 0,0 4-4 16,-3 4-1-16,-2 2 0 0,-1 3-25 0,-6-1-5 15,0 6-1-15,1 0 0 0,-1 3-4 0,-3-1-2 16,6 4 0-16,1 2 0 0,8 0-13 0,0-3-2 16,0-3-1-16,6-2 0 0,6 0-2 0,-3 0 0 15,3-5 0-15,6-6 0 0,-3 3-12 16,6-5 0-16,3 3 0 0,0-9 0 0,0-2 0 0,3-3 0 16,3-2 0-16,3-6 0 15,3 0-40-15,-3-8-8 0,0 3-2 0,3-5-723 0,-3 0-145 16</inkml:trace>
  <inkml:trace contextRef="#ctx0" brushRef="#br1" timeOffset="70015.16">8223 2656 1450 0,'0'0'32'0,"0"0"6"0,0 0 2 0,0 0 1 0,0 0-33 0,3-2-8 0,0-4 0 0,3-1 0 15,-3 1 60-15,3-2 9 0,0 3 3 0,3-3 0 16,-3-2-21-16,3 2-4 0,3-6-1 0,-3 1 0 16,2 0 6-16,4 0 2 0,3-6 0 0,0-2 0 0,0 2-2 0,0-7-1 15,6 2 0-15,-4 3 0 0,1-5-26 0,-3 7-5 16,6-7 0-16,-3-1-1 0,-3 1-9 0,2-1-2 16,1 3 0-16,-3 3 0 0,-3 0 0 0,0 3 0 15,0 4 0-15,-3-4 0 0,-6 10-8 0,0-5 12 16,0 2-12-16,0 3 12 0,-3 0 8 0,-3 6 3 15,0 2 0-15,0 0 0 0,0 0-1 0,0 0 0 16,-3 0 0-16,0 5 0 0,-6 3-6 0,3 2-2 16,-3 4 0-16,0-1 0 0,-6 5 12 15,0 3 2-15,-3 1 1 0,3 1 0 0,-3 4-17 16,1 5-3-16,5-6-1 0,-3 9 0 0,3 2-8 0,-3-6 0 16,3 4 0-16,3-4 0 0,-3 1 0 0,6-5 0 15,0 2 0-15,0-5 0 16,6-3-56-16,0 3-12 0,0-9-4 0,6 1-698 15,0-2-140-15</inkml:trace>
  <inkml:trace contextRef="#ctx0" brushRef="#br1" timeOffset="70638.95">8926 2320 1882 0,'0'0'84'0,"0"0"16"0,0 0-80 0,0 0-20 0,-6 14 0 0,3-6 0 16,3-8 46-16,0 0 5 0,0 0 1 0,-3 5 0 15,3-5 4-15,0 0 2 0,0 0 0 0,0 0 0 16,3 8-32-16,-3-8-6 0,9 0-2 0,0 0 0 16,-1 0-10-16,1-5-8 0,0 2 12 0,0-8-12 15,0 3 26-15,3 0-2 0,-3-2 0 0,3-3 0 16,-3-1-12-16,0 6-4 0,0-5 0 0,0 0 0 0,-6 0 6 0,3-6 1 15,-3 6 0-15,0 0 0 0,-1-6-3 0,-4 6 0 16,-1-6 0-16,0 4 0 0,-3-1-12 0,0 3 9 16,-3-3-9-16,0 10 8 0,-6-2-8 0,0 3 10 15,-3 5-10-15,-6 0 10 0,-2 8 16 0,2 3 3 16,-3-3 1-16,6 10 0 0,0-5-14 0,0 6-4 16,4-3 0-16,-4 2 0 0,3 3 1 0,0 3 0 15,0 3 0-15,3-1 0 0,-3-2-5 0,7 5 0 16,-1 3-8-16,3 0 12 0,3-1-12 0,0 4 11 0,3-9-11 0,3 6 10 15,0-6-10-15,3-4 0 16,3 1 9-16,3-4-9 0,-3 2 0 0,3-8 8 16,2 0-8-16,-2-7 0 0,0 7 20 0,3-10 0 0,0-3 0 15,0 0 0-15,0-3-20 0,3-2 0 0,-3-3 0 16,3-3 0-16,5-2 0 0,-2 0 0 16,0-3 12-16,0-3-4 0,0 1-8 0,3-3 9 15,-6-6-9-15,-1 1 10 0,1 2-10 0,-3-8 8 0,0 3-8 0,0 0 8 16,0 0-8-16,0-3 0 0,-3 0 9 0,0 1-9 15,-3 2 0-15,-3-3 8 0,3 5-8 0,-6 1 0 16,-3 2 0-16,0 3 8 0,-6 2-8 0,0 6 0 16,-6 5 0-16,-3 3 9 0,-6 0-9 0,0 5 0 15,1 5 0-15,-1 0 0 0,-3 8 0 0,3 1 0 0,3-1 0 16,4 0 0-16,-1 0 0 0,0 1 0 0,6 4 0 0,0-5 0 16,3 3 0-16,0 0-9 0,3 5-2 0,3-2 0 15,0-3 0-15,3 2 0 16,3 1-138-16,3-1-28 0,0 3-6 0,-3-2-951 15</inkml:trace>
  <inkml:trace contextRef="#ctx0" brushRef="#br1" timeOffset="71213.05">9378 2270 2098 0,'0'0'93'0,"0"0"19"0,0 0-89 0,0 0-23 0,0 0 0 0,0 0 0 16,0 0 60-16,0 0 7 0,0 0 1 0,0 0 1 15,-6-5-24-15,3 2-5 0,12-7 0 0,0 7-1 16,0-8-31-16,0 3-8 0,0 1 0 0,0 1 0 16,0-7 0-16,-3 0 0 0,0 7 0 0,-4-7 0 15,1 5 8-15,-3-5 0 0,0 0 0 0,0 2 0 16,-3-2-8-16,-2 5 0 0,-1-2 0 0,-3 2 0 15,-3 0 0-15,0 8 12 0,-3-6-4 0,-3 12 0 16,-3-6 9-16,-3 8 3 0,4-3 0 16,-4 8 0-16,0 0 7 0,0 1 1 0,0-1 1 15,-2 5 0-15,2 3-13 0,-3-2-4 0,0 7 0 0,3-4 0 16,4 4 0-16,-1 1 0 0,3 2 0 0,3-3 0 16,6 6-3-16,0 2-1 0,0-2 0 0,3-6 0 15,6 1 20-15,3-1 3 0,3 1 1 0,3-9 0 16,3-2-32-16,3 0 0 0,3-3 0 0,0 1 0 0,-1-7 0 0,4-1 0 15,0-6 0-15,-3 0 0 0,3 0 0 0,-3-6 0 16,0 1 0-16,-1-3 0 0,1 0 0 0,0-2 0 16,3-3 0-16,0-3 0 0,0 0 10 0,-4-5-1 15,4-1 0-15,-3-4 0 0,0 0-9 0,0 2 0 16,-3-3 0-16,-3 1 0 0,0-6 0 0,-1 0 0 16,1 1 0-16,0 1 8 0,0-7-8 0,-3 3 0 15,-3 2 0-15,0 0 0 0,-6 6 0 0,0 5 0 16,-3-6 0-16,-3 14 0 0,-9 0 0 0,0 2 13 15,0 9-3-15,-5 2-1 0,-4 2-9 0,-3 9 0 16,-3-3 0-16,0 5 0 0,4 0 0 0,-1 1 0 16,0 4 0-16,3-5-11 0,1 6 11 0,5-6 0 15,0 3 0-15,3 2-8 16,3-7-84-16,3 5-16 0,3 2-3 0,3-4-1106 0</inkml:trace>
  <inkml:trace contextRef="#ctx0" brushRef="#br1" timeOffset="71967.86">9863 2244 921 0,'0'0'82'0,"0"0"-66"16,0 0-16-16,0 0 0 0,0 0 197 0,0 0 36 15,0 0 7-15,0 0 2 0,0 0-184 0,0 0-37 0,0 0-7 0,9 0-2 16,0 0 14-16,-3-6 2 0,-6 6 1 0,6-2 0 16,3-4 3-16,3-1 0 0,-3-4 0 0,0 6 0 15,0-3-20-15,3 0-3 0,-7 2-1 0,4-1 0 16,0-4 8-16,-3 3 0 0,-3 0 1 0,-3-3 0 15,3 4 18-15,-9-1 3 0,3-6 1 0,-6 9 0 16,3-5-1-16,-5 7 0 0,-4-2 0 0,0-3 0 16,0 2-10-16,-3 6-1 0,0 6-1 0,-3-6 0 15,-3 8-10-15,1-3-3 0,-1 3 0 0,3 2 0 16,0 4 23-16,0-1 5 0,1 0 1 0,2 3 0 16,-3 2-26-16,3 1-6 0,-3 0-1 0,6 2 0 15,-3 0 2-15,4 5 0 0,2 3 0 0,0-2 0 16,0 2 1-16,6 3 1 0,3-1 0 0,0-4 0 0,3-3-13 15,3 2 11-15,3-5-11 0,6-2 10 0,-3-6-10 0,6 0 0 16,-1 1 9-16,7-12-9 0,-3 4 8 0,3-6-8 16,3-3 8-16,0 0-8 0,-1 1 0 0,4-12 9 15,0 1-9-15,0 0 0 0,-3-6 20 0,-1 1-2 16,1-3-1-16,3 0 0 0,-3 2-17 0,0-7 0 16,-7 7 0-16,1-7 0 0,-3 2 0 0,0 3 0 15,-3-6 0-15,-6 1 0 0,3-6 10 0,-3 5-2 16,-3-4 0-16,0 4 0 0,-3-7-8 0,-3 5 0 15,0 2 0-15,-3-2 0 0,-6 5 0 0,0 6 8 0,-9 2-8 16,0 5 8-16,-2 3-8 0,-4 3 0 16,0 10 0-16,-3 1-11 0,-3 2 11 0,4 5 0 15,-1 0 0-15,6 0 0 0,0 6 0 0,3-6 0 16,1 0 0-16,5 1 0 16,0-4-112-16,6 3-21 0,3 1-4 0</inkml:trace>
  <inkml:trace contextRef="#ctx0" brushRef="#br1" timeOffset="72776.59">10375 2154 864 0,'0'0'76'0,"0"0"-60"0,0 0-16 0,0 0 0 15,0 0 206-15,0 0 38 0,0 0 8 0,0 0 2 16,0 0-176-16,0 0-35 0,0 0-7 0,6 0-2 16,3 0-4-16,0-3-1 0,0 3 0 0,0-5 0 15,3-1 1-15,0 4 0 0,3-3 0 0,-1-3 0 16,1-3-6-16,-3 3 0 0,3 0-1 0,-3 3 0 15,0-8 0-15,-3 7 0 0,3-7 0 0,-6 5 0 16,0-5-11-16,0 8-1 0,-3-3-1 0,-3 2 0 16,0-4 14-16,-3 7 2 0,0-7 1 0,-3 7 0 15,0-2-8-15,-3-3-2 0,-3 8 0 0,-6-6 0 16,0 6-9-16,-3 6-8 0,-2-4 12 0,-1 9-12 16,-3-6 20-16,0 8-4 0,3 1 0 0,-2 7 0 15,2-3-3-15,0 4-1 0,0-1 0 0,0 3 0 16,3 2 3-16,1 0 0 0,-1 6 0 0,3 3 0 0,0 2-15 15,0 2 0-15,3-4 8 0,3 2-8 0,3-5 0 0,4 2 0 16,-1-10 0-16,3 2 0 0,3-5 16 0,3 1 1 16,0-7 0-16,2-1 0 0,4-1-17 15,-3-3-19-15,6 1 4 0,0-6 1 16,0-5 14-16,3 0 0 0,0 0 0 0,0-5 0 0,3-3 12 16,2-2 0-16,-2 2-1 0,-3-6 0 0,3 1-11 15,-3 0 0-15,0 0 0 0,3-1 0 0,-3 1 0 16,-4 0 0-16,1 8 0 0,-3-6 0 0,-3 3 0 15,0 3 0-15,-6 5 0 0,0 0 0 0,0 0 0 0,0 0 13 16,0 0-1-16,-6 10-1 0,0-4 4 0,0 2 1 16,-3 5 0-16,6 0 0 0,0-8-7 0,0 9-1 15,1-1 0-15,-1 0 0 0,3-8 20 0,3 6 3 16,-1 0 1-16,1-6 0 0,3 3-32 0,0-3 0 16,0-2 0-16,3 2 0 0,0 0 0 0,3-5 0 0,-3 0 0 15,0 0 0-15,3-5-12 0,3 5-9 16,-6-8-2-16,6 3 0 15,-4 0-133-15,1-1-28 0,0-2-4 0</inkml:trace>
  <inkml:trace contextRef="#ctx0" brushRef="#br1" timeOffset="73336.23">10637 2439 1440 0,'0'0'128'16,"0"0"-103"-16,0 0-25 0,0 0 0 0,0 0 141 0,0 0 23 15,0 0 5-15,0 0 1 0,0 0-42 0,0 0-8 16,-3 6-1-16,0-4-1 0,-3 9-65 0,3-3-13 16,0-3-2-16,3 8-1 0,-6-7-5 0,3 4-2 15,3 1 0-15,-3 2 0 16,3-8-18-16,-3 9-4 0,3-6-8 0,-3-3 12 0,3 3-12 0,0-3 0 16,0-5 8-16,0 0-8 0,0 0 0 0,6 3 0 15,-6-3 8-15,0 0-8 0,9 0 0 0,-3-3 11 16,3 3-11-16,0-5 10 0,3-3-10 0,-3-3 0 15,3 3 9-15,-3 0-9 0,3-5 0 0,3 3 0 16,-4-4 0-16,1 6 8 0,0-5-8 0,0 0-12 16,-3 0 4-16,0 7 0 0,0-1 8 0,-3 1 0 0,0-2 0 15,0 6 0-15,-6 2 0 0,0 0 0 0,0 0 0 0,-3 5 0 16,0 6 0-16,0-4 0 0,-3 7 0 0,0-1-8 16,0 0 8-16,0 6 11 0,0-6-3 0,0 0 0 15,0 0 2-15,0-5 0 0,6 3 0 0,0-3 0 16,0 0-10-16,0 2 0 0,3-10 0 0,3 6-11 15,0-4 19-15,0 4 3 16,0-6 1-16,3-8 0 0,6 5-12 0,0 0 0 16,-3-7 0-16,6 2-11 0,-4 0 11 0,4-5 0 0,0 2 8 15,-3 3-8-15,0-5 0 0,0 0 0 0,-3-1 0 0,3 7 0 16,-7-4 0-16,4 3-8 0,-6 3 8 16,3-1-12-16,-9 6 12 0,0 0 0 0,0 0 0 0,0 0-8 15,0 0 8-15,0 11 0 0,-3-3 0 0,0-3-8 16,3 8 8-16,-6 1 0 0,0-6 0 0,0 2 0 15,1 3 0-15,-1 1 0 0,3-1 0 0,0-5 8 0,0 2-8 16,3-2 0-16,3-2 0 0,-3-6 0 16,0 0 0-16,6 8 0 0,0-3 0 0,-6-5 0 15,8 0-74-15,1 0-16 0,0-3-3 16,0 1-686-16,0-6-137 0</inkml:trace>
  <inkml:trace contextRef="#ctx0" brushRef="#br1" timeOffset="73718.2">11274 1709 2336 0,'0'0'104'0,"0"0"20"0,0 0-99 0,0 0-25 0,-3-5 0 0,3 5 0 16,0 0 13-16,0 0-2 0,0 0-1 0,0 0 0 15,0 0 26-15,6 11 4 0,6-6 2 0,0 3 0 16,0 5 10-16,3 0 1 0,-3 6 1 0,-1 2 0 16,4-3-34-16,0 4-6 0,-6 4-2 0,0 6 0 15,0 0 6-15,-6-1 1 0,3 4 0 0,-6 2 0 16,0-3-3-16,0-2-1 0,-3 2 0 0,0 3 0 16,-6-2 0-16,-3 2 0 0,0 2 0 0,-3 6 0 15,-2-5 0-15,-1 2 0 0,-3 3 0 0,0-2 0 16,3-1-1-16,-3 0 0 0,0-2 0 0,-2 0 0 15,-1-1-14-15,3 1 0 0,0-3 0 0,0 3 0 16,1-6 11-16,2 1-1 0,-3-4 0 0,0 1 0 16,3-11-10-16,-3 3 0 0,-3 3 0 0,1-9 0 15,-1 1-18-15,0-3 1 0,3-6 0 0,3 1 0 16,0-6-103-16,4 0-20 0,2-10-4 0,3-3 0 0</inkml:trace>
  <inkml:trace contextRef="#ctx0" brushRef="#br1" timeOffset="75635.12">11703 2445 1191 0,'0'0'52'0,"0"0"12"0,0 0-51 0,0 0-13 0,0 0 0 0,0 8 0 16,-6-3 115-16,3 3 20 0,0-3 4 0,-3 8 1 16,0-7-56-16,-3 4-12 0,3 1-1 0,-3 2-1 0,0 0-26 0,0 1-4 15,3-1-2-15,-3-5 0 0,-3 5-14 0,4-2-4 16,2 2 0-16,3-8 0 0,-3 3-11 0,3 0-9 16,0-3 12-16,0 1-12 15,3-6 8-15,0 0-8 0,0 0 0 0,0 0 0 16,0 0-83-16,6 0-20 15,3-6-4-15</inkml:trace>
  <inkml:trace contextRef="#ctx0" brushRef="#br1" timeOffset="75819.25">11762 2289 633 0,'3'-14'56'0,"0"14"-44"15,0-5-12-15,0 5 0 0,0-8 449 16,-3 3-197-16,0 5 2 0,0 0-91 0,0 0-19 15,0 0-3-15,0 0-1 0,0 0-65 0,0 0-14 16,0 0-2-16,0 0-1 0,0 0-40 0,0 0-8 16,0 0-2-16,0 0 0 0,-3 5-8 0,-3 3 0 0,3 5-12 0,0-7-1001 15</inkml:trace>
  <inkml:trace contextRef="#ctx0" brushRef="#br1" timeOffset="76322.42">11801 2466 1335 0,'12'-8'29'0,"-9"8"7"0,6-5 0 0,-6-3 2 0,3 2-30 0,-3 1-8 0,0 3 0 0,3 2 0 0,-6 0 104 0,0 0 20 16,0 0 4-16,0 0 1 0,0 0-45 0,0 0-8 16,0 0-3-16,0 7 0 0,-3-1-9 0,3 2-1 15,-3 5-1-15,0-8 0 0,0 8-18 0,-3-5-3 16,0 3-1-16,-3 0 0 0,3-1-9 0,0 3-3 16,0-5 0-16,-3 3 0 0,6-3-4 0,-3 0-2 15,3-3 0-15,-3 3 0 0,6-3-13 16,0-5-9-16,0 0 12 0,0 0-12 0,0 0 8 0,3 6-8 15,6-6 0-15,-3 0 0 0,6-6 11 0,-3 4-11 16,3-1 10-16,3 0-10 0,-3-7 8 0,2 2-8 16,-2 0 0-16,0 3 9 0,0-9 3 0,0 6 0 15,-3 3 0-15,3-5 0 0,-3 7-12 0,3-8 0 0,-3 9 0 16,0-6 0-16,-3 2-9 0,0 6-4 0,-6 0-1 0,5 0 0 16,1 0 23-16,-3 0 5 0,-3 0 1 0,0 8 0 15,0 3-15-15,0-3 0 0,-3 0 0 0,0 2 0 16,0 4 9-16,-2-6-1 0,2 5 0 0,0-5 0 15,-3 2 4-15,3 4 0 0,0-9 0 0,3 3 0 16,-3-3-12-16,6 3 0 0,-3-8 0 0,3 5 8 16,3-5-8-16,0 3 0 0,0 2 0 0,5-10 0 15,1 2-180-15,0-2-31 16</inkml:trace>
  <inkml:trace contextRef="#ctx0" brushRef="#br1" timeOffset="77842.95">12611 2204 633 0,'0'0'28'0,"0"0"6"0,0 0-34 0,0 0 0 16,0 0 0-16,0 0 0 0,0 0 271 0,-6 5 47 0,0 3 10 16,0-2 1-16,-3 1-201 0,0 7-41 0,-3 4-8 15,3-5-2-15,-3 6-28 0,0 2-5 0,0-2-2 0,0 7 0 16,-2 1-22-16,-1-1-5 0,3 0-1 0,3 1 0 15,-3-6-14-15,0 3 9 16,3-6-9-16,-3 4 8 0,3-4-8 0,0-5 0 0,0 3 0 0,0-3 8 31,6-2-33-31,-3 2-7 0,4-7-2 0,-1 1 0 0,3-7-46 0,0 0-10 0,0 0-2 0,0 0 0 16,0 0-11-16,5-5-2 0,1 3-1 0,3-9 0 16,-3 3-25-16,0-5-5 0,0 2 0 0,0-2-1 15,0 0 57-15,0-3 11 0,0-3 2 0,0 1 1 0,0-3 53 0,0-3 13 16,3-3 0-16,0-2 0 15,3 0 17-15,-3 3 7 0,0-1 0 0,2 1 1 0,1-1 39 16,3 1 8-16,-3-1 2 0,3 4 0 16,-3-4 16-16,3 6 3 0,-3 0 1 0,-3 2 0 0,0-2 1 0,0 5 0 15,-4 0 0-15,1 6 0 0,0 2-11 0,0 0-3 16,0 3 0-16,0-3 0 0,-3 2-20 0,3 1-4 16,0 2-1-16,0 1 0 0,-3-1-33 0,6-5-7 15,0 6-2-15,0-1 0 0,0-2-4 16,0 5-1-16,3-8 0 0,-3 2 0 0,2 6 0 0,-2-5 0 15,3 3 0-15,-3 2 0 0,3-6-9 0,-3 6 0 16,0 0 0-16,-3-5 8 0,-6 5-8 0,9-3-16 16,-9 3 4-16,9 0 1 0,-9 0 11 0,9 0 0 15,3 0 0-15,-12 0 0 0,6 0 8 0,-6 0 3 16,6 0 1-16,-6 0 0 0,8 8-12 0,-2-2 0 0,-3 1 0 16,-3-1 0-16,3 7 0 0,-6-8 0 0,0 11 0 15,-3 3 0-15,3-6 19 0,-5 5 1 0,-1 4 1 0,-3-1 0 16,0 3-6-16,0-3-2 0,-3 5 0 0,0 3 0 15,-3 0-1-15,3 3-1 0,-2 0 0 0,2-6 0 16,-3 6-11-16,3 0 0 0,0 2 0 0,0-7 0 16,3-1 8-16,0-2 0 0,3-3 0 0,0 0 0 15,4-2-8-15,-1-1 0 0,3-4 0 0,0-1 0 16,0-8-117-16,3 3-23 16,0 0-4-16,0-8-866 0</inkml:trace>
  <inkml:trace contextRef="#ctx0" brushRef="#br1" timeOffset="78026.45">12474 2458 1821 0,'-9'0'80'0,"9"0"18"0,0 0-78 0,0 0-20 16,0 0 0-16,0 0 0 0,0 0 68 0,0 0 11 16,0 0 1-16,0 0 1 0,0 0-27 0,9 0-6 15,3-5 0-15,-1 5-1 0,1-6-35 0,6 4-12 16,3 2 9-16,0-6-9 0,0 6 8 0,0 0-8 15,-1 0 0-15,1 0-677 16,-3 0-142-16</inkml:trace>
  <inkml:trace contextRef="#ctx0" brushRef="#br1" timeOffset="78531.98">12137 2889 748 0,'3'-13'33'0,"-3"13"7"0,3-8-32 0,-3 3-8 16,3 0 0-16,-3-3 0 0,0 8 201 0,0 0 39 16,0 0 7-16,0 0 1 0,-6-6-116 0,0 12-23 15,0-6-5-15,0 8 0 0,0-3-46 0,-2 3-9 16,-1 2-1-16,0 4-1 0,3-1-6 0,0 3-1 16,-3-3 0-16,3 3 0 0,0-3-20 0,0 0-4 15,3 0 0-15,0-2-1 0,-3 0-15 0,6-3 11 16,0-3-11-16,0-5 10 0,0 0-10 0,6 5 0 15,-6-5 0-15,9 3 8 0,0-6-8 0,0 3 0 16,6-5 0-16,0-3 0 0,-1-3-19 0,-2 3 1 16,-3-5 0-16,0 5 0 15,3-2-13-15,0 2-2 0,0-6-1 0,0 9 0 0,-3-3 20 0,0-2 4 16,-3 7 1-16,-6 3 0 0,0 0 9 0,0 0 0 0,0 0 0 0,0 0 0 16,3 8 0-16,-3-3 0 0,0 3 0 0,0 3 0 15,3-1 0-15,-3 1 0 0,0-6 10 0,0 3-10 16,3 0 0-16,-3-8 0 0,9 5 0 15,-1 1-651 1,7-6-129-16</inkml:trace>
  <inkml:trace contextRef="#ctx0" brushRef="#br1" timeOffset="79043.06">13084 1976 2023 0,'0'0'44'0,"0"0"10"0,0 0 2 0,0 0 0 0,0 0-44 15,0 0-12-15,0 0 0 0,0 0 0 0,-6 0 69 0,6 0 12 16,-3 6 3-16,0 2 0 0,-3 0-26 0,0 5-5 16,-3 3-1-16,0 0 0 0,-3 2-13 0,0 3-3 15,0 3-1-15,-2-3 0 0,2 3-15 0,-6 5-2 16,3 0-1-16,-3 6 0 0,0-9-8 0,0 6-1 15,0 0-8-15,4-3 12 0,-1 2-12 0,0-4 8 16,0-3-8-16,3-3 0 0,3-3 8 0,0 1-8 16,0-6 0-16,3 0 9 0,3-5-9 15,0-2 8-15,0 2-8 0,3-8 8 0,0 0-8 0,0 0 0 16,0 0 0-16,9-6 0 0,6 4 0 0,-3-9 0 16,0 3 0-16,3 0 0 0,3-5-13 0,0 2 5 15,-1 3 8-15,1-2-13 0,3 2 13 0,-3 3 0 16,0 2 0-16,0 3-9 0,-3 0 9 0,0 0 0 15,-7 3 0-15,4 2 0 0,-6 3-20 0,0 2 0 0,3-2 1 16,-6 3 0-16,-3 0 19 0,0-1 0 0,-3 3 0 0,0 1 0 16,-3-1 0-16,-3-3 0 0,3 4-8 0,-3-1 8 15,1 0 0-15,-4 0 0 0,0 1 0 0,-3-1 0 16,0-5 16-16,0 2 1 0,0 4 0 0,0-7 0 16,3-1-17-16,-3 2-17 0,4-3 3 0,-1-2 1 15,0 2 21-15,0-5 4 0,3-5 0 0,0 5 1 16,0-3-2-16,3 0-1 0,0-5 0 0,0 3 0 15,3-5-10-15,3 4-9 0,0-7 9 0,3 0-13 16,0 2-171-16,3 3-35 16</inkml:trace>
  <inkml:trace contextRef="#ctx0" brushRef="#br1" timeOffset="79671.87">13435 2185 1598 0,'0'0'71'0,"0"0"14"0,0 0-68 0,0 0-17 0,0 0 0 16,0 0 0-16,0 0 53 0,0 0 7 0,0 0 2 0,0 0 0 15,3 0 2-15,6-5 1 0,-3 3 0 0,3-4 0 16,3-2-49-16,0 3-16 0,3-3 8 0,-1-5-8 16,4 0 0-16,0 2 0 0,0 3 0 0,0-5 0 15,3 0 8-15,-3-1-8 0,-4 1 0 0,-2 0 0 16,3 0 11-16,-6-6-11 0,3 6 10 0,-3 0-10 16,-3 0 23-16,-3-6-2 0,0 6 0 0,0-6 0 15,-3 1-1-15,-3 4 0 0,0 7 0 0,-3-1 0 16,-3-6 7-16,-6 14 1 0,0-5 0 0,-6 10 0 15,-2 3 16-15,-1 0 3 0,-3 5 1 0,0 6 0 16,-3 0-20-16,1 7-3 0,-1 0-1 0,6 6 0 16,-6-5 5-16,7 4 1 0,-4-4 0 0,6 5 0 0,0-3-15 0,0 8-3 15,3-5-1-15,1-3 0 0,2 2-3 0,3 1-8 16,0 0 12-16,3-6-4 0,3 1-8 16,3-1 0-16,0 1 9 0,6-9-9 0,0 1 0 15,0-3 0-15,6-6 0 0,-3 3 8 0,3-5-8 16,3-2 0-16,0-6 0 0,-1 0 0 0,1 0-9 15,-3 0-3-15,6-6-1 0,-3-2 0 16,0-2-11-16,-3 2-3 0,6-3 0 16,-6 3 0-16,3 0 17 0,0-2 10 0,-6 2-12 0,2 8 12 0,-5-8 0 15,3 8 0-15,-6 0 0 0,0 0 9 0,0 0-9 0,0 8 0 16,3 0 0-16,-3 2 0 0,0-2 16 0,0 3-1 16,-3 0-1-16,3-1 0 0,-3 3-14 0,3-5 8 15,3 3-8-15,0 2 0 0,3-8 0 0,-3 3 8 16,3-2-8-16,0 2 0 0,0-3 0 0,3-2 9 15,0 2-9-15,-3-5 8 16,6 0-31-16,-3 0-6 0,0 0-2 0,0-5-757 0,0 2-152 16</inkml:trace>
  <inkml:trace contextRef="#ctx0" brushRef="#br1" timeOffset="80160.78">13652 2537 1911 0,'-12'6'84'0,"9"-6"19"15,1 8-83-15,-1-3-20 0,0-5 0 0,0 3 0 16,3-3 52-16,0 0 7 0,0 0 1 0,0 0 0 16,0 0-4-16,0 0 0 0,0 0 0 0,9 0 0 0,2-3-37 0,1 3-8 15,0-11-2-15,-3 9 0 0,3-4-9 0,-3-2 0 16,0-2 9-16,0 2-9 0,-3-3 0 0,0 1 9 16,-3-1-9-16,3-2 0 0,-6 5 12 0,0-5-4 15,0-6 0-15,0 6-8 0,-3 0 8 16,0 0-8-16,-3-1 0 0,0 1 0 0,0 8 20 0,-3-3 1 15,0 3 0-15,-3 5 0 0,-3 0-21 0,0 8 0 16,-3 2 0-16,1 3 0 0,-1 1 24 0,3-1 0 16,-3 3 0-16,3 2 0 0,3 1-13 0,0-1-3 15,6-2 0-15,0 0 0 0,6 0-8 0,0 2 0 16,0-4 0-16,3-1 0 0,3-8 0 0,0 8 0 16,0-7 0-16,3 2 0 0,3-8 0 0,0 2 0 15,3 1 0-15,-3-3 0 0,3-3 28 0,-3 1 3 16,2 2 1-16,-2-8 0 0,0 2-32 0,0-2 0 15,0 3 0-15,-3 0 0 16,3-3-20-16,-3 3-9 0,-3-3-3 0,3-3 0 16,0 3 32-16,-3 0 13 0,-3 3-1 0,0 5 0 0,-3 0-12 15,0 0 0-15,0 0 0 0,0 0 0 0,0 0 0 0,0 5-10 16,0 3 10-16,0 0-8 0,0-3 8 0,0 3-12 16,0 3 12-16,0-3-12 0,3-3 20 0,0 0 3 0,-3-5 1 15,5 3 0-15,-2 2-12 0,3-5-17 0,3 0 4 0,-3-5 1 16,0 0-200-1,0 2-40-15,6-15-8 0,-3 4-2 0</inkml:trace>
  <inkml:trace contextRef="#ctx0" brushRef="#br1" timeOffset="80307.64">13804 2154 2224 0,'0'0'49'0,"0"0"11"0,0 0 1 0,0 0 1 0,0 0-50 0,0 0-12 15,0 10 0-15,0-7 0 0,0 8 0 0,6-9 0 16,-3 9 0-16,3-6 0 16,0 3-79-16,3-3-9 0,-3 9-1 0,3-7-1 0</inkml:trace>
  <inkml:trace contextRef="#ctx0" brushRef="#br1" timeOffset="80790.98">13977 2537 1940 0,'0'0'43'0,"0"0"9"0,0 0 1 0,0 0 1 0,0 6-43 0,0-6-11 0,0 0 0 0,0 0 0 16,0 0 79-16,0 0 13 0,0 0 4 0,0 0 0 15,9 0-32-15,0 0-7 0,0-6-1 0,-3 1 0 16,0 2-38-16,2-2-8 0,-5-5-2 0,3-1 0 16,0 6-8-16,-3-9 0 0,0 1 0 0,-3 0 0 15,0 0 0-15,0 0 8 0,0-1-8 0,-3 1 8 16,0 8-8-16,-3-6 0 0,0 9 0 0,0-4 0 15,-5 6 18-15,2 0 2 0,0 0 0 0,-3 6 0 16,0 1 18-16,-3 4 4 0,3 2 1 0,0 1 0 16,0 1-16-16,0 4-3 0,3-1-1 0,1 1 0 15,-1 2-23-15,3-2 0 0,0-3 0 0,0 7-12 16,0-4 12-16,3 2 0 0,0 5 0 0,0 6 0 0,0-5 28 16,0 4 5-16,0-4 1 0,3 2 0 15,-3 3-34-15,3 0 0 0,-3-1 0 0,3 1 0 16,-3-6 0-16,3 1 0 0,0-1 0 0,0-4 0 0,-3 1 0 0,3-4 0 15,0 2 0-15,0-2 0 0,0 2 0 0,-3-3 0 16,0-5 0-16,3 1 0 0,-6-1 0 0,3 0 0 16,0-5 0-16,0 3 0 0,0-11 0 0,-3 8 0 15,3-8 0-15,-3 0 0 0,0 0 12 0,0-6-12 16,0-2 12-16,1 0-12 0,-1-2 10 0,0-3-10 16,3-3 8-16,-3-3-8 0,3 1 12 0,3-9-4 15,-3 1 0-15,6-6 0 0,0 0-8 0,3-2 0 16,0 2-12-16,0-5 12 0,2 8-17 0,4-3 4 0,-3 6 1 0,0-1 0 31,3 4-114-31,0 1-22 0,0 1-5 0,3-3-628 0,3 3-126 0</inkml:trace>
  <inkml:trace contextRef="#ctx0" brushRef="#br1" timeOffset="80971.86">14152 2402 1994 0,'0'0'44'0,"0"0"8"0,0 0 3 0,0 0 1 0,-3 11-44 0,3-6-12 0,-3 3 0 0,1 0 0 15,-4 3 108-15,3 2 19 0,0-5 4 0,0 3 1 16,0 2-68-16,0-3-14 0,0 1-2 0,0 2-1 16,3 0-31-16,-3-5-7 0,0 3-1 0,3 2 0 15,0-8 5-15,0 3 1 0,3-2 0 0,-3-6 0 16,3 8-115-16,6-6-23 0,-3-2-5 0,3-2-949 16</inkml:trace>
  <inkml:trace contextRef="#ctx0" brushRef="#br1" timeOffset="81110.48">14364 2172 1861 0,'-12'-5'82'0,"9"10"18"0,0-5-80 0,-6 6-20 15,3-6 0-15,0 7 0 0,0-1 39 0,0-1 4 16,0 3 1-16,3-3 0 0,3 3-44 0,0 0-12 16,0 3-1-16,3 2 0 15,0-5-112-15,0 5-23 0</inkml:trace>
  <inkml:trace contextRef="#ctx0" brushRef="#br1" timeOffset="81830.98">14441 2432 1360 0,'0'0'60'0,"0"0"13"0,0 0-58 0,0 0-15 0,0 0 0 0,0 0 0 16,-3 7 105-16,3-7 19 0,0 0 3 0,0 0 1 15,0 0-35-15,0 0-6 0,0 0-2 0,0 0 0 16,0 0-33-16,0 0-6 0,0 0-2 0,0 0 0 0,0 0-16 16,0 0-3-16,0 0-1 0,0 0 0 0,0 0 12 15,0 0 3-15,0-7 0 0,0-4 0 16,0 3-18-16,-3 3-3 0,0-3-1 0,0 0 0 0,0 3-7 0,-3-1-2 15,0-2 0-15,-3 8 0 0,1 0-8 0,-1 0 8 16,0 0-8-16,-3 3 8 0,-3 2-8 0,6 3 0 16,-3 3 0-16,0 2-11 0,3-5 11 0,0 5 0 15,0 0 0-15,0 6 8 0,3-8-8 0,3 4 0 16,-2 4 0-16,2-6 8 0,3 0-8 0,3 1 0 16,-3-1 0-16,5-8 0 0,-2 3 0 0,6 0 0 15,0-3 0-15,0 1 0 0,6-6-16 0,-3-6-4 16,3 4 0-16,0-4-1 15,3 1-52-15,0-3-11 0,-7 3-1 0,4-8-1 16,-3 5-9-16,0-3-1 0,0 3-1 0,0-5 0 0,-3 5 57 0,0-3 12 16,-3 3 3-16,0 1 0 0,-6 7 25 0,0 0 8 0,3-6 0 0,-3 6 0 15,-6 0 51-15,0 6 10 0,-3 1 3 16,3-1 0-16,-3 2 6 0,-3 5 2 0,3 0 0 16,-3 6 0-16,0-3-26 0,0 2-5 15,-2 1-1-15,2 2 0 0,0 3-18 0,0 2-4 0,3 0-1 0,0 1 0 16,0 5-6-16,0-3-2 0,0 3 0 0,3 5 0 15,-3-6-17-15,3 4 8 0,-3-9-8 0,3 1 0 16,0-1 8-16,1 1-8 0,-1-1 0 0,3 0 0 16,-3 1 0-16,0-3 0 0,0 0 8 0,0-1-8 15,0-4 0-15,0 5 0 0,0-8 0 0,-3 2 0 16,0 1 0-16,3-6 0 0,-6 0 0 0,3-5 0 0,0 3 9 0,0-3-9 16,-2-3 0-16,2-5 9 0,-3 2-1 15,3-4-8-15,0-3 12 0,0-3-4 0,-3-3 1 0,6-2 0 16,0-3 0-16,0 0 0 0,6-5-9 0,0-6 10 15,3 1-10-15,3-1 10 0,3 1-10 0,0-3 0 16,0 0 0-16,3 2 0 0,0 1 0 0,-3-1 0 16,2 4 0-16,1 1 0 0,3-4 0 0,-3 0 0 15,3 2 0-15,0 3-11 16,-3-3-109-16,3 3-23 0,0-1-4 0</inkml:trace>
  <inkml:trace contextRef="#ctx0" brushRef="#br1" timeOffset="82874.42">14929 2082 1450 0,'0'0'64'0,"0"0"14"0,0 0-62 0,0 0-16 15,0 0 0-15,0 0 0 0,0 0 108 0,0 0 20 16,0 0 3-16,0 0 1 0,6 0-61 0,3 0-12 16,0 0-3-16,0-2 0 0,3-4-31 0,3 1-6 15,0 2-2-15,3-7 0 0,-4 2-17 0,1-5 8 16,0 5-8-16,0-8 0 0,3 0 10 0,-3 3-10 16,0 0 8-16,-3-1-8 0,0-4 0 0,-1 5 0 15,1-1 8-15,-3-4-8 0,-3 5 0 0,-3-1 8 16,0 1-8-16,-3 0 8 0,0-6-8 0,0 6 12 15,-6 5-12-15,0-2 12 0,-3 7-12 0,-3-2 8 16,1 5-8-16,-4 5 8 0,-6-2 8 0,0 7 2 16,-3 3 0-16,-3 6 0 0,-8 2 20 0,2 0 4 15,-6 6 1-15,7 2 0 0,-1 5-19 0,3-2-4 16,-3 2-1-16,6 3 0 0,4 3-19 0,2-8 10 16,3 8-10-16,0-6 8 0,6 3-8 0,0-3 0 15,3-2 0-15,0 0 8 0,6-3-8 0,0-3 0 0,3-2 0 0,3-5 0 16,0-6 0-16,3 0 0 0,0-5 0 0,3 0 0 15,0-5 0-15,3-3 0 0,0 0 0 0,0-6 0 16,6-1-26-16,0 1 2 0,-3-7 1 0,2 2 0 16,1-2-8-1,3 5-1-15,-6-5-1 0,0 0 0 0,0 2 33 0,0 3 0 0,-6 0 12 0,-1 8-3 16,-2-5-9-16,0 5 0 0,-6 0 0 0,0 0 8 16,0 0 13-16,0 0 3 0,0 5 0 0,0-2 0 15,-3 8-10-15,0-4-2 0,-3 4 0 0,3 2 0 0,3 3-3 0,0-3-1 16,-2 6 0-16,4-11 0 0,1 2-8 0,3 4 0 15,3-9 0-15,0 3 0 0,3-3 0 16,0 3 0-16,0-8 0 0,0 0 0 0,3 0 0 0,0-5 0 16,-3 0-14-16,-1 2 5 15,1-8-21-15,0 3-4 0,-3 0-1 0,3-5 0 16,0 0-5-16,-3 2 0 0,-3-2-1 0,3 0 0 0,-3-3 13 0,0 3 2 16,-3 2 1-16,3-2 0 0,-6-5 10 0,3 4 3 15,-3 6 0-15,0-5 0 0,0 5 12 0,-3 3-9 16,3 5 9-16,0 0-8 0,-9 0 27 0,0 5 5 15,0 3 2-15,0-3 0 0,3 9 18 0,-6 2 4 16,0 2 1-16,0-5 0 0,3 6-22 0,0 2-5 16,3-3-1-16,-2 1 0 0,5-3-21 0,3 0 9 0,3-3-9 15,0-2 0-15,2-1 8 0,4 3-8 0,0-7 0 16,3-4 0-16,0 4 0 0,0-6 0 0,0-6-13 0,0 4 5 31,3-4-45-31,0-2-9 0,2-5-2 0,1 0 0 16,0 2-42-16,3-4-9 0,0-1-1 0,0 0-1 15,-6 3-35-15,-1-3-8 0,4 2 0 0,-3 1-1 0,0 5 104 16,-3 0 21-16,-3 3 4 0,0-3 0 0,-6 8 84 0,-3 0 16 0,0 0 3 0,0 0 1 16,-3 0 48-16,-3 8 9 0,0 0 3 0,0 3 0 15,-3 4-58-15,0-1-11 0,3 2-3 0,-3-1 0 16,3 4-35-16,0-6-7 0,0 0-2 0,0 1 0 16,3-4-16-16,3 3 0 0,0-5 0 0,3-2-9 15,3 2-86-15,3-8-17 0,0 0-3 0</inkml:trace>
  <inkml:trace contextRef="#ctx0" brushRef="#br1" timeOffset="83310.73">15900 1728 2372 0,'-12'0'105'0,"9"0"22"0,0 0-102 0,0 5-25 15,-3 3 0-15,-3-3 0 0,3 3 40 0,-3 0 4 16,-3 5 0-16,0 6 0 0,6-1 5 0,0 1 2 16,-3 2 0-16,-2 6 0 0,-1-1-23 0,-3 6-5 15,3 2-1-15,-3 3 0 0,-3-2-6 0,3 2 0 0,-3 2-1 16,0 1 0-16,1-3-15 0,2 5 0 16,0 3 0-16,3-8-10 0,0 3 10 0,0-8-8 0,6-3 8 0,-3 3-8 31,3-8-40-31,3-3-7 0,-3-3-1 0,3 3-1 15,0-7-43-15,0-6-8 0,0 2-1 0,3-10-1 16,0 0-5-16,0 0-1 0,0 0 0 0,0 0 0 0,0-5 34 0,-3-3 6 0,3-5 2 16,-5 2 0-16,2-2 55 0,3-3 19 0,-3 0-12 0,3 0 12 15,-3-8 28-15,3 3 11 0,0 3 2 0,0 2 1 16,0-3 34-16,3 6 8 0,-3 3 0 0,0 2 1 16,0-6 31-16,0 6 7 0,0 8 1 0,0 0 0 15,3-5-38-15,-3 5-7 0,0 0-2 0,0 0 0 0,6-5-46 16,2 2-10-16,-2 1-1 0,3-1-1 0,0 3-19 15,3 0 10-15,-3 0-10 0,3-5 8 16,0 5-8-16,0 0 0 0,0 0 0 0,3 0 8 0,-6-3-20 0,2 3-4 16,-2 0 0-16,0 0-800 15,-3-3-159-15</inkml:trace>
  <inkml:trace contextRef="#ctx0" brushRef="#br1" timeOffset="83460.92">15456 2066 2070 0,'0'0'92'0,"0"0"18"0,0 0-88 0,0 0-22 15,0 0 0-15,0 0 0 0,0 0 0 0,9 0 0 0,0-5 0 16,3 0-616-16,3 2-117 0</inkml:trace>
  <inkml:trace contextRef="#ctx0" brushRef="#br1" timeOffset="83847.59">16063 1670 2322 0,'0'0'103'0,"0"0"21"15,0 0-100-15,0 0-24 0,0 0 0 0,0 0 0 16,0 0 16-16,0 0-1 0,0 0-1 0,0 0 0 15,0 0 21-15,-3 5 4 0,3 3 1 0,-3 0 0 0,0 2-24 0,0 4-5 16,1-1-1-16,-4-5 0 0,6 2-10 0,-3 3 12 16,0 1-12-16,0-6 12 0,3-3-12 0,0 3 0 15,0 0 0-15,0-8 0 0,0 0 0 0,0 0 0 16,6 5 0-16,-6-5 0 0,9-5 0 0,-1 2 0 16,1-2 0-16,3-3 0 0,0 3 0 0,-3-3 0 15,0 2-11-15,3-2 11 0,-3 3-10 0,0-3 10 16,-3 3-12-16,0 5 12 0,-6 0 0 0,0 0-8 15,0 0 8-15,0 0 0 0,0 5 0 0,0 3 12 16,-3-3-1-16,3 3-1 0,-3 6 23 0,0-9 5 16,-3 8 1-16,3 0 0 0,0-5-19 0,0 3-4 15,0 2-1-15,0-5 0 0,3 0-15 0,0 3 0 16,0-3 0-16,3-3-816 16,0 3-165-16</inkml:trace>
  <inkml:trace contextRef="#ctx0" brushRef="#br1" timeOffset="84558.18">16221 2432 1407 0,'0'0'62'0,"0"0"14"15,0 0-61-15,3 7-15 0,-3-1 0 0,0 2 0 16,0 0 88-16,0 2 16 0,-3 3 2 0,3-5 1 15,0 6-35-15,-3-1-6 0,0 0-2 0,3 6 0 0,0-6-15 0,-3-3-3 16,3 6-1-16,0-2 0 0,-3-1 3 0,0-3 0 16,3-2 0-16,-3 5 0 0,6-7-36 0,-3 2-12 15,0-8 9-15,0 0-9 0,6 5 29 0,-6-5 1 16,6 0 0-16,3 0 0 0,0-5-22 0,0 5-8 16,3-8 0-16,-3-3 0 0,3 3 0 0,3 0 0 15,-1-5 0-15,1 3 0 0,0-4 0 0,3-2-10 16,-3 6 10-16,0-9-8 0,0 3 8 0,-3-2 0 15,0 5 0-15,-1-6 0 0,-2 6 0 0,0-6-12 16,-3 6 12-16,0 5-12 16,-3-5-16-16,0 8-4 0,-3 5-1 0,0 0-671 15,0 0-133-15</inkml:trace>
  <inkml:trace contextRef="#ctx0" brushRef="#br1" timeOffset="85097.71">16677 2543 1094 0,'0'0'97'0,"0"0"-77"0,-3 2-20 0,3-2 0 16,0 0 186-16,0 0-84 0,0 0 1 15,9-2-36-15,-4 2-7 0,-2-6-2 0,3 1 0 16,3 2-14-16,-3-2-2 0,3-8-1 0,-3 5 0 16,-3-3-15-16,0 3-3 0,6-2-1 0,-3 2 0 0,-3-11 11 15,0 6 3-15,3 5 0 0,-6-5 0 16,3 0-4-16,-6 0 0 0,3 2 0 0,-3 3 0 16,0 0-2-16,-3-2-1 0,0 7 0 0,-3-2 0 0,0 5-2 0,-6 0-1 15,0 5 0-15,-2-2 0 0,-4 2 10 0,-3 8 1 16,3-5 1-16,0 5 0 0,3 3-14 0,1 0-4 15,-1 2 0-15,0 1 0 0,6-3-5 0,0 2-2 16,3 1 0-16,0-6 0 0,0 6-13 0,6-6 0 16,3 0 0-16,0 0 0 0,3 1 0 0,0-6 0 15,3 2 0-15,3-2 0 0,0-3 0 0,3-5 0 16,0 3 0-16,3-3 0 0,3-3 0 0,-1-2 0 16,4 0 0-16,-3-3 0 0,6 0 0 0,-3-3-12 15,-3 3 3-15,-4-5 0 0,1 0-4 0,-3 0-1 16,6-1 0-16,-9 1 0 0,0-3-2 0,-6 0 0 0,3 3 0 0,-3 0 0 15,-3 0 4-15,-3-6 1 16,-3 9 0-16,3-4 0 0,-3 4 11 0,-3-1 0 0,3 3-9 16,-3 3 9-16,3 5 0 0,-6-5 0 0,0 2-9 15,1 3 9-15,-1 3 0 0,3-3-12 0,-3 5 12 0,6-5-10 32,0 5-65-32,6-5-13 0,0 0-2 0,0 0-1 0</inkml:trace>
  <inkml:trace contextRef="#ctx0" brushRef="#br1" timeOffset="85719.07">16953 2381 1911 0,'0'0'42'0,"0"0"9"0,0 0 1 0,0 0 2 16,-6 0-43-16,3 0-11 0,3 0 0 0,-6 6 0 0,1-6 90 0,2 5 16 15,-3 3 3-15,3-6 1 0,-3 9-38 0,3-6-8 16,-3 9-2-16,0-1 0 0,-3-5-24 0,3 5-5 15,0 0-1-15,-3 6 0 0,3-6-9 0,3 0-3 16,-6-5 0-16,6 5 0 0,-3-2-9 0,6 2-3 16,0-8 0-16,-3 3 0 0,3 0-8 0,0-8 0 15,6 6 0-15,0-6 0 0,-6 0 0 0,12 2 8 16,0-4-8-16,0-4 8 0,0 1-8 0,0-3 0 16,3 0 0-16,-1 3 0 0,1-8 0 0,0 5 0 15,-3-6 0-15,3 1 0 0,3-3 0 0,-3 3 0 16,0 0 0-16,-3 5 0 0,5-5 0 0,-5 5 0 0,-3-5 0 15,0 7 0-15,-6-2 0 0,3 3 0 0,0 5 0 16,0-5 0-16,-6 5 0 0,0 0 0 0,0 0 0 0,-6 8 0 16,0 2 0-16,0 3 0 0,0-5 14 0,3 6-4 15,-3-4-10-15,-3 3 8 0,3 1-8 0,3-1 8 16,0-5 2-16,0 2 0 0,0-2 0 16,1 6 0-16,2-9-10 0,0 3 8 0,-3-3-8 0,3 0 8 15,0-5-8-15,3 8 0 16,-3-8 0-16,0 0-11 0,0 0 11 0,8 0 11 0,4-5-3 15,0 2 0-15,-6-2-8 0,9 0 8 0,3-3-8 16,0 3 8-16,-12-9-8 0,6 6-17 0,6-5 4 0,2 0 1 16,1 0-4-16,0 0 0 0,0 2 0 0,-3-2 0 15,3 5 7-15,-4-5 1 0,-5 2 0 0,3 3 0 16,-3 3 8-16,-3-1 0 0,-3 4 0 0,-6 2 0 0,0 0 0 16,0 0 0-16,0 0 0 0,0 0 0 0,3 2 0 0,0 9 0 15,-3 2 8-15,-3-5-8 0,-3 3 20 0,0 2 0 16,0 0 0-16,0 0 0 0,-3 1 10 0,0-6 2 15,3 5 0-15,0-3 0 0,0 4-32 0,3-1 0 16,0-5 0-16,3 0 0 0,3 2 0 16,0-7 0-16,-3-3 0 0,9 11 0 0,0-9 0 0,0 1 0 15,0-3 0-15,3 0 0 16,0-3-138-16,0 1-34 0,9-12-6 0,-6 1-2 16</inkml:trace>
  <inkml:trace contextRef="#ctx0" brushRef="#br1" timeOffset="86314.48">18192 2185 633 0,'0'0'56'0,"0"0"-44"0,0 0-12 0,0 0 0 16,0 0 225-16,-9 6 43 0,-3-1 9 0,3 6 2 15,-3-1-175-15,-3 3-36 0,-6 9-6 0,3-4-2 16,3 1 8-16,-2 2 2 0,-1 5 0 0,3 6 0 15,-6-6-16-15,6 6-3 0,3-5-1 0,-3 4 0 16,1-4-38-16,5-6-12 0,0 3 8 0,3-3-8 31,0 0-50-31,0-2-14 0,6-1-2 0,0-10-574 0,6 3-116 0</inkml:trace>
  <inkml:trace contextRef="#ctx0" brushRef="#br1" timeOffset="86594.75">18022 1969 1728 0,'-12'-6'153'0,"9"6"-122"16,0 0-31-16,3 0 0 0,0 0 132 0,0 0 21 16,0 0 4-16,0 0 1 0,0 0-84 0,0 0-17 15,3-8-3-15,6 3-1 0,0 5-27 0,6-8-6 16,3 3 0-16,5-3-1 0,7 8 21 0,0-5 4 0,6-3 0 0,-4 2 1 15,4-4-35-15,-3 2-10 16,0 2 0-16,2-1 0 0,1-1 0 0,3-3 9 16,0 3-9-16,-4 0 0 0,1 3 10 0,0-3-10 15,-4 3 8-15,-5 5-8 16,0-8-101-16,-9 8-26 0,-3 0-5 0,0 2-956 0</inkml:trace>
  <inkml:trace contextRef="#ctx0" brushRef="#br1" timeOffset="86797.19">17828 2434 1324 0,'0'0'118'0,"0"0"-94"16,0 0-24-16,0 0 0 0,9 5 166 15,0 1 29-15,0-4 5 0,0 4 2 0,3-6-151 0,0 0-31 16,3-6-5-16,0 4-2 0,6 2-13 0,2-6 9 15,1 6-9-15,0-7 8 0,3 7-8 0,0-6 0 16,2 1 0-16,-2 2-626 16,-3 1-125-16</inkml:trace>
  <inkml:trace contextRef="#ctx0" brushRef="#br1" timeOffset="87330.21">18326 2582 748 0,'0'0'33'0,"0"0"7"0,0 0-32 0,0 0-8 0,3 3 0 0,3 2 0 16,-6-5 214-16,0 0 41 0,2 6 8 0,4-1 1 16,3-2-168-16,-6 2-35 0,-3-5-6 0,6 0-2 15,6-5-14-15,-3 2-3 0,0 0-1 0,0 1 0 16,0-6-17-16,3 2-3 0,-3-2-1 0,-3 3 0 15,3-5-14-15,0 2 9 16,2-6-9-16,-5 6 8 0,0-7 0 0,-3 1 0 0,0 1 0 0,0-3 0 16,-3 3-8-16,-3-6 8 0,0-2-8 0,-3 8 8 15,3 2-8-15,-6 4 8 0,-2-4-8 0,-4 8 8 16,6 3 20-16,-6 0 3 0,-3 8 1 0,3-2 0 16,0 7-5-16,-3 0-1 0,4-5 0 0,-7 5 0 0,3 6 2 0,3-6 0 15,0 0 0-15,3 6 0 0,0-3-16 0,3-1-2 16,0-1-1-16,0 2 0 0,9-6-9 0,0 3 0 15,-3 1 0-15,6-1 8 0,3 0-8 0,3-8 0 16,0 3 0-16,3-8 0 0,-3 6 0 0,3-6 0 16,0-6 0-16,0 1 0 0,6 2 0 0,-3-2 0 15,-1-6 0-15,1 4 0 0,3-1 0 0,0 0 0 16,-3-3-9-16,0 3 9 0,0-2 0 0,-3 2 0 16,0 0 0-16,-4 2 0 0,-2 1 0 0,0 2 0 15,-3-2 0-15,-3 5 0 0,0 0 0 0,0 0 0 16,0 0 0-16,-3 5 0 0,-3 3 12 0,0 6-3 15,0-9-1-15,1 8 0 0,2-5 0 0,0 3-8 16,0-3 12-16,0 5-4 0,3-8-8 0,6 3 0 0,-3-3 0 16,3 3 0-16,2-2 0 0,4-6 0 15,-3 0 0-15,6 0-11 16,-3-6-141-16,3 6-28 0,0-8-5 0</inkml:trace>
  <inkml:trace contextRef="#ctx0" brushRef="#br1" timeOffset="88151.06">19070 2048 1094 0,'0'0'48'0,"0"0"11"16,-6 0-47-16,6 0-12 0,-6 0 0 0,6 0 0 16,0 0 282-16,0 0 54 0,0 0 12 0,0 0 1 0,0 0-249 0,0 0-51 15,6 0-9-15,0 0-3 16,3 0-15-16,3 0-3 0,-1-5-1 0,4 2 0 0,0-2-6 15,3-1-2-15,-6-2 0 0,6 0 0 0,-6-2-10 0,3 2 0 16,0-3 9-16,-4 3-9 16,-5-10 0-16,6 5 0 0,0 5 0 0,0-5 8 0,0-1-8 0,-3 1 0 15,0 0 8-15,-3 0-8 0,0-6 9 0,-3 6-9 16,-3 0 12-16,0-6-12 0,3 6 10 0,-3-6-10 16,-3 6 8-16,-3 5-8 0,3 0 8 0,-6-2-8 15,-3 7 0-15,-3 3 8 0,0 8-8 0,-6-3 8 16,1 8-8-16,-7 1 8 0,-3 7 13 0,-9-3 3 15,1 9 0-15,-4 5 0 0,-3 2-4 0,4 6 0 16,2 5 0-16,3 0 0 0,3 0-9 0,1 0-3 16,-1 2 0-16,3-2 0 0,0 0-8 0,7 0 0 0,2-2 0 15,6-1 0-15,3 0 0 0,3-5-9 0,3-5 0 0,3-6 0 16,3 1 9-16,3-11 8 0,6 0-8 0,0-3 11 16,0-3-11-16,3 1 0 0,3-11-10 15,0 0 10-15,-1 0-14 0,1-8 3 0,0 3 1 0,3-8 0 16,-3-1-11-16,3 4-3 0,0-3 0 15,-3-1 0-15,2-2 9 0,-2 3 2 0,3 3 0 0,-6 2 0 16,0 0 21-16,-3 2 5 0,-3-1 1 0,0 7 0 16,-6 0-14-16,0 0 0 0,0 0 0 0,-3 7 0 15,3 1 0-15,-6 3 0 0,3-3 0 0,-3 0 0 16,3 2 0-16,-3 4-16 0,3-6 3 0,0 5 1 16,0-8 12-16,0 3 0 0,9-3 0 0,-3 1 0 0,0 2-11 15,0-8 1-15,3 5 0 0,0-5 0 16,0-3-53-16,3 1-10 0,0 2-3 0,0-6 0 15,0 1-8-15,2 2-1 0,-2-5-1 0,0 3 0 16,3 0-14-16,0-3-4 0,0-5 0 0,3 7 0 16,-3-2 63-16,3 3 12 0,-3-5 2 0,0 2 1 15,2 0 26-15,-5 2 0 0,3 1 0 0,-3 2 0 0,0-2 36 0,-9 5 7 16,0 0 1-16,0 0 0 0,0 0 38 0,9 5 8 16,-3 3 2-16,-3 0 0 0,-3 3-8 0,-3-6-2 15,3 3 0-15,-3 5 0 0,-3-5-18 16,0 3-4-16,0-3-1 0,0 2 0 0,0 1-3 0,0 0-1 15,0-3 0-15,0-1 0 0,3 4-10 0,-3-6-1 16,4 3-1-16,-1-8 0 0,3 6-19 0,0-4-4 16,0 3-1-16,0-5 0 0,0 0-19 0,0 0 8 15,5-7-8-15,4 1 0 0,0-2 15 0,3 3-4 16,-3-3-1-16,0 3 0 0,-3-8-10 0,3 5 0 0,0-3 0 0,3 3 0 16,-3-5 0-16,0 0 0 0,0-1 0 0,0-4 0 15,2 5 0-15,1-1 0 0,0 1 0 0,-3 0 0 16,3 0-54-1,-3 0-13-15,3-1-2 0,-3 1-1 0,3 8-149 16,-3-6-29-16</inkml:trace>
  <inkml:trace contextRef="#ctx0" brushRef="#br1" timeOffset="88712.56">19543 2432 1652 0,'0'0'36'0,"0"0"8"0,-6 0 2 0,6 0 0 0,0 0-37 0,-3-6-9 16,-3 1 0-16,0 2 0 0,3-2 111 0,3 5 20 0,-6 0 4 0,6 0 1 15,0 0-24-15,0 0-4 0,0 0 0 0,6-5-1 16,0-1-43-16,3 4-9 0,3-4-2 0,3 4 0 15,-3 2-42-15,0 0-11 0,3-3 0 16,-1 3 0-16,-2 0 0 0,3 3 0 0,0-3 0 0,-3 0 0 16,0 2 0-16,3 4 0 0,-3-6 0 0,0 5 0 15,0 3 0-15,-7-8 0 0,1 5 0 0,-3 3 0 16,-3-2 0-16,-3 1 0 0,0 7 0 0,0-1 0 16,-5-5 8-16,-4 5 0 0,0 3 0 0,-3-3 0 15,3 0-8-15,-3 1 0 0,0-1 0 0,-3 0 0 0,-3 3 0 0,4-5 0 16,-4 2 0-16,9 0 0 0,0 0 0 0,3-5 0 15,-3 3 0-15,9 2 0 0,3-8 0 16,3 3 0-16,-3 0 0 0,3 0 0 0,9-3 0 0,-3 1 0 16,3-6 0-16,3 0 0 0,0 0 0 0,-1-8-11 15,1 2 3-15,3 1 0 16,0-3-226-16,-3-2-45 0,9-12-9 16,3 9-1-16</inkml:trace>
  <inkml:trace contextRef="#ctx0" brushRef="#br1" timeOffset="89428.7">19981 2484 1933 0,'0'0'42'0,"0"0"9"0,0 0 1 0,0 0 4 0,0 0-45 0,0 0-11 16,0 0 0-16,0 0 0 0,-3 3 74 0,3-3 13 0,0 0 2 0,0 0 1 16,3 11-49-16,-3-11-9 0,0 0-3 0,5 0 0 15,-5 0 11-15,9 0 3 0,0 0 0 0,0-6 0 16,0-2-26-16,0 3-5 0,0 0 0 0,0-3-1 15,-3 0-11-15,3 3 0 0,0-3 0 0,-3-3 0 16,0 3 8-16,0-2-8 0,-3-1 8 0,0 6-8 16,-3-8 0-16,3 7 0 0,-6-2 0 0,0-2 0 15,3 2 12-15,3 0-4 0,3 3 0 0,-6 5 0 16,-15-8-8-16,0 8 0 0,-3 0 0 0,0 8 0 16,0-3 0-16,0 3 0 0,-2 5 0 15,-1 0 0-15,0 6 28 0,0 2 3 0,3 3 1 0,0-3 0 16,3-3-20-16,1 4-3 0,2-4-1 0,0 3 0 15,6-2-8-15,0-1 0 0,3-4 0 0,3 1 0 16,3-4 0-16,6 2 0 0,3-7 0 0,0 1 0 0,2-1 0 16,4-6 0-16,3-6 0 0,0 6 0 0,6-7 0 0,-3 1 0 15,-1-2 9-15,1 3-9 0,-3-8 0 0,0 2-13 16,0 1 1-16,-3-4 1 0,-1 4 11 0,1-3 0 16,-3-1 0-16,-3 1 0 0,3 0 0 0,-3 2 0 15,-6 1 0-15,3-1 0 0,0 3-12 0,-3 3 0 16,-3 0 0-16,0 2 0 0,-3 3 12 0,0 0 16 15,0 0-4-15,0 0-1 0,0 0 1 0,-3 3 1 16,-3 7 0-16,0-2 0 0,-3 0 2 0,3 3 0 16,0 2 0-16,0-5 0 0,3 2-15 0,-3 4 11 15,3-1-11-15,3-5 10 0,-3 0-10 0,3 2 0 0,0-4 0 16,3 2 0-16,0-3 0 0,0 3 0 0,0-6 0 0,6 1 0 16,-3 0 0-16,0 2 0 0,3-5 0 0,0-5 0 15,0 2 0-15,5 0 0 0,-2 1 0 16,0-6 0-16,3 3 0 0,0-3-12 0,6 2 2 15,-3-4 1-15,0 2-13 0,-1-5-2 0,-2-1-1 0,0-4 0 32,3 5-4-32,-3-3-1 0,0 3 0 0,0 2 0 0,0-2 18 0,-6-1 3 0,-1 1 1 0,1 5 0 15,-9 8 8-15,0 0 11 0,0 0-3 0,0 0 0 16,-3 3 20-16,-3 2 3 0,1 3 1 0,-4 3 0 16,0 2-14-16,-3 0-2 0,0 0-1 0,3 1 0 15,0-1-15-15,0 0 8 0,3 6-8 0,0-6 0 0,3 0 0 16,0 0 0-16,-3-5 0 0,6 3 0 0,0-3 8 0,3-3-8 15,0 3 0-15,-3-8 0 0,9 0 0 0,3 5-10 16,3-10 0-16,-3 5-810 16,3-5-163-16</inkml:trace>
  <inkml:trace contextRef="#ctx0" brushRef="#br1" timeOffset="90116.6">20728 2543 864 0,'0'0'76'0,"-3"2"-60"16,0 4-16-16,3-6 0 0,-3 5 267 0,3 3 50 16,0-8 11-16,0 0 1 0,0 0-212 0,0 0-42 15,3 5-9-15,3-5-2 0,-6 0-32 0,12 3-8 16,-1-3 0-16,4-3-1 0,0-2-7 0,0 0-2 16,-6-3 0-16,6 0 0 0,-3 2-14 0,0-7 0 0,0 3 0 0,0-1 0 15,-4-2 16-15,1 0 4 0,-3-3 1 0,0 0 0 16,3-3-21-16,-3 1-12 0,-3-1 2 0,3-2 0 15,-3 3 10-15,-3 2 8 0,0 2-8 0,-6 1 11 16,3 8 28-16,-6-3 5 0,-3 8 2 16,-6 3 0-16,4 2-2 0,-7 3 0 0,-3 2 0 15,0 4 0-15,0 7-24 0,-2-3-4 0,5 3-2 0,0 3 0 16,3 3-14-16,3-6 0 0,0 0 0 0,3 3 0 16,6-6 0-16,0-4 0 0,3 2 0 15,3-3 0-15,3-3 0 0,0 4 0 0,3-9-12 0,3 3 12 31,3-8-28-31,0 0 2 0,6 0 0 0,-3-5 0 0,6-3-29 0,-3 0-5 0,2 2-2 16,1-7 0-16,-3 0-1 0,-3 2 0 0,0 3 0 0,-3-5 0 16,3 0 40-16,0 2 8 0,-4-2 2 0,1 3 0 0,-3-1 13 0,3 3 0 15,-3-3 0-15,-3 9 0 0,0-4 12 0,-6 6 6 16,0 0 1-16,0 0 0 0,-6 0 33 0,0 6 8 16,-6 2 0-16,0-3 1 0,0 11-6 0,-3 0-2 15,1 5 0-15,-4-3 0 0,0 4-33 16,-3 1-6-16,3 4-2 0,0-1 0 0,-5 1-12 15,8 5 0-15,-3 2 0 0,6 6 0 0,-6-1 0 0,3 6 0 16,0-8 0-16,0 3 0 0,-2-6 0 16,2 3 0-16,3 3 0 0,-3-8 0 0,-3 8 0 0,3-6 0 15,3 0 0-15,-3-2 0 0,-3 0 0 0,4 0 0 0,-1-6 0 16,3 1 0-16,-6-4 0 0,6-1 0 0,0-1 0 16,0-3 0-16,0 1 0 0,-3-6 0 0,1 0 0 15,-4-8 0-15,6 3 15 0,-3-2-3 16,3-4-1-16,-3-2 0 0,3-2 1 0,0-1 1 15,0 0 0-15,3-10 0 0,1 0-1 0,2 0-1 0,0-6 0 16,6-5 0-16,0 1-11 0,3-1 10 0,0-8-10 0,3 3 10 16,-1 2-10-16,4 4 0 0,0-4 0 0,3 1 0 15,0-1 0-15,3 3 0 0,0 3 0 0,3-3 0 16,0 3 9-16,-1 3 3 0,4-3 1 16,-3 2 0-16,6 1-155 15,0 2-31-15,-3-3-7 0</inkml:trace>
  <inkml:trace contextRef="#ctx0" brushRef="#br1" timeOffset="90795.76">21195 2461 864 0,'0'0'76'0,"0"0"-60"0,0 0-16 0,0 0 0 16,0 0 66-16,0 0 10 0,3 10 3 0,-3-10 0 15,0 0-52-15,0 0-11 0,3 3-1 0,3 2-1 16,0 0 70-16,-6-5 13 0,0 0 3 0,6 0 1 16,3-5-13-16,-3 3-2 0,3-4-1 0,0 1 0 15,-1 0-33-15,-2 2-6 0,0-10-2 0,0 7 0 16,0-1-35-16,0-7-9 0,0 4 0 0,0 2 0 16,0-5 8-16,-3 2 0 0,0 3 0 0,-3-5 0 15,3 0-8-15,-9 5 0 0,3-6 0 0,-3-1 0 16,-3 4 0-16,6 0 8 0,0 3-8 0,0 3 8 15,-6 0 33-15,-3 2 7 0,1 6 0 0,-1 2 1 16,0-5-13-16,-3 8-2 0,0 3-1 0,3-3 0 16,-3 2 2-16,3 3 0 0,0 3 0 0,0 3 0 0,4-1-19 15,2-2-4-15,-3 3-1 0,3-1 0 0,0-5-11 16,3 6 0-16,0-6 0 0,6 0 0 0,-3-5 0 16,3 3 0-16,3-3 0 0,3-3 0 0,0-5 0 15,2 0 0-15,1-2 0 0,6-1 0 0,0-5-11 0,-3-3 11 16,0 3-8-16,0-5 8 15,6 8-37-15,-1-8-3 16,1-1 0-16,-3 1 0 0,-3 3 40 0,3-1 0 0,-6 0 0 0,0 4 0 16,-6 7 0-16,-6 0 0 0,0 0 0 0,0 0 0 0,0 0 0 15,0 0 0-15,-9 13 0 0,0-5 0 0,-3 2 37 16,0 4 6-16,-3 1 1 0,3 4 0 0,0-6-26 0,6 6-5 16,-3-6-1-16,3 0 0 0,3-5-12 0,6 3 0 15,-3-3 0-15,0-8 0 0,12 5 0 0,0-5 0 0,6 0 0 16,0 0 0-1,3-5-77-15,-3-3-9 0,2 2-2 0,1-7 0 16,0 0-132-16,0 0-26 0,12-19-6 0,-7 0-493 0</inkml:trace>
  <inkml:trace contextRef="#ctx0" brushRef="#br1" timeOffset="91234.7">22061 1635 2016 0,'0'-13'89'0,"0"13"19"0,0 0-87 0,0 0-21 0,0 0 0 0,0 0 0 15,0 0 64-15,-6 3 9 0,-3 2 2 0,3 0 0 0,-3 3 1 0,3 0 1 16,-2 5 0-16,-1 6 0 0,-3-1-11 0,0 1-2 16,-3 7-1-16,0 3 0 0,-3 3-15 0,-3 5-4 15,-3 5 0-15,-2 3 0 16,-4 6-26-16,-3 2-6 0,0 0 0 0,1-3-1 16,2 3-11-16,0 0 0 0,6-3 0 0,7-2 0 0,-4-9 0 0,9 1 0 15,0-3 0-15,3-8 0 0,3-5 0 0,3-3-16 16,0-2 4-16,3-1 1 15,3-10-36-15,-3 3-7 0,0-3-2 0,0-6 0 16,0-2-3-16,6 0-1 0,0-2 0 0,-3-4 0 16,3-2-33-16,-3 0-7 0,0-2-2 0,0-3 0 15,0-1 7-15,-3-4 2 0,0-1 0 0,0-2 0 16,0 0 29-16,-3-5 7 0,3 7 1 0,-3-5 0 0,0 3 30 0,0 0 6 16,0 2 2-16,0 6 0 0,-3 0 111 0,3 0 23 15,-3 7 4-15,0-2 0 0,0 8 13 0,0-5 3 0,3 5 0 16,-3 0 0-16,0-5-52 0,6 5-9 0,0 0-3 0,0 0 0 15,-6 5-38-15,6-5-8 0,0 0-2 0,0 0 0 16,0 0-24-16,0 0 0 0,9 5 0 0,0-2 0 16,-3 2 31-16,3-5 1 0,3 0 0 0,0 6 0 15,0-6-32-15,0 0 0 0,6 0 0 0,2 0 0 16,-2 0 0-16,3 0 0 0,0 0 0 16,0-6 0-16,-3 6-83 15,-1-5-19-15,4 2-4 0,-3 3-1096 0</inkml:trace>
  <inkml:trace contextRef="#ctx0" brushRef="#br1" timeOffset="91996.84">21891 1696 403 0,'0'0'17'0,"0"-5"5"0,3-3-22 0,-3 2 0 15,0 6 0-15,0-2 0 0,0 2 285 0,-3-5 53 16,3 5 10-16,0 0 3 0,-5-6-182 0,5 6-36 16,0 0-7-16,-9 6-2 0,-3-6-30 0,0 7-6 15,0 4-2-15,-3 2 0 0,3 1-22 0,-3-1-4 16,0 13 0-16,-3-5-1 0,4 3-15 0,-4 3-4 15,0 7 0-15,-3 3 0 0,-3-5-10 0,3 8-2 16,4-1-1-16,-1 6 0 0,0-10-14 0,0 4-2 0,0-2-1 0,3 3 0 16,3-6-10-16,0 3 0 0,0-5 9 15,4 3-9-15,-1-4 0 0,6-4 8 0,0-1-8 0,0 1 0 16,3-9 0-16,3-2 0 0,3-3 0 16,-3 1-8-1,3-4-23-15,0-2-4 0,-1-3-1 0,4 1 0 16,-3-6-154-16,3 0-31 0</inkml:trace>
  <inkml:trace contextRef="#ctx0" brushRef="#br1" timeOffset="92838.39">21871 2323 864 0,'0'0'76'0,"0"0"-60"0,0 0-16 0,0 0 0 15,0 0 211-15,0 0 39 0,0 0 8 0,0 0 2 16,0 0-147-16,0 0-29 0,6 11-5 0,-6-11-2 16,9 0-39-16,-1 0-8 0,-2 0-2 0,6-6 0 15,-3 1-10-15,3 2-2 0,0-2-1 0,0-3 0 16,0 3-1-16,3 0 0 0,-3-3 0 0,-3 2 0 16,3-2-14-16,-7 3 0 0,7-3 8 0,-6 3-8 15,0-3 22-15,-3 3 2 0,0-3 0 0,-3 2 0 16,0-1-7-16,-3 1-1 0,0-2 0 0,-6 3 0 0,3-3 0 0,-3 5 0 15,1 1 0-15,-4 2 0 0,3 2 9 0,-3 4 2 16,0-1 0-16,0 3 0 0,-3 3 7 0,3-4 2 16,-3 7 0-16,3-1 0 0,0 5-20 0,1-4-3 15,-1 4-1-15,6-2 0 0,0 3-12 0,6-1 0 16,0-5 0-16,6 1 0 0,0 1 0 0,3-1 0 16,3-4 0-16,2-2-10 0,1-3 2 0,3 1 0 15,3-6 0-15,0-6 0 16,9 1-77-16,-1 3-15 0,1-12-4 0,-3 9 0 15,0-8-17-15,-3 5-4 0,-1 3-1 0,1-1 0 16,-3-2 54-16,-3 8 12 0,-6 0 1 0,0 0 1 0,-6 0 78 16,-3 8 16-16,0-2 4 0,-6-1 0 0,-6 5 26 0,0 1 6 15,-3 2 0-15,0 0 1 0,-3 6 4 0,6-6 1 16,0 0 0-16,3-5 0 0,0 3-13 0,0 0-2 16,3-1-1-16,3-10 0 0,0 0-47 0,0 0-15 0,0 0 8 0,0 0-8 15,9 0 0-15,3 0 0 0,0-5 0 16,3 0 0-16,3-3 29 0,0 0 3 0,2-11 0 0,-2 11 0 15,0-5-32-15,-3 0 0 0,3-6 0 0,-6 6 0 16,3-8 0-16,-3 10 0 0,0-7 0 0,-1 5 0 16,-2-1 0-16,0 6 0 0,-3-5 0 0,3 3 0 15,-3-1 0-15,0 6 0 0,0-1 0 0,0-2 0 16,0 3-48-16,3-3-12 0,-6 8-2 16</inkml:trace>
  <inkml:trace contextRef="#ctx0" brushRef="#br1" timeOffset="93435.25">23106 1701 1728 0,'0'0'153'0,"0"0"-122"0,0 0-31 0,0 0 0 0,0 0 31 0,0 0 0 16,0 0 0-16,0 0 0 0,0 0 41 0,0 0 9 15,-3 14 2-15,0-1 0 0,-3 5 27 0,-6 3 6 16,-6 11 0-16,0-5 1 0,-2 4-59 0,-1 9-12 16,-3 0-2-16,0 5-1 0,3-6-25 0,-3 6-5 15,4-2-1-15,-1-1 0 0,0 3-12 0,0 3 0 16,3-3 8-16,0-6-8 0,4 1 0 0,2-3 0 0,-3-3 0 15,6-2 0 1,0-5-23-16,3-9-7 0,0 3-2 0,3-7 0 16,3-1-31-16,0-3-6 0,0-2-2 0,0-8 0 15,0 0-85-15,9 0-18 0,0-5-3 0</inkml:trace>
  <inkml:trace contextRef="#ctx0" brushRef="#br1" timeOffset="93698.54">23109 1759 691 0,'-3'-5'61'0,"3"0"-49"0,0 5-12 0,0 0 0 15,3-3 306-15,0-2 58 0,-3 5 12 0,3-5 3 16,6 2-246-16,0-8-49 0,0 9-9 0,3-3-3 16,5-1-9-16,1 6-3 0,3-8 0 0,0 3 0 0,0 0-6 0,3 2-2 15,-4-2 0-15,1-3 0 0,0 3-22 0,3-3-5 16,-3 2-1-16,3 1 0 0,-4 2-24 0,4-2 0 15,0-3 0-15,0 8-11 0,-6-5 11 0,0 5 0 16,-4-5 0-16,1 10 0 16,-3-5 0-16,-3 5-12 0,-3-2 4 0,-3 7 0 15,-3-2-135-15,-6 0-26 0,-3 5-6 0,-6 6-1 0</inkml:trace>
  <inkml:trace contextRef="#ctx0" brushRef="#br1" timeOffset="93942.9">22624 2648 2350 0,'3'-7'52'0,"-3"7"10"0,0 0 2 0,0 0 3 0,3 0-54 0,3-6-13 0,0 6 0 0,0 0 0 15,-1 0 40-15,7 0 4 0,3 0 2 0,0 0 0 16,0 0-18-16,3-5-3 0,3 2-1 0,0 3 0 15,-4 0 7-15,4-5 1 0,3 5 0 0,0-8 0 16,0 3-32-16,0 0 0 0,5-1 0 0,1 4 0 16,0-6-28-16,-3 2-12 15,-7 1-3-15,4 2-737 0,-3-2-147 0</inkml:trace>
  <inkml:trace contextRef="#ctx0" brushRef="#br1" timeOffset="94554.77">23418 2458 1933 0,'0'0'85'0,"0"0"19"0,0 0-84 0,0 0-20 15,0 0 0-15,0 0 0 0,6-5 48 0,-3-3 4 16,0 2 2-16,3-1 0 0,-3 1-14 0,6-4-4 16,-3-1 0-16,3 6 0 0,-3-8-8 0,3 7-1 15,0-2-1-15,3-2 0 0,-6 2 10 0,0 0 1 0,0-5 1 0,0-1 0 16,0-4-26-16,-3 5-4 16,0-6-8-16,0 1 11 0,-3 2-3 0,-3 3-8 15,-3-3 12-15,3 2-4 0,-3 6 3 0,-3-5 0 16,-3 5 0-16,0 3 0 0,0 5 32 0,-3-5 6 0,0 10 2 15,0-5 0-15,0 5-24 0,1 3-5 0,-1-2-1 0,0 7 0 16,0 0-21-16,0 0 0 0,3 0 0 16,-3 6 0-16,3-3 0 0,3 2 0 0,1 1 0 15,-1 2 0-15,3 3 0 0,0-8 0 0,6 2 0 0,3 1 0 16,-3-3 0-16,6 0 0 0,3-3 0 0,2-5 0 16,-2-3 0-16,6 3 0 0,-3-8 0 0,3 0 0 15,0-8 0-15,0 3 0 0,3-3 0 0,0 2 0 16,-1-7 15-16,1 0-2 0,0 0 0 0,0 2 0 15,0 3-13-15,-3-5 0 0,0 5 8 0,-3-5-8 16,-4 8 0-16,-2-3 11 0,0 2-11 0,-3-2 10 16,-3 3 2-16,0 5 0 0,0 0 0 0,0 0 0 15,0 0-4-15,-6 5-8 0,-3-5 12 0,1 8-4 0,-1-2 1 0,3 2 0 16,-6-3 0-16,6 8 0 0,0 0-9 0,0 1 8 16,0-1-8-16,3 0 8 0,3 0-8 0,0 0 0 15,6 1 0-15,-3-6 0 0,3 2 0 16,0-2 0-16,6 0 0 0,0-3 0 0,-3 1-11 0,2-6-1 15,4 0 0-15,0 0 0 16,3 0-144-16,0-8-28 0,0 2-7 16,0-1-938-16</inkml:trace>
  <inkml:trace contextRef="#ctx0" brushRef="#br1" timeOffset="95210.17">23945 1826 2170 0,'0'0'96'0,"-3"-8"20"0,-3 5-92 0,3 0-24 0,3-2 0 0,0-3 0 15,0 3 54-15,3-3 6 0,0 3 2 0,3 5 0 16,0-8-16-16,3 2-3 0,6 1-1 0,0 2 0 16,0-2 5-16,3 5 1 0,3-5 0 0,-1 5 0 15,1-3-40-15,3 3-8 0,-3 0 0 0,-3 0 0 16,3 0 0-16,-4 0 0 0,-2 0 0 0,0 3 0 15,-3-3 0-15,0 0 0 0,0-3 0 0,-3 3 0 0,0 3 0 0,-3-3 11 16,0-3-11-16,3 3 10 0,-9 0-10 0,0 0 0 16,0 0-10-16,0 0 10 0,0 0 0 0,0 0 0 15,0 0 0-15,0 0 0 0,0 0 16 0,0 0-3 16,0 0-1-16,0 0 0 0,0 0 4 0,0 0 0 16,0 0 0-16,0 0 0 0,-3 8 12 0,0 0 4 15,0 3 0-15,0 2 0 0,3-5-32 0,-3 5 0 16,-3-2 0-16,3 5 0 0,-3 2 12 0,-3 1-3 15,3 2-1-15,0-3 0 0,0 9-8 0,-3-1 8 16,0-5-8-16,0 3 8 0,0 8-8 0,0-11 0 16,0 6-10-16,4-6 10 0,-4 3 0 0,0-3 0 0,0 3 0 15,3-3 0-15,0 3 0 0,0-3 0 16,0 5 0-16,3-7 0 0,-3-1 0 0,3 9 0 16,-3-6 0-16,3 0 0 0,0 3 0 0,0-3 0 15,-3 3 0-15,0-3 0 0,3-3 0 0,0 1 0 0,0 2 0 0,0-8 0 16,-3 6 0-16,3-3 0 0,3 0-8 0,-3-3 8 15,-3 8 0-15,3-8 0 0,3 0 0 0,0 1 0 16,0-1 0-16,0-2-12 0,-5-4 3 0,2 1 1 16,3-2 8-16,0-6 0 0,-3 8 0 0,3-8 0 15,-6 5 0-15,0-5 0 0,-3 5 0 0,3 3 0 16,-6-8 0-16,3 5 0 0,-3-5 0 0,3 0 0 16,-6 3 0-16,3-3 12 0,0 0-4 0,-2-3 0 15,-1 6 4-15,0-3 2 0,0-3 0 0,-3 3 0 0,3 0-4 16,-3-5-1-16,0 5 0 0,4 0 0 0,-4-5 19 15,3 5 3-15,-3-3 1 0,0 3 0 16,0 0-32-16,3-5 0 0,-3 5 0 0,1 0 0 0,5-5 0 16,3 5 0-16,-3 0 8 0,6 0-8 0,0 5 0 15,6-5 0-15,0 0 0 0,0 0 0 16,9 5-136-16,3-2-28 0,0 2-4 0</inkml:trace>
  <inkml:trace contextRef="#ctx0" brushRef="#br1" timeOffset="99060.23">990 4344 403 0,'0'0'36'0,"9"0"-36"0,3 0 0 0,-3 0 0 15,0 0 0-15,0-5-9 0,3 3-1 0,0 2 0 16,-4 0 10-16,4-3 0 0,0 0 10 0,3 3-10 15,-3 0 24-15,0-5 0 0,0 2-1 0,3 1 0 16,0-1 17-16,0 3 4 0,-1-5 1 0,4 2 0 16,-6 3-35-16,6 0-10 0,0 0 0 0,-3 0 0 15,3 0 12-15,2 0-3 0,-8 0 0 0,9 0 0 16,-3 0-9-16,3 0 0 0,-3 0 0 0,3-3 0 16,-10 3 0-16,7-2-12 0,-3 2 2 0,0 0 1 0,6-6 9 15,-9 6 0-15,6-2 8 0,-6-1-8 0,8 1 8 0,-8-1-8 16,6 3 8-16,-6-3-8 0,6 3 0 0,-3 0 0 15,3-5 0-15,0 5-8 0,-7-3 8 0,7 3 0 16,-6 0 0-16,6-2-8 0,-6 2 8 0,3 0 0 16,3 0 8-16,-6 0-8 0,3-3 0 0,5 3 0 15,-8 0 0-15,6 0-8 0,-6 0 8 0,0 0 0 16,6 0 0-16,-6 0 0 0,6-5 0 0,-6 2 0 16,5 3 0-16,-5-3 0 0,9 1 0 0,-3-3 0 0,3 2 0 15,0-2 8-15,-1-1-8 0,4 4 8 16,-3-4-8-16,6 1 8 0,3 0-8 0,-7 2 8 15,4-2-8-15,-3 2 8 0,6 1-8 0,-3-1 0 16,-4 3 0-16,4-8 0 0,-3 8 8 0,3-3 0 0,-3-2 0 16,2 2 0-16,4 3 7 0,-3-8 1 15,3 6 1-15,-3-1 0 0,-4 3-17 0,7-5 10 0,0 2-10 0,0 3 8 16,-1-2-8-16,1 2 0 0,0-3 0 0,-6 3 0 16,3 0 0-16,-10-5-9 0,4 2 9 0,0 0-13 15,3 1 13-15,-3-4 13 0,6 4-2 0,-4-1-1 16,4 0 10-16,3-2 3 0,-9 5 0 0,9-2 0 15,-1 2-7-15,-5 0-2 0,3-6 0 0,0 6 0 16,-4 0-14-16,1 0 0 0,0 0 8 0,3 0-8 16,0 0 0-16,-1 0 0 0,-2 0 8 0,6-5-8 15,-3 2 0-15,-3 3 0 0,2-2 0 0,1 2 0 16,-9 0 0-16,3 0 0 0,3 2 0 0,-3-2 0 16,5 0 0-16,-5 0 0 0,0 0 0 0,3 0 0 0,-3 0 0 15,0 0 0-15,-1 0 0 0,4 0 0 16,-3-2 9-16,0 2-9 0,3-3 8 0,-4 3-8 0,4 0 0 15,0 0 0-15,0 0 0 0,0 0 0 0,0-5 0 16,2 2 8-16,4 0-8 0,-3 1 0 0,3-1 0 16,-4 3 0-16,4 0 0 0,-6 0 0 0,3 0 0 0,3-3 8 15,-4 3-8-15,1 0 0 0,0 0 0 0,0 0 0 16,0-5 0-16,-1 5 0 0,7-2 0 0,-3 2 0 16,-3 0 0-16,2 0 0 0,7 0 0 0,-6 0 0 15,0 0 0-15,-4 0 0 0,4 0 0 0,0 0 0 16,0 0 0-16,-1 0 0 0,-2 0 0 0,3-3 0 0,0 3 0 0,0 0 0 15,2 0 0-15,-2 3 0 0,6-3 0 0,0 0 0 16,-13 2 0-16,4 3 0 0,3-5 0 0,-6 0 0 16,2 0 0-16,1 0 0 0,-3 0 0 0,3 0 0 15,3 0 0-15,-4 0 0 0,1 0 9 0,3 0-1 16,3 0-8-16,-1 0 0 0,1 0 0 0,3 0 0 16,0 3 0-16,-7-3 0 0,-5-3 0 0,0 3 0 15,0 0 0-15,0 0 0 0,2 0 0 16,1 0 0-16,3 0 0 0,0 0 0 0,-3-5 0 0,2 3 8 15,1 2-8-15,3 0 0 0,0 0 0 16,-4-3 8-16,1 3-8 0,-3-3 0 0,0 3 0 0,-4 0 8 16,1-5-8-16,-3 5 0 0,0-3 0 0,0 3 0 15,-3 0 0-15,0-2 0 0,2 2 0 0,-5-3 0 16,-3 3 0-16,0 0 0 0,3 0-11 0,0 0 11 16,-9 0 0-16,3 0 0 0,3 0 0 0,-6 0 10 0,0 0-10 15,-1 3 0-15,1-3-10 0,-6 0 10 0,0 0 0 0,0 0 0 16,0 0 0-16,0 0 0 0,3 5 10 0,-3-5 8 15,0 0 2-15,0 0 0 0,3 8-10 0,-3-8-2 16,0 0 0-16,0 0 0 0,0 0 4 0,0 0 0 16,0 0 0-16,0 0-343 15,3 10-68-15</inkml:trace>
  <inkml:trace contextRef="#ctx0" brushRef="#br1" timeOffset="103408.53">1832 3294 172 0,'0'0'16'0,"0"0"-16"0,-3 3 0 0,3-1 0 16,0-2 112-16,0 8 19 0,-5-2 4 0,5 2 1 16,-3-3-89-16,0-3-18 0,3-2-3 0,0 11-1 15,0-6 1-15,0 3 0 0,0-2 0 0,0 4 0 16,0 1-18-16,0-6-8 0,-6 6 8 0,6-1-8 16,0-2 13-16,-3 3-2 0,3 2-1 0,0-5 0 15,0 5 6-15,0 0 2 0,0 1 0 0,0-1 0 16,-6 5 2-16,6-7 0 0,-3-1 0 0,3 6 0 0,0-2 0 0,-6 1 0 15,3 4 0-15,0-6 0 0,3 6-20 16,0-3 0-16,-6-1 0 0,3 7 0 16,3-4 13-16,-6-2-1 0,0 3 0 0,6 2 0 15,0 3-3-15,0-11-1 16,-6 5 0-16,6 1 0 0,0 2-8 0,-3-8 8 0,3 3-8 0,0 0 8 16,-6 0 11-16,6 2 1 0,-3 1 1 0,3-3 0 0,0 0-30 15,-3 0-7-15,3-1 0 0,0 1-1 16,-6 3 27-16,6-3 6 0,-3 2 0 0,3 1 1 0,0 2-17 0,-6 3 0 15,6-6 0-15,0 3 0 16,-3-2 0-16,3-1 0 0,-6 4 0 0,3-4 0 0,3 3 0 16,-3-2-16-16,3-3 4 0,0 0 0 0,0 5 12 0,-6-3 0 15,3 1 0-15,3 2-9 0,-6-3 9 0,3 4 0 16,1 1 0-16,-4 1 0 0,6 3 0 0,-3-1 8 16,3 3-8-16,0-10 0 0,-6 2 0 0,3-5 0 15,-3 2 0-15,6 6 0 0,-3 3 0 16,0-6 8-16,3 3-8 0,0-3 0 0,-6-3 0 0,6-5 8 15,0 1-8-15,-3-1 0 16,3 3 0-16,-6 5 8 0,3 0-8 0,3-5 0 0,0 8 8 0,0 2-8 16,0 1 10-16,0 5-10 0,0-11 0 0,3 5 0 0,-6 3 0 15,3-2 0-15,0-3 0 0,-3-3 0 0,3 0 0 16,-6-5 0-16,6 0 0 0,0 5 0 0,-3-3 0 16,3 3 0-16,3-2 0 0,-3-3 0 15,0-3 0-15,0 3 0 0,0 5 20 0,0 0 2 0,-3 3 0 0,3-3 0 16,-6 6-8-16,3-9-2 0,3 1 0 0,0-1 0 15,0 1-4-15,0 2 0 0,-6-3-8 0,3 4 12 16,3-1-12-16,-3-3 9 0,3 4-9 0,0-4 8 16,-6 1-8-16,6-1 12 0,0 1-12 0,-3 4 12 0,3-1 0 15,0-1 1-15,-6 0 0 0,3 3 0 16,0 0 4-16,3-1 1 0,0 4 0 0,-6-1 0 0,6 1-3 16,-3-3-1-16,3-1 0 0,0-1 0 0,0-4-6 0,-6 1-8 15,6-4 11-15,-3 4-11 0,3-6 28 0,0 3-2 16,0-3 0-16,0 1 0 0,-5 4-39 0,5-5-8 15,0 0-2-15,0 3 0 0,0 0 23 0,0 3 0 16,5 2 0-16,-5-3 8 0,0 6-8 16,0-3 0-16,0 6 0 0,0-3 8 0,0 0-8 0,0-1 0 15,0 1 0-15,0-3 8 0,0 0-8 0,0-5 0 16,0-5 0-16,0 5 8 0,0 8-8 0,0-9 0 16,-5 1 0-16,5 0 0 0,0 0 0 0,0-3 0 15,0 1 0-15,-3-1 8 0,3 3 3 0,0 0 0 16,0 2 0-16,0 1 0 0,0-4-11 0,0 4-12 15,0 5 2-15,-3 0 1 0,3-1 9 0,0 1 0 16,0-3 0-16,-6-2 0 0,12-6 0 0,-6 3 0 0,0 3 0 16,0-1 0-16,0 1 0 0,0-1 0 0,0 1 0 0,3 4 0 15,-3-1 0-15,0 1 0 0,0-1 0 0,0-4 0 16,-3 1 8-16,-3-6-8 16,6 0 8-16,0 6-8 0,-3-4 8 0,3 7-8 0,0-1 8 0,0 0-8 15,3 5 8-15,-3 4-8 0,0-1 8 0,6-3-8 16,-6-5 0-16,0-2 0 0,0-6 0 0,0 6-12 15,0-4 21-15,0 1 4 0,0 0 1 0,0 0 0 16,0 0-6-16,0-3-8 0,3 3 11 0,-6 0-11 16,3 0 8-16,0 0-8 0,3 0 0 0,0 2 0 15,-3 3-11-15,0 0-9 0,0 1-1 0,-3 1-1 0,3 4 37 16,0-3 7-16,0-1 2 0,0-1 0 0,-3-4-24 16,3 1 8-16,0-3-8 0,0-6 0 15,0 3 0-15,-6 1 8 0,3 1-8 0,3 1 0 16,0-2 0-16,-6 1 0 0,3 1 0 0,0 0 0 0,3-3 0 0,0 6 0 15,-6 5 0-15,3 2 8 0,-3-2-8 0,6 5 0 16,-3 0 0-16,3-5 8 0,0-3-8 0,0 0 8 16,-6 1-8-16,6-4 8 0,0 1-8 0,-3-4 0 15,0 1 0-15,3 0 8 0,0 0-8 0,0-3 0 16,-6 3 0-16,6 0 8 0,0-3-8 0,0 1 0 16,0 7 0-16,-3-3 8 0,3 3 12 0,0 3 2 15,0 0 1-15,-6 2 0 0,3 4-35 0,0-4-8 0,3 3 0 16,-6-2-1-16,3-6 21 0,3 3 0 0,-6-1 0 15,6-4 0-15,-3-1 0 0,3 1 8 0,-6-1-8 16,3 1 8-16,3-3-8 0,-3-3 10 0,3 0-10 16,0 1 10-16,0-1 0 0,-6 8 0 0,6 0 0 15,-3 6 0-15,3-4-10 0,0 4 0 0,0-3 0 16,0 2 0-16,0-2 0 0,0 0 0 0,0 0 0 16,-6-6 0-16,6-2 0 0,-3-3 0 15,3 0 0-15,-2 6 0 0,2-1 32 0,0-2 5 0,0 0 1 0,0-3 0 16,0 3-26-16,0-2-12 0,0-4 10 0,0 3-10 15,0 1 16-15,0-1-4 0,-6 3 0 0,6 2 0 16,0 1-12-16,-3 2 0 0,3 3 0 0,0-1 0 16,0 1 8-16,0 0-8 0,0 3 11 0,0-9-11 15,0-2 12-15,-6-3-12 0,6 3 12 0,-3 0-12 0,3 8 10 16,-6-3-10-16,6-3 8 0,-3-2-8 0,3-5 8 16,-3 2-8-16,3 0 0 0,0 1 8 0,0 1-8 15,0 1-14-15,-6 0 3 0,6 3 1 0,0-1 10 16,-3 3 0-16,3 3 0 0,0-3 0 0,0 1 0 0,0-1 0 15,0 0 0-15,0 3 0 0,0 0 0 0,0-6 0 16,0-2 0-16,0 0 0 0,0-3 0 0,0 0 0 16,-6 0 0-16,6 3 0 0,0 3 0 0,0-1 0 15,0-4 0-15,-3-1 0 0,3 0 0 16,-3 0 0-16,3-2 0 0,0 2 0 0,0 0 0 0,0 6 0 16,0-1 0-16,-6 1 0 0,6 2 49 0,0 0 12 15,0 3 3-15,-3 0 0 0,3-3-64 0,0-2-24 16,0 2 0-16,0 0 1 0,0 0 23 0,0-2 0 15,0-4 8-15,-6-1-8 0,6-1 8 0,0-2-8 16,0 2 0-16,0 0 8 0,0 0-8 0,-3 3 0 0,3-3 0 0,0 3 8 16,0-3-8-16,0 3 0 0,0 3 0 0,0 2 8 15,0 0-8-15,0 3 0 0,0 5 0 0,0-2 0 16,0-4 0-16,0 1 0 0,0 3 0 0,0-9 0 16,3 3 0-16,-3-2 8 0,0-1-8 0,6-2 0 15,-6 0 0-15,0 0 0 0,0 0 8 0,0-3-8 16,0 0 0-16,0 1 0 0,0-1 0 0,0 0 0 15,0 0 0-15,0 0 12 0,0 1-12 0,0 2 12 16,0-1-12-16,0 1 0 0,0 3 0 0,0-1 0 16,-6 1 0-16,6 2-19 0,0 0 3 0,0 0 1 15,0-2 15-15,-3 2 0 0,3-2 0 0,0-1 0 16,0 1 10-16,0-4 2 0,0-1 0 0,0-1 0 16,0 3-12-16,0-3-17 0,0 0 4 0,-6 3 1 15,6 0 12-15,0-3 16 0,0 6-3 0,-3-6-1 0,3 3-12 16,0 2 0-16,0 1 0 0,0-3 0 0,0 2 0 0,0 1 0 15,3-1 0-15,-3 6 0 0,0-3 0 0,0 0-16 16,6-2 3-16,-6 0 1 0,0-4 12 0,3 1 0 16,-3 0 0-16,6 0 0 0,-6 0 0 0,0-3 0 15,0 3 0-15,3 0 0 0,3 0 11 0,-6 0 1 16,0 0 1-16,0-3 0 0,0 5-13 0,0-2 0 16,0 3 0-16,0 2 0 0,0-3 0 0,0 1 0 15,0 2 0-15,-6-2 0 0,6 2 0 0,0-3 0 0,0 3 0 0,6 1 0 16,-6-4 0-16,0 1 0 0,0 2 0 15,0 0 0-15,0 0 0 0,3-2 0 0,0-1 0 0,-3 1 0 16,6 2 0-16,-6-3 0 0,3 1 0 16,3-1 0-16,-6 1 0 0,3-1 0 0,-3 4 0 0,3-4 0 15,-3-2 0-15,6 0 0 0,-6 2 0 16,0-2 0-16,0 0 0 0,0 0 0 0,0 0 0 0,0 0 0 16,0-3 0-16,0 3 0 0,3 0 0 15,-3 2 0-15,0-4 0 0,0 4 0 0,6-2 0 0,-6 2 0 16,0-4 0-16,3 2 0 0,3 2 0 0,-6-2 0 15,0 0 0-15,2-3 0 0,-2 0 0 0,3 0 0 16,-3 1 0-16,0-1 0 0,6-2 0 0,-6 2 0 16,0 0 0-16,0 0 0 0,3-2 0 0,-3-1 0 15,0 1 0-15,0 2 0 0,6-2 0 0,-6 2 0 16,0-2 0-16,0 2 0 0,0-3 0 0,0 4 0 0,0-4 0 0,3 3 0 16,0 1 0-16,-3-1 0 0,6-3 0 15,-6 4 0-15,0-1 0 0,0 0 0 0,0-2 0 0,3-1 0 16,-3 1 0-16,0-3 0 0,0 2 0 15,0 1 0-15,0-3 0 0,-3 3 0 0,3-1 0 16,0-2 0-16,0 0 0 0,0 0 0 0,0 0 0 0,0 0 0 16,-6 2 0-16,6-2 0 0,-3 0 0 0,3 3 0 15,0-3 0-15,0 2 0 0,0 1 0 16,0 0 0-16,-3-4 0 0,3 4 0 0,0 0 0 0,0-1 0 16,0 1 0-16,0-1 0 0,0-2 0 0,0 3 0 15,0-3 0-15,3 2 0 0,-3-2 0 0,0-2 0 16,0-6 0-16,3 8 0 15,-3-8-27-15,0 5-8 0,0 3-1 0,0-8-659 0,0 0-131 16</inkml:trace>
  <inkml:trace contextRef="#ctx0" brushRef="#br1" timeOffset="106057.6">2193 3299 403 0,'0'0'36'0,"0"0"-36"0,0 0 0 0,0 0 0 0,0 0 188 0,0 0 32 16,0 0 5-16,0 3 2 0,-6 2-89 0,6-5-18 15,0 6-3-15,-3 2-1 0,-3-1-32 0,3 4-8 16,0-3 0-16,-3 5-1 0,3 0-24 0,-6 1-5 16,0 4-1-16,0-5 0 0,6 1-21 0,-3 4-5 15,0-5-1-15,-3 1 0 0,3 2-10 0,-3-1-8 16,3-1 9-16,0-6-9 0,3 5 8 0,-2-3-8 15,-1-2 0-15,6 0 9 0,0 0-9 0,0-8 12 16,0 0-12-16,0 0 12 16,0 0-142-16,0 0-28 0,6-2-6 0,-1-4 0 0</inkml:trace>
  <inkml:trace contextRef="#ctx0" brushRef="#br1" timeOffset="106441.62">2213 3231 1688 0,'0'0'37'0,"0"0"8"0,0 0 2 0,0 0 0 0,0 0-38 0,0 0-9 0,0-3 0 0,0 3 0 15,0 0 100-15,0-5 17 0,0-1 4 0,0 4 1 16,3 2-56-16,3-6-11 0,-6 1-3 0,6 2 0 16,0 3-22-16,3 0-5 0,-3 0-1 0,3-2 0 15,-3 2-2-15,3-3-1 0,3 3 0 0,-3 0 0 0,3-5-21 0,-3 5 0 16,0-3 0-16,2 3 0 0,-2-2 0 15,3-1 0-15,-3 3 0 0,0 0 0 0,3-5 0 0,-3 5 0 16,3 0 0-16,-3 0 8 16,-6 0-8-16,3 0 0 0,0 0 0 0,-6 0 0 0,0 0 11 15,6 5-3-15,3 0 0 0,-9 3 0 0,0-3-8 16,3 3-11-16,-3 6 3 0,0-6 0 0,-3 2 8 16,3 3 12-16,-9 1-2 0,3 1-1 15,0 1-9-15,0 0 0 0,3 3 0 0,-6-1 0 0,0-4 0 0,0 1 0 16,6-1 0-16,-9 1 0 0,6 1 8 0,-3-5-8 15,0 2 0-15,3 0 8 0,0 1-8 0,-2-1 8 16,2-8-8-16,0 8 8 0,3-5-8 0,-3-2-17 16,3-1 4-16,-3 3 1 15,3-3-201-15,0 3-40 0</inkml:trace>
  <inkml:trace contextRef="#ctx0" brushRef="#br1" timeOffset="106658.15">2154 3450 864 0,'-9'0'76'0,"6"0"-60"0,-3-5-16 0,6 5 0 16,-3 0 189-16,3 0 35 0,0 0 8 0,0 0 0 15,0 0-87-15,0 0-17 0,0 0-4 16,0 0-1-16,0 0-55 0,9 5-10 0,3-5-2 0,0 0-1 16,0 0-23-16,3 0-4 0,-1 0 0 0,1 0-1 15,6 0-15-15,-6 0-2 0,0-5-1 0,0 2 0 16,3 1-9-16,-3-1 12 0,-1-2-12 0,1 2 12 15,0-2-12-15,-3-1-14 0,0 1 3 0,0 2-722 16,3-2-145-16</inkml:trace>
  <inkml:trace contextRef="#ctx0" brushRef="#br1" timeOffset="106972.36">2660 3164 1422 0,'0'0'63'0,"0"0"13"0,0 0-61 0,0 0-15 16,0 0 0-16,0 0 0 0,0 0 135 0,0 0 24 16,0 0 5-16,0 0 0 0,0 0-75 0,0 0-15 15,0 0-3-15,0 8-1 0,0 3-4 0,0 2-1 16,-9-5 0-16,0 3 0 0,0 2-4 0,0-5-1 16,-3 5 0-16,3 6 0 0,3-6-28 0,-3 3-7 15,1 0-1-15,-1 5 0 0,0-3 0 0,6-4 0 16,-9 4 0-16,6-2 0 0,3 2-8 0,-3-7-1 15,3 2-1-15,0 0 0 0,0-2-14 0,3 0 0 0,3-3-12 0,0 0 12 16,0 2 0-16,3-5 0 0,-3 3 10 0,3-8-2 16,0 6 0-16,3-6 1 0,0 0 0 0,-6 0 0 15,-3 0-9-15,9 0-11 0,-1 0 3 0,1-6 0 16,0 6-155 0,3-8-30-16,-3 8-7 0,0-5-909 0</inkml:trace>
  <inkml:trace contextRef="#ctx0" brushRef="#br1" timeOffset="107435.76">2898 3162 576 0,'0'0'51'0,"0"0"-41"16,0 0-10-16,3-6 0 0,-3 6 206 0,6 0 39 0,-6 0 8 0,0 0 2 15,6-7-98-15,-6 7-19 0,0 0-4 0,0 0-1 16,0 0-37-16,0 0-8 0,0 0-2 0,0 0 0 16,0 0-19-16,-6 7-4 0,3 7-1 0,-3-6 0 15,3 2-2-15,0 3-1 0,-6 1 0 0,0 2 0 16,0 2-31-16,0 3-5 16,-3 3-2-16,1-3 0 0,-1 3 3 0,3-5 1 0,-6 4 0 0,3 1 0 15,3-11-16-15,3 6-9 0,0-3 10 0,3-3-10 16,-3 0 8-16,3-2-8 0,3-3 0 0,3 2 9 15,-3-10-9-15,6 8 0 0,-6-8 0 0,3 6 8 16,-3-6-21-16,9 0-5 0,0 2-1 0,0-2 0 16,-3 0-164-16,-6 0-33 15,6-2-6-15</inkml:trace>
  <inkml:trace contextRef="#ctx0" brushRef="#br1" timeOffset="107746.93">2731 3400 806 0,'0'0'36'0,"0"0"7"0,0 0-35 0,0 0-8 16,0 0 0-16,0 0 0 0,0 0 254 0,0 0 49 15,0 0 9-15,0 0 3 0,0 0-171 0,0 0-33 16,0 0-7-16,0 0-2 0,0 0-41 0,9-3-8 0,3 3-1 0,-3 0-1 16,-9 0-22-16,12-2-4 15,0 2-1-15,-3-3 0 0,0 3-14 0,3 0-10 0,-3 0 12 0,0 0-12 16,-1 0 9-16,1 0-9 0,-3-5 0 0,3 5 9 31,-3 0-162-31,0 0-33 0,9 5-6 0,-15-5-2 0</inkml:trace>
  <inkml:trace contextRef="#ctx0" brushRef="#br1" timeOffset="108262.48">2958 3426 1440 0,'-6'3'128'0,"6"-3"-103"0,0 0-25 0,0 0 0 0,-3 3 108 0,3-3 16 16,0 0 3-16,0 0 1 0,0 0-24 0,0 0-4 15,0 0 0-15,6 5-1 0,3-2-74 0,-1-3-14 16,-8 0-3-16,3-3-8 0,6-2 10 0,3 2-10 15,-3-2 8-15,3-1-8 0,-6-2 12 0,6 3-2 16,-9 0-1-16,3-3 0 0,0 3-9 0,0-1 0 16,-3 4 0-16,3-6 0 0,-6 3 0 0,0-3 0 15,0 8 0-15,0-6 8 0,0 1-8 0,-6 0 10 16,0 2-10-16,3-2 10 0,-3-1-10 0,6 6 0 16,0 0 9-16,-6 6-9 0,-3-6 8 0,3 0-8 15,-3 5 8-15,0-2-8 0,3 7 0 0,3-4 0 16,-6 2 0-16,6 5 0 0,-3-5 0 0,0 2 0 15,1 3 0-15,2 1 0 0,-3-1 0 0,6-5 0 0,-3 2 0 16,3 4 0-16,-3-6 0 0,3 5 0 16,6-8 0-16,0 3-8 0,-3-3 16 0,2 3 3 0,7-8 1 15,-3 0 0-15,3 0 8 0,0-5 1 0,0 2 1 16,3-2 0-16,-3 0-22 0,0 0-16 16,0 2 2-16,3-8 1 0,-1 9 13 0,-5-6 0 0,3 2 0 0,-3 1 0 15,-9 5 0-15,0 0 0 0,0 0 0 0,0 0 0 16,0 0 0-16,0 0 0 0,0 0 0 0,0 0 0 15,0 0 0-15,0 0 0 0,0 0 12 0,0 0-12 16,0 0 40-16,0 0 0 0,0 0 1 0,0 0 0 0,0 5-11 16,0 1-2-16,0-6-1 0,0 0 0 0,0 0-18 0,0 0-9 15,0 0 10-15,0 0-10 0,0 0 8 0,9 2-8 16,3-2 0-16,-3-2 9 0,-9 2-9 0,12 0 0 16,-3-6 9-16,0 6-9 0,0-5 0 0,0 2 9 15,-1-2-9-15,-8 5 0 16,12 0-36-16,-9-8-13 0,-3 8-3 15,0 0-1121-15</inkml:trace>
  <inkml:trace contextRef="#ctx0" brushRef="#br1" timeOffset="109050.34">2580 3881 1148 0,'0'0'51'16,"0"0"10"-16,0 0-49 0,0 0-12 0,0 0 0 0,0 0 0 16,0 0 120-16,0 0 20 0,0 0 5 0,0 0 1 15,0 0-61-15,0 0-12 0,0 0-2 0,0 0-1 0,0 0-24 0,0 0-5 16,0 0-1-16,0 0 0 0,8-5-7 0,-5 3-1 15,-3 2-1-15,6-3 0 0,6 0-8 0,-12-5-2 16,0 3 0-16,0 0 0 0,0-1-11 0,3 4-2 16,-3-6-8-16,6 3 12 0,-6-3-4 0,-6 2 0 15,6 1-8-15,0-3 12 0,0 3 4 0,0-3 0 16,0 3 0-16,-3-3 0 0,-3 2-16 0,0 6 0 16,0-8 8-16,3 6-8 0,-11 2 27 0,8 2 2 15,-3 1 1-15,-3 2 0 0,-3 1-30 0,3 2-20 16,0-1 4-16,0 4 0 0,3 2 16 0,-3 1 0 15,3-7 8-15,1 7-8 0,-1-1 21 0,6-2-1 16,-6 2-1-16,3 0 0 0,0 0-19 0,3-5 0 16,0 3 0-16,0-1 0 0,3 1 0 0,0-3 0 15,3-3 0-15,0 3 0 0,0-3 9 0,-3-5-9 16,0 0 0-16,6 3 9 0,3 0-9 0,0-3 12 0,0-3-12 16,-1 0 12-16,1 3-12 0,-3-8 12 0,9 3-12 0,-9 0 12 15,3 0-12-15,3-3 0 0,-3 0 9 0,0 0-9 16,-3 2 0-16,6-2 0 0,-3-2 0 0,-6 2 0 15,0 3 0-15,3-6 12 0,2 3-4 0,-5 0 0 16,3 3-8-16,-6-3 0 0,3 3 0 0,0 2 0 16,-3 3 0-16,0 0 0 0,0 0 0 0,0 0 0 15,0 0 0-15,0 0 0 0,0 0 0 0,0 0 0 0,-6 8 0 16,0-3 0-16,3 3 0 0,-2 5 0 0,2-7 9 0,-6 7 4 16,6-5 1-16,-3 2 0 0,3 1-5 0,-3 0-1 15,3-3 0-15,3 0 0 0,0 2 4 16,3-5 0-16,-3-5 0 0,6 8 0 0,-6-5-12 15,9 2 0-15,-6 1 0 0,6-6 0 0,-6 5 0 0,2-5 0 16,4-3 0-16,-3 1 0 16,-6 2-152-16,0 0-32 0</inkml:trace>
  <inkml:trace contextRef="#ctx0" brushRef="#br1" timeOffset="109464.15">2193 3733 1191 0,'12'-2'26'0,"-12"2"6"0,0-6 0 0,8 4 2 0,1-1-34 0,-3 0 0 0,3-2 0 0,-3 0 0 16,6 2 90-16,-3 3 11 0,-6-5 3 0,3 5 0 15,-6 0-30-15,0 0-6 0,0 0 0 0,12-5-1 16,-12 5-1-16,0 0 0 0,0 0 0 0,0 0 0 16,0 0-15-16,0 0-3 0,0 10-1 0,0-2 0 15,-6 3 1-15,0 2 0 0,0 3 0 0,3 2 0 16,-6-2-13-16,-3 8-3 0,3-5 0 0,0-1 0 16,0 3-11-16,-2 0-2 0,2 3-1 0,0-5 0 15,6 2-6-15,-9-3-2 0,3 4 0 0,0-4 0 0,3 1-10 0,3 2 0 16,0-5 0-16,-3-3 0 0,3 0 0 0,3-2 0 15,0-1 0-15,0-2 0 0,0-8 0 0,0 0 8 16,3 0-8-16,-3 0 8 16,0 0-35-16,9-5-7 0,0-3-2 0,-6-3 0 15,6 3-62-15,-3-5-13 0,0 0-2 0,0 0-1 16,3 0-74-16,-3-1-14 0,-6-4-3 0,6 5-1 0</inkml:trace>
  <inkml:trace contextRef="#ctx0" brushRef="#br1" timeOffset="109646.25">2279 3694 1422 0,'6'-14'63'0,"-6"14"13"0,0 0-61 0,3-5-15 16,3-3 0-16,-6 0 0 0,0 3 127 0,0 5 22 16,6-5 5-16,0 2 1 0,-3-5-62 0,3 3-12 15,-6 5-2-15,6-6-1 0,0 4-30 0,2-3-5 16,1 5-2-16,-3-6 0 0,3 6-18 0,0 0-4 16,-3 0-1-16,6-5 0 0,-3 5-5 0,-3 5-1 0,0-5 0 0,3 0 0 15,-3 6-12-15,3-6 0 0,-3 2 0 0,3 3 0 31,-9 1-48-31,6-4-16 0,0 9-4 0,-6-8-984 0</inkml:trace>
  <inkml:trace contextRef="#ctx0" brushRef="#br1" timeOffset="109875.6">2103 4141 1764 0,'0'0'39'0,"0"0"8"0,0 0 1 0,0 0 1 0,0 0-39 0,0 0-10 16,3 0 0-16,6 2 0 0,0-2 92 0,15-2 129 16,-9 2-108-16,-6-3-47 0,12 0-10 15,-1 3-1-15,-5-5-1 0,6 0-33 0,-3 2-6 16,0 3-2-16,3-8 0 0,-6 6-3 0,-1-1-1 16,-2 3 0-16,0-5 0 15,0 5-45-15,3 0-10 0,-6 5-2 0,-9-5-990 0</inkml:trace>
  <inkml:trace contextRef="#ctx0" brushRef="#br1" timeOffset="110457.23">2815 3646 2026 0,'0'0'44'0,"0"-8"10"0,0 3 2 0,6 5 1 0,-6-8-45 0,3 3-12 0,0-1 0 0,3-2 0 16,-6 3 66-16,3 5 11 0,2-5 3 0,-2 2 0 15,0 3-47-15,0 0-9 0,3 0-1 0,3 0-1 16,-3 3-2-16,0 2 0 0,0-5 0 0,3 0 0 16,0 0-6-16,3 5-2 0,-9-5 0 0,3 0 0 15,6 3-12-15,-3 2 0 0,-3-5 8 0,3 0-8 0,-3 0 0 0,2 6 0 16,-8-6 0-16,6 2 0 0,0-2 0 0,-6 0 0 15,0 0 0-15,0 0 0 0,0 5 14 0,0-5-3 16,0 6-1-16,0-1 0 0,-6 3 2 0,3-3 0 16,0 3 0-16,3-3 0 0,-8 3 15 0,-1-2 3 15,3 2 1-15,3-3 0 0,0 3-17 0,-6 0-3 16,3 2-1-16,0-4 0 0,6 7-1 0,-9-5 0 16,3 5 0-16,3 0 0 0,0 1-9 0,0-7 8 15,0 4-8-15,0 2 8 0,3 1-8 0,0-7 0 16,0 4 9-16,0 0-9 0,0-1 8 0,0-2-8 15,3 3 8-15,0 2-8 0,-3-8 0 0,3 6 0 16,3-1 0-16,0-4-8 0,-3 2 8 0,3 5 0 16,-6-8-9-16,6 3 9 0,0 0 0 0,-6 0 0 15,3 3 0-15,-3-6 0 0,6 0 0 0,-6 3 0 16,3-3 0-16,-3 3 0 0,0-8 10 0,0 3-10 16,-3 2 12-16,-3 1-12 0,3-1 10 0,3 3-10 0,0-8 8 0,-12 0-8 15,3 5 8-15,3-2-8 0,0 2 8 0,-3-5-8 16,0 3 10-16,-3-1-10 0,3-2 12 15,0 3-12-15,-3 2 0 0,4-5 0 0,-4 0 0 0,-3 0 0 16,3 0 0-16,0 0-16 0,0 0 5 0,3 0 1 16,-3-8 18-16,6 3 3 0,3 5 1 0,3-8 0 15,0 3-148-15,3-1-28 0,0-9-7 16,6 4-1-16</inkml:trace>
  <inkml:trace contextRef="#ctx0" brushRef="#br1" timeOffset="113782.67">4053 3085 288 0,'0'0'12'0,"0"0"4"0,0 0-16 0,0 0 0 16,0 0 0-16,0 0 0 0,0 0 121 0,0 0 22 15,0 0 4-15,0 0 1 0,0 0-75 0,0 0-14 16,0 0-3-16,0 0-1 0,0 0-25 0,0 0-5 16,0 0-1-16,0 0 0 0,0 0-4 0,0 0-2 0,0 0 0 15,0 0 0-15,0 0 1 0,0 0 0 0,0 0 0 0,0 0 0 16,0 0 10-16,0 0 3 0,0 0 0 0,0 0 0 15,0 5-1-15,0 3 0 0,-3-2 0 0,3 2 0 16,-3-3-5-16,3 3-1 0,0 0 0 0,0 2 0 16,-6 3-7-16,6-5-2 0,-3 6 0 0,3-1 0 15,-3 5 13-15,0-4 3 0,0 4 0 0,3-2 0 16,0 3-46-16,-3-1-9 0,3 1-1 0,0 2-1 16,0-3 25-16,0-2 0 0,-6 0 0 0,6 0 0 15,-3-6 0-15,3 4 0 0,-6 2 0 0,3-3 0 16,3 3 0-16,-3-3 0 0,0 0 0 0,-3 0 0 15,6 3 0-15,-6-3 0 0,3 3 0 0,0 6 8 16,-2-7-8-16,2 4 0 0,-3 5 0 0,6-6 8 16,-3 6-8-16,3 0 8 0,-6-6-8 0,6 1 8 15,-3 2 1-15,0-2 1 0,3 2 0 0,-3-3 0 0,3-4-2 0,0-1 0 16,-3 3 0-16,3-3 0 0,0 3-8 0,3-3 0 16,-3 0 0-16,0 0 0 0,-3 1 0 0,3 2 0 15,0-3 14-15,-3 3-4 0,3-3-10 0,-6 5-12 16,6 4 2-16,-3-4 1 0,3 3 9 0,-3 3 0 15,0 3 0-15,3-1 0 0,-3 0 10 0,3 1 4 16,-3-6 1-16,3 3 0 0,0-3-15 0,-6-2 0 16,6 2 0-16,-3 0-10 0,3-5-1 0,0 5 0 15,0-8 0-15,-6 6 0 0,6-1 20 0,0 3 4 0,0-2 1 0,0 2 0 16,-3 3-22-16,0 2-5 0,3 3-1 16,-3 1 0-16,3-4 14 0,-3 0 0 0,3-2 0 15,-3-3 0-15,3 1 13 0,-6-4 6 0,6 3 1 16,-3-5 0-16,0 8 19 0,0-3 4 0,-3-2 1 15,6-1 0-15,0 6-44 0,-6-3 0 0,3 6 0 16,3-1 0-16,0 3 0 0,-6 0 0 0,4 0 0 0,-1-2 8 16,3 2-8-16,-3-8 0 0,3 3 0 15,0-3 0-15,-3 0 0 0,3-2 0 0,0 2 0 0,-3-5 0 16,3-6 17-16,0 4 2 0,0 7 0 0,0 0 0 16,0-3-19-16,-6 4 10 0,6-1-10 0,0 5 8 15,0 1-8-15,0 2 0 0,0 11 0 0,0-11 0 16,-3 0 11-16,3-5-3 0,0-1-8 0,-3 1 12 15,0-8-12-15,3 5 0 0,-3 6 0 0,3 2 0 16,0-11 0-16,-3 1 0 0,3-1 0 0,0-2 0 0,0 3 0 0,-6-1 0 16,6 3 8-16,0 9-8 0,-3-4 0 0,3 0 0 15,0 1 8-15,0-3-8 0,0 0 0 0,-6-3 0 16,6 0 0-16,0-3 0 0,0 1 0 0,6-1 0 16,-12 4 0-16,6-1 0 0,0 0 0 0,0 0 0 15,0-5 8-15,0 2-8 0,0 6 0 16,0 0 0-16,0 3 0 0,-3-4 0 0,3 1 24 0,0 0 3 15,-3 2 0-15,3 9 0 0,0-6-27 0,-3 3 0 16,3-3 0-16,-3 3 0 0,3-6 0 0,0 0 0 16,0 1 0-16,-3-1 0 0,3 4-12 0,0-7-7 15,0 6-1-15,0 1-1 0,0-7 21 0,-6 4 0 16,6-1 0-16,0 3 8 0,-3-5 8 0,3 3 0 16,0 2 1-16,-3-3 0 0,3 3-17 0,0-5 0 15,-3-3 0-15,3 3 0 0,-3 0 0 0,0 2 0 0,3-4-13 16,0 1 5-16,0 4 8 0,0-3 0 0,0 2 0 15,-6 1 0-15,6 2 0 0,-3 0 0 0,3 0 0 16,0 0 0-16,0 0 8 16,-6-2-8-16,6-4 10 0,0 4-10 0,-3-3 0 0,3-6 0 15,-3 1 0-15,3-1 0 0,0 3 0 0,-3 0 0 0,3 1 0 0,0 1 0 16,-3 1 0-16,3 8 0 0,-3-3 0 0,3 0 0 16,0-2 0-16,0-1 0 0,-6 1 0 15,3-4 0-15,0-1 0 0,1-4 0 0,2 3 0 0,-3 0 0 16,0 1 0-16,3 1 0 0,-6 1 0 0,3 5 0 15,-3 6 0-15,3-1 0 0,0 6 0 0,0 0 0 16,0-9 0-16,0 1 0 0,-3-6 0 0,3 1 0 16,0-1 8-16,0 1-8 0,0-6 0 0,0 3 0 15,3-3 0-15,-6-2 0 0,6 4 0 0,-3 6 0 0,3 3 0 0,-6 0 0 16,6 5 0-16,-3-3 0 0,0-2 0 0,3-3 0 16,-6-2 0-16,6-1 0 0,-3-2 0 0,3 0 0 15,-6 0 0-15,6 2 0 0,-3-5 0 0,0 3 0 16,0 2 0-16,3 1 9 0,-3 2-9 0,3 5 0 15,-3 3 0-15,3-2 8 0,0-1-8 0,0-2 0 16,0-6 0-16,0 1 0 0,0-9 0 0,0 1 0 16,0-6-10-16,0 8 10 0,0 1 0 0,0 1 10 15,0 1 0-15,-6 0 0 0,6 2-10 0,-3 1 0 16,3 2 0-16,0 0 8 0,0 0-8 0,0 0 0 16,-6 3 9-16,6-5-9 0,0-4 0 0,-3-2 0 15,3-2 0-15,-2 2 0 0,2 6 0 0,0-6 0 16,-6-3 0-16,6 1 0 0,-3 2 0 0,3 3 8 15,-6 0-8-15,3 5 0 0,3-3-9 0,-3 6-7 16,0 0 0-16,3-3-1 0,-3-3 17 0,3 1 0 0,-3-1 0 16,3-2 0-16,0-5 0 0,0 2 0 0,0-3 0 15,0 1 0-15,0-6 48 0,0 3 12 0,0 0 4 0,0 2 0 16,0-2-52-16,0 5-12 0,0 0 0 16,0 1 0-16,0 4 0 0,0-2 0 0,0 2 0 0,0-2 0 15,0 0 0-15,0 0 0 0,0 0 0 0,-6-3 0 16,6-5 0-16,0-1 0 0,0 4 0 0,0-3 0 15,-3 2 0-15,3-2 0 0,0 0 0 0,0 0 0 16,0-3 0-16,-6 0 0 0,6-2 0 0,-3 2 0 0,0 1 0 16,3-1 0-16,0 3 0 0,-6 5 0 0,6 0 0 15,-3 3 0-15,3 0 0 0,0-1 0 16,-6 1 0-16,6 0 0 0,-6-3 0 0,3 3 0 0,6-5 0 16,-3-1 0-16,-3 1 0 0,0-1 0 15,3-2 0-15,-3 0 0 0,3 0 0 0,0-3 0 0,0 0 0 0,0 0 0 16,0-2 0-16,0 2 0 0,-6 0 0 0,6 1 0 15,0-1 0-15,-3 0 0 0,3 0 0 0,0 3 0 16,0 0 0-16,0 3 0 0,0-1 0 0,-6 3 0 16,3 0 0-16,0-2 0 0,3 2 0 0,0-2 0 15,3-1 0-15,-3 1 0 0,0-1 0 0,-3-2 0 16,3-3 0-16,0 3 0 0,0-3 0 0,0 3 0 16,0-2 0-16,-6 1 0 0,3 1 0 0,-3 0 0 15,6-3 0-15,-3 3 0 0,3 0 0 0,-3 3 0 16,3 2 0-16,0 0 0 0,3 3 34 0,-3 2 4 0,-3-2 1 15,6 11 0-15,0-4-39 0,-3-2 0 0,6 0 0 0,-6-5 0 16,0 0 8-16,3-3-8 0,3 3 8 16,-6-3-8-16,0 0 0 0,3-2 0 0,0-1 0 0,-3 4 0 15,0 1 12-15,6-4 0 0,-6 5 1 0,0-3 0 16,0 3-13-16,0 0 0 0,0-3 0 0,0 3-10 16,0-1 10-16,0 1 0 0,0 0 0 15,0 0 0-15,0-3 0 0,0 3 0 0,0-3 0 0,3 0 0 16,-3 0 0-16,0 3 0 0,0-3 12 0,0 3-4 15,6-3-8-15,-6 0 0 0,0 1-11 0,0 1 11 16,0-1 0-16,0-1 13 0,0-3-1 0,0 1 0 16,0-1-12-16,0 1 0 0,0 2 0 0,3-3 0 15,-6 1 19-15,3 2-3 0,3-2 0 0,0 2 0 0,-3-3-16 16,-3 4-17-16,3-1 3 0,0-3 1 0,3 1 22 16,0 2 5-16,-6 0 1 0,6-2 0 0,-3-1-15 15,3 1-16-15,-3-1 3 0,0 1 1 0,-3-3 20 0,3-1 4 16,0-1 0-16,0-1 1 0,0 0-13 0,-3 0 0 15,3 1 0-15,0-4 0 0,0 3-10 0,0-2-5 16,0 2-1-16,0-2 0 0,3 2 26 0,-3 0 5 16,3-2 1-16,-3-1 0 0,0 4-16 0,0-1-16 15,0-3 3-15,3 4 1 0,3-4 12 0,-6 1-9 16,3 2 9-16,3-2-8 0,-6 2 19 0,0-3 4 16,3 1 1-16,0 0 0 0,3-3-16 0,-6 0-16 15,3-3 3-15,-3 3 1 0,0-3 12 0,6 0-9 16,-6-5 9-16,0 0-8 0,0 0-8 0,0 0 0 15,0 0-1-15,0 0 0 16,0 0-154-16,0 0-30 0</inkml:trace>
  <inkml:trace contextRef="#ctx0" brushRef="#br1" timeOffset="116075.4">4452 3051 460 0,'0'0'20'0,"0"0"5"0,0 0-25 0,0 0 0 0,0 0 0 0,0 0 0 15,0 0 216-15,0 0 37 0,0 0 8 0,0 0 2 16,0 0-137-16,6 2-27 0,3 4-6 0,0-6-1 16,0 0-25-16,-1 0-6 0,1 0-1 0,3 0 0 15,-3-6-16-15,3 1-4 0,0 2-1 0,3-2 0 16,-3-3-9-16,3 3-2 0,0-3 0 0,-3-3 0 16,2 3-8-16,1 0-1 0,-6-2-1 0,3 2 0 15,0-5-4-15,0 2-1 0,0 3 0 0,-3-5 0 16,0 5 0-16,0-5 0 0,0 0 0 0,-1 2 0 15,-2 3 3-15,-3 0 0 0,3-2 0 0,-3 2 0 0,0 2 3 16,-3-2 1-16,-3-2 0 0,3 7 0 0,-3-2-10 0,3 5-2 16,-6-8 0-16,6 8 0 0,-6-3 0 0,-2 1 0 15,2 4 0-15,-3 4 0 0,-6-1 0 0,3 0-8 16,3 3 12-16,-3 0-4 0,0 3-8 0,-3 2 8 16,3 0-8-16,-3 0 8 0,-5 0-8 15,5 6 0-15,-6-6 9 0,6 3-9 0,-6 0 0 0,0 5 9 16,6-5-9-16,-2 3 0 0,2-1 0 0,3 1 0 15,-6-4 0-15,6 9 0 0,0-5 0 0,3-3 0 16,-3 2 0-16,3 1 0 0,0-1 0 0,1 3 0 16,-1-7 0-16,0-1 0 0,3 5 0 0,-3-4 0 15,6-6 0-15,-3 2 0 0,6-2 8 0,-9 5 2 0,6-7 0 16,3-6 0-16,0 0-10 0,0 0-11 0,0 0 3 0,0 0 0 16,0 0 27-16,0 0 5 0,0 0 2 15,0 0 0-15,0 0-13 0,0 0-2 16,3-6-1-16,0 1 0 0,-3-3-10 0,6 3 0 15,0-1 9-15,-3 4-9 0,3-6 0 0,3 3 0 0,-3-1 0 0,3 1 8 16,2 2-8-16,-8-7 0 0,9 2 0 0,-3 3 0 16,3 2 0-16,3-2 9 0,-6 5-9 0,3-8 0 15,0 8 0-15,0 0 0 0,0-6 0 0,2 6 0 16,-5 0 0-16,3 0 0 0,-3 0 0 0,0 0 0 16,-3 6 0-16,-6-6 0 0,0 0 0 0,6 2 0 0,3 4 0 15,-9-1 0-15,0 3 0 0,0-8 0 0,0 5 9 0,-6 0-9 16,-3 3 0-16,3-5 9 0,3 2-9 0,-3 1 0 15,-6 2 0-15,3-3 8 0,0 3-8 0,4-3 0 16,-7 3 0-16,3-3 8 0,0 1-8 0,3-4 0 16,-3 4 0-16,-3-1 0 0,9-3 0 0,-3 4 0 15,0-1 0-15,0-5 0 0,6 0 10 0,-3 5-10 16,3-5 12-16,0 0-12 0,0 0 0 0,0 0 0 16,-3 3 0-16,3-3 0 0,0 0 0 0,0 0 0 15,0 0 10-15,0 0-10 0,6 5 0 0,6-2 0 16,-6 0 8-16,3-1-8 0,6-2 0 0,-9 0 0 15,9 0 0-15,-9 0 8 0,8 0-8 0,-5 0 0 16,0-2 0-16,3 2 0 0,-6 0 0 0,3 0 0 16,0 0 0-16,0 0 0 15,-9 0-68-15,9 0-10 0,0 0-2 0,-3 0-708 16,3 0-141-16</inkml:trace>
  <inkml:trace contextRef="#ctx0" brushRef="#br1" timeOffset="116800.4">4776 3204 230 0,'0'0'10'0,"0"0"2"16,0 0-12-16,0 0 0 0,0 0 0 0,0 0 0 16,6-3 328-16,-6 3 64 0,0 0 12 0,0 0 2 15,0 0-242-15,0 0-49 0,0 0-10 0,0 0-1 16,0 8-27-16,-3 0-5 0,0 3 0 0,3-3-1 15,-6-3-13-15,0 3-2 0,0 3-1 0,0-3 0 16,0 5-1-16,-2-8 0 0,2 6 0 0,0-1 0 0,0-4-41 0,3 2-13 16,0-1 8-16,-3-1-8 0,6-6 11 0,-3 5-2 15,3-5 0-15,0 0 0 0,0 0-9 0,0 0 0 16,0 0 0-16,0 0 8 0,0 0 0 0,9 0-8 16,3 0 12-16,-6-5-4 0,3-1-8 0,-1 4 0 15,-2-3 0-15,0-3 0 0,3 2 0 0,0-2 0 16,0 3 0-16,0-3 0 0,0 3 0 0,3-3 0 15,-3 3 0-15,3-1 0 0,0-2 0 0,-3 3 0 16,-3 0 0-16,5 2 0 0,-8-2 0 0,3-3 0 16,6 8 0-16,-9 0 0 0,6-5 0 0,-3 5 0 15,-6 0 0-15,0 0 0 0,0 0 0 0,0 0 0 16,0 0 0-16,6 5 0 0,-6 3 0 0,0-3 0 16,-3 0 0-16,0 3 0 0,-3-2 0 0,3 2 0 15,-3 0 0-15,3 2 0 0,-6-2 0 0,6 0 8 16,-3 3-8-16,3-3 8 0,-2-3 7 0,2 3 1 0,0-3 0 15,3-5 0-15,0 0-16 0,0 0-10 0,0 0 2 0,0 0 0 16,0 0 19-16,6 0 4 0,2 0 1 0,1-5 0 16,0-3 0-16,3 3 0 0,0-3 0 0,0 2 0 15,-3-4-25-15,3 2-5 0,0 2-1 0,3-1 0 16,-3 1 15-16,2-2 0 0,-5 3 0 0,3 2 0 16,-3-5 0-16,3 3 0 0,-9 0 0 0,6 0 0 15,-3 2 0-15,-6 3 0 0,12-5 0 0,-12 5 0 16,0 0 0-16,0 0 0 0,3 0 0 0,-3 0 0 15,0 0 0-15,0 0 0 0,0 0 0 0,9 0-9 0,-9 0 9 16,9 5 0-16,-9-5 0 0,0 8 0 0,0-3 0 16,0 3 0-16,0 3 0 0,0-3 0 15,-6 5 0-15,3-8 0 0,0 3 8 0,-3 5-8 16,3-7 13-16,3 2-1 0,-6-1-1 0,0 4 0 0,3-3 0 16,3 0 0-16,-3-3 0 0,0 1 0 0,3-6-11 0,0 0 10 15,0 5-10-15,0-5 10 0,0 0-10 0,0 0 0 16,0 0 0-16,0 0 0 0,9 8 0 0,3-6 0 15,-6-2 8-15,3-2-8 16,-3 2-58-16,6-8-14 0,-3 3-2 0,-1-3-1187 0</inkml:trace>
  <inkml:trace contextRef="#ctx0" brushRef="#br1" timeOffset="118300.24">4535 3606 691 0,'0'0'61'0,"0"0"-49"16,0 0-12-16,0 0 0 0,0 0 203 15,0 0 37-15,-6 8 8 0,0-2 2 0,-3 7-121 16,0 0-24-16,0 0-5 0,-2 3 0 0,2 0-36 0,0 5-8 16,-3-2 0-16,3-1-1 15,-3 3-25-15,3 6-5 0,-3-9-1 0,3 9 0 0,6-9-12 0,-9 3-4 16,9-2 0-16,-3-3 0 0,3 0 0 0,0-6-8 15,0 4 12-15,3-4-4 0,-6-5-8 0,6-5-11 16,0 0 3-16,0 0 0 16,9 3-143-16,-6-3-28 0,0-5-5 0</inkml:trace>
  <inkml:trace contextRef="#ctx0" brushRef="#br1" timeOffset="118538.15">4562 3590 1339 0,'0'0'59'0,"0"0"13"0,0 0-58 0,0 0-14 0,0 0 0 0,0 0 0 16,0 0 147-16,0 0 26 0,0 0 6 0,0 0 1 16,0 0-80-16,0 0-15 0,0 0-3 0,0 0-1 15,12-2-26-15,-3 2-6 0,3-6-1 0,3 1 0 16,-1 3-4-16,-2-6-2 16,0 2 0-16,3-2 0 0,3 3-18 0,-3-3-4 0,0 3-1 0,0 0 0 15,0-1-7-15,-1 4-2 0,1-4 0 0,-3 1 0 16,3 2-10-16,-9 3 0 0,3 0 0 0,-3 0 0 15,-6 0 0-15,9 3 0 0,-9 2 0 0,0 3 0 16,-6 3-200-16,3-3-44 0</inkml:trace>
  <inkml:trace contextRef="#ctx0" brushRef="#br1" timeOffset="118787.96">4392 4016 460 0,'0'0'20'0,"0"0"5"0,0 0-25 0,0 0 0 16,0 0 0-16,0 0 0 0,0 0 353 0,0 0 66 15,0 0 13-15,0 0 2 0,0 0-273 0,0 0-54 16,9 8-11-16,-6-8-3 0,-3 0-21 0,0 0-4 16,6 0 0-16,0 0-1 0,3 0-23 0,-3 0-5 15,6 0-1-15,0 0 0 0,0-8-38 0,3 6 0 16,-1-1 0-16,1-2 0 0,0 0 8 0,3 2-8 15,-6-2 8-15,6-1-8 16,-9 4-40-16,6-4-12 0,-3 1-2 0,2 2-1114 0</inkml:trace>
  <inkml:trace contextRef="#ctx0" brushRef="#br1" timeOffset="119230.01">4797 3844 576 0,'0'0'51'0,"0"0"-41"0,0 0-10 0,0 0 0 16,0 0 271-16,-6 0 52 0,6 0 10 0,0 0 3 0,0 0-182 16,0 0-36-16,0 0-7 0,0 0-2 15,0 0-57-15,6-2-11 0,-3-9-2 0,3 3-1 0,3 0-5 0,3 3-1 16,-6-3 0-16,3-3 0 0,0 4-3 0,0-7-1 15,-3 6 0-15,5-5 0 0,-5 0-12 0,3 8-4 16,3-9 0-16,3 9 0 0,-3-8 0 0,0 0-1 16,0 2 0-16,0-2 0 0,3 2-11 0,-3-2 0 15,-1 2 9-15,-2 4-9 0,0-4 0 0,-3 3 8 16,3 3-8-16,-9 5 0 0,6-6 0 0,-6 6 0 16,0 0 0-16,0 0 8 0,0 0 12 0,0 0 2 15,-3 6 1-15,0 4 0 0,-3-2-9 16,3 3-2-16,-9 2 0 0,3 3 0 0,1-3-3 0,-4 6-1 15,3-6 0-15,-6 5 0 0,3-2-8 0,0 3 0 16,0-1 0-16,0-2 0 0,3 3 0 0,3-3 0 16,3-3 0-16,-6-3 0 0,6 1 0 0,3 2 0 15,0-10 0-15,0-3 0 0,0 0 0 0,6 10-17 16,-6-10 4-16,9 0 1 16,0 3-221-16,3-6-44 0</inkml:trace>
  <inkml:trace contextRef="#ctx0" brushRef="#br1" timeOffset="119785.5">5270 3704 230 0,'0'0'20'0,"0"0"-20"0,0 0 0 0,0 0 0 0,-3 0 358 0,3 0 67 15,0 0 14-15,0 0 2 0,0 0-299 0,0 0-60 16,0 0-12-16,0 0-2 0,6 0-28 0,0-5-6 15,3 0-1-15,-3-1 0 0,3 4-9 0,-3-6-3 16,3 2 0-16,-3-2 0 0,-3 3-10 0,3-3-3 16,-3 3 0-16,3-3 0 0,-3 3 7 0,6-3 1 15,-9 3 0-15,0-1 0 0,0 1 19 0,0 2 4 16,3-2 1-16,-6-3 0 0,3 3-23 0,0-3-4 16,0 3-1-16,-6-3 0 0,3 2 0 0,-3 6-1 15,-6-8 0-15,3 8 0 0,0 0-2 0,3-2 0 16,-12 4 0-16,3 1 0 0,0 5-1 0,1-3 0 15,-4 3 0-15,0 3 0 0,3 2 4 0,0 6 0 16,-3-6 0-16,0 3 0 0,4-1 0 0,-1 7 0 0,-6-4 0 0,6 1 0 16,0 2-4-16,6-3 0 0,-6 4 0 0,9-4 0 15,-6 1-8-15,6-4 8 0,3 4-8 0,3-6 8 16,3-5-8-16,3 3 0 0,0-3 0 0,3 0 0 16,-9-8 0-16,12 2 0 0,3-2 0 0,6 0 0 15,-12-2 0-15,9-1 0 0,-6-2 0 0,2-6 0 16,4 3 8-16,-6 0-8 0,6-5 12 0,3 2-4 15,-6-2-8-15,0-3 0 0,0 3 0 16,-1-5 0-16,1 4 0 0,0 1 0 0,-3 0 0 0,-6-6 0 16,3 6 0-16,-3 0 0 0,0 0 0 0,-3-1 0 15,3-4 12-15,-6 2-4 0,3 3 0 0,-3-3 0 16,0 0-8-16,-3 3 0 0,0 2 0 0,0 3 0 16,0-2 0-16,-3 2 0 0,-3 2 0 0,0 4 0 0,-3 4 8 15,0 1 0-15,-3 0 0 0,3 2 0 0,-2 3-8 16,-1 3-11-16,3-1 3 0,0 1 0 15,3 2-87-15,0 0-17 0,3-5-3 16,0 3-1021-16</inkml:trace>
  <inkml:trace contextRef="#ctx0" brushRef="#br1" timeOffset="120342.6">5604 3659 1796 0,'0'0'80'0,"0"0"16"0,0 0-77 0,0 0-19 0,0 0 0 0,0 0 0 16,0 0 28-16,0 0 1 16,0 0 1-16,0 0 0 0,0 0 13 0,0 0 2 0,0-8 1 0,3 3 0 15,3-3-30-15,-3 3-7 0,0-3-1 0,0 3 0 16,3-6-8-16,-3 3 0 0,0 0 0 0,-3 3 8 15,2-6 28-15,1 3 4 0,-6 0 2 0,3 0 0 16,0 3-24-16,0-6-5 0,-2 9-1 0,-1-6 0 16,0 5 7-16,-9 3 1 0,6-2 0 0,-3 4 0 15,0 4 16-15,-6-1 3 0,3 3 1 0,-3 2 0 16,-6 4-13-16,0-1-3 0,1 3 0 0,-4 2 0 16,3 3 7-16,-3-2 1 0,3-1 0 0,1 1 0 15,5 2-20-15,6-2-4 0,-9 2-8 0,9 0 12 16,0 3-12-16,3-6 11 0,3 1-11 0,-3 2 10 15,6-8-2-15,3 3 0 0,3 0 0 0,0-8 0 0,3 0-8 16,3-3 0-16,3 0 0 0,6-5 0 16,-4 0 0-16,4 0 0 0,0-8 10 0,0 3-10 0,3-5 0 0,-3 2 0 15,-1-6 0-15,-2 1 0 0,0-8 13 0,3 5-4 16,-6-5-1-16,0 2 0 0,0 1-8 0,-1 2 0 16,-5-5 0-16,0 5 0 0,0 0 0 0,0 0 0 15,-3 0 0-15,-6 3 0 0,0-5 0 0,0 4 0 16,0 1 0-16,0 0 0 0,-9 0 0 0,3 2 0 15,0 3 0-15,0 0 0 0,-6 3 0 0,4 2 0 16,-1 3 0-16,-3 3 0 0,0 2 28 0,-3-2 3 16,3 8 1-16,-3-6 0 15,-6 3-52-15,6 5-9 0,1-5-3 0,-1 3 0 0,3 2 9 0,3 0 2 16,0-5 0-16,3 2-806 0,6-2-161 16</inkml:trace>
  <inkml:trace contextRef="#ctx0" brushRef="#br1" timeOffset="120837.4">5851 3675 1875 0,'0'0'83'0,"0"0"17"0,0 0-80 0,0 0-20 15,0 0 0-15,3-3 0 0,0-5 38 0,0 3 3 16,6-3 1-16,-3 3 0 0,0-6-10 0,0 3-1 15,2 1-1-15,1 1 0 0,-3-2-20 0,0-2-10 16,0 2 10-16,3 0-10 0,-6 3 0 0,0-3 0 16,0 2 0-16,-3-4-10 0,0 2 35 0,-3 2 7 15,0-1 2-15,0 1 0 0,-3 4-10 0,0-4-1 16,-6 6-1-16,0 0 0 0,-2 6 13 0,-7-1 2 16,0 3 1-16,0 5 0 0,-3 3-2 0,3 0 0 15,-5 5 0-15,8-2 0 0,-9 2-2 0,6 2-1 16,3 1 0-16,0 0 0 0,4 0-18 15,2 2-4-15,0-4-1 0,6 4 0 0,0-7-10 0,3-4 0 16,3 1 0-16,3-2 8 0,0-4-8 0,6 1 0 16,0-6 0-16,3-2 0 0,2-1 8 0,1-2-8 15,0-2 12-15,6-1-4 0,0-2-8 0,0-9 0 16,-3 4 0-16,2-1 0 0,1-2 0 0,-3-3 0 16,0 3 0-16,0-3 0 0,0 0 0 0,-3 0 0 0,-1 3 0 15,-2-5 0-15,0 2 0 0,0 5 0 0,-6-7 0 0,3 2 0 16,-3 0 0-16,0 0 0 0,-3 3 0 0,3 0 0 15,-3-1 0-15,-3 1 0 0,-3 0 0 0,3 2 0 16,-6 3 0-16,0 0 0 0,0 3 0 0,-3 5 0 16,0-5 8-16,-6 5-8 0,0 5 0 0,-2-5 8 15,2 5-25-15,0 3-6 0,0-5-1 0,6 8-792 16,-3-9-160-16</inkml:trace>
  <inkml:trace contextRef="#ctx0" brushRef="#br1" timeOffset="121739.85">6128 3620 1555 0,'0'0'138'0,"0"0"-110"16,0 0-28-16,6-6 0 0,3 6 58 0,-4-5 6 15,-2 2 2-15,3-2 0 0,0 5-30 0,0-5-5 0,3-1-2 0,-3 4 0 16,0 2-20-16,3-8-9 0,-3 3 8 16,0 5-8-16,0-8 29 0,0 2 1 0,0 6 0 0,0-8 0 15,-3 3-22-15,0 0-8 16,-3-1 0-16,3 4 0 0,-6-6 30 0,0 5 0 16,0 1 0-16,0-4 0 0,0 6 16 0,-3-5 3 0,-3 2 1 15,0 3 0-15,3 0-30 0,-3 0-5 0,-3 8-2 0,0-2 0 16,-3-1 15-16,4 3 4 0,-4 5 0 15,-3 0 0-15,0 1-19 0,0 4-3 16,0 3-1-16,0-2 0 0,0-1 1 0,1 3 0 0,-1 1 0 0,3 1 0 16,-3 4 9-16,6-9 1 0,0 6 1 0,3 0 0 15,0-5-21-15,3-4-8 0,3-1 0 0,3-1 0 16,0-3 16-16,3 4 3 0,3-9 1 0,-6-5 0 16,9 3-12-16,0-1 0 0,3-2 9 0,-3 0-9 15,3-5 20-15,0 5-1 0,0-5 0 0,0-6 0 16,0 3-19-16,-1 0 0 0,4 0 0 0,-6 3 0 15,-3-6-21-15,3 9-8 0,3-9-2 16,-3 9 0-16,-6-4 23 0,-3 6 8 0,0 0 0 0,6 6-9 0,-6-6 9 16,0 0 0-16,3 2 0 0,0 9 0 0,-3-6 0 0,0 6 0 15,-3-1 0-15,0-4 0 0,0 4 0 0,0 1 0 16,0-6 0-16,0 3 0 0,3 0 28 16,0-8 4-16,-3 5 0 0,3-5 1 0,0 0-33 0,0 0 0 15,0 0 0-15,0 0 0 0,0 0 0 0,6 5 0 16,0-5 0-16,3 0 0 0,-3-5 9 0,0 2-1 15,3-2-8-15,0 0 12 0,3 0-12 0,-3-3-8 16,-1 2 8-16,1-2-13 16,0 1-15-16,0 1-2 0,0-4-1 0,0 2 0 0,0 0 10 0,-3 2 1 15,0 4 1-15,0-3 0 0,0 5 19 0,-3 0 0 16,-3 0 0-16,0 0 0 0,0 0 0 0,3 2-10 0,-3-2 10 0,0 11-8 16,0-6 8-16,-3 3 0 0,3-3 8 15,-3 6-8-15,0-1 12 0,0-4-3 0,3 2 0 0,0-3 0 16,-3 3 1-16,3-3 0 0,0-5 0 0,0 8 0 15,0-8-10-15,3 5 0 0,0 1 0 0,-3-6 0 16,6 8 0-16,-6-8 0 0,3 0 0 0,6 0 0 16,-3 0 0-16,0 0 0 0,0-6 0 0,-3 4 0 15,5-4 0-15,1 1 10 0,0 0-1 0,0-3 0 16,0 0-9-16,3 3 0 0,-3-6 0 0,0 3 0 16,0 0 0-16,0-2 0 0,-3 2-12 15,3 2 12-15,-3 4-11 0,-6 2 11 0,0 0-8 0,0 0 8 16,0 0 0-16,0 0-10 0,0 0 10 0,0 0 0 0,0 0 0 15,-3 2 0-15,0 9 0 0,0-6 0 0,-3 6 0 16,0-1 14-16,6 4-2 0,-9-6-1 16,6 2 13-16,0-2 2 0,0-3 1 0,0 3 0 0,3-2-27 0,0-6-17 15,0 0 2-15,0 0 1 0,0 0 14 0,0 0 0 16,9 5 0-16,3-5 0 16,-3 0-44-16,0-5-7 0,3 5-1 0,-3-8-707 15,2 2-141-15</inkml:trace>
  <inkml:trace contextRef="#ctx0" brushRef="#br1" timeOffset="122285.03">6521 3493 2257 0,'0'0'100'0,"0"0"20"0,0 0-96 0,-6 0-24 0,3-3 0 0,3 3 0 15,-3 0 75-15,3 0 9 0,0 0 3 0,0 0 0 16,0 0-32-16,0 0-7 0,0 0 0 0,0 0-1 15,6 0-35-15,5 3-12 0,-2-3 0 0,0 2 9 16,3-2-9-16,0 0 0 0,0 0 9 0,3 0-9 16,-3 0 0-16,0 0 0 0,0 0 0 0,-3 3 0 15,0-3 0-15,-1 0 0 0,1 5 0 0,0-5 0 16,-6 0 0-16,3 5 0 0,-6-5 0 0,0 0 0 16,0 0 0-16,0 0 0 0,0 0 0 0,-3 8 0 15,0-2 8-15,0 2 0 0,-3-1 0 0,3 4 0 16,-3-6-8-16,-3 6 0 0,1 0 0 0,2 2 0 0,0 0 0 15,0 0 16-15,-3 0-3 0,0 1 0 0,6 4 17 0,-3-5 3 16,-3 1 1-16,6-1 0 0,0 5-34 0,-3-4 0 16,3-1 0-16,0 3 0 0,0 0 10 0,3-3-10 15,0 0 8-15,0 0-8 0,-3 1 0 0,6-1 0 16,-3-5 0-16,3 2 0 0,0 4 0 0,-3-7 8 16,3 1-8-16,0 3 8 0,0-3-8 0,0 2 0 15,0-2 0-15,-3 6 0 0,3-9 0 0,-3 3 0 16,-3 5 0-16,3-8 0 0,0 3 0 0,0-2 0 15,0 2 0-15,-3 0 0 0,0 2 0 0,0-7 0 16,0 7 0-16,0-4 0 0,-3 2 0 0,3-6 0 16,-3 3 0-16,0 1 0 0,0-4 0 0,0 4 0 15,0-1 0-15,-3-5 0 0,-2 0 8 0,5 3-8 16,-9-3 8-16,6 0-8 0,-3 0 0 0,-3 0 8 16,3 0-8-16,-3 2 0 0,0-2 10 0,0 3-10 15,4 2 12-15,-1-5-12 0,0 0 0 0,3 6 0 0,3-6 0 0,0 2 0 16,0 3 0-16,6-5 0 0,0 0 0 0,0 0 0 31,0 0-60-31,0 0-5 0,12-5-2 0,-3 3-1202 0</inkml:trace>
  <inkml:trace contextRef="#ctx0" brushRef="#br1" timeOffset="123200.39">1124 3503 1443 0,'-3'8'64'0,"0"-3"13"0,-6 6-61 0,3-1-16 0,-3 6 0 0,3 0 0 16,-12 8 49-16,7 3 7 0,-7-6 2 0,6 10 0 15,-9 1 10-15,3-5 3 0,-3 4 0 0,3 4 0 0,3-9-34 16,-2 1-6-16,-1-1-2 0,3-2 0 16,-3 2-13-16,6-7-4 0,3 2 0 0,0-8 0 15,6 3-22-15,-3 0-5 0,12-11-1 0</inkml:trace>
  <inkml:trace contextRef="#ctx0" brushRef="#br1" timeOffset="123442.9">1392 3479 1209 0,'0'0'108'0,"0"0"-87"16,0 11-21-16,-6-6 0 0,-3 3 192 0,6 5 33 16,-9-2 7-16,3 10 2 0,-3-5-114 0,-3 8-24 0,1-6-4 0,-1 9 0 15,0-1-40-15,3 1-8 0,-3 4-2 0,0-4 0 16,-3 2-21-16,6 0-4 0,-6 0-1 0,7 0 0 15,2-5-6-15,-3 0-2 16,-3 0 0-16,9-3 0 0,-3-3-20 0,9-2-4 0,-9-2 0 0,9-1-1 31,0-3-168-31,-3-4-34 0,3-6-6 0,0 0-684 0</inkml:trace>
  <inkml:trace contextRef="#ctx0" brushRef="#br1" timeOffset="123724.54">755 3707 1555 0,'0'0'68'0,"0"0"16"0,0 0-68 0,0 0-16 15,0 0 0-15,0 0 0 0,0 0 122 0,0 0 21 16,0 0 4-16,0 0 1 0,0 0-54 0,0-3-10 16,3-2-3-16,6 5 0 0,0-8-25 0,12 5-6 15,-1 1-1-15,1 2 0 0,9-8-13 0,0 5-4 16,-6 0 0-16,5-2 0 0,7 0-8 0,-6 2-3 15,3-7 0-15,-1 7 0 0,4-8-7 0,-3 9-2 16,0-9 0-16,2 9 0 0,-2-4-12 0,0-2 0 16,-3 8 0-16,-4-5 0 0,1 5 9 0,-3 0-9 15,0-5 8-15,-6 5-8 0,2 5 0 0,-11-5-16 16,3 0 3-16,-3 5 0 16,0-5-140-16,-3 8-28 0,-6-8-6 0,0 0-1 0</inkml:trace>
  <inkml:trace contextRef="#ctx0" brushRef="#br1" timeOffset="123936.89">764 3971 1785 0,'0'0'159'0,"0"0"-127"0,0 0-32 0,0 0 0 16,0 0 84-16,0 0 10 0,3-5 2 0,6 0 1 15,9 2-2-15,-6-2-1 0,8 0 0 0,4-1 0 16,6 4-14-16,0-6-4 0,-1 2 0 0,1-2 0 15,0 3-52-15,-6 0-10 0,3 0-2 0,2 2-1 16,-5-2-11-16,6 5 0 0,-3 0 0 0,3-6 0 16,-1 6 0-16,-5 6 0 0,3-6 0 0,-6 5-823 15,5-2-167-15</inkml:trace>
  <inkml:trace contextRef="#ctx0" brushRef="#br1" timeOffset="125859.45">758 4919 1566 0,'0'0'34'0,"0"0"7"0,0 0 2 0,0 0 1 0,0 0-35 0,0 0-9 16,0 0 0-16,0 0 0 0,9 0 42 0,0-6 6 16,-6 4 2-16,6-1 0 0,0 0-4 0,-6-2-1 15,6 0 0-15,-1 2 0 0,1-7-4 0,0 2-1 16,3 0 0-16,0 0 0 0,-3-3-12 0,3 3-2 15,6-2-1-15,-6 2 0 0,0-6-7 0,2 1-2 16,-2-3 0-16,-3 3 0 0,3-3-3 0,-3 3-1 16,3 0 0-16,0-8 0 0,-3 5 0 0,0 0 0 15,0 3 0-15,3-3 0 0,-3 3-12 0,0 2 8 0,-1-2-8 16,-5 7 0-16,0-4 15 0,3 5-3 0,-3-1-1 0,3 4 0 16,-6 2-3-16,3-3-8 0,-3 3 12 0,0 0-4 15,0 0 7-15,0 0 1 0,0 0 0 0,3 5 0 16,-3 6 0-16,0-1 1 0,0-2 0 0,-3 3 0 15,3 2-7-15,-3 3-2 0,-3-3 0 0,3 3 0 16,-3 5-8-16,3-5 8 0,0 3-8 0,-5-1 8 16,2-2 1-16,3 5 0 0,-6 0 0 0,6-5 0 15,-6 3-9-15,9-3 8 0,-9 2-8 0,9-2 8 0,-3 3-8 0,-3 2 12 16,3-8-12-16,3 3 12 16,0 2-61-16,0-2-12 15,0-2-3-15,-6-1-1024 0</inkml:trace>
  <inkml:trace contextRef="#ctx0" brushRef="#br1" timeOffset="126492.95">806 5395 1216 0,'0'0'54'0,"0"0"11"0,0 0-52 0,0 0-13 0,-6 0 0 0,3-8 0 15,3 5 122-15,0 3 22 0,0 0 4 0,0-2 0 16,3-6-53-16,3 2-11 0,-3 1-3 0,2 2 0 16,-2-4-30-16,6 4-7 0,0 0 0 0,-3-2-1 15,3 0-11-15,6 2-1 0,-9-2-1 0,9 2 0 16,-9 0-14-16,9 3-2 0,-6 0-1 0,3-5 0 0,-4 5-13 0,-2 0 8 16,3 5-8-16,0-5 0 0,0 3 0 0,0 0 0 15,0 2 0-15,-6 0 0 0,6 3 10 0,-9-2-10 16,3 1 10-16,3 1-10 0,-6 0 0 0,0 3 0 15,0 0 0-15,0-1-10 0,0 3 18 0,-6-2 4 16,3-1 1-16,-3 4 0 0,0-4-13 0,-3 4 8 16,0-1-8-16,-3 0 0 0,3 0 20 15,-8 0-3-15,5 1 0 0,-6 2 0 0,3-3-17 16,0 3-12-16,0-3 1 0,-3 0 1 0,6-5 10 16,-5 5 0-16,5-2 0 0,0-1 0 0,3 1 9 0,0-3 1 15,6 3 0-15,-6-4 0 0,9-1-10 0,-6 2 0 16,6-8 0-16,-3 8 0 0,6 0 0 0,-3-3 0 15,0 3 0-15,0-3 0 0,6-2 0 0,-3 2 0 16,6 0 0-16,0 1 0 0,0-6 0 0,0 2 0 16,3 1 11-16,-1 0-11 0,1-3 10 0,0 0-10 15,3 2 10-15,0-2-10 0,0-2 8 0,0 2-8 0,3 0 0 16,-1-3 9-16,-5 0-9 0,0 1 12 16,6 2-12-16,-9-3 12 15,3 0-60-15,0 1-12 0,0-1-3 0</inkml:trace>
  <inkml:trace contextRef="#ctx0" brushRef="#br1" timeOffset="127128.97">809 6093 1238 0,'0'0'55'0,"0"0"11"0,0 0-53 0,0 0-13 16,0 0 0-16,8-5 0 0,-5 2 72 0,3 1 11 16,-3-1 2-16,6-2 1 0,0 2-28 0,0 1-6 15,3-1 0-15,0 0-1 0,-3 1-19 0,3-1-4 16,3 0-1-16,-3 1 0 0,-4-1-15 0,4 3-2 15,0 0-1-15,-3 0 0 0,0 3-9 0,0-1 0 16,-3 4 0-16,0-4 8 0,3 4-8 0,-9-1 0 16,3 3 0-16,-3 2 8 0,0-7 0 0,0 5-8 0,0 0 12 15,-3 2-4-15,3-2 1 0,0 0 0 0,-9 0 0 0,3 0 0 16,3 3 0-16,-6-3 0 16,6 0 0-16,-6 2 0 0,-3-2-9 0,3 0 12 0,-3 3-12 15,4-1 12-15,-1 1-12 0,-3-3 10 0,3 0-10 16,-3 0 10-16,3 0-1 0,0 2 0 15,6-2 0-15,-6 3 0 0,9-1 6 0,-6 1 1 0,6-3 0 0,0-3 0 16,0 0-16-16,6 1 9 0,3-1-9 0,-6 0 8 16,6 1-8-16,3-4 0 0,0 1 0 0,3 0 0 15,-3 2 0-15,-4 0 8 0,4-2-8 0,6 2 0 16,-6 3 0-16,0 0 8 0,0 0-8 0,3-3 0 16,-9 3 0-16,3 3 0 0,0-3 0 0,3 0 0 0,-6 2-11 0,2 1 11 15,-5-6-8-15,0 6 8 16,-3-1 0-16,0 1 0 0,0-1 0 0,0 1-8 15,-3 0 8-15,0 2 0 0,-5-3 0 0,2-2 0 16,-3 3 0-16,3-1 0 0,-9-2 0 0,9 3 0 0,-12 0 10 16,6-4-2-16,-3 1-8 0,0 0 12 0,0 0 19 15,1-2 3-15,-7 2 1 0,3-6 0 0,6 3-35 16,-6-2-9-16,0 0-1 0,6-1 0 16,0-2 10-16,4-2 11 0,-4 2-3 0,9 0 0 0,-6-3-8 15,9 3-12-15,-9 0 2 0,9-3-650 16,0-2-131-16</inkml:trace>
  <inkml:trace contextRef="#ctx0" brushRef="#br1" timeOffset="127737.95">764 7080 1206 0,'0'0'53'0,"0"0"11"0,0 0-51 0,0 0-13 16,0 0 0-16,0 0 0 0,0 0 80 0,0 0 14 16,0 0 2-16,0 0 1 0,0 8-4 0,0 0-1 0,-6-3 0 0,6 6 0 15,0 0-8-15,-3-3-3 0,-3-1 0 0,6 4 0 16,-3 2-28-16,3 1-5 16,-3 1-2-16,-3 1 0 0,3 0-6 0,-3 0 0 0,3 3-1 15,-3-1 0-15,0 1-24 0,0-4-5 0,3 1-1 0,-3 0 0 16,3-3 1-16,3 1 0 15,0-4 0-15,0 1 0 0,3-3-10 0,3 0 8 0,3-3-8 0,-6 0 8 16,6-2-8-16,0-3 8 0,3 0-8 0,-3-3 8 16,6-2-8-16,3 0 12 0,0-3-12 0,2 2 12 15,1-4-12-15,0 5 0 0,-3-3 9 0,-3 0-9 16,3-3 0-16,-1 6 0 0,-5 0 0 0,0 2 0 16,0 0-98-16,-3 3-24 15,-9 0-5-15,0 0-906 0</inkml:trace>
  <inkml:trace contextRef="#ctx0" brushRef="#br1" timeOffset="127955.36">990 7258 1868 0,'0'0'83'0,"0"0"17"0,-3 0-80 0,3 0-20 15,-6 2 0-15,3 3 0 0,-3-2 81 0,3 2 13 16,0 3 2-16,-3 3 1 0,3-3-35 0,-3 5-7 15,3 6-2-15,-3-6 0 0,3 5-26 0,0-2-6 16,3 3-1-16,-5-1 0 0,5 1-8 0,-3-3-1 16,3 2-1-16,-6 1 0 0,3-1-10 0,3-2 0 15,0 0 0-15,0 0 0 16,0 0-56-16,0 0-17 0,3-3-3 0</inkml:trace>
  <inkml:trace contextRef="#ctx0" brushRef="#br1" timeOffset="128607.36">859 7924 806 0,'0'0'72'0,"0"0"-58"16,0 0-14-16,0 0 0 0,0 0 121 0,0 0 22 15,0 0 4-15,0 0 1 0,0 0-61 0,0 0-12 16,0 0-3-16,0 0 0 0,0 8-4 0,-3 3 0 16,-3-3-1-16,-3 2 0 0,3 1-7 0,6-1 0 15,-9 1-1-15,3 0 0 0,3-1-11 0,0 1-3 0,-2-1 0 16,2-4 0-16,-3 2-15 0,3-3-3 15,0 3-1-15,3 0 0 0,0 0-14 0,0-8-4 0,0 0 0 0,3 2 0 16,0 4-8-16,3-4 0 0,5-2 0 0,-2 0 0 16,0 0 0-16,3 0 0 0,-3 0 0 0,3 0 8 15,0 3-8-15,0 0 0 0,-3-3 0 0,6 5 0 16,-9 0 0-16,3 3 0 0,-1-3 0 0,1 3 0 16,-9 3 0-16,3 0 0 0,-3 2 0 0,0 0 0 15,-3 0 0-15,-3 3 0 0,0 0 0 0,1 2 0 16,2-4 0-16,-6 2 0 0,-3-3 0 0,3 0 0 15,-3 0 0-15,3-2 0 0,0-1 0 0,-3 1 0 16,-3 0 0-16,0-3 0 0,6 2 0 16,-8-5 0-16,2 3 0 0,0 0 0 0,3-2 8 0,0-1-8 15,0 0 8-15,-3-2-8 0,3 2 0 0,0-2 8 0,3-3-8 0,-2 0 0 16,-1-3 0-16,6 0-11 16,-3-2-105-16,6 0-20 0,-6-3-5 15</inkml:trace>
  <inkml:trace contextRef="#ctx0" brushRef="#br1" timeOffset="128823.77">877 7924 345 0,'-6'0'31'0,"3"0"-31"16,0 0 0-16,-3 0 0 0,6 0 395 0,0 0 73 0,-3 3 14 0,3-3 3 15,0 0-335-15,0 0-67 0,0 0-14 0,12 0-2 16,-3-3-9-16,3 1-2 0,0-1 0 0,3 0 0 15,-3 1-17-15,2-1-4 0,1-2-1 0,0 2 0 16,0 0-21-16,0 1-4 0,3-3-1 0,-6-1 0 16,0 4-8-16,3 2 0 0,-4 0 9 0,1 0-9 31,-3 2-92-31,0 1-24 0,0 0-4 0</inkml:trace>
  <inkml:trace contextRef="#ctx0" brushRef="#br1" timeOffset="129478.66">907 8763 691 0,'0'0'30'0,"0"0"7"16,0 0-29-16,0 0-8 0,0 0 0 0,0 0 0 0,0 0 155 0,0 0 29 15,0 0 7-15,0 0 1 0,0 0-111 0,0 0-21 16,0 0-5-16,0 0-1 0,0 0-2 0,0 0 0 15,-9 0 0-15,3-3 0 0,3 3 7 0,0 0 1 0,-6-2 0 0,0-1 0 16,6 0 2-16,-3 3 1 0,-3-2 0 0,6 2 0 16,-9 0-19-16,6 0-3 0,-6 2-1 0,4 1 0 15,-1 2-13-15,3-2-3 0,-3 0-1 0,3 5 0 16,-6 0-10-16,3-1-1 0,0 1-1 0,3 3 0 16,-3 0 1-16,-6-1 0 0,9 3 0 0,-9 1 0 15,3-1-12-15,4 3 0 0,-1 2 0 0,-3 1-11 16,3 5 11-16,6-1 0 0,-6 1 0 0,6 3 0 15,-6-1 10-15,9-7-2 0,-6 2-8 0,3-5 12 0,3 0 4 16,0-1 0-16,0-1 0 0,3-1 0 16,3 0-8-16,-3 0-8 0,3-2 11 0,3 0-11 15,3-4 8-15,-3-4-8 0,3 0 0 0,-4-1 0 0,7-2 11 16,0 0-11-16,-3-2 10 0,-3-4-10 0,6 1 10 16,0 3-10-16,-3-4 10 0,0-2-10 15,0 0 8-15,-3-2-8 0,2 4 0 0,-2 1 9 16,0-3-9-16,0 3 0 0,-6-3 0 0,-3 8 8 0,0 0-8 0,0-5 10 15,0 5-10-15,-3-6 10 0,3-2-10 0,-9 3 8 16,-3 3-8-16,3-1 8 0,1 0-8 0,-4 3 0 16,0 3 0-16,3-3 0 0,0-3 0 0,-3 9 0 15,0 1 0-15,3 1 0 0,0-2 11 0,-3 2-3 16,6-3-8-16,-3 3 12 16,6-5-32-16,3-3-8 0,-3 5 0 0,-3 0-765 15,6-5-153-15</inkml:trace>
  <inkml:trace contextRef="#ctx0" brushRef="#br1" timeOffset="130217.17">698 9745 691 0,'-6'-3'30'0,"6"3"7"0,0 0-29 0,0 0-8 0,-9 0 0 0,9 0 0 16,0-5 247-16,0 5 48 0,-5-3 9 0,5 3 3 15,0 0-202-15,5-3-40 0,-5-5-8 0,9 3-1 16,-3 0-13-16,3 0-3 0,0 2 0 0,0-2 0 15,0 2-10-15,3 0-2 0,0 1-1 0,0-4 0 16,6 6-12-16,0 0-3 0,-4 0 0 0,4 0 0 16,0 3-12-16,-3 0 8 0,0 2-8 0,-3 3 0 15,0-3 8-15,-3 1-8 0,0 1 0 0,-6 1 0 16,2 3 8-16,-2-3-8 0,-3 0 0 0,0 2 9 0,0 1-9 16,-3 2 10-16,-2-2-10 0,2 5 10 0,-6 0-10 15,0-3 10-15,-3 3-10 0,0 2 10 0,-3 3 10 16,3-2 1-16,0-1 1 0,-6 4 0 0,6-4 2 15,-5 3 0-15,2 0 0 0,0 1 0 0,9-4-12 16,-3 1-3-16,0-1 0 0,-3-2 0 0,3 0-9 16,3-3 0-16,0-2 0 0,6-1 0 0,0 1 0 15,-6-3 0-15,6 0 0 0,6 0 0 16,-6 0-93-16,6-6-24 0,0 4-5 16</inkml:trace>
  <inkml:trace contextRef="#ctx0" brushRef="#br1" timeOffset="130425.37">728 10022 1324 0,'0'0'118'0,"0"0"-94"0,0 0-24 0,0 0 0 16,0-5 176-16,0 5 30 0,0 0 6 0,6-3 2 15,3 1-110-15,-6-3-23 0,6 2-4 0,-6-2-1 16,9 2-28-16,3 0-5 0,0 1-2 0,2-4 0 15,1 4-26-15,3-1-6 0,0 0-1 0,3-2 0 16,-3 3-8-16,-1-1 0 0,4-5 0 0,-3 5-749 16,0-2-157-16</inkml:trace>
  <inkml:trace contextRef="#ctx0" brushRef="#br1" timeOffset="131318.7">794 10679 576 0,'0'0'51'0,"0"0"-41"0,3 2-10 0,-3 1 0 15,0-3 124-15,0 0 24 0,0 3 4 0,3-1 0 16,-3-2-49-16,6 0-11 0,-6 0-1 0,0 0-1 16,8 3-22-16,-8-3-5 0,0 0-1 0,3-3 0 15,0-2-11-15,3 2-3 0,-6 3 0 0,0-5 0 16,0 2-19-16,0-2-4 0,0 0-1 0,-6-1 0 0,3 1 6 0,0 0 1 15,-2 0 0-15,-4 2 0 0,3-5 3 0,-3 5 1 16,0 1 0-16,0-1 0 0,0 0 0 0,-3 1 0 16,0 4 0-16,-3 1 0 0,3 0 14 0,0-1 3 15,0 4 1-15,-2-1 0 0,2 3-34 0,3 2-7 16,-3-2-2-16,3 0 0 0,0 3-10 0,3-3 12 16,0 2-12-16,3 4 12 0,-3-6-12 0,6 5 0 15,6-5 0-15,-3 2 0 0,3-2 0 0,0 3 0 16,0-3 0-16,3 0 0 0,3 2 0 0,0-4 0 0,0 2 0 15,2-1 0-15,-2-1 0 0,0 2 0 0,6 2 0 16,-9-2 0-16,0 3 0 0,-3-3 0 0,3 0 0 0,3 2 0 16,-3 1 0-16,0 2 0 0,0 0 0 15,-6-2 8-15,-3 2-8 16,6 0 0-16,-12-2 0 0,6 2 0 0,0 0 0 0,0-2 0 16,-3 0 0-16,-6 4 0 0,0-4 19 0,6 2 8 0,-6-5 1 0,0 3 1 31,-3-3-44-31,3-3-9 0,-3 3-1 0,3-3-1 0,-3 3 42 0,3-5 8 0,-3-1 1 0,-2 4 1 15,2-6-26-15,3 2 0 0,-3-2 0 0,3-2 0 16,0-1-11-16,3 0-7 0,0-2-2 0,3 0 0 16,-3 0 20-16,6-3 0 0,0 0 0 0,6 0 0 15,-6-5 0-15,9 2 0 0,-6 0 0 0,6-2-10 16,3 0 26-16,0 0 4 0,3-3 2 0,0-5 0 0,2 2-36 0,-5-5-7 16,6-2-2-16,-6-1 0 15,6 1 7-15,-3-1 0 0,9 4 1 0,-9-1 0 16,5 3-41-1,-2 2-9-15,0 1-2 0,-6 2 0 0,-3 3-30 0,-3 2-7 16,0 0 0-16,-6 1-1 0,0 2-16 0,0 0-3 0,-9 5-1 0,6 1 0 16,-12-1 30-16,9 6 7 0,-3-1 0 15</inkml:trace>
  <inkml:trace contextRef="#ctx0" brushRef="#br1" timeOffset="132275.13">764 11716 1094 0,'-6'-6'97'0,"3"6"-77"16,3 0-20-16,0 0 0 0,0 0 104 0,0 0 18 15,0 0 3-15,0-2 1 0,3 2-104 0,3-3-22 16,-6 1 0-16,3-4 0 0,6 1 0 0,-6 0 0 0,6-3 0 0,0-3 0 15,0 3 0-15,-1-2 8 0,-5-1 0 16,6 0 0-16,0 1-8 0,-3-1 0 16,0 1 0-16,3-1 8 0,-6 3 1 0,3 0 1 15,-3 0 0-15,-3 3 0 0,0 0 15 0,0-3 3 0,0 2 1 0,-3 1 0 16,-6 3 6-16,3-4 1 16,-3 4 0-16,-3-4 0 0,0 4 2 0,1 2 1 15,2 2 0-15,-9 4 0 0,6-1-7 0,0 3-2 0,-6 2 0 0,6 1 0 16,-6 2-3-16,6 0-1 0,0 3 0 0,4-2 0 15,-1 1-4-15,0-1-1 0,6-1 0 0,-6 3 0 16,9 0-12-16,-3-6-9 16,3 1 12-16,3-1-12 0,-3-2 9 0,0 0-9 0,3 0 0 0,3 0 9 15,3-5-9-15,-3 2 0 0,8-2 0 0,-2-3 0 16,-3-6 0-16,3 1 0 0,0-3 0 0,6-2 8 0,-9-4-8 16,6 1 0-16,0-3 9 0,-3 3-9 0,0-3 0 0,5 3 8 15,-8 0-8-15,3 2 0 0,-3 3 0 0,0 0 8 16,-6 3-8-16,0 2 0 15,-3 3 0-15,0 0 9 0,0 0-9 0,0 0 0 0,-3 6 11 0,0-1-11 16,-3 3 10-16,-3 2-10 0,6 4 9 16,-9-1-9-16,3-3 8 0,3 1-8 15,0 2 16-15,-2 1-3 0,8 1 0 0,-6 1 0 0,3 0-13 16,3 3 0-16,-3-3 8 0,-3 5-8 0,6-3 0 0,0 1 0 16,6-3 0-16,-3-3 0 0,6 0 0 0,-6 0 0 15,5-2 0-15,1-1 0 0,0 1 0 0,3-3 0 16,-3 0 0-16,3 0 0 0,-3-3 0 0,0 3 0 15,-3-3 0-15,0 1 0 0,3-1-11 0,-9-2 11 0,0 2-10 16,0-2 10-16,0-1 0 0,0 4-9 16,-9-4 9-16,0 1 0 0,0-1 0 0,-3 1 0 0,0 0 0 15,-6-3 0-15,0 2 0 0,4-2 0 0,2 0 8 0,-6 0-8 16,0 0 0-16,6 0 9 0,-9 0-9 0,3 0 0 16,6 0 9-16,-5-2-9 0,5 2 0 0,0 0 9 15,3-3 6-15,0 0 1 0,6 1 0 0,3 2 0 16,0 0-35-16,0 0-6 15,9-11-2-15,-3 1-692 0,3-4-138 0</inkml:trace>
  <inkml:trace contextRef="#ctx0" brushRef="#br1" timeOffset="132966.51">517 12790 1177 0,'0'0'52'0,"0"0"11"0,0 0-51 0,0 0-12 0,0 0 0 0,0 8 0 15,0-8 74-15,0 0 12 0,0 0 2 0,0 0 1 16,0 0-16-16,0 0-3 0,0 0-1 0,0 0 0 0,0 0-3 15,6-3-1-15,3 1 0 0,0-1 0 16,-6-2-15-16,8-1-3 0,-2 1-1 0,0-5 0 16,0-1-18-16,6-8-3 0,3 1-1 0,0-6 0 0,-3 0-24 0,3-2-14 15,-1-1 2-15,-2 1 0 0,3-1 25 0,0 6 6 16,-3 0 1-16,3 5 0 0,-9 0-20 0,3 6 0 16,-3 2 8-16,-9 8-8 0,0 0 0 0,0 0 0 15,0 0 0-15,0 0 0 0,3 2 10 0,-3 6-2 16,-3 6 0-16,-6 2 0 0,6 5 3 15,-6 0 0-15,0 0 0 0,0 3 0 0,0 0 16 16,3 2 3-16,-3-2 1 0,0-3 0 16,3 0-6-16,0 0-1 0,6-2 0 0,-6-1 0 0,6-4 7 0,0 4 1 15,0-2 0-15,6-3 0 16,-3-2-49-16,6-3-10 0,0-3-1 0,3-2-740 16,-3-3-147-16</inkml:trace>
  <inkml:trace contextRef="#ctx0" brushRef="#br1" timeOffset="133495.71">1103 12650 1717 0,'0'0'76'0,"0"0"16"0,0 0-74 16,0 0-18-16,0 0 0 0,0 0 0 0,0 0 0 0,0 0 8 15,0 0-8-15,0 0 0 0,0 0 50 0,0 0 3 16,6-3 1-16,3-2 0 0,-6-3-32 0,6 0-6 16,-6-3-2-16,3 1 0 0,-3-3-2 0,0-1 0 15,3 1 0-15,-3 0 0 0,3 0-12 0,-6-1 8 16,0 1-8-16,0 3 0 0,0-1 11 0,-6 0-11 16,3 1 12-16,-6-1-12 0,6 1 8 0,-6-1-8 15,0 3 0-15,0 3 0 0,6 2 0 0,-6 3 0 16,-3 0 8-16,3 3-8 0,-3 5 44 0,-5 2 6 15,5 6 1-15,-9 5 0 0,3 1-12 0,0-7-3 16,6 4 0-16,-6 5 0 0,3 2-11 0,1 1-2 16,2 2-1-16,3-3 0 0,0-2-8 0,3 10-2 15,0-7 0-15,3-1 0 0,3-4-12 0,9-4 0 16,-3-5 8-16,3 1-8 0,0-4 0 0,9-5 0 0,-7 1 0 16,7-4 0-16,-3-4 0 0,3-1 8 15,0-2-8-15,3-3 0 0,-6-5 8 0,3-3-8 0,2 0 0 0,-2-3 0 16,0 3 35-16,-6-5 1 0,0-3 0 15,0 1 0 1,3-1-80-16,-12 0-16 0,6 3-4 0,-6-3 0 0,-3 6 64 16,0-1 16-16,0 3 2 0,-3 3 0 0,-6 2-18 15,0-2 0-15,0 3 0 0,-3 4 0 0,0-2-9 0,3 3 1 0,-3 0 0 16,3 2 0-16,-3 0 8 0,3 6-10 0,-3-3 10 0,4 5-10 16,-1 1-74-1,0 2-16-15,0 0-2 0</inkml:trace>
  <inkml:trace contextRef="#ctx0" brushRef="#br1" timeOffset="134135.01">553 13618 1267 0,'-6'5'28'0,"12"1"5"0,-6-6 2 0,0 0 1 0,0 0-36 0,0 5 0 0,0 6 0 0,0-11 0 0,2-3 58 0,4 0 5 15,-3 1 1-15,0-4 0 0,3 4 0 0,3-1 0 16,-6-5 0-16,6 3 0 0,0-3 0 0,0 0 0 16,-3-3 0-16,3 3 0 0,0-5-6 0,0 0-1 15,0 2 0-15,0-4 0 0,3-1-21 0,-4 2-5 16,1-1-1-16,3-1 0 0,-3 0-16 0,3 0-3 16,-3 3-1-16,0-1 0 0,3 1-10 0,-3 3 0 15,-3-1 0-15,3 0 8 0,0 4-8 0,0 1 0 16,0 1 0-16,-1 0 0 0,-5 2 0 0,6 0 0 15,-9 3 0-15,0 0 8 0,0 0-8 0,0 0 0 16,0 6 9-16,0 4-9 0,-6 1 8 0,3-1-8 16,3 6 10-16,-8-2-10 0,5 7 12 0,-3-3-3 15,3 6-1-15,-6-3 0 0,6 0 1 0,3 1 0 16,-6-4 0-16,3 1 0 0,3-1-9 0,0-2 10 0,-6-3-10 16,6-2 10-16,6-1-10 0,-6 1 0 0,0-3 0 15,0-3 0 1,0-5-161-16,0 0-28 0</inkml:trace>
  <inkml:trace contextRef="#ctx0" brushRef="#br1" timeOffset="134507.54">928 13507 1209 0,'-9'8'53'0,"6"-3"12"0,-3 1-52 16,3-1-13-16,-3 0 0 0,3 0 132 0,3-2 24 0,0 0 5 0,0-3 1 0,0 0-118 0,0 0-23 16,3 2-5-16,-3-2 0 0,18-8-3 15,-9-2 0-15,2 5 0 0,1-1 0 16,3 1-1-16,-3-3-1 0,-3-5 0 0,6-3 0 0,0-5-11 0,-3 0 8 16,0 7-8-16,0-2 8 0,2 3-8 0,-2 3 0 15,-3-1 0-15,-3 0 8 0,9 1 10 0,-6-3 2 16,-3 5 0-16,3 0 0 0,0 0-29 0,0 0-6 15,-6 3-1-15,3 2 0 0,-6 3 16 0,0 0 0 16,0 0 0-16,0 0 0 0,0 5 30 0,-6 3-1 16,3 0 0-16,-3 3 0 0,0-1-10 0,0 1-3 15,3 5 0-15,-6 2 0 0,0 1 12 0,6 5 1 0,-6-3 1 0,3 5 0 16,0 1-30-16,-3-1-21 0,3-2 3 0,0 0 1 16,-2 0 17-16,2-6 0 15,3 1 0-15,-6-3 0 16,6-3-126-16,3 0-22 0,-9 3-4 0,9 0 0 0</inkml:trace>
  <inkml:trace contextRef="#ctx0" brushRef="#br1" timeOffset="134978">654 14481 1666 0,'-9'29'74'0,"6"-19"15"0,3-10-71 0,0 0-18 16,0 0 0-16,0 0 0 15,0 0 30-15,0 0 2 0,0 0 1 0,0 0 0 0,0 0 12 0,0 0 3 16,0 0 0-16,0 0 0 0,0 0-39 0,0 0-9 16,6-8 0-16,0 3 0 0,3-5 40 0,-3-1 5 15,3-8 2-15,5 1 0 0,-2-3-26 0,0 2-5 16,6-10 0-16,-3 3-1 0,0 2-15 0,-3 8 11 16,0 3-11-16,6 0 10 0,-7-3-10 0,1 2 0 15,0 1 0-15,3 5 0 0,-6 3 0 0,-3 0 0 0,3-3 0 16,-3 2 8-16,-6 6-8 0,0 0 0 0,0 0 9 0,0 0-9 15,0 8 12-15,-9 3-3 0,0-3 0 0,0 5 0 16,0 3 5-16,0 0 1 0,-3 0 0 0,0 2 0 16,4 3 1-16,-1 3 1 0,-3 0 0 0,9 0 0 15,-6-8-8-15,9 0-1 0,-9-3-8 0,9 3 12 16,-3-3-12-16,-3 0 0 0,6-5 0 0,0 0 0 16,6 0-88-16,-6-8-21 15,0 0-4-15</inkml:trace>
  <inkml:trace contextRef="#ctx0" brushRef="#br1" timeOffset="135443.24">1073 14068 1785 0,'-3'8'159'0,"3"2"-127"16,0 4-32-16,0-1 0 0,-3-5 28 0,3 0-1 16,0-8 0-16,0 0 0 0,3 5-27 0,6-5 0 15,-6-11 0-15,6 9 0 0,0 4 0 0,3-2 0 0,-3-7 0 0,3-1 0 16,0 8 22-16,3 0-1 0,-3-6 0 16,-3 6 0-16,0 6-33 0,2 2-6 15,-8-6-2-15,3 3 0 0,-3 3 20 0,3-2 0 0,-6-6 0 0,0 0 0 16,-6 10 0-16,3 4 0 15,3-4 8-15,-6 1-8 0,-3-1 15 0,4-2 0 0,-1 3 0 0,-3-3 0 16,3 5 18-16,-3 0 4 16,0 0 1-16,-3 3 0 0,3 0-3 0,0 3-1 15,-3-1 0-15,3 3 0 0,0 1-11 0,0-4-3 0,-3 3 0 0,4 0 0 16,5-2-3-16,-6-1-1 0,0-2 0 0,6-2 0 16,-3 1-4-16,3-1 0 0,-3-4-1 0,6 1 0 15,6-6-11-15,-6 3 10 0,3-5-10 0,3-1 10 16,0 4-10-16,0-4 0 0,3 1 9 0,-1 0-9 15,-2-3 0-15,3 0 8 0,3-6-8 0,3 4 0 16,-3-4 0-16,0-2 0 0,6-2 0 0,3-1 0 0,-3 1-12 0,-4-6-8 16,4-3 0-16,0 1-684 15,-3-1-137-15</inkml:trace>
  <inkml:trace contextRef="#ctx0" brushRef="#br1" timeOffset="135930.21">1529 13465 968 0,'0'0'43'0,"-3"2"9"0,3 6-42 0,-6-5-10 0,3 2 0 0,0-2 0 16,-3 5 103-16,3-3 18 0,-3-2 4 0,3 2 1 15,0 3-42-15,3-3-8 0,0-5-1 0,0 6-1 16,0 1-50-16,0 4-11 0,0 2-1 0,0-2-1 15,0 2 42-15,0 3 9 0,0 2 2 0,0 1 0 16,0 5-8-16,0 0-2 0,0-1 0 0,-6 12 0 16,6 2-3-16,-3 0-1 0,-3 13 0 0,3 0 0 15,-3 6-5-15,3-3-1 0,-6 2 0 0,6 1 0 16,-8 0-8-16,5 2-1 0,3 13-1 0,-6 1 0 16,3-9-19-16,0-5-4 0,0 1-1 0,3-6 0 0,3-1 3 0,0 4 1 15,0 8 0-15,3-9 0 0,3-15-14 0,-3-3 0 16,0-3 0-16,3-2 0 0,-6-3 0 0,3-2 0 15,3-1 0-15,-6-2-10 16,3 2-17-16,3 1-3 0,-6-1-1 0,0 3 0 16,0 0-117-16,0-2-24 0,0-3-5 0,0-1-789 0</inkml:trace>
  <inkml:trace contextRef="#ctx0" brushRef="#br1" timeOffset="138967.28">2154 4815 990 0,'0'0'44'0,"0"0"8"0,0 0-41 0,0 0-11 16,0 0 0-16,0 0 0 0,-6 6 129 0,6-6 24 0,0 0 5 0,0 0 1 16,0 0-47-16,-6 5-8 15,6-5-3-15,0 0 0 0,0 0-29 0,0 0-7 16,0 0-1-16,0 0 0 0,3 3-5 0,6-3-2 15,-6-3 0-15,6 0 0 0,3 1-14 0,3-9-3 16,-1 1-1-16,4-1 0 0,0-2-19 0,3 0-4 0,-9-6-1 0,6 3 0 16,3 0-7-16,-9 0-8 0,5-5 11 0,-2 3-11 15,-3-1 8-15,3 6-8 0,-3-6 0 0,6 6 0 16,-9-3 0-16,3 6 8 0,-3-4-8 0,3 4 0 16,-4 2 12-16,-2 3-4 0,0 2 0 0,3-5-8 15,-9 8 29-15,0 0-1 0,0 0 0 0,0 0 0 16,0 0-19-16,-6 8-9 0,6-3 8 0,-6 6-8 0,3 2 9 15,-3 0-9-15,6 1 10 0,-8 1-10 0,2-1 9 0,0 2-9 16,0-1 8-16,3 7-8 0,-6-7 11 0,3 7-3 16,0-6-8-16,0 2 12 0,3-2-12 15,-3-3 0-15,0 0 0 0,6 3 0 0,-6-3-26 0,3-5 2 16,3 3 0-16,0 0-785 16,-6-1-157-16</inkml:trace>
  <inkml:trace contextRef="#ctx0" brushRef="#br1" timeOffset="139236.57">2583 4847 1443 0,'0'0'32'0,"0"0"6"0,0 0 2 0,5 0 0 0,4 0-32 0,-3 0-8 0,-6 0 0 15,0 0 0-15,0 0 107 0,0 0 19 0,0 0 4 0,0 0 1 16,0 0-40-16,0 5-8 0,-3 3-2 0,0 3 0 15,-3 0-4-15,-2 2-1 0,-1 0 0 0,3 0 0 16,-3 3-41-16,-3-3-9 0,3 3-2 0,-3 0 0 16,3-3-7-16,0 3-1 0,0-5-1 0,6 2 0 15,-6-2-7-15,3-1 0 0,6-2-8 16,-3-3 12-16,3-5-12 0,0 0-16 0,0 0 3 0,9 0 1 16,0-2-70-1,3-4-14-15,-3-1-2 0,0-1-614 0,6-6-122 0</inkml:trace>
  <inkml:trace contextRef="#ctx0" brushRef="#br1" timeOffset="139648.1">2934 4553 1152 0,'0'0'51'0,"0"0"10"0,0 0-49 0,0 0-12 15,0 0 0-15,0 0 0 0,0-7 181 0,0 7 34 16,0 0 6-16,0 0 2 0,0-3-96 0,0 3-19 15,0 0-4-15,0 0-1 0,-9 10-52 0,6-7-11 16,-6 8-1-16,3-3-1 0,0 5-2 0,0 0-1 16,-3-2 0-16,0 5 0 0,3-1-12 0,0-1-3 15,3-4 0-15,-6 3 0 0,6-5-7 0,0 0-1 16,0 0-1-16,3-8 0 0,0 0 0 0,0 0 0 16,0 0 0-16,6 6 0 0,-6-6-11 0,12 5 0 15,-3-5 0-15,3 3 8 0,-3-6-8 0,0 3 0 16,3 0 0-16,0 0 0 0,0 0 0 0,-3 0 0 15,3 0 0-15,-3 3 0 0,-1 2 0 0,1-3 0 16,0 4 0-16,-3 2 0 0,-3 2 0 0,3-4 0 0,-6 2 0 0,0 2 0 16,0 3 0-16,-3 1 0 0,-3-4-9 0,0 3 9 15,0-2 0-15,-3 2 0 0,3-2 0 0,-2 2 0 16,-7 0 0-16,9-2 0 0,-9-1 0 0,3 4 9 16,3-6-9-16,-3-1 0 0,0 4 9 0,0-8-9 15,-3 2 0-15,6-2 0 0,-2-3 0 0,-1 0 0 16,3 0-10-16,0-6 0 0,3 1 0 0,0-6 0 15,3 1-192-15,-3-1-38 0</inkml:trace>
  <inkml:trace contextRef="#ctx0" brushRef="#br1" timeOffset="139863.31">2871 4559 806 0,'0'0'36'0,"0"0"7"0,0-3-35 0,0 3-8 16,3-3 0-16,-3 3 0 0,9-7 276 0,-6 4 52 15,3 0 12-15,0-5 1 0,0 3-171 0,3 0-34 16,0-1-8-16,3 4 0 0,0-6-54 0,6 5-10 16,-10 1-3-16,13-6 0 0,-6 2-35 0,3 1-7 15,0 0-2-15,-3-1 0 0,0 4-7 0,0 2-2 16,-1-5 0-16,1 2 0 0,3 3-8 0,-9-3 0 16,3 3 0-16,0 0 0 15,-3 0-151-15,0 3-29 0,-9-3-5 0</inkml:trace>
  <inkml:trace contextRef="#ctx0" brushRef="#br1" timeOffset="141639.34">4502 4421 691 0,'-6'0'61'0,"3"0"-49"0,-2 0-12 0,-1-2 0 16,3 2 201-16,0-3 38 0,0 3 7 0,3 0 2 0,0 0-116 0,0 0-24 15,0 0-4-15,0 0 0 0,0 0-52 0,6 0-11 16,3-5-1-16,-1 2-1 0,4-2-8 0,3 5-2 16,-6-8 0-16,6 8 0 0,0-3-9 15,0 0-3-15,3 1 0 0,-3-1 0 16,-1 1-9-16,7 2-8 0,-9-3 9 0,6 3-9 0,-6 0 0 0,3 3 0 15,-3-1 0-15,0 1 0 0,-3 5 8 0,2 0-8 16,-5-3 0-16,-3 3 9 0,3 5-9 0,-3-5 0 16,0 3 0-16,-3 2 8 0,0-5-8 0,-3 2 10 15,0 4-10-15,0-4 10 0,-3 1-10 0,3 2 10 16,-5-8-10-16,2 3 10 0,-3 0-10 0,-3 3 10 16,3-3-10-16,0-6 10 0,-3 6 5 0,3 0 1 15,-3-2 0-15,3 1 0 0,0-1 10 0,0 2 2 16,3-6 1-16,0 4 0 0,1-1-16 0,5-5-3 0,0 0-1 0,0 0 0 15,0 0-9-15,0 5 0 0,0-5 0 0,5 8 0 16,4-5 0-16,-3-1 0 0,3 1 0 16,0 2 0-16,3-2 0 0,0 0 0 0,3-1 0 15,-6 4 8-15,0-4-8 0,3 6 0 0,0-3 0 16,-1 3 0-16,-2 0 0 0,0 0 0 0,0 3 0 16,0-3 0-16,-6 5 0 0,0-8 0 0,3 9 0 15,-6-4 0-15,3 1 0 0,-3-1 0 0,-3 4 0 0,3-4 0 16,-6 1 0-16,-3 2 0 0,3-5 0 0,-6 2 0 15,3 1 0-15,0 2 0 0,-5-5 0 0,2 3 0 16,-3-1 0-16,0-4 0 0,0 2 0 0,-9-6 0 16,6 9 10-16,-2-11 0 0,2 5 0 0,-3-5 0 0,0 0 7 15,3 0 2-15,0-3 0 0,3 1 0 0,1-6-7 0,2 3-2 16,0-3 0-16,6-3 0 0,3-2-10 0,3 2 0 16,-3-2 0-16,9 0 0 0,0 0 0 0,3-1-12 15,0 4 2-15,2-1 1 16,4 3-109-16,0-2-22 0,-3 2-4 0,6-3-893 15</inkml:trace>
  <inkml:trace contextRef="#ctx0" brushRef="#br1" timeOffset="142211.6">5193 4577 403 0,'0'0'36'0,"0"0"-36"0,0 0 0 0,0 0 0 16,9 0 240-16,-9 0 40 0,0 0 9 0,0 0 2 16,3-2-200-16,3-4-40 0,0 4-8 0,-3-4-2 15,3-2-16-15,0 1-3 0,3 1-1 0,-3-7 0 16,0 5 20-16,-4-2 4 0,4 2 1 0,-3-6 0 15,3 1 4-15,-6 3 1 0,6-4 0 0,-6 6 0 16,0-5-15-16,0 0-2 0,-6 0-1 0,0-1 0 16,0 1 5-16,1 8 1 0,-4-8 0 0,0 7 0 15,0 1-11-15,-6 2-3 0,6 3 0 0,-9 3 0 16,3 2 5-16,-3 6 1 0,-3-3 0 0,4 3 0 16,-4 2-7-16,0 3-2 0,0 2 0 0,0-2 0 15,-3 3-9-15,4 2-1 0,2 0-1 0,0 0 0 0,6-2-11 16,3 4 0-16,-6 1 0 0,9 0 0 0,3 2 0 15,3-2 0-15,-3 0 0 0,6 0 0 0,3-3 0 0,3 6 0 16,0-9 0-16,6 1 0 0,-3-6 0 0,0-3 0 16,6 1 0-16,-1-3 0 0,4-3 0 0,-3-2 10 15,0-6-10-15,3 3 10 0,-6-8-10 0,0 3 8 16,5-6-8-16,1 1 8 0,-9-3-8 0,3-1 8 16,3-4-8-16,-3-1 8 0,0 1 8 0,0-3 0 15,-3-1 1-15,-1 4 0 0,1-1-17 0,-6-2 0 16,-3 3 8-16,0-1-8 0,-3 3 0 0,-3-2 0 0,-3-1 0 0,0 1 0 15,-3 2 0-15,0 0 0 16,-2 0 0-16,-1 6 0 0,-6 2 0 0,0 0 0 16,3 5-9-16,0 3 9 0,-6 3-8 0,3 5 8 15,-5-3-8-15,2 3 8 16,-3 2-84-16,3 1-11 0,0 0-2 0,4 2-999 0</inkml:trace>
  <inkml:trace contextRef="#ctx0" brushRef="#br1" timeOffset="144485.06">2344 5358 576 0,'0'0'51'0,"0"0"-41"0,0 0-10 0,0-3 0 16,0 3 200-16,0 0 37 0,3-5 8 0,-3 5 2 15,0 0-104-15,0 0-21 0,0 0-4 0,0 0-1 16,-3 5-36-16,-3 3-7 0,3 3-2 0,-8-3 0 16,2 0-16-16,0 2-3 0,-3 3-1 0,3 3 0 15,-6-3-19-15,3 1-4 0,-3-4-1 0,6 4 0 16,-3-1-14-16,3 0-3 0,1 0-1 0,-1-5 0 16,6 3-10-16,-6-1 0 0,9-2 9 0,0-8-9 15,0 0 0-15,0 0 0 0,3 6 0 0,3-1 0 16,6-5 0-16,-4-3 0 0,1 1 0 0,3-1 0 0,3-2 8 0,0-1-8 15,-3 1 8-15,6 2-8 0,-6-2 0 0,0 2 9 16,0 1-9-16,-4 2 0 0,4-3 0 0,-3 3 0 16,-3 3 0-16,3-1 0 0,-3 1 0 0,0 5-9 15,3-3 9-15,-9 3 0 0,3 0 0 0,0 0 0 16,-3 3 0-16,0-3 0 0,6 5 0 0,-12 0 0 16,6-5 0-16,0 0 0 0,-6 3 0 0,6-3 0 15,-6 2 0-15,3-2 0 0,-6 3 0 0,3-3 9 16,0-1-9-16,-3 4 10 0,-3-3-10 0,3 0 0 15,-5 0 0-15,2 0-11 0,-3-3 11 0,0 0 0 16,3 3 8-16,0-2-8 0,-9-4 0 0,9 1 0 16,-3 0 0-16,4-1 8 0,-1-2-8 0,0 0 0 15,3 0 8-15,0-2-8 0,0-4 0 0,6 1 9 16,-3 0-9-16,3-3 0 16,3 0-16-16,0 0-11 0,0-3-1 0,0 1-706 15,0-4-141-15</inkml:trace>
  <inkml:trace contextRef="#ctx0" brushRef="#br1" timeOffset="144685.94">2294 5315 2016 0,'0'0'44'0,"0"0"10"16,0 0 2-16,0 0 0 0,3-5-45 0,0 5-11 0,3-8 0 0,3 6 0 15,-3-1 84-15,0-2 16 0,2 2 2 0,1 0 1 0,3 1-50 0,-3 2-9 16,0 0-3-16,3-6 0 0,0 4-21 0,6 2-4 15,-9-5 0-15,12 2-1 16,-9 3-15-16,2-3 9 0,1 3-9 0,6 0 8 16,-9 3-32-16,6 0-6 0,-9 2-2 0,3 3-1092 15</inkml:trace>
  <inkml:trace contextRef="#ctx0" brushRef="#br1" timeOffset="144973.18">2603 5739 1605 0,'0'0'35'0,"0"0"7"0,0 0 2 0,0 0 2 0,0 0-37 0,0 0-9 0,0 5 0 0,0 3 0 16,-3-3 80-16,0 3 13 15,3 6 3-15,-6-1 1 0,3-3-29 0,-2 4-7 0,2 1-1 0,-6 4 0 16,0-3-20-16,-3 2-4 0,3-2 0 0,0 3-1 16,-3-3-19-16,3 2-4 0,0 1-1 0,3-3 0 15,0-1-11-15,3-4 0 16,3 0 0-16,-6-3 8 0,6-3-18 0,0-5-4 0,6 2-1 0,-6 1-670 16,3-6-135-16</inkml:trace>
  <inkml:trace contextRef="#ctx0" brushRef="#br1" timeOffset="145419.16">2746 5456 1652 0,'0'-14'73'0,"-3"9"15"0,3 0-70 0,3 0-18 15,0-1 0-15,-3-4 0 0,3-1 87 0,0 6 13 16,3-6 4-16,-3 9 0 0,3-12-17 0,-6 6-3 15,12 3-1-15,-9-3 0 0,6 0-31 0,-3 3-5 16,6 0-2-16,-3-1 0 0,-3-2-18 0,8 6-4 16,-5-1-1-16,3 3 0 0,-3-5-12 0,3 10-2 15,0-5-8-15,0 0 12 0,3 3-12 0,-9 2 0 16,9 0 8-16,-9 1-8 0,3-1 0 0,0 3 8 16,-4 3-8-16,1-4 0 0,0 7 14 0,-6-4-3 15,0 6-1-15,0-3 0 0,-6 3 7 0,0 0 2 16,-2 3 0-16,-4-1 0 0,3 6-19 0,0-8 0 0,-3 5 0 0,-6 0 0 15,6 0 11-15,-3 1 1 0,3-1 1 0,-3-3 0 16,6-2-4-16,1 0-1 0,-4-3 0 0,3-2 0 16,-3 2 4-16,6-2 0 0,3-3 0 0,-3-1 0 15,6-1-12-15,-3-1 8 0,3-5-8 0,0 0 8 16,0 0-8-16,9 5 0 0,0 3 0 0,3-8 8 16,-3 3 0-16,3-6-8 0,-4 3 12 0,1-2-4 15,6-1 8-15,-3 0 0 0,3 3 1 0,-3-5 0 16,6 2-17-16,-6 1 8 0,3-1-8 0,0 0 0 15,-4 1 0-15,1-1 0 0,0 1 0 0,3 4 0 16,-12 1-160 0,3-1-38-16</inkml:trace>
  <inkml:trace contextRef="#ctx0" brushRef="#br1" timeOffset="147370.71">4806 5199 345 0,'0'0'15'0,"0"0"4"15,0 0-19-15,6-8 0 0,-6 8 0 0,0-3 0 0,0 3 195 0,0 0 35 16,3-2 7-16,-3 2 2 0,0 0-113 0,3-8-22 15,-3 8-5-15,0 0-1 0,0 0-26 0,0 0-4 16,0 0-2-16,0 0 0 0,-3-3-21 0,3 3-4 16,-3-5-1-16,3 5 0 0,-9 0 12 0,3 0 1 15,-3 3 1-15,3-1 0 0,0 4-5 0,-6-1-1 16,0 0 0-16,6 3 0 0,-8 5-10 0,2-7-2 16,-6 4-1-16,3 1 0 0,-3 2-6 0,0 3-1 15,-3 0 0-15,1 0 0 0,-1-1-5 0,-3 7-2 16,-3-1 0-16,6 3 0 0,-3 2-8 0,4-5-1 15,-1 3-1-15,0 3 0 0,6-1 6 0,6-2 2 16,3 2 0-16,-3-2 0 0,6 0-19 0,0-3 0 16,3 0 0-16,3-5 0 0,3 0-12 0,3-3 0 15,3-2 0-15,0 2 0 0,6-10 12 0,-3 2 0 16,3-2 0-16,5-1 0 0,-2-4 0 0,-6 2 0 0,6-6 8 0,-3 4-8 16,0-1 0-16,-3-8 10 0,-1 9-10 0,-2-9 8 15,0 3-8-15,-3-2 0 0,0 2 9 0,0 0-9 16,-6-3 0-16,0 6 0 0,0-3 0 0,-3 0 8 15,0 0-8-15,-3 0 8 0,-3 3-8 0,0-3 8 16,0 3-8-16,-6-1 0 0,0 4 8 0,0-1-8 16,-2-2 0-16,-1 5 8 0,0 0-8 0,0 0 0 15,0 2 0-15,-3 1 0 0,6 0 0 16,-6 5 0-16,6-8 0 0,1 5 0 0,5 3 0 16,-3-8 0-16,9 0-13 0,0 0 2 0,0 0 1 0,0 0 0 15,15 0-164-15,-4 0-33 16,4 0-6-16</inkml:trace>
  <inkml:trace contextRef="#ctx0" brushRef="#br1" timeOffset="147973.31">5136 5268 1422 0,'0'0'63'0,"0"0"13"0,0 0-61 0,0 0-15 0,3-5 0 0,-3-1 0 16,-3-2 64-16,3 0 9 0,3 6 3 0,0-9 0 16,-6 9-12-16,6-9-3 0,-3 8 0 0,0-5 0 15,0 3-17-15,-3 0-3 0,0-1-1 0,-3 4 0 16,3-3 7-16,-2 2 1 0,-1-2 0 0,-3 2 0 16,3 3-12-16,-6 0-1 0,3 0-1 0,-6 3 0 15,3-1-6-15,-3 1-2 0,6 0 0 0,-9 2 0 16,7 3-4-16,-7-3-1 0,3 0 0 0,3 3 0 15,0 6-8-15,3-9-1 0,3 5-1 16,-6 1 0-16,9 0-11 0,0-1 0 0,3 1 0 0,3 2 0 16,0 0 0-16,3 0 0 0,3 1 0 0,-3-1 0 15,6 0 0-15,-3 6 0 0,6-6 0 0,-3 3 0 16,3 0 0-16,-7 2 0 0,7 1 0 0,-3-3 0 16,-3 2 0-16,0 3 0 0,0-2 0 0,0 2 0 0,0-3 0 0,-6 1 0 15,0-3 0-15,0 0 0 0,0 2 0 16,-3-5 0-16,3 3 0 0,-6-2 0 15,0 1 0-15,0-1 0 0,-3-4 0 0,0 1 0 0,-3 2 0 0,0-2 0 16,-3-3 0-16,0-3 0 0,-3 5 0 0,-2-4 0 16,-4-4 8-16,3 4-8 0,0-6 0 0,-3 0 0 15,3-6 0-15,3 1 8 0,6-3 4 0,1-2 0 16,2-1 0-16,0-2 0 0,3-6 9 0,6 1 3 16,0-3 0-16,0-3 0 0,3 0-33 0,2 0-7 15,4 3 0-15,0 0-1 0,6-3 17 0,0 3 0 16,0 2-8-16,3 3 8 0,0 1 0 0,-4-7 0 15,4 6 0-15,-3 1 0 0,-3-4 0 0,0 6 0 16,0 0 0-16,-3-3 0 0,2 0-14 0,-2 3 4 0,0 2 1 16,-6 0 0-16,0 1-1 0,0 2 0 15,0-3 0-15,-6 3 0 0,0 3-5 0,0-3-1 16,-6 3 0-16,0 0 0 16,0 2-21-16,0 0-5 0,-6 3-1 0,3-2-674 0,-5-1-135 0</inkml:trace>
  <inkml:trace contextRef="#ctx0" brushRef="#br1" timeOffset="150287.47">2288 6234 806 0,'0'0'72'0,"0"0"-58"0,0 0-14 0,0 0 0 0,0 0 120 0,6-3 22 16,-6 0 4-16,0 3 1 0,0 0-51 0,6-2-11 15,-6 2-1-15,0 0-1 0,0 0-13 0,0 0-2 16,6-6-1-16,-6 6 0 0,0 0-4 0,0 0-1 16,0 0 0-16,0 0 0 0,0 8-11 0,-6-2-3 15,3 2 0-15,0 2 0 0,-3 3-8 0,-3 1-3 16,3-4 0-16,-3 3 0 0,0 3-12 0,-3 0-2 15,-3 0-1-15,3 0 0 0,3 0-22 0,-2 0 0 16,-7 2 0-16,6-2 0 0,0 0 15 0,3 0-2 16,0-3 0-16,0 0 0 0,3-2-5 0,6-1 0 15,-9-2-8-15,9 0 12 0,-6-2-12 0,6-4 0 16,0-2 0-16,0 0 0 0,0 0 0 0,0 0 0 16,9 6 8-16,3-6-8 0,-3 0 0 0,3-3 0 0,3 0 8 0,-3 3-8 15,6-5 8-15,-4 2-8 0,1-2 11 0,0 2-11 16,3-2 8-16,-6 2-8 0,0 1 0 0,-3 2 0 31,3-3-83-31,-3 0-23 0,-3 3-5 0,-6 0-932 0</inkml:trace>
  <inkml:trace contextRef="#ctx0" brushRef="#br1" timeOffset="150529.23">2359 6424 288 0,'0'0'25'0,"0"0"-25"16,0 0 0-16,0 0 0 16,0 0 346-16,0 0 64 0,0 0 13 0,0 0 2 0,0 5-248 0,-3 6-49 15,3-3-11-15,0 0-1 0,0 2-44 0,-6 1-8 16,0 2-1-16,6 0-1 0,-6 1-30 0,3-1-7 16,-5 3-1-16,2 0 0 0,0-3-13 0,0 3-3 15,3 0-8-15,-6 0 12 0,6-1-12 0,-6-1 11 16,3 2-11-16,3-6 10 15,0 3-66-15,0 1-14 0,3-7-2 0,0 4-652 16,0-3-129-16</inkml:trace>
  <inkml:trace contextRef="#ctx0" brushRef="#br1" timeOffset="150802.94">2508 6654 633 0,'0'0'28'0,"0"0"6"0,0 0-34 0,0 0 0 0,0 0 0 0,0 0 0 16,0 0 269-16,0 8 47 0,-6 3 10 0,3-1 2 16,0 1-185-16,3 0-37 0,-9-1-7 0,9 1-2 15,-9 2-45-15,6 0-10 0,-3 0-2 0,3 1 0 0,-3-4-20 16,4 3-4-16,-7 1 0 0,6-1-1 15,-3 0-15-15,3-2 0 0,-3 2 0 0,6-5 0 16,0 0-52-16,-3 0-17 0,3-8-3 0,0 0-907 16</inkml:trace>
  <inkml:trace contextRef="#ctx0" brushRef="#br1" timeOffset="151378.54">2821 6257 1119 0,'0'0'49'0,"0"0"11"0,0 0-48 0,0 0-12 16,0 0 0-16,0-5 0 0,0 5 104 0,0 0 17 0,3-5 4 0,-3 5 1 15,0 0-46-15,0 0-8 0,3-5-3 0,-3 5 0 16,0 0-11-16,0 0-2 0,0 0-1 0,0 0 0 15,0 0 14-15,0 5 3 0,0 3 1 0,0 2 0 16,-6 1-23-16,6 0-5 0,-9-1-1 0,0 3 0 16,3 1-12-16,0-1-2 0,-3 0-1 0,0-2 0 15,0 2-8-15,6-3-1 0,-6 4-1 0,0-4 0 16,6 1-2-16,-6-1 0 0,9-2 0 16,-9-2 0-16,6-1 3 0,3-5 0 0,0 0 0 15,0 0 0-15,0 0-20 0,0 0 0 0,6 5-13 0,-6-5 5 16,15 3 8-16,-9-1 0 0,9-4 8 0,-6 2-8 15,3 0 0-15,-3 0 9 0,-3 0-9 0,9 0 0 16,-6 0 8-16,-3 2-8 0,3 1 0 0,-4 0 0 16,-5-3 0-16,6 2 0 0,0 4 0 0,3-6 0 0,0 2 0 15,-6 4 0-15,6-1 0 0,0 0 0 0,-9 1 0 0,0-6 0 16,3 7 10-16,0 1-10 0,0-2 0 0,0 2 0 16,-3 2 0-16,3-2 0 0,-3 0 0 0,0 0 0 15,-3 3 0-15,0-6 0 0,0 5 0 0,0-2 0 16,0-2 0-16,-3 2 0 0,-3 2 0 0,3-2 0 15,0 0 0-15,3-3 0 0,-6 3 0 0,0 0 0 16,1 0 0-16,-4-2 0 0,0 1 12 0,0 1-4 16,3-2 0-16,-12-1 0 0,3 0-8 0,6 1 0 15,-9-1 0-15,7-3 0 0,-1-2 0 0,-3 0 0 16,6-2 8-16,0 2-8 0,3-3 0 0,0-2 0 16,0 0-12-16,6-3 12 15,3 0-118-15,0-3-16 0,0 1-3 0,0-1-603 16,6-2-120-16</inkml:trace>
  <inkml:trace contextRef="#ctx0" brushRef="#br1" timeOffset="151581.01">2761 6326 979 0,'0'0'43'0,"0"0"9"0,0 0-41 0,9-5-11 0,-9-3 0 0,6 0 0 16,3 3 235-16,-3-3 45 0,0 3 8 0,3-3 3 15,0 0-141-15,3-3-28 0,-3 6-6 0,2-3 0 16,4-3-60-16,-3 3-11 0,6 0-2 0,-6 3-1 15,6-3-6-15,-3 0 0 0,3 3-1 0,-1 2 0 16,-2-5-22-16,-3 6-4 0,3-1-1 0,0 3 0 0,0-5-8 16,-6 5 0-16,3 0 0 0,-3 0 0 31,3 5-30-31,-3-5-8 0,-1 3-2 0</inkml:trace>
  <inkml:trace contextRef="#ctx0" brushRef="#br1" timeOffset="154402.01">4630 6239 576 0,'0'0'51'0,"0"0"-41"0,0 0-10 0,0 0 0 16,0 0 164-16,0 0 32 0,0 0 5 0,0 0 2 16,0 0-83-16,0 0-16 0,0 0-3 0,0 0-1 15,6-3-27-15,-3-2-5 0,3 2-2 0,-3-2 0 16,3 0-19-16,-3-1-4 0,3 1-1 0,0 0 0 16,0-3-23-16,-3 0-5 0,3 0-1 0,0 3 0 15,0-3-1-15,-6 0 0 0,6 0 0 0,-3 3 0 16,-3-3 3-16,0 2 0 0,0-4 0 0,-3 5 0 15,0-1 7-15,0 1 2 0,-6-3 0 0,0 5 0 0,0 3-8 0,0 0-2 16,-3 0 0-16,0 0 0 0,0 0 6 0,-2 6 0 16,2-1 1-16,-6 3 0 0,0 0-1 0,3 0-1 15,-6 0 0-15,3 2 0 0,3 1-2 0,-2 2 0 16,2-2 0-16,0 2 0 0,3 0-2 0,3-2-1 16,6-1 0-16,-6 4 0 0,6-4-2 0,0 1 0 15,6 2 0-15,0-8 0 0,6 3-12 0,-3 0 0 16,3-3 0-16,0-2 0 0,6 0 0 0,0-1 0 15,2-2 0-15,1-2 0 0,3-1 0 0,0 0 9 16,0-2-9-16,-6 0 8 0,6 0-8 0,-7-3 10 16,1-3-10-16,0 6 10 0,0-3-10 0,-3 2 0 15,3-1 0-15,-9-1 8 0,3 2-8 0,-6 1 0 16,9 0 0-16,-12 2 8 0,0 3-8 0,0 0 0 16,0 0 0-16,0 0 0 0,0 0 10 0,0 0-10 0,0 0 12 0,0 0-12 15,-6 3 16-15,-3 2-4 16,3 0-1-16,0 1 0 0,3 2-11 0,-6-3 0 0,3 5 0 0,0-2 0 15,6 3 0-15,-9-3 0 0,6 2 0 0,0 1 0 16,-3 2 0-16,6-2 0 0,-3-1 0 0,3 4 0 16,0-4 0-16,0 3 0 0,0 1 0 0,0-1 0 15,0 3 0-15,0-3 8 0,3 0-8 0,-3 3 8 0,3-3-8 16,0 1 0-16,-3-4 0 0,3 1 0 0,-3-1 0 16,3 1 0-16,-3-3 0 0,3 2 0 0,-3-4 0 15,6 2 0-15,-6 0 0 0,0-8 0 0,-6 5 0 0,6 3 0 16,-3-3 0-16,0 0 0 0,0 1 0 0,-3-4 0 15,0 4 0-15,3-6 0 0,-9 2 0 0,3-2 0 16,1 0 0-16,-1-2 0 0,-3 2 0 0,-3 0 0 16,0-3 0-16,3 0 0 15,-9 1 10-15,6-4-10 0,0 4 12 0,1-4-12 0,-1-1 12 16,0 1-12-16,3-2 12 0,0 0-12 0,3 0 0 16,0 1 0-16,3-4 0 0,3 3 0 0,3-3 0 0,0 3 0 15,3-2 0-15,3 2 0 0,0 0 0 0,3 3-11 16,3-6 2-16,-3 3 0 15,12 3-235-15,-9-3-48 0</inkml:trace>
  <inkml:trace contextRef="#ctx0" brushRef="#br1" timeOffset="154967.57">5056 6271 403 0,'0'0'17'0,"0"0"5"0,0 0-22 0,0 0 0 0,0 0 0 0,0 0 0 16,0 0 323-16,0 0 60 0,0 0 12 0,0 0 2 15,6-6-256-15,0-2-51 0,0 0-10 0,0 3-3 16,-6 5-29-16,3-5-7 0,0 0-1 0,3-1 0 16,-3-2-29-16,3 3-11 0,-6-3 0 0,0 3 9 15,3-3 7-15,0 5 2 0,-3-5 0 0,-3 3 0 16,3 0 10-16,0-1 1 0,-3 1 1 0,3-3 0 0,-6 0-1 0,0 3 0 15,-3 0 0-15,3-1 0 0,-3 1-10 0,0 2-3 16,-3-2 0-16,-3 5 0 0,0 0-5 0,1 0-2 16,-7 0 0-16,3 5 0 0,-3-2 0 0,3 2 0 15,3 6 0-15,0-3 0 0,0 3 3 0,-2 2 0 16,5 0 0-16,-6 3 0 0,6 0-12 0,0 0 0 16,3 2 9-16,-3 6-9 0,9-8 9 0,-3 2-9 15,6 1 12-15,-6 2-12 0,12-5 11 16,-6 0-11-16,3 0 10 0,3 0-10 0,6-1 0 15,-6-1 0-15,6-4 0 0,0-2 0 0,3-3 10 0,-3 1-1 16,3-4 0-16,2 1 0 0,4-3-9 0,0-3 0 16,0 1 0-16,0 2 0 0,-3-11 0 0,-1 3 10 15,1-2-10-15,0-1 10 0,-6 0-2 0,3 1-8 16,-3-6 12-16,-3 3-4 0,3 5 6 0,-6-8 1 16,3 0 0-16,-6 3 0 0,3 0 9 0,-4-3 1 15,-2 3 1-15,3 2 0 0,-6-5-6 0,3 3-2 16,-2 0 0-16,2-1 0 0,-6 1-9 0,0 0-1 0,0 0-8 15,0-1 12-15,-9 4-12 0,9-3 9 0,-9 2-9 16,3 3 8-16,-3 0-8 0,-3 6 0 0,0-4 0 0,1 6 0 16,-1 0 0-16,3 0 0 0,0 6 0 0,0-1-11 15,3 0-65 1,3 0-12-16,0 3-4 0,3 0-1180 0</inkml:trace>
  <inkml:trace contextRef="#ctx0" brushRef="#br1" timeOffset="157292.46">2356 7281 1008 0,'0'0'44'0,"0"0"10"0,0 0-43 0,0 0-11 0,0 0 0 0,0 0 0 16,0 0 87-16,0 0 15 15,0 0 3-15,0 0 1 0,3-2-38 0,-3 2-8 16,6-6-2-16,-6 4 0 0,3-4-3 0,-3 4-1 0,3-3 0 0,-3 5 0 16,0 0-19-16,3-6-4 0,3-2-1 0,0 3 0 15,-6 0-5-15,3-3-1 0,3 2 0 0,-6-1 0 16,3 1-6-16,-3-2-2 0,3 3 0 0,-3 0 0 15,6-1 6-15,-6 1 1 0,0 5 0 0,-6-8 0 16,6 0 1-16,0 3 1 0,-6 0 0 0,6-1 0 16,-6-2-2-16,3 1-1 0,-3 1 0 0,-3 1 0 0,3 2-2 0,-3 1-1 15,-3-1 0-15,3 0 0 0,-5 3 2 0,2 0 1 16,-3 3 0-16,-6 0 0 0,3-1-2 0,0 4-1 16,-3 2 0-16,1 2 0 0,2 1 2 0,3 2 1 15,-6 3 0-15,0 2 0 0,3 6 10 0,0-3 3 16,-2 0 0-16,8 3 0 0,0 0-35 15,-3 0 0-15,9-3 0 0,-3 3-9 16,0-3 9-16,3-2 16 0,3-1-4 0,3 3-1 0,0-5-11 0,3 0 0 16,3 0 0-16,-3-3 8 0,3 3-8 0,3-5 0 15,-3-1 0-15,9-5 0 0,0 3 0 0,0-2 0 16,5-4 11-16,-5-2-11 0,3 0 0 0,0-2 8 16,3 2-8-16,3-6 0 0,-6-2 8 15,2-2-8-15,1 2 11 0,0 0-11 0,-3-3 11 0,-3 1-11 16,3-3 10-16,-1 2-10 0,-8-2 8 0,3 0-8 15,0-3 0-15,0 0 9 0,-3-3-9 0,-3 3 0 16,0-2 0-16,3-1 8 0,-3 1-8 0,-3-1 8 0,0 1-8 16,-3-1 8-16,0-2-8 0,-3 3 0 0,0-1 9 15,-3 3-9-15,3 0 8 0,-3 3-8 0,0 3 8 16,-3 2-8-16,-3-3 0 0,3 6 0 0,0 5 0 0,-3-3 0 16,-2 6 0-16,-1-1 0 0,0-2 0 15,0 6 0-15,0 2 0 0,0 0 8 0,3 2-8 16,-3 1 11-16,3-1-11 0,3 3-17 0,-5 1 4 15,5-4 1-15,3 4 0 0,0-4 0 0,0 3 0 0,3 1 0 16,3 1-212 0,0-1-41-16</inkml:trace>
  <inkml:trace contextRef="#ctx0" brushRef="#br1" timeOffset="157543.78">2508 7514 1821 0,'0'0'80'0,"0"0"18"0,0 5-78 0,0 1-20 16,0-6 0-16,0 8 0 0,-6 0 101 0,6 2 17 16,-3 3 3-16,0-2 1 0,-3 5-65 0,3-3-13 15,-3 0-2-15,3 6-1 0,-3-6-21 0,3 3-4 16,0 3 0-16,-5-6-1 0,8 3-15 0,-6-1 11 15,0-1-11-15,6-1 10 0,-6 0-10 0,6-5 0 16,-3 0 0-16,3-8-733 16,0 0-149-16</inkml:trace>
  <inkml:trace contextRef="#ctx0" brushRef="#br1" timeOffset="157977.31">2791 7186 2026 0,'0'-3'44'0,"0"3"10"0,0-2 2 0,0 2 1 15,0 0-45-15,0 0-12 0,0 0 0 0,-6 0 0 0,3 0 68 0,-3 5 11 16,3 0 2-16,0 3 1 0,-6 0-41 0,3 3-8 16,0-1-1-16,3 4-1 0,-3-4-12 0,-3 3-3 15,3-2 0-15,3 2 0 0,0-2-6 0,3-1-2 16,0 1 0-16,0-3 0 0,0 0-8 0,6-3 0 15,-6 3 9-15,0-8-9 16,15 5 0-16,-9 1 0 0,-6-6 0 0,15 2 8 0,-6 1-8 0,-3 0 0 16,9-1 0-16,-9 1 8 0,3 0-8 0,0-1 0 15,-3 1 0-15,-6-3-8 0,12 3 8 0,-9 2-10 16,5-3 10-16,-2 4-10 0,-3-1 10 0,0 3 0 16,3 3 0-16,-6-3 0 0,0-1 0 0,-6 4 0 15,3-3 0-15,-3 3 0 0,3 2 0 0,-5 0 0 16,-1 0 0-16,3 0 0 0,-3 1 0 0,-3-1 0 15,-3-2 12-15,0 2-4 0,0-3 18 0,0 4 4 0,-6-7 1 16,7 1 0-16,-7 0-3 0,6-2-1 0,-3-4 0 16,6 4 0-16,-3-4-15 0,9-2-4 0,-3-2 0 0,0-4 0 15,6 1-8-15,-3-3 8 0,3-3-8 0,-2 1 8 32,10-3-84-32,-5-1-18 0,3-1-3 0,3-4-670 0,0 3-133 0</inkml:trace>
  <inkml:trace contextRef="#ctx0" brushRef="#br1" timeOffset="158172.81">2699 7205 1836 0,'3'-3'40'0,"0"0"9"0,3-2 2 0,2 0 0 0,-2-1-41 0,0 1-10 0,3 0 0 0,-3 0 0 16,9-3 120-16,-6 2 21 0,3-2 5 0,0 3 1 16,0-3-39-16,3 3-8 0,-3 0-2 0,2-3 0 0,1 2-45 0,0 1-9 15,0 0-1-15,0 2-1 0,0-2-16 0,6 2-3 16,-9-2-1-16,5 2 0 0,-5-2-11 0,3 2-3 15,3 1 0-15,0-1 0 0,-6 0-8 0,0 1-14 16,3 2 3-16,-3 0-865 16,-1 0-174-16</inkml:trace>
  <inkml:trace contextRef="#ctx0" brushRef="#br1" timeOffset="160076.14">4333 7398 921 0,'0'0'40'0,"0"0"10"0,0 0-40 0,0 0-10 16,0 0 0-16,0 0 0 0,0 0 212 0,0 0 41 15,0 0 8-15,0 0 2 0,0 0-118 0,0 0-23 16,0 0-5-16,6-3-1 0,6-2-48 0,-6-3-9 0,8 0-3 0,-5-3 0 16,0-2-19-16,6 0-4 0,3 0-1 0,-6-1 0 15,6-4 0-15,3-1 0 0,-1-2 0 0,1 3 0 16,-3-1-32-16,3 1-9 0,0-1-1 0,-6 1 0 15,0 2 10-15,5 0 0 0,-11 0 0 0,9 0 8 16,-6 3-8-16,0 0 0 0,-3 2 0 0,3 1 0 16,-3-1 0-16,0 3 9 0,-3 3-9 0,0-1 0 15,-6 6 12-15,0 0-4 0,0 0 0 0,0 0-8 16,0 0 20-16,0 0-2 0,0 0-1 0,-6 8 0 0,3 3-1 16,-3 2-1-16,0 0 0 15,0 3 0-15,3 0-15 0,-6 0 0 0,3 3 8 0,0-1-8 0,6 1 0 16,-9-1 8-16,3 3-8 0,0-2 0 0,3-1 0 15,0-2 8-15,0 3-8 0,3-3 0 0,-6-1 0 16,6-1 8-16,-3-1-8 0,3-3 0 16,0 1 0-16,-3-3 8 0,3 3-8 0,3-6 0 15,-3-5-77-15,0 0-19 0,0 0-3 0,0 0-1082 16</inkml:trace>
  <inkml:trace contextRef="#ctx0" brushRef="#br1" timeOffset="160551.99">4863 7112 633 0,'3'-5'56'0,"-3"5"-44"0,0-6-12 0,3 1 0 16,0-3 280-16,2 3 55 0,-5-3 10 0,6 3 3 15,-3-3-181-15,3 2-36 0,3-1-7 0,0 1-2 16,0 1-56-16,0-3-11 0,3 0-3 0,0 3 0 15,0-1-24-15,3 1-4 0,-3 0-2 16,2 0 0-16,-2 2-14 0,0 0-8 0,0 1 10 0,0 2-10 16,-3 0 0-16,3-3 8 0,-3 6-8 0,3-1 0 15,-3 1 0-15,0 2 0 0,-3-2 8 0,0 2-8 16,-1 3 0-16,-2 0 0 0,3 0 0 0,-3 0 0 16,-3 3 0-16,0 2 0 0,0-3 0 0,-3 6 0 15,0 0 11-15,0 3-11 0,-3-4 12 0,1 4-12 0,-4 2 12 0,0-2-4 16,-3-3 0-16,0 5-8 0,-3-3 19 0,0 3-3 15,-6-2-1-15,0-1 0 0,7 1 2 0,-7-3 1 16,3 0 0-16,3-3 0 0,3 0 6 0,-3-2 0 16,6-1 1-16,3 1 0 0,-6-3-12 0,6 0-2 15,3-3-1-15,3 3 0 0,0-3-1 0,0-5 0 16,6 6 0-16,9-4 0 0,-6 4-9 0,6-6-9 16,0 0 9-16,3 0-13 0,0 0 13 15,0 0 0-15,2-3 0 0,-2 0 10 0,3 1-10 0,-6-4 8 16,0 1-8-16,0 2 8 0,0-2-8 0,0 2 8 15,-4 1-8-15,4-1 8 0,-3 1-8 0,0-1 0 16,-3 6-10-16,0-3-867 16,-9 0-174-16</inkml:trace>
  <inkml:trace contextRef="#ctx0" brushRef="#br1" timeOffset="162830.15">2154 8160 1378 0,'0'0'61'0,"0"-8"13"0,0 3-59 0,0 5-15 16,0-8 0-16,0 2 0 0,0-2 122 0,0 0 22 15,0 0 4-15,0 8 0 0,0 0-39 0,0-7-8 16,9-1-1-16,-6 2-1 0,6-2-43 0,0 0-9 16,0 1-2-16,3 1 0 0,-1-4-17 0,7 4-3 0,-9 1-1 0,6 0 0 15,0-1-14-15,0 4-10 0,-3-1 12 0,3 3-12 16,-6 0 9-16,2 0-9 0,-2 0 0 0,3 3 9 16,-9-1-9-16,-3-2 0 0,6 3 0 0,-6-3 0 15,6 5 8-15,-3 1-8 0,-3-6 0 0,3 10 8 16,-3-2 1-16,-3 0 0 0,0 0 0 0,0 3 0 15,0 2 6-15,-6 0 1 0,0-2 0 0,0 2 0 16,-2 3-4-16,-1 0-1 0,-3 0 0 0,0 2 0 0,-6-2-11 16,3 2 12-16,0-2-12 0,-3 3 12 0,7-3-12 0,-4-3 0 15,6 3 0-15,-3-3 8 0,3 0-8 16,-3 1 0-16,6-1 0 0,0-3 8 0,0-2 0 0,6 3-8 16,-6-3 12-16,4 0-4 0,-1 0-8 0,6-3 0 15,0-5 0-15,0 8 0 0,3-3 12 16,0-2-4-16,5 0 0 0,-2-3 0 15,6 2-8-15,-3-2 8 0,3-2-8 0,0 2 8 0,6 0-8 0,-6-3 0 16,6 0 9-16,-3 1-9 0,-1-1 8 0,1 0-8 16,3 1 8-16,0-1-8 0,-9 3 0 0,6-3-13 15,-3 1 1-15,3-1 1 16,-6 6-154-16,2-3-31 0</inkml:trace>
  <inkml:trace contextRef="#ctx0" brushRef="#br1" timeOffset="163071.07">2499 8443 576 0,'0'0'51'0,"0"0"-41"0,0 0-10 0,0 0 0 16,0 0 312-16,0 0 61 0,0 0 12 0,0 0 3 15,0 0-224-15,0 0-44 0,-3 5-8 0,3 3-3 16,-6 0-50-16,3 0-11 0,-3 0-1 0,3 5-1 15,0 0-22-15,-3 1-4 0,3 1 0 0,-5-1-1 16,-1 2-19-16,6-3 0 0,3 0 0 0,-6 0 0 16,3 0 0-16,3-2 0 0,0 0 0 0,0-1 0 15,-6-4-165-15,6-6-37 0,0 0-7 0</inkml:trace>
  <inkml:trace contextRef="#ctx0" brushRef="#br1" timeOffset="163426.87">2791 8027 979 0,'0'0'87'0,"0"-2"-70"16,3-1-17-16,0-2 0 0,0 0 203 0,0 2 37 16,0-2 7-16,3-1 1 0,-6 4-100 0,3-4-21 15,-3 6-4-15,0 0-1 0,0 0-58 0,0 0-12 16,0 0-3-16,0 0 0 0,0 0-10 0,0 0-3 15,-3 11 0-15,3-3 0 0,-6 5-3 0,0-2-1 16,0 2 0-16,-3 3 0 0,-3-3-4 0,3 3 0 16,0 0-1-16,-3 0 0 0,0 0 4 0,0-1 1 0,7-1 0 0,-4 2 0 15,3-3-20-15,0-3-3 0,6 1-1 0,0-3 0 16,6 2-8-16,-6-2 0 0,0-8 0 0,12 6 0 16,-4-1 0-16,4-2 0 0,-3 2 9 0,-3-5-9 15,9 0 0-15,-15 0 8 0,9 0-8 0,3 0 0 16,-3 0 0-16,-9 0 0 0,9 0 0 0,3 0 0 15,-3 0-16-15,-9 0-7 0,0 0-1 0,6 0-1 16,8 0-110-16,-11 0-21 0,-3 0-5 16,9-3-968-16</inkml:trace>
  <inkml:trace contextRef="#ctx0" brushRef="#br1" timeOffset="163663.14">2975 8147 403 0,'0'0'36'0,"-3"-3"-36"16,3-2 0-16,0 5 0 0,0 0 382 0,0 0 70 16,0 0 13-16,0 0 3 0,-5 0-266 0,5 0-54 15,0 0-10-15,-3 5-2 0,-3 5-66 0,3 1-13 16,3-3-2-16,-3 5-1 0,0 3-6 0,-3 0 0 16,0 0-1-16,3 2 0 0,-6 1-36 0,6-3-11 15,-6 0 0-15,3 2 0 0,0-2 11 0,3 0-11 16,-3-3 10-16,6 0-10 0,-6 3 0 0,3-3 8 15,3-2-8-15,-6 2 0 16,6 1-106-16,0-7-24 0,-3 1-5 0</inkml:trace>
  <inkml:trace contextRef="#ctx0" brushRef="#br1" timeOffset="165978.9">4032 8366 633 0,'-3'0'56'0,"3"3"-44"0,-3-3-12 0,3 0 0 16,0 0 227-16,0 0 43 0,0 0 9 0,0 0 1 16,0 0-128-16,0 0-25 0,0 0-6 0,6-6-1 15,9-1-49-15,-6 1-11 0,6-2-1 0,0 0-1 16,0 0-21-16,2-2-4 0,1-3-1 0,0-1 0 15,0 1-15-15,-3-3-3 0,3 0-1 0,0 1 0 0,-1-4-13 0,1 1 9 16,-3-1-9-16,0 0 8 0,0 1-8 0,3 2 12 16,-9 0-12-16,6 0 12 0,-3-2-12 0,2 5 0 15,-8-1 0-15,6 1 0 0,-6 0 0 0,3 2 0 16,0 1 0-16,0 2 0 0,-9 0 0 0,6 0 0 16,-3 5 0-16,-3 3 0 0,0 0 8 0,0 0-8 15,0 0 12-15,0 0-4 0,0 0 1 0,0 0 0 16,-3 8 0-16,0 3 0 0,0-1 0 0,-3 6 0 15,0-3 0-15,3 6 0 0,0 0-1 0,0 2 0 16,3 2 0-16,-9-1 0 0,3-1 4 0,-3 3 0 16,3-3 0-16,0 0 0 0,-2 0-12 0,2-2 0 15,0-3 0-15,3-1 0 0,0-1 0 0,3-4 0 16,0 1 0-16,0-3 0 16,3 0-64-16,6-6-14 0,-9-2-3 0,6 0-1013 0</inkml:trace>
  <inkml:trace contextRef="#ctx0" brushRef="#br1" timeOffset="166565.21">4696 8080 1638 0,'0'0'36'0,"0"0"7"16,0 0 1-16,0 0 3 0,0 0-38 0,0 0-9 0,0 0 0 0,0 0 0 0,0 0 58 0,0 0 10 15,6 3 1-15,-6-3 1 0,6 0-26 0,0-3-4 16,0 1-2-16,0-1 0 0,0-2-10 0,3 2-3 16,-4-2 0-16,1-3 0 0,0 0 9 0,0 0 2 15,0 3 0-15,0-3 0 0,0 0-20 0,0 0-4 16,-3 0-1-16,3 0 0 0,-6 0 11 0,3 3 2 16,-3-3 1-16,0 3 0 0,0-3 5 0,-3 0 1 15,3 2 0-15,-6 1 0 0,0-3-20 0,-3 6-11 16,3-4 12-16,-3 4-12 0,-3-1 12 0,1 6-12 15,-1-3 12-15,0 5-12 0,-3-2 22 0,0 5-2 16,-3 2-1-16,3-2 0 0,-6 5 9 0,4 0 1 16,-1 1 1-16,0 4 0 0,-3-2-9 0,3 3-1 15,3 4-1-15,-3-1 0 0,6-4-10 0,-2 3-1 16,8 3-8-16,-6-3 12 0,9-2-2 0,0 2-1 0,0-3 0 16,9-2 0-16,-3 0-9 0,9-5 0 0,-6-1 0 15,8 1 0-15,-2-3 0 0,6-3 0 0,-6-2 0 0,6-3 0 16,3 3 0-16,-6-6 0 0,6 0 0 0,-4-2 0 15,1 0 0-15,-3-3 0 0,3 0 0 16,0-3 0-16,-3-2 10 0,0 2 3 0,0-2 1 0,-1 0 0 16,-2-3 4-16,0-2 1 0,0 4 0 15,-3-4 0-15,-3-1-19 0,3 3-16 0,-3 0 4 16,0 1 0-16,-3-1 12 0,0 0 0 0,-3-3 0 0,-3 3 10 16,0 3-10-16,3 0 0 0,-9-3 0 0,0 3 0 15,3 2 0-15,0 1 0 0,-9 2 9 0,3 0-9 16,-3 3 0-16,6 2 0 0,-8 0 0 0,2 3 0 15,3 0 0-15,-3 6 0 0,3-4 0 0,-3 4 0 0,3-1 0 0,-3 3 0 16,6-3 0-16,1 6 0 0,2-3-24 0,0-1 1 16,-3 4 0-16,9 0-828 15,-6-1-165-15</inkml:trace>
  <inkml:trace contextRef="#ctx0" brushRef="#br1" timeOffset="167137.79">5119 8041 403 0,'0'0'17'0,"0"0"5"0,0 0-22 0,0 0 0 15,0-6 0-15,0 1 0 0,0 0 353 0,0 5 67 16,3-5 12-16,0-1 4 0,-1-2-286 0,1 0-57 0,-3 3-11 0,6-3-2 15,-3 0-57-15,-3 3-11 0,3-3-3 0,0 0 0 16,3 3 7-16,-6-3 0 0,0 3 1 0,0-1 0 16,0-2 11-16,0 3 1 0,0 0 1 0,-6-1 0 15,3 1 2-15,0 0 1 0,0 2 0 0,-3 1 0 16,1-1-2-16,-4 0-1 0,0 3 0 0,3 3 0 16,-3 0 0-16,0 2 0 0,-6 0 0 0,0 3 0 15,-3 3-2-15,0-1 0 0,1 3 0 0,-4 3 0 16,0 0-12-16,3 0-2 0,6 3-1 0,-3-1 0 0,3 3-2 15,3 0-1-15,0 1 0 0,3 1 0 0,1-1-10 16,5-1 0-16,-3 0 0 0,3 0 0 16,3-2 0-16,-3-1 0 0,5 1 0 0,-5-3 0 0,9-6 0 15,-3 1 0-15,3-3 0 0,6 0 0 0,0-3 0 16,6 0 8-16,-6-5-8 0,6 0 8 16,-1-2-8-16,1-1 12 0,0-5-12 0,-6 3 12 0,0-6-12 0,6 0 8 15,-6-2-8-15,-4-3 8 0,7 0-8 0,-6 1 10 16,3-4-10-16,0 1 10 0,0-4-10 0,-6 4 0 15,3 2 0-15,-3 0 8 0,0-5-8 0,-3 2 0 16,0 1 0-16,-6 2 0 0,0-2 0 0,0-1 0 16,-6 3 0-16,0 0 0 0,-3 0 16 15,3 3-3-15,-3 0 0 0,0 2 0 0,-3 1-13 0,0 2 0 16,-3 3 0-16,3 5 0 0,-3-3 0 0,0 3 0 16,-2 3 0-16,-1-1 0 0,0 3 0 15,-3 3 0-15,3-2-8 0,0 2 8 16,1 2-176-16,2-2-28 0</inkml:trace>
  <inkml:trace contextRef="#ctx0" brushRef="#br1" timeOffset="169633.37">2172 9028 1364 0,'0'0'60'0,"0"0"13"16,0-6-58-16,-6 1-15 0,6 0 0 0,0-1 0 16,6-2 108-16,-6 1 20 0,0-1 3 0,3 0 1 15,6-3-40-15,0 1-7 0,-3 2-1 0,2-3-1 0,7-2-25 0,-3 2-5 16,-3 3-1-16,3-2 0 0,0-1-12 0,-3 0-2 15,3 4-1-15,-6-1 0 0,6 0-10 0,0 5-3 16,-3-2 0-16,-1 2 0 0,1 0-11 0,3 3-2 16,-3 0-1-16,-6 0 0 0,3 3-10 0,0 0 10 15,-6-3-10-15,6 8 10 0,-3 0-10 0,3 5 12 16,-6 0-12-16,0 6 12 0,-6 2 0 0,3 0 1 16,-3-3 0-16,0 4 0 0,0-7 0 0,-3 4 0 15,0 2 0-15,3 0 0 0,-11 1-13 0,5-1 8 16,3 2-8-16,-9-4 0 0,0 0 12 0,3-1-4 15,-3 1-8-15,3-4 12 0,-2 1 0 0,-1 0-1 16,3-3 0-16,0 1 0 0,3-4-11 0,0 1 0 16,3-3 0-16,0 0 0 0,0 0 0 0,6-3 0 0,-6-2 0 15,0-3 0-15,9 0 0 0,0 0 0 16,0 0 0-16,-3-6 8 0,3-2-8 0,0-2 0 16,3-1 0-16,3 3 0 0,-3-2 0 0,0 2 0 0,3-3 8 0,3 3-8 15,-6 3 0-15,3 0 0 0,-3-3 0 0,6 2 0 16,-9 1 0-16,9 2 0 0,-6 1 0 0,6 2 0 15,-6 0 0-15,3 2 0 0,-6-2 0 0,9 0 0 16,-9 0 0-16,0 0 0 0,6 8 0 0,3-2 0 16,3 2 0-16,-4-3 13 0,-2 3-3 0,3 0-1 0,-9-8 5 15,12 5 1-15,-3 3 0 0,-3-3 0 0,-6-5-7 0,9 6 0 16,3-1-8-16,3 0 12 0,-6-2-12 16,-3-1 11-16,9 1-11 0,-9 0 10 0,3-3-10 0,-4 2 8 15,4 1-8-15,3 0 8 16,-3-6-233-16,-6 3-47 15</inkml:trace>
  <inkml:trace contextRef="#ctx0" brushRef="#br1" timeOffset="169835.83">2517 9305 748 0,'0'0'67'0,"0"0"-54"15,-6 3-13-15,3 5 0 0,3-8 264 0,-6 5 49 16,0 1 11-16,6 2 1 0,-6 2-165 0,3-2-32 15,-3 0-8-15,3 3 0 0,0 2-59 0,0-3-11 16,0 4-2-16,0-1-1 0,3 3-25 0,-6-3-5 0,4-2-1 0,2 2 0 16,-6-3-16-16,6 1 8 15,0-1-8-15,0 1 0 16,6-6-90-16,-6 3-25 0,2-2-5 0,-2-6 0 0</inkml:trace>
  <inkml:trace contextRef="#ctx0" brushRef="#br1" timeOffset="170419.39">2925 8811 1465 0,'0'0'32'0,"3"-6"6"0,-3 1 2 0,6 0 2 0,-6-1-34 0,3 1-8 16,-3 0 0-16,6 0 0 0,-6 5 93 0,0 0 17 15,0-6 3-15,0 6 1 0,0 0-42 0,0 0-8 16,0 0-1-16,0-2-1 0,0 2 0 0,0 0 0 16,0 0 0-16,0 0 0 0,0 0-6 0,0 0-2 15,0 0 0-15,0-6 0 0,-9 6 2 0,9 0 0 16,0 0 0-16,0 0 0 0,-9 0-28 0,6 6-4 16,-6-4-2-16,-3 4 0 0,3 2 15 0,3-1 3 15,-6 1 1-15,3 3 0 0,0 0-29 0,-3 2-12 16,1-3 8-16,-1 4-8 0,-3 1 20 0,0 4 0 15,-3 0-1-15,6 4 0 0,-6-1-7 0,6-1-2 16,-5 2 0-16,2-1 0 0,6 1 2 0,0-1 1 16,0-1 0-16,-3 0 0 0,6-3-13 0,0 4 0 15,6-4 0-15,0-2 0 0,-6 0 0 0,12-3 0 16,-6 3 0-16,12-3 0 0,-12-5 0 0,9 3 0 16,3-1 0-16,0 4 0 0,0-9 0 0,2-2 0 0,-2-1 0 0,0-2 0 15,0-2 0-15,3 2 0 0,-3 0 0 0,0 0 0 16,0-3 0-16,-3-2 0 0,3-1 0 0,-3 1 0 15,-4-3 0-15,4 5 0 0,-3-2 0 0,3 0 0 16,-3-3 0-16,0 0 0 0,0 0 0 0,-3 0 0 16,-3 3 0-16,6-3 0 0,-6 0 0 0,0-3 0 15,0 3 0-15,-6 3 0 0,3-3 0 0,-3 3 0 16,0-3 0-16,0 5 0 0,3 1 0 0,-9 2 0 0,6-3 0 16,-2 0 0-16,-1 6 0 0,3-3 0 0,-3 0 0 0,-3 3 0 15,3 2 0-15,3 0 0 16,-3-2 0-16,3 0 0 0,-3-1 0 0,0 3 0 15,0-2 0-15,6 0 0 0,-3 2 0 0,3 0 0 16,-3-2-100-16,6 2-22 0,0-5-5 0,0 3-1127 16</inkml:trace>
  <inkml:trace contextRef="#ctx0" brushRef="#br1" timeOffset="172472.46">4746 8705 691 0,'0'0'30'0,"0"0"7"0,0 0-29 0,0 0-8 15,0 0 0-15,0 0 0 0,0 0 215 0,0-5 41 16,6-1 9-16,-6 6 2 0,0-5-151 0,0 5-31 16,0-5-5-16,0-1-2 0,0 1-18 0,0 5-3 0,0 0-1 0,0-5 0 15,-3 2-4-15,3 3-2 0,0 0 0 0,0 0 0 16,-3-3-8-16,-5 1-2 0,-1 2 0 0,6 0 0 15,-9 2-5-15,3 1-2 16,0 2 0-16,0 1 0 0,-3-1 0 0,-3 3 0 16,0 3 0-16,0 2 0 0,-2 0-5 0,-1 0 0 0,-3 0-1 0,0 3 0 15,3 0-8-15,-3 0-2 0,3 3 0 0,-2-1 0 16,2 1 7-16,3-1 2 0,-3 1 0 0,3 2 0 16,6 0-26-16,-3 3-14 0,3 0 2 0,3-1 0 15,3-1 12-15,-3-1 0 0,6 3 12 0,-2-3-12 16,4-3 0-16,-2 1-14 0,6-3 1 0,-3 0 0 15,3-3 25-15,3-3 6 0,3-2 1 0,-6 0 0 0,9-2-19 0,0-4-11 16,0 3 2-16,6-5 0 0,-9 0 9 0,5 0 0 16,-5 0 0-16,3-5 0 0,0-3 0 0,-6 3 8 15,6 0-8 1,-3-3 0-16,3 0 0 0,-6 0 0 0,-3-3 0 0,3 1 8 16,-4 2-8-16,1-3 0 0,0 1 0 0,-3 2 0 15,3-3 0-15,-6 3 0 0,0-2 0 0,-6 2 0 16,0 0 0-16,3 0 0 0,-3-3 0 0,-2 1 8 0,-1 2-8 0,0 2 0 15,-3 4 0-15,0-1 8 0,0 0-8 0,3 1 0 16,-6 2 0-16,0 2 0 0,3-2 0 0,3 6 0 16,0-4 0-16,-2 4 0 0,2-1 0 0,0 3 0 15,3-3 0-15,3 0-8 16,3-5-91-16,0 0-17 0,0 0-4 0,0 0-678 16,6 6-135-16</inkml:trace>
  <inkml:trace contextRef="#ctx0" brushRef="#br1" timeOffset="172941.21">4928 8710 2181 0,'-6'-5'96'0,"3"2"21"15,0 1-93-15,0-4-24 0,3 4 0 0,-3-4 0 16,0 1 83-16,3 5 12 0,0-5 2 0,6-1 1 0,-3 1-43 0,3 0-9 15,3 0-2-15,3-1 0 16,0-2-29-16,0 3-7 0,6 2 0 0,-3-2-8 16,-10 0 8-16,7 5-8 0,0 0 0 0,0 2 0 0,-3 1 0 0,0-3 0 15,-3 5 0-15,3-2 0 0,-3 2 0 0,0 1 0 16,0 2 0-16,3-1 0 0,-9 4 12 0,0-3-12 16,0 5 12-16,0 0-12 0,0 1 16 0,0-1-3 15,-9 5-1-15,3-2 0 0,0 3 3 16,0-1 0-16,-6-2 0 0,0 3 0 15,-3 5 1-15,0-3 0 0,-3 3 0 0,1 2 0 0,-1-5 0 16,0 3 0-16,-3 0 0 0,6-3 0 0,0-3 0 0,-3 1 1 16,10 5 0-16,-1-6 0 0,3-2-3 0,3 0-1 15,0 0 0-15,3-3 0 0,0-2-13 0,3-1 0 16,0 1 0-16,0-3 0 0,0 0 0 0,0-3 8 16,8 0-8-16,-2 1 0 0,6-4 0 0,0 1 9 15,0 0-9-15,3-3 8 0,-3-3 0 0,3 0-8 16,0 3 12-16,-4-2-4 0,1-1-8 0,-3 0 0 15,0 3 0-15,0 0 8 0,3 0-8 0,-9 0 0 16,9 0 0-16,-9-2 8 16,0 2-37-16,0 0-8 0,0 2-2 0,-6-2-865 0,0 0-172 0</inkml:trace>
  <inkml:trace contextRef="#ctx0" brushRef="#br1" timeOffset="175405.65">1984 10160 748 0,'0'0'67'0,"0"0"-54"15,0 0-13-15,0 0 0 0,0 0 195 0,0 0 36 16,0 0 7-16,0-3 2 0,-3 1-96 0,3-4-18 15,0 1-4-15,3 2-1 0,-3 3-51 0,0-5-10 16,6 3-3-16,-6-4 0 0,3 1-14 0,0 0-3 16,3-3-1-16,-6 0 0 0,9 3-9 0,0-6-2 0,-3 0 0 0,9-2 0 15,-3 0-6-15,6-3-2 0,-4-3 0 0,4 4 0 16,0-4-10-16,-3 3-2 0,3-5-8 0,0 5 12 16,6-2-12-16,-7 2 8 0,4-5-8 0,-6 2 0 15,0 1 8-15,0 4-8 0,0-2 0 0,-9 6 0 16,3-1 8-16,-3 1-8 0,0-1 0 0,-3 3 9 15,0 3-9-15,0 0 0 0,-3 5 0 0,0-3 0 16,-3 0 15-16,3 3-3 0,0 0 0 0,-3 6 0 16,-3-4 2-16,3 6 0 0,-3 0 0 0,3 3 0 15,-9 2-5-15,6 3-1 0,3-3 0 0,-9 6 0 16,9 2-8-16,-3-3 8 0,0 1-8 0,-3-1 8 0,3 1-8 16,0-1 0-16,3 4 9 0,-3-1-9 0,0 0 0 15,6-3 8-15,-6-2-8 0,3 3 0 0,3-6 0 16,-6 0 8-16,6-2-8 0,0 2 0 15,0-5-60-15,0 3-17 0,0-4-3 0,6 1-697 16,-6-8-139-16</inkml:trace>
  <inkml:trace contextRef="#ctx0" brushRef="#br1" timeOffset="175654.62">2395 10144 1746 0,'-6'5'38'0,"6"-5"8"0,0 0 2 0,0 6 1 0,0-1-39 0,0 3-10 0,0 0 0 0,0-3 0 15,-3 6 114-15,3-3 21 16,0 2 4-16,0 1 1 0,-6 2-61 0,6 0-12 0,-3-2-3 0,0 2 0 16,0 0-32-16,0 1-6 0,0 1-2 0,3-1 0 15,-6-4-14-15,6 4-10 16,-3-7 12-16,3 4-12 0,0-3 0 0,0 0 0 15,0 0 0-15,0-3 0 16,0-5-133-16,0 0-34 0,0 0-6 0</inkml:trace>
  <inkml:trace contextRef="#ctx0" brushRef="#br1" timeOffset="176353.39">2749 9845 1094 0,'0'0'48'0,"6"-5"11"0,-6 0-47 0,0 2-12 15,0 3 0-15,6-5 0 0,-3-3 152 0,3 2 29 16,-6-2 6-16,6 3 1 0,0-3-110 0,3 3-22 16,-9-3-4-16,6 3 0 0,-3-1-22 0,3 1-4 15,0-3-1-15,-6 3 0 0,0 0 5 0,3-1 1 16,3 1 0-16,-6 2 0 0,-6-5 13 0,6 3 4 15,-3 0 0-15,3 0 0 0,-9 2 3 0,6-2 1 16,0-1 0-16,-3 1 0 0,-3 0-23 0,-3 2-4 16,-3 0-1-16,3 1 0 0,0 2 13 0,-5 0 3 15,2 2 0-15,-3 1 0 0,6 0-13 0,-3-1-3 0,0 4 0 16,0-1 0-16,9 0 7 0,-3 3 1 0,0 0 0 0,0 0 0 16,1 3-32-16,-1-1 0 0,3 1 0 0,6-1 0 15,-6 4 0-15,6-1 0 0,-3 0 0 0,3 0 0 16,3 3 0-16,3 3 0 0,-3-3 0 0,6-1 0 15,-1 1 0-15,-5 0 0 0,-3-3 0 0,6 3 0 16,6 0 0-16,-3 0 0 0,-3-3 0 0,3 1 0 16,6-1 10-16,-3 0-10 0,-9 0 10 0,6-2-10 15,0 2 0-15,0-2 0 0,0-1-11 0,-6 1 11 16,0-3 0-16,3 0 0 0,-3 2 0 16,2-2 0-16,-5 0 0 0,0 0 0 0,0-3 11 0,0 3-11 0,-8 0 0 15,2 0 0-15,0-3 0 0,-3 1 0 0,3 2 0 16,-3 0 8-16,-3-6-8 0,-3 1 9 15,6 5-9-15,0-5 0 0,0-1 9 0,0 1-9 0,-6-6 8 0,6 1-8 16,1-1 8-16,-1-5-8 0,6 0 0 0,-6-3 9 16,9 1-9-16,-6-3 0 0,6-1 0 0,0-2 0 15,6-2 0-15,3-1 0 0,-6 1 0 0,6-1 0 16,-6 1 0-16,5-1 0 0,1 1 0 0,3-1 0 16,6 1 0-16,-6 2 0 0,6-3 0 0,-3 4 0 15,0-4-8-15,6 3 8 0,-7 0 0 0,1 0 0 16,-3 3 0-16,6 3 0 0,-12-4 0 0,9 4 0 15,-9-1 0-15,0 1 0 0,3 4-8 0,0-2 8 16,-9 0 0-16,6 0-9 0,0 1 9 0,-6 1-8 16,0 4 8-16,0 2-8 0,0 0 8 0,0-6-13 0,0 1 5 0,-6 0 8 15,3 2-23-15,0 0 3 0,-3 1 1 16,3-1 0 0,-6 6-110-16,3-3-23 0,0 0-4 0,-3 0-964 0</inkml:trace>
  <inkml:trace contextRef="#ctx0" brushRef="#br1" timeOffset="178476.41">4354 9835 576 0,'0'0'51'0,"0"0"-41"0,0 0-10 0,0 0 0 0,0 0 203 0,-3 0 38 15,-3-3 8-15,3 0 2 0,0-2-103 0,3 2-20 16,0-5-4-16,0 3 0 0,3 0-41 0,0 0-8 16,3-3-2-16,-3 0 0 0,3 0-28 0,5 2-5 15,-5-2-2-15,3 1 0 0,0 1-13 0,0-2-2 16,3 6-1-16,0-4 0 0,3 4 2 0,-6-1 0 15,0 0 0-15,3 3 0 0,0 0-24 0,-4 0-12 16,1 3 2-16,0 2 0 0,-9-5 10 0,6 8 0 16,0 0 0-16,-3 3 0 0,0-1 12 0,-3 1-1 15,-3 0-1-15,0 2 0 0,-3 5 5 0,-3 1 1 16,-3 2 0-16,1 0 0 0,-1 0-2 0,-3 3 0 16,0 0 0-16,-3 2 0 0,6 1-14 0,0-3 0 15,-6 0 0-15,0-1 0 0,4-4 12 0,-1-1 0 0,0-2 0 0,0 0 0 16,3-3 7-16,0 1 1 15,3-4 0-15,-3-2 0 0,3-3-20 0,6-2 0 0,-8 0 0 16,5-1 0-16,0-2 0 0,6 0 0 16,-3-2 8-16,0-4-8 0,3 6 8 0,0-5-8 15,0 0 9-15,0-3-9 0,3 0 0 0,0-3 0 16,3 3 0-16,-3-2 0 0,5-1 0 0,-2 3 0 0,0-2 0 16,3 2 9-16,0 0-9 0,-3 5 0 0,3-2 0 0,-3 2 0 15,0 3 0-15,0 0-9 0,0 0 9 0,-6 0-13 16,9 6 13-16,-6-1 0 0,3 0 0 0,3 3 0 15,3-3 8-15,-6 3-8 0,2-2 0 0,1 2 0 16,0-3 9-16,3 3-9 0,-6-3 0 0,3-2 9 16,3-1-9-16,-6 4 12 0,9-6-12 0,-3 0 12 15,6 0-12-15,-3-3 0 0,-1 0 0 0,1 1 8 0,0-4-8 16,6 1-12-16,-9 0 2 0,3-3-808 16,0 0-162-16</inkml:trace>
  <inkml:trace contextRef="#ctx0" brushRef="#br1" timeOffset="178857.14">4770 9983 230 0,'0'0'10'0,"0"0"2"0,0 0-12 0,0 0 0 0,0 0 0 0,0 0 0 15,0 0 421-15,0 0 82 0,6-8 16 0,3 3 3 16,-6-3-350-16,6 0-69 15,0-3-15-15,3 3-2 0,-3 0-54 0,6-2-12 0,-6-1-1 0,3 0-1 16,2-2-9-16,1 3-1 0,0-4-8 0,6-1 12 16,-9 1-12-16,3-2 9 0,-3 3-9 0,6-3 8 15,-3 0-8-15,-7 1 0 0,4-1 0 0,-3 2 8 16,0 4-8-16,3-3 0 0,-9-1 0 16,3 1 0-16,3 3 8 0,-3 2-8 0,0 0 0 0,-6 2 8 15,0 1 4-15,3 0 0 0,-3 0 0 0,0 5 0 16,0 0 13-16,0 0 3 0,-3 7 1 0,3 4 0 15,0-3-5-15,-6 5 0 0,3-2-1 0,0 2 0 16,-3-2-3-16,0 2 0 0,3 0 0 0,-6 6 0 16,3-1-7-16,-3 3-1 0,-3 6-1 0,0 12 0 15,1 6-11-15,-4-5 8 0,3 0-8 0,0-1 8 16,0-1-8-16,3-7 0 0,3 1 0 0,-3-6-11 16,3 1-189-1,0-1-39-15</inkml:trace>
  <inkml:trace contextRef="#ctx0" brushRef="#br1" timeOffset="180074.21">3526 13372 230 0,'3'5'10'0,"-3"-5"2"0,0 0-12 0,0 0 0 0,0 0 0 0,0 0 0 16,0 0 194-16,0 0 36 0,0 0 7 0,0 0 2 15,0 0-142-15,0 0-28 0,3 0-5 0,0 6-2 0,3-4 15 16,-6 1 3-16,3 2 1 0,-3 3 0 16,-3 0-17-16,3 0-3 0,3 5-1 0,-3 0 0 15,6 1-17-15,-6 2-4 0,-6 5-1 0,6 0 0 16,0-8-6-16,6 6 0 0,-6-3-1 0,0 2 0 16,0-2-7-16,0 0 0 0,3 0-1 0,-3 0 0 15,3-3-11-15,-3 3-1 0,0-3-1 0,6 3 0 0,-6-3 2 0,0 3 0 16,0-3 0-16,3 0 0 0,-6 3-12 0,3 0-17 15,3-3 4-15,-3 6 1 0,-3-3 20 0,3 2 4 16,0 3 0-16,0 1 1 0,0-1-13 0,0-5-18 16,0 2 4-16,0 1 1 0,0-3 13 0,0-1 0 15,0 4 0-15,0-3 0 0,0 0 9 0,-6 5 5 16,6-3 1-16,0 1 0 0,0-1-24 0,0-2-5 16,0 5-1-16,0-5 0 0,0 3 24 0,0-1 5 15,6 1 1-15,-6-1 0 0,0 4-15 0,-6 1 0 16,6-1 0-16,0 1 0 0,0-1-9 0,6-4-5 0,-6 3-1 15,0 0 0-15,0 1 24 0,0 1 5 0,0-4 1 16,0 2 0-16,0 0-15 0,0 0 0 16,0 1 8-16,0-4-8 0,0 3 0 0,-6-5 0 0,6 3 0 15,0-1 0-15,0 1 0 0,0-1 8 0,0-5-8 16,0 9 0-16,0-4 0 0,0 3 8 16,0-2-8-16,0-1 0 0,6-4 0 0,-6 1 0 15,0 1 0-15,0 5 0 0,0-2 0 0,0 0 0 0,0 2 0 0,0-8 0 16,0 0 0-16,0-2 0 0,0 2 0 0,0 3 0 15,0 0 0-15,3 0 0 0,-3-1 0 0,0 7 0 16,6-7 0-16,-6-1 0 0,0-1 0 0,0 0 0 0,0 0 0 16,0-2 0-16,0 2 0 0,0-2 0 0,0-1-12 15,0 1-8-15,0 2-1 0,0-2-1 0,0-1 22 0,0 4 0 16,0-1 0-16,3 3 0 0,-3-3 14 0,0 0 7 16,0 0 2-16,0 1 0 0,0-4-37 0,0 1-7 15,0 2-2-15,0 0 0 0,3-5 23 0,-3 0 0 16,0 3 0-16,3-3 0 0,-3-3 0 0,0 0 0 15,0-5 0-15,0 6 0 0,3-1 0 0,-3 3 0 16,0 0 0-16,0-6 0 0,0-2 16 0,0 0 7 16,0 0 1-16,0 0 1 0,0 0-40 0,0 0-8 15,0 0-1-15,0 0-964 16</inkml:trace>
  <inkml:trace contextRef="#ctx0" brushRef="#br1" timeOffset="182527.84">2157 10681 1047 0,'6'-13'46'0,"-6"13"10"0,0 0-44 0,0 0-12 15,0 0 0-15,0 0 0 0,0 0 116 0,0 0 22 16,0 0 4-16,0 0 1 0,0 0-31 0,0 0-5 16,0 0-2-16,0 0 0 0,0 0-26 0,0 0-6 15,0 0-1-15,-9 8 0 0,0 0-14 0,0 5-3 16,0-2-1-16,-12 18 38 0,12-13-57 15,-3 2-1-15,4 3 0 0,2 1-13 0,-9-1-2 16,6 3-1-16,3-3 0 0,-3-3-2 0,-3 1-1 16,6-3 0-16,3-1 0 0,-6 1-15 0,9-2 9 15,-6-4-9-15,6 1 8 0,-3-3-8 0,6 0 0 0,3-3 0 16,-3-2 0-16,3-1 0 0,3-2 8 16,-3-2-8-16,9 2 8 0,-3-3-8 0,-3 0 0 15,6-2 0-15,2 0 0 0,-5-1 0 0,3-2 0 0,6 3 0 16,0 0 0-16,-9 0 0 0,6-3 0 0,-4 5-9 15,1-2 9 1,0-1-167-16,-3 4-26 0,-3-1-6 0</inkml:trace>
  <inkml:trace contextRef="#ctx0" brushRef="#br1" timeOffset="182783.28">2222 10893 633 0,'0'0'56'0,"0"0"-44"0,0 0-12 0,0 5 0 0,0 0 235 0,0 3 45 15,0 0 8-15,0 0 3 0,0 3-128 0,-6-1-26 16,3 1-5-16,3 0 0 0,0 2-54 0,-6 0-10 16,4 0-3-16,-4 3 0 0,3-3-32 0,0 1-6 15,-3 2-2-15,3 2 0 0,3-2-25 0,0 2 0 16,-6-4 0-16,0 2-11 0,6-1 11 0,0-1-10 15,-6-1 10-15,3 0-10 16,3-2-201-16,0-1-40 0</inkml:trace>
  <inkml:trace contextRef="#ctx0" brushRef="#br1" timeOffset="182990.9">2401 11089 1710 0,'-3'5'76'0,"3"0"15"0,-3 1-73 0,3-1-18 0,-6 0 0 0,3 3 0 16,3 3 100-16,-6 2 17 0,0 0 3 0,3 0 1 15,0 1-57-15,0-4-12 0,-3 6-3 0,6-3 0 16,-3-2-25-16,3 2-4 0,-6 0-2 0,6-2 0 16,-3-1-18-16,3-2-12 0,-3 0 1 0,3 0-690 15,0-2-139-15</inkml:trace>
  <inkml:trace contextRef="#ctx0" brushRef="#br1" timeOffset="183452.12">2618 10747 1670 0,'0'0'74'15,"-6"-5"15"-15,3 2-71 0,3 3-18 0,-6-5 0 0,0 0 0 0,6-3 140 0,-6 3 25 16,6 5 5-16,0 0 1 0,6-6-82 0,-6-2-16 16,6 3-3-16,0 0-1 0,-6 0-33 0,3-1-8 15,6 1 0-15,3 0-1 0,3-1-11 0,-3 4-1 16,3-4-1-16,3 1 0 0,0 2-4 0,-4-2-1 16,1 5 0-16,6 0 0 0,-12 0-9 0,6 0 0 0,-6 0 0 0,3 5 0 15,-3-2 0-15,-3 2 10 0,6 3-1 0,-9 3 0 16,2 0-9-16,-5 2 0 0,3 0 0 0,-3 3 0 15,0-3 0-15,0 6 0 16,-3-1 9-16,-2 3-9 0,-4 0 33 0,3-2 3 16,-9 5 0-16,3 0 0 0,-6-1-36 0,3-1 0 0,-6-1 0 0,0 0 0 15,1 0 11-15,-4 0-11 0,3 0 10 0,6 1-10 16,-3-7 0-16,6 1 0 0,0 0 0 0,3-5-10 16,1-1 10-16,2-4 0 0,3 4 0 0,0-2 0 15,3 3 26-15,3-6 7 0,0 0 2 0,6-2 0 16,-9-3-27-16,8-3-8 0,10 3 0 0,-3-2 0 15,3-1 12-15,3 0-12 0,0-2 12 0,6-3-12 0,-7 3 8 0,-2 0-8 16,3-3 0-16,0 2 0 0,0 4 8 0,-6-4-8 16,-1 1 0-16,1 3 0 15,0-4-22-15,-3 6-11 0,-3 6-3 0,-3-4-845 16,-6-2-170-16</inkml:trace>
  <inkml:trace contextRef="#ctx0" brushRef="#br1" timeOffset="185367.64">4071 11025 1753 0,'0'0'38'0,"0"0"8"0,0 0 2 0,0 0 2 0,0 0-40 0,0 0-10 15,0 0 0-15,0 0 0 0,0 0 99 0,6 0 17 0,3 0 4 16,-3-2 1-16,3-1-54 0,0 0-11 0,-1-2-3 0,1-3 0 15,3 0-9-15,-3 3-1 16,3-3-1-16,0-5 0 0,0 2-21 0,3-2-4 0,-6-3-1 0,3-3 0 16,3 1-7-16,-1-3-1 0,7-3-8 0,-9 0 12 15,6 0-1-15,-6 6-1 0,3-3 0 0,-3 2 0 16,0 3-10-16,-3 0 0 0,2 6 0 0,-5-1 0 16,0 1 0-16,0 2-9 0,0 2 9 0,0 1-13 15,-6 2 13-15,0 3 0 0,0 0 0 16,0 0 0-16,0 0 0 0,0 0 0 0,0 0 0 0,0 8 0 15,0 0 10-15,0 3-10 0,0-1 8 0,-6 4-8 16,3 2 0-16,-3 2 0 0,0 3 0 0,0 3 0 16,3 0 0-16,-3 0 0 0,-2 2 0 0,2-2 0 15,0-3 0-15,3 0 0 0,-3 0 0 0,0-2 0 16,3-3 0-16,0 0 0 0,3-3 0 0,0 0 0 16,0-2-106-16,0-11-26 15,0 0-6-15,0 0-1 0</inkml:trace>
  <inkml:trace contextRef="#ctx0" brushRef="#br1" timeOffset="185787.77">4473 10980 1670 0,'0'0'148'0,"0"0"-118"15,0 0-30-15,0 0 0 0,0 0 38 0,0 8 2 0,0-8 0 0,0 0 0 16,0 0 12-16,0 0 2 16,6 3 1-16,-6-3 0 0,9 0-13 0,-1-5-2 15,4-1-1-15,-3-2 0 0,3 0-18 0,3 0-3 0,-6-2-1 0,6-3 0 16,0-6-9-16,0 3-8 0,0 0 12 0,2-2-12 16,-2-3 10-16,0-1-10 0,3 1 8 0,0 0-8 15,-3 0 11-15,0 2-3 0,0 1-8 0,-4 2 12 16,1 3-28-16,0 5-7 15,-6 0-1-15,3 0 0 0,0 5 24 0,-3-2 0 0,3 0 0 0,-3 2 0 16,0 3 36-16,-6-3 12 0,0 3 3 0,0 0 0 16,3 3-31-16,0 2-5 0,-6 3-2 15,0-2 0-15,3 4 28 0,-9 1 6 0,3 5 1 0,0 0 0 16,0 2-24-16,-3 3-4 0,0 3 0 0,3 3-1 16,-6-4-7-16,3 1 0 0,3 0-1 0,3-3 0 0,-8-2-20 15,8-3-4-15,-3-6-1 0,6 3 0 16,0 1 24-16,0-6 5 0,0-1 1 0,0-1 0 15,6-1-130-15,-3-5-26 0,3 0-4 0,-1-3-913 16</inkml:trace>
  <inkml:trace contextRef="#ctx0" brushRef="#br1" timeOffset="186202.47">5017 10663 1267 0,'0'0'112'0,"0"0"-89"0,0 0-23 0,0 0 0 16,0 0 202-16,0 0 36 16,0 0 7-16,0 0 2 0,3-6-141 0,0 4-28 0,3-1-6 0,-6-2 0 15,9 2-38-15,3 1-7 0,-9-4-2 0,6 4 0 16,3-4-11-16,0 4-2 0,3-4-1 0,-6 4 0 16,6-1-11-16,-4 0 0 0,-2 3 0 0,0 0 0 15,3 3 28-15,-6 0 1 0,0-1 0 0,0 4 0 16,-6-6-39-16,0 0-8 0,3 8-2 0,-3 0 0 15,-3 2 20-15,0-2 0 0,-3 3 0 0,0 2 0 16,-3 3 19-16,0 2-3 0,-3 3 0 0,0 1 0 16,-2 4 9-16,2 1 2 0,-6 2 0 0,0 0 0 15,3-3-4-15,-6-5-1 0,0 3 0 0,4-5 0 16,5-1 8-16,-3-2 2 0,6-5 0 0,3 2 0 16,0-3-13-16,0 1-3 0,6-3 0 0,3-3 0 0,6 3-16 0,-6-2 0 15,6-4 8-15,9 1-8 0,-3-1 0 0,2 1 10 16,1-3-10-16,3-3 8 0,-3 1-8 0,0-1 0 15,-3-2 0-15,3 2 8 0,-4-2-8 16,4 2 0-16,-3-2 0 0,-3 5 0 0,3-3 0 16,-6 1 0-16,3 2 0 0,-3 2 0 15,-3 1-115-15,-3 0-15 0,-3-3-3 16</inkml:trace>
  <inkml:trace contextRef="#ctx0" brushRef="#br1" timeOffset="189205.91">2327 11621 403 0,'3'-6'36'0,"-3"-2"-36"0,5 0 0 0,-5 3 0 0,3 2 194 0,-3-2 32 16,0 5 6-16,6-3 2 0,-6 3-100 0,0-5-20 15,0 3-4-15,0 2-1 0,0 0-27 0,0 0-6 16,0 0 0-16,0 0-1 0,0-8 41 16,0 8-60-16,0 0 0 0,0-8-7 0,-6 2-1 15,3 4-1-15,3-1 0 0,-8 3-6 0,5 0-1 16,-3 0 0-16,3 0 0 0,-6 0-8 0,-3 3-1 15,-6-1-1-15,6 1 0 0,-3 5-4 0,0-3-1 16,-3 3 0-16,1 3 0 0,5-1-9 0,-3 4-1 16,-3 1-1-16,0 4 0 0,3 2-14 0,0 3 0 0,0 0-12 15,1 0 12-15,-1 2 0 0,6-2 0 16,-3-3 0-16,3 3 0 0,3 0 15 0,0-3 9 16,-3 0 3-16,3 0 0 0,3 0-27 0,3-2 0 15,-6 2 8-15,6-2-8 16,6-1-20-16,-6-2-7 0,3 2-1 0,3-4 0 0,3 2 28 0,-6-6 0 15,6 1 0-15,0-3 0 0,-3-3 0 0,9-2 0 0,-6-1 0 0,5-4 0 16,-2-1 46-16,3-2 14 0,-6-3 4 0,6-3 0 16,3 3-74-1,-6-2-14-15,0-1-4 0,3 0 0 0,-9 1 28 0,2-1 0 0,1 3 0 0,0-2 0 16,0 2 0-16,-9 3 0 0,3-3 0 0,-3 2 0 16,0-2 0-16,-3 3 0 0,-3-3 0 0,0 3 0 15,-3 0 0-15,1 2 0 0,-1 0 0 0,0 1 0 16,6-4 0-16,-9 6 0 0,3 0 0 15,0 3 0-15,3 0 0 0,0-3 0 0,-3 5 0 16,0-2 0-16,6-1 0 0,-6 1 0 0,3 5 0 16,3-3 0-16,-6 0 0 0,6 3 0 0,3-2 0 0,0 2 0 15,0-3-132-15,0 3-27 16,0-8-5-16,0 5-908 0</inkml:trace>
  <inkml:trace contextRef="#ctx0" brushRef="#br1" timeOffset="189434.14">2371 12033 518 0,'3'-16'23'0,"-3"16"5"16,0 0-28-16,0 0 0 0,3 6 0 0,0-1 0 0,-3 0 308 0,6 3 57 16,-6-3 11-16,0 3 3 0,0 0-215 0,0 3-44 0,0 5-8 0,0 0-1 15,-6 2-58-15,6 1-11 0,-3-1-2 0,0 1-1 16,0-1-15-16,0-2-2 0,0 0-1 0,3 0 0 15,-6-3-33-15,3-2-8 0,3-1 0 0,0-2-1 16,0-2 21-16,0 1 0 0,0 1 0 0,0 0-721 16,0-8-140-1</inkml:trace>
  <inkml:trace contextRef="#ctx0" brushRef="#br1" timeOffset="189883.19">2630 11684 1324 0,'0'-16'59'0,"0"13"12"0,0-2-57 0,0 0-14 15,-6 2 0-15,6-2 0 0,-3-3 177 0,3-3 33 16,0 6 6-16,9-3 2 0,-9-2-97 0,3 2-19 16,3 2-4-16,3 1-1 0,-9 0-35 0,6 2-7 15,3-2-2-15,0 2 0 0,0 1-24 0,3-4-5 16,0 4 0-16,2-1-1 0,-2 3-15 0,-3 0-8 15,0 3 8-15,3-3-8 0,-3 2 0 0,3 1 0 16,-12-3 0-16,9 5 8 0,-9-5-8 0,9 8 0 16,-9-8 8-16,6 11-8 0,0-1 8 0,-6 4-8 15,3-1 8-15,-6 3-8 0,-3 0 0 0,0 2 9 16,0 3-9-16,-3 3 0 0,-6 3 11 0,6-1-11 16,-12 3 10-16,0-2-10 0,7-4 12 0,-1-1-3 15,-6 1-1-15,3-2 0 0,6 1 7 0,-3-4 1 16,0 1 0-16,3-1 0 0,3-2-16 0,1 0 0 15,-4-3 0-15,6 0 0 0,3-2 8 0,3 0 9 0,0-1 2 0,0-10 0 16,9 5-31-16,-3 1-5 0,8-4-2 0,-5 1 0 16,-3-3 32-16,9 0 7 0,-3-3 0 0,0 3 1 15,6-2-21-15,-3-1 0 0,3 0 0 0,0 1 8 16,2-1-8-16,-8 1 0 0,6 2 0 0,-6 0 8 16,6 0-26-16,-9 0-5 0,3 2-1 0,-12-2 0 15,9 3-159-15,-9-3-32 16,0 0-6-16,0 0-2 0</inkml:trace>
  <inkml:trace contextRef="#ctx0" brushRef="#br1" timeOffset="192053.15">4127 11721 345 0,'0'0'31'0,"0"0"-31"15,0 0 0-15,0 0 0 0,0 0 238 0,0 0 42 16,0 0 8-16,0 0 1 0,-6-8-131 0,3 3-26 15,3 0-6-15,0-3-1 0,0 0-45 0,0 2-10 16,3-4-2-16,3 2 0 0,-3 0-12 0,3-3-4 0,0 1 0 0,0-1 0 16,3 1-14-16,3 2-3 0,-9 0-1 0,6-3 0 15,0 3-7-15,0-2-2 16,3 4 0-16,-3 1 0 0,0 0-9 0,2 5-1 16,-2-6-1-16,0 6 0 0,3 0-14 0,-6 0 8 15,-3 0-8-15,6 6 0 0,-3-4 14 0,0 4-3 0,0 2-1 0,-3 2 0 16,3 3-10-16,-6 1 0 0,0 2 0 0,0 5-11 15,-6-3 11-15,3 1 14 0,-3 5-3 0,0-3-1 16,0 3-10-16,-3-3 10 0,0 2-10 0,-3-1 10 16,3-1-10-16,0-3 0 0,-2 1 9 0,2-1-9 0,-6 4 8 15,3-4-8-15,-3-5 10 0,6 3-10 0,-9-3 19 16,3 1-3-16,6-1 0 0,-6-3 0 0,4-2-25 16,-1 0-6-16,3 0-1 0,6-2 0 0,-6-1 16 0,3-3 0 15,0-2 0-15,6 0 0 0,0 0 16 0,0 0-1 16,3-5 0-16,0-3 0 0,3 0-15 0,3-2-16 15,-6 2 3-15,3 0 1 0,6-3 12 0,-6 3 0 16,0 0 0-16,2 3 0 0,-5 0 0 0,3 0 0 16,3 2 0-16,-9 3-9 0,12 0 9 15,-9 0 0-15,3-3 0 0,0 6 0 0,3 0 0 16,-6 2 0-16,3 0 0 0,-3 3 0 0,0-3 0 0,0 3 14 16,0 0-2-16,3 3 0 0,-6-3 3 0,3-3 0 15,0-2 0-15,3 2 0 0,-3 3-5 0,3-3-1 16,0 3 0-16,3-3 0 0,-1-5-9 0,1 0 12 15,0 0-12-15,0 0 12 0,3-5-12 0,0 0 8 16,-3 0-8-16,3-1 8 0,0 1-20 0,0 0-4 0,0-3 0 0,0-3-810 16,-4 3-162-16</inkml:trace>
  <inkml:trace contextRef="#ctx0" brushRef="#br1" timeOffset="192630.44">4553 11658 1612 0,'0'-3'144'16,"-6"-2"-116"-16,6-1-28 0,0 6 0 0,0 0 82 0,0 0 10 16,0 0 3-16,0 0 0 15,0-5 1-15,6-3 1 0,-6 3 0 0,6 0 0 0,3 5-52 0,-3 0-10 16,0-3-3-16,3-2 0 0,0-3-18 0,3 0-4 15,2 2-1-15,-8-2 0 0,9 3-9 0,-3-3 0 16,6 3 0-16,-9 2 8 0,6-2-8 0,-3 5 0 16,3-3 0-16,-6 1 0 0,2 2 0 0,-5 2 0 15,-6-2 0-15,0 0 0 0,0 0 0 0,6 6-14 16,-6-6 2-16,6 10 0 0,-6 1 12 0,-3-1 0 16,3 1 0-16,-6 2 0 0,3-2 25 0,-3 2 8 15,-2 3 2-15,2-3 0 0,0 0-6 0,-6 1-1 16,3-1 0-16,0 0 0 0,3-2-5 0,-3-1-2 0,3 1 0 0,-3-3 0 15,6 0-10-15,0-3-3 16,-3 0 0-16,6 1 0 0,-3-1-8 0,3-5 0 16,0 0 0-16,0 0 8 0,0 0-8 0,9 0 0 0,0 2 0 15,0 1 0-15,3 0 0 0,-3-1 0 16,0 1 0-16,3 2 0 0,0 1 0 0,2-1 0 16,-5 0 0-16,0 1 0 0,6 1 0 0,-6 1 0 15,0 3 0-15,-3 0 0 16,3-1-27-16,-3 3-1 0,-3 1 0 0,3-4 0 0,-6-2 28 0,0 3 0 0,-6 2 0 0,3-2 0 15,0-1 0-15,-3 1 0 0,0-3 0 0,0 2 0 16,-3-2 13-16,-3 0 8 0,3 0 2 0,-6 5 0 16,1-5-13-16,2 3-2 0,-9-3-8 0,3 2 12 15,0-4-12-15,3-1 0 0,-3 0 0 0,6-5 0 16,-8 0 8-16,11-2-8 0,-9-1 11 0,9-5-11 0,-3 0 8 16,9 3-8-16,-3-6 0 0,6 3 0 15,6 0-68-15,-6-2-20 0,6-4-4 0,3 1-677 16,0-3-136-16</inkml:trace>
  <inkml:trace contextRef="#ctx0" brushRef="#br1" timeOffset="193185.8">5095 11795 633 0,'0'0'56'0,"0"0"-44"16,0 0-12-16,0 0 0 0,0 0 179 0,0 0 33 0,0 0 8 0,0-5 0 16,6 0-90-16,-6-1-18 0,0-2-4 0,0-2-1 15,0-1-52-15,3 1-11 0,-3 4-1 0,3-2-1 16,0 3-16-16,-3-6-3 0,3-7-1 0,0 2 0 15,-3-2-1-15,3 2 0 0,-3 0 0 0,0 3 0 16,0 2-3-16,0 0-1 16,0 1 0-16,-3 2 0 0,0 0-6 0,0 0-2 0,-3 3 0 15,3-1 0-15,-6 4 20 0,-3-1 4 0,0 0 1 0,0 6 0 16,-6 0 17-16,0 2 3 0,-2 3 1 0,-1 3 0 16,0-1-17-16,0 6-3 0,0 3-1 0,6 4 0 15,0 1-34-15,6 5 0 0,-5 0 0 0,8-5 0 16,0 0 28-16,3-3 6 0,3 3 1 0,0-3 0 0,0 0-23 0,3 1-4 15,3-7 0-15,0 9-8 0,8-3 8 0,-2-5-8 16,3-5 0-16,3-1 0 0,0-2 9 0,0-2-9 16,3-4 0-16,0 1 9 0,-4-3-9 0,1-3 10 15,-3 1-10-15,0-4 10 0,0-2-10 0,-3 0 0 16,0-2 9-16,0-3-9 0,-1-3 0 0,1 3 0 16,-6-1 0-16,0-7 8 0,3 3-8 0,-6-4 0 15,0 4 0-15,0 2 0 0,-6 3 0 0,3-3 8 16,-3-5-8-16,0 2 0 15,0 1 0-15,-3 2 0 0,0-3 0 0,-3 3 8 0,0 1-8 0,4 1 0 0,-4 1 0 16,-3-3-8 0,0 6-20-16,3 4-4 0,-6 1-1 0,3 2 0 15,-3 3-151-15,-3 3-29 0</inkml:trace>
  <inkml:trace contextRef="#ctx0" brushRef="#br1" timeOffset="196505.52">1996 12716 518 0,'0'0'46'15,"0"0"-37"-15,0 0-9 0,6-8 0 0,-6 0 184 16,0 3 36-16,0-3 6 0,0-3 2 0,0 6-97 0,0-6-19 16,0 3-4-16,3 3-1 0,-3-3-33 0,0 8-6 15,0 0-2-15,6-5 0 0,3-8-10 0,3 2-1 16,-3 0-1-16,-3 1 0 0,9-1-14 0,-3 3-4 16,5-2 0-16,-5 2 0 0,6-3-16 0,-6 3-3 15,3 3-1-15,3 0 0 0,0-1-16 0,3 1 0 16,-4 3 8-16,-2-4-8 0,3 4 0 15,-6-1 0-15,0 0 0 0,3 3 0 0,-9 8 21 16,3-2-2-16,-9-6-1 0,6 5 0 0,-6-5-26 0,3 8-6 16,0-3-1-16,-3 6 0 0,-3 2 24 0,0-3 5 15,-3 4 1-15,3-1 0 0,-6-3 4 0,6 4 1 16,-6 2 0-16,-3-3 0 0,3 3-9 0,-6 2-2 16,3-2 0-16,3 0 0 0,-3-3-9 0,3-2 10 15,-2 2-10-15,2-5 10 0,6 0-10 0,-6 0 0 16,6 0 0-16,-3-3 0 0,3 0 0 0,3-5 8 0,0 0-8 0,0 0 0 15,3 3 0-15,3 2 0 0,-3-2 0 0,6-3 0 16,-6 0 0-16,6 0 0 0,2 3 0 0,-2-3 0 16,9 0 0-16,-6 0 0 0,6 0 0 0,-9 2 0 15,3 3 0-15,-3 1 0 0,3-4 0 0,-3 4 0 16,0-4 0-16,-9-2 0 0,11 6 0 0,-8 2 0 16,-3 2 0-16,6-2 0 0,-6-3 0 0,0-2 0 15,-6 2 0-15,3 1 0 0,-2-1 8 16,-1 3-8-16,0 0 0 0,-3-3 0 0,-3 3 0 15,0 5 8-15,-3-2-8 0,0-1 0 0,-3 1 0 0,3 2 0 16,-2-2 0-16,-1-1 0 0,3 1 0 0,6 0 0 16,-6-1 0-16,3-2 0 0,-3 0 8 0,6 0-8 15,-6-3 20-15,9-2 1 0,-3 0 1 0,1-1 0 16,5-2-22-16,-6 3 0 0,9-3 0 0,0 0 0 0,-6-8-12 0,6 0-8 16,0 0 0-16,6 0-1 0,-6 3 21 0,9 0 0 15,-6-1-9-15,5 1 9 16,1-3-132-16,-3 3-24 0,3-1-4 0</inkml:trace>
  <inkml:trace contextRef="#ctx0" brushRef="#br1" timeOffset="196753.12">2431 12967 1486 0,'-6'6'32'0,"6"-6"8"0,0 0 0 0,0 7 3 0,-3 4-35 0,3-3-8 16,0 0 0-16,0 0 0 0,-3 5 56 0,3-2 8 15,0-11 3-15,0 0 0 0,-3 13-3 0,3 0 0 0,-6 0 0 0,3 1 0 16,3-1-51-16,0-3-13 0,-6 4 0 0,3-1 0 16,0 5 33-16,3-2 4 0,-6-3 1 0,3 1 0 15,3-4-26-15,-6-2-12 0,6-8 10 0,0 0-633 16,0 0-126-16</inkml:trace>
  <inkml:trace contextRef="#ctx0" brushRef="#br1" timeOffset="197346.7">2824 12486 748 0,'3'-8'67'0,"-3"5"-54"15,0 3-13-15,6-5 0 0,-6 0 118 0,3-1 21 16,-3 6 4-16,0 0 1 0,0 0-64 0,0 0-13 16,0 0-3-16,0 0 0 0,0 0 0 0,0 0 0 15,0 0 0-15,0 0 0 0,0-5 1 0,0 5 0 16,0 0 0-16,0 0 0 0,0 0-24 0,0 0-5 0,-3-5 0 15,3 2-1-15,0 3-6 0,0 0-1 16,-6 5 0-16,3 1 0 0,0-4 2 0,-3-2 0 0,3 0 0 0,-6 0 0 16,3 6-9-16,0 1-1 0,-9-1-1 0,3 2 0 15,0 5 4-15,0 0 1 0,-9 0 0 0,4 6 0 16,-1 7-2-16,3-2 0 0,-6-5 0 0,6 2 0 16,3-3 9-16,0 4 1 0,0-1 1 0,3 3 0 15,-5-6-24-15,8 3-9 0,0 0 0 16,3 3 9-16,-3 3-9 0,6-6 0 0,-3-3 0 15,6 1 0-15,3-3 0 0,-3 0 21 0,3-1-2 0,-3-4-1 16,6-3-18-16,-1-5 0 0,1 2 0 0,3-2 0 16,-3-3 0-16,6-3 0 0,0 3 0 0,0 0 0 15,-3 0 0-15,3-3 0 0,0-2 8 0,-1 0-8 16,-2-3 0-16,-3 5 8 0,3-2-8 0,0 0 0 0,-6-1 9 0,6-4-9 16,-9-1 0-16,3 3 9 0,0 0-9 0,-3 0 0 15,-3 3 0-15,3-3 0 0,-3 0 8 0,0 0-8 16,-3 0 8-16,0 3-8 0,0 0 0 0,0 2 0 15,-6 0 8-15,3 1-8 0,0-4 0 0,-3 6 0 16,-3 3 9-16,3 0-9 0,-6-3 0 0,9 0 0 16,-8 2 0-16,8 4 0 0,-9 2 0 15,6-6 0-15,3 1 0 16,0 2 0-16,3-2-99 0,-9-3-21 0,12 2-4 0,0-2-983 16</inkml:trace>
  <inkml:trace contextRef="#ctx0" brushRef="#br1" timeOffset="199109.14">4086 12880 576 0,'0'0'25'0,"0"0"6"0,-6 3-31 0,6-3 0 16,-3 5 0-16,3-5 0 0,-6 5 204 0,6-5 34 16,-3 3 7-16,3-3 2 0,0 0-119 0,0 0-23 15,0 0-5-15,0 0 0 0,0 0-27 0,0 0-5 16,0 0 0-16,9-5-1 0,-6-3-11 0,6 0-1 15,0 0-1-15,0-3 0 0,2 1-30 0,-2-4-7 16,6 1-1-16,-3-3 0 0,6-2-4 0,-6-1-2 16,3 1 0-16,6-4 0 0,-9-1 7 0,5 4 2 15,-5 1 0-15,3-1 0 0,0-5-27 0,0 3-6 16,0 0-1-16,-6 2 0 0,3 6 15 0,-3 0 0 0,0 0 0 0,-4 5 0 16,1 5 0-16,-3 1 0 0,-3 2 9 0,0 0-9 15,0 0 14-15,0 5-3 0,-3 3-1 0,3 2 0 16,-6-2 43-16,6 0 9 15,-2 5 2-15,-4 1 0 0,0 2-64 0,0 2-26 0,0 3 2 0,-3 3 0 16,3-3 24-16,3 6 11 0,-9 2-1 0,3-5 0 16,9-3-10-16,-6 0 0 0,0-3 0 0,3-2 0 15,3-2 8-15,-3-1-8 0,0 0 0 0,3-2 8 16,0-3-8-16,3-3-16 0,0 0 4 0,0 0 1 16,0-5-188-1,6 0-37-15,0-5-8 0,3-3-2 0</inkml:trace>
  <inkml:trace contextRef="#ctx0" brushRef="#br1" timeOffset="199518.71">4532 12523 748 0,'0'0'67'0,"0"0"-54"16,0 0-13-16,0 0 0 0,0 0 255 0,0 0 48 15,-6 0 9-15,6 0 3 0,0 0-167 0,0 0-32 16,0 0-8-16,0 0 0 0,6-3-40 0,0 0-8 15,-6 3-2-15,9 0 0 0,0-5-42 0,0 3-16 16,3-1 11-16,0 0-11 0,-3 6 10 0,3-3-10 16,2-3 10-16,-5 1-10 0,3 2 8 0,-3 2-8 15,0 1 0-15,-3 0 0 0,3-1 0 0,-3 3 0 16,0 3 0-16,0 3 0 0,-6-3 9 0,0 0-9 0,0 0 8 0,0 5-8 16,-6 3 8-16,0-3-8 0,3 0 0 15,-3 1 8-15,-6-1-8 0,3 5 0 0,0 1 9 16,-6-1-9-16,1-2 0 0,2 3 9 15,-6 2-9-15,6-3 0 0,-9-4 12 0,6 2-12 0,0-3 12 0,-3 0-12 16,6 3 22-16,4-3-2 0,-4 0-1 0,6-2 0 16,-3-3-4-16,6-3-1 0,0 3 0 0,6 0 0 15,-3-8-14-15,6 3 0 0,6-1 0 0,0-2 0 16,5 0 8-16,-2-2-8 0,0-1 0 0,6-2 0 16,-6 2 8-16,0-2-8 0,6 2 0 0,-9 1 0 15,2-4 0-15,4 4 0 0,-6-1-11 0,3 0 11 16,0 1-144-16,-3-1-20 0,-3 0-5 0,6 1-1 15</inkml:trace>
  <inkml:trace contextRef="#ctx0" brushRef="#br1" timeOffset="200056.09">5020 12713 1666 0,'0'0'36'0,"0"0"8"0,0 0 2 0,0 0 2 0,3-2-39 0,-3 2-9 16,0 0 0-16,6-6 0 0,-6 6 68 0,6-5 11 15,0 2 2-15,-6 3 1 0,9-5-29 0,-6 0-5 16,0-3-2-16,3 3 0 0,0-3-21 0,-3 2-4 0,0 1-1 0,3-3 0 16,-6-2-4-16,6 2 0 0,-6 0-1 0,3-3 0 15,-3 3 6-15,0-2 2 0,0-1 0 0,-3 0 0 16,3 1 13-16,0-1 2 0,-6-2 1 0,6 2 0 15,-6 1-24-15,0-1-5 0,0 3-1 0,-3 3 0 16,0-6 1-16,0 3 0 0,3 1 0 0,-9 4 0 16,3 0 9-16,1 6 1 0,-1 0 1 0,-6 4 0 15,6 4-10-15,-6 2-3 0,3 1 0 0,3 1 0 16,0-4 23-16,0 2 4 0,4 6 1 0,-1-1 0 16,0-2-24-16,3 3-12 0,6-1 12 0,0-2-12 15,-6 0 12-15,12-3-4 0,-6 3 0 0,3-3-8 16,0 3 8-16,0 0-8 0,3-3 0 0,0 0 0 15,2 1 0-15,-2-1 0 0,9-3 0 0,-9-2 0 16,9 0 0-16,-3-2 0 0,6-4 0 0,-6 1 0 0,6-3 9 0,-6-3-9 16,2-2 0-16,1 0 9 0,0-6-9 0,0 1 10 15,-3-1-10-15,0-5 10 0,0 0-10 0,-3-2 8 16,3-1-8-16,-3 1 8 0,2-4-8 0,-5 1 0 16,0 3 9-16,0-6-9 0,0 0 16 0,-3 3 0 15,-6 5-1-15,3 0 0 0,0 0-15 0,-6 3-10 16,0 0 2-16,-3 5 0 0,4 3 8 0,-7 2 0 15,0-5 0-15,0 5 0 0,-3 3 0 0,-3 6 0 16,0-1 0-16,-6 3 0 0,4 0-20 0,-1 5-1 16,0 3-1-16,3 0-828 0,0-3-166 15</inkml:trace>
  <inkml:trace contextRef="#ctx0" brushRef="#br1" timeOffset="203307.94">1960 13576 576 0,'0'-3'51'0,"0"-2"-41"0,-6 0-10 0,6 5 0 15,0 0 156-15,0 0 28 0,0-6 7 0,-2 4 1 16,2 2-52-16,0-8-11 0,0 0-1 0,0-3-1 16,0 3-50-16,0 3-9 0,2 0-3 15,-2-1 0-15,0 1-5 0,6-3 0 0,-3 0-1 0,3 0 0 0,-3-2-12 0,6-4-3 16,3 4 0-16,0-1 0 0,-3 1-15 0,3-1-3 16,3 3-1-16,-3 0 0 0,0 0-25 0,0 6 0 15,2-4 0-15,1 6 0 0,-6-2 19 0,0 4-2 16,0 1 0-16,0 2 0 15,-3 1-17-15,0 2 8 0,-3 7-8 0,3-1 0 0,-6-6 13 0,3 5-4 16,-6 0-1-16,-3 6 0 0,3-1 4 0,-3 3 1 16,3 3 0-16,0 0 0 0,-12 0-2 15,9-1-1-15,-9 4 0 0,3-3 0 0,0-6 0 16,1-5 0-16,2 3 0 0,-6 0 0 0,3-3-10 0,3 3 0 16,-3-2 0-16,0-4 0 0,3 3 0 0,-3 1 0 15,3-4 0-15,0-2 8 0,6-3-8 0,3-5 0 16,0 0 0-16,0 0 0 0,0 0 0 0,-8-5 0 15,8 0 0-15,-6 0 0 0,6-3 11 0,6 2-3 16,-6-2-8-16,0 3 12 0,8-3-12 0,-5 3-8 0,3-6 8 0,0 3-13 16,0 0 13-16,-3 6 0 0,3-4 0 0,-3 4 0 15,6 2 0-15,0 0 0 0,-9 0 0 0,3 5 0 16,3 3 0-16,0 0 0 0,0-3 0 0,-3 1 0 16,3-1 0-16,-3 0 0 0,0-2 0 0,3-1 0 15,-3 1 10-15,6 2-10 0,-3-2 8 0,0 0-8 16,2-1 0-16,1 1 0 0,3 0-12 0,-6-3 12 15,3 0 0-15,-6 0 12 0,6 0 0 0,0 0 0 16,3-3-12-16,-3 0-12 0,0 1 2 0,6-1 1 16,-6 0-220-16,2-2-44 0</inkml:trace>
  <inkml:trace contextRef="#ctx0" brushRef="#br1" timeOffset="203522.37">2410 13766 1094 0,'0'0'97'0,"0"0"-77"16,0 0-20-16,0 0 0 0,0 0 131 0,0 0 22 16,0 8 5-16,-3 0 1 0,3 0-19 0,0-3-3 15,-6 3-1-15,6 3 0 0,-3-3-56 0,0 5-11 16,3-2-2-16,-6 5-1 0,3-3-34 0,3 3-6 16,-6-3-2-16,0 3 0 0,3 0-14 0,3-1-10 0,-3-1 12 15,3 2-12-15,-3-3 8 0,3-5-8 0,0-8 0 0,0 2 0 31,0 6-84-31,0-8-23 0,0 0-5 0,3-2-890 0</inkml:trace>
  <inkml:trace contextRef="#ctx0" brushRef="#br1" timeOffset="203942.99">2621 13372 2188 0,'0'0'48'0,"0"0"11"16,0 0 1-16,0 0 1 0,0 0-49 0,0 0-12 0,0 0 0 0,0 0 0 16,0 0 54-16,0 0 8 0,0 0 2 0,0 0 0 15,0 5 0-15,-3 3 0 0,3-2 0 0,0 2 0 16,0-1-52-16,0 4-12 0,0 0 0 0,-6-1 0 0,6 6 11 0,-3-3-1 16,3 1 0-16,0-7 0 0,0-4-1 0,0 2 0 15,0 1 0-15,3 2 0 0,3 2-9 0,-6-2 0 16,3 0 0-16,0-3 8 0,3-2-8 0,3 0 0 15,0-1 0-15,3 1 8 0,0-3-8 0,0 0 0 16,3 0 9-16,-3 0-9 0,-4 3 0 16,4-1 0-16,0 1 0 0,-3 5 8 0,0-3-8 15,0 3 0-15,-3-3 0 0,0 6 0 0,-6 0 0 16,3 2 0-16,-3-3 0 0,-3 4 0 0,3-6 0 0,-6 5 0 16,0 0 0-16,0 0 0 0,-3-2 0 0,0-1 0 15,-6 1 0-15,3 0 0 0,-5-4 0 0,5 4 0 16,-3 2 0-16,0-2 0 0,3-1 0 0,-6-2 9 15,6 6-9-15,-3-9 0 0,3-2 8 0,1-1-8 16,-7 1 0-16,3 2 0 0,6-2 9 0,0-3-1 0,3-6-8 0,0 1 12 31,6 5-92-31,0 0-18 0,0-10-4 0,0-4-662 0,3-1-133 0</inkml:trace>
  <inkml:trace contextRef="#ctx0" brushRef="#br1" timeOffset="204160.89">2580 13401 1728 0,'0'0'76'0,"0"0"16"0,0 0-73 0,0 0-19 0,0-8 0 15,0 8 0-15,0 0 158 0,0 0 28 16,0-5 6-16,8 0 0 0,-5-6-77 0,3 3-16 0,6 0-3 0,0 3-1 16,-3-3-51-16,3 3-9 0,9-3-3 0,-3 0 0 15,0 2 11-15,-3 4 1 0,2-3 1 0,-2 2 0 16,0-2-30-16,0 2-7 0,0-2 0 0,-3 2-8 0,0 0 8 0,0 3-8 15,2-2 0-15,-14 2 0 16,0 0-72-16,6 5-17 0,9-2-4 0</inkml:trace>
  <inkml:trace contextRef="#ctx0" brushRef="#br1" timeOffset="206724.22">4377 13462 403 0,'0'0'17'0,"0"0"5"0,3-8-22 0,3 3 0 0,-3-1 0 0,0 4 0 16,-3 2 232-16,0 0 43 0,3-3 8 0,3 3 1 15,-6 0-140-15,3-2-28 0,-3-4-5 0,0 6-2 0,0 0-21 0,0 0-4 16,0 0 0-16,0 0-1 0,3 11-13 0,-3-6-2 16,0-5-1-16,0 0 0 0,-6 11-19 0,0-1-3 15,0 1-1-15,3 2 0 0,-6-2-12 0,3 2-4 16,-2 5 0-16,2-2 0 0,0-5-8 0,0-1-3 16,3 1 0-16,-3 2 0 0,0-5-17 0,3 3-11 15,0-3 2-15,0 0 0 0,3-8 21 0,0 0 4 16,0 0 0-16,0 0 1 0,0 0-27 0,0 0-6 15,9 0 0-15,0 0-1 0,3 0 30 16,-3-3 7-16,2-2 0 0,1 2 1 0,-3-2-21 0,0 5 0 16,3-5 0-16,0 5 0 0,0 0 0 0,3 0 0 15,-9 2 0-15,3 1 0 0,0 2 0 0,-6 0 0 16,3 3-9-16,-3 3 9 0,2 0 0 0,-5-4-11 16,0 4 11-16,0 0-8 0,0-1 8 0,0-2 0 0,-8 0 0 15,2-3 0 1,3 1 0-16,0 2 0 0,-6 2 0 0,3-2-8 0,0 0 8 0,0 0 0 0,-3-3 0 0,0 6 0 15,3-3 0-15,-6 0 0 0,3 0 0 16,0 0 0-16,-3-3 0 0,3 0-15 0,-2 0 3 0,2-2 0 16,-3 2 12-16,3-2 0 0,3 0 0 0,-3-1 0 15,0-2-13-15,3-2 0 0,-6-1 0 0,6 0 0 16,-3-2-213 0,6-3-42-16</inkml:trace>
  <inkml:trace contextRef="#ctx0" brushRef="#br1" timeOffset="206946.62">4363 13465 518 0,'2'-24'46'0,"-2"24"-37"0,0 0-9 0,0 0 0 0,6-11 220 0,0 3 41 16,-6 8 9-16,6-5 2 0,0-3-60 0,0 3-12 16,0 7-3-16,0-4 0 0,0-6-78 0,3 3-16 15,0 7-3-15,-3-2-1 16,3-2-42-16,0-1-8 0,3-5-1 0,-3 0-1 0,3 3-25 0,2 2-5 15,-5-2-1-15,3 0 0 0,3 2-16 0,0-2 10 16,-6 5-10-16,6-3 8 0,-6 0-8 0,3 3 0 16,-3 3 0-16,0-3 0 15,-9 0-192-15,8 0-30 0</inkml:trace>
  <inkml:trace contextRef="#ctx0" brushRef="#br1" timeOffset="207512.28">4934 13338 691 0,'0'0'61'0,"0"0"-49"0,0 0-12 0,0 0 0 15,0 0 198-15,0 0 37 0,0 0 7 0,0 0 2 16,0 0-122-16,0 0-24 0,3-3-5 0,-3 0-1 0,0-2-37 0,0 5-8 16,-3-3-2-16,3 3 0 0,0 0-5 0,0-5-2 15,-6 0 0-15,0 2 0 0,0 1-3 0,0 2-1 16,-3-3 0-16,0 3 0 16,3 0-7-16,-3 3-2 0,-2 2 0 0,2 0 0 0,0-2 33 0,-3 5 6 15,3 0 2-15,-6 0 0 0,3 5-56 0,-3 0-10 16,6 3 0-16,-6 2 0 15,3 1 9-15,-2 2 10 0,5 3 1 0,-3 0 1 0,3 2-8 0,3-5-1 16,-3 3-1-16,6-3 0 0,-3-5 0 0,3-3 0 16,0 1 0-16,3-1 0 0,0 3-11 0,0-3 10 15,0-2-10-15,3-1 10 0,3 3-10 0,-3-2 0 16,6 0 0-16,-3-6 8 0,0 0-8 0,0-2 0 16,6-1 0-16,-6 1 8 0,3 0-8 0,-1-1 0 15,1-2 0-15,3 3 8 0,0-3-8 0,3-3 0 16,-6 3 0-16,0-5 8 0,3 2-8 0,-3-2 10 15,3-3-10-15,-9 3 10 0,3-3-10 0,3 0 0 16,-3 0 0-16,-1 3 8 0,-2-3-8 0,0 0 0 0,-3 0 0 0,0 3 8 16,0 5-8-16,-6-6 0 0,6 1 9 15,-11 3-9-15,5-1 0 0,-3 0 0 0,0 1 0 0,0-1 0 16,3 3 0-16,-6 3 9 0,3-1-9 0,0 4 0 16,-3-1 0-16,3 3 0 0,0-6 0 0,3 4 0 15,0-1 0-15,6-5 0 0,-6 5 0 16,3 1-857-16,3 1-167 0</inkml:trace>
  <inkml:trace contextRef="#ctx0" brushRef="#br1" timeOffset="211000.8">2026 14370 990 0,'0'0'44'0,"0"0"8"0,0 0-41 0,0 0-11 0,0-6 0 0,0 6 0 15,6-5 128-15,-6 5 24 0,0 0 5 0,0 0 1 0,0 0-74 16,0 0-16-16,0 0-2 0,3 5-1 0,-3-5 0 0,0 0 0 15,0 0 0-15,0 8 0 0,0 3-17 0,0-1-3 16,0 1-1-16,0-3 0 16,-3 2-4-16,3 1-2 0,-6 2 0 0,3 0 0 0,0 1-13 0,-3-1-2 15,3 0-1-15,-6 3 0 0,3 3-14 0,3-6-8 16,-6 0 10-16,6 0-10 0,-3-2 0 0,3-3 0 16,0 0 0-16,3-8 0 0,0 0 27 0,0 0-1 15,0 0 0-15,0 0 0 0,0 0 10 0,0 0 1 16,3-3 1-16,0 3 0 15,3-5-56-15,-6 2-11 0,9-2-3 0,-6 0 0 0,6-1 32 0,-6 1 0 16,6 0 0-16,3-3 0 0,-3 2 0 0,3-1 0 16,3 1 0-16,-6 4 0 0,2-4 0 0,-2 4 0 15,3 2 0-15,-3 0 0 0,0 0 0 0,-6 2 0 16,-3-2 0-16,9 3 0 0,0 0 0 0,-6 2 0 16,6 0 0-16,-6 0 0 0,6 1 0 0,-3-1 0 0,-6 3 0 15,6 3 0-15,-6-6 20 0,0 5 9 0,0 1 3 16,0-6 0-1,-6 3-50-15,6 0-10 0,-6 0-1 0,3 0-1 0,-6 0 30 0,3 0 0 0,6 3 0 16,-6-1 0-16,-3 3 0 0,-3-2 0 0,6-1 0 0,-3 1 0 16,-3 0 0-16,0-1 0 0,4 1 0 0,-1-3 0 15,0 0 28-15,0-3-2 0,-3-2 0 0,3 2 0 16,-3-2-39-16,3-3-8 0,6 2-2 0,-9 1 0 16,3-6 23-16,3-2 0 0,0 0 0 0,0-3 0 15,3 0-96 1,-5 0-16-16,2 0-2 0,3-5-912 0</inkml:trace>
  <inkml:trace contextRef="#ctx0" brushRef="#br1" timeOffset="211245.11">2020 14338 691 0,'0'-6'61'0,"0"6"-49"15,0 0-12-15,0 0 0 0,0 0 233 0,3-2 44 16,0-3 9-16,3-1 2 0,3-2-128 0,-6 0-26 15,0 8-5-15,6-2-1 0,-3-1 0 0,3-2 0 16,-3-3 0-16,8 3 0 0,-8 5-102 0,3-3-26 16,0-2 0-16,0 5 0 0,0-3 56 0,3-2 7 15,-3-3 1-15,3 2 0 0,-3 1-64 0,3 3 0 16,6-1-9-16,-10 3 0 0,4-5 9 0,0 5 0 16,6 2 0-16,-9 1 0 15,3-3-97-15,0 0-18 0,-3 5-3 0,0-2-1029 0</inkml:trace>
  <inkml:trace contextRef="#ctx0" brushRef="#br1" timeOffset="211633.1">2324 14769 1436 0,'0'0'64'0,"0"0"12"0,3 5-60 0,-3-2-16 16,0-3 0-16,0 0 0 0,0 11 120 0,0-6 22 16,-3-5 4-16,0 8 1 0,0 8-39 0,0 2-7 15,3 1-1-15,-6 2-1 0,3-5-51 0,-6-3-9 16,6 8-3-16,-6-5 0 0,0 0-21 0,3 0-5 0,0 0-1 0,0 0 0 31,3-3-9-31,-9 0 0 0,12-2 9 0,-9-6-9 16,9 0-126-16,-6 0-30 0</inkml:trace>
  <inkml:trace contextRef="#ctx0" brushRef="#br1" timeOffset="212108.58">2416 14719 1497 0,'0'16'66'0,"0"-16"14"0,0 0-64 0,0 0-16 16,0 0 0-16,0 0 0 0,0 0 100 0,0 0 17 0,0 0 3 0,0 0 1 16,0 0-38-16,0 0-8 0,3 0-2 0,0 0 0 0,3 2-13 0,-3-2-2 15,3-2-1-15,-3-1 0 0,3 0-13 0,0 1-4 16,0-4 0-16,2 1 0 0,1-3-9 0,3 3-3 16,-3-3 0-16,-3-3 0 0,9 1-14 0,-9-1-3 15,9 1-1-15,-6-6 0 0,3 3-2 0,0-1-8 16,-3-2 12-16,-1 1-4 0,1-4-8 0,6 1 0 15,-3-4 0-15,3 1 0 0,-6 0-8 0,3 0-8 16,3 0 0-16,-6 2-1 0,0 3 29 0,-3 3 5 16,6 2 2-16,-4 4 0 0,-8-1-19 0,6 2 0 15,0 1 0-15,-3-3 0 0,3 3 0 0,-6-1 0 16,0 6 8-16,0 0-8 0,0 0 16 0,0 0-1 16,0-10 0-16,0 10 0 0,-6 13 0 0,3 3 0 15,3-5 0-15,-9 2 0 0,6 0 0 0,-2-2 0 16,2 2 0-16,-6 0 0 0,6-2 2 0,-6 5 1 15,3-3 0-15,3 3 0 0,-9 2-2 0,3 6-1 16,-3-3 0-16,3-2 0 0,3 2-5 0,-3-3-1 0,3-2 0 16,0 0 0-16,3 0-9 0,-3-3 0 0,3 0 9 15,0 1-9-15,3-1 8 0,0 0-8 0,0-2 10 16,3-6-10 0,-3-5-56-16,0 0-16 0,0 0-4 0,0 0-1 0,0 0-185 15,0 0-37-15</inkml:trace>
  <inkml:trace contextRef="#ctx0" brushRef="#br1" timeOffset="213599.29">3961 14737 1036 0,'0'0'46'0,"0"0"10"0,0 11-45 0,0-11-11 0,0 0 0 0,0 0 0 16,0 0 96-16,0 0 16 0,-3 8 4 0,0 0 1 15,3-8-33-15,0 0-8 0,0 0 0 0,0 0-1 0,0 0 10 0,0 0 3 16,3-6 0-16,-3 6 0 0,0 0-27 0,9 6-5 16,-6-9 0-16,3 3-1 15,2-5-18-15,-2 0-3 0,3-3-1 0,0 0 0 0,3-6-16 0,0 6-3 16,3-2-1-16,6-3 0 0,-6-6-13 0,3 3 8 15,-1 0-8-15,-2-2 0 0,0 2 0 0,0 0 0 16,0-2 0-16,-3 2 0 0,3 0 0 0,0 3 0 16,-9-3 0-16,6 3 0 0,-1-3 18 0,-5 2-2 15,0 1-1-15,3 0 0 0,-3 2-24 0,0 1-5 16,-3 2-1-16,3 3 0 0,-3-1 15 0,3 1 0 16,-6 5 0-16,0 0 0 0,0 0 0 0,0 0 0 15,0 5 0-15,0 6 0 0,-6-1 37 0,3 4 11 16,0-1 1-16,0 0 1 0,0 3-35 0,0 0-7 15,0 2-8-15,0 4 11 0,0-4-11 0,-3-2 0 0,3-3 9 0,0 3-9 16,0 3 0-16,-3-1 0 0,6-2 0 16,-6 0 8-16,3 0-8 0,1-3 0 0,2 0 0 0,2-5 0 15,-2-8 0-15,3 11 9 0,-3 2-9 16,6 3 0 0,-3-8-198-16,3-6-46 0,9-4-10 0,0-1-667 0</inkml:trace>
  <inkml:trace contextRef="#ctx0" brushRef="#br1" timeOffset="214197.25">4645 14539 518 0,'0'0'46'0,"0"0"-37"16,0 0-9-16,0 0 0 0,0 0 198 0,0 0 38 15,0 0 7-15,0 0 1 0,0 0-142 0,0 0-29 16,0 0-5-16,3 3-2 0,0-3-18 0,0-3-4 16,3 3-1-16,-3-3 0 0,0-2 1 0,0 0 1 15,3-1 0-15,-6-2 0 0,6 0-14 0,-3 1-3 16,0-1-1-16,0-3 0 0,3 0-1 0,-3-2 0 16,0 0 0-16,0 0 0 0,-3 0-1 0,3-1 0 15,-3 1 0-15,0 2 0 0,-3-2 0 0,3 0 0 0,-3 2 0 16,-3 1 0-16,6-1-1 0,-9 3 0 0,3 0 0 0,0 3 0 15,-9 2-1-15,6-2-1 0,3 5 0 0,-9 5 0 16,1 1 2-16,2 2 0 0,-6 2 0 0,6 3 0 16,-9 6-4-16,3 0 0 0,6 2 0 0,-9 3 0 15,7-1-6-15,-1-2-2 0,3 1 0 16,3-6 0-16,-6 2 0 0,6 1 0 0,9-1 0 16,-3-2 0-16,3 0-28 0,-3 2-7 0,3-4-1 15,0-1 0-15,3-3 47 0,3 1 9 16,0 0 1-16,3-3 1 0,3-1-34 0,3-1 0 0,-3-1 0 0,5-5 0 15,-2 0 8-15,3-3-8 0,0 1 0 0,3-1 0 16,-6 0 10-16,3-4-10 0,-1-1 8 16,-5-3-8-16,3-2 8 0,-3 0-8 0,0-6 0 15,0 6 8-15,0 5 11 0,-3-3 1 0,-3-2 1 0,6 0 0 16,-6-3-33-16,-3 0-6 0,0-2-2 0,0-1 0 16,2-2 32-16,-5 2 7 0,0-4 1 0,-5 4 0 15,2 0-20-15,0-2 0 0,-3 5 0 0,3 1 0 0,-6 4 0 16,3 0 0-16,-3 3 0 0,-3 3 0 15,3 3 0-15,3 2-19 0,-9 0 4 0,3 2 1 0,0 3 14 16,0 3 0-16,-2 0 0 0,8 0-9 0,-9 3-11 16,6 2-1-16,3 0-1 0,6-2 0 15,-6-1-190-15,3 1-39 0</inkml:trace>
  <inkml:trace contextRef="#ctx0" brushRef="#br1" timeOffset="-214537.72">4982 14338 1555 0,'3'24'138'0,"-3"-27"-110"0,-6-13-28 0,6 3 0 16,0 5 92-16,0 11 14 0,-6 12 2 0,6-1 1 15,0-6-21-15,0-11-5 0,6-13-1 0,-6 3 0 16,0 13-82-16,6-5 0 0,0 2-20 0,3 0 4 15,-9 3 44-15,5 6 8 0,-2-1 1 0,3 0 1 16,-6-5-10-16,0 0-1 16,3-5-1-16,0 0 0 0,0-3-35 0,-3 2-7 0,0-2-2 0,0 0 0 15,0 1 35-15,-3 4 7 0,3 3 2 0,-3-5 0 16,3 5 6-16,-6-3 2 0,0 0 0 0,1 1 0 16,-4 2-6-16,3 0 0 0,0-3-1 0,0 0 0 15,0 3-10-15,-3 0-1 0,3 0-1 0,3 0 0 16,-6 0-4-16,3 0-1 0,0 6 0 0,0-6 0 0,0 5-10 0,-3-2 8 15,3-1-8-15,3 1 8 0,-6 5-8 0,6-3 0 16,-3 3 0-16,3 0 8 0,-2 3-8 0,2-4 0 16,0 4 0-16,0 2 0 15,3-2-29-15,0-1-5 0,0 1-1 0,3 0 0 0,3-3 55 0,-1-3 12 16,1 0 1-16,3 0 1 0,0-2-34 0,3-6 0 16,3 3 0-16,0-5 0 0,-3-3 8 0,3 0-8 15,0 0 0-15,0-2 0 0,-4-3 0 0,1 2 0 0,0-2 0 16,-3 2 0-16,0 1 0 0,-3 2 0 0,0-3 0 15,-3 3 0-15,3 0 0 0,-6 3 0 0,6 2 0 0,-6-2 0 16,0 2 0-16,-6 1 0 0,3 4 0 16,0-2 0-16,0 3 0 0,-3 0 0 0,3-1 0 0,-3 6 0 15,0 0 12-15,0 0 0 0,0 3-1 16,3-1 0-16,-3 3 3 0,0 1 1 0,0 2 0 16,3-3 0-16,0 3-7 0,3 0 0 15,0-3-8-15,0 3 12 0,3-1-12 0,-3-1 0 0,3-1 0 0,0-2-10 16,0-1 10-16,0 3 0 0,0 3 8 0,3 0-8 15,-6-3 0-15,0 1 0 0,6-4 0 0,-6 1 0 16,3-1 0-16,-3 4 0 0,0-14 0 0,6 10 8 16,-6-10-8-16,0 0 0 0,0 11 0 0,0-11 0 15,6 13 0-15,-6-13 0 0,0 0 0 0,0 0 0 16,-6 11 0-16,0-4 0 0,3 4 0 0,-3-3 0 0,0 0 8 16,-3-3-8-16,0-5 8 0,-2 3-8 0,-4 2 8 0,3-2-8 15,-3-3 8-15,-3 2-8 0,3-2 0 0,0 0-18 16,3-2 3-16,0-1 1 0,-2 0 14 0,5-2 0 15,0 0 0-15,-3 0 0 0,3-1 0 16,3 4 0-16,-3 2 0 0,3-3 0 16,3 0 0-16,0 1 0 0,3-6 0 0,3 3 0 15,3 2 0-15,0 0 0 0,-3 3 0 0,6 0-856 16,-3-2-169-16</inkml:trace>
  <inkml:trace contextRef="#ctx0" brushRef="#br1" timeOffset="-193325.23">10795 3945 504 0,'0'0'22'0,"0"0"5"0,0 0-27 0,0 0 0 0,0 0 0 0,0 0 0 16,0 0 0-16,0 0 0 0,0 0 0 0,0 8 0 16,0-3 0-16,0-5 8 0,0 8-8 0,0-5 12 15,0-3-12-15,0 0 0 0,0 0 0 0,0 0 0 16,-3 5 16-16,3 0-1 0,0-5-1 0,0 0 0 16,3 6 24-16,-3 2 5 0,-3-3 1 0,3-5 0 15,3 5-14-15,-3 3-2 0,0-8-1 0,0 5 0 16,0 3-27-16,0-2 0 0,0 2 0 0,0-3 0 15,0 3 8-15,0-3-8 0,0 3 0 0,0-3 8 0,-3 3-8 0,3-2 0 16,0 1 0-16,-3-1 8 0,3 7-8 16,0-10 0-16,0 7 0 0,0-7 0 0,0-3 0 0,3 10 0 15,-3-2 0-15,0 3 12 0,0-3-12 0,0 5 0 16,-3 0 0-16,3-5 0 0,0 3-10 0,0 2 10 16,0 0 0-16,-3 1-9 0,3-6 9 15,-3 5 0-15,0-3 0 0,3 1 0 0,0 5 0 16,0-3 0-16,0-5 0 0,0 5 0 0,-3-2 0 15,3 2 0-15,0 0 0 0,0-2-8 0,0 5 16 0,0-3 3 16,0 0 1-16,-3 3 0 0,3 0-12 0,0 0-14 16,-3 0 3-16,3 0 1 0,0 2 10 0,0 1 0 15,0-4 0-15,0 1 8 0,-3 5-8 0,3-2 8 16,0 2-8-16,0-2 8 0,-3-1-8 0,3 3 0 0,0-2 0 16,-3 2 0-16,3-8 0 0,-3 3 0 0,3 3 0 0,0-1 0 15,-3 1 0-15,0-3 0 0,3-1 0 0,0 4 0 16,0 2 0-16,0-5 0 0,0 8 0 0,0-6 0 15,0 1 0-15,0 2 0 0,0-2 0 0,0 4 0 16,0-1 0-16,0 4 0 0,0-2 0 0,0 0 0 16,0 2 10-16,-3-2 1 0,3 2 0 0,0-2 0 15,0 0-11-15,0 0 0 0,0 2 0 0,0 1 0 16,0-3 0-16,0 5 0 0,0-8 0 0,0 5 0 16,0-2 0-16,0 3 0 0,0-1-8 15,0-2 8-15,0 0 0 0,0 2 0 0,0-2-9 0,0 0 9 16,3-3 0-16,-3 3 0 0,0-3-8 0,3 0 8 15,0 3 0-15,-3 0-8 0,0-1 8 0,0-4 0 16,0 5 0-16,-3 2 0 0,3-5 0 0,0 3 0 16,0 0 20-16,0 2 2 0,0-2 0 0,0 3 0 15,0-3-10-15,0 2-1 0,0-2-1 0,-3 0 0 0,3-1-10 0,0-1 0 16,0-1 0-16,0 5 0 0,0-5 0 0,0 6 10 16,0-3-10-16,0 0 10 0,0 2-10 0,0-2 0 15,-3 5 0-15,3-5 0 0,-3 5 0 0,3 0 0 16,0-3 0-16,-3-2 0 0,0 0 0 0,3-3 0 15,0 6-8-15,-3-6 8 0,3 0 12 0,0 5 6 16,0-4 2-16,-3 4 0 0,3-2-4 0,0 2 0 16,0 1 0-16,0-1 0 0,-3 1-1 0,3-1-1 15,0-2 0-15,-3 2 0 0,3 1-6 0,0-3-8 16,0-1 11-16,-3 1-11 0,3 0 29 0,-3 0-1 16,3 0 0-16,0 0 0 0,-3 2-3 0,3 0-1 0,0 4 0 15,0-1 0-15,0 0-24 0,-3-3 0 0,3 6 0 16,-2 0 0-16,-1-3 0 0,3 0 0 0,0 0 0 15,0-2 0-15,0 2 8 0,-3 0 0 16,3-3 0-16,0 3 0 0,0 3-8 0,0-3 0 0,-3 3 0 0,0 0-11 16,3-1 11-16,0-2 0 0,0 3 8 0,0-3-8 15,0 0 0-15,0 1 0 0,0 1 0 0,-3-2 0 16,3 1 0-16,0-4 0 0,0 6 0 0,0-3-8 16,0 5 8-16,0-2 0 0,0 2 0 0,0-2 8 15,0 3-8-15,0-4 0 0,-3 4 0 0,3-1 0 16,0-2 0-16,0 2 0 0,0-2 0 0,0 0 8 15,0 2-8-15,0 0 0 0,0 1 0 0,0 2 0 0,0-3 0 16,0 3 0-16,0-2 0 0,0 2 0 0,-3-3 0 16,3 3 11-16,0-2-11 0,0-1 12 0,0-2-12 0,0 5 0 15,0-3 0-15,0 3 8 0,0-2-8 0,3-1 0 16,-3 0 0-16,0 3 0 0,0-2 0 16,-3-1 0-16,3 1 0 0,3-1 0 0,-3 0 0 15,0 1 0-15,3-1-9 0,-3 3 9 0,3-2 0 16,-3 2 0-16,0 2 0 0,0 1 0 15,0-3 0-15,-3 0 0 0,3 0 0 0,3-2 0 0,-3 2 0 0,3 2 0 16,-3-7 8-16,0 8-8 0,3-3 8 0,-3 3-8 16,0-1 11-16,0 1-11 0,0-3 8 0,0 0-8 15,0 0 0-15,0 0 0 0,0 0 0 0,0 0 0 16,0-2 0-16,0-1 0 0,0 0 0 0,0 1-9 16,0-1 9-16,0-2-12 0,3 2 12 0,-3 1 0 0,3-4 0 15,-3 4 0-15,0-3 0 0,0-1 0 0,-3 1 0 0,6 2-8 16,-3 1 8-16,0-1 0 0,0 3 0 15,0-2 0-15,0-4 0 0,2 4 0 16,-2-3 0-16,0-1 0 0,0 1 0 0,0 0 0 0,-2-3 0 16,2 3 0-16,2-1 0 0,-2 1 0 0,0 0 0 15,0 0 0-15,0-1 0 0,0 1 0 0,0-3 0 16,0 3-8-16,0-3 8 0,0 0 14 16,-2 0-3-16,2 0-1 0,0 1 14 0,2-4 4 0,-2 3 0 0,0 0 0 15,0 0-17-15,0 0-3 0,0 3-8 0,0-3 12 16,0 3-12-16,0-3 9 0,3 0-9 0,-3 0 8 15,-3 0-8-15,3-2 0 0,0-1 0 0,0 3 8 16,0-2-8-16,0-1 8 0,0 1-8 0,0 2 8 16,0-3-8-16,0 4 8 0,3-1-8 0,-3 0 8 15,0 0-8-15,0-3 0 0,0 1 0 0,0 2 0 16,0 0 0-16,0-3 0 0,0 4 0 0,0-4 0 0,0 0 0 16,0 4 0-16,0-4 0 0,0 3 0 0,0-2 0 0,0 2 0 15,0 0 0-15,0 0 0 0,0-5 0 0,0 2 0 16,0 1 0-16,0 2 0 0,0-3 0 0,0 1 0 15,0-1 0-15,-3 1 0 0,3-1 0 0,0 0 0 16,0 1 0-16,0-3 0 0,0 0 10 0,0-1-10 16,0 4 12-16,0-1-12 0,3-5 0 0,-3 6 0 15,0-9 0-15,0 6 0 0,0-3 0 0,0 1 0 16,-3 1 0-16,3-1 0 0,0-1 0 0,-2 0 0 16,2 0 0-16,-3 0 0 0,3 0 0 0,0 1 0 15,0 1 0-15,0-4 0 0,3 2 0 0,-3 0 0 16,0 3 0-16,-3-3 0 0,3 0 10 0,0 1-10 15,0-1 8-15,0 0-8 0,0 3 10 0,0-1-10 16,-3 1 12-16,3-3-12 0,0-2 0 0,0 2 0 0,0-2 0 16,-3-1 0-16,3 1 0 0,0-3 0 0,0-1 0 0,-3 1 0 15,3 0 8-15,0 0-8 0,0 0 0 16,0 0 0-16,0 2 10 0,0-2-10 0,0 0 8 0,0 0-8 16,0 3 8-16,0-1-8 0,0-2 8 0,0 0-8 15,0 0 0-15,0-3 8 0,0 3-8 16,0-3 0-16,0 0 16 0,0-2-1 0,0 2-1 0,0-2 0 15,0 2-14-15,0-5-16 0,0 2 3 0,-3-2 1 16,3 0 12-16,0 0 0 0,-3 0 0 16,3-8 0-16,0 8 0 0,-3 0 0 0,3-8 0 0,0 8 0 15,0-3 8-15,0-5-8 0,0 0 12 0,0 8-12 16,0-8 0-16,0 8 0 0,-3 0 0 0,3-8 0 16,0 5 0-16,0-5 0 0,0 0 0 0,0 0 0 15,0 0 11-15,0 0-2 0,0 0 0 0,0 0 0 0,0 8-9 0,0-8 0 16,0 0 0-16,0 0 0 0,0 0 0 0,0 0 0 15,0 0 0-15,0 0 0 0,0 6 0 0,0-6 0 16,0 0 0-16,0 0 0 0,0 0 0 0,0 0 0 16,0 0 0-16,0 0 0 0,0 0 0 0,0 0 0 15,0 0 0-15,0 5 0 0,0 0 0 0,0-5 0 16,0 0 0-16,0 5 0 0,-3 1 0 0,0-1 0 16,3-5 0-16,0 5 0 0,0-5 0 0,-3 6 0 0,3-6 0 15,0 0 0-15,0 5 0 0,0-5 0 16,0 0 0-16,0 0 0 0,0 5 0 0,0-5 8 0,0 0-8 15,0 0 0-15,0 5 0 0,0-5 0 16,0 0-9-16,0 0 9 16,0 0-45-16,0 0-3 0</inkml:trace>
  <inkml:trace contextRef="#ctx0" brushRef="#br1" timeOffset="-187155.75">9646 14126 590 0,'0'0'26'0,"0"0"6"0,0 0-32 0,0 0 0 15,0 0 0-15,0 0 0 0,0 0 18 0,0 0-2 16,0 0-1-16,0 0 0 0,0 0-15 0,0 0 0 15,6 0 0-15,3 0 0 0,-9 0 0 0,6 0 0 16,3 0 0-16,0 0 0 0,-3 0 0 0,2 0 0 16,1 3 0-16,0-1 0 0,0-4 0 0,3 2 0 15,0 2 0-15,3-2 0 0,0 0-12 0,-3 0 0 16,6 0 1-16,-3 3 0 0,-4-3 11 0,1 0 0 16,3 0 0-16,3 0-8 0,3 3 8 0,-3-3 0 0,3 0 0 0,-1 0 0 15,1-3 0-15,0 3 9 16,0 3-9-16,-3-3 0 0,3-3 8 0,-4 3-8 15,4 0 0-15,-3 0 0 0,3 0 0 0,0 0 0 0,0 3 0 0,3-1 0 16,2-2 0-16,-2 0 0 0,-3 0 0 16,6 0 0-16,0 0 8 0,2 3-8 15,1-3 0-15,3 3 0 0,0-6 13 0,-4 6-4 0,1-3-1 16,0 0 0-16,0 0 12 0,2 0 1 0,1 0 1 16,0 0 0-16,-3 0-8 0,5 0-2 0,1 2 0 0,3-2 0 15,-4 0-3-15,1 0-1 0,0 0 0 16,0 0 0-16,-1 0 0 0,-2 0-8 0,3 0 12 0,0 0-4 15,-1 3-8-15,1-3 10 0,3 3-10 0,2-3 10 16,-2 0-10-16,3 0 0 0,-7 0 0 0,1 0 0 16,3 0 0-16,0 0 0 0,2 2 0 0,-2-2 0 15,3 0 0-15,-1 0 0 0,4 0 0 0,-3 3 0 16,2-3 0-16,-2 0 0 0,-3-3 0 0,2 3 8 0,1 0-8 16,0 0 8-16,2 3-8 0,4 0 8 15,-9-3-8-15,2 0 0 0,4 0 0 0,-6 0-11 0,-1 0 11 16,1 0 9-16,-3 0-1 0,2 0-8 0,1 0 0 15,0 0 0-15,2 2 0 0,1-2 0 0,6 0 8 16,-4 0-8-16,-2 0 0 0,0 0 0 16,-4 0 11-16,4 0-11 0,0 0 10 0,2 0-10 0,-2 3 12 0,3-3-4 15,-4 2-8-15,4-2 12 0,0 0-12 0,-1 0 11 16,-2 3-11-16,-3-3 10 0,2 3-10 0,-2-3 8 16,0 2-8-16,5 1 8 0,-2 0-8 0,3-3 0 15,5 0 0-15,-2 2 0 0,-3 1 8 0,-1-3 0 0,1 3 0 16,0-3 0-16,2 0 10 0,-2 0 2 0,2 0 0 15,1 0 0-15,0 2-20 0,2 1 0 0,-2 0 0 16,0-1 0-16,-1-4 8 0,-2 2-8 0,2 0 0 0,1 0 0 16,0 0 14-16,-1 2-4 0,-2-2-1 15,0 0 0-15,-1 0-9 0,-2 0 0 0,0 0 0 0,-1 0-11 16,1 0 19-16,0 0 3 0,5 0 1 0,1 0 0 16,-3 0 3-16,-1 3 1 0,1-1 0 0,-1-2 0 15,-2 0-6-15,0 3-1 0,-1-3 0 0,1 0 0 16,6 0-9-16,-1 0 0 0,-5 0 0 0,3 0 0 15,-1 0 8-15,-2 0 4 0,-3 3 0 0,2-3 0 16,1 0 4-16,0 0 2 0,2 0 0 0,1 0 0 16,0 0-7-16,-1 0-2 0,1 2 0 0,0-2 0 15,-4 0 3-15,4 0 1 0,-3 3 0 0,-1-3 0 16,4-3 1-16,0 3 0 0,2 0 0 0,-2 3 0 16,5-3-5-16,-2 3-1 0,-3-3 0 0,-1 2 0 0,-2-2 2 15,3 0 0-15,2 0 0 0,4 0 0 0,0 0 2 0,-1 3 0 16,4 0 0-16,-1-3 0 0,-5 0-12 0,-3 0 8 15,-1 0-8-15,4 0 8 0,2 0-8 0,1 2 0 16,0-2 0-16,-1 0 8 0,1 3-8 0,-4-3 0 16,-5 0 0-16,3 3 0 0,-1-3 0 0,1 0 0 15,3 0 0-15,5 0 0 0,4 2 8 0,-1-2-8 16,1 3 8-16,-3-3-8 0,-4 0 19 0,4 3-2 16,-4-3 0-16,4 2 0 0,-1-2-17 0,1 3 0 15,0-1 8-15,-4 1-8 0,-2-3 0 0,2 0 10 0,4 0-10 16,0 3 8-16,2-3-8 0,1 2 8 0,-1 1-8 0,-2-3 8 15,-4 3-8-15,1-3 8 16,3 2-8-16,-1-2 8 0,1 3-8 0,2 0 0 0,-2-3 0 16,0 2 8-16,-4-2-8 0,1 3 8 0,-4 0-8 15,7-3 8-15,2 2 7 0,-2 1 1 16,0-3 0-16,-7 0 0 0,4 3-16 0,-4-1-13 0,1-2 2 0,0 0 1 16,5 0 10-16,1 0 12 0,2 3-2 0,1-1-1 15,-3 1-9-15,2 0 0 0,-2-3-12 0,2 2 12 16,-2-2 0-16,-1 0 0 0,1 3 0 0,0 0 0 15,-4-3 0-15,4 0 0 0,-4 0 0 0,1 2 0 16,0-2 0-16,-4 0 0 0,4 0 0 0,-1 0 0 16,1 3 0-16,-6 0 0 0,2-3 0 0,-2 2 0 0,0-2 0 15,-4 3 0-15,1-6 0 0,0 3 0 0,2 0 8 16,4 3 4-16,-1 0 0 0,4-3 0 0,-6 0-12 0,-1 2 0 16,-5-2 0-16,0 3-11 0,-4-3 11 0,4 0 0 15,6 0 0-15,-1 0 0 0,1 0 0 16,-3-3 8-16,-1 3-8 0,-5 0 0 0,-3 0 0 0,-3 0 0 15,-4 0 0-15,1-2 0 0,0 2 0 0,-3 0 0 16,3 0 0-16,-1 0 0 0,4 0 0 16,0 0 0-16,0 0 0 0,3 0 0 0,-4 2 8 0,1-2-8 15,0 0 8-15,-3 3-8 0,2-3 0 0,-5 0 0 16,-3-3 0-16,0 1 0 0,-3 2-9 0,0 0 0 16,-1 2 0-16,1-2 0 0,3-2 9 0,0 2 14 15,-3 2-3-15,6-2-1 0,-1 0-10 0,1 0 8 16,3-2-8-16,-3 2 8 0,3 0-8 0,-1 0 0 0,-5 0 0 15,0 0 8-15,0 0-8 0,-3 0 0 0,0-3 0 0,0 3 8 16,-7 0-8-16,1 3 0 0,-3-3 0 0,0 0 0 16,0 0-12-16,-3 0 3 0,-6 0 0 0,6 0 0 31,-6 0-31-31,0 0-5 0,0 0-2 0,0 0-716 0</inkml:trace>
  <inkml:trace contextRef="#ctx0" brushRef="#br1" timeOffset="-175170.46">10717 14663 1036 0,'0'0'46'0,"0"0"10"0,0 0-45 0,0 0-11 16,0 0 0-16,0 0 0 0,0 0 96 0,0 0 16 0,6-5 4 0,0 0 1 15,-3-1-54-15,-3 6-11 0,6-5-3 0,-6 5 0 16,0 0-9-16,0 0-1 0,3-8-1 0,0 0 0 0,-3 8 10 0,3-8 3 16,-3 3 0-16,0 5 0 0,-6-5 3 0,3-1 1 15,3-2 0-15,-6 6 0 0,3-4-7 0,-3 4 0 16,3-9-1-16,-2 6 0 0,-4 2 5 15,3 3 0-15,0 0 1 0,-3 0 0 0,0 0-12 16,0 0-2-16,0 3-1 0,3 0 0 0,-3-3 14 16,0 5 2-16,-3 0 1 0,3 3 0 0,-3 0-25 15,-2 3-5-15,-1-1-1 0,0 3 0 0,0 1-4 0,3-4-2 16,-3 1 0-16,3-1 0 0,0 4-6 0,0-1-2 16,0 3 0-16,4 0 0 0,2 5-10 0,0 0 0 15,0 3 0-15,6 0 0 0,0-1 0 0,0 1 0 16,3-3 0-16,0 1 0 0,0-7 0 0,6 1 0 15,-1 0 0-15,1-3 0 0,0-2 0 0,3 0 0 16,0-3 0-16,0-1 0 0,0-4 0 0,0 2 0 16,0-5 0-16,0 0 0 0,3-2 0 0,-1-1 0 15,1-5 0-15,0 3 0 0,-3-6 0 0,0 1 0 0,3-4 0 0,-3-1 0 16,0-1 0-16,-3-5 0 0,3-1 0 16,-1-1 0-16,-2-4 0 0,0 3 0 0,0-2 0 0,-3 2 0 15,-3 0 0-15,0 6 0 0,0 2 8 16,-3 0-8-16,-3 3 0 0,0-3 0 15,0 0 0-15,-3-3 0 0,0 6 20 0,0-3-2 16,-3 6 0-16,0-1 0 0,1 1-27 0,-1 4-6 0,0 6-1 16,0 0 0-16,-3-5 16 0,3 5 0 0,0 5 0 0,-3 1 0 31,0 4-105-31,0 1-15 0,0-1-4 0</inkml:trace>
  <inkml:trace contextRef="#ctx0" brushRef="#br1" timeOffset="-173280.11">22966 14200 288 0,'0'0'25'0,"0"0"-25"0,0 0 0 0,0 0 0 0,0 0 295 0,0 0 53 16,0 0 12-16,0 0 1 0,0 0-237 0,0 0-48 16,0 0-10-16,0 0-2 0,0 0 23 0,0 0 4 15,0 0 1-15,0 0 0 0,6 5-29 0,3-2-6 16,0 0-1-16,3-1 0 0,0-2-19 0,3 0-4 16,-4 0-1-16,4 0 0 0,0 0-16 0,3 3-3 15,-3 0-1-15,3-1 0 0,-3 4-12 0,3-4 8 16,-4 4-8-16,1 2 0 0,-3-3 8 15,0 3-8-15,3 2 0 0,-6-2 0 0,3 0 8 0,-6 0-8 16,3 3 0-16,-3-3 9 0,3 2-9 0,-6 1 0 16,0-1 9-16,3 4-9 0,-6-4 9 0,3 1-9 15,-3-3 12-15,0 2-12 0,-3-2 8 0,0 0-8 16,0 0 0-16,-3 0 0 0,0-3 0 0,-3 3 10 16,-3-2-10-16,0-1 8 0,-3 3-8 0,0-3 0 0,-6 3 0 15,0-3 0-15,1 3 11 0,2-2-3 0,-3-1-8 16,0 0 12-16,0 3-4 0,0-3 0 0,1 1-8 15,2-1 12-15,0 0-12 0,3 1 0 16,3-4 0-16,3 1-10 0,0-3 10 0,9 0 0 16,-6 3 0-16,6-3-8 0,0 0 8 0,0 0-12 0,0 0 12 0,0 0-12 31,6 5-96-31,3 0-19 0,0-2-4 0</inkml:trace>
  <inkml:trace contextRef="#ctx0" brushRef="#br1" timeOffset="-171881.54">23082 14854 230 0,'0'0'20'0,"0"0"-20"0,0 0 0 0,0 0 0 0,0 0 224 0,0 0 41 16,0 0 8-16,0 0 2 0,0 0-137 0,0 0-27 16,0 0-6-16,0 0-1 0,0 0-16 0,0 0-4 15,0 0-1-15,0 0 0 0,0 0-19 0,9 2-3 16,0 1-1-16,-3 2 0 0,3 3-10 0,0 0-2 15,0 3-1-15,0 2 0 0,3 0-8 0,-4 3-2 16,1 0 0-16,0-3 0 0,0 6-12 0,-3-3-2 16,3 2-1-16,-3-2 0 0,0 0-14 0,3 0-8 15,-6 0 10-15,6-1-10 0,-3-1 8 0,0 2-8 16,3-1 0-16,-3-1 9 0,0-4-9 0,0 1 0 16,0-1 0-16,0-2 0 15,-1 3-61-15,1-3-18 0,0-3-3 0,-6-5-957 0</inkml:trace>
  <inkml:trace contextRef="#ctx0" brushRef="#br1" timeOffset="-171565.38">22942 15240 1724 0,'0'0'76'0,"0"0"16"0,0 0-73 0,0 0-19 0,0 0 0 0,0-8 0 16,0 0 44-16,3 3 6 0,-3-3 1 0,6 3 0 15,0-3 41-15,0-3 9 0,3 3 2 0,3-2 0 16,0-1-37-16,3-2-7 0,0 0-2 0,-1-1 0 0,1-2-29 0,0 3-7 16,6-3-1-16,0 0 0 0,3 1 2 0,0-4 0 15,-1 1 0-15,1-1 0 0,-3 0-12 0,0 1-2 16,3-3-8-16,-4 0 12 0,-2 2-12 0,3 1 0 15,-3 2 8-15,3 0-8 0,0-3 14 0,2 6 0 16,-5 0 0-16,0 0 0 16,0 5-56-16,-6-3-11 0,3 6-3 0,-6 0-716 15,-3 2-143-15</inkml:trace>
  <inkml:trace contextRef="#ctx0" brushRef="#br1" timeOffset="-170934.46">23517 15153 518 0,'0'0'46'0,"0"0"-37"0,0 0-9 0,0 0 0 15,-3 2 232-15,0 6 45 0,3-2 9 0,-3 4 2 16,0 1-161-16,-3 2-32 0,3 3-7 0,-3 2 0 16,0 1-37-16,3 5-7 0,-3 0-2 0,0 2 0 15,3-2-24-15,-3 2-5 0,3 1-1 0,-3-1 0 16,3-2-2-16,0 0-1 0,-3 0 0 0,3-3 0 15,0 0-9-15,0 0 8 0,0-2-8 0,0-1 8 16,-3-2-17-16,3-3-4 0,3 0-1 0,-2 1 0 16,-1-4-118-1,3-2-23-15,-3-2-5 0,3-6 0 0</inkml:trace>
  <inkml:trace contextRef="#ctx0" brushRef="#br1" timeOffset="-170684.32">23514 15190 1220 0,'6'-13'54'0,"-3"7"11"0,3 1-52 0,-3-3-13 16,-3 0 0-16,6 3 0 0,-3-3 108 0,-1 3 20 15,1-1 3-15,0 1 1 0,0 0-36 0,3 2-6 16,-6 3-2-16,3-5 0 0,3 2-32 0,3-2-8 16,-9 5 0-16,6-3-1 0,3 0-7 0,0 3 0 15,0-2-1-15,0-1 0 0,0 1-9 0,3 2-2 16,-3 0 0-16,3-3 0 0,-3 0-9 0,2 1-3 15,-2-1 0-15,3 0 0 0,-3 1-16 0,3-1 10 16,-3 0-10-16,3 1 8 0,-3-1-8 0,3 3 0 16,-3-3 0-16,0 3 0 15,0 0-172-15,-4 0-32 0</inkml:trace>
  <inkml:trace contextRef="#ctx0" brushRef="#br1" timeOffset="-170416.09">23353 15669 1267 0,'0'0'112'0,"0"0"-89"0,0 0-23 0,0 0 0 0,0 0 120 0,0 0 19 15,0 0 4-15,9 0 1 0,0-3-36 0,0-2-8 16,0 2 0-16,0-2-1 0,3-1-30 0,2 1-5 15,-2 3-2-15,3-4 0 16,0 1-16-16,0 2-3 0,0-2-1 0,0 2 0 0,0 1-42 0,0-1 0 16,-1 0 0-16,1 1-11 0,-3-4 11 0,3 6 0 15,-3-2-9-15,0-1-730 16,0 3-145-16</inkml:trace>
  <inkml:trace contextRef="#ctx0" brushRef="#br1" timeOffset="-169792.83">23814 15558 810 0,'0'0'36'0,"0"0"7"0,0 0-35 0,0 0-8 0,0 0 0 0,0 0 0 15,6-3 60-15,0-2 11 0,-6 5 1 0,3-6 1 16,3 1-9-16,0 2-3 0,-3-2 0 0,3-3 0 0,-3 3-12 0,0 0-2 16,0-1-1-16,0 1 0 0,0-3 1 0,0 3 0 15,0-3 0-15,-3 2 0 0,0-1 0 0,0-1 0 16,-3 0 0-16,0 0 0 0,3 0-30 0,-3-3-5 15,-3 1-2-15,3-1 0 0,-3 0 2 0,0 1 0 16,0-1 0-16,-3 3 0 0,3 0-4 0,0 6-8 16,-6-1 12-16,4 3-4 0,-1 3 13 0,-3-1 3 15,3 6 0-15,-3 0 0 0,3 0 2 0,-6 5 1 16,3-2 0-16,0 2 0 0,0 1-8 0,3-1-2 16,0 0 0-16,4 0 0 0,2 0-8 0,0 1-1 15,0-4-8-15,3 1 12 0,0-1-12 0,3 1 0 16,3-3 8-16,-1-3-8 0,4 3 0 0,0-5 0 15,0 2 0-15,3-5 0 0,0 0 0 0,0-3 0 16,0 1 0-16,-3-3 0 0,3-1 0 0,0 1 0 16,0-3 0-16,2 0 0 0,-2-3 0 0,0 1 9 0,0-1-9 0,0 3 8 15,-3 0-8-15,0-2 12 0,0 2-12 0,-3 3 12 16,0-3-12-16,-3 5 0 0,-3 3 0 0,0 0-11 16,0 0 11-16,0 0 16 0,0 0-4 0,-6 5-1 15,3 1 5-15,-3 4 0 0,-3-2 1 0,6 3 0 16,-3-1-1-16,0-2-1 0,3 3 0 0,0-3 0 15,0 2-7-15,3-2 0 0,3 0-8 0,0-2 12 16,-3-1-12-16,6 3 0 0,3-6 0 0,-3 1 0 16,3-3 0-16,0 0-10 0,3 0 2 0,3-3-692 15,-4-2-139-15</inkml:trace>
  <inkml:trace contextRef="#ctx0" brushRef="#br1" timeOffset="-169187.66">24076 15118 1893 0,'-9'-5'84'0,"9"5"17"0,-3-3-81 0,3 3-20 16,0 0 0-16,0 0 0 0,0-2 38 0,0 2 3 16,0 0 1-16,0 0 0 0,0 0 9 0,0 0 1 15,9 0 1-15,3-3 0 0,-3 0-23 0,3 3-5 16,0-2-1-16,0 2 0 0,0 0-14 0,0 0-10 15,0 0 12-15,-3 0-12 0,2 0 8 0,-2 0-8 0,3 2 0 16,-3-2 0-16,0 0 8 0,-3 0-8 0,0 3 0 0,3-3 0 16,-6 0 0-16,3 0 8 0,-6 0-8 0,0 0 0 15,0 0 0-15,0 0 0 0,0 0 0 0,0 0 0 16,0 0 12-16,0 0-4 0,0 0 0 0,0 0-8 16,0 0 12-16,0 0-12 0,0 0 12 0,0 0-12 15,-3 5 9-15,0 3-9 0,-3-2 0 0,0 2 9 16,0-1-1-16,3 1 0 0,-3 3 0 0,3-3 0 15,-3 5-8-15,3-2 12 0,0 5-12 0,-3-3 12 16,6 3-2-16,-3 0 0 0,0-3 0 0,0 5 0 16,0-2-10-16,0 3-11 0,3-1 3 0,0 1 0 15,0 2 8-15,0-5 0 0,0 0 0 0,0 5 0 16,0-3 0-16,0 1 12 0,0 2-2 0,0-5-1 16,0 0-9-16,0 2-12 0,0 1 2 0,0-3 1 15,0 2 9-15,0-2 0 0,0 0 0 0,0 0 0 16,0 0 0-16,0 0 0 0,0 2 0 0,0-5-8 15,3 1 8-15,-3-1 0 0,0-3 0 0,0 4 0 16,0-6 0-16,0 0 0 0,-3-1 0 0,3-1 0 0,0-6 0 16,-3 5 0-16,3-5 0 0,-3 5 0 0,-2-2 0 15,-1 2 14-15,0-5-3 0,0 0-1 16,-3 0-10-16,3 0 0 0,-3 0-10 0,0 0 10 16,-3 0 0-16,3 0 0 0,-3 0 8 0,0 3-8 0,-3-3 26 15,3 3-2-15,-2-1 0 0,2 1 0 0,3-3-4 0,-3 0 0 16,3 3-1-16,-3-3 0 0,3 0-5 0,0 0-1 15,0 0 0-15,6 0 0 0,-3 0-13 0,6 0 0 16,0 0 0-16,0 0 0 0,0 0-15 0,0 0-2 16,0 0-1-16,0 0-774 15,6 0-156-15</inkml:trace>
  <inkml:trace contextRef="#ctx0" brushRef="#br1" timeOffset="-165235.72">10717 3620 633 0,'0'0'28'0,"0"0"6"0,0 0-34 0,0 0 0 0,0 0 0 0,-2 5 0 15,-4-3 248-15,6-2 42 0,0 0 9 0,-6 6 1 16,3-4-158-16,-3 9-32 0,3-6-6 0,0 3-2 16,-3 0-27-16,0 5-6 0,0 1-1 0,-3 4 0 15,0-5-19-15,0 6-4 0,0-3-1 0,-3 2 0 16,0 1-28-16,0-1-5 0,1 1-2 0,-1 2 0 16,-3-8-1-16,6 0-8 0,-3 1 12 0,6-4-4 15,0 1-8-15,0-1 0 0,3-10 0 0,0 6 0 16,3 2 0-16,0-8 0 0,0 0 0 0,0 0 0 15,9-8-24-15,3-3-6 0,-3 3-2 0,3-5 0 16,0-6-51-16,-3 6-10 0,5-8-3 0,-2 3 0 16,0-1-22-16,0-2-5 0,0 2-1 0,0-7 0 15,-3 2 44-15,0 3 9 0,3 0 2 0,-3 2 0 0,3-2 49 0,-3 3 11 16,2-1 9-16,-2 6-13 0,0 0 39 0,-6-1 8 16,6 4 2-16,-6 2 0 0,3 2 57 0,-3 4 12 15,0-6 3-15,3 8 0 0,-3 0-19 0,-3 0-3 16,0 0-1-16,0 0 0 0,6 0-1 0,-3 8-1 15,-3-8 0-15,0 5 0 0,3 3-43 0,0 5-8 16,0 1-1-16,0-1-1 0,0 0 11 0,0 0 3 16,3 6 0-16,-3-6 0 0,0 3-30 0,3 2-6 15,0 1 0-15,0-1-8 0,0 4 15 0,-1-4-4 16,1 1-1-16,3 2 0 0,0-3-10 0,0 1 8 0,0 2-8 16,0-5 8-16,0 0-8 0,0 0 0 0,-3-1 0 15,0-1 0-15,0-1 0 0,0 0 0 0,-3 3 0 0,-3-3-835 16,3-2-171-16</inkml:trace>
  <inkml:trace contextRef="#ctx0" brushRef="#br1" timeOffset="-163596.9">9384 3241 288 0,'0'0'25'0,"0"0"-25"15,0 0 0-15,0 0 0 0,0 0 228 0,0 0 41 16,0 0 8-16,0 0 2 0,0 0-134 0,0 0-26 15,0 0-6-15,0 0-1 0,0 0-45 0,0 0-10 16,0 0-1-16,0 0-1 0,0 0-6 0,6-5-1 16,3 5 0-16,-3-8 0 0,0 3-16 0,0-1-4 0,0 4-1 0,-3-9 0 15,3 6-1-15,-3-6 0 0,0 1 0 0,3 2 0 16,-6 0-26-16,2 2-14 0,1-4 2 0,0 2 0 16,-3 8 12-16,0-8 0 0,0 3 9 0,0 5-9 15,0 0 16-15,0 0-2 0,0-8-1 0,-6 3 0 16,4 5-1-16,-4-6 0 0,0 4 0 0,-3 2 0 15,-3 0 6-15,3 0 1 0,-9 8 0 0,3-3 0 16,-3 3 11-16,0 5 2 0,3-5 1 0,-2 5 0 16,2 0-13-16,0 1-2 0,3 4-1 15,3 1 0-15,-3-6 0 0,3 0 0 0,3 6 0 0,0-1 0 16,3-2-17-16,3-3 0 0,-3-2 8 0,3 2-8 16,6-5 0-16,-3 0 0 0,6 3 0 0,0-9 0 15,0 1 0-15,3-1 0 0,0 4 8 0,0-6-8 16,0-6 0-16,-3 4 8 0,3-1-8 15,-1 1 0-15,4-6 0 0,-3 2 0 0,3-2 0 0,0-2 0 16,-3 2 0-16,0-5 0 0,-3-1 0 0,-3 1 0 16,-3 0 0-16,3 2 0 0,-3 3-10 0,0-2 10 0,0 2-12 15,0 3 3-15,-3 5 0 0,0 0 0 0,0 0 9 16,0 0 0-16,0 0 0 0,-9 10-8 0,3-5 18 16,-3 9 4-16,0-1 1 0,-3 0 0 0,0 3-15 0,3 3 0 15,0-1 0-15,0-5 0 0,-3 6 0 16,3-3 0-16,0 2 0 0,3 1 0 0,-2-3 0 15,2 2 0-15,0 1 0 0,0-3 0 0,3 2 16 0,0-2 1 16,0 5 0-16,-3 0 0 0,3 3-17 0,0 3 0 16,0-1 8-16,0 3-8 0,0 0 0 0,0-2 0 15,3-1 0-15,-3-7 0 0,0 2-9 0,3-3-9 16,-3 1-2-16,0-3 0 0,-3 2 20 0,3-5 0 16,-3 1 0-16,0-4 0 0,3 3 0 0,-3-2 0 15,0 0 0-15,0-6 0 0,-3 3 13 0,3-3 7 0,-2 3 0 16,-1-5 1-16,-3-1-33 0,0-2-8 0,0 0 0 15,0-2-1-15,0-1 68 0,0 3 13 0,0-8 4 16,0 3 0-16,0-6-52 0,1 1-12 0,2-6 0 0,0 0 0 16,3-3 0-16,3 1 0 0,3-3 0 0,3-6 0 15,0-2 34-15,3 3 4 0,0-3 1 0,3 2 0 16,2 3-39-16,1 3 0 0,0-3 0 0,3 9 0 16,0-4 0-16,0 6 0 0,3-6 0 0,-3 3 0 15,3 3 0-15,-1 3-13 0,-5-4 3 0,6 6 1 16,0-5-177-16,0 3-35 15,15-17-7-15,-7 6-2 0</inkml:trace>
  <inkml:trace contextRef="#ctx0" brushRef="#br1" timeOffset="-163214.8">9506 3268 1497 0,'0'0'32'0,"0"0"8"0,0 0 0 0,0 0 4 0,0 0-36 0,0 0-8 15,0 0 0-15,0 0 0 0,0 0 108 0,0 0 19 16,0 0 4-16,6 0 1 0,0 0-64 0,0 0-12 16,-3 0-2-16,6-6-1 0,-3 4-21 0,0 2-4 15,3-6 0-15,0 6-1 0,-1-8-15 0,1 3-4 0,-3 0 0 16,6-3 0-16,-3 3-8 0,0-3 0 0,-3 2 0 0,3-4 8 16,-6 2-8-16,6 0 0 0,-3-3 9 0,-3 3-9 15,0 0 0-15,0 3 8 0,0 0-8 0,-3 2 0 16,0-2 9-16,0-3-9 0,0 3 12 0,0-3-12 15,-3 8 34-15,0-5 0 0,0 5 0 0,-3-6 0 16,0 6 6-16,0 6 2 0,-3-6 0 0,0 5 0 16,0 8-3-16,-3-5-1 15,3 3 0-15,-3 2 0 0,1 3-1 0,2 2 0 0,0-5 0 0,0 1 0 16,6-1-12-16,0-3-2 0,-3 4-1 0,3-1 0 16,6 0-22-16,-3 0 9 0,6 1-9 0,0-1 0 15,3-5 0-15,0-3 0 0,3 0 0 0,-1-2 0 16,1-3 8-16,0 0-8 0,0-3 0 0,0-2 0 15,0 0-117-15,3-8-31 0,-3 5-5 0,0-6-1015 16</inkml:trace>
  <inkml:trace contextRef="#ctx0" brushRef="#br1" timeOffset="-162563.56">9932 2974 2084 0,'0'0'46'0,"0"0"10"0,0 0 1 0,0 0 1 0,0 0-46 0,0 0-12 16,0 0 0-16,0 0 0 0,12 0 66 0,-3 0 11 15,2 0 3-15,-2-8 0 0,3 5-56 0,-3 1-10 16,3-4-2-16,-3 4-1 0,3-4-11 0,0-4 0 16,-3 2 9-16,3 0-9 0,-3-3 0 0,0 3 8 15,-1-5-8-15,1 3 0 0,-3-4 0 0,3 7 0 0,-3-12 0 0,0 11 0 16,-3-5 8-16,0 5 6 0,0-5 2 0,-3-1 0 15,3 9-25-15,-6-8-5 0,0 8-1 0,0-3 0 16,3 8 15-16,-3-11 0 0,-3 3 0 0,0 8 0 16,6 0 8-16,-9 0-8 0,-3 5 12 0,1-5-12 15,-1 8 50-15,0-2 3 0,-3 7 1 0,0-5 0 16,0 5-2-16,0 0-1 0,0 6 0 0,-3-1 0 16,4 4-20-16,-4-1-4 0,0 5-1 0,3 3 0 15,3-2-26-15,3-1-14 0,-3 1 2 0,0-1 0 16,0 1 40-16,0 7 9 0,4 8 2 0,2-10 0 15,-3 2-28-15,3 1-11 0,-3 2 8 0,0-5-8 16,0-3 0-16,0 0 0 0,3 0 8 0,-3 3-8 0,3-1 0 16,0-9 0-16,0 1 0 0,3 4 0 0,-3-11 0 15,3 2 0-15,0 1 8 0,0-6-8 16,0 0 0-16,0 0 0 0,-3 1 0 0,4-4 8 0,-1 1-8 0,0-1 0 16,0-7 0-16,0 0 0 0,-3 5 0 0,6-8 0 15,0 0 0-15,0 0 0 0,0 0 0 0,0 0 0 16,-9-14 0-16,3 1 0 0,0 3 0 0,0-1 0 15,3 0 0-15,0 4 0 0,0-7 0 0,3 1 0 16,-3 2 0-16,3 4 0 0,0-4 0 0,3 3 0 16,-3 3 0-16,3-3 0 0,-3 0 0 0,0 0 0 15,3 3 0-15,-3-1 0 0,0 1 0 0,3 2 0 16,0-7 0-16,0 2 0 0,-3 0 0 0,6 3 0 0,-3-3 0 0,0 5 0 16,3 0 10-16,-3-5 0 0,3 6 0 15,0-1 0-15,0 3-2 0,-1-5-8 0,1 2 12 0,3 1-4 16,0-1-8-16,0 3 0 0,0-5 9 15,0 2-9-15,3 3 0 0,0-3 0 0,0 1 0 16,0-4 8 0,0-2-76-16,-3 8-14 0,-1-5-3 0,1 5-1 15,3-8-176-15,0 3-35 0</inkml:trace>
  <inkml:trace contextRef="#ctx0" brushRef="#br1" timeOffset="-162411.28">10009 3289 1792 0,'0'0'40'0,"0"0"8"0,0 0 1 0,0 0 1 16,0 0-40-16,0 0-10 0,0 0 0 0,0 0 0 0,0 0 90 0,0 0 16 15,0 0 3-15,3 5 1 0,-3-5 6 0,6 5 2 16,-6-5 0-16,0 0 0 0,6 3-72 16,-6-3-35-16,0 0-1 0,9-3-10 0,0 3 0 15,-9 0 0-15,6-5 0 16,-6 5-88-16,6-5-20 0</inkml:trace>
  <inkml:trace contextRef="#ctx0" brushRef="#br1" timeOffset="-161173.53">9241 4024 864 0,'-3'-13'38'0,"3"13"8"0,0 0-37 0,0 0-9 16,-3-8 0-16,3 8 0 0,0 0 257 0,0 0 50 16,0 0 9-16,0 0 3 0,0 0-188 0,0 0-38 0,0 0-7 0,0 0-2 15,0 0-30-15,6 0-6 0,3-2-2 0,0-1 0 16,0-2 1-16,3 5 0 0,0-8 0 0,3 2 0 15,-1-4-38-15,7-1-9 0,0 1 0 0,0 2 0 0,-9-6 0 0,3 1 0 16,-3 3 0-16,0 2 0 0,-1-6-9 0,4 1-4 16,-3 0-1-16,-3 0 0 0,0 0 14 0,0-1 0 15,-3-4 0-15,0 5 0 0,0-1 16 0,-3 1-4 16,0-5-1-16,0 10 0 0,-3-6 13 0,0 9 2 16,-3-3 1-16,3 3 0 0,-3-3-27 0,0 5 0 15,-3 1 0-15,0-4 0 0,-3 6 10 0,-3 6 0 16,3-4 0-16,-3 4 0 0,3 4 14 0,0-2 4 15,-2 3 0-15,-1 2 0 0,0 0-28 16,-3 0 0-16,0 3 0 0,0 3 0 0,0-1 32 0,3 1 0 16,-6 2 1-16,7-2 0 0,-4-4-17 0,3 4-3 15,0-1-1-15,3 9 0 0,-3-9-12 0,0 4 9 16,3-4-9-16,0 3 8 0,0 3-8 0,0 0 0 16,0 0 9-16,4-6-9 15,-1 1 0-15,0 2 0 0,0-3 0 0,0 1 8 0,3 2-8 0,-3-8 0 16,0 1 0-16,0 4 0 0,3-7 0 0,0-1 0 0,-3-2 0 0,6-3 8 15,0-5-8-15,0 0 0 0,0 0 8 0,0 0-8 16,0 0 8-16,0 0-8 0,0 0 8 16,3-5-8-16,0 0 0 0,3-3 0 0,0 0 0 15,0-5 8-15,0 0-8 0,3-1 0 0,0 1 0 0,3-5 0 16,-1 4 0-16,1-4-8 0,3 2 8 16,-3 3-8-16,3 0 8 0,-3 2-12 0,0 3 12 15,0 0-12-15,0 0 12 0,-3 5-13 16,2 3 5-16,-5-5 8 0,-6 5-12 0,0 0 12 15,0 0-10-15,0 0 10 0,0 0 0 0,0 0 0 0,0 0 0 0,0 0 0 16,0 0 0-16,0 0 0 0,0 0 0 0,0 5 0 16,0 6 0-16,0 2 0 0,-6-5 0 0,3 5 0 15,-2-7 0-15,2 4 0 16,-3 1 0-16,0-3 0 0,-3 2 0 0,3-2 0 0,0 3 0 0,-3-3 10 0,3 5 0 16,0 0 0-16,0-5 0 0,3 0 0 0,0 3-2 0,3-11-8 15,0 5 12-15,0-5-4 0,-3 8-8 0,3-8 0 16,6 5 0-16,-3-2 0 0,6 2 0 0,-3-5 0 15,3 0 0-15,0 0 0 0,0 0 0 0,0 0 0 16,3 0 0-16,-4-5 0 0,7 2 0 0,-6 1 0 16,3-1-14-16,-3-2 5 15,3 2-88-15,-3 0-18 0,0 1-3 16,0-6-722-16,-3 3-145 0</inkml:trace>
  <inkml:trace contextRef="#ctx0" brushRef="#br1" timeOffset="-160611.53">9524 4064 806 0,'0'0'72'0,"0"0"-58"15,0 0-14-15,0 0 0 0,0 0 287 0,0 0 54 16,0 0 11-16,0 0 3 0,0 0-177 0,0 0-35 0,0 0-7 0,-3 0-2 16,-3 3-57-16,3 2-11 0,3 6-2 0,-3-1-1 15,0 1-18-15,3 2-3 0,-3 0-1 0,-3 0 0 16,3 1-11-16,0-1-2 0,0 0-1 0,0 3 0 15,3-3-14-15,0-2-2 0,0-1-1 0,3-4 0 16,-3 2-10-16,6-6 0 0,-3 4 0 0,3-1 8 16,0-5-8-16,0 0 0 0,3-8 0 0,0 3 8 15,-3-3-8-15,6 2 0 0,-3-7 0 0,0 0 0 0,-1 2 0 16,1-2 0-16,0 0 0 0,0 0-11 16,0-1 3-16,-3 1 0 0,3 5 0 0,0-5 0 15,-3 5 8-15,0-3 0 0,-6 11 0 0,0 0-8 0,0 0 8 16,6-5 0-16,-6 5 0 0,0 0 0 15,0 0 0-15,0 0 0 0,0 0 0 0,3 5 0 0,0-2 0 16,0 2 0-16,-3 6 0 0,0 2 0 16,3 0 0-16,-6-5 0 0,3 6 0 0,0-4 0 0,0 3 0 15,0-2 0-15,-3-3 0 0,3 5 8 0,0-2-8 0,0-1 0 16,0-4 0-16,3 2 0 0,-3-8 0 0,0 0 0 16,3 0 0-16,3 0 0 0,0 0 0 0,0 0 0 15,0-8 0-15,0 2 0 0,-4-2 0 0,7-2 0 16,-3 2 0-16,3-5 0 15,-3-1-39-15,3 4-5 0,0-3-2 0,0-1 0 0,0 6 46 0,-3-5 16 0,3 0 0 16,0 5 0-16,-3 0-16 0,0 5 0 0,0-4-8 0,-3 4 8 16,0 3 0-16,-3 0 0 0,0 0-8 0,3 10 8 15,-3-7 0-15,0 8 0 0,0-1 0 0,0 4 0 16,-3-1 0-16,3 0 0 0,-3 0 10 16,3 3-10-16,-3-3 0 0,0 1-19 0,3-1 3 0,0-3 1 15,0 4-8-15,0-6-1 0,0 2-1 0,-3-2-814 16,3 0-162-16</inkml:trace>
  <inkml:trace contextRef="#ctx0" brushRef="#br1" timeOffset="-159961.22">8887 4620 748 0,'3'-6'67'0,"-3"6"-54"16,0 0-13-16,0 0 0 0,0 0 220 0,-3 11 42 0,0 2 8 0,-3-8 2 16,3 9-116-16,-3-4-22 0,3 6-5 0,-3 0-1 15,0 0-53-15,0-3-11 0,0 8-3 0,0-2 0 16,-6 7-14-16,3 1-3 0,4-9-1 0,-4 6 0 15,3-3-7-15,-3 0-2 0,3 6 0 0,0-9 0 16,3 4-20-16,0-1-4 0,0-3-1 0,3 1 0 16,-3-11-9-16,3 2 0 0,0-2 0 0,0-8 0 15,0 0-49-15,0 0-6 0,0 0-1 0,9-8 0 16,0-2-114-16,-3-4-23 0,-3 1-5 0,3-3-1 16,-3-2 94-16,3-1 18 0,-3 6 4 0,2-8 1 15,-2 2-38-15,0 6-7 0,3-5-1 16,-3-1-1-16,0 1 5 0,0 2 0 0,3-11 1 0,0 6 0 0,-3 3 170 15,3-1 33-15,-3 6 8 0,3-8 0 0,0 5 60 16,0 0 12-16,-3 3 3 0,0-1 0 0,3 1-28 0,0 3-6 16,0 2-1-16,0-6 0 0,-3 7-23 0,6-1-5 15,-3 0 0-15,0 0-1 0,2 0-56 0,-2 2-11 16,3-1-3-16,0 1 0 0,0 1 28 0,0 0 6 16,3 2 1-16,-3-5 0 0,3 5-52 0,0 1-12 15,0-3 0-15,0 2 0 0,0 3 0 0,-4 0 0 16,4 0 0-16,-3 0 0 0,0 0 0 0,0 3 0 15,-3 2 0-15,-6-5 0 16,6 2-133-16,-3 9-30 0,-3-6-5 0</inkml:trace>
  <inkml:trace contextRef="#ctx0" brushRef="#br1" timeOffset="-159726.79">8687 5054 1731 0,'0'0'76'0,"0"0"17"16,0 0-74-16,0 0-19 0,0 7 0 0,0-1 0 16,0-6 105-16,3 8 18 0,0 0 3 0,-3-8 1 15,0 0-23-15,6 5-4 0,0-5 0 0,3 0-1 16,0 0-43-16,0 0-8 0,0 0-1 0,0 0-1 16,3 0-46-16,0-8-18 0,-3-5 1 0,3 2 0 0,0 9 65 0,2-4 12 15,-2 4 4-15,0-1 0 16,-3-5-118-16,3 5-23 0,-3 3-5 0,3-2-1115 15</inkml:trace>
  <inkml:trace contextRef="#ctx0" brushRef="#br1" timeOffset="-159319.65">9051 4876 1152 0,'0'0'102'0,"0"0"-82"16,0 0-20-16,0 0 0 0,0 0 252 0,0 0 47 16,0 0 9-16,0 0 1 0,0 0-185 0,0 0-38 15,0 0-7-15,0 0-2 0,6-5-46 0,2 2-10 0,-2-2-1 0,6 2-1 16,-3 1-6-16,3-1-1 0,0-2 0 0,0 2 0 16,-3-5-12-16,3-2 9 0,0 2-9 0,-3-6 8 15,3 1-8-15,-3 5 0 0,-1 0 0 0,1-2 0 16,0-3 0-16,-3 2 8 0,3 3-8 0,0-5 0 15,0 0 0-15,0-1 0 0,-3-4 8 0,3 5-8 16,-3-1 0-16,3 1-14 0,-3 0 3 0,-3 2 1 16,0 9 18-16,0-9 3 0,-3 11 1 0,0 0 0 15,0 0-12-15,0 0-17 0,0 0 4 0,0 11 1 16,0-6 47-16,-3 8 9 0,-3 0 3 0,3 1 0 0,0-1-16 16,-3 3-3-16,-3 0-1 0,3 0 0 0,0 5-10 15,0-3-1-15,-3 3-1 0,3-2 0 16,3-3-15-16,-3 0 11 0,3 2-11 0,0-10 10 0,3 0-10 15,0 3 0-15,3-3 0 0,-3 2 0 16,0-10-68-16,6 3-16 0,0-1-4 0,3-2-744 16,-6 0-150-16</inkml:trace>
  <inkml:trace contextRef="#ctx0" brushRef="#br1" timeOffset="-158803.35">9458 4710 1893 0,'0'0'84'0,"0"0"17"0,0 0-81 0,0 0-20 16,0 0 0-16,0 0 0 15,0 0 94-15,0 0 14 0,0 0 4 0,0 0 0 0,6 0-52 0,-6 0-9 0,0 0-3 0,9 0 0 16,0 0-21-16,-9 0-5 0,6-8-1 0,3 2 0 16,-3-2-12-16,3 0-9 0,0 3 12 0,-3-3-12 15,0-2 9-15,-3 4-9 0,3-7 0 0,0 3 9 16,-6-4-9-16,3 4 8 0,-3-3-8 0,0 2 8 15,-3 0 12-15,0 3 1 16,0 0 1-16,-3-2 0 0,0 7 2 0,-3-5 0 0,3 3 0 0,-3 5 0 16,-3 0 2-16,0 5 1 0,3 6 0 0,-3 2 0 15,-5 6-16-15,-4-1-3 0,0 3-8 0,3-2 12 16,-3 2-12-16,3-2 0 0,3-1 0 0,-2 1 0 16,5-4 42-16,0 4 6 0,3 0 0 0,3-1 1 0,3-2-39 15,-3-3-10-15,3 0 0 0,3 1 0 16,6-1 0-16,-3-3 0 0,3 1 0 0,0-6 0 0,6 3 0 15,0 0 0-15,-1-5 0 0,4-1 0 0,0-2 0 0,0 0 0 16,6-2 0-16,-6-1 0 0,-15 3 14 0,15-8 1 16,0-2 0-16,0 2 0 0,-4 0-27 0,1-3-6 15,3-2-1-15,-6 0 0 0,3-1 7 0,-3 4 2 16,-3-1 0-16,3-2 0 0,-3 3 10 0,-3-4 0 16,0-7-9-16,0 3 9 0,0-4 0 0,-3 4 0 15,0-1 0-15,-3-2 0 0,0 3 0 16,0 4 0-16,-6-4 0 0,3 7 0 0,-3 3 0 0,0 6 0 15,-3 2 0-15,0 2 0 16,0 6-23-16,0 3-9 0,1 2-3 0,-4 6 0 0,0-3 53 0,3-1 10 16,-3 1 3-16,6 0 0 15,0-3-101-15,3 1-20 0,3-1-4 0,3 0-1141 0</inkml:trace>
  <inkml:trace contextRef="#ctx0" brushRef="#br1" timeOffset="-158275.62">9726 4728 1382 0,'3'-5'123'16,"-3"0"-99"-1,3 2-24-15,-3 3 0 0,0 0 133 0,0 0 22 0,3-3 4 0,0 1 1 0,0-6-77 16,3-3-15-16,0 0-4 0,3-2 0 0,-3 3-51 0,3-4-13 15,-6 1 0-15,3 0 0 16,0 0 0-16,0 0 0 0,-6-1 0 0,3 4 0 16,-3-4 0-16,-3 4 0 0,0-1 0 0,0-2 0 0,0 3 0 0,-3 2 0 15,0 2 0-15,-3 4 0 0,0-1 105 0,0 3 19 16,-3 3 3-16,0-1 1 0,0 6-80 0,0 3-16 16,1 2-4-16,-1 0 0 0,0 6 15 0,0-1 2 15,-3 6 1-15,6 0 0 0,-3-3-18 0,6 0-4 16,-3 3-1-16,3-3 0 0,3-8-15 0,-3 3-8 15,6-2 8-15,0 1-8 0,0-4 0 0,6 2 0 16,-3 0 0-16,6-7 0 0,-3 4 0 0,0-4 0 16,3-1 0-16,0-5 0 0,3 0 0 0,-3 0 0 0,0 0 0 0,3-8 0 15,-6 3-8-15,3-3 8 0,2 2-8 16,1-7 8-16,-3 3-14 0,-3 2 2 0,3-3 1 16,3 1 0-16,-6-6-5 0,3 0 0 15,0-3-1-15,0 3 0 0,-3 1 17 0,-3-4-8 0,0 3 8 16,0-5 0-16,-3 2-8 0,0-7 8 15,-3 7 0-15,-3-2 0 0,3 5 0 0,-3 6 0 16,0-1 0-16,-3 6 9 0,-3 0-9 0,3 5 0 0,0 2 0 0,-3 4 0 16,0 2 0-16,-3-3 0 0,4 8 0 0,-4 0 0 15,3 8 0-15,0-5 0 0,0 0 0 0,3 5 0 16,3-2-56-16,0-1-11 0,3 4-1 0,0-9-1145 16</inkml:trace>
  <inkml:trace contextRef="#ctx0" brushRef="#br1" timeOffset="-157758.92">10045 4612 1980 0,'0'0'44'0,"0"0"8"0,0-6 3 0,3-2 0 0,0 3-44 0,-3-3-11 16,0 0 0-16,0 0 0 0,0-2 41 0,0 4 7 16,3-4 0-16,-6-1 1 0,3 6-5 0,-3-6-2 15,0 4 0-15,0-1 0 0,0 0-4 0,-3-3-1 16,3 3 0-16,-3 3 0 0,3-6-2 0,-6 9-1 0,0-6 0 16,3 2 0-16,-3 6-8 0,0 0-2 0,-3-8 0 0,0 8 0 15,-2 0 32-15,5 8 7 0,0-5 1 0,-3 8 0 16,0-3-52-16,0 5-12 0,-3 3 0 0,0 5 0 15,3 5 0-15,-3 1 0 0,4-1 0 0,-1 1 0 16,6-1 20-16,-3-2 2 0,6-6 0 0,0 4 0 16,3-7-22-16,0 4 9 0,3 0-9 0,0-6 0 15,3 0 0-15,0-5 0 0,0 2 0 0,3-4 0 16,2-4 0-16,1 4 0 0,-3-6 0 16,3 0 0-16,3-6-16 0,6 4-6 0,-3-4-2 0,0-1 0 15,0-7 24-15,-1 1-9 0,-2 3 9 0,-3-1 0 16,-3 0-22-16,0 1 2 0,3-3 1 0,-6-3 0 15,0-3 19-15,0 1 0 0,0-4-8 0,-3-4 8 16,-3 2 0-16,-3 0 0 0,3 3 0 0,-3 3 0 16,-3-3 0-16,0 5 8 0,-6 0-8 0,3 8 0 0,0 0 0 0,-3 3 0 15,0 5 8-15,-6-6-8 0,7 12 17 0,-4-6 1 16,3 8 0-16,0 2 0 16,3 3-66-16,0 3-12 0,0 0-4 0,3 0-751 15,3 2-150-15</inkml:trace>
  <inkml:trace contextRef="#ctx0" brushRef="#br1" timeOffset="-157019.25">10188 4532 1900 0,'0'0'169'0,"0"0"-135"15,0 0-34-15,0 0 0 16,0 0 127-16,0 0 18 0,0 0 4 0,3-5 1 0,-3 0-87 0,3-3-18 0,0 3-3 0,3-1-1 16,-1 4-32-16,-2-6-9 0,3 0 0 0,3 2 0 15,-3 1 17-15,-3 0-1 0,3-3 0 0,0 3 0 16,-6 5-16-16,3-8 0 0,3-3 0 0,-3 3 0 16,0 0 0-16,-3 3 0 0,0-3 0 0,0 3-9 15,-3-6 61-15,-3 6 13 0,6 5 3 0,-3 0 0 0,-6 0-47 0,3 0-9 16,-3-3-1-16,3 3-1 0,-3 3 35 0,1 2 7 15,-1 6 2-15,-3-6 0 0,3 8-43 0,-3 0-11 16,0 1 0-16,3 7 0 0,-3-5 0 0,0 5 0 16,3 5 0-16,0 1 0 0,0-1 0 15,3 1 0-15,1-1 0 0,-1 1 0 0,3-9 0 0,0 3 0 16,3-2 0-16,3-3 0 0,0-3 0 0,0 0 0 16,2-2 0-16,-2-3 0 0,3-3 0 15,0 3 0-15,0-5 0 0,0-3 0 0,0 0 0 16,3 0 0-16,0-6 0 0,0-2 0 0,-9 8 0 0,12-5 0 15,-3 0 0-15,3-6 0 0,-3 1 0 0,0 4 0 16,-6-4 0-16,6 7 0 16,-6-5-22-16,2 5-6 0,1 1-2 0,-6 2 0 0,0 0 30 0,0 0 0 15,0 0 0-15,0 0 0 0,0 0 0 0,0 0 0 0,0 0 0 0,0 8 0 16,0 0 18-16,-3 2 10 0,3-4 1 0,0-6 1 31,0 8-45-31,0-8-9 0,0 0-1 0,0 7-1 16,0 1 26-16,0 0 0 0,0 0 0 0,0-8-8 0,0 0 8 0,0 0 0 0,9-5 0 15,-6 2 0-15,-3 3 0 0,0 0 0 0,6-2 0 0,3-4 0 16,-3 1-32 0,3-3-4-16,-3 0 0 0,0 3-1 0,3 2 37 0,-3-2 0 0,3 0 0 0,-3 2 0 15,3-5 0-15,0 3 0 0,-3-3 0 0,-6 8 0 16,0 0 0-16,0 0 0 0,0 0 0 0,0 0 0 16,0 0 0-16,0 0 0 0,6 8 0 0,-3-6 0 15,0 4 0-15,-1 2 0 0,-2 2 0 0,0-4 0 16,0-6 0-16,0 8 0 0,0-6 0 0,0-2 0 15,0 0 0-15,0 8 0 0,0-8 0 0,0 8 0 16,3-3 0-16,-3-5 0 0,0 0 0 0,0 0 0 16,6 0 0-16,3 3 16 0,-6-3 0 0,3-3-1 0,0-2-24 15,0 2-5-15,0 1-1 0,-3 2 0 0,-3 0 15 0,6-3 0 16,-6 3 0-16,3-3-856 16,3-2-169-16</inkml:trace>
  <inkml:trace contextRef="#ctx0" brushRef="#br1" timeOffset="-156250.33">10307 4286 2552 0,'0'0'113'0,"0"0"23"0,-3-10-108 0,3 2-28 0,0 8 0 0,0 0 0 16,0 0 76-16,0 0 9 0,6-8 3 0,0-3 0 15,3 9-68-15,2 2-20 0,1-8 8 0,-3 8-8 16,3 0 12-16,0 0-1 0,-3 2-1 0,3 4 0 16,0-6-10-16,-6 2-14 15,0 4 3-15,0 1 1 0,0 4 59 0,0-8 12 0,0 2 3 0,0 0 0 16,-3-2-9-16,5 0-2 0,-8-3 0 0,6 5 0 16,0 3-24-16,3-6-5 0,-3 1 0 0,-6-3-1 15,6 8-14-15,0-8-9 0,3 0 12 0,-9 0-12 16,6 3 8-16,3-1-8 0,-9-2 0 0,6 0 0 15,-3-2 8-15,-3 2-8 0,6 2 0 0,0-2 0 16,-3-2 0-16,0-1 0 0,-3 3 0 16,0 0 0-16,0 0 8 0,0 0-8 0,0 0 0 0,0 0 0 0,0 0 0 15,0 0 0-15,0 0 8 0,0 0-8 0,0 0 0 16,0 0 0-16,3 0 0 0,-3 0 0 16,0 0 0-16,0 0 0 0,0 0 0 0,0 0 0 15,0 0 0-15,0 0 0 0,0 0 0 0,0 0 0 0,0 0 0 0,0 0 0 16,0 0 0-16,0 0 0 0,0 0 0 0,0 0 0 15,3 0 0-15,-3 0 0 0,3 8 0 0,0-3 0 16,-3-5 0-16,3 6 0 0,-3-6 0 0,3 7 0 16,0-1 0-16,-3 2 0 15,3 0 0-15,-3 2 0 0,0 1-8 0,0-1 8 0,-3 1 0 16,3 2 0-16,0 3 0 0,-3 5 0 0,0 3 0 0,0 0 0 16,3 2 0-16,-3 3 0 0,3 1-9 0,0 4 1 15,-3-8 0-15,0-2 0 0,3 0-13 0,-3 0-3 0,3-8 0 16,0 8 0-16,0-9 5 0,0 4 1 0,0-3 0 15,0-3 0-15,-3 0 6 0,0 0 2 0,3 1 0 16,0-1 0-16,-3 0 10 0,3 0 0 0,0 1 0 16,-3-6-8-16,0 2 8 0,0-2 0 0,3 0 0 15,0 0 0-15,-3 0 0 0,0-3 0 16,3-5 0-16,-3 8 0 0,3-8 0 0,0 0 0 16,-3 8 0-16,3-8 0 0,0 0 0 0,-6 3 0 0,6-3 0 0,-9 2 0 15,9-2 0-15,-12 3 0 0,0 2 0 0,0-5 8 16,0 6-8-16,-2-4 9 0,-1 4-9 0,0-1 10 15,0 3 16-15,-3-6 3 0,6 1 1 0,-6 0 0 16,0 2 3-16,7-5 1 0,-4 3 0 0,0-3 0 16,6-3-1-16,0 3 0 0,-3 3 0 0,6-3 0 15,6 0-33-15,0 0 0 0,0 0 0 0,0 0 0 0,-9 0 0 0,9 0-11 16,0 0 0-16,0 0 0 16,0 0-42-16,6 0-9 0,-3 2-2 0,3 1-944 15,0 0-188-15</inkml:trace>
  <inkml:trace contextRef="#ctx0" brushRef="#br1" timeOffset="-132654.92">21677 14155 864 0,'0'0'76'0,"0"0"-60"16,0 0-16-16,0 0 0 0,-6 6 175 0,6-6 32 15,0 5 6-15,-3 0 2 0,0 3-87 0,3 0-16 0,3 3-4 0,-6-1-1 16,3 1-53-16,0 5-10 0,0 2-3 0,0 6 0 15,0 0-7-15,0 5-2 0,6-3 0 0,-6 3 0 16,0-2-9-16,0 2-3 0,0-5 0 0,3-3 0 16,-3 0-20-16,0-2 8 0,0-3-8 0,0-1 0 15,0-1 16-15,0-1 0 0,-3 0-1 0,0-2 0 32,0-3-129-32,3 0-26 0</inkml:trace>
  <inkml:trace contextRef="#ctx0" brushRef="#br1" timeOffset="-131994.84">21246 15518 691 0,'3'-40'61'0,"-3"30"-49"15,0 2-12-15,0 8 0 0,0 0 131 0,0 0 23 0,-3 5 5 0,3-2 1 16,0-3-38-16,0 0-7 0,-3 5-2 0,3-5 0 15,0 0-55-15,0 0-11 0,0 0-3 0,0 0 0 16,0 0-5-16,6-8-2 0,0 0 0 0,5-3 0 16,1 1-3-16,0-6-1 0,0 0 0 0,3-5 0 15,0-3-17-15,3-2-3 0,0-1-1 0,-3 1 0 0,-1 2-12 0,4 0 8 16,-3 0-8-16,0 3 0 16,-3 3 8-16,0-1-8 0,0 3 0 0,-3 3 0 15,0-3 0-15,0 5 0 0,-4-2 0 0,4 5 0 16,-6 3 17-16,0 0-2 0,-3 5-1 0,0 0 0 15,0 0 22-15,0 0 4 0,0 8 0 0,-3 2 1 0,0-4-4 0,0 4-1 16,0 1 0-16,0 2 0 0,0 0-13 16,-2 0-3-16,2 6-1 0,-3 2 0 0,3 0-10 0,0 6-1 15,-3-1-8-15,3 3 12 16,0 3-12-16,0-6 8 0,3-4-8 0,0 1 0 0,0 1 0 16,0-3 0-16,0-10 0 0,0 0 0 15,6-1-132-15,-3-5-32 0,-3-5-6 16,6 0-803-16</inkml:trace>
  <inkml:trace contextRef="#ctx0" brushRef="#br1" timeOffset="-131403.96">21877 15169 853 0,'0'0'37'0,"0"0"9"16,0 0-37-16,0 0-9 0,6-6 0 0,0 1 0 0,-4 2 93 15,1-2 17-15,0 0 3 0,0 2 1 0,-3 3-46 0,6-3-10 16,-3-4-2-16,0 1 0 0,3-2-8 0,-3 3-3 15,-3 0 0-15,6-3 0 0,-6 2-4 0,3 1-1 16,-3-3 0-16,0 3 0 0,0-3 2 0,0 3 0 16,-3-3 0-16,0 3 0 0,-3-3 5 0,3 2 1 15,-3 4 0-15,-3-4 0 0,3 4-18 0,-2 2-3 16,-4 0-1-16,0 2 0 0,-3 6 53 0,3 0 10 16,-6 0 3-16,0 0 0 0,-3 3-40 0,7-3-7 15,-4 0-1-15,0-1-1 0,3 4 11 0,0 0 2 16,3 2 1-16,0 3 0 0,0 0-49 0,3 2-8 15,3 1 0-15,0 2-11 0,3 3 11 0,1-1 0 16,4 4 0-16,1-3 0 0,3 0 0 0,3-3 0 0,0-3 0 16,0 1 0-16,3-1 0 0,0-2 0 0,0-3 0 0,3-5 0 15,-3-2 0-15,0-4 0 0,3 1 0 0,2 0 0 16,-2 2 0-16,3-5 0 0,-6-5 0 0,6-3 0 16,-3 2 8-16,-3-2-8 0,0-7 10 0,-1-4-10 15,-2-2 0-15,0 0 0 0,-3-3 0 0,0 0 0 16,0-2 0-16,0 4 14 0,-3-1-4 0,-3-1-1 15,0 3 1-15,0 2 0 0,-3 1 0 0,0-1 0 16,-3 1-10-16,0-1 0 0,3 0-10 0,-3 1 10 16,0 5 0-16,0 2 0 0,0 1 0 0,1-1 0 15,-1 3-9-15,0 3 9 0,3 2-8 0,-3 0 8 16,6 3-70 0,0 0-9-16,-6 3-1 0,0 0-1136 0</inkml:trace>
  <inkml:trace contextRef="#ctx0" brushRef="#br1" timeOffset="-130180.95">18427 10991 2432 0,'6'0'-973'31</inkml:trace>
  <inkml:trace contextRef="#ctx0" brushRef="#br1" timeOffset="-130119.13">18483 10970 2432 0,'-26'10'-973'0</inkml:trace>
  <inkml:trace contextRef="#ctx0" brushRef="#br1" timeOffset="-127350.1">10536 5226 457 0,'0'0'20'16,"0"0"4"-16,0 0-24 0,0 0 0 0,0 0 0 0,0 0 0 0,0 0 66 0,0 0 8 16,0 0 2-16,0 0 0 0,0 0-10 0,0 0-2 15,0 0 0-15,0 0 0 0,0 0-12 0,0 0-4 16,0 0 0-16,0 0 0 0,0 0 7 0,0 0 1 15,0 0 0-15,0 0 0 0,0 0-20 0,0 0-3 16,0 0-1-16,9 5 0 0,-9-5 29 0,9 0 6 16,-3 2 1-16,3-2 0 0,-9 0-13 0,9 0-3 15,2-2 0-15,-2 2 0 0,3-5 0 0,0 5 0 16,0 0 0-16,0-8 0 0,0 5-25 0,0 0-6 16,3-2-1-16,0 2 0 0,-3-2 10 0,5 5 2 15,-5-5 0-15,6 2 0 0,-6 0-32 0,0 1 0 16,-3 2 0-16,0 0 0 0,0 0 0 0,-6 0 0 0,-3 0 0 15,0 0-997-15</inkml:trace>
  <inkml:trace contextRef="#ctx0" brushRef="#br1" timeOffset="-125546.45">9539 5141 633 0,'0'0'56'0,"0"0"-44"15,0 0-12-15,0 0 0 0,0 0 165 0,6 0 31 16,0-8 7-16,0 5 1 0,0 1-91 0,0-4-17 16,2 4-4-16,1-4-1 15,0 1-26-15,3 0-5 0,-3 2 0 0,0-2-1 0,3 0-14 0,0 2-2 16,0-2-1-16,-3 2 0 0,6-2-14 0,-6 2-4 16,-1 0 0-16,1 3 0 0,0-2-8 0,0 2-3 15,-3 0 0-15,0 0 0 0,-6 0-5 0,6 2-8 16,-6-2 11-16,0 0-11 0,0 6 25 0,-3 2-1 15,0 0-1-15,3 2 0 0,-6-5 6 0,0 3 2 16,0-2 0-16,-3 2 0 0,0 5 0 0,1-8 0 16,-1 6 0-16,-3-3 0 0,0 2-7 0,0 1-2 15,0-6 0-15,3 3 0 0,-3 5-6 0,3-7-2 0,0 2 0 0,0-3 0 16,3 3 3-16,0-3 1 16,0 0 0-16,6 3 0 0,0-8-18 0,0 6-16 0,0-6 4 0,6 5 0 15,0-2 12-15,3 2 0 0,0-5 0 0,0 8 0 16,3-8 0-16,0 0 0 0,-3 0 0 15,3 0 0-15,0 2 0 0,0 1 0 0,-3 0-9 16,-1 2 9-16,1-5-19 0,-3 5 2 16,0-2 0-16,0 2 0 0,0 0 17 0,-3 3 0 0,0-5-8 0,-3 5 8 15,-3-3 0-15,3 3 0 0,-3 0 0 0,0 0 0 16,-3 0 0-16,0 3 0 0,-3-3 0 0,0 0 0 16,1 2 0-16,-1-2 0 0,0-3 0 0,0 6 0 15,-3-3 0-15,0 0 0 0,3-3 0 0,-3 3 0 0,0-3 0 0,0 1 8 16,0 2-8-16,-2-3 0 0,2-5 0 0,0 2 0 15,0-2 0-15,-3 6 0 0,3-6 8 0,3 0-8 16,0-6 0-16,3 4 9 0,0-1-9 0,3 1 0 16,0-6 0-16,0 2 0 15,3-2-51-15,0 3-12 0,6 0-2 0,0-1-1034 0</inkml:trace>
  <inkml:trace contextRef="#ctx0" brushRef="#br1" timeOffset="-124938.97">9932 5218 1008 0,'0'0'44'0,"0"0"10"0,0 0-43 0,0 0-11 0,0 0 0 0,0 0 0 15,0 0 91-15,0 0 16 0,0 0 3 0,6-3 1 16,-3 0-43-16,3 3-9 0,-3-5-2 0,2 2 0 16,1 1-19-16,0-1-4 0,0 3-1 0,3-8 0 15,-3 3-11-15,0-3-2 0,3 3-1 0,-3-1 0 16,-3-2-3-16,0 0-1 0,3 1 0 0,-3-1 0 16,-3 0 7-16,3 0 2 0,-3 2 0 0,3-7 0 0,-6 5 9 0,0-2 3 15,3-1 0-15,-6 0 0 16,0 6-1-16,0-3 0 0,-3 3 0 0,0 0 0 15,-3 2-4-15,0 3-1 0,-2 0 0 0,2 3 0 0,-3 2 0 16,0 0 0-16,0 6 0 0,0 2 0 0,0 3 2 16,0 0 1-16,0 2 0 0,1 4 0 0,-1-1-18 0,0 0-4 15,6-3-1-15,-3 6 0 0,3-3-10 0,3 3 8 16,0 0-8-16,3 2 8 0,3-10-8 0,3 5 0 16,0 1 0-16,3-4 0 0,3-5 0 0,-3 3 0 15,6-3 8-15,3-5-8 0,0-5 8 0,-1 2-8 16,1-5 0-16,3 0 8 0,-3-2-8 0,0-4 0 15,3-4 0-15,0 2 0 0,0-3 9 0,-1-2 0 16,1 0 0-16,3 0 0 0,-6-6-9 0,3 3 8 16,-6 0-8-16,3 0 8 0,-3-2-8 0,-4 5 0 15,-2-6 9-15,0 6-9 0,-3 0 0 0,3 0 8 16,-3-6-8-16,-3 3 0 0,0-2 14 0,-3-4-2 0,0-1 0 0,-3 1 0 16,-3 4-12-16,4 2 0 0,-4 3 8 15,-3 0-8-15,0 5 0 0,0 2 0 0,-6 4 0 16,3 2 0-16,3 2 0 0,-3 4 0 0,0 2 0 15,4 0 0-15,2-3 0 0,0 3 0 0,3 0 0 16,-3 5 0 0,3-8-48-16,0 8-13 0,3-2-3 0,0 5-703 0,-3-3-141 0</inkml:trace>
  <inkml:trace contextRef="#ctx0" brushRef="#br1" timeOffset="-124399.73">10259 5218 1688 0,'0'0'37'0,"0"0"8"0,0 0 2 0,3-6 0 0,-3 6-38 0,3-8-9 15,0 3 0-15,0 0 0 0,0-1 55 0,0 4 9 16,0-9 1-16,3 3 1 0,0-2-32 0,0 2-6 15,-3 0-2-15,0-3 0 0,3 3-10 0,-3 0-3 16,0-5 0-16,-3 5 0 0,3 3 32 0,-3-8 7 16,0 5 0-16,-3 0 1 0,0-3-7 0,0 6-2 15,0 0 0-15,-3-1 0 0,0 4-6 0,-3-4-2 16,0 4 0-16,0 4 0 0,-3 4-6 0,3-4-2 16,-3 4 0-16,0 2 0 0,0 5 0 0,-2 3 0 0,2 2 0 15,-3-2 0-15,0 3-28 0,3-6 8 16,3 3-8-16,-3 2 0 0,0 1 14 0,0-1 0 0,3-2 0 0,0 0 0 15,1 3-1-15,2 2 0 0,0-3 0 0,6 3 0 16,0-7-5-16,0 2-8 0,6-3 11 0,0 3-11 16,2-8 24-16,1 0-1 0,3-3-1 0,0 0 0 15,0-5-22-15,3 0-16 0,-3-8 2 0,0 6 1 16,-3 2 13-16,6-3 0 0,0-5 9 0,-1 3-9 16,1-6 9-16,0 0-9 0,0-2 8 0,0-3-8 15,0 0 13-15,-3 1-2 0,-6-1-1 16,3 0 0-16,-3 0-10 0,0 3 0 0,-3-6 0 0,-1 3 8 15,-2-2 3-15,0 2 0 0,-2-3 0 0,-1 4 0 16,3-1-11-16,-6 0 10 0,3 3-10 0,-6 2 10 16,0 0-10-16,-3 6 12 0,-3 2-12 0,0 3 12 15,-3 3-12-15,3 0 0 0,0 2 0 0,4 3 0 0,-1 0 0 0,-3-3 0 16,6 6 11-16,0-1-11 16,0 4-63-16,3-6-18 0,3 0-4 0</inkml:trace>
  <inkml:trace contextRef="#ctx0" brushRef="#br1" timeOffset="-123116.28">10393 9295 288 0,'0'0'25'0,"0"0"-25"15,0 0 0-15,0 0 0 0,0 0 204 0,0 0 36 16,0 0 8-16,0 0 0 0,0 0-86 0,9-5-18 15,-3-1-3-15,-6 6-1 0,9-2-8 0,0 2-1 16,3-3-1-16,-3 0 0 0,-9 3-30 0,9 0-5 16,2 0-2-16,1 0 0 0,3 0-24 0,0 3-5 15,0-3 0-15,0 0-1 0,0 0-51 0,3-3-12 16,-3 3 0-16,2-2 0 0,-2 2 9 0,0 0-1 16,0 0 0-16,3 0 0 0,-6 0-8 0,3 0 0 15,-6 0 0-15,5 2 0 16,-5-2-156-16,0 0-37 0</inkml:trace>
  <inkml:trace contextRef="#ctx0" brushRef="#br1" timeOffset="-122774.2">19091 13396 2432 0,'0'0'0'0</inkml:trace>
  <inkml:trace contextRef="#ctx0" brushRef="#br1" timeOffset="-122660.42">19049 13510 2432 0,'0'0'0'0</inkml:trace>
  <inkml:trace contextRef="#ctx0" brushRef="#br1" timeOffset="-122182">9435 9258 2419 0,'6'-11'107'0,"-1"1"22"0,4-4-103 0,0 1-26 0,0 0 0 15,0 0 0 1,-3-3-20-16,3 3-10 0,-3-3-2 0,-3 2 0 0,3 7 49 0,-3-4 10 0,0 3 1 0,0 5 1 16,-3 3 0-16,0 0 0 15,0 0 0-15,0 0 0 0,-3 8-8 0,0 0-1 0,-3 0-1 0,3 5 0 16,-3 1-6-16,0 2-1 0,0 2 0 0,-3 3 0 16,3-2-2-16,-3 2-1 0,0 0 0 0,0 3 0 15,1 2 7-15,2-2 0 0,-3 3 1 16,0-4 0-16,0-4-7 0,3 2-2 0,0-2 0 0,0-1 0 15,0-2-8-15,6 0 0 0,-3-3 0 0,3-2 0 16,0-1 0-16,3 1-11 0,0-6 3 0,0 0 0 16,3-2-235-1,-3-3-46-15</inkml:trace>
  <inkml:trace contextRef="#ctx0" brushRef="#br1" timeOffset="-121745.64">9679 9149 1695 0,'0'0'75'0,"0"0"16"0,0 0-73 0,0 0-18 16,0 0 0-16,0 0 0 0,0 0 111 0,-3 8 18 16,3-2 4-16,0-6 1 0,-3 5-58 0,3 3-11 15,-3-3-2-15,3 3-1 0,-3 0-30 0,0 3-5 16,0-4-2-16,0 1 0 0,3 0-9 0,-3 3-1 15,0-3-1-15,0 0 0 0,0 0-6 0,0 0 0 16,3 0-8-16,0-3 12 0,0 3-12 0,3-3 9 0,0 0-9 16,3-2 8-16,-6-3-8 0,6 3 0 15,0-1 0-15,3-2 8 0,0-2-8 0,3 2 0 0,-4 0 9 16,4-3-9-16,0 3 0 0,-3 0 0 16,3 0 0-16,-3 0 8 0,0 3-8 0,0-1 0 0,-3 4 0 15,0-1 0-15,0 0 0 0,-3 1 0 0,-3 1 0 0,3 1-8 16,-6 0 8-16,3 3 0 0,-9 2 0 15,6 3 0-15,-6-3 0 0,0 0 0 0,0 3 0 0,-3 0 0 16,3-3 0-16,-3 1 0 0,3-1 0 0,0 0 0 16,-2 0 12-16,-1-2-3 0,-3 2 0 15,3-2 0-15,0-6-1 0,-3 0 0 0,0 3 0 0,3-5 0 16,-3 0-8-16,3-3 8 0,1 0-8 0,-1 0 8 0,3-6-18 16,0-2-4-16,0 0-1 0,6-2 0 15,0 2-190-15,3-5-39 0,0-1-7 16</inkml:trace>
  <inkml:trace contextRef="#ctx0" brushRef="#br1" timeOffset="-121555.14">9732 9112 864 0,'0'0'38'0,"0"0"8"16,0 0-37-16,0 0-9 0,0 0 0 0,0 0 0 0,6-5 292 0,-3 0 57 15,-3 5 11-15,9-3 3 0,-9 3-205 0,6 0-41 16,3-3-8-16,0 6-1 0,0 0-49 0,0-3-10 15,3-3-1-15,0 3-1 0,-1 0-26 0,1 0-5 0,0-3 0 16,-3-2-1-16,0 5-15 0,0-3 0 16,0 1 0-16,0 2 0 15,3 0-140-15,-6 0-30 0</inkml:trace>
  <inkml:trace contextRef="#ctx0" brushRef="#br1" timeOffset="-121066.45">10054 9308 460 0,'0'-3'41'15,"0"1"-33"-15,-3 4-8 0,3-2 0 16,0 0 352-16,0 0 69 0,0-5 14 0,0 5 2 0,0 0-280 0,0 0-56 16,6-5-11-16,-6 5-2 0,6-3-43 0,0-2-8 15,0-3-1-15,-1 0-1 0,4 0-35 0,-3 0 0 16,0 0-10-16,0-2 10 0,0 2 0 0,0 0 8 15,0-3 2-15,-3 1 0 0,0 2-2 0,-3-3-8 16,3-2 12-16,-3 2-4 0,-3 3 0 16,0-2 0-16,0-1 0 0,0-2 0 0,-3 2 10 15,0 1 2-15,-3 4 0 0,0 4 0 16,0-1 0-16,-2 6 0 0,-4 2 0 0,0 3 0 0,-6 0 6 16,0 0 2-16,3 2 0 0,-3 6 0 0,4 3 3 0,-4-3 1 15,3 5 0-15,3-3 0 0,3 4-10 0,3-1-2 16,0 0 0-16,0 0 0 0,3 3-20 0,0-3 0 15,6 0 0-15,0 3 0 0,0-3 0 0,3-2 0 16,3-1 0-16,0-2 8 0,-3-3-8 0,6-2 0 16,0 0 8-16,6-6-8 0,0-5 0 0,3-3 8 15,3-2-8-15,-1 2 0 0,-2-2 0 0,6-6 9 0,-3-2-9 16,0-3 0-16,0-2 10 0,-4 2-10 0,-2 0 8 16,3-3-8-16,-3 1 0 0,-3 2 0 0,0-2 8 0,-3-1-8 15,0 3 0-15,0 0 0 0,-3-2 0 0,-3 2 0 16,0-3 0-16,-3 1 0 0,0 2 0 0,-3 0 0 15,0 0 0-15,-3 0-12 0,0 0 4 0,-3 3 8 16,0 3-32-16,-3 2 2 16,0 2 0-16,-3 4 0 0,-6 4-146 0,3 4-30 0,-2 2-6 0</inkml:trace>
  <inkml:trace contextRef="#ctx0" brushRef="#br1" timeOffset="-119908.93">16534 14176 1306 0,'0'-18'58'0,"0"18"12"0,0 0-56 0,0 0-14 0,0 0 0 15,0 0 0-15,0 0 124 0,0 3 23 0,0 4 4 0,0-4 1 16,0 2-36-16,0 3-6 0,0 0-2 0,0 0 0 15,0 3-47-15,0-1-9 0,0 1-3 0,0 5 0 16,0 0 17-16,0 2 3 0,-3 1 1 0,3 5 0 16,0 2-42-16,-3-2-8 0,3 2-1 0,-3-2-1 15,3 0-18-15,-3 0 8 0,0 0-8 0,0 2 0 16,0-2-89-16,0-6-25 0</inkml:trace>
  <inkml:trace contextRef="#ctx0" brushRef="#br1" timeOffset="-119246.38">16477 15060 1674 0,'3'-13'74'0,"-3"8"15"0,0 5-71 0,0 0-18 0,0 0 0 0,0 0 0 16,0 0 110-16,0 0 18 0,0 0 4 0,-6 8 1 15,3-1-49-15,0 4-9 0,0 8-3 0,-3-6 0 16,3-3-28-16,0 1-5 0,-3 2 35 16,0-5-41-16,3 3-1 0,-3-1 0 0,1 6 0 15,2-5 0-15,-3-1 0 0,3 4 0 0,-3-1 0 16,3-3-4-16,0 1-2 0,-3-3 0 0,6 0 0 15,0 0-10-15,0-8-3 0,0 0 0 0,0 0 0 16,0 0-13-16,9 2 0 0,0-2 0 0,3-2 0 0,-1-1 0 0,1-2 0 16,0-3 8-16,0 3-8 0,3-3 0 0,0 5 0 15,-3 0 8-15,3 3-8 0,-3-2 0 0,2 4 0 16,-2 4 0-16,0 2 0 0,-3-3 0 0,-3 3 0 16,3 5 0-16,-6 0 0 0,0 3 0 0,3 0 0 15,-3 0 0-15,-3 0 0 0,-3 2 0 0,3-2 0 16,-3-3 0-16,0 3 0 0,-3 0-16 0,0-3 4 15,-3-2 1-15,3 0 0 0,0 4 21 0,-3-1 4 16,0-4 1-16,4 1 0 0,-1-3-15 0,-3 2 11 16,0 1-11-16,3 0 10 0,-3-4-10 0,0-1 8 15,-3-1-8-15,3 3 8 0,0-3-8 0,-3-2 0 16,3 2 0-16,0-2 8 0,0-3-8 0,1-3 0 16,-4-5 0-16,3 0 0 15,-3 0-24-15,3 0-9 0,3 1-3 0,-3-1 0 16,0-3-168-16,3-2-33 0,0 0-7 0</inkml:trace>
  <inkml:trace contextRef="#ctx0" brushRef="#br1" timeOffset="-119015.6">16471 15023 2217 0,'0'0'98'0,"0"0"21"15,0 0-95-15,0 0-24 0,0 0 0 0,0 0 0 16,0 0 113-16,6-5 19 15,0 2 3-15,0-2 1 0,0 0-46 0,3 2-9 0,-3 0-1 0,6 3-1 0,-3-2-23 0,6-1-4 16,-1-2 0-16,1 2-1 0,-6-2-16 0,6-1-3 16,3 1-1-16,-3 2 0 0,0-2-13 0,-3 0-2 15,0 0-1-15,0 2 0 0,-4-2-15 0,4 5 0 16,-3-3 0-16,3 3 0 0,3 0 0 0,-6 3 0 16,0-3 0-16,-3 8-992 15,9 0-194-15</inkml:trace>
  <inkml:trace contextRef="#ctx0" brushRef="#br1" timeOffset="-117310.03">10512 11708 345 0,'3'-29'15'0,"-3"29"4"0,0 0-19 0,0 0 0 16,0 0 0-16,0 0 0 0,0 0 308 0,9-3 59 16,-3 11 11-16,3 0 2 15,-3-3-225-15,0-5-46 0,3-2-9 0,0-1-1 0,0 0-39 0,0 1-8 0,-4-1-2 0,10 0 0 16,-3-2-18-16,-3 2-3 0,0 1-1 0,3-1 0 15,0 0-11-15,-3 3-2 0,0 0-1 0,3 0 0 16,-3 0-14-16,0 0 8 0,-1 0-8 0,-8 0 0 31,0 0-63-31,0 0-18 0</inkml:trace>
  <inkml:trace contextRef="#ctx0" brushRef="#br1" timeOffset="-116457.52">9628 11430 748 0,'0'0'67'0,"0"0"-54"16,0 0-13-16,0 0 0 0,0 0 216 0,0 0 41 15,0 0 8-15,0 0 2 0,0 0-134 0,0 0-26 16,0 0-6-16,0 0-1 0,0 0-23 0,0 0-5 16,9 3 0-16,0-3-1 0,-9 0-16 0,9-3-3 15,0 3-1-15,-3-3 0 0,-6 3-15 0,9 3-4 16,3-3 0-16,-4 0 0 0,1 3-18 0,0-3-4 16,0 0-1-16,-3 0 0 0,0 2-9 0,3-2 0 15,0 0 0-15,0 3 0 0,-3 0 0 0,3-3 0 16,-3 5 0-16,0-2 0 0,3-1 0 0,-3 3 8 15,0 1-8-15,0-1 0 0,-6-5 0 0,3 3 0 0,0 5 0 0,-3-8-11 16,0 0 11-16,0 0 0 16,2 8 0-16,-2-3 0 15,0 3 0-15,-5 2 14 0,2-2-3 0,-6 3-1 0,6-1-10 0,-6 1 0 0,3 0 0 16,-3 7 0-16,0 1 0 0,0-1-14 16,-3 3 3-16,0 1 1 0,6 1 21 0,-3-1 4 0,0-1 1 0,3 0 0 15,0-3-16-15,0 1 0 0,-2-3 0 0,5 0 0 16,-3 0 8-16,0-3-8 0,3-3 0 0,0 1 0 15,0 0 0-15,0-1 0 0,3-7-8 0,-3 2 8 16,3 0-203-16,-3-5-33 0</inkml:trace>
  <inkml:trace contextRef="#ctx0" brushRef="#br1" timeOffset="-116230.41">9667 11734 806 0,'0'0'72'0,"0"0"-58"0,0 0-14 0,0 0 0 0,0 0 361 0,0 0 70 16,0 0 13-16,0 0 4 0,0 0-287 0,0 0-57 15,0 0-11-15,6 0-2 0,3 0-42 0,-3 0-8 16,3 0-1-16,2-2-1 0,-2-1-21 0,0 0-4 16,3 1-1-16,0-1 0 0,-3 0-13 0,3-2 0 15,3 2 8-15,0 1-8 0,-3-1 0 0,0 1 0 16,-1-1 8-16,1 0-8 15,-3 1-114-15,-3-1-26 0,6 0-4 0</inkml:trace>
  <inkml:trace contextRef="#ctx0" brushRef="#br1" timeOffset="-115773.64">10027 11499 2268 0,'-6'-5'100'0,"6"5"21"16,-3-3-97-16,3 3-24 0,0 0 0 0,0 0 0 16,0 0 118-16,-6 3 18 0,0-1 4 0,6-2 1 15,0 0-78-15,0 0-16 16,0 0-3-16,-3 8-1 0,0 0-22 0,0 0-4 0,0 0-1 0,0 0 0 16,3 0-8-16,-3-3-8 0,3 3 9 0,0 0-9 15,3 0 8-15,-3-3-8 0,0-5 0 0,6 5 0 0,0 1 0 0,0-4 8 16,0 4-8-16,3-6 0 0,0 2 0 0,0 1 0 15,3-3 8-15,-3 3-8 0,0-3 0 0,-1 2 0 16,1-2 0-16,-3 0 0 0,3 3 22 0,-3-3 2 16,-6 0 0-16,9 3 0 15,0-1-40-15,-3 1-8 0,0 2-2 0,-3 0 0 0,0 1 26 0,0-1 0 16,0 3 0-16,-3 0-8 0,0 2 8 0,0 4 0 16,-3-1 0-16,0 3 0 0,-3 0 0 0,0 0 0 15,0-1 0-15,0 4 0 0,-3-1 0 0,0-2 0 16,0 0 0-16,3-3 8 0,-3-5-8 0,1 3 11 15,-4 0-11-15,3-1 12 0,-3-2-12 0,-3 3 12 16,3-3-12-16,-3-3 12 0,0 3-12 0,-3-3 0 16,4 3 0-16,-1-5 0 0,0-6 0 0,3 0 0 15,-3 1-12-15,6-4 12 16,0 1-96-16,3 0-11 0,0-6-2 0,3-2-727 0,0 0-146 16</inkml:trace>
  <inkml:trace contextRef="#ctx0" brushRef="#br1" timeOffset="-115592.64">10057 11486 2232 0,'0'0'49'0,"0"0"11"0,0 0 1 0,0 0 1 16,3-3-50-16,0 0-12 0,0 1 0 0,3-4 0 0,-3 6 132 0,2-2 24 15,4-1 5-15,-6 0 1 16,6-2-70-16,3 0-15 0,-3 2-2 0,0-2-1 0,0 0-33 0,0-3-6 16,3 2-2-16,-3 1 0 15,3 2-20-15,0-5-4 0,0 1-1 0,-1 1 0 16,1 4-8-16,0-4 0 0,-3 1 0 0,0 0 8 15,3-1-34-15,-3 4-7 0,0 2-2 0,-3 2-903 16,3-2-181-16</inkml:trace>
  <inkml:trace contextRef="#ctx0" brushRef="#br1" timeOffset="-113875.18">10524 7112 345 0,'0'0'15'0,"0"0"4"0,0 0-19 0,0 0 0 16,0 0 0-16,0 0 0 0,0 0 290 0,0 0 54 16,0 0 12-16,0 0 1 0,0 0-201 0,0 0-41 15,0 0-8-15,0 0-2 0,0 0-19 0,0 0-4 16,0 0-1-16,0 0 0 0,0 0-14 0,6 0-3 15,-6 0-1-15,9 3 0 0,-6-3-14 0,3 0-2 16,0 0-1-16,0 0 0 0,0 2-12 0,0-2-2 16,3-2-1-16,-1 2 0 0,-5 2-13 0,6-2-2 15,0 0-1-15,0-2 0 0,0 2-15 0,-3-3 9 16,3 0-9-16,0 3 8 0,0 0-8 0,0-2 0 16,0-1 0-16,0 0 0 0,0 3 0 0,0 0 0 0,-3-2 0 15,-1 2 0 1,-2 0-160-16,-3 0-38 0</inkml:trace>
  <inkml:trace contextRef="#ctx0" brushRef="#br1" timeOffset="-112714.33">9333 6943 345 0,'0'0'15'0,"0"0"4"0,0 0-19 0,0 0 0 15,0 0 0-15,-3-3 0 0,0-2 358 0,3 5 68 0,0 0 14 0,3-6 2 16,-3 1-267-16,3 0-54 0,3 0-10 0,0 2-3 16,3-2-15-16,3-1-3 0,-3 1-1 0,3 2 0 15,3-5-75-15,-3 3-14 0,0 0 0 0,-3 0-9 16,2 2 9-16,4 0 16 0,-3 1-4 0,0-1-1 0,0 3-11 0,0 0 8 15,0 3-8-15,-3-1 8 0,0 4-8 0,-3-1 8 16,0 3-8-16,0 0 8 0,0 0 0 0,-3 2-8 16,-3 1 12-16,0-1-4 0,0 4 1 0,0-1 0 15,-6 0 0-15,0 0 0 0,3-2-9 0,-3 5 12 16,-3 0-12-16,0-6 12 16,3 4-12-16,-3-4 8 0,-3 1-8 0,3 2 8 0,0 0 0 0,-6 0 0 15,0 3 0-15,-5 5 0 0,-4 1 6 0,3-1 1 16,0 0 0-16,0 0 0 0,3-2 4 0,4-1 1 15,-4-2 0-15,6-3 0 0,0 0 0 16,3-2 0-16,3-3 0 0,0-3 0 0,0 1-8 0,3-4-2 16,3-2 0-16,0 0 0 0,0 0-10 0,0 0 0 15,12 0 0-15,3-2 8 0,0-4-8 0,3 1 0 16,-3 0 0-16,2-1 0 0,4-2 0 0,-3 1 0 16,-3-1 8-16,0 0-8 0,0 2 0 0,0 1 0 15,-1 0 0-15,-2 2 0 0,0 0 0 0,0 3 0 0,-3-2 0 16,0 2 0-1,0 2-36-15,-9-2-2 0,0 0-1 0,9 0 0 16,-9 0-209-16,9 0-43 0</inkml:trace>
  <inkml:trace contextRef="#ctx0" brushRef="#br1" timeOffset="-112255.53">9720 6959 1267 0,'-3'-8'56'0,"3"8"12"0,0 0-55 15,0 0-13-15,0 0 0 0,0-8 0 16,6 0 208-16,-3 0 38 0,3 0 8 0,0 3 2 0,-6 5-154 0,6-8-30 16,6 2-7-16,0 1-1 0,-3 2-51 0,-3-2-13 15,3 5 0-15,0-3 0 0,0 3 54 0,3 3 8 16,-4 2 2-16,1-2 0 0,0 2-64 0,0 1-26 15,-6 2 2-15,0 0 0 0,3-1 32 0,-6 1 8 16,3 0 0-16,-3 3 1 0,0-3 5 0,0 0 1 16,3 0 0-16,0 2 0 0,-6 1 20 0,0-1 4 15,-3-2 1-15,-3 3 0 0,0 2-40 0,-3 0-8 16,3-2 0-16,-2 0 0 0,-4-1 0 0,3 3 0 0,3-2 0 16,-3 2 0-16,3-2 29 0,-3 2 3 0,3-2 1 15,0 2 0-15,0 0-12 0,3-2-2 16,0 2-1-16,3-3 0 0,0 1-5 0,0-3-1 15,3 0 0-15,0 0 0 0,0 0-12 0,3 0 0 0,0-3 8 16,3-2-8-16,0 2 0 0,0-2 0 16,3-1 0-16,0-2 0 0,0 0 8 0,3-2-8 15,0-1 0-15,3 0 9 0,-3 1-9 0,3-6 0 0,-4 2-10 16,1-1 10-16,0 1-8 0,0-2 8 0,-6 3 0 0,3-3-9 31,0 3-115-31,-3-1-22 0,0 1-5 0</inkml:trace>
  <inkml:trace contextRef="#ctx0" brushRef="#br1" timeOffset="-111841.65">10063 6945 1555 0,'0'0'138'0,"0"0"-110"15,0 0-28-15,0 0 0 0,0 0 211 0,0 0 37 16,0 0 7-16,0 0 1 0,0 0-139 0,0 0-28 15,0 0-5-15,-3 6-2 0,3-6-48 0,0 5-10 16,0 0-1-16,0 3-1 0,-3 0-6 0,0 0-2 16,0 0 0-16,0 3 0 0,-3-4-2 0,3 1 0 15,0 3 0-15,0-6 0 0,3 1-3 0,-3-1-1 16,3-5 0-16,3 5 0 0,-3 0-8 0,6 1 0 16,-3-4 0-16,0 4 0 0,3-6 0 0,3 5 8 15,0-5-8-15,2 3 0 0,-2-3 0 0,-3-3 0 0,6 3 0 0,-3 0 0 16,0 0 0-16,0 0 0 0,-9 0 0 15,9 3 0-15,-3-1 0 0,0 1 0 0,-6-3-9 0,9 3 9 16,-6 2 0-16,3 0 0 0,-3 0 0 0,-3 3 0 16,0-2 0-16,0 2 0 0,-3 0 0 0,0 2 0 15,-3 1 0-15,0-1 0 0,-3 6 0 0,3 0 0 16,-3 0 0-16,0 2 0 0,-3 1 0 0,3-1 0 16,-3-2 0-16,3 0 0 0,-2-3 0 0,-1-2 0 15,0 0 0-15,3-6 0 0,0 0 0 0,0-2 0 16,0-3 0-16,3 0 0 0,0-3 0 15,0-5 0-15,3-2-112 16,0-1-29-16,3-5-6 0</inkml:trace>
  <inkml:trace contextRef="#ctx0" brushRef="#br1" timeOffset="-111626.23">10063 6900 633 0,'0'0'28'0,"0"0"6"0,0 0-34 0,0 0 0 15,0 0 0-15,0 0 0 0,0 0 476 0,0 0 89 16,0 0 18-16,0 0 3 0,9 6-402 0,-1-1-81 16,1-2-16-16,-3-3-3 0,3 0-38 0,3 0-7 15,-3-3-2-15,3 0 0 0,0 1-22 0,3-4-5 16,-3-2-1-16,3 3 0 0,0-3-9 0,-4 3 0 16,4 0 9-16,-3-1-9 0,0 1 0 0,0 0 0 15,-3-1-12-15,0 4-940 16,-9 2-187-16</inkml:trace>
  <inkml:trace contextRef="#ctx0" brushRef="#br1" timeOffset="-109536.35">11938 14174 896 0,'0'0'40'0,"0"0"8"0,0 0-39 0,0 0-9 16,0 0 0-16,0 0 0 0,0 0 104 0,0 0 18 0,0 0 4 0,0 0 1 16,0 0-37-16,0 0-7 0,0 0-2 15,3 8 0-15,-3-8-3 0,0 0-1 0,0 0 0 16,0 0 0-16,0 8 11 0,3-3 3 0,-3-5 0 0,-3 5 0 15,0 3-7-15,3 3-2 0,-3-1 0 0,-3 1 0 16,3 2-26-16,0 6-4 0,-3 2-2 0,0 5 0 16,0-2-23-16,0 3-5 0,3-1-1 0,-3 0 0 15,3-2-13-15,0-3-8 0,0-2 8 0,0-3-8 16,3 0-56-16,3-3-16 0,0-2-4 0</inkml:trace>
  <inkml:trace contextRef="#ctx0" brushRef="#br1" timeOffset="-108822.27">12983 14176 403 0,'0'0'36'0,"0"0"-36"0,0 0 0 0,0 0 0 16,0 0 250-16,0 0 43 0,0 0 9 0,0 0 2 15,0 0-141-15,0 0-28 0,3 11-6 16,0 0-1-16,-3-6-29 0,0-5-7 16,3 8 0-16,0-6-1 15,0 6-27-15,-3-2-4 0,3 2-2 0,-3 0 0 0,-3 2-12 0,3 6-2 0,0 0-1 0,-3 5 0 16,0 3 17-16,0 2 3 0,-3 3 1 0,3-2 0 15,0-1-52-15,0-2-12 0,-3 0 0 0,3-3 0 16,0 0-11-16,3-2-5 0,-3-3 0 0,0 0-1248 16</inkml:trace>
  <inkml:trace contextRef="#ctx0" brushRef="#br1" timeOffset="-107924.04">14135 14213 172 0,'0'0'16'0,"0"0"-16"0,0-2 0 0,0 2 0 15,0 0 66-15,0 0 10 0,0 0 3 0,0 0 0 16,0 0-50-16,0 0-9 0,0 0-3 0,0 0 0 16,0 0 51-16,0 0 9 0,0 0 3 0,0 0 0 15,-3 5 0-15,3-5 1 0,0 0 0 0,0 0 0 16,0 0 17-16,0 0 3 0,0 0 1 0,0 0 0 16,0 0-12-16,0 0-2 0,-3-5-1 0,3 5 0 15,0 0 21-15,0 0 5 0,0 0 1 0,0 0 0 0,0 0-40 0,0 8-8 16,-3 5-2-16,0 0 0 0,-3 0 0 0,3 9 0 15,-3 1 0-15,3 6 0 16,-3 6-51-16,0-3-13 0,0-1 0 0,3 4 0 16,0-1 0-16,0-2 0 0,0-11 0 0,3-2 0 15,0-1-48 1,3-2-13-16,3-5-3 0</inkml:trace>
  <inkml:trace contextRef="#ctx0" brushRef="#br1" timeOffset="-107238.03">15343 14192 403 0,'0'0'36'0,"0"0"-36"15,0 0 0-15,0 0 0 0,0 8 269 0,0-8 47 16,0 0 10-16,0 0 2 0,0 0-144 0,0 0-28 0,0 0-5 0,0 0-2 16,0 0-41-16,0 8-9 0,0 3-2 0,-3 2 0 15,3 8-24-15,-3 0-5 0,0 6 0 0,0 7-1 16,-6 1-27-16,3-4-4 0,3 4-2 0,-3-6 0 16,0 0-17-16,6-5-3 0,-3-3-1 0,3 0 0 15,0-8-13-15,3 0 0 0,0 1 0 0,3-1-852 16,-3-2-172-16</inkml:trace>
  <inkml:trace contextRef="#ctx0" brushRef="#br1" timeOffset="-106441.73">11661 15163 518 0,'0'0'23'0,"0"0"5"0,-3 3-28 0,3-3 0 15,-6 3 0-15,0-1 0 0,6-2 248 0,0 0 45 16,0 0 9-16,0 0 2 0,-3 0-180 0,3 0-35 16,0 0-7-16,0 0-2 0,0 0-17 0,0 0-4 15,3-5-1-15,6-3 0 0,0 0-18 0,0-3-4 16,0 1-1-16,0-1 0 0,3 1-11 0,3-4-1 15,-1 4-1-15,4-3 0 0,0-1-7 0,0-1-2 0,0 4 0 0,0 0 0 16,-3 1-1-16,-3 2-1 0,2-3 0 0,-2 3 0 16,-3 3 1-16,0 2 1 0,0 1 0 0,-3-1 0 15,-3 3 2-15,-3 0 0 0,6 3 0 0,-3-1 0 16,0 6 9-16,-3 0 3 0,0 3 0 0,-3 2 0 16,3 0-9-16,-3 1-2 0,0-1 0 0,-3 5 0 15,3-2-4-15,-3 3-2 0,3-1 0 0,0 1 0 16,-3 2-10-16,3 0 8 0,0 0-8 0,3-2 8 15,0-1-8-15,0-2 0 0,3-3 0 0,3 1 0 16,0-6-186 0,-3-3-33-16</inkml:trace>
  <inkml:trace contextRef="#ctx0" brushRef="#br1" timeOffset="-105841.28">12736 15023 1915 0,'-6'13'84'0,"3"-10"19"0,-3 0-83 0,0 2-20 16,0-2 0-16,0-1 0 0,0-4 114 0,3 2 18 0,0 5 4 0,0-3 1 15,0 1-64-15,6-3-13 0,-3 0-2 0,0 0-1 16,6-5-29-16,0-3-7 0,6 0-1 0,-3-3 0 15,3 6-8-15,0-3-1 0,-1 0-1 0,4 6 0 16,0 4-10-16,0 1 0 0,-3-3 9 0,3 0-9 16,-3 2-14-16,0-4-7 0,-3-1-2 0,3 6 0 0,-4 2 37 0,-2 3 7 15,3-5 2-15,-3 5 0 0,-3 0-23 0,0-3 9 16,0 3-9-16,-3-3 0 0,0 0 37 0,-3 6 1 16,3 2 0-16,-6 3 0 0,0-3-38 0,0-2 0 15,-3 2 0-15,3-2 0 16,1-1 0-16,-4 1 0 0,0-1 0 0,0 1 8 0,0 0 28 0,0 4 7 15,0 1 1-15,0 3 0 0,-3 2-20 0,3-2-3 16,3-1-1-16,0-2 0 0,0 2-20 0,3-4-8 16,-3-1 0-16,6 0 0 0,-3 0 8 0,3-2 0 15,3-3 0-15,0 3 0 0,0-4 0 0,0-1 0 16,0-1 0-16,6-2 0 0,-3 5 0 0,3-6 0 16,-3 1 0-16,3 0 0 0,3-1 0 0,3-2 0 15,-3 0 0-15,6 0 0 0,-4-2 0 0,1-1 0 16,3 3 0-16,-3-5 0 0,3-1-14 0,0-2-1 15,3 3 0-15,-4-3-889 16,-2-2-177-16</inkml:trace>
  <inkml:trace contextRef="#ctx0" brushRef="#br1" timeOffset="-105106.78">13774 15108 1267 0,'0'0'56'0,"0"0"12"0,0 0-55 0,0 0-13 0,0 0 0 15,9-8 0-15,0 2 98 0,3-1 17 0,-3 1 3 0,6-2 1 16,0-5-37-16,0 5-7 0,3 3-2 0,-4-3 0 16,-2-3-15-16,3 1-3 0,3-1-1 0,0 6 0 15,3 2-21-15,0 1-4 0,-3-1-1 0,2 0 0 16,-2 3 0-16,0 3-1 0,-3 0 0 16,-3-1 0-16,0 1-3 0,-3 0-1 15,-9-3 0-15,0 0 0 0,9 5 11 0,-6 3 2 0,0 2 1 0,-6 1 0 16,0-3 0-16,-3 0 0 0,0 5 0 0,-3-2 0 15,-3-1-7-15,-3-2-2 0,3 3 0 0,0-1 0 16,0 4 0-16,0-4-1 0,0 1 0 0,1-3 0 16,2 2-8-16,0-2-2 0,3-3 0 0,0 1 0 0,6-6-17 15,0 0 8-15,0 0-8 0,0 0 0 0,6 5 0 0,3 0 0 16,3 3 0-16,0 0 0 0,2-3 0 16,1-2 0-16,-3 0 0 0,3-1 0 15,0-2 0-15,3 3 0 0,-6 2 0 0,3 1 0 0,-1-1 0 0,1 6-17 16,0 2 3-16,-3 0 1 0,-3 3 1 0,0 0 1 15,-6-3 0-15,3 5 0 0,-3-2 11 0,-3 0-8 16,-3-3 8-16,0 1-8 0,0-1 8 0,-6 0 0 16,3-2 0-16,-3-3 0 0,0 0 0 15,-3 0 0-15,0-1 0 0,-2 4 0 0,-1-6 0 16,0 1 0-16,-6-4 10 0,-3 4-10 0,3-1 13 0,0-2-3 16,4-1-1-16,-1-2 0 0,3-2-9 0,3 2 8 15,3-6-8-15,0 4 8 0,3-4-20 0,3-2-4 16,3 3 0-16,3-6-842 15,3 1-168-15</inkml:trace>
  <inkml:trace contextRef="#ctx0" brushRef="#br1" timeOffset="-104539.49">15206 15023 1209 0,'0'0'108'0,"0"0"-87"16,0 0-21-16,0 0 0 0,0 0 120 0,0 0 19 15,0 0 4-15,0 0 1 0,0 0-28 0,0 0-6 16,0-5-1-16,0 5 0 0,0 0-18 0,-3 5-4 16,0 0-1-16,3 3 0 0,-3 3-10 0,-3-3-1 0,3 0-1 15,-3 2 0-15,3-2-28 0,0 0-6 16,0 0 0-16,0 0-1 0,-3 3-10 0,1-1-1 16,-1-2-1-16,0 3 0 0,0 2-9 0,0 0-2 0,0 0 0 0,3-2 0 15,-3 2-4-15,6-2-2 0,-3 2 0 0,6-2 0 16,-3-1-10-16,6 1 0 0,0-3 0 0,3 0 8 15,0-3-8-15,0 0 0 0,-1-5 0 0,4 0 0 16,0 0 0-16,6-2 0 0,-3-1 0 0,3 0 8 16,0-2-8-16,0 0 0 0,-4-1-10 0,4 1 10 15,0 0-46-15,-3-3-3 0,3 0-1 0,-6 3-816 16,0-1-163-16</inkml:trace>
  <inkml:trace contextRef="#ctx0" brushRef="#br1" timeOffset="-104335.04">15379 15153 576 0,'0'0'25'0,"0"0"6"0,0 0-31 0,-6 5 0 16,3 3 0-16,3-8 0 0,0 0 420 0,-6 5 79 16,0 3 15-16,0 0 3 15,3 5-337-15,-3 3-67 0,3 3-13 0,-3 2-4 0,3 3-50 0,0 0-10 16,-3 2-3-16,3 6 0 0,0-3-21 0,0-3-4 15,0-2 0-15,3 0-8 16,0-3-88-16,3-5-25 0</inkml:trace>
  <inkml:trace contextRef="#ctx0" brushRef="#br1" timeOffset="-103405.78">17775 14237 288 0,'0'0'25'0,"0"0"-25"16,0 0 0-16,0 0 0 0,0 0 206 0,0 0 36 15,0 0 7-15,0 0 2 0,0 0-142 0,0 0-28 0,0 0-5 0,0 0-2 16,0 0-8-16,0 0-2 0,0 0 0 0,0 0 0 16,0 0 12-16,0 0 3 15,0 0 0-15,0 0 0 0,0 0 14 0,0 0 3 0,0 0 1 0,0 0 0 16,6 8-8-16,-6-3-1 0,0 3-1 15,0 6 0-15,-6 2-29 0,3 2-6 0,-3 3 0 0,0 6-1 16,-3 2-22-16,0 0-4 0,3 0-1 16,3 0 0-16,-3-2-12 0,0-4-4 0,0-4 0 15,3 2 0-15,3-2-8 0,0 2 0 0,0-3 0 0,0 1 0 32,9-6-137-32,-3-2-33 0</inkml:trace>
  <inkml:trace contextRef="#ctx0" brushRef="#br1" timeOffset="-102735.58">17700 15110 460 0,'0'0'41'0,"0"0"-33"16,0 0-8-16,0 0 0 0,0-8 233 0,0 8 45 0,0 0 9 0,0 0 1 15,-5-2-141-15,2-1-29 0,3 3-6 0,-3-5 0 16,0 0-24-16,-3-1-4 0,0 9 0 0,3 0-1 16,3-3-9-16,-6 2-2 0,-3 3 0 0,0-2 0 15,6 0-11-15,-6 2-2 0,3-2-1 0,-6 2 0 0,3 0-16 0,0 3-3 16,0 0-1-16,-3 3 0 0,1 2-14 0,2 0-2 15,0-2-1-15,-3 2 0 16,-3 0-21-16,3 6 0 0,0-1 0 0,0 1 0 0,0-3 35 16,0 2 2-16,6 3 1 0,-3 1 0 0,4-4-10 15,2 3-1-15,-3 0-1 0,3-2 0 16,3-3-26-16,0 0 0 0,-3 5 0 0,3-3 0 0,3 1-14 0,3-6-8 16,-3-2-2-16,3-3 0 0,-4 0 39 15,7-6 7-15,-3 4 2 0,6-4 0 0,-3-2-24 0,6 0 0 16,6 0 0-16,-6-2 0 0,-6-4 0 0,6 1 0 15,8 0 0-15,1-3 0 0,-3 2-16 0,0-2-7 0,0 1-1 16,0-4-1-16,-1 0 14 0,-5 6 11 16,-3-3-13-16,-3 5 5 0,0-2-2 0,-3 0 0 15,-6 5 0-15,0 0 0 0,0-5 10 0,-6-1 0 0,-3 1 0 0,-3 2 0 16,0 1 0-16,-3-1 0 0,1 3 0 0,-4 0 0 16,-6 0 0-16,6 3 0 0,12-1 0 0,-3 1 0 15,-6 0-15-15,3-3-7 0,3 0-2 0,3 0 0 31,6 0-55-31,0 0-11 0,0 0-2 0</inkml:trace>
  <inkml:trace contextRef="#ctx0" brushRef="#br1" timeOffset="-102107.14">18912 14266 2170 0,'0'0'48'0,"0"0"9"0,0 0 3 15,0 0 1-15,0 0-49 0,0 0-12 0,0 0 0 0,0 0 0 16,0 6 58-16,0-4 9 0,0 4 1 0,0 2 1 16,3-1-17-16,-3 1-4 0,3 3-1 0,-3 2 0 0,0 3-24 0,0 5-5 15,0 3-1-15,0 0 0 16,-6 0 18-16,3-3 3 0,0 3 1 0,-3-3 0 0,0-3-11 0,0 6-3 16,3 0 0-16,-3 0 0 0,0-6-25 0,3 3-16 15,-3-2 3-15,3 0 0 16,0-4-89-16,3 1-18 0,-3 0-3 0,3-3-1 0</inkml:trace>
  <inkml:trace contextRef="#ctx0" brushRef="#br1" timeOffset="-101569.13">18701 15081 2026 0,'-3'-21'44'0,"3"21"10"16,0 0 2-16,0 0 1 0,0 0-45 0,0 0-12 0,-3-5 0 0,3-3 0 15,0 5 89-15,0 3 16 0,0 0 3 0,0 0 1 0,0 0-52 0,0 0-10 16,0 0-3-16,6 3 0 0,0 5-19 0,3 0-4 16,-4-6-1-16,4-2 0 0,0-2-7 0,0 4-1 15,0 4-1-15,3-4 0 0,-3-7-11 0,3 2-16 16,3 1 4-16,0-1 1 0,3 3 11 0,-7 0 0 15,4 0 0-15,-6 3 0 0,3 2 0 16,0-2 0-16,-3-6 0 0,0 6 0 0,-3 2 0 0,3 0 0 16,0-2 0-16,-3 0 0 0,-3 4 0 0,0 1 0 15,-3 6 0-15,-3-4 0 16,0-2 0-16,-3 0 0 0,-3 3 0 0,3-1 0 0,-3 4 0 0,0 4 0 16,0 3 0-16,-3 6 0 0,-3-1 49 0,3 1 12 0,3 2 3 0,1-3 0 15,2-2-52-15,-3-6-12 16,0 4 0-16,3-1 0 0,3-5 0 0,-3 0 0 0,3 2 0 0,0-5 0 15,0 1 0-15,3-4 0 0,-3 1 0 0,6-1 0 32,-3-2-100-32,3 0-22 0,0-3-5 0,-3 1-1025 0</inkml:trace>
  <inkml:trace contextRef="#ctx0" brushRef="#br1" timeOffset="-101369.68">18757 15417 2095 0,'-3'16'92'0,"3"-16"20"0,0 0-89 0,0 0-23 0,0 0 0 0,0 0 0 16,0 0 92-16,0 0 15 0,0 0 2 0,0 0 1 0,0 0-55 0,9 0-11 15,-3 3-3-15,3-3 0 16,3 0-15-16,-3 0-3 0,6-3-1 0,-3 3 0 0,3 0-33 0,5-2-6 16,1-1-2-16,3 3 0 0,-3-3 19 0,-3 1 0 15,3 2 0-15,2 0-788 16,-2 0-155-16</inkml:trace>
  <inkml:trace contextRef="#ctx0" brushRef="#br1" timeOffset="-100486.22">19900 14303 230 0,'0'0'10'0,"0"0"2"16,0 0-12-16,0-2 0 0,0-4 0 0,0 1 0 15,0 0 148-15,0 5 28 0,0-3 4 0,0 3 2 16,0 0-129-16,0 0-25 0,0 0-6 0,0 0-1 16,0 0-21-16,0 0 0 0,0 0 0 0,0 0 0 15,0 0 0-15,0 0 0 0,0 0 0 0,0 0 0 16,0 0 0-16,0 0 0 0,0 0 0 0,0 0 0 0,0 0 28 0,0 0 10 16,0 0 2-16,0 0 1 0,0 0 54 0,0 0 10 15,-6 0 3-15,6 0 0 0,0 0-19 0,0 0-3 16,0 0-1-16,0 0 0 0,0 0-17 0,0 0-4 15,0 0-1-15,0 0 0 0,0 0-4 0,0 0-1 16,0 0 0-16,0 0 0 0,0 0-10 0,0 0-3 16,0 0 0-16,0 0 0 0,0 0 1 0,0 6 0 15,0 1 0-15,0 1 0 0,0 6-8 0,0 1-2 16,-3-1 0-16,3 2 0 16,-3-1-16-16,0 7-3 0,0 1-1 0,0 1 0 0,0 0-8 0,0 0-8 0,0 0 9 15,-3 5-9-15,3-3 0 0,-2-2 0 0,-1-3 0 16,0 0-817-16,3-2-163 15</inkml:trace>
  <inkml:trace contextRef="#ctx0" brushRef="#br1" timeOffset="-99670.2">19808 15190 288 0,'0'0'25'0,"0"0"-25"16,0 0 0-16,0 0 0 0,0 0 274 0,0 0 50 16,0 0 9-16,0 0 3 0,0 0-172 0,0 0-35 15,0 0-6-15,3-8-2 0,0 0-49 0,-3 8-11 0,0 0-1 0,0 0-1 16,3-8-38-16,-6 3-7 0,-3-1-2 0,3 1 0 15,3 5 42-15,-3-8 8 0,-3 0 2 0,3 3 0 16,0 2 0-16,-3-2 0 0,-3 0 0 0,3-1 0 16,0 4-27-16,0 2-5 0,-3 2 0 0,0 1-1 15,3-3 5-15,1 3 2 0,-4 2 0 0,3 0 0 16,0-2-14-16,-3 2-2 0,6 0-1 0,-3 3 0 16,0-2-13-16,3 2-8 0,3-8 8 0,0 10-8 15,-3 1 32-15,0-1 1 0,0 4 1 0,3-1 0 16,6 3-56-1,-3 0-11-15,-3 2-3 0,6-2 0 0,0 3 36 0,-3-4-8 0,0 1 8 0,0 3 0 16,6-6-25-16,0 0-2 16,-3 0 0-16,0 1 0 0,2-1 43 0,1 0 9 0,0-2 2 0,0-1 0 15,-3-2-27-15,3 3 0 0,0-1 0 0,0 1 0 16,-3-3-19-16,0 3-5 0,0-4-2 0,0 4 0 0,0 0 26 0,-6-3 19 16,0 0-3-16,0-3-1 0,-3 0-24 15,0 0-5-15,-6-2-1 0,3 2 0 0,0-2 24 16,-3 2 5-16,0 1 1 0,-3 1 0 0,3-1-24 0,0-4-5 15,-3 1-1-15,6 0 0 16,-2-6 15-16,-1 3 0 0,0-3 0 0,0 3 0 16,0-5 11-16,3-3 5 0,0-2 0 0,0-1 1 0,3 3-17 0,0-5 0 15,0-3 0-15,0 3 0 0,6 2 0 0,-3 1 0 16,0-4 0-16,3 4 0 0,3 2 0 16,-3-5 0-16,-3 2 0 0,6 0 0 0,3 4-17 15,0-4 2-15,0-2 1 0,0-1 0 0,3 4 14 0,2-3 15 16,1-3-3-16,-3 0-1 0,6-3-11 0,0 1-16 0,0-1 4 15,0 1 1-15,-1-1-1 0,1 1-1 0,-6-1 0 16,3 3 0 0,0 1-23-16,-3-1-5 0,-3 2-1 0,0 4 0 15,-3-1-102-15,0 6-21 0,-3-3-4 0,3 0-523 0,-6 3-105 0</inkml:trace>
  <inkml:trace contextRef="#ctx0" brushRef="#br1" timeOffset="-99065.52">20820 14348 1497 0,'3'-8'32'0,"-3"0"8"0,0 3 0 0,0 0 4 16,3 0-36-16,-3-1-8 0,0-2 0 0,0 6 0 15,0-4 100-15,0 1 19 0,3 0 3 0,-3 5 1 16,-3-5-37-16,3 5-7 0,0 0-2 0,0 0 0 16,0 0-12-16,0 0-2 0,0 0-1 0,3 13 0 0,-6 3-1 0,3 5 0 15,-3 5 0-15,0 1 0 0,-3 2-23 0,3-3-5 16,-3 1-1-16,3-3 0 0,-3-1-16 0,3-1-3 15,-3-1-1-15,3 0 0 0,3-3-12 0,-3-2 0 16,3 3 0-16,0-3 0 16,0-3-84-16,3-2-14 0,0-1-2 0,0 1-1049 0</inkml:trace>
  <inkml:trace contextRef="#ctx0" brushRef="#br1" timeOffset="-98178.08">20772 15184 1267 0,'0'0'56'0,"0"0"12"0,0 0-55 0,0 0-13 15,0 0 0-15,0 0 0 0,0 0 105 0,0 0 19 0,0 0 3 0,0 0 1 0,0 0-70 0,0 0-14 16,0-2-2-16,0-3-1 16,0 5 15-16,3-6 4 0,-3 1 0 0,0 2 0 0,0-2-27 0,-3 0-5 15,3-1 0-15,-3 1-1 0,0 2 29 0,0-2 7 16,-3 0 1-16,3 2 0 0,0-2-52 0,-2 0-12 16,-1-1 0-16,0 1 0 0,-3 5 54 0,3-3 8 15,0 1 2-15,-6-4 0 0,3-1-52 0,0 1-12 16,3 6 0-16,-3 0 0 0,3 6 54 0,-3-4 8 15,0 3 2-15,0 1 0 0,3 2-52 0,-2 0-12 0,-1 2 0 0,0 3 0 16,6 1 0-16,0-4 0 0,0 4 0 0,0-1 0 16,3 0 0-16,3 0 9 0,-3 0-9 0,3 1 8 15,3-1-8-15,0 0 0 0,0-2 0 0,0-1 0 16,5-4 0-16,-2 2 0 0,0-6-9 16,3-2 9-16,-3 0 0 0,3-2 0 0,0-6 0 0,0 0 0 15,0-3 0-15,3-2 0 0,-3-3 0 16,5 3 0-16,-5-3 0 0,3 3 0 0,-9 2 0 0,3 0 0 15,-3 4 0-15,-3-1-12 0,6 0 12 0,-9 8-10 16,0 0 10-16,0 0 0 0,0 0 0 0,0 0 0 16,-6 5 0-16,0-2 8 0,0-1-8 0,3 6 8 15,-3-3-8-15,0 1 0 0,-3-1 0 0,3 0 0 16,0 6 0-16,0-1 0 0,3 4 0 0,-3 2 8 16,-2 2-8-16,2-2 0 0,3 5 0 0,3-2 0 15,0-1 0-15,3-2 8 0,-3 0-8 0,3-3 8 16,0 3-8-16,2-3-8 0,-2-2 8 0,3 2-12 15,0-2 12-15,0 2 0 0,-3-5 0 0,3 2 0 0,-3 1 0 16,3 0 0-16,0-1 0 0,0 1 0 0,0-1 0 16,-3-2 0-16,0-2 0 0,0 2 0 0,3-1 0 15,-6 1 0-15,0 0 0 0,0-8 0 0,0 0 0 16,0 0 0-16,-6 3 0 0,-3 2 0 0,0-2 0 16,0 2 0-16,-3-2 0 0,0-1 0 0,0-2 0 0,1 0 0 15,-7-2 0-15,6-1 0 0,0 3 8 0,3-2-8 16,-3-1 10-16,3 0-10 0,0-2 12 0,0 0-4 15,0 2-8-15,3 3 12 0,-3-3-12 0,3 1 0 16,6 2 0-16,-8-3 0 0,2-2 0 0,6 5 0 16,0 0 0-16,0 0 0 15,-3-8-179-15,3 8-32 0</inkml:trace>
  <inkml:trace contextRef="#ctx0" brushRef="#br1" timeOffset="-90270.38">10566 12949 1065 0,'0'0'47'0,"0"0"10"0,3 0-45 0,-3 0-12 0,0 0 0 0,0 0 0 16,0 0 96-16,0 0 16 0,6-3 4 0,0 0 1 0,-6 3-30 15,6 0-7-15,2 0 0 0,-2 0-1 16,-6 0-23-16,9 0-4 0,-3 0 0 0,0 0-1 16,3 0-10-16,0 0-1 0,-3 0-1 0,3 0 0 0,-9 0-18 0,9 3-3 15,0-3-1-15,0 3 0 0,-3-3-17 0,3 2 10 16,-3-2-10-16,3 0 8 16,-4 3-104-16,-5-3-22 0</inkml:trace>
  <inkml:trace contextRef="#ctx0" brushRef="#br1" timeOffset="-88880.95">9613 12740 1036 0,'0'0'46'0,"0"-6"10"0,0 6-45 0,0 0-11 15,0 0 0-15,0 0 0 0,0 0 132 0,0 0 24 0,0 0 4 0,0 0 2 16,0 0-50-16,0 0-9 0,-3-5-3 0,3 5 0 16,0 0-33-16,0 0-7 0,0 0-2 0,0 0 0 15,0 0-17-15,6 0-3 0,-3-3-1 0,6 3 0 16,-3 0-20-16,0 0-4 0,3 0-1 0,0 0 0 15,0 0-12-15,-3 0 0 0,6-2 8 0,-6 2-8 16,2 2 0-16,1-2 0 0,0-2 8 0,0 2-8 0,-6 0 0 0,3 0 0 16,0 2 8-16,-3 4-8 0,-3-6 0 0,0 0 0 15,0 0 0-15,0 8 0 0,0 0 12 0,-3 0-4 16,0 0-8-16,0-1 12 0,-3 1 12 0,6-8 3 16,0 0 0-16,0 0 0 0,-9 8 2 0,3 0 1 15,0-2 0-15,6-6 0 0,-6 10-8 0,6-10-2 16,0 0 0-16,-5 5 0 0,5-5-20 0,-3 11-15 15,3 0 3-15,0-1 0 0,0-2 25 16,3-3 6-16,-1 1 1 0,1-4 0 0,3 1-20 16,0 2 0-16,-3 1 0 0,3-1 0 0,-3 0 0 0,3-2 0 15,0-1 0-15,-3 4 0 0,3 2 0 0,-3-3 0 16,0 0 0-16,3 3 0 0,-3 0 0 0,0 3 0 16,-3-1 0-16,0 1 0 0,0 2 0 0,0 0 0 15,0 1 0-15,-3-4 0 0,0 3 0 0,0-2 0 16,0 0 0-16,0-1 0 0,-3-2-15 0,3 0-3 0,-3 3-1 0,0-6 0 15,0 3 31-15,0-3 7 0,-3 0 1 0,0-2 0 16,1 2-20-16,-4-5 8 0,3 0-8 0,-3 0 0 16,0-2 13-16,3-1-4 0,-3-2-1 0,3-3 0 15,-3 0 0-15,6 0-8 0,-3-3 12 0,6 1-4 16,0-3-8-16,3 2 0 0,0-2 0 0,3 2 0 16,0-2-88-1,0 0-19-15,3 2-4 0,3 1-1015 0</inkml:trace>
  <inkml:trace contextRef="#ctx0" brushRef="#br1" timeOffset="-88489.18">9878 12660 1324 0,'0'0'59'0,"0"0"12"0,0 0-57 0,0 0-14 16,-3 0 0-16,3 0 0 15,0 0 213-15,-3 0 40 0,3 0 8 0,0 0 2 0,0 0-155 0,0 0-32 16,0 0-5-16,0 0-2 0,0 0-35 0,0 0-7 16,0 0-2-16,0 0 0 0,9 6-9 0,0-6-1 15,0 2-1-15,3-2 0 0,3-2-6 0,0 2-8 16,-3-3 11-16,2 0-11 0,1-2 8 0,-3 2-8 16,3 1 0-16,-3-1 0 0,0 6 0 0,-3-1 0 15,0 1 8-15,0 2-8 0,-9-5 0 0,6 6 0 0,0-1 0 16,-3 3 0-16,-3 0 0 0,0 0 0 15,-3 2 0-15,3 1 0 0,-6-1 9 0,3 4-9 16,-6 2 0-16,0-1 9 0,-3-1-1 0,0 2 0 16,0-3 0-16,0 3 0 0,0-6 22 0,-3 3 4 15,3 1 1-15,1-4 0 0,2 1-7 0,0 2 0 0,0 0-1 16,3-2 0-16,0 2-18 0,0-2-9 0,6-1 10 16,0 4-10-1,0-1-16-15,0-5-8 0,0-8-3 0,3 5 0 16,0 8-108-16,-3-13-21 0,3-10-5 0</inkml:trace>
  <inkml:trace contextRef="#ctx0" brushRef="#br1" timeOffset="-88268.21">9890 12909 1094 0,'0'0'48'0,"0"0"11"0,0 0-47 0,0 0-12 16,0 0 0-16,0 0 0 0,0 0 245 0,0 0 47 15,0 0 10-15,0 0 2 0,0 0-190 0,0 0-38 16,0 0-7-16,6 3-1 0,0-6-39 0,3 3-7 15,0 0-2-15,3 0 0 0,0 3-20 0,-1-1 9 16,4-2-9-16,-3 0 0 0,0 0 8 0,0 3-8 16,-3 2 0-16,0-2 0 15,0 2-16-15,0 0-9 0,-3 3-3 0,0 0 0 16,3 0-127-16,-6 0-25 0,0-2-6 0,0 1-418 16,0 1-84-16</inkml:trace>
  <inkml:trace contextRef="#ctx0" brushRef="#br1" timeOffset="-88106.02">10030 13068 518 0,'0'8'46'0,"0"0"-37"16,0 0-9-16,-3 0 0 0,0-1 234 0,0 4 45 0,3-6 9 0,-3 3 1 16,0 0-135-16,0 0-27 0,0-3-6 0,3 3-1 15,-6-2-40-15,3 2-9 0,0-3-2 0,0 3 0 16,0 0-34-16,0 2-7 0,0-2-2 0,0 0 0 16,0 3-14-16,-3-3-4 0,3 0 0 0,3-3 0 15,-3 6-8-15,0-6 0 0,3 0-12 16,0-5-687-1,0 0-137-15</inkml:trace>
  <inkml:trace contextRef="#ctx0" brushRef="#br1" timeOffset="-87718.52">10206 12785 1094 0,'0'0'97'0,"0"-6"-77"0,-3 1-20 0,3 0 0 16,0 0 196-16,0 5 35 0,0 0 7 0,0 0 2 0,0 0-67 0,0 0-13 15,0 0-2-15,0 0-1 0,0 5-97 0,0-5-20 16,0 0-4-16,0 0-1 0,0 5 2 0,-3 6 1 16,3-1 0-16,-3 1 0 0,3-1-23 0,0-2-5 15,0-8-1-15,3 6 0 0,-3 4-9 0,0-2 0 16,0-8 0-16,0 0 0 0,6 5 0 0,-1 1 0 16,1 4 0-16,0-2 0 0,-3-2 0 0,3-4 0 15,-3 1 0-15,6 0 0 0,-3-6 0 0,0 3 0 16,0 0 0-16,3 3 0 0,-6-3 0 0,3 5 0 15,-6-5 0-15,6 2 0 0,-3 1 0 0,-3-3 0 16,3 8 0-16,-3-3 0 0,0 3 0 0,0 3 0 16,-6-3 0-16,3 2 0 0,-3 4 0 0,-3-1 0 15,3 3 0-15,-3 0 0 0,0-1 0 0,0 1 0 0,0 3 0 0,0-1 0 16,-2-2 0-16,-1 0 0 0,3-3 0 16,0-2 0-16,0-3 8 0,3-3-8 0,6-5 0 0,0 0 8 15,-9-2-8-15,3-1 0 0,3-2 0 0,0-6 0 31,0 3-100-31,0-5-12 0,3 0-2 0,-3-6-653 0,3-2-130 0</inkml:trace>
  <inkml:trace contextRef="#ctx0" brushRef="#br1" timeOffset="-87556.23">10167 12803 806 0,'3'-13'72'0,"0"0"-58"16,-3 5-14-16,3 3 0 0,-3 5 259 0,3-3 49 16,0-5 9-16,0 0 3 15,0 3-124-15,3 5-24 0,-3 0-4 0,3 2-2 0,2-2-75 0,-2 3-15 16,3-3-4-16,3 0 0 0,-3 0-35 0,3 0-7 15,0-3-2-15,-6 3 0 0,0 0-28 0,3-2-10 16,0 2 0-16,3-3 0 16,3 0 23-16,-4-2 5 0,1 0 1 0,0 0-884 15,0-1-177-15</inkml:trace>
  <inkml:trace contextRef="#ctx0" brushRef="#br2" timeOffset="-79706.75">12313 13163 1119 0,'0'0'49'0,"0"0"11"15,0 0-48-15,0 0-12 0,0 0 0 16,0 0 0-16,0 0 128 0,0 0 22 0,0 0 5 0,0 0 1 0,0 0-41 16,0 0-8-16,0 0-2 0,0 0 0 0,0 0-12 0,0 0-2 15,0 3-1-15,3-1 0 16,0 4-16-16,0-4-3 0,-3-2-1 0,0 3 0 16,3 0-18-16,0-1-4 0,0 3-1 0,0 1 0 0,3 2-14 0,-3-6-2 15,0 1-1-15,0 2 0 0,3 1-6 0,-3 2 0 16,0 2-1-16,0 1 0 0,2-1-7 0,-2-4-2 15,0-4 0-15,3 4 0 0,0 1-6 0,0 1 0 16,-3-2-8-16,3-1 12 0,0 3-12 0,0 0 9 16,0-6-9-16,-3 1 8 0,3-3 0 0,0 3-8 15,-3-1 12-15,3 1-4 0,-3 0-8 0,0-1 0 16,3 1 0-16,0 0 0 0,0-1 0 0,-3 1 0 0,3 0 0 16,-3-1 0-16,0 1 0 0,0 2 0 0,3-2 0 0,-4 2 0 15,1 0 0-15,-3-5 0 0,0 0 0 0,0 6 0 16,3-1 0-16,-3-5 0 0,0 0 0 0,0 8 0 31,3-3-152-31,-3 3-32 0,0-8-6 0,0 0-616 0,0 0-123 0</inkml:trace>
  <inkml:trace contextRef="#ctx0" brushRef="#br2" timeOffset="-79304.74">12253 13491 1450 0,'0'-29'64'0,"0"21"14"0,0 0-62 0,0 8-16 15,0 0 0-15,0 0 0 0,0 5 138 0,0-5 25 16,3-10 5-16,-3 10 0 0,0 0-54 0,0 0-11 15,3-11-3-15,3 6 0 0,-6 5-1 0,6 0-1 16,0-3 0-16,0-5 0 0,-3-2-34 0,3-1-6 16,3 3-2-16,-3-2 0 0,3-1-16 0,0-5-4 15,0 3-1-15,0-3 0 0,3 3-26 0,-3 0-9 0,-1-1 0 0,1 1 9 16,0 0 14-16,3 2 2 16,0-2 1-16,0 3 0 15,-3-4-42-15,3 1-8 0,0 0-1 0,0-3-1 0,-3 0 26 0,3 0 0 16,-1 0 0-16,-2 3 0 0,0-3 0 0,-3 6 0 15,3 2 0-15,0 0 0 0,-6 0 0 0,3 3 0 0,0 2 0 16,-3 0 0-16,-3 1 0 0,0 2 0 0,0 0 0 0,0 0 0 31,0 8-56-31,-3-3-7 0,0 3-1 0,0 0-1254 0</inkml:trace>
  <inkml:trace contextRef="#ctx0" brushRef="#br2" timeOffset="-74344.21">16700 11766 345 0,'12'0'31'0,"-12"0"-31"0,0 0 0 0,0 0 0 0,0 0 157 0,6 3 26 16,-6-3 5-16,0 0 0 0,0 0-71 0,0 0-14 15,0 0-3-15,0 0-1 0,-6 0-25 0,6 0-5 16,0 0-1-16,0 0 0 0,0 0-17 0,0 0-4 16,0 0-1-16,0 0 0 0,0 0 8 0,0 0 2 15,0 0 0-15,3 5 0 0,3-2-4 0,0 2-1 16,-3 0 0-16,3 0 0 0,0 1-3 0,-3 2 0 16,0 0 0-16,0 0 0 0,0-3-8 0,3 3-3 15,-3 0 0-15,3 0 0 0,-3-3-11 0,3 3-2 16,0 3-1-16,3-1 0 0,-6-2-6 15,3 3-1-15,0-1 0 0,2 1 0 0,-2-3-1 0,0 0-1 16,0 0 0-16,3 0 0 0,-3-3-6 0,0 0-8 16,-3 0 11-16,3 3-11 0,0 0 8 0,0 0-8 15,0-2 0-15,0-1 0 0,0 0 0 0,-3-2 8 16,-3-3-8-16,3 5 0 0,0 0 0 0,3 1 0 16,-3-4 0-16,-3-2 0 0,0 0 12 0,0 0-12 0,6 6 12 0,-3-1-12 15,-3-5 0-15,0 0 0 0,3 5 0 16,-3-5 0-1,6 3-61-15,-6-3-13 0,0 0-2 0,0 0-1059 0</inkml:trace>
  <inkml:trace contextRef="#ctx0" brushRef="#br2" timeOffset="-73868.69">16605 12147 633 0,'3'-18'56'0,"0"2"-44"15,-3 16-12-15,0 0 0 0,0 2 273 0,0 1 53 16,0-3 10-16,0 0 3 0,0-3-197 0,0 3-39 15,3-2-8-15,0-1-2 0,-3 3-23 0,0 0-5 16,9-11-1-16,-3 6 0 0,-6 5 0 0,12-10 0 16,0-4 0-16,3 4 0 0,-1-1-16 0,-2 1-4 15,-6-1-1-15,3 0 0 0,6 1-16 0,-3-1-3 16,0 1-1-16,0-4 0 0,6 4-9 0,0-3-2 16,-6-1 0-16,-1 4 0 0,1-1-4 0,3 1-8 15,-3-4 11-15,-3 6-11 0,0-2 11 0,0-1-11 0,3-2 10 16,-3 2-10-16,-3-2-14 0,0 3-9 0,3-1-1 15,-3 0-1-15,-1-2 44 0,-5 13 9 16,9-10 1-16,-3 2 1 0,0 0-30 0,-6 8 0 0,0 0 0 0,6-11 0 16,0 3 0-16,-6 8 0 0,0 0 0 0,0 0 0 31,6-5-18-31,-6 5-10 0,3-5-1 0,0 2-1 0,-3 0 49 0,0 1 9 0,0-1 3 0,3 3 0 16,-6 0-50-16,3 0-9 0,0 3-3 0,0-3 0 15,-3 0-35-15,0 2-7 16,3 1-2-16,-3 2-733 0,0 1-148 0</inkml:trace>
  <inkml:trace contextRef="#ctx0" brushRef="#br2" timeOffset="-67770.47">15861 10480 288 0,'0'0'25'0,"0"0"-25"16,0 0 0-16,0 0 0 0,0 0 107 0,0 0 16 16,0 0 3-16,0 0 1 0,0 0-43 0,0 0-9 15,0 0-2-15,0 0 0 0,0 0-35 0,0 0-7 16,0 0-2-16,0 0 0 0,0 0-16 0,0 0-3 0,0 0-1 15,0 0 0-15,0 0-9 0,0 0 8 0,0 0-8 0,0 0 8 16,0 0-8-16,0 0 0 0,0 0 0 0,0 0 0 16,-3 5 0-16,3-5 10 0,0 0-10 0,0 0 10 15,0 0-2-15,0 0 0 0,0 0 0 0,0 0 0 16,0 0-8-16,0 0 0 16,0 0 0-16,0 0-536 0</inkml:trace>
  <inkml:trace contextRef="#ctx0" brushRef="#br2" timeOffset="-67129.83">15861 10567 1119 0,'0'0'24'0,"0"0"6"0,-3 0 1 0,3 0 1 0,0 0-32 0,0 0 0 0,0 0 0 0,0 0 0 16,0 0 89-16,0 0 12 0,0 0 3 0,0 0 0 15,0 0-17-15,0 0-3 0,0 0-1 0,0 0 0 16,0 0-11-16,0 0-1 0,0 0-1 0,0 0 0 15,0 0-4-15,0 0-1 0,0 0 0 0,0 0 0 16,0 0-11-16,0 0-2 0,6 6-1 0,-6-6 0 16,0 0-10-16,6 2-1 0,-6-2-1 0,9 3 0 0,-9-3-10 0,6 5-1 15,3 3-1-15,-3-2 0 0,0-1-7 16,-3 3-2-16,6 0 0 0,-6-3 0 16,2 3-5-16,-2 0-1 0,3-3 0 0,0 0 0 0,0 1-4 0,-3-1-8 15,3 0 11-15,3 3-11 0,-3-2 8 0,0 2-8 16,0-3 0-16,0 3 0 0,0-3 8 0,-3 3-8 15,3-3 0-15,-3 3 0 0,3-2 15 0,-3 1-4 16,3-1-1-16,0 2 0 0,-3-3-10 0,3 3 0 16,-3 0 0-16,0 0 0 0,3-3 0 0,-4 3 0 15,-2-3 0-15,3 1 0 0,-3-6 0 0,6 5 0 16,-6 3 0-16,0-8 0 0,3 5 0 0,0 0 0 0,-3-5 0 16,3 6 0-1,-3-6-105-15,0 0-17 0,3 5-3 0,-3 0-1026 0</inkml:trace>
  <inkml:trace contextRef="#ctx0" brushRef="#br2" timeOffset="-66724.91">15810 10941 1598 0,'-3'-8'71'0,"3"8"14"0,3-6-68 0,-3 4-17 16,3-4 0-16,0-2 0 0,-3 3 137 0,3-3 24 16,0 3 5-16,3-6 1 0,-3 1-57 0,3-3-11 15,3-1-3-15,-3 1 0 0,3-3-31 0,6 0-6 16,-3-2-2-16,0 2 0 0,6 0-19 0,-7 0-4 15,7 0-1-15,-3 3 0 0,0 0-9 0,0 0-1 16,0-1-1-16,-3 1 0 0,0 0-10 0,0 0-3 16,-1-1 0-16,4 1 0 0,-6 3-9 0,3-1 8 15,-3 0-8-15,3 1 8 0,-3-1-8 0,0 1 0 16,-6 2 0-16,6-3 8 0,0 1-8 0,-3 4 0 16,0-2 0-16,-3 3 0 0,3-3 8 0,-3 3-8 15,-3 2 0-15,2 1 8 16,-2-1-36-16,0 3-8 0,0 0-2 0,0 0 0 15,0 0-85-15,0 0-17 0,0 0-3 0,0 0-993 0</inkml:trace>
  <inkml:trace contextRef="#ctx0" brushRef="#br2" timeOffset="-59342.84">11268 13653 230 0,'0'0'20'0,"0"0"-20"16,0 0 0-16,0 0 0 15,0 0 82-15,0 0 12 0,0 0 2 0,0 0 1 16,0 0 0-16,0 0 0 0,0 0 0 0,0 0 0 0,0 0-10 0,0 0-3 16,0 0 0-16,0 0 0 0,0 0-8 0,3 5-3 15,3 3 0-15,-3-3 0 0,-3-5-6 0,0 0-2 16,0 0 0-16,6 3 0 0,-3 2-1 0,3-2-1 16,-6-3 0-16,6 5 0 0,-6-5-8 0,6 5-2 15,0 6 0-15,0-6 0 0,-3-5-10 0,6 0-3 16,-3 3 0-16,0-3 0 0,0 0-9 0,2 2-3 15,-5 1 0-15,6-3 0 0,-3 5-4 0,0-2-2 16,0 0 0-16,0-1 0 0,3 4-22 0,-3-4-18 16,0 3 3-16,0 1 1 0,-3 2 44 0,3-3 9 15,0 0 1-15,0 1 1 0,-3-1-28 0,3 0-5 16,-3-2-8-16,3 2 11 0,-3 0-11 0,-3-5 0 16,6 3 0-16,-6-3 0 0,3 5 8 0,-3-5-8 0,0 0 0 15,3 3 8-15,-3-3-8 0,0 0 0 16,0 0 0-16,0 0 0 15,0 0-41-15,0 0-11 0,0 0-1 0,0 0-686 0,0 0-137 0</inkml:trace>
  <inkml:trace contextRef="#ctx0" brushRef="#br2" timeOffset="-58984.86">11256 13867 230 0,'0'0'10'0,"0"0"2"0,0 0-12 0,0 0 0 16,0 0 0-16,0 0 0 0,0 0 335 0,0 0 64 16,3-5 13-16,-3-3 2 0,3 2-228 0,0-2-46 15,-3 3-8-15,3-3-3 0,3 3-40 0,0-3-8 16,0 0-1-16,0 0-1 0,0 0-24 0,3 3-5 15,0-3-1-15,-3 0 0 0,3 0-5 0,0 0 0 16,2-3-1-16,-2 4 0 0,3-4-21 0,-3 3-4 16,0 0-1-16,3-3 0 0,-3 4-9 0,3-1-8 15,-3 0 9-15,3 0-9 0,-3-3 8 0,0 1-8 16,-3 4 0-16,3-4 9 0,-4 2-9 0,4 0 0 0,-3 3 0 0,3-6 0 16,-3 3 0-16,0 0 0 0,-3 0 0 0,3 5 0 15,-3-2-10-15,-3 5-7 0,6-5-2 0,-6 5-828 16,3-5-165-16</inkml:trace>
  <inkml:trace contextRef="#ctx0" brushRef="#br2" timeOffset="-51713.21">13498 10821 288 0,'0'0'25'16,"0"0"-25"-16,0 0 0 0,0 0 0 15,0 0 168-15,0 0 28 0,0 0 5 0,0 0 2 16,0 0-75-16,0 0-14 0,0 0-3 0,0 0-1 0,0 0-27 16,0 0-6-16,0 0-1 0,0 0 0 15,0 0-22-15,0 0-5 0,0 0-1 0,0 0 0 16,0 0-16-16,0 0-4 0,0 0-1 0,0 0 0 0,3 6 22 0,3-1 5 16,-4 3 1-16,4 0 0 0,-3 0-37 0,3 0-7 15,0 0-2-15,-3 0 0 0,3 0 26 0,0 2 5 16,-3-2 0-16,0 3 1 0,6-3-18 0,-3 0-4 15,0 2-1-15,0-2 0 0,0 0-4 0,0 3-1 16,3-3 0-16,0-3 0 0,-3 0-13 0,0 0 8 16,0 1-8-16,0-1 0 0,-1 0 8 0,1 1-8 15,0-4 0-15,3 4 9 0,-9-6-9 0,6 2 0 16,0 3 0-16,0 1 0 0,0-1 0 0,0 0-19 16,-6-5 3-16,3 3 1 0,3 2 15 0,-3 3 0 15,0-5 0-15,0 0 0 0,-3-3 16 0,0 0 5 16,0 0 2-16,6 5 0 15,-3 0-51-15,0-2-11 0,-3-1-1 0,3 4-677 0,-3-4-135 16</inkml:trace>
  <inkml:trace contextRef="#ctx0" brushRef="#br2" timeOffset="-51198.06">13426 11173 345 0,'3'11'15'0,"-3"-11"4"15,0 0-19-15,0 0 0 0,0 0 0 0,0 0 0 0,0 0 260 0,3-5 48 16,-3 2 9-16,3-2 3 0,0-1-155 0,0 1-30 0,0 0-7 0,3 0 0 16,-3-1-44-16,3 1-9 15,3-3-2-15,-3 3 0 0,0-3-21 0,0 0-5 16,3 3-1-16,-3-1 0 0,0-2-12 0,-4 0-2 0,4 3-1 15,3-3 0-15,0-2-2 0,3-1 0 0,-3 0 0 0,3 1 0 16,0-1-2-16,0-2-1 16,3 0 0-16,-3 0 0 0,0-6-6 0,-1 3 0 15,1 0-1-15,-3-2 0 0,3 2-8 0,0-3-2 0,-3 4 0 16,0-4 0-16,0 6-9 0,0-3 8 0,0 5-8 16,0-2 8-16,-3 5-8 0,0-2 0 0,0 2 0 15,-6 8 8-15,6-6-8 0,-6 6 0 0,0 0 0 0,0 0 0 16,8-8 0-16,-8 8 0 0,0 0 8 0,0 0-8 15,0 0 0-15,0 0 0 0,0 0 0 0,0 0 0 16,3 3-81-16,-3-3-15 0,3 3-4 0,-3-3-1052 16</inkml:trace>
  <inkml:trace contextRef="#ctx0" brushRef="#br2" timeOffset="-43263.89">13757 11335 288 0,'0'0'25'0,"0"0"-25"0,0 0 0 0,0 0 0 15,0 0 120-15,0 0 20 0,0 0 3 0,0 0 1 0,0 0-28 0,0 0-6 16,0 0-1-16,0 0 0 0,0 0-34 0,0 0-7 16,0 0-2-16,0 0 0 0,0 0-9 0,0 0-1 15,0 0-1-15,0 0 0 0,0 0-18 0,0 0-3 16,0 0-1-16,0 0 0 0,0 0-5 0,0 0-2 16,0 0 0-16,3 8 0 0,-3-8-7 0,0 0-2 15,0 0 0-15,0 0 0 0,0 0-5 0,0 5 0 16,0-5-1-16,0 0 0 0,0 0-11 0,0 0 0 0,0 0 9 0,0 0-9 15,0 0 13-15,3 8-1 16,-3-8-1-16,0 0 0 0,0 0-11 0,0 0-16 16,0 0 4-16,0 0 1 0,0 0 27 0,0 0 4 0,0 0 2 0,0 0 0 15,0 0-14-15,0 0-8 16,0 0 8-16,0 0-8 16,0 0-16-16,0 5-8 0,0 3-2 0,-3-3-860 0</inkml:trace>
  <inkml:trace contextRef="#ctx0" brushRef="#br2" timeOffset="-42341.71">13760 11835 835 0,'0'0'74'0,"0"0"-59"16,0 0-15-16,0 0 0 16,0 0 91-16,0 0 15 0,0 0 3 0,0 0 1 0,0 0-29 0,0 0-5 15,0 0-2-15,0 0 0 0,0 0 23 0,0 0 5 16,0 0 1-16,0 0 0 0,0 0-63 0,0 0-12 16,0 0-2-16,0 0-1 0,0 0 42 0,0 0 8 15,8 2 1-15,-2 1 1 0,-6-3-36 0,6 5-7 0,0 1-2 0,-3 2 0 16,6-3-7-16,-6 0-1 0,3 3-1 0,0 3 0 15,-3-3-8-15,3 0-2 0,-3 0 0 0,6 2 0 16,-6 1-24-16,3-1-5 0,0 1 0 0,-3-3-1 16,6 2 37-16,-6 1 7 0,3-6 1 0,-3 3 1 15,3 0 5-15,0-3 1 0,-1 1 0 0,1 2 0 16,0 0-55-16,0 0-10 0,-3-1-2 0,0-1-1 16,-3-6 33-16,6 5 0 0,-3 0 0 0,3 1 0 15,-3-1 0-15,-3-5 0 0,3 8 0 0,3-3 0 0,-3 0 0 16,-3-5 0-16,0 6 0 0,3-1 0 15,0 3-80-15,-3-3-18 16,0 1-4-16,0-1-925 0</inkml:trace>
  <inkml:trace contextRef="#ctx0" brushRef="#br2" timeOffset="-41959.62">13748 12224 576 0,'0'-11'25'0,"0"11"6"0,0-5-31 0,0 0 0 0,0-1 0 15,0 6 0-15,0 0 253 0,0 0 45 0,0 0 9 16,0 0 1-16,6-10-157 0,-6-1-32 15,6-2-7-15,-3 2 0 0,-1-2-28 0,1 3-6 0,3-1-1 0,0 0 0 16,-3 1-21-16,3-1-5 0,3-5-1 0,-3 3 0 16,3 2-13-16,0-2-2 0,0 0-1 0,0 0 0 15,0 5-13-15,0-3-2 0,3 1-1 0,-3-4 0 16,2 1-18-16,1 0 10 0,0 2-10 0,-3 1 8 16,0-3-8-16,0 2 0 0,-3 0 0 0,0 1 0 15,0-1 8-15,0 1-8 0,3 2 0 0,-6-3 8 16,3 1-8-16,0-1 0 0,0 3 0 0,0-3 0 0,0 4-10 0,0-1-7 15,-6 8-2-15,3-8 0 16,-3 8-153-16,5-8-30 0,-5 8-6 0</inkml:trace>
  <inkml:trace contextRef="#ctx0" brushRef="#br2" timeOffset="-32940.19">12819 13301 1314 0,'0'0'28'0,"0"0"7"0,0 0 1 0,0 0 1 0,0 0-29 0,0 0-8 15,0 0 0-15,0 0 0 16,0 0 93-16,0 0 18 0,0 0 3 0,0 0 1 0,0 0-41 0,0 0-8 15,0 0-2-15,0 0 0 0,0 0-51 0,0 0-13 16,0 0 0-16,0 0 0 0,0 0 54 0,3 8 8 16,0-3 2-16,0 3 0 0,0-3 0 0,3 3 0 15,-3 0 0-15,3 0 0 0,-3 2-16 0,0 1-2 16,3 0-1-16,-3 2 0 0,6 0-21 0,-6 3-4 16,2-3 0-16,4 3-1 0,-6 0-19 0,3-3 0 15,0 0 0-15,0 1 0 0,0-1 0 0,0-3 0 16,-3 4 0-16,3-6 0 0,-6 0 0 0,6-1 0 15,0 1 0-15,-3-2 0 0,0 2 0 0,0-3 0 16,-3-5 0-16,6 3 0 0,-6 5 0 0,0-6 0 16,0 1 0-16,0-3-781 0,0 0-160 15</inkml:trace>
  <inkml:trace contextRef="#ctx0" brushRef="#br2" timeOffset="-32617.06">12742 13650 230 0,'0'0'20'0,"0"0"-20"0,0 0 0 0,0 0 0 0,0 0 330 0,0 0 62 16,0 0 12-16,3-5 2 0,-3 5-215 0,2-6-43 15,1-2-9-15,3 0-2 0,0 0-20 0,0 1-4 16,0-4-1-16,0-2 0 0,3-1-25 0,0-1-6 15,0-4-1-15,3 1 0 0,-3-4-53 0,3 1-11 16,0 3-3-16,0-3 0 0,-1 2 3 0,1 1 1 16,0 4 0-16,0 1 0 15,0-3-37-15,0-2-8 0,3 2-2 0,-3 3 0 0,-3-1 52 16,3 1 10-16,-3 3 3 0,2-1 0 0,-2 0-35 0,0 3 0 16,3 0 0-16,-6 3 0 15,3 3-24-15,-6-4-8 0,3 1-1 0,-6 5-1 16,0 0-148-16,0 0-30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59:23.00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15593 10239 403 0,'0'0'17'0,"0"0"5"0,0 0-22 0,0 0 0 16,0 0 0-16,0 0 0 0,0 0 143 0,-3-5 24 16,3-3 5-16,0 3 0 0,0 5-73 0,0 0-15 15,0 0-4-15,0 0 0 0,0 10-19 0,-3 1-4 16,3-6-1-16,0 3 0 0,0 0-8 0,0-8-1 15,0 0-1-15,0 0 0 0,0 0 6 0,0 0 2 0,6 5 0 0,0 6 0 16,0 5-18-16,-3-5-4 16,-3-11-1-16,0 0 0 15,0 0-14-15,6 7-2 0,0 4-1 0,0 2 0 0,3 1-1 0,-3 1 0 0,0 4 0 0,0-3 0 16,0 0-1-16,3 2 0 0,-1 1 0 0,-2-1 0 16,0 1-12-16,0-3 0 0,3-6 0 15,-3 1 0-15,-3 7 0 0,3-4 0 0,0-7 0 16,0 4 9-16,-3-3-9 0,-3-8 0 0,0 0 0 15,0 0 0-15,0 0 0 0,6 5 8 0,3 3-8 0,-6 0 0 32,-3-8-114-32,0 0-28 0,0 0-6 0,0 0 0 0</inkml:trace>
  <inkml:trace contextRef="#ctx0" brushRef="#br0" timeOffset="357.86">15504 10716 633 0,'0'10'56'0,"0"-10"-44"16,0 0-12-16,0 0 0 0,-3-8 143 0,3 3 26 15,0 5 6-15,0 0 1 0,0-5-107 0,0 2-21 16,0 3-4-16,3-5 0 0,0-3 6 0,3-3 2 15,-3-2 0-15,3 2 0 0,3 9-16 0,-3-9-2 16,2-7-1-16,1-1 0 0,0 3 30 0,3-2 5 16,-3 2 2-16,3-3 0 0,0-4-34 0,3-4-8 15,-3-5 0-15,0 3-1 0,3-3-18 0,-4 11-9 0,4 3 10 0,0-3-10 16,0-1 9-16,-3 1-9 16,0 0 8-16,0 8-8 0,0 5 0 0,-3 0 0 0,-3-5 8 0,0 2-8 15,2 3 0-15,-2 0 0 0,0 0 0 0,-3 0 8 16,0-2-23-16,0 2-5 0,0 3 0 0,-3 5-1 15,0 0-55-15,0 0-10 16,-3-6-2-16,3 1-464 0,0 5-93 0</inkml:trace>
  <inkml:trace contextRef="#ctx0" brushRef="#br0" timeOffset="7374.16">18314 6313 288 0,'0'0'25'0,"0"0"-25"15,0 0 0-15,0 0 0 0,0 0 138 0,0 0 22 16,0 0 5-16,0 0 1 0,0 0-86 0,0 0-18 16,0 0-3-16,0 0-1 0,0 0-6 0,0 0 0 15,0 0-1-15,0 0 0 0,0 0-3 0,0 0 0 16,0 0 0-16,0 0 0 0,0 0 0 0,6 3-1 16,3 2 0-16,-1 0 0 0,-2 0-15 0,0 3-2 15,-3 3-1-15,3-3 0 0,3 0-3 0,-3 0-1 16,0 0 0-16,-3 0 0 0,6 0-3 0,0 2-1 0,-3-2 0 0,0 5 0 15,0-2 13-15,3 0 2 0,0-4 1 0,0 1 0 16,-3 0-29-16,3 0-8 0,-1-2 0 0,4 2 0 16,-3-3 10-16,3 0-2 0,-3 0-8 0,-3-2 12 15,0 2-12-15,0-2 11 0,3 2-11 0,-3-2 10 16,0 2-10-16,0-2 0 0,-6-3 0 0,6 3 0 16,0 2 0-16,0-3 0 0,3 1 0 0,-6 0 8 15,-3-3-8-15,8 5 0 0,-8-5 0 0,0 0 8 16,3 3-8-16,-3-3 0 0,0 0 0 0,6 8 0 15,-6-8 0-15,6 5 0 0,-6-5 0 0,0 0 0 16,0 0-15-16,3 8-8 0,-3-8-1 0,0 5-1 16,0-5-100-1,-3 8-20-15,0-3-4 0</inkml:trace>
  <inkml:trace contextRef="#ctx0" brushRef="#br0" timeOffset="7856.75">18266 6750 403 0,'-3'0'17'0,"3"0"5"0,-3 0-22 0,3 0 0 0,-3-3 0 0,3 3 0 15,0-3 136-15,0 3 22 0,0-8 5 16,0 3 1-16,3 0-76 0,-3-3-14 0,3 0-3 0,0-3-1 16,0 3-15-16,3-2-3 0,0-1-1 0,0 1 0 15,0-1-7-15,0 0 0 0,3-2-1 0,0 0 0 16,0 2-3-16,2-5-1 0,-5 1 0 0,9-1 0 15,-3-3-7-15,6 1-2 0,0-1 0 0,0 1 0 16,0-4-13-16,0 1-2 0,-4-2-1 0,1 1 0 0,0 4-14 0,3-3 8 16,-3 2-8-16,3 3 0 0,-6-2 8 15,6 5-8-15,-7-3 0 0,1 2 0 0,-3-1 0 0,3 4 0 16,-6 0 0-16,3 3 0 0,-3 0 8 0,0 3-8 16,0 0 0-16,-3 2 0 0,-3 3 8 0,0 0-8 15,0 0 0-15,0 0 0 0,0 0 0 0,0 0 0 16,0 0 0-16,0 0 0 0,0 0 0 0,0 0 9 15,0 0-9-15,0 0 8 16,0 0-36-16,-3 3-8 0,0 2-2 0,3-5-780 0</inkml:trace>
  <inkml:trace contextRef="#ctx0" brushRef="#br0" timeOffset="13984.73">15013 10343 230 0,'3'0'20'0,"-3"0"-20"0,0 0 0 0,0 0 0 16,0-8 154-16,0 8 26 0,0 0 6 0,0 0 1 15,0 0-95-15,0 0-20 0,0 0-3 0,0 0-1 16,0 0-16-16,0 0-3 0,0-6-1 0,-3 1 0 16,3 0-16-16,0 5-3 0,0 0-1 0,0 0 0 15,-3 10 0-15,3-10 0 0,0 0 0 0,0 0 0 16,0 0 1-16,0 0 0 0,6 6 0 0,-3-4 0 15,-3-2-9-15,0 0-3 0,6 6 0 0,0-1 0 16,-1 3 10-16,1 0 1 16,-3 2 1-16,3 4 0 0,0-1-13 0,0 3-2 0,0-6-1 0,0 3 0 15,0 1 2-15,0 2 0 0,3-6 0 0,-3 3 0 0,0 1-3 16,3-6-1-16,0 2 0 0,-3-2 0 0,3 0 0 0,-3 0 0 16,0 3 0-16,0-4 0 0,-4 1-11 0,4-2 0 15,3-1 0-15,-3-2-11 0,0 2 19 0,-3 0 4 16,0 1 1-16,3-4 0 0,-3 1-13 0,3-3 0 15,-3 2 8-15,0 1-8 0,0 0-9 0,-3-3-5 16,3 0-1-16,-3 0-572 16,-3 2-114-16</inkml:trace>
  <inkml:trace contextRef="#ctx0" brushRef="#br0" timeOffset="14366.3">14894 10716 403 0,'0'0'17'0,"0"0"5"0,0 0-22 0,0 0 0 0,0 0 0 0,0 0 0 15,0 0 160-15,0 0 28 0,0-6 6 0,3-2 1 16,3-2-99-16,-1-3-20 0,4-1-4 0,0 4-1 16,0-3-27-16,3-3-4 0,0 0-2 0,6-3 0 0,-3-2 30 15,0-3 5-15,3-5 2 0,2-8 0 0,1 0-41 0,0 3-8 16,0-1-2-16,-3 6 0 0,0 3-24 0,-1-1 0 16,1 6 0-16,3 0 0 0,-3 2 0 0,-3 1 8 15,0 2-8-15,-3 0 0 0,-3 3 8 16,0 2-8-16,-3 1 8 0,-1-1-8 0,1 1 0 15,0-1 8-15,0 0-8 0,-3 4 0 0,0 1 0 0,0 1 0 16,-3 5 0-16,0 0 0 16,0 0-108-16,0 0-15 0,0 0-2 0</inkml:trace>
  <inkml:trace contextRef="#ctx0" brushRef="#br0" timeOffset="21867.6">13450 12285 345 0,'0'0'15'0,"0"0"4"0,0 0-19 0,0 0 0 0,0 0 0 0,0 0 0 15,0 0 55-15,0 0 7 0,0 0 2 0,0 0 0 0,0 0 0 0,0 0 0 16,0 0 0-16,0 0 0 0,0 0 0 0,0 0 0 15,0 2 0-15,0 4 0 16,0-6-46-16,0 0-9 0,0 0-1 0,0 0-8 0,0 0 0 0,0 0 0 16,0 0-10-16,0 0 10 0,0 0 28 0,0 0 14 15,0 0 2-15,6 5 1 0,-6-3-20 0,0-2-4 16,0 0-1-16,6 6 0 0,-6-6-4 0,0 0 0 16,0 0-1-16,6 2 0 0,-3 1-1 0,0 0 0 15,-3-3 0-15,0 0 0 0,6 2 24 0,0 4 5 16,0-1 1-16,0 0 0 0,-3 1-1 0,0-1 0 15,0 0 0-15,-3 0 0 0,2 3-10 0,4 0-1 16,-3-2-1-16,3-1 0 0,-3 0-10 0,3 0-1 16,3 3-1-16,0 0 0 0,-3-5 5 0,3 2 0 15,0 1 1-15,-3-1 0 0,0 5-25 0,3 1-12 16,-3-6 0-16,3 3 1 0,0-5 11 0,0 2 0 0,-1 3 0 16,1 0-8-16,-3 0 8 0,3 0 0 0,-3 3 0 15,0-4 0-15,-6-7 0 0,9 6 0 0,-3 2 0 0,-3 2 8 16,3 1-8-16,-3-6 0 0,-3-5 8 0,0 0-8 15,0 0 0-15,0 0 8 0,3 8-8 0,0 3 0 16,-3-6 0-16,3 0-16 0,-3-5 2 0,0 0-554 16,0 0-110-16</inkml:trace>
  <inkml:trace contextRef="#ctx0" brushRef="#br0" timeOffset="22313.85">13459 12668 633 0,'0'0'56'0,"-3"6"-44"16,3-1-12-16,0-5 0 0,0-3 40 0,0 3 7 16,0 0 1-16,0 0 0 0,0-8 47 0,-3 3 9 0,0 0 3 0,3-1 0 15,3-4-33-15,-3 2-6 0,3-3-2 16,-3 11 0-16,0 0-6 0,6-8-2 0,0-10 0 0,3 2 0 16,-3 3 0-16,0-1 0 0,-3 4 0 0,3-6 0 15,0 0-22-15,-1 0-4 0,4-2 0 0,3 5-1 16,0-1-2-16,-3 1 0 0,6 0 0 0,-3 0 0 15,0-3-18-15,-3 0-11 16,0 3 12-16,0-1-12 0,3 1 9 0,-4 3-9 0,1-4 0 0,-3 4 9 16,3-1-9-16,3-5 0 0,-3 6 0 0,0-3 8 15,0 2-8-15,-3 3 0 0,0 0 0 0,0 0 8 16,-3 3-8-16,0 0 0 0,3 2 9 0,-6 0-9 16,0 3 0-16,0 0-18 0,0 0 3 0,0 0 1 15,0 0-65-15,0 0-13 0,0 8-2 0,0 3-731 16</inkml:trace>
  <inkml:trace contextRef="#ctx0" brushRef="#br0" timeOffset="30226.12">16861 10409 403 0,'0'0'17'0,"0"0"5"0,0 0-22 0,0 0 0 0,0 0 0 0,0 0 0 16,0 0 148-16,0 0 24 0,0 0 6 0,0 0 1 0,0 0-95 0,0 0-20 16,0 0-3-16,0 0-1 0,0 0-23 0,0 0-5 15,0 0 0-15,0 0-1 0,0 0 5 0,3-6 0 16,-3 6 1-16,0 0 0 0,6 0-3 0,0 3-1 16,-6-3 0-16,6 3 0 0,-3 2 3 0,3 0 1 15,0 3 0-15,0 3 0 0,-3-1-12 0,0-2-2 16,3 3-1-16,0 0 0 0,-3-1-7 0,3-2-2 15,-3 3 0-15,2-3 0 0,-2-1 0 0,3 4 0 16,0-3 0-16,0 0 0 0,0 0 8 0,0 0 2 16,-3 0 0-16,3-3 0 0,-3 3-23 0,0-3 0 15,0 3-10-15,0-2 10 0,3 1 0 0,0 1 8 16,0-2 0-16,3 2 1 0,-6-3-9 0,3 0 0 0,0 3 0 16,-3 0 0-16,-3 0 0 0,6 0 0 15,-3 0 0-15,0-3-11 0,0 3 11 0,0-3 0 16,0-2 8-16,3 2-8 0,-6-2 0 0,2 2 0 0,1 1 0 0,0-1-8 31,0-2-31-31,-3-3-5 0,0 0-2 0,0 0-802 0</inkml:trace>
  <inkml:trace contextRef="#ctx0" brushRef="#br0" timeOffset="30640.03">16748 10811 943 0,'0'0'20'0,"0"0"5"0,0 0 1 0,0 0 1 0,-6-3-27 0,6 3 0 16,3-5 0-16,0 0 0 0,-3-3 41 0,0 0 3 16,9 0 1-16,-3 0 0 0,3-3 21 0,0-2 4 15,3 0 1-15,0 0 0 0,5-1 1 0,-2 1 0 16,0 0 0-16,0 0 0 0,3-3-23 0,-3 3-4 16,-3-1-1-16,0-1 0 0,2-4-18 0,1 0-4 0,0-2-1 0,0 3 0 15,0-1-7-15,3-5-2 0,3 1 0 16,-3 1 0-16,-9 4-12 0,5-1 0 0,4 1 0 0,-3 2 0 15,-6 3 0-15,0 0 0 0,0 2 0 16,3-2 0-16,-3 2 8 0,0 3-8 0,-6 0 0 16,3 0 0-16,3 3 9 0,-9 5-9 0,0 0 8 15,0 0-8 1,8-3-111-16,-8 3-27 0,0 0-6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52:28.319"/>
    </inkml:context>
    <inkml:brush xml:id="br0">
      <inkml:brushProperty name="width" value="0.05292" units="cm"/>
      <inkml:brushProperty name="height" value="0.05292" units="cm"/>
      <inkml:brushProperty name="color" value="#0070C0"/>
    </inkml:brush>
    <inkml:brush xml:id="br1">
      <inkml:brushProperty name="width" value="0.05292" units="cm"/>
      <inkml:brushProperty name="height" value="0.05292" units="cm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1273 775 518 0,'0'0'46'0,"3"6"-37"16,-3-6-9-16,0 0 0 0,-3 0 131 0,3 0 24 15,0 0 5-15,0 0 0 0,0 0-60 0,0 0-13 16,0 0-3-16,0 0 0 0,0 0-23 0,0 0-5 15,0 0 0-15,3-6-1 0,6-2-18 0,-3 3-3 16,0 0-1-16,3-3 0 0,0 2-3 0,-1 4-1 16,1-9 0-16,-6 3 0 0,3 3-13 0,6-3-2 0,-9-2-1 0,3 2 0 15,-3 2 3-15,6-2 0 0,-9 0 0 0,0-2 0 16,0 2 7-16,0 3 1 0,0-3 1 0,0-6 0 16,-6 9-6-16,3-8-2 0,0 5 0 0,-6 3 0 15,3-3 3-15,0 2 1 16,-9-1 0-16,4 1 0 0,-1 1 1 0,-6 10 0 0,3-5 0 15,-3 6 0-15,6 1-3 0,-3-1-1 0,0 2 0 0,0 0 0 16,4 2-1-16,-10 3 0 0,3 1 0 16,3-1 0-16,3 0-9 0,-3 0-8 0,6 1 12 0,3-1-12 15,-3 0 15-15,0 0-4 0,1-2-1 0,5-3 0 16,-3 5-10-16,6-8 0 0,-3 9 0 0,3-7-11 16,0-7 3-16,0 8 0 0,3 3 0 0,3 2 0 15,-3-10 8-15,5 2 14 0,1 0-3 0</inkml:trace>
  <inkml:trace contextRef="#ctx0" brushRef="#br1" timeOffset="4077.31">1201 656 1105 0,'9'0'48'0,"-9"0"12"0,3 0-48 0,3-5-12 0,-3 5 0 0,0-5 0 16,3 5 77-16,-3 0 14 0,3-3 2 0,-3-2 1 15,6 5-22-15,-6-6-5 0,3 1-1 0,-6 2 0 16,0 3-4-16,3 0-1 0,6-5 0 0,-9-3 0 16,0 3-15-16,0 0-3 0,0 5-1 0,3-3 0 15,3-2-6-15,-6-3 0 16,0 2-1-16,0-1 0 0,0 1-3 0,-6-2-1 0,6 3 0 0,-3-3 0 15,3 3-4-15,-9-6-1 0,6 9 0 0,-6-4 0 16,3-2-3-16,3 8-1 0,-9-5 0 0,3 5 0 16,0 0-4-16,-3 5-1 0,1 3 0 0,2-2 0 15,-3 12 2-15,-6-5 0 0,6 1 0 0,-3-1 0 16,0 0 13-16,0 3 2 0,0 2 1 0,-2 1 0 16,-1 2-15-16,3-2-4 0,6-1 0 0,-3 3 0 0,-3-8-8 0,9 6-8 15,-3 0 12-15,3-6-12 0,3 8 12 0,0-8-12 16,3 0 12-16,3 1-12 0,-3-4 8 0,3 3-8 15,3-5 0-15,-6 0 0 0,9 3 8 0,-3-3-8 16,3-8 0-16,6 5 0 0,-9-5 10 16,9 0-10-16,-3-5 8 0,5 0-8 0,-5-3 0 0,9 0 0 15,-3-3-9-15,3 3 9 16,-6-5 0-16,6 0 0 0,-4-6 0 0,4 6 0 0,0 0 0 16,-3-6 0-16,3 3 0 0,-3-2 0 0,3 5 25 0,-10-6 6 15,7 6 1-15,-6 0 0 0,0-1-41 0,-3 1-8 16,0 5-2-16,-9-2 0 0,9 2 19 0,-9-3 0 15,0 11 0-15,0 0 0 0,0-3 0 0,0 3 0 16,0 0 0-16,-9 0 0 0,0-5 0 0,3 10 0 16,0-5 0-16,-3 8 0 0,0-2 11 0,0-1 5 15,0-2 2-15,0 7 0 0,4-2-18 0,-4-3-9 0,0 3 1 16,0 6 0-16,6-6 8 0,-6 2 12 0,0 3-2 16,0-5-1-16,0 5-1 0,3 1-8 0,-3-4 12 15,0 4-4-15,6-1-8 0,-6 3 0 0,3 2 0 0,3-5 0 16,-8 1 0-16,5 4 0 0,-3 1 0 0,6 2 0 15,-6-8 0-15,6 11 0 0,-6-3 9 0,3-2-1 16,0 2-8-16,0-3 0 0,3 1-11 0,-3 2 11 16,3 5 0-16,-6-7 0 0,6 2 0 15,-3 3 0-15,3-3 0 0,-3-2 0 0,3 2 0 16,0-3 0-16,-3 3 0 0,3 3 0 0,-3-3 0 0,3 6 0 16,-5-3 0-16,5-3 0 0,-3-3-8 0,3 4 8 15,-6 1 0-15,0-1 0 0,6-4 0 0,-6 8-9 0,-3-4 9 0,3 1 0 16,0-1 8-16,0-4-8 15,-3-2 0-15,0 3 0 0,-3-1 0 0,1 1 0 0,2-6 0 16,-6 3 0-16,-3 2 0 0,3-7 0 0,-3 2 0 16,3 0 0-16,-2-5 0 0,5 5 0 0,-3-7 0 15,-3 2 0-15,9-8 0 0,-6 0 0 0,6 0 0 0,-6-6 0 16,7-2 0-16,2 0 0 0,0-5 8 0,6 0-8 16,-3-5 8-16,6-1-8 0,0-2 0 0,6-6 8 15,-6 4-8-15,9-4 0 0,3 1 0 0,-4 4 0 16,1-1 0-16,3 1 0 0,3 4 0 0,0-3 0 15,-3 2 0-15,6 1 0 0,3-3 0 0,0 2 0 16,-1-2 0-16,1 8 0 0,0-6 0 0,0 1 0 16,0 4 0-16,0-4 0 15,-4 10-20-15,1-5-6 0,-3 5-1 0,3-5-843 0,-9 7-169 16</inkml:trace>
  <inkml:trace contextRef="#ctx0" brushRef="#br1" timeOffset="4541.84">1493 656 403 0,'0'0'17'0,"0"0"5"0,0 0-22 0,3-5 0 16,0 0 0-16,-3 5 0 0,0 0 268 0,0 0 50 16,0 0 10-16,0 0 1 0,0 0-166 0,0 0-34 15,6 0-6-15,-6 0-2 0,3 10-39 0,-3-2-8 16,0 0-2-16,0 5 0 0,-3 1-12 0,3-1-4 16,0 0 0-16,-6 5 0 0,0-4-12 0,6-4-2 15,-9 6-1-15,9-3 0 0,-6 1-13 0,3-4-4 16,-3 3 0-16,3-5 0 0,3 6-7 0,0-9-1 15,-3 0-1-15,3 3 0 0,0-8 1 0,0 0 0 16,0 0 0-16,0 0 0 0,0 0-5 0,0 0-1 16,0 0 0-16,0 0 0 0,6 0 8 0,0-8 2 15,3 3 0-15,-6-3 0 0,6-3-20 0,0 3 0 0,0-2 0 16,-6 2 0-16,6-5 0 0,0-1 13 0,0 1-2 0,3 0-1 16,-3 0-10-16,2 5-11 0,-2-3 3 15,0-2 0-15,3 5 8 0,-3-5 0 0,-3 8 0 0,3-3 0 16,0 8 11-16,0-6-3 0,0 1 0 15,0 2 0 1,-3 3-100-16,3 0-21 0,0 0-4 0</inkml:trace>
  <inkml:trace contextRef="#ctx0" brushRef="#br1" timeOffset="5140.42">1901 704 1450 0,'0'0'64'0,"0"0"14"16,0 0-62-16,0 0-16 0,0 0 0 0,0 0 0 0,0 0 56 0,0 0 8 15,9 0 1-15,-9 0 1 0,3 5-1 0,-3-5 0 16,9 3 0-16,-9-3 0 0,9 0-19 0,-6 0-4 16,6-3-1-16,0 3 32 0,-7-5-42 15,4 0-1-15,3 2 0 0,-3-8-9 0,0 9-1 16,-3-4-1-16,3-2 0 0,-3-2-11 0,6 2-8 15,-9 3 12-15,0-3-12 0,9-3 21 0,-9 3-2 16,0 3-1-16,0 2 0 0,0-2-2 0,0-3 0 16,-6-3 0-16,3 3 0 0,3 1 8 0,-9-4 0 15,6 3 1-15,-6 8 0 0,0-5-25 0,0 10 8 0,-2 0-8 16,2 3 0-16,-3-2 28 0,0 1 0 0,-6 1 0 16,6 3 0-16,-9-3 6 0,-6 5 2 0,7 0 0 15,-1 6 0-15,0-6-23 0,9 0-4 0,-6 1-1 16,6 4 0-16,6-5-8 0,-3 1 8 15,6-1-8-15,0 0 8 0,3 0-8 0,0 0 0 0,3 1 0 0,0-9 0 16,6 8 0-16,0-10 0 0,0 2 0 0,9 0 0 16,-6-2 0-16,9-3 0 0,-9-3 0 0,5 3 0 15,-2-5 0-15,0 0 0 0,0-3 0 0,3 0 0 16,0 3 0-16,-9-3 0 0,6-5 0 0,-3 2 0 0,2-2 0 16,-2-1-11-16,0 7 11 0,0-7-12 0,-3 1 12 0,0 3-10 15,-3 2 10-15,0 0-10 0,0 2 10 0,-3 1 0 16,3 2 8-16,-6 3-8 0,0 0 8 0,0 0-8 15,0 0 8-15,0 0-8 0,-9 8 0 0,-3-2 0 16,6 2 0-16,3 0 0 0,-6 2 0 0,3-2 11 16,0 5-1-16,0-2 0 0,3-3 2 0,3 0 1 15,-9 2 0-15,6 4 0 0,3-7-13 0,0-1 8 16,0 7-8-16,3-5 0 0,0-3 0 0,3 3 0 16,-3-8 0-16,6 5 0 0,0-2 0 0,0 2 8 15,0-5-8-15,-3 0 0 0,3 0-16 0,3-5-5 16,3 2-2-16,-3-2 0 15,-1-3-196-15,7 3-39 0</inkml:trace>
  <inkml:trace contextRef="#ctx0" brushRef="#br1" timeOffset="5679.65">2285 669 1440 0,'-6'3'128'0,"3"2"-103"0,-3 3-25 0,0 3 0 16,-3-3 76-16,-3 5 11 0,3 6 1 0,-3-6 1 15,-3 5 7-15,1 3 2 0,-4 6 0 0,6-6 0 16,-6 8-27-16,0-2-6 0,3 7-1 0,-3 3 0 16,6-3-20-16,-5-2-5 0,5 8-1 0,-6-8 0 15,6 7-38-15,3-7 0 0,-3 3-14 0,3-9 4 16,0 6 10-16,0-1 0 0,3-1 0 0,-3-1 0 16,3-3 0-16,4 1 0 0,-7-1 8 0,6 1-8 15,-6-9 0-15,3 3 8 0,3 0-8 0,0-5 0 16,-3-3 8-16,3 1-8 0,3-12 8 0,-6 4-8 15,6-6 40-15,0 0 4 0,0 0 1 0,0-8 0 0,-3-6-10 16,6-4-3-16,3 5 0 0,-3-11 0 0,3-3-16 16,0-2-3-16,3-2-1 0,0-1 0 0,2-8-12 15,4-5 8-15,6-2-8 0,0-4 0 0,0 4 0 0,9-4 0 16,-1-2 0-16,1 3 0 0,-3 8 0 0,3-3 0 16,-1 5-9-16,1 8 9 0,-3 1-12 15,-3-4 3-15,-3 11 1 0,5-2 0 0,-11 0 8 0,6 4 0 16,-3-1 0-16,0 9 0 15,-6-7 0-15,6 8 0 0,-3-6 0 0,2 6-8 0,1 0 8 0,-3 5 0 16,3-3 0-16,0 6-8 0,3 3 8 0,-12 2 0 16,3 2 0-16,-9 3 8 0,2 9-8 0,4-1 0 0,-9-2 0 15,3 2 0-15,0 0 0 0,-3 0 0 16,-3 0 0-16,0 9 0 0,-3 1 0 0,3-1 0 16,-5-9 0-16,2 5-8 0,0-4 8 0,-3 4 16 15,-3-5-4-15,-3 1-1 0,0-1-11 0,0-5 10 16,3 0-10-16,-3 2 10 0,6-2-10 0,-5-3 8 0,-1 3-8 0,3-2 8 15,3-6-8-15,-6 0 0 0,9 0 9 0,-9 0-9 16,6-6-57 0,3 1-16-16,6 2-3 0</inkml:trace>
  <inkml:trace contextRef="#ctx0" brushRef="#br1" timeOffset="6671.68">3074 352 748 0,'0'0'33'0,"0"0"7"0,0 0-32 0,0 0-8 0,0 0 0 0,0 0 0 16,0 0 243-16,0 0 46 0,0 0 10 0,0 0 1 15,0 0-181-15,3 0-37 0,6 0-7 0,2 0-2 16,1 0-35-16,3-8-7 0,6 3-2 0,-6-3 0 16,3 2-15-16,0-1-3 0,6-7-1 0,-7 1 0 15,1 2-2-15,3-4-8 0,0-4 12 0,-6 1-4 16,-6-4-8-16,3 4 12 0,5-1-12 0,1-2 12 15,-3 3-12-15,-6-4 0 0,-3 4 0 0,0 5 0 16,-3-6 0-16,-3 6 8 0,-3-6-8 0,-3 6 12 0,6 5-12 16,-6 3 8-16,6 5-8 0,0 0 8 0,0 0 8 15,-59 0 2-15,35 11 0 0,3 2 0 0,-12 8 14 16,3-2 4-16,1 12 0 0,-7 4 0 0,0-4-10 16,-2 4-2-16,5-3 0 0,3-1 0 0,0 1-8 15,9 2-1-15,-5-2-1 0,8 0 0 0,3 2 3 0,-3 6 1 16,6 5 0-16,-6-5 0 0,3-1-18 0,1-2 0 15,5 3 0-15,3-8-9 0,-3-6 9 16,3 1 8-16,3-9-8 0,3 3 11 0,3-7-11 16,3-1 0-16,3-5-10 0,-3 2 10 0,8-7 0 0,-5-3 12 15,3 0-1-15,0-3 0 0,6-2-11 0,-6-3 0 16,6-5-12-16,3 0 12 0,0 0 0 0,-1-1 0 16,-2-4 0-16,3 5 0 0,0-6 0 0,0-2 0 15,-6 8 12-15,2-6-4 0,1 6-8 0,-9 0 0 16,6-1 0-16,-9 9 0 0,0 5 0 0,-6 0 0 15,0 0 0-15,0 0 0 0,0 5 0 0,-3 3 0 0,0 3 0 16,-3 2 0-16,3 0 0 0,-6 3 8 0,0 3-8 0,6-6 8 16,-3 0 7-16,3 6 1 0,-3-11 0 0,6 5 0 15,3-2-16-15,-3 2 0 0,3-11-9 0,6 9 9 16,-9-8 0-16,9 2 0 0,3 0 0 0,-3-5 10 16,0 0-10-16,3 0 0 0,9-5 0 0,-9 0 0 15,6 2-20-15,-4-8-8 16,1 3-3-16,6 1 0 0,-6-7-151 0,3 4-30 15,0-4-7-15,3 1-1 0,-10 0 15 16,7 0 2-16,-3-6 1 0,0 6 0 0,-3 5 119 0,-3 3 24 16,0-3 5-16,3 3 1 0,-9-3 81 0,-3 8 17 0,0 0 3 0,0 0 1 0,0 0 99 15,0 0 19-15,0 0 4 0,-3 8 1 0,-3 5-29 16,-3-8-6-16,3 8-1 0,-3 1 0 0,3-1-41 16,0 0-9-16,-3 0-2 0,3 0 0 0,-3 1-38 0,6-4-8 15,0 4-2-15,-3-7 0 0,3 7-22 0,0-9-5 16,3 3-1-16,3-3 0 0,0 3-8 0,3-8 0 15,-6 0 0-15,6 0-11 16,9 0-92-16,-6-8-18 0,0 3-4 0</inkml:trace>
  <inkml:trace contextRef="#ctx0" brushRef="#br1" timeOffset="6821.68">3592 378 288 0,'0'0'25'0,"-6"6"-25"0,-3-6 0 0,3 5 0 0,0-5 368 0,6 0 69 0,0 0 14 0,0 0 2 16,-3 8-363-16,3-3-73 0,-9 3-17 0,9-8 0 16,0 0-76-16,9 5-18 0,0 9-3 15,0-1-1-15</inkml:trace>
  <inkml:trace contextRef="#ctx0" brushRef="#br1" timeOffset="7294.67">3865 521 518 0,'0'0'46'0,"0"0"-37"15,0 0-9-15,0 0 0 0,0 0 229 0,3 0 44 16,-3 0 9-16,6-8 2 0,-6 3-163 0,0 5-32 16,0-8-6-16,0 3-2 0,0-1-21 0,0 6-5 15,0-2-1-15,-6-3 0 0,3 5-6 0,-3-6 0 16,-2 6-1-16,2 0 0 0,-3 0-1 0,-3 0 0 15,3 6 0-15,-3-6 0 0,-3 5 4 0,3 3 1 16,0-3 0-16,-6 3 0 0,3-3-7 0,7 3 0 16,-1 0-1-16,-6 3 0 0,3-3-19 0,0 2-3 15,3-2-1-15,0 0 0 0,3 3-12 0,0-3-8 16,3 5 8-16,3 0-8 0,0-8 0 0,0 9 0 16,9-6 0-16,-3 2 0 0,9-2 0 0,-6 0 0 15,3 3 0-15,0-3 0 0,6-3 0 0,-7 3 0 16,4-8 0-16,0 5 0 0,-3 3 0 0,0-3 0 0,0-5 0 15,-3 8 0-15,0-2-8 0,-3-6 8 0,3 7-8 0,-3-1 8 16,0 2-9-16,-6-3 9 0,0-5-10 0,-6 5 10 16,3 3 0-16,0-2 0 0,-3 1 0 0,3-1 0 15,-6 2 0-15,-3-3 0 0,3 3 0 0,-6-8 0 16,3 5 0-16,-3-2 0 0,0 2 0 0,1-5 0 16,5 5 0-16,-9-5 0 0,0 0 9 0,3 0-9 15,-3 0 12-15,3 0-4 0,6 0-8 0,-6 0 12 16,4 0-12-16,2-5 9 0,3 5-9 0,0 0 8 0,6 0-8 15,0 0 0-15,0 0 0 0,0 0-11 16,6-8-89-16,6 3-17 0,-3-3-4 0</inkml:trace>
  <inkml:trace contextRef="#ctx0" brushRef="#br1" timeOffset="7689.21">4127 656 1674 0,'0'0'36'0,"0"0"8"0,6-5 2 0,-3 5 2 0,9-5-39 15,-9 5-9-15,3-8 0 0,6 2 0 0,-9-2 73 0,3 3 13 16,3-3 2-16,-3 3 1 0,0-3-26 0,0-3-6 0,3-2-1 0,-3 5 0 16,0-5-22-16,0 0-5 0,0 0-1 0,-1-1 0 15,1 1 3-15,0 2 0 0,-6 4 0 0,-3-1 0 16,3-3 2-16,-3 3 1 0,-3 3 0 0,1 2 0 15,-4-2-13-15,0 0-2 0,-3-1-1 0,-3 6 0 16,0 0 22-16,0 6 5 0,-6-6 1 0,-3 5 0 16,4 3 5-16,-7 2 1 0,3 4 0 0,3-1 0 15,6 0-32-15,0 8-7 0,1 3-1 0,-1-8 0 16,0 2 5-16,3 4 1 0,3 1 0 16,-3 4 0-16,3-6-18 0,0 3 0 0,6-3 8 0,3-2-8 15,3 2 14-15,0-11-1 0,9 4 0 0,-3-1 0 16,3 0 4-16,3-5 1 0,0-3 0 0,5-2 0 15,1 2-18-15,3-5 0 0,0 0 0 0,3 0 0 16,-3-5-28-16,2 2-4 0,-2-7 0 0,-3 2 0 16,0-6-72-16,3 1-14 0,2 0-3 0</inkml:trace>
  <inkml:trace contextRef="#ctx0" brushRef="#br1" timeOffset="7942.05">4666 299 2059 0,'0'0'45'0,"0"0"10"0,0 0 1 0,0 0 2 0,0 0-46 16,0 0-12-16,9 0 0 0,-6-5 0 0,-3 5 80 0,9-3 15 16,3-2 2-16,0-1 1 0,3 4-56 0,-6-9-11 0,5 9-3 0,-2-9 0 15,3 3-16-15,-6-5-3 16,9 2-1-16,-3-2 0 0,-3-3-8 0,6 6 0 15,-3-6 0-15,-1-3 0 0,-5 6 8 0,3-6-8 0,-3 1 8 0,0 2-8 16,-3-2 0-16,0-1 0 0,0-2 0 0,0 2 0 16,-6 14 8-16,0 5-8 0,0 0 0 0,0 0 8 15,0 0-8-15,0 0 12 0,0 0-12 0</inkml:trace>
  <inkml:trace contextRef="#ctx0" brushRef="#br1" timeOffset="8436.58">4746 0 3061 0,'-14'13'34'0,"-10"19"7"0,-6 8 2 0,-3-3 0 0,1 2 0 16,-1 1-15-16,6-8-4 0,-9 2 0 0,12-2 0 15,4 0 11-15,-1 2 1 0,3-2 1 0,6 0 0 16,0 2-37-16,3-2-13 0,3-6 0 0,3 1 0 16,0-3 13-16,3-3 0 0,3-3 0 0,6 3 0 0,-3-7 0 0,3-1 0 15,0-3 0-15,9-2 0 16,-9-2-18-16,12-6-1 0,-6 0 0 0,5-6 0 0,1 1 6 16,-3-3 1-16,3 3 0 0,-3-8 0 0,0 5-4 15,2-3-1-15,-8 3 0 0,3-5 0 0,-6 8-5 0,6 2-1 16,-9-2 0-16,0-3 0 0,3 8 23 0,-9 0 0 15,0 0 0-15,0 0 0 0,0 0 0 0,0 8 10 16,0 5-1-16,0-5 0 0,0 2 16 0,0 4 3 16,0-1 1-16,0 0 0 0,0 0-13 0,3-7-2 15,0 7-1-15,3-5 0 0,0-3-13 0,0 3 9 16,3-3-9-16,0-2 8 0,2 2-8 0,1-5 0 0,3-5 0 0,-3 2 8 16,3 3-8-16,3-10 8 0,-3 2-8 15,0 0 8-15,0-5-8 0,-1 2-9 0,-2-2 9 0,0 0-13 16,0-1 13-16,0 1 0 0,-6 0 0 0,9-8 0 15,-9 2 0-15,3 6 0 0,0-6-8 0,-3 6 8 16,-3-5 0-16,0 2 0 0,0 5 0 0,-6 3 0 16,0-5 0-16,0 13 0 0,-9-5 0 0,3 5 0 15,-6 5 0-15,3 3 0 0,-3 3 0 16,6 2 0-16,0 3 20 0,-6 2-2 0,9 1-1 0,-8 2 0 16,5-3 3-16,3 1 0 0,-6 2 0 15,6 3 0-15,3-3-10 0,-3-2-2 0,6 2 0 0,6-8 0 16,-6 0-8-16,6 0 0 0,9-2 0 0,-6-3 8 15,6-3-8-15,-1 3 0 0,1-8 0 0,6 6 8 16,-3-6-8-16,6-6-12 0,0 6 2 0,-4 0 1 16,1-8-183-16,0 3-36 0</inkml:trace>
  <inkml:trace contextRef="#ctx0" brushRef="#br1" timeOffset="9024.28">5991 344 1605 0,'0'0'71'0,"0"0"15"0,0 0-69 0,0 0-17 15,-3 5 0-15,-3 3 0 0,0 0 96 0,-3 5 16 16,-3-2 4-16,3 2 0 0,-3 0-41 0,3 9-8 16,-6-4-2-16,6 3 0 0,-3 3-45 0,4-3-10 15,-4 6-2-15,3-9 0 0,3 9-8 0,0-9 8 16,0 3-8-16,0 3 8 0,0-3-8 0,0-2 0 15,3-6 0-15</inkml:trace>
  <inkml:trace contextRef="#ctx0" brushRef="#br1" timeOffset="9503.79">5669 402 1612 0,'0'0'72'0,"0"0"14"16,-6 0-69-16,0-5-17 0,6 5 0 0,-3-5 0 0,0 2 56 0,0-2 7 15,0-1 1-15,3-2 1 0,3 3-6 0,0-8-2 16,0 5 0-16,6-3 0 0,0 3 0 0,3-5 0 16,0 0 0-16,6 0 0 0,6-6-21 0,-3 6-5 15,5-8-1-15,1-6 0 0,6 9 13 0,3-3 2 16,-7-3 1-16,7 5 0 15,0 3-29-15,2-2-5 0,-5 5 6 0,0 0-18 0,0-1 0 16,-1 9 0-16,1-3 0 0,-3 8 0 0,-3 8 0 16,0-3 10-16,-7 9-10 0,-2-1 0 0,-3 8 0 15,-3 5 0-15,-3 6 0 0,-9 0 0 16,-3-6 0-16,-3 6 9 0,-6 2-1 0,0-10-8 0,0 5 8 16,0 3-8-16,0-8 8 0,-5 16-8 0,-1-1 0 15,0-4 0-15,-3 2 0 0,0-3 0 0,-3 3 12 16,4-2 0-16,-10 2-1 0,6 2-11 0,-3-12 0 15,0 5 9-15,-2-11-9 0,-1 5 20 0,0-7-1 16,0-1 0-16,4-2 0 0,-7 3-11 0,3-11-8 0,0 2 12 16,1-2-12-16,5-3 0 0,0 3 0 0,3-8 0 0,0-5 0 15,3 2 0-15,1-2 0 0,-1-3 12 0,3-5-12 16,0 2 8-16,6-5-8 0,-6 3 0 0,9-5 0 16,6-6 0-16,0 3-12 0,3 0 1 0,6-3 1 15,0-3-132 1,6 1-26-16,0-1-6 0</inkml:trace>
  <inkml:trace contextRef="#ctx0" brushRef="#br1" timeOffset="10708.68">6387 696 1562 0,'0'0'34'0,"0"0"7"0,3 3 2 0,-3-3 1 0,0 0-35 16,0 0-9-16,0 0 0 0,0 0 0 0,0 0 38 0,0 0 6 16,11 0 0-16,-11 0 1 0,6 0-12 0,6-3-2 15,-6-2-1-15,3-1 0 0,-3-2-16 0,0 0-3 16,6 3-1-16,-12-8 0 0,6 5-10 0,-3-3 10 15,3-2-10-15,-6 5 10 0,3-5-10 0,-3-6 12 0,0 6-12 0,0-5 12 16,0 4 0-16,-3 1 1 0,-3 0 0 0,3 0 0 16,-3 5 1-16,-9 3 0 0,3 5 0 0,-6 0 0 15,-5 5 42-15,-4 3 9 16,0 5 2-16,9 0 0 0,0 6-34 0,0-1-6 0,1-4-2 16,-1 7 0-16,3-8 12 0,0 5 3 15,3 4 0-15,-3 1 0 0,0-1-25 0,6-4-5 0,6-5-1 0,0 8 0 16,0-7-9-16,6-4 0 0,6 4 0 0,3-7 0 15,-3 1 0-15,6 3 0 0,0-11 0 0,0 0 0 16,6 0 0-16,2 0 0 0,-2-5 0 0,3-3 0 16,-3 2 0-16,0-1 0 0,3 1 0 0,-7-2 0 15,1-2 0-15,-3 2 0 0,3-5 0 0,-9-1 8 16,0 1-8-16,0 3 0 0,-3-4 0 0,0 6 0 16,-3 0 0-16,0 3 0 0,-3 5 0 0,0 0 0 15,-3-8 0-15,3 8 8 0,-6 3-8 0,0-3 0 16,0 0 0-16,0 0 0 0,0 5 0 0,0 8 0 15,0-7 0-15,6 2 0 0,-9 0 0 0,6 2 0 0,3 3 0 0,-3-5 0 16,3 3 8-16,3-3-8 0,-3 0 0 0,6-3 0 16,-6-5 0-16,6 8 0 0,3-3 0 0,0 1 0 15,3-4 0-15,0-2 0 0,-3-2 0 0,6 2 0 16,-1 0 0-16,1-6 8 0,0-2-8 0,3 3 0 16,0 0 0-16,3-3 0 0,-6 2 0 0,2 4-11 15,-2-3 11-15,-3-1-8 0,3 6 8 0,-3 0 0 16,0 0-9-16,-3 0 9 0,0 6 0 0,-3-6 0 15,-6 0 0-15,3 7 0 0,0-1 0 0,0 2 0 16,-3-3 0-16,0 0 0 0,-3 3 0 0,3-2 0 0,-3 1 0 16,0-1 0-16,-3 2 0 0,6-8 0 15,0 0 11-15,0 0-11 0,0 0 9 0,0 0-9 0,0 0 8 16,0 0-8-16,0 0 10 0,0 0-10 0,0 0 12 0,0 0-12 16,0 0 12-16,6-8-12 0,0 2 12 15,0-1-12-15,3 1 8 0,0-2-8 0,-1 3 0 16,1-8 0-16,3 7 0 0,-3-7 0 0,3 0 0 15,-3 0 0-15,3 0 0 0,0-1 0 16,-3 1 0-16,0 5 0 0,-3-2 0 0,0 2 0 0,0 2 0 16,-6 6 0-16,6-8 0 0,-6 8 0 0,0 0 0 0,0 0 0 15,0 0 0-15,0 0 0 0,0 0 0 0,0 0 0 16,0 0 0-16,0 3 0 0,0-3 0 0,-3 5 0 16,0 6 0-16,3-8 0 0,0-3 0 0,0 5 0 15,0-5 0-15,0 0 0 0,3 8 0 0,-3-8 0 16,0 0 0-16,6 0 0 0,-1 5-9 0,4-5 9 0,-6-5 0 15,6-3 0-15,0 8 0 0,0-5 11 0,0-3-11 16,-3 2 0-16,3-2 9 0,-3 3-9 0,0 0 0 0,0 2 0 16,-3-2 0-16,3 5 0 0,0-5 0 0,0 5 0 15,-6 0 0-15,0 0 0 0,3-3 0 0,-3 3 0 16,0 0 0-16,0 0 0 0,0 0 0 0,0 0 0 16,6 3 0-16,-6-3 0 0,0 0 0 0,0 0 0 15,6 5 0-15,-3 0 0 0,-1-5 0 0,4 0 0 16,-3 8 0-16,0-3 0 0,3 3 0 0,0-2 9 15,0-1-1-15,-3 3-8 0,3 0 0 0,-3-3 0 16,3 0 0-16,0 3-9 0,0 0 9 0,-3 3 14 16,0-3-3-16,3-3-1 0,-3 8-10 0,-3-5-14 15,3 3 3-15,0-3 1 0,0 5 18 0,0-8 3 16,-3 9 1-16,0-7 0 0,-3 1 5 0,3 3 2 0,0-3 0 0,0-3 0 16,-3 3-19-16,0-3 0 0,0 3 0 15,0-2 0-15,0 2 0 0,-3-3-16 0,-3-5 4 0,3 5 0 16,6-5 26-16,-9 0 6 0,-3 0 0 0,0 0 1 15,0 0-1-15,4 0 0 0,-4 0 0 0,0-5 0 16,0 5-10-16,0-5-2 0,0 2-8 0,3-2 12 16,0-1-12-16,0 1 0 0,0 2 0 0,0-2 0 15,0-3-76 1,6 8-20-16,-2-5-5 0</inkml:trace>
  <inkml:trace contextRef="#ctx0" brushRef="#br1" timeOffset="11188.17">7571 0 1785 0,'0'0'159'0,"0"0"-127"0,0 0-32 0,0 0 0 0,0 0 37 0,0 0 2 0,-21 5 0 0,15 3 0 15,1 3 41-15,-4 5 9 0,0 2 2 0,0 9 0 16,0-4-22-16,0 7-4 0,-3 1-1 0,3-4 0 16,0 5-28-16,0-6-5 0,0 6-2 0,-3-6 0 15,0 1 6-15,1 4 1 0,-4 1 0 0,3-3 0 16,-3 8-36-16,3-5 0 0,-3 2 0 0,0-2 0 0,3 0 13 0,3-3-4 15,0-5-1-15,-2 8 0 0,5-3-8 0,0-5-12 16,3-3 2-16,0-11 1 16,6 4-95-16,0-7-18 0,-3 1-4 0</inkml:trace>
  <inkml:trace contextRef="#ctx0" brushRef="#br1" timeOffset="11378.37">7166 598 2026 0,'0'0'44'0,"0"0"10"0,0 0 2 0,0-5 1 0,-3-3-45 16,-2 2-12-16,5-1 0 0,-3 1 0 0,0 6 68 0,3-5 11 16,0 2 2-16,0 3 1 0,3-5-22 0,2 0-5 0,4 2-1 15,3-2 0-15,-3-1-42 0,6 6-12 16,3 0 0-16,0-5 8 0,3 5-8 0,0-2 0 16,-4 2 0-16,4 0 8 0,0 0-8 0,0 0 0 15,-3 0-8-15,0 0 8 16,2 0-200-16,-2 0-36 0,9 0-6 0,-6 0-2 0</inkml:trace>
  <inkml:trace contextRef="#ctx0" brushRef="#br1" timeOffset="11772.47">7607 619 864 0,'0'0'76'0,"0"0"-60"0,0 0-16 0,-3 8 0 16,6 3 188-16,-3 2 34 0,-3-5 7 0,3-8 2 16,0 0-111-16,0 0-23 0,0 0-4 0,3 5-1 15,3 0-48-15,-6-5-9 0,0 0-3 0,0 0 0 0,6 0 0 0,3 0 0 16,0 0 0-16,3 0 0 0,0-5-16 0,-1-3-3 15,-2-2-1-15,3 2 0 0,-3 2-4 0,3-2-8 16,-3-5 11-16,-3 0-11 16,0 2 8-16,0 3-8 0,-3-5 0 0,-3 0 0 0,3 0 0 0,-6 2 0 15,3-2 0-15,-6 0 0 16,0 5 8-16,-3 0-8 0,0 3 0 0,-3-1 0 0,-3 4 12 0,-3 4-12 16,1 4 12-16,-4-1-12 0,3 8 36 0,0-5 0 15,3 11 0-15,-3 2 0 0,3-3 0 0,-2 3 0 16,-1 3 0-16,6-3 0 0,-3 3-16 0,0 3-4 15,3-1 0-15,3-5 0 0,3 6-3 0,3-9-1 16,3 1 0-16,0-6 0 0,9 0-12 0,-3 0 0 16,3-5-9-16,0 3 9 0,6-8 0 0,0-3 0 0,3 5 0 15,0-10 10-15,2 2-2 0,1-2 0 16,6-9 0-16,0 4 0 16,3 2-30-16,-4-11-6 0,1 4-2 0,0 1 0 15,-3-4-37-15,0-6-7 0,-4 3-2 0,1 0 0 16,0-3-16-16,-6 8-3 0,0-8-1 0,3-2 0 15,-3-6-68-15,2-2-15 0,22-43-2 0,-12 24-1 0</inkml:trace>
  <inkml:trace contextRef="#ctx0" brushRef="#br1" timeOffset="12249.68">8235 50 1605 0,'21'-18'35'0,"-15"10"7"0,-3 3 2 0,0-1 2 0,0 4-37 0,-3 2-9 0,0 0 0 0,0 0 0 16,0 0 115-16,0 0 21 0,0 0 4 0,0 0 0 16,-6 2-28-16,0 9-7 0,3-3-1 0,-6 5 0 15,0 0-32-15,-3 6-6 0,-3 7-2 0,3 1 0 16,-3-1-32-16,-2 1-6 0,-4 4-2 0,0 1 0 0,-3-5 12 0,6-1 3 15,-3 6 0-15,1-1 0 0,-4 4-39 0,9-3 0 16,-3 2-14-16,6 3 4 0,0-3 10 0,0 4 0 16,3-4 0-16,3-2 0 0,0-6 11 0,3 6-3 15,0-3 0-15,3-5 0 0,6-6-8 16,0-4-14-16,0-1 3 0,6-5 1 16,0-3-18-16,0-5-4 0,3 0-1 0,3-5 0 15,0-3-32-15,3-5-7 0,-4-1 0 0,4 1-1 16,3-5-12-16,3-6-3 0,0 3 0 0,-7-1 0 15,1-4 50-15,0-6 10 0,3 0 1 0,-3 1 1 0,3-1 11 0,-4-2 3 16,4 2 0-16,6-16 0 16,0 3-26-16,0 0-5 0,-7-2-1 0,1 2 0 0,0 5 21 0,-3 3 4 15,-3 5 1-15,-3 6 0 0,-4 5 59 0,-2 7 12 16,0 1 3-16,-6 8 0 0,3-3 51 0,-6 8 10 16,0 0 3-16,-9 8 0 0,0 5-45 0,-3 0-9 0,1 11-2 0,-1-3 0 15,-3 6-25-15,0 4-6 0,-3-4-1 0,0 5 0 16,3-1-2-16,-3-2-1 0,1-5 0 0,2 5 0 15,-3 3-8-15,3 0-1 0,0 0-1 0,6-6 0 16,-3 6-9-16,0 2-2 0,3 3 0 0,0-10 0 16,1 2-8-16,2 0 0 0,3-3 0 0,0 1 0 15,0-1 0-15,3-5 0 0,0-2 8 0,6-6-8 16,0 0 0-16,2-5 0 0,1 3 0 0,3-3 0 16,3-8-10-16,0-5-1 0,0 2 0 0,3-2 0 15,3-1-101-15,-1-2-21 16,-2 1-4-16</inkml:trace>
  <inkml:trace contextRef="#ctx0" brushRef="#br1" timeOffset="13088.17">8554 606 961 0,'0'0'42'0,"5"0"10"0,-2-5-42 0,0 2-10 15,0-8 0-15,0 3 0 0,3 3 111 0,-3 3 20 0,0-4 4 0,0 1 1 16,0 5-28-16,-3 0-6 0,3 0-1 0,-3 0 0 15,0 0-17-15,3 11-3 0,-3-4-1 0,0 7 0 0,-3-1-16 0,-3 5-4 16,-3-4-1-16,3 7 0 0,-3-8-23 0,1 6-5 16,-4-1-1-16,3-5 0 0,0 1 0 0,3 4 0 15,0-5 0-15,3 1 0 0,0-7-18 0,0 7-3 16,3-9-1-16,0-5 0 0,3 8-8 0,6-3 8 16,3-5-8-16,3 0 8 0,-1 0-8 0,7-5 0 15,0 0 0-15,3-3 0 0,-3 0-12 0,-3-5 12 16,3-1-10-16,-4 4 10 15,1-4-36-15,0 1-2 0,-6 0 0 0,0-5 0 0,3 4 11 0,-3 1 3 16,-3 0 0-16,-3 5 0 0,0 3 16 0,-3 5 8 16,-1-8-8-16,-2 8 8 0,0 0 0 0,0 0 0 15,0 0 12-15,0 0-4 0,-8 8 26 0,2 5 6 16,0-3 0-16,3-2 1 0,-3 6-9 0,3-1-1 16,0 0-1-16,3 0 0 0,-3 0-10 0,3 1-3 15,0-9 0-15,3 8 0 0,3-7-17 0,0 1 8 0,-3 1-8 0,6-2 0 16,2-1 20-16,-2-5-4 0,3 0 0 0,3-5 0 15,3-3-16-15,0 2 0 0,3-1 0 0,0-7 0 16,-1 4 0-16,1-4 0 0,-3 1 0 0,3 0 0 31,-3 0-29-31,0 0-10 0,0-1-1 0,-4 1-1 0,-2 5 10 16,3-2 3-16,-3-4 0 0,-3 1 0 0,-3 5 12 0,0-2 2 0,0 2 1 16,0 0 0-16,0 2 13 0,-6 6 0 0,0 0 0 0,0 6 0 15,0 2 8-15,0 0 5 0,-3 2 1 16,-3 3 0-16,3-5 11 0,0 6 3 0,-3 4 0 0,0 1 0 15,0-6-8-15,3 3-2 0,0-3 0 0,3 3 0 16,0-8-18-16,3 5 0 0,3-8 8 0,-3 3-8 16,6-2 0-16,0-4 0 0,0-2-11 0,0 0 11 15,3 0-136-15,-3-2-20 16,0 2-4-16</inkml:trace>
  <inkml:trace contextRef="#ctx0" brushRef="#br1" timeOffset="13826.76">9435 722 979 0,'0'0'43'0,"0"0"9"0,0 0-41 0,6 0-11 16,-1 8 0-16,1-8 0 0,0 6 230 0,0-6 44 16,3 5 9-16,-3-5 1 0,-6 0-164 0,9 0-32 0,3 2-8 0,0-4 0 15,-3 2-17-15,0-5-3 0,0-1-1 0,0 6 0 16,0-5-23-16,0 2-5 0,-3-2-1 0,-1-3 0 15,4 3-7-15,-3 0-2 16,0-3 0-16,0 0 0 0,-3 2-1 0,3-2 0 0,-3-2 0 0,0 2 0 16,-3-5 0-16,0 2 0 15,0-2 0-15,0 5 0 0,0-5-4 0,-3-1 0 0,3 1-1 0,-3 5 0 16,-3-2 0-16,-3 2 0 0,0 2 0 0,-3 6 0 16,1 0 1-16,-4 11 1 0,0-3 0 0,0 5 0 15,-3 0-17-15,3 1 0 0,0-1 8 0,-3 5-8 16,4-4 0-16,-4 7 8 0,0 3-8 0,6-3 0 15,0-3 0-15,0-4 0 0,9 4 0 0,0-5 0 0,0 1 0 16,6-1 0-16,3-5 0 0,3 0 0 0,0-3 0 16,6 0 0-16,-3 3 0 0,3-8 0 0,0 0-18 0,2 0 2 15,-2-8 1-15,3 3 0 16,3 0-49-16,-3-3-9 0,0 0-3 0,-3-3 0 16,-4 3 24-16,4 0 5 15,-3-2 1-15,-3 2 0 0,3-5 23 0,-6 7 5 0,0-2 1 0,0 3 0 0,-3-3 17 0,-3 8 0 16,0 0 0-16,0 0 0 0,0 0 26 0,-3 3 9 15,-6 7 1-15,3-2 1 0,-6 5 4 16,3 6 1-16,-6 0 0 0,0 2 0 0,1 0-9 0,-4 3-1 16,0 7-1-16,0-4 0 0,3 7-2 0,3-2 0 15,0 2 0-15,0 3 0 0,0 3-29 0,1 0 0 16,-1 0 0-16,0-1 0 0,0-2 0 0,0 3-12 16,0 0 12-16,-6 5-13 0,0-6 13 0,0 6 0 15,7-5 0-15,-1-6 0 0,-3 3 0 0,3-5 0 16,0 3 0-16,-3-4 0 0,3-4 0 0,0-6 0 0,-3 8 0 0,1-3 0 15,-1 9 0-15,0-11 0 0,-3 2 0 0,3-5 0 16,-6-13 0-16,3-2 10 16,0 7-10-16,4 0 12 0,-4 6 16 0,0-6 3 0,3 0 1 0,-3-8 0 15,3-2-14-15,-3-6-2 0,3-2-1 0,7-3 0 16,-4-10 13-16,6-1 2 0,6-7 1 0,3-1 0 16,0 6-50-16,3-3-9 15,5 3-3-15,1-6 0 0,0 1 31 0,3 8 0 0,0-9 0 0,0 9 0 16,0-9 0-16,3 3 0 0,0 3 0 0,-4 0 0 15,4 2 19-15,3-2 9 0,-3-3 3 0,6-2 0 16,-3 0-31-16,-3 4 0 0,2-1-8 0,1 4 8 16,0 3-39-16,-3-2-1 0,0 4 0 15,0-4 0-15,-4 5-170 0,4-1-34 0</inkml:trace>
  <inkml:trace contextRef="#ctx0" brushRef="#br1" timeOffset="15132.11">10256 699 1184 0,'0'0'52'0,"0"0"12"0,0 0-52 0,0 0-12 16,0 0 0-16,0 0 0 0,-3 5 93 0,3-5 16 0,-6 0 3 0,6 0 1 16,-3 5-18-16,3-5-4 0,0 0-1 0,0 0 0 15,0 0-19-15,0 0-4 0,-3-5-1 0,6-3 0 16,0 3-30-16,6-3-5 0,-3-3-2 0,0 3 0 0,3-5-13 0,0 5-2 16,3-3-1-16,-3 3 0 15,0-2-1-15,3-6-1 0,-1 3 0 0,4-6 0 16,0 6 0-16,0 0 0 0,0 0 0 0,6 2 0 0,-3 3-3 0,-3 0-8 15,-4 8 12-15,1-5-4 0,-3 5-8 0,-3 5 0 16,0-5 0-16,-3 8 0 0,-3 5 0 0,0 0 8 16,-3 1-8-16,-3 4 0 0,-3 1 12 0,-3 2-2 15,1-3-1-15,-1 4 0 0,0-4-1 0,-3 1 0 16,3-3 0-16,0 2 0 0,0-5 5 0,0 0 1 16,3-2 0-16,3-3 0 0,0-3-5 0,6-5-1 0,-6 8 0 15,6-8 0-15,0 0-8 0,0 0 0 16,6 0 0-16,3 0 0 0,0-5 0 0,6 2 0 15,6-7 0-15,0 2 0 0,0-5 0 0,-7 2 0 16,4-2 8-16,3 0-8 0,-3-1 0 0,0 6 0 16,0-5 0-16,-3 0 0 0,3-6 0 0,-7 6 0 15,1 0 0-15,0 5 0 0,3-5 0 0,-6 2 0 0,-3 9 0 0,3-4 8 16,-3 1-8-16,-6 5 0 0,3 5 0 0,0 1 0 16,0 1 0-16,-3 1 0 0,0-2 0 0,0 7 0 15,-3-5 0-15,3 2 0 0,-3 4 0 0,0-1 0 16,-3 0 0-16,3 0 12 0,3 1-4 0,-6-1 0 15,3-5-8-15,-3 2 12 0,3-2-12 0,0 3 12 16,0-3-12-16,0 0 0 0,3-3 0 0,-3 3 0 16,3-8 0-16,0 0 8 0,0 0-8 0,0 0 0 15,0 0 0-15,0 0 0 0,9-3 8 0,0 3-8 0,3-5 0 16,0-3 0-16,3-3 0 0,0 4 0 16,2-7-18-16,1 1-2 0,-3-5-1 0,3 4 0 15,0 1 0-15,0 5 0 0,0-2 0 0,0-4 0 16,-4 1-6-16,1 5-1 0,0 3 0 15,-3 5 0-15,0-5 20 0,-6 2 8 0,-6 3-8 0,9 0 8 0,-9 0 0 16,0 0 0-16,3 3 0 0,-6 7 0 0,0 3 12 0,-3 1 0 16,-3-1 1-16,0 0 0 0,3 0 7 0,-6 6 0 15,0-6 1-15,6 0 0 0,-3-5-4 0,3 5-1 16,1 1 0-16,2-9 0 0,0 3-16 0,0-3 10 16,3 3-10-16,0-3 8 0,0-5-8 0,0 0 0 15,0 0 0-15,11 6 0 16,1-6-43-16,3 0-10 0,-3-6-3 0</inkml:trace>
  <inkml:trace contextRef="#ctx0" brushRef="#br1" timeOffset="15314.1">11170 624 691 0,'-6'0'61'0,"0"0"-49"0,-3 14-12 0,0-6 0 15,0 5 336-15,0-3 64 0,0 4 12 0,0-1 4 16,1 0-282-16,2 0-56 0,0 1-11 0,0-1-3 15,3 0-39-15,0-5-8 0,0 3-1 0,3 2-1 16,0-5-15-16,3-3 8 0,-3-5-8 0,3 8 0 16,-3-8-53-16,6 0-17 0,-6 0-3 0</inkml:trace>
  <inkml:trace contextRef="#ctx0" brushRef="#br1" timeOffset="15471.3">11289 389 1670 0,'-15'3'74'0,"15"-3"15"15,0 0-71-15,-6 5-18 0,6-5 0 0,-3 0 0 0,3 0 82 0,0 0 13 16,0 0 2-16</inkml:trace>
  <inkml:trace contextRef="#ctx0" brushRef="#br1" timeOffset="15744.69">11676 161 2156 0,'-12'8'96'0,"9"-8"19"0,-3 6-92 15,0 2-23-15,0 2 0 0,0 3 0 0,-6 1 54 0,3-1 6 0,0 0 2 0,-2 6 0 16,2-4 6-16,-3 4 2 0,0 2 0 0,3 3 0 15,-3-3-30-15,0 3-5 0,-3 2-2 0,3 1 0 16,-3 7-20-16,1-2-4 0,-4 5-1 0,3-3 0 16,-3-2-8-16,6 3 0 0,0-4 0 0,0 9 8 15,6-14-8-15,3-2 0 0,3 3 0 0,0-11 0 16,9-3-49-16,-3-3-3 16,6-2 0-16,0-2 0 0,3-12-31 0,-3 6-6 15,6-8-2-15,-3 3 0 0,-1-8-157 16,1 0-32-16</inkml:trace>
  <inkml:trace contextRef="#ctx0" brushRef="#br1" timeOffset="16166.55">12000 156 1659 0,'6'-21'73'0,"-3"16"16"0,-3-1-71 0,0 4-18 16,0 2 0-16,0 0 0 0,0 0 131 0,0 0 22 16,-3 2 5-16,-3 9 1 0,3 2-55 0,-6 6-12 15,4-3-1-15,-7 7-1 0,0-1-29 0,0 4-5 0,-6 0-2 0,0-2 0 16,-6-3-15-16,3 6-3 0,-2 5-1 0,2-6 0 15,3 11-6-15,0-2-1 16,3 4 0-16,0 1 0 0,-3-3-28 0,7 3 0 0,-1-1 0 0,-3 6 0 16,3-5 0-16,3-8-12 0,3-6 3 0,3 1 0 31,0-9-22-31,0 3-4 0,0-7-1 0,3-1 0 16,0-5-44-16,0-3-8 0,0 0-3 0,0-5 0 15,0 0-3-15,-6-5-1 0,0-3 0 0,0 3 0 0,-3-3 60 0,3-3 12 16,-3 3 3-16,-3-5 0 0,1 0 20 0,-1 0 0 0,0-6 12 15,0 1-4-15,0 2 24 0,3-8 5 0,-3 3 1 0,3 2 0 16,3-2 14-16,-3 3 2 0,3-1 1 0,-3 6 0 16,3 0 14-16,1-1 3 0,-1 1 1 0,3 5 0 15,0 3-17-15,0 0-4 0,6 2-1 0,-3 3 0 16,0 0-29-16,0 0-6 0,6-5 0 0,2 5-1 16,1-6-15-16,0 4 0 0,3 2 0 0,0-6 0 0,3 6 0 15,0-5 0-15,-3 3 0 0,6-9 0 0,-3 11 0 16,2-8 0-16,4 8 0 0,-3-5 9 0,0 5-9 0,3-3 0 15,0 3 0-15,-3-5 8 16,-1 5-116-16,4 0-24 0,-3 0-5 16</inkml:trace>
  <inkml:trace contextRef="#ctx0" brushRef="#br1" timeOffset="16576.14">12000 638 2253 0,'0'0'49'0,"0"0"11"0,0 0 1 0,0 0 3 0,3 8-51 16,-3-8-13-16,0 0 0 0,0 0 0 0,0 0 37 0,6 0 5 15,3 0 1-15,-3 0 0 0,3-8-7 0,3 8 0 0,0-6-1 0,-3-2 0 16,3 3-22-16,-3-3-4 16,3-2-1-16,-3 2 0 0,5-6-8 0,-5 1 0 0,0 5 0 0,0-2 8 15,-3-4-8-15,0 1 0 0,0 0 0 0,-3 0 0 16,-3 5 12-16,0-3-4 0,0 3 0 0,0 0 0 15,0 8 18-15,-9-5 3 0,-6 5 1 0,0 5 0 16,-3-2-17-16,1 10-3 0,-4-2-1 0,6 5 0 16,0 2 13-16,-3 9 2 0,0-9 1 0,3 9 0 15,1-1 6-15,-1-2 1 0,0-3 0 0,0 11 0 16,3-3-20-16,3 0-3 0,3-8-1 0,0 0 0 16,3 3-8-16,6-11 0 0,0 6 0 0,0-6 0 15,6-5 0-15,-3 5 0 0,3-7 0 0,3-4 0 16,0-2 0-16,0 0 0 0,3-2 0 0,2-4 0 15,-2-2-27-15,6-5-7 0,3 3-2 0,3-9 0 16,-3 3-34-16,-4-8-7 0,7 3-2 0,0 3 0 16,0-9-8-16,2 1-1 0,-2-1-1 0,-6 1 0 15,0-1-71-15,-3-4-13 0,0-1-3 0,2-2-1 0</inkml:trace>
  <inkml:trace contextRef="#ctx0" brushRef="#br1" timeOffset="16797.46">12637 37 1911 0,'9'-13'42'0,"0"0"9"0,0 2 1 0,-9 11 2 0,0 0-43 0,0 0-11 16,0 0 0-16,0 0 0 0,0 0 135 0,0 0 25 0,0 0 4 0,0 0 2 15,0 0-82-15,0 0-16 0,0 0-3 0,-21 5-1 16,9 16-5-16,-2 9-2 16,-4-1 0-16,0 2 0 0,3 1-32 0,-3 3-6 0,-3 2-2 0,3-3 0 15,1-2-2-15,2 0-1 0,-3 7 0 0,3-7 0 16,-3 2 16-16,3 6 3 16,-3 0 1-16,0 2 0 0,4-8-34 0,-1 6 0 0,0-3 0 15,3 3 0-15,0 0 0 0,9-9 0 16,0-4 0-16,6-1 0 0,-3-10 0 0,6 3 0 0,3-6 0 0,0 0 0 31,3-8-26-31,0 1-6 0,2 2 0 0,1-8-1 16,-3-8-87-16,0 2-18 0,3-2-3 0</inkml:trace>
  <inkml:trace contextRef="#ctx0" brushRef="#br1" timeOffset="17333.71">12759 611 1443 0,'0'0'32'0,"0"0"6"0,0 0 2 0,0 0 0 0,0 0-32 16,0 0-8-16,0 0 0 0,9 3 0 0,0 2 84 0,-9-5 16 16,0 0 2-16,6 0 1 0,-6 0-20 0,6-5-4 15,-6 5-1-15,0 0 0 0,9-3-14 0,-9 3-2 16,3-5-1-16,0 5 0 15,0-8 26-15,-3 3 5 0,0-3 0 0,0 2 1 0,-3-1-53 0,0 1-10 16,0 1-2-16,-3-3-1 0,0 3 7 0,-3 5 2 16,0 0 0-16,0 0 0 0,0 0-4 0,-2 0 0 15,2 0 0-15,-3 5 0 0,3 8-17 0,-3-7-4 0,0 1-1 0,3-1 0 16,-3 2 8-16,0 0 2 0,3 2 0 0,-3-2 0 16,3 0-11-16,1 3-1 0,2 2-8 0,3-5 12 15,3 2 0-15,0-2 0 0,3 0 0 0,3 3 0 16,0 2-23-16,-1-5-5 0,7 0 0 0,-3 3-1 15,3-4 17-15,-3 4 0 0,3-3 0 0,0 0 0 16,-3 3-19-16,3-4 3 0,-6 1 1 0,3 3 0 16,0-3-10-16,-6 5-3 15,3-5 0-15,-4 3 0 0,1-3 7 0,-3 2 1 0,-3-2 0 0,1-3 0 16,-1 9 32-16,-3-6 6 0,0 0 2 16,0 2 0-16,-3 3-20 0,0-5 0 0,0-2 0 0,0 2 0 15,-3 2 0-15,0-2 0 0,0-3 0 0,-3 3 0 16,3-2-14-16,-2-6 0 0,-1 7 0 0,0-7 0 15,0 0 22-15,0 0 4 0,0 0 0 0,0 0 1 16,3 0-13-16,0-5-12 0,1 3 3 0,-1-4 0 16,3 1-51-16,0 2-9 0,0-2-3 0,0 0 0 15,0 2-81-15,3-2-17 16,0 0-3-16,0 2-1 0</inkml:trace>
  <inkml:trace contextRef="#ctx0" brushRef="#br1" timeOffset="18736.88">14245 254 288 0,'0'0'25'0,"0"0"-25"0,0 0 0 0,0 0 0 15,0 0 199-15,0 0 34 0,0 0 7 0,0 0 2 16,3-8-107-16,0 3 87 0,-3 5-114 16,3-6-23-16,-3 6-5 0,0-2 0 0,0 2-1 15,0-5-13-15,-3-3-2 0,3 8-1 0,-3-6 0 16,0 1-16-16,-3 2-3 0,0 3-1 0,-3-5 0 15,0 5-4-15,-6 0-1 0,0 0 0 0,-3 5 0 0,-3-5-9 0,-2 8-1 16,-7-2-1-16,3 2 0 0,3-3 9 0,-2 8 3 16,-4-5 0-16,0 5 0 0,0 0-19 15,3-2-3-15,1 2-1 0,2 1 0 0,3-1-4 0,-3-5-2 16,3 5 0-16,1-3 0 0,-1-2-10 16,6 0 10-16,3 3-10 0,0-3 10 0,3-3-10 15,3 8 0-15,3-5-10 0,3-2 10 0,0 7 0 0,6-5-9 16,3 5 9-16,0 0 0 0,3-2 0 0,-3-3 0 15,3 5 0-15,3 0 0 0,-1 0 0 0,4-2 0 16,-3-3 0-16,3 5 0 0,0-5 0 0,3 5-8 16,0 1 8-16,-4-1 0 0,-2 0-22 0,0 3 1 15,-3-8 0-15,0 5 0 0,-3 0 6 0,-6 1 2 16,0-1 0-16,-3 0 0 0,-3 6 13 0,0-6-9 16,-9 0 9-16,3 0-8 0,-6 6 8 0,3-6 0 15,-6 0 0-15,1 0 0 0,-1 1 0 0,-3-1 0 0,0-5 0 16,0 2 8-16,-6-2-8 0,1 6 8 0,-4-9-8 15,-3 3 8-15,0-3-8 0,1 3 12 0,-1-3-4 0,3 3 0 16,0-8 1-16,4 6 1 0,-1-6 0 0,3 0 0 16,3 0-10-16,3 0 0 0,0-6 0 15,4-2 0-15,2 3 0 0,3-3 0 0,3-5 8 16,3 8-8-16,3-9-16 0,3 6-6 0,6-5-1 16,0-5 0-1,6 4-176-15,2-4-35 0,25-16-7 0,-3 2-2 0</inkml:trace>
  <inkml:trace contextRef="#ctx0" brushRef="#br1" timeOffset="19010.78">14652 0 2134 0,'0'0'47'0,"0"0"9"0,0 0 3 0,-8 0 1 0,2 5-48 0,0 1-12 15,-3 2 0-15,0 5 0 0,-6 5 30 0,0 3 3 16,0 3 1-16,-3 5 0 0,-3 3-2 0,4 0 0 16,-4 0 0-16,6-1 0 0,-3-2 7 0,0 3 1 15,-3 0 0-15,6-6 0 0,-2 14-27 0,-1 0-5 16,0-1 0-16,-3 6-8 0,6-5 10 0,-3 5-10 16,0-5 8-16,1 10-8 0,2-10 0 0,3-1 0 15,3-7 0-15,0 3 0 16,6-12-90-16,-3 4-23 0,6-11-5 0</inkml:trace>
  <inkml:trace contextRef="#ctx0" brushRef="#br1" timeOffset="19429.84">14099 669 2095 0,'0'0'46'0,"-3"-5"10"0,0 0 1 0,0-3 2 0,0 3-47 0,0-3-12 0,6 2 0 0,-3 1 0 15,6-3 52-15,-6 8 9 0,9 0 2 0,3-8 0 16,3 3-28-16,0 5-6 0,2-8-1 0,1 8 0 16,0-5-11-16,3 5-2 0,3 0-1 0,0 0 0 15,-4 0-2-15,4 0 0 0,3 0 0 0,-6 5 0 16,0 3-12-16,-1-3 0 0,-2-2 0 0,3 2 0 0,-6 8 0 0,-3-7 0 16,3 7 0-16,-6 0 0 15,-3 0 0-15,-3 1 0 0,0-1 0 0,0 0 0 16,-6 6 0-16,3-6 0 0,-6 0 0 0,0 0 0 0,0 0 0 0,0 1 0 15,-3-1 0-15,0 0 0 0,3-8 0 0,0 9 9 16,0-6-9-16,3-3 8 0,-3 0 10 0,6-5 2 16,0 0 0-16,0 0 0 0,0 0 9 0,0 0 3 15,0 0 0-15,6-5 0 0,6-8-20 0,-3 7-3 16,0-7-1-16,3 0 0 0,0 0-8 0,0-1 0 16,0-4 0-16,-1 5 0 0,1-3 0 0,-3-3 0 15,-3 6 0-15,3 0 0 0,0 0 0 0,0-1 0 0,-3 4 0 16,0 2 0-16,-3 3 0 0,0-3 0 0,3 2 0 0,-6 6 0 15,0 0 0-15,0 0 0 0,3-8 0 0,-3 8 0 32,0 0-46-32,6 3-11 0,3-3-3 0</inkml:trace>
  <inkml:trace contextRef="#ctx0" brushRef="#br1" timeOffset="20246.68">14882 709 1926 0,'0'0'85'0,"0"0"18"0,0 0-83 0,0 0-20 0,0 0 0 0,0 0 0 0,0 0 27 0,0 0 1 16,0 0 0-16,0 0 0 0,0 0 0 0,9 3 0 16,3-3 0-16,-4 0 0 0,4-3-9 0,0-2-2 15,0-3 0-15,0 3 0 0,3-3-17 0,-6 2 8 16,3-7-8-16,0 8 0 0,-3-8 10 0,-3 5-10 15,0 2 8-15,-3-7-8 0,-1 0 10 0,-2 5-10 16,0-5 12-16,0 2-12 0,-2 3 16 0,-1-5-3 16,-6 8-1-16,-3 2 0 0,0-2 14 0,-9 5 2 15,0 8 1-15,3-3 0 0,3 8 10 0,-2 0 1 16,-4 1 1-16,0 4 0 0,3-5 9 0,0 9 2 16,0-9 0-16,-3 11 0 0,7-3-36 0,2-3-6 15,0 3-2-15,3-2 0 0,3 0-8 0,0-6 0 16,3 3 0-16,3-3 0 0,0 0 0 0,3 3 0 15,6-8 0-15,0-3 0 0,0 3 0 0,6-3-12 0,2-5 2 0,1 0 1 32,3 0-20-32,0 0-4 0,-3-5-1 0,3-3 0 15,0 3-47-15,2 0-10 0,-2-3-1 0,3-6-1 16,-6 9-5-16,3-8-1 0,-1 0 0 0,-2-1 0 0,-3 1 56 16,0-5 11-16,0 4 3 0,-3-4 0 0,0 2 15 0,0-2 3 0,-3 4 1 0,0 1 0 15,-3-5 40-15,-1 10 8 0,1-3 2 0,0 8 0 16,-3-2 40-16,-3 5 9 0,0 0 2 0,0 0 0 15,-6 5-22-15,3 3-4 0,-3-2-1 0,-2 7 0 16,2 5-23-16,-3-4-5 0,0 2 0 0,-3 2-1 16,3 1 1-16,0 2 0 0,0-8 0 0,0 5 0 15,3-4-36-15,0 4 0 0,3-5 0 0,0 1 0 0,0-1 0 16,6 0 0-16,0-5 0 0,0 3 0 16,-3-11 0-16,12 0 0 0,-3 0 0 0,3-6 0 0,0 6 0 15,0-8 0-15,0 3 0 0,0-3 0 16,5-2-27-16,-2-4-12 0,0 6-2 0,0-5-1 0,6 0 16 0,-3 0 3 15,3 0 1-15,-6-6 0 16,2 6-8-16,-2-6-2 0,0 6 0 0,0-5 0 0,0 2 32 0,-3 2 0 16,-3 4 0-16,3 2 0 0,-3-5 0 0,-3 7 0 15,-6 6 0-15,0 0 0 0,2-5 36 0,-2 5 12 16,0 0 4-16,-2 5 0 0,-4 1-7 0,-3 2-1 16,0-3 0-16,0 8 0 0,-3 0-16 0,3 1-3 0,-3-1-1 15,3 5 0-15,0-4-12 0,0 7-4 16,0-11 0-16,3 6 0 0,3-3 20 0,0 6 3 0,0-6 1 0,3 0 0 15,0 1-32-15,3-4 0 16,0 3 0-16,6 1 0 0,0-6 0 0,3-3 0 0,3-2 0 16,3 2 0-16,0-5 0 0,3-5 0 0,-1 2 0 15,1-2 0-15,0-1 0 0,0-2 0 0,-3 0 0 16,0-5 0 0,-3 8-26-16,-1-8-11 0,1 2-3 0,-3 3 0 15,3-5-90-15,0 5-18 0,-6-5-4 0,0 2-1 0</inkml:trace>
  <inkml:trace contextRef="#ctx0" brushRef="#br1" timeOffset="21214.24">15834 781 1094 0,'0'0'97'0,"0"0"-77"0,0 0-20 0,0 0 0 15,0 0 116-15,0 0 20 0,0 0 4 0,0 0 1 16,-9 0-53-16,9 0-12 0,0 0-1 0,0 0-1 16,0 0-24-16,0 0-5 0,0 0-1 0,0 0 0 15,0 0-18-15,0 0-4 0,9 0-1 0,-3 0 0 16,3-6-1-16,0 1-1 0,0 2 0 0,3-7 0 16,-3 7-9-16,3-2-2 0,-3-8 0 0,0 7 0 15,-1-7-8-15,-2 5 8 0,3-5-8 0,-3 0 8 0,-3-1-8 0,3 4 10 16,-3 2-10-16,-3-5 10 15,-3-6-10-15,3 6 10 0,-6 0-10 0,3-1 10 0,-3 1-10 0,-3 0 10 16,-2 0-10-16,-1 2 10 0,-6 3-10 0,0 3 12 16,-3 5-12-16,0 5 12 0,6 1 8 0,0 1 3 15,-2 12 0-15,-1 0 0 0,3-4 13 0,-3 9 4 16,3-3 0-16,0-2 0 0,0 7-28 0,-5 6-12 16,5-5 10-16,3 4-10 0,-3-2 8 0,6-2-8 15,0 5 0-15,3-9 9 0,0-1-9 0,6-4 0 16,3 3 0-16,3-7 8 0,0-4-8 0,0-2 0 15,3 0 0-15,6-3 0 0,0-5 0 0,-1-8 0 16,4 3 0-16,3-3 0 0,0-2 0 0,0-4 10 16,3-4-10-16,-1 2 10 0,4-3-10 0,3-2 0 0,-6 3 0 15,3-1 0-15,-4-7 0 0,-2-1 0 16,0 1 0-16,0-6 0 0,-3-2 0 0,-3 10 0 16,3-11 0-16,-1 4 0 0,1-9 0 0,3 3 0 0,0 3-8 0,3-6 8 15,-3 3-13-15,8-11 1 0,-2-5 1 0,-3 8 0 16,0 0 1-16,-6 14 0 0,-1-4 0 0,-5 3 0 15,0 11 10-15,-6 3 0 0,3-1 0 0,-6 6 0 16,-3 5 0-16,0 8 0 0,0 0 0 0,0 0 8 16,0 0 0-16,-9 8 1 0,-3 3 0 0,3 2 0 15,-3 3 4-15,1 2 1 0,-1 9 0 0,-6-1 0 0,3 1 2 0,-3 4 0 16,0 1 0-16,0 0 0 16,0-6 7-16,-2 9 1 0,-1-9 1 0,3 11 0 0,0 3-4 0,3-8-1 15,3 2 0-15,-6 6 0 0,4-1-10 0,-4-2-2 16,3 3-8-16,0-8 12 0,0 2-12 0,0-2 8 15,0 2-8-15,6-2 0 0,3-8 0 0,3-3 8 16,3-2-8-16,6-3 0 0,0-3 0 16,3-3 0-16,0-2 0 0,3-2 0 0,0-12-20 15,3 1-3-15,3 2-1 0,0-7 0 16,-1 2-134-16,1-5-27 0,0-1-6 0</inkml:trace>
  <inkml:trace contextRef="#ctx0" brushRef="#br1" timeOffset="21400.74">16352 619 864 0,'0'0'76'16,"0"0"-60"-16,0 5-16 0,-6 3 0 0,0-2 218 0,0 2 41 16,-3 2 8-16,0-2 1 0,-3 11-121 0,4-6-25 0,-4 0-5 0,3 0-1 15,0 1-56-15,0 4-12 0,3-5-3 0,0 8 0 16,-3-7-19-16,6-1-4 0,-6 0-1 0,6 6 0 16,-3-6-11-16,3-5-2 0,3 2-8 0,-3 4 12 15,3-6-12-15,0-3 8 0,3-2-8 0,0 2 0 16,3-5 0-16,12-5 0 0,-6 2-10 15,0-2-178-15,3-9-36 0</inkml:trace>
  <inkml:trace contextRef="#ctx0" brushRef="#br1" timeOffset="21553.34">16537 429 1497 0,'0'0'66'0,"0"0"14"0,0 0-64 0,-6 0-16 16,0 0 0-16,0 0 0 15,6 0 136-15,0 0 24 0,0 0 5 0,0 0 1 0,0 0-130 0,0 0-25 16,0 0-11-16,0 8 8 0,3-3-17 0,0 3-4 16,0-3-1-16</inkml:trace>
  <inkml:trace contextRef="#ctx0" brushRef="#br1" timeOffset="22100.7">16638 796 1681 0,'0'0'74'0,"0"0"16"0,0 0-72 0,0 0-18 15,0 0 0-15,0 0 0 0,0 0 39 0,0 0 4 16,0 0 1-16,6-2 0 0,0 2 6 0,0-6 2 16,0-1 0-16,3 1 0 0,0 1-36 0,-4-3-8 15,4 3 0-15,-3-3-8 0,3 0 14 0,0-3-4 0,-6 3-1 0,0-5 0 16,6 3-1-16,-6-4 0 0,-6 1 0 0,3 0 0 15,0 0 0-15,0-1 0 0,-3 6 0 0,-6 3 0 16,0-8 18-16,-3 13 3 0,0-5 1 0,1 5 0 16,-4 0 12-16,-3 5 2 0,0-5 1 0,3 8 0 15,-3 2-25-15,3 4-4 0,-3-6-2 0,4 5 0 16,-1 0-4-16,3 6-1 0,0-6 0 0,0 0 0 16,0 6-9-16,3-1 10 0,0-5-10 0,3 8 10 0,3-7-10 15,0 4 0-15,0-5 0 0,3 1 8 0,0-1-8 0,3 0 0 16,0 0 0-16,0-5 0 0,3 3 0 0,3-8 0 15,-3 2 0-15,3 0 0 0,3-5-16 16,0-5 0-16,0 5 1 0,0-8 0 16,3 3-18-16,-1-3-4 0,1-6-1 15,3 4 0-15,0 2 14 0,-3-5 4 0,0-1 0 0,0 1 0 0,0 0 20 16,-1 0 0-16,-5 0 0 0,0-1 0 0,3 4 0 0,-3-4 0 16,-3 7 0-16,-3-4 0 0,0 8 21 0,0-2 3 15,-3 5 0-15,0 0 0 0,-6 0 19 0,0 0 4 16,6 0 1-16,-6 5 0 0,0 9-26 0,3-7-5 15,0 7-1-15,-3-4 0 0,-3 4 24 0,0-1 5 16,3 0 1-16,1 0 0 0,2 0-33 0,0 1-13 16,0-1 11-16,3-5-11 0,6 2 11 0,-3-2-11 0,0 0 12 15,2 3-12-15,4-3 0 0,3-3 0 0,-3-5 0 16,3 0 0-16,0 0 0 0,6 0 0 0,3-5-10 0</inkml:trace>
  <inkml:trace contextRef="#ctx0" brushRef="#br1" timeOffset="23035.76">17007 823 1584 0,'0'0'70'0,"0"0"14"0,0 0-67 15,0 0-17-15,0 0 0 0,0 0 0 0,0 0 83 0,0 0 13 16,0 0 2-16,0 0 1 0,0 0-35 0,6 5-8 16,-6-5 0-16,6 0-1 0,0 0-21 0,3 0-4 15,-6-5-1-15,6 2 0 0,0-2-15 0,2-3-3 0,1 3-1 0,-3-3 0 16,0-5-10-16,0 7 0 0,3-7 9 0,0 5-9 15,-9-3 0-15,3-2 9 0,6 0-9 0,-6 5 0 16,-3-5 12-16,-3 0-12 0,0-1 12 0,0 4-12 16,-3-3 13-16,-3 5-4 0,-3-3-1 0,0 3 0 15,0 0-8-15,-3 8 0 0,-3 0 9 0,-3 0-9 16,4 0 11-16,-4 0-3 0,3 8 0 0,0-3 0 16,0 3 12-16,0 6 1 0,3-1 1 0,0-3 0 15,3 4-12-15,0-6-2 0,1 5-8 0,2 0 12 0,-3 6-12 16,3-6 0-16,3 0 0 0,3 0 0 15,-3 0 0-15,6 1 0 0,-3-1 0 0,3-8 0 16,6 8 0-16,-3-10 0 0,2 2 0 0,1-5 0 0,6 0 0 0,-3 0-10 16,3 0 10-16,0-5-12 0,0 2-8 15,0-7-1-15,3 2-1 0,-4 0 0 16,1 3 2-16,0-3 1 0,0-5 0 0,-3 7 0 0,-6-2 19 0,3-2 0 16,3 2 0-16,-3 0 0 0,-6 3 0 0,-3 5 0 15,0-6-12-15,0 6 12 0,6-5 0 0,-6 5 0 16,0 0 0-16,-9 5 0 0,0 1 16 0,-3 1-4 15,-3 7 0-15,-3-4 0 0,3 6 21 0,0 3 4 16,-2-1 1-16,2 3 0 0,-3 3-13 0,0-3-2 16,6 6-1-16,-3 5 0 0,-3-1-8 0,6-2-2 15,-2 8 0-15,-1 3 0 0,-6 0-12 0,6-3 9 0,0 3-9 0,3-1 8 16,-6 1-8-16,3 5 0 0,1 0 0 0,5-5 8 31,-3 5-32-31,-3-3-6 0,0 0-2 0,6-7 0 0,3 4 15 0,-3-7 2 0,-6-5 1 0,6 4 0 31,0-10-14-31,0 3-2 0,-2-3-1 0,-1-2 0 0,0 2 31 0,3-8 13 0,-3-2-1 16,3-3 0-16,-3 0 1 0,0-3 0 0,3 0 0 0,0-5 0 16,0-5 17-16,3 0 3 0,0-3 1 15,0 0 0-15,1-8-5 0,2 3-1 16,-3-3 0-16,6-3 0 0,-3-7-8 0,6 2-1 0,-3-2-1 0,6-3 0 16,2-3-18-16,1-5 8 0,3 2-8 0,3 1 0 15,0 2 0-15,6 6 0 0,-3-1 0 0,0-2 0 16,-3 8 0-16,5-5 0 0,4 4 8 0,-3-1-8 15,0 4 0-15,0 3-14 0,2-2 2 0,1-3 1 16,-3 2-193-16,-3 6-38 0</inkml:trace>
  <inkml:trace contextRef="#ctx0" brushRef="#br1" timeOffset="23403.16">17352 704 403 0,'-3'-13'17'0,"3"13"5"0,0-6-22 0,0 4 0 16,0 2 0-16,0-11 0 0,3 3 320 0,0 3 60 15,0 2 12-15,-3 3 3 0,3-5-273 0,-3 5-54 16,0 0-12-16,0 0-1 0,0 0 0 0,0 0 0 16,0 0 0-16,6 8 0 0,-6 2-7 0,0 6-2 15,-3 3 0-15,-3-1 0 0,-3 1-4 0,0 2-1 16,3-2 0-16,-6 2 0 0,1-3-25 0,2-2-6 0,0 3-1 0,3-6 0 15,3 0 2-15,-3-2 0 0,3 2 0 0,3-5 0 16,0-3-11-16,0-5 0 0,0 0 0 0,0 0 0 16,9 0 28-16,-3-5 3 0,3 0 1 0,0-3 0 15,0 0-32-15,2-3 0 0,1 3 0 0,-3-5 0 16,0 0 0-16,3-1 0 0,-3-4 0 0,3 5 0 16,-3-6 12-16,3 3-3 0,3-2-1 0,-3 5 0 15,2-6-8-15,-2 6 0 0,0 0 0 0,0-1 0 16,0 1 0-16,0 8-14 0,-3-3 3 0,0 0 1 15,3-3-23-15,0 11-5 16,-3-5-1-16</inkml:trace>
  <inkml:trace contextRef="#ctx0" brushRef="#br1" timeOffset="25320.69">17718 722 288 0,'0'0'25'15,"0"0"-25"-15,0 0 0 0,0 0 0 0,0 0 203 0,0 0 35 16,0 0 7-16,0 0 2 0,0 0-163 0,6 0-32 16,-6 0-6-16,6 3-2 0,-6-3-20 0,9 0-5 0,-9 0-1 0,6-3 0 15,-6 3 29-15,9 0 5 0,-3-5 2 0,-6 5 0 16,0 0-4-16,0 0-1 0,3 0 0 0,-3 0 68 15,0 0-46-15,0 0 1 0,0 0 0 16,0 0-35-16,0 0-6 0,0 0-2 0,6-8 0 16,-6 8-13-16,0 0-4 0,0 0 0 0,0 0 0 15,0 0-4-15,0 0-8 0,0 0 11 0,0 0-11 16,0 0 18-16,0 0-3 0,6 0-1 0,-6 0 0 16,6 0-6-16,-6 0-8 0,6-5 11 0,-6 5-11 15,6-5 18-15,0 2-3 0,0-2-1 0,-6 5 0 16,0 0 0-16,6 0 0 0,0-6 0 0,-6 6 0 15,0 0-5-15,0 0-1 0,0 0 0 0,0 0 0 0,0 0 3 0,0 0 0 16,0 0 0-16,6-2 0 0,-6-4 1 0,0-2 0 16,0 8 0-16,0 0 0 0,0 0-1 0,0-5 0 15,0 0 0-15,-3-3 0 0,3 8 1 0,-3-5 0 16,-3 2 0-16,-3-2 0 0,3-1 0 0,0 6 0 16,-3-8 0-16,0 8 0 0,-3 0 14 0,0 0 3 15,0 0 1-15,-3 0 0 0,3 3-18 0,-5 2-3 16,-4 9-1-16,3-4 0 0,0-2-8 0,3 5 0 15,0 6 0-15,3-6 0 0,3 8 0 16,0-2 0-16,-2-1 0 0,-1-2 0 0,0 3 8 16,6-1-8-16,0-2 0 0,0 3 8 0,0-1-8 0,3 1 0 15,6-6 0-15,0-5 0 0,0 5 0 0,3 0 0 16,0-7 0-16,6 2 0 0,0-3 0 0,-3-5 0 16,2-5 0-16,4 5 0 0,6-8 0 0,3 2 12 15,-6-2-12-15,3-5 12 0,2 3-12 0,-2-4 0 16,-3 6-12-16,0-5 12 0,-3 0 0 0,0 0 0 15,-3-6 0-15,0 6 0 0,0 0-11 0,-4-1 11 0,-2 1-8 16,0 0 8-16,0 0 0 0,-3 0 0 0,0 2 0 16,0 3 0-16,-3 0 0 0,0 3 0 0,0 0 0 0,-3 2 8 15,0 3-8-15,3 0 0 0,-3 0 0 0,-3 3 0 16,0 2 0-16,0 3 0 0,1 2 0 0,-1-2 0 16,0 3 0-16,0-3 0 0,-3 5 0 0,3 0 0 15,-3 0 0-15,0 1 8 0,6-1-8 0,-3 0 0 16,0 0 0-16,3 1 0 0,3-4 0 0,0-2 8 15,0 5-8-15,3-7 0 0,3 2 0 0,0-3 0 16,3 3 0-16,3-8 0 0,0 5 0 0,0-5 0 16,-3-5 0-16,5 5 8 0,1-8-8 0,-3 3 0 15,0-3 0-15,3-3 0 0,0 3 0 0,0 0 0 16,0-2 0-16,0-4 0 0,-1 1-10 0,1 0 10 0,3 0-14 16,-3-1 4-16,-3 1 1 0,6 0 0 0,-6 0 9 15,0 5 0-15,-3-3 0 0,-1 3 0 0,-2-2 0 0,0 7 0 16,-3-2 0-16,-3 5 0 0,0 0 0 0,0 0 0 15,0 0 0-15,0 0 0 0,-3 5 11 0,0 8 4 16,-3-5 1-16,3 5 0 0,-5-2-7 0,2 2-1 16,0-5 0-16,3 5 0 0,-3 1-8 0,0-1 8 15,3 0-8-15,0 0 8 0,0 1 0 0,3-4 0 16,-3-2 0-16,6-3 0 0,3 3-8 16,0-2 0-16,-3 2 0 0,3-8 0 0,6 0 0 0,-1 0 0 15,-2-6 0-15,6 4 0 0,0-4 0 0,0-2 0 16,3-5 0-16,3 8 0 0,-3-8 0 0,-4 2-11 15,4 3 3-15,0-5 0 0,-3 5-8 0,-3-5 0 16,0 0-1-16,0-1 0 0,-3 9 8 0,0-8 9 16,-3 7-13-16,0-1 5 0,-6 7 8 15,0 0 0-15,3-6 0 0,-3 6 0 0,0 0 0 0,0 0 0 0,0 0 0 0,0 6 0 16,-3 1 8-16,-3 4 0 0,3-3 0 0,-3 5 0 16,3-5 3-16,-3 3 1 0,3 2 0 0,0 0 0 15,-6-5-4-15,6 5-8 0,0 1 12 0,0-4-4 16,3-2-8-16,0-3 0 0,0 3 0 0,0-8 8 15,0 0-8-15,0 0 0 0,9 0 0 0,0 6 0 16,0-12 0-16,0 6 8 0,0-5-8 0,0 2 8 16,-1-2-8-16,1-3 0 0,0 3 0 0,3-3 0 15,0 3 0-15,3-6 0 0,-3 3-10 0,0 0 10 0,0-2-11 16,3 2 11-16,-4 0-12 0,4 2 12 16,-6-1-9-16,3-4 9 0,-3 3 0 0,0 3-9 15,-3 2 9-15,0-2 0 0,0 5 0 0,-3 0-8 0,-3 0 8 0,0 0 0 16,0 0 0-16,0 0 0 0,0 8 0 15,0-3 0-15,-3 0 0 0,0 3 0 0,-3 5 11 0,0-5-3 16,3 3 0-16,-3-3 0 0,0 0-8 0,3 2 8 16,-3-2-8-16,3 3 8 0,0-3-8 0,3-3 0 15,-3 3 9-15,3-8-9 0,3 5 0 0,3-5 0 16,0 8 0-16,0-8 0 0,0 0 0 0,3 0 0 16,0 0 0-16,3 0 8 0,-3-8 9 0,3 8 3 15,-3-5 0-15,3 5 0 0,-1-8-20 0,4 3 0 16,-3 0 0-16,3-3 0 15,0 2-22-15,-3-2-8 0,6-2-2 0,-3 2 0 0,-3-5 32 16,2 5 0-16,-2-5 0 0,0 7 0 0,-3-7 0 0,0 5-11 0,0-3 11 0,-6 9-10 16,3-3 10-16,-6 5 0 0,0 0 0 0,0 0 0 15,0 0 0-15,0 0 0 0,0 0 0 0,0 7 0 16,-3 4 0-16,0-3 0 0,-3 0 10 0,3 3-10 16,-3 2 15-16,0 0-3 0,3-5-1 0,-6 5 0 15,3-8 7-15,3 9 2 0,0-6 0 0,0-3 0 16,0 3-20-16,3 2 0 0,0-7 0 0,0-3 0 15,0 0 9-15,0 0-1 0,0 0-8 0,6 5 12 16,-6-5-12-16,9 0 0 0,0 0 0 0,0 0 0 16,0-5 0-16,0 2 0 0,0-2 0 0,0 5 0 15,0-8 0-15,-3 3 0 0,3 0-13 0,0-3 4 16,0 2 9-16,-1-2-8 0,1-5 8 0,3 8-8 16,0-3 8-16,-3 3-10 0,0-3 10 0,0 2-10 15,-3-1 10-15,3 1 0 0,-3 6 0 0,-3-5 0 0,-3 5 0 16,0 0 12-16,0 0-2 0,0 0-1 0,0 0-9 0,0 0-17 15,0 0 4-15,0 11 1 0,-3-4 12 0,3 1 16 16,-6 3-3-16,3-3-1 0,-3-3-12 0,3 8-10 16,3-5 2-16,0-2 0 0,-3 2 8 0,3 2 0 15,-3-7 0-15,3-3 8 0,3 10-8 0,-3-7 0 16,0-3 0-16,3 5 0 0,3 1 0 0,3-6 0 16,0 0 0-16,3 0 0 0,0-6 0 0,0 1 0 15,-1 2 0-15,4-7 0 0,0 2 0 0,3 3 0 16,-3-3 0-16,3 2-8 0,0-7-13 0,0 5-3 15,-4-2 0-15,1 2 0 0,3 0 24 0,-3-3 0 16,-3 3 0-16,0-5 0 0,-3 8 0 0,0 2 0 16,-6-2 0-16,-3 5 0 0,0 0 0 0,0 0 0 15,0 0 0-15,0 0 0 0,0 0 0 0,0 0 0 0,0 0 0 0,6 8 0 16,-3-3 21-16,-3 0 9 0,0 9 2 0,0-7 0 16,0-1-20-16,-3 7-3 0,3-5-1 15,-3 5 0-15,0-5 13 0,3 3 3 0,-3-3 0 0,3 2 0 16,3 3-24-16,-3-5-12 0,0-2 2 0,0 2 0 15,-3 5 10-15,6-8 14 0,-3 3-3 0,0-8-1 16,0 0-10-16,3 5 0 0,0 3 0 0,-3-8 0 16,0 0-61-16,0 0-8 15,3 6-2-15</inkml:trace>
  <inkml:trace contextRef="#ctx0" brushRef="#br1" timeOffset="28070.88">20412 32 403 0,'-12'0'17'0,"12"0"5"0,0 0-22 0,0 0 0 0,-6 0 0 0,0 0 0 16,-3 5 304-16,3 3 57 16,-2 3 311-16,-4-3-458 0,-3 5-92 0,-3 5-18 0,0-2-4 15,6 8-24-15,-3-3-4 0,-3 6 0 0,-2-4-1 16,2 6-10-16,-3 1-1 0,-3-4-1 0,3 1 0 16,-3 4-10-16,1 4-1 0,-4 4-1 0,-3 6 0 15,3 3-28-15,0-3-6 0,-5 5-1 0,2-2 0 16,3-11-12-16,6 3 0 0,-3-6 0 0,7 3 0 0,5-3 0 0,3 3 0 15,3 3 0-15,3 0 0 0,0-1 0 0,6-12 0 16,0 5 0-16,3-6 0 0,0-7-13 0,3 2-6 16,3-3-1-16,-3-4 0 15,5-1-109-15,-2-5-23 16,0 2-4-16</inkml:trace>
  <inkml:trace contextRef="#ctx0" brushRef="#br1" timeOffset="28593.49">20659 455 1868 0,'0'0'41'0,"0"0"9"0,0 0 2 0,-3 8 0 0,0 3-42 0,-6-3-10 15,3 5 0-15,-3 0 0 0,3 6 75 0,-2 2 13 16,-4 5 2-16,3 1 1 0,-3-1-40 0,0 3-8 0,-3-8-2 0,3 6 0 16,-3-9-24-16,3 3-5 0,0-2 0 0,1 0-1 15,2-4-11-15,0-1 0 16,0-1 0-16,0 0 0 16,6-2-180-16,0-3-29 0</inkml:trace>
  <inkml:trace contextRef="#ctx0" brushRef="#br1" timeOffset="29016.55">20466 384 2023 0,'0'0'44'0,"0"0"10"0,0 0 2 0,0 0 0 0,-6-6-44 0,6 6-12 0,0 0 0 0,0 0 0 16,-3-8 56-16,3 8 10 0,3-5 2 0,3-3 0 0,0 3-20 0,6-3-4 15,-3 3-1-15,5-3 0 0,1 2-6 0,3-1-1 16,0-7 0-16,-3 4 0 0,3 2-17 0,3-5-4 16,5-1-1-16,-2 1 0 0,6 0 14 0,3 0 2 15,-4-1 1-15,1 1 0 0,-3 3-20 0,3-4-11 16,3 6 12-16,-4 3-12 0,-5 2 0 0,0 3 0 16,3 0 0-16,-6 3 0 0,-4 2 0 15,1 3 10-15,-6 6-10 0,0-9 8 0,-3 8-8 16,0 0-9-16,-3 1 9 0,-3-1-13 0,0 5 13 0,3-4 0 15,-6 4 0-15,-3 3 0 0,0-2 9 0,0-1-9 16,-3-2 0-16,-3 3 9 0,3-6-9 0,-6 5 0 16,3 4 0-16,-6-9 8 0,3 5-8 0,0 3 0 15,-5-2 9-15,-1 2-9 0,-3 3 8 0,0-5-8 16,0 2 8-16,0-3-8 0,-2-5 0 0,5 1 0 16,6-6 0-16,-3 5 8 0,0-8-8 0,0 0 0 0,0 3 0 0,3-8 0 31,-2 6-96-31,-1-6-20 0,6-6-4 0</inkml:trace>
  <inkml:trace contextRef="#ctx0" brushRef="#br1" timeOffset="29771.84">20942 691 1422 0,'0'0'31'0,"0"0"6"0,0 0 2 0,0 0 1 0,0 0-32 16,0 0-8-16,6-8 0 0,-6 8 0 0,0 0 104 0,0 0 20 15,0 0 3-15,-3 0 1 0,-3 2-44 0,0 4-9 16,-3 2-2-16,0 2 0 0,0 3-19 0,-3 1-4 16,0-1-1-16,-2 0 0 0,2 0-14 0,0 0-3 15,3 1-1-15,0 4 0 0,6-10-7 0,0 5 0 16,0-2-1-16,0-3 0 0,6-3-23 0,-3-5 0 0,0 0 0 15,9 8 0-15,6-3 0 0,0-5 0 16,3-5 0-16,-1 5 0 0,-2-8 0 0,3 3 0 0,0 0 0 0,0-3 0 16,0-6 0-16,-3 9-15 0,-4-8 4 0,1 5 1 15,0-5-15 1,3 0-3-16,-3-1-1 0,-3 4 0 0,3 2 19 0,0-5 10 0,-3-1-10 0,0 9 10 16,-3-3 0-16,-3 3 0 0,3 5-8 0,-6 0 8 15,0 0 0-15,0 0 13 0,0 0-2 0,-3 5-1 16,-6 8 21-16,6-5 4 0,-3 5 1 0,0 1 0 15,0-1-18-15,3 0-3 0,-6 6-1 0,3-6 0 0,6 0-14 16,-3-5 9-16,0 8-9 0,0-8 8 0,6-3-8 0,0 3 0 16,-3-3 0-16,6 3 8 0,0-8-8 0,0 0 0 15,3 0 0-15,0-5 0 16,3 2 0-16,-3-2 0 0,5-3 0 0,-2-2 0 0,3 2 0 16,0 2 0-16,3-7 0 0,-6 5 0 0,3-2 0 0,-3 2 0 15,0-6 0-15,-1 7 0 0,1-4 0 16,0 3 0-16,0 3 0 0,-3-3 0 15,-3 2 0-15,3 6 0 0,-3-2 0 0,-6 2 0 0,0 0 0 0,0 0 0 16,0 0 0-16,0 0 0 0,3 8 0 0,0 0 0 16,-6 2 0-16,0-2 0 0,-3 5 15 0,3 1-3 15,-3-6 0-15,0 2 0 0,3 3 9 0,0-5 2 16,-3 6 0-16,6-9 0 0,3 3-23 0,-3 2 0 16,0-10 0-16,0 0 0 0,6 8-8 0,3-2-7 15,-3-6-1-15,3 2 0 0,0-4 16 0,0 2-9 0,0 0 9 16,0 0-8-1,0-6-86-15,0 6-17 0,-1-5-3 0</inkml:trace>
  <inkml:trace contextRef="#ctx0" brushRef="#br1" timeOffset="30424.02">21909 397 1450 0,'0'0'32'0,"0"0"6"0,0 0 2 0,0 0 1 0,0 0-33 16,0 0-8-16,6 0 0 0,-6 0 0 0,6 0 79 0,3 0 13 15,-3 0 4-15,3 0 0 0,-3 0-64 0,0 0-13 16,3-5-3-16,0 2 0 0,0 3 20 0,0-5 4 15,-3 5 1-15,3-6 0 0,2-2-12 0,-2 3-2 16,3-3-1-16,-3 3 0 0,6-8-10 0,0 5-3 16,-3 2 0-16,3-7 0 0,-3 5-13 0,0-5 0 0,0 8 0 15,-4-8 0-15,1-1 22 0,0 6 8 16,-3-8 2-16,0 1 0 0,-3 1-24 0,0-4-8 16,-6-1 0-16,0 6 0 0,-3-5 19 0,0 4-3 15,-9 6 0-15,4 0 0 0,-4 3 25 0,0 5 5 16,-6 5 1-16,-3 9 0 0,3-1 14 0,-3 8 3 15,1-2 1-15,-4 7 0 0,0 1-26 0,0-1-6 0,-2 0-1 0,-4 1 0 16,3 5 4-16,-3-1 1 16,4 1 0-16,5-3 0 0,3 8-21 0,0-5-5 0,0 8-1 0,6-8 0 15,0 7-10-15,4-7 0 0,-1-6 0 16,6 9 0-16,0-3 0 0,6-11 0 0,0-3 0 0,6 1 0 16,0-6 0-16,6 0-11 0,-4-5 1 0,7-3 0 15,0-5-22-15,3 0-5 0,0-5-1 16,0 0 0-16,-3-3 21 0,0 0 4 0,2 3 1 0,1-3 0 15,-6 2 12-15,0-1 0 0,0 1 0 0,-3-2 0 0,-9 8-8 16,0 0 8-16,0 0-13 0,0 0 5 0,0 8 8 0,0 0 0 16,-3 3 0-16,-3 2 0 15,-3 0 0-15,3 0 8 0,0 6 0 0,3-6 0 0,0 0-8 16,0-5 0-16,6 6 0 0,0-9 0 0,3 8 0 0,0-5 0 16,3-8 0-16,3 5 0 0,3-5 0 15,0-5-10-15,0 0 10 0,2 2-13 16,-2-10-98-16,0 2-19 15,3 3-4-15,-3-5-1 0,0 0 27 0,0 0 6 0,3-1 1 0,-1-4 0 16,1-3-32-16,3 2-7 0,0-7 0 0</inkml:trace>
  <inkml:trace contextRef="#ctx0" brushRef="#br1" timeOffset="30825.93">22463 95 1479 0,'12'-18'65'0,"-9"12"15"0,-3-1-64 15,0 1-16-15,0-2 0 0,0 8 164 0,0 0 31 0,-6 0 5 0,0 8 2 16,0-2-82-16,0 1-16 0,0 12-3 0,-3-1-1 15,0 4-32-15,0 4-8 0,-3 1 0 0,-2-1-1 16,-4 6-10-16,0 0-1 0,-3-6-1 0,0 0 0 16,-3 6-31-16,6-5-7 0,-2 12-1 0,-1-7 0 15,0 8-8-15,3-1 12 0,-3-1-12 0,3-4 12 16,4 3-12-16,-4 3 0 0,3-6 0 0,6-2 0 31,3 0-32-31,0-11-11 0,0 0-2 0,3-3-1 0,0 1-10 16,0-11-3-16,-3 2 0 0,3-2 0 15,0-2 16-15,3-6 3 0,-3 2 1 0,3-2 0 0,0 0 26 0,-3-2 5 0,0-9 8 0,0 3-13 16,0 0 13-16,0-5 0 0,3 2 0 0,-3-2 0 16,3 0 0-16,3-8 0 0,0 8 0 0,0-6 0 15,0 0 8-15,-3 6 0 0,3 0 1 0,0 0 0 0,0 0 33 16,-3 5 6-16,0 2 2 0,0-2 0 0,0 8 8 0,0 0 2 16,0-5 0-16,0 5 0 0,6-5-18 0,-6 5-3 15,0 0-1-15,3-3 0 0,6-2-21 0,0 5-4 16,0 0-1-16,3 0 0 15,3 0-12-15,0 0 0 0,-1 0 0 0,4 0 0 0,-6 0 0 16,6 0 0-16,0 0 0 0,0 0 0 16,0 5-48-16,-3-5-15 0,2 0-3 15,-2 0-1-15,0 0-140 0,0 0-28 0,-3-5-5 0</inkml:trace>
  <inkml:trace contextRef="#ctx0" brushRef="#br1" timeOffset="31143.17">22406 709 1785 0,'0'0'159'0,"-3"3"-127"15,0 7-32-15,1-7 0 0,2 2 71 0,-3 1 8 16,3 1 1-16,-3-1 1 0,3 2 30 0,0-8 5 16,0 0 2-16,3 5 0 0,-3-5-59 0,0 0-12 0,5 5-3 0,1-5 0 15,3 0-23-15,0 0-5 0,0-5 0 0,0 0-1 16,-3-3-15-16,3 0 0 0,0 3 0 0,0-9 0 16,-3 4 0-16,0 2 0 0,0-5 9 0,0-1-9 15,0 1 19-15,-3 0-2 0,0 0 0 0,0-1 0 16,-3 4 3-16,3 7 1 15,-3 3 0-15,0 0 0 0,-9-5-13 0,3 0-8 0,-3 5 10 0,-3 5-10 16,3 0 30-16,-3 8 0 0,0-5 0 0,0 6 0 16,0-1-9-16,-3 5-1 0,1-4-1 0,5 4 0 15,-3-2-19-15,3 2 0 0,0 1 0 0,0 0 0 16,3-6 0-16,3 3 0 0,0 2 0 0,3-5 0 16,0 1 10-16,3-1 2 0,3-3 0 0,0 4 0 15,3-6-12-15,3-3-17 0,-3 3 4 0,3-3 1 16,-1-5-113-16,1 3-23 0,3-3-4 0,0-3 0 15</inkml:trace>
  <inkml:trace contextRef="#ctx0" brushRef="#br1" timeOffset="31910.24">22770 757 1173 0,'0'0'52'0,"0"0"11"0,0 0-51 0,0 0-12 16,-3-8 0-16,3 8 0 0,0 0 96 0,0 0 16 15,0-6 3-15,0 6 1 0,0 0-24 0,0 0-4 16,0 0 0-16,0 0-1 0,0 0 9 0,0 0 1 16,0 0 1-16,0 0 0 0,0 0-27 0,0 0-6 15,-6 6-1-15,3 2 0 0,-3-3-25 0,0 3-6 16,0 3-1-16,3 2 0 0,-6 0 10 0,3 0 2 16,0 0 0-16,0 1 0 0,0-1-26 0,0 5-5 15,3-4-1-15,3-6 0 0,0 5-12 0,3 0 0 16,0-8 0-16,6 3 0 0,-3-2 0 0,6 2 0 15,-3-8 0-15,3 0 0 0,3-3 0 0,-3-2 0 16,2-1 0-16,-2-2 0 0,3-2 0 0,-3 2 0 16,0-5 0-16,0-1-10 0,0 6-8 0,-3-5-2 15,3 3 0-15,0-4 0 0,-6 1 20 0,2 0 0 16,-2 0 0-16,3 5 0 0,-3-5 0 0,3 7 0 0,-9-2 0 16,6 3 0-16,-3 5 0 0,-3 0 0 0,0 0 0 0,0 0 0 15,0 0 0-15,-3 5 0 0,-3 3 0 16,3 0 0-16,0 3 0 0,0 2 9 0,-3-5-1 15,3 5 0-15,0-5-8 0,0 3 0 0,0 2 0 0,0 0 0 16,3 0 0-16,0-7 8 0,3 7-8 0,0-10 8 16,3 2-8-16,3 0 0 0,0-5 0 0,0 0 0 0,0 0 0 15,6 0 0-15,0-5 0 16,0-3 0-16,3 3 0 0,-1-3 0 0,-5-6 0 0,6 9 0 0,0-8 0 16,0 0 0-16,-6 2 0 0,3 3 0 0,0-5 0 15,-1 0 0-15,-5-1 0 0,3 1 0 16,-3 0 0-16,0 0-17 0,3 5 4 0,-6-3 1 15,0-2-26-15,0 5-5 0,-3-2-1 0,3 7 0 16,-3-2-111-16,-3 5-22 0,0 0-5 0</inkml:trace>
  <inkml:trace contextRef="#ctx0" brushRef="#br1" timeOffset="32406.69">23392 815 1335 0,'0'0'59'0,"0"0"13"0,0 0-58 0,0 0-14 0,9 0 0 0,-3 0 0 16,-3-8 70-16,5 8 11 0,1-5 3 0,0 5 0 16,0-8-14-16,0 2-2 0,0-1-1 0,3 7 0 15,0-6-13-15,-3-2-2 0,0-2-1 0,-3 7 0 16,6-2 0-16,-6-3 0 0,-3-3 0 0,3 3 0 15,-3 3-32-15,2-3-7 0,-5 3 0 0,0-8-1 16,-3 5 10-16,1-6 3 0,-1 4 0 0,-3 2 0 16,0 0 6-16,0-3 2 0,-3 6 0 0,-3 2 0 15,0 3-6-15,-3 0-1 0,0 8 0 0,0-2 0 0,0-1 18 16,1 3 3-16,-1 5 1 0,-3 0 0 0,6 1-28 16,-3-1-6-16,3 0-1 0,-3 6 0 0,3-6-12 0,0 5 9 15,3 3-9-15,1-7 8 0,-1 4 0 0,6 3 0 16,3-2 0-16,3-6 0 0,0 0-8 15,3 1 0-15,2-1 0 0,-2-8 0 0,6-2 0 0,0 2-11 16,3 0 3-16,-3-10 0 0,3 5-13 0,0-8-3 16,3 3 0-16,-1-3 0 15,-2-5-19-15,3 7-4 0,-3-2-1 0,0-5 0 0,-3 3 31 0,0-4 5 16,-3 1 2-16,0 0 0 0,0 0 10 0,-6-1 0 16,0 1 0-16,-3 0-8 0,-3 0 8 0,0 0 0 15,0-1 0-15,-3 4-8 0,-3 2 8 0,0-5 0 16,3 7 8-16,-3 4-8 0,0-4 0 0,0 6-8 15,9 0 0-15,-6 0 0 16,0 6-117-16,6-6-23 0,0 0-5 0</inkml:trace>
  <inkml:trace contextRef="#ctx0" brushRef="#br1" timeOffset="32757.89">24139 82 806 0,'-3'-11'72'0,"3"11"-58"0,-6 0-14 0,0 0 0 16,-3 0 308-16,0 0 60 0,-3 6 11 0,0 2 2 15,-3-3-259-15,0 8-52 0,1 0-10 0,-1 6-3 16,0 2 2-16,0 3 0 0,-6-3 0 0,3 6 0 15,6-1-9-15,-6 0-2 0,1-2 0 0,-1 3 0 0,3-1 1 0,-3 1 0 16,0 4 0-16,3 4 0 0,0-3-39 0,1 2-10 16,-4 3 0-16,3-3 0 0,-3-2 0 0,0 0 0 15,6 0 0-15,-3 2 0 0,6-8 0 0,3-2 0 16,6-3 0-16,3-2 0 0,3-6 0 0,0 0 0 16,6-5 0-16,0-2 0 15,6-6-40-15,-6 5-9 0,6-10-3 0,-3 5 0 16,5-6-57-16,1-2-12 0,-3-5-3 0</inkml:trace>
  <inkml:trace contextRef="#ctx0" brushRef="#br1" timeOffset="33577.46">24323 220 2077 0,'0'0'45'0,"0"0"10"0,0 0 1 0,0 0 4 0,3 8-48 0,-3-8-12 0,0 0 0 0,0 5 0 16,0-5 26-16,6 8 3 0,0-3 1 0,3-5 0 0,-3 0-3 0,6 0-1 16,3-5 0-16,0 5 0 15,-3-8-15-15,3 3-3 0,2-1-8 0,-2-2 12 0,0 0-12 0,-3-5 8 16,0 3-8-16,3-4 0 0,-3 1 9 0,0 0-9 15,0 0 8-15,-3-1-8 0,2-7 0 0,-5 11 8 16,0-11-8-16,0 2 0 0,-3 0 13 16,0 4-2-16,-3 4-1 0,0 11 0 0,0 0 37 0,0 0 7 15,0 0 2-15,0 0 0 0,0 0 0 0,0 0 0 16,0 0 0-16,0 0 0 0,0 0-9 16,0 0-2-16,-175 0 0 0,151 24 0 0,-3 8-27 0,3-3-6 15,0 8 0-15,-2-3-1 0,-1 3-2 0,-3 3 0 16,0-6 0-16,1-2 0 0,-1 0-9 0,0 7 10 15,-3 6-10-15,9-10 10 0,1 2-10 0,2 3 0 16,-3-6 0-16,9 3 8 0,0-11-8 0,6 6 0 0,3-5 0 0,-3 7 0 16,3-10-16-16,6-3 0 0,6-8 1 0,0 0 0 31,0-5-22-31,6 3-5 0,6-8-1 0,0-3 0 0,-3-3 27 0,3 3 6 0,-3-5 1 0,-1-3 0 16,4 2-8-16,0-1-2 0,0-4 0 0,0 3 0 31,0-5-10-31,-3 7-3 0,0-1 0 0,-4-4 0 0,-2 3 32 0,0 3 0 0,-3 2 0 0,0 3 0 15,-6 0 20-15,0 0 9 0,0 0 3 0,0 3 0 16,-3 2-7-16,0 3-1 0,0 3 0 0,3-4 0 16,-3-1-24-16,0 7 0 0,3-8 0 0,3 3 0 15,0-2 0-15,3-4 0 0,0 3 0 0,3 1 0 16,-3-4 12-16,3-2-4 0,0 0 0 0,0 0 0 16,3-2-8-16,-3 2 0 0,3-6 0 0,-3 1 0 15,5 3 0-15,-5-4 0 0,3-2 0 0,-3 3 0 16,0 0 0-16,3-3-11 0,-3 2 3 0,0-1 0 15,0-7 8-15,0 4 0 0,0 2 0 0,0 0 0 0,0-5 0 0,2-1 0 16,-2 4 0-16,3-3 0 0,-6 5 0 0,0-6 0 16,0 4 0-16,-6 2 0 0,0 3 0 0,0 5 0 15,-3-3 0-15,-6 3 0 0,3 0 0 16,-3 8 9-16,-3-3-1 0,-2 3-8 0,-1 5 8 16,3 1-8-16,0-1 0 0,3 0 0 0,-3 6 29 0,0-1 3 15,6-5 0-15,-3 6 0 0,3-3-20 16,0-6-3-16,6 6-1 0,0-3 0 0,0-2-8 15,3 2 0-15,3 0 0 0,6-5 0 0,-3-2 0 0,3 2 0 16,0-8 0-16,6 0 0 16,0 5-32-16,-1-10-6 0,-2 5-1 0,3-8 0 15,0 2-132-15,3-2-26 0,0 3-6 0</inkml:trace>
  <inkml:trace contextRef="#ctx0" brushRef="#br1" timeOffset="33891.61">24922 0 2592 0,'-3'0'57'0,"3"37"3"0,0-3 0 0,3 3 12 0,0-2 2 15,0 2 1-15,3-3 0 0,-1-7-22 16,1-1-4-16,0 1-1 0,0 4 0 16,-3-4-38-16,3-1-10 0,-6 6 0 0,0-5 0 0,0 4 8 0,-6 1 0 15,0 8 0-15,-6-6 0 0,-2 3-8 16,-4 3 0-16,0 0-10 0,-9 10 10 0,0-3 0 16,1-7 0-16,-1 5 0 0,-6-5 10 0,-3 0-10 0,1-3 0 15,-4 2 0-15,-3-7 0 16,3 2-32-16,-2-2-6 0,2-5-1 0,3-1 0 15,4 1-96-15,-1-1-19 0</inkml:trace>
  <inkml:trace contextRef="#ctx0" brushRef="#br1" timeOffset="40922.44">675 1310 806 0,'0'-14'72'0,"0"14"-58"0,0 0-14 0,-6-5 0 15,6 0 68-15,6-3 12 0,-6 3 1 0,0-3 1 16,3 0-40-16,2 2-8 0,-2-1-2 0,3-4 0 16,-3 3 17-16,6 3 3 0,-6-3 1 0,3 3 0 15,0-3-18-15,3 2-4 0,6-2-1 0,-3 3 0 0,0-3-14 0,-3 3-2 16,3 5-1-16,6 0 0 0,-7 0-1 0,7 0 0 15,3 5 0-15,0-2 0 0,0 2 8 0,0 3 0 16,2 3 1-16,4-3 0 0,-3-3-7 0,3 3-2 16,-3-3 0-16,2-5 0 0,4 8 7 0,3-8 1 15,3 0 0-15,-1 0 0 0,4 0-20 0,3-5 0 16,-4 2 0-16,4 3 0 0,-3-5 0 0,2-3 8 16,1 3-8-16,-3-3 0 0,3 2 13 0,-1-2-4 15,1 3-1-15,3-3 0 0,-4 3 8 0,1 0 0 16,-3 2 1-16,2 3 0 0,-5 0-4 0,0-5-1 15,2 5 0-15,-5 5 0 0,6-5 7 0,-6 0 1 16,-1 0 0-16,4 8 0 0,6-3 3 0,-10-2 1 16,7 2 0-16,-6 3 0 0,0-3-11 0,5 1-1 15,-2-4-1-15,9-2 0 0,-4 6 17 0,7-12 4 0,3 6 1 16,-1-2 0-16,1 2-33 0,-7-6 0 0,1 1-15 0,-3 2 5 16,-1-10 10-16,4 8 0 0,0-3 0 0,-4 3 0 15,1-3 0-15,0 2 0 0,-7 6 0 0,7 0 0 16,-12 0 0-16,0 6-10 0,-4-4 10 0,-2 4-10 15,0 7 10-15,3-8 0 0,0 3 0 16,-1 0 0-16,7 3 9 0,-3-3-9 0,6-1 12 0,-1 4-12 16,4-8 18-16,3 7-3 0,-1-4-1 0,1-4 0 15,3-2-3-15,2 0-1 0,1 0 0 0,6-2 0 16,-1 2-10-16,1-6-14 0,5-4 3 0,-5 2 1 16,2 0-15-16,-8 3-3 15,3-3-1-15,-4 2 0 0,1-2 17 0,-4 3 12 0,1 5-13 0,-3 0 5 16,-1 0 28-16,-2 5 7 0,-3-2 1 0,3 8 0 15,-1-3-12-15,-2-1-3 0,9 4 0 0,-1-3 0 16,4-3 0-16,6 3 0 0,2 3 0 0,4-9 0 16,-7 4 1-16,7-6 0 0,8 0 0 0,4 0 0 0,5-8-24 15,-3 2-5-15,1 1-1 0,2-3 0 16,-2-2-44-16,2 2-10 16,0 0-2-16,-2-5 0 0,-7 2 39 0,-2 3 7 0,-4-5 2 15,1 0 0-15,-4 5 24 0,1 2 0 0,-4 6 0 0,-5 0 8 0,0 0 46 16,-7 6 10-16,1-6 1 0,3 2 1 0,2 4-19 0,4 2-4 15,2 2-1-15,1 3 0 0,-4-5-25 0,7-2-5 16,5 7 0-16,7-11-1 0,2 4-2 0,4-6 0 16,-10 0 0-16,7 0 0 15,-4 0-55-15,3-8-11 0,4 3-3 0,-1-9 0 16,-2 6-44-16,-1-2-10 0,-3 2-2 0,-2-5 0 0,-4-1 76 0,1 1 16 0,-1 3 2 0,1 2 1 16,-10 2 45-16,-2 4 10 0,0-4 2 15,-4 6 0-15,1 0 51 0,-1 6 10 0,-5 2 3 0,3 5 0 16,2-5-46-16,-5 8-9 0,2-3-1 15,1 0-1-15,0 3-27 0,8-3-6 0,4 6-1 16,2-6 0-16,1-2 10 0,2-4 1 0,4 7 1 0,2-9 0 31,4 3-63-31,-1-8-13 0,-3 5-2 0,1-5-1 16,-4 0-10-16,4 0-3 0,-4-5 0 0,4 0 0 0,2 2 48 0,-2-2 10 0,-7-1 1 0,1 4 1 16,-1-9 11-16,1 9 0 0,2 2 8 0,-3-6-8 15,1 6 56-15,-7 0 6 0,-2 6 2 0,3-6 0 0,-4 7-28 16,4-1-4-16,5 2-2 0,-2-3 0 0,2 8-5 0,1-5-1 15,-1 5 0-15,4-5 0 0,5 3-12 0,0-3-2 16,1-3-1-16,-1 3 0 0,1-3-9 0,5 1 0 16,0-4 0-16,-2 4 0 15,-1-6-29-15,1-6-8 0,-1 4-2 0,0 2 0 0,1-6 21 16,-4 1 4-16,1 2 1 0,-7-2 0 0,-6 0 13 0,1 5 0 16,2-5 0-16,-2 5-9 0,2-3 9 0,-5 3 16 15,-3 8-4-15,-1-8-1 0,1 5 17 0,-1 0 4 16,1 3 1-16,2-2 0 0,1 2-11 15,-1-3-2-15,-2 3-1 0,2 5 0 0,4-8-19 0,-1 3 10 16,4-2-10-16,-1 2 8 0,4-8-8 0,-1 5 0 16,4-5 0-16,-4-5 0 15,4-1-33-15,2 4-9 0,1-9-2 0,-7 3 0 0,0 0 20 0,-2 3 3 16,-4-3 1-16,1-3 0 0,-1 9 20 0,-5-9-9 0,-3 8 9 0,-7-2 0 16,-5 0 27-16,-6 5 12 0,-4 0 2 0,1 5 1 15,3 0 9-15,0-2 1 0,2 8 1 0,4-3 0 16,6 0-25-16,-4 2-6 0,7-2-1 0,-4 5 0 15,1-5-5-15,6 3 0 0,-1-3-1 0,7-3 0 32,5 0-35-32,1 3-8 0,-4-8 0 0,4 0-1 0,-4 0-59 15,4-8-12-15,5 3-3 0,-2 0 0 0,-1-3 35 16,-5-5 6-16,-4 2 2 0,-2-2 0 0,5 5 48 0,-2-5 12 0,2-1 0 0,-2 1 0 16,-4 8 53-16,-2-3 14 0,-4-3 2 15,1 9 1-15,0 2 8 0,-1-6 2 0,1 12 0 0,2-6 0 16,1 8-37-16,-3-3-7 0,-4 3-2 0,4 2 0 15,2-2-21-15,1-2-4 0,3 7-1 0,5-5 0 16,7 5 0-16,-4-8 0 0,0 3 0 0,1-2 0 16,5-4-46-16,4 4-10 0,5-12-1 0,1 6-1 15,-4-2 13-15,-3-4 2 0,4-2 1 0,2 3 0 0,-3-3 8 0,-2-2 2 16,-7 2 0-16,-2 0 0 0,2-6 11 0,-2 9 2 16,2 0 1-16,-5-3 0 0,-1-3 51 0,-5 9 11 15,-4 2 1-15,-2-6 1 0,6 6-22 0,-1 0-4 16,1 6 0-16,-4-4-1 0,1 4-16 0,-4-1-3 15,1 8-8-15,0-8 12 0,-1 3-12 0,4-2 11 16,5-4-11-16,-2 9 10 0,5-11 2 0,-8 8 1 16,-6-8 0-16,-1 0 0 0,1 5-13 0,2-5-10 15,4 0 2-15,0 0 0 0,2 0 8 0,-2-5 11 0,-1-3-3 0,1 8 0 16,-3-5-8-16,2 5-11 0,1-8 3 16,-1 8 0-16,1-6 8 0,-4 6 0 15,1 0 0-15,0-5 0 0,-1 5 0 0,-5 0 0 0,0-3 0 0,2 3-8 16,-2 0 8-16,-1 0 0 0,-2 0 0 15,3 3 0-15,-1 2 0 0,-2 1 0 16,0-4 0-16,-4 4 0 0,1-1 0 0,3-5 14 0,-1 0-3 0,4 3-1 16,3 2-10-16,2-5 0 0,1 0 0 0,3 0 0 15,-7-5-10-15,1 2 10 0,-4-2 0 0,4 5-9 16,0-8 9-16,5 2 0 0,4-2 0 0,-4-2 0 16,-2 2 0-16,-6 3 0 0,-4-1 0 0,1-2 0 15,0 0 0-15,2 3 8 0,-2-3-8 0,3 3 11 16,-4 0-11-16,1 2 0 0,-3 3 0 0,-4-5 0 0,1 5 0 15,-3 5 0-15,-3-5 0 0,-1 3 0 0,1 2 0 0,6 0 0 16,0-2 9-16,2 2-1 0,4-5 0 16,0 5 0-16,2-5 0 0,1 0 0 0,-3 0-8 0,-1 0 8 15,-2-5-8-15,3 5 8 0,-1-5-8 0,4 2 0 16,3-2-11-16,-1-3 11 0,1 3 0 16,-1-3-9-16,-2-5 9 0,-3 7 0 0,-4 1 0 15,-2-3 0-15,0 3 0 0,-3-1 0 16,2 4 0-16,1 2 0 0,0 0 0 0,-3 0 0 0,2 2 0 15,-2 4 9-15,0-1-9 0,0 3 10 0,-1 3-10 0,-2-4 0 16,0 1 0-16,3 3 8 0,-1-8 2 0,4 7 0 16,3-2 0-16,2-3 0 0,1-5-10 0,0 8 0 15,-1-8 0-15,-2 6 0 0,3-6 0 0,-4 0 0 16,1-6-10-16,-3 6 10 0,3-8 0 0,2 8 0 0,4-5 0 16,-3-3 0-16,-7 3 0 0,1-3 0 15,0 3 0-15,-7-1-9 0,1 4 9 0,-3-4 0 16,-6 1 0-16,0 3-8 0,-3 2 8 0,-4-6 0 0,1 6 0 15,-3 6 0-15,0-6 0 0,-3 7 0 0,0-7 0 16,0 8-840-16,0-2-162 16</inkml:trace>
  <inkml:trace contextRef="#ctx0" brushRef="#br1" timeOffset="58015.99">1079 2265 403 0,'0'0'36'0,"0"0"-36"0,0 0 0 0,0 0 0 16,0 0 197-16,0 0 33 0,0 10 6 0,0-2 2 0,0-2-105 16,-6 7-21-16,3 0-4 0,-5 0 0 0,5 6-23 0,-6 2-4 15,-3-2-1-15,3 2 0 0,-3 3-37 0,3-3-8 16,-6 0-2-16,3 3 0 0,0-6-21 0,0 3-4 16,3-2 0-16,-3-3-8 0,4 0 9 0,-1 0-9 15,0 2 0-15,6-5 9 0,-6-5-24 0,3 3-5 16,6 2 0-16,-3-8-586 15,0-2-117-15</inkml:trace>
  <inkml:trace contextRef="#ctx0" brushRef="#br1" timeOffset="58655.87">755 2257 1378 0,'0'0'61'0,"0"0"13"0,-6-8-59 0,3 3-15 0,0-3 0 0,-3 2 0 15,6-1 28-15,6 1 4 0,-6 1 0 0,0 0 0 16,3-3 42-16,6 0 9 0,3 2 1 0,-3-7 1 16,12 5-32-16,-4-5-6 0,4 0-2 0,3 0 0 15,3-1-16-15,6 4-3 0,-10-3-1 0,13-1 0 16,-6 1-9-16,0 0-3 0,2 0 0 0,1-1 0 15,3 1-13-15,-3 3 0 0,-1 2 0 0,4 2 0 16,-3-2 0-16,-3 8 0 0,-7 0 0 0,-2 0 0 16,0 0 0-16,-3 6 0 0,-6 2 0 0,3 0 0 15,-9 2 0-15,0-5-8 0,-3 9 8 0,-3-1 0 16,-3 0 8-16,3 0 4 0,-9 1 2 0,0 4 0 0,-3-2 14 16,0 3 2-16,-6-1 1 0,-3 3 0 15,3-2-20-15,-2-3-11 0,-4 7 12 0,3-4-12 0,3-6 12 0,-3 8-4 16,3-7 0-16,4 4-8 0,-4-5 14 0,6 1-4 15,3-1-1-15,-3-5 0 0,3 2-9 0,0 4 10 16,6-7-10-16,-3 1 10 0,3 3-10 0,3-6 0 16,0 3 0-16,3-2 0 0,3 1 0 0,-3 1 8 15,6-2-8-15,0-1 8 0,3 3-8 0,0-3 0 16,-3 1 0-16,3 1 0 0,5-1 0 0,-5 2 0 16,0-3 0-16,3 3 0 0,-3 0 0 0,-3 2-9 15,0-2 9-15,-3 6-13 0,0-6 13 0,-3 2 0 16,3 3-10-16,-6 1 10 0,-6-6 0 0,3 2 0 15,3 3 0-15,-9 1 0 0,0-7 0 0,0 7 0 0,0-6 0 16,-3 2 0-16,0 3 0 0,-6-5 0 16,4 3 0-16,-4 2 0 0,-3-5 0 0,0 5 0 15,0-5 0-15,-6 3 8 0,4-6 6 0,2 3 1 16,-9-3 0-16,3-2 0 0,-3-3 13 0,7 0 2 16,-4 0 1-16,3 0 0 0,3-3-12 0,0-2-3 0,3-3 0 0,1 3 0 15,11-6-16-15,-3 3 0 0,0-5 0 0,9 5 0 16,0-5 0-16,0 8 0 0,3-9-9 0,6 7 9 15,0-4-128-15,3 3-21 0,-1 3-4 16</inkml:trace>
  <inkml:trace contextRef="#ctx0" brushRef="#br1" timeOffset="59228.61">1648 2445 345 0,'0'0'31'0,"0"0"-31"15,0 0 0-15,0 0 0 0,0 0 140 0,0 0 21 16,0 0 5-16,3-6 1 0,-3-1-83 0,0 7-16 15,0 0-3-15,0 0-1 0,-3-6-6 0,3 6-2 16,0-5 0-16,0 5 0 0,0 0-3 0,0 0-1 0,0 0 0 0,0 0 0 16,-3-3-14-16,-6 1-3 0,3-1-1 0,3-2 0 15,-6 10 13-15,6-5 2 0,-6-5 1 0,0 10 0 16,0-5 2-16,-3 3 1 0,4-1 0 0,-4 6 0 16,0-2-4-16,3-4-1 0,-6 9 0 0,3-9 0 15,0 9-18-15,3-8-4 0,0 7-1 0,0-7 0 16,3 7-13-16,0-7-4 0,3 2 0 0,-3 3 0 15,1 3-8-15,5-6 0 0,0-5 0 0,5 8 0 16,1 0 0-16,-3 3 0 0,3-3 0 16,6-3 0-16,-3 3 0 0,0-3 0 0,-3-2 0 0,3 2 0 15,0 0 0-15,0-2 0 0,0 2 0 0,0 1 0 16,-3 2 0-16,0-3 0 0,3 0 0 0,-3 3 0 16,-1-3 0-16,-2-2 0 0,-3-3 0 0,0 11 0 15,0-4 0-15,0-1 0 0,-3 2 0 0,-2-3 8 0,2 3-8 0,0 0 0 16,-12 2 0-16,9-7 0 0,-3 8 0 0,0-6 0 15,-3-2 0-15,3 2 0 0,-3 3 0 0,-3-3 0 16,3 0 0-16,0-5 0 0,-5 8 0 0,5-8 0 16,0 0 0-16,-6 0 8 0,6 0-8 0,3-5 0 15,-3 2 0-15,3 3 0 0,3-5 0 0,0 0 8 16,6 5-8-16,3-3 8 16,0-2-78-16,3-6-16 0,3 9-3 0,-3-9-879 0</inkml:trace>
  <inkml:trace contextRef="#ctx0" brushRef="#br1" timeOffset="59813.28">1818 2506 403 0,'0'0'17'0,"0"0"5"0,0 5-22 0,0-5 0 16,0 0 0-16,0 5 0 0,0 3 300 0,-6 0 55 0,3 3 11 0,-6-3 2 15,3 5-204-15,0 0-42 0,-3 6-8 0,-3-6-2 16,3 5-51-16,-3 3-10 0,-6 1-3 0,6 1 0 15,-3-1-24-15,1 9-4 0,-7-4-2 0,3 5 0 16,-3-1-10-16,3 1-8 0,-3 2 12 0,1-2-12 16,2-5 10-16,3 2-10 0,0 0 8 0,3-8-8 15,3 0 0-15,3 3 0 0,-3-8 0 0,3 0 0 0,3-3 0 16,-3 0 0-16,3-7 8 0,3 1-8 0,-3-1 0 0,3-6 0 16,0 0 0-16,0 0 0 15,0 0 0-15,3-6 0 0,6-4 0 0,-6 2 8 16,3-5-8-16,-3-6 0 0,3 3 0 0,6-2 0 0,-3-6 0 15,-3-2 0-15,9-6 0 0,-3-3 0 0,9 1 0 16,-1-8-9-16,1 7 0 0,6-4 0 0,-3-1-5 0,3 3-1 16,2 2 0-16,4-4 0 0,-3 7 15 15,-6-2 0-15,2 5-10 0,-5 2 10 0,3-2 0 0,-3 5 0 16,-3 3 0-16,3 2 0 0,-3-4-9 0,-1 7 9 16,4 3 0-16,-6-1 0 0,3 1 0 0,3 0 0 15,-3 8 0-15,-3-3 0 0,-1 2 0 0,-2 6 0 16,6 0 0-16,-6 0 0 0,-3 6 0 0,3 2 0 15,-3-3 0-15,0 3 0 0,-6 0 0 0,6 2 0 16,-9 4 8-16,0-1-8 0,0 0 16 0,0 0-2 16,-6 6-1-16,0-6 0 0,6 3 11 0,-9 2 1 15,0 1 1-15,0-6 0 0,-3 6-12 0,-6-6-2 0,0 3-1 0,3 0 0 16,-5-3 0-16,2 0 0 0,0 0 0 0,3 1 0 16,-3-7-3-16,6-1-8 0,-6 2 12 0,7-3-4 15,-1-2 4-15,3-1 0 0,-3-2 0 16,3 0 0-16,3-2-12 0,3-1 12 15,-3-2-12-15,3-1 12 0,6 4-12 0,-3-9 0 16,6 3 0-16,3 0-11 16,0-2-129-16,-3 2-25 0,9-5-6 0</inkml:trace>
  <inkml:trace contextRef="#ctx0" brushRef="#br1" timeOffset="60009.75">2425 2328 1508 0,'0'0'67'0,"0"0"13"0,0 0-64 0,0 0-16 15,0 0 0-15,0 0 0 0,0 0 24 0,-3 6 0 16,3-6 1-16,0 8 0 0,0-8 5 0,-3 5 1 16,0 3 0-16,3-3 0 0,0 3-19 0,0-3-3 15,0 3-1-15,-6-2 0 16,6-1-70-16,0-5-14 0,0 0-4 0,0 13 0 0</inkml:trace>
  <inkml:trace contextRef="#ctx0" brushRef="#br1" timeOffset="60169.02">2410 2601 1796 0,'0'0'80'0,"-3"8"16"0,3-6-77 0,-6 9-19 0,3-6 0 0,0-5 0 16,-3 8 41-16,6-8 5 0,-3 6 1 0,3-6 0 15,0 2-13-15,0-2-2 0,0 5-1 0,0-5 0 16,-6 6-90-16,6-6-17 16,0 0-4-16</inkml:trace>
  <inkml:trace contextRef="#ctx0" brushRef="#br1" timeOffset="60319.81">2187 2635 979 0,'0'0'87'0,"-3"0"-70"15,-9 6-17-15,12-6 0 16,0 0 191-16,0 0 34 0,-6 7 7 0,3-1 2 0,3-6-186 0,0 0-36 16,0 0-12-16,0 0 0 0,0 0 0 0,3 2 8 15,3 4-8-15</inkml:trace>
  <inkml:trace contextRef="#ctx0" brushRef="#br1" timeOffset="63048.58">3205 2511 288 0,'0'0'25'0,"0"0"-25"0,0 0 0 0,0 0 0 16,0 0 204-16,0 0 36 0,0 0 8 0,0 0 0 15,0 0-117-15,0 0-24 0,0 0-5 0,0 0-1 16,6 0-40-16,-6 0-8 0,9 0-1 0,-4 0-1 16,7-5-12-16,-9 2-3 0,3-2 0 0,3-1 0 15,-3 1-9-15,0-3-3 0,0 3 0 0,0-3 0 16,3 0 4-16,-6 3 0 0,3-3 0 0,0-3 0 15,0 3-16-15,3-2-4 0,-9-1 0 0,0 6 0 16,6-8 12-16,-6 7 1 0,0-7 1 0,0 5 0 16,0-2-14-16,-3 2-8 0,0 0 8 0,-6 2-8 15,3 1 0-15,0 2 9 0,-3 3-9 0,-3 0 0 0,3 8 19 0,-9-8-3 16,6 6-1-16,-8 2 0 0,-1 5 1 0,3 0 1 16,-3 0 0-16,0-2 0 0,3 5-5 0,-3 2-2 15,4-5 0-15,2 6 0 0,-3 0-10 0,9-4 0 16,0-1 0-16,3 4 8 0,0-5-8 0,3 1 12 15,3-1-12-15,0-5 12 0,9 2-12 0,-3-4 0 16,3 2 0-16,3-6 0 0,3 1 0 0,6-3 8 16,-7-5-8-16,10 5 0 0,-3-8 0 0,0 2 0 15,0-4 0-15,-3 2-11 0,-1-5-2 0,1 5-1 16,-3-3 0-16,0 3 0 0,3-5 6 0,-9 2 8 16,0 3-13-16,3 0 5 0,-6 3 8 0,0 0 0 15,-3 2 0-15,-3 3 0 0,0 0 0 0,0 0 0 16,0 0 0-16,-6 6 0 0,0 1 0 0,3-1 0 0,-9 4 10 15,3 1-10-15,0 2 16 0,-6 0-4 16,0 6 0-16,3-6 0 0,-6 3 0 0,7 3 0 16,-10-1 0-16,6 1 0 0,0 7-12 0,-6-5 11 15,0 3-11-15,3 5 10 0,7 0-10 0,-10 6 0 0,6-1 0 0,3 3 0 16,0-5 0-16,0 2 0 0,-3-2 0 0,6 0 8 16,-3 2-8-16,3-10 0 0,-2 5 0 0,8-3 0 15,-6 1 0-15,3-3 0 0,0 2 0 0,6-7 0 16,-9 7 20-16,3-7-2 0,0 2 0 0,0-5 0 15,3 0-18-15,-6-1 0 0,3-4 0 0,0 2 0 0,-3-5 0 16,0-2-11-16,0-1 0 0,0 3 0 0,-3-8 24 0,4 2 5 16,-7-4 1-16,6 2 0 0,-9-8-3 0,6 3-1 15,-6-9 0-15,3 1 0 0,0 0 22 0,0-6 5 16,7-5 1-16,-1 1 0 0,6-1-43 0,3-3 0 16,0 1-16-16,0-1 5 0,6-4 11 0,3 4 0 15,2 1 0-15,4-1-8 0,0 1 8 16,0 2 0-16,0 3 0 0,0-3 0 0,0 3 0 15,3-6 14-15,-1 6-2 0,7-2 0 16,0 1-39-16,6 4-8 0,-3-1-1 0,2 1-1 16,1 2-166-16,0-3-33 0</inkml:trace>
  <inkml:trace contextRef="#ctx0" brushRef="#br1" timeOffset="63478.92">3470 2461 1897 0,'0'0'41'0,"0"0"9"0,0 0 2 0,0 0 2 0,0 0-43 0,0 0-11 0,0 0 0 0,0 10 0 16,0-10 47-16,3 3 7 0,2 0 2 0,1-1 0 15,12-2-15-15,-9 0-25 0,0 0 0 16,3-2-6-16,0-1-2 0,0 0 0 0,3 3 0 15,-3-5 8-15,6-3 2 0,-7 3 0 0,1-1 0 16,0-2-7-16,3 1-2 0,-3 1 0 0,0-7 0 16,-3 2-9-16,3 1 0 0,-6-1 0 0,6 3 0 15,-9-2 0-15,3 2 8 0,0-5-8 0,-6 5 12 16,2-3-4-16,-2 8 0 0,-2-7 0 0,2 5 0 0,-6 2 6 0,0-5 1 16,3 5 0-16,-9 1 0 0,3 2 9 0,-6 2 3 15,0 4 0-15,-3 2 0 0,0 2-14 0,3-2-2 16,-5 3-1-16,-1 2 0 0,3 0 10 0,6 8 1 15,-6-8 1-15,6 6 0 0,0 0-22 0,-3-4 8 16,9 4-8-16,1-1 0 0,2-4 0 0,-3 2 0 16,12-1 0-16,-6-1 0 0,6-1 8 0,8-5 3 15,-5-3 1-15,3 0 0 0,3-2 8 0,9 2 1 16,-3-10 1-16,9 2 0 16,-10-2-51-16,10 0-11 0,-3-8-1 0,0-1-739 15,-1 1-148-15</inkml:trace>
  <inkml:trace contextRef="#ctx0" brushRef="#br1" timeOffset="64131.15">4056 2146 1659 0,'0'0'73'0,"0"0"16"0,0 0-71 0,3 0-18 0,0 0 0 0,3 0 0 16,3 0 27-16,-3-6 1 0,9 4 1 0,-6-3 0 15,5-3 9-15,1 2 2 0,0-2 0 0,3 3 0 0,0-8-29 16,3 0-11-16,-3 2 8 0,-1-5-8 16,4 3 0-16,0 0 0 0,0-6 0 0,-3 6 0 0,3-6 0 0,-3 6 8 15,-1 0 0-15,4 0 0 0,-6-8-8 0,0 10 0 16,0-8 0-16,-3 4 0 0,3 1 0 0,-6-4 0 16,2-1 0-16,-2 6 0 15,-6-5 0-15,0 2 0 0,0 2 0 0,0-4 0 0,-3 5 0 16,0-6 0-16,-3 6 0 0,-6 5 0 0,0-5 0 15,-5 8 0-15,-1 5-9 0,-3-6 9 0,0 12 19 0,0-1 7 16,-6 3 2-16,1-3 0 0,2 8 33 0,0 1 7 16,0 4 2-16,-3 3 0 0,0-2-15 0,1 2-3 15,-4 5-1-15,0 6 0 0,0 0-13 0,6 0-2 16,-8 7-1-16,-1-4 0 0,3 10 1 0,3-6 0 16,3 6 0-16,-5 0 0 0,5 0-36 0,0 8 0 15,-3 0 0-15,3 0 0 0,3 5 11 0,-2-7-2 16,-1 1 0-16,0 1 0 0,0 0-9 0,3-5 0 0,3-3 0 15,-3 5 0-15,4-5 0 0,-1-5 0 0,0-1 0 16,0 1 0-16,6-8 0 0,-3-6 0 0,3 1 0 16,-6-6 0-16,9 3 0 0,-3-8 0 0,0-3 0 0,7 3 0 15,-7-8 0-15,0 5 0 0,3-8 0 0,3-5 0 16,0 0-16-16,3 0 4 0,0-5 0 0,-6-3 1 16,6-5-5-16,0 0-2 0,0-6 0 0,6 1 0 15,-6-4 6-15,0-4 0 0,3-3 1 0,0 0 0 16,0-3 1-16,0 5 0 0,6 1 0 15,-9 0 0-15,3 2 10 0,3 3 0 0,-6 2 0 0,2 3 0 16,1 6 0-16,3-4 14 0,-3 6-2 0,3-5 0 16,-3 8 10-16,3-6 2 0,0 9 0 0,3-6 0 15,3 2-10-15,3-1-2 0,-6 1 0 0,6-2 0 16,-3 3-12-16,3 0 0 0,5-3 8 0,-8 2-8 0,6 1 0 16,3-3 0-16,-6 3 0 0,6-3 0 15,-3 3-93 1,-1-3-25-16,1 0-5 0</inkml:trace>
  <inkml:trace contextRef="#ctx0" brushRef="#br1" timeOffset="64666.4">4169 2487 633 0,'0'0'56'0,"0"0"-44"15,0 0-12-15,0 0 0 0,0 0 129 0,0 0 24 16,3-3 5-16,0 3 1 0,3-7-62 0,0 4-12 16,0 0-2-16,0-2-1 0,0-3-38 0,0 3-7 15,3-1-1-15,-6-2-1 0,3 1-27 0,0-4-8 0,-3 3 0 0,8-3 0 16,-11 1 9-16,6 5-9 0,-3-6 0 0,0 3 9 16,-3 0 11-16,3-2 1 0,-3 7 1 0,0-8 0 15,0 11 2-15,-6-8 1 0,3 0 0 0,-3 3 0 16,0-3-14-16,1 3-3 0,-4 5-8 0,0 0 12 15,-6 5 31-15,3 3 5 0,-6 5 2 0,0-5 0 16,0 6-8-16,0-1-2 0,-2 0 0 0,2 0 0 16,3 3 10-16,-3 0 2 0,0 2 0 0,6-4 0 15,0-1-31-15,3 5-5 0,6-4-2 16,-6-1 0-16,6-5-14 0,3 2 0 0,6-2 8 0,0 0-8 16,0 3 0-16,3-11 8 0,0 3-8 0,6-3 0 0,0 0 11 15,3 0-11-15,0-3 12 0,0-2-12 16,-1-3 11-16,1 2-11 0,0-7 10 0,0 3-10 15,0-6 0-15,0 2-20 0,-3 1 4 0,-1 0 0 16,1 0-9-16,0 0-2 0,-9 2 0 0,6 3 0 16,-6-3 19-16,0 9 8 0,0-6-8 0,-6 8 8 0,0 0 0 0,0 0 0 15,0 0 0-15,0 0 0 0,-6 8 14 0,0-3 2 16,0 6 0-16,-3 5 0 0,3-9 8 0,-3 7 3 16,3-1 0-16,3-2 0 0,-3-1-17 0,6 1-10 15,-6-3 12-15,6 2-12 0,6-2 15 0,-6-8-4 16,0 5-1-16,9-5 0 0,3 0-18 15,-3 0-4-15,0-5-1 0,6 5 0 16,3-10-110-16,-3 2-21 0,0 0-5 0</inkml:trace>
  <inkml:trace contextRef="#ctx0" brushRef="#br1" timeOffset="65536.19">4833 1995 2019 0,'-6'0'44'0,"6"0"10"0,0 0 2 0,0 0 0 0,0 0-44 0,0 0-12 0,0 0 0 0,0 0 0 15,3-5 8-15,3-1-8 0,6 4 12 0,-9-4-4 16,6-1 11-16,0 1 1 0,-1 1 1 0,1-3 0 0,6 3-13 0,0-3-8 16,-3 0 8-16,9 3-8 0,-9-1 0 0,6 1 9 15,-6-3-9-15,2 0 0 0,-2-5 8 0,3 2-8 16,-3 3 0-16,0-5 0 0,0 0 8 0,0 0-8 15,-3 2 0-15,3 3 0 0,-9-5 0 0,3 0 0 16,0-1-11-16,0 6 11 16,-1-5 0-16,-5 0 9 0,3 2 1 0,-3 4 0 0,-3-7 10 0,3 4 3 15,-2 2 0-15,-4 0 0 0,0 3-23 16,0 5 0-16,-6 0 0 0,0 0 8 0,-3 5 16 16,-3-3 4-16,-9 12 1 0,-2-1 0 0,-1 3 11 0,0 5 3 15,0-3 0-15,-2 9 0 0,-1-1-12 0,0 1-3 16,3 7 0-16,0 3 0 0,-5 3 0 0,5-6 0 15,0 3 0-15,-2 3 0 0,-1-3-12 0,3 3-4 16,0 0 0-16,6-1 0 0,-2-4 0 0,5 2 0 16,9-6 0-16,-3 4 0 0,9-9-12 0,-3-2 9 0,6 3-9 15,3-12 8-15,6 4 0 0,0-6 0 0,0-2 0 16,9-3 0-16,-6-3-8 0,12-5 0 0,-9 0-12 16,5-3 12-16,-2 1-25 0,0-9 2 0,6 3 1 15,-6 0 0 1,-3-5-26-16,3 2-4 0,-3 3-2 0,0 1 0 0,-4-7 34 0,1 9 6 0,0-3 2 0,-6 3 0 15,-3 5 12-15,0 0-9 0,0 0 9 0,0 0-8 16,0 0 8-16,0 0 8 0,3 8-8 0,-3 0 11 16,0 2 1-16,-3 3 1 0,3 1 0 0,0-6 0 15,-3 2 11-15,3 3 3 0,0-5 0 0,0 0 0 16,3 3-9-16,0-8-2 0,0 2 0 0,3 0 0 16,0 0-16-16,3-5 0 0,-3 0 0 0,0 3 0 15,3-6 0-15,0 3 0 0,0-5 0 0,3 0 0 16,-6 0-120-16,3 2-27 0,2-8-5 15,-2 3-2-15,0 0 47 0,0-2 10 0,3 2 1 0,0 0 1 16,-3-5-49-16,6 0-11 0,-9-1-1 0,9 4-1 16,-9 2 95-16,0 0 19 0,-3 3 4 0,0-1 1 0,3-2 130 15,-6 3 25-15,0 5 6 0,0 0 1 0,0 0 9 0,0 0 3 16,0 0 0-16,0 0 0 0,5 5-43 0,-5 3-8 16,0 0-1-16,0 3-1 0,0-3-29 0,0 0-6 15,0 2 0-15,-5 3-1 0,-1-7 5 0,3 7 2 16,0-5 0-16,0 3 0 0,3-1-36 0,-3 1-7 15,3-6-2-15,-3 3 0 0,3-8 0 0,-3 5 0 16,3-5 0-16,0 0 0 0,0 0-9 0,0 0 12 16,0 0-12-16,0 0 12 0,0 0-12 0,3 3 12 0,3-3-12 15,0-3 12-15,3-2-12 0,-4 0 0 16,1-1 0-16,0-2 8 0,6 0-8 0,-6-2 0 16,6 2 0-16,-3-5 0 0,6-1 10 0,-3 1 0 15,-3 3 0-15,6-1 0 0,-9-2-10 0,3 8 0 16,2-6 0-16,-2 8 8 0,-6-2-8 0,9-3 0 0,-6 3 0 0,-6 5 0 31,6-5-24-31,-6 5-6 0,9-3-2 0,-9 3-800 0,0 0-161 0</inkml:trace>
  <inkml:trace contextRef="#ctx0" brushRef="#br1" timeOffset="66546.12">5279 2421 1152 0,'-12'-5'51'0,"9"2"10"0,0 3-49 0,3 0-12 0,0 0 0 0,0 0 0 16,0 0 119-16,0 0 21 0,-6 0 4 0,6 0 0 16,0 0-40-16,0 0-8 0,0 0-1 0,0 0-1 15,0 0-36-15,0 0-7 0,0 0-2 0,0 0 0 16,0 0-9-16,0 0-3 0,12 5 0 0,-3-2 0 0,-9-3-20 0,6-3-4 16,3 1-1-16,3-1 0 15,-3 3 17-15,-3-8 3 0,3 3 1 0,-3-3 0 16,0 3-33-16,-3-1 0 0,3-2 0 0,0 3 0 0,-3-3 0 0,-3 3 0 15,0 5-10-15,-3-5 10 16,3-3 0-16,0 2 0 0,-6 4 12 0,3-4-4 0,-3 1 0 0,0 2 0 16,-3-2 0-16,0 5 0 0,-3 0-8 0,-3-5 8 15,3 10-8-15,0-5 8 0,-5 8 2 0,2-3 0 16,0 3 0-16,3 3 0 0,0 2 6 0,0 0 2 16,0 1 0-16,0-1 0 0,6 0 5 0,-6 0 1 15,3 6 0-15,4-6 0 0,-4 3-13 0,3-3-3 16,3 0 0-16,0 1 0 0,6-4-8 0,-3 3 0 15,3-7 0-15,3 2 0 0,-6-8 0 0,9 5 0 16,-1 3 0-16,4-8 0 0,-3 0 0 0,3 0 0 16,3-8 0-16,0 8 0 0,-3-5 0 0,9-3 0 15,-3 2 0-15,2-2 0 0,-5-2 8 0,0 2-8 0,3-5 0 16,0-1 8-16,-3 4-8 0,0 2 0 0,3-5 0 16,-7-1 0-16,1 7 0 0,3-7 0 0,-6 9 0 15,0-6 0-15,-3 9 0 0,-6 2 0 0,0 0 0 0,0 0 0 16,0 0 0-16,0 0 0 0,0 0 0 0,0 2 0 15,0 9 0-15,-6-6 0 0,-3 9 0 0,6-7 0 16,-6 7 12-16,3-6 0 0,0 5 0 0,0-3 0 16,0 4-4-16,0-1 0 0,3-8 0 0,1 8 0 15,-1-10-8-15,6 8 0 0,-3-11 0 0,2 8 0 16,-2-8 0-16,6 5 0 0,9-5 0 0,-9 3 0 16,9-6 0-16,-6 3 0 0,6-5 0 0,0-3 0 0,3 2 28 15,-6-2 3-15,2-2 1 0,-2 2 0 16,3-5-52-16,0-1-9 0,0 1-3 0,-3 0 0 0,3 0 13 0,-3 0 3 15,3-3 0-15,0 2 0 0,-4 1-3 0,1 5 0 16,0 0 0-16,-3-2 0 0,-3 7 19 0,0-2-8 16,-6 5 8-16,0 0 0 0,0 0 0 0,0 5 0 15,-3 3 0-15,0 5 0 0,-3-5 8 0,0 5 8 16,0 3 1-16,0 0 1 0,-3 3 4 0,3-1 1 16,-3-5 0-16,4 1 0 0,2-1-11 0,-3 0-1 15,3 0-1-15,3 1 0 0,0-6 7 0,3 2 2 16,3-7 0-16,-6 2 0 0,8 0-29 0,1-5-6 15,-3 3 0-15,6-6-1 0,3 3 8 0,-3-8 9 16,3 3-13-16,3 0 5 16,-3-3-183-16,3 3-36 0</inkml:trace>
  <inkml:trace contextRef="#ctx0" brushRef="#br1" timeOffset="66946.11">5931 2484 1440 0,'0'0'128'0,"0"0"-103"0,0 3-25 0,0 2 0 15,0 1 94-15,0-6 14 0,0 0 2 0,0 0 1 16,0 0-39-16,0 0-8 0,3 5-2 0,-3-5 0 16,9 0-9-16,3 0-1 0,-3 0-1 0,0-3 0 15,0 1-39-15,0-4-12 0,0 1 0 0,-3 2 0 16,3-7 12-16,-4 2-4 0,1 0 0 0,0 3-8 15,3-9 0-15,-3 7 0 0,-3-4 0 0,3 3 0 16,-3-5 0-16,0 2 8 0,0-2-8 0,0 5 0 0,-3 0 16 0,0-5-3 16,-3 8-1-16,3-3 0 0,-3 2 26 0,3 6 5 15,-9-5 1-15,0 5 0 0,0 5-10 0,-3 1-2 16,1 2 0-16,-4-3 0 0,0 8 16 0,0 0 4 16,-6 1 0-16,6 1 0 0,0 1-7 0,3 5-1 15,-3-2 0-15,7-6 0 0,-4 6-28 0,3-3-7 16,3 2-1-16,0-5 0 0,6 1 4 0,0-1 0 15,0-3 0-15,6-2 0 0,-3 0-12 0,6 0 0 16,6-2 0-16,-7-1-11 0,7-3 11 0,0-2 0 16,0 0 8-16,3-2-8 15,-3 2-141-15,3-11-33 0,14-5-6 0,-5 3-2 0</inkml:trace>
  <inkml:trace contextRef="#ctx0" brushRef="#br1" timeOffset="67948.1">6771 2119 1278 0,'0'0'28'0,"0"0"5"0,0 0 2 0,0 0 1 0,6-5-28 0,-1 2-8 16,1-2 0-16,0 5 0 0,0-5 18 0,0 2 2 0,3-2 1 0,-3 5 0 16,3-5 33-16,0-3 6 0,3 2 2 0,0-2 0 15,0 3 3-15,3-3 1 0,0-2 0 0,-1 2 0 16,1-6-31-16,3 1-7 0,6 0 0 0,-3-6-1 15,0 1 13-15,2 2 4 0,-2 3 0 0,0-3 0 16,-6 0-19-16,0 3-3 0,3-6-1 0,-6 1 0 16,3 2-1-16,-4-3 0 0,-2 1 0 0,-3 5 0 15,3-1-2-15,-9 1-1 0,-3 0 0 16,-3 0 0-16,0 2 3 0,0 3 1 0,-3 0 0 16,-2 8 0-16,-4 0 19 0,-3 0 3 0,-3 3 1 15,0 8 0-15,-3-6-16 0,3 8-4 0,1-5 0 0,-4 5 0 16,3 0 5-16,-3 6 1 0,3-3 0 0,-2 8 0 15,-1-6-20-15,-3 9-10 0,0-1 10 0,3 1-10 16,-2 4 14-16,2 4-3 0,-3-4-1 0,3 4 0 0,3-3-2 16,0 5-8-16,1-8 12 0,2 8-4 0,-3-5-8 0,3-3 0 15,6 2 0-15,-3 1 0 0,3 0 0 0,0-3 10 16,4-3-10-16,-1-2 10 0,3 3-10 0,0-9 0 16,0-5 0-16,3 1 0 0,-3-1 0 0,6-8 0 15,-3 3 0-15,3-8 0 0,0 0 0 0,0 0 8 16,0 0-8-16,0 0 12 0,6-5-12 0,3-3 8 15,0 0-8-15,0-3 8 0,3 3-8 0,-1-5 0 16,7-5 0-16,-3 4 0 0,0 1 0 0,6-5 0 16,0 2 0-16,0 5 0 0,-1 3 0 15,1-2 0-15,-3 2 0 0,3 0 0 0,-3 3 0 0,0-1 0 16,-3 4-11-16,-1 2 11 0,-5 0-14 0,3 2 2 16,-3 4 1-16,-3-1 0 0,-3-2 11 0,0 7 0 15,0-2 0-15,-3-3-8 0,-6 9 8 0,3-9 0 16,-3 8 0-16,-3-2 0 0,0 5 0 0,-3-9 0 15,0 7 0-15,-2-6 0 0,-1 2 0 0,0 3 8 0,3-5-8 0,-3 0 8 16,0 3-8-16,0-6 0 0,6 3 0 0,-3-3 0 16,1-2 0-16,2 2 0 0,0-5 0 0,0 0 0 15,6 0 0-15,3 0 8 0,0 0-8 0,0 0 8 16,0 0-8-16,0 0 0 0,0 0 0 0,0 0 0 16,6 0 0-16,0-5 0 0,-6 5 0 0,3 0 0 15,6 0 0-15,-3 5-8 0,-1-5 8 0,1 6 0 16,0-4 0-16,0 4 0 0,-3-1 0 0,3-2 0 15,3 2 0-15,-3 0 0 0,3-5 0 0,0 5 0 0,0-2 0 0,0 2 0 16,3-5 0-16,0 0 0 16,0 0 0-16,0-5 0 0,2 2 0 0,-2 1 0 15,0-1-139 1,0-2-22-16</inkml:trace>
  <inkml:trace contextRef="#ctx0" brushRef="#br1" timeOffset="68599.28">7050 2387 1555 0,'0'0'138'16,"0"0"-110"-16,0 0-28 0,0 0 0 0,0 0 81 0,0 0 11 16,6-6 3-16,0 6 0 0,-6 0-41 0,6-8-8 15,0 8-2-15,0-5 0 0,0 10-17 0,0-5-4 0,-3 3-1 0,0 2 0 16,0 1 15-16,-3 1 3 0,-3 1 1 0,0 3 0 15,0 2 13-15,-6 0 2 0,0 6 1 0,0-6 0 16,0 0-26-16,-3 1-6 0,3-1-1 0,1 0 0 16,-1 0 11-16,3 1 1 0,0-9 1 0,6 3 0 15,-6-3-27-15,6-5-10 0,0 0 0 0,0 0 9 16,0 0-9-16,6 5 0 0,-6-5 0 16,12 0 0-16,0-2 0 0,2-1 13 0,1-2-3 0,0-3-1 15,3-5-9-15,-3 7 0 0,0-7 0 0,3 0 0 16,0 0 0-16,-1-6 0 0,4 6 0 0,-3 0 0 15,0-1 0-15,-3 7-11 0,0-4 3 0,-3 3 0 16,0 0 8-16,-4 3 0 0,1-1 0 0,-9 6-8 16,0 0 8-16,0 0 0 0,0 0 0 0,0 0 0 0,0 8 0 0,0 3 0 15,-3-3 0-15,0 3 0 0,-3 2 0 0,1 0 9 16,-1 0-1-16,0 0-8 0,0-5 19 0,0 6-3 16,0-4-1-16,0 3 0 0,3-5-6 0,0 0-1 15,0 3 0-15,0-3 0 0,3-3-8 0,0-5 8 16,0 0-8-16,0 0 8 0,0 0-8 0,0 0 8 15,9 0-8-15,3 0 8 0,-3 0-8 0,3-5 12 16,-4 0-12-16,7 2 12 0,-6-8-12 0,3 3 0 16,3 0 0-16,-3-2 8 0,3 2-8 0,0-5 0 15,-3 5 0-15,3-5-11 0,-1 2 0 0,-2 3 0 16,0-5 0-16,0 2 0 0,0 3 3 0,0 0 0 16,-3 3 0-16,-3 5 0 0,3-5 8 0,-6 5 0 0,-3 0 0 15,0 0 0-15,3 5 0 0,0 0-8 16,3 3 8-16,-6-2 0 0,0 7 0 0,-3-5 0 0,0 5 0 15,0-2 0-15,0 2 11 0,-3 0 1 0,0 0 0 16,3 0 0-16,-3 1 0 0,3-1 1 0,-3 0 0 0,3-5 0 16,3 3 2-16,-3-1 0 0,0 1 0 0,3 2 0 15,0-8-15-15,3 3 9 0,0-2-9 0,0 1 8 16,0-1-8-16,3-6 10 0,3 0-10 0,0 0-872 16,0 0-180-16</inkml:trace>
  <inkml:trace contextRef="#ctx0" brushRef="#br1" timeOffset="69250.03">8548 1701 633 0,'0'0'56'0,"0"0"-44"0,-6-5-12 0,6 5 0 0,0 0 225 0,-9 0 43 16,0 0 9-16,-3 0 2 0,0 5-183 0,-3-2-36 16,3 8-7-16,-3 2-1 0,-3 0 29 0,1 0 7 15,-1 6 0-15,-3 7 1 0,0 1-17 0,0 4-4 16,-3 4-1-16,-2 2 0 0,-1 3-25 0,-6-1-5 15,0 6-1-15,1 0 0 0,-1 3-4 0,-3-1-2 16,6 4 0-16,1 2 0 0,8 0-13 0,0-3-2 16,0-3-1-16,6-2 0 0,6 0-2 0,-3 0 0 15,3-5 0-15,6-6 0 0,-3 3-12 16,6-5 0-16,3 3 0 0,0-9 0 0,0-2 0 0,3-3 0 16,3-2 0-16,3-6 0 15,3 0-40-15,-3-8-8 0,0 3-2 0,3-5-723 0,-3 0-145 16</inkml:trace>
  <inkml:trace contextRef="#ctx0" brushRef="#br1" timeOffset="70015.16">8223 2656 1450 0,'0'0'32'0,"0"0"6"0,0 0 2 0,0 0 1 0,0 0-33 0,3-2-8 0,0-4 0 0,3-1 0 15,-3 1 60-15,3-2 9 0,0 3 3 0,3-3 0 16,-3-2-21-16,3 2-4 0,3-6-1 0,-3 1 0 16,2 0 6-16,4 0 2 0,3-6 0 0,0-2 0 0,0 2-2 0,0-7-1 15,6 2 0-15,-4 3 0 0,1-5-26 0,-3 7-5 16,6-7 0-16,-3-1-1 0,-3 1-9 0,2-1-2 16,1 3 0-16,-3 3 0 0,-3 0 0 0,0 3 0 15,0 4 0-15,-3-4 0 0,-6 10-8 0,0-5 12 16,0 2-12-16,0 3 12 0,-3 0 8 0,-3 6 3 15,0 2 0-15,0 0 0 0,0 0-1 0,0 0 0 16,-3 0 0-16,0 5 0 0,-6 3-6 0,3 2-2 16,-3 4 0-16,0-1 0 0,-6 5 12 15,0 3 2-15,-3 1 1 0,3 1 0 0,-3 4-17 16,1 5-3-16,5-6-1 0,-3 9 0 0,3 2-8 0,-3-6 0 16,3 4 0-16,3-4 0 0,-3 1 0 0,6-5 0 15,0 2 0-15,0-5 0 16,6-3-56-16,0 3-12 0,0-9-4 0,6 1-698 15,0-2-140-15</inkml:trace>
  <inkml:trace contextRef="#ctx0" brushRef="#br1" timeOffset="70638.95">8926 2320 1882 0,'0'0'84'0,"0"0"16"0,0 0-80 0,0 0-20 0,-6 14 0 0,3-6 0 16,3-8 46-16,0 0 5 0,0 0 1 0,-3 5 0 15,3-5 4-15,0 0 2 0,0 0 0 0,0 0 0 16,3 8-32-16,-3-8-6 0,9 0-2 0,0 0 0 16,-1 0-10-16,1-5-8 0,0 2 12 0,0-8-12 15,0 3 26-15,3 0-2 0,-3-2 0 0,3-3 0 16,-3-1-12-16,0 6-4 0,0-5 0 0,0 0 0 0,-6 0 6 0,3-6 1 15,-3 6 0-15,0 0 0 0,-1-6-3 0,-4 6 0 16,-1-6 0-16,0 4 0 0,-3-1-12 0,0 3 9 16,-3-3-9-16,0 10 8 0,-6-2-8 0,0 3 10 15,-3 5-10-15,-6 0 10 0,-2 8 16 0,2 3 3 16,-3-3 1-16,6 10 0 0,0-5-14 0,0 6-4 16,4-3 0-16,-4 2 0 0,3 3 1 0,0 3 0 15,0 3 0-15,3-1 0 0,-3-2-5 0,7 5 0 16,-1 3-8-16,3 0 12 0,3-1-12 0,0 4 11 0,3-9-11 0,3 6 10 15,0-6-10-15,3-4 0 16,3 1 9-16,3-4-9 0,-3 2 0 0,3-8 8 16,2 0-8-16,-2-7 0 0,0 7 20 0,3-10 0 0,0-3 0 15,0 0 0-15,0-3-20 0,3-2 0 0,-3-3 0 16,3-3 0-16,5-2 0 0,-2 0 0 16,0-3 12-16,0-3-4 0,0 1-8 0,3-3 9 15,-6-6-9-15,-1 1 10 0,1 2-10 0,-3-8 8 0,0 3-8 0,0 0 8 16,0 0-8-16,0-3 0 0,-3 0 9 0,0 1-9 15,-3 2 0-15,-3-3 8 0,3 5-8 0,-6 1 0 16,-3 2 0-16,0 3 8 0,-6 2-8 0,0 6 0 16,-6 5 0-16,-3 3 9 0,-6 0-9 0,0 5 0 15,1 5 0-15,-1 0 0 0,-3 8 0 0,3 1 0 0,3-1 0 16,4 0 0-16,-1 0 0 0,0 1 0 0,6 4 0 0,0-5 0 16,3 3 0-16,0 0-9 0,3 5-2 0,3-2 0 15,0-3 0-15,3 2 0 16,3 1-138-16,3-1-28 0,0 3-6 0,-3-2-951 15</inkml:trace>
  <inkml:trace contextRef="#ctx0" brushRef="#br1" timeOffset="71213.05">9378 2270 2098 0,'0'0'93'0,"0"0"19"0,0 0-89 0,0 0-23 0,0 0 0 0,0 0 0 16,0 0 60-16,0 0 7 0,0 0 1 0,0 0 1 15,-6-5-24-15,3 2-5 0,12-7 0 0,0 7-1 16,0-8-31-16,0 3-8 0,0 1 0 0,0 1 0 16,0-7 0-16,-3 0 0 0,0 7 0 0,-4-7 0 15,1 5 8-15,-3-5 0 0,0 0 0 0,0 2 0 16,-3-2-8-16,-2 5 0 0,-1-2 0 0,-3 2 0 15,-3 0 0-15,0 8 12 0,-3-6-4 0,-3 12 0 16,-3-6 9-16,-3 8 3 0,4-3 0 16,-4 8 0-16,0 0 7 0,0 1 1 0,0-1 1 15,-2 5 0-15,2 3-13 0,-3-2-4 0,0 7 0 0,3-4 0 16,4 4 0-16,-1 1 0 0,3 2 0 0,3-3 0 16,6 6-3-16,0 2-1 0,0-2 0 0,3-6 0 15,6 1 20-15,3-1 3 0,3 1 1 0,3-9 0 16,3-2-32-16,3 0 0 0,3-3 0 0,0 1 0 0,-1-7 0 0,4-1 0 15,0-6 0-15,-3 0 0 0,3 0 0 0,-3-6 0 16,0 1 0-16,-1-3 0 0,1 0 0 0,0-2 0 16,3-3 0-16,0-3 0 0,0 0 10 0,-4-5-1 15,4-1 0-15,-3-4 0 0,0 0-9 0,0 2 0 16,-3-3 0-16,-3 1 0 0,0-6 0 0,-1 0 0 16,1 1 0-16,0 1 8 0,0-7-8 0,-3 3 0 15,-3 2 0-15,0 0 0 0,-6 6 0 0,0 5 0 16,-3-6 0-16,-3 14 0 0,-9 0 0 0,0 2 13 15,0 9-3-15,-5 2-1 0,-4 2-9 0,-3 9 0 16,-3-3 0-16,0 5 0 0,4 0 0 0,-1 1 0 16,0 4 0-16,3-5-11 0,1 6 11 0,5-6 0 15,0 3 0-15,3 2-8 16,3-7-84-16,3 5-16 0,3 2-3 0,3-4-1106 0</inkml:trace>
  <inkml:trace contextRef="#ctx0" brushRef="#br1" timeOffset="71967.86">9863 2244 921 0,'0'0'82'0,"0"0"-66"16,0 0-16-16,0 0 0 0,0 0 197 0,0 0 36 15,0 0 7-15,0 0 2 0,0 0-184 0,0 0-37 0,0 0-7 0,9 0-2 16,0 0 14-16,-3-6 2 0,-6 6 1 0,6-2 0 16,3-4 3-16,3-1 0 0,-3-4 0 0,0 6 0 15,0-3-20-15,3 0-3 0,-7 2-1 0,4-1 0 16,0-4 8-16,-3 3 0 0,-3 0 1 0,-3-3 0 15,3 4 18-15,-9-1 3 0,3-6 1 0,-6 9 0 16,3-5-1-16,-5 7 0 0,-4-2 0 0,0-3 0 16,0 2-10-16,-3 6-1 0,0 6-1 0,-3-6 0 15,-3 8-10-15,1-3-3 0,-1 3 0 0,3 2 0 16,0 4 23-16,0-1 5 0,1 0 1 0,2 3 0 16,-3 2-26-16,3 1-6 0,-3 0-1 0,6 2 0 15,-3 0 2-15,4 5 0 0,2 3 0 0,0-2 0 16,0 2 1-16,6 3 1 0,3-1 0 0,0-4 0 0,3-3-13 15,3 2 11-15,3-5-11 0,6-2 10 0,-3-6-10 0,6 0 0 16,-1 1 9-16,7-12-9 0,-3 4 8 0,3-6-8 16,3-3 8-16,0 0-8 0,-1 1 0 0,4-12 9 15,0 1-9-15,0 0 0 0,-3-6 20 0,-1 1-2 16,1-3-1-16,3 0 0 0,-3 2-17 0,0-7 0 16,-7 7 0-16,1-7 0 0,-3 2 0 0,0 3 0 15,-3-6 0-15,-6 1 0 0,3-6 10 0,-3 5-2 16,-3-4 0-16,0 4 0 0,-3-7-8 0,-3 5 0 15,0 2 0-15,-3-2 0 0,-6 5 0 0,0 6 8 0,-9 2-8 16,0 5 8-16,-2 3-8 0,-4 3 0 16,0 10 0-16,-3 1-11 0,-3 2 11 0,4 5 0 15,-1 0 0-15,6 0 0 0,0 6 0 0,3-6 0 16,1 0 0-16,5 1 0 16,0-4-112-16,6 3-21 0,3 1-4 0</inkml:trace>
  <inkml:trace contextRef="#ctx0" brushRef="#br1" timeOffset="72776.59">10375 2154 864 0,'0'0'76'0,"0"0"-60"0,0 0-16 0,0 0 0 15,0 0 206-15,0 0 38 0,0 0 8 0,0 0 2 16,0 0-176-16,0 0-35 0,0 0-7 0,6 0-2 16,3 0-4-16,0-3-1 0,0 3 0 0,0-5 0 15,3-1 1-15,0 4 0 0,3-3 0 0,-1-3 0 16,1-3-6-16,-3 3 0 0,3 0-1 0,-3 3 0 15,0-8 0-15,-3 7 0 0,3-7 0 0,-6 5 0 16,0-5-11-16,0 8-1 0,-3-3-1 0,-3 2 0 16,0-4 14-16,-3 7 2 0,0-7 1 0,-3 7 0 15,0-2-8-15,-3-3-2 0,-3 8 0 0,-6-6 0 16,0 6-9-16,-3 6-8 0,-2-4 12 0,-1 9-12 16,-3-6 20-16,0 8-4 0,3 1 0 0,-2 7 0 15,2-3-3-15,0 4-1 0,0-1 0 0,0 3 0 16,3 2 3-16,1 0 0 0,-1 6 0 0,3 3 0 0,0 2-15 15,0 2 0-15,3-4 8 0,3 2-8 0,3-5 0 0,4 2 0 16,-1-10 0-16,3 2 0 0,3-5 16 0,3 1 1 16,0-7 0-16,2-1 0 0,4-1-17 15,-3-3-19-15,6 1 4 0,0-6 1 16,0-5 14-16,3 0 0 0,0 0 0 0,0-5 0 0,3-3 12 16,2-2 0-16,-2 2-1 0,-3-6 0 0,3 1-11 15,-3 0 0-15,0 0 0 0,3-1 0 0,-3 1 0 16,-4 0 0-16,1 8 0 0,-3-6 0 0,-3 3 0 15,0 3 0-15,-6 5 0 0,0 0 0 0,0 0 0 0,0 0 13 16,0 0-1-16,-6 10-1 0,0-4 4 0,0 2 1 16,-3 5 0-16,6 0 0 0,0-8-7 0,0 9-1 15,1-1 0-15,-1 0 0 0,3-8 20 0,3 6 3 16,-1 0 1-16,1-6 0 0,3 3-32 0,0-3 0 16,0-2 0-16,3 2 0 0,0 0 0 0,3-5 0 0,-3 0 0 15,0 0 0-15,3-5-12 0,3 5-9 16,-6-8-2-16,6 3 0 15,-4 0-133-15,1-1-28 0,0-2-4 0</inkml:trace>
  <inkml:trace contextRef="#ctx0" brushRef="#br1" timeOffset="73336.23">10637 2439 1440 0,'0'0'128'16,"0"0"-103"-16,0 0-25 0,0 0 0 0,0 0 141 0,0 0 23 15,0 0 5-15,0 0 1 0,0 0-42 0,0 0-8 16,-3 6-1-16,0-4-1 0,-3 9-65 0,3-3-13 16,0-3-2-16,3 8-1 0,-6-7-5 0,3 4-2 15,3 1 0-15,-3 2 0 16,3-8-18-16,-3 9-4 0,3-6-8 0,-3-3 12 0,3 3-12 0,0-3 0 16,0-5 8-16,0 0-8 0,0 0 0 0,6 3 0 15,-6-3 8-15,0 0-8 0,9 0 0 0,-3-3 11 16,3 3-11-16,0-5 10 0,3-3-10 0,-3-3 0 15,3 3 9-15,-3 0-9 0,3-5 0 0,3 3 0 16,-4-4 0-16,1 6 8 0,0-5-8 0,0 0-12 16,-3 0 4-16,0 7 0 0,0-1 8 0,-3 1 0 0,0-2 0 15,0 6 0-15,-6 2 0 0,0 0 0 0,0 0 0 0,-3 5 0 16,0 6 0-16,0-4 0 0,-3 7 0 0,0-1-8 16,0 0 8-16,0 6 11 0,0-6-3 0,0 0 0 15,0 0 2-15,0-5 0 0,6 3 0 0,0-3 0 16,0 0-10-16,0 2 0 0,3-10 0 0,3 6-11 15,0-4 19-15,0 4 3 16,0-6 1-16,3-8 0 0,6 5-12 0,0 0 0 16,-3-7 0-16,6 2-11 0,-4 0 11 0,4-5 0 0,0 2 8 15,-3 3-8-15,0-5 0 0,0 0 0 0,-3-1 0 0,3 7 0 16,-7-4 0-16,4 3-8 0,-6 3 8 16,3-1-12-16,-9 6 12 0,0 0 0 0,0 0 0 0,0 0-8 15,0 0 8-15,0 11 0 0,-3-3 0 0,0-3-8 16,3 8 8-16,-6 1 0 0,0-6 0 0,0 2 0 15,1 3 0-15,-1 1 0 0,3-1 0 0,0-5 8 0,0 2-8 16,3-2 0-16,3-2 0 0,-3-6 0 16,0 0 0-16,6 8 0 0,0-3 0 0,-6-5 0 15,8 0-74-15,1 0-16 0,0-3-3 16,0 1-686-16,0-6-137 0</inkml:trace>
  <inkml:trace contextRef="#ctx0" brushRef="#br1" timeOffset="73718.2">11274 1709 2336 0,'0'0'104'0,"0"0"20"0,0 0-99 0,0 0-25 0,-3-5 0 0,3 5 0 16,0 0 13-16,0 0-2 0,0 0-1 0,0 0 0 15,0 0 26-15,6 11 4 0,6-6 2 0,0 3 0 16,0 5 10-16,3 0 1 0,-3 6 1 0,-1 2 0 16,4-3-34-16,0 4-6 0,-6 4-2 0,0 6 0 15,0 0 6-15,-6-1 1 0,3 4 0 0,-6 2 0 16,0-3-3-16,0-2-1 0,-3 2 0 0,0 3 0 16,-6-2 0-16,-3 2 0 0,0 2 0 0,-3 6 0 15,-2-5 0-15,-1 2 0 0,-3 3 0 0,0-2 0 16,3-1-1-16,-3 0 0 0,0-2 0 0,-2 0 0 15,-1-1-14-15,3 1 0 0,0-3 0 0,0 3 0 16,1-6 11-16,2 1-1 0,-3-4 0 0,0 1 0 16,3-11-10-16,-3 3 0 0,-3 3 0 0,1-9 0 15,-1 1-18-15,0-3 1 0,3-6 0 0,3 1 0 16,0-6-103-16,4 0-20 0,2-10-4 0,3-3 0 0</inkml:trace>
  <inkml:trace contextRef="#ctx0" brushRef="#br1" timeOffset="75635.12">11703 2445 1191 0,'0'0'52'0,"0"0"12"0,0 0-51 0,0 0-13 0,0 0 0 0,0 8 0 16,-6-3 115-16,3 3 20 0,0-3 4 0,-3 8 1 16,0-7-56-16,-3 4-12 0,3 1-1 0,-3 2-1 0,0 0-26 0,0 1-4 15,3-1-2-15,-3-5 0 0,-3 5-14 0,4-2-4 16,2 2 0-16,3-8 0 0,-3 3-11 0,3 0-9 16,0-3 12-16,0 1-12 15,3-6 8-15,0 0-8 0,0 0 0 0,0 0 0 16,0 0-83-16,6 0-20 15,3-6-4-15</inkml:trace>
  <inkml:trace contextRef="#ctx0" brushRef="#br1" timeOffset="75819.25">11762 2289 633 0,'3'-14'56'0,"0"14"-44"15,0-5-12-15,0 5 0 0,0-8 449 16,-3 3-197-16,0 5 2 0,0 0-91 0,0 0-19 15,0 0-3-15,0 0-1 0,0 0-65 0,0 0-14 16,0 0-2-16,0 0-1 0,0 0-40 0,0 0-8 16,0 0-2-16,0 0 0 0,-3 5-8 0,-3 3 0 0,3 5-12 0,0-7-1001 15</inkml:trace>
  <inkml:trace contextRef="#ctx0" brushRef="#br1" timeOffset="76322.42">11801 2466 1335 0,'12'-8'29'0,"-9"8"7"0,6-5 0 0,-6-3 2 0,3 2-30 0,-3 1-8 0,0 3 0 0,3 2 0 0,-6 0 104 0,0 0 20 16,0 0 4-16,0 0 1 0,0 0-45 0,0 0-8 16,0 0-3-16,0 7 0 0,-3-1-9 0,3 2-1 15,-3 5-1-15,0-8 0 0,0 8-18 0,-3-5-3 16,0 3-1-16,-3 0 0 0,3-1-9 0,0 3-3 16,0-5 0-16,-3 3 0 0,6-3-4 0,-3 0-2 15,3-3 0-15,-3 3 0 0,6-3-13 16,0-5-9-16,0 0 12 0,0 0-12 0,0 0 8 0,3 6-8 15,6-6 0-15,-3 0 0 0,6-6 11 0,-3 4-11 16,3-1 10-16,3 0-10 0,-3-7 8 0,2 2-8 16,-2 0 0-16,0 3 9 0,0-9 3 0,0 6 0 15,-3 3 0-15,3-5 0 0,-3 7-12 0,3-8 0 0,-3 9 0 16,0-6 0-16,-3 2-9 0,0 6-4 0,-6 0-1 0,5 0 0 16,1 0 23-16,-3 0 5 0,-3 0 1 0,0 8 0 15,0 3-15-15,0-3 0 0,-3 0 0 0,0 2 0 16,0 4 9-16,-2-6-1 0,2 5 0 0,0-5 0 15,-3 2 4-15,3 4 0 0,0-9 0 0,3 3 0 16,-3-3-12-16,6 3 0 0,-3-8 0 0,3 5 8 16,3-5-8-16,0 3 0 0,0 2 0 0,5-10 0 15,1 2-180-15,0-2-31 16</inkml:trace>
  <inkml:trace contextRef="#ctx0" brushRef="#br1" timeOffset="77842.95">12611 2204 633 0,'0'0'28'0,"0"0"6"0,0 0-34 0,0 0 0 16,0 0 0-16,0 0 0 0,0 0 271 0,-6 5 47 0,0 3 10 16,0-2 1-16,-3 1-201 0,0 7-41 0,-3 4-8 15,3-5-2-15,-3 6-28 0,0 2-5 0,0-2-2 0,0 7 0 16,-2 1-22-16,-1-1-5 0,3 0-1 0,3 1 0 15,-3-6-14-15,0 3 9 16,3-6-9-16,-3 4 8 0,3-4-8 0,0-5 0 0,0 3 0 0,0-3 8 31,6-2-33-31,-3 2-7 0,4-7-2 0,-1 1 0 0,3-7-46 0,0 0-10 0,0 0-2 0,0 0 0 16,0 0-11-16,5-5-2 0,1 3-1 0,3-9 0 16,-3 3-25-16,0-5-5 0,0 2 0 0,0-2-1 15,0 0 57-15,0-3 11 0,0-3 2 0,0 1 1 0,0-3 53 0,0-3 13 16,3-3 0-16,0-2 0 15,3 0 17-15,-3 3 7 0,0-1 0 0,2 1 1 0,1-1 39 16,3 1 8-16,-3-1 2 0,3 4 0 16,-3-4 16-16,3 6 3 0,-3 0 1 0,-3 2 0 0,0-2 1 0,0 5 0 15,-4 0 0-15,1 6 0 0,0 2-11 0,0 0-3 16,0 3 0-16,0-3 0 0,-3 2-20 0,3 1-4 16,0 2-1-16,0 1 0 0,-3-1-33 0,6-5-7 15,0 6-2-15,0-1 0 0,0-2-4 16,0 5-1-16,3-8 0 0,-3 2 0 0,2 6 0 0,-2-5 0 15,3 3 0-15,-3 2 0 0,3-6-9 0,-3 6 0 16,0 0 0-16,-3-5 8 0,-6 5-8 0,9-3-16 16,-9 3 4-16,9 0 1 0,-9 0 11 0,9 0 0 15,3 0 0-15,-12 0 0 0,6 0 8 0,-6 0 3 16,6 0 1-16,-6 0 0 0,8 8-12 0,-2-2 0 0,-3 1 0 16,-3-1 0-16,3 7 0 0,-6-8 0 0,0 11 0 15,-3 3 0-15,3-6 19 0,-5 5 1 0,-1 4 1 0,-3-1 0 16,0 3-6-16,0-3-2 0,-3 5 0 0,0 3 0 15,-3 0-1-15,3 3-1 0,-2 0 0 0,2-6 0 16,-3 6-11-16,3 0 0 0,0 2 0 0,0-7 0 16,3-1 8-16,0-2 0 0,3-3 0 0,0 0 0 15,4-2-8-15,-1-1 0 0,3-4 0 0,0-1 0 16,0-8-117-16,3 3-23 16,0 0-4-16,0-8-866 0</inkml:trace>
  <inkml:trace contextRef="#ctx0" brushRef="#br1" timeOffset="78026.45">12474 2458 1821 0,'-9'0'80'0,"9"0"18"0,0 0-78 0,0 0-20 16,0 0 0-16,0 0 0 0,0 0 68 0,0 0 11 16,0 0 1-16,0 0 1 0,0 0-27 0,9 0-6 15,3-5 0-15,-1 5-1 0,1-6-35 0,6 4-12 16,3 2 9-16,0-6-9 0,0 6 8 0,0 0-8 15,-1 0 0-15,1 0-677 16,-3 0-142-16</inkml:trace>
  <inkml:trace contextRef="#ctx0" brushRef="#br1" timeOffset="78531.98">12137 2889 748 0,'3'-13'33'0,"-3"13"7"0,3-8-32 0,-3 3-8 16,3 0 0-16,-3-3 0 0,0 8 201 0,0 0 39 16,0 0 7-16,0 0 1 0,-6-6-116 0,0 12-23 15,0-6-5-15,0 8 0 0,0-3-46 0,-2 3-9 16,-1 2-1-16,0 4-1 0,3-1-6 0,0 3-1 16,-3-3 0-16,3 3 0 0,0-3-20 0,0 0-4 15,3 0 0-15,0-2-1 0,-3 0-15 0,6-3 11 16,0-3-11-16,0-5 10 0,0 0-10 0,6 5 0 15,-6-5 0-15,9 3 8 0,0-6-8 0,0 3 0 16,6-5 0-16,0-3 0 0,-1-3-19 0,-2 3 1 16,-3-5 0-16,0 5 0 15,3-2-13-15,0 2-2 0,0-6-1 0,0 9 0 0,-3-3 20 0,0-2 4 16,-3 7 1-16,-6 3 0 0,0 0 9 0,0 0 0 0,0 0 0 0,0 0 0 16,3 8 0-16,-3-3 0 0,0 3 0 0,0 3 0 15,3-1 0-15,-3 1 0 0,0-6 10 0,0 3-10 16,3 0 0-16,-3-8 0 0,9 5 0 15,-1 1-651 1,7-6-129-16</inkml:trace>
  <inkml:trace contextRef="#ctx0" brushRef="#br1" timeOffset="79043.06">13084 1976 2023 0,'0'0'44'0,"0"0"10"0,0 0 2 0,0 0 0 0,0 0-44 15,0 0-12-15,0 0 0 0,0 0 0 0,-6 0 69 0,6 0 12 16,-3 6 3-16,0 2 0 0,-3 0-26 0,0 5-5 16,-3 3-1-16,0 0 0 0,-3 2-13 0,0 3-3 15,0 3-1-15,-2-3 0 0,2 3-15 0,-6 5-2 16,3 0-1-16,-3 6 0 0,0-9-8 0,0 6-1 15,0 0-8-15,4-3 12 0,-1 2-12 0,0-4 8 16,0-3-8-16,3-3 0 0,3-3 8 0,0 1-8 16,0-6 0-16,3 0 9 0,3-5-9 15,0-2 8-15,0 2-8 0,3-8 8 0,0 0-8 0,0 0 0 16,0 0 0-16,9-6 0 0,6 4 0 0,-3-9 0 16,0 3 0-16,3 0 0 0,3-5-13 0,0 2 5 15,-1 3 8-15,1-2-13 0,3 2 13 0,-3 3 0 16,0 2 0-16,0 3-9 0,-3 0 9 0,0 0 0 15,-7 3 0-15,4 2 0 0,-6 3-20 0,0 2 0 0,3-2 1 16,-6 3 0-16,-3 0 19 0,0-1 0 0,-3 3 0 0,0 1 0 16,-3-1 0-16,-3-3 0 0,3 4-8 0,-3-1 8 15,1 0 0-15,-4 0 0 0,0 1 0 0,-3-1 0 16,0-5 16-16,0 2 1 0,0 4 0 0,0-7 0 16,3-1-17-16,-3 2-17 0,4-3 3 0,-1-2 1 15,0 2 21-15,0-5 4 0,3-5 0 0,0 5 1 16,0-3-2-16,3 0-1 0,0-5 0 0,0 3 0 15,3-5-10-15,3 4-9 0,0-7 9 0,3 0-13 16,0 2-171-16,3 3-35 16</inkml:trace>
  <inkml:trace contextRef="#ctx0" brushRef="#br1" timeOffset="79671.87">13435 2185 1598 0,'0'0'71'0,"0"0"14"0,0 0-68 0,0 0-17 0,0 0 0 16,0 0 0-16,0 0 53 0,0 0 7 0,0 0 2 0,0 0 0 15,3 0 2-15,6-5 1 0,-3 3 0 0,3-4 0 16,3-2-49-16,0 3-16 0,3-3 8 0,-1-5-8 16,4 0 0-16,0 2 0 0,0 3 0 0,0-5 0 15,3 0 8-15,-3-1-8 0,-4 1 0 0,-2 0 0 16,3 0 11-16,-6-6-11 0,3 6 10 0,-3 0-10 16,-3 0 23-16,-3-6-2 0,0 6 0 0,0-6 0 15,-3 1-1-15,-3 4 0 0,0 7 0 0,-3-1 0 16,-3-6 7-16,-6 14 1 0,0-5 0 0,-6 10 0 15,-2 3 16-15,-1 0 3 0,-3 5 1 0,0 6 0 16,-3 0-20-16,1 7-3 0,-1 0-1 0,6 6 0 16,-6-5 5-16,7 4 1 0,-4-4 0 0,6 5 0 0,0-3-15 0,0 8-3 15,3-5-1-15,1-3 0 0,2 2-3 0,3 1-8 16,0 0 12-16,3-6-4 0,3 1-8 16,3-1 0-16,0 1 9 0,6-9-9 0,0 1 0 15,0-3 0-15,6-6 0 0,-3 3 8 0,3-5-8 16,3-2 0-16,0-6 0 0,-1 0 0 0,1 0-9 15,-3 0-3-15,6-6-1 0,-3-2 0 16,0-2-11-16,-3 2-3 0,6-3 0 16,-6 3 0-16,3 0 17 0,0-2 10 0,-6 2-12 0,2 8 12 0,-5-8 0 15,3 8 0-15,-6 0 0 0,0 0 9 0,0 0-9 0,0 8 0 16,3 0 0-16,-3 2 0 0,0-2 16 0,0 3-1 16,-3 0-1-16,3-1 0 0,-3 3-14 0,3-5 8 15,3 3-8-15,0 2 0 0,3-8 0 0,-3 3 8 16,3-2-8-16,0 2 0 0,0-3 0 0,3-2 9 15,0 2-9-15,-3-5 8 16,6 0-31-16,-3 0-6 0,0 0-2 0,0-5-757 0,0 2-152 16</inkml:trace>
  <inkml:trace contextRef="#ctx0" brushRef="#br1" timeOffset="80160.78">13652 2537 1911 0,'-12'6'84'0,"9"-6"19"15,1 8-83-15,-1-3-20 0,0-5 0 0,0 3 0 16,3-3 52-16,0 0 7 0,0 0 1 0,0 0 0 16,0 0-4-16,0 0 0 0,0 0 0 0,9 0 0 0,2-3-37 0,1 3-8 15,0-11-2-15,-3 9 0 0,3-4-9 0,-3-2 0 16,0-2 9-16,0 2-9 0,-3-3 0 0,0 1 9 16,-3-1-9-16,3-2 0 0,-6 5 12 0,0-5-4 15,0-6 0-15,0 6-8 0,-3 0 8 16,0 0-8-16,-3-1 0 0,0 1 0 0,0 8 20 0,-3-3 1 15,0 3 0-15,-3 5 0 0,-3 0-21 0,0 8 0 16,-3 2 0-16,1 3 0 0,-1 1 24 0,3-1 0 16,-3 3 0-16,3 2 0 0,3 1-13 0,0-1-3 15,6-2 0-15,0 0 0 0,6 0-8 0,0 2 0 16,0-4 0-16,3-1 0 0,3-8 0 0,0 8 0 16,0-7 0-16,3 2 0 0,3-8 0 0,0 2 0 15,3 1 0-15,-3-3 0 0,3-3 28 0,-3 1 3 16,2 2 1-16,-2-8 0 0,0 2-32 0,0-2 0 15,0 3 0-15,-3 0 0 16,3-3-20-16,-3 3-9 0,-3-3-3 0,3-3 0 16,0 3 32-16,-3 0 13 0,-3 3-1 0,0 5 0 0,-3 0-12 15,0 0 0-15,0 0 0 0,0 0 0 0,0 0 0 0,0 5-10 16,0 3 10-16,0 0-8 0,0-3 8 0,0 3-12 16,0 3 12-16,0-3-12 0,3-3 20 0,0 0 3 0,-3-5 1 15,5 3 0-15,-2 2-12 0,3-5-17 0,3 0 4 0,-3-5 1 16,0 0-200-1,0 2-40-15,6-15-8 0,-3 4-2 0</inkml:trace>
  <inkml:trace contextRef="#ctx0" brushRef="#br1" timeOffset="80307.64">13804 2154 2224 0,'0'0'49'0,"0"0"11"0,0 0 1 0,0 0 1 0,0 0-50 0,0 0-12 15,0 10 0-15,0-7 0 0,0 8 0 0,6-9 0 16,-3 9 0-16,3-6 0 16,0 3-79-16,3-3-9 0,-3 9-1 0,3-7-1 0</inkml:trace>
  <inkml:trace contextRef="#ctx0" brushRef="#br1" timeOffset="80790.98">13977 2537 1940 0,'0'0'43'0,"0"0"9"0,0 0 1 0,0 0 1 0,0 6-43 0,0-6-11 0,0 0 0 0,0 0 0 16,0 0 79-16,0 0 13 0,0 0 4 0,0 0 0 15,9 0-32-15,0 0-7 0,0-6-1 0,-3 1 0 16,0 2-38-16,2-2-8 0,-5-5-2 0,3-1 0 16,0 6-8-16,-3-9 0 0,0 1 0 0,-3 0 0 15,0 0 0-15,0 0 8 0,0-1-8 0,-3 1 8 16,0 8-8-16,-3-6 0 0,0 9 0 0,0-4 0 15,-5 6 18-15,2 0 2 0,0 0 0 0,-3 6 0 16,0 1 18-16,-3 4 4 0,3 2 1 0,0 1 0 16,0 1-16-16,0 4-3 0,3-1-1 0,1 1 0 15,-1 2-23-15,3-2 0 0,0-3 0 0,0 7-12 16,0-4 12-16,3 2 0 0,0 5 0 0,0 6 0 0,0-5 28 16,0 4 5-16,0-4 1 0,3 2 0 15,-3 3-34-15,3 0 0 0,-3-1 0 0,3 1 0 16,-3-6 0-16,3 1 0 0,0-1 0 0,0-4 0 0,-3 1 0 0,3-4 0 15,0 2 0-15,0-2 0 0,0 2 0 0,-3-3 0 16,0-5 0-16,3 1 0 0,-6-1 0 0,3 0 0 16,0-5 0-16,0 3 0 0,0-11 0 0,-3 8 0 15,3-8 0-15,-3 0 0 0,0 0 12 0,0-6-12 16,0-2 12-16,1 0-12 0,-1-2 10 0,0-3-10 16,3-3 8-16,-3-3-8 0,3 1 12 0,3-9-4 15,-3 1 0-15,6-6 0 0,0 0-8 0,3-2 0 16,0 2-12-16,0-5 12 0,2 8-17 0,4-3 4 0,-3 6 1 0,0-1 0 31,3 4-114-31,0 1-22 0,0 1-5 0,3-3-628 0,3 3-126 0</inkml:trace>
  <inkml:trace contextRef="#ctx0" brushRef="#br1" timeOffset="80971.86">14152 2402 1994 0,'0'0'44'0,"0"0"8"0,0 0 3 0,0 0 1 0,-3 11-44 0,3-6-12 0,-3 3 0 0,1 0 0 15,-4 3 108-15,3 2 19 0,0-5 4 0,0 3 1 16,0 2-68-16,0-3-14 0,0 1-2 0,0 2-1 16,3 0-31-16,-3-5-7 0,0 3-1 0,3 2 0 15,0-8 5-15,0 3 1 0,3-2 0 0,-3-6 0 16,3 8-115-16,6-6-23 0,-3-2-5 0,3-2-949 16</inkml:trace>
  <inkml:trace contextRef="#ctx0" brushRef="#br1" timeOffset="81110.48">14364 2172 1861 0,'-12'-5'82'0,"9"10"18"0,0-5-80 0,-6 6-20 15,3-6 0-15,0 7 0 0,0-1 39 0,0-1 4 16,0 3 1-16,3-3 0 0,3 3-44 0,0 0-12 16,0 3-1-16,3 2 0 15,0-5-112-15,0 5-23 0</inkml:trace>
  <inkml:trace contextRef="#ctx0" brushRef="#br1" timeOffset="81830.98">14441 2432 1360 0,'0'0'60'0,"0"0"13"0,0 0-58 0,0 0-15 0,0 0 0 0,0 0 0 16,-3 7 105-16,3-7 19 0,0 0 3 0,0 0 1 15,0 0-35-15,0 0-6 0,0 0-2 0,0 0 0 16,0 0-33-16,0 0-6 0,0 0-2 0,0 0 0 0,0 0-16 16,0 0-3-16,0 0-1 0,0 0 0 0,0 0 12 15,0 0 3-15,0-7 0 0,0-4 0 16,0 3-18-16,-3 3-3 0,0-3-1 0,0 0 0 0,0 3-7 0,-3-1-2 15,0-2 0-15,-3 8 0 0,1 0-8 0,-1 0 8 16,0 0-8-16,-3 3 8 0,-3 2-8 0,6 3 0 16,-3 3 0-16,0 2-11 0,3-5 11 0,0 5 0 15,0 0 0-15,0 6 8 0,3-8-8 0,3 4 0 16,-2 4 0-16,2-6 8 0,3 0-8 0,3 1 0 16,-3-1 0-16,5-8 0 0,-2 3 0 0,6 0 0 15,0-3 0-15,0 1 0 0,6-6-16 0,-3-6-4 16,3 4 0-16,0-4-1 15,3 1-52-15,0-3-11 0,-7 3-1 0,4-8-1 16,-3 5-9-16,0-3-1 0,0 3-1 0,0-5 0 0,-3 5 57 0,0-3 12 16,-3 3 3-16,0 1 0 0,-6 7 25 0,0 0 8 0,3-6 0 0,-3 6 0 15,-6 0 51-15,0 6 10 0,-3 1 3 16,3-1 0-16,-3 2 6 0,-3 5 2 0,3 0 0 16,-3 6 0-16,0-3-26 0,0 2-5 15,-2 1-1-15,2 2 0 0,0 3-18 0,0 2-4 0,3 0-1 0,0 1 0 16,0 5-6-16,0-3-2 0,0 3 0 0,3 5 0 15,-3-6-17-15,3 4 8 0,-3-9-8 0,3 1 0 16,0-1 8-16,1 1-8 0,-1-1 0 0,3 0 0 16,-3 1 0-16,0-3 0 0,0 0 8 0,0-1-8 15,0-4 0-15,0 5 0 0,0-8 0 0,-3 2 0 16,0 1 0-16,3-6 0 0,-6 0 0 0,3-5 0 0,0 3 9 0,0-3-9 16,-2-3 0-16,2-5 9 0,-3 2-1 15,3-4-8-15,0-3 12 0,0-3-4 0,-3-3 1 0,6-2 0 16,0-3 0-16,0 0 0 0,6-5-9 0,0-6 10 15,3 1-10-15,3-1 10 0,3 1-10 0,0-3 0 16,0 0 0-16,3 2 0 0,0 1 0 0,-3-1 0 16,2 4 0-16,1 1 0 0,3-4 0 0,-3 0 0 15,3 2 0-15,0 3-11 16,-3-3-109-16,3 3-23 0,0-1-4 0</inkml:trace>
  <inkml:trace contextRef="#ctx0" brushRef="#br1" timeOffset="82874.42">14929 2082 1450 0,'0'0'64'0,"0"0"14"0,0 0-62 0,0 0-16 15,0 0 0-15,0 0 0 0,0 0 108 0,0 0 20 16,0 0 3-16,0 0 1 0,6 0-61 0,3 0-12 16,0 0-3-16,0-2 0 0,3-4-31 0,3 1-6 15,0 2-2-15,3-7 0 0,-4 2-17 0,1-5 8 16,0 5-8-16,0-8 0 0,3 0 10 0,-3 3-10 16,0 0 8-16,-3-1-8 0,0-4 0 0,-1 5 0 15,1-1 8-15,-3-4-8 0,-3 5 0 0,-3-1 8 16,0 1-8-16,-3 0 8 0,0-6-8 0,0 6 12 15,-6 5-12-15,0-2 12 0,-3 7-12 0,-3-2 8 16,1 5-8-16,-4 5 8 0,-6-2 8 0,0 7 2 16,-3 3 0-16,-3 6 0 0,-8 2 20 0,2 0 4 15,-6 6 1-15,7 2 0 0,-1 5-19 0,3-2-4 16,-3 2-1-16,6 3 0 0,4 3-19 0,2-8 10 16,3 8-10-16,0-6 8 0,6 3-8 0,0-3 0 15,3-2 0-15,0 0 8 0,6-3-8 0,0-3 0 0,3-2 0 0,3-5 0 16,0-6 0-16,3 0 0 0,0-5 0 0,3 0 0 15,0-5 0-15,3-3 0 0,0 0 0 0,0-6 0 16,6-1-26-16,0 1 2 0,-3-7 1 0,2 2 0 16,1-2-8-1,3 5-1-15,-6-5-1 0,0 0 0 0,0 2 33 0,0 3 0 0,-6 0 12 0,-1 8-3 16,-2-5-9-16,0 5 0 0,-6 0 0 0,0 0 8 16,0 0 13-16,0 0 3 0,0 5 0 0,0-2 0 15,-3 8-10-15,0-4-2 0,-3 4 0 0,3 2 0 0,3 3-3 0,0-3-1 16,-2 6 0-16,4-11 0 0,1 2-8 0,3 4 0 15,3-9 0-15,0 3 0 0,3-3 0 16,0 3 0-16,0-8 0 0,0 0 0 0,3 0 0 0,0-5 0 16,-3 0-14-16,-1 2 5 15,1-8-21-15,0 3-4 0,-3 0-1 0,3-5 0 16,0 0-5-16,-3 2 0 0,-3-2-1 0,3 0 0 0,-3-3 13 0,0 3 2 16,-3 2 1-16,3-2 0 0,-6-5 10 0,3 4 3 15,-3 6 0-15,0-5 0 0,0 5 12 0,-3 3-9 16,3 5 9-16,0 0-8 0,-9 0 27 0,0 5 5 15,0 3 2-15,0-3 0 0,3 9 18 0,-6 2 4 16,0 2 1-16,0-5 0 0,3 6-22 0,0 2-5 16,3-3-1-16,-2 1 0 0,5-3-21 0,3 0 9 0,3-3-9 15,0-2 0-15,2-1 8 0,4 3-8 0,0-7 0 16,3-4 0-16,0 4 0 0,0-6 0 0,0-6-13 0,0 4 5 31,3-4-45-31,0-2-9 0,2-5-2 0,1 0 0 16,0 2-42-16,3-4-9 0,0-1-1 0,0 0-1 15,-6 3-35-15,-1-3-8 0,4 2 0 0,-3 1-1 0,0 5 104 16,-3 0 21-16,-3 3 4 0,0-3 0 0,-6 8 84 0,-3 0 16 0,0 0 3 0,0 0 1 16,-3 0 48-16,-3 8 9 0,0 0 3 0,0 3 0 15,-3 4-58-15,0-1-11 0,3 2-3 0,-3-1 0 16,3 4-35-16,0-6-7 0,0 0-2 0,0 1 0 16,3-4-16-16,3 3 0 0,0-5 0 0,3-2-9 15,3 2-86-15,3-8-17 0,0 0-3 0</inkml:trace>
  <inkml:trace contextRef="#ctx0" brushRef="#br1" timeOffset="83310.73">15900 1728 2372 0,'-12'0'105'0,"9"0"22"0,0 0-102 0,0 5-25 15,-3 3 0-15,-3-3 0 0,3 3 40 0,-3 0 4 16,-3 5 0-16,0 6 0 0,6-1 5 0,0 1 2 16,-3 2 0-16,-2 6 0 0,-1-1-23 0,-3 6-5 15,3 2-1-15,-3 3 0 0,-3-2-6 0,3 2 0 0,-3 2-1 16,0 1 0-16,1-3-15 0,2 5 0 16,0 3 0-16,3-8-10 0,0 3 10 0,0-8-8 0,6-3 8 0,-3 3-8 31,3-8-40-31,3-3-7 0,-3-3-1 0,3 3-1 15,0-7-43-15,0-6-8 0,0 2-1 0,3-10-1 16,0 0-5-16,0 0-1 0,0 0 0 0,0 0 0 0,0-5 34 0,-3-3 6 0,3-5 2 16,-5 2 0-16,2-2 55 0,3-3 19 0,-3 0-12 0,3 0 12 15,-3-8 28-15,3 3 11 0,0 3 2 0,0 2 1 16,0-3 34-16,3 6 8 0,-3 3 0 0,0 2 1 16,0-6 31-16,0 6 7 0,0 8 1 0,0 0 0 15,3-5-38-15,-3 5-7 0,0 0-2 0,0 0 0 0,6-5-46 16,2 2-10-16,-2 1-1 0,3-1-1 0,0 3-19 15,3 0 10-15,-3 0-10 0,3-5 8 16,0 5-8-16,0 0 0 0,0 0 0 0,3 0 8 0,-6-3-20 0,2 3-4 16,-2 0 0-16,0 0-800 15,-3-3-159-15</inkml:trace>
  <inkml:trace contextRef="#ctx0" brushRef="#br1" timeOffset="83460.92">15456 2066 2070 0,'0'0'92'0,"0"0"18"0,0 0-88 0,0 0-22 15,0 0 0-15,0 0 0 0,0 0 0 0,9 0 0 0,0-5 0 16,3 0-616-16,3 2-117 0</inkml:trace>
  <inkml:trace contextRef="#ctx0" brushRef="#br1" timeOffset="83847.59">16063 1670 2322 0,'0'0'103'0,"0"0"21"15,0 0-100-15,0 0-24 0,0 0 0 0,0 0 0 16,0 0 16-16,0 0-1 0,0 0-1 0,0 0 0 15,0 0 21-15,-3 5 4 0,3 3 1 0,-3 0 0 0,0 2-24 0,0 4-5 16,1-1-1-16,-4-5 0 0,6 2-10 0,-3 3 12 16,0 1-12-16,0-6 12 0,3-3-12 0,0 3 0 15,0 0 0-15,0-8 0 0,0 0 0 0,0 0 0 16,6 5 0-16,-6-5 0 0,9-5 0 0,-1 2 0 16,1-2 0-16,3-3 0 0,0 3 0 0,-3-3 0 15,0 2-11-15,3-2 11 0,-3 3-10 0,0-3 10 16,-3 3-12-16,0 5 12 0,-6 0 0 0,0 0-8 15,0 0 8-15,0 0 0 0,0 5 0 0,0 3 12 16,-3-3-1-16,3 3-1 0,-3 6 23 0,0-9 5 16,-3 8 1-16,3 0 0 0,0-5-19 0,0 3-4 15,0 2-1-15,0-5 0 0,3 0-15 0,0 3 0 16,0-3 0-16,3-3-816 16,0 3-165-16</inkml:trace>
  <inkml:trace contextRef="#ctx0" brushRef="#br1" timeOffset="84558.18">16221 2432 1407 0,'0'0'62'0,"0"0"14"15,0 0-61-15,3 7-15 0,-3-1 0 0,0 2 0 16,0 0 88-16,0 2 16 0,-3 3 2 0,3-5 1 15,0 6-35-15,-3-1-6 0,0 0-2 0,3 6 0 0,0-6-15 0,-3-3-3 16,3 6-1-16,0-2 0 0,-3-1 3 0,0-3 0 16,3-2 0-16,-3 5 0 0,6-7-36 0,-3 2-12 15,0-8 9-15,0 0-9 0,6 5 29 0,-6-5 1 16,6 0 0-16,3 0 0 0,0-5-22 0,0 5-8 16,3-8 0-16,-3-3 0 0,3 3 0 0,3 0 0 15,-1-5 0-15,1 3 0 0,0-4 0 0,3-2-10 16,-3 6 10-16,0-9-8 0,0 3 8 0,-3-2 0 15,0 5 0-15,-1-6 0 0,-2 6 0 0,0-6-12 16,-3 6 12-16,0 5-12 16,-3-5-16-16,0 8-4 0,-3 5-1 0,0 0-671 15,0 0-133-15</inkml:trace>
  <inkml:trace contextRef="#ctx0" brushRef="#br1" timeOffset="85097.71">16677 2543 1094 0,'0'0'97'0,"0"0"-77"0,-3 2-20 0,3-2 0 16,0 0 186-16,0 0-84 0,0 0 1 15,9-2-36-15,-4 2-7 0,-2-6-2 0,3 1 0 16,3 2-14-16,-3-2-2 0,3-8-1 0,-3 5 0 16,-3-3-15-16,0 3-3 0,6-2-1 0,-3 2 0 0,-3-11 11 15,0 6 3-15,3 5 0 0,-6-5 0 16,3 0-4-16,-6 0 0 0,3 2 0 0,-3 3 0 16,0 0-2-16,-3-2-1 0,0 7 0 0,-3-2 0 0,0 5-2 0,-6 0-1 15,0 5 0-15,-2-2 0 0,-4 2 10 0,-3 8 1 16,3-5 1-16,0 5 0 0,3 3-14 0,1 0-4 15,-1 2 0-15,0 1 0 0,6-3-5 0,0 2-2 16,3 1 0-16,0-6 0 0,0 6-13 0,6-6 0 16,3 0 0-16,0 0 0 0,3 1 0 0,0-6 0 15,3 2 0-15,3-2 0 0,0-3 0 0,3-5 0 16,0 3 0-16,3-3 0 0,3-3 0 0,-1-2 0 16,4 0 0-16,-3-3 0 0,6 0 0 0,-3-3-12 15,-3 3 3-15,-4-5 0 0,1 0-4 0,-3 0-1 16,6-1 0-16,-9 1 0 0,0-3-2 0,-6 0 0 0,3 3 0 0,-3 0 0 15,-3 0 4-15,-3-6 1 16,-3 9 0-16,3-4 0 0,-3 4 11 0,-3-1 0 0,3 3-9 16,-3 3 9-16,3 5 0 0,-6-5 0 0,0 2-9 15,1 3 9-15,-1 3 0 0,3-3-12 0,-3 5 12 0,6-5-10 32,0 5-65-32,6-5-13 0,0 0-2 0,0 0-1 0</inkml:trace>
  <inkml:trace contextRef="#ctx0" brushRef="#br1" timeOffset="85719.07">16953 2381 1911 0,'0'0'42'0,"0"0"9"0,0 0 1 0,0 0 2 16,-6 0-43-16,3 0-11 0,3 0 0 0,-6 6 0 0,1-6 90 0,2 5 16 15,-3 3 3-15,3-6 1 0,-3 9-38 0,3-6-8 16,-3 9-2-16,0-1 0 0,-3-5-24 0,3 5-5 15,0 0-1-15,-3 6 0 0,3-6-9 0,3 0-3 16,-6-5 0-16,6 5 0 0,-3-2-9 0,6 2-3 16,0-8 0-16,-3 3 0 0,3 0-8 0,0-8 0 15,6 6 0-15,0-6 0 0,-6 0 0 0,12 2 8 16,0-4-8-16,0-4 8 0,0 1-8 0,0-3 0 16,3 0 0-16,-1 3 0 0,1-8 0 0,0 5 0 15,-3-6 0-15,3 1 0 0,3-3 0 0,-3 3 0 16,0 0 0-16,-3 5 0 0,5-5 0 0,-5 5 0 0,-3-5 0 15,0 7 0-15,-6-2 0 0,3 3 0 0,0 5 0 16,0-5 0-16,-6 5 0 0,0 0 0 0,0 0 0 0,-6 8 0 16,0 2 0-16,0 3 0 0,0-5 14 0,3 6-4 15,-3-4-10-15,-3 3 8 0,3 1-8 0,3-1 8 16,0-5 2-16,0 2 0 0,0-2 0 16,1 6 0-16,2-9-10 0,0 3 8 0,-3-3-8 0,3 0 8 15,0-5-8-15,3 8 0 16,-3-8 0-16,0 0-11 0,0 0 11 0,8 0 11 0,4-5-3 15,0 2 0-15,-6-2-8 0,9 0 8 0,3-3-8 16,0 3 8-16,-12-9-8 0,6 6-17 0,6-5 4 0,2 0 1 16,1 0-4-16,0 0 0 0,0 2 0 0,-3-2 0 15,3 5 7-15,-4-5 1 0,-5 2 0 0,3 3 0 16,-3 3 8-16,-3-1 0 0,-3 4 0 0,-6 2 0 0,0 0 0 16,0 0 0-16,0 0 0 0,0 0 0 0,3 2 0 0,0 9 0 15,-3 2 8-15,-3-5-8 0,-3 3 20 0,0 2 0 16,0 0 0-16,0 0 0 0,-3 1 10 0,0-6 2 15,3 5 0-15,0-3 0 0,0 4-32 0,3-1 0 16,0-5 0-16,3 0 0 0,3 2 0 16,0-7 0-16,-3-3 0 0,9 11 0 0,0-9 0 0,0 1 0 15,0-3 0-15,3 0 0 16,0-3-138-16,0 1-34 0,9-12-6 0,-6 1-2 16</inkml:trace>
  <inkml:trace contextRef="#ctx0" brushRef="#br1" timeOffset="86314.48">18192 2185 633 0,'0'0'56'0,"0"0"-44"0,0 0-12 0,0 0 0 16,0 0 225-16,-9 6 43 0,-3-1 9 0,3 6 2 15,-3-1-175-15,-3 3-36 0,-6 9-6 0,3-4-2 16,3 1 8-16,-2 2 2 0,-1 5 0 0,3 6 0 15,-6-6-16-15,6 6-3 0,3-5-1 0,-3 4 0 16,1-4-38-16,5-6-12 0,0 3 8 0,3-3-8 31,0 0-50-31,0-2-14 0,6-1-2 0,0-10-574 0,6 3-116 0</inkml:trace>
  <inkml:trace contextRef="#ctx0" brushRef="#br1" timeOffset="86594.75">18022 1969 1728 0,'-12'-6'153'0,"9"6"-122"16,0 0-31-16,3 0 0 0,0 0 132 0,0 0 21 16,0 0 4-16,0 0 1 0,0 0-84 0,0 0-17 15,3-8-3-15,6 3-1 0,0 5-27 0,6-8-6 16,3 3 0-16,5-3-1 0,7 8 21 0,0-5 4 0,6-3 0 0,-4 2 1 15,4-4-35-15,-3 2-10 16,0 2 0-16,2-1 0 0,1-1 0 0,3-3 9 16,0 3-9-16,-4 0 0 0,1 3 10 0,0-3-10 15,-4 3 8-15,-5 5-8 16,0-8-101-16,-9 8-26 0,-3 0-5 0,0 2-956 0</inkml:trace>
  <inkml:trace contextRef="#ctx0" brushRef="#br1" timeOffset="86797.19">17828 2434 1324 0,'0'0'118'0,"0"0"-94"16,0 0-24-16,0 0 0 0,9 5 166 15,0 1 29-15,0-4 5 0,0 4 2 0,3-6-151 0,0 0-31 16,3-6-5-16,0 4-2 0,6 2-13 0,2-6 9 15,1 6-9-15,0-7 8 0,3 7-8 0,0-6 0 16,2 1 0-16,-2 2-626 16,-3 1-125-16</inkml:trace>
  <inkml:trace contextRef="#ctx0" brushRef="#br1" timeOffset="87330.21">18326 2582 748 0,'0'0'33'0,"0"0"7"0,0 0-32 0,0 0-8 0,3 3 0 0,3 2 0 16,-6-5 214-16,0 0 41 0,2 6 8 0,4-1 1 16,3-2-168-16,-6 2-35 0,-3-5-6 0,6 0-2 15,6-5-14-15,-3 2-3 0,0 0-1 0,0 1 0 16,0-6-17-16,3 2-3 0,-3-2-1 0,-3 3 0 15,3-5-14-15,0 2 9 16,2-6-9-16,-5 6 8 0,0-7 0 0,-3 1 0 0,0 1 0 0,0-3 0 16,-3 3-8-16,-3-6 8 0,0-2-8 0,-3 8 8 15,3 2-8-15,-6 4 8 0,-2-4-8 0,-4 8 8 16,6 3 20-16,-6 0 3 0,-3 8 1 0,3-2 0 16,0 7-5-16,-3 0-1 0,4-5 0 0,-7 5 0 0,3 6 2 0,3-6 0 15,0 0 0-15,3 6 0 0,0-3-16 0,3-1-2 16,0-1-1-16,0 2 0 0,9-6-9 0,0 3 0 15,-3 1 0-15,6-1 8 0,3 0-8 0,3-8 0 16,0 3 0-16,3-8 0 0,-3 6 0 0,3-6 0 16,0-6 0-16,0 1 0 0,6 2 0 0,-3-2 0 15,-1-6 0-15,1 4 0 0,3-1 0 0,0 0 0 16,-3-3-9-16,0 3 9 0,0-2 0 0,-3 2 0 16,0 0 0-16,-4 2 0 0,-2 1 0 0,0 2 0 15,-3-2 0-15,-3 5 0 0,0 0 0 0,0 0 0 16,0 0 0-16,-3 5 0 0,-3 3 12 0,0 6-3 15,0-9-1-15,1 8 0 0,2-5 0 0,0 3-8 16,0-3 12-16,0 5-4 0,3-8-8 0,6 3 0 0,-3-3 0 16,3 3 0-16,2-2 0 0,4-6 0 15,-3 0 0-15,6 0-11 16,-3-6-141-16,3 6-28 0,0-8-5 0</inkml:trace>
  <inkml:trace contextRef="#ctx0" brushRef="#br1" timeOffset="88151.06">19070 2048 1094 0,'0'0'48'0,"0"0"11"16,-6 0-47-16,6 0-12 0,-6 0 0 0,6 0 0 16,0 0 282-16,0 0 54 0,0 0 12 0,0 0 1 0,0 0-249 0,0 0-51 15,6 0-9-15,0 0-3 16,3 0-15-16,3 0-3 0,-1-5-1 0,4 2 0 0,0-2-6 15,3-1-2-15,-6-2 0 0,6 0 0 0,-6-2-10 0,3 2 0 16,0-3 9-16,-4 3-9 16,-5-10 0-16,6 5 0 0,0 5 0 0,0-5 8 0,0-1-8 0,-3 1 0 15,0 0 8-15,-3 0-8 0,0-6 9 0,-3 6-9 16,-3 0 12-16,0-6-12 0,3 6 10 0,-3-6-10 16,-3 6 8-16,-3 5-8 0,3 0 8 0,-6-2-8 15,-3 7 0-15,-3 3 8 0,0 8-8 0,-6-3 8 16,1 8-8-16,-7 1 8 0,-3 7 13 0,-9-3 3 15,1 9 0-15,-4 5 0 0,-3 2-4 0,4 6 0 16,2 5 0-16,3 0 0 0,3 0-9 0,1 0-3 16,-1 2 0-16,3-2 0 0,0 0-8 0,7 0 0 0,2-2 0 15,6-1 0-15,3 0 0 0,3-5-9 0,3-5 0 0,3-6 0 16,3 1 9-16,3-11 8 0,6 0-8 0,0-3 11 16,0-3-11-16,3 1 0 0,3-11-10 15,0 0 10-15,-1 0-14 0,1-8 3 0,0 3 1 0,3-8 0 16,-3-1-11-16,3 4-3 0,0-3 0 15,-3-1 0-15,2-2 9 0,-2 3 2 0,3 3 0 0,-6 2 0 16,0 0 21-16,-3 2 5 0,-3-1 1 0,0 7 0 16,-6 0-14-16,0 0 0 0,0 0 0 0,-3 7 0 15,3 1 0-15,-6 3 0 0,3-3 0 0,-3 0 0 16,3 2 0-16,-3 4-16 0,3-6 3 0,0 5 1 16,0-8 12-16,0 3 0 0,9-3 0 0,-3 1 0 0,0 2-11 15,0-8 1-15,3 5 0 0,0-5 0 16,0-3-53-16,3 1-10 0,0 2-3 0,0-6 0 15,0 1-8-15,2 2-1 0,-2-5-1 0,0 3 0 16,3 0-14-16,0-3-4 0,0-5 0 0,3 7 0 16,-3-2 63-16,3 3 12 0,-3-5 2 0,0 2 1 15,2 0 26-15,-5 2 0 0,3 1 0 0,-3 2 0 0,0-2 36 0,-9 5 7 16,0 0 1-16,0 0 0 0,0 0 38 0,9 5 8 16,-3 3 2-16,-3 0 0 0,-3 3-8 0,-3-6-2 15,3 3 0-15,-3 5 0 0,-3-5-18 16,0 3-4-16,0-3-1 0,0 2 0 0,0 1-3 0,0 0-1 15,0-3 0-15,0-1 0 0,3 4-10 0,-3-6-1 16,4 3-1-16,-1-8 0 0,3 6-19 0,0-4-4 16,0 3-1-16,0-5 0 0,0 0-19 0,0 0 8 15,5-7-8-15,4 1 0 0,0-2 15 0,3 3-4 16,-3-3-1-16,0 3 0 0,-3-8-10 0,3 5 0 0,0-3 0 0,3 3 0 16,-3-5 0-16,0 0 0 0,0-1 0 0,0-4 0 15,2 5 0-15,1-1 0 0,0 1 0 0,-3 0 0 16,3 0-54-1,-3 0-13-15,3-1-2 0,-3 1-1 0,3 8-149 16,-3-6-29-16</inkml:trace>
  <inkml:trace contextRef="#ctx0" brushRef="#br1" timeOffset="88712.56">19543 2432 1652 0,'0'0'36'0,"0"0"8"0,-6 0 2 0,6 0 0 0,0 0-37 0,-3-6-9 16,-3 1 0-16,0 2 0 0,3-2 111 0,3 5 20 0,-6 0 4 0,6 0 1 15,0 0-24-15,0 0-4 0,0 0 0 0,6-5-1 16,0-1-43-16,3 4-9 0,3-4-2 0,3 4 0 15,-3 2-42-15,0 0-11 0,3-3 0 16,-1 3 0-16,-2 0 0 0,3 3 0 0,0-3 0 0,-3 0 0 16,0 2 0-16,3 4 0 0,-3-6 0 0,0 5 0 15,0 3 0-15,-7-8 0 0,1 5 0 0,-3 3 0 16,-3-2 0-16,-3 1 0 0,0 7 0 0,0-1 0 16,-5-5 8-16,-4 5 0 0,0 3 0 0,-3-3 0 15,3 0-8-15,-3 1 0 0,0-1 0 0,-3 0 0 0,-3 3 0 0,4-5 0 16,-4 2 0-16,9 0 0 0,0 0 0 0,3-5 0 15,-3 3 0-15,9 2 0 0,3-8 0 16,3 3 0-16,-3 0 0 0,3 0 0 0,9-3 0 0,-3 1 0 16,3-6 0-16,3 0 0 0,0 0 0 0,-1-8-11 15,1 2 3-15,3 1 0 16,0-3-226-16,-3-2-45 0,9-12-9 16,3 9-1-16</inkml:trace>
  <inkml:trace contextRef="#ctx0" brushRef="#br1" timeOffset="89428.7">19981 2484 1933 0,'0'0'42'0,"0"0"9"0,0 0 1 0,0 0 4 0,0 0-45 0,0 0-11 16,0 0 0-16,0 0 0 0,-3 3 74 0,3-3 13 0,0 0 2 0,0 0 1 16,3 11-49-16,-3-11-9 0,0 0-3 0,5 0 0 15,-5 0 11-15,9 0 3 0,0 0 0 0,0-6 0 16,0-2-26-16,0 3-5 0,0 0 0 0,0-3-1 15,-3 0-11-15,3 3 0 0,0-3 0 0,-3-3 0 16,0 3 8-16,0-2-8 0,-3-1 8 0,0 6-8 16,-3-8 0-16,3 7 0 0,-6-2 0 0,0-2 0 15,3 2 12-15,3 0-4 0,3 3 0 0,-6 5 0 16,-15-8-8-16,0 8 0 0,-3 0 0 0,0 8 0 16,0-3 0-16,0 3 0 0,-2 5 0 15,-1 0 0-15,0 6 28 0,0 2 3 0,3 3 1 0,0-3 0 16,3-3-20-16,1 4-3 0,2-4-1 0,0 3 0 15,6-2-8-15,0-1 0 0,3-4 0 0,3 1 0 16,3-4 0-16,6 2 0 0,3-7 0 0,0 1 0 0,2-1 0 16,4-6 0-16,3-6 0 0,0 6 0 0,6-7 0 0,-3 1 0 15,-1-2 9-15,1 3-9 0,-3-8 0 0,0 2-13 16,0 1 1-16,-3-4 1 0,-1 4 11 0,1-3 0 16,-3-1 0-16,-3 1 0 0,3 0 0 0,-3 2 0 15,-6 1 0-15,3-1 0 0,0 3-12 0,-3 3 0 16,-3 0 0-16,0 2 0 0,-3 3 12 0,0 0 16 15,0 0-4-15,0 0-1 0,0 0 1 0,-3 3 1 16,-3 7 0-16,0-2 0 0,-3 0 2 0,3 3 0 16,0 2 0-16,0-5 0 0,3 2-15 0,-3 4 11 15,3-1-11-15,3-5 10 0,-3 0-10 0,3 2 0 0,0-4 0 16,3 2 0-16,0-3 0 0,0 3 0 0,0-6 0 0,6 1 0 16,-3 0 0-16,0 2 0 0,3-5 0 0,0-5 0 15,0 2 0-15,5 0 0 0,-2 1 0 16,0-6 0-16,3 3 0 0,0-3-12 0,6 2 2 15,-3-4 1-15,0 2-13 0,-1-5-2 0,-2-1-1 0,0-4 0 32,3 5-4-32,-3-3-1 0,0 3 0 0,0 2 0 0,0-2 18 0,-6-1 3 0,-1 1 1 0,1 5 0 15,-9 8 8-15,0 0 11 0,0 0-3 0,0 0 0 16,-3 3 20-16,-3 2 3 0,1 3 1 0,-4 3 0 16,0 2-14-16,-3 0-2 0,0 0-1 0,3 1 0 15,0-1-15-15,0 0 8 0,3 6-8 0,0-6 0 0,3 0 0 16,0 0 0-16,-3-5 0 0,6 3 0 0,0-3 8 0,3-3-8 15,0 3 0-15,-3-8 0 0,9 0 0 0,3 5-10 16,3-10 0-16,-3 5-810 16,3-5-163-16</inkml:trace>
  <inkml:trace contextRef="#ctx0" brushRef="#br1" timeOffset="90116.6">20728 2543 864 0,'0'0'76'0,"-3"2"-60"16,0 4-16-16,3-6 0 0,-3 5 267 0,3 3 50 16,0-8 11-16,0 0 1 0,0 0-212 0,0 0-42 15,3 5-9-15,3-5-2 0,-6 0-32 0,12 3-8 16,-1-3 0-16,4-3-1 0,0-2-7 0,0 0-2 16,-6-3 0-16,6 0 0 0,-3 2-14 0,0-7 0 0,0 3 0 0,0-1 0 15,-4-2 16-15,1 0 4 0,-3-3 1 0,0 0 0 16,3-3-21-16,-3 1-12 0,-3-1 2 0,3-2 0 15,-3 3 10-15,-3 2 8 0,0 2-8 0,-6 1 11 16,3 8 28-16,-6-3 5 0,-3 8 2 16,-6 3 0-16,4 2-2 0,-7 3 0 0,-3 2 0 15,0 4 0-15,0 7-24 0,-2-3-4 0,5 3-2 0,0 3 0 16,3 3-14-16,3-6 0 0,0 0 0 0,3 3 0 16,6-6 0-16,0-4 0 0,3 2 0 15,3-3 0-15,3-3 0 0,0 4 0 0,3-9-12 0,3 3 12 31,3-8-28-31,0 0 2 0,6 0 0 0,-3-5 0 0,6-3-29 0,-3 0-5 0,2 2-2 16,1-7 0-16,-3 0-1 0,-3 2 0 0,0 3 0 0,-3-5 0 16,3 0 40-16,0 2 8 0,-4-2 2 0,1 3 0 0,-3-1 13 0,3 3 0 15,-3-3 0-15,-3 9 0 0,0-4 12 0,-6 6 6 16,0 0 1-16,0 0 0 0,-6 0 33 0,0 6 8 16,-6 2 0-16,0-3 1 0,0 11-6 0,-3 0-2 15,1 5 0-15,-4-3 0 0,0 4-33 16,-3 1-6-16,3 4-2 0,0-1 0 0,-5 1-12 15,8 5 0-15,-3 2 0 0,6 6 0 0,-6-1 0 0,3 6 0 16,0-8 0-16,0 3 0 0,-2-6 0 16,2 3 0-16,3 3 0 0,-3-8 0 0,-3 8 0 0,3-6 0 15,3 0 0-15,-3-2 0 0,-3 0 0 0,4 0 0 0,-1-6 0 16,3 1 0-16,-6-4 0 0,6-1 0 0,0-1 0 16,0-3 0-16,0 1 0 0,-3-6 0 0,1 0 0 15,-4-8 0-15,6 3 15 0,-3-2-3 16,3-4-1-16,-3-2 0 0,3-2 1 0,0-1 1 15,0 0 0-15,3-10 0 0,1 0-1 0,2 0-1 0,0-6 0 16,6-5 0-16,0 1-11 0,3-1 10 0,0-8-10 0,3 3 10 16,-1 2-10-16,4 4 0 0,0-4 0 0,3 1 0 15,0-1 0-15,3 3 0 0,0 3 0 0,3-3 0 16,0 3 9-16,-1 3 3 0,4-3 1 16,-3 2 0-16,6 1-155 15,0 2-31-15,-3-3-7 0</inkml:trace>
  <inkml:trace contextRef="#ctx0" brushRef="#br1" timeOffset="90795.76">21195 2461 864 0,'0'0'76'0,"0"0"-60"0,0 0-16 0,0 0 0 16,0 0 66-16,0 0 10 0,3 10 3 0,-3-10 0 15,0 0-52-15,0 0-11 0,3 3-1 0,3 2-1 16,0 0 70-16,-6-5 13 0,0 0 3 0,6 0 1 16,3-5-13-16,-3 3-2 0,3-4-1 0,0 1 0 15,-1 0-33-15,-2 2-6 0,0-10-2 0,0 7 0 16,0-1-35-16,0-7-9 0,0 4 0 0,0 2 0 16,0-5 8-16,-3 2 0 0,0 3 0 0,-3-5 0 15,3 0-8-15,-9 5 0 0,3-6 0 0,-3-1 0 16,-3 4 0-16,6 0 8 0,0 3-8 0,0 3 8 15,-6 0 33-15,-3 2 7 0,1 6 0 0,-1 2 1 16,0-5-13-16,-3 8-2 0,0 3-1 0,3-3 0 16,-3 2 2-16,3 3 0 0,0 3 0 0,0 3 0 0,4-1-19 15,2-2-4-15,-3 3-1 0,3-1 0 0,0-5-11 16,3 6 0-16,0-6 0 0,6 0 0 0,-3-5 0 16,3 3 0-16,3-3 0 0,3-3 0 0,0-5 0 15,2 0 0-15,1-2 0 0,6-1 0 0,0-5-11 0,-3-3 11 16,0 3-8-16,0-5 8 15,6 8-37-15,-1-8-3 16,1-1 0-16,-3 1 0 0,-3 3 40 0,3-1 0 0,-6 0 0 0,0 4 0 16,-6 7 0-16,-6 0 0 0,0 0 0 0,0 0 0 0,0 0 0 15,0 0 0-15,-9 13 0 0,0-5 0 0,-3 2 37 16,0 4 6-16,-3 1 1 0,3 4 0 0,0-6-26 0,6 6-5 16,-3-6-1-16,3 0 0 0,3-5-12 0,6 3 0 15,-3-3 0-15,0-8 0 0,12 5 0 0,0-5 0 0,6 0 0 16,0 0 0-1,3-5-77-15,-3-3-9 0,2 2-2 0,1-7 0 16,0 0-132-16,0 0-26 0,12-19-6 0,-7 0-493 0</inkml:trace>
  <inkml:trace contextRef="#ctx0" brushRef="#br1" timeOffset="91234.7">22061 1635 2016 0,'0'-13'89'0,"0"13"19"0,0 0-87 0,0 0-21 0,0 0 0 0,0 0 0 15,0 0 64-15,-6 3 9 0,-3 2 2 0,3 0 0 0,-3 3 1 0,3 0 1 16,-2 5 0-16,-1 6 0 0,-3-1-11 0,0 1-2 16,-3 7-1-16,0 3 0 0,-3 3-15 0,-3 5-4 15,-3 5 0-15,-2 3 0 16,-4 6-26-16,-3 2-6 0,0 0 0 0,1-3-1 16,2 3-11-16,0 0 0 0,6-3 0 0,7-2 0 0,-4-9 0 0,9 1 0 15,0-3 0-15,3-8 0 0,3-5 0 0,3-3-16 16,0-2 4-16,3-1 1 15,3-10-36-15,-3 3-7 0,0-3-2 0,0-6 0 16,0-2-3-16,6 0-1 0,0-2 0 0,-3-4 0 16,3-2-33-16,-3 0-7 0,0-2-2 0,0-3 0 15,0-1 7-15,-3-4 2 0,0-1 0 0,0-2 0 16,0 0 29-16,-3-5 7 0,3 7 1 0,-3-5 0 0,0 3 30 0,0 0 6 16,0 2 2-16,0 6 0 0,-3 0 111 0,3 0 23 15,-3 7 4-15,0-2 0 0,0 8 13 0,0-5 3 0,3 5 0 16,-3 0 0-16,0-5-52 0,6 5-9 0,0 0-3 0,0 0 0 15,-6 5-38-15,6-5-8 0,0 0-2 0,0 0 0 16,0 0-24-16,0 0 0 0,9 5 0 0,0-2 0 16,-3 2 31-16,3-5 1 0,3 0 0 0,0 6 0 15,0-6-32-15,0 0 0 0,6 0 0 0,2 0 0 16,-2 0 0-16,3 0 0 0,0 0 0 16,0-6 0-16,-3 6-83 15,-1-5-19-15,4 2-4 0,-3 3-1096 0</inkml:trace>
  <inkml:trace contextRef="#ctx0" brushRef="#br1" timeOffset="91996.84">21891 1696 403 0,'0'0'17'0,"0"-5"5"0,3-3-22 0,-3 2 0 15,0 6 0-15,0-2 0 0,0 2 285 0,-3-5 53 16,3 5 10-16,0 0 3 0,-5-6-182 0,5 6-36 16,0 0-7-16,-9 6-2 0,-3-6-30 0,0 7-6 15,0 4-2-15,-3 2 0 0,3 1-22 0,-3-1-4 16,0 13 0-16,-3-5-1 0,4 3-15 0,-4 3-4 15,0 7 0-15,-3 3 0 0,-3-5-10 0,3 8-2 16,4-1-1-16,-1 6 0 0,0-10-14 0,0 4-2 0,0-2-1 0,3 3 0 16,3-6-10-16,0 3 0 0,0-5 9 15,4 3-9-15,-1-4 0 0,6-4 8 0,0-1-8 0,0 1 0 16,3-9 0-16,3-2 0 0,3-3 0 16,-3 1-8-1,3-4-23-15,0-2-4 0,-1-3-1 0,4 1 0 16,-3-6-154-16,3 0-31 0</inkml:trace>
  <inkml:trace contextRef="#ctx0" brushRef="#br1" timeOffset="92838.39">21871 2323 864 0,'0'0'76'0,"0"0"-60"0,0 0-16 0,0 0 0 15,0 0 211-15,0 0 39 0,0 0 8 0,0 0 2 16,0 0-147-16,0 0-29 0,6 11-5 0,-6-11-2 16,9 0-39-16,-1 0-8 0,-2 0-2 0,6-6 0 15,-3 1-10-15,3 2-2 0,0-2-1 0,0-3 0 16,0 3-1-16,3 0 0 0,-3-3 0 0,-3 2 0 16,3-2-14-16,-7 3 0 0,7-3 8 0,-6 3-8 15,0-3 22-15,-3 3 2 0,0-3 0 0,-3 2 0 16,0-1-7-16,-3 1-1 0,0-2 0 0,-6 3 0 0,3-3 0 0,-3 5 0 15,1 1 0-15,-4 2 0 0,3 2 9 0,-3 4 2 16,0-1 0-16,0 3 0 0,-3 3 7 0,3-4 2 16,-3 7 0-16,3-1 0 0,0 5-20 0,1-4-3 15,-1 4-1-15,6-2 0 0,0 3-12 0,6-1 0 16,0-5 0-16,6 1 0 0,0 1 0 0,3-1 0 16,3-4 0-16,2-2-10 0,1-3 2 0,3 1 0 15,3-6 0-15,0-6 0 16,9 1-77-16,-1 3-15 0,1-12-4 0,-3 9 0 15,0-8-17-15,-3 5-4 0,-1 3-1 0,1-1 0 16,-3-2 54-16,-3 8 12 0,-6 0 1 0,0 0 1 0,-6 0 78 16,-3 8 16-16,0-2 4 0,-6-1 0 0,-6 5 26 0,0 1 6 15,-3 2 0-15,0 0 1 0,-3 6 4 0,6-6 1 16,0 0 0-16,3-5 0 0,0 3-13 0,0 0-2 16,3-1-1-16,3-10 0 0,0 0-47 0,0 0-15 0,0 0 8 0,0 0-8 15,9 0 0-15,3 0 0 0,0-5 0 16,3 0 0-16,3-3 29 0,0 0 3 0,2-11 0 0,-2 11 0 15,0-5-32-15,-3 0 0 0,3-6 0 0,-6 6 0 16,3-8 0-16,-3 10 0 0,0-7 0 0,-1 5 0 16,-2-1 0-16,0 6 0 0,-3-5 0 0,3 3 0 15,-3-1 0-15,0 6 0 0,0-1 0 0,0-2 0 16,0 3-48-16,3-3-12 0,-6 8-2 16</inkml:trace>
  <inkml:trace contextRef="#ctx0" brushRef="#br1" timeOffset="93435.25">23106 1701 1728 0,'0'0'153'0,"0"0"-122"0,0 0-31 0,0 0 0 0,0 0 31 0,0 0 0 16,0 0 0-16,0 0 0 0,0 0 41 0,0 0 9 15,-3 14 2-15,0-1 0 0,-3 5 27 0,-6 3 6 16,-6 11 0-16,0-5 1 0,-2 4-59 0,-1 9-12 16,-3 0-2-16,0 5-1 0,3-6-25 0,-3 6-5 15,4-2-1-15,-1-1 0 0,0 3-12 0,0 3 0 16,3-3 8-16,0-6-8 0,4 1 0 0,2-3 0 0,-3-3 0 15,6-2 0 1,0-5-23-16,3-9-7 0,0 3-2 0,3-7 0 16,3-1-31-16,0-3-6 0,0-2-2 0,0-8 0 15,0 0-85-15,9 0-18 0,0-5-3 0</inkml:trace>
  <inkml:trace contextRef="#ctx0" brushRef="#br1" timeOffset="93698.54">23109 1759 691 0,'-3'-5'61'0,"3"0"-49"0,0 5-12 0,0 0 0 15,3-3 306-15,0-2 58 0,-3 5 12 0,3-5 3 16,6 2-246-16,0-8-49 0,0 9-9 0,3-3-3 16,5-1-9-16,1 6-3 0,3-8 0 0,0 3 0 0,0 0-6 0,3 2-2 15,-4-2 0-15,1-3 0 0,0 3-22 0,3-3-5 16,-3 2-1-16,3 1 0 0,-4 2-24 0,4-2 0 15,0-3 0-15,0 8-11 0,-6-5 11 0,0 5 0 16,-4-5 0-16,1 10 0 16,-3-5 0-16,-3 5-12 0,-3-2 4 0,-3 7 0 15,-3-2-135-15,-6 0-26 0,-3 5-6 0,-6 6-1 0</inkml:trace>
  <inkml:trace contextRef="#ctx0" brushRef="#br1" timeOffset="93942.9">22624 2648 2350 0,'3'-7'52'0,"-3"7"10"0,0 0 2 0,0 0 3 0,3 0-54 0,3-6-13 0,0 6 0 0,0 0 0 15,-1 0 40-15,7 0 4 0,3 0 2 0,0 0 0 16,0 0-18-16,3-5-3 0,3 2-1 0,0 3 0 15,-4 0 7-15,4-5 1 0,3 5 0 0,0-8 0 16,0 3-32-16,0 0 0 0,5-1 0 0,1 4 0 16,0-6-28-16,-3 2-12 15,-7 1-3-15,4 2-737 0,-3-2-147 0</inkml:trace>
  <inkml:trace contextRef="#ctx0" brushRef="#br1" timeOffset="94554.77">23418 2458 1933 0,'0'0'85'0,"0"0"19"0,0 0-84 0,0 0-20 15,0 0 0-15,0 0 0 0,6-5 48 0,-3-3 4 16,0 2 2-16,3-1 0 0,-3 1-14 0,6-4-4 16,-3-1 0-16,3 6 0 0,-3-8-8 0,3 7-1 15,0-2-1-15,3-2 0 0,-6 2 10 0,0 0 1 0,0-5 1 0,0-1 0 16,0-4-26-16,-3 5-4 16,0-6-8-16,0 1 11 0,-3 2-3 0,-3 3-8 15,-3-3 12-15,3 2-4 0,-3 6 3 0,-3-5 0 16,-3 5 0-16,0 3 0 0,0 5 32 0,-3-5 6 0,0 10 2 15,0-5 0-15,0 5-24 0,1 3-5 0,-1-2-1 0,0 7 0 16,0 0-21-16,0 0 0 0,3 0 0 16,-3 6 0-16,3-3 0 0,3 2 0 0,1 1 0 15,-1 2 0-15,3 3 0 0,0-8 0 0,6 2 0 0,3 1 0 16,-3-3 0-16,6 0 0 0,3-3 0 0,2-5 0 16,-2-3 0-16,6 3 0 0,-3-8 0 0,3 0 0 15,0-8 0-15,0 3 0 0,3-3 0 0,0 2 0 16,-1-7 15-16,1 0-2 0,0 0 0 0,0 2 0 15,0 3-13-15,-3-5 0 0,0 5 8 0,-3-5-8 16,-4 8 0-16,-2-3 11 0,0 2-11 0,-3-2 10 16,-3 3 2-16,0 5 0 0,0 0 0 0,0 0 0 15,0 0-4-15,-6 5-8 0,-3-5 12 0,1 8-4 0,-1-2 1 0,3 2 0 16,-6-3 0-16,6 8 0 0,0 0-9 0,0 1 8 16,0-1-8-16,3 0 8 0,3 0-8 0,0 0 0 15,6 1 0-15,-3-6 0 0,3 2 0 16,0-2 0-16,6 0 0 0,0-3 0 0,-3 1-11 0,2-6-1 15,4 0 0-15,0 0 0 16,3 0-144-16,0-8-28 0,0 2-7 16,0-1-938-16</inkml:trace>
  <inkml:trace contextRef="#ctx0" brushRef="#br1" timeOffset="95210.17">23945 1826 2170 0,'0'0'96'0,"-3"-8"20"0,-3 5-92 0,3 0-24 0,3-2 0 0,0-3 0 15,0 3 54-15,3-3 6 0,0 3 2 0,3 5 0 16,0-8-16-16,3 2-3 0,6 1-1 0,0 2 0 16,0-2 5-16,3 5 1 0,3-5 0 0,-1 5 0 15,1-3-40-15,3 3-8 0,-3 0 0 0,-3 0 0 16,3 0 0-16,-4 0 0 0,-2 0 0 0,0 3 0 15,-3-3 0-15,0 0 0 0,0-3 0 0,-3 3 0 0,0 3 0 0,-3-3 11 16,0-3-11-16,3 3 10 0,-9 0-10 0,0 0 0 16,0 0-10-16,0 0 10 0,0 0 0 0,0 0 0 15,0 0 0-15,0 0 0 0,0 0 16 0,0 0-3 16,0 0-1-16,0 0 0 0,0 0 4 0,0 0 0 16,0 0 0-16,0 0 0 0,-3 8 12 0,0 0 4 15,0 3 0-15,0 2 0 0,3-5-32 0,-3 5 0 16,-3-2 0-16,3 5 0 0,-3 2 12 0,-3 1-3 15,3 2-1-15,0-3 0 0,0 9-8 0,-3-1 8 16,0-5-8-16,0 3 8 0,0 8-8 0,0-11 0 16,0 6-10-16,4-6 10 0,-4 3 0 0,0-3 0 0,0 3 0 15,3-3 0-15,0 3 0 0,0-3 0 16,0 5 0-16,3-7 0 0,-3-1 0 0,3 9 0 16,-3-6 0-16,3 0 0 0,0 3 0 0,0-3 0 15,-3 3 0-15,0-3 0 0,3-3 0 0,0 1 0 0,0 2 0 0,0-8 0 16,-3 6 0-16,3-3 0 0,3 0-8 0,-3-3 8 15,-3 8 0-15,3-8 0 0,3 0 0 0,0 1 0 16,0-1 0-16,0-2-12 0,-5-4 3 0,2 1 1 16,3-2 8-16,0-6 0 0,-3 8 0 0,3-8 0 15,-6 5 0-15,0-5 0 0,-3 5 0 0,3 3 0 16,-6-8 0-16,3 5 0 0,-3-5 0 0,3 0 0 16,-6 3 0-16,3-3 12 0,0 0-4 0,-2-3 0 15,-1 6 4-15,0-3 2 0,0-3 0 0,-3 3 0 0,3 0-4 16,-3-5-1-16,0 5 0 0,4 0 0 0,-4-5 19 15,3 5 3-15,-3-3 1 0,0 3 0 16,0 0-32-16,3-5 0 0,-3 5 0 0,1 0 0 0,5-5 0 16,3 5 0-16,-3 0 8 0,6 0-8 0,0 5 0 15,6-5 0-15,0 0 0 0,0 0 0 16,9 5-136-16,3-2-28 0,0 2-4 0</inkml:trace>
  <inkml:trace contextRef="#ctx0" brushRef="#br1" timeOffset="99060.23">990 4344 403 0,'0'0'36'0,"9"0"-36"0,3 0 0 0,-3 0 0 15,0 0 0-15,0-5-9 0,3 3-1 0,0 2 0 16,-4 0 10-16,4-3 0 0,0 0 10 0,3 3-10 15,-3 0 24-15,0-5 0 0,0 2-1 0,3 1 0 16,0-1 17-16,0 3 4 0,-1-5 1 0,4 2 0 16,-6 3-35-16,6 0-10 0,0 0 0 0,-3 0 0 15,3 0 12-15,2 0-3 0,-8 0 0 0,9 0 0 16,-3 0-9-16,3 0 0 0,-3 0 0 0,3-3 0 16,-10 3 0-16,7-2-12 0,-3 2 2 0,0 0 1 0,6-6 9 15,-9 6 0-15,6-2 8 0,-6-1-8 0,8 1 8 0,-8-1-8 16,6 3 8-16,-6-3-8 0,6 3 0 0,-3 0 0 15,3-5 0-15,0 5-8 0,-7-3 8 0,7 3 0 16,-6 0 0-16,6-2-8 0,-6 2 8 0,3 0 0 16,3 0 8-16,-6 0-8 0,3-3 0 0,5 3 0 15,-8 0 0-15,6 0-8 0,-6 0 8 0,0 0 0 16,6 0 0-16,-6 0 0 0,6-5 0 0,-6 2 0 16,5 3 0-16,-5-3 0 0,9 1 0 0,-3-3 0 0,3 2 0 15,0-2 8-15,-1-1-8 0,4 4 8 16,-3-4-8-16,6 1 8 0,3 0-8 0,-7 2 8 15,4-2-8-15,-3 2 8 0,6 1-8 0,-3-1 0 16,-4 3 0-16,4-8 0 0,-3 8 8 0,3-3 0 0,-3-2 0 16,2 2 0-16,4 3 7 0,-3-8 1 15,3 6 1-15,-3-1 0 0,-4 3-17 0,7-5 10 0,0 2-10 0,0 3 8 16,-1-2-8-16,1 2 0 0,0-3 0 0,-6 3 0 16,3 0 0-16,-10-5-9 0,4 2 9 0,0 0-13 15,3 1 13-15,-3-4 13 0,6 4-2 0,-4-1-1 16,4 0 10-16,3-2 3 0,-9 5 0 0,9-2 0 15,-1 2-7-15,-5 0-2 0,3-6 0 0,0 6 0 16,-4 0-14-16,1 0 0 0,0 0 8 0,3 0-8 16,0 0 0-16,-1 0 0 0,-2 0 8 0,6-5-8 15,-3 2 0-15,-3 3 0 0,2-2 0 0,1 2 0 16,-9 0 0-16,3 0 0 0,3 2 0 0,-3-2 0 16,5 0 0-16,-5 0 0 0,0 0 0 0,3 0 0 0,-3 0 0 15,0 0 0-15,-1 0 0 0,4 0 0 16,-3-2 9-16,0 2-9 0,3-3 8 0,-4 3-8 0,4 0 0 15,0 0 0-15,0 0 0 0,0 0 0 0,0-5 0 16,2 2 8-16,4 0-8 0,-3 1 0 0,3-1 0 16,-4 3 0-16,4 0 0 0,-6 0 0 0,3 0 0 0,3-3 8 15,-4 3-8-15,1 0 0 0,0 0 0 0,0 0 0 16,0-5 0-16,-1 5 0 0,7-2 0 0,-3 2 0 16,-3 0 0-16,2 0 0 0,7 0 0 0,-6 0 0 15,0 0 0-15,-4 0 0 0,4 0 0 0,0 0 0 16,0 0 0-16,-1 0 0 0,-2 0 0 0,3-3 0 0,0 3 0 0,0 0 0 15,2 0 0-15,-2 3 0 0,6-3 0 0,0 0 0 16,-13 2 0-16,4 3 0 0,3-5 0 0,-6 0 0 16,2 0 0-16,1 0 0 0,-3 0 0 0,3 0 0 15,3 0 0-15,-4 0 0 0,1 0 9 0,3 0-1 16,3 0-8-16,-1 0 0 0,1 0 0 0,3 0 0 16,0 3 0-16,-7-3 0 0,-5-3 0 0,0 3 0 15,0 0 0-15,0 0 0 0,2 0 0 16,1 0 0-16,3 0 0 0,0 0 0 0,-3-5 0 0,2 3 8 15,1 2-8-15,3 0 0 0,0 0 0 16,-4-3 8-16,1 3-8 0,-3-3 0 0,0 3 0 0,-4 0 8 16,1-5-8-16,-3 5 0 0,0-3 0 0,0 3 0 15,-3 0 0-15,0-2 0 0,2 2 0 0,-5-3 0 16,-3 3 0-16,0 0 0 0,3 0-11 0,0 0 11 16,-9 0 0-16,3 0 0 0,3 0 0 0,-6 0 10 0,0 0-10 15,-1 3 0-15,1-3-10 0,-6 0 10 0,0 0 0 0,0 0 0 16,0 0 0-16,0 0 0 0,3 5 10 0,-3-5 8 15,0 0 2-15,0 0 0 0,3 8-10 0,-3-8-2 16,0 0 0-16,0 0 0 0,0 0 4 0,0 0 0 16,0 0 0-16,0 0-343 15,3 10-68-15</inkml:trace>
  <inkml:trace contextRef="#ctx0" brushRef="#br1" timeOffset="103408.53">1832 3294 172 0,'0'0'16'0,"0"0"-16"0,-3 3 0 0,3-1 0 16,0-2 112-16,0 8 19 0,-5-2 4 0,5 2 1 16,-3-3-89-16,0-3-18 0,3-2-3 0,0 11-1 15,0-6 1-15,0 3 0 0,0-2 0 0,0 4 0 16,0 1-18-16,0-6-8 0,-6 6 8 0,6-1-8 16,0-2 13-16,-3 3-2 0,3 2-1 0,0-5 0 15,0 5 6-15,0 0 2 0,0 1 0 0,0-1 0 16,-6 5 2-16,6-7 0 0,-3-1 0 0,3 6 0 0,0-2 0 0,-6 1 0 15,3 4 0-15,0-6 0 0,3 6-20 16,0-3 0-16,-6-1 0 0,3 7 0 16,3-4 13-16,-6-2-1 0,0 3 0 0,6 2 0 15,0 3-3-15,0-11-1 16,-6 5 0-16,6 1 0 0,0 2-8 0,-3-8 8 0,3 3-8 0,0 0 8 16,-6 0 11-16,6 2 1 0,-3 1 1 0,3-3 0 0,0 0-30 15,-3 0-7-15,3-1 0 0,0 1-1 16,-6 3 27-16,6-3 6 0,-3 2 0 0,3 1 1 0,0 2-17 0,-6 3 0 15,6-6 0-15,0 3 0 16,-3-2 0-16,3-1 0 0,-6 4 0 0,3-4 0 0,3 3 0 16,-3-2-16-16,3-3 4 0,0 0 0 0,0 5 12 0,-6-3 0 15,3 1 0-15,3 2-9 0,-6-3 9 0,3 4 0 16,1 1 0-16,-4 1 0 0,6 3 0 0,-3-1 8 16,3 3-8-16,0-10 0 0,-6 2 0 0,3-5 0 15,-3 2 0-15,6 6 0 0,-3 3 0 16,0-6 8-16,3 3-8 0,0-3 0 0,-6-3 0 0,6-5 8 15,0 1-8-15,-3-1 0 16,3 3 0-16,-6 5 8 0,3 0-8 0,3-5 0 0,0 8 8 0,0 2-8 16,0 1 10-16,0 5-10 0,0-11 0 0,3 5 0 0,-6 3 0 15,3-2 0-15,0-3 0 0,-3-3 0 0,3 0 0 16,-6-5 0-16,6 0 0 0,0 5 0 0,-3-3 0 16,3 3 0-16,3-2 0 0,-3-3 0 15,0-3 0-15,0 3 0 0,0 5 20 0,0 0 2 0,-3 3 0 0,3-3 0 16,-6 6-8-16,3-9-2 0,3 1 0 0,0-1 0 15,0 1-4-15,0 2 0 0,-6-3-8 0,3 4 12 16,3-1-12-16,-3-3 9 0,3 4-9 0,0-4 8 16,-6 1-8-16,6-1 12 0,0 1-12 0,-3 4 12 0,3-1 0 15,0-1 1-15,-6 0 0 0,3 3 0 16,0 0 4-16,3-1 1 0,0 4 0 0,-6-1 0 0,6 1-3 16,-3-3-1-16,3-1 0 0,0-1 0 0,0-4-6 0,-6 1-8 15,6-4 11-15,-3 4-11 0,3-6 28 0,0 3-2 16,0-3 0-16,0 1 0 0,-5 4-39 0,5-5-8 15,0 0-2-15,0 3 0 0,0 0 23 0,0 3 0 16,5 2 0-16,-5-3 8 0,0 6-8 16,0-3 0-16,0 6 0 0,0-3 8 0,0 0-8 0,0-1 0 15,0 1 0-15,0-3 8 0,0 0-8 0,0-5 0 16,0-5 0-16,0 5 8 0,0 8-8 0,0-9 0 16,-5 1 0-16,5 0 0 0,0 0 0 0,0-3 0 15,0 1 0-15,-3-1 8 0,3 3 3 0,0 0 0 16,0 2 0-16,0 1 0 0,0-4-11 0,0 4-12 15,0 5 2-15,-3 0 1 0,3-1 9 0,0 1 0 16,0-3 0-16,-6-2 0 0,12-6 0 0,-6 3 0 0,0 3 0 16,0-1 0-16,0 1 0 0,0-1 0 0,0 1 0 0,3 4 0 15,-3-1 0-15,0 1 0 0,0-1 0 0,0-4 0 16,-3 1 8-16,-3-6-8 16,6 0 8-16,0 6-8 0,-3-4 8 0,3 7-8 0,0-1 8 0,0 0-8 15,3 5 8-15,-3 4-8 0,0-1 8 0,6-3-8 16,-6-5 0-16,0-2 0 0,0-6 0 0,0 6-12 15,0-4 21-15,0 1 4 0,0 0 1 0,0 0 0 16,0 0-6-16,0-3-8 0,3 3 11 0,-6 0-11 16,3 0 8-16,0 0-8 0,3 0 0 0,0 2 0 15,-3 3-11-15,0 0-9 0,0 1-1 0,-3 1-1 0,3 4 37 16,0-3 7-16,0-1 2 0,0-1 0 0,-3-4-24 16,3 1 8-16,0-3-8 0,0-6 0 15,0 3 0-15,-6 1 8 0,3 1-8 0,3 1 0 16,0-2 0-16,-6 1 0 0,3 1 0 0,0 0 0 0,3-3 0 0,0 6 0 15,-6 5 0-15,3 2 8 0,-3-2-8 0,6 5 0 16,-3 0 0-16,3-5 8 0,0-3-8 0,0 0 8 16,-6 1-8-16,6-4 8 0,0 1-8 0,-3-4 0 15,0 1 0-15,3 0 8 0,0 0-8 0,0-3 0 16,-6 3 0-16,6 0 8 0,0-3-8 0,0 1 0 16,0 7 0-16,-3-3 8 0,3 3 12 0,0 3 2 15,0 0 1-15,-6 2 0 0,3 4-35 0,0-4-8 0,3 3 0 16,-6-2-1-16,3-6 21 0,3 3 0 0,-6-1 0 15,6-4 0-15,-3-1 0 0,3 1 8 0,-6-1-8 16,3 1 8-16,3-3-8 0,-3-3 10 0,3 0-10 16,0 1 10-16,0-1 0 0,-6 8 0 0,6 0 0 15,-3 6 0-15,3-4-10 0,0 4 0 0,0-3 0 16,0 2 0-16,0-2 0 0,0 0 0 0,0 0 0 16,-6-6 0-16,6-2 0 0,-3-3 0 15,3 0 0-15,-2 6 0 0,2-1 32 0,0-2 5 0,0 0 1 0,0-3 0 16,0 3-26-16,0-2-12 0,0-4 10 0,0 3-10 15,0 1 16-15,0-1-4 0,-6 3 0 0,6 2 0 16,0 1-12-16,-3 2 0 0,3 3 0 0,0-1 0 16,0 1 8-16,0 0-8 0,0 3 11 0,0-9-11 15,0-2 12-15,-6-3-12 0,6 3 12 0,-3 0-12 0,3 8 10 16,-6-3-10-16,6-3 8 0,-3-2-8 0,3-5 8 16,-3 2-8-16,3 0 0 0,0 1 8 0,0 1-8 15,0 1-14-15,-6 0 3 0,6 3 1 0,0-1 10 16,-3 3 0-16,3 3 0 0,0-3 0 0,0 1 0 0,0-1 0 15,0 0 0-15,0 3 0 0,0 0 0 0,0-6 0 16,0-2 0-16,0 0 0 0,0-3 0 0,0 0 0 16,-6 0 0-16,6 3 0 0,0 3 0 0,0-1 0 15,0-4 0-15,-3-1 0 0,3 0 0 16,-3 0 0-16,3-2 0 0,0 2 0 0,0 0 0 0,0 6 0 16,0-1 0-16,-6 1 0 0,6 2 49 0,0 0 12 15,0 3 3-15,-3 0 0 0,3-3-64 0,0-2-24 16,0 2 0-16,0 0 1 0,0 0 23 0,0-2 0 15,0-4 8-15,-6-1-8 0,6-1 8 0,0-2-8 16,0 2 0-16,0 0 8 0,0 0-8 0,-3 3 0 0,3-3 0 0,0 3 8 16,0-3-8-16,0 3 0 0,0 3 0 0,0 2 8 15,0 0-8-15,0 3 0 0,0 5 0 0,0-2 0 16,0-4 0-16,0 1 0 0,0 3 0 0,0-9 0 16,3 3 0-16,-3-2 8 0,0-1-8 0,6-2 0 15,-6 0 0-15,0 0 0 0,0 0 8 0,0-3-8 16,0 0 0-16,0 1 0 0,0-1 0 0,0 0 0 15,0 0 0-15,0 0 12 0,0 1-12 0,0 2 12 16,0-1-12-16,0 1 0 0,0 3 0 0,0-1 0 16,-6 1 0-16,6 2-19 0,0 0 3 0,0 0 1 15,0-2 15-15,-3 2 0 0,3-2 0 0,0-1 0 16,0 1 10-16,0-4 2 0,0-1 0 0,0-1 0 16,0 3-12-16,0-3-17 0,0 0 4 0,-6 3 1 15,6 0 12-15,0-3 16 0,0 6-3 0,-3-6-1 0,3 3-12 16,0 2 0-16,0 1 0 0,0-3 0 0,0 2 0 0,0 1 0 15,3-1 0-15,-3 6 0 0,0-3 0 0,0 0-16 16,6-2 3-16,-6 0 1 0,0-4 12 0,3 1 0 16,-3 0 0-16,6 0 0 0,-6 0 0 0,0-3 0 15,0 3 0-15,3 0 0 0,3 0 11 0,-6 0 1 16,0 0 1-16,0-3 0 0,0 5-13 0,0-2 0 16,0 3 0-16,0 2 0 0,0-3 0 0,0 1 0 15,0 2 0-15,-6-2 0 0,6 2 0 0,0-3 0 0,0 3 0 0,6 1 0 16,-6-4 0-16,0 1 0 0,0 2 0 15,0 0 0-15,0 0 0 0,3-2 0 0,0-1 0 0,-3 1 0 16,6 2 0-16,-6-3 0 0,3 1 0 16,3-1 0-16,-6 1 0 0,3-1 0 0,-3 4 0 0,3-4 0 15,-3-2 0-15,6 0 0 0,-6 2 0 16,0-2 0-16,0 0 0 0,0 0 0 0,0 0 0 0,0 0 0 16,0-3 0-16,0 3 0 0,3 0 0 15,-3 2 0-15,0-4 0 0,0 4 0 0,6-2 0 0,-6 2 0 16,0-4 0-16,3 2 0 0,3 2 0 0,-6-2 0 15,0 0 0-15,2-3 0 0,-2 0 0 0,3 0 0 16,-3 1 0-16,0-1 0 0,6-2 0 0,-6 2 0 16,0 0 0-16,0 0 0 0,3-2 0 0,-3-1 0 15,0 1 0-15,0 2 0 0,6-2 0 0,-6 2 0 16,0-2 0-16,0 2 0 0,0-3 0 0,0 4 0 0,0-4 0 0,3 3 0 16,0 1 0-16,-3-1 0 0,6-3 0 15,-6 4 0-15,0-1 0 0,0 0 0 0,0-2 0 0,3-1 0 16,-3 1 0-16,0-3 0 0,0 2 0 15,0 1 0-15,0-3 0 0,-3 3 0 0,3-1 0 16,0-2 0-16,0 0 0 0,0 0 0 0,0 0 0 0,0 0 0 16,-6 2 0-16,6-2 0 0,-3 0 0 0,3 3 0 15,0-3 0-15,0 2 0 0,0 1 0 16,0 0 0-16,-3-4 0 0,3 4 0 0,0 0 0 0,0-1 0 16,0 1 0-16,0-1 0 0,0-2 0 0,0 3 0 15,0-3 0-15,3 2 0 0,-3-2 0 0,0-2 0 16,0-6 0-16,3 8 0 15,-3-8-27-15,0 5-8 0,0 3-1 0,0-8-659 0,0 0-131 16</inkml:trace>
  <inkml:trace contextRef="#ctx0" brushRef="#br1" timeOffset="106057.6">2193 3299 403 0,'0'0'36'0,"0"0"-36"0,0 0 0 0,0 0 0 0,0 0 188 0,0 0 32 16,0 0 5-16,0 3 2 0,-6 2-89 0,6-5-18 15,0 6-3-15,-3 2-1 0,-3-1-32 0,3 4-8 16,0-3 0-16,-3 5-1 0,3 0-24 0,-6 1-5 16,0 4-1-16,0-5 0 0,6 1-21 0,-3 4-5 15,0-5-1-15,-3 1 0 0,3 2-10 0,-3-1-8 16,3-1 9-16,0-6-9 0,3 5 8 0,-2-3-8 15,-1-2 0-15,6 0 9 0,0 0-9 0,0-8 12 16,0 0-12-16,0 0 12 16,0 0-142-16,0 0-28 0,6-2-6 0,-1-4 0 0</inkml:trace>
  <inkml:trace contextRef="#ctx0" brushRef="#br1" timeOffset="106441.62">2213 3231 1688 0,'0'0'37'0,"0"0"8"0,0 0 2 0,0 0 0 0,0 0-38 0,0 0-9 0,0-3 0 0,0 3 0 15,0 0 100-15,0-5 17 0,0-1 4 0,0 4 1 16,3 2-56-16,3-6-11 0,-6 1-3 0,6 2 0 16,0 3-22-16,3 0-5 0,-3 0-1 0,3-2 0 15,-3 2-2-15,3-3-1 0,3 3 0 0,-3 0 0 0,3-5-21 0,-3 5 0 16,0-3 0-16,2 3 0 0,-2-2 0 15,3-1 0-15,-3 3 0 0,0 0 0 0,3-5 0 0,-3 5 0 16,3 0 0-16,-3 0 8 16,-6 0-8-16,3 0 0 0,0 0 0 0,-6 0 0 0,0 0 11 15,6 5-3-15,3 0 0 0,-9 3 0 0,0-3-8 16,3 3-11-16,-3 6 3 0,0-6 0 0,-3 2 8 16,3 3 12-16,-9 1-2 0,3 1-1 15,0 1-9-15,0 0 0 0,3 3 0 0,-6-1 0 0,0-4 0 0,0 1 0 16,6-1 0-16,-9 1 0 0,6 1 8 0,-3-5-8 15,0 2 0-15,3 0 8 0,0 1-8 0,-2-1 8 16,2-8-8-16,0 8 8 0,3-5-8 0,-3-2-17 16,3-1 4-16,-3 3 1 15,3-3-201-15,0 3-40 0</inkml:trace>
  <inkml:trace contextRef="#ctx0" brushRef="#br1" timeOffset="106658.15">2154 3450 864 0,'-9'0'76'0,"6"0"-60"0,-3-5-16 0,6 5 0 16,-3 0 189-16,3 0 35 0,0 0 8 0,0 0 0 15,0 0-87-15,0 0-17 0,0 0-4 16,0 0-1-16,0 0-55 0,9 5-10 0,3-5-2 0,0 0-1 16,0 0-23-16,3 0-4 0,-1 0 0 0,1 0-1 15,6 0-15-15,-6 0-2 0,0-5-1 0,0 2 0 16,3 1-9-16,-3-1 12 0,-1-2-12 0,1 2 12 15,0-2-12-15,-3-1-14 0,0 1 3 0,0 2-722 16,3-2-145-16</inkml:trace>
  <inkml:trace contextRef="#ctx0" brushRef="#br1" timeOffset="106972.36">2660 3164 1422 0,'0'0'63'0,"0"0"13"0,0 0-61 0,0 0-15 16,0 0 0-16,0 0 0 0,0 0 135 0,0 0 24 16,0 0 5-16,0 0 0 0,0 0-75 0,0 0-15 15,0 0-3-15,0 8-1 0,0 3-4 0,0 2-1 16,-9-5 0-16,0 3 0 0,0 2-4 0,0-5-1 16,-3 5 0-16,3 6 0 0,3-6-28 0,-3 3-7 15,1 0-1-15,-1 5 0 0,0-3 0 0,6-4 0 16,-9 4 0-16,6-2 0 0,3 2-8 0,-3-7-1 15,3 2-1-15,0 0 0 0,0-2-14 0,3 0 0 0,3-3-12 0,0 0 12 16,0 2 0-16,3-5 0 0,-3 3 10 0,3-8-2 16,0 6 0-16,3-6 1 0,0 0 0 0,-6 0 0 15,-3 0-9-15,9 0-11 0,-1 0 3 0,1-6 0 16,0 6-155 0,3-8-30-16,-3 8-7 0,0-5-909 0</inkml:trace>
  <inkml:trace contextRef="#ctx0" brushRef="#br1" timeOffset="107435.76">2898 3162 576 0,'0'0'51'0,"0"0"-41"16,0 0-10-16,3-6 0 0,-3 6 206 0,6 0 39 0,-6 0 8 0,0 0 2 15,6-7-98-15,-6 7-19 0,0 0-4 0,0 0-1 16,0 0-37-16,0 0-8 0,0 0-2 0,0 0 0 16,0 0-19-16,-6 7-4 0,3 7-1 0,-3-6 0 15,3 2-2-15,0 3-1 0,-6 1 0 0,0 2 0 16,0 2-31-16,0 3-5 16,-3 3-2-16,1-3 0 0,-1 3 3 0,3-5 1 0,-6 4 0 0,3 1 0 15,3-11-16-15,3 6-9 0,0-3 10 0,3-3-10 16,-3 0 8-16,3-2-8 0,3-3 0 0,3 2 9 15,-3-10-9-15,6 8 0 0,-6-8 0 0,3 6 8 16,-3-6-21-16,9 0-5 0,0 2-1 0,0-2 0 16,-3 0-164-16,-6 0-33 15,6-2-6-15</inkml:trace>
  <inkml:trace contextRef="#ctx0" brushRef="#br1" timeOffset="107746.93">2731 3400 806 0,'0'0'36'0,"0"0"7"0,0 0-35 0,0 0-8 16,0 0 0-16,0 0 0 0,0 0 254 0,0 0 49 15,0 0 9-15,0 0 3 0,0 0-171 0,0 0-33 16,0 0-7-16,0 0-2 0,0 0-41 0,9-3-8 0,3 3-1 0,-3 0-1 16,-9 0-22-16,12-2-4 15,0 2-1-15,-3-3 0 0,0 3-14 0,3 0-10 0,-3 0 12 0,0 0-12 16,-1 0 9-16,1 0-9 0,-3-5 0 0,3 5 9 31,-3 0-162-31,0 0-33 0,9 5-6 0,-15-5-2 0</inkml:trace>
  <inkml:trace contextRef="#ctx0" brushRef="#br1" timeOffset="108262.48">2958 3426 1440 0,'-6'3'128'0,"6"-3"-103"0,0 0-25 0,0 0 0 0,-3 3 108 0,3-3 16 16,0 0 3-16,0 0 1 0,0 0-24 0,0 0-4 15,0 0 0-15,6 5-1 0,3-2-74 0,-1-3-14 16,-8 0-3-16,3-3-8 0,6-2 10 0,3 2-10 15,-3-2 8-15,3-1-8 0,-6-2 12 0,6 3-2 16,-9 0-1-16,3-3 0 0,0 3-9 0,0-1 0 16,-3 4 0-16,3-6 0 0,-6 3 0 0,0-3 0 15,0 8 0-15,0-6 8 0,0 1-8 0,-6 0 10 16,0 2-10-16,3-2 10 0,-3-1-10 0,6 6 0 16,0 0 9-16,-6 6-9 0,-3-6 8 0,3 0-8 15,-3 5 8-15,0-2-8 0,3 7 0 0,3-4 0 16,-6 2 0-16,6 5 0 0,-3-5 0 0,0 2 0 15,1 3 0-15,2 1 0 0,-3-1 0 0,6-5 0 0,-3 2 0 16,3 4 0-16,-3-6 0 0,3 5 0 16,6-8 0-16,0 3-8 0,-3-3 16 0,2 3 3 0,7-8 1 15,-3 0 0-15,3 0 8 0,0-5 1 0,0 2 1 16,3-2 0-16,-3 0-22 0,0 0-16 16,0 2 2-16,3-8 1 0,-1 9 13 0,-5-6 0 0,3 2 0 0,-3 1 0 15,-9 5 0-15,0 0 0 0,0 0 0 0,0 0 0 16,0 0 0-16,0 0 0 0,0 0 0 0,0 0 0 15,0 0 0-15,0 0 0 0,0 0 12 0,0 0-12 16,0 0 40-16,0 0 0 0,0 0 1 0,0 0 0 0,0 5-11 16,0 1-2-16,0-6-1 0,0 0 0 0,0 0-18 0,0 0-9 15,0 0 10-15,0 0-10 0,0 0 8 0,9 2-8 16,3-2 0-16,-3-2 9 0,-9 2-9 0,12 0 0 16,-3-6 9-16,0 6-9 0,0-5 0 0,0 2 9 15,-1-2-9-15,-8 5 0 16,12 0-36-16,-9-8-13 0,-3 8-3 15,0 0-1121-15</inkml:trace>
  <inkml:trace contextRef="#ctx0" brushRef="#br1" timeOffset="109050.34">2580 3881 1148 0,'0'0'51'16,"0"0"10"-16,0 0-49 0,0 0-12 0,0 0 0 0,0 0 0 16,0 0 120-16,0 0 20 0,0 0 5 0,0 0 1 15,0 0-61-15,0 0-12 0,0 0-2 0,0 0-1 0,0 0-24 0,0 0-5 16,0 0-1-16,0 0 0 0,8-5-7 0,-5 3-1 15,-3 2-1-15,6-3 0 0,6 0-8 0,-12-5-2 16,0 3 0-16,0 0 0 0,0-1-11 0,3 4-2 16,-3-6-8-16,6 3 12 0,-6-3-4 0,-6 2 0 15,6 1-8-15,0-3 12 0,0 3 4 0,0-3 0 16,0 3 0-16,-3-3 0 0,-3 2-16 0,0 6 0 16,0-8 8-16,3 6-8 0,-11 2 27 0,8 2 2 15,-3 1 1-15,-3 2 0 0,-3 1-30 0,3 2-20 16,0-1 4-16,0 4 0 0,3 2 16 0,-3 1 0 15,3-7 8-15,1 7-8 0,-1-1 21 0,6-2-1 16,-6 2-1-16,3 0 0 0,0 0-19 0,3-5 0 16,0 3 0-16,0-1 0 0,3 1 0 0,0-3 0 15,3-3 0-15,0 3 0 0,0-3 9 0,-3-5-9 16,0 0 0-16,6 3 9 0,3 0-9 0,0-3 12 0,0-3-12 16,-1 0 12-16,1 3-12 0,-3-8 12 0,9 3-12 0,-9 0 12 15,3 0-12-15,3-3 0 0,-3 0 9 0,0 0-9 16,-3 2 0-16,6-2 0 0,-3-2 0 0,-6 2 0 15,0 3 0-15,3-6 12 0,2 3-4 0,-5 0 0 16,3 3-8-16,-6-3 0 0,3 3 0 0,0 2 0 16,-3 3 0-16,0 0 0 0,0 0 0 0,0 0 0 15,0 0 0-15,0 0 0 0,0 0 0 0,0 0 0 0,-6 8 0 16,0-3 0-16,3 3 0 0,-2 5 0 0,2-7 9 0,-6 7 4 16,6-5 1-16,-3 2 0 0,3 1-5 0,-3 0-1 15,3-3 0-15,3 0 0 0,0 2 4 16,3-5 0-16,-3-5 0 0,6 8 0 0,-6-5-12 15,9 2 0-15,-6 1 0 0,6-6 0 0,-6 5 0 0,2-5 0 16,4-3 0-16,-3 1 0 16,-6 2-152-16,0 0-32 0</inkml:trace>
  <inkml:trace contextRef="#ctx0" brushRef="#br1" timeOffset="109464.15">2193 3733 1191 0,'12'-2'26'0,"-12"2"6"0,0-6 0 0,8 4 2 0,1-1-34 0,-3 0 0 0,3-2 0 0,-3 0 0 16,6 2 90-16,-3 3 11 0,-6-5 3 0,3 5 0 15,-6 0-30-15,0 0-6 0,0 0 0 0,12-5-1 16,-12 5-1-16,0 0 0 0,0 0 0 0,0 0 0 16,0 0-15-16,0 0-3 0,0 10-1 0,0-2 0 15,-6 3 1-15,0 2 0 0,0 3 0 0,3 2 0 16,-6-2-13-16,-3 8-3 0,3-5 0 0,0-1 0 16,0 3-11-16,-2 0-2 0,2 3-1 0,0-5 0 15,6 2-6-15,-9-3-2 0,3 4 0 0,0-4 0 0,3 1-10 0,3 2 0 16,0-5 0-16,-3-3 0 0,3 0 0 0,3-2 0 15,0-1 0-15,0-2 0 0,0-8 0 0,0 0 8 16,3 0-8-16,-3 0 8 16,0 0-35-16,9-5-7 0,0-3-2 0,-6-3 0 15,6 3-62-15,-3-5-13 0,0 0-2 0,0 0-1 16,3 0-74-16,-3-1-14 0,-6-4-3 0,6 5-1 0</inkml:trace>
  <inkml:trace contextRef="#ctx0" brushRef="#br1" timeOffset="109646.25">2279 3694 1422 0,'6'-14'63'0,"-6"14"13"0,0 0-61 0,3-5-15 16,3-3 0-16,-6 0 0 0,0 3 127 0,0 5 22 16,6-5 5-16,0 2 1 0,-3-5-62 0,3 3-12 15,-6 5-2-15,6-6-1 0,0 4-30 0,2-3-5 16,1 5-2-16,-3-6 0 0,3 6-18 0,0 0-4 16,-3 0-1-16,6-5 0 0,-3 5-5 0,-3 5-1 0,0-5 0 0,3 0 0 15,-3 6-12-15,3-6 0 0,-3 2 0 0,3 3 0 31,-9 1-48-31,6-4-16 0,0 9-4 0,-6-8-984 0</inkml:trace>
  <inkml:trace contextRef="#ctx0" brushRef="#br1" timeOffset="109875.6">2103 4141 1764 0,'0'0'39'0,"0"0"8"0,0 0 1 0,0 0 1 0,0 0-39 0,0 0-10 16,3 0 0-16,6 2 0 0,0-2 92 0,15-2 129 16,-9 2-108-16,-6-3-47 0,12 0-10 15,-1 3-1-15,-5-5-1 0,6 0-33 0,-3 2-6 16,0 3-2-16,3-8 0 0,-6 6-3 0,-1-1-1 16,-2 3 0-16,0-5 0 15,0 5-45-15,3 0-10 0,-6 5-2 0,-9-5-990 0</inkml:trace>
  <inkml:trace contextRef="#ctx0" brushRef="#br1" timeOffset="110457.23">2815 3646 2026 0,'0'0'44'0,"0"-8"10"0,0 3 2 0,6 5 1 0,-6-8-45 0,3 3-12 0,0-1 0 0,3-2 0 16,-6 3 66-16,3 5 11 0,2-5 3 0,-2 2 0 15,0 3-47-15,0 0-9 0,3 0-1 0,3 0-1 16,-3 3-2-16,0 2 0 0,0-5 0 0,3 0 0 16,0 0-6-16,3 5-2 0,-9-5 0 0,3 0 0 15,6 3-12-15,-3 2 0 0,-3-5 8 0,3 0-8 0,-3 0 0 0,2 6 0 16,-8-6 0-16,6 2 0 0,0-2 0 0,-6 0 0 15,0 0 0-15,0 0 0 0,0 5 14 0,0-5-3 16,0 6-1-16,0-1 0 0,-6 3 2 0,3-3 0 16,0 3 0-16,3-3 0 0,-8 3 15 0,-1-2 3 15,3 2 1-15,3-3 0 0,0 3-17 0,-6 0-3 16,3 2-1-16,0-4 0 0,6 7-1 0,-9-5 0 16,3 5 0-16,3 0 0 0,0 1-9 0,0-7 8 15,0 4-8-15,0 2 8 0,3 1-8 0,0-7 0 16,0 4 9-16,0 0-9 0,0-1 8 0,0-2-8 15,3 3 8-15,0 2-8 0,-3-8 0 0,3 6 0 16,3-1 0-16,0-4-8 0,-3 2 8 0,3 5 0 16,-6-8-9-16,6 3 9 0,0 0 0 0,-6 0 0 15,3 3 0-15,-3-6 0 0,6 0 0 0,-6 3 0 16,3-3 0-16,-3 3 0 0,0-8 10 0,0 3-10 16,-3 2 12-16,-3 1-12 0,3-1 10 0,3 3-10 0,0-8 8 0,-12 0-8 15,3 5 8-15,3-2-8 0,0 2 8 0,-3-5-8 16,0 3 10-16,-3-1-10 0,3-2 12 15,0 3-12-15,-3 2 0 0,4-5 0 0,-4 0 0 0,-3 0 0 16,3 0 0-16,0 0-16 0,0 0 5 0,3 0 1 16,-3-8 18-16,6 3 3 0,3 5 1 0,3-8 0 15,0 3-148-15,3-1-28 0,0-9-7 16,6 4-1-16</inkml:trace>
  <inkml:trace contextRef="#ctx0" brushRef="#br1" timeOffset="113782.67">4053 3085 288 0,'0'0'12'0,"0"0"4"0,0 0-16 0,0 0 0 16,0 0 0-16,0 0 0 0,0 0 121 0,0 0 22 15,0 0 4-15,0 0 1 0,0 0-75 0,0 0-14 16,0 0-3-16,0 0-1 0,0 0-25 0,0 0-5 16,0 0-1-16,0 0 0 0,0 0-4 0,0 0-2 0,0 0 0 15,0 0 0-15,0 0 1 0,0 0 0 0,0 0 0 0,0 0 0 16,0 0 10-16,0 0 3 0,0 0 0 0,0 0 0 15,0 5-1-15,0 3 0 0,-3-2 0 0,3 2 0 16,-3-3-5-16,3 3-1 0,0 0 0 0,0 2 0 16,-6 3-7-16,6-5-2 0,-3 6 0 0,3-1 0 15,-3 5 13-15,0-4 3 0,0 4 0 0,3-2 0 16,0 3-46-16,-3-1-9 0,3 1-1 0,0 2-1 16,0-3 25-16,0-2 0 0,-6 0 0 0,6 0 0 15,-3-6 0-15,3 4 0 0,-6 2 0 0,3-3 0 16,3 3 0-16,-3-3 0 0,0 0 0 0,-3 0 0 15,6 3 0-15,-6-3 0 0,3 3 0 0,0 6 8 16,-2-7-8-16,2 4 0 0,-3 5 0 0,6-6 8 16,-3 6-8-16,3 0 8 0,-6-6-8 0,6 1 8 15,-3 2 1-15,0-2 1 0,3 2 0 0,-3-3 0 0,3-4-2 0,0-1 0 16,-3 3 0-16,3-3 0 0,0 3-8 0,3-3 0 16,-3 0 0-16,0 0 0 0,-3 1 0 0,3 2 0 15,0-3 14-15,-3 3-4 0,3-3-10 0,-6 5-12 16,6 4 2-16,-3-4 1 0,3 3 9 0,-3 3 0 15,0 3 0-15,3-1 0 0,-3 0 10 0,3 1 4 16,-3-6 1-16,3 3 0 0,0-3-15 0,-6-2 0 16,6 2 0-16,-3 0-10 0,3-5-1 0,0 5 0 15,0-8 0-15,-6 6 0 0,6-1 20 0,0 3 4 0,0-2 1 0,0 2 0 16,-3 3-22-16,0 2-5 0,3 3-1 16,-3 1 0-16,3-4 14 0,-3 0 0 0,3-2 0 15,-3-3 0-15,3 1 13 0,-6-4 6 0,6 3 1 16,-3-5 0-16,0 8 19 0,0-3 4 0,-3-2 1 15,6-1 0-15,0 6-44 0,-6-3 0 0,3 6 0 16,3-1 0-16,0 3 0 0,-6 0 0 0,4 0 0 0,-1-2 8 16,3 2-8-16,-3-8 0 0,3 3 0 15,0-3 0-15,-3 0 0 0,3-2 0 0,0 2 0 0,-3-5 0 16,3-6 17-16,0 4 2 0,0 7 0 0,0 0 0 16,0-3-19-16,-6 4 10 0,6-1-10 0,0 5 8 15,0 1-8-15,0 2 0 0,0 11 0 0,0-11 0 16,-3 0 11-16,3-5-3 0,0-1-8 0,-3 1 12 15,0-8-12-15,3 5 0 0,-3 6 0 0,3 2 0 16,0-11 0-16,-3 1 0 0,3-1 0 0,0-2 0 0,0 3 0 0,-6-1 0 16,6 3 8-16,0 9-8 0,-3-4 0 0,3 0 0 15,0 1 8-15,0-3-8 0,0 0 0 0,-6-3 0 16,6 0 0-16,0-3 0 0,0 1 0 0,6-1 0 16,-12 4 0-16,6-1 0 0,0 0 0 0,0 0 0 15,0-5 8-15,0 2-8 0,0 6 0 16,0 0 0-16,0 3 0 0,-3-4 0 0,3 1 24 0,0 0 3 15,-3 2 0-15,3 9 0 0,0-6-27 0,-3 3 0 16,3-3 0-16,-3 3 0 0,3-6 0 0,0 0 0 16,0 1 0-16,-3-1 0 0,3 4-12 0,0-7-7 15,0 6-1-15,0 1-1 0,0-7 21 0,-6 4 0 16,6-1 0-16,0 3 8 0,-3-5 8 0,3 3 0 16,0 2 1-16,-3-3 0 0,3 3-17 0,0-5 0 15,-3-3 0-15,3 3 0 0,-3 0 0 0,0 2 0 0,3-4-13 16,0 1 5-16,0 4 8 0,0-3 0 0,0 2 0 15,-6 1 0-15,6 2 0 0,-3 0 0 0,3 0 0 16,0 0 0-16,0 0 8 16,-6-2-8-16,6-4 10 0,0 4-10 0,-3-3 0 0,3-6 0 15,-3 1 0-15,3-1 0 0,0 3 0 0,-3 0 0 0,3 1 0 0,0 1 0 16,-3 1 0-16,3 8 0 0,-3-3 0 0,3 0 0 16,0-2 0-16,0-1 0 0,-6 1 0 15,3-4 0-15,0-1 0 0,1-4 0 0,2 3 0 0,-3 0 0 16,0 1 0-16,3 1 0 0,-6 1 0 0,3 5 0 15,-3 6 0-15,3-1 0 0,0 6 0 0,0 0 0 16,0-9 0-16,0 1 0 0,-3-6 0 0,3 1 0 16,0-1 8-16,0 1-8 0,0-6 0 0,0 3 0 15,3-3 0-15,-6-2 0 0,6 4 0 0,-3 6 0 0,3 3 0 0,-6 0 0 16,6 5 0-16,-3-3 0 0,0-2 0 0,3-3 0 16,-6-2 0-16,6-1 0 0,-3-2 0 0,3 0 0 15,-6 0 0-15,6 2 0 0,-3-5 0 0,0 3 0 16,0 2 0-16,3 1 9 0,-3 2-9 0,3 5 0 15,-3 3 0-15,3-2 8 0,0-1-8 0,0-2 0 16,0-6 0-16,0 1 0 0,0-9 0 0,0 1 0 16,0-6-10-16,0 8 10 0,0 1 0 0,0 1 10 15,0 1 0-15,-6 0 0 0,6 2-10 0,-3 1 0 16,3 2 0-16,0 0 8 0,0 0-8 0,0 0 0 16,-6 3 9-16,6-5-9 0,0-4 0 0,-3-2 0 15,3-2 0-15,-2 2 0 0,2 6 0 0,0-6 0 16,-6-3 0-16,6 1 0 0,-3 2 0 0,3 3 8 15,-6 0-8-15,3 5 0 0,3-3-9 0,-3 6-7 16,0 0 0-16,3-3-1 0,-3-3 17 0,3 1 0 0,-3-1 0 16,3-2 0-16,0-5 0 0,0 2 0 0,0-3 0 15,0 1 0-15,0-6 48 0,0 3 12 0,0 0 4 0,0 2 0 16,0-2-52-16,0 5-12 0,0 0 0 16,0 1 0-16,0 4 0 0,0-2 0 0,0 2 0 0,0-2 0 15,0 0 0-15,0 0 0 0,0 0 0 0,-6-3 0 16,6-5 0-16,0-1 0 0,0 4 0 0,0-3 0 15,-3 2 0-15,3-2 0 0,0 0 0 0,0 0 0 16,0-3 0-16,-6 0 0 0,6-2 0 0,-3 2 0 0,0 1 0 16,3-1 0-16,0 3 0 0,-6 5 0 0,6 0 0 15,-3 3 0-15,3 0 0 0,0-1 0 16,-6 1 0-16,6 0 0 0,-6-3 0 0,3 3 0 0,6-5 0 16,-3-1 0-16,-3 1 0 0,0-1 0 15,3-2 0-15,-3 0 0 0,3 0 0 0,0-3 0 0,0 0 0 0,0 0 0 16,0-2 0-16,0 2 0 0,-6 0 0 0,6 1 0 15,0-1 0-15,-3 0 0 0,3 0 0 0,0 3 0 16,0 0 0-16,0 3 0 0,0-1 0 0,-6 3 0 16,3 0 0-16,0-2 0 0,3 2 0 0,0-2 0 15,3-1 0-15,-3 1 0 0,0-1 0 0,-3-2 0 16,3-3 0-16,0 3 0 0,0-3 0 0,0 3 0 16,0-2 0-16,-6 1 0 0,3 1 0 0,-3 0 0 15,6-3 0-15,-3 3 0 0,3 0 0 0,-3 3 0 16,3 2 0-16,0 0 0 0,3 3 34 0,-3 2 4 0,-3-2 1 15,6 11 0-15,0-4-39 0,-3-2 0 0,6 0 0 0,-6-5 0 16,0 0 8-16,3-3-8 0,3 3 8 16,-6-3-8-16,0 0 0 0,3-2 0 0,0-1 0 0,-3 4 0 15,0 1 12-15,6-4 0 0,-6 5 1 0,0-3 0 16,0 3-13-16,0 0 0 0,0-3 0 0,0 3-10 16,0-1 10-16,0 1 0 0,0 0 0 15,0 0 0-15,0-3 0 0,0 3 0 0,0-3 0 0,3 0 0 16,-3 0 0-16,0 3 0 0,0-3 12 0,0 3-4 15,6-3-8-15,-6 0 0 0,0 1-11 0,0 1 11 16,0-1 0-16,0-1 13 0,0-3-1 0,0 1 0 16,0-1-12-16,0 1 0 0,0 2 0 0,3-3 0 15,-6 1 19-15,3 2-3 0,3-2 0 0,0 2 0 0,-3-3-16 16,-3 4-17-16,3-1 3 0,0-3 1 0,3 1 22 16,0 2 5-16,-6 0 1 0,6-2 0 0,-3-1-15 15,3 1-16-15,-3-1 3 0,0 1 1 0,-3-3 20 0,3-1 4 16,0-1 0-16,0-1 1 0,0 0-13 0,-3 0 0 15,3 1 0-15,0-4 0 0,0 3-10 0,0-2-5 16,0 2-1-16,0-2 0 0,3 2 26 0,-3 0 5 16,3-2 1-16,-3-1 0 0,0 4-16 0,0-1-16 15,0-3 3-15,3 4 1 0,3-4 12 0,-6 1-9 16,3 2 9-16,3-2-8 0,-6 2 19 0,0-3 4 16,3 1 1-16,0 0 0 0,3-3-16 0,-6 0-16 15,3-3 3-15,-3 3 1 0,0-3 12 0,6 0-9 16,-6-5 9-16,0 0-8 0,0 0-8 0,0 0 0 15,0 0-1-15,0 0 0 16,0 0-154-16,0 0-30 0</inkml:trace>
  <inkml:trace contextRef="#ctx0" brushRef="#br1" timeOffset="116075.4">4452 3051 460 0,'0'0'20'0,"0"0"5"0,0 0-25 0,0 0 0 0,0 0 0 0,0 0 0 15,0 0 216-15,0 0 37 0,0 0 8 0,0 0 2 16,0 0-137-16,6 2-27 0,3 4-6 0,0-6-1 16,0 0-25-16,-1 0-6 0,1 0-1 0,3 0 0 15,-3-6-16-15,3 1-4 0,0 2-1 0,3-2 0 16,-3-3-9-16,3 3-2 0,0-3 0 0,-3-3 0 16,2 3-8-16,1 0-1 0,-6-2-1 0,3 2 0 15,0-5-4-15,0 2-1 0,0 3 0 0,-3-5 0 16,0 5 0-16,0-5 0 0,0 0 0 0,-1 2 0 15,-2 3 3-15,-3 0 0 0,3-2 0 0,-3 2 0 0,0 2 3 16,-3-2 1-16,-3-2 0 0,3 7 0 0,-3-2-10 0,3 5-2 16,-6-8 0-16,6 8 0 0,-6-3 0 0,-2 1 0 15,2 4 0-15,-3 4 0 0,-6-1 0 0,3 0-8 16,3 3 12-16,-3 0-4 0,0 3-8 0,-3 2 8 16,3 0-8-16,-3 0 8 0,-5 0-8 15,5 6 0-15,-6-6 9 0,6 3-9 0,-6 0 0 0,0 5 9 16,6-5-9-16,-2 3 0 0,2-1 0 0,3 1 0 15,-6-4 0-15,6 9 0 0,0-5 0 0,3-3 0 16,-3 2 0-16,3 1 0 0,0-1 0 0,1 3 0 16,-1-7 0-16,0-1 0 0,3 5 0 0,-3-4 0 15,6-6 0-15,-3 2 0 0,6-2 8 0,-9 5 2 0,6-7 0 16,3-6 0-16,0 0-10 0,0 0-11 0,0 0 3 0,0 0 0 16,0 0 27-16,0 0 5 0,0 0 2 15,0 0 0-15,0 0-13 0,0 0-2 16,3-6-1-16,0 1 0 0,-3-3-10 0,6 3 0 15,0-1 9-15,-3 4-9 0,3-6 0 0,3 3 0 0,-3-1 0 0,3 1 8 16,2 2-8-16,-8-7 0 0,9 2 0 0,-3 3 0 16,3 2 0-16,3-2 9 0,-6 5-9 0,3-8 0 15,0 8 0-15,0 0 0 0,0-6 0 0,2 6 0 16,-5 0 0-16,3 0 0 0,-3 0 0 0,0 0 0 16,-3 6 0-16,-6-6 0 0,0 0 0 0,6 2 0 0,3 4 0 15,-9-1 0-15,0 3 0 0,0-8 0 0,0 5 9 0,-6 0-9 16,-3 3 0-16,3-5 9 0,3 2-9 0,-3 1 0 15,-6 2 0-15,3-3 8 0,0 3-8 0,4-3 0 16,-7 3 0-16,3-3 8 0,0 1-8 0,3-4 0 16,-3 4 0-16,-3-1 0 0,9-3 0 0,-3 4 0 15,0-1 0-15,0-5 0 0,6 0 10 0,-3 5-10 16,3-5 12-16,0 0-12 0,0 0 0 0,0 0 0 16,-3 3 0-16,3-3 0 0,0 0 0 0,0 0 0 15,0 0 10-15,0 0-10 0,6 5 0 0,6-2 0 16,-6 0 8-16,3-1-8 0,6-2 0 0,-9 0 0 15,9 0 0-15,-9 0 8 0,8 0-8 0,-5 0 0 16,0-2 0-16,3 2 0 0,-6 0 0 0,3 0 0 16,0 0 0-16,0 0 0 15,-9 0-68-15,9 0-10 0,0 0-2 0,-3 0-708 16,3 0-141-16</inkml:trace>
  <inkml:trace contextRef="#ctx0" brushRef="#br1" timeOffset="116800.4">4776 3204 230 0,'0'0'10'0,"0"0"2"16,0 0-12-16,0 0 0 0,0 0 0 0,0 0 0 16,6-3 328-16,-6 3 64 0,0 0 12 0,0 0 2 15,0 0-242-15,0 0-49 0,0 0-10 0,0 0-1 16,0 8-27-16,-3 0-5 0,0 3 0 0,3-3-1 15,-6-3-13-15,0 3-2 0,0 3-1 0,0-3 0 16,0 5-1-16,-2-8 0 0,2 6 0 0,0-1 0 0,0-4-41 0,3 2-13 16,0-1 8-16,-3-1-8 0,6-6 11 0,-3 5-2 15,3-5 0-15,0 0 0 0,0 0-9 0,0 0 0 16,0 0 0-16,0 0 8 0,0 0 0 0,9 0-8 16,3 0 12-16,-6-5-4 0,3-1-8 0,-1 4 0 15,-2-3 0-15,0-3 0 0,3 2 0 0,0-2 0 16,0 3 0-16,0-3 0 0,0 3 0 0,3-3 0 15,-3 3 0-15,3-1 0 0,0-2 0 0,-3 3 0 16,-3 0 0-16,5 2 0 0,-8-2 0 0,3-3 0 16,6 8 0-16,-9 0 0 0,6-5 0 0,-3 5 0 15,-6 0 0-15,0 0 0 0,0 0 0 0,0 0 0 16,0 0 0-16,6 5 0 0,-6 3 0 0,0-3 0 16,-3 0 0-16,0 3 0 0,-3-2 0 0,3 2 0 15,-3 0 0-15,3 2 0 0,-6-2 0 0,6 0 8 16,-3 3-8-16,3-3 8 0,-2-3 7 0,2 3 1 0,0-3 0 15,3-5 0-15,0 0-16 0,0 0-10 0,0 0 2 0,0 0 0 16,0 0 19-16,6 0 4 0,2 0 1 0,1-5 0 16,0-3 0-16,3 3 0 0,0-3 0 0,0 2 0 15,-3-4-25-15,3 2-5 0,0 2-1 0,3-1 0 16,-3 1 15-16,2-2 0 0,-5 3 0 0,3 2 0 16,-3-5 0-16,3 3 0 0,-9 0 0 0,6 0 0 15,-3 2 0-15,-6 3 0 0,12-5 0 0,-12 5 0 16,0 0 0-16,0 0 0 0,3 0 0 0,-3 0 0 15,0 0 0-15,0 0 0 0,0 0 0 0,9 0-9 0,-9 0 9 16,9 5 0-16,-9-5 0 0,0 8 0 0,0-3 0 16,0 3 0-16,0 3 0 0,0-3 0 15,-6 5 0-15,3-8 0 0,0 3 8 0,-3 5-8 16,3-7 13-16,3 2-1 0,-6-1-1 0,0 4 0 0,3-3 0 16,3 0 0-16,-3-3 0 0,0 1 0 0,3-6-11 0,0 0 10 15,0 5-10-15,0-5 10 0,0 0-10 0,0 0 0 16,0 0 0-16,0 0 0 0,9 8 0 0,3-6 0 15,-6-2 8-15,3-2-8 16,-3 2-58-16,6-8-14 0,-3 3-2 0,-1-3-1187 0</inkml:trace>
  <inkml:trace contextRef="#ctx0" brushRef="#br1" timeOffset="118300.24">4535 3606 691 0,'0'0'61'0,"0"0"-49"16,0 0-12-16,0 0 0 0,0 0 203 15,0 0 37-15,-6 8 8 0,0-2 2 0,-3 7-121 16,0 0-24-16,0 0-5 0,-2 3 0 0,2 0-36 0,0 5-8 16,-3-2 0-16,3-1-1 15,-3 3-25-15,3 6-5 0,-3-9-1 0,3 9 0 0,6-9-12 0,-9 3-4 16,9-2 0-16,-3-3 0 0,3 0 0 0,0-6-8 15,0 4 12-15,3-4-4 0,-6-5-8 0,6-5-11 16,0 0 3-16,0 0 0 16,9 3-143-16,-6-3-28 0,0-5-5 0</inkml:trace>
  <inkml:trace contextRef="#ctx0" brushRef="#br1" timeOffset="118538.15">4562 3590 1339 0,'0'0'59'0,"0"0"13"0,0 0-58 0,0 0-14 0,0 0 0 0,0 0 0 16,0 0 147-16,0 0 26 0,0 0 6 0,0 0 1 16,0 0-80-16,0 0-15 0,0 0-3 0,0 0-1 15,12-2-26-15,-3 2-6 0,3-6-1 0,3 1 0 16,-1 3-4-16,-2-6-2 16,0 2 0-16,3-2 0 0,3 3-18 0,-3-3-4 0,0 3-1 0,0 0 0 15,0-1-7-15,-1 4-2 0,1-4 0 0,-3 1 0 16,3 2-10-16,-9 3 0 0,3 0 0 0,-3 0 0 15,-6 0 0-15,9 3 0 0,-9 2 0 0,0 3 0 16,-6 3-200-16,3-3-44 0</inkml:trace>
  <inkml:trace contextRef="#ctx0" brushRef="#br1" timeOffset="118787.96">4392 4016 460 0,'0'0'20'0,"0"0"5"0,0 0-25 0,0 0 0 16,0 0 0-16,0 0 0 0,0 0 353 0,0 0 66 15,0 0 13-15,0 0 2 0,0 0-273 0,0 0-54 16,9 8-11-16,-6-8-3 0,-3 0-21 0,0 0-4 16,6 0 0-16,0 0-1 0,3 0-23 0,-3 0-5 15,6 0-1-15,0 0 0 0,0-8-38 0,3 6 0 16,-1-1 0-16,1-2 0 0,0 0 8 0,3 2-8 15,-6-2 8-15,6-1-8 16,-9 4-40-16,6-4-12 0,-3 1-2 0,2 2-1114 0</inkml:trace>
  <inkml:trace contextRef="#ctx0" brushRef="#br1" timeOffset="119230.01">4797 3844 576 0,'0'0'51'0,"0"0"-41"0,0 0-10 0,0 0 0 16,0 0 271-16,-6 0 52 0,6 0 10 0,0 0 3 0,0 0-182 16,0 0-36-16,0 0-7 0,0 0-2 15,0 0-57-15,6-2-11 0,-3-9-2 0,3 3-1 0,3 0-5 0,3 3-1 16,-6-3 0-16,3-3 0 0,0 4-3 0,0-7-1 15,-3 6 0-15,5-5 0 0,-5 0-12 0,3 8-4 16,3-9 0-16,3 9 0 0,-3-8 0 0,0 0-1 16,0 2 0-16,0-2 0 0,3 2-11 0,-3-2 0 15,-1 2 9-15,-2 4-9 0,0-4 0 0,-3 3 8 16,3 3-8-16,-9 5 0 0,6-6 0 0,-6 6 0 16,0 0 0-16,0 0 8 0,0 0 12 0,0 0 2 15,-3 6 1-15,0 4 0 0,-3-2-9 16,3 3-2-16,-9 2 0 0,3 3 0 0,1-3-3 0,-4 6-1 15,3-6 0-15,-6 5 0 0,3-2-8 0,0 3 0 16,0-1 0-16,0-2 0 0,3 3 0 0,3-3 0 16,3-3 0-16,-6-3 0 0,6 1 0 0,3 2 0 15,0-10 0-15,0-3 0 0,0 0 0 0,6 10-17 16,-6-10 4-16,9 0 1 16,0 3-221-16,3-6-44 0</inkml:trace>
  <inkml:trace contextRef="#ctx0" brushRef="#br1" timeOffset="119785.5">5270 3704 230 0,'0'0'20'0,"0"0"-20"0,0 0 0 0,0 0 0 0,-3 0 358 0,3 0 67 15,0 0 14-15,0 0 2 0,0 0-299 0,0 0-60 16,0 0-12-16,0 0-2 0,6 0-28 0,0-5-6 15,3 0-1-15,-3-1 0 0,3 4-9 0,-3-6-3 16,3 2 0-16,-3-2 0 0,-3 3-10 0,3-3-3 16,-3 3 0-16,3-3 0 0,-3 3 7 0,6-3 1 15,-9 3 0-15,0-1 0 0,0 1 19 0,0 2 4 16,3-2 1-16,-6-3 0 0,3 3-23 0,0-3-4 16,0 3-1-16,-6-3 0 0,3 2 0 0,-3 6-1 15,-6-8 0-15,3 8 0 0,0 0-2 0,3-2 0 16,-12 4 0-16,3 1 0 0,0 5-1 0,1-3 0 15,-4 3 0-15,0 3 0 0,3 2 4 0,0 6 0 16,-3-6 0-16,0 3 0 0,4-1 0 0,-1 7 0 0,-6-4 0 0,6 1 0 16,0 2-4-16,6-3 0 0,-6 4 0 0,9-4 0 15,-6 1-8-15,6-4 8 0,3 4-8 0,3-6 8 16,3-5-8-16,3 3 0 0,0-3 0 0,3 0 0 16,-9-8 0-16,12 2 0 0,3-2 0 0,6 0 0 15,-12-2 0-15,9-1 0 0,-6-2 0 0,2-6 0 16,4 3 8-16,-6 0-8 0,6-5 12 0,3 2-4 15,-6-2-8-15,0-3 0 0,0 3 0 16,-1-5 0-16,1 4 0 0,0 1 0 0,-3 0 0 0,-6-6 0 16,3 6 0-16,-3 0 0 0,0 0 0 0,-3-1 0 15,3-4 12-15,-6 2-4 0,3 3 0 0,-3-3 0 16,0 0-8-16,-3 3 0 0,0 2 0 0,0 3 0 16,0-2 0-16,-3 2 0 0,-3 2 0 0,0 4 0 0,-3 4 8 15,0 1 0-15,-3 0 0 0,3 2 0 0,-2 3-8 16,-1 3-11-16,3-1 3 0,0 1 0 15,3 2-87-15,0 0-17 0,3-5-3 16,0 3-1021-16</inkml:trace>
  <inkml:trace contextRef="#ctx0" brushRef="#br1" timeOffset="120342.6">5604 3659 1796 0,'0'0'80'0,"0"0"16"0,0 0-77 0,0 0-19 0,0 0 0 0,0 0 0 16,0 0 28-16,0 0 1 16,0 0 1-16,0 0 0 0,0 0 13 0,0 0 2 0,0-8 1 0,3 3 0 15,3-3-30-15,-3 3-7 0,0-3-1 0,0 3 0 16,3-6-8-16,-3 3 0 0,0 0 0 0,-3 3 8 15,2-6 28-15,1 3 4 0,-6 0 2 0,3 0 0 16,0 3-24-16,0-6-5 0,-2 9-1 0,-1-6 0 16,0 5 7-16,-9 3 1 0,6-2 0 0,-3 4 0 15,0 4 16-15,-6-1 3 0,3 3 1 0,-3 2 0 16,-6 4-13-16,0-1-3 0,1 3 0 0,-4 2 0 16,3 3 7-16,-3-2 1 0,3-1 0 0,1 1 0 15,5 2-20-15,6-2-4 0,-9 2-8 0,9 0 12 16,0 3-12-16,3-6 11 0,3 1-11 0,-3 2 10 15,6-8-2-15,3 3 0 0,3 0 0 0,0-8 0 0,3 0-8 16,3-3 0-16,3 0 0 0,6-5 0 16,-4 0 0-16,4 0 0 0,0-8 10 0,0 3-10 0,3-5 0 0,-3 2 0 15,-1-6 0-15,-2 1 0 0,0-8 13 0,3 5-4 16,-6-5-1-16,0 2 0 0,0 1-8 0,-1 2 0 16,-5-5 0-16,0 5 0 0,0 0 0 0,0 0 0 15,-3 0 0-15,-6 3 0 0,0-5 0 0,0 4 0 16,0 1 0-16,0 0 0 0,-9 0 0 0,3 2 0 15,0 3 0-15,0 0 0 0,-6 3 0 0,4 2 0 16,-1 3 0-16,-3 3 0 0,0 2 28 0,-3-2 3 16,3 8 1-16,-3-6 0 15,-6 3-52-15,6 5-9 0,1-5-3 0,-1 3 0 0,3 2 9 0,3 0 2 16,0-5 0-16,3 2-806 0,6-2-161 16</inkml:trace>
  <inkml:trace contextRef="#ctx0" brushRef="#br1" timeOffset="120837.4">5851 3675 1875 0,'0'0'83'0,"0"0"17"0,0 0-80 0,0 0-20 15,0 0 0-15,3-3 0 0,0-5 38 0,0 3 3 16,6-3 1-16,-3 3 0 0,0-6-10 0,0 3-1 15,2 1-1-15,1 1 0 0,-3-2-20 0,0-2-10 16,0 2 10-16,3 0-10 0,-6 3 0 0,0-3 0 16,0 2 0-16,-3-4-10 0,0 2 35 0,-3 2 7 15,0-1 2-15,0 1 0 0,-3 4-10 0,0-4-1 16,-6 6-1-16,0 0 0 0,-2 6 13 0,-7-1 2 16,0 3 1-16,0 5 0 0,-3 3-2 0,3 0 0 15,-5 5 0-15,8-2 0 0,-9 2-2 0,6 2-1 16,3 1 0-16,0 0 0 0,4 0-18 15,2 2-4-15,0-4-1 0,6 4 0 0,0-7-10 0,3-4 0 16,3 1 0-16,3-2 8 0,0-4-8 0,6 1 0 16,0-6 0-16,3-2 0 0,2-1 8 0,1-2-8 15,0-2 12-15,6-1-4 0,0-2-8 0,0-9 0 16,-3 4 0-16,2-1 0 0,1-2 0 0,-3-3 0 16,0 3 0-16,0-3 0 0,0 0 0 0,-3 0 0 0,-1 3 0 15,-2-5 0-15,0 2 0 0,0 5 0 0,-6-7 0 0,3 2 0 16,-3 0 0-16,0 0 0 0,-3 3 0 0,3 0 0 15,-3-1 0-15,-3 1 0 0,-3 0 0 0,3 2 0 16,-6 3 0-16,0 0 0 0,0 3 0 0,-3 5 0 16,0-5 8-16,-6 5-8 0,0 5 0 0,-2-5 8 15,2 5-25-15,0 3-6 0,0-5-1 0,6 8-792 16,-3-9-160-16</inkml:trace>
  <inkml:trace contextRef="#ctx0" brushRef="#br1" timeOffset="121739.85">6128 3620 1555 0,'0'0'138'0,"0"0"-110"16,0 0-28-16,6-6 0 0,3 6 58 0,-4-5 6 15,-2 2 2-15,3-2 0 0,0 5-30 0,0-5-5 0,3-1-2 0,-3 4 0 16,0 2-20-16,3-8-9 0,-3 3 8 16,0 5-8-16,0-8 29 0,0 2 1 0,0 6 0 0,0-8 0 15,-3 3-22-15,0 0-8 16,-3-1 0-16,3 4 0 0,-6-6 30 0,0 5 0 16,0 1 0-16,0-4 0 0,0 6 16 0,-3-5 3 0,-3 2 1 15,0 3 0-15,3 0-30 0,-3 0-5 0,-3 8-2 0,0-2 0 16,-3-1 15-16,4 3 4 0,-4 5 0 15,-3 0 0-15,0 1-19 0,0 4-3 16,0 3-1-16,0-2 0 0,0-1 1 0,1 3 0 0,-1 1 0 0,3 1 0 16,-3 4 9-16,6-9 1 0,0 6 1 0,3 0 0 15,0-5-21-15,3-4-8 0,3-1 0 0,3-1 0 16,0-3 16-16,3 4 3 0,3-9 1 0,-6-5 0 16,9 3-12-16,0-1 0 0,3-2 9 0,-3 0-9 15,3-5 20-15,0 5-1 0,0-5 0 0,0-6 0 16,0 3-19-16,-1 0 0 0,4 0 0 0,-6 3 0 15,-3-6-21-15,3 9-8 0,3-9-2 16,-3 9 0-16,-6-4 23 0,-3 6 8 0,0 0 0 0,6 6-9 0,-6-6 9 16,0 0 0-16,3 2 0 0,0 9 0 0,-3-6 0 0,0 6 0 15,-3-1 0-15,0-4 0 0,0 4 0 0,0 1 0 16,0-6 0-16,0 3 0 0,3 0 28 16,0-8 4-16,-3 5 0 0,3-5 1 0,0 0-33 0,0 0 0 15,0 0 0-15,0 0 0 0,0 0 0 0,6 5 0 16,0-5 0-16,3 0 0 0,-3-5 9 0,0 2-1 15,3-2-8-15,0 0 12 0,3 0-12 0,-3-3-8 16,-1 2 8-16,1-2-13 16,0 1-15-16,0 1-2 0,0-4-1 0,0 2 0 0,0 0 10 0,-3 2 1 15,0 4 1-15,0-3 0 0,0 5 19 0,-3 0 0 16,-3 0 0-16,0 0 0 0,0 0 0 0,3 2-10 0,-3-2 10 0,0 11-8 16,0-6 8-16,-3 3 0 0,3-3 8 15,-3 6-8-15,0-1 12 0,0-4-3 0,3 2 0 0,0-3 0 16,-3 3 1-16,3-3 0 0,0-5 0 0,0 8 0 15,0-8-10-15,3 5 0 0,0 1 0 0,-3-6 0 16,6 8 0-16,-6-8 0 0,3 0 0 0,6 0 0 16,-3 0 0-16,0 0 0 0,0-6 0 0,-3 4 0 15,5-4 0-15,1 1 10 0,0 0-1 0,0-3 0 16,0 0-9-16,3 3 0 0,-3-6 0 0,0 3 0 16,0 0 0-16,0-2 0 0,-3 2-12 15,3 2 12-15,-3 4-11 0,-6 2 11 0,0 0-8 0,0 0 8 16,0 0 0-16,0 0-10 0,0 0 10 0,0 0 0 0,0 0 0 15,-3 2 0-15,0 9 0 0,0-6 0 0,-3 6 0 16,0-1 14-16,6 4-2 0,-9-6-1 16,6 2 13-16,0-2 2 0,0-3 1 0,0 3 0 0,3-2-27 0,0-6-17 15,0 0 2-15,0 0 1 0,0 0 14 0,0 0 0 16,9 5 0-16,3-5 0 16,-3 0-44-16,0-5-7 0,3 5-1 0,-3-8-707 15,2 2-141-15</inkml:trace>
  <inkml:trace contextRef="#ctx0" brushRef="#br1" timeOffset="122285.03">6521 3493 2257 0,'0'0'100'0,"0"0"20"0,0 0-96 0,-6 0-24 0,3-3 0 0,3 3 0 15,-3 0 75-15,3 0 9 0,0 0 3 0,0 0 0 16,0 0-32-16,0 0-7 0,0 0 0 0,0 0-1 15,6 0-35-15,5 3-12 0,-2-3 0 0,0 2 9 16,3-2-9-16,0 0 0 0,0 0 9 0,3 0-9 16,-3 0 0-16,0 0 0 0,0 0 0 0,-3 3 0 15,0-3 0-15,-1 0 0 0,1 5 0 0,0-5 0 16,-6 0 0-16,3 5 0 0,-6-5 0 0,0 0 0 16,0 0 0-16,0 0 0 0,0 0 0 0,-3 8 0 15,0-2 8-15,0 2 0 0,-3-1 0 0,3 4 0 16,-3-6-8-16,-3 6 0 0,1 0 0 0,2 2 0 0,0 0 0 15,0 0 16-15,-3 0-3 0,0 1 0 0,6 4 17 0,-3-5 3 16,-3 1 1-16,6-1 0 0,0 5-34 0,-3-4 0 16,3-1 0-16,0 3 0 0,0 0 10 0,3-3-10 15,0 0 8-15,0 0-8 0,-3 1 0 0,6-1 0 16,-3-5 0-16,3 2 0 0,0 4 0 0,-3-7 8 16,3 1-8-16,0 3 8 0,0-3-8 0,0 2 0 15,0-2 0-15,-3 6 0 0,3-9 0 0,-3 3 0 16,-3 5 0-16,3-8 0 0,0 3 0 0,0-2 0 15,0 2 0-15,-3 0 0 0,0 2 0 0,0-7 0 16,0 7 0-16,0-4 0 0,-3 2 0 0,3-6 0 16,-3 3 0-16,0 1 0 0,0-4 0 0,0 4 0 15,0-1 0-15,-3-5 0 0,-2 0 8 0,5 3-8 16,-9-3 8-16,6 0-8 0,-3 0 0 0,-3 0 8 16,3 0-8-16,-3 2 0 0,0-2 10 0,0 3-10 15,4 2 12-15,-1-5-12 0,0 0 0 0,3 6 0 0,3-6 0 0,0 2 0 16,0 3 0-16,6-5 0 0,0 0 0 0,0 0 0 31,0 0-60-31,0 0-5 0,12-5-2 0,-3 3-1202 0</inkml:trace>
  <inkml:trace contextRef="#ctx0" brushRef="#br1" timeOffset="123200.39">1124 3503 1443 0,'-3'8'64'0,"0"-3"13"0,-6 6-61 0,3-1-16 0,-3 6 0 0,3 0 0 16,-12 8 49-16,7 3 7 0,-7-6 2 0,6 10 0 15,-9 1 10-15,3-5 3 0,-3 4 0 0,3 4 0 0,3-9-34 16,-2 1-6-16,-1-1-2 0,3-2 0 16,-3 2-13-16,6-7-4 0,3 2 0 0,0-8 0 15,6 3-22-15,-3 0-5 0,12-11-1 0</inkml:trace>
  <inkml:trace contextRef="#ctx0" brushRef="#br1" timeOffset="123442.9">1392 3479 1209 0,'0'0'108'0,"0"0"-87"16,0 11-21-16,-6-6 0 0,-3 3 192 0,6 5 33 16,-9-2 7-16,3 10 2 0,-3-5-114 0,-3 8-24 0,1-6-4 0,-1 9 0 15,0-1-40-15,3 1-8 0,-3 4-2 0,0-4 0 16,-3 2-21-16,6 0-4 0,-6 0-1 0,7 0 0 15,2-5-6-15,-3 0-2 16,-3 0 0-16,9-3 0 0,-3-3-20 0,9-2-4 0,-9-2 0 0,9-1-1 31,0-3-168-31,-3-4-34 0,3-6-6 0,0 0-684 0</inkml:trace>
  <inkml:trace contextRef="#ctx0" brushRef="#br1" timeOffset="123724.54">755 3707 1555 0,'0'0'68'0,"0"0"16"0,0 0-68 0,0 0-16 15,0 0 0-15,0 0 0 0,0 0 122 0,0 0 21 16,0 0 4-16,0 0 1 0,0 0-54 0,0-3-10 16,3-2-3-16,6 5 0 0,0-8-25 0,12 5-6 15,-1 1-1-15,1 2 0 0,9-8-13 0,0 5-4 16,-6 0 0-16,5-2 0 0,7 0-8 0,-6 2-3 15,3-7 0-15,-1 7 0 0,4-8-7 0,-3 9-2 16,0-9 0-16,2 9 0 0,-2-4-12 0,0-2 0 16,-3 8 0-16,-4-5 0 0,1 5 9 0,-3 0-9 15,0-5 8-15,-6 5-8 0,2 5 0 0,-11-5-16 16,3 0 3-16,-3 5 0 16,0-5-140-16,-3 8-28 0,-6-8-6 0,0 0-1 0</inkml:trace>
  <inkml:trace contextRef="#ctx0" brushRef="#br1" timeOffset="123936.89">764 3971 1785 0,'0'0'159'0,"0"0"-127"0,0 0-32 0,0 0 0 16,0 0 84-16,0 0 10 0,3-5 2 0,6 0 1 15,9 2-2-15,-6-2-1 0,8 0 0 0,4-1 0 16,6 4-14-16,0-6-4 0,-1 2 0 0,1-2 0 15,0 3-52-15,-6 0-10 0,3 0-2 0,2 2-1 16,-5-2-11-16,6 5 0 0,-3 0 0 0,3-6 0 16,-1 6 0-16,-5 6 0 0,3-6 0 0,-6 5-823 15,5-2-167-15</inkml:trace>
  <inkml:trace contextRef="#ctx0" brushRef="#br1" timeOffset="125859.45">758 4919 1566 0,'0'0'34'0,"0"0"7"0,0 0 2 0,0 0 1 0,0 0-35 0,0 0-9 16,0 0 0-16,0 0 0 0,9 0 42 0,0-6 6 16,-6 4 2-16,6-1 0 0,0 0-4 0,-6-2-1 15,6 0 0-15,-1 2 0 0,1-7-4 0,0 2-1 16,3 0 0-16,0 0 0 0,-3-3-12 0,3 3-2 15,6-2-1-15,-6 2 0 0,0-6-7 0,2 1-2 16,-2-3 0-16,-3 3 0 0,3-3-3 0,-3 3-1 16,3 0 0-16,0-8 0 0,-3 5 0 0,0 0 0 15,0 3 0-15,3-3 0 0,-3 3-12 0,0 2 8 0,-1-2-8 16,-5 7 0-16,0-4 15 0,3 5-3 0,-3-1-1 0,3 4 0 16,-6 2-3-16,3-3-8 0,-3 3 12 0,0 0-4 15,0 0 7-15,0 0 1 0,0 0 0 0,3 5 0 16,-3 6 0-16,0-1 1 0,0-2 0 0,-3 3 0 15,3 2-7-15,-3 3-2 0,-3-3 0 0,3 3 0 16,-3 5-8-16,3-5 8 0,0 3-8 0,-5-1 8 16,2-2 1-16,3 5 0 0,-6 0 0 0,6-5 0 15,-6 3-9-15,9-3 8 0,-9 2-8 0,9-2 8 0,-3 3-8 0,-3 2 12 16,3-8-12-16,3 3 12 16,0 2-61-16,0-2-12 15,0-2-3-15,-6-1-1024 0</inkml:trace>
  <inkml:trace contextRef="#ctx0" brushRef="#br1" timeOffset="126492.95">806 5395 1216 0,'0'0'54'0,"0"0"11"0,0 0-52 0,0 0-13 0,-6 0 0 0,3-8 0 15,3 5 122-15,0 3 22 0,0 0 4 0,0-2 0 16,3-6-53-16,3 2-11 0,-3 1-3 0,2 2 0 16,-2-4-30-16,6 4-7 0,0 0 0 0,-3-2-1 15,3 0-11-15,6 2-1 0,-9-2-1 0,9 2 0 16,-9 0-14-16,9 3-2 0,-6 0-1 0,3-5 0 0,-4 5-13 0,-2 0 8 16,3 5-8-16,0-5 0 0,0 3 0 0,0 0 0 15,0 2 0-15,-6 0 0 0,6 3 10 0,-9-2-10 16,3 1 10-16,3 1-10 0,-6 0 0 0,0 3 0 15,0 0 0-15,0-1-10 0,0 3 18 0,-6-2 4 16,3-1 1-16,-3 4 0 0,0-4-13 0,-3 4 8 16,0-1-8-16,-3 0 0 0,3 0 20 15,-8 0-3-15,5 1 0 0,-6 2 0 0,3-3-17 16,0 3-12-16,0-3 1 0,-3 0 1 0,6-5 10 16,-5 5 0-16,5-2 0 0,0-1 0 0,3 1 9 0,0-3 1 15,6 3 0-15,-6-4 0 0,9-1-10 0,-6 2 0 16,6-8 0-16,-3 8 0 0,6 0 0 0,-3-3 0 15,0 3 0-15,0-3 0 0,6-2 0 0,-3 2 0 16,6 0 0-16,0 1 0 0,0-6 0 0,0 2 0 16,3 1 11-16,-1 0-11 0,1-3 10 0,0 0-10 15,3 2 10-15,0-2-10 0,0-2 8 0,0 2-8 0,3 0 0 16,-1-3 9-16,-5 0-9 0,0 1 12 16,6 2-12-16,-9-3 12 15,3 0-60-15,0 1-12 0,0-1-3 0</inkml:trace>
  <inkml:trace contextRef="#ctx0" brushRef="#br1" timeOffset="127128.97">809 6093 1238 0,'0'0'55'0,"0"0"11"0,0 0-53 0,0 0-13 16,0 0 0-16,8-5 0 0,-5 2 72 0,3 1 11 16,-3-1 2-16,6-2 1 0,0 2-28 0,0 1-6 15,3-1 0-15,0 0-1 0,-3 1-19 0,3-1-4 16,3 0-1-16,-3 1 0 0,-4-1-15 0,4 3-2 15,0 0-1-15,-3 0 0 0,0 3-9 0,0-1 0 16,-3 4 0-16,0-4 8 0,3 4-8 0,-9-1 0 16,3 3 0-16,-3 2 8 0,0-7 0 0,0 5-8 0,0 0 12 15,-3 2-4-15,3-2 1 0,0 0 0 0,-9 0 0 0,3 0 0 16,3 3 0-16,-6-3 0 16,6 0 0-16,-6 2 0 0,-3-2-9 0,3 0 12 0,-3 3-12 15,4-1 12-15,-1 1-12 0,-3-3 10 0,3 0-10 16,-3 0 10-16,3 0-1 0,0 2 0 15,6-2 0-15,-6 3 0 0,9-1 6 0,-6 1 1 0,6-3 0 0,0-3 0 16,0 0-16-16,6 1 9 0,3-1-9 0,-6 0 8 16,6 1-8-16,3-4 0 0,0 1 0 0,3 0 0 15,-3 2 0-15,-4 0 8 0,4-2-8 0,6 2 0 16,-6 3 0-16,0 0 8 0,0 0-8 0,3-3 0 16,-9 3 0-16,3 3 0 0,0-3 0 0,3 0 0 0,-6 2-11 0,2 1 11 15,-5-6-8-15,0 6 8 16,-3-1 0-16,0 1 0 0,0-1 0 0,0 1-8 15,-3 0 8-15,0 2 0 0,-5-3 0 0,2-2 0 16,-3 3 0-16,3-1 0 0,-9-2 0 0,9 3 0 0,-12 0 10 16,6-4-2-16,-3 1-8 0,0 0 12 0,0 0 19 15,1-2 3-15,-7 2 1 0,3-6 0 0,6 3-35 16,-6-2-9-16,0 0-1 0,6-1 0 16,0-2 10-16,4-2 11 0,-4 2-3 0,9 0 0 0,-6-3-8 15,9 3-12-15,-9 0 2 0,9-3-650 16,0-2-131-16</inkml:trace>
  <inkml:trace contextRef="#ctx0" brushRef="#br1" timeOffset="127737.95">764 7080 1206 0,'0'0'53'0,"0"0"11"0,0 0-51 0,0 0-13 16,0 0 0-16,0 0 0 0,0 0 80 0,0 0 14 16,0 0 2-16,0 0 1 0,0 8-4 0,0 0-1 0,-6-3 0 0,6 6 0 15,0 0-8-15,-3-3-3 0,-3-1 0 0,6 4 0 16,-3 2-28-16,3 1-5 16,-3 1-2-16,-3 1 0 0,3 0-6 0,-3 0 0 0,3 3-1 15,-3-1 0-15,0 1-24 0,0-4-5 0,3 1-1 0,-3 0 0 16,3-3 1-16,3 1 0 15,0-4 0-15,0 1 0 0,3-3-10 0,3 0 8 0,3-3-8 0,-6 0 8 16,6-2-8-16,0-3 8 0,3 0-8 0,-3-3 8 16,6-2-8-16,3 0 12 0,0-3-12 0,2 2 12 15,1-4-12-15,0 5 0 0,-3-3 9 0,-3 0-9 16,3-3 0-16,-1 6 0 0,-5 0 0 0,0 2 0 16,0 0-98-16,-3 3-24 15,-9 0-5-15,0 0-906 0</inkml:trace>
  <inkml:trace contextRef="#ctx0" brushRef="#br1" timeOffset="127955.36">990 7258 1868 0,'0'0'83'0,"0"0"17"0,-3 0-80 0,3 0-20 15,-6 2 0-15,3 3 0 0,-3-2 81 0,3 2 13 16,0 3 2-16,-3 3 1 0,3-3-35 0,-3 5-7 15,3 6-2-15,-3-6 0 0,3 5-26 0,0-2-6 16,3 3-1-16,-5-1 0 0,5 1-8 0,-3-3-1 16,3 2-1-16,-6 1 0 0,3-1-10 0,3-2 0 15,0 0 0-15,0 0 0 16,0 0-56-16,0 0-17 0,3-3-3 0</inkml:trace>
  <inkml:trace contextRef="#ctx0" brushRef="#br1" timeOffset="128607.36">859 7924 806 0,'0'0'72'0,"0"0"-58"16,0 0-14-16,0 0 0 0,0 0 121 0,0 0 22 15,0 0 4-15,0 0 1 0,0 0-61 0,0 0-12 16,0 0-3-16,0 0 0 0,0 8-4 0,-3 3 0 16,-3-3-1-16,-3 2 0 0,3 1-7 0,6-1 0 15,-9 1-1-15,3 0 0 0,3-1-11 0,0 1-3 0,-2-1 0 16,2-4 0-16,-3 2-15 0,3-3-3 15,0 3-1-15,3 0 0 0,0 0-14 0,0-8-4 0,0 0 0 0,3 2 0 16,0 4-8-16,3-4 0 0,5-2 0 0,-2 0 0 16,0 0 0-16,3 0 0 0,-3 0 0 0,3 0 8 15,0 3-8-15,0 0 0 0,-3-3 0 0,6 5 0 16,-9 0 0-16,3 3 0 0,-1-3 0 0,1 3 0 16,-9 3 0-16,3 0 0 0,-3 2 0 0,0 0 0 15,-3 0 0-15,-3 3 0 0,0 0 0 0,1 2 0 16,2-4 0-16,-6 2 0 0,-3-3 0 0,3 0 0 15,-3 0 0-15,3-2 0 0,0-1 0 0,-3 1 0 16,-3 0 0-16,0-3 0 0,6 2 0 16,-8-5 0-16,2 3 0 0,0 0 0 0,3-2 8 0,0-1-8 15,0 0 8-15,-3-2-8 0,3 2 0 0,0-2 8 0,3-3-8 0,-2 0 0 16,-1-3 0-16,6 0-11 16,-3-2-105-16,6 0-20 0,-6-3-5 15</inkml:trace>
  <inkml:trace contextRef="#ctx0" brushRef="#br1" timeOffset="128823.77">877 7924 345 0,'-6'0'31'0,"3"0"-31"16,0 0 0-16,-3 0 0 0,6 0 395 0,0 0 73 0,-3 3 14 0,3-3 3 15,0 0-335-15,0 0-67 0,0 0-14 0,12 0-2 16,-3-3-9-16,3 1-2 0,0-1 0 0,3 0 0 15,-3 1-17-15,2-1-4 0,1-2-1 0,0 2 0 16,0 0-21-16,0 1-4 0,3-3-1 0,-6-1 0 16,0 4-8-16,3 2 0 0,-4 0 9 0,1 0-9 31,-3 2-92-31,0 1-24 0,0 0-4 0</inkml:trace>
  <inkml:trace contextRef="#ctx0" brushRef="#br1" timeOffset="129478.66">907 8763 691 0,'0'0'30'0,"0"0"7"16,0 0-29-16,0 0-8 0,0 0 0 0,0 0 0 0,0 0 155 0,0 0 29 15,0 0 7-15,0 0 1 0,0 0-111 0,0 0-21 16,0 0-5-16,0 0-1 0,0 0-2 0,0 0 0 15,-9 0 0-15,3-3 0 0,3 3 7 0,0 0 1 0,-6-2 0 0,0-1 0 16,6 0 2-16,-3 3 1 0,-3-2 0 0,6 2 0 16,-9 0-19-16,6 0-3 0,-6 2-1 0,4 1 0 15,-1 2-13-15,3-2-3 0,-3 0-1 0,3 5 0 16,-6 0-10-16,3-1-1 0,0 1-1 0,3 3 0 16,-3 0 1-16,-6-1 0 0,9 3 0 0,-9 1 0 15,3-1-12-15,4 3 0 0,-1 2 0 0,-3 1-11 16,3 5 11-16,6-1 0 0,-6 1 0 0,6 3 0 15,-6-1 10-15,9-7-2 0,-6 2-8 0,3-5 12 0,3 0 4 16,0-1 0-16,0-1 0 0,3-1 0 16,3 0-8-16,-3 0-8 0,3-2 11 0,3 0-11 15,3-4 8-15,-3-4-8 0,3 0 0 0,-4-1 0 0,7-2 11 16,0 0-11-16,-3-2 10 0,-3-4-10 0,6 1 10 16,0 3-10-16,-3-4 10 0,0-2-10 15,0 0 8-15,-3-2-8 0,2 4 0 0,-2 1 9 16,0-3-9-16,0 3 0 0,-6-3 0 0,-3 8 8 0,0 0-8 0,0-5 10 15,0 5-10-15,-3-6 10 0,3-2-10 0,-9 3 8 16,-3 3-8-16,3-1 8 0,1 0-8 0,-4 3 0 16,0 3 0-16,3-3 0 0,0-3 0 0,-3 9 0 15,0 1 0-15,3 1 0 0,0-2 11 0,-3 2-3 16,6-3-8-16,-3 3 12 16,6-5-32-16,3-3-8 0,-3 5 0 0,-3 0-765 15,6-5-153-15</inkml:trace>
  <inkml:trace contextRef="#ctx0" brushRef="#br1" timeOffset="130217.17">698 9745 691 0,'-6'-3'30'0,"6"3"7"0,0 0-29 0,0 0-8 0,-9 0 0 0,9 0 0 16,0-5 247-16,0 5 48 0,-5-3 9 0,5 3 3 15,0 0-202-15,5-3-40 0,-5-5-8 0,9 3-1 16,-3 0-13-16,3 0-3 0,0 2 0 0,0-2 0 15,0 2-10-15,3 0-2 0,0 1-1 0,0-4 0 16,6 6-12-16,0 0-3 0,-4 0 0 0,4 0 0 16,0 3-12-16,-3 0 8 0,0 2-8 0,-3 3 0 15,0-3 8-15,-3 1-8 0,0 1 0 0,-6 1 0 16,2 3 8-16,-2-3-8 0,-3 0 0 0,0 2 9 0,0 1-9 16,-3 2 10-16,-2-2-10 0,2 5 10 0,-6 0-10 15,0-3 10-15,-3 3-10 0,0 2 10 0,-3 3 10 16,3-2 1-16,0-1 1 0,-6 4 0 0,6-4 2 15,-5 3 0-15,2 0 0 0,0 1 0 0,9-4-12 16,-3 1-3-16,0-1 0 0,-3-2 0 0,3 0-9 16,3-3 0-16,0-2 0 0,6-1 0 0,0 1 0 15,-6-3 0-15,6 0 0 0,6 0 0 16,-6 0-93-16,6-6-24 0,0 4-5 16</inkml:trace>
  <inkml:trace contextRef="#ctx0" brushRef="#br1" timeOffset="130425.37">728 10022 1324 0,'0'0'118'0,"0"0"-94"0,0 0-24 0,0 0 0 16,0-5 176-16,0 5 30 0,0 0 6 0,6-3 2 15,3 1-110-15,-6-3-23 0,6 2-4 0,-6-2-1 16,9 2-28-16,3 0-5 0,0 1-2 0,2-4 0 15,1 4-26-15,3-1-6 0,0 0-1 0,3-2 0 16,-3 3-8-16,-1-1 0 0,4-5 0 0,-3 5-749 16,0-2-157-16</inkml:trace>
  <inkml:trace contextRef="#ctx0" brushRef="#br1" timeOffset="131318.7">794 10679 576 0,'0'0'51'0,"0"0"-41"0,3 2-10 0,-3 1 0 15,0-3 124-15,0 0 24 0,0 3 4 0,3-1 0 16,-3-2-49-16,6 0-11 0,-6 0-1 0,0 0-1 16,8 3-22-16,-8-3-5 0,0 0-1 0,3-3 0 15,0-2-11-15,3 2-3 0,-6 3 0 0,0-5 0 16,0 2-19-16,0-2-4 0,0 0-1 0,-6-1 0 0,3 1 6 0,0 0 1 15,-2 0 0-15,-4 2 0 0,3-5 3 0,-3 5 1 16,0 1 0-16,0-1 0 0,0 0 0 0,-3 1 0 16,0 4 0-16,-3 1 0 0,3 0 14 0,0-1 3 15,0 4 1-15,-2-1 0 0,2 3-34 0,3 2-7 16,-3-2-2-16,3 0 0 0,0 3-10 0,3-3 12 16,0 2-12-16,3 4 12 0,-3-6-12 0,6 5 0 15,6-5 0-15,-3 2 0 0,3-2 0 0,0 3 0 16,0-3 0-16,3 0 0 0,3 2 0 0,0-4 0 0,0 2 0 15,2-1 0-15,-2-1 0 0,0 2 0 0,6 2 0 16,-9-2 0-16,0 3 0 0,-3-3 0 0,3 0 0 0,3 2 0 16,-3 1 0-16,0 2 0 0,0 0 0 15,-6-2 8-15,-3 2-8 16,6 0 0-16,-12-2 0 0,6 2 0 0,0 0 0 0,0-2 0 16,-3 0 0-16,-6 4 0 0,0-4 19 0,6 2 8 0,-6-5 1 0,0 3 1 31,-3-3-44-31,3-3-9 0,-3 3-1 0,3-3-1 0,-3 3 42 0,3-5 8 0,-3-1 1 0,-2 4 1 15,2-6-26-15,3 2 0 0,-3-2 0 0,3-2 0 16,0-1-11-16,3 0-7 0,0-2-2 0,3 0 0 16,-3 0 20-16,6-3 0 0,0 0 0 0,6 0 0 15,-6-5 0-15,9 2 0 0,-6 0 0 0,6-2-10 16,3 0 26-16,0 0 4 0,3-3 2 0,0-5 0 0,2 2-36 0,-5-5-7 16,6-2-2-16,-6-1 0 15,6 1 7-15,-3-1 0 0,9 4 1 0,-9-1 0 16,5 3-41-1,-2 2-9-15,0 1-2 0,-6 2 0 0,-3 3-30 0,-3 2-7 16,0 0 0-16,-6 1-1 0,0 2-16 0,0 0-3 0,-9 5-1 0,6 1 0 16,-12-1 30-16,9 6 7 0,-3-1 0 15</inkml:trace>
  <inkml:trace contextRef="#ctx0" brushRef="#br1" timeOffset="132275.13">764 11716 1094 0,'-6'-6'97'0,"3"6"-77"16,3 0-20-16,0 0 0 0,0 0 104 0,0 0 18 15,0 0 3-15,0-2 1 0,3 2-104 0,3-3-22 16,-6 1 0-16,3-4 0 0,6 1 0 0,-6 0 0 0,6-3 0 0,0-3 0 15,0 3 0-15,-1-2 8 0,-5-1 0 16,6 0 0-16,0 1-8 0,-3-1 0 16,0 1 0-16,3-1 8 0,-6 3 1 0,3 0 1 15,-3 0 0-15,-3 3 0 0,0 0 15 0,0-3 3 0,0 2 1 0,-3 1 0 16,-6 3 6-16,3-4 1 16,-3 4 0-16,-3-4 0 0,0 4 2 0,1 2 1 15,2 2 0-15,-9 4 0 0,6-1-7 0,0 3-2 0,-6 2 0 0,6 1 0 16,-6 2-3-16,6 0-1 0,0 3 0 0,4-2 0 15,-1 1-4-15,0-1-1 0,6-1 0 0,-6 3 0 16,9 0-12-16,-3-6-9 16,3 1 12-16,3-1-12 0,-3-2 9 0,0 0-9 0,3 0 0 0,3 0 9 15,3-5-9-15,-3 2 0 0,8-2 0 0,-2-3 0 16,-3-6 0-16,3 1 0 0,0-3 0 0,6-2 8 0,-9-4-8 16,6 1 0-16,0-3 9 0,-3 3-9 0,0-3 0 0,5 3 8 15,-8 0-8-15,3 2 0 0,-3 3 0 0,0 0 8 16,-6 3-8-16,0 2 0 15,-3 3 0-15,0 0 9 0,0 0-9 0,0 0 0 0,-3 6 11 0,0-1-11 16,-3 3 10-16,-3 2-10 0,6 4 9 16,-9-1-9-16,3-3 8 0,3 1-8 15,0 2 16-15,-2 1-3 0,8 1 0 0,-6 1 0 0,3 0-13 16,3 3 0-16,-3-3 8 0,-3 5-8 0,6-3 0 0,0 1 0 16,6-3 0-16,-3-3 0 0,6 0 0 0,-6 0 0 15,5-2 0-15,1-1 0 0,0 1 0 0,3-3 0 16,-3 0 0-16,3 0 0 0,-3-3 0 0,0 3 0 15,-3-3 0-15,0 1 0 0,3-1-11 0,-9-2 11 0,0 2-10 16,0-2 10-16,0-1 0 0,0 4-9 16,-9-4 9-16,0 1 0 0,0-1 0 0,-3 1 0 0,0 0 0 15,-6-3 0-15,0 2 0 0,4-2 0 0,2 0 8 0,-6 0-8 16,0 0 0-16,6 0 9 0,-9 0-9 0,3 0 0 16,6 0 9-16,-5-2-9 0,5 2 0 0,0 0 9 15,3-3 6-15,0 0 1 0,6 1 0 0,3 2 0 16,0 0-35-16,0 0-6 15,9-11-2-15,-3 1-692 0,3-4-138 0</inkml:trace>
  <inkml:trace contextRef="#ctx0" brushRef="#br1" timeOffset="132966.51">517 12790 1177 0,'0'0'52'0,"0"0"11"0,0 0-51 0,0 0-12 0,0 0 0 0,0 8 0 15,0-8 74-15,0 0 12 0,0 0 2 0,0 0 1 16,0 0-16-16,0 0-3 0,0 0-1 0,0 0 0 0,0 0-3 15,6-3-1-15,3 1 0 0,0-1 0 16,-6-2-15-16,8-1-3 0,-2 1-1 0,0-5 0 16,0-1-18-16,6-8-3 0,3 1-1 0,0-6 0 0,-3 0-24 0,3-2-14 15,-1-1 2-15,-2 1 0 0,3-1 25 0,0 6 6 16,-3 0 1-16,3 5 0 0,-9 0-20 0,3 6 0 16,-3 2 8-16,-9 8-8 0,0 0 0 0,0 0 0 15,0 0 0-15,0 0 0 0,3 2 10 0,-3 6-2 16,-3 6 0-16,-6 2 0 0,6 5 3 15,-6 0 0-15,0 0 0 0,0 3 0 0,0 0 16 16,3 2 3-16,-3-2 1 0,0-3 0 16,3 0-6-16,0 0-1 0,6-2 0 0,-6-1 0 0,6-4 7 0,0 4 1 15,0-2 0-15,6-3 0 16,-3-2-49-16,6-3-10 0,0-3-1 0,3-2-740 16,-3-3-147-16</inkml:trace>
  <inkml:trace contextRef="#ctx0" brushRef="#br1" timeOffset="133495.71">1103 12650 1717 0,'0'0'76'0,"0"0"16"0,0 0-74 16,0 0-18-16,0 0 0 0,0 0 0 0,0 0 0 0,0 0 8 15,0 0-8-15,0 0 0 0,0 0 50 0,0 0 3 16,6-3 1-16,3-2 0 0,-6-3-32 0,6 0-6 16,-6-3-2-16,3 1 0 0,-3-3-2 0,0-1 0 15,3 1 0-15,-3 0 0 0,3 0-12 0,-6-1 8 16,0 1-8-16,0 3 0 0,0-1 11 0,-6 0-11 16,3 1 12-16,-6-1-12 0,6 1 8 0,-6-1-8 15,0 3 0-15,0 3 0 0,6 2 0 0,-6 3 0 16,-3 0 8-16,3 3-8 0,-3 5 44 0,-5 2 6 15,5 6 1-15,-9 5 0 0,3 1-12 0,0-7-3 16,6 4 0-16,-6 5 0 0,3 2-11 0,1 1-2 16,2 2-1-16,3-3 0 0,0-2-8 0,3 10-2 15,0-7 0-15,3-1 0 0,3-4-12 0,9-4 0 16,-3-5 8-16,3 1-8 0,0-4 0 0,9-5 0 0,-7 1 0 16,7-4 0-16,-3-4 0 0,3-1 8 15,0-2-8-15,3-3 0 0,-6-5 8 0,3-3-8 0,2 0 0 0,-2-3 0 16,0 3 35-16,-6-5 1 0,0-3 0 15,0 1 0 1,3-1-80-16,-12 0-16 0,6 3-4 0,-6-3 0 0,-3 6 64 16,0-1 16-16,0 3 2 0,-3 3 0 0,-6 2-18 15,0-2 0-15,0 3 0 0,-3 4 0 0,0-2-9 0,3 3 1 0,-3 0 0 16,3 2 0-16,-3 0 8 0,3 6-10 0,-3-3 10 0,4 5-10 16,-1 1-74-1,0 2-16-15,0 0-2 0</inkml:trace>
  <inkml:trace contextRef="#ctx0" brushRef="#br1" timeOffset="134135.01">553 13618 1267 0,'-6'5'28'0,"12"1"5"0,-6-6 2 0,0 0 1 0,0 0-36 0,0 5 0 0,0 6 0 0,0-11 0 0,2-3 58 0,4 0 5 15,-3 1 1-15,0-4 0 0,3 4 0 0,3-1 0 16,-6-5 0-16,6 3 0 0,0-3 0 0,0 0 0 16,-3-3 0-16,3 3 0 0,0-5-6 0,0 0-1 15,0 2 0-15,0-4 0 0,3-1-21 0,-4 2-5 16,1-1-1-16,3-1 0 0,-3 0-16 0,3 0-3 16,-3 3-1-16,0-1 0 0,3 1-10 0,-3 3 0 15,-3-1 0-15,3 0 8 0,0 4-8 0,0 1 0 16,0 1 0-16,-1 0 0 0,-5 2 0 0,6 0 0 15,-9 3 0-15,0 0 8 0,0 0-8 0,0 0 0 16,0 6 9-16,0 4-9 0,-6 1 8 0,3-1-8 16,3 6 10-16,-8-2-10 0,5 7 12 0,-3-3-3 15,3 6-1-15,-6-3 0 0,6 0 1 0,3 1 0 16,-6-4 0-16,3 1 0 0,3-1-9 0,0-2 10 0,-6-3-10 16,6-2 10-16,6-1-10 0,-6 1 0 0,0-3 0 15,0-3 0 1,0-5-161-16,0 0-28 0</inkml:trace>
  <inkml:trace contextRef="#ctx0" brushRef="#br1" timeOffset="134507.54">928 13507 1209 0,'-9'8'53'0,"6"-3"12"0,-3 1-52 16,3-1-13-16,-3 0 0 0,3 0 132 0,3-2 24 0,0 0 5 0,0-3 1 0,0 0-118 0,0 0-23 16,3 2-5-16,-3-2 0 0,18-8-3 15,-9-2 0-15,2 5 0 0,1-1 0 16,3 1-1-16,-3-3-1 0,-3-5 0 0,6-3 0 0,0-5-11 0,-3 0 8 16,0 7-8-16,0-2 8 0,2 3-8 0,-2 3 0 15,-3-1 0-15,-3 0 8 0,9 1 10 0,-6-3 2 16,-3 5 0-16,3 0 0 0,0 0-29 0,0 0-6 15,-6 3-1-15,3 2 0 0,-6 3 16 0,0 0 0 16,0 0 0-16,0 0 0 0,0 5 30 0,-6 3-1 16,3 0 0-16,-3 3 0 0,0-1-10 0,0 1-3 15,3 5 0-15,-6 2 0 0,0 1 12 0,6 5 1 0,-6-3 1 0,3 5 0 16,0 1-30-16,-3-1-21 0,3-2 3 0,0 0 1 16,-2 0 17-16,2-6 0 15,3 1 0-15,-6-3 0 16,6-3-126-16,3 0-22 0,-9 3-4 0,9 0 0 0</inkml:trace>
  <inkml:trace contextRef="#ctx0" brushRef="#br1" timeOffset="134978">654 14481 1666 0,'-9'29'74'0,"6"-19"15"0,3-10-71 0,0 0-18 16,0 0 0-16,0 0 0 15,0 0 30-15,0 0 2 0,0 0 1 0,0 0 0 0,0 0 12 0,0 0 3 16,0 0 0-16,0 0 0 0,0 0-39 0,0 0-9 16,6-8 0-16,0 3 0 0,3-5 40 0,-3-1 5 15,3-8 2-15,5 1 0 0,-2-3-26 0,0 2-5 16,6-10 0-16,-3 3-1 0,0 2-15 0,-3 8 11 16,0 3-11-16,6 0 10 0,-7-3-10 0,1 2 0 15,0 1 0-15,3 5 0 0,-6 3 0 0,-3 0 0 0,3-3 0 16,-3 2 8-16,-6 6-8 0,0 0 0 0,0 0 9 0,0 0-9 15,0 8 12-15,-9 3-3 0,0-3 0 0,0 5 0 16,0 3 5-16,0 0 1 0,-3 0 0 0,0 2 0 16,4 3 1-16,-1 3 1 0,-3 0 0 0,9 0 0 15,-6-8-8-15,9 0-1 0,-9-3-8 0,9 3 12 16,-3-3-12-16,-3 0 0 0,6-5 0 0,0 0 0 16,6 0-88-16,-6-8-21 15,0 0-4-15</inkml:trace>
  <inkml:trace contextRef="#ctx0" brushRef="#br1" timeOffset="135443.24">1073 14068 1785 0,'-3'8'159'0,"3"2"-127"16,0 4-32-16,0-1 0 0,-3-5 28 0,3 0-1 16,0-8 0-16,0 0 0 0,3 5-27 0,6-5 0 15,-6-11 0-15,6 9 0 0,0 4 0 0,3-2 0 0,-3-7 0 0,3-1 0 16,0 8 22-16,3 0-1 0,-3-6 0 16,-3 6 0-16,0 6-33 0,2 2-6 15,-8-6-2-15,3 3 0 0,-3 3 20 0,3-2 0 0,-6-6 0 0,0 0 0 16,-6 10 0-16,3 4 0 15,3-4 8-15,-6 1-8 0,-3-1 15 0,4-2 0 0,-1 3 0 0,-3-3 0 16,3 5 18-16,-3 0 4 16,0 0 1-16,-3 3 0 0,3 0-3 0,0 3-1 15,-3-1 0-15,3 3 0 0,0 1-11 0,0-4-3 0,-3 3 0 0,4 0 0 16,5-2-3-16,-6-1-1 0,0-2 0 0,6-2 0 16,-3 1-4-16,3-1 0 0,-3-4-1 0,6 1 0 15,6-6-11-15,-6 3 10 0,3-5-10 0,3-1 10 16,0 4-10-16,0-4 0 0,3 1 9 0,-1 0-9 15,-2-3 0-15,3 0 8 0,3-6-8 0,3 4 0 16,-3-4 0-16,0-2 0 0,6-2 0 0,3-1 0 0,-3 1-12 0,-4-6-8 16,4-3 0-16,0 1-684 15,-3-1-137-15</inkml:trace>
  <inkml:trace contextRef="#ctx0" brushRef="#br1" timeOffset="135930.21">1529 13465 968 0,'0'0'43'0,"-3"2"9"0,3 6-42 0,-6-5-10 0,3 2 0 0,0-2 0 16,-3 5 103-16,3-3 18 0,-3-2 4 0,3 2 1 15,0 3-42-15,3-3-8 0,0-5-1 0,0 6-1 16,0 1-50-16,0 4-11 0,0 2-1 0,0-2-1 15,0 2 42-15,0 3 9 0,0 2 2 0,0 1 0 16,0 5-8-16,0 0-2 0,0-1 0 0,-6 12 0 16,6 2-3-16,-3 0-1 0,-3 13 0 0,3 0 0 15,-3 6-5-15,3-3-1 0,-6 2 0 0,6 1 0 16,-8 0-8-16,5 2-1 0,3 13-1 0,-6 1 0 16,3-9-19-16,0-5-4 0,0 1-1 0,3-6 0 0,3-1 3 0,0 4 1 15,0 8 0-15,3-9 0 0,3-15-14 0,-3-3 0 16,0-3 0-16,3-2 0 0,-6-3 0 0,3-2 0 15,3-1 0-15,-6-2-10 16,3 2-17-16,3 1-3 0,-6-1-1 0,0 3 0 16,0 0-117-16,0-2-24 0,0-3-5 0,0-1-789 0</inkml:trace>
  <inkml:trace contextRef="#ctx0" brushRef="#br1" timeOffset="138967.28">2154 4815 990 0,'0'0'44'0,"0"0"8"0,0 0-41 0,0 0-11 16,0 0 0-16,0 0 0 0,-6 6 129 0,6-6 24 0,0 0 5 0,0 0 1 16,0 0-47-16,-6 5-8 15,6-5-3-15,0 0 0 0,0 0-29 0,0 0-7 16,0 0-1-16,0 0 0 0,3 3-5 0,6-3-2 15,-6-3 0-15,6 0 0 0,3 1-14 0,3-9-3 16,-1 1-1-16,4-1 0 0,0-2-19 0,3 0-4 0,-9-6-1 0,6 3 0 16,3 0-7-16,-9 0-8 0,5-5 11 0,-2 3-11 15,-3-1 8-15,3 6-8 0,-3-6 0 0,6 6 0 16,-9-3 0-16,3 6 8 0,-3-4-8 0,3 4 0 16,-4 2 12-16,-2 3-4 0,0 2 0 0,3-5-8 15,-9 8 29-15,0 0-1 0,0 0 0 0,0 0 0 16,0 0-19-16,-6 8-9 0,6-3 8 0,-6 6-8 0,3 2 9 15,-3 0-9-15,6 1 10 0,-8 1-10 0,2-1 9 0,0 2-9 16,0-1 8-16,3 7-8 0,-6-7 11 0,3 7-3 16,0-6-8-16,0 2 12 0,3-2-12 15,-3-3 0-15,0 0 0 0,6 3 0 0,-6-3-26 0,3-5 2 16,3 3 0-16,0 0-785 16,-6-1-157-16</inkml:trace>
  <inkml:trace contextRef="#ctx0" brushRef="#br1" timeOffset="139236.57">2583 4847 1443 0,'0'0'32'0,"0"0"6"0,0 0 2 0,5 0 0 0,4 0-32 0,-3 0-8 0,-6 0 0 15,0 0 0-15,0 0 107 0,0 0 19 0,0 0 4 0,0 0 1 16,0 0-40-16,0 5-8 0,-3 3-2 0,0 3 0 15,-3 0-4-15,-2 2-1 0,-1 0 0 0,3 0 0 16,-3 3-41-16,-3-3-9 0,3 3-2 0,-3 0 0 16,3-3-7-16,0 3-1 0,0-5-1 0,6 2 0 15,-6-2-7-15,3-1 0 0,6-2-8 16,-3-3 12-16,3-5-12 0,0 0-16 0,0 0 3 0,9 0 1 16,0-2-70-1,3-4-14-15,-3-1-2 0,0-1-614 0,6-6-122 0</inkml:trace>
  <inkml:trace contextRef="#ctx0" brushRef="#br1" timeOffset="139648.1">2934 4553 1152 0,'0'0'51'0,"0"0"10"0,0 0-49 0,0 0-12 15,0 0 0-15,0 0 0 0,0-7 181 0,0 7 34 16,0 0 6-16,0 0 2 0,0-3-96 0,0 3-19 15,0 0-4-15,0 0-1 0,-9 10-52 0,6-7-11 16,-6 8-1-16,3-3-1 0,0 5-2 0,0 0-1 16,-3-2 0-16,0 5 0 0,3-1-12 0,0-1-3 15,3-4 0-15,-6 3 0 0,6-5-7 0,0 0-1 16,0 0-1-16,3-8 0 0,0 0 0 0,0 0 0 16,0 0 0-16,6 6 0 0,-6-6-11 0,12 5 0 15,-3-5 0-15,3 3 8 0,-3-6-8 0,0 3 0 16,3 0 0-16,0 0 0 0,0 0 0 0,-3 0 0 15,3 0 0-15,-3 3 0 0,-1 2 0 0,1-3 0 16,0 4 0-16,-3 2 0 0,-3 2 0 0,3-4 0 0,-6 2 0 0,0 2 0 16,0 3 0-16,-3 1 0 0,-3-4-9 0,0 3 9 15,0-2 0-15,-3 2 0 0,3-2 0 0,-2 2 0 16,-7 0 0-16,9-2 0 0,-9-1 0 0,3 4 9 16,3-6-9-16,-3-1 0 0,0 4 9 0,0-8-9 15,-3 2 0-15,6-2 0 0,-2-3 0 0,-1 0 0 16,3 0-10-16,0-6 0 0,3 1 0 0,0-6 0 15,3 1-192-15,-3-1-38 0</inkml:trace>
  <inkml:trace contextRef="#ctx0" brushRef="#br1" timeOffset="139863.31">2871 4559 806 0,'0'0'36'0,"0"0"7"0,0-3-35 0,0 3-8 16,3-3 0-16,-3 3 0 0,9-7 276 0,-6 4 52 15,3 0 12-15,0-5 1 0,0 3-171 0,3 0-34 16,0-1-8-16,3 4 0 0,0-6-54 0,6 5-10 16,-10 1-3-16,13-6 0 0,-6 2-35 0,3 1-7 15,0 0-2-15,-3-1 0 0,0 4-7 0,0 2-2 16,-1-5 0-16,1 2 0 0,3 3-8 0,-9-3 0 16,3 3 0-16,0 0 0 15,-3 0-151-15,0 3-29 0,-9-3-5 0</inkml:trace>
  <inkml:trace contextRef="#ctx0" brushRef="#br1" timeOffset="141639.34">4502 4421 691 0,'-6'0'61'0,"3"0"-49"0,-2 0-12 0,-1-2 0 16,3 2 201-16,0-3 38 0,0 3 7 0,3 0 2 0,0 0-116 0,0 0-24 15,0 0-4-15,0 0 0 0,0 0-52 0,6 0-11 16,3-5-1-16,-1 2-1 0,4-2-8 0,3 5-2 16,-6-8 0-16,6 8 0 0,0-3-9 15,0 0-3-15,3 1 0 0,-3-1 0 16,-1 1-9-16,7 2-8 0,-9-3 9 0,6 3-9 0,-6 0 0 0,3 3 0 15,-3-1 0-15,0 1 0 0,-3 5 8 0,2 0-8 16,-5-3 0-16,-3 3 9 0,3 5-9 0,-3-5 0 16,0 3 0-16,-3 2 8 0,0-5-8 0,-3 2 10 15,0 4-10-15,0-4 10 0,-3 1-10 0,3 2 10 16,-5-8-10-16,2 3 10 0,-3 0-10 0,-3 3 10 16,3-3-10-16,0-6 10 0,-3 6 5 0,3 0 1 15,-3-2 0-15,3 1 0 0,0-1 10 0,0 2 2 16,3-6 1-16,0 4 0 0,1-1-16 0,5-5-3 0,0 0-1 0,0 0 0 15,0 0-9-15,0 5 0 0,0-5 0 0,5 8 0 16,4-5 0-16,-3-1 0 0,3 1 0 16,0 2 0-16,3-2 0 0,0 0 0 0,3-1 0 15,-6 4 8-15,0-4-8 0,3 6 0 0,0-3 0 16,-1 3 0-16,-2 0 0 0,0 0 0 0,0 3 0 16,0-3 0-16,-6 5 0 0,0-8 0 0,3 9 0 15,-6-4 0-15,3 1 0 0,-3-1 0 0,-3 4 0 0,3-4 0 16,-6 1 0-16,-3 2 0 0,3-5 0 0,-6 2 0 15,3 1 0-15,0 2 0 0,-5-5 0 0,2 3 0 16,-3-1 0-16,0-4 0 0,0 2 0 0,-9-6 0 16,6 9 10-16,-2-11 0 0,2 5 0 0,-3-5 0 0,0 0 7 15,3 0 2-15,0-3 0 0,3 1 0 0,1-6-7 0,2 3-2 16,0-3 0-16,6-3 0 0,3-2-10 0,3 2 0 16,-3-2 0-16,9 0 0 0,0 0 0 0,3-1-12 15,0 4 2-15,2-1 1 16,4 3-109-16,0-2-22 0,-3 2-4 0,6-3-893 15</inkml:trace>
  <inkml:trace contextRef="#ctx0" brushRef="#br1" timeOffset="142211.6">5193 4577 403 0,'0'0'36'0,"0"0"-36"0,0 0 0 0,0 0 0 16,9 0 240-16,-9 0 40 0,0 0 9 0,0 0 2 16,3-2-200-16,3-4-40 0,0 4-8 0,-3-4-2 15,3-2-16-15,0 1-3 0,3 1-1 0,-3-7 0 16,0 5 20-16,-4-2 4 0,4 2 1 0,-3-6 0 15,3 1 4-15,-6 3 1 0,6-4 0 0,-6 6 0 16,0-5-15-16,0 0-2 0,-6 0-1 0,0-1 0 16,0 1 5-16,1 8 1 0,-4-8 0 0,0 7 0 15,0 1-11-15,-6 2-3 0,6 3 0 0,-9 3 0 16,3 2 5-16,-3 6 1 0,-3-3 0 0,4 3 0 16,-4 2-7-16,0 3-2 0,0 2 0 0,0-2 0 15,-3 3-9-15,4 2-1 0,2 0-1 0,0 0 0 0,6-2-11 16,3 4 0-16,-6 1 0 0,9 0 0 0,3 2 0 15,3-2 0-15,-3 0 0 0,6 0 0 0,3-3 0 0,3 6 0 16,0-9 0-16,6 1 0 0,-3-6 0 0,0-3 0 16,6 1 0-16,-1-3 0 0,4-3 0 0,-3-2 10 15,0-6-10-15,3 3 10 0,-6-8-10 0,0 3 8 16,5-6-8-16,1 1 8 0,-9-3-8 0,3-1 8 16,3-4-8-16,-3-1 8 0,0 1 8 0,0-3 0 15,-3-1 1-15,-1 4 0 0,1-1-17 0,-6-2 0 16,-3 3 8-16,0-1-8 0,-3 3 0 0,-3-2 0 0,-3-1 0 0,0 1 0 15,-3 2 0-15,0 0 0 16,-2 0 0-16,-1 6 0 0,-6 2 0 0,0 0 0 16,3 5-9-16,0 3 9 0,-6 3-8 0,3 5 8 15,-5-3-8-15,2 3 8 16,-3 2-84-16,3 1-11 0,0 0-2 0,4 2-999 0</inkml:trace>
  <inkml:trace contextRef="#ctx0" brushRef="#br1" timeOffset="144485.06">2344 5358 576 0,'0'0'51'0,"0"0"-41"0,0 0-10 0,0-3 0 16,0 3 200-16,0 0 37 0,3-5 8 0,-3 5 2 15,0 0-104-15,0 0-21 0,0 0-4 0,0 0-1 16,-3 5-36-16,-3 3-7 0,3 3-2 0,-8-3 0 16,2 0-16-16,0 2-3 0,-3 3-1 0,3 3 0 15,-6-3-19-15,3 1-4 0,-3-4-1 0,6 4 0 16,-3-1-14-16,3 0-3 0,1 0-1 0,-1-5 0 16,6 3-10-16,-6-1 0 0,9-2 9 0,0-8-9 15,0 0 0-15,0 0 0 0,3 6 0 0,3-1 0 16,6-5 0-16,-4-3 0 0,1 1 0 0,3-1 0 0,3-2 8 0,0-1-8 15,-3 1 8-15,6 2-8 0,-6-2 0 0,0 2 9 16,0 1-9-16,-4 2 0 0,4-3 0 0,-3 3 0 16,-3 3 0-16,3-1 0 0,-3 1 0 0,0 5-9 15,3-3 9-15,-9 3 0 0,3 0 0 0,0 0 0 16,-3 3 0-16,0-3 0 0,6 5 0 0,-12 0 0 16,6-5 0-16,0 0 0 0,-6 3 0 0,6-3 0 15,-6 2 0-15,3-2 0 0,-6 3 0 0,3-3 9 16,0-1-9-16,-3 4 10 0,-3-3-10 0,3 0 0 15,-5 0 0-15,2 0-11 0,-3-3 11 0,0 0 0 16,3 3 8-16,0-2-8 0,-9-4 0 0,9 1 0 16,-3 0 0-16,4-1 8 0,-1-2-8 0,0 0 0 15,3 0 8-15,0-2-8 0,0-4 0 0,6 1 9 16,-3 0-9-16,3-3 0 16,3 0-16-16,0 0-11 0,0-3-1 0,0 1-706 15,0-4-141-15</inkml:trace>
  <inkml:trace contextRef="#ctx0" brushRef="#br1" timeOffset="144685.94">2294 5315 2016 0,'0'0'44'0,"0"0"10"16,0 0 2-16,0 0 0 0,3-5-45 0,0 5-11 0,3-8 0 0,3 6 0 15,-3-1 84-15,0-2 16 0,2 2 2 0,1 0 1 0,3 1-50 0,-3 2-9 16,0 0-3-16,3-6 0 0,0 4-21 0,6 2-4 15,-9-5 0-15,12 2-1 16,-9 3-15-16,2-3 9 0,1 3-9 0,6 0 8 16,-9 3-32-16,6 0-6 0,-9 2-2 0,3 3-1092 15</inkml:trace>
  <inkml:trace contextRef="#ctx0" brushRef="#br1" timeOffset="144973.18">2603 5739 1605 0,'0'0'35'0,"0"0"7"0,0 0 2 0,0 0 2 0,0 0-37 0,0 0-9 0,0 5 0 0,0 3 0 16,-3-3 80-16,0 3 13 15,3 6 3-15,-6-1 1 0,3-3-29 0,-2 4-7 0,2 1-1 0,-6 4 0 16,0-3-20-16,-3 2-4 0,3-2 0 0,0 3-1 16,-3-3-19-16,3 2-4 0,0 1-1 0,3-3 0 15,0-1-11-15,3-4 0 16,3 0 0-16,-6-3 8 0,6-3-18 0,0-5-4 0,6 2-1 0,-6 1-670 16,3-6-135-16</inkml:trace>
  <inkml:trace contextRef="#ctx0" brushRef="#br1" timeOffset="145419.16">2746 5456 1652 0,'0'-14'73'0,"-3"9"15"0,3 0-70 0,3 0-18 15,0-1 0-15,-3-4 0 0,3-1 87 0,0 6 13 16,3-6 4-16,-3 9 0 0,3-12-17 0,-6 6-3 15,12 3-1-15,-9-3 0 0,6 0-31 0,-3 3-5 16,6 0-2-16,-3-1 0 0,-3-2-18 0,8 6-4 16,-5-1-1-16,3 3 0 0,-3-5-12 0,3 10-2 15,0-5-8-15,0 0 12 0,3 3-12 0,-9 2 0 16,9 0 8-16,-9 1-8 0,3-1 0 0,0 3 8 16,-4 3-8-16,1-4 0 0,0 7 14 0,-6-4-3 15,0 6-1-15,0-3 0 0,-6 3 7 0,0 0 2 16,-2 3 0-16,-4-1 0 0,3 6-19 0,0-8 0 0,-3 5 0 0,-6 0 0 15,6 0 11-15,-3 1 1 0,3-1 1 0,-3-3 0 16,6-2-4-16,1 0-1 0,-4-3 0 0,3-2 0 16,-3 2 4-16,6-2 0 0,3-3 0 0,-3-1 0 15,6-1-12-15,-3-1 8 0,3-5-8 0,0 0 8 16,0 0-8-16,9 5 0 0,0 3 0 0,3-8 8 16,-3 3 0-16,3-6-8 0,-4 3 12 0,1-2-4 15,6-1 8-15,-3 0 0 0,3 3 1 0,-3-5 0 16,6 2-17-16,-6 1 8 0,3-1-8 0,0 0 0 15,-4 1 0-15,1-1 0 0,0 1 0 0,3 4 0 16,-12 1-160 0,3-1-38-16</inkml:trace>
  <inkml:trace contextRef="#ctx0" brushRef="#br1" timeOffset="147370.71">4806 5199 345 0,'0'0'15'0,"0"0"4"15,0 0-19-15,6-8 0 0,-6 8 0 0,0-3 0 0,0 3 195 0,0 0 35 16,3-2 7-16,-3 2 2 0,0 0-113 0,3-8-22 15,-3 8-5-15,0 0-1 0,0 0-26 0,0 0-4 16,0 0-2-16,0 0 0 0,-3-3-21 0,3 3-4 16,-3-5-1-16,3 5 0 0,-9 0 12 0,3 0 1 15,-3 3 1-15,3-1 0 0,0 4-5 0,-6-1-1 16,0 0 0-16,6 3 0 0,-8 5-10 0,2-7-2 16,-6 4-1-16,3 1 0 0,-3 2-6 0,0 3-1 15,-3 0 0-15,1 0 0 0,-1-1-5 0,-3 7-2 16,-3-1 0-16,6 3 0 0,-3 2-8 0,4-5-1 15,-1 3-1-15,0 3 0 0,6-1 6 0,6-2 2 16,3 2 0-16,-3-2 0 0,6 0-19 0,0-3 0 16,3 0 0-16,3-5 0 0,3 0-12 0,3-3 0 15,3-2 0-15,0 2 0 0,6-10 12 0,-3 2 0 16,3-2 0-16,5-1 0 0,-2-4 0 0,-6 2 0 0,6-6 8 0,-3 4-8 16,0-1 0-16,-3-8 10 0,-1 9-10 0,-2-9 8 15,0 3-8-15,-3-2 0 0,0 2 9 0,0 0-9 16,-6-3 0-16,0 6 0 0,0-3 0 0,-3 0 8 15,0 0-8-15,-3 0 8 0,-3 3-8 0,0-3 8 16,0 3-8-16,-6-1 0 0,0 4 8 0,0-1-8 16,-2-2 0-16,-1 5 8 0,0 0-8 0,0 0 0 15,0 2 0-15,-3 1 0 0,6 0 0 16,-6 5 0-16,6-8 0 0,1 5 0 0,5 3 0 16,-3-8 0-16,9 0-13 0,0 0 2 0,0 0 1 0,0 0 0 15,15 0-164-15,-4 0-33 16,4 0-6-16</inkml:trace>
  <inkml:trace contextRef="#ctx0" brushRef="#br1" timeOffset="147973.31">5136 5268 1422 0,'0'0'63'0,"0"0"13"0,0 0-61 0,0 0-15 0,3-5 0 0,-3-1 0 16,-3-2 64-16,3 0 9 0,3 6 3 0,0-9 0 16,-6 9-12-16,6-9-3 0,-3 8 0 0,0-5 0 15,0 3-17-15,-3 0-3 0,0-1-1 0,-3 4 0 16,3-3 7-16,-2 2 1 0,-1-2 0 0,-3 2 0 16,3 3-12-16,-6 0-1 0,3 0-1 0,-6 3 0 15,3-1-6-15,-3 1-2 0,6 0 0 0,-9 2 0 16,7 3-4-16,-7-3-1 0,3 0 0 0,3 3 0 15,0 6-8-15,3-9-1 0,3 5-1 16,-6 1 0-16,9 0-11 0,0-1 0 0,3 1 0 0,3 2 0 16,0 0 0-16,3 0 0 0,3 1 0 0,-3-1 0 15,6 0 0-15,-3 6 0 0,6-6 0 0,-3 3 0 16,3 0 0-16,-7 2 0 0,7 1 0 0,-3-3 0 16,-3 2 0-16,0 3 0 0,0-2 0 0,0 2 0 0,0-3 0 0,-6 1 0 15,0-3 0-15,0 0 0 0,0 2 0 16,-3-5 0-16,3 3 0 0,-6-2 0 15,0 1 0-15,0-1 0 0,-3-4 0 0,0 1 0 0,-3 2 0 0,0-2 0 16,-3-3 0-16,0-3 0 0,-3 5 0 0,-2-4 0 16,-4-4 8-16,3 4-8 0,0-6 0 0,-3 0 0 15,3-6 0-15,3 1 8 0,6-3 4 0,1-2 0 16,2-1 0-16,0-2 0 0,3-6 9 0,6 1 3 16,0-3 0-16,0-3 0 0,3 0-33 0,2 0-7 15,4 3 0-15,0 0-1 0,6-3 17 0,0 3 0 16,0 2-8-16,3 3 8 0,0 1 0 0,-4-7 0 15,4 6 0-15,-3 1 0 0,-3-4 0 0,0 6 0 16,0 0 0-16,-3-3 0 0,2 0-14 0,-2 3 4 0,0 2 1 16,-6 0 0-16,0 1-1 0,0 2 0 15,0-3 0-15,-6 3 0 0,0 3-5 0,0-3-1 16,-6 3 0-16,0 0 0 16,0 2-21-16,0 0-5 0,-6 3-1 0,3-2-674 0,-5-1-135 0</inkml:trace>
  <inkml:trace contextRef="#ctx0" brushRef="#br1" timeOffset="150287.47">2288 6234 806 0,'0'0'72'0,"0"0"-58"0,0 0-14 0,0 0 0 0,0 0 120 0,6-3 22 16,-6 0 4-16,0 3 1 0,0 0-51 0,6-2-11 15,-6 2-1-15,0 0-1 0,0 0-13 0,0 0-2 16,6-6-1-16,-6 6 0 0,0 0-4 0,0 0-1 16,0 0 0-16,0 0 0 0,0 8-11 0,-6-2-3 15,3 2 0-15,0 2 0 0,-3 3-8 0,-3 1-3 16,3-4 0-16,-3 3 0 0,0 3-12 0,-3 0-2 15,-3 0-1-15,3 0 0 0,3 0-22 0,-2 0 0 16,-7 2 0-16,6-2 0 0,0 0 15 0,3 0-2 16,0-3 0-16,0 0 0 0,3-2-5 0,6-1 0 15,-9-2-8-15,9 0 12 0,-6-2-12 0,6-4 0 16,0-2 0-16,0 0 0 0,0 0 0 0,0 0 0 16,9 6 8-16,3-6-8 0,-3 0 0 0,3-3 0 0,3 0 8 0,-3 3-8 15,6-5 8-15,-4 2-8 0,1-2 11 0,0 2-11 16,3-2 8-16,-6 2-8 0,0 1 0 0,-3 2 0 31,3-3-83-31,-3 0-23 0,-3 3-5 0,-6 0-932 0</inkml:trace>
  <inkml:trace contextRef="#ctx0" brushRef="#br1" timeOffset="150529.23">2359 6424 288 0,'0'0'25'0,"0"0"-25"16,0 0 0-16,0 0 0 16,0 0 346-16,0 0 64 0,0 0 13 0,0 0 2 0,0 5-248 0,-3 6-49 15,3-3-11-15,0 0-1 0,0 2-44 0,-6 1-8 16,0 2-1-16,6 0-1 0,-6 1-30 0,3-1-7 16,-5 3-1-16,2 0 0 0,0-3-13 0,0 3-3 15,3 0-8-15,-6 0 12 0,6-1-12 0,-6-1 11 16,3 2-11-16,3-6 10 15,0 3-66-15,0 1-14 0,3-7-2 0,0 4-652 16,0-3-129-16</inkml:trace>
  <inkml:trace contextRef="#ctx0" brushRef="#br1" timeOffset="150802.94">2508 6654 633 0,'0'0'28'0,"0"0"6"0,0 0-34 0,0 0 0 0,0 0 0 0,0 0 0 16,0 0 269-16,0 8 47 0,-6 3 10 0,3-1 2 16,0 1-185-16,3 0-37 0,-9-1-7 0,9 1-2 15,-9 2-45-15,6 0-10 0,-3 0-2 0,3 1 0 0,-3-4-20 16,4 3-4-16,-7 1 0 0,6-1-1 15,-3 0-15-15,3-2 0 0,-3 2 0 0,6-5 0 16,0 0-52-16,-3 0-17 0,3-8-3 0,0 0-907 16</inkml:trace>
  <inkml:trace contextRef="#ctx0" brushRef="#br1" timeOffset="151378.54">2821 6257 1119 0,'0'0'49'0,"0"0"11"0,0 0-48 0,0 0-12 16,0 0 0-16,0-5 0 0,0 5 104 0,0 0 17 0,3-5 4 0,-3 5 1 15,0 0-46-15,0 0-8 0,3-5-3 0,-3 5 0 16,0 0-11-16,0 0-2 0,0 0-1 0,0 0 0 15,0 0 14-15,0 5 3 0,0 3 1 0,0 2 0 16,-6 1-23-16,6 0-5 0,-9-1-1 0,0 3 0 16,3 1-12-16,0-1-2 0,-3 0-1 0,0-2 0 15,0 2-8-15,6-3-1 0,-6 4-1 0,0-4 0 16,6 1-2-16,-6-1 0 0,9-2 0 16,-9-2 0-16,6-1 3 0,3-5 0 0,0 0 0 15,0 0 0-15,0 0-20 0,0 0 0 0,6 5-13 0,-6-5 5 16,15 3 8-16,-9-1 0 0,9-4 8 0,-6 2-8 15,3 0 0-15,-3 0 9 0,-3 0-9 0,9 0 0 16,-6 0 8-16,-3 2-8 0,3 1 0 0,-4 0 0 16,-5-3 0-16,6 2 0 0,0 4 0 0,3-6 0 0,0 2 0 15,-6 4 0-15,6-1 0 0,0 0 0 0,-9 1 0 0,0-6 0 16,3 7 10-16,0 1-10 0,0-2 0 0,0 2 0 16,-3 2 0-16,3-2 0 0,-3 0 0 0,0 0 0 15,-3 3 0-15,0-6 0 0,0 5 0 0,0-2 0 16,0-2 0-16,-3 2 0 0,-3 2 0 0,3-2 0 15,0 0 0-15,3-3 0 0,-6 3 0 0,0 0 0 16,1 0 0-16,-4-2 0 0,0 1 12 0,0 1-4 16,3-2 0-16,-12-1 0 0,3 0-8 0,6 1 0 15,-9-1 0-15,7-3 0 0,-1-2 0 0,-3 0 0 16,6-2 8-16,0 2-8 0,3-3 0 0,0-2 0 16,0 0-12-16,6-3 12 15,3 0-118-15,0-3-16 0,0 1-3 0,0-1-603 16,6-2-120-16</inkml:trace>
  <inkml:trace contextRef="#ctx0" brushRef="#br1" timeOffset="151581.01">2761 6326 979 0,'0'0'43'0,"0"0"9"0,0 0-41 0,9-5-11 0,-9-3 0 0,6 0 0 16,3 3 235-16,-3-3 45 0,0 3 8 0,3-3 3 15,0 0-141-15,3-3-28 0,-3 6-6 0,2-3 0 16,4-3-60-16,-3 3-11 0,6 0-2 0,-6 3-1 15,6-3-6-15,-3 0 0 0,3 3-1 0,-1 2 0 16,-2-5-22-16,-3 6-4 0,3-1-1 0,0 3 0 0,0-5-8 16,-6 5 0-16,3 0 0 0,-3 0 0 31,3 5-30-31,-3-5-8 0,-1 3-2 0</inkml:trace>
  <inkml:trace contextRef="#ctx0" brushRef="#br1" timeOffset="154402.01">4630 6239 576 0,'0'0'51'0,"0"0"-41"0,0 0-10 0,0 0 0 16,0 0 164-16,0 0 32 0,0 0 5 0,0 0 2 16,0 0-83-16,0 0-16 0,0 0-3 0,0 0-1 15,6-3-27-15,-3-2-5 0,3 2-2 0,-3-2 0 16,3 0-19-16,-3-1-4 0,3 1-1 0,0 0 0 16,0-3-23-16,-3 0-5 0,3 0-1 0,0 3 0 15,0-3-1-15,-6 0 0 0,6 0 0 0,-3 3 0 16,-3-3 3-16,0 2 0 0,0-4 0 0,-3 5 0 15,0-1 7-15,0 1 2 0,-6-3 0 0,0 5 0 0,0 3-8 0,0 0-2 16,-3 0 0-16,0 0 0 0,0 0 6 0,-2 6 0 16,2-1 1-16,-6 3 0 0,0 0-1 0,3 0-1 15,-6 0 0-15,3 2 0 0,3 1-2 0,-2 2 0 16,2-2 0-16,0 2 0 0,3 0-2 0,3-2-1 16,6-1 0-16,-6 4 0 0,6-4-2 0,0 1 0 15,6 2 0-15,0-8 0 0,6 3-12 0,-3 0 0 16,3-3 0-16,0-2 0 0,6 0 0 0,0-1 0 15,2-2 0-15,1-2 0 0,3-1 0 0,0 0 9 16,0-2-9-16,-6 0 8 0,6 0-8 0,-7-3 10 16,1-3-10-16,0 6 10 0,0-3-10 0,-3 2 0 15,3-1 0-15,-9-1 8 0,3 2-8 0,-6 1 0 16,9 0 0-16,-12 2 8 0,0 3-8 0,0 0 0 16,0 0 0-16,0 0 0 0,0 0 10 0,0 0-10 0,0 0 12 0,0 0-12 15,-6 3 16-15,-3 2-4 16,3 0-1-16,0 1 0 0,3 2-11 0,-6-3 0 0,3 5 0 0,0-2 0 15,6 3 0-15,-9-3 0 0,6 2 0 0,0 1 0 16,-3 2 0-16,6-2 0 0,-3-1 0 0,3 4 0 16,0-4 0-16,0 3 0 0,0 1 0 0,0-1 0 15,0 3 0-15,0-3 8 0,3 0-8 0,-3 3 8 0,3-3-8 16,0 1 0-16,-3-4 0 0,3 1 0 0,-3-1 0 16,3 1 0-16,-3-3 0 0,3 2 0 0,-3-4 0 15,6 2 0-15,-6 0 0 0,0-8 0 0,-6 5 0 0,6 3 0 16,-3-3 0-16,0 0 0 0,0 1 0 0,-3-4 0 15,0 4 0-15,3-6 0 0,-9 2 0 0,3-2 0 16,1 0 0-16,-1-2 0 0,-3 2 0 0,-3 0 0 16,0-3 0-16,3 0 0 15,-9 1 10-15,6-4-10 0,0 4 12 0,1-4-12 0,-1-1 12 16,0 1-12-16,3-2 12 0,0 0-12 0,3 0 0 16,0 1 0-16,3-4 0 0,3 3 0 0,3-3 0 0,0 3 0 15,3-2 0-15,3 2 0 0,0 0 0 0,3 3-11 16,3-6 2-16,-3 3 0 15,12 3-235-15,-9-3-48 0</inkml:trace>
  <inkml:trace contextRef="#ctx0" brushRef="#br1" timeOffset="154967.57">5056 6271 403 0,'0'0'17'0,"0"0"5"0,0 0-22 0,0 0 0 0,0 0 0 0,0 0 0 16,0 0 323-16,0 0 60 0,0 0 12 0,0 0 2 15,6-6-256-15,0-2-51 0,0 0-10 0,0 3-3 16,-6 5-29-16,3-5-7 0,0 0-1 0,3-1 0 16,-3-2-29-16,3 3-11 0,-6-3 0 0,0 3 9 15,3-3 7-15,0 5 2 0,-3-5 0 0,-3 3 0 16,3 0 10-16,0-1 1 0,-3 1 1 0,3-3 0 0,-6 0-1 0,0 3 0 15,-3 0 0-15,3-1 0 0,-3 1-10 0,0 2-3 16,-3-2 0-16,-3 5 0 0,0 0-5 0,1 0-2 16,-7 0 0-16,3 5 0 0,-3-2 0 0,3 2 0 15,3 6 0-15,0-3 0 0,0 3 3 0,-2 2 0 16,5 0 0-16,-6 3 0 0,6 0-12 0,0 0 0 16,3 2 9-16,-3 6-9 0,9-8 9 0,-3 2-9 15,6 1 12-15,-6 2-12 0,12-5 11 16,-6 0-11-16,3 0 10 0,3 0-10 0,6-1 0 15,-6-1 0-15,6-4 0 0,0-2 0 0,3-3 10 0,-3 1-1 16,3-4 0-16,2 1 0 0,4-3-9 0,0-3 0 16,0 1 0-16,0 2 0 0,-3-11 0 0,-1 3 10 15,1-2-10-15,0-1 10 0,-6 0-2 0,3 1-8 16,-3-6 12-16,-3 3-4 0,3 5 6 0,-6-8 1 16,3 0 0-16,-6 3 0 0,3 0 9 0,-4-3 1 15,-2 3 1-15,3 2 0 0,-6-5-6 0,3 3-2 16,-2 0 0-16,2-1 0 0,-6 1-9 0,0 0-1 0,0 0-8 15,0-1 12-15,-9 4-12 0,9-3 9 0,-9 2-9 16,3 3 8-16,-3 0-8 0,-3 6 0 0,0-4 0 0,1 6 0 16,-1 0 0-16,3 0 0 0,0 6 0 0,0-1-11 15,3 0-65 1,3 0-12-16,0 3-4 0,3 0-1180 0</inkml:trace>
  <inkml:trace contextRef="#ctx0" brushRef="#br1" timeOffset="157292.46">2356 7281 1008 0,'0'0'44'0,"0"0"10"0,0 0-43 0,0 0-11 0,0 0 0 0,0 0 0 16,0 0 87-16,0 0 15 15,0 0 3-15,0 0 1 0,3-2-38 0,-3 2-8 16,6-6-2-16,-6 4 0 0,3-4-3 0,-3 4-1 0,3-3 0 0,-3 5 0 16,0 0-19-16,3-6-4 0,3-2-1 0,0 3 0 15,-6 0-5-15,3-3-1 0,3 2 0 0,-6-1 0 16,3 1-6-16,-3-2-2 0,3 3 0 0,-3 0 0 15,6-1 6-15,-6 1 1 0,0 5 0 0,-6-8 0 16,6 0 1-16,0 3 1 0,-6 0 0 0,6-1 0 16,-6-2-2-16,3 1-1 0,-3 1 0 0,-3 1 0 0,3 2-2 0,-3 1-1 15,-3-1 0-15,3 0 0 0,-5 3 2 0,2 0 1 16,-3 3 0-16,-6 0 0 0,3-1-2 0,0 4-1 16,-3 2 0-16,1 2 0 0,2 1 2 0,3 2 1 15,-6 3 0-15,0 2 0 0,3 6 10 0,0-3 3 16,-2 0 0-16,8 3 0 0,0 0-35 15,-3 0 0-15,9-3 0 0,-3 3-9 16,0-3 9-16,3-2 16 0,3-1-4 0,3 3-1 0,0-5-11 0,3 0 0 16,3 0 0-16,-3-3 8 0,3 3-8 0,3-5 0 15,-3-1 0-15,9-5 0 0,0 3 0 0,0-2 0 16,5-4 11-16,-5-2-11 0,3 0 0 0,0-2 8 16,3 2-8-16,3-6 0 0,-6-2 8 15,2-2-8-15,1 2 11 0,0 0-11 0,-3-3 11 0,-3 1-11 16,3-3 10-16,-1 2-10 0,-8-2 8 0,3 0-8 15,0-3 0-15,0 0 9 0,-3-3-9 0,-3 3 0 16,0-2 0-16,3-1 8 0,-3 1-8 0,-3-1 8 0,0 1-8 16,-3-1 8-16,0-2-8 0,-3 3 0 0,0-1 9 15,-3 3-9-15,3 0 8 0,-3 3-8 0,0 3 8 16,-3 2-8-16,-3-3 0 0,3 6 0 0,0 5 0 0,-3-3 0 16,-2 6 0-16,-1-1 0 0,0-2 0 15,0 6 0-15,0 2 0 0,0 0 8 0,3 2-8 16,-3 1 11-16,3-1-11 0,3 3-17 0,-5 1 4 15,5-4 1-15,3 4 0 0,0-4 0 0,0 3 0 0,3 1 0 16,3 1-212 0,0-1-41-16</inkml:trace>
  <inkml:trace contextRef="#ctx0" brushRef="#br1" timeOffset="157543.78">2508 7514 1821 0,'0'0'80'0,"0"0"18"0,0 5-78 0,0 1-20 16,0-6 0-16,0 8 0 0,-6 0 101 0,6 2 17 16,-3 3 3-16,0-2 1 0,-3 5-65 0,3-3-13 15,-3 0-2-15,3 6-1 0,-3-6-21 0,3 3-4 16,0 3 0-16,-5-6-1 0,8 3-15 0,-6-1 11 15,0-1-11-15,6-1 10 0,-6 0-10 0,6-5 0 16,-3 0 0-16,3-8-733 16,0 0-149-16</inkml:trace>
  <inkml:trace contextRef="#ctx0" brushRef="#br1" timeOffset="157977.31">2791 7186 2026 0,'0'-3'44'0,"0"3"10"0,0-2 2 0,0 2 1 15,0 0-45-15,0 0-12 0,0 0 0 0,-6 0 0 0,3 0 68 0,-3 5 11 16,3 0 2-16,0 3 1 0,-6 0-41 0,3 3-8 16,0-1-1-16,3 4-1 0,-3-4-12 0,-3 3-3 15,3-2 0-15,3 2 0 0,0-2-6 0,3-1-2 16,0 1 0-16,0-3 0 0,0 0-8 0,6-3 0 15,-6 3 9-15,0-8-9 16,15 5 0-16,-9 1 0 0,-6-6 0 0,15 2 8 0,-6 1-8 0,-3 0 0 16,9-1 0-16,-9 1 8 0,3 0-8 0,0-1 0 15,-3 1 0-15,-6-3-8 0,12 3 8 0,-9 2-10 16,5-3 10-16,-2 4-10 0,-3-1 10 0,0 3 0 16,3 3 0-16,-6-3 0 0,0-1 0 0,-6 4 0 15,3-3 0-15,-3 3 0 0,3 2 0 0,-5 0 0 16,-1 0 0-16,3 0 0 0,-3 1 0 0,-3-1 0 15,-3-2 12-15,0 2-4 0,0-3 18 0,0 4 4 0,-6-7 1 16,7 1 0-16,-7 0-3 0,6-2-1 0,-3-4 0 16,6 4 0-16,-3-4-15 0,9-2-4 0,-3-2 0 0,0-4 0 15,6 1-8-15,-3-3 8 0,3-3-8 0,-2 1 8 32,10-3-84-32,-5-1-18 0,3-1-3 0,3-4-670 0,0 3-133 0</inkml:trace>
  <inkml:trace contextRef="#ctx0" brushRef="#br1" timeOffset="158172.81">2699 7205 1836 0,'3'-3'40'0,"0"0"9"0,3-2 2 0,2 0 0 0,-2-1-41 0,0 1-10 0,3 0 0 0,-3 0 0 16,9-3 120-16,-6 2 21 0,3-2 5 0,0 3 1 16,0-3-39-16,3 3-8 0,-3 0-2 0,2-3 0 0,1 2-45 0,0 1-9 15,0 0-1-15,0 2-1 0,0-2-16 0,6 2-3 16,-9-2-1-16,5 2 0 0,-5-2-11 0,3 2-3 15,3 1 0-15,0-1 0 0,-6 0-8 0,0 1-14 16,3 2 3-16,-3 0-865 16,-1 0-174-16</inkml:trace>
  <inkml:trace contextRef="#ctx0" brushRef="#br1" timeOffset="160076.14">4333 7398 921 0,'0'0'40'0,"0"0"10"0,0 0-40 0,0 0-10 16,0 0 0-16,0 0 0 0,0 0 212 0,0 0 41 15,0 0 8-15,0 0 2 0,0 0-118 0,0 0-23 16,0 0-5-16,6-3-1 0,6-2-48 0,-6-3-9 0,8 0-3 0,-5-3 0 16,0-2-19-16,6 0-4 0,3 0-1 0,-6-1 0 15,6-4 0-15,3-1 0 0,-1-2 0 0,1 3 0 16,-3-1-32-16,3 1-9 0,0-1-1 0,-6 1 0 15,0 2 10-15,5 0 0 0,-11 0 0 0,9 0 8 16,-6 3-8-16,0 0 0 0,-3 2 0 0,3 1 0 16,-3-1 0-16,0 3 9 0,-3 3-9 0,0-1 0 15,-6 6 12-15,0 0-4 0,0 0 0 0,0 0-8 16,0 0 20-16,0 0-2 0,0 0-1 0,-6 8 0 0,3 3-1 16,-3 2-1-16,0 0 0 15,0 3 0-15,3 0-15 0,-6 0 0 0,3 3 8 0,0-1-8 0,6 1 0 16,-9-1 8-16,3 3-8 0,0-2 0 0,3-1 0 15,0-2 8-15,0 3-8 0,3-3 0 0,-6-1 0 16,6-1 8-16,-3-1-8 0,3-3 0 16,0 1 0-16,-3-3 8 0,3 3-8 0,3-6 0 15,-3-5-77-15,0 0-19 0,0 0-3 0,0 0-1082 16</inkml:trace>
  <inkml:trace contextRef="#ctx0" brushRef="#br1" timeOffset="160551.99">4863 7112 633 0,'3'-5'56'0,"-3"5"-44"0,0-6-12 0,3 1 0 16,0-3 280-16,2 3 55 0,-5-3 10 0,6 3 3 15,-3-3-181-15,3 2-36 0,3-1-7 0,0 1-2 16,0 1-56-16,0-3-11 0,3 0-3 0,0 3 0 15,0-1-24-15,3 1-4 0,-3 0-2 16,2 0 0-16,-2 2-14 0,0 0-8 0,0 1 10 0,0 2-10 16,-3 0 0-16,3-3 8 0,-3 6-8 0,3-1 0 15,-3 1 0-15,0 2 0 0,-3-2 8 0,0 2-8 16,-1 3 0-16,-2 0 0 0,3 0 0 0,-3 0 0 16,-3 3 0-16,0 2 0 0,0-3 0 0,-3 6 0 15,0 0 11-15,0 3-11 0,-3-4 12 0,1 4-12 0,-4 2 12 0,0-2-4 16,-3-3 0-16,0 5-8 0,-3-3 19 0,0 3-3 15,-6-2-1-15,0-1 0 0,7 1 2 0,-7-3 1 16,3 0 0-16,3-3 0 0,3 0 6 0,-3-2 0 16,6-1 1-16,3 1 0 0,-6-3-12 0,6 0-2 15,3-3-1-15,3 3 0 0,0-3-1 0,0-5 0 16,6 6 0-16,9-4 0 0,-6 4-9 0,6-6-9 16,0 0 9-16,3 0-13 0,0 0 13 15,0 0 0-15,2-3 0 0,-2 0 10 0,3 1-10 0,-6-4 8 16,0 1-8-16,0 2 8 0,0-2-8 0,0 2 8 15,-4 1-8-15,4-1 8 0,-3 1-8 0,0-1 0 16,-3 6-10-16,0-3-867 16,-9 0-174-16</inkml:trace>
  <inkml:trace contextRef="#ctx0" brushRef="#br1" timeOffset="162830.15">2154 8160 1378 0,'0'0'61'0,"0"-8"13"0,0 3-59 0,0 5-15 16,0-8 0-16,0 2 0 0,0-2 122 0,0 0 22 15,0 0 4-15,0 8 0 0,0 0-39 0,0-7-8 16,9-1-1-16,-6 2-1 0,6-2-43 0,0 0-9 16,0 1-2-16,3 1 0 0,-1-4-17 0,7 4-3 0,-9 1-1 0,6 0 0 15,0-1-14-15,0 4-10 0,-3-1 12 0,3 3-12 16,-6 0 9-16,2 0-9 0,-2 0 0 0,3 3 9 16,-9-1-9-16,-3-2 0 0,6 3 0 0,-6-3 0 15,6 5 8-15,-3 1-8 0,-3-6 0 0,3 10 8 16,-3-2 1-16,-3 0 0 0,0 0 0 0,0 3 0 15,0 2 6-15,-6 0 1 0,0-2 0 0,0 2 0 16,-2 3-4-16,-1 0-1 0,-3 0 0 0,0 2 0 0,-6-2-11 16,3 2 12-16,0-2-12 0,-3 3 12 0,7-3-12 0,-4-3 0 15,6 3 0-15,-3-3 8 0,3 0-8 16,-3 1 0-16,6-1 0 0,0-3 8 0,0-2 0 0,6 3-8 16,-6-3 12-16,4 0-4 0,-1 0-8 0,6-3 0 15,0-5 0-15,0 8 0 0,3-3 12 16,0-2-4-16,5 0 0 0,-2-3 0 15,6 2-8-15,-3-2 8 0,3-2-8 0,0 2 8 0,6 0-8 0,-6-3 0 16,6 0 9-16,-3 1-9 0,-1-1 8 0,1 0-8 16,3 1 8-16,0-1-8 0,-9 3 0 0,6-3-13 15,-3 1 1-15,3-1 1 16,-6 6-154-16,2-3-31 0</inkml:trace>
  <inkml:trace contextRef="#ctx0" brushRef="#br1" timeOffset="163071.07">2499 8443 576 0,'0'0'51'0,"0"0"-41"0,0 0-10 0,0 0 0 16,0 0 312-16,0 0 61 0,0 0 12 0,0 0 3 15,0 0-224-15,0 0-44 0,-3 5-8 0,3 3-3 16,-6 0-50-16,3 0-11 0,-3 0-1 0,3 5-1 15,0 0-22-15,-3 1-4 0,3 1 0 0,-5-1-1 16,-1 2-19-16,6-3 0 0,3 0 0 0,-6 0 0 16,3 0 0-16,3-2 0 0,0 0 0 0,0-1 0 15,-6-4-165-15,6-6-37 0,0 0-7 0</inkml:trace>
  <inkml:trace contextRef="#ctx0" brushRef="#br1" timeOffset="163426.87">2791 8027 979 0,'0'0'87'0,"0"-2"-70"16,3-1-17-16,0-2 0 0,0 0 203 0,0 2 37 16,0-2 7-16,3-1 1 0,-6 4-100 0,3-4-21 15,-3 6-4-15,0 0-1 0,0 0-58 0,0 0-12 16,0 0-3-16,0 0 0 0,0 0-10 0,0 0-3 15,-3 11 0-15,3-3 0 0,-6 5-3 0,0-2-1 16,0 2 0-16,-3 3 0 0,-3-3-4 0,3 3 0 16,0 0-1-16,-3 0 0 0,0 0 4 0,0-1 1 0,7-1 0 0,-4 2 0 15,3-3-20-15,0-3-3 0,6 1-1 0,0-3 0 16,6 2-8-16,-6-2 0 0,0-8 0 0,12 6 0 16,-4-1 0-16,4-2 0 0,-3 2 9 0,-3-5-9 15,9 0 0-15,-15 0 8 0,9 0-8 0,3 0 0 16,-3 0 0-16,-9 0 0 0,9 0 0 0,3 0 0 15,-3 0-16-15,-9 0-7 0,0 0-1 0,6 0-1 16,8 0-110-16,-11 0-21 0,-3 0-5 16,9-3-968-16</inkml:trace>
  <inkml:trace contextRef="#ctx0" brushRef="#br1" timeOffset="163663.14">2975 8147 403 0,'0'0'36'0,"-3"-3"-36"16,3-2 0-16,0 5 0 0,0 0 382 0,0 0 70 16,0 0 13-16,0 0 3 0,-5 0-266 0,5 0-54 15,0 0-10-15,-3 5-2 0,-3 5-66 0,3 1-13 16,3-3-2-16,-3 5-1 0,0 3-6 0,-3 0 0 16,0 0-1-16,3 2 0 0,-6 1-36 0,6-3-11 15,-6 0 0-15,3 2 0 0,0-2 11 0,3 0-11 16,-3-3 10-16,6 0-10 0,-6 3 0 0,3-3 8 15,3-2-8-15,-6 2 0 16,6 1-106-16,0-7-24 0,-3 1-5 0</inkml:trace>
  <inkml:trace contextRef="#ctx0" brushRef="#br1" timeOffset="165978.9">4032 8366 633 0,'-3'0'56'0,"3"3"-44"0,-3-3-12 0,3 0 0 16,0 0 227-16,0 0 43 0,0 0 9 0,0 0 1 16,0 0-128-16,0 0-25 0,0 0-6 0,6-6-1 15,9-1-49-15,-6 1-11 0,6-2-1 0,0 0-1 16,0 0-21-16,2-2-4 0,1-3-1 0,0-1 0 15,0 1-15-15,-3-3-3 0,3 0-1 0,0 1 0 0,-1-4-13 0,1 1 9 16,-3-1-9-16,0 0 8 0,0 1-8 0,3 2 12 16,-9 0-12-16,6 0 12 0,-3-2-12 0,2 5 0 15,-8-1 0-15,6 1 0 0,-6 0 0 0,3 2 0 16,0 1 0-16,0 2 0 0,-9 0 0 0,6 0 0 16,-3 5 0-16,-3 3 0 0,0 0 8 0,0 0-8 15,0 0 12-15,0 0-4 0,0 0 1 0,0 0 0 16,-3 8 0-16,0 3 0 0,0-1 0 0,-3 6 0 15,0-3 0-15,3 6 0 0,0 0-1 0,0 2 0 16,3 2 0-16,-9-1 0 0,3-1 4 0,-3 3 0 16,3-3 0-16,0 0 0 0,-2 0-12 0,2-2 0 15,0-3 0-15,3-1 0 0,0-1 0 0,3-4 0 16,0 1 0-16,0-3 0 16,3 0-64-16,6-6-14 0,-9-2-3 0,6 0-1013 0</inkml:trace>
  <inkml:trace contextRef="#ctx0" brushRef="#br1" timeOffset="166565.21">4696 8080 1638 0,'0'0'36'0,"0"0"7"16,0 0 1-16,0 0 3 0,0 0-38 0,0 0-9 0,0 0 0 0,0 0 0 0,0 0 58 0,0 0 10 15,6 3 1-15,-6-3 1 0,6 0-26 0,0-3-4 16,0 1-2-16,0-1 0 0,0-2-10 0,3 2-3 16,-4-2 0-16,1-3 0 0,0 0 9 0,0 0 2 15,0 3 0-15,0-3 0 0,0 0-20 0,0 0-4 16,-3 0-1-16,3 0 0 0,-6 0 11 0,3 3 2 16,-3-3 1-16,0 3 0 0,0-3 5 0,-3 0 1 15,3 2 0-15,-6 1 0 0,0-3-20 0,-3 6-11 16,3-4 12-16,-3 4-12 0,-3-1 12 0,1 6-12 15,-1-3 12-15,0 5-12 0,-3-2 22 0,0 5-2 16,-3 2-1-16,3-2 0 0,-6 5 9 0,4 0 1 16,-1 1 1-16,0 4 0 0,-3-2-9 0,3 3-1 15,3 4-1-15,-3-1 0 0,6-4-10 0,-2 3-1 16,8 3-8-16,-6-3 12 0,9-2-2 0,0 2-1 0,0-3 0 16,9-2 0-16,-3 0-9 0,9-5 0 0,-6-1 0 15,8 1 0-15,-2-3 0 0,6-3 0 0,-6-2 0 0,6-3 0 16,3 3 0-16,-6-6 0 0,6 0 0 0,-4-2 0 15,1 0 0-15,-3-3 0 0,3 0 0 16,0-3 0-16,-3-2 10 0,0 2 3 0,0-2 1 0,-1 0 0 16,-2-3 4-16,0-2 1 0,0 4 0 15,-3-4 0-15,-3-1-19 0,3 3-16 0,-3 0 4 16,0 1 0-16,-3-1 12 0,0 0 0 0,-3-3 0 0,-3 3 10 16,0 3-10-16,3 0 0 0,-9-3 0 0,0 3 0 15,3 2 0-15,0 1 0 0,-9 2 9 0,3 0-9 16,-3 3 0-16,6 2 0 0,-8 0 0 0,2 3 0 15,3 0 0-15,-3 6 0 0,3-4 0 0,-3 4 0 0,3-1 0 0,-3 3 0 16,6-3 0-16,1 6 0 0,2-3-24 0,0-1 1 16,-3 4 0-16,9 0-828 15,-6-1-165-15</inkml:trace>
  <inkml:trace contextRef="#ctx0" brushRef="#br1" timeOffset="167137.79">5119 8041 403 0,'0'0'17'0,"0"0"5"0,0 0-22 0,0 0 0 15,0-6 0-15,0 1 0 0,0 0 353 0,0 5 67 16,3-5 12-16,0-1 4 0,-1-2-286 0,1 0-57 0,-3 3-11 0,6-3-2 15,-3 0-57-15,-3 3-11 0,3-3-3 0,0 0 0 16,3 3 7-16,-6-3 0 0,0 3 1 0,0-1 0 16,0-2 11-16,0 3 1 0,0 0 1 0,-6-1 0 15,3 1 2-15,0 0 1 0,0 2 0 0,-3 1 0 16,1-1-2-16,-4 0-1 0,0 3 0 0,3 3 0 16,-3 0 0-16,0 2 0 0,-6 0 0 0,0 3 0 15,-3 3-2-15,0-1 0 0,1 3 0 0,-4 3 0 16,0 0-12-16,3 0-2 0,6 3-1 0,-3-1 0 0,3 3-2 15,3 0-1-15,0 1 0 0,3 1 0 0,1-1-10 16,5-1 0-16,-3 0 0 0,3 0 0 16,3-2 0-16,-3-1 0 0,5 1 0 0,-5-3 0 0,9-6 0 15,-3 1 0-15,3-3 0 0,6 0 0 0,0-3 0 16,6 0 8-16,-6-5-8 0,6 0 8 16,-1-2-8-16,1-1 12 0,0-5-12 0,-6 3 12 0,0-6-12 0,6 0 8 15,-6-2-8-15,-4-3 8 0,7 0-8 0,-6 1 10 16,3-4-10-16,0 1 10 0,0-4-10 0,-6 4 0 15,3 2 0-15,-3 0 8 0,0-5-8 0,-3 2 0 16,0 1 0-16,-6 2 0 0,0-2 0 0,0-1 0 16,-6 3 0-16,0 0 0 0,-3 0 16 15,3 3-3-15,-3 0 0 0,0 2 0 0,-3 1-13 0,0 2 0 16,-3 3 0-16,3 5 0 0,-3-3 0 0,0 3 0 16,-2 3 0-16,-1-1 0 0,0 3 0 15,-3 3 0-15,3-2-8 0,0 2 8 16,1 2-176-16,2-2-28 0</inkml:trace>
  <inkml:trace contextRef="#ctx0" brushRef="#br1" timeOffset="169633.37">2172 9028 1364 0,'0'0'60'0,"0"0"13"16,0-6-58-16,-6 1-15 0,6 0 0 0,0-1 0 16,6-2 108-16,-6 1 20 0,0-1 3 0,3 0 1 15,6-3-40-15,0 1-7 0,-3 2-1 0,2-3-1 0,7-2-25 0,-3 2-5 16,-3 3-1-16,3-2 0 0,0-1-12 0,-3 0-2 15,3 4-1-15,-6-1 0 0,6 0-10 0,0 5-3 16,-3-2 0-16,-1 2 0 0,1 0-11 0,3 3-2 16,-3 0-1-16,-6 0 0 0,3 3-10 0,0 0 10 15,-6-3-10-15,6 8 10 0,-3 0-10 0,3 5 12 16,-6 0-12-16,0 6 12 0,-6 2 0 0,3 0 1 16,-3-3 0-16,0 4 0 0,0-7 0 0,-3 4 0 15,0 2 0-15,3 0 0 0,-11 1-13 0,5-1 8 16,3 2-8-16,-9-4 0 0,0 0 12 0,3-1-4 15,-3 1-8-15,3-4 12 0,-2 1 0 0,-1 0-1 16,3-3 0-16,0 1 0 0,3-4-11 0,0 1 0 16,3-3 0-16,0 0 0 0,0 0 0 0,6-3 0 0,-6-2 0 15,0-3 0-15,9 0 0 0,0 0 0 16,0 0 0-16,-3-6 8 0,3-2-8 0,0-2 0 16,3-1 0-16,3 3 0 0,-3-2 0 0,0 2 0 0,3-3 8 0,3 3-8 15,-6 3 0-15,3 0 0 0,-3-3 0 0,6 2 0 16,-9 1 0-16,9 2 0 0,-6 1 0 0,6 2 0 15,-6 0 0-15,3 2 0 0,-6-2 0 0,9 0 0 16,-9 0 0-16,0 0 0 0,6 8 0 0,3-2 0 16,3 2 0-16,-4-3 13 0,-2 3-3 0,3 0-1 0,-9-8 5 15,12 5 1-15,-3 3 0 0,-3-3 0 0,-6-5-7 0,9 6 0 16,3-1-8-16,3 0 12 0,-6-2-12 16,-3-1 11-16,9 1-11 0,-9 0 10 0,3-3-10 0,-4 2 8 15,4 1-8-15,3 0 8 16,-3-6-233-16,-6 3-47 15</inkml:trace>
  <inkml:trace contextRef="#ctx0" brushRef="#br1" timeOffset="169835.83">2517 9305 748 0,'0'0'67'0,"0"0"-54"15,-6 3-13-15,3 5 0 0,3-8 264 0,-6 5 49 16,0 1 11-16,6 2 1 0,-6 2-165 0,3-2-32 15,-3 0-8-15,3 3 0 0,0 2-59 0,0-3-11 16,0 4-2-16,0-1-1 0,3 3-25 0,-6-3-5 0,4-2-1 0,2 2 0 16,-6-3-16-16,6 1 8 15,0-1-8-15,0 1 0 16,6-6-90-16,-6 3-25 0,2-2-5 0,-2-6 0 0</inkml:trace>
  <inkml:trace contextRef="#ctx0" brushRef="#br1" timeOffset="170419.39">2925 8811 1465 0,'0'0'32'0,"3"-6"6"0,-3 1 2 0,6 0 2 0,-6-1-34 0,3 1-8 16,-3 0 0-16,6 0 0 0,-6 5 93 0,0 0 17 15,0-6 3-15,0 6 1 0,0 0-42 0,0 0-8 16,0 0-1-16,0-2-1 0,0 2 0 0,0 0 0 16,0 0 0-16,0 0 0 0,0 0-6 0,0 0-2 15,0 0 0-15,0-6 0 0,-9 6 2 0,9 0 0 16,0 0 0-16,0 0 0 0,-9 0-28 0,6 6-4 16,-6-4-2-16,-3 4 0 0,3 2 15 0,3-1 3 15,-6 1 1-15,3 3 0 0,0 0-29 0,-3 2-12 16,1-3 8-16,-1 4-8 0,-3 1 20 0,0 4 0 15,-3 0-1-15,6 4 0 0,-6-1-7 0,6-1-2 16,-5 2 0-16,2-1 0 0,6 1 2 0,0-1 1 16,0-1 0-16,-3 0 0 0,6-3-13 0,0 4 0 15,6-4 0-15,0-2 0 0,-6 0 0 0,12-3 0 16,-6 3 0-16,12-3 0 0,-12-5 0 0,9 3 0 16,3-1 0-16,0 4 0 0,0-9 0 0,2-2 0 0,-2-1 0 0,0-2 0 15,0-2 0-15,3 2 0 0,-3 0 0 0,0 0 0 16,0-3 0-16,-3-2 0 0,3-1 0 0,-3 1 0 15,-4-3 0-15,4 5 0 0,-3-2 0 0,3 0 0 16,-3-3 0-16,0 0 0 0,0 0 0 0,-3 0 0 16,-3 3 0-16,6-3 0 0,-6 0 0 0,0-3 0 15,0 3 0-15,-6 3 0 0,3-3 0 0,-3 3 0 16,0-3 0-16,0 5 0 0,3 1 0 0,-9 2 0 0,6-3 0 16,-2 0 0-16,-1 6 0 0,3-3 0 0,-3 0 0 0,-3 3 0 15,3 2 0-15,3 0 0 16,-3-2 0-16,3 0 0 0,-3-1 0 0,0 3 0 15,0-2 0-15,6 0 0 0,-3 2 0 0,3 0 0 16,-3-2-100-16,6 2-22 0,0-5-5 0,0 3-1127 16</inkml:trace>
  <inkml:trace contextRef="#ctx0" brushRef="#br1" timeOffset="172472.46">4746 8705 691 0,'0'0'30'0,"0"0"7"0,0 0-29 0,0 0-8 15,0 0 0-15,0 0 0 0,0 0 215 0,0-5 41 16,6-1 9-16,-6 6 2 0,0-5-151 0,0 5-31 16,0-5-5-16,0-1-2 0,0 1-18 0,0 5-3 0,0 0-1 0,0-5 0 15,-3 2-4-15,3 3-2 0,0 0 0 0,0 0 0 16,-3-3-8-16,-5 1-2 0,-1 2 0 0,6 0 0 15,-9 2-5-15,3 1-2 16,0 2 0-16,0 1 0 0,-3-1 0 0,-3 3 0 16,0 3 0-16,0 2 0 0,-2 0-5 0,-1 0 0 0,-3 0-1 0,0 3 0 15,3 0-8-15,-3 0-2 0,3 3 0 0,-2-1 0 16,2 1 7-16,3-1 2 0,-3 1 0 0,3 2 0 16,6 0-26-16,-3 3-14 0,3 0 2 0,3-1 0 15,3-1 12-15,-3-1 0 0,6 3 12 0,-2-3-12 16,4-3 0-16,-2 1-14 0,6-3 1 0,-3 0 0 15,3-3 25-15,3-3 6 0,3-2 1 0,-6 0 0 0,9-2-19 0,0-4-11 16,0 3 2-16,6-5 0 0,-9 0 9 0,5 0 0 16,-5 0 0-16,3-5 0 0,0-3 0 0,-6 3 8 15,6 0-8 1,-3-3 0-16,3 0 0 0,-6 0 0 0,-3-3 0 0,3 1 8 16,-4 2-8-16,1-3 0 0,0 1 0 0,-3 2 0 15,3-3 0-15,-6 3 0 0,0-2 0 0,-6 2 0 16,0 0 0-16,3 0 0 0,-3-3 0 0,-2 1 8 0,-1 2-8 0,0 2 0 15,-3 4 0-15,0-1 8 0,0 0-8 0,3 1 0 16,-6 2 0-16,0 2 0 0,3-2 0 0,3 6 0 16,0-4 0-16,-2 4 0 0,2-1 0 0,0 3 0 15,3-3 0-15,3 0-8 16,3-5-91-16,0 0-17 0,0 0-4 0,0 0-678 16,6 6-135-16</inkml:trace>
  <inkml:trace contextRef="#ctx0" brushRef="#br1" timeOffset="172941.21">4928 8710 2181 0,'-6'-5'96'0,"3"2"21"15,0 1-93-15,0-4-24 0,3 4 0 0,-3-4 0 16,0 1 83-16,3 5 12 0,0-5 2 0,6-1 1 0,-3 1-43 0,3 0-9 15,3 0-2-15,3-1 0 16,0-2-29-16,0 3-7 0,6 2 0 0,-3-2-8 16,-10 0 8-16,7 5-8 0,0 0 0 0,0 2 0 0,-3 1 0 0,0-3 0 15,-3 5 0-15,3-2 0 0,-3 2 0 0,0 1 0 16,0 2 0-16,3-1 0 0,-9 4 12 0,0-3-12 16,0 5 12-16,0 0-12 0,0 1 16 0,0-1-3 15,-9 5-1-15,3-2 0 0,0 3 3 16,0-1 0-16,-6-2 0 0,0 3 0 15,-3 5 1-15,0-3 0 0,-3 3 0 0,1 2 0 0,-1-5 0 16,0 3 0-16,-3 0 0 0,6-3 0 0,0-3 0 0,-3 1 1 16,10 5 0-16,-1-6 0 0,3-2-3 0,3 0-1 15,0 0 0-15,3-3 0 0,0-2-13 0,3-1 0 16,0 1 0-16,0-3 0 0,0 0 0 0,0-3 8 16,8 0-8-16,-2 1 0 0,6-4 0 0,0 1 9 15,0 0-9-15,3-3 8 0,-3-3 0 0,3 0-8 16,0 3 12-16,-4-2-4 0,1-1-8 0,-3 0 0 15,0 3 0-15,0 0 8 0,3 0-8 0,-9 0 0 16,9 0 0-16,-9-2 8 16,0 2-37-16,0 0-8 0,0 2-2 0,-6-2-865 0,0 0-172 0</inkml:trace>
  <inkml:trace contextRef="#ctx0" brushRef="#br1" timeOffset="175405.65">1984 10160 748 0,'0'0'67'0,"0"0"-54"15,0 0-13-15,0 0 0 0,0 0 195 0,0 0 36 16,0 0 7-16,0-3 2 0,-3 1-96 0,3-4-18 15,0 1-4-15,3 2-1 0,-3 3-51 0,0-5-10 16,6 3-3-16,-6-4 0 0,3 1-14 0,0 0-3 16,3-3-1-16,-6 0 0 0,9 3-9 0,0-6-2 0,-3 0 0 0,9-2 0 15,-3 0-6-15,6-3-2 0,-4-3 0 0,4 4 0 16,0-4-10-16,-3 3-2 0,3-5-8 0,0 5 12 16,6-2-12-16,-7 2 8 0,4-5-8 0,-6 2 0 15,0 1 8-15,0 4-8 0,0-2 0 0,-9 6 0 16,3-1 8-16,-3 1-8 0,0-1 0 0,-3 3 9 15,0 3-9-15,0 0 0 0,-3 5 0 0,0-3 0 16,-3 0 15-16,3 3-3 0,0 0 0 0,-3 6 0 16,-3-4 2-16,3 6 0 0,-3 0 0 0,3 3 0 15,-9 2-5-15,6 3-1 0,3-3 0 0,-9 6 0 16,9 2-8-16,-3-3 8 0,0 1-8 0,-3-1 8 0,3 1-8 16,0-1 0-16,3 4 9 0,-3-1-9 0,0 0 0 15,6-3 8-15,-6-2-8 0,3 3 0 0,3-6 0 16,-6 0 8-16,6-2-8 0,0 2 0 15,0-5-60-15,0 3-17 0,0-4-3 0,6 1-697 16,-6-8-139-16</inkml:trace>
  <inkml:trace contextRef="#ctx0" brushRef="#br1" timeOffset="175654.62">2395 10144 1746 0,'-6'5'38'0,"6"-5"8"0,0 0 2 0,0 6 1 0,0-1-39 0,0 3-10 0,0 0 0 0,0-3 0 15,-3 6 114-15,3-3 21 16,0 2 4-16,0 1 1 0,-6 2-61 0,6 0-12 0,-3-2-3 0,0 2 0 16,0 0-32-16,0 1-6 0,0 1-2 0,3-1 0 15,-6-4-14-15,6 4-10 16,-3-7 12-16,3 4-12 0,0-3 0 0,0 0 0 15,0 0 0-15,0-3 0 16,0-5-133-16,0 0-34 0,0 0-6 0</inkml:trace>
  <inkml:trace contextRef="#ctx0" brushRef="#br1" timeOffset="176353.39">2749 9845 1094 0,'0'0'48'0,"6"-5"11"0,-6 0-47 0,0 2-12 15,0 3 0-15,6-5 0 0,-3-3 152 0,3 2 29 16,-6-2 6-16,6 3 1 0,0-3-110 0,3 3-22 16,-9-3-4-16,6 3 0 0,-3-1-22 0,3 1-4 15,0-3-1-15,-6 3 0 0,0 0 5 0,3-1 1 16,3 1 0-16,-6 2 0 0,-6-5 13 0,6 3 4 15,-3 0 0-15,3 0 0 0,-9 2 3 0,6-2 1 16,0-1 0-16,-3 1 0 0,-3 0-23 0,-3 2-4 16,-3 0-1-16,3 1 0 0,0 2 13 0,-5 0 3 15,2 2 0-15,-3 1 0 0,6 0-13 0,-3-1-3 0,0 4 0 16,0-1 0-16,9 0 7 0,-3 3 1 0,0 0 0 0,0 0 0 16,1 3-32-16,-1-1 0 0,3 1 0 0,6-1 0 15,-6 4 0-15,6-1 0 0,-3 0 0 0,3 0 0 16,3 3 0-16,3 3 0 0,-3-3 0 0,6-1 0 15,-1 1 0-15,-5 0 0 0,-3-3 0 0,6 3 0 16,6 0 0-16,-3 0 0 0,-3-3 0 0,3 1 0 16,6-1 10-16,-3 0-10 0,-9 0 10 0,6-2-10 15,0 2 0-15,0-2 0 0,0-1-11 0,-6 1 11 16,0-3 0-16,3 0 0 0,-3 2 0 16,2-2 0-16,-5 0 0 0,0 0 0 0,0-3 11 0,0 3-11 0,-8 0 0 15,2 0 0-15,0-3 0 0,-3 1 0 0,3 2 0 16,-3 0 8-16,-3-6-8 0,-3 1 9 15,6 5-9-15,0-5 0 0,0-1 9 0,0 1-9 0,-6-6 8 0,6 1-8 16,1-1 8-16,-1-5-8 0,6 0 0 0,-6-3 9 16,9 1-9-16,-6-3 0 0,6-1 0 0,0-2 0 15,6-2 0-15,3-1 0 0,-6 1 0 0,6-1 0 16,-6 1 0-16,5-1 0 0,1 1 0 0,3-1 0 16,6 1 0-16,-6 2 0 0,6-3 0 0,-3 4 0 15,0-4-8-15,6 3 8 0,-7 0 0 0,1 0 0 16,-3 3 0-16,6 3 0 0,-12-4 0 0,9 4 0 15,-9-1 0-15,0 1 0 0,3 4-8 0,0-2 8 16,-9 0 0-16,6 0-9 0,0 1 9 0,-6 1-8 16,0 4 8-16,0 2-8 0,0 0 8 0,0-6-13 0,0 1 5 0,-6 0 8 15,3 2-23-15,0 0 3 0,-3 1 1 16,3-1 0 0,-6 6-110-16,3-3-23 0,0 0-4 0,-3 0-964 0</inkml:trace>
  <inkml:trace contextRef="#ctx0" brushRef="#br1" timeOffset="178476.41">4354 9835 576 0,'0'0'51'0,"0"0"-41"0,0 0-10 0,0 0 0 0,0 0 203 0,-3 0 38 15,-3-3 8-15,3 0 2 0,0-2-103 0,3 2-20 16,0-5-4-16,0 3 0 0,3 0-41 0,0 0-8 16,3-3-2-16,-3 0 0 0,3 0-28 0,5 2-5 15,-5-2-2-15,3 1 0 0,0 1-13 0,0-2-2 16,3 6-1-16,0-4 0 0,3 4 2 0,-6-1 0 15,0 0 0-15,3 3 0 0,0 0-24 0,-4 0-12 16,1 3 2-16,0 2 0 0,-9-5 10 0,6 8 0 16,0 0 0-16,-3 3 0 0,0-1 12 0,-3 1-1 15,-3 0-1-15,0 2 0 0,-3 5 5 0,-3 1 1 16,-3 2 0-16,1 0 0 0,-1 0-2 0,-3 3 0 16,0 0 0-16,-3 2 0 0,6 1-14 0,0-3 0 15,-6 0 0-15,0-1 0 0,4-4 12 0,-1-1 0 0,0-2 0 0,0 0 0 16,3-3 7-16,0 1 1 15,3-4 0-15,-3-2 0 0,3-3-20 0,6-2 0 0,-8 0 0 16,5-1 0-16,0-2 0 0,6 0 0 16,-3-2 8-16,0-4-8 0,3 6 8 0,0-5-8 15,0 0 9-15,0-3-9 0,3 0 0 0,0-3 0 16,3 3 0-16,-3-2 0 0,5-1 0 0,-2 3 0 0,0-2 0 16,3 2 9-16,0 0-9 0,-3 5 0 0,3-2 0 0,-3 2 0 15,0 3 0-15,0 0-9 0,0 0 9 0,-6 0-13 16,9 6 13-16,-6-1 0 0,3 0 0 0,3 3 0 15,3-3 8-15,-6 3-8 0,2-2 0 0,1 2 0 16,0-3 9-16,3 3-9 0,-6-3 0 0,3-2 9 16,3-1-9-16,-6 4 12 0,9-6-12 0,-3 0 12 15,6 0-12-15,-3-3 0 0,-1 0 0 0,1 1 8 0,0-4-8 16,6 1-12-16,-9 0 2 0,3-3-808 16,0 0-162-16</inkml:trace>
  <inkml:trace contextRef="#ctx0" brushRef="#br1" timeOffset="178857.14">4770 9983 230 0,'0'0'10'0,"0"0"2"0,0 0-12 0,0 0 0 0,0 0 0 0,0 0 0 15,0 0 421-15,0 0 82 0,6-8 16 0,3 3 3 16,-6-3-350-16,6 0-69 15,0-3-15-15,3 3-2 0,-3 0-54 0,6-2-12 0,-6-1-1 0,3 0-1 16,2-2-9-16,1 3-1 0,0-4-8 0,6-1 12 16,-9 1-12-16,3-2 9 0,-3 3-9 0,6-3 8 15,-3 0-8-15,-7 1 0 0,4-1 0 0,-3 2 8 16,0 4-8-16,3-3 0 0,-9-1 0 16,3 1 0-16,3 3 8 0,-3 2-8 0,0 0 0 0,-6 2 8 15,0 1 4-15,3 0 0 0,-3 0 0 0,0 5 0 16,0 0 13-16,0 0 3 0,-3 7 1 0,3 4 0 15,0-3-5-15,-6 5 0 0,3-2-1 0,0 2 0 16,-3-2-3-16,0 2 0 0,3 0 0 0,-6 6 0 16,3-1-7-16,-3 3-1 0,-3 6-1 0,0 12 0 15,1 6-11-15,-4-5 8 0,3 0-8 0,0-1 8 16,0-1-8-16,3-7 0 0,3 1 0 0,-3-6-11 16,3 1-189-1,0-1-39-15</inkml:trace>
  <inkml:trace contextRef="#ctx0" brushRef="#br1" timeOffset="180074.21">3526 13372 230 0,'3'5'10'0,"-3"-5"2"0,0 0-12 0,0 0 0 0,0 0 0 0,0 0 0 16,0 0 194-16,0 0 36 0,0 0 7 0,0 0 2 15,0 0-142-15,0 0-28 0,3 0-5 0,0 6-2 0,3-4 15 16,-6 1 3-16,3 2 1 0,-3 3 0 16,-3 0-17-16,3 0-3 0,3 5-1 0,-3 0 0 15,6 1-17-15,-6 2-4 0,-6 5-1 0,6 0 0 16,0-8-6-16,6 6 0 0,-6-3-1 0,0 2 0 16,0-2-7-16,0 0 0 0,3 0-1 0,-3 0 0 15,3-3-11-15,-3 3-1 0,0-3-1 0,6 3 0 0,-6-3 2 0,0 3 0 16,0-3 0-16,3 0 0 0,-6 3-12 0,3 0-17 15,3-3 4-15,-3 6 1 0,-3-3 20 0,3 2 4 16,0 3 0-16,0 1 1 0,0-1-13 0,0-5-18 16,0 2 4-16,0 1 1 0,0-3 13 0,0-1 0 15,0 4 0-15,0-3 0 0,0 0 9 0,-6 5 5 16,6-3 1-16,0 1 0 0,0-1-24 0,0-2-5 16,0 5-1-16,0-5 0 0,0 3 24 0,0-1 5 15,6 1 1-15,-6-1 0 0,0 4-15 0,-6 1 0 16,6-1 0-16,0 1 0 0,0-1-9 0,6-4-5 0,-6 3-1 15,0 0 0-15,0 1 24 0,0 1 5 0,0-4 1 16,0 2 0-16,0 0-15 0,0 0 0 16,0 1 8-16,0-4-8 0,0 3 0 0,-6-5 0 0,6 3 0 15,0-1 0-15,0 1 0 0,0-1 8 0,0-5-8 16,0 9 0-16,0-4 0 0,0 3 8 16,0-2-8-16,0-1 0 0,6-4 0 0,-6 1 0 15,0 1 0-15,0 5 0 0,0-2 0 0,0 0 0 0,0 2 0 0,0-8 0 16,0 0 0-16,0-2 0 0,0 2 0 0,0 3 0 15,0 0 0-15,3 0 0 0,-3-1 0 0,0 7 0 16,6-7 0-16,-6-1 0 0,0-1 0 0,0 0 0 0,0 0 0 16,0-2 0-16,0 2 0 0,0-2 0 0,0-1-12 15,0 1-8-15,0 2-1 0,0-2-1 0,0-1 22 0,0 4 0 16,0-1 0-16,3 3 0 0,-3-3 14 0,0 0 7 16,0 0 2-16,0 1 0 0,0-4-37 0,0 1-7 15,0 2-2-15,0 0 0 0,3-5 23 0,-3 0 0 16,0 3 0-16,3-3 0 0,-3-3 0 0,0 0 0 15,0-5 0-15,0 6 0 0,3-1 0 0,-3 3 0 16,0 0 0-16,0-6 0 0,0-2 16 0,0 0 7 16,0 0 1-16,0 0 1 0,0 0-40 0,0 0-8 15,0 0-1-15,0 0-964 16</inkml:trace>
  <inkml:trace contextRef="#ctx0" brushRef="#br1" timeOffset="182527.84">2157 10681 1047 0,'6'-13'46'0,"-6"13"10"0,0 0-44 0,0 0-12 15,0 0 0-15,0 0 0 0,0 0 116 0,0 0 22 16,0 0 4-16,0 0 1 0,0 0-31 0,0 0-5 16,0 0-2-16,0 0 0 0,0 0-26 0,0 0-6 15,0 0-1-15,-9 8 0 0,0 0-14 0,0 5-3 16,0-2-1-16,-12 18 38 0,12-13-57 15,-3 2-1-15,4 3 0 0,2 1-13 0,-9-1-2 16,6 3-1-16,3-3 0 0,-3-3-2 0,-3 1-1 16,6-3 0-16,3-1 0 0,-6 1-15 0,9-2 9 15,-6-4-9-15,6 1 8 0,-3-3-8 0,6 0 0 0,3-3 0 16,-3-2 0-16,3-1 0 0,3-2 8 16,-3-2-8-16,9 2 8 0,-3-3-8 0,-3 0 0 15,6-2 0-15,2 0 0 0,-5-1 0 0,3-2 0 0,6 3 0 16,0 0 0-16,-9 0 0 0,6-3 0 0,-4 5-9 15,1-2 9 1,0-1-167-16,-3 4-26 0,-3-1-6 0</inkml:trace>
  <inkml:trace contextRef="#ctx0" brushRef="#br1" timeOffset="182783.28">2222 10893 633 0,'0'0'56'0,"0"0"-44"0,0 0-12 0,0 5 0 0,0 0 235 0,0 3 45 15,0 0 8-15,0 0 3 0,0 3-128 0,-6-1-26 16,3 1-5-16,3 0 0 0,0 2-54 0,-6 0-10 16,4 0-3-16,-4 3 0 0,3-3-32 0,0 1-6 15,-3 2-2-15,3 2 0 0,3-2-25 0,0 2 0 16,-6-4 0-16,0 2-11 0,6-1 11 0,0-1-10 15,-6-1 10-15,3 0-10 16,3-2-201-16,0-1-40 0</inkml:trace>
  <inkml:trace contextRef="#ctx0" brushRef="#br1" timeOffset="182990.9">2401 11089 1710 0,'-3'5'76'0,"3"0"15"0,-3 1-73 0,3-1-18 0,-6 0 0 0,3 3 0 16,3 3 100-16,-6 2 17 0,0 0 3 0,3 0 1 15,0 1-57-15,0-4-12 0,-3 6-3 0,6-3 0 16,-3-2-25-16,3 2-4 0,-6 0-2 0,6-2 0 16,-3-1-18-16,3-2-12 0,-3 0 1 0,3 0-690 15,0-2-139-15</inkml:trace>
  <inkml:trace contextRef="#ctx0" brushRef="#br1" timeOffset="183452.12">2618 10747 1670 0,'0'0'74'15,"-6"-5"15"-15,3 2-71 0,3 3-18 0,-6-5 0 0,0 0 0 0,6-3 140 0,-6 3 25 16,6 5 5-16,0 0 1 0,6-6-82 0,-6-2-16 16,6 3-3-16,0 0-1 0,-6 0-33 0,3-1-8 15,6 1 0-15,3 0-1 0,3-1-11 0,-3 4-1 16,3-4-1-16,3 1 0 0,0 2-4 0,-4-2-1 16,1 5 0-16,6 0 0 0,-12 0-9 0,6 0 0 0,-6 0 0 0,3 5 0 15,-3-2 0-15,-3 2 10 0,6 3-1 0,-9 3 0 16,2 0-9-16,-5 2 0 0,3 0 0 0,-3 3 0 15,0-3 0-15,0 6 0 16,-3-1 9-16,-2 3-9 0,-4 0 33 0,3-2 3 16,-9 5 0-16,3 0 0 0,-6-1-36 0,3-1 0 0,-6-1 0 0,0 0 0 15,1 0 11-15,-4 0-11 0,3 0 10 0,6 1-10 16,-3-7 0-16,6 1 0 0,0 0 0 0,3-5-10 16,1-1 10-16,2-4 0 0,3 4 0 0,0-2 0 15,3 3 26-15,3-6 7 0,0 0 2 0,6-2 0 16,-9-3-27-16,8-3-8 0,10 3 0 0,-3-2 0 15,3-1 12-15,3 0-12 0,0-2 12 0,6-3-12 0,-7 3 8 0,-2 0-8 16,3-3 0-16,0 2 0 0,0 4 8 0,-6-4-8 16,-1 1 0-16,1 3 0 15,0-4-22-15,-3 6-11 0,-3 6-3 0,-3-4-845 16,-6-2-170-16</inkml:trace>
  <inkml:trace contextRef="#ctx0" brushRef="#br1" timeOffset="185367.64">4071 11025 1753 0,'0'0'38'0,"0"0"8"0,0 0 2 0,0 0 2 0,0 0-40 0,0 0-10 15,0 0 0-15,0 0 0 0,0 0 99 0,6 0 17 0,3 0 4 16,-3-2 1-16,3-1-54 0,0 0-11 0,-1-2-3 0,1-3 0 15,3 0-9-15,-3 3-1 16,3-3-1-16,0-5 0 0,0 2-21 0,3-2-4 0,-6-3-1 0,3-3 0 16,3 1-7-16,-1-3-1 0,7-3-8 0,-9 0 12 15,6 0-1-15,-6 6-1 0,3-3 0 0,-3 2 0 16,0 3-10-16,-3 0 0 0,2 6 0 0,-5-1 0 16,0 1 0-16,0 2-9 0,0 2 9 0,0 1-13 15,-6 2 13-15,0 3 0 0,0 0 0 16,0 0 0-16,0 0 0 0,0 0 0 0,0 0 0 0,0 8 0 15,0 0 10-15,0 3-10 0,0-1 8 0,-6 4-8 16,3 2 0-16,-3 2 0 0,0 3 0 0,0 3 0 16,3 0 0-16,-3 0 0 0,-2 2 0 0,2-2 0 15,0-3 0-15,3 0 0 0,-3 0 0 0,0-2 0 16,3-3 0-16,0 0 0 0,3-3 0 0,0 0 0 16,0-2-106-16,0-11-26 15,0 0-6-15,0 0-1 0</inkml:trace>
  <inkml:trace contextRef="#ctx0" brushRef="#br1" timeOffset="185787.77">4473 10980 1670 0,'0'0'148'0,"0"0"-118"15,0 0-30-15,0 0 0 0,0 0 38 0,0 8 2 0,0-8 0 0,0 0 0 16,0 0 12-16,0 0 2 16,6 3 1-16,-6-3 0 0,9 0-13 0,-1-5-2 15,4-1-1-15,-3-2 0 0,3 0-18 0,3 0-3 0,-6-2-1 0,6-3 0 16,0-6-9-16,0 3-8 0,0 0 12 0,2-2-12 16,-2-3 10-16,0-1-10 0,3 1 8 0,0 0-8 15,-3 0 11-15,0 2-3 0,0 1-8 0,-4 2 12 16,1 3-28-16,0 5-7 15,-6 0-1-15,3 0 0 0,0 5 24 0,-3-2 0 0,3 0 0 0,-3 2 0 16,0 3 36-16,-6-3 12 0,0 3 3 0,0 0 0 16,3 3-31-16,0 2-5 0,-6 3-2 15,0-2 0-15,3 4 28 0,-9 1 6 0,3 5 1 0,0 0 0 16,0 2-24-16,-3 3-4 0,0 3 0 0,3 3-1 16,-6-4-7-16,3 1 0 0,3 0-1 0,3-3 0 0,-8-2-20 15,8-3-4-15,-3-6-1 0,6 3 0 16,0 1 24-16,0-6 5 0,0-1 1 0,0-1 0 15,6-1-130-15,-3-5-26 0,3 0-4 0,-1-3-913 16</inkml:trace>
  <inkml:trace contextRef="#ctx0" brushRef="#br1" timeOffset="186202.47">5017 10663 1267 0,'0'0'112'0,"0"0"-89"0,0 0-23 0,0 0 0 16,0 0 202-16,0 0 36 16,0 0 7-16,0 0 2 0,3-6-141 0,0 4-28 0,3-1-6 0,-6-2 0 15,9 2-38-15,3 1-7 0,-9-4-2 0,6 4 0 16,3-4-11-16,0 4-2 0,3-4-1 0,-6 4 0 16,6-1-11-16,-4 0 0 0,-2 3 0 0,0 0 0 15,3 3 28-15,-6 0 1 0,0-1 0 0,0 4 0 16,-6-6-39-16,0 0-8 0,3 8-2 0,-3 0 0 15,-3 2 20-15,0-2 0 0,-3 3 0 0,0 2 0 16,-3 3 19-16,0 2-3 0,-3 3 0 0,0 1 0 16,-2 4 9-16,2 1 2 0,-6 2 0 0,0 0 0 15,3-3-4-15,-6-5-1 0,0 3 0 0,4-5 0 16,5-1 8-16,-3-2 2 0,6-5 0 0,3 2 0 16,0-3-13-16,0 1-3 0,6-3 0 0,3-3 0 0,6 3-16 0,-6-2 0 15,6-4 8-15,9 1-8 0,-3-1 0 0,2 1 10 16,1-3-10-16,3-3 8 0,-3 1-8 0,0-1 0 15,-3-2 0-15,3 2 8 0,-4-2-8 16,4 2 0-16,-3-2 0 0,-3 5 0 0,3-3 0 16,-6 1 0-16,3 2 0 0,-3 2 0 15,-3 1-115-15,-3 0-15 0,-3-3-3 16</inkml:trace>
  <inkml:trace contextRef="#ctx0" brushRef="#br1" timeOffset="189205.91">2327 11621 403 0,'3'-6'36'0,"-3"-2"-36"0,5 0 0 0,-5 3 0 0,3 2 194 0,-3-2 32 16,0 5 6-16,6-3 2 0,-6 3-100 0,0-5-20 15,0 3-4-15,0 2-1 0,0 0-27 0,0 0-6 16,0 0 0-16,0 0-1 0,0-8 41 16,0 8-60-16,0 0 0 0,0-8-7 0,-6 2-1 15,3 4-1-15,3-1 0 0,-8 3-6 0,5 0-1 16,-3 0 0-16,3 0 0 0,-6 0-8 0,-3 3-1 15,-6-1-1-15,6 1 0 0,-3 5-4 0,0-3-1 16,-3 3 0-16,1 3 0 0,5-1-9 0,-3 4-1 16,-3 1-1-16,0 4 0 0,3 2-14 0,0 3 0 0,0 0-12 15,1 0 12-15,-1 2 0 0,6-2 0 16,-3-3 0-16,3 3 0 0,3 0 15 0,0-3 9 16,-3 0 3-16,3 0 0 0,3 0-27 0,3-2 0 15,-6 2 8-15,6-2-8 16,6-1-20-16,-6-2-7 0,3 2-1 0,3-4 0 0,3 2 28 0,-6-6 0 15,6 1 0-15,0-3 0 0,-3-3 0 0,9-2 0 0,-6-1 0 0,5-4 0 16,-2-1 46-16,3-2 14 0,-6-3 4 0,6-3 0 16,3 3-74-1,-6-2-14-15,0-1-4 0,3 0 0 0,-9 1 28 0,2-1 0 0,1 3 0 0,0-2 0 16,0 2 0-16,-9 3 0 0,3-3 0 0,-3 2 0 16,0-2 0-16,-3 3 0 0,-3-3 0 0,0 3 0 15,-3 0 0-15,1 2 0 0,-1 0 0 0,0 1 0 16,6-4 0-16,-9 6 0 0,3 0 0 15,0 3 0-15,3 0 0 0,0-3 0 0,-3 5 0 16,0-2 0-16,6-1 0 0,-6 1 0 0,3 5 0 16,3-3 0-16,-6 0 0 0,6 3 0 0,3-2 0 0,0 2 0 15,0-3-132-15,0 3-27 16,0-8-5-16,0 5-908 0</inkml:trace>
  <inkml:trace contextRef="#ctx0" brushRef="#br1" timeOffset="189434.14">2371 12033 518 0,'3'-16'23'0,"-3"16"5"16,0 0-28-16,0 0 0 0,3 6 0 0,0-1 0 0,-3 0 308 0,6 3 57 16,-6-3 11-16,0 3 3 0,0 0-215 0,0 3-44 0,0 5-8 0,0 0-1 15,-6 2-58-15,6 1-11 0,-3-1-2 0,0 1-1 16,0-1-15-16,0-2-2 0,0 0-1 0,3 0 0 15,-6-3-33-15,3-2-8 0,3-1 0 0,0-2-1 16,0-2 21-16,0 1 0 0,0 1 0 0,0 0-721 16,0-8-140-1</inkml:trace>
  <inkml:trace contextRef="#ctx0" brushRef="#br1" timeOffset="189883.19">2630 11684 1324 0,'0'-16'59'0,"0"13"12"0,0-2-57 0,0 0-14 15,-6 2 0-15,6-2 0 0,-3-3 177 0,3-3 33 16,0 6 6-16,9-3 2 0,-9-2-97 0,3 2-19 16,3 2-4-16,3 1-1 0,-9 0-35 0,6 2-7 15,3-2-2-15,0 2 0 0,0 1-24 0,3-4-5 16,0 4 0-16,2-1-1 0,-2 3-15 0,-3 0-8 15,0 3 8-15,3-3-8 0,-3 2 0 0,3 1 0 16,-12-3 0-16,9 5 8 0,-9-5-8 0,9 8 0 16,-9-8 8-16,6 11-8 0,0-1 8 0,-6 4-8 15,3-1 8-15,-6 3-8 0,-3 0 0 0,0 2 9 16,0 3-9-16,-3 3 0 0,-6 3 11 0,6-1-11 16,-12 3 10-16,0-2-10 0,7-4 12 0,-1-1-3 15,-6 1-1-15,3-2 0 0,6 1 7 0,-3-4 1 16,0 1 0-16,3-1 0 0,3-2-16 0,1 0 0 15,-4-3 0-15,6 0 0 0,3-2 8 0,3 0 9 0,0-1 2 0,0-10 0 16,9 5-31-16,-3 1-5 0,8-4-2 0,-5 1 0 16,-3-3 32-16,9 0 7 0,-3-3 0 0,0 3 1 15,6-2-21-15,-3-1 0 0,3 0 0 0,0 1 8 16,2-1-8-16,-8 1 0 0,6 2 0 0,-6 0 8 16,6 0-26-16,-9 0-5 0,3 2-1 0,-12-2 0 15,9 3-159-15,-9-3-32 16,0 0-6-16,0 0-2 0</inkml:trace>
  <inkml:trace contextRef="#ctx0" brushRef="#br1" timeOffset="192053.15">4127 11721 345 0,'0'0'31'0,"0"0"-31"15,0 0 0-15,0 0 0 0,0 0 238 0,0 0 42 16,0 0 8-16,0 0 1 0,-6-8-131 0,3 3-26 15,3 0-6-15,0-3-1 0,0 0-45 0,0 2-10 16,3-4-2-16,3 2 0 0,-3 0-12 0,3-3-4 0,0 1 0 0,0-1 0 16,3 1-14-16,3 2-3 0,-9 0-1 0,6-3 0 15,0 3-7-15,0-2-2 16,3 4 0-16,-3 1 0 0,0 0-9 0,2 5-1 16,-2-6-1-16,0 6 0 0,3 0-14 0,-6 0 8 15,-3 0-8-15,6 6 0 0,-3-4 14 0,0 4-3 0,0 2-1 0,-3 2 0 16,3 3-10-16,-6 1 0 0,0 2 0 0,0 5-11 15,-6-3 11-15,3 1 14 0,-3 5-3 0,0-3-1 16,0 3-10-16,-3-3 10 0,0 2-10 0,-3-1 10 16,3-1-10-16,0-3 0 0,-2 1 9 0,2-1-9 0,-6 4 8 15,3-4-8-15,-3-5 10 0,6 3-10 0,-9-3 19 16,3 1-3-16,6-1 0 0,-6-3 0 0,4-2-25 16,-1 0-6-16,3 0-1 0,6-2 0 0,-6-1 16 0,3-3 0 15,0-2 0-15,6 0 0 0,0 0 16 0,0 0-1 16,3-5 0-16,0-3 0 0,3 0-15 0,3-2-16 15,-6 2 3-15,3 0 1 0,6-3 12 0,-6 3 0 16,0 0 0-16,2 3 0 0,-5 0 0 0,3 0 0 16,3 2 0-16,-9 3-9 0,12 0 9 15,-9 0 0-15,3-3 0 0,0 6 0 0,3 0 0 16,-6 2 0-16,3 0 0 0,-3 3 0 0,0-3 0 0,0 3 14 16,0 0-2-16,3 3 0 0,-6-3 3 0,3-3 0 15,0-2 0-15,3 2 0 0,-3 3-5 0,3-3-1 16,0 3 0-16,3-3 0 0,-1-5-9 0,1 0 12 15,0 0-12-15,0 0 12 0,3-5-12 0,0 0 8 16,-3 0-8-16,3-1 8 0,0 1-20 0,0 0-4 0,0-3 0 0,0-3-810 16,-4 3-162-16</inkml:trace>
  <inkml:trace contextRef="#ctx0" brushRef="#br1" timeOffset="192630.44">4553 11658 1612 0,'0'-3'144'16,"-6"-2"-116"-16,6-1-28 0,0 6 0 0,0 0 82 0,0 0 10 16,0 0 3-16,0 0 0 15,0-5 1-15,6-3 1 0,-6 3 0 0,6 0 0 0,3 5-52 0,-3 0-10 16,0-3-3-16,3-2 0 0,0-3-18 0,3 0-4 15,2 2-1-15,-8-2 0 0,9 3-9 0,-3-3 0 16,6 3 0-16,-9 2 8 0,6-2-8 0,-3 5 0 16,3-3 0-16,-6 1 0 0,2 2 0 0,-5 2 0 15,-6-2 0-15,0 0 0 0,0 0 0 0,6 6-14 16,-6-6 2-16,6 10 0 0,-6 1 12 0,-3-1 0 16,3 1 0-16,-6 2 0 0,3-2 25 0,-3 2 8 15,-2 3 2-15,2-3 0 0,0 0-6 0,-6 1-1 16,3-1 0-16,0 0 0 0,3-2-5 0,-3-1-2 0,3 1 0 0,-3-3 0 15,6 0-10-15,0-3-3 16,-3 0 0-16,6 1 0 0,-3-1-8 0,3-5 0 16,0 0 0-16,0 0 8 0,0 0-8 0,9 0 0 0,0 2 0 15,0 1 0-15,3 0 0 0,-3-1 0 16,0 1 0-16,3 2 0 0,0 1 0 0,2-1 0 16,-5 0 0-16,0 1 0 0,6 1 0 0,-6 1 0 15,0 3 0-15,-3 0 0 16,3-1-27-16,-3 3-1 0,-3 1 0 0,3-4 0 0,-6-2 28 0,0 3 0 0,-6 2 0 0,3-2 0 15,0-1 0-15,-3 1 0 0,0-3 0 0,0 2 0 16,-3-2 13-16,-3 0 8 0,3 0 2 0,-6 5 0 16,1-5-13-16,2 3-2 0,-9-3-8 0,3 2 12 15,0-4-12-15,3-1 0 0,-3 0 0 0,6-5 0 16,-8 0 8-16,11-2-8 0,-9-1 11 0,9-5-11 0,-3 0 8 16,9 3-8-16,-3-6 0 0,6 3 0 15,6 0-68-15,-6-2-20 0,6-4-4 0,3 1-677 16,0-3-136-16</inkml:trace>
  <inkml:trace contextRef="#ctx0" brushRef="#br1" timeOffset="193185.8">5095 11795 633 0,'0'0'56'0,"0"0"-44"16,0 0-12-16,0 0 0 0,0 0 179 0,0 0 33 0,0 0 8 0,0-5 0 16,6 0-90-16,-6-1-18 0,0-2-4 0,0-2-1 15,0-1-52-15,3 1-11 0,-3 4-1 0,3-2-1 16,0 3-16-16,-3-6-3 0,3-7-1 0,0 2 0 15,-3-2-1-15,3 2 0 0,-3 0 0 0,0 3 0 16,0 2-3-16,0 0-1 16,0 1 0-16,-3 2 0 0,0 0-6 0,0 0-2 0,-3 3 0 15,3-1 0-15,-6 4 20 0,-3-1 4 0,0 0 1 0,0 6 0 16,-6 0 17-16,0 2 3 0,-2 3 1 0,-1 3 0 16,0-1-17-16,0 6-3 0,0 3-1 0,6 4 0 15,0 1-34-15,6 5 0 0,-5 0 0 0,8-5 0 16,0 0 28-16,3-3 6 0,3 3 1 0,0-3 0 0,0 0-23 0,3 1-4 15,3-7 0-15,0 9-8 0,8-3 8 0,-2-5-8 16,3-5 0-16,3-1 0 0,0-2 9 0,0-2-9 16,3-4 0-16,0 1 9 0,-4-3-9 0,1-3 10 15,-3 1-10-15,0-4 10 0,0-2-10 0,-3 0 0 16,0-2 9-16,0-3-9 0,-1-3 0 0,1 3 0 16,-6-1 0-16,0-7 8 0,3 3-8 0,-6-4 0 15,0 4 0-15,0 2 0 0,-6 3 0 0,3-3 8 16,-3-5-8-16,0 2 0 15,0 1 0-15,-3 2 0 0,0-3 0 0,-3 3 8 0,0 1-8 0,4 1 0 0,-4 1 0 16,-3-3-8 0,0 6-20-16,3 4-4 0,-6 1-1 0,3 2 0 15,-3 3-151-15,-3 3-29 0</inkml:trace>
  <inkml:trace contextRef="#ctx0" brushRef="#br1" timeOffset="196505.52">1996 12716 518 0,'0'0'46'15,"0"0"-37"-15,0 0-9 0,6-8 0 0,-6 0 184 16,0 3 36-16,0-3 6 0,0-3 2 0,0 6-97 0,0-6-19 16,0 3-4-16,3 3-1 0,-3-3-33 0,0 8-6 15,0 0-2-15,6-5 0 0,3-8-10 0,3 2-1 16,-3 0-1-16,-3 1 0 0,9-1-14 0,-3 3-4 16,5-2 0-16,-5 2 0 0,6-3-16 0,-6 3-3 15,3 3-1-15,3 0 0 0,0-1-16 0,3 1 0 16,-4 3 8-16,-2-4-8 0,3 4 0 15,-6-1 0-15,0 0 0 0,3 3 0 0,-9 8 21 16,3-2-2-16,-9-6-1 0,6 5 0 0,-6-5-26 0,3 8-6 16,0-3-1-16,-3 6 0 0,-3 2 24 0,0-3 5 15,-3 4 1-15,3-1 0 0,-6-3 4 0,6 4 1 16,-6 2 0-16,-3-3 0 0,3 3-9 0,-6 2-2 16,3-2 0-16,3 0 0 0,-3-3-9 0,3-2 10 15,-2 2-10-15,2-5 10 0,6 0-10 0,-6 0 0 16,6 0 0-16,-3-3 0 0,3 0 0 0,3-5 8 0,0 0-8 0,0 0 0 15,3 3 0-15,3 2 0 0,-3-2 0 0,6-3 0 16,-6 0 0-16,6 0 0 0,2 3 0 0,-2-3 0 16,9 0 0-16,-6 0 0 0,6 0 0 0,-9 2 0 15,3 3 0-15,-3 1 0 0,3-4 0 0,-3 4 0 16,0-4 0-16,-9-2 0 0,11 6 0 0,-8 2 0 16,-3 2 0-16,6-2 0 0,-6-3 0 0,0-2 0 15,-6 2 0-15,3 1 0 0,-2-1 8 16,-1 3-8-16,0 0 0 0,-3-3 0 0,-3 3 0 15,0 5 8-15,-3-2-8 0,0-1 0 0,-3 1 0 0,3 2 0 16,-2-2 0-16,-1-1 0 0,3 1 0 0,6 0 0 16,-6-1 0-16,3-2 0 0,-3 0 8 0,6 0-8 15,-6-3 20-15,9-2 1 0,-3 0 1 0,1-1 0 16,5-2-22-16,-6 3 0 0,9-3 0 0,0 0 0 0,-6-8-12 0,6 0-8 16,0 0 0-16,6 0-1 0,-6 3 21 0,9 0 0 15,-6-1-9-15,5 1 9 16,1-3-132-16,-3 3-24 0,3-1-4 0</inkml:trace>
  <inkml:trace contextRef="#ctx0" brushRef="#br1" timeOffset="196753.12">2431 12967 1486 0,'-6'6'32'0,"6"-6"8"0,0 0 0 0,0 7 3 0,-3 4-35 0,3-3-8 16,0 0 0-16,0 0 0 0,-3 5 56 0,3-2 8 15,0-11 3-15,0 0 0 0,-3 13-3 0,3 0 0 0,-6 0 0 0,3 1 0 16,3-1-51-16,0-3-13 0,-6 4 0 0,3-1 0 16,0 5 33-16,3-2 4 0,-6-3 1 0,3 1 0 15,3-4-26-15,-6-2-12 0,6-8 10 0,0 0-633 16,0 0-126-16</inkml:trace>
  <inkml:trace contextRef="#ctx0" brushRef="#br1" timeOffset="197346.7">2824 12486 748 0,'3'-8'67'0,"-3"5"-54"15,0 3-13-15,6-5 0 0,-6 0 118 0,3-1 21 16,-3 6 4-16,0 0 1 0,0 0-64 0,0 0-13 16,0 0-3-16,0 0 0 0,0 0 0 0,0 0 0 15,0 0 0-15,0 0 0 0,0-5 1 0,0 5 0 16,0 0 0-16,0 0 0 0,0 0-24 0,0 0-5 0,-3-5 0 15,3 2-1-15,0 3-6 0,0 0-1 16,-6 5 0-16,3 1 0 0,0-4 2 0,-3-2 0 0,3 0 0 0,-6 0 0 16,3 6-9-16,0 1-1 0,-9-1-1 0,3 2 0 15,0 5 4-15,0 0 1 0,-9 0 0 0,4 6 0 16,-1 7-2-16,3-2 0 0,-6-5 0 0,6 2 0 16,3-3 9-16,0 4 1 0,0-1 1 0,3 3 0 15,-5-6-24-15,8 3-9 0,0 0 0 16,3 3 9-16,-3 3-9 0,6-6 0 0,-3-3 0 15,6 1 0-15,3-3 0 0,-3 0 21 0,3-1-2 0,-3-4-1 16,6-3-18-16,-1-5 0 0,1 2 0 0,3-2 0 16,-3-3 0-16,6-3 0 0,0 3 0 0,0 0 0 15,-3 0 0-15,3-3 0 0,0-2 8 0,-1 0-8 16,-2-3 0-16,-3 5 8 0,3-2-8 0,0 0 0 0,-6-1 9 0,6-4-9 16,-9-1 0-16,3 3 9 0,0 0-9 0,-3 0 0 15,-3 3 0-15,3-3 0 0,-3 0 8 0,0 0-8 16,-3 0 8-16,0 3-8 0,0 0 0 0,0 2 0 15,-6 0 8-15,3 1-8 0,0-4 0 0,-3 6 0 16,-3 3 9-16,3 0-9 0,-6-3 0 0,9 0 0 16,-8 2 0-16,8 4 0 0,-9 2 0 15,6-6 0-15,3 1 0 16,0 2 0-16,3-2-99 0,-9-3-21 0,12 2-4 0,0-2-983 16</inkml:trace>
  <inkml:trace contextRef="#ctx0" brushRef="#br1" timeOffset="199109.14">4086 12880 576 0,'0'0'25'0,"0"0"6"0,-6 3-31 0,6-3 0 16,-3 5 0-16,3-5 0 0,-6 5 204 0,6-5 34 16,-3 3 7-16,3-3 2 0,0 0-119 0,0 0-23 15,0 0-5-15,0 0 0 0,0 0-27 0,0 0-5 16,0 0 0-16,9-5-1 0,-6-3-11 0,6 0-1 15,0 0-1-15,0-3 0 0,2 1-30 0,-2-4-7 16,6 1-1-16,-3-3 0 0,6-2-4 0,-6-1-2 16,3 1 0-16,6-4 0 0,-9-1 7 0,5 4 2 15,-5 1 0-15,3-1 0 0,0-5-27 0,0 3-6 16,0 0-1-16,-6 2 0 0,3 6 15 0,-3 0 0 0,0 0 0 0,-4 5 0 16,1 5 0-16,-3 1 0 0,-3 2 9 0,0 0-9 15,0 0 14-15,0 5-3 0,-3 3-1 0,3 2 0 16,-6-2 43-16,6 0 9 15,-2 5 2-15,-4 1 0 0,0 2-64 0,0 2-26 0,0 3 2 0,-3 3 0 16,3-3 24-16,3 6 11 0,-9 2-1 0,3-5 0 16,9-3-10-16,-6 0 0 0,0-3 0 0,3-2 0 15,3-2 8-15,-3-1-8 0,0 0 0 0,3-2 8 16,0-3-8-16,3-3-16 0,0 0 4 0,0 0 1 16,0-5-188-1,6 0-37-15,0-5-8 0,3-3-2 0</inkml:trace>
  <inkml:trace contextRef="#ctx0" brushRef="#br1" timeOffset="199518.71">4532 12523 748 0,'0'0'67'0,"0"0"-54"16,0 0-13-16,0 0 0 0,0 0 255 0,0 0 48 15,-6 0 9-15,6 0 3 0,0 0-167 0,0 0-32 16,0 0-8-16,0 0 0 0,6-3-40 0,0 0-8 15,-6 3-2-15,9 0 0 0,0-5-42 0,0 3-16 16,3-1 11-16,0 0-11 0,-3 6 10 0,3-3-10 16,2-3 10-16,-5 1-10 0,3 2 8 0,-3 2-8 15,0 1 0-15,-3 0 0 0,3-1 0 0,-3 3 0 16,0 3 0-16,0 3 0 0,-6-3 9 0,0 0-9 0,0 0 8 0,0 5-8 16,-6 3 8-16,0-3-8 0,3 0 0 15,-3 1 8-15,-6-1-8 0,3 5 0 0,0 1 9 16,-6-1-9-16,1-2 0 0,2 3 9 15,-6 2-9-15,6-3 0 0,-9-4 12 0,6 2-12 0,0-3 12 0,-3 0-12 16,6 3 22-16,4-3-2 0,-4 0-1 0,6-2 0 16,-3-3-4-16,6-3-1 0,0 3 0 0,6 0 0 15,-3-8-14-15,6 3 0 0,6-1 0 0,0-2 0 16,5 0 8-16,-2-2-8 0,0-1 0 0,6-2 0 16,-6 2 8-16,0-2-8 0,6 2 0 0,-9 1 0 15,2-4 0-15,4 4 0 0,-6-1-11 0,3 0 11 16,0 1-144-16,-3-1-20 0,-3 0-5 0,6 1-1 15</inkml:trace>
  <inkml:trace contextRef="#ctx0" brushRef="#br1" timeOffset="200056.09">5020 12713 1666 0,'0'0'36'0,"0"0"8"0,0 0 2 0,0 0 2 0,3-2-39 0,-3 2-9 16,0 0 0-16,6-6 0 0,-6 6 68 0,6-5 11 15,0 2 2-15,-6 3 1 0,9-5-29 0,-6 0-5 16,0-3-2-16,3 3 0 0,0-3-21 0,-3 2-4 0,0 1-1 0,3-3 0 16,-6-2-4-16,6 2 0 0,-6 0-1 0,3-3 0 15,-3 3 6-15,0-2 2 0,0-1 0 0,-3 0 0 16,3 1 13-16,0-1 2 0,-6-2 1 0,6 2 0 15,-6 1-24-15,0-1-5 0,0 3-1 0,-3 3 0 16,0-6 1-16,0 3 0 0,3 1 0 0,-9 4 0 16,3 0 9-16,1 6 1 0,-1 0 1 0,-6 4 0 15,6 4-10-15,-6 2-3 0,3 1 0 0,3 1 0 16,0-4 23-16,0 2 4 0,4 6 1 0,-1-1 0 16,0-2-24-16,3 3-12 0,6-1 12 0,0-2-12 15,-6 0 12-15,12-3-4 0,-6 3 0 0,3-3-8 16,0 3 8-16,0 0-8 0,3-3 0 0,0 0 0 15,2 1 0-15,-2-1 0 0,9-3 0 0,-9-2 0 16,9 0 0-16,-3-2 0 0,6-4 0 0,-6 1 0 0,6-3 9 0,-6-3-9 16,2-2 0-16,1 0 9 0,0-6-9 0,0 1 10 15,-3-1-10-15,0-5 10 0,0 0-10 0,-3-2 8 16,3-1-8-16,-3 1 8 0,2-4-8 0,-5 1 0 16,0 3 9-16,0-6-9 0,0 0 16 0,-3 3 0 15,-6 5-1-15,3 0 0 0,0 0-15 0,-6 3-10 16,0 0 2-16,-3 5 0 0,4 3 8 0,-7 2 0 15,0-5 0-15,0 5 0 0,-3 3 0 0,-3 6 0 16,0-1 0-16,-6 3 0 0,4 0-20 0,-1 5-1 16,0 3-1-16,3 0-828 0,0-3-166 15</inkml:trace>
  <inkml:trace contextRef="#ctx0" brushRef="#br1" timeOffset="203307.94">1960 13576 576 0,'0'-3'51'0,"0"-2"-41"0,-6 0-10 0,6 5 0 15,0 0 156-15,0 0 28 0,0-6 7 0,-2 4 1 16,2 2-52-16,0-8-11 0,0 0-1 0,0-3-1 16,0 3-50-16,0 3-9 0,2 0-3 15,-2-1 0-15,0 1-5 0,6-3 0 0,-3 0-1 0,3 0 0 0,-3-2-12 0,6-4-3 16,3 4 0-16,0-1 0 0,-3 1-15 0,3-1-3 16,3 3-1-16,-3 0 0 0,0 0-25 0,0 6 0 15,2-4 0-15,1 6 0 0,-6-2 19 0,0 4-2 16,0 1 0-16,0 2 0 15,-3 1-17-15,0 2 8 0,-3 7-8 0,3-1 0 0,-6-6 13 0,3 5-4 16,-6 0-1-16,-3 6 0 0,3-1 4 0,-3 3 1 16,3 3 0-16,0 0 0 0,-12 0-2 15,9-1-1-15,-9 4 0 0,3-3 0 0,0-6 0 16,1-5 0-16,2 3 0 0,-6 0 0 0,3-3-10 0,3 3 0 16,-3-2 0-16,0-4 0 0,3 3 0 0,-3 1 0 15,3-4 0-15,0-2 8 0,6-3-8 0,3-5 0 16,0 0 0-16,0 0 0 0,0 0 0 0,-8-5 0 15,8 0 0-15,-6 0 0 0,6-3 11 0,6 2-3 16,-6-2-8-16,0 3 12 0,8-3-12 0,-5 3-8 0,3-6 8 0,0 3-13 16,0 0 13-16,-3 6 0 0,3-4 0 0,-3 4 0 15,6 2 0-15,0 0 0 0,-9 0 0 0,3 5 0 16,3 3 0-16,0 0 0 0,0-3 0 0,-3 1 0 16,3-1 0-16,-3 0 0 0,0-2 0 0,3-1 0 15,-3 1 10-15,6 2-10 0,-3-2 8 0,0 0-8 16,2-1 0-16,1 1 0 0,3 0-12 0,-6-3 12 15,3 0 0-15,-6 0 12 0,6 0 0 0,0 0 0 16,3-3-12-16,-3 0-12 0,0 1 2 0,6-1 1 16,-6 0-220-16,2-2-44 0</inkml:trace>
  <inkml:trace contextRef="#ctx0" brushRef="#br1" timeOffset="203522.37">2410 13766 1094 0,'0'0'97'0,"0"0"-77"16,0 0-20-16,0 0 0 0,0 0 131 0,0 0 22 16,0 8 5-16,-3 0 1 0,3 0-19 0,0-3-3 15,-6 3-1-15,6 3 0 0,-3-3-56 0,0 5-11 16,3-2-2-16,-6 5-1 0,3-3-34 0,3 3-6 16,-6-3-2-16,0 3 0 0,3 0-14 0,3-1-10 0,-3-1 12 15,3 2-12-15,-3-3 8 0,3-5-8 0,0-8 0 0,0 2 0 31,0 6-84-31,0-8-23 0,0 0-5 0,3-2-890 0</inkml:trace>
  <inkml:trace contextRef="#ctx0" brushRef="#br1" timeOffset="203942.99">2621 13372 2188 0,'0'0'48'0,"0"0"11"16,0 0 1-16,0 0 1 0,0 0-49 0,0 0-12 0,0 0 0 0,0 0 0 16,0 0 54-16,0 0 8 0,0 0 2 0,0 0 0 15,0 5 0-15,-3 3 0 0,3-2 0 0,0 2 0 16,0-1-52-16,0 4-12 0,0 0 0 0,-6-1 0 0,6 6 11 0,-3-3-1 16,3 1 0-16,0-7 0 0,0-4-1 0,0 2 0 15,0 1 0-15,3 2 0 0,3 2-9 0,-6-2 0 16,3 0 0-16,0-3 8 0,3-2-8 0,3 0 0 15,0-1 0-15,3 1 8 0,0-3-8 0,0 0 0 16,3 0 9-16,-3 0-9 0,-4 3 0 16,4-1 0-16,0 1 0 0,-3 5 8 0,0-3-8 15,0 3 0-15,-3-3 0 0,0 6 0 0,-6 0 0 16,3 2 0-16,-3-3 0 0,-3 4 0 0,3-6 0 0,-6 5 0 16,0 0 0-16,0 0 0 0,-3-2 0 0,0-1 0 15,-6 1 0-15,3 0 0 0,-5-4 0 0,5 4 0 16,-3 2 0-16,0-2 0 0,3-1 0 0,-6-2 9 15,6 6-9-15,-3-9 0 0,3-2 8 0,1-1-8 16,-7 1 0-16,3 2 0 0,6-2 9 0,0-3-1 0,3-6-8 0,0 1 12 31,6 5-92-31,0 0-18 0,0-10-4 0,0-4-662 0,3-1-133 0</inkml:trace>
  <inkml:trace contextRef="#ctx0" brushRef="#br1" timeOffset="204160.89">2580 13401 1728 0,'0'0'76'0,"0"0"16"0,0 0-73 0,0 0-19 0,0-8 0 15,0 8 0-15,0 0 158 0,0 0 28 16,0-5 6-16,8 0 0 0,-5-6-77 0,3 3-16 0,6 0-3 0,0 3-1 16,-3-3-51-16,3 3-9 0,9-3-3 0,-3 0 0 15,0 2 11-15,-3 4 1 0,2-3 1 0,-2 2 0 16,0-2-30-16,0 2-7 0,0-2 0 0,-3 2-8 0,0 0 8 0,0 3-8 15,2-2 0-15,-14 2 0 16,0 0-72-16,6 5-17 0,9-2-4 0</inkml:trace>
  <inkml:trace contextRef="#ctx0" brushRef="#br1" timeOffset="206724.22">4377 13462 403 0,'0'0'17'0,"0"0"5"0,3-8-22 0,3 3 0 0,-3-1 0 0,0 4 0 16,-3 2 232-16,0 0 43 0,3-3 8 0,3 3 1 15,-6 0-140-15,3-2-28 0,-3-4-5 0,0 6-2 0,0 0-21 0,0 0-4 16,0 0 0-16,0 0-1 0,3 11-13 0,-3-6-2 16,0-5-1-16,0 0 0 0,-6 11-19 0,0-1-3 15,0 1-1-15,3 2 0 0,-6-2-12 0,3 2-4 16,-2 5 0-16,2-2 0 0,0-5-8 0,0-1-3 16,3 1 0-16,-3 2 0 0,0-5-17 0,3 3-11 15,0-3 2-15,0 0 0 0,3-8 21 0,0 0 4 16,0 0 0-16,0 0 1 0,0 0-27 0,0 0-6 15,9 0 0-15,0 0-1 0,3 0 30 16,-3-3 7-16,2-2 0 0,1 2 1 0,-3-2-21 0,0 5 0 16,3-5 0-16,0 5 0 0,0 0 0 0,3 0 0 15,-9 2 0-15,3 1 0 0,0 2 0 0,-6 0 0 16,3 3-9-16,-3 3 9 0,2 0 0 0,-5-4-11 16,0 4 11-16,0 0-8 0,0-1 8 0,0-2 0 0,-8 0 0 15,2-3 0 1,3 1 0-16,0 2 0 0,-6 2 0 0,3-2-8 0,0 0 8 0,0 0 0 0,-3-3 0 0,0 6 0 15,3-3 0-15,-6 0 0 0,3 0 0 16,0 0 0-16,-3-3 0 0,3 0-15 0,-2 0 3 0,2-2 0 16,-3 2 12-16,3-2 0 0,3 0 0 0,-3-1 0 15,0-2-13-15,3-2 0 0,-6-1 0 0,6 0 0 16,-3-2-213 0,6-3-42-16</inkml:trace>
  <inkml:trace contextRef="#ctx0" brushRef="#br1" timeOffset="206946.62">4363 13465 518 0,'2'-24'46'0,"-2"24"-37"0,0 0-9 0,0 0 0 0,6-11 220 0,0 3 41 16,-6 8 9-16,6-5 2 0,0-3-60 0,0 3-12 16,0 7-3-16,0-4 0 0,0-6-78 0,3 3-16 15,0 7-3-15,-3-2-1 16,3-2-42-16,0-1-8 0,3-5-1 0,-3 0-1 0,3 3-25 0,2 2-5 15,-5-2-1-15,3 0 0 0,3 2-16 0,0-2 10 16,-6 5-10-16,6-3 8 0,-6 0-8 0,3 3 0 16,-3 3 0-16,0-3 0 15,-9 0-192-15,8 0-30 0</inkml:trace>
  <inkml:trace contextRef="#ctx0" brushRef="#br1" timeOffset="207512.28">4934 13338 691 0,'0'0'61'0,"0"0"-49"0,0 0-12 0,0 0 0 15,0 0 198-15,0 0 37 0,0 0 7 0,0 0 2 16,0 0-122-16,0 0-24 0,3-3-5 0,-3 0-1 0,0-2-37 0,0 5-8 16,-3-3-2-16,3 3 0 0,0 0-5 0,0-5-2 15,-6 0 0-15,0 2 0 0,0 1-3 0,0 2-1 16,-3-3 0-16,0 3 0 16,3 0-7-16,-3 3-2 0,-2 2 0 0,2 0 0 0,0-2 33 0,-3 5 6 15,3 0 2-15,-6 0 0 0,3 5-56 0,-3 0-10 16,6 3 0-16,-6 2 0 15,3 1 9-15,-2 2 10 0,5 3 1 0,-3 0 1 0,3 2-8 0,3-5-1 16,-3 3-1-16,6-3 0 0,-3-5 0 0,3-3 0 16,0 1 0-16,3-1 0 0,0 3-11 0,0-3 10 15,0-2-10-15,3-1 10 0,3 3-10 0,-3-2 0 16,6 0 0-16,-3-6 8 0,0 0-8 0,0-2 0 16,6-1 0-16,-6 1 8 0,3 0-8 0,-1-1 0 15,1-2 0-15,3 3 8 0,0-3-8 0,3-3 0 16,-6 3 0-16,0-5 8 0,3 2-8 0,-3-2 10 15,3-3-10-15,-9 3 10 0,3-3-10 0,3 0 0 16,-3 0 0-16,-1 3 8 0,-2-3-8 0,0 0 0 0,-3 0 0 0,0 3 8 16,0 5-8-16,-6-6 0 0,6 1 9 15,-11 3-9-15,5-1 0 0,-3 0 0 0,0 1 0 0,0-1 0 16,3 3 0-16,-6 3 9 0,3-1-9 0,0 4 0 16,-3-1 0-16,3 3 0 0,0-6 0 0,3 4 0 15,0-1 0-15,6-5 0 0,-6 5 0 16,3 1-857-16,3 1-167 0</inkml:trace>
  <inkml:trace contextRef="#ctx0" brushRef="#br1" timeOffset="211000.8">2026 14370 990 0,'0'0'44'0,"0"0"8"0,0 0-41 0,0 0-11 0,0-6 0 0,0 6 0 15,6-5 128-15,-6 5 24 0,0 0 5 0,0 0 1 0,0 0-74 16,0 0-16-16,0 0-2 0,3 5-1 0,-3-5 0 0,0 0 0 15,0 0 0-15,0 8 0 0,0 3-17 0,0-1-3 16,0 1-1-16,0-3 0 16,-3 2-4-16,3 1-2 0,-6 2 0 0,3 0 0 0,0 1-13 0,-3-1-2 15,3 0-1-15,-6 3 0 0,3 3-14 0,3-6-8 16,-6 0 10-16,6 0-10 0,-3-2 0 0,3-3 0 16,0 0 0-16,3-8 0 0,0 0 27 0,0 0-1 15,0 0 0-15,0 0 0 0,0 0 10 0,0 0 1 16,3-3 1-16,0 3 0 15,3-5-56-15,-6 2-11 0,9-2-3 0,-6 0 0 0,6-1 32 0,-6 1 0 16,6 0 0-16,3-3 0 0,-3 2 0 0,3-1 0 16,3 1 0-16,-6 4 0 0,2-4 0 0,-2 4 0 15,3 2 0-15,-3 0 0 0,0 0 0 0,-6 2 0 16,-3-2 0-16,9 3 0 0,0 0 0 0,-6 2 0 16,6 0 0-16,-6 0 0 0,6 1 0 0,-3-1 0 0,-6 3 0 15,6 3 0-15,-6-6 20 0,0 5 9 0,0 1 3 16,0-6 0-1,-6 3-50-15,6 0-10 0,-6 0-1 0,3 0-1 0,-6 0 30 0,3 0 0 0,6 3 0 16,-6-1 0-16,-3 3 0 0,-3-2 0 0,6-1 0 0,-3 1 0 16,-3 0 0-16,0-1 0 0,4 1 0 0,-1-3 0 15,0 0 28-15,0-3-2 0,-3-2 0 0,3 2 0 16,-3-2-39-16,3-3-8 0,6 2-2 0,-9 1 0 16,3-6 23-16,3-2 0 0,0 0 0 0,0-3 0 15,3 0-96 1,-5 0-16-16,2 0-2 0,3-5-912 0</inkml:trace>
  <inkml:trace contextRef="#ctx0" brushRef="#br1" timeOffset="211245.11">2020 14338 691 0,'0'-6'61'0,"0"6"-49"15,0 0-12-15,0 0 0 0,0 0 233 0,3-2 44 16,0-3 9-16,3-1 2 0,3-2-128 0,-6 0-26 15,0 8-5-15,6-2-1 0,-3-1 0 0,3-2 0 16,-3-3 0-16,8 3 0 0,-8 5-102 0,3-3-26 16,0-2 0-16,0 5 0 0,0-3 56 0,3-2 7 15,-3-3 1-15,3 2 0 0,-3 1-64 0,3 3 0 16,6-1-9-16,-10 3 0 0,4-5 9 0,0 5 0 16,6 2 0-16,-9 1 0 15,3-3-97-15,0 0-18 0,-3 5-3 0,0-2-1029 0</inkml:trace>
  <inkml:trace contextRef="#ctx0" brushRef="#br1" timeOffset="211633.1">2324 14769 1436 0,'0'0'64'0,"0"0"12"0,3 5-60 0,-3-2-16 16,0-3 0-16,0 0 0 0,0 11 120 0,0-6 22 16,-3-5 4-16,0 8 1 0,0 8-39 0,0 2-7 15,3 1-1-15,-6 2-1 0,3-5-51 0,-6-3-9 16,6 8-3-16,-6-5 0 0,0 0-21 0,3 0-5 0,0 0-1 0,0 0 0 31,3-3-9-31,-9 0 0 0,12-2 9 0,-9-6-9 16,9 0-126-16,-6 0-30 0</inkml:trace>
  <inkml:trace contextRef="#ctx0" brushRef="#br1" timeOffset="212108.58">2416 14719 1497 0,'0'16'66'0,"0"-16"14"0,0 0-64 0,0 0-16 16,0 0 0-16,0 0 0 0,0 0 100 0,0 0 17 0,0 0 3 0,0 0 1 16,0 0-38-16,0 0-8 0,3 0-2 0,0 0 0 0,3 2-13 0,-3-2-2 15,3-2-1-15,-3-1 0 0,3 0-13 0,0 1-4 16,0-4 0-16,2 1 0 0,1-3-9 0,3 3-3 16,-3-3 0-16,-3-3 0 0,9 1-14 0,-9-1-3 15,9 1-1-15,-6-6 0 0,3 3-2 0,0-1-8 16,-3-2 12-16,-1 1-4 0,1-4-8 0,6 1 0 15,-3-4 0-15,3 1 0 0,-6 0-8 0,3 0-8 16,3 0 0-16,-6 2-1 0,0 3 29 0,-3 3 5 16,6 2 2-16,-4 4 0 0,-8-1-19 0,6 2 0 15,0 1 0-15,-3-3 0 0,3 3 0 0,-6-1 0 16,0 6 8-16,0 0-8 0,0 0 16 0,0 0-1 16,0-10 0-16,0 10 0 0,-6 13 0 0,3 3 0 15,3-5 0-15,-9 2 0 0,6 0 0 0,-2-2 0 16,2 2 0-16,-6 0 0 0,6-2 2 0,-6 5 1 15,3-3 0-15,3 3 0 0,-9 2-2 0,3 6-1 16,-3-3 0-16,3-2 0 0,3 2-5 0,-3-3-1 0,3-2 0 16,0 0 0-16,3 0-9 0,-3-3 0 0,3 0 9 15,0 1-9-15,3-1 8 0,0 0-8 0,0-2 10 16,3-6-10 0,-3-5-56-16,0 0-16 0,0 0-4 0,0 0-1 0,0 0-185 15,0 0-37-15</inkml:trace>
  <inkml:trace contextRef="#ctx0" brushRef="#br1" timeOffset="213599.29">3961 14737 1036 0,'0'0'46'0,"0"0"10"0,0 11-45 0,0-11-11 0,0 0 0 0,0 0 0 16,0 0 96-16,0 0 16 0,-3 8 4 0,0 0 1 15,3-8-33-15,0 0-8 0,0 0 0 0,0 0-1 0,0 0 10 0,0 0 3 16,3-6 0-16,-3 6 0 0,0 0-27 0,9 6-5 16,-6-9 0-16,3 3-1 15,2-5-18-15,-2 0-3 0,3-3-1 0,0 0 0 0,3-6-16 0,0 6-3 16,3-2-1-16,6-3 0 0,-6-6-13 0,3 3 8 15,-1 0-8-15,-2-2 0 0,0 2 0 0,0 0 0 16,0-2 0-16,-3 2 0 0,3 0 0 0,0 3 0 16,-9-3 0-16,6 3 0 0,-1-3 18 0,-5 2-2 15,0 1-1-15,3 0 0 0,-3 2-24 0,0 1-5 16,-3 2-1-16,3 3 0 0,-3-1 15 0,3 1 0 16,-6 5 0-16,0 0 0 0,0 0 0 0,0 0 0 15,0 5 0-15,0 6 0 0,-6-1 37 0,3 4 11 16,0-1 1-16,0 0 1 0,0 3-35 0,0 0-7 15,0 2-8-15,0 4 11 0,0-4-11 0,-3-2 0 0,3-3 9 0,0 3-9 16,0 3 0-16,-3-1 0 0,6-2 0 16,-6 0 8-16,3 0-8 0,1-3 0 0,2 0 0 0,2-5 0 15,-2-8 0-15,3 11 9 0,-3 2-9 16,6 3 0 0,-3-8-198-16,3-6-46 0,9-4-10 0,0-1-667 0</inkml:trace>
  <inkml:trace contextRef="#ctx0" brushRef="#br1" timeOffset="214197.25">4645 14539 518 0,'0'0'46'0,"0"0"-37"16,0 0-9-16,0 0 0 0,0 0 198 0,0 0 38 15,0 0 7-15,0 0 1 0,0 0-142 0,0 0-29 16,0 0-5-16,3 3-2 0,0-3-18 0,0-3-4 16,3 3-1-16,-3-3 0 0,0-2 1 0,0 0 1 15,3-1 0-15,-6-2 0 0,6 0-14 0,-3 1-3 16,0-1-1-16,0-3 0 0,3 0-1 0,-3-2 0 16,0 0 0-16,0 0 0 0,-3 0-1 0,3-1 0 15,-3 1 0-15,0 2 0 0,-3-2 0 0,3 0 0 0,-3 2 0 16,-3 1 0-16,6-1-1 0,-9 3 0 0,3 0 0 0,0 3 0 15,-9 2-1-15,6-2-1 0,3 5 0 0,-9 5 0 16,1 1 2-16,2 2 0 0,-6 2 0 0,6 3 0 16,-9 6-4-16,3 0 0 0,6 2 0 0,-9 3 0 15,7-1-6-15,-1-2-2 0,3 1 0 16,3-6 0-16,-6 2 0 0,6 1 0 0,9-1 0 16,-3-2 0-16,3 0-28 0,-3 2-7 0,3-4-1 15,0-1 0-15,3-3 47 0,3 1 9 16,0 0 1-16,3-3 1 0,3-1-34 0,3-1 0 0,-3-1 0 0,5-5 0 15,-2 0 8-15,3-3-8 0,0 1 0 0,3-1 0 16,-6 0 10-16,3-4-10 0,-1-1 8 16,-5-3-8-16,3-2 8 0,-3 0-8 0,0-6 0 15,0 6 8-15,0 5 11 0,-3-3 1 0,-3-2 1 0,6 0 0 16,-6-3-33-16,-3 0-6 0,0-2-2 0,0-1 0 16,2-2 32-16,-5 2 7 0,0-4 1 0,-5 4 0 15,2 0-20-15,0-2 0 0,-3 5 0 0,3 1 0 0,-6 4 0 16,3 0 0-16,-3 3 0 0,-3 3 0 15,3 3 0-15,3 2-19 0,-9 0 4 0,3 2 1 0,0 3 14 16,0 3 0-16,-2 0 0 0,8 0-9 0,-9 3-11 16,6 2-1-16,3 0-1 0,6-2 0 15,-6-1-190-15,3 1-39 0</inkml:trace>
  <inkml:trace contextRef="#ctx0" brushRef="#br1" timeOffset="-214537.72">4982 14338 1555 0,'3'24'138'0,"-3"-27"-110"0,-6-13-28 0,6 3 0 16,0 5 92-16,0 11 14 0,-6 12 2 0,6-1 1 15,0-6-21-15,0-11-5 0,6-13-1 0,-6 3 0 16,0 13-82-16,6-5 0 0,0 2-20 0,3 0 4 15,-9 3 44-15,5 6 8 0,-2-1 1 0,3 0 1 16,-6-5-10-16,0 0-1 16,3-5-1-16,0 0 0 0,0-3-35 0,-3 2-7 0,0-2-2 0,0 0 0 15,0 1 35-15,-3 4 7 0,3 3 2 0,-3-5 0 16,3 5 6-16,-6-3 2 0,0 0 0 0,1 1 0 16,-4 2-6-16,3 0 0 0,0-3-1 0,0 0 0 15,0 3-10-15,-3 0-1 0,3 0-1 0,3 0 0 16,-6 0-4-16,3 0-1 0,0 6 0 0,0-6 0 0,0 5-10 0,-3-2 8 15,3-1-8-15,3 1 8 0,-6 5-8 0,6-3 0 16,-3 3 0-16,3 0 8 0,-2 3-8 0,2-4 0 16,0 4 0-16,0 2 0 15,3-2-29-15,0-1-5 0,0 1-1 0,3 0 0 0,3-3 55 0,-1-3 12 16,1 0 1-16,3 0 1 0,0-2-34 0,3-6 0 16,3 3 0-16,0-5 0 0,-3-3 8 0,3 0-8 15,0 0 0-15,0-2 0 0,-4-3 0 0,1 2 0 0,0-2 0 16,-3 2 0-16,0 1 0 0,-3 2 0 0,0-3 0 15,-3 3 0-15,3 0 0 0,-6 3 0 0,6 2 0 0,-6-2 0 16,0 2 0-16,-6 1 0 0,3 4 0 16,0-2 0-16,0 3 0 0,-3 0 0 0,3-1 0 0,-3 6 0 15,0 0 12-15,0 0 0 0,0 3-1 16,3-1 0-16,-3 3 3 0,0 1 1 0,0 2 0 16,3-3 0-16,0 3-7 0,3 0 0 15,0-3-8-15,0 3 12 0,3-1-12 0,-3-1 0 0,3-1 0 0,0-2-10 16,0-1 10-16,0 3 0 0,0 3 8 0,3 0-8 15,-6-3 0-15,0 1 0 0,6-4 0 0,-6 1 0 16,3-1 0-16,-3 4 0 0,0-14 0 0,6 10 8 16,-6-10-8-16,0 0 0 0,0 11 0 0,0-11 0 15,6 13 0-15,-6-13 0 0,0 0 0 0,0 0 0 16,-6 11 0-16,0-4 0 0,3 4 0 0,-3-3 0 0,0 0 8 16,-3-3-8-16,0-5 8 0,-2 3-8 0,-4 2 8 0,3-2-8 15,-3-3 8-15,-3 2-8 0,3-2 0 0,0 0-18 16,3-2 3-16,0-1 1 0,-2 0 14 0,5-2 0 15,0 0 0-15,-3 0 0 0,3-1 0 16,3 4 0-16,-3 2 0 0,3-3 0 16,3 0 0-16,0 1 0 0,3-6 0 0,3 3 0 15,3 2 0-15,0 0 0 0,-3 3 0 0,6 0-856 16,-3-2-169-16</inkml:trace>
  <inkml:trace contextRef="#ctx0" brushRef="#br1" timeOffset="-193325.23">10795 3945 504 0,'0'0'22'0,"0"0"5"0,0 0-27 0,0 0 0 0,0 0 0 0,0 0 0 16,0 0 0-16,0 0 0 0,0 0 0 0,0 8 0 16,0-3 0-16,0-5 8 0,0 8-8 0,0-5 12 15,0-3-12-15,0 0 0 0,0 0 0 0,0 0 0 16,-3 5 16-16,3 0-1 0,0-5-1 0,0 0 0 16,3 6 24-16,-3 2 5 0,-3-3 1 0,3-5 0 15,3 5-14-15,-3 3-2 0,0-8-1 0,0 5 0 16,0 3-27-16,0-2 0 0,0 2 0 0,0-3 0 15,0 3 8-15,0-3-8 0,0 3 0 0,0-3 8 0,-3 3-8 0,3-2 0 16,0 1 0-16,-3-1 8 0,3 7-8 16,0-10 0-16,0 7 0 0,0-7 0 0,0-3 0 0,3 10 0 15,-3-2 0-15,0 3 12 0,0-3-12 0,0 5 0 16,-3 0 0-16,3-5 0 0,0 3-10 0,0 2 10 16,0 0 0-16,-3 1-9 0,3-6 9 15,-3 5 0-15,0-3 0 0,3 1 0 0,0 5 0 16,0-3 0-16,0-5 0 0,0 5 0 0,-3-2 0 15,3 2 0-15,0 0 0 0,0-2-8 0,0 5 16 0,0-3 3 16,0 0 1-16,-3 3 0 0,3 0-12 0,0 0-14 16,-3 0 3-16,3 0 1 0,0 2 10 0,0 1 0 15,0-4 0-15,0 1 8 0,-3 5-8 0,3-2 8 16,0 2-8-16,0-2 8 0,-3-1-8 0,3 3 0 0,0-2 0 16,-3 2 0-16,3-8 0 0,-3 3 0 0,3 3 0 0,0-1 0 15,-3 1 0-15,0-3 0 0,3-1 0 0,0 4 0 16,0 2 0-16,0-5 0 0,0 8 0 0,0-6 0 15,0 1 0-15,0 2 0 0,0-2 0 0,0 4 0 16,0-1 0-16,0 4 0 0,0-2 0 0,0 0 0 16,0 2 10-16,-3-2 1 0,3 2 0 0,0-2 0 15,0 0-11-15,0 0 0 0,0 2 0 0,0 1 0 16,0-3 0-16,0 5 0 0,0-8 0 0,0 5 0 16,0-2 0-16,0 3 0 0,0-1-8 15,0-2 8-15,0 0 0 0,0 2 0 0,0-2-9 0,0 0 9 16,3-3 0-16,-3 3 0 0,0-3-8 0,3 0 8 15,0 3 0-15,-3 0-8 0,0-1 8 0,0-4 0 16,0 5 0-16,-3 2 0 0,3-5 0 0,0 3 0 16,0 0 20-16,0 2 2 0,0-2 0 0,0 3 0 15,0-3-10-15,0 2-1 0,0-2-1 0,-3 0 0 0,3-1-10 0,0-1 0 16,0-1 0-16,0 5 0 0,0-5 0 0,0 6 10 16,0-3-10-16,0 0 10 0,0 2-10 0,0-2 0 15,-3 5 0-15,3-5 0 0,-3 5 0 0,3 0 0 16,0-3 0-16,-3-2 0 0,0 0 0 0,3-3 0 15,0 6-8-15,-3-6 8 0,3 0 12 0,0 5 6 16,0-4 2-16,-3 4 0 0,3-2-4 0,0 2 0 16,0 1 0-16,0-1 0 0,-3 1-1 0,3-1-1 15,0-2 0-15,-3 2 0 0,3 1-6 0,0-3-8 16,0-1 11-16,-3 1-11 0,3 0 29 0,-3 0-1 16,3 0 0-16,0 0 0 0,-3 2-3 0,3 0-1 0,0 4 0 15,0-1 0-15,0 0-24 0,-3-3 0 0,3 6 0 16,-2 0 0-16,-1-3 0 0,3 0 0 0,0 0 0 15,0-2 0-15,0 2 8 0,-3 0 0 16,3-3 0-16,0 3 0 0,0 3-8 0,0-3 0 0,-3 3 0 0,0 0-11 16,3-1 11-16,0-2 0 0,0 3 8 0,0-3-8 15,0 0 0-15,0 1 0 0,0 1 0 0,-3-2 0 16,3 1 0-16,0-4 0 0,0 6 0 0,0-3-8 16,0 5 8-16,0-2 0 0,0 2 0 0,0-2 8 15,0 3-8-15,0-4 0 0,-3 4 0 0,3-1 0 16,0-2 0-16,0 2 0 0,0-2 0 0,0 0 8 15,0 2-8-15,0 0 0 0,0 1 0 0,0 2 0 0,0-3 0 16,0 3 0-16,0-2 0 0,0 2 0 0,-3-3 0 16,3 3 11-16,0-2-11 0,0-1 12 0,0-2-12 0,0 5 0 15,0-3 0-15,0 3 8 0,0-2-8 0,3-1 0 16,-3 0 0-16,0 3 0 0,0-2 0 16,-3-1 0-16,3 1 0 0,3-1 0 0,-3 0 0 15,0 1 0-15,3-1-9 0,-3 3 9 0,3-2 0 16,-3 2 0-16,0 2 0 0,0 1 0 15,0-3 0-15,-3 0 0 0,3 0 0 0,3-2 0 0,-3 2 0 0,3 2 0 16,-3-7 8-16,0 8-8 0,3-3 8 0,-3 3-8 16,0-1 11-16,0 1-11 0,0-3 8 0,0 0-8 15,0 0 0-15,0 0 0 0,0 0 0 0,0 0 0 16,0-2 0-16,0-1 0 0,0 0 0 0,0 1-9 16,0-1 9-16,0-2-12 0,3 2 12 0,-3 1 0 0,3-4 0 15,-3 4 0-15,0-3 0 0,0-1 0 0,-3 1 0 0,6 2-8 16,-3 1 8-16,0-1 0 0,0 3 0 15,0-2 0-15,0-4 0 0,2 4 0 16,-2-3 0-16,0-1 0 0,0 1 0 0,0 0 0 0,-2-3 0 16,2 3 0-16,2-1 0 0,-2 1 0 0,0 0 0 15,0 0 0-15,0-1 0 0,0 1 0 0,0-3 0 16,0 3-8-16,0-3 8 0,0 0 14 16,-2 0-3-16,2 0-1 0,0 1 14 0,2-4 4 0,-2 3 0 0,0 0 0 15,0 0-17-15,0 0-3 0,0 3-8 0,0-3 12 16,0 3-12-16,0-3 9 0,3 0-9 0,-3 0 8 15,-3 0-8-15,3-2 0 0,0-1 0 0,0 3 8 16,0-2-8-16,0-1 8 0,0 1-8 0,0 2 8 16,0-3-8-16,0 4 8 0,3-1-8 0,-3 0 8 15,0 0-8-15,0-3 0 0,0 1 0 0,0 2 0 16,0 0 0-16,0-3 0 0,0 4 0 0,0-4 0 0,0 0 0 16,0 4 0-16,0-4 0 0,0 3 0 0,0-2 0 0,0 2 0 15,0 0 0-15,0 0 0 0,0-5 0 0,0 2 0 16,0 1 0-16,0 2 0 0,0-3 0 0,0 1 0 15,0-1 0-15,-3 1 0 0,3-1 0 0,0 0 0 16,0 1 0-16,0-3 0 0,0 0 10 0,0-1-10 16,0 4 12-16,0-1-12 0,3-5 0 0,-3 6 0 15,0-9 0-15,0 6 0 0,0-3 0 0,0 1 0 16,-3 1 0-16,3-1 0 0,0-1 0 0,-2 0 0 16,2 0 0-16,-3 0 0 0,3 0 0 0,0 1 0 15,0 1 0-15,0-4 0 0,3 2 0 0,-3 0 0 16,0 3 0-16,-3-3 0 0,3 0 10 0,0 1-10 15,0-1 8-15,0 0-8 0,0 3 10 0,0-1-10 16,-3 1 12-16,3-3-12 0,0-2 0 0,0 2 0 0,0-2 0 16,-3-1 0-16,3 1 0 0,0-3 0 0,0-1 0 0,-3 1 0 15,3 0 8-15,0 0-8 0,0 0 0 16,0 0 0-16,0 2 10 0,0-2-10 0,0 0 8 0,0 0-8 16,0 3 8-16,0-1-8 0,0-2 8 0,0 0-8 15,0 0 0-15,0-3 8 0,0 3-8 16,0-3 0-16,0 0 16 0,0-2-1 0,0 2-1 0,0-2 0 15,0 2-14-15,0-5-16 0,0 2 3 0,-3-2 1 16,3 0 12-16,0 0 0 0,-3 0 0 16,3-8 0-16,0 8 0 0,-3 0 0 0,3-8 0 0,0 8 0 15,0-3 8-15,0-5-8 0,0 0 12 0,0 8-12 16,0-8 0-16,0 8 0 0,-3 0 0 0,3-8 0 16,0 5 0-16,0-5 0 0,0 0 0 0,0 0 0 15,0 0 11-15,0 0-2 0,0 0 0 0,0 0 0 0,0 8-9 0,0-8 0 16,0 0 0-16,0 0 0 0,0 0 0 0,0 0 0 15,0 0 0-15,0 0 0 0,0 6 0 0,0-6 0 16,0 0 0-16,0 0 0 0,0 0 0 0,0 0 0 16,0 0 0-16,0 0 0 0,0 0 0 0,0 0 0 15,0 0 0-15,0 5 0 0,0 0 0 0,0-5 0 16,0 0 0-16,0 5 0 0,-3 1 0 0,0-1 0 16,3-5 0-16,0 5 0 0,0-5 0 0,-3 6 0 0,3-6 0 15,0 0 0-15,0 5 0 0,0-5 0 16,0 0 0-16,0 0 0 0,0 5 0 0,0-5 8 0,0 0-8 15,0 0 0-15,0 5 0 0,0-5 0 16,0 0-9-16,0 0 9 16,0 0-45-16,0 0-3 0</inkml:trace>
  <inkml:trace contextRef="#ctx0" brushRef="#br1" timeOffset="-187155.75">9646 14126 590 0,'0'0'26'0,"0"0"6"0,0 0-32 0,0 0 0 15,0 0 0-15,0 0 0 0,0 0 18 0,0 0-2 16,0 0-1-16,0 0 0 0,0 0-15 0,0 0 0 15,6 0 0-15,3 0 0 0,-9 0 0 0,6 0 0 16,3 0 0-16,0 0 0 0,-3 0 0 0,2 0 0 16,1 3 0-16,0-1 0 0,0-4 0 0,3 2 0 15,0 2 0-15,3-2 0 0,0 0-12 0,-3 0 0 16,6 0 1-16,-3 3 0 0,-4-3 11 0,1 0 0 16,3 0 0-16,3 0-8 0,3 3 8 0,-3-3 0 0,3 0 0 0,-1 0 0 15,1-3 0-15,0 3 9 16,0 3-9-16,-3-3 0 0,3-3 8 0,-4 3-8 15,4 0 0-15,-3 0 0 0,3 0 0 0,0 0 0 0,0 3 0 0,3-1 0 16,2-2 0-16,-2 0 0 0,-3 0 0 16,6 0 0-16,0 0 8 0,2 3-8 15,1-3 0-15,3 3 0 0,0-6 13 0,-4 6-4 0,1-3-1 16,0 0 0-16,0 0 12 0,2 0 1 0,1 0 1 16,0 0 0-16,-3 0-8 0,5 0-2 0,1 2 0 0,3-2 0 15,-4 0-3-15,1 0-1 0,0 0 0 16,0 0 0-16,-1 0 0 0,-2 0-8 0,3 0 12 0,0 0-4 15,-1 3-8-15,1-3 10 0,3 3-10 0,2-3 10 16,-2 0-10-16,3 0 0 0,-7 0 0 0,1 0 0 16,3 0 0-16,0 0 0 0,2 2 0 0,-2-2 0 15,3 0 0-15,-1 0 0 0,4 0 0 0,-3 3 0 16,2-3 0-16,-2 0 0 0,-3-3 0 0,2 3 8 0,1 0-8 16,0 0 8-16,2 3-8 0,4 0 8 15,-9-3-8-15,2 0 0 0,4 0 0 0,-6 0-11 0,-1 0 11 16,1 0 9-16,-3 0-1 0,2 0-8 0,1 0 0 15,0 0 0-15,2 2 0 0,1-2 0 0,6 0 8 16,-4 0-8-16,-2 0 0 0,0 0 0 16,-4 0 11-16,4 0-11 0,0 0 10 0,2 0-10 0,-2 3 12 0,3-3-4 15,-4 2-8-15,4-2 12 0,0 0-12 0,-1 0 11 16,-2 3-11-16,-3-3 10 0,2 3-10 0,-2-3 8 16,0 2-8-16,5 1 8 0,-2 0-8 0,3-3 0 15,5 0 0-15,-2 2 0 0,-3 1 8 0,-1-3 0 0,1 3 0 16,0-3 0-16,2 0 10 0,-2 0 2 0,2 0 0 15,1 0 0-15,0 2-20 0,2 1 0 0,-2 0 0 16,0-1 0-16,-1-4 8 0,-2 2-8 0,2 0 0 0,1 0 0 16,0 0 14-16,-1 2-4 0,-2-2-1 15,0 0 0-15,-1 0-9 0,-2 0 0 0,0 0 0 0,-1 0-11 16,1 0 19-16,0 0 3 0,5 0 1 0,1 0 0 16,-3 0 3-16,-1 3 1 0,1-1 0 0,-1-2 0 15,-2 0-6-15,0 3-1 0,-1-3 0 0,1 0 0 16,6 0-9-16,-1 0 0 0,-5 0 0 0,3 0 0 15,-1 0 8-15,-2 0 4 0,-3 3 0 0,2-3 0 16,1 0 4-16,0 0 2 0,2 0 0 0,1 0 0 16,0 0-7-16,-1 0-2 0,1 2 0 0,0-2 0 15,-4 0 3-15,4 0 1 0,-3 3 0 0,-1-3 0 16,4-3 1-16,0 3 0 0,2 0 0 0,-2 3 0 16,5-3-5-16,-2 3-1 0,-3-3 0 0,-1 2 0 0,-2-2 2 15,3 0 0-15,2 0 0 0,4 0 0 0,0 0 2 0,-1 3 0 16,4 0 0-16,-1-3 0 0,-5 0-12 0,-3 0 8 15,-1 0-8-15,4 0 8 0,2 0-8 0,1 2 0 16,0-2 0-16,-1 0 8 0,1 3-8 0,-4-3 0 16,-5 0 0-16,3 3 0 0,-1-3 0 0,1 0 0 15,3 0 0-15,5 0 0 0,4 2 8 0,-1-2-8 16,1 3 8-16,-3-3-8 0,-4 0 19 0,4 3-2 16,-4-3 0-16,4 2 0 0,-1-2-17 0,1 3 0 15,0-1 8-15,-4 1-8 0,-2-3 0 0,2 0 10 0,4 0-10 16,0 3 8-16,2-3-8 0,1 2 8 0,-1 1-8 0,-2-3 8 15,-4 3-8-15,1-3 8 16,3 2-8-16,-1-2 8 0,1 3-8 0,2 0 0 0,-2-3 0 16,0 2 8-16,-4-2-8 0,1 3 8 0,-4 0-8 15,7-3 8-15,2 2 7 0,-2 1 1 16,0-3 0-16,-7 0 0 0,4 3-16 0,-4-1-13 0,1-2 2 0,0 0 1 16,5 0 10-16,1 0 12 0,2 3-2 0,1-1-1 15,-3 1-9-15,2 0 0 0,-2-3-12 0,2 2 12 16,-2-2 0-16,-1 0 0 0,1 3 0 0,0 0 0 15,-4-3 0-15,4 0 0 0,-4 0 0 0,1 2 0 16,0-2 0-16,-4 0 0 0,4 0 0 0,-1 0 0 16,1 3 0-16,-6 0 0 0,2-3 0 0,-2 2 0 0,0-2 0 15,-4 3 0-15,1-6 0 0,0 3 0 0,2 0 8 16,4 3 4-16,-1 0 0 0,4-3 0 0,-6 0-12 0,-1 2 0 16,-5-2 0-16,0 3-11 0,-4-3 11 0,4 0 0 15,6 0 0-15,-1 0 0 0,1 0 0 16,-3-3 8-16,-1 3-8 0,-5 0 0 0,-3 0 0 0,-3 0 0 15,-4 0 0-15,1-2 0 0,0 2 0 0,-3 0 0 16,3 0 0-16,-1 0 0 0,4 0 0 16,0 0 0-16,0 0 0 0,3 0 0 0,-4 2 8 0,1-2-8 15,0 0 8-15,-3 3-8 0,2-3 0 0,-5 0 0 16,-3-3 0-16,0 1 0 0,-3 2-9 0,0 0 0 16,-1 2 0-16,1-2 0 0,3-2 9 0,0 2 14 15,-3 2-3-15,6-2-1 0,-1 0-10 0,1 0 8 16,3-2-8-16,-3 2 8 0,3 0-8 0,-1 0 0 0,-5 0 0 15,0 0 8-15,0 0-8 0,-3 0 0 0,0-3 0 0,0 3 8 16,-7 0-8-16,1 3 0 0,-3-3 0 0,0 0 0 16,0 0-12-16,-3 0 3 0,-6 0 0 0,6 0 0 31,-6 0-31-31,0 0-5 0,0 0-2 0,0 0-716 0</inkml:trace>
  <inkml:trace contextRef="#ctx0" brushRef="#br1" timeOffset="-175170.46">10717 14663 1036 0,'0'0'46'0,"0"0"10"0,0 0-45 0,0 0-11 16,0 0 0-16,0 0 0 0,0 0 96 0,0 0 16 0,6-5 4 0,0 0 1 15,-3-1-54-15,-3 6-11 0,6-5-3 0,-6 5 0 16,0 0-9-16,0 0-1 0,3-8-1 0,0 0 0 0,-3 8 10 0,3-8 3 16,-3 3 0-16,0 5 0 0,-6-5 3 0,3-1 1 15,3-2 0-15,-6 6 0 0,3-4-7 0,-3 4 0 16,3-9-1-16,-2 6 0 0,-4 2 5 15,3 3 0-15,0 0 1 0,-3 0 0 0,0 0-12 16,0 0-2-16,0 3-1 0,3 0 0 0,-3-3 14 16,0 5 2-16,-3 0 1 0,3 3 0 0,-3 0-25 15,-2 3-5-15,-1-1-1 0,0 3 0 0,0 1-4 0,3-4-2 16,-3 1 0-16,3-1 0 0,0 4-6 0,0-1-2 16,0 3 0-16,4 0 0 0,2 5-10 0,0 0 0 15,0 3 0-15,6 0 0 0,0-1 0 0,0 1 0 16,3-3 0-16,0 1 0 0,0-7 0 0,6 1 0 15,-1 0 0-15,1-3 0 0,0-2 0 0,3 0 0 16,0-3 0-16,0-1 0 0,0-4 0 0,0 2 0 16,0-5 0-16,0 0 0 0,3-2 0 0,-1-1 0 15,1-5 0-15,0 3 0 0,-3-6 0 0,0 1 0 0,3-4 0 0,-3-1 0 16,0-1 0-16,-3-5 0 0,3-1 0 16,-1-1 0-16,-2-4 0 0,0 3 0 0,0-2 0 0,-3 2 0 15,-3 0 0-15,0 6 0 0,0 2 8 16,-3 0-8-16,-3 3 0 0,0-3 0 15,0 0 0-15,-3-3 0 0,0 6 20 0,0-3-2 16,-3 6 0-16,0-1 0 0,1 1-27 0,-1 4-6 0,0 6-1 16,0 0 0-16,-3-5 16 0,3 5 0 0,0 5 0 0,-3 1 0 31,0 4-105-31,0 1-15 0,0-1-4 0</inkml:trace>
  <inkml:trace contextRef="#ctx0" brushRef="#br1" timeOffset="-173280.11">22966 14200 288 0,'0'0'25'0,"0"0"-25"0,0 0 0 0,0 0 0 0,0 0 295 0,0 0 53 16,0 0 12-16,0 0 1 0,0 0-237 0,0 0-48 16,0 0-10-16,0 0-2 0,0 0 23 0,0 0 4 15,0 0 1-15,0 0 0 0,6 5-29 0,3-2-6 16,0 0-1-16,3-1 0 0,0-2-19 0,3 0-4 16,-4 0-1-16,4 0 0 0,0 0-16 0,3 3-3 15,-3 0-1-15,3-1 0 0,-3 4-12 0,3-4 8 16,-4 4-8-16,1 2 0 0,-3-3 8 15,0 3-8-15,3 2 0 0,-6-2 0 0,3 0 8 0,-6 0-8 16,3 3 0-16,-3-3 9 0,3 2-9 0,-6 1 0 16,0-1 9-16,3 4-9 0,-6-4 9 0,3 1-9 15,-3-3 12-15,0 2-12 0,-3-2 8 0,0 0-8 16,0 0 0-16,-3 0 0 0,0-3 0 0,-3 3 10 16,-3-2-10-16,0-1 8 0,-3 3-8 0,0-3 0 0,-6 3 0 15,0-3 0-15,1 3 11 0,2-2-3 0,-3-1-8 16,0 0 12-16,0 3-4 0,0-3 0 0,1 1-8 15,2-1 12-15,0 0-12 0,3 1 0 16,3-4 0-16,3 1-10 0,0-3 10 0,9 0 0 16,-6 3 0-16,6-3-8 0,0 0 8 0,0 0-12 0,0 0 12 0,0 0-12 31,6 5-96-31,3 0-19 0,0-2-4 0</inkml:trace>
  <inkml:trace contextRef="#ctx0" brushRef="#br1" timeOffset="-171881.54">23082 14854 230 0,'0'0'20'0,"0"0"-20"0,0 0 0 0,0 0 0 0,0 0 224 0,0 0 41 16,0 0 8-16,0 0 2 0,0 0-137 0,0 0-27 16,0 0-6-16,0 0-1 0,0 0-16 0,0 0-4 15,0 0-1-15,0 0 0 0,0 0-19 0,9 2-3 16,0 1-1-16,-3 2 0 0,3 3-10 0,0 0-2 15,0 3-1-15,0 2 0 0,3 0-8 0,-4 3-2 16,1 0 0-16,0-3 0 0,0 6-12 0,-3-3-2 16,3 2-1-16,-3-2 0 0,0 0-14 0,3 0-8 15,-6 0 10-15,6-1-10 0,-3-1 8 0,0 2-8 16,3-1 0-16,-3-1 9 0,0-4-9 0,0 1 0 16,0-1 0-16,0-2 0 15,-1 3-61-15,1-3-18 0,0-3-3 0,-6-5-957 0</inkml:trace>
  <inkml:trace contextRef="#ctx0" brushRef="#br1" timeOffset="-171565.38">22942 15240 1724 0,'0'0'76'0,"0"0"16"0,0 0-73 0,0 0-19 0,0 0 0 0,0-8 0 16,0 0 44-16,3 3 6 0,-3-3 1 0,6 3 0 15,0-3 41-15,0-3 9 0,3 3 2 0,3-2 0 16,0-1-37-16,3-2-7 0,0 0-2 0,-1-1 0 0,1-2-29 0,0 3-7 16,6-3-1-16,0 0 0 0,3 1 2 0,0-4 0 15,-1 1 0-15,1-1 0 0,-3 0-12 0,0 1-2 16,3-3-8-16,-4 0 12 0,-2 2-12 0,3 1 0 15,-3 2 8-15,3 0-8 0,0-3 14 0,2 6 0 16,-5 0 0-16,0 0 0 16,0 5-56-16,-6-3-11 0,3 6-3 0,-6 0-716 15,-3 2-143-15</inkml:trace>
  <inkml:trace contextRef="#ctx0" brushRef="#br1" timeOffset="-170934.46">23517 15153 518 0,'0'0'46'0,"0"0"-37"0,0 0-9 0,0 0 0 15,-3 2 232-15,0 6 45 0,3-2 9 0,-3 4 2 16,0 1-161-16,-3 2-32 0,3 3-7 0,-3 2 0 16,0 1-37-16,3 5-7 0,-3 0-2 0,0 2 0 15,3-2-24-15,-3 2-5 0,3 1-1 0,-3-1 0 16,3-2-2-16,0 0-1 0,-3 0 0 0,3-3 0 15,0 0-9-15,0 0 8 0,0-2-8 0,0-1 8 16,-3-2-17-16,3-3-4 0,3 0-1 0,-2 1 0 16,-1-4-118-1,3-2-23-15,-3-2-5 0,3-6 0 0</inkml:trace>
  <inkml:trace contextRef="#ctx0" brushRef="#br1" timeOffset="-170684.32">23514 15190 1220 0,'6'-13'54'0,"-3"7"11"0,3 1-52 0,-3-3-13 16,-3 0 0-16,6 3 0 0,-3-3 108 0,-1 3 20 15,1-1 3-15,0 1 1 0,0 0-36 0,3 2-6 16,-6 3-2-16,3-5 0 0,3 2-32 0,3-2-8 16,-9 5 0-16,6-3-1 0,3 0-7 0,0 3 0 15,0-2-1-15,0-1 0 0,0 1-9 0,3 2-2 16,-3 0 0-16,3-3 0 0,-3 0-9 0,2 1-3 15,-2-1 0-15,3 0 0 0,-3 1-16 0,3-1 10 16,-3 0-10-16,3 1 8 0,-3-1-8 0,3 3 0 16,-3-3 0-16,0 3 0 15,0 0-172-15,-4 0-32 0</inkml:trace>
  <inkml:trace contextRef="#ctx0" brushRef="#br1" timeOffset="-170416.09">23353 15669 1267 0,'0'0'112'0,"0"0"-89"0,0 0-23 0,0 0 0 0,0 0 120 0,0 0 19 15,0 0 4-15,9 0 1 0,0-3-36 0,0-2-8 16,0 2 0-16,0-2-1 0,3-1-30 0,2 1-5 15,-2 3-2-15,3-4 0 16,0 1-16-16,0 2-3 0,0-2-1 0,0 2 0 0,0 1-42 0,0-1 0 16,-1 0 0-16,1 1-11 0,-3-4 11 0,3 6 0 15,-3-2-9-15,0-1-730 16,0 3-145-16</inkml:trace>
  <inkml:trace contextRef="#ctx0" brushRef="#br1" timeOffset="-169792.83">23814 15558 810 0,'0'0'36'0,"0"0"7"0,0 0-35 0,0 0-8 0,0 0 0 0,0 0 0 15,6-3 60-15,0-2 11 0,-6 5 1 0,3-6 1 16,3 1-9-16,0 2-3 0,-3-2 0 0,3-3 0 0,-3 3-12 0,0 0-2 16,0-1-1-16,0 1 0 0,0-3 1 0,0 3 0 15,0-3 0-15,-3 2 0 0,0-1 0 0,0-1 0 16,-3 0 0-16,0 0 0 0,3 0-30 0,-3-3-5 15,-3 1-2-15,3-1 0 0,-3 0 2 0,0 1 0 16,0-1 0-16,-3 3 0 0,3 0-4 0,0 6-8 16,-6-1 12-16,4 3-4 0,-1 3 13 0,-3-1 3 15,3 6 0-15,-3 0 0 0,3 0 2 0,-6 5 1 16,3-2 0-16,0 2 0 0,0 1-8 0,3-1-2 16,0 0 0-16,4 0 0 0,2 0-8 0,0 1-1 15,0-4-8-15,3 1 12 0,0-1-12 0,3 1 0 16,3-3 8-16,-1-3-8 0,4 3 0 0,0-5 0 15,0 2 0-15,3-5 0 0,0 0 0 0,0-3 0 16,0 1 0-16,-3-3 0 0,3-1 0 0,0 1 0 16,0-3 0-16,2 0 0 0,-2-3 0 0,0 1 9 0,0-1-9 0,0 3 8 15,-3 0-8-15,0-2 12 0,0 2-12 0,-3 3 12 16,0-3-12-16,-3 5 0 0,-3 3 0 0,0 0-11 16,0 0 11-16,0 0 16 0,0 0-4 0,-6 5-1 15,3 1 5-15,-3 4 0 0,-3-2 1 0,6 3 0 16,-3-1-1-16,0-2-1 0,3 3 0 0,0-3 0 15,0 2-7-15,3-2 0 0,3 0-8 0,0-2 12 16,-3-1-12-16,6 3 0 0,3-6 0 0,-3 1 0 16,3-3 0-16,0 0-10 0,3 0 2 0,3-3-692 15,-4-2-139-15</inkml:trace>
  <inkml:trace contextRef="#ctx0" brushRef="#br1" timeOffset="-169187.66">24076 15118 1893 0,'-9'-5'84'0,"9"5"17"0,-3-3-81 0,3 3-20 16,0 0 0-16,0 0 0 0,0-2 38 0,0 2 3 16,0 0 1-16,0 0 0 0,0 0 9 0,0 0 1 15,9 0 1-15,3-3 0 0,-3 0-23 0,3 3-5 16,0-2-1-16,0 2 0 0,0 0-14 0,0 0-10 15,0 0 12-15,-3 0-12 0,2 0 8 0,-2 0-8 0,3 2 0 16,-3-2 0-16,0 0 8 0,-3 0-8 0,0 3 0 0,3-3 0 16,-6 0 0-16,3 0 8 0,-6 0-8 0,0 0 0 15,0 0 0-15,0 0 0 0,0 0 0 0,0 0 0 16,0 0 12-16,0 0-4 0,0 0 0 0,0 0-8 16,0 0 12-16,0 0-12 0,0 0 12 0,0 0-12 15,-3 5 9-15,0 3-9 0,-3-2 0 0,0 2 9 16,0-1-1-16,3 1 0 0,-3 3 0 0,3-3 0 15,-3 5-8-15,3-2 12 0,0 5-12 0,-3-3 12 16,6 3-2-16,-3 0 0 0,0-3 0 0,0 5 0 16,0-2-10-16,0 3-11 0,3-1 3 0,0 1 0 15,0 2 8-15,0-5 0 0,0 0 0 0,0 5 0 16,0-3 0-16,0 1 12 0,0 2-2 0,0-5-1 16,0 0-9-16,0 2-12 0,0 1 2 0,0-3 1 15,0 2 9-15,0-2 0 0,0 0 0 0,0 0 0 16,0 0 0-16,0 0 0 0,0 2 0 0,0-5-8 15,3 1 8-15,-3-1 0 0,0-3 0 0,0 4 0 16,0-6 0-16,0 0 0 0,-3-1 0 0,3-1 0 0,0-6 0 16,-3 5 0-16,3-5 0 0,-3 5 0 0,-2-2 0 15,-1 2 14-15,0-5-3 0,0 0-1 16,-3 0-10-16,3 0 0 0,-3 0-10 0,0 0 10 16,-3 0 0-16,3 0 0 0,-3 0 8 0,0 3-8 0,-3-3 26 15,3 3-2-15,-2-1 0 0,2 1 0 0,3-3-4 0,-3 0 0 16,3 3-1-16,-3-3 0 0,3 0-5 0,0 0-1 15,0 0 0-15,6 0 0 0,-3 0-13 0,6 0 0 16,0 0 0-16,0 0 0 0,0 0-15 0,0 0-2 16,0 0-1-16,0 0-774 15,6 0-156-15</inkml:trace>
  <inkml:trace contextRef="#ctx0" brushRef="#br1" timeOffset="-165235.72">10717 3620 633 0,'0'0'28'0,"0"0"6"0,0 0-34 0,0 0 0 0,0 0 0 0,-2 5 0 15,-4-3 248-15,6-2 42 0,0 0 9 0,-6 6 1 16,3-4-158-16,-3 9-32 0,3-6-6 0,0 3-2 16,-3 0-27-16,0 5-6 0,0 1-1 0,-3 4 0 15,0-5-19-15,0 6-4 0,0-3-1 0,-3 2 0 16,0 1-28-16,0-1-5 0,1 1-2 0,-1 2 0 16,-3-8-1-16,6 0-8 0,-3 1 12 0,6-4-4 15,0 1-8-15,0-1 0 0,3-10 0 0,0 6 0 16,3 2 0-16,0-8 0 0,0 0 0 0,0 0 0 15,9-8-24-15,3-3-6 0,-3 3-2 0,3-5 0 16,0-6-51-16,-3 6-10 0,5-8-3 0,-2 3 0 16,0-1-22-16,0-2-5 0,0 2-1 0,0-7 0 15,-3 2 44-15,0 3 9 0,3 0 2 0,-3 2 0 0,3-2 49 0,-3 3 11 16,2-1 9-16,-2 6-13 0,0 0 39 0,-6-1 8 16,6 4 2-16,-6 2 0 0,3 2 57 0,-3 4 12 15,0-6 3-15,3 8 0 0,-3 0-19 0,-3 0-3 16,0 0-1-16,0 0 0 0,6 0-1 0,-3 8-1 15,-3-8 0-15,0 5 0 0,3 3-43 0,0 5-8 16,0 1-1-16,0-1-1 0,0 0 11 0,0 0 3 16,3 6 0-16,-3-6 0 0,0 3-30 0,3 2-6 15,0 1 0-15,0-1-8 0,0 4 15 0,-1-4-4 16,1 1-1-16,3 2 0 0,0-3-10 0,0 1 8 0,0 2-8 16,0-5 8-16,0 0-8 0,0 0 0 0,-3-1 0 15,0-1 0-15,0-1 0 0,0 0 0 0,-3 3 0 0,-3-3-835 16,3-2-171-16</inkml:trace>
  <inkml:trace contextRef="#ctx0" brushRef="#br1" timeOffset="-163596.9">9384 3241 288 0,'0'0'25'0,"0"0"-25"15,0 0 0-15,0 0 0 0,0 0 228 0,0 0 41 16,0 0 8-16,0 0 2 0,0 0-134 0,0 0-26 15,0 0-6-15,0 0-1 0,0 0-45 0,0 0-10 16,0 0-1-16,0 0-1 0,0 0-6 0,6-5-1 16,3 5 0-16,-3-8 0 0,0 3-16 0,0-1-4 0,0 4-1 0,-3-9 0 15,3 6-1-15,-3-6 0 0,0 1 0 0,3 2 0 16,-6 0-26-16,2 2-14 0,1-4 2 0,0 2 0 16,-3 8 12-16,0-8 0 0,0 3 9 0,0 5-9 15,0 0 16-15,0 0-2 0,0-8-1 0,-6 3 0 16,4 5-1-16,-4-6 0 0,0 4 0 0,-3 2 0 15,-3 0 6-15,3 0 1 0,-9 8 0 0,3-3 0 16,-3 3 11-16,0 5 2 0,3-5 1 0,-2 5 0 16,2 0-13-16,0 1-2 0,3 4-1 15,3 1 0-15,-3-6 0 0,3 0 0 0,3 6 0 0,0-1 0 16,3-2-17-16,3-3 0 0,-3-2 8 0,3 2-8 16,6-5 0-16,-3 0 0 0,6 3 0 0,0-9 0 15,0 1 0-15,3-1 0 0,0 4 8 0,0-6-8 16,0-6 0-16,-3 4 8 0,3-1-8 15,-1 1 0-15,4-6 0 0,-3 2 0 0,3-2 0 0,0-2 0 16,-3 2 0-16,0-5 0 0,-3-1 0 0,-3 1 0 16,-3 0 0-16,3 2 0 0,-3 3-10 0,0-2 10 0,0 2-12 15,0 3 3-15,-3 5 0 0,0 0 0 0,0 0 9 16,0 0 0-16,0 0 0 0,-9 10-8 0,3-5 18 16,-3 9 4-16,0-1 1 0,-3 0 0 0,0 3-15 0,3 3 0 15,0-1 0-15,0-5 0 0,-3 6 0 16,3-3 0-16,0 2 0 0,3 1 0 0,-2-3 0 15,2 2 0-15,0 1 0 0,0-3 0 0,3 2 16 0,0-2 1 16,0 5 0-16,-3 0 0 0,3 3-17 0,0 3 0 16,0-1 8-16,0 3-8 0,0 0 0 0,0-2 0 15,3-1 0-15,-3-7 0 0,0 2-9 0,3-3-9 16,-3 1-2-16,0-3 0 0,-3 2 20 0,3-5 0 16,-3 1 0-16,0-4 0 0,3 3 0 0,-3-2 0 15,0 0 0-15,0-6 0 0,-3 3 13 0,3-3 7 0,-2 3 0 16,-1-5 1-16,-3-1-33 0,0-2-8 0,0 0 0 15,0-2-1-15,0-1 68 0,0 3 13 0,0-8 4 16,0 3 0-16,0-6-52 0,1 1-12 0,2-6 0 0,0 0 0 16,3-3 0-16,3 1 0 0,3-3 0 0,3-6 0 15,0-2 34-15,3 3 4 0,0-3 1 0,3 2 0 16,2 3-39-16,1 3 0 0,0-3 0 0,3 9 0 16,0-4 0-16,0 6 0 0,3-6 0 0,-3 3 0 15,3 3 0-15,-1 3-13 0,-5-4 3 0,6 6 1 16,0-5-177-16,0 3-35 15,15-17-7-15,-7 6-2 0</inkml:trace>
  <inkml:trace contextRef="#ctx0" brushRef="#br1" timeOffset="-163214.8">9506 3268 1497 0,'0'0'32'0,"0"0"8"0,0 0 0 0,0 0 4 0,0 0-36 0,0 0-8 15,0 0 0-15,0 0 0 0,0 0 108 0,0 0 19 16,0 0 4-16,6 0 1 0,0 0-64 0,0 0-12 16,-3 0-2-16,6-6-1 0,-3 4-21 0,0 2-4 15,3-6 0-15,0 6-1 0,-1-8-15 0,1 3-4 0,-3 0 0 16,6-3 0-16,-3 3-8 0,0-3 0 0,-3 2 0 0,3-4 8 16,-6 2-8-16,6 0 0 0,-3-3 9 0,-3 3-9 15,0 0 0-15,0 3 8 0,0 0-8 0,-3 2 0 16,0-2 9-16,0-3-9 0,0 3 12 0,0-3-12 15,-3 8 34-15,0-5 0 0,0 5 0 0,-3-6 0 16,0 6 6-16,0 6 2 0,-3-6 0 0,0 5 0 16,0 8-3-16,-3-5-1 15,3 3 0-15,-3 2 0 0,1 3-1 0,2 2 0 0,0-5 0 0,0 1 0 16,6-1-12-16,0-3-2 0,-3 4-1 0,3-1 0 16,6 0-22-16,-3 0 9 0,6 1-9 0,0-1 0 15,3-5 0-15,0-3 0 0,3 0 0 0,-1-2 0 16,1-3 8-16,0 0-8 0,0-3 0 0,0-2 0 15,0 0-117-15,3-8-31 0,-3 5-5 0,0-6-1015 16</inkml:trace>
  <inkml:trace contextRef="#ctx0" brushRef="#br1" timeOffset="-162563.56">9932 2974 2084 0,'0'0'46'0,"0"0"10"0,0 0 1 0,0 0 1 0,0 0-46 0,0 0-12 16,0 0 0-16,0 0 0 0,12 0 66 0,-3 0 11 15,2 0 3-15,-2-8 0 0,3 5-56 0,-3 1-10 16,3-4-2-16,-3 4-1 0,3-4-11 0,0-4 0 16,-3 2 9-16,3 0-9 0,-3-3 0 0,0 3 8 15,-1-5-8-15,1 3 0 0,-3-4 0 0,3 7 0 0,-3-12 0 0,0 11 0 16,-3-5 8-16,0 5 6 0,0-5 2 0,-3-1 0 15,3 9-25-15,-6-8-5 0,0 8-1 0,0-3 0 16,3 8 15-16,-3-11 0 0,-3 3 0 0,0 8 0 16,6 0 8-16,-9 0-8 0,-3 5 12 0,1-5-12 15,-1 8 50-15,0-2 3 0,-3 7 1 0,0-5 0 16,0 5-2-16,0 0-1 0,0 6 0 0,-3-1 0 16,4 4-20-16,-4-1-4 0,0 5-1 0,3 3 0 15,3-2-26-15,3-1-14 0,-3 1 2 0,0-1 0 16,0 1 40-16,0 7 9 0,4 8 2 0,2-10 0 15,-3 2-28-15,3 1-11 0,-3 2 8 0,0-5-8 16,0-3 0-16,0 0 0 0,3 0 8 0,-3 3-8 0,3-1 0 16,0-9 0-16,0 1 0 0,3 4 0 0,-3-11 0 15,3 2 0-15,0 1 8 0,0-6-8 16,0 0 0-16,0 0 0 0,-3 1 0 0,4-4 8 0,-1 1-8 0,0-1 0 16,0-7 0-16,0 0 0 0,-3 5 0 0,6-8 0 15,0 0 0-15,0 0 0 0,0 0 0 0,0 0 0 16,-9-14 0-16,3 1 0 0,0 3 0 0,0-1 0 15,3 0 0-15,0 4 0 0,0-7 0 0,3 1 0 16,-3 2 0-16,3 4 0 0,0-4 0 0,3 3 0 16,-3 3 0-16,3-3 0 0,-3 0 0 0,0 0 0 15,3 3 0-15,-3-1 0 0,0 1 0 0,3 2 0 16,0-7 0-16,0 2 0 0,-3 0 0 0,6 3 0 0,-3-3 0 0,0 5 0 16,3 0 10-16,-3-5 0 0,3 6 0 15,0-1 0-15,0 3-2 0,-1-5-8 0,1 2 12 0,3 1-4 16,0-1-8-16,0 3 0 0,0-5 9 15,0 2-9-15,3 3 0 0,0-3 0 0,0 1 0 16,0-4 8 0,0-2-76-16,-3 8-14 0,-1-5-3 0,1 5-1 15,3-8-176-15,0 3-35 0</inkml:trace>
  <inkml:trace contextRef="#ctx0" brushRef="#br1" timeOffset="-162411.28">10009 3289 1792 0,'0'0'40'0,"0"0"8"0,0 0 1 0,0 0 1 16,0 0-40-16,0 0-10 0,0 0 0 0,0 0 0 0,0 0 90 0,0 0 16 15,0 0 3-15,3 5 1 0,-3-5 6 0,6 5 2 16,-6-5 0-16,0 0 0 0,6 3-72 16,-6-3-35-16,0 0-1 0,9-3-10 0,0 3 0 15,-9 0 0-15,6-5 0 16,-6 5-88-16,6-5-20 0</inkml:trace>
  <inkml:trace contextRef="#ctx0" brushRef="#br1" timeOffset="-161173.53">9241 4024 864 0,'-3'-13'38'0,"3"13"8"0,0 0-37 0,0 0-9 16,-3-8 0-16,3 8 0 0,0 0 257 0,0 0 50 16,0 0 9-16,0 0 3 0,0 0-188 0,0 0-38 0,0 0-7 0,0 0-2 15,0 0-30-15,6 0-6 0,3-2-2 0,0-1 0 16,0-2 1-16,3 5 0 0,0-8 0 0,3 2 0 15,-1-4-38-15,7-1-9 0,0 1 0 0,0 2 0 0,-9-6 0 0,3 1 0 16,-3 3 0-16,0 2 0 0,-1-6-9 0,4 1-4 16,-3 0-1-16,-3 0 0 0,0 0 14 0,0-1 0 15,-3-4 0-15,0 5 0 0,0-1 16 0,-3 1-4 16,0-5-1-16,0 10 0 0,-3-6 13 0,0 9 2 16,-3-3 1-16,3 3 0 0,-3-3-27 0,0 5 0 15,-3 1 0-15,0-4 0 0,-3 6 10 0,-3 6 0 16,3-4 0-16,-3 4 0 0,3 4 14 0,0-2 4 15,-2 3 0-15,-1 2 0 0,0 0-28 16,-3 0 0-16,0 3 0 0,0 3 0 0,0-1 32 0,3 1 0 16,-6 2 1-16,7-2 0 0,-4-4-17 0,3 4-3 15,0-1-1-15,3 9 0 0,-3-9-12 0,0 4 9 16,3-4-9-16,0 3 8 0,0 3-8 0,0 0 0 16,0 0 9-16,4-6-9 15,-1 1 0-15,0 2 0 0,0-3 0 0,0 1 8 0,3 2-8 0,-3-8 0 16,0 1 0-16,0 4 0 0,3-7 0 0,0-1 0 0,-3-2 0 0,6-3 8 15,0-5-8-15,0 0 0 0,0 0 8 0,0 0-8 16,0 0 8-16,0 0-8 0,0 0 8 16,3-5-8-16,0 0 0 0,3-3 0 0,0 0 0 15,0-5 8-15,0 0-8 0,3-1 0 0,0 1 0 0,3-5 0 16,-1 4 0-16,1-4-8 0,3 2 8 16,-3 3-8-16,3 0 8 0,-3 2-12 0,0 3 12 15,0 0-12-15,0 0 12 0,-3 5-13 16,2 3 5-16,-5-5 8 0,-6 5-12 0,0 0 12 15,0 0-10-15,0 0 10 0,0 0 0 0,0 0 0 0,0 0 0 0,0 0 0 16,0 0 0-16,0 0 0 0,0 0 0 0,0 5 0 16,0 6 0-16,0 2 0 0,-6-5 0 0,3 5 0 15,-2-7 0-15,2 4 0 16,-3 1 0-16,0-3 0 0,-3 2 0 0,3-2 0 0,0 3 0 0,-3-3 10 0,3 5 0 16,0 0 0-16,0-5 0 0,3 0 0 0,0 3-2 0,3-11-8 15,0 5 12-15,0-5-4 0,-3 8-8 0,3-8 0 16,6 5 0-16,-3-2 0 0,6 2 0 0,-3-5 0 15,3 0 0-15,0 0 0 0,0 0 0 0,0 0 0 16,3 0 0-16,-4-5 0 0,7 2 0 0,-6 1 0 16,3-1-14-16,-3-2 5 15,3 2-88-15,-3 0-18 0,0 1-3 16,0-6-722-16,-3 3-145 0</inkml:trace>
  <inkml:trace contextRef="#ctx0" brushRef="#br1" timeOffset="-160611.53">9524 4064 806 0,'0'0'72'0,"0"0"-58"15,0 0-14-15,0 0 0 0,0 0 287 0,0 0 54 16,0 0 11-16,0 0 3 0,0 0-177 0,0 0-35 0,0 0-7 0,-3 0-2 16,-3 3-57-16,3 2-11 0,3 6-2 0,-3-1-1 15,0 1-18-15,3 2-3 0,-3 0-1 0,-3 0 0 16,3 1-11-16,0-1-2 0,0 0-1 0,0 3 0 15,3-3-14-15,0-2-2 0,0-1-1 0,3-4 0 16,-3 2-10-16,6-6 0 0,-3 4 0 0,3-1 8 16,0-5-8-16,0 0 0 0,3-8 0 0,0 3 8 15,-3-3-8-15,6 2 0 0,-3-7 0 0,0 0 0 0,-1 2 0 16,1-2 0-16,0 0 0 0,0 0-11 16,0-1 3-16,-3 1 0 0,3 5 0 0,0-5 0 15,-3 5 8-15,0-3 0 0,-6 11 0 0,0 0-8 0,0 0 8 16,6-5 0-16,-6 5 0 0,0 0 0 15,0 0 0-15,0 0 0 0,0 0 0 0,3 5 0 0,0-2 0 16,0 2 0-16,-3 6 0 0,0 2 0 16,3 0 0-16,-6-5 0 0,3 6 0 0,0-4 0 0,0 3 0 15,0-2 0-15,-3-3 0 0,3 5 8 0,0-2-8 0,0-1 0 16,0-4 0-16,3 2 0 0,-3-8 0 0,0 0 0 16,3 0 0-16,3 0 0 0,0 0 0 0,0 0 0 15,0-8 0-15,0 2 0 0,-4-2 0 0,7-2 0 16,-3 2 0-16,3-5 0 15,-3-1-39-15,3 4-5 0,0-3-2 0,0-1 0 0,0 6 46 0,-3-5 16 0,3 0 0 16,0 5 0-16,-3 0-16 0,0 5 0 0,0-4-8 0,-3 4 8 16,0 3 0-16,-3 0 0 0,0 0-8 0,3 10 8 15,-3-7 0-15,0 8 0 0,0-1 0 0,0 4 0 16,-3-1 0-16,3 0 0 0,-3 0 10 16,3 3-10-16,-3-3 0 0,0 1-19 0,3-1 3 0,0-3 1 15,0 4-8-15,0-6-1 0,0 2-1 0,-3-2-814 16,3 0-162-16</inkml:trace>
  <inkml:trace contextRef="#ctx0" brushRef="#br1" timeOffset="-159961.22">8887 4620 748 0,'3'-6'67'0,"-3"6"-54"16,0 0-13-16,0 0 0 0,0 0 220 0,-3 11 42 0,0 2 8 0,-3-8 2 16,3 9-116-16,-3-4-22 0,3 6-5 0,-3 0-1 15,0 0-53-15,0-3-11 0,0 8-3 0,0-2 0 16,-6 7-14-16,3 1-3 0,4-9-1 0,-4 6 0 15,3-3-7-15,-3 0-2 0,3 6 0 0,0-9 0 16,3 4-20-16,0-1-4 0,0-3-1 0,3 1 0 16,-3-11-9-16,3 2 0 0,0-2 0 0,0-8 0 15,0 0-49-15,0 0-6 0,0 0-1 0,9-8 0 16,0-2-114-16,-3-4-23 0,-3 1-5 0,3-3-1 16,-3-2 94-16,3-1 18 0,-3 6 4 0,2-8 1 15,-2 2-38-15,0 6-7 0,3-5-1 16,-3-1-1-16,0 1 5 0,0 2 0 0,3-11 1 0,0 6 0 0,-3 3 170 15,3-1 33-15,-3 6 8 0,3-8 0 0,0 5 60 16,0 0 12-16,-3 3 3 0,0-1 0 0,3 1-28 0,0 3-6 16,0 2-1-16,0-6 0 0,-3 7-23 0,6-1-5 15,-3 0 0-15,0 0-1 0,2 0-56 0,-2 2-11 16,3-1-3-16,0 1 0 0,0 1 28 0,0 0 6 16,3 2 1-16,-3-5 0 0,3 5-52 0,0 1-12 15,0-3 0-15,0 2 0 0,0 3 0 0,-4 0 0 16,4 0 0-16,-3 0 0 0,0 0 0 0,0 3 0 15,-3 2 0-15,-6-5 0 16,6 2-133-16,-3 9-30 0,-3-6-5 0</inkml:trace>
  <inkml:trace contextRef="#ctx0" brushRef="#br1" timeOffset="-159726.79">8687 5054 1731 0,'0'0'76'0,"0"0"17"16,0 0-74-16,0 0-19 0,0 7 0 0,0-1 0 16,0-6 105-16,3 8 18 0,0 0 3 0,-3-8 1 15,0 0-23-15,6 5-4 0,0-5 0 0,3 0-1 16,0 0-43-16,0 0-8 0,0 0-1 0,0 0-1 16,3 0-46-16,0-8-18 0,-3-5 1 0,3 2 0 0,0 9 65 0,2-4 12 15,-2 4 4-15,0-1 0 16,-3-5-118-16,3 5-23 0,-3 3-5 0,3-2-1115 15</inkml:trace>
  <inkml:trace contextRef="#ctx0" brushRef="#br1" timeOffset="-159319.65">9051 4876 1152 0,'0'0'102'0,"0"0"-82"16,0 0-20-16,0 0 0 0,0 0 252 0,0 0 47 16,0 0 9-16,0 0 1 0,0 0-185 0,0 0-38 15,0 0-7-15,0 0-2 0,6-5-46 0,2 2-10 0,-2-2-1 0,6 2-1 16,-3 1-6-16,3-1-1 0,0-2 0 0,0 2 0 16,-3-5-12-16,3-2 9 0,0 2-9 0,-3-6 8 15,3 1-8-15,-3 5 0 0,-1 0 0 0,1-2 0 16,0-3 0-16,-3 2 8 0,3 3-8 0,0-5 0 15,0 0 0-15,0-1 0 0,-3-4 8 0,3 5-8 16,-3-1 0-16,3 1-14 0,-3 0 3 0,-3 2 1 16,0 9 18-16,0-9 3 0,-3 11 1 0,0 0 0 15,0 0-12-15,0 0-17 0,0 0 4 0,0 11 1 16,0-6 47-16,-3 8 9 0,-3 0 3 0,3 1 0 0,0-1-16 16,-3 3-3-16,-3 0-1 0,3 0 0 0,0 5-10 15,0-3-1-15,-3 3-1 0,3-2 0 16,3-3-15-16,-3 0 11 0,3 2-11 0,0-10 10 0,3 0-10 15,0 3 0-15,3-3 0 0,-3 2 0 16,0-10-68-16,6 3-16 0,0-1-4 0,3-2-744 16,-6 0-150-16</inkml:trace>
  <inkml:trace contextRef="#ctx0" brushRef="#br1" timeOffset="-158803.35">9458 4710 1893 0,'0'0'84'0,"0"0"17"0,0 0-81 0,0 0-20 16,0 0 0-16,0 0 0 15,0 0 94-15,0 0 14 0,0 0 4 0,0 0 0 0,6 0-52 0,-6 0-9 0,0 0-3 0,9 0 0 16,0 0-21-16,-9 0-5 0,6-8-1 0,3 2 0 16,-3-2-12-16,3 0-9 0,0 3 12 0,-3-3-12 15,0-2 9-15,-3 4-9 0,3-7 0 0,0 3 9 16,-6-4-9-16,3 4 8 0,-3-3-8 0,0 2 8 15,-3 0 12-15,0 3 1 16,0 0 1-16,-3-2 0 0,0 7 2 0,-3-5 0 0,3 3 0 0,-3 5 0 16,-3 0 2-16,0 5 1 0,3 6 0 0,-3 2 0 15,-5 6-16-15,-4-1-3 0,0 3-8 0,3-2 12 16,-3 2-12-16,3-2 0 0,3-1 0 0,-2 1 0 16,5-4 42-16,0 4 6 0,3 0 0 0,3-1 1 0,3-2-39 15,-3-3-10-15,3 0 0 0,3 1 0 16,6-1 0-16,-3-3 0 0,3 1 0 0,0-6 0 0,6 3 0 15,0 0 0-15,-1-5 0 0,4-1 0 0,0-2 0 0,0 0 0 16,6-2 0-16,-6-1 0 0,-15 3 14 0,15-8 1 16,0-2 0-16,0 2 0 0,-4 0-27 0,1-3-6 15,3-2-1-15,-6 0 0 0,3-1 7 0,-3 4 2 16,-3-1 0-16,3-2 0 0,-3 3 10 0,-3-4 0 16,0-7-9-16,0 3 9 0,0-4 0 0,-3 4 0 15,0-1 0-15,-3-2 0 0,0 3 0 16,0 4 0-16,-6-4 0 0,3 7 0 0,-3 3 0 0,0 6 0 15,-3 2 0-15,0 2 0 16,0 6-23-16,0 3-9 0,1 2-3 0,-4 6 0 0,0-3 53 0,3-1 10 16,-3 1 3-16,6 0 0 15,0-3-101-15,3 1-20 0,3-1-4 0,3 0-1141 0</inkml:trace>
  <inkml:trace contextRef="#ctx0" brushRef="#br1" timeOffset="-158275.62">9726 4728 1382 0,'3'-5'123'16,"-3"0"-99"-1,3 2-24-15,-3 3 0 0,0 0 133 0,0 0 22 0,3-3 4 0,0 1 1 0,0-6-77 16,3-3-15-16,0 0-4 0,3-2 0 0,-3 3-51 0,3-4-13 15,-6 1 0-15,3 0 0 16,0 0 0-16,0 0 0 0,-6-1 0 0,3 4 0 16,-3-4 0-16,-3 4 0 0,0-1 0 0,0-2 0 0,0 3 0 0,-3 2 0 15,0 2 0-15,-3 4 0 0,0-1 105 0,0 3 19 16,-3 3 3-16,0-1 1 0,0 6-80 0,0 3-16 16,1 2-4-16,-1 0 0 0,0 6 15 0,0-1 2 15,-3 6 1-15,6 0 0 0,-3-3-18 0,6 0-4 16,-3 3-1-16,3-3 0 0,3-8-15 0,-3 3-8 15,6-2 8-15,0 1-8 0,0-4 0 0,6 2 0 16,-3 0 0-16,6-7 0 0,-3 4 0 0,0-4 0 16,3-1 0-16,0-5 0 0,3 0 0 0,-3 0 0 0,0 0 0 0,3-8 0 15,-6 3-8-15,3-3 8 0,2 2-8 16,1-7 8-16,-3 3-14 0,-3 2 2 0,3-3 1 16,3 1 0-16,-6-6-5 0,3 0 0 15,0-3-1-15,0 3 0 0,-3 1 17 0,-3-4-8 0,0 3 8 16,0-5 0-16,-3 2-8 0,0-7 8 15,-3 7 0-15,-3-2 0 0,3 5 0 0,-3 6 0 16,0-1 0-16,-3 6 9 0,-3 0-9 0,3 5 0 0,0 2 0 0,-3 4 0 16,0 2 0-16,-3-3 0 0,4 8 0 0,-4 0 0 15,3 8 0-15,0-5 0 0,0 0 0 0,3 5 0 16,3-2-56-16,0-1-11 0,3 4-1 0,0-9-1145 16</inkml:trace>
  <inkml:trace contextRef="#ctx0" brushRef="#br1" timeOffset="-157758.92">10045 4612 1980 0,'0'0'44'0,"0"0"8"0,0-6 3 0,3-2 0 0,0 3-44 0,-3-3-11 16,0 0 0-16,0 0 0 0,0-2 41 0,0 4 7 16,3-4 0-16,-6-1 1 0,3 6-5 0,-3-6-2 15,0 4 0-15,0-1 0 0,0 0-4 0,-3-3-1 16,3 3 0-16,-3 3 0 0,3-6-2 0,-6 9-1 0,0-6 0 16,3 2 0-16,-3 6-8 0,0 0-2 0,-3-8 0 0,0 8 0 15,-2 0 32-15,5 8 7 0,0-5 1 0,-3 8 0 16,0-3-52-16,0 5-12 0,-3 3 0 0,0 5 0 15,3 5 0-15,-3 1 0 0,4-1 0 0,-1 1 0 16,6-1 20-16,-3-2 2 0,6-6 0 0,0 4 0 16,3-7-22-16,0 4 9 0,3 0-9 0,0-6 0 15,3 0 0-15,0-5 0 0,0 2 0 0,3-4 0 16,2-4 0-16,1 4 0 0,-3-6 0 16,3 0 0-16,3-6-16 0,6 4-6 0,-3-4-2 0,0-1 0 15,0-7 24-15,-1 1-9 0,-2 3 9 0,-3-1 0 16,-3 0-22-16,0 1 2 0,3-3 1 0,-6-3 0 15,0-3 19-15,0 1 0 0,0-4-8 0,-3-4 8 16,-3 2 0-16,-3 0 0 0,3 3 0 0,-3 3 0 16,-3-3 0-16,0 5 8 0,-6 0-8 0,3 8 0 0,0 0 0 0,-3 3 0 15,0 5 8-15,-6-6-8 0,7 12 17 0,-4-6 1 16,3 8 0-16,0 2 0 16,3 3-66-16,0 3-12 0,0 0-4 0,3 0-751 15,3 2-150-15</inkml:trace>
  <inkml:trace contextRef="#ctx0" brushRef="#br1" timeOffset="-157019.25">10188 4532 1900 0,'0'0'169'0,"0"0"-135"15,0 0-34-15,0 0 0 16,0 0 127-16,0 0 18 0,0 0 4 0,3-5 1 0,-3 0-87 0,3-3-18 0,0 3-3 0,3-1-1 16,-1 4-32-16,-2-6-9 0,3 0 0 0,3 2 0 15,-3 1 17-15,-3 0-1 0,3-3 0 0,0 3 0 16,-6 5-16-16,3-8 0 0,3-3 0 0,-3 3 0 16,0 0 0-16,-3 3 0 0,0-3 0 0,0 3-9 15,-3-6 61-15,-3 6 13 0,6 5 3 0,-3 0 0 0,-6 0-47 0,3 0-9 16,-3-3-1-16,3 3-1 0,-3 3 35 0,1 2 7 15,-1 6 2-15,-3-6 0 0,3 8-43 0,-3 0-11 16,0 1 0-16,3 7 0 0,-3-5 0 0,0 5 0 16,3 5 0-16,0 1 0 0,0-1 0 15,3 1 0-15,1-1 0 0,-1 1 0 0,3-9 0 0,0 3 0 16,3-2 0-16,3-3 0 0,0-3 0 0,0 0 0 16,2-2 0-16,-2-3 0 0,3-3 0 15,0 3 0-15,0-5 0 0,0-3 0 0,0 0 0 16,3 0 0-16,0-6 0 0,0-2 0 0,-9 8 0 0,12-5 0 15,-3 0 0-15,3-6 0 0,-3 1 0 0,0 4 0 16,-6-4 0-16,6 7 0 16,-6-5-22-16,2 5-6 0,1 1-2 0,-6 2 0 0,0 0 30 0,0 0 0 15,0 0 0-15,0 0 0 0,0 0 0 0,0 0 0 0,0 0 0 0,0 8 0 16,0 0 18-16,-3 2 10 0,3-4 1 0,0-6 1 31,0 8-45-31,0-8-9 0,0 0-1 0,0 7-1 16,0 1 26-16,0 0 0 0,0 0 0 0,0-8-8 0,0 0 8 0,0 0 0 0,9-5 0 15,-6 2 0-15,-3 3 0 0,0 0 0 0,6-2 0 0,3-4 0 16,-3 1-32 0,3-3-4-16,-3 0 0 0,0 3-1 0,3 2 37 0,-3-2 0 0,3 0 0 0,-3 2 0 15,3-5 0-15,0 3 0 0,-3-3 0 0,-6 8 0 16,0 0 0-16,0 0 0 0,0 0 0 0,0 0 0 16,0 0 0-16,0 0 0 0,6 8 0 0,-3-6 0 15,0 4 0-15,-1 2 0 0,-2 2 0 0,0-4 0 16,0-6 0-16,0 8 0 0,0-6 0 0,0-2 0 15,0 0 0-15,0 8 0 0,0-8 0 0,0 8 0 16,3-3 0-16,-3-5 0 0,0 0 0 0,0 0 0 16,6 0 0-16,3 3 16 0,-6-3 0 0,3-3-1 0,0-2-24 15,0 2-5-15,0 1-1 0,-3 2 0 0,-3 0 15 0,6-3 0 16,-6 3 0-16,3-3-856 16,3-2-169-16</inkml:trace>
  <inkml:trace contextRef="#ctx0" brushRef="#br1" timeOffset="-156250.33">10307 4286 2552 0,'0'0'113'0,"0"0"23"0,-3-10-108 0,3 2-28 0,0 8 0 0,0 0 0 16,0 0 76-16,0 0 9 0,6-8 3 0,0-3 0 15,3 9-68-15,2 2-20 0,1-8 8 0,-3 8-8 16,3 0 12-16,0 0-1 0,-3 2-1 0,3 4 0 16,0-6-10-16,-6 2-14 15,0 4 3-15,0 1 1 0,0 4 59 0,0-8 12 0,0 2 3 0,0 0 0 16,-3-2-9-16,5 0-2 0,-8-3 0 0,6 5 0 16,0 3-24-16,3-6-5 0,-3 1 0 0,-6-3-1 15,6 8-14-15,0-8-9 0,3 0 12 0,-9 0-12 16,6 3 8-16,3-1-8 0,-9-2 0 0,6 0 0 15,-3-2 8-15,-3 2-8 0,6 2 0 0,0-2 0 16,-3-2 0-16,0-1 0 0,-3 3 0 16,0 0 0-16,0 0 8 0,0 0-8 0,0 0 0 0,0 0 0 0,0 0 0 15,0 0 0-15,0 0 8 0,0 0-8 0,0 0 0 16,0 0 0-16,3 0 0 0,-3 0 0 16,0 0 0-16,0 0 0 0,0 0 0 0,0 0 0 15,0 0 0-15,0 0 0 0,0 0 0 0,0 0 0 0,0 0 0 0,0 0 0 16,0 0 0-16,0 0 0 0,0 0 0 0,0 0 0 15,3 0 0-15,-3 0 0 0,3 8 0 0,0-3 0 16,-3-5 0-16,3 6 0 0,-3-6 0 0,3 7 0 16,0-1 0-16,-3 2 0 15,3 0 0-15,-3 2 0 0,0 1-8 0,0-1 8 0,-3 1 0 16,3 2 0-16,0 3 0 0,-3 5 0 0,0 3 0 0,0 0 0 16,3 2 0-16,-3 3 0 0,3 1-9 0,0 4 1 15,-3-8 0-15,0-2 0 0,3 0-13 0,-3 0-3 0,3-8 0 16,0 8 0-16,0-9 5 0,0 4 1 0,0-3 0 15,0-3 0-15,-3 0 6 0,0 0 2 0,3 1 0 16,0-1 0-16,-3 0 10 0,3 0 0 0,0 1 0 16,-3-6-8-16,0 2 8 0,0-2 0 0,3 0 0 15,0 0 0-15,-3 0 0 0,0-3 0 16,3-5 0-16,-3 8 0 0,3-8 0 0,0 0 0 16,-3 8 0-16,3-8 0 0,0 0 0 0,-6 3 0 0,6-3 0 0,-9 2 0 15,9-2 0-15,-12 3 0 0,0 2 0 0,0-5 8 16,0 6-8-16,-2-4 9 0,-1 4-9 0,0-1 10 15,0 3 16-15,-3-6 3 0,6 1 1 0,-6 0 0 16,0 2 3-16,7-5 1 0,-4 3 0 0,0-3 0 16,6-3-1-16,0 3 0 0,-3 3 0 0,6-3 0 15,6 0-33-15,0 0 0 0,0 0 0 0,0 0 0 0,-9 0 0 0,9 0-11 16,0 0 0-16,0 0 0 16,0 0-42-16,6 0-9 0,-3 2-2 0,3 1-944 15,0 0-188-15</inkml:trace>
  <inkml:trace contextRef="#ctx0" brushRef="#br1" timeOffset="-132654.92">21677 14155 864 0,'0'0'76'0,"0"0"-60"16,0 0-16-16,0 0 0 0,-6 6 175 0,6-6 32 15,0 5 6-15,-3 0 2 0,0 3-87 0,3 0-16 0,3 3-4 0,-6-1-1 16,3 1-53-16,0 5-10 0,0 2-3 0,0 6 0 15,0 0-7-15,0 5-2 0,6-3 0 0,-6 3 0 16,0-2-9-16,0 2-3 0,0-5 0 0,3-3 0 16,-3 0-20-16,0-2 8 0,0-3-8 0,0-1 0 15,0-1 16-15,0-1 0 0,-3 0-1 0,0-2 0 32,0-3-129-32,3 0-26 0</inkml:trace>
  <inkml:trace contextRef="#ctx0" brushRef="#br1" timeOffset="-131994.84">21246 15518 691 0,'3'-40'61'0,"-3"30"-49"15,0 2-12-15,0 8 0 0,0 0 131 0,0 0 23 0,-3 5 5 0,3-2 1 16,0-3-38-16,0 0-7 0,-3 5-2 0,3-5 0 15,0 0-55-15,0 0-11 0,0 0-3 0,0 0 0 16,0 0-5-16,6-8-2 0,0 0 0 0,5-3 0 16,1 1-3-16,0-6-1 0,0 0 0 0,3-5 0 15,0-3-17-15,3-2-3 0,0-1-1 0,-3 1 0 0,-1 2-12 0,4 0 8 16,-3 0-8-16,0 3 0 16,-3 3 8-16,0-1-8 0,0 3 0 0,-3 3 0 15,0-3 0-15,0 5 0 0,-4-2 0 0,4 5 0 16,-6 3 17-16,0 0-2 0,-3 5-1 0,0 0 0 15,0 0 22-15,0 0 4 0,0 8 0 0,-3 2 1 0,0-4-4 0,0 4-1 16,0 1 0-16,0 2 0 0,0 0-13 16,-2 0-3-16,2 6-1 0,-3 2 0 0,3 0-10 0,0 6-1 15,-3-1-8-15,3 3 12 16,0 3-12-16,0-6 8 0,3-4-8 0,0 1 0 0,0 1 0 16,0-3 0-16,0-10 0 0,0 0 0 15,6-1-132-15,-3-5-32 0,-3-5-6 16,6 0-803-16</inkml:trace>
  <inkml:trace contextRef="#ctx0" brushRef="#br1" timeOffset="-131403.96">21877 15169 853 0,'0'0'37'0,"0"0"9"16,0 0-37-16,0 0-9 0,6-6 0 0,0 1 0 0,-4 2 93 15,1-2 17-15,0 0 3 0,0 2 1 0,-3 3-46 0,6-3-10 16,-3-4-2-16,0 1 0 0,3-2-8 0,-3 3-3 15,-3 0 0-15,6-3 0 0,-6 2-4 0,3 1-1 16,-3-3 0-16,0 3 0 0,0-3 2 0,0 3 0 16,-3-3 0-16,0 3 0 0,-3-3 5 0,3 2 1 15,-3 4 0-15,-3-4 0 0,3 4-18 0,-2 2-3 16,-4 0-1-16,0 2 0 0,-3 6 53 0,3 0 10 16,-6 0 3-16,0 0 0 0,-3 3-40 0,7-3-7 15,-4 0-1-15,0-1-1 0,3 4 11 0,0 0 2 16,3 2 1-16,0 3 0 0,0 0-49 0,3 2-8 15,3 1 0-15,0 2-11 0,3 3 11 0,1-1 0 16,4 4 0-16,1-3 0 0,3 0 0 0,3-3 0 0,0-3 0 16,0 1 0-16,3-1 0 0,0-2 0 0,0-3 0 0,3-5 0 15,-3-2 0-15,0-4 0 0,3 1 0 0,2 0 0 16,-2 2 0-16,3-5 0 0,-6-5 0 0,6-3 0 16,-3 2 8-16,-3-2-8 0,0-7 10 0,-1-4-10 15,-2-2 0-15,0 0 0 0,-3-3 0 0,0 0 0 16,0-2 0-16,0 4 14 0,-3-1-4 0,-3-1-1 15,0 3 1-15,0 2 0 0,-3 1 0 0,0-1 0 16,-3 1-10-16,0-1 0 0,3 0-10 0,-3 1 10 16,0 5 0-16,0 2 0 0,0 1 0 0,1-1 0 15,-1 3-9-15,0 3 9 0,3 2-8 0,-3 0 8 16,6 3-70 0,0 0-9-16,-6 3-1 0,0 0-1136 0</inkml:trace>
  <inkml:trace contextRef="#ctx0" brushRef="#br1" timeOffset="-130180.95">18427 10991 2432 0,'6'0'-973'31</inkml:trace>
  <inkml:trace contextRef="#ctx0" brushRef="#br1" timeOffset="-130119.13">18483 10970 2432 0,'-26'10'-973'0</inkml:trace>
  <inkml:trace contextRef="#ctx0" brushRef="#br1" timeOffset="-127350.1">10536 5226 457 0,'0'0'20'16,"0"0"4"-16,0 0-24 0,0 0 0 0,0 0 0 0,0 0 0 0,0 0 66 0,0 0 8 16,0 0 2-16,0 0 0 0,0 0-10 0,0 0-2 15,0 0 0-15,0 0 0 0,0 0-12 0,0 0-4 16,0 0 0-16,0 0 0 0,0 0 7 0,0 0 1 15,0 0 0-15,0 0 0 0,0 0-20 0,0 0-3 16,0 0-1-16,9 5 0 0,-9-5 29 0,9 0 6 16,-3 2 1-16,3-2 0 0,-9 0-13 0,9 0-3 15,2-2 0-15,-2 2 0 0,3-5 0 0,0 5 0 16,0 0 0-16,0-8 0 0,0 5-25 0,0 0-6 16,3-2-1-16,0 2 0 0,-3-2 10 0,5 5 2 15,-5-5 0-15,6 2 0 0,-6 0-32 0,0 1 0 16,-3 2 0-16,0 0 0 0,0 0 0 0,-6 0 0 0,-3 0 0 15,0 0-997-15</inkml:trace>
  <inkml:trace contextRef="#ctx0" brushRef="#br1" timeOffset="-125546.45">9539 5141 633 0,'0'0'56'0,"0"0"-44"15,0 0-12-15,0 0 0 0,0 0 165 0,6 0 31 16,0-8 7-16,0 5 1 0,0 1-91 0,0-4-17 16,2 4-4-16,1-4-1 15,0 1-26-15,3 0-5 0,-3 2 0 0,0-2-1 0,3 0-14 0,0 2-2 16,0-2-1-16,-3 2 0 0,6-2-14 0,-6 2-4 16,-1 0 0-16,1 3 0 0,0-2-8 0,0 2-3 15,-3 0 0-15,0 0 0 0,-6 0-5 0,6 2-8 16,-6-2 11-16,0 0-11 0,0 6 25 0,-3 2-1 15,0 0-1-15,3 2 0 0,-6-5 6 0,0 3 2 16,0-2 0-16,-3 2 0 0,0 5 0 0,1-8 0 16,-1 6 0-16,-3-3 0 0,0 2-7 0,0 1-2 15,0-6 0-15,3 3 0 0,-3 5-6 0,3-7-2 0,0 2 0 0,0-3 0 16,3 3 3-16,0-3 1 16,0 0 0-16,6 3 0 0,0-8-18 0,0 6-16 0,0-6 4 0,6 5 0 15,0-2 12-15,3 2 0 0,0-5 0 0,0 8 0 16,3-8 0-16,0 0 0 0,-3 0 0 15,3 0 0-15,0 2 0 0,0 1 0 0,-3 0-9 16,-1 2 9-16,1-5-19 0,-3 5 2 16,0-2 0-16,0 2 0 0,0 0 17 0,-3 3 0 0,0-5-8 0,-3 5 8 15,-3-3 0-15,3 3 0 0,-3 0 0 0,0 0 0 16,-3 0 0-16,0 3 0 0,-3-3 0 0,0 0 0 16,1 2 0-16,-1-2 0 0,0-3 0 0,0 6 0 15,-3-3 0-15,0 0 0 0,3-3 0 0,-3 3 0 0,0-3 0 0,0 1 8 16,0 2-8-16,-2-3 0 0,2-5 0 0,0 2 0 15,0-2 0-15,-3 6 0 0,3-6 8 0,3 0-8 16,0-6 0-16,3 4 9 0,0-1-9 0,3 1 0 16,0-6 0-16,0 2 0 15,3-2-51-15,0 3-12 0,6 0-2 0,0-1-1034 0</inkml:trace>
  <inkml:trace contextRef="#ctx0" brushRef="#br1" timeOffset="-124938.97">9932 5218 1008 0,'0'0'44'0,"0"0"10"0,0 0-43 0,0 0-11 0,0 0 0 0,0 0 0 15,0 0 91-15,0 0 16 0,0 0 3 0,6-3 1 16,-3 0-43-16,3 3-9 0,-3-5-2 0,2 2 0 16,1 1-19-16,0-1-4 0,0 3-1 0,3-8 0 15,-3 3-11-15,0-3-2 0,3 3-1 0,-3-1 0 16,-3-2-3-16,0 0-1 0,3 1 0 0,-3-1 0 16,-3 0 7-16,3 0 2 0,-3 2 0 0,3-7 0 0,-6 5 9 0,0-2 3 15,3-1 0-15,-6 0 0 16,0 6-1-16,0-3 0 0,-3 3 0 0,0 0 0 15,-3 2-4-15,0 3-1 0,-2 0 0 0,2 3 0 0,-3 2 0 16,0 0 0-16,0 6 0 0,0 2 0 0,0 3 2 16,0 0 1-16,0 2 0 0,1 4 0 0,-1-1-18 0,0 0-4 15,6-3-1-15,-3 6 0 0,3-3-10 0,3 3 8 16,0 0-8-16,3 2 8 0,3-10-8 0,3 5 0 16,0 1 0-16,3-4 0 0,3-5 0 0,-3 3 0 15,6-3 8-15,3-5-8 0,0-5 8 0,-1 2-8 16,1-5 0-16,3 0 8 0,-3-2-8 0,0-4 0 15,3-4 0-15,0 2 0 0,0-3 9 0,-1-2 0 16,1 0 0-16,3 0 0 0,-6-6-9 0,3 3 8 16,-6 0-8-16,3 0 8 0,-3-2-8 0,-4 5 0 15,-2-6 9-15,0 6-9 0,-3 0 0 0,3 0 8 16,-3-6-8-16,-3 3 0 0,0-2 14 0,-3-4-2 0,0-1 0 0,-3 1 0 16,-3 4-12-16,4 2 0 0,-4 3 8 15,-3 0-8-15,0 5 0 0,0 2 0 0,-6 4 0 16,3 2 0-16,3 2 0 0,-3 4 0 0,0 2 0 15,4 0 0-15,2-3 0 0,0 3 0 0,3 0 0 16,-3 5 0 0,3-8-48-16,0 8-13 0,3-2-3 0,0 5-703 0,-3-3-141 0</inkml:trace>
  <inkml:trace contextRef="#ctx0" brushRef="#br1" timeOffset="-124399.73">10259 5218 1688 0,'0'0'37'0,"0"0"8"0,0 0 2 0,3-6 0 0,-3 6-38 0,3-8-9 15,0 3 0-15,0 0 0 0,0-1 55 0,0 4 9 16,0-9 1-16,3 3 1 0,0-2-32 0,0 2-6 15,-3 0-2-15,0-3 0 0,3 3-10 0,-3 0-3 16,0-5 0-16,-3 5 0 0,3 3 32 0,-3-8 7 16,0 5 0-16,-3 0 1 0,0-3-7 0,0 6-2 15,0 0 0-15,-3-1 0 0,0 4-6 0,-3-4-2 16,0 4 0-16,0 4 0 0,-3 4-6 0,3-4-2 16,-3 4 0-16,0 2 0 0,0 5 0 0,-2 3 0 0,2 2 0 15,-3-2 0-15,0 3-28 0,3-6 8 16,3 3-8-16,-3 2 0 0,0 1 14 0,0-1 0 0,3-2 0 0,0 0 0 15,1 3-1-15,2 2 0 0,0-3 0 0,6 3 0 16,0-7-5-16,0 2-8 0,6-3 11 0,0 3-11 16,2-8 24-16,1 0-1 0,3-3-1 0,0 0 0 15,0-5-22-15,3 0-16 0,-3-8 2 0,0 6 1 16,-3 2 13-16,6-3 0 0,0-5 9 0,-1 3-9 16,1-6 9-16,0 0-9 0,0-2 8 0,0-3-8 15,0 0 13-15,-3 1-2 0,-6-1-1 16,3 0 0-16,-3 0-10 0,0 3 0 0,-3-6 0 0,-1 3 8 15,-2-2 3-15,0 2 0 0,-2-3 0 0,-1 4 0 16,3-1-11-16,-6 0 10 0,3 3-10 0,-6 2 10 16,0 0-10-16,-3 6 12 0,-3 2-12 0,0 3 12 15,-3 3-12-15,3 0 0 0,0 2 0 0,4 3 0 0,-1 0 0 0,-3-3 0 16,6 6 11-16,0-1-11 16,0 4-63-16,3-6-18 0,3 0-4 0</inkml:trace>
  <inkml:trace contextRef="#ctx0" brushRef="#br1" timeOffset="-123116.28">10393 9295 288 0,'0'0'25'0,"0"0"-25"15,0 0 0-15,0 0 0 0,0 0 204 0,0 0 36 16,0 0 8-16,0 0 0 0,0 0-86 0,9-5-18 15,-3-1-3-15,-6 6-1 0,9-2-8 0,0 2-1 16,3-3-1-16,-3 0 0 0,-9 3-30 0,9 0-5 16,2 0-2-16,1 0 0 0,3 0-24 0,0 3-5 15,0-3 0-15,0 0-1 0,0 0-51 0,3-3-12 16,-3 3 0-16,2-2 0 0,-2 2 9 0,0 0-1 16,0 0 0-16,3 0 0 0,-6 0-8 0,3 0 0 15,-6 0 0-15,5 2 0 16,-5-2-156-16,0 0-37 0</inkml:trace>
  <inkml:trace contextRef="#ctx0" brushRef="#br1" timeOffset="-122774.2">19091 13396 2432 0,'0'0'0'0</inkml:trace>
  <inkml:trace contextRef="#ctx0" brushRef="#br1" timeOffset="-122660.42">19049 13510 2432 0,'0'0'0'0</inkml:trace>
  <inkml:trace contextRef="#ctx0" brushRef="#br1" timeOffset="-122182">9435 9258 2419 0,'6'-11'107'0,"-1"1"22"0,4-4-103 0,0 1-26 0,0 0 0 15,0 0 0 1,-3-3-20-16,3 3-10 0,-3-3-2 0,-3 2 0 0,3 7 49 0,-3-4 10 0,0 3 1 0,0 5 1 16,-3 3 0-16,0 0 0 15,0 0 0-15,0 0 0 0,-3 8-8 0,0 0-1 0,-3 0-1 0,3 5 0 16,-3 1-6-16,0 2-1 0,0 2 0 0,-3 3 0 16,3-2-2-16,-3 2-1 0,0 0 0 0,0 3 0 15,1 2 7-15,2-2 0 0,-3 3 1 16,0-4 0-16,0-4-7 0,3 2-2 0,0-2 0 0,0-1 0 15,0-2-8-15,6 0 0 0,-3-3 0 0,3-2 0 16,0-1 0-16,3 1-11 0,0-6 3 0,0 0 0 16,3-2-235-1,-3-3-46-15</inkml:trace>
  <inkml:trace contextRef="#ctx0" brushRef="#br1" timeOffset="-121745.64">9679 9149 1695 0,'0'0'75'0,"0"0"16"0,0 0-73 0,0 0-18 16,0 0 0-16,0 0 0 0,0 0 111 0,-3 8 18 16,3-2 4-16,0-6 1 0,-3 5-58 0,3 3-11 15,-3-3-2-15,3 3-1 0,-3 0-30 0,0 3-5 16,0-4-2-16,0 1 0 0,3 0-9 0,-3 3-1 15,0-3-1-15,0 0 0 0,0 0-6 0,0 0 0 16,3 0-8-16,0-3 12 0,0 3-12 0,3-3 9 0,0 0-9 16,3-2 8-16,-6-3-8 0,6 3 0 15,0-1 0-15,3-2 8 0,0-2-8 0,3 2 0 0,-4 0 9 16,4-3-9-16,0 3 0 0,-3 0 0 16,3 0 0-16,-3 0 8 0,0 3-8 0,0-1 0 0,-3 4 0 15,0-1 0-15,0 0 0 0,-3 1 0 0,-3 1 0 0,3 1-8 16,-6 0 8-16,3 3 0 0,-9 2 0 15,6 3 0-15,-6-3 0 0,0 0 0 0,0 3 0 0,-3 0 0 16,3-3 0-16,-3 1 0 0,3-1 0 0,0 0 0 16,-2 0 12-16,-1-2-3 0,-3 2 0 15,3-2 0-15,0-6-1 0,-3 0 0 0,0 3 0 0,3-5 0 16,-3 0-8-16,3-3 8 0,1 0-8 0,-1 0 8 0,3-6-18 16,0-2-4-16,0 0-1 0,6-2 0 15,0 2-190-15,3-5-39 0,0-1-7 16</inkml:trace>
  <inkml:trace contextRef="#ctx0" brushRef="#br1" timeOffset="-121555.14">9732 9112 864 0,'0'0'38'0,"0"0"8"16,0 0-37-16,0 0-9 0,0 0 0 0,0 0 0 0,6-5 292 0,-3 0 57 15,-3 5 11-15,9-3 3 0,-9 3-205 0,6 0-41 16,3-3-8-16,0 6-1 0,0 0-49 0,0-3-10 15,3-3-1-15,0 3-1 0,-1 0-26 0,1 0-5 0,0-3 0 16,-3-2-1-16,0 5-15 0,0-3 0 16,0 1 0-16,0 2 0 15,3 0-140-15,-6 0-30 0</inkml:trace>
  <inkml:trace contextRef="#ctx0" brushRef="#br1" timeOffset="-121066.45">10054 9308 460 0,'0'-3'41'15,"0"1"-33"-15,-3 4-8 0,3-2 0 16,0 0 352-16,0 0 69 0,0-5 14 0,0 5 2 0,0 0-280 0,0 0-56 16,6-5-11-16,-6 5-2 0,6-3-43 0,0-2-8 15,0-3-1-15,-1 0-1 0,4 0-35 0,-3 0 0 16,0 0-10-16,0-2 10 0,0 2 0 0,0 0 8 15,0-3 2-15,-3 1 0 0,0 2-2 0,-3-3-8 16,3-2 12-16,-3 2-4 0,-3 3 0 16,0-2 0-16,0-1 0 0,0-2 0 0,-3 2 10 15,0 1 2-15,-3 4 0 0,0 4 0 16,0-1 0-16,-2 6 0 0,-4 2 0 0,0 3 0 0,-6 0 6 16,0 0 2-16,3 2 0 0,-3 6 0 0,4 3 3 0,-4-3 1 15,3 5 0-15,3-3 0 0,3 4-10 0,3-1-2 16,0 0 0-16,0 0 0 0,3 3-20 0,0-3 0 15,6 0 0-15,0 3 0 0,0-3 0 0,3-2 0 16,3-1 0-16,0-2 8 0,-3-3-8 0,6-2 0 16,0 0 8-16,6-6-8 0,0-5 0 0,3-3 8 15,3-2-8-15,-1 2 0 0,-2-2 0 0,6-6 9 0,-3-2-9 16,0-3 0-16,0-2 10 0,-4 2-10 0,-2 0 8 16,3-3-8-16,-3 1 0 0,-3 2 0 0,0-2 8 0,-3-1-8 15,0 3 0-15,0 0 0 0,-3-2 0 0,-3 2 0 16,0-3 0-16,-3 1 0 0,0 2 0 0,-3 0 0 15,0 0 0-15,-3 0-12 0,0 0 4 0,-3 3 8 16,0 3-32-16,-3 2 2 16,0 2 0-16,-3 4 0 0,-6 4-146 0,3 4-30 0,-2 2-6 0</inkml:trace>
  <inkml:trace contextRef="#ctx0" brushRef="#br1" timeOffset="-119908.93">16534 14176 1306 0,'0'-18'58'0,"0"18"12"0,0 0-56 0,0 0-14 0,0 0 0 15,0 0 0-15,0 0 124 0,0 3 23 0,0 4 4 0,0-4 1 16,0 2-36-16,0 3-6 0,0 0-2 0,0 0 0 15,0 3-47-15,0-1-9 0,0 1-3 0,0 5 0 16,0 0 17-16,0 2 3 0,-3 1 1 0,3 5 0 16,0 2-42-16,-3-2-8 0,3 2-1 0,-3-2-1 15,3 0-18-15,-3 0 8 0,0 0-8 0,0 2 0 16,0-2-89-16,0-6-25 0</inkml:trace>
  <inkml:trace contextRef="#ctx0" brushRef="#br1" timeOffset="-119246.38">16477 15060 1674 0,'3'-13'74'0,"-3"8"15"0,0 5-71 0,0 0-18 0,0 0 0 0,0 0 0 16,0 0 110-16,0 0 18 0,0 0 4 0,-6 8 1 15,3-1-49-15,0 4-9 0,0 8-3 0,-3-6 0 16,3-3-28-16,0 1-5 0,-3 2 35 16,0-5-41-16,3 3-1 0,-3-1 0 0,1 6 0 15,2-5 0-15,-3-1 0 0,3 4 0 0,-3-1 0 16,3-3-4-16,0 1-2 0,-3-3 0 0,6 0 0 15,0 0-10-15,0-8-3 0,0 0 0 0,0 0 0 16,0 0-13-16,9 2 0 0,0-2 0 0,3-2 0 0,-1-1 0 0,1-2 0 16,0-3 8-16,0 3-8 0,3-3 0 0,0 5 0 15,-3 0 8-15,3 3-8 0,-3-2 0 0,2 4 0 16,-2 4 0-16,0 2 0 0,-3-3 0 0,-3 3 0 16,3 5 0-16,-6 0 0 0,0 3 0 0,3 0 0 15,-3 0 0-15,-3 0 0 0,-3 2 0 0,3-2 0 16,-3-3 0-16,0 3 0 0,-3 0-16 0,0-3 4 15,-3-2 1-15,3 0 0 0,0 4 21 0,-3-1 4 16,0-4 1-16,4 1 0 0,-1-3-15 0,-3 2 11 16,0 1-11-16,3 0 10 0,-3-4-10 0,0-1 8 15,-3-1-8-15,3 3 8 0,0-3-8 0,-3-2 0 16,3 2 0-16,0-2 8 0,0-3-8 0,1-3 0 16,-4-5 0-16,3 0 0 15,-3 0-24-15,3 0-9 0,3 1-3 0,-3-1 0 16,0-3-168-16,3-2-33 0,0 0-7 0</inkml:trace>
  <inkml:trace contextRef="#ctx0" brushRef="#br1" timeOffset="-119015.6">16471 15023 2217 0,'0'0'98'0,"0"0"21"15,0 0-95-15,0 0-24 0,0 0 0 0,0 0 0 16,0 0 113-16,6-5 19 15,0 2 3-15,0-2 1 0,0 0-46 0,3 2-9 0,-3 0-1 0,6 3-1 0,-3-2-23 0,6-1-4 16,-1-2 0-16,1 2-1 0,-6-2-16 0,6-1-3 16,3 1-1-16,-3 2 0 0,0-2-13 0,-3 0-2 15,0 0-1-15,0 2 0 0,-4-2-15 0,4 5 0 16,-3-3 0-16,3 3 0 0,3 0 0 0,-6 3 0 16,0-3 0-16,-3 8-992 15,9 0-194-15</inkml:trace>
  <inkml:trace contextRef="#ctx0" brushRef="#br1" timeOffset="-117310.03">10512 11708 345 0,'3'-29'15'0,"-3"29"4"0,0 0-19 0,0 0 0 16,0 0 0-16,0 0 0 0,0 0 308 0,9-3 59 16,-3 11 11-16,3 0 2 15,-3-3-225-15,0-5-46 0,3-2-9 0,0-1-1 0,0 0-39 0,0 1-8 0,-4-1-2 0,10 0 0 16,-3-2-18-16,-3 2-3 0,0 1-1 0,3-1 0 15,0 0-11-15,-3 3-2 0,0 0-1 0,3 0 0 16,-3 0-14-16,0 0 8 0,-1 0-8 0,-8 0 0 31,0 0-63-31,0 0-18 0</inkml:trace>
  <inkml:trace contextRef="#ctx0" brushRef="#br1" timeOffset="-116457.52">9628 11430 748 0,'0'0'67'0,"0"0"-54"16,0 0-13-16,0 0 0 0,0 0 216 0,0 0 41 15,0 0 8-15,0 0 2 0,0 0-134 0,0 0-26 16,0 0-6-16,0 0-1 0,0 0-23 0,0 0-5 16,9 3 0-16,0-3-1 0,-9 0-16 0,9-3-3 15,0 3-1-15,-3-3 0 0,-6 3-15 0,9 3-4 16,3-3 0-16,-4 0 0 0,1 3-18 0,0-3-4 16,0 0-1-16,-3 0 0 0,0 2-9 0,3-2 0 15,0 0 0-15,0 3 0 0,-3 0 0 0,3-3 0 16,-3 5 0-16,0-2 0 0,3-1 0 0,-3 3 8 15,0 1-8-15,0-1 0 0,-6-5 0 0,3 3 0 0,0 5 0 0,-3-8-11 16,0 0 11-16,0 0 0 16,2 8 0-16,-2-3 0 15,0 3 0-15,-5 2 14 0,2-2-3 0,-6 3-1 0,6-1-10 0,-6 1 0 0,3 0 0 16,-3 7 0-16,0 1 0 0,0-1-14 16,-3 3 3-16,0 1 1 0,6 1 21 0,-3-1 4 0,0-1 1 0,3 0 0 15,0-3-16-15,0 1 0 0,-2-3 0 0,5 0 0 16,-3 0 8-16,0-3-8 0,3-3 0 0,0 1 0 15,0 0 0-15,0-1 0 0,3-7-8 0,-3 2 8 16,3 0-203-16,-3-5-33 0</inkml:trace>
  <inkml:trace contextRef="#ctx0" brushRef="#br1" timeOffset="-116230.41">9667 11734 806 0,'0'0'72'0,"0"0"-58"0,0 0-14 0,0 0 0 0,0 0 361 0,0 0 70 16,0 0 13-16,0 0 4 0,0 0-287 0,0 0-57 15,0 0-11-15,6 0-2 0,3 0-42 0,-3 0-8 16,3 0-1-16,2-2-1 0,-2-1-21 0,0 0-4 16,3 1-1-16,0-1 0 0,-3 0-13 0,3-2 0 15,3 2 8-15,0 1-8 0,-3-1 0 0,0 1 0 16,-1-1 8-16,1 0-8 15,-3 1-114-15,-3-1-26 0,6 0-4 0</inkml:trace>
  <inkml:trace contextRef="#ctx0" brushRef="#br1" timeOffset="-115773.64">10027 11499 2268 0,'-6'-5'100'0,"6"5"21"16,-3-3-97-16,3 3-24 0,0 0 0 0,0 0 0 16,0 0 118-16,-6 3 18 0,0-1 4 0,6-2 1 15,0 0-78-15,0 0-16 16,0 0-3-16,-3 8-1 0,0 0-22 0,0 0-4 0,0 0-1 0,0 0 0 16,3 0-8-16,-3-3-8 0,3 3 9 0,0 0-9 15,3 0 8-15,-3-3-8 0,0-5 0 0,6 5 0 0,0 1 0 0,0-4 8 16,0 4-8-16,3-6 0 0,0 2 0 0,0 1 0 15,3-3 8-15,-3 3-8 0,0-3 0 0,-1 2 0 16,1-2 0-16,-3 0 0 0,3 3 22 0,-3-3 2 16,-6 0 0-16,9 3 0 15,0-1-40-15,-3 1-8 0,0 2-2 0,-3 0 0 0,0 1 26 0,0-1 0 16,0 3 0-16,-3 0-8 0,0 2 8 0,0 4 0 16,-3-1 0-16,0 3 0 0,-3 0 0 0,0 0 0 15,0-1 0-15,0 4 0 0,-3-1 0 0,0-2 0 16,0 0 0-16,3-3 8 0,-3-5-8 0,1 3 11 15,-4 0-11-15,3-1 12 0,-3-2-12 0,-3 3 12 16,3-3-12-16,-3-3 12 0,0 3-12 0,-3-3 0 16,4 3 0-16,-1-5 0 0,0-6 0 0,3 0 0 15,-3 1-12-15,6-4 12 16,0 1-96-16,3 0-11 0,0-6-2 0,3-2-727 0,0 0-146 16</inkml:trace>
  <inkml:trace contextRef="#ctx0" brushRef="#br1" timeOffset="-115592.64">10057 11486 2232 0,'0'0'49'0,"0"0"11"0,0 0 1 0,0 0 1 16,3-3-50-16,0 0-12 0,0 1 0 0,3-4 0 0,-3 6 132 0,2-2 24 15,4-1 5-15,-6 0 1 16,6-2-70-16,3 0-15 0,-3 2-2 0,0-2-1 0,0 0-33 0,0-3-6 16,3 2-2-16,-3 1 0 15,3 2-20-15,0-5-4 0,0 1-1 0,-1 1 0 16,1 4-8-16,0-4 0 0,-3 1 0 0,0 0 8 15,3-1-34-15,-3 4-7 0,0 2-2 0,-3 2-903 16,3-2-181-16</inkml:trace>
  <inkml:trace contextRef="#ctx0" brushRef="#br1" timeOffset="-113875.18">10524 7112 345 0,'0'0'15'0,"0"0"4"0,0 0-19 0,0 0 0 16,0 0 0-16,0 0 0 0,0 0 290 0,0 0 54 16,0 0 12-16,0 0 1 0,0 0-201 0,0 0-41 15,0 0-8-15,0 0-2 0,0 0-19 0,0 0-4 16,0 0-1-16,0 0 0 0,0 0-14 0,6 0-3 15,-6 0-1-15,9 3 0 0,-6-3-14 0,3 0-2 16,0 0-1-16,0 0 0 0,0 2-12 0,0-2-2 16,3-2-1-16,-1 2 0 0,-5 2-13 0,6-2-2 15,0 0-1-15,0-2 0 0,0 2-15 0,-3-3 9 16,3 0-9-16,0 3 8 0,0 0-8 0,0-2 0 16,0-1 0-16,0 0 0 0,0 3 0 0,0 0 0 0,-3-2 0 15,-1 2 0 1,-2 0-160-16,-3 0-38 0</inkml:trace>
  <inkml:trace contextRef="#ctx0" brushRef="#br1" timeOffset="-112714.33">9333 6943 345 0,'0'0'15'0,"0"0"4"0,0 0-19 0,0 0 0 15,0 0 0-15,-3-3 0 0,0-2 358 0,3 5 68 0,0 0 14 0,3-6 2 16,-3 1-267-16,3 0-54 0,3 0-10 0,0 2-3 16,3-2-15-16,3-1-3 0,-3 1-1 0,3 2 0 15,3-5-75-15,-3 3-14 0,0 0 0 0,-3 0-9 16,2 2 9-16,4 0 16 0,-3 1-4 0,0-1-1 0,0 3-11 0,0 0 8 15,0 3-8-15,-3-1 8 0,0 4-8 0,-3-1 8 16,0 3-8-16,0 0 8 0,0 0 0 0,-3 2-8 16,-3 1 12-16,0-1-4 0,0 4 1 0,0-1 0 15,-6 0 0-15,0 0 0 0,3-2-9 0,-3 5 12 16,-3 0-12-16,0-6 12 16,3 4-12-16,-3-4 8 0,-3 1-8 0,3 2 8 0,0 0 0 0,-6 0 0 15,0 3 0-15,-5 5 0 0,-4 1 6 0,3-1 1 16,0 0 0-16,0 0 0 0,3-2 4 0,4-1 1 15,-4-2 0-15,6-3 0 0,0 0 0 16,3-2 0-16,3-3 0 0,0-3 0 0,0 1-8 0,3-4-2 16,3-2 0-16,0 0 0 0,0 0-10 0,0 0 0 15,12 0 0-15,3-2 8 0,0-4-8 0,3 1 0 16,-3 0 0-16,2-1 0 0,4-2 0 0,-3 1 0 16,-3-1 8-16,0 0-8 0,0 2 0 0,0 1 0 15,-1 0 0-15,-2 2 0 0,0 0 0 0,0 3 0 0,-3-2 0 16,0 2 0-1,0 2-36-15,-9-2-2 0,0 0-1 0,9 0 0 16,-9 0-209-16,9 0-43 0</inkml:trace>
  <inkml:trace contextRef="#ctx0" brushRef="#br1" timeOffset="-112255.53">9720 6959 1267 0,'-3'-8'56'0,"3"8"12"0,0 0-55 15,0 0-13-15,0 0 0 0,0-8 0 16,6 0 208-16,-3 0 38 0,3 0 8 0,0 3 2 0,-6 5-154 0,6-8-30 16,6 2-7-16,0 1-1 0,-3 2-51 0,-3-2-13 15,3 5 0-15,0-3 0 0,0 3 54 0,3 3 8 16,-4 2 2-16,1-2 0 0,0 2-64 0,0 1-26 15,-6 2 2-15,0 0 0 0,3-1 32 0,-6 1 8 16,3 0 0-16,-3 3 1 0,0-3 5 0,0 0 1 16,3 0 0-16,0 2 0 0,-6 1 20 0,0-1 4 15,-3-2 1-15,-3 3 0 0,0 2-40 0,-3 0-8 16,3-2 0-16,-2 0 0 0,-4-1 0 0,3 3 0 0,3-2 0 16,-3 2 0-16,3-2 29 0,-3 2 3 0,3-2 1 15,0 2 0-15,0 0-12 0,3-2-2 16,0 2-1-16,3-3 0 0,0 1-5 0,0-3-1 15,3 0 0-15,0 0 0 0,0 0-12 0,3 0 0 0,0-3 8 16,3-2-8-16,0 2 0 0,0-2 0 16,3-1 0-16,0-2 0 0,0 0 8 0,3-2-8 15,0-1 0-15,3 0 9 0,-3 1-9 0,3-6 0 0,-4 2-10 16,1-1 10-16,0 1-8 0,0-2 8 0,-6 3 0 0,3-3-9 31,0 3-115-31,-3-1-22 0,0 1-5 0</inkml:trace>
  <inkml:trace contextRef="#ctx0" brushRef="#br1" timeOffset="-111841.65">10063 6945 1555 0,'0'0'138'0,"0"0"-110"15,0 0-28-15,0 0 0 0,0 0 211 0,0 0 37 16,0 0 7-16,0 0 1 0,0 0-139 0,0 0-28 15,0 0-5-15,-3 6-2 0,3-6-48 0,0 5-10 16,0 0-1-16,0 3-1 0,-3 0-6 0,0 0-2 16,0 0 0-16,0 3 0 0,-3-4-2 0,3 1 0 15,0 3 0-15,0-6 0 0,3 1-3 0,-3-1-1 16,3-5 0-16,3 5 0 0,-3 0-8 0,6 1 0 16,-3-4 0-16,0 4 0 0,3-6 0 0,3 5 8 15,0-5-8-15,2 3 0 0,-2-3 0 0,-3-3 0 0,6 3 0 0,-3 0 0 16,0 0 0-16,0 0 0 0,-9 0 0 15,9 3 0-15,-3-1 0 0,0 1 0 0,-6-3-9 0,9 3 9 16,-6 2 0-16,3 0 0 0,-3 0 0 0,-3 3 0 16,0-2 0-16,0 2 0 0,-3 0 0 0,0 2 0 15,-3 1 0-15,0-1 0 0,-3 6 0 0,3 0 0 16,-3 0 0-16,0 2 0 0,-3 1 0 0,3-1 0 16,-3-2 0-16,3 0 0 0,-2-3 0 0,-1-2 0 15,0 0 0-15,3-6 0 0,0 0 0 0,0-2 0 16,0-3 0-16,3 0 0 0,0-3 0 15,0-5 0-15,3-2-112 16,0-1-29-16,3-5-6 0</inkml:trace>
  <inkml:trace contextRef="#ctx0" brushRef="#br1" timeOffset="-111626.23">10063 6900 633 0,'0'0'28'0,"0"0"6"0,0 0-34 0,0 0 0 15,0 0 0-15,0 0 0 0,0 0 476 0,0 0 89 16,0 0 18-16,0 0 3 0,9 6-402 0,-1-1-81 16,1-2-16-16,-3-3-3 0,3 0-38 0,3 0-7 15,-3-3-2-15,3 0 0 0,0 1-22 0,3-4-5 16,-3-2-1-16,3 3 0 0,0-3-9 0,-4 3 0 16,4 0 9-16,-3-1-9 0,0 1 0 0,0 0 0 15,-3-1-12-15,0 4-940 16,-9 2-187-16</inkml:trace>
  <inkml:trace contextRef="#ctx0" brushRef="#br1" timeOffset="-109536.35">11938 14174 896 0,'0'0'40'0,"0"0"8"0,0 0-39 0,0 0-9 16,0 0 0-16,0 0 0 0,0 0 104 0,0 0 18 0,0 0 4 0,0 0 1 16,0 0-37-16,0 0-7 0,0 0-2 15,3 8 0-15,-3-8-3 0,0 0-1 0,0 0 0 16,0 0 0-16,0 8 11 0,3-3 3 0,-3-5 0 0,-3 5 0 15,0 3-7-15,3 3-2 0,-3-1 0 0,-3 1 0 16,3 2-26-16,0 6-4 0,-3 2-2 0,0 5 0 16,0-2-23-16,0 3-5 0,3-1-1 0,-3 0 0 15,3-2-13-15,0-3-8 0,0-2 8 0,0-3-8 16,3 0-56-16,3-3-16 0,0-2-4 0</inkml:trace>
  <inkml:trace contextRef="#ctx0" brushRef="#br1" timeOffset="-108822.27">12983 14176 403 0,'0'0'36'0,"0"0"-36"0,0 0 0 0,0 0 0 16,0 0 250-16,0 0 43 0,0 0 9 0,0 0 2 15,0 0-141-15,0 0-28 0,3 11-6 16,0 0-1-16,-3-6-29 0,0-5-7 16,3 8 0-16,0-6-1 15,0 6-27-15,-3-2-4 0,3 2-2 0,-3 0 0 0,-3 2-12 0,3 6-2 0,0 0-1 0,-3 5 0 16,0 3 17-16,0 2 3 0,-3 3 1 0,3-2 0 15,0-1-52-15,0-2-12 0,-3 0 0 0,3-3 0 16,0 0-11-16,3-2-5 0,-3-3 0 0,0 0-1248 16</inkml:trace>
  <inkml:trace contextRef="#ctx0" brushRef="#br1" timeOffset="-107924.04">14135 14213 172 0,'0'0'16'0,"0"0"-16"0,0-2 0 0,0 2 0 15,0 0 66-15,0 0 10 0,0 0 3 0,0 0 0 16,0 0-50-16,0 0-9 0,0 0-3 0,0 0 0 16,0 0 51-16,0 0 9 0,0 0 3 0,0 0 0 15,-3 5 0-15,3-5 1 0,0 0 0 0,0 0 0 16,0 0 17-16,0 0 3 0,0 0 1 0,0 0 0 16,0 0-12-16,0 0-2 0,-3-5-1 0,3 5 0 15,0 0 21-15,0 0 5 0,0 0 1 0,0 0 0 0,0 0-40 0,0 8-8 16,-3 5-2-16,0 0 0 0,-3 0 0 0,3 9 0 15,-3 1 0-15,3 6 0 16,-3 6-51-16,0-3-13 0,0-1 0 0,3 4 0 16,0-1 0-16,0-2 0 0,0-11 0 0,3-2 0 15,0-1-48 1,3-2-13-16,3-5-3 0</inkml:trace>
  <inkml:trace contextRef="#ctx0" brushRef="#br1" timeOffset="-107238.03">15343 14192 403 0,'0'0'36'0,"0"0"-36"15,0 0 0-15,0 0 0 0,0 8 269 0,0-8 47 16,0 0 10-16,0 0 2 0,0 0-144 0,0 0-28 0,0 0-5 0,0 0-2 16,0 0-41-16,0 8-9 0,0 3-2 0,-3 2 0 15,3 8-24-15,-3 0-5 0,0 6 0 0,0 7-1 16,-6 1-27-16,3-4-4 0,3 4-2 0,-3-6 0 16,0 0-17-16,6-5-3 0,-3-3-1 0,3 0 0 15,0-8-13-15,3 0 0 0,0 1 0 0,3-1-852 16,-3-2-172-16</inkml:trace>
  <inkml:trace contextRef="#ctx0" brushRef="#br1" timeOffset="-106441.73">11661 15163 518 0,'0'0'23'0,"0"0"5"0,-3 3-28 0,3-3 0 15,-6 3 0-15,0-1 0 0,6-2 248 0,0 0 45 16,0 0 9-16,0 0 2 0,-3 0-180 0,3 0-35 16,0 0-7-16,0 0-2 0,0 0-17 0,0 0-4 15,3-5-1-15,6-3 0 0,0 0-18 0,0-3-4 16,0 1-1-16,0-1 0 0,3 1-11 0,3-4-1 15,-1 4-1-15,4-3 0 0,0-1-7 0,0-1-2 0,0 4 0 0,0 0 0 16,-3 1-1-16,-3 2-1 0,2-3 0 0,-2 3 0 16,-3 3 1-16,0 2 1 0,0 1 0 0,-3-1 0 15,-3 3 2-15,-3 0 0 0,6 3 0 0,-3-1 0 16,0 6 9-16,-3 0 3 0,0 3 0 0,-3 2 0 16,3 0-9-16,-3 1-2 0,0-1 0 0,-3 5 0 15,3-2-4-15,-3 3-2 0,3-1 0 0,0 1 0 16,-3 2-10-16,3 0 8 0,0 0-8 0,3-2 8 15,0-1-8-15,0-2 0 0,3-3 0 0,3 1 0 16,0-6-186 0,-3-3-33-16</inkml:trace>
  <inkml:trace contextRef="#ctx0" brushRef="#br1" timeOffset="-105841.28">12736 15023 1915 0,'-6'13'84'0,"3"-10"19"0,-3 0-83 0,0 2-20 16,0-2 0-16,0-1 0 0,0-4 114 0,3 2 18 0,0 5 4 0,0-3 1 15,0 1-64-15,6-3-13 0,-3 0-2 0,0 0-1 16,6-5-29-16,0-3-7 0,6 0-1 0,-3-3 0 15,3 6-8-15,0-3-1 0,-1 0-1 0,4 6 0 16,0 4-10-16,0 1 0 0,-3-3 9 0,3 0-9 16,-3 2-14-16,0-4-7 0,-3-1-2 0,3 6 0 0,-4 2 37 0,-2 3 7 15,3-5 2-15,-3 5 0 0,-3 0-23 0,0-3 9 16,0 3-9-16,-3-3 0 0,0 0 37 0,-3 6 1 16,3 2 0-16,-6 3 0 0,0-3-38 0,0-2 0 15,-3 2 0-15,3-2 0 16,1-1 0-16,-4 1 0 0,0-1 0 0,0 1 8 0,0 0 28 0,0 4 7 15,0 1 1-15,0 3 0 0,-3 2-20 0,3-2-3 16,3-1-1-16,0-2 0 0,0 2-20 0,3-4-8 16,-3-1 0-16,6 0 0 0,-3 0 8 0,3-2 0 15,3-3 0-15,0 3 0 0,0-4 0 0,0-1 0 16,0-1 0-16,6-2 0 0,-3 5 0 0,3-6 0 16,-3 1 0-16,3 0 0 0,3-1 0 0,3-2 0 15,-3 0 0-15,6 0 0 0,-4-2 0 0,1-1 0 16,3 3 0-16,-3-5 0 0,3-1-14 0,0-2-1 15,3 3 0-15,-4-3-889 16,-2-2-177-16</inkml:trace>
  <inkml:trace contextRef="#ctx0" brushRef="#br1" timeOffset="-105106.78">13774 15108 1267 0,'0'0'56'0,"0"0"12"0,0 0-55 0,0 0-13 0,0 0 0 15,9-8 0-15,0 2 98 0,3-1 17 0,-3 1 3 0,6-2 1 16,0-5-37-16,0 5-7 0,3 3-2 0,-4-3 0 16,-2-3-15-16,3 1-3 0,3-1-1 0,0 6 0 15,3 2-21-15,0 1-4 0,-3-1-1 0,2 0 0 16,-2 3 0-16,0 3-1 0,-3 0 0 16,-3-1 0-16,0 1-3 0,-3 0-1 15,-9-3 0-15,0 0 0 0,9 5 11 0,-6 3 2 0,0 2 1 0,-6 1 0 16,0-3 0-16,-3 0 0 0,0 5 0 0,-3-2 0 15,-3-1-7-15,-3-2-2 0,3 3 0 0,0-1 0 16,0 4 0-16,0-4-1 0,0 1 0 0,1-3 0 16,2 2-8-16,0-2-2 0,3-3 0 0,0 1 0 0,6-6-17 15,0 0 8-15,0 0-8 0,0 0 0 0,6 5 0 0,3 0 0 16,3 3 0-16,0 0 0 0,2-3 0 16,1-2 0-16,-3 0 0 0,3-1 0 15,0-2 0-15,3 3 0 0,-6 2 0 0,3 1 0 0,-1-1 0 0,1 6-17 16,0 2 3-16,-3 0 1 0,-3 3 1 0,0 0 1 15,-6-3 0-15,3 5 0 0,-3-2 11 0,-3 0-8 16,-3-3 8-16,0 1-8 0,0-1 8 0,-6 0 0 16,3-2 0-16,-3-3 0 0,0 0 0 15,-3 0 0-15,0-1 0 0,-2 4 0 0,-1-6 0 16,0 1 0-16,-6-4 10 0,-3 4-10 0,3-1 13 0,0-2-3 16,4-1-1-16,-1-2 0 0,3-2-9 0,3 2 8 15,3-6-8-15,0 4 8 0,3-4-20 0,3-2-4 16,3 3 0-16,3-6-842 15,3 1-168-15</inkml:trace>
  <inkml:trace contextRef="#ctx0" brushRef="#br1" timeOffset="-104539.49">15206 15023 1209 0,'0'0'108'0,"0"0"-87"16,0 0-21-16,0 0 0 0,0 0 120 0,0 0 19 15,0 0 4-15,0 0 1 0,0 0-28 0,0 0-6 16,0-5-1-16,0 5 0 0,0 0-18 0,-3 5-4 16,0 0-1-16,3 3 0 0,-3 3-10 0,-3-3-1 0,3 0-1 15,-3 2 0-15,3-2-28 0,0 0-6 16,0 0 0-16,0 0-1 0,-3 3-10 0,1-1-1 16,-1-2-1-16,0 3 0 0,0 2-9 0,0 0-2 0,0 0 0 0,3-2 0 15,-3 2-4-15,6-2-2 0,-3 2 0 0,6-2 0 16,-3-1-10-16,6 1 0 0,0-3 0 0,3 0 8 15,0-3-8-15,0 0 0 0,-1-5 0 0,4 0 0 16,0 0 0-16,6-2 0 0,-3-1 0 0,3 0 8 16,0-2-8-16,0 0 0 0,-4-1-10 0,4 1 10 15,0 0-46-15,-3-3-3 0,3 0-1 0,-6 3-816 16,0-1-163-16</inkml:trace>
  <inkml:trace contextRef="#ctx0" brushRef="#br1" timeOffset="-104335.04">15379 15153 576 0,'0'0'25'0,"0"0"6"0,0 0-31 0,-6 5 0 16,3 3 0-16,3-8 0 0,0 0 420 0,-6 5 79 16,0 3 15-16,0 0 3 15,3 5-337-15,-3 3-67 0,3 3-13 0,-3 2-4 0,3 3-50 0,0 0-10 16,-3 2-3-16,3 6 0 0,0-3-21 0,0-3-4 15,0-2 0-15,3 0-8 16,0-3-88-16,3-5-25 0</inkml:trace>
  <inkml:trace contextRef="#ctx0" brushRef="#br1" timeOffset="-103405.78">17775 14237 288 0,'0'0'25'0,"0"0"-25"16,0 0 0-16,0 0 0 0,0 0 206 0,0 0 36 15,0 0 7-15,0 0 2 0,0 0-142 0,0 0-28 0,0 0-5 0,0 0-2 16,0 0-8-16,0 0-2 0,0 0 0 0,0 0 0 16,0 0 12-16,0 0 3 15,0 0 0-15,0 0 0 0,0 0 14 0,0 0 3 0,0 0 1 0,0 0 0 16,6 8-8-16,-6-3-1 0,0 3-1 15,0 6 0-15,-6 2-29 0,3 2-6 0,-3 3 0 0,0 6-1 16,-3 2-22-16,0 0-4 0,3 0-1 16,3 0 0-16,-3-2-12 0,0-4-4 0,0-4 0 15,3 2 0-15,3-2-8 0,0 2 0 0,0-3 0 0,0 1 0 32,9-6-137-32,-3-2-33 0</inkml:trace>
  <inkml:trace contextRef="#ctx0" brushRef="#br1" timeOffset="-102735.58">17700 15110 460 0,'0'0'41'0,"0"0"-33"16,0 0-8-16,0 0 0 0,0-8 233 0,0 8 45 0,0 0 9 0,0 0 1 15,-5-2-141-15,2-1-29 0,3 3-6 0,-3-5 0 16,0 0-24-16,-3-1-4 0,0 9 0 0,3 0-1 16,3-3-9-16,-6 2-2 0,-3 3 0 0,0-2 0 15,6 0-11-15,-6 2-2 0,3-2-1 0,-6 2 0 0,3 0-16 0,0 3-3 16,0 0-1-16,-3 3 0 0,1 2-14 0,2 0-2 15,0-2-1-15,-3 2 0 16,-3 0-21-16,3 6 0 0,0-1 0 0,0 1 0 0,0-3 35 16,0 2 2-16,6 3 1 0,-3 1 0 0,4-4-10 15,2 3-1-15,-3 0-1 0,3-2 0 16,3-3-26-16,0 0 0 0,-3 5 0 0,3-3 0 0,3 1-14 0,3-6-8 16,-3-2-2-16,3-3 0 0,-4 0 39 15,7-6 7-15,-3 4 2 0,6-4 0 0,-3-2-24 0,6 0 0 16,6 0 0-16,-6-2 0 0,-6-4 0 0,6 1 0 15,8 0 0-15,1-3 0 0,-3 2-16 0,0-2-7 0,0 1-1 16,0-4-1-16,-1 0 14 0,-5 6 11 16,-3-3-13-16,-3 5 5 0,0-2-2 0,-3 0 0 15,-6 5 0-15,0 0 0 0,0-5 10 0,-6-1 0 0,-3 1 0 0,-3 2 0 16,0 1 0-16,-3-1 0 0,1 3 0 0,-4 0 0 16,-6 0 0-16,6 3 0 0,12-1 0 0,-3 1 0 15,-6 0-15-15,3-3-7 0,3 0-2 0,3 0 0 31,6 0-55-31,0 0-11 0,0 0-2 0</inkml:trace>
  <inkml:trace contextRef="#ctx0" brushRef="#br1" timeOffset="-102107.14">18912 14266 2170 0,'0'0'48'0,"0"0"9"0,0 0 3 15,0 0 1-15,0 0-49 0,0 0-12 0,0 0 0 0,0 0 0 16,0 6 58-16,0-4 9 0,0 4 1 0,0 2 1 16,3-1-17-16,-3 1-4 0,3 3-1 0,-3 2 0 0,0 3-24 0,0 5-5 15,0 3-1-15,0 0 0 16,-6 0 18-16,3-3 3 0,0 3 1 0,-3-3 0 0,0-3-11 0,0 6-3 16,3 0 0-16,-3 0 0 0,0-6-25 0,3 3-16 15,-3-2 3-15,3 0 0 16,0-4-89-16,3 1-18 0,-3 0-3 0,3-3-1 0</inkml:trace>
  <inkml:trace contextRef="#ctx0" brushRef="#br1" timeOffset="-101569.13">18701 15081 2026 0,'-3'-21'44'0,"3"21"10"16,0 0 2-16,0 0 1 0,0 0-45 0,0 0-12 0,-3-5 0 0,3-3 0 15,0 5 89-15,0 3 16 0,0 0 3 0,0 0 1 0,0 0-52 0,0 0-10 16,0 0-3-16,6 3 0 0,0 5-19 0,3 0-4 16,-4-6-1-16,4-2 0 0,0-2-7 0,0 4-1 15,0 4-1-15,3-4 0 0,-3-7-11 0,3 2-16 16,3 1 4-16,0-1 1 0,3 3 11 0,-7 0 0 15,4 0 0-15,-6 3 0 0,3 2 0 16,0-2 0-16,-3-6 0 0,0 6 0 0,-3 2 0 0,3 0 0 16,0-2 0-16,-3 0 0 0,-3 4 0 0,0 1 0 15,-3 6 0-15,-3-4 0 16,0-2 0-16,-3 0 0 0,-3 3 0 0,3-1 0 0,-3 4 0 0,0 4 0 16,0 3 0-16,-3 6 0 0,-3-1 49 0,3 1 12 0,3 2 3 0,1-3 0 15,2-2-52-15,-3-6-12 16,0 4 0-16,3-1 0 0,3-5 0 0,-3 0 0 0,3 2 0 0,0-5 0 15,0 1 0-15,3-4 0 0,-3 1 0 0,6-1 0 32,-3-2-100-32,3 0-22 0,0-3-5 0,-3 1-1025 0</inkml:trace>
  <inkml:trace contextRef="#ctx0" brushRef="#br1" timeOffset="-101369.68">18757 15417 2095 0,'-3'16'92'0,"3"-16"20"0,0 0-89 0,0 0-23 0,0 0 0 0,0 0 0 16,0 0 92-16,0 0 15 0,0 0 2 0,0 0 1 0,0 0-55 0,9 0-11 15,-3 3-3-15,3-3 0 16,3 0-15-16,-3 0-3 0,6-3-1 0,-3 3 0 0,3 0-33 0,5-2-6 16,1-1-2-16,3 3 0 0,-3-3 19 0,-3 1 0 15,3 2 0-15,2 0-788 16,-2 0-155-16</inkml:trace>
  <inkml:trace contextRef="#ctx0" brushRef="#br1" timeOffset="-100486.22">19900 14303 230 0,'0'0'10'0,"0"0"2"16,0 0-12-16,0-2 0 0,0-4 0 0,0 1 0 15,0 0 148-15,0 5 28 0,0-3 4 0,0 3 2 16,0 0-129-16,0 0-25 0,0 0-6 0,0 0-1 16,0 0-21-16,0 0 0 0,0 0 0 0,0 0 0 15,0 0 0-15,0 0 0 0,0 0 0 0,0 0 0 16,0 0 0-16,0 0 0 0,0 0 0 0,0 0 0 0,0 0 28 0,0 0 10 16,0 0 2-16,0 0 1 0,0 0 54 0,0 0 10 15,-6 0 3-15,6 0 0 0,0 0-19 0,0 0-3 16,0 0-1-16,0 0 0 0,0 0-17 0,0 0-4 15,0 0-1-15,0 0 0 0,0 0-4 0,0 0-1 16,0 0 0-16,0 0 0 0,0 0-10 0,0 0-3 16,0 0 0-16,0 0 0 0,0 0 1 0,0 6 0 15,0 1 0-15,0 1 0 0,0 6-8 0,0 1-2 16,-3-1 0-16,3 2 0 16,-3-1-16-16,0 7-3 0,0 1-1 0,0 1 0 0,0 0-8 0,0 0-8 0,0 0 9 15,-3 5-9-15,3-3 0 0,-2-2 0 0,-1-3 0 16,0 0-817-16,3-2-163 15</inkml:trace>
  <inkml:trace contextRef="#ctx0" brushRef="#br1" timeOffset="-99670.2">19808 15190 288 0,'0'0'25'0,"0"0"-25"16,0 0 0-16,0 0 0 0,0 0 274 0,0 0 50 16,0 0 9-16,0 0 3 0,0 0-172 0,0 0-35 15,0 0-6-15,3-8-2 0,0 0-49 0,-3 8-11 0,0 0-1 0,0 0-1 16,3-8-38-16,-6 3-7 0,-3-1-2 0,3 1 0 15,3 5 42-15,-3-8 8 0,-3 0 2 0,3 3 0 16,0 2 0-16,-3-2 0 0,-3 0 0 0,3-1 0 16,0 4-27-16,0 2-5 0,-3 2 0 0,0 1-1 15,3-3 5-15,1 3 2 0,-4 2 0 0,3 0 0 16,0-2-14-16,-3 2-2 0,6 0-1 0,-3 3 0 16,0-2-13-16,3 2-8 0,3-8 8 0,0 10-8 15,-3 1 32-15,0-1 1 0,0 4 1 0,3-1 0 16,6 3-56-1,-3 0-11-15,-3 2-3 0,6-2 0 0,0 3 36 0,-3-4-8 0,0 1 8 0,0 3 0 16,6-6-25-16,0 0-2 16,-3 0 0-16,0 1 0 0,2-1 43 0,1 0 9 0,0-2 2 0,0-1 0 15,-3-2-27-15,3 3 0 0,0-1 0 0,0 1 0 16,-3-3-19-16,0 3-5 0,0-4-2 0,0 4 0 0,0 0 26 0,-6-3 19 16,0 0-3-16,0-3-1 0,-3 0-24 15,0 0-5-15,-6-2-1 0,3 2 0 0,0-2 24 16,-3 2 5-16,0 1 1 0,-3 1 0 0,3-1-24 0,0-4-5 15,-3 1-1-15,6 0 0 16,-2-6 15-16,-1 3 0 0,0-3 0 0,0 3 0 16,0-5 11-16,3-3 5 0,0-2 0 0,0-1 1 0,3 3-17 0,0-5 0 15,0-3 0-15,0 3 0 0,6 2 0 0,-3 1 0 16,0-4 0-16,3 4 0 0,3 2 0 16,-3-5 0-16,-3 2 0 0,6 0 0 0,3 4-17 15,0-4 2-15,0-2 1 0,0-1 0 0,3 4 14 0,2-3 15 16,1-3-3-16,-3 0-1 0,6-3-11 0,0 1-16 0,0-1 4 15,0 1 1-15,-1-1-1 0,1 1-1 0,-6-1 0 16,3 3 0 0,0 1-23-16,-3-1-5 0,-3 2-1 0,0 4 0 15,-3-1-102-15,0 6-21 0,-3-3-4 0,3 0-523 0,-6 3-105 0</inkml:trace>
  <inkml:trace contextRef="#ctx0" brushRef="#br1" timeOffset="-99065.52">20820 14348 1497 0,'3'-8'32'0,"-3"0"8"0,0 3 0 0,0 0 4 16,3 0-36-16,-3-1-8 0,0-2 0 0,0 6 0 15,0-4 100-15,0 1 19 0,3 0 3 0,-3 5 1 16,-3-5-37-16,3 5-7 0,0 0-2 0,0 0 0 16,0 0-12-16,0 0-2 0,0 0-1 0,3 13 0 0,-6 3-1 0,3 5 0 15,-3 5 0-15,0 1 0 0,-3 2-23 0,3-3-5 16,-3 1-1-16,3-3 0 0,-3-1-16 0,3-1-3 15,-3-1-1-15,3 0 0 0,3-3-12 0,-3-2 0 16,3 3 0-16,0-3 0 16,0-3-84-16,3-2-14 0,0-1-2 0,0 1-1049 0</inkml:trace>
  <inkml:trace contextRef="#ctx0" brushRef="#br1" timeOffset="-98178.08">20772 15184 1267 0,'0'0'56'0,"0"0"12"0,0 0-55 0,0 0-13 15,0 0 0-15,0 0 0 0,0 0 105 0,0 0 19 0,0 0 3 0,0 0 1 0,0 0-70 0,0 0-14 16,0-2-2-16,0-3-1 16,0 5 15-16,3-6 4 0,-3 1 0 0,0 2 0 0,0-2-27 0,-3 0-5 15,3-1 0-15,-3 1-1 0,0 2 29 0,0-2 7 16,-3 0 1-16,3 2 0 0,0-2-52 0,-2 0-12 16,-1-1 0-16,0 1 0 0,-3 5 54 0,3-3 8 15,0 1 2-15,-6-4 0 0,3-1-52 0,0 1-12 16,3 6 0-16,-3 0 0 0,3 6 54 0,-3-4 8 15,0 3 2-15,0 1 0 0,3 2-52 0,-2 0-12 0,-1 2 0 0,0 3 0 16,6 1 0-16,0-4 0 0,0 4 0 0,0-1 0 16,3 0 0-16,3 0 9 0,-3 0-9 0,3 1 8 15,3-1-8-15,0 0 0 0,0-2 0 0,0-1 0 16,5-4 0-16,-2 2 0 0,0-6-9 16,3-2 9-16,-3 0 0 0,3-2 0 0,0-6 0 0,0 0 0 15,0-3 0-15,3-2 0 0,-3-3 0 16,5 3 0-16,-5-3 0 0,3 3 0 0,-9 2 0 0,3 0 0 15,-3 4 0-15,-3-1-12 0,6 0 12 0,-9 8-10 16,0 0 10-16,0 0 0 0,0 0 0 0,0 0 0 16,-6 5 0-16,0-2 8 0,0-1-8 0,3 6 8 15,-3-3-8-15,0 1 0 0,-3-1 0 0,3 0 0 16,0 6 0-16,0-1 0 0,3 4 0 0,-3 2 8 16,-2 2-8-16,2-2 0 0,3 5 0 0,3-2 0 15,0-1 0-15,3-2 8 0,-3 0-8 0,3-3 8 16,0 3-8-16,2-3-8 0,-2-2 8 0,3 2-12 15,0-2 12-15,0 2 0 0,-3-5 0 0,3 2 0 0,-3 1 0 16,3 0 0-16,0-1 0 0,0 1 0 0,0-1 0 16,-3-2 0-16,0-2 0 0,0 2 0 0,3-1 0 15,-6 1 0-15,0 0 0 0,0-8 0 0,0 0 0 16,0 0 0-16,-6 3 0 0,-3 2 0 0,0-2 0 16,0 2 0-16,-3-2 0 0,0-1 0 0,0-2 0 0,1 0 0 15,-7-2 0-15,6-1 0 0,0 3 8 0,3-2-8 16,-3-1 10-16,3 0-10 0,0-2 12 0,0 0-4 15,0 2-8-15,3 3 12 0,-3-3-12 0,3 1 0 16,6 2 0-16,-8-3 0 0,2-2 0 0,6 5 0 16,0 0 0-16,0 0 0 15,-3-8-179-15,3 8-32 0</inkml:trace>
  <inkml:trace contextRef="#ctx0" brushRef="#br1" timeOffset="-90270.38">10566 12949 1065 0,'0'0'47'0,"0"0"10"0,3 0-45 0,-3 0-12 0,0 0 0 0,0 0 0 16,0 0 96-16,0 0 16 0,6-3 4 0,0 0 1 0,-6 3-30 15,6 0-7-15,2 0 0 0,-2 0-1 16,-6 0-23-16,9 0-4 0,-3 0 0 0,0 0-1 16,3 0-10-16,0 0-1 0,-3 0-1 0,3 0 0 0,-9 0-18 0,9 3-3 15,0-3-1-15,0 3 0 0,-3-3-17 0,3 2 10 16,-3-2-10-16,3 0 8 16,-4 3-104-16,-5-3-22 0</inkml:trace>
  <inkml:trace contextRef="#ctx0" brushRef="#br1" timeOffset="-88880.95">9613 12740 1036 0,'0'0'46'0,"0"-6"10"0,0 6-45 0,0 0-11 15,0 0 0-15,0 0 0 0,0 0 132 0,0 0 24 0,0 0 4 0,0 0 2 16,0 0-50-16,0 0-9 0,-3-5-3 0,3 5 0 16,0 0-33-16,0 0-7 0,0 0-2 0,0 0 0 15,0 0-17-15,6 0-3 0,-3-3-1 0,6 3 0 16,-3 0-20-16,0 0-4 0,3 0-1 0,0 0 0 15,0 0-12-15,-3 0 0 0,6-2 8 0,-6 2-8 16,2 2 0-16,1-2 0 0,0-2 8 0,0 2-8 0,-6 0 0 0,3 0 0 16,0 2 8-16,-3 4-8 0,-3-6 0 0,0 0 0 15,0 0 0-15,0 8 0 0,0 0 12 0,-3 0-4 16,0 0-8-16,0-1 12 0,-3 1 12 0,6-8 3 16,0 0 0-16,0 0 0 0,-9 8 2 0,3 0 1 15,0-2 0-15,6-6 0 0,-6 10-8 0,6-10-2 16,0 0 0-16,-5 5 0 0,5-5-20 0,-3 11-15 15,3 0 3-15,0-1 0 0,0-2 25 16,3-3 6-16,-1 1 1 0,1-4 0 0,3 1-20 16,0 2 0-16,-3 1 0 0,3-1 0 0,-3 0 0 0,3-2 0 15,0-1 0-15,-3 4 0 0,3 2 0 0,-3-3 0 16,0 0 0-16,3 3 0 0,-3 0 0 0,0 3 0 16,-3-1 0-16,0 1 0 0,0 2 0 0,0 0 0 15,0 1 0-15,-3-4 0 0,0 3 0 0,0-2 0 16,0 0 0-16,0-1 0 0,-3-2-15 0,3 0-3 0,-3 3-1 0,0-6 0 15,0 3 31-15,0-3 7 0,-3 0 1 0,0-2 0 16,1 2-20-16,-4-5 8 0,3 0-8 0,-3 0 0 16,0-2 13-16,3-1-4 0,-3-2-1 0,3-3 0 15,-3 0 0-15,6 0-8 0,-3-3 12 0,6 1-4 16,0-3-8-16,3 2 0 0,0-2 0 0,3 2 0 16,0-2-88-1,0 0-19-15,3 2-4 0,3 1-1015 0</inkml:trace>
  <inkml:trace contextRef="#ctx0" brushRef="#br1" timeOffset="-88489.18">9878 12660 1324 0,'0'0'59'0,"0"0"12"0,0 0-57 0,0 0-14 16,-3 0 0-16,3 0 0 15,0 0 213-15,-3 0 40 0,3 0 8 0,0 0 2 0,0 0-155 0,0 0-32 16,0 0-5-16,0 0-2 0,0 0-35 0,0 0-7 16,0 0-2-16,0 0 0 0,9 6-9 0,0-6-1 15,0 2-1-15,3-2 0 0,3-2-6 0,0 2-8 16,-3-3 11-16,2 0-11 0,1-2 8 0,-3 2-8 16,3 1 0-16,-3-1 0 0,0 6 0 0,-3-1 0 15,0 1 8-15,0 2-8 0,-9-5 0 0,6 6 0 0,0-1 0 16,-3 3 0-16,-3 0 0 0,0 0 0 15,-3 2 0-15,3 1 0 0,-6-1 9 0,3 4-9 16,-6 2 0-16,0-1 9 0,-3-1-1 0,0 2 0 16,0-3 0-16,0 3 0 0,0-6 22 0,-3 3 4 15,3 1 1-15,1-4 0 0,2 1-7 0,0 2 0 0,0 0-1 16,3-2 0-16,0 2-18 0,0-2-9 0,6-1 10 16,0 4-10-1,0-1-16-15,0-5-8 0,0-8-3 0,3 5 0 16,0 8-108-16,-3-13-21 0,3-10-5 0</inkml:trace>
  <inkml:trace contextRef="#ctx0" brushRef="#br1" timeOffset="-88268.21">9890 12909 1094 0,'0'0'48'0,"0"0"11"0,0 0-47 0,0 0-12 16,0 0 0-16,0 0 0 0,0 0 245 0,0 0 47 15,0 0 10-15,0 0 2 0,0 0-190 0,0 0-38 16,0 0-7-16,6 3-1 0,0-6-39 0,3 3-7 15,0 0-2-15,3 0 0 0,0 3-20 0,-1-1 9 16,4-2-9-16,-3 0 0 0,0 0 8 0,0 3-8 16,-3 2 0-16,0-2 0 15,0 2-16-15,0 0-9 0,-3 3-3 0,0 0 0 16,3 0-127-16,-6 0-25 0,0-2-6 0,0 1-418 16,0 1-84-16</inkml:trace>
  <inkml:trace contextRef="#ctx0" brushRef="#br1" timeOffset="-88106.02">10030 13068 518 0,'0'8'46'0,"0"0"-37"16,0 0-9-16,-3 0 0 0,0-1 234 0,0 4 45 0,3-6 9 0,-3 3 1 16,0 0-135-16,0 0-27 0,0-3-6 0,3 3-1 15,-6-2-40-15,3 2-9 0,0-3-2 0,0 3 0 16,0 0-34-16,0 2-7 0,0-2-2 0,0 0 0 16,0 3-14-16,-3-3-4 0,3 0 0 0,3-3 0 15,-3 6-8-15,0-6 0 0,3 0-12 16,0-5-687-1,0 0-137-15</inkml:trace>
  <inkml:trace contextRef="#ctx0" brushRef="#br1" timeOffset="-87718.52">10206 12785 1094 0,'0'0'97'0,"0"-6"-77"0,-3 1-20 0,3 0 0 16,0 0 196-16,0 5 35 0,0 0 7 0,0 0 2 0,0 0-67 0,0 0-13 15,0 0-2-15,0 0-1 0,0 5-97 0,0-5-20 16,0 0-4-16,0 0-1 0,0 5 2 0,-3 6 1 16,3-1 0-16,-3 1 0 0,3-1-23 0,0-2-5 15,0-8-1-15,3 6 0 0,-3 4-9 0,0-2 0 16,0-8 0-16,0 0 0 0,6 5 0 0,-1 1 0 16,1 4 0-16,0-2 0 0,-3-2 0 0,3-4 0 15,-3 1 0-15,6 0 0 0,-3-6 0 0,0 3 0 16,0 0 0-16,3 3 0 0,-6-3 0 0,3 5 0 15,-6-5 0-15,6 2 0 0,-3 1 0 0,-3-3 0 16,3 8 0-16,-3-3 0 0,0 3 0 0,0 3 0 16,-6-3 0-16,3 2 0 0,-3 4 0 0,-3-1 0 15,3 3 0-15,-3 0 0 0,0-1 0 0,0 1 0 0,0 3 0 0,0-1 0 16,-2-2 0-16,-1 0 0 0,3-3 0 16,0-2 0-16,0-3 8 0,3-3-8 0,6-5 0 0,0 0 8 15,-9-2-8-15,3-1 0 0,3-2 0 0,0-6 0 31,0 3-100-31,0-5-12 0,3 0-2 0,-3-6-653 0,3-2-130 0</inkml:trace>
  <inkml:trace contextRef="#ctx0" brushRef="#br1" timeOffset="-87556.23">10167 12803 806 0,'3'-13'72'0,"0"0"-58"16,-3 5-14-16,3 3 0 0,-3 5 259 0,3-3 49 16,0-5 9-16,0 0 3 15,0 3-124-15,3 5-24 0,-3 0-4 0,3 2-2 0,2-2-75 0,-2 3-15 16,3-3-4-16,3 0 0 0,-3 0-35 0,3 0-7 15,0-3-2-15,-6 3 0 0,0 0-28 0,3-2-10 16,0 2 0-16,3-3 0 16,3 0 23-16,-4-2 5 0,1 0 1 0,0 0-884 15,0-1-177-15</inkml:trace>
  <inkml:trace contextRef="#ctx0" brushRef="#br2" timeOffset="-79706.75">12313 13163 1119 0,'0'0'49'0,"0"0"11"15,0 0-48-15,0 0-12 0,0 0 0 16,0 0 0-16,0 0 128 0,0 0 22 0,0 0 5 0,0 0 1 0,0 0-41 16,0 0-8-16,0 0-2 0,0 0 0 0,0 0-12 0,0 0-2 15,0 3-1-15,3-1 0 16,0 4-16-16,0-4-3 0,-3-2-1 0,0 3 0 16,3 0-18-16,0-1-4 0,0 3-1 0,0 1 0 0,3 2-14 0,-3-6-2 15,0 1-1-15,0 2 0 0,3 1-6 0,-3 2 0 16,0 2-1-16,0 1 0 0,2-1-7 0,-2-4-2 15,0-4 0-15,3 4 0 0,0 1-6 0,0 1 0 16,-3-2-8-16,3-1 12 0,0 3-12 0,0 0 9 16,0-6-9-16,-3 1 8 0,3-3 0 0,0 3-8 15,-3-1 12-15,3 1-4 0,-3 0-8 0,0-1 0 16,3 1 0-16,0 0 0 0,0-1 0 0,-3 1 0 0,3 0 0 16,-3-1 0-16,0 1 0 0,0 2 0 0,3-2 0 0,-4 2 0 15,1 0 0-15,-3-5 0 0,0 0 0 0,0 6 0 16,3-1 0-16,-3-5 0 0,0 0 0 0,0 8 0 31,3-3-152-31,-3 3-32 0,0-8-6 0,0 0-616 0,0 0-123 0</inkml:trace>
  <inkml:trace contextRef="#ctx0" brushRef="#br2" timeOffset="-79304.74">12253 13491 1450 0,'0'-29'64'0,"0"21"14"0,0 0-62 0,0 8-16 15,0 0 0-15,0 0 0 0,0 5 138 0,0-5 25 16,3-10 5-16,-3 10 0 0,0 0-54 0,0 0-11 15,3-11-3-15,3 6 0 0,-6 5-1 0,6 0-1 16,0-3 0-16,0-5 0 0,-3-2-34 0,3-1-6 16,3 3-2-16,-3-2 0 0,3-1-16 0,0-5-4 15,0 3-1-15,0-3 0 0,3 3-26 0,-3 0-9 0,-1-1 0 0,1 1 9 16,0 0 14-16,3 2 2 16,0-2 1-16,0 3 0 15,-3-4-42-15,3 1-8 0,0 0-1 0,0-3-1 0,-3 0 26 0,3 0 0 16,-1 0 0-16,-2 3 0 0,0-3 0 0,-3 6 0 15,3 2 0-15,0 0 0 0,-6 0 0 0,3 3 0 0,0 2 0 16,-3 0 0-16,-3 1 0 0,0 2 0 0,0 0 0 0,0 0 0 31,0 8-56-31,-3-3-7 0,0 3-1 0,0 0-1254 0</inkml:trace>
  <inkml:trace contextRef="#ctx0" brushRef="#br2" timeOffset="-74344.21">16700 11766 345 0,'12'0'31'0,"-12"0"-31"0,0 0 0 0,0 0 0 0,0 0 157 0,6 3 26 16,-6-3 5-16,0 0 0 0,0 0-71 0,0 0-14 15,0 0-3-15,0 0-1 0,-6 0-25 0,6 0-5 16,0 0-1-16,0 0 0 0,0 0-17 0,0 0-4 16,0 0-1-16,0 0 0 0,0 0 8 0,0 0 2 15,0 0 0-15,3 5 0 0,3-2-4 0,0 2-1 16,-3 0 0-16,3 0 0 0,0 1-3 0,-3 2 0 16,0 0 0-16,0 0 0 0,0-3-8 0,3 3-3 15,-3 0 0-15,3 0 0 0,-3-3-11 0,3 3-2 16,0 3-1-16,3-1 0 0,-6-2-6 15,3 3-1-15,0-1 0 0,2 1 0 0,-2-3-1 0,0 0-1 16,0 0 0-16,3 0 0 0,-3-3-6 0,0 0-8 16,-3 0 11-16,3 3-11 0,0 0 8 0,0 0-8 15,0-2 0-15,0-1 0 0,0 0 0 0,-3-2 8 16,-3-3-8-16,3 5 0 0,0 0 0 0,3 1 0 16,-3-4 0-16,-3-2 0 0,0 0 12 0,0 0-12 0,6 6 12 0,-3-1-12 15,-3-5 0-15,0 0 0 0,3 5 0 16,-3-5 0-1,6 3-61-15,-6-3-13 0,0 0-2 0,0 0-1059 0</inkml:trace>
  <inkml:trace contextRef="#ctx0" brushRef="#br2" timeOffset="-73868.69">16605 12147 633 0,'3'-18'56'0,"0"2"-44"15,-3 16-12-15,0 0 0 0,0 2 273 0,0 1 53 16,0-3 10-16,0 0 3 0,0-3-197 0,0 3-39 15,3-2-8-15,0-1-2 0,-3 3-23 0,0 0-5 16,9-11-1-16,-3 6 0 0,-6 5 0 0,12-10 0 16,0-4 0-16,3 4 0 0,-1-1-16 0,-2 1-4 15,-6-1-1-15,3 0 0 0,6 1-16 0,-3-1-3 16,0 1-1-16,0-4 0 0,6 4-9 0,0-3-2 16,-6-1 0-16,-1 4 0 0,1-1-4 0,3 1-8 15,-3-4 11-15,-3 6-11 0,0-2 11 0,0-1-11 0,3-2 10 16,-3 2-10-16,-3-2-14 0,0 3-9 0,3-1-1 15,-3 0-1-15,-1-2 44 0,-5 13 9 16,9-10 1-16,-3 2 1 0,0 0-30 0,-6 8 0 0,0 0 0 0,6-11 0 16,0 3 0-16,-6 8 0 0,0 0 0 0,0 0 0 31,6-5-18-31,-6 5-10 0,3-5-1 0,0 2-1 0,-3 0 49 0,0 1 9 0,0-1 3 0,3 3 0 16,-6 0-50-16,3 0-9 0,0 3-3 0,0-3 0 15,-3 0-35-15,0 2-7 16,3 1-2-16,-3 2-733 0,0 1-148 0</inkml:trace>
  <inkml:trace contextRef="#ctx0" brushRef="#br2" timeOffset="-67770.47">15861 10480 288 0,'0'0'25'0,"0"0"-25"16,0 0 0-16,0 0 0 0,0 0 107 0,0 0 16 16,0 0 3-16,0 0 1 0,0 0-43 0,0 0-9 15,0 0-2-15,0 0 0 0,0 0-35 0,0 0-7 16,0 0-2-16,0 0 0 0,0 0-16 0,0 0-3 0,0 0-1 15,0 0 0-15,0 0-9 0,0 0 8 0,0 0-8 0,0 0 8 16,0 0-8-16,0 0 0 0,0 0 0 0,0 0 0 16,-3 5 0-16,3-5 10 0,0 0-10 0,0 0 10 15,0 0-2-15,0 0 0 0,0 0 0 0,0 0 0 16,0 0-8-16,0 0 0 16,0 0 0-16,0 0-536 0</inkml:trace>
  <inkml:trace contextRef="#ctx0" brushRef="#br2" timeOffset="-67129.83">15861 10567 1119 0,'0'0'24'0,"0"0"6"0,-3 0 1 0,3 0 1 0,0 0-32 0,0 0 0 0,0 0 0 0,0 0 0 16,0 0 89-16,0 0 12 0,0 0 3 0,0 0 0 15,0 0-17-15,0 0-3 0,0 0-1 0,0 0 0 16,0 0-11-16,0 0-1 0,0 0-1 0,0 0 0 15,0 0-4-15,0 0-1 0,0 0 0 0,0 0 0 16,0 0-11-16,0 0-2 0,6 6-1 0,-6-6 0 16,0 0-10-16,6 2-1 0,-6-2-1 0,9 3 0 0,-9-3-10 0,6 5-1 15,3 3-1-15,-3-2 0 0,0-1-7 16,-3 3-2-16,6 0 0 0,-6-3 0 16,2 3-5-16,-2 0-1 0,3-3 0 0,0 0 0 0,0 1-4 0,-3-1-8 15,3 0 11-15,3 3-11 0,-3-2 8 0,0 2-8 16,0-3 0-16,0 3 0 0,0-3 8 0,-3 3-8 15,3-3 0-15,-3 3 0 0,3-2 15 0,-3 1-4 16,3-1-1-16,0 2 0 0,-3-3-10 0,3 3 0 16,-3 0 0-16,0 0 0 0,3-3 0 0,-4 3 0 15,-2-3 0-15,3 1 0 0,-3-6 0 0,6 5 0 16,-6 3 0-16,0-8 0 0,3 5 0 0,0 0 0 0,-3-5 0 16,3 6 0-1,-3-6-105-15,0 0-17 0,3 5-3 0,-3 0-1026 0</inkml:trace>
  <inkml:trace contextRef="#ctx0" brushRef="#br2" timeOffset="-66724.91">15810 10941 1598 0,'-3'-8'71'0,"3"8"14"0,3-6-68 0,-3 4-17 16,3-4 0-16,0-2 0 0,-3 3 137 0,3-3 24 16,0 3 5-16,3-6 1 0,-3 1-57 0,3-3-11 15,3-1-3-15,-3 1 0 0,3-3-31 0,6 0-6 16,-3-2-2-16,0 2 0 0,6 0-19 0,-7 0-4 15,7 0-1-15,-3 3 0 0,0 0-9 0,0 0-1 16,0-1-1-16,-3 1 0 0,0 0-10 0,0 0-3 16,-1-1 0-16,4 1 0 0,-6 3-9 0,3-1 8 15,-3 0-8-15,3 1 8 0,-3-1-8 0,0 1 0 16,-6 2 0-16,6-3 8 0,0 1-8 0,-3 4 0 16,0-2 0-16,-3 3 0 0,3-3 8 0,-3 3-8 15,-3 2 0-15,2 1 8 16,-2-1-36-16,0 3-8 0,0 0-2 0,0 0 0 15,0 0-85-15,0 0-17 0,0 0-3 0,0 0-993 0</inkml:trace>
  <inkml:trace contextRef="#ctx0" brushRef="#br2" timeOffset="-59342.84">11268 13653 230 0,'0'0'20'0,"0"0"-20"16,0 0 0-16,0 0 0 15,0 0 82-15,0 0 12 0,0 0 2 0,0 0 1 16,0 0 0-16,0 0 0 0,0 0 0 0,0 0 0 0,0 0-10 0,0 0-3 16,0 0 0-16,0 0 0 0,0 0-8 0,3 5-3 15,3 3 0-15,-3-3 0 0,-3-5-6 0,0 0-2 16,0 0 0-16,6 3 0 0,-3 2-1 0,3-2-1 16,-6-3 0-16,6 5 0 0,-6-5-8 0,6 5-2 15,0 6 0-15,0-6 0 0,-3-5-10 0,6 0-3 16,-3 3 0-16,0-3 0 0,0 0-9 0,2 2-3 15,-5 1 0-15,6-3 0 0,-3 5-4 0,0-2-2 16,0 0 0-16,0-1 0 0,3 4-22 0,-3-4-18 16,0 3 3-16,0 1 1 0,-3 2 44 0,3-3 9 15,0 0 1-15,0 1 1 0,-3-1-28 0,3 0-5 16,-3-2-8-16,3 2 11 0,-3 0-11 0,-3-5 0 16,6 3 0-16,-6-3 0 0,3 5 8 0,-3-5-8 0,0 0 0 15,3 3 8-15,-3-3-8 0,0 0 0 16,0 0 0-16,0 0 0 15,0 0-41-15,0 0-11 0,0 0-1 0,0 0-686 0,0 0-137 0</inkml:trace>
  <inkml:trace contextRef="#ctx0" brushRef="#br2" timeOffset="-58984.86">11256 13867 230 0,'0'0'10'0,"0"0"2"0,0 0-12 0,0 0 0 16,0 0 0-16,0 0 0 0,0 0 335 0,0 0 64 16,3-5 13-16,-3-3 2 0,3 2-228 0,0-2-46 15,-3 3-8-15,3-3-3 0,3 3-40 0,0-3-8 16,0 0-1-16,0 0-1 0,0 0-24 0,3 3-5 15,0-3-1-15,-3 0 0 0,3 0-5 0,0 0 0 16,2-3-1-16,-2 4 0 0,3-4-21 0,-3 3-4 16,0 0-1-16,3-3 0 0,-3 4-9 0,3-1-8 15,-3 0 9-15,3 0-9 0,-3-3 8 0,0 1-8 16,-3 4 0-16,3-4 9 0,-4 2-9 0,4 0 0 0,-3 3 0 0,3-6 0 16,-3 3 0-16,0 0 0 0,-3 0 0 0,3 5 0 15,-3-2-10-15,-3 5-7 0,6-5-2 0,-6 5-828 16,3-5-165-16</inkml:trace>
  <inkml:trace contextRef="#ctx0" brushRef="#br2" timeOffset="-51713.21">13498 10821 288 0,'0'0'25'16,"0"0"-25"-16,0 0 0 0,0 0 0 15,0 0 168-15,0 0 28 0,0 0 5 0,0 0 2 16,0 0-75-16,0 0-14 0,0 0-3 0,0 0-1 0,0 0-27 16,0 0-6-16,0 0-1 0,0 0 0 15,0 0-22-15,0 0-5 0,0 0-1 0,0 0 0 16,0 0-16-16,0 0-4 0,0 0-1 0,0 0 0 0,3 6 22 0,3-1 5 16,-4 3 1-16,4 0 0 0,-3 0-37 0,3 0-7 15,0 0-2-15,-3 0 0 0,3 0 26 0,0 2 5 16,-3-2 0-16,0 3 1 0,6-3-18 0,-3 0-4 15,0 2-1-15,0-2 0 0,0 0-4 0,0 3-1 16,3-3 0-16,0-3 0 0,-3 0-13 0,0 0 8 16,0 1-8-16,0-1 0 0,-1 0 8 0,1 1-8 15,0-4 0-15,3 4 9 0,-9-6-9 0,6 2 0 16,0 3 0-16,0 1 0 0,0-1 0 0,0 0-19 16,-6-5 3-16,3 3 1 0,3 2 15 0,-3 3 0 15,0-5 0-15,0 0 0 0,-3-3 16 0,0 0 5 16,0 0 2-16,6 5 0 15,-3 0-51-15,0-2-11 0,-3-1-1 0,3 4-677 0,-3-4-135 16</inkml:trace>
  <inkml:trace contextRef="#ctx0" brushRef="#br2" timeOffset="-51198.06">13426 11173 345 0,'3'11'15'0,"-3"-11"4"15,0 0-19-15,0 0 0 0,0 0 0 0,0 0 0 0,0 0 260 0,3-5 48 16,-3 2 9-16,3-2 3 0,0-1-155 0,0 1-30 0,0 0-7 0,3 0 0 16,-3-1-44-16,3 1-9 15,3-3-2-15,-3 3 0 0,0-3-21 0,0 0-5 16,3 3-1-16,-3-1 0 0,0-2-12 0,-4 0-2 0,4 3-1 15,3-3 0-15,0-2-2 0,3-1 0 0,-3 0 0 0,3 1 0 16,0-1-2-16,0-2-1 16,3 0 0-16,-3 0 0 0,0-6-6 0,-1 3 0 15,1 0-1-15,-3-2 0 0,3 2-8 0,0-3-2 0,-3 4 0 16,0-4 0-16,0 6-9 0,0-3 8 0,0 5-8 16,0-2 8-16,-3 5-8 0,0-2 0 0,0 2 0 15,-6 8 8-15,6-6-8 0,-6 6 0 0,0 0 0 0,0 0 0 16,8-8 0-16,-8 8 0 0,0 0 8 0,0 0-8 15,0 0 0-15,0 0 0 0,0 0 0 0,0 0 0 16,3 3-81-16,-3-3-15 0,3 3-4 0,-3-3-1052 16</inkml:trace>
  <inkml:trace contextRef="#ctx0" brushRef="#br2" timeOffset="-43263.89">13757 11335 288 0,'0'0'25'0,"0"0"-25"0,0 0 0 0,0 0 0 15,0 0 120-15,0 0 20 0,0 0 3 0,0 0 1 0,0 0-28 0,0 0-6 16,0 0-1-16,0 0 0 0,0 0-34 0,0 0-7 16,0 0-2-16,0 0 0 0,0 0-9 0,0 0-1 15,0 0-1-15,0 0 0 0,0 0-18 0,0 0-3 16,0 0-1-16,0 0 0 0,0 0-5 0,0 0-2 16,0 0 0-16,3 8 0 0,-3-8-7 0,0 0-2 15,0 0 0-15,0 0 0 0,0 0-5 0,0 5 0 16,0-5-1-16,0 0 0 0,0 0-11 0,0 0 0 0,0 0 9 0,0 0-9 15,0 0 13-15,3 8-1 16,-3-8-1-16,0 0 0 0,0 0-11 0,0 0-16 16,0 0 4-16,0 0 1 0,0 0 27 0,0 0 4 0,0 0 2 0,0 0 0 15,0 0-14-15,0 0-8 16,0 0 8-16,0 0-8 16,0 0-16-16,0 5-8 0,0 3-2 0,-3-3-860 0</inkml:trace>
  <inkml:trace contextRef="#ctx0" brushRef="#br2" timeOffset="-42341.71">13760 11835 835 0,'0'0'74'0,"0"0"-59"16,0 0-15-16,0 0 0 16,0 0 91-16,0 0 15 0,0 0 3 0,0 0 1 0,0 0-29 0,0 0-5 15,0 0-2-15,0 0 0 0,0 0 23 0,0 0 5 16,0 0 1-16,0 0 0 0,0 0-63 0,0 0-12 16,0 0-2-16,0 0-1 0,0 0 42 0,0 0 8 15,8 2 1-15,-2 1 1 0,-6-3-36 0,6 5-7 0,0 1-2 0,-3 2 0 16,6-3-7-16,-6 0-1 0,3 3-1 0,0 3 0 15,-3-3-8-15,3 0-2 0,-3 0 0 0,6 2 0 16,-6 1-24-16,3-1-5 0,0 1 0 0,-3-3-1 16,6 2 37-16,-6 1 7 0,3-6 1 0,-3 3 1 15,3 0 5-15,0-3 1 0,-1 1 0 0,1 2 0 16,0 0-55-16,0 0-10 0,-3-1-2 0,0-1-1 16,-3-6 33-16,6 5 0 0,-3 0 0 0,3 1 0 15,-3-1 0-15,-3-5 0 0,3 8 0 0,3-3 0 0,-3 0 0 16,-3-5 0-16,0 6 0 0,3-1 0 15,0 3-80-15,-3-3-18 16,0 1-4-16,0-1-925 0</inkml:trace>
  <inkml:trace contextRef="#ctx0" brushRef="#br2" timeOffset="-41959.62">13748 12224 576 0,'0'-11'25'0,"0"11"6"0,0-5-31 0,0 0 0 0,0-1 0 15,0 6 0-15,0 0 253 0,0 0 45 0,0 0 9 16,0 0 1-16,6-10-157 0,-6-1-32 15,6-2-7-15,-3 2 0 0,-1-2-28 0,1 3-6 0,3-1-1 0,0 0 0 16,-3 1-21-16,3-1-5 0,3-5-1 0,-3 3 0 16,3 2-13-16,0-2-2 0,0 0-1 0,0 0 0 15,0 5-13-15,0-3-2 0,3 1-1 0,-3-4 0 16,2 1-18-16,1 0 10 0,0 2-10 0,-3 1 8 16,0-3-8-16,0 2 0 0,-3 0 0 0,0 1 0 15,0-1 8-15,0 1-8 0,3 2 0 0,-6-3 8 16,3 1-8-16,0-1 0 0,0 3 0 0,0-3 0 0,0 4-10 0,0-1-7 15,-6 8-2-15,3-8 0 16,-3 8-153-16,5-8-30 0,-5 8-6 0</inkml:trace>
  <inkml:trace contextRef="#ctx0" brushRef="#br2" timeOffset="-32940.19">12819 13301 1314 0,'0'0'28'0,"0"0"7"0,0 0 1 0,0 0 1 0,0 0-29 0,0 0-8 15,0 0 0-15,0 0 0 16,0 0 93-16,0 0 18 0,0 0 3 0,0 0 1 0,0 0-41 0,0 0-8 15,0 0-2-15,0 0 0 0,0 0-51 0,0 0-13 16,0 0 0-16,0 0 0 0,0 0 54 0,3 8 8 16,0-3 2-16,0 3 0 0,0-3 0 0,3 3 0 15,-3 0 0-15,3 0 0 0,-3 2-16 0,0 1-2 16,3 0-1-16,-3 2 0 0,6 0-21 0,-6 3-4 16,2-3 0-16,4 3-1 0,-6 0-19 0,3-3 0 15,0 0 0-15,0 1 0 0,0-1 0 0,0-3 0 16,-3 4 0-16,3-6 0 0,-6 0 0 0,6-1 0 15,0 1 0-15,-3-2 0 0,0 2 0 0,0-3 0 16,-3-5 0-16,6 3 0 0,-6 5 0 0,0-6 0 16,0 1 0-16,0-3-781 0,0 0-160 15</inkml:trace>
  <inkml:trace contextRef="#ctx0" brushRef="#br2" timeOffset="-32617.06">12742 13650 230 0,'0'0'20'0,"0"0"-20"0,0 0 0 0,0 0 0 0,0 0 330 0,0 0 62 16,0 0 12-16,3-5 2 0,-3 5-215 0,2-6-43 15,1-2-9-15,3 0-2 0,0 0-20 0,0 1-4 16,0-4-1-16,0-2 0 0,3-1-25 0,0-1-6 15,0-4-1-15,3 1 0 0,-3-4-53 0,3 1-11 16,0 3-3-16,0-3 0 0,-1 2 3 0,1 1 1 16,0 4 0-16,0 1 0 15,0-3-37-15,0-2-8 0,3 2-2 0,-3 3 0 0,-3-1 52 16,3 1 10-16,-3 3 3 0,2-1 0 0,-2 0-35 0,0 3 0 16,3 0 0-16,-6 3 0 15,3 3-24-15,-6-4-8 0,3 1-1 0,-6 5-1 16,0 0-148-16,0 0-30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02T11:59:23.00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15593 10239 403 0,'0'0'17'0,"0"0"5"0,0 0-22 0,0 0 0 16,0 0 0-16,0 0 0 0,0 0 143 0,-3-5 24 16,3-3 5-16,0 3 0 0,0 5-73 0,0 0-15 15,0 0-4-15,0 0 0 0,0 10-19 0,-3 1-4 16,3-6-1-16,0 3 0 0,0 0-8 0,0-8-1 15,0 0-1-15,0 0 0 0,0 0 6 0,0 0 2 0,6 5 0 0,0 6 0 16,0 5-18-16,-3-5-4 16,-3-11-1-16,0 0 0 15,0 0-14-15,6 7-2 0,0 4-1 0,0 2 0 0,3 1-1 0,-3 1 0 0,0 4 0 0,0-3 0 16,0 0-1-16,3 2 0 0,-1 1 0 0,-2-1 0 16,0 1-12-16,0-3 0 0,3-6 0 15,-3 1 0-15,-3 7 0 0,3-4 0 0,0-7 0 16,0 4 9-16,-3-3-9 0,-3-8 0 0,0 0 0 15,0 0 0-15,0 0 0 0,6 5 8 0,3 3-8 0,-6 0 0 32,-3-8-114-32,0 0-28 0,0 0-6 0,0 0 0 0</inkml:trace>
  <inkml:trace contextRef="#ctx0" brushRef="#br0" timeOffset="357.86">15504 10716 633 0,'0'10'56'0,"0"-10"-44"16,0 0-12-16,0 0 0 0,-3-8 143 0,3 3 26 15,0 5 6-15,0 0 1 0,0-5-107 0,0 2-21 16,0 3-4-16,3-5 0 0,0-3 6 0,3-3 2 15,-3-2 0-15,3 2 0 0,3 9-16 0,-3-9-2 16,2-7-1-16,1-1 0 0,0 3 30 0,3-2 5 16,-3 2 2-16,3-3 0 0,0-4-34 0,3-4-8 15,-3-5 0-15,0 3-1 0,3-3-18 0,-4 11-9 0,4 3 10 0,0-3-10 16,0-1 9-16,-3 1-9 16,0 0 8-16,0 8-8 0,0 5 0 0,-3 0 0 0,-3-5 8 0,0 2-8 15,2 3 0-15,-2 0 0 0,0 0 0 0,-3 0 8 16,0-2-23-16,0 2-5 0,0 3 0 0,-3 5-1 15,0 0-55-15,0 0-10 16,-3-6-2-16,3 1-464 0,0 5-93 0</inkml:trace>
  <inkml:trace contextRef="#ctx0" brushRef="#br0" timeOffset="7374.16">18314 6313 288 0,'0'0'25'0,"0"0"-25"15,0 0 0-15,0 0 0 0,0 0 138 0,0 0 22 16,0 0 5-16,0 0 1 0,0 0-86 0,0 0-18 16,0 0-3-16,0 0-1 0,0 0-6 0,0 0 0 15,0 0-1-15,0 0 0 0,0 0-3 0,0 0 0 16,0 0 0-16,0 0 0 0,0 0 0 0,6 3-1 16,3 2 0-16,-1 0 0 0,-2 0-15 0,0 3-2 15,-3 3-1-15,3-3 0 0,3 0-3 0,-3 0-1 16,0 0 0-16,-3 0 0 0,6 0-3 0,0 2-1 0,-3-2 0 0,0 5 0 15,0-2 13-15,3 0 2 0,0-4 1 0,0 1 0 16,-3 0-29-16,3 0-8 0,-1-2 0 0,4 2 0 16,-3-3 10-16,3 0-2 0,-3 0-8 0,-3-2 12 15,0 2-12-15,0-2 11 0,3 2-11 0,-3-2 10 16,0 2-10-16,0-2 0 0,-6-3 0 0,6 3 0 16,0 2 0-16,0-3 0 0,3 1 0 0,-6 0 8 15,-3-3-8-15,8 5 0 0,-8-5 0 0,0 0 8 16,3 3-8-16,-3-3 0 0,0 0 0 0,6 8 0 15,-6-8 0-15,6 5 0 0,-6-5 0 0,0 0 0 16,0 0-15-16,3 8-8 0,-3-8-1 0,0 5-1 16,0-5-100-1,-3 8-20-15,0-3-4 0</inkml:trace>
  <inkml:trace contextRef="#ctx0" brushRef="#br0" timeOffset="7856.75">18266 6750 403 0,'-3'0'17'0,"3"0"5"0,-3 0-22 0,3 0 0 0,-3-3 0 0,3 3 0 15,0-3 136-15,0 3 22 0,0-8 5 16,0 3 1-16,3 0-76 0,-3-3-14 0,3 0-3 0,0-3-1 16,0 3-15-16,3-2-3 0,0-1-1 0,0 1 0 15,0-1-7-15,0 0 0 0,3-2-1 0,0 0 0 16,0 2-3-16,2-5-1 0,-5 1 0 0,9-1 0 15,-3-3-7-15,6 1-2 0,0-1 0 0,0 1 0 16,0-4-13-16,0 1-2 0,-4-2-1 0,1 1 0 0,0 4-14 0,3-3 8 16,-3 2-8-16,3 3 0 0,-6-2 8 15,6 5-8-15,-7-3 0 0,1 2 0 0,-3-1 0 0,3 4 0 16,-6 0 0-16,3 3 0 0,-3 0 8 0,0 3-8 16,0 0 0-16,-3 2 0 0,-3 3 8 0,0 0-8 15,0 0 0-15,0 0 0 0,0 0 0 0,0 0 0 16,0 0 0-16,0 0 0 0,0 0 0 0,0 0 9 15,0 0-9-15,0 0 8 16,0 0-36-16,-3 3-8 0,0 2-2 0,3-5-780 0</inkml:trace>
  <inkml:trace contextRef="#ctx0" brushRef="#br0" timeOffset="13984.73">15013 10343 230 0,'3'0'20'0,"-3"0"-20"0,0 0 0 0,0 0 0 16,0-8 154-16,0 8 26 0,0 0 6 0,0 0 1 15,0 0-95-15,0 0-20 0,0 0-3 0,0 0-1 16,0 0-16-16,0 0-3 0,0-6-1 0,-3 1 0 16,3 0-16-16,0 5-3 0,0 0-1 0,0 0 0 15,-3 10 0-15,3-10 0 0,0 0 0 0,0 0 0 16,0 0 1-16,0 0 0 0,6 6 0 0,-3-4 0 15,-3-2-9-15,0 0-3 0,6 6 0 0,0-1 0 16,-1 3 10-16,1 0 1 16,-3 2 1-16,3 4 0 0,0-1-13 0,0 3-2 0,0-6-1 0,0 3 0 15,0 1 2-15,0 2 0 0,3-6 0 0,-3 3 0 0,0 1-3 16,3-6-1-16,0 2 0 0,-3-2 0 0,3 0 0 0,-3 0 0 16,0 3 0-16,0-4 0 0,-4 1-11 0,4-2 0 15,3-1 0-15,-3-2-11 0,0 2 19 0,-3 0 4 16,0 1 1-16,3-4 0 0,-3 1-13 0,3-3 0 15,-3 2 8-15,0 1-8 0,0 0-9 0,-3-3-5 16,3 0-1-16,-3 0-572 16,-3 2-114-16</inkml:trace>
  <inkml:trace contextRef="#ctx0" brushRef="#br0" timeOffset="14366.3">14894 10716 403 0,'0'0'17'0,"0"0"5"0,0 0-22 0,0 0 0 0,0 0 0 0,0 0 0 15,0 0 160-15,0 0 28 0,0-6 6 0,3-2 1 16,3-2-99-16,-1-3-20 0,4-1-4 0,0 4-1 16,0-3-27-16,3-3-4 0,0 0-2 0,6-3 0 0,-3-2 30 15,0-3 5-15,3-5 2 0,2-8 0 0,1 0-41 0,0 3-8 16,0-1-2-16,-3 6 0 0,0 3-24 0,-1-1 0 16,1 6 0-16,3 0 0 0,-3 2 0 0,-3 1 8 15,0 2-8-15,-3 0 0 0,-3 3 8 16,0 2-8-16,-3 1 8 0,-1-1-8 0,1 1 0 15,0-1 8-15,0 0-8 0,-3 4 0 0,0 1 0 0,0 1 0 16,-3 5 0-16,0 0 0 16,0 0-108-16,0 0-15 0,0 0-2 0</inkml:trace>
  <inkml:trace contextRef="#ctx0" brushRef="#br0" timeOffset="21867.6">13450 12285 345 0,'0'0'15'0,"0"0"4"0,0 0-19 0,0 0 0 0,0 0 0 0,0 0 0 15,0 0 55-15,0 0 7 0,0 0 2 0,0 0 0 0,0 0 0 0,0 0 0 16,0 0 0-16,0 0 0 0,0 0 0 0,0 0 0 15,0 2 0-15,0 4 0 16,0-6-46-16,0 0-9 0,0 0-1 0,0 0-8 0,0 0 0 0,0 0 0 16,0 0-10-16,0 0 10 0,0 0 28 0,0 0 14 15,0 0 2-15,6 5 1 0,-6-3-20 0,0-2-4 16,0 0-1-16,6 6 0 0,-6-6-4 0,0 0 0 16,0 0-1-16,6 2 0 0,-3 1-1 0,0 0 0 15,-3-3 0-15,0 0 0 0,6 2 24 0,0 4 5 16,0-1 1-16,0 0 0 0,-3 1-1 0,0-1 0 15,0 0 0-15,-3 0 0 0,2 3-10 0,4 0-1 16,-3-2-1-16,3-1 0 0,-3 0-10 0,3 0-1 16,3 3-1-16,0 0 0 0,-3-5 5 0,3 2 0 15,0 1 1-15,-3-1 0 0,0 5-25 0,3 1-12 16,-3-6 0-16,3 3 1 0,0-5 11 0,0 2 0 0,-1 3 0 16,1 0-8-16,-3 0 8 0,3 0 0 0,-3 3 0 15,0-4 0-15,-6-7 0 0,9 6 0 0,-3 2 0 0,-3 2 8 16,3 1-8-16,-3-6 0 0,-3-5 8 0,0 0-8 15,0 0 0-15,0 0 8 0,3 8-8 0,0 3 0 16,-3-6 0-16,3 0-16 0,-3-5 2 0,0 0-554 16,0 0-110-16</inkml:trace>
  <inkml:trace contextRef="#ctx0" brushRef="#br0" timeOffset="22313.85">13459 12668 633 0,'0'0'56'0,"-3"6"-44"16,3-1-12-16,0-5 0 0,0-3 40 0,0 3 7 16,0 0 1-16,0 0 0 0,0-8 47 0,-3 3 9 0,0 0 3 0,3-1 0 15,3-4-33-15,-3 2-6 0,3-3-2 16,-3 11 0-16,0 0-6 0,6-8-2 0,0-10 0 0,3 2 0 16,-3 3 0-16,0-1 0 0,-3 4 0 0,3-6 0 15,0 0-22-15,-1 0-4 0,4-2 0 0,3 5-1 16,0-1-2-16,-3 1 0 0,6 0 0 0,-3 0 0 15,0-3-18-15,-3 0-11 16,0 3 12-16,0-1-12 0,3 1 9 0,-4 3-9 0,1-4 0 0,-3 4 9 16,3-1-9-16,3-5 0 0,-3 6 0 0,0-3 8 15,0 2-8-15,-3 3 0 0,0 0 0 0,0 0 8 16,-3 3-8-16,0 0 0 0,3 2 9 0,-6 0-9 16,0 3 0-16,0 0-18 0,0 0 3 0,0 0 1 15,0 0-65-15,0 0-13 0,0 8-2 0,0 3-731 16</inkml:trace>
  <inkml:trace contextRef="#ctx0" brushRef="#br0" timeOffset="30226.12">16861 10409 403 0,'0'0'17'0,"0"0"5"0,0 0-22 0,0 0 0 0,0 0 0 0,0 0 0 16,0 0 148-16,0 0 24 0,0 0 6 0,0 0 1 0,0 0-95 0,0 0-20 16,0 0-3-16,0 0-1 0,0 0-23 0,0 0-5 15,0 0 0-15,0 0-1 0,0 0 5 0,3-6 0 16,-3 6 1-16,0 0 0 0,6 0-3 0,0 3-1 16,-6-3 0-16,6 3 0 0,-3 2 3 0,3 0 1 15,0 3 0-15,0 3 0 0,-3-1-12 0,0-2-2 16,3 3-1-16,0 0 0 0,-3-1-7 0,3-2-2 15,-3 3 0-15,2-3 0 0,-2-1 0 0,3 4 0 16,0-3 0-16,0 0 0 0,0 0 8 0,0 0 2 16,-3 0 0-16,3-3 0 0,-3 3-23 0,0-3 0 15,0 3-10-15,0-2 10 0,3 1 0 0,0 1 8 16,0-2 0-16,3 2 1 0,-6-3-9 0,3 0 0 0,0 3 0 16,-3 0 0-16,-3 0 0 0,6 0 0 15,-3 0 0-15,0-3-11 0,0 3 11 0,0-3 0 16,0-2 8-16,3 2-8 0,-6-2 0 0,2 2 0 0,1 1 0 0,0-1-8 31,0-2-31-31,-3-3-5 0,0 0-2 0,0 0-802 0</inkml:trace>
  <inkml:trace contextRef="#ctx0" brushRef="#br0" timeOffset="30640.03">16748 10811 943 0,'0'0'20'0,"0"0"5"0,0 0 1 0,0 0 1 0,-6-3-27 0,6 3 0 16,3-5 0-16,0 0 0 0,-3-3 41 0,0 0 3 16,9 0 1-16,-3 0 0 0,3-3 21 0,0-2 4 15,3 0 1-15,0 0 0 0,5-1 1 0,-2 1 0 16,0 0 0-16,0 0 0 0,3-3-23 0,-3 3-4 16,-3-1-1-16,0-1 0 0,2-4-18 0,1 0-4 0,0-2-1 0,0 3 0 15,0-1-7-15,3-5-2 0,3 1 0 16,-3 1 0-16,-9 4-12 0,5-1 0 0,4 1 0 0,-3 2 0 15,-6 3 0-15,0 0 0 0,0 2 0 16,3-2 0-16,-3 2 8 0,0 3-8 0,-6 0 0 16,3 0 0-16,3 3 9 0,-9 5-9 0,0 0 8 15,0 0-8 1,8-3-111-16,-8 3-27 0,0 0-6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09:48:50.011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14584 14179 172 0,'0'0'16'0,"0"0"-16"16,3 5 0-16,-3 1 0 0,0-6 48 0,0 0 8 0,0 0 0 0,0 0 1 16,0 0-4-16,0 0-1 0,0 0 0 0,0 0 0 15,0 0-1-15,0 0-1 0,0 0 0 0,0 0 0 16,0 0-14-16,0 0-4 0,0 0 0 0,0 0 0 15,0 0-32-15,3-3-17 0,-6-5 1 0,3 3 1 16,0 5 55-16,0 0 12 0,0 0 1 0,0 0 1 16,0 0-22-16,0-3-4 0,0-2 0 0,-3 0-1 0,6 2-6 0,-3-2-1 15,-3-1 0-15,3 4 0 0,0 2-5 0,0 0-2 16,0-3 0-16,0-2 0 16,0 2-13-16,0 3 9 0,-3-5-9 0,3 5 8 0,0-3 2 0,0 3 0 15,0-5 0-15,0 0 0 0,0 2-10 0,0 3-14 16,0-5 3-16,0-1 1 0,0 4 10 0,0-4 0 15,0 1 0-15,0 2 0 0,0-2 0 0,0-3 0 16,0 3 0-16,0-3 0 0,0 3 0 0,0-1 8 16,0 1-8-16,0-3 11 0,0 3-11 0,0-3 0 15,3 0 0-15,-3 0-11 0,0 0 11 0,0 0 0 16,0 0 0-16,3 0 0 0,-6 0 0 0,3 0 0 16,0 0 0-16,0 1 0 0,0-1 0 0,0 0 0 0,0 2 0 15,0-2 0-15,0 3 0 0,0 0 8 16,0 0-8-16,0-1 0 0,0-2 0 0,3 3 9 15,-3 0-9-15,0-1 0 0,0 1 8 0,0 0-8 16,-3 0 0-16,3-1 0 0,0 1 8 0,0 0-8 0,0-1 0 16,0 1 0-16,0 0 0 0,0 0 0 0,0-1 0 0,0 1 0 15,0 0 0-15,0-1 0 0,0 1 0 16,0-3 0-16,0 3 0 0,0-3 0 16,3 3 0-16,-3-1 0 0,3 1 0 0,-3 0 0 15,0-1 0-15,0 1 0 0,0 0 0 16,0-3 0-16,0 0 0 0,3 0 0 0,-3-3 0 0,0 4 0 0,3-4 0 15,-3 0 0-15,0 3 0 0,3 3 0 0,-3 5 0 0,0-5 0 16,0 0 0-16,3-1 0 0,-3-2 0 0,0 3 0 16,3-6 0-16,-3 1 0 0,0-1 0 0,3 1 0 15,0-1 0-15,-3-2 0 0,0 2 0 0,3 1 0 16,-3-1 0-16,0 1 0 0,3-1 0 0,-3 0 0 0,0 1 0 16,3-1 0-16,-3 3 0 0,0-2 0 0,3 2 0 15,-3-3 0-15,0 3 0 0,0 0 0 0,3 0 0 16,-3 0 0-16,0 1 0 0,0-1 0 0,3-3 0 0,-3 3 0 15,3 0 0-15,-3-2 0 0,3 2 0 16,-3 0 0-16,0-3 0 0,3 3 0 0,-3 3 0 16,3-3 0-16,-3 0 0 0,0 0 0 0,3 3-10 0,-3-3 10 15,0 3-10-15,3-1 10 0,0-2-11 0,-3 3 11 16,0-3-12-16,2 3 12 0,-2-3-14 0,0 0 4 16,3 0 1-16,-3 0 0 0,0 0 0 0,0 0 0 15,0-2 0-15,0 2 0 16,0-3 9-16,0 0 0 0,3 1 0 0,-3-1-8 0,0-2 8 15,3 2 0-15,-3 1 0 0,0-1-8 0,0-2 8 16,0 2 0-16,0 1 0 0,3-1 0 0,-3 3 0 0,0-2 0 16,0-1 0-16,0 3 0 0,0-2 0 0,0 2 0 0,0 0 0 0,0 0 0 15,3 0 0-15,0 0 0 0,-3 3 0 16,0-3 0-16,0 0 0 0,0 3 0 0,0-1 0 0,0-2 0 16,-3 0 0-16,3 0 0 0,0 1 0 0,0-1 0 15,0 0 0-15,0 0 0 0,0 0 0 0,0 2 0 16,0 6 0-16,0 0 0 0,0-7 0 0,3-1 0 15,-3-3 0-15,0 0 0 0,0 6 0 0,3-3 0 16,0 3 0-16,-3-3 0 0,0 3 0 16,0-3 0-16,3 0 0 0,-3 0 0 0,0 0 0 15,0 0 0-15,3 3 0 0,-3-3 0 0,0 0 0 16,0 0 0-16,-3 0 0 0,6 0 0 16,-3 0 0-16,0 0 0 0,0-2 0 0,0-1 0 0,0 0 0 15,0 1 0-15,0-1 0 0,3 1-8 0,-3-4 8 16,0 1-8-16,3 3 8 0,0 2-13 0,-3-3 5 15,0 3 8-15,0-2-11 0,0 2 11 0,0 0-8 0,0 0 8 16,0-3 0-16,0 3 0 0,0 3 0 0,0-3 0 0,0 3 0 16,0-3 0-16,0 2 0 0,0-1 0 0,0 1 0 0,0-2 0 15,0 3 0-15,0 0 0 0,3-1 0 0,-3 1 0 16,0 0 0-16,0 0 0 0,0-3 0 0,0 2 0 16,0 1 0-16,0 0 0 0,0-3 0 0,0 3 0 15,0-1 0-15,0 1 0 0,0 0-17 16,0-3 1-16,0 2 1 0,0-2 0 0,0 1 24 15,0-1 5-15,0 0 1 0,0 0 0 0,0 2-15 16,-3-2 0-16,6-2 0 0,-3 2 0 0,0 3-9 16,0-6-5-16,0 3-1 0,0 0 0 0,0 0 36 15,0-2 7-15,0 2 2 0,0 0 0 0,0 0-10 16,0-3-3-16,0 3 0 0,3-2 0 0,-3-1-17 16,0 1 0-16,-3 2 0 0,3 0-9 0,0-3 9 0,0 3 0 15,0-2 8-15,0 2-8 0,0 0 0 0,0 0 0 16,0 0 0-16,0 0-8 0,0 0 8 0,0 0 0 0,0-3 0 15,0 4 0-15,0 1 0 0,0 1 0 0,0-3 8 0,0 3-8 16,0-1 0-16,0-1 0 0,3 1 0 0,-3 1 0 16,0 0 12-16,0-1-3 0,0 1 0 0,0 0 0 15,0-3-9-15,0 3 0 0,0-1 0 16,0 4 8-16,0-6-8 0,0 2 0 0,0 6 0 16,0-5 8-16,0-3-8 0,0 0 0 0,0 8 0 0,0-5 0 0,0-6 0 15,0 1 0-15,0-1 0 0,0 3 0 16,0-2 0-16,0-1 0 0,0 3 0 15,0-2 0-15,3-1 0 0,-3 3 0 0,0-3 0 0,0 1 0 0,0-1 0 16,3-2 0-16,-3 5 0 0,0-2 8 0,0-1-8 16,0 0 0-16,3 3 0 0,-3-2-11 0,-3-3 11 15,3 2 0-15,0 3 0 0,0 0 0 0,0-2 0 0,0 2 0 16,0-3 0-16,0 3 0 0,3 0 0 16,-3 0-12-16,0 0 12 0,3 0-12 0,0 0 3 0,-3 3 0 15,0 0 0-15,0 0 0 0,0-3 9 0,0 0 0 16,0 0 0-16,0 0 0 0,3-3 0 0,-3 3 0 15,0 0 8-15,0 0-8 0,0 8 0 16,0-10 0-16,0 10 0 0,0-11 0 0,0 3-17 16,0 0-2-16,0-2 0 0,0-1 0 0,-3 3 10 15,3 0 9-15,0-2-13 0,0 2 5 0,-3 0 8 0,3 0 0 16,0-5 0-16,3-1 0 0,-3 1 0 0,3 0-8 0,-6 0 8 16,3 2-8-16,0-2 8 0,3-3 0 15,-3 0 0-15,0 0 0 0,0-2 0 0,0 5 0 0,0-1-9 16,0 6 9-16,0-2 0 0,0 2 0 0,0-3-9 15,0 1 9-15,0 4-12 0,0-2 2 0,3-2 0 0,-3-1 0 16,0 3-16-16,0 0-3 16,0 1-1-16,0-4 0 0,3 3-3 0,-3 0-1 15,0 0 0-15,0 0 0 0,3 0 34 0,-3 0 0 0,-3 3 0 0,3-3 0 16,0-5 0-16,3 2 0 0,-6-2 0 0,3 2 0 0,0 1 15 16,0-3 9-16,0-1 3 0,0-1 0 15,0-4-43-15,0 3-9 16,0-2-2-16,0-1 0 0,0 3-30 0,0-2-7 15,0 2 0-15,3 0-1 0,-3 0 1 0,0 5 1 0,0 4 0 0,0-4 0 16,3-2 63-16,-3 5 18 0,-3-3 1 0,3 1 0 0,0-4-19 0,3 4 0 16,-6 2 0-16,3 0 0 0,0-3 0 0,3 3 0 15,-3 8 0-15,0-8 0 0,0-7 0 0,0 1 0 16,0 1 0-16,-3 5-9 0,3 8 9 0,0-8-8 16,0-10 8-16,0-1-8 0,0 3 8 15,0 0 0-15,0-2 0 0,0-1 8 0,3 4 9 0,-3-1 3 16,-3-3 0-16,3 3 0 0,3 3 16 0,-3-3 4 15,0-5 1-15,0 5 0 0,0 6-21 0,0-1-5 16,3 0-1-16,-3 1 0 0,-3-1-14 0,3 1 0 16,0-4 0-16,0 4 0 0,0 5 0 0,0-1 0 0,0-7 0 15,0 5 0-15,0 3 0 0,0-3 0 16,0-8 0-16,0 3 0 0,0 5 0 0,0-3 0 16,0-2 0-16,0 0 0 0,0 2 0 0,0 1 0 15,0 2 0-15,0-3 0 0,0-5 0 0,0 0 0 16,-3 3 0-16,3-3 0 0,0-5-17 0,0 0-7 0,3 8 0 15,-3-6-1-15,0 1 40 0,0-1 8 0,0 3 1 16,0-5 1-16,-3-5-25 0,3 10 0 0,0 8 0 0,0-5 0 16,0-3 0-16,0 2 0 0,0 7 0 0,3-7 0 15,-3 1 0-15,0 0 0 0,0 0 0 0,0 7 0 16,0 6 12-16,3-5-4 0,-6-3 0 0,3-5 0 16,3-3 11-16,-3-3 1 0,0 6 1 0,-3 0 0 15,3-3-5-15,0 0-2 0,0 0 0 0,0 1 0 16,0-1 2-16,0 0 0 0,0-3 0 0,0 1 0 0,-3 2-29 0,3 0-6 15,0-3-1-15,0 1 0 0,0 5 48 0,0-6 10 16,0 1 2-16,0 2 0 0,0 5-23 0,0 6-4 16,0 5-1-16,0-5 0 0,0-6 0 0,3-2 0 15,-3-3 0-15,0 3 0 0,3 2 9 0,-3 6 2 16,0-3 0-16,0-3 0 0,-3-5 14 0,3 1 3 16,0-1 1-16,0-3 0 15,0 3-60-15,0-2-12 0,0-1-2 0,0 3-1 0,0-2 34 0,0-1 0 16,0 6 0-16,0-3 0 0,0 0 20 0,0-2 12 15,0 2 1-15,0 0 1 16,3 0-54-16,-3 3-12 0,0 0-1 0,0 2-1 16,0 1 3-16,0-1 1 0,0 0 0 0,-3-2 0 0,3-3 30 0,0 3 0 15,0 0 0-15,0 0 0 0,0 2 18 0,0 3 10 16,0 0 1-16,0 0 1 16,0-2-48-16,0-1-10 0,0 0-1 0,0-4-1 0,0 1 48 15,0 1 10-15,0-3 1 0,0 0 1 0,0-2-30 0,3-1 0 16,-3-2 0-16,0 5 0 0,3 0 0 0,-3 1 0 0,-3-4 0 15,3 1 0-15,3-1 0 0,-3 3 0 0,0 6 0 0,0-4 0 16,-3 4 0-16,3-1 0 0,3 8 0 0,-3-7 0 16,-3-3 0-16,0-3 0 0,6 3 0 15,-3 2 0-15,-3-2 0 0,3 0 8 0,3 2-8 16,-3 3 0-16,3 3 0 0,-3-3 0 0,-3-5 0 0,3-1 0 16,3 1 0-16,-3 0 0 0,-3 0 0 0,3-1 0 15,0-4 0-15,0 2 0 0,0-3 0 0,0 1 0 16,0 2 32-16,0-2 0 0,0-1 0 0,0 1 0 15,-3-1-46-15,3 3-9 0,0 0-1 0,3 0-1 16,-3 3 25-16,0 0 0 0,0-3 9 0,0 5-9 0,0-2 12 16,-3 0-4-16,3-3 0 0,0 3-8 0,3-3 13 0,-3 8-4 15,-3 0-1-15,3 0 0 0,0-5-8 0,0 2 0 16,0-2 0-16,0 0 0 0,0 0 0 0,0-3 13 16,0 0-1-16,0 0-1 0,-3 3-11 0,3-6 0 15,0 1-10-15,0-1 10 0,0 1 27 0,0-1 11 16,0 3 2-16,0 1 1 0,0-4-29 0,0 3-12 15,0 0 8-15,0 3-8 0,0-3 13 0,0 3-2 16,0 0-1-16,3-1 0 0,-3 1-1 0,0-3 0 16,0 0 0-16,0 3 0 0,0 3 7 0,3-4 2 15,-6 1 0-15,3 3 0 0,0-1-18 0,0-2 10 16,0-6-10-16,0 3 8 0,0-2-24 0,0-1-4 0,0 1-2 0,0-1 0 16,-3 1 22-16,3-1 0 0,0-2 0 15,0 3 0-15,0-1 13 0,0 3 7 16,0 0 2-16,3 3 0 0,-3 0-35 0,3-3-7 0,-6 3-2 15,3-3 0-15,3 3 22 0,0-3 0 16,-6 3 0-16,3-3 0 0,3 2 0 0,-3 1 0 0,-3 0 0 0,3 0 0 16,0-3 0-16,0-3 0 0,-3 1 0 0,3-3 0 15,-3 0 16-15,3-1 8 0,0-1 2 0,3 1 0 16,-6 1-42-16,3 0-8 0,3 0-1 16,-3 2-1-16,0 1 26 0,0-1 0 0,0 6 0 0,0-3 0 15,0 0 17-15,3 0 9 0,-3 1 2 0,0-1 0 16,0 0-45-16,3 3-9 0,-3-1-2 0,0 1 0 0,3-3 45 0,-3 3 9 15,0-3 2-15,3 0 0 16,-3-2-45-16,0-1-9 0,0 1-2 0,0-1 0 0,0 1 28 0,0-1 0 16,3-2 0-16,-3 0 0 0,0 0 17 0,0 5 9 15,0-3 2-15,3 3 0 16,0 1-45-16,-3-1-9 0,0 0-2 16,0 0 0-16,0 0 28 0,3 0 0 0,-6 3 0 0,3 0 0 0,0 2 17 15,0-2 9-15,0 0 2 0,0-1 0 16,0 1-45-16,0-3-9 0,0 3-2 15,0-3 0-15,0-5 28 0,0 3 0 0,3-4 0 0,-3 6 0 0,-3-5 0 16,3 3 0-16,0-3 0 0,0 2 0 0,3 3 0 0,-3 0 0 16,-3 0 0-16,3 3 0 0,3-5 17 0,0 4 9 15,-3 1 2-15,0 3 0 16,0-4-45-16,0 4-9 0,-3 2-2 0,3-3 0 16,0 1 28-16,0-1 0 0,0-2 0 0,0-3 0 0,-3 5 0 0,3-2 0 15,0-3 0-15,0 3 0 0,-3 0 0 0,3-3 0 0,0 0 0 0,0-2 0 16,0 2 0-16,0-3 0 0,0 6 0 0,3-5 0 15,0-1 0-15,-3 0 0 0,0-2 0 0,0 5 0 16,0-2 20-16,3 7 10 0,-6-2 2 0,3 3 0 16,3-4-21-16,-3 4-11 0,0-4 12 0,0 4-12 15,0-1 0-15,0 1 0 0,0-4 0 0,0 1 0 16,0 0 0-16,0 2 0 0,-3-2 0 0,3 3 0 16,0-1 0-16,0 0 0 0,0 4 0 0,0-7 0 15,0 1 0-15,0 0 0 0,0-3 0 0,0 0 0 16,3-2 0-16,-3-1 0 0,0 3 0 0,0-5 0 15,0 2 0-15,3 4 0 0,-6-1 0 0,6 3 0 16,-3-1 0-16,0-4 0 0,3 5 0 0,-3-1 0 16,0 1 0-16,0 2 0 0,3 4 0 0,-3-1 0 15,-3-6-24-15,3 1-11 0,3-3-2 0,-3 3-1 16,0 0 61-16,0 0 12 0,0 2 2 0,0-2 1 0,0 7-38 16,0-7 0-16,-3 3 0 0,3-1 0 0,3 1 0 15,-3-4 0-15,-3-4 0 0,3 2 0 0,0 0 0 0,0 0 0 16,3-2 0-16,-3 4 0 0,0-7 24 0,0 3 3 15,0 4 1-15,0-7 0 16,-3 11-45-16,0-4-9 0,3-4-2 16,0 2 0-16,0 3 28 0,0 2 0 0,0 1 0 0,0 2 0 15,0 0 0-15,0-3 0 0,0-2 0 0,0 0 0 0,0 0 0 0,0 2 0 16,0 6 0-16,0-9 0 0,3 4 0 0,-3 2 0 16,0-3 0-16,0 3 0 0,3 0 0 0,-3-2 0 15,0 2 0-15,0 0 0 0,0 0 9 0,3-3-9 16,-3 1 12-16,0-1-12 0,0 1 8 0,0-3-8 15,0-1 0-15,3 6 0 0,-6-2 12 0,6-3-12 0,0-3 12 16,0 0-12-16,0 0 8 0,-3 3-8 0,0-1 0 16,0 1 0-16,2-5 12 0,1 4-12 0,-3 4 12 0,0-1-12 15,0 1 0-15,3 2 0 0,0-3 0 0,-3 3 0 16,0 0 0-16,3 0 0 0,-3 3 0 0,3-5 0 16,-6 4 0-16,3-2 0 0,3 3 0 0,-3-3 0 15,0 0 0-15,3 3 0 0,0 0 0 0,-3 2 0 16,0 3 0-16,0-11 0 0,0 3 0 0,0 8 0 15,0 0 0-15,0 0 0 0,0-8 0 0,3 0 0 16,-3 8 0-16,0 0 0 0,0-5 0 0,0 5 0 0,0 0 8 0,0 0-8 16,0-8 0-16,0 8 0 0,3-5 0 0,-3 5 0 15,0 0 0-15,0 0 0 16,0 0-112-16,3-5-17 0,-3 5-3 0</inkml:trace>
  <inkml:trace contextRef="#ctx0" brushRef="#br0" timeOffset="796.09">14736 4130 518 0,'0'0'46'0,"0"0"-37"0,3-5-9 0,-3 5 0 16,0 0 152-16,3-3 28 0,3-5 5 0,-3 3 2 16,3-3-73-16,0 3-14 0,3-1-4 0,-3 1 0 15,5 0-9-15,1-3-3 0,0 0 0 0,3-5 0 16,0 2-27-16,-3-2-5 0,3 2-2 0,3-2 0 16,0 3-19-16,2-4-4 0,4 1-1 0,-3 0 0 15,3-6-16-15,-3 6-10 0,-1-3 12 0,1 6-12 16,0-11 9-16,0 5-9 0,0 0 0 0,0-3 9 15,-1 6-9-15,1-6 0 16,3 4 0-16,0 1 0 0,3-1 0 0,-3 1 0 0,-4 4 0 0,1-1 0 16,3 3 0-16,0-8 0 0,-3 6 0 0,0-4 0 0,-4 9 0 0,1-8 0 15,0 2 0-15,0 1 0 0,-3 5 0 0,0-6 0 16,-3 3 0-16,0-3 8 16,-4 1-8-16,1 5 0 0,0-3-10 0,0 2 10 15,-6-2-56-15,3 3-6 0,0 5-1 0,-6 0-823 16</inkml:trace>
  <inkml:trace contextRef="#ctx0" brushRef="#br0" timeOffset="1360.41">15974 3437 172 0,'0'0'16'0,"0"0"-16"15,0 0 0-15,0 0 0 0,0 0 293 0,0 0 56 16,0 0 11-16,0 0 3 0,0 0-191 0,0 0-39 16,0 0-7-16,0 0-2 0,3 5-31 0,0 3-6 15,-3-8-2-15,6 5 0 0,-3 3-20 0,3-2-4 16,-3 2-1-16,3 5 0 0,0-8-24 0,-3 3-6 0,3 0-1 0,3 3 0 16,-6 2-15-16,6 0-3 15,-3-5-1-15,2 3 0 0,-2 2-10 0,3-3 0 0,0 1 0 0,0 2 0 16,3-5 0-16,-3 3 0 15,0 2 0-15,3-8 0 0,0 3 0 0,-3-5 8 0,0-1-8 16,3 6 0-16,-4-8 0 0,1 0 0 0,-3 3 0 16,0 0-11-1,0-6-153-15,0 3-30 0,-3 3-6 0</inkml:trace>
  <inkml:trace contextRef="#ctx0" brushRef="#br0" timeOffset="1711.97">15935 3770 288 0,'0'0'25'0,"0"0"-25"16,-3-5 0-16,3 5 0 0,0 0 344 15,0 0 64-15,-3-5 13 0,3 2 3 0,0 3-247 0,-3-5-49 16,3 5-9-16,0-5-3 0,0 2-44 0,0 3-8 15,0 0-3-15,3-11 0 0,3 9-18 0,-3-9-4 16,3 8-1-16,0-2 0 0,0-3-10 0,0-5-1 16,0 0-1-16,0 2 0 0,3 3-3 0,-3-2-1 15,3-1 0-15,0-2 0 0,0 2-8 0,3 3-2 16,-6-8 0-16,6 6 0 0,-1-3-12 0,4-1 8 16,-6 1-8-16,6 3 0 0,0-4 0 0,-3 1 0 15,3 0 0-15,0 0 0 0,-3-1 0 0,2 1 0 16,1 0 8-16,-6 0-8 0,3 2 0 0,-6 3 0 0,3-5 0 15,-3 2 0 1,0 1-40-16,-3 5-2 0,3-1 0 0,0 4 0 16,-6 2-210-16,0 0-41 0</inkml:trace>
  <inkml:trace contextRef="#ctx0" brushRef="#br0" timeOffset="2094.96">15941 3244 460 0,'0'0'20'0,"0"0"5"0,0 0-25 0,0 0 0 16,0 0 0-16,0 0 0 0,0 0 357 0,0 0 67 15,0 0 12-15,0 0 4 0,0 0-260 0,0 0-51 16,0 0-10-16,0 0-3 0,0 0-37 0,0 0-8 16,9 0-2-16,0 0 0 0,0-3-16 0,-3 3-3 15,3-5-1-15,0 5 0 0,0 0-19 0,3-5-4 16,-3 2-1-16,3 3 0 0,0 0-14 0,-1-5-3 16,1 5-8-16,3-6 12 0,0 4-12 0,0-4 0 15,-3 6 0-15,3-5 0 0,0 2 8 0,0 1-8 16,-4-1 0-16,1-2 0 0,0 5 0 0,-3 0 0 15,0-3 0-15,-3 1 0 16,0-1-29-16,0 3-6 0,-6 0-1 0,0 0 0 16,0 0-200-16,0 0-40 0</inkml:trace>
  <inkml:trace contextRef="#ctx0" brushRef="#br0" timeOffset="2559.02">16543 3490 633 0,'0'0'56'0,"0"0"-44"0,0 0-12 0,0 0 0 16,0 0 268-16,0 0 52 0,6 0 11 0,-6 0 1 16,6-5-173-16,-1 5-35 15,4-3-8-15,-3 3 0 0,0 0-56 0,0-3-12 0,3 3-1 0,-3-2-1 16,3 2-20-16,-3 0-4 16,6 0-1-16,-3 0 0 0,-3-6-11 0,3 4-2 0,-3 2-8 0,3 0 12 15,3 0-12-15,-4 0-10 0,-8 0 2 0,6 0 0 31,3 0-92-31,-3 2-17 0,-6-2-4 0,0 0-542 0,0 0-108 0</inkml:trace>
  <inkml:trace contextRef="#ctx0" brushRef="#br0" timeOffset="2807.35">16575 3575 403 0,'-6'5'36'0,"6"-5"-36"15,0 0 0-15,0 0 0 0,0 2 288 0,0-2 50 16,0 0 10-16,0 0 3 0,0 6-182 0,0-6-36 16,0 0-7-16,3 5-2 0,3 3-56 0,-6-8-11 15,0 0-2-15,6 0-1 0,3 5-24 0,-3-5-5 16,3 0-1-16,0 0 0 0,0-5-15 0,0 0-9 16,0 5 10-16,0-3-10 0,0-2 8 0,0-3-8 15,3 3 0-15,-4 5 9 16,-8 0-91-16,6-8-18 0,6 2-4 0</inkml:trace>
  <inkml:trace contextRef="#ctx0" brushRef="#br0" timeOffset="3634.97">17144 3249 1731 0,'0'0'76'0,"0"0"17"0,0 0-74 0,0 0-19 0,0 0 0 15,0 0 0-15,0 0 123 0,0 0 21 16,0 0 4-16,0 0 0 0,6 0-64 0,-6 0-14 0,0 0-2 16,6-3-1-16,6-2-31 0,0 5-5 15,-3-5-2-15,-1-3 0 0,10 8-11 0,0-5-2 0,-3-1-1 16,-3 4 0-16,3 2-15 0,-3-6 11 16,0 6-11-16,-3 0 10 0,2 6-10 0,-2-6 0 0,0 8 9 0,-3-8-9 15,-6 0 0-15,6 5 0 0,0 3 0 0,0-3 8 16,-6-5-8-16,3 5 9 0,-3 3-9 0,3-2 10 15,-3 2-2-15,0 5 0 0,-6-8 0 0,3 6 0 16,3-1 0-16,-6-4 0 0,3 7 0 0,-3-5 0 16,0 0 0-16,0 2-8 0,3-4 12 0,-6 2-4 15,4-1-8-15,2 1 8 0,-3-2-8 0,0 2 8 16,-3 2-8-16,6-5 0 0,3-5 0 0,-6 3 0 16,0 8 0-16,0-9 0 0,3 4 0 0,3-6 0 15,0 8 0-15,3 2 0 0,-3-5 0 0,6 3 0 16,-3-2 0-16,3 2 0 0,-3 0 0 0,3 0 0 0,3 2 0 15,-3-5 0-15,3 3 0 0,-4 0 0 0,1 3-12 16,0-6 1-16,3 3 1 0,0-3 0 16,-3 3-22-16,3 0-4 15,-3 0 0-15,3 3-1 0,-3-6 10 0,-3 3 3 0,3-3 0 0,-3 3 0 0,0-2 14 16,0-1 10-16,0 3-12 0,-3-3 12 0,-3 3 0 0,0-5 0 16,-3 2 0-16,0 5 0 0,0-2 39 15,-3-2 1-15,-3 2 1 0,0 0 0 0,0 2 11 0,-3-2 1 16,-2-3 1-16,-1 1 0 0,0 2-7 0,3 0-2 15,0 0 0-15,0-3 0 0,-6 3-22 0,9-3-5 16,4 0-1-16,-1 1 0 0,0-4-17 0,0 4 0 16,6-6 0-16,3 0 0 15,0 0-42-15,0 0-15 0,0 0-3 0,12 0-1 16,3 0-186-16,-4 0-37 0</inkml:trace>
  <inkml:trace contextRef="#ctx0" brushRef="#br0" timeOffset="3843.28">17474 3823 1584 0,'0'0'70'0,"0"0"14"0,0 0-67 0,0 8-17 0,0 3 0 0,-3-6 0 15,0 6 101-15,0-1 17 0,0 3 3 0,3-5 1 16,-3 3-55-16,0 2-11 0,0-8-3 0,0 9 0 0,0-4-20 0,1 1-4 15,-1-3-1-15,0 2 0 0,3-2-18 0,0 0-10 16,0 0 10-16,-3-2-10 16,3-1-93-16,0-5-25 0</inkml:trace>
  <inkml:trace contextRef="#ctx0" brushRef="#br0" timeOffset="4406.71">17644 3366 1958 0,'0'0'174'0,"0"0"-139"0,0-11-35 0,6 3 0 16,3 0 39-16,3-3 1 0,-3 4 0 16,3-7 0-16,2 4-40 0,1-1 0 0,3-2 0 0,-3 0 0 15,3-1 0-15,-3 4 12 0,0 2-4 0,0 3 0 16,-4-3-8-16,1 2 8 0,0 1-8 0,-3 2 8 15,3 3 13-15,-3 3 3 0,-9-3 1 0,6 5 0 16,3-5 11-16,-3 6 1 0,0-4 1 0,0 9 0 16,-3-3-1-16,0-3 0 0,0 3 0 0,-3 3 0 15,-3-1-9-15,3 1-1 0,3 2-1 0,-6 0 0 16,-3-5-10-16,3 5-1 0,0-2-1 16,0 2 0-16,0 1 12 0,-3-1 2 0,3-5 1 0,-3 2 0 15,3-2 1-15,-3 5 0 0,0-5 0 16,0 3 0-16,3-3-6 0,0 0-2 0,-3 2 0 0,3-4 0 15,0 2-11-15,3-3-3 0,0 3 0 0,0-8 0 16,3 5-8-16,0 3 0 0,3-3 0 0,0-2 0 16,-6-3 0-16,9 5 0 0,0 1 0 0,3-6 0 0,-3 5-12 15,0 3 1-15,0-8 1 0,3 2 0 0,-3 1-7 16,2 5-2-16,-2-8 0 0,3 5 0 0,-3 3 7 0,-3-5 2 16,0 2 0-16,0 1 0 0,0-1 10 0,-3 3 0 15,-3-3 0-15,0 3 0 0,-3 0 0 0,0 3 0 16,-3-6 0-16,-3 5 0 0,0 1 8 0,0-6-8 15,0 6 10-15,0-1-10 16,-2-2 20-16,2 3-1 0,-3-3-1 0,-3-3 0 0,3 3 6 16,-3-3 2-16,0-5 0 0,3 6 0 0,-3-4-9 0,1 4-1 15,2-6-1-15,0 2 0 0,0-2-15 0,3-2 0 0,3 2 0 16,0-6 0 0,3 4-63-16,6-4-18 0,3-4-4 0,0 2-768 15,0 0-154-15</inkml:trace>
  <inkml:trace contextRef="#ctx0" brushRef="#br0" timeOffset="4730.2">18141 3217 2170 0,'-3'6'96'15,"3"-6"20"-15,0 0-92 0,0 0-24 0,0 0 0 0,0 0 0 16,0 0 58-16,0 0 7 0,0 0 2 0,0 0 0 0,12 0-16 0,-12 0-3 15,0 0-1-15,9 5 0 0,0-2-12 0,-3 7-3 16,-3-5 0-16,0 3 0 0,-6 6-2 0,3-1-1 16,0 0 0-16,-6 0 0 0,0 6-2 0,-3-6-1 15,0 3 0-15,3 0 0 0,-3 0-2 0,3 2-1 16,0-5 0-16,3-5 0 0,0 3-7 0,0 2-2 16,3-8 0-16,0 6 0 0,3-6-14 0,-3-5 9 15,6 6-9-15,0-1 8 0,3 3-8 0,3-5 0 16,0-1 0-16,-3-2 0 0,3 3 0 15,-3-3 0-15,3 0 0 0,-1 0 0 16,-2 0-47-16,0-3-5 0,0 1 0 0,0-1-1 16,0 3-167-16,0 0-34 0,0-8-6 15</inkml:trace>
  <inkml:trace contextRef="#ctx0" brushRef="#br0" timeOffset="4926.17">18457 3268 2401 0,'-15'13'106'0,"15"-13"22"0,-3 2-102 0,0 4-26 0,-6 2 0 0,0 8 0 16,3-3 104-16,0 0 16 0,-3 6 4 0,3-4 0 16,0 4-56-16,0-1-12 0,3-2-1 0,0 0-1 15,-3 0-30-15,3 3-7 0,0-6-1 0,3 5 0 16,-3-4-16-16,3 1 10 0,-3 1-10 0,6 0 8 16,-3-3-8-16,3 6 0 0,0-6 0 0,0-5 0 15,0 3-9-15,-3 2-7 0,3-5-2 0,0 0 0 16,3-3-180-16,-6-5-36 0,0 0-7 0</inkml:trace>
  <inkml:trace contextRef="#ctx0" brushRef="#br0" timeOffset="5494.86">18590 3646 1533 0,'3'0'33'0,"0"0"7"0,6 0 2 0,-3-5 2 0,0 2-35 15,3 0-9-15,-3 1 0 0,0-4 0 0,3 4 68 0,-3-1 12 16,3 1 3-16,-3-4 0 0,3 1-8 0,-3 2-2 16,0-2 0-16,0 0 0 0,-3-1-13 0,3 4-4 0,-3-6 0 0,0 5 0 15,0 1-5-15,0-9-2 0,-3 8 0 0,0-7 0 16,0 2-11-16,2 0-2 0,-2 3-1 0,0-3 0 15,-2 2-5-15,-1-2-1 0,0-2 0 16,-3 2 0-16,0 3 0 0,0-1 0 0,-3 4 0 0,3-4 0 16,-3 4 8-16,-3 2 2 0,0 0 0 0,3 2 0 15,-3 4-16-15,3-1-3 0,-6 3-1 0,4-3 0 16,5 3-3-16,-3 5-1 0,0-5 0 16,0 3 0-16,6 2-6 0,-3 0-1 0,3-5 0 0,0 5 0 15,0-2-8-15,3 2 0 0,3 1 0 0,0-7 0 16,0 4 0-16,3-3 0 0,0-3 0 0,3-2 0 15,0 2 0-15,3-2 0 0,-1-3 0 0,4-3 0 16,-3 3 0-16,0-10 0 0,3-1 0 0,0 0 0 0,-3 4 0 16,0-4 0-16,0 3 0 0,-3-5 0 0,2 0-12 15,-5-1 12-15,3 1-10 0,-3 2 10 0,0 1 0 16,-3 5 0-16,0-1-8 0,3-2 8 0,-6 3 0 16,0 5 0-16,0 0 0 0,0 0 0 0,0 0 24 15,0 0 5-15,0 8 1 0,-3 3 0 0,0 2-10 16,3 0-1-16,0 0-1 0,0 1 0 0,0-1-3 0,3 0-1 15,-3 0 0-15,3-2 0 0,0 2-14 16,0-2 0-16,6-1 0 0,0-5 0 0,3 3 0 0,0-5 0 16,-3-3 0-16,9-3 0 15,2-5-44-15,4-2-4 0,3-3-2 0,0-1-1361 0</inkml:trace>
  <inkml:trace contextRef="#ctx0" brushRef="#br0" timeOffset="25284.78">10750 11012 331 0,'0'0'14'0,"0"0"4"0,0 0-18 0,0 0 0 0,0 0 0 0,0 0 0 15,0 0 12-15,0 0-2 0,0 0 0 0,0 0 0 16,0 0-10-16,0 0 0 0,0 0 9 0,0 0-9 16,0 0 0-16,0 0 8 0,0 0-8 0,0 0 0 15,0 0 20-15,0 0 0 0,0 0 0 0,0 0 0 16,0 0-2-16,0 0-1 0,0 0 0 0,0 0 0 16,0 0 8-16,0 0 2 0,0 0 0 0,0 0 0 15,0 0 10-15,0 0 3 0,0 0 0 0,0 0 0 16,0 0-4-16,9 0-1 0,-3 0 0 0,-6 0 0 15,0 0-35-15,0 0 0 0,6 0 0 0,0 3 0 16,-6-3 0-16,0 0 0 0,6 0 0 0,3 0 0 16,-3 0 10-16,0 0-10 0,-6 0 8 0,9 0-8 15,-3-3 9-15,0 3-9 0,-6 0 10 0,9 0-10 0,-1 0 16 0,1-3-4 16,0 3 0-16,-3 0 0 0,-6 0 7 0,9-2 1 16,0 2 0-16,0-3 0 0,3 3-20 0,-3 0 10 15,0-3-10-15,3 1 8 0,-3 2 2 0,0 0 0 16,3-3 0-16,-4 3 0 0,1 0-10 0,0-3 12 15,-3 3-12-15,3-2 12 0,-9 2-12 0,12 0 0 16,0 0 0-16,-3 0 0 0,-9 0 8 0,12 0 0 16,-3 0 0-16,0-3 0 0,-9 3-8 0,9 0 0 15,3 0 0-15,-1-2 0 0,-2 2 0 0,3 0 0 16,-3 0 0-16,0-3 0 0,3 3 0 0,0-3 0 0,-3 3 0 0,3-2 0 16,-3 2 13-16,3-3-2 15,-3 3-1-15,2 0 0 0,1-3-10 0,-3 3 10 16,0-2-10-16,3 2 10 0,0-3-2 0,3 3-8 0,-3-3 12 15,0 3-4-15,6 0-8 0,-4 0 10 0,1-2-10 16,0 2 10-16,3 0-10 0,-3 0 0 0,0 0 0 16,0 0 0-16,-3 0 0 0,3-3 8 0,-4 3-8 0,1-3 0 15,3 3 11-15,-3 0-3 0,0 0-8 0,0 0 12 16,3 0 4-16,-3-2 1 0,0 2 0 0,0-3 0 16,2 3-7-16,-2 0-2 0,0 0 0 0,3 0 0 15,0 0-8-15,0-3 10 0,0 3-10 0,0 0 10 16,0 0-2-16,-4 0 0 0,7 0 0 0,-3 0 0 15,3 3-8-15,0-3 0 0,0 0 0 0,3 0 0 16,-4 0 0-16,1 0 0 0,0 0 0 0,3 0 0 16,-3 0 0-16,0 0 8 0,0 0-8 0,2 0 8 15,-2 0-8-15,3 0 8 0,0 0-8 0,0 0 8 0,0-3-8 16,-1 3 0-16,1-2 0 0,3 2 0 0,-6-3 0 0,6 3 12 16,-3 0-12-16,2 0 12 0,1 0-12 15,0 3 0-15,0-3 0 0,-3 0 8 0,0 2-8 0,-4-2 0 16,4 0 0-16,-3 0-11 0,0 0 11 15,-6 3 0-15,3-3 8 0,0 0-8 0,0 0 0 0,-1-3 0 16,4 3 0-16,-3 0 0 0,6 0 0 0,-3 0 0 16,-3 0 0-16,3 0 0 0,-1 3 0 0,1-3 0 15,0 0 0-15,3 0 0 0,-3 0 0 0,0 3 0 16,3-3 0-16,-4 2 0 0,1-2 0 0,-3 0 8 16,3 0-8-16,-3 0 0 0,0 0 8 0,0 0-8 15,0 0 8-15,-1 3-8 0,1 0 0 0,0-3 0 0,3 0 0 16,-3 0 0-16,3 0 0 0,-3 0 8 0,3-3-8 15,-1 3 0-15,4 0 0 0,-3 0 0 0,0-3 0 16,-3 3 0-16,3 0 0 0,0 0 0 0,-4 0 0 0,4 0 0 16,0 0 0-16,0 0 0 0,0 0 0 0,0 0 0 15,0 3 0-15,-1-3 0 0,-2 0 0 0,3 0 0 16,-3 3 0-16,0-1 0 0,0-2 0 0,3 0 0 16,0 0 0-16,-4 0 0 0,4-2 0 0,0 2 0 15,-3-3 0-15,3 3 0 0,0-3 0 0,0 3 0 16,-1 0 0-16,-2 0 0 0,3 0 0 0,-3-2 0 15,3 2 0-15,0 2 0 0,0-2 0 0,0 0 0 16,2 3 0-16,-2 0 0 0,0-3 0 0,0 0 0 16,0 2 0-16,3-2 0 0,-6-2 0 0,-1 2 0 15,4 0 0-15,-3 2 0 0,3-2 0 0,3 0 0 16,-3 0 0-16,3 0 0 0,-1 0 0 0,1-2 0 0,0 2 0 16,0 0 8-16,0 0-8 0,3 0 0 0,-1 0 17 0,1 0-1 15,0 0 0-15,3 0 0 0,-3 0-16 0,-1 0 0 16,1 0 0-16,0 0 0 0,0 0 0 15,0 0-16-15,-4 0 4 0,4 2 0 0,0-2 20 0,-3 0 5 16,3 0 1-16,0 0 0 0,-1 0-14 16,4 0 0-16,-3 0 0 0,6 0 0 0,-3 0 0 0,2 0 0 15,1 0 0-15,0 0 0 0,-6 3 0 0,-1-3 0 16,1 0 0-16,0 0 0 0,0 0-12 0,0 0-4 16,3 0-2-16,2 0 0 0,-2-3 18 0,3 3 0 15,0 0 0-15,2-2 9 0,7 2 4 0,-6 0 1 16,0 0 0-16,-1 0 0 0,-2 2-14 0,-3-2 0 15,0 0 0-15,-1 0 0 0,4-2 0 0,3 2-16 0,0-3 3 16,-1 3 1-16,1 0 12 0,3 0 16 0,-3 0-3 0,2 0-1 16,1 0-12-16,-3 0 0 0,-3 0 0 0,2 0 0 15,-5 0 0-15,6 0 0 0,3-3 0 0,-4 3 0 16,-2 0 0-16,3-2 0 0,0-1 0 0,2 3 0 16,4-3 0-16,-6 3 0 0,2 0 0 0,-2 0 0 15,-3 0 0-15,0 3 0 0,-4-3 0 0,1 0 0 16,3-3 0-16,0 3-12 0,0 0 12 0,-1 0-10 15,1-2 10-15,3 2 0 0,-3 0 10 0,-1 2-10 16,4-2 8-16,-3 3-8 0,0-3 0 0,-1 0 0 16,-2 0 0-16,3 0 0 0,0 0 0 0,5-3 0 15,4 1 0-15,-3-1 0 0,-3 1 0 0,2-1-10 0,4 0 10 0,-3 1 0 16,-1 2 10-16,-2-3-10 0,-3 3 0 0,3 0 0 16,-1 0 0-16,1-3 0 0,-6 1 0 15,9 2 0-15,-1 0 0 0,1-3 0 0,-6 0 11 16,3 3-11-16,5 0 12 0,1 0-12 0,-3 3 0 15,-1 0 0-15,1-3-15 0,0 0 5 0,-3 0 10 0,-1 0 16 16,1 0-4-16,3-3-1 0,3 3-11 0,-4 0 0 16,1 0 0-16,6 0 0 0,-4 0 0 0,4 0 0 15,-3 0 0-15,-1 0 0 0,-2 3 0 0,-3-3-12 16,-3 0 2-16,5 0 1 0,-2 0 9 0,6 0 9 16,-6-3-1-16,8 3-8 0,-2 3 0 0,3-3 0 15,-7 0 0-15,1 2 0 0,-3 1 0 0,2-3 0 16,-2-3 0-16,6 3 0 0,3 0 0 0,-1 0 0 15,1-2 8-15,3 2-8 0,-1 0 0 0,-2 0 0 16,3 0 0-16,-7 0 0 0,-2-3 0 0,3 0 0 0,2 1 0 16,1-1 0-16,3 0 0 0,-1 3 0 0,-2-2 0 15,0 2 0-15,-1 0 0 0,-5 0 0 0,-3 0 0 16,-1 0 0-16,4 0 0 0,3 0 0 0,3-3 0 16,-1 3 0-16,-2-3 0 0,6 3 0 0,-1 0 9 15,-2 0-9-15,-6-2 0 0,-4 2 0 0,-2 0 0 0,0-3-10 16,0 3 10-16,2 0 0 0,1-2 0 0,0 2 0 15,3-3 0-15,-1 3 0 0,-2 0 10 0,0-3-10 16,3 3 0-16,-4-2 0 0,1 2 0 0,0 0 0 16,-3 0 0-16,-1 0 0 0,4 0 0 0,0 0-10 15,5-3 10-15,1 3 0 0,0-3 0 0,-3 3 0 16,-4-2 0-16,1-1 0 0,3 0 0 0,-3 3 0 0,-4 0 0 0,4-2 8 16,-3 2-8-16,0 0 11 0,-1-3-11 15,1 0 0-15,3 1 0 0,0-1-11 0,-1 1 11 0,1-1 0 16,-3 0 10-16,3 3-10 0,-1 0 0 0,-2-2 0 15,0 2 0-15,0-3-10 0,-1 3 10 0,-2 0 0 16,0 0 0-16,0 0 0 0,3-3 0 0,-1 3 0 16,1-2 0-16,0-1 0 0,-3 3 0 0,-1 0 0 15,4 0 0-15,3 0 0 0,3 0 0 0,-4 0 0 16,-2 0 0-16,0 0 0 0,0 0 0 0,-7 3 0 16,1-3 0-16,0 0 0 0,0 0 0 0,0 2 8 15,0-2-8-15,2 3 11 0,7-3-11 0,-3 3 12 16,3-1-12-16,-1-2 12 0,-2 3-12 0,3 0 0 15,-3-1 9-15,-1 3-9 0,-2-2 9 0,-3 0-9 16,0-3 12-16,3 2-12 0,2-2 8 0,4-2-8 0,6 2 0 16,-1 0 0-16,-5-3 0 0,6 3 0 0,-3-3 0 0,-4 3 0 15,1 0 0-15,-6 0 0 0,0 0 0 16,-1 0 0-16,-2 0 0 0,-3 0 0 0,0 0 0 16,3 0 0-16,-3 0 0 0,2 0 0 15,1 0 0-15,0 0 0 0,-3 0 0 0,3 0 0 0,-3 0 0 16,-1 0 0-16,-2 3 0 0,0 0 0 0,-3-3 0 0,3 0 0 15,0 0 0-15,-3 0 0 0,-4 0 0 16,4 0 0-16,-3 2 0 0,-3-2 0 0,0 3 0 0,0 0 0 16,0-3 8-16,0 2-8 0,-3 1 0 0,-6-3 0 15,0 0 0-15,6 0 0 0,-6 0 0 0,0 0 0 16,6 3 8-16,-6-3-8 0,0 0 0 0,6 2 0 16,-6-2 0-16,0 0 0 0,0 0 0 0,0 0-493 15,3 6-106-15</inkml:trace>
  <inkml:trace contextRef="#ctx0" brushRef="#br0" timeOffset="27494.96">22371 11374 1036 0,'0'0'92'0,"0"0"-73"16,0 0-19-16,3-5 0 0,-6 0 121 0,3 2 21 15,0-2 4-15,0 5 1 0,0-5-51 0,0 5-9 16,0-3-3-16,3-2 0 0,-3 5-24 0,0 0-4 0,0 0-2 0,0 0 52 16,0 0-54-16,0 0 0 0,0 0 0 15,3 2 0-15,3 1-1 0,0 2 0 0,0 3 0 16,-3 0-6-16,-1 0-1 0,1 0 0 0,0 3 0 16,0 2-16-16,0-3-4 0,3 1-1 0,-3 0 0 15,3-1-11-15,0-2-1 0,0 3-1 0,0-1 0 16,3-2-10-16,0 3 0 0,0-1 0 0,3-2 8 15,-3 0-8-15,0 0 8 0,3 0-8 0,-3 0 8 16,2 0-8-16,-2 0 0 0,0 0 0 16,0 0 0-16,-3 0 8 0,0-3-8 0,0 0 0 15,-3 3 8 1,0-5-106-16,3 2-22 0,-3-2-4 0</inkml:trace>
  <inkml:trace contextRef="#ctx0" brushRef="#br0" timeOffset="27878.86">22731 11404 1152 0,'0'0'102'0,"0"0"-82"16,0 0-20-16,6 2 0 0,-3-2 61 0,-3 0 8 15,0 0 2-15,0 0 0 0,0 0 25 0,3 3 6 16,-3-3 1-16,3 5 0 0,-3-5-32 0,0 0-7 16,0 0 0-16,3 8-1 0,-3-3 10 0,0 3 3 15,-3 0 0-15,-3 3 0 0,0 2-13 0,0 0-3 0,-6 1 0 0,0 1 0 16,-3 4-11-16,0-1-2 16,-6 4-1-16,7 1 0 0,-1 4-6 0,-3-1 0 0,-3 1-1 15,3-1 0-15,0 3-16 0,3-2-3 0,1-1-1 0,2 3 0 16,0-5-11-16,3 3-8 0,-3-6 12 0,6 0-12 15,0 0 0-15,0-2 0 0,0-3 0 0,0-1 0 16,3 1 0-16,0 3 0 0,-3-6 0 0,6 0 0 16,-3 0-14-16,3-2-6 0,0 0-2 0,0-3 0 31,0-3-128-31,0 0-26 0,0-5-4 0,0 0-886 0</inkml:trace>
  <inkml:trace contextRef="#ctx0" brushRef="#br0" timeOffset="28291.08">22341 11197 1753 0,'0'0'77'0,"0"0"17"0,0 0-75 0,0 0-19 0,0 0 0 0,0 0 0 16,0 0 88-16,0 0 15 0,0 0 2 0,0 0 1 15,3-2-18-15,0-1-4 0,3-2-1 0,3 2 0 16,0 0-17-16,-3 1-3 0,3-1-1 0,0 0 0 15,2 1-19-15,4 2-4 0,-3 0-1 0,3 0 0 16,0 0-14-16,6 0-2 0,0-3-1 0,2 3 0 16,-2 3 1-16,0-1 0 0,-3-2 0 0,0 3 0 15,3 0-22-15,-3-3-20 0,2 0 4 16,-2 0 1-16,0 0 15 0,3 2 16 0,-3-2-3 0,0-2-1 16,-3-1-151-1,2 0-30-15,-5 1-7 0</inkml:trace>
  <inkml:trace contextRef="#ctx0" brushRef="#br0" timeOffset="28685.12">23017 11425 1551 0,'0'0'68'0,"0"0"16"0,0 0-68 0,0 0-16 0,0 0 0 0,0 0 0 16,0 0 64-16,0 0 8 0,0 0 3 0,0 0 0 16,9 0-15-16,-3-3-2 0,2 0-1 0,1 3 0 15,-3-2-28-15,3 2-5 0,0 0-2 0,-3 0 0 16,-6 0 1-16,0 0 0 0,6-3 0 0,0 3 0 16,3-3-15-16,-3 3-8 0,0-2 10 0,0 2-10 15,0 0 16-15,-6 0-4 0,0 0 0 0,9-3 0 16,-9 3-134-16,6 0-27 15,-6 0-6-15</inkml:trace>
  <inkml:trace contextRef="#ctx0" brushRef="#br0" timeOffset="28916.77">22948 11517 1267 0,'0'0'112'0,"0"0"-89"15,0 0-23-15,0 0 0 0,0 0 118 0,0 0 19 16,0 0 4-16,0 0 1 0,0 0-49 0,6 0-9 16,0-2-3-16,3-1 0 0,3 3-21 0,-3 0-4 15,0 0 0-15,3 0-1 0,-3 0-16 0,0 0-3 16,-1 0-1-16,4 0 0 0,-3-3-9 0,0 3-2 0,-9 0 0 16,0 0 0-16,0 0-24 0,12 0 0 15,0-2 0-15,-3 2-11 16,0 0-61-16,-9 0-13 0,0 0-3 0</inkml:trace>
  <inkml:trace contextRef="#ctx0" brushRef="#br0" timeOffset="30833.99">23627 11269 403 0,'0'0'36'0,"0"0"-36"15,0 0 0-15,0 0 0 0,0 0 154 0,3-6 24 16,3 1 5-16,0 2 1 0,0-2-73 0,-3 0-15 16,0 0-2-16,0 2-1 0,0-2-25 0,0-1-6 15,-3-2-1-15,3 3 0 0,0 0-13 0,-3-1-4 16,0 1 0-16,-3 0 0 0,3-3-3 0,-3 3-1 16,0-1 0-16,0-2 0 0,-3 3-6 0,0-3-2 15,-3 3 0-15,0 0 0 0,-3-1 4 0,0 4 1 16,-3-1 0-16,3 0 0 0,-3 1 7 0,3 2 2 0,1 0 0 0,-1 2 0 15,0-2-9-15,0 3-1 0,0-3-1 0,3 3 0 16,0 2-10-16,3-2-1 0,-3-1-1 0,0 4 0 16,3-4-9-16,3 6-2 15,0-3 0-15,3 3 0 0,-3 0 4 0,3 3 0 0,3-1 0 16,0 1 0-16,-3 0 3 0,6-1 1 16,-3 1 0-16,6 2 0 0,-3 0-20 0,0 3-16 0,3-3 4 0,0 1 0 15,3 1 12-15,-3-1 0 0,-6 2 0 0,6-3 0 16,-3 3 0-16,0-3 0 0,0 3 0 0,2-3 0 15,-5 3 0-15,6-3 16 0,-3 0-3 0,0 1-1 16,0-1-22-16,-3 0-5 0,0 0-1 0,-3 0 0 16,0 1 16-16,0-1 0 0,-3-2 0 0,0-1 0 15,-3 1 0-15,0 2 0 0,0-5 0 0,-3 0 0 16,1 0 0-16,-1-3 0 0,-3 0 0 0,0 1 10 16,3-4-10-16,-3-2 0 0,0 0 0 0,-3-2 0 15,9-1 0-15,-3 0 16 0,-3-2-2 0,3 0-1 0,3-1-13 16,1 1-15-16,2-3 3 0,-3 3 1 0,3-3 11 15,3 0 8-15,0 0-8 0,3 3 11 0,0-3-11 0,0 0 0 16,2 0-12-16,1 0 12 0,3-3 0 16,3 4 12-16,-3-4 0 0,6-2 0 0,0 0-21 0,0-1-4 15,-3 1-1-15,0-3 0 0,3-2-4 0,-1 2-1 16,-2 0 0-16,3-3 0 16,-3-2-10-16,0 5-3 0,3 0 0 0,-3 3 0 15,-3 0 0-15,-3 0-1 0,0 0 0 0,-3-1 0 0,0 4 9 0,-3 4 3 16,0-1 0-16,-3 4 0 0,0-2 13 0,0 2 8 15,-3 3-10-15,-3 0 10 16,3 3-93-16,0-3-13 0,-3 5-2 0</inkml:trace>
  <inkml:trace contextRef="#ctx0" brushRef="#br0" timeOffset="31182.99">23862 11163 345 0,'0'0'31'0,"0"0"-31"0,0 0 0 0,0 0 0 16,0 0 203-16,3-3 34 0,6 0 7 0,-3 1 2 16,0-1-151-16,-6 3-31 0,0 0-5 0,0 0-2 15,0 0 35-15,0 0 6 0,0 8 2 0,0 0 0 0,-3 3-36 0,-3-1-8 16,0 1 0-16,-3 2-1 0,0 3 19 0,0-3 4 15,0 0 1-15,0 3 0 0,0-3-18 0,3 3-3 16,-3 0-1-16,3-3 0 0,1 3-28 0,-1-2-5 16,3-1-2-16,0 0 0 0,3-2-10 0,-3-3-1 15,3-1-1-15,3 1 0 0,0-2-2 0,-3-6-8 16,0 0 12-16,6 5-4 0,0-2-8 0,2-1 0 16,-8-2 0-16,9 0 8 0,0 0-20 0,3 0-4 15,-6-2 0-15,3-1-1 16,-3 0-159-16,0 3-32 0</inkml:trace>
  <inkml:trace contextRef="#ctx0" brushRef="#br0" timeOffset="31388.54">23999 11327 1267 0,'0'0'56'0,"-6"2"12"0,0 1-55 0,0 0-13 0,0 5 0 0,0-3 0 16,-3 3 246-16,0 0 46 0,0 2 10 0,0 1 2 15,0 0-180-15,1 2-36 0,2-3-8 0,0 1 0 16,3 0-50-16,-3-1-10 0,3 1-1 0,-3 2-1 16,3-2-18-16,0 2 8 0,0 0-8 0,0-2 0 15,0 2 0-15,0 0 0 0,0-2 0 0,3-1 0 16,-3 3-104-16,3-2-17 0,0 0-4 0,3-1-954 16</inkml:trace>
  <inkml:trace contextRef="#ctx0" brushRef="#br0" timeOffset="31579.2">23960 11742 518 0,'0'0'23'0,"0"0"5"0,0 0-28 0,-3 8 0 16,3-8 0-16,0 11 0 0,-3-6 392 0,0 6 72 16,-3-3 16-16,6-1 2 0,-3 1-334 0,3 0-66 15,-3 3-14-15,0-3-2 0,3 2-49 0,-3 1-9 16,3 0-8-16,-3-1 9 0,0 1-9 0,0-1 0 0,1-2 0 0,2 3 0 31,-3-1-74-31,0-2-20 0,6 0-4 0,0 0-587 0,-3-8-118 0</inkml:trace>
  <inkml:trace contextRef="#ctx0" brushRef="#br0" timeOffset="32026.72">24115 11576 1652 0,'-9'5'73'0,"9"-5"15"0,0 0-70 0,0 0-18 0,0 0 0 0,0 0 0 16,0 0 20-16,0 0 0 0,0 0 0 0,0 0 0 16,0 0 33-16,9-3 7 0,3-2 2 0,-3 0 0 15,-3 2-19-15,3-2-4 0,0-1-1 0,0 1 0 0,-3 0-3 0,2-3-1 16,-2 0 0-16,3 0 0 0,-3 0-10 0,3 0-1 15,0-2-1-15,0-4 0 0,0 4-11 0,0-4-3 16,0-1 0-16,-3-1 0 0,6 0-8 0,-3-5 0 16,3 2 0-16,-1 1 8 0,1-1-8 0,-3 1 0 15,6 2 0-15,-6 0 0 0,0 5 0 0,0 1 0 16,0 2 0-16,-3 0 0 0,0 5 16 16,-3-2 0-16,0 2 1 0,-3 3 0 0,0 0 27 15,0 0 4-15,0 0 2 0,-3 6 0 0,0 1 1 0,0 4 0 16,-3 0 0-16,0-1 0 0,0 3-23 0,0 3-5 15,0 0-1-15,-3 3 0 0,3 2-5 0,0-3-1 16,0 1 0-16,0 2 0 0,0-2-16 0,0-1 8 16,0 1-8-16,3-1 0 0,-2-2 17 0,2 3-3 15,-3-4-1-15,3 4 0 0,0-6-27 0,3 0-6 0,0-2 0 16,3-3-1 0,0 0-141-16,0-3-28 0,-3-5-6 0,6 3 0 0</inkml:trace>
  <inkml:trace contextRef="#ctx0" brushRef="#br0" timeOffset="32414.26">24463 11271 1785 0,'0'0'159'0,"0"0"-127"0,0 0-32 0,0 0 0 15,0 0 94-15,0 0 13 0,3-5 2 0,-3 5 1 0,0 0-74 0,6-5-16 16,0-1-2-16,0 1-1 0,3 0 9 0,0 0 2 15,0-1 0-15,0 4 0 16,0-4-18-16,0 4-10 0,0-4 12 0,0 4-12 0,-1-1 8 0,1 0-8 16,-9 3 0-16,9 0 0 0,-3 3 11 0,3-3-11 15,-9 0 10-15,6 5-10 0,0-2 12 0,0 2-3 16,0 1-1-16,0-1 0 0,-3 0-8 0,3 0 12 16,-3 1-12-16,3-1 12 0,-3 3 0 0,0 0 0 15,0-3 0-15,-3 0 0 0,0-5 11 0,3 8 2 16,-3 0 1-16,0 0 0 0,0 0 11 0,0 0 3 15,-3 3 0-15,0-1 0 0,-3 1 0 16,3 2 0-16,-3 0 0 0,-3 3 0 0,3-3-4 0,0 1-1 16,-3 2 0-16,3-3 0 0,-6 0-14 0,3 0-2 15,3 1-1-15,-3-1 0 0,1 0-18 0,2-2 0 16,0 2 8-16,0-3-8 0,3 1-12 0,0-3-7 16,3 2-1-16,-3-2 0 15,0-2-117-15,3 2-24 0,-3-3-5 0,3 3-1 16,0-8-32-16,0 0-6 0,-3 5-2 0</inkml:trace>
  <inkml:trace contextRef="#ctx0" brushRef="#br0" timeOffset="32611.17">24490 11491 2232 0,'0'0'49'0,"0"0"11"16,0 0 1-16,0 0 1 0,0 0-50 0,0 0-12 0,0 0 0 0,0 0 0 15,0 0 105-15,9-3 19 0,-3 1 3 0,0 2 1 0,3-3-40 16,3 0-8-16,-3 1-2 0,3-1 0 0,-1 0-52 0,-2 3-10 15,3-2-3-15,0 2 0 0,0-3-13 0,-3 3 0 16,0 0 8-16,3 0-8 0,-3 0 0 0,3 0 0 16,-3 0 0-16,0 0-1344 15</inkml:trace>
  <inkml:trace contextRef="#ctx0" brushRef="#br1" timeOffset="55649.94">20853 4403 1717 0,'0'0'37'0,"0"0"8"0,0 0 2 0,0 0 2 0,0 0-39 0,0 0-10 0,0 0 0 0,3 5 0 16,-3 3 84-16,-3 0 14 0,3 2 3 0,0 1 1 15,-6 0-26-15,3 2-4 0,0 3-2 0,0 0 0 0,0 2-18 0,-3 3-3 16,3-2-1-16,0 2 0 0,3 0-18 0,0 3-4 16,-3-3-1-16,3 3 0 0,0-3-25 0,0 0 0 15,-3-2 0-15,0-1 0 0,3-4 0 0,0-4 0 16,3 1 0-16,-3-1 0 16,-3-7-98-16,3 2-22 0,0-5-4 0,0 0-904 15</inkml:trace>
  <inkml:trace contextRef="#ctx0" brushRef="#br1" timeOffset="55917.73">20725 4260 2196 0,'0'0'48'0,"0"0"11"0,0 0 1 0,0 0 1 0,0 0-49 0,0 0-12 0,0 0 0 0,0 0 0 16,0 0 82-16,9 0 14 0,0-5 2 0,2-1 1 15,7-4-23-15,-3 4-5 0,0-4-1 0,3 2 0 16,3 0-20-16,0 0-4 0,2 0-1 0,4 5 0 16,-3-7-30-16,3 7-7 0,-6-5 0 0,2 3-8 15,1-6 0-15,-3 9 0 0,-3-6 0 0,6 5 0 16,-3 0-8-16,-4 3-9 0,1 3-2 0,3 0 0 16,-3-1-105-16,0 4-20 0,-3-4-5 0,0 1-1000 15</inkml:trace>
  <inkml:trace contextRef="#ctx0" brushRef="#br1" timeOffset="56188.34">20686 4800 1555 0,'0'0'68'0,"-3"7"16"0,-3-4-68 0,3 2-16 15,0 1 0-15,3-6 0 0,0 5 211 0,0-5 38 16,3 8 8-16,-3-8 2 0,3 3-202 0,6-1-40 16,0 1-8-16,3 2-1 0,0-5 5 0,9 0 2 15,2-5 0-15,1 2 0 0,0-2 0 0,0 5 0 16,3-8 0-16,2 3 0 0,-5-1-15 0,3 1-8 16,0 2 8-16,-3-4-13 0,-1 1 13 0,1 6 10 15,-3-8-2-15,3 3 0 16,-3 2-164-16,0-2-32 0,20-5-8 0,-8 2 0 0</inkml:trace>
  <inkml:trace contextRef="#ctx0" brushRef="#br1" timeOffset="56753.09">21249 3831 115 0,'-30'-13'0'0,"18"10"10"0,-9-2-10 0,0-3 0 16,0 3 0-16,-2 5 0 0,-1 0 288 0,-9 0 55 15,-6 5 11-15,-2 8 2 0,-4-5-168 0,-3 11-33 16,-2 2-7-16,-4 0-2 0,4 0-70 0,-1 6-15 15,-6 2-2-15,4 3-1 0,-1-1-4 0,4 9-1 16,-4-3 0-16,9 3 0 0,4 7 3 0,5-10 1 16,0 6 0-16,10-1 0 0,2-2-20 0,3 5-4 15,6 2-1-15,6 4 0 0,0-1-15 0,6 5-3 16,6-2-1-16,3-2 0 0,3 2-13 0,6-1 9 16,3-4-9-16,12-3 8 0,5 0 5 0,10-5 1 0,0-3 0 15,5-5 0-15,4 2 8 0,-1-5 2 0,4-5 0 16,5-8 0-16,7-3 4 0,2-5 0 0,7 0 1 15,-4-3 0-15,6-5-29 0,1 0-10 0,8-5 0 0,-6 0 0 16,-2-1 10-16,-4-4 9 0,-5-4-1 0,2 4-8 16,-2-3 24-16,-7-9-1 0,-8 4-1 0,-10-3 0 15,-5-3-2-15,-3-2 0 0,-10-9 0 0,-5 3 0 16,3 1-10-16,-6-9-2 0,-6 0-8 0,-3-5 12 16,-7-8 3-16,-2 0 0 0,-3-5 0 0,-3-3 0 15,-5 6-27-15,-4-9-4 0,0 1-2 0,-3 2 0 16,-3 0 3-16,-6 3 1 0,-9 5 0 0,-5 3 0 15,-7 5 14-15,-5 10 13 0,-4-2-2 0,-3 11-1 16,-5 7-10-16,-13 3 0 0,-5 6 0 0,3 7-11 16,5 3 0-16,4 0 0 0,2 5 0 0,1 3 0 15,-1-2-63-15,4 7-13 0,5 0-2 0,7 0-756 16,2 9-151-16</inkml:trace>
  <inkml:trace contextRef="#ctx0" brushRef="#br1" timeOffset="57515.16">12301 4601 1364 0,'0'0'60'0,"0"0"13"0,0 0-58 0,6-3-15 0,-6 3 0 0,0 0 0 15,0 0 108-15,0 0 20 0,0 0 3 0,0 0 1 16,0 0-14-16,3 8-2 0,-3 6-1 0,0 4 0 15,-3-2-23-15,-3 5-5 0,-3 3-1 0,-3 2 0 16,0 1-28-16,-3 2-6 0,3 3 0 0,-5 2-1 16,2-5-32-16,3 6-7 0,0-1 0 0,3 3-1 0,0-2-11 0,0-9 0 15,3 0-12-15,3-2 12 16,0-3-120-16,6-5-17 0,0-2-3 0,0-7-948 16</inkml:trace>
  <inkml:trace contextRef="#ctx0" brushRef="#br1" timeOffset="57739.42">12578 4540 2026 0,'6'6'90'0,"-6"1"18"0,0-1-86 0,0 4-22 16,0-2 0-16,-3 6 0 0,-3-1 84 0,0 3 13 15,0 2 3-15,-3 3 0 0,3 3-4 0,0 3 0 16,-3-9 0-16,0 9 0 0,3-4-44 0,0 1-10 15,-3 3-2-15,3 2 0 0,3-3-22 0,-2 1-5 16,-1 7-1-16,0-10 0 0,3 5-12 0,-3-5-13 16,3 2 2-16,-3-2 1 15,3-3-185-15,0 0-37 0,3-7-7 0,0-1-1 0</inkml:trace>
  <inkml:trace contextRef="#ctx0" brushRef="#br1" timeOffset="58042.01">12012 4471 2480 0,'0'0'55'0,"0"0"11"0,0 0 2 0,-6 3 1 0,6-3-55 0,0 0-14 0,-6-3 0 0,6 3 0 0,6-2 56 0,0-9 8 15,6 3 1-15,6 0 1 0,3-5-44 0,3 3-9 16,0-4-1-16,8 4-1 0,4-3 11 0,6 2 2 15,-4-2 1-15,1-1 0 0,-3 4 3 0,-1-1 0 16,1 6 0-16,0-6 0 0,3 9-13 0,2-6-3 16,-2 5 0-16,3 1 0 0,-4 2-4 0,1 2-8 15,-6 1 11-15,0-1-11 0,-4 4 0 0,-2-1 0 16,0 3 0-16,-6-5-9 16,3 2-26-16,-7 0-5 0,4 1 0 0,-6 1-1 15,0-4-178-15,-6 0-35 0,3 5-7 0,-6-6-2 0</inkml:trace>
  <inkml:trace contextRef="#ctx0" brushRef="#br1" timeOffset="58291.74">11789 5263 1958 0,'-6'8'174'0,"0"5"-139"0,6-5-35 0,0 2 0 15,3 1 160-15,3-1 24 0,3-4 6 0,6-1 1 16,3-2-131-16,6-3-25 0,-1-3-6 0,7 0-1 16,0-2-13-16,9-6-3 0,5 1-1 0,4 2 0 15,-1-5-11-15,1-3 10 0,3 8-10 0,-4-3 10 16,-2 1-10-16,-3 2 0 0,2-3 0 0,-2 3 0 0,3 0-11 0,-4 3-4 16,1-3-1-16,-3 3 0 15,-1 5-123-15,-5 0-25 0,0 0-4 0,-6 0-544 16,-1 0-108-16</inkml:trace>
  <inkml:trace contextRef="#ctx0" brushRef="#br1" timeOffset="58894.15">12896 4101 1400 0,'-6'-5'31'0,"-6"-1"6"0,1-7 2 0,-7 0 0 0,0 0-31 0,-6 0-8 0,-3-9 0 0,-6 7 0 16,4-1 45-16,-4 0 8 0,-3 5 2 0,4-2 0 15,-1 8 51-15,-3-1 10 0,0 6 3 0,1 6 0 16,-4-6-38-16,-6 13-7 0,-5-5-2 0,-1 10 0 15,-2 1-15-15,2 2-3 0,-6 3-1 0,7 10 0 16,-1-2-41-16,-2 8-12 0,-4-1 0 0,3-2 0 16,4 11 13-16,-1-3-1 0,4 0-1 0,2 8 0 15,6 0 11-15,7 0 2 0,2 8 1 0,3 2 0 16,6 1 10-16,0-6 1 0,6 8 1 0,6-3 0 16,4 9-13-16,5-6-2 0,5 3-1 0,7-3 0 0,3-5-5 0,9-3-2 15,6 3 0-15,6-3 0 0,11-16 6 16,4-5 2-16,8-2 0 0,7-9 0 15,-1-5-10-15,10-10-3 0,-1 0 0 0,9-11 0 0,-5-8 3 16,5 0 0-16,1-5 0 0,-1-1 0 0,-6 1-12 0,1-3 0 16,-7-8 0-16,4 1 0 0,-13 1 11 15,-2 4-3-15,-4-6-8 0,1-2 12 0,-7-3-4 0,-5 2-8 16,-6-2 11-16,-4-3-11 0,-5-2 12 0,-6 2-4 16,0-10 0-16,-6-1-8 0,-4 1 10 0,-2-6-10 15,-6 1 8-15,-3-3-8 0,-3-1 8 0,-3-4-8 16,0-9 0-16,-3-2 8 0,-3 0-8 0,1 2 0 15,-4 4 0-15,-3-7 0 0,-3 4-9 0,-3 5 9 16,0 5-12-16,0 3 12 0,1 7-9 0,-7 6 9 16,-3 5 0-16,-3 11-9 0,-2 0 9 0,-4 16 0 0,-3-3 0 15,-5 8-8 1,-4 8-16-16,-9 5-2 0,1 6-1 0,2-1-869 16,1 9-173-16</inkml:trace>
  <inkml:trace contextRef="#ctx0" brushRef="#br1" timeOffset="60013.74">11107 11433 1501 0,'0'0'66'0,"0"0"14"0,0 0-64 0,0 0-16 16,3 8 0-16,-3 0 0 0,3-1 114 0,-3 1 19 15,0-8 4-15,-3 11 1 0,0 2-46 0,0 0-8 16,0 1-3-16,0-1 0 0,1 0-33 0,-4 3-8 16,3 0 0-16,-3 2-1 0,3-2-20 0,-3 3-4 15,3-1-1-15,0 3 0 0,-3-2-14 0,3-3 0 16,0-3 0-16,3-5 0 16,-3 3-206-16</inkml:trace>
  <inkml:trace contextRef="#ctx0" brushRef="#br1" timeOffset="60250.77">11399 11242 1094 0,'-9'13'48'16,"6"-5"11"-16,-3 3-47 0,0 2-12 0,-3 6 0 0,0-1 0 15,1-2 241-15,-4 3 47 0,3 2 8 0,-3-3 3 0,3 1-206 0,3-1-41 16,-3 1-8-16,3-1-1 15,0 1-35-15,0-6-8 16,3-2 0-16,-3 2 0 0,0 0 0 0,3 0 0 0,0 3 0 0,3-3 0 0,-6 3 0 0,3 3 0 16,-3 2 0-16,3-5 0 15,0 0-30-15,3-3-2 0,0-2 0 0,3-3-964 16</inkml:trace>
  <inkml:trace contextRef="#ctx0" brushRef="#br1" timeOffset="60459.24">11500 11295 2138 0,'0'0'47'0,"0"8"9"0,-3 0 3 0,0 3 1 0,0-4-48 0,0 4-12 0,3 0 0 0,-3-1 0 16,0 1 104-16,0 2 17 15,1 0 4-15,-1 3 1 0,3-3-88 0,-3 1-18 0,0 1-3 16,-3 1-1-16,3 3 13 0,0-3 3 15,0 0 0-15,0-1 0 0,0-1-32 0,0 4 0 16,0-2 0-16,0 0 0 16,3-3-102-16,-6 0-26 0,6 1-6 0</inkml:trace>
  <inkml:trace contextRef="#ctx0" brushRef="#br1" timeOffset="60819.2">10953 11292 1522 0,'-6'-2'68'0,"3"-1"13"0,-3 0-65 0,0 1-16 16,0-1 0-16,3 1 0 0,0-1 107 0,0-2 17 15,3-1 4-15,3 1 1 0,-3 5-24 0,3-8-5 16,3 0 0-16,0 0-1 0,0 0-14 0,3 0-2 15,0 0-1-15,0 0 0 0,5 6-20 0,-2-3-4 16,6-1-1-16,0 1 0 0,3 2-18 0,3-2-4 16,2 0-1-16,4-1 0 0,0 1-20 0,3 0-4 15,-1 2-1-15,7-2 0 0,-3 0-9 0,3 2 0 16,-1-2 0-16,-2 2 8 0,0 0-8 0,-4 1 0 16,4 2 0-16,0 0 0 0,-3 0 0 0,-4 0 0 0,-5-3 0 15,3 6 0-15,-3-1 0 0,0-2-12 0,-4 6 2 0,1-4 1 31,-3 1-120-31,-3 0-24 0,-3 2-5 0,-3-5-1005 0</inkml:trace>
  <inkml:trace contextRef="#ctx0" brushRef="#br1" timeOffset="61091">10842 11689 2073 0,'0'0'92'0,"-11"6"19"0,2-1-89 0,9-5-22 16,-3 8 0-16,0-3 0 0,6 6 67 0,3-1 9 15,3-2 1-15,2 0 1 0,4 0 1 0,6-3 0 16,0-2 0-16,3 2 0 0,3-2-45 0,-1-3-9 16,1 0-1-16,9-3-1 0,3-2-1 0,-1 0 0 15,-2-3 0-15,6-3 0 0,-1 3-10 0,1-2-3 16,0-1 0-16,-1 1 0 0,-2 2-1 0,-3-3 0 15,3 3 0-15,-1 3 0 0,1-1-8 16,-3 1-14-16,-1 3 3 0,4 2-831 16,0 2-166-16</inkml:trace>
  <inkml:trace contextRef="#ctx0" brushRef="#br1" timeOffset="62772.71">21808 12660 1450 0,'0'0'64'0,"0"0"14"0,0 0-62 0,-3 8-16 0,0 3 0 0,0-3 0 15,-3 5 51-15,3 0 7 0,-3 0 2 0,3 1 0 16,-3 2 9-16,0-1 3 0,1 1 0 0,-4 0 0 16,0 0-28-16,3 0-4 0,0 0-2 0,0 0 0 15,3 0-14-15,-3-3-2 0,3 0-1 0,-3 3 0 16,3-3-21-16,0 0 8 0,0-2-8 0,3 0 0 16,0-1-84-16,0-2-22 0,0-3-4 0</inkml:trace>
  <inkml:trace contextRef="#ctx0" brushRef="#br1" timeOffset="63146.95">21874 12618 806 0,'0'0'72'0,"0"0"-58"0,-6 5-14 0,3 3 0 16,-3 0 200-16,3 0 38 0,-3 0 7 0,3-3 2 0,0 3-154 0,3 3-30 15,0 2-7-15,3 0 0 0,-3 1-7 0,6 1-1 16,-3 4 0-16,3-3 0 0,0 2-20 0,3 1-5 16,-6-1-1-16,6 1 0 0,-1 2-9 0,-2 0-1 15,0-2-1-15,0 2 0 0,3-3-11 0,0 1 0 16,-6-3 0-16,6 0 0 0,0-3 0 0,0-5 0 0,-3 2 0 0,0-2 0 16,3-5 8-16,-3 0-8 0,0-1 0 0,0-2 8 15,0-2 0-15,3-4-8 0,-4-2 12 0,1 1-4 16,3-7 6-16,-3 1 1 0,0 0 0 0,0 0 0 15,0-3-15-15,0-3 0 0,-3 3-9 16,0 0 9-16,6-2 0 0,0-1 0 0,-3 1 0 16,3 2 0-16,-3-5 0 0,3 2 0 15,0 1 0-15,-3 2 0 0,5 0 0 0,-2 0 0 16,0 3 0-16,-3 2 0 0,0 1-16 0,-3-3-8 0,3-1 0 0,0 4-634 16,0-3-126-16</inkml:trace>
  <inkml:trace contextRef="#ctx0" brushRef="#br1" timeOffset="63523.08">21516 12576 748 0,'0'0'67'0,"0"0"-54"15,0 0-13-15,0 0 0 0,0 0 244 0,0 0 47 16,0 0 9-16,0 0 1 0,6 5-142 0,3-2-29 16,3-1-6-16,3 1 0 0,0-3-56 0,9 0-12 15,0 0-1-15,-1 0-1 0,7-3-13 0,3-2-2 16,3 2-1-16,-1-2 0 0,4 0-8 0,-6-3-2 0,3 0 0 0,2 0 0 15,7 0-14-15,0 0-3 0,2-3-1 0,-2 4 0 16,2-4-10-16,1 3 0 0,-3 0 0 0,-7 3 0 16,-2-3 0-16,-3 3 0 0,-3-1 0 0,-4 4 0 15,1-4 0-15,-6 4-9 0,-3 2 0 0,0 0 0 32,-6 2-134-32,-3 4-26 0,-3-1-6 0,-3 3-525 0,-9 0-104 0</inkml:trace>
  <inkml:trace contextRef="#ctx0" brushRef="#br1" timeOffset="63836.32">21290 13182 2206 0,'0'0'98'0,"0"0"20"0,18-3-94 0,0 0-24 15,6-5 0-15,0 3 0 0,2 0 64 0,4-1 9 16,0-1 2-16,0 1 0 0,-1 1-35 0,7 0-6 16,9-1-2-16,2 1 0 0,-2 0-1 0,3-1-1 15,-4 1 0-15,1 0 0 0,-3 2-14 0,-1 1-4 16,4-6 0-16,0 5 0 0,-1-2-12 0,4-1 0 15,0 1 0-15,-1 0 0 16,-5-3-104-16,-1 3-28 0,-2-1-4 0,-9 4-947 0</inkml:trace>
  <inkml:trace contextRef="#ctx0" brushRef="#br1" timeOffset="64460.1">22305 12073 1324 0,'-35'-8'59'0,"17"5"12"0,0 1-57 0,-6 2-14 16,-12 0 0-16,4 0 0 0,-4 2 62 0,0 4 10 16,3-1 1-16,-2 6 1 0,-4-1-10 0,-6 3-1 15,1 1-1-15,-7 1 0 0,3 1-30 0,-2 3-7 16,5-1-1-16,3 4 0 0,1-1-4 0,-1 3-2 16,-3 2 0-16,1 0 0 0,-1 4-8 0,1 4-2 15,2 0 0-15,3 1 0 0,0 7 12 0,4 0 3 16,-1 3 0-16,6 0 0 0,3 3 2 0,4 2 1 15,-1 1 0-15,3 1 0 0,6 1-11 0,0 0-3 16,3 0 0-16,9 0 0 0,0 3-12 0,9-6 11 0,3-2-11 16,3-1 10-16,6 1 6 0,3-1 2 15,6-2 0-15,5-2 0 0,4-6-1 0,9 0 0 0,8-3 0 16,4-7 0-16,-1-6-1 0,7-3 0 0,8-7 0 0,1-6 0 16,5-2-16-16,-5-8 0 0,-7-3 0 15,7-6 0-15,11-4 17 0,3-1 3 0,-5-4 1 16,-4-1 0-16,-6-3-21 0,4 1-13 0,-1-3 1 0,-2-3 1 15,-4 3 11-15,-5 0 0 0,-4-3 8 0,-11-2-8 16,-9 2 8-16,-4-3-8 0,-2 1 10 0,-6-3-10 16,0-3 11-16,-7 1-11 0,-5-1 12 0,-6 0-12 15,0-2 14-15,-9 0-4 0,-6-3-1 0,-6 0 0 16,0-8-1-16,-5 2 0 0,-4-1 0 0,-3-1 0 16,-9 2 0-16,-3-2-8 0,-2-5 12 0,-10 5-4 15,-2 0 7-15,-4 1 1 0,3-1 0 0,1 8 0 16,-4 0-16-16,-2 8 0 0,-4 5 0 0,-2 8 0 0,-4 6-8 15,7 4-5-15,2 6-1 0,6 6 0 16,-2 4-52-16,2 4-10 0,-5 4-3 0,5 1-996 0</inkml:trace>
  <inkml:trace contextRef="#ctx0" brushRef="#br1" timeOffset="66617.23">11947 10980 230 0,'0'0'20'0,"0"0"-20"0,-3-2 0 0,-3-4 0 15,3 1 177-15,-3 2 31 0,0 1 7 16,0-1 1-16,3 0-155 0,-3 1-30 16,0-1-7-16,0 0 0 0,0 1-24 0,0-1 8 0,-3 1-8 0,0-1 0 15,1 0 0-15,-1 1 0 0,0-1 0 0,-3-2 0 16,-3 5 24-16,0-3 0 0,0 0 0 0,-3 1 0 15,-3 2 30-15,4 0 6 0,-4-3 2 0,0 3 0 16,-3 3-10-16,0-1-3 0,-3-2 0 0,1 3 0 16,-1 0-6-16,0 2-2 0,-3-2 0 0,1 2 0 15,-7-2-9-15,0 2-1 0,-3 3-1 0,4 0 0 16,-1 0-18-16,0 2-3 0,1 1-1 0,-1 2 0 16,0-2-8-16,3 2 10 0,-2 0-10 0,2 0 10 15,-6 1-10-15,3 4 0 0,1-2 0 0,-1 2 8 16,0-2-8-16,4 3 10 0,5 2-10 0,-3 0 10 15,3-2 17-15,0 5 3 0,7-1 1 0,-1 4 0 16,0-1-2-16,6 6 0 0,0-3 0 0,3 3 0 16,0 0-11-16,3 2-2 0,6 3-1 0,0 0 0 0,3 3-15 15,3-3 9-15,0 2-9 0,6-1 8 0,0 1-8 16,6-2 0-16,3-5 9 0,3 2-9 0,3-4 16 0,5-4-2 16,1 0 0-16,6-4 0 0,3-1-14 0,2-3 0 15,1 1 0-15,3-6 0 0,-1 0 8 0,4-2 0 16,3-3-8-16,2-3 12 0,1-2-12 0,2-3 0 15,1 0 0-15,-1-6 0 0,1 1 0 0,2-5 0 16,-2-6 0-16,2 0 0 0,1-3 0 0,0-5 11 16,-7 1-3-16,1-4-8 0,-7-2 9 0,-5-3-9 0,3 1 0 15,-7-6 9-15,-2 0-9 0,-6-1 0 0,-6 1 0 0,-4 0 8 16,-5-2 2-16,-3-1 0 0,-3 0 0 0,-6 1 0 16,-6-6-10-16,-9 2 0 0,-6 1 0 0,-5 2 0 15,-7-5 0-15,-6 6 8 0,-6-1 0 0,-2 0 0 16,-13 3-8-16,-2 3 0 0,-4 5 0 0,1 2-11 15,-4 1 11-15,-2 5 0 0,-7 2 0 0,4 11 8 16,-3 3-18-16,5 5-3 0,-2 8-1 0,5 2 0 31,-5 4-129-31,8 2-25 0,-50 23-6 0,39-10-1 0</inkml:trace>
  <inkml:trace contextRef="#ctx0" brushRef="#br0" timeOffset="141478.14">19995 5903 403 0,'0'0'36'0,"0"0"-36"0,0 0 0 0,0 0 0 16,0 0 289-16,0 0 51 0,0 0 11 0,0 0 1 15,0 0-176-15,0 0-36 0,0 0-8 0,0 0 0 16,0 0-36-16,6 3-8 0,-3 2 0 0,0 0-1 15,0-2-7-15,0 2-2 0,0 0 0 0,0 1 0 0,0-1-31 0,0 3-7 16,3 2 0-16,-3-2-1 16,0 3-5-16,3 0-1 0,0-1 0 0,0 1 0 15,0-1-7-15,0 1-2 0,0-1 0 0,3 1 0 0,3 0-4 0,-3-1 0 16,0-2-1-16,2 0 0 16,-2 0-9-16,3 3-2 0,-3-3 0 0,0-1 0 15,0 1-8-15,0 0 0 0,-3 0 9 0,0 0-9 0,0 0 0 0,3-3 8 16,-3 6-8-16,0-8 0 0,-3 2 0 0,0 0 0 15,6-2 0-15,-3 0 0 0,-1-1 0 0,-2 1 0 16,-3-3-10-16,3 5 10 16,-3-5-97-16,0 0-13 0,0 0-2 0,0 0-762 15,0 0-152-15</inkml:trace>
  <inkml:trace contextRef="#ctx0" brushRef="#br0" timeOffset="141844.17">19856 6287 2026 0,'0'0'44'0,"0"0"10"0,5-3 2 0,-2 0 1 0,3-2-45 0,3-3-12 0,-3 3 0 0,3-1 0 15,0 1 111-15,-3-3 20 0,0-2 4 0,0 2 1 16,3 0-49-16,3-3-10 0,0-2-1 0,3 2-1 16,2 1-19-16,-2-1-4 0,-3-2-1 0,6 2 0 0,-3-2-27 0,3 0-4 15,0-3-2-15,-3 0 0 0,5 0-8 0,-2 3-2 16,0-5 0-16,0 4 0 0,3-2-8 0,-3 8 0 16,0-5 0-16,2 0 0 0,-2 5 0 0,-3-3 0 15,3 4 0-15,-3-1 0 0,-3 0 0 0,3 2 15 16,0 1-4-16,-6 2-1 0,-1-2-10 0,-2 0 0 15,-6 5-12-15,0 0 12 16,9 0-83-16,-9 0-9 0,0 0-1 0,0 0-1 16,0 0-161-16,0 0-32 0</inkml:trace>
  <inkml:trace contextRef="#ctx0" brushRef="#br0" timeOffset="142214.2">20421 6276 403 0,'6'0'36'0,"-6"0"-36"0,3 0 0 0,-3 0 0 15,0 0 336-15,0 0 60 0,3 0 12 0,-3 0 2 16,0 0-184-16,0 0-37 0,-6 5-7 0,3 3-2 16,-3 0-52-16,3 0-12 0,-3 0-1 0,3 3-1 0,-3 2-66 0,3 0-12 15,-6-5-4-15,6 8 0 0,0-6 6 0,0 1 1 16,0 2 0-16,-3 0 0 0,1-2-31 0,2 0-8 16,0-1 0-16,0-2 0 0,3-3 0 0,-3 3 0 15,3 0 0-15,0-2 0 0,0-6-15 0,0 0-4 16,-3 5-1-16,3-5 0 15,0 0-92-15,0 0-20 0,0 0-3 0,0 0-1 16,0 0-93-16,0 0-19 0,0 0-4 16,0 0-667-16</inkml:trace>
  <inkml:trace contextRef="#ctx0" brushRef="#br0" timeOffset="142436.04">20543 6083 1796 0,'3'-8'80'0,"0"3"16"0,-3-1-77 0,3 1-19 0,3-3 0 0,-3 3 0 16,-3 5 122-16,0-6 21 15,3-1 4-15,-3 7 1 0,0 0-32 0,0 0-7 0,3-6-1 0,-3 6 0 16,3 0-60-16,-3 0-13 0,0 0-3 0,0 0 0 16,0 0 7-16,0 0 1 0,0 0 0 0,0 0 0 15,0 0-40-15,0 0 0 0,0 0-12 0,0 0 4 31,0 0-20-31,0 0-3 0,0 0-1 0,0 0-822 0,0 0-165 0</inkml:trace>
  <inkml:trace contextRef="#ctx0" brushRef="#br0" timeOffset="143599.34">20948 5908 748 0,'0'0'33'0,"0"0"7"0,3 0-32 0,-3 0-8 0,0 0 0 0,0 0 0 16,0 0 260-16,0 0 51 0,0 0 9 0,0 0 3 15,0 0-179-15,0 0-36 0,0 0-8 0,0 0 0 16,0 0-30-16,0 0-6 0,0 0 0 0,0 5-1 0,-3-2-11 0,3 2-3 16,0-5 0-16,6 6 0 0,-3-4-9 0,0 4-1 15,3-1-1-15,0 0 0 0,3-2-5 0,-3-1-1 16,3 1 0-16,-1 5 0 0,4-5-9 0,-3 2-3 15,3 0 0-15,0 3 0 0,3-5-10 0,0 7-2 16,0-7-8-16,0 5 12 0,3-3-12 16,2 1 0-16,-2-1 8 0,0 3-8 0,0-3 0 15,-3 3 0-15,3-3 8 0,-3 1-8 0,-1-1 0 16,1 0 0-16,-3 3 0 0,-3 0 0 0,3-5 0 0,-3-1 0 16,-9-2 0-16,3 8 0 0,6-5 0 0,-9-3 8 15,-9 8-8-15,3-3 0 0,0 1 11 0,-3-1-11 16,0 0 12-16,3 0-12 0,0 1 12 0,-3-1-12 15,-3 0 12-15,4 1-12 0,-7-1 13 0,3 3-4 16,0-3-1-16,0 3 0 0,-3-5-8 0,3 2 0 0,-3 0 0 16,3-2 0-16,-3 5 0 0,1-6 0 0,2 1 8 15,-3 0-8-15,0 2 0 0,3-2 0 0,-6-1 0 16,3 1 0-16,0 2 0 0,-5-5 0 0,-1 0 8 16,3 3-8-16,0 0 0 0,3-3 0 0,3 2 0 0,0 1 8 15,3 0-8-15,0-3 0 0,3 2 0 0,4 1 0 16,-1-1 0-16,3-2-9 0,0 0 9 0,0 0 0 15,5 6-21-15,4-4 2 0,3 1 1 16,3 0 0-16,0 2-99 16,-3-5-20-16,0 0-4 0,0 0-679 0,0 0-136 0</inkml:trace>
  <inkml:trace contextRef="#ctx0" brushRef="#br0" timeOffset="144107.41">21615 6080 1206 0,'0'0'53'0,"0"0"11"0,0 0-51 0,0 0-13 0,3-8 0 16,0 6 0-16,-3 2 134 0,0 0 24 0,0 0 5 0,3-3 1 15,0 0-23-15,-3 3-4 0,3-2-1 0,-3 2 0 16,0 0-12-16,0 0-4 0,0 0 0 0,0 0 0 15,0 0-35-15,3 2-7 0,-3-2-2 0,5 6 0 16,-2-1-19-16,0 0-4 0,0-2-1 0,0 7 0 16,0-7-20-16,3 5-4 0,0-3 0 0,3 3-1 15,-3 3-19-15,0-3-8 0,0 2 8 0,0 1-8 16,3-1 21-16,0 1-1 0,-3 2 0 0,-3-7 0 16,0 4-12-16,3-2-8 0,3 0 8 0,3 0-8 15,-6 3 0-15,2-4 0 0,-2 1 0 0,3 3 8 0,-6-3 0 16,3 0 0-16,0-3 0 0,-3 3 0 0,0 3-16 15,0-1-4-15,-3-2 0 0,0 0 0 16,0 0-24-16,0-3-4 0,-3 1-2 0,3 2 0 16,3 0-112-16,-6-1-22 0,-6-1-5 0,0-1-1066 15</inkml:trace>
  <inkml:trace contextRef="#ctx0" brushRef="#br0" timeOffset="144408.31">21442 6411 1443 0,'0'0'64'0,"0"0"13"0,0 0-61 0,0 0-16 0,0 0 0 0,0 0 0 15,0 0 107-15,0 0 18 0,6-8 4 0,0 0 1 16,3 3-18-16,-3-3-3 0,3 0-1 0,3 0 0 16,-3 0-24-16,0-3-6 0,2 3-1 0,-2 0 0 15,0 1-14-15,0-4-3 0,3 0-1 0,0 1 0 16,3-3-7-16,-3 2-2 0,6-2 0 0,3 0 0 15,-1-3-21-15,-2 2-4 0,3 1-1 0,-3 5 0 16,3-5-7-16,-3 0-1 0,-1 2-1 0,4 1 0 16,-3-1-15-16,-3 3 0 0,0 0 0 0,0 0 0 15,0 0 0-15,-6 0 0 0,0 3 0 0,2 0 0 16,-2-3-48-16,-3 3-13 16,3-1-3-16,-3-2 0 0,-3 3-204 15,3-3-42-15,-3-8-8 0,0 8-2 0</inkml:trace>
  <inkml:trace contextRef="#ctx0" brushRef="#br0" timeOffset="144731.43">21564 5792 288 0,'0'0'25'0,"0"0"-25"15,0 0 0-15,0 0 0 0,0 0 411 0,0 0 77 0,0 0 15 16,0 0 3-16,6-3-296 0,-3 0-59 0,3 3-12 0,0 0-3 16,3 0-32-16,3 0-6 0,0 0-2 0,0 0 0 15,5 0-45-15,4 0-10 0,-3 3-1 0,6-3-1 16,-3 3 1-16,3-3 1 0,-1 0 0 0,4 0 0 16,-3 0-10-16,0 0-3 0,0 0 0 0,-4-3 0 15,4 3-28-15,-6 0 8 0,0-3-8 0,-3 3 0 16,0 0 0-16,0-5 0 0,-3 5 0 15,2 0 0-15,-5-2 15 0,3-1 0 0,-3 0 0 0,3 3 0 16,-6-2-15-16,0 2 9 0,0-3-9 0,-3 3 8 16,-3 0-108-16,0 0-23 0,0 0-4 0,0 0-1260 15</inkml:trace>
  <inkml:trace contextRef="#ctx0" brushRef="#br0" timeOffset="147809.2">14709 7138 1314 0,'0'0'58'0,"0"0"12"0,0 0-56 0,6-2-14 15,0 2 0-15,0 0 0 0,3-3 110 0,0 3 19 16,6-2 4-16,0 2 1 0,5-3-56 0,10 3-11 15,3-3-3-15,3 3 0 0,-1-2-22 0,1 2-5 0,3 0-1 0,-4 0 0 16,1 0-21-16,-3 0-5 0,3-3-1 0,-1 3 0 16,1 0 7-16,3 0 0 0,-1 0 1 0,-2 0 0 15,3 0-27-15,-6 0-6 0,-1 0 0 0,-2 0-1 16,-6 0 17-16,3 0 0 0,-6 0 0 0,-4 3 0 16,-2-3 0-16,-3 0 0 0,0 2 0 0,-3-2 0 15,-3 3 0-15,0-3 0 0,-6 0 0 0,0 0-976 16</inkml:trace>
  <inkml:trace contextRef="#ctx0" brushRef="#br0" timeOffset="148173.46">15608 7004 1785 0,'0'0'79'0,"0"0"17"0,0 0-77 0,0 0-19 16,0 0 0-16,0 0 0 0,0 0 93 0,6-6 15 16,-3 4 4-16,3-4 0 0,0 4 12 0,3-1 4 15,0 3 0-15,0 0 0 0,5 0-103 0,7 0-25 16,3 0 0-16,3 0 0 0,0 0 8 0,2 5-8 16,-2-2 0-16,3 2 8 0,-3 1-8 0,3-1 0 0,-7 0 0 0,1 3 8 15,-3 0-8-15,0 0 0 0,-3 0 0 0,-3 0 0 16,0 2 0-16,-4-2 0 0,-2 3-9 0,0-1 9 15,-3-2 0-15,0 3 0 16,-3-3 0-16,0 0 0 0,-6 0 0 0,3 2 8 16,0-10 0-16,-9 8 1 0,3 0-9 0,-6 0 8 15,0-2-8-15,-2 1 8 0,-4-1 0 0,3-1 0 0,-6 0 0 16,0 3 0-16,0-5 16 0,-2 2 2 0,-1 0 1 0,0 1 0 16,0 2-10-16,0-3-1 0,0-2-1 0,1-1 0 15,5 4-38 1,0-4-7-16,3 1-2 0</inkml:trace>
  <inkml:trace contextRef="#ctx0" brushRef="#br0" timeOffset="150417.49">11328 6088 2052 0,'0'0'45'0,"0"0"10"0,0 0 1 0,0 0 1 0,0 0-45 0,0 0-12 16,0 0 0-16,0 0 0 0,0 0 81 0,9 0 15 15,-3 5 2-15,0-5 1 0,2 6-27 0,1 2-4 16,-3 0-2-16,3-1 0 0,0 4-11 0,0 0-3 15,-3-3 0-15,3 2 0 0,0 6-6 0,0-8-2 16,0 3 0-16,0-1 0 0,3 1-24 0,-3-1-6 16,2 1-1-16,-2-1 0 0,0 1-5 0,0 5 0 15,0-11-8-15,3 6 12 0,-3-1-12 0,0 1 0 16,3 0 0-16,-6-4 0 0,3 4 0 0,-3 0 0 16,-3-1 0-16,0 1 0 15,0-1-82-15,-3-2-22 0,-3 3-5 0,0 2-1144 0</inkml:trace>
  <inkml:trace contextRef="#ctx0" brushRef="#br0" timeOffset="150701.74">11215 6466 1152 0,'3'-10'51'15,"0"5"10"-15,-1-1-49 0,1-2-12 0,6 0 0 0,-3-2 0 16,0 2 249-16,0 0 47 0,0-3 10 0,6 1 2 16,0 2-174-16,3-8-34 0,3 3-8 0,3-3 0 0,-1 0-29 0,1-3-6 15,0 4-1-15,0-4 0 0,-3 3-3 0,3-2-1 16,-3-1 0-16,2 3 0 0,1-5-21 0,-3 3-5 16,3-1-1-16,0 3 0 0,-3-2 3 0,2 4 1 15,1 1 0-15,-3 0 0 0,0 0-29 0,-6 2 0 16,0 1 0-16,3 4 0 0,-6-2 0 0,2 3 0 15,-2 2 0-15,-3 3 0 16,-6 0-152-16,0 0-32 0,0 0-8 0</inkml:trace>
  <inkml:trace contextRef="#ctx0" brushRef="#br0" timeOffset="151055.51">11759 6443 1645 0,'6'0'36'0,"-3"0"7"0,0 0 1 0,0 0 4 0,0 0-39 0,0 5-9 16,-3-2 0-16,3 2 0 0,-3-5 123 0,0 8 22 15,0 2 5-15,-3 1 1 0,0 0-19 0,-3-1-3 16,3 1-1-16,0-1 0 0,0 4-51 0,-3-4-10 16,-3 1-3-16,3-1 0 0,0 1 0 0,3-3 0 15,1 0 0-15,-4 0 0 0,0 0-51 0,3 0-13 16,-3-1 0-16,3-1 0 0,0 2 28 0,0 0 4 16,-3-3 0-16,3 6 0 0,-3-11-32 0,6 0 0 15,-3 5 0-15,3-5 0 16,0 0-132-16,0 0-19 0,0 0-4 0,0 0-1116 0</inkml:trace>
  <inkml:trace contextRef="#ctx0" brushRef="#br0" timeOffset="151236.63">11884 6194 1843 0,'0'0'164'0,"0"-3"-132"0,0-2-32 0,-3 2 0 16,3 3 175-16,0-5 28 0,0 5 5 0,0 0 2 15,0 0-81-15,0 0-16 0,0-8-3 0,0 8-1 16,0 0-81-16,0 0-16 0,0 0-3 0,0 0-1 16,0 0-8-16,0 0 0 0,0 0-12 0,0 0-881 15,0 0-176-15</inkml:trace>
  <inkml:trace contextRef="#ctx0" brushRef="#br0" timeOffset="152895.51">12506 5982 864 0,'0'0'76'0,"0"0"-60"0,0 0-16 0,0 0 0 0,0 0 184 0,0 0 35 16,0 0 6-16,0 0 2 0,0 0-79 0,0 0-16 15,0 0-4-15,-3 6 0 0,0 1-25 0,3-7-6 16,-6 3-1-16,4 2 0 0,-4 3-30 0,0 0-6 0,-3-2-2 0,3 4 0 15,-6 1-13-15,3-6-2 0,-3 6-1 0,0-1 0 16,-6 1-18-16,0-1-4 0,-2 1-1 0,-1 0 0 16,-3 2 1-16,3-3 0 0,-3 1 0 0,3 2 0 15,1 3 2-15,5-8 1 0,0 3 0 0,3-1 0 16,6 1-11-16,0-3-1 16,3 0-1-16,-3 0 0 0,3-1 7 0,0-1 2 0,6 2 0 0,3-3 0 15,3-2-19-15,6 2 0 0,0-5 0 0,3 0 0 16,-1 0 0-16,1 0 0 0,3 0 0 0,-3 0 0 15,3 0 0-15,-3 0 0 0,0 0 0 0,-4 0 0 16,-2-5 0-16,3 5 0 0,-6-3 0 0,3 3 0 16,3-3 0-16,-6 6 0 0,0-3 0 0,0 0 0 15,0 0 0-15,-3 8 0 0,-6-8-8 0,6 3 8 16,0-1-99-16,-4 4-13 0,-2-6-4 0,0 5-1171 16</inkml:trace>
  <inkml:trace contextRef="#ctx0" brushRef="#br0" timeOffset="153203.31">12765 6099 2487 0,'0'0'55'0,"0"0"11"0,0 0 2 0,0 0 2 0,0 5-56 0,3 0-14 16,0 3 0-16,0 0 0 0,0 0 80 0,0 0 12 0,3 3 4 0,-3-1 0 15,0-2-36-15,3 5-6 0,-3-2-2 0,6-1 0 16,-3 1-32-16,0 2-8 0,3-2 0 0,0-1-1 16,0 1 16-16,0 5 3 0,0-5 1 0,2-1 0 15,-2-2-31-15,3 0-8 0,-3 3-1 0,0-4 0 16,0 4 9-16,-3-3 0 0,0 0 0 0,-3 0 0 15,0 5-44-15,0-5-9 0,-3 3-3 0,0-1-841 16,-3-2-169-16</inkml:trace>
  <inkml:trace contextRef="#ctx0" brushRef="#br0" timeOffset="153444.69">12620 6435 2487 0,'2'-11'110'0,"1"8"23"0,-3-4-106 0,3-1-27 16,0-3 0-16,3 0 0 0,3 3 101 0,0 1 15 16,3-4 4-16,0-2 0 0,6 2-59 0,-3-2-11 15,3 0-2-15,-1-1-1 0,4 4-19 0,-3-3-4 16,3 2-1-16,0-2 0 0,-3 2-23 0,0-2 0 16,-1 0 0-16,4 2 8 0,-3 3-8 0,0-5 0 15,0 2 0-15,-3 4 8 0,0-4-8 0,0 6 0 16,-1-3 0-16,1 0 0 15,-3 0-80-15,0 3-21 0,0-1-4 0,-3 1-775 0,-3 0-156 16</inkml:trace>
  <inkml:trace contextRef="#ctx0" brushRef="#br0" timeOffset="153720.14">12661 5874 2361 0,'0'0'104'0,"0"0"23"16,0 0-102-16,0 0-25 0,0 0 0 0,0 0 0 15,0 0 104-15,6-3 15 0,3 0 3 0,3 1 1 0,0-1-51 16,3 3-9-16,3 3-3 0,-1-3 0 0,1 2-19 0,0-2-4 16,3 0-1-16,0 0 0 0,3-2-11 0,-3-1-2 15,5 6-1-15,-2-3 0 0,3-3-5 0,3 1-1 16,-1 2 0-16,-5 0 0 0,-3-3-16 0,0 0 0 15,3 3 8-15,-3 0-8 0,-1-2 0 0,-2 2 0 16,-3 0 8-16,3 0-8 16,-6 0-116-16,-3 2-28 0</inkml:trace>
  <inkml:trace contextRef="#ctx0" brushRef="#br0" timeOffset="155028.61">14694 7160 345 0,'0'0'15'16,"0"0"4"-16,0 0-19 0,0 0 0 0,0 0 0 0,0 0 0 0,0 0 326 0,0 0 62 16,0 0 12-16,-3-6 2 0,3 6-240 0,0 0-48 15,0 0-10-15,0 0-1 0,0 0-53 0,-6 0-10 16,0-2-3-16,0-1 0 0,0 3-1 0,-3 0-1 16,1 0 0-16,-7-3 0 0,-3 3 2 0,-3 0 1 15,-6 3 0-15,3 0 0 0,-2-1 5 0,-1 1 1 16,-6-3 0-16,-3 3 0 0,1-3-32 0,-1 2-12 15,0 4 11-15,-3-4-11 0,-2 1 9 0,-4 0-9 16,0-1 8-16,4 1-8 0,5-3 0 0,3 2 8 16,7 1-8-16,2-3 0 0,3 3 0 0,3-1 0 15,3-2 0-15,3 0 0 0,3 0 0 0,3-2 0 16,6 2 0-16,0 0 0 16,0 0-28-16,0 0-2 0,0 0 0 0,0 0 0 15,3-3-164-15,0 0-33 0</inkml:trace>
  <inkml:trace contextRef="#ctx0" brushRef="#br0" timeOffset="155517.91">14004 7062 1652 0,'-3'0'36'0,"-3"0"8"0,3 0 2 0,-3 0 0 0,-3 0-37 0,0 2-9 16,-3-2 0-16,0 3 0 0,-3 0 88 0,0 2 16 15,0 0 4-15,-2 1 0 0,-1-1-28 0,0 3-6 16,0 0-1-16,0 0 0 0,-3 0-1 0,0 0 0 16,1 2 0-16,-4 1 0 0,-3-1-13 0,3 1-3 15,-3 2-1-15,1 0 0 0,2 3-3 0,6-3-1 16,0 1 0-16,3-1 0 0,0 0-40 0,9-2-11 0,0 2 0 0,3-2 0 16,3-1 0-16,0 1 0 0,3-3 0 0,6 2 0 15,6-2 0-15,6-3 0 0,3 3 0 0,3-5 0 16,2 0 0-16,1-1 0 0,0 1 0 15,3 0 0-15,-1-6 0 0,1 0-15 0,3 1 3 0,-3 2 0 16,2-6 12-16,-2 6 16 0,3-2-3 0,-3 2-1 16,-1-3-12-16,-5 0 0 0,-3 3 0 0,-3 3 0 15,-6-6-23 1,-3 6-7-16,-4 2-2 0,-8-5 0 0,6 6-93 0,-3-1-19 16,-6 3-4-16</inkml:trace>
  <inkml:trace contextRef="#ctx0" brushRef="#br0" timeOffset="160267.79">11730 13965 403 0,'0'0'17'0,"0"0"5"0,0 0-22 0,0 0 0 0,-3 8 0 0,-3 0 0 16,-3 2 160-16,0 6 28 0,-3 0 6 0,-3 5 1 15,-3 3-99-15,0 2-19 0,-6 6-4 0,1 3-1 16,-4 4 3-16,0 6 0 0,-9 8 0 0,4 0 0 15,-7 5-25-15,0 0-5 0,3 3-1 0,1 5 0 16,-1 3-24-16,0 3-6 0,1 2-1 0,5 0 0 16,-3 0-13-16,3 3 0 0,4 2 0 0,-1-2 0 15,0-1 0-15,3-1 0 0,0-1 8 16,3-3-8-16,1 1 0 0,2-4 0 0,3 1 0 0,0-8 0 16,0-3-21-1,3-2-7-15,0-9-2 0,3-2 0 0,0-8-10 16,3 0-1-16,-2-5-1 0,-1-3 0 0,3-5 24 0,0-3 5 0,-3-2 1 0,0-3 0 15,3-3 32-15,0-3 6 0,0 1 2 0,0-6 0 16,3 1 20-16,0-1 4 0,3-5 0 0,0 0 1 0,0 0-1 16,0 0 0-16,6-5 0 0,-3-1 0 0,3-2-52 0,0 0-12 15,0 3-1-15,-3-3-1 16,6 3-38-16,-3-3-7 0,-3 3-1 16</inkml:trace>
  <inkml:trace contextRef="#ctx0" brushRef="#br0" timeOffset="161712">10351 16499 1324 0,'0'0'118'0,"0"0"-94"0,0 0-24 0,0 0 0 16,0 0 115-16,0 0 18 0,0 0 4 0,0 0 1 16,0 0-55-16,0 0-11 0,0 0-3 0,0 0 0 15,0 0-31-15,6 6-6 0,3-1-2 0,0 0 0 16,0 3-5-16,-3 0-1 0,3 0 0 0,-3 3 0 16,0-1-4-16,3-2 0 0,-3 5-1 0,3-2 0 0,-3 0 0 0,0-1 0 15,0 3 0-15,0-2 0 0,-1 0-11 0,1 2-8 16,0-3 12-16,0 1-12 0,-3 0 9 15,3 2-9-15,0 0 0 0,0-5 9 16,-3 3-65 0,3-4-14-16,0 1-2 0</inkml:trace>
  <inkml:trace contextRef="#ctx0" brushRef="#br0" timeOffset="161992.81">10235 16764 403 0,'0'0'36'0,"0"0"-36"0,0 0 0 0,0 0 0 0,0 0 279 0,0 0 49 0,3-5 9 0,3-1 3 16,3-2-178-16,0 1-35 0,0-1-7 0,3-3-2 15,0 3-48-15,0-2-10 0,0-1-1 0,5 0-1 16,1 3-13-16,0-2-2 0,3-3-1 0,0 2 0 15,3 0-13-15,-3 3-2 0,-1-5-1 0,1 3 0 16,0-4-13-16,0 4-2 0,-3 2-1 0,0-3 0 16,-4 1-10-16,4 2 0 0,-6 0 9 0,0 3-9 31,0-3-54-31,-3 5-15 0,0 0-3 0</inkml:trace>
  <inkml:trace contextRef="#ctx0" brushRef="#br0" timeOffset="162276.49">10741 16785 1900 0,'0'0'84'0,"0"0"18"0,-3 5-82 0,3-5-20 16,0 0 0-16,-6 6 0 0,3-4 84 0,-3 4 12 15,6 2 2-15,-3 0 1 0,-2 2-31 0,2-2-5 16,-3 3-2-16,0 2 0 0,0 0-49 0,0 0-12 16,-3 1 0-16,3 1 0 0,-3 1 0 0,3-2 0 15,-3-1 8-15,3 0-8 0,3-2 0 0,-3-1 0 16,3-2 0-16,0-3 0 16,0 1-147-16,3-1-25 0,0-5-6 0,0 0-1 0</inkml:trace>
  <inkml:trace contextRef="#ctx0" brushRef="#br0" timeOffset="162427.44">10896 16563 1555 0,'-6'0'68'0,"3"0"16"0,-3 0-68 0,0 3-16 0,0-1 0 0,0 1 0 15,0 0 84-15,3-1 12 0,3-2 4 0,0 0 0 16,0 0-150-16,6 5-30 0</inkml:trace>
  <inkml:trace contextRef="#ctx0" brushRef="#br0" timeOffset="166396.54">11441 16428 1364 0,'0'0'30'0,"0"0"6"0,0 0 2 0,0 0 0 0,6-5-30 0,3-1-8 0,-3 1 0 0,3-3 0 15,-1 6 36-15,-2-1 7 0,3-2 1 0,-3 2 0 16,3 3-33-16,-3-3-11 0,0 1 0 0,3 2 9 16,-9 0 9-16,6 0 2 15,-6 0 0-15,0 0 0 0,0 0 19 0,0 0 4 0,0 0 1 0,-3 5 0 16,0 6 14-16,-6-4 3 0,3 1 1 0,-3 0 0 15,0 0-5-15,-3 0-1 0,-2 3 0 0,-7-3 0 16,3 5-14-16,-3-2-3 0,-3 2-1 0,0 0 0 16,-2 0-16-16,5 3-3 0,0-3-1 0,3 1 0 15,-3-4 4-15,0 1 1 0,7-1 0 0,-1-2 0 16,0 3 0-16,3-1 0 0,0-4 0 0,3-1 0 16,3 3-6-16,0-3-1 0,6-5 0 0,0 0 0 15,0 8 11-15,0-8 1 0,0 0 1 0,6 3 0 0,0 2-21 16,3-2-8-16,0-1 0 0,3 1 9 0,0 0-9 15,0-1 0-15,2-2 0 0,-2 3 8 0,0-3-8 16,0 3 12-16,0-3-12 0,3 0 12 0,3 2-12 16,-3-2 8-16,3 0-8 0,-1 3 8 0,-2 0-8 15,0-3 8-15,0 0-8 0,-3 2 8 16,3 1-56-16,-6-3-11 16,3 3-2-16,-3-1-1115 0</inkml:trace>
  <inkml:trace contextRef="#ctx0" brushRef="#br0" timeOffset="166725.06">11872 16581 1645 0,'0'0'72'0,"0"0"16"0,0 0-70 0,6-5-18 0,-3-3 0 0,0 3 0 16,3 0 87-16,-6 5 13 0,0 0 4 0,6-3 0 16,-3-2-48-16,-3 5-10 0,0 0-2 0,6 5 0 15,3-5-7-15,-6 5-1 0,3 3-1 0,0-2 0 16,-3 1 0-16,0-1 0 0,0 2 0 0,0 2 0 16,3-2-11-16,-3 3-1 0,3-1-1 0,-3 4 0 15,3-4-6-15,0 1 0 0,0-1-1 0,0 4 0 16,-1-4-15-16,1 1 11 0,3-1-11 0,-3 1 10 15,3-1-10-15,-3-2 10 0,0 3-10 0,3-3 10 16,-3 0-10-16,-3 0 0 0,3-3 9 0,-3 3-780 16,0-3-156-16</inkml:trace>
  <inkml:trace contextRef="#ctx0" brushRef="#br0" timeOffset="166989.31">11753 16822 1094 0,'-18'-2'97'0,"13"-1"-77"0,-1 3-20 0,6 0 0 16,-6-3 227-16,6 3 41 0,-6-5 9 0,6 5 2 16,0-5-124-16,0-1-25 0,0 1-5 0,6 0-1 15,3 0-48-15,-1-1-9 0,4-2-3 0,0 0 0 16,3-2-24-16,3 2-6 0,3 0-1 0,0-3 0 16,0 1-9-16,-1-3-3 0,1-1 0 0,3 1 0 15,0-5-6-15,0 2-2 0,2 2 0 0,-2-1 0 16,3-1-5-16,-3 2 0 0,3-4-8 0,-4 5 12 15,-2-3-12-15,0 0 0 0,-3 0 8 0,3 3-8 16,-3 2 0-16,0 3 0 0,-4-5 0 0,-2 5 0 31,3 3-48-31,-6 0-15 0,-3-1-3 0,-3 1-798 0,-3 5-160 0</inkml:trace>
  <inkml:trace contextRef="#ctx0" brushRef="#br0" timeOffset="167263.34">11959 16314 1382 0,'-3'-10'61'0,"3"10"13"0,-3-6-59 0,0 1-15 16,3 0 0-16,0 5 0 0,0-6 258 0,6 1 49 15,3-3 9-15,-3 3 3 0,6 2-205 0,-1-2-41 16,4-3-8-16,6 5-1 0,-3-2-32 0,3 0-5 15,3 5-2-15,-1-5 0 0,-2 2-7 0,0-2-2 16,3 2 0-16,3 0 0 0,-3 3-5 0,2 0-2 16,-2-2 0-16,0-1 0 0,0 3 2 0,-3 0 0 0,-4 0 0 0,4 0 0 15,-6 0-11-15,0 0 0 0,0-3 0 0,0 3-885 16,0 3-172 0</inkml:trace>
  <inkml:trace contextRef="#ctx0" brushRef="#br0" timeOffset="170115.4">14453 13475 694 0,'9'0'31'0,"-3"-2"6"0,-3-1-29 0,3 0-8 0,-3 1 0 0,0-1 0 16,3 3 73-16,-6 0 14 16,0 0 2-16,0 0 1 0,0 0 5 0,0 0 1 15,0 0 0-15,0 0 0 0,0 0-24 0,0 0-4 0,0 0 0 0,0 0-1 16,0 0-21-16,0 0-4 0,0 0-1 15,0 0 0-15,0 0-7 0,0 0-2 0,0 0 0 0,0 0 0 16,-9 0-4-16,3 3 0 0,0-1-1 0,-3-2 0 16,0 3 3-16,-3-3 1 0,3 0 0 0,-3 3 0 15,-3-1-6-15,1-2-1 0,-4 0 0 0,-3 3 0 16,3 2-4-16,-6-5 0 0,3 3-1 0,-8-3 0 16,-1 0-7-16,0 2 0 0,-6-2-1 0,4 0 0 15,-4 0-11-15,3 0 10 0,0 0-10 0,4 3 10 16,-1-3-10-16,3 3 10 0,0-3-10 0,3 2 10 15,4-2-10-15,2 0 8 0,0 0-8 0,3 0 8 16,6 0-8-16,-3 0 0 0,3 3 9 0,3-3-9 16,3 0-9-16,3 0-7 0,0 0 0 0,0 0-1 15,0 0-146-15,0 0-29 16,9-3-5-16</inkml:trace>
  <inkml:trace contextRef="#ctx0" brushRef="#br0" timeOffset="170453.62">13998 13383 1177 0,'0'0'52'0,"0"0"11"0,0 0-51 0,0 0-12 0,6-8 0 0,-6 8 0 16,0 0 89-16,0 0 15 15,0 0 4-15,0 0 0 0,-6-6-35 0,-3 4-6 0,0-1-2 0,-3 3 0 16,0 0-37-16,-3 3-7 0,-6 2-1 0,0 0-1 15,1 1 13-15,-4 2 2 0,-3-3 1 0,3 5 0 16,-6 1-11-16,4-3-3 0,-4-3 0 0,0 3 0 16,3 0 10-16,1 3 1 0,2-3 1 0,3 2 0 15,0 1-2-15,0-1-1 0,3 4 0 0,6-4 0 16,-2 3-16-16,5-2-3 0,0 0-1 0,9-1 0 16,3 1-10-16,3-1 0 0,0-2 9 0,5 0-9 15,4 0 11-15,6 0-3 0,6-3 0 0,3 3 0 16,0-2 9-16,2-1 2 0,4 0 0 0,0 1 0 15,-1-1-19-15,7 3-11 0,-3-3 2 0,2 0-1067 16</inkml:trace>
  <inkml:trace contextRef="#ctx0" brushRef="#br0" timeOffset="171281.67">14575 13483 1335 0,'0'0'29'0,"0"0"7"0,0 0 0 0,0 0 2 0,0 0-30 0,0 0-8 0,6 0 0 0,3 0 0 16,0-2 60-16,3 2 12 0,-3 0 1 0,0-3 1 15,3 0-7-15,2 1-2 0,4-1 0 0,3-2 0 16,3 2-18-16,6 0-4 0,2 1-1 0,4 2 0 15,6-3-15-15,3 0-3 0,-1 1-1 0,4-1 0 16,-4 0-10-16,1 3-1 0,0 3-1 0,2-3 0 16,-2 3-11-16,3-3 10 0,-4 0-10 0,1 0 10 15,-3 2-10-15,-4 1 0 0,-2 0 0 0,-3-1 8 16,-6 1-8-16,-1 2 0 0,1-2 0 0,-6 0 0 16,-3-1-75-16,-3 4-20 15,-3-4-4-15</inkml:trace>
  <inkml:trace contextRef="#ctx0" brushRef="#br0" timeOffset="171650.67">15629 13383 1695 0,'0'-6'37'0,"-3"4"8"0,0-4 2 0,3 4 1 0,0 2-39 0,0-6-9 15,-3-1 0-15,3 4 0 0,-3-2 87 0,3 5 15 0,0 0 3 0,6-3 1 16,-6 3-38-16,6-3-8 0,0 1-2 0,6 2 0 16,-3 0-38-16,5 2-7 0,1 1-1 0,0 0-1 15,6-1-3-15,0 1 0 0,0 0 0 0,3 2 0 16,-1 0 1-16,4 3 0 0,0-3 0 0,0 3 0 16,0 0-9-16,-1 0 0 0,1 0 0 0,-3 3-11 15,-3-1 11-15,-3-2 0 0,2 3 0 0,-2-3 0 16,-3 2 0-16,0-2 16 0,0 3-4 0,-3-3-1 15,-6 0-11-15,0 0 0 0,-6-8 0 0,0 5 0 16,-6 3 21-16,0-3-1 0,-3 0 0 0,-3 1 0 16,-3-4-20-16,-3 1 0 0,-3 0 0 0,1-3 0 15,-4 2 0-15,-3-2 0 0,0 0 0 0,0 3 0 16,1 0 0-16,5-1 0 0,0 1 0 0,6 2 0 16,3-2-48-16,3-1-13 0,0 4-3 15</inkml:trace>
  <inkml:trace contextRef="#ctx0" brushRef="#br0" timeOffset="172516.65">18192 13610 403 0,'0'0'17'0,"0"0"5"15,0 0-22-15,0 0 0 0,0 0 0 0,0 0 0 0,0 0 124 0,0 8 21 0,-6 3 4 0,0 2 1 16,-3 8-4-16,-6 0-1 0,-6 8 0 0,-3 3 0 16,-3 5-61-16,-2 8-13 0,-1 3-3 0,-6 2 0 15,-2 3-25-15,-4 5-6 0,-3 3-1 0,-2 8 0 16,-1 0-20-16,0 2-5 0,1 3-1 0,2 0 0 0,6 0-10 0,1 3 10 15,-4 0-10-15,6-3 10 0,4-3-10 0,-1 1 0 16,6-6 0-16,0 0 8 16,3-3-33-16,7-2-7 0,8-2-2 0,0-4 0 15,0-2-19-15,6-5-4 0,6 2-1 0,3-8 0 16,-3 1-51-16,0-1-11 0</inkml:trace>
  <inkml:trace contextRef="#ctx0" brushRef="#br0" timeOffset="173008.29">18343 13330 979 0,'0'0'87'0,"-3"5"-70"0,-2 0-17 0,-1 3 0 16,0 3 28-16,0-3 1 0,-3 0 1 0,0 2 0 0,-3 4 50 15,-6-1 11-15,-3 0 1 0,0 3 1 0,-8 5-20 0,-1 0-4 16,0 0-1-16,-3 6 0 0,-2-1-41 0,5 1-9 15,0-3-2-15,0-1 0 0,4-4-16 0,5-1-16 16,0-2 4-16,3-3 0 0,6-2 35 16,6-3 7-16,6-8 2 0,6 0 0 15,9 0-48-15,6-5-10 0,9-3-2 0,5-5 0 16,4-6-35-16,6-2-7 0,2-3-2 0,1 0 0 16,-1-2 4-16,-2-3 0 0,-3 0 0 0,2 2 0 0,-2 1 51 0,-3 2 17 15,0 3-10-15,-7 2 10 0,-8 3 30 0,-3 3 11 16,-6 5 3-16,-3 3 0 0,-9 5 41 0,-3 0 9 0,-3 5 2 15,-9 3 0-15,-3 3 0 0,-6 5 0 16,-3-1 0-16,-3 4 0 0,4 5-56 0,-1 0-12 16,0 5-1-16,0-3-1 0,3 3-14 0,4 0-4 15,-1-2 0-15,3 2 0 0,6 0-8 0,3-3 0 0,3 4 0 16,9-4-11-16</inkml:trace>
  <inkml:trace contextRef="#ctx0" brushRef="#br0" timeOffset="173848.67">17025 16351 748 0,'0'0'67'0,"0"-5"-54"15,0 2-13-15,3-2 0 0,3 0 256 0,-6 5 48 16,3-6 9-16,-3 6 3 0,9 0-164 0,0-2-33 16,0 2-7-16,-1 2 0 0,4-2-62 0,0 3-12 0,0 2-2 0,3 1-1 15,-6 4-1-15,0-2 0 0,6 5 0 0,-6 1 0 16,0-1-13-16,3 3-2 0,-1 0-1 0,4 0 0 16,-3 2-10-16,3 1-8 0,0 2 12 0,0-3-12 15,0 1 10-15,0-1-10 0,0-2 8 0,-4 0-8 16,4-3 24-16,0 3-1 0,-6 0 0 0,3-3 0 31,-3 0-116-31,-3-2-23 0,0 0-5 0,-3-1-965 0</inkml:trace>
  <inkml:trace contextRef="#ctx0" brushRef="#br0" timeOffset="174084.39">17001 16693 1382 0,'-9'-11'123'0,"6"6"-99"0,3-3-24 0,-3 0 0 0,3 0 110 0,0 0 17 16,3-3 3-16,0 3 1 0,3-2-13 0,3-1-2 15,-3 1-1-15,6-1 0 0,6-2-33 0,0 2-6 16,-1 1-2-16,7-4 0 0,0 1-18 0,0 0-4 16,0-3-1-16,-1 3 0 0,7 0-31 0,0-1-7 15,-3 1-1-15,3 0 0 0,-4 2-4 0,1-2 0 16,-3 0-8-16,3 2 12 0,-6-2-12 0,2 3 0 15,7-4 0-15,-6 4 0 16,0 4-25-16,-6-1-2 0,-1 1 0 0,-2 1-780 16,0 5-156-16</inkml:trace>
  <inkml:trace contextRef="#ctx0" brushRef="#br0" timeOffset="174353.71">17668 16740 1785 0,'-6'-2'159'0,"6"2"-127"0,0 0-32 0,0 0 0 16,-6 0 79-16,6 0 9 0,-6 2 3 0,6-2 0 15,-3 5-35-15,-3 1-6 0,0 2-2 0,0 2 0 16,6-2-35-16,-6 5-13 0,-3-5 9 0,0 3-9 15,6 2 0-15,-3-2 0 0,0-1 0 0,-3 1 0 16,1 2 0-16,5-2 12 0,-3-3-4 0,3 0 0 16,-3 2-62-16,3-2-13 0,0-3-2 0,3-5-893 15</inkml:trace>
  <inkml:trace contextRef="#ctx0" brushRef="#br0" timeOffset="174530.36">17945 16444 1785 0,'-6'-13'79'0,"6"7"17"0,-3 1-77 0,0 0-19 15,3-1 0-15,-3 1 0 0,0 0 161 0,3 5 29 0,0 0 6 0,0 0 0 16,0-3-132-16,0 3-28 0,0 0-4 0,0 0-2 31,9 3-60-31,0-3-12 0,0 5-2 0</inkml:trace>
  <inkml:trace contextRef="#ctx0" brushRef="#br0" timeOffset="175011.3">18352 16290 1594 0,'0'0'71'0,"0"0"14"0,0 0-68 0,0 0-17 0,0 0 0 0,0 0 0 0,0 0 72 0,0 0 12 15,0 0 1-15,0 0 1 0,0 0-26 0,0 0-4 16,6 3-2-16,0 0 0 0,3-1-8 0,-3 1-2 16,0 0 0-16,3-1 0 0,-3 1 16 0,3 0 4 15,-3-1 0-15,3 4 0 0,3-1-36 0,-3 0-6 16,0 0-2-16,2 3 0 0,1-2-3 0,3 4-1 15,0-2 0-15,-3 5 0 0,0-2-16 0,0 0 0 16,0 2 0-16,0 0-9 0,3 0 17 0,-4 0 3 16,1 1 1-16,0-1 0 0,0 0-12 0,-3 0-17 15,0-2 4-15,-3 0 1 0,0 2 12 0,-3-3 0 16,0 1 0-16,-3-6 0 0,-3 1 0 0,-3 1 0 16,0-1 0-16,0-4 0 0,-6 4 0 0,-3-4 16 0,0 1-3 15,1 2-1-15,-4 1-12 0,0-4 0 0,-6 3 0 0,0 1 0 16,0-1 19-16,1 3 1 0,-1-3 0 0,0 1 0 15,3-1-7-15,0 3-1 0,3-6 0 0,1 4 0 16,-1-4-3-16,3 1-1 0,0 0 0 16,0-1 0-16,6-2-8 0,0 6 8 0,3-4-8 15,3 1 8-15,3-3-8 0,0 0 0 0,0 0 0 0,9 5-829 16,3-2-168 0</inkml:trace>
  <inkml:trace contextRef="#ctx0" brushRef="#br0" timeOffset="175345.18">19099 16436 1094 0,'0'0'97'0,"0"0"-77"16,0 0-20-16,0 0 0 0,0 0 195 0,0 0 35 16,0 0 7-16,0 0 2 0,0 0-115 0,3 5-24 15,-3-5-4-15,3 8 0 0,3 0-25 0,-3 0-5 16,3 3-1-16,-3-3 0 0,0 2-21 0,3 1-4 0,0 2 0 0,-3 0-1 16,3 0-11-16,0 3-3 0,3-2 0 0,0 1 0 15,0-1-14-15,0 1-3 0,3 1-8 0,-3 0 12 16,3 0-4-16,2 3-8 0,-2-3 11 0,0-1-11 15,3 1 0-15,-3-3 0 0,0 1 0 16,-3-1 0 0,-3 0-116-16,-3 0-26 0,3-2-6 0</inkml:trace>
  <inkml:trace contextRef="#ctx0" brushRef="#br0" timeOffset="175594.13">18924 16822 1612 0,'0'0'144'0,"0"-5"-116"0,0-3-28 0,3 3 0 0,3-6 168 0,0 3 28 16,3-2 6-16,0-1 1 15,3 3-87-15,-1-3-18 0,1 1-3 0,6-1-1 0,3-2-42 0,0 5-8 16,3-2-1-16,2-1-1 0,-2 3-16 0,3-3-3 16,-6 1-1-16,3-1 0 0,-3 1-11 0,2-1-3 15,4 3 0-15,3-2 0 0,0 2-8 0,2-6 8 16,-2 4-8-16,-3-3 8 0,0 2-8 0,-3 0 10 15,-4 4-10-15,4-7 10 16,-3 6-95-16,-3-2-19 0,-3 4-4 0,-3-1-1105 0</inkml:trace>
  <inkml:trace contextRef="#ctx0" brushRef="#br0" timeOffset="175828.56">19129 16214 1785 0,'-3'-6'159'0,"0"4"-127"0,0-4-32 0,0 1 0 15,3 5 156-15,0 0 24 0,0 0 6 0,9-2 1 16,3-1-83-16,3 3-16 0,3 0-3 0,0 0-1 16,3 0-36-16,2 0-8 0,-2 0-2 0,9 0 0 15,0 3-15-15,3-3-3 0,-1 2-1 0,1-2 0 16,3 5-10-16,-4-2-1 0,1 0-8 0,-6 2 12 15,3 0-12-15,-6-2 8 0,-4 2-8 0,-2 3-885 16,-3 3-181-16</inkml:trace>
  <inkml:trace contextRef="#ctx0" brushRef="#br0" timeOffset="183127.56">18885 9977 403 0,'-6'0'36'0,"6"0"-36"16,0 0 0-16,0 0 0 0,0 0 233 0,0 0 40 15,0 0 8-15,3 6 2 0,0 4-138 0,0-2-27 0,-6 3-6 0,3 2 0 16,3-2-31-16,-3-1-5 0,0 3-2 0,0 1 0 16,0 2-14-16,0 2-4 15,0 1 0-15,0 4 0 0,-3-1-13 0,0 1-3 0,3 4-1 16,-3 5 0-16,-6 7-4 0,6-2-1 0,0 6 0 0,0-4 0 16,0-4-12-16,3-6-2 0,-3 0-1 0,0 3 0 15,0 5-9-15,3-11-2 0,-6-2 0 0,4 0 0 16,-1-3 8-16,3 0 0 0,-3-2 1 0,0-1 0 15,3 1-27-15,0 2-6 0,-3-3 0 0,3-2-1 16,-3-2 32-16,3-1 6 0,0 0 2 0,0-2 0 16,0-3-37-16,0-1-7 0,0-1-2 0,0-6 0 15,0 0-155-15,0 0-31 16,0 0-7-16,3-11 0 0</inkml:trace>
  <inkml:trace contextRef="#ctx0" brushRef="#br0" timeOffset="183747.95">18945 9771 288 0,'0'0'12'0,"0"0"4"0,0 0-16 0,0 0 0 0,-6 0 0 0,-3 5 0 16,0-2 323-16,3 2 61 0,-3 1 13 0,0-1 3 16,0 3-222-16,-3 0-44 0,0 5-9 0,3 0-1 15,-5 3-57-15,2 0-11 0,0 2-3 0,-3 4 0 16,0 1-17-16,3-1-4 0,-6 1-1 0,3-1 0 15,-3-4-11-15,1 1-3 0,-1-3 0 0,3-1 0 16,0-1-17-16,3-4 8 0,0 1-8 0,3-6 0 16,3 0 0-16,6-5 0 0,0 0 0 0,0 0 0 15,0 0 0-15,3-2 0 0,0-4 0 0,6-1 0 16,0-1-12-16,3-6 3 0,-3 1 1 0,3-5 0 16,-3-4-4-16,3-1 0 0,3-1 0 0,-4-3 0 15,1 4 1-15,3-1 0 0,-3-3 0 0,3 6 0 16,-3 0 11-16,3 2 0 0,-3-2-9 0,3 0 9 0,-1 5 0 15,-2 0 0-15,0 3-9 0,0 3 9 0,0-1 0 0,0 0 0 16,-3 3 0-16,0 0 0 0,-3 3 0 0,0 0 8 16,0 2-8-16,0-2 0 0,3 2 57 0,-3 1 6 15,0 2 1-15,-1 0 0 0,1 2-52 0,3 1-12 16,0 2 0-16,-3 3 0 0,-3-3 41 0,0 6 6 16,3 0 1-16,0-1 0 0,-3 3-26 0,0 1-5 15,6 2-1-15,-6 2 0 0,3 1-4 0,0-6-2 16,0-5 0-16,0 2 0 0,0 4-2 0,0-1-8 15,-3 0 12-15,0-2-4 16,0 4-8-16,0 4 10 0,0 2-10 0,0-2 10 0,2-1-10 0,-2-2 0 16,0-3 0-16,0 1 8 15,0-1-84-15,0-5-18 0,3-3-3 0,-6-5-1 16</inkml:trace>
  <inkml:trace contextRef="#ctx0" brushRef="#br0" timeOffset="184425.75">19808 8623 2052 0,'0'0'91'0,"0"0"18"0,0 0-87 0,0 0-22 0,3 8 0 0,-3 0 0 16,0-8 108-16,0 8 18 0,6 0 3 0,0-1 1 15,0 1-50-15,3 3-11 0,3 0-1 0,-1-1-1 0,-2 6-14 0,6 0-2 16,-3-3-1-16,3 6 0 0,-6-6-34 0,3 5-6 16,0 1-2-16,-3-3 0 0,3 0 1 0,-3 0 0 15,2-1 0-15,-2 1 0 0,3 0-9 0,-3 3 10 16,0-1-10-16,0 1 10 0,0-6-10 0,-3 0-11 16,0-2 3-16,0-1 0 15,3 1-101-15,-3 0-20 0,0-6-4 0,3 3-673 16,-3-3-134-16</inkml:trace>
  <inkml:trace contextRef="#ctx0" brushRef="#br0" timeOffset="184718.49">20421 8620 403 0,'-6'0'36'0,"3"3"-36"0,0-1 0 0,3 1 0 16,-6 0 380-16,3 2 70 0,3 0 14 0,-3 3 2 16,-6 0-233-16,0 3-46 0,0 2-10 0,1 6-1 15,-4 2-86-15,-3-3-17 0,-6 6-3 0,3 0-1 16,0 2-12-16,0 1-2 0,-5 2-1 0,2 5 0 16,0 1-17-16,0 2-3 0,-6 0-1 0,3-3 0 15,-5 3 3-15,2-2 0 0,0-1 0 0,0-2 0 16,0-1-36-16,4-4 0 0,2-1 0 0,0 1 0 0,6-1 0 15,0-2 0-15,3-5 8 0,0-1-8 16,4 1-76-16,-1-6-18 0,6-8-4 16,0 0-853-16,9 6-170 0</inkml:trace>
  <inkml:trace contextRef="#ctx0" brushRef="#br0" timeOffset="185002.49">20430 9038 1958 0,'0'0'174'0,"0"0"-139"0,-3 5-35 0,3-2 0 16,-3 5 108-16,0 3 14 0,-3-3 3 0,3 5 1 15,-3-3 3-15,0 4 1 0,-3-1 0 0,6 0 0 16,-6 3-70-16,6-3-13 0,-3 3-3 0,3-3-1 15,-5 1-11-15,-1-1-1 0,3-3-1 0,0 4 0 16,-3-4-18-16,3-2-3 0,0 0-1 0,3 0 0 16,-3 3-8-16,3-1 0 0,3-5-10 0,0-5 10 31,6-2-126-31,0-1-19 0,0 0-4 0,3 1-695 0,0-3-140 0</inkml:trace>
  <inkml:trace contextRef="#ctx0" brushRef="#br0" timeOffset="185158.84">20621 8819 2804 0,'0'0'62'0,"0"0"13"0,0 0 2 0,0 0 1 0,0 0-62 0,0 0-16 16,-6 2 0-16,6-2 0 0,0 0 35 0,0 0 4 16,0 0 1-16,0 0 0 15,6-5-177-15,-4 0-35 0</inkml:trace>
  <inkml:trace contextRef="#ctx0" brushRef="#br0" timeOffset="185786.39">21073 8596 1324 0,'0'0'118'0,"0"0"-94"0,0 0-24 0,0 0 0 16,0 0 229-16,0 0 42 0,0 0 8 0,0 0 1 15,0 0-117-15,0 0-24 0,0 0-5 0,3 6-1 0,-3-6-49 0,3 5-11 16,0 0-1-16,0-2-1 0,6 5-23 0,-3-3-5 16,0 0-1-16,3 1 0 0,0 2-18 0,-1-3-4 15,4 0-1-15,0 0 0 0,3 3-19 0,3 0 8 16,-3 0-8-16,0 0 0 0,0-2 8 0,0 1-8 15,-4 4 0-15,10-3 0 0,0 3 0 0,-3-1 0 16,0-2 0-16,-3 3 0 0,0-3 0 0,0 2 0 16,-7-2 0-16,4 3 0 0,-3-3 0 0,0 2 0 15,-3-4 0-15,-3 1 0 0,0-1 0 0,-3-6 0 0,0 0 0 0,-6 5 0 16,-3 0 0-16,0 1 0 0,-3-1 0 16,-2 0 0-16,-1-2 0 0,-9 2 0 0,0 0-8 0,3-2 8 15,0 2 0-15,3 1 0 0,-5-4 0 0,-1 6 0 16,0-2 0-16,0-1 13 0,0 3-1 15,1 0 0-15,2-3-12 0,0 3-13 16,0 0 2-16,-3 0 1 0,3 0 10 0,4-3 0 0,-1 0 0 16,6 1 0-16,-3-1 0 0,9-2 0 0,-3-1 0 15,6 1 0-15,3-3 0 0,0 0 9 0,0 0 0 0,0 0 0 32,12 0-56-32,-3 0-11 0,3-3-2 0,3 1-1 0,0 2-129 15,-4-3-26-15,4 0-4 0</inkml:trace>
  <inkml:trace contextRef="#ctx0" brushRef="#br0" timeOffset="186638">21769 8459 230 0,'-14'-6'10'0,"8"6"2"0,3-2-12 0,0-3 0 0,3 2 0 15,-3 0 0-15,3 3 530 0,0 0 103 0,3-5 21 0,-3 5 4 16,0 0-430-16,6-3-87 0,6-2-17 0,-4 2-3 16,7-2-57-16,-3 2-12 0,6 1-3 0,0 2 0 15,0-3-11-15,0 3-2 0,3-3-1 0,-4 1 0 16,1 2-25-16,-3-3-10 0,3 3 8 0,-3-2-8 15,3 2 44-15,0 0 3 0,-4 0 1 0,4 0 0 16,6 0-13-16,-3 0-3 0,-6 2 0 0,6 1 0 16,0-3-32-16,-4 2 0 0,-5 1 0 0,0 2 0 15,0-2-8-15,-3 0-9 0,0 2-2 0,-3-2 0 16,0-1-189-16,-6-2-39 0</inkml:trace>
  <inkml:trace contextRef="#ctx0" brushRef="#br0" timeOffset="190709.94">21740 8824 2023 0,'-12'-3'44'0,"12"3"10"0,0 0 2 0,0 0 0 0,15-2-44 0,-12-1-12 16,-3 3 0-16,0 0 0 0,0 0 112 0,0 0 20 15,0 0 4-15,0 0 0 0,6 0-50 0,-3 0-10 16,3 3-3-16,-1-3 0 0,-2 5-10 0,3-2-3 15,0 4 0-15,0 1 0 0,6 0-15 0,0 6-3 16,0-4-1-16,3 6 0 0,-3-3-41 0,0 3 0 16,3 0-13-16,-1 3 3 0,1-6 10 0,0 3 0 15,-3-1 0-15,3 1 0 0,-3-2 49 0,0 1 12 16,3-1 3-16,-3-1 0 16,0 0-103-16,-1 0-20 0,1-2-4 0,-3 0-1 0,0-4 103 0,0 1 20 15,-3 0 4-15,0-2 1 16,0-4-82-16,-3 4-16 0,-3-6-3 0,0 0-1 15,0 0-42-15,0 0-9 0,0 0-2 0,0 0 0 16,0 0-80-16,0 0-16 0,0 0-3 0,0 0-1 0</inkml:trace>
  <inkml:trace contextRef="#ctx0" brushRef="#br0" timeOffset="191039.57">22412 8882 1728 0,'0'0'76'0,"0"0"16"0,0 0-73 0,0 0-19 0,0 0 0 0,0 0 0 0,-6 3 150 16,3 2 26-16,-2 0 6 0,-4 6 1 15,0-1-88-15,-6 6-18 0,0 3-3 0,-6-1-1 0,-3 4-7 0,-6 9-2 16,-5 4 0-16,-4-1 0 0,0 3 0 0,4-2 0 15,-4 2 0-15,0 2 0 0,-2 4 0 0,2-4 0 16,-6 4 0-16,4-4 0 0,-1-4-38 0,6 2-8 16,0 0-2-16,4 0 0 0,5-5-16 0,3-3 0 15,6-3 0-15,6-5 0 0,-3-2 0 0,7-1 0 16,2 1-11-16,3-3 11 0,0-3-18 0,3-2 3 16,3-1 1-16,0 1 0 15,6-6-73-15,-1-2-14 0,1-1-3 0,3-4-819 0,-3-4-163 0</inkml:trace>
  <inkml:trace contextRef="#ctx0" brushRef="#br0" timeOffset="192424.81">18799 10959 230 0,'0'0'10'0,"0"0"2"0,0 0-12 0,0 0 0 0,0 0 0 0,0 0 0 16,0 0 351-16,0 0 67 0,0 0 14 0,0 0 2 15,0 0-237-15,0 0-47 0,0 0-10 0,0 0-1 16,0 0-33-16,3 8-6 0,-3-3-2 0,0 6 0 16,0-3-22-16,0 5-4 0,0 0 0 0,0 0-1 15,-3 3-16-15,3 0-3 16,0 3-1-16,0-1 0 0,0 3-14 0,0 6-2 0,0-1-1 0,0 6 0 15,0 5-10-15,0 8-1 0,-3-3-1 0,3-2 0 16,0-5-6-16,0-6 0 0,0 2-1 0,-3-1 0 16,3-4-15-16,0 0 0 0,0-2 0 0,0-3 0 15,0-2 0-15,0 2 0 0,3-2 0 0,-3-1 0 0,0 1 0 0,0-1 0 16,0-2 0-16,3-3 0 0,-6 3 0 0,3-3 0 16,0 1 0-16,-3-4 0 15,0 1-18-15,3-3-6 0,-3 0-2 0,0 0 0 16,0 0-184-16,3-8-37 0,0 0-7 0</inkml:trace>
  <inkml:trace contextRef="#ctx0" brushRef="#br0" timeOffset="192839.67">18516 11708 2163 0,'6'-5'48'0,"-3"5"9"0,3-3 3 0,0 3 0 0,3 0-48 0,-3 3-12 0,-6-3 0 0,6 5 0 16,3 5 111-16,0 1 19 0,-3 5 4 0,0 0 1 16,2 8-57-16,1-3-11 0,-3 3-3 0,0-1 0 15,0 1 0-15,-3-3 0 0,0 3 0 0,0 3 0 16,0-1-51-16,0 1-13 0,0-4 0 0,0 4 0 15,0 2 18-15,3-5 1 0,3 5 0 0,3 0 0 16,-3-5-19-16,3 0 0 0,0-6 8 0,-1 1-8 16,1-4 0-16,0-4 0 0,3-3 8 0,-3-3-8 15,0-2 0-15,0-6 0 0,0-5 8 0,0-5-8 0,0-3 0 16,0 0 8-16,2-7-8 0,-5 1 0 16,0-1 8-16,3-1-8 0,3-3 0 0,-3 3 0 0,-3 6 0 0,3-1 0 15,-3-4 0-15,3 4 0 0,-3 6 0 0,-3 0 0 16,-1-3 0-16,-2 3 0 0,0 2-12 0,0 0-5 15,0 6-2-15,-3-3 0 16,-3 3-249-16,0 0-49 0</inkml:trace>
  <inkml:trace contextRef="#ctx0" brushRef="#br0" timeOffset="193628.44">19561 11557 1440 0,'0'0'64'0,"0"0"12"0,0 0-60 0,0 0-16 0,0 0 0 0,-6 3 0 15,6-3 248-15,0 0 48 0,0 0 8 0,0 0 3 16,0 5-171-16,0-5-33 0,3 8-7 0,3 2-2 0,0-2-38 0,6 0-8 16,-3 3-2-16,3 0 0 15,-4 2-20-15,1-3-4 0,3 4-1 0,0-1 0 0,0 0-12 0,-3 3-9 16,-3-3 12-16,3 0-12 0,0 1 8 0,0-1-8 15,0 3 0-15,0-6 0 16,0 3 0-16,-3 1 0 0,-1-4 0 0,1 1 0 16,6-3-59-16,-3 2-15 0,-3-2-3 15,-3 0-810-15,6 0-161 0</inkml:trace>
  <inkml:trace contextRef="#ctx0" brushRef="#br0" timeOffset="193927.77">20043 11573 2354 0,'0'0'52'0,"0"0"10"0,0 0 2 0,0 0 3 0,0 0-54 0,0 0-13 0,0 0 0 0,0 3 0 16,0-1 109-16,0 3 19 0,-3 1 4 0,0-1 1 15,0 0-57-15,-3 3-11 0,0 3-2 0,-6 5-1 16,-6 0-13-16,7 5-2 0,-4 3-1 0,-3 2 0 15,0 3-10-15,-6 0-3 0,0 0 0 0,-2 0 0 16,-1-2 25-16,0-1 5 0,-3 3 1 0,3-2 0 16,4-1-64-16,-1 1-18 0,3-1-1 0,-3 1 0 15,3 2 19-15,0 0 0 0,-2 0 0 0,-1 3 9 16,0-3-9-16,9-5 0 0,3-3 0 0,3-8 0 16,0-5-84-16,3-3-8 15,3 1-3-15,3-6 0 0,9 2-158 0,0-4-32 0,15-14-7 16,-3 5 0-16</inkml:trace>
  <inkml:trace contextRef="#ctx0" brushRef="#br0" timeOffset="194196.56">20061 11978 2188 0,'0'0'195'0,"0"0"-156"16,0 0-31-16,0 0-8 0,0 0 52 0,0 0 10 0,3 5 2 0,-3 0 0 16,0 3 51-16,0 0 10 0,-3 0 3 0,0 0 0 15,0 3-61-15,-6-1-12 16,0 3-3-16,0 3 0 0,-3 3-17 0,3-1-4 0,-3 1-1 0,3-1 0 16,-2 1-14-16,2-1-4 0,0 1 0 0,0-1 0 15,0-2 18-15,3-2 3 0,0-1 1 0,0-5 0 31,0 0-113-31,3-3-22 0,3-5-5 0,0 0-819 0,0 0-164 0</inkml:trace>
  <inkml:trace contextRef="#ctx0" brushRef="#br0" timeOffset="194353.96">20314 11676 2599 0,'0'0'57'0,"0"0"12"0,-6 3 3 0,3-1 0 0,-3-2-57 0,6 0-15 0,-3 0 0 0,0-2 0 0,0-1 60 0,3 3 8 16,0 0 3-16,0 0 0 16,0 0-116-16,0 0-23 0,0 0-5 0,0 0-1122 15</inkml:trace>
  <inkml:trace contextRef="#ctx0" brushRef="#br0" timeOffset="195122.37">21013 11427 1324 0,'0'0'118'0,"0"0"-94"16,0 0-24-16,0 0 0 0,0 0 198 0,0 0 35 15,0 0 7-15,0 0 2 0,-6 6-108 0,-2-4-22 16,2 4-4-16,0-1 0 0,0-2-40 0,-3 2-8 16,0 0-2-16,-6 0 0 0,6 3-13 0,-6-2-2 15,-3-1-1-15,-3 0 0 0,4 1-27 0,2 1-6 0,-3-1-1 0,0 2 0 16,0 0 6-16,-3 0 1 16,-3-1 0-16,4-1 0 0,5 4 21 0,-3-2 4 15,0 0 0-15,3 0 1 0,0 3-25 0,3-3-4 0,0 0-2 16,4 2 0-16,-1-2-10 0,0-3 12 0,6 3-12 0,0 0 12 15,3-2-12-15,0-6 12 0,3 10-12 0,3-5 12 16,-6-5-12-16,9 6 0 0,-1 2 0 0,7-3-11 16,0-2 11-16,0-1 0 0,-3 1 0 0,6 0 0 15,3 2 0-15,0-2 0 0,-1-1 0 0,1 3 0 16,-9 1 0-16,6-1 0 0,-3-5 8 0,0 5-8 16,3-2 0-16,-1 2 0 0,-2-2 0 0,0 0-8 15,0-1 8-15,0 4 0 0,-3-6 0 0,0 2 0 16,0 1 0-16,0-3 0 0,-6 0 0 0,-6 0 0 15,9 0 0-15,-9 0 0 0,0 0 0 0,5 0 0 0,-5 0 0 16,0 0 0-16,0 0 0 0,0 0 0 16,0 0 0-16,0 0 0 0,0 0 0 0,0 0-12 15,-5 0-71-15,2 2-14 0,-3 1-3 16,3-3-1233-16</inkml:trace>
  <inkml:trace contextRef="#ctx0" brushRef="#br0" timeOffset="195592.15">21323 11430 2602 0,'0'5'57'0,"-3"-2"12"0,-3 0 3 0,0 2 1 0,6-2-58 0,-6 2-15 0,3 0 0 0,-3 3 0 15,3-3 99-15,0 1 17 0,3-1 3 0,3 0 1 16,-3 1-61-16,0-1-12 0,3 3-3 0,-3-8 0 16,0 0-12-16,6 5-4 0,-3 0 0 0,9-2 0 15,6 2-7-15,-9-5-1 0,-9 0-1 0,6 6 0 16,0-4 5-16,3 3 0 0,-6-2 1 0,3 2 0 15,0-2-4-15,0 0-1 0,-1 2 0 0,-2 3 0 0,0 0-20 0,0 2 0 16,3-2 0-16,-6 6 0 0,3-4 0 0,0 3 0 16,3 1 0-16,0-1 0 0,0 0 0 15,0-2 0-15,6 2 0 0,0-2 0 0,-3 2 0 0,0-5 0 16,0 0 0-16,0-3 0 0,0 0 0 0,-1 1 8 16,1-1-8-16,-3-3 0 0,3 4 0 0,3-4 0 15,-3 1 0-15,-3 0-8 0,3-1 18 0,-9-2 4 16,6 6 1-16,-6-6 0 15,6 5-42-15,-6-5-8 0,0 8-1 0,3 2-1 16,-6-2-46-16,3 0-9 0,0 0-1 0,0-8-869 16,0 0-174-16</inkml:trace>
  <inkml:trace contextRef="#ctx0" brushRef="#br0" timeOffset="195977.06">21859 11480 2790 0,'0'0'61'0,"-9"3"13"0,3 2 2 0,0 3 3 0,-6 0-63 0,0 0-16 0,0 0 0 0,0 3 0 16,0-1 74-16,0 3 12 0,1 3 2 0,-4 0 1 15,-3 3-38-15,0-1-8 0,3 6-2 0,-3 2 0 0,0 1-15 0,3-3-3 16,-2 2-1 0,-1 1 0-16,-3-1-7 0,-3 3-2 0,-3 0 0 0,-2 0 0 0,-4 0-3 0,0 1-1 15,0-1 0-15,-2 2 0 0,2 4-9 0,0 2 0 16,0 0 9-16,-5 11-9 0,5-9 0 0,6-2 0 15,6-5 0-15,3-6 0 0,4 1-16 0,2-6 0 16,3-5-1-16,3-5 0 16,0-1-95-16,3-2-20 0,0-3-3 0,3 1-778 15,0-9-156-15</inkml:trace>
  <inkml:trace contextRef="#ctx0" brushRef="#br0" timeOffset="196382.3">21329 11242 288 0,'0'0'25'0,"0"0"-25"0,-6 0 0 0,6 0 0 0,0 0 493 0,0 0 94 16,-3-2 18-16,3 2 4 0,0 0-377 0,0 0-76 15,0 0-16-15,0 0-2 0,0 0-62 0,9-3-12 16,3 3-2-16,0 3-1 0,3-3-1 0,5 0-1 16,4 0 0-16,0-3 0 0,-3 0-44 0,0 1-15 15,3-1 9-15,-1 0-9 0,4-2 12 0,-3 2-4 16,9-2 0-16,2 0 0 0,4 2-8 0,-3 0 10 15,-6 1-10-15,-4 2 10 0,4 0-10 0,-6 0 8 16,3 0-8-16,-6 2 8 0,-1 1 3 0,-5 0 0 16,-3-1 0-16,0 1 0 0,0 2-11 0,-3 1 0 15,0-1 0-15,0-2 0 16,-3 2-49-16,0 0-12 0,-3-2-3 0,3 2-941 16,-3 0-189-16</inkml:trace>
  <inkml:trace contextRef="#ctx0" brushRef="#br0" timeOffset="198176.84">12887 9917 172 0,'0'0'16'0,"0"0"-16"0,0 0 0 0,0 0 0 15,-6 0 261-15,6 0 50 0,-3 2 9 0,0 4 3 16,1-4-183-16,-4 6-37 0,3 0-7 0,0 3-2 16,0 2-12-16,3 3-2 0,-6 0-1 0,3 2 0 15,0 3-12-15,0-2-3 0,0 5 0 0,3 2 0 16,-3 1 0-16,0-1 0 0,-3 6 0 0,3 2 0 15,-3 1-8-15,3-4-1 16,-3 4-1-16,0 2 0 0,0 0-35 0,0 2-7 0,0-1-2 0,0-1 0 16,-3-3 20-16,3 6 4 0,-3-1 1 0,3 1 0 15,1-3-5-15,-1 0-1 0,3-5 0 0,3 2 0 16,-3-5-29-16,3-2 0 0,-3-6 0 0,3-3 0 16,0-2 0-16,0-2 0 0,0-6 0 0,0-1 0 15,0-1-45-15,0-4-15 0,-3 1-4 0,3-3 0 16,0 0-154-16,0-8-31 0</inkml:trace>
  <inkml:trace contextRef="#ctx0" brushRef="#br0" timeOffset="198736.18">12944 9776 172 0,'0'0'8'0,"0"0"1"16,0 0-9-16,0 0 0 0,0 0 0 0,-6 0 0 0,0 0 372 0,0 3 73 16,0 0 15-16,-3-1 2 0,3-2-305 0,0 6-61 0,-3-1-12 0,0 0-2 15,-2 0-20-15,2 3-4 0,-3 0-1 0,0 6 0 16,-3-4-7-16,-3 6-2 0,-3 0 0 0,0 2 0 15,-2 1-19-15,-1-1-4 0,0 6-1 0,-3 0 0 16,3 0-24-16,1 0 0 0,-1 0 0 0,3-6 0 16,3 3 0-16,0-5 8 0,6 0-8 0,3-5 0 15,0-4 0-15,6 1 0 0,-3-5 0 0,6-3 0 16,0 0 0-16,6-5-16 0,-3-3 3 0,6-3 0 0,3-5-5 0,3 1-1 16,3-4 0-16,-3-5 0 0,3 0 3 0,-3-2 0 15,5 2 0-15,1-2 0 16,-3-3 25-16,3-1 6 0,0 4 1 0,0-3 0 15,-1 5-16-15,1-2 0 0,-3 4 0 0,0 1 0 0,-3 5 0 16,0 1 0-16,0-1 0 0,-3 0 0 0,2 5 17 16,-2-2 1-16,-3 2 0 0,0 1 0 0,3 4-3 15,-3 4-1-15,-3-3 0 0,0 2 0 0,-6 3 23 0,0 0 5 16,6 5 1-16,-3 0 0 0,-3 3-13 0,3 3-2 16,-3 2-1-16,0 0 0 0,0 3 5 0,0 3 0 15,3-3 1-15,0 2 0 0,-6 1-25 0,3-1-8 16,0 1 0-16,3 2 0 0,-3 0 9 0,3-5-1 15,-3 3-8-15,3-4 12 0,0 4-12 0,0-3 0 16,-3 0 0-16,3 2 0 16,-3-2-127-16,3 0-28 0,0 8-5 0,3-6-2 15</inkml:trace>
  <inkml:trace contextRef="#ctx0" brushRef="#br0" timeOffset="199783.58">11393 8866 921 0,'0'0'82'0,"0"0"-66"0,0 0-16 0,0 0 0 15,0 0 220-15,0 0 40 0,0 0 8 0,0 0 1 0,0 0-107 0,9 5-22 16,-3 3-4-16,3 3 0 0,-3 2-38 0,3-2-7 15,-3 5-2-15,3 0 0 0,0-1-33 0,0 4-8 16,0-1 0-16,-1 1-1 0,1-3-19 0,0 2-3 16,0 4-1-16,0-4 0 0,0-2-15 0,0 2-9 15,0 1 10-15,3-3-10 0,0 0 0 0,-6 0 0 16,3 2 0-16,0-5 0 16,-3 3-99-16,-1-3-25 0,1-2-6 0,0 0-672 15,0-3-134-15</inkml:trace>
  <inkml:trace contextRef="#ctx0" brushRef="#br0" timeOffset="200050.57">11985 8856 2188 0,'0'0'195'0,"0"0"-156"0,-5 2-31 0,2 4-8 16,-3-1 106-16,-3 3 20 0,3 2 4 0,-3 4 1 15,0 1-26-15,0 4-5 0,-3 2 0 0,0 0-1 16,-3 3-43-16,-3 0-9 0,-2 2-2 0,-1 1 0 16,-3 5-17-16,0-1-3 0,-3-2-1 0,3 3 0 15,-2 0-5-15,-1-3-2 0,0 3 0 0,0 2 0 16,4 1-6-16,-4-4-2 0,0 1 0 0,3-3 0 16,3 6-9-16,0-9 0 0,-2 6 0 0,2-6 0 15,0-2-47-15,6-5-14 0,3-1-3 16,0-2-893-16,9-3-179 0</inkml:trace>
  <inkml:trace contextRef="#ctx0" brushRef="#br0" timeOffset="200280.33">11944 9350 2602 0,'0'0'57'0,"0"0"12"0,0 0 3 0,-6 6 1 0,-3 2-58 0,3-3-15 16,0 3 0-16,0 0 0 0,0 2 80 0,-3 4 12 16,0-1 4-16,0 3 0 0,0 0-77 0,-2-1-19 15,2-1 0-15,-3 2 0 0,0-1-12 0,3 1-5 16,-3 0-2-16,6 0 0 0,0-3 19 0,0 1 0 16,3-4 0-16,-3-2 0 15,6 0-208-15,0-8-39 0</inkml:trace>
  <inkml:trace contextRef="#ctx0" brushRef="#br0" timeOffset="200418.53">12146 9054 345 0,'3'0'31'0,"-3"0"-31"0,0 0 0 0,0 0 0 16,0 0 558-16,-12 5 106 0,-3-2 20 0,6 0 5 15,-2 2-525-15,-1 0-104 0,6 3-22 0</inkml:trace>
  <inkml:trace contextRef="#ctx0" brushRef="#br0" timeOffset="205194.26">12551 8938 403 0,'0'0'36'0,"-6"0"-36"16,6 0 0-16,-3-3 0 0,3 3 368 0,-6 0 66 0,3 0 14 0,3 0 2 16,0 0-258-16,0 0-51 0,0 0-10 0,0 0-3 15,0 0-67-15,0 0-13 16,0 0-4-16,0 0 0 0,0 0-4 0,0 0 0 0,9 5-1 0,-3-2 0 15,3 0-21-15,3-1-4 0,0-2-1 0,0 6 0 16,3-4 15-16,-1 3 4 0,1 1 0 0,0-4 0 16,3 4-32-16,-3-1 0 0,3 3 0 0,0 0 0 15,-3 0 0-15,-1 0 0 0,1 0 0 0,-3 2 0 16,0 1 0-16,-3-3 0 0,0 0 0 0,0 2 0 16,-3 1 0-16,0-1 0 0,-3 1 0 0,0 0 0 15,0-1 12-15,0-2-4 0,-3 3-8 0,0-6 12 16,0 3-12-16,-3 0 0 0,0-3 0 0,0 3 0 0,-3-3 0 15,0 1 0-15,-3-1 0 0,-3 0 0 0,0 1 9 16,-6-1-9-16,0 0 8 0,1 0-8 0,-7 3 0 16,0-2 0-16,0-1 0 0,0 3-11 0,1 0 11 15,2 0 0-15,-6 0 0 0,3 0 0 0,3-3 0 0,0 3 0 16,4-3 0-16,-1 0 0 0,0 1 0 0,0-4 9 16,3 1-9-16,3 2 0 0,0-2 16 0,3 2-3 15,3-5-1-15,6 0 0 0,0 0-12 0,0 0-16 16,0 0 3-16,0 0 1 15,0 0-92-15,6 6-19 0,3-4-3 0</inkml:trace>
  <inkml:trace contextRef="#ctx0" brushRef="#br0" timeOffset="205537.48">13179 8996 2026 0,'-6'2'44'0,"6"-2"10"0,0 0 2 0,-3 0 1 0,-3 0-45 0,3 3-12 0,0 0 0 0,3-3 0 15,0 0 111-15,0 0 20 0,-3 8 4 0,3 0 1 0,0-3-58 0,0 3-11 16,3 2-3-16,0 1 0 0,3 0-6 0,-3-3-2 15,3 5 0-15,0 3 0 0,0-6-27 0,3 6-5 16,0-3-2-16,0 3 0 0,0-3 14 0,3 3 4 16,0-2 0-16,-4-1 0 0,4 0-40 0,0-2 0 15,0-1 0-15,-3 3-12 0,3-5 12 0,0 3 0 16,-3-3 0-16,3 2 8 0,-3-2-8 0,3 0 0 16,-3 0 0-16,-1-2 0 15,-5-1-175-15,3 3-33 0,0-3-6 0</inkml:trace>
  <inkml:trace contextRef="#ctx0" brushRef="#br0" timeOffset="205840.58">13742 9033 2138 0,'0'0'95'0,"0"0"19"0,0 0-91 0,0 0-23 0,0 0 0 0,-3 8 0 16,0 0 108-16,-3 2 16 0,0 4 4 0,-3-1 1 15,-3 0-26-15,0 3-6 0,-6 2-1 0,-3 1 0 16,1 5-47-16,-4 0-9 0,3-1-3 0,-6 4 0 16,3-1-1-16,0 3-1 0,1 3 0 0,-4 0 0 15,0-3-12-15,3 0-3 0,0 3 0 0,4 0 0 16,-1-3-11-16,0 0-9 0,0-5 12 0,0-3-12 0,0 3 8 15,1-6-8-15,2-2 0 0,6-3 0 16,0 0-48-16,6 1-14 0,0-6-2 0,3-3-876 16,3 3-176-16</inkml:trace>
  <inkml:trace contextRef="#ctx0" brushRef="#br0" timeOffset="206243.89">13131 8662 172 0,'0'0'8'0,"0"0"1"0,0 0-9 0,0 0 0 0,0 0 0 15,0 0 0-15,0 0 516 0,0 0 102 0,0 0 20 0,0 0 4 16,0 0-411-16,9 3-83 0,-3-3-16 0,6 3-3 16,3-1-53-16,0-2-12 0,9 0-1 0,-3 0-1 15,2 3-29-15,4-6-5 0,3 1-2 0,3-1 0 16,0-2-7-16,2-3-2 0,4 3 0 0,3 2 0 16,2 0 3-16,-2 1 1 0,-3-1 0 0,-4 0 0 15,-2 1-21-15,0-1 8 0,-3 0-8 0,-4 1 0 0,-2 2 0 16,0-3-15-16,0 3 3 0,-6-3 0 15,0 3 12-15,-1 0 0 0,-2 0 0 0,-3 3 0 16,0 0-9-16,-3-3 1 0,-6 2 0 0,-3-2 0 16,0 0-44-16,3 6-9 0,-3-6-2 15,-3 10-888-15,-3-2-177 0</inkml:trace>
  <inkml:trace contextRef="#ctx0" brushRef="#br0" timeOffset="207033.64">12691 10983 1584 0,'6'-3'70'0,"-6"3"14"0,3-2-67 0,0 2-17 0,3-3 0 0,-3 3 0 16,0-3 127-16,0 3 21 0,3 3 5 0,-6-3 1 16,3 5-47-16,-3 3-10 0,0 0-1 0,3 3-1 15,-3 2-51-15,0 0-9 0,-3 0-3 0,3 3 0 16,0 3 12-16,-3-1 1 0,0 3 1 0,0 1 0 15,0 7-21-15,0 0-4 0,-3 0-1 0,0 0 0 0,3 3-5 0,-6 2-2 16,3-2 0-16,0-3 0 0,0 0-13 16,0-5 0-1,0-3 0-15,3 0 0 0,-6 0 0 0,6 1 0 0,-6-1 0 0,6 0 0 0,0 3 0 0,0 2 0 16,3-2 0-16,-3-3 0 16,3-2-100-16,3-3-22 0,-3-1-5 0,0-4-649 15,3-6-131-15</inkml:trace>
  <inkml:trace contextRef="#ctx0" brushRef="#br0" timeOffset="207424.54">12509 11454 2188 0,'0'0'48'0,"0"0"11"0,0 0 1 0,0 0 1 0,0 0-49 0,0 0-12 0,0 0 0 0,3 5 0 16,-3 3 105-16,0-3 19 0,3 3 3 0,-3 0 1 16,0 3-52-16,-3-1-9 0,3 4-3 0,0 1 0 15,-3 7-55-15,0-1-9 0,3 5 0 0,-3 3-10 16,3 3 30-16,-3 0 7 0,0-3 1 0,3 0 0 16,-3-2-41-16,3-4-8 0,0 1-2 0,3-5 0 15,3-3 54-15,-3-3 10 0,3 3 3 0,0-6 0 16,0-4-20-16,3-1-3 0,0-5-1 0,3 2 0 15,0 1-20-15,0-6-10 0,-3 1 1 0,3-3 0 0,0-1 9 16,-1-2 0-16,1-2 0 0,3-1 0 0,-3-2 9 16,3-3-9-16,-3-2 12 0,0-1-12 15,0-5 0-15,0 3 0 0,-3 0 0 0,3 0 0 0,-4 0 0 16,4 2 0-16,-6 3 0 0,3 0 10 16,-3 6-10-16,0-1 0 0,0 3 0 0,-3 0 0 15,0 3-168-15,0 0-36 16,-3 5-8-16,0 0 0 0</inkml:trace>
  <inkml:trace contextRef="#ctx0" brushRef="#br0" timeOffset="209530.14">11694 12570 403 0,'0'0'17'0,"0"0"5"0,0 0-22 0,0-2 0 0,-3-4 0 0,3 6 0 15,0-2 148-15,0 2 24 0,0-6 6 0,0 1 1 16,0 3-63-16,0 2-13 0,0 0-3 0,0 0 0 0,0 0-37 0,-3-3-8 16,-3 0-2-16,0 3 0 0,-3 3-19 0,-3 0-4 15,-3 2-1-15,-3 3 0 0,-2 2 7 0,-1 1 2 16,-9 2 0-16,0 0 0 0,-12 6-6 0,-5 2-2 15,-4 6 0-15,-2 2 0 0,-10 2 9 0,-8 6 1 16,-10 3 1-16,-5 5 0 0,-3 3-8 0,-9 5-1 16,-4 0-1-16,-8 7 0 0,0 4-11 0,0-1-1 15,-3 4-1-15,0 1 0 0,0 6-9 0,5-2-1 16,1-1-8-16,9 3 12 0,0 0-12 16,3 1 8-16,5-1-8 0,4-6 0 0,9 1 8 0,5-3-8 15,7-2 0-15,2 2 0 0,7 0 0 0,2 3 0 16,6-6 0-16,4-2 0 0,5-5 8 0,3-1-8 15,7-2 0-15,-1-2 0 0,0-1 9 0,3-8-9 0,3-2 8 16,4-3-8-16,-1-3 0 0,6-2 8 16,-3-3-8-16,3-5 0 0,6-3 0 0,0 0 8 0,0-2-8 15,3-6 0-15,0 0 8 0,3-2-8 0,0-3 0 16,0-3 8-16,1 3-8 0,2-8 0 0,0 0 9 0,0 0-9 31,0 0-112-31,0 0-28 0</inkml:trace>
  <inkml:trace contextRef="#ctx0" brushRef="#br0" timeOffset="214508.18">7291 15251 345 0,'0'0'15'0,"0"0"4"0,0 0-19 0,0 0 0 16,0 0 0-16,0 0 0 0,0 0 172 0,0 0 32 15,0 0 5-15,0 0 2 0,0 0-67 0,6 2-12 16,-6-2-4-16,0 0 0 0,0 0-44 0,6 8-10 16,0-3-2-16,0 3 0 0,-3 0-12 0,0 0-4 15,0-2 0-15,0 2 0 0,3 2-16 0,-3-2-3 0,0 3-1 0,0-1 0 16,3 1-9-16,0 2-3 0,0-2 0 15,-3-1 0-15,3 1-9 0,0-1-3 16,-3 1 0-16,3 0 0 0,0-1-4 0,3 1-8 0,-3-3 11 16,0 2-11-16,-1-2 12 0,1 0-4 0,0 0 0 0,0-3-8 31,0 3-15-31,0 0-9 0,3-3-3 0,-3-2-983 0</inkml:trace>
  <inkml:trace contextRef="#ctx0" brushRef="#br0" timeOffset="-214645.12">7750 15274 1515 0,'0'0'33'0,"0"0"7"15,0 0 2-15,0 0 1 0,0 0-35 0,0 0-8 0,0 0 0 0,-9 3 0 0,-3 2 80 0,3 3 15 16,-3 0 2-16,3 0 1 0,-3 3-14 0,0 2-4 16,-2 0 0-16,5 0 0 0,9 1-30 0,-9 4-6 15,0-2-2-15,-6 0 0 0,0 2-9 0,-6 4-1 16,0-1-1-16,-2 3 0 0,2-1 0 0,-3 4 0 16,-3-1 0-16,0 3 0 0,0 1-23 0,1-1-8 15,2-3 0-15,-3 3 9 0,-3 0-9 0,4-2 0 0,8-6 9 16,0 3-9-16,0-3 0 0,3-3 9 0,0 1-9 0,6-6 0 15,6 0 12-15,-3-2-4 16,3-3 0-16,3-8-8 16,9 3-118-16,-3-1-30 0,-6-2-7 0</inkml:trace>
  <inkml:trace contextRef="#ctx0" brushRef="#br0" timeOffset="-214149.96">7664 15600 1566 0,'-9'2'69'0,"6"1"15"0,0 2-68 0,3-5-16 0,0 6 0 0,-3 2 0 16,-9-3 51-16,6 3 6 0,3 2 2 0,-3 1 0 15,-3 0 17-15,3 2 4 0,0-3 1 0,3 1 0 16,0 0-52-16,0-3-10 0,-3 2-3 0,6-2 0 15,0 0-16-15,0 0 0 0,0-8 0 0,0 0 0 16,3 5 0-16,-3-5 10 0,0 0-10 0,9 6-628 16,-3-6-132-16</inkml:trace>
  <inkml:trace contextRef="#ctx0" brushRef="#br0" timeOffset="-213985.48">7777 15475 1638 0,'0'0'36'0,"0"0"7"0,0 0 1 0,0 0 3 15,-3 0-38-15,3 0-9 0,0 0 0 0,0 0 0 0,0 0 0 0,0 0 0 16,0 0 0-16,0 0-484 16,0 0-98-16</inkml:trace>
  <inkml:trace contextRef="#ctx0" brushRef="#br0" timeOffset="-213329.59">8348 15354 345 0,'0'0'31'0,"0"0"-31"16,0 0 0-16,0 0 0 0,0 0 224 0,0 0 40 16,0 0 7-16,0 0 1 0,0 0-139 0,0 0-28 15,0 0-5-15,-3 2-2 0,-3 1-14 0,3 0-2 16,3-3-1-16,-6 2 0 0,-3 1-29 0,3 0-5 15,0-1-2-15,-5 1 0 0,2 0-5 0,0-1-2 16,-3 4 0-16,-3-4 0 0,-3 3-4 0,3-2-1 0,0 2 0 0,-3 1 0 16,-5-1-2-16,5 3-1 0,0-3 0 0,3 3 0 15,-3 0-10-15,0 0-3 0,0-3 0 0,4 3 0 16,2-2-17-16,3 1 0 0,-3 1 8 0,3-2-8 16,6-1 0-16,-3 0 0 0,0 1 0 0,6-6 0 15,3 5 0-15,-3-2 0 0,0-3 0 0,6 5 0 16,-3 0 0-16,6-2 10 0,3-1-10 0,-3 1 8 15,0 0-8-15,0-1 0 0,2 4 0 0,4-4 8 16,-6-2 0-16,3 3 0 0,0 0 0 0,3-1 0 16,0 1-8-16,0-3 0 0,0 0 0 0,-4 3 0 15,4-1 0-15,0 1 0 0,-6-1 0 0,0 1-11 0,0 0 11 16,0-1 0-16,-9-2 0 0,6 3 8 16,-6-3-8-16,6 3 0 0,-6-3-11 0,6 5 11 15,-6-5-64-15,6 3-6 0,-6-3-2 16,0 0-1009-16</inkml:trace>
  <inkml:trace contextRef="#ctx0" brushRef="#br0" timeOffset="-212908.11">8619 15425 1324 0,'0'0'118'0,"0"0"-94"15,0 0-24-15,-6 3 0 0,3-3 108 0,3 0 18 0,0 0 3 0,-6 3 1 16,6-3-23-16,0 0-5 0,0 0-1 0,-3 5 0 15,3-5-35-15,0 8-7 0,0-8-2 0,0 8 0 16,3-3-8-16,3 3-1 0,-3-3-1 0,0 3 0 16,6-3-12-16,0 3-3 0,-3 0 0 0,3 0 0 15,0 0-9-15,0 0-3 0,3 0 0 0,-4 0 0 16,4 3-9-16,0-3-3 0,0-1 0 0,-3 4 0 16,0 0-8-16,0-1 8 0,0-2-8 0,0 3 8 15,-3-1-8-15,3-2 0 0,-6 3 0 0,3-3 0 0,0 2-8 16,0-2 8-16,0 0 0 0,-4-2 0 15,1-1-49-15,-3 0-6 0,3 0-1 0,-3 1 0 16,0-1-176-16,0-5-36 0,0 0-8 0,0 0 0 0</inkml:trace>
  <inkml:trace contextRef="#ctx0" brushRef="#br0" timeOffset="-212615.4">9089 15473 1854 0,'-9'0'82'0,"3"2"17"0,3 1-79 0,-5 2-20 0,2-2 0 0,-3 2 0 16,-3 3 61-16,0 3 9 0,-6-3 2 0,0 5 0 16,0 0 24-16,0 1 6 0,1 1 1 0,-1 4 0 15,0-1-63-15,0 1-13 0,0-1-3 0,0 4 0 16,0-1-4-16,3-3-2 0,-5 3 0 0,2 1 0 15,-3-1-3-15,0 0-1 0,3-2 0 0,-3-1 0 16,-2 3-6-16,2-2-8 0,0-1 11 0,3 1-11 16,3-3 16-16,3 2-4 0,0-5-1 0,0 1 0 15,4-1-26-15,-1-3-5 0,3 1 0 0,0 0-1 16,3-3-171 0,0-1-33-16</inkml:trace>
  <inkml:trace contextRef="#ctx0" brushRef="#br0" timeOffset="-212250.22">8643 15171 921 0,'0'0'82'0,"0"0"-66"0,0 0-16 0,3-2 0 15,3-1 128-15,-3 3 21 0,0-3 5 0,3 1 1 16,-6 2-16-16,6-3-3 0,0 3-1 0,2 0 0 16,1 0-31-16,3 0-5 0,-3 3-2 0,3-1 0 15,0 1-32-15,0-3-6 0,3 3-2 0,0-1 0 16,3-2-25-16,2 6-4 0,-2-4-2 0,6-2 0 15,0 3-7-15,0-1-2 0,3 1 0 0,-1 0 0 16,-2-1-4-16,3 4-1 0,0-4 0 0,-3 1 0 16,2 2-12-16,-2 1-8 0,3-1 8 0,-3-3-808 15,0 4-153-15</inkml:trace>
  <inkml:trace contextRef="#ctx0" brushRef="#br2" timeOffset="56093.94">6693 2897 306 0,'3'-5'13'0,"-3"5"3"0,0 0-16 0,0 0 0 0,0 0 0 0,0 0 0 16,0 0 64-16,0 0 8 0,0 0 3 0,0 0 0 16,0 0 42-16,0 0 9 0,0 0 2 0,0 0 0 15,0 0-52-15,0 0-9 0,0 10-3 0,0-4 0 16,0 2-47-16,0 0-9 0,0 2-8 0,0-2 9 16,0-3-9-16,0 1 0 0,0 2-10 0,0-3 10 15,0 3 36-15,-3 0 14 0,3 0 2 0,0-3 1 16,0 3-36-16,3-3-7 0,-3 6-2 0,0-8 0 15,-3 7-8-15,0-7 0 0,3 7 9 0,0-4-9 0,0 2 0 0,0-3 0 16,0 3 0-16,0-3 0 0,0 3 0 16,0-3 9-16,0 3-9 0,-3-2 0 0,3 2 8 0,0-3-8 15,0 3 0-15,0-3 0 0,0 3 19 16,-3-3-3-16,3 3-1 0,-3 0 0 0,3 3-3 0,-3-6 0 16,3 6 0-16,0-1 0 0,0-2-2 0,0 3-1 15,0 2 0-15,0-5 0 0,-3 5-9 0,3 0 8 16,0 1-8-16,0-1 8 0,0 5-8 0,0-12 8 15,0 7-8-15,0-5 8 0,0 0-8 0,0 2 0 16,0 4 0-16,0-1 0 0,0-5 14 0,0 10 1 16,0-10 0-16,0 5 0 0,0 1-15 0,0-4 0 15,0-2 0-15,0 3 0 0,0-1-9 0,0 1-5 16,-3 2-1-16,3 0 0 0,0-7 24 0,0-6 5 16,0 5 1-16,0 3 0 0,0 0-15 0,0 0 0 0,-3 2 0 15,3 4 0-15,0-9 0 0,0 5-18 0,0 6 4 0,-3-2 1 16,0-1 21-16,0 0 4 0,3 3 0 0,0 0 1 15,-3 0-13-15,3 2-18 0,0-5 4 0,-3 6 1 16,3-6 21-16,0 0 4 0,-3 1 0 0,3 4 1 16,-2-5-13-16,2 1-18 0,-3-7 4 15,0 4 1-15,3 2 21 0,0-2 4 0,-3-1 0 16,3-2 1-16,0 3-13 0,0-6-15 0,-3 6 3 16,3-1 1-16,0 4 11 0,0-6 16 0,0 2-4 0,-3 1-1 15,3-1-11-15,-3-2-16 0,3 3 4 0,-3 2 1 16,0-8 11-16,3 6 16 0,-3 0-4 0,0 2-1 15,3 0-11-15,0-5-16 0,0 3 4 0,0 2 1 0,0 3 11 16,0-3 16-16,-3 3-4 0,3-3-1 16,0 3-11-16,0 2-16 0,-3-7 4 0,3 5 1 0,0 2 11 15,0-4 0-15,-3-1 0 0,3-5 0 0,0 2 12 0,-3 1-3 16,3 5 0-16,-3-11 0 0,0 3-9 16,3 0-12-16,0 3 2 0,-3-4 1 0,3 7 9 15,-3-6 0-15,3 2 0 0,0 1 0 0,0 5 0 0,0-8 0 16,0 2 0-16,0 1 0 0,0 2 0 0,-3-2 12 15,0 2-2-15,3-3-1 0,0 4-9 0,0-1-9 16,0 8 9-16,-3-5-13 16,3 0 13-16,0 0 0 0,0-6 0 0,-3 3 0 0,3 1 0 0,-3-1 0 15,3 3 0-15,0 0 0 0,-3 0 8 0,3-1-8 0,-3-1 9 0,3 2-9 16,0-3 0-16,0 0 0 16,0-2 0-16,0-1 0 0,0-2 0 0,3 3 0 15,-6 5 0-15,3-3 0 0,3-5 0 0,-3 5 0 16,-3-5 0-16,3 2 0 0,0-10 0 0,3 8 0 15,-6 11 0-15,3-3 0 0,0 0 0 0,0-8 0 0,0-8 0 0,0 13 0 16,-3 0 0-16,0 3 0 0,3-3 0 0,-3 6 0 16,3-3 0-16,-3 5 0 0,3-8 0 0,0 3 0 15,0-3 0-15,-3 3 0 0,0 2 0 0,3-2 0 16,0-2 0-16,0 1 0 0,0-1 0 0,-3-1 0 16,6 0 0-16,-3 0 0 0,-3 9 0 0,3-7 0 15,0-4 57-15,0 0 6 0,0-1 1 0,-3 1 0 16,3-11-64-16,-3 5-18 0,3 8-1 0,0 0 0 0,-3-2 19 0,0-3 0 15,3 3 0-15,0-3 0 0,0 2 9 16,0-2 9-16,-3 3 2 0,3-6 0 0,0 3-20 0,0-3 0 16,-3 3 0-16,3-3 0 15,0 3 0-15,0 6-11 0,0 1 2 0,-3 4 0 0,6-1 9 32,-3 1 0-32,0-6 8 0,0 0-8 0,0-2 8 0,-3 0-8 15,0 2 10-15,3 0-10 0,0 3 0 0,-3 0 0 0,3-6 0 0,0 6 0 16,-2 5 0-16,2-7 0 0,0-14 0 0,0 10 0 0,0 9 0 15,0-6 0-15,0-13 0 0,0 0 0 0,0 21 0 0,0-5 0 16,0-16 0-16,0 0 0 0,0 0 0 0,0 13 0 16,-3 1 0-16,3-1 0 0,0-13 0 0,-3 13 0 15,3-2 0-15,0 2 0 0,-3 0 0 0,3 0 0 16,0 0 0-16,-3 3 0 0,3-2 0 16,-3-1 0-16,3 3 0 0,0-3 0 0,0 3 11 15,0 0-11-15,0 0 12 0,0-3-12 0,0 0 0 16,0 0 0-16,0 3 0 0,0-3-12 0,0-2 12 0,0 2 0 0,0 0 0 15,0-2 0-15,0-11 0 0,0 13 0 0,0-2 0 16,0-1 0-16,0 4 0 0,0-1 0 16,0 0 0-16,0 0 0 0,0-2 0 0,0-1 0 0,0-10 0 15,0 14 0-15,0 2 0 0,-6-3 0 0,12 3 0 16,-6-3 0-16,0 3 0 0,0-3 0 16,0 5 12-16,0-2-12 0,0 3 0 0,0-3 0 0,0 0 0 15,0 2 0-15,0-2 0 0,0 0 0 0,0 0 0 16,0 0 0-16,0-3 0 0,0 0 0 0,0-2 0 0,0 2-12 15,0-2 12-15,0-1 0 0,0-10 0 0,-6 13 0 16,6 1 0-16,0-4 0 0,0 3 0 0,0 1 0 16,0-1 0-16,-3 0 0 0,3-2 0 0,0 5 0 0,0-16 0 15,0 10 0-15,0 3 0 0,0 1 0 0,0 1 0 16,0-1 0-16,0-1 0 0,0 0 0 16,0 3 0-16,0-3 0 0,0 3 0 0,0 0 0 15,0 0 0-15,0 2 0 0,0-2 0 0,0 0 0 0,0 0 0 16,0 0 0-16,0-3 0 0,0 0 0 0,0 1 0 15,-3-1 0-15,3-3 0 0,0 1 0 0,0 0 0 16,0 2 0-16,0-13 0 0,0 13 0 0,0 3 0 0,0-3 0 16,0-2 0-16,-3-1 0 0,6 1 0 0,-3-1 0 15,0 4 0-15,0-14 0 0,0 10 0 0,0 3 0 16,0 1 0-16,-3-1 0 0,3-2 0 16,0 2 0-16,0 0 0 0,-3 3 0 0,3-3 0 15,-3 3 0-15,3 0 0 0,0 0 0 0,0 0 0 16,0-1 0-16,-3 1 0 0,3 0 0 0,0-3 0 0,0 1 0 15,0-1 0-15,0 0 0 0,0-2 0 0,-3-1 0 0,3-2 0 16,0 0 0-16,-3 3 0 0,3-1 0 0,-3-2 0 16,3 5 0-16,0 1 0 0,0-1 0 0,-3-2 0 0,3-1 0 15,0 3 0-15,-3-2 0 16,3 2 0-16,-3-2 0 0,3 5 0 0,-3-1 0 0,3-1 0 0,0 2 0 16,-3-1 0-16,3 1 0 0,-3 3 0 0,3-1 0 15,0 4 0-15,0-7 0 0,0 4 0 0,0-3 0 16,0 0 0-16,0 2 0 0,-6-2 0 0,6 3 0 15,0-4 0-15,-3 4 0 0,0 0 0 0,0-4 0 16,3 1 16-16,-3 0 5 0,0 0 2 0,0 0 0 16,3 0-37-16,-3 0-7 0,3 2-2 0,-3 1 0 0,0 2 23 0,0 0 0 15,-3 3 0-15,3 0 0 0,3 2 32 16,-3 1 10-16,0-4 2 0,3 1 1 16,-6 0-33-16,3-3-12 0,1 0 9 0,-1 1-9 0,0-4 0 15,0 1 0-15,0-4 8 0,0 4-8 0,0-3 0 0,0 0 0 16,3 2 0-16,-3-2 8 0,0 3-8 0,0-1 0 15,0 6 0-15,-3 0 8 0,6 2-8 0,0 3 0 16,-6 0 0-16,3-2 0 0,0-1 0 0,3-4 0 16,-3 1 0-16,3 1 0 0,-3-5 0 0,0-1 0 15,0 3 0-15,3-2 0 0,-3 2 0 0,0 0 0 16,0 0 0-16,3 3 0 0,-3 0 0 0,3 2 0 16,-3 6 0-16,0 0 0 0,3 0 0 0,-3-3 0 15,3 3 0-15,-3-3 0 0,0 2 0 0,3-4 0 0,0-9 0 16,0 1 0-16,-6-1 0 0,0 4 8 15,6-4-8-15,-3 3 0 0,-3 0 11 0,3 1-3 16,0 1-8-16,3 7 12 0,-3 4-12 0,0-2-8 16,3 2 8-16,-3-2-13 0,3 0 13 0,0-6 8 0,0 0 0 15,-2-4-8-15,-1-1 0 0,0 0 0 0,0 0 0 16,0 0-9-16,3 0 9 0,0 1 0 0,-6 1 0 16,3 4 0-16,0-1 0 0,3 3 0 0,-3 3 0 15,6-3 0-15,0 3 0 0,0-3 0 0,-3-2 0 0,-3-1 0 16,0-2 0-16,3-3 9 0,0 0-9 0,-3 3 0 15,3-3 0-15,0 0 0 0,-3-2 0 0,3 5 0 16,-3 0 0-16,3-3 0 0,0 3 0 0,0 2 0 16,-3 3 0-16,3 0 0 0,0-2 0 0,0 2 0 15,-3-3 0-15,3-5 0 0,0 3 0 0,0-3 0 0,0-2 0 16,0-1 0-16,-3 1 0 0,3 2 0 0,0-5 0 16,0 2 0-16,-3-2 0 0,3 3 0 0,0-6 0 15,0 8 0-15,0 8 0 0,0-2 0 0,0 5 0 16,0-3 0-16,-3-3 0 0,3 1 0 0,0 2 0 15,0-5 0-15,-6-1 0 0,6 1 0 0,-3-3 0 0,3 0 0 16,-3-2 0-16,0-3 0 0,0-6 0 0,3 6 0 16,0 0 0-16,0 5 0 0,-3 3 8 0,0 3-8 15,0-1 0-15,3 6 0 0,3 0 8 0,-3-3-8 16,0-3 9-16,0-2-9 0,0 0 0 0,0 0 0 16,0-3 0-16,0 0 0 0,0-3 0 0,0 1 0 15,-3 0-10-15,3-1 10 0,3 1 0 0,0-1 0 16,-3 3 0-16,0 6 0 0,0-1 0 0,0 1 0 15,0 2 0-15,0 5 0 0,0 1 0 0,-3-6 0 0,3-6 0 16,0 1 0-16,-3-3 0 0,3 3 8 0,0-3-8 0,0-2 8 16,0-6-8-16,0 6 0 0,0 4 0 0,0 1-8 15,0-3 8-15,0 3 0 0,0 8 0 0,0 2 0 16,3-2 0-16,-3 3 0 0,3 2 8 0,-3-3-8 16,0-2 0-16,0-3 0 0,0 0 0 0,3-3 0 15,-6-4 0-15,3 1 0 0,3 4 0 0,-3-1 0 16,0 3 0-16,0 1 0 0,0 1 0 0,0 4 0 15,0 2 0-15,0-6 0 0,0 1 0 0,0-3 0 16,-3 0 8-16,3-5-8 0,-3 0 10 0,3 0-10 16,0 0 0-16,-3-1 8 0,3-1-8 0,-3 1 0 15,3 1 0-15,0 3 0 0,0 4 0 0,0 1 0 16,-3 3 0-16,0 2 0 0,6 0 0 0,-6-3 0 16,0-7 0-16,3-1 0 0,0 0 0 0,0-4 0 0,-3-4 0 15,3 3 0-15,0 3 0 0,-3 3 9 0,3 4-19 16,0 6-4-16,0-2-1 0,-3 4 0 0,3-1 15 15,0-4 0-15,-3-5 0 0,3 0 0 0,-3-2 0 0,0-1 0 16,3 0 0-16,-3 1 0 0,0-1 0 16,3 1 0-16,-3-1 0 0,3 3 0 0,-6 1 0 15,6 1 0-15,0 1 0 0,-3 2 0 0,1-2 0 16,-1-3 0-16,3 0 0 0,0-2 0 0,-3-3 0 16,3 2 0-16,0 9 0 0,-3-9 0 0,3-8 0 0,0 4 0 15,-3 4 0-15,0 1 0 0,3 4 0 0,0-2 0 0,-3 1 0 0,0 1 0 16,3 4 0-16,0-4 0 0,0-1 0 15,-3 1 0-15,0 4 0 0,0-12 0 0,3-4 0 0,-3-3 0 16,0 0 0-16,3 5 0 0,0 8 0 0,-3 0 0 16,3 3 0-16,-3-3 0 0,3 5 0 0,0 1 0 15,0-3 0-15,-3-3 0 16,3 2 0-16,-3-4 0 0,3-3 0 0,-3 2 0 0,3-2 0 16,0 2 0-16,-3 3 0 0,3-5 0 0,0 3 0 0,0-1 0 15,0 1 0-15,0 2 0 0,0 5 0 0,-3 1 0 16,0-1 0-16,3-2 0 0,0-3 0 0,0-3 0 15,0-5 0-15,0-2 0 0,0 2 0 0,0-5 0 16,0-3 0-16,0 6 0 0,-3 5 0 0,3-3 0 16,0-8 0-16,0 0 0 0,0-2 0 0,0-1 0 0,-3 1 0 15,3 2 0-15,0-2 0 0,-3 2 0 16,6-5 0-16,-6 3 0 0,3-1 0 0,-3 1 0 16,3-1 0-16,0 1 0 0,0-1 0 0,0-2 0 0,-3 0 0 15,3 3 0-15,3-3 0 0,-3 0 0 0,0-8 0 16,0 0 0-16,0 5 0 0,0-5 0 0,-3 5 0 0,3-5 0 15,0 0 0-15,0 0 0 16,0 0-105-16,0 0-19 0,-9-10-3 0,0-1-1 0</inkml:trace>
  <inkml:trace contextRef="#ctx0" brushRef="#br2" timeOffset="58802.57">6503 4077 230 0,'0'0'10'0,"0"0"2"0,0 0-12 0,0 0 0 0,0 0 0 0,0 0 0 0,0 0 172 0,0 0 31 15,0 0 6-15,0 0 2 0,0 6-109 0,0-6-22 16,6 7-4-16,-6 1 0 0,0-8-24 0,0 0-4 16,6 6 0-16,-6-6-1 0,0 0-3 0,6 5-1 15,-6-5 0-15,8 3 0 16,-2-1-23-16,3-2-4 0,0 0 0 0,-3 0-1 0,6 0 23 0,-3-2 5 16,3 2 1-16,0-3 0 0,-3 3-20 0,0-5-3 15,0 5-1-15,0 0 0 0,0 5 4 0,2-5 0 16,-2-5 0-16,0 5 0 0,0 5-4 0,0-5 0 15,0 0 0-15,0 3 0 0,0-1-11 0,0 6-9 16,0-5 12-16,3 0-12 0,-3-3 8 0,3 2-8 16,-4-2 0-16,4 0 0 0,0 0 0 0,-3 5 0 0,3-5 0 15,-3 3 0-15,3-3 0 0,-3 0 0 16,0 0 0-16,3 0 0 0,-6-3 0 0,3 3 0 16,0-5 0-16,-1 5 0 0,-8 0 0 0,9 0 0 0,3 0 0 15,-3 0 0-15,-9 0 0 0,9 0 0 0,0 0 0 16,3 0 0-16,-3 5 0 0,-3-5 0 0,3 0 0 0,3 0 0 15,-3 0 0-15,3 3 0 0,-4 0 0 0,1-1 0 16,0-2 0-16,0-2 0 0,0 2 0 0,0 0 0 16,-3-3 0-16,6 0 0 0,0-2 0 0,0 3 0 15,0 4 0-15,-6-2 0 0,-6 0 0 0,6-2 0 16,3 2 0-16,-1 0 0 0,-2-3 0 0,0 3 0 16,-6 0 0-16,9 3 0 0,0-6 0 0,0 6 0 0,-9-3 0 0,6 0 0 15,3 0 0-15,0 2 0 0,-3-2 0 16,3 5 0-16,-9-5 0 0,9 0 0 0,0 0 0 15,-3 3 0-15,-6-3 0 0,9 3-9 0,3-3 9 16,-7 0 0-16,-5 0 0 0,6 2 0 16,3 4 0-16,-9-6 0 0,9 0 0 0,0 0 0 0,0 0 0 15,-3-6 0-15,3 6 0 0,-3-2 0 0,-6 2 0 0,9 0 0 16,0 0 0-16,-3 0 0 0,3-3 0 16,-3 0 0-16,-6 3 0 0,9 0 0 0,-3 0 0 0,2 0 0 15,-8 0 0-15,6 0 0 0,0 0 0 0,3 0 8 16,-3 0-8-16,0 0 0 0,3 3 0 0,-3-3 0 15,0 0 0-15,0 0 0 0,0-3 8 0,3 3-8 16,-3-7 10-16,0 4-10 0,0 0 12 0,0 3-4 16,3-5-8-16,0 2 12 0,-3 1-4 0,2-1 0 15,1-2-8-15,0 2 12 0,-3 3-1 0,0 0-1 16,-6 0 0-16,0 0 0 0,9 0 1 0,0-3 0 0,-9 3 0 0,6 0 0 16,3 0 0-16,-3-2 0 15,0-1 0-15,0 3 0 0,3 0-2 0,-3 0 0 0,-6 0 0 16,9 0 0-16,0 0-9 0,-1-3 12 0,1 3-12 15,-3 0 12-15,3 0-12 0,-3 0 0 16,-6 0 0-16,9 0 8 0,0-5-8 0,-3 5 10 0,-6 0-10 16,9-2 10-16,0 2-10 0,-9 0 12 0,9 0-12 0,-9 0 12 15,9 0-4-15,-9 0 0 0,6-3 0 0,3 3 0 16,-9 0 0-16,9 0 0 0,-9 0 0 0,0 0 0 16,9 3 13-16,-9-3 3 0,8 2 0 0,-8-2 0 15,6 5-24-15,-6-5-13 0,9 0 1 0,-9 0 1 16,9 0 11-16,-9 0 16 0,9 0-4 0,0 0-1 15,0 0-11-15,-3 0 0 0,-6 0-12 0,6-7 12 0,3 4 0 16,0 3 0-16,-9 0 9 0,6-3-1 0,3-2-8 0,-3 2 0 16,0 3 0-16,0 0-8 0,0 0 8 15,-1 0 0-15,1 0 0 0,0 0 0 0,0-2 12 0,-3 2-1 16,3 0-1-16,0 0 0 0,0 0-10 0,3 0 0 16,-3 2 0-16,0-2 0 0,-6 0 0 15,3 0 0-15,3-2 0 0,3-1 0 0,0 3-11 16,-3 0 11-16,-6 0-8 0,0 0 8 0,9 0 0 0,0 0 0 15,-6 0 0-15,6 0 0 0,-1 0 0 0,-2 0 0 16,0 0 0-16,3 0 8 0,-3 0-8 0,-6 0 0 16,6 0-8-16,3 0 8 0,-9 0 0 0,9 3 0 15,0-1 0-15,-3 1 0 0,-6-3 0 0,9 5 0 16,-9-5 0-16,6 0 0 0,3 0 0 0,0 0 0 16,-9 0 0-16,9 3 0 0,0-3 0 0,-1 3 9 0,-2-1-9 15,-6-2 0-15,9 0 0 0,0 5 0 0,-3-5 0 16,-6 0 0-16,9 0 8 0,0-5-8 0,-3 5 0 15,0 0 0-15,-6 0 0 0,9 0 0 0,0 0 0 16,0 0 0-16,-3 0 0 0,-6 0 0 0,9-2 0 0,-3 2 0 16,3 0 0-16,-1 0 0 0,4-3 0 0,-6 3 0 15,3 0 8-15,-3 3-8 0,3-3 0 16,-3 2 0-16,0 3 0 0,-3-5 0 0,3-5 0 0,0 3 0 16,0 4 0-16,0 3 0 0,0-5 0 0,0 0 0 15,-6 0 0-15,6 3 0 0,3-3 0 0,-3 0 0 16,0 0 0-16,-1 0 0 0,4 0 0 0,-3 3 0 15,0-6 0-15,0 3 0 0,0 0 8 0,3 0-8 16,-3-3 0-16,0 3 0 0,3 0 0 0,-3 3 0 0,3 0 0 16,-9-3 0-16,0 0 0 0,0 0 0 0,6 5 0 15,0-5 0-15,-6 0 0 0,6 3 0 0,3-3 0 0,-3 0 0 16,0 5 0-16,0-5 0 0,2 0 0 16,-2 0 0-16,-6 0 0 0,6 3 0 0,3-3 0 0,-3 0 0 15,-6 0 0-15,9 0 0 0,-3 2 0 0,3-2 0 16,-9 0 0-16,9 0 0 0,-9 0 0 0,9 0 0 15,-3 0 0-15,-6 0 0 0,0 0 0 0,9-2 0 16,0 2 0-16,-9 0 0 0,0 0 0 0,9 0 0 16,0 0 0-16,-9 0 0 0,6 2 0 0,-6-2 0 15,8-2 0-15,-8 2 0 0,0 0 0 0,9 2 0 16,0 1 0-16,-9-3 0 0,0 0 0 0,9 5 0 0,-9-5 0 0,0 0 0 16,9 0 0-16,-9 0 0 15,9 0 0-15,-3 0 0 0,3 0 0 0,-9 0 0 0,0 0 0 0,9 0 0 16,0-5 0-16,-3 2 0 0,0-2 0 0,-6 5 0 15,6 3 8-15,0-3-8 0,0-3 0 0,-6 3 0 16,9 0 8-16,-3 0-8 0,-1 0 0 16,-5 0 0-16,0 0 0 0,9 0 0 0,0 0 0 15,-3 0 0-15,0 3 0 0,0-1 0 0,0-4 0 0,0 2 0 16,0 0 0-16,0 0 10 0,3 0-10 0,-3-3 8 16,0 3-8-16,3 0 0 0,-6 0 0 0,3-5 0 15,3 5 0-15,-3 0 0 0,0-3 0 0,-4 0 0 16,7 1 0-16,-3 2 0 0,0 0 0 0,0 0 0 0,-6 0 0 15,0 0 0-15,0 0 0 0,6 0 0 0,0 5 0 0,0-5 0 16,0 3 0-16,0 2 0 0,3-5 0 0,-3-5 0 16,-6 5 0-16,6-3 0 0,3 6 0 0,-3 2 0 15,0-5 0-15,-6 0 0 0,6 0 0 0,-6 0 0 16,9 0 0-16,0 0 0 0,-9 0 0 0,5 0 0 16,-5 0 0-16,12 0 0 0,-3 0 0 0,-9 0-9 15,6 0 0-15,3 0 0 16,0-5-119-16,0 2-24 0,0-2-5 0</inkml:trace>
  <inkml:trace contextRef="#ctx0" brushRef="#br2" timeOffset="62887.02">7375 2990 554 0,'0'0'24'0,"0"0"6"0,0 0-30 0,0 0 0 0,0 0 0 0,0 0 0 16,0 0 61-16,0 0 7 0,0 0 0 0,0 0 1 16,0 0-27-16,0 0-6 0,0 0 0 0,3 5-1 15,-3-5-12-15,0 0-3 0,0 0 0 0,0 11 0 16,0-3-5-16,0 0-2 0,0-8 0 0,0 0 0 15,0 10-5-15,0-2 0 0,0-8-8 0,0 5 12 16,0 1-2-16,0 2-1 0,0-3 0 0,0 3 0 16,0-3 0-16,3 3 0 0,-3-3 0 0,0 3 0 0,0-2 0 0,0 2 0 15,0-3 0-15,3 3 0 0,-3 5 3 16,0-8 1-16,0 8 0 0,0-5 0 0,0 0-4 16,0 3-1-16,0 2 0 0,0 0 0 0,0-5 0 15,0 6-8-15,0-4 12 0,0 3-4 16,-3 1 2-16,3-1 0 0,-3 3 0 0,3 0 0 0,0-3-2 15,0 0-8-15,0 0 12 0,0-5-4 0,0 3-8 16,0-1 0-16,0 1 0 0,0 2 8 0,3-5-8 0,-3 3 0 16,0-3 0-16,3 2 8 0,0-2-8 0,-3-3 0 15,0 3 0-15,0 6 0 0,3-9 0 16,-3 8 0-16,-3-5 0 0,3 5 0 0,-3-5 0 0,3 3 0 16,0 2 0-16,0-5 0 0,-3 3 0 0,3-1 0 15,-3 3 0-15,3-2 0 0,-3 2 0 0,3-2 0 16,-3-1 0-16,3 6 0 0,0-3 0 0,-3 1 0 15,3 2 0-15,0 2 0 0,0-7 0 0,0 5 0 16,0-3 0-16,0 5 0 0,0-4 0 0,0-7 0 16,0 7 0-16,0-4 0 0,-3 4 0 0,3-7 0 15,0 4 0-15,0 0 0 0,0-1 0 0,0-2 0 0,0 3 0 0,0 2 0 16,0-5 0-16,0 2 0 0,0-2 0 0,0 6 0 16,0-6 0-16,0 2 0 0,-3-2 0 0,3 5 0 15,0-5-16-15,0 3-4 0,0-3-2 0,0 2 0 16,3 4 35-16,-3-1 7 0,-3-3 2 0,3 4 0 15,3 2-22-15,-3-3 0 0,-3 0 0 0,3 3 0 16,0 0 0-16,0 0 0 0,0 2 0 0,0-5 0 16,-3 1 0-16,3 4 8 0,0-5-8 0,0 3 0 15,-3-5 9-15,3 2-9 0,0-5 12 0,0 3-12 16,0 2 12-16,0-5-4 0,0 2 0 0,-3 4-8 16,3-7 12-16,0 7-12 0,0-6 12 0,0 2-12 15,0 3 18-15,0 1-3 0,0-1-1 0,-3-5 0 16,3 5-2-16,-3 0 0 0,3 6 0 0,0-9 0 15,0 4 4-15,0 2 1 0,-3 2 0 0,3-5 0 0,0-5-7 16,0 5-2-16,-3 3 0 0,3 0 0 16,-3 3-8-16,3-1 12 0,0 3-12 0,0-5 12 0,0 3 0 15,-3-3 1-15,3 5 0 0,0-8 0 0,0 0 1 0,0 3 0 16,0 3 0-16,-3-3 0 0,3-3-6 0,0 0-8 16,0 0 11-16,0 0-11 0,0-2 8 0,0-3-8 15,0-8 0-15,0 0 0 0,0 5 0 0,0 3 0 16,3 8 0-16,-3 3 0 0,0-11 0 0,0 2 0 15,0-2 0-15,0 5 0 0,0 1 0 0,-3 4 0 16,3-5 0-16,0 1 0 0,0 12 11 0,0-10-11 0,0 5 10 16,0 0-10-16,0-5 19 0,0 0-3 0,0 0 0 15,0 0 0-15,0 0-16 0,0-9 0 0,-3 4 0 16,3-3 0-16,0 11 0 0,0-6 0 0,0 3 0 16,0-3 0-16,0 3 8 0,-3-8-8 0,3 2 0 15,0-2 0-15,0 0 0 16,0 3 0-16,0-1 0 0,0 4 0 15,0-4-18-15,-3 1-10 0,3-1-3 0,0 6 0 0,0 5 50 16,0-7 9-16,-3 1 3 0,3 1 0 0,0 5-23 0,0 1-8 0,0-1 0 16,-3 0 0-16,3 3 0 0,0-6 0 0,-3-2 0 0,3 0 0 15,0 0 8-15,0-3-8 0,-3 6 0 0,3-3 0 16,0-9 0-16,-3 4 0 0,3 5 0 0,0 0 0 0,0 2 0 16,0 1 0-16,0-9 0 0,0-4 0 15,0 2 9-15,0 2-9 0,-3 1 8 16,3 2-8-16,0 0 12 0,-3 1-2 0,3 1-1 0,0 9 0 0,-3-3-9 15,0 1 12-15,3 7-12 0,0-6 12 0,0-4-12 16,0 2 0-16,-3 3 0 0,3-3 0 0,0-8 0 16,-3-2 8-16,3 2-8 0,0 3 0 0,-3 5 8 0,3-5-8 15,0-5 8-15,-2-1-8 0,2 9 9 0,0-3-9 16,-3 0 10-16,3-1-10 16,-3 4 18-16,3-11-2 0,-3 2-1 0,0 1 0 0,3 5-3 15,0 2 0-15,-3 1 0 0,0 7 0 0,0 1 0 0,3-3-1 16,-3-3 0-16,0 0 0 0,3-2-3 0,0-1-8 15,-3-2 12-15,3 2-4 0,-3-4-8 0,3 2 0 16,0-1 9-16,0-1-9 0,0-4 8 0,0 1-8 16,-3 2 8-16,3-2-8 0,0-1 0 0,0 1 9 0,0 2-9 15,0 0 0-15,0 6 0 0,0-3 0 0,0 0 0 16,0-1 0-16,0 4 8 0,-3 2-8 0,3 3 0 16,0-3 0-16,-3 0 8 0,3 0-8 0,0 1 0 15,0-4 0-15,0 1 8 0,0-1-8 0,-3-5 0 16,3 1 0-16,-3-1 0 0,3-3 0 0,0 4 0 0,0-4 0 15,0 3 0-15,3-2 0 0,-3 2 8 0,0 0-8 16,0-2 0-16,-3 2 0 0,3 1 0 0,0 1 0 16,0 1 0-16,0 3 0 0,0 2 8 0,-3 3-8 15,3-3 0-15,0 5 0 0,0 1 0 0,0-1 0 16,-3 1 0-16,3-3 0 0,3-1 0 0,-3-1 0 16,-3-7 0-16,3 4 0 0,0-1 0 0,0 4 0 15,-6-4 10-15,6 1-10 0,-3-3 8 0,0 5-8 16,3 0 0-16,0 3 0 0,0 2 8 0,0 1-8 15,0 2 0-15,0-3 0 0,0 3 0 0,0 0 8 0,0-5-8 16,0 0 0-16,-3 0 0 0,3-3 8 0,0 3-8 16,0-6 0-16,-3 4 0 0,3-4 0 0,-6 1 0 0,6 2 0 15,0 0 0-15,-3 3 0 0,0 2 0 0,3 6 0 16,-3 2 0-16,0 1 0 0,3-1 0 0,0-2 0 16,0 0 0-16,-3-3 0 0,3-3 0 0,0-2 0 15,-6 2 0-15,6-2 0 0,0 0 0 0,-3 0 8 16,0 5-8-16,3 0 0 0,0 3 0 0,0 2 0 15,0 1 0-15,0-1 0 0,0-2 0 0,0 0 0 16,0-3 0-16,0-3 0 0,0 1 0 0,0-4 0 16,0-1 0-16,0 1 0 0,0 1 0 0,3 3 0 15,-3 2 0-15,0 2 0 0,3 4 0 0,-3-1 0 0,0 3 0 0,3 0 0 16,0-5 0-16,-3-3 0 0,3 0 0 0,-3-2 0 16,0-1 0-16,3-2 8 0,-3 0-8 0,0 0 0 15,0-1 0-15,-3 4 0 0,3 2 0 0,0 3 0 16,-3 2 0-16,3 3 0 0,3 0 0 0,-3-2 0 15,-3-6 0-15,3-5 0 0,0-1 0 0,0 1 0 16,-3 0 0-16,3-8 0 0,0-11 0 0,0 14 0 16,0 18 0-16,-3 0 0 0,3 0 0 0,-3 5 0 15,3 0 0-15,-3-2 0 0,0-3 0 0,0 0 0 16,0-5 0-16,3-3 0 0,0 0 8 0,0-2-8 0,-3-4 0 16,3 4 0-16,0-3 0 0,-3 5 0 0,3-3 0 15,-3 6 0-15,3 2 0 0,0 3 0 16,0-2 0-16,0-1 0 0,0-5 0 0,0-2 0 0,0-1 0 15,0 1 0-15,-3-6 0 0,3 3 0 0,3 0 0 16,-3-1 0-16,0 4 0 0,0 5 0 0,0-1 0 16,-3 6 0-16,1 3 0 0,-1 0 0 0,3-1 0 0,0-7 0 15,-3 3 0-15,-3-6 8 0,0 0-22 16,3-3-5-16,9 1-1 0,-3-1 0 0,-3 3 20 0,0 0 0 16,-3 6 0-16,0 2 0 0,0-3 0 15,6 3 0-15,0-2 0 0,-3-4 0 0,3-4 14 0,-3-1 6 16,0 1 2-16,0-3 0 0,0 2-35 0,0-2-7 15,-3 0-2-15,3 2 0 0,0 6 35 0,0-3 7 16,0 5 2-16,-3 1 0 0,3 2-22 0,0-5 0 16,0-1 0-16,0-2 0 0,-3 1 0 0,0-4 0 15,3-2 0-15,0-3 0 0,0-5 0 0,0 5 0 0,-3 5 0 16,3 6 0-16,-3 0 0 0,3 0 0 0,-3 5 0 16,3 2 0-16,0-4 0 0,-3 2 0 0,3-5 0 15,-6 2 0-15,6-5 0 0,-3-5 0 0,0-6 0 0,0 6 0 16,0 5 0-16,0 3 0 0,3 0 0 0,-6 2 0 15,0 1 0-15,3-1 0 0,0 3 0 16,3-5 0-16,-3 0 0 0,3-6 0 0,0-2 0 0,-3 0 0 16,3 5 0-16,-3-8 0 0,3-10 0 0,0 7 0 15,0 9 0-15,0 2 0 0,0 5 0 0,-3 0 0 16,3 3 0-16,0-2 0 0,-3 2 0 0,0-3 0 16,3 1 0-16,0-6 0 0,-3-11 0 0,3 6 0 15,-3 8 0-15,0 0 0 0,3-3 0 0,-3 2 8 16,0 4-8-16,-3-1 0 15,3 3 0-15,0 0 0 0,3 0 0 0,-3 3 0 0,3 5 0 0,-3-8 0 16,3-10 0-16,0-6 0 0,-2 5 0 0,2-5 0 0,-3 3-17 0,0 5-5 16,0 3-1-16,3 2 0 0,0-2 37 0,0 3 7 15,-3-1 2-15,0-2 0 0,3-1-23 0,-3-4 0 16,3-3 0-16,0 0 0 0,-3-1 0 0,3 4 0 16,0-1 0-16,0-5 0 0,-3 1 0 0,3-4 0 15,-3 6 0-15,3 2 0 0,3 6-14 0,-3-3-7 16,-3 3-2-16,3 2 0 0,3-5 37 0,0 1 7 15,-3-1 2-15,0 0 0 0,0-5-23 0,0-3 0 16,0 0 0-16,0-3 0 0,0 9 0 0,0-6 0 16,0 3 0-16,0 0 0 0,-3 5 0 0,3 0 0 0,3 0 0 15,-3 0 0-15,-3 6 0 0,3-9 0 0,3 0 0 16,0 1 0-16,-3 2 0 0,3-5 0 16,-3-8 0-16,0-3 0 0,3 0-14 0,0 3-7 0,-3 3-2 15,3-4 0-15,-3 4 23 0,0-1 0 0,0-2 0 0,0 6 0 16,0-1 14-16,0 5 7 0,-3 1 2 15,3-1 0-15,0 1-37 0,0-1-7 0,0 3-2 0,0-5 0 16,-3 0 23-16,0 0 0 0,3-6 0 0,0 3 0 16,0-5 0-16,-3 0 0 0,3 2 0 0,0-2 0 15,0-5 0-15,0 0 0 0,3-4 0 0,-3 1 0 16,3 0 0-16,-3-2 0 0,3 4 0 0</inkml:trace>
  <inkml:trace contextRef="#ctx0" brushRef="#br2" timeOffset="65916.14">8083 3059 230 0,'6'-6'10'0,"-6"6"2"0,0 0-12 0,0 6 0 0,0-6 0 0,0 0 0 16,0 0 132-16,0 0 23 0,0 0 5 0,0 0 0 15,0 0-76-15,0 0-16 0,0 0-4 0,0 0 0 16,0 0-19-16,0 0-4 16,0 0-1-16,0 0 0 0,0 0-9 0,0 0-3 15,-6 0 0-15,3 8 0 0,0-1 4 0,3 4 0 0,-3-6 0 0,0 6 0 0,3 0-12 0,-3-4-1 16,0 4-1-16,3 2 0 15,0 0-6-15,0 3-2 0,-3 0 0 0,0 0 0 16,3 3 2-16,0-1 1 0,-3 1 0 0,3 2 0 0,0 5 4 0,0-7 1 16,-3-1 0-16,0 4 0 0,3-1-1 0,0-3 0 15,-2 1 0-15,-1-6 0 0,3 3-1 0,-3 0-1 16,0 0 0-16,0 2 0 0,3-5-15 0,0 6 11 16,0-3-11-16,-3 2 10 0,3 1-10 0,0-1 8 15,-3 3-8-15,3 3 8 0,0 3-8 0,0-1-12 16,-3 1 2-16,3-1 1 0,0 1 20 0,0-6 4 15,0 3 1-15,-3 2 0 0,3-10 0 0,-3 2 1 16,0 6 0-16,0-5 0 0,-3 2 12 0,6-5 3 16,3 2 0-16,-3 6 0 0,-3 3-6 0,0-1-1 0,0 0 0 15,0 6 0-15,0-5-10 0,0 4-3 16,0-1 0-16,0-1 0 0,3-6-12 0,0 1 9 16,-3 0-9-16,3 0 8 0,-3 0-8 0,3 0 0 15,-3-3 0-15,3-5 0 0,3 2 8 0,-6 3-8 0,0 0 8 16,0 3-8-16,6 3 9 0,-3 2-9 15,0-3 10-15,-3 6-10 0,3-3 12 0,0-2-4 0,-3-1-8 0,0-2 12 16,3 2-12-16,0-7 8 0,0 7-8 0,0-7 0 16,0 2 10-16,-3 0-10 0,0-2 10 0,3 2-10 15,0 3 13-15,0 2-3 0,0-5-1 0,0 8 0 16,0-2-1-16,3-1 0 0,-3 1 0 0,-3 2 0 16,3-5-8-16,-3-1 10 0,3 1-10 0,0-5 10 15,3-1-2-15,-3-2-8 0,0 0 12 0,0 3-4 16,-3-4-8-16,3 4 0 0,0-3 9 0,3 2-9 15,-3 4 0-15,0 7 9 0,0-3-9 0,3-2 0 16,-3 2 0-16,0-2 0 0,0-5 0 0,0-1 0 16,0 1 0-16,3-1 0 0,-3 1 0 0,3-1 0 0,0 6 8 0,-3-8-8 15,0 3 0-15,0-1 0 0,3-5 0 0,0 6 0 16,0-3 0-16,-3 5 0 0,0-5 0 0,3 0 0 16,0-1 0-16,-3-1 0 0,0 2 0 0,0-1 0 15,3 1 0-15,0 3 0 0,-6 5 0 0,3-3 0 16,-3 3 0-16,3-1 0 0,3 1 8 0,-3-3-8 15,-3 1 0-15,3-1 0 0,3-3 0 0,-6 1 0 16,0-1 0-16,0 1 0 0,3-3 0 0,-3 2 0 16,0-2 0-16,3-3 0 0,0-5 0 0,-3 3 0 15,3 7 0-15,-3-2 0 0,3 0 0 0,0 3 0 16,0 2 0-16,-3 0 0 0,3 5 0 0,0-2 0 0,0-8 0 16,0 8 0-16,0 2 0 0,0-2 0 0,-3 0 0 0,3-3 0 15,3-2 0-15,-3-1 0 0,0-2 0 0,3 3 0 16,0-4 0-16,-3-4 0 0,0-11 8 0,0 13-8 15,3 11 0-15,-3 0 0 0,0-8 0 0,0 2 0 16,-3-4 0-16,3 7 0 0,0 5 0 0,3 1 0 16,-3-4 0-16,0 1 0 0,0 0 0 0,0 0 0 15,0-6 0-15,0 4 0 0,-3-4 0 0,3 3 0 16,3 3 0-16,-3-3 0 0,0 0 0 0,0 3 0 16,3-5 0-16,0-1 0 0,-6 3 0 0,3 3 0 15,3-3 0-15,-3 3 0 0,0 5 0 0,-3-5 0 16,6-8 0-16,-3-3 0 15,0 11 0-15,0 5 0 0,-3 6 0 0,3-4 0 0,3-4 0 16,-3-3 0-16,-3-6 0 0,0 6 0 0,0 5 0 0,3-3 0 16,0-2 0-16,-3-3 0 0,0 6 0 0,3-6 0 0,0-2 0 15,0 4 0-15,-6 1 0 0,6 5 0 16,3 3 0-16,-3-3 0 0,-3-8 0 0,0 3 0 16,0-3 0-16,0 3 0 0,3 0 0 0,0 2 0 15,0 4 0-15,0 1 0 0,0 1 0 0,0-6 0 16,3-4 0-16,-3-1 0 0,0-3 0 15,0 1 0-15,0 5 0 0,0 2 0 0,0 1 0 0,3 7 0 0,-3-2 0 16,0-3 0-16,0 3 0 0,-3-6 0 0,6-5 0 0,-3 0 0 16,-3 1 0-16,3-4 0 0,3 3 0 0,0-2 0 15,-6-1 0-15,0 6 0 0,3 0 0 0,0 2 0 16,0-2 0-16,0 3 0 0,-3 2 0 0,3 0 0 16,0 3 0-16,-3-3 0 0,0 2 0 0,3-1 0 15,-3-1 0-15,3-8 0 0,-3-3 0 0,0 3 0 16,3 3 0-16,0 5 0 0,0 3 0 0,-3 3 0 0,0-1 0 15,0 3 0-15,3 5 0 0,0-5 0 0,-3-2 8 0,3-3-8 16,0-3 0-16,0 0 0 0,-3-3 0 0,3-5 0 16,-2 1 0-16,2-1 0 0,-3 2 0 0,3 7 0 15,-3 4 0-15,3 0 0 0,0 3 0 0,-3-2 0 16,3-9 8-16,-3 3-8 0,0 0 0 0,3 1 0 16,0 1 0-16,0-2 0 0,-3 3 0 0,3 3 0 15,0-4 8-15,0 4-8 0,0 4 0 16,-3 1 0-16,3 2 0 0,0-5 0 0,-3-2 0 0,3 2 0 15,0 3 16-15,0-9-1 0,0-7 0 0,0 3 0 0,0 2-15 0,3 2 0 16,-3 9 0-16,0 0 0 16,-3 0-9-16,3-3-5 0,0-6-1 0,0 4 0 0,0 2 15 0,0-3 0 15,-3 3 0-15,3-2 0 0,0-6 0 0,0-3 0 16,0 6 0-16,0 5 0 0,0 3 0 16,0 2 0-16,-3 6 0 0,0-11 0 0,3-14 9 0,0 1 5 15,-3 3 1-15,3 4 0 0,0 1-24 0,0 0-5 16,0 2-1-16,0-2 0 0,-3 5 15 0,0 0 0 15,0 0 0-15,3 6 0 0,0-4 9 0,-3-4 5 16,3-9 1-16,-3 3 0 0,0 0-15 0,3 0-18 16,-3 3 4-16,3 8 1 0,-3 2 13 15,3-2 0-15,-3 0 0 0,0 2 0 0,0 0 0 0,3-7 0 16,-3-6 0-16,0 3 0 0,3 2 0 0,-3-2 0 16,0-3 0-16,0 3 0 0,0-1 0 15,0 9 0-15,0 5 0 0,0-3 0 0,3 1 0 0,-3-4 0 16,0-2 0-16,0-5 0 0,0-5 0 0,0 2 0 0,3 2 0 15,-3 1 0-15,0-3 0 0,0 3 0 16,3 8 0-16,-3-1 0 0,0-2 0 0,3-2 0 16,-2-1 0-16,2 1 0 0,-3-1 8 0,3-5-8 0,-3 0 0 0,3-2 0 15,0-6 8-15,-3 0-8 0,3 5 0 16,0 6 0-16,-3 5 0 0,3-2 0 16,-3 2 8-16,3-3-8 0,-3 0 0 0,3-4 0 0,-3-4 0 0,3 3 0 15,-3 3 0-15,0-6 0 0,3-4 0 0,0-1 0 16,-3 5 0-16,3 6 0 0,0 5 0 15,-3 5 0-15,3 1 0 0,0-4 0 0,-3-2 8 0,3 0-8 16,-3 3 0-16,3-11 0 0,0-16 0 0,-3 3 0 0,3 3 0 16,0-3 0-16,-3-6 0 0,3 9 0 0,-3 10 0 0,3 0 0 15,0 5 0-15,0 1 0 0,0-3 0 0,0 2 0 16,0-2 0-16,0-3 0 0,-3-3 8 0,3-2-8 16,0-3 0-16,0 0 0 0,3-2 0 0,-3-3 0 15,0-3 0-15,0 3 0 0,3 8 0 0,-3-6 0 16,-3 3 0-16,3-2 0 0,3-1 0 0,0 4 0 15,-6 1 0-15,3 4 0 0,0 5 0 0,0-3 0 16,-3 0 0-16,3 0 0 0,0-3 0 0,0-2 10 16,0-3-10-16,0-2 12 0,-3 2-12 0,0-2 0 15,0-1 0-15,3-2-11 0,0 0 11 0,0-3 0 16,0 3 0-16,0-3 0 0,-3 3 0 0,3 0 0 16,0-3 0-16,0 6 0 0,3 2 0 0,-3-3 0 15,-3 6 0-15,3-3 0 0,0 3 0 0,0-3 0 16,0 0 0-16,0 1 0 0,0-4 0 0,0 1 0 15,0-1 0-15,0-5 8 0,-3 1-8 0,3-4 0 0,0 1 0 0,0-3 0 16,-3 2 0-16,3-2 0 0,-3-2 0 0,3 2 0 16,-3-1 0-16,3-1 8 0,0 2-8 0,-3-3 0 15,3 0 0-15,0-5 0 0,0 0-10 0,0 8 10 16,0-3 0-16,-3 3 0 0,3-2 8 0,0-1-8 16,0-5-67-16,0 8-19 0,-3 0-4 0,3 0-1 15</inkml:trace>
  <inkml:trace contextRef="#ctx0" brushRef="#br2" timeOffset="67003.63">6765 3482 1094 0,'-3'0'48'0,"3"0"11"0,0 0-47 0,0 0-12 0,-3 0 0 0,3 0 0 16,0 0 126-16,0 0 23 0,0 0 5 0,0 0 1 0,0 0-42 0,0 0-8 15,0 0-1-15,0 0-1 16,0 0-36-16,6 8-7 0,0-3-2 0,-3 3 0 0,0-3 5 0,-1 3 1 15,1-2 0-15,3 2 0 0,-3-1-16 0,3 4-4 16,-3-6 0-16,0 6 0 0,3 0-15 0,-3-4-3 16,0 4-1-16,3 2 0 0,-3-5-12 0,3 0-2 15,-3 3-1-15,3 2 0 0,0-8-10 0,0 8 8 16,0-2-8-16,0 0 8 0,0-9-8 0,0 9 0 16,0-6 0-16,0 3 0 0,-3 0 8 0,3 3-8 15,0-6 0-15,-1 3 8 0,-2-3-8 0,3 3 0 16,0 0 0-16,-3-3 0 0,3 1 0 0,-3 2 0 15,-3-3 0-15,6 3 0 0,-3-3 0 0,-3-5 0 16,0 0 0-16,0 3 0 16,0-3-40-16,0 0-8 0,0 0 0 0,0 5-1 15,0-5-103-15,0 0-21 0,0 0-4 0,0 8-799 0</inkml:trace>
  <inkml:trace contextRef="#ctx0" brushRef="#br2" timeOffset="67360.8">6690 3905 748 0,'3'-2'67'0,"0"-1"-54"0,0-2-13 0,3-3 0 0,-3 2 188 0,0-1 36 15,3 1 6-15,-3-4 2 0,3 2-88 0,-3 0-18 16,0 0-3-16,3 3-1 0,-3-6-54 0,3 3-12 15,-3 0-1-15,6 3-1 0,-3-6-10 0,0 3-1 16,2 0-1-16,-2 3 0 0,0-3 2 0,0-5 1 16,3 5 0-16,-3 3 0 0,0-6-22 0,3 3-5 15,-3 0-1-15,0 3 0 0,3-6 13 0,-3 1 2 16,0-1 1-16,3 3 0 0,0-2-16 0,-3 2-3 16,3 0-1-16,0-3 0 0,-1 3-4 0,1-5-1 15,0 5 0-15,-3-3 0 0,3 4-8 0,-3-4 0 16,6 3 0-16,-3 0 0 0,0 0 0 0,-6 3 0 15,6-3 0-15,-3 3 0 0,3-1 0 0,-3 6 0 16,-3-5 0-16,3 2 0 16,0 3-88-16,-1 0-20 0,-5 0-4 15,0 0-1014-15</inkml:trace>
  <inkml:trace contextRef="#ctx0" brushRef="#br2" timeOffset="69064.23">7137 3810 1364 0,'0'0'60'0,"0"0"13"0,0 0-58 0,0 0-15 0,0 0 0 0,0 0 0 15,-3 5 108-15,3 1 20 0,-3 2 3 0,3-3 1 16,-6 3-39-16,3-6-7 0,0 9-2 0,0-3 0 16,-6 0-18-16,6 2-4 0,0-4-1 0,-3 2 0 15,3 0-19-15,-3 2-4 0,3-7-1 0,3 2 0 16,0-5-13-16,-3 8-4 0,0-3 0 0,3-5 0 16,0 6-8-16,0-6-3 0,-6 5 0 0,6-5 0 15,0 8-9-15,0-8 8 0,-3 5-8 0,3-5 8 16,0 0-20-16,0 0-5 0,0 0-1 0,0 0-746 15,0 0-148-15</inkml:trace>
  <inkml:trace contextRef="#ctx0" brushRef="#br2" timeOffset="69293.48">7178 3577 1839 0,'0'0'40'0,"0"0"9"0,0 0 2 0,0 0 1 0,0 0-42 0,0 0-10 16,-3-2 0-16,3 2 0 0,0 0 101 0,0 0 19 16,0 0 3-16,0 0 1 0,0 0-48 0,0 0-8 15,0 0-3-15,0 0 0 0,0 0-31 0,0 0-6 16,0 0-2-16,0 0 0 0,0 0-18 0,0 0-8 16,0 0 0-16,-3-8 8 15,3 2-36-15,0 6-8 0,-3 0-2 0,0-8-1090 0</inkml:trace>
  <inkml:trace contextRef="#ctx0" brushRef="#br2" timeOffset="69973.5">7021 3061 633 0,'0'0'28'0,"0"0"6"0,0 0-34 0,0 0 0 15,-6 3 0-15,0-3 0 0,3 0 291 0,3 0 51 16,0 0 10-16,0 0 3 0,-6 3-195 0,6-3-38 15,0 0-8-15,0 0-2 0,0 0-43 0,0 0-9 16,0 0-1-16,0 0-1 0,6-3-20 0,-6 3-4 16,9-5-1-16,-3 5 0 0,0-6-6 0,2 4-2 15,-2 2 0-15,3-3 0 0,0 0-8 0,0 3-1 16,0 0-1-16,0 0 0 0,0 0-15 0,0 0 0 0,0 0 0 0,0 6 0 16,0-4 0-16,-3 4 0 0,3-4 0 15,-6 1 0-15,-3-3 0 0,0 8 0 0,3-3 8 0,0 3-8 16,-3-8 0-16,3 5 8 0,-1 3-8 0,-2-8 0 15,3 3 0-15,-3-3 0 0,-3 5 0 0,3-5 0 16,3 6 0-16,-3-6 8 0,0 5-8 0,0 3 0 16,0-8 0-16,-3 5 11 0,1 3-11 0,-1-3 10 15,0 3-10-15,-3-3 0 0,0 3 0 0,0-2 8 16,-3 2-8-16,3 2 0 0,0-2 0 0,-3-3 0 16,0 9 0-16,0-6 0 0,6-3 0 0,-3 3 0 15,0-3 21-15,3 0 9 0,0 3 2 0,0-2 0 16,3-6-32-16,0 0 0 0,0 8 0 0,0-8 0 15,0 0 0-15,0 0 0 0,0 0 0 0,3 0 0 16,3 5 0-16,0-2 0 0,-6-3 0 0,0 0 0 0,6 0 0 16,3 0 0-16,-3 0 0 0,3-3 0 0,0 3 8 15,0 0-8-15,0 0 0 0,-3 0 0 0,-6 0 10 0,0 0-10 16,9-3 10-16,0 3-10 0,-1 0 8 16,-2 0-8-16,3 0 0 0,-3 0 9 0,-6 0-9 15,9-2 0-15,0 2 0 0,0 0 0 0,-9 0 0 16,0 0 0-16,0 0 0 0,6-6 0 0,-6 6 0 15,0 0 0-15,0 0 0 0,0 0 0 0,0 0 0 0,0 0 0 16,0 0 0-16,0 0 0 16,0 0-168-16,0 0-30 0</inkml:trace>
  <inkml:trace contextRef="#ctx0" brushRef="#br2" timeOffset="70867.67">7428 3606 1130 0,'0'0'50'0,"0"0"10"0,0 0-48 0,0 0-12 15,6 0 0-15,-6 0 0 0,0 0 110 0,6 0 19 16,-3-5 4-16,3 5 1 0,0 0-34 0,-6 0-8 15,0 0 0-15,0 0-1 0,3 0-19 0,0 0-3 16,-3 0-1-16,6 5 0 0,0-5-10 0,-3 8-2 16,0-2-1-16,0-6 0 0,3 5-11 0,-3-3-1 15,-3-2-1-15,3 8 0 0,-3-8-12 0,3 6-2 16,6 2-1-16,-3-3 0 0,-6 3-3 0,3 2-1 16,3-7 0-16,3 2 0 0,-6 3-11 0,3 3-3 15,-4-6 0-15,4-2 0 0,3 2 3 0,-3 0 0 16,-6-5 0-16,6 3 0 0,0 2-12 0,-3 1 0 15,-3-6 0-15,9 2 0 0,0 1 0 0,-6 0 0 16,-3-3 0-16,0 0 0 0,0 0 0 0,0 0 0 0,0 0 9 0,0 8-9 31,0 2-87-31,3-7-21 0,-3-3-5 0,3 5-1018 0</inkml:trace>
  <inkml:trace contextRef="#ctx0" brushRef="#br2" timeOffset="71261.03">7771 3535 518 0,'0'0'23'0,"0"0"5"0,0 0-28 0,0 0 0 15,0 0 0-15,0 0 0 0,0 0 281 0,0 0 51 16,0 0 11-16,0 0 1 0,0 0-200 0,0 0-40 15,0 0-8-15,-3 2-1 0,0 4-23 0,-3 2-5 16,3 2-1-16,-3-4 0 0,0 2-6 0,-3 5-2 16,3-5 0-16,-3 5 0 0,0 0-12 0,0 3-2 15,0 5-1-15,-3-2 0 0,3-3-14 0,-2 2-2 16,2 1-1-16,0-1 0 0,0 3-8 0,0-2-2 16,3 2 0-16,-3-2 0 0,0-1 8 0,3-2 2 15,0 2 0-15,0-4 0 0,-3 4-26 0,3-5 0 16,0 3 8-16,0 0-8 0,-3-3 0 0,1-2 0 0,2 2 0 0,0 3 0 15,3-8-12-15,-3 3 0 0,-3-3-1 16,6 5 0-16,-3-5 13 0,3 2 0 16,-3-2 0-16,3-2 0 0,0 4 0 0,0-2 16 0,3 0-3 15,-3-3-1 1,3-5-93-16,0 0-19 0,0 0-4 0,0 0-1 16,0 0-112-16,0 0-23 0</inkml:trace>
  <inkml:trace contextRef="#ctx0" brushRef="#br2" timeOffset="71595.12">7759 3834 1332 0,'0'0'59'0,"0"0"12"0,0 0-57 0,0 0-14 16,0 0 0-16,0 0 0 0,3 8 124 0,-3-8 21 16,0 0 5-16,0 5 1 0,0 3-65 0,-3 0-13 15,3-3-2-15,0 3-1 0,-3 0-14 0,0 3-4 16,3-3 0-16,-3 2 0 0,0-5-11 0,0 3-2 16,0 0-1-16,0 3 0 0,0-3-8 0,0-3-2 15,0 3 0-15,0-3 0 0,3-5-13 0,0 0-3 16,-3 8-1-16,3-8 0 0,0 0-11 0,0 0 0 0,0 0 9 0,0 0-9 15,0 0 0-15,0 0 0 0,0 0 0 0,0 0-8 32,0 0-145-32,6-8-29 0,-3 3-6 0</inkml:trace>
  <inkml:trace contextRef="#ctx0" brushRef="#br2" timeOffset="71790.08">7851 3633 288 0,'0'0'25'0,"0"0"-25"0,0 0 0 0,0 0 0 15,0 0 318-15,0-6 58 0,0 4 12 0,0 2 3 0,0 0-257 0,0 0-51 16,0 0-11-16,0 0-1 0,0-5-57 0,0 5-14 16,0 0 0-16,0-6-863 15</inkml:trace>
  <inkml:trace contextRef="#ctx0" brushRef="#br2" timeOffset="72479.8">7786 3178 230 0,'0'0'10'0,"0"0"2"0,0 0-12 0,0 0 0 0,0 0 0 0,0 0 0 16,0 0 322-16,0 0 62 0,0-3 12 0,0 3 2 15,0 0-222-15,0 0-44 0,0 0-8 0,0 0-3 16,0 0-41-16,0 0-9 0,0 0-2 0,0 0 0 15,0 0-13-15,3-5-2 0,-3 5-1 0,5 0 0 16,1-8-13-16,-3 5-4 0,3 0 0 0,0-2 0 0,0 3-8 16,-3-1-1-16,-3 3-1 0,9-3 0 0,-3 3-10 15,-6 0-1-15,0 0-1 0,6 0 0 0,3 0-14 0,-3 0 11 16,-6 0-11-16,0 0 10 16,0 0-10-16,6 0 0 0,0 3 0 0,0 0 0 0,-6-3 0 15,3 7 8-15,-3-7-8 0,6 3 0 0,-6-3 0 0,3 5 0 16,-3 1 8-16,0-6-8 0,0 0 0 0,3 8 0 15,0-3 0-15,-3-5 8 0,0 0-8 0,0 8 8 16,-3-3-8-16,3 3 8 0,0-3 0 0,-3 1-8 16,3-6 12-16,-3 8-4 0,-3 5 0 0,6-8-8 15,-6-2 12-15,3 2-4 0,0 3-8 0,-3-3 10 16,0 1-10-16,0 2 10 0,0-1-10 0,0 4 10 16,-3-6-10-16,3 3 10 0,0-2-10 0,0 7 8 15,3-5-8-15,-3-3 8 0,3 0-8 0,0 3 0 16,3-8 0-16,0 0 0 0,-3 6 0 0,3-6 0 15,0 0 8-15,0 0-8 0,0 0 0 0,0 0 0 16,0 0 9-16,0 0-9 0,0 0 12 0,6 2-3 0,-6-2 0 16,9 6 0-16,-9-6-9 0,9 2 12 0,-3-2-12 15,-6 0 12-15,9 0-12 0,0 0 0 0,-3-2 9 16,-6 2-9-16,6 0 12 0,3 0-3 0,-9 0 0 0,6 0 0 16,0 0-9-16,3 0 0 0,-9 0 9 0,6 0-9 15,0 0 0-15,-6 0 0 0,0 0 0 0,6 0 8 16,-6 0-8-16,9 0 0 0,-9 0 0 0,0 0 0 15,0 0 0-15,0 0 0 0,0 0 0 0,0 0 0 16,0 0-75 0,3 2-19-16,-3-2-4 0,0 0-1182 0</inkml:trace>
  <inkml:trace contextRef="#ctx0" brushRef="#br2" timeOffset="73260.58">8167 3620 288 0,'0'0'25'0,"0"0"-25"15,0 0 0-15,0 0 0 0,0 0 305 0,0 0 56 16,0 0 11-16,0 0 3 0,0 0-216 0,0 0-43 0,0 0-9 0,6 5-2 16,-6-5-45-16,2 8-10 0,4-6-2 0,-3 4 0 15,3-1-8-15,-3 3-1 0,3-3-1 16,0 0 0-16,-3 3 4 0,3-2 1 0,-3 2 0 0,3-3 0 16,-3 3-25-16,3 0-5 0,-3 2-1 0,0-4 0 15,3 2 4-15,-3-3 0 0,0 3 0 0,0-3 0 16,3 3-2-16,-3 5 0 0,0-7 0 0,0 2 0 15,-3-8-14-15,6 2 9 0,-3 9-9 0,0-6 8 16,3-2-8-16,-3 2 0 0,0 0 0 0,3-2 0 16,-3 0 8-16,-3-3-8 0,0 0 0 0,5 8 8 15,-2-8-32-15,0 5-6 0,-3-5-2 0,0 0 0 16,0 0-212-16,0 0-44 0</inkml:trace>
  <inkml:trace contextRef="#ctx0" brushRef="#br2" timeOffset="73556.28">8125 3900 1360 0,'-6'-5'60'0,"6"5"13"0,0 0-58 0,0-6-15 16,3 4 0-16,-3-4 0 0,3-1 132 0,0 1 23 15,3-2 5-15,0-2 0 0,0 2-43 0,3-3-9 16,0 1-1-16,0-1-1 0,-1 3-30 0,1-5-7 15,3 0-1-15,0 7 0 0,-3-7-26 0,3 3-6 16,-3-1 0-16,3 6-1 0,0-9-15 0,-3 4-4 16,3 2 0-16,-3-3 0 0,-1 3-7 0,1 0-1 15,0-2-8-15,0 2 12 0,0 3-12 0,0 2 0 16,0-8 0-16,-3 9 0 0,0-6 8 0,0 5-8 0,0 1 0 0,0-4 0 16,-6 6 0-16,3 0 0 0,3 0 0 0,-6 0 0 31,0 0-197-31,0 0-33 0,0 0-6 0,6 0-2 0</inkml:trace>
  <inkml:trace contextRef="#ctx0" brushRef="#br2" timeOffset="73913.66">8434 3887 518 0,'0'0'46'0,"0"0"-37"16,0 0-9-16,0 0 0 0,0 0 242 0,0 0 46 15,0 0 10-15,0 8 2 0,0-8-140 0,0 5-27 16,0-5-5-16,0 8-2 0,-3 0-41 0,1 2-8 15,2-4-1-15,-6 2-1 0,3-3-14 0,-3 3-2 16,3 0-1-16,0 0 0 0,-3 2-5 0,3-7-1 16,-3 8 0-16,3-6 0 0,-3 3-40 0,3 0-12 0,0-3 0 15,0 3 8-15,0-3-8 0,3-5 9 0,0 0-9 0,0 6 10 16,0-6-10-16,0 0 0 0,0 0 0 0,0 0 0 31,0 0-144-31,0 0-24 0,6 0-4 0,0-8-2 0</inkml:trace>
  <inkml:trace contextRef="#ctx0" brushRef="#br2" timeOffset="74113.78">8485 3752 1681 0,'0'0'74'0,"0"0"16"0,0 0-72 0,0 0-18 16,0 0 0-16,0 0 0 0,0 0 128 0,0 0 23 15,0 0 4-15,0 0 1 0,0 0-71 0,0 0-13 16,0 0-4-16,0 0 0 0,0 0-55 0,0 0-13 16,0 0 0-16,0 0 0 15,0 0-87-15,0 0-17 0,0 0-4 0</inkml:trace>
  <inkml:trace contextRef="#ctx0" brushRef="#br2" timeOffset="74422.75">8595 3717 1569 0,'0'0'69'0,"0"0"15"0,0 0-67 0,0 0-17 0,0 0 0 0,0 0 0 16,0 0 134-16,0 0 23 0,0 0 5 0,0 0 1 16,0 0-60-16,0 0-12 0,0 0-3 0,0 0 0 15,0 0-33-15,0 0-7 0,0 0-2 0,0 0 0 16,3 6-22-16,-3-6-4 0,0 0 0 0,0 0-1 16,0 8-19-16,0-8 8 0,0 0-8 0,0 0 0 15,3 2-44-15,-3-2-16 0,0 0-4 0,0 0-703 16,0 0-141-16</inkml:trace>
  <inkml:trace contextRef="#ctx0" brushRef="#br2" timeOffset="74848.63">8708 3651 403 0,'0'0'36'0,"0"0"-36"0,0 0 0 0,0 0 0 16,0 0 268-16,0 0 46 0,0 0 10 16,0 0 1-16,0 0-163 0,0 0-33 0,0 0-6 0,0 0-2 15,0 0-29-15,0 0-7 0,0 0-1 0,0 0 0 16,0 0-12-16,0 0-2 0,0 0-1 15,0 0 0-15,3 8-14 0,0-3-3 0,-3-5-1 16,3 8 0-16,0-2-22 0,-3 2-4 0,3-3-1 16,0 3 0-16,-3 0 7 0,3 2 1 0,0-4 0 0,0 2 0 15,-3 0-32-15,0 2 0 0,0-2 0 0,3 5 0 16,0-7 0-16,0 2 0 0,0 5 0 0,0-8 0 16,0 8 0-16,0-7 9 0,0 2-1 0,0-3 0 15,0 3-8-15,-3-3 0 0,3 3 9 0,0-3-9 16,-3-5 0-16,3 8 0 0,-3-8-12 0,0 0 4 15,3 3 8-15,-3-3 0 0,3 5 0 0,-3-5-8 16,0 0-144-16,6 5-29 0,-3-2-6 16,-3-3-933-16</inkml:trace>
  <inkml:trace contextRef="#ctx0" brushRef="#br2" timeOffset="75183.75">8955 3633 691 0,'0'0'30'0,"0"0"7"0,0 0-29 0,0 0-8 15,0 0 0-15,0 0 0 0,0 0 298 0,0 0 58 0,0 0 12 16,0 0 3-16,0 0-231 0,0 0-45 16,0 0-10-16,0 5-1 0,-6 3-13 0,3 0-3 0,3 2 0 0,-6-2 0 15,3 6-14-15,-5-1-3 0,-1 0-1 0,0-2 0 16,3 5 3-16,-3 2 1 0,0 1 0 0,-3 2 0 15,3-3-38-15,0 1-7 0,-3 2-1 0,3-2-8 16,-3 2 17-16,3-8-3 0,-2 5-1 0,2 4 0 16,0-4-13-16,0 1 8 0,0-3-8 0,0 2 0 15,3 1 8-15,0-4-8 0,-3 1 0 0,6 0 0 16,-3 0 0-16,3-3 0 0,-3-2 0 0,3-1 0 16,0-4 0-16,3 2 0 0,-3-3 0 0,3 3 0 31,0-3-92-31,-3-2-16 0,3-3-2 0,0 0-719 0,0 0-144 0</inkml:trace>
  <inkml:trace contextRef="#ctx0" brushRef="#br2" timeOffset="75791.75">8902 3932 1522 0,'0'0'33'0,"0"0"7"0,0 0 2 15,0 0 2-15,0 0-36 0,0 0-8 0,0 0 0 0,0 0 0 16,0 0 128-16,0 0 24 0,-3 8 5 0,0-3 1 0,3 3-38 0,-6-5-8 15,3 7-2-15,-3-7 0 0,3 7-62 0,0-4-13 16,0 2-3-16,0-3 0 0,0 8 6 0,0-8 1 16,0 3 0-16,0-2 0 0,0 2-30 0,3-1-9 15,0-1 0-15,0-4 0 0,0 4 0 0,0-6 0 16,-3 5 0-16,3-5 0 16,0 0-82-16,0 0-23 0,0 0-5 0,0 0-638 15,9 0-128-15</inkml:trace>
  <inkml:trace contextRef="#ctx0" brushRef="#br2" timeOffset="75983.82">8970 3744 1652 0,'0'0'73'0,"0"0"15"0,0 0-70 0,0 0-18 0,0 0 0 0,0 0 0 15,0 0 120-15,0 0 21 0,0 0 4 0,0 0 1 0,0 0-82 0,0 0-16 16,0 0-3-16,0 0-1 16,0 0-35-16,0 0-9 0,0 0 0 0,0 0 0 0</inkml:trace>
  <inkml:trace contextRef="#ctx0" brushRef="#br2" timeOffset="92892.5">526 15010 345 0,'0'0'31'0,"0"0"-31"0,0 0 0 0,0 0 0 16,0 0 149-16,0 0 24 0,0 0 5 0,0 0 1 16,0 0-132-16,0 0-27 0,0 0-4 0,0 0-2 15,0 0 3-15,0 0 1 0,9 0 0 0,-9 0 0 16,0 0-18-16,9 5 0 0,0-2 0 0,-1-1 0 16,-2 1 0-16,3-3 10 0,0 0-10 0,0 3 8 15,0-1 24-15,0-2 4 0,3 3 0 0,0-3 1 0,0 3-9 16,3-3-1-16,-3 0-1 0,5 0 0 15,-5 2-1-15,9 1 0 0,-12-3 0 0,12 3 0 16,-9-3-10-16,9 0-3 0,0 2 0 16,-1-2 0-16,1 0 6 0,0 0 1 0,6 0 0 0,-6 3 0 15,2-3 2-15,4 0 1 0,-6 0 0 0,6 0 0 16,-6 0-7-16,0 0-2 0,2-3 0 0,4 1 0 16,-3 2 1-16,3 0 0 0,-3-3 0 0,5 0 0 0,1 1 5 15,3-1 1-15,-3 0 0 0,-1 3 0 0,4-5-20 0,-3 2 0 16,0 1 0-16,-4-1 0 0,4 0 0 0,-6 1-16 15,6-3 4-15,0 2 0 0,-4 0 12 0,7 1 13 16,-9-1-2-16,6 0-1 0,-4 1-2 0,4 2-8 16,0 0 12-16,-6-3-4 0,3 3-8 0,-4 0 8 15,-2 3-8-15,6-3 8 0,-12 2 0 0,6 1-8 0,-3 0 12 16,2-3-4-16,-2 0-8 0,-3 2 8 0,3-2-8 16,3 3 8-16,-3-3-8 0,0 3 0 0,2-3 0 15,1 2 8-15,-6 1-8 0,3-3 0 0,0 2 9 16,3-2-9-16,0 0 13 0,-4 0-1 0,7 0-1 15,-3 0 0-15,6 0-11 0,-6 0 8 0,-1-2-8 16,1 2 8-16,0 2 4 0,0-2 1 0,3 0 0 16,0 0 0-16,-4 0-13 0,4 0 8 0,6-2-8 0,-3 2 0 15,0 0 9-15,-1-3-9 0,4 3 8 0,0 0-8 16,0 0 0-16,2 0 0 0,1-2 0 0,-6 2 0 16,3 0 0-16,-9 0 8 0,-1-3-8 0,4 3 0 15,3 0 0-15,3 0 8 0,-6 0-8 0,5 0 0 16,1 0 12-16,0 0-4 0,3 0 0 0,-4 0 0 15,7 0 0-15,-3 0 0 0,-6 3 0 0,5-3 0 16,-2 0 0-16,0 0 0 0,0 0 0 0,5 0 0 0,1 0 0 16,-3-3 0-16,0 3 0 0,2-3 0 0,-2 3-8 15,6-2 8-15,-9 2-8 0,2 0 8 0,1 0-8 0,0-3 0 16,-1 3 0-16,1 0 0 0,-3 0 0 0,3 0 0 16,-3-3 0-16,2 3 0 0,-5-2 0 0,6 2 0 15,-3 0 0-15,8 0 0 0,-5 0 0 0,0 0 0 16,2 2 0-16,-5-2 8 0,0 3-8 0,0-3 0 15,0 0 0-15,2 0 0 0,-2 0 0 0,0 0 0 16,-3 0 0-16,2 0 8 0,1 0-8 0,6 0 0 16,-6-3 0-16,2 1 8 0,7 2-8 0,-12 0 0 15,6 0 0-15,-1 0 0 0,-8-3 0 0,6 0 0 16,0 3 0-16,-4-2 0 0,4-1 22 0,0 0-1 0,3 3 0 16,-4-2 0-16,1 2-21 0,0-3 0 0,3 3 0 15,-1 0 0-15,-5 0 0 0,3 0 0 0,-3 0 0 16,-3 0 0-16,2 0 0 0,-2-3-18 0,0 3 3 0,3 0 1 15,0 0 14-15,2 0 0 0,-5 0 0 0,6 0 0 16,3 3 8-16,-6-3 5 0,2 0 1 0,-2 0 0 16,0 0-14-16,3 3-16 0,-4-3 3 15,-2 0 1-15,0 2 12 0,0-2 0 0,0-2 0 0,2 2 0 16,1 0 0-16,0-3 0 0,6 3 0 0,-6 0 0 16,-1-3 9-16,4 3 2 0,0-2 0 0,3-1 0 15,-4 3-11-15,-2-2 0 0,3-1-12 0,-3 0 12 16,0 3 0-16,-1-2 0 0,4-1 0 0,0-2 0 15,0 5 0-15,-1-3 0 0,1 0 0 0,0 1 0 16,0-1 8-16,2 0-8 0,1 3 0 0,3 0 8 16,-6 0-8-16,-1 0 0 0,1 0 0 0,-3 0 8 15,3 0-8-15,-3 0 0 0,2 0 0 0,1-2 0 16,0-1 8-16,0 3-8 0,2 0 8 0,-2 0-8 0,0 0 0 16,3 0 0-16,-4-2 8 0,-2 2-8 0,0 0 0 15,3-3 8-15,-1 0-8 0,1 3 8 0,6-5-8 0,0 2 0 16,-1-2 9-16,4 0-9 0,-6-1 8 0,3 1-8 15,-1 0 10-15,1 0-10 0,-3 2 11 0,2-2-11 16,-2-1 12-16,3 4-12 0,-3-1 8 0,-1-2-8 16,7 2 0-16,-3-2 0 0,0 2 8 0,-4 0-8 15,1-2 0-15,3 3 0 0,-1-4 0 0,1 4 0 16,-3-1 8-16,3 0-8 0,-7 3 0 0,1-2 0 0,-3 2 0 0,0-3 0 16,0 0 0-16,2 3 0 0,-2 0 0 0,0 0 0 15,-3 0 0-15,5 0 10 0,4 0-10 0,-3-2 8 16,3 2-8-16,-1-3 0 0,-5 3 0 0,6 0 0 15,-3 0 0-15,-1-3 0 0,1 1 8 0,0-1-8 16,-3 3 0-16,3-2 8 0,-1 2-8 0,-2-3 8 16,0 0-8-16,0 1 0 0,-1-1 0 0,1 0 8 15,0 1-8-15,0 2 0 0,3-3 0 0,-7 0 0 16,1 3 0-16,-3 0 0 0,-3 0 8 0,3 0-8 16,-3 0 0-16,0 0 0 0,-1 0 0 0,1 0 8 15,-3 0-8-15,0 0 0 0,3 3 0 0,0-3 0 16,0 0 0-16,-1 0 0 0,-2-3 0 0,0 3 0 15,-3 0 0-15,0-2 8 0,0 2-8 0,-3 0 0 16,3-3 0-16,-3 3 8 0,0 0-8 0,0-3 0 0,-4 6 14 0,4-6-2 16,-3 3-1-16,0-2 0 0,3 2-11 0,-3 2 0 15,0-4-10-15,3 2 10 0,0 2-8 0,-3-2 8 16,3 0 0-16,0 0-1101 0</inkml:trace>
  <inkml:trace contextRef="#ctx0" brushRef="#br2" timeOffset="98415.25">332 15367 403 0,'0'0'36'0,"0"0"-36"0,0 0 0 0,0 0 0 16,0 0 120-16,0 0 16 0,0 0 4 0,0 0 1 16,0 0 1-16,0 0 0 0,0 0 0 0,0 0 0 0,0 0-46 0,0 0-10 15,0 0-2-15,0 0 0 0,0 0-22 0,0 0-5 16,0 0-1-16,9 3 0 0,0-1 0 0,0-2 0 16,3-2 0-16,-3-1 0 0,6 3-15 0,3-5-3 15,-1 2-1-15,-2 0 0 0,6 1-16 0,-3-4-3 16,0 1-1-16,3 3 0 0,-3-4-7 0,2 1-2 15,-5 2 0-15,3 1 0 0,3-1-8 0,-3 3 0 16,-3 0 0-16,3 0 0 0,-1 0 12 0,-5 0-2 16,6 3-1-16,-6 2 0 0,-3-2-9 0,3 2 0 15,-3-2 0-15,3 4 0 0,-3-1 0 0,-6 2 0 16,3-3 0-16,3 3 0 0,-6 0 0 0,0 0 0 16,3 0 8-16,-6-3-8 15,0 3-100-15,0-3-23 0,0-5-4 0</inkml:trace>
  <inkml:trace contextRef="#ctx0" brushRef="#br2" timeOffset="99006.3">329 15391 972 0,'0'0'43'0,"0"0"9"0,0 2-42 0,0-2-10 0,0 0 0 0,0 0 0 16,0 0 90-16,0 0 16 0,0 0 3 0,0 0 1 0,0 0-6 0,0 0 0 16,0 0-1-16,0 0 0 0,0 0-55 0,9-2-12 15,-3-1-1-15,9 3-1 0,-3-2-15 0,6-1-3 16,-6 0-1-16,9 1 0 0,-4-1-5 0,-2 3-1 16,3 0 0-16,3 0 0 0,-3 3-9 0,-6-3 8 15,6 2-8-15,-6 1 8 0,-1 2-8 0,1-2 0 16,-3 2 0-16,0 3 0 0,-6 0 8 0,3 0-8 15,-3 0 0-15,-3 2 8 0,0 4-8 0,0-4 12 16,-3 3-12-16,-6 1 12 0,0 2 10 0,0-3 2 16,-3 3 1-16,3 0 0 0,-2-3-1 0,-1 5-1 15,-6-2 0-15,0 3 0 0,3-1-12 0,-6-2-3 16,3 3 0-16,-2-3 0 0,-7-1-8 0,6 1 10 0,6 3-10 16,-6-1 10-16,3-2-2 0,-2 0-8 0,-1 0 12 15,0 0-4-15,3 0-8 0,-3 0 0 0,3-3 0 0,6 0 0 16,-5 0 0-16,2-2 0 0,6-1 0 0,0-2 0 15,0 3 0-15,6-3 0 0,-6 0 0 0,9-3 0 16,0-5 0-16,0 8 0 0,3-3 0 0,3 1 0 16,3-1 8-16,-3 0-8 0,9 0 12 0,-3-2-4 15,-1 0-8-15,1-1 12 0,6 1-12 0,0 0 12 16,-6-3-4-16,6 2 0 0,-3 1 0 0,3 2 0 16,-7-2 0-16,4 0-8 0,0-3 12 0,3 2-4 15,-3 1 5-15,3 0 1 0,3-6 0 0,-3 3 0 16,2 3-2-16,-2-3-1 0,3-3 0 0,-6 3 0 0,3-3-3 15,0 1-8-15,-3 2 12 0,2-3-4 16,1 0-8-16,-6 1 12 0,0 2-12 0,6-3 12 16,-6 0-2-16,0 3 0 0,-3 0 0 0,3 0 0 0,-3 0-21 15,-1 0-4-15,1 3-1 0,0 0-720 16,-6-1-144-16</inkml:trace>
  <inkml:trace contextRef="#ctx0" brushRef="#br2" timeOffset="100014.18">6401 15637 741 0,'0'0'32'0,"0"0"8"0,0 0-32 0,0 0-8 16,0 0 0-16,6-5 0 0,-6 5 57 0,0 0 10 15,0 0 1-15,0 0 1 0,0 0 27 0,0 0 6 16,0 0 1-16,0 0 0 0,0 5-39 0,-6 3-7 16,-2 0-1-16,-1 2-1 0,-3 1-27 0,-3 5-6 15,-6 0-1-15,6 2 0 0,0 3 20 0,-9 6 4 16,-2-1 1-16,-1 3 0 0,0 3-13 0,-6 0-2 0,1 2-1 0,-4 1 0 16,3 2 2-16,-3 0 1 15,-11 0 0-15,8 0 0 0,-3 0-33 0,4 0 0 16,2-3 0-16,-3 1 0 0,4-4 13 0,8 1-4 0,-6-5-1 0,6-1 0 15,3-5-8-15,7 0-11 0,-4-2 3 16,6-3 0-16,3-6 8 0,0 1 9 0,3 0-1 0,0-3-8 16,3-3 0-16,0 0 0 0,6-5-15 0,0 0 5 31,0 0-30-31,0 0-7 0,3-8-1 0,0 0 0 16,0 0-98-16,6-5-20 0</inkml:trace>
  <inkml:trace contextRef="#ctx0" brushRef="#br2" timeOffset="100516.03">6384 15531 576 0,'0'0'25'0,"0"0"6"0,0 0-31 0,0 0 0 16,3-3 0-16,-3 3 0 0,0-5 102 0,0 5 14 15,0 0 4-15,0 0 0 0,0 0-6 0,0 0-1 16,0 0 0-16,0 0 0 0,0 0-51 0,0 0-10 16,-9-3-3-16,3 3 0 0,-3 3 7 0,3-3 0 15,-6 0 1-15,0 5 0 0,3-2-22 0,-3 2-5 16,6 1-1-16,-12-1 0 0,6 0 5 0,-2 1 1 16,8 1 0-16,-9 1 0 0,3 0-10 0,-3 0-1 0,0 0-1 0,6 3 0 15,0-6-8-15,3 0-2 0,6-5 0 0,0 0 0 16,0 0-13-16,0 0 9 0,3 3-9 0,3-3 8 15,6 0-8-15,0-5 0 0,0-1 0 0,3 1 0 16,6 0 0-16,2-6-12 0,4 3 2 0,-3-2 1 16,3-3 33-16,-3 5 6 0,-4-3 2 0,1 0 0 15,0 1-42-15,-3 2-8 0,-3 0-2 0,3 3 0 16,-3-1 20-16,-3 1 0 0,-4-3 0 0,4 5 0 16,-3 1 0-16,-3-1 0 0,-6 3 0 0,0 0 0 15,9 0 0-15,-9 0 0 0,0 0 0 0,0 0 0 16,0 0 0-16,-3 5 0 0,0 3 0 0,0 0 0 15,-3 3 8-15,0 0 9 0,3-4 2 0,-3 4 0 16,0 2-19-16,3-2 0 0,-2-1 0 0,2 1 0 16,0 2 8-16,0 0-8 0,0-2 0 0,3 0 0 15,-6 2 0-15,0 0 0 0,3 0-11 0,0 1-654 16,0-4-131-16</inkml:trace>
  <inkml:trace contextRef="#ctx0" brushRef="#br2" timeOffset="102708.06">4797 17222 748 0,'0'0'33'0,"0"0"7"0,0 0-32 0,0 0-8 0,0 0 0 0,0 0 0 16,0 0 155-16,0 0 29 0,0 0 5 0,0 0 2 16,0 0-81-16,0 0-16 0,0 0-3 0,0 0-1 15,0 0-42-15,6-3-8 0,0-2-1 0,0 0-1 16,6-3-8-16,-6 2-2 0,0-2 0 0,3 0 0 0,0 0 3 0,0 1 0 15,2-7 0-15,-5 4 0 0,9-1-10 0,-3-2-1 16,6 0-1-16,-6-1 0 0,3-1-11 0,3-1-8 16,-3-3 12-16,2-2-12 0,-2 2 8 0,3 1-8 15,-3-1 0-15,-3 1 0 0,3-1 8 0,-3 4-8 16,0-4 0-16,0 3 0 0,-3 0 14 0,-1 0-4 16,4 3-1-16,-3-3 0 0,0 6-9 0,0-1 0 15,-3 1 0-15,0 4 0 0,0-2 0 0,0 3 0 16,-6 5 0-16,0 0 0 0,0 0 0 0,0 0 0 15,0 0 0-15,0 0 8 0,0 0 0 0,6 5-8 16,-6-5 12-16,0 8-4 0,0 0 7 0,0 0 1 16,-6 3 0-16,0 2 0 0,0 0-3 0,3 0 0 15,-3 3 0-15,-3 0 0 0,0 3-4 0,3 2-1 16,-6 0 0-16,3 3 0 0,1-3-8 0,-1 3 0 16,0-6 9-16,6 3-9 0,-9 1 0 0,3-1 8 0,9 0-8 15,-9-3 0-15,6-2 0 0,0 0 0 0,3-5 0 0,0 2 8 31,3-5-82-31,0 0-16 0,-3-8-3 0</inkml:trace>
  <inkml:trace contextRef="#ctx0" brushRef="#br2" timeOffset="103464.42">5568 16756 288 0,'0'0'12'0,"0"0"4"0,0 0-16 0,0 0 0 15,0 0 0-15,0 0 0 0,0 0 188 0,0 0 34 0,0 0 7 0,0 0 2 16,-3-3-119-16,3 3-24 0,0 0-5 0,0 0-1 16,-3-2-32-16,3 2-6 0,0 0-2 0,0 0 0 15,0 0-18-15,0 0-3 0,0 0-1 0,-3-6 0 16,3 6 14-16,0 0 2 0,-3-2 1 0,3 2 0 15,0 0-1-15,0-3 0 0,-6 1 0 0,3 2 0 16,-3 0-2-16,0 2-1 0,0-2 0 0,3 3 0 16,-9-1-1-16,4 1 0 0,-1 0 0 0,0 2 0 15,0-2 1-15,0-1 0 0,-3 4 0 0,3-4 0 16,-6 6-4-16,6-2-1 0,-3-1 0 0,3 0 0 16,-6 3-9-16,7 0-3 0,-4-3 0 0,0 3 0 15,3 0-2-15,3 3-1 0,-3-3 0 0,0 5 0 16,0-3-13-16,-3 1 9 0,3 5-9 0,0 0 8 15,-3 0-8-15,3 0 12 0,0-1-12 0,1 4 12 0,-4-1-2 16,3-2 0-16,3 0 0 0,0 0 0 0,0 0-2 0,3 0-8 16,0-3 12-16,3 3-4 0,3-3-8 0,-3 0 0 15,3-2 9-15,0 0-9 0,3-3 8 0,0-1-8 16,0 1 10-16,3-2-10 0,-3-4 0 0,3 4 0 16,2-4 0-16,-2-2 0 0,3 0 0 0,0 0 8 15,-6 0-8-15,3-2 0 0,3-1 8 0,-3 0-8 16,3 1 0-16,-3-4 9 0,0 1-9 0,3 0 10 15,-6 0-10-15,2-1 10 0,1 1-10 0,-3 0 0 16,3-1 9-16,-3-2-9 0,0 3 8 0,-3-3-8 0,0-2 8 16,-3 2-8-16,0 2 20 0,0-2 0 0,0 3 0 15,-3-3 0-15,3-2-20 0,-3-1 0 16,3 0 0-16,-9 1 0 0,6 2 0 0,-6 3-12 16,3-1 2-16,-3 1 0 0,1 2 10 0,-4 3 0 0,3-2 0 15,3 4-8-15,-6 4 8 0,3-4 16 0,0 1-4 0,0 2-1 31,0 1-54-31,6-1-10 0,-9 3-3 0,6-3 0 16,3 0-146-16,-3 1-30 0,6-6-5 0,0 0-2 0</inkml:trace>
  <inkml:trace contextRef="#ctx0" brushRef="#br2" timeOffset="104910.11">5869 16767 288 0,'0'0'25'0,"0"0"-25"0,0 0 0 0,0 0 0 0,0 0 89 16,0 0 13-16,0 0 2 0,0 0 1 16,0 0-59-16,0 0-12 0,0 0-2 0,0 0-1 0,0 0 17 0,0 0 3 15,0 0 1-15,0 0 0 0,0 0-2 0,0 0 0 16,0 0 0-16,0 0 0 0,0 0-7 0,0 0-2 15,0 0 0-15,0 0 0 0,0 0-2 0,0 0-1 16,0 0 0-16,0 0 0 0,0 0-11 0,0 0-3 16,0 0 0-16,0 0 0 0,0 0 1 0,0 0 0 15,-3 0 0-15,3 0 0 0,0 0 3 0,-6-3 1 16,0 3 0-16,6 0 0 0,-6 0 6 0,6 0 1 0,-6 0 0 0,0 3 0 16,0-1-2-16,0-2 0 0,0 3 0 0,0 0 0 15,0 2-9-15,0-2-1 0,-3 2-1 0,3 0 0 16,0 0-6-16,0 1-1 0,-3-1 0 0,1 3 0 15,-1-3-3-15,-3 3-1 0,6-3 0 0,-6 3 0 16,0 3 13-16,3-3 3 0,0 0 0 0,0 2 0 16,-3 1-15-16,3 0-2 0,0-1-1 0,0 3 0 15,1 1 3-15,-1-1 1 0,3 0 0 16,0 0 0-16,0 1-5 0,0-1-1 0,3 3 0 0,0-3 0 16,0 3 8-16,3-3 0 0,0 0 1 0,0 0 0 15,3 1-17-15,-3 2 8 0,3-6-8 0,3 3 0 16,-3-2 0-16,6-3 0 0,-3 2 0 0,3 1 0 15,-6-6 8-15,2 3-8 0,7-2 0 0,-3-1 0 16,0-2 8-16,3-1-8 0,-3-2 0 0,0 0 0 0,0-2 9 16,-3 2-9-16,6-6 0 0,-3 1 9 0,3 0-9 0,-3-1 8 15,-3 1-8-15,-1-3 8 0,4 0-8 0,0 0 0 16,-3-2 9-16,0 2-9 0,0 0 0 0,-3-3 9 16,0 1-9-16,0-1 0 0,-3 0 10 0,0 1-10 15,-3 2 8-15,0 0-8 0,3 3 0 0,-6-3 0 16,3 2 8-16,-3 4-8 0,0-1 0 0,-3 3 10 15,0 0-10-15,1 3 10 0,-4-1-10 0,0 4 0 16,-3-1 0-16,3 0 0 0,3 3 0 0,0 0 0 16,-6 0-10-16,6 0 10 0,0 3 0 0,3-3 0 15,-3-3 0-15,4 3 0 0,-1-3 0 0,6 3 0 16,0-8-8-16,0 5 8 16,-6 3-33-16,6-8-4 0,6 6-1 0,-6-6-1039 0</inkml:trace>
  <inkml:trace contextRef="#ctx0" brushRef="#br2" timeOffset="105222.51">5803 17306 1821 0,'0'0'80'0,"-3"3"18"0,0 2-78 0,0 1-20 0,-3-1 0 0,0 0 0 16,3 1 64-16,3-1 8 0,-9 3 3 0,6 0 0 0,0 0-9 0,1 2-2 15,-1-2 0-15,0 3 0 0,0-1-38 0,0-2-8 16,0 3-2-16,3-1 0 0,0-2-16 0,-3 3 0 15,3 0 0-15,0-6 0 0,0 3 0 0,0-8 0 16,3 5 0-16,0 3 0 16,0-5-118-16,-3-3-21 0,0 0-4 0</inkml:trace>
  <inkml:trace contextRef="#ctx0" brushRef="#br2" timeOffset="106001.93">6095 16891 885 0,'0'0'39'0,"0"0"9"0,0 0-39 0,0 0-9 0,0 0 0 0,0 0 0 16,0 0 88-16,0 0 15 0,0 0 3 0,0 0 1 0,0-5-20 0,-3-1-4 16,3 1-1-16,0 0 0 0,-3 0-48 0,3 5-10 15,0-3-1-15,0-2-1 0,0-1 15 0,0 1 3 16,0 0 1-16,0-1 0 0,0 1-13 0,0 5-2 16,-3-2-1-16,0-4 0 0,3 6 7 0,0 0 2 15,-6 0 0-15,0 0 0 0,-3 0 6 0,3 3 0 16,0 0 1-16,-3-1 0 0,0 1-5 0,0 2 0 15,3 0-1-15,-2-2 0 0,2 0-12 0,-3 2-3 16,3 0 0-16,0-2 0 0,-3 2-7 0,3 3-1 16,0-3-1-16,0 3 0 0,3-2-2 0,-3 2 0 15,3 0 0-15,3-1 0 0,-3 1-9 0,3 0 0 16,0 3 9-16,0-3-9 0,3 0 0 0,-3 2 0 16,3 1 0-16,0 0 0 0,0-4 0 0,3 4 0 15,-3-3 0-15,3 0 0 0,-3 3 0 0,3-4 0 16,0 1 0-16,-6 0 0 0,6 0 0 0,-3 0 8 0,3 0-8 15,-3 3 0-15,3-3 0 0,-3 0 8 0,0 0-8 16,0-1 0-16,-1 4 0 0,1 0 0 16,0-3 0-16,0 2 0 0,-3-2 0 0,6 3 0 0,-6-1 0 15,0-2 0-15,0 3 0 0,0-3 0 0,0 0 0 16,0 0 0-16,0-3 0 0,0 3 0 0,0-8 0 16,-6 5 0-16,0 0 0 0,6-5 0 0,-3 6 0 0,3-6 0 15,-5 0 0-15,-1 0 0 0,0-3 0 16,0-2 8-16,0-1-8 0,0 1 0 0,-3-3 0 15,3-2 8-15,0-1-8 0,3 1 0 0,0-1 0 0,0 0 0 16,3-2 0-16,-3 3 0 0,3-4 0 0,3 4 0 16,0-1 0-16,-3-2 0 0,6 2 0 0,-3 1 0 15,3-1 0-15,0-2 0 0,3 0 0 0,-3 2-8 0,3-2 0 16,-3 2 0-16,3 1 0 0,-1-1 0 16,1-2-8-16,-3 2 0 0,3 1-1 0,3-1 0 15,-3 1-2-15,0-4 0 0,-3 4 0 0,3-1 0 0,0 1 5 0,-3-1 1 16,-3 0 0-16,3 1 0 0,0 2 13 0,0 0 0 15,-6 0-10-15,0 3 10 0,0 5-8 0,0 0 8 16,0 0-10-16,0 0 10 0,-9-3 0 0,0 0 0 16,3 3 0-16,0 0 0 0,-3-2-9 0,9 2 9 15,0 0-8-15,0 0 8 16,-6 2-192-16,6-2-32 0</inkml:trace>
  <inkml:trace contextRef="#ctx0" brushRef="#br2" timeOffset="110514.73">6330 16822 1033 0,'0'0'45'0,"0"0"11"0,0 0-45 0,0 0-11 15,0 0 0-15,0 0 0 0,0 0 85 0,0 0 15 16,-3 8 4-16,3-3 0 0,-3 3-32 0,0-2-7 15,0 2-1-15,-3 2 0 0,0-2-32 0,6 3-6 16,-9-3-2-16,3 2 0 0,-3 1 7 0,0-1 1 16,1 1 0-16,-1 0 0 0,0-1-5 0,3 1-1 15,-3-1 0-15,3-2 0 0,0-2 45 0,3 1 9 0,0-1 1 0,3-6 1 32,0 0-112-32,0 0-22 0,0 0-5 0,9 0-1 0,0 0 58 0,3-3 0 0,0 0 0 0,-3-2 11 15,2 3-11-15,1-4 0 0,0 4 0 0,0-4 0 16,0 6 0-16,0-2 0 0,-3-1 8 0,3 3-8 15,-3 0 0-15,-3 3 0 0,3-1 0 0,-3 4 0 16,0-1 0-16,-1 0 0 0,-2 6 0 16,3-3 0-16,-6-3 0 0,0 3 0 0,0 5 12 0,0-5-4 15,0 3-8-15,0-1 0 0,-6 1 0 0,1-1 0 16,2 4 0-16,-3-1 0 0,3-3 0 0,-6 1 0 16,3 2 0-16,-3-2 0 0,0 2 0 0,-3-2 0 15,3 2 15-15,-6-2 1 0,6-1 0 0,-9 1 0 16,3-3 6-16,1 0 2 0,2-3 0 0,-3 0 0 15,3 0-8-15,-3-2 0 0,3-3-1 0,0 0 0 16,0 0-7-16,3-5-8 0,0-1 11 0,1 1-11 16,2-3 0-16,3-2 0 0,-3-4 0 0,6 1 0 15,0 0-137 1,0-3-31-16,0 0-7 0</inkml:trace>
  <inkml:trace contextRef="#ctx0" brushRef="#br2" timeOffset="110705.88">6265 16846 1584 0,'-3'-3'70'0,"3"3"14"0,0 0-67 0,0 0-17 15,0 0 0-15,6-8 0 0,-1 3 52 0,1 3 6 16,0-4 2-16,0 1 0 0,3 2 21 0,-3-2 5 16,6 2 1-16,0 1 0 0,-3-1-33 0,3-2-6 15,0 2-2-15,3 0 0 0,-3 3-22 0,5-2-5 0,-8-1-1 0,3 3 0 16,0-2-8-16,0 2-2 0,0 0 0 0,-3 0 0 31,0 0-77-31,0 2-16 0</inkml:trace>
  <inkml:trace contextRef="#ctx0" brushRef="#br2" timeOffset="112627.51">7294 15409 403 0,'-3'0'36'0,"3"0"-36"0,0 0 0 0,0 0 0 16,0 0 172-16,0 0 27 0,0 0 5 0,0 0 2 15,0 0-97-15,6-5-19 0,-6 5-4 0,0 0-1 16,6-3-12-16,-6 3-2 0,0 0-1 0,0 0 0 16,0 0-19-16,0 0-4 0,6-2-1 0,-6 2 0 15,0 0-5-15,0 0-1 0,6 8 0 0,-3 2 0 16,-3-2 20-16,0 3 4 0,0-1 1 0,0 4 0 0,0 1-37 0,-3 1-7 16,0 3-1-16,0 2-1 0,3 0 1 15,-3 6 1-15,-3 2 0 0,0 0 0 0,3 0-3 16,-2 3-1-16,-1 2 0 0,0 1 0 0,3-4-7 15,0 4-2-15,0-1 0 0,-3 0 0 0,3 1-8 16,0 5 8-16,6 2-8 0,0 0 8 16,-6 3-8-16,3-2 0 0,3-1 0 0,-3-2 8 0,0-1 0 15,0-2 0-15,0 0 0 0,0 0 0 0,0 0-8 16,0 3 0-16,-3-3 0 0,3 0 0 0,3-2 0 0,0-1 10 16,-6 0-1-16,0 1 0 0,6-3-9 0,0-1 0 15,-3-2 9-15,0-2-9 0,3-3 0 0,0-3 0 16,0-3 0-16,0-2 8 0,-3 0-8 0,3-3 9 15,0-2-9-15,0-1 10 0,-3-2-10 0,3-2 8 16,-3-6-8-16,0 5 8 0,2 0-8 0,-2-5 10 0,0 0-10 16,0 0 10-16,0 0-10 0,0 0 0 0,0 0 9 0,0 0-9 31,0 0-61-31,0 0-17 0,0 0-3 0</inkml:trace>
  <inkml:trace contextRef="#ctx0" brushRef="#br2" timeOffset="113291.3">7363 15280 691 0,'-9'-3'30'0,"9"3"7"0,0 0-29 0,0 0-8 16,-9 3 0-16,3-1 0 0,6-2 135 0,-3 0 25 15,-6 0 6-15,6 0 1 0,3 0-68 0,0 0-14 16,-6 0-2-16,0 0-1 0,-3-2-12 0,3 2-2 0,6 0-1 0,-3 0 0 16,-3 0-5-16,1 2-1 0,-1 1 0 0,6 2 0 15,-3 1-11-15,-3 4-2 16,-3 1-1-16,3 5 0 0,3 2-8 0,-6 1-2 16,-9 2 0-16,0 3 0 0,9-3 0 0,-3 3 0 15,-9-3 0-15,4 0 0 0,-1-3-23 0,3 1-5 0,3-3-1 16,0-3 0-16,3-2-8 0,3-3 8 0,0 0-8 0,6-8 8 15,0 0-8-15,0 0 0 0,6-3 0 0,3 0 0 16,3-5 11-16,3-2-3 0,3-3-8 0,-3-1 12 16,-6-4-12-16,2 2 11 0,1-5-11 0,6 0 10 15,3-1-10-15,-6-1-11 0,-3-4 3 0,0 3 0 16,0 0 8-16,0 3 0 0,-1 0 0 0,-2 3 0 16,-3 2 0-16,0 3 0 0,0 2 0 0,0 3 0 15,-6 0 0-15,0 8 0 0,0 0 0 0,0 0 0 16,0 0 20-16,3 8-1 0,0 3 0 0,-3-1 0 15,3 1 8-15,0 5 1 0,-6 0 1 0,3 2 0 0,3 1-6 16,0 2-2-16,-3-3 0 0,3 3 0 0,3-2-10 16,-3 2-3-16,-3-2 0 0,3 2 0 0,0-3-8 15,0 3 8-15,3 1-8 0,-3-1 8 0,3 0 1 16,0 0 0-16,0 0 0 0,-3 0 0 16,3 1-70-16,0-4-15 0,3 1-2 15,-1-1-726-15,1 1-146 0</inkml:trace>
  <inkml:trace contextRef="#ctx0" brushRef="#br2" timeOffset="115445.78">6910 17761 1090 0,'0'0'48'0,"0"0"11"0,0 0-47 0,0 0-12 0,0 0 0 0,0 0 0 0,6-2 106 0,0-1 19 15,0 1 4-15,0-1 1 0,0 0-78 0,-3-2-16 16,6 0-4-16,-3-1 0 0,3 1 1 0,0-3 0 15,0 0 0-15,0 0 0 0,3 0-5 0,0-2 0 16,0-1-1-16,2 1 0 0,1-4 8 0,0-2 1 16,6 1 1-16,-3-4 0 0,-6 1-37 0,6-4-8 15,2 1-2-15,-2 0 0 0,-9-3 10 0,6 3 0 16,3 3 0-16,-3-1 8 0,0 3-8 0,-3 0 0 16,-3 6 0-16,3-1 0 0,-1 1 8 0,-2 2 1 0,-3 2 0 15,0 4 0-15,0-4 34 0,-3 4 6 0,-3 2 2 16,0 0 0-16,0 0-11 0,0 0-1 0,0 0-1 0,0 0 0 15,0 0-15-15,0 0-3 0,0 0-1 0,-3 8 0 16,-6 2 1-16,3 1 0 0,6 2 0 0,-3 0 0 16,-6 6 1-16,0-1 1 0,1 4 0 0,2-1 0 15,3 2-2-15,-3-1-1 0,-6 1 0 0,6-1 0 16,6-4-3-16,0 1 0 0,-9-3 0 0,6-1 0 16,6-1-8-16,-3-1-8 0,-3-5 12 15,0 2-12-15,3-2 8 0,3-2-8 0,0-4 0 0,-3-2 0 16,-3 6-64-16,3-6-19 15,0 0-4-15,0 0-667 0,0 0-134 0</inkml:trace>
  <inkml:trace contextRef="#ctx0" brushRef="#br2" timeOffset="116025.62">7413 17415 230 0,'0'0'20'0,"0"0"-20"0,3-5 0 0,-3 5 0 16,3-6 254-16,-3 1 46 0,3 0 10 0,3-1 2 15,0 1-177-15,-3 2-35 0,-3 3-8 0,6-2 0 16,0-3-43-16,0-1-8 0,-3 4-1 0,3-4-1 15,0 4-11-15,3-1-1 0,0-2-1 0,-3 2 0 16,0 0 3-16,3-2 1 0,-3 5 0 0,0-5 0 16,-6 5-18-16,9-3-3 0,0 1-1 15,-1-1 0-15,-8 3 4 0,6 0 1 0,3 0 0 0,0-3 0 16,-9 3-13-16,9 3 9 0,-3-3-9 0,6 0 8 16,-3 3-8-16,0-1 0 0,-9-2 0 0,6 3 0 15,6 2 0-15,-3 0 8 0,-9-5 0 0,0 6 0 16,3 2-8-16,-3 0 0 0,-3-3 9 0,0 5-9 15,-3 1 29-15,3 0 2 0,0 2 0 0,-3 0 0 16,-6 0-5-16,6 1-1 0,0 1 0 0,0 1 0 16,-6 0-11-16,3 3-2 0,0-3-1 0,0-1 0 15,0 4-3-15,-2-3-8 0,-1-3 12 0,3 3-4 0,3-3 18 16,-3 0 3-16,0 1 1 0,3-1 0 0,0-5 1 16,0 5 0-16,0-5 0 0,0 0 0 0,3-3-7 15,3 3-2-15,0-5 0 0,-3 2 0 0,0 0-8 0,3-5-2 16,6 3 0-16,-6-3 0 0,0 0-12 15,6 3 8-15,6-3-8 0,-3-3 0 0,3 3 11 16,-3-3-11-16,3 1 12 0,0-4-12 0,0 4 10 16,-1-3-10-16,-2-1 8 0,6 4-8 0,3-4 0 0,-6 1 0 15,-6 2 8-15,3-2-8 0,3 2 0 0,-3 1 0 16,-9 2 0-16,0 0 0 16,0 0-112-16,6 0-20 0,3 0-5 0</inkml:trace>
  <inkml:trace contextRef="#ctx0" brushRef="#br2" timeOffset="116980.95">7824 17370 460 0,'-9'0'41'0,"9"0"-33"0,0 0-8 0,0 0 0 16,0 0 160-16,0 0 29 0,-6-3 7 0,6 3 0 15,0 0-80-15,0 0-16 0,-3-2-3 0,3 2-1 16,0 0-15-16,0 0-3 0,0 0-1 0,-3-6 0 16,3 6-17-16,0 0-3 0,0 0-1 0,0-5 0 0,-3 0 13 0,3 5 3 15,0 0 0-15,0 0 0 0,0-6-14 0,0 6-2 16,6-5-1-16,-3 0 0 0,-3 5-24 0,6-3-5 16,0-2-1-16,0 2 0 0,0 1-12 0,3-1-2 15,-6 0-1-15,6 1 0 0,0-1-10 0,0 0 12 16,-6 3-12-16,6 0 12 0,0 0-12 0,0 0 0 15,-9 0 0-15,6 0 0 0,3 0 0 0,-4 0 0 16,-5 0 0-16,0 0 0 0,0 0 0 0,0 0 8 16,9 6-8-16,-3 2 0 0,-6-8 0 0,3 5 8 15,0 3-8-15,0-3 0 0,-3-5 0 0,0 8 0 16,0 3 8-16,0-3-8 0,3 2 0 0,-3 1 0 16,-6-1 9-16,6 1-9 0,0 2 8 0,-6 0-8 15,0 3 10-15,0 0-10 0,1 3 17 0,-1-1-2 16,0-2-1-16,0 3 0 0,-3-1 2 0,0 1 0 0,0-6 0 15,0 0 0-15,0 3 4 0,0-5 0 0,0-1 1 16,3 3 0-16,-3-2 1 0,3 0 0 0,0-4 0 16,3 1 0-16,3 0-9 0,-3 0-1 0,0-2-1 15,0-4 0-15,3-2-11 0,3 6 8 0,-3-6-8 0,0 0 8 16,6 5-8-16,0-3 0 0,-6-2 0 0,6 6 8 16,0-6-8-16,0 0 8 0,0 0-8 0,0 0 8 15,3 0-8-15,-3-3 0 0,6-2 9 16,-3 5-9-16,-3-5 8 0,0-1-8 0,6 4 10 0,-3-4-10 15,-1 1 10-15,1 0-10 0,-3 2 10 0,3-2-10 32,0 5-74-32,0 0-21 0,-9 0-4 0,0 0-1149 0</inkml:trace>
  <inkml:trace contextRef="#ctx0" brushRef="#br2" timeOffset="117899.55">8280 17391 1501 0,'0'16'66'0,"0"-16"14"0,0 0-64 0,0 0-16 16,0 0 0-16,0 0 0 0,0 0 100 0,0 0 16 0,0 0 3 0,0 0 1 16,0 0-76-16,0 0-14 0,3-3-3 0,0-2-1 15,0 2-26-15,0 1 0 0,3-1 0 0,-3-2 0 16,-1 2 0-16,4 0 0 0,-3-2 0 0,3 0 0 15,-3 0 11-15,0 2-3 0,3-2-8 0,-3-1 12 16,0 1-12-16,0 2 0 0,-3 3 0 0,3-7 0 16,-3 1 0-16,0-2 0 0,3 3 0 0,-3 0 0 15,-3-3 10-15,3 2-1 0,0-1 0 0,-3-1 0 16,3 0 3-16,-3 0 0 0,-3 0 0 0,3 0 0 0,-3 0 3 0,3 0 1 16,-6 3 0-16,3 2 0 15,-2 0 24-15,-1 3 4 0,3 3 2 0,-6-3 0 16,3 5-1-16,-3-2 0 0,3 2 0 0,-3-2 0 0,0 2-23 15,0 3-5-15,3-3-1 0,0 1 0 0,3 2-4 16,-2-3 0-16,-4 3-1 0,9 0 0 0,3 0-11 16,0 0 12-16,-6 0-12 0,3 0 12 0,3 0-12 15,3-1 0-15,-3 4 0 0,0-3 0 0,3 0 0 0,0 0 0 16,3-3 0-16,-6-5 0 0,0 0 8 0,9 5-8 16,2-2 0-16,1-3 8 0,0-3 10 0,-3 1 2 15,3-1 0-15,0-2 0 0,-3 0-20 0,3-1 0 16,0-2 0-16,-3 3 0 0,0-3 0 0,0 3 0 15,-4-3 0-15,4 3 0 0,-3-1 0 0,-3 1 0 0,3 0 0 16,-3-1 0-16,-3 6 0 0,0 0 0 0,0 0 0 0,0 0 0 16,0 0 0-16,0 0 0 0,0 0 0 0,0 0-9 15,0 0 9-15,0 0 0 0,0 0 8 0,0 0-8 16,0 0 0-16,0 0 0 0,0 6 0 0,0 2 0 16,0-8 0-16,-3 8 0 0,3 0 0 0,-3-1 0 15,0 4 0-15,0 0 0 0,3-1 0 0,0 3 0 16,0 1 9-16,-3 2-9 0,3-1 12 0,-3 4-12 15,3-1 0-15,0 1 0 0,0 2 0 0,0-2-9 16,0 2-9-16,0-3-2 0,0 1 0 0,3-3 0 16,-3 0 20-16,3-3 0 0,-3 3 0 0,-3-3 0 15,3-2 0-15,-3 2 0 0,3-5 0 0,0 2 0 16,-3-2 0-16,0 0 0 0,0 0 0 0,1-3 0 16,-1-2 21-16,-3 2 8 0,3-2 2 0,-3 0 0 15,0-1-19-15,0-2-4 0,-3 0-8 0,3 3 12 0,-3-6-12 16,3 1 0-16,-3 2 0 0,0-3 0 0,0-5 12 0,0 3-3 15,3-1-1-15,-3 1 0 0,0 3-8 0,1-4 0 16,2-2 0-16,0 6 0 0,0-1 0 0,-3-2 0 16,0 2 0-16,6 0 0 0,3 3 0 0,0 0 0 15,-9-2 0-15,9 2 0 0,0 0 0 0,0 0 0 16,0 0 0-16,0 0 0 16,0 0-40-16,0 0-4 0,0 0-1 0,0 0-761 15,0 0-152-15</inkml:trace>
  <inkml:trace contextRef="#ctx0" brushRef="#br2" timeOffset="118940.45">8482 17515 1497 0,'0'0'66'0,"0"0"14"0,0 0-64 0,0 0-16 15,0 0 0-15,0 0 0 0,0 0 95 0,0 0 15 16,0 0 3-16,0 0 1 0,0 0-51 0,6-2-11 15,0-1-1-15,3-2-1 0,0-3-2 0,0 0 0 16,0 0 0-16,-3-3 0 0,3 1-8 0,0-1-3 0,-1-2 0 16,1 2 0-16,3-4-13 0,0 1-2 0,0 4-1 0,3-1 0 15,0 1-12-15,0-4-9 16,0 4 12-16,0 2-12 0,-4-3 9 0,1 1-9 0,0-1 0 0,0 1 9 16,-3-1-9-16,3 3 0 0,-6 0 9 0,3-3-9 15,-3 4 0-15,-3 1 0 0,0 1 0 0,3 0 0 16,-6 5 12-16,0 0-3 0,0 0 0 0,0 0 0 15,0 0 4-15,0 0 1 0,-3 8 0 0,0 0 0 16,0-1 10-16,0 1 3 0,-3 0 0 0,3 3 0 16,-3 0-18-16,3-4-9 0,-3 4 10 0,3 0-10 15,-3 2 9-15,3-3-9 0,-3 1 8 0,0 0-8 16,0 2 8-16,3 0-8 0,0 3 0 0,-3 0 8 16,3 0-25-16,0 0-6 0,0-3-1 0,3 3 0 0,-3-3 44 15,3 3 9-15,0-3 2 0,3-2 0 0,-3-1-31 16,0 1-10-16,3-1 0 0,0-2-802 15,0-2-161-15</inkml:trace>
  <inkml:trace contextRef="#ctx0" brushRef="#br2" timeOffset="119344.52">9006 17216 345 0,'0'0'31'0,"0"0"-31"0,0 0 0 0,0 0 0 15,0 0 245-15,0 0 43 0,0 0 9 0,0 0 2 16,0 0-174-16,0 0-34 0,0 0-7 0,0 0-2 16,0 0 3-16,0 8 1 15,0 0 0-15,0-2 0 0,0 2-12 0,-3-3-2 0,0 3-1 0,-3 0 0 16,0-3-5-16,-3 3-1 0,0 0 0 0,0 0 0 15,3 0-33-15,-3 0-6 0,-5 2-2 0,2 1 0 16,6-3-6-16,0 2-2 0,-6 1 0 0,6 0 0 16,0-1-5-16,3 1-2 0,0-1 0 0,3-2 0 15,0-2 3-15,0-6 1 0,0 7 0 0,0-7 0 16,0 0-13-16,0 0 11 0,9 6-11 0,0-1 10 16,0-5-2-16,3-3-8 0,-3-2 12 0,2 0-4 15,4 0-8-15,-3-3 12 0,3 0-12 0,0 0 12 0,-3 2-12 16,3-2 0-16,-3 3 0 0,3 0 0 0,-6 0 0 15,2 2 0-15,1-2 0 0,-3 5 0 16,-3 0-96-16,0 0-22 0,3 0-4 0,-9 0-635 16,0 0-127-16</inkml:trace>
  <inkml:trace contextRef="#ctx0" brushRef="#br2" timeOffset="119608.25">9214 17293 633 0,'0'0'56'0,"0"0"-44"0,0 0-12 0,0 0 0 15,0 0 340-15,0 0 65 16,0 0 14-16,0 0 2 0,0 0-252 0,-3 5-50 0,-3 1-11 0,3 2-1 16,-3 0-45-16,1 0-9 0,2 2-1 0,-3 1-1 15,-3 2-7-15,6 3-2 0,-6 0 0 0,6 5 0 16,-6 0-5-16,3 3-1 0,3-3 0 0,0 3 0 15,-3 0-17-15,3-3-4 0,0 0-1 0,3 0 0 16,-3-5-6-16,3 0-8 0,0 2 11 0,0-2-11 16,0-2-56-16,3-1-19 15,-3 0-3-15</inkml:trace>
  <inkml:trace contextRef="#ctx0" brushRef="#br2" timeOffset="122307.99">7268 18100 986 0,'0'0'44'0,"0"0"8"0,6-8-41 0,-3 3-11 16,-6-3 0-16,3 3 0 0,3-1 64 0,-3 6 12 0,0-5 1 0,0 5 1 16,0 0 40-16,0 0 8 15,0 0 2-15,-6-3 0 0,-6 3-68 0,6 3-12 0,6-3-4 0,-3 3 0 16,-9 2-19-16,3 0-4 0,3 1-1 0,0 2 0 15,0 0 22-15,0 2 4 16,-3-2 1-16,0 3 0 0,3-1-19 0,-6 3-3 0,-5-2-1 0,2 2 0 16,3 3-24-16,0 0 0 0,0 3-12 0,-3-1 12 15,6 3 44-15,-3 3 16 0,3 0 3 0,3 2 1 16,3-2-52-16,0-3-12 0,6 0 0 0,0-2 0 16,0-3 0-16,6-6 0 0,0 1 0 0,3-3 0 15,-3-3-241-15,3-5-51 16,12 0-11-16,0-8-1 0</inkml:trace>
  <inkml:trace contextRef="#ctx0" brushRef="#br2" timeOffset="122794.76">7283 18307 633 0,'-6'0'56'0,"6"0"-44"0,0 0-12 0,0 0 0 15,0 0 194-15,0 0 37 0,0 0 7 0,0 0 2 16,3-6-141-16,3 1-28 0,-1 2-6 0,4-2-1 16,0 0-20-16,3-3-4 0,-3 2 0 0,6-1-1 15,-3-1-26-15,3 0-5 0,-3-3 0 0,3 1-8 16,-1-1 8-16,1 0-8 0,-3 1 0 0,3-1 0 16,-3-2 10-16,0 2-10 0,0 1 8 0,-6-1-8 15,0 1 0-15,3 4 8 0,0-2-8 0,-3 3 0 16,-6 5 13-16,0 0-2 0,0 0-1 0,0 0 0 15,0 0-10-15,0 0 0 0,0 0 0 0,0 0 0 16,0 11 53-16,-3-3 9 0,-3 5 2 0,0-3 0 16,3 1-48-16,0 2-8 0,-6 0-8 0,3-2 9 15,0 2-1-15,0-2-8 0,0 2 12 0,0-2-4 16,0 2-8-16,3-3-17 0,0 1 4 0,3 0 1 0,-6-1 27 16,6-2 5-16,3 0 2 0,0 0 0 15,-3-8-114-15,9 0-24 0</inkml:trace>
  <inkml:trace contextRef="#ctx0" brushRef="#br2" timeOffset="123354.43">7741 18177 864 0,'0'0'76'0,"0"0"-60"0,0 0-16 0,0 0 0 15,0 0 172-15,0 0 32 0,0 0 7 0,0 0 1 16,-3 5-148-16,3-5-28 0,0 0-7 0,0 0-1 16,0 0-28-16,0 0 0 0,6-2 0 0,3 2 0 15,0-3 20-15,-6 0-1 0,3-2-1 0,0 0 0 16,3-1-18-16,-1 1 0 0,-5-3 8 0,0 0-8 16,3 0 0-16,-3 0 0 0,-3 0 8 0,0-2-8 15,3 2 0-15,-6 0 10 0,3 0-10 0,-6-3 8 16,0 3-8-16,1 1 0 0,-1-1 0 0,-3 5 8 15,-3-2-8-15,3 5 0 0,-3 0 9 0,3 5-9 16,-6 3 53-16,0-3 7 0,0 6 0 0,6-1 1 16,0 4-5-16,1-1-2 0,-10 0 0 0,6 3 0 15,0-3-15-15,3 3-3 0,-6-3-1 0,6 0 0 16,-3 1 1-16,6 2 1 0,-3-3 0 0,3 0 0 0,0 0-17 16,6 0-4-16,3 1-1 0,0-4 0 0,-6 1-15 15,6-3 0-15,9-3 8 0,-3 0-8 0,0-2 8 16,3-3 0-16,0-3-8 0,3-2 12 0,0-3-2 0,3 3-1 15,-4-6 0-15,4 1 0 0,3 2-1 16,-3-3-8-16,-3-2 12 0,0 2-4 0,0 3-8 0,-3-5 0 16,-4 5 9-16,1-5-9 0,0 2 0 0,-3-2 0 15,-3 0 0-15,0 2 0 0,-3-2 0 0,-3 3 0 16,3-4 0-16,0 1 0 0,-6 3 0 0,0 2 0 16,3-3 0-16,-3 6 0 0,-2-1 0 0,-1 6 0 15,0 0 0-15,0 3 0 0,3 2 0 0,-3 3 0 16,-9 0-9-16,6 3 9 0,6 2 0 0,0-2-9 15,-12-1 9-15,9 1 0 16,6-1-46-16,-3 1-2 0,3-6-1 0,-2 6 0 16,2-3-199-16,0-3-40 0</inkml:trace>
  <inkml:trace contextRef="#ctx0" brushRef="#br2" timeOffset="123915.81">8062 18132 345 0,'0'0'31'0,"0"0"-31"0,0 0 0 0,0 0 0 16,9 3 293-16,-3-3 53 0,-6 0 10 0,0 0 3 0,6 0-199 0,-6 0-39 16,0 0-8-16,0 0-1 0,0 0-52 0,0 0-11 15,3-8-1-15,-3 2-1 0,-6 1-26 0,6 5-5 16,6-5 0-16,-6-1-1 0,-9 1-15 0,6 0 8 15,6-3-8-15,-3 3 0 0,-3-1 9 0,-3-2-9 16,3 3 8-16,-3 0-8 0,6 2 8 0,-6-2-8 16,-2 2 0-16,-1 1 8 0,6 2 21 0,-6 2 4 15,-6 1 1-15,3 2 0 0,0 0-21 0,0 1-4 16,-3-1-1-16,3 6 0 0,0-3 17 0,0 5 3 16,1 0 1-16,-1 0 0 0,0 0-13 0,3 1-2 15,0-1-1-15,3 0 0 0,-3 0-2 0,0 1-1 16,6-1 0-16,0 3 0 0,0-3-2 0,3 0-8 15,0 3 12-15,0-3-4 0,6 1-8 0,-3-1 0 16,0-3 9-16,3 1-9 0,3-3 0 0,0-3 0 16,0-2 0-16,0-3 8 0,3-3-8 0,3-2-10 0,-4-3 10 15,1-3-13-15,3-2 29 0,-3 0 5 16,6 0 2-16,0-1 0 0,-9-1-23 0,6-1 9 16,-3 2-9-16,2-1 0 0,-2 1 0 0,-3-2 0 0,-3 3 0 0,3 0 0 15,-3-3 0-15,-3 0 0 0,-3 0 0 16,0 3-9-16,6-5 9 0,-6 2 0 0,-9 0 0 0,3 3 0 15,3 2-19-15,-3 3-1 0,-6 3-1 0,0 2 0 16,4 6 21-16,-4-1 0 0,-3 4 0 0,0 2 0 16,-3 0 0-16,3 5 0 0,3-3 0 0,0 1 0 15,-3 2 0-15,6-2 18 0,1 2-3 0,2 0-1 16,0-2-30-16,0-3-7 0,0 2-1 0,6 1 0 16,3-3-177-1,0 0-36-15,-3 0-7 0</inkml:trace>
  <inkml:trace contextRef="#ctx0" brushRef="#br2" timeOffset="124680.63">8387 18116 1144 0,'0'0'51'0,"0"0"10"0,0 0-49 0,0 0-12 0,0 0 0 0,0 0 0 15,0 0 69-15,0 0 11 0,0 0 3 0,0 0 0 16,0 0-59-16,0 0-11 0,0 0-2 0,0 0-1 15,0 0-10-15,0 0 0 0,0 0 0 0,0 0 0 16,0 0 0-16,0 0 0 0,0 0 0 0,0 0 0 16,0-5 0-16,0 5 10 0,0 0-10 0,0 0 10 15,0 0 43-15,3-6 9 0,-3 1 2 0,0 5 0 16,3-2-8-16,-3 2 0 0,0-6-1 0,0 6 0 16,3-5-37-16,0 0-7 0,-3 2-2 0,0 3 0 15,0-5-9-15,3-1 0 0,-3 4 0 0,3-4 0 0,-6 1 20 0,3 5 1 16,0-2 1-16,0-4 0 0,-3 1 2 0,3 0 1 15,-3 2 0-15,0-2 0 0,-3 2-6 0,3 0-2 16,-3 1 0-16,0-1 0 0,3 0 18 0,-6 3 3 16,3-2 1-16,-3 2 0 0,0 0-11 0,0 2-3 15,0 4 0-15,0-1 0 0,-2 3-25 0,2 0 0 16,-3 0 0-16,0 2 0 0,3-2 56 0,-6 3 7 16,3 0 1-16,3-1 0 0,-3 1-52 0,0-1-12 15,3 4 0-15,0-4 0 16,1 1 0-16,-1-1 0 0,3 1 0 0,0-1 0 0,0-2 0 0,3 3 0 15,-3-3 0-15,6 3 0 0,0-1 0 0,3-2 0 16,-3 0 0-16,6 3 0 0,-3-4 54 0,6 1 8 16,-3-2 2-16,3-1 0 15,2 0-103-15,1-2-20 0,0-3-4 0,3 0-1 0,0 0 82 0,0-3 16 0,-3 1 3 0,3-4 1 16,0 4-26-16,-1-4-12 0,-2-2 10 0,0 1-10 16,0-1 8-16,-3 0-8 0,3-3 0 0,0 1 9 15,-3-4-9-15,0 4 0 0,-3-1 0 0,0-2 0 16,3 2 0-16,-3-2 0 0,-6 0 0 0,3 2 0 15,-3-2 0-15,0 0 0 0,0 0 0 0,-3 2 0 16,-3-2 0-16,3 2 0 0,-3 3 0 0,-3 3 0 16,0-3 0-16,0 5 0 0,0 3 0 0,-3 3 0 15,-3 2 0-15,0 1 0 0,-3 2 0 0,1 2 0 16,2 1 0-16,-3-1 0 0,0 1 0 0,3-1 0 16,0 1-12-16,3 0 12 0,3-3-10 0,3 2 10 15,0-2-100-15,3 0-15 16,3-3-2-16</inkml:trace>
  <inkml:trace contextRef="#ctx0" brushRef="#br2" timeOffset="125998.08">8601 18105 1638 0,'0'0'72'0,"0"0"16"0,0 0-71 16,0 0-17-16,0 0 0 0,0 0 0 0,0 0 74 0,0 0 11 0,0 0 3 0,9 3 0 16,-3 0-56-16,3-1-12 0,-3-2-1 0,0 0-1 15,3 0-10-15,0-2-8 0,0-1 9 0,-3 0-9 16,0-2 11-16,2 0-11 0,1-3 12 0,0 0-12 15,-6 0 9-15,3 0-9 0,0-2 0 0,0-1 9 16,-3 0-9-16,-3 1 8 0,3-1-8 0,-3-2 8 16,0 0-8-16,0 2 0 0,-3 1 9 0,0 2-9 15,-3 0 16-15,3 5-2 0,-6 0 0 0,0 6 0 16,0 2 31-16,-2 6 7 0,-4 2 0 0,-3 3 1 16,0 0-8-16,0 2-1 0,0 1-1 0,3-1 0 15,0 1-12-15,1 0-3 0,-1-1 0 0,0 1 0 16,3-6-9-16,0 0-3 0,-3 0 0 0,6 0 0 15,0 1 10-15,3 2 2 0,3-3 0 0,-3 0 0 0,3-2-15 16,0 2-2-16,0-3-1 0,0 4 0 16,3-6-10-16,0 2 8 0,3-2-8 0,0-3 8 15,-3-5-8-15,0 0 10 0,9 0-10 0,3 0 10 0,0-5-10 16,0-3 10-16,-3 3-10 0,3-3 10 0,0-3-10 16,0 1 0-16,0-1 0 0,0 3 0 0,-1 0 0 15,1 0 0-15,0 3-10 0,0 0 10 0,0 0-9 16,0 2 9-16,-3 0-8 0,0 1 8 0,0-1 0 0,-3 3-10 15,-6 0 10-15,9 0 0 0,-6 3-8 0,-3-3 8 16,0 0 0-16,0 0 0 0,0 0 0 0,0 8 0 16,-3-1 0-16,0 1 0 0,0 0 0 0,-3 0 0 15,0 0 0-15,0 0 0 0,0 0-8 0,-3 3 8 16,3-3 0-16,0 2 0 0,0-2 0 0,0 0 0 0,0 0 0 16,0 0 0-16,3-3 0 0,0 1 0 0,3-6 0 15,0 0 0-15,0 0 0 0,0 0 0 0,0 0 0 0,0 0 0 16,0 0 0-16,0 0 0 0,3-3 0 0,3-2 0 15,0 2 0-15,0-2 0 0,0-1 0 16,0-2 0-16,0 6 0 0,3-4 0 0,-3 1 0 16,0 3 0-16,0-1 0 0,-6 3 0 0,6 0 0 0,0 0 0 15,-6 0 0-15,6 0 0 0,0 0 0 0,-6 0 0 16,0 0 0-16,6 5 0 0,-1-2 0 0,1 2 0 16,0-2 0-16,-6-3 0 0,0 0 0 0,6 5 0 15,-3-2 0-15,-3-3 0 0,0 0 0 0,6 2 0 16,0-2 0-16,-6 0 0 0,6 0 0 0,-6 0 0 15,6 0 0-15,0-2 0 0,0 2 0 0,0-3 0 16,-3 0 0-16,3 3 0 0,-6 0 0 0,3-5 0 0,3 2 0 16,-3-2 0-16,0 0 0 0,0 2 0 0,0-2 0 15,0 0 0-15,3 2 0 0,-3-2 0 0,-3 5 0 16,6-6 0-16,-3 4 0 0,3-1-10 0,-6 3 10 0,0 0 0 16,0 0-9-16,0 0 9 0,8-3 0 0,-8 3 0 15,0 0-9-15,0 0 9 0,6 0 0 0,-6 0 0 16,0 0-8-16,0 0 8 0,6 6 0 0,0-1 0 15,-6-5 0-15,3 8 0 0,-3 0 0 0,0-3 0 16,0 3 0-16,0 0 0 0,-6 0 0 0,6 0 0 16,-3 0 0-16,-3 0 0 0,3 0 0 0,0 0 0 15,3 0 0-15,0-8 0 0,0 0 0 0,0 0 0 0,0 0 0 0,0 0 0 16,0 0 0-16,0 0 0 0,6-3 0 16,0 0 0-1,6-5-21-15,-6 1-7 0,0-1-2 0,0-3 0 0,6 0 30 16,-3 1 0-16,-3-1 0 0,3 1 0 0,-3 2 19 0,0-3 9 0,6 3 3 0,-3 3 0 31,-3 0-50-31,0-1-9 0,-1 4-3 0,4-1 0 0,-9 3 31 0,0 0 0 0,0 0 0 0,0 0 0 16,0 0 17-16,0 0 10 0,0 0 1 0,3 5 1 15,0 1-21-15,-3-1-8 0,0 0 0 0,0 3 0 16,-3 0 0-16,3-3 0 0,-3 3 0 0,0 0 0 16,0 0-24-1,0-3-4-15,3-5 0 0,0 8-1 0,0-8 29 0,0 0 0 0,0 0 0 0,0 0 0 16,0 0 24-16,0 0 10 0,0 0 2 0,0 0 1 15,6-2-37-15,0 2 0 0,0-3 0 0,0-2 0 16,0 0 0-16,0-1 0 0,0 1 0 0,0 2 0 0,3-2 0 16,-3 0 0-16,0-1 0 0,0 4-8 15,0-1 8-15,0 0-10 0,-6 3 10 0,6-5-10 16,0 5 10-16,-6 0-8 0,3-2 8 0,-3 2-8 16,0 0 8-16,0 0 0 0,0 0 0 0,6 2-8 0,-6-2 8 15,3 8 0-15,-3-3 0 0,0 3 0 0,0 0 0 0,0 3 0 16,-3-3 0-16,3 0 0 0,-3 2 0 0,0-2 0 15,3 0 0-15,-3 0 0 0,3 0 0 0,0-8 0 16,3 8 0-16,-3-8 0 0,3 8 0 0,-3-8 0 16,0 0 0-16,6 3 0 15,0-1-59-15,2-2-9 0,-2-2-3 0</inkml:trace>
  <inkml:trace contextRef="#ctx0" brushRef="#br2" timeOffset="126408.63">9214 17904 979 0,'0'0'87'0,"0"0"-70"0,0 0-17 0,0 0 0 16,0 0 214-16,0 0 39 0,0 0 8 0,0 0 2 15,0 0-156-15,0 0-31 0,0 0-7 0,0 0-1 16,6 0-20-16,-6 0-4 0,9 0 0 0,-3 6-1 0,0-4-4 0,3 4-1 16,-6-1 0-16,3 3 0 0,0 0-5 0,0 2-1 15,-3-2 0-15,3 6 0 0,-3-1-5 0,3 0-2 16,0 0 0-16,-3 0 0 0,0 3-5 0,0 0-2 16,0-3 0-16,0 3 0 0,-6 0-6 0,0 3 0 15,3-3-1-15,0-1 0 0,0 1-11 16,-3-2 8-16,3-1-8 0,-3 3 8 0,0-3-8 15,0 3 0-15,0 0 0 0,-3 2 8 0,3-2-8 0,0 3 0 16,-3-4 9-16,-3 4-9 0,6-3 8 0,-3 0-8 16,0-6 8-16,0 3-8 0,0-2 8 0,3 0-8 0,-3-6 8 15,3 3-8-15,-3-3 0 0,6-5-8 0,-3 5 0 16,3-5 0 0,0 0-125-16,-6-2-25 0,3-3-5 0</inkml:trace>
  <inkml:trace contextRef="#ctx0" brushRef="#br2" timeOffset="126858.06">9423 17769 288 0,'0'0'25'15,"0"0"-25"-15,0 0 0 0,3-5 0 0,3 0 340 0,-3 2 64 16,0-5 12-16,0 6 2 0,2-1-268 0,-5 3-54 16,0 0-10-16,3-5-2 0,-3 5-27 0,6-3-5 15,3 0 0-15,-3 3-1 0,0 0-12 0,3 0-3 16,0 0 0-16,-3 0 0 0,3 3-14 0,0-3-3 16,0 0-1-16,0 3 0 0,0-1-8 0,0 1-2 15,0-3 0-15,0 3 0 0,-1-1-8 0,-2 1 0 16,3 0 0-16,-3-1 8 0,0 3-8 0,0-2 0 15,-3 0 0-15,-3-3 0 0,3 5 8 0,-3-5-8 16,6 5 0-16,-6-5 8 0,0 6-8 0,0 2 0 16,0-8 9-16,-3 8-9 0,0-3 16 0,-3 3 0 15,0-3-1-15,0 3 0 0,0 0 14 0,-3 0 3 16,0 0 1-16,4 0 0 0,-1 0-5 0,0 0-2 0,3 0 0 0,-3-1 0 16,3 1-10-16,0 0-3 0,-3 3 0 0,6-3 0 15,0 0-13-15,0 2 11 0,0-2-11 0,3 3 10 16,0-3-10-16,0-3 0 0,3 3 9 0,0-3-9 15,0 1 0-15,2-1 8 0,-2-2-8 0,3-1 0 16,-3-2 8-16,3-2-8 0,-3 2 8 0,3-3-8 16,0 0-123-1,3 1-29-15</inkml:trace>
  <inkml:trace contextRef="#ctx0" brushRef="#br2" timeOffset="145164.44">4967 17478 457 0,'0'0'20'0,"0"0"4"0,0 0-24 0,0 0 0 0,0 0 0 0,0 0 0 16,0 3 76-16,0-3 11 0,0 0 1 0,0 3 1 15,0-1-4-15,0-2-1 0,0 3 0 0,-3 0 0 16,0-1-11-16,0 1-2 0,0 0-1 0,0 2 0 15,0 3-14-15,-3-3-2 0,0 3-1 0,0-3 0 16,3 3-4-16,-6 3-1 0,3-3 0 0,0 2 0 16,0 1-8-16,3 2-3 0,-6 0 0 0,3 3 0 15,0 0-17-15,6 0-4 0,-11 3-1 0,5-4 0 16,3 1-3-16,0 0-1 0,-3 3 0 0,0-1 0 16,0-2-11-16,0 3 0 0,3-4 9 0,-6 1-9 0,3 0 0 15,0-3 8-15,3-2-8 0,-3 0 0 0,6 2 10 0,-6-5-2 16,6-8-8-16,-3 5 12 0,3-5-12 0,0 0 9 15,0 0-9-15,0 5 8 0,0-5 4 0,0 0 1 16,0 0 0-16,0 0 0 0,0 0-4 0,0 0-1 16,-3-5 0-16,6-3 0 0,0 0-8 0,-3-2 0 15,6-1 0-15,-6 0 0 16,3-2-56-16,0 3-8 0,0-4 0 0,-3 4-1 16,6-1-49-16,-3 1-10 0,3-4-1 15,0 1-337-15,-3 3-67 0</inkml:trace>
  <inkml:trace contextRef="#ctx0" brushRef="#br2" timeOffset="145445.57">4901 17463 460 0,'0'0'41'0,"3"-6"-33"0,-3 1-8 0,-3 2 0 15,3 3 196-15,3-5 36 0,-3 0 8 0,0 2 2 16,0 3-126-16,0 0-26 0,0-5-5 0,-3 2-1 16,3 3-20-16,0 0-4 0,0 0 0 0,0 0-1 15,0 0-21-15,0 0-4 0,0 0-1 0,0 0 0 16,6-5-12-16,-6 5-2 0,0 0-1 0,9 0 0 15,-3-5-2-15,-6 5 0 0,6 0 0 0,3-3 0 16,-3 0 2-16,3 1 0 0,-9 2 0 0,6 0 0 16,3 0-6-16,-3-3-2 0,3 3 0 0,-3-3 0 15,6 1-2-15,-7-1 0 0,4 0 0 0,6 1 0 16,-9-1 0-16,9 0-8 0,-9-2 12 0,3 2-4 0,0 1-8 16,3 2 0-16,-3-3 0 0,3 1 8 0,0-1-8 0,-4 3 0 15,1 0 9-15,0 0-9 0,-3 3 0 0,0-3 0 16,0 2 0-16,0 1 0 15,-3 2-78-15,-3-2-10 0,3 2-3 0</inkml:trace>
  <inkml:trace contextRef="#ctx0" brushRef="#br2" timeOffset="145789.67">4705 17936 691 0,'0'0'30'0,"0"0"7"0,0 0-29 0,0 0-8 0,6-8 0 0,-3 0 0 16,3 3 184-16,0-3 36 0,-3 3 8 0,0-1 0 15,3 1-92-15,-3 0-18 0,-3 5-4 0,5-5-1 16,1 2-48-16,0-2-9 0,0 2-3 0,0 0 0 15,3 1-12-15,-3 2-2 0,6 0-1 0,-6 0 0 16,6-3-29-16,0 3-9 0,-3 0 0 0,3 0 0 16,3-3 14-16,-1 3-4 0,1-2-1 0,3-1 0 15,3-2-1-15,0 2-8 0,-6-2 12 0,6 2-4 16,-4-2-8-16,-2 2 0 0,0 1 9 0,0-4-9 16,0 1 11-16,0 2-3 0,-6 1 0 0,3-1 0 15,-6 3-122-15,3 0-25 0</inkml:trace>
  <inkml:trace contextRef="#ctx0" brushRef="#br2" timeOffset="146721.44">5291 17645 345 0,'0'0'31'0,"0"0"-31"0,0 0 0 0,0 0 0 16,0 0 148-16,0 0 24 0,0 0 5 0,0 0 1 16,0 0-118-16,0 0-23 0,0 0-5 0,6-3 0 15,-6 3 27-15,0 0 5 0,6-2 2 0,0-1 0 16,-3-2-26-16,-3 5-4 0,6-5-2 0,-6 5 0 0,6-3 2 0,-6 3 1 15,3-8 0-15,0 3 0 0,-3 5-13 0,3-6-2 16,0 1-1-16,-3 5 0 0,3-5-13 0,-3 0-8 16,0-1 8-16,0 6-8 0,3-5 24 0,-3 5 1 15,-3-5 0-15,3-3 0 0,0 8-10 0,-3-6-3 16,0 1 0-16,0 0 0 0,3 5 4 0,0 0 1 16,-3-5 0-16,0-1 0 0,0 4 4 0,3 2 1 15,-3-3 0-15,0 3 0 0,-3-3 4 0,3 1 1 16,0-1 0-16,-6 3 0 0,0 0-8 0,3 3-2 15,6-3 0-15,-6 2 0 0,-3 4-4 0,0-4-1 16,7 4 0-16,-7-1 0 0,0 0-3 0,0 0-1 0,0 1 0 16,0 2 0-16,3 2 0 0,0-2 0 15,0 3 0-15,-3-1 0 0,3 1-8 0,0-1 12 0,0 1-12 16,0 0 12-16,0-1-2 0,0 3 0 0,0-2 0 16,0 0 0-16,0-1-2 0,4-2-8 0,-4 3 12 15,3-3-4-15,3 2-8 0,-3-2 10 16,3-3-10-16,0-5 10 0,0 0-10 0,0 0 0 0,0 0 0 0,6 6 8 15,0-4-8-15,2-2 8 0,-8 0-8 0,12 0 8 16,0-2-8-16,0-4 10 0,0 1-10 0,0-3 10 16,3 3-10-16,0-3 0 0,-3-3 9 0,6 4-9 15,-10-1 0-15,7-3 8 0,-3 0-8 0,-3 1 0 16,3-1 0-16,-3 3 9 0,3-5-9 0,-3 5 0 16,-3-2 9-16,3 2-9 0,-9 0 0 0,3 0 9 15,0 2-9-15,-3 6 0 0,0-5 0 0,0 5 8 0,0 0-8 0,0 0 0 16,0 0 0-16,0 0 0 0,0 0 0 0,-3 3-11 15,0 2 3-15,-6-2 0 0,6 2 8 0,0 0 8 16,-3 1-8-16,3-1 11 0,0 0-11 0,0 3 10 16,0-3-10-16,0 3 10 0,-3-2 9 0,6 2 1 15,-3 0 1-15,0-3 0 0,0 3-21 0,3-3 8 16,0 3-8-16,0-8 0 0,0 8 10 0,0-8-2 16,0 0-8-16,0 0 12 0,0 0-12 0,6 5 8 15,-6-5-8-15,9 6 0 0,0-6 11 0,-3 0-11 16,6 0 12-16,-3-3-12 0,0 0 0 0,6-2 0 15,-7 0 0-15,4-1-9 16,0-2-158-16,3 0-31 0,0-7-6 0,0-1-2 0</inkml:trace>
  <inkml:trace contextRef="#ctx0" brushRef="#br2" timeOffset="147204.84">5419 17378 1170 0,'0'0'52'0,"0"0"10"0,0 0-50 0,6-5-12 0,-3-1 0 0,0 4 0 16,0-6 60-16,3 2 10 0,0 4 2 0,3-4 0 16,-6 4-25-16,3-1-5 0,-6 3-1 0,6-2 0 0,0-1-16 0,0 0-3 15,-6 3-1-15,6-2 0 0,-6 2 4 0,0 0 1 16,6-3 0-16,-6 3 0 0,0 0-6 0,12 3-2 15,-10-3 0-15,4 2 0 0,0 1-5 0,-6-3-1 16,0 0 0-16,6 3 0 0,0-1 4 0,-3 1 1 16,-3-3 0-16,6 5 0 0,-3 0 11 0,-3-5 1 15,0 0 1-15,0 6 0 0,0 2 4 0,0-3 1 16,-3 0 0-16,0 0 0 0,0 3 1 0,-3-2 1 16,3-4 0-16,-3 6 0 0,0-2-20 0,0-1-4 15,4 0-1-15,-7 0 0 0,3 3-1 0,0-2-1 16,0-1 0-16,3 0 0 0,-6 1-10 0,3-1 12 15,3 0-12-15,3-5 12 0,-3 3-4 0,-3 2 0 16,6-5 0-16,0 5 0 0,0-5-8 0,0 0 12 16,0 0-12-16,0 6 12 0,0-6-12 0,0 0 10 0,6 5-10 15,-6-5 10-15,6 3-10 0,-3 2 10 0,9-2-10 0,-12-3 10 16,6-3-10-16,3 3 0 0,-3-3 0 0,3 3 0 16,-4 0 13-16,4 0-2 0,-3 0-1 0,0-2 0 15,6 2-10-15,0-3 0 0,-9 3 0 0,3 0 0 16,6 0 0-16,-3 0 0 0,-3-3 0 0,3 3 8 31,0 0-91-31,-3 3-18 0,6-3-4 0,-6 3-907 0</inkml:trace>
  <inkml:trace contextRef="#ctx0" brushRef="#br2" timeOffset="148072.66">5884 17378 345 0,'0'0'31'0,"0"0"-31"16,0 0 0-16,0 0 0 0,0 0 178 0,0 0 30 15,0 0 5-15,0 0 2 0,5-3-120 0,-2-2-24 16,0 2-5-16,-3 3-1 0,0 0-9 0,3-2-1 15,3-4-1-15,-6 6 0 0,0 0 6 0,0 0 2 16,0 0 0-16,6 0 0 0,-6 0-9 0,6-2-1 16,0 2-1-16,3 0 0 0,-9 0-17 0,3 0-3 15,6 0-1-15,-3 0 0 0,3-3-10 0,-3 3-1 0,0 0-1 0,6 0 0 16,-6-3-9-16,0 3-1 0,0 0-8 0,3-2 12 16,-3 2-12-16,-1 2 0 0,1-2 0 0,0 0 0 15,-6 0 8-15,6 3-8 0,-3 0 0 0,-3-3 0 16,6 2 0-16,-6-2 0 0,0 0 0 0,0 0 0 15,3 8 9-15,-3-2-9 0,0-6 8 0,-3 7-8 16,3-7 0-16,0 6 0 0,-3 2 8 0,0-3-8 16,0 3 0-16,0 0 10 0,0-3-10 0,3 3 10 15,-9-3 4-15,6 3 1 0,0 0 0 0,1 3 0 16,-1-3-3-16,-3 0 0 0,3 0 0 0,0 2 0 16,0 1-12-16,-3-1 11 0,3 1-11 0,-3 0 10 15,6-1-10-15,-6 1 10 0,0-3-10 0,6 2 10 16,-3 1-10-16,3-1 0 0,-3-2 0 0,0 3 0 0,3-3 0 15,0 0 0-15,0-3 0 0,0 3 0 16,0-3 0-16,0 3 8 0,0-8-8 0,0 6 0 0,0-6 0 16,3 8 8-16,-3-8-8 0,0 7 0 0,-3 1 0 15,6-2 0-15,-3-6 8 0,0 8-8 0,0 0 0 0,0 0 0 16,0-3 0-16,0-5 8 0,0 8-8 0,0-3 0 16,0-5 0-16,0 8 0 0,0 0 0 0,-3 0 0 15,3-3 0-15,0 3 0 0,-3-3 0 0,3-5 0 16,0 0 0-16,0 6 0 0,0 2 0 0,-3-3 0 15,3-5 0-15,0 0 0 0,0 5 0 0,0-5 0 16,-3 5 0-16,0 1 0 0,0-4 0 0,3 4 0 16,-3-1 0-16,3-5 0 0,-3 3 0 0,-3-1 0 15,3 1 0-15,3 2 0 0,-6-2 0 0,6-3 0 16,-6 3 0-16,-3-1 0 0,3-2 0 0,0 3 0 0,-3-1 0 16,1-2 0-16,-1 3 0 0,-3-3 0 15,0 0 0-15,3 3 0 0,-6-3 13 0,3 2 1 16,0-2 0-16,-3 0 0 0,-3 0 22 0,4 0 4 0,-4 0 0 15,3 0 1-15,-3 0-23 0,3 3-5 0,-6-3-1 0,9 0 0 16,0 3 21-16,1-3 4 0,-4 0 1 0,6 0 0 16,0-3-26-16,0 3-12 0,3-3 10 0,0 3-10 15,0 0 9-15,6 0-9 0,0 0 8 0,0 0-8 16,-6 0 0-16,6 0 8 0,0 0-8 0,0 0 0 16,0 0 0-16,0 0 0 0,0 0 0 0,0 0 0 15,0 0 0-15,0 0 0 0,0 0 0 0,0 0 0 16,0 0 0-16,0 0 0 0,0 0 0 0,0 0 0 15,0 6-92-15,3-1-20 0,-3 3-4 0</inkml:trace>
  <inkml:trace contextRef="#ctx0" brushRef="#br2" timeOffset="155232.46">8301 15116 460 0,'0'0'41'0,"0"0"-33"0,-6 0-8 0,0 0 0 16,3 2 52-16,3-2 9 0,0 0 2 0,0 0 0 15,0 0-35-15,0 0-8 0,0 0 0 0,0 0-1 16,0 0 43-16,0 0 9 0,0 0 1 0,0 0 1 16,0 0-17-16,0 0-3 0,0 0-1 0,0 0 0 15,0 0 13-15,0 0 3 0,0 0 0 0,0 0 0 16,6 3-14-16,0 2-2 0,-6-5-1 0,0 0 0 15,3 3-12-15,2 2-3 0,1-2 0 0,0 2 0 16,-6-5-10-16,6 3-2 0,0 2-1 0,0 0 0 16,-3-2-3-16,3 2-1 0,0 1 0 0,0-1 0 15,0 0-3-15,0 0 0 0,-3 1 0 0,3-1 0 0,-3 3-2 0,3 0-1 16,0 0 0-16,0-3 0 0,0 6-1 16,0-3-1-16,3 2 0 0,-3-2 0 0,-3 0-3 0,2 3-8 15,1-1 12-15,3 1-4 0,0 2-8 0,-3 0 8 16,0-2-8-16,3 2 8 0,0 0-8 0,0 1 8 15,-3-1-8-15,6 0 8 0,0 0-8 0,0 1 0 16,0-4 0-16,2 3 0 0,4-2 0 0,-3 2 0 16,0 0 0-16,0-2 0 0,0 2 0 0,0-2 0 15,0-1 0-15,-1 4 8 0,1-1-8 0,-3 0 0 16,3 3 0-16,-3-3 8 0,3 3-8 0,-3 3 0 16,0-4 0-16,0 4 0 0,3-3 0 0,-4 0 0 0,1 0-9 15,0 2 9-15,3 1 0 0,0-4 0 0,0 4 0 0,0-3 0 16,0 2 0-16,0-2 0 0,-1 5 8 0,1-2-8 15,3-3 0-15,-3 0 0 0,0 2 0 0,3-2 0 16,0 0 0-16,-3 2 0 0,2 1 0 0,-2 0 0 16,3-4 0-16,-3 4 0 0,3 2 0 15,-3-2 0-15,3-4 0 0,-1 4 0 0,1-3 0 16,-3 0 0-16,3 2 0 0,3 1 9 0,-3-1-9 0,3 1 8 16,-4-1-8-16,4 1 8 0,0-1-8 0,0-2 8 15,-3 3-8-15,0-1 0 0,0-2 0 0,-1 3-11 16,4-1 11-16,-3 1 11 0,3-3-3 0,-3 5 0 15,0-3-8-15,-3 1 0 0,2 2 0 0,1 0 8 16,0 0-8-16,-3 1 0 0,0-1 9 0,0 2-9 16,0-1 10-16,3 1-2 0,-4-1-8 0,1 1 12 15,0 1-2-15,0-3-1 0,0 3 0 0,3-3 0 0,0 3-9 16,-3-3 0-16,-1 3 9 0,-2-3-9 0,3 3 0 16,-3-3 0-16,3-2-12 0,0 2 4 0,0 0 8 15,3 3 0-15,-3-3 0 0,-4 0 0 0,7 3 0 16,-3 0 0-16,0 0 0 0,-3-3 8 0,3 0-8 0,-3-2 0 15,3 2 0-15,-3-3 8 0,2-2-8 16,-2 0 0-16,0 0 8 0,3 2-8 0,-3-4 9 16,3 2-9-16,0-3 12 0,-3 3-12 0,6-3 0 0,-7 0 0 15,4-2 0-15,0 2 0 0,0-2 0 0,0-1 8 16,0 1-8-16,-3-1 0 0,0-2 10 0,3 0-10 16,-4-3 8-16,4 3-8 0,-3 0 8 0,0 0-8 15,3-2 0-15,-3-1 8 0,-3 3-8 0,0 0 0 0,3 0 0 16,-6 0 8-16,3-3-8 0,-3 3 0 15,-1-3 0-15,-2 3 0 0,0-3 9 0,0 3-9 0,-3 0 10 16,3 0-10-16,-3 0 0 0,0-3 0 0,-3 1 0 0,0 2-1036 16</inkml:trace>
  <inkml:trace contextRef="#ctx0" brushRef="#br2" timeOffset="157156.34">10637 17669 460 0,'0'0'41'0,"0"0"-33"0,0 0-8 0,0 0 0 0,0 0 216 0,0 0 40 15,0 0 9-15,0 0 2 0,0 0-168 0,0 0-34 16,0 0-6-16,0 0-2 0,0 8-24 0,-6-3-5 16,3 3 0-16,-3 3-1 0,3-1 26 0,-6 1 6 15,0-1 1-15,0 1 0 0,1 2-4 0,-4 6-1 16,0-3 0-16,0 2 0 0,-3 1-11 0,0-1-3 16,-3-2 0-16,3 3 0 0,0-1-17 0,4 1-4 15,-1-4-1-15,3 1 0 0,0 0-9 0,6-3-2 16,0-2 0-16,0 0 0 0,6-1 0 0,0-5-8 15,6 3 12-15,-3-5-4 0,3-3 3 0,2 0 0 16,1-3 0-16,3-2 0 0,-3 0-1 0,6-3 0 16,-6 0 0-16,3 3 0 0,0-6-10 0,0 3 10 15,-1 0-10-15,-2 0 10 0,0 3-10 0,0 0 0 0,0-1 9 16,0 4-9-16,-3-1-14 0,-3 3-7 0,3-3-2 0</inkml:trace>
  <inkml:trace contextRef="#ctx0" brushRef="#br2" timeOffset="157389.37">10738 17894 1324 0,'-3'-3'118'0,"0"0"-94"0,0 1-24 0,3 2 0 0,-6 0 163 0,6 0 28 16,-3 2 5-16,3-2 2 0,-5 6-103 0,2-1-21 15,0 3-4-15,0 3-1 0,-3-1-42 0,0 3-9 16,3 3-2-16,0 0 0 0,0 3-8 16,0-1-8-16,-3-2 9 0,3 3-9 0,-3-1 8 0,0 1-8 15,3-3 0-15,3-1 9 0,-3-1-9 0,0-1 0 16,3-3-10-16</inkml:trace>
  <inkml:trace contextRef="#ctx0" brushRef="#br2" timeOffset="158024.81">10944 17719 979 0,'-6'-2'43'0,"3"2"9"15,-3 0-41-15,3-3-11 0,0 0 0 0,3 3 0 0,0 0 212 0,0-2 40 0,0-4 8 0,3 1 1 16,0 0-176-16,0-1-35 0,3 1-7 0,0 0-2 16,0-3-25-16,3 0-6 0,0 3-1 0,-1-3 0 15,1 2 1-15,3-2 0 0,-3 3 0 0,3 0 0 16,0 0 18-16,0-1 4 0,0 4 1 0,-3-1 0 16,3 0-21-16,0 3-4 0,-3 0 0 0,-1 0-8 15,4 6 8-15,0-4-8 0,-3 4 0 0,0-1 0 0,-3 3 0 16,0 0 0-16,0 2 0 0,-3-2 0 0,0 6 13 0,0-4-4 15,-3 3-1-15,-3 3 0 0,0-3-8 16,0 3 0-16,-6 0 0 0,3 3 0 16,-3-1 0-16,3 1 0 0,-6-3 0 0,0 2 0 0,0 3 27 15,1-2 0-15,-1-1 0 16,0 4 0-16,-3-1-36 0,3 0-7 0,0-3-2 16,0-2 0-16,-3 3 18 0,3-3 0 0,3-3 8 0,-2 0-8 0,2-2 8 15,0-3-8-15,0 2 0 0,0-4 0 0,3-1 8 0,0 0-8 16,0-2 0-16,6-3 9 0,0 0-9 0,0 0 12 15,-6-6-12-15,6 6 12 0,0 0-12 0,0-7 0 16,0-4 9-16,3 3-9 0,0 0 0 0,0 0 8 16,0-2-8-16,3 2 0 0,-3 0 0 0,0 0 0 0,0 2 0 15,-3 6 0-15,3-5 0 0,-3 5 0 0,0 0 0 16,0 0 8-16,9-3 4 0,-9 3 2 0,0 0 0 16,0 0 0-16,6 0 5 0,0 3 1 0,0 0 0 0,0 2 0 15,-1-2 9-15,1 5 3 0,0-6 0 0,0 4 0 16,-3-1-6-16,3 0-1 0,-6-5 0 0,6 5 0 15,3 1-3-15,-3-4-1 0,0 4 0 0,0-4 0 16,3 1-6-16,-3 0-2 0,3-3 0 0,-3 0 0 16,0 0-13-16,3 0 9 0,0 2-9 0,-3-2 8 15,-1-2-8-15,1 2 8 0,3 2-8 0,-3 1 8 32,3 0-159-32,-9-3-32 0</inkml:trace>
  <inkml:trace contextRef="#ctx0" brushRef="#br2" timeOffset="159609.96">11435 17653 1058 0,'0'0'47'0,"0"0"9"0,0 0-44 0,0 0-12 16,0 0 0-16,0 0 0 0,0 0 99 0,0 0 17 15,0 0 4-15,0-3 1 0,0 3-41 0,3-5-8 16,0-3-1-16,-3 8-1 0,3-3-10 0,0-2-1 16,3 0-1-16,0 2 0 0,-6 3-6 0,3-2-2 0,3 2 0 0,0-3 0 15,-1 3-14-15,1-3-4 16,3 3 0-16,-3 0 0 0,0 0-17 0,3 0-4 0,0 0-1 0,6-2 0 16,-6-1-10-16,3 0 12 0,0 3-12 0,-3-2 12 15,3-1-12-15,-1 0 0 0,1 1 0 0,0 2 8 16,0 0-8-16,-6 0 0 0,3 0 0 0,-3 2 8 15,-3 1-8-15,3 0 0 0,-3 2 0 0,0 0 0 16,-3 3 0-16,0 0 8 0,-3 0-8 16,0 3 0-16,-3-1 0 0,0 4 0 0,-3-1 8 15,3 0-8-15,-3 0 0 0,0 3 0 0,0 0 0 16,0 0 0-16,1 2 0 0,-1 1 8 0,-3-1-8 16,3 1 8-16,0 2 1 0,-3-2 0 0,3 2 0 0,-3-3 0 15,3 3-1-15,0 3 0 0,-3-3 0 16,3 3 0-16,0-3-8 0,4-2 0 0,-4-3 0 15,3 0 8-15,0 0-8 0,3-6 0 0,-3 1 9 0,3-1-9 16,0-2 0-16,3 0 0 0,0 0 0 0,0-3 8 16,0-5-28-1,0 3-6-15,0 5-1 0</inkml:trace>
  <inkml:trace contextRef="#ctx0" brushRef="#br2" timeOffset="159863.66">11432 17957 1036 0,'0'0'92'0,"0"0"-73"0,0 0-19 0,0 0 0 0,0 0 163 0,0-5 29 0,3 0 5 0,-3 5 2 16,6-3-86-16,0-2-17 0,0 2-3 0,0 0-1 16,3 1-34-16,0-1-7 0,-1 1-2 0,1 2 0 15,3-6-10-15,0 4-3 0,-3-1 0 0,3 0 0 16,-3 3-7-16,3-2-1 0,-3-4-1 0,3 4 0 15,0-1-27-15,-1 0 0 0,-2 3 0 0,3 0 0 16,-3-2-15-16,3 2-1 0,0-3-1 0,-3 3 0 31,0 0-93-31,0 0-18 0</inkml:trace>
  <inkml:trace contextRef="#ctx0" brushRef="#br2" timeOffset="161298.25">11777 17788 345 0,'0'0'15'0,"-9"0"4"16,3 0-19-16,0 3 0 0,0-1 0 0,0-2 0 0,-3 0 280 0,9 0 53 15,0 0 11-15,-3-5 1 0,-2 2-214 0,2-2-43 16,6-3-9-16,-3 3-2 0,5-3-11 0,1 3-2 16,0-6-1-16,0 3 0 0,3 0-6 0,0-2-1 15,0 2 0-15,3 0 0 0,-3-3-14 0,3 3-3 16,0-2-1-16,0 2 0 0,0 0-14 0,2 0-2 16,-2 0-1-16,0 0 0 0,3 0-11 0,-3 3-2 0,0-1-8 0,0 1 12 15,0 2-12-15,3 3 0 16,-6-2 0-16,5-1 0 0,-5 3 0 0,3 3 0 0,-3-1 8 0,0 4-8 15,-3 2 0-15,0-3 0 0,0 3 0 0,-3 2 0 16,-3 1 0-16,-3 2 0 0,0 0 0 0,0 1 0 16,0 2 0-16,-3-1 9 0,-3 4-9 0,0 2 8 15,-3 0 1-15,0 3 0 0,1-3 0 0,-4 3 0 16,0 3-1-16,0-4-8 16,0 4 12-16,0-1-4 0,-3-2-8 0,0 0 0 0,4-3 9 0,-1 0-9 15,0-2 0-15,0-3 8 0,3-3-8 0,0 0 0 16,0 0 0-16,6-5 0 0,-3-2 0 0,3-1 8 15,0-3-8-15,6-2 11 0,0 0-11 0,0 0 12 16,0 0-12-16,-6-5 10 0,6 0-10 0,-3-3 10 16,3 0-10-16,0 0 0 0,3-5 9 0,-3 0-9 15,3 2 0-15,0 0 8 0,0 1-8 0,0 2 0 0,-3 0 0 0,0 8 0 16,3-5 0-16,-3 5 0 0,0 0 0 0,0 0 0 16,0 0 0-16,0 0 0 0,0 0 0 0,0 0-8 15,6 2 8-15,0 4 0 0,0-1 0 0,0 3 0 16,-3-3 0-16,6 3 0 0,-3-3 9 0,0 1 1 15,0-4 0-15,3 4 0 0,0-1 7 0,0-2 2 16,0-1 0-16,0 1 0 0,0 0 3 0,-1-1 1 16,1-2 0-16,3 0 0 0,-3 0-7 0,0 0 0 15,0-2-1-15,-3-1 0 0,3 3-7 0,0 0 0 16,0 0-8-16,0 0 12 0,0 0-12 0,0 0 0 0,0 3 0 16,-1-1-10-1,-2 1-202-15,3-1-41 0,-9-2-8 0,9 6-2 0</inkml:trace>
  <inkml:trace contextRef="#ctx0" brushRef="#br2" timeOffset="161557.31">12149 18124 979 0,'0'0'87'0,"0"0"-70"0,-3-3-17 0,3 3 0 15,0 0 267-15,0 0 49 0,-6 0 11 0,6 0 1 16,0 0-190-16,-3 6-38 0,-3 2-8 0,3-1-2 16,-3 1-63-16,3 0-13 0,-3 3-2 0,4 0-1 15,-4-1-3-15,0 1 0 0,3 2 0 0,-3-2 0 0,3-1-8 0,-3 1 8 16,3 2-8-16,0-5 8 0,0 2-8 0,3-10 0 16,-3 8 0-16,3-8 8 15,0 8-16-15,0-8-4 0,0 0-1 0</inkml:trace>
  <inkml:trace contextRef="#ctx0" brushRef="#br2" timeOffset="162657.18">12545 17806 403 0,'0'0'17'0,"0"0"5"16,0 0-22-16,0 0 0 0,0 0 0 0,0 0 0 15,0 0 307-15,0 0 57 0,0 0 11 0,0 0 2 16,0 0-244-16,0 0-49 0,0 0-9 0,0 0-3 0,0 0-37 0,0 0-8 16,0 0-2-16,0 0 0 0,0 0 12 0,0 0 3 15,6-2 0-15,-6 2 0 0,6-3-15 0,0 1-2 16,-3-1-1-16,3-2 0 0,-3-1-10 0,0 1-1 15,3 0-1-15,-3-1 0 0,3-2 18 0,0 3 3 16,-3-3 1-16,0 0 0 0,0 0-16 0,-3-2-4 16,0-1 0-16,0 3 0 0,0-2 10 0,-3-1 2 15,0-5 0-15,-3 6 0 0,0-4 3 0,0 4 1 16,0-3 0-16,-3 5 0 0,-3 0 0 0,0 5 0 16,0-2 0-16,0 5 0 0,-6 2-4 0,7 4 0 15,-4 2 0-15,0-3 0 0,0 3-8 0,3 0-3 16,0 0 0-16,-3 0 0 0,3 2 1 0,0 1 0 15,0-3 0-15,1 2 0 0,-1 1-6 0,6 0-8 16,-3 2 11-16,0 0-11 0,3 0 9 0,0 0-9 0,3-2 0 16,-3 0 9-16,6 2-9 0,0-3 0 0,3-2 0 15,3 3 8-15,0-3-8 0,0-3 0 0,3 1 0 16,0-4 0-16,0 1 0 0,0-3 8 0,2-3-8 0,1 3 0 16,3-5 0-16,0-3 0 0,0 3 8 0,0-3-8 15,3-3 8-15,0 3 0 0,-1-2 0 16,1 2 0-16,-3-6-8 0,3 6-9 0,-3-2 9 0,-3-1-13 15,0 3 13-15,-3 0 10 0,3 1-2 0,-3 1 0 16,-4 1-8-16,1 2 0 0,-6 3 0 0,0 0 0 16,0 0 0-16,0 0 0 0,0 0 0 0,0 0 0 15,0 0-8-15,0 0-1 0,0 0 0 0,-3 8 0 16,3-8 9-16,0 6 11 0,0 1-3 0,-3 1 0 16,3-8-8-16,0 8-11 0,-5-2 3 0,5 2 0 15,0-8 8-15,-3 5 11 0,0 3-3 0,0 0 0 16,0-3-8-16,-3 0 12 0,3 3-12 0,-3-2 12 0,-3-1-12 15,0 3 0-15,3-3 0 0,-3 3 8 0,3-3 2 16,0 3 0-16,-3-2 0 0,6 1 0 0,0-1-10 16,-3 2 12-16,0-3-12 0,0 3 12 0,6-8-23 0,-3 5-4 15,0 3-1-15,0-3 0 0,3 3 16 0,0-2 0 16,0-6 0-16,-3 5 0 0,0 0 19 0,3 1 6 16,0-6 2-16,0 7 0 15,0-1-27-15,-3-1 0 0,3 3 0 0,-2-3-11 0,-1 3 11 0,0 0 0 16,0-3 0-16,3 3 0 0,0 0 0 0,-3 0 0 0,3 3 0 15,-3-3 0-15,3 0 0 0,0 2 0 0,-3-2 0 16,3 3 0-16,0-1 0 0,0-2 0 0,-3 3 0 0,3-3 0 16,-3 2 0-16,3-2 8 0,-3 3-8 0,0-3 8 15,3 0-8-15,-3 0 0 0,0 0 0 0,0-3 0 16,-3 3 0-16,3-3 0 0,0 1 0 0,0 1 0 16,0-1 0-16,0-4 0 0,-3 4 0 0,3-1 0 15,3-5 0-15,-6 3 0 0,0-1 0 0,0 1 8 16,-3 0-8-16,3-1 0 0,-3 1 0 0,0-3 0 15,-2-3 0-15,2 1 8 0,0-4-8 0,0 4 0 16,-3-4 8-16,3 1-8 0,0 0 8 0,0-3-8 16,0 3 0-16,3-3 9 0,-3 2-9 0,3-2 0 15,0 3 8-15,0 0-8 0,6 5 0 0,0-8 0 16,0 3 0-16,0 5 0 0,0 0 0 0,6-6 0 16,-3 4-49-16,3-1-17 0,0 0-3 0</inkml:trace>
  <inkml:trace contextRef="#ctx0" brushRef="#br2" timeOffset="164801.22">12887 18074 691 0,'0'0'61'0,"0"0"-49"0,0 0-12 0,0 0 0 16,0 0 196-16,0 0 37 0,0 0 7 0,0 0 2 15,0 0-127-15,0 0-26 0,0 0-5 0,0 0 0 0,0 0-37 0,6-6-7 16,0 1-2-16,3-3 0 0,0-2-5 0,3-1-1 16,3-2 0-16,3-3 0 0,0 0-7 0,0-2-1 15,5 2-1-15,-2 0 0 0,-3-5-11 0,3 5-1 16,0-3-1-16,3 1 0 0,-4-1-10 0,1 1 10 16,0-1-10-16,0 1 10 0,-3 2-10 0,0 0 0 15,-4 0 9-15,1 3-9 0,-3 2 10 0,-3 3-2 16,0 0-8-16,-3 0 12 0,-3 3 23 0,-3 5 4 15,0 0 1-15,0 0 0 0,0 0 8 0,0 0 3 16,-3 8 0-16,-3 3 0 0,-3 2-18 0,0 3-3 16,0 0-1-16,-3 2 0 0,1 1-17 0,-1 2-3 15,0 0-1-15,0 0 0 0,-3 0-8 0,6 0 0 0,-3 1 0 16,6-4 0-16,-3 3 0 0,3-2 8 16,3-3-8-16,-3 0 0 15,6-1-24-15,3-4-11 0,0 0-1 0</inkml:trace>
  <inkml:trace contextRef="#ctx0" brushRef="#br2" timeOffset="165368.91">13504 17828 403 0,'0'0'36'0,"0"0"-36"0,0 0 0 0,0 0 0 0,0 0 261 0,5-3 46 0,-5 3 9 0,6-5 1 0,-3 2-189 0,3 0-37 16,0-2-8-16,0 0-2 0,0 0-52 0,3 2-10 15,0-5-3-15,0 3 0 0,-3-1-16 0,3 1 0 16,-3 0 0-16,0-1 0 0,0-1 8 0,0-1-8 16,-3 2 0-16,0 1 0 0,-3 0 10 0,-3-3-10 15,0 3 8-15,-3 2-8 0,-3-2 32 0,0-1 0 16,-3 4 1-16,0 2 0 0,0 0 15 0,-3 0 2 15,0 2 1-15,-2 1 0 0,-1 5 5 0,-3-3 0 16,3 6 1-16,-3-3 0 0,-3 2-9 0,7 3-3 16,-1-2 0-16,-3 2 0 0,3 3-1 0,3 0-1 15,0 0 0-15,3 2 0 0,0 1-5 0,0-3-1 16,7 2 0-16,-1 4 0 0,3-4-46 0,0 3-10 0,6-2-1 0,0-3-1 16,3-1 21-16,2 1 0 0,1-5 0 0,3-3 0 15,0-3 0-15,3 0 12 0,3-7-12 0,0-1 12 16,-3-2-12-16,3-3 8 0,2-3-8 0,4 1 8 15,-6-1-8-15,0-5 0 0,0-2 0 0,0-1 0 16,-1 6 0-16,-2-5-17 0,3 2 4 0,-3-3 1 16,0-2 12-16,-3 0-9 0,0 2 9 0,-3-2-8 15,0 0 0-15,-6 0 0 0,3 0 0 0,-3-3 0 16,-3 5 8-16,0-2 0 0,-3 3 0 0,-3 2 0 16,0 2 0-16,-6 7 0 0,0-1 0 0,-3 5 0 15,-3 6 0-15,0 2 0 0,-3 5 0 0,4 4 0 16,-7 2 0-16,0-1 0 0,0 4-9 0,3 2 9 15,0-2 0-15,4 2 0 0,2-3 0 0,3 1 0 16,3-1 0-16,0 1-14 0,6-1 2 0,3-2 0 16,0 0-172-16,3-5-33 0,3 2-7 15</inkml:trace>
  <inkml:trace contextRef="#ctx0" brushRef="#br2" timeOffset="165961.74">13923 17748 345 0,'0'0'31'0,"0"0"-31"0,0 0 0 0,0 0 0 16,0 0 292-16,3-2 53 0,0-4 11 0,-3 6 1 15,6-5-250-15,-3 0-51 0,0-1-9 0,3 1-3 16,-3 3-35-16,0-4-9 0,-3 1 0 0,3 0 0 16,0 2 8-16,-3 3 0 0,3-8 0 0,-3 5 0 15,0-2-8-15,-3 0 0 0,-3 2 0 0,3 1 0 16,-3-1 36-16,0 0 4 0,-6 1 2 0,3 4 0 16,-3-2 29-16,0 6 5 0,1-4 2 0,-4 3 0 15,-3 1-14-15,3 2-2 0,-3 0-1 0,0 2 0 16,0-2-20-16,-2 3-4 0,2 2-1 0,-3 0 0 15,3 0-10-15,-3 3-2 0,0 0-1 0,3 0 0 16,1 3-5-16,2-1-1 0,0 1 0 0,0 2 0 16,6-3-17-16,3 1 10 0,-3 5-10 0,6-3 8 15,0 0-8-15,3-3 0 0,3 4 9 0,0-6-9 0,3-3 0 16,3-3 8-16,0 1-8 0,3-6 0 0,3-2 9 16,3 0-9-16,-1-6 12 0,1-2-12 0,3-1 11 15,0-4-11-15,0-4 10 0,0-1-10 0,-1-4 0 0,1-2 8 16,-3 0-8-16,3 0 0 0,-6-1 0 0,3 1 0 15,-6 0 0-15,3-3 0 0,-4 3 0 0,-2-3 12 16,0 0-3-16,-3 1-1 0,0 1-8 0,0 1-9 16,-6 3 9-16,-6 2-13 0,3 0 13 0,-3 5 0 15,0 4 9-15,-3-1-9 0,-5 8 0 0,2 0 0 16,-3 0 0-16,0 2 0 0,0 4 0 0,-3 1 14 0,3 4-4 16,-3-3-1-16,1 0-9 0,2 3 0 0,3-4 0 0,0 4 0 15,0 2 0-15,3-5 0 0,0 3 0 0,3-3 0 16,3 2 0-16,0-2-16 0,3 0 3 0,6 0 0 31,-3-3-139-31,3 3-27 0,3-2-5 0</inkml:trace>
  <inkml:trace contextRef="#ctx0" brushRef="#br2" timeOffset="166629.59">14230 17761 403 0,'0'0'17'0,"0"0"5"16,0 0-22-16,0 0 0 0,0 0 0 0,0 0 0 0,0 0 217 0,0 0 39 15,9-2 8-15,-6-1 2 0,3 1-202 0,-3-1-41 16,3 0-8-16,-3 1-2 0,0-1-13 0,0 0 0 16,0-2 0-16,2 2 0 0,-5 1 8 0,3-4-8 15,0-1 11-15,0 4-11 0,-3-2 32 0,0-1-1 16,0 1 0-16,0 0 0 0,0-1 41 0,-3 4 9 0,0-4 2 0,3 4 0 15,-6-3-15-15,1 5-4 0,-1-3 0 0,-3 0 0 16,0 3-6-16,0-2-2 0,-3 4 0 0,-3 1 0 16,3 0-11-16,-6 2-2 0,0 0-1 0,4 3 0 15,-4 0-2-15,-3-3 0 0,3 3 0 16,-3 3 0-16,0-1-9 0,3 4-3 0,1-1 0 0,2 0 0 16,-3 0-9-16,3 3-3 0,0 0 0 15,0 0 0-15,3 0-16 0,3 2 0 16,-3 1 0-16,3-1 0 0,4 4 8 0,-4-4-8 0,6 3 9 15,0-2-9-15,3-3 10 0,3-1-10 0,0-1 10 0,6-4-10 16,-1-4 0-16,4-1 0 0,0-2 0 0,3-6 0 16,0 0 10-16,3-2-10 0,3-6 10 0,0 3-10 15,-1-5 0-15,4 0 0 0,0 0 0 0,0-3 0 16,0 0 0-16,-3 3 0 0,-4-6-13 0,1 1 4 16,-3-3 9-16,0 2-10 0,-3 1 10 0,0 2-10 0,-3-3 10 15,0-2 0-15,-3 2 0 0,0 1 0 0,-3-1 0 0,-3 4 0 16,0-1 0-16,-3 5 0 0,-3-2 0 0,-3 8 0 15,0-3 0-15,-3 2 0 0,-3 6 0 0,0-2 0 16,-6 4 8-16,0 1-8 0,-5 5 8 0,2-3-8 16,0 6 10-16,0-3-10 0,3 2 0 0,3 4 0 15,-2-4 0-15,8 1-813 16,0-1-169-16</inkml:trace>
  <inkml:trace contextRef="#ctx0" brushRef="#br2" timeOffset="168269.11">14447 17846 1094 0,'0'0'97'0,"-6"3"-77"0,0-3-20 0,0 2 0 15,3 1 128-15,3-3 21 0,0 0 5 0,0 0 1 16,0 0-62-16,0 0-12 0,0 0-2 0,0 0-1 16,0 0-32-16,9 5-6 0,0-2-2 0,0-3 0 15,6 0-15-15,-3-3-3 0,3 1-1 0,0-1 0 16,2-5-4-16,-2 0-1 0,0 0 0 0,0-2 0 16,3 2-5-16,-3-3-1 0,0 1 0 0,-3-1 0 15,0 0-8-15,-1 3 0 0,1-5 0 0,-3 3 8 16,-3-1 0-16,0 1-8 0,0-4 12 0,-6 6-4 15,3 0-8-15,-6 0 10 0,0-2-10 0,0 2 10 16,-3 3 13-16,0-1 2 0,0 1 1 16,-3 2 0-16,-2 3 2 0,-4 3 0 0,0 0 0 0,-3 5 0 15,-3 0-2-15,0 0 0 0,-6 5 0 0,4 0 0 16,-4 0 0-16,3 3 0 0,-3 0 0 0,-3 2 0 16,4 4 3-16,-1-1 1 0,3-3 0 0,0 4 0 15,3 1-2-15,1 1-1 0,-1 0 0 0,3 0 0 0,3 2-11 16,0-5-1-16,3 3-1 0,3-3 0 0,0-2-14 15,3-3 8-15,3 0-8 0,0-3 0 0,3-3 8 16,0 1-8-16,3-3 0 0,0-3 0 0,0 1 9 16,-3-6-9-16,9 0 8 0,0-3-8 0,0-2 12 0,0-1-4 15,3-4 0-15,3-1 0 0,-3-2-8 0,6-3 0 16,0-2 0-16,-1-1 8 0,4-2-8 0,0 0 0 16,0 0 0-16,0 2 8 0,0 6-8 0,-1 0 0 15,1-1 0-15,0 4 0 0,-3 2 0 0,-3 0 0 0,0 3 9 16,-6 5-9-16,0 0 0 0,-9 0 0 0,0 0 0 15,8 5 0-15,-8 5-8 0,3-2 0 16,-6 6 0-16,1-4 0 0,-4 6 8 0,0-3 0 0,-3-2 0 16,0 5 0-16,-3-3 0 0,3 0 0 0,-3 0 0 0,3 1 0 15,-3-1 0-15,3 0 8 0,-3 0-8 16,0-2 11-16,1-3-11 0,2 0 0 0,-3 0-12 0,3 0 12 16,0-6 0-16,0 4 0 0,3-6 0 0,0 2 8 15,0-2-8-15,3-2 0 0,3 2 0 0,0 0 0 16,0 0 0-16,0 0 0 0,3-11 0 0,6 3 0 15,-3 0 0-15,3-2 0 0,3 2 0 0,-3 0 0 16,0 0 0-16,-3 2 0 0,-6 6 0 0,0 0 0 16,11-5 0-16,-11 5 0 0,9 0 0 0,-9 0-11 15,9 3 11-15,0 2 0 0,-6 0 0 0,0 3-8 16,0-2 8-16,0 2 9 0,0 0-1 0,0-1-8 16,0 1 0-16,3 0 0 0,0-2 0 0,0-1 0 0,0-2 0 15,0 2 0-15,-6-5 0 0,12 0 0 0,0 0 0 16,0 0 0-16,2-5-10 0,-2 2 10 15,0-2 0-15,3 2 0 0,-3-2 0 0,-3-1 0 0,3 1 0 16,0-3 0-16,-3 3 0 0,0 0 0 0,3-3 0 0,-4 2 0 16,1-2 0-16,0 0 0 0,3 1 0 0,-3-4 0 15,0 3 0-15,3 0 0 0,-3 0 0 0,3 0 0 16,-3 0 0-16,0 0 0 0,-9 8 0 0,12-5 0 16,-3 0 0-16,-9 5 0 0,0 0 0 0,0 0 0 15,8 0-8-15,-8 0 8 0,3 8 0 0,0-3 0 16,-3 6 8-16,-3-4-8 0,-2 7 0 0,-1-4 0 0,-3 4-9 0,3-1 9 15,-3 0-8-15,3-2 8 0,-3-1 0 0,0 1 0 16,3-1 0-16,0-2 0 0,3-2 0 0,-3-1 0 16,3 0 0-16,3-2 0 0,-3-1 8 0,3-2-8 15,0 0 0-15,0 0 8 0,0 0-8 0,0 0 0 16,6-8 8-16,3 1-8 0,0-1 0 0,0 0 0 16,3-3 0-16,0 1 8 0,-3-1-8 0,6 0 0 15,-1-2 0-15,-2 0 0 0,3 0 0 0,0 2 0 16,0 0 0-16,0 4 0 0,0-1 0 0,-3 0 0 15,0 5 0-15,-1-2 0 0,-2-1 0 0,-9 6 0 16,12 3 0-16,-12-3 0 0,0 0 0 0,9 3 0 16,-6 2 0-16,3 0 0 0,-6 1 0 0,-3-1 0 15,0 3 0-15,-3 2 0 0,0-2 0 0,0 3 0 16,0-3 0-16,0 0 0 0,-3 0 0 0,7 0 0 16,-1 0 0-16,0-3 0 0,0 0 0 0,3-2 0 15,-3 2 0-15,3-5 0 0,0 0 0 0,0 0 0 16,0 0 0-16,0 0 0 0,0 0 0 0,0 0 0 0,0 0 0 15,0 0 0-15,9-2 0 0,2-1 0 0,-2-2 0 16,3-3 0-16,0 2 0 0,3-2 0 0,0-2 0 16,-3 2 0-16,6 0 0 0,-3 0 0 0,-1 0-11 0,-2 0 2 15,3 0 0-15,-3 0 0 0,-3 0 0 16,0 3 0-16,-9 5 0 0,0 0 0 0,0 0 9 0,0 0 0 16,0 0 0-16,6 5-8 0,-3 1 8 0,-6 4 0 15,0-2 0-15,-3 3 0 0,0 2 0 0,-3 0 9 16,-3 0-1-16,3 1-8 0,-3-1 21 0,1 0-2 15,2 0-1-15,0-2 0 0,0-1-7 0,3 1-2 16,0-3 0-16,0-3 0 0,6 3-9 0,0-8 8 16,0 0-8-16,6 6 8 0,0-4-8 0,3-2 0 0,0 0 0 15,0-2 0 1,2 2-126-16,1-3-27 0,0 0-6 0</inkml:trace>
  <inkml:trace contextRef="#ctx0" brushRef="#br2" timeOffset="168863.92">15391 18037 2376 0,'0'0'52'0,"0"0"12"0,0 0 1 0,0 0 1 0,-6 5-53 0,6-5-13 0,0 0 0 0,0 0 0 16,0 0 88-16,0 0 14 0,-3 0 3 0,3 0 1 15,0 0-62-15,0 0-12 0,0 0-2 0,0 0-1 16,0 0-4-16,3-3-1 0,3 1 0 0,0-1 0 16,0-2-24-16,0-1-16 0,-1 4 3 0,1-4 0 15,-3 4 13-15,3-3 0 0,-3-1 0 0,0 1 0 16,-3 5 0-16,0 0 0 0,0-5-12 0,-3-1 12 16,3 6-8-16,0 0 8 0,-6-2 0 0,6 2-9 15,-6 2 9-15,-2 1 0 0,2 0 0 0,-3 2 0 0,3-2 0 0,0-1 0 16,0 4 0-16,0-4-8 0,6-2 24 0,0 0 4 15,0 0 2-15,0 0 0 0,0 0-32 0,0 0-6 16,0 0-2-16,6 5 0 16,-6-5-37-16,6 3-7 0,0 0-2 0</inkml:trace>
  <inkml:trace contextRef="#ctx0" brushRef="#br2" timeOffset="169449.5">15816 18055 1324 0,'0'0'118'15,"0"0"-94"-15,0 0-24 0,0 0 0 0,0 0 122 0,0 0 20 0,0 0 4 0,0 0 1 16,0 0-74-16,0 0-14 0,3 3-3 0,-3-3-1 15,0 0-36-15,9 0-7 0,-9 0-2 0,6-3 0 16,0 3-2-16,0-5-8 0,0 2 12 0,0-2-4 16,-3 2 8-16,3-2 2 0,-3-3 0 0,0 3 0 15,0-3 8-15,0 3 2 0,-3-3 0 0,0 0 0 16,0 0 4-16,0-3 2 0,-3 3 0 0,-3-2 0 16,6 2-14-16,-3 0-4 0,-3 0 0 0,3 3 0 15,-6-1-16-15,0 4 10 0,3-1-10 0,-3 3 8 0,-6 3 12 0,3-1 3 16,-5 4 0-16,2 1 0 0,-3 4 15 0,0 0 3 15,3 2 1-15,-3 0 0 0,3 3-6 16,3-3 0-16,1 3-1 0,-1-3 0 0,3 1-15 16,0-1-2-16,3 0-1 0,3 0 0 0,0-2-17 0,3-1 8 15,0 1-8-15,0 0 0 0,3-6 10 0,-3-5-10 16,9 2 8-16,0-2-8 0,0 0 8 0,3-2-8 16,2-1 8-16,1-2-8 0,3-3 0 0,3 0 8 15,-3 0-8-15,0-2 0 0,0-4 0 0,-1 4 0 16,-5-4 0-16,0 4 0 0,0-3 0 0,-3 2 0 15,-3 0-11-15,3 6 11 0,-6-3 0 0,3 3 0 16,-6 5 0-16,0 0 0 0,0 0 0 0,0 0 0 16,-9 5 0-16,0 3 0 0,0 5 0 0,0-2 8 0,3 2 0 15,-3 3 0-15,0-3-8 0,0 1 12 0,1-1-4 16,5 0 0-16,0-2-8 0,0-1 0 16,6-2 0-16,0 0 8 0,3-3-8 0,-1-2 0 0,4 2 8 15,0-5-8-15,3-2 0 0,0-1 0 0,3 0 0 16,0-2-8-1,0 0-127-15,3-1-25 0,0-4-4 0</inkml:trace>
  <inkml:trace contextRef="#ctx0" brushRef="#br2" timeOffset="169745.18">16236 17584 633 0,'-6'-10'56'0,"6"10"-44"0,-3-6-12 0,0 1 0 0,-3 2 366 0,6 3 71 0,-6-8 15 0,3 6 2 0,3 2-248 0,0 0-50 16,0 0-9-16,0 0-3 0,0 0-86 0,0 0-18 16,0 5-3-16,3 6-1 0,0-3-16 0,3 5-3 15,0-3-1-15,0 1 0 0,0 2-16 0,0 0 0 16,0 3 0-16,-3-2 0 0,6 4 0 0,-3-2 10 16,0 3-10-16,-3 2 8 0,0 0-8 0,-3 3 0 15,-3-3 0-15,-3 5 8 16,0 1-32-16,-3 4-8 0,-6-1 0 0,3 4-1 15,-3 0 59-15,-3 1 12 0,0-1 2 0,1-2 1 0,-1-3-29 0,0 0-12 16,-3-2 8-16,0-1-8 0,0 1 8 0,1-1-8 16,-4 0 8-16,3-7-8 15,0 2-18-15,-3 3-9 0,0 0-1 0</inkml:trace>
  <inkml:trace contextRef="#ctx0" brushRef="#br2" timeOffset="205769.83">13215 17428 403 0,'0'0'36'0,"0"0"-36"0,0 0 0 0,0 0 0 0,0 0 188 0,0 0 32 16,0 0 5-16,0 0 2 0,0 0-105 0,6-3-21 15,-6 3-4-15,0 0-1 0,0 0-56 0,0 0-11 16,0 0-2-16,0 0-1 0,0 0-2 0,0 0 0 16,0 0 0-16,0 0 0 0,0 0 10 0,0 0 2 15,0 0 0-15,0 0 0 0,0 0 11 0,0 0 2 16,-6 3 1-16,-3 0 0 0,3-1-18 0,0 1-3 15,0-3-1-15,0 3 0 0,-3-1-5 0,3 1-2 16,-3 0 0-16,0-1 0 0,0 4 2 0,0-1 0 16,1-2 0-16,-1 2 0 0,3 0-10 0,0 0-1 15,-3-2-1-15,0 5 0 0,0-3 3 0,-3 3 1 16,3 0 0-16,-3 3 0 0,3-3 5 0,-3 2 2 16,0 3 0-16,1-2 0 0,-1 0-22 0,0 2 0 0,0 0-12 15,0-2 4-15,0 2 16 0,3-3 4 0,-3 4 1 0,-3-1 0 16,3 0-13-16,3-2 8 0,-5 2-8 0,5 0 0 15,-3 0 13-15,0-2-3 0,3 2-1 0,0 0 0 16,0 1-9-16,0-4 8 0,-3 4-8 0,3-4 8 16,0 1-8-1,0 2 12-15,0 0-12 0,1 0 12 0,-1 1 4 0,0-4 0 0,3 1 1 0,-3-1 0 16,3-2-17-16,0 6 0 0,-3-7 0 16,6 4 0-16,-3 0 8 0,3-1-8 0,-3 1 9 0,0-1-9 15,6 1 8-15,0 0-8 0,0-1 0 0,0 1 0 16,-3-3 8-16,3 2-8 0,0-2 0 0,0 0 9 15,0 3 0-15,0-3 0 0,3-3 0 0,-3 3 0 16,3 0-9-16,0 0 0 0,0-3-12 0,0 3 12 16,0-3 0-16,0 3 0 0,0-3 0 0,0 1 0 15,-3-1 0-15,6 3 0 0,-3-3 0 0,0 1 0 16,3-1 0-16,-3 0 10 0,3 0-10 0,-3 1 10 16,0-1-10-16,3-2 0 0,-3 2 0 0,3 0 0 0,-3 1 0 0,0-1 10 15,0-2-2-15,-1 2-8 0,1-3 0 0,0 4 0 16,-3-6 0-16,3 2 0 0,0 4 0 0,-3-4 0 15,3 1 0-15,-3 0 0 0,0-3 10 0,3 5-10 16,-3-5 8-16,0 0-8 0,0 0 0 0,0 0 0 16,0 0-12-16,0 0 12 0,0 0 0 0,0 0 0 15,0 0 0-15,0 0 0 0,0 0 12 0,0 0 0 16,0 0 0-16,0 0 0 16,0 0-142-16,0 0-28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09:50:13.560"/>
    </inkml:context>
    <inkml:brush xml:id="br0">
      <inkml:brushProperty name="width" value="0.05292" units="cm"/>
      <inkml:brushProperty name="height" value="0.05292" units="cm"/>
      <inkml:brushProperty name="color" value="#0070C0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1812 979 403 0,'0'0'17'0,"6"-3"5"0,-3 3-22 0,0-5 0 0,2-3 0 16,-2 8 0-16,-3 0 170 0,0 0 30 15,0 0 5-15,0 0 2 0,0 0-59 0,0 0-11 16,0 0-2-16,0 0-1 0,0 13-20 0,6-5-4 0,-15 5-1 0,9-5 0 16,-5 3-37-16,-1 2-8 0,0-5-2 0,3 3 0 15,-6 5-31-15,-3-3-7 0,6 0 0 0,-3 6-1 16,-3-6-14-16,3 0-9 0,-3 6 12 0,3-6-12 16,0 0 0-16,3 0 0 0,-3 1 0 0,3-1 0 15,3 0-15-15,3-2-9 0,-2-4-3 16,-4-1-991-16</inkml:trace>
  <inkml:trace contextRef="#ctx0" brushRef="#br0" timeOffset="486.08">1550 921 1652 0,'-12'-3'36'0,"9"3"8"0,-6 0 2 0,3 0 0 0,3-5-37 0,0 5-9 16,-3-5 0-16,3 2 0 0,3-2 42 0,0-3 6 16,0 2 2-16,0-2 0 0,3 3-11 0,3-3-3 15,0-2 0-15,3 2 0 0,0-6-8 0,3 1-3 16,6 0 0-16,-1 0 0 0,-2 0-1 0,6-1-1 16,3-4 0-16,-3-1 0 0,3-2-4 0,5 8-1 15,4-6 0-15,3 1 0 0,-6 5-10 0,2-1-8 16,-2 6 9-16,0-2-9 0,3 2 0 0,-1 3 0 0,4 2 0 15,-3 3 0-15,-3 0 13 0,2 8-3 0,-2 5-1 0,0 0 0 16,-3 6-9-16,-4 2-12 0,-5 3 2 0,3-3 1 16,-9 5 9-16,0-2 0 0,-6 3 0 0,3-1 0 15,-9 1 0-15,0-1 0 0,0-5 0 16,-9 6 0-16,0-3 9 0,-3 7-9 0,-3-4 12 16,0-1-12-16,-6 1 8 0,4-1-8 15,-4 1 0-15,3-1 0 0,-6-2 13 0,3 2-1 0,-6-4 0 0,4 4 0 16,-4-8-4-16,3 4-8 0,-3 1 11 0,3-7-11 15,-5 3 11-15,-7-1-11 0,0-4 10 0,-5 4-10 16,5-5 0-16,0 1 8 0,0-6-8 0,4-3 0 16,-1 3 14-16,-3-8 0 0,6 0 0 0,1-8 0 0,5-3-14 15,3 3 0-15,0 0 8 0,3-5-8 0,6 0-10 16,1-6-5-16,2 6-1 0,3 0 0 16,3-6-28-16,3 1-5 0,3 2-2 0,6 3-610 15,-3 0-123-15</inkml:trace>
  <inkml:trace contextRef="#ctx0" brushRef="#br0" timeOffset="917.07">2335 1122 990 0,'0'0'44'0,"0"0"8"0,0 0-41 0,0 0-11 0,0 0 0 0,0 0 0 0,0 0 139 16,0 0 25-16,0 8 6 0,0 2 1 0,0-2-39 15,-8 3-7-15,5 2-1 0,-3-5-1 0,3 5-54 0,-6 1-10 16,0-1-3-16,0 0 0 0,6-2-28 0,-9 2-7 15,3-5-1-15,3 0 0 0,3 2-12 0,-3-2-8 16,0-3 10-16,6-2-10 16,0-3-159-16,0 0-37 0</inkml:trace>
  <inkml:trace contextRef="#ctx0" brushRef="#br0" timeOffset="1090.75">2502 918 1209 0,'-15'0'53'0,"15"0"12"0,0 0-52 0,-9 3-13 0,0 2 0 0,6 0 0 16,-5-2 167-16,8 2 30 15,-9 1 7-15,6 2 0 0,3-8-168 0,0 0-36 0,3 5 0 0,0 0-10 16</inkml:trace>
  <inkml:trace contextRef="#ctx0" brushRef="#br0" timeOffset="1578.04">2702 1042 230 0,'0'0'20'0,"0"0"-20"0,0 0 0 0,0 0 0 0,9 0 173 0,-9 0 31 16,0 0 5-16,0 0 2 0,8 0-83 0,-8 0-17 16,-5-5-3-16,2-3-1 0,-3 8-5 0,0-5-1 15,0 0 0-15,-3 2 0 0,-3 3-16 0,0 0-3 16,0 0-1-16,3 3 0 0,-6 2-8 0,0 0-1 16,3-2-1-16,-5 7 0 0,5-4-12 0,-6 2-3 15,6 5 0-15,-6-8 0 0,6 8-36 0,0-5-7 16,3 6-1-16,3-9-1 0,-3 8-11 0,6-5 0 15,3 3 0-15,-3-3-11 0,6-3 11 0,0 3 0 16,6-3 8-16,0 3-8 0,0-3 0 0,0-2 0 0,3 2 0 16,-3 1 8-16,3-6-8 0,-3 2 0 0,9 4-8 15,-6-1 8-15,-9-3 0 0,5 4 0 0,-2-1 0 16,6-2 0-16,-9 2 0 0,6 0 0 0,-6 1 0 0,3 1 0 16,-3-1-15-16,-3-6 3 0,0 8 0 0,-3-3 0 15,3-5 12-15,-6 3 16 0,3 7-3 0,-6-7-1 16,0 2-12-16,3-5 0 0,-8 5 0 15,2-5 0-15,0 0 0 0,0 0 0 0,-6 0 0 0,6-5 0 16,3 0 0-16,-3 2 9 0,-3 3-9 16,6-5 8-16,3-3-8 0,-2 3 0 0,-1-1 0 0,6 4 0 15,-3-4-12-15,3 1-4 0,3 3 0 0,0 2-1 16,0 0-191-16,0-11-37 16</inkml:trace>
  <inkml:trace contextRef="#ctx0" brushRef="#br0" timeOffset="2286.88">3095 749 2106 0,'0'0'46'0,"0"-6"10"0,0 6 1 0,2-2 3 0,-2 2-48 0,3-5-12 16,3 5 0-16,3 0 0 0,-9 0 0 0,9-6 12 15,-6 6-12-15,9-5 12 0,-3 2 5 0,3 3 2 16,3-5 0-16,-3 5 0 0,-3-5-3 0,6 2-1 16,-4-2 0-16,4-3 0 0,-3 3-15 0,0-3 0 15,3-3 0-15,0 3 0 0,0-5 9 0,-3 5-9 0,0-3 8 16,0-2-8 0,-4 0 8-16,4 0-8 0,0-6 0 0,3 6 8 0,-6-3-8 0,0-2 0 15,3 4 9-15,-9 1-9 0,-3 0 8 0,0 2-8 0,-3-2 10 16,-6 5-10-16,-3 3 8 0,3-3-8 0,-6 8 0 0,3 0 0 15,0 0 0-15,1 0 0 0,-10 5 0 0,3 3 0 16,0 0 12-16,-3 5 5 0,0-2 2 0,3 5 0 16,1 8 20-16,-1-3 4 0,-3 3 1 0,-6 2 0 15,3 0-20-15,4-4-3 0,-7 4-1 0,-3 11 0 16,6-3-4-16,-3-2 0 0,7-5-1 0,-1 4 0 16,3 1-2-16,3-3 0 0,0 3 0 0,3-5 0 15,3-1-13-15,3 0 11 0,-3 1-11 0,3-3 10 16,0-3-10-16,3-3 0 0,0 1 0 0,3-3 0 15,0-6 10-15,3 4-10 0,-3-9 12 0,3 3-12 16,-3-8 0-16,0 0 0 0,6 5 0 0,3-5 0 0,0 0 0 16,0-5 0-16,0 5 0 0,0-8 0 0,3 8 0 0,0-5 0 15,0-3 0-15,0 2 0 0,3 1-12 0,-7-3-10 16,7 3-2-16,-3 5 0 16,3-5-1-16,-3 5-1 0,0 0 0 0,0 0 0 0,-3 0 26 0,0 0-8 15,0 5 8-15,0-5 0 0,-6 5 0 0,-3-5 0 16,0 0 0-16,0 0 0 0,0 0 0 0,0 8 0 15,0-3 0-15,-3 1 0 0,-3 2 0 0,0-3 0 16,-3 3 0-16,-3 0 0 0,3 2 0 0,0-2 0 16,-9 0 0-16,3 3 0 0,0 2 16 0,3-5 1 15,9 3 1-15,-5-4 0 0,-4-1-6 0,6 2 0 0,3-3-1 0,3-5 0 16,0 0 1-16,0 8 1 0,0-3 0 0,0-5 0 16,0 8-13-16,6-3 0 0,-6-5 0 0,3 3 0 15,9 2 0-15,-4 1 0 0,-2-6 0 0,3 2 0 16,0 4 0-16,3-6 0 0,3 0 0 0,-3 0 0 15,0 0-132-15,0 0-28 0,3-8-7 16,0 8-873-16</inkml:trace>
  <inkml:trace contextRef="#ctx0" brushRef="#br0" timeOffset="2674.72">3324 1117 1728 0,'0'0'153'0,"-3"5"-122"0,0-5-31 0,-3 5 0 0,0-2 82 0,3 2 10 16,-3 0 3-16,0 3 0 0,3-2-20 0,-6-1-4 16,3 3-1-16,0 0 0 0,6 2-23 0,-9-2-5 15,3 0-1-15,0 3 0 0,-3 2-8 0,3 0-1 16,0 0-1-16,1-5 0 0,2 6-15 0,3-4-4 16,-9 3 0-16,9-5 0 0,0-2-12 0,3 2 0 15,-3-3 8-15,0-5-8 0,0 0 0 0,9 0 0 16,-1 3 0-16,4-6 0 0,0-2-12 0,3-1-9 15,-6 4-2-15,3-12 0 16,3 9-26-16,0-8-6 0,-6 5-1 0,12-5 0 16,-13 0 8-16,7 2 2 0,-3-2 0 0,3 0 0 0,-6-1 26 0,3 6 6 0,-6 3 1 0,0-3 0 15,-3 3 21-15,3 5 4 0,-6 0 0 0,0 0 1 16,0 0 57-16,0 0 11 0,0 5 3 0,0 3 0 16,-6-3-19-16,3 3-3 0,-3-2-1 15,3 7 0-15,0-5-24 0,3 0-5 0,-6 2 0 16,6 3-1-16,0-7-17 0,0 2-3 0,0 0-1 0,6 2 0 15,-6-7-10-15,6 2 12 0,0 0-12 0,3-5 12 16,0 0-12-16,3 0-11 0,0 0 3 0,5-5 0 16,-8 0-203-16,6 2-40 0</inkml:trace>
  <inkml:trace contextRef="#ctx0" brushRef="#br0" timeOffset="4320.24">3880 1016 1134 0,'0'0'50'0,"0"0"10"0,0 0-48 0,0 0-12 15,0 0 0-15,0 0 0 0,0 0 121 0,0 0 22 16,0 0 4-16,0 0 1 0,0 0-58 0,0 0-11 16,0 0-3-16,0 0 0 0,0 0-25 0,0 0-6 15,0 0-1-15,0 0 0 0,0 0 0 0,0 0 0 16,0 0 0-16,0 0 0 0,0-5-28 0,0 5-5 15,0 0-2-15,0 0 0 0,-3 0 15 0,0-8 4 16,-6 8 0-16,3 0 0 0,-2 2 0 0,2 4 1 16,-3-6 0-16,0 5 0 0,0-2-6 0,0 2-2 15,-3 0 0-15,3 3 0 0,-3 3-2 0,0-3-1 16,3 0 0-16,-3 2 0 0,0-2-18 0,4-3 10 16,-1 9-10-16,3-6 8 0,0-3-8 0,3 3 0 15,0-3 0-15,3 3 0 0,0-8 0 0,0 5 0 0,6 3 0 16,-3 3 0-16,6-8 0 0,-6 2 0 0,3 0 0 15,2 3 0-15,4-3 0 0,-6-5 0 0,9 3 0 0,-6 2 0 16,3-5 0-16,0 6 0 0,0-6 0 0,-3 0 0 16,3 8 0-16,-3-8 0 0,0 5 0 0,0-5 0 15,-1 8-17-15,-5-8-3 0,3 8 0 0,0-3 0 16,-6-5 12-16,0 5 8 0,-3 3-12 0,3-3 12 16,-3 3 0-16,-3-2 0 0,-3-1 0 0,4 3 0 15,-4-3 0-15,0-2 0 0,0-3 0 0,0 5 0 16,-3-5 0-16,0 5 0 0,0-5 0 0,3-5 0 15,0 5 0-15,-6 0 11 0,3-5-11 0,4 2 10 16,2 3-10-16,-3-5 0 0,-3 0 0 0,6 2 0 16,3 3 0-16,-3-5 0 0,6 5 0 0,0 0 0 15,0 0-168-15,0 0-27 0,0 0-5 16</inkml:trace>
  <inkml:trace contextRef="#ctx0" brushRef="#br0" timeOffset="4860.72">4223 1048 1548 0,'0'0'34'0,"0"0"7"0,0 0 2 0,0 0 0 0,0 0-35 0,6 0-8 0,-6 0 0 0,0 0 0 16,6-6 44-16,-3 1 8 0,2 5 0 0,-5 0 1 15,0 0-8-15,6-5-1 0,-6 2-1 0,0 3 0 16,0 0 5-16,0 0 0 0,0-10 1 0,0 10 0 16,0 0-14-16,0 0-3 0,0 0-1 0,0 0 0 15,-6-3-3-15,1-2 0 0,2 5 0 0,-6 0 0 16,3 0-2-16,-6 0-1 0,3 0 0 0,0 0 0 16,-3 0 12-16,3 0 3 0,-12 5 0 0,6 3 0 15,0-3 12-15,-2 3 4 0,-1-8 0 0,3 5 0 16,0 1-36-16,0 2-6 0,3 0-2 0,-3 2 0 15,3-7-12-15,3 7 9 0,3-7-9 0,6 8 8 0,0-11-8 0,0 0 8 16,0 0-8-16,12 2 8 0,-6 9-8 0,9-8 0 16,-3 2 0-16,6 0 0 0,-6-2 0 0,6 2-17 15,-3-5 4-15,0 5 1 16,-1-5-24-16,-2 6-4 0,3-4 0 0,-6 4-1 0,3-1 14 0,-6-5 3 16,0 0 1-16,0 8 0 0,-6-8 23 0,0 5 0 15,0-5-9-15,-3 8 9 0,0 0 0 0,-3 3 0 16,-6-9 0-16,3 9 0 0,-3-9 0 0,0 9 0 15,0-8 0-15,-5 2 0 0,2 0 17 0,0 1 4 16,-3-6 1-16,3 7 0 0,3-7 10 0,3 0 3 16,-6 0 0-16,3 0 0 0,4 0-35 0,2 0 0 15,0 0 0-15,6 0 0 0,0 0 0 0,0 0 0 0,0 0 0 16,6 0 0 0,0 0-35-16,2-5-13 0,4 3-4 0,3-4 0 15,-6 1-198-15,6 5-40 0,12-13-8 0,-9 5-2 0</inkml:trace>
  <inkml:trace contextRef="#ctx0" brushRef="#br0" timeOffset="5046.91">4386 1042 2026 0,'0'0'44'0,"0"0"10"0,0 0 2 0,3 6 1 0,-3 2-45 0,0-8-12 0,-3 5 0 0,-3 3 0 16,3 5 104-16,-3 0 20 0,0-5 3 0,1 6 1 15,-4-1-68-15,9-3-12 0,-12 4-4 0,9-1 0 16,-3 0-19-16,6-5-4 0,-3 3-1 0,0 2 0 15,0-5-20-15,3-3 0 0,3 3 0 0,-3-8 0 16,0 0-71-16,3 0-18 0,6-5-4 0,-3 2-1 16,3 3-144-16,0-11-29 0</inkml:trace>
  <inkml:trace contextRef="#ctx0" brushRef="#br0" timeOffset="5189.99">4568 855 2070 0,'0'0'92'0,"-6"5"18"0,3 3-88 0,-3 2-22 16,-3-2 0-16,0 0 0 0,3 3 0 0,3-3 0 15,0 0 0-15</inkml:trace>
  <inkml:trace contextRef="#ctx0" brushRef="#br0" timeOffset="6020.59">4714 1087 1908 0,'-6'8'84'0,"6"-8"18"0,0 0-82 0,0 0-20 0,-3 6 0 0,3-6 0 16,0 0 72-16,0 0 11 0,0 0 1 0,0 0 1 16,0 0-51-16,9 0-10 0,3-6-3 0,-9-2 0 15,3-2-13-15,5 2-8 0,-5 0 10 0,3 3-10 16,0-9 0-16,-3 1 0 0,0 8 0 0,0-8 0 15,-3 5-13-15,3-5 1 0,-6 7 0 0,0-2 0 0,-6-2 12 0,0 7 8 16,0-2 0-16,-3 5-8 0,-3 0 0 16,0 5 0-16,-5 3-12 0,-1-3 3 0,3 9 32 0,-12-1 6 15,6 0 2-15,-3 0 0 0,-2 0 29 0,2 6 5 16,-3-6 2-16,6 0 0 0,-3 3-12 0,7-2-3 16,-1 4 0-16,6-7 0 0,3 2-33 0,0 0-7 15,3 0-2-15,6-5 0 0,0 6-10 0,6-7 0 16,0 4 0-16,6-3 0 0,0 3 0 0,3-4 0 15,5-1 8-15,1-6-8 0,0 0 0 0,0 0 0 16,3-6 9-16,0 1-9 16,-4 3-18-16,4-4-8 0,0-7-2 0,-3 8 0 15,-3-8-15-15,3-1-3 0,-4 1-1 0,1-5 0 0,-6 2 27 16,0 0 4-16,-6 3 2 0,3-1 0 0,-6 1 14 0,-3 0 0 16,-6 0 0-16,0 5 0 0,0 0 13 0,-3 2-1 15,-6-4 0-15,3 7 0 0,0-2 28 0,-2 5 6 16,2-5 1-16,-6 5 0 0,6 5-10 0,-3-5-1 15,3 5-1-15,3-2 0 0,0 2-11 0,3 0-1 16,0 1-1-16,6-6 0 0,0 0-22 0,6 8 0 0,-6-3 0 16,0-5 0-16,9 8-14 0,3-8-7 0,0 5-2 0,0-5 0 31,3 0-47-31,0 0-10 0,0-5-1 0,-1 5-1 16,7 0-39-16,-6 0-8 0,3 0-2 0,0 0 0 0,-3 0 44 15,0 0 9-15,-3-5 2 0,2 2 0 0,-8 3 27 0,9-5 5 16,-6 5 2-16,0 0 0 0,3 0 53 0,-3 0 10 0,3 0 3 15,-6-6 0-15,3 6 26 0,-3 6 6 0,-6-6 0 0,9 0 1 16,-9 0 7-16,3 5 0 0,3 3 1 0,-6-8 0 16,0 5-16-16,-3 3-3 0,3 0-1 0,-6 3 0 15,0-3-9-15,0 5-1 0,-3 0-1 0,3-2 0 16,-3-3-4-16,0 5-1 0,3-5 0 0,6 2 0 0,0-2-15 16,-6-2-3-16,6-6-1 0,0 0 0 0,0 0-10 0,0 0 0 15,18 0 0-15,0-6 8 0,3-2-8 0,0-2 0 16,-4 2 0-16,4-5 0 15,-3 5-30-15,6-8-2 0,-9 0 0 0,0 3 0 16,2 7 2-16,1-7 0 0,-6 5 0 0,3 3 0 16,-3 5 30-16,0 0 0 0,-3 0 0 0,-3 0 0 0,3 0 12 0,-3 5 8 15,0 8 1-15,-6-5 1 0,0 6 35 0,0-6 7 16,0 5 2-16,0 3 0 0,0-3-18 0,-3 0-3 0,0-5-1 16,3 5 0-16,-3 1-14 0,3-1-3 15,0-8-1-15,3 3 0 0,3-3-17 0,0 1-9 0,0-4 10 0,3 3-10 31,5-5-32-31,1 0-12 0,0-7-2 0,0 1-1 0</inkml:trace>
  <inkml:trace contextRef="#ctx0" brushRef="#br0" timeOffset="6925.58">5919 1082 403 0,'0'0'36'0,"0"0"-36"15,0 0 0-15,0 0 0 0,0 0 182 0,0 0 30 0,0 0 5 0,0 0 2 16,0 0-60-16,3 5-12 0,-3-5-3 0,0 0 0 16,3 8-36-16,-3-8-8 0,6 6-2 0,-6 2 0 15,0-8-14-15,0 0-4 0,0 0 0 0,0 0 0 16,0 8-32-16,0-8-8 0,0 0 0 0,0 0-1 16,0 0-19-16,0 0-4 0,6-3-1 0,3 3 0 15,-6-5-7-15,6-1-8 0,-6 4 11 0,3-9-11 16,0 3 0-16,3 0 0 0,-9-2 0 0,6 2 0 15,-6-6 8-15,3 1-8 0,-3 0 9 0,0 0-9 16,-3 2 0-16,0 3 0 0,0-5 0 0,-3 5 0 16,-3 3 0-16,0 0 0 0,-3 2 0 0,0 3 0 15,-3 3 0-15,-3 2 0 0,-2 0 0 0,2 8 0 16,0 1 0-16,3-1 9 0,-6 0 1 0,6 8 0 16,0-10 18-16,3 5 3 0,-2 2 1 0,5-5 0 0,0 6-32 15,3-3 0-15,0 0 0 0,0-3 0 0,6 3 0 0,0-3 0 16,6 0 0-16,0-2 0 0,3-3 0 0,3 0 0 15,0 2 0-15,5-10 0 0,-2 0 0 0,3 0 0 16,3 0 0-16,3-5 0 0,0-3 0 0,-4-3 0 16,1 4 0-16,3-12 0 0,0 3 0 0,-3-2 0 15,3-9 0-15,-1 1 0 16,7-1-24-16,-3-5-12 0,0 1-1 16,2-1-1-16,-2 6-17 0,0-9-3 0,-3 3-1 0,3-2 0 15,-4-3-29-15,4 3-7 0,-6-4-1 0,-6 12 0 16,3-8-69-16,-3 2-15 0,3 0-2 0,-4-2-1 15,-2 10 108-15,0-3 22 0,-6 9 4 0,3 2 1 0,-3-2 182 16,0 12 37-16,-6-2 7 0,0 8 2 0,0 0-33 0,0 0-7 16,0 0 0-16,0 6-1 0,-12 2-27 0,6-1-6 15,0 4-1-15,0 5 0 0,-3 2-58 0,-3 6-12 16,-2-3-3-16,-1-2 0 0,-3 7 7 0,0 1 1 0,-3-1 0 16,-6 14 0-16,1-3-23 0,2-3-4 0,0 1-1 0,0 2 0 15,0 3-12-15,3-6 9 0,1-2-9 0,2 5 8 16,3-3-8-16,3-2 0 0,3-6 0 0,3 1 0 15,3-3 0-15,3-8 0 0,0 2 0 0,3-5 0 16,3 1-99 0,3-9-15-16,3-3-3 0,3-4-709 0,3-3-142 0</inkml:trace>
  <inkml:trace contextRef="#ctx0" brushRef="#br0" timeOffset="7434.5">6452 1003 1911 0,'-9'8'84'0,"3"-3"19"0,0 3-83 0,0-3-20 15,-3 3 0-15,0 3 0 0,9-3 107 0,-11-3 17 16,5 3 3-16,0-3 1 0,6-2-52 0,0-3-9 16,0 0-3-16,0 0 0 0,0 0-25 0,9 5-6 15,-1-5-1-15,4-5 0 0,0 2-32 0,0 3 0 16,0-5 0-16,-3-3 0 0,3-3 0 0,-3 3 0 16,-3-2 0-16,3 2 0 0,-6 0 0 0,3-5 0 15,-6 2 0-15,6 3 0 0,-6 0 0 0,-6-2 0 16,3 7 0-16,0-2 0 0,-6 0 0 0,0 5 0 15,-3 5 0-15,3 0 0 0,-6 3 0 0,-3-3 0 16,0 9 0-16,-2-1 0 0,-1 0 12 0,3 0 0 16,0 0-1-16,3 1 0 0,6-1 45 0,-6 0 10 0,6 0 2 15,3 6 0 1,6-6-108-16,0 0-20 0,3 1-5 0,0-6-1 0,6 2 53 0,0-2 13 0,3-3 0 0,3 3 0 31,3-2-51-31,0-4-7 0,0 4-2 0,2-6 0 16,-5 0-11-16,3-6-2 0,-3 6-1 0,0-2 0 0,0 2 19 0,0 0 4 15,0 0 1-15,0 0 0 0,-7 0 30 0,4 0 5 0,-3 0 2 0,-3 2 0 16,0 4 21-16,-3-1 4 0,-3-5 0 0,0 8 1 16,0-3 43-16,0 3 8 0,-6-3 1 0,3 3 1 15,0-3 32-15,3-5 6 0,0 0 2 0,0 0 0 16,-6 6-66-16,6-6-12 0,0 0-4 0,0 0 0 16,0 0-12-16,3 0-4 0,6 0 0 0,0-6 0 0,0 1-8 15,0 3 0-15,0-4 0 0,3 1 0 0,3-8 12 0,0 5 0 16,-1-3 0-16,1 3 0 0,3 0-12 15,0-2 0-15,0 2 0 0,3-5 0 0,-3 5 0 0,2-3-17 16,4-2 4-16,-3 5 1 16,0-5-103-16,3-1-20 0,17-4-4 0,-8-3-1 15</inkml:trace>
  <inkml:trace contextRef="#ctx0" brushRef="#br0" timeOffset="7884.88">7729 847 1209 0,'0'0'108'0,"-9"8"-87"0,3 2-21 0,-3-2 0 0,3 5 203 0,-9 1 36 15,0-1 7-15,1 5 2 0,-1 4-121 0,-3 1-24 16,6-2-5-16,-3-2-1 0,0 2-63 0,0-2-13 16,3-1-2-16,0 3-1 0,4-2-18 0,-1 2 0 15,3-10 0-15,-3 2 0 16,9 0-68-16,-3 0-21 0,3-5-4 0</inkml:trace>
  <inkml:trace contextRef="#ctx0" brushRef="#br0" timeOffset="8257.54">7506 794 2016 0,'-15'-6'89'0,"15"6"19"15,0 0-87-15,-3 0-21 0,3 0 0 0,-6 0 0 0,0-5 73 0,6 5 11 0,0 0 1 0,0-2 1 16,3-12-37-16,3 9-7 0,6-8-2 0,3 0 0 16,0-1-18-16,2-4-4 0,1-3-1 0,9 2 0 15,0 6-1-15,-3 0 0 16,0-6 0-16,2-2 0 0,4 2-16 0,0-2 10 0,-3 3-10 0,-1-1 8 16,4 6-8-16,3-8 0 0,0 10 0 0,-1-2 8 15,-2 5-8-15,-3 0 0 0,0 3 0 0,-3 5 0 0,2 0 0 16,-5 5 0-16,0-2 0 0,-6 7 0 0,0-2 0 0,-3 6 0 15,-3-7 0-15,-3 7 0 0,-3 4 0 0,-3 1 0 16,0-6 0-16,-3 6 0 0,-3-6 26 0,-3 3 3 16,-3 2 1-16,-3 1 0 0,0 2-8 0,-3-3-2 15,0 1 0-15,0-6 0 0,1 3-7 0,-1 2-1 16,0-4-1-16,0-1 0 0,0 0-1 0,0 0 0 16,6-2 0-16,-2 2 0 0,2-5-10 0,-3-3 0 15,3 3 0-15,3-2 0 0,0 2-17 0,0-3-6 16,0 0-1-16,0-2 0 15,3 2-200-15,-3 0-40 0</inkml:trace>
  <inkml:trace contextRef="#ctx0" brushRef="#br0" timeOffset="8834.81">7979 1024 1191 0,'0'0'52'0,"0"0"12"0,0 0-51 0,0 0-13 0,0 0 0 0,0 0 0 16,0 0 93-16,0 0 16 0,0 0 3 0,0 0 1 15,0 0-23-15,0 0-5 0,0 0-1 0,0 0 0 16,0 0-10-16,0 0-2 0,0 0-1 0,0 0 0 16,-3 8-5-16,0 2-1 0,-3-4 0 0,3 2 0 0,-3 5-17 0,3 0-4 15,-6-5-1-15,0 3 0 0,6 2-23 0,-3 0-4 16,3-5 0-16,0 3-1 0,1-3-15 0,2 0 8 15,2-3-8-15,-2-5 0 0,0 0 0 16,9 5 8-16,3-5-8 0,0 0 0 0,3-5 0 0,3-3 9 16,0-3-9-16,3 3 8 0,0-2-17 15,-1 2-4-15,1 0-1 0,0-5 0 16,0 7-17-16,-3-7-3 0,0 0-1 0,-1 5 0 16,-5 3 17-16,0 5 3 0,-3-6 1 0,-9 6 0 0,0 0 14 0,0 0 0 15,3 11 0-15,-3-3 0 0,-3 5 16 0,-6 0 5 16,0 1 2-16,0-1 0 0,-3 0 17 0,4-2 4 15,2 2 1-15,0 0 0 0,3 0-17 0,-3-5-3 16,6-2-1-16,3 2 0 0,-3-8-16 0,6 5-8 16,6-3 0-16,-1 4 8 0,4-12-8 0,0 4 8 15,3-3-8-15,3-3 8 0,0-6-8 0,0 1-17 16,-1 0 4-16,4 0 1 16,-3-6-56-16,0 1-12 0,0 4-1 0,0 1-1 15,-7 5 4-15,1 3 1 0,-3-3 0 0,-3 3 0 0,-3 5 58 16,-3 0 19-16,-3 0-10 0,0 5 10 0,-3 8 32 0,-3 0 12 0,-3 1 3 0,0-1 0 15,0 0 37-15,3 6 7 0,-2-6 1 16,2 0 1-16,3 0-42 0,-3-5-9 0,6 6-2 0,0-9 0 16,0-5-29-16,6 8-11 0,3-8 0 0,-1 0 9 15,4 0-9-15,0-6 0 0,6 4 0 0,3-9-824 16,-6 3-166-16</inkml:trace>
  <inkml:trace contextRef="#ctx0" brushRef="#br0" timeOffset="9439.78">9036 722 2084 0,'0'0'92'0,"0"0"20"0,0 0-90 0,0 0-22 0,3 3 0 0,-3 2 0 16,0-5 58-16,3 0 7 16,6 0 2-16,0 0 0 0,-1 0-28 0,4 0-6 15,0-8-1-15,0 3 0 0,0 0-18 0,3 2-4 16,-3-10-1-16,0 2 0 0,3 3 1 0,0-5 0 0,-1 0 0 0,-2 0 0 16,0-6-10-16,-3 6-9 15,3 0 9-15,-3-1-13 0,0-4 13 0,3 5 8 0,0-1 0 0,-3-4-8 16,0 5 0-16,-3-3 0 0,-6-3 0 0,0 6-12 15,-3 5 0-15,-3-2 1 0,-6 2 0 0,0 8 0 16,-3-6 11-16,0 12-10 0,-6-6 10 0,0 8-10 16,-2 5 18-16,-4 0 3 0,-3 6 1 0,6-1 0 15,0 3 27-15,-2 11 5 0,-7 0 2 0,3 2 0 16,0-2-12-16,4 0-2 0,-1 2-1 0,-6 11 0 16,6-5-6-16,0-1-1 0,10-7 0 0,2 8 0 0,0-8-15 15,3-1-9-15,0-4 10 0,6-1-10 0,0 1 0 16,6-9 0-16,0-2 0 0,3-3 0 0,3-2 0 15,0-3 0-15,3-3 0 0,0-5 0 16,0-5-24-16,9 0-4 0,-3-3 0 0,2-6-1 16,1 1-19-16,3 0-3 0,6 0-1 0,-3-1 0 0,-6 1 26 15,-1 3 5-15,-2 2 1 0,0 8 0 0,-6-8 11 0,0 8 9 16,-9 0-12-16,3 8 12 0,-3 0 8 0,-3 2 9 16,-3 3 2-16,0 1 0 0,-3-1 25 0,0 5 4 15,0-4 2-15,3-1 0 0,0 0-16 0,3 0-3 16,0-5-1-16,3 3 0 0,3-3-30 0,6-3 0 15,-3 3 0-15,6-8 0 0,0 0 0 0,3-5 0 16,6 2 0-16,0-2 0 16,0-3-42-16,2-5-2 0,-2 2 0 0,3-2 0 15,-3-8-133-15,3 2-27 0,-1 1-6 0</inkml:trace>
  <inkml:trace contextRef="#ctx0" brushRef="#br0" timeOffset="9799.58">9708 442 2120 0,'0'-5'47'0,"0"5"9"0,0 0 3 0,0 0 0 0,0 0-47 16,0 0-12-16,0 0 0 0,0 0 0 0,0 0 106 0,-6 0 19 0,1 0 4 0,-1 5 1 16,3 0-62-16,-6-2-12 0,3 7-2 0,-3-2-1 15,0 6-5-15,-6-1 0 0,3 5-1 0,-3 9 0 16,-3-6-32-16,0 5-7 0,-2 6 0 0,-1-5-8 16,-6 10 10-16,-9 5-10 0,4 0 8 0,2 1-8 15,0 2 0-15,3-8 8 0,9-3-8 0,0 3 0 16,4 3 0-16,-1-6-11 0,6-2 1 0,0-6 0 15,0 1-33-15,3-9-6 0,0 1-2 0,0-3 0 16,3 2-5-16,0-12-2 0,0 2 0 0,0-3 0 16,3-5 26-16,0 0 4 0,0 0 2 0,-3-5 0 0,0-3 9 0,3-6 1 15,-3 4 1-15,3-6 0 0,0-3 1 0,-3 1 0 16,3-1 0-16,3 3 0 0,-3-10 27 0,3 7 6 16,0 1 1-16,-3 5 0 0,3-1 35 0,-3 1 7 15,-3 0 2-15,3 8 0 0,3 2 16 0,-3 3 4 16,0-5 1-16,0 5 0 0,6-5-63 0,0 2-13 15,0-2-9-15,3 5 12 0,0-6-12 0,3 6 0 16,3 0 0-16,3-5 0 0,-1 2 0 0,4 3-11 16,3 0 3-16</inkml:trace>
  <inkml:trace contextRef="#ctx0" brushRef="#br0" timeOffset="10407.1">9679 931 1886 0,'0'0'84'0,"-3"8"16"0,-3-2-80 16,3 2-20-16,-3 2 0 0,0 3 0 0,-3 1 56 0,0-1 8 15,3 0 0-15,0 3 1 0,-3 0-18 0,3-3-4 16,0 0-1-16,0 0 0 0,0 1-22 0,0-1-4 16,3 0 0-16,3-5-1 0,-3-3-6 0,3-5-1 15,0 0 0-15,0 0 0 0,9 6-8 0,0-6 0 16,0 0 9-16,3-6-9 0,3-7 0 0,-3 3-15 16,6-4 3-16,0 1 0 15,-1-3-52-15,4 3-11 0,-3-6-1 0,0 6-1 16,3-5 5-16,-3 4 2 0,-3 1 0 0,-3 5 0 15,-1 3 33-15,-2 0 6 0,-3 2 2 0,-3 3 0 0,-3 0 63 0,0 0 13 16,-3 13 2-16,-3-5 1 0,-6 5 51 0,4 1 11 0,-4 4 1 16,3-5 1-16,-3 6-30 0,0-3-7 0,3 2-1 0,0-4 0 15,6-1-35-15,-3 0-7 0,3-8-2 0,3 3 0 16,3 3-16-16,3-11-3 0,3 3-1 0,3-6 0 16,0 3-12-16,6-11 0 0,-3 3-9 0,2-5 9 15,4 0-26-15,-3-6 1 0,3 6 0 0,0-8 0 16,0 8-50-16,-1-6-9 15,1 1-3-15,0 4 0 0,-3 1-2 0,-6 0-1 0,0 0 0 16,-3 8 0-16,0-3-134 0,-3 2-26 0,-6 6-6 0</inkml:trace>
  <inkml:trace contextRef="#ctx0" brushRef="#br0" timeOffset="10883.52">10268 1037 2163 0,'0'0'48'0,"0"0"9"0,-6 5 3 0,0-5 0 0,3 0-48 0,3 0-12 0,0 0 0 0,0 0 0 15,0 0 44-15,0 0 7 16,0 0 1-16,0 0 0 0,0 0-33 0,9 0-7 16,-3-5 0-16,6-3-1 0,0 3-11 0,3-3 0 0,-3-5 9 0,3 2-9 15,-7 3 0-15,4 0-12 0,-3-2 2 0,-3 2 0 16,6-5-5-16,-6 7-1 0,0-7 0 0,0 5 0 15,-6-5 16-15,0 8 0 0,0-3 0 0,-6-6-9 16,0 9 9-16,0-3 0 0,0-2 0 0,-3 10 0 16,-3-8-9-16,-3 8 9 0,-2 5-10 0,-4-2 10 15,0 2 0-15,0 3 0 0,3 2 0 0,-3 4 10 16,7-1 20-16,-4 0 4 0,3 0 1 0,6 1 0 16,-3 4-4-16,3-5-1 0,0 3 0 0,6 3 0 15,-3-6-30-15,6 0 0 0,0-2 0 0,6 2 0 16,3-5 0-16,-3 5 0 0,3-8 0 0,3-2 0 0,3 2-14 15,0-5-2-15,-1 0-1 0,4 0 0 16,-3-8-30-16,3 8-5 16,-3-5-2-16,3-3 0 0,0-2 20 0,-6 2 4 0,2 0 1 0,-2-3 0 0,3-7 9 15,-3 2 3-15,0 3 0 0,-3-1 0 0,0-4 17 16,-3 5 0-16,0-1-8 0,0 1 8 0,-6 0 0 16,0 2 0-16,0 3 0 0,-6 0 0 0,0 3 0 0,-3-3 0 15,0 8 0-15,-3 0 0 0,0 0 0 0,0 0 0 16,3 3 8-16</inkml:trace>
  <inkml:trace contextRef="#ctx0" brushRef="#br0" timeOffset="11179.7">10953 349 2131 0,'0'0'189'16,"-3"3"-151"-16,-3 2-30 0,0 3-8 0,-3-3 40 0,-3 3 8 0,-3 3 0 0,0-3 1 15,0 5 17-15,-3 0 3 0,1 6 1 0,2-1 0 16,-3 4-14-16,-3 4-4 0,3 0 0 0,0 6 0 16,-3 0-21-16,4-6-5 0,-4 9-1 0,-9 5 0 15,6 2-13-15,0-8-4 0,1-2 0 0,2 2 0 16,3-2-8-16,0-5 0 0,6-1 0 0,3 1 0 15,6-4 0-15,3-2 0 0,3-7 0 0,6-1 0 16,3 0-96-16,0-2-19 0,3-3-3 0,3-8-658 16,-1 0-132-16</inkml:trace>
  <inkml:trace contextRef="#ctx0" brushRef="#br0" timeOffset="11908.03">11128 598 2095 0,'0'0'92'0,"0"0"20"0,0 0-89 0,0 0-23 16,0 0 0-16,0 0 0 0,0 0 64 0,0 0 8 15,0 0 1-15,3 8 1 0,3-8-19 0,0 0-4 16,3 0-1-16,0-5 0 0,3 2-20 0,3-2-4 16,0-3-1-16,0-3 0 0,-1 3-17 0,1 3-8 0,3-8 8 0,6 5-8 15,0-5 0-15,-3-1 0 0,-1 4 8 0,1 2-8 16,3 0 0-16,-6-3 0 0,-3-2 9 0,-3 5-9 15,0 0 0-15,0-2 0 0,-6 2 0 0,-1-3 0 16,-2 3 0-16,-3 0 0 0,0-2 0 0,-3 2 0 16,-2 2 0-16,-4-2 9 0,0 3-9 15,-3-3 0-15,-9 8 17 0,0 0-3 0,-3 0-1 16,0 8 0-16,1-3-3 0,-1 9-1 0,-3-9 0 16,-3 8 0-16,1 3 21 0,2 3 4 0,0-1 1 0,9 3 0 15,-3 3-1-15,0 5 0 0,1 0 0 16,-1-2 0-16,0 2-15 0,0 3-3 0,-6-9-1 0,-2 17 0 15,5-6 13-15,0-2 4 0,3 0 0 0,3-6 0 16,3 1-32-16,3-6 8 0,3-2-8 0,4-1 0 16,2 3 0-16,0-7 0 0,3-1 0 0,0-3 0 15,3 4-13-15,0-12-6 0,-3-2-1 0,8 5 0 16,-8-5-6-16,12 0-2 0,3 0 0 16,3 0 0-16,-3-7 12 0,0 1 1 0,0-2 1 0,0 3 0 15,-3-3-18-15,2-2-4 0,-2-4-1 0,0 6 0 16,-3 3 21-16,0-3 5 0,-3 3 1 0,-6 5 0 0,0 0 10 0,0 0 0 15,0 0 0-15,0 0 0 0,0 0 0 0,3 5 11 16,-6 3-3-16,3 5 0 0,-3-2 10 0,0-3 2 16,0 5 0-16,3-5 0 0,-3 3-1 0,3-4 0 15,0 1 0-15,3 3 0 0,3-3-19 0,0 0 0 16,0 2 0-16,3-4 0 0,3-6 0 0,0 8-19 16,0-8 4-16,3 0 1 0,2 5 14 0,1-10 0 15,0 5 0-15,3-6 0 0,0 4 8 0,0-4 5 16,-1 1 1-16,1-3 0 15,3 3-37-15,-3-8-7 0,-3 5-2 0,3-5 0 0,-4 2 16 0,-2 3 4 16,-3-5 0-16,0 5 0 0,0-3 12 0,-6-2-11 0,0 5 11 16,-3-5-10-16,-3 0 10 0,-3 7 0 0,0-2 0 0,-3 3 0 15,-3-3 8-15,0 8 0 0,0 0 0 0,-3 0 0 16,-3 3 40-16,1 7 8 0,-4-2 1 0,3 0 1 16,3 3-11-16,0 2-3 0,0 3 0 0,3 3 0 15,3-1-28-15,-3 1-7 0,3-4-1 0,3 4 0 16,3-1-8-16,0 1 0 0,3 2-12 0,3-8 12 15,-3 6 0-15,9-6 0 0,3 0 0 0,3-5 0 16,9 3-191-16,0-8-30 0</inkml:trace>
  <inkml:trace contextRef="#ctx0" brushRef="#br0" timeOffset="13316.95">1285 1826 748 0,'0'0'67'0,"0"0"-54"16,-9 0-13-16,6-6 0 0,-6 1 91 0,9 5 15 15,-9-3 3-15,6-2 1 0,-6-3-47 0,6 3-10 16,3 0-1-16,0 5-1 0,-6-3 12 0,6 3 2 15,0 0 1-15,0 0 0 0,0 0 22 0,0 0 5 0,0 0 1 0,0 0 0 16,6 3-57-16,-3 2-11 0,9 0-2 0,3-2-1 16,-3 2-13-16,9-5-2 0,-1-5-8 0,4 2 12 15,3-7-2-15,3 2-1 0,0-6 0 0,2 6 0 16,1-5-9-16,3 3 12 0,0 2-12 0,-1-3 12 16,-2 9-12-16,6-4 10 0,-7 6-10 0,4 0 10 15,-3 0 23-15,-3 8 5 0,-1 3 1 0,1-6 0 16,3 3-11-16,0-3-3 0,2 3 0 0,7-8 0 15,0 0-13-15,-1 0-4 0,10-5 0 0,0 2 0 16,-4-10-8-16,4 8 0 0,-7-8 9 0,4-1-9 16,3-4 0-16,-1 5-10 0,-5-1 1 0,3 6 0 0,-7-5 9 0,7 8-10 15,-12-3 10-15,-1 5-10 0,-5 1 10 0,0 2 0 16,-3-6 0-16,8 6 0 0,-5 0 0 0,6 0 8 16,3-8-8-16,2 3 11 0,-2 5-3 0,9-8-8 15,-7-2 12-15,10 2-4 0,-1 0-8 16,1-6 0-16,9 1 9 0,-4 0-9 0,-2 8 0 15,2-6 0-15,1 8 0 0,-4-2 0 0,-2 5 9 0,-3 0-9 16,2 5 12-16,4-5-12 0,-4 3 28 0,7 2 0 16,-1 1-1-16,4-1 0 0,-6-2-27 15,2-3 0-15,4 0 0 0,-1-3-11 0,7-2 11 0,2-1 8 16,1-7-8-16,2 5 11 0,-8-5-11 0,5 0 12 16,3 0-12-16,4-6 12 0,-4 6-12 0,-2-6 0 15,-7 6 0-15,1 0-11 0,-1 0 11 0,1 5 0 16,2 8 10-16,-2 0-10 0,-7 0 0 0,-5 2 0 15,0 4 0-15,-7 7 0 0,7 0 8 0,-1 0-8 0,-2 1 0 16,3 4 9-16,2 1 2 0,1-6 0 0,-4 0 0 16,4 0 0-16,2-5-11 0,7 0 0 15,0-3 9-15,5 1-9 0,0-6 0 0,1 0 8 0,-4-11-8 16,7 3 0-16,2 0 0 0,-2-2-12 0,-4 2 2 16,1-5 0-16,-4-1 10 0,4 6-13 0,2-2 5 15,-9 2 8-15,-2 3-12 0,-3 5 12 0,-1 0-12 0,-5 0 12 16,-4 5 0-16,1 3 8 0,3 2 2 0,-7 4 0 15,-2-1 18-15,3 0 3 0,2 8 1 0,4-2 0 16,-1 7-23-16,1-5-9 0,-3 3 8 0,5-11-8 16,13 6 8-16,-4-6-8 0,4 0 0 0,-1-5 8 15,1-2-8-15,5-6 0 0,3 0 0 0,4-6 0 16,-1 1 0-16,-5 2-14 0,-1-7 3 0,4 2 1 16,2-11-1-16,-3 6 0 0,1-5 0 0,-4 4 0 0,-2 1 11 15,-1 5 11-15,-2-5-3 0,-1 0 0 0,-2-1-8 16,-4 9 0-16,1 5 0 0,-1 0 0 0,-8 5 9 15,-1 3 0-15,-2-2 0 0,3 7 0 0,-4-5 16 16,1 2 3-16,2 4 1 0,1-1 0 0,3 3-17 16,-1-3-4-16,-2-2-8 0,2-3 12 0,4-3-12 15,0 0 0-15,2-5 0 0,4 3 0 0,-1-3 0 0,1-3 0 16,-4-2 0-16,1-3 0 0,-1-3-9 0,4-2 9 16,-1 5-13-16,1-5 5 0,-7 0 8 0,1-1-10 15,-7 1 10-15,-2 3-10 0,0 2 10 0,-1 2 0 16,-5-2 0-16,-3 8 0 0,-4 8 0 0,1-2 9 15,-3 7-1-15,0 0-8 0,-7 6 16 0,1 2-3 16,-3-3-1-16,3 1 0 0,-3-3-12 0,2 2 9 0,4 1-9 16,6-6 8-1,0 0-163-15,-1-5-33 0</inkml:trace>
  <inkml:trace contextRef="#ctx0" brushRef="#br0" timeOffset="14760.87">2267 2916 1540 0,'0'0'68'0,"0"0"15"16,0 0-67-16,0 0-16 0,0 0 0 0,0 0 0 0,0 0 108 0,0 0 19 15,6 0 3-15,6 0 1 0,-3 5-23 0,-6 3-5 16,6-3-1-16,0 3 0 0,-6-3-42 0,6 1-8 16,-1 2-1-16,1 0-1 0,-3 2-32 0,0 1-6 15,3-1-2-15,-3 4 0 0,3-1 10 0,0 0 1 16,-3-2 1-16,0 10 0 0,0-5-8 0,3 2-2 16,-6 1 0-16,0-1 0 0,3 3-12 0,3 3-16 15,-6-3 3-15,3-2 1 0,-6-1-5 0,3-2-1 16,0 3 0-16,3-6-764 15,-6 0-153-15</inkml:trace>
  <inkml:trace contextRef="#ctx0" brushRef="#br0" timeOffset="15027.96">2163 3321 1933 0,'-9'-8'85'0,"9"8"19"0,0-6-84 0,0-2-20 0,0 3 0 0,3-3 0 16,3 3 120-16,3-3 19 0,-3-3 4 0,9 3 1 15,-9-5-56-15,11 0-10 0,1 0-2 0,3-3-1 16,-3 0-28-16,3 3-6 0,0-1-1 0,-6 1 0 16,2 0-23-16,4 0-5 0,0-3 0 0,-3 0-1 15,0 3 1-15,3 0 0 0,2-1 0 0,-2 1 0 16,0 0-12-16,0-6-11 0,-6 6 3 0,6 3 0 15,-6-4-54-15,-1 4-10 0,1-1-3 0,3 3-1148 16</inkml:trace>
  <inkml:trace contextRef="#ctx0" brushRef="#br0" timeOffset="15293.56">2246 2672 2379 0,'0'0'52'0,"0"0"12"0,0 0 1 0,9-5 2 0,-9 5-54 0,9-5-13 0,-3-1 0 0,9 4 0 16,-6 2 76-16,-3-6 12 15,9 6 2-15,-6 0 1 0,5 0-40 0,-2 0-8 16,3-5-2-16,0 5 0 0,0 5-15 0,0-5-3 15,6 0-1-15,0 0 0 0,-1 0-10 0,4 0-3 0,0 0 0 0,-3 6 0 16,0-6-9-16,0 0 0 0,-1 2 0 0,1 4-874 16,3-6-182-16</inkml:trace>
  <inkml:trace contextRef="#ctx0" brushRef="#br0" timeOffset="15609.61">3065 2908 2145 0,'0'0'47'0,"0"0"9"0,0 0 3 0,9 2 2 0,-6 4-49 0,6-6-12 15,0 5 0-15,-7-5 0 0,10 3 64 0,-6 2 9 16,3 0 3-16,3-5 0 0,-3 0-48 0,3 0-10 16,0 3-2-16,0 2 0 0,-3-5-16 0,3 5-16 0,-3-5 4 0,-9 0-1077 15</inkml:trace>
  <inkml:trace contextRef="#ctx0" brushRef="#br0" timeOffset="15780.19">3014 3059 2322 0,'0'0'51'0,"0"0"10"0,0 0 3 0,0 0 1 0,9 2-52 0,-6 1-13 0,6-3 0 0,0 0 0 15,-9 0 16-15,0 0 1 0,21-5 0 0,0 5 0 16,-1-6-17-16,4 4-11 0,0-4 2 0</inkml:trace>
  <inkml:trace contextRef="#ctx0" brushRef="#br0" timeOffset="16320.66">4101 2707 2023 0,'0'0'44'0,"0"0"10"0,0 0 2 0,3-6 0 0,0-2-44 0,0 3-12 0,5-3 0 0,-5 0 0 15,3-2 70-15,0 2 12 0,0-3 2 0,3 3 1 0,6-5-34 16,-3 0-7-16,0-6-2 0,3 3 0 15,3-2-32-15,0-1-10 0,2-7 0 0,1-1 0 16,0 1 0-16,3 0 0 0,-3 2 0 0,5-3 0 0,-5 1 0 0,3-1 0 16,3 1 0-16,-9-1 0 15,6 9-20-15,-7-3-12 0,4 2-1 0,-12 6-1 16,3 2 22-16,-9 3 12 0,3 8-12 0,-6 0 12 0,0 0 0 0,0 6 0 16,-9-4 12-16,-3 9-3 0,-3 2 31 0,0 0 5 15,-2 6 2-15,-1 2 0 0,-3 0 10 0,3 3 3 16,0 8 0-16,-3-6 0 0,3 6-22 0,1 2-4 15,-1-7-1-15,3 5 0 0,-6-1-10 0,6-4-3 16,0 2 0-16,0-3 0 0,0 4-20 0,4-9 0 16,2 5 0-16,-3-2 0 0,3-3-12 0,0-2-6 15,3-6-2-15,0 3-841 16,3 0-169-16</inkml:trace>
  <inkml:trace contextRef="#ctx0" brushRef="#br0" timeOffset="16544.53">3794 2969 2253 0,'0'0'100'0,"0"0"20"0,0 0-96 0,0 0-24 0,3 5 0 0,-3-5 0 16,3 5 72-16,6 3 10 0,6-8 2 0,-3 3 0 15,6-6-34-15,2 3-6 0,4-8-2 0,3 3 0 16,3-3-22-16,5-3-4 0,4 3 0 0,3 3-1 15,-6-3-15-15,-1 3 0 0,1-3 0 0,0 3 0 16,-1-3 0-16,-5 2 0 0,3-1 0 0,-3 1 0 16,-1 1-103-16,-5 5-23 0,-3 0-5 0</inkml:trace>
  <inkml:trace contextRef="#ctx0" brushRef="#br0" timeOffset="17061.82">3743 3437 1717 0,'0'0'37'0,"0"0"8"0,3-5 2 0,3 2 2 0,0-2-39 0,3-1-10 16,3-2 0-16,3-2 0 0,-6 2 59 0,6-5 9 15,6 0 3-15,-3-6 0 0,2 6-19 0,1-6-3 0,-3 3-1 0,0 6 0 16,3 2 4-16,0-5 1 0,-1 5 0 0,1-3 0 16,-6 6-15-16,0 2-3 0,0-2-1 0,0 0 0 15,-9 2-13-15,0 11-2 0,-3-8-1 0,3 5 0 16,-6 3 3-16,-6-3 1 0,3 3 0 0,-3 3 0 16,0 2 8-16,0 0 2 0,-6 1 0 0,3 1 0 15,6-1-20-15,-9 2-3 0,3-3-1 0,0 3 0 16,-3-6 4-16,3 3 0 0,3-5 0 0,0 0 0 15,1 3-12-15,2-8 8 0,3-3-8 0,0 0 8 16,0 0-8-16,6-3 0 0,8-5 0 0,-2 3 0 0,6-9 0 0,3 1 0 16,0-5 0-16,-3-1 0 0,3 3-15 15,-1 0 5-15,1 1 1 0,0-1 0 0,-3 5-3 16,0-2-1-16,-3 8 0 0,0-3 0 0,-1 5 13 0,-5 3 0 16,3 3 0-16,-6-1-9 0,0 4 9 15,0-6 0-15,-6 13 0 0,3-8 0 0,-3 8 8 0,0 3 4 16,-3 3 1-16,0-1 0 0,-3 1 12 0,0 2 3 15,3-3 0-15,-6-4 0 0,3-1 4 0,0 0 2 16,6 0 0-16,0-5 0 0,0 0-34 0,0-8 0 16,3 6-10-16,6-1 10 15,0-5-41-15,0 0-1 0,6-5 0 0,3-1 0 0</inkml:trace>
  <inkml:trace contextRef="#ctx0" brushRef="#br0" timeOffset="17529.03">5375 2421 1879 0,'0'0'41'0,"0"0"9"0,-6-3 2 0,6 3 0 0,0 0-41 0,0 0-11 15,0 0 0-15,0 0 0 0,0 0 108 0,9 3 19 16,2 2 4-16,4 3 1 0,-6-3-53 0,6 1-11 16,0 2-1-16,0-3-1 0,3 3-15 0,0-3-3 15,-1 1-1-15,1-4 0 0,0 3-28 0,3-5-6 16,0 0-1-16,3 0 0 0,-1 0-4 0,1 0-8 16,3 3 11-16,-3-3-11 0,-3 0 0 0,0 0 0 15,-1 3 0-15,1 5-12 16,0-6-147-16,-6 1-29 0,0 5-5 0</inkml:trace>
  <inkml:trace contextRef="#ctx0" brushRef="#br0" timeOffset="17992.82">5333 2537 2314 0,'0'0'51'16,"0"0"10"-16,0 0 3 0,-6 0 1 0,6 0-52 0,0 0-13 0,0 0 0 0,0 0 0 0,0 0 73 16,0 0 12-16,12 0 3 0,3-5 0 0,0 2-52 0,5 3-9 15,-2 0-3-15,3 0 0 16,0 0-9-16,0 3-3 0,0 2 0 0,-4 1 0 0,4 2-12 0,-3-3 0 16,-3 3 0-16,3 0 0 0,-3 2 0 0,3-2 0 15,-3 3 0-15,-7-1 0 0,7 1 0 0,-6 2 0 16,-3 0 0-16,0 6 0 0,0-6 0 0,-6 0 0 15,0 3 0-15,-6 0 0 0,-3 5 0 0,0-7 0 16,-3 4-8-16,1-2 8 0,-4 3 0 0,0-1 0 16,-3 3 0-16,-3-2 0 0,-6 2 0 0,0 3 0 15,-5-6 0-15,-1 3 9 0,0 3-9 0,1-3 0 16,-4 6 0-16,0-6 0 0,0 8 0 0,4-2 0 16,2-1 0-16,0 0 0 0,3 1 8 0,1-1-8 15,2 1 0-15,-6-3 8 0,9-1-8 0,0 1 8 16,0-5-8-16,7-1 8 0,5-2-8 0,3 3 8 15,0-6-8-15,12 0 8 0,0 0-8 0,3-7 0 0,5 2 0 0,1 0 0 16,3-3 0-16,0 0 0 16,3-5 0-16,0 0 0 0,5 0 0 0,-2 0 0 15,6 0 11-15,0 0-11 0,-3-8 8 0,2 6-8 0,7-1 0 16,-9 3 9-16,3-5-9 0,-1 2 0 0,-5 0 0 16,3 1 0-16,-9 2-8 0,3 0-8 0,-9 0 0 0,3 0-813 15,-10 0-163-15</inkml:trace>
  <inkml:trace contextRef="#ctx0" brushRef="#br0" timeOffset="18222.41">5133 3744 1915 0,'0'0'42'0,"0"0"9"0,0 0 1 0,0 0 2 0,0 0-43 0,0 0-11 15,0 5 0-15,-3 3 0 0,0 5 25 0,3-5 3 16,-2 5 1-16,-4 1 0 0,3-4 3 0,-3 4 1 16,3-1 0-16,-3 0 0 0,-3 0-1 0,3 3-1 15,0-5 0-15,-3-1 0 0,0 1-15 0,0-1-2 16,6-4-1-16,-6 2 0 0,3-3-13 0,0 3 0 16,6-8 0-16,-6 0-678 15,6 0-138-15</inkml:trace>
  <inkml:trace contextRef="#ctx0" brushRef="#br0" timeOffset="18377.14">5125 3712 2271 0,'0'0'50'0,"0"0"10"0,-9 5 3 0,9-5 1 0,-6 0-52 0,0 0-12 0,-3 6 0 0,3 2 0 15,6-8 16-15,0 0 1 0,0 0 0 0,0 0 0 16,0 0-29-16,0 0-7 0,0 0-1 0</inkml:trace>
  <inkml:trace contextRef="#ctx0" brushRef="#br0" timeOffset="18713.9">5229 3829 1785 0,'0'0'159'0,"0"0"-127"16,0 0-32-16,0 0 0 0,0 0 106 0,0 0 15 15,0 0 3-15,0 0 1 0,0 0-59 0,6 0-12 16,3 0-2-16,0-6-1 0,2 1-3 0,4 2-1 0,3-2 0 16,-3-3 0-16,0 3-24 0,-3 5-5 0,3-8-1 15,0 3 0-15,-1 5-17 0,1 0-17 0,-3-6 3 16,3 12 1 0,-12-6-67-16,-3 0-12 0,6 2-4 0,-6-2-964 0</inkml:trace>
  <inkml:trace contextRef="#ctx0" brushRef="#br0" timeOffset="18894.68">5258 3913 1980 0,'0'0'88'0,"0"0"17"0,0 0-84 0,0 0-21 16,0 0 0-16,0 0 0 0,0 0 45 0,0 0 5 15,0 0 1-15,6 0 0 0,3 0-13 0,0 3-2 16,0-3-1-16,3 2 0 0,-3-2-35 0,3 0 0 15,0 0 0-15,0 0-672 16,3-2-140-16</inkml:trace>
  <inkml:trace contextRef="#ctx0" brushRef="#br0" timeOffset="19243.95">5529 3874 2350 0,'0'0'52'0,"0"0"10"0,0 0 2 0,0 0 3 0,0 0-54 0,6 0-13 0,0 0 0 15,3-3 0-15,-3 0 16 0,3-2 1 0,3 0 0 0,-6-3 0 16,3 0 3-16,3-5 1 0,0 2 0 0,0 3 0 16,-1 0-21-16,4-3 0 0,-3 4 0 0,0-7 0 15,3 4 0-15,0-3 0 0,0-3 0 0,-3 2 0 16,3 9 0-16,-6-8 0 0,-1 0 0 0,4 5 0 15,-9 2 0-15,3-2 0 0,0 6 0 16,0-1 0-16,-6 3 0 0,0 0 0 0,0 0 0 0,0 0 0 16,-3 8 48-16,0 3 16 0,3-1 2 0,-3 6 1 15,-3-3-39-15,0 1-8 0,-3 4-2 0,1 3 0 16,2-5 3-16,-3 3 1 0,0 5 0 0,3-11 0 16,3 0-22-16,-3 0 8 0,3 0-8 0,3-7 0 15,3 7-50-15,3-10-14 0,-6-1-4 16,6 1-1139-16</inkml:trace>
  <inkml:trace contextRef="#ctx0" brushRef="#br0" timeOffset="19998.06">5568 2111 1209 0,'0'0'108'0,"0"0"-87"16,0 0-21-16,0 0 0 0,0 0 184 0,0 0 32 16,0 0 6-16,0 0 2 0,0 0-120 0,9 0-24 15,-6 0-5-15,6-5-1 0,-3 0-47 0,3 0-10 16,0 2-1-16,6-2-1 0,-7-3-7 0,1-3 0 16,3 3-8-16,0 0 12 0,-3 3-12 0,0-3 0 15,0 3 0-15,0 5 0 0,-3-6 39 0,0 6 5 16,6 6 0-16,-12-6 1 0,3 5-20 0,0 3-4 15,-3 0-1-15,0 2 0 0,0 4 20 0,0-6 4 16,-6 5 1-16,6 0 0 0,0 0-22 0,-6-2-5 16,0 2-1-16,0 0 0 0,6-5-7 0,-3-2-2 15,0 7 0-15,3-8 0 0,0-5-8 0,0 0 0 0,0 8-12 0,0-8 12 16,0 0 20-16,0 0 11 0,3-5 2 16,6 2 1-16,3-2-34 0,-6-1 0 0,9-1 0 0,-1-4 0 15,1 3 0-15,-6-5 0 0,6 5 0 0,3-5 0 16,-3-1-9-16,0 9-9 0,0-8-2 15,0 8 0-15,-4-3 12 0,1 8 8 0,-3-6-12 16,-3 6 12-16,-6 0-12 0,6 6 12 0,0 2-12 0,-3-3 12 16,-3 8-8-16,0-5 8 0,-3 5 0 0,3 0 0 15,-6 1 20-15,0 4 12 0,-3-5 1 0,3 1 1 16,0 4-21-16,0-5-4 0,3 1-1 0,1-1 0 16,-1 0-8-16,3-5 0 0,0 3 9 0,3-3-9 15,2-3-133-15,1 0-31 0,-6-5-7 0,24 3-1 0</inkml:trace>
  <inkml:trace contextRef="#ctx0" brushRef="#br0" timeOffset="20465.95">6250 2908 1152 0,'0'0'102'0,"0"0"-82"0,0 0-20 0,0 8 0 0,0-3 223 0,0 3 40 16,0 0 8-16,0 2 1 0,6 4-121 0,-6-1-25 15,0 0-5-15,0 0-1 0,9-5-62 0,-4 11-13 16,-2-6-2-16,3-2-1 16,0 2-23-16,0 0-5 0,3 3-1 0,-3 3 0 0,0-6-13 0,0 0 9 15,0 5-9-15,0-4 8 0,0-1-8 0,0 0 0 16,0-5-10-16,-3 3 10 16,3-3-216-16,-6 0-38 0</inkml:trace>
  <inkml:trace contextRef="#ctx0" brushRef="#br0" timeOffset="20688.07">6148 3313 2145 0,'3'-6'47'0,"0"-2"9"0,3 3 3 0,3-8 2 0,0 0-49 0,3-1-12 0,0-4 0 0,3-1 0 15,0 3 70-15,3-2 11 0,2-3 3 0,4 2 0 16,0-5-49-16,3 6-10 0,-3 2-1 0,0-5-1 15,-4 2-8-15,1 1-2 0,3 5 0 0,-9-9 0 16,3 9-13-16,0 0 8 0,-3-3-8 0,2 0 0 16,-2 6 0-16,0 2-13 0,-3 0 1 0,-3 2-1127 15</inkml:trace>
  <inkml:trace contextRef="#ctx0" brushRef="#br0" timeOffset="20988.34">6723 3339 1954 0,'0'0'43'0,"0"0"9"0,6-5 1 0,0 5 3 0,0-8-45 0,-6 8-11 15,0 0 0-15,0 0 0 0,0 0 93 0,6 8 17 16,-3-3 3-16,-6 8 1 0,0-5-13 0,0 5-2 16,-6 1-1-16,3-1 0 0,-3 5-54 0,-3-4-12 15,-3 4-1-15,3-2-1 0,-3 0 8 0,3-3 2 16,1 3 0-16,2-3 0 0,3-2-32 0,0-3-8 16,0 0 0-16,6-8 0 0,0 0 0 0,0 0 0 0,6 2 0 0,3-4-879 15,0-1-177-15</inkml:trace>
  <inkml:trace contextRef="#ctx0" brushRef="#br0" timeOffset="21134.4">6925 3027 2570 0,'0'0'56'0,"0"0"12"0,-3 0 3 0,-3 5 1 0,0-2-57 0,1 2-15 0,5-5 0 0,0 0 0 0,0 0 17 16,0 0 1-16,0 0 0 0,0 0-1178 15</inkml:trace>
  <inkml:trace contextRef="#ctx0" brushRef="#br0" timeOffset="21642.91">8315 2995 864 0,'0'0'76'0,"0"0"-60"0,0 0-16 0,0 0 0 0,0 0 229 0,0 0 43 16,6-3 9-16,3 3 2 0,-3 3-135 0,0 2-26 15,3-5-6-15,0 3 0 0,3 0-45 0,0-1-9 16,0 4-2-16,3-6 0 0,-3 5-20 0,5-2-5 16,-2 2-1-16,0-5 0 0,0 5-10 0,0-5-1 15,0 3-1-15,0-3 0 0,3 0-22 0,-1 0 9 16,1 0-9-16,0 5 0 15,-3-10-26-15,0 5-12 0,-3 0-2 0,0 0-1131 0</inkml:trace>
  <inkml:trace contextRef="#ctx0" brushRef="#br0" timeOffset="21907.31">8244 3215 1771 0,'0'0'78'0,"0"0"17"0,0 0-76 0,0 0-19 0,0 0 0 0,9 2 0 15,0-2 102-15,0 0 17 0,3-2 3 0,-3 4 1 16,5 4-26-16,-2-6-5 0,0 0 0 0,3 0-1 16,0 0-20-16,-3 5-4 0,3-5-1 0,0 0 0 15,0 3-36-15,2-3-7 0,1 5-2 0,-3-5 0 16,-3 0-9-16,0 5-1 0,6-5-1 0,-3 0 0 0,0 0-21 0,0 0-4 15,-1 0-1-15,1 3 0 16,0-1-182-16,-3-2-37 0</inkml:trace>
  <inkml:trace contextRef="#ctx0" brushRef="#br0" timeOffset="23766.95">10200 2794 864 0,'0'0'76'0,"0"0"-60"0,0 0-16 0,0 0 0 16,6-3 244-16,-1-2 45 0,4 2 10 0,0-2 1 16,0 0-159-16,6 2-32 0,0-2-6 0,3 0-2 15,0-3-69-15,3 2-15 0,2-2-2 0,1 8-1 16,3-5-14-16,0 0 0 0,0 2 0 0,-4 3 0 0,-2 0 0 0,-3 0 0 16,0 3 0-16,-3 2 0 0,-3 0 0 0,0 3 0 15,-3-2 0-15,-3 2 0 0,-4 0 0 0,-2 2 0 16,0 3 0-16,-5-5 0 0,-1 6 41 0,-6 4 3 15,-3-5 0-15,0 6 0 0,-9-6 28 0,0 6 5 16,-3 2 2-16,1-8 0 0,-1 5-23 0,3-4-4 16,3-1 0-16,3 0-1 0,1-5-17 0,2 3-3 15,-3-3-1-15,9-3 0 0,0 3-20 0,3-3-10 16,6-5 10-16,0 0-10 0,0 0 0 0,6 0 0 16,3 3 0-16,6-3 0 0,3-3 0 0,5 3 0 15,1 0-10-15,0 0 10 16,3 0-37-16,0 0-3 0,-7 0 0 0,1 3 0 15,0 2-27-15,-6 0-5 0,0 1-2 0,-3 2 0 16,0 0 16-16,-6 2 3 0,0 1 1 0,-6-1 0 0,0 9 38 0,-6-6 16 16,0 6-12-16,-6 2 12 0,-3-3 34 0,-3 3 14 15,-3-2 4-15,-3 2 0 0,-2-2 19 0,-1-1 4 0,-3 3 1 16,3-2 0-16,6-6-29 0,1 0-6 0,-1 1-1 0,0-1 0 16,0-8-21-16,3 3-5 0,6-3-1 0,0-2 0 15,4 2-13-15,-1-10 8 0,3 2-8 0,0-2 0 16,3-3-44-16,3 3-16 0,0-8-2 0,3 2-828 15,6-2-166-15</inkml:trace>
  <inkml:trace contextRef="#ctx0" brushRef="#br0" timeOffset="23990.92">10676 3458 691 0,'-3'8'61'0,"0"-5"-49"16,0 5-12-16,0-6 0 0,0 9 396 0,-3-3 77 16,0 2 15-16,0 4 4 0,0-1-336 0,0-5-68 15,0 10-12-15,0-4-4 0,0 1-22 0,0 4-5 16,0 5-1-16,0-6 0 0,3-2-35 0,-2 3-9 16,2-6 0-16,0 0 0 0,0 6 0 0,3-14 0 15,0 6 0-15,3-6-852 16,-3 0-172-16</inkml:trace>
  <inkml:trace contextRef="#ctx0" brushRef="#br0" timeOffset="24534.03">11107 2707 345 0,'0'0'31'0,"3"-6"-31"0,0 1 0 0,3 2 0 16,0-4 230-16,0 4 40 0,-6 3 8 0,6-3 2 15,0 3-69-15,0 0-14 0,6-5-2 0,-3 5-1 16,3 0-85-16,0 5-17 0,3-5-3 0,-3 3-1 0,-1 0-24 16,4-1-6-16,0 3-1 0,3-2 0 0,0 0-37 0,3-1-7 15,0 4-1-15,-4-1-1 0,-2-2-11 0,3 2 0 16,-6 0 9-16,3 3-9 0,-3-8 0 0,-3 5 0 15,-3 3 0-15,0-2 0 0,-3 2 0 0,-3-3 9 16,-3 3-9-16,-3 2 0 0,-3 4 28 0,-6-1 0 16,-3 0-1-16,-3 3 0 0,-3 3 33 0,1-1 6 15,-1 1 2-15,0 2 0 0,0-3-24 0,0 1-4 16,1-3 0-16,2 2-1 0,0-2-14 16,6 0-2-16,3-3-1 0,0 3 0 0,6-3-22 0,0-2 9 15,3 2-9-15,6 0 0 0,3 1 0 0,3-1 0 16,3-5 0-16,6 2 0 0,0-2 0 0,0 0 0 15,0 3 0-15,5-6 0 16,1 3-31-16,3-5-3 0,0 2-1 0,-3 0 0 16,-1 0-17-16,-5 3-3 0,-3 0-1 0,-3 3 0 0,-3-3 25 15,-3-3 5-15,-6 8 1 0,-3-5 0 0,-3 6 25 0,-3-4 0 16,-6 1 9-16,-3-1-9 0,-6 4 44 0,1-1 1 0,2 5 1 0,-3-10 0 16,-3 3-5-16,0-3-1 0,-2 0 0 0,2 0 0 15,3-3-18-15,0 0-4 0,6-5-1 0,1-5 0 16,2 0-17-16,3 2 0 0,3-8 8 0,0 1-8 15,6-3-118 1,0-3-27-16,3 0-6 0</inkml:trace>
  <inkml:trace contextRef="#ctx0" brushRef="#br0" timeOffset="25439.47">11911 2688 345 0,'0'0'31'15,"0"0"-31"-15,0 0 0 0,0 0 0 0,0 0 244 0,0 0 42 0,0 0 9 0,0 0 1 16,0 0-137-16,0 0-28 0,3 5-6 0,-3-2-1 15,0-3-24-15,-6 5-4 0,3 1-2 0,-6 2 0 16,6 2-17-16,-6 3-3 0,-3 1-1 0,-2-1 0 16,2 0-20-16,-6 0-4 0,3 1-1 0,-3-1 0 15,3 5-12-15,0-4-4 0,-3 4 0 0,6-2 0 16,1 2-13-16,-1-4-3 0,3-1-1 0,3 0 0 16,0 0-15-16,0 1 9 0,6-4-9 0,0-2 8 15,3 5-8-15,3-7 8 0,0 2-8 0,3-3 8 0,0 3-8 16,3-3 0-16,2-5 0 0,1 0 0 15,3 0 0-15,0 0 0 0,0 0 0 0,-3 0 0 0,3 0 0 16,-4-5 0-16,1 5 9 0,0 0-9 16,0-5-52-16,-3 2-14 0,-3-2-3 0,3 5-731 15,-3-6-147-15</inkml:trace>
  <inkml:trace contextRef="#ctx0" brushRef="#br0" timeOffset="25767.99">12078 2823 691 0,'0'0'61'0,"0"0"-49"0,-3 8-12 0,0 0 0 15,3 3 266-15,-3-3 50 0,0 5 11 0,-3 0 1 16,0 0-120-16,0 6-25 0,3-6-5 0,-3 0-1 16,-3 6-45-16,3-6-8 0,0 3-3 0,-3 2 0 15,-3 1-73-15,3 2-14 0,-2 3-3 0,2-6-1 16,-3 9 9-16,3-6 1 0,-3 0 1 0,0 3 0 16,0 2-24-16,3-7-5 0,0 2 0 0,0 0-1 0,0-2-11 15,3-1 0-15,0-4 0 0,3-1 8 16,3-3-17-16,0-2-4 0,0 0-1 0,0-8 0 15,0 0-204-15,9-2-41 0</inkml:trace>
  <inkml:trace contextRef="#ctx0" brushRef="#br0" timeOffset="26621.66">12602 3262 1854 0,'-3'0'40'0,"3"6"9"0,0-6 2 0,0 0 1 0,0 0-41 0,0 0-11 16,-3 2 0-16,3-2 0 0,0 0 104 0,0 0 20 15,0 6 3-15,0-6 1 0,0 0-59 0,0 0-11 16,0 0-2-16,0 0-1 0,12 5-31 0,-3-10-7 15,-1 2-1-15,1 0 0 0,3 1 1 0,-3-4 0 16,3-2 0-16,0 0 0 0,-3 3-17 0,3-5 0 16,-3 2 8-16,3 0-8 0,-6-6 21 0,3 4 1 15,-6 2 0-15,3-5 0 0,-4 2-22 0,1 1 0 16,-3-1 0-16,0-2 0 0,-3 5 11 0,-2-3-3 16,-1 3 0-16,0-2 0 0,-6-1 4 0,0 6 0 15,0 5 0-15,-6 0 0 0,-3 2 25 0,0 4 6 16,1 2 1-16,-1 5 0 0,-6 3-21 0,6-3-4 0,0 3-1 15,0 8 0-15,4-6-2 0,2 3 0 0,0-2 0 0,3 7 0 16,0-7-7-16,3 2-1 0,0 6-8 0,6-9 12 16,-3 1-12-16,6 2-15 0,0-8 3 0,3 0 1 15,0-5 19-15,3 3 3 0,0-6 1 0,3-5 0 16,3 0 5-16,3 0 2 0,0-3 0 0,5-5 0 16,-2 0-19-16,3-2-14 0,0-3 2 0,0-3 1 15,3 0 19-15,2 0 4 0,-5 3 1 0,3 0 0 16,-3-1-13-16,-3 1-12 0,-3 3 3 0,-3 2 0 15,-3 0 9-15,-1 2 0 0,-8 6 0 16,0 0 0-16,0 0 12 0,0 0 5 0,0 0 1 0,-3 6 0 16,3 4-2-16,-5 1 0 0,2 2 0 0,-3 0 0 15,3 1-6-15,0-1-2 0,0 0 0 0,0 6 0 16,3-12 18-16,0 7 3 0,0-4 1 0,3 3 0 16,0 1-30-16,3-9-18 0,3 3 2 0,-1-3 1 15,4-5-16-15,3 0-3 0,3-2-1 16,3-1-936-16,3-8-187 0</inkml:trace>
  <inkml:trace contextRef="#ctx0" brushRef="#br0" timeOffset="27414.71">2172 4667 806 0,'-9'0'36'0,"9"0"7"0,0 3-35 0,0-3-8 0,0 0 0 0,0 0 0 0,0 5 329 0,0 0 64 16,-6 3 13-16,6 0 2 0,6 0-254 0,-6 3-51 15,3 2-11-15,3 0-1 0,-3-2-44 0,6 2-9 16,-6-2-2-16,6 2 0 16,0 0-12-16,-7-2-2 0,7-3-1 0,-3 5 0 0,6-8-6 0,-3 6-2 15,-3-3 0-15,3 2 0 0,0-2-5 0,0 8-8 16,3-8 11-16,-6 3-11 0,6-1 21 0,-9 1-2 15,3-3-1-15,0 0 0 16,0 0-183-16,-6-8-37 0</inkml:trace>
  <inkml:trace contextRef="#ctx0" brushRef="#br0" timeOffset="27671.6">2478 4686 518 0,'0'0'46'16,"0"0"-37"-16,0 0-9 0,0 0 0 0,0 0 373 0,0 10 73 0,-3-4 14 0,0 2 4 15,0 5-244-15,0-5-48 0,-3 5-9 0,-2 6-3 16,2-4-75-16,-3 7-15 0,0 1-3 0,0 1-1 16,-3 3-22-16,0 4-5 0,-6 1-1 0,6 3 0 15,-9-4-19-15,4-4-4 0,-4 10-1 0,-6-3 0 16,3 1-14-16,3-1 11 0,-6 0-11 0,13-5 10 15,-7 1-10-15,12-7 0 0,0 1 0 0,0-5 0 16,6-3-88-16,-3-6-19 0,6-2-4 0,0-8-772 16,0 0-154-16</inkml:trace>
  <inkml:trace contextRef="#ctx0" brushRef="#br0" timeOffset="27985.88">2148 4382 1868 0,'-3'2'83'0,"0"1"17"0,3-3-80 0,0 2-20 15,-6 4 0-15,6-6 0 0,0 0 124 0,0 0 22 16,0 0 4-16,0 0 1 0,6 8-43 0,0-3-9 15,0 3-2-15,6-8 0 0,0 3-30 0,3-1-7 0,-1 1 0 0,4 2-1 16,3-5-16-16,0 0-3 0,6 0-1 0,-6 0 0 16,-1-5-19-16,4 2-3 0,3 1-1 0,-3-1 0 15,6-5-16-15,-1 3 10 0,10-3-10 0,-9 2 8 16,0-1-8-16,-7 4 12 0,10 0-12 0,3-2 12 16,-6 5-185-1,-1 0-37-15,16 0-7 0,-15 8-990 0</inkml:trace>
  <inkml:trace contextRef="#ctx0" brushRef="#br0" timeOffset="28764.78">8393 4522 1450 0,'0'0'64'0,"0"0"14"0,0 0-62 0,0 0-16 0,0 0 0 0,0 0 0 16,6 5 113-16,-6-5 20 0,0 0 4 0,9 0 1 15,0 0-19-15,0 0-4 0,-1 0-1 0,1 0 0 16,0-5-32-16,3 2-6 0,0 0-2 0,3 1 0 16,-3 2-32-16,3-8-6 0,0 3-2 0,3 5 0 15,2-8-34-15,1 5 0 0,-3 0 0 0,3 1 0 16,-3 2 0-16,0-3 0 0,-3 0 0 0,-1 3-813 15,-2 0-160-15</inkml:trace>
  <inkml:trace contextRef="#ctx0" brushRef="#br0" timeOffset="29001.26">8518 4643 403 0,'0'0'17'0,"0"0"5"0,0 0-22 0,0 0 0 16,0 0 0-16,0 0 0 0,6 8 416 0,-6-8 78 15,6 3 16-15,3 0 3 0,0-6-341 0,2 3-68 16,4 0-13-16,-3-3-3 0,6 3-50 0,-3 0-10 16,3-5-1-16,0 2-1 0,-3 1-16 0,-1-1-10 15,-2 3 12-15,3 0-12 0,-6 0 0 0,3 0-9 16,-3 0-1-16,-9 0-1172 0</inkml:trace>
  <inkml:trace contextRef="#ctx0" brushRef="#br0" timeOffset="30291.83">10548 4411 403 0,'0'0'36'0,"0"0"-36"0,0 0 0 0,0 0 0 15,0 0 271-15,0 0 47 16,0 0 10-16,3-6 1 0,-3 4-166 0,0 2-34 16,3-8-6-16,0 2-2 0,0 1-58 0,0-3-12 0,0 3-3 0,0-3 0 15,-3 3-22-15,3-3-5 0,-3 2-1 0,0-1 0 16,0 1-4-16,0-2 0 0,0 3-1 0,-3-6 0 15,0 1 12-15,-3 2 2 0,0-3 1 0,-6 6 0 16,3-8 0-16,-6 0 0 0,0 5 0 0,-3 2 0 16,-3-4 6-16,-2 7 0 0,-1-2 1 0,-3 5 0 15,6 0-1-15,0 5 0 0,1-5 0 0,-1 5 0 16,3 3 4-16,0-2 0 0,3 2 0 0,3 0 0 16,0 2-32-16,3-2-8 0,3 0 0 0,0 0 0 0,6 8 0 0,3-8 0 15,-3 2 0-15,9 4 0 0,0-4 8 0,3 1-8 16,0 2 10-16,0-2-10 15,3 2 0-15,0-3 0 0,3 1-8 0,2 2 8 0,1 0-8 16,0 1 8-16,0-1 0 0,-3-3 0 0,0 4 0 16,0 2 0-16,-4 2 0 0,-2 1 0 0,-3 2 0 15,0-5 0-15,0 5 0 0,-6 3 0 0,-6-1 0 16,3 1 0-16,-6 3 0 0,3-4 0 0,-9 1 0 0,3-8 0 16,-3 5 0-16,1 0 0 0,-4-5 0 0,0 0 0 15,0 3 0-15,0-6 0 0,0-2 9 0,0-1-9 16,-3-2 8-16,7 0-8 0,2-3 9 0,0 1-9 15,0-6 10-15,0-6-10 0,0 4 13 0,3-4-3 16,-3-2-1-16,3-2 0 0,0-1-9 0,3-2 12 16,-3-3-12-16,0-5 12 0,6 2-12 0,0-7 0 15,3 0 9-15,0-4-9 0,0 1 0 0,6 3 0 0,0 2 0 16,0 3 0-16,0 2 0 0,3 4 0 0,-3-4 0 16,3 6 0-16,2-3 0 0,4 3 0 0,0-3 0 15,0 3 0-15,3 2-21 0,0-2 1 0,0 5 0 0,-4-5 0 16,1 2-40-16,-3 0-8 15,0 1-2-15,-3 2 0 0,-3 0-95 0,0 3-19 16,0-3-4-16,-3 2-832 0</inkml:trace>
  <inkml:trace contextRef="#ctx0" brushRef="#br0" timeOffset="30652.95">10851 4268 2156 0,'0'0'48'0,"0"0"9"0,0 0 3 0,0 0 0 0,0 0-48 0,0 0-12 16,0 0 0-16,0 0 0 0,0 5 98 0,0-5 18 16,-3 3 3-16,0-1 1 0,0 6-56 0,1-5-10 15,-4 2-2-15,0 6-1 0,0-6-3 0,0 3 0 16,0 5 0-16,-3-5 0 0,0 3-32 0,0 2-8 15,0 0 0-15,3-2-8 0,-6 5 17 0,6-3-3 16,-3 3-1-16,0 0 0 0,-3 0-2 0,7-1-1 16,-1 1 0-16,0 3 0 0,3-6-10 0,0 0 10 15,0 0-10-15,6 1 10 0,3-9-10 0,-3 3 0 16,3-3 0-16,2 1 8 0,4 1-8 0,3-7-9 16,-3 0 9-16,0 3-13 0,6-6 13 0,0-2 0 15,0 0 0-15,2-3 0 0,4 3 0 0,-3-3 0 0,-3 0 0 16,0 2 0-1,-3 1-106-15,0 0-25 0,-1-3-5 0,-2 3-1087 0</inkml:trace>
  <inkml:trace contextRef="#ctx0" brushRef="#br0" timeOffset="30847.36">11036 4445 1612 0,'0'0'144'0,"0"3"-116"0,-3 5-28 0,0-3 0 0,0 3 213 0,0-3 37 15,0 3 7-15,-3 3 2 0,3-1-124 0,-3 1-25 16,-3 5-5-16,3 2-1 0,-3 1-56 0,-3 2-12 16,1 3-3-16,-1 2 0 0,0-7-16 0,3 2-3 15,-6 3-1-15,6-1 0 0,0 1-13 0,3-8 0 16,0-3 0-16,0 3 0 16,3-3-87-16,0-5-23 0,3 3-5 0,3-3-1141 0</inkml:trace>
  <inkml:trace contextRef="#ctx0" brushRef="#br0" timeOffset="31036.73">11075 4921 2268 0,'-6'13'100'0,"6"-13"21"0,0 0-97 0,-3 11-24 0,0-3 0 0,-3 3 0 16,0 4 105-16,0 1 16 0,3 0 3 0,-6 3 1 15,3-6-66-15,3 0-14 0,-3 3-2 0,3 0-1 16,0 0-26-16,0 0-6 0,0 0-1 0,3-3 0 15,0-3-9-15,0-2-9 0,0 0 9 0,0-8-862 16,0 0-165-16</inkml:trace>
  <inkml:trace contextRef="#ctx0" brushRef="#br0" timeOffset="31437.94">11334 4768 2361 0,'0'0'52'0,"0"0"10"0,0 0 2 0,0 0 4 0,0 0-55 0,0 0-13 15,3-3 0-15,3 1 0 0,2-4 49 0,4 1 7 16,0 2 2-16,3-5 0 0,-3-2-35 0,3 2-7 16,0-5-2-16,0-1 0 0,0-2-2 0,0 1-1 15,-1-4 0-15,1 3 0 0,3 0 4 0,-3 3 1 16,3-5 0-16,0 2 0 0,3-8-16 0,-1 3 9 15,-2 0-9-15,3-1 8 0,-3 1-8 0,3 5 8 16,0-5-8-16,-1 8 8 0,-5-3-8 0,3 0 0 16,0 6 0-16,-3 2 0 0,-3-6 9 0,-3 9 0 15,-3-3 0-15,0 8 0 0,0-5 31 0,-6 5 5 16,0 0 2-16,0 0 0 0,0 0-20 0,0 0-4 16,0 0-1-16,-6 11 0 0,0-1 16 0,-3 1 3 0,-3 2 1 15,0 3 0-15,0 2-19 0,-3 1-4 0,3 5-1 16,-3-1 0-16,4-1-3 0,-4 1-1 0,0 4 0 0,0-1 0 15,3 3-1-15,-3 3 0 0,0-5 0 0,6-1 0 16,-3 1-13-16,6-1 0 0,3-5 0 0,0 0 0 16,3-5-48-16,0-3-13 15,3-5-3-15,6 0 0 0,-3-5-153 0,6 0-31 0</inkml:trace>
  <inkml:trace contextRef="#ctx0" brushRef="#br0" timeOffset="31831.82">12060 4286 1555 0,'0'0'68'0,"0"0"16"0,0 0-68 0,-6 0-16 15,0 0 0-15,0 0 0 0,0 0 288 0,0 0 53 16,3 0 11-16,3 0 3 0,0 0-231 0,0 0-47 16,0 0-9-16,0 0-1 0,6 3-31 0,3-3-5 15,3 0-2-15,3-3 0 0,0 3-29 0,0 0 0 16,2-5 0-16,1 0 0 0,6 2 11 0,0 3-11 15,6-5 12-15,-3 2-12 0,-4 0 8 0,1 1-8 16,3 2 0-16,-6-8 0 0,-3 5 0 0,-4 1 0 16,1 2 0-16,-3 0 0 0,0 0 0 0,-3 0 0 15,-9 0 0-15,9 5 0 0,-3-2 0 0,-6-3 0 16,3 5 0-16,-3 3 0 0,0 0 0 0,0 2 0 0,-6-2 8 16,3 5-8-16,-6 3 0 0,0-2 0 0,0 7 0 0,-6-8 0 15,0 8 0-15,-2 3 0 0,-1-3 8 0,-3 6-8 16,0-1 15-16,0 0-1 0,0 1 0 0,4-1 0 15,-4 3 6-15,6-2 0 0,3-6 1 0,3 0 0 16,0 0-21-16,3 1 0 0,0-4 0 0,3 3 0 16,-6-7 0-16,6-4 0 0,3-2 0 15,3-3 0 1,-3-5-149-16,0 8-35 0,6 0-6 0,-3-3-1102 0</inkml:trace>
  <inkml:trace contextRef="#ctx0" brushRef="#br0" timeOffset="32020.52">12137 4630 2016 0,'-15'-2'179'0,"12"2"-143"0,3 0-36 0,0 0 0 0,0 0 199 0,0 0 33 15,0 0 6-15,0 0 2 0,0 0-124 0,6-3-25 16,3 3-5-16,3-5-1 0,0 2-53 0,3 0-12 16,6 1-1-16,6-4-1 0,2 1-6 0,-5 2-2 15,3 3 0-15,0-5 0 0,-3 3-10 0,-4-4 0 16,-2 4 0-16,3 2 0 15,-6 0-68-15,3 0-18 0,0-3-4 0,-3 0-1 0</inkml:trace>
  <inkml:trace contextRef="#ctx0" brushRef="#br0" timeOffset="32924.87">13527 4056 403 0,'0'0'36'0,"0"0"-36"0,-6 3 0 0,0 2 0 0,0-5 342 0,-2 5 62 16,-1 3 12-16,-3-2 2 0,-3 1-234 0,3 7-48 16,-3-1-8-16,0 5-3 0,-3 1-46 0,-3 2-10 15,4 6-1-15,-4 4-1 0,-3-2 0 0,-3 3 0 16,0 5 0-16,-2-2 0 0,-4 4-25 0,3 1-5 16,3 5-1-16,1 5 0 0,2-7-15 0,0 4-3 15,3-2-1-15,3-2 0 0,6-4-17 0,3-2 0 16,6 3 8-16,0-8-8 0,3 2 0 0,3-2 0 15,6-6 0-15,0-2-9 16,3 0-30-16,-3-6-5 0,0 1-2 0,3-6 0 16,0 0-120-16,0-2-24 0,3-3-5 0</inkml:trace>
  <inkml:trace contextRef="#ctx0" brushRef="#br0" timeOffset="33702.37">13468 4741 288 0,'0'0'25'0,"0"0"-25"15,-6 3 0-15,6-3 0 0,0 0 223 0,0 0 39 16,0 8 8-16,0-8 2 0,0 0-116 0,0 0-22 16,6 5-5-16,-6-5-1 0,0 0 0 0,9 6 0 15,0-6 0-15,0-6 0 0,-3 4-16 0,0-1-3 16,5 0-1-16,7-7 0 0,0-4-44 0,3-1-10 15,3-4-2-15,0 1 0 0,-1-4-16 0,1 1-4 16,3 3-1-16,-3-3 0 0,0-1-23 0,-4 1-8 16,4 0 0-16,-3 0 9 0,0 5-9 0,-3 0 0 15,3 0 0-15,-6 0 8 0,-1 3 6 0,1 3 1 16,-3 2 0-16,-3 2 0 0,-3 4-15 0,0 2 0 16,-6 0 0-16,0 0 0 0,0 0 17 0,-3 5 1 15,-6 3 0-15,3 5 0 0,-3 0 15 0,-3 1 3 16,0 4 1-16,1 9 0 0,-1-6-18 0,-3 3-4 15,3 2-1-15,-3 3 0 0,3-2-14 0,3-1 0 16,-3 0 0-16,3-2 0 0,0 3 0 0,3-6 0 0,0-5 0 16,1 2 0-1,2-2-56-15,6-5-18 0,-1-1-3 0,1-4-1 16,3-1-157-16,-6-5-31 0</inkml:trace>
  <inkml:trace contextRef="#ctx0" brushRef="#br0" timeOffset="34234.87">14298 4535 288 0,'0'0'25'0,"-3"5"-25"0,-3-2 0 0,3 2 0 16,3-5 495-16,-3 5 93 0,0-2 20 0,0 0 3 0,3-3-394 0,-3 2-78 16,3-2-16-16,0 0-3 0,0 0-88 0,0 0-18 15,0 0-3-15,9 0-1 0,0-2-10 0,0-4 8 16,6-1-8-16,-3 1 8 0,-3-4-8 0,3-1 0 15,0-2 0-15,-3 2 0 0,0 1 0 0,0-1 0 16,0 6 8-16,-7-8-8 0,1 2 0 0,-3 0 0 16,0 6 9-16,-3-8-9 0,1 2 8 0,-7 1-8 15,0 2 8-15,-3 3-8 0,0-1 8 0,0 6-8 16,-3 0 10-16,-6 6-10 0,0-4 26 0,-2 6-1 16,-7 3 0-16,3-3 0 0,-6 2-7 0,4 6-2 15,-7 3 0-15,3-4 0 0,3 4 1 0,3 0 0 16,7 2 0-16,-1 2 0 0,6-7-5 0,3 6 0 0,3-1-1 15,3 0 0-15,6 3-11 0,0-6 0 16,3 3 0-16,3 1 0 0,3-4 0 0,0-5 0 16,0 1 8-16,6-4-8 0,0 1 0 0,5-1 0 0,1-2 0 15,3-3 0-15,3-2 0 0,-3-3 0 0,3-3 0 0,-4 3 0 16,1-13-16-16,0 5 4 0,-3-2 0 0,0-3 1 16,-1-9 2-16,-2 4 0 0,0-9 0 0,-3 6 0 15,0-3 9-15,-3 1 0 0,0-1 0 0,-3 0 0 16,0 0 0-16,-3-2 0 0,-3-3 0 0,0 2 11 15,-3 3-11-15,0 3 0 0,0 0 0 0,0 0 0 16,-9 5 0-16,3 3 0 0,0 5 0 0,-6 2 0 16,-3 6-8-16,0 3 8 0,0 8 0 0,-3-6 0 15,3 6 0-15,-2 2 0 0,2 3 0 0,3-3 0 0,-3 0 0 16,3 3 0-16,0 0 0 0,3 2 0 16,0 4-138-1,0-4-26-15,6 3-6 0,0-5-1080 0</inkml:trace>
  <inkml:trace contextRef="#ctx0" brushRef="#br0" timeOffset="34780.07">14792 4495 2512 0,'0'0'112'0,"0"0"22"0,0 0-107 0,0 0-27 0,0 0 0 0,-6 6 0 15,6-6 64-15,0 0 8 0,0 0 2 0,0 0 0 16,3 5-50-16,-3-5-9 0,3 0-3 0,6 0 0 16,3-5-12-16,-3 5 8 0,3-8-8 0,-3 0 0 15,0-3 0-15,0 6 0 0,0-6 0 0,0 1 0 16,0-4 26-16,-3 4 6 0,-3-3 0 0,0 5 1 16,-3-8-33-16,-3 3 0 0,0 2 0 0,-6 6 0 15,0-9 20-15,-3 9-4 0,-3 3 0 0,0 2 0 16,-3 2 27-16,-3 3 5 0,4 3 0 15,-4 3 1-15,0 2-29 0,3-2-7 16,0 5-1-16,-3 0 0 0,0 2-1 0,-2 1-1 16,2-1 0-16,3 1 0 0,0 2-10 0,3 0 0 0,0 0 0 15,6 3 8-15,0 0 11 0,6 0 1 0,-2-1 1 0,5 1 0 16,5-3-21-16,-2-2 0 0,3-3 0 0,3 2 0 16,3-2 0-16,3-3 0 0,-3 3 0 0,6-10 0 15,-3-4 0-15,0 3 0 0,0-5 0 0,2 0 0 16,1-7-13-16,3 1-7 0,-3-2-2 0,3 0 0 0,3-7 35 15,-1 1 7-15,-5-7 2 0,0 5 0 0,3 0-22 0,-3-5 0 16,-3-3 0-16,3-2 0 0,-4-1-14 16,-2 4-7-16,-3 1-2 0,-3 1 0 0,-6-8 23 15,0 5 0-15,0 6 0 0,-6 2 0 0,-3 0 0 0,0-2 0 16,-5 10 0-16,-1-3 0 0,-3 6 0 0,-3 5 12 16,-3 0-12-16,-3 5 12 0,7 0-12 0,-1 3 0 15,3-2 0-15,3 2 8 0,3 2-8 0,0 3 0 16,6-5 0-16,-3 6 0 15,6-1-57-15,0-3-14 0,3 4-2 0,3-6-1 16,0 2-125-16,0 1-25 0,3-1-4 0</inkml:trace>
  <inkml:trace contextRef="#ctx0" brushRef="#br0" timeOffset="35342.3">15352 4501 2113 0,'0'0'46'0,"0"0"10"0,0 0 1 0,0 0 3 0,0 0-48 0,0 0-12 0,3 0 0 0,3-8 0 0,-6 8 71 0,9-3 11 16,3 0 2-16,-3 1 1 0,0 4-17 0,0-4-3 15,2-4-1-15,-2-2 0 0,3 1-51 0,-3-1-13 16,0 0 0-16,3 2 0 0,-3-2 0 0,-3 3 0 15,3-3 0-15,-3-2 0 0,-3-4 54 0,3 4 8 16,-3-1 2-16,0 6 0 0,-3-8-52 0,0-1-12 16,-3 1 0-16,-3 0 0 0,0 0 0 0,-3 2 0 15,-3 3 0-15,-3 0 0 0,-6 3 17 0,3 5 1 16,-5 0 0-16,2 0 0 0,0 5-4 16,-3 3-1-16,-3 3 0 0,4-1 0 0,-1 6 23 15,0-2 4-15,0 7 0 0,3-5 1 0,0 2-11 0,4 6-2 16,-1 2-1-16,3 1 0 0,0-6-11 0,0 5-1 15,3 1-1-15,6-1 0 0,-3 3-14 0,6 1 0 16,0-1 8-16,6-6-8 0,3 1 13 0,3-5 0 16,-3-1 0-16,3-2 0 0,0 0-13 0,6-3-13 15,0-5 2-15,3-2 1 0,2 1 10 0,1-4 0 0,3-3 0 0,0-3 0 16,0-2-9-16,0-3 9 0,-1-2-10 0,4-4 10 16,0-1 0-16,-3-4 20 0,2-5-4 0,-2 0 0 15,-3 1-64 1,-3-1-12-16,0-5-4 0,-3 0 0 0,-3 2 52 0,0 3 12 0,-6-2 0 0,-1-1 0 15,1 4 0-15,-3-4 0 0,-6 1 0 0,0 5 0 16,-3 5 0-16,-5 2 0 0,-7 6 0 0,-3 3 0 16,-6 3 32-16,-3 2 8 0,1 2 3 0,-1 3 0 15,0 3-31-15,0 0-12 0,1 3 8 0,5-3-8 16,0 2-26-16,6 4-10 0,3-1-3 0,3 0-909 16,3-5-183-16</inkml:trace>
  <inkml:trace contextRef="#ctx0" brushRef="#br0" timeOffset="36826.96">16185 4405 1440 0,'0'0'128'0,"0"0"-103"0,0 0-25 0,0 0 0 16,0 0 185-16,0 0 32 0,-3 0 7 0,3 0 0 16,0 0-90-16,0 0-18 0,0 0-4 0,0 0-1 0,0 0-52 0,0 0-11 15,0 0-1-15,0 0-1 0,0 0-26 0,6 0-6 16,3-2-1-16,0 2 0 15,3-6 9-15,0 1 2 0,0 0 0 0,3-3 0 0,-6 0-24 0,6-3 0 16,0 1 0-16,-1-3 0 0,13-11 0 16,-18 16 0-16,0-5 0 0,-3-1 0 0,0 4 0 15,-6 2 0-15,-3-5 0 0,0-1 0 0,-3 6 0 16,-6 3 0-16,-3-5 0 0,-3 7 0 16,4-5 0-16,-4 8 0 0,-6 3 0 0,0 2 0 0,-3 8 11 15,3-5-11-15,1 11 12 0,-1-6 10 0,0 0 2 16,0 6 1-16,-6-1 0 0,4 3-3 0,-4 6-1 15,-6-6 0-15,3 8 0 0,1-3-4 0,2 9-1 16,0-3 0-16,0-1 0 0,4 4-8 0,5-1-8 16,0 3 12-16,0-8-12 0,9 0 8 0,0-2-8 15,3-6 0-15,3 0 0 0,0-5 0 0,6-3 0 16,3 0 0-16,6-5 0 0,3-2 0 0,0-4 0 16,9-4 0-16,-3-4 0 0,0-2 8 0,3 1-8 15,5-7 0-15,4-2 0 0,0-5 0 0,0 3 0 0,-4-3 0 16,4-1 0-16,-6-1 0 0,-3 1 0 15,-3 7 0-15,3-1 0 0,-7 2 0 0,4 1 0 0,-6 5 0 0,0 0-9 16,-3 6 9-16,0 2-10 0,-9 0 10 0,6 0-10 16,-6 0 10-16,0 8-10 0,0 0 10 0,0 2-10 15,-6 1 10-15,0 2 0 0,0 0 0 0,0 0 0 16,-3 3 0-16,0 0 0 0,0 0 0 0,-3-3 0 16,3 6 0-16,-2-6 0 0,-1 0 0 0,-3 1 0 15,-3-7 0-15,3 4 0 0,0 2 0 0,0-5 0 16,-3 0 0-16,7-3 0 0,-1 1 0 15,0-1 0-15,3 3 0 0,0-8 0 0,0 3 0 0,3-1 0 16,3-2 0-16,3 0 0 0,0 0 0 0,0 0 0 0,6-2 0 0,6-1 0 16,0-5 0-16,0 3 0 0,3-1-14 15,-4 1 2-15,7 2 1 0,-6-2 0 0,0 3 11 0,0-1-8 16,0 0 8-16,-3 3-8 0,0 3 8 0,0 0 0 16,-9-3 0-16,6 0 0 0,-6 0 0 0,6 7 0 15,0-4 0-15,-3 2-8 0,3 1 8 0,-4-1 0 16,1 3 0-16,3-3 0 0,-3 3 0 0,0-8 0 15,3 5 0-15,0-2 0 0,-3-3 0 0,6 0 0 16,0-3 0-16,3 1 0 0,0-1 0 0,0-5 0 16,3 3 0-16,0-6 0 0,-1 3 0 0,1 0 0 0,-3-2 0 15,0 2 8-15,6 0-8 0,-3 0 0 0,0 0 0 0,3 0 0 16,-6 0 0-16,2 0 0 0,-2 3 0 0,0-3 0 16,0 3 0-16,-3 0 0 0,0-3 0 0,0 2 0 15,0 4 0-15,-3-4 0 0,0 6 0 0,0-5 0 16,0 5 0-16,-6 0 0 0,0 0 0 0,0 0 0 15,0 8 0-15,3 3 0 0,-6-9 0 0,3 9 0 16,-3-3 0-16,-3 2 0 0,-3 1 8 0,0 0-8 16,0-4 12-16,0 4-1 0,0 2-1 0,3-5 0 15,0 3-2-15,3-3-8 16,0 0 12-16,0-3-4 0,-3 0-8 0,6 3 0 0,0-8 0 0,0 0 8 16,0 0-8-16,3 3 0 0,-3-3 0 0,9 2 0 0,3-2 0 15,0-2 0-15,0-1 0 0,0-2 0 16,3 0 0-16,0-3 0 0,0 0 0 0,-1-3 0 15,4 1 0-15,-3-1 0 0,3 0 0 0,-3 1 0 16,3 5 0-16,-3-9 0 0,-3 4 0 0,-1 2 0 0,1 2 0 16,0 4 0-16,-3-6 0 0,-9 8 0 0,0 0-22 0,0 0 0 15,9-3 0-15,-9 3 0 0,0 0 35 0,0 0 7 16,0 11 2-16,-3-9 0 0,0 4-35 0,0 2-7 16,-3 2-2-16,0 4 0 0,3-7 36 0,-3 1 7 15,3 0 2-15,0 0 0 0,3-8-23 0,0 0 0 16,0 0 0-16,-3 8 0 0,3-3 0 0,0-5 0 15,0 0 0-15,6 6 0 0,0-6 0 0,3 0 0 16,3 0 0-16,3-6 0 0,-3 1 0 0,6 0 0 16,0-3 0-16,-3 3 8 0,-10-3-8 0,7 0 0 15,3 3 0-15,3-6 0 0,-3 3-20 0,0 3-3 0,0 2 0 16,0-2 0-16,-3-1 23 0,-1 4 0 0,1 2 0 0,-3 0 0 16,0 0 9-16,0 0 7 0,-6 2 0 15,-3-2 1-15,3 6-17 0,-3-1 0 0,-3 3 0 16,0 0 0-16,0 3 0 0,-3-4 10 0,3 4-10 15,-3 2 8-15,-6-5-23 0,6 0-5 16,1 3 0-16,-1-6-1 0,3 3 68 0,0-5 13 0,3-3 4 0,0 0 0 16,3 2-64-16,6 6-24 0,-1-5 0 0,1-1 1 15,3-2-23-15,0 0-5 16,0 0-1-16,3-5-882 0,3 0-177 0</inkml:trace>
  <inkml:trace contextRef="#ctx0" brushRef="#br0" timeOffset="37143.99">17281 4011 3016 0,'0'0'67'0,"0"0"13"0,0 0 4 0,0 0 0 0,-6 0-68 0,6 0-16 0,0 0 0 0,0 8 0 0,3 0 39 0,3 3 4 16,6-6 1-16,0 5 0 0,2 4-29 0,1 2-6 15,0-3-1-15,0 5 0 0,0-2-8 0,-3 5 10 16,0 3-10-16,-3 0 10 0,0 2 2 0,0 4 0 16,-6 1 0-16,0 1 0 0,0 2-4 0,-3 3 0 15,0 6 0-15,-3 2 0 0,-6 0 4 0,0 0 1 16,-3 2 0-16,-3-2 0 0,-6-2-13 0,-3-1 0 0,3 0 0 16,-8 6 0-16,-1-11 0 0,3 3 0 0,3-3 0 0,-2-3 0 15,-1 1 0-15,3-9 0 0,-3 0 0 0,3-2 0 16,6 0 0-16,1-5-18 0,-4-9 4 0,3-2-968 15,3 0-194-15</inkml:trace>
  <inkml:trace contextRef="#ctx0" brushRef="#br0" timeOffset="42282.68">2294 7149 403 0,'0'0'17'0,"0"0"5"0,0 0-22 0,0 0 0 0,0 0 0 0,0 0 0 16,0 0 160-16,0 0 28 0,0 0 6 0,0 0 1 16,0 0-96-16,0 0-19 0,0 0-4 0,0 0-1 15,0 0-15-15,0 0-4 0,0 0 0 0,6-5 0 16,0 2 2-16,-6-2 0 0,0 0 0 0,0-1 0 16,0 4 2-16,0 2 1 0,-6-6 0 0,6 4 0 0,-3-1 7 0,0 0 2 15,3 3 0-15,0-2 0 0,-9-1-29 0,0 0-5 16,3 1-2-16,0-1 0 0,-3 3 0 0,0 0 0 15,0-3 0-15,-3 3 0 0,3 3 2 16,-2-3 0-16,-1 5 0 0,-3-5 0 0,3 3-4 16,3-3-1-16,-3 5 0 0,0 1 0 0,0-4 5 0,3 1 0 15,-6 2 1-15,3-2 0 0,4 2-17 0,-4 0-4 16,3-2-1-16,0 2 0 0,3 3-2 0,-3-2 0 16,0-1 0-16,6 0 0 0,-3 1-4 0,3 1-1 15,3-1 0-15,0 2 0 0,0 0-8 0,0 0 0 16,0-1 9-16,3 1-9 0,3-2 0 0,-6-1 0 15,6 6 0-15,0-3 0 0,-3-1 0 0,3 1 0 16,6 0 0-16,-3-2 0 0,3-1 0 0,-1 0 0 16,1 1 0-16,3-1 8 0,-6 0-8 0,3 0 0 15,3 1 0-15,0 2 0 0,-6-3 0 0,6 3 0 0,3 0 0 16,-7 0 8-16,1 0-8 0,-3 0 0 0,3 2 0 16,-3-2 0-16,0 3 0 0,-3-1 0 0,-3-2 0 0,6 0 8 15,-9 0-8-15,3 3 0 0,-3-3 0 0,0 0 0 16,-3-1 20-16,3-1 0 0,0 2 0 0,-6-3 0 15,3 3-30-15,-3-3-6 0,3 1-2 0,-6 1 0 16,0-1 18-16,3-4 0 0,-3 4 8 0,-3-4-8 16,-3 1 8-16,4-3-8 0,-1 0 0 0,0 3 9 15,3-3-9-15,-9 0 12 0,6-3-12 0,0 3 12 16,-6 0-12-16,6-3-12 0,-5 3 2 0,5 0 1 16,-3 0 19-16,3 0 4 0,0 0 1 0,9 0 0 15,-6 0-15-15,0 0 0 0,3 0 0 0,0 0 0 16,6 3 0-16,0-3 0 0,-6-3 0 0,6 3 0 15,0 0-56-15,0 0-13 0,6-2-3 0,0-1-808 16,0-2-162-16</inkml:trace>
  <inkml:trace contextRef="#ctx0" brushRef="#br0" timeOffset="43074.51">2472 7509 345 0,'0'0'15'0,"0"0"4"0,3-8-19 0,0 5 0 0,-3 3 0 0,0 0 0 16,0 0 362-16,0 0 69 16,9 3 13-16,-9-3 4 0,0 5-273 0,0-5-55 0,9 11 98 15,-3-6-152-15,0 0-8 0,3 3-2 0,-3-2 0 16,0 2-22-16,3-3-5 0,-6 3-1 0,3-3 0 0,6 0-10 15,-9 1-2-15,6-1-1 0,0 0 0 0,-6 1-23 0,2-1-5 16,4 0-1-16,-9-5 0 0,0 0 25 0,0 8 5 16,6 0 0-16,-6-8 1 0,0 8-17 0,0 0 0 15,0 0-8-15,0 0-793 16,0-8-159-16</inkml:trace>
  <inkml:trace contextRef="#ctx0" brushRef="#br0" timeOffset="43301.85">2371 7736 1958 0,'0'0'43'0,"6"-8"9"0,3-10 1 0,0 2 3 0,-3-2-45 0,3 2-11 15,-3 0 0-15,3 3 0 0,6-1 119 0,-6 6 21 16,2-2 5-16,1 2 1 0,3-3-80 0,-6 1-16 0,6 2-3 15,0-3-1-15,0 3-37 0,3-2-9 0,-9-1 0 0,3 3 0 16,-1 0 0-16,7 3 0 0,-9-3 0 0,3 0 0 16,0 3-42-1,-3-1-10-15,0 4-3 0</inkml:trace>
  <inkml:trace contextRef="#ctx0" brushRef="#br0" timeOffset="44214.07">2761 6461 1634 0,'0'0'72'0,"0"0"16"0,0 0-71 0,9-5-17 15,-6 0 0-15,6 2 0 0,0 0 100 0,-3 1 17 16,-6 2 3-16,9 0 1 0,0 0-57 0,3-3-11 0,-6 3-2 0,2 0-1 15,1 0-26-15,-3 3-4 0,-6-3-2 0,9 2 0 16,0 1-18-16,-9-3 8 0,0 0-8 0,3 5 0 16,3 0 17-16,-3 1-3 0,-6 2-1 0,3 2 0 15,-6 4 43-15,0-1 8 0,0 0 1 0,-3 0 1 16,-3 3-19-16,1 3-4 0,-1-4-1 0,-3 4 0 16,0 0 8-16,0 2 2 0,0-3 0 0,-6 3 0 15,3-5-32-15,7 3-7 0,-1-1-1 0,3-2 0 16,0 0 0-16,0-3 0 0,9-2 0 0,0-3 0 0,3 0 0 15,3 0 0-15,3-3 0 0,3-5 0 0,0 0-12 16,-1 0 0-16,4-5 0 0,-3-1 0 16,6 1 12-16,-6-3-4 0,3 0-8 0,0 0 12 0,-3 0 6 0,5 0 1 15,-8 0 0-15,3 3 0 0,-3 0-31 16,3 2-5-16,0 3-2 0,0 0-910 16,-3 8-183-16</inkml:trace>
  <inkml:trace contextRef="#ctx0" brushRef="#br0" timeOffset="48449.77">8009 984 1000 0,'0'0'44'0,"0"0"10"0,0 0-43 0,0 0-11 15,0 0 0-15,0 0 0 0,0 0 99 0,0 0 17 16,0 0 4-16,0 0 1 0,0 0-17 0,0 0-3 16,-6 6-1-16,0-6 0 0,3 7-29 0,-3-7-7 0,0 8 0 0,0-2-1 15,0 2-16-15,0-3-3 0,0 3-1 0,0-3 0 16,0 6 1-16,3-3 0 0,-6 0 0 0,3 2 0 15,3 3-5-15,-2 1-1 0,-1-1 0 0,-3 0 0 16,6-5-9-16,-3 3-1 0,3 2-1 0,0-5 0 16,0 5-7-16,0-8 0 0,3 9-1 0,-3-6 0 15,3-1-3-15,0 4 0 0,0-3 0 0,3-3 0 16,-3-5-8-16,3 6-8 0,-3-6 12 0,9 2-12 16,0-2 16-16,0 0-3 0,-1-2-1 0,1 2 0 0,3-6 3 15,0 1 0-15,0-3 0 0,3-3 0 16,3 4-15-16,-3-1 11 0,-3-3-11 0,0 3 10 15,5-5-10-15,1 5 0 0,-3-3 9 0,0 3-9 0,0-2 0 16,-3 2 0-16,3 0 0 0,-6-3 8 0,3 9-8 16,-4-9 0-16,1 8 0 0,3-2 0 15,-6 0-66-15,0 2-18 0,3-2-3 0,-6-3-1092 16</inkml:trace>
  <inkml:trace contextRef="#ctx0" brushRef="#br0" timeOffset="48880.2">8250 984 403 0,'0'0'17'0,"0"0"5"0,0 0-22 0,0 0 0 0,0 0 0 0,-3 6 0 15,-3 1 180-15,3-7 31 0,0 6 6 0,-3 2 2 16,3-3-118-16,-3-5-23 0,3 8-5 0,-3-3-1 0,0 3 12 15,0-3 3-15,0 1 0 0,0 2 0 0,0 0-11 0,0 2-3 16,-2-2 0-16,-1-3 0 0,0 3-8 0,3 0-1 16,0 3-1-16,0 2 0 0,-3-5-11 0,3 3-3 15,0-3 0-15,0 5 0 0,3-8-21 0,0 3-5 16,0-3-1-16,3 3 0 0,0-8-12 0,0 0-2 16,0 0-8-16,9 6 12 0,0-4-12 0,3 4 8 15,-3-6-8-15,3 0 0 0,3 0 0 0,-3 0 0 16,-1-6 0-16,4 4-750 15,-3-4-154-15</inkml:trace>
  <inkml:trace contextRef="#ctx0" brushRef="#br0" timeOffset="51385.67">12777 410 1638 0,'-6'13'72'0,"3"-7"16"0,-3 2-71 0,0 5-17 0,-3 0 0 0,1 6 0 16,-4 7 116-16,0 6 19 0,-3-6 4 0,-3 6 1 16,0 2-29-16,-3 3-6 0,3-2-1 0,-11 18 0 15,2-8-56-15,3 5-11 0,0-8-2 0,3 9-1 16,4-6-13-16,-4 2-2 0,0-2-1 0,0-5 0 16,-3-3-18-16,6 3 0 0,1-11 0 0,2 0 0 31,3-3-86-31,3-5-14 0,3-7-4 0,6-1-632 0,0-3-128 0</inkml:trace>
  <inkml:trace contextRef="#ctx0" brushRef="#br0" timeOffset="51986.89">13164 672 288 0,'9'5'25'0,"-6"-10"-25"16,6 2 0-16,-3 3 0 0,-3 0 232 0,3-5 40 15,-3 5 9-15,3 0 2 0,-6 0-115 0,0 0-24 16,0 0-4-16,0 0 0 0,3-5-40 0,-3 5-7 15,0 0-1-15,3 0-1 0,-3-8-19 0,0 8-3 16,0 0-1-16,0 0 0 0,0 0-17 0,0 0-4 16,0-5-1-16,0 5 0 0,-6 0-14 0,0-3-4 0,-3-2 0 0,0-1 0 15,0 6-4-15,-3 0-2 0,-3 0 0 0,0 0 0 16,-2 6-2-16,-1-1 0 0,0 3 0 0,0 0 0 16,-6-3-8-16,0 3-1 0,1 11-1 0,2-6 0 15,-3-5 18-15,3 5 3 0,3 5 1 0,0-4 0 16,6-4-21-16,1 4-11 0,-1-1 12 0,6 0-12 15,0 0 12-15,0 0-12 0,6-5 12 0,0 6-12 16,0-4 0-16,6 3 0 0,0 1 0 0,3-1-12 16,0-5 12-16,2 5 0 0,4-8 0 0,0 9 0 15,3-9 0-15,0 3 0 0,3-3 0 0,-3 8 0 0,2-10 0 0,-2 8-9 16,0-4 1-16,-3 1 0 0,-6 3 8 16,-3-3 0-16,3 0 0 0,-3 2 0 0,-3-2 0 15,0 3 0-15,-6 2 0 0,3 0 0 0,-3 1 0 16,0-1 0-16,-3 0 0 0,-6 0 0 0,3-5 0 15,-6 6 0-15,0-4 0 0,0 3-8 0,1-5 8 0,-4-2 0 16,3-4 0-16,-3 4 0 0,3-1 0 0,0-5-12 16,0 0 12-16,-3 0-12 0,7 0 21 0,-4-5 4 15,0-1 1-15,3 4 0 0,-3-9-14 0,3 8 0 16,-3-7 0-16,6 2 0 0,0 0 0 0,0-3-12 16,6 3 12-16,-3 3-13 15,9 0-145-15,0-3-29 0,0 0-5 0,3 3-563 16,0-3-112-16</inkml:trace>
  <inkml:trace contextRef="#ctx0" brushRef="#br0" timeOffset="52252.78">13554 455 2026 0,'0'0'90'0,"-3"8"18"0,0-3-86 0,0 3-22 0,-3 3 0 0,3 2 0 15,-3 0 124-15,0 8 21 0,-3-2 4 0,3 0 1 16,-2 2-67-16,-1 5-14 0,-3 1-2 0,0 4-1 16,0 1-33-16,0-5-6 0,0 4-2 0,-3-2 0 15,3 3-10-15,0-5-3 0,1 4 0 0,-4 1 0 0,3 3 0 0,0-9-1 16,0 6 0-16,0-1 0 0,0-4-11 16,3-6-11-16,3 3 3 0,-3-3 0 15,3-2-120-15,3-6-24 0,0 0-5 0,3 0-995 16</inkml:trace>
  <inkml:trace contextRef="#ctx0" brushRef="#br0" timeOffset="52652.73">13182 1011 1152 0,'-6'0'102'0,"3"0"-82"16,-3-6-20-16,0 4 0 0,3 2 280 0,0 0 51 15,0-6 10-15,3 6 3 0,0 0-196 0,0 0-40 16,9 0-7-16,3 0-1 0,-3-7-59 0,3 1-11 15,3 6-2-15,0-5-1 0,0 2 1 0,0 3 0 16,2-5 0-16,-2 5 0 0,3 0-28 0,-3 0-16 0,3 0 3 0,0 0 0 16,0 0 13-16,-4 0 0 15,4 5 0-15,0 3 0 0,-6-8 0 0,0 6 0 0,3 1 0 0,-3-1 0 16,-3 2 13-16,0-3-1 0,0 3 0 0,-1-3 0 16,-2 3-12-16,3 3 0 0,-3-3 0 0,-3 0 0 15,0 2 0-15,-3-7 0 0,0-3 0 0,-3 10 0 16,0-2 0-16,0-2 0 0,-3 7 0 0,3-5 0 15,3-8 8-15,0 5 0 0,0-5-8 0,-3 8 12 16,-3-3 6-16,6-5 1 0,0 0 0 0,-2 6 0 16,2-6-3-16,0 0-1 0,0 0 0 0,0 0 0 15,0 0-7-15,0 0-8 0,0 0 11 0,2-6-11 16,-2 1 8-16,6-3-8 0,0-5 0 0,3 0 0 16,3 7 0-16,0-7 0 0,0 0 0 0,0 5 0 15,3-5 0-15,-3 7 0 0,0-4 0 0,-3 2 0 16,2 0 0-16,1 3 0 0,-3-1 0 0,0 4 0 15,0-4-56-15,0 1-11 0,-9 5-2 0</inkml:trace>
  <inkml:trace contextRef="#ctx0" brushRef="#br0" timeOffset="53353.52">13902 1048 1843 0,'-12'-6'81'0,"12"6"18"16,0 0-79-16,0 0-20 0,0 0 0 0,0 0 0 0,0 0 125 0,0 0 22 16,0 0 4-16,6 0 1 0,3-5-96 0,0 0-18 0,0 2-4 0,0-2-1 15,3 0-33-15,0 2 0 0,-3-2 0 0,0 5 0 16,0-8 8-16,3 2-8 0,-3-1 0 0,0 1 0 16,-1-2 0-16,-2 3 0 0,0-3 0 0,-3 3 0 15,-3 0 18-15,-3 2 3 0,3-2 1 0,-6-1 0 16,0-2 11-16,1 3 3 0,-7 5 0 0,3-5 0 15,0 5-20-15,0 0-3 0,0 5-1 0,-6-5 0 16,0 8 0-16,-3 3 0 0,3-3 0 0,0 2 0 16,1 3-2-16,-1 1-1 0,3-1 0 0,-3 3 0 15,6 2-9-15,-3-5 0 0,3 6 9 0,0-1-9 16,3-4 0-16,0 7 0 0,3-8 0 0,0 0 0 16,0 1 0-16,6-4 0 0,-3 3 0 0,6-5 0 15,-6-8 0-15,9 6 9 0,0-4-9 0,3-2 0 0,3-2 8 0,0-4-8 16,3 1 0-16,0-3 0 0,2 0 0 0,4-5 10 15,-3 0-10-15,3-3 8 16,0 0-8-16,2 3-17 0,-2-6 4 0,0 6 1 0,0 0-1 16,-6-1 0-16,3 1 0 0,-4 0 0 0,-5 0 5 15,3 0 8-15,-6 2-13 0,0 3 5 0,-3 3 8 16,-6 5 0-16,0 0 0 0,0 0 0 0,0 0 19 0,0 0 2 16,-6 5 1-16,0 0 0 0,-3 3 12 0,-3 5 2 15,-3 1 1-15,4-6 0 0,-1 5-5 0,-3 3 0 16,0-3-1-16,3 0 0 0,0 3-12 0,0 3-3 15,3-6 0-15,3 0 0 0,0-2-16 0,3 2 10 16,0 0-10-16,3-5 8 0,6 0-8 0,0-3 0 16,6 1 0-16,0 2 0 0,0-8 0 0,3 0 0 15,3 0 0-15,0-8 8 0,-1 2-8 0,4-2 0 16,0-2 0-16,-3-3 0 0,3-3-14 0,-3 0-5 0,3 3-1 16,-4-3 0-1,1 2-9-15,0 1-3 0,0 0 0 0,-3 8 0 0,-3-9 15 16,0 4 2-16,-3 2 1 0,0 8 0 0,-4-5 14 0,-2 2 0 0,-3 3 0 15,0 0 10-15,0 0 2 0,-6 8 1 0,1 0 0 0,-1-3 0 16,0 6 18-16,-3-3 3 0,0 0 1 16,3 2 0-16,0 3-9 0,0-5-2 0,0 0 0 0,6 3 0 15,-3-3-14-15,3 0-10 0,0 2 12 0,3-4-12 16,3-6 8-16,3 2-8 0,3 4 0 0,3-12 0 16,0 4-43-1,5 2-12-15,-2-6-2 0,3 6-865 0,3-5-173 0</inkml:trace>
  <inkml:trace contextRef="#ctx0" brushRef="#br0" timeOffset="54227.08">14837 1087 691 0,'0'0'61'0,"0"0"-49"0,0 0-12 0,0 0 0 16,-6 0 311-16,3 3 59 0,0 2 12 0,-3 1 2 16,3-4-209-16,3 4-43 0,0-6-8 0,0 0-1 15,3 5-55-15,0 3-12 0,0-3-1 0,3-5-1 0,-6 0-42 0,6 0-12 16,3 3 0-16,0-6 0 0,0 3 12 0,0-5-3 15,-3-3 0-15,3-3 0 0,0 9-9 0,0-9 0 16,-1-2 0-16,1 0 0 0,-3-1 0 0,3 6 8 16,-6-5-8-16,0 0 8 0,-3 0-8 0,0 0 0 15,-6-1 0-15,3 1 0 0,-6-5 8 16,3 4 0-16,0 1 0 0,-2 0 0 0,-4 0-8 0,0 7 0 16,0-2 0-16,-3 8 0 0,0 0 0 0,-3 8 0 15,-3-2 0-15,3 7 0 0,-2 0 0 0,5 3 15 16,-3 3-4-16,3 4-1 0,0-2-10 0,0-2 0 15,0 7 9-15,3-7-9 0,-2 7 30 0,5-4 2 16,-3-4 0-16,6 3 0 0,0 3-32 0,3-11 0 16,0 9 0-16,6-9 0 0,0 0 0 0,3-8 0 15,3 3 0-15,0-3 0 0,0-5 0 0,2 0-21 16,4-7 3-16,3 1 1 0,6-7 17 0,0-5 0 16,3-4 0-16,5-4 0 0,-2-3 17 0,3 0-2 15,6-3-1-15,-1 0 0 0,-2-2-14 0,-3 2 0 16,-1-5 0-16,-2-3 0 15,-3 6-20-15,3-11-8 0,0-3 0 0,-7 11-1 16,4 3-31-16,0-11-5 0,0 0-2 0,0 5 0 0,-1 8 44 0,-2 1 9 16,-3 10 2-16,3-11 0 0,-3 11 12 0,-9 7-9 0,-1 1 9 15,-2 0-8-15,-6 8 44 0,-3 5 10 0,0 0 2 0,0 0 0 16,0 0-13-16,-12 5-3 0,1 3 0 0,-1 5 0 16,-6-5 8-16,3 11 2 0,0-1 0 0,3 3 0 15,-6 6-6-15,0 4-2 0,1 1 0 0,-1 3 0 16,-6-4-12-16,3 6-2 0,0-2-1 0,-6 15 0 15,1-10-19-15,2 2 0 0,-3 8 0 0,0-5 0 0,3-10 12 16,1 2-4-16,2-3 0 0,3-2-8 0,6-6 8 16,3 1-8-16,0-3 0 0,6-3 0 0,3-3 0 0,3-4 0 15,6-6 0-15,3-1 0 16,3-1-96-16,3-6-14 0,0 0-2 0,2-8-1 16,1-5-143-16,0-1-29 0,21-12-6 15,-7-3-657-15</inkml:trace>
  <inkml:trace contextRef="#ctx0" brushRef="#br0" timeOffset="54380.98">15400 958 2026 0,'-6'8'90'0,"6"-8"18"0,-3 5-86 0,-3 0-22 16,0-2 0-16,-3 8 0 0,-3-4 142 0,0 7 24 15,0-9 5-15,0 8 1 0,0 0-65 0,0 1-13 16,-2 4-2-16,2-2-1 0,0 3-63 0,3-1-12 16,-3-5-2-16,6 1-1 0,3 4-13 0,0-5 0 15,3-5 0-15,0 6 0 16,6-9-56-16,0-3-13 0,3 4-3 0,0-6-780 15,6-8-155-15</inkml:trace>
  <inkml:trace contextRef="#ctx0" brushRef="#br0" timeOffset="54515.64">15602 775 2037 0,'-15'0'90'0,"12"6"19"0,-6-6-87 0,-3 7-22 0,3-1 0 0,-3 2 0 16,1-3 80-16,-1 3 12 0,3-3 3 0,3 3 0 0,0-3-69 0,6 3-14 15,0 3-2-15</inkml:trace>
  <inkml:trace contextRef="#ctx0" brushRef="#br0" timeOffset="55004.71">15638 1140 1324 0,'0'0'118'15,"0"0"-94"-15,0 0-24 0,0 0 0 0,0 0 240 0,0 0 43 16,0 0 9-16,0 0 1 0,0 0-179 0,3-5-36 16,3-3-7-16,0-2-2 0,0 2-52 0,3 0-17 15,2-3 10-15,1-2-10 0,0 0 0 0,-3 5 0 16,6-6 0-16,-3 1 0 0,-3 3 0 0,-3 2 0 16,0-6-14-16,0 1 5 0,-3 5 9 0,-3-2 0 15,-3 2 0-15,0 3 0 0,-3-3 0 0,0 8 11 16,-6 0-3-16,0 0 0 0,-3 0 16 0,0 8 2 0,-3-3 1 0,1 3 0 15,2 2-2-15,-3 4 0 0,3-1 0 0,-3 0 0 16,0 0 7-16,3 0 0 0,3 1 1 0,-2-1 0 16,2 0-21-16,0 0-4 0,3 1 0 15,0 4-8-15,3-5 0 0,3 1 0 0,0-1 0 0,3 0 0 16,0 0 0-16,3-7 0 0,6 2 0 0,-3-1 0 16,3-1 0-16,3-6 0 0,0 0 0 0,-1 0 0 15,4-6 0-15,0 4 0 0,3-3 0 0,-3-9 0 16,3 6-33-16,3-5-7 0,-3 0-2 0,2-6 0 15,-2 6 11-15,0 0 3 0,0 0 0 0,-3-1 0 16,-3 1-4-16,-3 3 0 0,3 7 0 0,-6-2 0 0,-4-3 58 0,-2 8 11 16,0 0 3-16,0 0 0 0,0 0 12 0,-8 8 4 15,-1-3 0-15,-3 8 0 0,3-5-24 0,0 5-5 16,3-7-1-16,0 7 0 0,0-5-13 0,3 5-2 16,3-8-1-16,0 9 0 0,0-9-10 0,6 3 0 15,0 0 0-15,3-3 0 16,0 0-127-16,0-2-21 0,3 2-4 15,3-5 0-15</inkml:trace>
  <inkml:trace contextRef="#ctx0" brushRef="#br0" timeOffset="55856.75">16156 1056 1666 0,'0'0'74'0,"0"0"15"0,0 0-71 0,0 0-18 0,-3 5 0 0,-3-2 0 0,0 2 135 16,6-5 23-16,0 0 5 0,0 5 1 0,0-5-80 15,-3 3-16-15,3 7-4 0,0-7 0 0,0-3-44 0,3 5-8 16,-3-5-3-16,9 6 0 16,0-6-1-16,0 0-8 0,-1-6 12 0,1 1-4 0,6 2-8 0,-6-2 0 15,3-3 9-15,0 3-9 0,0-3 0 0,0 3 9 16,-3-3-9-16,0 2 0 0,0-7 8 0,-3 3-8 15,-3 2 0-15,-3 0 0 0,0-5 0 0,0 2 0 16,-6 3 0-16,3-5 0 0,-6 5 12 0,3-3-4 16,-6 3 0-16,3 3-8 0,-3-3 0 0,-3 8 0 15,0 0 0-15,-3 0 0 0,4 8 0 0,-1-3 0 16,-3 9 8-16,3-6-8 0,0 5 35 0,3 5 3 16,-3-5 1-16,3 1 0 0,0 4-27 0,1 1-12 15,2 2 10-15,0-3-10 0,3-4 0 0,0 7 0 0,3-8 0 16,3 0 0-16,3-2 0 0,0 2 0 0,3-5 0 0,0-3 0 31,3 3-31-31,-1-2-12 0,1-6-2 0,6 0-1 16,3-6 16-16,-3 1 3 0,3-3 1 0,0 0 0 0,0-2 18 0,2 2 8 0,-2 0-8 0,-3-3 8 15,0-2 0-15,-6 5-8 0,0-3 8 16,-3 3 0-16,3 0 0 0,-6 3 0 0,-3 5 0 16,0 0 0-16,0 0 8 0,-6 0 0 0,-3 0 0 0,-3 5 0 15,0 3 38-15,-3 6 8 0,0-1 2 0,0 5 0 16,1 1-32-16,2-6-5 0,-3 8-2 0,0 0 0 15,3 3-2-15,0 3-1 0,-3-6 0 0,3 11 0 16,-3-1-14-16,4 1 0 0,-4 3 0 0,3 2 0 16,0 2 0-16,-3 1 0 0,3 0 0 0,0-1 0 15,-3-2 0-15,6-2 8 0,-3-1-8 0,3 3 0 16,1-2-18 0,-1-4-6-16,0 6-2 0,0-10 0 0,0 2 2 0,0 0 0 0,0-2 0 15,0-1 0-15,-3-8 24 0,0 4-8 0,3-4 8 0,-3-5 0 16,3 1 0-16,-2-6 0 0,2-3 0 0,-3 0 0 0,-3-2 46 15,3-6 14-15,0-2 4 0,3-6 0 0,-3 3-51 0,0-13-13 16,6-3 0-16,0-2 0 0,0-6 19 0,3 3-2 16,6-8 0-16,3-3 0 0,3 1-17 0,0-1 0 15,3 3 0-15,3 3 0 0,0 2 11 0,0 5-11 16,-3 1 10-16,3-1-10 0,-1 4 0 0,4 1 0 16,3 4-8-16,3 2 8 15,0-3-207-15,0 6-34 0</inkml:trace>
  <inkml:trace contextRef="#ctx0" brushRef="#br0" timeOffset="56208.62">16483 992 1152 0,'0'0'102'0,"0"0"-82"0,0 0-20 0,0 0 0 16,0 0 223-16,0 0 40 0,0 0 8 0,0 0 1 15,0 5-162-15,0 1-33 0,-3 2-6 0,3 5-2 16,-3-8-37-16,3 3-8 0,-3 3-2 0,3-3 0 0,-3 5 3 0,0 0 1 16,0 0 0-16,0 1 0 15,0-1 2-15,0 0 1 0,0-2 0 0,-3-3 0 0,3 0-6 0,3-3-2 16,-3 0 0-16,0 3 0 16,3-8-9-16,0 0-1 0,0 0-1 0,0 0 0 0,0 0-10 0,9-5 8 15,0-3-8-15,-3 0 8 0,3 3-8 0,0-3 0 16,-3-3 0-16,3-2 0 0,3 0 0 0,-3-1 0 15,0 6 8-15,3-5-8 0,0 0 0 0,-4 0 0 16,1 2 9-16,3 3-9 16,-3-2 0-16,-3 2 8 0,3 0-8 0,0 2 0 0,0 6 0 0,0-5 0 15,3 3 0-15,-3-4-12 0,-3 6 0 0,0 0-1 16,6 0 0-16</inkml:trace>
  <inkml:trace contextRef="#ctx0" brushRef="#br0" timeOffset="57832.78">16840 1061 1933 0,'0'0'85'0,"0"0"19"0,0 0-84 0,-3 3-20 0,-3 2 0 16,6-5 0-16,0 0 57 0,0 0 7 0,3 8 2 0,-3-8 0 15,0 0-46-15,9 5-10 0,-3-5-2 0,3 0 0 16,-9 0-8-16,9 0 0 0,0-5 0 0,0 2 0 0,-3 3 15 0,3-5 1 16,0-3 0-16,0 3 0 0,0-3-16 0,-3 2-16 15,-1-7 3-15,1 8 1 0,0-8 12 0,0 5 0 16,-3-5 0-16,-3 7 0 0,3-2 0 0,-6-5 13 16,3 3-4-16,-3 2-1 0,-3 2-8 0,0-2 8 15,0 3-8-15,1 5 8 16,-4 0 24-16,-3 0 4 0,3 0 0 0,-6 5 1 15,0 3 14-15,0-2 2 0,3 7 1 0,-3 0 0 0,0-5-8 0,1 5-2 16,2-2 0-16,3 2 0 0,-3-5-24 16,3 5-4-16,0-2-2 0,6 5 0 0,0 2-14 15,0-5 0-15,-3 1 8 0,3-1-8 0,6-5 0 0,0 2 0 16,0 4 0-16,3-9 0 0,3 3 0 0,0-3 0 16,0-5 0-16,3 0 0 0,3 0 0 0,2-5 0 15,1-3 0-15,0 3 0 0,-3-3 0 0,0-3 0 16,3-2 0-16,0 0 0 0,-3 5-20 0,-1-6 4 15,-2 1 0-15,3-5 0 0,0 4 16 0,-3-4-8 16,-3 5 8-16,0-1 0 0,3 1 0 0,-9 5 0 16,0 3 0-16,0 0 0 0,-3 2 0 0,0 3 0 15,0 0 0-15,-6 8-10 0,-3 0 26 0,-3 3 4 16,3 4 2-16,0 4 0 0,-3 5 9 0,0-8 1 0,3 7 1 16,0-1 0-16,-3-4-8 0,6 1-1 0,1 2-1 15,2-8 0-15,-3 6-23 0,6-11 9 0,0 5-9 16,3-8 0-16,3 3 8 0,-3-3-8 0,-3-5 0 0,8 6 0 15,1-6 0-15,3-6 0 0,0 1 0 16,0 0 0-16,0-3 8 0,3 0-8 0,3-5 0 0,3-6 0 16,-7 6 0-16,4-8 0 0,3 5 0 0,-3 0 0 15,0-3-15-15,3 6 3 0,3-5 1 0,-4 2 0 16,4-3 11-16,-6 1-13 0,-3 10 5 0,0-5 8 16,-3 7 0-16,-3-2 0 0,-9 8 0 0,6 0 0 0,-6 0 0 0,0 0 0 15,0 8 0-15,0-2 0 0,0 7 8 0,-3-5 10 16,-3 0 2-16,-3 5 0 0,3-3-20 0,0 4 0 15,3-1 8-15,-6 0-8 0,-3 0 9 0,0 1-1 16,6-1-8-16,0 0 12 0,-3-2-12 0,3-3 8 16,3 0-8-16,0 2 0 0,3-2 0 0,-3-3 0 15,0-2 0-15,3-3 0 0,6 5 0 0,0 1 0 16,-6-6 0-16,9-6 0 0,3 6 0 16,0 0 0-16,0-5 0 0,3 2 0 0,0-10 0 15,0 8 0-15,-1-8 0 0,1 5 0 0,-3-3 0 0,3-2 0 16,-3 5 0-16,0-5 0 0,-3 7 0 0,0-2 0 15,0 3 0-15,0 0 0 0,-3 2 0 0,0-2 11 16,0 5-11-16,-3-5 10 0,2 5-10 0,-5 0 0 16,0 0 0-16,6 5 0 0,0 0 0 0,-6 3 0 15,0-3 0-15,0 3 0 0,0-2 0 0,0 2 0 16,-3 5-14-16,0-8 5 0,3 3 19 0,-3 3 4 0,0-3 1 16,1 5 0-16,-1-8-15 0,0 8 0 0,0-5 0 15,3-2 0-15,-3 2 20 0,0-3-3 0,3-5 0 0,3 8 0 16,-3-8-26-16,0 0-6 0,0 0-1 0,9 0 0 15,-1 0 27-15,4 0 5 0,-3-8 0 0,3 3 1 16,3-3-17-16,3-6 0 0,-3 4 0 0,0 2 0 16,3-5-26-16,-4-1-6 15,-2 1 0-15,0 8-1 0,0-8 33 0,3 5 0 0,-6-3 0 0,0 8 0 16,0-2 0-16,0-3 0 0,0 8 0 0,-3-5 0 16,-6 5 0-16,0 0 0 0,0 0 0 0,0 0 0 15,0 8 0-15,0 2 0 0,-6-2 0 0,3-2 0 16,0 7 24-16,-3-5 4 0,-9 5 2 0,6-2 0 15,9-3-22-15,-3 0-8 0,0 2 0 0,0-2 9 16,3 0-1-16,0-3 0 0,0 3 0 0,0-8 0 16,0 0-8-16,0 0 0 0,3 6 0 0,6-1 0 0,-6-5 0 15,3 0 0-15,6-5 0 0,0 5 0 0,0-8 0 0,0 2 0 16,2-2 0-16,-2 3 0 0,3-3 0 0,-3 3 0 16,0-3 0-16,0 3 0 0,0-1 0 0,-3 4 0 15,0-4 0-15,0 1 0 0,0-3 0 0,-6 8 0 16,-3 0 0-16,0 0 0 0,0 0 0 0,0 0 0 15,0 0 0-15,0 0 0 0,8 3 0 0,-8-3 0 16,0 10 0-16,0-4 0 0,-3 2 0 0,0-3 0 16,1 3 0-16,-1 0 0 0,-6 2 0 0,6-2 0 15,0-8 0-15,0 6 0 0,0 2 0 0,0-3 0 0,3-5 0 16,0 0 0-16,0 0 0 0,0 0 0 0,0 0 0 16,0 0 0-16,0 0 0 0,9 2 0 0,-3 4 0 15,3-6 0-15,-1 0 0 0,-2 0 0 0,3-6 0 16,3 4 0-16,0-3 0 0,0-3 0 0,0 2 0 15,0-2 0-15,0-5-24 0,3 3 2 0,-3 2 1 16,2 0 0-16,-2-3-3 0,3 3 0 0,-3 3 0 0,0-3 0 16,-3 3 24-16,0-3 0 0,0 2-9 0,-6 6 9 15,3-5 0-15,-6 5 0 0,3 5 0 0,-3-5 9 16,0 0-9-16,0 0 12 0,3 0-12 0,0 6 12 16,0-4-12-16,-3-2 0 0,3 6 0 0,-3-1 0 0,6 3 12 15,-6-3 3-15,0-5 1 0,0 8 0 0,0-3-16 16,-3 1 0-16,0 2 8 0,3-3-8 0,0-5 0 0,0 8 0 15,-3-3 8-15,3-5-8 0,-3 8 0 0,3-8 0 16,0 0 8-16,0 5-8 0,0-5 0 0,0 0 0 16,0 0 0-16,0 0 0 0,6 3 0 0,0 2 0 15,3-10 0-15,-1 2 0 0,1 3 0 16,0-5 0-16,3-3-9 0,0 3 9 0,0-3-17 16,0 3 2-16,0-3 1 0,0 2 0 0,-3 1 2 15,-3-3 1-15,3 3 0 0,0 5 0 0,-9 0 11 0,0 0 0 16,5-5 0-16,-5 5 8 0,0 0-8 0,0 0 0 15,0 0 0-15,9 5 0 0,-9-5 0 0,6 5 0 16,-6 3 0-16,3-3 0 0,-3 9 0 0,0-9 0 16,-3 3 0-16,3 0 0 0,-3 2 0 0,3-2 0 15,0-2 0-15,3 2 0 16,-3-8-126-16,0 0-23 0,6 5-5 0</inkml:trace>
  <inkml:trace contextRef="#ctx0" brushRef="#br0" timeOffset="59024.73">19219 333 518 0,'0'0'23'0,"0"0"5"0,0 0-28 0,0 0 0 15,3-2 0-15,-3 2 0 0,0 0 340 0,0 0 62 0,0 0 13 0,0 0 2 16,0 8-252-16,0 2-50 0,0-2-11 0,-6 5-1 16,0 1-12-16,-6 4-3 0,3 3 0 0,-3 6 0 15,-3 5-16-15,-6-1-4 0,-3 9-1 0,1 5 0 16,-7 0-28-16,3-3-6 0,0 3-1 0,-12 21 0 16,1-2-4-16,5 2 0 15,3-8-1-15,1 0 0 0,2 1-17 0,-3-12-10 0,-3 4 12 0,6-6-12 16,4-11 0-16,5 6 0 0,3-9 0 15,6-4 0 1,0-6-114-16,6-2-26 0,6-1-6 0,3-5-1120 0</inkml:trace>
  <inkml:trace contextRef="#ctx0" brushRef="#br0" timeOffset="59448.94">19111 934 2322 0,'0'0'51'0,"0"0"10"0,0 0 3 0,0 0 1 0,0 0-52 0,0 0-13 16,3 11 0-16,-3-3 0 0,0 2 72 0,3 3 11 0,3-5 2 0,0 5 1 15,0 1-24-15,0 4-5 0,0-5-1 0,3 6 0 16,-3-6-12-16,0 0-4 0,3 9 0 0,0-9 0 15,-3 0-19-15,0 6-4 0,0-6-1 0,0 0 0 16,6 0-8-16,-4 6-8 0,-2-6 9 0,0 0-9 16,3 0 9-16,-3 1-9 0,-3-1 8 0,0 0-8 15,6-5-65-15,-6 3-19 0,3-3-3 0,-3 0-1188 16</inkml:trace>
  <inkml:trace contextRef="#ctx0" brushRef="#br0" timeOffset="59930.11">19457 905 403 0,'-3'0'17'0,"3"0"5"0,0 0-22 0,-3 0 0 0,-3 3 0 0,0 2 0 16,-6 0 437-16,0 3 83 0,0 0 17 0,-6 3 3 15,-3 2-349-15,4 5-71 0,-4-2-13 0,0 8-3 0,-3-3-33 0,6 6-7 16,-3-1 0-16,1 1-1 0,-4 2-28 0,0-3-6 15,-3 3-1-15,-3-2 0 0,1-4-19 0,2 4-9 16,6-6 8-16,0 3-8 16,6-11-49-16,3 0-15 0,6 1-4 0,6-1-799 15,3-8-160-15</inkml:trace>
  <inkml:trace contextRef="#ctx0" brushRef="#br0" timeOffset="60453.96">19644 1064 1324 0,'0'0'118'0,"0"0"-94"16,0 0-24-16,0 0 0 0,-3 10 215 0,3-10 38 15,0 0 8-15,0 8 2 0,0-3-131 0,0 3-25 16,0 6-6-16,3-6-1 0,-3 2-47 0,3-2-9 15,-3 3-3-15,3 2 0 0,3 0-13 0,0 0-2 16,-3 1-1-16,3-1 0 0,3 0-25 0,-3-5 0 16,0 3 0-16,0 2 0 0,6-5 19 0,-6 5 1 15,0-5 1-15,0 2 0 16,-3-2-164-16,-1 0-33 0,4-2-6 0,-3 2-2 0</inkml:trace>
  <inkml:trace contextRef="#ctx0" brushRef="#br0" timeOffset="60732.45">20061 963 172 0,'0'0'16'0,"0"0"-16"0,0 0 0 0,0 0 0 15,-6 8 524-15,-3-3 101 0,3 3 21 0,-3 5 4 16,0-7-450-16,-3 7-89 0,-3 8-19 0,-2-2-3 15,-1 7-37-15,-3 1-7 0,-3 4-1 0,0 1-1 0,-6 3 8 0,4 2 1 16,-4-3 1-16,3 6 0 0,0-1-33 0,4 6-6 16,-4 0-2-16,-6 3 0 0,-3-3-12 15,1 0 9-15,-4 0-9 0,6-5 8 0,3-1-8 0,4-2 0 16,-1-2 0-16,6-9 0 16,9-2-103-16,3-3-16 0,3-2-3 0,6 2-1190 0</inkml:trace>
  <inkml:trace contextRef="#ctx0" brushRef="#br0" timeOffset="61670.82">19347 1193 1566 0,'0'0'69'0,"0"0"15"0,0 0-68 0,0 0-16 15,0 0 0-15,0 0 0 0,5 0 54 0,1 0 7 0,3 0 2 0,6 0 0 16,0 0-47-16,0-5-16 0,0 2 9 0,0 3-541 16,0 0-109-16</inkml:trace>
  <inkml:trace contextRef="#ctx0" brushRef="#br0" timeOffset="62421.34">20621 704 1584 0,'0'0'70'0,"0"0"14"0,0 8-67 0,-3 5-17 15,-3 3 0-15,0 0 0 0,-3 2 81 0,-3 1 13 0,-3 2 2 0,0 0 1 16,-3 3-44-16,0 2-9 15,0 1-1-15,-2-1-1 0,-1-2-18 0,0 3-3 0,9-6-1 0,-6 5 0 16,0-2-20-16,3 2 0 0,1-4-10 16,-1-4-943-16</inkml:trace>
  <inkml:trace contextRef="#ctx0" brushRef="#br0" timeOffset="62909.77">20299 691 1645 0,'0'0'72'0,"0"0"16"0,0-8-70 0,3-6-18 16,3 9 0-16,0-3 0 0,0-2 88 0,0-4 15 15,3 6 2-15,0-2 1 16,0-3-26-16,0-1-6 0,2-1-1 0,7 1 0 0,3-4-14 0,3-1-3 15,-6 6-1-15,9-8 0 0,-1 10-35 0,1-2-6 16,-3 0-2-16,6 0 0 0,3 5-2 0,-4-3-1 16,4 8 0-16,0-2 0 0,-1 0-9 0,1 2 0 15,-6 6 0-15,0 2 0 0,-3-5 0 0,-1 5 0 16,1 9 0-16,0-6 0 0,-6 5 0 0,0 0 0 16,0 6 0-16,-9-6 0 0,0 13 0 0,-1-7 0 15,-2 7 0-15,-3-5 0 0,0 6 8 0,-6 2-8 16,0-3 0-16,-9 9 8 0,1-3-8 0,-7-1 0 0,-3 4 9 15,-6-4-9-15,3 4 11 0,-5 2-3 16,-4-8 0-16,-3 8 0 0,3-3 0 0,1-2 0 16,-1 0 0-16,-3 0 0 0,3 2 5 0,1-10 1 0,-4 2 0 15,-3-4 0-15,3-4 2 0,1 1 0 0,-4-4 0 16,3 4 0-16,-2-6-16 0,-1-5 0 0,0 3 0 0,7-3 0 16,2-8 0-16,0 5 0 0,3-5 9 0,0 0-9 15,1-5 0-15,5-3 0 0,0 2 0 0,6-7 0 16,-3 0-27-1,9 0-7-15,6-1-2 0,6-4 0 0,3-1-56 0,3-2-11 0,6 8-2 0,3-8-1 16,3 2-126-16,3 1-26 0</inkml:trace>
  <inkml:trace contextRef="#ctx0" brushRef="#br0" timeOffset="63127.18">20972 1003 2127 0,'0'0'47'0,"-6"2"9"0,3 9 3 0,-3-3 1 0,-3 0-48 0,3 2-12 16,0 4 0-16,0-1 0 0,0 0 59 0,0 0 9 16,3 1 3-16,0-1 0 0,0 0-34 0,0-2-6 15,0 2-2-15,3 0 0 0,0-5-29 0,0 5 0 16,0 1 0-16,-3-9-731 15,3 3-152-15</inkml:trace>
  <inkml:trace contextRef="#ctx0" brushRef="#br0" timeOffset="63304.35">21129 878 2278 0,'-11'8'101'0,"11"-8"21"0,0 0-98 0,0 0-24 0,-6 6 0 0,0-4 0 16,0 4 36-16,3 2 1 0,0-3 1 0,3-5 0 16,0 0-38-16,3 8 0 0,0 2 0 0</inkml:trace>
  <inkml:trace contextRef="#ctx0" brushRef="#br0" timeOffset="63791.07">21183 1185 1382 0,'0'0'123'16,"0"0"-99"-16,0 0-24 0,0 0 0 0,-6 3 198 0,6-3 34 16,0 0 8-16,0 0 0 0,0 0-132 0,0 0-28 15,6-8-4-15,3 3-2 0,3-3-53 0,0 3-10 16,-3-3-3-16,3 0 0 0,-3-3-8 0,2 3 0 16,1-5 0-16,-3 0 8 0,0-1-8 0,-3 1 0 15,-3 3 9-15,0 2-9 0,0-6 0 0,-3 4 8 16,-3-3-8-16,-3-3 0 0,3 3 0 0,0-1 0 15,0 4 0-15,-6 2 0 0,-3 3 0 0,-2 5 12 16,-1-8-4-16,0 13 0 0,-3-2 19 0,0 7 4 16,0-2 1-16,-3 5 0 0,6 0-10 0,1 1-2 0,-1-1 0 0,-3 5 0 15,3-4-6-15,0 4-2 0,6 3 0 16,-6-2 0-16,6-6-12 0,0 6 0 0,3-6 8 0,4 3-8 16,-1-3 0-16,6 0 0 0,-1-2 8 0,4-3-8 15,0 0 0-15,3-3 0 0,0 0 0 0,3-5-10 16,0 0 10-16,0 0 0 0,3-5 8 0,0-3-8 15,6 3 0-15,-1-8-18 0,-2-1 3 16,3 6 1-16,0-5 1 0,0 0 0 0,0 0 0 0,-7-3 0 16,-2 8 13-16,-6-5-12 0,3 5 12 0,-3-3-12 15,-3 8 12-15,-3 3 0 0,0 0 0 0,0 0 0 16,0 0 0-16,-6 3 10 0,-3 2-2 0,0 3 0 16,-3 3 8-16,4-3 2 0,-1 5 0 0,0-2 0 15,0 2-3-15,3-5-1 0,-3 5 0 0,6 0 0 16,0-5-14-16,0 3 8 0,0-3-8 0,6 5 0 15,3-8-11-15,3 1-8 0,0 1-1 0,0-1-1 16,3-6-223-16,2 0-45 16</inkml:trace>
  <inkml:trace contextRef="#ctx0" brushRef="#br0" timeOffset="64447.82">21594 1087 2343 0,'0'0'104'0,"-6"8"21"0,3-2-100 15,-3-4-25-15,0 9 0 0,0-8 0 0,0 2 88 0,3 0 13 0,3-5 3 0,0 3 0 16,0-3-68-16,0 0-12 16,6 5-4-16,3 0 0 0,0-5-20 0,3 0 0 0,0-5 0 0,6 0 0 15,2 2 0-15,1-2 0 0,6-3 0 0,-9 3 0 16,0-3 0-16,0-3 9 0,0 3-9 0,-4-5 0 16,1 5 8-16,-3 3-8 0,-3-9 0 0,-3 4 0 15,0-3 0-15,-6 5 0 0,0-6 0 0,-3 1 0 16,-3 0 0-16,-3 0 0 0,0 0 0 15,-3 7 0-15,-6-2 10 0,1 8-2 0,-7 0 0 0,0 3 0 16,-3 2-8-16,3 6 0 0,-2-3 0 0,2 0 0 16,0 10 0-16,3-5 0 0,3 6 0 0,-3-6 0 15,1 6 0-15,2-6 0 0,6 0 0 0,3 3 0 16,-3-3 0-16,9 6 0 0,0-6 0 0,6-2 0 16,3 2 0-16,3 0 0 0,3 0 0 0,0-5 0 15,6-8 0-15,-1 6 0 0,4-6 0 0,0 0 0 0,0 0-17 0,0-6-6 16,0-2-1-16,2 3 0 0,1-3 12 0,-3 3 3 15,-3-3 0-15,0 3 0 0,-3-3 9 0,-3 2 0 16,-3 1 0-16,-4 0 0 0,-5 5 0 0,0 0 0 16,0 0 0-16,0 0 0 0,-11 5 17 0,-1 0 3 15,-3 1 0-15,-3 7 0 0,-3-5 18 0,3 5 4 16,0 6 1-16,0-4 0 0,-2 4-27 16,5-1-6-16,-3 4-1 0,6 1 0 0,-3 4-1 0,0-1 0 15,3 1 0-15,-3 5 0 0,1-1-8 0,-1 4 8 16,0 4-8-16,0-2 8 0,0-2-8 0,0-1-12 15,0 3 2-15,3 3 1 0,-5-8-3 0,2-1 0 16,-3 4 0-16,3-3 0 0,-3-11 0 0,3 3 0 16,0-3 0-16,0 3 0 0,-2-3 12 0,-1-3 0 15,0-2 0-15,0-3 0 0,3 1 0 0,-3-4 12 0,3 3-4 16,0-7 0-16,4-6 10 0,-1 0 2 0,0 0 1 16,0-6 0-16,3-4-3 0,3 2-1 15,0 0 0-15,3-5 0 0,0-14-5 0,3 1-2 0,3-6 0 16,3 0 0-16,0-2-10 0,3 10 0 15,3-2 0-15,3-1 0 0,-1 1 0 0,4-1 0 16,0 1 0-16,3-1 0 0,0 9 0 0,3-9-14 0,-3 1 5 0,2 7 1 31,1-2-109-31,0 3-22 0,-3-1-4 0,3 6-680 0,-1-8-136 16</inkml:trace>
  <inkml:trace contextRef="#ctx0" brushRef="#br0" timeOffset="64799.28">21927 1101 1094 0,'0'0'97'0,"0"0"-77"15,0 0-20-15,0 0 0 0,3-6 259 0,-3 6 48 16,0 0 9-16,0 0 3 0,0 0-175 0,0 0-36 16,0 0-6-16,0 14-2 0,-3-6-37 0,3 2-8 15,-6 3-2-15,3-5 0 0,-3 6-1 0,0-1-1 16,-3 0 0-16,1-2 0 0,-1 2-32 0,0-5-7 15,0 5 0-15,0-2-1 0,3-4-11 0,0 1 0 16,6-8 9-16,0 0-9 0,0 0 0 0,0 0 0 0,0 0 0 0,9 0 0 16,3-2 9-16,-3-4-9 15,3 1 12-15,-1-3-12 0,1 3 8 0,0-8-8 16,3 0 0-16,0-6 0 0,3 6 0 0,-3-3 0 16,3-3 0-16,0 6 0 0,2 0 0 0,1 0 0 0,0-1-10 15,-3 4 10-15,3 2 0 0,-9 0-9 0,0 3 9 16,-4-3 0-16,1-3 0 0,-3 3 0 15,3 8 0-15,-3-5 0 0,0 5-10 0,0 0-2 0,0 0 0 16,-3 5 0 0,3-5-82-16,0 3-17 0,0 2-3 0,0-5-1099 0</inkml:trace>
  <inkml:trace contextRef="#ctx0" brushRef="#br0" timeOffset="66261.98">22350 1135 1785 0,'0'0'79'16,"-6"0"17"-16,0 5-77 0,6-5-19 0,-3 0 0 0,-3 6 0 0,3-6 175 0,3 0 31 16,0 0 6-16,0 0 2 0,0 0-123 0,0 0-25 15,0 0-5-15,0 0-1 0,0 0-40 0,9 0-9 16,0-6-2-16,3 6 0 0,-3-5-9 0,0 0 0 16,0 2 9-16,0-2-9 0,-1-3 0 0,-2-3 0 15,3 3 0-15,-3 0 8 0,0 3-8 0,0-3 0 16,-6-5 8-16,3 8-8 0,0-3 0 0,-3-3 0 15,0-2 0-15,-3 0 8 0,0 5 0 0,0-3 0 16,-3 3 0-16,0 0 0 0,-3 3-8 0,-2 5 0 16,2 0 0-16,-3 5 8 0,-3-5 11 0,0 8 2 15,-6 0 1-15,6 3 0 0,-3-3-11 0,-3 0-3 16,4 2 0-16,2-2 0 0,3 5 0 0,0 6 0 16,-3-6 0-16,3 6 0 0,3 2 0 0,0-8 0 15,3 6 0-15,3-6 0 0,0 0-8 0,6 0 0 0,0 1 0 16,3-7 0-16,-3 4 0 0,6-8 0 0,3 2 0 15,3-5 0-15,0 0 0 0,3 0 0 0,0-5 0 16,2 2 0-16,1-8-11 0,-3 4-4 0,0-1-1 16,0 2 0-1,-3-7-19-15,0 0-4 0,-3 5-1 0,-1-5 0 0,4 2 27 0,-3-7 5 16,-3 4 8-16,3 1-13 0,-3 5 13 0,0 0 0 0,-3-2 0 16,0 7-9-16,0-2 9 0,-6 5 0 0,0 0 10 0,0 0-10 15,-9 5 33-15,3-2 1 0,-3 7 0 0,0-2 0 16,0 5-13-16,0 1-2 0,0-1-1 0,3 5 0 15,0-4-10-15,0-1-8 0,0 0 9 0,0 0-9 16,3 1 8-16,1-1-8 0,2 0 0 0,0-2 0 16,0-4 0-16,2-1 8 0,-2-6-8 0,9 8 0 0,0-8 0 0,0 0 9 15,0 0-9-15,3-8 8 0,3 8-8 0,0-6 0 16,0-1 0-16,3-4 0 0,-1-2 0 0,1 5-9 16,6-5 0-16,-3-1 0 0,-3 1-9 0,3 0-2 15,-3 0 0-15,-1 2 0 0,1-2 20 0,-3 0 0 16,0 5 0-16,-6 2 0 0,0 1 0 0,0 2 0 15,-9 3 0-15,0 0 0 0,0 0 0 0,0 0 0 16,0 0 0-16,-3 8 0 0,-3 6 16 0,0-6 6 16,0 2 2-16,-3 3 0 0,0 1 12 0,3-6 2 15,-3 5 1-15,0-3 0 0,3 4-25 0,0-1-5 0,3-5-1 16,0 5 0-16,0-8-8 0,3 1 0 0,0 1 0 16,0 1 0-16,3-2 0 0,0-1 0 0,0-2 0 15,0-3 0-15,6 0 0 0,-3 0 0 0,6-3 0 0,-3 3 0 16,3-5 0-16,3 5 0 0,0-8 0 0,3 2 0 15,-3-1 0-15,2-4 0 0,-2-2 0 0,0 5 0 32,0-3-34-32,-3 3-2 0,0-5-1 0,-3 5 0 0,0 3 37 0,-3 0 0 15,3 2 0-15,-9 3 0 0,0 0 0 0,0 0-9 0,0 0 9 0,0 0-10 16,0 0 10-16,0 0 9 0,0 3-1 0,0 7-8 16,0-7 28-16,0 7-2 0,-6-2 0 0,3-2 0 15,0 2-18-15,-3-1-8 0,3 4 8 0,-3-3-8 16,3 3 12-16,3-4-4 0,-6-1 0 0,6 2 0 15,-3-3 0-15,3-2 0 0,0-3 0 0,0 0 0 0,0 0-8 16,0 0 0-16,0 0 0 0,0 0-11 16,9 0 11-16,0 0 0 0,3-3 0 0,-3 3 0 15,2-5 0-15,1-3 0 0,0-3 0 0,3 3 0 16,0 3 0-16,3-3 0 0,0 3-11 0,-3-8 11 0,3 5-9 16,-1 2 9-16,-5-2-8 0,0 3 8 0,-3-3 0 15,0 8 0-15,-3-5 0 0,-3 5 0 0,-3 0 0 0,0 0 0 16,0 0 0-16,0 0 0 0,6 5 0 0,-6-5 0 15,0 0 0-15,-3 8 0 0,0-3 0 0,-3 3 8 16,3 6-8-16,-3-9 8 0,0 3 0 0,0 0 0 16,3 2 0-16,-3-4 0 0,3 1-8 0,3-7 8 15,0 8-8-15,0-8 8 0,3 6-8 0,0-1 0 16,0-2 0-16,6 2 0 0,-3-5 0 0,3 0 0 0,-3 0 0 16,3-5 8-16,0 2-8 0,0-2 0 0,3-1 0 0,0 4 0 15,-1-4 0-15,4-1 0 0,-3-4 0 16,3 3 0-16,-3 3 0 0,0-3 0 0,3 3 0 0,-3-3 0 15,-3 2-10-15,0-2 10 0,0 3-12 0,-3 5 12 16,-1-5-8-16,-5 5 8 0,0 0 0 0,0 0 0 16,0 0 0-16,0 0 0 0,0 0 0 0,0 0 0 15,0 0 0-15,0 0 0 0,3 10 0 0,-3-2 0 16,0-2 8-16,-3 2 1 0,0-3 1 0,1 3 0 16,-1-3-10-16,3-2 0 0,-3 2 0 0,3 0-11 15,-3 1 11-15,3-6 0 0,0 0 0 0,0 0 0 16,0 0 0-16,0 0 0 0,0 0 0 0,0 0-8 15,0 0 8-15,0 0 0 0,9 0 0 0,-1 0 0 0,1 0 0 16,-3-6 0-16,0 6 0 0,3-5 0 0,0-3 0 16,-3 3 0-16,3-1 0 0,-3-1 0 0,3-1 0 0,0 2-12 15,3 1 2-15,-3-3 0 0,3 0-3 0,-4 3-1 16,1-3 0-16,3 3 0 0,0-3 14 0,0 2 0 16,-6 1 0-16,0 5 0 0,0-5 0 0,0 5 0 15,-6 0 0-15,0 0-9 0,6 5 9 0,-3-5 0 16,-3 0 0-16,0 0 0 0,0 11 0 0,0-3 0 15,0-8 0-15,3 5 0 0,0 3 0 0,0-3 0 16,0 3 0-16,0-3 0 0,0 3 0 0,-3-2 11 16,0-6-11-16,0 8 12 0,0-3-12 0,0 3 0 15,-3 5 0-15,-3-2 0 0,6-4 9 0,-3-1-9 16,-6 2 10-16,6-3-10 0,3 3 12 0,-6 0-4 0,3-3-8 16,0 3 12-16,3-8-12 0,0 0 0 15,0 0 8-15,3 5-8 0,-3-5 0 0,9 6 0 16,3-4 0-16,0 4 0 15,3-12-96-15,-3 4-16 0,-1-4-4 0,1 1 0 0</inkml:trace>
  <inkml:trace contextRef="#ctx0" brushRef="#br0" timeOffset="68405.17">11563 1701 403 0,'-18'0'17'0,"12"8"5"0,-3-2-22 0,-3-1 0 0,3 3 0 0,-3 5 0 0,3-8 288 0,3 3 54 16,1 0 10-16,2 3 3 0,3-3-259 0,3-3-52 15,-1 3-11-15,7-3-1 0,-3-5-8 0,6 3 0 16,3-6-1-16,6 3 0 0,6-5-13 0,6-8-2 16,2 5-8-16,4-6 12 0,9 1-12 0,-4-5 9 15,1-1-9-15,0 6 8 0,-4-8-8 0,-2 8 0 16,0-1 0-16,-1-4 0 15,-2 7 25-15,0 3 3 0,-4 0 1 0,1 8 0 0,3-5 23 0,-3 5 4 16,-1 0 0-16,1 5 1 0,0 3-23 0,-6-2-5 16,2-4-1-16,7 1 0 0,6 0-19 0,8-3-9 15,4 0 8-15,6-3-8 0,-1 3 11 0,7-5-3 16,-1-1-8-16,1-7 12 0,5 0-12 0,-3 5 0 16,7-5 0-16,-7-1 0 0,-2 1 0 0,-7 0 0 15,4 8 0-15,-7-1 0 0,-5 1 0 0,-3 10 0 16,-7 3 0-16,-2 8 0 0,-9 5 0 0,-1-2 0 0,-5 2 0 0,0 3 0 15,-3 2 0-15,0 1 11 0,0-1 0 0,-1 1 0 16,7-1 0-16,3-5 0 0,6 3 0 0,5-5 0 16,10-3-3-16,3-6-8 0,5-2 12 0,4-3-4 15,5-5-8-15,6-5 0 0,7-3-10 0,-4-5 10 16,-2-3-21-16,2 0 1 0,0 3 1 0,4-6 0 16,-1-2 19-16,-2 3 0 0,-10 5-8 15,-5-1 8-15,-4 1 0 0,-2 0 0 0,-1 8 0 0,-5-3 0 16,-1 8 21-16,-2 0 11 0,-3 2 3 0,-4 4 0 15,-2 1-5-15,0 4-1 0,-1-3 0 0,1 5 0 16,6-5 3-16,2 3 1 0,10 2 0 0,-1-8 0 16,7 3-25-16,5-3-8 0,1-5 0 0,8 0 0 15,7-5 0-15,-1 0 0 0,0-3 0 0,-2 0 0 16,2-5-14-16,6 2-3 0,4-2-1 0,-4 0 0 16,-9 0 18-16,7-1-10 0,2-7 10 0,-6 8-8 0,-5 8 8 15,-7-9 0-15,-2 4 0 0,-4 7 0 0,-2-2-8 16,2 5 0-16,3 0 0 0,-2 5 0 0,-4 8 17 15,-5-5 4-15,0 3 1 0,2 2 0 0,-2 0 2 0,5 1 1 16,4-1 0-16,-1 0 0 0,1 0-17 16,2 1 0-16,9-7 0 0,7 4-9 0,2-8 17 0,-3 2 4 15,1 0 1-15,5-5 0 0,3-5-13 0,1 5-12 16,-4-8 3-16,0 3 0 0,7-3 9 0,-4 3 0 16,-3-6 0-16,-3 3 0 0,-8 0 0 0,-1 3 0 15,7-3 0-15,-7-3 0 0,0 9 0 0,-8 2 0 0,-4 0 0 16,-5 0 0-16,-1 2 0 0,1 4-13 0,-1-1 3 0,-2 8 1 15,-3-5 24-15,-1 5 5 0,1 6 0 0,-1-1 1 16,1-5-21-16,5 3 0 0,1 3 0 0,5-6 0 16,4-2 8-16,-4 2 1 0,4-5 0 15,5 5 0-15,7-13-9 0,5 5-11 0,0-5 3 16,1 0 0 0,-7-5-16-16,6 0-4 0,4-3 0 0,-10 0 0 0,-9 3 16 0,-2-6 4 0,2 3 0 0,-2-5 0 15,-1 5 8-15,-5-5 0 0,-1 7 8 0,-8-2-8 16,-7-2 0-16,-5 7 0 0,-6 3 0 0,-1 0 0 15,-2 0 35-15,0 8 2 0,-3-3 1 0,2-2 0 16,4 2 6-16,0 9 2 0,0-9 0 0,2 8 0 16,1-5-37-16,3 3-9 0,-4-3 0 0,4 0 0 15,3 2 0-15,5-7-12 0,7 2 2 0,2-5 1 16,4 0 9-16,-4 0 12 0,-8 0-2 0,3-8-1 16,-1 3-32-1,1-3-6-15,-1-5-2 0,1 7 0 0,-6-4 31 0,-7 2 0 0,-2 0 0 16,-9 3 0-16,-4-1 0 0,-5 4 0 0,-6 2 0 0,0 0-9 15,-3 2 9-15,0 4 0 0,-3 2 0 0,3 2-841 16,0 3-167-16</inkml:trace>
  <inkml:trace contextRef="#ctx0" brushRef="#br0" timeOffset="83980.46">3603 7215 1796 0,'0'3'40'0,"0"-1"8"0,-2-4 1 0,2 2 1 0,0 0-40 0,0 2-10 16,0-4 0-16,0-1 0 0,0 3 56 0,0 0 8 0,0 0 3 0,0 0 0 15,0 0-7-15,0 0 0 0,5 5-1 0,4 1 0 16,0-4-10-16,0 4-1 0,0-1-1 0,0-2 0 16,3-1-13-16,-3-2-2 0,0 0-1 0,3 0 0 15,-6 3-14-15,9-3-2 0,-6-3-1 0,-3 3 0 16,-1 0-14-16,4 3 11 0,0 0-11 0,-3-1 10 31,3-2-48-31,-3 0-10 0,0 3-1 0,3-3-1056 0</inkml:trace>
  <inkml:trace contextRef="#ctx0" brushRef="#br0" timeOffset="84276.71">3526 7363 1987 0,'0'0'44'0,"0"0"8"0,0 0 3 0,0 0 1 0,0 0-45 0,0 0-11 16,6 6 0-16,3-1 0 0,0-2 84 0,-6 2 14 16,6-2 3-16,0-1 1 0,0 1-34 0,3-1-8 15,-3 1 0-15,2-3-1 0,4 0-27 0,0 0-6 16,0 0-1-16,0-3 0 0,0 1-16 0,0-1-9 15,0-2 10-15,-1 2-10 16,4 1-30-16,-3-1-12 0,0 0-2 0</inkml:trace>
  <inkml:trace contextRef="#ctx0" brushRef="#br0" timeOffset="85022.9">4928 6842 403 0,'0'0'17'0,"0"0"5"0,0 0-22 0,0 0 0 0,0 0 0 0,0 0 0 15,0 0 346-15,3-5 65 16,3 0 13-16,0-1 2 0,0 1-258 0,3 0-51 0,-3-3-10 0,9 2-3 15,-6-4-45-15,3-1-10 0,2-5-1 0,1 3-1 16,0-3-27-16,3-2-6 0,0-3-1 0,3-1 0 16,3 1-13-16,2-3 0 0,-2-2 0 0,6-3 0 15,-3 0 8-15,2-3-8 0,-2 0 0 0,3 1 0 16,0 4 0-16,-3 1 0 0,2 2 0 0,-8-5 0 0,0 8 0 16,-3-1 0-16,0 4 0 0,-6 2 0 0,0 3 0 0,-4 2 0 15,-2 3 0-15,3 3 0 0,-6 0 0 0,0 2 0 16,0 0 0-16,-3 3 0 0,0 0 0 0,0 0 0 15,0 0 11-15,0 0-11 0,0 0 28 0,-3 8-2 16,-3-2 0-16,3 7 0 0,-9 0-1 0,4 3 0 16,-4-3 0-16,0 6 0 0,-6 2-13 0,-3 3-4 15,3-1 0-15,-3 7 0 0,-2-1 2 0,2 2 0 16,3 1 0-16,0 0 0 0,-3 0-10 0,0-3 0 16,6 3 0-16,1-1 0 0,-7-2 9 0,6 3-9 15,0 0 10-15,6-3-10 0,-3-3 8 0,6-2-8 16,-3 0 0-16,3 0 0 15,3-6-63-15,0-2-18 0,0 0-4 0,3-5-1087 16</inkml:trace>
  <inkml:trace contextRef="#ctx0" brushRef="#br0" timeOffset="85402.67">4452 7093 1702 0,'-6'3'76'0,"6"-3"15"0,-3 0-73 0,3-3-18 0,-6 3 0 0,6 0 0 0,0 0 95 16,0 0 15-16,0 0 3 0,0 0 1 0,0 0-35 0,15 0-7 15,-6 0-2-15,3 3 0 0,0 0-1 0,5-1 0 16,-2-2 0-16,6 6 0 15,-3-4-15-15,6 1-3 0,0-3-1 0,-1 3 0 0,1 2-12 0,6-5-2 16,3 0-1-16,2 0 0 0,1-3-11 0,6 1-3 16,0-4 0-16,-7 4 0 15,4-1-11-15,0-2-2 0,-1 2-8 0,1-2 12 0,6 0 11 0,2 2 1 16,-2-2 1-16,17-1 0 0,1 1-25 0,-9 0 0 16,-4 2 0-16,-5 0 0 0,-7 1-12 0,1-1-7 15,-3 1-1-15,-3 2-1 0,-4 0 33 0,-2 0 8 16,-3 0 0-16,-3 2 1 15,-3 1-68-15,0-1-13 0,-7 1-4 0,4 0 0 16,-15-3-51-16,0 0-10 0,6 8-3 0</inkml:trace>
  <inkml:trace contextRef="#ctx0" brushRef="#br0" timeOffset="86152.43">4270 7739 1659 0,'0'0'73'0,"0"0"16"0,0 0-71 0,0 0-18 15,0 0 0-15,0 0 0 0,0-5 114 0,0 2 19 16,0-2 4-16,0 0 1 0,0-1-58 0,6-2-11 15,-3-2-2-15,0 2-1 0,6-5-20 0,0-1-4 16,-3 4-1-16,3-3 0 0,3 2-9 0,0 0-1 0,0-2-1 0,-3 5 0 16,2-2-30-16,-2 2 0 15,3 2 0-15,3-2 0 0,0 1 12 0,0 1-4 16,0 1-8-16,0 2 12 0,0 1-12 0,-1-1 0 0,-2 3 0 0,3 0 0 16,-6 3 0-16,3-1 0 0,-9 1 0 0,3 2 0 15,-6 3 0-15,0 3 11 0,-6-3-11 0,3 5 10 16,-6 0 1-16,0 0 0 0,6 1 0 0,-9 1 0 15,3 1 3-15,3-2 1 0,3-1 0 0,-5 0 0 16,2 0-5-16,3-2-1 0,0-3 0 0,-3 0 0 16,3 0-9-16,3-8 10 0,0 0-10 0,0 0 10 15,0 0-10-15,0 0 0 0,3-8 0 0,3-3 8 16,3-5-8-16,2 0 0 0,1 1 0 0,0-7 0 16,3 6 0-16,0 1 0 0,3-1 0 0,-3 2 0 15,0 4 0-15,0-3 0 0,-1 5 0 0,-2 0 0 16,0 0 0-16,3 3 0 0,-3-1-9 0,-3 1 9 15,3 2 0-15,-3 1 0 0,0 2-8 0,3 0 8 0,-6 0 0 16,0 2 0-16,-3 1 0 0,-3-3 0 0,5 5 0 0,-2 3 0 16,-3 0 0-16,0 0 0 0,0 3 0 0,-3-1 8 15,-2 3-8-15,2 1 12 0,-3-1 10 0,0 3 2 16,6-3 0-16,-9 3 0 0,3-3-9 0,3 0-2 16,0 1 0-16,0-4 0 0,0 1-13 0,3-3 8 15,0-8-8-15,0 0 0 0,0 0 0 0,0 0 0 16,0 0-11-16,6-3 11 15,3-2-207-15,3-6-33 0,3-10-8 16,-4 5 0-16</inkml:trace>
  <inkml:trace contextRef="#ctx0" brushRef="#br0" timeOffset="86318.89">4883 7588 460 0,'0'0'20'0,"0"0"5"0,0 0-25 0,0 6 0 0,-3 1 0 0,3-1 0 16,0-6 388-16,0 5 72 0,0 6 14 0,0-11 3 15,0 0-330-15,0 0-67 0,9-6-12 0,0 1-4 16,-9 5-38-16,9 3-8 0,0 2-2 0,-9-5 0 16,12-5-16-16,-3 2 0 0,3-2 0 0,-6 5 0 15,3-3-143-15,0 3-35 0</inkml:trace>
  <inkml:trace contextRef="#ctx0" brushRef="#br0" timeOffset="86727.67">5244 7546 1440 0,'0'0'64'0,"0"0"12"0,0 0-60 0,-3 5-16 16,3-5 0-16,0 0 0 0,0 0 220 0,0 0 42 15,0 0 8-15,6 3 2 0,0 2-178 0,-4-5-35 16,4 0-7-16,0 0-2 0,6-2-24 0,-3-1-5 15,0 0-1-15,0-2 0 0,3 0-20 0,-3 2 0 16,-3-2-10-16,0-1 10 0,3-2 0 0,0 3 8 16,3 0 0-16,0-3 1 0,-1 0-1 0,4 3-8 15,-3-6 12-15,3 3-4 0,0-2-8 0,-3-1 8 16,3 3-8-16,0-2 8 0,0-1-8 0,-7 0 0 0,7 1 0 0,-6 2 0 16,0-3-12-16,0 3-7 0,-3 3-1 0,3 2-1 15,-3-2 33-15,-6 5 8 0,0 0 0 0,0 0 1 16,0 0-33-16,6 5-8 0,-3 3 0 0,-3 0-1 15,0 0 69-15,-3 0 15 0,3 3 2 0,-6-1 1 16,6 1-25-16,-9 2-5 0,3 0 0 0,0 1-1 16,0-1-8-16,-3 0-2 0,3 3 0 0,0-3 0 15,-3 3-25-15,3 0 8 0,0 0-8 0,4 0 0 16,-4-3 17-16,0 3-1 0,6 0-1 0,0-3 0 16,0 0-82-1,3-5-16-15,6 0-3 0</inkml:trace>
  <inkml:trace contextRef="#ctx0" brushRef="#br0" timeOffset="87299.96">6744 6535 2260 0,'0'0'50'0,"0"0"10"0,0 0 3 0,0 0 0 0,0 0-51 0,0 0-12 0,0 0 0 0,0 0 0 0,0 0 77 15,0 0 13-15,0 0 2 0,0 0 1 0,6 0-21 0,6 0-5 16,-3 0-1-16,2 0 0 0,1 0-22 0,3 0-4 16,-3-2 0-16,6 2-1 0,-3-3-19 0,3 3-4 15,3 0-1-15,-1 0 0 0,1 0-15 0,3 0 9 16,0 0-9-16,0 0 8 0,2-3-8 0,-2 3 0 16,0 3 0-16,-3-3 8 15,3 0-8-15,3 0 0 0,-1 0 0 0,1 0 0 0,-3 0 0 0,-3 0 0 16,0 0 0-16,-4 0 0 0,1 3 0 0,-6-1 0 15,3-2 0-15,-3 3 0 16,-3 0-22-16,0-3-3 0,-9 0-1 0,6 5 0 16,0-3-159-16,-6-2-32 0,0 0-7 0</inkml:trace>
  <inkml:trace contextRef="#ctx0" brushRef="#br0" timeOffset="87899.62">6699 6570 403 0,'0'0'17'0,"0"0"5"0,0 0-22 0,6-6 0 0,-3 4 0 0,3-4 0 16,0 4 359-16,0-1 67 0,0 0 14 0,3 3 2 15,0 0-269-15,3 0-53 0,-3 0-12 0,2 3-1 16,1 0-39-16,0-3-7 0,0 5-1 0,3-2-1 15,0 5 0-15,-3-6 0 0,0 4 0 0,3-1 0 16,0 0-15-16,-1 0-4 0,1 1 0 0,3 2 0 0,-3-3-40 0,3 3 0 16,3-3 0-16,-3 0 0 0,2 1 0 0,-2 2 0 15,3-3 0-15,-6 0 0 0,0 1 0 0,0 2 0 16,-3-1 0-16,0 1 0 0,-3 0 0 0,-4 0 0 16,1 3 0-16,-3-3 8 0,-3 2-8 0,0 4 0 15,-3-1 0-15,-3 5 0 0,3 1 8 0,-2-1 0 16,-10 4 0-16,0-1 0 0,-9 3-8 0,3-1 0 15,0 1 0-15,0 3 0 0,-2-6 0 0,-1 3 0 16,0-3 0-16,-3 3 0 0,0 2 0 0,-2-2 0 16,-4 2 11-16,0 3-11 0,-3-2 0 0,4 2 0 15,-7 3 0-15,3-3 0 0,4 3 32 0,-1-3 1 16,3 0 0-16,-3-3 0 0,4 1-46 0,-1-1-10 16,3-2-1-16,0-3-1 0,0 0 25 0,1 0 0 15,2-2 0-15,6 2 8 0,3-5-8 0,6 0 11 0,0-6-11 16,9 1 12-16,-6-3-12 0,12 0 0 15,-3-3 0-15,9 1 8 0,0-1-8 0,6-3 0 0,3-7 0 0,0 0 0 16,-1-3 0-16,4 3 0 0,-3-1 0 0,3-2 0 16,3 6 28-16,2-4 3 0,-2-1 1 0,-6 1 0 15,3 1-41-15,0 2-8 0,-1-2-2 0,1 2 0 16,3 3 19-16,-6-2 0 0,3-1 0 0,2 0 0 16,-5 3 0-16,0 0 0 0,-6 0 0 0,0 0 0 15,-3 3 0-15,-3 2 0 0,0-2 0 0,0 2 0 16,-6 1-157-16,0-4-28 0,-3 9-6 0,0-1-1 15</inkml:trace>
  <inkml:trace contextRef="#ctx0" brushRef="#br0" timeOffset="88246.67">6452 7932 1926 0,'0'0'42'0,"0"0"9"0,0 0 1 0,0 0 3 0,0 0-44 0,0 0-11 0,0 0 0 16,0 0 0-16,0 8 103 0,-3-3 18 15,3 1 4-15,-3-1 1 0,0 0-41 0,0 1-8 0,0-1-1 0,0 0-1 16,-3 0-60-16,0 6-15 16,0-3 0-16,0 0 0 0,3-3 0 0,-6 3 0 0,4-3 0 0,-1 3 0 15,3-2 0-15,0-4 0 0,-3 4 0 0,6-6-782 16,0 0-159-16</inkml:trace>
  <inkml:trace contextRef="#ctx0" brushRef="#br0" timeOffset="88422.66">6485 7792 2649 0,'0'0'58'0,"0"0"12"0,0 0 2 0,0 0 4 0,0 0-61 0,0 0-15 16,0 0 0-16,0 0 0 0,0 0 54 0,0 0 8 15,0 0 2-15,0 0 0 0,0 0-64 0,0 0-15 16,0 0-1-16,0 0-1 0,0 0 27 0,0 0 6 16,3 3 0-16,-3-3-1286 0</inkml:trace>
  <inkml:trace contextRef="#ctx0" brushRef="#br0" timeOffset="88671.14">6631 7866 2102 0,'0'0'46'0,"0"0"10"0,0 0 1 0,0 0 3 0,0 0-48 0,0 0-12 0,0 0 0 0,9 0 0 15,-9 0 72-15,6 0 13 0,2-3 3 0,1 3 0 16,0-2-20-16,-3 2-3 0,3 0-1 0,0-3 0 15,-9 3-51-15,6 0-13 0,3 0 0 0,0-3 0 16,0 3-16-16,-3 0-5 0,-6 0-2 0,6-2 0 16,3 2-60-16,-9 0-12 0,0 0-2 0</inkml:trace>
  <inkml:trace contextRef="#ctx0" brushRef="#br0" timeOffset="88868">6619 7964 1958 0,'0'0'87'0,"0"0"17"0,0 0-83 15,0 0-21-15,0 0 0 0,6 5 0 16,3-5 98-16,-3-2 15 0,0-4 3 0,2 1 1 0,1 2-85 0,3 3-16 16,-6-2-4-16,3-1-1 0,-9 3 7 0,9 0 2 15,0 0 0-15,0 0-749 16,0-3-150-16</inkml:trace>
  <inkml:trace contextRef="#ctx0" brushRef="#br0" timeOffset="89220.97">6833 7967 1958 0,'0'0'174'0,"0"0"-139"0,0 0-35 0,0 0 0 16,0 0 126-16,0 0 18 0,0 0 4 0,6 2 1 15,-3-2-88-15,6-2-17 0,0-1-4 0,-3 0-1 16,3-2-28-16,3 0-11 0,-3-1 8 0,5-4-8 16,-2 2 0-16,0-3 0 0,0 6 0 0,0-3 0 0,3 0 9 0,-3-2-9 15,0-4 10-15,0 4-10 0,3-1 0 0,-4 1 0 16,1-4 0-16,-3 6-10 0,3-2 10 0,0 2 0 16,-6 0 10-16,3 3-10 0,-3-1 0 0,0 4 0 15,0-1 0-15,-6 3-10 0,0 0 10 0,0 0 0 16,0 8 0-16,0 0 0 0,-3 0 49 0,0 0 12 15,0 5 3-15,-3-2 0 0,3-1 0 0,0-2 0 16,0 0 0-16,-3 5 0 0,3 1-52 0,0 1-12 16,-3-1 0-16,3-1 0 0,0-5 0 0,3 0 0 15,-3 0 0-15,0-3 0 0,0 3 0 0,3-3 0 16,3 3 0-16,-3-8-919 16,0 0-186-16</inkml:trace>
  <inkml:trace contextRef="#ctx0" brushRef="#br0" timeOffset="90028.23">7053 6197 403 0,'0'0'17'0,"0"0"5"0,0 0-22 0,0 0 0 0,0 0 0 0,0 0 0 15,0 0 340-15,0 0 63 0,0 0 13 16,0 0 2-16,0 0-254 0,0 0-50 0,0 0-10 0,0 0-3 16,0 0-37-16,3-3-7 0,-3 3-1 0,6-3-1 15,0-5-4-15,0 3-1 16,3-3 0-16,0 0 0 0,-3 3-18 0,3-3-3 0,3 3-1 0,0-3 0 16,-3-3-11-16,0 3-2 0,2 0-1 0,1 3 0 15,0-3-5-15,0 5-1 0,3-5 0 0,-3 3 0 16,0 5-8-16,0 0 0 15,-3 0 0-15,3 0 0 0,-12 0 0 0,9 0 0 0,-9 0 0 16,6 5 0-16,-1 3 0 0,1 0 0 0,-3 0 0 16,-3 0 0-16,0 0 32 0,0 0 5 0,-6-3 1 0,3 3 0 15,-2 3-21-15,2-6-4 0,-3 3-1 0,3 0 0 16,0-3-4-16,0 3-8 0,0-5 11 0,3-3-11 16,0 0 0-16,0 0 0 0,0 0 0 0,0 0 0 15,0 0 0-15,0 0 0 0,9-3 0 0,3-5 0 0,-4 3 11 16,4-3-11-16,-3 0 10 0,6 0-10 0,-3-2 0 15,0-1 0-15,0 0-8 0,0 4 8 0,-3-4-10 16,3 6 10-16,-3-1-8 0,2 1 8 0,-2 2-11 0,0-2 11 16,0 5-13-16,-3 0 5 0,3 0 8 0,-9 0 0 15,3 3 0-15,3 2 0 0,-3 0 0 0,0 3 0 16,-6 0 0-16,3 3 0 0,0-1 0 0,-3 1 8 16,0 0 0-16,0-1 0 0,0 6 4 0,-3-3 0 15,3-2 1-15,0-1 0 0,-3 1-13 0,0 2 0 16,6 0 0-16,-3-2 0 0,0 5 0 0,3-8 0 15,3 0 0-15,0 0 0 16,-3 0-152-16,6-3-32 0</inkml:trace>
  <inkml:trace contextRef="#ctx0" brushRef="#br0" timeOffset="90596.12">7884 6768 864 0,'0'0'76'0,"0"-3"-60"0,0-5-16 0,0 3 0 16,0 0 191-16,-3 2 35 0,3-2 7 0,0 5 2 15,-6 0-99-15,0 3-20 0,0-1-4 0,-3 6-1 16,-3 3-32-16,0 2-7 16,0 3 0-16,-3 0-1 0,1 5-2 0,-4 0 0 0,-3 6 0 0,-3-1 0 15,3 0-6-15,0 1-2 0,1-3 0 0,-1 2 0 16,0-2-9-16,3 2-1 0,0 1-1 0,3-1 0 15,0 6-29-15,0 0-5 0,7 2-2 0,-1 3 0 16,3-8-14-16,0 3 0 0,0-3 8 0,3-2-8 16,3-6 0-16,0 0 0 0,3-2 0 0,3-1 0 15,0-5 0-15,-3-2-10 0,0-1 2 0,6-2 0 16,-1 0-81-16,4-2-16 0,3-4-3 0,-3 1-728 16,-3-6-146-16</inkml:trace>
  <inkml:trace contextRef="#ctx0" brushRef="#br0" timeOffset="90855.15">7934 6972 2134 0,'0'0'95'0,"0"0"19"0,0 0-91 0,0 0-23 15,-3 5 0-15,0 3 0 0,6-3 118 0,-3 3 19 16,0 0 4-16,0 0 1 0,3 0-69 0,3 0-13 15,-3 0-4-15,0-3 0 0,3 3-23 0,-3 3-5 16,3-3 0-16,-3 2-1 0,0 1-7 0,6 5-2 16,0 0 0-16,0-1 0 0,-3 4-8 0,0 0-2 0,3 4 0 0,0-2 0 15,0 1-8-15,-6 1 0 0,0-1 9 0,0-1-9 16,0-3 0-16,0 1 0 0,-3-1 0 0,5-4 0 31,-2-1-229-31,0-3-44 0</inkml:trace>
  <inkml:trace contextRef="#ctx0" brushRef="#br0" timeOffset="91095.85">7809 7430 2336 0,'0'0'52'0,"0"0"10"0,0 0 2 0,0 0 1 0,0-3-52 0,3-2-13 0,-3-3 0 0,3 0 0 0,3-3 74 15,0 1 12-15,3-4 2 0,3-2 1 0,3-7-41 0,0 1-9 16,3-4-2-16,3 0 0 0,-4 2-20 0,4-3-4 15,0 6-1-15,0-3 0 0,6 6 16 0,-1-1 4 16,4 3 0-16,-3 0 0 0,0 1-32 0,-3 1 0 16,2-1 0-16,-5 4 0 0,0 0 0 0,-3 1 0 15,-3 4 0-15,0-1 0 0,-3-1-9 0,0 2-8 16,-1 4-2-16,-2 2 0 16,0-3-218-16,0 6-44 0</inkml:trace>
  <inkml:trace contextRef="#ctx0" brushRef="#br0" timeOffset="91358.04">8384 7395 806 0,'0'0'36'0,"0"0"7"0,0 0-35 0,0 0-8 0,0 0 0 0,0 0 0 15,0 0 341-15,0 0 67 0,3 8 12 0,-3-8 4 16,0 8-239-16,0 0-47 0,-3 0-10 0,0 2-1 16,0 1-81-16,-3 0-16 0,0-3-3 0,0 2-1 15,-3 1 30-15,3-1 7 0,0 1 1 0,-3-1 0 16,3-2-52-16,0 3-12 0,-3-6 0 0,6 3 0 0,-2-2 0 0,2 1 0 16,-3-4 0-16,6 2 0 15,0-5-227-15,0 0-48 0</inkml:trace>
  <inkml:trace contextRef="#ctx0" brushRef="#br0" timeOffset="91532.21">8536 7133 2948 0,'0'0'65'0,"0"0"14"0,0 0 2 0,0 0 1 0,0 0-66 0,0 0-16 16,0 0 0-16,0 0 0 0,0 0 9 0,0 0-1 15,0 0-8-15,0 0 12 16,0 0-111-16,0 0-22 0,0 0-5 0,0 0-1 0</inkml:trace>
  <inkml:trace contextRef="#ctx0" brushRef="#br0" timeOffset="91981.04">8955 7178 2023 0,'0'0'89'0,"0"0"19"0,0 0-86 0,0 0-22 15,0 0 0-15,0 0 0 0,0 0 123 0,0 0 20 16,0 0 4-16,0 0 1 0,6 0-60 0,0-2-12 15,-6 2-3-15,0 0 0 0,0 0-26 0,0 0-6 16,18 0-1-16,-3 0 0 0,3-3-16 0,-3 3-3 16,3 0-1-16,-1 0 0 0,-2 0-11 0,0 0-9 15,0 0 12-15,-3-3-12 0,0 3 0 0,0 0 0 16,0 0 0-16,0 3 0 0,-12-3 0 0,12 3 0 0,-4-3 0 0,-8 0 0 31,9 5-188-31,-9-5-45 0</inkml:trace>
  <inkml:trace contextRef="#ctx0" brushRef="#br0" timeOffset="92296.73">9438 6998 1555 0,'0'0'68'0,"0"0"16"16,0 0-68-16,0 0-16 0,0 0 0 0,0 0 0 0,0 0 211 16,0 0 38-16,0 0 8 0,0 0 2 0,0 0-140 0,8 6-28 15,1-1-6-15,-3 0-1 0,3 3-25 0,0 0-6 16,0 0-1-16,0 0 0 0,0 0-23 0,0 0-5 16,3 2 0-16,-3 1-1 0,3-3 4 0,-3 2 1 15,3 4 0-15,-4-1 0 0,1 0-19 0,0 3-9 16,3 3 10-16,-6-1-10 0,3-2 8 0,-3 5-8 15,0-2 0-15,-3-4 0 16,3 4 8-16,-3-3-8 0,0 0 0 0,3 0 0 0,-6 2 0 0,3-5-16 16,-3 3 1-16,3 0-923 0,0 0-185 15</inkml:trace>
  <inkml:trace contextRef="#ctx0" brushRef="#br0" timeOffset="92582.93">9429 7340 2401 0,'0'0'106'15,"0"0"22"-15,0 0-102 0,0 0-26 0,0 0 0 0,0 0 0 16,0-8 112-16,3-3 16 0,0 3 4 0,0 0 1 16,0 0-85-16,2 3-16 0,1-3-4 0,3 0-1 15,0-3-5-15,3 4-1 0,-3-1 0 0,6-3 0 16,-3 3-3-16,3-3-1 0,-3 1 0 0,3-1 0 15,-3-2-1-15,2 3-1 0,-2-1 0 0,6 0 0 0,-6 1-7 0,3 2-8 16,-3-3 11-16,3 1-11 0,-3 2 0 0,0 0 0 16,-1 0 0-16,1 0 0 15,0 0-61-15,0 3-19 0,0-3-4 0,0 2-1249 16</inkml:trace>
  <inkml:trace contextRef="#ctx0" brushRef="#br0" timeOffset="92880.38">9402 6810 403 0,'-9'0'17'0,"6"0"5"0,-3-2-22 0,6 2 0 0,0 0 0 16,0 0 0-16,0 0 472 0,0 0 91 0,0 0 17 0,0 0 4 15,6 2-395-15,6-2-79 0,0 0-16 0,3 0-3 16,-6 0-28-16,5 0-6 0,-2-2-1 0,6-1 0 16,0 0-15-16,0 1-3 0,3-1-1 0,-3 1 0 15,-1-4-22-15,1 4-5 0,0-4-1 0,-3 6 0 16,0-2-9-16,0-1 8 0,3 0-8 0,-3 1 8 16,-1 2-8-16,-2 0 0 0,0 0 0 0,0 0 0 15,-3 2-64-15,0 1-19 0,3 2-3 16,-6-2-1258-16</inkml:trace>
  <inkml:trace contextRef="#ctx0" brushRef="#br0" timeOffset="93249.36">9994 6673 1670 0,'0'0'148'0,"0"0"-118"15,0 0-30-15,15 0 0 0,-6 0 210 0,3 2 36 16,0 4 7-16,-3-4 2 0,3 1-135 0,-3 2-26 0,2 6-6 0,1-1 0 16,-3 1-44-16,0 2-9 15,0 3-2-15,0 0 0 0,0 0-9 0,0 2-3 0,0 4 0 0,-3 1 0 16,3-1-4-16,-3 1-1 0,0 1 0 0,0 0 0 15,-3 0-1-15,0 0-1 0,-3-1 0 0,0 4 0 16,-3-1 8-16,0 1 2 0,0 2 0 0,0-5 0 16,-3 5-3-16,0 5 0 15,-6 1 0-15,3 2 0 0,-6-6-8 0,3 4-1 0,-3-6-1 0,-3 8 0 16,-2-5-11-16,-1-3 8 0,0-3-8 0,0-2 8 16,-3 0-24-16,3-6-4 0,1 4-2 0,5-4 0 15,0-5-85-15,3 1-17 0,-3-6-3 0,0-3-1229 16</inkml:trace>
  <inkml:trace contextRef="#ctx0" brushRef="#br0" timeOffset="93836.74">10313 6353 1267 0,'-6'-11'56'0,"6"11"12"0,-3-3-55 0,-3 1-13 0,3-4 0 0,0 4 0 16,3 2 252-16,0 0 47 0,-3-5 9 0,3 5 3 16,3-6-175-16,0 1-36 0,3 2-6 0,6-2-2 15,0 0-59-15,-1-1-12 0,1 4-2 0,3-3-1 16,3 2 0-16,0 0 0 0,3-2 0 0,0 5 0 15,-1 0 6-15,-2 3 2 0,0-1 0 0,-3 4 0 16,0-4-13-16,-3 3-2 0,-12-5-1 0,0 0 0 0,9 8-10 0,-6 3 0 16,3-3 0-16,-6 2 0 15,-3 4 19-15,-3-4 5 0,0 4 0 0,-6-1 1 0,-3 3 11 0,0 0 1 16,-3-1 1-16,-3 4 0 0,1-3-10 16,-1 0-3-16,0 0 0 0,6-1 0 0,0-1 7 0,3-4 0 15,3 3 1-15,0-5 0 0,4 0-33 0,2 0 0 16,3-8 0-16,0 0 0 0,0 0 0 0,0 0 0 15,8 6 0-15,7-1 0 0,3-5 0 0,0 0 0 16,6 0 0-16,0-3 0 0,-3 1 0 0,2-4 0 16,-2 4 0-16,0 2 0 0,0-6 13 0,-3 4-4 15,3-1-1-15,-4 0 0 0,-2 3-8 0,0 3-16 16,3 0 4-16,-6 5-1505 0</inkml:trace>
  <inkml:trace contextRef="#ctx0" brushRef="#br0" timeOffset="102736.97">11078 7027 1555 0,'0'0'138'0,"0"0"-110"15,0 0-28-15,0 0 0 0,0 6 138 0,0-6 22 16,0 0 5-16,0 0 1 0,0 0-46 0,0 0-10 15,0 0-2-15,9 5 0 0,0-2-38 0,-1-1-8 16,1-2-2-16,3-2 0 0,3 2-16 0,-3-3-4 16,0 0-1-16,0 1 0 0,6-1-11 0,-3 3-1 15,-6-5-1-15,2 2 0 0,1-2-18 0,0 5-8 0,3-6 0 0,0 6 8 16,0-2-8-16,0 2 0 0,-6 0 9 0,0 2-9 31,0 1-45-31,-9-3-14 0,9 3-2 0,-9-3-1216 0</inkml:trace>
  <inkml:trace contextRef="#ctx0" brushRef="#br0" timeOffset="102976.55">11101 7202 518 0,'0'0'46'0,"0"0"-37"0,0 0-9 0,0 0 0 16,0 0 368-16,0 0 71 0,0 0 14 0,0 0 3 0,0 0-244 0,0 0-48 15,6-3-11-15,0 1-1 0,3 2-71 0,0-3-13 16,3 0-4-16,0 1 0 0,0-1-27 0,3 0-5 16,0 1-2-16,-3-1 0 0,0 1-13 0,-1 2-2 15,1 0-1-15,3 0 0 0,-3 0-14 0,3 0 0 16,-3 2 8-16,0 1-8 0,0-1 0 0,0 1-13 16,-3-3 2-16,2 5-1358 0</inkml:trace>
  <inkml:trace contextRef="#ctx0" brushRef="#br0" timeOffset="103194.98">11727 7305 691 0,'0'0'61'0,"0"0"-49"0,0 0-12 0,0 0 0 16,0 0 261-16,8-2 50 0,-2-1 9 0,0 0 3 16,0 1-171-16,3-1-35 0,-3 0-6 0,3 1-2 15,-3 2-130-15,3-3-27 0</inkml:trace>
  <inkml:trace contextRef="#ctx0" brushRef="#br0" timeOffset="103380.07">12027 7287 2286 0,'0'0'101'0,"0"0"21"0,0 0-98 0,0 0-24 16,0 0 0-16,0 0 0 0,9 5 111 0,-9-5 17 16,0 0 3-16,6 5 1 0,0-5-59 0,0 3-11 15,0 0-2-15,6-1-1 0,-3-2-48 0,6 0-11 16,0 0 0-16,-4-5-1320 0</inkml:trace>
  <inkml:trace contextRef="#ctx0" brushRef="#br0" timeOffset="103545.84">12497 7377 2131 0,'0'0'189'0,"0"0"-151"0,0 0-30 0,0 0-8 15,3-6 140-15,0-2 28 0,0 3 4 0,3 0 2 16,3-3-141-16,-3 3-33 0,6-1 0 0,0-2-812 16,6 0-165-16</inkml:trace>
  <inkml:trace contextRef="#ctx0" brushRef="#br0" timeOffset="103638.97">12736 7461 2026 0,'0'0'90'0,"0"0"18"15,0 0-86-15,0 0-22 0,0 0 0 0</inkml:trace>
  <inkml:trace contextRef="#ctx0" brushRef="#br0" timeOffset="105081.74">2154 8824 633 0,'0'0'56'0,"0"0"-44"0,0-3-12 0,0 3 0 16,3-2 215-16,-3 2 41 0,0 0 8 0,0 0 1 15,0 0-127-15,0 0-26 0,0 0-4 0,0 0-2 16,0 0-29-16,0 0-5 0,0 0-2 0,0 0 0 16,0 0-14-16,0 0-4 0,-9 0 0 0,6-3 0 15,3 3-4-15,-9-3 0 0,9 3-1 0,-3-2 0 16,-9 2 1-16,3 0 1 0,0 0 0 0,-3 2 0 15,3-2-24-15,-2 6-5 0,-7-4 0 0,6 4-1 16,-3-1 16-16,3 0 3 0,0 0 1 0,0 1 0 16,-3-1-15-16,3 3-4 0,1 0 0 0,2 0 0 0,-3-3-10 0,3 0-2 15,0 1-8-15,6 2 12 0,-3-3 4 16,3 3 1-16,-3 0 0 0,3-3 0 0,3-5-17 0,0 0 0 16,3 8 0-16,3 0 0 0,-3-3 0 0,3 1 0 15,3-1 0-15,-3-3 0 0,3 4 16 0,0-1-1 16,0 0 0-16,2-2 0 0,7 0-15 0,-6-1 0 15,0 4 0-15,3-4 0 0,0 1 0 0,-3 2 0 16,3 3 0-16,-3-3 0 0,-1-2-17 16,-2 2-3-16,3 3-1 0,-3 3 0 0,0-3 9 15,0 2 1-15,-6-2 1 0,3 0 0 0,-6 3 10 0,0-3 0 16,-6 2 0-16,3 1 0 0,-3-1 0 0,0 1 0 16,0 2 10-16,-3-5-10 0,0-2 0 0,3 1 0 15,-3 4-8-15,-2-3 8 0,2-3 0 0,0-2 9 16,0 2 1-16,-3-2 0 0,0 0-10 0,3-3 0 15,0 0 9-15,-3-3-9 0,-3 0 8 0,3-2-8 16,3 2 8-16,-2 1-8 0,2-1 8 0,0-2-8 16,-3-1 10-16,3 1-10 0,0 2 12 0,3 3-3 15,6-5-1-15,-9 3 0 0,9 2-16 0,0 0-4 0,0 0-1 0,0 0 0 32,0 0-121-32,0 0-24 0,0 0-5 0</inkml:trace>
  <inkml:trace contextRef="#ctx0" brushRef="#br0" timeOffset="105418.84">2288 9104 1094 0,'0'0'97'0,"0"3"-77"16,6 0-20-16,-6-1 0 0,0 4 224 0,0-1 42 16,3 0 8-16,0 3 2 0,3 0-104 0,-6 0-21 15,0 3-4-15,0-1-1 0,0 1-58 0,0-3-12 16,0 0-3-16,0 2 0 0,0-10-37 0,3 5-7 16,-3 6-1-16,6 0-1 0,-3-6-17 0,0 3-10 15,0 0 12-15,3-3-12 0,-1 3 8 0,-5-8-8 16,3 3 0-16,3 2 0 0,0 0 0 0,0 1-14 15,3-4 2-15,-9-2 1 16,0 3-148-16,6 2-29 0,-3 0-7 0</inkml:trace>
  <inkml:trace contextRef="#ctx0" brushRef="#br0" timeOffset="105655.83">2553 9141 518 0,'0'0'46'0,"0"0"-37"0,0 0-9 0,0 0 0 16,0 0 402-16,0 0 78 0,-3 6 16 0,0-1 4 0,-3 3-289 0,-3 0-58 16,3 0-11-16,-3 5-2 0,0 0-61 15,-3 0-12-15,3 1-3 0,-3-1 0 16,3 3-24-16,-5 0-4 0,-1 5-2 0,0 0 0 16,0 3-14-16,-3 2-2 0,-3 1-1 0,0-1 0 0,4-5-9 0,2 1-8 15,-6-1 9-15,6-3-9 0,3-2 0 0,3-3 0 16,0 1 0-16,3-4 0 15,6-2-64-15,0-8-20 0,0 0-3 0,0 0-1269 0</inkml:trace>
  <inkml:trace contextRef="#ctx0" brushRef="#br0" timeOffset="106214.22">2481 8266 1839 0,'0'0'81'0,"0"0"18"0,6-6-79 0,-3 4-20 15,3-4 0-15,-3 1 0 0,6 0 101 16,-6-1 17-16,3 4 3 0,0-3 1 0,3-1-52 0,0 4-10 16,3-1-3-16,-3 0 0 0,3 1-29 0,-3 2-7 15,-4-3-1-15,4 6 0 0,3-1-5 0,-3 1-2 16,-3 0 0-16,3-1 0 0,0 6-13 0,-3-3 9 15,6 1-9-15,-9-1 8 0,3 3-8 0,-3 0 0 16,-3 3-12-16,-3-4 12 0,3 1 20 0,-6 3 11 16,3 0 2-16,-3-1 1 0,0 1-8 0,-3-1-2 15,-6 1 0-15,9 2 0 0,-3 0 18 0,-3-2 3 16,3 2 1-16,1-2 0 0,-4 2-20 0,-3 0-4 16,3 0-1-16,-3 1 0 0,6-1 12 0,-6 0 3 15,9-2 0-15,-3 2 0 0,-3-2-24 0,3-1-12 16,9 1 12-16,-6-3-12 0,6 0 16 0,0-3-3 0,6 3-1 15,-6-3 0-15,9 0-12 0,3-5 0 16,-3-5 0-16,3 5 0 0,0 0 0 0,9 0 0 0,-3-3 0 0,3 1 0 16,-4-1 0-16,-2 3 0 0,3-5 8 15,0 2-8-15,6 1 0 0,3-4-15 0,-12 4 3 16,5-4-944-16,1 6-188 16</inkml:trace>
  <inkml:trace contextRef="#ctx0" brushRef="#br0" timeOffset="106784.99">3550 8800 633 0,'0'0'56'0,"0"0"-44"0,0 0-12 0,0 0 0 16,0 0 301-16,0 0 59 0,0 0 11 0,0 0 2 15,0 5-177-15,0-5-36 0,0 6-8 0,3-4 0 16,6 4-67-16,-6-1-13 0,3-2-2 0,3 2-1 0,3-5-22 0,-3 0-5 16,5 0-1-16,1 0 0 0,0-3-19 0,3 3-4 15,-6-2-1-15,6 2 0 16,-3-3-9-16,0-2-8 0,-4 2 12 0,4 0-12 0,0 1 8 0,-6-1-8 15,3 3 0-15,-3-3 0 16,0 3-76-16,3 0-18 0,-3 0-4 0,-9 0-1139 16</inkml:trace>
  <inkml:trace contextRef="#ctx0" brushRef="#br0" timeOffset="106997.33">3529 8998 2271 0,'0'-5'100'0,"3"5"22"0,0 3-98 0,3-3-24 0,-3 0 0 0,3 0 0 16,6 0 126-16,-3 0 20 0,0-5 4 0,3 2 1 15,-3 6-82-15,5-1-16 0,-2-7-3 0,6 5-1 16,0 0-29-16,-9 5-5 0,6-5-2 0,0 3 0 16,6-1-13-16,-10-2 0 0,4 3 0 0,0 0-899 15,-3-1-180 1</inkml:trace>
  <inkml:trace contextRef="#ctx0" brushRef="#br0" timeOffset="108003.46">10572 8681 460 0,'0'0'20'0,"0"0"5"0,0 0-25 0,0 0 0 0,0 0 0 0,0 0 0 0,6 5 385 0,3 1 72 16,-4-4 15-16,4 1 2 0,0 0-291 0,0-1-59 16,3 1-11-16,-3-3-2 0,3 0-51 0,0-3-11 15,3 1-1-15,0 2-1 0,0-6-26 0,-1 4-5 16,4-4 0-16,-3 4-1 0,3-1 8 0,0 0 1 16,0 1 1-16,-3-1 0 15,0 3-71-15,-4 0-14 0,1 0-4 0,-3 3 0 16,0-1-153-16,-9-2-31 0</inkml:trace>
  <inkml:trace contextRef="#ctx0" brushRef="#br0" timeOffset="108216.17">10637 8824 1209 0,'0'0'53'0,"0"0"12"0,0 0-52 0,0 0-13 0,0 0 0 0,0 0 0 16,0 0 338-16,0 0 65 0,0 0 13 0,0 0 2 15,9 0-286-15,0-3-56 0,0 1-12 0,3 2-3 16,3 0-21-16,-3 0-4 0,5-3 0 0,-2 3-1 16,3 0-35-16,0 0 0 0,-3-3 0 0,3 3 0 15,3 0 32-15,2 0 0 0,1 0 0 0,-3 0 0 16,3-2-108-16,-3 2-21 0,0 2-5 0,-4 1-1 0</inkml:trace>
  <inkml:trace contextRef="#ctx0" brushRef="#br0" timeOffset="108609.4">11825 8916 2073 0,'0'0'184'0,"0"0"-147"0,0 0-29 0,0 0-8 15,0 0 118-15,0 0 22 0,0 0 5 0,0 0 1 16,0 0-39-16,0 0-8 0,0 0-2 0,0 0 0 16,3-2-77-16,3-3-20 0,3 2 0 0,-3 0 0 15,5-2-192-15,1 0-41 0</inkml:trace>
  <inkml:trace contextRef="#ctx0" brushRef="#br0" timeOffset="108773.96">12161 8887 2307 0,'0'0'102'0,"0"0"22"0,0 0-100 0,0 0-24 15,0 0 0-15,0 0 0 0,0 0 101 0,0 0 15 16,0 0 4-16,9-2 0 0,3 2-93 0,0-3-19 15,3 0-8-15,-3 1 8 16,6-4-172-16,-4 1-36 0</inkml:trace>
  <inkml:trace contextRef="#ctx0" brushRef="#br0" timeOffset="108951.67">12471 8911 2134 0,'0'0'47'0,"0"0"9"0,0 0 3 0,0 0 1 0,0 0-48 16,0 0-12-16,3-2 0 0,0-1 0 0,-3 3 104 0,6-3 17 0,3 1 4 0,-1-4 1 16,1 4-88-16,0-1-18 0,0 3-3 0,3-3-1 15,-3 1-8-15,3 2-8 0,-3-3 9 0,0 3-795 16,3 0-159-16</inkml:trace>
  <inkml:trace contextRef="#ctx0" brushRef="#br0" timeOffset="144265.09">1392 10160 864 0,'-9'-5'38'0,"9"5"8"0,-6-3-37 0,3 3-9 0,3 0 0 0,0 0 0 0,0 0 140 0,0 0 27 16,12 0 5-16,-3 0 0 0,9-3-123 0,-6 1-25 16,6-4-4-16,2-1-2 0,1-1-9 0,3-6-1 15,6-1-8-15,0-1 12 0,2-3-3 0,7-2-1 16,3-3 0-16,5 0 0 0,-8 1-8 0,6-1 0 15,2 0 0-15,-5 0-11 0,0 0 24 0,5 3 5 16,-2-3 1-16,2 3 0 0,4 3 15 0,-6 4 3 16,-1 1 1-16,4 0 0 0,-3 8-19 0,-4-3-4 15,-2 2-1-15,3 6 0 0,2-2-1 0,1 2 0 16,0 0 0-16,2 0 0 0,-2 5-4 0,3-2-1 16,-4 2 0-16,1-2 0 0,2-3-8 0,4 0 0 15,0 0 9-15,2 0-9 0,4 0 8 0,-1-3-8 0,-2 3 8 16,2-3-8-16,1 1 0 0,3-4 8 0,-1 1-8 15,1 0 0-15,5 0 0 0,1-1 0 0,-7-2 0 16,13 0 0-16,-10 0 20 0,7 0 0 0,2 1 0 16,0-1 0-16,-5 0-6 0,5 0-2 0,-5 0 0 0,8-3 0 15,4 6-12-15,-7 0 11 0,3-1-11 0,4 1 10 16,-7 0-10-16,1-1 0 0,2 1 0 0,1 3 8 16,-4 2-8-16,-3-3 0 0,-5 0 0 0,5 1 0 15,4 2 0-15,-1 0 10 0,4 0-10 0,-4 0 10 16,-5 0-10-16,-1 0 0 0,7 0 0 0,-4 0 0 15,3 2 0-15,-2 4 0 0,-1-4 9 0,-2 1-1 16,5-1-8-16,1 1 0 0,-1-3-11 0,1 3 11 0,-4-1 0 16,4 1 0-16,2-3 0 0,0 0 0 0,1-3 0 15,2 3 0-15,-5 3 0 0,2-3 0 0,9 0 0 16,-2 0 0-16,-4 0 0 0,-2 0 0 0,-1 3 0 16,3-1 0-16,4-2 0 0,2 3 0 0,-6-3 0 15,1 0 0-15,2-3 0 0,4 1 0 0,-4-1 0 16,6 0 0-16,12 1 0 0,-2-4 0 0,-1 1 0 15,-3 0 0-15,6 0 0 0,-5 5 10 0,-7-3-10 16,3 3 0-16,1-3 0 0,-1 3 0 0,0 3 0 0,3 0 0 16,1-3 0-16,-1 2 0 0,-3 4 0 0,4-4 0 15,-1 1 0-15,0-3 0 0,6 0 0 0,-2 0 0 16,5-3 0-16,0 1 8 0,3-6-8 0,0 2 8 0,7-2-8 16,-4 3 8-16,0-6-8 0,3 4 8 0,0-1-8 15,-3 0 8-15,0 0-8 0,-2 2 0 0,2 1 0 16,-6 2 8-16,-6 1-8 0,0-1 0 0,-2 3 0 15,-1 3 0-15,-6 2 0 0,1 3 0 0,2-3 8 0,0 1-8 16,1 2 19-16,-4 0-2 0,-3-1 0 16,4 4 0-16,5-6-9 0,0 3-8 0,0-2 9 15,4-1-9-15,2-2 13 0,0-3-3 0,6 0-1 16,-3-3 0-16,1 0-9 0,2 1 0 0,0-4 0 16,0 1 0-16,-3-3 0 0,7 0 0 0,-1 0-9 15,0-2 9-15,-3 2-10 0,0 0 2 0,3 2 0 0,-5 1 0 16,-4 0 8-16,-3 2 0 0,3 1 0 0,-2 2-8 15,2 2 32-15,0 1 8 0,-3 2 0 0,0 3 1 16,4 3-9-16,-1-1-1 0,-3 1-1 0,0-1 0 16,7 1-14-16,-1 0-8 0,-6 2 10 0,6-3-10 15,3 1 0-15,4-3 8 0,-1 2-8 0,3-4 0 0,3 2 0 16,-3-3 8-16,-6 0-8 0,3 1 0 0,4-4 0 16,-1 1 0-16,-3 2 0 0,-3-2 0 0,0-1 0 15,6-2 0-15,4 3 0 0,-1 2 0 0,-6-2 0 16,3 2 0-16,0-2 0 0,-3 2 0 0,-3 1 0 0,1-1 11 15,8 3-11-15,-3-3 10 0,-6 3-10 0,3 0 0 16,9 0 0-16,-6 0 0 0,-2-3 0 0,2 3 0 16,6-3-10-16,-6 3 10 0,-6-2 0 0,6 2 0 15,3-3 0-15,-3 0 0 0,1 3 0 0,2-3 0 16,-3-2 0-16,0 0 0 0,-9 2 0 0,3-2 0 16,0-3 0-16,-2 0 0 0,-4 2 0 0,-3-2 0 15,3 0 0-15,-2 0 0 0,2 3 0 0,-6 0 0 16,0-6 0-16,-2 0 0 0,2 3 0 0,-3 0 0 15,-5 3 0-15,-1 0 0 0,-3-3 12 0,1 2-4 16,5-2 0-16,-3 3-8 0,-5-3 9 0,-4 0-9 0,1-3 0 16,-1 3 9-16,0 0-9 0,1-2 0 0,-4 2 0 15,-5-3 0-15,-7 0 0 0,4 1 8 0,-1-4-8 0,-2 4 0 16,-4 2 0-16,-2-6 0 0,-3 6 0 0,-7-2 0 16,-2 2 0-16,-6 2 0 0,-7 1 0 0,1 0 0 15,-6 2 0-15,3 0 0 0,-3 1 0 0,2-1 0 16,1 3-132-16,0 0-26 0,24 8-5 15,-16-6-1-15</inkml:trace>
  <inkml:trace contextRef="#ctx0" brushRef="#br0" timeOffset="146653.12">2407 10253 644 0,'0'0'28'0,"0"0"7"0,0 0-35 0,0 0 0 0,0 0 0 0,0 0 0 15,0 0 112-15,0 0 16 0,0 0 4 0,3 0 0 16,-3 0-23-16,0 0-4 0,0 0-1 0,0 0 0 15,0 0-32-15,0 0-6 0,9 0-2 0,-9 0 0 16,0 0-16-16,0 0-3 0,6 0-1 0,-6 0 0 16,0 0-3-16,0 0-1 0,12-3 0 0,-9 0 0 15,-3 3-29-15,0 0-11 0,0 0 0 0,6-5 9 16,-6 2 7-16,0 3 0 0,0-5 1 0,0 5 0 0,0-5 9 16,-6 0 2-16,3-1 0 0,-6 1 0 0,3 2 22 0,0 1 5 15,-3 2 1-15,-3 0 0 0,3 2-4 0,-9 1 0 16,0-3 0-16,-2 3 0 0,-1 2-12 15,0 0-4-15,-3 0 0 0,3 1 0 0,-6-1-20 0,4 0-5 16,2 3-1-16,3-2 0 0,0-1 0 0,3 3 0 16,-3 0 0-16,6 2 0 0,-2-4-10 0,8 2 0 15,-3-1 0-15,3-1 0 0,3-1 0 0,3 3 0 16,-6 3 0-16,12-3 0 0,-6-1 0 0,0 1 0 16,3 0 0-16,3-2 0 0,3-1 0 0,-3 0 0 15,2 0 0-15,4-2 0 0,-3 0 0 0,6-1-16 16,-9 1 4-16,3 0 1 15,3-3-14-15,3 0-3 0,-6-3-1 0,3 0 0 16,-3 1 1-16,-3-1 0 0,0 3 0 0,-6 0 0 0,0 0 8 0,0 0 1 16,0 0 1-16,0 0 0 0,-6 3 18 0,0-1 0 15,-3 4-8-15,-3-4 8 0,-6 4 0 0,0-1 11 0,-3 0-2 16,3 3 0-16,-5 3 6 0,2-1 1 0,-6 4 0 16,6-1 0-16,-3 0 21 0,-3 0 5 0,-2 3 1 15,-1-3 0-15,3 1-1 0,-3-1 0 0,4 0 0 16,2 0 0-16,-3 1-10 0,6-4-3 0,9 1 0 0,-6 2 0 15,9-5-16-15,-2 2-3 0,2 1-1 16,0 0 0-16,6-3-9 0,0-1 0 0,3 1 9 0,-6 0-9 16,12 0 0-16,-6-2 0 0,6 2 0 15,0-3 8-15,-3 3-8 0,6-3 0 0,-1 0 0 16,1 1 0-16,3-4 0 0,6 1 0 0,-6 0 0 0,6-3 8 16,-6 0-8-16,9 0 0 0,-3 0 0 0,2 0 8 15,-5 0-8-15,0 0 0 0,6-3 0 0,-6-2 0 16,0-1-32-16,6 4-2 15,-9-6 0-15,5 2 0 0,-2-1-162 0,3-1-33 0,12-11-7 16,-9 8 0-16</inkml:trace>
  <inkml:trace contextRef="#ctx0" brushRef="#br0" timeOffset="147365">2324 10533 1033 0,'0'0'45'0,"0"0"11"0,0 0-45 0,0 0-11 0,0 0 0 0,0 0 0 16,6 0 120-16,-6 0 23 0,0 0 4 0,0 0 1 16,0 0-64-16,0 0-12 0,0 0-2 0,0 0-1 15,0 0 11-15,0 0 3 16,5 8 0-16,-5-3 0 0,-5 3-5 0,2-2-1 0,0 1 0 0,-3 1 0 15,-3 3-17-15,0-3-3 0,-3 3-1 0,3 2 0 16,-6-3-19-16,6 4-4 0,-9-1-1 0,9-3 0 16,-3 1-14-16,3 0-3 0,1-1-1 0,5-2 0 15,3 0-14-15,0-3 9 0,0-5-9 0,0 0 8 16,9 0-8-16,-1-2 0 0,7-4 0 0,0 1 8 16,6-3-8-16,-6-5 8 0,6 0-8 0,0 2 8 0,2-5-8 15,-8 3 0-15,3-3 0 0,3 0 0 0,0 3 0 0,0 0 0 16,-3 0 0-16,-1-1 0 0,-2 4 0 0,3 2 0 15,-3 2 0-15,0 1 0 0,-6 3 0 0,3-1 0 16,-3 0 0-16,-3 3 0 0,0 3 0 0,-3 2 0 16,2 0 0-16,-10 1 0 0,5 2 9 15,0 2 7-15,-3-2 0 0,-6 3 1 16,6-1 8-16,-6 1 2 0,-3 0 0 0,6-1 0 16,3 1-9-16,-6 2-2 0,3 0 0 0,0-2 0 0,0-1-8 0,3 1-8 15,-3-3 12-15,3 0-12 0,0-3 8 0,3 0-8 16,3 1 0-16,-3-6 0 0,0 0 0 0,9 0 0 15,0 0 8-15,0-6-8 0,3 1 0 0,0-3 0 16,6-2 8-16,-3 2-8 0,-1-3 0 0,-2 0 0 16,3-2 0-16,9 3 0 0,-9-1 0 0,3 1-11 15,0-1 11-15,2 3-13 0,-5 0 5 0,0 0 8 16,0 3-13-16,3-3 5 0,-9 5 8 0,3-2 0 16,0 5-9-16,-3-3 9 0,-9 3 0 0,0 0 0 0,0 0 0 15,0 0 0-15,9 6 0 0,-1 2 0 0,-8-8 0 16,0 7 0-16,3 1 0 0,-3 3 0 0,0 0 0 15,-3-1 0-15,3 1 0 0,-8 2 13 0,2 0-1 16,0 0-1-16,-3 1 10 0,0-1 3 0,0 0 0 16,6-2 0-16,-6 2-3 0,-3-2 0 0,6-1 0 15,3-2 0-15,3 0-21 0,0-3 0 0,3 1 0 16,3-1 0-16,6-5 0 0,-3-3 0 0,3 1 0 0,0-6 0 16,0-3-104-1,5 0-20-15,1-2-3 0,6-3-1154 0</inkml:trace>
  <inkml:trace contextRef="#ctx0" brushRef="#br0" timeOffset="148209.4">3211 10628 403 0,'0'0'36'0,"0"0"-36"0,-3 3 0 0,-3 2 0 16,0 1 297-16,0 1 53 0,-3 1 10 0,-3 3 3 0,-3 0-202 0,6 2-40 15,-12 8-8-15,6 3-1 0,-5 0-43 0,-1 5-8 16,3 0-1-16,-3 3-1 0,0 2-11 0,0-2-1 16,6-1-1-16,-11 1 0 0,8-3-9 0,3 3-1 15,-6-5-1-15,6 2 0 0,0 0-12 0,3-5-3 16,-2-1 0-16,2-1 0 0,3-1-11 0,0-3-9 16,3-2 12-16,0-3-12 0,-3-2 8 0,9-6-8 15,0-5 0-15,0 0 0 0,0 0 12 0,0 0-2 16,0 0 0-16,6-8 0 0,-6-2-2 0,3-6 0 15,3 3 0-15,0-6 0 0,3-5-8 0,0 0 0 16,3 1 9-16,-4-4-9 0,4-5 0 0,3 1 0 16,6-9 0-16,-6-2 0 0,6-1 0 0,3 4 0 15,8-4 0-15,-8 6 8 0,6 0-8 0,-3 8 0 16,3 3 0-16,-10-1 0 0,4 6 0 0,-3 2 0 0,6 4 0 16,-9-1 0-16,2 3 0 0,1 2 0 0,0 0 0 15,0 3 0-15,-3 3 0 0,0-3 0 0,0 6 0 0,-1-4 0 16,-2 4 0-16,3-1 0 0,0 0 0 0,-3 3 0 15,0 0 0-15,-3 0 0 0,6 3 0 0,-10 0 0 16,4-3 0-16,-3 2 0 0,3 4 0 0,-9-1 0 16,3 3 10-16,-6-3 1 0,3 6 0 0,-3-1 0 15,-3-2 15-15,-6 3 3 0,3 2 1 0,0-2 0 16,-3 2-9-16,-3-3-1 0,4 6-1 0,-7 0 0 16,0-3-7-16,3 3-2 0,-6 0 0 0,6 0 0 15,-9 0-10-15,3-3 12 0,7 0-12 0,-7 1 12 16,0-4-12-16,3 1 0 0,-6-1 0 0,3-2 0 15,6-2 0-15,-9-4 0 0,13 1 0 0,-7-3 0 16,3-3 21-16,3 1 9 0,3-4 2 0,6-4 0 0,-6-4-32 16,6 1 0-16,6-3 0 0,0 0 0 15,3 3-69-15,3-3-20 0,3 3-4 0,-7 0-791 16,4 2-157-16</inkml:trace>
  <inkml:trace contextRef="#ctx0" brushRef="#br0" timeOffset="148428.67">3693 10541 230 0,'0'0'20'0,"0"0"-20"16,0 0 0-16,0 0 0 0,0 0 416 0,0 5 80 16,0-5 15-16,0 8 3 0,-6-2-309 0,0-1-61 15,3 3-13-15,0-3-3 0,0 6-75 0,-3-3-15 0,3 0-3 0,-6 5-1 16,0 0-15-16,0 0-3 0,0 0-1 0,3 1 0 15,-3-1-15-15,-2 0 9 0,5 0-9 0,-3-2 8 16,6-3-8-16,0 0-16 0,0 0 4 0,3-3 1 16,0-5-207-16,0 0-42 0</inkml:trace>
  <inkml:trace contextRef="#ctx0" brushRef="#br0" timeOffset="148585.73">3839 10319 2091 0,'0'0'92'0,"-6"5"20"0,3-2-89 0,-3 2-23 0,0-2 0 0,3 2 0 0,-3 0 90 0,0 1 14 15,3 1 2-15,3 1 1 0,-3 3-89 0,3-6-18 16,0-5 0-16,0 8-1099 16</inkml:trace>
  <inkml:trace contextRef="#ctx0" brushRef="#br0" timeOffset="148968.81">3839 10620 345 0,'0'0'31'0,"0"0"-31"0,0 0 0 0,0 0 0 15,0 0 296-15,0 0 54 0,0 0 10 0,0 0 3 16,0 0-185-16,0 0-37 0,0 0-7 0,0 0-2 15,6 6-28-15,-6-1-5 0,0 3-2 0,0-3 0 16,0 3-26-16,0-3-6 0,-6 3-1 0,0 3 0 16,0 0-18-16,3-1-4 0,-3 1-1 0,3-3 0 15,-6 2-2-15,6 1-1 0,0-1 0 0,0-2 0 16,0-2-14-16,3-1-4 0,0-5 0 0,0 0 0 16,0 0-20-16,0 0 0 0,0 0 0 0,0 0 0 15,6-5 0-15,3-1 0 0,0-2 0 0,0 0 0 16,0 1 0-16,3-4 0 0,-1-2 0 0,4 2 0 15,-6-2 28-15,6 0 0 0,-3 2 1 0,3-2 0 16,-3 2-29-16,-3 1 0 0,-3 2 0 0,3-3 0 16,-3 3-17-16,3 3-10 0,-3-3-1 0,2 3-1 0,1 2 21 0,-3-2 8 15,0 2 0-15,3 3-9 16,-9 0-16-16,6-3-3 0,0 3-1 0,0 0 0 16,-6 0-148-16,9 0-30 0,-3 0-5 0</inkml:trace>
  <inkml:trace contextRef="#ctx0" brushRef="#br0" timeOffset="149214.57">4220 10544 518 0,'0'0'46'16,"0"0"-37"-16,0 0-9 0,0 0 0 0,0 0 343 0,0 0 66 15,0 0 14-15,0 0 2 0,0 0-245 0,0 0-48 0,0 0-11 0,0 0-1 16,-6 5-59-16,6 3-11 0,-3 0-2 15,0 0-1-15,0-3-3 0,-3 3-1 0,6 3 0 0,-9-3 0 16,0 2-8-16,0 1-2 0,6 2 0 0,-9-3 0 16,6 1-17-16,3 0-3 0,-9-1-1 0,9-2 0 15,0-3-12-15,3 3 0 0,-3 0 0 0,3-2 0 16,3-1-61-16,-3-5-19 0,0 0-3 0,0 0-746 16,9-3-150-16</inkml:trace>
  <inkml:trace contextRef="#ctx0" brushRef="#br0" timeOffset="149393.96">4389 10216 1612 0,'0'0'144'0,"0"0"-116"16,-9 0-28-16,6 0 0 0,3 0 152 0,-6-3 25 15,0 3 5-15,6 0 1 0,0 0-131 0,0 0-25 16,0 0-6-16,0 0-1 15,0 0-89-15,0 0-19 0,0 0-3 0,0 0-1 0</inkml:trace>
  <inkml:trace contextRef="#ctx0" brushRef="#br0" timeOffset="150150.64">4544 10530 1105 0,'0'0'48'0,"0"0"12"0,0 0-48 0,0 0-12 15,0 0 0-15,0 0 0 0,0 0 132 0,9-2 24 16,-9 2 4-16,3-3 2 0,-3 3-61 0,6-5-12 16,0 0-2-16,-6 5-1 0,6-3-21 0,-6 3-4 15,3-5-1-15,-3 5 0 0,6-6-12 0,-6 6-4 16,0 0 0-16,0 0 0 0,3-5 5 0,-3 2 1 16,-3-2 0-16,0 0 0 0,-3 2-3 0,0 1-1 15,0 2 0-15,-3 0 0 0,0 0-18 0,-6 2-3 0,0 1-1 0,3 2 0 16,-8-2 13-16,5 2 3 0,0 0 0 15,-3 3 0-15,6 0-22 0,-3-3-4 16,3 1-1-16,0-1 0 0,3 0 3 0,0 1 0 16,4 2 0-16,-4-3 0 0,9 0-16 0,0-5 0 0,-6 8 0 0,6-8 0 15,6 8 0-15,-6-3 8 0,6-2-8 0,2 2 0 16,1 1 0-16,3-4 0 0,-6 1 0 0,3 0 0 16,6-1 0-16,0 1 0 0,0-1 0 15,-3-2 0-15,3 3 0 0,-3 0 0 0,-1-3 0 0,-2 5 0 16,0 0-9-16,0 1 9 0,-3-1-13 0,-3 0 5 15,3 3 8-15,-6-3 0 0,-3 3 0 0,0 0 0 16,-3-2 0-16,3-1 0 0,-9 3 0 0,3 0 0 16,0 0 0-16,-2-3 0 0,2 0 0 0,-6 1 0 15,0-1 11-15,3-2-3 0,3 2 0 0,-6-3 0 16,9 1-8-16,-9-3 0 0,3 0 0 0,-2 0 0 16,5 0 0-16,-6 0 0 0,0 0 0 0,3-3 0 0,3 1 0 15,-3 2 15-15,0-3-4 0,6 1-1 0,-3-1-10 16,9 3 0-16,-6 0 0 0,6 0 0 0,0 0-19 0,0 0 1 15,0 0 0-15,0 0 0 16,0 0-181-16,0 0-36 0</inkml:trace>
  <inkml:trace contextRef="#ctx0" brushRef="#br0" timeOffset="150559.51">4791 10615 1209 0,'0'0'108'0,"0"0"-87"0,0 0-21 0,0 0 0 16,0 0 100-16,0 0 15 0,0 0 3 0,6 0 1 15,-6 0-39-15,6-3-7 0,3 3-1 0,0-2-1 16,-3-1-40-16,0 1-8 0,0-1-2 0,3 0 0 16,-3-2 15-16,-3 2 4 0,0-2 0 0,3 0 0 15,-3-1 4-15,0 1 2 0,2 0 0 0,-5 0 0 16,3-3 10-16,-3 0 1 0,0 0 1 0,0 0 0 15,-3 0-27-15,3 0-6 0,0 0-1 0,-5 0 0 16,-4 0 13-16,3 3 3 0,-3 2 0 0,0 3 0 16,-3 0-6-16,-3 5-1 0,0-2 0 0,-3 5 0 0,0 3 1 15,3-1 0-15,-5 1 0 0,-1 2 0 0,3-2-12 0,0 2-2 16,-3 0-1-16,6 0 0 0,1-2-7 16,-1-1-2-16,6 4 0 0,0-1 0 0,0-3-10 15,6 1 0-15,3 5 0 0,0-3 0 16,3-2 0-16,3-3 0 0,6-3 0 0,-3 3 0 15,0 0 0-15,8-5 0 0,-2-1 0 0,3-4 0 0,0-4 9 16,0 1 0-16,9-3 0 0,-7-3 0 0,4 1-24 16,3-1-5-16,-3-5 0 0,3 3-885 15,-3-5-177-15</inkml:trace>
  <inkml:trace contextRef="#ctx0" brushRef="#br0" timeOffset="151286.31">5282 10104 345 0,'0'0'31'0,"-6"3"-31"0,0 2 0 16,0 1 0-16,0-1 455 0,6-5 85 0,-3 3 16 0,3-3 4 15,0 0-363-15,0 0-73 0,0 0-14 0,6 5-3 16,0-2-67-16,3-1-12 0,6-4-4 0,-3-1 0 16,3-2 5-16,3-1 1 0,0 1 0 0,3-3 0 15,-1-2-22-15,4-1-8 0,-3-2 0 0,3-1 0 16,-6 4 0-16,6-6 0 0,-10 0 0 0,4 0 0 15,0 3 0-15,-9 0 0 0,3 0 0 0,-6-3 0 16,3 0 0-16,-3 0 0 0,0 5 0 0,-3-2 0 16,-3 0 0-16,0 5 0 0,0-3 0 0,-3 3 0 15,0 1 0-15,-3 1 0 0,-3 4 0 0,0 2 0 0,-3 5 0 16,-3 0 0-16,-3 6 0 0,-6-1 0 16,-5 6 19-16,-1 3-3 0,0 2 0 0,-3 5 0 0,1 6 0 15,-1 0 0-15,-3 2 0 0,4 1 0 0,2-1 11 16,3-2 1-16,-3 5 1 0,3 0 0 0,4 0-11 15,-4 0-2-15,0 0-1 0,3-5 0 0,3 2-7 0,4-2-8 16,-1-3 11-16,6-3-11 0,0-2 0 0,6 0 0 16,3-8 0-16,3 2 0 0,0-4 0 0,6-1 0 15,3-2 0-15,0-4 0 0,0-1 8 0,3-1-8 16,2-2 0-16,1-1 0 16,-6-2 8-16,3 3-8 0,0-3 0 0,0 0 0 0,0-3 0 0,-3 1 0 15,3 2 0-15,-3-3 0 0,0 0 0 0,-1 3 0 16,1-2 0-16,-9 2 0 0,0 0 0 0,0 0 0 15,9 5 0-15,0-2 0 0,-9-3 0 0,3 5 0 0,0 3 0 0,0-3 0 16,0 3 0-16,0-3 0 0,-3 3 0 16,0 0 0-16,3 0 0 0,0-2 0 0,0-1 0 0,0 0 0 15,6 0 0-15,3-5 0 16,-3 3 0-16,3-3 0 0,3-3 0 0,0-2 0 0,-1-3 0 16,1 0 0-16,6 3 8 0,-6-3-8 0,6-3 0 15,0 3 0-15,0-2 0 0,-4-3 0 0,4 5 0 0,0-3 0 16,-6-2 24-16,6 2-3 0,-12-2 0 0,6 0 0 15,-9 0-68 1,2-1-13-16,4 4-4 0,-9-1 0 0,0 3 52 0,-3 0 12 0,0 3 0 16,-3 5 0-16,-6 0 0 0,0 5 0 0,-5 1 0 0,-1 2 0 15,-3 5 38-15,-3-3 10 0,3 6 3 0,-3-2 0 16,0-1-11-16,7 3-1 0,5 0-1 0,3-1 0 0,-6-1-30 16,3 1-8-16,9-1 0 0,-3-1 0 15,0 3 0-15,3-6 0 0,3-2 0 0,6 3 0 16,6 2 0-16,0-5 0 0,5-3 0 0,7-5 0 15,0 0-82-15,6-5-18 16,-3-3-3-16,-1 0-851 0,4-2-170 0</inkml:trace>
  <inkml:trace contextRef="#ctx0" brushRef="#br0" timeOffset="151812.2">6678 10126 403 0,'0'0'36'0,"0"0"-36"15,0 0 0-15,0 0 0 0,0 0 271 0,0 0 47 16,0 0 10-16,0 0 1 0,0 0-150 0,0 10-31 16,0-2-5-16,0 3-2 0,-3 5-13 0,-3-1-4 15,-3 7 0-15,0-1 0 0,1 8-40 0,-4 0-8 16,0 0-1-16,0 6-1 0,0-1-29 0,-3 0-5 15,0 1-2-15,3-4 0 0,-3-1-30 0,3-1-8 16,1-3 0-16,5 1 0 0,-6-6 0 0,6 0 0 16,0-5-8-16,3 0 8 15,0-6-197-15,0 1-35 0,6-1-6 0,-3-4-2 0</inkml:trace>
  <inkml:trace contextRef="#ctx0" brushRef="#br0" timeOffset="152256.44">7056 10007 1972 0,'0'0'88'0,"0"0"17"16,0 0-84-16,0 0-21 0,0 5 0 0,-3 0 0 0,3 3 125 0,0 0 21 16,0 3 4-16,-3-1 1 0,-3 1-67 0,0 2-14 15,3 6-2-15,-5-4-1 0,-1 4-37 0,-3 2-7 16,0 0-2-16,0 3 0 0,-6 3 15 0,3-1 4 15,-6 3 0-15,-5 3 0 16,2 0-23-16,-6 2-4 0,0-2-1 0,-3-1 0 16,-2-1-12-16,5-4 0 0,0 0 0 0,3-2 0 0,4-3 0 0,2-2 0 15,6-3 8-15,-3-3-8 0,6-2 0 16,3-3 0-16,3-3 0 0,0 0 0 0,6-5-8 0,0 0-2 16,0 0 0-16,0 0 0 15,6-5-26-15,0-3-6 0,3 0-1 0,0-3 0 16,3 4 27-16,3-1 6 0,-6-3 1 0,6 3 0 0,0 3 9 15,-4-1 0-15,4 4-9 0,-9-1 9 0,3 3 0 16,-3 3 15-16,-3-1-3 0,3 4 0 0,0-1 21 0,-3 3 4 16,-3 3 1-16,0-3 0 0,0 2-11 0,0 1-3 15,3 2 0-15,-3 0 0 0,3 0 6 0,3-2 1 16,-3 2 0-16,6-2 0 0,0-3-23 0,0 0-8 0,6 2 0 16,-4-7 9-16,1-3-9 0,3 0 0 0,3 0 0 15,0 0 0 1,-3-5-105-16,3-3-17 0,-3 2-3 0,2-4-1159 0</inkml:trace>
  <inkml:trace contextRef="#ctx0" brushRef="#br0" timeOffset="152726.15">7143 10591 2300 0,'0'0'51'0,"0"0"10"0,0 0 3 0,0 0 0 0,-6 6-52 0,6-6-12 16,0 0 0-16,0 0 0 0,0 0 49 0,0 0 7 15,6 5 2-15,3-2 0 0,-3-1-26 0,-1-2-6 16,-5 0-1-16,6-2 0 0,3-1-7 0,0 0-2 16,0 3 0-16,0-5 0 0,3 0-4 0,-3-3 0 15,3 2-1-15,-3-2 0 0,0 1-3 0,0-1 0 16,-3-3 0-16,0 0 0 0,0 1 0 0,-3-3-8 16,-3-1 12-16,0 1-4 0,-3 3 6 0,-3-1 1 15,0 0 0-15,-6 1 0 0,3 2 9 0,-6 0 1 16,3 8 1-16,-3 0 0 0,3 3 11 0,-6 5 3 15,-2-1 0-15,-4 4 0 0,3 5-19 0,-3-3-3 16,0 6-1-16,6-3 0 0,1-3-17 0,2 0 10 0,3 3-10 16,3-6 8-1,3 1-8-15,0 2 0 0,3-2 0 0,0 2 0 0,3-2 0 0,0-1 0 16,6-2 0-16,0 3 0 0,0-3 0 0,6-3 0 0,3-2 0 16,2-3 0-16,4 0 0 0,0 0 0 15,0-6 8-15,0 4-8 0,-6-4 0 0,3-2 0 0,-1 1 0 0,1-1 0 16,3 0-8-16,-3-3-4 0,0 1-1 15,-6-4 0-15,3 1-2 0,-6 2 0 0,-4-2 0 0,1 0 0 16,-3 0 15-16,-6-3 0 0,0 0 0 0,-2 0 0 16,-4 0 0-16,-3 3 0 0,0 0 0 0,-3 2 0 15,-3 3 0-15,3 6 0 0,0 2 0 0,3 2 0 16,-3 4 0-16,1 4 0 0,-4-2 0 0,3 5 0 16,0-2-73-1,0 0-9-15,3-1-2 0</inkml:trace>
  <inkml:trace contextRef="#ctx0" brushRef="#br0" timeOffset="153307.2">7491 10390 460 0,'0'0'41'0,"0"0"-33"0,0 0-8 0,0 0 0 16,0 0 268-16,0 0 52 0,3 8 11 0,-3 0 1 15,3 0-171-15,-3 3-34 0,-6 2-7 0,3 3-2 0,3 0-37 0,-3-1-7 16,-3 1-2-16,3 3 0 0,-3 2-11 0,3-8-2 15,-3 3-1 1,3 0 0-16,0-3-14 0,-3 0-4 0,3 1 0 0,3-1 0 0,-3-5-17 0,3 2-4 16,3 1-1-16,0-3 0 0,3-3-18 0,-6-5 10 15,6 3-10-15,0 0 8 0,6-6 4 0,-3 3 0 16,0-5 0-16,0-1 0 0,3-2-4 0,0 0 0 16,-1 0 0-16,1-2 0 0,3-1-8 0,-6-2 0 15,-3-3 0-15,3 3-11 0,0-6 11 0,3 4 0 16,-3-4 0-16,3-2 0 0,0 0 24 0,0 0 6 15,-1 2 2-15,-2 1 0 0,0 2-42 0,0 2-8 16,0 1-2-16,-3 5 0 16,-3 3-40-16,-3 5-8 0,0 0-1 0,0 0-741 15,3 3-148-15</inkml:trace>
  <inkml:trace contextRef="#ctx0" brushRef="#br0" timeOffset="153886.64">7908 10533 1785 0,'0'0'159'0,"0"0"-127"0,0 0-32 0,0 0 0 15,0 0 110-15,0 0 16 0,0 0 3 0,0 0 1 16,0 0-44-16,3 5-9 0,0-2-1 0,3 0-1 16,-6-3-44-16,5 0-9 0,4-3-2 0,0 3 0 15,0 0 12-15,-3-3 1 0,0 1 1 0,3-1 0 0,3 0-42 0,-3 1-9 16,0-1-2-16,-3-2 0 0,3 2 19 0,0-2 0 15,-3-3 0-15,0 0 0 0,0 0 0 0,-3 0 0 16,-3-2 0-16,2 2 0 0,4-3 0 0,-6 3 0 16,-3-2 0-16,3-1 0 0,0-2 18 0,0 7 7 15,-5-2 2-15,-1 1 0 0,0-4-19 16,-3 6-8-16,-3 2 0 0,3 0 8 0,-3 3 2 0,0 3 0 16,-3 0 0-16,3 5 0 0,0-3 5 0,0 5 1 15,-2 1 0-15,-1 2 0 0,0 3 8 0,3-3 3 16,-6 1 0-16,3 2 0 0,-3-1-27 0,6 1 0 15,-6 0 0-15,7 0 0 0,2-3 9 0,0 0-9 16,3 1 10-16,0-4-10 0,6 1 0 0,0-3 0 16,3 0 0-16,3 0 0 0,-3-3 0 0,6 0 0 15,3-2 0-15,-1 0 0 0,1-1 0 0,0-2 0 16,3-5 0-16,0 0 0 0,3-1 8 0,-3 1-8 16,0-6 0-16,0 4 0 0,5-7 8 0,-2 4-8 0,-3-1 0 0,3-2 0 15,0-3 8-15,-6 3-8 0,-3 2 0 0,0 1 0 31,-3-4-18-31,0 6-10 0,-3 3-1 0,-1 0-1 0,-2 5 48 0,0 0 10 0,0 0 1 16,0 0 1-16,0 0-20 0,-5 8-10 0,2 2 10 16,-3 1-10-16,3 0 17 0,-3 2-2 0,0-3-1 15,0 1 0-15,0 0-5 0,6-1-1 0,-6 1 0 0,6-3 0 16,0 0-8-16,0 0 0 16,3-1 0-16,0 1 0 0,3 0 0 0,0-2 0 0,0-1 0 0,6-2 0 15,-3-1-12-15,2-2-5 0,10 0-1 0,3-5 0 16,-3 2-210-1,3-5-41-15</inkml:trace>
  <inkml:trace contextRef="#ctx0" brushRef="#br0" timeOffset="154464.26">8333 10411 633 0,'0'0'56'0,"0"0"-44"0,0 0-12 0,0 0 0 16,0 0 280-16,0 0 55 0,0 8 10 0,0 0 3 16,-3-2-181-16,3 1-36 0,-3 1-7 0,0 3-2 15,0 0-45-15,0 2-9 0,3-3-1 0,-3 4-1 16,0-4-18-16,3 3-3 0,-6-2-1 0,6 0 0 15,-3-1-9-15,1-2-3 0,-1 0 0 0,0 0 0 16,0 0 1-16,0-3 0 0,3 1 0 0,0-6 0 16,0 5-7-16,0-5-2 0,0 0 0 0,0 0 0 15,0 0-12-15,0 0-4 0,0 0 0 0,0 0 0 0,0 0-8 16,0 0 0-16,0 0 9 0,0 0-9 0,0 0 0 0,6-5 8 16,2-1-8-16,-2-2 0 0,0 3 8 0,0-6-8 15,3 3 10-15,-3-5-10 0,0 3 0 0,0-4 8 16,3 1-8-16,-3-3 0 0,3 0 0 0,-3 1 0 15,3-4 0-15,-3 6 0 0,0 5 0 16,0-3 0-16,0 1 0 0,3 4 0 0,0-2 0 16,-4 1 0-16,4 1 0 0,3-2 0 0,-3 3-20 15,0 0-4-15,0 2-1 0,0 0 0 16,0 3-73-16,-3 0-14 0,-6 0-4 0,6 3-708 16,0 0-141-16</inkml:trace>
  <inkml:trace contextRef="#ctx0" brushRef="#br0" timeOffset="154738.01">8676 10417 1796 0,'0'0'80'0,"0"0"16"0,0 0-77 0,0 0-19 0,0 0 0 0,0 0 0 15,0 0 124-15,0 0 20 0,0 0 5 0,0 0 1 16,0 0-58-16,0 0-12 0,0 0-3 0,0 0 0 15,6 8-29-15,-4 0-5 0,-4-1-2 0,-1 4 0 16,-3 0-17-16,3 2-3 0,-3-3-1 0,0 4 0 0,-6-1 10 0,3 0 2 16,3 0 0-16,-3-2 0 0,3 2-32 0,0-2 0 15,-3-6 0-15,6 3 0 16,0-3 0-16,3 1 0 0,0-1 0 0,0-5 0 16,3 3-45-16,0 2-15 0,-3-5-4 0,9 0-771 15,0 0-154-15</inkml:trace>
  <inkml:trace contextRef="#ctx0" brushRef="#br0" timeOffset="154890.34">8842 10152 403 0,'-9'0'36'0,"9"0"-36"16,0 0 0-16,0 0 0 0,-6 3 414 0,3-3 76 15,-3 0 15-15,6 0 3 0,0 0-325 0,0 5-66 16,-3 0-13-16,3-5-2 0,0 0-82 0,0 8-20 0,-3-2 0 15,6-1-766-15,-3-5-158 0</inkml:trace>
  <inkml:trace contextRef="#ctx0" brushRef="#br0" timeOffset="155747.6">8985 10470 518 0,'0'0'46'0,"0"0"-37"0,0 0-9 0,0 0 0 16,0 0 360-16,0 0 69 0,0 0 15 0,0 0 2 16,-3 0-241-16,6-3-48 0,-3 0-9 0,0-2-3 15,3 2-124-15,0-5-21 0,3 3-12 0,-3-3 2 0,3-2 10 0,0 2 0 16,0-3 0-16,0 0 8 0,0 1-8 0,0-1 0 16,-3 1 8-16,-3-3-8 0,3 2 12 0,-3-2-1 15,-3 2-1-15,0 1 0 0,0 2 22 0,-3 0 5 16,-3 2 1-16,-3 4 0 0,0-1 11 0,-6 6 3 15,3 2 0-15,-6 3 0 0,4 3-9 0,-4 2-2 16,-3 0 0-16,3 3 0 0,3 0-15 0,0 2-3 16,1 1-1-16,2-1 0 0,3 1-10 0,0-1-3 15,3 1 0-15,0-3 0 0,3 0-9 0,0-1 0 16,6-4 0-16,0 0 0 0,3-1 0 0,0-2 0 16,3 0 0-16,0-3 0 0,0-2 0 15,3-3 0-15,3 0 0 0,0 0 0 0,0-3 0 0,2-2 0 0,7 0 0 16,0 0 8-16,-3-3-8 0,3 0 0 0,-3-3 0 15,0 3 0-15,2-5 0 0,-2 0 0 16,0-1 0-16,0 1 0 16,0-3-29-16,-3 3-11 0,0 0-3 0,-4 0 0 0,-2-1 63 0,0 1 12 0,-3 5 2 15,0 3 1-15,-6 5-35 0,0 0 0 0,0 0 0 0,0 0 0 16,-6 3 10-16,0 2-10 0,-3 5 8 0,-3 4-8 16,1 2 25-16,-4-1 0 0,3 1 0 15,-3 3 0-15,6-1-25 0,0-2-14 0,3-3 2 0,0 3 0 16,3-2 12-16,0-1 16 0,0-3-3 0,0 1-1 15,6-6-12-15,-3-5-15 0,6 6 3 0,3-4 1 16,3-2 11-16,3 3 0 0,0-6 0 0,6-2 0 16,-4-3 0-16,4 0 16 0,-3 3-4 0,3-8-1 15,-3-1-11-15,0 4 0 0,0-4 0 0,2-1 0 16,1 1-12-16,-3-1-5 0,3 1-1 0,0 4 0 16,-3-4 7-16,-1 4 2 0,1 2 0 0,-3 0 0 15,-3 3 9-15,0 2-12 0,-3 0 12 0,0 3-12 16,-3 0-15-16,-6 0-3 15,0 0-1-15,0 0 0 0,0 11 31 0,-3 0 0 0,0 2 0 0,-3 0 0 16,-3 0 25-16,0 3 11 0,0 0 3 0,0 0 0 0,0-3-23 0,0 0-4 16,0 1 0-16,3-1-1 0,4-3-11 0,2-4 0 15,0 2 9-15,0-3-9 0,5 3 0 0,-2-3 0 16,6 0 0-16,0-5 0 0,3-2 0 0,6-3 0 16,0-6 0-16,3 3 0 0,-6-5 0 0,3 0-12 15,2-1 2-15,1 1 0 16,0-5-26-16,-3 2-6 0,0 0-1 15,0 3 0-15,-4-1 35 0,-2 4 8 0,0-1 0 0,-3 6 0 0,-3 0 0 16,-3 5 0-16,3 2 0 0,-3 4 0 0,-3-1 0 0,0 3 0 16,0 2 0-16,0-2 0 0,-6 3 0 0,0 2 0 0,0 0 0 0,3 1 0 15,-3-1 49-15,3-3 12 0,-3 1 3 16,3 0 0-16,0-4-52 0,6 1-12 0,-3 0 0 16,3-2 0-16,-3-6 0 0,9 0 0 0,0 0 0 0,3-3 0 15,0 3-154-15,3-3-34 0,0-5-6 0</inkml:trace>
  <inkml:trace contextRef="#ctx0" brushRef="#br0" timeOffset="156126.13">9890 10292 1670 0,'3'3'148'16,"0"-3"-118"-16,-3 0-30 0,0 0 0 0,0 0 238 0,0 0 42 15,0 0 8-15,0 0 1 0,0 0-179 0,3 3-36 16,0-1-7-16,0-2-2 0,0 3-45 0,3-6-10 15,3 3-2-15,6 0 0 0,-3 0-8 0,2 0 0 16,1 0 0-16,3 3 0 0,-3-3 8 0,0 3-8 16,0-3 0-16,-6 2 8 0,3 1-8 0,-3-1 0 15,-1 1 0-15,-2 2 0 0,-3 1 0 0,0-1 0 16,0 3 0-16,-6 0 0 0,3 0 0 0,-6 0 0 16,0 2 0-16,1 4 0 15,-7-1-23-15,-3-3-6 0,0 4-2 0,-3-1 0 0,0-3 62 16,0 4 12-16,-3-1 2 0,4 3 1 0,5-3-9 15,-3 0-1-15,0-2-1 0,0 2 0 0,0-2-6 0,3-1-1 16,3 1 0-16,0-1 0 0,3 1-17 0,0-3-11 16,6 0 12-16,0-8-12 15,0 5 8-15,3 0-8 0,6 1 0 0,0-1 0 0,3 0 0 0,0-2 0 16,0 0 0-16,3-1 0 0,9-2 8 0,0 3-8 0,-1-1 0 0,1-2 0 16,0 3 8-16,0-3-8 0,-6 0 0 0,0 0 0 31,-4 3-50-31,1-3-14 0,0 2-2 0</inkml:trace>
  <inkml:trace contextRef="#ctx0" brushRef="#br0" timeOffset="158092.84">1690 11208 1450 0,'0'0'64'0,"-3"-6"14"0,3 4-62 0,-6-3-16 16,6 5 0-16,0 0 0 0,0 0 51 0,0 0 7 16,0 0 2-16,0 0 0 0,6-6-20 0,3 4-3 15,-9 2-1-15,2-3 0 0,-2 3-16 0,9 0-3 16,0 0-1-16,3 0 0 0,6-3 21 0,3 3 4 16,0 0 1-16,9 0 0 0,-7-2-13 0,7-1-2 15,0-2-1-15,0-1 0 0,8 1-14 0,-5-3-4 16,6 0 0-16,2 0 0 0,1-2-8 0,6-1 0 15,-7 3 9-15,1-2-9 0,0 2 0 0,-1 0 8 16,1 0-8-16,3 3 0 0,-1-3 0 0,-5 2 0 0,0 4 0 16,2-1 8-16,1 3-8 0,0 0 8 0,-3 3-8 15,-4 2 8-15,1 0 20 0,-6 1 5 0,2-1 1 16,1 0 0-16,6 3-10 0,0-3-1 0,5-2-1 0,4 2 0 16,2-2-6-16,1-3-2 0,-3-3 0 15,8 1 0-15,1-1 5 0,2-5 1 0,1 0 0 16,5 0 0-16,4-2-20 0,-7-1 0 0,1-2 0 0,-4 5 0 15,-5-3 0-15,0 6 0 0,-1 2-13 0,-2 3 5 16,-4 8 8-16,-2 3 9 0,-6 2-1 0,-1 0-8 16,-5 8 15-16,0-2-4 0,0 2-1 15,-1 3 0-15,4-3 3 0,6 0 1 0,5 0 0 0,7-5 0 16,5-5 2-16,7-6 0 0,2-2 0 0,4-3 0 16,5-5-8-16,1-1 0 0,2-7-8 0,3 0 12 15,1-6-12-15,2 3 0 0,3-5-9 0,-5 3 9 16,-7-1-9-16,0 3 9 0,-2 0-8 0,-1 1 8 15,-2 4 0-15,-4 3 0 0,-5 3 0 0,-7 2-8 0,-5 3 8 16,-1 3 0-16,1 5 0 0,0-3 0 0,-4 6 20 16,1 2 5-16,2 0 2 0,-2 0 0 0,0 6-15 0,-1-3-4 15,4-3 0-15,8-3 0 0,1 1-8 0,8-3 0 16,1-3 0-16,2-2 0 0,4 0 0 0,5-6 0 16,6-2 0-16,-2-3 0 0,2 2 8 0,-3-4-8 15,4-3 0-15,2 2 8 0,3-2-23 0,-8 0-5 16,-7-1 0-16,3 1-1 0,4 3 21 0,-7-4-9 15,-5 6 9-15,-7 3 0 0,1 2-11 0,-7 1 11 16,1 4-10-16,-4 1 10 0,-2 2 0 0,-4 3 13 16,1 0-1-16,0 3 0 0,-1 5 0 0,1-3 0 15,-7 0 0-15,7 0 0 0,3 1-12 0,5-6 11 0,1-1-11 16,2-1 10-16,4-4-2 0,-1 4 0 0,7-6 0 0,-4-6 0 16,6 1-8-16,-2 0 0 0,-1-6 0 0,1 1 0 15,-1-1 0-15,-5 1-11 0,-1-4 3 0,-2 1 0 16,2 2 8-16,-5 1 0 0,-7 2 0 0,-5 5 0 15,-6 1-8-15,-4-1 0 0,-5 3 0 0,-3 5 0 16,-3-2 8-16,-4 5 0 0,1 0 0 0,0 2 0 16,-3 1 0-16,0 2 9 0,-6 0-1 0,2-2-8 15,7 0 8-15,3-1-8 0,6-2 0 0,0 0 0 16,-1-3 0-16,7-5 8 0,-3 0-8 0,2-2 0 16,4-4-59-16,0-2-18 0,-4 1-4 0</inkml:trace>
  <inkml:trace contextRef="#ctx0" brushRef="#br0" timeOffset="160284.87">2740 12221 345 0,'0'0'31'0,"0"0"-31"15,0 0 0-15,0 0 0 0,0 0 227 0,0 0 39 0,0 0 8 0,3-5 2 16,0 0-135-16,-3 5-26 0,0-6-6 0,0 1-1 15,-3 0-42-15,3-1-9 0,0 1-1 0,0 0-1 16,-3-3-1-16,3 5 0 0,0-2 0 0,-6 0 0 0,3 2 6 0,-3-2 2 16,0 2 0-16,6 0 0 0,-8-2-17 0,-4 5-3 15,3-3-1-15,0 1 0 0,3 2 3 0,-6 0 0 16,-3 0 0-16,6 5 0 0,0-2-10 0,-3 5-2 16,-3 0 0-16,0 0 0 0,-2 5 0 0,-4-3 0 15,0 4 0-15,3 1 0 0,3 1 18 0,-6-2 3 16,6-1 1-16,1 0 0 0,-7 0-23 0,6 0-5 15,3 1-1-15,0-1 0 0,-3-2-9 16,3-1-1-16,0 1-1 0,9-3 0 0,-6 0-14 0,4 2 9 16,2-2-9-16,0 0 8 0,3 0-8 0,0 0 0 15,0 2 0-15,0 1 0 0,6-3 0 0,-1 5 0 16,-2 3 0-16,3-3 0 0,-3-5 0 0,6 0 0 16,3 11 0-16,-3-11 0 15,0-14-27-15,3 6-4 0,-3 6-1 16,6-4 0-16,0-2 53 0,-6-2 11 0,5 2 1 0,-2-6 1 15,3 4-25-15,6-4-9 0,-6-1 0 0,3-1 9 16,0 0-49-16,-3 0-9 0,2 0-3 0,1 0-1337 0</inkml:trace>
  <inkml:trace contextRef="#ctx0" brushRef="#br0" timeOffset="161095.79">3065 12375 1267 0,'0'0'28'0,"0"0"5"0,0 0 2 0,0 0 1 0,0 0-36 0,0 0 0 0,0 0 0 0,0 0 0 16,3 0 127-16,-3 0 18 0,6-8 4 0,-6 5 1 15,0 3-37-15,6-3-7 0,0-5-2 0,-6 0 0 16,0 1-29-16,3 1-7 16,-3 1 0-16,6 0-1 0,-6 5-27 0,0 0-6 0,0 0-1 0,0 0 0 15,0-3-13-15,0-2-2 0,0-1-1 0,0-2 0 16,-6 3 3-16,3-3 0 0,3 3 0 0,-9-3 0 15,6-3 7-15,-6 4 1 0,-6-1 1 0,9 2 0 16,-9 1 15-16,3 0 2 0,0 5 1 0,0 0 0 16,-9 5-2-16,7-2 0 0,-1 2 0 15,0 6 0-15,3-1-17 0,-3 1-3 0,6 2-1 0,-6-3 0 0,3 1-38 16,0 0-8-16,3 2-2 0,1 0 0 0,-1-2 55 16,3-3 10-16,-3 0 3 0,3 2 0 0,0-2-20 15,6 0-3-15,0 0-1 0,3 0 0 0,0 0-20 0,3 0-13 16,-6-8 1-16,9 8 1 0,-3 0 11 0,3 0 0 15,-9-8 0-15,11 5 0 0,4-2 0 16,-6-1 0-16,6-2 0 0,-3 0 0 0,3-2 0 16,0 2 0-16,0-3 0 0,0-2 0 0,-1-3 10 15,7 0-2-15,-6 0-8 0,0 0 12 0,-3 0-12 0,0-3 0 16,0-2 0-16,3 5 0 0,-3 3 0 0,-3-6 0 16,-7 1 0-16,1-1 0 0,0-2 0 0,0 2 0 15,-3 1 0-15,-3 2 0 0,3-3 0 0,-6 1 0 16,4-1 0-16,-7 0 0 0,0 1 0 0,6-1 8 0,-6 3-8 15,0 3 0-15,3 0 0 0,0 2 0 16,-3 3 0-16,0 3 0 0,0 2 0 0,0 0 0 0,0 1 0 16,3 2 0-16,-3 2 0 0,-3-2 0 0,4 0 0 15,-1 0 0 1,3 0-104-16,3 0-23 0,0 0-5 0,-3-3 0 0,3 0-96 16,3 1-18-16,0-6-4 0,0 0-1 0</inkml:trace>
  <inkml:trace contextRef="#ctx0" brushRef="#br0" timeOffset="161600.26">3348 12203 288 0,'0'0'25'0,"0"0"-25"15,0 0 0-15,0 0 0 0,0-6 468 0,0 6 89 16,0 0 18-16,0 0 3 0,0 0-377 0,0 0-75 16,0 0-15-16,0 6-3 0,-6 2-48 0,6-3-10 15,0 5-2-15,0 1 0 0,0 2-12 0,0-2-4 16,-3 2 0-16,3-2 0 0,0 2-8 0,0-3-1 0,0 4-1 0,0-1 0 15,3-8-2-15,3 8-1 0,-6 3 0 0,0-5 0 16,5-3-8-16,-2 0-2 0,0 2 0 0,0-2 0 16,3-2-9-16,0-4 0 15,-3 6 9-15,3-5-9 0,0 2 8 0,-6-5-8 0,9-3 8 16,-3 1-8-16,0-1 9 0,3 0-9 0,-3-2 12 0,0 3-12 16,3-4 11-16,-6-2-11 0,6-2 10 15,3-1-10-15,-3 3 8 0,-1-2-8 16,4-6 0-16,-3 3 9 0,0 2-9 0,0 0 0 0,0-2 0 15,-3 3 0-15,3-1 0 0,-3-2 0 0,6 2 0 16,-9 1 0-16,6-1 0 0,-3 0 0 0,6 1 0 0,-3-1 0 16,-4 1 0-16,1-1 0 0,3 3 0 0,-3-2 0 15,3 2 0-15,-3-3 0 0,-3 3 0 0,3 0 0 16,0 3-13-16,0 0-5 0,-6 5-1 0,0 0 0 16,0-6-133-16,0 6-26 0,0 0-6 15</inkml:trace>
  <inkml:trace contextRef="#ctx0" brushRef="#br0" timeOffset="163329.97">4336 11597 345 0,'0'0'15'0,"0"0"4"0,0 0-19 0,-6 8 0 16,0 5 0-16,3-3 0 0,-6-2 342 0,0 0 65 16,6-2 13-16,-9 2 2 0,3 2-246 0,0 3-48 15,-3 3-11-15,3 5-1 16,-8 1-27-16,5 1-5 0,-9 1 0 0,6 3-1 0,-6 2-8 0,0 0-2 16,0-3 0-16,1 3 0 0,-4 1 1 0,6-1 0 15,-3 2 0-15,3 6 0 0,3 0-59 0,6 1-15 16,-3-1 0-16,4 0 0 0,2-3 0 0,3-2 0 15,-3-3 0-15,6 0 0 0,0-5 0 0,0 0 0 16,0-1 0-16,6-4 0 0,-6-3 0 0,3 0 0 16,3-6 0-16,-3 3 0 0,2-5 0 0,7 0-8 15,-3 3 8-15,3-3-13 16,-3-3-87-16,0 0-16 0,3-2-4 0,0 0-722 0,0-1-144 0</inkml:trace>
  <inkml:trace contextRef="#ctx0" brushRef="#br0" timeOffset="163711.97">4288 12115 172 0,'0'0'16'0,"0"0"-16"0,0 0 0 0,0 0 0 0,0-8 400 0,0 8 76 15,0 0 16-15,0 0 4 0,3-8-276 0,0 11-56 16,-3 18-10-16,6-2-2 0,-3-9-65 0,0-4-13 16,3 4-2-16,-3 1-1 0,3 5-19 0,-6-3-3 15,3 0-1-15,3 3 0 0,0-5-18 0,0 4-4 16,3-1-1-16,-6-1 0 0,3 0-13 0,-1 0-4 15,1-5 0-15,0 0 0 0,0 3-8 0,0-3 0 16,0-6 0-16,-6-2 8 0,6 14-8 0,-6-14 0 16,3 10 0-16,3-2 0 15,0 3-37-15,-6-11-10 0,6 5-1 0,-6-5-1 16,6 8-165-16,-6-8-33 0,0 0-6 0,15 11-2 0</inkml:trace>
  <inkml:trace contextRef="#ctx0" brushRef="#br0" timeOffset="164039.15">4169 12478 172 0,'0'0'16'0,"0"0"-16"15,0 0 0-15,3-8 0 0,3-8 375 0,-3 5 72 16,-3 11 14-16,6-8 3 0,0-7-284 0,0 1-58 15,0 4-11-15,3-1-3 0,-3 1-33 0,3 2-7 16,-3 2-2-16,2-2 0 0,-2 3 2 0,3 0 1 16,3 0 0-16,-6-1 0 0,3 1-9 0,0-6-1 15,6 3-1-15,-3-2 0 0,-3-1-16 0,6 1-3 16,-3-1-1-16,2-2 0 0,-8-3-16 0,6 3-3 16,0 0-1-16,0-3 0 0,3 0-10 0,0 3-8 15,-3-1 9-15,6-2-9 0,-6 3 0 16,-1 3-12-16,1-4 1 0,3 6 0 0,-9-2 11 0,3 2 0 15,0 3 0-15,0-1 0 16,-3 1-220-16,0 2-43 0,3 3-8 0,-9 0-1 16</inkml:trace>
  <inkml:trace contextRef="#ctx0" brushRef="#br0" timeOffset="164362.07">4654 12457 1875 0,'0'0'41'0,"0"0"9"15,0 0 2-15,0 0 0 0,0 0-41 0,0 0-11 0,0 0 0 0,6 5 0 0,-6-5 123 0,0 0 22 16,0 5 5-16,0 3 1 0,0 0-79 0,0 3-15 16,-3 2-3-16,-3 3-1 0,0-3-33 0,0 5-8 15,0 1 0-15,0 0-1 0,-2-1 42 0,2 3 9 16,0-5 2-16,3 0 0 0,-6-3-52 0,3-2-12 16,0-1 0-16,3-2 0 15,3 0-133-15,0-8-30 0</inkml:trace>
  <inkml:trace contextRef="#ctx0" brushRef="#br0" timeOffset="164702.65">4892 12152 1728 0,'0'0'38'0,"0"0"8"0,6-8 2 0,-6 8 0 0,0 0-39 0,3-5-9 0,-3 5 0 0,0 0 0 16,0 0 104-16,0 0 20 0,0 0 3 0,0 0 1 15,0 0 0-15,0 0 0 0,0 0 0 0,0 0 0 16,3 5-52-16,0 3-9 0,-3-2-3 0,3 2 0 0,3-1 0 0,-3 4 0 16,0-3 0-16,3 3 0 0,-6-1-51 0,6 1-13 15,0-3 0-15,3 2 0 0,-3 4 0 16,0-1 0-16,0-3 0 0,0 1 0 0,0-3 0 0,3 0 0 15,-3 0 0-15,2 0 0 0,-2 2 24 0,3-4 3 16,-3-1 0-16,3 3 0 16,0 0-27-16,0 0 0 0,-3-3 0 0,3 3 0 15,0-3-101-15,-3 3-16 0,3-8-3 16,-3 3-755-16,0-6-150 0</inkml:trace>
  <inkml:trace contextRef="#ctx0" brushRef="#br0" timeOffset="165014.04">5303 12105 1036 0,'-6'-3'92'0,"6"-2"-73"0,0 5-19 15,0 0 0-15,0 0 362 0,0 0 69 0,0 0 13 0,0 0 4 16,0 0-308-16,-6 5-60 0,3 3-13 0,-3 0-3 15,3 5-24-15,-3 0-6 0,-3 6-1 0,3-3 0 16,1 5 6-16,-4 0 1 0,-6 0 0 0,3-2 0 16,-3-1-4-16,3 3 0 0,0 3 0 0,-3 3 0 15,-3-3-12-15,0-1-2 0,-2 4-1 0,-7 5 0 16,0 2-10-16,3 0-3 0,-5 3 0 0,8-2 0 16,-3-3-8-16,6-1-14 0,3-4 3 0,0-1 1 15,6-7 10-15,-3-1 0 0,3 1 0 0,9-3 0 16,-5-3 0-16,10-5 0 0,-5-3 0 0,0-5 0 15,6 0-207-15,3-3-39 0</inkml:trace>
  <inkml:trace contextRef="#ctx0" brushRef="#br0" timeOffset="165479.37">5535 11454 2649 0,'0'0'58'0,"0"0"12"0,0 0 2 0,0 0 4 0,0 0-61 0,0 0-15 16,6 5 0-16,-6-5 0 0,0 0 54 0,6 5 8 0,3 3 2 0,-6 3 0 15,3-3 0-15,0 0 0 0,3 0 0 0,-3-3 0 16,0 0-44-16,0 3-9 0,0 3-2 0,0-1 0 16,0 1-9-16,0 0-12 0,3 4 2 0,-1 7 1 15,-2 4 9-15,3 3 0 0,-3 6 0 0,0-4 0 16,0 1 49-16,0-3 12 0,-6 0 3 0,0 3 0 0,0 2-64 0,0-2-21 15,-9 0 0-15,3 2 0 0,0 3 21 0,0 0 8 16,-3 6 0-16,-2-1 0 0,2 0 4 0,0-7 1 16,-3-6 0-16,0 0 0 0,0-3-5 0,0 1-8 15,-3-3 11-15,0 0-11 16,0-3 8-16,1 0-8 0,-10 0 0 0,3 3 0 16,0 0-53-16,0-3-15 0,0-5-2 15,6 0-1355-15</inkml:trace>
  <inkml:trace contextRef="#ctx0" brushRef="#br0" timeOffset="167331.9">6342 12073 1807 0,'3'-19'40'0,"-3"11"8"0,0 11 1 0,3-3 2 0,-3 3-41 0,3-3-10 0,3 0 0 0,-6 8 0 16,6 5 87-16,-3 0 15 0,3-5 3 0,0-8 1 16,3-3-34-16,0 1-6 0,-4 10-2 0,1-3 0 15,3-10 0-15,-3 2 0 16,3 0 0-16,0 6 0 0,0 0-10 0,0-1-2 0,0 1-1 0,3 0 0 15,-3-3-31-15,6 0-5 0,-3 2-2 0,-1-2 0 16,4-2-13-16,-3 2 0 0,0 0 0 0,-3 0 0 16,3 0 0-16,-3 0 0 0,0 0 0 0,-3 0 0 15,3 2-100-15,-3 1-22 0,0 0-5 0,-3-1-1025 16</inkml:trace>
  <inkml:trace contextRef="#ctx0" brushRef="#br0" timeOffset="167605.54">6357 12261 2199 0,'0'0'48'0,"0"0"11"0,0-5 1 0,6 2 2 0,-6 3-50 0,6-3-12 15,0 3 0-15,3 0 0 0,-3 0 81 0,2 0 14 16,1 0 2-16,0 0 1 0,0 0-46 0,3 0-10 0,0 0-2 0,0 0 0 16,0 0-20-16,0 0-5 0,0 0-1 0,0 0 0 15,-3 0-14-15,2 0 8 0,1 0-8 0,0 0 0 16,0-2 0-16,0 2 0 0,0-3 0 0,3 0 0 16,0 3-120-16,-3 0-31 15,0-2-5-15,-1-1-2 0</inkml:trace>
  <inkml:trace contextRef="#ctx0" brushRef="#br0" timeOffset="168541.24">7747 12070 518 0,'0'0'46'0,"0"0"-37"16,0 0-9-16,0 0 0 0,3-5 260 15,0 0 51 1,-3-1 9-16,3 6 3 0,-3 0-169 0,0 0-34 0,0 0-6 0,0 0-2 0,0 0-40 0,0 0-9 15,0 0-2-15,0 0 0 0,0 0-18 0,0 0-4 16,0 0-1-16,0 0 0 0,0 0-8 0,0 0-2 16,0 0 0-16,0 0 0 0,-6 0 1 0,-3 0 0 15,3 0 0-15,-3 0 0 0,0 0 5 0,0 0 1 16,-3 0 0-16,-3 3 0 0,1 0 1 0,-1 2 0 16,3 0 0-16,-3 3 0 0,-3 0 0 0,-3 3 1 15,3 2 0-15,-3 0 0 0,4 0-11 0,-4 3-2 16,3-2-1-16,3-4 0 0,0 3-3 0,0-2 0 15,0 0 0-15,3-1 0 0,1 1 18 0,-1-1 3 0,3-2 1 0,0 0 0 16,0-3-42-16,3 3-16 0,3 0 1 16,3-8 0-16,0 0 15 0,6 8 0 0,0-2 0 0,3-4 0 15,-3 1 0-15,6-1 0 0,0-2 0 0,-1 3 0 16,1-3 0-16,0 0 0 0,0 3 0 0,3-1 0 16,0 1 0-16,3 0 0 0,-6-1-8 0,3 4 8 15,-1-4 0-15,-2 4 0 0,-3-1 0 16,0 3 0-16,0-3 0 0,-3 0 0 0,-6-5 0 15,3 11-9-15,3 0 9 0,0-1 0 0,-3 3 0 16,-3-2 0-16,-3 0 0 0,3-4 0 0,-3 7 0 0,0-4 0 16,0-2 0-16,3-2 0 0,0-6 0 0,-6 5 0 15,-3 0 0-15,3 0 0 0,-3 3 0 0,-3 0 0 16,3-2 0-16,-2 2 0 0,-4-3 0 0,3 0 0 16,-3 0 0-16,0 1 0 0,3-4 0 0,-3 1 0 0,3 0 0 15,-3-1 0-15,1-4 0 0,2 2 0 0,-3-3 0 0,6 3 0 16,-3 0 0-16,0 0 8 0,0 3-8 0,3-3 0 15,0-6 0-15,0 4 0 16,0-4-53-16,0 4-9 0,3-1-2 0,6 3 0 16,0 0-164-16,0 0-34 0</inkml:trace>
  <inkml:trace contextRef="#ctx0" brushRef="#br0" timeOffset="169108.53">7765 12597 1846 0,'9'-16'82'0,"-9"16"17"0,0 0-79 0,0 0-20 16,0 0 0-16,0 0 0 0,0 0 127 0,3 8 21 15,0 5 5-15,0-2 1 16,0-3-68-16,3 0-14 0,-6-8-2 0,5 2-1 0,1 1-2 0,0 5-1 15,0-3 0-15,0 3 0 0,3 3-29 0,-6-3-5 16,3-1-2-16,0 1 0 0,0 0-14 0,-3 0-4 16,0 0 0-16,3-2 0 0,-6-6-12 0,3 10 9 15,3 1-9-15,-3-3 8 0,-3-8-8 0,6 8 0 0,-3 0 9 0,0 2-9 16,0 1 0-16,-3-11 0 0,3 10 8 31,-3-10-100-31,0 8-19 0,0-8-4 0,0 0-724 0,0 8-145 0</inkml:trace>
  <inkml:trace contextRef="#ctx0" brushRef="#br0" timeOffset="169361.25">7714 12811 1267 0,'0'0'112'0,"0"0"-89"16,0-3-23-16,3-2 0 0,0 0 217 0,0 0 39 0,0-3 8 0,3 2 2 0,-3-2-108 0,3 1-22 15,3-1-4-15,0-3 0 0,0 3-44 0,0 0-9 16,-3 3-2-16,5-3 0 0,-2-3-27 0,3 3-6 16,-6 0 0-16,3 0-1 0,-3 1-19 0,3 1-3 15,-3-2-1-15,3 3 0 0,3-3-12 0,-6 3-8 16,0 0 10-16,0-1-10 0,0 1 0 0,0 0 8 16,3-1-8-16,0-2 0 15,2 3-48-15,-5 0-13 0,3 0-3 0,-3-1-852 16,0 1-170-16</inkml:trace>
  <inkml:trace contextRef="#ctx0" brushRef="#br0" timeOffset="169667.62">8062 12592 518 0,'-3'10'46'0,"3"-10"-37"0,0-3-9 0,0 3 0 16,0 0 389-16,0 0 76 0,0-5 15 0,0 5 4 16,9 8-301-16,-6-3-60 0,-3-5-12 0,0 0-3 15,6 11-35-15,0-6-7 16,0 1-2-16,-6-6 0 0,6 0 0 0,0 0 0 0,-6 0 0 0,6 2 0 16,0 4-46-16,3-1-10 0,-3 3-8 0,3 0 12 15,-6 0-1-15,3 0 0 0,-6-8 0 0,6 10 0 0,0-2-11 0,0 0 0 16,0 0 0-16,-6-8 8 15,0 0-8-15,5 8 0 0,1 0 0 0,-6-8 0 0,9 5 0 0,-3 0-9 16,-6-5 0-16,9 11 0 16,-3-3-161-16,-6-8-32 0,6 8-6 0</inkml:trace>
  <inkml:trace contextRef="#ctx0" brushRef="#br0" timeOffset="169984.4">8423 12578 1152 0,'0'0'102'0,"0"0"-82"0,0 0-20 16,0 0 0-16,0 0 221 0,0 0 40 0,0 0 8 0,0 0 2 16,6 8-119-16,-6-2-23 15,-3 1-5-15,3 1 0 0,-3 0-47 0,0 3-9 0,3 0-1 0,-6 2-1 16,0 3-6-16,0-3-2 0,-3 0 0 15,3 0 0-15,-3 3-3 0,0 0-1 0,-3 3 0 0,-3-1 0 16,3 1-13-16,-6-1-2 0,1 1-1 0,-7 2 0 16,0-3-14-16,-3 9-4 0,0 2 0 0,1 5 0 15,5 1-12-15,0-4-8 0,-9 1 10 0,9-3-10 16,3-5 0-16,4-3 0 0,-1 0 0 0,3-2 0 16,3 2-52-16,0-5-17 0,6-3-3 0,-3-5-903 15,3 5-180-15</inkml:trace>
  <inkml:trace contextRef="#ctx0" brushRef="#br0" timeOffset="178392.45">9137 12158 1422 0,'0'0'63'0,"0"0"13"0,0 0-61 0,0 0-15 16,0 0 0-16,0 0 0 0,0 0 111 0,0 0 19 15,0 0 4-15,0 0 1 0,0 8-47 0,0-8-10 16,0 0-2-16,0 0 0 0,6 5-3 0,0 3-1 0,-6-8 0 0,9 0 0 16,0 0-7-16,-3 0-1 15,3 0-1-15,2-3 0 0,-2-2-9 0,0 2-2 0,0 6 0 0,0-3 0 16,3-5-13-16,-3 2-3 0,3 0-1 0,-3 1 0 16,3 2-18-16,-3 0-3 0,0 0-1 0,3 0 0 15,-7 0-13-15,4 0 8 0,0 0-8 0,0 2 0 31,-3 4-37-31,0-1-14 0,0-3-2 0,0 4-815 0,-3-1-162 0</inkml:trace>
  <inkml:trace contextRef="#ctx0" brushRef="#br0" timeOffset="178680.79">9054 12311 979 0,'0'0'43'0,"0"0"9"0,0 0-41 0,0 0-11 16,0 0 0-16,0 0 0 0,3 3 260 0,0-6 49 16,0 3 11-16,2 0 1 0,1 0-180 0,0 3-36 15,3-3-7-15,-3 0-2 0,3 0-40 0,0 2-8 16,0 1-1-16,0 0-1 0,0-3 8 0,3 0 2 15,-3 2 0-15,3 1 0 0,0 0-36 0,-1-1-6 16,4 1-2-16,0-3 0 0,0 0-12 0,0 0 0 0,3 0 0 0,0 0 0 31,-3 0-154-31,-1 0-34 0</inkml:trace>
  <inkml:trace contextRef="#ctx0" brushRef="#br0" timeOffset="179473.49">10429 11890 1292 0,'0'0'57'0,"0"0"12"0,0 0-55 0,0 0-14 0,0 0 0 0,0 0 0 15,0 0 117-15,0 0 21 0,0 0 4 0,0 0 1 16,0 0-32-16,9-2-7 0,0-4 0 0,0 1-1 16,-4 3-35-16,4-4-6 0,0-2-2 0,0-2 0 15,0 2-24-15,3-3-4 0,0-2-2 0,0 0 0 0,3-6-13 16,-3 1-2-16,6-3-1 0,-1-1 0 0,-2-1-14 0,6-1 9 16,0 0-9-16,0-3 8 0,3 4-8 0,-4-1 0 15,1-3 0-15,0 4 0 0,0-1 0 16,3 0 8-16,-6 0-8 0,2 0 0 0,1 0 0 15,-3 3 0-15,-3 0 0 0,0 0 0 0,-6 5 0 0,0 0 0 16,0 6 0-16,-3-1 0 0,0 3 0 0,-3 0 0 16,0 0 0-16,-3 8 0 0,0 0 0 0,0 0 0 15,3-5 0-15,-3 5 0 0,0 0 0 0,0 0 0 16,0 0 11-16,0 0-11 0,0 0 13 0,-3 5-3 16,-3 3-1-16,0 0 0 0,0 3 7 0,0-3 2 15,-3 5 0-15,0 0 0 0,-3 6 2 0,3-1 0 16,-3 3 0-16,-6 0 0 0,3 1 3 0,1-1 1 15,-1 5 0-15,0-2 0 0,3 0 3 0,0 2 1 16,-3 3 0-16,0 6 0 0,3-6-16 0,3 0-2 16,-3 0-1-16,1-2 0 0,2-1-9 0,0-2 0 0,3-3 0 0,3-2 0 15,-3-4 0-15,3-1-9 0,0-1 9 16,3 0-10 0,0-2-187-16,0-6-38 0,0-5-7 0,0 0-2 0</inkml:trace>
  <inkml:trace contextRef="#ctx0" brushRef="#br0" timeOffset="180074.72">9908 12033 1785 0,'0'0'39'0,"0"0"8"0,0 0 1 0,0 0 4 0,0 0-42 0,0 0-10 15,0 0 0-15,0 0 0 0,0 0 61 0,0 0 11 16,0 8 1-16,-3-3 1 0,0 3-39 0,3-8-8 15,0 0-2-15,0 0 0 0,0 0-9 0,6 6-3 16,-3 2 0-16,3 0 0 0,0 0 41 0,3-6 8 16,3 1 2-16,-1 2 0 0,1 0 0 0,3-5 0 15,0 3 0-15,0 0 0 0,3-1-20 0,-3 1-4 16,3-3-1-16,2 0 0 0,-2-3-11 0,0 6-3 0,3 0 0 0,0-3 0 16,0-6-25-16,3 6 0 0,2 3 0 0,4-3 0 15,-6 0 0-15,6-3 0 0,5 1 0 0,-2-4 0 16,0 1 0-16,0 2 0 0,2 3 0 0,-8-2 0 15,3-1 0-15,0-2 0 0,-1-3 0 0,1 3 0 16,0-3 0-16,0 0 0 0,2 2 0 0,16-1 0 16,-6 1 0-16,-4 1 0 0,-2 5 0 0,-6-3 0 15,0 3 0-15,-4 0 0 0,-5 3 0 0,3 0 0 16,-3-1 0-16,-3-2 0 0,3 6 0 0,-1-4 0 16,-2 1 0-16,3-1 0 0,0 4 0 0,-3-4 0 15,0 1 0-15,-3 0 0 0,2 2 0 0,4-2 0 16,-3-3 16-16,3 2-1 0,0-2-1 0,0 0 0 15,0 0-22-15,-4 0-5 0,-2 0-1 0,0 0 0 16,0 0 14-16,-3 3 0 0,-3-3 0 0,-9 0 0 0,0 0 0 16,12 5 0-16,-12-5 0 0,6 6 0 15,0-1-114-15,-3 3-20 0,0 0-4 0,-6 0-1 0</inkml:trace>
  <inkml:trace contextRef="#ctx0" brushRef="#br0" timeOffset="181104.43">9881 12740 403 0,'3'10'36'0,"-3"-7"-36"16,-3 0 0-16,3-3 0 15,0 0 199-15,0 0 33 0,0 0 6 0,0 0 2 0,0 0-68 0,0 0-12 16,0 0-4-16,0 0 0 0,0 0-58 0,0 0-12 0,0 0-2 0,0 0-1 16,0 0-16-16,0 0-3 0,0 0-1 0,0-8 0 15,3 0-8-15,0 0-2 0,0 0 0 0,6-3 0 16,-3 1-13-16,3-4-4 0,3 1 0 0,3-3 0 15,-1-2-12-15,4 2-2 0,0-3-1 0,-3 6 0 16,3-3-10-16,-3 6-3 0,0-1 0 0,0 3 0 16,-1 0-8-16,-2 0 0 0,0 6 0 0,0-4 8 15,-3 6-8-15,0 0 0 0,-3 0 0 0,0 3 0 16,0 2 0-16,-3 1 0 0,3 2 0 0,-3 2 0 16,-3 3 0-16,3 3 12 0,-3 0-12 0,-3 3 12 15,3-6 0-15,-3 0 0 0,0 0 0 0,3 1 0 0,-6-1-4 16,3 0 0-16,0 0 0 0,-3 6 0 15,3-9-8-15,0 4 0 0,-3-4 0 0,3 1 8 16,-3-1-8-16,3-2 0 0,0 0 0 0,0 0 8 16,3-8-8-16,0 0 0 0,0 0 0 0,-3 0 8 0,0-3-8 0,3 3 10 15,0 0-10-15,0-5 10 0,3 0-10 0,0-3 0 16,0 3 9-16,3-3-9 0,0 0 0 0,0-3 0 16,3-2 0-16,3-3 8 0,0 0-19 0,3-2-3 15,0-9-1-15,-1 6 0 0,1-5 15 0,0 10 0 16,0 3 0-16,3 5 0 0,-3 5 0 0,-3-2 0 15,0-9 0-15,0 9 0 0,-1 2 0 0,-2 3 8 16,3-2 0-16,0 2-8 0,0 0 0 0,-3 0 0 16,0 0 0-16,0-3 0 0,-3-5 0 0,0 3 0 15,-6 5 0-15,0 0 0 0,9 11 0 0,0-4 0 16,-3 1 0-16,0 0 0 0,-3-2 0 0,-3-6 0 0,0 0 0 16,3 5 0-16,-3 8 0 0,0-2 0 0,0-6 0 15,-3 0 0-15,0 1 0 16,0 2 8-16,-3 5-8 0,0-3 0 0,3 4 13 0,-3 1-4 0,-3 1-1 15,0 0 0-15,3-3-20 0,0 1-4 0,-3-1 0 16,6 0-1-16,-3-2 65 0,3-3 12 0,0-3 4 16,0 3 0-16,3-3-52 0,0 0-12 0,0-2 0 0,0 2 0 15,0-5 0-15,0 0 0 0,0 0 0 0,0 0 0 16,12 3-19-16,0-3-6 16,-3-3-2-16,3 1 0 0,0 2-193 0,-3-3-40 15</inkml:trace>
  <inkml:trace contextRef="#ctx0" brushRef="#br0" timeOffset="181378.07">10697 12687 1382 0,'0'0'123'0,"0"0"-99"0,0 0-24 0,0 0 0 0,0 0 183 0,0 0 31 15,0 0 6-15,0 0 2 0,0 0-92 0,0 0-18 16,0 0-4-16,0 0-1 0,0 0-43 0,0 0-8 16,9 2-1-16,-3 1-1 0,-6-3-18 0,8 0-3 15,-8 0-1-15,9 3 0 0,-3-3-24 0,3 0-8 16,3 0 0-16,0-3 0 0,-3-2 19 0,-9 5 0 0,0 0 0 0,9-6 0 16,0 1-31-16,0 0-5 0,-9 5-2 0,12-3 0 31,-3 1-12-31,-9 2-2 0,9 0-1 0,-9 0-799 0,8 0-160 0</inkml:trace>
  <inkml:trace contextRef="#ctx0" brushRef="#br0" timeOffset="181916.06">11012 12629 1555 0,'0'0'68'0,"0"0"16"0,0 0-68 0,0 0-16 0,0 0 0 0,0 0 0 0,0 0 132 0,6 0 24 15,-6 0 4-15,9 0 0 0,0-3-50 0,-9 3-10 16,6-3-3-16,0-2 0 0,0 2-29 0,3-2-7 16,-6 0-1-16,3-1 0 0,0-1-16 0,0-1-3 15,0 0-1-15,2 0 0 0,-2-3-16 0,3 1-4 16,-3-1-1-16,3-2 0 0,3 0-11 0,-3 5-8 15,0-3 12-15,0 0-12 0,3 1 0 0,0-1-17 16,-3 3 1-16,3-2 1 0,-1 2 15 0,-5 0 0 0,0 0 0 16,-3 0 0-16,3 0 0 0,-3 0 0 15,6 0 0-15,-3 0 0 0,0 0 12 0,0 3 6 16,3-3 1-16,0 3 0 0,-3-1-19 0,3 1 0 16,-6 0 0-16,-3 5 0 0,6-5 0 0,-6 5 0 0,0 0 0 15,0 0 0-15,0 0 0 0,0 0 0 0,0 0 0 0,0 0 0 16,0 0 11-16,0 0-11 0,0 0 10 0,0 0-10 15,0 0 12-15,3 5-4 0,0 5-8 16,3-2 12-16,-6 0 4 0,0-2 0 16,-3 2 0-16,0 0 0 0,0 2 12 0,0-2 4 0,0 5 0 0,-3 0 0 15,0 3-3-15,-3 8 0 0,0 0 0 0,0 5 0 16,3 3-11-16,3-3-2 0,0 5-1 0,0-5 0 16,0-2-15-16,0-1 9 0,0-4-9 0,0 1 8 15,3-4-8-15,-3 2 0 0,0-2 0 0,3-4 0 16,0-4 0-16,0 0 0 0,0 2 0 0,0-3 0 15,-3-2 0-15,3-2-12 0,0-6 2 0,0 0 1 16,0 0-88-16,0 0-18 0,0 0-3 16,0 0-1-16</inkml:trace>
  <inkml:trace contextRef="#ctx0" brushRef="#br0" timeOffset="184588.47">12420 11308 288 0,'0'0'25'0,"0"0"-25"0,0 0 0 0,0 0 0 16,0 0 142-16,0 0 23 0,0 0 5 0,0 0 1 0,0 0-35 0,0 0-8 15,0 0 0-15,0 0-1 0,0 0-32 0,0 0-7 16,0 0 0-16,0 0-1 0,0 0-19 0,0 0-3 15,0 0-1-15,0 0 0 0,0 0-3 0,0 0-1 16,0 0 0-16,0 0 0 0,0 0-8 0,0 0-1 16,0 0-1-16,0 0 0 0,6 3-1 0,3 0 0 15,-3-1 0-15,0-2 0 0,0 3-19 0,0-3-4 16,0-3-1-16,0 3 0 0,0 0 14 0,3 3 2 16,-1-3 1-16,1 0 0 0,3 0-27 0,-3 0-6 15,6 0-1-15,-3-3 0 0,3 3 7 0,0-2 1 16,0-1 0-16,0 3 0 0,2 0-16 0,-2-3 8 15,3 3-8-15,0-2 0 0,3-1 8 0,-6 0-8 16,3 1 0-16,-4 2 0 0,4 0 8 0,-3-3-8 16,0 3 0-16,-3 0 0 0,0 0 0 0,0 0 0 15,0-3 0-15,0 3 0 0,0 3 0 0,-4 0 8 16,4-3-8-16,0 0 0 0,-3 2 0 0,0-2 0 16,3 3 0-16,0-3 0 0,-3 0 0 0,3 3 0 15,0-1 0-15,0 1 0 0,0-3 0 0,-1 3 9 0,-2-3-9 16,3 2 8-16,-3-2-8 0,0 3 0 0,-6 0 0 0,3-3-11 15,3 0 11-15,0 0 0 0,-3 2 0 0,3-2 0 16,0 3 0-16,-3-1 0 0,0 1 0 0,0 0 8 16,-6-3-8-16,6 0 0 0,-1 2 0 0,-5-2 0 15,0 0 0-15,6 6 0 0,0-4 0 0,-6-2 0 16,0 0-84-16,0 0-11 16,0 0-2-16</inkml:trace>
  <inkml:trace contextRef="#ctx0" brushRef="#br0" timeOffset="185748.54">12405 11390 345 0,'0'0'15'0,"0"0"4"0,0 0-19 0,0 0 0 0,0 0 0 0,0 0 0 16,0 0 248-16,0 0 45 0,0 0 10 0,0 0 1 15,0 0-148-15,0 0-31 0,0 0-5 0,0 0-2 0,0 0-30 0,0 0-7 16,0 0-1-16,0 0 0 16,0 0-13-16,6-2-3 0,-6 2-1 0,6 0 0 15,-6 0-19-15,6 0-4 0,-6 0-1 0,9 2 0 0,0 1-12 0,-3 0-3 16,0-1 0-16,-3 1 0 0,6 0-5 15,-3 2-2-15,0-3 0 0,0 1 0 0,-3 5-3 0,3-5-1 16,-1 2 0-16,1 0 0 0,0 1-13 0,0-1 0 16,3 0 0-16,-3 0 0 0,3 1 0 0,-3-1 0 15,3 3 0-15,-3-3 0 16,0 3 0-16,3 0 0 0,0 0 0 0,-3-3 0 0,-3 1 0 0,3-1 0 16,0 3 0-16,0 0 0 0,0 0 8 0,2 0-8 15,-5 2 11-15,3-2-11 0,0 0 0 0,0 0 0 16,-3 0-15-16,-3 3 5 0,6-3 10 0,-3 2 0 15,0-5 0-15,0 6 0 0,0 0 8 0,-3-1 0 16,3-2 0-16,0 3 0 0,-3 2-8 0,0-2-12 16,0-1 4-16,3-2 0 0,-6 3-8 0,3-3 0 15,0 0-1-15,0 2 0 0,0 1 17 0,0-1 0 16,-3 1 0-16,0-1 0 0,0 1 15 0,0 0 6 16,0 2 2-16,-3-3 0 0,0 1-23 0,3 0 0 0,-3-1 0 15,0 3 0-15,-3-2-19 0,4-3-1 0,-1 5-1 16,3-2 0-16,-6-1 21 0,3 4 0 0,-3-1 0 0,3 0 0 15,0 0 0-15,-3 3 0 0,0-3 0 0,0 3 0 16,0 3 0-16,0-1 0 0,-3-5 0 0,3 3 0 16,0 3 0-16,4-1 0 0,-7 1 0 0,3 2 0 15,-3-2 0-15,3 2 0 0,-3-5 0 0,3 2 0 16,-3 1 16-16,0-1 8 0,0 1 2 0,0-1 0 0,0 1-26 0,-2-6 0 31,2 3 8-31,-3-6-8 0,-3 1 0 0,3 0 0 0,-3 2 0 0,3-3 0 0,-3 1 0 0,-2 8 0 16,-1-1 0-16,6 1 0 0,6-1 0 0,0 3 0 15,-6 0 0-15,3 1 0 16,-3-1-22-16,3 0-3 0,4 0-1 0,-4-2 0 0,3-4 26 16,3 1 0-16,-3 0 0 0,3-8 0 0,-3 0 0 0,3 3 0 15,3-1 0-15,0-2 0 0,-3-2 14 0,3 1 8 16,3-1 2-16,0 2 0 0,0 0-24 16,0-3 0-16,0-5 0 0,0 0 0 0,6 8 16 0,0-3-2 15,0 0 0-15,3-2 0 0,0 0 18 0,3-3 4 16,3-3 1-16,-3 0 0 0,-4 3-9 0,1 0-1 15,6 0-1-15,0 0 0 0,0 6-6 0,6-4-2 16,0-2 0-16,3 0 0 0,-1 0-2 0,1 0-1 16,-3 3 0-16,0-6 0 0,0-2-3 0,-1 2-1 15,1-2 0-15,0 5 0 0,3-5-11 0,0 2 0 16,0 3 9-16,2 0-9 0,-2-2 0 0,0-1 8 16,0 0-8-16,3 1 0 0,-1-1 0 0,-2 3 0 15,0 5 0-15,0-2 8 0,-3 0-25 0,-3-1-5 16,-4-2-1-16,4 3 0 0,0-1 39 0,0-2 7 0,0 3 1 15,0-3 1-15,0-5-25 0,5 2 8 0,1 1-8 16,0-1 0-16,-3-2 0 0,3 2 8 0,-4 3-8 16,-2-3 0-16,-6 1 0 0,3-1 0 0,0 3 8 0,-3 0-8 15,3-5 0-15,-3 5 0 0,-3 0 0 0,0 0 8 16,-3-3-8-16,-1 0 0 0,-2 3 0 0,3 0 0 16,-6 0 0-16,0 0 0 0,0 0 0 0,0 0 0 15,3 6 0-15,-3 2-11 0,0 2 1 0,0-2-941 16,0-8-188-16</inkml:trace>
  <inkml:trace contextRef="#ctx0" brushRef="#br0" timeOffset="186337.61">12128 13189 403 0,'0'0'36'0,"0"0"-36"0,3 8 0 0,-3-8 0 0,0 0 264 0,0 0 47 16,0 0 9-16,0 0 1 0,3 6-167 0,-3-1-34 15,0-5-6-15,0 8-2 0,3 5-17 0,0-5-4 16,-3 0-1-16,0 0 0 0,-3 3-10 0,-3 2-1 15,0 3-1-15,0-3 0 0,0 3-26 0,-2 0-6 16,-1 2-1-16,0-2 0 0,3 3-25 0,0-4-6 16,0 1-1-16,3 0 0 0,-3-3-13 0,3 1 0 15,3-4 0-15,0-2 0 16,0-8-47-16,3 5-12 0,0-5-2 0,0-2-725 0,0-3-145 0</inkml:trace>
  <inkml:trace contextRef="#ctx0" brushRef="#br0" timeOffset="186569.53">12167 13068 1926 0,'0'0'85'0,"-3"-6"18"0,3-9-83 0,0-1-20 0,-3-3 0 0,3 6 0 15,0 8 116-15,0-1 20 0,0 1 3 0,0 5 1 0,0 0-58 0,0 0-11 16,0 0-3-16,6 8 0 0,0 5-26 0,-3-2-6 15,0-6 0-15,-3 3-1 0,3-3-11 0,-3-5-1 16,3-10-1-16,0-1 0 0,-3 11-22 0,3 8-16 16,0 3 2-16,0-6 1 15,3-10-99-15,0 5-19 0,0 5-4 0,0 0-988 16</inkml:trace>
  <inkml:trace contextRef="#ctx0" brushRef="#br0" timeOffset="186927.53">12343 13301 2354 0,'0'0'52'0,"0"0"10"0,0 0 2 0,0 0 3 0,0-6-54 0,0 6-13 0,0 0 0 0,0 0 0 16,0 0 73-16,0 0 12 0,0 0 3 0,0 0 0 15,9 3-76-15,0-3-12 0,-4-3 0 0,4 1-12 0,-3 2 12 0,3 2 0 16,-3-2 0-16,3-2 0 0,0 2 0 0,0-6 0 15,-3-2 0-15,0 6 0 0,-6 2 49 0,6 2 12 16,0-2 3-16,0 0 0 16,-6 0-103-16,0 0-20 0,0 0-4 0,0 0-752 15,0 0-150-15</inkml:trace>
  <inkml:trace contextRef="#ctx0" brushRef="#br0" timeOffset="187190.84">12372 13380 1555 0,'0'0'138'0,"0"0"-110"15,0 0-28-15,0 0 0 0,-6 0 154 0,6 0 26 16,0 0 4-16,0 0 2 0,0 0-75 0,0 0-15 0,0 0-4 0,0 0 0 16,6-3-52-16,3 1-12 15,-3-1-1-15,0 0-1 0,3 1-6 0,-3 2 0 0,0-3-1 0,3 3 0 16,-3-3-31-16,0-2-5 0,3 0-2 0,-3 0 0 15,3 5 44-15,-3-3 9 0,0 0 2 0,0 1 0 16,0 2-28-16,3-3-8 0,-4 3 0 0,1 0 0 31,0 5-177-31,-6-5-43 0,0 0-8 0,15 6-1 0</inkml:trace>
  <inkml:trace contextRef="#ctx0" brushRef="#br0" timeOffset="187630.78">12739 13338 1728 0,'0'5'38'0,"0"-5"8"0,0 0 2 0,0 0 0 0,0 0-39 0,0 0-9 16,0 0 0-16,6-3 0 0,-1-2 92 0,-5 5 17 15,3-3 3-15,-3 3 1 0,0 0-33 0,6-2-8 16,0-1 0-16,0-2-1 0,-6 5-7 0,9-3-2 15,-9 3 0-15,9-5 0 0,-3-3-42 0,0 0-8 16,0 0-1-16,3 0-1 0,-3 0 27 0,3 0 6 0,-3 0 1 0,0-2 0 16,3 2-32-16,-3 2-12 0,0 1 8 0,3-5-8 15,-1-1 0-15,-2 0 8 16,0 1-8-16,3-1 0 0,0 1 0 0,0-4 0 16,-3 4 0-16,0-1 0 0,-3 1 0 0,3 2 0 0,-3 0 0 0,-3 8 0 15,0 0 16-15,0 0-1 0,0 0-1 0,0 0 0 16,0 0-14-16,0 0 0 0,3 5 0 0,-6 0 0 15,0 1 28-15,0 2 2 0,0 0 1 16,-3 5 0-16,0 0 1 0,3-2 1 0,-6-3 0 0,3-1 0 16,3 7-33-16,-3-1 0 0,0 5 0 0,3-2 0 15,-3 0 9-15,3 0-9 0,-2-3 0 0,2 1 9 16,0-4 0-16,0-2 0 0,0 3 0 0,0-1 0 16,3 1-9-16,0-1-17 0,0 1 4 0,0 0 1 15,3-3 12-15,-3-3 0 0,6 0 0 0,-6-5 0 16,0 0-224-16,0 0-43 0</inkml:trace>
  <inkml:trace contextRef="#ctx0" brushRef="#br0" timeOffset="188797.91">12640 11075 403 0,'0'14'36'0,"0"-14"-36"16,0 0 0-16,0 0 0 0,0 0 250 0,3-3 43 0,-3 3 9 0,0-5 2 15,0-1-192-15,0 6-39 0,3-2-7 0,-3 2-2 16,0-5 0-16,3-1 0 0,-3 6 0 0,0 0 0 16,0 0 52-16,6-8 9 0,0 3 3 0,-3 0 0 15,-3 5-52-15,9-8-9 0,-3 2-3 0,3-1 0 16,-3-1-41-16,0 0-9 0,-6 8-2 0,6-8 0 16,0 0 13-16,3 0 3 0,0 0 0 0,0 0 0 15,-1 0-4-15,1 0 0 0,0 0 0 0,-3 3 0 16,3 0-24-16,0-1 0 0,-9 6 0 0,9-2 0 15,-9 2 0-15,9-3 0 0,-9 3 0 0,9 0 0 16,-9 0 0-16,9 3 0 0,-9-3 0 0,9 5 0 16,-3 0 0-16,0 3 0 0,-3-3 0 0,0 1 0 15,-3 2 0-15,3-3 0 0,-6 3 0 0,3 0 0 16,0 0 56-16,-3 2 7 0,0-2 1 0,0 3 0 0,0-1-64 16,-3-2 0-16,3 3-9 0,0-3 0 0,-3-3 9 15,3 1 0-15,3 1 0 0,-3-1 0 0,0-4 0 16,3 4 12-16,-3-4-2 0,3-2-1 0,0 0-9 0,0 0 0 15,0 0 0-15,0 0 0 0,0 0 0 0,0 0 0 16,9-8 0-16,-3 0 0 0,3 1 0 0,-3-4 0 16,3 3 0-16,0-3 0 0,0-2 0 0,-1 3 0 15,4 2 0-15,-3-3 0 0,0 1 0 16,3-1 0-16,0 3 0 0,0-3 0 0,-3 6 0 0,3-3 0 16,-3 3 0-16,0 0 0 0,0-1 0 0,0 4 0 15,-1-4 0-15,-8 6 0 0,12 0 0 0,-12 0 0 16,9 0 0-16,-9 0 0 0,9 6 0 0,0-4 0 0,-9-2 0 15,3 8 0-15,0-2 0 0,0 1 0 16,0-1 0-16,-3 2 0 0,-3 0 0 0,0 0 0 16,3 0 0-16,-3 2 0 0,0-2 0 0,0-3 0 15,0 3 0-15,0 0 0 0,0 0 0 0,0 0 0 0,-3 0 0 16,3 0 0-16,0 0 0 0,0 0 0 0,3-3 0 16,-3 0 0-16,3 1 0 0,0-1 0 0,0-2 0 0,0-3 0 15,0 0 53-15,6 5 9 0,-6-5 2 0,9 5 0 16,0-2-52-16,0 0-12 0,0-1 0 0,-9-2 0 15,9-5 0-15,0 2 0 0,0-2 0 0,3-3 0 16,3 3-151 0,0-3-33-16,-1-3-6 0,-2 3-2 0</inkml:trace>
  <inkml:trace contextRef="#ctx0" brushRef="#br0" timeOffset="195134.62">13938 11488 403 0,'0'0'36'0,"0"0"-36"0,0 0 0 0,0 0 0 16,0 0 199-16,0 0 33 0,0 0 6 0,0 0 2 15,0 0-76-15,0 0-14 0,0 0-3 0,0 0-1 16,-6 3-65-16,6-3-13 15,-6 0-2-15,3 3-1 0,-3-1-10 0,0 1-3 0,3 2 0 0,-3 0 0 16,3-2-8-16,-3 5-1 0,-2 0-1 0,-1 0 0 16,3 0 6-16,-3 2 0 0,3 1 1 0,-3 2 0 15,0 0-9-15,0 3-3 0,0 3 0 0,-3 5 0 0,0-1 16 16,0 1 3-16,0 5 1 0,-2 0 0 0,-1 1-49 0,0-4-8 16,0 0 0-16,-3 1 0 0,3-1 0 0,0-2 13 15,-3 0 0-15,4 0 0 0,2 0-4 0,3-1-1 16,-3 7 0-16,6 1 0 0,0-2-8 0,0 1 0 15,0-1 9-15,3 2-9 0,0-4 0 0,3-3 0 16,0-6 0-16,0 1 0 0,0 2 0 0,3-3 0 16,0 1 0-16,-3-6 0 0,3 3-12 15,0-5-6-15,3-1-2 0,-3 1 0 0,3-3 20 0,-3 0 0 16,0 0 0-16,3-1 0 0,0-1 0 0,0-1 0 16,0 0 0-16,0 1 0 0,-1-4 13 0,1-2 7 15,0 6 0-15,-6-6 1 16,0 0-91-16,6 0-18 0,0 0-4 0,-6 0-1129 0</inkml:trace>
  <inkml:trace contextRef="#ctx0" brushRef="#br0" timeOffset="197342.04">14257 11718 115 0,'0'0'0'0,"0"0"10"0,0 0-10 0,0 0 0 0,0 0 0 0,0 0 0 16,0 0 322-16,0 0 62 15,0 0 13-15,0 0 3 16,0 0-251-16,3-2-49 0,-6-1-11 0,3 3-1 0,0 0-30 0,0 0-6 0,0 0 0 0,0 0-1 15,0 0-1-15,0 0 0 0,0 0 0 0,-6 3 0 16,0 2 0-16,0 0 0 0,3 1 0 0,-6 2 0 16,3 0-2-16,0 2-1 0,-3 1 0 0,-3 2 0 15,0 3-3-15,0-3-1 0,0 0 0 0,-2 6 0 16,-1-3-9-16,-3 2-2 0,0 1 0 16,0-3 0-16,0 2-9 0,3-2-3 0,-3 0 0 0,7 2 0 15,-1 1-5-15,3-1-2 0,0 4 0 0,0-1 0 16,0 5-4-16,3-2-1 0,0 0 0 0,3 0 0 15,3-1-8-15,-3-1 0 0,3-1 0 0,3-5 8 16,0 0-8-16,0-3 0 0,-3 0 0 0,0 0 8 0,6-5 16 16,-3 0 2-16,0-5 1 0,0 5 0 0,3-3-42 15,3 0-8-15,-3 1-1 0,3-4-1 16,-3 1-3-16,5-3 0 0,4 2 0 16,-3-2-850-16,0 0-170 0</inkml:trace>
  <inkml:trace contextRef="#ctx0" brushRef="#br0" timeOffset="197721.24">14364 11914 345 0,'0'0'31'0,"0"0"-31"0,0 0 0 0,0 0 0 16,3-5 293-16,-3 5 53 0,0 0 10 0,0 0 3 16,0 0-175-16,0 0-36 0,9 0-6 0,-6 3-2 15,-3-3-50-15,6 5-10 0,-3 0-3 0,3 0 0 16,-1-2 13-16,-2 5 2 0,0 0 1 0,0 3 0 16,0-6-46-16,3 5-10 0,-3 1-1 0,0 0-1 15,0-3-35-15,0-1 0 0,0-1 0 0,0 2 0 16,3 0 35-16,-3 2 0 0,3-2 0 0,3 5 0 15,0-2-25-15,0 2-10 0,-3-2 8 0,0 2-8 16,0-2 0-16,0-1 0 0,0 1 8 0,0-1-8 0,0 1 0 0,0-1 0 16,-4 1 0-16,1 0 0 0,0-3 0 0,0 0-12 15,-3 2 0-15,3-2 1 16,-3-3-123-16,0 1-25 0,0 2-5 0,0-6-999 16</inkml:trace>
  <inkml:trace contextRef="#ctx0" brushRef="#br0" timeOffset="198029.98">14224 12348 403 0,'3'-8'17'0,"-3"8"5"0,0 0-22 0,3-5 0 15,3-3 0-15,0-3 0 0,0 3 316 0,0 0 60 16,0 3 11-16,3-3 2 0,-1 3-233 0,1-3-48 15,-3-3-8-15,3-2-3 0,6 0-19 0,-3-8-4 0,3 2-1 0,0 1 0 16,3-3-8-16,-3-1-1 0,-4 4-1 0,1-1 0 16,3 1-13-16,0 2-2 0,0 0-1 0,3 0 0 15,-3 3-14-15,3 2-2 0,-1 1-1 0,-2-1 0 16,3 1-12-16,-6-1-2 0,3 1-1 0,-3-1 0 16,0 3-15-16,0 0 9 0,-3-3-9 0,0 4 8 15,0-1-8-15,-4 2 0 0,-5 6 0 16,9-5 0-16,-9 5 0 0,0 0 0 0,0 0 0 0,0 0 0 15,0 0-76-15,0 0-20 0,0 0-4 16,0 0-726-16,0 0-146 0</inkml:trace>
  <inkml:trace contextRef="#ctx0" brushRef="#br0" timeOffset="198409.14">14742 12256 921 0,'-3'15'40'0,"0"-9"10"0,3-6-40 0,0 0-10 0,0 0 0 0,0 0 0 16,0 5 256-16,0-2 50 0,0 2 10 0,0 0 1 15,-3 3-175-15,3-3-35 0,0 3-7 0,-3 0-2 16,0 0-27-16,3 3-6 0,-3-1-1 0,0 4 0 16,-3-6-51-16,3 0-13 0,-3 2 0 0,3 1 0 15,-3-3 31-15,3 2 3 0,0 6 1 0,0-3 0 16,0-2-5-16,0-3-1 0,0-3 0 0,3-5 0 15,0 0-74-15,0 0-15 0,0 0-4 0,0 0-751 16,0 0-150-16</inkml:trace>
  <inkml:trace contextRef="#ctx0" brushRef="#br0" timeOffset="198590.11">14885 11986 1785 0,'0'0'159'0,"-6"0"-127"0,6 0-32 0,0 0 0 0,-3 0 198 0,-3-3 34 16,6 3 6-16,0 0 2 0,0 0-148 0,0 0-30 15,0 0-6-15,0 0 0 0,0 0-38 0,0 0-7 16,0 0-2-16,0 0 0 16,0 0-112-16,0 0-22 0</inkml:trace>
  <inkml:trace contextRef="#ctx0" brushRef="#br0" timeOffset="199169.98">15108 12105 172 0,'0'0'16'0,"3"-8"-16"0,0 2 0 0,-3 6 0 0,3 6 219 0,-3-4 41 0,0-2 8 0,0 0 1 16,0 0-94-16,0 0-19 0,0 0-4 0,0 0-1 15,0 0-10-15,0 0-1 16,0 0-1-16,0 0 0 0,0 0-30 0,0 0-5 0,0 0-2 0,0 0 0 16,6 0-21-16,-6 0-4 0,6 3-1 0,0 0 0 15,0-3-24-15,-3 2-4 0,-3-2-2 0,9 6 0 16,-1-4-18-16,4 1-4 0,-3-3-1 0,0 3 0 16,3-3-11-16,-3 2-3 0,3-2 0 0,-3 0 0 15,0-2-9-15,3-1 10 0,0 3-10 0,0 0 10 16,-1 3-10-16,-2-3 0 0,-3-6 9 0,0-2-9 15,3 0 0-15,-3 3-10 16,0 2 1-16,0 1 0 0,0 4-108 0,3 1-22 0,-6 0-4 0,3-1-1093 16</inkml:trace>
  <inkml:trace contextRef="#ctx0" brushRef="#br0" timeOffset="199639.21">15584 11946 403 0,'3'-13'17'0,"-3"13"5"0,0 0-22 0,0 0 0 0,0 0 0 0,0 0 0 16,0 0 299-16,3-3 55 0,-3 3 11 0,0 0 3 16,0 0-167-16,0 0-33 0,0 0-6 0,0 0-2 15,3 5-46-15,0-2-10 0,-3-3-1 0,3 8-1 16,0 0-24-16,0 0-5 15,-3 0-1-15,3-3 0 0,0 3-30 0,0-3-6 0,3 3-2 0,0 0 0 16,0 0-13-16,0 3-2 0,0-1-1 0,3 3 0 16,0-2-7-16,-3 0-2 0,2 2 0 0,-2 0 0 0,3 3-9 15,0-3 0-15,-3 3 0 0,0-3 8 0,0 3-8 16,3 0 0-16,-3-3 0 0,0 1 8 0,3-4-18 16,-3 1-4-16,0-1-1 0,0 1 0 0,-3-1 15 15,0-4 0-15,3 2 9 0,-3 0-9 16,-3 0-100-16,0-3-27 0,0-5-5 0,0 0-715 15,3 5-143-15</inkml:trace>
  <inkml:trace contextRef="#ctx0" brushRef="#br0" timeOffset="199973.8">15459 12237 2070 0,'0'0'45'0,"0"0"10"0,3-3 1 0,0-2 3 0,3 0-47 0,-6 5-12 0,0 0 0 0,9-3 0 16,-6 0 96-16,6-4 16 0,-3-7 4 0,3 4 1 16,-3-1-7-16,3 6-2 0,0 5 0 0,-3-5 0 15,2 2-86-15,1-2-22 0,0-3 0 0,0-6 0 16,3-4 55-16,0 5 6 0,0 7 2 0,0 1 0 15,0-5-35-15,3-1-6 0,0 0-2 0,-1 3 0 16,-2 0-31-16,6-5-6 0,-3 3-2 0,-3 2 0 16,0-3 19-16,0 3 0 0,0 0 0 0,6-2 0 15,-4 2 0-15,-2 0 0 0,3 3 0 0,-3-3 0 0,0 2 0 0,-3 4 0 16,0-1 0-16,-3 0 0 16,0 1-242-16,-3-1-45 0</inkml:trace>
  <inkml:trace contextRef="#ctx0" brushRef="#br0" timeOffset="200370.57">15608 11700 1800 0,'0'0'80'0,"0"0"16"0,0 5-77 0,0-5-19 0,0 0 0 0,0 0 0 16,0 0 144-16,0 0 24 0,0 0 6 0,0 0 1 16,0 0-75-16,0 0-16 0,0 0-2 0,0 0-1 15,6 0-17-15,3-2-4 0,-3-1-1 0,3 0 0 16,3 1-15-16,-3-1-4 0,0-2 0 0,2 2 0 15,4 0-8-15,-3 3-3 0,0 0 0 0,0-2 0 16,3-1-9-16,-3 3-3 0,3 0 0 0,-3 0 0 16,-1 0-7-16,-2 0-2 0,3 0 0 0,0 3 0 15,0-1-8-15,0-2 0 0,0 3 9 0,3 2-9 0,-3-5 0 16,0 0 8-16,3-2-8 0,-4-1 0 0,-2 8 0 16,0-5 0-16,3-2 0 0,-3 2 0 15,-9 0-44-15,6 2-12 0,3-2-4 0,-9 0-879 16,0 0-176-16</inkml:trace>
  <inkml:trace contextRef="#ctx0" brushRef="#br0" timeOffset="201027.87">16162 11785 288 0,'-6'-8'25'0,"6"8"-25"0,0-3 0 0,3-2 0 0,-6-1 303 15,3 1 55-15,3 0 11 0,-3 5 3 0,0-3-184 0,0 3-36 16,0 0-7-16,0 0-1 0,0 0-45 0,0 0-9 16,0 0-2-16,0 0 0 0,6 0-28 0,3 3-5 15,-7 5-2-15,4-3 0 0,3 3 11 0,-3 0 3 16,0 5 0-16,0 0 0 0,3 3-56 0,-3-3-11 15,0 3 0-15,0 0 0 0,-6 3 44 0,6-1 13 16,-3 1 3-16,-3-1 1 0,0 1-33 16,0-3-8-16,0 2 0 0,-3 3-1 0,-3 3-6 0,3 3-1 0,-6-1 0 0,-3 11 0 15,6-2-12-15,-3-4 11 0,-3-4-11 16,3-1 10-16,1 1-10 0,-1-9 0 0,0 1 0 0,0-1 8 16,0-2-8-16,-3 0 0 0,3-3 0 15,0-2 8-15,-3-3-19 0,3-3-4 0,0 0-1 16,0 1 0-1,9-6-85-15,0 0-18 0,-6 0-3 0,6 0-1 0,0 0-68 16,0 0-13-16,0 0-4 0</inkml:trace>
  <inkml:trace contextRef="#ctx0" brushRef="#br0" timeOffset="202847.62">16831 11695 403 0,'0'0'17'0,"0"0"5"0,0 0-22 0,0 0 0 0,0 0 0 0,0 0 0 0,0 0 287 0,0 0 53 16,0 0 10-16,0 0 2 0,0 0-212 0,0 0-42 15,-9 0-9-15,3 0-1 0,3 5-24 0,-2-2-4 16,2 2 0-16,-3-3-1 0,-3 4 0 0,0 2 0 16,0-3 0-16,-3 0 0 0,0 3 1 0,0 3 1 15,6 2 0-15,-6 0 0 0,0 3 7 0,-3 0 0 16,4 3 1-16,-4-1 0 0,3-2-49 0,0 0-11 16,0 2-1-16,0 1-8 0,-3-1 17 0,0 4-3 15,3 1-1-15,-3 1 0 0,1 3-5 0,-1 10 0 16,3 0-8-16,0 0 12 0,3-3-12 0,0-2 9 15,6-3-9-15,-3-3 8 0,3-4-8 0,0-1 0 0,0-5 0 0,0 0 0 16,3-1 0-16,0-1 0 16,0-4 0-16,3-2 0 0,0 0 0 0,0 3 0 15,0-6 8-15,3 0-8 0,-3 1 0 0,0-6 0 16,-3 0 0-16,3 2 0 0,3 1-8 0,0-1-4 16,-3 4-1-16,-3-6-868 0,0 0-174 15</inkml:trace>
  <inkml:trace contextRef="#ctx0" brushRef="#br0" timeOffset="203547.77">16834 12054 1436 0,'0'0'64'0,"0"0"12"0,0 0-60 0,0 0-16 0,0 0 0 0,0 0 0 16,0 0 145-16,0 0 27 0,0 0 4 0,0 0 2 0,0 3-70 0,0-3-15 15,0 0-2-15,0 0-1 0,0 0-27 0,0 0-6 16,0 0-1-16,6 5 0 0,0 6-8 0,-3-3-3 16,3-3 0-16,-3 3 0 0,3 5-9 0,0 3-3 15,0-5 0-15,-3-1 0 0,3 4-9 0,0-1-3 16,0 0 0-16,-3-2 0 0,0-1-8 0,3 1-1 16,-6-1-1-16,3 1 0 0,-3 2-11 0,3 0 0 15,3-2 0-15,-3 0 8 0,-3-1-8 0,6 3 0 16,-3-2 0-16,0 0 8 0,2-3-8 0,-2-1 0 15,0 1 0-15,0-2 0 0,-3-6-14 0,0 0-8 16,0 0-2-16,6 5 0 16,-6-5-223-16,0 0-45 0,0 0-8 15,0 0-700-15</inkml:trace>
  <inkml:trace contextRef="#ctx0" brushRef="#br0" timeOffset="203935.05">17203 12060 864 0,'0'0'38'0,"0"0"8"0,0 0-37 0,0 0-9 0,0 0 0 0,0 0 0 15,6-6 258-15,-6 6 50 0,0 0 9 0,0 0 3 16,0 0-193-16,0 0-39 0,0 0-7 0,0 8-1 0,-3 0-7 15,0 0-1-15,0 0 0 0,-5 0 0 0,-1 0-6 0,3 3-2 16,6 2 0-16,-6 3 0 0,-3 0 0 0,-3 5 0 16,0-3 0-16,0 3 0 0,-3 3-31 0,0-3-6 15,0 3-2-15,0 0 0 0,4-3-25 0,-4 0 0 16,-3 11 0-16,3-5 0 0,3-9 37 0,-3 1 3 16,0 4 0-16,3 4 0 0,0-1-31 0,1 3-9 15,-1 1 0-15,0-1 0 0,0-11 8 0,3 1-8 16,0 2 0-16,0 0 0 0,0-8 0 0,0 1 0 15,3 1 0-15,0-4 0 0,-3 0 20 0,3-3 1 16,3 2 0-16,0-5 0 16,0 1-77-16,1-1-15 0,2 0-3 0,0-5-1 15,0 0-78-15,0 0-16 0,0 0-3 0,0 0-1020 0</inkml:trace>
  <inkml:trace contextRef="#ctx0" brushRef="#br0" timeOffset="204315.34">17197 12441 288 0,'0'0'25'16,"0"8"-25"-16,0-8 0 0,0 0 0 0,-3 2 344 0,3-2 64 15,0 0 13-15,0 0 3 16,0 0-242-16,0 0-48 0,0 0-10 0,0 0-1 0,3 8-31 0,-3 0-7 16,-3 0-1-16,3-3 0 0,0 3-15 0,-2 3-3 15,-4 0-1-15,3-4 0 0,3 9-19 0,0-2-4 16,-3-1-1-16,0 0 0 0,-3 0-14 0,3-2-3 15,3-1-1-15,-3 4 0 16,-3-6-50-16,3-3-9 0,3-5-3 0,3 3 0 16,-3-3 58-16,0 5 11 0,-3 0 2 0,3-5 1 15,0 0-180-15,0 0-36 0,0 0-7 0</inkml:trace>
  <inkml:trace contextRef="#ctx0" brushRef="#br0" timeOffset="204496.29">17340 12258 403 0,'-9'-8'17'0,"9"8"5"0,0 0-22 0,0 0 0 0,0-5 0 0,-3 0 0 16,0 2 478-16,3-2 91 0,0 5 19 0,0 0 3 16,0 0-445-16,0 0-89 0,3-3-17 0,-3 3-4 15,0 0-36-15,0 0 0 0,0 0-10 0,0 0-1166 16</inkml:trace>
  <inkml:trace contextRef="#ctx0" brushRef="#br0" timeOffset="205074.57">17590 12208 518 0,'12'-5'46'0,"-12"5"-37"0,0 0-9 0,0 0 0 0,6 0 267 16,-6 0 51-16,0 0 10 0,0 0 3 0,0 0-133 0,0 0-26 15,0 0-6-15,0 0-1 0,-6-6-57 0,6 6-12 16,0 0-3-16,0 0 0 0,0 0-26 16,0 0-6-16,9 0-1 0,0 3 0 0,0-3-16 0,0 3-3 15,6-3-1-15,0 2 0 0,3-4-19 0,-1 2-4 16,1 0-1-16,0 0 0 0,0-3-8 0,0 3-8 15,0 0 9-15,0 3-9 0,-6-3 0 0,-4 0 8 16,1-3-8-16,0 3 0 0,3-3 0 0,-3 3 0 16,0-2 0-16,-3 2 0 0,0 0 0 0,-6 0-13 15,6 0 1-15,-6 0 0 16,0 0-149-16,0 0-30 0,0 0-5 0</inkml:trace>
  <inkml:trace contextRef="#ctx0" brushRef="#br0" timeOffset="205513.9">18123 12081 979 0,'0'0'43'0,"0"0"9"0,-6 0-41 0,3 3-11 0,-3-3 0 0,6 0 0 0,0 0 360 0,-3 2 69 16,-3-2 15-16,6 0 2 0,0 0-298 0,0 0-59 15,0 0-12-15,0 0-2 0,0 0-33 0,0 0-6 16,0 8-2-16,3 0 0 0,0 0-10 0,-3-8-3 15,0 0 0-15,3 8 0 0,3 5 3 0,0 0 0 16,0-2 0-16,-3 0 0 0,3-1-4 0,0-2 0 16,0 3 0-16,0-1 0 0,-3 1-6 0,3 2-2 15,3 0 0-15,0 1 0 0,-3-4-12 0,3 1 9 16,-3-1-9-16,2 1 8 0,1-1-8 0,0 4 0 16,-3-6 0-16,0 2 8 0,3-2-8 0,-3-3 0 0,0 1 0 0,3-4 0 15,-9-2 0-15,6 6-19 16,0 2 3-16,0-3 1 15,-3 0-169-15,3-5-33 0,-6 0-7 0</inkml:trace>
  <inkml:trace contextRef="#ctx0" brushRef="#br0" timeOffset="205875.96">18534 12094 1440 0,'0'0'128'0,"0"0"-103"0,0-5-25 0,0 5 0 0,0-5 132 0,0 5 22 15,0 0 4-15,0 0 1 0,0 0-37 0,0 0-7 16,0 0-2-16,0 0 0 0,0 0-49 0,-3 7-11 16,-6 7-1-16,3-1-1 0,0-2 4 0,-3 2 1 15,0 0 0-15,0 3 0 0,-3 0-3 0,1 2 0 16,-1 3 0-16,0 3 0 0,-3 3-9 0,0-4-3 15,0-4 0-15,-3 5 0 0,6 5-9 0,-3-5-3 16,1-6 0-16,-4 9 0 0,0 7-11 0,0 1-2 16,-3-1-1-16,3-2 0 0,-3-3-3 15,4-5-1-15,2-6 0 0,0 1 0 0,0 4-11 0,3-4 0 16,3-6-12-16,0-2 12 0,3-3 0 0,6-3 0 16,-3 3 0-16,3-3 12 15,-3 1-112-15,0-1-23 0,3-3-4 0,0-2-1 16,3-5-120-16,0-3-25 0</inkml:trace>
  <inkml:trace contextRef="#ctx0" brushRef="#br0" timeOffset="206265.05">18084 11856 345 0,'0'0'15'0,"0"0"4"0,-5-3-19 0,5 3 0 0,0 0 0 0,-3-2 0 0,0-4 363 0,0 4 69 16,3 2 13-16,0 0 3 0,0 0-258 0,0 0-52 15,0 0-10-15,0 0-3 0,0 0-26 0,0 0-6 16,9 2-1-16,-1-2 0 0,4 0-18 0,-3 3-4 15,3 0-1-15,0-1 0 0,3-2-22 0,0 0-5 16,0 0-1-16,0 0 0 0,2 0-16 0,-5-2-3 16,6 2-1-16,-3 0 0 0,0 0-9 0,-3 0-3 15,0 0 0-15,6 0 0 0,0 0-9 0,2-3 0 16,-5 0 0-16,6 3 8 0,0 0-8 0,-3-2 0 16,0-4 0-16,0 6 8 0,-7-2-8 0,1 2 10 15,-3-3-10-15,0 3 10 0,0 3-10 0,-3-3 0 16,-6 0 0-16,0 0 0 15,3 0-86-15,-3 0-10 0,0 0-1 0,0 0-1258 0</inkml:trace>
  <inkml:trace contextRef="#ctx0" brushRef="#br0" timeOffset="206927.53">18787 11716 230 0,'0'0'10'0,"0"0"2"0,0 0-12 0,0 0 0 0,0 0 0 0,0-6 0 16,0 1 401-16,0 0 78 0,0 0 15 0,0 5 3 16,0-3-317-16,0 3-64 0,0 0-13 0,0 0-3 15,0 0-20-15,0 0-5 0,9 0-1 0,0 3 0 16,0 2-14-16,-3 0-4 0,3 3 0 0,0 0 0 15,-1 3-8-15,1 2-3 0,-3 0 0 0,3 3 0 16,0 2-13-16,-3-2-2 0,0 3-1 0,-3 2 0 16,0-2-9-16,-3-1-1 15,0-2-1-15,0 2 0 0,0-2-6 0,-3 6-2 0,0-4 0 0,-3 3 0 16,-3 3-2-16,0 10-8 0,3-2 12 0,-3 3-4 0,0-1-8 16,1-2 10-16,-1-3-10 0,3-3 10 0,-3 1-10 0,0-3 0 15,-3-3 9-15,0 0-9 0,0-3 0 0,-3-2 9 16,0-2-9-16,3-1 0 0,-2-3 0 0,2 4 0 15,-3-7 0-15,0-1-12 16,3-1-26-16,0 3-5 0,3 3-1 0,-3-1 0 16,3-10-131-16,0 0-26 0,6 0-6 0,3 0-964 15</inkml:trace>
  <inkml:trace contextRef="#ctx0" brushRef="#br0" timeOffset="207728.07">19162 11488 1036 0,'0'0'46'0,"0"0"10"0,0 0-45 0,3-5-11 0,-3 2 0 0,0 3 0 16,0 0 210-16,0 0 40 15,3-8 8-15,-3 8 2 0,0 0-132 0,0 0-27 0,3-2-5 0,-3 2 0 16,0 0-29-16,0 0-6 0,0 0-1 0,6 0 0 15,-6 0 0-15,6 2 0 0,0 6 0 0,0-2 0 16,0 2-15-16,-3-1-3 0,6 4-1 0,0-3 0 16,-1 3-8-16,1 4-1 0,-6 1-1 0,3 3 0 15,6-1-7-15,-3 6 0 0,-3 3-1 0,3-1 0 16,0 3-7-16,-3 3-2 0,-6 0 0 0,3-1 0 0,3 1-3 16,-3-5-1-16,0 2 0 0,-3 0 0 0,0 0 1 15,3 0 0-15,-3 3 0 0,-3-6 0 16,3 3-3-16,-6 3 0 0,0 0 0 0,0 0 0 0,-3 2 0 0,0-2-8 15,0 2 12-15,-3 6-4 0,0-6-8 16,0-2 10-16,1-3-10 0,-4 3 10 0,-3-3-10 16,0 3 8-16,-3 2-8 0,0 0 8 0,-3 1-8 15,4-6 0-15,-1 0 0 0,0-5 0 0,3-3 0 16,0-2 0-16,0-1 8 0,0-2-8 16,-2-3-78-16,5-2-18 0,0-3-3 15,6 0-1271-15</inkml:trace>
  <inkml:trace contextRef="#ctx0" brushRef="#br1" timeOffset="-193216.58">2618 13893 403 0,'0'0'36'0,"0"0"-36"16,0 0 0-16,0 0 0 16,0 0 188-16,0 0 32 0,0 0 5 0,0 0 2 0,3-2-99 0,-3 2-19 15,-3-3-4-15,3 3-1 0,0-5-34 0,0 5-7 16,0-6-2-16,0 1 0 0,0 0-2 0,-6 0-1 15,6 5 0-15,0 0 0 0,-3-3-27 0,3-2-6 16,0 5-1-16,-6-6 0 0,0 1 8 0,6 2 2 16,0 3 0-16,0 0 0 0,-9-2-10 0,4-1-3 15,-4 3 0-15,-3-3 0 0,-3 3 6 0,6 3 1 16,-9-3 0-16,6 5 0 0,-6-2 0 0,0 2 0 16,-2 3 0-16,-1 3 0 0,0-1 8 0,-3 4 3 0,3-1 0 0,-9 0 0 15,1-2-15-15,-1-1-2 0,3 1-1 0,0-1 0 16,10 4-9-16,-4-4-3 0,0-2 0 0,3 3 0 15,0-3-9-15,6 0 0 0,0 0 0 0,0-3 0 16,3 0 0-16,4 0 0 0,-1 1 0 0,6-1 0 16,-6-2 0-16,6-3 0 0,0 0-12 0,0 8 12 15,0-8-8-15,0 8 8 0,6-3 0 0,-3 3 0 16,0-6 0-16,2 1 0 0,4 2 0 0,-3 1 8 16,0-4-35-1,3 4-7-15,0-1-2 0,-3-2 0 0,0 2-16 0,-3-5-4 0,3 5-1 16,0-2 0-16,0-1-14 0,-3 1-2 0,-3-3-1 15,6 0 0-15,-6 0 35 0,0 0 7 0,0 0 2 0,0 0 0 0,0 0 30 16,0 0 0-16,0 5 0 0,-9 1 0 0,-3-4 0 16,3 4 0-16,-3-4 0 0,-3 4 0 0,0 1 27 15,-5-1-2-15,5 2 0 0,0 2 0 0,-6 1 8 16,-3-1 2-16,3 4 0 0,0-1 0 0,-2 5-1 16,-4-2 0-16,3 3 0 0,-6-1 0 0,4 3-18 15,-4-2-3-15,3 0-1 0,0-1 0 0,6 3 2 16,3-5 0-16,4 0 0 0,-4 0 0 0,6-3 4 0,0 0 1 15,-3-2 0-15,12 2 0 0,-6-5-11 0,6 3-8 16,-6-3 12-16,9 2-12 0,-6-2 0 0,6 0 0 16,0-3 0-16,0 6 0 0,6-3 0 0,-6 0 0 15,9-3 0-15,-6 6 0 0,6-3 0 0,-6 0 0 16,6-3 0-16,3 3 0 0,3 0 0 0,-3-3 0 16,-9 0 0-16,6-2 0 0,8 2 0 0,-5-5 0 15,6 3 0-15,-3-3 0 0,3-3 0 0,3 1 0 16,6-1 8-16,-7-2-8 0,-5 2 0 0,6-2 0 0,-3-3 0 15,9 2 0 1,-6-1-38-16,-1-1-5 0,1 0-1 0,-6 0-1054 0</inkml:trace>
  <inkml:trace contextRef="#ctx0" brushRef="#br1" timeOffset="-192956.58">2344 14377 1814 0,'0'0'40'0,"0"0"8"15,0 0 1-15,0 0 3 0,0 0-42 0,0 0-10 0,0 0 0 0,0 0 0 0,0 0 68 0,0 0 12 16,0 0 3-16,0 0 0 0,-6 11-50 0,6 0-9 16,-3-1-3-16,-2 1 0 0,-1 5 31 0,0-3 5 15,-3 0 2-15,6 3 0 0,-9 0-28 0,6 0-6 16,-3-3-1-16,3 0 0 0,0-2-24 0,3 2 8 15,-6-5-8-15,9 3 0 0,-9-6 0 0,9-5 0 16,0 0 0-16,0 0-740 16,0 0-144-16</inkml:trace>
  <inkml:trace contextRef="#ctx0" brushRef="#br1" timeOffset="-192783.31">2568 14100 1645 0,'0'0'72'0,"0"0"16"0,0 2-70 0,-6 1-18 0,3 2 0 0,-3 1 0 15,0-4 36-15,6 3 4 0,-6 1 1 0,3-1 0 16,3-2-77-16,-6 2-16 0,3 6-4 16,3-3 0-16</inkml:trace>
  <inkml:trace contextRef="#ctx0" brushRef="#br1" timeOffset="-192233.75">2550 14399 403 0,'9'-3'36'0,"0"0"-36"16,-3-2 0-16,3 0 0 0,-4-3 160 0,4 3 24 0,-9-3 6 0,6 2 1 16,0 1-73-16,-6 5-14 15,0 0-4-15,0 0 0 0,9 3-4 0,-9-3 0 16,0 0-1-16,0 8 0 0,3 0-11 0,-3 2-3 0,-3-2 0 0,3 3 0 15,0-1-11-15,-6 1-2 0,3 5-1 0,-3-3 0 16,0 0-33-16,0 0-6 0,-2-2-2 0,5 2 0 16,-6 0 10-16,6 1 1 0,-3-6 1 0,3 0 0 15,3-1-10-15,0-7-1 0,0 0-1 0,0 0 0 16,0 0-26-16,3 3 0 0,-3-3 0 0,9 0 0 16,8-3 0-16,-8-2-9 0,3-5 0 0,-3 2 0 15,3 0 9-15,6 0 12 0,-3-3-2 0,3 1-1 16,0-4-17-16,2 4-4 0,1-1-1 0,-12 3 0 15,6 3 13-15,-3-3 0 0,3 0 0 0,-6 0 10 0,3 3-1 0,-3 2 0 16,-3-2 0-16,3 2 0 0,-9 3-9 0,0 0 0 16,0 0 0-16,0 0 0 0,5 8 0 0,1 3 0 15,-6-3 0-15,3 5 0 0,-6 0 0 0,3 0 0 16,-3 1-10-16,0 2 10 0,-2-3 23 16,2 0 10-16,3-2 3 0,-6 2 0 0,3-3-24 0,3 1-4 15,0-3 0-15,0 0-8 0,3 0 0 0,-3-8 0 16,0 0 0-16,9 5 0 15,-9-5-90-15,11 5-25 0,4-5-5 0</inkml:trace>
  <inkml:trace contextRef="#ctx0" brushRef="#br1" timeOffset="-191409.45">3419 13996 1548 0,'0'0'68'0,"0"0"15"0,0 0-67 16,0 0-16-16,0 0 0 0,0 0 0 0,0 0 94 0,0 0 15 15,0 0 3-15,3 6 1 0,0-1-36 0,-3-5-7 16,6 3-2-16,3 2 0 0,0-2-26 0,-3-1-6 15,9 1 0-15,-7-6-1 0,4 1-8 0,-3-1-2 16,6-2 0-16,-3-1 0 0,6-2-5 0,0-2-2 16,-3 2 0-16,3-5 0 0,-1 2-18 0,4-2 0 15,-3 0 8-15,3-3-8 0,-6 3 0 0,0-1-16 16,0-2 4-16,-1 1 0 0,1 1 12 16,-3 1 12-16,-3-3-3 0,0 6 0 0,-3-6-9 0,0 3 0 15,0-3 0-15,-3 2 0 0,-3 1 0 0,0 3 0 16,-3-4 0-16,-3 6 8 0,0 3-8 0,-3-3 0 0,0 6 0 15,-3 4 0-15,-3 1 0 0,1 2 0 0,-10 6 0 16,0 2 0-16,0 3 21 0,-3 2 3 0,4 4 0 16,-7 1 0-16,0 4 5 0,0-1 2 0,-5 6 0 15,2 0 0-15,3 2-11 0,0 1-1 0,0 2-1 0,1-3 0 16,2 3-6-16,0-5 0 0,3 2-1 16,-2 1 0-16,5-1 1 0,0 0 1 0,0 1 0 15,3-1 0-15,3-5-13 0,6 0 0 0,-3 1 0 16,9-7 0-16,0 1 0 0,1-3 0 0,2-5 0 0,0 0 0 15,2-3 0-15,1-2 0 0,3-3 0 0,3-3 0 16,0 0 0-16,3-2 0 0,-3-3 0 0,3 0 0 16,6 0 0-16,-6-5 0 0,-3-1 0 0,6-1 0 15,-1-1-17-15,1-3 3 0,0 0 1 0,-3 1 0 16,3-1 13-16,0 1-9 0,-6-4 9 0,3 6-8 0,-3-2 8 16,3 2-8-16,-9 3 8 0,5-1-8 15,-5 4-16-15,3 2-2 0,3 0-1 0,-6 5 0 0,0 0 27 0,0 1 0 16,-3 2 0-16,3 2 0 0,0 1 46 0,-3-1 14 15,0 4 4-15,6 1 0 0,-6-1-64 0,3-4-28 16,3 1 3-16,-6 2 0 0,3-5 40 0,3 0 8 16,6 0 1-16,-6-6 1 0,3 4-25 0,6-4 0 15,-9 1 0-15,9 0 0 0,-4-3 0 0,1-3 0 16,-6 0 0-16,6 1 0 16,0-1-140-16,0-2-34 0,3-3-6 0</inkml:trace>
  <inkml:trace contextRef="#ctx0" brushRef="#br1" timeOffset="-190816.12">3743 14409 1854 0,'0'0'40'0,"0"0"9"0,0 0 2 0,0 0 1 0,0 0-41 0,0 6-11 0,0-1 0 0,0-5 0 15,0 0 36-15,0 0 4 0,0 0 2 0,0 0 0 16,3 2-1-16,3 1 0 0,6 0 0 0,-9-6 0 16,6 3-17-16,0-3-3 0,0-2-1 0,0 0 0 0,3-3-10 0,-3 0-2 15,-3 0-8-15,3-3 12 0,0 4-4 0,0 1 0 16,-1-4-8-16,-5-1 12 0,3 0-12 0,-6 4 8 16,3-4-8-16,-3 3 0 0,0 0 8 0,-3 0-8 15,3 8 0-15,-6-5 9 0,3 0 2 0,-8-1 0 16,5 9 0-16,-3 0 0 0,-3 2 25 0,3 0 6 15,-6 6 1-15,6-1 0 0,-6 6-11 0,3 0-1 16,-3 3-1-16,0-1 0 0,1 3-13 0,5 0-2 16,-3-2-1-16,3-1 0 0,-3-2 21 0,6 3 4 15,3-3 1-15,-3 0 0 0,6-3-20 0,-3 0-4 16,6 0-1-16,3-5 0 0,-3-2-15 0,6 1 9 16,0-1-9-16,0-1 8 0,3-2-8 0,0-1 10 15,5-4-10-15,-5-1 10 0,6-2-10 0,-3-1 0 16,3-1 0-16,3-1-11 0,-3 0 11 0,2-3 0 15,1-2 8-15,-3-3-8 16,-3 3-47-16,-6 0-13 0,3-1-4 0,0-2 0 0,3 1 64 0,-3-1 0 0,-1 0 12 16,1 0-2-16,-3 3-10 0,6-3 0 0,-9 5 0 0,0 1 0 15,3 4 0-15,-9 6 0 0,0 0 0 0,0 0 0 16,0 0 22-16,-6 6 2 0,3 2 1 0,0 2 0 16,-3 3 1-16,3 1 0 0,-6 2 0 0,9-3 0 15,-9 0-18-15,3-2-8 0,3-1 0 16,0 3 8-16,3-2-8 0,-6 0 0 15,6-1 0-15,0-2 0 0,0 0 9 0,0 0 0 0,0-3 0 0,6 3 0 16,-6-8-37-16,0 0-7 0,3 5-1 0,-3-5-1 16,6 3-102-16,-6-3-20 15,12-3-4-15,-3 1-908 0</inkml:trace>
  <inkml:trace contextRef="#ctx0" brushRef="#br1" timeOffset="-190469.26">4461 13674 1605 0,'0'0'35'0,"3"2"7"0,0 4 2 0,3-4 2 0,-6 6-37 0,0-3-9 16,0 3 0-16,0 3 0 0,-6 0 108 0,3 2 20 0,0 0 4 15,-3 3 1-15,3 0-37 0,-6 2-8 0,-3 1-2 0,6 2 0 16,3 3-22-16,-9 0-5 0,3-1-1 0,-6 9 0 16,6-3-36-16,-3 3-7 0,-2 0-2 0,-1 5 0 15,0-3 41-15,0-2 8 0,-3 0 2 0,6-1 0 16,-3-1-52-16,3 4-12 0,3 0 0 16,-2 1 0-16,5-6 0 0,-3 0 0 0,6-5 0 0,0-3 0 15,3-3 0-15,0-2 0 0,0 0 0 0,3-8 0 16,0 3 0-16,3-3 0 0,-3-3 0 0,3 0 0 15,3 1-128-15,-4-4-18 16,4-2-4-16,3-2-974 0</inkml:trace>
  <inkml:trace contextRef="#ctx0" brushRef="#br1" timeOffset="-190244.06">4205 14237 2131 0,'-3'6'189'0,"0"-4"-151"0,3 1-30 0,0-3-8 0,0 0 42 0,0 0 7 16,0 0 2-16,0 0 0 0,0 0 7 0,6-3 2 15,3 3 0-15,0 0 0 0,0 0-9 0,2-2-2 16,1 2 0-16,3-3 0 16,-6 3-38-16,3-3-11 0,0 1 0 0,6-1 0 0,-9 0-9 0,6 3-7 15,-3-2 0-15,2 2-1 16,-2-3-46-16,-3 3-9 0,3-3-1 0,0 3-1031 0</inkml:trace>
  <inkml:trace contextRef="#ctx0" brushRef="#br1" timeOffset="-190091.13">4178 13994 2037 0,'0'0'90'0,"0"0"19"0,0 0-87 0,0 0-22 0,0 0 0 0,0 0 0 16,0 0-38-16,0 0-12 0</inkml:trace>
  <inkml:trace contextRef="#ctx0" brushRef="#br1" timeOffset="-189081.05">5175 14401 460 0,'0'0'41'0,"0"0"-33"0,0 0-8 0,0 0 0 16,0 0 270-16,0 0 52 0,0 0 10 0,0 0 3 15,0 0-197-15,0 0-39 0,0 0-8 0,0 0-2 16,0 0-46-16,0 0-10 0,0 0-1 0,0 0-1 15,6-2-12-15,3-1-3 16,-3-2 0-16,0-3 0 0,-6 2 10 0,6-1 2 0,-3 1 0 0,0-2 0 16,-3 0-16-16,3 0-4 0,0-2 0 0,-3-1 0 15,-3 1 36-15,-3-1 8 0,6-2 0 0,-3 2 1 16,-3 1-32-16,0-1-6 0,0 3-2 0,-3-2 0 16,3 4 9-16,-3 1 2 0,-3 2 0 0,0 6 0 0,0 0 2 15,-2 2 1-15,-1 3 0 0,-6 2 0 0,0 1-10 0,0 2-1 16,-3 1-1-16,4 1 0 0,-1 1-5 0,0 0-1 15,3 0 0-15,0 0 0 0,6 0 2 0,0 0 0 16,3-3 0-16,3 3 0 0,-5 0-11 0,5-1 0 16,3-1 0-16,3 2 0 0,0-1 27 0,0-1 3 15,0-1 1-15,6-2 0 0,3-4-31 0,5-1 8 16,1-1-8-16,3-2 0 0,3-3-11 0,0-3-5 16,3 0 0-16,-4-2-1 0,4 0 17 0,-3-6 0 15,0 1 0-15,0-6 0 0,0 0-20 0,-1-3 0 16,4-2 0-16,0 0 0 15,0-3-41-15,0-2-9 0,0-1-2 0,2-2 0 16,-2 0-44-16,3 3-10 0,-3-1-2 0,3-2-552 0,-4 0-112 16</inkml:trace>
  <inkml:trace contextRef="#ctx0" brushRef="#br1" timeOffset="-188774.22">5729 13581 1335 0,'15'-13'59'0,"-12"8"13"0,3-1-58 0,-3-2-14 0,0 3 0 0,2 0 0 16,-2-1 104-16,0 4 19 0,-3 2 3 0,0 0 1 15,0 0-24-15,0 0-5 0,0 0-1 0,0 0 0 16,0 0-1-16,0 8 0 0,-3 0 0 0,-2 8 0 16,-1 2-25-16,-3 1-6 0,-3 4-1 0,-3 4 0 15,0-3-25-15,-3 5-6 0,0 0-1 0,0 5 0 16,1 1 10-16,-4 4 2 0,0-2 0 0,-3 6 0 16,-3 2-16-16,-3-6-4 0,1 6 0 0,2-2 0 0,-3-4-5 15,3 1-2-15,7 0 0 0,-1-1 0 0,3-4-5 0,9-6-2 16,0-3 0-16,-3 1 0 15,6-1-22-15,-3-2-5 0,3 0-1 0,3-6 0 0,3 1 18 16,3 0 0-16,3-6 0 0,3-3 0 0,0 1 0 16,0-6 0-16,3-2 0 0,-3-3 0 15,6 0-106-15,3-3-18 0,-7-2-3 0,7-3-1 16,3-3-20-16,-3 1-5 0,0-6-1 0,-3 5-870 16</inkml:trace>
  <inkml:trace contextRef="#ctx0" brushRef="#br1" timeOffset="-188231.78">5604 14377 1868 0,'0'6'41'0,"-3"-1"9"0,3 3 2 0,-3-3 0 0,3-5-42 0,0 6-10 0,-3-1 0 0,3-5 0 15,0 0 65-15,0 0 11 0,0 0 3 0,0 0 0 16,0 0-35-16,9 3-8 0,0-3 0 0,0-3-1 16,-3 0-22-16,5-2-4 0,1-3-1 0,0-3 0 15,-3 1-8-15,6-3 12 0,3-3-12 0,-3 0 12 16,0 3-12-16,-3-3 0 0,-3 3 0 0,2-1 0 15,-5 4 0-15,0-1 0 0,0-2 0 0,-3 2 0 16,-3 1 9-16,0 2-9 0,0 0 10 0,-3 3-10 16,0-1 36-16,0 6 2 0,-9 0 0 15,1 3 0-15,-1 0-6 0,-3 4 0 0,-3 1-1 0,3 3 0 16,-3 2 0-16,-3 6 0 0,0 2 0 0,4 0 0 16,2 0-7-16,0 3 0 0,-3-3-1 0,3 0 0 15,6 1 1-15,0-1 0 0,0 3 0 0,6-3 0 16,-3-3-24-16,6-2 0 0,6 0 0 0,-3 0 0 15,3-3 0-15,3-2 0 0,3-6 0 0,0 0 0 16,6-5 0-16,0 0 0 0,6-2 0 0,-10-1 0 16,7 0 0-16,0-2 0 0,3-3 0 15,0 0 0-15,3 0-10 0,-1 0-6 0,-2 0-2 0,9-5 0 16,-6 5-22-16,-4 0-5 0,-2 3-1 16,-3 0 0-16,-6 2 37 0,0 0 9 0,-3 3 0 0,-3 0 0 0,0 0 0 15,0 3 0-15,-6 0 0 0,0 2 0 0,0-5 0 0,0 5 0 16,0 1 0-16,0-6 0 0,0 0 36 0,0 0 8 15,0 0 3-15,0 0 0 0,0 0-24 0,0 0-5 16,0 0-1-16,0 0 0 0,0 0-17 0,0-3 0 16,0 3 0-16,3 0 0 0,0-3 0 0,3 1 0 15,-3-1 0-15,0-2 0 0,0 2 0 0,0 0 0 0,-3 3 0 0,3-2 0 16,3-4 0-16,-4 4 0 0,1-1 0 16,3 0 0-16,0-2 0 0,-3 3 0 0,3-4 0 0,0 1 0 15,0 0 0-15,3-3 0 0,3 0 0 0,0-3 0 31,3-2-110-31,0 0-26 0,0 0-4 0</inkml:trace>
  <inkml:trace contextRef="#ctx0" brushRef="#br1" timeOffset="-187550.64">7104 14303 403 0,'0'0'36'0,"0"0"-36"0,0 0 0 0,0 0 0 15,3-2 233-15,-3 2 40 0,0 0 8 0,0 0 2 16,3-8-115-16,-3 3-24 0,0 5-4 0,0 0 0 16,-3-3-38-16,3-2-7 0,-3 2-2 0,0-2 0 15,-3 2-49-15,0 0-11 0,3 1-1 0,-3-1-1 0,-3-2 14 0,0 2 3 16,0 3 1-16,-3 0 0 0,1 0-2 0,-1 3-1 15,0-1 0-15,-3 6 0 0,0-2-9 0,0 4-1 16,-3-2-1-16,0 5 0 0,0-2-6 0,-2 0-1 16,-1 2 0-16,0 3 0 0,0 0-12 0,0-1-4 15,0 1 0-15,7 0 0 0,2 0 4 0,0 0 1 16,0-3 0-16,3 3 0 0,3-3-17 16,3 0 0-16,0-2 0 0,6 2 0 0,-3-2 0 15,3-1 0-15,6-2 0 0,0 3 0 0,3-3 0 16,0 0 0-16,3-3 0 0,-1 0 0 0,-2 1 0 0,6-4 0 15,-3 1 0-15,3-3 0 0,0 3 0 0,-3-3 0 16,0-3 0-16,-1 3 0 0,4-5 0 0,-3 2-12 16,0-2 1-16,0-1 1 15,3-1-154-15,-3 1-32 0,11-4-5 0,-8-1-2 0</inkml:trace>
  <inkml:trace contextRef="#ctx0" brushRef="#br1" timeOffset="-186963.28">7446 14438 1299 0,'0'0'57'0,"0"0"13"0,0 0-56 0,0 0-14 0,6-2 0 0,-3-1 0 0,-3 3 98 0,6-5 17 16,0-1 3-16,-3-1 1 0,3 1-39 0,0-2-8 16,0 3-2-16,0-3 0 0,0 0-40 0,0 0-8 15,-3 0-2-15,6-2 0 0,-6-1-12 0,3 3-8 16,-3-2 8-16,0-1-8 0,3 0 8 0,-6 1-8 16,0-1 10-16,-3 1-10 0,0 2 43 0,0 0 2 15,-3 0 1-15,0 0 0 0,-3 3 21 0,-3-1 4 16,3 4 1-16,-3 4 0 0,-6 1-8 0,3 2 0 15,-6 3-1-15,1 0 0 0,-1 3-27 16,-3-1-4-16,0 6-2 0,-3-3 0 0,7 3-9 0,-7 0-1 16,3 0-1-16,3 3 0 0,9-1-5 0,0-2-1 15,3 2 0-15,-3-2 0 0,3 3-13 0,4-1 0 16,2-2 0-16,6-3 0 0,0 3 0 0,2-2 0 16,1-1 0-16,0-3 0 0,3-2 0 0,3 0 0 15,3-2 0-15,3-1 0 0,0-3 0 0,0 1 0 16,3-3 0-16,-1-3 0 0,-2 1 0 0,3-3 0 0,-3-3 8 15,3-3-8-15,-3 3 0 0,-1-5 0 16,4 0 0-16,-3-1 0 0,3-4 0 0,-6 5 8 0,0-3-8 0,-3-3 0 31,0 1-18-31,-4 2-6 0,-2 0-2 0,0-3 0 0,-3 4 45 0,-3-4 9 0,3 1 1 0,-3 2 1 16,-3 2-30-16,-3 1 0 0,-3 0 0 0,4 2 0 16,-1 6 0-16,-3-3 0 0,0 6 0 0,0 2 0 15,-3 2 0-15,3 3-10 0,-3 1 10 0,0 2-12 16,0 0-14-16,3 2-3 0,-3 1-1 0,-2-1 0 15,5 4-103-15,0-1-21 0,0-3-4 0,3 1-591 16,0 0-119-16</inkml:trace>
  <inkml:trace contextRef="#ctx0" brushRef="#br1" timeOffset="-186545.12">7708 14253 1785 0,'0'0'79'0,"0"0"17"0,0 0-77 0,0 0-19 15,0 0 0-15,0 0 0 0,0 0 82 0,3 5 13 16,0-2 2-16,3 2 1 0,-3-2-39 0,3 2-8 16,-3 1-2-16,3 2 0 0,-3 2-7 0,0-2-2 0,0 3 0 0,0 2 0 15,0 3-2-15,0 0-1 0,-6-1 0 0,3 4 0 16,-3 0-3-16,3 2-1 0,-6 0 0 0,3 0 0 15,3-2-16-15,-3-1-3 0,0 1-1 0,3-4 0 16,0-1-13-16,0-4 11 16,3 1-11-16,0-3 10 0,3 2-10 0,-3-2 0 0,0 0 9 0,3 0-9 15,0-3 0-15,3 1 0 0,-3-4 0 0,3-2 0 16,-1 0 8-16,1-2-8 0,0-4 8 0,0 1-8 16,0-5 0-16,0-1 8 0,0-2-8 0,0 0 0 15,3-1 8-15,0-4-8 0,0-3 8 0,0-3-8 16,2 0 8-16,-2 0-8 0,0-2 10 0,3-1-10 15,0 3 9-15,3 3-9 0,-6 3 8 0,3 2-8 16,-3 3 0-16,-3-1 0 0,-1 1-9 0,1 3 9 16,0-1 0-16,0 3 0 0,0 3 0 0,-3 2 0 0,0 3-13 15,0 0 4-15,0 0 1 0,0-2 0 16,-6 2-174-16,0 0-34 0</inkml:trace>
  <inkml:trace contextRef="#ctx0" brushRef="#br1" timeOffset="-185101.36">8833 14396 1854 0,'0'0'40'0,"0"0"9"0,0 0 2 0,0 0 1 0,0 0-41 0,0 0-11 15,0 0 0-15,-3 5 0 0,0-2 76 0,3 2 14 0,0 3 2 0,-3 3 1 16,3-1-23-16,-6 1-5 0,3 2-1 0,0 6 0 16,-2-3 0-16,2 2-1 0,-6-2 0 0,3 0 0 15,3 0-50-15,0 0-13 0,-3-3 0 0,0 0 0 16,3 0 8-16,0-5-8 0,0 0 8 0,3 0-8 15,0-3-146-15,0-5-34 0,0 0-8 0</inkml:trace>
  <inkml:trace contextRef="#ctx0" brushRef="#br1" timeOffset="-184916.75">8988 14086 1152 0,'0'0'102'0,"0"0"-82"16,-3 0-20-16,3 0 0 0,-6 3 218 0,3-3 39 16,-3 3 8-16,6-3 2 0,-3 2-164 0,-3 1-33 15,3 2-6-15,3-5-2 0,0 0-49 0,0 0-13 16,0 0 0-16,3 6-688 16,3 2-143-16</inkml:trace>
  <inkml:trace contextRef="#ctx0" brushRef="#br1" timeOffset="-184344.8">9241 14282 403 0,'0'0'17'0,"0"0"5"0,0 0-22 0,0 0 0 0,0 0 0 0,0 0 0 16,0 0 250-16,0 0 46 0,0 0 8 0,0 0 3 16,0 0-219-16,6-2-44 0,0-1-9 0,-6 3-2 0,0 0 10 0,0 0 1 15,0 0 1-15,0 0 0 0,0 0 17 0,0 0 3 16,0 0 1-16,0-5 0 0,-3-1 9 0,0 1 1 16,-3 2 1-16,3 3 0 0,-6 0-11 0,3 3-2 15,-6 0-1-15,3-1 0 0,0 4-9 16,-2-4-2-16,-1 1 0 0,0 2 0 0,-3 1-25 0,3-1-6 15,0 0-1-15,-3 3 0 0,3-3-6 0,0 3-2 16,3 3 0-16,-2-3 0 0,2 0-12 0,3 0 0 16,0 0 0-16,3 0 0 0,0 2 28 0,3-2 4 15,3-3 0-15,3 1 0 0,0-4-41 0,6 4-8 16,-4-1-2-16,4 0 0 0,0 0 19 0,6 3 0 16,0 3 0-16,-6-3 0 15,3 0-27-15,0 0-1 0,-3 2-1 0,-1-2 0 16,-2 3-6-16,3-3-1 0,-3 2 0 0,0 1 0 0,-9-11 14 0,3 13 2 15,3-2 1-15,-6-1 0 0,0 1 19 0,0 0 0 0,-3-4-8 0,-3 4 8 16,0-3 0-16,0 0 0 0,-3 0 0 0,0-3 0 16,-2 0 21-16,-1 1-1 0,0-1-1 0,-3-2 0 15,0-1 9-15,0 1 3 0,-6-3 0 0,0 3 0 16,4-3 1-16,-1 0 1 0,-3-3 0 0,3 3 0 16,0 0-33-16,-3-3 0 0,3 3 0 0,4-2 0 15,-4-1 0-15,3-2 0 0,6 2-15 0,0-2 5 16,6 0 1-16,0-1 0 0,0 1 0 0,3 0 0 15,6-1-143 1,0-2-28-16,3-2-5 0</inkml:trace>
  <inkml:trace contextRef="#ctx0" brushRef="#br1" timeOffset="-184025.15">9714 13589 345 0,'0'0'31'0,"0"0"-31"16,3-3 0-16,-3 3 0 0,9 0 153 0,-9 0 25 16,3 8 5-16,0 0 1 0,0 3-24 0,-6 2-4 15,0 3 0-15,0 2-1 0,-3 4-39 0,0-1-8 16,-3 0-2-16,3 5 0 0,-2 4-15 0,-4-1-3 15,3 2-1-15,0 4 0 0,-3-1-28 0,3 3-6 16,-3 3-1-16,0 0 0 0,0-1-22 0,-3-2-5 16,3 3-1-16,1-3 0 0,-1 3-12 0,-3-1-4 0,3 6 0 15,3-5 0-15,-3 0-8 0,3-3 0 0,0 0 0 16,3-3 0 0,0-5-16-16,3-7-8 0,3-4-1 0,-3-5-720 0,3 0-144 15</inkml:trace>
  <inkml:trace contextRef="#ctx0" brushRef="#br1" timeOffset="-183802.87">9396 14325 2649 0,'0'0'117'0,"-3"0"25"0,-6-3-114 0,6-2-28 15,3 5 0-15,0 0 0 0,0 0 48 0,0 0 4 16,0 0 1-16,9 2 0 0,3-4-33 0,3 2-8 15,0-6 0-15,2-2-1 0,4-2-11 0,3 2 0 16,0 3 0-16,-3 2 0 16,3-2 0-16,-4-1 0 0,4 1 0 0,-3 0 0 0,0-1 0 0,0 1 0 15,3 0 0-15,-1 0-1278 0</inkml:trace>
  <inkml:trace contextRef="#ctx0" brushRef="#br1" timeOffset="-182841.69">10271 14539 345 0,'0'0'15'0,"0"0"4"0,0 0-19 0,0 0 0 15,0 0 0-15,0 0 0 0,0 0 291 0,0 0 54 16,0 0 11-16,0 0 3 0,0 0-219 0,0 0-43 15,0 0-9-15,0 0-1 0,0 0-39 0,0 0-8 0,0 0-2 0,6 0 0 16,-6 0-16-16,3-3-3 0,0 1-1 0,0-1 0 16,3-2-6-16,-3-1-2 15,0-2 0-15,3-5 0 0,3 0-10 0,-3 0 0 0,-3-3 0 0,3-3 0 16,-3 1 8-16,0-1-8 0,-1 1 0 0,-2-3 8 16,0 2 5-16,0 1 1 0,-2-1 0 0,-4 3 0 15,-3 0 0-15,3 3 0 0,-9 0 0 0,3 2 0 16,-3 1 7-16,0 4 2 0,0 4 0 0,0 2 0 15,-3 0 12-15,1 5 2 0,-1 0 1 0,0 6 0 16,0-3-5-16,3 5-1 0,0 3 0 0,-3 2 0 16,4 4-6-16,-4-1-2 0,3-3 0 0,0 6 0 15,0-3-13-15,0 6-3 0,3 2-8 0,3-3 12 16,3-2-12-16,0 3 0 0,3-6 0 0,3-5 0 16,3 2 0-16,0-5 0 15,3 1 0-15,3-4 0 0,0 1 0 0,3-3 0 0,0 0 0 0,6-3 0 16,0 0 0-16,0-5 0 0,2-2 0 0,-2-4 0 0,0-2 0 15,0-2-13-15,3-3 2 0,0-6 1 0,0-2-6 0,2-3 0 16,4-8-1-16,-3-5 0 16,0-5-46-16,6 2-9 0,2-2-1 0,1 0-1 15,-3 2-19-15,2-2-4 0,-2-6-1 0,0-5 0 16,0-5-153-16,-3 2-30 0,-4 1-7 0,1-4 0 16,0 9 129-16,-3 5 27 0,3-2 4 0,-3 4 2 0,-4 6 203 0,-5 3 41 15,0 5 8-15,-6 10 2 0,0 3 52 0,-3 3 12 16,0 0 1-16,0 5 1 0,-3 8-65 0,0 0-13 15,0 0-2-15,-6 5-1 0,3 6-30 0,-3 2-7 16,-3 3 0-16,-3 5-1 0,0 0-4 0,3 0-1 16,-5 6 0-16,2 2 0 0,-3 3-15 0,-3 2-3 0,3 3-1 15,0 3 0-15,0 0-17 0,-3 2-3 16,1 0-1-16,-1 3 0 0,-3-5-12 0,0 0-2 16,0 2-1-16,-3 3 0 0,4-3-15 0,5-7 8 15,0 2-8-15,0 2 0 0,0-2 8 0,6 0-8 0,-3-2 0 0,6-6 0 31,0 0-18-31,3 0-10 0,0-5-1 0,6-3-1 16,3-8-78-16,0-2-16 0,6-3-4 0,0-6-1024 0</inkml:trace>
  <inkml:trace contextRef="#ctx0" brushRef="#br1" timeOffset="-182308.64">10700 14507 1785 0,'0'0'159'0,"0"0"-127"16,0 5-32-16,0 1 0 0,0-6 96 0,0 5 12 16,0-5 4-16,0 3 0 0,3 2-39 0,-3-5-7 15,0 0-2-15,9 3 0 0,-4-3-51 0,4 0-13 16,3-3 0-16,0 0 0 0,0 1 0 0,0-1 0 16,-3-5 0-16,3 0 0 0,-6 0 0 0,3 0 0 15,0-5 0-15,-3 2 0 0,3-4 0 0,-3 1 0 16,-4-2 0-16,-2 1 0 0,3-4 19 0,-3 6-3 15,0-6 0-15,-3 3 0 0,-2 1-16 0,-1 1 0 16,0 1 8-16,-3 0-8 0,3 2 0 0,-6 3 0 16,0 6 0-16,0-1 0 0,3 6 22 0,-6 2 1 0,3 3 0 15,-3 0 0-15,1 0 15 0,-1 5 3 0,0 0 1 0,-3 6 0 16,0-1-16-16,0 3-3 0,3-2-1 16,0 2 0-16,4-2-6 0,-1 2-2 0,3-3 0 15,3 1 0-15,0-1-14 0,0-4 11 16,3-1-11-16,3 0 10 0,0-2-10 0,3-3 0 15,3 0 0-15,0-1 8 0,-3-1-8 0,9-1 0 0,0 0 0 16,2-5 0-16,-2 0 0 0,3-5 0 0,0 0 0 16,3-1 0-16,-3-1-16 0,0-1 0 0,3-3 1 15,-4 0 0 1,1-2-25-16,0 0-4 0,-3 0-2 0,-3-3 0 0,3 0 22 0,-3 0 4 16,0 3 0-16,-3 2 1 0,0 3 19 0,-3 3 0 0,-3 2 0 0,0 3 0 15,-3 3 16-15,0 5 1 0,0 3 0 0,-3-1 0 16,3 6 31-16,-3-3 5 0,3 3 2 0,-3-3 0 15,0 1-37-15,3-1-7 0,0-3-2 0,0 1 0 0,3 0-9 16,3-1 0-16,0-2 0 0,0-3 0 0,0 3 0 0,-3-8 0 16,0 0 0-16,12 3 0 15,0 2-104-15,0-5-24 0,3 0-4 0</inkml:trace>
  <inkml:trace contextRef="#ctx0" brushRef="#br1" timeOffset="-181819.39">11268 14351 1886 0,'0'0'84'0,"0"0"16"0,0 0-80 16,0 0-20-16,0 0 0 0,0 0 0 0,0 0 52 0,0 0 5 0,0 0 2 0,0 0 0 16,0-8-29-16,3 3-6 0,-3 5 0 15,6-3-1-15,-3-5-13 0,3 6-2 0,-6 2-8 0,0-8 12 16,0 8 0-16,0 0-1 0,0-3 0 0,-3 0 0 15,0-2 32-15,-3 2 6 0,6 3 2 0,-6 0 0 16,-3 0-3-16,0 3-1 0,-6 2 0 0,3 1 0 16,-2 2-5-16,-1-3-1 0,0 3 0 0,0 0 0 15,-3 0-17-15,6-3-3 0,-3 0-1 0,6 1 0 16,-3 1 13-16,4-1 3 16,2-1 0-16,0-2 0 0,0 2-44 0,3-2-9 0,0-1-2 0,3 4 0 15,0-1 19-15,3 3 0 0,0 0 0 0,0 0 0 16,3-3 0-16,0 3 0 0,3 2 0 0,-1-2 0 0,1 0 0 0,0 3 0 15,0-3 0-15,0 2 0 0,0-2 0 0,0 3 0 16,0 0 0-16,-3-3 0 16,0 2 0-16,-6-10 0 0,9 8 0 0,-3 3 0 15,-3-3 0-15,0 2 0 0,-3-10 0 0,3 8 0 16,-6 0 0-16,3-3 0 0,-6 1 0 0,0-1 0 0,0-2 0 16,-3 2 0-16,0-3 0 0,-3 1 0 0,0-3 0 0,0 0 0 15,-3 0 0-15,0-3 0 0,4 1-14 0,-4-1 1 16,0-2 0-16,0 2 0 0,0-2 21 0,0 0 4 15,-3-6 0-15,3 6 1 0,-2-3-13 0,-1 0 0 16,0 3 0-16,0-3 0 16,3 2-202-16,3 1-43 0</inkml:trace>
  <inkml:trace contextRef="#ctx0" brushRef="#br1" timeOffset="-181399.19">12179 14248 1602 0,'-15'0'71'0,"15"2"14"0,0-2-68 0,0 0-17 15,3 8 0-15,-9 3 0 0,0 0 98 0,0-1 16 16,-6 3 3-16,0 3 1 0,-2 3-39 0,2-1-8 16,0 3-2-16,-3-2 0 0,0 5-18 0,0-3-4 15,3 3-1-15,0-3 0 0,-3 0-30 0,6-2-5 16,-5 2-2-16,5-3 0 0,0-4-19 0,3-1-4 16,-3 0-1-16,6-2-709 15,-3-3-141-15</inkml:trace>
  <inkml:trace contextRef="#ctx0" brushRef="#br1" timeOffset="-180965.93">11780 14131 1497 0,'-18'-2'133'0,"9"-1"-106"0,0 3-27 0,0 0 0 15,-2 0 136-15,2 0 23 0,0-3 4 0,0 1 1 16,6-1-76-16,3 3-16 0,0-5-2 0,6-3-1 15,0 0-33-15,9-3-8 0,-1-2 0 0,4-3-1 0,6-2 0 0,3-1 0 16,0 1 0-16,2-6 0 0,-2 3-6 0,3-3-1 16,3 3 0-16,2 0 0 0,4-1 5 0,-3 4 1 15,0 2 0-15,-1 0 0 0,4 3-16 16,0 0-10-16,-4 2 12 0,-2 6-12 0,0-3 8 0,-6 3-8 16,0 2 0-16,-4 3 0 0,1 0 0 0,-3 3 0 15,3-1 0-15,0 1 0 0,-1 5 8 0,1-3-8 16,-3 3 9-16,-3 3-9 0,0-3 0 0,-3 0 0 15,-3 2 0-15,-1 1-10 0,-2-1 10 0,-3 4 9 16,0-1-1-16,-3 0-8 0,0 3 10 0,-3-3-10 16,-3 0 8-16,-3 1-8 0,-3-1 0 0,0 0 0 15,1 0 0-15,-4 3 0 0,-3-3 12 0,0 1-4 16,0-1 0-16,-3 0 0 0,3-2 0 0,-3 2 0 16,4-3 0-16,-1 1 0 0,-3 0-8 0,3-1 0 15,-3 1 9-15,3-3-9 0,0 0 0 0,-3 0 0 16,1 0 0-16,-4-1 0 15,3 1-32-15,0-2-10 0,3-1-2 0,0 0-1 16,3 3-159-16,6-5-31 0,6-3-6 0</inkml:trace>
  <inkml:trace contextRef="#ctx0" brushRef="#br1" timeOffset="-180609.46">12435 14383 1926 0,'0'0'85'0,"0"0"18"0,0 0-83 0,0 0-20 0,0 0 0 0,0 0 0 0,0 0 77 0,0 0 11 15,0 0 3-15,0 0 0 0,0 8-91 0,3 0-11 16,-3 0-5-16,0 2-2 0,-3 1 18 0,3-3 0 16,-3 5 0-16,-3-3 0 0,3 4 48 0,0-1 12 15,-3 0 4-15,0 0 0 0,0 1-24 0,-3-1-4 16,3 0 0-16,0-2-1 0,-3-1-8 0,6-2-2 15,-2-3 0-15,-1 1 0 0,0-1-11 0,6 0-2 16,0-5-1-16,0 0 0 0,0 0-3 0,0 0-8 16,0 0 12-16,3-5-4 0,3-3-8 0,-1 0 12 15,1-5-12-15,3 0 12 0,-3-3-26 0,3 0-5 16,0-5-1-16,0 0 0 0,3-1 20 0,0 1 0 16,3 0 0-16,-3 3 0 0,3 2 17 0,-3 0 7 15,2 5 2-15,1-2 0 16,0 5-54-16,0 0-12 0,-3 6-1 0,0-4-1 15,0 1-137-15,-3 5-27 0,0-3-6 0</inkml:trace>
  <inkml:trace contextRef="#ctx0" brushRef="#br1" timeOffset="-180092.39">12822 14425 2199 0,'0'0'48'0,"0"0"11"0,0 0 1 0,0 0 2 0,0 0-50 0,0 0-12 16,6 8 0-16,-6-8 0 0,6 0 33 0,0-3 4 31,0 1 1-31,0-1 0 0,3-2-25 0,0 0-5 0,-1-3 0 0,1-3-8 0,3 3 8 0,0-5-8 16,0 0 0-16,3-1 0 0,-6 1 0 0,3-3 8 15,-6 3-8-15,0 0 0 0,0 0 0 0,-3-1 0 16,0 1-10-16,-3 3 10 0,-3-1 0 0,-3 0 0 15,0 3 0-15,0 3 0 0,-6 0 0 0,3 2 0 16,-6 3 10-16,6 3-10 0,-6-1 31 0,0 6-1 16,-2 0 0-16,-1 3 0 0,-3 0 28 0,0 4 6 15,0 1 0-15,-6 8 1 0,4 0-36 0,2-3-7 16,0 0-2-16,6 3 0 0,3-5 4 0,3-1 1 16,0 3 0-16,6-2 0 0,3-3-25 0,6 0 0 15,0-3 0-15,6 0 0 0,0-2-8 0,0-6-8 16,0 0 0-16,0-2-1 0,3-1 27 15,2-2 6-15,-2 0 0 0,3-2 1 0,0-6-17 0,6 0 0 16,-6-3 0-16,3-5 0 16,-4 1-48-16,1-4-12 0,0-2-4 0,-3 0 0 0,-3 0 39 0,-3-1 7 0,0 1 2 15,-6 0 0-15,0 3 16 0,-6 2 0 0,3-3 0 0,-6 6 0 16,-3-3 0-16,0 3 0 0,0 2 0 0,0 3 0 16,-3 3 0-16,0 2 0 0,-3 1 0 0,3 2 0 15,-2 2 17-15,2 4 4 0,-6-1 1 0,9 3 0 16,-3 0-22-16,3 5 0 0,-3-2 0 0,6 2 0 15,0 3-65-15,0-3-18 0,6 0-3 0,0 3-1016 16</inkml:trace>
  <inkml:trace contextRef="#ctx0" brushRef="#br1" timeOffset="-179107.13">13256 14370 2246 0,'0'0'100'0,"0"0"20"0,0 0-96 0,0 0-24 16,0 0 0-16,-2 5 0 0,2 0 52 0,0-5 7 15,0 0 1-15,0 0 0 0,0 0-38 0,2-3-7 16,4 3-2-16,3-5 0 0,-3-3-13 0,0 0 0 16,3-2 0-16,0-1 0 0,-3 1 8 0,0-1-8 15,0 0 0-15,-3-2 0 0,0 3 0 0,-3-1 0 16,0 0 0-16,0-2 0 0,-3 0 0 0,-3 2 8 0,3 1-8 15,-6-1 0-15,3 9 8 0,-6-4-8 0,0 4 11 0,-6 2-11 16,1 2 32-16,-4 4 0 0,0 1 0 0,0 4 0 16,0 2 7-16,3 1 1 0,-2 1 0 0,-1 4 0 15,0-3-11-15,9 0-1 16,-3 0-1-16,0-1 0 0,3 4-15 0,0-1-4 0,4 1 0 0,2 2 0 16,0-2-8-16,3 2 0 0,6-3 0 0,3 1 0 15,2-6 0-15,4-2 0 0,3-3 0 0,0-3 0 16,0-5-8-16,3 0 8 0,3-5 0 0,3-3 0 15,-1-3-12-15,4-2 1 0,-3-3 1 0,3-5 0 16,0-3-19 0,-4-2-4-16,4-1-1 0,0-2 0 0,-3 3-3 15,0-4-1-15,5 1 0 0,-5 3 0 0,3-6 23 0,-6-2 5 0,3-3 1 16,-1-8 0-16,1-3-5 0,3 0-1 0,0-2 0 0,0 5 0 16,-1 6-2-16,-8 7-1 0,3 0 0 0,-3 3 0 0,0 0 18 15,0 2-12-15,-3 4 12 0,-4 1-10 0,1 4 23 16,0-1 5-16,-6 3 1 0,3 6 0 0,-3 2 5 15,-3 3 2-15,0-1 0 0,-3 6 0 0,0 0-2 0,0 0 0 16,-3 11 0-16,-6 0 0 0,0 2 2 0,0 3 0 16,-6 2 0-16,0 3 0 0,-2 3-12 0,-4 3-2 15,-3 4-1-15,-3 4 0 0,-3 2 17 0,1 0 3 16,5 3 1-16,-3 4 0 0,0-1-32 0,3-1 8 16,4-5-8-16,-4 3 0 0,3-6 0 0,6 1 0 15,0 2 8-15,3-6-8 0,3 1 0 0,3-3 0 16,0-2 0-16,6-9 0 0,0 1-9 0,3-3 9 0,0 0 0 0,3-3-9 31,3-3-31-31,0 1-5 0,3-8-2 0,6 2 0 16,3-5-40-16,-3-5-8 0,-3-3-1 0,2-6-1 15,4 1 26-15,0-5 6 0,0-1 1 0,3 1 0 16,0-4-13-16,-4 4-3 0,1 2 0 0,0 0 0 0,-3 0 54 0,-3 3 10 0,0 3 3 0,0-1 0 16,-6 0 31-16,-1 6 6 0,1 0 2 0,-6 2 0 15,0 0 61-15,-3 3 12 0,0 0 2 0,0 0 1 16,0 0-13-16,-3 6-2 0,-3 2-1 0,0 5 0 15,-5 0-33-15,2 0-6 0,0 6-2 0,-3-1 0 16,0-2-25-16,3 0-6 16,0 0-1-16,0 0 0 0,0 0 0 0,6 0 0 0,-3 0 0 0,3-1 0 15,3-1-13-15,0 4 0 0,3-5 0 0,3 1 0 0,3-6 0 16,0-3 0-16,0-2 0 0,3-1 0 0,0-4-14 0,0-1-6 16,0-5 0-16,2 0-1 15,1-5-16-15,3-3-3 0,0-3-1 0,3 1 0 16,0-6-23-16,-3 3-4 0,2 0 0 0,-2 0-1 15,0-1 21-15,-3 7 5 0,3-1 1 0,-3 2 0 16,0 6 13-16,-6 1 2 0,-3-1 1 0,-6 8 0 16,0 0 58-16,0 0 12 0,0 0 3 0,-3 5 0 0,-3-2 22 0,3 4 5 15,-3 7 1-15,0-4 0 0,0 4-15 0,-3 1-4 16,3 1 0-16,0 0 0 0,3 0-28 0,-3 5-5 16,3-5-2-16,0 3 0 0,3-4-21 0,3-4 0 15,0 0 0-15,0-3 0 0,3-3 0 0,3 0 0 16,-3-2 0-16,3-3 0 15,9-3-113-15,-1 0-27 0,4 1-6 0</inkml:trace>
  <inkml:trace contextRef="#ctx0" brushRef="#br1" timeOffset="-178263.04">14647 13912 1695 0,'0'0'75'0,"-3"0"16"0,0 2-73 0,-3 1-18 16,6 0 0-16,0-3 0 0,-3 5 112 0,3-5 18 16,-6 5 4-16,6-5 1 0,0 0-49 0,0 0-10 15,0 0-1-15,0 0-1 0,0 0-35 0,9 6-7 0,-9-6-2 0,9 2 0 16,-1 1-11-16,4-6-3 0,0-2 0 0,3-3 0 16,0 0-8-16,3-5-8 0,0 0 12 0,6-3-12 15,-1 3 0-15,1-6 0 0,-3 3-15 0,0-2 5 16,0-1 10-16,-3 3 0 0,2-5 0 0,-5 3 0 15,3-4 0-15,-3 4 8 0,-3-6-8 0,-3 3 11 16,0-3-11-16,-6-2-9 0,-3 2 9 0,-3 3-13 16,-3-1 3-16,0 4 1 0,-3 5 0 0,-6-1 0 15,-3 4 9-15,0 7 0 0,-5 6 0 0,-1 5 0 0,-3 2 27 16,-3 6 1-16,-3 5 0 0,1 6 0 0,-4-1-4 16,-3 6-1-16,1 0 0 0,-7 5 0 0,6 0-5 0,1 5-1 15,-1 1 0-15,0 7 0 0,3-2-9 0,4 2-8 16,5-3 9-16,0 1-9 0,0 0 8 15,9-6-8-15,4-2 0 0,2 2 0 0,0-5 0 0,6 0 0 16,3-5 0-16,6-6 0 0,0-2 0 0,3-5 0 16,3-3 0-16,3-6 0 15,2-2-28-15,1-5 0 0,3-6 1 0,3-2 0 16,0-3-5-16,0-3 0 0,0-2-1 0,-1 0 0 16,1-6 5-16,3 3 0 0,-3-2 1 0,3-1 0 0,-3 6 14 15,-4 0 2-15,-2 0 1 0,-6 7 0 0,3-2 10 16,-6 6 16-16,-6 2-4 0,0 0-1 0,0 0 19 0,0 0 4 15,3 8 1-15,-3 2 0 0,0 4 0 0,-3 1 0 16,0 4 0-16,0-1 0 0,0-2-19 0,0 3-3 0,3-3-1 16,0 0 0-16,3-1-12 0,3-1 0 15,-3-1 0-15,3-5 0 0,3 0 0 0,0-3 0 16,0-2 0-16,0-3 0 16,3-6-24-16,0 1-8 0,-1-5-2 0,1-1 0 15,3-2-136-15,-3 0-27 0,6-9-6 0,3 1-789 0</inkml:trace>
  <inkml:trace contextRef="#ctx0" brushRef="#br1" timeOffset="-178004.2">15346 13536 1612 0,'0'0'72'0,"0"0"14"0,0 0-69 0,0 0-17 0,0 0 0 0,-6 3 0 0,-3-1 208 0,0 6 39 16,-3 3 7-16,0 5 2 0,-5 0-127 0,2 2-25 15,0 3-4-15,-6 3-2 0,3 0-40 0,0 2-8 16,0 4-2-16,1 4 0 0,-4-2-8 0,0 2-1 15,-3 0-1-15,0 4 0 0,0 1-30 0,-2-4-8 16,2 2 0-16,3-3 0 0,0 0 0 0,3-2 0 16,3 0 0-16,3 0 0 0,1-3 0 0,-1 0 0 15,-3-3-10-15,6-4 10 16,0 1-59-16,3-7-5 0,3-3 0 0,-3 1-1 16,0-1-111-16,3-3-23 0,-3-2-4 0,0 0-1 15,0-2-97-15,-3-4-20 0,-3-2-4 0,1-8-1 0</inkml:trace>
  <inkml:trace contextRef="#ctx0" brushRef="#br1" timeOffset="-177840.46">14694 14200 2188 0,'0'-5'48'0,"0"-3"11"0,-3 0 1 0,3 0 1 0,0 0-49 0,-3 3-12 0,3 5 0 0,0 0 0 15,0 0 127-15,0 0 22 0,0 0 5 0,0 0 1 16,0 0-79-16,0 0-16 16,6 3-4-16,0-3 0 0,0 2-35 0,6-2-7 0,3-2-2 0,3 2 0 15,3 0-12-15,2-3 9 0,4 3-9 0,0-3 8 16,0 1-8-16,0-4 0 0,2 6 9 0,1-2-9 15,0-1 0-15,-3 0-13 0,-4 1 1 0,-2 2-875 16,0 0-175-16</inkml:trace>
  <inkml:trace contextRef="#ctx0" brushRef="#br1" timeOffset="-177173.12">15718 14229 403 0,'0'0'36'0,"0"0"-36"0,0 0 0 0,0 0 0 15,0 0 345-15,0 0 63 0,0 0 12 0,0 0 2 0,0 0-243 0,0 8-49 16,0 0-10-16,0 5-1 0,-3 1-55 0,3-1-10 15,-3 0-2-15,0 3-1 0,0 2-23 0,3 1-5 16,0-6-1-16,0 0 0 0,0 1-10 0,0-4-3 16,3 1 0-16,3-1 0 0,-6-4 7 0,0-6 0 15,9 2 1-15,0 1 0 0,3-6-17 0,-3 1 8 16,0-1-8-16,3-2 0 0,3 0 0 0,-7-6 0 16,-2 3 0-16,3-3 0 0,3 1 0 0,0-3 0 15,0 2 0-15,0-2 0 0,0 0 0 0,0 2 0 16,3-2 0-16,-3 2 0 0,2-2-8 0,-2 0-6 15,0-3-1-15,3 0 0 0,-3 3 15 0,0-1-12 16,-3 1 12-16,3 3-12 0,-6-4-4 0,3 4-1 16,0-1 0-16,-3 6 0 15,0-3-87-15,-3 3-16 0,-1 2-4 0,-2 3-897 0</inkml:trace>
  <inkml:trace contextRef="#ctx0" brushRef="#br1" timeOffset="-176667.25">16203 14285 2304 0,'0'0'51'0,"0"0"10"0,0 0 3 0,0 0 0 0,0 0-52 0,0 0-12 0,0 0 0 0,0 0 0 15,6-3 47-15,0 1 6 0,0-4 2 0,6 1 0 0,-3 0-40 0,3-3-15 16,0 2 11-16,-3-1-11 0,3-4 0 0,0 6 0 15,-1-6 0-15,1 0 0 0,-3 4-9 0,0-4-2 16,0 3 0-16,-3-3 0 0,-3 1 11 0,0-3 0 16,-3 2 0-16,-3-2 0 0,0 2 0 0,-3 1 0 15,-3-1 0-15,0 6 11 0,0-1-11 0,-3 4 12 16,-2 4-12-16,-4 4 12 0,-3-4 12 0,3 6 4 16,-3 0 0-16,0 3 0 0,3 2 6 0,1-2 2 15,-1 2 0-15,3 0 0 0,0 0-21 0,3 1-4 16,3-1-1-16,0 3 0 0,3-3-10 0,3 3 0 15,0 0 9-15,3 0-9 0,3-1 0 0,3-1 0 16,0 2 0-16,3-3 0 0,0-5 0 0,6 0 0 16,0 0 0-16,3-6 0 0,0 1 0 0,-1-3 0 15,7-3-9-15,-3-5 9 0,0 3-16 0,-3-3 2 16,3-3 0-16,-1 1 0 16,-2-1-28-16,-3-2-6 0,3 0 0 0,-6 0-1 0,-3-1 28 0,0 1 5 0,-6 0 2 0,3-3 0 15,-6 0 14-15,-3 3 0 0,0 0 0 0,-3 0 0 16,-3-1 16-16,0 1-4 0,-3 5-1 0,0 0 0 15,-3 3 3-15,3 2 1 0,-6 3 0 16,7 3 0-16,-4 0-15 0,0 2 0 0,3 0 8 16,0 3-8-16,3-3 0 0,3 3 11 0,-3 0-11 0,9 3 10 15,-3-3-191 1,3-3-39-16,3 3-7 0,6 0-1 0</inkml:trace>
  <inkml:trace contextRef="#ctx0" brushRef="#br1" timeOffset="-176268.04">16581 14073 1843 0,'0'0'81'0,"0"0"18"0,0 0-79 0,0 0-20 15,0 0 0-15,0 0 0 0,0 0 196 0,-3 8 35 16,0 0 7-16,0 0 2 0,-3 3-157 0,3-1-31 16,0 1-7-16,-2-3-1 0,2 2-28 0,0 4-5 15,0-4-2-15,0 1 0 0,0 2-9 0,0-3 0 16,-3 4 0-16,3-1 8 0,3-2-8 0,-3-1 0 15,3 3 0-15,-3-2 0 0,3 0 0 0,3-4 0 16,-3-1 0-16,3-1 0 0,3 0 0 0,0-2 0 16,0-3 0-16,3-3 8 0,-1 1-8 0,4-4 0 15,0 1 0-15,3-5 8 0,3 2-16 0,3-6-4 16,-3 1-1-16,0 0 0 16,2 0-15-16,-2-1-2 0,0 4-1 0,-3-1 0 0,0 1 15 0,3 2 2 0,-3 2 1 15,0 1 0-15,-7 3 13 0,1-1 0 0,3 6 0 0,-3-3 0 16,-9 0 0-16,0 0 0 0,9 7 0 0,-6 4 0 15,0-3 16-15,-3 3 4 0,0-4 0 0,-3 1 0 16,3 6 19-16,-3-1 4 0,-6 0 1 0,6 0 0 16,3 1-28-16,-3-1-4 0,0 0-2 0,-3 0 0 15,6-2-10-15,0-1 0 0,6-2 0 0,-3 0 8 16,-3 3-8-16,9-3 0 0,3-6 0 0,3 4 0 16,-6-6-168-16,6 0-36 0,3-3-8 0</inkml:trace>
  <inkml:trace contextRef="#ctx0" brushRef="#br1" timeOffset="-175828.43">17442 14078 2142 0,'0'0'95'0,"0"0"19"0,0 0-91 0,0 0-23 0,0 0 0 0,0 0 0 16,8 6 102-16,-2-1 16 0,-6 0 3 0,3 3 1 15,0-2-48-15,3 4-10 0,-6 1-1 0,3-1-1 16,3 4-18-16,0-4-3 0,-3 1-1 0,0 2 0 16,0 0-32-16,3 0-8 0,0 1 0 0,0-1 0 15,3-3 0-15,-3 1 0 0,3 0 0 0,3 2 8 16,0-8-8-16,0 6 0 0,-1-1 0 0,1-4 8 15,6 2-8-15,-9-3 0 0,-6 3 0 0,6-3-11 16,6 3-125-16,-6-3-26 0,-6 1-5 16,0-1-975-16</inkml:trace>
  <inkml:trace contextRef="#ctx0" brushRef="#br1" timeOffset="-175586.97">17406 14375 288 0,'0'0'25'0,"0"0"-25"16,0-8 0-16,0 3 0 0,0-3 440 0,0 2 82 16,3-2 17-16,0 3 3 0,0-5-346 0,3 2-70 15,3 0-14-15,0-3-2 0,2 3-50 0,1-2-9 0,3-1-3 0,3 0 0 16,6-2-21-16,-3 3-5 16,-3-1-1-16,8-2 0 0,4 2-5 0,3-2 0 0,-6 0-1 15,-1 0 0-15,4-1-15 0,-6 4 8 0,3-4-8 0,-3 4 0 31,-1-1-20-31,-2 3-11 0,-3-2-1 0,-3 4-1 16,0-1-199-16,-3 1-40 0</inkml:trace>
  <inkml:trace contextRef="#ctx0" brushRef="#br1" timeOffset="-174587.3">18439 14105 345 0,'0'0'31'0,"0"0"-31"16,0 0 0-16,0 0 0 0,-6 5 303 0,-3-2 54 16,6 2 11-16,-3-2 3 0,0 5-222 0,0-3-44 0,-3 3-9 0,3-3-1 15,3 1-36-15,-3 2-7 0,0-1-2 0,0-1 0 16,0 4-10-16,0-2-3 0,0 0 0 0,0 3 0 16,0 2-12-16,1-2-2 0,2-1-1 0,0 1 0 15,-3-1-11-15,6 1-3 0,-3-3 0 0,3 2 0 16,3-2 2-16,0-2 0 0,0-1 0 0,3 3 0 15,-6-8-10-15,5 3-9 0,7-3 9 0,0 0-13 16,-3 2 13-16,3-4 8 0,0-1 0 0,3-2-8 16,9-1-34-1,-3-2-14-15,-1-2-2 0,-2 2-1 0,0-3 1 0,-3 3 0 16,0-2 0-16,3-1 0 0,-3 1 14 16,0 2 2-16,-1-3 1 0,-2 0 0 0,0 4 23 0,-3-1 10 0,-3 2-8 0,-3 1 8 15,0 0 19-15,-3 5 9 0,0 0 1 0,0 0 1 0,0 0 26 0,-6 0 6 16,-3 5 1-16,0 0 0 0,0 1-6 0,0 2-1 15,0-1 0-15,1 1 0 0,2 3-32 0,-3-3-8 16,3 3 0-16,0-1-1 0,6 1-5 0,0-1-1 16,0 1 0-16,0-3 0 0,0 2-9 0,0-2 0 15,0 0 9-15,3 0-9 0,3-3 0 0,0 1 0 16,0-1 0-16,5-5 0 0,-2 0 0 0,6 0 0 16,0 0 0-16,0-3 11 0,0-2-11 0,0-3 0 0,3 0-10 15,3 0 10 1,-4-2-32-16,-2-1-1 0,0 1 0 0,3-4 0 15,-3 1-18-15,0 0-3 0,0 2-1 0,-3 1 0 16,2-1 38-16,-2 3 7 0,0 0 2 0,-6 3 0 0,0 0 8 16,0 2 0-16,-6 3 0 0,0 0 0 0,0 0 47 0,0 0 11 0,0 0 2 0,-3 8 1 15,0-3-29-15,0 3-5 0,-3 3-2 16,3-3 0-16,-3 2 1 0,3 1 0 0,0-3 0 16,3 2 0-16,-3-2-8 0,0-2-2 0,3 4 0 15,0-2 0-15,3 0-16 0,0-3 0 0,0 3 0 16,3-5 0-16,3 0 0 0,0-3-9 0,3-3 9 0,0 0-8 15,3-2 8-15,0 0-12 0,3-1 12 0,-1-1-12 16,-2-1-24-16,0 0-4 0,0-3-2 16,0 3 0-16,0-2 0 0,3 2 0 0,-3 0 0 0,-1 0 0 15,1 0 17-15,-3 2 3 0,0 1 1 0,-3 3 0 0,-9 2 21 16,0 0 0-16,9 0 0 0,-9 0 0 0,0 0 48 0,3 7 5 16,-3 4 1-16,0 0 0 0,-3-1 5 0,-3 3 1 15,0 1 0-15,0-1 0 0,0 3-39 0,0 0-7 16,-3-3-2-16,3 3 0 0,6-3-12 0,0-2 0 15,-3-1 0-15,6-2 0 16,3 0-66-16,0-3-16 0,0 1-3 0,3-6-1056 0</inkml:trace>
  <inkml:trace contextRef="#ctx0" brushRef="#br1" timeOffset="-173941.36">19486 14277 1983 0,'0'0'44'0,"0"0"8"0,0 0 3 0,0 0 1 0,0 0-45 0,0 0-11 0,0 0 0 0,0 0 0 16,0 0 68-16,0 0 12 0,0 0 3 0,6 3 0 16,0-1-53-16,3 1-10 0,-3-6-3 0,3 1 0 15,3-4-7-15,-3 1-2 0,3 0 0 0,-3-3 0 16,0 2-8-16,3-1 0 0,-3-4 0 0,2 0 0 15,-5 1 0-15,3-1 0 0,-3 1 0 0,0-1 0 16,-3-2 0-16,0 0 0 0,0-1 0 0,-3-2 8 16,3 3-8-16,-6 0 0 0,0 2-10 0,-3 3 10 15,0 3 22-15,-6 5 10 0,-5 0 3 0,-7 3 0 0,0 5-4 16,0 2-1-16,-3-2 0 0,7 8 0 0,-4 0 18 0,-3 0 4 16,-3 2 1-16,9 1 0 0,3 2-32 0,4 0-6 15,-1 3-2-15,0-5 0 0,6 2 15 0,3 0 4 16,3-3 0-16,0-2 0 0,6-2-32 0,0-4 0 15,3-2 0-15,6-3 0 0,-3-2 0 0,9 0 0 16,2-3 0-16,1-3 0 16,6-10-29-16,0 0-12 0,3-1-3 0,-1-2 0 15,-2 1-6-15,3-4-2 0,0-2 0 0,-4 0 0 16,1 0-12-16,-3-1-2 0,0-4-1 0,0 0 0 16,-1-6 31-16,4-3 5 0,6 1 2 0,3-8 0 15,-6-1-44-15,2-2-9 0,7-2-2 0,0-4 0 16,-1 1-3-16,-2 5-1 0,0-5 0 0,-3 5 0 0,-7 3 54 0,1 7 10 0,3 3 3 0,-3 6 0 15,-7 5 96-15,-5 5 19 0,-3 3 4 16,-3 5 1-16,-3 2 13 0,-6 6 2 0,0 0 1 0,0 0 0 16,0 0-32-16,-6 6-7 15,0 2 0-15,-3 0-1 0,3 2-9 0,-6 3-2 0,1 3 0 16,-1 3 0-16,0 2-16 0,-3 0-3 16,-3 6-1-16,0 2 0 0,-3 0-25 0,-3 3-6 0,-5 2-1 15,-1 6 0-15,-9 2-3 0,7-2-1 0,-1 2 0 16,-3 0 0-16,3 1-8 0,4-4 0 0,2-4 0 0,3 2 0 15,9-5-12-15,3-1 12 0,0-4-10 16,3-3 10-16,3-1-120 16,6-1-19-16,0-4-3 0,6-2-671 0,6-3-135 0</inkml:trace>
  <inkml:trace contextRef="#ctx0" brushRef="#br1" timeOffset="-173671.12">20088 14240 2242 0,'-6'-3'49'0,"3"1"11"0,0 2 1 0,0 0 3 0,-3 0-52 0,3 0-12 16,0 0 0-16,0 0 0 0,3 0 40 0,0 0 6 16,0 0 1-16,0 0 0 0,0 0-3 0,0 5 0 15,3 3 0-15,0 0 0 16,3 0 4-16,0 0 1 0,0 0 0 0,0 2 0 0,0-2-33 0,0 5-8 15,0-2 0-15,0-1-8 0,-1 1 11 0,1 2-11 0,3-5 10 16,0 3-10 0,-3-6 0-16,3 0 8 0,0-2-8 0,3 0 0 15,-3 2-28-15,0-5-8 0,0 3-1 0,3-3-768 0,-3-3-154 0</inkml:trace>
  <inkml:trace contextRef="#ctx0" brushRef="#br1" timeOffset="-173437.43">20510 14211 2566 0,'0'0'56'0,"0"0"12"0,-6 2 3 0,3 4 1 16,-3 2-57-16,-2 2-15 0,-1-2 0 0,-3 5 0 0,6 1 86 0,-3 4 14 16,-6 1 4-16,0-1 0 0,0 1-57 0,-3 2-11 15,-3 3-3-15,1 0 0 0,-1 2 5 0,0 0 1 16,-6 1 0-16,3-1 0 0,1 1-30 0,-1-6-9 15,-3 5 0-15,3-2 0 0,0 0 0 0,1 0 0 16,-1 0 0-16,6-3 0 16,0 3-47-16,3-6-13 0,3 1-2 0,3-1-850 15,3-5-169-15</inkml:trace>
  <inkml:trace contextRef="#ctx0" brushRef="#br1" timeOffset="-169811.08">7830 13404 1843 0,'-24'-3'81'0,"12"3"18"0,1 3-79 0,-4-1-20 0,-3 4 0 0,0-1 0 15,-6 0 80-15,6 3 13 0,3 0 3 0,1 0 0 16,-7 0-73-16,6 0-15 0,3 0-8 0,0-3 10 16,0-2 10-16,0 0 1 0,3-1 1 0,0-2 0 15,3 0-7-15,-3 0-2 0,-2 0 0 0,5-2 0 16,-3-1 18-16,0-2 3 0,-3 2 1 0,-3-5 0 15,3 3-15-15,0-3-2 0,-3 5-1 0,0-2 0 16,-5 0-17-16,-1 2 8 0,0 0-8 0,-12 3 0 16,-6 3 14-16,1 0-4 0,-1-1-1 0,-3 3 0 15,-8 3 3-15,5-2 1 0,-5-1 0 0,2 3 0 16,-3-3 1-16,1 3 0 0,2-3 0 0,-3 1 0 16,-2-1-4-16,5 0-1 0,7-2 0 0,-1 0 0 15,0-3-9-15,-2-3 0 0,-1-2 0 0,0-1 8 16,1-2-8-16,-1 1 0 0,3-7 9 0,-2 1-9 15,5-3 8-15,0 0-8 0,4-2 8 0,-4-1-8 16,3 1 9-16,-6-1-9 0,-2 3 12 0,2-2-12 0,-8 5 21 16,5 2-2-16,-3 0-1 0,4 4 0 0,-1-1 18 0,0 2 4 15,1 1 1-15,-4 0 0 0,-3 2-21 0,4-2-4 16,-1 2 0-16,7-2-1 0,-7 0-15 0,6-1 0 16,4-2 0-16,-1 3 0 0,0-6 0 0,0 1 0 15,-2-3 0-15,-4-3 0 0,1 3 0 0,-7-1-10 16,0-2 10-16,1 3-8 0,-7 3 8 0,1-1 0 15,-4 3-9-15,-2 0 9 0,2 3 0 0,-8 2 0 0,5 1 0 16,-8 4 0-16,-1 6 0 0,1 3 0 0,-1-1 9 0,4 9-9 16,-4-1 10-16,1 4-2 0,11-4-8 0,-8 3 12 15,-3 0-12-15,8 1 0 0,1-4 0 0,2-2 0 16,9 0 0-16,1-6-8 0,2 4-1 0,4-9 0 31,-1 0-31-31,0-2-7 0,-2-1-1 0,2-2 0 16,-3-2 4-16,4-1 1 0,-1-2 0 0,0 0 0 0,4-1 27 0,-4 1 6 0,0-3 1 0,-5 0 0 15,-4 0 9-15,4 3 0 0,-10 0 8 0,9 2-8 16,1 3 27-16,-1 3 1 0,1 5 0 0,-7 5 0 16,-5 3 14-16,2 7 3 0,1 7 1 0,2 4 0 15,-3 6-18-15,1 5-3 0,-1 5-1 0,1 3 0 16,-1-3-16-16,4 6-8 0,-4-3 0 0,10 0 8 0,-1-6-8 16,9 3 0-16,1-5 0 0,5-5 0 15,3-3-24-15,3-5 4 0,4-6 0 0,2-2 0 16,6-3-1-16,3-5 0 0,-3 0 0 0,6 0 0 15,3-3 1-15,1-2 1 0,-1 2 0 0,6 0 0 0,-6 0 7 0,6 6 0 16,-6 2 1-16,3 8 0 0,3 3 11 0,0 5 0 16,-3 0-9-16,6 8 9 0,0 3 8 0,9 2 7 15,-6 3 1-15,12 2 0 0,6 6 6 0,-1 0 2 16,4-3 0-16,12 1 0 0,-3-4-16 0,8-5-8 16,7-7 10-16,6-6-10 0,5 0 0 0,10-8 8 15,2-5-8-15,0-6 0 0,10 3 12 0,2-7-1 16,6-6 0-16,4-1 0 0,-7-4-26 0,9-3-5 15,0-5 0-15,4 0-1 0,-4-3 9 0,6 0 1 0,6 0 1 16,-5-3 0-16,-1 1 10 0,9 2-8 0,-6 0 8 0,6 2-8 16,-6 1 8-16,4 5 0 0,-7 5 0 0,3 6-8 15,6 2 8-15,-6 8 8 0,-3 6-8 0,7-1 11 16,2 6 7-16,3 0 2 0,-3 0 0 0,9-1 0 16,0-4-6-16,3-3-1 0,6-3 0 0,-3-5 0 15,12-3-13-15,6-5-8 0,3-3 8 0,0-5-13 16,2-5 0-16,4-3 0 0,0 0 0 0,0-5 0 31,6-1-15-31,-10 1-4 0,4-8 0 0,-3 0 0 0,0 0-1 16,-9 2-1-16,-3 1 0 0,-3 2 0 0,-3 3 21 0,-9 5 4 0,-3 0 1 0,-6 5 0 15,-3 6 30-15,-6-1 6 0,0 6 2 0,-5 3 0 16,-1 2 2-16,-3 0 0 0,-3 3 0 0,7-3 0 16,-4 3 0-16,3 0 0 0,0-5 0 0,6-3 0 0,7 0-32 0,-4-3 0 15,0-2 0-15,3-6 0 16,6-2 0-16,-3-3 0 0,6-3 0 0,0-2 0 15,3-3-36 1,3-3-12-16,-3-2-4 0,0 0 0 0,-2-3 7 0,-1 1 1 16,-3-1 0-16,-6 3 0 0,-3 5 35 0,-6 2 9 0,-6 1 0 0,-5 5 0 15,-1 0 0-15,-3 6 0 0,1 2 0 0,-4 0-8 0,-3 5 40 16,-5 0 8-16,2 3 1 0,4 0 1 0,-1 3-21 0,-6-1-4 16,1 4-1-16,2-4 0 0,6 1-8 0,4-3-8 15,2 0 12-15,0-3-12 0,4 3 8 0,5-6-8 16,3-2 0-16,0-2 0 0,0 2 0 0,1-8 0 15,5 3 0-15,-3-3 0 0,0 0 0 0,0-3 0 16,4 1 0-16,-4-1 0 0,-3 0 0 0,-3-2 0 0,3 3 0 16,-2-1 0-16,-7 6 0 0,-3-1 0 0,3 4 0 15,-2 2-9-15,-4 0 9 0,-6 8 0 0,-5-3-9 16,-1 3 9-16,1 5 0 0,-1 0 0 16,0 3 0-16,1 0 0 0,-4 0 0 0,1 3 0 0,2-4 12 0,4 1-4 15,-1 3-8-15,0-1 0 0,1-2 0 16,-1 0 0-16,6-5 8 0,4-1-8 0,2 3 8 15,0-5-8-15,1-2 0 0,2-1 0 0,6-2 0 16,-3-3 0-16,-5 2-9 0,2-4 9 0,0-1-12 0,4 0 12 16,2 1-16-16,-6-1 3 0,-6 0 1 0,4 1 0 15,5-1 12-15,-6 3 0 0,0 3 0 0,-2-1-9 16,-4 1 9-16,3 0 8 0,4 5-8 0,-10-3 11 0,1 3-11 16,-1-3 0-16,3 3-12 0,1-3 12 15,5 3 0-15,-3-2 0 0,-2-1 0 0,2 0 0 16,3-2 0-16,-3-1 8 0,-2 1-8 0,-1-3 0 0,6-3 0 15,-2 1 0-15,2-3 0 0,-6-1 0 0,-2-2 0 16,-1 0 0-16,1-5 0 0,2 3 0 0,-3-4 0 0,1-2 0 16,-7-2 0-16,0 2 0 0,4-2 0 0,-4 2 0 15,-5 0 0-15,-7 0 0 0,-2 0 0 0,-4-2 0 16,1 4 0-16,-4-2 8 0,1-2 6 0,-3 2 1 16,-7 0 0-16,7-2 0 0,-4-1-7 0,-2 1 0 15,0-1-8-15,-1-2 12 0,1-3-12 0,3-2 8 16,2-3-8-16,-2-1 0 0,-3-4 12 0,-4 0-4 15,1-3-8-15,0-3 12 0,-4-2-12 0,-5-1-13 16,-6-2 2-16,0 0 1 0,-7-8 0 0,-5-2 0 0,0-3 0 0,-6-3 0 16,-3 0 10-16,0 0 0 0,-3 0 0 0,-6 3 0 15,3-6 0-15,-9 4 0 0,-3-4 0 0,-6 3 0 16,0 3 0-16,-5 5 0 16,-7-2 0-16,-6 4 0 0,3 1 28 0,-5 2 2 0,-4 6 0 15,-3 8 0-15,1 5-18 0,-1 5-3 0,-3 3-1 0,-5 5 0 16,-4 5 3-16,-2 6 0 0,-4 0 0 0,1 5 0 15,2 2-11-15,-2 3 0 0,-1-2 0 0,1 0 8 16,2 2-8-16,1-2 0 0,-1 2-12 0,4-5 12 16,2 3-45-1,3-3-2-15,1-3 0 0,2-2 0 0,1-3 19 0,-1-3 3 0,0 1 1 0,4-4 0 16,-1-1 12-16,6-4 4 0,1 0 0 0,2-2 0 16,3 3 8-16,-3-6 0 0,4 0 0 0,-4-2 0 15,-3-1 0-15,1 1 11 0,-1-1-3 0,0 1 0 16,1 5 0-16,-4 0-8 0,3 5 12 0,0 0-4 15,4 5 12-15,-7 1 3 0,-6 7 0 0,-8 0 0 0,-4 6 0 16,4 0 0-16,-7 7 0 0,1 3 0 0,-1 3-15 16,-5 3-8-16,-1 2 10 0,-5 3-10 15,0 0 0-15,2-1 0 0,1 1 0 0,-4 0 0 0,-2 0 9 16,-1-3-9-16,4 0 8 0,3-5-8 0,-1-3 0 0,1-2 0 16,-4-1 0-16,4-2-11 0,2-2 11 15,7-4 0-15,5-2 10 0,4-2-10 0,-4-1 0 0,4-2 0 16,2-3-8-16,0 0 8 0,1-3 0 0,-1 1-8 15,4-4 8-15,2-1 0 16,3 1-25-16,1 1-2 0,-1-3 0 0,-3 0 0 0,4 3 27 0,-7 3 0 16,-6 2 0-16,1 2 0 0,-4 4 0 0,4 2 12 0,-1 2 0 15,-5 4-1-15,-4-1 10 0,-2 3 3 0,2 0 0 16,1 2 0-16,5 1-16 0,3-3-8 0,1 0 10 0,-1 0-10 16,-2-3 0-16,5 0 8 0,1 1-8 15,2-4 0-15,0 1 0 0,4 0 0 0,2-3 0 16,3-3 0-16,-2-2-10 0,2-1-2 0,0 1 0 0,-2-3 0 15,-1 0 12-15,0-2 0 0,-2 2-9 0,2 0 9 16,0-3-24-16,1 3-1 0,-1 3 0 0,0 0 0 16,-8-1 25-16,2 4 0 0,-6-1 9 0,4 3-9 15,-7 3 24-15,7 2-1 0,-1 0-1 0,6 1 0 16,4-4-9-16,-4 4-1 0,0-4-1 0,4 3 0 16,-1 1-11-16,3-4 0 0,1 1 0 0,2 0 0 15,0-3 0-15,4 0 0 0,-1 0-12 0,0-3 12 16,3-2-38-1,3-1 0-15,-5-1 0 0,-1-1 0 0,-3-3 2 0,1-2 0 16,-4 2 0-16,-3 1 0 0,9 2 36 0,-5 2 0 0,-4 1 0 16,0 5 8-16,-2 0 33 0,-4 3 7 0,-5 2 0 0,2 0 1 15,-3 9-10-15,7-4-3 0,-1 3 0 0,0 3 0 0,4-3-20 16,5 1-4-16,0-1 0 0,4 3-1 0,-1-6-11 0,3 4 0 16,-2-4 0-16,5-2 0 0,0 0-9 0,3 0-4 15,0-5-1-15,4 2 0 16,-4-5-30-16,3 0-7 0,-3-3-1 15,3 1 0-15,-2-4 28 0,2 1 4 0,-3-3 2 0,0 0 0 0,0 0 18 16,1 0 0-16,-7 0 0 0,0 0 0 0,-6 6 0 0,1 2 0 16,-7 2 8-16,3 1-8 0,-2 8 46 0,2 2 3 15,3 0 1-15,1 6 0 0,-1 2-26 0,0 0-6 16,4 3-1-16,-1 2 0 0,0-5-17 0,6 3 0 0,4 0 0 16,-1 0 0-16,3-6 0 0,3 1-17 15,0-1 1-15,1-4 1 16,2-1-37-16,-3-5-8 0,3-3-2 0,0 0 0 15,0-5 11-15,0-2 3 0,1-1 0 0,-1-5 0 0,-6-2 24 0,3-4 4 0,-6 1 2 0,-2-3 0 16,-7 0 18-16,3 1 12 0,0 1-1 0,-2 4-1 16,-1-4 29-16,0 7 5 0,0 1 2 0,-2 4 0 15,-1 4 16-15,-6 1 3 0,-5 2 1 0,-1 3 0 16,4 5-34-16,-4 3-6 0,3 0-2 0,1 3 0 16,2-1-14-16,0 1-10 0,-2-3 12 0,-1-1-12 15,1-4 0-15,5 0 0 0,-3-3 0 0,1-1-12 16,2-4-8-16,0 0 0 0,4-3-1 0,-4-3 0 15,0-2-11-15,-5 0-3 0,-1-6 0 0,-3 0 0 0,4-2 19 0,-1-3 4 16,0 0 1-16,1-2 0 0,2-1 11 0,-5 1 0 16,-1-1 0-16,3 3 8 0,1-5-8 0,-4 5 0 15,-2 3 0-15,-1 0 0 0,3 5 16 16,-2-3 1-16,2 6 1 0,-2 2 0 0,-7 1 8 0,4 4 2 16,2 4 0-16,-3-1 0 0,1 3-28 0,-1 3 8 15,4-1-8-15,2 1 0 0,-2-1 0 0,-1-2 0 16,3 0 0-16,1 0 0 0,2 3 0 0,3-6 0 15,1 0 0-15,2-2 0 0,3-3 0 0,-2 0 0 16,-4-5 0-16,3 2 0 0,1-2 0 0,2-1 0 16,-3-2-14-16,4 3 5 0,-1-3 9 0,3-2 0 15,1-1 0-15,-1 0 0 0,3 1-9 0,0 2 0 0,-2-5 0 16,5 5 0-16,0 0 9 0,0-3 0 16,1 3 0-16,-4 3 0 0,-3 2 0 0,3-2 0 15,7 2 0-15,-4 1 0 0,0 2 0 0,0 0 9 16,4 0-9-16,-1 2 0 0,-3-2 8 0,-3 0-8 0,0 0 0 15,1 0 0-15,-1 0 0 0,-3 0 0 0,1-2 8 16,-1 2-8-16,0 0 0 0,0 0 0 0,-2 0-11 16,-1-3-859-16,3 3-172 15</inkml:trace>
  <inkml:trace contextRef="#ctx0" brushRef="#br1" timeOffset="-153019.12">1859 16658 345 0,'0'0'31'0,"0"0"-31"0,0 0 0 0,0 0 0 15,0 0 146-15,0 0 23 0,0 0 5 0,0 0 1 0,0-2-51 0,0 2-9 16,0 0-3-16,0 0 0 0,0 0-44 0,0 0-8 16,0 0-3-16,0 0 0 0,0 0-34 0,0 0-7 15,0 0-2-15,9-3 0 0,-3 3 6 0,3 3 0 16,0-6 1-16,0 3 0 0,3 0-5 0,0 0-2 15,-3-3 0-15,3 3 0 0,2-2-1 0,1 2 0 16,0-3 0-16,-3 0 0 0,6 3-5 0,-3-2-8 16,3 2 11-16,0 0-11 0,-7-3 8 0,10 0-8 15,-9 3 0-15,6-2 0 0,-6 2 12 0,0-3-2 16,3 3 0-16,0 3 0 0,3-3-25 0,-7 2-5 0,-2 1 0 0,3 0-790 16</inkml:trace>
  <inkml:trace contextRef="#ctx0" brushRef="#br1" timeOffset="-152688.36">1901 16748 403 0,'0'0'36'0,"-6"-3"-36"0,3 3 0 0,3 0 0 16,0 0 137-16,-3-2 21 0,-3 2 4 0,6 0 1 0,0 0-49 0,0 0-10 16,0 0-1-16,0 0-1 0,0 0-26 0,0 0-6 15,0 0-1-15,0 0 0 0,9 0-30 0,0 0-7 16,0 0 0-16,0 0-1 0,3 0-3 0,-3 0-1 16,5 0 0-16,1-3 0 0,-3 1-3 0,9 2-1 15,-9 0 0-15,6-3 0 0,3 0-14 0,-3 1-9 16,-4 2 12-16,7-3-12 0,0 3 8 15,0 0-8-15,-3 0 0 0,0 0 0 0,3 0 8 16,-1 0-8-16,-2 3 0 0,3-3 0 0,-9 2 8 0,6-2-8 16,-6 3 0-16,0-3 0 0,0 0 0 0,2 3-11 15,-2-3 0-15</inkml:trace>
  <inkml:trace contextRef="#ctx0" brushRef="#br1" timeOffset="-152283.72">2425 16536 1152 0,'-3'0'102'0,"-3"-2"-82"0,6-1-20 0,-9 1 0 16,9 2 36-16,0 0 2 0,0 0 1 0,0 0 0 15,0 0 79-15,0 0 16 0,0 0 3 0,0 0 1 16,0 0-105-16,9 0-21 0,-6 0-4 0,9 2 0 15,-3 1 4-15,9 2 0 0,-7-2 1 0,7 2 0 0,-3-2-5 0,6 2-8 16,3-2 11-16,-3 2-11 16,-1 0 9-16,-5 1-9 0,3-4 0 0,3 3 9 0,0 1-9 0,-3-4 0 15,0 4 0-15,-3-1 8 16,2-2-8-16,-8 2 0 0,3 0 0 0,-3 0 8 0,0 1-8 16,-9-1 0-16,6 3 0 0,-6 0 0 0,-6-3 0 0,0 3 0 15,3 0 0-15,-9-3 0 0,3 1 0 0,-9 2 0 16,1 0 0-16,2-3 8 0,-6 3 18 0,0 0 3 15,3 0 1-15,-3 0 0 0,-5 0-14 0,2-1-2 16,3 1-1-16,0-2 0 0,-6-1 1 0,6 3 0 16,-2-3 0-16,2 1 0 0,3-1-14 0,-3-3 11 15,3 1-11-15,6 0 10 0,-6-3-10 0,7 0 0 0,5 2 0 16,0-2 8 0,0-2-137-16,6 2-28 0</inkml:trace>
  <inkml:trace contextRef="#ctx0" brushRef="#br1" timeOffset="-151272.33">3288 16682 403 0,'0'0'17'0,"0"0"5"0,0 0-22 0,0 0 0 15,0 0 0-15,0 0 0 0,0 0 164 0,0 0 28 16,0 0 5-16,0 0 2 0,0 0-112 0,0 0-23 16,0 0-4-16,9 5 0 0,-6-2-22 0,6-3-4 15,0 0-1-15,0-3 0 0,3 3-1 0,-1-2-1 16,7-4 0-16,-9 4 0 0,12-1-8 0,-9-2-2 16,6-3 0-16,3 0 0 0,0 3-4 0,-10-1-1 15,7-2 0-15,-6 0 0 0,0 0-6 0,0 1-2 0,3 1 0 0,-3-2 0 16,0 0-8-16,-3 0 0 15,0 1 0-15,0 1 0 0,-9-2 0 0,5 3 0 0,-5-3 0 16,0 0 8-16,-5 3-8 0,5 0 12 0,-6-1-12 16,-3 1 12-16,3 2-1 0,-3 1 0 0,0-1 0 0,-3 0 0 15,3 6-11-15,-9-3 0 0,0 5 0 0,-3-2 0 16,-2 5 17-16,2 0 2 0,-9 0 0 0,3 5 0 16,0-5 8-16,-2 3 1 0,2 2 1 0,0 0 0 15,0 3 2-15,-2-3 0 0,-1 3 0 0,0-3 0 16,9 0 2-16,0 3 1 0,1-2 0 0,-1-1 0 15,6 0 2-15,3 0 1 0,3 0 0 0,0 1 0 16,6-4-23-16,3 3-5 0,3-2-1 0,3-3 0 16,-3 3-8-16,9-3 0 0,3-3 9 0,-3 0-9 0,6 0 12 15,2-5-1-15,1 3-1 0,0-3 0 0,9 0-10 0,-6-3 0 16,2-2 0-16,4 0 0 16,0-3-105-16,-3 0-27 0,2 0-4 0,7-5-798 15</inkml:trace>
  <inkml:trace contextRef="#ctx0" brushRef="#br1" timeOffset="-151001.18">3767 16579 460 0,'6'-11'20'0,"0"9"5"0,-3-1-25 0,3 0 0 16,3-2 0-16,-6 0 0 0,3 2 102 0,3 0 15 15,-9-2 3-15,0 5 1 0,0 0 5 0,0 0 1 0,0 0 0 0,0 0 0 16,-6 5-46-16,0 3-9 0,-3 3-1 0,-3 0-1 15,3-4 2-15,-9 7 1 0,0-1 0 0,4 3 0 16,-10 0-6-16,3 0-2 0,-3-1 0 0,0 1 0 16,0 3-11-16,10-3-2 0,-7-3-1 0,6 3 0 15,0-3-39-15,0-2-12 0,3-1 8 0,3-2-8 16,3 0 8-16,6-3-8 0,0-5 9 0,0 0-9 16,0 0 9-16,12 3-9 0,0-3 8 0,6-5-8 31,3-3-136-31,-3-3-32 0</inkml:trace>
  <inkml:trace contextRef="#ctx0" brushRef="#br1" timeOffset="-150812.49">4077 16145 1670 0,'-9'0'74'0,"-3"0"15"16,3 0-71-16,-3 0-18 0,3 0 0 0,-6 0 0 0,3 3 12 0,3-1 0 15,-2-2-1-15,8 3 0 0,3-3 10 0,-9 5 3 16,3-2 0-16,6-3-808 0</inkml:trace>
  <inkml:trace contextRef="#ctx0" brushRef="#br1" timeOffset="-150246.3">2690 16833 1371 0,'-6'-3'60'0,"3"3"14"0,-3 0-59 0,0 0-15 0,0 3 0 0,-3-1 0 0,3 1 20 0,-9 0 2 15,6-1 0-15,-3 4 0 0,3 2 69 0,3 0 13 16,-3-3 4-16,-5 5 0 0,8-2-69 0,-3 3-14 16,-3-3-2-16,6 2-1 0,-3-2 6 0,3 3 2 15,0 0 0-15,3-1 0 0,-3-2-5 0,6 3-1 16,-3-6 0-16,6 3 0 0,-3-3-16 0,6 0-8 16,-3-2 8-16,6 0-8 0,0-6 12 0,3 0-4 15,0 1 0-15,6-3 0 0,2-3-8 0,1 0-17 16,6-6 4-16,-3 4 1 15,3-3-69-15,-7 2-14 0,1 0-2 0,-6 1-1 16,3-1 2-16,0 3 0 0,-9 0 0 0,3 3 0 0,-9 2 71 0,-3 3 14 0,0 0 11 0,0 0-13 16,-3 3 55-16,-9 5 11 0,3 0 3 0,-6 3 0 15,0-1 37-15,-6 3 8 0,0 1 2 0,1-1 0 16,2 0-36-16,6-2-7 0,-9 2-2 0,12-3 0 16,0 1-34-16,0-3-8 0,6-5 0 0,3 2-1 15,0-5-15-15,3 5 11 0,6-2-11 0,3 2-657 16,6-5-138-16</inkml:trace>
  <inkml:trace contextRef="#ctx0" brushRef="#br1" timeOffset="-149181.83">3961 16584 403 0,'0'0'17'0,"0"0"5"0,0 0-22 0,0 0 0 0,0-5 0 0,0 5 0 16,0 0 175-16,0 0 30 0,0 0 7 0,0 0 0 15,0 0-85-15,0 0-18 0,0-5-3 0,0 5-1 16,0 0-54-16,0 0-11 0,0 0-3 0,-3 7 0 16,-3-1 4-16,3 2 1 0,-6 2 0 0,0 1 0 15,3 2-8-15,-9 0-2 0,3 3 0 0,-3 0 0 16,6 0-1-16,-6-3-1 0,4 0 0 0,-1 3 0 16,0-3-21-16,6-2-9 0,-3-3 8 0,3 0-8 0,6 0 8 15,-3-3-8-15,3-5 8 0,0 0-8 0,6 5 8 0,3-5-8 16,-6 0 0-16,9-2 8 0,3-3 3 0,-6-3 0 15,5 0 0-15,1-3 0 0,3 0-11 0,0-2 0 16,3 0 0-16,-3 0 8 0,3-3-8 0,-1 3 0 16,1-1 0-16,6 1-11 0,-6 3 11 0,-6-1 0 15,3 3 0-15,-1 0-8 0,-2 3 8 0,0 2 0 16,-9-2 0-16,-6 5-8 0,0 0 8 0,0 0 0 16,0 0 0-16,0 11 0 0,0-1 0 0,-6 1 0 15,-3-1 0-15,-3 4 0 0,3-1 8 0,-5 3 3 16,-4-3 1-16,3 0 0 0,0 0 7 0,6 1 1 15,-6-4 1-15,9 1 0 0,-3-3-9 0,3-3-1 16,6 0-1-16,0-5 0 0,0 0-10 0,6 6 0 16,3-1 9-16,-3-3-9 0,9-2 8 0,0-2-8 0,0-1 10 0,6-2-687 15,2-3-138-15</inkml:trace>
  <inkml:trace contextRef="#ctx0" brushRef="#br1" timeOffset="-148504.06">4812 16320 1198 0,'0'0'53'0,"0"0"11"0,9-3-51 0,-3-2-13 15,0-1 0-15,0 1 0 16,6-3 51-16,-6 3 7 0,3-1 2 0,2-1 0 0,-2 1 36 15,6-2 8-15,0 0 2 0,3-2 0 0,0 2-74 0,-3 0-14 16,6-3-3-16,-1 3-1 0,1-5 15 0,0 3 3 16,-3-1 1-16,0 0 0 0,-3-2-14 0,3 0-3 15,2-3-1-15,1 0 0 0,3 0-5 0,-3 0-1 16,3 1 0-16,0-1 0 0,-1 0-9 0,-5-3 10 16,0 1-10-16,0-1 10 0,6 3-10 0,-12-2 0 15,3-3 0-15,-4 2 0 0,1 1 0 0,-9 2 10 16,3-3-10-16,-6 3 10 0,-3 3 1 0,-3 3 0 15,-6-1 0-15,-5 3 0 0,-4 8-11 0,-6 0-11 0,-3 5 3 16,0 6 0-16,-5 0 8 0,-1 4 14 16,-9 1-3-16,1 5-1 0,-10 1 22 0,3 1 4 0,-2 7 0 0,2-1 1 15,1 2-13-15,-1 4-2 0,0 2-1 0,4 2 0 16,-7 1 3-16,4 3 1 0,-1-1 0 0,9 5 0 16,1-2-1-16,2 8-1 0,3-2 0 15,1 4 0-15,-1 1-23 0,3-3 0 0,0 5 0 16,-2-5 8-16,-1 5-8 0,6-5 11 0,-6 2-11 15,4 1 12-15,2-6-12 0,6 1 8 0,3-6-8 16,6-3 8-16,1-2-8 0,-1-6 0 0,0 0 0 0,3-5 0 16,3-2 0-16,0-3 0 0,-3-3 0 0,3-5 0 15,-3 0 0-15,3-6-17 0,3 1 4 0,-3-6 1 16,1-2 12-16,2-1 0 0,0-4 0 0,6 2 0 16,-3-8 0-16,3-5 0 0,3-3 0 0,3-3 0 15,3-5-16-15,2-2-6 0,-2-6-2 0,12-2 0 16,-6-3-8-16,3 2-3 0,3-2 0 0,0 3 0 0,5 2 18 0,-5 0 3 15,-3 3 1-15,0 3 0 0,0 5 13 0,-6 2 0 16,3 3 0-16,-9 3-9 0,0 0 9 0,2 2 9 16,-8 3-1-16,3 3-8 0,-3 0 28 0,0 5-2 15,6-6 0-15,-6 6 0 0,0 0-13 0,0 0-2 16,0 0-1-16,3-2 0 0,3-1-10 0,6 1 0 16,-3-1 0-16,3 3 0 0,-3-3 0 0,6 3 0 15,0-2 0-15,0-1 0 16,2 0-30-16,1-2-11 0,3 2-3 0</inkml:trace>
  <inkml:trace contextRef="#ctx0" brushRef="#br1" timeOffset="-147999.39">4708 16711 1555 0,'-6'5'138'0,"0"1"-110"0,0-4-28 0,0 4 0 16,-3-4 20-16,9 1-2 0,-9-3 0 0,9 0 0 15,0 0 44-15,0 0 9 0,0 0 1 0,0 0 1 16,9-3-42-16,-3-5-9 0,3 3-2 0,3-6 0 16,3 4-12-16,0-1-8 0,2-3 10 0,1-2-10 15,0 2 17-15,0-2-2 0,6 0-1 0,-12 2 0 16,0-2-26-16,0 2-6 0,-3 1-1 0,-4-3 0 16,-2 2 19-16,-3-2 0 0,0 5-8 0,-3-3 8 0,-8 3 0 0,-1 3 0 15,-3 2 0-15,-3 3 0 0,-3 3 0 16,-3 2 0-16,-3 3 0 0,4 0-10 0,-7 3 18 15,-3 2 4-15,0 0 1 0,1 0 0 16,2 3 15-16,0 0 4 0,3 0 0 0,9 0 0 0,1 2 0 16,2-4 0-16,6 2 0 0,0-3 0 0,3-3-18 0,6 1-3 15,0-3-1-15,6 0 0 0,3 0-2 0,6-3-8 16,0-5 12-16,5 3-4 0,1-3 4 0,3 0 0 16,-3-3 0-16,0-2 0 0,3-3-4 0,-4 2 0 15,4-1 0-15,-3-4 0 0,0 3-8 0,0-3 0 16,-6 1-10-16,2 2 10 0,-5-3-12 0,0 6 3 15,-6 0 1-15,0 2 0 0,-6 3 8 0,0 0 0 16,0 0 0-16,0 0-8 0,-6 5 8 0,0 3 0 16,-9 0 0-16,6 3 0 0,-2-3 0 0,2 5 9 15,3-2-1-15,-3-3-8 0,6 2 10 0,0-2-10 0,3 0 8 0,3-3-8 16,0 1 0-16,6-4 8 0,-6 1-8 0,6 0 0 16,5-3 9-16,1-3-9 0,0-2 10 15,6-3-10 1,3 0-104-16,-3 0-26 0,-3-3-6 0</inkml:trace>
  <inkml:trace contextRef="#ctx0" brushRef="#br1" timeOffset="-147642.06">5136 16584 460 0,'0'0'41'0,"0"0"-33"0,0 0-8 0,0 0 0 16,0 0 140-16,0 0 25 0,0 8 6 0,-3 0 1 15,0 0-86-15,3-8-17 0,0 0-3 0,0 0-1 0,0 0 4 0,0 0 1 16,0 8 0-16,0-8 0 15,0 0-40-15,0 0-8 0,0 0-2 0,0 0 0 0,0 0 20 0,6-3 4 16,3 1 1-16,-3-1 0 0,0 3-25 0,3-3-6 16,-6-2-1-16,3 2 0 0,0 1-13 0,0-6 0 15,-3 0 8-15,-3-3-8 0,3 3 0 0,-3 0 9 16,0-2-9-16,-3 4 8 0,0-1 6 0,-3-1 1 16,-3 2 0-16,0 1 0 0,-3 5 11 0,0 0 2 15,-2 3 1-15,-4 2 0 0,0 3 7 0,-6 2 2 16,0 4 0-16,-3 2 0 0,-2-3 2 0,2 0 0 15,3 3 0-15,3-3 0 0,6 6-9 0,0-3-2 16,1-1 0-16,5 1 0 0,3 0-6 0,3 0-2 16,0-3 0-16,6 0 0 0,0 1-21 0,3-6 0 15,6 2 0-15,-1-4 0 0,10-1 9 0,3-5-9 0,0 0 12 16,3-5-12-16,2-1-12 0,1 1-10 0,-3-3-2 0,3-5-704 16,0-3-142-1</inkml:trace>
  <inkml:trace contextRef="#ctx0" brushRef="#br1" timeOffset="-146406.47">5907 16058 1587 0,'0'0'35'0,"-6"0"7"0,6 0 2 0,-6 0 0 0,0-3-35 0,6 3-9 0,-5-3 0 0,5 3 0 16,0 0 70-16,0 0 12 0,0 0 2 0,0 0 1 0,0 0-32 0,5-2-6 15,4-1-2-15,3 0 0 0,3 1-33 0,-3-1-12 16,6 0 9-16,-3-2-9 0,3 0 12 0,0-3-4 16,-4 0 0-16,7 0 0 0,3 0-8 0,-3-3 8 15,3 4-8-15,-3-7 8 0,-1 4-8 0,1-1 8 16,0 1-8-16,-6-1 8 0,-3 0-8 0,-3-2 0 16,-3 3 9-16,0 2-9 0,-3-3 8 0,-3 0-8 15,0 4 10-15,-6-1-10 0,-6 0 0 0,-3 5 0 16,-3 3-8-16,-3 3 8 0,-8 2 0 0,-1 6 0 15,-3-1 0-15,-6 3 9 0,-8 6-9 0,-1 2 0 16,-3 3 0-16,-2 5 0 0,-1 3 0 0,7-1 0 16,-1 1 8-16,-3 5-8 0,1-2 35 0,-1 4 1 15,4-2 1-15,2 3 0 0,3 0-4 0,4-1-1 0,2 1 0 16,6 0 0-16,-3 0-17 0,16-3-4 0,-7 0-1 16,9-3 0-16,3-5-10 0,6-2 0 15,3-1 9-15,3-5-9 0,3 0 0 0,3-7 9 16,6-1-9-16,0-3 0 0,3-2 0 0,2-5 0 0,-2-3 0 0,3 0 0 15,0-5-22-15,0-1-2 0,-3-2 0 0,0 1 0 16,3-1 8-16,-10 2 2 0,7-2 0 0,-6 0 0 16,0 3 14-16,0 0 0 0,-6-3 0 0,-3 8-9 15,0 0 9-15,0 0 0 0,-3 3 0 0,-9 2 0 16,6-3 0-16,-3 6 11 0,0 0-3 0,3 3 0 16,1 0 5-16,2-1 1 0,-3 1 0 0,3-1 0 15,6 3-6-15,3-5-8 0,-3 0 11 0,5 0-11 16,4-2 0-16,3-4 0 0,6 1 0 0,0-3 0 15,0 0 8-15,0-3-8 0,2-5 12 0,-2 0-12 16,0 0 11-16,0-2-11 0,3-1 10 0,-3-5-10 0,-1 1 0 0,1-1 0 16,3-3 0-16,-3 6-10 0,-3-3-4 0,0 0-1 15,-6-5 0-15,-1 2 0 0,-5 1 5 0,3 2 1 16,-3-2 0-16,-6 4 0 16,0 4 9-16,-3 2-12 0,-3 0 12 0,0 3-12 0,-9 5 12 15,1 0 0-15,-4 2 0 0,0 6 0 0,-3 0 0 0,6 3 0 16,-6 2 0-16,3 0 8 0,7 0 8 0,-4 1 1 15,0 1 1-15,3 1 0 0,6 0-18 0,3 3 8 16,-6-3-8-16,3 2 0 0,6-5 8 0,0 1-8 16,6-1 0-16,3-3 0 0,-3 1 9 0,3-3-9 15,6-5 0-15,6 2 9 0,-4-5-9 0,10-3 12 16,0-2-12-16,3 0 12 0,0-3-12 0,-1 0-17 16,7 0 4-16,-6 0 1 15,0 0-37-15,-4 3-7 0,-2-1-2 0,-3 1 0 16,-6 0 23-16,0 2 5 0,-3 3 1 0,-3 0 0 15,-9 0 21-15,0 0 8 0,0 0 0 0,-3 5-9 0,0 6 23 0,-3-3 5 0,-3 3 1 16,-3-1 0-16,-3-2 23 0,3 3 5 16,-3-3 0-16,6-1 1 0,0 1-19 0,0 0-4 0,3-2-1 15,0-1 0-15,3 0-15 0,3-5-10 0,0 0 12 0,0 0-12 16,0 0 11-16,12-5-11 0,-3 0 10 0,6-1-10 16,-3-4 12-16,3 2-3 0,-3-3-1 0,0-2 0 15,3 0-8-15,-3 0 0 0,2-3 9 0,1 0-9 16,0 0 0-16,-3 3 0 0,0-1 0 0,0 4 0 15,-3-1 0-15,3 1-12 0,-6 2 12 0,-3 3-12 16,3-1 12-16,-6 6 0 0,0 0 0 0,0 0 0 16,0 0 0-16,0 0-8 0,-12 3 8 0,3 0 0 15,0 2 0-15,0 0 0 0,3 3 0 0,0 0 0 0,0 0 0 16,6 0 8-16,-3 0-8 0,3 2 0 0,0-4 0 16,3 2 0-16,3 0 0 0,-3-3 8 0,6 0-8 0,0 0 0 15,3-5 0-15,0 0 8 0,9 0-8 16,-4-2 0-16,4-4 8 0,0 4-8 0,0-3 10 0,0 2-2 15,0-2-8-15,-4-3 12 0,7 2-12 0,0 1 0 16,-6 0 0-16,0-1 0 0,0-1 0 0,0-1 0 16,-4 2 0-16,-5 1 0 0,3-3 0 0,-3 0 0 15,-3 0 0-15,0 0 0 0,-3 3 0 0,3-3 0 16,-6 3 0-16,-6-1 0 0,-3 4 0 0,0 2 0 16,-3 2 0-16,-3 1 0 0,-2 2 0 0,-4 1 0 15,-3 2 0-15,3 2 0 0,3-4 21 0,-3 4-1 0,6 1-1 16,1-1 0-16,-7 1 13 0,9-1 2 0,3 6 1 15,-3-2 0-15,6-1-20 0,0 0-4 0,3 0-1 0,3 0 0 16,3 1-10-16,3-4 0 0,3 1 0 0,0-3 0 16,6 0 0-16,0 0 0 0,3-3 0 0,2 0 12 15,7-2-12-15,0-3 0 0,3-3 0 0,0 1 0 32,2-4-216-32,-2-4-36 0</inkml:trace>
  <inkml:trace contextRef="#ctx0" brushRef="#br1" timeOffset="-145949.68">7128 15706 460 0,'-18'-8'41'0,"12"5"-33"0,6 3-8 0,-6 0 0 0,0 0 182 0,0 0 34 16,3 0 8-16,3 0 0 0,0 0-179 0,0 0-36 16,0 0-9-16,0 0 0 0,0 0 12 0,0 0 0 15,0 0 0-15,0 0 0 0,3 8 7 0,-3 3 1 16,-3-1 1-16,-3 1 0 0,0 2 64 0,-3 0 13 16,0 3 2-16,-3 0 1 0,1 0-17 0,-4 0-4 15,0-3-1-15,3 3 0 0,0-3-39 0,3-2-8 0,-3-1-2 0,6 1 0 16,0-3-18-16,3-3-4 0,3-5-8 0,0 0 12 15,0 0-3-15,0 0-1 16,15 3 0-16,0-6 0 0,0 0 1 0,6-2 0 0,0 0 0 0,2-3 0 16,4-3-9-16,-3 1-14 0,0-1 3 15,-6 3 1 1,-3-5-14-16,-1 5-4 0,1 0 0 0,-6 0 0 0,-6 3 17 16,0 2 11-16,3 1-13 0,-6 2 5 0,-6 2 8 0,-3 4 11 0,6-1-3 15,-6 5 0-15,0 4 22 0,-5-1 4 0,-1 0 1 0,-3 3 0 16,6-3 13-16,-3 0 4 0,0 1 0 0,3-1 0 15,3 0-33-15,3-2-7 0,3-1 0 0,3 1-1 16,3 2-11-16,6-5-11 0,0-3 3 0,3 1 0 16</inkml:trace>
  <inkml:trace contextRef="#ctx0" brushRef="#br1" timeOffset="-145470.39">7669 16214 403 0,'-11'2'36'0,"2"6"-36"16,0 0 0-16,0 5 0 15,-3 1 224-15,-6 2 37 0,0-1 8 0,0 1 2 0,3 3-162 0,-2-3-32 16,-1 2-6-16,0-2-2 0,6 0-38 0,-3 5-8 15,3-2-2-15,0-3 0 16,3 2-60-16,0-5-12 0</inkml:trace>
  <inkml:trace contextRef="#ctx0" brushRef="#br1" timeOffset="-144977.53">7384 16237 1562 0,'-15'-7'69'0,"9"1"15"0,3 1-68 0,-3 0-16 0,0-1 0 0,0-2 0 16,6-2 56-16,-3 2 8 0,6-3 2 0,0-2 0 16,6-3-7-16,0 3-2 0,6 0 0 0,3-3 0 15,2 0-10-15,4 0-3 0,9 0 0 0,-6 0 0 16,0 1-8-16,5 1-3 0,1-4 0 0,6 5 0 15,-1-3-19-15,1 2-4 0,0 1-1 0,-3 3 0 16,2-4-1-16,-2 4 0 0,0 2 0 0,-1-3 0 16,7 6-8-16,-6 0 0 0,-6 5 0 0,-1 0 0 15,1 5 0-15,0 0 0 0,-6 6 0 0,-3-1 8 0,-1 4-8 16,-2-1 0-16,-6 5 0 0,0 1 0 0,-6 2 0 0,0 0 0 16,-3 6 0-16,-6-1 0 0,-3 6 0 0,-3 0 0 15,-3-1 0-15,-3-1 0 0,-6 4 8 0,-2 0 0 16,-4 1 0-16,3-3 0 0,-3 5-8 0,0-3 0 15,-5 0 0-15,-1 1 0 0,0-4 0 0,0 1 21 16,-2 3-2-16,-4-6-1 0,-3 0-9 0,1 0-1 16,-1-3-8-16,0 4 12 0,-5-7-12 0,2 1 9 15,3-5-9-15,-2-1 8 0,-1-2 4 0,3-3 0 16,-2-5 0-16,2 3 0 0,0-3-12 0,1-3 0 16,-1-2 0-16,3-3 0 0,4-3 0 0,2 0 13 15,3-2-3-15,3-3-1 0,7-2-9 0,2-4 12 16,6-2-12-16,3-5 12 15,6-3-48-15,6 1-10 0,3-4-2 0,9 1-684 0,3-1-136 16</inkml:trace>
  <inkml:trace contextRef="#ctx0" brushRef="#br1" timeOffset="-143500.34">8122 16608 1206 0,'-9'0'53'0,"9"0"11"0,0 0-51 0,0 0-13 16,0 0 0-16,0 0 0 0,0 0 72 0,0 0 11 0,0 0 2 0,0 0 1 15,0 0 3-15,0 0 1 0,0 0 0 0,6-3 0 16,0 1-45-16,3-1-9 0,-3 0-1 0,3 1-1 16,3-4-12-16,-3 4-2 0,-1-4-1 0,4 1 0 15,0 0-8-15,0 0-2 0,0-1 0 0,0 1 0 16,0-3-9-16,0-3 8 0,3 4-8 0,-3 1 8 15,0-4-8-15,-4-1 10 0,1 3-10 0,-3-2 10 16,0-1-10-16,0 3 8 0,-3-5-8 0,-6 2 8 16,3 1-8-16,-3 2 0 0,-3-3 0 0,-3 3 0 15,0 0 0-15,-5 3 0 0,-4 5 0 0,0 0 0 16,-6 5 0-16,-3 3 0 0,-8 0 0 0,5 3 0 16,3-1 0-16,-3 4 0 0,-3 1 12 0,4 1-4 0,2 3 5 0,6-1 1 15,3 1 0-15,0-1 0 0,6-2 1 0,1 3 0 16,5-3 0-16,0-1 0 0,3-1-15 0,0 2 8 15,6-3-8-15,3-3 0 0,0-2 8 0,5 3-8 16,1-6 0-16,6-2 9 0,9 0 3 0,-6-3 0 16,0-3 0-16,3-2 0 0,5-3-4 0,-2 0 0 15,0 0 0-15,0 0 0 0,-1-5-8 0,-5 2 0 16,0 0 0-16,0-2 0 0,-6 3-8 0,3-4-1 16,-6 1 0-16,2 3 0 0,-5-1 9 0,0 0 0 15,-6 3 0-15,0 1 0 0,-3 7 0 0,0 0 0 16,-3-6 0-16,3 6 8 0,-9 0-8 0,0 3 0 15,1 0-8-15,-4-1 8 0,0 6 0 0,-3 3 0 0,0-3 9 16,3 2-9-16,3 1 13 0,0-1-4 0,0 1-1 0,6-3 0 16,0 5-8-16,6-5 0 0,0 0 0 0,3 0 8 15,3-3-8-15,3 1 0 0,3-4 0 0,3-2 8 16,3 0 0-16,-1-5 0 0,4 0 0 0,0-3 0 16,0 2-8-16,3-2 8 0,-1 0-8 0,1-2 8 15,0 2-8-15,-3 0 0 0,0 0-12 0,-1 3 12 31,-2 0-31-31,0 2 2 0,-3 3 0 0,-3 3 0 0,-3-3 17 0,-6 5 12 0,-6-5-13 0,3 5 5 16,-6 6 8-16,-3-3 0 0,-6 2-9 0,0 1 9 16,-6 2 0-16,0 0 0 0,3-2 8 0,-2 2-8 15,5 0 26-15,3-2 0 0,0-3 0 0,0 0 0 16,9-8-8-16,0 0-2 0,0 0 0 0,0 0 0 16,0 0-4-16,9 0-2 0,3-6 0 0,3 1 0 15,-1-3-2-15,4-2-8 0,3 2 12 0,0-3-4 16,-3-2-8-16,0 0 0 0,3-1 0 0,-7 1 8 0,4-3-8 15,-3 3 0-15,0-3 0 0,-3 3 0 0,0 2 0 0,-3-2-9 16,0 3 9-16,-3-1 0 0,-3 3 0 0,0 3 0 16,-3 5 0-16,0 0 0 0,0 0 0 0,0 0-8 15,0 0 8-15,-9 0 0 0,3 2 0 0,-3 1 0 16,3 5 0-16,3-3 0 0,-3 3 0 0,3-2 0 16,3 1-8-16,0 1 8 0,0 3 0 0,6-6 0 15,-3 1 0-15,6-4 0 0,-3 4 0 0,3-1 0 16,6-5 0-16,-4-3 0 0,7 1 0 0,-3 2 0 15,6-6 0-15,-3 1 0 0,3 0 8 0,-3-3-8 16,2 0 0-16,-5 2 0 0,0-4 11 0,0 2-11 16,0 3 12-16,0-3-12 0,0 0 0 0,0 0-14 15,-3-3 1-15,-4 3 0 0,4 3 13 0,-6-3 0 16,3 0 0-16,-3 0 0 0,0 3 0 0,-3 0 0 0,-3-1 0 16,0 6 0-16,0-5 0 0,-3 0 0 0,0 2 0 15,0 0 0-15,-3 1 9 0,0 2 5 0,3 0 1 0,-3 0 0 16,0-3-15-16,0 6 0 0,3-1 8 0,3-2-8 15,0 0 0-15,0 0 0 0,0 0 8 0,0 0-8 16,0 0 0-16,0 0 0 0,0 6 0 0,3 2 0 16,0 0 0-16,0 0 9 0,3-3-9 0,0 3 8 15,-3 0-8-15,3 2 0 0,-3-2 0 0,3 3-11 16,0-1 11-16,0 1 0 0,-3 0 0 0,3-1 0 16,0 3 0-16,-3 1 0 0,3-4 0 0,0 3 0 15,-3 3 0-15,3-2 0 0,-3-1 0 0,-3 0 0 16,3 3 0-16,-3-3 0 0,0 0 0 0,0 1 0 15,-3-1 0-15,0 0 0 0,-3 0 0 0,0-2 0 16,-3-1 0-16,-3 1 0 0,0-3 0 0,-3 0 8 16,3 2-8-16,-6-4 9 0,1 2-9 0,-1-6 10 0,0 1-2 15,0 0-8-15,0-3 12 0,0 0-4 0,3-3-8 16,1 0 0-16,-1-2 0 0,0-3 0 0,0-2 0 0,6 2 0 16,0-3 11-16,0-2-11 0,0 0-12 0,6-1-9 15,-3 1-2-15,6-3-725 16,0 3-144-16</inkml:trace>
  <inkml:trace contextRef="#ctx0" brushRef="#br1" timeOffset="-142998.97">9944 15687 1364 0,'0'0'30'0,"0"0"6"0,-6 3 2 0,0 2 0 0,0-2-30 0,0 2-8 0,-3 3 0 0,-3 0 0 0,0 2 45 0,-3 6 8 15,-3 0 2-15,-3 8 0 0,-2-3 33 0,-1 6 8 16,0 2 0-16,0 3 1 0,-3-3-28 0,1 5-5 15,-4 3-2-15,0 3 0 0,-3-1-22 0,4 4-5 16,-1-1-1-16,-3 3 0 0,3 3-34 0,1-3 0 16,2-3 0-16,0 0 0 0,6 3 13 0,6-5-4 0,0-6-1 15,3 1 0-15,6-3-8 0,-2-3-11 0,2-3 3 0,3 1 0 32,3-4-29-32,0-1-6 0,0-1-1 0,0-5 0 15,0-3-25-15,3-3-6 0,-3 1-1 0,3-6 0 16,0 1-44-16,-3-6-10 0,0 0-2 0,0 0-547 0</inkml:trace>
  <inkml:trace contextRef="#ctx0" brushRef="#br1" timeOffset="-142424.33">9247 16608 403 0,'-6'-27'17'0,"6"14"5"0,-3 0-22 0,0-3 0 0,0 0 0 0,0 0 0 15,-3 0 292-15,3 3 53 0,3 3 11 0,-3-1 3 16,3-2-215-16,3 2-44 0,0 3-8 0,3-2-1 16,0-1-52-16,3 3-11 0,0 0-1 0,3 0-1 15,3 3 10-15,0 0 3 0,3-1 0 0,2 1 0 0,1 3-24 0,-3-1-5 16,0 3-1-16,0 0 0 0,0 0 3 0,2 0 0 15,-2 5 0-15,3-2 0 0,-3 2-12 0,0 0 0 16,0 1 0-16,-3-1 0 0,0 0 8 0,-1 1-8 16,-2-1 0-16,0 0 8 15,0 0-51-15,0-2-10 0,-3 2-3 16,0 1 0-16,3-4-150 0,-3 1-30 0,0 0-7 16,0-3-1-16,0 0 58 0,-4 0 11 0,4 0 3 0,-3 0 0 15,-6 0 60-15,0 0 13 0,0 0 3 16,0 0 0-16,0 0 220 0,0 0 45 0,0 0 9 0,0 0 2 0,0 0-36 0,0 8-6 15,-3-3-2-15,3 0 0 0,0-5-29 0,0 0-7 16,0 8 0-16,0-3-1 0,0-5-28 0,0 0-6 16,0 6-1-16,6-1 0 0,-6-5-26 0,6 3-6 15,0-3 0-15,0 0-1 0,3 2 9 0,0-4 1 16,0 2 1-16,3-6 0 0,0 4-19 0,0-1-4 16,0-5-1-16,0 3 0 0,-1-3-6 0,1 3-2 0,-3-3 0 15,0 0 0-15,0-3-2 0,-3 3 0 0,0 0 0 16,-3-2 0-16,-3-1-8 0,3 3-17 0,-3-2 4 15,-3-1 1-15,0 3 35 0,-3 3 7 0,-6-3 2 0,0 5 0 16,-6 3-32-16,-2 3 0 0,-1-1 0 16,-6 4 0-16,3 2 0 0,-3 0 0 0,4 0 0 0,-4 2 0 15,0 3 0-15,3 1 0 0,0 1 0 0,3 1-10 16,1-2 28-16,5 4 6 0,0 1 0 0,3-1 1 16,3-2-25-16,3 3 0 0,6 2 0 0,0-5 0 15,3-1 0-15,3-1 0 0,3-1 9 0,3 0-9 16,0-5 8-16,6 0-8 0,-3-3 8 0,2 1-8 0,1-4 8 0,0-2-8 15,3-2 10-15,0-1-10 16,3-5-22-16,2 0-10 0,1 0-3 0,0-5 0 16,3-3-49-16,-4-2-9 0,-2-1-3 0,3 0 0 15,-3 1-28-15,3-3-7 0,2-3-1 0,-5 0-419 16,3-5-84-16</inkml:trace>
  <inkml:trace contextRef="#ctx0" brushRef="#br1" timeOffset="-142090.66">10592 15669 633 0,'6'-6'56'0,"3"-2"-44"16,0 0-12-16,-3 1 0 0,3-1 148 0,0-3 28 16,0 3 6-16,0 0 1 0,-3 5-82 0,0-2-16 0,-6 5-3 0,0 0-1 15,0 0-13-15,0 3-4 16,-6 2 0-16,0 6 0 0,-3-1-4 0,-6 6 0 16,0 3-1-16,-6 2 0 0,-2 3-10 0,-4 2-1 0,-6 6-1 0,-3 0 0 15,-2 2-15-15,2 3-2 0,0 3-1 0,3 5 0 16,-2-3-13-16,-1 3-4 0,3 3 0 0,4-1 0 15,-4-2-12-15,6 0 11 0,-3-2-11 0,6-4 10 16,1-2-10-16,2 0 0 0,3-2 9 0,3-1-9 16,6-2 0-16,0-3 8 0,3-3-8 0,3-4 0 15,3-4 0-15,3 1 0 0,3-6 0 0,3-3 8 16,0-2-24-16,3 0-4 0,6-8 0 0,-3 0-1 16,3-5-31-16,2-3-5 15,-2-2-2-15,3-4 0 0,3-7-20 0,3-3-4 0,-1 1-1 0,-2-4 0 16,3-2-4-1,3-3 0-15,-3 0-1 0,8-5 0 0,-2-2-76 16,3-4-15-16</inkml:trace>
  <inkml:trace contextRef="#ctx0" brushRef="#br1" timeOffset="-141848.16">10953 15661 864 0,'9'-16'76'0,"-3"11"-60"0,-4-1-16 0,1 1 0 0,0 0 141 0,-3 5 26 16,0 0 5-16,0 0 0 0,0 0-60 0,-8 2-13 15,-1 4-3-15,-3 2 0 0,-3-1-24 0,-3 7-4 16,-3 4-2-16,0 1 0 0,-3 5-2 0,1 2-1 15,-4 0 0-15,0 6 0 0,-3 0-23 0,4 2-5 16,-4 1-1-16,3 2 0 0,-3 2-16 0,-3 1-3 16,4 3-1-16,-7 1 0 0,3-1-1 0,0 2 0 0,4-3 0 0,2 0 0 15,3-2-13-15,6 0 0 16,-3-6 0-16,7-2 0 0,2 0 0 0,0-3 0 0,3-3 0 16,3-2 0-16,3 0-10 0,0-6 2 0,0-2 0 0,6 0 0 31,3-5-35-31,0-1-6 0,0-4-2 0,6-4 0 15,0-2-19-15,2-2-4 0,7-4-1 0,3-2-561 0,0-2-112 0</inkml:trace>
  <inkml:trace contextRef="#ctx0" brushRef="#br1" timeOffset="-141635.02">10717 16383 1605 0,'0'0'71'0,"0"0"15"0,0 0-69 0,-5 0-17 0,-1-3 0 0,0 3 0 16,-3 0 96-16,-3 6 16 0,3-4 4 0,-3 6 0 15,-3 0-62-15,3 0-12 0,0 3-2 0,-3-1-1 16,0 4-3-16,4 1-1 0,-4-1 0 0,3 1 0 15,0 4-18-15,0-6-3 0,3 0-1 0,3 3 0 0,0-2-13 0,3-1 11 16,3-5-11-16,3 2 10 0,0-2-2 0,6 0-8 16,0-3 12-16,0 1-4 0,6-6-8 0,3 0 0 15,0-6 0-15,-1 1 0 16,4 0-51-16,3-3-12 0,0-3-2 0,0 1-1 16,-1-3-172-16,1-1-34 15,21-17-8-15,-12 7 0 0</inkml:trace>
  <inkml:trace contextRef="#ctx0" brushRef="#br1" timeOffset="-141509.5">10944 16428 1094 0,'0'0'97'0,"-3"3"-77"0,-6-1-20 0,-3 4 0 0,3-1 165 0,-6 0 30 16,0 0 5-16,-3 3 2 0,0 0-84 0,7 0-17 16,-1 3-3-16,0-3-1 0,3 0-47 0,0 2-10 15,3-2-1-15,3-2-1 0,0 4-26 0,3-2-4 16,3-3-8-16,0 3 11 0,3-2-3 0,3-4-8 0,3-2 12 0,3 0-4 31,-1-2-79-31,7-1-16 0,0 0-3 0,0-2-866 0</inkml:trace>
  <inkml:trace contextRef="#ctx0" brushRef="#br1" timeOffset="-141012.75">11134 16515 1792 0,'-12'11'80'0,"9"-8"16"0,0 4-77 0,0-4-19 0,-3 2 0 0,3 1 0 16,0-4 51-16,3-2 6 0,0 0 2 0,0 0 0 16,0 0-4-16,0 0-1 0,0 0 0 0,9 3 0 15,0-6-19-15,3 1-4 0,0-4-1 0,3 1 0 16,0-3-18-16,3 0-4 0,3 0-8 0,-7 0 12 15,-2-2-12-15,3-1 11 0,0 1-11 0,-3-1 10 16,0 0-10-16,-3-2 0 0,0 0 0 0,0-3 8 16,-6 6-8-16,3-4 0 0,-6 4 0 0,0-1-11 0,-6 3 11 15,-3 0 0-15,-3 3 0 0,-3 5 0 0,-3 0 36 16,0 5 2-16,-6 1 1 0,-2 1 0 0,-4 1 14 16,3 6 3-16,0-1 1 0,1 3 0 0,2 0-13 0,0 2-4 15,0 1 0-15,3 2 0 0,0 0-8 0,7 0-1 16,-1 3-1-16,3 0 0 0,3-3-30 0,0 5-15 15,3 1 2-15,3 2 0 0,0 0 13 0,0 0 0 16,3 0 0-16,0 0 0 0,3 1 0 0,-3-1 0 16,0-3 8-16,0 3-8 0,3 3 0 0,-3-6 0 15,-3-2 0-15,0 0-9 0,-3 2 9 0,3-2-13 16,-3 0 5-16,-3 0 8 0,-3-3-10 0,0 0 10 0,-2-2 0 0,-1-1-9 16,-3 1 9-16,0-3 0 0,-3 0 0 0,3-3 0 15,0-3 0-15,-2 1 0 16,2-6 0-16,3 1 8 0,-3-4-8 0,6-2 9 15,-3-2-9-15,3-4 10 0,6 1 8 0,-3-6 2 0,3 1 0 16,6-6 0-16,0-3-8 0,3-4 0 0,3-4-1 16,6 3 0-16,3-2-11 0,3-1 0 0,3 1 0 15,3-1 8-15,2 4-8 0,4-1 0 0,0 0 0 0,3 3-11 32,2 0-28-32,-2 0-5 0,-3-1-2 0,3 4 0 15,-4 2-118-15,1-3-24 0,3-2-5 0</inkml:trace>
  <inkml:trace contextRef="#ctx0" brushRef="#br1" timeOffset="-140839.02">11697 16317 1785 0,'0'0'159'0,"0"0"-127"15,0 0-32-15,0 0 0 0,-6 0 0 0,6 0-8 16,-6 3-1-16,0-3 0 0,6 0 9 0,-3 5 0 15,0 0 0-15,0 0 0 0,3 3 0 0,0 0 0 16,0 0 0-16,0 0-781 0</inkml:trace>
  <inkml:trace contextRef="#ctx0" brushRef="#br1" timeOffset="-140714.84">11613 16587 1209 0,'-11'8'53'0,"8"-3"12"0,-3-5-52 0,-3 3-13 0,0 2 0 15,3 0 0-15,0-5 96 0,3 5 17 0,-3-5 3 0,3 3 1 16,-3-3-87-16,6 0-18 0,0 0-3 0,0 0-1 15,0 0-8-15,0 0 0 0,0 0 0 16,0 0 0-16</inkml:trace>
  <inkml:trace contextRef="#ctx0" brushRef="#br1" timeOffset="-138778.72">13623 16245 691 0,'0'0'61'0,"0"0"-49"16,0 0-12-16,0 0 0 0,0 0 148 0,0 0 28 16,0 0 4-16,0 0 2 0,-3-5-79 0,3 5-16 15,0 0-3-15,0 0-1 0,0-5-33 0,0 0-6 16,0 5-2-16,0 0 0 0,0-6-14 0,-3 4-2 0,3-4-1 0,0 6 0 15,0 0 15-15,0 0 4 0,-6-2 0 0,0-1 0 16,0 0-4-16,-3 3-1 0,3-2 0 0,-3-1 0 16,0 3-11-16,-3-3-1 0,0 3-1 0,3 0 0 15,0 0 4-15,3 0 1 0,-5 0 0 0,-1 0 0 16,0-2-7-16,0 2 0 0,0 0-1 0,0 0 0 16,3 0 5-16,-3 0 0 0,0 0 1 0,-3 0 0 15,3-3-2-15,-2 6-1 0,-1-3 0 0,3 0 0 16,-3 0-7-16,0 2-2 0,0 1 0 0,0-3 0 15,3 3-17-15,-3-1 10 0,1 4-10 0,2-4 8 16,-3 1-8-16,3 2 0 0,3 1 0 0,-3-1 0 16,6 0 0-16,0 0 0 0,0 3 0 0,0-2 0 15,6 2 0-15,-3 0 0 0,6 2 0 0,0-2 0 16,3 0 0-16,0 0 0 0,3 0 0 0,0 0 0 16,0 0 0-16,3 0 0 0,-3-3 0 0,3 3 0 0,0 0 0 15,2 0 0-15,-2 0 0 0,3 0 8 0,-6 0-8 16,6 0 0-16,-3 2 0 0,-3-2 8 0,3 0-8 15,0 3 0-15,-3-3 0 0,0 2 0 0,-1-2 0 16,-2 3 0-16,3-3 0 0,-3 5 0 0,-3-5 0 16,3 2 0-16,-3-2 0 0,-3 0 0 0,3 3 0 15,-3-3 0-15,-3-3 0 0,3 3 0 0,-3 0 0 16,-3-3 0-16,0-2 0 0,0-1 0 0,-3 1 0 0,1 0 8 16,-1-1-8-16,-3-2 0 0,0 0 0 0,0 0 0 15,-3 3 8-15,0-3-8 0,-6 3 0 0,3-3 0 16,-2 0 0-16,-4 0 0 0,0 0 0 0,0 0 0 15,3 0 0-15,0 0 0 0,1-3 0 0,2 0 8 0,3 1-8 16,0-1 0-16,3 0 0 0,3 1 0 16,-3-3 8-16,3-1-8 0,3 1 0 0,3 0 0 0,3-1 9 15,3 1-9-15,3-3 0 0,3 5 0 0,3-2 0 0,0 0 0 32,0 2-106-32,3-2-26 0,0 5-4 0</inkml:trace>
  <inkml:trace contextRef="#ctx0" brushRef="#br1" timeOffset="-138360.16">13617 16597 403 0,'0'0'17'0,"0"0"5"0,0 0-22 0,0 0 0 16,0 0 0-16,0 0 0 0,0 0 272 0,0 0 49 15,0 0 11-15,0 0 1 0,6 3-211 0,0 2-42 0,-6-5-9 0,6 6-2 16,-1-1-16-16,4 0-3 0,-3 0-1 0,0 3 0 16,0 3 2-16,-3 0 0 0,6-4 0 0,-3 4 0 15,0 0-31-15,0-1-5 0,-3 1-2 0,3-1 0 16,0-2-1-16,0 3-1 0,0-1 0 0,0 1 0 16,0-3-11-16,-3 3 0 0,0-3 0 0,3 2 0 15,-3-5 8-15,-3 3-8 0,3 0 0 0,0 0 8 16,-3 0-8-16,0-3-11 0,0 1 3 0,0-1-673 15,-3 0-135-15</inkml:trace>
  <inkml:trace contextRef="#ctx0" brushRef="#br1" timeOffset="-138080.59">13530 16835 864 0,'0'0'76'0,"0"0"-60"0,-3-5-16 0,3 0 0 0,0 0 155 0,0-1 28 16,3 1 5-16,0-3 2 0,0 3-78 0,0-3-15 16,6 3-3-16,0-3-1 0,0 0-49 0,3 0-9 15,0 0-3-15,3 2 0 0,0-1-15 0,2 1-3 16,-2-2-1-16,3 3 0 0,-3 0 4 0,0-1 1 16,0 1 0-16,0 0 0 0,-3 0-9 0,3-1-1 15,-4 1-8-15,1 2 12 0,-3-2-12 0,3 0 0 16,-3 2 0-16,0 0 0 0,0 1 8 0,0-3-8 0,-3 2 0 0,3 0 0 31,-3 1-36-31,-3-4-14 0,3 4-2 0,0-1-849 0</inkml:trace>
  <inkml:trace contextRef="#ctx0" brushRef="#br1" timeOffset="-137780.09">13956 16613 1926 0,'0'0'42'0,"0"0"9"0,0 0 1 0,0 0 3 0,0 0-44 0,0 0-11 0,0 0 0 0,0 0 0 16,6 5 24-16,0-2 4 0,0 2 0 0,-3 1 0 15,3-1-16-15,3 0-4 0,-3 1 0 0,0 2 0 0,3-1-8 0,-1-1 8 16,1 2-8-16,0 0 8 15,0 0 7-15,0 2 1 0,-3 1 0 0,3-3 0 16,-6 2-16-16,6-2 0 0,-6 3 0 0,3-3 0 0,-3 2 0 0,0-2 0 16,-3 3 0-16,3-1 0 0,-3 1 0 0,3-3 0 15,-3 3 0-15,0-4 0 16,0 4-123-16,0-3-27 0,-3 3-6 0,0-1 0 0</inkml:trace>
  <inkml:trace contextRef="#ctx0" brushRef="#br1" timeOffset="-137512.87">14263 16661 1609 0,'0'0'71'0,"0"0"15"0,0 0-69 0,0 0-17 0,0 0 0 0,-6 5 0 15,0 0 96-15,0 3 15 0,0 0 3 0,-3 3 1 16,0-1-67-16,0 4-14 0,-3 2-2 0,0-3-1 15,-3 3 2-15,0 0 1 0,1 2 0 0,-4 1 0 16,0 2-11-16,-3 0-3 0,0-3 0 0,0 6 0 16,-3-3-7-16,4 1-1 0,-1 1-1 0,0-1 0 15,3 1 1-15,0-1 1 0,-3-1 0 0,4 3 0 16,2-3 6-16,-3 0 1 0,9-3 0 0,-3-2 0 16,3-3-154-16,3-2-30 0,-3 8-7 0,9-19-1 0</inkml:trace>
  <inkml:trace contextRef="#ctx0" brushRef="#br1" timeOffset="-137024.08">14632 16351 403 0,'0'0'17'0,"0"0"5"0,0 0-22 0,0 0 0 0,0 0 0 0,0 0 0 15,0 0 282-15,0 0 52 0,3-2 10 0,6-1 3 16,-3 3-230-16,-1-3-45 0,4 3-10 0,0-2-2 16,0 2-17-16,3 0-4 0,-3-3-1 0,9 0 0 0,-3 1-13 0,3 2-2 15,0-3-1-15,-1 0 0 0,7 3-8 0,-6 0-2 16,0-2 0-16,0-1 0 0,-3 3-12 0,3 0 0 16,-4 0 0-16,1 0-634 15,-6 3-120-15</inkml:trace>
  <inkml:trace contextRef="#ctx0" brushRef="#br1" timeOffset="-136803.31">14650 16454 1591 0,'0'0'70'0,"0"0"15"0,0 0-68 0,0 0-17 0,0 0 0 0,0 0 0 16,0 0 83-16,5 0 13 0,4-2 2 0,-3 2 1 15,6 0-36-15,-3 0-7 0,0 0-2 0,3 0 0 16,3 0-19-16,0 0-4 0,0 0-1 0,3 2 0 16,2-2-16-16,1 3-3 0,0-3-1 0,-3 3 0 15,-3-1-10-15,3 1 0 0,0-3 0 0</inkml:trace>
  <inkml:trace contextRef="#ctx0" brushRef="#br1" timeOffset="-135994.39">15793 16092 403 0,'0'0'36'0,"0"0"-36"0,0 0 0 0,0 0 0 16,2-3 172-16,1-2 28 0,3 0 6 0,-3 2 1 16,3-2-108-16,-3 0-22 0,0-1-4 0,3-2-1 0,-3 0-24 0,6 3-4 15,3-3-2-15,0 0 0 0,3 0-10 0,0 0-1 16,0-2-1-16,2-1 0 0,1 1 5 0,0-4 1 16,0 1 0-16,3 0 0 0,-6 0-36 0,3-3 0 15,0 0 0-15,-1-5-9 0,4 2 9 0,0-7 14 16,3-1-3-16,3 1-1 0,-1-1-10 0,1-2 0 15,-3-2 0-15,3 1 0 0,-3-1 0 0,-1 2 0 16,1-1 0-16,0 4 0 0,-3 2 8 0,-3 3-8 16,-3 0 12-16,-3 5-4 0,-1 0-8 0,-2 6-9 15,-6-1 9-15,3 6-13 0,-3-3 13 0,0 5 12 0,-3 3-3 0,0 0 0 16,0 0 15-16,0 0 4 0,0 0 0 0,0 0 0 16,-3 3-16-16,3-3-2 0,-6 5-1 0,3 0 0 15,0-2 3-15,-3 5 1 0,0 0 0 16,1 0 0-16,-1 2 12 0,0 1 3 0,-6 5 0 0,3 2 0 15,-6-2 6-15,0 5 2 0,-3 1 0 16,3 4 0-16,-6 3-36 0,4 0 0 0,-7 0 0 16,3 0 0-16,3 3 0 0,-3 3 10 0,3-6-10 0,1 2 8 15,-1-2-8-15,3-2 0 0,3 2 0 16,-3-2 0-16,6-4 0 0,3 1 8 0,-3 0-8 0,3 0 0 16,0-3 0-16,3 3 8 0,0-6-8 0,3-2 0 15,-3-3-15-15,3 1-8 0,0-4-1 0,3-2-639 16,-3-8-127-16</inkml:trace>
  <inkml:trace contextRef="#ctx0" brushRef="#br1" timeOffset="-135628.25">15269 16211 979 0,'-9'3'87'0,"-3"-3"-70"16,-3 0-17-16,6 0 0 0,-3 0 100 0,0 0 17 15,6 0 3-15,0 0 1 0,0 0-39 0,6 0-8 16,0 0-2-16,0 0 0 0,0 0-24 0,0 0-6 0,0 0-1 0,9-3 0 16,0 3-17-16,3-3-3 0,0 3-1 0,3-2 0 15,6-1 9-15,-3 3 2 0,2 0 0 0,4-3 0 16,3 3 9-16,-3 0 1 0,6 3 1 0,-1-3 0 15,4 0-9-15,0 3-1 0,0-1-1 0,2-2 0 16,7 3-12-16,6-3-3 0,2 0 0 0,10 0 0 16,2 3-8-16,4-3-8 0,-4 0 9 0,1 0-9 15,2 0 8-15,7 0-8 0,-1 2 0 0,1-2 9 16,-7 6-9-16,3-4 0 0,4-2 9 0,-7 3-9 16,-2 0 0-16,-4 2 0 0,-2 3-10 0,-6-3 10 15,-7-2-132 1,-2 2-20-16,-6 0-4 0</inkml:trace>
  <inkml:trace contextRef="#ctx0" brushRef="#br1" timeOffset="-134776.66">15200 16804 633 0,'-3'0'56'0,"-3"0"-44"0,3 0-12 0,-3 0 0 15,0 0 115-15,0 0 21 0,6 0 4 0,-3 0 0 16,3 0-73-16,0 0-15 0,0 0-4 0,0 0 0 16,0 0 4-16,0 0 0 0,0 0 0 0,0 0 0 15,0 0-2-15,3-3 0 0,0-5 0 0,0 3 0 0,3-3 0 16,3 0 0-16,0 0 0 0,0-3 0 0,0 1-3 0,6-1-1 16,0-2 0-16,0 0 0 15,3 0-18-15,-4-1-3 0,4 4-1 0,3-3 0 0,-3 2-4 0,0 0-2 16,3 1 0-16,0 2 0 0,-1-3-6 0,1 3 0 15,-3-2-1-15,0 2 0 0,-3 3-11 0,3-1 8 16,-6 4-8-16,-1-1 8 0,-2 3-8 0,3 3 0 16,-6-1 0-16,0 4 0 0,0-1 0 0,-3 3 0 15,-3 0 0-15,-3 2 0 0,0 1 0 0,-3 2 12 16,0 0-12-16,0 3 12 0,-3-3-3 0,0 3 0 16,-2 0 0-16,2 0 0 0,-3-3-9 0,0 0 12 0,3 1-12 15,0-4 12-15,-3 4-4 0,6-7-8 0,-3 4 12 16,6-6-4-16,0 1-8 0,3-6 12 0,0 0-12 0,0 0 12 15,0 0-12-15,9 0 10 0,3-3-10 0,3 0 10 16,0 1-10-16,3-6 10 0,0 0-10 0,2-3 10 16,1-2-10-16,3-3 0 0,3 0 9 0,0-5-9 15,2 3 0-15,1 2-12 0,0 0 2 0,-3 3 0 16,-1-1 18-16,1 6 3 0,-3-5 1 0,-3 8 0 16,-3 0-12-16,-3 2 0 0,0-2 0 0,-7 5 0 15,-2 2 0-15,-6-2 0 0,0 0-9 0,0 0 9 16,0 8 0-16,-6 3 0 0,1-3 0 0,-4 2 0 15,-3 1 15-15,3 0 9 0,0 2 3 0,-3 0 0 16,3 0-19-16,0 0-8 0,3-2 8 0,0 2-8 16,0-2 12-16,3-3-4 0,0 2 0 0,6-2 0 15,-3-2-8-15,0-6 0 0,6 5 0 0,3-2 0 0,0-1 0 0,0 1 0 16,3-3 0-16,0-3 0 16,3 1-144-16,-3-1-35 0</inkml:trace>
  <inkml:trace contextRef="#ctx0" brushRef="#br1" timeOffset="-134532.42">16200 16706 230 0,'0'0'20'0,"0"0"-20"15,0 0 0-15,0 0 0 0,0 0 420 0,0 0 79 0,0 0 16 16,0 0 3-16,0 0-334 0,0 0-66 0,6-5-14 0,0 2-2 15,3 0-58-15,3 1-11 0,-3-4-2 0,3 4-1 16,0 2-14-16,3-6-4 0,0 4 0 0,2-1 0 16,-2 0-12-16,0 1 0 0,0-1 0 0,0 0 0 15,-3 1 0-15,3 2 0 0,-6 2 0 0,3-2 0 32,-12 0-136-32,0 0-31 0</inkml:trace>
  <inkml:trace contextRef="#ctx0" brushRef="#br1" timeOffset="-134020.25">16537 16751 518 0,'0'0'46'0,"0"0"-37"16,0 0-9-16,0 0 0 0,0 0 239 0,0 0 45 15,0 0 10-15,0 0 2 0,0 0-168 0,0 0-34 16,6-3-6-16,0 0-2 0,0-2-42 0,-1 3-9 16,4-6-2-16,0 2 0 0,3-2-8 0,0 0-1 15,0-2-1-15,0 2 0 0,3-3-5 0,0 3-1 0,-6 0 0 0,6-2 0 16,5 2-4-16,-5-3-1 0,-3 1 0 0,0-1 0 15,3 1-2-15,0-1-1 0,3-2 0 0,-3 2 0 16,2-5-9-16,-2 3 0 0,6-3 9 0,-6 3-9 16,0 0 0-16,0 2 8 0,0 1-8 0,-3-1 0 15,-1 3 0-15,-2 3 0 0,-3 0 0 0,0-1 0 16,-6 6 0-16,0 0 0 0,0 0 0 0,0 0 0 16,0 0 16-16,-6 6 0 0,0-1-1 0,0 3 0 15,1 2 29-15,-1 1 5 0,-3-1 2 0,0 4 0 16,3 2-31-16,-3-3-7 0,3 3-1 0,0-3 0 15,-6 3 1-15,3 0 0 0,6-3 0 0,-3-3 0 16,0 6-1-16,-3-2 0 0,6-1 0 0,-3 0 0 16,3-2-12-16,-3 2 9 0,0 0-9 0,3 0 8 15,1 1-8-15,2-4 8 0,-6 1-8 0,3-3 8 16,6 0-22-16,0 0-5 0,-3-8-1 0,0 5-752 16,0-5-152-16</inkml:trace>
  <inkml:trace contextRef="#ctx0" brushRef="#br1" timeOffset="-133043.99">18114 15364 403 0,'0'0'36'0,"-3"0"-36"0,0-2 0 0,0 2 0 16,0 0 177-16,-3 0 29 0,0 0 6 0,0 0 0 15,-2 0-79-15,2 2-16 0,-6 1-3 0,3 0-1 16,-3 2-36-16,0 0-7 0,0-2-2 0,3 2 0 15,-6 3-22-15,6 0-5 0,-3 0-1 0,3 3 0 16,-2-1-4-16,-1 1-2 0,0 5 0 0,0-3 0 16,-3 0 10-16,0 6 3 0,-3-1 0 0,0 3 0 15,-2 3-25-15,-1 3-5 0,-3-1-1 0,-3 3 0 16,3 3 20-16,-3-3 3 0,7 0 1 0,-1 3 0 16,3 2-14-16,-3 1-2 0,3-1-1 0,0 0 0 0,4-2-4 15,2 3-1-15,-3 2 0 0,3-3 0 16,0 6-18-16,3-3 8 0,-3 2-8 0,3 1 0 0,-3-3 11 15,6 0-11-15,0 0 10 0,0-2-10 0,-3 2 0 16,3-6 0-16,4 4 0 0,-4-1 0 0,0 1 0 16,3-4 0-16,-3-2 8 0,3 1-8 0,0-1 0 15,0 0 0-15,0-5 8 0,3 2-8 0,0-5 0 16,3 0 8-16,-3-2-8 0,3-3 0 0,0 2 8 0,0-4-8 16,0 1 0-16,0-4 9 0,3 0-9 0,-3-1 0 15,3-2 0-15,-4 0 8 0,4 0-8 0,-3-5 12 16,3 2-12-16,0-2 12 0,-6-3-12 0,9 0 0 15,-3 2 0-15,-6-2 0 0,0 0 0 0,6-2 0 0,-6 2 0 16,6 0 0-16,-6 0 0 0,0 0 0 0,0 0 0 16,0 0 0-1,6-3-26-15,-6 3-4 0,0 0-1 0,0 0 0 16,6-3-192-16,-6 3-38 0,0 0-8 0,0 0-2 0</inkml:trace>
  <inkml:trace contextRef="#ctx0" brushRef="#br1" timeOffset="-130141.46">18239 15788 288 0,'0'0'12'0,"0"0"4"0,0 0-16 0,0 0 0 0,0 0 0 0,0 0 0 16,0 0 236-16,0 0 44 0,0 0 8 0,0 0 3 16,0 0-164-16,0 0-33 0,0 0-6 0,0 0-2 15,0 0-15-15,9 5-3 0,-3-2-1 0,3-1 0 16,-3-2-9-16,6 3-2 0,-3-3 0 0,0 0 0 16,3 0-12-16,3-3-2 0,-1 3-1 0,1-2 0 15,6-1-9-15,0 0-1 0,3 1-1 0,0-1 0 16,5-2-15-16,-5 5-3 0,-3-3-1 0,3 0 0 15,0 1-11-15,2 2 0 0,-2 0 0 0,0 0 8 16,0 0-8-16,-3 2 0 0,0-2 0 0,-4 3 0 0,1 0 0 16,-3-3 8-16,-3 2-8 0,3 1 0 15,-6 0 0-15,3-1 0 0,-3 1 0 0,-3 0 0 16,3-1-24-16,-3 1-9 0,0 0-3 0,-1-1 0 16,1 1-185-16,-6-3-38 0,0 0-7 0,9 5-2 0</inkml:trace>
  <inkml:trace contextRef="#ctx0" brushRef="#br1" timeOffset="-129389.25">18290 15835 345 0,'0'0'31'0,"0"0"-31"0,0 0 0 15,0 0 0-15,0 0 200 0,0 0 35 0,0 0 6 0,-3-2 2 16,3 2-92-16,0 0-19 0,0 0-3 0,0 0-1 16,0 0-34-16,0 0-7 0,0 0-2 0,0 0 0 15,0 0-25-15,0 0-6 0,0 0-1 0,0 0 0 16,0 0-9-16,0 0-3 0,0 0 0 0,6 2 0 15,3 1-5-15,0 2-2 0,3-5 0 0,-3 3 0 16,-1 2-10-16,4-2-3 0,0-1 0 0,3 4 0 0,3-1-10 0,-3-2-3 16,3 2 0-16,0 0 0 0,2 1-8 0,-2 2 8 15,0-3-8-15,0 3 8 0,-3 0-8 0,6 0 0 16,-3 0 0-16,2 0 0 0,-2-1 0 0,0 1 0 16,-3 0 8-16,3-2-8 0,-3 2 0 0,-3-1 0 15,0-1 0-15,-3-1 0 0,-1 3 0 0,1-3 0 16,-3 3 0-16,-3-2 0 0,3 1 0 0,-3-1-12 15,-3-6 2-15,0 5 1 0,0 0 9 0,0 3-12 16,-3 0 12-16,0-2-12 0,-3 1 2 0,0-1 0 16,0 2 0-16,-5 0 0 0,2-3 10 0,-6 3-13 15,0 2 5-15,-3-2 8 0,-3 0 0 0,0 0 0 16,0 0 0-16,1 3 12 0,-4 2-12 0,-3-2 0 16,0 2 0-16,0 3 0 0,-2 0 0 0,2-1 0 0,3 1 0 15,-3 0 0-15,1 0 0 0,-1 0 0 0,-3 2 0 16,0-2 0-16,-3 0 0 0,1 0 0 0,-1 0 0 0,0 5 8 15,3-5-8-15,1 0 0 0,2-3 0 0,3 3 0 16,3 0 0-16,0-3 0 0,4 3 0 0,2-3 0 16,0 0-9-16,6-2 9 0,3 0-12 0,0-3 12 15,3-1 0-15,0 1 0 0,3-8 0 0,0 6 0 16,0-6 0-16,6 8 9 0,0-3-9 0,3-2 8 16,0-1 11-16,3-2 1 0,3 0 1 0,2 0 0 15,1-5-5-15,3 5-2 0,3-3 0 0,3 1 0 16,-3-1-5-16,2-2-1 0,4 5 0 0,-3-3 0 15,0 0-8-15,2 1 0 0,-5 2 9 0,0-3-9 16,0 6 0-16,-3-1 0 0,3 1 0 0,-1 0 0 16,-2-1 0-16,0 1 0 0,0 0 0 0,0 2 0 15,2-2 0-15,-2-1 0 0,-3 3 0 0,0 1 0 16,0-4 20-16,-3 1-1 0,3 2 0 0,-1-5 0 16,1 3-139-16,0 0-27 15,-3-1-5-15</inkml:trace>
  <inkml:trace contextRef="#ctx0" brushRef="#br1" timeOffset="-128821.05">19123 16325 230 0,'0'0'20'0,"0"0"-20"15,0 0 0-15,0 0 0 0,0 0 300 16,0 0 56-16,0 0 12 0,0 0 1 0,0 0-217 0,0 0-43 16,0 0-9-16,3 8-1 0,-3 0-23 0,0 2-4 15,3 1 0-15,-3-1-1 0,0 4-12 0,3-4-3 16,0 3 0-16,0 1 0 0,0-4-16 0,0 4-3 16,3-1-1-16,0-3 0 0,0 4-21 0,0-1-5 15,0-3-1-15,3 1 0 0,0 0-9 0,-3-4 12 16,3 1-12-16,0 3 12 0,-3-3-12 0,-1 0 8 15,4-5-8-15,-3-3 8 0,0 5-8 0,0-3 0 0,0 1 0 16,0 0 8 0,-6-3-119-16,0 0-24 0,0 0-5 0</inkml:trace>
  <inkml:trace contextRef="#ctx0" brushRef="#br1" timeOffset="-128571.45">19001 16653 748 0,'0'0'67'0,"0"-5"-54"0,3 2-13 0,0-2 0 16,0-3 241-16,0 0 46 0,0 0 9 0,3 3 1 15,6-3-171-15,0 0-34 0,-3 0-8 0,6-5 0 0,0 5-26 0,-1-6-5 16,4 1-1-16,0 0 0 0,0 0-16 0,0-1-3 16,-3 1-1-16,0 3 0 0,0-4-8 0,2 4-1 15,-2-1-1-15,0 1 0 0,3-1-9 0,-3 3-1 16,3-2-1-16,-3-1 0 0,3 3-11 0,-1 0 0 15,-2 0 0-15,3 3 0 0,-3-3 0 0,0 3 8 16,-3-3-8-16,0 5 0 0,0-2-9 0,-3 2-7 16,-1 0-2-16,-8 3-727 15,0 0-146-15</inkml:trace>
  <inkml:trace contextRef="#ctx0" brushRef="#br1" timeOffset="-128262.35">19469 16714 806 0,'0'0'72'0,"0"0"-58"0,-3 2-14 0,3-2 0 16,0 0 194-16,0 0 36 0,0 0 7 0,0 6 2 15,0-1-134-15,0 0-26 0,-3 1-6 0,3 1-1 16,-3-1-19-16,0 2-4 0,0 0-1 0,0 0 0 16,-3 0-20-16,0-1-4 0,0 1 0 0,-3 3-1 15,0-3-3-15,0 3 0 0,0-4 0 0,0 1 0 0,3-2-10 16,-3 2-2-16,3-3-8 0,0 0 12 0,3 0-12 0,3-5 0 16,0 0 0-16,0 0 0 15,0 0-161-15,0 0-29 0</inkml:trace>
  <inkml:trace contextRef="#ctx0" brushRef="#br1" timeOffset="-128098.29">19638 16486 1440 0,'0'0'128'0,"0"-5"-103"15,0 5-25-15,0-5 0 0,0-3 123 0,0 2 19 16,0 6 4-16,3-5 1 0,-3 5-73 0,0 0-14 0,0 0-4 0,0 0 0 15,0 0-56-15,3 0 0 0,-3 0-17 0</inkml:trace>
  <inkml:trace contextRef="#ctx0" brushRef="#br1" timeOffset="-127687.11">19856 16415 1627 0,'0'0'72'0,"0"0"15"0,-6 0-70 0,6 0-17 16,-3-3 0-16,3 3 0 0,0 0 109 0,0 0 19 15,0 0 3-15,0 0 1 0,0 0-59 0,0 0-11 16,0 0-2-16,3-5-1 0,-3 5-11 0,0 0-1 16,6-3-1-16,-1 3 0 0,4 0-30 0,-3 3-5 15,0 2-2-15,0-2 0 0,-3 2 8 0,3 0 2 16,0 1 0-16,0 2 0 0,3 0-3 0,-3-1-1 16,0 1 0-16,-3 0 0 0,3 0 6 0,0 0 2 15,0 3 0-15,0-3 0 0,0 0-23 0,-3 0-18 16,3 2 3-16,-3 1 1 0,3-3 22 0,-3 0 5 15,-3 2 1-15,5-2 0 0,-5-8-14 0,0 0-13 16,3 8 2-16,-3-8 1 0,6 5-2 0,-6-5-1 16,0 0 0-16,6 8 0 15,-6-8-155-15,0 0-30 0</inkml:trace>
  <inkml:trace contextRef="#ctx0" brushRef="#br1" timeOffset="-127367.27">20192 16452 1908 0,'0'0'84'0,"0"0"18"0,0 0-82 0,-6-5-20 0,3 2 0 0,3 3 0 16,0 0 93-16,0 0 15 0,-6 5 2 0,0-2 1 0,3-1-75 0,-3 4-14 15,0 2-3-15,3 2-1 0,-3 1-10 0,0 2-8 16,-3 0 12-16,0 1-12 0,0 4 28 0,-2-2-2 15,2-5 0-15,-3 4 0 0,0 1 2 0,-3 0 0 16,0 0 0-16,-3 3 0 0,0-4 7 0,3 4 1 16,-2-3 1-16,-1 0 0 0,0 0-3 0,3 2-1 15,-3-2 0-15,3 0 0 0,-3 0-25 0,4-3-8 16,-1 0 0-16,0 0 0 0,3 1 10 0,0-1-10 16,3 0 8-16,0 0-8 0,-3 1 0 0,6-4 0 15,3-2 0-15,0 0 0 16,-6 0-123-16,9 0-23 0,0-8-5 0,6 0-965 0</inkml:trace>
  <inkml:trace contextRef="#ctx0" brushRef="#br1" timeOffset="-127079.78">20204 16751 1738 0,'0'0'77'0,"0"0"16"0,0 0-74 0,0 0-19 0,0 0 0 0,-6 0 0 16,0 2 112-16,0 4 18 0,3-4 4 0,-3 1 1 16,3 2-82-16,-3 1-16 0,0 2-3 0,0-3-1 15,0 3-21-15,0 0-12 0,0 0 12 0,0 2-12 0,0-2 10 0,3 0-10 16,-6 0 8-16,7 0-8 0,-4-3 0 0,3 1 0 15,-3 1 8-15,3-1-8 0,0-4 0 0,3-2 0 16,-3 6 9-16,3-6-9 16,0 0-77-16,0 0-20 0,0 0-4 0</inkml:trace>
  <inkml:trace contextRef="#ctx0" brushRef="#br1" timeOffset="-126919.7">20296 16611 748 0,'0'0'67'0,"0"0"-54"0,0 0-13 16,0 0 0-16,0 0 316 0,-6-3 60 16,0 0 12-16,6 3 2 0,0 0-240 0,0 0-48 0,0 0-10 15,0 0-1-15,0 0-78 0,0 0-13 0,0 0 0 0,0 0-737 16,0 0-141-16</inkml:trace>
  <inkml:trace contextRef="#ctx0" brushRef="#br1" timeOffset="-126228.74">17974 16899 403 0,'0'0'36'0,"0"0"-36"15,0 0 0-15,0 0 0 0,0 0 219 0,0 0 37 16,0 0 7-16,0 0 1 0,0 0-131 0,0 0-26 16,0 8-6-16,-3 0-1 0,0 0-11 0,0 2-2 15,0-2-1-15,0 0 0 0,3 3-22 0,-3-1-5 16,-2-2-1-16,2 3 0 0,0-1-25 0,0 1-5 16,-3-3 0-16,0 0-1 0,0 0-17 0,3 0-10 15,-3 0 12-15,3 0-12 0,-3-3 9 0,3 3-9 16,3-8 0-16,-3 5 9 15,0-2-89-15,3-3-17 0,0 0-4 0,0 0-848 0</inkml:trace>
  <inkml:trace contextRef="#ctx0" brushRef="#br1" timeOffset="-126033.1">18049 16806 1710 0,'0'0'76'0,"0"0"15"0,0 0-73 0,0 0-18 0,0 0 0 0,0 0 0 16,0-5 110-16,0 5 18 0,0-5 4 0,0 5 1 16,6-6-70-16,-6 6-15 0,3-2-2 0,-3 2-1 15,6 0-33-15,-6 0-12 0,6 0 9 0,0 0-9 16,-6 0-51-16,5 2-15 0,-5-2-3 16,0 0-1-16</inkml:trace>
  <inkml:trace contextRef="#ctx0" brushRef="#br1" timeOffset="-125674.73">18218 16952 1378 0,'0'0'61'0,"0"0"13"0,0 0-59 0,0 0-15 0,0 0 0 0,0 0 0 16,0 0 131-16,0 0 23 0,0 0 5 0,0 0 1 15,0 0-56-15,0 0-12 0,6 0-1 0,-3 0-1 16,3 0-16-16,0 0-3 0,0 0-1 0,0-3 0 15,0 3-40-15,0-2-8 0,0 2-2 0,3-3 0 16,-3 3 10-16,0 0 2 0,3 0 0 0,-3 0 0 16,0 3-32-16,3-3 0 0,-3-3 0 0,0 3 0 31,2 3-80-31,-5-3-21 0,6 0-5 0,-6 0-995 0</inkml:trace>
  <inkml:trace contextRef="#ctx0" brushRef="#br1" timeOffset="-125434.15">18233 17042 806 0,'0'0'72'0,"0"0"-58"0,0 0-14 0,0 0 0 0,0 0 262 0,0 0 50 16,0 0 9-16,3-3 3 0,0 3-197 0,3-2-39 15,0 2-8-15,0 0-2 0,-3 0-42 0,6 0-9 16,-3 0-2-16,3-3 0 0,-3 3-15 0,3 0-10 15,0 0 12-15,0 0-12 0,-3-3 0 0,3 3 0 16,-1 0 0-16,1 0 0 16,3 0-50-16,-3 0-17 0,0 0-3 0,-3 0-910 0</inkml:trace>
  <inkml:trace contextRef="#ctx0" brushRef="#br1" timeOffset="-125104.38">18531 17034 1324 0,'0'0'118'0,"0"0"-94"0,0 0-24 0,0 0 0 15,0 0 176-15,0 0 32 0,0 0 5 0,6-3 2 16,3-2-118-16,0 0-23 0,-3-1-5 0,3-2-1 16,0 3-35-16,0 0-7 0,2 0-2 0,1-3 0 15,0 0-15-15,0 2-9 0,0 1 10 0,3-3-10 16,-3 0 0-16,0 0 8 0,3 3-8 0,-3-3 0 15,-4 3 0-15,1-3 0 0,0 0 8 0,0 3-8 16,-3 2 8-16,-3-2-8 0,3 5 11 0,-6 0-11 16,0 0 0-16,0 0 0 0,0 0-12 0,0 0 3 0,0 0 9 0,-6 8 0 15,-3 0 0-15,0-1 0 0,3 4 0 0,-6 0 0 16,4 2 0-16,-4 0 8 0,0 3 4 0,0-3 0 16,0 3 1-16,3-3 0 0,0 1-5 0,0-1 0 15,3 0-8-15,0 0 12 0,3 0-12 0,-3-2 8 16,3-3-8-16,3 0 0 15,3 0-96-15,-3-8-26 0</inkml:trace>
  <inkml:trace contextRef="#ctx0" brushRef="#br1" timeOffset="-124077.52">18418 15653 345 0,'0'0'31'0,"0"0"-31"0,0 0 0 0,0 0 0 15,0 0 220-15,0 0 37 0,0 0 8 0,0 0 2 16,0 0-129-16,0 0-26 0,0 0-4 0,0 0-2 16,0 0-39-16,0 0-8 15,3-6-2-15,0 1 0 0,3-3-13 0,-3 3-4 0,6 0 0 0,-3-1 0 16,0 1-10-16,0 0-2 0,-1-1-1 0,4-1 0 15,3-1 11-15,0 2 2 0,0-2 1 0,0 3 0 16,0 0-25-16,0-3-6 0,-3 0-1 0,3 3 0 16,6-1 1-16,-7 1 0 0,1 0 0 0,-3 2 0 0,3 0-10 15,-3 1 12-15,0 2-12 0,-3 0 12 0,0 0-2 0,-6 0 0 16,0 0 0-16,0 0 0 0,3 5 10 0,0 3 1 16,-3 0 1-16,-3 0 0 0,0 0-22 0,0 0-16 15,-3 2 2-15,3-2 1 0,-3 0 13 0,3 0 0 16,-3-3 9-16,0 3-9 0,3-2 9 0,0-1-9 15,0 0 8-15,3-5-8 0,-3 6 10 0,3-6-10 16,0 0 12-16,0 0-12 0,0 0 10 0,0 0-10 16,0 0 8-16,0 0-8 0,0 0 8 0,0 0-8 15,0 0 8-15,6-3-8 0,0 3 9 0,3-5-9 16,0 2 10-16,3 0-10 0,-3 1 0 0,3-4 8 16,0-2-8-16,0 3 0 0,0 0 0 0,-1 0 0 15,1-3 0-15,0 2 0 0,0-2 0 0,0 6 0 16,-3-3 0-16,0-1 0 0,3 4 0 0,-6-4 0 0,3 4 0 15,0 2 0-15,-9 0 0 0,6 0 0 0,-6 0 0 0,6 2 0 16,-6-2 0-16,0 0 0 0,0 0 0 0,5 3 0 16,-5-3 0-16,6 8-8 0,-6-8 8 0,0 8 0 15,0-8 0-15,3 8 0 0,-3-3 0 0,3 3 0 16,-3 0 0-16,-3 0 0 0,3 0 0 0,-3 0 0 16,3 0 0-16,0 2 0 0,-3-2 0 0,0-3 9 15,3 3 1-15,-2 3 0 0,2-3 0 0,0-3 0 16,0 3-10-16,0-8 10 0,2 5-10 0,-2-5 10 15,6 6-10-15,0-1 8 0,-6-5-8 16,9 5 8 0,-3-2-88-16,6 0-19 0</inkml:trace>
  <inkml:trace contextRef="#ctx0" brushRef="#br1" timeOffset="-121581.56">20844 16489 403 0,'0'0'36'0,"0"0"-36"0,0 0 0 0,0 0 0 16,0 0 236-16,0 0 41 0,0 0 8 0,0 0 2 15,6-3-163-15,0 1-32 0,-6 2-6 0,9 0-2 16,2-3-26-16,-2 0-6 0,0 1 0 0,0 2-1 0,3 0-10 0,0 2-1 16,-3-4-1-16,0 2 0 0,3 0 12 0,0 0 2 15,-3 0 1-15,0 0 0 0,3 0-36 0,-4 0-7 16,1 0-2-16,0 0 0 0,0 0 7 0,3 0 0 15,-3 0 1-15,0 0 0 0,3 0-9 0,-3 0-8 16,0 0 12-16,3 0-12 0,-3-3 9 0,3 0-9 16,-4 3 0-16,4-2 9 0,0 2-9 0,-3-3 0 15,0 3 0-15,-3 0 8 0,0 3-8 0,0-3 0 16,-3-3 0-16,-3 3 0 0,0 0 0 0,0 0 0 16,0 0 0-16,0 0 0 0,0 0 8 0,0 0-8 15,0 0 8-15,0 0-8 0,-6 5 8 0,-3-2-8 16,3 0 8-16,0-1-8 0,6-2 9 0,-9 3-9 15,3 0 10-15,-3-1-10 0,0 1 11 0,0-1-11 16,1-2 12-16,2 0-12 0,0 0 22 0,-3 3-2 16,0-6-1-16,-3 3 0 0,3 3 1 0,-3-3 0 15,0-3 0-15,0 3 0 0,3 0-4 0,-6 0 0 16,1 0 0-16,-1 3 0 0,0-3-5 0,-3 0-2 0,3 0 0 16,3-3 0-16,-3 1-9 0,3 2 10 0,6 0-10 0,0 0 10 15,0 0 3-15,1 0 1 0,-1 0 0 16,6 0 0-16,0 0-14 0,0 0 0 0,0 0 0 15,0 0 0-15,0 0 0 0,0 0 0 0,0 0 0 0,0 0 0 16,0 0 0-16,0 0 0 0,6-3 0 0,2 3 0 16,1 0 0-16,0-2 0 0,0 2 0 0,0-3 0 15,3 0 0-15,-3 1 0 0,3 2 0 0,3 2 0 16,-3-2 0-16,0 0 0 0,0 0 0 0,2 3 0 16,-2-3 8-16,0 3-8 0,0-3 0 0,0 0 0 15,0 2 0-15,0-2 0 0,0 0 0 0,0 3 0 16,0-3 8-16,2-3-8 0,-2 3 0 0,3-2 0 15,0-1 0-15,-3 0 0 0,0 1 0 0,-3-4 0 0,3 6 0 16,-3-2 0-16,-3-1 0 0,-3 0 0 0,-3 3 0 0,0 0 0 16,0 0 0-16,0 0 0 0,0 0 0 0,-6-2 0 15,0 2 0-15,-3 0 0 0,-3 0 0 0,0 2 0 16,-3 1 0-16,3 0-10 0,0-1 10 0,-3 1 0 16,1 0 0-16,2-1 0 0,-3 1 0 0,3 0 0 15,-3-3 0-15,0 2 0 0,0 1 0 0,-3-1 0 16,0-2 0-16,4 3 0 0,-7-3 0 0,3 3 0 15,3-3 0-15,0 0 0 0,-3 0-12 0,6 0 0 0,0 0 0 16,6 0 0 0,1 0-177-16,5 0-36 0</inkml:trace>
  <inkml:trace contextRef="#ctx0" brushRef="#br1" timeOffset="-120168.97">21564 16595 288 0,'0'0'12'0,"0"0"4"0,0 0-16 0,0 0 0 0,0 0 0 0,0 0 0 16,0 0 264-16,0 0 51 15,6-3 9-15,0-2 3 0,-6 5-189 0,6-6-38 0,0-4-7 0,0 2-1 16,3 0-25-16,-3 0-5 0,0 0-1 0,3-2 0 15,0-1-15-15,2 3-3 0,1 0-1 0,-3-3 0 16,3 4-14-16,3-4-2 0,0 3-1 0,0 0 0 16,-3-2-4-16,3 2-1 0,0-3 0 0,-1 3 0 15,1 0-5-15,0 0-2 0,0 3 0 0,0-3 0 16,-3 3-13-16,3-1 11 0,-3 1-11 16,-3 2 10-16,2 1-10 0,-2 2 0 0,-3-3 9 0,-6 3-9 15,6 0 0-15,-6 0 8 0,0 0-8 0,9 5 0 16,-3 1 0-16,0-1 9 0,-3 3-9 0,0-3 0 0,-3 3 13 0,0-3-4 15,0 3-1-15,0 0 0 0,-3 0-8 0,0 3 8 16,0-1-8-16,3 1 8 16,-6 2-8-16,3-2 10 0,-3-1-10 0,0 4 10 0,-3-1-10 15,0 0 12-15,1-2-12 0,-1 2 12 16,-3-2-4-16,3-1 0 0,0-2 0 0,0 0 0 0,0 0 7 16,0 0 1-16,3 0 0 0,0-3 0 0,3 0-16 15,0-2 0-15,0 0 0 0,3-3 0 0,0 0 0 0,0 0 9 16,0 0-9-16,0 0 8 0,0 0 0 0,12-6 0 15,-3 1 0-15,3 0 0 0,-3-1-8 0,0 1-11 16,0-3 3-16,0 0 0 0,0 0 18 0,0 0 4 16,-1-5 1-16,1 0 0 0,0 2 1 0,3-2 1 15,-3 0 0-15,3 0 0 0,3 2-26 0,-3 1-6 16,0-1-1-16,3 3 0 0,0-3 16 0,-4 4 0 0,4-1 0 16,0 0 0-16,-3 2 0 0,3 4 0 15,-3-4 0-15,3 1 10 0,0 5-10 0,-3-3 0 0,-1 3-10 16,-2 0 10-16,0 0 0 0,-3 3 20 15,3-3-4-15,-3 5 0 0,0-2-28 0,-3 2-5 0,0 1-2 16,3-1 0-16,-3 0 19 0,0 1 0 0,-3-1 0 16,3 3 0-16,-3-8 0 0,3 5 0 0,0 0 0 0,-3 3 0 15,0-8 0-15,0 8 0 0,0 0 0 16,0 0 0-16,0-8 0 0,-3 8 11 0,0 3-3 0,0-3-8 16,3 5 0-16,-3-5 0 0,-3 2 0 0,0-2 0 15,0 0 0-15,0 0 0 0,0-3 8 0,0 3-8 16,3-2 10-16,0-1-10 0,3-5 8 0,0 8-8 15,-3 0 8-15,6 0-8 0,-3-3 0 0,3 0 8 16,-3-5-8-16,3 6 0 0,6-1 0 0,-3 0 0 0,-3-2 8 16,6-1-8-16,-3 1 0 0,3 0 8 15,0-3-80-15,0 0-16 16,3 0-3-16,-3-3-1026 0</inkml:trace>
  <inkml:trace contextRef="#ctx0" brushRef="#br1" timeOffset="-118950.27">22567 16417 1090 0,'0'0'48'0,"0"0"11"0,0 0-47 0,0 0-12 0,0 0 0 0,0 0 0 16,3-5 116-16,-3 5 22 0,6-3 4 0,0-2 1 15,0 3-50-15,3-1-9 0,-3 3-3 0,0-3 0 0,0 3-5 0,3 3-2 16,-6 0 0-16,3-1 0 16,0 3-14-16,0 1-4 0,-3-1 0 0,0 3 0 15,-1-3 5-15,1 3 1 0,0 3 0 0,3-3 0 0,-6 2-21 0,3 4-4 16,-3-4-1-16,0 1 0 16,3-1-36-16,0 4 0 0,0-1 0 0,3-3 0 0,-3 1 0 0,3 0 14 15,0-1-2-15,3 1 0 0,-3-1-12 0,3-2 0 16,-3 0 0-16,3 0 0 0,0 3 0 0,-3-3 0 15,0-3 0-15,0 3 0 0,-3 2 0 0,0-4-8 16,-3-1 8-16,0 3 0 16,0-3-106-16,-3 3-18 0,-3-3-3 0,-3 1-959 0</inkml:trace>
  <inkml:trace contextRef="#ctx0" brushRef="#br1" timeOffset="-118632.47">22484 16693 576 0,'0'0'51'0,"0"0"-41"0,0 0-10 0,0 0 0 15,0-3 211-15,0-2 40 0,0-3 8 0,0 8 1 16,3-6-97-16,0 1-20 0,0 0-4 0,0 0-1 16,6-3-42-16,-3 2-8 0,0-2-1 0,0 3-1 15,5-3-26-15,1 3-6 0,0-3-1 0,3 3 0 16,-3-3-9-16,3 0-3 0,3 0 0 0,-3-3 0 15,-3 1-10-15,2 2-3 0,4-3 0 0,0 1 0 16,-3-4-18-16,3 4-10 0,0-1 10 0,0 1-10 0,-3-1 12 0,2 0-4 16,-2 1-8-16,0-1 12 0,-3 1-12 0,3-4 0 15,-6 4 0-15,3-1 0 0,3 3 0 0,-3 0 0 16,-4 0 0-16,1 3-10 16,0-3-31-16,-6 6-7 0,3-4 0 0,-6 6-1 15,0 0-154-15,0 0-30 0</inkml:trace>
  <inkml:trace contextRef="#ctx0" brushRef="#br1" timeOffset="-118249.18">22668 16092 806 0,'0'0'36'0,"0"0"7"0,0 0-35 0,0 0-8 0,0 0 0 0,0 0 0 16,6-5 225-16,0-1 43 0,3 1 9 0,-3 0 2 16,6 0-134-16,-3-3-26 0,0 2-6 0,6 1-1 15,-3 2-28-15,3-2-7 0,-3 2-1 0,5 1 0 16,-5-1-32-16,3 0-6 0,0 1-2 0,0-1 0 15,0 1-9-15,0-1-3 0,0 0 0 0,2 3 0 16,1-2-9-16,3-1-3 0,0 3 0 0,3-3 0 0,-3 3-12 0,-1 0 8 16,-2-2-8-16,0 2 0 15,-3-3 0-15,3 0 8 0,-3 3-8 0,-3 0 0 16,0-2 0-16,-3 4 0 0,-9-2 0 0,8 0 0 0,-8 0 0 16,0 0 0-16,0 0 0 0,6 6 0 15,-6-6-104-15,0 8-24 0,-3-3-5 0,-3 3-960 16</inkml:trace>
  <inkml:trace contextRef="#ctx0" brushRef="#br1" timeOffset="-117782.65">23127 16468 460 0,'0'0'20'0,"0"0"5"0,0 0-25 0,0 0 0 0,0 0 0 0,0 0 0 16,0 0 331-16,0 0 61 0,0 0 12 0,0 0 2 15,0 0-267-15,0 0-54 0,0 0-10 0,0 0-3 0,0 0-34 0,0 0-7 16,0 0-2-16,6 8 0 0,3-3 0 0,-3 0 0 16,0 3 0-16,0-3 0 0,-1 3-9 0,1 0-1 15,0 0-1-15,0-2 0 0,-3 4-10 0,6-2-8 16,-3 0 12-16,0 0-12 0,3-3 9 0,-3 1-9 15,0 1 0-15,0-1 9 0,-3 2-9 0,3-3 0 16,-3 3 0-16,0 0 0 0,3-3 8 0,-3 3-8 16,-3 0 8-16,6 3-8 0,-3-6 10 0,0 3-10 15,-3 0 12-15,3 0-12 16,-3 0-132-16,0 0-32 0,0-8-8 0,0 8 0 0</inkml:trace>
  <inkml:trace contextRef="#ctx0" brushRef="#br1" timeOffset="-117446.45">23496 16465 1465 0,'0'0'64'0,"0"0"15"0,3-3-63 0,-3 3-16 0,3-2 0 0,-3 2 0 16,0 0 100-16,0 0 16 0,0 0 4 0,0 0 1 15,0 0-66-15,0 0-14 0,0 0-2 0,0 0-1 16,3 8-4-16,-6 0-1 0,-3 2 0 0,0 1 0 16,3 2 3-16,-6 0 1 0,-3 3 0 0,0 0 0 15,0-3 2-15,-3 3 0 0,3 3 0 0,-2-1 0 16,-4 1-2-16,3 2 0 0,-3 0 0 0,-3 0 0 16,3-2-6-16,-3 2-2 0,-2 0 0 0,-1 3 0 0,-3-3-11 15,3 3-2-15,3-3-1 0,1 0 0 0,-1-2-15 16,6 2 0-16,-3-3 0 0,3 1 0 0,6 2 0 0,0-5 0 15,0 0 0-15,3-3 0 0,3 0-13 0,0-2-6 16,3-3-1-16,3 0 0 16,-3-8-58-16,0 0-12 0,6 0-2 0,3 0-993 0</inkml:trace>
  <inkml:trace contextRef="#ctx0" brushRef="#br1" timeOffset="-116965.68">23252 16259 403 0,'0'0'36'0,"0"0"-36"0,0 0 0 0,0 0 0 16,0 0 224-16,0 0 37 0,0 0 8 0,0 0 2 0,0 0-131 0,0 0-27 15,0 0-5-15,0 0 0 0,0 0-30 0,0 0-6 16,0 0 0-16,0 0-1 0,6-3-10 0,3 3-1 15,-3-3-1-15,3 1 0 0,-3-1-5 0,2 3-1 16,4-5 0-16,0 5 0 0,3-6-10 0,-3 4-3 16,0-1 0-16,0 1 0 0,3 2-16 0,0-3-4 15,2 0-1-15,-2 1 0 0,3 2-10 0,0 0-1 16,0-3-8-16,3 3 12 0,-6-3-12 0,3 3 0 16,-4 0 8-16,4 0-8 0,-3 0 0 0,-3 0 0 15,0 3 0-15,0-3 0 0,0 0 0 0,-3-3 8 16,0 3-8-16,0 3 0 0,-3-3 0 0,-1 0 0 15,-5 0-9-15,0 0 9 16,0 0-138-16,0 0-22 0,0 0-4 0</inkml:trace>
  <inkml:trace contextRef="#ctx0" brushRef="#br1" timeOffset="-116463.95">23924 15867 633 0,'0'0'28'0,"0"0"6"0,0 0-34 0,0 0 0 0,0 0 0 0,0 0 0 0,0 0 271 0,0 0 47 15,0 0 10-15,0 0 1 0,0 0-199 0,3 8-40 16,-3-8-8-16,0 8-2 0,-3 0-24 0,3 0-4 16,3 0-2-16,-3 2 0 0,0 1-5 0,3 2-1 15,0 3 0-15,-3 0 0 0,0 0-7 0,0 2-1 16,0 3-1-16,0 3 0 0,-3 0-7 0,0 3-2 0,0-1 0 15,3 3 0-15,-2-2-6 0,-1 4 0 16,-3-2-1-16,3 1 0 0,0-1-7 0,0 0 0 16,-3 0-1-16,0 0 0 0,0 5-11 0,-3-2 8 0,0 0-8 15,0 2 8-15,0-2-8 0,-3 2 0 0,0 1 9 16,0-3-9-16,0-1 0 0,1 1 8 0,-1-6-8 16,-3 4 0-16,0-4 0 0,0 1 9 0,-3-4-9 15,-3 4 0-15,0-3 10 0,1 2-10 0,-4-5 8 16,3 3-8-16,-3-5 10 0,0 2-10 0,1-3 12 0,2 1-12 31,0-1-42-31,0 1-15 0,0-1-3 0,3-2-1148 0</inkml:trace>
  <inkml:trace contextRef="#ctx0" brushRef="#br1" timeOffset="-114380.59">18284 15539 403 0,'0'0'36'0,"0"0"-36"15,-6 5 0-15,0-5 0 0,-3 0 161 0,3 3 26 0,0 0 5 0,0-1 0 16,-3-2-80-16,0 3-16 0,0 0-3 0,-2 2-1 16,2-3-28-16,0 4-7 0,0-1-1 0,0 0 0 15,0 1-32-15,0-1-6 0,-3 3-2 0,0 2 0 16,3 1 12-16,-3 0 1 15,-3 2 1-15,1 3 0 0,2-3-18 0,-3 5-4 0,0-2-8 0,0 3 12 16,0-1 17-16,-3 6 3 0,6 0 1 0,-6 0 0 16,4 2 6-16,-4 1 1 0,0-3 0 0,0 5 0 15,-3-3-18-15,-3 6-3 0,4 0-1 0,-4 2 0 16,0-2-10-16,0 2-8 0,0 3 12 0,-3 3-12 16,4-3 13-16,-1 0-4 0,9 0-1 0,0 0 0 15,-3-3 4-15,6 1 1 0,0-1 0 0,6 1 0 16,-2-1-13-16,-1-2 9 0,3-3-9 0,3 0 8 15,0 0 3-15,0 0 0 0,-3-2 0 0,6-1 0 0,3-2-11 16,-3-3 12-16,0 0-12 0,0-2 12 0,0 2-12 0,0-5 10 16,3 0-10-16,-3-3 10 0,0 3-10 0,3-3 0 15,0-5 0-15,3 3 0 0,-9-4 0 0,6-1 15 16,0 2-4-16,0-6-1 0,-3-2-2 0,0 6 0 16,6-4 0-16,-6-2 0 0,0 0-17 0,0 0-4 15,5 0-1-15</inkml:trace>
  <inkml:trace contextRef="#ctx0" brushRef="#br1" timeOffset="-113572.55">20469 15864 1378 0,'0'0'61'0,"0"0"13"0,0 0-59 0,0 0-15 16,0 0 0-16,3-2 0 0,3-1 9 0,-6 3-1 0,9-3 0 0,-3 3 0 16,-6 0 50-16,8 3 10 0,-2 0 1 0,0-1 1 15,0 4-2-15,0-4-1 0,3 4 0 0,-3 2 0 16,3-3-16-16,0 3-3 0,-3 2-1 0,0 1 0 16,0 0-13-16,0 2-2 0,3 3-1 0,-3 2 0 15,0-2-5-15,0 5-1 0,0 0 0 0,0 3 0 16,-1 3-12-16,1 2-2 0,0 0-1 0,0 0 0 15,0 5-10-15,-3-2 0 0,3 0 0 0,-3 0 8 0,0-1-8 16,-3 1 0-16,0 0 0 0,-3 2 8 0,0 1-8 16,-3-1 0-16,0-2 0 0,-3 2 0 0,0-2 8 0,-2 2-8 15,-4-2 0-15,0 0 8 0,-3-3 0 0,-3 0-8 16,0-2 12-16,-3 2-4 0,1 0-8 0,-4-3 0 16,-3 1 9-16,0-1-9 0,1 3 0 15,-4-5 9-15,6 0-9 0,0-3 0 0,0-2 8 16,7-1-8-16,-1-2 0 0,6 0 0 0,-3-3 8 0,6-2-8 15,0-1 0-15,3-2 0 0,0 0 8 0,6-3-8 16,-3-2 9-16,3 0-9 0,3-3 0 0,0 0-12 16,0 0 1-16,0 0-1050 0</inkml:trace>
  <inkml:trace contextRef="#ctx0" brushRef="#br1" timeOffset="-86840.45">17552 10491 345 0,'-15'-3'31'0,"9"0"-31"0,0-2 0 0,0 3 0 16,-3-4 140-16,0 4 21 0,0-4 5 0,0 1 1 15,-3 2-63-15,3-2-13 0,-3 0-3 0,-2 2 0 16,2 0-25-16,-6 1-6 0,0-1-1 0,-3 1 0 16,0-1-16-16,0 3-4 0,1 0-1 0,-7 3 0 15,-3-1 1-15,3 1 1 0,-2 2 0 0,-1 0 0 0,-6-2-14 0,3 2-3 16,-2 1-1-16,-1-1 0 0,-6-2 3 16,-2-1 1-16,2 1 0 0,-9 2 0 15,1-5 12-15,-1 3 2 0,-3-1 1 0,1 1 0 0,-1-3 7 0,-2 0 2 16,-4 0 0-16,-2 3 0 0,-4-1-4 15,7 1-1-15,2 0 0 0,-2-1 0 0,-7 1-18 16,4 0-4-16,-1-1-1 0,1 1 0 0,-1 0-9 16,1-1-2-16,2 3 0 0,1-2 0 0,-4 0 4 0,1-1 0 15,-1 1 0-15,0 0 0 0,7-3-12 0,-1 2 8 16,7-4-8-16,-7 2 8 0,-2-3-8 0,-1 0 0 16,4 1 0-16,-1-1 0 0,1 0 8 0,2 1 0 15,6-3 0-15,-5-1 0 0,-7-2 5 0,1 3 1 16,-1 2 0-16,1-2 0 0,-4 5 22 0,4-3 5 15,-1-2 1-15,-5 5 0 0,-1-2-30 0,1-1-12 16,2 6 8-16,4-1-8 0,-1-2 12 0,-3 3-4 16,1-1 0-16,2 1 0 0,1 0-8 0,-1-1 8 0,-2 4-8 15,5-1 8-15,1-2-8 0,-1 2 8 0,1 0-8 0,-1-2 8 16,1 2-8-16,-1-2 0 0,-3 2 0 0,4 3 0 16,2-5 0-16,1 5 8 0,-4-3-8 0,4 0 8 15,-4 0 0-15,1 3 0 0,-4 0 0 0,6 0 0 16,1 3 0-16,-1-1 0 0,-2 1 0 0,-4 2 0 15,-2 0-8-15,2 3 0 0,-2 0 0 0,2 0 8 16,1 3-8-16,-1-3 0 0,0 2 0 0,1-2 0 16,-1 2 0-16,1-2 0 0,2-2 0 0,1 1 8 15,2-1-8-15,-2 2 0 0,-4-3 0 0,4-3 8 16,-1 4-8-16,-3-4 0 0,1 3 0 0,2-2 0 16,1 2 19-16,-4-5-2 0,-5 3 0 0,-1-1 0 15,1-2-17-15,-4 3-17 0,7-1 3 0,-7-2 1 0,-2 3 13 16,0-1 0-16,5-4 0 0,-2 4 0 0,-1-2 0 15,7 3 0-15,-1-3 0 0,-2 0 0 16,-4 0 10-16,4-3 2 0,2 3 0 0,1 0 0 0,2 0-12 16,1 0 0-16,-4 0 0 0,4 0 0 0,-1-3 0 15,1 3 0-15,-7 2 0 0,4-2-11 0,-1 3 11 0,3 0 0 16,1-4 8-16,-4 4-8 0,1-3 0 0,-1 3 0 16,4-3 0-16,2-3-12 0,1 0 12 15,-1 0 0-15,1-2 0 0,-4 2 0 0,1-5 0 0,2 0 0 16,-2 0 0-16,2 0 0 0,-6 0 0 0,4-2 0 15,-7 2 0-15,1 0 8 0,-3-3-8 0,2 3 8 16,7-3-8-16,-7 1 8 0,-5 2 4 0,2 0 2 16,1 0 0-16,2 0 0 0,-5 0 2 0,2-3 1 0,4 3 0 15,-1 0 0-15,7 3-5 0,-10-3-2 0,-2-3 0 0,2 6 0 16,1-3-10-16,5 0 0 0,1-3 0 0,-1 3 8 16,1-3-8-16,2 1 0 0,-2-1 0 0,2 1 8 15,7-4-8-15,-7 4 0 0,-2-4 0 0,-4 4 0 16,4-4 0-16,-4 4 0 0,1-1 0 0,2-2 0 15,-2 2 0-15,-1 0 0 0,-5 1 0 0,-1-1 0 16,4 1 0-16,-6-1 0 0,2 0 0 0,-5 3 0 16,-1 0 18-16,4 3-2 0,-3 0 0 0,2-1 0 15,1 1-25-15,-1 2-6 0,1-2-1 0,-6 2 0 16,8 0 16-16,-5-2 0 0,2 2 0 0,4 1 0 16,-4-4 0-16,4 4 0 0,5-1 0 0,1-3 0 0,2 4 0 15,4-6 0-15,-7 0 0 0,7 0 0 16,5 2 8-16,-2-2-8 0,2 0 0 0,4-2 0 0,-1 2 0 15,0 0 0-15,1-3 0 0,-7 3 0 0,1 3 0 16,5-3 0-16,-5 2 0 0,2 1 0 0,3 0 0 16,-5-1 0-16,-1 4 0 0,1-1 0 0,2 0 0 0,-8 6 0 15,2-3 0-15,1 5 0 0,8 0 0 0,-6 3 0 16,1 3 0-16,-4-4 0 0,-5 7 8 0,8-1-8 16,-2 0 0-16,-1 3 0 0,10 0 0 0,-1-1 0 15,0 4 0-15,1 2 0 0,-4 0 0 0,4 0 0 16,2 3 0-16,3 2 0 0,1 3 0 0,2-2 0 15,3-1 0-15,4 1 0 0,5-1 0 0,0 0 0 0,-3 1 0 16,4 2 0-16,-1-3 0 0,0 3 0 0,3 0 0 0,3 0 0 16,4 3 0-16,-7 0 0 0,6-3 0 0,6 2 0 15,6-2 0-15,-6 3 0 0,9 2 0 0,-3-2 0 16,0 0 0-16,9 0 0 0,0-1 0 0,0 1 0 16,3-3 0-16,3 3 13 0,3-3-4 0,3 0-1 15,6-3-8-15,-3 0-11 0,12 1 3 0,-6-3 0 16,8-1 8-16,-5 1 0 0,6-3 0 0,0 0 0 15,2-2 0-15,7 2 0 0,9-3 0 0,-4 1 0 16,13-3 0-16,-6-1 0 0,2-1 0 0,7-4 0 16,-7-2 0-16,10 0 0 0,2-6 0 0,7 4 8 15,2-4-8-15,-2-2 0 0,-1-2 0 0,3-1 0 16,10-3 0-16,-1-2 0 0,0 0 0 0,7 0 8 16,2 0-8-16,0-2 0 0,7-3 0 0,-7-1 0 0,0 1 0 15,3 0 0-15,4-3 0 0,-4 0 8 0,0 2-8 16,0 1 0-16,7-3 0 0,-1 6 0 15,3-1 0-15,-3 0 0 0,3-2 0 0,0 0 0 0,1 5 0 0,-4-3 0 16,6 3 0-16,-3 0 0 0,3 0 0 0,-2 3 0 16,-1-3 0-16,-3 5 0 15,6-2 0-15,-3 2 0 0,-3 0 0 0,1 1 0 0,2-1 0 16,-6 0 0-16,-3 3 0 0,4 0 0 0,-1-3 0 16,0 1 0-16,-3 2 0 0,-3-1 0 0,7 1 0 0,-4 0 0 15,6-2 0-15,-6 2 0 0,-5-1 0 0,-4 4 0 16,3-3 0-16,1 0 0 0,2 0 0 0,-3 2 0 15,-2-2 0-15,-1 0 0 0,6 3 0 0,-3 0 0 16,1-1 0-16,-7-2 0 0,3 3 0 0,-2-3 0 16,5 2 0-16,-6 1 0 0,-2-3 0 0,-1 2 0 15,0-4 0-15,4 1 0 0,-4 1 0 0,4 0 0 0,2 0 8 16,-3 0-8-16,1-2 0 0,-1 1 0 0,-6 4 0 16,7-3 8-16,-4-3-8 0,3 3 0 15,1-3-8-15,-4 3 8 0,-3-2 0 0,-2 2 0 0,-1 0 0 16,1-3 0-16,-4 3 0 0,4 2 0 0,-4-2 0 0,-6 0 0 15,1 3 0-15,-1-3 0 0,4 0 0 16,-1 0-8-16,1 0 8 0,-1 0 0 0,-2-6 0 0,-1 3 0 16,7 3 0-16,2-5 0 0,-3-3 0 0,-2 0 0 15,2 0 0-15,-2 0 0 0,5-3 0 0,4 1 0 16,-1-4 0-16,0 1 0 0,-2 0 0 0,-1 0 0 16,4-3 0-16,-1 0 0 0,3 2 0 0,-2 4 8 15,-10-3-8-15,4-1 0 0,-1 1 0 0,1 0 0 16,2 2 0-16,-3 0 0 0,1-2 0 0,2 2 0 15,1-2 0-15,2 2 0 0,-2-2 0 0,-1 3 0 0,-3-4 0 16,1 1 0-16,2-3 0 0,1 0 0 0,2-5 0 16,-3 5 0-16,1-5 0 0,-1 2 0 0,1-2 12 15,2 2-3-15,0 1 0 0,1-4 0 0,-1 7-9 0,-2-7 0 16,-1 4 0-16,3-4 0 0,4 1 0 16,-7 0 0-16,-2 0 0 0,2 2 0 0,0-2 0 0,1 2 0 15,2-2 0-15,1 3 0 0,-4-1 0 16,1 0 0-16,2 1 0 0,-3 2 0 0,7 0 0 0,-4 3-11 15,-3-3 3-15,4 2 0 0,-4-1 8 0,7-1 0 16,2 2 0-16,-3 1 0 0,1 0 0 0,-4-3 0 16,6 2 0-16,1 1 0 0,-1-3 0 15,1 3 11-15,-4 0-3 0,3-3 0 0,1 0-8 0,-1 2 0 16,0-1 0-16,-5 1 0 0,-7 1 0 0,3 0 0 16,1-3 0-16,-1 5 0 0,7 0 0 0,-7 1 0 15,-2-1 0-15,-1 1-11 0,0-1 11 0,7 3-8 0,8 0 8 16,-3 0-8-16,-8 3 8 0,2-1 0 0,4-2 0 15,-4 3 0-15,0 2 0 0,1 0 0 0,-10 1 0 0,10-4 0 16,-1 4 0-16,6-1 0 0,-2 3 0 0,-1-3 0 16,-2 0 0-16,2 1 11 0,3-1-3 0,1 3 0 15,-4-3-8-15,-3 3-11 0,1-5 3 0,2-1 0 16,6 4 8-16,-8-4 0 0,-7 1 0 0,-2 0 0 16,-4 2 0-16,7-2 0 0,-4-1 0 0,1 1 0 15,-4-3 0-15,-2 3 0 0,-10-3 0 0,7 0 0 16,-4-3 0-16,1 0 0 0,2 1 0 0,-5-4 0 0,-1 1 0 15,1 0 0-15,-6-3 0 0,-1 0 0 16,-2 0 0-16,0-3 8 0,-1-5-8 0,1 1 0 0,0-4 0 16,-4 1 8-16,1-1-8 0,-3-2 0 0,2 2 0 0,-2-2 8 15,-6-3-8-15,-4 1 0 0,-2-1 0 0,0-3 8 16,-3 1-8-16,-3-3 0 0,2 0 0 0,-5 0 0 16,0-3 0-16,0-3 0 0,-3-2 0 0,-6 0 0 15,3-2 0-15,-6-4 0 0,-3-2 0 0,-3-2 0 16,-3-1 0-16,-6 3 0 0,0-5 0 0,-6 0-8 15,0-6 8-15,-6 0 0 0,0-2 0 0,1 3 0 16,-10 2 0-16,0-3-8 0,-9-2 8 0,-2 0 0 16,-1 2 0-16,-3-2 0 0,-5 0 0 0,-4 2 0 15,1 3 0-15,-4 3 0 0,-5-3 0 0,-4 3 0 16,-2-3 0-16,-1 0 0 0,1 5 0 0,-4-2 0 0,-2 5 0 16,-1 0 0-16,-5 3 0 0,3 2 0 0,5 3 0 15,4-3-8-15,-7 1 8 0,1 2 0 16,-12 0 0-16,2 0 0 0,10 0 0 0,-7 2 0 0,-2 3 0 15,-3 1-8-15,0-1 8 0,-1 5 0 0,7 1 0 16,-9 0 0-16,-1 2 0 0,1 0 0 0,0 0 0 16,-4 6 0-16,1-4 0 0,-3 4 0 0,3 2 0 0,-4 3 0 15,-2-3 0-15,-3 5 0 0,0 3 0 0,5 0 8 16,1 6 0-16,3-4 1 0,0 6 0 0,-4 0 0 16,1 3-9-16,3 2 0 0,0 1 0 0,2-1 0 15,1 0 0-15,3 3 0 0,2 0 0 0,4 0 0 16,3 0 0-16,2 3 0 0,1-3 0 0,5 2 0 15,7 1-83-15,5-1-12 16,7-2-2-16,2 0-1234 0</inkml:trace>
  <inkml:trace contextRef="#ctx0" brushRef="#br1" timeOffset="-84043.1">16200 15468 633 0,'-9'0'56'0,"-3"-3"-44"0,1 3-12 0,-1 0 0 16,-3 0 164-16,3-3 32 0,-3 3 5 0,3-2 2 16,0 2-140-16,3-3-28 0,-3-2-6 0,3 5-1 15,0-3 0-15,1 0 0 0,-1 1 0 0,3-1 0 16,0 0-28-16,0 1 0 0,3-1 0 0,0 1 0 15,-3-4 0-15,3 1 14 0,0 0-1 0,-3-1 0 16,0 1 8-16,-3-3 2 0,0 0 0 0,0 0 0 16,-3-2 13-16,-3 2 2 0,-2 0 1 0,-1-3 0 15,0 3 9-15,-6-2 3 0,-3 2 0 0,-3 0 0 16,-2 3-3-16,-4 2 0 0,3-2 0 0,-5-1 0 16,-1 4-12-16,-6-1-2 0,1 3-1 0,-4-3 0 15,0 3-1-15,1 0-1 0,-1 0 0 0,-3 3 0 0,4 0-11 0,-1-1-1 16,-8-2-1-16,2 3 0 0,-2 0-3 15,-1-1-1-15,0 4 0 0,4-4 0 0,5 1 6 0,-5-1 0 16,-4 1 1-16,-2 0 0 0,-1 2 4 0,3 3 1 16,-2-3 0-16,-1 6 0 0,1-3-12 0,-1 0-2 15,-2 2-1-15,2-2 0 0,4 5-11 0,-1 1 8 16,1-1-8-16,2 3 8 0,-2 0-8 0,-1 2 8 16,0-2-8-16,4 5 8 0,-1 0-8 0,1 1 0 15,-4 4 0-15,7 0 0 0,-1 4 0 0,0-1 0 0,4 2 0 16,-4-1 0-16,6 1 0 0,-2 1 8 0,-4 0-8 15,7 0 0-15,-7-1 9 0,6 1-9 0,7 0 10 16,-1 0-10-16,0 2 16 0,6 3-4 0,-2-5 0 16,2 5 0-16,-3-3-12 0,7 3 8 0,-4 0-8 15,3 0 0-15,3 3 10 0,0 0-10 0,4-1 10 16,-1 1-10-16,3 5 9 0,6-3-9 0,-3 1 8 0,6-4-8 16,3 1 8-16,0 2-8 0,4-2 8 0,2 0-8 15,3-1 8-15,3 1-8 0,2-3 8 0,4 0-8 16,3 0 8-16,9 0-8 0,0-2 8 0,6-1-8 15,3 1 12-15,2-4-4 0,7 1 0 0,-3 0 0 16,5-3-8-16,4-3 10 0,0-2-10 0,5 0 10 16,4 0-10-16,2-3 12 0,4 0-12 0,-4-2 12 15,1 2-4-15,3-3 0 0,2 1 0 0,4-1 0 0,-1-2 0 16,4 3-8-16,2-6 12 0,0 3-4 0,4 0-8 16,2-3 12-16,4 0-12 0,5 0 12 0,0 1-12 15,4-4 0-15,-4-2 9 0,9 0-9 0,0 0 8 0,-2-3-8 16,-4 1 8-16,6-1-8 0,6-2 8 15,-2 2-8-15,-4-5 8 0,0 0-8 0,9 2 0 0,-6-2 8 16,1 0-8-16,-1 0 0 0,0-2 0 16,0 2 8-16,1 0-8 0,-4 0 0 0,-6 0 0 0,3 0 9 15,4 0-9-15,-4 0 0 0,-6 0 10 0,4 2-10 16,2-2 8-16,-3 3-8 0,-3-3 8 0,1 3-8 16,-4-1 8-16,-3-2-8 0,4 0 9 0,-1 3-9 15,1-3 10-15,-1 0-10 0,-6 0 0 0,4 0 0 16,5 0 0-16,-3 0 0 0,1 0 0 0,-4 0 0 0,-6-3 0 15,4 3 0-15,-7-2 0 0,4-1 0 0,-7 3 8 0,1 0-8 16,-4 0 0-16,1-3 0 0,-1 1 0 0,1 2 0 16,-1 0 0-16,0-3 14 0,-5 3-4 0,0-2-1 15,-4-1-9-15,4 0-11 0,2 1 3 0,1-1 0 16,-1 3 8-16,-2 0 0 0,-10 0 0 0,1 0 0 16,8 0 0-16,-2 0 0 0,0 0 0 0,2 3 0 15,1-1 0-15,-7 1 0 0,-5 0 0 0,-1-1 0 16,4 1 0-16,3-1 0 0,5 1 0 0,-2-3 0 15,-1 5 0-15,-2-2 9 0,2 0-9 0,1-1 10 16,-1 1-10-16,4 2 0 0,3-5 0 0,-4 6-11 16,4-6 11-16,-4 2 0 0,-2 1 0 0,-1 0 0 15,4-1 0-15,-1 1 0 0,4-3 0 0,-1 2 0 16,4 1 0-16,-7 0 9 0,-2-3-9 0,2 2 10 16,1 1-10-16,5 0 0 0,1 2 0 0,-1-2-11 15,1-1 11-15,-1 4 0 0,-5-1 0 0,5 0 0 0,1 0 0 16,-1 1 0-16,-2-1 0 0,-4-2 0 0,-5 2 0 15,0 0 0-15,-4 1 0 0,7-1 0 0,5 0 0 16,1 0 0-16,-4-2 0 0,1 0 0 0,-10 2 0 0,1-2 0 16,-3-3 0-16,2 2 0 0,4 1 0 0,2-3 0 15,-2 0 0-15,-1 0 0 0,-2-3 0 0,-6 3 8 16,-1-2-8-16,-5-4 0 0,3 4 0 0,-1-4 0 16,4 4 0-16,3-4 8 0,-7 1-8 0,1-5 0 15,0 2 0-15,-4 0 8 0,1 0-8 0,-6 0 0 0,0-3 0 16,-4 1 0-16,4-1 9 0,-3-2-9 0,3 0 12 0,-1-1-12 15,1-1 0-15,0-1 0 0,3 0 0 0,-7 0 0 16,4-3 0-16,0 4 0 0,-6-4 0 0,2 0 0 16,-5 4 8-16,0-4-8 0,0 1 0 0,0-1 0 15,-1-2 13-15,1 2-4 0,0-2-1 0,3 3 0 16,-3-3-8-16,2-1 0 0,-2 1-12 0,3-3 12 16,-3 3 0-16,0-3 0 0,-1-5 0 0,-5 3 0 15,3-1 0-15,-3 1 0 0,0-1 0 0,0-2 0 16,0 0 0-16,-7 3 0 0,4-3 0 0,-3 0 0 15,-3-1 0-15,-3 1 8 0,3 3-8 0,-3-6 0 16,-3 0 12-16,0 1-4 0,-3-1 0 0,0-2 0 16,-3 2-8-16,0 0 0 0,-3-5 0 0,-3 5 0 15,-3-2 8-15,0 2 0 0,-3 0 0 0,-2 1 0 0,-1-4-8 16,-3 3 0-16,0 1 0 0,-3-1 0 0,-3 0 0 0,-5 3 0 16,-1-3 0-16,3 3 0 0,-3-3 0 0,1 1 0 15,2 2 0-15,-3 0 0 0,0-3 0 0,-2 5 0 16,-4-2 0-16,-3 0 0 0,-2 3 0 0,-1-1 0 15,0-2 0-15,-2 3 0 0,5-1 0 0,-5 1 0 16,-4 2 0-16,-6 0 0 0,-2-2 0 0,-1 2 0 16,-5 3 0-16,2-1 0 0,7 4 0 0,-7 2 0 15,-2 0 0-15,-4 3 0 0,-5 0 0 0,5 2 0 16,7 1 0-16,-4-1 0 0,-5 3 0 0,3-3 0 16,-7 4 0-16,4 1 0 0,5 1-15 0,1 0 5 15,2-1 1-15,1 1 0 0,-10-3 9 0,4 5 12 16,2 1-2-16,-2-1-1 0,5-2-9 0,-8 2 0 15,-3-2 0-15,-1 2 0 0,4 1 0 0,2-1 0 0,7 0 0 16,-1 3 0-16,1-2 0 0,-4-1 0 0,1 3 0 0,2 0 0 16,-2 0 0-16,2 0 0 0,1 3 8 0,2-3-8 15,-2 2 0-15,-1 1 0 0,-5 0 0 0,5 2 0 16,1-2 0-16,2-1 0 0,-2 1 0 0,-1 2 0 16,4-2 0-16,-4 2 0 0,-2-2 0 0,5-1 0 15,4 1 0-15,2 0 0 0,0-1 0 0,-2-2 0 16,-4 0 0-16,-2 0 0 0,-4 0 0 0,7 0 0 15,5 0 0-15,-2-2 0 0,-1-1 0 0,-5 0 0 16,-1 1 0-16,1-1 0 0,-1 0 0 0,6 1 0 16,1 2 0-16,-1-5 0 0,-2 2 0 0,-1 0 0 15,4 1 0-15,-1 2 0 0,-2-3 0 0,5 3 0 16,6-3 0-16,1 1-14 0,-4-1 2 0,-2 0 0 16,-1 1 12-16,1-1 16 0,-1 0-3 0,3-2-1 15,1 3-12-15,-4-1 0 0,-5-5 0 0,2 3 0 16,-5-3 0-16,-4 0 0 0,1 0 0 0,-1 0 0 0,4 0 0 0,-4-3 8 15,-11 1-8-15,-1-3 0 0,1 2 0 0,0-2 0 16,-7 0 0-16,-2 2 0 0,-9 0 0 0,-7-2 9 16,-2 3-9-16,-6-1 8 0,-12 0-8 0,-3 3 0 15,-9 3 0-15,-6 5-11 0,-6 8 11 0,-11 0-12 16,-13 5 12-16,-12 6-1486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09:56:22.905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9607 352 2350 0,'-18'-3'52'0,"12"3"10"0,-3 3 2 0,1-3 3 0,-1 0-54 16,3 5-13-16,-3-5 0 0,3 0 0 0,3 8-8 0,3-8-5 0,0 0-1 0</inkml:trace>
  <inkml:trace contextRef="#ctx0" brushRef="#br0" timeOffset="24522.01">1139 1603 1436 0,'-18'0'64'0,"15"0"12"0,-6 0-60 0,9 0-16 16,-9 0 0-16,9 0 0 0,0 3 32 0,0-3 3 15,0 0 1-15,0 0 0 0,0 0-2 0,3 5 0 16,6-5 0-16,3 6 0 0,3-6 6 0,6-6 2 0,0 6 0 0,2-8 0 16,7 3-18-16,9-3-3 15,0 3-1-15,-4-3 0 0,10 3-9 0,0-3-3 0,-4-3 0 0,7 3 0 16,2 0 13-16,4 3 3 0,-3-3 0 0,5 5 0 15,-5 1-24-15,-1 2-15 0,1 0 3 0,-9 0 0 16,8 0 12-16,1 5 0 0,-6-5 0 0,5 3 0 16,-2 2 10-16,-1 3 5 0,-2 2 1 0,3-2 0 15,-7-2-1-15,10-6 0 0,-6 2 0 0,5 4 0 16,1-6-7-16,5 0 0 0,-2 0-8 0,2 0 12 16,-5 0-12-16,0-8 9 0,-7 2-9 0,13-2 8 15,-4-2-8-15,1 2 0 0,3 0 0 0,-7 5 8 16,-5 1-8-16,-1 2 0 0,1-6 0 0,-6 12 0 15,0-6 20-15,-7 8 4 0,1 2 2 0,3-2 0 16,-12 5 36-16,5 1 7 0,-2 4 2 0,6-2 0 16,-3 3-51-16,2-1-9 0,-2 1-3 0,9-6 0 15,-3 0-8-15,8-5 0 0,1-3 0 0,11-5 0 16,-5 0-36-16,8-5-4 0,4 0 0 16,0-3 0-16,-1-5 8 0,4-6 0 0,-1-2 1 0,3 2 0 15,-2-2 3-15,-1 3 1 0,-5 4 0 0,2-7 0 0,-11 5 43 0,0 3 8 16,-7 5 1-16,1 0 1 0,-3 8 41 0,-1 8 8 15,-8-3 1-15,3 3 1 0,-3 6-19 0,-1 4-4 16,-5 1-1-16,3 2 0 0,-3-3-45 0,2 1-8 16,7 2 0-16,6-2 0 0,2-6 0 0,10 0 0 15,6-5 12-15,-1-3-4 0,7-2-8 0,-4-3-15 16,6-3 4-16,7-2 1 16,5-3-20-16,-2-5-4 0,-1 0-1 0,3-6 0 0,4-5 22 0,-4 3 4 0,0 0 1 0,-2 2 0 15,-7-7 8-15,4 2 0 0,-1 8 0 0,-5 3-8 16,-1 0 24-16,-11 2 4 0,2 3 2 0,-2 8 0 15,-1-5 21-15,4 5 4 0,-1 5 1 16,-2-5 0-16,-4 8-24 0,1 3-4 16,0 2 0-16,2-5-1 0,1-3-19 0,2 3 10 15,7-8-10-15,5 5 8 0,4-5-8 0,-1 0-9 0,-3-5 9 0,4-3-13 32,11 3-13-32,-2-8-2 0,-4 5-1 0,3-5 0 0,-2-6 7 15,-1 6 2-15,-3-6 0 0,1-2 0 0,-10 8 20 0,-2-6 18 0,-7 6-3 16,1 8-1-16,-4-3-14 0,-5 3-13 0,-6 5 2 15,-1 0 1-15,-5 5 36 0,0 8 7 0,-7 0 2 0,-2 1 0 16,0 4-19-16,0 3-4 0,-1-2-1 0,7-1 0 16,6 4-11-16,-1-4 10 0,7-2-10 0,3 2 10 15,5-4-10-15,1-4 0 0,-1 3-12 0,4-13 12 16,5 0-38-16,1 0 0 16,5-5 0-16,-2-3 0 0,-1-5 12 0,-2 2 2 15,-4-10 1-15,4 8 0 0,-7-5 23 0,-2 4 0 0,2-4 0 0,-2 5 0 16,-7 5 0-16,-8-6 16 0,-3 9-2 0,-6-3-1 0,-4 8 42 15,-2 0 8-15,0 8 1 0,-3-3 1 0,0 3-19 16,2 0-4-16,1 3-1 0,0 2 0 0,0 0-25 0,8 1-4 16,1-1-2-16,6 5 0 0,-1-5-10 0,4 1 10 15,3-12-10-15,5 1 10 16,1-3-37-16,5-3-7 0,7 1-2 0,-4-4 0 16,-2-2-22-16,-3-5-5 0,2 0-1 0,-2 0 0 15,-4 0-92-15,-8-1-20 0,-3 4-3 0</inkml:trace>
  <inkml:trace contextRef="#ctx0" brushRef="#br0" timeOffset="55602.14">1963 2498 666 0,'0'0'29'0,"0"0"7"0,0 0-36 0,0 0 0 16,0 0 0-16,0 0 0 0,0 0 87 0,0 0 10 15,0 0 3-15,0 0 0 0,0 0-11 0,0 0-1 16,0 0-1-16,0 0 0 0,0 0-15 0,0 0-2 16,0 0-1-16,0 0 0 0,6 0-33 0,-6 0-6 15,0 0-2-15,0 0 0 0,0 0 6 0,0 0 1 16,0 0 0-16,0 0 0 0,0 0-2 0,0 0 0 16,0-11 0-16,0 11 0 0,0 0 0 0,0 0 0 0,0-3 0 0,-9-2 0 15,3 3-5-15,4-1-2 0,-10 6 0 0,3-3 0 16,0 7-2-16,-3-7 0 0,3 6 0 0,-9 2 0 15,3-6 2-15,-9 9 0 0,4-8 0 0,5 7 0 16,-12-5-10-16,6 3-3 0,6-2 0 0,-9-4 0 16,9 9 15-16,4-3 4 0,-4-3 0 0,3-2 0 15,0 2-13-15,3 0-3 0,-3-2 0 0,3 2 0 16,3 1-8-16,0-4-8 0,0 1 12 0,6-3-12 16,0 0 0-16,-3 8 0 0,3-3 0 0,9 3 0 15,-6-3 8-15,6-5-8 0,-6 3 0 0,6 2 0 16,3 1 0-16,3-6 10 0,-3 2-10 0,0 3 8 15,5-5-8-15,-5 6 0 0,6-6 0 0,-3 8 0 0,0-3 0 0,0 3 0 16,3 0 0-16,-9 2 0 0,3-2 0 16,-1 3 0-16,-2 2 0 0,0-5 0 0,0 5 0 15,-6 1 0-15,-3-4 0 0,0 3 0 0,6 1 0 0,-12-1-11 16,6 0 11-16,-3 0-8 0,-6-5 8 0,3 6 0 16,0-9 8-16,-3 8-8 0,-2-8 0 0,-4 3 0 15,3-2 0-15,0 1 8 0,-6-4 5 0,6 0 2 16,-6-3 0-16,6 2 0 0,0 4 5 0,3-6 2 15,-8-6 0-15,2 4 0 0,0 2-10 0,3-6-3 16,0 6 0-16,0-7 0 0,-3 1-9 0,3 6 0 16,3-8 0-16,6 3 0 0,-8 0-16 0,5 2-4 15,6 3-2-15,0 0 0 16,0 0-144-16,0 0-29 0,0 0-5 0</inkml:trace>
  <inkml:trace contextRef="#ctx0" brushRef="#br0" timeOffset="56031.64">2398 2635 345 0,'0'0'15'0,"0"0"4"16,9-5-19-16,-6 2 0 0,3-2 0 0,-3 5 0 0,3-5 187 0,0 2 33 15,0-2 8-15,-3 5 0 0,3-8-135 0,0 5-27 16,0 1-6-16,-4 2 0 0,4-6-4 0,-3 4 0 16,0 2 0-16,0-6 0 0,-3 6 1 0,6 0 0 15,-6 0 0-15,0-8 0 0,-3 3-12 0,0 0-2 16,3 0-1-16,-3 2 0 0,0-2 14 0,0-3 2 16,-5 2 1-16,2 6 0 0,0-8-18 0,-3 3-3 15,-3 5-1-15,3 0 0 0,-6 0-17 0,0 0-3 16,-3 0-1-16,-3 5 0 0,-2 3 9 0,-1-2 2 15,-3 2 0-15,3 5 0 0,-3-3 8 0,4 6 1 16,-4-2 1-16,9 4 0 0,-9-5 0 0,6 6 0 16,0-1 0-16,7 3 0 0,-4-5-12 0,6 3-2 15,3-1-1-15,0 1 0 0,6-1-13 0,3-2-9 16,0 3 12-16,6-1-12 0,9-4 0 0,-3-6 0 16,6-1 0-16,2-1 0 0,-5-1 0 0,12-5 10 0,3 0-10 15,0-8 8 1,-1 3-59-16,7 0-12 0,-6-9-2 0,3 1-731 0,-4 0-145 15</inkml:trace>
  <inkml:trace contextRef="#ctx0" brushRef="#br0" timeOffset="56630.68">2907 2212 1652 0,'0'0'73'0,"0"0"15"0,0 0-70 0,0 0-18 0,0 0 0 0,0 0 0 16,9 5 30-16,-3-5 2 0,0 0 1 0,3 0 0 0,0 0 15 0,9 0 2 15,-10-5 1-15,13 2 0 0,-9-2-31 0,6-3-7 16,3 3-1-16,0-1 0 0,0-1-3 0,-4-4-1 16,4 3 0-16,0-5 0 0,0 0 0 0,3-1 0 15,-3 1 0-15,-4 0 0 0,1-6-8 0,3 6 0 16,-9-8 0-16,6 2 0 0,-6 1 0 0,0-3 0 15,0 2 0-15,-3 1 0 0,-1 2 0 0,-2-3 0 16,0 6 0-16,0 0 0 0,-6 0 8 0,0 7-8 16,-9-2 0-16,0 3 8 0,-2 5 22 0,-4 5 4 15,-3 3 1-15,0 0 0 0,-9 5 37 0,-6 6 7 16,1 0 1-16,-10 7 1 0,3-5-39 0,-2 8-8 16,2 6-2-16,-3-4 0 0,13-4 19 0,-10 5 3 15,6 2 1-15,-9 3 0 0,-2-3-37 0,2 1-7 0,-3 2-2 16,7 3 0-16,5-1 19 0,3 1 3 0,3 0 1 15,7-3 0-15,-1-6-32 0,9 4-8 0,-3-11-1 16,9 2 0-16,-3 1 9 0,3-6 0 0,6-3 0 16,6 1 0-16,-6-3 0 0,9-3 12 0,-3-3-4 0,9 4 0 15,-6-6-32 1,6-3-5-16,-15-5-2 0,18 0 0 0,-1 0 8 0,-5 0 2 0,9-5 0 0,-3-1 0 16,-6 4 8-16,3-4 1 0,0 1 1 0,-3 2 0 15,0 3 11-15,-12 0 0 0,8 0 0 0,-8 0 0 16,0 0 0-16,0 0 0 0,9 3 0 0,-6 8 0 15,3-9 8-15,-6 9 3 0,-6-6 1 0,3 6 0 0,3-1 6 16,-6-2 2-16,6 3 0 0,0-3 0 0,0 5 9 16,6-8 3-16,-3 3 0 0,3-2 0 0,0-4-32 0,3 4 0 15,0-6 0-15,3 5 0 0,-3-5 0 0,3 0 0 16,-3-5 0-16,6-1 0 16,-3 4-138-16,-4-4-34 0,1-2-6 0,3 3-952 15</inkml:trace>
  <inkml:trace contextRef="#ctx0" brushRef="#br0" timeOffset="57381.25">3038 2760 403 0,'0'5'36'0,"-3"-5"-36"0,3 3 0 16,0-1 0-16,0-2 368 0,0 3 66 16,0 2 14-16,3-5 2 0,-3 0-293 0,6 3-58 15,-6-3-12-15,6 2-3 0,0-2-32 0,3-2-6 0,0-1-2 0,3 3 0 16,-9-5-35-16,5 2-9 0,4 1 0 0,-3-1 0 15,0 3 8-15,0-5 0 0,3-3 0 0,-3 2 0 16,3-2-8-16,0 3 0 0,-3-3 0 0,3-5 0 16,-3 2 0-16,-3 3 8 0,-3-2-8 0,2-1 8 15,-5 1-8-15,3 2 0 0,-3-5 9 0,-3 7-9 16,0-7 8-16,1 2-8 0,-1 4 10 0,-6-1-10 16,-3 8 0-16,3-8 0 0,-3 8 0 0,-9 2 0 15,3 4 0-15,-3-1 0 0,-5 3 12 0,5 0-3 16,-3 2 24-16,3 4 5 0,-3-1 1 0,9 0 0 15,-5 0-12-15,-1 3-3 0,6 0 0 0,3-3 0 16,0 3-2-16,3 3-1 0,0-1 0 0,0-5 0 16,6 1-1-16,0-1 0 0,3 0 0 0,0 6 0 15,3-6-20-15,6-8 0 0,-9 3 0 0,9-3 0 0,3 3 0 16,6-8 0-16,-3-8 0 0,6 3 0 0,5-3 0 16,-2-2 0-16,3-4 0 0,-3 6 0 0,6-5 0 15,-4-3 0-15,4 0 0 0,-9 3 0 16,3 0-28-16,-6 0-9 15,-1-1-3-15,-2 1 0 0,-3 0 28 0,-3 2 12 0,0 3-10 0,-6 1 10 16,3 1 0-16,-3 1 0 0,-3 5 0 0,-6-3 0 0,3 3 13 0,-3 3 6 16,0 2 1-16,-6-2 0 0,3 7 8 0,-3-4 3 15,4 4 0-15,-4 1 0 0,0-3-5 0,3 2-1 16,-3 4 0-16,3-1 0 0,-3-8-25 0,9 6 0 16,-3-1 0-16,6 4 0 0,-6-9 0 0,6 3 0 15,6 0 0-15,-6-3 0 0,0-5 0 0,9 8 8 16,3-3-8-16,-3 1 8 0,6-12-8 0,-3 6 0 15,3-8 0-15,-1 3 0 0,1 0-24 0,6-3 4 16,-6-3 0-16,0 1 0 16,6-4-20-16,0 1-3 0,-4 3-1 0,4-4 0 0,0 1 16 15,0 0 2-15,0 0 1 0,-6-1 0 0,0 1 14 0,-4 5 11 0,1 3-13 16,-6-6 5-16,0 9 8 0,0-4 0 0,-6 6 0 0,0 0 0 16,0 0 8-16,0 0 3 0,0 6 1 0,-12 2 0 15,3-3 31-15,-3 8 6 0,4-5 2 0,-7 3 0 16,9 2-21-16,-9 0-4 0,3 0-1 0,3-5 0 15,0 6-8-15,3-4-1 0,-3 1-1 0,3-1 0 16,3 4-15-16,0-6-12 0,0 2 3 0,3-2 0 16,0 0 9-16,3 3 0 0,3-3 0 0,3-3 0 0,-3 0 9 0,6 3-9 15,0-8 12-15,6 0-12 16,-6 0-15-16,6 0-9 0,-4-8-3 0,4 3 0 16,0 5-209-16,-9-11-43 0,24-5-8 15,-9 6-752-15</inkml:trace>
  <inkml:trace contextRef="#ctx0" brushRef="#br0" timeOffset="57999.89">3803 2630 748 0,'0'0'67'0,"0"0"-54"0,0 0-13 0,0 0 0 0,0 0 210 0,0 0 39 15,0-3 8-15,0 3 2 0,0 0-96 0,0 0-19 16,-3-5-4-16,3 5-1 0,0 0-50 0,0 0-9 16,0 0-3-16,0 0 0 0,0 0-13 0,-6 5-4 15,0-5 0-15,-3 8 0 0,3 5-9 0,-9-5-3 0,3 6 0 0,0-1 0 16,1 0-4-16,2 3-2 15,-9 0 0-15,3 2 0 0,6-4-10 0,0-4-3 0,-3 6 0 0,3 3 0 16,0-6-21-16,3 0-8 16,6 0 0-16,3 1 9 0,-3-7-9 15,6 4 0-15,3-3 0 0,0 0 0 0,0-3 0 0,0 0-19 16,6-5 3-16,-3-5 1 16,3 3-160-16,0-4-32 0,2-7-6 0,1 5-2 0</inkml:trace>
  <inkml:trace contextRef="#ctx0" brushRef="#br0" timeOffset="58662.38">3982 2686 2257 0,'0'0'49'0,"0"0"11"0,0 0 1 0,0 0 3 16,0 0-51-16,-6 7-13 0,6-7 0 0,-6 6 0 0,6-6 38 0,-3 8 5 15,6-8 1-15,3 5 0 0,-6 3-13 0,6-8-3 16,-1 0 0-16,4 5 0 0,0-5-28 15,3 0 0-15,0 0 0 0,6-5 0 0,-9 5 0 0,6-5 0 16,-3-1 0-16,3-2 0 0,-1 3 0 0,1-3 0 16,-6 0 0-16,3 0 0 0,-3 3 0 0,3-6 0 15,-6 3 0-15,-3 1 0 0,3-4 0 0,-3 3 0 16,-3 0 0-16,0 3 0 0,-3-3 9 0,-3 3-9 16,0-3 8-16,-3 8-8 0,0-3 13 0,-6 6-2 15,3-1-1-15,-8 4 0 0,-1 2 45 0,-3 2 9 16,3 3 1-16,-3-5 1 0,6 11-16 0,1-6-3 15,2 6-1-15,0 2 0 0,3-8-22 0,0 5-5 0,3-2-1 16,0 3 0-16,3-1-10 0,0-2-8 0,3 0 12 0,-3 0-12 16,12-3 0-16,-3 0 0 0,0-2 0 0,6-6 0 15,0-2 8-15,6-3-8 0,0 0 0 0,3-3 0 16,-3-2 0-16,5-3-12 0,7-2 0 16,-3-4 0-1,3 1-39-15,0 0-7 0,-4 0-2 0,4-1 0 16,-6-7-3-16,0 11-1 0,0-9 0 0,-3 6 0 0,-1 5 32 0,-2-3 7 0,-3 1 1 0,-3 4 0 15,0 6 24-15,-3 0 0 0,-6 0 0 0,0 0 0 16,0 0 20-16,0 0 10 0,0 3 2 0,0 8 0 16,0-6 25-16,-6 8 6 0,6-5 1 0,-6 0 0 15,0 3-20-15,-3-3-3 0,3 2-1 0,3-2 0 0,-6 5-19 16,3-7-4-16,0 4-1 0,6 1 0 0,-6-6-16 0,6 3 0 16,0-3 0-16,0-5 0 0,0 0 0 0,0 0 0 15,6 8 0-15,3-8 0 0,3 0 0 0,-3 0 0 16,6-5 0-16,-3 2 0 15,6-7-41-15,0 7-12 0,0-7-3 16,2 4 0-16,1-2-6 0,-6 3-2 16,6-3 0-16,0 3 0 0,-3 2 45 0,-1-5 9 0,-8 6 2 15,3-1 0-15,0 3 8 0,-6 0 0 0,-6 0 0 0,0 0-8 0,0 0 46 0,6 5 10 16,0 3 1-16,-6-3 1 0,0 3 5 0,0 6 1 16,-6-6 0-16,6 2 0 0,-3 3-40 0,0-5-7 15,3 0-1-15,0 3-8 0,3-6 9 0,0 6-9 16,3-1 0-16,-6-10-876 15,3 3-183-15</inkml:trace>
  <inkml:trace contextRef="#ctx0" brushRef="#br0" timeOffset="59518.25">5166 2641 403 0,'0'0'36'0,"0"0"-36"15,0 0 0-15,0 0 0 0,0 0 314 0,0 0 56 0,-3 0 11 0,0 7 3 16,0-7-200-16,0 6-40 0,0 2-8 0,-3 2-2 15,0 1-40-15,3 2-8 0,-3 0-2 0,1 3 0 16,-1-3-31-16,0 3-6 0,0-2-2 0,0 1 0 16,0 7-23-16,-3-9-5 0,3 0-1 0,6 0 0 15,0 1-16-15,0-4 8 0,0-2-8 0,0-3 0 16,0-5 8-16,0 0-8 0,0 0 0 0,12 0 0 16,-3-2 0-16,3-6 0 0,0 0 0 0,2-5 0 0,4-1-15 0,-3 1-6 15,0-3-2-15,3 0 0 16,0 3-9-16,3-5-1 0,-7 4-1 0,4-4 0 0,-6 2 26 0,3 5 8 15,-3 3 0-15,-3-2 0 0,0 7-9 0,-3-5 9 16,-3 6 0-16,-3 2-9 0,0 0 9 16,0 0 0-16,0 10 0 0,-3-4 0 15,-3 4 0-15,0 3 8 0,0-2-8 0,0 2 11 0,-3 6 23 16,6-6 5-16,-9 0 1 0,6 0 0 0,3 1-32 0,3-1-8 16,-3 0 0-16,3-5 0 0,3 3 0 0,6-3 9 15,-3-3-9-15,0-5 0 0,3 0 13 0,0 0-4 16,3 0-1-16,0-5 0 0,0-3-8 0,6 2 0 15,-7-7 9-15,7 5-9 0,3-2 8 0,-6 2-8 16,3-6 8-16,0 1-8 0,-6 3 0 0,6-4 0 16,-10 6 0-16,4-5 8 0,-3 0-8 0,0 2 0 15,3 3 0-15,-9 0 0 0,3 1 0 0,0 1 0 16,-6 6-8-16,0 0 8 0,0 0-10 0,0 0 10 0,0 0-12 16,0 0 12-1,0 0-107-15,0 8-14 0,-3 3-3 0,3-3-1 0</inkml:trace>
  <inkml:trace contextRef="#ctx0" brushRef="#br0" timeOffset="59732.13">5785 2648 2430 0,'0'0'53'0,"0"0"11"0,0 0 3 0,0 0 1 0,-3 6-54 0,0 2-14 0,-3-3 0 0,0-2 0 15,1 7 41-15,-1-4 6 0,-3 4 1 0,0 1 0 0,3 2-40 0,3-5-8 16,-12 2 0-16,6 4 0 0,0-1 0 0,0-5 16 16,0 2-4-16,3 4 0 0,0-4-22 0,0 1-5 15,6-3-1-15,-3 2-756 16,3-7-151-16</inkml:trace>
  <inkml:trace contextRef="#ctx0" brushRef="#br0" timeOffset="59879.18">5934 2400 1612 0,'0'0'72'0,"0"0"14"0,-3 0-69 0,-3 2-17 0,3 1 0 0,0 0 0 16,-3 2 19-16,3-2 0 15,3 2 0-15</inkml:trace>
  <inkml:trace contextRef="#ctx0" brushRef="#br0" timeOffset="60233.93">6023 2601 2138 0,'0'0'47'0,"-3"8"9"0,3-8 3 0,-3 2 1 0,1 4-48 0,-1-1-12 0,0 0 0 0,0 3 0 0,-3-2 85 0,3-4 15 16,0 3 2-16,-3 9 1 0,0-9-38 0,6 8-7 16,-12 0-2-16,3 1 0 0,-3-1-36 0,3 5-8 15,0-4-2-15,-6-1 0 0,3 0-10 0,3 0 8 16,1 1-8-16,2-1 8 0,-3-5 4 0,6 2 0 16,0-2 0-16,3-8 0 0,0 0-4 0,0 0 0 15,0 0 0-15,15 0 0 0,-7-8-8 0,7 3 0 16,0-3 0-16,0-5 0 0,-3 0 27 0,3-1 3 15,-3 1 1-15,3 3 0 0,-3-4-31 0,3 1 0 16,-4 0 0-16,1 0 0 0,-3-1 0 0,3 4-13 16,0-1 2-16,0 6 1 0,-3-6 10 0,-3 9 0 15,6-4-9-15,-6-1 9 16,0 7-55-16,0 0-6 0,-3 0-2 0,3 0-757 0,-6 0-151 0</inkml:trace>
  <inkml:trace contextRef="#ctx0" brushRef="#br0" timeOffset="60992.9">6574 2654 403 0,'0'0'36'0,"3"-6"-36"0,3 6 0 0,0-5 0 15,0 3 264-15,0 2 45 16,-6 0 10-16,0 0 1 0,3-6-152 0,-3 6-30 0,0 0-6 0,0 0-2 15,0 0-17-15,0 0-3 0,-3 6-1 0,-3 1 0 16,0 1-27-16,-3 3-6 0,3-3 0 0,-3 3-1 16,-3 2-28-16,3-3-6 0,0 6-1 0,0-3 0 15,1 1-6-15,-1-1-2 0,0 0 0 0,-3-5 0 16,6 3-32-16,-3 2 0 0,6 0 0 0,0-5 0 16,0-3 0-16,3 3 0 0,3-2 0 0,-3-6 0 15,0 0 0-15,0 0 0 0,9 2 0 0,0 4 0 16,3-12 0-16,0 4 0 0,3-4 0 0,-4-2 0 15,4-5-26-15,0 8-12 0,3-8-2 0,3 2-1 0,0 0 24 0,3-2 5 16,-4-3 0-16,1 3 1 0,0-3 11 0,0 3-8 16,3 0 8-16,-6 0-8 0,-1-1 8 0,-2 9 0 15,-6-6 0-15,0 9 0 0,-3-9 0 16,0 9 0-16,-6 2 0 0,0 0 0 0,0 0 8 16,0 0 3-16,-6 0 1 0,0 7 0 0,0-1 0 0,-3-4 0 15,0 9 0-15,-3-6 0 0,-2 9 16 0,2-7 3 16,-3 7 1-16,3-6 0 0,-3 5-21 0,3 0-11 15,3-2 12-15,0 2-12 0,6-5 0 0,-3 2 0 16,0-2 0-16,3-2 0 0,3 2 0 0,0 0 0 16,3 2 0-16,-3-10 0 0,0 0 8 0,6 3-8 15,3 2 0-15,3-5 0 0,0 0 0 0,0 0-9 16,-3 0-1-16,6 0 0 16,0-8-240-16,-1 8-48 0</inkml:trace>
  <inkml:trace contextRef="#ctx0" brushRef="#br0" timeOffset="61435.33">7095 2604 1904 0,'0'0'84'0,"0"0"18"0,0 0-82 0,0 0-20 0,0 0 0 0,0 0 0 15,0 0 116-15,0 0 18 0,-6 5 4 0,0 0 1 16,3 3-58-16,-3-3-11 0,-3 3-2 0,0 0-1 15,0 3-19-15,0 2-3 0,-2 0-1 0,-1 0 0 16,0 1-9-16,3-1-3 0,-3 0 0 0,3 0 0 0,-3 1-8 0,6-4-3 16,-3 3 0-16,3-2 0 0,0 0-10 0,3-3-3 15,3 2 0-15,0-7 0 0,0 2-8 0,0-5 0 16,0 0 0-16,9 5 0 0,3-10 8 0,3-3-8 16,0 3 0-16,3-8 8 0,0 2-8 0,2 0 0 15,7-2 0-15,-3 3 0 0,0-9-12 0,0 3-5 16,-1 3-1-16,1-3 0 0,0 6 9 0,-3-1 9 15,-3 3-13-15,0-3 5 16,-6 9-5-16,-3-4-1 0,2 6 0 0,-11 0 0 0,0 0 14 0,0 0 0 16,9 0 0-16,-9 0 0 0,0 0 0 0,3 6 13 15,3 2-2-15,-9-3-1 0,3 8 10 0,-3-7 3 16,-6 7 0-16,3-3 0 0,-2 1-11 0,-1 2-1 16,-3 0-1-16,3-5 0 0,-3 3-10 0,0-3 8 15,3 2-8-15,0 4 8 0,3-6-8 0,0 0 0 16,3-3 0-16,3 3 0 0,-3-3 0 0,3-5 0 15,0 0 0-15,9 5 0 16,3-5-74-16,0 0-17 0,0-5-3 0,3 0-1174 0</inkml:trace>
  <inkml:trace contextRef="#ctx0" brushRef="#br0" timeOffset="61900.3">7613 2667 2023 0,'0'0'89'0,"0"0"19"0,0 0-86 0,3 0-22 16,0 0 0-16,0 0 0 0,3 0 11 0,0-5-3 16,3 5 0-16,0-6 0 0,0 4 5 0,2 2 1 15,1-6 0-15,-3 1 0 0,3 3-6 0,-3 2 0 16,3-6-8-16,-3 6 12 0,-3-5-1 0,0 2-1 16,0-2 0-16,-6 5 0 0,0 0 43 0,0 0 9 15,0 0 2-15,-6 0 0 0,-6 0 20 0,0 0 5 16,-6 0 1-16,0 5 0 0,3-5-21 0,-5 8-4 15,-1-2-1-15,0-4 0 0,3 9-23 0,0-9-5 16,3 4 0-16,0-1-1 0,1 0-15 0,-1 3-4 16,6-5 0-16,0 2 0 0,0 0-16 0,3 1 0 15,6-6 8-15,0 8-8 0,0-3 0 0,3 3 0 16,-3-8 0-16,6 5 0 0,3 3 0 0,0-3 0 16,0-2 0-16,0 2 0 0,5 1-13 0,1 2 3 15,-6-8 1-15,0 8 0 0,0-3-3 0,0 0-1 0,0 0 0 16,0 3 0-16,-6-2 13 0,0 2-9 0,0-3 9 0,-3 8-8 15,-3-5 8-15,-3 5 0 0,3 1 0 0,-3-4 0 16,-3 1 0-16,0 2 0 0,-3-3 0 0,0 4 0 16,3-6 0-16,-5 2 0 0,-1-2 0 0,3-3 0 15,-3-5 0-15,0 6 0 0,3-6 8 0,-3 2-8 16,0-4 8-16,3 2-8 0,-2-6 8 0,-1 1-8 16,3-3 0-16,-3 3 0 0,3-8 0 0,0-1-8 15,3 1-228 1,3 0-46-16</inkml:trace>
  <inkml:trace contextRef="#ctx0" brushRef="#br0" timeOffset="62742.03">8211 2686 403 0,'0'0'36'0,"0"0"-36"0,0 0 0 0,0 0 0 0,-3 2 323 0,0 3 57 16,-3-5 12-16,3 6 3 16,0-4-220-16,-3 4-44 0,0-4-9 0,0 4-2 15,1-1-44-15,-1 3-10 0,-3 2-2 0,0-2 0 0,-3 6 0 16,0-6 0-16,-3 5 0 0,0 0 0 16,0 3-36-16,0 0-7 0,6 2-1 0,-2 1-1 0,2-6-5 0,3 3-1 15,0-6 0-15,6 4 0 0,0-9-13 0,0-5 0 16,0 0 0-16,9 0 0 0,6-5 0 0,5-1 0 15,1-2 0-15,3-5 0 0,6-5 24 0,-3 5 8 16,2-1 1-16,1-7 1 16,-6 3-53-16,3-1-10 0,-3 6-3 0,-4 0 0 0,1-1 32 0,0 1 0 15,-3 0 0-15,-3 2 0 0,-3 3 0 0,0 3-9 16,-3 2 9-16,-1-2 0 0,-2 10 0 0,-3-5 0 16,-3 0 0-16,0 6 0 0,0 2 0 0,-3 5 0 15,-6 0 0-15,4-5 8 0,-1 5 16 0,0 1 3 16,-3 1 1-16,0 1 0 0,3 3-16 0,-3-6-2 15,3 0-1-15,0 1 0 0,0-7-9 0,3 4 0 16,3-6 0-16,-3 3 0 0,3-8 0 0,0 0 0 16,0 0 0-16,9 0 8 0,0 0-8 0,0-8 8 0,6 3-8 15,0-8 8-15,2 2-8 0,4 3 0 0,-3-5 0 16,3-5-11-16,0 4 2 0,6 1 0 0,-4 0 0 0,4 5 0 31,-6-5-25-31,3 2-5 0,-6 8-1 0,0-2 0 0,-4-3 29 0,-5 3 11 0,3 5-8 0,-3 0 8 16,-9 0 0-16,0 0 0 0,0 0 0 0,3 8 0 15,0 2 0-15,-6-2 0 0,-3 6 0 0,3-4 8 16,-6 3 25-16,0-2 6 0,0 0 1 16,1 2 0-16,-4 0-32 0,6 0-8 0,0-5 0 0,0 3 0 15,3-3 0-15,3 0 0 0,0 2 0 0,0-10 0 16,0 0-101-16,9 3-22 0,0 0-4 0,3-3-1 16</inkml:trace>
  <inkml:trace contextRef="#ctx0" brushRef="#br0" timeOffset="63233.94">8988 2823 1670 0,'0'0'74'0,"-6"0"15"0,0 0-71 0,0 8-18 16,3-8 0-16,-3 5 0 0,0-5 200 0,6 0 36 16,0 0 7-16,0 0 1 0,0 0-148 0,12 0-31 15,-3 0-5-15,3-5-2 0,0 5-43 0,3-8-15 16,3 3 9-16,0-6-9 0,-1 3 8 0,1 0-8 15,-3-2 8-15,-3 2-8 0,3 0 0 0,-6-3 0 0,0 3 0 0,0 0 0 16,-3-2 0-16,0 2 0 0,-3 0 0 0,-3 3 0 16,0-6 0-16,-3 3 0 0,-3 0 0 0,0 3 0 15,-6 0 0-15,0 2 0 0,-6 3 0 0,0 0 0 16,-6 3 0-16,1-1 0 0,-4 6 0 0,0 0 0 16,3 3 15-16,-3 2-3 0,1 0 0 0,5 0 0 15,3 1 16-15,3-1 4 0,-3 0 0 0,6 0 0 16,3 3-20-16,3 0-3 0,0-3-1 0,6-5 0 15,0 6-8-15,3-9 0 0,6 0 0 0,0-5 0 16,-3 0 0-16,12-5 0 0,6 0 0 0,0-3 0 16,0 2-47-1,2-2-1-15,-2-2-1 0,0 2 0 0,0-3-3 0,0 1 0 16,-4-1 0-16,-2 3 0 0,0-5 32 0,-6 2 7 16,0 9 1-16,0-9 0 0,-6 3 12 0,0 3-9 0,-6 5 9 0,0 0-8 15,0 0 44-15,0 0 10 0,0 0 2 0,-3 10 0 0,-6-2-13 0,3 0-3 16,-3 3 0-16,0 2 0 0,0 0 4 15,0-5 1-15,0 3 0 0,3 2 0 0,3 0-28 0,3 1-9 16,3-6 0-16,3-3 0 0,3 0 0 0,0-2 0 16,3-3-10-16,6-3 10 15,-3-2-166-15,3-6-26 0,2 3-4 16,-2-5-559-16,6-8-111 0</inkml:trace>
  <inkml:trace contextRef="#ctx0" brushRef="#br0" timeOffset="63468.63">9964 1984 2343 0,'0'0'52'0,"0"0"10"0,6-2 2 0,-6 2 2 0,0 0-53 0,0 0-13 15,0 0 0-15,0 0 0 0,0 0 112 0,0 8 19 0,-6-3 4 16,0 8 1-16,-2-5-66 0,-4 11-13 0,-3-6-2 0,0 5-1 16,-3 4-10-16,0-4-1 0,-6 9-1 0,-2-1 0 15,-1 6-18-15,0 0-4 0,-6 7-1 0,-3 1 0 16,1 8-11-16,-4 2-8 0,-3-5 9 0,1 2-9 15,2 4 10-15,6-12-10 0,4 1 10 0,2 0-10 16,6-9 0-16,6 1 0 0,3-3 0 0,6 0 0 16,0-5-56-16,9 0-10 0,3-11-2 0,6-7-861 15,0 2-172-15</inkml:trace>
  <inkml:trace contextRef="#ctx0" brushRef="#br0" timeOffset="64353.17">10313 2752 1335 0,'0'0'59'0,"0"0"13"0,0 0-58 0,0 0-14 0,0 0 0 0,0 0 0 15,-6 2 132-15,3 4 23 0,3-6 5 0,0 0 0 16,-6 5-48-16,0-5-11 0,6 0-1 0,0 0-1 0,0 0-35 16,0 0-6-16,0 0-2 0,0 0 0 0,0 0-22 0,0 0-5 15,0 0-1-15,0 0 0 0,6 0 8 0,-6 0 2 16,6-5 0-16,0-3 0 0,0 2-30 0,0-2-8 15,0-2 0-15,0 2 0 0,-1-3 9 0,1 1 1 16,-6-3 0-16,3-1 0 0,-3 4-10 0,0-4 0 16,0 1 0-16,0 0 0 0,-3-5 0 0,0 2 0 15,-3 2 0-15,1 4 0 0,-4-3 0 0,-3 7 0 16,-3 4 0-16,-3 2 0 0,3 0 0 0,-6 8 0 16,0 0 0-16,-2 2-11 0,-1 3 11 15,-3 1 11-15,3-1-3 0,-3 5 0 0,-2 3 4 0,2-2 0 16,0 2 0-16,3 3 0 0,0 2-12 0,10-4 0 15,-1-4 0-15,9 1 0 0,0 2 0 0,6-3 0 16,9-4 0-16,3-6 0 0,5 2 0 0,4-10 0 16,6 0 0-16,6-5 0 0,-3-6 0 0,2-2 0 15,4-3 0-15,3-8-11 16,2 3-33-16,4-5-6 0,3-6-2 0,2 5 0 16,-5-4-5-16,3-1-2 0,-4 0 0 0,-2-2 0 15,0-6-17-15,-4-5-4 0,7 5-1 0,0-7 0 0,-1 2-95 16,1 0-20-16,-1 0-3 0,-2-3-1 0,-6 6 96 0,-3 2 20 15,-4 1 3-15,-2 4 1 0,-6 9 140 0,-3 2 29 0,-6 5 6 0,-3 4 1 16,0 9 81-16,-3-2 17 0,-6 3 3 0,0 5 1 16,0 0-64-16,0 0-13 0,-6 5-2 0,-3 9-1 15,0-1-37-15,-3 0-7 0,3 3-2 0,-3 0 0 0,-3 5-22 16,0-3-5-16,-3 4-1 0,-2 1 0 0,-7 4-21 0,3-1-5 16,-9 6-1-16,-3 2 0 0,10 1-5 0,-7 2-2 15,3 8 0-15,-3 2 0 0,1-2-10 0,-1 0 10 16,0 0-10-16,0-5 10 0,-5-5 6 0,-1 4 2 15,3-2 0-15,1-2 0 0,8-4-18 0,3-7 0 16,9 3 8-16,0-1-8 0,6-10-15 16,6 3-6-16,3-9-2 0,9 1 0 15,3-6-91-15,6-5-18 0,6-3-4 0,0-2-700 16,2-8-139-16</inkml:trace>
  <inkml:trace contextRef="#ctx0" brushRef="#br0" timeOffset="64532.17">10834 2627 1821 0,'0'0'80'0,"0"0"18"0,0 0-78 0,-3 3-20 16,-3 2 0-16,0 1 0 0,-3-6 149 0,3 7 27 0,-3-1 4 0,6 2 2 16,-3-3-89-16,0 0-17 0,0 3-4 0,0-2-1 15,0 1-45-15,0 1-9 0,0 3-1 0,0-3-1 16,0 5-15-16,-3-8 0 0,0 9 0 0,4-6 0 16,-1-3 0-16,0 0 0 0,3 3 0 0,-3 0 0 15,3-3-46 1,3-5-2-16,0 0-1 0,0 0-744 0,0 0-149 0</inkml:trace>
  <inkml:trace contextRef="#ctx0" brushRef="#br0" timeOffset="64681.88">11078 2328 2120 0,'0'0'94'0,"-9"6"19"0,0-4-90 0,-3 4-23 0,0 2 0 0,0-3 0 0,0 3 68 0,3 2 10 15,0-2 2-15,6-2 0 16,-3 1-120-16,3 4-24 0,3 0-5 0</inkml:trace>
  <inkml:trace contextRef="#ctx0" brushRef="#br0" timeOffset="65037.08">11116 2680 172 0,'0'0'16'0,"0"0"-16"16,0 0 0-16,0 0 0 0,0 0 469 0,0 0 91 16,0 0 19-16,0 0 3 0,0 0-402 0,0 0-81 15,9 0-16-15,0 0-3 0,3 0-57 0,3 0-11 16,0-5-3-16,0 0 0 0,0 2-9 0,0-2 0 0,-7-3-12 0,1 2 12 16,3-1-20-16,-3-4 3 0,-3 3 1 0,-3 0 0 15,0 3 16-15,-3-6 0 0,-3 3 0 0,3 0 0 16,0 8 12-16,-3-8-1 0,-6 6 0 0,-3 2 0 15,-3 2 41-15,-2 6 8 0,-1-5 1 0,-3 8 1 16,-3 2 8-16,3 0 2 0,3 0 0 0,1 0 0 16,-4 6-26-16,3-3-5 0,0 0-1 0,3 5 0 15,0-3-16-15,0-2-4 0,6 0-1 0,3 0 0 16,-2 3-19-16,5-1 8 0,3-5-8 0,3 1 0 16,5-1 0-16,1 0 0 0,3-5 0 0,3-3 0 0,6-2 0 0,0-6 0 15,3-2 0-15,8-3-9 16,4 0-189-16,-3-2-38 0</inkml:trace>
  <inkml:trace contextRef="#ctx0" brushRef="#br0" timeOffset="65854">12417 2416 1796 0,'0'0'40'0,"0"0"8"0,0 0 1 0,0 0 1 0,0 0-40 0,6-3-10 16,-3-5 0-16,3 3 0 0,3-1 69 0,-3 4 12 16,0-3 3-16,3-1 0 0,0-2-33 0,3 3-7 15,-1-3 0-15,1 3-1 0,0-3-19 0,0-3-4 16,0 3-1-16,0 0 0 0,0-2-1 0,-3 2 0 16,3-5 0-16,-3 2 0 0,-3 3 5 0,0-5 1 15,-3 5 0-15,0-5 0 0,0 2 0 0,-3 3 0 16,-3-5 0-16,-3 0 0 0,-3-6-10 0,-3 6-2 15,-3-6 0-15,-3 4 0 0,0 1 0 0,6 9 0 16,-3-3 0-16,0 6 0 0,-5-1 7 16,-1 6 1-16,-6 2 0 0,-3 0 0 0,-2 8-11 0,-13 1-1 15,-6 4-8-15,4 3 12 0,-1 0 1 0,3 3 0 16,7 8 0-16,-1-6 0 0,3 14 4 0,4-8 1 16,-1 8 0-16,3-1 0 0,6 1 6 0,0-8 2 15,7 7 0-15,5-7 0 0,3-3-26 0,0 3 0 16,3 0 0-16,6-6 0 0,0 1 0 0,9-1 0 0,0-2 0 15,9 5 0-15,5-5 0 0,-2-11-14 16,6 0 2-16,0-7 0 0,3-6 12 0,2-6 13 0,4 1-2 0,3-3-1 16,-1-5-10-16,1 0 0 0,3-1 0 0,2 1 8 15,-8-5-8-15,-3-4 0 0,-3-4 0 0,-4 7-11 16,-2-7 11-16,0 0 14 0,0-4-3 0,0 1-1 16,-4-2-10-16,1-6 0 0,0 0 0 0,0-6 0 0,0 1 9 15,-3 5-9-15,0-8 10 0,-1 5-10 0,-5-5 0 0,-3 5 0 16,-3 6 0-16,-6-3 0 15,-6 5 0-15,-3 11 0 0,-9 0 0 0,-2 8 0 16,-7 7 0-16,3 6 0 0,-3 0 0 0,-3 6 0 16,1 7 0-16,-7-5 0 0,-3 5-8 0,1 6 8 0,-7-3-12 0,-6 7 4 15,4 4 8-15,2-1-13 16,6-2-180-16,10 3-36 0,-1-1-7 0</inkml:trace>
  <inkml:trace contextRef="#ctx0" brushRef="#br0" timeOffset="66600.03">12230 2582 1998 0,'0'0'88'0,"0"0"19"0,0 0-86 0,-3-5-21 0,3-3 0 0,3 3 0 15,-3 0 76-15,9 2 12 0,-4-2 1 0,4-1 1 16,3 4-53-16,0 2-10 0,3-6-3 0,0 6 0 16,0-5-16-16,3 2-8 0,0 3 0 0,2-5 8 15,-2 5-8-15,3 0 0 0,3-5 0 0,-3 2 0 16,0 3 18-16,2 3-2 0,1 2 0 0,-3-5 0 16,-6 8-16-16,3 3 0 0,-9-3 8 0,0-3-8 15,-3 8 0-15,-6-5 0 0,-3 5 0 0,-3 1 0 0,-6-1 0 0,0 5 0 16,-6 1 0-16,3-6 0 0,-3 3 0 0,0 0-14 15,4 0 2-15,2-3 1 0,0 0 39 0,3 0 7 16,3-2 1-16,0 2 1 0,3 0-14 0,0-5-3 16,3-2-1-16,0 2 0 0,3-3-10 0,3 0-1 15,6-5-8-15,0-5 12 0,6 0-12 0,-1-1 0 16,7 4 0-16,0-12 0 16,0 6-36-16,3-5-6 0,-1 3-2 0,1-4 0 15,0-4-4-15,0 2 0 0,-3 0-1 0,-4 0 0 0,1 3 21 0,-3 0 4 16,-3 0 0-16,0-1 1 0,-3 1 23 0,-3 8 0 15,-3-6 10-15,0 9-10 0,-6 2 46 0,0 0 2 16,0 0 1-16,-6 0 0 0,-3 2 20 0,0 4 4 16,-3 1 1-16,0 4 0 0,-3 2-40 0,0 0-8 0,0 1-2 15,0-4 0-15,4 4-12 0,-4 1-4 16,3 4 0-16,3-1 0 0,0-4-8 0,3-1 0 16,0 3 0-16,3-6 0 0,3 4 28 0,3-1 3 0,0-8 1 15,3 3 0-15,0 0-32 0,9-3 0 0,-3-5 0 0,0 0 0 16,5 0 0-16,-2-5 0 0,6-3 0 0,0 0 0 15,0 3-14-15,0-8-6 0,2-6 0 0,1 3-1 16,3 6 1-16,0-9 0 0,-3 11 0 0,-3-5 0 16,-4 0 11-16,1-1 9 0,-3 4-12 15,-3-1 12-15,0 6 0 0,-6 0 0 0,0-3 0 0,0 8 0 16,-6 0 16-16,0 0-4 0,0 0 0 16,0 0 0-16,-6 8 18 0,0 2 3 0,-3-2 1 15,-3 5 0-15,0 1-10 0,3-1-3 0,-3 0 0 0,3 0 0 16,3 1-5-16,0-4 0 0,-2 1-1 0,5-1 0 15,3 4-15-15,0-6-12 0,3 2 3 0,0-2 0 16,5-3 17-16,4-5 3 0,0 0 1 0,3 0 0 16,-3-5-27-16,3-3-5 0,3 3 0 0,0-3-1 15,2 3-186-15,1-9-37 0</inkml:trace>
  <inkml:trace contextRef="#ctx0" brushRef="#br0" timeOffset="67116.78">13492 2662 2131 0,'-3'5'189'0,"0"-2"-151"16,3-3-30-16,0 2-8 0,0-2 80 0,0 0 14 0,0 8 3 0,0-8 1 16,6 0-58-16,0 3-12 0,3 0-3 0,-4-3 0 15,4 0-15-15,0 0-10 0,3-3 12 0,3 0-12 16,-3-2 8-16,3 2-8 0,-3-2 0 15,0 0 0-15,3-3 13 0,-3 2-4 16,-1-1-1-16,-2 1 0 0,-3-2-8 0,3-2 0 0,-3 2 0 0,-3-3 0 16,0 3 8-16,-6 0-8 0,3-5 8 0,-6 8-8 15,0-8 20-15,-3 5 0 0,-3-3-1 0,-2 8 0 16,-7-2-19-16,3 5 0 0,0 0 0 0,-6 5 0 16,0 3 23-16,1 0 1 0,-1 3 0 0,0 2 0 15,3 0 5-15,0 1 2 0,0-1 0 0,7 0 0 16,2 0-14-16,0 6-2 0,0-6-1 0,6 0 0 15,0 0-6-15,3 1 0 0,3-1-8 0,3 0 12 16,3 0-12-16,0-7 0 0,3 2-12 0,3-3 12 0,3-5-9 16,-1 0 9-16,7 0 0 0,0-5-9 15,0 5-21-15,0-8-4 16,0-3-1-16,-1 3 0 0,7-5 19 0,-3 0 3 0,0-1 1 0,0 1 0 0,-4 0 3 16,1 2 1-16,-6 3 0 0,0-5 0 15,-3 5 8-15,-3 3 0 0,-3-3 0 0,-6 8 0 16,0 0 14-16,0 0 5 0,0 0 1 0,-3 8 0 0,-6-3 25 0,0 9 6 15,-3-7 1-15,0 7 0 0,0-4-7 0,-3 4-1 16,4-1 0-16,2 3 0 0,-3 2-29 0,6-5-7 16,3 1 0-16,0-4-8 0,3 1 8 0,0-1-8 15,9-2 0-15,0 0 0 16,3-2-54-16,2-1-14 0,4 0-4 0,0-5-1281 0</inkml:trace>
  <inkml:trace contextRef="#ctx0" brushRef="#br0" timeOffset="67755.8">14182 2688 1861 0,'0'0'40'0,"0"0"9"0,0 0 2 0,0 0 2 0,0 0-42 0,0 0-11 16,-6 5 0-16,3 1 0 0,3-6 109 0,-6 8 20 0,0 0 4 0,3-3 1 16,3-5-56-16,0 0-11 15,0 0-3-15,0 0 0 0,-3 8-19 0,3-8-4 0,0 0-1 0,9 5 0 16,-3-10-32-16,0 2-8 15,3-2 0-15,3-3 0 0,-3 3 12 0,3-9 0 0,-3 4 0 0,0-1 0 16,0 1-12-16,-3 2 0 0,0-5 0 16,-3-1 0-16,0 1 8 0,0 0 0 0,-3 0 0 0,0-1 0 15,-6 4-8-15,3-3 8 16,-3-6-8-16,0 6 8 0,-6 5-8 0,0-5 10 16,-3 7-10-16,-3 4 10 0,-3 2 2 0,-5 8 0 0,-4-3 0 15,0 8 0-15,0 0 8 0,0 1 3 0,4 2 0 0,-1-1 0 16,3 7-13-16,0-4-2 0,6 3-8 15,1 6 12-15,2-6-12 0,0 3 0 0,9-6 0 0,0 3 0 16,3 1 0-16,3-7 0 0,3 1 0 0,6 3 0 16,3-11 0-16,6 2-8 0,-1-7 8 0,4-3-13 15,0 0-15-15,9-3-4 16,0-7 0-16,2 2 0 0,4-11-8 16,-3 3-1-16,3-2-1 0,5-9 0 0,-2-4-118 0,3 4-24 0,-1-10-5 0,7 3-813 15</inkml:trace>
  <inkml:trace contextRef="#ctx0" brushRef="#br0" timeOffset="68362.83">15057 1675 748 0,'0'0'67'0,"0"0"-54"15,0 0-13-15,0 0 0 0,0 0 296 0,0 0 57 16,0 0 11-16,-9 0 3 0,0 2-163 0,1 9-32 16,-7-3-6-16,3 5-2 0,-3 0-92 0,0 6-20 15,-3 2-3-15,-3 3-1 0,3 5-13 0,-2 0-3 16,-7 6-1-16,0-4 0 0,6 9-15 0,0-14-2 15,0 9-1-15,1 2 0 0,-4-3 6 0,-6 9 1 16,0-4 0-16,-2 6 0 0,-7 3 7 0,-15 15 1 0,4-7 1 16,-1 7 0-16,6-12-21 0,7-4-8 0,8-2 0 15,3-5 0-15,9-6 0 0,3-4-10 16,4-4 0-16,5 0 0 0,3-4-5 0,3-12-1 0,3 3 0 16,6-5 0-1,2-5-45-15,7 0-10 0,3-6-1 0,0 0-1 16,0-5-16-16,3 3-3 0,-1-8-1 0,13 0 0 15,-3-1-1-15,-6-4 0 0,-1 5 0 0,-2-6 0 0,-3 3 62 0,-3 6 12 0,-6-4 2 0,0 7 1 16,-3-4 34-16,0 8 7 0,-9 3 2 0,0 0 0 16,0 0 54-16,0 0 12 0,0 0 1 0,0 0 1 0,0 0-40 15,0 0-8-15,0 0-2 0,9 0 0 0,-9 0-24 16,6 8-6-16,-4-8-1 0,4 6 0 0,-6-6-13 16,6 7 0-16,3-1 0 0,-3-4 0 0,0 4 8 15,0-1-8-15,3-2 0 0,-3-1 0 0,0 1 0 0,0 2 0 16,0-5 0-16,3 0 0 0,-6 6 8 0,6-6-8 15,-3 0 0-15,0 0 0 0,-6 0 0 0,3 7 8 16,0-1-8-16,0 2 0 0,-6-3 0 0,0 3 0 16,0 0 0-16,0 2 0 0,-3-2 16 0,0-2 1 15,-3 7 0-15,0-8 0 0,6 3 11 0,-3-3 1 16,-3 6 1-16,6-6 0 0,0 1-12 0,3-6-2 16,0 0-1-16,0 0 0 0,0 0-15 0,0 0 0 15,6-6 0-15,3 4 0 0,0-4 0 0,3-2 8 16,3 3-8-16,0-8 0 0,-1 2 0 0,1 3 0 15,6-10 0-15,-3 2 0 0,-3 3 0 0,0 0 0 0,3-3 0 16,0 2 0-16,-4 6 0 0,4-5 0 0,-6 5 0 16,0-2 0-16,-3 4 0 0,0 4 0 0,-3-3 0 0,0 2 0 15,-6 3 0-15,0 0 0 0,0 0 0 0,0 0 0 32,0 0-136-32,0 0-34 0,6 8-6 0</inkml:trace>
  <inkml:trace contextRef="#ctx0" brushRef="#br0" timeOffset="69174.35">15156 2707 2491 0,'0'0'55'0,"0"0"11"0,0 0 2 0,0 0 2 0,0 0-56 0,0 0-14 16,0 0 0-16,5 2 0 0,1 1 32 0,3-3 3 15,-3-3 1-15,3 1 0 0,6 2-25 0,-3-8-11 16,3 2 10-16,0-1-10 0,0 1 0 0,3-2-10 15,-4 3 0-15,-2-6 0 0,0 3 31 0,-3 1 7 16,3-7 0-16,-3 4 1 0,-3 2-29 0,0-5 8 16,0 2-8-16,-3 0 0 0,-6 1 0 0,0 2 0 15,0-3 0-15,-6 9 0 0,3-4 16 0,-6 6-2 16,-6 0-1-16,0 6 0 0,-2-4 12 0,-1 9 3 16,-3-3 0-16,3 5 0 0,0 0 3 0,0 1 1 15,1-1 0-15,2 5 0 0,3-5-20 0,0 6-4 16,3-6-8-16,3 3 12 0,3 0-12 0,0-3 0 0,3 0 0 15,3 1 0-15,3-1 0 0,3-8 0 0,-6-5 0 0,12 8 0 16,-3-5 0-16,3-1 0 0,0-2 0 16,3 0 0-16,0-5 0 0,-1-3 0 0,4 3 0 0,3-8 0 15,3 7-16-15,-3-7 3 0,3 0 1 16,-4 2 0 0,7-2-16-16,-6 3-4 0,3-4 0 0,-3 4 0 0,-3 2 20 0,-1-3 3 15,-2 3 1-15,-6 0 0 0,0 3 8 0,-6 5 0 0,-3 0 0 16,0 0 0-16,-6 0 0 0,0 5 11 0,-6-2-3 0,0 8 0 15,-2-4 24-15,2 1 5 0,-3 6 1 0,0-4 0 16,3 3-16-16,-3 1-3 0,3-1-1 0,0 0 0 16,3 0-10-16,3 1-8 0,0-4 9 0,3 1-9 15,3-1 0-15,0 4 0 0,3-12 0 0,3 4 0 16,6-1 0-16,0 0 8 0,0-5-8 16,6-5 0-16,0 5 0 0,3-5 0 0,0-1 0 0,2-4 0 15,-2 4 0-15,3-7 0 0,-3 3 0 0,0-4 9 0,-1 1-9 0,1 5-12 16,0-5 2-16,-3 0 1 0,3 2-3 0,0 1 0 15,0-1 0-15,-7 3 0 0,7 3 12 0,-3-1-10 16,-6 4 10-16,-3-4-10 0,0 6 10 0,0 0 0 16,-6 0 0-16,-3 0 0 0,0 6 0 0,-3 2 0 15,3-8 0-15,-6 10 0 0,-3 1 13 0,-3-1 5 16,3-2 1-16,-3 3 0 0,3 2-11 0,0-5-8 16,-3 5 9-16,6-5-9 0,1 3 33 0,2-6 1 15,0 6 0-15,3-6 0 0,0-5-34 0,0 0 0 16,6 5 0-16,-1-5 0 0,7 0 0 0,0-5 0 15,3 2 0-15,0-2 0 0,-3 0 0 0,3 0 0 16,0-3 0-16,-3 2 0 16,5 4-20-16,1-9-10 0,-3 3-2 0,3 3-1 0,-6 2 33 0,3 3 0 0,-6-5 0 15,0 5 0-15,-9 0 0 0,0 0-8 0,0 0 8 0,6 5 0 16,-6 3 0-16,-3 5 0 0,0-5 0 0,-3 3 0 16,-3 2 26-16,3 0 2 0,-6-7 1 0,6 4 0 15,3 1-29-15,0-3 0 0,0 2 0 0,6-2 0 16,-3-8 8-16,0 0-8 0,15 0 0 0,3 0-936 15,6 0-191-15</inkml:trace>
  <inkml:trace contextRef="#ctx0" brushRef="#br0" timeOffset="69707.08">16909 1826 403 0,'6'-14'36'0,"-6"14"-36"0,3-5 0 0,0 0 0 15,-3 5 272-15,0 0 47 0,3-3 9 0,-3 3 3 16,0 0-147-16,0 0-28 0,0 0-7 0,-9 3-1 16,3 2-32-16,-9 6-6 0,0 5-2 0,-6 2 0 15,-6 3-22-15,4 3-5 0,2 8-1 0,-6 2 0 16,-3 1-28-16,-3 2-5 0,-8 8-2 0,2-6 0 0,3 6-24 0,1 0-5 16,-4 8 0-16,-3 0-1 0,-2 5-15 15,2-5 9-15,-3 5-9 0,1 1 8 0,5-12-8 0,9-2 0 16,6 0 0-16,3-5 8 0,4 0-17 0,5-9-4 15,3-4-1-15,6-1 0 16,3-7-145-16,3-6-29 0,3-8-5 0,6 3-2 16,3-13-46-16,-1 0-10 0,10-16-1 0,-6-1-1 0</inkml:trace>
  <inkml:trace contextRef="#ctx0" brushRef="#br0" timeOffset="69906.25">16203 2500 1382 0,'-6'0'123'0,"-6"3"-99"15,1-3-24-15,2 3 0 0,-3 2 221 0,3-5 39 16,0 0 8-16,3 0 2 0,0 3-134 0,6-3-28 16,0 0-4-16,0 0-2 0,0 0-75 0,12-3-15 0,-3 3-4 0,6 0 0 15,0 0 2-15,2-5 0 0,4 2 0 0,0 0 0 16,3 1-10-16,3 2 0 0,2 0 0 0,-2 0 0 16,-3 0 0-16,0 2 0 0,-3 1 0 0,2 0 0 15,-2 2-118-15,-3-5-29 16,0 5-5-16,-3 3-934 0</inkml:trace>
  <inkml:trace contextRef="#ctx0" brushRef="#br0" timeOffset="70523.69">16566 2604 403 0,'0'0'36'0,"0"0"-36"0,0 0 0 0,-3 7 0 15,0-1 328-15,0-1 58 0,3-5 12 0,-2 5 2 16,-1 3-201-16,3-2-41 0,0-6-8 0,0 0-2 16,0 0-61-16,0 0-13 0,0 0-2 0,5 7-1 0,1-7-39 0,3 0-7 15,0 0-1-15,3 0-1 0,3-7-12 0,3 7-3 16,-3-6 0-16,0-2 0 0,6 3-8 0,-7-6 0 15,-5 4 0-15,-3-1 0 0,3 0 0 0,-3 2 0 16,6-2 0-16,-9 3 0 0,-3-5 0 0,0 2 8 16,3 0-8-16,-3 2 8 0,-6-2-8 0,0 3 0 15,6 0 0-15,-6 0 0 0,-3 5 0 0,-6 0 8 16,-2 5-8-16,-1 0 8 0,-3 3 12 0,0 3 1 16,-3 2 1-16,3 0 0 0,1 0 13 0,-1 1 2 15,3-1 1-15,0 0 0 0,0 6-21 0,3-4-4 16,0-1-1-16,3 2 0 0,6-1-12 0,1 4 0 15,2-6 0-15,3 0 0 0,0 1 0 0,6-4 0 16,-1 1 0-16,7-1 0 0,0-4 0 0,3-4 0 16,0 4 0-16,6-6 0 0,0-8 0 0,3 2 0 0,2 6 0 0,1-10 0 15,9-1 0-15,-6 1-10 0,-4-4 10 0,4 1-8 16,0 0-2-16,0 0 0 0,-4-1 0 16,-2 1 0-16,-6 0 10 0,-3 8 0 0,0-9 0 0,-3 9 0 15,-3 3 0-15,-6-4 0 0,-3 6 0 0,0 0 0 16,0 0 0-16,0 0 0 0,0 6 0 0,-3 1 0 15,-6-1 8-15,3 7 3 0,-3-8 1 0,3 9 0 16,-3-7-12-16,0 7 8 0,-3-1-8 0,6-5 8 16,3 5-8-16,-3-2 12 0,3 2-12 0,0-8 12 15,3 3-12-15,3-3 0 0,-3-5 0 0,3 8 0 0,6-8 0 16,6 0 0-16,0 0 0 0,0-8 8 0,0 6-8 16,3-6 0-16,2 0 0 0,1-5 0 0,3 7-23 15,-3-7 0-15,0 0 0 0,3 5 0 16,2-3-13-16,-5 3-2 0,-3-2-1 0,0 2 0 0,0 0 39 0,-3 8 0 15,-12-5 0-15,3 5 0 0,6 0 0 0,-12 0 0 16,0 0 0-16,0 0 0 0,-6 8 17 0,3 2 11 16,-3 3 3-16,-3-5 0 0,-3 3-3 0,-3 2-1 15,9 0 0-15,-6 1 0 0,0-1-14 0,3-5-2 16,0 2-1-16,3 4 0 0,3-6-10 0,3 5 0 16,3-8 0-16,0 3-11 15,6-3-59-15,3-5-12 0,-3 0-2 0,9-5-1 0</inkml:trace>
  <inkml:trace contextRef="#ctx0" brushRef="#br0" timeOffset="71404.95">17852 2791 1846 0,'0'0'40'0,"0"0"9"0,0 0 2 0,0 0 1 0,0 0-41 0,0 0-11 0,0 0 0 0,0 0 0 0,9 0 93 0,-3 0 17 16,-6 0 3-16,3 0 1 0,0-5-40 0,3 2-8 15,-3 1-2-15,3-1 0 0,0-5-36 0,-3 3-7 16,3 0-1-16,-3-1-1 0,3-2-2 0,-3 3 0 15,3-3 0-15,-3 0 0 0,3 3-7 0,0-8-2 16,-3 2 0-16,3-2 0 0,-3 2 10 0,0 1 2 16,0-4 0-16,-3 1 0 0,0 0-20 0,0 0 0 15,0 0 0-15,-6-1 0 0,3 6 10 0,-6 3-2 16,3 5 0-16,-6 0 0 0,0 0 10 0,0 5 2 0,-6 3 0 0,-3-2 0 16,3 2 12-16,-2 5 4 0,-4-5 0 15,0 5 0-15,0 0-23 0,3 6-4 0,-3-9-1 16,4 11 0-16,2-5-8 0,0 3 0 0,3-1 0 15,3-4 0-15,3 4 0 0,0-2 0 0,6-3 0 0,3-2 0 16,0 2 0-16,6-8 0 0,0 3 0 0,6-8 0 16,6 0 0-16,6 0 0 0,3-5 0 0,11-3 0 15,-2-5 0-15,-3 0-11 0,-1-1 3 0,1-4 0 16,0-1-16-16,-3-2-4 0,5 0 0 0,1 2 0 16,-3-7-32-16,0 7-6 0,5-7-2 0,1 0 0 15,-3-6-9-15,-3-3-3 0,-4-2 0 0,1-2 0 16,6-9-153-16,-3 6-31 0,2-1-7 0,10-7-1 15,0-3 39-15,-4 3 7 0,4 2 2 0,-1-2 0 0,1 8 161 0,-9 5 33 16,-6-3 6-16,-7 6 2 0,-2 2 240 0,-6 13 48 16,-6-2 10-16,0 8 1 0,0 0-79 0,-6 7-16 15,3-7-3-15,-3 8-1 0,0 0-70 0,0 2-13 16,-3-2-3-16,0 5-1 0,0 0-22 0,0 0-4 16,0 0-1-16,-3 8 0 0,-3 2 0 0,0 3 0 15,-3 6 0-15,-6 2 0 0,0 0-51 0,-6 6-13 16,-2 2 0-16,-7 5 0 0,-3 1 54 0,-3 7 8 15,-5-2 2-15,-4 5 0 0,3 2-36 0,4-2-8 16,-4 8 0-16,-3-3-1 0,1 3-19 0,8-13 0 16,0 0 0-16,-2-1 0 0,-1 6 0 0,6-8 0 15,3 3 0-15,4 0 0 0,2-6 0 0,3 6 0 16,3-3 0-16,6-3 0 0,6-10 0 0,3-3 0 0,6-2 0 0,6-11 0 31,6-3-63-31,6-5-9 0,0-5-3 0,5-3 0 16,1-5-105-16,6-1-22 0,0 1-4 0,-3-3-877 0</inkml:trace>
  <inkml:trace contextRef="#ctx0" brushRef="#br0" timeOffset="71775.42">18367 2670 1839 0,'0'0'40'0,"-6"5"9"0,0 3 2 0,0-3 1 0,3 3-42 0,0-3-10 0,0 1 0 0,3-6 0 16,0 5 84-16,0-5 16 0,0 0 2 0,0 8 1 15,0-3-37-15,0-5-7 0,0 0-2 0,0 0 0 0,0 0-12 0,6 8-2 16,0-3-1-16,3-5 0 0,-9 0 0 0,9 0 0 16,6-5 0-16,0-3 0 0,-3 3-28 0,3 0-6 15,-3-1 0-15,3-2-8 0,2 3 8 0,4-3-8 16,-3 0 0-16,-6-5 0 0,0 8 0 0,-3-9 0 16,0 7 0-16,-6-7 0 0,3 4 0 0,-6 2 0 15,0-5 0-15,0 2 0 0,0 3 0 0,-3 3 0 16,-3 2 0-16,-9 3 0 0,0-5 0 0,-6 10 0 15,0-2 0-15,1 2 0 0,-1 3 46 0,3 3 9 16,-3-3 1-16,3 5 1 0,3 0-24 0,-3 0-5 16,6 6 0-16,-2-6-1 0,-1 5-27 0,6 1 0 15,0-3 0-15,3 2 0 0,0 1 0 0,3-1 0 16,3-4 0-16,3 2 8 0,3 2-8 0,3-5-12 16,0-5 2-16,0 3 1 15,6-11-147-15,-1 2-28 0,7-4-7 0,0-3-1 0</inkml:trace>
  <inkml:trace contextRef="#ctx0" brushRef="#br0" timeOffset="72262.07">18903 2551 1666 0,'0'0'36'0,"-3"5"8"0,0-5 2 0,0 8 2 0,3-8-39 0,0 0-9 0,0 5 0 0,0-5 0 0,0 0 40 0,9 5 7 15,0-5 1-15,0 3 0 0,3 2-16 0,0-5-4 16,0-5 0-16,2 5 0 0,1-3-4 0,-3 3-2 16,-6-5 0-16,3 5 0 0,0-5-6 0,0 0-2 15,0 2 0-15,-6-2 0 0,3-1 45 0,-6 6 9 16,0 0 1-16,0 0 1 0,-6-2 32 0,0-4 6 16,0 6 2-16,-3 0 0 0,-3 0-38 0,-3 0-7 15,-3 0-1-15,1 0-1 0,-1 6-32 0,-3-4-7 16,6 4 0-16,-3-6-1 0,3 5-11 0,0 3-1 15,3-3-1-15,1-5 0 0,2 5-10 0,0 3 0 16,3-5 0-16,0 8 0 0,0-9 0 0,3 9 0 16,0-6 0-16,0 8 0 0,3-5 0 0,3 5 0 15,-3-5 0-15,6 6 0 0,-3-4 0 0,3 3 0 16,0 1 0-16,0-1 0 0,0 0 0 0,3 0 0 16,-1 1 0-16,1-6-11 0,0 2-9 0,0 3-3 15,-3 1 0-15,-3-1 0 0,0-5 15 0,-3 2 8 0,0 6-10 16,-3-5 10-16,3 2-22 15,-6-5 2-15,-3 0 0 0,3 2 0 0,-3-4 6 0,1 2 2 16,-1-8 0-16,-3 5 0 0,0-5 34 0,3 0 7 0,-6 0 2 16,0-5 0-16,-3 5-10 0,0-8-1 0,1 2-1 0,-4-1 0 15,3 1-3-15,-3-2 0 0,0-2 0 16,3 2 0-16,3-3-16 0,1 3 0 0,2 0-11 0,6-2 11 16,0 2-132-1,3-3-19-15,3 1-4 0,3-1-1 0</inkml:trace>
  <inkml:trace contextRef="#ctx0" brushRef="#br0" timeOffset="72970.32">20165 2265 403 0,'0'0'36'0,"6"-3"-36"0,3-2 0 0,-3 5 0 16,3-8 163-16,0 3 25 0,-3 5 6 0,3-6 1 15,0 4-131-15,0 2-25 0,-1-6-6 0,-2 6-1 16,0-5 51-16,-3 3 9 0,-3 2 3 0,0 0 0 16,6 0 11-16,-6 0 2 0,0 0 1 0,0 0 0 15,0 0-2-15,0 0-1 0,0 0 0 0,0 0 0 16,-12 0-26-16,3 0-4 0,-2 0-2 0,2 0 0 15,-3 0-24-15,-3 0-5 0,0 0-1 0,-3 0 0 0,0 0-19 16,-3 0-4-16,-2 0-1 0,-7 0 0 0,-3 0 16 0,-3 2 4 16,1 3 0-16,-1-5 0 15,0 6-24-15,3-6-4 0,4 8 0 0,2-3-1 0,3-5 1 16,6 8 1-16,0-3 0 0,6 3 0 0,4-3-13 16,-1 9 0-16,3-9 0 0,3 8 0 0,3-5 0 15,0 5 0-15,6-5 0 0,3 11 0 16,2-6 0-16,1 0 0 0,6 6 0 0,-3-3 0 0,3 0 0 0,9 10-12 15,-3-5 12-15,-1 3-13 0,-2-3 13 16,0-2 0-16,-6-3 0 0,0 2 0 0,-3 1-13 0,-6-1 0 16,0-2 0-16,-6 2 0 0,-6 1 13 0,0 0 0 15,-3-4 0-15,0-1 0 0,-3-1 0 0,-3 0 0 16,-3-2-9-16,0 2 9 0,1-5 0 0,-4 2 0 16,-3-2 0-16,-6 6 0 0,3-9 12 0,6 3-3 0,1-3 0 15,2-5 0-15,-3 0-9 0,-3 0 0 16,0-5 0-16,0 5 0 0,1-5 0 0,-1 2 0 15,0-2 8-15,0-1-8 0,-3 4 0 0,7-4 0 16,2-4 0-16,3-1 0 0,3 6 0 0,3-6-11 16,3 3 1-16,3 0 0 15,6-5-160-15,3 8-32 0,3-6-6 0,0 1-913 0</inkml:trace>
  <inkml:trace contextRef="#ctx0" brushRef="#br0" timeOffset="73225.17">20722 2098 1785 0,'-12'-5'79'0,"12"5"17"0,0 0-77 0,-9 0-19 16,3 3 0-16,-3-1 0 0,0 1 169 0,0 2 31 16,-3 3 5-16,-3 3 2 0,3 2-115 0,-2 3-22 15,-7 2-5-15,3 1-1 0,-3 7-35 0,-3-7-7 16,0 10-2-16,1 0 0 0,-4 5-3 0,-3-2-1 15,-3 8 0-15,4-1 0 0,-1-1-16 0,0-1 0 16,0 0 0-16,3-6 0 0,7 4 14 0,2-4 2 16,0 1 1-16,3-3 0 15,0 0-83-15,3 1-17 0,0-7-3 0,6-1-1 16,-3-4-117-16,3 1-24 0</inkml:trace>
  <inkml:trace contextRef="#ctx0" brushRef="#br0" timeOffset="73672.75">20117 2564 403 0,'0'-5'36'0,"-3"-3"-36"0,1 0 0 16,-1 2 0-16,0-2 456 0,0 3 84 0,3-5 16 0,0 7 4 15,0-5-366-15,0 3-74 0,0 5-14 0,0 0-3 16,6-6-47-16,2 6-10 0,-2 0-2 0,6 0 0 16,3 0-28-16,0 6-7 0,0-6-1 0,0 2 0 15,6 1-8-15,3 5 0 0,-1-8 0 0,-2 0 0 16,3 5 0-16,-3 3 0 0,-3-3 0 0,0 3 0 15,-4-2 0-15,4 2 0 0,-6-3 0 0,3 3 0 16,0-3 0-16,-6 3 0 0,3 0 0 0,-6 3 0 0,0-3 0 16,-3-1 0-16,0 4 0 0,-3-3 0 15,0 3 0-15,0-4 0 0,0 1 0 0,-3 3 0 0,-3-3 0 16,0 3 0-16,3-4 0 0,0-1 0 0,-6 2 0 16,3 0 0-16,3 2 0 0,0-7 0 0,-3 7 0 15,3-2 0-15,-3-8 0 0,3 6 0 0,0 2 0 0,3-8 8 16,0 0-8-16,0 0 12 0,0 0-12 0,0 0 12 15,0 0-12-15,0 0 12 0,3-8-3 0,0 2 0 16,0-2 0-16,0 3 0 0,3-8-1 0,0 2 0 16,3 1 0-16,0-3 0 0,3-1-8 0,0 4 0 15,2-4 0-15,1 7 0 0,0-7 0 0,0 4 0 16,0 2 0-16,-3 0 8 0,0 3-8 0,0-6 0 16,3 3-12-16,-3 0 12 0,2 3 0 0,-2-3 0 15,-3 8 0-15,6-5 0 0,-3-3-16 0,0 8 5 16,0-6 1-16,0 1 0 15,0 2-114-15,0 3-24 0,2 0-4 0,1 0-1040 0</inkml:trace>
  <inkml:trace contextRef="#ctx0" brushRef="#br0" timeOffset="74425.58">20951 2574 2332 0,'0'0'104'0,"-3"3"20"0,0 2-99 0,-3-5-25 0,3 0 0 0,0 3 0 15,0 0 91-15,3-3 13 0,0 0 2 0,0 0 1 16,0 0-70-16,9 0-13 0,0 0-4 0,6 0 0 16,0-3-12-16,0 3-8 0,-4-3 8 0,1 3-8 0,0-8 0 0,3 3 0 15,-6 5 0-15,0-5 0 0,0-3 8 0,0 3-8 16,-3-3 8-16,0-3-8 0,0 3 0 0,-3 0 9 16,3-5-9-16,-6 2 0 0,0 3 8 0,0-5-8 15,0 0 0-15,-6 8 0 0,0-3 0 0,-3 2 0 16,-3 6 0-16,0 0 0 0,-3 6 28 0,-6-4 3 15,-2 9 0-15,-1-3 0 0,3 3-2 16,-3-1 0-16,0 6 0 0,3-3 0 0,1 3-17 0,-1 3-3 16,0-1-1-16,3-5 0 0,3 3-8 0,3 3 0 15,3-1 9-15,0 1-9 0,6-3 0 0,3 0 0 16,3-1 0-16,3 4 0 0,0-6 0 0,6 0 0 16,3-5 0-16,3 3 0 15,0-6-20-15,6 3-6 0,-4-5-1 0,7-3 0 0,0 0 13 0,0-3 2 16,-6-2 1-16,-1-3 0 15,1 3-36-15,-3-9-7 0,3 6-2 0,0-5 0 16,0-3 29-16,0 0 6 0,2 3 1 0,-2-5 0 0,3 4 20 0,-6-4 15 16,3 2-3-16,-3 3 0 0,-4 0-12 0,-2 7 0 0,-3-4 0 15,-3 7 0-15,0-2 22 0,-6 5 2 0,0 0 0 0,-6 0 0 16,0 5 0-16,-3 0 0 0,-3 3 0 16,-2 0 0-16,-1 3-5 0,-3-1-1 0,3 6 0 15,0-2 0-15,0-1 2 0,3 0 0 0,0 0 0 16,0 3 0-16,3-5-11 0,4 2-1 0,-1 0-8 15,3 0 12-15,0 1-12 0,3-9 0 0,0-5 0 16,6 5 0-16,0 3 0 0,-1-3 0 0,7-5 0 0,3 0 0 16,0 0 0-16,3-5-10 0,6 5 0 0,0-10 0 15,-1 7-9-15,1-8-1 0,3 3-1 0,3-5 0 16,3 5-18 0,-4-8-3-16,-8 3-1 0,-3 0 0 0,0-3 28 0,3 3 6 15,-6 0 1-15,2-1 0 0,1-4 8 0,-3 5 0 0,0-1 0 16,-6 1 0-16,3 8 8 0,-9-3 4 0,0 3 1 0,0-1 0 0,-3 6 31 0,0 0 5 15,0 0 2-15,0 0 0 0,-6 6-25 0,-3-6-5 16,6 5-1-16,-3 3 0 0,0 0 8 16,0 2 0-16,-3 4 1 0,0-9 0 0,0 5-21 0,0 1-8 15,0 2 0-15,1 0 9 0,-4 1-9 0,6-1 12 16,6 5-12-16,-3-4 12 0,3-6-12 0,0 2 0 16,3-2 0-16,6-3 8 0,0 3-8 0,-1 0 0 15,4-2 0-15,3-6 0 0,0 0-12 0,3 0 12 16,6-8-10-16,3 2 10 15,-1-2-134-15,4-2-21 0,0 2-4 0,0-5-1 0</inkml:trace>
  <inkml:trace contextRef="#ctx0" brushRef="#br0" timeOffset="75723.8">22040 2577 1382 0,'0'0'61'0,"0"0"13"0,0 0-59 0,9 0-15 0,0-3 0 0,0 3 0 15,0 0 193-15,3-2 36 0,3-1 7 0,3-2 2 16,3 5-99-16,-1-5-20 0,4 2-4 0,0-2-1 16,3 5-92-16,0-6-22 0,2 6 0 0,-2 0 0 15,0-2-48-15,-3 2-12 0,3 0-3 0,-13 0 0 16</inkml:trace>
  <inkml:trace contextRef="#ctx0" brushRef="#br0" timeOffset="76685.28">1737 4051 403 0,'-6'5'17'0,"6"-5"5"0,0 0-22 0,-3 0 0 0,3 8 0 0,-6-8 0 15,6 0 320-15,0 0 60 0,0 0 12 0,0 0 3 16,-3 5-255-16,3-5-50 0,0 0-10 0,0 0-3 15,0 0-34-15,0 0-7 0,0 0-2 0,0 0 0 16,0 0-7-16,0 0-2 0,9-5 0 0,0 0 0 16,-9 5-9-16,9-6-1 0,-3-4-1 0,3 5 0 15,-3-6-14-15,6 0 11 0,-9 6-11 0,3-8 10 16,6 2-10-16,-12 3 0 0,3-5 9 0,-3 0-9 0,0 0 8 16,0 2-8-16,-3-5 10 0,-6 3-10 15,0 0 23-15,0 0-2 0,-6-3 0 0,3 2 0 0,-3 4-21 16,0 5 0-16,-3-6 0 0,1 8 0 0,-4 3 0 0,0 3 0 15,-3 2 0-15,3 3 0 0,-2 3 0 0,2 2 11 16,-3 0-3-16,3 0 0 0,0 1 14 0,0 4 2 16,1-5 1-16,2 6 0 0,-3 2-4 0,3-2-1 15,0-1 0-15,3 6 0 0,9 0-12 0,0-8-8 16,0 2 8-16,6-2-8 0,6-3 0 0,6 1 0 16,-3-7 0-16,12 1 0 0,-9-2 0 15,9-6-12-15,0 0 2 0,5-8 0 16,-2-5-38-16,6-1-8 0,0 1-2 15,2-8 0-15,4-3-82 0,-3 6-17 0,0-9-3 0,5 1-467 16,1-3-93-16</inkml:trace>
  <inkml:trace contextRef="#ctx0" brushRef="#br0" timeOffset="76913.89">2398 3204 288 0,'0'0'12'0,"0"0"4"0,0 0-16 0,0 0 0 0,-3 11 0 0,3-9 0 16,0 9 413-16,-9-8 80 0,-3 7 16 0,3-2 3 15,0 11-305-15,-3-6-62 0,-8 8-12 0,2 3-2 16,-9 2-53-16,3-5-10 0,-6 6-3 0,4 2 0 16,-1 5-20-16,-3-2-4 0,0 3-1 0,0 4 0 15,1 1-15-15,2 0-3 0,-6 5-1 0,3 0 0 16,-2 0-10-16,2-6-3 0,-9 1 0 0,6 0 0 16,7-3-8-16,5-6-9 0,0-1 9 0,9-1-13 15,3-6 13-15,0 1 0 0,6-8 9 0,3 0-9 16,3-3-90-16,3-5-24 0,6-3-5 0,6-2-721 15,-3-3-144-15</inkml:trace>
  <inkml:trace contextRef="#ctx0" brushRef="#br0" timeOffset="77114.03">2178 3913 633 0,'-3'5'56'0,"0"3"-44"15,-3-8-12-15,3 6 0 0,-3 2 363 0,3-3 70 16,-3 3 15-16,0 5 2 0,0-5-251 0,-3 3-51 15,3-3-9-15,-3 2-3 0,0 1-76 0,-3-1-15 16,3 4-3-16,-2-7-1 0,5 4-24 0,3 0-5 16,-6-1 0-16,3 3-1 0,0-7-11 0,6 7 8 15,0-8-8-15,0 3 8 16,0-2-88-16,0-6-17 0,3 0-4 0,6 0-711 16,3-6-143-16</inkml:trace>
  <inkml:trace contextRef="#ctx0" brushRef="#br0" timeOffset="77282.42">2440 3686 1785 0,'0'0'159'0,"0"0"-127"0,-3 0-32 0,-3 2 0 16,0-2 128-16,3 0 20 0,-3 3 4 0,0-3 1 16,3 8-42-16,-3-3-9 0,3-5-2 0,0 8 0 15,3-8-76-15,0 5-16 0,-6-2-8 0,6 2 8 16,0 3-135-16,-3 3-26 0</inkml:trace>
  <inkml:trace contextRef="#ctx0" brushRef="#br0" timeOffset="77795.7">2446 4043 2354 0,'0'0'52'0,"0"0"10"0,0 0 2 0,0 0 3 0,0 0-54 0,0 0-13 16,0 0 0-16,3-5 0 0,6-3 32 0,-7 2 3 16,7-2 1-16,-3 3 0 0,6-3-36 0,-3 0 0 15,3 0-10-15,0 0 10 0,-3 0 0 0,0 3 0 16,0-5 12-16,3 2-4 0,-3 0-8 0,-6 0 0 16,6 2 0-16,-9-4 0 0,3 2 0 0,-3 0 0 0,-3 3 0 0,-3-6 0 15,3 3 8-15,0 0-8 0,-6 0 12 0,0 6-4 16,0-1-8-16,-3 3 0 0,0 0 9 0,-3 0-9 15,3 3 32-15,-3 2 1 0,0 3 1 0,1 2 0 16,-1-2-2-16,0 3 0 0,-6 2 0 0,12 0 0 16,-9 1-9-16,6-1-3 0,-9 3 0 0,4 0 0 15,5 2 10-15,0-5 2 0,3 1 0 0,3-1 0 16,3-3-32-16,0 1 0 0,6 2 0 0,6-7 0 16,0 1 0-16,3-7 0 0,3 0 0 0,2-7 0 15,1 4 0-15,-3-5 0 0,9 0 0 0,-3-5 0 16,0 0-40-16,0-6-13 0,2 6-3 15,4 0-1-15,-12-1 5 0,3 1 2 16,-6 0 0-16,3 0 0 0,-3 2 33 0,-1 0 6 0,-5 6 2 0,-3 0 0 0,-3 5 9 16,0 0 16-16,0 0-4 0,0 0-1 0,0 0 43 15,-3 5 9-15,-6 3 1 0,1 0 1 0,-1 3-13 16,-3-6-2-16,3 6-1 0,0-1 0 0,0 3-22 0,0-7-5 16,3 7-1-16,-3 0 0 0,9-8-12 0,0 6-9 15,0 0 12-15,0-6-12 0,0 3 0 0,9-3 0 16,-6-2 0-16,9 2 0 15,3-5-108-15,-3 0-16 0,3-5-4 0,-1 2-1105 0</inkml:trace>
  <inkml:trace contextRef="#ctx0" brushRef="#br0" timeOffset="78156.67">2853 3979 2340 0,'0'0'104'0,"0"0"20"0,-3 6-99 0,3 2-25 0,0-8 0 0,-3 2 0 15,3-2 61-15,0 0 7 0,0 0 2 0,0 0 0 16,0 0-31-16,6 3-7 0,3 0 0 0,0-3-1 16,3 0-17-16,0-3-3 0,0-2-1 0,3-1 0 15,-9 1-10-15,9 2 0 0,-6-5 0 0,6 3 8 16,-7-5-8-16,4 2 0 0,-3 0 0 0,0 0 0 16,0 2 0-16,-9-4 0 0,3-1 0 0,-3 6 0 15,0-8 0-15,-3 2 0 0,-3 3 0 0,-3-2 0 16,3 2 0-16,-3 2 0 0,-3 4 0 0,4-6 0 15,-7 8 0-15,3 2 0 0,-3 4 0 0,6-4 0 0,-9 4 0 0,6 2 0 16,-6 2 0-16,3-2 0 0,1 3 0 0,-1 2 0 16,-3 0 0-16,6 0 0 0,-3 1 0 0,3-1 0 15,3 0 0-15,0 0 0 0,6 1 8 0,0-4-8 16,6 1 0-16,3-1 8 0,-3-4-17 16,9 2-4-16,0-6-1 0,3 1 0 15,-3-6-167-15,0 1-34 16,6-4-6-16,-7 1-448 0,7-3-90 0</inkml:trace>
  <inkml:trace contextRef="#ctx0" brushRef="#br0" timeOffset="78459.92">3023 3940 1792 0,'0'0'80'0,"0"0"16"0,0 0-77 0,0 0-19 16,0 5 0-16,-6 3 0 0,-3 0 141 0,0 2 25 15,-3 1 5-15,-3 2 1 0,7 3-48 0,-7 0-8 16,3 2-3-16,-3 1 0 0,0 2-56 0,0 3-11 16,0-5-2-16,3 2-1 0,-6 5-31 0,4 1-12 0,-4 4 8 0,3-4-8 15,6-1 0-15,-12 1 0 0,6 4 8 0,0-1-8 16,-6-1 0-16,7 0 0 0,-1 3 0 0,0-3 0 15,0 5 0-15,3-8 0 0,3 4-8 0,-6-1 8 16,0 2-14-16,3-4 2 0,-5-1 0 0,-1 1 0 16,3-9 12-16,0 4 0 0,0-7 0 0,-3 1 10 15,6-3-10-15,-3-7 0 0,1 2 9 0,2-3-9 16,3-5 26-16,-6 0 1 0,9-5 0 0,-3-3 0 16,0-5 5-16,6-1 0 0,-6-4 1 0,9-1 0 15,0-7-18-15,0-6-4 0,0 6-1 0,9-6 0 16,-3 0-10-16,3 3 0 0,0 0 0 0,9 2 0 15,-9 4 0-15,5-1 0 0,1 5 0 0,6-2 0 16,0 3-19-16,-6 2 1 0,3-3 0 0,3 6 0 16,5-3-131-16,-2 0-27 15,3 3-4-15</inkml:trace>
  <inkml:trace contextRef="#ctx0" brushRef="#br0" timeOffset="79040.09">3261 3868 345 0,'0'0'31'0,"0"0"-31"0,0 0 0 0,0 0 0 16,0 0 261-16,0 0 47 0,0 0 8 0,0 0 3 0,0 0-139 0,6 6-28 16,-6-6-6-16,0 7-1 0,0 1-34 0,0 3-7 15,-6-3-2-15,3 2 0 0,0-2-35 0,-3 0-7 16,3 3-2-16,-6 0 0 0,3-1-9 0,0 3-1 16,-2 1-1-16,-1-6 0 0,3 2-29 15,0 3-6-15,0-7 0 0,3 2-1 0,-3-3-2 16,0-3 0-16,6-2 0 0,0 0 0 0,0 0-9 0,0 0 0 15,0 0 0-15,12-2 0 0,-9-3 28 0,6-3 3 16,0-6 1-16,3 4 0 0,-1-3-32 0,4-1 0 16,-6 1 0-16,6 0 0 0,-6-6 0 0,9 3 0 15,-9 6 0-15,6 2 0 0,-3-5 0 0,-3 7 0 16,2-4 0-16,-2 7 0 0,-3-2 0 0,0 5 0 16,-3 0 0-16,3 0 0 0,0 5 0 0,-6-5 0 15,0 0 0-15,3 3 0 16,3 7-91-16,0-7-14 0,-3 2-3 0,9 1-1089 0</inkml:trace>
  <inkml:trace contextRef="#ctx0" brushRef="#br0" timeOffset="80772.86">3571 3940 1566 0,'0'0'34'0,"0"0"7"0,-6 5 2 0,6-5 1 0,-3 8-35 0,3-8-9 0,0 0 0 0,0 0 0 15,0 0 71-15,0 0 12 0,0 0 2 0,9 3 1 0,-9-3-22 0,3 5-4 16,3 0 0-16,-6-5-1 16,0 0 1-16,6 0 1 0,0 3 0 0,3-1 0 0,-9-2-14 15,5-2-3-15,4-1-1 0,0 3 0 0,0 0-19 0,0 0-3 16,0-8-1-16,-3 3 0 0,0 5-12 0,3-8-8 16,-3 3 10-16,0-1-10 0,3 1 0 0,-6 2 8 15,0-5-8-15,0 3 0 0,0 0 0 0,-3-3 8 16,0 3-8-16,0-3 0 0,-3 2 9 0,0-1-9 15,-3 1 8-15,0-2-8 0,0-2 8 0,-3 4-8 16,3-2 0-16,-6 3 8 0,0 3-8 0,0 2 0 16,-3-6 0-16,1 12 8 0,-4-1 1 0,6 3 0 15,-9-3 0-15,6 8 0 0,-6-2 11 0,0 5 1 16,4-3 1-16,-4 3 0 0,6 0-6 0,-6 5-2 16,6-8 0-16,3 0 0 0,3 6-14 0,0-6 0 15,3 3 0-15,0-3 0 0,3 0 0 0,3-2 0 16,0 2 0-16,3 0 0 0,3-7 0 0,3-1 0 15,3 3 0-15,3-8 0 0,3 0 8 0,3 0 0 16,0-5-8-16,5-3 12 0,-5 2-12 0,-3-4 0 16,6-3 0-16,0 2 0 0,0-2 0 0,2 0-8 15,-2-1-1-15,-3 1 0 0,0-3-7 0,-6 3 0 0,0 5-1 0,-1-5 0 16,-2 0 17-16,-3-1-8 0,0 6 8 0,-3 3 0 16,0-5 0-16,-3 7 0 0,-3-2 0 0,0 5 0 15,0 0 10-15,0 0 2 0,0 0 1 0,-3 5 0 16,-3-2 4-16,-3 7 1 0,3-7 0 0,-3 7 0 15,3-4 3-15,-6 2 1 0,4 5 0 0,-1 0 0 16,0-5-10-16,3 5-1 0,0-2-1 0,-6 2 0 16,6 0-10-16,3-5 8 0,3 3-8 0,-6-3 8 15,6 0-8-15,6 2 0 0,-6-2 0 0,6-5 0 0,0 0 0 16,3-1 0-16,0-2 0 0,3-2 0 0,0-1 0 0,-1 0 0 16,4-5 0-16,0 3 8 0,3-6-8 0,0 1 0 15,3-1 0-15,0 3 0 16,-1-5-35-16,1-3 1 0,0 6 0 0,-3-4 0 15,-3 1 14-15,3 8 2 0,0-8 1 0,-4 5 0 0,-2-3 7 0,3 6 2 16,-6 2 0-16,-3-2 0 0,-3 2 8 0,-3 3 11 16,0 0-3-16,0 0 0 0,0 0 10 0,0 0 2 15,0 0 0-15,-3 11 0 0,0-1 12 0,0-4 2 16,-6 4 1-16,3 1 0 0,-3 2-21 0,3-5-4 16,0 3-1-16,-2 2 0 0,2 0 1 0,0 0 0 15,-3-5 0-15,0 3 0 0,3-1-1 0,6 1 0 16,-6-3 0-16,3 0 0 0,3-3-9 0,0-5 10 15,3 5-10-15,-3-5 10 0,6 0-10 0,0 0 0 0,0-7 0 16,6 1 8-16,2-2-8 0,1-2 0 0,3 2 0 0,0-3 8 16,3 1-8-16,0-4-16 0,0 4 4 0,-7 2 1 31,4-3-15-31,0 3-3 0,-3-2-1 0,0 2 0 0,-3 0 12 0,-3 3 2 0,3-1 1 0,-3 4 0 16,-6-6 15-16,-3 8 0 0,6 0 0 0,-6 0-9 15,0 0 9-15,0 0 0 0,0 0 0 0,0 0 0 16,0 0 19-16,3 8-1 0,-3 0 0 0,-3 0 0 15,0 2 6-15,0-5 2 0,0 6 0 0,-6 0 0 16,3-3-15-16,0 2-3 0,-3-2-8 0,3 0 12 16,0 3-12-16,3-6 0 0,-3 3 0 0,6-3 0 15,0-5 0-15,0 0 0 0,0 0 0 0,0 0 0 0,0 0 0 16,0 0 0-16,6 0 0 0,3-3 0 16,0 1 0-16,0-6 0 0,3 3 0 0,0-3 0 15,2-3 0-15,1 3-8 0,0 0 8 0,-3-2-13 16,6 2-15-16,-3-3-2 0,0 3-1 15,0-2 0-15,-3-1 3 0,2 6 0 0,-2-3 0 16,-3 2 0-16,0 1 28 0,0 0 0 0,-3 2 0 0,0 3 0 0,0-5 0 16,-6 5 0-16,0 0 0 0,0 0 0 0,0 0 28 0,0 0 3 15,-3 5 0-15,3 3 0 0,-3 0-15 0,3 3-2 16,-6-6-1-16,3 3 0 0,0-3-3 0,-3 6-1 16,3-1 0-16,-9-2 0 0,9 0 1 0,0 0 0 15,0 0 0-15,0 0 0 0,0 0-10 0,3-8 0 16,0 0 0-16,0 0 0 0,3 3 0 0,3-1 0 15,0-2 0-15,0-2 0 0,0-1 0 0,3 0 0 16,3-5 0-16,-3 3 0 0,3-3 0 0,0 3 0 16,0 0 0-16,3-3 0 0,-1 2 0 0,1-2 0 0,0 3 0 15,3-3 0-15,-9 3 0 0,6-3-11 0,0 3 11 0,-3-1-12 16,-3 1 12-16,3 2 0 0,-4 3 0 16,-8 0-8-16,6-5 8 0,-6 5 0 0,0 0 0 0,9-3-8 15,-9 3 8-15,0 0 0 0,0 0 0 0,0 0 0 16,0 0 0-16,6 8 0 0,-12 0 0 0,3-2 0 15,-3 7 0-15,0-8 0 0,-2 3 8 0,-1 5-8 16,0-7 0-16,0 4 0 0,3 1 0 16,-3-1 0-16,0-2 10 0,3 0-2 0,3 0-8 0,0-5 12 15,3-3-12-15,0 0 0 0,0 0 0 0,0 0 0 16,9 0 0-16,3-5 0 0,-3 5 0 0,6-8 0 16,-3 2 0-16,2-4 0 0,-5 7 0 0,6-7 0 15,-3 2 0-15,3 0 0 0,-6 2 0 0,6-2 0 16,-6 3-10-16,3-3-2 0,0 3 0 0,-3 0 0 0,-1-1 3 15,-2 4 0-15,3-4 0 0,-3 4 0 0,3-1 9 0,-3 3 0 16,-6 0 0-16,0 0 0 0,6 0 0 0,-6 0 0 16,0 0 0-16,0 0 0 0,6 3 0 0,-6-3 0 15,3 2 0-15,-3-2 8 0,-3 8-8 0,3 3 11 16,0-6-11-16,-9 3 12 0,6-3 0 0,-3 6 0 16,3 0 0-16,-6-3 0 0,3 2-12 0,0-5 0 15,3 3 0-15,3-2 0 0,-3 2 31 0,3-8 1 16,0 0 0-16,0 0 0 0,0 0-32 0,6 2-18 15,3-4 2-15,-3 2 1 0,6-6 15 0,-3 4 0 16,6-4 0-16,0-2 0 0,-3 3 15 0,6-5-4 16,-6 2-1-16,2-3 0 15,-2 3-42-15,3 0-8 0,3 0-1 0,-3 3-1 0,0-6 25 16,-3 3 5-16,3 3 0 0,-3 2 1 0,-3-5 11 0,-1 3 0 16,1 5 0-16,3-5-8 0,-12 5 8 0,0 0 0 15,3 0 0-15,-3 0 0 0,0 0 8 0,0 0-8 0,0 0 8 16,0 0-8-16,3 8 11 0,-3 2-3 0,-3-4 0 15,0 2 0-15,3-3 4 0,-6 6 0 0,-3-1 0 0,3-5 0 16,-2 6 16-16,-1 0 3 0,0-1 1 0,0-2 0 16,0 0-21-16,0 0-11 0,3 3 12 0,0-4-12 15,3-1 8-15,0-1-8 0,0 3 0 0,3-8 0 16,0 0 0-16,0 0 0 0,9 3 0 0,0-1 0 16,0-2 0-16,3-2 0 0,3-1 0 0,-3 3 0 15,2-5-160-15,1-1-30 0,0-2-6 16</inkml:trace>
  <inkml:trace contextRef="#ctx0" brushRef="#br0" timeOffset="81265.2">5330 3889 1832 0,'0'0'40'0,"0"0"9"0,0 0 2 0,6 0 0 0,0 0-41 0,0-2-10 0,-6 2 0 0,0 0 0 16,6 0 112-16,0-3 20 0,-6 3 4 0,6-3 0 16,3 3-55-16,-6-5-11 0,0 3-2 15,2-4-1-15,-2 6-20 0,-3 0-4 0,3-8-1 0,3 3 0 16,-6 5-27-16,0 0-6 0,0 0-1 0,0-8 0 16,-6 3 13-16,3 5 3 0,-3-6 0 0,1 4 0 15,-4 2 21-15,0 2 5 0,3 4 1 0,-9-6 0 16,6 2-5-16,-6 4-1 0,3-1 0 0,-3 0 0 15,3 3-23-15,3-2-5 0,-3 1-1 16,4-1 0-16,-1 2-5 0,0-3-2 0,6 0 0 16,3-5 0-16,-6 8-9 0,3-3 0 0,3 3 0 0,3-2 0 15,3-4 0-15,0 4 0 0,3-1 0 0,3-2-11 16,2 2 11-16,1-5 0 0,6 3 0 0,-6-1 8 16,-3 6-19-16,6-8-3 0,-3 5-1 0,3-2 0 15,-1 2-29-15,-2-2-5 16,-3 2-2-16,0 1 0 0,-3-1 30 0,0 0 5 0,-6 3 2 15,0-3 0-15,-3 3 14 0,-6-2 0 0,0 2 0 0,-3-3-9 16,0 3 9-16,-3-3 0 0,-3 3 0 0,0-3 0 0,1 3 15 16,-1-2 1-16,-3 1 1 0,3-4 0 0,-3-3 17 15,0 3 3-15,3 2 1 0,-3-5 0 0,4-3-22 0,2-2-5 16,0 2-1-16,0-4 0 0,0 1-10 0,3-2 0 16,0 3 0-16,0-6 0 15,3 3-100-15,0 1-23 0,0-4-4 0,6 3-1 0</inkml:trace>
  <inkml:trace contextRef="#ctx0" brushRef="#br0" timeOffset="82468.81">6104 3985 403 0,'0'0'36'0,"0"0"-36"0,0 0 0 0,0 0 0 0,0 0 277 0,0 0 49 16,0 0 10-16,0 0 1 0,0 0-179 0,0 0-36 16,0 0-7-16,9 0-2 0,0 0-39 0,-3-3-8 15,-6 3-2-15,9-3 0 0,-1 3-24 0,-2-5-4 0,-3 2-2 0,3 1 0 16,0-1-6-16,0 3-2 0,0-8 0 0,0 3 0 16,0 0-9-16,-3-1-1 0,3 4-1 0,-3-9 0 15,0 3-15-15,0 0 11 0,0 0-11 0,-3 3 10 16,0-8 4-16,0 7 1 0,-3-4 0 0,0-1 0 15,-3 1 13-15,0 2 4 0,-3-3 0 0,-3 3 0 16,3 0-32-16,-3 8 0 0,-2-5 0 0,-1 5 0 16,0 0 24-16,0 0 1 0,-3 5 1 0,0 1 0 15,-3 2 11-15,3-1 3 0,-2 7 0 0,-4-1 0 16,0 0-27-16,6 0-5 0,-6 3 0 0,4-3-8 16,5 1 12-16,0 2-12 0,3-3 12 0,3 0-12 15,3 0 8-15,6 1-8 0,0-1 0 0,3-3 0 16,3 4 0-16,6-9 0 0,3 3 0 0,3-8 0 0,2 0 0 15,1 0 0-15,0 0 0 0,3-8 0 0,-3 3 0 16,3-3 0-16,-4-3 0 0,1 3 0 0,0-5 0 16,0 8-12-16,0-9 12 0,0 1-12 0,-4 0 3 0,1 0 1 15,-3 2 0-15,0 0 0 0,0-2 8 0,-6 8 0 16,-6-6 0-16,0 3 0 0,3 3 0 0,-6 0 0 16,0 5 0-16,0 0 0 0,3-3 0 0,-3 3 0 15,0 0 0-15,0 0 0 0,-9 6 0 0,3 1 12 16,-6 7-2-16,3-9-1 0,0 8 0 15,0 0 0-15,-3-5 0 0,6 3 0 0,-3 2-9 0,3 0 8 16,3-2-8-16,-3 0 8 0,1-1-8 0,5 1 0 16,-3-1 0-16,6-4 0 0,-1 2 0 0,1-3 0 15,3 3 0-15,0-6 0 0,0 1 0 0,3 0 0 16,0 2 0-16,3-10 0 0,0 5 0 0,0-3 0 16,-3-2 0-16,3 5 0 0,6-8 0 0,-4 3-12 15,4-6 2-15,-3 3 1 0,6 0-3 0,-3-5-1 0,0 0 0 16,3 2 0-1,-4 3-20-15,-2-2-4 0,0-1-1 0,-3 6 0 0,3-6 27 0,-6 8 11 0,-3-5-8 0,-6 8 8 16,0 0 0-16,0 0 0 0,0 0 0 0,0 0 8 16,0 0 0-16,0 0 0 0,6 8 0 0,-3 0 0 15,-3 3 25-15,0 0 6 0,0-1 1 0,-3-2 0 16,0 3-32-16,0-3-8 0,0 2 0 0,0 3 0 16,0-5 0-16,0 6 0 0,0-9 8 0,3 3-8 15,0-8 0-15,0 2 0 0,0-2 0 0,0 0 0 0,0 0 11 16,0 0-3-16,0 0 0 0,0 0 0 0,0 0-8 0,9-2 0 15,0-6 0-15,0 3 0 0,3-3-12 0,0 2 12 16,0-4-10-16,-1-1 10 16,7 1-42-16,-3-1-2 0,0 0-1 0,3 1 0 15,3 2 12-15,0-5 2 0,-4 5 1 16,1 2 0-16,-6-2-2 0,0 3 0 0,0 5 0 16,-6-5 0-16,0 5 32 0,-6 0 0 0,0 0 0 0,0 8 0 0,0 2 45 0,-3-7 15 15,3 8 4-15,-3-3 0 0,-3 2-10 0,0 3-2 16,-3-2 0-16,0 0 0 0,3-1-24 0,0 1-4 15,0-1-2-15,0-2 0 0,3 0-22 0,3 3-12 16,0-9 2-16,3 4 0 0,3-1 10 0,0-5 0 16,3-5 0-16,0 2-910 15,0-2-180-15</inkml:trace>
  <inkml:trace contextRef="#ctx0" brushRef="#br0" timeOffset="82606.85">6970 3847 1954 0,'0'0'43'0,"0"0"9"0,0 0 1 0,0 0 3 0,0 0-45 0,0 0-11 0,0 0 0 0,0 0 0 15,0 0-15-15,0 0-5 0,0 0 0 0,0 0-547 16,0 0-109-16</inkml:trace>
  <inkml:trace contextRef="#ctx0" brushRef="#br0" timeOffset="82759.22">6943 4128 1792 0,'0'0'40'0,"0"0"8"0,0 0 1 0,0 0 1 0,0 0-40 0,0 0-10 15</inkml:trace>
  <inkml:trace contextRef="#ctx0" brushRef="#br0" timeOffset="84423.7">1952 5826 1220 0,'0'0'54'0,"0"0"11"0,8-5-52 0,-8-3-13 16,9 3 0-16,-9-1 0 0,0 4 115 0,6-6 20 15,0 2 4-15,-6 6 1 0,0 0-24 0,0 0-5 16,0 0-1-16,3 0 0 0,-3 0 0 0,0 0 0 16,6 6 0-16,-6 2 0 0,-6 0-28 0,6 5-6 15,-3 3 0-15,-9 2-1 0,6 3-19 0,-3 1-3 16,1 1-1-16,-4 1 0 0,-3 5-32 0,6-2-6 16,-9-1-2-16,6 1 0 0,0-1-12 0,3-7 8 15,0 2-8-15,0-3 0 0,6-2 0 0,-3-3 0 16,3-2 0-16,3 2 0 15,0-7-86-15,0-1-23 0,0-5-5 0,0 0-714 0,0 0-142 0</inkml:trace>
  <inkml:trace contextRef="#ctx0" brushRef="#br0" timeOffset="84749.07">1687 5567 1152 0,'-15'5'102'0,"9"-5"-82"0,-3 3-20 0,0-3 0 0,6 2 186 0,-6 1 33 16,3-3 6-16,-3 0 2 0,6 0-84 0,3 0-17 15,0 0-3-15,0 0-1 0,0 0-52 0,12-3-10 16,3 1-3-16,-3 2 0 0,0-6 0 16,6-1 0-16,2 1 0 0,4 1 0 0,6 0-10 0,0-3-3 15,8 0 0-15,-5 0 0 0,-3 0-12 0,3 3-2 16,2 2-1-16,-2-5 0 0,6 3-2 0,0-6-1 15,-4 3 0-15,7 3 0 0,3 0-26 0,-4-1 0 16,-8 4 0-16,-3-4 0 0,-6 4 0 0,2-1 0 16,-2 3 0-16,0 0 0 0,0-3 0 0,-3 6 0 15,-1-3 0-15,-2 3 0 0,0-1 0 0,-3 1 0 16,0 2 8-16,-3-2-8 16,-3 2-155-16,-9-5-33 0,0 0-6 0</inkml:trace>
  <inkml:trace contextRef="#ctx0" brushRef="#br0" timeOffset="85050.73">1478 6339 2062 0,'0'0'45'0,"6"0"10"0,-3 0 1 0,3 3 3 0,-3 0-47 0,6-1-12 0,-6 1 0 0,3 0 0 16,6-6 128-16,-3 3 24 0,6-3 5 0,0 1 1 0,-1 4-58 0,4-4-12 15,6-1-3-15,3-2 0 0,-3-1-40 0,2 1-8 16,7-3-1-16,3 3-1 0,-3-3-3 0,-1 3 0 16,4-6 0-16,-3 3 0 0,0-2-22 0,2 2-10 15,-8 2 8-15,9-2-8 0,-6 1 8 0,-1-1-8 16,1 0 8-16,3 2-8 15,-9 4-199-15,-3-4-45 0</inkml:trace>
  <inkml:trace contextRef="#ctx0" brushRef="#br0" timeOffset="85682.61">2163 4990 864 0,'-42'5'76'0,"24"3"-60"0,-11-2-16 0,-1 4 0 15,0 1 112-15,-9 2 19 0,-2-2 4 0,-4 2 1 16,-6 3-38-16,1 2-7 0,-1 9-2 0,12-14 0 16,7 5-37-16,-4 1-7 0,0 2-1 0,7-2-1 15,-1 2-13-15,-9 0-2 0,6 3-1 0,-17 18 0 16,11 8 50-16,-3 6 11 0,1-3 1 0,5 5 1 0,6-8-43 16,6 1-9-16,-2 1-2 0,11 7 0 0,-3 2-14 0,9-1-3 15,6 1-1-15,3-3 0 0,9-7 1 0,-6-12 0 16,9 1 0-16,6 2 0 0,2 3 14 0,10 0 3 15,3-2 1-15,9-4 0 0,2 1-19 0,19 5-4 16,-4-8-1-16,4-5 0 0,-4-6 4 0,7-7 1 16,-1-3 0-16,1-6 0 0,-4-2-10 0,-2-5-8 15,5 2 12-15,-2-5-12 0,2-8 19 0,1 0-3 16,-7-2-1-16,-2-6 0 0,-1-3 13 0,-2-4 4 16,6-1 0-16,-1-8 0 0,-8-5-20 0,-1 0-3 15,4-5-1-15,-6 5 0 0,-13-1 24 0,1 4 4 16,-6-3 0-16,-1-5 1 0,1-6-37 0,-9 3-10 15,0-3-1-15,0 1 0 0,-3-1 11 0,-3-2 0 0,-4-6 0 16,-5-2-8-16,3-3 32 0,-9-2 6 0,-6 2 2 0,3 3 0 16,-9-6-32-16,-2 6 0 0,-1 0 0 15,-6 2 0-15,0 3 0 0,-9 3 0 0,-5 5 0 16,-10 5 0-16,-3 6 0 0,-5 8 0 0,-7 7 0 16,1 1 0-16,5 7 0 0,-14 3 0 0,-4 5 0 15,1 6 0-15,-1 0 0 0,10 2 0 0,-4 6 0 0,7-1 0 31,2 3-28-31,-2 1-3 0,-4 1 0 0,7 4 0 0,5-3-129 16,6 8-25-16,7 2-6 0</inkml:trace>
  <inkml:trace contextRef="#ctx0" brushRef="#br0" timeOffset="85975.04">10896 11247 2432 0,'-15'16'0'0</inkml:trace>
  <inkml:trace contextRef="#ctx0" brushRef="#br0" timeOffset="86294.8">1803 7260 1152 0,'0'3'51'0,"0"-1"10"0,-3 1-49 0,-3 2-12 15,6 3 0-15,-3 0 0 0,-6 0 255 0,0 5 48 16,3 3 9-16,-3 3 3 0,0-1-198 0,-3 4-39 16,-3-1-8-16,3 3-2 0,3-3-38 0,-2 2-8 15,-1 4-2-15,-6 2 0 0,3 0-6 0,0-2-2 16,0-4 0-16,6 4 0 0,-3-1-12 0,-3 3-10 15,7-2 2-15,2-3-772 0,-3-3-153 0</inkml:trace>
  <inkml:trace contextRef="#ctx0" brushRef="#br0" timeOffset="86542.23">2145 7236 2127 0,'-3'11'94'0,"3"-11"20"0,-6 5-91 0,3 3-23 0,-9 3 0 0,6-1 0 16,-3 4 110-16,0-1 18 0,3 0 3 0,-3 6 1 15,-8-1-55-15,5 1-10 0,3 2-3 0,0 0 0 0,-6 0-31 0,6 3-6 16,-6 0-2-16,0 2 0 0,3 3-10 0,-5 0-3 16,5 0 0-16,-6-7 0 15,6 4-12-15,-6 1 0 0,6 2 8 0,-6-3-8 16,6-2-32-16,-6-3-8 0,10-2-3 0,2 2-812 15,-3-5-162-15</inkml:trace>
  <inkml:trace contextRef="#ctx0" brushRef="#br0" timeOffset="86902.6">1469 7030 1994 0,'0'0'44'0,"0"0"8"0,-3-5 3 0,3 5 1 0,0 0-44 0,0 0-12 0,0 0 0 0,0 0 0 16,0 0 120-16,0 0 21 0,0 0 5 0,0 0 1 16,0 0-62-16,3 5-12 0,6 0-2 0,0-2-1 15,3 2-10-15,6 1-3 0,9-4 0 0,0 1 0 16,8-3-29-16,4 0-7 0,6-3-1 0,11 1 0 15,-8-4 16-15,8 1 2 0,-5-3 1 0,8-3 0 16,1 3-22-16,-3 1-4 0,8 1-1 0,-2-2 0 16,-10 3-12-16,4 0 9 0,-13 2-9 0,4 3 8 15,-6-3-8-15,-4 1 0 0,-5 2 0 0,-6 0 0 16,6 2-13-16,-13 4 5 0,1-4 8 0,0 4-13 16,-9-1-19-16,3 0-3 15,-9 1-1-15,-6-6 0 0,0 0-140 0,0 0-28 0,-3 5-5 0</inkml:trace>
  <inkml:trace contextRef="#ctx0" brushRef="#br0" timeOffset="87191.32">1222 7834 2329 0,'-30'11'103'0,"22"-6"21"0,-4 3-99 0,0 0-25 16,3-3 0-16,0-2 0 0,6 2 47 0,3-5 4 16,0 0 1-16,0 0 0 0,6 8 8 0,9-2 3 15,6-4 0-15,8-2 0 0,1 0-6 0,6-2-1 0,11-4 0 0,-2-2 0 16,0 0-24-16,5 0-4 0,1 0-2 0,-6-2 0 16,5 2-16-16,1-3-10 0,5 3 12 0,-11 3-12 15,3 0 19-15,-7-3-3 0,1 3-1 0,0 2 0 16,-7 3-15-16,7-3 0 0,-9 3 8 0,5-2-8 15,-5 2 0-15,6 2 0 0,-6-2 0 0,-4 3-10 16,1 0-150-16,-3-1-31 16,0 1-5-16</inkml:trace>
  <inkml:trace contextRef="#ctx0" brushRef="#br0" timeOffset="87776.04">2458 6720 1681 0,'-30'-8'74'0,"18"6"16"0,-15 2-72 0,3-3-18 16,-11 1 0-16,-1-1 0 0,-3-2 39 0,-3-1 4 15,1 1 1-15,2 0 0 0,-3-3 6 0,4 3 2 16,-1-3 0-16,-6 5 0 0,-2 0-31 0,-1 1-5 16,-2 7-2-16,-7 0 0 0,0 3 27 0,4 5 6 15,5 9 1-15,-5-1 0 0,-4 3 1 0,6 2 1 16,-5 8 0-16,5 3 0 0,1-2-22 0,2 2-4 16,0 3 0-16,4 5-1 0,2 0 9 0,6 2 1 15,1 3 1-15,-1 6 0 0,3 2-9 0,0 3-1 0,13-5-1 16,2-1 0-16,6-2-15 0,12 0-8 15,0 8 8-15,12-3-8 0,6 3 0 0,2-6 9 0,1 1-9 16,9-6 0-16,3-2 14 0,0 0-4 0,14-3-1 16,4-6 0-16,-1-4 0 0,10-9 0 0,2-2 0 15,1-8 0-15,14-8-9 0,-5-6 12 0,8-4-12 0,1-6 12 16,-7-8-1-16,6-3 0 0,1 1 0 0,-1-9 0 16,0 4-11-16,-8-7 10 0,-1 4-10 0,-8-6 10 15,-4 1-10-15,-5-7 8 0,-4-4-8 0,1-3 8 16,0 0 4-16,-4-2 0 0,-8 2 0 0,-3 2 0 0,-1 4-12 0,-11-4 0 15,-3 4 0-15,-3-6 0 0,-6-3 10 0,-3-2 0 16,0-3 0-16,-9 0 0 0,0 0 1 0,-6 3 0 16,0-1 0-16,-3-2 0 0,-6-5-11 0,-6 3 8 15,-3-1-8-15,-2 6 8 0,2 0-8 0,-9 5 0 16,-3 5 0-16,-2 6 0 0,-4 2 0 0,0 8 0 16,-2 5 0-16,-4 4-11 0,-6 7-11 0,-5 0-2 15,-4 8-1-15,7 8 0 16,2 0-119-16,-5 2-23 0,2 6-5 0</inkml:trace>
  <inkml:trace contextRef="#ctx0" brushRef="#br0" timeOffset="88026.86">10688 12499 2432 0,'21'-11'0'0</inkml:trace>
  <inkml:trace contextRef="#ctx0" brushRef="#br0" timeOffset="88355.27">1678 8729 1324 0,'0'5'59'0,"-6"0"12"0,3 0-57 0,3 3-14 0,0 3 0 0,-3 0 0 16,-3 2 234-16,-3 3 44 0,3 2 9 0,-3 3 1 15,-6 6-167-15,3 2-33 0,-3 0-8 0,6-2 0 16,-5-1-20-16,2 0-3 0,-3 4-1 0,0-1 0 16,0 2-33-16,0-2-7 0,0 1-2 0,-6 7 0 15,6-6-14-15,1-4 0 0,5-6-12 0,0-2-845 16,6-4-170-16</inkml:trace>
  <inkml:trace contextRef="#ctx0" brushRef="#br0" timeOffset="88610.75">2035 8623 576 0,'0'0'25'0,"-3"2"6"0,3 4-31 0,-6-1 0 16,0 0 0-16,6 6 0 0,-6-1 416 0,3 1 76 15,-6 2 16-15,0 3 4 0,6 0-367 0,-6 0-73 16,-3 2-14-16,6 1-3 0,-3 2-18 0,1 3-3 15,-7 2-1-15,-3 6 0 0,0 0-1 0,-3 0 0 16,-3-3 0-16,-2 0 0 0,2 5-10 0,-3 1-2 16,6-4-1-16,6 1 0 0,-6-5-19 0,6-4-12 15,4-1 1-15,2-1 1 16,6-3-15-16,-3-5-3 0,6-7-1 0,0-6-807 16,6 0-162-16</inkml:trace>
  <inkml:trace contextRef="#ctx0" brushRef="#br0" timeOffset="88853.86">2279 8596 2588 0,'0'0'57'0,"0"0"12"16,0 0 3-16,0 6 0 0,-3 7-58 0,0-3-14 0,0 1 0 0,0 2 0 15,0 0 69-15,-12 6 11 0,9 0 3 0,-3-1 0 0,-9 1-37 16,7-1-7-16,-1 3-2 0,-3 0 0 0,3 3-9 0,0 0-3 15,0 2 0-15,3-2 0 0,-9-3-25 0,6-2 0 32,-6 5 0-32,4 5 0 0,-4 8 12 0,6-5-4 0,3-1 0 0,0-1 0 15,0-7-64-15,-3 4-12 0,12-6-4 0,-6 0-815 16,6-5-163-16</inkml:trace>
  <inkml:trace contextRef="#ctx0" brushRef="#br0" timeOffset="89202.99">1374 8565 2109 0,'-6'5'46'0,"3"-5"10"0,0 0 1 0,3 3 3 0,-6-3-48 0,6 0-12 0,0 0 0 0,0 0 0 16,0 0 105-16,9 5 19 0,9 3 3 0,-6-3 1 15,9 0-47-15,-3-2-9 0,5 0-1 0,13-1-1 16,0-4-43-16,11-1-9 0,-2-2-2 0,12-3 0 16,5-3 20-16,-2 1 4 0,-1-4 1 0,1 1 0 15,2 0-21-15,1 0-5 0,-1 2-1 0,-2 0 0 16,-4 4-14-16,-8 1 0 0,0 1 0 0,-1 0-10 15,-11-1 10-15,3 4 0 0,-4-4 0 0,-2 4 0 16,-12 4-90-16,0-2-22 0,-3 3-5 0,-3 0-722 16,-7 2-144-16</inkml:trace>
  <inkml:trace contextRef="#ctx0" brushRef="#br0" timeOffset="89527.42">1103 9321 1846 0,'-3'14'82'0,"3"-14"17"0,0 0-79 0,0 0-20 0,0 0 0 0,0 0 0 16,9 2 66-16,3-2 10 0,0 3 1 0,9-3 1 15,6-5 18-15,2-3 3 0,4 2 1 0,6-4 0 16,5-1-26-16,4 1-5 0,-6-4-1 0,5 4 0 16,-2-1-16-16,6-2-3 0,5 0-1 0,-5-1 0 15,-1 1-28-15,1 3-7 0,0 2-1 0,-10 0 0 16,1 2-12-16,-3 4 0 0,-4-1 0 0,4 6 0 16,-6-3 9-16,2 2-1 0,-2 1 0 0,0 0 0 31,3 2-116-31,-4-2-24 0,-5-1-5 0,3 1-1 0</inkml:trace>
  <inkml:trace contextRef="#ctx0" brushRef="#br0" timeOffset="90167.95">2499 8311 1612 0,'-21'-11'72'0,"12"6"14"0,-2 2-69 0,-1 0-17 16,-3-5 0-16,0 1 0 0,-6-7 64 0,0 1 10 15,-3-3 2-15,-2 3 0 0,-4-6-2 0,0 1 0 0,0-1 0 0,1 4 0 16,-10-7-10-16,6 9-3 0,-9-3 0 0,4 3 0 15,-4 2-13-15,0 6-4 0,-14 3 0 16,2 4 0-16,-2 9-21 0,-1 5-5 0,-2 5-1 16,-7 5 0-16,10 6-1 0,-10-3 0 0,-5 5 0 15,-1 6 0-15,7-3 0 0,-1 3-1 0,13 2 0 0,-7 3 0 16,-2 0-4-16,11 3-1 0,-6 2 0 0,7 3 0 16,5 3-10-16,15-6 12 0,-2 5-12 0,5 4 12 15,12 1-3-15,6-4 0 0,0 2 0 0,12-2 0 16,15-6 2-16,0 0 0 0,3-5 0 0,11 3 0 15,19-3-11-15,0-3 0 0,-1-2 0 0,10-8 0 16,-1-1 0-16,7-7 0 0,11-3 0 0,4-7 0 16,-7-6 25-16,3-6 3 0,10-4 1 0,2-6 0 0,-9 0-21 15,10-8-8-15,-4 0 0 0,0-5 9 16,4 0-9-16,-7-1 0 0,-9-1 0 0,4-1 0 0,-10-3 0 16,-2-2 0-16,-4 3 0 0,4-6 0 0,-13 0 0 15,-2-2 10-15,-9 0-2 0,-7-4-8 16,-8 1 0-16,0 0 0 0,-3 0 0 0,-4-2-12 15,-2-1 12-15,0 0 15 0,-9 1-3 0,0-4-1 0,3-2 1 0,-9-2 1 16,3-4 0-16,-12-2 0 0,6 3-13 0,-3 3 11 16,-9-1-11-16,3 3 10 0,-6-3-10 0,0 1 8 15,-6-1-8-15,-8 3 8 0,-13-2-8 0,3 4 0 16,-8 6 0-16,2 5-11 0,-11 6 11 0,2 7 0 16,0 6 0-16,-2 5 8 0,-7 6-8 0,-8 4-12 15,2 6 4-15,1 5 0 16,5 6-65-16,-2 7-13 0,-3 1-2 0,-4 5-758 15,10-1-151-15</inkml:trace>
  <inkml:trace contextRef="#ctx0" brushRef="#br0" timeOffset="90750.63">1657 10149 2397 0,'0'0'52'0,"0"0"12"0,0 0 1 0,0 0 3 0,0 8-54 0,-9-2-14 0,6 2 0 0,-6 0 0 15,9 2 58-15,-9 3 9 0,3 1 1 0,0 4 1 16,-3 3-54-16,0 3-15 0,0 5 0 0,-3 0 0 16,1 6 40-16,2-4 2 0,-3 1 1 0,3 0 0 0,-6-3-32 0,3-3-11 15,-3-2 0-15,6-3 9 16,-9 1-42-16,6-4-9 0,1 1-2 0,2-3 0 16,-6-3-150-16,9 0-30 0</inkml:trace>
  <inkml:trace contextRef="#ctx0" brushRef="#br0" timeOffset="91110.98">1681 9954 1854 0,'9'-16'82'0,"-3"8"17"0,-6 0-79 0,0 3-20 16,2-3 0-16,-2 2 0 0,0 6 114 0,0 0 19 15,0 0 4-15,0 0 1 0,3 3-67 0,3 5-14 16,-12 3-2-16,12 2-1 0,-3 3-16 0,3 2-3 15,-6 3-1-15,3 0 0 0,0 1-34 0,3-1 0 0,-6 3 0 0,3-1-9 16,3 1 37-16,-6 5 8 0,9 3 2 0,-6 5 0 16,-3 3-6-16,3 5 0 0,3 0-1 0,3-6 0 15,-3-4-13-15,9-3-2 0,-3-3-1 16,-3-5 0-16,6-1-15 0,-1-7 0 0,7 0 8 16,-6-5-8-16,3-6 0 0,0 0 8 15,-3 1-8-15,0-9 0 0,-1-5 12 0,1-3-4 0,0-4-8 16,-3 1 12-16,3-2 16 0,-6-5 4 0,3-3 0 15,-3-5 0-15,3-5-32 0,-3 0 0 0,0-1 0 16,-3 1 0-16,2-3-9 0,-2 8-8 0,0 0-2 0,3 2 0 16,-3-2 31-16,3 2 5 0,-3 6 2 0,0 0 0 15,3 5-67-15,-9 3-12 16,3 2-4-16,0 4-819 0,-3 7-164 0</inkml:trace>
  <inkml:trace contextRef="#ctx0" brushRef="#br0" timeOffset="91864.64">2148 9660 979 0,'-27'-13'43'0,"18"5"9"0,-9 0-41 0,1-3-11 0,-4-2 0 0,0 0 0 0,6-3 230 0,-12 0 44 15,3 3 9-15,-2-3 1 0,2 0-156 0,-6 8-32 16,-9 3-7-16,7 5-1 0,-7 5 3 16,6 3 0-16,-6 8 0 0,-2 2 0 0,5 1-73 0,0 5-18 15,-8-3 0-15,-1 5 0 0,-3-2 51 0,4 3 6 16,-7 2 2-16,4 8 0 15,2 5-43-15,0 3-16 0,4 5 11 0,-1 3-11 0,0 0 38 0,4-2 2 16,-1-1 0-16,3 5 0 0,-3 12-20 0,10-7-4 16,2 9-1-16,12-5 0 0,3-6-15 0,3-8 8 15,9 0-8-15,3 3 0 0,15 3 8 0,-6-16-8 16,6 2 0-16,6-5 0 0,2 0 0 0,7-5-12 16,0-6 1-16,3-2 0 0,5-3 36 0,19 0 7 15,5-7 2-15,4-6 0 0,-1-3-34 0,-5-3 0 16,5-4-10-16,-2-3 10 0,2-3 0 0,-5 0 0 15,8-6 0-15,-3-4 0 0,-2-1 8 0,-1-4-8 16,-5-4 0-16,5-7 8 0,7-1-8 0,-7 4 0 0,-11-4 9 16,-3-2-9-16,-7 3-13 0,1-3-7 0,-3-6-2 0,-4-2 0 15,-5-2 22-15,-3 2 0 0,-1-6 0 0,1 7 0 16,-9 1 24-16,3-2 8 0,-3-5 3 0,-3 0 0 16,-6 2-24-16,-4-8-11 0,1-10 10 0,-6 21-10 15,3 3 25-15,-6 0-1 0,0-1 0 0,-9 4 0 16,0-4-32-16,-2 1-8 0,-7 0 0 0,-6-11-1 15,-3 5 17-15,-3 11 0 0,-2 3 0 0,-7 5 0 16,0 5 8-16,3 8-8 0,-20 0 0 0,2 8 9 16,-5 3-9-16,-1 2 0 0,1 6 0 0,2 2 0 15,7 6 0-15,11-1 0 0,-3 3 0 0,-2 6 0 16,-1 5-60-16,-3 0-7 0,4 5-1 0,-4 2-1328 16</inkml:trace>
  <inkml:trace contextRef="#ctx0" brushRef="#br0" timeOffset="93396.39">1496 10067 1501 0,'-12'3'66'0,"6"-3"14"0,3 0-64 0,-6 0-16 16,0 0 0-16,-3 0 0 0,4 0 95 0,5 0 15 0,3 0 3 0,-9 0 1 16,9 0-6-16,0 0 0 0,0 0-1 0,0 0 0 15,0 0-47-15,0 0-10 0,9 0-2 0,0 0 0 16,2 0 2-16,1 0 0 15,9-3 0-15,6 1 0 0,3-1-2 0,2-2-1 0,7 0 0 0,3-3 0 16,2 0-9-16,7 0-2 0,-3 0 0 0,5 0 0 16,-5 0-36-16,3-3 0 0,-1 3 0 0,4-2 0 15,-4 2 0-15,1 0 11 0,-1 0-1 0,1 3 0 16,-9 2-10-16,-4 0 0 0,-5 6 0 0,-9 0 8 16,-9-3-64-16,3 5-14 0,0 0-2 0,-6 3-767 15,-10 0-153-15</inkml:trace>
  <inkml:trace contextRef="#ctx0" brushRef="#br0" timeOffset="93730.07">1264 10795 2361 0,'0'0'104'0,"0"0"23"0,-3-3-102 0,3 3-25 0,0 0 0 0,0 0 0 16,0 0 21-16,0 0-1 0,3-8 0 0,6 3 0 15,3 0 49-15,6 2 10 0,2-2 1 0,4 0 1 16,3 2-5-16,6-2-2 0,3-1 0 0,-4-2 0 15,10-2-35-15,6 2-7 0,-4-3-2 0,13-2 0 16,-4 3-19-16,7-1-11 0,-10 3 12 0,-5 0-12 16,6 0 9-16,-4 0-9 0,4 3 0 0,-3 0 9 15,-7 2-9-15,1-2 0 0,0 2 0 0,-4 3-1395 16</inkml:trace>
  <inkml:trace contextRef="#ctx0" brushRef="#br0" timeOffset="206036.14">3678 5710 230 0,'0'0'20'0,"0"0"-20"16,0 0 0-16,0 0 0 0,0 0 356 0,0 0 68 16,0 0 12-16,0 0 4 15,0 0-232-15,0 0-45 0,0 0-10 0,0 0-1 0,0 0-60 0,0 0-12 16,0 0-3-16,0 0 0 0,0 0-25 0,0 0-4 15,3 8-2-15,3-3 0 0,0 3-4 0,-3 0-1 16,0 5 0-16,3-2 0 0,3-3-17 0,-6 2-4 16,3 3-1-16,0-2 0 0,2-3-4 0,-2 2-1 15,0 1 0-15,3 2 0 0,-3-2-6 0,3-1-8 16,-3 1 11-16,3 0-11 0,0-3 0 0,-3-3 0 16,0 0-12-16,0 3 3 0,3 0 17 0,-6 3 3 15,3-3 1-15,0 2 0 16,0-2-92-16,0 5-19 0,0-2-3 0,-4-1-1174 0</inkml:trace>
  <inkml:trace contextRef="#ctx0" brushRef="#br0" timeOffset="206372.15">3574 6001 2109 0,'0'0'46'0,"0"0"10"0,0 0 1 0,0 0 3 0,0 0-48 0,0 0-12 0,0 0 0 0,0 0 0 0,0 0 102 0,0 0 18 16,0 0 3-16,0 0 1 0,0 0-39 0,0 0-7 16,3 0-2-16,3-3 0 0,3 3-17 0,-6-3-4 15,5-2-1-15,1 0 0 0,0-6-10 0,0 3-1 16,6-8-1-16,3 1 0 0,-3-7-11 0,3 7-3 15,0-4 0-15,-1 1 0 0,-2-1-12 0,3 3-4 16,0 0 0-16,0 6 0 0,0-9-12 0,3 6 9 16,-3 0-9-16,-7 2 8 0,1 3-8 0,3-2 0 15,-3 4 0-15,0 1 0 16,-6-3-34-16,0 5-9 0,3 3-1 0,0-2-1 16,-3 4-184-16,-6-2-37 0</inkml:trace>
  <inkml:trace contextRef="#ctx0" brushRef="#br0" timeOffset="206662.37">4101 5982 403 0,'0'0'17'0,"0"0"5"0,0 0-22 0,0 0 0 0,0 0 0 0,0 0 0 0,0 0 390 0,0 0 74 16,0 0 14-16,0 0 3 16,0 0-277-16,3 13-55 0,-3-2-11 0,-3 2-2 0,0-2-52 0,3 2-11 15,-12 0-1-15,3 1-1 0,0-4-32 16,-6 3-7-16,3 1 0 0,0-1-1 0,0-3-22 0,6-2-9 16,-3 3 8-1,3-3-8-15,6 0 0 0,-6 0 0 0,0-3 0 0,6-5 0 16,0 0-156-16,0 0-29 0,0 0-7 0</inkml:trace>
  <inkml:trace contextRef="#ctx0" brushRef="#br0" timeOffset="206843.84">4276 5633 2278 0,'0'0'101'0,"0"0"21"0,0 0-98 0,0 0-24 15,0 0 0-15,0 0 0 0,0 0 118 0,-6 0 18 0,6 0 4 0,0 0 1 16,0 0-95-16,0 0-19 0,0 0-4 0,0 0-1 31,0 0-45-31,0 0-9 0,6-8-1 0,-6 8-1207 0</inkml:trace>
  <inkml:trace contextRef="#ctx0" brushRef="#br0" timeOffset="207307.76">4538 5525 2224 0,'0'0'99'0,"0"0"20"16,0 0-95-16,0 0-24 0,0 0 0 0,0 0 0 0,6 7 124 0,-6-1 21 15,0-6 4-15,0 0 1 0,0 0-70 0,9 0-15 16,-9 0-2-16,12 5-1 0,-3-2-25 0,0-1-5 15,3 6 0-15,-3-2-1 0,-6-4-15 0,6 1-2 16,-1-1-1-16,-2 4 0 0,3-1-13 0,-3 0 9 16,3 3-9-16,-3 3 8 0,3-6-8 0,0 3 0 15,0-5 0-15,0 5 0 0,0-3 0 0,0 0 0 16,3 3 0-16,-3-2 0 0,2-1 0 0,1 3 0 16,0 0 0-16,-3 0 0 0,3 0 0 0,-3-6 0 15,3 9 0-15,-3-9 0 0,3 1 0 0,-3 5 0 16,0-5 0-16,-3 2 0 0,0 0 12 0,-3 1-2 15,3-1-1-15,-6-5 0 0,0 5-9 0,0 0-9 16,-3 3 9-16,0 0-13 0,-3 6 13 0,0-7 0 0,0-1 0 0,-6 2 10 16,3 0-10-16,0 0 8 0,-3-1-8 0,3 1 8 15,-6 3-8-15,9-3 12 0,-9-3-12 0,6 8 12 16,-2 3-1-16,-4-2 0 0,3-14 0 0,0 5 0 16,0 0-1-16,3 0 0 0,-3-2 0 0,3 2 0 15,-3-2-10-15,3 2 0 0,3 1 9 0,-3-4-9 16,4 4 0-16,-1-1 0 0,3 0 0 0,3-5 0 15,0 0-68-15,0 0-16 0,0 0-2 0,0 0-841 16,0 0-168-16</inkml:trace>
  <inkml:trace contextRef="#ctx0" brushRef="#br0" timeOffset="208485.77">5223 5667 1440 0,'0'0'128'0,"0"0"-103"0,0 0-25 0,0 0 0 15,0 0 219-15,0 0 38 16,0 0 8-16,0 0 2 0,0 0-134 0,6 6-26 0,0-1-6 16,3 0-1-16,0 1-38 0,-4 1-8 0,7 1-2 0,-3 3 0 15,3 0-24-15,0-1-6 0,-6 3-1 0,3-2 0 16,0 2-9-16,-3 0-3 0,6 1 0 0,-3-1 0 15,3 0-9-15,-3 0 0 0,-1 3 0 0,1-3 0 16,-3-2 0-16,6 0 0 0,-3-1 0 0,0-2 0 16,-3 0 14-16,3 0 1 0,-3-3 0 0,0 1 0 15,-6 4-115-15,3-5-22 0,-3-5-5 0,3 8-1127 16</inkml:trace>
  <inkml:trace contextRef="#ctx0" brushRef="#br0" timeOffset="208751.39">5145 5995 345 0,'0'0'15'0,"0"0"4"0,0 0-19 0,0-7 0 16,0 1 0-16,0-4 0 0,6 4 505 0,-6 1 98 16,0-3 19-16,6 3 4 0,-3-3-411 0,3 0-83 15,0-3-16-15,3-2-3 0,0 3-48 0,3-4-9 16,-3 4-3-16,3-1 0 0,3-2-19 0,0 0-4 15,2-1-1-15,1 4 0 0,-3-3-1 0,3-1-1 16,3-4 0-16,0 2 0 0,-1 3-19 0,1-3-8 16,0 3 0-16,-3-1 8 0,0-1-8 0,0 1 0 15,-3 1 0-15,-3 0 0 16,2 0-75-16,-5 2-17 0,0-2-3 0,3 0-1 16,-6-3-137-16,0 8-28 0,3-16-6 0,-3 11-1 0</inkml:trace>
  <inkml:trace contextRef="#ctx0" brushRef="#br0" timeOffset="209018.5">5175 5366 921 0,'0'0'82'0,"-3"-3"-66"16,0 0-16-16,0 1 0 15,-3 2 307-15,6 0 57 0,0-5 12 0,0 5 3 0,0 0-198 0,0 0-39 16,0 0-8-16,6-3-2 0,3-2-53 0,-3-1-11 15,3 1-3-15,3 0 0 0,6-1-13 0,0 6-2 16,-1-8-1-16,4 3 0 0,0 0-18 0,0 0-4 16,6 2-1-16,3-5 0 0,-7 3-17 0,4-3-9 15,-3 8 10-15,3-5-10 0,-3-1 18 0,-4 1-2 16,1 2-1-16,-3 1 0 0,0-4-15 0,-3 6 0 16,3-2 0-16,0-1 0 15,-4 3-35-15,-2 0-9 0,3 3-3 0,0-1-913 16,-3 4-184-16</inkml:trace>
  <inkml:trace contextRef="#ctx0" brushRef="#br0" timeOffset="209354.56">6062 6070 2649 0,'0'0'117'0,"0"0"25"0,-3 10-114 0,0-5-28 16,0 3 0-16,0 3 0 15,0-3 57-15,-3 2 6 0,3 4 1 0,-3-4 0 0,0 1 0 0,0 2 0 16,-2 0 0-16,2 6 0 0,-3-1-52 0,0 4-12 16,3-4 0-16,-6 3 0 15,6-2 0-15,0-1 0 0,0 1 0 0,0-3 0 16,3-3-139-16,-3-5-30 0,3 0-7 0</inkml:trace>
  <inkml:trace contextRef="#ctx0" brushRef="#br0" timeOffset="209528.19">6125 5752 2880 0,'0'0'64'0,"0"0"12"0,0 0 4 0,0 0 0 0,-6 5-64 0,6-5-16 0,0 0 0 0,0 0 0 31,0 0-48-31,0 0-13 0,0 0-3 0,6 3 0 0</inkml:trace>
  <inkml:trace contextRef="#ctx0" brushRef="#br0" timeOffset="210013.24">6678 5622 1825 0,'0'0'80'0,"0"0"18"0,0 0-78 0,0 0-20 0,0 0 0 0,0 0 0 16,3 11 123-16,0-3 21 0,3 3 4 0,0-4 0 15,3 1-26-15,-6 0-6 0,-3-8 0 0,3 14-1 16,3-7-41-16,0 4-8 0,0 0-2 0,0 2 0 16,0-3-14-16,0 1-3 0,0 2-1 0,0 1 0 15,3-7-35-15,-3 7-11 0,2-6 0 0,1 0 0 16,-3 2 0-16,3 1 0 0,-6-3 0 0,3 2 0 16,0 6-44-16,-3-3-16 0,3-7-4 0,-3 4-839 15,3 3-168-15</inkml:trace>
  <inkml:trace contextRef="#ctx0" brushRef="#br0" timeOffset="210286.96">7149 5617 2318 0,'0'0'103'0,"0"0"21"0,0 0-100 0,0 0-24 16,0 0 0-16,0 0 0 0,0 0 124 0,-6 0 20 15,-3 3 4-15,0 5 1 0,0 2-47 0,0 1-10 16,0 5-1-16,-3 0-1 0,-3 5-54 0,0-5-12 16,0 5-1-16,-2 3-1 0,-4 2 14 0,0 6 4 0,0 8 0 0,-6-1 0 15,0 1-40-15,-2 2-20 0,-1-7 3 0,0-1 0 16,6-2 17-16,4-3 0 0,-1-3 0 0,6 1 0 16,0-1 0-16,3-2 0 0,6-3 0 15,0-2 0 1,3 2-126-16,3-10-22 0,3-4-4 0,0-1-1180 0</inkml:trace>
  <inkml:trace contextRef="#ctx0" brushRef="#br0" timeOffset="210511.52">7149 6035 2102 0,'0'0'93'0,"0"0"19"0,0 0-89 0,0 0-23 15,0 0 0-15,0 0 0 0,3 11 177 0,-3-1 31 16,-6 4 7-16,3-1 1 0,3-3-122 0,0 4-24 16,0-4-5-16,-6 1-1 15,0-1-51-15,-3 1-13 0,3 2 0 0,-6 3 0 0,3-3 54 0,0 0 8 16,3-2 2-16,0 5 0 16,0-5-79-16,3 2-15 0,0-8-3 0,3 3-1 15,0-8-202-15,6 0-40 0,-3-3-8 0</inkml:trace>
  <inkml:trace contextRef="#ctx0" brushRef="#br0" timeOffset="210643.91">7193 5977 306 0,'0'0'0'0,"0"0"12"0,0 0-3 0,0 0 1 0</inkml:trace>
  <inkml:trace contextRef="#ctx0" brushRef="#br0" timeOffset="211730.34">7643 5569 2019 0,'-9'0'89'0,"6"3"19"0,3-3-86 0,0 0-22 0,-3 0 0 0,3 0 0 16,0 0 127-16,0 0 21 0,-6 3 4 0,6-3 0 15,0 0-56-15,0 0-12 0,0 0-3 0,0 0 0 16,0 0-33-16,0 0-6 0,0 0-2 0,0 0 0 16,9 8 5-16,0 0 1 0,0-8 0 0,3 5 0 15,-4-2-34-15,4 2-12 0,3 0 0 0,0 3 9 16,-3-5-9-16,0 5 0 0,3 0 9 0,0 0-9 15,0-3 0-15,-3 0 0 0,-1 3 0 0,1 3 8 16,-3-1-8-16,0 1 0 0,3-3 0 0,-3-3 0 16,0 3 0-16,-3 3 0 0,3-3 0 0,-3 2 0 15,0-2 0-15,0 3 0 0,0-6 0 0,-3-2 0 0,3 2 0 16,-3 0 0-16,-3 0 0 0,0-5-8 0,0 0 8 0,0 0 0 16,-3 14 0-16,-3-9 0 0,6-5 0 15,0 0 8-15,-9 3-8 0,0-1 0 0,-3 4 8 0,3-1-8 16,-3-3 10-16,3 4-10 0,-3-1 11 0,3 0-11 15,-6 1 12-15,3-1-12 0,-2 3 8 0,2 0-8 16,0-3 0-16,-3 0 0 0,3 3 0 0,3 0 0 16,0-2 0-16,3-6 0 15,0 2-52-15,0 1-13 0,3 0-3 0,3-3-852 16,0 0-169-16</inkml:trace>
  <inkml:trace contextRef="#ctx0" brushRef="#br0" timeOffset="212051.21">7113 5876 2361 0,'12'-2'104'0,"-12"4"23"0,0 1-102 0,0 2-25 0,6-5 0 0,-3 0 0 0,-3 0 136 0,0 0 21 16,0 0 5-16,0 0 1 0,0 6-106 0,0 2-21 15,0-8-4-15,3 0 0 0,0 0-10 0,-3 2-2 16,0-2 0-16,0 3 0 15,3 0-48-15,0-3-11 0,-3 0-1 0,3 2-1 0</inkml:trace>
  <inkml:trace contextRef="#ctx0" brushRef="#br0" timeOffset="212621.3">8289 5678 288 0,'0'0'25'0,"-3"0"-25"16,-3 0 0-16,3 0 0 0,0 3 405 0,0-3 76 16,-3 2 15-16,3-2 4 0,0 0-286 0,3 0-57 15,0 0-11-15,0 0-2 0,0 0-64 0,3 8-12 16,-3-3-2-16,3 6-1 0,3-3-17 0,-3-5-4 15,3 5-1-15,0 2 0 0,0-2-19 0,3 3-3 16,-1-1-1-16,1 1 0 0,3-1-20 0,-3-7 0 0,3 8 0 0,0-6 0 16,0 3 0-16,0 0 0 0,0 0 0 15,-3 0 0-15,6-3 13 0,-7 3-1 0,4 0-1 0,-3 0 0 32,3 0-139-32,-3-3-27 0,3 3-5 0,-3 3-2 0</inkml:trace>
  <inkml:trace contextRef="#ctx0" brushRef="#br0" timeOffset="212904.45">8720 5649 345 0,'0'0'31'0,"3"-3"-31"0,-3-2 0 0,0 5 0 0,0 0 421 0,0 0 79 15,0 0 15-15,0 0 3 0,0 0-290 0,0 0-59 16,0 0-11-16,-3 5-2 0,-3 6-68 0,3 2-14 15,-6 0-2-15,0 6-1 0,-2-6-16 0,-4 3-3 16,-3 5-1-16,0 6 0 0,-3-1-15 0,3 0-2 16,-3 6-1-16,1 3 0 0,-7-4-12 0,0 6-2 15,0 0-1-15,9-7 0 16,-3-1-10-16,-2 2-8 0,2-4 9 0,-3 2-9 0,3 3 0 0,0-3 8 16,3 0-8-16,-2 8 0 15,2-3-19-15,3-5-6 0,6-5-2 0,3-5 0 16,3-3-153-16,0-6-32 0,3-7-5 0</inkml:trace>
  <inkml:trace contextRef="#ctx0" brushRef="#br0" timeOffset="213220.84">8235 5247 2487 0,'0'-3'55'0,"-3"0"11"0,0 1 2 0,0 2 2 0,3 0-56 0,0 0-14 0,0 0 0 0,0 0 0 15,0 0 80-15,0 0 12 0,9 0 4 0,3 0 0 16,0 0-24-16,0 0-4 0,3 2 0 0,2-2-1 0,1 0-13 0,3 0-2 16,6 0-1-16,0 0 0 15,0-2-7-15,2-4-2 0,1 4 0 0,3-1 0 0,6 1-34 0,-4-4-8 16,-2 4 0-16,-3-1 0 0,-3 0 0 0,-4-2 12 15,1 2-4-15,-3 1 0 0,3 2-8 0,-3 0 0 16,-3-3 0-16,-1 3 0 0,4 0 0 0,-3 0 0 16,-6 0 0-16,0 3 0 15,3-3-80-15,-6 2-19 0,-6 6-3 0,0-8-1322 0</inkml:trace>
  <inkml:trace contextRef="#ctx0" brushRef="#br0" timeOffset="-214438.85">3529 7297 1324 0,'0'-8'59'0,"0"6"12"0,-3-1-57 0,6 0-14 0,-3 1 0 0,-3-1 0 16,3 0 185-16,0 1 35 0,3-1 6 0,-3 3 2 15,0 0-92-15,0 0-17 0,0 0-4 0,0-3-1 16,0 1-48-16,0 2-10 0,6 2-1 0,0-2-1 16,3 6 1-16,-3-4 0 0,0 1 0 0,3 2 0 15,0 3-33-15,3 0-6 0,-3 0-2 0,-4 0 0 16,10 5 8-16,-9 1 2 0,9-1 0 0,-6 0 0 16,-3 0-10-16,3 0-2 0,0-2 0 0,3 2 0 15,-3 1-12-15,-3-1 9 0,0 0-9 0,3-2 8 16,-3-1-8-16,0-2 0 15,-1 0 0-15,-2-3 8 0,3 3-22 0,0-2-5 0,-3 1-1 0,0-1 0 16,6-1-232-16,-9 0-48 0</inkml:trace>
  <inkml:trace contextRef="#ctx0" brushRef="#br0" timeOffset="-214173.29">3526 7557 1940 0,'0'0'86'0,"0"0"18"0,0-3-84 16,3 0-20-16,-3-2 0 0,0 0 0 0,0 2 144 0,0-2 24 0,3-1 4 0,0 1 2 15,3 0-70-15,-3-3-13 0,3 0-3 0,6 0-1 16,0 3-19-16,0-3-3 0,3 0-1 0,-1 0 0 16,4 0-51-16,0 0-13 15,-3 0 0-15,0-2 0 0,0 2 16 0,3 0 1 16,-6-3 0-16,-1 3 0 0,1 3-17 0,3-3 0 0,-6-3 0 0,3 3 0 31,3 0-37-31,0 0-15 0,-6-2-2 0,3-1-1 16,3 3-182-16,-1-2-37 0,4-3-7 0,-6 5-2 0</inkml:trace>
  <inkml:trace contextRef="#ctx0" brushRef="#br0" timeOffset="-213931.48">3984 7572 1612 0,'0'0'144'0,"0"0"-116"16,0 0-28-16,-2 8 0 0,2 6 130 0,0-4 20 16,0-2 4-16,-3-3 1 0,0 3-35 0,3-2-8 15,-6-1 0-15,3 8-1 0,-3 8-71 0,6-5-15 16,-6 3-2-16,3-3-1 0,0-3-22 0,0 3 0 15,-3 0 0-15,0-3 0 0,3 0 0 0,-3 3 0 16,0-6 0-16,3 1-780 16,-3-3-161-16</inkml:trace>
  <inkml:trace contextRef="#ctx0" brushRef="#br0" timeOffset="-213762.51">4077 7345 2336 0,'0'0'52'0,"0"0"10"0,0 0 2 0,0 0 1 0,0 0-52 0,0 0-13 0,0 0 0 0,0 0 0 15,0 0 51-15,0 0 7 0,0 0 2 0,0 0 0 16,0 0-132-16,0 0-25 0</inkml:trace>
  <inkml:trace contextRef="#ctx0" brushRef="#br0" timeOffset="-213237.46">4738 7091 1659 0,'0'0'73'0,"0"0"16"0,0 0-71 15,0 0-18-15,0 0 0 0,0 0 0 0,0 0 131 0,0 0 22 16,0 0 5-16,0 0 1 0,0 0-50 0,0 0-9 16,0 0-3-16,-3 5 0 0,-3 0-25 0,3-2-4 15,-6 5-2-15,0 0 0 0,0 0-14 0,-3 0-4 16,0 2 0-16,-3-2 0 0,0 0-28 0,-3 3-7 0,1 5-1 0,-4-3 0 15,-3 0-4-15,3 0-8 0,-6 6 11 0,3-3-11 16,4 0 8-16,-1-3-8 0,3 0 0 0,0-2 0 16,3 2 29-16,0-2 3 0,6-1 0 0,-3 1 0 15,4-3-12-15,2 0-3 0,0-3 0 0,0 3 0 16,6-8-7-16,0 0-2 0,0 0 0 0,3 5 0 16,6-2-8-16,-3 2 0 0,2-5 0 0,4 3 0 15,0-1 0-15,0-2 8 0,3-2-8 0,3-1 0 16,0 3 0-16,3 0 0 0,-1 0 0 0,4-3 0 15,-6 3 0-15,0 0 0 0,3 0 0 0,-6 0 0 0,0 0 0 0,0 0 0 16,-4 0 0-16,4 3 8 0,-6-3-8 16,0 3 0-16,3-1 0 0,-6 1 0 0,-6-3 0 15,9 5 0-15,-9-5 0 0,6 3 0 0,-6-3 0 16,6 5 0-16,-6-5 0 0,0 0 0 16,0 0-88-16,3 6-12 0,0 1-4 0,-3-7-1246 0</inkml:trace>
  <inkml:trace contextRef="#ctx0" brushRef="#br0" timeOffset="-212713.95">5119 7215 2199 0,'0'0'48'0,"0"0"11"0,0 0 1 0,0 0 2 0,0 0-50 0,6 8-12 15,-4 0 0-15,1 0 0 0,-3 0 108 0,3 3 20 16,0-4 3-16,0 7 1 0,3-1-60 0,0 0-12 16,-6 0-3-16,3 3 0 0,3-3-19 0,-3 3-4 15,0-2-1-15,3-1 0 0,0-3-18 0,3 4-4 16,-3-4-1-16,3 1 0 0,-3 2-10 0,3-2 0 16,-3-3 0-16,3 2 0 15,-3 1-32-15,3-3-12 0,-3 0-3 0,-6-6 0 16,2 4-151-16,4-4-30 0,0 3-7 0,-6-5-1 0</inkml:trace>
  <inkml:trace contextRef="#ctx0" brushRef="#br0" timeOffset="-212496.01">4970 7538 2462 0,'0'0'54'0,"0"0"11"16,0 0 3-16,9-5 1 0,-6-1-55 0,6-2-14 0,2 3 0 0,-2-3 0 15,3 0 96-15,3-2 16 0,0-1 3 0,6-5 1 16,-6 3-42-16,3 2-8 0,-3-2-2 0,2 3 0 0,1-4-54 0,-3 4-10 16,3-3 0-16,-3-1 0 0,3 1 0 0,0 0 0 15,-1-3 0-15,-5 5 0 0,0 6 0 0,-3-5 0 16,3-1 0-16,0 0 0 16,0 1-103-16,0-1-25 0,-3 1-6 0</inkml:trace>
  <inkml:trace contextRef="#ctx0" brushRef="#br0" timeOffset="-212193.62">5086 6879 1926 0,'0'0'42'0,"0"-5"9"0,0 0 1 0,0 2 3 0,0 3-44 0,0-5-11 15,0-1 0-15,3 1 0 0,3 2 136 0,-6 3 26 0,0 0 5 0,0 0 1 16,0 0-42-16,0 0-8 0,6-2-2 0,0 4 0 16,3 1-37-16,-6 2-8 0,5-5-2 0,1 0 0 15,6 6-20-15,-6-4-4 0,0 1-1 0,3-3 0 16,3 5-16-16,3-2-4 0,-3-3-1 0,3 0 0 16,-1 0-23-16,1 0 8 0,3 0-8 0,-3 0 0 15,3-5 0-15,-3 5 8 0,3 2-8 0,-4-2 0 16,1 0-32-1,0 0-12-15,-6 0-1 0,3 3-951 0,-6-3-189 0</inkml:trace>
  <inkml:trace contextRef="#ctx0" brushRef="#br0" timeOffset="-211725.23">5830 7617 979 0,'-6'-2'87'0,"6"4"-70"0,-3 4-17 0,0-4 0 16,0 4 302-16,-3-1 57 0,0 5 11 0,0 1 2 16,3-3-185-16,-3 3-38 0,3 2-7 0,-3 0-2 0,6 3-68 0,0 0-13 15,-9 2-3-15,3 3-1 0,1-5-38 0,-1 3-7 16,0-1-2-16,0 1 0 16,0-6-8-16,0 0 0 0,0 1 0 0,-3-1 0 15,3 0-146-15,3-5-22 0,3-8-4 0,0 0 0 0</inkml:trace>
  <inkml:trace contextRef="#ctx0" brushRef="#br0" timeOffset="-211562.13">5892 7340 2649 0,'0'0'58'0,"0"0"12"0,0-3 2 0,0 3 4 0,-3-5-61 0,1 2-15 16,2 3 0-16,0-5 0 0,0 5 54 0,0 0 8 0,0 0 2 0,0 0 0 15,0 0-52-15,0 0-12 0,0 0 0 0,0 0-1277 16</inkml:trace>
  <inkml:trace contextRef="#ctx0" brushRef="#br0" timeOffset="-210170.4">6553 7379 1634 0,'0'0'72'0,"0"0"16"0,0 0-71 0,0 0-17 0,0 0 0 0,0 0 0 15,0 0 123-15,0 0 21 0,0 0 4 0,0 0 0 16,3-2-43-16,3-4-9 0,-3 4-1 0,6-1-1 16,-3 0-16-16,3 3-3 0,-3-2-1 0,3 4 0 15,0 1-22-15,3 0-4 0,-3 2 0 0,3 3-1 16,-1 0-15-16,1 2-2 0,-6 1-1 0,0 0 0 0,3 2-21 0,0-3-8 16,0 4 0-16,3-1 0 15,-3 0 18-15,3 0-2 0,0-2-1 0,0 2 0 16,2-2 1-16,-2-3 1 0,0 0 0 0,0 2 0 0,0-2-28 15,0 3-5-15,-3-3-2 0,0-3 0 16,0-2-67-16,-3 2-14 0,3 0-2 0,-9-5-759 16,0 0-151-16</inkml:trace>
  <inkml:trace contextRef="#ctx0" brushRef="#br0" timeOffset="-209867.18">7110 7382 288 0,'0'0'12'0,"0"0"4"0,0 0-16 0,0 0 0 0,6 0 0 0,-6 0 0 16,0 0 500-16,0 0 96 0,0 0 20 0,0 10 4 16,0 1-402-16,0 2-81 0,-6-2-16 0,3 2-3 15,0 3-68-15,-6 0-14 0,0 0-2 0,0 0-1 16,-3 2 7-16,3 3 0 0,-3 3 1 0,-2 3 0 15,-1 2-17-15,0-3-3 0,-3 9-1 0,3-4 0 16,-3 1-20-16,0 0 9 0,-3 0-9 0,-2-3 0 16,-1 0 0-16,0-3 0 0,3 1 0 0,-3-4 0 15,7 1 0-15,2-5 0 0,0 2 0 0,6-5 0 16,0-6-24-16,3 4-4 16,3-9-2-16,3 3 0 0,0-8-164 15,9-3-33-15</inkml:trace>
  <inkml:trace contextRef="#ctx0" brushRef="#br0" timeOffset="-209639.34">7143 7744 1785 0,'-3'3'159'0,"3"0"-127"16,3 2-32-16,-3 0 0 0,-6-2 198 0,6 2 34 15,3 0 6-15,0 3 2 0,-6-2-119 0,0 4-23 16,3-2-5-16,-3 5-1 0,0 1-29 0,-3-1-7 15,-3-3 0-15,3 4-1 0,0 2-26 0,-3-6-5 16,6 1 0-16,-6-1-1 0,3-2-15 0,0 6-8 0,-3-7 10 0,3 1-10 16,3 0 20-16,0 0-3 15,-3-2 0-15,6-6 0 16,0 0-137-16,0 0-27 0,9 2-5 0,-3-4-1179 0</inkml:trace>
  <inkml:trace contextRef="#ctx0" brushRef="#br0" timeOffset="-208022.17">7140 7546 1612 0,'0'0'72'0,"0"0"14"0,0 0-69 0,0 0-17 16,0 0 0-16,0 0 0 0,6-3 156 0,-6 3 28 15,0 0 6-15,0 0 1 0,0 0-54 0,0 0-10 0,0 0-3 0,0 0 0 16,0 0-48-16,0 0-11 0,0 0-1 0,0 0-1 15,0 0-33-15,0 0-6 16,0 0-2-16,0 0 0 0,0 0-13 0,0 0-9 0,0 0 12 0,0 0-12 31,0 0-37-31,0 0-15 0,3-5-2 0,3 2-1258 0</inkml:trace>
  <inkml:trace contextRef="#ctx0" brushRef="#br0" timeOffset="-207456.19">7533 7152 403 0,'-12'0'17'0,"12"0"5"0,-3 2-22 0,3-2 0 15,0 0 0-15,-3 3 0 0,-3 0 421 0,0-3 80 16,3 2 16-16,3-2 3 0,-3 3-309 0,3-3-63 16,0 0-12-16,0 0-2 0,0 0-54 0,0 0-12 0,0 0-1 15,0 0-1-15,0 0-20 0,0 0-4 0,-3 8-1 0,6 0 0 16,3-3-17-16,0 0-4 0,0 1-1 0,3 2 0 15,3-3-11-15,-1 0-8 0,1 0 12 0,0 3-12 16,0 3 11-16,3-3-11 0,-3 0 10 0,6 2-10 16,-3-4 0-16,3 4 0 15,2 1 0-15,1 0 0 0,-3-4 0 0,0 1 0 0,0 3 0 16,-3 0 0-16,0-6 0 0,-4 3 0 0,1 2 0 0,0-4 0 16,-12-6 0-16,6 8 0 0,0 0 0 15,-6-8 0-15,3 7 0 0,-3-7 0 0,0 0 0 0,3 11 0 16,0-6 0-16,-6 3 0 0,0-2 0 0,-3-1 0 15,0 3 0-15,-3-3 0 0,0 3 0 0,0-3 0 16,-2 3 0-16,-1-2 8 0,-6 1-8 0,3-1 0 16,-3-1 0-16,0 0 8 0,0 1-8 15,0-1 0-15,-2-2 8 0,5 2-8 0,0 0 0 0,0 0 0 16,3-2 8-16,-3 2-8 0,3-2 0 0,3 0 0 0,3-1 8 16,-3-2-8-16,7 3 0 0,2-3 0 0,0 0 0 0,0 0 0 15,2-3-8-15,7 1 8 16,-3 2-162-16,3-3-26 0,3 0-4 15</inkml:trace>
  <inkml:trace contextRef="#ctx0" brushRef="#br0" timeOffset="-207151.26">8223 7318 2718 0,'0'0'60'0,"0"0"12"0,0 0 2 0,0 0 2 0,0 0-60 0,0 0-16 0,3-5 0 0,-3 5 0 16,0 0 90-16,0 0 15 0,0 0 3 0,0 0 1 15,3 5-87-15,3 3-22 0,-3 0 0 0,0 0 0 16,0 3 42-16,3-1 4 0,0-2 1 0,-3 3 0 16,6 2-31-16,-3-5-7 0,0 3-1 0,3-3 0 15,-3 5-8-15,0-3 0 0,2-2 9 0,1 3-9 16,-3-1 0-16,0 1 0 15,0-3 0-15,0 0 8 0,3-3-8 0,-3 3 0 0,0-3 0 0,3 1 0 0,-3 2 0 0,6-3-10 16,-3 3 1-16,0-3 0 16,0 1-132-16,3-4-27 0,-1 1-4 0,-2-1-2 0</inkml:trace>
  <inkml:trace contextRef="#ctx0" brushRef="#br0" timeOffset="-206884.98">8696 7321 1612 0,'0'0'72'0,"-3"-3"14"0,3 1-69 0,0 2-17 15,0 0 0-15,0 0 0 0,0 0 259 0,0 0 48 16,0 0 9-16,-9 5 3 0,1 3-166 0,-1 0-33 16,0 2-6-16,0 4-2 0,-3 2-60 0,-6-1-13 15,0 4-3-15,0 2 0 0,0 3-3 0,-2 0-1 0,-1 5 0 0,-3 0 0 16,0 5-18-16,0 6-4 15,-2 0-1-15,2 2 0 0,-3-2-1 0,6-3 0 0,-3-3 0 16,6-10 0-16,4 0-8 0,-1-3 0 0,0 3 0 0,0-6 0 16,3 4 0-16,6-7 0 0,-3 1 0 0,3 5 0 15,6-5-100 1,0-5-15-16,3-1-3 0,-3-10-1302 0</inkml:trace>
  <inkml:trace contextRef="#ctx0" brushRef="#br0" timeOffset="-206567.73">8202 6996 2278 0,'0'0'50'0,"0"0"10"0,0 0 3 0,-6-6 1 0,6 6-51 0,0 0-13 16,-6-5 0-16,6 5 0 0,0 0 110 0,3-3 19 15,3 3 4-15,0 0 1 0,6 0-50 0,-3 3-9 16,6-3-3-16,0 0 0 0,0 3-16 0,6-3-4 16,-4 0-1-16,7 0 0 0,0-3-8 0,0 3-2 15,6-3 0-15,-1 1 0 0,1-4-13 0,0 4-4 16,6-4 0-16,-1 1 0 0,-5 3-15 0,0-4-9 16,0 4 10-16,-7 2-10 0,-2-3 8 0,0 0-8 15,-3 3 0-15,-3 0 0 0,0 0 0 0,-3 0 0 16,0 0 0-16,0 3 0 15,-4 0-39-15,1 2-13 0,0-2-4 0,-3-1-936 16,-3 3-188-16</inkml:trace>
  <inkml:trace contextRef="#ctx0" brushRef="#br0" timeOffset="-204684.54">3526 8858 1728 0,'0'0'76'0,"0"0"16"0,0 0-73 0,0 0-19 15,0 0 0-15,0 0 0 16,0 0 136-16,0 0 24 0,9 0 5 0,-9 0 1 0,0 0-48 0,0 0-10 16,0 0-1-16,0 0-1 0,9 3-34 0,-3 0-8 15,6-1 0-15,-3 3-1 0,0 1-21 0,3-1-4 16,-3 3-1-16,2 3 0 0,1-3-16 0,0-1-3 16,3 4-1-16,-3-3 0 0,-3 3-17 0,6-3 10 15,-6 5-10-15,3-3 8 0,3 6-8 0,-9-3 0 16,2-2 9-16,1 2-9 0,3 3 0 0,-6-3 0 15,3 1 0-15,-9-1 0 16,6-3-110-16,-3 1-23 0,3 2-5 0,0-2-1123 0</inkml:trace>
  <inkml:trace contextRef="#ctx0" brushRef="#br0" timeOffset="-204441.86">3502 9170 2509 0,'0'0'55'0,"0"0"11"0,9-7 2 0,-6 1 4 0,3-2-58 0,-3-2-14 0,3 2 0 0,0-3 0 16,0 1 85-16,3-4 15 0,6-1 2 0,3-7 1 16,2 1-39-16,1 3-8 0,0-4-2 0,0 4 0 0,-3 2-29 0,3 0-5 15,-3 3-2-15,2 0 0 0,-5 0-18 0,0 2 10 16,0 3-10-16,0-3 8 0,-3 3-8 0,3 3 0 15,0 0 0-15,-9 0-939 16,2 2-180-16</inkml:trace>
  <inkml:trace contextRef="#ctx0" brushRef="#br0" timeOffset="-204190.1">4041 9210 2649 0,'0'0'58'0,"0"0"12"0,-3 5 2 0,0 1 4 0,3 2-61 0,-3-3-15 0,0-2 0 0,0 2 0 16,3 3 54-16,-6 0 8 0,3 5 2 0,3-2 0 16,-9-3-16-16,6 2-2 0,-3-2-1 0,3 3 0 15,-3-1-30-15,0 1-7 0,4 2 0 0,-4 6-8 16,6-1 0-16,0-2 0 0,0-3 0 0,0 0 0 15,0-2-86-15,-6-3-24 16,6-3-5-16,0-5-1132 0</inkml:trace>
  <inkml:trace contextRef="#ctx0" brushRef="#br0" timeOffset="-204008.5">4199 8829 2880 0,'0'0'64'0,"0"0"12"0,0 0 4 0,0 0 0 0,0 0-64 0,0 0-16 16,0 0 0-16,0 0 0 0,0 0 0 0,0 0 0 15,0 0 0-15,0 0 0 16,0 0-100-16,0 0-22 0,0 0-5 0,9 11-1 0</inkml:trace>
  <inkml:trace contextRef="#ctx0" brushRef="#br0" timeOffset="-203283.01">4904 8678 403 0,'-6'-5'17'0,"6"2"5"0,3 3-22 0,-3 0 0 15,0 0 0-15,0 0 0 0,0 0 337 0,0 0 63 16,0 0 13-16,0 0 3 0,0 0-252 0,0 0-49 16,0 0-11-16,0 0-1 0,0 0-23 0,0 0-5 0,0 0-1 0,0 0 0 15,0 0-2-15,0 3-1 16,-3 0 0-16,-3 2 0 0,0 0-37 0,0 3-7 16,-2 0-2-16,-7 0 0 0,0 3 42 0,0-1 8 0,0 3 1 15,0 3 1-15,-6-5-41 0,0 5-9 0,-2 0-2 16,-1 0 0-16,0-1-6 0,-3-1-2 0,0 2 0 0,1 2 0 15,2-2-3-15,-3-3-1 0,6 0 0 0,0 1 0 16,3-4-3-16,4 1-1 0,2-3 0 0,3 0 0 16,3 0-1-16,6-3-8 0,-6 0 12 15,6-5-4-15,0 0-8 0,9 3 0 0,3-3 0 0,0 0 8 16,5 0-8-16,-2 2 0 0,3 1 9 0,0-3-9 16,0-3 0-16,0 1 9 0,3-1-9 0,-6 3 0 15,-1 0 0-15,4 3 0 0,-3-1 0 0,0 1 0 0,0-3 0 0,0 3 0 16,0 2 0-16,0 0 0 15,-4-2 0-15,1 2 0 0,0 1 0 0,-3-1 0 0,3 0 0 16,-3 0 0-16,-3 3 0 16,3 0-9-16,0-2-63 0,-3 2-12 0,6 0-2 0,-9-1-1 15,3-1-186-15,0-1-38 0</inkml:trace>
  <inkml:trace contextRef="#ctx0" brushRef="#br0" timeOffset="-202996.77">5110 8895 2120 0,'6'-5'94'0,"-6"5"19"0,3 3-90 0,-3-1-23 0,6-2 0 0,-4 0 0 15,1 0 122-15,0 3 20 0,0-3 4 0,3 5 1 16,3 1-51-16,-6-4-11 0,-3-2-1 0,6 5-1 15,3-2-38-15,0 8-7 0,0 5-2 0,0-6 0 16,3-7-21-16,-3 2-5 0,3 6-1 0,0 2 0 16,0-5-9-16,-1 0 0 15,1 2 0-15,-3 1 0 0,3 0 17 0,0 2 2 0,-3-3 0 0,3 1 0 16,0 0-19-16,0-1-11 0,3 1 2 0,-6-1 0 16,-1-2-179-16,-2 0-36 0</inkml:trace>
  <inkml:trace contextRef="#ctx0" brushRef="#br0" timeOffset="-202732.56">5107 9155 748 0,'0'0'67'0,"0"0"-54"16,0 0-13-16,0 0 0 0,-3-6 442 0,3 6 86 15,0 0 16-15,0 0 4 0,3-5-344 0,0-3-70 16,-3-3-14-16,6 1-2 0,-3 5-66 0,0-3-12 15,2 0-4-15,4-3 0 0,0-2-18 0,3-3-4 16,3 3-1-16,0-3 0 0,0 0-13 0,6-2 9 16,0-1-9-16,-1 1 8 0,-2 2-8 0,3 2 0 15,-3 1 0-15,3 3 0 0,-3-1 0 0,0 0 0 16,-4 3 0-16,4 1 0 16,-3-1-20-16,0 2-5 0,0 1-2 0,-9-3 0 15,3 5-212-15,0-4-42 0,3-9-9 0,-12 16-2 0</inkml:trace>
  <inkml:trace contextRef="#ctx0" brushRef="#br0" timeOffset="-202447.93">5160 8496 2718 0,'0'0'60'0,"0"0"12"0,0-6 2 0,0 6 2 0,3-5-60 0,-3 5-16 0,0 0 0 0,0 0 0 16,0 0 80-16,6-2 14 0,0-1 2 0,-3 0 1 16,-3 3-34-16,6 0-7 0,6-2-2 0,0-1 0 0,-3 3-14 0,3 3-2 15,3-1-1-15,2-2 0 0,-2 0-11 0,0 0-2 16,0 0-1-16,0 0 0 0,0 0-11 0,3-2-3 16,3-1 0-16,-1 0 0 0,-2 6 7 0,3-3 0 15,0 0 1-15,0 0 0 0,-6 0-17 0,5-3-17 16,-5 1 3-16,3-1 1 15,-3 3-42-15,3 0-8 0,-6-3-1 0,0 1-941 16,0 2-188-16</inkml:trace>
  <inkml:trace contextRef="#ctx0" brushRef="#br0" timeOffset="-202008.39">5991 9223 2070 0,'0'0'92'0,"0"0"18"0,0 0-88 0,0 0-22 15,0 0 0-15,0 0 0 0,0 8 133 0,0 3 23 16,0-3 4-16,-3 0 0 0,3 5-25 0,-6-2-6 15,6-1-1-15,-6 1 0 0,0 2-102 0,0 3-26 16,-3 0 0-16,0 5 0 0,0 0 0 0,-3 8 0 16,-3 3 0-16,3-3 0 0,1-3 0 0,-1-2 0 15,-3-3 0-15,3-5 0 16,3 0-46-16,0-5-14 0,3-3-4 0,6-8-1254 0</inkml:trace>
  <inkml:trace contextRef="#ctx0" brushRef="#br0" timeOffset="-201849.13">6107 8819 2649 0,'0'0'117'0,"0"0"25"0,0 0-114 0,0 0-28 0,-3-3 0 0,3 3 0 16,-6 0 57-16,6 0 6 0,0 0 1 0,0 0 0 15,0 0-36-15,0 0-8 0,9 0 0 0,-3 0-885 16,-6 0-177-16</inkml:trace>
  <inkml:trace contextRef="#ctx0" brushRef="#br0" timeOffset="-200085.49">6654 8914 1940 0,'0'0'86'0,"0"0"18"0,0 0-84 0,0 0-20 16,0 0 0-16,0 0 0 0,0 0 111 0,0 0 17 15,0 0 4-15,6 5 1 0,6 3-4 0,-3 0-1 16,-3 0 0-16,3 3 0 0,0-4-76 0,0 4-16 16,3 0-4-16,0-1 0 0,0 3 0 0,0-2 0 15,-3 0 0-15,2-3 0 0,1 2-32 0,0 1 0 16,0-3 0-16,-3 2 0 0,3 1 0 0,0-1 0 16,0 1 0-16,-3 0 0 0,0-4 0 0,0-1 0 15,0 2 0-15,-3 0 0 0,-6-8 0 0,5 5 0 0,1 3 0 0,0 0 0 31,0 0-164-31,-3-3-39 0,-3-5-8 0</inkml:trace>
  <inkml:trace contextRef="#ctx0" brushRef="#br0" timeOffset="-199743.9">7155 8885 2268 0,'5'-3'50'0,"-5"3"10"16,6-3 3-16,-6 3 0 0,6-2-51 0,-6 2-12 0,0 0 0 0,0 0 0 0,6-3 96 0,-6 3 16 15,0 0 3-15,0 0 1 0,0 0-50 16,3 8-10-16,-3 5-1 0,0 1-1 0,-3-1 8 0,0 8 2 16,0-3 0-16,-9 1 0 0,-2 2 0 15,-1 6 0-15,0 2 0 0,0 5 0 0,-3-2 0 0,0-3 0 16,-3 5 0-16,7-10 0 15,-1 3-64-15,-3 2-21 0,3-3 0 0,-3 6 0 0,0 2 21 0,0 1 0 16,0-1 0-16,-2 8 0 0,2-2 17 0,6-11 2 16,0 0 0-16,3-5 0 0,0-3-31 0,3-5-5 15,3-5-2-15,0-3 0 0,0 2-1 0,3-2 0 16,-3 0 0-16,3-8 0 16,0 0-106-16,0 0-22 0,0 0-4 0,9-8-1220 0</inkml:trace>
  <inkml:trace contextRef="#ctx0" brushRef="#br0" timeOffset="-199230.15">7247 9223 1958 0,'0'0'87'0,"0"0"17"0,0 0-83 0,0 0-21 15,0 0 0-15,0 0 0 0,0 0 220 0,0 0 40 16,-3 8 8-16,-3 0 2 0,3 0-176 0,0 0-35 16,0 0-7-16,0 0-2 0,0 0-5 0,-3 0-1 0,0 0 0 0,0 2 0 15,0 1-19-15,0 5-4 0,0-3-1 0,0 3 0 16,-3 0-20-16,0 0 0 0,4-3 0 0,5 3 0 31,-3-3-47-31,3-2-13 0,-3-3-4 0,3 0 0 16,3-6-124-16,-3-2-24 0,0 0-6 0</inkml:trace>
  <inkml:trace contextRef="#ctx0" brushRef="#br0" timeOffset="-199054.22">7363 9004 2743 0,'3'-3'60'0,"-3"0"13"0,0 3 3 16,0-2 0-16,0-3-60 0,0 2-16 0,0 3 0 0,0-5 0 0,3 2 46 0,-3 3 6 15,0-5 2-15,0 5 0 0,0 0-45 0,0 0-9 16,0 0 0-16,0 0-870 16,3 0-173-16</inkml:trace>
  <inkml:trace contextRef="#ctx0" brushRef="#br0" timeOffset="-197627">8116 8726 1717 0,'0'0'76'0,"0"0"16"0,0 0-74 0,0 0-18 15,0 0 0-15,-3 0 0 0,3 0 129 0,0 0 23 16,-3 5 4-16,0-2 0 0,-3 0-60 0,0 2-12 16,0 0-2-16,-3 0-1 0,0 1-17 0,-3-1-3 15,1 0-1-15,2 3 0 0,3-2-13 0,0 4-3 16,-6-2-1-16,0 3 0 0,0 2-23 0,-3-3-5 15,0 1-1-15,0 0 0 0,0 4 7 0,1-1 2 16,-1-1 0-16,-3 0 0 0,6 6 5 0,-6-6 0 16,3 3 1-16,0 0 0 0,0-3-9 0,0-3-1 15,4 1-1-15,2 0 0 0,0-3-4 0,3 0-1 16,0 2 0-16,3-5 0 0,3-5-13 0,0 6 8 0,3-1-8 16,-3-5 0-16,9 3 0 0,0-3 0 0,6 2 0 0,-1 1 0 15,-2-3 0-15,0 0 12 0,3 0-1 0,0-5-1 16,6 2-10-16,-3 0-17 0,0 3 4 0,2-2 1 15,-5 2 20-15,3-3 4 0,0 6 0 0,3-3 1 16,-6 0-13-16,3 0-15 0,-4 0 3 0,1 2 1 16,-3-2 19-16,3 6 3 0,-3-1 1 0,-3-2 0 15,3-3-20-15,-3 0-4 0,-3 5-1 0,0 0 0 16,-6-5-17 0,6 5-3-16,-3 1-1 0,-3-6-921 0,0 0-184 0</inkml:trace>
  <inkml:trace contextRef="#ctx0" brushRef="#br0" timeOffset="-197328.64">8402 8895 2268 0,'0'0'100'0,"0"0"21"0,0 0-97 0,0 0-24 16,0 0 0-16,0 0 0 0,0 0 128 0,9 0 21 15,-9 0 4-15,6 0 1 0,3 3-71 0,-4 2-15 16,4-2-2-16,-3 2-1 0,3 0-10 0,0 1-3 16,0-1 0-16,0 0 0 0,3 1-31 0,-3 2-6 15,-3 0-2-15,3-1 0 0,3 1 15 0,0 0 2 16,0 3 1-16,2-3 0 0,1-3-31 0,-3 3 0 16,0 0 0-16,3-3-10 0,0 1 10 0,0-1 0 15,-3 3 10-15,0-6-10 0,-4 4 0 0,4-1-21 0,-3 6 3 16,-3-3 1-1,-6-8-110-15,6 5-21 0,0 0-5 0,-6-5-1178 0</inkml:trace>
  <inkml:trace contextRef="#ctx0" brushRef="#br0" timeOffset="-197059.82">8958 8850 748 0,'0'0'67'0,"0"0"-54"15,0 0-13-15,0 0 0 0,0 0 409 16,0 0 79-16,0 0 16 0,-6 6 4 0,0-1-305 0,0 0-61 16,3 6-12-16,-2-1-2 0,-1 1-57 0,-3 5-11 15,-3 0-3-15,0 5 0 0,3 0-18 0,-3 3-4 16,-3 2-1-16,3 3 0 0,0 1-12 0,-3-1-2 16,1 0-1-16,-4-3 0 0,3-2-6 0,-3 2-1 15,-3 1 0-15,-3-3 0 0,3 2-12 0,7-7 8 16,-4 2-8-16,0 0 0 0,3 3 0 0,-3-3 0 15,3 5 0-15,0-4 0 16,3-1-79-16,4 0-21 0,-1-3-5 0,6-4-864 16,3-6-173-16</inkml:trace>
  <inkml:trace contextRef="#ctx0" brushRef="#br0" timeOffset="-196728.12">8515 8498 2487 0,'0'0'55'0,"0"-5"11"0,0 0 2 0,-3-8 16 0,3 7-84 0,0 1 0 0,3 0 0 16,0 2 118-16,3 0 21 0,0 1 4 0,0-1 1 15,3 1-66-15,0 2-13 0,8 0-2 0,1-3-1 16,3 3-14-16,0-3-2 0,3 3-1 0,-3 0 0 15,-1 0-16-15,1-2-3 0,-3 2-1 0,3-3 0 0,-3 3-12 0,3-3-2 16,-1 1-1-16,1-1 0 0,3 0-10 0,0-2 0 16,0 2 0-16,3 1 0 0,-4-1 0 0,4 0 12 15,-3 1-12-15,0 2 12 0,-3-3-12 0,-1 3 0 16,-2 3 0-16,0-3 0 16,-6 2-45-16,3 1-11 0,-6 0-3 0,3-1-954 15,-3 1-191-15</inkml:trace>
  <inkml:trace contextRef="#ctx0" brushRef="#br0" timeOffset="-195220.02">3502 10395 460 0,'0'0'20'0,"0"0"5"0,0 0-25 0,0 0 0 0,-3-5 0 0,3 5 0 15,0 0 389-15,0 0 73 0,0 0 14 0,0 0 4 16,0 0-284-16,0 0-57 16,0 0-11-16,6 0-3 0,0 5-44 0,-3 1-9 0,3 2-1 0,0 0-1 0,3 5-26 0,0-3-4 15,-3 4-2-15,6 2 0 0,0-1-19 0,0-1-4 16,3-1-1-16,-4 0 0 0,1-2-14 0,0 2 8 16,3 0-8-16,-3 0 0 0,-3-5 0 0,0 0 0 15,3 3 0-15,-3-1 0 16,-3-2-148-16,3 0-28 0,-3 0-7 0</inkml:trace>
  <inkml:trace contextRef="#ctx0" brushRef="#br0" timeOffset="-194980.23">3404 10689 1612 0,'3'-5'144'0,"3"-3"-116"0,0 3-28 15,0-6 0-15,3 3 185 0,0-5 31 0,3 0 7 0,3 2 1 16,-1-7-77-16,4-1-15 0,0 1-4 0,3-1 0 16,0 0-51-16,0 1-10 0,-1-3-3 0,4 0 0 15,0 2-48-15,-3 3-16 0,0-2 8 0,0 2-8 16,-4 3 14-16,1-1-1 0,0 6 0 0,-9 1 0 16,3 7-13-16,0-3-18 0,3 0 4 0,-6 3 1 15,-3 0-211-15,3 3-41 0</inkml:trace>
  <inkml:trace contextRef="#ctx0" brushRef="#br0" timeOffset="-194635.01">3990 10644 1926 0,'0'0'85'0,"0"0"18"0,-3 5-83 0,0 3-20 15,3-2 0-15,-2 2 0 0,-1 0 165 0,0 2 29 0,3 1 6 0,-6 2 0 16,3 3-108-16,-3 0-23 15,0 2-4-15,3 1-1 0,-3 2 0 0,0-3 0 0,0 1 0 0,3 0 0 16,-3-1-51-16,0-2-13 16,-3-6 0-16,3 1 0 0,3 0 0 0,-3-3 0 0,6 0 0 0,0-1 0 31,0-1-48-31,0-6-13 0,0 0-3 0,0 0-819 0,0 0-164 0</inkml:trace>
  <inkml:trace contextRef="#ctx0" brushRef="#br0" timeOffset="-194451.09">4038 10364 2242 0,'0'0'100'0,"0"0"20"16,0 0-96-16,0 0-24 0,0 0 0 0,0 0 0 0,0 0 87 0,0 0 13 15,0-3 2-15,0-2 1 0,0 0-79 0,0 5-15 16,0 0-9-16,3 5 10 0,-3-5-10 0,6 5 10 15,-6-5-10-15</inkml:trace>
  <inkml:trace contextRef="#ctx0" brushRef="#br0" timeOffset="-193484.34">4496 10266 1267 0,'0'0'56'0,"0"0"12"0,0 0-55 0,0 0-13 0,0 0 0 0,0 0 0 16,0 0 230-16,0 0 43 0,0 0 9 0,0 0 2 16,0 0-154-16,0 0-30 0,0 0-7 0,0 0-1 15,6 8-34-15,0-3-7 0,3-5-2 0,0 3 0 16,-3-1-5-16,6-2-2 0,-3 0 0 0,3 3 0 0,0 2-42 16,-3-2-22-16,3 0 2 0,3 2 1 0,-4 0 36 0,4-2 7 15,0-1 2-15,0 4 0 0,0-1-26 0,0 0 0 16,-3 3 8-16,3 6-8 0,0-1 0 0,-1-5 0 15,-2-3 0-15,3 0 0 16,0 6-17-16,-6-1-9 0,6-2-2 0,-3-2 0 0,-3 2 28 16,-3-3 0-16,0 0 0 0,-3 3 0 0,0 0 0 15,0 3 0-15,-3-3 0 0,3 0 0 0,0-3 21 0,0 5 10 16,-6-2 1-16,0 0 1 0,-3 0-23 0,-3 0-10 16,0 0 8-16,-3 0-8 0,3-3 0 0,-3 1 8 15,0 2-8-15,-3-1 0 0,3-1 0 0,-3 2 8 16,6-3-8-16,-5 0 0 0,-1-2 8 0,3 2-8 15,-3-2 0-15,0 2 8 16,0 0-8-16,0 1 0 0,-6-1 0 0,7-2 0 0,-1 2 8 0,-3-2-8 16,0 2 8-16,3 0-8 0,-6-2 10 0,6 2-10 15,3-2 12-15,4-1-12 0,2 1 0 0,3 0 0 16,3-3 0-16,0 0 0 16,0 0-29-16,0 0-13 0,9 5-2 0,5-2-1 15,-8-3-177-15,9 0-35 0</inkml:trace>
  <inkml:trace contextRef="#ctx0" brushRef="#br0" timeOffset="-193170.3">5151 10388 1843 0,'0'0'164'15,"0"0"-132"-15,0 0-32 0,0 0 0 0,0-11 113 0,0 11 16 16,0 0 3-16,0 0 1 0,0 0-17 0,0 0-4 16,0 0-1-16,9 3 0 0,-3-3-43 0,3 2-8 15,-6 4-1-15,3-1-1 0,0 3-13 0,0 2-2 16,0 1-1-16,0 2 0 0,0-2-7 0,0 5-2 16,6 0 0-16,-3-1 0 0,-3-1 5 0,2 1 1 15,4-1 0-15,-3-1 0 0,0 0-31 0,0 0-8 16,0 3 0-16,0-5 0 0,-3-1 0 0,3 1 0 15,-3-3 0-15,3 3 0 16,3-6-101-16,-6 0-22 0,0 0-4 0,-6-5-785 16,0 0-158-16</inkml:trace>
  <inkml:trace contextRef="#ctx0" brushRef="#br0" timeOffset="-192923.22">5133 10631 2242 0,'0'-13'100'0,"0"7"20"0,0-1-96 0,0 7-24 0,0 0 0 0,0 0 0 16,0 0 140-16,3-6 24 0,3-2 5 0,3 3 1 15,-9-3-70-15,6 3-13 0,3-1-3 0,-3 4-1 16,3-3-35-16,0-3-8 0,3 0 0 0,3 0-1 16,0 0-19-16,6 0-3 0,-7-3-1 0,1 3 0 0,6-2-7 15,-9-3-1-15,6-3-8 0,3 2 12 16,-6-1-12-16,5-1 0 0,1 0 8 0,0-3-8 15,3 3 0-15,-9 1 0 0,0-1-9 0,0 5 9 16,-1-2-131-16,-2 5-20 0,-3-3-4 0,-3 3-1185 16</inkml:trace>
  <inkml:trace contextRef="#ctx0" brushRef="#br0" timeOffset="-192646.2">5169 10046 2725 0,'0'0'60'0,"0"0"12"0,0 0 2 0,0 0 3 0,0 0-61 0,0 0-16 0,0 0 0 0,0 0 0 16,0 0 68-16,0 0 10 0,9 0 2 0,0 0 1 16,0 0-44-16,0 0-9 0,9 3-1 0,-3 0-1 15,0-3 30-15,-1 2 7 0,-2-2 1 0,3 3 0 16,3-3-52-16,-3 0-12 0,3 0 0 0,6-3 0 15,-4 1 0-15,1 2 0 0,0 0 0 0,3-3 0 16,-12 0 0-16,3 1 0 0,0 2 0 0,-1 0 0 16,1 2 0-16,-6 4 0 0,3-4 0 0,-3 1-987 15,-3 5-200-15</inkml:trace>
  <inkml:trace contextRef="#ctx0" brushRef="#br0" timeOffset="-192043.28">6006 10602 2188 0,'0'0'48'0,"0"0"11"0,3 8 1 0,-3 2 1 0,0-2-49 0,0 3-12 0,3-6 0 0,-3 3 0 16,0 0 129-16,0 3 23 0,0-3 5 0,0 5 1 0,0 0-48 0,-3 3-10 15,3 0-1-15,-3 8-1 0,0 2-78 0,-3-2-20 16,3 0 0-16,0-3 0 0,0 0 25 0,-3 0 2 15,6 0 0-15,-9-5 0 16,3-3-43-16,0-2-9 0,0 0-2 0,0-3 0 16,0 0-29-16,3-3-7 0,3-5-1 0,0 0-819 15,-9 0-164-15</inkml:trace>
  <inkml:trace contextRef="#ctx0" brushRef="#br0" timeOffset="-191848.53">6104 10403 2757 0,'0'0'60'0,"0"0"13"0,0 0 3 0,-3-5 2 0,3 0-62 0,-3 2-16 15,3 3 0-15,0 0 0 0,0 0 83 0,0 0 13 16,0 0 4-16,0 0 0 0,0 0-76 0,0 0-14 0,0 0-10 0,0 0 12 16,0 0-12-16,0 0-11 0,0 0 3 15,0 0 0-15,0 0-199 0,0 0-39 0,18-5-8 0,-18 5-2 0</inkml:trace>
  <inkml:trace contextRef="#ctx0" brushRef="#br0" timeOffset="-191206.4">6482 10533 1958 0,'0'0'87'0,"0"-5"17"0,0 2-83 0,0 3-21 16,0 0 0-16,0 0 0 0,0 0 158 0,0 0 27 15,0 0 6-15,0 0 1 0,6 0-103 0,0 3-20 16,-6-3-4-16,3 5-1 0,9 3 0 0,-9 0 0 16,3 3 0-16,2-4 0 0,1 4-51 0,0 0-13 15,3-1 0-15,-3 3 0 0,3-2 54 0,0 0 8 0,0-1 2 0,3-2 0 16,-3 3-52-16,3-3-12 0,-4 0 0 16,1 2 0-16,0-5 0 0,0 3 0 15,3-2 0-15,-3 2 0 16,3-3-48-16,-3 0-13 0,0-2-3 0,0 2-887 0,-1-2-177 0</inkml:trace>
  <inkml:trace contextRef="#ctx0" brushRef="#br0" timeOffset="-190929.56">7018 10470 1094 0,'0'0'97'0,"0"0"-77"16,0 0-20-16,-6 0 0 0,0 0 349 0,6 0 67 15,0 0 12-15,0 0 4 0,0 0-244 0,-3 5-48 16,0 5-9-16,-3 1-3 0,3 0-58 0,-3 2-12 16,0 3-2-16,0 0-1 0,0-1-37 0,0 4-7 15,-6-3-2-15,3 2 0 0,-3 6-9 0,-3 0 0 16,1 5 0-16,-4 6 0 0,0 2 0 0,-3 2 0 16,0 1 0-16,-3-6 0 0,6 1 0 0,-2-4 0 15,-4-1 0-15,0 1 0 0,0-4 0 16,6 2 0-16,3-5 0 0,1 0 0 0,2-3 0 0,3 0 0 15,3-3 0-15,3-2 0 16,3-5-159-16,0-3-33 0,0-8-8 0,0 0-1084 16</inkml:trace>
  <inkml:trace contextRef="#ctx0" brushRef="#br0" timeOffset="-190657.31">7193 10642 1094 0,'0'0'48'0,"0"0"11"0,0 0-47 0,0 0-12 0,-6 2 0 0,6-2 0 15,-3 5 332-15,3-5 64 0,0 0 12 0,-3 8 4 16,-3 0-276-16,3 3-54 0,9 2-11 0,-3 0-3 16,-9 1-41-16,3 4-9 0,-3 3-2 0,0 3 0 15,1 0 38-15,-4 0 7 0,0-3 2 0,3 3 0 16,0 0-30-16,-3-6-5 0,0-2-2 0,3 0 0 15,-3-6-14-15,3 1-2 0,3 0-1 0,-3-1 0 16,0 3-9-16,3-5 0 0,3-8-12 0,0 0 12 16,-6 6-235-16,6-6-39 0,0 0-8 0,6-14-2 0</inkml:trace>
  <inkml:trace contextRef="#ctx0" brushRef="#br0" timeOffset="-190497.93">7268 10409 2131 0,'-6'-16'189'0,"3"11"-151"16,-3-3-30-16,3 2-8 0,-3 6 116 0,3 3 23 15,3-3 4-15,0 0 1 0,-3-5-64 0,3 5-13 16,0 0-3-16,0 0 0 0,0 0-51 0,0 0-13 16,6-3 0-16,0 0-1277 0</inkml:trace>
  <inkml:trace contextRef="#ctx0" brushRef="#br0" timeOffset="-189573.81">8045 10351 460 0,'0'0'41'0,"8"-3"-33"16,-2 0-8-16,0 1 0 0,-3-4 286 0,-3 6 55 16,0 0 11-16,9-2 3 0,-3-4-176 0,-3 1-35 15,-3 5-8-15,0 0 0 0,0 0-34 0,0 0-6 16,0 0-2-16,0 0 0 0,0 0-18 0,0 0-4 15,0 0-1-15,0 0 0 0,0 0-18 0,0 0-3 16,-6 8-1-16,0-3 0 0,-3 3-9 0,3 0-3 16,-5 0 0-16,2 3 0 0,-6-1-3 0,0 1-1 15,0-1 0-15,-3 1 0 0,-3 0-6 0,3 2-2 16,1-3 0-16,-1 4 0 0,0-1-3 0,3 0-1 16,-3 0 0-16,-3 1 0 0,3-4-5 0,3 1-2 15,1-1 0-15,-1-2 0 0,6 0-4 0,-3-3-1 16,6 1 0-16,0-4 0 0,6-2-9 0,0 0 0 15,0 0 0-15,6 6 8 0,6-1-8 0,0-2 0 0,0-1 0 16,3 1 0-16,-1-3 0 0,1 0 0 0,0-3 0 16,3 1 0-16,-6 2 0 0,6-3 0 0,0 3 0 15,0 0 0-15,-1 0 17 0,1 0 2 0,3 0 0 0,-3 0 0 16,-3 0-31-16,0 0-5 0,-3 3-2 0,2-3 0 16,4 0 19-16,-6 2 0 0,3-2 0 0,-3 3 0 15,-3 2-8-15,3-5 8 0,-6 0 0 0,0 3 0 16,0 0-28-16,-6-3 0 0,0 0 1 0,0 0 0 15,0 0-159-15,0 0-32 0,0 0-6 0</inkml:trace>
  <inkml:trace contextRef="#ctx0" brushRef="#br0" timeOffset="-189055.85">8545 10448 691 0,'0'0'61'0,"0"0"-49"0,0 0-12 0,0 0 0 16,0 0 341-16,0 0 66 16,0 0 13-16,0 0 2 0,0 0-241 0,0 0-48 0,0 0-9 0,3 8-3 15,-3-2-14-15,3 2-3 0,0 2-1 0,2-2 0 0,1 5-40 0,0-2-8 16,3-3-2-16,-3 2 0 0,3 1-22 0,3 0-5 16,-3-1-1-16,3 1 0 0,-3-3-13 0,3 2-4 15,0-2 0-15,-3 3 0 0,3-3-8 0,-7 0 0 16,4 0 0-16,3 0 8 0,-3-1-8 0,0-1 0 15,-3-1 0-15,-3 0 0 16,6 1-36-16,-6-1-10 0,-3-5-2 0,6 5-912 16,0 1-182-16</inkml:trace>
  <inkml:trace contextRef="#ctx0" brushRef="#br0" timeOffset="-188756.05">8929 10448 1612 0,'0'0'144'0,"0"0"-116"0,0 0-28 0,0 0 0 15,0-5 184-15,0 5 30 16,-3-5 6-16,3 5 2 0,0 0-74 0,0 0-14 0,0 0-3 0,0 0-1 16,-6 8-60-16,0 0-12 0,0 5-2 0,0 3-1 15,-3 0-11-15,0 2-1 0,-6 1-1 0,3 2 0 16,3 0-9-16,-6 0-1 0,0 3-1 0,1 2 0 15,-4 4-12-15,-3 1-3 0,0 9 0 0,-3 0 0 16,-3 2-6-16,-2-2-2 0,-4-6 0 0,3 1 0 16,0-4-8-16,7-2 0 0,-1-2 0 0,3-3 0 15,3-3 0-15,3-3 0 0,3-2-14 0,3-3 5 16,3-5-79-16,3 0-16 16,3-8-4-16,0 0-835 0,6-2-167 0</inkml:trace>
  <inkml:trace contextRef="#ctx0" brushRef="#br0" timeOffset="-188379.14">8467 10094 2156 0,'-9'-3'96'0,"9"3"19"0,0 0-92 0,-3 0-23 0,3 0 0 0,0 0 0 15,0 0 139-15,0 0 23 0,0 0 5 0,0 0 1 16,0 0-73-16,6 6-15 0,6 1-2 0,0-1-1 16,-3-1-13-16,6-2-4 0,0 2 0 15,6 0 0-15,8-5-18 0,-5 0-4 0,0 0-1 0,0-2 0 16,3-1-14-16,-4 0-3 0,-2-2-1 0,0 0 0 15,9-1 10-15,-6 1 3 0,-1 0 0 0,4 2 0 16,6 1-32-16,-6-4 0 0,0 4 0 0,-1-1 0 16,-5 0-12-16,3 6-8 0,-3 0-1 0,0 2-1 15,-3 3-17-15,-1 0-3 16,-5 0-1-16,0 0-965 0,-3 5-194 0</inkml:trace>
  <inkml:trace contextRef="#ctx0" brushRef="#br0" timeOffset="-178509.48">10247 4863 1036 0,'0'0'46'0,"0"0"10"0,0 0-45 0,0 0-11 0,0 0 0 0,0 0 0 15,0 0 88-15,0 0 15 0,6 0 3 0,3 0 1 16,0 0-45-16,3 0-9 0,0 0-1 0,3 0-1 16,3-5-31-16,5 5-5 0,1-3-2 0,3 0 0 15,0 3-13-15,5 0 9 0,-2 0-9 0,3 3 8 16,-3-3-8-16,3 3 0 0,-1-1 0 0,4 4 0 15,0 2 27-15,-1 2 3 0,1 1 1 0,3 2 0 16,-3 3-2-16,-1 5 0 0,-5 0 0 0,3 6 0 0,-6 2 2 16,-1 3 0-16,-2 2 0 0,0 6 0 0,0-3-5 0,-3 2-1 15,2 4 0-15,-2-1 0 0,0 6-4 0,-3 2-1 16,0 0 0-16,-3 6 0 0,0-6-3 0,-4 11-1 16,1-6 0-16,-6 6 0 0,-3 0 4 15,-3 3 0-15,-6 4 0 0,-6 1 0 0,1 0 8 16,-7 5 1-16,-3 5 1 0,-3 1 0 0,-3 2-2 0,0 0-1 15,-5-3 0-15,2 3 0 0,-3 0 5 0,-2-2 2 16,2-6 0-16,3-3 0 0,0-2-19 0,6-5-4 16,4 4-1-16,2-4 0 0,0 2-10 0,6-8 10 15,-3-5-10-15,6-3 10 0,0 1 3 0,0-4 1 16,3-2 0-16,3 3 0 0,0-3-6 0,-3-5 0 0,6-1-8 0,0-2 12 16,0-5-12-16,6-6 0 0,-3-2 0 0,6-3 0 15,0 1 0-15,0-4 8 0,3-5-8 0,6-2 9 16,0 0-9-16,0-4 0 0,2-1 0 0,1 2 0 15,0-3 0-15,-3 0 0 0,-6 3 0 0,0 0 0 16,0 0 0-16,-6 0 0 0,0 3 0 0,-6 2 0 16,0 0 0-16,-3 3 0 0,-3 0 0 0,-3 5 0 15,-6 0 0-15,0 3 0 0,0 0 0 0,-3 2 0 16,0-2 8-16,1 0 0 0,2 2 0 0,-3 1 0 16,0-3 8-16,0 2 0 0,3 0 1 0,0-2 0 15,0 3-7-15,4-1-2 0,-1 3 0 0,0 3 0 16,6-3-8-16,0 3 0 0,3 0 0 0,0-1 0 15,6 1 0-15,0 3 0 0,3-6 0 0,3 2 0 16,3 1 0-16,2 0 0 0,4 2 0 0,3 3 0 16,-3-2 0-16,3-1 0 0,6 1 0 0,-4 2 0 0,7 0 0 15,-6 0 0-15,0 0 0 0,3 0 0 0,-4-3 0 0,-2 3 0 16,-3 6 0-16,0-4 0 0,-3 4 0 0,0 4 0 16,0-2 0-16,-3 5 0 0,-1-2 0 0,-2 5 0 15,0-3 0-15,-3 6 0 0,0 2 16 0,0 3 2 16,-6 2 0-16,0 4 0 0,-6-1-18 0,3 2 10 15,-3 4-10-15,-6 5 8 0,3 2 9 0,-5-2 2 16,2-1 0-16,0 4 0 0,-3-1-11 0,3 3-8 16,3 0 9-16,-3-2-9 0,3-4 0 0,3 4 8 15,0 2-8-15,3-3 0 0,3 0 0 0,3-4 0 16,0-1 0-16,3 0 0 0,0 0 0 0,3-3-8 0,0-2 8 0,0-3 0 16,0-2 0-16,0-6 0 0,-3 3 0 15,3-3 0-15,-3-5 0 0,0 2 8 0,-6-2-8 16,0-5 0-16,0-3 0 0,-3-5 0 0,-6-3 0 15,0-3 0-15,-3-2 11 0,-6 0-1 0,-6-3 0 16,-3-5 0-16,-5-1 26 0,-4 1 4 0,-6-5 2 0,1-6 0 16,-1-3-18-16,-3-2-4 0,-5 0-1 0,-1 0 0 15,-5-5-19-15,-1 0 8 0,0-1-8 0,1 1 0 32,2 2-100-32,4-2-26 0</inkml:trace>
  <inkml:trace contextRef="#ctx0" brushRef="#br0" timeOffset="-167426.55">21004 11785 2432 0,'0'0'0'16</inkml:trace>
  <inkml:trace contextRef="#ctx0" brushRef="#br0" timeOffset="-166821.63">12039 8094 172 0,'0'0'8'0,"0"0"1"0,0 0-9 0,0 0 0 0,0 0 0 0,0 0 0 15,0 0 308-15,0 0 59 0,0 0 12 0,0 0 2 16,0 0-217-16,0 0-44 0,0 0-9 0,0 0-2 16,0 0-24-16,-3 0-5 0,-3 0 0 0,0 0-1 15,0 0 0-15,0 0 0 0,0 0 0 0,0 0 0 16,-3 0-21-16,1 2-4 0,-1 1-1 0,-3-3 0 16,0 5-9-16,-3 0-3 0,-3 1 0 0,0 4 0 15,-3-2-1-15,-2 6 0 0,-4 1 0 0,3 1 0 16,-3 3-18-16,3-3-4 0,-5 5-1 0,2-3 0 15,0 4 4-15,0-1 1 0,6 0 0 0,-2 0 0 16,5 0-6-16,3-2 0 0,0-3-1 0,6 5 0 16,0-3-6-16,6 3-1 0,-3-7 0 0,6-1 0 15,6-3-8-15,0 4 0 0,3-1 0 0,6 0 0 0,-3-5 0 16,6 0 0-16,5-3 8 0,1 1-8 16,0-4 8-16,-3-2 0 0,0-2 0 0,0-4 0 0,2 1-8 0,1 0 0 15,0-6 0-15,0 6 0 0,3-6 0 0,-7 3 0 16,-2-2 0-16,-3 2 0 15,0 0-104-15,-3 0-12 0,0 3-4 0</inkml:trace>
  <inkml:trace contextRef="#ctx0" brushRef="#br0" timeOffset="-166191.51">12328 8287 1497 0,'0'0'32'0,"0"0"8"0,0 0 0 0,0 0 4 0,0 0-36 0,0 0-8 0,0 0 0 0,0 0 0 15,0 0 109-15,0 0 20 0,9 0 4 0,-9 0 1 16,9-3-66-16,-9 3-14 0,9-3-2 0,-9 3-1 15,9-5-14-15,-4 0-2 0,1 0-1 0,0-3 0 16,0 0 2-16,-3 2 1 16,0-2 0-16,0 3 0 0,-3-5-29 0,3-1-8 0,0 0 0 0,-3 1 0 15,0-1 55-15,0-2 9 0,-3-3 3 0,0 6 0 0,-3-4-15 16,0 4-4-16,3-1 0 0,-6 3 0 16,1 3-7-16,-4 0-1 0,0 2-1 0,-3 6 0 15,0-1-7-15,-6 6 0 0,0 3-1 0,-3 2 0 16,1 0-19-16,8 1-4 0,0 4-8 0,0-2 12 0,-3 0-12 15,0 2 0-15,0-2 0 0,4 3 0 0,2-3 0 0,-6 7 0 16,3-4 0-16,3 2 0 0,6-2 0 0,0-4 0 16,0 4 0-16,3-6 0 15,3 0 29-15,3 1 3 0,0 2 1 0,0-6 0 0,6 3-33 16,0-2 0-16,3 0 0 0,6-4 0 0,0 1 8 16,-1-2-8-16,1-6 0 0,0 0 0 0,3-3 30 15,3-2-1-15,0-3 0 0,2-3 0 0,-2 1-43 0,0-1-9 16,-3-2-1-16,0-3-1 0,-3 0 25 0,-7 3 0 15,1-3 12-15,-3 0-4 0,3-2-8 0,-3-1 0 16,-3 1-11-16,0-1 11 16,-3-2 12-16,-3 0 9 0,0-3 2 0,0 3 0 0,-3 0-23 0,3 2 0 15,-3 1 0-15,-3-1 0 0,0 3-14 0,-3 6-7 16,0 4-2-16,-3 4 0 0,0 2 23 0,-2 2 0 16,-1 4 0-16,-3 4 8 0,0-2-8 0,6 5 0 0,-3-2 0 15,0-1 0-15,3 1-20 0,6-3 0 0,-2 0 0 16,5 0 0-1,0 0-133-15,0 0-27 0,3 0-4 0,3-3-651 0,3 3-129 0</inkml:trace>
  <inkml:trace contextRef="#ctx0" brushRef="#br0" timeOffset="-165763.72">12634 8054 2552 0,'0'-3'56'0,"-3"1"12"0,3 2 3 0,0 0 0 0,0 0-57 0,-3 2-14 16,0 1 0-16,3-3 0 0,-3 8 91 0,1-3 15 15,-1 8 3-15,0-2 1 0,0 2-52 0,0 3-10 16,3 5-3-16,-3-5 0 16,3 3-36-16,-3 2-9 0,0 0 0 0,3 0 0 0,-3 0 53 0,0 0 9 15,3-2 2-15,3 7 0 0,-3-4-52 0,0 1-12 16,3-4 0-16,3 2 0 0,-3-5-11 0,3 3-5 15,2-4 0-15,-2 1-1 0,3 0 27 0,0-3 6 16,0 1 0-16,-3-1 1 0,3-5-17 0,-9-8-12 0,9 5 1 16,3-2 1-16,-3-6 10 0,0 0 0 0,3-5 0 15,-3-2 0-15,0-3 0 0,2-1 14 0,-2-1-3 0,0-1-1 16,3 0-10-16,-3-3 0 0,3 1 0 0,-3-3 0 16,3 2 0-16,0-2 0 0,0 0 0 15,0 2 0-15,-3-2 0 0,2 0 0 0,-2 2 0 16,3 3 0-16,-3-2 0 0,3 2 0 0,-3 0 0 15,0 3 0-15,3 0 0 0,-6 0 0 0,0 2 0 16,3 0 0-16,0 3 0 0,-3-2 0 0,0 2 0 0,0 0 0 16,-3 0 0-16,2 3-9 0,-2-1 9 15,0 1-13-15,0 3-82 16,-3-1-16-16,0 3-3 0,0 0-1245 0</inkml:trace>
  <inkml:trace contextRef="#ctx0" brushRef="#br0" timeOffset="-165271.32">13456 8184 1933 0,'0'0'85'0,"0"0"19"0,0 0-84 0,0 0-20 15,0 0 0-15,0 0 0 16,0 0 112-16,-3 2 19 0,0 4 3 0,3-4 1 0,0-2-67 0,-3 3-14 16,0 2-2-16,3-2-1 0,-3 2-39 0,3 0-12 15,0 1 0-15,0-1-768 16,0-5-158-16</inkml:trace>
  <inkml:trace contextRef="#ctx0" brushRef="#br0" timeOffset="-165098.91">13399 8490 2188 0,'0'0'97'0,"0"0"20"0,0 0-93 0,0 0-24 15,0 0 0-15,0 0 0 0,0 0 139 0,0 0 23 16,0 0 5-16,0 0 1 0,-3-5-83 0,3 5-16 0,0 0-3 0,0 0-1 16,0 0-46-16,0 0-10 0,0 0-1 0,0 0-8 15,0 0-127-15,0 0-32 16</inkml:trace>
  <inkml:trace contextRef="#ctx0" brushRef="#br0" timeOffset="-164182.38">15033 7715 1566 0,'0'0'34'0,"0"0"7"0,0 0 2 0,0 0 1 0,0 0-35 0,0 0-9 15,0 0 0-15,0 0 0 0,0 0 81 0,-5 0 15 16,-4 0 2-16,3 3 1 0,0 0-20 0,-3-1-4 0,-3 3-1 0,3 3 0 16,0 3 2-16,-6 2 0 0,0 0 0 0,0 1 0 15,0 2-20-15,4 2-3 0,-1-2-1 0,0 2 0 16,-3-2 9-16,-3 6 2 0,0-4 0 0,3 3 0 15,0 0-29-15,-2 3-6 0,2 0 0 0,0 8-1 16,0 2-15-16,3 1-2 0,0 2-1 0,0 2 0 16,3-4-1-16,0-1 0 0,0 0 0 0,3-4 0 15,0-4-8-15,3-2 0 0,1 0 9 0,-4-3-9 16,6 3 0-16,-3-1 0 0,3-1 0 0,0 1 8 16,3-4-8-16,-3 2 0 0,0-2 0 0,3-1 0 15,0-5 0-15,2 3 0 0,-2-5 0 0,0 2 0 16,3-2 0-16,-3-1 9 0,0-4-9 0,-3 1 0 15,3 1 0-15,0 0 0 0,0-2 0 0,-3-6 0 16,0 0-61-16,3 5-19 0,-3-5-4 0,0 0-1193 16</inkml:trace>
  <inkml:trace contextRef="#ctx0" brushRef="#br0" timeOffset="-163604.25">15144 8231 748 0,'0'-2'33'0,"0"-1"7"0,0 0-32 0,0 3-8 15,0 0 0-15,0 0 0 0,0 0 258 0,0 0 50 16,0 0 9-16,0 0 3 0,0 0-198 0,0 0-39 16,0 0-8-16,0 0-2 0,6 0-16 0,0 0-3 15,-1 3-1-15,1 2 0 0,0 0 6 0,-3 1 1 16,3 2 0-16,-3 0 0 0,0 2 0 0,3-2 1 15,0 5 0-15,0 1 0 0,-3-1-15 0,0 0-3 16,3 0-1-16,-3 1 0 0,3-1-17 0,-3 0-3 16,3 3-1-16,0 0 0 0,3-3-11 0,0 0-2 15,0-2-8-15,0 2 12 0,0-2-12 0,-1-1 0 0,1-5 8 0,3 3-8 16,0-2 0-16,-3-1 0 0,-3-2 0 0,-6-3 0 31,0 0-102-31,9 2-20 0,-3 1-4 0,-6-3-1101 0</inkml:trace>
  <inkml:trace contextRef="#ctx0" brushRef="#br0" timeOffset="-163306.1">15022 8573 1933 0,'3'21'172'0,"0"-13"-138"0,2-24-34 0,-2 8 0 0,-3 8 124 0,6 8 19 16,0-6 3-16,3-4 1 0,0-9-61 0,0 3-12 15,3-2-2-15,0-4-1 0,0 4-19 0,3-3-4 16,3-1-1-16,-1-2 0 0,4 3-11 0,-3 0-1 16,3 0-1-16,0-3 0 0,-3 3-19 0,0 2-4 15,-1 1-1-15,-2-1 0 0,3 0-10 0,-3 3 0 16,3-2 0-16,-6 2 8 0,3 0-8 0,-3 0 0 15,2 0 0-15,-2 3 0 16,-3 2-64-16,3-2-19 0,-3 0-3 0,-3 2-1186 0</inkml:trace>
  <inkml:trace contextRef="#ctx0" brushRef="#br0" timeOffset="-162284.98">15685 8541 172 0,'0'0'8'0,"0"0"1"0,0 0-9 0,0 0 0 0,0 0 0 0,0 8 0 16,0 2 334-16,3-2 65 0,-3-8 13 0,0 0 2 15,0 0-236-15,0 0-47 0,0-10-10 0,0 10-1 16,0 18-24-16,-3 1-5 0,3-11-1 0,-6 5 0 16,3 5-13-16,3-2-2 15,-3-3-1-15,-2 6 0 0,-1-6-23 0,0 3-5 0,0-3-1 0,0 1 0 16,0 1-20-16,-3 1-4 0,3 0-1 0,0-5 0 15,-3 2-12-15,3-2-8 0,0 2 8 0,3-3-8 0,-3-4 0 16,6-6 0-16,-3 8 0 0,3-8 0 16,0 0-85-16,0 0-22 0,0 0-4 0,0 0-1081 15</inkml:trace>
  <inkml:trace contextRef="#ctx0" brushRef="#br0" timeOffset="-162092.98">15828 8337 1209 0,'0'0'108'0,"0"0"-87"15,-3 0-21-15,-3 0 0 0,3 0 324 0,3 0 61 16,0 0 12-16,0 0 3 0,0 0-269 0,0 0-54 16,0 0-10-16,0 0-3 0,0 0-20 0,0 0-4 15,0 0 0-15,0 0-1 16,0-5-63-16,0 5-12 0,6-3-2 0,-6 3-834 0,6-5-166 0</inkml:trace>
  <inkml:trace contextRef="#ctx0" brushRef="#br0" timeOffset="-161604">16171 8387 979 0,'0'0'43'0,"0"0"9"0,0 0-41 0,0 0-11 15,0 0 0-15,0 0 0 0,0 0 271 0,0 0 52 16,0 0 10-16,0 0 3 0,0 0-168 0,0 0-32 16,0 0-8-16,0 0 0 0,0 0-51 0,0 0-9 15,0 0-3-15,8 3 0 0,-2-3-14 0,3 3-3 16,3-6-1-16,0 3 0 0,0 0-14 0,0 0-2 15,0-3-1-15,0 3 0 0,0 0-9 0,3-2-1 16,-1 2-1-16,4 0 0 0,0 0-7 0,-6 0 0 0,6 2-1 16,-3-2 0-16,0-2-11 0,0 2 12 0,-1 0-12 0,-2 2 12 15,-3-2-12-15,3 0 0 0,-3 0 9 0,0 0-9 16,-3 3 0-16,-6-3 0 0,0 0 0 0,0 0 8 16,0 0-81-16,9 0-16 0,-3 0-3 15,-6 0-831-15,0 0-165 0</inkml:trace>
  <inkml:trace contextRef="#ctx0" brushRef="#br0" timeOffset="-161257.72">16614 8260 1209 0,'0'0'108'0,"3"-2"-87"0,0-1-21 0,3 0 0 0,-6 3 224 0,3 0 41 16,0-2 8-16,3 2 2 0,-6 0-95 0,6 0-20 15,0 0-3-15,0 2-1 0,-6-2-66 0,6 6-14 16,3-1-2-16,-3 0-1 0,-3 1-22 0,2 1-5 16,1 1-1-16,0 0 0 0,-3 0-14 0,3 0-3 15,0 0-1-15,0 0 0 0,0 3-12 0,-3-3-3 0,0 0 0 0,0 2 0 16,6-2-12-16,-3 0 8 0,-3 3-8 0,3-3 0 15,3-3 0-15,0 3 0 0,0-3 0 0,-3 6 0 16,-3-3 0-16,3 0 8 0,3-1-8 0,-6 1 0 16,-3 3 0-16,2-3-12 15,4 2 3-15,-3 1 0 16,-3 0-136-16,-3-1-27 0,3 1-6 0</inkml:trace>
  <inkml:trace contextRef="#ctx0" brushRef="#br0" timeOffset="-161004.5">16519 8573 2048 0,'0'10'0'0,"0"-10"0"0,3-10 156 0,0-4 31 16,0 4 6-16,0-1 2 0,3 1-87 0,3 2-18 15,2 0-3-15,-2 0-1 16,3 2-37-16,3-2-7 0,-3-2-2 0,3 2 0 0,0-3-14 0,0 3-3 15,-3-2-1-15,6-3 0 0,5-1-10 0,-5 4-3 16,0-1 0-16,0 3 0 0,3-2 11 0,-6 2 3 16,0 0 0-16,-1 0 0 0,1 0-15 0,-3 3-8 15,0-3 8-15,0 0-8 0,-3 0 0 0,3 0 0 16,-3 0 0-16,0 0-12 16,-3 3-149-16,0-3-31 0,3 0-5 0</inkml:trace>
  <inkml:trace contextRef="#ctx0" brushRef="#br0" timeOffset="-160721.29">16677 7874 1324 0,'0'0'59'0,"0"0"12"0,0 0-57 0,0 0-14 0,0 0 0 0,0 0 0 15,0 0 312-15,0 0 59 0,6-3 12 0,2 3 2 16,-2-2-271-16,0 2-54 0,3-3-12 0,0 3-1 16,3 0 13-16,0-3 4 0,6 1 0 0,3-1 0 15,-3 0-21-15,2 1-4 0,-2 2-1 0,0-3 0 16,3-2-21-16,-6 5-4 0,0-3-1 0,0 1 0 16,2-4-12-16,-2 4 8 0,-3-4-8 0,0 6 0 15,0 0-26-15,3-2-11 0,-3-1-3 0,-3 3-914 16,-3 3-183-16</inkml:trace>
  <inkml:trace contextRef="#ctx0" brushRef="#br0" timeOffset="-160162.35">17281 7615 2487 0,'0'0'55'0,"0"0"11"0,0 0 2 0,0 0 2 0,6 2-56 0,0-2-14 15,-6 0 0-15,6 6 0 0,0-1 64 0,3 3 9 16,-1 2 3-16,1 1 0 0,-3 2-20 0,3 3-4 16,0 0-1-16,-3 5 0 0,0 3-13 0,-3 0-2 15,3 5-1-15,-3-3 0 0,0 3 1 0,0 1 1 16,-6-1 0-16,3 5 0 0,-3 3-6 0,3-5-2 16,-3 5 0-16,0-3 0 0,-3 3-16 0,0 3-3 15,0-6-1-15,-6 3 0 0,0 1-9 0,-5 4 0 16,-1 0 0-16,-6 1 0 0,-3 2 0 0,6-1 0 0,3 4 0 15,-2-3 0-15,-4-5 0 0,0-6 0 16,0-2 0-16,0-3 0 16,3-5-152-16,4 0-32 0,-1-6-6 0,0-2-684 0,6-3-137 0</inkml:trace>
  <inkml:trace contextRef="#ctx0" brushRef="#br0" timeOffset="-159470.09">18081 7564 1724 0,'0'0'76'0,"0"0"16"0,0 0-73 0,0 0-19 0,-5 8 0 0,-4-5 0 15,-3 2 128-15,3 1 21 0,-3 2 5 0,0 2 1 16,0 3-55-16,0 1-12 0,0 4-1 0,-3 3-1 0,3-2-21 0,-2 5-4 16,-4 2-1-16,0 1 0 15,-3 2-11-15,3 0-2 0,-6 0-1 0,1 3 0 0,-4 2-15 0,0 0-3 16,-3 3-1-16,9-7 0 15,3 7-10-15,-2 0-1 0,2 8-1 0,3-6 0 0,3 1-6 16,-3 0-1-16,-3-3 0 0,3 10 0 0,6 1-8 0,1-6 0 16,-1 6 0-16,3-3 0 0,3-5 0 0,6-3 0 15,0-6 8-15,0-4-8 0,0-6 0 0,3-2 0 16,2-1 0-16,4 1 0 0,-9-6 0 0,6-3 0 16,0-4 0-16,0-1 0 15,3 0-37-15,0 1-3 0,-6 1-1 0,3-1-869 16,3-6-174-16</inkml:trace>
  <inkml:trace contextRef="#ctx0" brushRef="#br0" timeOffset="-158533.95">17959 8345 1980 0,'0'0'88'0,"0"0"17"0,0 0-84 0,0 0-21 16,0 0 0-16,0 0 0 0,-3-3 132 0,3 3 21 15,0 0 5-15,0 0 1 0,0 0-81 0,0 0-16 16,3 6-3-16,3-1-1 0,0 3-18 0,0 0-4 16,0 2-1-16,0-2 0 0,3 0-35 0,0 0 0 0,0 3 0 0,0-1 0 15,0 1 52-15,3 5 9 0,3 0 3 0,-6 0 0 16,0 2-64-16,-1-2 0 0,-2 2-12 0,3-2 2 15,0 0 10-15,0 0 0 0,0-3 8 16,0 1-8-16,0-1 0 0,-3 0 8 0,0 0-8 0,3-2 0 31,0-3-60-31,-3 0-17 0,0-3-3 0,0 0-789 0,0 1-158 0</inkml:trace>
  <inkml:trace contextRef="#ctx0" brushRef="#br0" timeOffset="-158185.62">18457 8387 1908 0,'0'0'84'0,"0"0"18"0,0 0-82 0,0 0-20 15,0 0 0-15,0 0 0 0,0 0 138 0,0 0 23 16,0 0 5-16,0 0 1 0,0 0-78 0,0 8-15 15,-3-2-3-15,0 4-1 0,-3 3-14 0,0 1-4 16,0 1 0-16,-3 4 0 0,0 5-10 0,0-6-2 16,0 6-1-16,-3 3 0 0,0-4-4 0,0 6-1 15,-3 1 0-15,-2-1 0 0,-1 0-6 0,-6 8-2 16,0-3 0-16,-3-2 0 0,0 0-16 0,4 2-10 16,-4 3 12-16,0 6-12 0,3-4 8 0,0-2-8 0,7-2 0 0,-1-6 0 15,3 0 0-15,6-8 0 0,-3 0 0 0,6-5 0 31,0 0-30-31,3-5-10 0,0-4-1 0,3 1-1 16,0-8-154-16,0 0-30 0,0 0-6 0,9-5-2 0</inkml:trace>
  <inkml:trace contextRef="#ctx0" brushRef="#br0" timeOffset="-157903.05">18519 8771 1785 0,'0'0'159'0,"0"0"-127"0,0 0-32 0,0 0 0 0,0 0 147 0,3 8 23 16,-3-8 5-16,3 5 1 0,-3 6-39 0,-3-1-7 15,0 4-2-15,0-4 0 16,0 1-64-16,-3-1-14 0,0 4-2 0,0-4-1 0,3 3-23 0,-3 1-5 15,0-1-1-15,-3 5 0 0,3 1-10 0,1-3-8 16,-1 0 9-16,0-3-9 0,0 0 0 0,3-2 0 0,0-3-13 0,3-8 4 31,0 0-196-31,0 0-39 0,0 0-8 0,0 0-2 0</inkml:trace>
  <inkml:trace contextRef="#ctx0" brushRef="#br0" timeOffset="-157727.22">18665 8443 2552 0,'0'0'56'0,"0"0"12"0,0 0 3 0,0 0 0 0,0 0-57 0,0-5-14 0,0-1 0 0,0 6 0 16,0 0 49-16,3-2 7 0,-3 2 2 0,0 0 0 15,6-3-115-15,-6 3-23 0,0 0-5 0</inkml:trace>
  <inkml:trace contextRef="#ctx0" brushRef="#br0" timeOffset="-157177.35">18998 8446 2304 0,'0'0'51'0,"0"0"10"0,3 0 3 0,-3 0 0 0,0 0-52 0,3 0-12 0,3 0 0 0,-3-3 0 15,-3 3 120-15,3 0 22 0,0 0 4 0,6 0 1 16,3 3-43-16,-3-3-8 0,0 0-1 0,6 0-1 0,0 2-61 0,-1 1-12 16,1-3-2-16,0 0-1 0,0 0-10 0,0 0-8 15,0-3 12-15,0 6-12 0,-3-3 8 0,3 2-8 16,-4-4 0-16,1 2 0 0,3-3 0 0,-3 1 0 15,-3 2 0-15,3 2 0 0,-3-2 0 0,-3 0-19 16,-6 0 3-16,6 3 0 16,0-1-186-16,0 1-37 0,-6-3-7 0</inkml:trace>
  <inkml:trace contextRef="#ctx0" brushRef="#br0" timeOffset="-156817.78">19492 8406 403 0,'3'-3'36'0,"-3"1"-36"0,3-4 0 0,-3 4 0 15,3-4 387-15,0 1 70 0,0 2 15 0,3-2 2 16,0 5-270-16,-3-5-55 0,3 5-10 0,0 0-3 15,3 0-32-15,-3 2-8 0,0 1 0 0,3 0-1 0,-3-1-25 0,3 6-5 16,-3-2-1-16,3 2 0 0,-3-1-34 0,2 1-7 16,1 3-2-16,-3-3 0 0,0 3-9 0,3-1-1 15,-6 3-1-15,6 1 0 0,-3 1 19 0,0-4 4 16,-3 2 1-16,3 3 0 0,3 0-34 0,-3 0 0 16,-3 2 0-16,6 1 0 0,-6-1-8 0,3 4-9 15,-3-7-2-15,3-1 0 0,-3-1 9 0,3 0 2 16,0-2 0-16,-1-1 0 15,-2-2-180-15,0-2-36 0,3 1-8 0,0-7 0 0</inkml:trace>
  <inkml:trace contextRef="#ctx0" brushRef="#br0" timeOffset="-156542.22">19989 8374 2700 0,'0'0'60'0,"0"0"12"0,0 0 2 0,0 0 1 0,0 8-60 0,-5 3-15 0,2-1 0 0,-3 1 0 15,3 2 74-15,-3 0 12 0,0 3 2 0,-3 3 1 16,0-1-44-16,0 6-9 0,-3-3-1 0,-3 8-1 16,0-2-7-16,-3 4-2 0,-5 1 0 0,2 3 0 15,3-4 4-15,-3 1 1 0,-3 5 0 0,3-2 0 16,4-6-30-16,-1 0 0 0,-3 8 0 0,9-8 0 15,-3 3 0-15,0-1 0 0,0 1 0 0,0-3 0 16,6-2 0-16,1-4-15 0,-1 1 5 0,3-3 1 16,0-2-163-16,3-8-33 15,0-3-7-15</inkml:trace>
  <inkml:trace contextRef="#ctx0" brushRef="#br0" timeOffset="-156233.38">19534 8094 2516 0,'0'0'56'0,"-6"0"11"0,6 0 2 0,0 0 1 0,0 0-56 0,0 0-14 15,-3-6 0-15,3 6 0 0,0 0 73 0,0 0 12 0,0 0 3 0,9 3 0 16,3 0-26-16,0-3-5 0,3 0-1 0,0 2 0 15,-3 1-14-15,2 0-3 16,1-6-1-16,3 0 0 0,3 1-16 0,0-1-3 0,0 0-1 0,5-2 0 16,4 0-10-16,3 2-8 15,-6 0 12-15,0 1-12 0,2-3 8 0,-5 2-8 0,0 3 0 0,0-3 0 16,0 1 0-16,-7 2 0 0,1 0 0 0,0 2 0 16,-3 1-89-1,-3 0-25-15,-3-1-5 0,0 1-776 0,-3 2-155 0</inkml:trace>
  <inkml:trace contextRef="#ctx0" brushRef="#br0" timeOffset="-155867.82">20248 7580 2278 0,'0'0'101'0,"0"0"21"0,0 0-98 0,0-5-24 16,0 5 0-16,0 0 0 0,3-5 119 0,-3 5 18 16,6-6 4-16,3 6 1 0,3 0-63 0,0 3-13 15,3 2-2-15,0 3-1 0,3 0-21 0,0 3-4 16,-4 5-1-16,1 0 0 0,0 2-7 0,3 3-2 16,0 0 0-16,0 3 0 0,0 3-13 0,0-1-3 15,-1 1-1-15,-2 2 0 0,-3 0-11 0,0-3 10 16,0 6-10-16,-3 0 10 0,-3 0-10 0,-3 5 0 0,0 0 9 15,-3 5-9-15,-3 0 9 0,0-2-9 0,-3 5 12 0,0-5-12 16,-6-1 16-16,3-7-3 16,0-3-1-16,-6 3 0 0,0-3 1 0,1 5 0 0,-4 3 0 0,0 3 0 15,0 0-5-15,-9 5-8 0,0-5 11 0,-2-6-11 16,2 0 0-16,0-2 0 0,0-3 0 0,0 0 0 16,4-5-148-16,-1-5-26 15,3 2-6-15</inkml:trace>
  <inkml:trace contextRef="#ctx0" brushRef="#br0" timeOffset="-151344.76">14295 9131 576 0,'0'0'25'0,"0"-6"6"0,-3 1-31 0,3 5 0 0,0-2 0 0,3-4 0 15,0 1 129-15,0 0 20 0,3 2 4 0,3 0 1 16,-3 3-122-16,3 0-32 0,0 0 8 0,3 3-8 15,-3 2 0-15,6 3 0 0,-3-2 0 0,2 1 0 16,-2 4 0-16,3 2 0 0,0 1 0 0,3-1 0 16,3 0 9-16,3 3 3 0,-4 0 1 0,4 0 0 15,0 2 35-15,-3-2 6 0,3 5 2 0,-3-2 0 16,2-1 5-16,-2 3 2 0,3 1 0 0,6-4 0 16,6 3-4-16,2-2-1 0,1-1 0 0,6 3 0 15,-1 3-22-15,4-3-4 0,-4 1 0 0,4-1-1 16,3-3-13-16,-1-2-2 0,7-3-1 0,2 1 0 15,7-1-15-15,-1 0 11 0,-8-5-11 0,8 0 10 0,7-3-2 16,-4-2 0-16,4 0 0 0,-4-1 0 0,-2-4 0 0,2-1 0 16,1-2 0-16,2-3 0 0,0 0-8 0,-2-3 0 15,-4 1 0-15,1-6 0 0,2 0 0 0,-2-3 0 16,5-2 0-16,-2 0 0 0,-4 0 0 0,-2 0 0 16,-7-6 0-16,4 3 0 0,-4-2 8 15,-2 2-8-15,-6-2 0 0,-4 2 8 0,1 3-8 0,-9 2 8 16,-7 1-8-16,-2 2 8 0,-9 0 4 0,-3 5 0 15,-12 1 0-15,-3 2 0 0,-3 2 30 0,-3 4 6 16,-6-1 2-16,-3 3 0 0,-3 5-32 0,-3-2-6 16,4 2-2-16,-1 1 0 0,0 2-10 0,0-3 0 15,6 3 0-15,0 0 0 0,0 0 0 0,3 0 0 0,3-3-11 16,3 3 11-16,3-3 0 0,0 0 0 16,3 1 0-16,0 2 0 0,6-3 0 0,3 0 0 0,-3 1 0 15,0 2 0-15,3-3 0 16,3 3 0-16,3 2 0 0,-3-2 0 0,0-2 0 0,2 1 0 0,4 1 0 15,0 3 0-15,3 2 0 0,0-2 0 16,2-1 0-16,1 4 0 0,3-4 0 0,-3 3 0 0,6-2 0 16,-1 2 0-16,7-2 0 0,-3 2 0 0,-1 3 8 15,7 0-8-15,3 0 0 0,-1 0 0 0,-5 2 0 16,3-2 0-16,-7 2 0 0,4-2 0 0,0 0 0 0,3-3 0 16,-1 6 0-16,4-6 0 0,-6 0 0 0,5 3 0 15,-2 0 0-15,0-3 0 0,-4 3 0 0,1-5 0 16,-3-1 0-16,5 1 9 0,1-3-9 0,3 0 0 15,-4 0 11-15,7-3-11 0,0 0 10 0,-1-2-10 16,4 0 32-16,-4-3 0 0,1 0 0 0,6 0 0 0,-4-6-32 16,7 1 0-16,-1 0-11 0,1-3 11 0,-4 0 0 0,1 0 0 15,0-3 9-15,2 4-1 0,4-1-8 0,-1-6 12 16,-2 4-4-16,-1-1 0 0,-2 1-8 0,-3 2 0 16,-4-6 0-16,1 4 0 0,2-3 0 0,1 2 0 15,-3 0-12-15,-1 1 4 0,1-3 8 0,-3 2 9 16,-4-2-1-16,1 0-8 0,-3-3 0 0,-1-5 0 15,1 2 0-15,0-5 0 0,-4 3 8 0,1-5-8 16,-3-1 9-16,-3 1-9 0,-4-6 12 0,1 0-3 16,0-2-1-16,0-1 0 0,-3-4-8 0,-1-4 0 15,-5-2 0-15,3-2 8 0,-3 2-8 0,-3-5 12 0,3-1-12 16,-6 1 12-16,-1 2-12 0,1 3 0 16,0 0 0-16,0 0 0 0,-3 0 0 0,0 8 0 15,-3 3-9-15,3 5 9 16,-6 2-142-16,-3 6-22 0</inkml:trace>
  <inkml:trace contextRef="#ctx0" brushRef="#br0" timeOffset="-149277.62">13423 10448 1026 0,'0'0'45'0,"0"0"10"16,0 0-44-16,0 0-11 0,3-5 0 0,-3 5 0 0,0 0 134 0,0 0 25 15,0 0 5-15,0 0 0 0,0 0-56 0,0 0-11 0,0 0-2 0,0 0-1 16,0 0 9-16,3 8 1 16,0 0 1-16,0 3 0 0,-6-3-25 0,3 2-6 0,-3 3-1 0,0 1 0 15,-3-1-17-15,3 0-3 0,-3 3-1 0,0 0 0 16,0 0-20-16,0 0-5 0,-3-3-1 0,4 3 0 15,-1 2-15-15,0-2-3 0,-3 0-8 0,3-3 12 16,0 3-12-16,0-3-8 0,3 0 8 0,0-2-13 16,-3 0 13-16,6-3 0 0,-3-3 0 0,3-3 0 15,0-2-208-15,0 0-38 0</inkml:trace>
  <inkml:trace contextRef="#ctx0" brushRef="#br0" timeOffset="-148922.65">13203 10351 1036 0,'0'0'92'0,"0"0"-73"16,-6 0-19-16,3-3 0 0,-6-2 260 0,6 2 48 16,-3 0 9-16,3 3 3 0,-3-2-139 0,6 2-27 15,0 0-6-15,0 0 0 0,0 0-83 0,3-3-16 16,-3 0-3-16,3 1-1 0,6 2-5 0,-3 2 0 15,0 1-1-15,3 0 0 0,3-6-7 0,-3 0-2 16,0-2 0-16,3 2 0 0,2 3-10 0,1 0-1 16,0 0-1-16,0 0 0 0,3-2-5 0,3-4-1 0,-6 6 0 15,6-2 0-15,-1-3-4 0,4 2 0 0,0 0-8 0,-3 3 12 16,-3 0-12-16,3 0 0 0,-1-2 8 0,-2-1-8 16,3 0 0-16,0 1 8 0,0 4-8 0,-3-4 0 15,-4-1 0-15,4 0 8 0,-3 3-8 0,-3 3 0 16,0 0 0-16,0-1-8 0,-3-2 8 0,0 0-13 15,-3 3-22-15,-6-3-4 0,6 5-1 0,0 1 0 16,-6-6-120-16,0 0-24 16,0 7-4-16</inkml:trace>
  <inkml:trace contextRef="#ctx0" brushRef="#br0" timeOffset="-148612.91">13060 10816 2134 0,'0'0'95'0,"6"8"19"0,0 3-91 0,3-6-23 16,-3-10 0-16,3-3 0 0,0 2 121 0,3-1 20 15,-1-4 4-15,4 6 1 0,-3 5-48 0,3 5-10 16,3 6-1-16,0-6-1 0,0-13-26 0,0 13-6 15,-1 14-1-15,4-14 0 0,-3-16-23 0,3 11-5 16,0 16-1-16,-3-13 0 0,23-19 5 16,-17 24-16-16,0-13 0 0,-3-14-13 0,0 3 11 15,5 3-11-15,1 13 10 0,0 13-10 0,0-7 0 16,3-12 0-16,-7 6 8 0,1 6-8 0,-3-6 0 16,-3-11 0-16,-3 6-11 15,0-1-125-15</inkml:trace>
  <inkml:trace contextRef="#ctx0" brushRef="#br0" timeOffset="-147910.72">13605 9925 1443 0,'-24'5'64'0,"9"-3"13"0,-3-2-61 0,3 0-16 16,0-2 0-16,-2 2 0 0,-4 0 107 0,0 0 18 15,0 2 4-15,0 1 1 0,0 2-42 0,4-2-9 16,-1 0-2-16,-3 5 0 0,0-3-9 0,-3 3-3 15,0 5 0-15,-2 0 0 0,-4 1-17 0,-6 7-4 0,3 3-1 0,-2-1 0 16,-4 1-19-16,3 0-3 0,1 0-1 0,2 2 0 16,0-2 27-16,0 5 5 0,4 6 0 15,2 2 1-15,-3 2-33 0,6 4-8 0,3-1 0 16,6-13-1-16,1 3-3 0,2-3-8 16,3 3 12-16,3-3-4 0,0 3-8 0,6-3-9 15,-3 5 9-15,6 6-13 0,3-3 13 0,3 13 0 0,3-5 0 16,2-8 0-16,1-8 48 0,6-2 13 0,-3-1 3 15,6-2 0-15,0-3-52 0,5-2-12 0,1-6 0 16,3 0 0-16,-3-2 8 0,5-3 1 0,1-3 1 16,6-3 0-16,-1 1 8 0,4 0 2 0,-6-3 0 0,3 0 0 15,-1-3-8-15,-2-2 0 0,3-6-1 0,-1-2 0 16,7 0-11-16,-4 2 0 0,1-2 9 0,-3 2-9 16,-3 1 8-16,-4-6-8 0,-2-3 8 0,0 1-8 15,-4-6 0-15,-2-2 9 0,0-1-9 0,-3 1 0 16,0-9 10-16,-3 6-10 0,-7 3 8 0,1-1-8 0,0 1 8 15,-3-1-8-15,0 1 8 0,-3-1-8 0,3 4 8 0,-3-6-8 16,0-6 8-16,-3-5-8 0,0-5 8 0,-3 0-8 16,0-2 0-16,0 5 8 0,-6 2-8 0,3 0 8 15,-6 0-8-15,3-5 8 0,-6-5-8 0,0-3 0 16,-3 0 0-16,3 8 0 0,0 6 0 0,-6 7 8 16,-3 3-8-16,-3 8 0 0,1 5 8 0,-7 5-8 15,-3 6 8-15,0 2-8 0,-5 1 0 0,-4 2 0 16,-9 5 0-16,1 6 0 0,2-1 0 0,3 6-12 15,1 5 2-15,-1 0 1 16,3 0-58-16,6 3-11 0,1 0-2 0,5-3-1 16,6 0-47-16,0-2-10 0,6-3-2 0,3-3-681 0,4 0-137 15</inkml:trace>
  <inkml:trace contextRef="#ctx0" brushRef="#br0" timeOffset="-146307.75">14801 10345 345 0,'0'0'15'0,"3"0"4"0,-3 0-19 0,0 0 0 16,6 8 0-16,-6-8 0 0,6 0 345 0,0 3 66 0,0 2 13 0,-6-5 2 15,6 3-260-15,0 5-52 0,-3 2-10 0,0 3-3 0,-3-5-42 0,0 6-9 16,0-4-2-16,-3 6 0 0,0-3 13 0,-3 3 3 16,0 0 0-16,-3 0 0 15,-3 0-7-15,0-3-1 0,3 0 0 0,1-2 0 0,-4-1-16 0,0 1-3 16,3 0-1-16,-3 2 0 0,3 3-12 0,-3 0-4 16,0-3 0-16,-3 0 0 0,0 0-5 0,-5 3-2 15,-4-3 0-15,3 1 0 0,-3-4-5 0,0 1-8 16,0-3 11-16,4 0-11 0,2-6 0 0,0 4 0 15,6-6 0-15,0 0 0 0,3-3 0 0,0-2 13 16,0-1-2-16,3-2-1 0,-3 1-10 0,6 1 0 16,3-2 0-16,-3 0 0 0,0 0 0 0,3 3 0 15,3-3 0-15,0 0 0 0,3 0 0 16,-3 0 0-16,0 0-8 0,3 3 8 0,6-3 0 0,6-2 0 16,0-1-9-16,0 0 9 0,0-2 0 0,2 0-10 15,-2 0 10-15,3 0-8 0,-3-3-4 0,0 0 0 16,-3 0 0-16,0-3 0 0,0 1-4 0,-4-3-2 15,1 2 0-15,-3-2 0 0,0 2 7 0,0-2 2 16,-3 3 0-16,3-1 0 0,-3 3 9 0,0 3 0 0,-3-3 0 16,0 6 0-16,0-1 0 0,-3 1 0 0,0-1 8 15,-3 3-8-15,0 0 0 0,-3 0 0 0,3 0 0 16,-3 0 0-16,-3 0 0 0,3 0 0 0,0 3 0 0,-3 2 8 16,3-2-8-16,0 3 0 0,-6-1 0 0,3 6 0 15,1-3 0-15,-7 0 0 0,0 2 0 0,-9 3 0 16,3 1 11-16,0 2-3 0,-2 0 0 0,2 2 0 0,6-2 0 15,0 5-8-15,0 1 12 0,3-4-4 0,0 3 1 16,3 1 0-16,0-1 0 0,3 3 0 0,3 0-9 0,-3 2 12 16,6 1-12-16,-3 2 12 0,3-5-12 0,3 2 0 15,3-2 0-15,0 3 8 0,3-1-8 0,-3-2 0 16,-3 0 0-16,6 0 0 0,3 0 0 0,0-3 0 16,0-3 0-16,3 4 0 0,0-1 0 0,-3-2 0 15,2-4 0-15,-2 1 0 0,3-2 0 0,0-1 0 16,0 0 8-16,-3 1-8 0,0-1 0 0,3 0 0 15,-3 0 0-15,-1-2 0 0,1 2 0 0,0 1 0 16,-12-6 0-16,9 2 0 0,0 1 0 0,-9-3 0 16,9 8 8-16,0-3-8 0,-3 0 0 0,0 1 0 15,-3-1 0-15,0 3 0 0,0 3 12 0,-3-1-4 16,3 1 0-16,-3 2 0 0,0 0 1 0,3 3 0 16,-3-3 0-16,3 3 0 0,-3 0-9 0,0 0 12 15,-6-3-12-15,6 3 12 0,-3 0-12 0,3-3 0 16,-6 0 9-16,3-2-9 0,3 0 0 0,-3-1 0 0,0-5 0 15,0 3 8 1,0 0-91-16,-3 0-17 0,6-5-4 0,-3-3-1224 16</inkml:trace>
  <inkml:trace contextRef="#ctx0" brushRef="#br0" timeOffset="-145859.91">15298 10395 172 0,'0'0'16'0,"0"0"-16"0,0 0 0 0,0 0 0 15,0 0 383-15,0 0 73 16,0 0 16-16,0 0 2 0,0 3-260 0,-3 2-52 15,-3 3-10-15,1 0-3 0,2 0-68 0,0 5-13 0,-6 3-4 0,-3 16 81 16,3-13-61 0,0 2 1-16,3-5 0 0,-3 2-41 0,3-2-9 0,-3 0-2 0,0 2 0 15,3 1-20-15,-3-3-4 0,3 2-1 0,-3 6 0 16,3-3-8-16,3 1 0 0,1-4 0 0,2-2 0 16,0-3-83-16,0-2-18 15,2-3-4-15,-2-8-751 0,0 0-149 0</inkml:trace>
  <inkml:trace contextRef="#ctx0" brushRef="#br0" timeOffset="-145605.32">15557 10372 2458 0,'0'0'54'0,"0"0"11"0,0 0 3 0,0 0 1 0,0 10-55 0,0-2-14 16,-3 5 0-16,0 1 0 0,-3 2 74 0,3 2 12 15,-5 1 2-15,-1-1 1 0,0-2-49 0,0 0-9 16,-3 0-3-16,3 0 0 0,-6 2-28 0,3 1 0 16,-3 2 0-16,3-3 0 0,0 6 57 0,-2 5 6 15,2-2 1-15,3-1 0 0,3-5-52 0,3-2-12 16,0-1 0-16,3-2 0 16,0-3-48-16,0-5-13 0,3-2-3 0,0-1 0 15,-3-5-59-15,0 0-12 0,0 0-2 0,12-11-634 0,-3-2-126 0</inkml:trace>
  <inkml:trace contextRef="#ctx0" brushRef="#br0" timeOffset="-145383.6">15665 10382 1267 0,'-3'0'112'0,"3"0"-89"0,0 0-23 0,0 0 0 16,0 0 275-16,0 0 50 0,-3 3 11 0,3-3 1 15,-3 5-184-15,0 0-37 0,-3 3-7 0,3 3-1 16,3-3-44-16,-6 5-8 0,3 0-1 0,0 1-1 15,0-1-27-15,0 0-6 0,-3 0-1 0,3 1 0 0,0-1-20 16,0 0 0-16,0 0-12 0,0-2 4 16,0-3 8-16,3-8 0 15,0 8 0-15,-3 0 0 0,3 2 0 0,0 1 0 0,0-3 0 0,-3 0 0 16,3-3-104-16,0 3-20 0,0-8-3 0,0 0-717 16,0 0-144-16</inkml:trace>
  <inkml:trace contextRef="#ctx0" brushRef="#br0" timeOffset="-144909.65">15025 10382 345 0,'-3'-13'15'0,"3"13"4"0,-3-5-19 0,3-1 0 0,0-1 0 0,0 1 0 16,0-2 419-16,0 3 80 0,3 0 16 0,0-1 3 15,-3 1-308-15,0 5-62 0,6-5-12 0,-1 2-2 16,1 1-40-16,0-1-8 0,6 3-2 0,-3 0 0 0,3 0-28 0,0-3-5 16,3 1-2-16,3 2 0 0,-3-3-17 0,8 3-4 15,4-3-1-15,3 1 0 0,-3-1-8 0,3-2-2 16,2-1 0-16,7 1 0 0,-3 0-6 0,-1-3-2 16,-2 0 0-16,0 3 0 0,-3-1-9 0,-1 1 12 15,4 0-12-15,-3 0 12 0,3-1-12 0,-1 4 0 16,1-1 0-16,-3-2 0 0,-6 2 0 0,0 0 8 15,-1 1-8-15,1 2 0 0,0 0 0 16,-6 2-9-16,-3 1 0 0,0 0 0 16,-6 2-114-16,0 0-22 0,-4-2-5 0,-2 2-1194 0</inkml:trace>
  <inkml:trace contextRef="#ctx0" brushRef="#br0" timeOffset="-144585.86">14953 10769 1555 0,'0'0'138'0,"0"0"-110"0,0 0-28 0,3 7 0 16,0 4 166-16,-3-11 28 0,6-3 6 0,0 1 0 15,3-1-72-15,0 3-16 0,3 5-2 0,-3-2-1 16,6 2-35-16,-4-5-7 0,1-5-2 0,0 5 0 15,0 5-12-15,3 1-2 0,-3-4-1 0,3 4 0 16,0 2-9-16,3-3-1 0,-4-8-1 0,7-5 0 16,3-2-6-16,0-1-1 0,0-2 0 0,6 8 0 15,-4 7-32-15,7 3 0 0,0-7 0 0,0 2 0 16,-1-3 30-16,-11 1-1 0,3-6 0 16,-3 5 0-16,3-2-21 0,-1-1-8 0,-2 1 0 0,3 2 0 0,-3 1 0 0,6-1-10 15,-4 3 0-15,1 3 0 16,-3-3-107-16,-6 2-22 0,0 1-4 0,0 0-1231 15</inkml:trace>
  <inkml:trace contextRef="#ctx0" brushRef="#br0" timeOffset="-143875.38">15617 9932 345 0,'-3'0'31'0,"-6"-2"-31"0,0-1 0 0,-3 3 0 16,0 0 291-16,-3-2 52 0,-2-1 10 0,-1 0 3 15,-3 3-220-15,0 0-43 0,-3-2-9 0,0 2-1 16,-2-3-23-16,2 3-4 0,3 3 0 0,-3 2-1 16,0-2-5-16,0 2-1 0,-2 5 0 0,2 4 0 0,0-1 1 0,0 3 0 15,0 0 0-15,-2 5 0 16,-1 3-12-16,-3-1-2 0,-3 1-1 0,-2 5 0 0,2-2 4 0,3 2 1 16,-3 8 0-16,13-8 0 15,-4 5-10-15,3 1-2 0,0 5 0 0,3-1 0 0,3 1-13 0,0-3-3 16,4 0-1-16,-1 8 0 0,3-5-2 0,3-1 0 15,3 1 0-15,3 2 0 0,6-2 0 16,-3 0 0-16,3-3 0 0,6-3 0 0,2-2 9 0,1 0 2 16,3-6 0-16,0 1 0 0,0-6 0 0,6-3 1 15,5 3 0-15,1-5 0 0,6-2-1 0,-3-1-1 16,2-3 0-16,1 1 0 0,3-6-9 0,0-2-2 16,8-3 0-16,4-3 0 0,-1 3-8 0,1-5 10 0,3-6-10 15,-4 6 10-15,-2 2-10 0,-4-5 0 0,4-5 9 16,-3-3-9-16,-4 0 8 0,1-2-8 0,0 2 8 0,-1-2-8 15,-5-1 8-15,-3-2-8 0,0-6 8 0,-4 1-8 16,-5 0 8-16,0-1-8 0,-3-5 8 0,-3 6-8 16,-3-3 8-16,-4 2-8 0,4 1 10 15,-6-1-10-15,0-4 9 0,-3 2-9 0,0-1 8 0,0-4-8 16,-6-6 8-16,3 1-8 0,-3-6 8 0,-3 0-8 16,3 5 8-16,-6 0-8 0,0 6 8 0,-3-3-8 15,3 0 0-15,-6 0 8 0,-3-3-8 0,1 0 0 16,-7 1 0-16,-3 2 0 0,-6 2 8 0,-3 4-8 15,-2 1 0-15,-4 9 0 0,0 8 0 0,-2 0 8 16,-4 8-8-16,3 2 0 0,1 3 0 0,-4 3 0 16,-3 2 0-16,1 3 0 0,-1 5-8 0,3 3 8 15,4 2-29-15,11-4-2 16,3 1 0-16,0 4 0 0,7-3-97 0,-1 0-19 0,3 2-4 0,0-2-1 16,3 0-105-16,-3 3-22 0</inkml:trace>
  <inkml:trace contextRef="#ctx0" brushRef="#br0" timeOffset="-142185.75">17120 10351 1785 0,'0'0'159'0,"0"0"-127"16,0 0-32-16,0 0 0 0,0 0 135 0,0 0 21 16,0 0 4-16,6 7 0 0,0-1-43 0,3-6-9 15,3 0-1-15,-6 2-1 0,-6-2-40 0,9 3-8 16,9 0-2-16,-4-3 0 0,1 5-39 0,0-5-8 0,6 3-1 0,0-1-8 16,0 1 11-16,-3 0-11 0,5-1 10 0,-5 3-10 15,0 3 8-15,-3-2-8 16,0 2 0-16,0-3 9 0,0 3-9 0,0 0 10 0,-4 2-10 0,1-2 10 15,3-2-10-15,-3 2 0 0,0-3 0 0,-3 0 0 16,3 3 0-16,0-3 0 0,0 1 0 0,-6-1 0 16,-6-5 0-16,6 5 0 0,5 1 0 0,1-1 0 15,0 0 8-15,-9-2-8 0,-3-3 0 0,0 0 8 16,6 8-8-16,-6-8 0 0,0 0 0 0,0 8 8 16,3 0-8-16,-3-8 0 0,-9 8 0 0,6-3 8 15,3-5-8-15,-3 8 8 0,-6-3-8 0,0 3 8 16,1 0-8-16,-1-3 0 0,-3 3 0 0,-3 0 0 0,3 0 0 15,-3 0 10-15,0 0-2 0,0 0-8 0,-3 2 13 16,-2-2-4-16,2 3-1 0,-3 0 0 16,-3-4 7-16,-6 1 1 0,3 0 0 0,1 3 0 0,-1 0 4 15,0-1 2-15,0-2 0 0,4 5 0 0,-1 0-14 16,0 1-8-16,0-4 8 0,3-2-8 0,0 3 9 16,4-3-9-16,5 0 12 0,0-3-12 0,3 0 9 15,3-2-9-15,0 0 0 0,0-1 9 0,3 1-9 0,3-3 0 16,0 0 0-16,0 0 0 0,0 0-12 0,0 0 0 15,0 0-1-15,9 5 0 16,-9-5-187-16,9 3-38 0</inkml:trace>
  <inkml:trace contextRef="#ctx0" brushRef="#br0" timeOffset="-141171.5">18531 10549 403 0,'0'0'36'0,"0"0"-36"0,0 0 0 0,6-3 0 16,0 1 220-16,-3-1 38 15,-3 3 7-15,6-3 2 0,6 1-107 0,-6-1-20 16,-3-2-5-16,3 2-1 0,0-2-17 0,-1 2-3 15,1 1-1-15,0-1 0 0,-3-2-29 0,3-1-5 0,0 4-2 0,-3-4 0 16,-3 6-13-16,6-5-4 0,0 0 0 0,-3-3 0 16,0 3-35-16,3-1-7 0,-3 1-2 0,3-3 0 15,-3-3 20-15,3 4 3 0,-6-1 1 0,3 0 0 16,-3-3-23-16,-3 0-4 0,-3 1-1 0,3-1 0 16,-3 1 16-16,0-3 4 0,-3 2 0 0,0 0 0 15,-3 1-4-15,-3 2 0 0,1 0 0 0,-1 3 0 0,0-1-4 16,0 1 0-16,-6 2-1 0,6 3 0 0,-6 0-7 0,3 3 0 15,1 0-1-15,-4 2 0 0,6 0-3 0,-3 1-1 16,3-1 0-16,-3 3 0 0,3 0 1 0,-2 2 1 16,-1 4 0-16,0-4 0 0,0 1 21 0,3-1 4 15,-6 6 1-15,3 3 0 0,4-3-39 0,-4-1-15 16,0 4 1-16,0-1 0 0,3 4 14 0,0-4 0 16,3 1 0-16,0-3 0 0,0 2 0 0,7 3 10 15,-4 0-10-15,6 3 12 0,-3 0-12 16,3-3-9-16,3 0 9 0,3-2-13 15,0-1 13-15,0 4 12 0,0-4-3 0,3 3 0 0,-1 3-9 0,1-5 10 16,3-1-10-16,3 6 10 0,6-3-10 0,-6-5 0 16,0 0 0-16,0-6-11 0,6 4 11 0,-3-4 0 15,-1-2 0-15,4 0 0 0,-3-3 0 0,0 1 0 0,-3-4 0 16,3 1 8-16,0-3-8 0,0 0 0 16,-3-3 8-16,2 1-8 0,4-4 0 0,-6-2 9 15,0 1-9-15,3-4 0 0,3 0 0 0,0-2 0 16,0-3 0-16,-1-2-9 0,1-6 9 0,0 0 16 0,-6-2-4 15,6-3-1-15,0-1-11 0,-3 4 0 0,3 0 0 16,-4 2 0-16,1 3 0 0,0-1 0 0,-3 4 8 16,0-1-8-16,-3 1 0 0,-3-1 0 0,3 1 0 15,0-1 8-15,-9 3-8 0,3-2 0 0,0-1 0 0,-6 1 0 16,0-1 0-16,0 1 8 0,-6-3-8 0,0-1 0 16,0-1 0-16,-3 1 8 0,-3 1-8 15,0 3 0-15,0-1 9 0,4 11-9 0,-1 3 10 0,-3-3-10 16,-3 0 0-16,0 0 0 0,0 3 0 0,-3 0 0 15,3-1 0-15,-5 1 0 0,2 2 0 0,6 1 0 16,0 2-35-16,0 2-13 0,0 6-2 0,3-2-1004 16,3 7-201-16</inkml:trace>
  <inkml:trace contextRef="#ctx0" brushRef="#br0" timeOffset="-138080.3">13012 11964 288 0,'0'0'12'0,"0"0"4"0,0 0-16 0,0 0 0 0,0 0 0 0,0 0 0 15,0 0 323-15,0 0 61 0,0 0 13 0,3 11 3 16,-6-3-218-16,3 0-43 0,-3 3-9 0,3 2-2 16,-6 5-51-16,4 3-10 0,-7 3-3 0,3 0 0 0,0 5 0 15,0 0 0-15,-3 0 0 0,3 3 0 16,-3-5-51-16,3-1-13 0,-3-5 0 0,3 0 0 0,-3 1 22 0,3-4 2 16,-3 3 0-16,3-2 0 0,0 2-39 0,3-5-7 15,-3-6-2-15,3 1 0 0,0 0 24 0,3-4 0 16,0-1 0-16,0-4 0 15,0 1-229-15,0-3-42 0</inkml:trace>
  <inkml:trace contextRef="#ctx0" brushRef="#br0" timeOffset="-137804.72">13242 11943 1854 0,'0'0'82'0,"0"0"17"0,0 0-79 0,0 0-20 0,0 6 0 0,-3-4 0 16,0 4 128-16,0 1 23 0,0 1 4 0,-3 3 1 15,3 0-73-15,-3 2-15 0,0 3-2 0,-3 7-1 16,0 7-1-16,0-1 0 0,0 5 0 0,0 0 0 16,0 1-51-16,-3-6-13 0,0 0 0 0,4-2 0 15,-1-4 0-15,0 1 0 0,0-3 0 0,3-2 0 16,6 2 0-16,0-2 0 0,0-1 0 0,0-5 0 15,0 1 0-15,0-7 0 0,-6 1 0 0,6-2 0 16,-3-1-159-16,3-5-34 0,0 0-7 0</inkml:trace>
  <inkml:trace contextRef="#ctx0" brushRef="#br0" timeOffset="-137321.09">12599 11941 1728 0,'0'0'76'0,"0"0"16"0,-6 0-73 0,6 0-19 0,0 0 0 0,0 0 0 31,0 0 106-31,0 0 18 0,0 0 3 0,6-3 1 0,0 0 0 0,3 3 0 0,-1 0 0 0,4-2 0 16,0 2-103-16,6-3-25 0,-3 3 0 0,9-3 0 15,0 1 56-15,-1-1 7 0,4 3 1 0,0-5 0 16,3 0 0-16,3-1 0 0,2 1 0 0,4-3 0 16,-3 0-36-16,-1 0-8 0,7-5 0 0,3 2-1 15,-4 1-5-15,-5-1-1 0,0 3 0 0,0 0 0 16,-4 3-13-16,1 0 9 0,-3-1-9 0,3 1 8 16,-4 2-8-16,-5 1 0 0,-3-1 0 0,0 3 8 0,3 0-8 15,-7 0 0-15,1 3-10 0,0-1 10 16,-3 4-31-16,-3-1 0 0,-3 0 0 0,0 3 0 15,-3 0-77-15,0 0-16 0,-6 5-4 0,0-5-719 16,-3 3-144-16</inkml:trace>
  <inkml:trace contextRef="#ctx0" brushRef="#br0" timeOffset="-136992.35">12450 12599 1958 0,'0'0'87'0,"0"0"17"0,6 0-83 0,0 3-21 0,3 5 0 0,-3-3 0 32,9-2 107-32,-1-6 17 0,4 1 3 0,0-4 1 0,3 1-52 0,3 0-9 0,3 2-3 0,8-5 0 15,4 3 0-15,-3-3 0 0,2-3 0 0,-2 3 0 16,3-2-51-16,2-3-13 0,1 2 0 0,-3 1 0 15,-3 2 38-15,-1 2 5 16,4 1 1-16,-3 2 0 0,-1-2-20 0,-8 5-3 0,-3 8-1 16,0-5 0-16,3 2-20 15,-7-5-15-15,1-3 3 0,0 3 0 0,-3 0 12 0,0-2-9 0,0 2 9 16,3 0-8-16,-4 2-135 16,-2-2-26-16,0 0-6 0</inkml:trace>
  <inkml:trace contextRef="#ctx0" brushRef="#br0" timeOffset="-136281.12">13313 11531 172 0,'-12'-8'16'0,"-3"-3"-16"0,-3-2 0 0,-5 2 0 16,-4 1 300-16,0 4 56 0,0 4 12 0,-6 2 3 15,-5 5-208-15,5 0-42 16,-3 3-8-16,-2 5-1 0,-4 1-29 0,-3 4-6 0,-5 3-1 0,2 6 0 16,-3 5-8-16,-11 13-1 0,2 2-1 0,4 1 0 15,8-6-53-15,7-2-13 0,-7-3 0 0,3 0 0 16,-2-3 40-16,8 6 6 0,3 5 1 0,1 8 0 16,2 2-24-16,0-2-5 0,3 6-1 0,6-7 0 15,4-1 15-15,5 2 2 0,3 2 1 0,3 9 0 16,3-3-19-16,9-6-3 0,3-5-1 0,6 1 0 15,12-14 4-15,-1 0 0 0,4-3 0 0,6 1 0 16,9-4 0-16,2-2 0 0,4 1 0 0,5-9 0 16,7-3-4-16,-12-7 0 0,5-1 0 0,4-2 0 15,2-2-3-15,4-6-1 0,-1 0 0 0,4 0 0 0,-1-6-8 16,19 1 0-16,-4-3 9 0,-9-2-9 0,-8-1 0 16,-6-8 8-16,-1-4-8 0,-2 1 0 0,-10 7 8 0,-2 1-8 15,3-4 8-15,-13 2-8 16,-2-5 0-16,0 0 9 0,0-3-9 0,-7-3 0 0,1-2 12 0,-3-5-4 15,-3-6 0-15,6-10-8 0,-3 2 13 0,-9 6-4 16,-1 0-1-16,-2-1 0 0,0-4 0 0,-6-4-8 16,0-10 12-16,-3-2-4 0,0-3-8 0,-3 8 10 15,0-1-10-15,-3 1 10 0,0 5-10 0,-3 0 0 16,-5-2 0-16,-1 2 8 0,-3 3-8 0,-6 10 0 0,-6 6 0 16,0 7 0-16,-5 6 0 0,-1 2 0 15,-6 9 0-15,-2 5 0 0,-1-1 0 0,-3 6 0 0,-2 3 0 16,-4 2 0-16,-2 0 0 0,-1 6 0 15,-2 2 0-15,-4 3 0 0,4 3 0 0,2-1 0 0,3 3 0 16,-2 6 0 0,5-1-64-16,7 1-8 0,5-1-1 0,3 1-1 15,6-1-43-15,4-2-9 0,8 0-2 0,6-3 0 0</inkml:trace>
  <inkml:trace contextRef="#ctx0" brushRef="#br0" timeOffset="-135152.55">14641 12099 864 0,'0'-13'76'0,"0"13"-60"0,0 0-16 0,0 0 0 15,0 0 221-15,0 0 42 0,0 0 8 0,0 8 1 16,-3 0-119-16,3 3-24 0,-3-1-5 0,3 3 0 0,-3 3-57 0,0-2-11 16,0 4-3-16,0 1 0 0,0-1-5 0,-3 1 0 15,3 2-1-15,-3 0 0 0,0-3-27 0,-6 1-6 16,0-3-1-16,-3 0 0 0,-3 0 5 0,3-3 1 15,-5 3 0-15,2 5 0 0,0-3 10 0,0-2 3 16,0 5 0-16,0-5 0 0,0 3-32 0,1-3 0 16,-4 2 0-16,3-2 0 0,0-3 13 0,3-2-3 15,0 0-1-15,-3-4 0 0,4 1-9 0,-1-5-12 0,3-3 2 16,0-3 1-16,-3-2 9 0,3 0 0 16,3-8 0-16,0-1 0 0,3-2 0 0,0 1 0 0,0-1 0 0,0 0 0 15,6 3 0-15,0-1 0 0,0 6 0 0,0-2 0 16,3-1 0-16,0 1 0 0,3-4 0 0,0 4 0 15,3 2 0-15,0-3 0 16,0-4 0-16,6-1 0 0,-3-3 0 0,3 3 14 0,0 3-3 16,2-3-1-16,1 0-10 0,0-2-14 0,3-3 3 15,0-1 1-15,3 1 10 0,-6 0 0 0,-1-3 0 16,1 3 0-16,0 0 0 0,0 5 0 0,0 0 0 16,0-2 0-16,0 4-9 0,-4 1 0 0,1 3 0 0,0-1 0 15,-3 3 9-15,-3-2 12 0,3 2-2 0,-3 0-1 16,0 0-9-16,0 0 0 0,-6 0 0 0,3-3 0 15,-3-2 0-15,0 5 0 0,0-3 0 0,-3 1 0 16,-6-1 0-16,3 1 0 0,-3-1 0 0,-3 3 0 16,-3-5 0-16,0 0 0 0,-3 0 0 15,-3-1 0-15,0 4 0 0,1-1 0 0,-1 6 0 0,0 0 0 0,0 2 0 16,0 8 0-16,0 0 0 0,-3 3 0 0,4 3 0 16,-1 2-14-16,0 0 3 0,3 1 1 0,0 2 10 0,3-3 14 15,3 3-3-15,0-3-1 0,3 3-19 16,0 2-4-16,3-4-1 0,3-1 0 0,0 0 14 0,3 0 0 15,6 0-10-15,0 6 10 0,-3-1 0 0,3 1-9 16,0 2 9-16,6 6 0 0,-3-1 0 0,0 1 0 16,3-1 0-16,-1-2 0 0,1-3 9 0,0-2 9 15,-6-1 2-15,3-2 0 0,0 0-30 0,0 2-6 16,3 1 0-16,0-1-1 0,3-7 17 0,-4 0 0 16,4-1 0-16,-3 9 0 0,0-4 8 0,-3 1-8 15,3-2 0-15,-3-1 0 0,-3 3 8 0,0 2-8 0,-3 3 0 16,-1 3 9-16,1 0-9 0,-3 0 8 15,0 0-8-15,-3-1 8 0,0-1-8 0,0-4 0 0,-3 3 0 16,3-5 8-16,-3 0-8 0,3 0 0 0,-3 2 9 0,3-2-9 16,-3-8 0-16,3-8-10 0,0 0 1 0,0 6-839 15,0-6-168-15</inkml:trace>
  <inkml:trace contextRef="#ctx0" brushRef="#br0" timeOffset="-134752.55">15159 11800 1821 0,'0'-10'40'0,"-3"5"8"0,0 5 1 0,0 2 3 16,-3 1-41-16,0-1-11 0,0 1 0 0,0 2 0 0,-3-2 113 0,0 0 21 16,0 5 4-16,-3 2 1 0,0 6-49 0,-3 0-10 0,0 0-1 0,-2 2-1 15,-4 4-1-15,-3 4 0 0,-3 6 0 0,0 2 0 16,6 8-61-16,1 1-16 0,-1 7 0 0,3-5 0 15,-3-3 31-15,6-5 3 0,0 6 1 0,3-1 0 16,1 0-27-16,2 1-8 0,0 4 0 16,3 4 0-16,3-6 0 0,3-3 0 0,0-2 0 0,3-3 0 15,3-6 0-15,0-1-19 0,3-9 3 0,2 0 0 32,4-3-107-32,0-2-21 0,6-2-4 0,-6-9-1016 0</inkml:trace>
  <inkml:trace contextRef="#ctx0" brushRef="#br0" timeOffset="-134269.5">15307 12107 806 0,'3'-8'72'0,"0"0"-58"16,3 3 241-16,-3 0 48 0,-3 5 9 0,0 0 3 16,0 0-161-16,0 0-32 0,-3 5-6 0,0 8-2 15,-3 1-27-15,0 4-6 0,-3 3-1 0,1 3 0 16,-1 3-10-16,-3-4-2 0,3 1-1 0,0 0 0 15,-3 0-40-15,3 2-8 0,-3-2-2 0,3 3 0 16,-3-6-8-16,3 3-1 0,0-1-8 0,3-1 12 16,0-4-12-16,1-2 0 0,2 2 0 0,3-2-10 15,0-2-129-15,0-4-25 0,3 1-6 0,-3-11-971 16</inkml:trace>
  <inkml:trace contextRef="#ctx0" brushRef="#br0" timeOffset="-133797.43">15370 11967 1382 0,'0'0'123'0,"0"0"-99"16,0 0-24-16,0 0 0 0,0 0 194 0,-3 5 34 16,-3-2 6-16,6-3 2 0,-3 5-108 0,0 1-20 15,0-1-5-15,3 0-1 0,0 3-42 0,0 3-8 0,0-1-1 0,0 4-1 16,3 1-21-16,0 4-4 0,0 5-1 0,0 0 0 15,0 2 5-15,0 3 1 0,0 0 0 0,3-5 0 16,0-3-10-16,3 3-1 16,-3-3-1-16,0 6 0 0,2-6-6 0,1-3 0 0,0-7-1 0,0 2 0 15,0 3-11-15,3-3 0 0,-3 3 9 0,0-3-9 16,3 1 0-16,-3-4 9 0,0 1-9 0,0-1 0 16,0 1 8-16,-3-6-8 0,2 1 0 0,1 1 0 15,-3 1 9-15,0-2-9 0,0-6 0 0,0 0 9 16,-3 0-9-16,3 0 0 0,0-3 9 0,-3-2-9 15,0-6 8-15,3 1-8 0,-3-4 10 0,3 1-10 16,-3 3 8-16,3-4-8 0,0 1 0 0,-3-5 0 16,3-6 0-16,0 0 8 0,3 0-8 0,-3 3 0 0,3 0 0 15,-1 0 0-15,-2-3 0 0,3 0 0 0,0-2 0 0,0 2 0 16,0 0 0-16,0 0 0 0,0 3 0 0,3 2 0 16,-3-2 0-16,3 3 0 0,-3 2 0 0,3 3-16 15,-4-3 1-15,1 3 1 0,-6-1 23 0,0 4 5 16,3 2 1-16,0-3 0 0,0 3-24 0,-3 0-5 15,3 0-1-15,-3 6 0 16,0-1-39-16,0-2-8 0,-3 2-2 0,3-2-819 16,-3 5-164-16</inkml:trace>
  <inkml:trace contextRef="#ctx0" brushRef="#br0" timeOffset="-133453.63">15138 11967 1893 0,'0'0'84'0,"0"0"17"0,0 0-81 0,0 0-20 0,6 0 0 0,3 0 0 15,-1-3 106-15,4 3 17 0,-3 0 3 0,6-2 1 16,3 2-35-16,0 0-8 0,3 0 0 0,3 0-1 15,-1 0-15-15,1 0-4 0,0 0 0 0,6 0 0 16,3 0-26-16,-4 0-6 0,4-3 0 0,0 3-1 16,-3-2 5-16,-1 2 0 0,1 0 1 0,0-3 0 15,0-2-21-15,-4 2-5 0,7 0-1 0,-6 1 0 16,-3-4-10-16,0 6 0 0,-1 0 0 0,1 0 8 16,0 0-8-16,-3 0 0 0,-3 0 0 0,0 3 0 15,-4 0-19-15,-2-1-5 0,0 1-2 0,-6 2 0 16,0 1-106-16,-6-6-22 0,0 5-4 0,0-5-1050 15</inkml:trace>
  <inkml:trace contextRef="#ctx0" brushRef="#br0" timeOffset="-133184.72">14968 12607 230 0,'-6'-8'20'0,"3"3"-20"16,0 16 0-16,3-11 0 0,6-11 492 0,0-2 93 0,3 2 19 0,6 11 4 16,3 14-423-16,0-14-85 0,5-16-16 0,4 8-4 15,0 13-25-15,3-5-5 0,5-13-1 0,1 0 0 16,3 2-3-16,0 3-1 0,2 3 0 0,-8 0 0 16,0 2-21-16,-1 0-5 0,1-2-1 0,0 0 0 15,-3 2-18-15,-1-2 0 0,-2 2 8 0,12 3-8 16,-6-3 0-16,-4 3 0 0,1 3 0 0,-9 0 0 15,-3-3 0-15,0 2 0 0,-3 1 0 0,2 0 0 16,-2-1-147-16,0-2-26 0,0 0-6 0</inkml:trace>
  <inkml:trace contextRef="#ctx0" brushRef="#br0" timeOffset="-132859.88">16037 11710 2556 0,'0'0'113'0,"0"0"23"0,0-2-108 0,0 2-28 16,3 10 0-16,0-2 0 16,3 0 77-16,-4 0 11 0,4 0 1 0,3 0 1 0,3 5-47 0,-3 1-10 15,3 1-1-15,3 7-1 0,3-4 1 0,0 1 1 0,0-1 0 0,-1 3 0 16,-2-2-33-16,0-1 0 0,-6 6 0 0,0 0 0 15,0 2 0-15,-3 6 0 16,-3 5 0-16,0 6 0 0,-3-1 0 0,-3 0 0 0,-3-2 0 0,-3-3 0 16,-3-3 20-16,-6-2-4 0,0 3 0 0,-2 2 0 15,-4 5-8-15,3 3-8 0,-3 5 9 0,3-13-9 16,-3-8-11-16,-2 6-8 0,-4-1-1 0,0-2-1 16,3-3-137-1,1 0-27-15,2-8-6 0,-6 0-999 0</inkml:trace>
  <inkml:trace contextRef="#ctx0" brushRef="#br0" timeOffset="-132017.22">17534 11975 288 0,'0'0'25'0,"0"0"-25"0,0 0 0 0,0 0 0 16,0 0 274-16,0 0 50 0,0 0 9 0,0 0 3 0,0 0-132 0,0 0-27 15,0 0-5-15,0 0 0 16,0 0-65-16,-3 3-13 0,-6-1-2 0,3 1-1 15,-3 0-27-15,3-1-6 0,-3 4-1 0,0-1 0 0,-3 0-20 0,0 0-4 16,0 3-1-16,1 0 0 0,-4 0-3 0,0 0-1 16,-6-3 0-16,3 6 0 0,-3 0-4 0,0 2-2 15,-5 0 0-15,2 3 0 0,6 0-2 0,-3-3 0 16,0 6 0-16,3-4 0 0,1 1-4 0,-1-2 0 16,0 1-1-16,0-1 0 0,0-4-7 0,6 4-8 15,0-4 11-15,3 1-11 0,-2-6 11 0,2 3-11 16,6 2 10-16,0-2-10 0,0-2 0 0,0-1 8 15,6 0-8-15,0 1 0 0,3-1 0 0,0-2 11 16,2-1-11-16,4 1 10 0,0 2-1 0,3-5 0 0,3 3 0 16,0-1 0-16,6-2-9 0,-9 3 12 0,-1-3-12 15,4 3 12-15,3-1-12 0,0 1 0 0,0 2 9 0,3 1-9 16,-4-4 0-16,1 1 0 16,0 0 0-16,0-1 8 0,-6 1-8 0,3 2 0 15,0-5 0-15,-4 3 0 0,-2-1 0 0,6 1 0 0,0-3 0 16,-3 3 8-16,0-1-8 0,-3-2 0 0,-3 3 0 0,3 0 0 15,-3-1 0-15,-1 1 0 0,-8-3 0 16,0 0 8-16,6 3-8 0,-6-3 0 0,0 0 8 0,0 0-8 16,0 0 0-16,0 0 0 0,0 7 0 0,0-7 0 15,0 0-152-15,0 6-28 16,-3-1-5-16,0 3-2 0</inkml:trace>
  <inkml:trace contextRef="#ctx0" brushRef="#br0" timeOffset="-131181.58">18436 12131 1728 0,'0'0'76'0,"0"0"16"0,0 0-73 0,0 0-19 0,0-5 0 0,0 5 0 15,3-3 137-15,0-2 24 0,-6 0 5 0,3 5 1 16,6-6-73-16,0 4-14 0,-3-4-4 0,3 1 0 16,-1-3-50-16,1 0-10 0,0-2-3 0,0-1 0 15,-3 3 21-15,3 0 4 0,3 0 1 0,-6 3 0 16,0 0-14-16,0-3-2 0,0-3-1 0,0 3 0 0,-3-2-22 0,0-1 9 15,-3 0-9-15,0-4 0 0,-3 1 52 0,0 1 3 16,-6-3 1-16,3 3 0 0,-3-3-30 16,1 3-6-16,-4 2 0 0,3 1-1 15,-3-1-2-15,3 6 0 0,-6 0 0 0,3 5 0 0,0 2 1 0,3 1 0 16,-5 2 0-16,2 3 0 0,-6 0-9 0,0 5-1 16,-3-2-8-16,3 2 12 0,-2 0-1 0,-7 6-1 15,0-1 0-15,0 4 0 0,6-4-10 0,1 6 0 16,2-3 0-16,3 0 0 0,0 6 0 0,3 2 0 15,3 5 0-15,3 1 0 0,0-4 0 0,4 1 8 16,-1 0-8-16,6-3 8 0,-3 0-8 0,3-3 0 16,3 4 9-16,0 1-9 0,0-4 0 0,2-1 9 15,4-5-9-15,0 3 0 0,0-5 12 0,3-6-4 16,3-5 0-16,-3-3-8 0,3 0 8 16,0-2-8-16,0 2 0 0,2-2 0 0,4-3 9 0,0 0-9 15,0-3 0-15,12-2 9 0,-7-3-9 0,1 0 8 16,-3-2-8-16,0-4 8 0,-3 4-8 0,-3-6 0 0,-1-3 9 15,1 4-9-15,-6-4 0 0,0 3 9 0,3 0-9 16,-3-2 0-16,0-3 33 0,-3-3 0 0,0 0 0 16,0-2 0-16,0-6-46 0,-4-3-10 0,-2 1-1 0,3 0-1 15,-3-1 25-15,3 6 0 0,-3 0 0 0,0 0 0 16,0 2 22-16,-3 4 0 0,0-1 0 0,-3 3 0 16,0-1-22-16,0 4 0 0,-6 2 0 0,3 0 0 15,-5 6-12-15,2-1-6 0,0 3-2 0,-3 3 0 0,-3 5 20 16,0 0 0-16,0 5 0 0,0 0 0 0,-3 1 12 0,-5 4 7 15,-1 1 1-15,-3-1 0 16,-6 4-128-16,3 2-26 0,-2-1-5 0,-1 4-1308 16</inkml:trace>
  <inkml:trace contextRef="#ctx0" brushRef="#br0" timeOffset="-101045.63">1818 13518 1494 0,'0'0'66'0,"0"0"14"0,0 0-64 0,0 0-16 16,0 0 0-16,0 0 0 0,0 0 100 0,0 0 18 15,0 0 3-15,0 0 1 0,11 0-41 0,-2-3-8 16,-6 3-1-16,6-3-1 0,0 3 1 0,0-2 1 16,3 2 0-16,-3-3 0 0,3 0-14 0,-3 1-3 15,0 2-1-15,6-3 0 0,-3 0-9 0,2 1-2 16,1-1 0-16,0 0 0 0,0 3-19 0,0 0-4 16,6-2-1-16,-6-1 0 0,3 3-20 0,-1 0 0 15,4-2 0-15,-6-1 0 0,6 0 0 0,3 1 0 16,-9-1 0-16,5 3 0 0,-2 0 8 0,0 0-8 15,3 0 8-15,-6 0-8 0,0 0-13 0,-3 0-7 0,-3 5-2 16,0-2 0 0,2 0-142-16,-8 2-29 0,3 0-6 0</inkml:trace>
  <inkml:trace contextRef="#ctx0" brushRef="#br0" timeOffset="-100708.43">1782 13655 979 0,'0'0'43'0,"0"0"9"0,0 0-41 0,0 0-11 15,0 0 0-15,6 0 0 0,0-2 212 0,-6 2 41 16,9 0 8-16,0-3 2 0,3-2-135 0,-4 2-26 15,1 0-6-15,3 3 0 0,3-5-16 0,-3 2-4 16,0 3 0-16,0 0 0 0,3 0-36 0,-3 0-8 16,3 0-2-16,-1 3 0 0,-2 0 10 0,6-1 3 15,-6 4 0-15,6-4 0 0,3 1-31 0,0-3-12 16,-1 3 8-16,1-1-8 0,0 1 19 0,3-3-2 16,3 0 0-16,3-3 0 0,-1-2-26 0,-5 0-6 15,3-1-1-15,3 1 0 16,-10 0-67-16,1-3-13 0,0 2-4 0,-3 4 0 15,3-3-103-15,-9 2-21 0</inkml:trace>
  <inkml:trace contextRef="#ctx0" brushRef="#br0" timeOffset="-100274.24">2481 13319 2649 0,'0'0'58'0,"0"0"12"15,0 0 2-15,0 0 4 0,0 0-61 0,0 0-15 0,0 0 0 0,0 0 0 0,0 0 61 0,0 0 10 16,0 0 1-16,6 0 1 0,3 0-44 0,-3 0-9 16,9 0-1-16,-9 0-1 0,9 0-8 0,-3 0-2 15,6 0 0-15,2 0 0 0,-8 0-8 0,6 0 0 16,3 0 0-16,0 0 0 0,3 3 0 0,-3-3 0 15,5 0 0-15,-8 2 0 0,3 1 0 0,0-3 0 16,0 3 0-16,-9-1 0 0,5 4-9 0,-8-1 9 16,6 3-12-16,-6 0 12 0,0 0-14 0,0 2 4 15,-3-2 1-15,-3 6 0 0,3-1 1 0,-6 0 0 16,0 3 0-16,-3 2 0 0,0 1 8 0,-3 2 0 16,-3-2 0-16,0-1 0 0,3 1 0 0,-9-1-16 15,3-5 4-15,1 6 0 0,-7-3 12 0,0 2 0 16,-3-4 0-16,0 1 0 0,0 1 0 0,-2-5 0 15,2-1 0-15,0-2 0 0,-6 3 0 0,3-6 0 16,3 3 0-16,-5-3 0 0,8 1 0 0,3-4 0 0,-6-2 0 16,6 0 0-16,3 0 0 0,3 3 0 0,0 0 0 15,3 2-856-15,6-5-168 0</inkml:trace>
  <inkml:trace contextRef="#ctx0" brushRef="#br0" timeOffset="-99506.08">3779 13195 1267 0,'0'0'56'0,"0"0"12"0,0 0-55 0,0 0-13 16,0 0 0-16,0 0 0 0,0 0 105 0,0 0 19 0,0 0 3 0,0 0 1 16,6 0-20-16,3 0-4 0,-6 2-1 0,3 4 0 15,0-4-28-15,3-2-6 0,-3-2-1 0,3 2 0 16,3-3-25-16,-6-2-6 0,8-1-1 0,-2 1 0 15,6-3 11-15,-6-2 1 0,6-1 1 0,3-5 0 16,-12-2-39-16,6-3-10 0,-1-3 0 0,4 0 0 16,0 3-24-16,-3-3-8 0,3 0 0 15,-3 3-1-15,-3 2 53 0,0 1 10 0,-3 2 2 16,0-2 1-16,-1-1-52 0,-8 3-10 0,0-2-3 16,0-1 0-16,-6-2 32 0,1 0 0 0,-4 0 0 0,-3-3 0 0,3 5 0 15,-6 3 0-15,0 3 8 0,-3 5-8 0,6 3 27 16,-6 5 1-16,-2 8 1 0,-4 2 0 0,0 6 4 15,-3 0 1-15,0 5 0 0,1 1 0 16,-1 1-7-16,-3 1-2 0,0 0 0 0,-3 2 0 0,4 4 8 16,-1 7 2-16,3 5 0 0,3 0 0 0,6 3-3 15,1-2-1-15,2-1 0 0,-3 0 0 0,6-2-12 0,-6 2-3 16,6 6 0-16,0 7 0 0,3 6-8 0,-3-8-8 16,4 0 9-16,-1-5-9 0,0-1 0 0,0 4 8 15,-3-4-8-15,6 6 0 0,0-3 0 0,0-2 0 16,-3 2 0-16,3-7 0 0,0-4 0 0,-3-2 0 15,0 0 0-15,-3-2-10 16,3-9-14-16,-2 1-2 0,2 2-1 0,-3-3 0 16,3-2-6-16,0 0-2 0,3 0 0 0,-3-3 0 15,3 0-41-15,-3-5-8 0,3 0-1 0,0-6-1 16,0-2-22-16,3-5-4 0,3-3 0 0,-6-8-602 0,6-8-120 0</inkml:trace>
  <inkml:trace contextRef="#ctx0" brushRef="#br0" timeOffset="-99302.75">3187 13740 1900 0,'0'0'169'0,"0"0"-135"0,0 0-34 0,0 8 0 16,0-8 136-16,0 0 20 0,0 0 4 0,3 2 0 0,6 4-62 0,0-4-13 16,0-4-2-16,2 2-1 15,1-3-42-15,3 0-9 0,0 6-2 0,3 0 0 0,-3-6-29 0,3 0 0 16,9-7 0-16,-7 5 0 15,4-3 18-15,-3 5-2 0,-3 0-1 0,3-2 0 0,0-3-24 0,-1 0-5 16,7 5-1-16,-3-4-845 16,3-4-170-16</inkml:trace>
  <inkml:trace contextRef="#ctx0" brushRef="#br0" timeOffset="-98811.02">3854 13600 691 0,'0'0'61'0,"0"0"-49"15,0 0-12-15,0 8 0 0,0-1 326 0,0-7 62 0,0 0 13 16,0 0 3-16,0 0-263 0,0 0-52 0,0 0-10 0,11-2-3 16,-2 2-9-16,-6 0-3 0,6-5 0 0,0-1 0 15,0 1-51-15,3-3-13 0,-3 3 0 0,0-1 0 16,3-2 0-16,-6 1 0 0,0-4 0 0,3 3 0 16,-6-3 0-16,3 1 0 0,-6-1 0 0,3-2 0 15,0 0 0-15,-1-3 0 0,1 0 0 0,-3 0 0 16,-3 3 0-16,3-3 0 0,0 3 0 0,0 2 0 15,-2-2 54-15,-4 0 8 0,0 2 2 0,-3 1 0 16,-3 7-52-16,0 0-12 0,0 1 0 0,-3 2 0 16,0 2 0-16,-6 4 0 0,6 2 0 15,1 2 0-15,-7 1 54 0,3 2 8 0,0 3 2 0,3 2 0 16,-6 1-39-16,6-1-7 0,4 4-2 0,-1-1 0 16,3 0 26-16,0-3 5 0,6 1 1 0,-3-1 0 15,6 1-59-15,6-6-11 0,-6-2-2 0,6-1-1 0,0-2 25 16,3 0 0-16,0 8 0 0,2-5 0 15,1-6 0-15,0-2 0 0,3-3 0 0,6 0 0 0,-12-3 15 16,12-5 8-16,0-2 1 0,-7-4 1 0,4 1-40 16,0 0-8-16,-3-6-1 0,0-2-1 15,0-5-11-15,-6 2-3 0,-3 0 0 0,0 0 0 0,3 0 39 16,-3 3 0-16,-6 3 0 0,0-3 0 0,0 5 0 0,0 0 15 16,-6 3-1-16,3 2 0 0,-9 3-22 0,6 0-5 15,-3 3-1-15,0 2 0 0,3 1 14 0,-3 4 0 16,-6 3 0-16,9 3 0 0,-9 0 0 0,9 6 0 0,-9-4 0 15,10 3 0 1,-1-2-156-16,3 0-29 0,-3-1-6 0</inkml:trace>
  <inkml:trace contextRef="#ctx0" brushRef="#br0" timeOffset="-98473.38">4407 12607 2394 0,'0'0'52'0,"0"0"12"0,0 0 1 0,0 0 3 16,-6 8-55-16,6 0-13 0,0 3 0 0,-9-1 0 15,3 6 60-15,-3-2 8 0,3 4 3 16,-8 3 0-16,2 3-6 0,-3 3-1 0,0-1 0 0,0 3 0 0,-3 3 1 15,-6 13 0-15,1 8 0 0,-1 0 0 0,-3-3-29 0,3-5-7 16,0 3-1-16,0-4 0 0,1-4-7 16,5 3-1-16,-3 1-1 0,3 4 0 0,6 5-19 15,3-8 10-15,0-3-10 0,6-5 8 0,0-8-8 0,3-5 0 16,3-3 0-16,3 1 0 0,6-4 0 16,-3-2 0-16,6-5 0 0,0-6 0 15,6-5-114-15,-6-5-15 0,3-6-3 16,-1 3-1196-16</inkml:trace>
  <inkml:trace contextRef="#ctx0" brushRef="#br0" timeOffset="-97490.91">4416 13518 1933 0,'-9'5'172'0,"6"0"-138"15,0 0-34-15,3 1 0 0,0 2 64 0,0-3 5 16,0 0 2-16,0-2 0 0,0 2-5 0,0-2-1 15,3-1 0-15,-3-2 0 0,0 0-33 0,0 0-6 0,9-7-2 16,3-1 0-16,-3-3-5 0,3 0-2 16,-3-2 0-16,3-3 0 0,-3 0-9 0,3-2-8 0,-4 2 9 0,1 0-9 15,-3 3 8-15,0-3-8 16,0 3 0-16,-6 2 9 0,0-2-9 0,-6 0 8 0,3 2-8 0,-6 1 8 16,0-1-8-16,-2 0 0 0,-1 4 9 0,-3-1-9 15,3 2 20-15,-3 4-1 16,6-1 0-16,-9 6 0 0,0-1 26 0,3 4 6 0,-2 4 1 15,-1 1 0-15,3-1-18 0,-6 4-3 0,6 1-1 16,0 1 0-16,0 6-9 0,3-4-1 0,-2 6-1 16,5 0 0-16,0-1-9 0,0 4-2 0,6-3 0 0,-3-3 0 15,3 3-8-15,6-6 0 0,-3 1 0 0,6-6 0 16,0-5 0-16,3 0 0 0,3 0 0 0,0-3 0 16,2-2-19-16,4-3 1 0,-3-3 0 0,3-2 0 15,3-3-15-15,-6-3-3 16,3 1-1-16,-4-4 0 0,1-1-27 0,0-4-6 0,6 1-1 0,-12-1 0 15,6-2 30-15,-3 0 5 0,-3 2 2 16,0 3 0-16,-3-2 25 0,0 5 9 0,-1 2 0 0,-5 3-9 0,0 0 23 16,0 3 5-16,-5 2 1 0,2 6 0 0,-3-1 28 0,0 6 7 15,-6 3 1-15,3 7 0 0,0 4-20 16,-6 1-3-16,9 4-1 0,-6-1 0 0,3 1-4 0,-3-1 0 16,3 3-1-16,0 1 0 0,-2-9-17 15,2 5-10-15,-3 3 12 0,3 0-12 0,3 3 32 16,3 0-1-16,-9 8 0 0,6 5 0 15,3 2-46-15,3-5-9 0,-6-7-1 0,3 2-1 0,3 0 16 0,-3 0 10 16,3-5-12-16,0-3 12 16,0 0-32-16,0-3 0 0,0 6 0 0,0 3 0 0,-3-6 32 0,3 0 0 15,-6-3 0-15,3 1 0 0,-3-4 0 0,0-4 0 0,-3 0 0 16,3-4 0-16,-5-1 0 0,-1-1 0 16,-3-5 0-16,3 0 0 0,-6-3 34 0,0 0 1 0,-3-2 0 0,0-6 0 15,-2 1-2-15,2-9 0 0,-3-2 0 0,3-6 0 16,6-7-33-16,0-6 0 0,0-5-12 0,7 0 3 15,5 0 37-15,3 5 7 0,-6 6 1 0,12-1 1 16,-6 1-8-16,8-1-1 0,4 6-1 0,-3 0 0 16,6 0-38-16,3 0-7 0,3-6-2 0,3-2 0 15,-3-3 20-15,2 1 0 0,-2-4-8 0,0 4 8 16,0-1-76-16,3 5-12 0,-3 1-3 16,2-3 0-16,4 0-144 0,-3 0-29 0</inkml:trace>
  <inkml:trace contextRef="#ctx0" brushRef="#br0" timeOffset="-97110.96">5050 12623 403 0,'9'-8'17'0,"-3"3"5"0,-3 0-22 0,0-1 0 16,6 4 0-16,-9-3 0 0,0 2 369 0,0 3 70 15,0 0 13-15,0 0 4 0,0 0-246 0,0 10-49 16,0 1-9-16,-6 5-3 0,0 0-31 0,-3 2-6 16,0 6-2-16,-12 0 0 0,6 5-35 0,1-8-7 15,-7 6-2-15,0-1 0 0,-3 1-25 0,-3 7-5 0,3 6 0 0,-2 5-1 16,2 2-14-16,-6 11-2 0,3-2-1 15,-3-6 0-15,10-2-10 0,-1-6-8 0,3 1 9 16,6 2-9-16,0-3 0 0,6 0 0 16,3-5 0-16,3-2 0 0,0-9 0 0,6 1 0 0,3-6 0 15,0-3 0 1,0-4-39-16,3-9-4 0,3 0-1 0,3-5 0 16,-1-3-75-16,4-4-15 0,0-7-3 0,0-2-1 0,-3-5-61 15,0-3-12-15,0 1-2 0,-1-4-799 0</inkml:trace>
  <inkml:trace contextRef="#ctx0" brushRef="#br0" timeOffset="-96941.63">5080 13293 460 0,'0'0'41'0,"0"0"-33"0,0 0-8 0,0 0 0 0,0 0 307 0,0 0 59 16,0 0 12-16,0 0 2 0,0 0-175 0,0 0-35 16,0 0-7-16,0 0-2 0,0 5-59 0,-6-2-12 15,6 2-2-15,-6 3-1 0,6-3-28 0,-3 0-6 16,0 3-1-16,0-2 0 0,-3 4-12 0,3 6-4 16,-9 0 0-16,6 5 0 0,-3 0-13 0,0 0-3 15,0 1-1-15,4 1 0 0,-1-1-19 0,0-4 8 16,0 1-8-16,3-3 0 0,3-3 0 0,0-3 0 15,3-2-10-15,-3-8-911 16,0 0-183-16</inkml:trace>
  <inkml:trace contextRef="#ctx0" brushRef="#br0" timeOffset="-96801.3">5253 12996 806 0,'0'3'72'0,"-12"0"-58"0,6-1-14 0,0 1 0 15,0-6 412-15,0 11 80 0,-3 11 16 0,3-3 4 16,6-3-412-16,0-3-83 16,0-2-17-16,0-2-1173 0</inkml:trace>
  <inkml:trace contextRef="#ctx0" brushRef="#br0" timeOffset="-96242.43">5440 13346 1764 0,'0'0'39'0,"0"0"8"0,0 0 1 0,0 5 1 0,0-5-39 0,0 0-10 0,0 0 0 15,0 0 0-15,0 0 94 0,0 0 17 16,0 0 3-16,3-3 1 0,3 1-60 0,0 2-12 15,0-6-3-15,-3 4 0 0,3-1-16 0,0 0-3 0,-3-2-1 0,3 0 0 16,0-1-10-16,-3 1-2 0,0-3-8 0,0 3 12 16,-3 5 36-16,0-5 6 0,0-3 2 0,-3 0 0 15,0 3-11-15,0-1-1 0,-6 4-1 0,3-4 0 16,-6-2-11-16,3 3-3 0,-9 0 0 0,6-1 0 16,-9 4-5-16,6-1-2 0,1 6 0 0,-7-1 0 15,3 4 10-15,0 2 3 0,3 0 0 0,-9 2 0 16,6 3-6-16,-2 1-1 0,5 2 0 0,0-1 0 15,6 4-13-15,-6-1-3 0,3 4-1 0,6 1 0 0,-3 4-11 16,6-1 0-16,-3 3 0 0,6-2 0 0,0-3 0 0,6-3 0 16,0 0 0-16,0-2 0 0,6-1 0 0,0-7 0 15,6-3 0-15,0-6 0 0,-3-2-19 0,5-2-2 16,7-6-1-16,3-3 0 16,3-5-88-16,-4-2-18 0,1-9-3 0,-3-2-721 15,3 0-144-15</inkml:trace>
  <inkml:trace contextRef="#ctx0" brushRef="#br0" timeOffset="-95663.15">5881 12856 1900 0,'0'0'169'0,"0"5"-135"15,0 3-34-15,3-2 0 16,0-1 123-16,-1-2 17 0,1 2 4 0,0 0 1 0,0-2-65 0,3-1-14 0,3 1-2 0,3 0-1 15,0-3-51-15,3 0-12 0,0-3 0 0,0-2 0 16,-3 0 0-16,3-3 0 0,-1 0 0 0,4-6 0 16,0 4 0-16,-3-6 0 0,3 0 0 0,-3 0 0 15,0 0 0-15,0-2 0 0,-4-3 0 0,1-3 0 16,-3 0 0-16,0-2 0 0,-3-4 0 0,-3 1 0 16,0 3 0-16,-3-1 0 0,0 1 0 0,-3 7 0 15,-3 1 0-15,-3 5 0 0,0 2 0 16,-3 6 0-16,-2 2 54 0,-1 8 8 0,-6 3 2 0,0 8 0 15,-3 5-27-15,0 6-5 0,-5 13 0 0,-7 2-1 16,0 0 1-16,-3 3 1 0,1-2 0 0,2-1 0 16,-3 3 1-16,7 3 0 0,-7 7 0 0,9 1 0 15,3-3-17-15,4-1-3 0,-1-4-1 0,6-3 0 0,3-5-13 16,0 5 0-16,6-3 0 0,3 3 0 0,6 0 0 16,0-3 0-16,0-5 0 0,3-7 0 0,3-9 16 15,0-3 1-15,3-2 0 0,3-8 0 0,-3-3-17 0,6-5 0 16,0-5 0-16,3-3 0 15,-1-5-26-15,4-6-9 0,0-2-1 0,-3 0-1 16,0-3 8-16,0 3 1 0,-1 2 1 16,-2 1 0-16,0-1 27 0,-3 9 0 0,0-1 0 0,0 3 0 0,-3 3 0 15,0 2 16-15,-9 3-3 0,6 6 0 0,0-1-13 0,-3 6-18 16,0 2 4-16,-3 3 1 0,0 2 41 0,0 1 9 16,0 2 2-16,3 0 0 0,-3-2-11 0,6-4-3 15,0-1 0-15,-3-1 0 0,2 0-25 0,1-2 0 16,0-1 0-16,0-4 0 0,3-1-8 0,0-2-8 15,-3-3 0-15,3-3-1 0,0 0 3 0,0 1 1 0,0-4 0 16,0 1 0 0,0 0-171-16,0-3-33 0,0-3-7 0,0-2-2 0</inkml:trace>
  <inkml:trace contextRef="#ctx0" brushRef="#br0" timeOffset="-95514.08">6265 13237 2649 0,'0'0'58'0,"0"8"12"0,0-3 2 0,0-2 4 16,0-3-61-16,0 0-15 0,0 0 0 0,0 0 0 0,-3 5 63 16,0-2 9-16,3-3 3 0,0 0 0 0,-3 8-51 0,3-3-9 15,0 0-3-15,-6 3 0 16,6-2-79-16,0-1-16 0,0 0-3 0</inkml:trace>
  <inkml:trace contextRef="#ctx0" brushRef="#br0" timeOffset="-95369.13">6235 13637 2188 0,'0'0'48'0,"0"0"11"0,0 8 1 0,0-3 1 0,0-5-49 16,0 0-12-16,0 0 0 0,0 8 0 0,-3 5 0 0,3-2 0 16,0-9 0-16,0-2-970 0</inkml:trace>
  <inkml:trace contextRef="#ctx0" brushRef="#br0" timeOffset="-93507.49">7315 13809 748 0,'0'0'67'0,"0"0"-54"0,0 0-13 0,0 0 0 16,0 0 247-16,0 0 46 0,0 0 10 0,0 0 1 15,0 0-155-15,0 0-31 0,9 2-6 0,-6-2-2 16,3 3-32-16,-3-3-6 0,3 0-2 0,0 0 0 16,3-3-22-16,-3 1-5 0,3-6-1 0,3 2 0 15,0-2-12-15,0-2-2 16,-4-1-1-16,4 1 0 0,0-1 9 0,6-2 1 0,0 0 1 0,-3-3 0 15,3 0-30-15,0-3-8 0,-4-7 0 0,4 2 0 32,-3-5-20-32,3 0-4 0,3 0-2 0,-3 0 0 0,3 2 26 0,-6 6 0 0,2 0 0 0,-2 5 0 15,-6 3 0-15,3 5 0 0,-3-3 0 0,-3 6 0 16,-3 2 14-16,0-2 2 0,0 5 0 0,-3 0 0 16,0 0 20-16,0 0 5 0,0 0 1 0,-3 13 0 0,-3 1-7 15,0 1-2-15,0 4 0 0,-3 2 0 16,3 3-14-16,-3 2-3 0,3 1-1 0,-3-3 0 0,0-1-15 15,1-1 9-15,-1 4-9 0,0-5 8 0,3 0-8 16,0 3 0-16,-3-5 0 0,3 5 0 16,3-1 0-16,0-1 0 0,0-1 8 0,0 0-8 0,0 0 0 15,3-2 0-15,0-1 0 0,0-2-11 16,0 0-133-16,0-6-26 16,0-2-6-16</inkml:trace>
  <inkml:trace contextRef="#ctx0" brushRef="#br0" timeOffset="-93188.02">7774 13679 2296 0,'0'0'51'0,"0"0"10"0,0 0 3 0,6 3 0 0,-6-3-52 0,6 5-12 15,2 0 0-15,-2-5 0 0,3 3 47 0,0-1 6 0,3 6 2 0,-3-2 0 16,3-1-29-16,0 0-6 0,-3 3 0 0,3 0-1 15,-3 0-2-15,3 3 0 0,-3 5 0 0,-3-3 0 16,-1 0-2-16,4 3-1 0,-6 2 0 0,-3 4 0 16,3 1 34-16,-6 4 8 0,3 2 0 0,-3 0 1 15,-6 0-45-15,4-2-12 0,-4 2 0 16,3-5 0-16,-3-6 20 0,0 1 1 0,0 2 1 0,-6 5 0 16,0-2-11-16,0 2-3 0,-3-2 0 0,-3 3 0 0,1-3-8 15,-1-3-14-15,-3 0 3 0,6-5-869 16,0-6-173-16</inkml:trace>
  <inkml:trace contextRef="#ctx0" brushRef="#br0" timeOffset="-92663.23">8455 13679 1094 0,'0'0'97'0,"0"0"-77"16,0 0-20-16,0 0 0 0,0 0 196 0,0 0 35 16,0 0 7-16,0 0 2 0,6 8-90 0,-3-3-18 15,-3 0-3-15,3 3-1 0,-6 0-51 0,0 6-10 16,3-1-3-16,-3 3 0 15,-3 0-8-15,3-3-1 0,-3 0-1 0,3 0 0 0,-3 3-30 0,1 3-7 16,-1-3-1-16,3 5 0 0,-3-3-16 0,3-2 0 16,0-3 0-16,0-2 0 15,6-6-107-15,-3-5-28 0,0 0-5 0</inkml:trace>
  <inkml:trace contextRef="#ctx0" brushRef="#br0" timeOffset="-92497.7">8488 13470 2556 0,'0'0'56'0,"0"0"12"0,0 0 3 0,0 0 0 0,0 0-57 0,-3 5-14 0,0 8 0 0,0-5 0 16,3-8 24-16,0 0 1 16,0 0 1-16,0 0 0 0,0 0-58 0,3 6-12 0,0-4-3 0</inkml:trace>
  <inkml:trace contextRef="#ctx0" brushRef="#br0" timeOffset="-91959.23">8798 13634 1497 0,'-3'11'66'0,"3"-11"14"0,0 0-64 0,0 0-16 15,0 0 0-15,0 0 0 0,0 0 55 0,0 0 7 16,0 0 2-16,0 0 0 0,0 0-52 0,6-3-12 16,0 0 0-16,-3-2 0 0,2 0 0 0,-5 5 0 15,0-6 0-15,0 6 0 0,0 0 56 0,0 0 8 0,0-10 1 0,0 10 1 16,0 0 48-16,-3 0 10 0,-2-3 1 0,-1 3 1 16,0-2-61-16,-3 2-12 15,0 0-2-15,0 5-1 0,-3-3 9 0,0 4 1 0,0 2 1 0,-3-3 0 16,3 0-14-16,-3 3-3 0,1 0-1 15,-1 0 0-15,0-5-4 0,3 2-1 0,3 3 0 16,0-3 0-16,3 1-30 0,0-1-8 0,3 0 0 0,3 0 0 16,0 1 0-16,6-1 0 0,0 0 0 0,3 1 0 15,3-1 0-15,-3 0-8 0,3-2 8 0,0-1-12 16,0 4 12-16,-1-1 8 0,1 3-8 0,-3 0 11 16,3 0-22-16,-3-3-4 0,-3 0-1 0,3 1 0 15,-3 2-3-15,-3 0-1 0,6 2 0 0,-6-2 0 16,-3 0 1-16,3 0 0 0,-3 0 0 0,-3 0 0 15,3 0 19-15,-6 0 0 0,0 0 0 0,0 0 0 0,-6 0-11 16,3-3 2-16,-3 3 0 0,-3-3 0 0,-3 3 9 16,1-3 0-16,-4 1 0 0,-3-1 0 15,3 0 30-15,3-2 8 0,-3-1 2 0,4-2 0 0,-1 3-13 16,0 0-3-16,3-1 0 0,0-2 0 0,3 0-37 16,3 0-8-16,0-2-2 0,3-1 0 15,6-2-14-15,0-3-3 0,0-3-1 0,6-2 0 16,3-3-92-16,3 0-19 0,-3-2-3 0,6-3-969 15</inkml:trace>
  <inkml:trace contextRef="#ctx0" brushRef="#br0" timeOffset="-91692.78">9188 12909 403 0,'0'0'36'0,"0"0"-36"0,0 8 0 0,-3 0 0 15,-3 2 433-15,3 1 80 0,0 0 16 0,-3 5 3 16,3 2-331-16,-3 3-66 0,0 6-14 0,-3 4-2 16,0 4-66-16,3-9-13 15,-3 6-2-15,-3-3-1 0,0 0-29 0,0 3-8 0,0 8 0 0,1 2 0 16,-1 6 29-16,-3 12 5 16,0-1 1-16,3-6 0 0,3-8-25 0,0 0-10 0,-3-6 8 0,3 4-8 15,3-6 0-15,3 2 0 0,0-2 0 0,-3 3 0 16,3-6-77-1,3-2-21-15,-3-5-4 0,3-4-1 0,0-7-81 0,-3-2-16 0,3-4-3 16</inkml:trace>
  <inkml:trace contextRef="#ctx0" brushRef="#br0" timeOffset="-91506.92">8884 13814 1958 0,'0'-16'43'0,"0"5"9"0,-3-7 1 0,3 5 3 16,-3-1-45-16,3 1-11 0,-3 3 0 0,-3 2 0 0,3 2 156 0,0-2 28 15,0 1 7-15,0 1 1 0,3 1-52 0,0 5-9 16,0 0-3-16,0 0 0 0,6-3-102 0,3-2-26 15,0 0 0-15,0-1 0 0,9 1 0 0,-3 0 0 16,2 0 0-16,1-1 0 0,-3 4 20 0,3-1-2 16,0 0 0-16,0-2 0 0,3 0-29 0,-6 2-5 0,2-2-2 0,-2 5 0 31,0 2-37-31,0 1-7 0,-3-3-2 0,0 3-1254 0</inkml:trace>
  <inkml:trace contextRef="#ctx0" brushRef="#br0" timeOffset="-90655.26">9625 13811 288 0,'0'0'25'0,"0"0"-25"0,0 0 0 0,0 0 0 16,0 0 388-16,0-2 73 0,0-4 15 0,0 4 2 0,0 2-275 0,0 0-55 15,0 0-12-15,0 0-1 0,0 0-63 0,0 0-13 16,0 0-3-16,0 0 0 0,0 0-27 0,0 0-5 16,0 0-2-16,0 0 0 0,0 0-8 0,0 0-2 15,0 0 0-15,3-3 0 0,3-2-1 0,-3 2-1 16,-3 3 0-16,3-8 0 0,-3 0-2 0,3-2-8 0,0 2 12 0,-3-3-4 16,-3 1-8-16,0-1 10 15,0 3-10-15,-6 0 10 0,3-5 3 0,-3 2 1 0,0-2 0 0,-3 5 0 16,-3-2-4-16,4 4-1 0,-7 4 0 15,3 2 0-15,-3 2 15 0,0 4 2 0,3 1 1 0,-3 4 0 16,0 2-15-16,-2-2-2 0,2 2-1 0,-3 0 0 16,3 3 11-16,0 0 3 0,0 0 0 0,3 5 0 15,1-2-23-15,5 4 0 0,0-1 0 0,3 4 8 16,0-2-26-16,6 0-5 0,3-1-1 0,3-1 0 16,0-4 37-16,6-2 7 0,-3-5 2 0,5-1 0 15,4-7-22-15,0 0 0 0,3-3 0 0,0-6 0 16,-3-4 0-16,0-4 0 0,5-1 0 0,1-7 0 15,-3 1 0-15,3-5 0 0,0-1 0 0,-4 3-12 16,1 3-7-16,0-3-1 0,0 1-1 0,0-6 0 16,0-6-9-16,-1-2-2 0,1 0 0 15,0-8 0-15,3-5 0 0,-3 0-1 0,-6 5 0 16,3-3 0-16,2 3-21 0,4-3-4 16,0-5-1-16,0-2 0 0,0-3 59 0,-4 7 16 0,4 6 0 0,-3 8 1 15,-6 8-17-15,0 3 0 0,-3 5 0 0,0 5 0 0,-6 3 15 16,0 2-1-16,0 3 0 0,0 3 0 0,-4-1 9 15,-2 6 1-15,0 0 1 0,0 0 0 0,0 0-1 0,0 0-1 16,0 0 0-16,-2 8 0 0,-1 3 5 0,0 2 0 16,-3 0 1-16,-3 3 0 0,0 5 3 0,-3 6 0 15,-3 2 0-15,-6 13 0 0,-3 1-12 0,9-14-3 16,-2 5 0-16,-4 1 0 16,6 2-5-16,-3 5 0 0,0 6-1 0,-3 2 0 0,3-3 0 0,-5 20 0 15,5-9 0-15,0-8 0 0,3-8-11 0,3-5 0 16,3 3 0-16,0-5 8 0,6-1-8 0,-3-2 0 0,3-1 0 15,3 1 0-15,0-3 0 0,3-2-9 0,0-6 9 16,3-5-13 0,3-3-73-16,0-5-14 0,0-3-4 0,0-2 0 15,3-6-126-15,3-5-26 0</inkml:trace>
  <inkml:trace contextRef="#ctx0" brushRef="#br0" timeOffset="-90472.25">10057 13716 576 0,'0'0'51'0,"0"0"-41"0,0 0-10 0,0 0 0 15,-3 8 368-15,0-3 72 0,-3 3 15 0,3 0 2 16,0 3-258-16,-3-3-52 0,0 2-11 0,0-2-1 0,-3-3-72 16,0 6-15-16,0 2-2 0,0 3-1 0,0 0-25 0,-3 5-4 15,3 3-2-15,1-3 0 0,2 0-14 0,0-2 0 16,3-3 0-16,0 0 0 0,0-3 0 0,6-5 0 16,-3-3 0-16,0-5 0 15,0 0-119-15,9-8-23 0,3-8-5 0,-4-2-1001 16</inkml:trace>
  <inkml:trace contextRef="#ctx0" brushRef="#br0" timeOffset="-90343.76">10188 13404 2322 0,'-9'-8'103'0,"9"8"21"0,-6 16-100 0,3-11-24 0,-3-10 0 0,3 10 0 16,-6 14 76-16,6-4 9 15,-3-1 3-15,3-4 0 16,0-2-68-16,0 3-20 0,3-3 8 0</inkml:trace>
  <inkml:trace contextRef="#ctx0" brushRef="#br0" timeOffset="-90001.81">10253 13809 1785 0,'0'0'159'0,"0"0"-127"0,0 0-32 0,0 0 0 15,0 0 122-15,6-3 18 0,-3-2 4 0,3-1 1 0,3 4-77 0,3-4-15 16,-3 1-3-16,0-3-1 0,-3 0-32 0,3-2-6 16,3-4-2-16,-7 4 0 0,4 5-9 0,0-3 0 15,-3 0 0-15,-3-3 8 0,-3-2 20 0,0 2 3 16,-3 3 1-16,0-2 0 0,-3 2 28 0,3 3 5 16,-3 2 2-16,3 0 0 0,-5 6-18 0,-4 0-3 15,0-3-1-15,-3 8 0 0,6 5 2 0,-6 0 0 16,0 3 0-16,3 2 0 0,0-2-15 15,3 3-2-15,-3-3-1 0,7 0 0 0,-1-1-18 16,0 4-11-16,3 5 12 0,0 0-12 0,0-1 0 0,6 4 0 16,0-6 0-16,3 0 0 0,0-2 0 0,2-1 0 15,1-5 0-15,6-2 0 0,-3-3 0 0,6 0-11 16,0-3 2-16,0-5-974 16,0-5-194-16</inkml:trace>
  <inkml:trace contextRef="#ctx0" brushRef="#br0" timeOffset="-89379.01">11116 13234 1605 0,'0'0'71'0,"0"0"15"0,0 0-69 0,0 0-17 16,0 0 0-16,3 3 0 0,-3-3 100 0,3 5 16 0,-3-5 3 0,0 8 1 15,0 3-24-15,0 2-5 0,-3 0-1 0,0 6 0 16,0 2-4-16,-3 3-1 0,0 5 0 0,-2 16 0 15,-1 0-25-15,0 0-4 0,0-3-2 0,-3 1 0 16,3-4-30-16,-3-4-5 0,0 2-2 0,0 2 0 16,0 1-17-16,0 0 8 0,3 2-8 0,1-2 0 15,2-6 0-15,0-5 0 0,3-2 0 0,0-3 0 16,3-6-109-16,3-5-26 0,-3-5-5 16,3 0-1021-16</inkml:trace>
  <inkml:trace contextRef="#ctx0" brushRef="#br0" timeOffset="-88913.5">11521 13182 1440 0,'0'0'128'0,"0"0"-103"15,0 0-25-15,0 0 0 0,0 0 174 0,0 0 30 16,3 2 5-16,3 3 2 0,-3 3-87 0,0 3-16 15,-3 0-4-15,-3-1-1 0,0 1-35 0,0 2-6 0,-3 8-2 16,-3 6 0-16,0-1-17 0,-3 1-4 0,0 4-1 0,1-4 0 16,-4 2-10-16,-3 0-3 0,0 3 0 0,-3-1 0 15,-3-1-13-15,1-1-2 0,-1-3-1 0,-9 11 0 16,3-5-9-16,3 0 0 0,-2-6 0 0,2 1 8 16,6-4-8-16,0 1 0 0,3-3 0 0,6-5 0 15,1 0 0-15,2-5 0 0,0-1 0 16,3-4 0-16,0-6 0 0,6-3-16 0,0-5 4 0,3-3 1 15,0 1-11-15,3-3-2 0,0-3-1 16,3 0 0-16,-1 0 14 0,4 0 11 0,0 6-13 16,0-1 5-16,0 3 8 0,-3 3-10 0,3-1 10 0,0-2-10 15,0 6 10-15,-12 2 0 0,0 0 0 0,9 2 0 16,0 4 0-16,-3 2 0 0,-3 0 0 0,-1 5 0 16,4-3 0-16,-3 4 0 0,0-1 0 0,0 5 0 0,3 1 33 15,-3 2 9-15,-3-2 2 0,3-1 0 0,3-2-30 16,3 0-6-16,3-3 0 0,0-2-8 0,0-3 8 15,3 0-8-15,-3-3 0 0,3-2 0 0,2-3 0 0,-5-3 0 16,3 0 0-16,0-2 0 16,0 2-174-16,-3-2-29 0,0-3-5 0</inkml:trace>
  <inkml:trace contextRef="#ctx0" brushRef="#br0" timeOffset="-88387.41">11721 13827 2113 0,'0'0'93'0,"0"-3"20"0,0 3-90 0,0-2-23 0,0 2 0 0,3-5 0 16,-3 2 77-16,6-2 11 0,-1-1 3 0,4 1 0 16,-3 2-57-16,3-2-11 0,0-3-3 0,0 6 0 15,0-4-20-15,0 1 9 0,-3 0-9 0,3-1 0 16,-3 4 9-16,3-4-9 0,-6-2 0 0,3 1 9 15,-3-1-9-15,-3 0 0 0,0 0 9 0,0 2-9 16,-3 1 15-16,-3 0-2 0,-3 0 0 0,-3-3 0 16,0-3 27-16,-3 3 6 0,0 3 1 0,0 2 0 15,-3 6-11-15,1-1-3 0,-4 1 0 0,-3 2 0 16,0-2 32-16,0 5 7 0,4 0 0 0,-1 2 1 0,0 6-36 0,3 0-7 16,0 0-2-16,0-3 0 0,0 1-12 0,7-1-4 15,2 5 0-15,0-2 0 0,0 3-12 0,3-1 0 16,6 3 0-16,3 3 0 0,0-3 17 0,6 1-2 15,-3-1-1-15,3-3 0 0,-1 1-25 0,4-6-5 16,0-5 0-16,3-3-1 0,3-5 17 0,-3 0 0 16,3 0 0-16,0-2 0 0,2-6 0 0,-2 0-10 15,3-6 10-15,0-1-8 16,-6-4-28-16,3-2-6 0,-3 0-1 0,-1 0 0 0,-2-3 35 0,-3 3 8 16,0-1 0-16,-3 4 0 0,0-1 0 0,-3 4 0 15,-3-1 0-15,0 0 0 0,0 5 0 0,-3-2 0 16,-3 0 0-16,0-1 8 0,0 1-8 0,-3 3 0 15,3 2 0-15,0 5-8 0,-2 3 8 0,-1 3 0 16,-3-1 0-16,0 4 0 0,-3-1 0 0,0 6 0 0,0 2-9 16,0-5 9-1,6 0-120-15,0 0-20 0,3 2-4 0,-2 1-688 0,2-3-136 0</inkml:trace>
  <inkml:trace contextRef="#ctx0" brushRef="#br0" timeOffset="-88019.76">11953 13729 2772 0,'0'0'61'0,"0"0"13"0,0 0 2 0,0 0 1 0,0 0-61 0,0 0-16 0,0 0 0 0,0 0 0 16,0 0 34-16,0 0 4 0,0 0 1 0,3 6 0 0,0 1-30 15,-3 1-9-15,3 0 0 0,-3 3 0 0,3 2 0 0,0 0 0 16,-3 3 0-16,3 5 0 0,0-2 0 0,0 5-11 15,-3 0 0-15,0-1 0 0,0-1 24 0,3-7 5 16,-3 1 1-16,0 0 0 0,3-3 2 0,-3 1 1 16,2-6 0-16,1-3 0 0,0 3 1 0,0-3 0 15,-3-5 0-15,6 5 0 0,-3 1-23 0,-3-6 0 16,0 0 0-16,12-8 0 0,0 0 8 0,0 0-8 16,-3-5 10-16,3-1-10 0,0-1 0 0,0-4 0 15,0 0 0-15,-3-4-10 0,2-4 10 0,-2 6 14 16,-3 3-3-16,3-4-1 0,0 4-10 0,3-1-14 0,-3 9 3 15,0-1 1-15,3-2 18 0,0 2 3 0,0 1 1 0,0 2 0 16,0-3-12-16,-4 3 0 0,1-5 0 16,0 8 0-1,-9 5-49-15,0 0-9 0,0 0-2 0,0 0-1280 0</inkml:trace>
  <inkml:trace contextRef="#ctx0" brushRef="#br0" timeOffset="-86679.03">12500 13928 2188 0,'3'-19'48'0,"-3"19"11"0,0 0 1 0,0 0 1 0,0 0-49 0,0 0-12 15,0 0 0-15,0 0 0 0,0 0 105 0,0 0 19 16,0 0 3-16,0 0 1 0,0 0-52 0,0 0-9 0,6-2-3 0,0 2 0 16,-3-6-51-16,3 1-13 15,0 0 0-15,0 2 0 0,3-5 0 0,-3 0 0 0,3-2 0 0,3-1 0 16,-3 0 0-16,0 1 0 0,-3-1 0 0,3 1 0 16,-3-1 0-16,0-2 0 0,-3 5 0 0,2-3 0 15,-2 1 0-15,-3 2 0 0,0-5 0 16,0-3 0-16,-3 2 0 0,3-1 0 0,-3-1 0 15,-2 2 0-15,-4 4 0 0,0 5 0 0,3-1 0 16,-6 6 0-16,-3-2 0 0,3 4 0 0,0 4 0 16,-3 4 0-16,0 3 54 0,-3 1 8 0,4 1 2 0,-1-1 0 15,0-1-52-15,0 3-12 0,3 0 0 0,-3 5 0 16,0-5 0-16,3 5 0 0,6 0 8 0,-3 3-8 16,4 0 0-16,-1-6 0 15,6 1 0-15,-3-1 0 0,6-2 0 0,-3 0 0 16,6 0 0-16,-1-6 0 0,1 1 0 0,6 0 0 0,-3-6 0 0,0-5 0 0,3 0 0 15,0-5 0-15,-3-3 0 0,3 0 0 0,3-3 0 0,0-2 0 16,0 0 0-16,5-11 0 0,1 3 0 0,0 0 0 16,-3-1 0-16,-3 1 0 0,3 3 0 0,-3 2 0 15,-1 0 0-15,-2 5 0 0,0-2 0 16,-3 3 0-16,0 2 0 0,-3 0 0 0,-3 2 0 16,0 1 0-16,-3 5 0 0,0 0 0 0,0 0 0 0,0 0 0 15,-3-3 0-15,-3 3 0 0,0 6 0 16,-3-1 0-16,3 6 0 0,-3-1 0 0,6 1 0 0,-3 2 0 15,0 6 0-15,0-1 0 0,3-5 0 0,0 1 0 16,-2 4 0-16,2 1 0 0,3-4 10 0,0 4 6 16,0-1 0-16,3 4 1 0,0-6-27 0,2-3-6 15,4-5 0-15,3 0-1 0,0-3 17 0,3-2 0 16,3-6 0-16,0 0 0 0,0-5 11 0,0-2 5 0,2-6 2 16,-2 0 0-16,3-5-29 0,-3 0-5 0,3 0-2 15,3 2 0-15,-4-2 9 0,1 5 9 0,0 0-13 16,0 3 5-16,0 0-5 0,-3 2-1 0,-1 0 0 0,-2 6 0 15,-6 3 14-15,3-1 0 0,-6 3 0 16,0 0-9-16,-6 0 9 0,0 0 0 0,0 10 0 0,-3-2 0 16,-3 6 14-16,0-1 5 0,0 0 1 0,-3 6 0 15,0 2-6-15,3-3-1 0,-2 1 0 0,2 2 0 16,3-5-13-16,-3 0 11 0,3 0-11 0,0-6 10 16,3-2-10-16,0-8 0 0,0 8 0 0,0-8 0 15,0 0 0-15,6 0 0 0,0-5 0 0,0-3 0 16,-1 0 0-16,4-5 8 0,3-1-8 0,-3-1 0 15,3-4 8-15,0 1-8 0,0-4 0 0,-6 4 8 0,3-1-8 16,-3 1-12-16,3-1 2 0,-3 3 1 0,3 3 9 16,0 3-13-16,-6 2 5 0,2 0 8 0,-2 0-8 15,-3 8 8-15,0 0 0 0,0 0 0 0,0 0 0 16,0 0 0-16,0 0 0 0,0 0 0 0,0 0 0 0,0 0 0 16,-3 5 0-16,0 3 0 0,1 0 0 0,2 0 0 15,0 0 0-15,0-8 0 0,0 0-8 0,0 8 8 16,5 0 0-16,1 0 0 0,0-3 0 0,0-2 0 15,6-3 0-15,-3 2 0 0,3-2 0 0,3-2 0 16,-3-1 0-16,3 0 0 0,-3-2 0 0,0 2 0 16,2-5-9-16,1 3 9 15,0 5-28-15,0-5-1 0,0 0-1 0,0-1 0 16,-3-2-10-16,3-2-3 0,-3-1 0 0,-1 1 0 16,1 2 11-16,3-3 3 0,-3 0 0 0,0 1 0 15,-3 7 2-15,0-2 1 0,-3-3 0 0,0 5 0 0,0-2 26 16,-6 5 0-16,0 0 0 0,0 0 0 0,0 0 51 0,-6 8 15 0,3 3 3 0,-3-4 1 15,0 4-20-15,0 0-4 0,0 2-1 0,0 0 0 16,0 3-17-16,0-3-3 0,0 0-1 0,0 3 0 16,0 3-12-16,0-1-4 0,3 1 0 0,-3-1 0 15,3 1-8-15,3-1 0 0,-3 1 9 0,3-1-9 16,-2 4 0-16,2-4 0 0,0-2 0 0,2 3 0 16,1-4 0-16,0-1 0 0,0-6 0 0,3-3 0 15,0-5-8-15,3 0-4 0,0 3 0 0,0-6 0 16,3-2-32-16,0-1-8 0,0-2 0 0,0 0-1 15,3-5-129-15,-3-5-26 0,-1-1-4 0,-2-2-886 16</inkml:trace>
  <inkml:trace contextRef="#ctx0" brushRef="#br0" timeOffset="-86481.96">13620 13314 2440 0,'-15'8'108'0,"15"-8"23"0,-6 0-105 0,3 0-26 15,-3 2 0-15,6-2 0 0,0 0 80 0,0 0 12 16,0 0 1-16,0 0 1 16,0 0-69-16,0 0-13 0,0 0-4 0,0 0 0 0,0 0-8 0,6 0-14 0,3 0 3 0,-3 3-1227 15</inkml:trace>
  <inkml:trace contextRef="#ctx0" brushRef="#br0" timeOffset="-85335.13">13879 13814 460 0,'-3'5'41'0,"3"3"-33"16,0-8-8-16,0 0 0 0,0 0 335 0,0 0 65 15,0 0 12-15,0 0 4 0,0 0-239 0,3 5-47 0,-3-5-10 0,3 6-1 16,0-1-55-16,-3-5-10 16,0 0-2-16,5 3-1 0,-5-3-23 0,9 2-4 0,-9-2 0 0,0 0-1 15,6-8 4-15,3 3 1 0,-3-3 0 0,3 3 0 16,-3-3-16-16,0-3-2 0,3 3-1 0,-3-2 0 15,-3 2-9-15,3 0 0 0,0 0 0 0,-3-3 0 16,-3-2 0-16,0 0 0 0,0 2 0 0,-3 1 8 16,0-1 0-16,-3 1 0 0,-3 2 0 0,0 0 0 15,0-3 10-15,0 3 2 0,-3 6 0 0,0 2 0 16,0-3 16-16,-2 6 4 0,-1 2 1 0,0 3 0 16,0 0-13-16,0 2-4 0,0 1 0 0,0-1 0 15,0 4-9-15,1-1-3 0,-1 0 0 0,3 0 0 16,0 1-12-16,0-1 8 0,3 0-8 0,0 6 0 15,3-4 0-15,3 4 0 0,3 0 0 0,0-1 0 16,3 3 0-16,3-5 0 0,0 0 0 0,3 0 0 0,0-6 0 0,3-2 0 16,0-2 0-16,0-1 0 0,3-5 0 0,-4-3 0 15,4 1 0-15,0-6 0 0,0-3 0 0,-3-2 8 16,6-3-8-16,-3 3 0 0,0-6 0 0,-1 3 0 16,-2-2 0-16,3 2 0 0,-3 0 0 0,-3 3 0 15,0-3 0-15,-3 5 0 0,3 1 0 0,-3-1 0 16,0 3 0-16,0 0 0 0,-3-2 0 0,-3 10 0 15,0 0 0-15,0 0 0 0,0 0 0 0,0 0 0 16,0 0 0-16,0 0 0 0,-3 2 0 0,0 4 0 16,0-1 0-16,-3 6 0 0,0-1 0 0,-3 3 0 15,6 3 0-15,-3 0 0 0,0 0 0 0,0 3 0 16,3 2 0-16,0-3 0 0,3-2 0 0,0 0 0 16,0-3 0-16,3 0 0 0,0-2 0 0,6-6 0 0,-3 1 0 0,3-4 0 15,0-4 0-15,3-1 0 0,0-5 0 16,3-3 0-16,2-2 0 0,1 0 8 0,3-3-8 15,0-2 0-15,0 2 0 0,0-3 8 0,-1 3-8 16,1 3 0-16,0-5 0 0,-3 4 0 0,3 1 0 16,-3 3 0-16,-3-1 0 0,-1 0 0 0,-2-2 0 0,0 3 0 15,0 4 0-15,-3 4 0 0,-3 2 0 16,0 0 0-16,-6 0 0 0,3 5 0 0,0-2 0 0,-6 2 0 16,0 5 0-16,0-2 0 0,0 3 0 15,-3-3 0-15,3 5 16 0,-3-2-4 0,0 2 0 0,0 3 0 16,3-3-4-16,0 0-8 0,0 1 11 0,0-1-11 15,3 0 8-15,0-5-8 0,0 0 0 0,0 0 0 0,3-6 0 0,-3-2 0 16,0 0 0-16,0 0 0 16,9-5 0-16,0-3 0 0,3-2 8 0,0-1-8 15,3-2 0-15,-3 0 0 0,0-1 0 0,6 1 0 0,-4 3 0 16,4-4 0-16,0 4 0 0,0-3 0 0,0-1 0 0,0 4-12 16,0-4 3-16,-1 9 1 0,-2 0 8 0,-3 2-10 15,3 1 10-15,-6-1-10 0,-3-2 10 0,-6 5 0 16,9 2 0-16,-6 4 0 0,0-1 0 0,-3 3 0 15,0 2 0-15,-3-2 0 0,0 0 0 0,-3 3 0 16,0-1 0-16,-3 6 0 0,3-2 0 0,0 1 0 16,0 1 0-16,3 3 8 0,3-3-8 0,-3 0 0 15,3-1 0-15,3 1 0 0,0-5 0 0,3 2 0 0,-3-5 0 16,6 0 0-16,0-5 0 0,0-1 0 0,0 1 0 0,3-3 0 31,-3-5-80-31,-3 2-13 0,6-2-3 0,-3-3-1 16,-1-3-177-16,1-2-35 0,6-13-7 0,0 7-648 0</inkml:trace>
  <inkml:trace contextRef="#ctx0" brushRef="#br0" timeOffset="-84918.06">14840 13653 2016 0,'-12'-19'89'0,"9"14"19"0,3 5-87 0,-3 2-21 0,-3 6 0 0,3-5 0 15,3-3 210-15,0 0 38 0,0 0 7 0,0 0 1 16,0 0-164-16,0 0-32 0,9-3-8 0,-3 1 0 15,0-1-52-15,6 0 0 0,0-2 0 0,0 2 0 0,-3 1 18 0,3-1 6 16,3 3 2-16,-1-3 0 0,1 1-26 0,0 2 0 16,3-5 8-16,-3 2-8 0,0 6 0 0,0-3 0 15,0 0 0-15,-4 0 0 0,1 2 0 0,-3 1 0 16,0-3 0-16,0 0 0 0,-9 0 0 0,6 5 0 16,0 3 0-16,-6-8 0 0,0 0 0 0,0 11 0 15,-3-1 0-15,-3 1 0 0,3-6 0 0,-6 3 8 16,0 5-8-16,-3 0 0 0,-3-5 8 0,1 0-8 15,-4 3 8-15,0 0-8 0,0 2 20 0,0 0 0 16,3-2-1-16,-3 2 0 0,4 3-4 0,-1 0-1 16,0-3 0-16,0 3 0 0,3 0-1 0,3-3 0 15,-3 3 0-15,3-3 0 0,3-3-13 0,3 1 0 16,3-3 8-16,0 3-8 0,0-4 0 0,3 1 0 16,6-2 0-16,-3-1 0 0,0 0 0 0,3 1 0 15,0-1 0-15,3 0 0 0,0-2 0 0,-3-1 9 0,-3-2-9 16,3 0 8-16,3 0-8 0,-1-2 0 15,1 2 0-15,3-3-11 0,-3-2 3 0,0 2 0 0,0-2 0 16,3 0 0 0,-3 2-62-16,-3-2-12 0,3-3-2 0,-4 0-866 0,-2 3-173 15</inkml:trace>
  <inkml:trace contextRef="#ctx0" brushRef="#br0" timeOffset="-83781.08">15614 13975 921 0,'6'-24'82'0,"-3"11"-66"16,-3 11-16-16,3 4 0 16,-3-2 194-16,3-5 35 0,0-3 7 0,0 0 2 0,-3 3-87 0,0 5-18 0,0 0-3 0,0 0-1 15,0 0-64-15,0 8-13 16,0 0-2-16,-6 5-1 0,3 3 8 0,-3 5 2 0,3 3 0 0,-3 2 0 15,0-5-23-15,0 6-4 0,0-1 0 0,-3 1-1 16,0 2-15-16,0 0-4 0,0-5 0 0,0 5 0 16,1 3-12-16,-1 2 9 0,-3 3-9 0,0-3 8 15,0 4-8-15,3-7 0 0,0-2 0 16,0-2 0-16,0-3 22 0,0-3-1 0,3-3 0 0,-3-2 0 16,-3-3-34-16,3-2-7 15,4 0-2-15,-4-6 0 0,0-2 22 0,3-3 0 0,0 2 0 16,0 1 0-16,6-3 0 0,-6-5 0 0,3-9 0 0,3 1 0 15,0 0 0-15,6-6 0 0,-3-4 0 0,3-9 0 16,6-5 0-16,0-6 0 0,5-2 0 0,4-2 0 16,3-6 0-16,3 3 0 0,0-9 8 0,2-1-8 15,1-1 8-15,6 2-8 0,3 9 0 0,-1 0 8 16,-2 8 5-16,3 2 1 0,-1 6 0 0,-2 2 0 0,0 3 5 16,-6 5 1-16,-7 3 0 0,4 5 0 0,-6 0-11 15,-3 3-1-15,0 2-8 0,-3 6 12 0,0 0-12 16,-7-1 0-16,4 4 0 0,-3 2 0 15,0 2 0-15,0 4 0 0,3-1 0 0,-3 5 0 16,0-2 8-16,-3 6-8 0,0-4 0 0,0 6 0 0,-6 3 8 0,0-1-8 16,0 1 0-16,-3-1 0 0,-3 3 8 15,-3 0-8-15,0 1 0 0,0 4 9 0,0 1-9 0,0-1 8 16,-3 3-8-16,0 0 8 0,3-2-8 0,-2-1 8 16,-1-5-8-16,-3 0 8 0,0-7-8 0,0-4 0 15,-3 1 9-15,0-3-9 0,0-3 10 0,-2 3-2 16,-1-3-8-16,3 1 12 0,0-6-3 0,3 0-1 15,3-6 0-15,0-2 0 0,0-2-8 0,6-6 0 16,1-3 0-16,5-2 8 0,3-3-8 0,-1 3-11 16,4-3 3-16,6-2 0 15,3 5-160-15,6 0-31 0,3 2-6 0,0 3-956 0</inkml:trace>
  <inkml:trace contextRef="#ctx0" brushRef="#br0" timeOffset="-83264.23">16498 13869 2253 0,'0'0'100'0,"0"0"20"0,0 0-96 0,3 6-24 16,-3-6 0-16,0 5 0 0,0-5 67 0,0 0 8 16,6 3 1-16,0-3 1 0,0-3-53 0,0 0-10 15,3-2-2-15,0-3-1 16,-3 0-11-16,2-2 12 0,1-4-12 0,0 4 12 0,-3-3-12 0,3 2 10 15,0 0-10-15,0-2 10 0,-3 3 1 0,-3-4 0 16,0 1 0-16,-3 0 0 0,0 0-11 0,-6 2 0 16,-3 1 0-16,0-1 0 0,-3 3 53 0,0 3 9 15,-3-1 2-15,1 6 0 0,-1 3-15 0,-3 0-2 16,-3 5-1-16,0 0 0 0,0 5-12 0,-2-3-2 16,-4 4-1-16,0-1 0 0,3 0-10 0,3-2-1 0,3 2-1 15,4 0 0-15,2 0-10 0,3 1-1 0,0-1-8 0,3 3 12 16,3 0-12-16,3-1 0 0,0 4 0 0,3-3 0 15,6 2 0-15,0-2 0 0,6 3 0 0,-1-3 0 16,7-6 0-16,-3 1 0 0,0-3 0 16,3-3 0-16,-3-2 0 0,3-6 0 0,-4 0 0 0,4-5 0 15,-3-2 0-15,0-3 0 0,-3-3-10 0,3-3 10 16,0 1-14-16,-4-1 2 0,1-2 1 0,-3 0 0 16,-3 2 11-16,-3 3 0 0,-3 1 0 0,0 1-8 15,-3 1 8-15,-3 0 0 0,3 0 0 0,-6-1 0 16,-3-4 0-16,0 5 8 0,3 2-8 15,-6 3 0-15,4-5 0 0,-7 5 0 0,0 5 0 0,0 1 8 16,0 2-8-16,3 0 0 16,0 5 0-16,0 0 0 0,0 3-9 0,0 0 9 0,4-3-10 0,-1 3 10 15,6 0-120-15,-3 0-17 0,6 0-4 0,3 0-715 16,3 3-144-16</inkml:trace>
  <inkml:trace contextRef="#ctx0" brushRef="#br0" timeOffset="-82789.31">16989 13653 806 0,'-3'-11'36'0,"3"11"7"0,0 0-35 0,0 0-8 16,0 0 0-16,0 0 0 0,0 0 309 0,0 0 60 0,0 0 12 0,0-5 3 15,-3-1-273-15,3 1-55 0,0-3-10 0,0 3-2 16,0 5-19-16,0 0-3 15,-3-5-1-15,0-1 0 0,0 1 32 0,3 5 7 16,-6-3 0-16,0 3 1 0,0 0 7 0,-3 0 0 0,0 0 1 0,1 3 0 16,-4 0-6-16,0 5-2 0,-3-6 0 0,3 3 0 15,0 3-17-15,0 0-3 0,0-5-1 0,0 2 0 16,0 1-24-16,4 2-4 0,5 2-2 0,0-2 0 16,0 3-10-16,3-3 0 0,6-3 0 15,-1 0 0-15,4 0 0 0,0-2 0 0,3 2 0 0,3 1 0 16,0 2 0-16,-3-3-9 0,3-2 9 0,0-1 0 15,0 6-27-15,-4-3 2 0,4 1 0 0,-6 2 0 16,3-3-3 0,-3 6 0-16,0-4 0 0,-6 1 0 0,0 0 11 0,0 3 1 15,-6-3 1-15,0 2 0 0,-3 1 15 0,0 0 0 0,0 2 0 0,-6 3 0 16,0-6 8-16,0 4-8 0,-2-1 0 0,-1-3 0 16,-3-2 12-16,0 0-4 0,3-3 0 0,-3 1-8 15,0-1 13-15,1-2-4 0,2-3-1 0,3 0 0 0,6-3-8 16,-3 0 0-16,3-5 9 0,0 1-9 15,6-1 0-15,0-3 0 0,-3 0 0 0,3 1 0 16,6-1-117-16,3-2-22 0,6-3-4 16,0 6-1-16,-1-1-112 0,4 0-24 0</inkml:trace>
  <inkml:trace contextRef="#ctx0" brushRef="#br0" timeOffset="-82617.88">17266 13658 1670 0,'0'0'148'0,"0"0"-118"0,0 0-30 0,-3 8 0 15,-3 0 189-15,0 2 32 16,3 1 7-16,0-1 0 0,-6-2-96 0,3 3-20 0,-3 5-4 0,0 5-1 16,0-2-81-16,0 2-16 0,1 0-10 0,2-3 12 15,6 4-12-15,-3-1 0 0,0-3 0 0,3 3 0 32,0-5-72-32,0-5-19 0,3-1-4 0,-3-10-708 0,0 0-141 0</inkml:trace>
  <inkml:trace contextRef="#ctx0" brushRef="#br0" timeOffset="-82469.19">17453 13274 1612 0,'-3'0'144'0,"-2"0"-116"16,-1 0-28-16,3 0 0 0,-6 0 238 0,3 0 42 0,3 3 8 0,-3-3 1 0,3 2-198 0,0-2-40 15,3 0-8-15,0 0-2 16,0 0-124-16,0 0-25 0,0 0-4 0</inkml:trace>
  <inkml:trace contextRef="#ctx0" brushRef="#br0" timeOffset="-81651.2">17927 12925 2178 0,'0'0'48'0,"0"0"9"0,0 0 3 0,0 0 1 0,0-5-49 0,0 5-12 0,0 0 0 0,0 0 0 16,0 0 86-16,0 0 14 0,0 10 4 0,-3 3 0 15,-3 3-28-15,3 3-4 0,-6 2-2 0,-3 5 0 0,0 4-18 0,-3 1-3 16,-3 4-1-16,0-6 0 15,1 0-8-15,-7 3-3 0,0-1 0 0,0 9 0 0,0 8-29 0,-2 2-8 16,-1 3 0-16,-6 16 0 0,6-11 0 16,3-8-13-16,1-2 3 0,2-1 1 0,6-4 9 0,0-4 12 15,3 1-2-15,3 0-1 16,0-6-58-16,3-2-12 0,3-8-3 0,3-3 0 16,-3-8-41-16,6 0-9 0,0-5-2 0,-3-8 0 15,0 0-48-15,0 0-9 0,9-8-3 0,-6-2 0 16,3-3-80-16,-3-3-17 0,-3-5-3 0,0-1-1 15,3-1 179-15,-6-1 36 0,0 0 7 0,-3 3 2 16,6 0 101-16,-3-1 20 0,-3 4 4 0,0-1 0 0,0 1 74 16,3 2 14-16,-3 3 4 0,0 2 0 0,1-2-4 0,-1 5 0 15,0 0 0-15,3 3 0 0,0 0-33 0,0 2-7 16,0-2-2-16,3 2 0 0,-3 3-60 0,3-3-12 16,3 1-2-16,-3 2-1 0,0 0 17 0,0 0 3 15,0 0 1-15,12-6 0 0,3 1 0 0,-1-3 0 0,-2 0 0 16,6-2 0-16,3-1-52 0,0 3-12 0,-6-3 0 15,3 4 0-15,-1-1 0 0,7-3 0 0,0 3 0 0,3 3 0 16,3 0 0-16,-4 2 0 0,4 0 0 0,-3 3 0 16,-3-2 0-16,-3 4 0 0,-1-2 0 0,-2 3 0 15,-6 2 0-15,0 0 0 0,0 1 0 0,-3 2 0 16,-6 2 0-16,3 1 0 0,-3 2 0 0,0-2 0 16,-3-3 0-16,-3 5 0 0,0 0 0 0,0 0 0 15,-3 1 0-15,0-4 0 0,0 3 0 0,3 1 0 16,-6-1 0-16,3 0 0 0,0 0 0 0,-3 0 0 0,0-2 0 0,3 0 0 15,0-1 0-15,1-2 0 0,-4 3 0 16,6-3 0-16,0 0 0 0,0-3 0 16,3 0-48-16,0-2-13 15,0-3-3-15,0 0 0 0,6-8-184 0,3-3-36 0</inkml:trace>
  <inkml:trace contextRef="#ctx0" brushRef="#br0" timeOffset="-81483.47">18090 13242 2469 0,'-6'-5'109'0,"6"5"23"0,0 3-105 0,0-3-27 15,-5 2 0-15,2 1 0 0,-3 0 96 0,3 2 15 16,3 0 2-16,0-5 1 0,0 0-91 0,0 6-23 0,-3 2 0 0,3 2 0 31,0-5-149-31,0 6-35 0</inkml:trace>
  <inkml:trace contextRef="#ctx0" brushRef="#br0" timeOffset="-80962.83">18132 13547 2120 0,'0'0'47'0,"0"0"9"0,3-3 3 0,-3 3 0 16,3-3-47-16,-3 3-12 0,0 0 0 0,0 0 0 0,0 0 104 0,0 0 18 15,6 3 4-15,-3 0 1 0,0 5-35 0,-3 2-6 16,3 1-2-16,-3 2 0 0,-3-2-16 0,3 2-3 16,-3 3-1-16,3-3 0 0,-3-2-51 0,0 2-13 15,0 0 0-15,0 0 0 0,0 0 0 0,0-2 0 16,0 2 0-16,3-2 0 0,0-1 54 0,3 4 8 15,-3-4 2-15,0 1 0 16,6-3-103-16,-3 0-20 0,0 0-4 0,3-3-1 0,0 0 103 0,0 0 20 16,3-2 4-16,-9-3 1 0,0 0-52 0,9 0-12 0,3 0 0 0,0 0 0 15,-4-3 0-15,1 1 0 16,3-3 0-16,-3-1 0 0,0-2 0 0,3 0 0 16,-3 0 0-16,0 1 0 0,3-7 0 0,-3 4 0 15,3-4 0-15,-3-1 0 0,0-1 0 0,2 0 0 16,1-3 0-16,0 3 0 0,3 1 0 0,-6-1-13 0,3 0 2 15,0-3 1-15,0 3 10 0,0-2 0 0,-3 5 0 16,0-3 0-16,2 0 0 0,-2 3 14 0,3-1-3 0,-3 4-1 16,-3-1-10-16,0 1-12 0,0-1 2 0,3 1 1 15,-6 2 9-15,3 0 0 0,0 0 0 0,-6 8 0 16,3-8 0-16,-3 3 12 0,-3-1-2 0,3 4-1 16,0 2-58-16,0 0-12 0,0 0-3 15,0 0 0-15,-3 5-145 0,3-2-30 16,-12 10-5-16,0 0-2 0</inkml:trace>
  <inkml:trace contextRef="#ctx0" brushRef="#br0" timeOffset="-78798.08">8226 15020 921 0,'0'0'82'0,"0"0"-66"15,0 0-16-15,0 0 0 0,0 0 96 0,0 0 15 16,0 0 3-16,0 0 1 0,0 0-41 0,0 0-8 15,0 0-2-15,9 0 0 0,0 0-27 0,0 0-5 16,0 0-2-16,0 0 0 0,3 0-1 0,-3 0 0 16,2 3 0-16,1-3 0 0,3 0 18 0,-3 0 3 15,3 0 1-15,0 0 0 0,0 0-14 0,0 0-2 16,3 0-1-16,2 0 0 0,-2-3-18 0,0 3-3 16,-3-2-1-16,3 2 0 0,3 0-12 0,0 0 9 15,-1 0-9-15,4 0 8 0,0 0-8 0,0 0 0 16,-3-3 0-16,-1 3 0 0,1 0 0 0,0-3 0 0,-3 1 0 15,-3-1 0-15,3 3 0 0,-3-2 12 0,0-1-12 0,-1 0 12 16,1 3-12-16,-6-2-17 0,0 2 4 0,0-3-937 16</inkml:trace>
  <inkml:trace contextRef="#ctx0" brushRef="#br0" timeOffset="-78423.89">8298 15187 1292 0,'0'0'57'0,"0"0"12"0,0 0-55 0,0 0-14 16,8 0 0-16,-5 0 0 0,3 0 74 0,0-3 12 15,3 3 2-15,0 0 1 0,0-2-4 0,0-1-1 16,0 3 0-16,3-2 0 0,3 2-32 0,0-3-8 16,0 0 0-16,2 3-1 0,1-2 4 0,0-1 1 15,-3-2 0-15,6 2 0 0,3 0-14 0,2 1-2 16,1-1-1-16,0 0 0 0,3 1-11 0,-3-1-1 16,-4 0-1-16,7 1 0 0,-3-1-18 0,-3 3 10 0,6-2-10 0,-4-1 8 15,-2 0 4-15,3 1 1 0,0-1 0 0,-6 3 0 16,-1 0-13-16,-2 0 0 0,-3 3 0 0,0-1 0 15,-6-2 0-15,3 3 0 0,-6 2 0 0,0-2 9 32,-6-3-107-32,0 0-22 0,0 0-4 0,0 0-856 0</inkml:trace>
  <inkml:trace contextRef="#ctx0" brushRef="#br0" timeOffset="-77984.86">9083 14928 403 0,'0'0'36'0,"0"0"-36"0,0 0 0 0,0 0 0 0,0 0 243 0,0 0 41 16,0 0 9-16,0 0 2 0,0 0-145 0,0 0-29 16,0 0-5-16,6 2-2 0,0-2-54 0,3 0-10 15,-3 0-2-15,3 3-1 0,0 0-19 0,0-1-4 16,0-2-1-16,0 6 0 0,0-4-15 0,3 1-8 15,-3 0 10-15,2 2-10 0,1-2 8 0,3-1-8 16,-3 1 0-16,0 2 0 0,3-2 0 0,0-1 8 16,0 1-8-16,0 2 0 0,-4-2 0 0,4 0 0 15,-3-1 0-15,0 4 0 0,-3-4 0 0,0 1 0 16,0 0 8-16,-6 2-8 0,3-3 0 0,-6-2 0 16,0 0 8-16,-6 8-8 0,0-2 0 0,-6 2 8 15,3 0-8-15,-6 2 0 0,0-2 28 0,1 0-1 16,-4 0 0-16,3 3 0 0,-3-1-1 0,3-2 0 15,-3 0 0-15,3 0 0 0,0 3-10 0,-2-4-3 0,-1 1 0 16,0 3 0-16,0-6-4 0,0 1-1 0,0 2 0 0,0-1 0 16,4-4-8-16,-1 2 8 0,-3-5-8 0,3 3 8 15,6 0-8-15,-3-1 10 0,0 1-10 0,3 0 10 16,0-3-10-16,0 0 8 0,3 2-8 16,6-2 8-1,-6 3-88-15,6-3-17 0,0 0-4 0,3 3-906 0</inkml:trace>
  <inkml:trace contextRef="#ctx0" brushRef="#br0" timeOffset="-76996.31">9902 15158 288 0,'0'0'25'0,"0"0"-25"0,0 0 0 0,0 0 0 0,0 0 171 0,0 0 29 16,0 0 5-16,0 0 2 0,-3 5-93 0,0 1-18 15,-3-1-4-15,3 3-1 0,-6 2-43 0,3 4-9 16,0-1-2-16,0 3 0 0,0 0-5 0,-3 2 0 15,-3 1-1-15,1 2 0 0,-1 0 1 0,-3 3 1 16,3-3 0-16,-3 3 0 0,0 0-11 0,0-1-2 16,0 1-1-16,0 0 0 0,1 0-11 0,-1 2-8 15,0-2 12-15,0 0-12 0,0 0 0 0,3-3 0 16,3 0 0-16,0-5-12 0,0 0 12 0,0 0 0 16,6-3 0-16,-3-3 0 0,3-2 0 0,1-2 0 15,-1-1 8-15,3-5-8 0,0 0 8 0,0 0-8 16,0 0 12-16,0 0-12 0,0 0 17 0,3-8-3 15,2 0-1-15,1-5 0 0,-3 0-13 0,3-6 8 0,3 1-8 16,0-6 0-16,0 0 8 0,3 0-8 0,0-2 0 16,0-1 0-16,3-2 8 0,0 0-8 15,-1-5 0-15,1-1 0 0,3-2 8 0,0 3-8 0,3-3 0 16,0 5 0-16,0-2 0 0,-4 5 0 0,-2-1 0 0,0 7 0 16,6-1 0-16,-3 0 9 0,0 5-9 15,3-2 12-15,-1 3 13 0,1-1 3 0,3 1 1 16,0-1 0-16,0 1-10 0,0-1-3 0,-4 3 0 0,7-2 0 15,-3-1-8-15,0 1-8 0,0 5 12 0,-1-3-12 16,4 5 8-16,-3 0-8 0,-3 1 0 0,3 5 0 16,-3-1 16-16,2 1-3 0,-5 5-1 0,3 0 0 15,-3 3-2-15,-3-1-1 0,-3 4 0 0,0-1 0 16,-4 5 7-16,-2 4 2 0,-3-4 0 0,0 6 0 16,-6 0 7-16,0 0 2 0,-3 0 0 0,-2 2 0 15,-1-2 8-15,-6 3 1 0,3-3 1 0,-6 2 0 16,-3 1-29-16,6-3-8 0,-3 2 0 0,1 1 0 0,-1 2 9 15,-3-5-9-15,0 2 12 0,0-2-12 0,0 3 8 0,3-6-8 16,1 0 0-16,-1 0 0 0,0-5 8 0,0 0-8 16,3-3 12-16,0-2-12 0,3 0 12 0,0-3-12 15,1-3 12-15,-1 0-12 0,6-2 15 0,0-3-4 16,3 3-1-16,3-3 0 0,0 0-28 0,6 0-6 16,3-3 0-16,0 1-1104 0</inkml:trace>
  <inkml:trace contextRef="#ctx0" brushRef="#br0" timeOffset="-76371.28">10825 15002 345 0,'0'0'15'0,"0"0"4"0,0 0-19 0,0 0 0 0,0 0 0 0,0 0 0 16,0 0 238-16,0 0 44 0,0 0 9 0,0 0 1 15,0 0-145-15,0 0-30 0,6-3-5 0,-3 1-2 16,3 2-69-16,-4-3-13 0,4-2-4 0,0 5 0 0,0-6-3 0,0 4-1 16,0-1 0-16,-3 0 0 0,3-2 0 0,-3 0 0 15,0 2 0-15,0-2 0 0,0 0-9 0,0-1-3 16,-3 1 0-16,3 0 0 0,-3-3 6 0,-3 0 1 15,3 3 0-15,-3-3 0 0,0 0 21 0,-6 2 4 16,3-2 0-16,-6 3 1 0,3-3-33 0,-5 3-8 16,-1 2 0-16,3 1 0 0,-6 2 0 0,3 0 10 15,-3 2-2-15,0 4-8 0,-3 2 15 0,1-1-4 16,-1 4-1-16,-3 0 0 0,3 2-10 0,0 0 10 16,-3 0-10-16,4 1 10 0,2-1 3 0,0 3 1 15,3-3 0-15,3 0 0 0,0 0 12 0,6 1 2 16,3-1 1-16,0 0 0 0,3 3-29 0,3 0 0 15,0-3 0-15,6 0 0 0,0-5 12 0,3 3-3 0,3-3-1 16,0-3 0-16,3-2-8 0,0-1 8 0,2-2-8 16,1-2 8-16,0-1 0 0,3-2-8 0,-3-1 12 0,2-2-4 15,-2 3 0-15,-3-5-8 0,3-4 12 0,3 4-4 16,-6-3-8-16,3-1 12 0,-4 4-12 0,1-3 12 16,-3-1-12-16,0-2 8 0,-3 3-8 0,-3-3 8 15,0 0-8-15,-3 1 0 0,0-4 0 0,-6 3 8 16,0 0-8-16,-6 0 12 0,0 3-12 0,-3 3 12 15,-6-1 6-15,0 6 2 0,-6-1 0 0,-3 6 0 16,4 3-32-16,-4 2-7 0,-3 3-1 0,3 0 0 16,3 3 20-16,1-1 0 0,-1 1 0 0,3 2 0 15,3-2-29 1,6-1-3-16,0 1 0 0,6-3 0 0,0 0-128 16,6-3-25-16,3 0-6 0,3 1-1 0</inkml:trace>
  <inkml:trace contextRef="#ctx0" brushRef="#br0" timeOffset="-75860.06">11256 14872 860 0,'0'0'38'0,"0"0"8"0,0 0-37 0,0 0-9 16,0 0 0-16,0 0 0 0,0 0 104 0,3-2 20 15,3-1 3-15,-3-2 1 0,-3 2-49 0,3-2-10 0,0-1-1 0,-3 6-1 16,3-2-24-16,-3 2-5 0,0 0-1 16,0 0 0-16,-3-8 3 0,0 3 0 0,0 2 0 0,3 3 0 15,0 0 16-15,-6-3 3 0,-3 3 1 0,-3 0 0 16,0 0 3-16,-2 3 1 0,-4 0 0 0,0-1 0 16,0 1 0-16,3 2 0 0,-6 3 0 0,6 0 0 15,1-3-28-15,2 3-4 0,-3-2-2 0,6 1 0 16,-3-1-3-16,6 2-1 0,0-3 0 0,3 0 0 15,3 3-26-15,0-2 0 0,3 1 0 0,3-1 0 16,-3-1 0-16,6 0 0 0,0 1 0 0,3-1 0 16,-3-2 0-16,3 2 0 0,-1 0 0 0,1 0 0 15,3-2 0-15,-3 2 0 0,0 1 0 0,0 2 0 16,0-3 0-16,-3 0 0 0,-3 3 0 0,3 0 0 16,-6-3-11-16,0 3-7 0,-3 0-2 0,-3 3 0 15,0-3 20-15,-3 0 0 0,-3 2 0 0,0-2 0 0,-3 3 0 16,0-3 0-16,0-3 0 0,3 3 0 0,-6-3 0 15,3 3 0-15,-2-3 0 0,2 1 0 0,0-4 0 16,0 4 0-16,-3-6 0 0,3 2 0 16,-3 1 12-16,3-3 7 0,0 0 1 0,-3 3 0 0,4-3-20 15,-1-3 0-15,3 3 0 0,0-3 0 0,3 1-12 0,0-4-7 16,0 4-1-16,6 2 0 16,0 0-98-16,3-6-20 0,3-1-4 0,3 1-556 15,3-2-111-15</inkml:trace>
  <inkml:trace contextRef="#ctx0" brushRef="#br0" timeOffset="-75645.7">11485 14904 1868 0,'0'0'41'0,"0"0"9"0,0 0 2 0,0 0 0 0,0 0-42 0,0 0-10 0,0 0 0 0,-3 8 0 15,-2-3 56-15,-1 3 10 0,0 3 2 0,0-3 0 16,-3 2-16-16,0 1-4 0,3-1 0 0,-3 4 0 15,0-4-24-15,0 3-6 0,3-2-1 0,-3 2 0 16,3-5-17-16,0 3 0 0,6-3 0 0,-3 2 0 16,3-2 12-16,-3-2-12 0,3 1 12 0,3-1-12 31,-3-6-121-31,0 0-31 0,0 0-7 0,12 0-1 0</inkml:trace>
  <inkml:trace contextRef="#ctx0" brushRef="#br0" timeOffset="-75507.39">11622 14624 1177 0,'-3'-8'52'0,"3"2"11"0,0 6-51 0,3-2-12 16,0-14 0-16,0 8 0 0</inkml:trace>
  <inkml:trace contextRef="#ctx0" brushRef="#br0" timeOffset="-74967.04">12182 14272 1216 0,'0'0'54'0,"0"0"11"0,0 0-52 0,0 0-13 16,0-3 0-16,0 3 0 0,0 0 109 0,0 0 19 16,0 0 4-16,0 0 1 0,-3 8-55 0,-3 0-11 15,0 5-3-15,-3 3 0 0,0 2 0 0,-6 4 0 16,0-1 0-16,-2 5 0 0,-4 1-14 0,3 2-3 15,-6 0-1-15,0 0 0 0,-3 3 0 0,1-3 0 16,-1 3 0-16,-3 5 0 0,0-3-27 0,1 0-6 0,2 1-1 0,3 2 0 16,0-3-12-16,6 1 0 15,3-4 0-15,4 1 0 0,-4 0 16 0,6-6-2 16,3 1-1-16,0-3 0 0,3-3-13 0,0-5-18 16,3 0 4-16,0-3 1 15,0-3-51-15,6 1-11 0,-3-6-1 0,3-2-629 16,-6-3-126-16</inkml:trace>
  <inkml:trace contextRef="#ctx0" brushRef="#br0" timeOffset="-74622.21">11664 14872 1724 0,'0'0'76'0,"-3"-5"16"0,0 2-73 0,0-2-19 0,3 5 0 0,-3-5 0 16,3 2 106-16,0 3 18 0,0-5 3 0,3-1 1 15,3 1-63-15,3 3-12 0,-3-4-2 0,3 1-1 0,3 2-13 0,6-2-2 16,-1-3-1-16,1 3 0 0,3 0-21 0,0 2-4 15,3 0-1-15,0 3 0 0,-4-2-8 16,4 2-9-16,-6 0 9 0,3 0-13 0,-3 0 13 0,-3 2 0 16,0 1 0-16,-1 2 0 0,1-2 0 0,0 2 10 15,-3 0-10-15,0 3 12 0,-3-2-12 0,0 2 0 16,0-1 0-16,-3 1 0 0,0 0 0 16,-3 0 0-16,3 0 0 0,-3 0-11 0,0 3 11 15,0-3 0-15,-3-3 8 0,0 3-8 0,-3 0 0 16,3 0 0-16,-3 0 0 0,-3 0 0 0,0 0 0 0,0 2 0 15,-3-2 0-15,3 3 0 0,-6-3 0 0,3 2 0 16,0 1 0-16,0-1 8 0,-3-2 0 0,3 3 1 16,0 0 0-16,4-4 0 0,-1 1-9 0,0 0 8 15,3 0-8-15,0-2 8 0,0 1-8 0,3-1 0 16,0-6 9-16,0 0-9 16,6 0-121-16,0 0-29 0,3 0-6 0,2-6 0 0</inkml:trace>
  <inkml:trace contextRef="#ctx0" brushRef="#br0" timeOffset="-74455.03">12292 14647 1267 0,'-6'-10'56'0,"6"10"12"0,-6-3-55 0,6 3-13 0,0 0 0 0,-6-3 0 16,6 3 172-16,-6-2 31 0,6 2 6 0,0 0 2 15,0 0-135-15,0 0-28 0,0 0-4 0,0 0-2 16,0 8-34-16,0 0-8 0,0 0 0 0,0 2-644 15,3 1-130-15</inkml:trace>
  <inkml:trace contextRef="#ctx0" brushRef="#br0" timeOffset="-73998.66">12310 14970 1576 0,'0'0'70'0,"0"-3"14"0,3-2-67 0,3-3-17 16,-3 3 0-16,3-3 0 0,-3 3 80 0,0-1 13 16,3 1 3-16,-3-3 0 0,0 3-20 0,3 2-4 15,-3 1-1-15,-3 2 0 0,0 0-36 0,0 0-7 0,0 0-2 0,0 0 0 16,0 0 0-16,0 0 0 0,6 8 0 0,-6 2 0 16,0 1 13-16,-3-1 2 0,0 1 1 0,0 2 0 15,-3 0-23-15,0-2-5 0,3 0-1 0,-3 2 0 16,0 0-1-16,3-2-1 0,0 2 0 0,-3 0 0 15,3 0-11-15,3 0 0 0,0 1 0 0,0-4 0 16,0 1 0-16,0-3 0 0,3 2 0 0,-3-4 0 16,6-1 28-16,-3 3 3 0,0-5 1 0,3 2 0 15,0-5-32-15,-6 0 0 0,6 0 0 0,3-3 0 16,-3-2 12-16,0 0-3 0,2-3-1 0,-2 0 0 16,0 0-8-16,0 0 8 0,0-3-8 0,0 3 8 15,0-2-8-15,0-1 0 0,3-2 0 0,0 2-11 16,0 1 11-16,-3-3 0 0,3 2 8 0,0 0-8 15,0 1 0-15,3-1 0 0,-4-2 0 0,1 2-8 16,3 1 8-16,0-1 0 0,0 1 8 0,-3-4-8 0,3 1 0 16,0 3 0-16,0 2 0 0,0 0 0 0,0-3 0 15,-3 3 0-15,-1 3 0 0,1 0 0 16,0 2-144-16,0-2-28 16,-3-1-4-16,0 4-2 0</inkml:trace>
  <inkml:trace contextRef="#ctx0" brushRef="#br0" timeOffset="-73564.63">12685 14899 1796 0,'0'0'40'0,"0"0"8"0,0 0 1 0,0 0 1 0,0 0-40 0,0 0-10 0,0 0 0 0,0 0 0 15,6 5 69-15,0-2 12 0,0-3 3 0,0 0 0 16,3 0-33-16,-3 0-7 0,3-3 0 0,0 3-1 15,-1 0-24-15,1-3-5 0,0 1-1 0,0-1 0 16,0-2-13-16,3 2 0 0,-3-2 0 0,0 0 0 16,3-1 8-16,-3-2-8 0,0 0 0 0,0 0 9 15,0 3-9-15,0-3 10 0,-4 3-10 0,1-3 10 16,0 0-10-16,0 0 10 0,-3 3-10 0,0-6 10 16,-3 3-10-16,0-2 12 0,0-1-12 0,-3 3 12 15,0 0-12-15,-3 0 0 0,3 0 0 0,-6 3 0 16,1 5 37-16,-4-3 6 0,-3 6 1 0,0 0 0 15,-3 5 6-15,-6 0 2 0,0 2 0 0,1 1 0 16,-4 5-17-16,3 0-3 0,0-1-1 0,3 1 0 16,0 0-8-16,4 0-2 0,-1 3 0 0,3-1 0 15,3 1-9-15,3-1-1 0,0 1-1 0,3-1 0 0,0 1 1 16,3-3 0-16,3-1 0 0,3 1 0 0,0-2-11 16,3 1 0-16,3-4 0 0,0 0 0 0,6-1 0 15,0-5 8-15,3 1-8 0,-1-1 12 0,4-2-12 0,3-1 0 16,-3-2 0-16,3-2 0 15,-3-1-82-15,-1 0-22 0,1-2-4 0,0 0-1117 16</inkml:trace>
  <inkml:trace contextRef="#ctx0" brushRef="#br0" timeOffset="-72859.16">13837 14565 979 0,'6'-13'87'0,"-6"13"-70"0,0-5-17 0,0 5 0 16,3-5 116-16,0-1 20 0,-3 1 4 0,0 5 1 15,0 0-12-15,0 0-2 0,0 0-1 0,0 0 0 16,-6 5-58-16,3 3-11 0,-6 3-2 0,3 2-1 15,-3 3-11-15,0 2-3 0,-3 4 0 0,0-1 0 16,0 8-8-16,1 3-3 0,-7-1 0 0,0 4 0 0,3-1-14 0,-3 6-3 16,-3-3-1-16,3-3 0 15,1 3-3-15,2-2 0 0,-3-4 0 0,3-1 0 16,0-1 2-16,3-3 0 0,3 1 0 0,6-6 0 16,0-8-46-16,6 0-10 0,0-5-2 0,3-3-660 15,6-7-132-15</inkml:trace>
  <inkml:trace contextRef="#ctx0" brushRef="#br0" timeOffset="-72432.63">14408 14428 1954 0,'0'0'43'0,"0"0"9"0,-3 5 1 0,-3 0 3 0,-2 1-45 0,-4 2-11 0,3-1 0 0,-3 7 0 16,-3-1 87-16,0 0 15 0,-3 6 3 0,0-1 1 15,-3 3-50-15,1 1-11 0,-1 1-1 0,-3 1-1 16,-3 0-23-16,-3 5-5 0,1 3-1 0,-4 0 0 16,3-1-6-16,0 1-8 0,1 2 11 0,-1-2-11 15,3-3 11-15,0 0-11 0,3-2 10 0,1-6-10 16,-1 0 11-16,3-2-11 0,3-6 12 0,3 0-12 16,3-2 12-16,0-3-12 0,1-3 12 0,5 0-12 15,-3-2 8-15,6-3-8 0,3 0 0 0,0 0 0 16,3-8 0-16,3 0 0 0,0-2 0 0,3-1-12 15,-1 0 3-15,1-2 1 0,3 0 0 0,-3 2 0 16,3-2 8-16,-3 2 0 0,0 4-9 0,-3 1 9 16,3 4 0-16,-3-1 0 0,-3 3-9 0,-3 0 9 15,3 5 0-15,0 3-12 0,-3 0 12 0,3 5-10 16,-3-2 10-16,-3 2 0 0,0 3 10 0,3-3-10 16,6 3 10-16,-6-3-10 0,3 1 10 0,3-1-10 15,0-3 12-15,3 1-3 0,-1-3-1 0,4 0 0 0,6-3 2 16,-6 0 0-16,6-5 0 0,-3 0 0 0,6-2 8 15,0-1 2-15,2-5 0 0,1 3 0 16,3 2-189-16,-3-5-38 16</inkml:trace>
  <inkml:trace contextRef="#ctx0" brushRef="#br0" timeOffset="-71951.43">14370 15047 1382 0,'0'0'123'16,"0"0"-99"-16,0 0-24 0,0 0 0 0,0 0 96 0,0 0 15 0,0 0 2 0,0 0 1 16,0 0-10-16,9-3-3 0,0 1 0 0,2-1 0 15,-2 0-59-15,0-5-12 0,0 3-2 0,3-3-1 16,0 3-27-16,0-3 0 0,3-3 8 0,0 3-8 16,0-2 0-16,0 2 0 0,-7 0 0 0,4-5 0 15,-3 2 0-15,-6 1 0 0,0-1 8 0,-6 0-8 16,0 1 12-16,-3-1-4 0,-3 3 0 0,-2 0 0 15,-4 3 1-15,0 2 0 0,-3 3 0 0,0 3 0 16,-3 0 9-16,-3 2 2 0,1 0 0 0,-4 6 0 16,3 2 1-16,0 0 1 0,-3-2 0 0,7 5 0 15,-1-3-2-15,0 0 0 0,3 3 0 0,6-3 0 0,3 1-5 16,0-1-2-16,3 0 0 0,3-2 0 0,0 4-13 16,9-4 0-16,-3 0 0 0,6-3 0 0,0 2 8 15,3-5-8-15,3 1 0 0,3-1 9 0,0-5-1 0,2 0-8 16,-2-3 12-16,6 1-4 0,0-4 1 0,0 1 0 15,0-3 0-15,-4 0 0 0,1-2-9 0,3-1 12 16,-3-2-12-16,0 2 12 0,0 1-12 0,-7-1 8 16,-5-2-8-16,3 0 8 0,-6-1-8 0,0 1 0 15,-3 0 0-15,-6 0 0 0,0 0 13 16,-3-1-2-16,-3 1-1 0,0 2 0 16,-3 4-35-16,-2-1-7 15,-1 2-2-15,0 4 0 0,0 2 10 0,0 2 1 0,0 1 1 0,0 2 0 16,0 1-25-16,4 1-5 0,-1 1 0 0,3 0-671 15,3 3-133-15</inkml:trace>
  <inkml:trace contextRef="#ctx0" brushRef="#br0" timeOffset="-71592.63">14727 14930 864 0,'0'0'38'0,"0"0"8"0,-6-2-37 0,6 2-9 0,-3-3 0 0,0-2 0 15,3 5 256-15,0 0 48 0,-3-5 11 0,3 5 1 16,0 0-196-16,0 0-39 0,3-6-8 0,-3 6-1 16,0 0-54-16,0 0-10 0,0 0-8 0,0 0 9 15,6 3-9-15,-3 5 0 0,0 0 9 0,-6 2-9 0,3 1 24 0,-6 2 1 16,0 0 0-16,0 1 0 0,-3-1-6 0,3 0-2 16,-3 0 0-16,0 3 0 0,0-3-5 0,6 1 0 15,-3-1-1-15,3-3 0 16,-2 1-11-16,2-3 12 0,3 3-12 0,-3-3 12 0,3-8-12 0,0 0 0 15,0 0 9-15,9 0-9 16,-4 0 16-16,4-6-2 0,3 4 0 0,-3-6 0 0,0 2-5 0,3-4-1 16,0 2 0-16,-3-3 0 0,3-2-8 0,0 0 12 15,0-3-12-15,0 0 12 0,-1 0-12 0,4-2 0 16,-3-1 9-16,3 3-9 0,-3 0 0 0,0 1 8 16,0 1-8-16,-3 1 0 0,3 2 0 0,-3 1 0 15,3 2 0-15,-4 3 0 0,4-1-18 0,-3 4-2 16,0-1 0-16,0 0-1126 0</inkml:trace>
  <inkml:trace contextRef="#ctx0" brushRef="#br0" timeOffset="-71106.5">15057 14878 403 0,'9'-6'36'0,"-6"6"-36"0,-3-5 0 0,6 2 0 0,-6-2 271 0,3 0 47 15,-3 5 10-15,0 0 1 0,0 0-166 0,0 0-34 16,0 0-6-16,0 0-2 0,-6 5-47 0,0 3-10 15,0 3-1-15,0-1-1 0,-3 3-22 0,0 1-5 16,4-1-1-16,-4 0 0 0,3 0-2 0,-3 0 0 16,0 3 0-16,3-2 0 0,0-1-32 0,-3 0 0 15,3-2 0-15,3 2 0 0,-3-3 0 0,3 1 0 16,0-3 0-16,0 0 0 0,0 0 13 0,0-3-4 16,3-5-1-16,0 0 0 0,3 3-8 0,-3-3 8 15,6 0-8-15,3-3 8 0,-3 0 0 0,3 1 0 16,0-3 0-16,3-3 0 0,0 2-8 0,0-4 0 15,-1 2 9-15,1-5-9 0,0 2 8 0,0-2-8 16,3-3 10-16,-3 3-10 0,0-3 0 0,0 3 8 16,0-3-8-16,0 2 0 0,-3 1 0 0,2 3 0 0,-2 2 0 15,0-3 0-15,-3 3 0 0,3 0 0 0,0 0 0 16,0 3 0 0,-3 0-29-16,3 2 1 0,-3-2 0 0,3-1 0 15,0 6-114-15,-3-2-22 0,6-1-5 0</inkml:trace>
  <inkml:trace contextRef="#ctx0" brushRef="#br0" timeOffset="-70726.43">15340 14909 518 0,'3'6'46'0,"-3"-6"-37"0,0 0-9 0,0 0 0 16,0 0 244-16,0 0 46 0,0 0 10 0,0 2 1 15,0 4-170-15,0-6-35 0,0 0-6 0,6 2-2 0,-3-2-47 0,3 3-9 16,3-3-3-16,-3 0 0 0,6 0-13 0,-3-3-4 15,0 3 0-15,2-2 0 0,1-1 4 0,0 0 0 16,0-2 0-16,0 0 0 0,0-1-16 0,0 1 0 16,0 0 0-16,0-3 0 0,0 3 0 0,0-3 0 15,-4 2 8-15,1-2-8 0,0 3 0 0,-3-3 8 16,0 0-8-16,0 0 0 0,-3 0 8 0,0 0-8 16,0 0 0-16,-3 1 9 0,-3-1-9 0,0 2 12 15,0 1-12-15,-3 0 12 0,-6 2-12 0,0 3 0 16,-2 3 0-16,-7 5 0 0,0 0 26 0,-6 0 3 0,3 2 1 15,-3 1 0-15,7 2 2 0,-1 0 0 0,0 0 0 16,3 3 0-16,-3 0 6 0,6 0 2 0,1 3 0 0,2-4 0 16,6-1-22-16,0 1-4 15,6 1-1-15,0-2 0 0,6-4-5 0,3 1-8 0,0-1 11 16,5-2-11-16,-2 0 0 0,9-2 0 16,0-4 0-16,9 1 0 15,0-3-102-15,2-5-18 0,4-1-3 0</inkml:trace>
  <inkml:trace contextRef="#ctx0" brushRef="#br0" timeOffset="-70390.86">16322 14240 1771 0,'0'0'39'0,"-3"8"8"0,-3-3 1 0,0 3 2 0,-2 0-40 0,-4 5-10 16,0 3 0-16,-3 3 0 0,-3-1 94 0,-3 3 17 16,0 3 3-16,0 3 1 0,-2 2-55 0,-1 0-12 15,-3 3-1-15,0-3-1 0,0 5-10 0,-5-2-1 16,-1 2-1-16,-3 3 0 0,1 3-11 0,2-3-3 15,6 0 0-15,-3 0 0 0,3-3-8 0,4 1-1 16,2-6-1-16,3 3 0 0,6-6-10 0,3 1 0 0,3-4 0 0,6-1 0 16,6-7 0-16,6-1 0 0,6-4 0 15,0-4 0 1,6-1-114-16,5-8-22 0,4 1-4 0</inkml:trace>
  <inkml:trace contextRef="#ctx0" brushRef="#br0" timeOffset="-69794.27">16096 14973 576 0,'0'0'25'0,"0"0"6"0,0 0-31 0,0 0 0 15,0 0 0-15,0 0 0 0,0 0 250 0,0 0 44 16,0 0 9-16,3 5 1 15,-3-5-175-15,6 5-35 0,-6-5-7 0,6 0-2 0,3 3-51 16,0-3-10-16,0 0-3 0,0 0 0 16,0-3-13-16,0 1-8 0,2-1 8 0,-2-2-8 0,3 2 11 0,0-5-3 15,0 3 0-15,0-3 0 0,-3 0-8 0,0-3 8 16,-6 4-8-16,3-4 8 0,0-2-8 0,-3 2 0 16,0-5 0-16,0 3 8 0,-3 2-8 0,3-2 0 15,-3 0 0-15,0 0 8 0,-3 0-8 0,-3 5 8 16,-6 0-8-16,3 2 8 0,-6 4-8 0,0 2-11 15,-6 2 3-15,3 4 0 0,-2-1 8 0,-1 3 0 16,3 0 0-16,0 2 0 0,0 1 24 0,3 5 8 16,-3 0 0-16,4-3 1 0,2 5-3 0,0-2-1 0,0 0 0 15,3-3 0-15,0 3-9 0,3 0-1 0,0-3-1 0,6 1 0 16,0-1-10-16,0-5-8 0,6 2 12 0,-3-2-12 16,6-2 15-16,0 2-4 0,0-6-1 0,3 1 0 15,0-6 0-15,3 3 0 0,-1-2 0 0,1-4 0 16,3-2-10-16,0 3 0 0,3-3 0 15,0-2 8-15,-3-1-26 0,2 0-6 0,-2-2 0 0,0 0-1 16,0 0 7-16,-6-1 2 0,0 4 0 0,0-1 0 16,-3 3 16-16,-3 3-8 0,0 0 8 0,-6-1 0 15,0 6 0-15,0 0 11 0,-9 0 0 0,0 6 0 16,0-1 30-16,-3 3 7 0,0 3 0 0,-3-1 1 16,0 3-30-16,0 1-7 0,6-1 0 0,-3 3-1 15,6-3-11-15,-2 0 0 0,8 0 0 0,0-2 0 0,3 0 8 16,2-6 2-16,1 3 1 0,9-3 0 15,3-2-11-15,0-3 0 0,3 0 0 0,3-3 0 16,-1-2-163 0,4 0-25-16,0-3-4 0</inkml:trace>
  <inkml:trace contextRef="#ctx0" brushRef="#br0" timeOffset="-69486.19">17084 14293 1094 0,'0'0'48'0,"0"-8"11"0,6 3-47 0,-3-1-12 16,-3-2 0-16,3 3 0 0,3-3 129 0,-3 0 24 0,-3 3 5 0,3 2 1 15,-3-2-39-15,3 0-8 0,0 2-2 0,-3 3 0 16,0 0-46-16,0 0-10 0,0 0-2 0,0 0 0 16,-6 8-9-16,-3 5-3 0,0 0 0 0,-3 9 0 15,-5-4 1-15,-1 9 0 0,-3-1 0 0,0 3 0 16,-6 6-17-16,-3 2-3 0,-5 2-1 0,-1 4 0 15,3-1 5-15,-5 6 1 0,-4-1 0 0,-3 3 0 16,7-2-26-16,2 0-11 0,6-6 1 0,3-2 0 16,3-1 18-16,7-4 4 0,2-1 1 0,3-5 0 15,3-5-13-15,6 0 0 0,0-6 0 0,3-2 0 32,3-2-50-32,3-4-13 0,0-5-2 0,6 1-1 0,-3-6-137 15,3-3-27-15,-1-5-6 0</inkml:trace>
  <inkml:trace contextRef="#ctx0" brushRef="#br0" timeOffset="-69111.16">16605 14814 1472 0,'-12'-11'65'0,"6"9"14"0,0-6-63 0,0 3-16 0,-6-1 0 0,6 4 0 0,-2-6 148 0,2 2 28 15,0 1 4-15,0 2 2 0,6 3-83 0,0 0-17 16,0 0-3-16,0 0-1 0,0 0-38 0,0 0-7 16,0 0-1-16,0 0-1 0,0 0-18 0,6 3-3 15,3 2-1-15,2 1 0 0,1-4 1 0,6 4 0 16,0-4 0-16,-3 4 0 0,3-4-10 0,3 1 8 15,3-3-8-15,-4 3 8 0,-2-1-8 0,3-2 10 16,3 0-10-16,3 0 10 0,-1 0-28 0,-2 0-6 16,3 0 0-16,-3-2-1 15,3 2-58-15,-1-3-11 0,-2-2-2 16,-3 2-1-16,3 3 0 0,-3-3 0 0,-3 3 0 0,-1 0 0 16,-2 3 60-16,-3 0 12 0,-3-3 2 0,-3 5 1 0,-3-2 45 0,-3-3 9 15,0 7 1-15,-3-1 1 0,-6 2 61 0,0 0 12 16,0 0 2-16,0 2 1 0,-3 1-34 0,1-1-8 0,-1 4 0 15,3-1-1-15,-3 0-35 0,0 0-6 0,3 0-2 0,-3 3 0 16,3 0-24-16,0-3 0 0,0 1 8 0,3-4-8 16,3 1 0-16,0-3 0 0,-3 0 0 0,3-3 0 15,3-5 28-15,0 0 3 0,0 0 1 0,9 5 0 16,0-5-84 0,0 0-16-16,6-5-3 0,-3 0-691 0,0-3-138 15</inkml:trace>
  <inkml:trace contextRef="#ctx0" brushRef="#br0" timeOffset="-68989.38">17328 14549 1324 0,'0'0'118'0,"0"0"-94"15,0 0-24-15,0 0 0 0,-3-2 109 0,3 2 18 16,0 0 3-16,0 0 1 0,0 0-105 0,0 0-26 16,0 0 0-16,0 0-527 15,3 8-110-15</inkml:trace>
  <inkml:trace contextRef="#ctx0" brushRef="#br0" timeOffset="-68409.69">17364 14864 403 0,'0'0'36'0,"0"0"-36"0,0 0 0 0,0 0 0 16,0 0 137-16,0 0 21 0,0 0 4 0,6 6 1 15,-6-6-3-15,6 5 0 0,0-2 0 0,0-1 0 16,-6-2-79-16,6 3-16 0,3-3-3 0,-3 0-1 16,3-3-21-16,-3 1-5 0,0-1-1 0,0 0 0 15,3-2-15-15,-4 2-3 0,1-2-1 0,0 0 0 16,3-3 1-16,-3 2 1 0,0-1 0 0,3 1 0 16,-3-4-17-16,0-1-12 0,0 3 1 0,-3-2 1 15,-3-1 10-15,0-2 0 0,0 0 0 0,0 2 8 16,-3 0-8-16,-3 1 8 0,0 2-8 0,-3 3 8 15,-3-1 27-15,0 4 5 0,-3 2 2 0,1 5 0 16,-4-2 34-16,-3 2 8 0,0 3 0 0,0 0 1 16,0 2-37-16,-2 4-7 0,-4-1-1 0,3 3-1 0,9 0-15 0,0-1-2 15,0 4-1-15,3-3 0 0,-5 2-6 0,5 1-2 16,6-1 0-16,-3 1 0 0,0-1-13 0,6-2 11 16,6 0-11-16,0-3 10 0,3 1 1 0,3-1 0 15,6-3 0-15,-1-2 0 0,4 0-11 0,3-5 12 16,0 0-12-16,3-3 12 15,0 0-39-15,-1-3-7 0,-2 0-2 0,-3-5 0 16,3 3-41-16,-3-3-9 0,-3-2-2 16,0-1 0-16,-4 0 12 0,1-2 1 15,0-3 1-15,-3 0 0 0,-3-2 44 0,3-1 9 0,-3-2 1 16,0 0 1-16,-3 0 19 0,3-3 0 0,0 3 0 0,-3 2 0 0,-3 1 0 16,-3 2 0-16,0 3 11 0,-3-1-11 0,3 4 52 0,-3 2 3 15,0 3 1-15,-3-1 0 0,3 4-10 0,0 2-2 16,0 0 0-16,-3 2 0 0,3 4-28 0,0-4-7 0,1 4-1 15,-1-1 0-15,0 3-8 0,3 0 0 0,0 2 0 0,3 1 0 32,0 0-69-32,0-1-16 0,3 3-3 0,3-5-1 0</inkml:trace>
  <inkml:trace contextRef="#ctx0" brushRef="#br0" timeOffset="-68005.8">17709 14706 2016 0,'0'0'179'0,"0"0"-143"0,0 0-36 0,0 0 0 0,0 0 56 0,-6 0 4 16,-2 0 0-16,8 0 1 0,0 0 1 0,-9 2 0 15,0 3 0-15,3 1 0 0,6 4-38 16,-3-2-7-16,-6 3-1 0,3-1-1 0,-3 4-7 0,0-1-8 16,3-2 11-16,0 2-11 0,-6-3 17 0,6 4-3 15,3-1-1-15,-3 0 0 0,0 0-4 0,6-2-1 16,0-1 0-16,3 1 0 0,0-3 2 0,0-3 0 15,0 3 0-15,3-3 0 0,6-2-10 0,-3 2 0 16,-9-5 0-16,6 0 0 0,9-2 0 0,-3-1-9 16,0-2 0-16,0 0 0 15,5-1-38-15,1-2-7 0,-6-2-2 0,6 2 0 16,-3-5 19-16,3-1 3 0,-3 1 1 0,3 0 0 0,-1 0 25 0,-2-1 8 0,-3 1 0 0,-3 3 0 16,3-1 0-16,-6 3 8 0,0 3 0 0,-6 5 1 15,0 0 47-15,0 0 8 0,0 0 3 0,0 0 0 16,-6 5-1-16,0 3 0 0,-3 3 0 0,0-1 0 15,-3 1-19-15,0 5-4 0,-2-3-1 0,2 3 0 16,0-3-18-16,0 0-3 0,3 3-1 0,0-3 0 16,3 1-12-16,3-4-8 0,3 1 8 0,3 2-8 15,-3-5 0-15,6 2 0 0,3-2 0 0,-3 0-1352 16</inkml:trace>
  <inkml:trace contextRef="#ctx0" brushRef="#br0" timeOffset="-65922.13">19043 14166 288 0,'0'0'12'0,"0"0"4"0,0 0-16 0,-3 0 0 0,-6 0 0 0,0 2 0 16,3 1 200-16,-3 2 38 0,-6 1 7 0,3 2 2 15,-5 0-106-15,2 2-21 0,-3 3-4 0,-3 3 0 16,-3 0-35-16,3 5-6 0,-2 0-2 0,-1 1 0 16,0 4-12-16,-3 1-2 0,0 2-1 0,-2 0 0 15,-4 5-10-15,3-2-3 0,6 0 0 0,-6 2 0 0,4 0-8 16,2 3-1-16,-3 1-1 0,3 1 0 16,3 4-25-16,4-4-10 0,-1 4 8 0,6-6-8 15,0 0 0-15,6-3 8 0,0-2-8 0,6-3 0 0,0-3 10 16,3 1-10-16,0-6 12 0,3 0-12 0,3-2 8 0,3-3-8 15,3-6 0-15,-1-2 0 16,4 0-28-16,0-5-12 0,-3-3-2 0,3 0-982 0</inkml:trace>
  <inkml:trace contextRef="#ctx0" brushRef="#br0" timeOffset="-65488.77">19278 14338 1335 0,'0'0'59'0,"0"0"13"0,0 0-58 0,0 0-14 0,0 0 0 0,0 0 0 15,0 0 111-15,0 0 19 0,0 0 4 0,-6 0 1 16,0 2-53-16,0 4-10 0,-3-1-3 0,3 0 0 16,-3 6-13-16,-3 2-4 0,-2 3 0 0,-1 3 0 0,-3 2-20 0,-3 0-5 15,0 3-1-15,-3 2 0 0,-2 1 10 0,2-1 1 16,3-2 1-16,0 2 0 0,0 6-22 0,0-5-5 15,4 2-1-15,2 0 0 0,0-3-10 0,3-2 10 16,3 2-10-16,3-2 10 0,0-5-10 0,3-1 0 16,6-2 9-16,0 0-9 0,3-3 8 0,0-5-8 15,3 0 8-15,3-3-8 0,0 1-13 0,3-6-7 16,-4 0-2-16,4-6 0 16,0 1-137-16,6-3-27 0,-3 0-6 0,3-2-720 0</inkml:trace>
  <inkml:trace contextRef="#ctx0" brushRef="#br0" timeOffset="-65297.57">19296 14711 1422 0,'0'0'63'0,"0"0"13"0,0 0-61 0,0 0-15 0,0 0 0 0,0 0 0 15,-3 5 121-15,0-2 22 0,-3 5 4 0,0-3 1 16,0 6-45-16,0-3-9 0,-3 2-2 0,3 1 0 16,-6-1-28-16,3 1-7 0,1 2-1 0,-1-2 0 15,0-1-32-15,0 3-6 0,0 1-2 0,3-1 0 16,-3-2-16-16,6-1 8 0,0 1-8 0,0-3 0 15,6-3 9-15,-3-5-9 0,0 0 0 0,0 0 9 16,9 5-108-16,6-5-21 16,-6-2-5-16,6-1-890 0</inkml:trace>
  <inkml:trace contextRef="#ctx0" brushRef="#br0" timeOffset="-65145.84">19558 14499 1324 0,'0'0'118'0,"-6"-5"-94"0,6 5-24 0,-6-3 0 0,-3-2 85 0,3 5 13 16,0-3 2-16,-3 3 1 0,3 3-61 0,6-3-12 16,-6 3-2-16,6-3-1 15,0 0-60-15,-3 8-12 0,-9 5-2 0,6 0-1 0</inkml:trace>
  <inkml:trace contextRef="#ctx0" brushRef="#br0" timeOffset="-64689.7">19486 14740 518 0,'0'0'23'0,"3"-5"5"0,3 2-28 0,-6 3 0 0,0-5 0 0,0 5 0 15,3-6 288-15,-3 6 53 0,0 0 11 0,0 0 1 16,0 0-211-16,0 0-42 0,0 0-9 0,-6 8-2 16,-3 0-41-16,1 3-8 0,-1 2-1 0,0 0-1 15,0 3-6-15,0-3 0 0,0 1-1 0,3 2 0 16,-3-3-11-16,6-3-3 0,-3 1 0 0,6 0 0 16,0-1-8-16,0-2-1 0,0-8-8 0,6 5 12 15,0-2-4-15,3 0 0 0,0-3-8 0,0 0 12 0,0-3 0 16,3-2-1-16,0-3 0 0,2 2 0 15,1-1-11-15,0-1 0 0,0-3-12 0,0 3 12 16,0-3-40 0,0 1-1-16,0-1 0 0,-4 3 0 0,1-2 14 0,-3-1 3 15,0 3 1-15,0 3 0 0,-3 0 23 0,-6 5 0 0,0 0 0 0,0 0 0 0,0 0 9 16,0 0 7-16,0 0 0 0,0 0 1 0,3 8 15 0,-3 2 4 16,-3-2 0-16,0 0 0 0,0 0-14 0,0 3-2 15,0-1-1-15,0 1 0 0,0-1-11 0,0 1-8 16,0 0 12-16,6-4-12 0,-3-7 8 0,3 6-8 15,-3-6 0-15,6 5-751 16,3-2-153-16</inkml:trace>
  <inkml:trace contextRef="#ctx0" brushRef="#br0" timeOffset="-64000.06">20365 14401 871 0,'0'0'38'0,"0"0"9"0,0 0-38 0,0 0-9 16,0 0 0-16,0 0 0 0,5 3 140 0,-5-3 27 15,0 0 5-15,0 0 0 0,0 0-48 0,9-3-9 16,-9 3-3-16,0 0 0 0,0 0-41 0,6-2-9 16,3-1-2-16,-3-2 0 0,-6 5-16 0,9-6-4 15,0 1-1-15,0 0 0 0,0-3-21 0,3 0-4 16,0 0-1-16,3 0 0 0,-3 3-13 0,2-3 0 16,1-3 8-16,-3 3-8 0,3 0 0 0,0-2 0 15,-3-1 0-15,-3 1 0 0,3 2 0 16,-3-3 9-16,-3 1-9 0,0-4 8 15,0 1-8-15,-1 2 0 0,-5-2 0 0,0 3 0 16,0-1 0-16,-2 1 0 0,-1 2 0 0,-6 2 0 16,-3-2 0-16,0 6 0 0,-6-1 0 0,-3 6 0 0,-6 2 0 15,1 0 0-15,2 3 0 0,-6 5 8 0,3 1-8 16,-6 4 0-16,1 1 0 0,-1 7-11 0,3-2 46 16,-3 5 9-16,1 0 1 0,5 0 1 0,-3 6-26 0,0-1-6 15,1 0-1-15,2-2 0 0,3 3-4 0,3-4-1 0,0-2 0 16,3 3 0-16,1 0-8 0,2-3 10 0,3 0-10 15,3-2 10-15,3-4-10 0,0-1 8 0,6-4-8 16,3-5 8-16,0 1-8 0,0-6 8 0,6-1-8 0,0-4 8 16,3-3 3-16,3-3 0 0,-4-2 0 0,7-3 0 15,0 0-11-15,3-2 8 0,-3-1-8 0,0 1 8 16,0-4-18-16,-4 4-4 0,4-1-1 0,0 1 0 16,-6 2 15-16,0 2 16 0,-3-2-3 0,0 6-1 15,-6-1-12-15,-3 3 0 0,0 0 0 0,0 0 0 16,0 5 0-16,-3 3-8 0,0 3 8 0,0 0 0 0,-3-1 0 15,3 3 0-15,-3-2 0 0,6 0 0 16,-6-1 20-16,3 1 2 0,3-1 0 0,-3 1 0 16,3-3-11-16,3 0-3 0,0-3 0 0,-3-5 0 15,6 5-8-15,3 1 8 0,0-4-8 0,3-2 8 0,0 0-8 16,0 0 0-16,2-8 0 0,-2 6-816 16,3-6-166-16</inkml:trace>
  <inkml:trace contextRef="#ctx0" brushRef="#br0" timeOffset="-63557.36">20522 14724 1422 0,'0'0'63'0,"0"0"13"0,0 0-61 0,0 0-15 0,0 0 0 0,0 0 0 16,0 0 68-16,0 0 12 0,0 0 1 0,0 0 1 15,6-3-35-15,0-2-7 0,0 2-2 0,-6 3 0 16,0 0-18-16,6-5-4 0,0 0-1 0,-6 5 0 15,3-3 9-15,-3 3 3 0,0 0 0 0,0-5 0 16,0 0 11-16,0 5 2 0,-3-8 1 0,0 5 0 16,-3 0 2-16,0-2 0 0,-3 3 0 0,0-1 0 15,0 0 5-15,0 3 2 0,-2 0 0 0,-1 0 0 16,3 3-23-16,-3 0-5 0,-3-3-1 0,6 5 0 16,0-3 17-16,0 4 3 0,3 2 1 0,0-3 0 15,0 3-42-15,3 0 0 0,0 2-13 0,3 1 3 16,0 0 10-16,0-3 0 0,3 2 0 0,3 3 0 15,-3 1 0-15,6-4 0 0,0-2 0 0,0 3 0 16,3-1 0-16,3-2-10 0,0 3 10 0,0-3-13 16,-4 0-14-16,1 2-2 15,0-2-1-15,0 0 0 0,-3 0 13 0,-3 0 2 0,0 0 1 16,0 0 0-16,-3 0 14 0,-3-8 0 0,0 0 0 0,-3 8-9 0,0 0 9 16,-3-3 0-16,3-2 0 0,-6-3 0 0,0 2 0 15,-3-2 9-15,0-2-9 0,-2 2 0 0,2-3 12 0,-3 0-12 16,0-2 12-16,0 2-12 0,0-2 9 15,3 0-9-15,6 0 0 0,0-1 9 16,0 1-156-16,3-6-31 0</inkml:trace>
  <inkml:trace contextRef="#ctx0" brushRef="#br0" timeOffset="-62854.66">21019 14729 403 0,'0'0'36'0,"0"0"-36"15,0 0 0-15,0 0 0 0,0 0 166 0,6-5 26 16,-3 0 6-16,-3-1 1 0,0 6-89 0,0 0-18 15,0 0-3-15,0 0-1 0,0 0-1 0,0 0-1 16,0 0 0-16,0 0 0 0,-3 3-11 0,-3 2-3 16,0 3 0-16,-3 3 0 0,1-3-6 0,-1 5-2 15,0-2 0-15,0 2 0 0,-3-2-18 0,3 2-4 0,3-3-1 0,0 4 0 16,3-4-24-16,-3 1-5 0,6-1 0 0,0-2-1 16,0 0-11-16,6 0 0 0,-6-8 9 15,6 8-9-15,0-3 10 0,3-2-2 0,0 0-8 16,3-1 12-16,-3-2-4 0,3 0-8 0,-4-2 11 0,4-1-11 15,0-2 0-15,-3-1 0 16,3-2 0-16,0 1 0 0,0-1 0 0,0-3 0 0,0 3 0 16,0-3-9-16,0 1 9 0,2-1-8 0,-2-2 8 0,3 0-8 15,0 0 8-15,-3-1-8 0,3 1 8 0,-3 0-8 16,0 5 16-16,0 3 4 0,-6-1 1 0,0 1 0 16,-3 5-13-16,-3 0 0 0,0 0 0 0,0 0 0 15,0 0 0-15,-6 5 0 0,-3 6-11 0,-3 0 11 16,0 2 14-16,0-3 10 0,0 4 3 0,3-1 0 15,-3 0 5-15,6 0 0 0,-3 1 1 0,3-1 0 16,0 0-11-16,3 0-2 0,0-2-1 0,0-1 0 16,3 1-9-16,0 0-2 0,3-3 0 0,-3-8 0 0,6 5-8 15,0 0 12-15,3 0-12 0,3-5 12 0,0 0-12 16,3-2 0-16,3-1 0 0,0-2-11 16,0-3-186-1,-1 0-38-15</inkml:trace>
  <inkml:trace contextRef="#ctx0" brushRef="#br0" timeOffset="-62373.64">21481 14716 1324 0,'0'0'118'0,"0"0"-94"0,0 0-24 0,0 0 0 15,0 0 80-15,0 0 12 0,0 0 3 0,0 0 0 16,0 0 17-16,0 0 3 0,0 0 1 0,0 0 0 16,0 0-48-16,-6 8-8 0,0 0-3 0,-3 0 0 15,3 3-13-15,-3-1-4 0,0 3 0 0,0 1 0 16,0-1-4-16,-3 0-2 0,0 0 0 0,3 0 0 16,-2-2-9-16,5 0-1 0,0-3-1 0,0 2 0 15,6 1-11-15,0-11-1 0,0 0-1 0,6 8 0 16,3-3 1-16,3-2 0 0,-1-3 0 0,4-3 0 15,3 0-3-15,0-2 0 0,0 0 0 0,0-6 0 16,3 1-8-16,-4-1 0 0,1-2 0 0,0 2 0 0,0 1 0 16,0-1-9-16,-3-2 9 0,0 2-13 15,0 1 2-15,-4-4 1 0,4 6 0 0,-6 1 0 0,-3 1 10 16,0 1 0-16,-3 0-9 0,-3 5 9 16,0 0 0-16,0 0 0 0,-6 5 0 0,-3 3 0 0,0 0 10 15,3 0 3-15,-3 0 1 0,3 0 0 0,-2 2-6 0,-1 1 0 16,3-1-8-16,0 1 12 0,3 0-3 0,0-1-1 15,0 1 0-15,0-1 0 0,3 1-8 0,3-3 0 16,-3-8 9-16,3 8-9 0,0 0 0 0,3-3 0 16,3-2 0-16,-3-1 8 0,5-2-8 0,-2-2 0 15,3-1 0-15,0 0 0 16,0 1-110-16,0-1-17 0,3-5-3 0,-3 0-617 16,0 0-123-16</inkml:trace>
  <inkml:trace contextRef="#ctx0" brushRef="#br0" timeOffset="-61868.52">22341 14131 1785 0,'3'-5'159'0,"-3"0"-127"0,3-3-32 0,-3 0 0 16,6 0 18-16,-3 0-2 0,0-3-1 0,3 4 0 15,-3-1 26-15,3 2 6 0,0-2 1 0,0 6 0 16,-6 2-7-16,0 0-1 0,0 0 0 0,0 0 0 15,0 0 4-15,0 8 1 0,-3 0 0 0,-3 5 0 16,-3 0 11-16,-3 6 3 0,-6 2 0 0,0 0 0 0,-6 3-7 0,3 5-2 16,-2 0 0-16,-4 5 0 0,0 3-30 0,-3 3-5 15,-2 0-2-15,5 2 0 0,0-2-5 0,3-3-8 16,3 3 11-16,1-1-11 0,2-2 9 0,0 3-9 16,6-3 0-16,0 0 9 0,0-3-9 0,3 1 8 15,0-9-8-15,3 1 8 0,3-3-8 0,0-3-11 16,0-3 3-16,3-5 0 15,0 1-56-15,3-4-12 0,-3-4-1 0,0-6-1 16,0 0-36-16,0 0-7 0,0 0-2 0,3-6 0 16,0-2 19-16,-3-5 4 0,3 0 1 0,0-6 0 0,-3-2 59 0,0 0 12 15,0 0 3-15,3-3 0 0,0-2 25 0,0-1 9 16,0-2 0-16,0 5 0 0,0 3 50 0,-3 3 9 16,0-1 3-16,0 6 0 0,-3 0 56 0,3 2 11 15,-3 3 2-15,0 0 1 0,3 0-33 0,-3 3-6 16,3 5-2-16,0 0 0 0,0 0-53 0,0 0-11 0,0-5-3 0,0 5 0 15,0 0-11-15,6 0-2 0,3-6-1 16,-3 6 0-16,3 3-19 0,0 0 0 0,-3-3 0 0,3 5 0 16,0-3-9-16,-3 4-3 0,3-4 0 0,-1 4 0 15,1-1 12-15,3-2-13 0,-3 2 5 16,3 0 8 0,6 1-155-16,-3-4-23 0,0 1-5 0,3-1-1 0</inkml:trace>
  <inkml:trace contextRef="#ctx0" brushRef="#br0" timeOffset="-61217.11">22246 14708 1670 0,'-3'5'148'0,"-3"1"-118"0,0-1-30 0,0 0 0 15,3 1 60-15,3 2 7 0,-6-3 1 0,3 0 0 0,3-5 4 16,3 5 0-16,-3-5 1 0,3 6 0 0,3-4-21 0,0 1-5 16,3 0-1-16,0-1 0 0,0-4-20 0,0-1-4 15,2 0-1-15,-2 3 0 0,3-2-9 0,0-1-3 16,0-2 0-16,0 0 0 0,-3-1-9 0,0 1 10 15,0 0-10-15,0-1 10 0,-3-2-10 0,0 3 0 16,0-3 9-16,0 0-9 0,-3-2 8 0,-3 2-8 16,2 2 8-16,-2-1-8 0,-2-1 16 0,-1 0-2 15,0 2 0-15,-3 4 0 0,-3-4 27 0,0 6 6 16,-3-2 1-16,0 4 0 0,-3 4-20 0,0-1-3 16,-3 0-1-16,0 3 0 0,1 3 13 0,2-1 3 0,3-2 0 0,0 6 0 15,0-1-31-15,0 0-9 16,0 3 0-16,0 0 0 0,6-3 12 0,0 3-4 0,3 0 0 0,3-6-8 15,3 4 9-15,0-4-9 0,3 1 0 0,3-3 9 16,-3 0-9-16,3-3 0 0,0 0 9 0,6 0-9 16,-3-5 0-16,6 0 0 0,-3-2 0 15,2-1 8-15,-2 1-8 0,0-4-10 0,3 1 10 0,-3 2-13 32,0-2-13-32,0 0-2 0,-3-3-1 0,0 0 0 0,-1 3 5 0,-2-3 0 0,0 2 1 0,0 1 0 15,-3 2 23-15,-6 3 0 0,0 0-9 0,0 0 9 16,0 0 0-16,0 0 0 0,0 0 0 0,0 0 0 15,0 0 0-15,-3 6 0 0,0-1 0 0,-3 3 9 16,0 2 12-16,3-2 3 0,-6 3 0 0,3 0 0 16,3-3-4-16,-2 2-1 0,2-2 0 0,0 0 0 15,3 3-19-15,0-3 10 0,3-1-10 0,-3-7 8 16,5 6-8-16,1-4 12 0,3-2-12 0,3 0 12 0,0-2-12 16,3-4 0-16,0 1 0 0,3 0 0 15,3-3 0-15,-1 0-11 0,1 0 11 0,3 0-12 16,-3-2-12-1,0 2-4-15,0-3 0 0,-4 6 0 0,-2-3 6 16,3 0 1-16,-3 3 0 0,-3-1 0 0,-3 4 21 0,-3-1 0 0,0 0 0 0,-6 3 0 16,0 0 0-16,0 0 0 0,-3 8 0 0,-6-2 0 0,3 1 30 0,-3 4 1 15,0 0 0-15,0 2 0 0,3 0-7 0,0 0-2 16,-3 1 0-16,3 1 0 0,0-1-11 0,1-1-3 16,2 0 0-16,0 0 0 0,3-2-8 15,3 0 0-15,2-1 0 0,1 1 0 16,0-3-72-16,0 0-20 0,3 2-4 0,3-5-1 0</inkml:trace>
  <inkml:trace contextRef="#ctx0" brushRef="#br0" timeOffset="-57831.82">23398 14584 288 0,'0'0'25'0,"0"0"-25"0,0 0 0 0,0 0 0 15,0 0 235-15,0 0 41 0,0 0 9 0,0 0 2 0,0 0-153 0,0 0-30 16,0 0-7-16,0 0-1 0,0 0-16 0,0 0-3 16,-3 5-1-16,0 3 0 0,-3 3-9 0,0 2-3 15,0 0 0-15,-6 0 0 0,0 3-27 0,0 3-5 16,0 2-2-16,-3-3 0 0,0 4-13 0,1-1-2 16,-1 0-1-16,-3-3 0 0,6 1-14 0,-3-1 0 15,6-2-12-15,0 0 12 0,0-5-13 0,6-1 4 16,0-2 1-16,3-8 0 15,0 0-147-15,0 0-29 0</inkml:trace>
  <inkml:trace contextRef="#ctx0" brushRef="#br0" timeOffset="-57591.91">23600 14547 1987 0,'0'0'44'0,"0"0"8"0,-3 5 3 0,-3 0 1 0,-3 1-45 0,-3 2-11 0,3 0 0 0,0 2 0 16,-2 1 71-16,2 2 12 0,-3 3 2 0,-3 0 1 16,0 0-50-16,3 2-9 0,-3 3-3 0,3 0 0 15,-3 3-3-15,3 0-1 0,1-3 0 0,-1 0 0 16,3 1-2-16,0-1-1 0,0 0 0 0,3-3 0 16,3-2-17-16,0-2 10 0,0-1-10 0,3-5 8 15,0-8-30-15,6 2-6 0,3-2-2 0,0-2-702 16,3-4-140-16</inkml:trace>
  <inkml:trace contextRef="#ctx0" brushRef="#br0" timeOffset="-57366.27">23796 14507 806 0,'0'0'72'0,"0"0"-58"16,0 0-14-16,0 0 0 0,0 0 224 0,0 0 41 15,0 0 9-15,-5 5 2 0,-1 1-121 0,0 2-24 16,-3 0-5-16,0 0-1 0,3 2-56 0,-3 1-11 15,0-1-2-15,0 3-1 0,0 1-19 0,0 2-3 16,0-1-1-16,-3-1 0 0,0 4-17 0,4-2-4 16,-4 0-1-16,0 5 0 0,0-2-10 0,3-1 0 15,0 1 0-15,0-3 0 0,0-1 0 0,3 1 0 16,0-2 0-16,0-1 0 16,0-3-100-16,3-2-26 0,3 0-5 0,0-8-1 0</inkml:trace>
  <inkml:trace contextRef="#ctx0" brushRef="#br0" timeOffset="-57038.41">23210 14454 1670 0,'-6'-2'148'15,"-3"-1"-118"-15,-3-2-30 0,3 2 0 16,0-2 47-16,4-3 3 0,-1 2 1 0,0 1 0 15,6 5 28-15,0 0 5 0,0 0 2 0,3-5 0 16,-3 5-25-16,9-3-5 0,-1-2 0 0,4 2-1 0,3 3-3 0,0 3-1 16,3-3 0-16,3 3 0 0,0-3 1 0,2 0 1 15,4 0 0-15,3 0 0 0,6-3-21 0,-1 3-4 16,1-3 0-16,3 3-1 0,0 0-8 0,2-2-2 16,-2 2 0-16,0-3 0 15,2-2-8-15,-5 2-1 0,3 0-8 0,-1 3 12 0,1 0-12 16,-3 0 9-16,-3 0-9 0,-1 0 8 0,-5 0-8 0,0-2 0 15,0 2 0-15,-4 0 0 0,-2 0 0 0,-6 0 0 16,0 0-12-16,-9 5 12 16,-6-5-136-16,6 5-19 0,-6 3-4 0,-6 0-975 15</inkml:trace>
  <inkml:trace contextRef="#ctx0" brushRef="#br0" timeOffset="-56728.14">23079 14885 2271 0,'-18'-7'100'0,"9"4"22"0,0 3-98 0,3-3-24 0,6 3 0 0,0 0 0 16,-5 0 36-16,5 0 3 0,0 0 0 0,0 0 0 15,8-5 10-15,4 2 3 0,0-2 0 0,0 5 0 16,6-5-16-16,3 5-2 0,0-3-1 0,0 0 0 15,2 3-10-15,1 0-3 0,-3 0 0 0,0 0 0 16,0 0 1-16,0 3 0 0,-1 0 0 0,1-1 0 16,0-2 1-16,3 3 0 0,0-3 0 0,-1 0 0 0,1 0-22 15,3 0 0-15,0 0 0 0,3 0 0 0,-1 0 0 0,-2 0 0 16,3-3 0-16,-3 1 0 0,0 2 0 0,-4-3 0 16,-2 0 0-16,0 1-8 15,-3 2-116-15,0 0-24 0,-3 0-4 0</inkml:trace>
  <inkml:trace contextRef="#ctx0" brushRef="#br0" timeOffset="-56057">23794 14248 345 0,'-12'-8'15'0,"3"3"4"0,0-1-19 0,-3-2 0 0,-3 0 0 0,-3 0 0 15,-3 3 216-15,0-3 39 0,-5 0 8 0,-4 3 1 16,0 0-101-16,0 5-21 0,-2 2-4 0,-4 4-1 15,0-4-65-15,3 6-12 0,-2 0-4 0,2 0 0 16,-3 3-4-16,1 2 0 0,-7 3-1 0,3 2 0 16,3 1-3-16,1-1 0 0,2 4 0 0,3 1 0 0,3-1-8 15,4 1-3-15,-1 1 0 0,3 0 0 0,6 5-23 0,0-2-5 16,0-1-1-16,6 0 0 0,0 4 6 0,4-1 1 16,2 0 0-16,0 0 0 0,0 3 21 15,3-1 4-15,3 1 0 0,5 0 1 0,1 0-32 16,6-3-9-16,0-3 0 0,9-2 0 0,3 0 13 15,0-6-1-15,2 1-1 0,7-3 0 0,6-3 1 0,-1-2 0 16,1-1 0-16,0-2 0 0,-1 0-4 0,4-3 0 16,3 1 0-16,-1-6 0 0,-2 2-8 0,3 1 0 15,-4 0 0-15,-2-3 0 0,-3 2 9 0,-4-2-9 16,-5-2 10-16,0 2-10 0,-3-3 8 0,-4 3-8 16,1-5 0-16,3-3 9 0,-3 0-9 0,0-3 0 0,-3-2 0 0,-1-3 0 15,1-3 8-15,-3-2-8 0,0 0 0 0,0-5 8 16,0 2 10-16,-1-3 2 0,1-2 0 0,-3 0 0 15,3 0-20-15,-6-3 0 0,3 1 0 0,0-1 0 32,-3 0-24-32,-3 0-9 0,-3-5-2 0,-1 0 0 15,-2 0-8-15,-3 0-1 0,-3 0-1 0,1 0 0 0,-7 3 27 0,0-1 6 0,-3 4 0 0,-3 1 1 16,-6 1 11-16,0 3 0 0,-3-1 0 0,4 6-8 16,-4-3 8-16,0 9 0 0,-6-4 0 0,-3 6 0 15,4 2 0-15,-4 3-10 0,-3 0 10 0,0 6-10 16,-2 2 10-16,-4 2 0 0,-3 6 0 0,4 0 0 31,-1 3-22-31,3-1-9 0,4 6-1 0,5-2-1 0,0 1-123 0,6 1-24 16,6-2-4-16</inkml:trace>
  <inkml:trace contextRef="#ctx0" brushRef="#br0" timeOffset="-54564.74">18516 15732 748 0,'0'0'67'0,"0"0"-54"0,-3-3-13 0,3 3 0 16,0 0 175-16,0 0 32 0,-3 0 6 0,3 0 2 15,0 0-83-15,0 0-16 0,0 0-3 0,-3-2-1 16,6-6-54-16,0 3-11 0,0-1-3 0,0 1 0 16,3-3-21-16,0 0-5 0,-3 0-1 0,3 0 0 15,0 3-5-15,3 0-2 0,0-3 0 0,0 0 0 16,3-3 7-16,-1 6 2 0,4-6 0 0,0 6 0 0,0-3-19 0,0 0-11 16,0 3 2-16,-3 2 0 0,0-2 9 0,0 2 0 15,-1 1 8-15,-2 2-8 0,0 0 8 16,-3 2-8-16,-6-2 8 0,6 6-8 0,-3 2 0 15,-3-1 0-15,-3 1 0 0,0 3 8 0,-3 2 4 0,0 3 0 16,-3 0 1-16,1 0 0 0,-4-3 9 16,-3 6 2-16,3-4 0 0,3 1 0 0,-3-2-11 0,0-4-1 15,3 1-1-15,3-3 0 0,0 2-11 0,3-4 10 16,0-4-10-16,3-2 10 0,0 0-10 0,0 0 10 16,0 0-10-16,6-2 10 0,3-4-2 0,3-2-8 15,-3-2 12-15,6-1-4 0,0-2-8 0,-3 0 0 16,3-1 0-16,-1 1 0 0,1-3 0 0,0 3-12 15,0-3 2-15,0 6 1 0,0-4-4 0,-3 4-1 0,-3 5 0 0,3-1 0 16,-1 1 14-16,-2 0 0 0,-3 5-10 0,0 0 10 16,-6 0 0-16,3 5 0 0,0 0-9 0,-3 1 9 15,0 4 0-15,0-2 0 0,-3 3 8 0,0-1-8 16,-3 1 24-16,0-1-2 0,0 1 0 0,1 0 0 16,2-1-11-16,0-2-3 0,-3 3 0 0,3-1 0 15,0-4-8-15,0 2 0 0,3-8 9 0,0 7-9 16,0-7 0-16,0 0 0 0,0 0 0 0,0 0 8 31,6 6-84-31,0-4-16 0,0-4-3 0</inkml:trace>
  <inkml:trace contextRef="#ctx0" brushRef="#br0" timeOffset="-53996.14">19102 15727 1638 0,'0'0'36'0,"0"0"7"0,0 0 1 0,0 0 3 0,0 0-38 16,0 0-9-16,6-3 0 0,3 1 0 0,0-4 38 0,3 4 6 16,-3-4 0-16,0 1 1 0,0-3-33 0,0 3-12 15,0 0 9-15,0-3-9 0,0 0 0 0,-6 0 0 16,3 2 0-16,-3-2 0 0,0 3 0 0,-3-3 0 15,0 3 0-15,0-3 0 0,-3 3 0 0,3-3 0 0,-3 2 0 0,-3 1 0 16,3-3 0-16,-6 3 0 0,3 2 0 0,0-2 0 16,-6 2 0-16,3 3 0 0,-3 0 0 0,-3 3 0 15,0 0 20-15,0 2 0 0,-2 3-1 0,2 2 0 16,0-2 17-16,0 3 3 0,0 0 1 0,3 2 0 16,0 3-12-16,3-3-1 0,-3 0-1 15,3 0 0-15,1 1 0 0,2 1 0 0,0-4 0 0,3 2 0 16,3 1-14-16,0-1-4 0,3-3 0 15,0-2 0-15,3 3 3 0,0-6 0 0,-6-5 0 16,11 5 0-16,1-5-11 0,0 0 0 0,9-2 0 0,-3-3 0 16,-3-1 8-16,3-4-8 0,0-1 0 0,-1 0 8 15,1 1-8-15,-3-3 0 0,-3 2 0 0,0-2 0 16,0 0 0-16,-3-1 0 0,-3 1 0 16,0 3 0-16,0-1 0 0,-3 0 0 0,0 3 0 0,-3 3 0 0,0 5 0 15,0 0 0-15,0 0 8 0,-6 3-8 16,0-1 31-16,0 6 4 0,-3-2 1 0,0 2 0 15,3 0 3-15,0 0 1 0,-3 2 0 0,3-2 0 0,3 3-20 16,-3 2-3-16,3-5-1 0,0 2 0 0,3 1-16 16,0 0 8-16,0-1-8 0,6-2 0 0,-3 0 23 15,3-3-3-15,0 1 0 0,3-4 0 16,0 1-103-16,3-6-21 16,0 1-4-16,3-4-991 0</inkml:trace>
  <inkml:trace contextRef="#ctx0" brushRef="#br0" timeOffset="-53643.94">19492 15634 1191 0,'0'0'52'0,"0"0"12"0,0 0-51 0,0 0-13 0,0 0 0 0,0 0 0 15,0 0 115-15,0 0 20 0,0 0 4 0,0 0 1 16,0 0-32-16,0 0-7 0,6 0-1 0,0-5 0 15,3 2-35-15,-6-2-7 0,3 0-2 0,0-1 0 16,0 4-35-16,-3-4-7 0,3-1-2 0,-3-1 0 16,-3 0 8-16,3 2 2 0,-3-2 0 0,-3 3 0 15,0-3 6-15,-3 3 2 0,0 2 0 0,0-2 0 16,-3 5-30-16,-3 0 0 0,-6 0 0 0,4 3 0 16,-1 5 12-16,-6 0-3 0,0 2-1 0,-3 3 0 0,3-2 23 0,1 5 4 15,2-3 1-15,3 6 0 0,0-4-7 16,0 1-1-16,3 0 0 0,3 0 0 0,6 0-28 0,-3 0 0 15,0 0 0-15,6-3 0 0,3 0 8 0,0 0-8 16,0 1 0-16,6-6 9 16,0-3-9-16,3 3 0 0,0-8 0 0,3 0 0 15,6 0-80-15,-1-6-20 16,4 1-5-16,-3-3-1016 0</inkml:trace>
  <inkml:trace contextRef="#ctx0" brushRef="#br0" timeOffset="-53120.3">19894 15293 1839 0,'-12'3'81'0,"9"-3"18"0,0 0-79 0,0 0-20 0,0-3 0 0,3 3 0 16,-6 0 61-16,6 0 9 0,0 0 2 0,0 0 0 16,0 0-13-16,0 0-3 0,9 0 0 0,0-3 0 15,0 1-40-15,0-1-8 0,3 0-8 0,-3-2 12 16,3 0-12-16,0-1 8 0,3 1-8 0,0-3 8 15,-1 0-8-15,-2-2 10 0,0-1-10 0,0 3 10 16,0-2-10-16,-3-1 12 0,0 0-12 0,-3 6 12 16,0-5-12-16,0-1 0 0,-3 0 9 0,3 1-9 15,-6-1 0-15,3 1 0 0,-6-1 0 0,3 0 0 16,-6 4 0-16,0 1 0 0,0-2 0 0,-3 6 0 16,0 2 0-16,-6 2 0 0,-3 1 0 0,0 2 0 15,-2 6 0-15,-4 2 0 0,0 3 0 0,-6 5-8 16,-3 3 49-16,4 2 11 0,-4 3 1 0,6 3 1 15,0 3-10-15,1-1-1 0,2-2-1 0,-3 2 0 0,3-2-27 0,3 0-6 16,3 2-1-16,4-5 0 0,-1 3-8 0,3-3 8 16,3-3-8-16,6 1 8 0,-3-6-8 15,3-2 0-15,3-1 0 0,3-5 0 0,0 1 0 16,3-4 0-16,0-2 0 0,0-3-11 0,6-2 3 0,-3-6 0 16,3 1 0-16,-1-4 0 15,1-1-45-15,3-1-9 0,-3-3-2 16,0 3 0-16,0-2 16 0,0-1 4 0,0 3 0 15,0-3 0-15,-3 3 33 0,0 6 11 0,-9 2 0 0,0 0 0 0,0 0 0 16,0 0 0-16,0 5 12 0,0 3-3 0,0 3 33 0,-3-1 6 16,0-2 2-16,0 5 0 0,-3 1-32 0,6-4-6 15,-3 1-2-15,0-1 0 0,3 4-10 0,3-6 0 16,0 2 0-16,0-2 0 16,-3-8-39-16,9 3-13 0,-4 2-2 0,4-5-1 0</inkml:trace>
  <inkml:trace contextRef="#ctx0" brushRef="#br0" timeOffset="-52563.12">20195 15658 1728 0,'0'0'153'0,"0"0"-122"0,0 0-31 0,0 0 0 15,0 0 32-15,0 0 1 0,0 0 0 0,0 0 0 16,0 0 35-16,0 8 6 0,-3 3 2 0,3-1 0 16,-3-2-26-16,0 3-5 0,0-1-1 0,-3 3 0 15,3 1-23-15,-3-1-5 0,0 0 0 0,0 0-1 16,3-2 5-16,-3 2 0 0,0-2 1 0,3-3 0 15,0-3-1-15,3-5 0 0,-3 8 0 0,3-8 0 16,0 0-20-16,0 0 0 0,0 0 0 0,0 0 8 16,6-3 4-16,3-2 2 0,0-3 0 0,0-2 0 15,0-1-14-15,3-2 11 0,-3-1-11 0,6-1 10 16,0 1-10-16,-3-2 0 0,2 1 9 0,1 1-9 16,-3-4 0-16,3 5 0 0,3-1 0 0,-6 1 8 15,0 5-8-15,0-2 0 0,-6 4-8 16,-6 6 8-16,0 0-20 0,6-5 2 0,-6 5 0 0,0 0 0 15,0 0-218-15,11-3-43 16,-11 3-9-16,0 0-1 0</inkml:trace>
  <inkml:trace contextRef="#ctx0" brushRef="#br0" timeOffset="-52190.37">20504 15716 1710 0,'-3'-2'76'0,"3"2"15"0,0 0-73 0,0 0-18 16,3 0 0-16,-3 0 0 0,0 0 51 0,3 0 6 16,3 0 2-16,0-3 0 0,3 0 4 0,0 3 1 15,-3-2 0-15,3-4 0 0,0 4-34 0,0-1-6 0,-3-2-2 0,3 0 0 16,0-1-13-16,-3 1-9 16,3 0 12-16,-3-1-12 0,-3-2 10 0,2 3-10 0,1 0 8 0,-3-3-8 15,3 0 8-15,-3 0-8 0,0 3 0 0,0-3 8 16,-3 0-8-16,0 3 0 0,-3-3 9 0,3 0-9 15,-3 0 8-15,0 2-8 0,-6 1 10 0,3 3-10 16,-2 2 28-16,-4 0 0 0,0 0 0 0,-3 5 0 16,-3 0 5-16,0 3 1 0,0 0 0 0,3 3 0 15,-5-1-5-15,2 1-1 0,0 2 0 0,6 3 0 16,0 0-4-16,0-3-2 0,3 0 0 0,0 0 0 16,3 1-22-16,0-1 8 0,3 0-8 0,3 0 0 15,0-2 0-15,3-1 8 0,0 1-8 0,3 0 0 16,0-3 0-16,3-3 8 0,0 0-8 0,6-2 0 15,3-3-16-15,0 0-8 0,3-5-2 0,-1-1-768 16,1-2-154-16</inkml:trace>
  <inkml:trace contextRef="#ctx0" brushRef="#br0" timeOffset="-51811.73">20799 15679 1335 0,'0'0'59'0,"0"0"13"0,0 0-58 0,0 0-14 16,0 0 0-16,9-2 0 0,0-1 75 0,-3 3 12 0,-6 0 2 0,6-5 1 15,0-3-13-15,3 2-2 16,0 1-1-16,-3 0 0 0,0 0-37 0,0-1-7 0,-6 6-2 0,5-5 0 16,4-3-28-16,-3 3 0 0,-3-3-13 0,3 2 4 15,-6 6 9-15,3-5 0 0,0 0 0 0,0-3 0 16,-3 3 12-16,-3-3 4 0,0 2 0 0,0 1 1 15,0 0 15-15,-3 0 4 0,-3-1 0 0,1 4 0 16,-1 2-1-16,0 0 0 0,0 2 0 0,-3 4 0 16,0-1-15-16,-6 0-4 0,3 6 0 0,0-3 0 15,-3 5-4-15,4 0 0 0,-1 0-1 0,3 3 0 16,-3 0 13-16,6 3 2 0,0-6 1 0,0 5 0 16,3-2-4-16,0 0-1 0,3 3 0 0,0-1 0 15,6-2-22-15,0-3 9 0,0 1-9 0,6-7 0 16,0 1 0-16,3 0 0 0,3-5 0 0,3 0 0 15,0-3-195-15,2 0-36 0,16-11-7 0,-6-2-2 16</inkml:trace>
  <inkml:trace contextRef="#ctx0" brushRef="#br0" timeOffset="-51268.66">21281 15304 1839 0,'0'0'81'0,"0"0"18"0,0 0-79 0,-6 2-20 16,3-2 0-16,3 0 0 0,0 0 42 0,0 0 5 16,0 0 1-16,0 0 0 0,0 0-4 0,0 0 0 15,6 3 0-15,6-1 0 0,0-2-24 0,6-2-6 0,0-1-1 16,0 1 0-16,0-1-13 0,2-2 11 0,1-3-11 16,-3 0 10-16,0 0-10 0,0 0 0 0,-6-3 0 0,0 1 0 15,0-4 0-15,-1 4 0 0,-2-1-10 0,-3 1 10 16,-3 2 0-16,0-3 0 0,-3 1-8 0,-3-1 8 15,0 6 0-15,-3-3 0 0,0 0 0 0,-5 3 0 16,-1-1 0-16,-3 6 0 0,-3 0 0 0,-3 3 0 16,-3 2 13-16,-3 0 6 0,1 6 1 0,-1 2 0 15,0 6 35-15,3-1 7 0,-3 3 2 0,-2 3 0 16,5 0-25-16,-3 3-5 0,3-1-1 0,0 0 0 16,7 1 2-16,-1-1 0 0,0 1 0 0,3 2 0 15,0-3-19-15,3 4-3 0,0-4-1 0,3 0 0 16,6-2-12-16,-3 0 8 0,6-3-8 0,0 0 0 15,3-5 0-15,0 0 0 0,0-3 0 0,0-2 0 16,3-3-23-16,3-3-1 0,-3-2 0 0,0-1 0 31,3-2-16-31,0-2-4 0,0-3-1 0,0-1 0 0,3-2 19 0,-3 0 4 16,0-2 1-16,-3 2 0 0,3 0 21 0,-4 5 0 0,-5 3-9 0,0 0 9 0,0 0 0 16,0 0 9-16,0 0-1 0,-3 8 0 0,1 3 24 0,-4 2 4 15,0 0 0-15,0 3 1 0,3 0-17 0,-3 0-3 16,3 0-1-16,0 0 0 0,3 0-16 0,0-3 0 15,3 0 8-15,0-5-8 0,6-3 0 0,3 0 0 16,-1-2 0-16,4-6 0 16,6-2-21-16,-3-5-8 0,0-6-2 0,6 0 0 15,0-3-158-15,-1 1-32 0,4-3-7 0,-3-1-401 16,3-1-81-16</inkml:trace>
  <inkml:trace contextRef="#ctx0" brushRef="#br0" timeOffset="-50882.03">21704 15153 576 0,'15'-19'51'0,"-9"11"-41"0,0-2-10 0,0 2 0 15,0 2 279-15,-3 1 53 0,-3 0 12 0,3 2 1 16,0 1-160-16,-3 2-32 0,0 0-6 0,0 0-2 16,0 0-60-16,-9 5-12 0,3 3-2 0,-6 0-1 15,0 5-3-15,-6 3-1 0,3 0 0 0,-3 5 0 16,0 5-25-16,1 1-5 0,-7 2 0 0,3 5-1 16,-3-2-15-16,0 5-4 0,3 0 0 0,-2 0 0 15,2 0-16-15,-3 0 8 0,0 0-8 0,3 0 0 16,4-2 12-16,5-1-12 0,0-2 12 0,3-6-12 15,3-2 0-15,0 0 0 0,3-3 0 0,0-5 0 0,3-3-12 16,0-2 3-16,0-3 1 0,0-8 0 16,0 0-30-16,0 0-6 0,0 0 0 0,0 0-1 15,6-6-10-15,0-1-1 0,-3-4-1 0,0 0 0 0,-3-2 29 0,-6-3 7 16,3 3 1-16,0-3 0 0,0 0 20 0,0 0 0 16,0 1 0-16,3-1 0 0,-6 2 0 0,3 1 12 15,0 3-2-15,0-1 0 0,0 3 43 0,0 0 9 16,0 3 2-16,0 0 0 0,3 5-14 0,0 0-2 15,0 0-1-15,6-6 0 0,0 1-29 0,0 0-6 16,6 2 0-16,3-2-1 0,0-1-11 16,3 4 0-16,2-3 9 0,1 2-9 0,0 0 0 0,3 1 0 15,3-4 0-15,-4 6 8 16,4-2-76-16,0-1-14 0,0 0-3 0,3 1-1187 0</inkml:trace>
  <inkml:trace contextRef="#ctx0" brushRef="#br0" timeOffset="-50127.56">21871 15602 403 0,'0'0'36'0,"0"0"-36"0,0 0 0 0,0 0 0 16,0 0 271-16,0 0 47 0,0 0 10 0,0 0 1 15,0 0-211-15,0 0-42 0,0 0-9 0,0 0-2 16,0 0-33-16,0 0-8 0,0 0 0 0,0 0-1 16,0 0-13-16,3-5-2 0,-3 5-8 0,0 0 12 15,-3-5 18-15,3 5 3 0,-3-8 1 0,0 3 0 16,-3 2 17-16,-3 0 3 0,0 1 1 0,-3-1 0 16,0 3-11-16,-3 0-1 0,0 3-1 0,0-3 0 15,4 5 2-15,-4-2 0 0,-3 2 0 0,6 0 0 16,-6-2-3-16,6 2 0 0,3 0 0 0,0 3 0 15,0-2-33-15,6-1-8 0,0 0 0 0,0 3 0 16,3 0 0-16,6 0 0 0,0-3 0 0,0 3 8 16,3 0-8-16,6-2 0 0,-3 2 0 0,3-3 0 15,3 3 0-15,-3 0 0 0,-3-3 0 0,-1 3 0 0,1-3 0 0,-3 3 0 16,3 0 0-16,-3-3 0 16,-3 3-37-16,3 0-10 0,-3 0-1 0,-3 0-1 0,-3-8 33 0,-3 8 8 15,0-3 8-15,-3 1-13 0,3-1 3 0,-6-2 1 16,-3-1 0-16,0 1 0 0,-3 0 9 0,3-6 12 15,-5 3-2-15,2 0-1 0,-3-3-9 0,0 3 8 16,-3-5-8-16,3 2 8 0,0-2-8 0,4 2 0 16,-1-2 9-16,3 2-9 0,3 1 0 0,0-6 0 15,3 3 0-15,0-1 0 16,0 1-179-16,6 0-33 0,0-11-8 0,0 16 0 0</inkml:trace>
  <inkml:trace contextRef="#ctx0" brushRef="#br0" timeOffset="-49443.91">22335 15740 403 0,'-3'-5'17'0,"0"2"5"0,0 3-22 0,3-3 0 16,-3 1 0-16,3 2 0 0,0-3 224 0,0 3 40 16,0 0 8-16,0 0 1 0,0 0-170 0,0 0-35 15,3-5-6-15,3 2-2 0,-6 3-31 0,9-2-6 16,-3-4-2-16,0 1 0 0,-3 0-7 0,3 2-2 16,0-5 0-16,-3 3 0 0,0-3 6 0,0 3 1 0,-3-3 0 0,3 2 0 15,0-2 12-15,-3 3 2 0,0-5 1 0,-3-1 0 16,0 6 5-16,3-3 1 0,-3-3 0 0,0 1 0 15,-3 2-9-15,3 0-2 16,-3 2 0-16,-3-1 0 0,3 1-2 0,-3 4-1 0,-3-4 0 0,-3 6 0 16,0 3-12-16,0 0-2 0,-5 2-1 0,2 3 0 15,3 0 17-15,-3 2 4 0,-3-2 1 16,0 5 0-16,-2 3-11 0,2 0-2 0,0 3-1 0,3-1 0 16,0 1-7-16,3 2 0 0,3 0-1 0,3 0 0 15,3-2 1-15,4-1 0 0,-1-2 0 0,6 0 0 16,2-5-12-16,10-1 8 0,0-4-8 0,3-1 8 15,9-3-8-15,-3-4 12 0,2-1-12 0,4-5 12 16,0 3-12-16,0-6 8 0,0 1-8 0,-4-3 8 16,-2-1-25-16,-3 1-6 0,-3 0-1 0,-3 0 0 15,-6-1 10-15,-3 4 2 0,0-3 0 0,-3-1 0 16,-6 4 3-16,0-3 1 0,-3 2 0 0,-3 0 0 16,0 3 8-16,-3-2 11 0,0 2-3 0,-3 0 0 0,3 0-8 15,-3 3 0-15,0-1 0 0,1 4 0 16,2-1 0-16,3 1 0 0,0 2 0 0,3 0 0 15,6 0-40-15,0 0-9 16,0 0-3-16,0 0-1001 0</inkml:trace>
  <inkml:trace contextRef="#ctx0" brushRef="#br0" timeOffset="-48881.32">22701 15200 1324 0,'0'0'118'0,"0"0"-94"0,0 0-24 0,3-5 0 16,0 0 144-16,3-1 25 0,-3 1 5 0,3 0 1 15,-3 0-126-15,3 2-25 0,-6 3-4 0,0 0-2 16,6 0 15-16,-6 0 3 0,0 0 1 0,3 5 0 16,-6 6-3-16,0 2-1 0,-3 3 0 0,-6 0 0 15,-3 5 19-15,0 0 3 0,-3 6 1 0,-2-1 0 16,-4 6-19-16,0-3-3 0,3 3-1 0,0-3 0 15,-3 0-19-15,7 3-4 0,-4-6-1 0,6 3 0 16,0 0-9-16,3-2 0 0,3-1 9 0,0-2-9 16,0-3 0-16,6-2-13 0,0-3 1 0,0-1 1 15,0-1 20-15,3-1 4 0,0-5 1 0,3 0 0 16,-3-8-14-16,0 0 9 0,6 0-9 0,3 0 8 16,0-3 0-16,-3-2-8 0,6-3 12 0,0 0-4 0,0-3-8 15,3 1 0-15,3-1 9 0,-4 1-9 0,7 2 9 0,-3-3-9 16,0 3 12-16,-3 0-12 0,0 0 0 0,-3 6 0 15,0-4 0-15,-1 9 0 0,1-3 0 0,0 3 0 16,-3-1 0-16,0 1 0 0,3 5 0 0,-3-3 0 16,-3 3 0-16,0-3 0 0,-3 3 0 0,3 0 0 15,-3 0 0-15,0 0 0 0,-3 0 0 0,-3 0 0 16,3 0 0-16,-6 0 0 0,0 0 0 0,-3-3 0 16,-3 3 0-16,0-3 0 0,0 3 0 0,0 0 0 15,-6-2 0-15,4-1 0 0,-4 0 0 0,0 0 0 16,0 1 0-16,0-4-9 0,0 1 17 0,3 0 4 15,4-3 1-15,-4 0 0 0,3-3-13 0,3 0 0 16,0-2-12-16,3 0 12 0,-3-1 0 0,3-1 0 0,6 1 0 16,-3-4 0-16,6-1-11 0,0 0-5 15,3 4 0-15,0-4-1 16,6 3-167-16,-3 0-34 0,9-5-6 0,-1 5-2 0</inkml:trace>
  <inkml:trace contextRef="#ctx0" brushRef="#br0" timeOffset="-48286.62">22889 15716 1497 0,'0'0'133'0,"0"0"-106"0,0 0-27 0,0 0 0 16,0 0 112-16,0 0 18 0,0 0 3 0,0 0 1 16,0 0-55-16,0 0-11 0,9-2-3 0,-3-4 0 0,2 4-37 0,1-4-8 15,0 1-2-15,0 0 0 0,-3-3-10 0,3 0-8 16,0-3 12-16,0 3-12 15,0 0 10-15,-6 1-10 0,3-1 8 0,-3-3-8 0,3 3 0 0,-6 0 0 16,0 0 0-16,-3 0 0 0,0 3 8 0,0-3-8 16,-6 8 8-16,3-3-8 0,-3 3 39 0,-3 3 2 15,3 2 1-15,-3 1 0 0,0 2-7 0,0 2-2 16,1 1 0-16,-1 2 0 0,0 3 0 0,3 0 0 16,-3 0 0-16,3-1 0 0,3 1-19 0,0-2-4 15,0 1-1-15,3-1 0 0,0 2 1 0,6-3 0 16,-3-5 0-16,3 2 0 0,0-2-10 0,6 0 8 15,-3 0-8-15,0-5 8 0,6-1-8 0,-3-2 10 16,3-2-10-16,-3-4 10 0,3 1-10 0,-1-3 0 0,1 0 9 16,0-2-9-16,3 2 0 0,-3 0 0 0,3-5-10 15,-3 5 10-15,0 0-9 0,3 0 9 16,-3 0 0-16,-4 3-9 0,1-1 9 0,0 1 0 0,-3 2 0 16,3 1 0-16,-6 2 0 0,-3 0 0 0,0 0 0 15,0 0-8-15,0 0 8 0,6 2 0 0,-6-2 0 16,0 0 0-16,0 8 0 0,0 0 0 0,0 0 0 0,-3 3 0 15,0-3 0-15,3 0 0 0,-3 2 0 0,0-2 0 16,3 0 0-16,-3-3 0 0,3-5 0 0,3 6 0 16,-3-6 0-16,6 5 0 0,0-5 8 0,3 0-8 15,-3-3 0-15,0-2 0 0,3 0 0 0,0-3 0 16,3 2 0-16,0-1 0 0,0-1-12 0,-4 0 4 16,4 2-10-16,3-2-2 0,-3 0 0 0,-3 3 0 15,-3 0 20-15,0 2 0 0,-6 3 0 0,0 0 0 0,0 0 0 0,0 0-10 16,0 0 0-16,-3 6 0 0,3 1 10 0,-6 4 0 15,3-3 0-15,-3 3 0 0,3 2 8 0,-3 0 1 16,0-2 0-16,3-1 0 0,0 1-9 0,3-1 0 16,0 1 0-16,0-6-804 15,0-5-162-15</inkml:trace>
  <inkml:trace contextRef="#ctx0" brushRef="#br0" timeOffset="-47684.56">23939 15449 1555 0,'0'0'68'0,"0"0"16"0,0 0-68 0,0 0-16 0,0 0 0 0,0 0 0 16,-3 8 83-16,3 0 13 0,-6 5 2 0,0-2 1 15,1 2 1-15,-1 3 0 0,-3 0 0 0,0 0 0 16,-3 2-42-16,3 1-8 0,-3 2-2 0,3 0 0 16,-3 0-13-16,0 0-3 0,3-2-1 0,0 2 0 15,0-3-17-15,3 1-3 0,1-6-1 0,-1 3 0 16,6-5-10-16,-3-1 0 0,3-2 9 0,0-8-9 15,0 0 0-15,0 0 0 0,0 0 0 0,6 0-772 16,5-5-151-16</inkml:trace>
  <inkml:trace contextRef="#ctx0" brushRef="#br0" timeOffset="-47390.45">23752 15378 1612 0,'0'0'144'16,"0"-3"-116"-16,0-2-28 0,0 5 0 0,3-6 113 0,-3 6 17 15,0-2 3-15,0 2 1 0,0 0-18 0,6-6-4 16,3 4-1-16,-3-1 0 0,3 3-38 0,0-3-7 16,2 6-2-16,4-3 0 0,0 3-16 0,3-3-4 15,3 0-1-15,6 0 0 0,-4 0-27 0,4 0-4 16,-3 0-2-16,3 2 0 0,0-2-2 0,-4 0 0 15,4 0 0-15,-3 0 0 0,-3 0-8 0,0 0 0 16,-3-2 0-16,-1 2 0 0,-2 0 0 0,0 0 0 16,0 0 0-16,0 0 0 0,-3 0-20 0,0-3-4 0,-3 3 0 15,0 0-832 1,0 0-168-16</inkml:trace>
  <inkml:trace contextRef="#ctx0" brushRef="#br0" timeOffset="-47048.63">23624 15907 1602 0,'0'0'71'0,"0"0"14"0,0 0-68 0,0 0-17 0,0 0 0 0,0 0 0 0,0 0 75 0,6-3 11 16,0 3 2-16,0-3 1 0,0 3 27 0,-3-2 4 15,-3 2 2-15,9-3 0 16,0 3-30-16,-4-2-5 0,4 2-2 0,-3-3 0 0,3 0-27 16,-3 1-6-16,0-1 0 0,3 3-1 0,-3-3-13 0,0 1-2 15,0 2-1-15,0-3 0 0,0 3 12 16,0 3-25-16,3-3 0 0,-3 0-10 0,0 2-3 16,3 1 0-16,0-3 0 0,2 3-9 0,-2-1 0 15,3-2 9-15,0 3-9 0,3-3 0 0,3 0 8 16,0 0-8-16,0-3 0 0,2 1 0 0,1-1 9 15,-3 0-9-15,0 1 0 16,3-4-112-16,-3 1-28 16</inkml:trace>
  <inkml:trace contextRef="#ctx0" brushRef="#br0" timeOffset="-46374.24">24314 15266 1335 0,'-3'-2'29'0,"-3"-6"7"0,1 0 0 0,-1 0 2 0,-3 0-30 0,0 0-8 0,0-2 0 0,-3 2 0 0,-3 0 104 0,0 2 19 16,-3 4 4-16,-6-1 1 0,1 6-58 0,-4-3-11 15,0 2-3-15,-3 1 0 0,-5 2-9 0,-1 1-3 16,0 2 0-16,0-1 0 0,4 4-9 0,-4 0-3 16,3-1 0-16,-3 1 0 0,1 2-8 0,-4 0-1 15,-3 1-1-15,4 4 0 0,5-2 13 0,-6 2 2 16,4 4 1-16,2-1 0 0,3 3 7 0,3-1 2 15,0 1 0-15,4 3 0 0,5-1-12 0,0 6-3 16,0 0 0-16,6-1 0 0,0-2-14 0,6 6-3 16,3-3-1-16,3-3 0 0,6 0-14 0,0-3 9 15,3 1-9-15,6-6 8 0,0 3-8 0,6-6 10 16,3 1-10-16,5-3 10 0,4-3 13 0,0 0 2 0,0 0 1 16,2-2 0-16,1-3-26 0,-3 2 0 0,0-2 0 0,-4 0 0 15,4-2 0-15,0-4 0 0,-3 1-14 0,5-3 5 16,4 0 9-16,0-3 11 0,-7 1-3 0,1-4 0 15,3 1 0-15,0 0 0 0,-4-3 0 0,1 0 0 16,-3-3-8-16,-3 1 0 0,-1-4-10 0,-2 1 10 16,0 0 0-16,-3-3 0 0,-3-2 0 0,3-1 0 15,-1-2 10-15,-2 0-10 0,-3-6 8 0,3 3-8 16,-3-2 8-16,0 0-8 0,-6-4 0 0,3-1 8 16,-3 2-8-16,-7-3 0 0,1 0 0 0,0 0 8 15,-6 1-8-15,0-1 8 0,-2-5-8 0,-4 2 8 16,0 1-8-16,0 5 0 0,-6 0 0 0,0 2 0 15,-3 4 0-15,-3 1 0 0,0 1 0 0,1 3 0 16,-1 7 0-16,0 1 0 0,-3 2 0 0,-3 5 0 16,1-2 0-16,-1 5 0 0,3 5-8 0,0-2 8 0,6-1-11 15,-3 4 3-15,7 1 0 0,-4 1 0 16,6 0-137-16,3 3-27 16,-3-1-6-16,3 1-966 0</inkml:trace>
  <inkml:trace contextRef="#ctx0" brushRef="#br0" timeOffset="-46022.37">24692 14997 1324 0,'0'0'118'0,"3"-3"-94"0,-3 3-24 0,0 0 0 16,6 0 183-16,-6 0 32 0,0 0 6 0,6 3 2 16,0-1-115-16,3 4-22 0,-6 1-5 0,3 1-1 15,0 3-12-15,3 0-4 0,-3 2 0 0,0 5 0 16,0 3-6-16,-3 1-2 0,0 1 0 0,3 9 0 16,-3-3-14-16,0 8-3 0,-3 3-1 0,0 2 0 15,-3 1-19-15,0 2-4 0,0 0-1 0,-3 0 0 16,0 5-14-16,0 0 0 0,-6 3 0 0,3-3 0 15,-3 1 0-15,-3-4 11 0,-3-2-3 0,1-5-8 0,-7 0 8 16,-3-1-8-16,0-2 0 0,-3 0 0 0,1-2 32 16,-4-1 0-16,0 1 0 0,-3-4 0 15,1 1-32-15,-1-5 0 0,0-1 0 0,-2 0-936 16,-1-4-192-16</inkml:trace>
  <inkml:trace contextRef="#ctx0" brushRef="#br0" timeOffset="-41465.15">6113 16523 1321 0,'0'0'58'0,"0"0"13"0,0 0-57 0,-3 0-14 0,-3-5 0 0,6 5 0 15,0 0 83-15,-3-3 13 0,0-2 4 0,3 0 0 0,3-1-7 0,0 1-1 16,0 0 0-16,6-3 0 0,3-3-52 0,0 3-10 15,2-5-2-15,1 3-1 0,3-1 13 0,0 0 4 16,0 1 0-16,3 2 0 0,0 3-16 0,-1-1-4 16,4 4 0-16,-3-1 0 0,-3 3-7 0,0-3-1 15,0 6-1-15,-6 0 0 0,2 2 4 0,-2 3 1 16,-3 0 0-16,-3 0 0 0,-3 2-11 0,0 4-1 16,-3 1-8-16,-3 1 12 0,-3 3 1 0,0 2 0 15,0 0 0-15,-6 3 0 0,-2 2 1 0,-1-4 0 16,-6 1 0-16,3 1 0 0,0 0-14 0,0 3 0 15,-6-4 0-15,1 1 0 0,2 0 28 0,0 0 4 16,-3-3 0-16,0 0 0 0,0-2-32 0,4-1 0 16,2-2 0-16,3 0 0 0,0-6 0 0,0 1 0 15,3-6 0-15,3 3 0 0,0-5 12 0,0-3-3 0,1 3-1 0,2-6 0 16,0 0-8-16,3-5 0 0,-3 3 0 0,3-3 0 16,0 0 0-16,3 0 0 0,0-2 0 0,0-1 0 15,0 3 0-15,0 0 0 0,0 0 0 0,-3 6 0 16,3 2-8-16,0 0 8 0,0 0 0 0,0 0 0 15,0 0 0-15,0 5-11 0,0 3 11 0,0 0-8 16,3 2 8-16,0 1 8 0,0 0-8 0,0-1 11 16,6 1 2-16,-3-1 1 0,2-4 0 0,4 2 0 15,3-3-3-15,0 0-1 0,0 0 0 0,3-2 0 16,0 0 18-16,3-3 4 0,-1-3 1 0,1 3 0 16,-3-3-33-16,3 1 0 0,0-1 0 0,0 3 0 15,-7 0-61 1,1 3-19-16,0 2-4 0,-6-2-1140 0</inkml:trace>
  <inkml:trace contextRef="#ctx0" brushRef="#br0" timeOffset="-41175.46">6625 16732 1900 0,'-6'6'169'0,"-3"1"-135"16,3 1-34-16,0 3 0 0,3-3 85 0,0 3 11 16,0-1 1-16,0 1 1 0,0-1-1 0,3 1 0 0,3 2 0 0,-3 0 0 15,0 3-43-15,3-3-9 0,0 1-1 0,0 4-1 16,0 1-28-16,-3-1-6 0,0 3-1 0,0 1 0 16,0-1-8-16,-3 0 0 15,-3 3 0-15,-3 0 0 0,0 2 8 0,-3 0 0 16,-3 1 0-16,-3-1 0 0,4-2-8 0,-7 0 10 0,0-6-10 0,-3 6 10 15,-3-5-10-15,1-1 0 0,-4 1 0 0,0-1 0 32,3-2-158-32,-6-3-24 0</inkml:trace>
  <inkml:trace contextRef="#ctx0" brushRef="#br0" timeOffset="-40596.36">7199 16788 1731 0,'0'0'38'0,"0"0"8"0,0 0 2 0,0 0 0 0,6-5-38 0,-6 5-10 0,0 0 0 0,0 0 0 16,3-3 68-16,-3 3 11 0,0 0 2 0,0 0 1 0,0 0-42 0,3 10-8 16,-6 1-1-16,3 2-1 0,-6 1-2 0,3 1-1 15,0-1 0-15,-6 1 0 0,0 1-9 0,0 0-2 16,6 0 0-16,-5 0 0 0,-1 0-7 0,0-3-1 16,3-2-8-16,3-1 12 0,3-4-12 0,0-6 0 15,0 0 8-15,0 0-8 16,12 0-197-16,-6-3-43 0</inkml:trace>
  <inkml:trace contextRef="#ctx0" brushRef="#br0" timeOffset="-40447.17">7396 16523 1152 0,'0'0'102'0,"-6"3"-82"0,0 2-20 0,0 0 0 15,3 1 122-15,-3-1 20 0,-3 0 4 0,3 1 1 16,0 2-88-16,0-3-18 0,3-2-3 0,3 4-1 15,-3-1-13-15,3-6-4 0,9 2 0 0</inkml:trace>
  <inkml:trace contextRef="#ctx0" brushRef="#br0" timeOffset="-39937.42">7577 16724 864 0,'0'0'76'0,"0"0"-60"0,0 0-16 0,0 0 0 15,0 0 98-15,0 0 17 0,0 0 3 0,3 0 1 16,3-5-39-16,-3 2-7 0,-3 3-1 0,0 0-1 0,0 0-18 16,3-5-3-16,3 0-1 0,-6 0 0 0,-3-1-3 15,3 6-1-15,3-2 0 0,-3 2 0 0,0 0 23 0,-6-3 5 16,-3 0 1-16,3 1 0 0,0 2-12 0,-3 0-2 15,-3 0-1-15,1 2 0 0,2 1-7 0,-6 0-2 16,0 2 0-16,-3 0 0 0,3-2-4 0,0 2-1 16,0 0 0-16,-3 3 0 0,4-2-12 0,-4 2-2 15,6-1-1-15,-6-1 0 0,3 2-14 0,3 0-2 16,3 0-1-16,3-3 0 0,-3 3-13 0,6-3 9 16,3 0-9-16,0-5 8 0,3 8-8 0,3-2 0 0,3-4 0 0,3 1 0 15,0 2 0-15,3-2 0 0,-3 2 0 16,3 0 0-16,0-2 0 0,-1 2 0 0,1-2 9 15,-3 2-9-15,3 3 0 0,-6 0 0 16,0 0 0-16,-3-3-12 0,0 3 12 0,-3 0 0 16,3 0 0-16,-9 3-8 0,0-1 0 0,-3-2 0 0,3 0 0 15,-3-2 0-15,-3 2 8 0,0-3 16 0,-3 0-4 16,3-2-1-16,-3 2-11 0,-2-2 0 0,2-1 0 0,0 1 0 16,0 0 0-16,0-3 0 0,-3 0 0 0,3 0 0 15,0-3 0-15,0 0 0 0,0 3 0 0,0-2 0 16,7-1-24-1,-1-2-4-15,0 2-1 0,0 0 0 0,-3-2-128 0,9-3-26 16,0 0-5-16,6-2-852 0</inkml:trace>
  <inkml:trace contextRef="#ctx0" brushRef="#br0" timeOffset="-39484.14">8030 16103 748 0,'0'0'67'0,"0"0"-54"0,0 0-13 0,0 0 0 0,0 0 285 0,0 0 55 16,-6 5 10-16,0 3 2 0,3 2-212 0,-6 4-44 15,-3 1-8-15,-3 7-1 0,3-1-11 0,-3 3-3 16,3 2 0-16,-3 6 0 0,4-3-29 0,-1 3-7 16,3-1-1-16,-3 1 0 0,-3 5-14 0,0 3-3 0,0 0-1 0,0 2 0 15,-3 0-8-15,1 1-2 16,-1-4 0-16,3-2 0 0,3-2-8 0,0-1 8 0,0-2-8 0,3-3 8 15,3-3-8-15,3-2 8 0,-3-3-8 0,0-5 8 16,6 3-8-16,0-6-17 0,0-5 4 0,-3 0 1 31,3-5-53-31,0-3-11 0,0 0-1 0,0 0-1 16,-3 0-42-16,0-6-8 0,3 1-1 0,-3-3-1 16,-3 0 5-16,-2-5 1 0,2 2 0 0,3-2 0 15,-3 0 38-15,0-3 8 0,-3 3 2 0,3-1 0 0,3 1 55 0,3 0 11 0,-9 0 10 0,6 2-13 16,3 3 98-16,-3-2 20 0,-3 2 4 0,0 2 1 15,9-1 42-15,-3 1 8 0,0-2 1 0,-3 3 1 16,0 0-52-16,3-1-10 0,3 1-3 0,0 2 0 0,0-2-43 16,3 0-9-16,6 0-1 0,0-1-1 0,-3 1-13 15,6 0-2-15,2-1-1 0,1 4 0 16,3-3-14-16,0 2-2 0,0 0-1 0,0 1 0 16,-1 2-10-16,1-3 0 0,0 3 9 0,6-3-876 15,0 3-175-15</inkml:trace>
  <inkml:trace contextRef="#ctx0" brushRef="#br0" timeOffset="-38936.7">8556 16820 864 0,'0'0'38'0,"0"0"8"0,0 0-37 0,0 0-9 0,0 0 0 0,0 0 0 16,0 0 137-16,0 0 26 0,3-6 5 0,-3 6 0 0,0 0-54 0,0-5-11 15,0 0-3-15,-3 2 0 0,3-2-32 0,0-1-8 16,-2 4 0-16,-1-3-1 0,0 2-1 0,0 0 0 16,-3 1 0-16,0-4 0 0,-3 4-9 0,0-1-1 15,3 3-1-15,-3 0 0 0,-3 0-15 0,0 3-4 16,-3 2 0-16,-3 0 0 0,1 3-2 0,-1 3-1 15,0-3 0-15,-3 0 0 0,3 2 4 0,3 1 1 16,0-1 0-16,3-2 0 0,1 3-8 0,2-1-2 16,0-2 0-16,3 3 0 0,3 0-20 0,0-1 9 15,0-2-9-15,3 3 0 0,0 2 0 0,3-2 0 16,3-1 0-16,0 3 0 0,0-2 0 0,3-1 0 16,2 1 0-16,1-3 0 0,0 0 10 0,0-3-10 15,6-2 8-15,-3 0-8 0,3-3 8 0,3-3-8 16,-1 0 0-16,4-2 8 0,-3 0-8 0,0-1-16 0,3-4 4 0,-3-1 1 31,2 1-193-31,1-1-38 0</inkml:trace>
  <inkml:trace contextRef="#ctx0" brushRef="#br0" timeOffset="-38418.56">8893 16859 1814 0,'0'0'80'0,"-6"3"17"0,6-3-77 0,0 0-20 0,-3 3 0 0,3-3 0 15,0 0 62-15,0 0 9 0,0 0 1 0,0 0 1 16,0 0-14-16,0 0-3 0,3-6-1 0,3 4 0 0,0-4-37 0,3 1-7 16,-3-3-2-16,0 0 0 15,3 0 3-15,-3 3 0 0,-1-3 0 0,1 0 0 0,-3 0 1 0,0 3 1 16,-3-6 0-16,0 3 0 0,-3 3 8 0,0-3 2 15,0 0 0-15,-3 0 0 0,-2 3-14 0,-1 0-2 16,0-1-8-16,-3 4 12 0,0 2-12 0,-3 2 8 16,0-2-8-16,-3 6 0 0,3-1 12 0,-2 3-3 15,-1 0-1-15,3 2 0 0,-3 1 5 0,0 2 1 16,0-2 0-16,0 2 0 0,0 3-1 0,4 0 0 16,-4 0 0-16,0-1 0 0,3 1-13 0,6 0 11 15,0 0-11-15,3-3 10 0,0 1-10 0,6-1 0 16,3 0 0-16,6 0 0 0,-3-2 0 0,3-3 10 15,6 0-10-15,0 0 10 0,0-6-2 0,0 1-8 16,5-6 12-16,-2 1-4 0,0-1 0 0,0-2-8 16,3-6 12-16,-3 1-4 0,-3 2-8 0,2-3 12 15,1-2-12-15,-3 0 12 0,-3-1-12 0,0 1 0 0,-3 0 0 0,-3 0-11 16,0-3 11-16,-3 3 0 0,0-1 0 0,-6 4 0 16,0-1 0-16,0-2 0 0,-3 0 0 15,-3 2 0-15,0 1 0 0,0 2 8 0,-3 2-8 0,0 1 0 16,3 2 0-16,-3 1 0 0,1 2 0 0,2 0 0 15,0 5-14-15,3-2 2 0,-3-1 1 0,3 4 0 32,3-4-41-32,3-2-8 0,0 0-1 0,0 0-704 0,0 0-141 0</inkml:trace>
  <inkml:trace contextRef="#ctx0" brushRef="#br0" timeOffset="-38064.17">8964 16809 1440 0,'0'0'128'0,"0"0"-103"0,0 0-25 0,0 0 0 0,0 0 143 0,0 0 23 16,0 0 5-16,0 0 1 0,0 0-71 0,0 0-13 16,0 0-4-16,0 0 0 0,6 3-43 0,3 2-9 15,-3 0-1-15,0 3-1 0,0 0-18 0,-3 3-4 16,3-1-8-16,-6 3 12 0,3 1-4 0,-3 2 0 16,0-1-8-16,-3 4 12 0,0-3-12 0,0 2 9 15,0-2-9-15,3 3 8 0,0-6-8 0,0 3 10 16,0-3-10-16,3-2 10 0,-3-3-10 0,6 0 0 15,-3-3 9-15,-3-5-9 0,9 5 8 0,0-5-8 0,0 0 10 16,0-2-10-16,3-1 13 0,-4-2-3 0,1-6-1 0,3 3 0 16,-3-5-9-16,3 0 12 0,-6-3-12 0,6 0 12 15,0-3-12-15,-3 1 8 0,0-1-8 0,0-2 8 16,3 3-8-16,0-4 0 0,-4 1 9 0,4 0-9 16,-3 3 0-16,3 2 0 0,-6 0 0 0,3 3 0 15,0-1 0-15,-3 4 0 0,0-1 0 0,0 3 0 16,3 3 0-16,-6 2 0 0,6-2 0 0,-6 5 0 15,3 0-82-15,3 0-18 16,-6-3-3-16,5 3-1 0</inkml:trace>
  <inkml:trace contextRef="#ctx0" brushRef="#br0" timeOffset="-37431.49">10134 16600 460 0,'0'0'41'0,"6"-3"-33"0,0 1-8 0,0-1 0 16,-6 3 220-16,6 0 43 0,-3-5 8 0,-3 5 1 16,0 0-114-16,0 0-23 0,0 0-5 0,0 0-1 15,0 0-41-15,0 0-8 0,0 0-1 0,0 0-1 16,-6 5-23-16,-3 0-5 0,0 3-1 0,-3-2 0 0,-3 1-9 0,-3 1-1 16,-2 3-1-16,-1 0 0 15,-6 2-4-15,-3 0-1 0,0 3 0 0,-2 0 0 0,-1 2 2 0,3 1 0 16,-6-1 0-16,4 1 0 0,2-3-19 0,0 2-3 15,6-2-1-15,-2 0 0 0,5 0-4 0,3-3 0 16,0 0-8-16,6-2 12 0,3-3-12 0,0 2 0 16,6-2 0-16,3-2 0 0,3 2 0 15,3-6 0-15,0 4 0 0,6-6 9 0,6 0 3 0,0-3 1 16,3 3 0-16,2-3 0 0,1 3-4 0,3-2-1 16,-3-1 0-16,0 3 0 0,-1-3-8 0,-2 3 0 15,3 0 0-15,-3 0 8 0,0 0-8 0,0 0 0 16,-6 3 0-16,-1 0 0 0,1-1 0 0,-3 1 0 15,-12-3 0-15,9 5 0 0,0-2-15 0,-9-3-5 0,6 3 0 16,-6-3-828 0,9 5-166-16</inkml:trace>
  <inkml:trace contextRef="#ctx0" brushRef="#br0" timeOffset="-36781.29">10649 16764 1209 0,'0'0'108'0,"0"0"-87"0,0 0-21 0,3-5 0 16,3-3 86-16,3 2 13 0,0-4 2 0,0 2 1 0,0 0-94 0,0 0-18 15,0 0-4-15,-1 0-1 0,1 0 15 0,0 3 12 16,-3-3-3-16,3 3 0 0,0 2 27 0,-3-5 6 16,0 3 1-16,0 0 0 0,-3-3 42 0,3 2 9 15,-6 1 2-15,3-3 0 0,0 0-16 0,0 0-2 16,0 0-1-16,-3-2 0 0,3-3-19 0,0 2-4 16,0 0-1-16,-3-2 0 0,0 0-21 0,0 0-5 15,0 2-1-15,0-2 0 0,-6 0-8 0,3-1-2 16,-3 1 0-16,0 3 0 0,-6-1-1 0,3 0-1 15,-3 3 0-15,0 1 0 0,-3 4-14 0,1-2 0 16,-4 2 0-16,0 3 0 0,0 3 0 0,-3 2 11 16,0-2-11-16,-3 4 10 0,1 4-10 0,-4 2 0 15,-3 3 0-15,0 0 8 0,1 3-8 0,-1 4 0 0,3 4 9 16,6 2-9-16,-3-3 8 0,6 3-8 0,1 1 10 16,-1-1-10-16,3 0 16 0,3 0-4 0,3 0 0 0,0 0 0 15,3 0-12-15,0-2 0 0,6-4 8 0,3-1-8 16,3 1 0-16,3-4 0 0,0-3 0 0,3-6 0 15,3 1 0-15,3 0 0 0,2-6 0 16,7-2 0-16,0-3 32 0,3-3 0 0,3 0 0 0,-4-5 0 16,1 0-32-16,0-2-13 0,0-3 1 0,-1-1 0 15,-2-2 12-15,3 1 16 0,0-1-3 0,-3-3-1 16,-4 1-12-16,1-1 0 0,-6-2-9 0,0 0 9 16,0-3 0-16,-9 0 0 0,0 0 0 0,-1 1 0 0,-5-1 0 15,-3 3 8-15,0-6-8 0,-3 1 10 0,-2-1-10 16,-4 3 0-16,-3 1 9 0,0 1-9 0,-3 4 0 0,-3 2 0 15,0 3 0-15,0 0 0 0,-2 2 0 16,-1 6 0-16,0-1 0 0,0 4 0 16,0-1-69-16,0 6-19 0,3-1-3 15,1 4-733-15,-1-1-146 0</inkml:trace>
  <inkml:trace contextRef="#ctx0" brushRef="#br0" timeOffset="-35251.21">11670 16682 1890 0,'0'0'41'0,"0"0"9"0,-6 3 2 0,6-3 1 0,0 0-42 0,0 0-11 0,0 0 0 0,0 0 0 16,0 0 60-16,0 0 11 0,6 5 1 0,0-2 1 15,3-1-35-15,3 1-7 0,0-3-2 0,3 0 0 16,2 0-9-16,4 0-1 0,0-3-1 0,3 1 0 0,3-1-18 0,-3 0 0 16,2-2 0-16,-2 2 0 0,0-2 0 0,0 2 10 15,0-2-10-15,-4 2 8 0,4 1-8 0,-3-3-11 16,-6 2 3-16,0-2-1023 16</inkml:trace>
  <inkml:trace contextRef="#ctx0" brushRef="#br0" timeOffset="-35023.69">11584 16830 1868 0,'-9'5'83'0,"3"1"17"0,0-4-80 0,-3 1-20 0,9-3 0 0,0 0 0 15,0 0 88-15,0 0 15 0,0 0 2 0,0 0 1 16,0 0-49-16,9 0-9 0,3 0-3 0,3-3 0 15,2 3-20-15,4 0-4 0,3-5-1 0,0 2 0 16,6 1-5-16,-1-3-2 0,1-1 0 0,6 1 0 16,-3 2-13-16,-1-2 0 0,1 2 0 0,-3-2 0 15,0 0-11-15,-4-1 2 0,1 4 0 0</inkml:trace>
  <inkml:trace contextRef="#ctx0" brushRef="#br0" timeOffset="-34615.22">12191 16444 1911 0,'0'21'84'0,"0"-16"19"0,0-5-83 0,0 0-20 16,0 0 0-16,0 0 0 0,-6 0 132 0,6 0 23 15,0 0 4-15,0 0 1 0,0 0-93 0,0 6-19 16,0-6-3-16,3 8-1 0,3-6-19 0,3 1-4 16,0-1-1-16,6 4 0 0,2-4-9 0,1 1-3 15,3 0 0-15,0-1 0 0,0 4-8 0,0-4 0 16,-1 4 0-16,1 2 0 0,-3-1 0 0,0 1 0 0,-3 3 0 0,0-3 0 16,0 3 0-16,0-4 0 15,-4 7 0-15,-2-6 0 0,0 0 0 0,-3 2-11 0,0 3 3 0,-6 1 0 31,0-1-16-31,0 0-4 0,-3 3 0 0,-6 5 0 0,0-2 18 0,-5-1 10 0,-1-2-12 0,-3-3 12 16,-3 0 0-16,3 1 0 0,-6-4 0 0,0-2 9 16,-2 3 16-16,2-3 3 0,-3 0 1 0,6-3 0 15,0 3-17-15,1-3-3 0,-1-2-1 16,3 2 0-16,0-2-8 0,6-1 0 0,3-2 0 0,3 3 0 16,0-3-85-1,6 0-16-15,0 0-3 0</inkml:trace>
  <inkml:trace contextRef="#ctx0" brushRef="#br0" timeOffset="-33753.67">12870 17037 1465 0,'0'0'32'0,"0"0"6"0,0 0 2 0,0 0 2 0,0-6-34 0,0 1-8 0,0-3 0 0,0 3 0 16,3-3 85-16,2 0 15 0,-2 0 4 0,3-3 0 16,0 3-36-16,3-2-6 0,0-1-2 0,0 1 0 0,3-1-28 0,3 0-7 15,0-2-1-15,3 3 0 0,0-4 23 0,-1 1 4 16,4 3 1-16,-3-1 0 0,0 0-32 0,0 4-7 16,0-4-1-16,2 3 0 0,1 3 16 0,0-3 4 15,0 2 0-15,-3 4 0 0,0-3-32 0,0 2 0 16,-4 0-8-16,-2 6 8 0,0 0 0 0,-3 2 0 15,-3-3 0-15,0 6 0 0,0 0-10 0,-6 0 10 16,-3 0-8-16,-3 3 8 0,-3-1 13 0,0 4 8 16,0-1 2-16,-3 3 0 0,-2 0 7 0,-1-1 2 15,-3 4 0-15,0 2 0 0,6-2-9 0,0-1-2 16,3-2 0-16,0 0 0 0,0-3-9 16,3-2-1-16,0-1-1 0,6-4 0 0,0-6-10 0,0 0 8 15,0 0-8-15,6-3 8 0,3-5 0 0,3-3-8 16,0-4 12-16,3-1-4 0,3-3-8 0,0 3 0 15,0-2 0-15,-1-1 8 0,4 3-8 0,-3-2 0 0,6 2 0 16,0 0 8-16,-3 0-8 0,-1 0 0 0,7 1 0 16,-3-1 0-16,0 2 0 0,0 1 0 0,-3 3 0 15,-1 2 0-15,1 0 0 0,-3 5 0 0,-3-2-14 16,0 5 5-16,-3 2 9 0,0 4 0 0,-3-1-9 16,-3 3 9-16,-4 3 0 0,-2-4 0 0,-5 4 0 15,-1 0 0-15,0 2 0 0,-6-3 0 0,3 4 0 16,-3-1 0-16,-6 0 0 0,6 3 0 0,3-3 0 0,0 3 0 15,-3 3 23-15,3-6-1 0,3 3 0 0,3-3 0 16,1-2-7-16,-1 2-2 0,0-5 0 0,3 0 0 16,3-3-13-16,2 0 11 0,4-5-11 0,0 0 10 15,3-2-10-15,3-4 8 0,0-2-8 0,6 0 8 16,-3 0-194-16,3 1-39 16</inkml:trace>
  <inkml:trace contextRef="#ctx0" brushRef="#br0" timeOffset="-33355.46">13908 16907 2062 0,'0'0'45'0,"0"0"10"0,0 0 1 0,0 0 3 0,3-3-47 0,0-2-12 0,0 0 0 0,0 2 0 16,3 0 23-16,0-2 2 15,3 2 1-15,-3-2 0 0,3 0-15 0,0 2-3 0,3-2-8 16,-3 0 12-16,3-1 7 0,0 4 1 0,-1-4 0 0,1 1 0 16,-3 0-20-16,0 0 0 0,-3-1 0 0,-6 6 0 15,6-8 0-15,-6 0 0 0,0-2 0 0,0 4 0 16,-6-1 0-16,0-1 0 0,0 0 0 0,-6 2 0 16,0 1 18-16,1 2 0 0,-4 1 0 0,0 2 0 15,0 5 30-15,-3 3 5 0,-3 0 2 0,0 3 0 16,1-1 7-16,-1 3 2 0,-3 1 0 0,3-1 0 15,0 0-7-15,3 3-1 0,1-3 0 0,2 0 0 16,3 3-39-16,3 0-8 0,0 0-1 0,3 3-8 16,6-1 8-16,0-2-8 0,0 0 0 0,6-3 0 15,3 0 0-15,3-5 8 0,0-3-8 0,2 1 0 16,4-6 0-16,3-6 0 0,0-1 0 0,3-4 0 16,3-2-113-1,2-1-20-15,-2-1-4 0,0-1-1048 0</inkml:trace>
  <inkml:trace contextRef="#ctx0" brushRef="#br0" timeOffset="-32631.02">14352 16862 691 0,'-12'5'61'0,"9"-2"-49"16,-6 2-12-16,3-2 0 0,-3 2 368 0,3 0 72 15,6-5 13-15,-6 3 3 0,3 0-273 0,3-3-55 16,0 0-12-16,0 0-1 0,0 0-83 0,9 0-16 0,0-3-3 0,0 0-1 15,6-5-12-15,-3 3 11 0,3-3-11 0,3 0 10 16,-1 0-10-16,-2 0 0 0,0 0 9 0,0 1-9 16,-3-1 0-16,0-3 0 0,0 3 0 0,-3-3 0 15,-3-2 0-15,-3 0 8 0,0 0-8 0,-3 0 0 16,-3-1 8-16,-3 1-8 0,-3 0 8 0,0 5-8 16,0 3 0-16,-6-1 0 0,0 6 0 0,-3 3 0 15,0 2 0-15,-2 3 0 0,-1 3-10 0,-3 2 10 16,0 3 0-16,0 0 0 0,-2 0 0 0,-1 0 9 15,0 2-1-15,0-2-8 0,3 0 12 0,4 0-4 16,-1-3-8-16,9 0-11 0,0 3 3 0,3-3 0 16,3 3 8-16,3-3 11 0,6-2-3 0,3 0 0 15,6-4-8-15,3-1 0 0,3-4 0 0,2-4 0 16,4-4 0-16,0 1 0 0,3-5 8 0,0-1-8 16,-1 0 0-16,1-2 0 0,0 0-10 0,3 0 10 15,-3-1-20-15,-4 4 3 0,1-3 0 0,-3 2 0 0,0 3 17 16,-6-2 0-16,0 2 0 0,-3 0 0 0,-1 2-9 15,-5 4 9-15,-6 2-13 0,0 0 5 0,0 0 8 16,-6 0 16-16,-5 2-4 0,2 4-1 0,-6-1 23 16,-3 6 5-16,0-1 1 0,-3 3 0 0,-3 1-20 15,1 1-3-15,-1 4-1 0,0 2 0 0,0 6-5 16,0 2-2-16,3 2 0 0,-2 1 0 0,2 3-9 16,0-1 0-16,0 0 0 0,3 1 0 0,0-6 0 0,1 0 0 15,2 0 0-15,0 0 0 0,0 3 0 0,0 2 0 16,3 1 0-16,3 2 0 0,-3 0 0 0,3 0 0 15,0-5 0-15,3-1 0 0,-2-1 0 0,-1-1 0 16,0-6 0-16,-3-1 0 0,3-1 0 0,-3-3 0 0,-3-2 0 16,3 0 0-16,-3-3 0 0,0 3 0 0,1-3 0 15,-1-2 0-15,3-3 0 0,0 0 0 0,-3-3 0 16,3-2 0-16,0-6 0 0,0 0 0 0,-3-2 0 16,0 0 8-16,4-6-8 0,-1 1 0 0,0-4 0 15,3 1 8-15,0-5-8 0,3-6 12 0,0 3-12 0,6-8 12 16,0-3-12-16,6 0 8 0,0-5-8 15,3 3 8-15,6-1-8 0,-3 4 8 0,2 1-8 0,4 4 8 16,0 5-8-16,0-3 0 0,6 3 0 0,3 0 0 16,-4 2 0-16,7-2-14 0,3 0 2 0,0-3 0 15,2 0-34-15,1 3-6 0,0 0-2 0,0-3 0 16,-4 3-172-16,1 0-34 0</inkml:trace>
  <inkml:trace contextRef="#ctx0" brushRef="#br0" timeOffset="-32133.49">14715 16907 2037 0,'-3'18'90'0,"3"-10"19"16,0-8-87-16,0 0-22 0,0 0 0 0,0 0 0 0,3-5 88 0,3 2 14 15,-6 3 2-15,6-5 1 0,3 0-68 0,-3 0-13 16,3-1-4-16,3-2 0 0,-3 3-12 0,-1 0-8 15,4-3 10-15,-3 2-10 0,0 1 8 0,0-3-8 0,0 3 0 0,-3 0 9 16,0-3-9-16,-3 0 0 0,-3 0 0 0,0 0 0 16,0 0 0-16,-3-5 0 0,-3 0 0 0,0-1 8 15,3 4-8-15,-6-4 10 0,3 4-10 0,-3 5 10 16,0-1-10-16,-3 4 12 0,-2 4-12 0,-1 1 12 16,3 5 15-16,-3 2 3 0,0 1 1 0,0 0 0 15,3 2 4-15,-3 3 1 0,0-3 0 16,4 0 0-16,-4 3-23 0,3-3-4 0,0 3-1 0,3-3 0 15,3 1 20-15,3 2 3 0,3-3 1 0,0-3 0 16,3 4-32-16,3-6 0 0,0-1 0 0,6-4 0 16,-3 0 0-16,3-6 0 0,3 0 0 0,-1-2 0 15,1-3 0-15,0 0 0 0,0-2 0 0,0-1 0 16,0-2-12-16,3 2-9 0,0 1-2 0,-4-1 0 0,-2 3 7 16,3-2 2-16,-6 2 0 0,0 0 0 0,-9 8 14 15,0 0-9-15,0 0 9 0,0 0-8 0,0-6 8 16,-3 4 12-16,-3 4-2 0,-3 1-1 0,0 5 19 0,0-3 3 15,-3 3 1-15,4 3 0 0,-1-1-14 0,6 4-2 16,-3-4-1-16,3 3 0 0,6-2-15 0,3 2 0 16,6-5 0-16,5 0 0 15,4-5-41-15,9-1-15 16,3-2-2-16,8-2-797 0,10-6-159 0</inkml:trace>
  <inkml:trace contextRef="#ctx0" brushRef="#br0" timeOffset="-31281.54">15837 15962 1875 0,'0'0'41'0,"0"0"9"0,-3-5 2 0,3 5 0 0,0 0-41 0,0 0-11 16,-6 3 0-16,-3-1 0 0,-6 4 93 0,1 4 17 16,2 1 3-16,-9 7 1 0,0 6-38 0,-3 3-8 15,0 4-2-15,1 4 0 0,-1 4-21 0,-3 1-4 16,-3 2-1-16,0 3 0 0,-2 0-11 0,-7 6-2 15,6 4-1-15,-3 1 0 0,1-6-15 0,8-10-3 16,0-1-8-16,3 1 12 0,1-5-12 0,5-4 9 0,-3 1-9 16,6-3 8-16,0-2-8 0,0 4 0 15,3-4-12-15,6-6 12 16,0-3-60-16,3-4-4 0,0-4 0 0,6-4-1 16,-3-6-111-16,0 0-21 0,3-3-5 0,3-5-1 15,-3 0-127-15,0-3-26 0,0-2-4 0,0 3-2 16,-3-4 248-16,0 1 50 0,-3 0 9 0,0 0 3 0,0-3 36 0,3-3 7 0,-6-2 9 0,3 0-13 15,-3 2 29-15,3-2 7 0,-2 8 1 0,-1 0 0 16,0 2 214-16,0 3 43 0,-3 0 9 0,0 3 2 16,3 5-52-16,0-3-11 0,-3 3-1 0,6 3-1 15,-3 0-98-15,3-1-19 0,0 4-4 0,0-4-1 16,3 4-57-16,0-1-12 0,0-5-3 0,9 5 0 16,0 3-17-16,0-5-4 0,6-1-1 0,0-2 0 15,3 0-3-15,2 0 0 0,1-2 0 0,0-1 0 16,0-2-8-16,3 0 0 0,2-1 9 0,1 1-9 0,0 2 0 15,3 1 0-15,3-4 0 0,5 4 8 16,-2-1-8-16,-3 0 0 0,-4 3 0 0,-5 0 0 16,3 0-34-16,-6 0-5 15,-3 3-1-15,-3 0 0 0,0 2 8 0,-7-2 2 16,-2-1 0-16,0 4 0 0,-6-6 22 0,3 8 8 0,-6 0 0 0,0-1-9 16,-3 4 20-16,-2-3 4 0,-1 3 1 0,-3 2 0 0,-3 0 20 0,3 0 4 15,-3-2 0-15,0-1 1 0,3 1-12 0,0 2-2 16,0-5-1-16,3 3 0 0,4-3-17 0,-1 0-9 15,0 0 10-15,6-1-10 0,0-7 0 0,0 0 0 16,0 0 0-16,6 3 0 16,0 0-99-16,5-3-22 0,-2-3-5 0,6-2-651 0,-3 0-131 15</inkml:trace>
  <inkml:trace contextRef="#ctx0" brushRef="#br0" timeOffset="-31156.02">15816 16447 1407 0,'-6'18'62'0,"3"-10"14"0,0-5-61 0,0 2-15 0,0-2 0 0,-2-1 0 16,-1 6 96-16,0-3 17 0,3 3 3 0,-3 0 1 16,0 0-83-16,3 3-17 0,3-1-3 0</inkml:trace>
  <inkml:trace contextRef="#ctx0" brushRef="#br0" timeOffset="-30814.92">15903 16703 2253 0,'0'0'100'0,"0"0"20"0,0 0-96 0,0 0-24 0,0 0 0 0,-6 3 0 0,0 2 115 0,3-2 17 15,3-3 4-15,-6 8 1 0,6 0-65 0,-3 0-12 16,3-1-4-16,-3 1 0 0,3 3-39 0,0 0-8 16,-6-1-1-16,6 1-8 0,-3-1 8 15,3 1-8-15,-6 2 0 0,3-2 0 0,-3-3 12 0,3 5 0 16,0-3-1-16,3 4 0 0,0-4-11 0,0 1 0 15,0-3 9-15,3-3-9 0,-3-5 0 0,9 8 0 16,0-3 0-16,0-5 0 0,0 0 8 0,3-2 1 16,3-1 0-16,-1-2 0 0,1-1-9 0,0-1 0 15,-3 1 0-15,0-2 8 0,0 0-8 0,3 0 0 16,-3 0 0-16,-3-2 0 0,3 2 0 0,-3-3 0 16,-1 1 0-16,1-1 0 0,3-2 0 0,-3 5 0 15,0-3 0-15,-3 4 0 0,3-4-12 0,-3 3-5 0,3 3-1 16,-3 2 0-1,3-2-173-15,-3 2-34 0,0 0-7 0,3 1-2 16</inkml:trace>
  <inkml:trace contextRef="#ctx0" brushRef="#br0" timeOffset="-30482.63">16319 16809 2250 0,'0'0'100'0,"-3"3"20"0,-3 2-96 0,0-2-24 0,4-1 0 0,2-2 0 15,0 0 82-15,0 0 12 0,0 0 2 0,0 0 1 0,0 0-51 0,5 0-10 16,7-2-3-16,0 2 0 0,0-3-33 0,3 0 0 16,0-2 0-16,0 0 0 0,0-1 0 0,3-2 0 15,-4 1-15-15,4-1 5 0,-6-3 10 0,0 3 0 16,-3-3 0-16,0 4 8 0,-3-7-8 0,0 4 0 16,-3-1 8-16,-3 1-8 0,0-1 8 0,0 3-8 15,-3 0 8-15,-3 3-8 0,0 5 10 0,-6 0-2 16,0 2-8-16,-6 6 12 0,0 3 10 0,-2 2 2 15,-1 0 0-15,-3 3 0 0,6 0 28 0,-3 3 7 16,0-3 1-16,4-1 0 0,-1-1-32 0,0-1-5 16,6 0-2-16,3 0 0 0,3 1-11 0,3-4-2 15,6 1-8-15,3-3 12 0,6 0-12 0,6 0 0 16,3-6 0-16,8 4 0 16,7-4-40-16,0 1-13 0,3-3-3 0,8-5-844 15,7-1-169-15</inkml:trace>
  <inkml:trace contextRef="#ctx0" brushRef="#br0" timeOffset="-30011.3">17522 16275 1861 0,'-6'-3'82'0,"6"3"18"0,0 0-80 0,-3 0-20 0,0-3 0 0,-3 6 0 16,-3 2 111-16,0 3 18 0,3 0 4 0,-6 5 1 15,0 1-52-15,-2 4-10 16,2 3-3-16,-3 0 0 0,-3 6-13 0,3 2-4 0,-6 3 0 0,3-3 0 15,3 3-4-15,-5 2 0 0,-7 0-1 0,6 1 0 16,9-1-47-16,-3 1 0 0,-6-1 0 0,6-10 0 16,1-3 0-16,5-3 14 0,0-2-2 0,3 0-1 15,0-3-93-15,6-5-18 16,3 0-4-16,3-2-714 0,3-4-142 0</inkml:trace>
  <inkml:trace contextRef="#ctx0" brushRef="#br0" timeOffset="-29595.27">17980 16140 2170 0,'-12'5'96'0,"6"0"20"0,0 6-92 0,-2-1-24 16,-1 1 0-16,3 0 0 0,-9 4 108 0,6 1 18 15,-3 3 3-15,-3-1 1 0,3 3-61 0,-3 1-12 16,-3 1-2-16,1 1-1 0,-1 3-18 0,-6-1-3 15,0 3-1-15,0 0 0 0,-6 6-20 0,4-3-12 16,-4-1 12-16,0 1-12 0,0-3 0 0,4 3 0 16,-4-6 0-16,3 1 0 0,0-3 0 0,3-3 0 0,1-3 9 15,2-4-9-15,6-1 8 0,-3-5-8 0,0 0 0 16,6 0 9-16,6-6-9 0,0 1 0 0,0-3 0 16,0-3 0-16,6 3 0 0,0 0 0 0,6-8 0 0,0-2 0 31,3-1-32-31,0-2 2 0,3 0 0 0,3-1 0 0,-3 1 18 0,-3 3 12 0,6-1-13 0,-3 0 5 15,-3 6 8-15,0 3-8 16,-1-1 8-16,-2 3-8 0,0 5 8 0,0 0 0 0,-6 3 8 16,3 0-8-16,-3 6 21 0,0-1 0 0,-6 0 0 15,3 3 0-15,6 0-5 0,0-3-2 0,-3 3 0 16,0-3 0-16,6 0-14 0,0 1 8 0,3-4-8 0,0 1 0 16,3-1 8-16,6-4-8 0,6-4 0 0,-3-2 0 31,-1-2-166-31,4-1-39 0</inkml:trace>
  <inkml:trace contextRef="#ctx0" brushRef="#br0" timeOffset="-29109.39">17897 16796 1152 0,'-9'5'102'0,"9"-5"-82"0,0 0-20 0,0 0 0 0,-3 3 175 0,3-3 30 15,0 0 7-15,0 0 0 0,0 0-94 0,0 0-19 16,6 5-4-16,0-2-1 0,3-3-58 0,0-3-11 16,0 3-2-16,0-3-1 0,0-2 3 0,3 0 1 15,-4-1 0-15,1-1 0 0,0 1-10 0,0-2-1 0,-3-2-1 0,3-1 0 16,-3 1-4-16,0-1-1 0,-3 0 0 0,-3 1 0 16,0-3 2-16,-3 2 0 0,0 3 0 15,-3-3 0-15,0 1 2 0,-3-1 1 0,0 3 0 0,-3 3 0 16,0 0-5-16,-2 2-1 0,-1 0 0 15,-3 6 0-15,0 2 6 0,0 3 1 0,-3 0 0 0,0 3 0 16,-2 2 12-16,-1 3 2 0,3 0 1 0,0 2 0 16,3 1-1-16,0-1 0 0,1 1 0 0,8-1 0 15,0-2-16-15,6 0-3 0,-6 3-1 0,9-6 0 16,3 0-9-16,6-2 8 0,-3-3-8 0,3-3 8 16,5 0 1-16,1-2 0 0,3-3 0 0,0-5 0 15,3 2-17-15,0-5-4 0,0 0-1 0,-1 0 0 16,-2-2-28-16,0-1-6 0,0-5-1 0,-3 3 0 15,0 0-14-15,-3-3-3 0,0-3-1 0,-3 3 0 0,-4 1 46 0,1-1 8 16,-3-3 3-16,-3 1 0 0,0 2 9 0,-3 3 0 16,-3-1 0-16,1 1 0 15,-1 5-30 1,-3 0-1-16,3 3 0 0,-6 2 0 0,3 3 10 0,0 3 1 0,-3 2 1 0,3 0 0 0,0 3 0 16,3 0 0-16,-3 0 0 0,6 3-652 15,0-1-130-15</inkml:trace>
  <inkml:trace contextRef="#ctx0" brushRef="#br0" timeOffset="-28790.35">18067 16735 1267 0,'0'0'112'0,"0"0"-89"16,0 0-23-16,0 0 0 0,0 0 261 0,0 0 48 16,0 0 10-16,0 0 1 0,6 0-170 0,-3 0-34 0,-3 0-8 0,5 3 0 15,-2 2-72-15,0 0-15 0,0 3-2 0,0-3-1 16,0 3-18-16,0 0 10 0,-6 0-10 0,3 3 8 15,-6-1-8-15,3 1 8 0,-3 2-8 0,1-2 8 16,-1-3-8-16,3 2 0 0,-3-2 0 0,0 0 0 16,0 0 0-16,3-3 0 0,3-5 0 0,0 0 0 15,0 0 8-15,0 0-8 0,0 0 0 0,0 0 8 16,0 0-8-16,6-5 8 0,3 0-8 0,0-6 8 16,0 1-8-16,2-1 0 0,4-2 0 0,0 2 0 15,0-5 0-15,0 0 0 0,3-2 8 0,0 2-8 16,0-2 0-16,-1 2 0 0,1 0 0 0,-6 3-11 15,3-1 3-15,0 1 0 0,-6 5 0 0,0 0 0 16,-3 3-8-16,0 0-2 0,-6 5 0 0,0 0 0 16,0 0-86-16,0 0-16 0,0 0-4 0,0 0-1009 15</inkml:trace>
  <inkml:trace contextRef="#ctx0" brushRef="#br0" timeOffset="-28423.36">18412 16626 1440 0,'0'0'64'0,"0"0"12"0,0 0-60 0,0 0-16 15,0 0 0-15,0 0 0 0,0 0 223 0,0 0 41 16,0 0 9-16,0 0 2 0,0 0-191 0,0 0-37 0,0 8-8 0,0 0-2 16,-3 3-6-16,0 2-2 15,0-2 0-15,-3 2 0 0,3 0 3 0,-3 0 1 0,0 3 0 16,-3-3 0-16,3 3-16 0,0 0-3 0,0-3-1 0,0 1 0 15,0-1-2-15,3 0-1 0,0-2 0 0,-2-1 0 16,2 1-10-16,3-3-14 0,0 0 3 0,0 0 1 16,0-3 21-16,0-5 4 0,0 0 1 0,0 0 0 15,6 3-16-15,-6-3 9 0,8-6-9 0,1 4 8 16,0-4-8-16,0 1 0 0,0-5 0 0,0 2 8 16,0-6-8-16,3 4 0 0,0-3 0 0,0-3 0 15,0 0 0-15,3-5 0 0,-4 2 0 0,4 1 0 16,-3-1 0-16,3 1 0 0,-6 4 0 0,3 1 0 15,0 0-8-15,-3 2 8 0,-3 6 0 0,0 0 0 16,0 2-81 0,-6 3-12-16,3-3-3 0,-3 3-1096 0</inkml:trace>
  <inkml:trace contextRef="#ctx0" brushRef="#br0" timeOffset="-28028.97">18724 16693 1645 0,'0'0'72'0,"0"0"16"0,0 0-70 0,0 0-18 16,0 0 0-16,0 0 0 0,0 0 96 0,0 0 16 16,3 8 4-16,3-3 0 0,0 0-53 0,0-5-11 0,0 3-1 0,0-3-1 15,3 0-22-15,0-3-4 0,0 0 0 0,0 1-1 16,0-3-7-16,3-1 0 0,0 1-1 0,0-3 0 15,-1 0-6-15,1 0-1 0,0 0 0 0,0-2 0 16,0 2-8-16,-3-3 0 0,0 3 9 0,0 0-9 16,-6-5 8-16,0 0-8 0,-3 2 8 0,-3 1-8 15,0-1 11-15,-3 3-3 0,-3 0 0 0,-3 5 0 16,-3 3 12-16,0 0 3 0,-3 6 0 0,-2 2 0 16,-4 5 30-16,3-2 7 0,-6 2 0 0,3 3 1 15,-2 2-9-15,2 1-3 0,0 4 0 0,3-1 0 16,0-1-17-16,9 0-4 0,0 0-1 0,7-2 0 15,-1-1-14-15,6 1-2 0,3-3-1 0,8-3 0 16,7-3-2-16,3 1-8 0,6-3 12 0,6-5-4 16,2-1-8-16,7-2-17 0,6-2 4 0,8-6 1 15,4 0-168-15,2-3-34 0</inkml:trace>
  <inkml:trace contextRef="#ctx0" brushRef="#br0" timeOffset="-27543.17">19591 16060 1267 0,'3'-8'112'0,"-3"8"-89"0,3-5-23 0,0 0 0 16,0-1 144-16,-3 6 24 0,0 0 4 0,0 0 2 16,0 0-41-16,0 0-8 0,0 0-1 0,0 0-1 15,-6 8-59-15,-3 3-11 0,-3 5-2 0,-3 2-1 16,0 6 4-16,-3 3 1 0,-3 2 0 0,0 2 0 0,-5 4-23 16,-1 2-5-16,-3 3-1 0,0 2 0 15,1 0-6-15,-1 6 0 0,3-3-1 0,0 2 0 0,0-4-19 16,4-1 8-16,2-2-8 0,3-3 0 0,3-3 8 0,3-2-8 15,6-3 0-15,0-2 0 16,6-4-74-16,3-4-22 0,6-6-4 0,0-2-696 16,6-6-140-16</inkml:trace>
  <inkml:trace contextRef="#ctx0" brushRef="#br0" timeOffset="-27001.25">19415 16745 1209 0,'-3'8'108'0,"0"0"-87"0,0-2-21 0,0 2 0 15,-3 0 180-15,6-1 31 0,-3-1 6 0,6-1 2 16,-3-5-107-16,0 0-22 0,9 5-4 0,0-2-1 16,0-3-50-16,3-3-11 0,3 1-1 0,0-1-1 15,2-2-11-15,1-1-3 0,0-1 0 0,3-1 0 16,-3-3-8-16,0 3 0 0,-3-3-10 0,-3 1 10 15,-1-3-33-15,-5-1-1 0,3-1 0 0,-3 1 0 16,-3 1 15-16,0-3 3 0,-3-2 1 0,0 2 0 16,-3 0 15-16,0 3 0 0,-3 5 0 0,-3 0 0 15,-3 0 0-15,-2 8 0 0,-4 0 0 0,0 5 0 16,0-2 19-16,-3 5 9 0,3 0 3 0,-3 2 0 16,-2 4 9-16,2 1 3 0,0 1 0 0,3 3 0 0,0-1-25 15,3 4-5-15,1-4-1 0,5 1 0 16,-3 2 0-16,3-5 0 0,3-1 0 0,3-1 0 15,0-1-2-15,3 0-1 0,3-2 0 0,0-6 0 16,3 0-9-16,3-2 0 0,3 0 9 0,-1-3-9 0,4-6 0 16,3 4 0-16,3-4 0 0,0-4 8 15,0 2-62-15,0-3-12 16,-1 1-2-16,4-4-1 0,0 1-9 0,-3 0-2 0,-3 0 0 0,0 2 0 16,-4 1 30-16,1-1 6 0,-3 3 0 0,-6 0 1 15,3 3 43-15,-9 5 0 0,0 0 0 0,0 0 0 0,-6 8 53 0,0-3 16 16,-3 6 3-16,-6 2 1 0,1-3 7 0,-1 6 0 15,0 0 1-15,3-3 0 0,0 3-41 0,0 0-8 0,6-3-1 16,3 1-1-16,3-4-16 0,3-2-3 16,0-3-1-16,6 1 0 0,6-4-10 0,-3-2-9 0,3-2 9 15,0-4-13 1,5 1-170-16,-2-5-33 0,-3-1-8 0</inkml:trace>
  <inkml:trace contextRef="#ctx0" brushRef="#br0" timeOffset="-26427.52">20370 16039 1555 0,'0'0'138'0,"0"0"-110"0,0 0-28 0,-5-3 0 15,-4 1 209-15,0-1 37 0,0 3 7 0,0 3 2 16,-3-1-127-16,3 1-24 0,0 5-6 0,-3 0-1 0,0 3-49 0,3-1-11 16,-3 9-1-16,-2-1-1 0,-4 1-19 0,0 7-4 15,0 1-1-15,-3 4 0 0,-3 1-11 0,0 5 8 16,-2 0-8-16,-1 5 8 0,0 1-8 0,0 2 10 15,6-3-10-15,-2 0 10 0,2 1-10 0,3-4 0 16,0-1 0-16,3-4 0 16,3-2-25-16,3-3-1 0,0-5 0 0,4-3 0 15,-1 0-98-15,3-3-20 0,0-2-4 0,0-5-1 16,3-1 91-16,-3-4 18 0,3 2 4 0,0-8 1 16,0 0-53-16,0 0-10 0,0 0-2 0,-3-8-1 15,0-3 32-15,0 3 6 0,0-5 2 0,-3 0 0 0,3-3 61 0,0-3 16 16,-3 1 2-16,3-3 0 0,0-3 48 0,0 0 10 15,0-2 1-15,3 2 1 0,0 0 11 0,0 5 3 16,-3 1 0-16,0 2 0 0,0 3 12 0,0 5 2 16,3 0 1-16,-3 3 0 0,0-3-34 0,3 8-6 15,0 0-2-15,0 0 0 0,0 0-40 0,0 0-8 0,9-3-1 16,3 3-1-16,3 0-15 0,0 3 0 0,3-3 0 16,2 0 0-16,-2 2 0 0,3 1 0 0,0 0 0 15,3-3 0-15,-3 0 8 0,5 2-8 0,-5-2 0 0,3 0 0 16,0 0 0-16,0 0-15 0,-1 0 2 0,1 0 0 31,-3-2-25-31,0 2-5 0,3 0-1 0,-6 0 0 16,2 0-2-16,-5 2-1 0,0 1 0 0,0 0 0 0,-6 2 18 15,3 0 3-15,-6 1 1 0,-3 1 0 0,-3-1 25 0,-3 2 0 0,0 0 0 0,-3 2-8 16,-3 3 16-16,-3 1 4 0,0 2 1 0,0-1 0 16,-3 1 17-16,1 3 3 0,-1-3 1 0,0 0 0 0,3-1-11 15,3 1-3-15,0-2 0 0,0-1 0 0,0 0-11 0,6-2-9 16,-3-1 12-16,3-2-12 0,3-3 0 0,0-5 0 15,0 0 0-15,0 0 0 16,9 6-104-16,0-6-20 0,3-3-5 0</inkml:trace>
  <inkml:trace contextRef="#ctx0" brushRef="#br0" timeOffset="-26280.99">20457 16341 1843 0,'-3'-3'164'0,"-3"0"-132"15,-3 1-32-15,3 2 0 0,0 0 156 0,0 0 25 0,0 0 5 0,3 2 1 16,0 1-120-16,3-3-24 0,-3 8-5 0,3 0-1 16,3-3-29-16,3 8-8 0,0 1 0 0,3-1-784 15,0 0-157-15</inkml:trace>
  <inkml:trace contextRef="#ctx0" brushRef="#br0" timeOffset="-25775.81">20552 16790 2264 0,'0'0'50'0,"0"0"10"0,0 0 3 0,0 0 0 0,0 0-51 0,0 0-12 0,0 0 0 0,0 0 0 15,3-5 75-15,3 0 12 0,0 0 2 0,3-1 1 16,3 1-66-16,0 0-14 0,0-3-2 0,2 0-8 16,-2 0 0-16,3 0 0 0,-6-3 0 0,3 1 0 15,-3-1 9-15,0 1-9 0,-3-1 0 0,-3 0 9 0,0 1-9 0,-3-3 12 16,0 2-12-16,-3 0 12 0,-3-2 1 0,0 3 1 15,0-1 0-15,-6 3 0 0,0 3 17 0,0 0 3 16,-3 2 1-16,-2 6 0 0,-1-1 3 0,0 4 1 16,-3 1 0-16,0 1 0 0,0 3-15 0,-2 2-2 15,5 0-1-15,-3 1 0 0,3 4-3 0,0 1-1 16,0-1 0-16,3 1 0 0,0-1-6 0,4 3-2 16,2-2 0-16,3-1 0 0,3 1-9 0,3-3 0 15,3 0 0-15,6 0 8 0,0-6 2 0,2 3 0 16,4-2 0-16,0-3 0 15,3-3-34-15,0-2-8 16,0-3 0-16,0-3-1 0,2 1 15 0,1-4 3 0,-6-2 1 16,6-2 0-16,-6-1-6 0,0-2 0 0,0-3-1 0,0 0 0 0,-6-2 21 15,2-1-9-15,-2-2 9 0,0-5 0 0,0 2 0 0,-3-3 0 16,0 1 0-16,-3-1 0 0,0 4 0 0,-3 1 0 0,-3 4 0 16,0 2 0-16,-3 3 12 0,-3 2 0 0,0 3 0 15,0 3 0-15,-3 2-12 0,4 3 11 0,-7 0-11 0,6 0 10 16,-3 8-10-16,3-2 8 0,0 1-8 15,0 4 8-15,0 0-8 0,3 2 0 0,3 0 0 16,0 3-11-16,0-3 11 0,6 0-12 0,3 3 12 0,0-2-12 31,0-1-142-31,3-3-29 0,3 4-5 0,0-4-578 0,3-2-115 0</inkml:trace>
  <inkml:trace contextRef="#ctx0" brushRef="#br0" timeOffset="-25430.09">20817 16666 691 0,'21'-10'61'0,"-15"7"-49"0,-3-2-12 0,3-3 0 0,-3 5 261 0,3-2 50 16,-3-1 9-16,-3 6 3 0,0 0-116 0,0 0-23 15,0 0-5-15,0 0-1 0,0 0-78 0,0 0-15 16,0 0-3-16,0 0-1 0,-3 6-42 0,-3 2-9 16,3 0-2-16,-3 5 0 0,-3-3-8 0,0 4-1 15,0-4-1-15,0 3 0 0,3-2-1 0,-3 2 0 16,3-2 0-16,3-3 0 0,0 2-6 0,3-2-2 16,0 0 0-16,3 0 0 0,3-3-9 0,-3 1 0 15,6-4 0-15,3 1 8 0,3-6-8 0,-3 1 0 16,3 2 0-16,2-3 0 0,1-2-17 0,0 0-6 15,3 2-1-15,-3-2 0 0,0-1 0 0,0 1-1 16,2 0 0-16,-2-1 0 0,-3-2 13 0,-3 3 4 0,3-3 0 16,-3 6 0-16,-3-4 8 0,0 6 0 0,-3-2 0 15,-6 2 0-15,0 0 28 0,0 0 4 0,0 0 0 0,3 8 1 16,0 0 19-16,-6-1 4 0,3 4 1 0,-6 0 0 16,6-1-32-16,-3 3-6 0,0-2-2 0,0 0 0 15,3-1-2-15,0 3-1 16,3 1 0-16,0-4 0 0,6 3-14 0,-3-2 0 0,3 0 8 15,-1-1-8-15,4 1 0 0,3-3-10 0,0-3 2 16,3 0-964-16,3 1-192 0</inkml:trace>
  <inkml:trace contextRef="#ctx0" brushRef="#br1" timeOffset="-21709.1">20225 15999 633 0,'-6'0'56'0,"-3"-2"-44"0,-6-1-12 0,0-2 0 16,-3 5 104-16,-3 0 18 0,-6-6 4 0,1 4 1 15,-4 2-76-15,-3-3-15 0,-3 1-4 0,1-1 0 16,-1 0 29-16,0 1 6 0,1 2 1 0,-1-3 0 15,3 0 22-15,0-2 5 0,-2 0 1 0,-7-1 0 16,0 1-26-16,-5 0-5 0,-4 2-1 0,1 1 0 16,-1-1-28-16,0-2-7 0,-2 2-1 0,-4-2 0 0,-2 5-9 15,-7-6-3-15,-5 6 0 0,2 0 0 16,4-2 4-16,-7 2 0 0,-2-3 0 0,-3 3 0 16,-4 0-10-16,4-3-2 0,2 1 0 0,-5-1 0 0,0 1 3 15,2 2 0-15,1-3 0 0,-1 3 0 0,-2-3 1 16,0-2 1-16,-4 2 0 0,1 1 0 0,3-1 15 0,-4-2 4 15,1 2 0-15,0-2 0 0,-4-1-32 16,4 4 0-16,6-3 0 0,-10-1 0 0,-2 1 0 16,3 0 0-16,-1 2 0 0,1 3 0 0,6-5 0 0,-4-1-10 15,1-1 0-15,0 4 0 0,2 0 10 16,1 1 14-16,5-4-3 0,4 4-1 0,-6-1-2 0,2 3 0 16,4 0 0-16,-1 0 0 0,1 0-8 0,-1 0 0 15,-2 0 0-15,0 3 0 0,-1-1 0 0,7 4 0 16,-1-1 0-16,-2 0-11 0,-1-2 11 0,-2 5 11 15,-3 0-3-15,2 2 0 0,4 3-8 0,-4-2 0 16,-8 0 0-16,3 2 0 0,-1 3 0 0,4 0 10 0,-1 2-10 16,4 1 10-16,-3-1 6 0,2 3 0 0,7 1 1 15,5 4 0-15,4-2 1 0,-1 2 0 0,1 1 0 0,5 2 0 16,-2 0-18-16,5 0 10 0,6 3-10 0,4 0 8 16,-1-1 0-16,0-2-8 0,7 3 12 0,-1 0-4 15,6 0-8-15,0-1 0 0,1 1-12 0,2 0 12 16,0 0 0-16,0-3 0 0,-3 2 0 0,4 1 0 15,-1-3 0-15,3 3 0 0,3-3 0 0,0 0 0 16,1-2 0-16,2 2 0 0,-3 0 9 0,3 0-1 16,0-2-8-16,0-1 0 0,0 3 0 0,7 0 8 15,-4-2-8-15,6 2 0 0,3-3 0 0,3 1 8 0,9-1-8 16,0 1 12-16,6-4-4 0,2-1 0 16,4 1-8-16,6-1 12 0,3 1-4 0,3-1 0 15,-1-4-8-15,7 3 11 0,0-2-11 0,6 2 12 16,-4 0-12-16,10-5 8 0,2 2-8 0,4-2 8 0,3-2-8 15,5 1 0-15,1 4 9 0,-1-6-9 0,7 3 8 16,5-5-8-16,3-1 8 0,4 3-8 0,2-2 0 0,6 0 8 16,1-6-8-16,5 3 0 0,3-3 0 0,0 0 9 15,1-2-9-15,2-3 0 0,6 3 0 0,-3-1 0 16,3-4-12-16,3 2 3 0,4 0 9 0,2 0 12 16,-3-3-2-16,3 3-1 0,-3 0-9 0,3 0 0 15,0-5 0-15,0 2 0 0,0 3 8 0,3-2-8 0,3-1 0 16,-3 0 8-16,1 3-8 0,-1-2 0 0,-3-4 0 15,3 4 8-15,-6 2 8 0,3-6 0 0,-3 1 1 0,3 2 0 16,3 1-17-16,-6-4 0 0,-3 1 0 0,1 0 0 16,-7 2 0-16,0-2-9 0,-3-3 1 0,0 3 0 15,4-1 8-15,-7-2 0 0,-6 3 0 0,0-3 0 16,7 3 0-16,-4-3 0 0,-9-3 0 0,3 4 0 16,-5-1 0-16,5-3 0 0,0 0 0 0,-8 3 0 15,-7 1 0-15,-2-1 0 0,-4 0 0 0,3-3 8 16,4 3-8-16,-1 0 0 0,-5 0 0 0,-1 0 0 15,-2 0 0-15,-1 0 9 0,4 1-9 0,-4-1 10 16,-2 0-2-16,-4 0 0 0,-2-3 0 0,-7 3 0 16,-2-2-8-16,0-1-9 0,-4 0 9 0,1 1-13 15,-3-3 13-15,-1-1 0 0,-5-1 0 0,0 1 0 16,-4-4 0-16,-5 2 0 0,3-3 10 0,-9 1-10 0,0-1 0 16,-4 1 8-16,-2-3-8 0,-3-1 0 0,0 1 8 0,-3 0-8 15,-6-3 0-15,3 1 8 0,-3-4-8 0,0 3 0 16,-6 0 0-16,3-5 8 0,-3 3-8 0,-3-3 0 15,0-3 0-15,-3 3 0 0,0-5 0 0,-6 4 0 16,0-1 0-16,-2 2 0 0,-7-6 0 0,0 3 0 16,0 3 0-16,-6 0 0 0,-5 0 0 0,-1 3 0 15,-3-1 0-15,-2 1 0 0,-1-1 0 0,-6 3 0 16,-5 1-9-16,-4 1 9 0,-5 1 0 0,-1 5 0 16,-2 1 0-16,-4 1 0 0,1-2 0 0,-4 6 0 15,-2-1 0-15,2 3 0 0,4 0-17 0,6 3 3 16,-1 0 1-16,6 2-862 15,-2 1-172-15</inkml:trace>
  <inkml:trace contextRef="#ctx0" brushRef="#br1" timeOffset="-20074.15">17135 14139 1292 0,'-3'-13'57'0,"-3"8"12"0,-6-3-55 0,3 0-14 0,-3 3 0 0,0-3 0 15,-3 2 57-15,-2 1 9 0,-1 0 2 0,0 0 0 16,0-1-40-16,-6 1-7 0,-3 2-1 0,-2-2-1 15,2 2-9-15,-3 3-2 0,-6-2 0 0,-5 2 0 16,-4 0 14-16,0-3 2 0,-2 3 1 0,-1 3 0 16,1-3 18-16,-4 0 3 0,-3 0 1 0,-2 0 0 15,-1 2-8-15,-2-2-2 0,2 6 0 0,-2-4 0 16,-4-2-10-16,1 3-3 0,-7 0 0 0,-2 2 0 0,2-2 13 16,-2 2 3-16,-1 0 0 0,-2-2 0 0,0 2-28 15,-1 0-12-15,4 1 10 0,-1-1-10 0,4 0 12 16,-7 1-4-16,1-1-8 0,0-3 12 0,-1 4-12 0,4-1 0 15,-1-2 0-15,-2-1 0 0,-4-2 9 0,1 3-1 16,0-3 0-16,-4 3 0 0,-5-1-8 0,3-2 0 16,-1 0 0-16,-2 0 0 0,3 0 0 15,-7 3 0-15,1 0 0 0,-3-1 0 0,5 1 16 16,-2 0 4-16,0-1 0 0,-3 3 1 0,-7-2-6 16,4 2-2-16,3 1 0 0,-3-4 0 0,-1 1 3 0,4 5 1 15,6-3 0-15,-1 0 0 0,1 1-17 0,3-4 0 16,-4 4 8-16,1-4-8 0,6 4 0 0,-4-6 0 15,1 5 0-15,0-2 0 0,-1 2 0 0,4-2 0 16,3-1 0-16,-1 1 0 0,-5-1 0 0,0 1 0 16,2 0 0-16,1-1 0 0,2 6 0 0,-2-2 0 0,-3-1 0 15,-1 3 0-15,-2 2 0 0,6 1 0 0,-4 2 0 16,4-2 0-16,0 5 0 0,2-3 0 0,4 0 8 16,2 0-8-16,1 1 13 0,5 2-1 0,-2 2 0 0,5-2 0 15,1 0-12-15,5 2 9 0,4 1-9 0,-1-1 8 16,4 1-8-16,2-1 0 0,3 1 0 0,-2 2 8 15,-1 0-8-15,6 3 0 0,1 0 0 0,2 5-11 16,-3-3 11-16,7 6 9 0,-4-5-1 0,9 2-8 16,3 2 8-16,1 1-8 0,8-3 0 0,0 0 0 15,3 1 8-15,9-1-8 0,0 2 12 0,3 1-12 16,6 0 12-16,0 0-12 0,6 2 12 0,6-5-12 16,0 3 10-16,9-3-10 0,2 0 8 0,7-2-8 15,0-4 8-15,6 4-8 0,-1-3 8 0,10-1-8 16,-3-1 15-16,2-4-3 0,7 1 0 0,2-3 0 0,1-1-12 15,8-1 0-15,4 2 0 0,5-6 0 0,-2 3 0 16,2 1 0-16,4-4 0 0,5 1 0 0,3-1 0 0,6-2 0 16,-2 0 8-16,2 0-8 0,3 3 11 0,3-3-1 15,-2 0 0-15,-1 0 0 0,6-1-10 0,0 1 0 16,-5 0-10-16,5-2 10 0,0 2 0 0,6-3 0 16,-3 0 0-16,1 0 0 0,2-2 12 0,-3 0-4 15,3-1 0-15,-3 1-8 0,0 0 8 0,-2-3-8 16,2 0 0-16,3 0 0 0,-3 0 0 0,0 0 0 15,1-3 0-15,-4 3 0 0,-6 0 0 0,3-3 0 16,-3 3 0-16,1 0 0 0,-1 0 0 0,-3-2 0 0,0-1 0 16,1 0 0-16,2 1 0 0,-3-1 0 0,1-2 0 0,-1 0 0 15,3-1 10-15,-6-2-10 0,-2 6 8 0,-4-6-8 16,6 0 0-16,1 0 0 0,-1 3 0 0,-3-1 0 16,-5-2 8-16,2 3-8 0,0-3 0 0,1 3 8 15,-1 0-8-15,0-1 0 0,-5-2 0 0,2 3 0 16,-3-3 0-16,1 3 0 0,-1 0 9 0,-5-1-1 15,-7-2-8-15,1 3 0 0,-1 0 0 0,1-1 0 16,-4 1 0-16,-2 0 0 0,-7 0 0 0,1 2 0 16,-4-2 0-16,-2-1 0 0,0 4 0 0,-1-4 0 15,4 1 0-15,-6-3 0 0,-7 3 0 0,-2 0 0 16,0-1 8-16,-1 4-8 0,-5-4 10 0,0 1-10 16,0 0 0-16,-4-1 8 0,1 1-8 0,0 0 0 0,-3-3 0 15,6 3 0-15,2-3 0 0,-2 2 0 16,-3-4 0-16,3 2 0 0,-1 0 8 0,4 0-8 0,0 0 0 0,0 0 0 15,-4-2 0-15,-2-1 0 0,0 0 9 0,0 1-9 16,-3-3 8-16,-1-1-8 0,4 1 0 0,-3 0 0 16,-3 0 8-16,0-1-8 0,3 1 0 0,-4-3 0 15,4 0 0-15,-3 3 0 0,-3-3 9 0,3 0-9 16,0 3 10-16,2-3-10 0,1 0 0 0,-3 3 0 16,3 0 0-16,-3 0 0 0,0-3 11 0,-1 3 2 15,-2-1 1-15,-3 4 0 0,3-3-14 0,-3-1 0 16,-3-1 0-16,0-1 0 0,0 0 0 0,-4-3-18 15,4 3 4-15,-3-2 1 0,-3-1 13 0,0-2 0 16,-3 0 0-16,-3 0 0 0,0 0 8 0,-3-3 4 16,-3 3 0-16,0-3 1 0,-3-3-13 0,-3 1-16 0,-2 0 3 15,-4-4 1-15,-9 1 12 0,-6 0 16 0,-5 0-3 16,-4 0-1-16,-6 3-12 0,-2-1-16 0,-4 3 3 0,-5 0 1 16,-1 1 12-16,-6 1 0 0,-5 1 9 0,-6 0-9 15,2 8 10-15,-2 0-10 0,-4-1 10 0,1 4-10 16,-3 2 12-16,2 0-3 0,1 0-1 0,0 3 0 31,2-1-113-31,4 1-23 0,-4-3-5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07.49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440 0 3224 0 0,'0'0'13575'0'0,"1"2"-13420"0"0,0-2-114 0 0,-1 1 1 0 0,0-1-1 0 0,1 1 0 0 0,-1 0 1 0 0,1-1-1 0 0,-1 1 0 0 0,0 0 1 0 0,0-1-1 0 0,1 1 0 0 0,-1 0 0 0 0,0-1 1 0 0,0 1-1 0 0,0 0 0 0 0,0-1 1 0 0,0 1-1 0 0,0 0 0 0 0,0 0 0 0 0,0-1 1 0 0,0 1-1 0 0,0 0 0 0 0,-1 1 1 0 0,-8 19 464 0 0,3-12-313 0 0,-1 0 1 0 0,-9 9-1 0 0,-47 45 1201 0 0,-41 35-1001 0 0,66-64-210 0 0,-115 112 1009 0 0,124-120-896 0 0,26-22-270 0 0,0 0 0 0 0,0 1-1 0 0,0-1 1 0 0,-3 8-1 0 0,6-3 1 0 0,0-4 308 0 0,8 0-115 0 0,-7-4-222 0 0,3 1 45 0 0,1 0 0 0 0,0 0 0 0 0,0-1 0 0 0,-1 0 0 0 0,1 1 0 0 0,0-1 0 0 0,0-1 0 0 0,0 1 0 0 0,0-1 0 0 0,9 0 0 0 0,52-8 456 0 0,-60 7-490 0 0,65-6-8 0 0,-43 5 0 0 0,38-8 0 0 0,-47 5 22 0 0,1 2-1 0 0,32-3 0 0 0,-37 4-7 0 0,14-1-86 0 0,-15 1-266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07.9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270 4 920 0 0,'-1'0'92'0'0,"1"0"0"0"0,0-1 0 0 0,0 1 0 0 0,-1 0 0 0 0,1-1 0 0 0,0 1 0 0 0,-1 0-1 0 0,1 0 1 0 0,0 0 0 0 0,-1-1 0 0 0,1 1 0 0 0,0 0 0 0 0,-1 0 0 0 0,1 0 0 0 0,-1 0 0 0 0,1 0 0 0 0,0-1 0 0 0,-1 1 0 0 0,1 0 0 0 0,-1 0 0 0 0,-6 4 2928 0 0,-18 9 4214 0 0,19-10-6690 0 0,0 1 0 0 0,0 0 0 0 0,0 0 1 0 0,0 1-1 0 0,1-1 0 0 0,0 1 0 0 0,-7 9 0 0 0,-1 1 230 0 0,9-11-566 0 0,0 0-1 0 0,1 0 0 0 0,0 0 1 0 0,0 1-1 0 0,-5 7 1 0 0,-18 47 1328 0 0,21-48-1293 0 0,0-1 0 0 0,-1 1-1 0 0,0-1 1 0 0,-12 16 0 0 0,15-21-169 0 0,-1 0 0 0 0,2 1-1 0 0,-1-1 1 0 0,1 1 0 0 0,-3 7-1 0 0,-7 14 120 0 0,9-21-155 0 0,1-1 1 0 0,-1 1-1 0 0,1 0 1 0 0,0 0-1 0 0,-2 9 1 0 0,-1 3 207 0 0,-1-3 56 0 0,4-8-188 0 0,0-1-1 0 0,0 0 1 0 0,-2 11-1 0 0,2-5-342 0 0,-1-6-693 0 0,3-6 843 0 0,6 4-3404 0 0,4-3 1434 0 0,-1-1-20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08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24 0 0 0,'-5'5'-859'0'0,"-9"8"3595"0"0,13-12-1701 0 0,-1 0-1 0 0,1 0 1 0 0,-1 0 0 0 0,0 0 0 0 0,1 0 0 0 0,-1-1 0 0 0,0 1 0 0 0,1-1-1 0 0,-1 1 1 0 0,0-1 0 0 0,0 0 0 0 0,0 0 0 0 0,-3 1 2421 0 0,6-6-2413 0 0,-1 5-1017 0 0,0-1 1 0 0,0 1 0 0 0,0-1 0 0 0,0 1-1 0 0,1-1 1 0 0,-1 1 0 0 0,0-1 0 0 0,0 1-1 0 0,0 0 1 0 0,0-1 0 0 0,1 1-1 0 0,-1-1 1 0 0,0 1 0 0 0,0-1 0 0 0,1 1-1 0 0,-1 0 1 0 0,0-1 0 0 0,1 1 0 0 0,0-1-1 0 0,17-17-137 0 0,-8 8-5224 0 0,-2 2-1070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1.67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223 232 7832 0 0,'0'0'1086'0'0,"2"-1"376"0"0,6-1 232 0 0,1-1 1 0 0,-1 0-1 0 0,0-1 0 0 0,10-5 1 0 0,-11 5-1520 0 0,0-1 0 0 0,0 0 0 0 0,-1 0 0 0 0,1 0 0 0 0,-1-1 0 0 0,0 0 0 0 0,-1 0 0 0 0,7-8 0 0 0,-8 8-148 0 0,-1-1-1 0 0,1 1 0 0 0,-1 0 0 0 0,-1-1 1 0 0,1 0-1 0 0,-1 1 0 0 0,0-1 0 0 0,-1 0 1 0 0,2-14-1 0 0,-3 18 45 0 0,0 0 1 0 0,0 1 0 0 0,0-1 0 0 0,0 0-1 0 0,-1 0 1 0 0,1 1 0 0 0,-1-1 0 0 0,1 0-1 0 0,-1 1 1 0 0,0-1 0 0 0,0 1-1 0 0,-1-1 1 0 0,1 1 0 0 0,0-1 0 0 0,-1 1-1 0 0,0 0 1 0 0,1 0 0 0 0,-1 0-1 0 0,0 0 1 0 0,0 0 0 0 0,0 0 0 0 0,0 0-1 0 0,0 0 1 0 0,-1 1 0 0 0,1-1 0 0 0,-1 1-1 0 0,-4-2 1 0 0,1 1 105 0 0,-1 0-1 0 0,1 1 1 0 0,0-1-1 0 0,-1 1 1 0 0,0 1-1 0 0,1-1 1 0 0,-1 1-1 0 0,0 1 1 0 0,1-1-1 0 0,-1 1 1 0 0,1 0-1 0 0,-1 0 1 0 0,-8 4-1 0 0,-3 1 162 0 0,1 1 1 0 0,0 0-1 0 0,-25 15 0 0 0,31-15-252 0 0,1 1 1 0 0,-1 0-1 0 0,2 0 0 0 0,-1 1 1 0 0,1 0-1 0 0,0 1 0 0 0,1 0 1 0 0,-9 13-1 0 0,12-16-66 0 0,1 0 1 0 0,-1 1-1 0 0,2-1 0 0 0,-1 1 1 0 0,1 0-1 0 0,0 0 0 0 0,1 0 0 0 0,0 0 1 0 0,0 0-1 0 0,1 0 0 0 0,0 1 1 0 0,0-1-1 0 0,1 13 0 0 0,0-18-20 0 0,1 0 1 0 0,0 0-1 0 0,0-1 0 0 0,0 1 0 0 0,0 0 1 0 0,0-1-1 0 0,0 1 0 0 0,1-1 0 0 0,-1 0 1 0 0,1 1-1 0 0,0-1 0 0 0,-1 0 0 0 0,1 0 1 0 0,0 0-1 0 0,0 0 0 0 0,1 0 0 0 0,-1 0 1 0 0,0-1-1 0 0,1 1 0 0 0,-1-1 0 0 0,1 0 1 0 0,-1 1-1 0 0,1-1 0 0 0,-1 0 0 0 0,1-1 1 0 0,5 2-1 0 0,1 0-11 0 0,0 0 0 0 0,-1-1 0 0 0,1-1 1 0 0,0 1-1 0 0,0-1 0 0 0,0-1 0 0 0,13-2 0 0 0,-6 0-74 0 0,0-1 0 0 0,1-1-1 0 0,-1-1 1 0 0,-1 0 0 0 0,1-1-1 0 0,-1-1 1 0 0,-1 0 0 0 0,1-1-1 0 0,-1 0 1 0 0,-1-2 0 0 0,0 1-1 0 0,0-2 1 0 0,-1 1 0 0 0,14-20-1 0 0,-24 29 86 0 0,0-1 0 0 0,0 0 0 0 0,0 1 0 0 0,-1-1 0 0 0,0 0 0 0 0,1 0 0 0 0,1-6 0 0 0,-2 0 33 0 0,-4 6 138 0 0,-3 6 243 0 0,-3 4-169 0 0,6-5-138 0 0,0 0 1 0 0,-1 1 0 0 0,1 0-1 0 0,0 0 1 0 0,0 0-1 0 0,-3 4 1 0 0,-1 5-50 0 0,-22 35 128 0 0,27-42-178 0 0,0-1 1 0 0,0 1-1 0 0,0 0 1 0 0,1 0-1 0 0,0 0 1 0 0,0 0-1 0 0,0 1 1 0 0,0 6-1 0 0,1-10-119 0 0,0 0-1 0 0,0 1 1 0 0,0-1-1 0 0,0 1 1 0 0,0-1-1 0 0,1 0 1 0 0,-1 1 0 0 0,1-1-1 0 0,-1 0 1 0 0,1 0-1 0 0,0 0 1 0 0,0 1-1 0 0,0-1 1 0 0,1 0-1 0 0,-1 0 1 0 0,0 0 0 0 0,1 0-1 0 0,-1-1 1 0 0,1 1-1 0 0,-1 0 1 0 0,1-1-1 0 0,0 1 1 0 0,0-1-1 0 0,0 1 1 0 0,0-1-1 0 0,0 0 1 0 0,0 0 0 0 0,0 0-1 0 0,0 0 1 0 0,0 0-1 0 0,1 0 1 0 0,-1-1-1 0 0,3 1 1 0 0,9 2-1452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1.2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408 0 2760 0 0,'0'0'9920'0'0,"-1"2"-9195"0"0,-11 36 1889 0 0,-22 48 0 0 0,31-77-2444 0 0,-44 82 1278 0 0,34-66-1083 0 0,-28 38 1 0 0,4-5-62 0 0,8-11-106 0 0,-52 63 0 0 0,23-32-1 0 0,48-65-198 0 0,2 0-1 0 0,0 1 1 0 0,-7 17-1 0 0,4-9-816 0 0,12-23 719 0 0,0 0 0 0 0,-1 1 1 0 0,1-1-1 0 0,0 1 0 0 0,0-1 0 0 0,0 1 0 0 0,0-1 0 0 0,0 1 0 0 0,0-1 0 0 0,-1 1 0 0 0,3-1 0 0 0,2 0-368 0 0,8-10-1111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1.6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25 221 5960 0 0,'-3'3'91'0'0,"-1"-2"-43"0"0,-14 0 6645 0 0,39-17-3853 0 0,-4 2-1604 0 0,1 1 0 0 0,27-16 0 0 0,-22 15-666 0 0,-15 10-399 0 0,1 0 1 0 0,0 0-1 0 0,1 1 1 0 0,-1 1-1 0 0,1-1 0 0 0,17-1 1 0 0,20-5 100 0 0,189-56 257 0 0,-190 54-459 0 0,81-8 0 0 0,-95 16-74 0 0,87-5-236 0 0,-115 8 276 0 0,1 0 0 0 0,0 1 0 0 0,0-1 0 0 0,5 3 0 0 0,4 3-1478 0 0,-4 3-4086 0 0,-8-2-937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2.1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16 116 1840 0 0,'0'0'8265'0'0,"-4"7"-5841"0"0,-7 5 2297 0 0,11-12-4654 0 0,0 1-1 0 0,-1-1 1 0 0,1 1-1 0 0,0-1 1 0 0,0 1-1 0 0,0-1 1 0 0,0 0-1 0 0,0 1 1 0 0,1-1-1 0 0,-1 1 1 0 0,0-1-1 0 0,0 1 1 0 0,0-1-1 0 0,0 1 1 0 0,0-1-1 0 0,1 1 1 0 0,1 0 41 0 0,1 0 1 0 0,-1 0-1 0 0,1 0 1 0 0,-1-1-1 0 0,0 1 0 0 0,1-1 1 0 0,-1 0-1 0 0,1 1 1 0 0,0-1-1 0 0,-1-1 1 0 0,1 1-1 0 0,-1 0 0 0 0,1 0 1 0 0,-1-1-1 0 0,0 1 1 0 0,3-2-1 0 0,9-3 475 0 0,21-9-1 0 0,-13 4-100 0 0,22-4-163 0 0,1 2 1 0 0,70-9-1 0 0,-48 10-242 0 0,16 2-19 0 0,-57 8-60 0 0,41-8-1 0 0,-51 6 5 0 0,25-1-1 0 0,11-1-208 0 0,-6-5-827 0 0,-16 2-4558 0 0,-4 0-1345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3.99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1251 65 3392 0 0,'0'0'157'0'0,"1"-1"-9"0"0,4-1 20 0 0,-4 2 38 0 0,0 0-1 0 0,-1-1 1 0 0,1 1-1 0 0,0 0 0 0 0,0-1 1 0 0,-1 1-1 0 0,1-1 1 0 0,0 1-1 0 0,-1-1 1 0 0,1 1-1 0 0,-1-1 1 0 0,1 0-1 0 0,0 1 1 0 0,-1-1-1 0 0,0 1 0 0 0,1-1 1 0 0,-1 0-1 0 0,1 0 1 0 0,-1 1-1 0 0,0-1 1 0 0,1 0-1 0 0,-1 0 1 0 0,0 1-1 0 0,0-1 1 0 0,0 0-1 0 0,1 0 0 0 0,-1 0 1 0 0,0 0-1 0 0,0 1 1 0 0,0-1-1 0 0,-1 0 1 0 0,1 0-1 0 0,0 0 1 0 0,0 1-1 0 0,0-1 1 0 0,0 0-1 0 0,-1 0 0 0 0,1 1 1 0 0,0-1-1 0 0,-1 0 1 0 0,0-1-1 0 0,0 1 29 0 0,1 0-201 0 0,0 0 1 0 0,0 0-1 0 0,0 1 1 0 0,0-1 0 0 0,0 0-1 0 0,-1 0 1 0 0,1 0 0 0 0,0 0-1 0 0,0 1 1 0 0,-1-1-1 0 0,1 0 1 0 0,-1 0 0 0 0,0-1-1 0 0,-2 0 29 0 0,0 0 0 0 0,0 0 0 0 0,-1 0 0 0 0,1 0-1 0 0,-1 1 1 0 0,1-1 0 0 0,-1 1 0 0 0,0 0 0 0 0,0 0 0 0 0,1 0 0 0 0,-1 1-1 0 0,0-1 1 0 0,0 1 0 0 0,0 0 0 0 0,0 0 0 0 0,1 0 0 0 0,-6 1-1 0 0,-9 2 142 0 0,1 1-1 0 0,-27 9 0 0 0,10-3-119 0 0,-19 3-83 0 0,-131 38 647 0 0,118-29-389 0 0,-57 22-260 0 0,82-27 2 0 0,27-12 0 0 0,0 1 0 0 0,-26 15 0 0 0,33-16 6 0 0,1 0 0 0 0,-1 0 0 0 0,1 0 0 0 0,0 1 0 0 0,0 0 0 0 0,0 0 0 0 0,1 1 0 0 0,0 0 0 0 0,-4 7 0 0 0,8-12-3 0 0,1-1 1 0 0,-1 1-1 0 0,1 0 1 0 0,0-1-1 0 0,0 1 1 0 0,-1 0 0 0 0,1-1-1 0 0,0 1 1 0 0,1-1-1 0 0,-1 1 1 0 0,0 0-1 0 0,0-1 1 0 0,1 1 0 0 0,-1 0-1 0 0,1-1 1 0 0,-1 1-1 0 0,1-1 1 0 0,-1 1 0 0 0,1-1-1 0 0,0 1 1 0 0,0-1-1 0 0,1 2 1 0 0,0-1-5 0 0,-1-1 1 0 0,0 1 0 0 0,0-1-1 0 0,0 1 1 0 0,1-1 0 0 0,-1 0-1 0 0,1 1 1 0 0,-1-1 0 0 0,1 0-1 0 0,-1 0 1 0 0,1 0 0 0 0,0 0-1 0 0,-1-1 1 0 0,1 1 0 0 0,0 0-1 0 0,0-1 1 0 0,3 1 0 0 0,58 6 117 0 0,-38-5-106 0 0,-19-1-11 0 0,0 0 0 0 0,1-1 0 0 0,-1 0 0 0 0,12-1 0 0 0,-3 0 0 0 0,-14 2 0 0 0,0-1 0 0 0,-1 0 0 0 0,0 0 0 0 0,0 0 0 0 0,0 0 0 0 0,0 0 0 0 0,0 0 0 0 0,0 1 0 0 0,0-1 0 0 0,0 0 0 0 0,0 0 0 0 0,0 0 0 0 0,1 0 0 0 0,-1 0 0 0 0,0 0 0 0 0,0 0 0 0 0,0 0 0 0 0,0 0 0 0 0,0 0 0 0 0,0 0 0 0 0,0 0 0 0 0,0 0 0 0 0,0 0 0 0 0,0 0 0 0 0,0 0 0 0 0,0 0 0 0 0,0 1 0 0 0,0-1 0 0 0,0 0 0 0 0,1 0 0 0 0,-1 0 0 0 0,0 0 0 0 0,0 0 0 0 0,0 0 0 0 0,0 0 0 0 0,0 0 0 0 0,0 0 0 0 0,0 0 0 0 0,0 1 0 0 0,0-1 0 0 0,0 0 0 0 0,0 0 0 0 0,0 0 0 0 0,0 0 0 0 0,0 0 0 0 0,0 0 0 0 0,-1 0 0 0 0,1 0 0 0 0,0 0 0 0 0,0 0 0 0 0,0 1 0 0 0,0-1 0 0 0,0 0 0 0 0,0 0 0 0 0,0 0 0 0 0,0 0 0 0 0,0 0 0 0 0,-8 4 0 0 0,-11 3 0 0 0,19-7 0 0 0,-76 31 10 0 0,45-20 19 0 0,-45 26-1 0 0,-11 4-31 0 0,50-25 10 0 0,1 2 1 0 0,0 1-1 0 0,2 2 1 0 0,0 1 0 0 0,1 2-1 0 0,-29 28 1 0 0,3 4 3 0 0,55-51-4 0 0,0 0 1 0 0,0 0-1 0 0,0 0 1 0 0,1 0-1 0 0,0 0 1 0 0,0 1 0 0 0,-4 10-1 0 0,6-13-2 0 0,0 0-1 0 0,0 1 1 0 0,0-1-1 0 0,0 1 1 0 0,0-1-1 0 0,1 1 1 0 0,0-1-1 0 0,0 1 1 0 0,0-1-1 0 0,0 1 1 0 0,0-1-1 0 0,1 1 1 0 0,-1-1-1 0 0,3 6 0 0 0,-2-6 31 0 0,1 0-1 0 0,-1 0 1 0 0,1 0-1 0 0,0-1 1 0 0,0 1-1 0 0,0 0 1 0 0,0-1-1 0 0,0 0 1 0 0,1 1-1 0 0,-1-1 1 0 0,1 0-1 0 0,0 0 1 0 0,-1 0-1 0 0,1-1 1 0 0,0 1-1 0 0,0-1 1 0 0,0 1-1 0 0,0-1 1 0 0,0 0-1 0 0,1 0 1 0 0,-1 0-1 0 0,4 0 1 0 0,6 0 102 0 0,0 0 0 0 0,0-1 1 0 0,0 0-1 0 0,16-3 0 0 0,-23 3-193 0 0,42-7 172 0 0,88-23 0 0 0,-114 23-460 0 0,0-1 0 0 0,23-12 0 0 0,-24 10-911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4.8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229 13 3224 0 0,'0'0'11766'0'0,"-2"1"-11348"0"0,-22 28 908 0 0,-7 5-658 0 0,7-8-279 0 0,-11 12 70 0 0,20-20-186 0 0,-22 19-1 0 0,29-31-243 0 0,1 1 0 0 0,1 0 0 0 0,-1 0 0 0 0,1 0 0 0 0,0 1-1 0 0,1 0 1 0 0,-9 16 0 0 0,14-23-28 0 0,-1-1 0 0 0,1 0 0 0 0,0 1 0 0 0,0-1 0 0 0,0 0 0 0 0,0 1 0 0 0,0-1 0 0 0,0 0 0 0 0,0 1 0 0 0,0-1 0 0 0,0 0 0 0 0,0 1 0 0 0,0-1 0 0 0,0 0 0 0 0,0 1 0 0 0,0-1 0 0 0,0 0 0 0 0,0 0-1 0 0,0 1 1 0 0,0-1 0 0 0,0 0 0 0 0,0 1 0 0 0,1-1 0 0 0,-1 0 0 0 0,0 1 0 0 0,0-1 0 0 0,0 0 0 0 0,1 0 0 0 0,-1 1 0 0 0,0-1 0 0 0,0 0 0 0 0,0 0 0 0 0,1 0 0 0 0,-1 1 0 0 0,0-1 0 0 0,1 0 0 0 0,-1 0 0 0 0,0 0 0 0 0,0 0 0 0 0,1 0 0 0 0,-1 1 0 0 0,0-1 0 0 0,1 0 0 0 0,-1 0 0 0 0,0 0 0 0 0,1 0 0 0 0,-1 0 0 0 0,0 0 0 0 0,1 0 0 0 0,-1 0-1 0 0,0 0 1 0 0,1 0 0 0 0,-1 0 0 0 0,1-1 0 0 0,3 2 4 0 0,-1-1 0 0 0,1 0 0 0 0,0-1-1 0 0,-1 1 1 0 0,1-1 0 0 0,0 1 0 0 0,-1-1 0 0 0,1 0-1 0 0,-1-1 1 0 0,1 1 0 0 0,3-3 0 0 0,6-2 34 0 0,18-15 0 0 0,-17 11-47 0 0,77-60 78 0 0,-56 42-22 0 0,-15 11-46 0 0,0 2 0 0 0,2 0 0 0 0,0 2 0 0 0,32-15 0 0 0,-33 18-1 0 0,-16 7 0 0 0,0 1 0 0 0,0-1 0 0 0,1 1 0 0 0,-1 1 0 0 0,0-1 0 0 0,1 1 0 0 0,-1 0 0 0 0,1 0 0 0 0,5 0 0 0 0,-6 1 20 0 0,-2-1-19 0 0,0 1 0 0 0,0 0 1 0 0,0 0-1 0 0,0 0 0 0 0,0 1 0 0 0,0-1 0 0 0,-1 1 0 0 0,1-1 0 0 0,0 1 1 0 0,0 0-1 0 0,0 0 0 0 0,-1 0 0 0 0,1 1 0 0 0,3 2 0 0 0,-5-4-2 0 0,0 1 0 0 0,0 0 0 0 0,-1 0 0 0 0,1 0 0 0 0,0 0 0 0 0,-1 0 0 0 0,1 0 0 0 0,-1 0 0 0 0,1 0 0 0 0,-1 0 0 0 0,1 0 0 0 0,-1 0 0 0 0,0 0 0 0 0,1 0 0 0 0,-1 0 0 0 0,0 0 0 0 0,0 1 0 0 0,0-1 0 0 0,0 0 0 0 0,0 0 0 0 0,0 2 0 0 0,-6 19 0 0 0,5-20 0 0 0,-6 15 70 0 0,-2 0 0 0 0,0 0 0 0 0,-1-1 0 0 0,0 0 0 0 0,-2 0 0 0 0,0-2 0 0 0,-14 16 0 0 0,21-25-71 0 0,3-3-1 0 0,0 1-1 0 0,-1-1 0 0 0,1 1 0 0 0,-1-1 1 0 0,0 0-1 0 0,-5 3 0 0 0,7-4-90 0 0,3-1 89 0 0,0 0 0 0 0,1 0 0 0 0,-1 0-1 0 0,0 0 1 0 0,0 0 0 0 0,1 0 0 0 0,3-1 0 0 0,3-2 27 0 0,0-1 1 0 0,0 1 0 0 0,10-7-1 0 0,2 1-27 0 0,0-2 4 0 0,-1-1 0 0 0,1-1 0 0 0,28-24 0 0 0,19-13 0 0 0,-38 31 0 0 0,0 2 0 0 0,1 1 0 0 0,61-22 0 0 0,-75 34 0 0 0,-14 4-3 0 0,0 1-4 0 0,0 0-36 0 0,-2 1 44 0 0,1-1 0 0 0,-1 1 0 0 0,0-1 0 0 0,0 1 0 0 0,0 0 0 0 0,0 0-1 0 0,0-1 1 0 0,-1 1 0 0 0,1 0 0 0 0,0 0 0 0 0,-1 0 0 0 0,1 0 0 0 0,-1 0 0 0 0,0 0 0 0 0,0 0 0 0 0,0 0 0 0 0,0 0-1 0 0,0 0 1 0 0,0 0 0 0 0,0 0 0 0 0,0 0 0 0 0,-1 0 0 0 0,1 0 0 0 0,-1-1 0 0 0,0 1 0 0 0,1 0 0 0 0,-3 2 0 0 0,2 0 22 0 0,-2 3-5 0 0,-1 1-1 0 0,0-1 1 0 0,0 0-1 0 0,-1-1 1 0 0,-9 12-1 0 0,-8 12 50 0 0,-4 1 85 0 0,21-25-116 0 0,0 0 0 0 0,0 0 0 0 0,0 0 0 0 0,1 1 0 0 0,-6 9 0 0 0,10-14-22 0 0,-8 7 68 0 0,8-7-15 0 0,5 6-54 0 0,3-3-2 0 0,-4-4-7 0 0,0 0 0 0 0,0 0-1 0 0,1 0 1 0 0,-1 0 0 0 0,0-1 0 0 0,0 0 0 0 0,1 0 0 0 0,-1 0-1 0 0,0 0 1 0 0,1-1 0 0 0,-1 1 0 0 0,0-1 0 0 0,5-2-1 0 0,1 1-18 0 0,-4 1-192 0 0,0 0 0 0 0,-1-1 0 0 0,1 0 0 0 0,10-4 0 0 0,18-10-3141 0 0,-13 5-2709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5.55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508 73 1376 0 0,'0'0'65'0'0,"2"0"-6"0"0,9 3 7747 0 0,-20 2-3794 0 0,-4 7-3035 0 0,5-3-298 0 0,-2 1-266 0 0,1 0 0 0 0,0 0 0 0 0,1 1 0 0 0,0 0 0 0 0,-9 19 0 0 0,-18 25 382 0 0,-24 25 69 0 0,1-2-188 0 0,-46 68-260 0 0,48-63-342 0 0,10-8-64 0 0,33-54-9 0 0,-20 45-1 0 0,14-26 63 0 0,13-26-63 0 0,5-10 0 0 0,5-8 0 0 0,77-131 28 0 0,-51 83-16 0 0,1 0 0 0 0,62-74 0 0 0,-34 52-12 0 0,21-21 0 0 0,-39 47 0 0 0,-27 30 0 0 0,1 1 0 0 0,20-17 0 0 0,6 1 0 0 0,83-50 0 0 0,-99 68 0 0 0,-13 6 0 0 0,1 2 0 0 0,0 0 0 0 0,24-10 0 0 0,-24 13 0 0 0,-4 1 0 0 0,0-1 0 0 0,1 2 0 0 0,-1 0 0 0 0,15-2 0 0 0,-22 4 0 0 0,1 0 0 0 0,0 0 0 0 0,0 0 0 0 0,0 0 0 0 0,0 1 0 0 0,0-1 0 0 0,0 1 0 0 0,-1 0 0 0 0,1 0 0 0 0,0 0 0 0 0,0 0 0 0 0,-1 0 0 0 0,1 1 0 0 0,-1-1 0 0 0,1 1 0 0 0,-1 0 0 0 0,0-1 0 0 0,0 1 0 0 0,4 4 0 0 0,-3-2 37 0 0,0 0-1 0 0,0 1 0 0 0,0-1 1 0 0,4 9-1 0 0,-5-10-18 0 0,-1 8 36 0 0,-2-1-40 0 0,0 0 1 0 0,-1-1 0 0 0,0 1-1 0 0,-1-1 1 0 0,0 0 0 0 0,0 0 0 0 0,-5 10-1 0 0,5-14 7 0 0,1 0 4 0 0,-1 0 0 0 0,0-1-1 0 0,0 1 1 0 0,-4 3 0 0 0,-4 7 43 0 0,5-7-36 0 0,-1 1-1 0 0,0-1 0 0 0,-1 0 0 0 0,0-1 0 0 0,0 0 0 0 0,0 0 0 0 0,-1-1 1 0 0,-18 10-1 0 0,-3-1 352 0 0,-49 16 0 0 0,79-31-382 0 0,-13 5-1 0 0,1-2 0 0 0,-1 0 0 0 0,0 0 0 0 0,-22 1 0 0 0,27-4 0 0 0,-1 0 0 0 0,1 0 0 0 0,0-1 0 0 0,0 1 0 0 0,0-2 0 0 0,0 1 0 0 0,0-1 0 0 0,-14-6 0 0 0,21 8 0 0 0,-1-1 0 0 0,0 1 0 0 0,1-1 0 0 0,-1 0 0 0 0,1 1 0 0 0,-1-1 0 0 0,1 0 0 0 0,0 0 0 0 0,-1 0 0 0 0,1 0 0 0 0,0 0 0 0 0,-1 0 0 0 0,1-1 0 0 0,0 1 0 0 0,0 0 0 0 0,0-1 0 0 0,0 1 0 0 0,0-1 0 0 0,1 1 0 0 0,-1-1 0 0 0,0 1 0 0 0,1-1 0 0 0,-1 1 0 0 0,1-1 0 0 0,-1 0 0 0 0,1 1 0 0 0,0-1 0 0 0,0 0 0 0 0,0 1 0 0 0,0-1 0 0 0,0 0 0 0 0,0-2 0 0 0,0-3 10 0 0,0 0-1 0 0,0 0 0 0 0,3-13 1 0 0,-2 17-65 0 0,0 0 0 0 0,0 0 0 0 0,1 1 1 0 0,-1-1-1 0 0,0 0 0 0 0,1 1 0 0 0,0-1 0 0 0,0 1 1 0 0,-1-1-1 0 0,1 1 0 0 0,4-3 0 0 0,22-20-2119 0 0,-9 10-2738 0 0,1 3-1269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5.9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163 0 9184 0 0,'0'0'6454'0'0,"0"9"-5214"0"0,0-5-1079 0 0,0-1-1 0 0,0 1 1 0 0,-1 0-1 0 0,0-1 1 0 0,0 1-1 0 0,0 0 1 0 0,0-1-1 0 0,0 1 1 0 0,-1-1-1 0 0,-3 6 1 0 0,-2 1 195 0 0,0 0-1 0 0,-10 9 1 0 0,10-12-204 0 0,1 1 1 0 0,0-1-1 0 0,0 2 0 0 0,-5 8 1 0 0,-6 14 86 0 0,-28 40 0 0 0,43-68-223 0 0,0 1 0 0 0,0 0-1 0 0,0 0 1 0 0,-2 6 0 0 0,-2 6-15 0 0,3-9-1 0 0,6 0 0 0 0,-2-6-56 0 0,-1 0 0 0 0,1-1 0 0 0,0 1-1 0 0,-1-1 1 0 0,1 1 0 0 0,0-1 0 0 0,-1 1-1 0 0,1-1 1 0 0,0 0 0 0 0,0 1 0 0 0,0-1-1 0 0,-1 0 1 0 0,1 0 0 0 0,0 1 0 0 0,0-1-1 0 0,0 0 1 0 0,0 0 0 0 0,-1 0 0 0 0,1 0-1 0 0,0 0 1 0 0,0 0 0 0 0,0 0 0 0 0,0 0-1 0 0,-1 0 1 0 0,1-1 0 0 0,0 1 0 0 0,1-1-1 0 0,1 0-825 0 0,0 0-1 0 0,0-1 1 0 0,0 1-1 0 0,0-1 0 0 0,0 0 1 0 0,3-2-1 0 0,6-9-4851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6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43 3224 0 0,'0'0'143'0'0,"4"-11"26"0"0,10-20 11111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6.6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83 102 8408 0 0,'0'0'5708'0'0,"-1"1"-5278"0"0,-9 18 114 0 0,1-1-1 0 0,1 2 1 0 0,1-1-1 0 0,-5 23 0 0 0,8-27-175 0 0,-1 0 0 0 0,-1 0 0 0 0,-13 25 0 0 0,18-33 135 0 0,6-7 191 0 0,9-6-316 0 0,0-6-300 0 0,-1-1 0 0 0,0-1 0 0 0,0 0 0 0 0,12-18 0 0 0,10-13-35 0 0,-23 33-13 0 0,22-18 0 0 0,-1 0-26 0 0,-18 18 23 0 0,0-1-1 0 0,1 2 0 0 0,0 0 0 0 0,33-15 0 0 0,-46 24-29 0 0,11-7-26 0 0,-12 8 24 0 0,-1-1 1 0 0,1 1-1 0 0,0 0 1 0 0,0 0-1 0 0,0 0 1 0 0,0 0-1 0 0,0 0 1 0 0,0 0-1 0 0,0 1 1 0 0,0-1-1 0 0,0 0 1 0 0,3 1-1 0 0,5-4 10 0 0,-9 4-10 0 0,0-1 1 0 0,0 1-1 0 0,-1-1 1 0 0,1 1-1 0 0,0-1 0 0 0,0 1 1 0 0,0 0-1 0 0,0-1 1 0 0,0 1-1 0 0,0 0 1 0 0,0 0-1 0 0,-1 0 0 0 0,1 0 1 0 0,2 0-1 0 0,-2 0-252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6.9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169 277 3224 0 0,'0'0'3006'0'0,"0"2"-1515"0"0,0 2-1012 0 0,-1-1 0 0 0,1 1 0 0 0,-1-1 0 0 0,0 1 0 0 0,0-1 0 0 0,0 0 0 0 0,-1 0-1 0 0,1 1 1 0 0,-1-1 0 0 0,0 0 0 0 0,-2 3 0 0 0,-30 36 1824 0 0,12-16-1237 0 0,-36 63 56 0 0,52-81-1122 0 0,1 1 0 0 0,0-1 0 0 0,1 1 0 0 0,0 0 0 0 0,-4 16 0 0 0,4-13 0 0 0,2-9-2 0 0,2 3 6 0 0,0 8-35 0 0,0-14 14 0 0,0 1-1 0 0,1-1 1 0 0,-1 1 0 0 0,0-1-1 0 0,1 0 1 0 0,-1 1 0 0 0,0-1-1 0 0,1 1 1 0 0,-1-1 0 0 0,0 0-1 0 0,1 1 1 0 0,-1-1-1 0 0,1 0 1 0 0,-1 0 0 0 0,1 1-1 0 0,-1-1 1 0 0,1 0 0 0 0,-1 0-1 0 0,1 0 1 0 0,-1 0 0 0 0,1 1-1 0 0,-1-1 1 0 0,1 0-1 0 0,11 2-961 0 0,3-2-3078 0 0,-1-3-1316 0 0</inkml:trace>
  <inkml:trace contextRef="#ctx0" brushRef="#br0" timeOffset="1">443 75 3224 0 0,'-4'-4'709'0'0,"-2"0"613"0"0,3 1 274 0 0,0 1-1 0 0,1-1 0 0 0,-1 1 1 0 0,0-1-1 0 0,-3-5 1353 0 0,3-9-875 0 0,3 16-2088 0 0,0 0 1 0 0,1 0 0 0 0,-1-1-1 0 0,0 1 1 0 0,1 0-1 0 0,-1 0 1 0 0,0 0 0 0 0,1 0-1 0 0,0 0 1 0 0,-1 0 0 0 0,1 0-1 0 0,0 0 1 0 0,-1 0-1 0 0,1 0 1 0 0,0 1 0 0 0,0-1-1 0 0,0 0 1 0 0,0 0-1 0 0,-1 1 1 0 0,1-1 0 0 0,0 0-1 0 0,1 1 1 0 0,-1-1 0 0 0,0 1-1 0 0,0-1 1 0 0,0 1-1 0 0,0 0 1 0 0,0 0 0 0 0,0-1-1 0 0,0 1 1 0 0,3 0-1 0 0,-2-1-399 0 0,6-2-636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2.31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1712 15696 0 0,'0'0'1417'0'0,"2"-1"-1167"0"0,4-4 130 0 0,-1 1 0 0 0,0-2-1 0 0,0 1 1 0 0,0 0-1 0 0,-1-1 1 0 0,6-8-1 0 0,2-3 462 0 0,104-147 2137 0 0,-9-28-1381 0 0,-17-9-744 0 0,42-82-357 0 0,-43 129 220 0 0,118-156 1 0 0,-173 262-656 0 0,57-72 221 0 0,-78 106-253 0 0,0 1 0 0 0,1 0 0 0 0,0 1 0 0 0,1 0 0 0 0,32-18 0 0 0,-18 15-29 0 0,1 0 0 0 0,1 2 0 0 0,44-12 0 0 0,-60 21 0 0 0,-1 0 0 0 0,1 2 0 0 0,0 0 0 0 0,0 0 0 0 0,1 1 0 0 0,-1 1 0 0 0,0 1 0 0 0,0 0 0 0 0,27 6 0 0 0,-38-6-2 0 0,-1 0 1 0 0,1 0-1 0 0,-1 0 0 0 0,1 1 0 0 0,-1 0 1 0 0,0-1-1 0 0,0 1 0 0 0,1 0 1 0 0,-2 0-1 0 0,1 1 0 0 0,0-1 0 0 0,0 1 1 0 0,-1-1-1 0 0,1 1 0 0 0,-1 0 0 0 0,0 0 1 0 0,0 0-1 0 0,0 0 0 0 0,0 0 1 0 0,0 1-1 0 0,-1-1 0 0 0,1 0 0 0 0,-1 1 1 0 0,0-1-1 0 0,0 1 0 0 0,0 0 0 0 0,-1-1 1 0 0,1 1-1 0 0,-1 0 0 0 0,0-1 0 0 0,0 1 1 0 0,0 0-1 0 0,-1-1 0 0 0,1 1 1 0 0,-1 0-1 0 0,-1 4 0 0 0,-3 5 46 0 0,0 0-1 0 0,-1 0 1 0 0,-1-1-1 0 0,0 0 1 0 0,0-1-1 0 0,-1 1 0 0 0,-1-1 1 0 0,-9 10-1 0 0,-88 77 698 0 0,73-69-521 0 0,-6 3 23 0 0,16-13-128 0 0,1 0 0 0 0,1 2 0 0 0,-21 25 0 0 0,39-42-104 0 0,0-1 0 0 0,1 1 0 0 0,0 0 0 0 0,0 0 1 0 0,0 0-1 0 0,0 0 0 0 0,0 0 0 0 0,1 0 0 0 0,0 1 0 0 0,-1-1 1 0 0,2 0-1 0 0,-1 1 0 0 0,0-1 0 0 0,1 1 0 0 0,0-1 0 0 0,1 9 1 0 0,0-7-11 0 0,1 0 0 0 0,0 0 0 0 0,0-1 0 0 0,0 1 0 0 0,0-1 0 0 0,1 0 0 0 0,0 1 0 0 0,0-1 0 0 0,1-1 0 0 0,-1 1 1 0 0,1 0-1 0 0,5 4 0 0 0,25 23 90 0 0,-22-22-148 0 0,0 1 0 0 0,-1 1 1 0 0,15 19-1 0 0,-23-27-3 0 0,0 0 0 0 0,-1 0 0 0 0,0 0 0 0 0,0 1 1 0 0,0-1-1 0 0,0 0 0 0 0,-1 1 0 0 0,1 0 0 0 0,-1-1 0 0 0,0 1 1 0 0,-1 0-1 0 0,1-1 0 0 0,-1 1 0 0 0,0 0 0 0 0,0 0 0 0 0,-2 6 0 0 0,0-3 18 0 0,0 0-1 0 0,-1 0 1 0 0,0 0-1 0 0,0 0 1 0 0,-1-1-1 0 0,0 1 1 0 0,0-1-1 0 0,-1 0 1 0 0,0 0-1 0 0,0-1 0 0 0,-1 1 1 0 0,1-1-1 0 0,-1 0 1 0 0,-8 5-1 0 0,-12 9 94 0 0,-2-1-1 0 0,-35 19 1 0 0,39-24-53 0 0,-11 6 341 0 0,-1-2-1 0 0,-69 25 0 0 0,91-38-418 0 0,-117 33 541 0 0,117-35-651 0 0,-1-1 0 0 0,1 0 0 0 0,-1-1-1 0 0,1 0 1 0 0,-1-1 0 0 0,0-1 0 0 0,-16-3 0 0 0,11-2-6882 0 0,4-3-2419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7.7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524 1 6992 0 0,'0'0'10233'0'0,"-8"3"-9565"0"0,-9 4-278 0 0,-36 9 1 0 0,35-12-60 0 0,-32 13 1 0 0,4 2 154 0 0,-24 12-285 0 0,25-5-228 0 0,34-19-16 0 0,2-1 20 0 0,5 3-25 0 0,4-8 48 0 0,0 0-1 0 0,1 0 1 0 0,-1-1-1 0 0,0 1 1 0 0,0 0-1 0 0,1-1 1 0 0,-1 1-1 0 0,0 0 1 0 0,1-1-1 0 0,-1 1 1 0 0,1-1-1 0 0,-1 1 1 0 0,1 0-1 0 0,-1-1 1 0 0,1 1-1 0 0,0-1 0 0 0,-1 1 1 0 0,1-1-1 0 0,-1 0 1 0 0,1 1-1 0 0,0-1 1 0 0,-1 0-1 0 0,1 1 1 0 0,1-1-1 0 0,23 7 3 0 0,-17-5-3 0 0,64 11 164 0 0,-18-3-158 0 0,-50-9-5 0 0,6 0 0 0 0,-1 1 0 0 0,0 1 0 0 0,1-1 0 0 0,-1 2 0 0 0,12 5 0 0 0,-18-7 0 0 0,-1-1 0 0 0,0 1 0 0 0,1 0 0 0 0,-1 0 0 0 0,0 0 0 0 0,0 0 0 0 0,0 0 0 0 0,-1 0 0 0 0,1 0 0 0 0,0 1 0 0 0,-1-1 0 0 0,1 0 0 0 0,-1 1 0 0 0,0 0 0 0 0,0-1 0 0 0,0 1 0 0 0,0 0 0 0 0,-1-1 0 0 0,1 1 0 0 0,-1 0 0 0 0,1 0 0 0 0,-1 0 0 0 0,0 4 0 0 0,0-3 1 0 0,-1 0-1 0 0,1 0 1 0 0,-1 0 0 0 0,0 0-1 0 0,0 0 1 0 0,-1 0-1 0 0,1 0 1 0 0,-1 0-1 0 0,0 0 1 0 0,0-1-1 0 0,0 1 1 0 0,0-1 0 0 0,0 1-1 0 0,-1-1 1 0 0,0 0-1 0 0,0 0 1 0 0,-4 4-1 0 0,-6 4 58 0 0,-1-1-1 0 0,-29 17 1 0 0,17-12 15 0 0,16-9-80 0 0,-1 0-1 0 0,1-1 0 0 0,-1 0 1 0 0,-1 0-1 0 0,1-1 1 0 0,0-1-1 0 0,-17 3 0 0 0,9-4 32 0 0,0 0 0 0 0,-1-1-1 0 0,-32-3 1 0 0,39 1 27 0 0,-1 0 0 0 0,0-1 0 0 0,1 0 1 0 0,-1-1-1 0 0,1-1 0 0 0,-20-7 0 0 0,33 11-149 0 0,-1 0 0 0 0,1 0 0 0 0,-1 0 0 0 0,1 0 0 0 0,-1-1 0 0 0,1 1 0 0 0,0 0-1 0 0,-1 0 1 0 0,1 0 0 0 0,-1-1 0 0 0,1 1 0 0 0,-1 0 0 0 0,1-1 0 0 0,0 1 0 0 0,-1 0 0 0 0,1-1-1 0 0,0 1 1 0 0,-1 0 0 0 0,1-1 0 0 0,0 1 0 0 0,-1-1 0 0 0,1 1 0 0 0,0 0 0 0 0,0-1 0 0 0,0 1-1 0 0,-1-1 1 0 0,1 1 0 0 0,0-1 0 0 0,0 1 0 0 0,0-1 0 0 0,0 1 0 0 0,0-1 0 0 0,0 1-1 0 0,0-1 1 0 0,0 1 0 0 0,0-1 0 0 0,0 1 0 0 0,0-2 0 0 0,11-8-1607 0 0,-10 9 1419 0 0,14-6-1504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8.4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393 60 5840 0 0,'0'0'533'0'0,"1"0"-437"0"0,1 0 103 0 0,0 0-1 0 0,0 0 1 0 0,1 0 0 0 0,-1 0-1 0 0,0-1 1 0 0,0 1 0 0 0,0-1-1 0 0,0 1 1 0 0,0-1 0 0 0,0 0-1 0 0,0 0 1 0 0,2-1 0 0 0,3-2 557 0 0,-2 2-301 0 0,0-1 0 0 0,0 0 1 0 0,-1 0-1 0 0,1 0 0 0 0,5-6 813 0 0,-9 9-1150 0 0,-1-1 0 0 0,0 1 0 0 0,1-1 1 0 0,-1 0-1 0 0,0 1 0 0 0,0-1 0 0 0,1 1 1 0 0,-1-1-1 0 0,0 0 0 0 0,0 1 1 0 0,0-1-1 0 0,0 0 0 0 0,0 1 0 0 0,0-1 1 0 0,0 1-1 0 0,0-2 0 0 0,-11-4 491 0 0,9 5-509 0 0,0 0 0 0 0,0 0 0 0 0,0 0 0 0 0,0 0 0 0 0,0 1 0 0 0,-1-1 0 0 0,1 0 0 0 0,0 1 0 0 0,0 0 0 0 0,-3-1 0 0 0,-3 1 92 0 0,1 0 0 0 0,0 0 0 0 0,0 1-1 0 0,-1 0 1 0 0,1 0 0 0 0,0 1-1 0 0,0-1 1 0 0,-7 4 0 0 0,-24 7 460 0 0,29-10-526 0 0,1 1 1 0 0,0-1-1 0 0,0 2 0 0 0,-13 6 1 0 0,-17 9 99 0 0,25-14-132 0 0,1 1 0 0 0,-21 15 0 0 0,16-9-20 0 0,0 1 1 0 0,1 1 0 0 0,-26 28-1 0 0,28-24 34 0 0,-20 34 0 0 0,29-43-79 0 0,0 1 0 0 0,1 0 0 0 0,0 0 0 0 0,1 0 0 0 0,-4 20 0 0 0,6-27-26 0 0,1-1 0 0 0,0 1 0 0 0,0-1 0 0 0,0 1 0 0 0,0 0 0 0 0,1-1 0 0 0,-1 1 1 0 0,1-1-1 0 0,0 1 0 0 0,-1-1 0 0 0,1 1 0 0 0,0-1 0 0 0,0 0 0 0 0,1 1 0 0 0,-1-1 0 0 0,0 0 1 0 0,1 0-1 0 0,0 0 0 0 0,-1 0 0 0 0,1 0 0 0 0,0 0 0 0 0,0-1 0 0 0,2 3 0 0 0,0-1 23 0 0,0-1-1 0 0,0 0 0 0 0,-1 0 1 0 0,1 0-1 0 0,0 0 0 0 0,1 0 1 0 0,-1-1-1 0 0,0 1 0 0 0,0-1 1 0 0,1-1-1 0 0,-1 1 0 0 0,7 0 1 0 0,7-2 34 0 0,-1 0-1 0 0,1-1 1 0 0,-1-1 0 0 0,19-5 0 0 0,65-27-667 0 0,-43 15-455 0 0,-24 7-3888 0 0,-1 0-1651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29.2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489 1 9416 0 0,'0'0'4129'0'0,"-2"1"-3080"0"0,-15 14-248 0 0,2 1 0 0 0,0 0 0 0 0,1 1 0 0 0,-17 26 0 0 0,-28 49 368 0 0,-58 85-58 0 0,76-115-548 0 0,-38 76-1 0 0,11-18-535 0 0,63-111-66 0 0,0 0 0 0 0,0 0 0 0 0,1 1 0 0 0,0 0 0 0 0,-3 11 0 0 0,7-20 47 0 0,0 0 0 0 0,-1-1 1 0 0,1 1-1 0 0,0 0 0 0 0,0 0 1 0 0,0-1-1 0 0,0 1 0 0 0,0 0 1 0 0,0 0-1 0 0,0 0 0 0 0,0-1 1 0 0,1 1-1 0 0,-1 0 0 0 0,0 0 1 0 0,0-1-1 0 0,1 1 0 0 0,-1 0 1 0 0,0 0-1 0 0,1 0 0 0 0,0-1-8 0 0,-1 1 0 0 0,0-1 0 0 0,1 0-1 0 0,-1 1 1 0 0,1-1 0 0 0,-1 0-1 0 0,1 0 1 0 0,0 1 0 0 0,-1-1 0 0 0,1 0-1 0 0,-1 0 1 0 0,1 0 0 0 0,-1 0-1 0 0,1 0 1 0 0,0 0 0 0 0,-1 0 0 0 0,1 0-1 0 0,-1 0 1 0 0,2 0 0 0 0,3-1-23 0 0,0 0 1 0 0,0-1 0 0 0,1 0-1 0 0,6-4 1 0 0,-4 3 58 0 0,76-40 244 0 0,-59 29-273 0 0,0 1 0 0 0,50-18 0 0 0,-32 16-7 0 0,-32 10 0 0 0,0 1 0 0 0,0 0 0 0 0,0 1 0 0 0,0 0 0 0 0,1 1 0 0 0,22-2 0 0 0,-13 4 0 0 0,-14 1 0 0 0,-3 6 0 0 0,-4-4 0 0 0,0 0 0 0 0,0 0 0 0 0,0 0 0 0 0,-1 0 0 0 0,1 0 0 0 0,-1 0 0 0 0,1 0 0 0 0,-1-1 0 0 0,0 1 0 0 0,-1 0 0 0 0,1 0 0 0 0,0-1 0 0 0,-1 1 0 0 0,1-1 0 0 0,-1 1 0 0 0,-3 3 0 0 0,-1 3 0 0 0,-35 50 0 0 0,24-36 0 0 0,11-15 0 0 0,1-1 0 0 0,0 1 0 0 0,0 0 0 0 0,0 0 0 0 0,1 0 0 0 0,1 0 0 0 0,-1 1 0 0 0,-1 9 0 0 0,5-16 0 0 0,-1-1 0 0 0,1 1 0 0 0,0 0 0 0 0,0 0 0 0 0,0 0 0 0 0,1 0 0 0 0,-1 0 0 0 0,0 0 0 0 0,1 0 0 0 0,-1 0 0 0 0,1 0 0 0 0,0 0 0 0 0,0-1 0 0 0,0 1 0 0 0,0 0 0 0 0,0-1 0 0 0,0 1 0 0 0,0 0 0 0 0,0-1 0 0 0,0 1 0 0 0,1-1 0 0 0,-1 0 0 0 0,1 1 0 0 0,-1-1 0 0 0,3 2 0 0 0,-1-2 0 0 0,0 1 0 0 0,0 0 0 0 0,0-1 0 0 0,-1 1 0 0 0,1-1 0 0 0,1 0 0 0 0,-1 0 0 0 0,0 0 0 0 0,0-1 0 0 0,0 1 0 0 0,0-1 0 0 0,1 1 0 0 0,-1-1 0 0 0,5-1 0 0 0,21-3 0 0 0,0-2 0 0 0,-1-1 0 0 0,36-14 0 0 0,-45 14 0 0 0,-2 0 0 0 0,1-1 0 0 0,-1-1 0 0 0,0-1 0 0 0,25-19 0 0 0,-24 14-19 0 0,-1-1-1 0 0,-1-1 0 0 0,0-1 0 0 0,23-35 1 0 0,-31 42-85 0 0,-1 0 1 0 0,-1-1-1 0 0,0 0 1 0 0,8-24-1 0 0,-13 27 104 0 0,-1 3 11 0 0,-2 6-4 0 0,0-1-1 0 0,-1 1 1 0 0,1 0 0 0 0,0 0-1 0 0,0 0 1 0 0,0 0 0 0 0,-4 0-1 0 0,2 2 37 0 0,1-1-1 0 0,-1 0 0 0 0,1 1 0 0 0,-1 0 1 0 0,1 0-1 0 0,0 0 0 0 0,-1 0 0 0 0,1 0 1 0 0,0 0-1 0 0,1 1 0 0 0,-6 5 1 0 0,-1 3 98 0 0,-13 20 1 0 0,17-23-157 0 0,-55 75 302 0 0,58-81-279 0 0,-6 10 42 0 0,1 0-1 0 0,0 1 1 0 0,0-1 0 0 0,1 2 0 0 0,1-1 0 0 0,0 1 0 0 0,-6 27 0 0 0,11-38-50 0 0,0-1 1 0 0,0 1 0 0 0,1-1 0 0 0,-1 0 0 0 0,0 1 0 0 0,1-1-1 0 0,0 1 1 0 0,-1-1 0 0 0,1 0 0 0 0,0 0 0 0 0,0 1 0 0 0,0-1-1 0 0,1 0 1 0 0,-1 0 0 0 0,3 3 0 0 0,1 1-2 0 0,-1-1 1 0 0,1 0-1 0 0,1 0 1 0 0,6 5-1 0 0,-8-8-25 0 0,-1 0-1 0 0,1 0 0 0 0,-1 0 1 0 0,1-1-1 0 0,0 0 0 0 0,-1 0 1 0 0,1 0-1 0 0,0 0 0 0 0,0 0 1 0 0,0-1-1 0 0,0 1 0 0 0,0-1 1 0 0,0 0-1 0 0,0-1 0 0 0,4 0 1 0 0,5-1-659 0 0,-1 0 0 0 0,-1-1 1 0 0,19-7-1 0 0,2-1-6573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0.0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382 1 2304 0 0,'0'2'6594'0'0,"3"32"-2596"0"0,-2-26-3725 0 0,0 0 0 0 0,-1 0 0 0 0,0 0 0 0 0,0 0 0 0 0,0 0 0 0 0,-1 0 0 0 0,-3 13 0 0 0,-7 11 462 0 0,0 3 174 0 0,-1 0-1 0 0,-22 41 1 0 0,-10 1-395 0 0,-61 83 1 0 0,-47 63-1246 0 0,139-193-865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0.4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702 0 2304 0 0,'-1'2'2643'0'0,"-7"6"252"0"0,-26 25 3149 0 0,-19 15-4093 0 0,-388 366 958 0 0,423-395-2888 0 0,-1-2 1 0 0,0 0-1 0 0,-1-1 0 0 0,-1-1 1 0 0,-38 21-1 0 0,51-33 32 0 0,13-25 11 0 0,5 5-75 0 0,1 0 0 0 0,1 0 0 0 0,0 1 0 0 0,1 1 0 0 0,28-26 0 0 0,-5 13-3 0 0,-5 4 14 0 0,-28 22 0 0 0,0 0 0 0 0,1 0 0 0 0,-1 0 0 0 0,1 0 0 0 0,-1 0 0 0 0,1 1 0 0 0,0 0 0 0 0,5-2 0 0 0,-8 3 0 0 0,0 0 0 0 0,0 0 0 0 0,1-1 0 0 0,-1 1 0 0 0,0 0 0 0 0,1 0 0 0 0,-1 0 0 0 0,0 1 0 0 0,1-1 0 0 0,-1 0 0 0 0,0 0 0 0 0,2 2 0 0 0,-2-2 0 0 0,0 0 0 0 0,-1 1 0 0 0,1-1 0 0 0,-1 1 0 0 0,1-1 0 0 0,-1 1 0 0 0,1-1 0 0 0,-1 1 0 0 0,1-1 0 0 0,-1 1 0 0 0,0 0 0 0 0,1-1 0 0 0,-1 1 0 0 0,0 0 0 0 0,1-1 0 0 0,-1 1 0 0 0,0 0 0 0 0,0-1 0 0 0,0 1 0 0 0,1 0 0 0 0,-1-1 0 0 0,0 1 0 0 0,0 0 0 0 0,0 1 0 0 0,-2 30 1 0 0,1-21 33 0 0,1 0 0 0 0,0 1 1 0 0,2 15-1 0 0,-1-3 38 0 0,-1-19-46 0 0,0 0-1 0 0,1-1 1 0 0,-1 1 0 0 0,3 8 0 0 0,1 8 64 0 0,-4-18-65 0 0,1 1 0 0 0,-1-1-1 0 0,1 0 1 0 0,0 1 0 0 0,0-1 0 0 0,0 0-1 0 0,0 0 1 0 0,0 0 0 0 0,1 0 0 0 0,-1 0-1 0 0,1 0 1 0 0,0 0 0 0 0,0 0 0 0 0,3 3-1 0 0,-2-3-6 0 0,1-1 0 0 0,-1 1 0 0 0,1-1 0 0 0,0 1-1 0 0,-1-1 1 0 0,1-1 0 0 0,0 1 0 0 0,1 0-1 0 0,-1-1 1 0 0,0 0 0 0 0,0 0 0 0 0,1 0-1 0 0,-1 0 1 0 0,0-1 0 0 0,1 0 0 0 0,-1 0 0 0 0,0 0-1 0 0,1 0 1 0 0,-1-1 0 0 0,0 1 0 0 0,1-1-1 0 0,-1 0 1 0 0,0-1 0 0 0,0 1 0 0 0,0-1 0 0 0,4-1-1 0 0,11-5-56 0 0,15-6-5576 0 0,-16 3-634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1.0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220 252 11200 0 0,'0'0'1126'0'0,"3"0"-947"0"0,2 0 76 0 0,0-1 1 0 0,0 0-1 0 0,0 0 1 0 0,1-1-1 0 0,-1 0 1 0 0,0 0-1 0 0,-1 0 1 0 0,1 0-1 0 0,7-5 1 0 0,21-9 57 0 0,-22 11-278 0 0,-1 0 0 0 0,0 0 1 0 0,0-1-1 0 0,15-12 0 0 0,34-33 188 0 0,-55 47-168 0 0,0 1 1 0 0,-1-1-1 0 0,0 0 1 0 0,0-1-1 0 0,0 1 1 0 0,0 0-1 0 0,-1-1 1 0 0,0 0-1 0 0,4-8 1 0 0,-6 11-5 0 0,1-1 0 0 0,0 1 0 0 0,-1-1 0 0 0,0 1 1 0 0,1-1-1 0 0,-1 1 0 0 0,0-1 0 0 0,0 1 0 0 0,0-1 0 0 0,-1 1 1 0 0,1-1-1 0 0,-1 1 0 0 0,1-1 0 0 0,-1 1 0 0 0,0-1 0 0 0,0 1 0 0 0,0 0 1 0 0,0 0-1 0 0,0-1 0 0 0,-1 1 0 0 0,1 0 0 0 0,-3-3 0 0 0,2 4 1 0 0,-1-1-1 0 0,1 0 0 0 0,-1 0 0 0 0,1 1 0 0 0,-1-1 0 0 0,0 1 0 0 0,1 0 0 0 0,-1 0 0 0 0,0 0 0 0 0,0 0 1 0 0,0 1-1 0 0,0-1 0 0 0,0 1 0 0 0,0-1 0 0 0,0 1 0 0 0,0 0 0 0 0,-5 1 0 0 0,-7 0 161 0 0,0 1 0 0 0,-16 4 0 0 0,30-6-190 0 0,-19 5 226 0 0,1 0 0 0 0,-1 2 1 0 0,-22 10-1 0 0,31-12-222 0 0,-5 2 39 0 0,0 1 1 0 0,1 0 0 0 0,-28 20-1 0 0,29-16 56 0 0,-6 4 9 0 0,1 1 1 0 0,-22 24-1 0 0,36-35-109 0 0,0 0 0 0 0,0 1 0 0 0,1-1 0 0 0,0 1 0 0 0,0 0 1 0 0,1 0-1 0 0,0 0 0 0 0,0 1 0 0 0,1-1 0 0 0,0 0 0 0 0,-2 15 0 0 0,4-19-20 0 0,-1 0-1 0 0,1 1 1 0 0,0-1-1 0 0,0 0 1 0 0,0 0-1 0 0,1 1 0 0 0,-1-1 1 0 0,1 0-1 0 0,0 1 1 0 0,0-1-1 0 0,0 0 1 0 0,0 0-1 0 0,0 0 1 0 0,1 0-1 0 0,0 0 0 0 0,-1 0 1 0 0,1-1-1 0 0,0 1 1 0 0,0 0-1 0 0,0-1 1 0 0,1 0-1 0 0,-1 1 1 0 0,1-1-1 0 0,-1 0 0 0 0,7 3 1 0 0,-4-2 4 0 0,1 0 0 0 0,-1-1 0 0 0,1 0 0 0 0,0 0 0 0 0,0-1 0 0 0,0 1 0 0 0,0-1 1 0 0,0-1-1 0 0,0 1 0 0 0,1-1 0 0 0,-1 0 0 0 0,0-1 0 0 0,9-1 0 0 0,12-3 88 0 0,-1-2 0 0 0,-1-1 0 0 0,0-1 0 0 0,0-2 0 0 0,0 0 0 0 0,-2-1 0 0 0,1-2 0 0 0,23-17 0 0 0,-42 27-91 0 0,1-1-1 0 0,0 0 1 0 0,-1 0-1 0 0,0 0 0 0 0,0-1 1 0 0,-1 0-1 0 0,0 0 1 0 0,0 0-1 0 0,0 0 0 0 0,0-1 1 0 0,-1 0-1 0 0,0 1 1 0 0,-1-1-1 0 0,1 0 1 0 0,-1 0-1 0 0,1-9 0 0 0,-3 12 7 0 0,0 0 1 0 0,0 0-1 0 0,0 0 0 0 0,-1 0 0 0 0,0 0 0 0 0,1 1 0 0 0,-1-1 0 0 0,-2-5 0 0 0,-3-12 63 0 0,5 18-63 0 0,0-1-1 0 0,0 1 0 0 0,0 0 0 0 0,0 0 0 0 0,0-1 1 0 0,-1 1-1 0 0,0 0 0 0 0,1 0 0 0 0,-1 0 0 0 0,0 0 1 0 0,-1 1-1 0 0,1-1 0 0 0,0 1 0 0 0,-1-1 0 0 0,-4-3 1 0 0,2 3-5 0 0,1 1 0 0 0,-1 0 0 0 0,1-1 0 0 0,-1 2 0 0 0,0-1 1 0 0,0 0-1 0 0,0 1 0 0 0,0 0 0 0 0,-9-1 0 0 0,-2 2-21 0 0,-1 0 1 0 0,0 1-1 0 0,0 1 0 0 0,1 0 0 0 0,-27 8 0 0 0,34-7-39 0 0,-1 0-1 0 0,1 0 0 0 0,0 1 1 0 0,0 0-1 0 0,0 1 0 0 0,0 0 0 0 0,1 0 1 0 0,0 1-1 0 0,0 0 0 0 0,-13 13 1 0 0,20-18 0 0 0,0 0 0 0 0,0 0 0 0 0,1 0 0 0 0,-1 0 0 0 0,0 0 0 0 0,1 0 0 0 0,-1 1 0 0 0,1-1 0 0 0,-1 0 0 0 0,1 0 0 0 0,-1 0 0 0 0,1 1 0 0 0,0 0 0 0 0,-1 11-3567 0 0,1-9 1366 0 0,0 7-4171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1.45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118 57 8840 0 0,'0'0'3069'0'0,"-4"6"-805"0"0,-12 21-1247 0 0,2 0 1 0 0,0 1 0 0 0,-11 37-1 0 0,17-43-889 0 0,1-4 0 0 0,4-11-71 0 0,0 0 0 0 0,0 0 0 0 0,-1 10 0 0 0,-3 14 143 0 0,4-17 24 0 0,0 0 0 0 0,1 1 0 0 0,0 14 0 0 0,2-28-209 0 0,1-1-1 0 0,-1 1 1 0 0,0 0-1 0 0,0-1 0 0 0,1 1 1 0 0,-1 0-1 0 0,1-1 1 0 0,-1 1-1 0 0,0-1 1 0 0,1 1-1 0 0,-1-1 0 0 0,1 1 1 0 0,-1-1-1 0 0,1 1 1 0 0,0-1-1 0 0,-1 1 0 0 0,1-1 1 0 0,-1 0-1 0 0,1 1 1 0 0,0-1-1 0 0,-1 0 0 0 0,2 1 1 0 0,14 3 48 0 0,-15-3-50 0 0,1-1 4 0 0,0 0-1 0 0,0-1 0 0 0,0 1 1 0 0,1 0-1 0 0,-1-1 0 0 0,0 1 1 0 0,0-1-1 0 0,0 0 0 0 0,0 1 1 0 0,0-1-1 0 0,0 0 0 0 0,2-1 1 0 0,4-2 50 0 0,5-2-14 0 0,-1-1-1 0 0,1 0 0 0 0,-1-1 0 0 0,-1 0 1 0 0,13-12-1 0 0,-20 16-40 0 0,86-79 153 0 0,-28 25-56 0 0,30-21-58 0 0,-77 66-76 0 0,23-26 0 0 0,2-2 480 0 0,-32 36-321 0 0,-7 4-103 0 0,0 0-1 0 0,0 1 0 0 0,0-1 1 0 0,0 0-1 0 0,0 0 0 0 0,0 1 1 0 0,0-1-1 0 0,0 0 1 0 0,0 0-1 0 0,1-2 0 0 0,1-2-2 0 0,2 4-150 0 0,-4 1-521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2.7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345 283 3224 0 0,'0'0'11478'0'0,"9"-6"-9282"0"0,-4 5-2006 0 0,-1-1 1 0 0,0 1-1 0 0,1-1 0 0 0,-1 0 1 0 0,0-1-1 0 0,0 1 0 0 0,0-1 1 0 0,-1 0-1 0 0,1 0 0 0 0,5-6 0 0 0,16-18 393 0 0,-4 4-158 0 0,-18 20-425 0 0,9-14 7 0 0,21-36 0 0 0,-30 46 25 0 0,0 1 0 0 0,0-2 0 0 0,0 1 0 0 0,-1 0 0 0 0,-1 0 0 0 0,1-1 0 0 0,-1 1 0 0 0,0-16 0 0 0,0 21-9 0 0,-1 0 1 0 0,-1-1 0 0 0,1 1-1 0 0,0 0 1 0 0,-1-1-1 0 0,1 1 1 0 0,-1 0 0 0 0,1-1-1 0 0,-1 1 1 0 0,0 0 0 0 0,-2-4-1 0 0,2 5 0 0 0,0 0 0 0 0,0 0-1 0 0,0 0 1 0 0,0 0 0 0 0,0 1 0 0 0,0-1-1 0 0,0 0 1 0 0,0 1 0 0 0,0-1 0 0 0,0 0-1 0 0,0 1 1 0 0,-1 0 0 0 0,1-1 0 0 0,0 1-1 0 0,0 0 1 0 0,0-1 0 0 0,-1 1-1 0 0,1 0 1 0 0,0 0 0 0 0,0 0 0 0 0,-1 0-1 0 0,1 0 1 0 0,0 0 0 0 0,-3 1 0 0 0,-19 4 290 0 0,-1 0 0 0 0,-40 17 0 0 0,-43 25 10 0 0,86-37-297 0 0,0 1 0 0 0,0 1 0 0 0,1 1 0 0 0,0 1 0 0 0,2 0 0 0 0,-1 2 0 0 0,-18 20 0 0 0,10-9-26 0 0,-5 6 0 0 0,29-30 0 0 0,1 1 0 0 0,0-1 0 0 0,0 0 0 0 0,0 1 0 0 0,0-1 0 0 0,1 1 0 0 0,-1 0 0 0 0,1 0 0 0 0,-1 4 0 0 0,0 1-5 0 0,0 1 0 0 0,1-1 0 0 0,1 15-1 0 0,0-22 3 0 0,0 0 0 0 0,0 1 0 0 0,0-1 0 0 0,1 0 0 0 0,-1 1-1 0 0,1-1 1 0 0,0 0 0 0 0,-1 0 0 0 0,1 0 0 0 0,0 0 0 0 0,0 1 0 0 0,1-2-1 0 0,-1 1 1 0 0,0 0 0 0 0,1 0 0 0 0,-1 0 0 0 0,1 0 0 0 0,-1-1-1 0 0,3 2 1 0 0,0 0-4 0 0,1 0 0 0 0,-1-1 0 0 0,1 0 0 0 0,0 0 0 0 0,0 0 0 0 0,0 0 0 0 0,0-1 0 0 0,0 0 0 0 0,0 0 0 0 0,0 0 0 0 0,0 0 0 0 0,7-1 0 0 0,5-1 7 0 0,-1-1 1 0 0,24-4-1 0 0,-15 1 60 0 0,1-1-20 0 0,0-1 0 0 0,0-1 0 0 0,38-19 0 0 0,-45 19-35 0 0,2-2 21 0 0,-1-1 0 0 0,0-2 0 0 0,0 0 0 0 0,-2-1 0 0 0,0 0-1 0 0,24-26 1 0 0,-29 26 36 0 0,-1 0-1 0 0,0-1 0 0 0,14-24 1 0 0,-22 31-52 0 0,-4 8-10 0 0,0 0 0 0 0,0 0 0 0 0,0-1 0 0 0,0 1 0 0 0,0 0 0 0 0,0 0 0 0 0,0-1 0 0 0,0 1 0 0 0,0 0 0 0 0,0 0 0 0 0,0-1 0 0 0,0 1 0 0 0,0 0 0 0 0,0 0 0 0 0,0-1 0 0 0,0 1 0 0 0,0 0 0 0 0,0 0 0 0 0,0-1 0 0 0,-1 1 0 0 0,1 0 0 0 0,0 0 0 0 0,0-1 0 0 0,0 1 0 0 0,0 0 0 0 0,0 0 0 0 0,-1 0 0 0 0,1 0 0 0 0,0-1 0 0 0,0 1 0 0 0,0 0 0 0 0,-1 0 0 0 0,1 0 0 0 0,0 0 0 0 0,0 0 0 0 0,-1-1 0 0 0,1 1 0 0 0,0 0 0 0 0,0 0 0 0 0,-1 0 0 0 0,1 0 0 0 0,0 0 0 0 0,0 0 0 0 0,-1 0 0 0 0,1 0 0 0 0,0 0 0 0 0,0 0 0 0 0,-1 0 0 0 0,1 0 0 0 0,0 0 0 0 0,0 0 0 0 0,-1 0 0 0 0,1 1 0 0 0,0-1 0 0 0,0 0 0 0 0,-1 0 0 0 0,1 0 0 0 0,0 0 0 0 0,-5 2 4 0 0,0 0 0 0 0,0 0-1 0 0,0 0 1 0 0,1 1 0 0 0,-1-1-1 0 0,1 1 1 0 0,-1 0 0 0 0,1 1-1 0 0,0-1 1 0 0,0 1 0 0 0,1-1-1 0 0,-1 1 1 0 0,1 0 0 0 0,-3 5-1 0 0,-5 7 55 0 0,1 0 0 0 0,-12 25-1 0 0,16-26-35 0 0,0 0-1 0 0,1 0 1 0 0,1 0 0 0 0,-3 20-1 0 0,6-32-35 0 0,2 0 1 0 0,-1 0-1 0 0,0-1 0 0 0,0 1 0 0 0,1 0 1 0 0,-1 0-1 0 0,1 0 0 0 0,0 0 0 0 0,0-1 0 0 0,3 6 1 0 0,-1-1 108 0 0,-3-6-90 0 0,1-1 0 0 0,-1 0 0 0 0,0 1 0 0 0,1-1 0 0 0,-1 0 0 0 0,1 1 0 0 0,-1-1 0 0 0,1 0 0 0 0,-1 1 0 0 0,1-1 0 0 0,-1 0 0 0 0,1 0 0 0 0,-1 0 0 0 0,1 1 0 0 0,-1-1 0 0 0,1 0 0 0 0,0 0 0 0 0,-1 0 0 0 0,1 0 0 0 0,0 0 0 0 0,15 0-22 0 0,-13-1 25 0 0,2 1-8 0 0,1-1 0 0 0,-1 1 0 0 0,0-2 0 0 0,1 1 0 0 0,-1 0 0 0 0,0-1 0 0 0,0 0 0 0 0,0 0 0 0 0,0-1 0 0 0,5-3 0 0 0,19-8 0 0 0,81-29 0 0 0,-63 23-43 0 0,109-50-242 0 0,-136 61 285 0 0,31-11 0 0 0,-51 20 0 0 0,0 0 0 0 0,1 0 0 0 0,-1-1 0 0 0,0 1 0 0 0,0 0 0 0 0,0 0 0 0 0,1 0 0 0 0,-1 0 0 0 0,0 0 0 0 0,1 0 0 0 0,-1-1 0 0 0,0 1 0 0 0,0 0 0 0 0,1 0 0 0 0,-1 0 0 0 0,0 0 0 0 0,0 0 0 0 0,1 0 0 0 0,-1 0 0 0 0,0 0 0 0 0,0 0 0 0 0,1 0 0 0 0,-1 1 0 0 0,0-1 0 0 0,1 0 0 0 0,-1 0 0 0 0,0 0 0 0 0,0 0 0 0 0,1 0 0 0 0,-1 0 0 0 0,0 1 0 0 0,0-1 0 0 0,0 0 0 0 0,1 0 0 0 0,-2 3 0 0 0,-1 1 68 0 0,-1 0 0 0 0,1 1 0 0 0,-1-2 0 0 0,0 1 0 0 0,0 0 0 0 0,0 0 0 0 0,0-1 0 0 0,-1 0 0 0 0,-4 4 0 0 0,-7 8 146 0 0,6-6-197 0 0,-1-1 1 0 0,-15 10-1 0 0,-8 7-27 0 0,28-21 10 0 0,-6 7 0 0 0,11-12 0 0 0,0 1 0 0 0,0 0 0 0 0,0 0 0 0 0,0 0 0 0 0,0 0 0 0 0,0 0 0 0 0,1 0 0 0 0,-1 0 0 0 0,0 0 0 0 0,0 0 0 0 0,0 0 0 0 0,0 0 0 0 0,0 0 0 0 0,0 0 0 0 0,1 0 0 0 0,-1 0 0 0 0,0 0 0 0 0,0 0 0 0 0,0 1 0 0 0,0-1 0 0 0,0 0 0 0 0,0 0 0 0 0,0 0 0 0 0,0 0 0 0 0,1 0 0 0 0,-1 0 0 0 0,0 0 0 0 0,0 0 0 0 0,0 0 0 0 0,0 0 0 0 0,0 0 0 0 0,0 1 0 0 0,0-1 0 0 0,0 0 0 0 0,0 0 0 0 0,0 0 0 0 0,0 0 0 0 0,0 0 0 0 0,0 0 0 0 0,0 0 0 0 0,1 1 0 0 0,-1-1 0 0 0,0 0 0 0 0,0 0 0 0 0,0 0 0 0 0,0 0 0 0 0,0 0 0 0 0,0 0 0 0 0,0 1 0 0 0,-1-1 0 0 0,1 0 0 0 0,0 0 0 0 0,0 0 0 0 0,0 0 0 0 0,0 0 0 0 0,0 0 0 0 0,0 0 0 0 0,0 1 0 0 0,0-1 0 0 0,0 0 0 0 0,0 0 0 0 0,0 0 0 0 0,0 0 0 0 0,0 0 0 0 0,0 0 0 0 0,-1 0 0 0 0,1 0 0 0 0,0 0 0 0 0,7-1 0 0 0,3-2 0 0 0,0 0 0 0 0,0 0 0 0 0,-1-1 0 0 0,1-1 0 0 0,-1 0 0 0 0,0 0 0 0 0,0-1 0 0 0,12-10 0 0 0,2-5 0 0 0,29-35 0 0 0,20-37 0 0 0,-75 97-51 0 0,0 0-21 0 0,0 0 0 0 0,0 0 0 0 0,1 0 0 0 0,-1 1 0 0 0,1-1 0 0 0,0 0 0 0 0,0 1 0 0 0,0 0 0 0 0,1-1 1 0 0,-1 1-1 0 0,0 6 0 0 0,2-9 81 0 0,0-1 1 0 0,0 1-1 0 0,0 0 0 0 0,0 0 1 0 0,0-1-1 0 0,0 1 1 0 0,0 0-1 0 0,1 0 1 0 0,-1-1-1 0 0,1 1 1 0 0,-1-1-1 0 0,1 1 1 0 0,-1 0-1 0 0,1-1 1 0 0,0 1-1 0 0,0-1 1 0 0,0 1-1 0 0,0-1 0 0 0,0 0 1 0 0,0 1-1 0 0,0-1 1 0 0,1 0-1 0 0,-1 0 1 0 0,0 0-1 0 0,1 0 1 0 0,-1 0-1 0 0,1 0 1 0 0,-1 0-1 0 0,1 0 1 0 0,1 0-1 0 0,3 1-17 0 0,0-1 1 0 0,0 1-1 0 0,0-1 1 0 0,0-1-1 0 0,0 1 1 0 0,1-1-1 0 0,-1 0 1 0 0,0 0-1 0 0,0-1 1 0 0,0 0-1 0 0,8-2 1 0 0,10-3-42 0 0,34-15 1 0 0,-37 13 40 0 0,97-34 8 0 0,46-24 0 0 0,-97 36-13 0 0,-66 30-46 0 0,-11 18 135 0 0,-22 27-80 0 0,26-37-7 0 0,-1 0 0 0 0,1 0 1 0 0,-10 7-1 0 0,8-8 92 0 0,1 1 0 0 0,-10 13 0 0 0,-50 68-65 0 0,63-84-16 0 0,0 0 0 0 0,1 0 0 0 0,-1 0 0 0 0,1 1 0 0 0,1-1 0 0 0,-1 1 0 0 0,1 0 0 0 0,-3 9 0 0 0,6-5 0 0 0,0-9 0 0 0,0 1 0 0 0,0 0 0 0 0,0-1 0 0 0,0 1 0 0 0,0-1 0 0 0,1 1 0 0 0,-1-1 0 0 0,0 0 0 0 0,1 0 0 0 0,0 1 0 0 0,-1-1 0 0 0,1 0 0 0 0,-1 0 0 0 0,1-1 0 0 0,0 1 0 0 0,0 0 0 0 0,0-1 0 0 0,-1 1 0 0 0,1-1 0 0 0,0 1 0 0 0,0-1 0 0 0,0 0 0 0 0,0 0 0 0 0,0 1 0 0 0,0-2 0 0 0,0 1 0 0 0,3 0 0 0 0,7-2 0 0 0,-1 0 0 0 0,1 0 0 0 0,14-6 0 0 0,-22 7 0 0 0,62-23-1334 0 0,-44 14-188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3.1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 0 1376 0 0,'-37'3'345'0'0,"18"0"2776"0"0,-1-2 9688 0 0,20 39-12734 0 0,0-31-426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4.1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277 299 3224 0 0,'0'0'11788'0'0,"1"1"-11672"0"0,-1-1 0 0 0,1 1 1 0 0,-1-1-1 0 0,1 1 1 0 0,-1-1-1 0 0,1 1 1 0 0,-1-1-1 0 0,1 1 1 0 0,0-1-1 0 0,-1 0 1 0 0,1 1-1 0 0,0-1 1 0 0,-1 0-1 0 0,1 0 1 0 0,0 1-1 0 0,0-1 0 0 0,18-4 96 0 0,-15 3-107 0 0,1 0-1 0 0,-1 0 1 0 0,1 0 0 0 0,6-3-1 0 0,-2-1 286 0 0,48-26 500 0 0,-50 27-896 0 0,-1-1-1 0 0,1 0 1 0 0,-1 0-1 0 0,0 0 1 0 0,10-13-1 0 0,-7 6 21 0 0,-3 6 7 0 0,-1-1 0 0 0,1 0 0 0 0,-1 0 0 0 0,-1 0 1 0 0,0-1-1 0 0,0 0 0 0 0,0 0 0 0 0,-1 0 1 0 0,0 0-1 0 0,2-11 0 0 0,-4 12 4 0 0,0-1-1 0 0,0 1 1 0 0,-1 0-1 0 0,0-1 1 0 0,0 1-1 0 0,-1 0 1 0 0,-3-13 0 0 0,4 17 21 0 0,-1 1 1 0 0,0 0 0 0 0,1 0 0 0 0,-1 0 0 0 0,0 0 0 0 0,0 0 0 0 0,-1 0-1 0 0,1 0 1 0 0,0 1 0 0 0,-1-1 0 0 0,1 0 0 0 0,-1 1 0 0 0,1-1 0 0 0,-1 1 0 0 0,0-1-1 0 0,0 1 1 0 0,1 0 0 0 0,-1 0 0 0 0,0 0 0 0 0,0 0 0 0 0,0 0 0 0 0,0 0-1 0 0,-1 0 1 0 0,1 1 0 0 0,0-1 0 0 0,0 1 0 0 0,0 0 0 0 0,0-1 0 0 0,-1 1 0 0 0,-2 0-1 0 0,-15 1 101 0 0,0 1-1 0 0,-1 0 1 0 0,1 2-1 0 0,-32 9 1 0 0,18-1 198 0 0,-59 28 0 0 0,81-34-328 0 0,0 1-1 0 0,1 0 1 0 0,0 1 0 0 0,0 1 0 0 0,1-1-1 0 0,0 2 1 0 0,0-1 0 0 0,-10 14 0 0 0,9-7-17 0 0,1-1 1 0 0,0 1-1 0 0,1 1 0 0 0,1 0 1 0 0,-9 25-1 0 0,16-40 0 0 0,-3 9 0 0 0,0 0 0 0 0,1 0 0 0 0,0 1 0 0 0,1-1 0 0 0,-1 14 0 0 0,3-23 0 0 0,-1 0 0 0 0,1 1 0 0 0,1-1 0 0 0,-1 0 0 0 0,0 1 0 0 0,0-1 0 0 0,1 0 0 0 0,0 0 0 0 0,-1 1 0 0 0,1-1 0 0 0,0 0 0 0 0,0 0 0 0 0,0 0 0 0 0,0 0 0 0 0,0 0 0 0 0,1 0 0 0 0,-1 0 0 0 0,0-1 0 0 0,1 1 0 0 0,0 0 0 0 0,-1-1 0 0 0,1 1 0 0 0,0-1 0 0 0,0 1 0 0 0,0-1 0 0 0,0 0 0 0 0,0 0 0 0 0,0 0 0 0 0,0 0 0 0 0,0 0 0 0 0,0-1 0 0 0,0 1 0 0 0,4 0 0 0 0,3 0-4 0 0,-1 0 0 0 0,0 0 0 0 0,0-1-1 0 0,0-1 1 0 0,0 1 0 0 0,1-1 0 0 0,14-4-1 0 0,57-21-53 0 0,-72 23 62 0 0,33-12 23 0 0,-11 6 32 0 0,-2-2 0 0 0,1-1-1 0 0,-2-1 1 0 0,33-21-1 0 0,-41 21-49 0 0,-3 3 9 0 0,-1-1 1 0 0,18-17-1 0 0,-19 15-14 0 0,-10 9 2 0 0,1 0 0 0 0,-1 0 0 0 0,0 0 0 0 0,0-1 0 0 0,-1 1 0 0 0,1-1 0 0 0,-1 0 0 0 0,0 0 0 0 0,3-8 0 0 0,-5 11 570 0 0,-2 3-569 0 0,-1 0 1 0 0,1 0-1 0 0,0 0 0 0 0,0-1 0 0 0,0 1 0 0 0,0 0 0 0 0,0 1 1 0 0,0-1-1 0 0,0 0 0 0 0,1 0 0 0 0,-1 0 0 0 0,0 0 0 0 0,1 1 0 0 0,-1-1 1 0 0,1 0-1 0 0,-2 3 0 0 0,0 0-10 0 0,-42 89-526 0 0,30-61 665 0 0,3-10-125 0 0,6-12-12 0 0,0 1 1 0 0,0-1 0 0 0,1 1 0 0 0,-3 14 0 0 0,7-25 0 0 0,0 1 0 0 0,0-1 0 0 0,0 1 0 0 0,0 0 0 0 0,0-1 0 0 0,0 1 0 0 0,0 0 0 0 0,0-1 0 0 0,0 1 0 0 0,0 0 0 0 0,0-1 0 0 0,0 1 0 0 0,0-1 0 0 0,1 1 0 0 0,-1 1 0 0 0,1-1 0 0 0,1 0 0 0 0,-1-1 0 0 0,0 1 0 0 0,0 0 0 0 0,0 0 0 0 0,1-1 0 0 0,-1 1 0 0 0,0 0 0 0 0,1-1 0 0 0,-1 1 0 0 0,0-1 0 0 0,1 0 0 0 0,-1 1 0 0 0,0-1 0 0 0,1 0 0 0 0,-1 0 0 0 0,1 0 0 0 0,-1 0 0 0 0,1 0 0 0 0,-1 0 0 0 0,0-1 0 0 0,1 1 0 0 0,1-1 0 0 0,3 0 0 0 0,0 0 0 0 0,0-1 0 0 0,-1 0 0 0 0,8-3 0 0 0,35-22 42 0 0,-1-2 0 0 0,65-53 0 0 0,-21 23 56 0 0,-36 25-74 0 0,-35 21-65 0 0,1 1-1 0 0,1 2 0 0 0,0 0 1 0 0,28-9-1 0 0,-47 17 42 0 0,-2 2 0 0 0,-1-1 0 0 0,1 1 0 0 0,0 0 0 0 0,0-1 0 0 0,-1 1 0 0 0,1 0 0 0 0,0 0 0 0 0,0 0 0 0 0,0-1 0 0 0,-1 1 0 0 0,1 0 0 0 0,0 0 0 0 0,0 0 0 0 0,0 0 0 0 0,-1 0 0 0 0,1 1 0 0 0,0-1 0 0 0,0 0 0 0 0,0 0 0 0 0,1 1 0 0 0,-2-1 0 0 0,0 0 0 0 0,1 0 0 0 0,-1 0 0 0 0,1 0 0 0 0,-1 0 0 0 0,1 1 0 0 0,-1-1 0 0 0,0 0 0 0 0,1 0 0 0 0,-1 0 0 0 0,0 1 0 0 0,1-1 0 0 0,-1 0 0 0 0,0 0 0 0 0,1 1 0 0 0,-1-1 0 0 0,0 0 0 0 0,0 1 0 0 0,1-1 0 0 0,-1 1 0 0 0,1 0 0 0 0,-1 0 0 0 0,0 0-1 0 0,0 1 1 0 0,1-1 0 0 0,-1 0 0 0 0,0 1-1 0 0,0-1 1 0 0,0 0 0 0 0,0 1 0 0 0,-1-1-1 0 0,1 0 1 0 0,0 0 0 0 0,0 1-1 0 0,-1-1 1 0 0,0 2 0 0 0,-12 24 51 0 0,4-7 337 0 0,5-12-279 0 0,1-1 1 0 0,-9 13-1 0 0,-4 11 72 0 0,12-25-181 0 0,4-6 0 0 0,0 0 0 0 0,0 0 0 0 0,-1 0 0 0 0,1 1 0 0 0,0-1 0 0 0,0 0 0 0 0,0 0 0 0 0,0 0 0 0 0,0 0 0 0 0,0 0 0 0 0,-1 1 0 0 0,1-1 0 0 0,0 0 0 0 0,0 0 0 0 0,0 0 0 0 0,0 0 0 0 0,0 1 0 0 0,0-1 0 0 0,0 0 0 0 0,0 0 0 0 0,0 0 0 0 0,0 1 0 0 0,0-1 0 0 0,0 0 0 0 0,0 0 0 0 0,0 0 0 0 0,0 1 0 0 0,0-1 0 0 0,0 0 0 0 0,0 0 0 0 0,0 1 0 0 0,1-1 0 0 0,0 1 0 0 0,0-1 0 0 0,0 1 0 0 0,-1-1 0 0 0,1 1 0 0 0,0-1 0 0 0,0 1 0 0 0,0-1 0 0 0,0 0 0 0 0,0 0 0 0 0,0 1 0 0 0,0-1 0 0 0,0 0 0 0 0,0 0 0 0 0,0 0 0 0 0,0 0 0 0 0,1 0 0 0 0,22-3 0 0 0,-5 1 0 0 0,-12 2 0 0 0,-1-1 0 0 0,0 0 0 0 0,1 0 0 0 0,-1-1 0 0 0,0 1 0 0 0,0-1 0 0 0,0 0 0 0 0,7-4 0 0 0,45-28 0 0 0,-6 3 0 0 0,-3 6 0 0 0,-26 13 0 0 0,0 0 0 0 0,1 1 0 0 0,40-12 0 0 0,-53 20 0 0 0,6-1 0 0 0,-17 4 0 0 0,0 0 0 0 0,0 0 0 0 0,1 0 0 0 0,-1 0 0 0 0,0 0 0 0 0,0 0 0 0 0,1 0 0 0 0,-1 0 0 0 0,0 0 0 0 0,0 0 0 0 0,1 0 0 0 0,-1 0 0 0 0,0 1 0 0 0,0-1 0 0 0,0 0 0 0 0,1 0 0 0 0,-1 0 0 0 0,0 0 0 0 0,0 0 0 0 0,0 1 0 0 0,1-1 0 0 0,-1 0 0 0 0,0 0 0 0 0,0 0 0 0 0,0 1 0 0 0,0-1 0 0 0,0 0 0 0 0,1 0 0 0 0,-1 0 0 0 0,0 1 0 0 0,0-1 0 0 0,0 0 0 0 0,0 0 0 0 0,0 1 0 0 0,0-1 0 0 0,0 0 0 0 0,0 0 0 0 0,0 1 0 0 0,0-1 0 0 0,0 0 0 0 0,0 0 0 0 0,0 1 0 0 0,0-1 0 0 0,0 0 0 0 0,0 0 0 0 0,0 1 0 0 0,-1-1 0 0 0,1 0 0 0 0,0 0 0 0 0,0 1 0 0 0,0-1 0 0 0,0 0 0 0 0,0 0 0 0 0,0 0 0 0 0,-1 1 0 0 0,1-1 0 0 0,0 0 0 0 0,0 0 0 0 0,0 0 0 0 0,-1 0 0 0 0,1 1 0 0 0,0-1 0 0 0,-11 17 0 0 0,-22 27 0 0 0,19-27 0 0 0,-17 28 0 0 0,23-31 0 0 0,3-8 0 0 0,1 0 0 0 0,1 0 0 0 0,-1 1 0 0 0,1 0 0 0 0,0-1 0 0 0,1 1 0 0 0,-1 0 0 0 0,2 1 0 0 0,-1-1 0 0 0,1 0 0 0 0,-1 13 0 0 0,1-18 0 0 0,1 1 0 0 0,0 0 0 0 0,0-1 0 0 0,1 1 0 0 0,-1-1 0 0 0,0 1 0 0 0,1-1 0 0 0,0 1 0 0 0,-1-1 0 0 0,1 0 0 0 0,0 1 0 0 0,3 3 0 0 0,-3-5 0 0 0,0 0 0 0 0,0 0 0 0 0,1 0 0 0 0,-1 0 0 0 0,0 0 0 0 0,1 0 0 0 0,-1-1 0 0 0,1 1 0 0 0,-1-1 0 0 0,1 1 0 0 0,-1-1 0 0 0,1 1 0 0 0,-1-1 0 0 0,1 0 0 0 0,0 0 0 0 0,-1 0 0 0 0,1 0 0 0 0,-1 0 0 0 0,1 0 0 0 0,0 0 0 0 0,1-1 0 0 0,9-1-53 0 0,-1-1 0 0 0,0 0 0 0 0,0-1 1 0 0,15-7-1 0 0,16-5-419 0 0,-42 15 462 0 0,62-19-2543 0 0,-23 2-2727 0 0,-5-1-1420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4.8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229 178 2760 0 0,'0'0'10854'0'0,"15"4"-8780"0"0,-1 1-1033 0 0,-11-4-696 0 0,-1 0 0 0 0,1 0 1 0 0,-1 0-1 0 0,1 0 0 0 0,0 0 0 0 0,5 0 0 0 0,18 9 1868 0 0,-20-9-1877 0 0,-3 0-241 0 0,-1 0 1 0 0,1 0-1 0 0,0-1 1 0 0,0 1-1 0 0,0-1 1 0 0,0 0-1 0 0,0 1 1 0 0,0-1-1 0 0,0-1 0 0 0,0 1 1 0 0,0 0-1 0 0,0-1 1 0 0,-1 1-1 0 0,1-1 1 0 0,0 0-1 0 0,5-2 1 0 0,-3 0-80 0 0,1-1 1 0 0,-2 1 0 0 0,1-1 0 0 0,0 0 0 0 0,-1 0 0 0 0,0 0 0 0 0,0-1 0 0 0,0 0-1 0 0,0 0 1 0 0,-1 0 0 0 0,0 0 0 0 0,0 0 0 0 0,0 0 0 0 0,0-1 0 0 0,-1 1-1 0 0,2-10 1 0 0,-2 10 3 0 0,-1-1-1 0 0,0 1 0 0 0,-1-1 0 0 0,1 1 0 0 0,-2-7 1 0 0,1 9-14 0 0,0 0 0 0 0,-1 0 1 0 0,1 1-1 0 0,-1-1 1 0 0,0 0-1 0 0,0 1 0 0 0,0-1 1 0 0,-1 1-1 0 0,1-1 1 0 0,0 1-1 0 0,-1-1 1 0 0,-2-1-1 0 0,1 0 8 0 0,-1 0 1 0 0,0 1-1 0 0,0-1 0 0 0,0 1 1 0 0,0 0-1 0 0,-1 0 0 0 0,1 1 1 0 0,-1-1-1 0 0,0 1 1 0 0,1 0-1 0 0,-1 0 0 0 0,0 1 1 0 0,0-1-1 0 0,-1 1 0 0 0,1 0 1 0 0,0 1-1 0 0,0-1 0 0 0,0 1 1 0 0,-10 1-1 0 0,3 0 80 0 0,0 0 0 0 0,0 1-1 0 0,0 1 1 0 0,1 0 0 0 0,-1 1 0 0 0,0 0-1 0 0,-14 8 1 0 0,12-5 13 0 0,0 2-1 0 0,0 0 1 0 0,0 1-1 0 0,2 0 1 0 0,-1 1-1 0 0,1 0 1 0 0,-16 20-1 0 0,14-14 12 0 0,2 1 0 0 0,0 0 0 0 0,1 1 0 0 0,1 0 0 0 0,-10 26 0 0 0,18-40-118 0 0,0 1 0 0 0,0-1 0 0 0,0 0 0 0 0,1 1 0 0 0,0 0 0 0 0,0-1 0 0 0,1 1 0 0 0,0-1 0 0 0,-1 1 0 0 0,2 0 0 0 0,-1-1 0 0 0,1 1 0 0 0,0-1 0 0 0,0 1 0 0 0,0-1 0 0 0,1 1 0 0 0,0-1 0 0 0,0 0 0 0 0,0 0 0 0 0,1 0 0 0 0,4 7 0 0 0,-2-6 7 0 0,0 1 0 0 0,0-1 0 0 0,1 1 0 0 0,0-1 0 0 0,1-1 0 0 0,-1 1 0 0 0,15 8 0 0 0,-15-11-4 0 0,0 0 0 0 0,1-1 0 0 0,-1 1 0 0 0,0-1 0 0 0,1-1 0 0 0,-1 1 0 0 0,1-1-1 0 0,-1 0 1 0 0,1-1 0 0 0,13 0 0 0 0,-5-1-337 0 0,1-1 1 0 0,0-1-1 0 0,28-8 0 0 0,15-12-7511 0 0,-30 10 386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4.5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130 19 9760 0 0,'0'0'882'0'0,"-6"2"-708"0"0,-15-4 11448 0 0,67-3-11183 0 0,1-1-85 0 0,76-2-210 0 0,-96 9-90 0 0,26 5-1 0 0,-40-4-48 0 0,-10-2-5 0 0,1 1 0 0 0,0 0 0 0 0,-1 1 0 0 0,1-1 0 0 0,-1 1 0 0 0,1-1 0 0 0,4 4 0 0 0,-5 1 0 0 0,-3-3 0 0 0,0-1 0 0 0,1-1 0 0 0,-1 0 0 0 0,0 0 0 0 0,0 1 0 0 0,0-1 0 0 0,0 0 0 0 0,-1 0 0 0 0,1 1 0 0 0,0-1 0 0 0,0 0 0 0 0,-1 0 0 0 0,1 0 0 0 0,-1 1 0 0 0,1-1 0 0 0,-2 2 0 0 0,-7 7 39 0 0,-2 1-1 0 0,1-2 0 0 0,-17 13 1 0 0,-24 12 200 0 0,-88 74 0 0 0,93-71-239 0 0,32-27 0 0 0,0 0 0 0 0,-17 19 0 0 0,4-4 0 0 0,17-17 0 0 0,1 1 0 0 0,0 0 0 0 0,-13 17 0 0 0,20-23 0 0 0,1-1 0 0 0,-1 1 0 0 0,1-1 0 0 0,-1 1 0 0 0,1 0 0 0 0,0 0 0 0 0,0-1 0 0 0,0 1 0 0 0,1 0 0 0 0,-1 0 0 0 0,0 0 0 0 0,1 0 0 0 0,0 0 0 0 0,0 0 0 0 0,0 0 0 0 0,0 0 0 0 0,0 0 0 0 0,1 0 0 0 0,-1 0 0 0 0,2 4 0 0 0,0-4 0 0 0,-1 0 0 0 0,0-1 0 0 0,1 0 0 0 0,0 1 0 0 0,0-1 0 0 0,0 0 0 0 0,0 0 0 0 0,0 0 0 0 0,0 0 0 0 0,0 0 0 0 0,0 0 0 0 0,1-1 0 0 0,-1 1 0 0 0,5 1 0 0 0,0 1 0 0 0,1-1 0 0 0,0 0 0 0 0,0-1 0 0 0,8 3 0 0 0,-6-4 1 0 0,1 1-1 0 0,0-2 1 0 0,0 1 0 0 0,-1-1-1 0 0,17-3 1 0 0,56-12-6 0 0,-41 6-10 0 0,-7 1-181 0 0,53-18 0 0 0,-24 8-1153 0 0,-4 2-1562 0 0,-8 0 633 0 0,-7 4-23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3:37.2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11115 220 10912 0 0,'0'0'530'0'0,"8"-12"129"0"0,-3 3-617 0 0,-5 8 176 0 0,1 1 1 0 0,-1-1-1 0 0,0 0 1 0 0,0 0-1 0 0,1 1 0 0 0,-1-1 1 0 0,1 0-1 0 0,-1 1 1 0 0,1-1-1 0 0,-1 1 1 0 0,1-1-1 0 0,-1 1 1 0 0,1-1-1 0 0,0 1 1 0 0,0-1-1 0 0,36-17 2394 0 0,-26 13-2144 0 0,0-1 1 0 0,0 1 0 0 0,20-5 0 0 0,68-20 151 0 0,-70 20-538 0 0,0 1 0 0 0,54-9 0 0 0,-28 10-82 0 0,-23 2 0 0 0,0 2 0 0 0,1 2 0 0 0,0 0 0 0 0,42 5 0 0 0,-52-1-7 0 0,-14-1 18 0 0,0 0 0 0 0,0 0 0 0 0,0 1 0 0 0,0 0 0 0 0,-1 0 0 0 0,1 1-1 0 0,12 6 1 0 0,-5 0 82 0 0,1 0 180 0 0,18 9-1 0 0,-29-16-226 0 0,0 1-1 0 0,1-2 0 0 0,-1 1 0 0 0,0-1 1 0 0,1 1-1 0 0,-1-2 0 0 0,8 1 0 0 0,59-5-109 0 0,1-3-1 0 0,76-17 0 0 0,-42 6 91 0 0,-82 14-13 0 0,145-20 118 0 0,-127 20-107 0 0,85 4 0 0 0,-97 5 5 0 0,-24-3 10 0 0,0-1 0 0 0,15 1 0 0 0,90 0 225 0 0,102-3-106 0 0,-142 3-141 0 0,-21 0-18 0 0,-36-1 1 0 0,0 1 0 0 0,-1 1 0 0 0,1 0 0 0 0,28 10 0 0 0,-39-11 0 0 0,0 1 0 0 0,0-1 0 0 0,0 1 0 0 0,-1 0 0 0 0,1 0 0 0 0,-1 1 0 0 0,8 7 0 0 0,-8-7 0 0 0,1 1 0 0 0,0-1 0 0 0,0 0 0 0 0,1 0 0 0 0,8 4 0 0 0,-2-3 0 0 0,0-1 0 0 0,1 0 0 0 0,-1-1 0 0 0,1 0 0 0 0,0-1 0 0 0,0-1 0 0 0,-1 0 0 0 0,1 0 0 0 0,17-2 0 0 0,13-2 5 0 0,-1-1-1 0 0,57-13 1 0 0,151-36 125 0 0,-239 51-130 0 0,0 0 0 0 0,0 1 0 0 0,0 0 0 0 0,1 1 0 0 0,-1 0 0 0 0,0 0 0 0 0,1 1 0 0 0,-1 1 0 0 0,0 0 0 0 0,19 6 0 0 0,-23-5-7 0 0,0-1 0 0 0,0 0 0 0 0,-1-1-1 0 0,13 2 1 0 0,15 3-29 0 0,-20-2 36 0 0,1-1 0 0 0,-1-1 0 0 0,1 0 0 0 0,0-1 0 0 0,26-2 0 0 0,77-14 0 0 0,-92 11 0 0 0,68-18 0 0 0,-69 15 0 0 0,1 1 0 0 0,0 1 0 0 0,51-4 0 0 0,-40 9 0 0 0,-18-1 0 0 0,1 1 0 0 0,-1 1 0 0 0,20 3 0 0 0,-11 0 1 0 0,-16-2 5 0 0,0 0 1 0 0,0 0-1 0 0,18 7 1 0 0,-23-7 75 0 0,1 0 0 0 0,-1 0 0 0 0,1-1 0 0 0,0 0 0 0 0,0 0 0 0 0,10-1 1 0 0,50-4 78 0 0,-50 2-180 0 0,19-2 19 0 0,-1-2 0 0 0,47-14 0 0 0,-71 17-137 0 0,-1-1 0 0 0,-1-1-1 0 0,1 1 1 0 0,13-9 0 0 0,-18 10 67 0 0,-5 2 380 0 0,-2 0-263 0 0,0 0 1 0 0,-1 0 0 0 0,1 1 0 0 0,-1-1 0 0 0,1 0 0 0 0,-1 0-1 0 0,1 1 1 0 0,-3-1 0 0 0,2 0-32 0 0,-4-1-16 0 0,-1 1 0 0 0,0-1 0 0 0,0 1 0 0 0,0 0 0 0 0,1 1 0 0 0,-14 0 0 0 0,18 0 0 0 0,-52-1 0 0 0,14 0 0 0 0,1 1 0 0 0,-64 10 0 0 0,7 6-377 0 0,-74 16-62 0 0,127-22 439 0 0,-181 39 0 0 0,105-37 7 0 0,85-9 40 0 0,8-3-44 0 0,0-1 1 0 0,-38-5-1 0 0,7 0-3 0 0,40 3 12 0 0,-1 0 0 0 0,-30-9 0 0 0,28 6 2 0 0,-32-5 0 0 0,25 7 16 0 0,8 1 40 0 0,0 1 0 0 0,-25 1 0 0 0,-70 7 387 0 0,-171 32 0 0 0,216-24-532 0 0,3 1 108 0 0,0-3 0 0 0,-79 4 0 0 0,0-9 116 0 0,-132 0-548 0 0,141-11 547 0 0,-47-3 96 0 0,-70 4-346 0 0,127 10-161 0 0,-223-1 628 0 0,316-6-376 0 0,-107-3-186 0 0,116 0 174 0 0,1 0 1 0 0,-1-1-1 0 0,1-2 1 0 0,-23-8-1 0 0,-100-33 205 0 0,120 41-147 0 0,0 1-1 0 0,-1 0 1 0 0,-45 0 0 0 0,21 5-29 0 0,-92 13 0 0 0,-63 27 313 0 0,-152 34 110 0 0,342-71-451 0 0,0 0-1 0 0,-1-2 1 0 0,1 0-1 0 0,-1 0 1 0 0,0-2-1 0 0,1 0 0 0 0,-1-1 1 0 0,1-1-1 0 0,0 0 1 0 0,-17-6-1 0 0,5-1-46 0 0,1-2 0 0 0,-44-25-1 0 0,56 28 67 0 0,0 2 0 0 0,-1-1 1 0 0,1 2-1 0 0,-1 0 0 0 0,-1 1 0 0 0,1 1 0 0 0,-26-4 0 0 0,11 4 13 0 0,-1 2-1 0 0,0 1 0 0 0,-34 4 1 0 0,30 2 143 0 0,0 1 0 0 0,-54 18 0 0 0,23-6-99 0 0,-288 55 6 0 0,317-67-101 0 0,0-1 1 0 0,0-2-1 0 0,-1-1 0 0 0,-65-6 0 0 0,-100-29-29 0 0,-29-3 76 0 0,189 33-11 0 0,-64 5 0 0 0,-45 12 217 0 0,71-6-134 0 0,-73 11 72 0 0,80-8-105 0 0,-150 3 0 0 0,38-35-406 0 0,97 8 262 0 0,-45-9-2 0 0,74 10 90 0 0,-90-5-1 0 0,57 16 77 0 0,0 3-1 0 0,1 4 1 0 0,-1 4-1 0 0,-94 24 1 0 0,-20-3-52 0 0,114-20-13 0 0,8 0-57 0 0,-1-4-1 0 0,0-3 0 0 0,1-5 1 0 0,-96-12-1 0 0,-153-11-170 0 0,76 30 278 0 0,202 0 147 0 0,-1 2 1 0 0,-82 23 0 0 0,-23 18 419 0 0,-188 50 231 0 0,111-50-759 0 0,199-44-228 0 0,1-2 1 0 0,-1-1-1 0 0,0-2 1 0 0,-40-6-1 0 0,24-2-448 0 0,-103-29 0 0 0,-241-71 564 0 0,361 101 231 0 0,1 2 0 0 0,-1 2 0 0 0,-61 3 0 0 0,47 3 32 0 0,0 3 0 0 0,-55 14 0 0 0,39-5-168 0 0,0-2 1 0 0,-1-4-1 0 0,0-3 1 0 0,-1-3-1 0 0,-92-8 1 0 0,-177-53-1057 0 0,333 56 942 0 0,-21-3 98 0 0,0 2 0 0 0,-1 0 0 0 0,1 2 0 0 0,-1 2 0 0 0,1 0 0 0 0,-36 7 0 0 0,29 0-50 0 0,-51 18 0 0 0,67-20 16 0 0,-111 48 490 0 0,60-22-220 0 0,-8 3-43 0 0,-31 13 73 0 0,53-27-98 0 0,-107 25-1 0 0,139-42-322 0 0,8 0-32 0 0,0-1 0 0 0,-1-1 0 0 0,1-1 0 0 0,-25-1 0 0 0,-86-14-878 0 0,77 6 899 0 0,-1 3 1 0 0,0 2 0 0 0,-54 3 0 0 0,-136 32-1037 0 0,195-22 508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06:54.69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1201 418 975 0,'0'0'43'0,"0"0"9"0,0 0-41 0,0 0-11 0,0 0 0 0,0 0 0 16,3-3 132-16,-3 3 24 15,0 0 4-15,0 0 2 0,0 0-73 0,0 0-14 16,0 0-3-16,6 0-1 0,-6 0-10 0,0 0-1 0,0 0-1 0,0 0 0 15,0 0 4-15,3 8 1 0,-6 6 0 0,-3-4 0 16,3 3-28-16,-6 1-6 0,1 1-1 0,-1 4 0 16,-3 2-5-16,0 3-2 0,-6 2 0 0,6 1 0 15,-9-1-6-15,-6 6-2 0,4 3 0 0,-4-4 0 16,-6 1-5-16,3 0-1 0,-2 2 0 0,2-2 0 16,3-6-8-16,3 6 8 0,-6-5-8 0,10-1 8 15,-1 0-8-15,0 6 0 0,0-5 0 0,3-1 8 16,6-7-8-16,0 2 0 0,3-3 0 0,1 1 0 15,-1-6 0-15,6-5 0 0,3 5 0 0,-6-7 0 0,6 2 0 0,6-3 0 16,-6-5 0-16,3 0 0 0,6 0 8 16,-1 0-8-16,4 0 0 0,0-5 8 0,0-1 14 0,3 4 2 15,0-4 1-15,3 1 0 0,0 2-9 16,-3-2-3-16,5 0 0 0,1 2 0 0,6 3-3 16,-6-5-1-16,0 5 0 0,0-5 0 0,-1 2-9 15,-2 3 0-15,0 0 9 0,-3 0-9 0,3 0 0 0,-9 0 8 16,3 0-8-16,-3 0 0 15,0 0-88-15,-1 0-23 0,-2 3-4 0</inkml:trace>
  <inkml:trace contextRef="#ctx0" brushRef="#br0" timeOffset="736.05">1392 1037 1220 0,'0'0'54'0,"0"0"11"0,0 0-52 0,0 0-13 0,0 0 0 0,0 0 0 0,6 0 85 16,0 0 15-16,3 0 2 0,-9-5 1 0,6 2-51 0,0 3-11 15,3-5-1-15,-6 5-1 0,3-8-3 0,-1 3 0 16,1-1 0-16,3 4 0 0,-6-4-2 0,6-1-1 16,-6 1 0-16,3-2 0 0,-3 3-1 0,3-3 0 15,0 3 0-15,0-8 0 0,-6 7-2 0,0-2-1 16,3-2 0-16,3 2 0 0,-12 0-4 0,12 3-1 15,-6-9 0-15,0 6 0 0,0-2-10 0,0 2-2 16,-6 3-1-16,3 2 0 0,-6-2 3 0,6 5 1 16,-6-6 0-16,-6 6 0 0,0 6 0 0,-2-1 0 15,-4-2 0-15,0 7 0 0,0-2 6 0,-6 5 2 16,-3 1 0-16,7-1 0 0,2 0-23 0,-6 6 8 16,6-1-8-16,0-5 0 0,7 3 14 0,-4 3-2 15,6-1 0-15,-3 1 0 0,3-3-4 0,3 2 0 16,6 1-8-16,3 2 12 0,-3-8-2 0,3-2-1 15,3 2 0-15,0 0 0 0,3-5-9 0,3-3 0 0,3-2 0 0,6 2 8 16,-6-5-8-16,2-5-16 0,4 2 4 16,9-2 1-16,-3-3 19 0,3 3 4 0,-6-3 1 15,2-5 0-15,4 7-13 0,-6-7 8 0,0 0-8 16,-6 0 0-16,0-1 0 0,5 1 0 0,-8 0 0 16,0 0 0-16,3-3 8 0,-9 3-8 0,3 5 0 15,-3 0 0-15,0 2 0 0,-6 6 8 0,0 0-8 0,0 0 0 16,0 0 12-16,0 0-1 0,0 0 0 0,0 0 0 15,-3 6 5-15,0 2 2 0,-6 0 0 0,0 2 0 16,0 3-2-16,0 1-1 0,0-1 0 0,3 0 0 0,-3 6-6 0,-2-6-1 16,2-5 0-16,3 5 0 0,3-2-8 15,-3 2 0-15,3-5 0 0,3 5 8 16,-3-8-8-16,6 3 0 0,6-2 0 0,-9-6 0 16,9 2 0-16,0 4 0 0,2-6 0 0,1 0 0 15,6 0-159-15,-6-8-24 0,6 2-5 0,-3-2 0 16</inkml:trace>
  <inkml:trace contextRef="#ctx0" brushRef="#br0" timeOffset="1496.91">1889 990 1220 0,'0'0'54'0,"0"0"11"0,0 0-52 0,0 0-13 15,0 0 0-15,0 0 0 0,3 0 100 0,0 0 18 0,3 0 3 0,-3 0 1 16,3 0-42-16,3 0-9 0,-9 0-2 0,12 0 0 16,-9-6-26-16,6 6-6 0,0-8-1 0,-1 8 0 15,1-5-12-15,3 0-2 0,-3 2-1 0,3-2 0 16,-3-8-10-16,3 7-3 0,0-7 0 0,0 5 0 16,3-2 5-16,-6-4 1 0,2 1 0 0,-2 0 0 15,-6 0 16-15,6-1 3 0,-9 1 1 0,0 0 0 16,0 0-6-16,0-1-2 0,-9 7 0 15,6 1 0-15,-6-2 6 0,-2 8 2 0,2 0 0 16,-9 3 0-16,0 2 2 0,3 1 0 0,-6 7 0 16,0 0 0-16,-5 0-11 0,2 3-1 0,-3 3-1 15,3-6 0-15,-6 5-8 0,10 1-2 0,-7 2 0 16,3-2 0-16,6-6-13 0,0 5 9 0,9-4-9 16,-3 7 8-16,3-8-8 0,6 5 0 0,3-4 0 0,0 4 0 15,-2-5 0-15,4-5 0 0,7 6 0 0,0-9 0 0,3-5 0 16,6 3 0-16,3-6 0 0,0 3 0 0,0 0 0 15,-1-5 0-15,1-9-11 0,3 6 11 16,-3-5-33-16,3 3-2 0,-3-4 0 16,2 1 0-16,-5 0 0 0,3 0 0 15,0-6 0-15,0 6 0 0,-3-3 23 0,-6 6 4 16,-1 2 8-16,-5 2-13 0,-3-2 13 0,0 3 0 0,-3 5 0 0,0 0 0 0,-6 5 25 16,-8-2 2-16,2 8 0 0,0-3 0 0,0 5 6 0,-3 0 2 15,0 5 0-15,-3 1 0 0,0-3-19 0,3 8-4 16,-2-6-1-16,5 3 0 0,-6 6-11 0,6-9 0 15,-9 9 0-15,3-6 8 0,0 5-8 0,3 4 0 16,-5-1 0-16,5 2 0 0,0 6 0 0,-3-7 0 0,3 7 0 16,-3-6 0-16,9 9 0 0,-3 0 0 15,3-6 0-15,-2 3 0 0,-4-5 0 0,3 8 0 0,3-11 0 16,-3 2 0-16,3 1 0 0,0 0 0 0,-3 0 0 0,3-6 0 16,-3 1 0-16,0-1 0 0,1 1 0 15,-7-1 0-15,0-7 0 0,3 2 0 0,-3-8 0 0,6-3 0 16,-9 4 32-16,1-12 4 0,2 4 0 0,-9-12 1 15,3 4 13-15,3-14 2 0,0 3 1 0,6-3 0 16,1-3-18-16,2-13-4 0,3 1-1 0,3-4 0 16,12-4-18-16,-6 2-4 0,9-6-8 0,6 6 12 15,5-2-12-15,1 4 0 0,6-2 0 0,-6 3 0 16,0 2 0-16,6 0 0 0,-1 6 0 0,-2-1 9 16,3 3-9-16,3 3 0 0,5 0 0 0,-5-3 0 15,3 8-49-15,-3-2-12 0,-1-1-3 16,4 6 0-16,-6 0-118 0,6 0-24 0</inkml:trace>
  <inkml:trace contextRef="#ctx0" brushRef="#br0" timeOffset="1915.5">2294 990 2156 0,'0'0'48'0,"0"0"9"0,0 0 3 0,0 0 0 0,0 0-48 0,0 0-12 0,0 0 0 0,0 0 0 16,0 0 8-16,0 0-8 0,0 0 12 0,3 0-4 16,6 0 8-16,0 0 0 15,-3 0 1-15,3 0 0 0,-4 0-17 0,4 0 8 0,3-6-8 0,-9 6 0 16,6-8 16-16,0 3-3 0,0 0-1 0,0 2 0 16,3-7 8-16,-3 2 0 0,-3 2 1 0,3-2 0 15,-3-2-1-15,3 2-1 0,-3-5 0 0,0 5 0 16,2-6-2-16,-8 1 0 0,3 3 0 0,-3 2 0 15,0-6 1-15,-3 1 0 0,3 3 0 16,0 2 0-16,-6 0-4 0,-2 2-1 0,2-1 0 0,-9 7 0 16,6 0 23-16,-3 7 4 0,-3-1 0 0,-3 2 1 15,-3 5 9-15,0 0 2 0,1 0 0 0,-1 6 0 16,-3-1-27-16,3-2-5 0,0 8 0 0,6-3-1 0,-5-2-7 16,11-1 0-16,-3 3-1 0,12-7 0 0,0-1-11 15,0 5 0-15,0-4 0 0,3-1 0 16,6 0 0-16,0-8 0 0,3 9 0 0,-1-6 0 0,7-3 29 0,-6-2 1 15,6 2 0-15,3 0 0 16,-6-5-48-16,0 0-10 16,5-5-1-16,-5 5-1 0,6-5-131 0,-3 2-27 0</inkml:trace>
  <inkml:trace contextRef="#ctx0" brushRef="#br0" timeOffset="2802">2824 953 403 0,'0'0'36'0,"0"0"-36"16,0 0 0-16,0 0 0 0,0 0 296 0,0 0 52 15,0 0 10-15,0 0 2 0,0 10-200 0,0-2-41 16,-3 0-8-16,-3 3-2 0,3-4-34 0,-9 12-7 15,6-6-2-15,-6 6 0 0,0 2-20 0,-9 0-4 0,3 3-1 16,-2 2 0-16,-7 6-19 0,3-3-4 0,3 3-1 0,-6 0 0 16,3-1-17-16,-2 4 8 15,2 2-8-15,3-3 0 0,0-2 8 0,-3 0-8 16,12 2 0-16,-2-7 0 0,5-1 0 0,-3-2 0 16,6 2 0-16,3-7 0 0,-6-3 0 0,9-3 0 0,-6-2 0 0,6-3 0 15,0-3 0-15,0-5 0 0,0 0 0 0,0 0 0 16,0 0 0-16,6-5 0 0,-3-9 0 0,3 1 0 15,0 0 0-15,0-11 8 0,3-2-8 0,0-1 0 16,3-2 15-16,-4-8-4 0,7-3-1 0,0 1 0 16,6-6-10-16,0 0 0 0,0-3 0 0,0-2 0 15,8 2 0-15,-5 6 0 0,3-1 14 0,3 4-4 16,-1-6-10-16,-8 13 0 0,3 0 0 0,-3 6 8 16,0-6 12-16,-3 11 1 0,-1-6 1 0,4 9 0 15,0-3-14-15,3 2-8 0,3 6 10 0,-3-6-10 0,5 6 13 16,-2 0-3-16,-3 5-1 0,3 3 0 15,3 5-9-15,-7 0 0 0,-2 0 0 0,0 5 0 0,0 3 0 16,-6 5 0-16,0 0 0 0,-6 1 0 0,-1 4 0 16,1 1 0-16,-9 2 0 0,0 5 0 0,-6-7 0 15,0 7 0-15,-2 1 0 0,-4-1 0 0,-3 1 10 0,0-3-10 16,-3-3 12-16,6 5-12 0,-9-7 11 0,3-1-11 16,1-2 10-16,-4 3-10 0,3-6 22 0,-3 0-2 15,0-2 0-15,-3-3 0 0,4 5 0 0,-1-8-1 16,0-2 0-16,3 2 0 0,0-10-8 0,3 2-2 15,6-2 0-15,-6-3 0 0,9-5-9 0,-2 2 0 16,-1-10-10-16,6 2 10 0,3 1-11 0,6 2 11 16,0-3-12-16,2 1 12 15,1-1-92-15,3 6-12 0,3 0-3 0</inkml:trace>
  <inkml:trace contextRef="#ctx0" brushRef="#br0" timeOffset="3643.68">3458 997 2142 0,'12'6'95'0,"-9"-6"19"0,0 0-91 0,-1 0-23 0,4 2 0 0,0 4 0 16,3-1 35-16,-3-5 2 0,9-5 1 0,-9 5 0 15,0 0 14-15,3-6 2 0,0 4 1 0,3-4 0 0,-3 1-47 0,0 3-8 16,3 2 0-16,-9-6-8 0,3-2 8 0,5 3 0 15,-8-3 10-15,3 3-10 0,-3 0 9 0,-3-3-9 16,0-3 8-16,-3 3-8 0,3 0 11 0,0-2-3 16,-9 2-8-16,0-6 12 0,7 1-12 0,-7 5 9 15,-3-2-9-15,3 2 8 0,0-3-8 0,-3 8 0 16,3-2 9-16,-9 5-9 0,0 5 0 0,3-2 0 16,-5 2 0-16,-1 9 0 0,-3-4 0 0,3 3 8 15,0 1-8-15,0 2 8 0,7 7 8 0,-7-4 1 16,6-3 1-16,3 2 0 0,3 3-10 0,6 3-8 15,-6-5 9-15,6 2-9 0,0-3 8 0,6-2-8 0,-3 3 0 0,6-6 0 16,3-8 0-16,-3 3 0 0,6-2 0 16,3-1 0-16,0-5 0 0,2-5 0 15,4-3 0-15,0-3 0 0,6-2 21 0,-3 0-1 16,-3-1-1-16,2-7 0 0,-2 8-19 0,-3-6 0 16,0 1 0-16,3-1 0 0,0 4 0 0,-10 1-16 0,1-4 2 15,-3 5 0-15,-3-1 14 0,0 4 0 0,-6 2 0 0,0 0 0 16,-3 8 0-16,-3 0 13 0,0 0-4 0,-3 3-1 15,-2 2 14-15,-4 8 2 0,3-8 1 0,0 9 0 16,0-6 15-16,3 5 4 0,-6 0 0 0,9 5 0 16,-3-10-36-16,3 3-8 0,3 2 0 0,3 0 0 15,3-5 0-15,3 3-11 0,-3 2 3 0,6-10 0 16,-3 2 8-16,9-5 0 0,-3 0 0 0,3 0 0 0,6-8 0 16,-1 3 0-16,-2 0 0 0,3 2 0 0,0-10 0 15,0 7-10-15,0-7 10 0,-4 3-13 0,4 2-1 16,0 0 0-16,0 2 0 0,-6-1 0 0,0 1 14 0,6-2 0 15,-9 8 0-15,-1 0 0 0,-2 0-12 0,0 3 12 16,0 2-13-16,-6 3 5 0,0 3 8 0,-3-3 0 16,0-3 0-16,-3 3 0 0,0 5 0 15,-6 0 0-15,3-2 10 0,0 2-10 0,0 0 8 0,3-5-8 16,-5-2 0-16,8-6 0 0,0 0 17 0,-3 8-2 16,3-8-1-16,0 0 0 0,0 0-14 0,0 0 8 15,5-6-8-15,4 4 0 0,-3-9 12 0,6 3-4 16,0-5-8-16,6 5 12 0,-9-11-12 0,3 6 0 0,0 0 0 15,-3-6-10-15,3 6 10 0,0 0 11 16,-4 0-3-16,1 0 0 0,0-1-8 0,0 9 0 16,-6-8 0-16,3 8 0 0,-6 2 0 0,0 3 0 0,0 0 0 15,0 0 0-15,0 0 0 0,0 0 0 16,0 0 0-16,-6 0 0 0,3 3 8 0,3-3-8 0,0 10 0 0,0-10 8 16,0 0-8-16,3 8 8 0,3-3-8 15,3-2 8-15,3 2-8 0,-3-5 0 16,3 0 0-16,3 0 0 15,0 0-19-15,-1-5-9 0,1 2-1 0,0-2-1 16,3-3-200-16,-3 3-40 0</inkml:trace>
  <inkml:trace contextRef="#ctx0" brushRef="#br0" timeOffset="4172.1">4410 950 2170 0,'0'0'48'0,"0"0"9"0,0 0 3 0,0 0 1 0,0 0-49 0,0 0-12 0,0 0 0 0,3 8 0 0,6-8 64 0,-6 0 9 16,-3 0 3-16,6 0 0 0,6 0-39 0,0-5-7 15,-3 2-2-15,0-2 0 0,0-1-16 0,2 1-3 16,-2 2-1-16,0-2 0 0,3 0 0 0,-6-3 0 16,3 3 0-16,-3-3 0 0,3 0-8 0,-9 2 0 15,3-2 0-15,0-5 0 0,-3 8 0 0,0-3 0 16,0-3 0-16,-6 3 0 0,6-2 28 0,-6 2 3 15,3 0 1-15,-9 8 0 0,3-5-32 0,-6 5 0 16,0 0 0-16,-2 0 0 0,2 5 22 0,0 3-2 16,-3-3 0-16,-3 3 0 0,3 0 4 0,0 8 0 15,-2-3 0-15,2 0 0 0,0 3 2 0,3 3 1 16,-6-6 0-16,12 6 0 0,-9-1-27 0,9 3 0 16,1-2 8-16,2-3-8 0,0 2 0 0,3 1 8 0,3-6-8 0,0 0 8 15,6 0-8-15,-3 1 0 0,6-9 0 0,2-2 0 16,4 2 0-16,0-10 0 0,0 2 0 0,3-2 0 15,3-3 0-15,-3-6 0 0,2 1 0 0,-2-5-11 16,6 10-29-16,0-11-7 16,0 6-1-16,-3-6 0 0,-1 1 29 0,1 2 6 0,0-2 1 0,-3 4 0 15,-6 1 12-15,-3 0 0 0,3 2 0 0,-9 9 0 16,-3 2 0-16,0 0 16 0,0 0-3 0,-3 0-1 16,-6 2 32-16,0 9 7 0,-3-3 1 0,0 0 0 0,-3 2 0 15,0 9 0-15,0-6 0 0,0 8 0 16,1-13-36-16,2 11-8 0,3-6 0 0,3 5-8 0,-3-4 0 0,9-1 0 15,-6 0 0-15,12-5 0 0,-6 3 8 0,9-3-8 16,3 0 0-16,6-3 0 16,5 0-44-16,1-5-13 0,0-5-3 0,-3 0-854 15,9 2-171-15</inkml:trace>
  <inkml:trace contextRef="#ctx0" brushRef="#br0" timeOffset="5068.99">4916 878 1821 0,'-9'-5'80'0,"9"5"18"0,3 0-78 0,-3 0-20 16,-3 0 0-16,0 0 0 0,3 0 111 0,0 0 18 15,-3 0 4-15,0 0 1 0,3 5-42 0,-6-2-8 16,3 2-1-16,-3 9-1 0,0-9-20 0,-8 8-4 15,2 0-1-15,0 6 0 0,0-6-24 0,-3 3-5 16,0 2 0-16,3-4-1 0,3 4-7 0,-3-5 0 16,6 6-1-16,3-6 0 0,0 0-11 0,0-5-8 15,3 0 9-15,3 3-9 0,0-8 0 0,6 2 0 16,-3-5 0-16,6-5 0 0,-3 2 8 0,6-2-8 16,0-3 0-16,3-6 9 0,-3 1-9 0,3 0 0 15,-1 0 0-15,4-6 0 0,0 6 0 0,0-6 0 0,0-2 0 16,6 3 0-16,-4-1 0 0,-2 6 0 15,-9 0 0-15,0 0 0 0,0-1 0 0,-6 6 0 0,0-2 0 16,-6 10 0-16,0 0 0 0,0 0 0 0,0 0 0 0,0 0 0 16,0 0 0-16,3 10 0 0,-3-2 0 15,-3-2 0-15,-3 7 0 0,0 0 12 0,6-5-4 16,-6 5 0-16,0 6-8 0,0-6 12 0,0-5-12 0,3 3 12 16,0-4-12-16,-3 7 0 0,0-9 0 15,3 3 8-15,3-3-8 0,0 3 0 0,0-8 9 0,0 0-9 16,0 0 0-16,0 0 8 0,6 0-8 0,-6 0 0 15,0 0 0-15,12-5 8 0,0-3-8 0,3 0 0 16,-3-3 0-16,0 3 0 0,3-5 0 0,-1 5 0 16,4-5 0-16,0 0 0 0,3-6-10 0,-3 6 10 0,3 3-10 15,-3 2 10-15,2 0-8 0,-5-3 8 0,-6 8 0 16,3-2 0-16,-9 0 0 0,3 5 0 0,-3 5 0 16,-3-5 0-16,3 5 0 0,-6 3 0 0,-3-2 0 0,0 7 0 15,0 0 0-15,-3 0 8 0,3 1 0 0,-3-1 1 16,-3 0 0-16,4 0 0 0,2 0-9 0,0 1 10 15,0-1-10-15,3-5 10 0,3 2 6 0,0 4 2 16,0-9 0-16,3 3 0 0,3-3-27 0,6-5-6 16,-4 8-1-16,4-8 0 0,0 0 16 15,6-5 0-15,-3 2-10 0,0-2 10 16,6-3-132-16,0 3-21 0,-1-3-5 0</inkml:trace>
  <inkml:trace contextRef="#ctx0" brushRef="#br0" timeOffset="5460.67">5607 931 2088 0,'0'0'46'0,"0"0"10"0,0 0 1 0,0 0 1 0,0 0-46 0,0 0-12 0,0 0 0 0,0 8 0 16,0-8 82-16,0 0 14 0,3 6 4 0,-3-6 0 16,6 0-48-16,-6 0-8 0,12 0-3 0,-6 5 0 15,2-5-12-15,1 0-2 0,3-5-1 0,3 5 0 16,-6-6-10-16,3-2-1 0,3 3-1 0,0 0 0 0,-3-3-14 0,0 0 0 15,2 3 8-15,-2-9-8 0,-3 6 0 0,0-5 0 16,0 3 0-16,0 2 0 0,-6-6 0 0,0 1 9 16,-6 0-9-16,3 2 8 0,0 3 0 15,-3-5 0-15,-3 5 0 0,0 3 0 0,-3 5-8 0,-6 0 0 16,0 0 9-16,-5 8-9 0,-1 3 37 0,0-4 3 16,0 7 1-16,3-1 0 0,-3 0-17 0,7 6-4 15,-4-6-1-15,0 5 0 0,3 4-5 0,0-4-1 16,3 3 0-16,3-2 0 0,0-1-13 0,6-4 0 15,3 1 0-15,0 4 0 0,0-6 0 0,6 0 0 16,0-2 0-16,9-3 0 0,-9 0 0 0,9-3 0 16,-6 0 0-16,9-5 0 0,-3-5 0 0,5 0-8 15,1-3 8-15,3 0 0 16,6-3-105-16,-3-2-15 0,-1 0-2 0,4 0-1 16,3-8-29-16,-6 2-7 0,3-7-1 0</inkml:trace>
  <inkml:trace contextRef="#ctx0" brushRef="#br0" timeOffset="6381.86">6529 188 2574 0,'0'0'56'0,"0"0"12"0,-5 5 3 0,-1 3 1 0,0-3-57 0,3 3-15 0,-9 0 0 0,0 5 0 16,-6 3 86-16,3 0 14 0,0-3 4 0,0 6 0 15,-6 0-68-15,1-4-12 0,-4 4-4 0,0 7 0 16,3-2-7-16,0 3-1 0,0 7-1 0,1 3 0 15,-4 3-11-15,0-1 0 0,3 1 0 0,0 0 0 16,4-3 0-16,-4 10 0 0,0-2 0 0,3-5 0 16,3-8 0-16,0 2 0 0,3-2 0 0,3-5 0 0,3-4 0 15,3 4 0-15,0-11 0 0,6 2 0 0,-3-7-14 16,3-3-8-16,3 0-2 0,-6-8 0 16,9-3-38-16,0-2-8 0,0-9-2 0,0 1 0 15,0-5-31-15,0 4-6 16,0-7-2-16,-3 3 0 0,-3-9-104 0,3 9-21 0,-3-3-4 15,-3-3 0-15,0 3 115 0,0 2 23 0,-3-2 5 16,0 8 1-16,0 0 153 0,-3 2 31 0,-3 3 7 0,0 3 1 0,0 5 100 0,-3-3 21 16,3 3 4-16,-3 0 1 0,6 0-67 0,-6 3-14 15,4-3-2-15,2 5-1 0,0-5-56 0,3 5-11 16,3-5-3-16,0 0 0 0,0 0-48 0,3 8-9 16,3-2-3-16,3-4 0 0,-1 3-8 0,1 1 0 15,3-4 9-15,0 4-9 0,0-6 0 0,3 0 0 16,0 5 0-16,0-5 8 0,3 3-8 0,-1 2 0 15,1-5-8-15,0 0 8 0,3 0-21 0,-3 0 1 16,0 0 0-16,-3 5 0 16,2-5-26-16,1 0-5 0,-3 0-1 0,3 0 0 15,-3 3 7-15,3 2 1 0,-9-5 0 0,0 0 0 0,3 5 35 0,-3-5 9 0,-4 3 0 0,-5-3 0 16,0 0 0-16,6 5 0 0,-6-5 0 0,0 0 0 16,0 0 30-16,6 0 8 0,3 6 2 0,-3-6 0 15,-6 0-13-15,6 0-3 0,3-6 0 0,0 6 0 16,-3-8 7-16,3 3 1 0,0 0 0 0,0-3 0 15,0 0-32-15,-3 3 0 0,3-9 0 0,-3 7 0 16,-3-4 12-16,3 3-3 0,-6 0-1 0,2-3 0 0,-4 4 4 16,-1 1 0-16,-3 6 0 0,0-5 0 0,-6 2 0 15,3 6 0-15,-9 2 0 0,0 1 0 0,-9 1 15 0,3 7 3 16,-2-4 1-16,2 4 0 0,3-1-18 0,3 0-3 16,0 3-1-16,6-3 0 0,-2 6-9 0,5-6 0 15,0 5 0-15,3 1 0 0,3-3 0 0,0 2 0 16,6-4 0-16,3-4 0 0,3 3 0 0,5 1 0 15,1-7 0-15,6 1 0 0,0-2 0 0,3-1 0 16,0-5 0-16,-1 0 0 0,1 0 0 0,-3-5-11 16,0-1 3-16,0 4 0 0,3-4 8 0,-9 1 0 15,2 3 0-15,1-4 0 0,0 1 0 0,-6 2 0 16,3 3-9-16,-6 0 9 16,0-5-28-16,-3 5 0 0,-6 0-1 0,0 0 0 0,3 5 47 0,0 3 10 0,-3-8 1 15,-3 6 1-15,0 7-30 0,3-11 0 0,0-2 0 16,0 0 0-16,0 0 10 0,0 0-1 0,-3 11 0 0,3-11 0 15,0 0-9-15,6 0 0 0,0 3 0 0,3-6 8 16,2 3-8-16,1-5 0 0,0-3 0 0,-3 2 0 16,0-1 0-16,0-4 0 0,6 3 0 0,-3-5 0 15,3 5 0-15,-3-8 0 0,3 8 0 0,-1-5 0 16,-2 5 0-16,0-3 0 0,0 3 0 0,-3 3 0 16,3-3 8-16,-3 3-8 0,3 2 0 15,-3-2 8-15,0 0-8 0,3-3 0 0,-4 2 0 16,4 6-11-1,-3-5-132-15,0 2-26 0,0 3-6 0</inkml:trace>
  <inkml:trace contextRef="#ctx0" brushRef="#br0" timeOffset="7453.13">7738 963 1594 0,'-3'0'71'0,"3"0"14"0,0 0-68 0,0 0-17 16,0 8 0-16,0-8 0 0,0 0 98 0,0 0 16 16,0 0 3-16,0 0 1 0,0 0-43 0,0 0-9 15,0 0-2-15,12 0 0 0,-3 5-15 0,-9-5-3 16,9 0-1-16,-9 0 0 0,12 0-14 0,-3-5-3 16,-1 0-1-16,-2 2 0 0,3-2-9 0,-6 0-2 15,6-3 0-15,-3 2 0 0,0 1-5 0,-3-3-2 16,3 0 0-16,-3 3 0 0,3-8 2 0,-3 5 0 15,0-6 0-15,-3 9 0 0,0-8 7 0,0 5 2 16,-3-3 0-16,0-2 0 0,0 0-6 0,-3 0-1 0,-3 5 0 16,0-5 0-16,0 7-3 0,-6-2-1 0,-2 3 0 0,-4 5 0 15,-6 0 7-15,0 5 0 0,0 3 1 0,1 5 0 16,-1 1-1-16,0 4-1 0,0 3 0 0,0-2 0 16,7 2-3-16,-4 3 0 0,3 5 0 0,6 0 0 15,0-2-4-15,6-1-8 0,3-5 11 0,0-2-11 16,6-1 0-16,3 3 0 0,3-7 0 15,6-1 0-15,0-5 0 0,3-3 0 0,6 0 0 0,-3-10 0 16,0 5 8-16,5-8-8 0,4-2 0 0,3 2 0 16,3-11 0-16,-4 3 10 0,1-2-10 0,3-6 8 15,-3 3-8-15,-4-6 0 0,1 1 0 0,6-1 0 0,-3-4 0 16,5-4 8-16,-5 3-8 0,6-13 0 16,3 0 0-16,-7 11 0 0,1-11 8 15,3 5-8-15,3-10 0 0,-1 5 0 0,-2 3 0 0,0-3 0 16,-1 0 0-16,4-8 0 0,0 0 0 0,-6 8 0 0,-7 13-10 15,-11 1 10-15,0 9 0 0,-6 9-9 0,-3 0 9 0,-3 8 9 16,-3 5 4 0,-3 0 5-16,-6 8 1 0,0 2 0 0,-3 11 0 0,0-2 3 0,0 7 1 15,-2 1 0-15,-4-1 0 0,0 1-7 16,0 4 0-16,-3-4-1 0,-3 5 0 0,-2 2-3 0,5-2-1 16,-6 5 0-16,-3 3 0 0,-3 5-11 0,4-6 0 15,-4 6 0-15,3-5 8 0,0 0-8 0,-5 12 0 16,2 1 0-16,6-13 8 0,6 0-8 0,3-3 0 15,6-5 9-15,1-6-9 0,5 0 0 0,3-4 0 16,0-4 0-16,6-5 0 0,0 1 0 0,3-9 0 16,5 3 0-16,1-8 8 0,3-5-22 0,3 2-4 0,0-2-1 15,6-3 0 1,0-6-139-16,-1 1-28 0,1 0-6 0</inkml:trace>
  <inkml:trace contextRef="#ctx0" brushRef="#br0" timeOffset="7805.15">8280 976 1958 0,'0'0'174'0,"0"0"-139"0,0 0-35 0,0 0 0 0,0 0 108 0,0 0 14 15,0 0 3-15,0 0 1 16,0 0-14-16,0 0-2 0,0 0-1 0,9 0 0 0,-3 3-51 0,0 2-10 16,2-10-3-16,1 5 0 0,-3-3-23 0,3 3-5 15,3-5-1-15,0 0 0 0,0 2-16 0,0-2 10 16,0-3-10-16,3-3 8 0,-3 3-8 0,-1-2 0 15,4 2 0-15,-3 0 0 0,-3-5 0 0,0 2 0 16,-3 3 11-16,-3-5-11 0,3 5 10 0,-6-3-10 16,0-2 10-16,-3 5-10 0,0-2 9 0,-3 2-9 15,-3 2 8-15,0 4-8 0,-6 2 0 0,0 2 0 16,-2 4 8-16,-4 7-8 0,0-8 0 0,-3 8 0 16,3 6 0-16,-5-6 8 0,5 8 7 0,0-2 1 15,0-3 0-15,3 8 0 0,0-6-4 0,3-2-1 16,3 2 0-16,4-4 0 0,2 4-11 0,3 1 0 15,6-6 0-15,0 3 0 0,6-3 0 0,2 0 0 0,4-2 0 16,0-3 0-16,3-3 0 0,0 3 0 16,3-8 0-16,0-5 0 15,-1 2-119-15,7-7-16 0,0-4-3 0,3 1-1138 0</inkml:trace>
  <inkml:trace contextRef="#ctx0" brushRef="#br0" timeOffset="8267.84">8884 820 403 0,'0'0'36'0,"0"0"-36"0,0 0 0 0,-6 8 0 15,6-8 272-15,0 0 48 0,0 0 10 0,0 0 2 16,0 0-180-16,0 0-35 0,0 0-7 0,0 0-2 0,9 0-26 0,0 5-6 16,-6-5 0-16,6 0-1 0,-3 0-22 0,0-5-4 15,-6 5-1-15,6 0 0 0,0-8-8 0,-1 3-3 16,-2 0 0-16,0 2 0 0,-3-2-5 0,0 5 0 15,-3-6-1-15,-2 4 0 0,-7-4 11 0,3 6 2 16,3 0 1-16,-6 0 0 0,-3 0-2 0,3 6-1 16,0-6 0-16,0 8 0 0,0-3-18 0,3-5-3 15,-3 8-1-15,-2-3 0 0,5 3 10 0,0-3 2 16,3 3 0-16,-3-2 0 0,6 7-32 0,-3-8 0 16,6-2 0-16,-3 2 0 0,6 3 0 0,-3 3 0 15,6-3 0-15,-3 0 0 0,-3-8 0 0,9 10 8 16,0-2-8-16,-3-3 0 15,3 3-25-15,0 3-8 0,-1-8-2 0,4 7 0 0,-3-2 23 0,0-3 4 16,-6 3 8-16,3 0-13 0,0 3 0 0,0-3 0 16,-6 5 0-16,0 0 0 0,0-2 13 0,0 2 0 15,-6-5 0-15,0 5 0 0,0-5 0 0,-3 5 0 0,-3-2 0 16,3-3 0-16,-2 5 0 0,-1-8 0 16,0 1 0-16,0-4 0 0,-3-2 15 0,0 0-4 15,0 0-1-15,-3-2 0 0,0-4-2 0,1 1 0 0,-4-3 0 16,0 3 0-16,6-8-8 0,0 5 0 0,3-6 0 15,3 1 0-15,3 0-124 16,3 0-31-16,3 2-5 0</inkml:trace>
  <inkml:trace contextRef="#ctx0" brushRef="#br0" timeOffset="8668.28">9908 664 1792 0,'0'0'80'0,"0"0"16"0,0 0-77 0,0 0-19 0,0 0 0 0,-6 5 0 15,3 3 55-15,-6 0 7 16,0 3 2-16,-6 2 0 0,0 8-1 0,-3-2 0 0,1-1 0 0,-1 9 0 15,-3-6-31-15,0 5-7 0,0-7-1 0,3 7 0 16,-2 1-15-16,5-9-9 0,0 4 10 0,0 1-10 16,3-9 0-16,6 1 0 0,0-1-8 0,0-1-1033 15</inkml:trace>
  <inkml:trace contextRef="#ctx0" brushRef="#br0" timeOffset="9224.34">9723 423 2602 0,'-6'0'57'16,"3"-5"12"-16,-3 2 3 0,6 3 1 0,-3-5-58 0,3 5-15 0,0-5 0 0,6 2 0 0,0-2 28 0,6-3 4 16,6-3 0-16,3 3 0 0,6 3-20 0,0-3-4 15,2 3-8-15,7 2 12 0,0-2-12 0,2 0 0 16,4 5 0-16,0 0 0 0,-7 0 0 0,-2-6 0 15,0 6 0-15,-3 6 0 0,0-6 0 0,-4 5 0 16,-2-5 0-16,0 5 0 0,-3-2-8 0,-6 2-2 0,-3-5 0 0,-4 8 0 16,1-3 10-16,-9-5 0 0,-3 8 8 15,0 3-8-15,-2 2 0 0,-4-5 0 0,-3 5 0 16,0 1 0-16,0-1 13 0,-3 0-1 0,0 0-1 16,0-2 0-16,3 5 8 0,-3 2 1 0,4-5 1 15,-4 1 0-15,0-4 9 0,3-2 2 0,0 5 0 16,-6 6 0-16,6-11-32 0,0 5 0 0,0 0 0 15,6-2 0-15,0-3 0 0,0 5 0 0,1 0 0 16,5 1 0-16,0-1 0 0,3 0 0 0,-1 0 0 16,-2 0 0-16,3 1-20 15,3 4-9-15,-3-5-3 0,3 1 0 16,0-1 0-16,-3 5 0 0,3-4 0 0,-3 4 0 0,-3-2-15 16,3 3-3-16,-3-1-1 0,-3-5 0 0,3 6 18 15,-3-6 3-15,-3 8 1 0,-3-8 0 0,0 6 29 0,-5-6 20 0,-1 6-4 0,-3-6 0 16,-3 0-16-16,0 0 0 0,-3 1 0 0,3-6 0 15,1 0 39-15,-4-3 4 0,0 0 1 0,-3 3 0 0,3-3 1 16,-2-5 1-16,-1 0 0 0,3 0 0 0,-3-5-7 0,3-3-2 16,1-2 0-16,2 2 0 0,0-6-19 0,3-4-4 15,0 2-1-15,9 3 0 0,0-11-13 0,3 3 0 16,6-3 0-16,6 3 0 0,3 2 0 0,0 1 0 16,6 2 0-16,0 3-10 15,0 2-78-15,3 3-16 0,0-5-4 0</inkml:trace>
  <inkml:trace contextRef="#ctx0" brushRef="#br0" timeOffset="9745.62">10357 886 2113 0,'0'0'46'0,"0"0"10"0,0 0 1 0,0 0 3 0,0 0-48 15,0 0-12-15,0 0 0 0,0 0 0 0,0 0 32 0,6 6 4 0,6-4 1 0,0 4 0 16,0-12-5-16,3 4-2 0,-3 2 0 0,6-6 0 16,-3-2-16-16,2 8-3 0,-2-5-1 0,0-3 0 15,-3 3-10-15,0 0 0 0,3-9 9 0,-6 6-9 16,-3 3 0-16,0-8 9 0,0 5-9 0,-3-5 0 16,-6 2 20-16,0 3-4 0,0 0 0 0,-6 3 0 0,-3 0-1 0,0 2-1 15,-6-2 0-15,-6 13 0 0,-3-3 7 16,1 3 2-16,-1 3 0 0,0 2 0 0,-6 3 16 0,7 2 3 15,2 1 1-15,3-1 0 0,0-2-18 0,6 3-3 16,0 2-1-16,6 3 0 16,3-6-21-16,3 3 0 0,3-2 0 0,3 2 8 0,3-8-8 15,3-2 0-15,3 2 0 0,0-5 0 16,6-3 0-16,0-5 0 0,0 0 0 0,6-5 0 16,2 0-28-16,4-3-4 0,0 0-1 0,3 2 0 15,-4-7-61-15,-2 0-12 0,0-6-2 16,-3 6-1-16,0-5 20 0,-4 5 4 0,1-9 1 15,0 9 0-15,-3-5 52 0,0 4 12 0,-6-7 1 0,0 11 1 16,2 2 56-16,-8-3 11 0,0 3 3 0,0 3 0 0,-6 5 50 0,0 0 10 16,0 0 3-16,0 0 0 0,-6 5-49 0,0 3-10 15,0 3-1-15,-2-3-1 0,-1 2-28 0,0 6-6 16,-3 3 0-16,3-1-1 0,0-5-10 0,-3 6-1 0,3-6-8 16,0 0 12-16,3 8-12 0,0-2 0 0,3-6 0 15,0 0 0-15,0 1-11 0,6-9-8 0,0 3-1 16,-3-8-1-1,12 5-159-15,0-10-32 0</inkml:trace>
  <inkml:trace contextRef="#ctx0" brushRef="#br0" timeOffset="9900.12">11066 429 2487 0,'-18'-6'55'0,"12"6"11"0,-3 0 2 0,0 0 2 0,0 0-56 0,-3 0-14 0,3 6 0 0,0-6 0 15,0 0 0-15,3 8 0 0,4-8 0 0,2 0 0 16,0 0-42-16,0 0-11 0,5 13-3 0,4-8 0 0</inkml:trace>
  <inkml:trace contextRef="#ctx0" brushRef="#br0" timeOffset="10578.62">11167 847 345 0,'0'0'15'0,"6"-6"4"0,0 6-19 0,0 0 0 0,3-5 0 0,-3 2 0 16,0 3 196-16,3-5 35 0,-3 5 7 0,-1 0 2 0,1-5-97 0,0 2-19 15,3 3-4-15,-6 0-1 0,3-5-31 0,0 5-7 16,-3-5-1-16,-3 5 0 0,0 0 8 0,3-3 0 16,-3 3 1-16,0-5 0 0,-3-1-17 0,-3 4-4 15,3 2-1-15,-3-6 0 0,-3 6-37 0,0-5-7 16,-2 5-2-16,-4 0 0 16,0 5-9-16,0-5-3 0,-3 6 0 0,0-6 0 0,0 8 20 0,0-8 4 15,1 5 1-15,-1-2 0 0,0 2-18 0,3 0-3 16,0 3-1-16,3-3 0 0,0-2-3 0,3 2-1 15,0 1 0-15,3 2 0 0,3-3-8 0,1 0 0 16,2 3 0-16,2-3 0 0,4 3 0 0,0-2 0 16,0 2 0-16,0 0 0 0,3 2 0 0,0-2 0 15,0-3 0-15,0 3 0 0,3 3-14 0,-3-3-5 16,0-3-1-16,0 3 0 16,0-3-17-16,0 3-4 0,0 0-1 0,-7 3 0 15,1-3 21-15,0-3 4 0,-3 3 1 0,0-3 0 0,0-5 16 16,-6 8-12-16,1-3 12 0,-1 1-10 0,-3-6 10 0,-3 2 9 0,3 4-1 15,-3-1-8-15,-3-5 18 0,3 0-3 16,-3 0-1-16,-3-5 0 0,1 5-3 0,-1 0-1 16,-3-8 0-16,0 2 0 0,3 6 18 0,-3 0 3 0,3 0 1 15,4-5 0-15,-1 5-32 0,3-5 0 0,0 2 0 0,3 3 0 16,3 0-32 0,-3 0-8-16,6-5-3 0</inkml:trace>
  <inkml:trace contextRef="#ctx0" brushRef="#br0" timeOffset="11133.17">11411 913 2372 0,'0'0'52'0,"-9"5"12"0,-3 3 1 0,-3 5 1 0,-6 1-53 16,4 4-13-16,2 1 0 0,-6 2 0 0,3-3 42 0,-3 3 6 15,-3 3 0-15,1 3 1 0,2-1-38 0,-3 6-11 16,0-6 0-16,3 1 0 0,-3 5 0 0,1-6 0 16,-1 3 0-16,3 8 0 0,0-5 0 0,-3-6 0 15,1 3 0-15,-1 1 8 0,3-4-8 0,3-5 0 16,0 3 0-16,6-3 0 0,0-2 0 0,3-3 0 16,0 2 0-16,4-10 0 0,2 3 0 0,0-9 0 15,3-2 0-15,0 0 0 0,9-2 0 0,-1-12 0 16,4 1 0-16,3 0 0 0,0-6 0 0,0-2 0 0,3-3 0 15,3-10 8-15,-3 2-8 0,5-7 0 0,1-1 0 16,0-2 8-16,6-1-8 0,3-7 0 0,5-3 8 0,4 8-8 16,-6-3 8-16,2 9-8 0,4-4 10 0,-3 9-10 15,-7 2 32-15,-2 6 1 0,0-1 0 0,0 6 0 16,-4 3-33-16,-2-1 0 0,3 1-10 0,0 2 10 16,3 3 0-16,-4-1 0 0,1 4 0 0,-3 2 8 15,0-5 2-15,0 7 0 0,-4-2 0 0,4 8 0 16,-3 0-10-16,-3 0 0 0,-6 3 0 0,-3 2 0 15,0 6 0-15,-3-3 0 0,-3 0 0 0,-9 5 0 0,0 5 0 16,-3-4 8-16,-6-1-8 0,0 5 8 0,-3 1 0 0,-3-3 0 16,-2 2 0-16,-1 1 0 0,3 2 7 0,0-2 1 15,0-6 0-15,0 0 0 0,1 6-3 0,2-6 0 16,0 0 0-16,3-5 0 16,0-3 2-16,3 3 0 0,0-3 0 0,3 1 0 0,3-6-15 15,0-6 0-15,3 6 0 0,3 0 0 16,0 0-23-16,3-13-7 0,3 0-2 0,0 0 0 15,3 0-168-15,3-1-33 0</inkml:trace>
  <inkml:trace contextRef="#ctx0" brushRef="#br0" timeOffset="11317.96">12051 767 2372 0,'-3'3'52'0,"0"2"12"0,0 3 1 0,-3 3 1 0,-6-3-53 0,3 5-13 0,0-8 0 0,-3 8 0 16,1 1 70-16,-1-1 11 0,0 0 3 0,3 0 0 16,-3 6-52-16,3-6-9 0,0 0-3 0,0 1 0 15,3-1-20-15,0 0-8 0,3 0 0 0,0 0 0 16,3-7-210 0,3-4-42-16,-3 4-8 0</inkml:trace>
  <inkml:trace contextRef="#ctx0" brushRef="#br0" timeOffset="11486.87">12203 601 2390 0,'0'0'106'0,"0"0"22"0,0 0-103 0,-15 5-25 16,-3 3 0-16,0 2 0 0,6-2 18 0,0-2-2 16,3 2 0-16,1 5 0 0,5-3-7 0,0-2-1 15,3 0-8-15,6 3 12 16,-4-3-59-16,4 5-12 0,6-5-2 0</inkml:trace>
  <inkml:trace contextRef="#ctx0" brushRef="#br0" timeOffset="11843.88">12241 894 748 0,'0'0'33'0,"0"0"7"0,0 0-32 0,0 0-8 15,0 0 0-15,0 0 0 0,3 0 318 0,3 0 62 16,0 0 12-16,3-2 2 0,3 2-238 0,0-6-48 15,3-2-10-15,0 3-2 0,-3 0-73 0,3-3-15 0,3 3-8 16,-7-9 8-16,4 6-8 0,-3-5 0 0,0 3 8 0,0-4-8 16,-3 1 0-16,0 0 9 0,-3 0-9 0,0-1 0 15,-3 1 20-15,0 0-2 0,-3 5-1 0,0 3 0 16,0 5 26-16,-6 0 5 0,-6 0 0 0,3 0 1 16,-9 5-5-16,-3 3 0 0,-6 5-1 0,1-2 0 15,-7 2-15-15,3 0-2 0,3 1-1 0,4 1 0 16,-1 4-4-16,0-1-1 0,3 1 0 0,3-3 0 15,6 2-20-15,3 1 0 0,3-3 0 0,1 2 8 16,2-4-8-16,3 4 0 0,8-5 0 0,-2-5 0 0,6 5 0 16,0-2 0-16,3-3 0 0,0-3 0 15,6-2-33-15,0 2-2 16,5-5 0-16,1 0 0 0,-3-5-29 0,3 2-7 0,-3-10-1 16,-4 8 0-16,1-9-131 0,-3 1-26 0,0 0-6 0</inkml:trace>
  <inkml:trace contextRef="#ctx0" brushRef="#br0" timeOffset="12109.51">13265 143 2516 0,'0'-13'56'0,"0"13"11"0,0 0 2 0,-6 0 1 0,-2 0-56 16,-1 0-14-16,0 5 0 0,-3 3 0 0,-3 2 22 0,0-2 2 15,3 6 0-15,-6 4 0 0,-3-2 56 0,1 3 12 0,-1 7 3 0,-3-7 0 16,0 2-59-16,0 3-12 0,-2 2-3 0,2-5 0 15,-3 3-9-15,6 2-3 0,-3 9 0 0,0 2 0 16,-2-3 20-16,-4 6 4 0,0-3 1 0,3-3 0 16,1 3-34-16,-7 11 0 0,6-8 0 0,3-3 0 15,3-3 0-15,6-2-9 0,1-6 1 0,5 1 0 16,6-9 8-16,0 4 12 0,9-9-2 16,0 0-1-1,3-2-39-15,2-4-8 0,4-1-2 0,3-6 0 16,0 0-88-16,6-6-19 0,0 6-3 0</inkml:trace>
  <inkml:trace contextRef="#ctx0" brushRef="#br0" timeOffset="12595.57">13191 743 1868 0,'0'0'41'0,"0"0"9"0,0 0 2 0,6 0 0 0,0 0-42 0,3-2-10 0,-3 2 0 0,0 0 0 0,3-5 104 0,-9 5 20 16,0 0 3-16,6 0 1 0,0-6-42 0,-6 6-8 15,6-5-2-15,-6 5 0 0,0 0-9 0,3-3-3 16,-1-2 0-16,-2 5 0 0,0 0-11 0,-2-8-2 16,-4 3-1-16,0 5 0 0,-3-5-30 0,-3 2-7 15,0 3-1-15,0 0 0 0,-3 0 16 0,0 3 4 16,-3 2 0-16,3 0 0 0,1-2-24 0,2 2-8 0,-3 3 0 0,-3-3 0 15,3 1 11-15,0 1-11 0,0 4 12 16,3-3-12-16,0-3 8 0,4 9-8 0,2-7 0 0,3 7 0 16,0-9 0-16,3 8 0 0,0-5 0 0,3 0 0 15,0 3 0-15,6-3 0 0,-4 2 0 0,4-2 0 32,3-3-26-32,0 3-12 0,0 6-2 0,0-9-1 0,-3 3 13 0,3-3 2 0,-3 8 1 0,0-5 0 15,-6 3 14-15,-3-8 11 0,9 2-13 0,-6 3 5 16,0 2-19-16,-6-2-3 0,0-2-1 15,-3 1 0-15,-3-1 51 0,0 2 9 0,-6-8 3 0,3 5 0 16,-6 3-32-16,0-3 0 0,0-2 0 0,1 2 0 16,-4-5 17-16,3 0 4 0,-3 0 1 0,6 0 0 0,0 0-8 15,3 0-2-15,0 0 0 0,1 0 0 16,2-5-12-16,3 5 0 0,-3-3 0 0,3 3 0 16,3-5-23-16,3 5-7 0,0 0-2 15</inkml:trace>
  <inkml:trace contextRef="#ctx0" brushRef="#br0" timeOffset="12774.95">13509 749 2761 0,'0'0'122'0,"-2"-6"26"0,2 6-119 16,-9 0-29-16,3 0 0 0,0 0 0 0,0 0 0 0,6 0 0 15,0 0 0-15,0 0 0 0,-3 6 0 0,3-6 0 0,0 0 0 0,0 8 0 32,0-3-191-32,0 3-44 0</inkml:trace>
  <inkml:trace contextRef="#ctx0" brushRef="#br0" timeOffset="12912.59">13384 1037 1785 0,'-5'5'79'0,"5"-5"17"0,-3 6-77 0,0 2-19 0,0-3 0 0,0-2 0 15,0 2 70-15,3-5 10 0,0 0 3 0,0 0 0 16,0 0-29-16,0 0-6 0,0 8 0 0,0-8-1 16,0 0-152-16,0 0-31 0</inkml:trace>
  <inkml:trace contextRef="#ctx0" brushRef="#br0" timeOffset="13792.94">10432 6813 2432 0,'0'0'0'0</inkml:trace>
  <inkml:trace contextRef="#ctx0" brushRef="#br0" timeOffset="14273.31">2175 2582 288 0,'0'0'25'0,"0"0"-25"0,0-5 0 0,0 5 0 0,0 0 371 0,0 0 69 16,0 5 13-16,0-5 3 0,0 0-264 0,0 0-54 15,9 3-10-15,-6 8-3 0,3-6-25 0,-3 3-6 16,6 5-1-16,-1-5 0 0,1 5-49 0,-6-2-9 16,9 2-3-16,-3 3 0 0,3 2 7 0,-3 1 1 15,3-6 0-15,3 0 0 0,-3 6-23 0,-3-6-4 16,3 0-1-16,-1 3 0 0,-2 0 11 0,0-3 1 16,3 3 1-16,0-3 0 0,-3 1-40 0,-3 2-8 15,6-3-1-15,0 0-1 0,-6 0 25 0,6-5 0 16,-3 0 0-16,-6 3 0 0,6-6-9 0,-9 3 0 15,0 0 0-15,0 0 0 16,0 2-158-16,0-2-31 0,0-8-6 0</inkml:trace>
  <inkml:trace contextRef="#ctx0" brushRef="#br0" timeOffset="14560.55">2023 3003 2473 0,'0'0'54'0,"3"-3"11"0,6-5 3 0,0 3 2 0,0-8-56 0,3 2-14 0,0 1 0 0,5-1 0 16,1-2 80-16,-3-6 12 0,3 4 4 0,3 1 0 0,0-2-36 0,-1 1-6 15,7 1-2-15,3-4 0 0,-6-3-13 0,3 5-3 16,-7 0-1-16,1-8 0 0,0 8-18 0,-3-8-3 15,9 3-1-15,-3 3 0 0,-1-3-13 0,-2 2 0 16,6-2 0-16,-3 2 0 0,-6 6 0 16,-3-5 0-16,-1 4 0 0,-5 6 0 15,3 3-130-15,-3-5-22 0,3 7-5 0,-3-5-688 16,-9 8-138-16</inkml:trace>
  <inkml:trace contextRef="#ctx0" brushRef="#br0" timeOffset="14909.95">2184 2270 2145 0,'0'-8'47'0,"0"3"9"0,9 5 3 0,-9-5 2 0,6 2-49 0,0-2-12 0,-4 5 0 0,4-6 0 16,3 4 140-16,3-4 24 0,-3 6 6 0,6-5 1 15,0 3-81-15,0 2-16 0,3-6-3 0,-6 6-1 16,5-5-20-16,4 2-4 0,-6 3-1 0,9-2 0 16,-9-1-33-16,6 3-12 0,6 0 0 0,-7 0 9 15,4-5-9-15,3 5 12 0,-3 0-12 0,3-3 12 16,-10 3-12-16,7 0 8 0,-3 0-8 0,0 3 8 0,0-3-19 15,-6 5-4-15,0-5-1 0,-4 3 0 16,4-1-189-16,-6 1-39 0,3 2-7 0,-12-5-1 0</inkml:trace>
  <inkml:trace contextRef="#ctx0" brushRef="#br0" timeOffset="15449.64">3196 2654 1382 0,'6'0'123'0,"-3"0"-99"15,3 0-24-15,3-6 0 0,-4 6 186 0,7 0 32 16,-3 0 6-16,-6 0 2 0,6 0-88 0,0 0-18 15,0 0-3-15,3 6-1 0,-3-6-56 0,-3 0-11 16,9 2-2-16,-6 4-1 0,3-6-26 0,-1 0-6 16,1 5-1-16,3-5 0 0,0 3-13 0,0-1 0 15,-3-2 0-15,3 0 0 0,0 0 0 0,-6 3 0 16,3-3-13-16,-1 0 4 16,-2 0-155-16,0-3-32 0,3 3-5 0</inkml:trace>
  <inkml:trace contextRef="#ctx0" brushRef="#br0" timeOffset="15709.83">3217 2770 2268 0,'0'0'50'16,"0"0"10"-16,0 0 3 0,0 0 0 0,0 0-51 0,0 0-12 0,0 0 0 0,0 0 0 0,8 0 109 0,4 0 19 15,-3 0 4-15,0 0 1 0,3 0-61 0,-3 0-13 16,3-2-3-16,0-1 0 0,0 3-35 0,3-5-7 16,0 5-2-16,-4-6 0 0,4 6-12 0,0-2 8 15,0 2-8-15,0 0 0 0,-6-6 0 0,3 6 0 16,3 0 0-16,0 0 0 16,-3 0-99-16,-4 0-25 0,-2 0-6 0,-3 0-1 0</inkml:trace>
  <inkml:trace contextRef="#ctx0" brushRef="#br0" timeOffset="16658.03">4306 2360 2253 0,'0'0'49'0,"0"0"11"0,0 0 1 0,3-5 3 0,3 0-51 0,0 2-13 15,0-2 0-15,3-1 0 0,0 4 52 0,3 2 8 16,2-6 2-16,-5 6 0 0,6 0-42 0,0 0-8 15,3 0-1-15,0 0-1 0,0 0-10 0,0 0 0 0,2 6 0 0,-5-4 0 16,0 4 0-16,0-6 0 0,-3 5 0 0,3 3 0 16,-12-3 0-16,3-2 0 15,6 2-12-15,-12 3 12 0,3-3 0 0,-3 1 0 0,0 7 0 0,-3-8 0 16,3 3 0-16,-12-5 15 0,6 7-1 0,3-2 0 16,-9 3 28-16,3-3 6 0,0-3 0 0,-6 3 1 15,0 0-29-15,3 2-7 0,-8-4-1 0,11 2 0 16,-6-6 0-16,3 4 0 0,3-1 0 0,0-2 0 0,3 2 7 15,-6 0 1-15,3 0 0 0,0-5 0 16,0 3-3-16,3 2 0 0,3 1 0 0,3-6 0 0,-3 8-5 16,3-8 0-16,-6 5-1 0,6 3 0 0,0-3-11 15,6 0 0-15,-3 3 0 0,3-5 0 0,0 2 0 16,0 1 0-16,3-1 0 0,0 3 0 0,3 0 0 16,-3 2-14-16,3-2 5 0,-3-2 1 15,0 1-19-15,3-1-3 16,-6 7-1-16,3-8 0 0,-4 6 9 0,4 2 2 0,-9-2 0 15,3 2 0-15,-3 0 6 0,-3 0 2 0,3 1 0 0,-6-1 0 16,3-3 12-16,-8 6 0 0,2 3 0 0,-3-6 0 0,3 6 0 0,-6-6 16 16,6 3-3-16,-3 0-1 0,-3-3 7 0,3 0 1 15,-3-5 0-15,1 0 0 0,5 2 13 0,-9-2 3 16,6-2 1-16,-3-1 0 0,0 3-17 0,0-8-4 16,0 3-1-16,3-1 0 0,-2-2-15 0,-1-2 0 15,3-1 0-15,3 3 0 0,-6-5 0 0,6 2 0 0,3-2 8 16,-6-1-8-16,3 4 0 0,9-4 0 0,0 6 0 0,0 0 0 15,0 0 0-15,0 0 0 0,0 0 0 0,0 0 0 32,3 0-176-32,9 3-28 0,-3-3-5 0,3 3-2 0</inkml:trace>
  <inkml:trace contextRef="#ctx0" brushRef="#br0" timeOffset="16842.18">4610 3048 2570 0,'-6'11'56'0,"-3"-6"12"0,0 3 3 0,3 0 1 0,-6 2-57 0,3-2-15 0,-3 6 0 0,0-7 0 0,0 4 86 15,0 2 14-15,3-5 4 0,0 3 0 16,4-1-76-16,-1 1-16 0,3 2-2 0,0-8-1 0,3 9-9 0,0-6-11 16,3-3 3-16,-3-5 0 15,6 0-215-15,2 0-42 0</inkml:trace>
  <inkml:trace contextRef="#ctx0" brushRef="#br0" timeOffset="17396.41">5020 2413 1324 0,'0'0'118'0,"0"0"-94"0,3-8-24 0,-3 3 0 0,6-6 208 0,-3 9 38 0,3-4 7 0,0-2 2 16,3 3-159-16,0-3-31 0,3 3-6 0,0-3-2 16,3 3-42-16,-6-1-15 0,6 4 9 0,-1-4-9 15,4 6 0-15,0-5 0 0,-3 10 0 0,3-5 0 16,0 0 8-16,0 6-8 0,-4 2 8 0,1-3-8 16,-3-2 8-16,-3 2-8 0,0 3 0 0,-6 2 8 15,3-2-8-15,-6-2 10 0,0 7-10 0,-3-5 10 16,0 5 39-16,0 0 8 0,-3 0 2 0,-3 1 0 15,-3 2-17-15,0-6-3 0,3 1-1 0,-2 2 0 0,-1 0 0 16,3 0 0-16,-3-7 0 0,3 7 0 16,-3-5-13-16,3 0-2 0,0 2-1 0,0-4 0 0,3 2-6 0,0 0 0 15,-3-1-1-15,3 4 0 0,0-6-15 0,3 3 11 16,1 0-11-16,2 3 10 0,2-9-10 0,-2 9 0 16,3-6 0-16,3 3 0 0,-3 5 0 0,3-7 0 15,3 2-11-15,-3 0 11 16,0 2-40-1,3 3-2-15,0-5-1 0,3 0 0 0,3 3-21 0,-3 2-4 0,-3-8 0 0,0 6-1 16,3 0 28-16,-7 2 5 0,-2 0 2 0,3-5 0 0,-6 3 17 0,0 2 3 16,-6 0 1-16,3 0 0 0,-2 0 21 0,-1 1 4 15,0-6 0-15,-6 2 1 0,0-2 35 0,0 3 6 16,3-3 2-16,-3 0 0 0,0-3-6 0,-3 0-1 16,3 3 0-16,-6-3 0 0,1-2-17 0,-4 2-3 15,0-5-1-15,3 0 0 0,-3 0-15 0,-3-5-3 16,4 0-1-16,2-6 0 0,0 6-9 0,3-8 0 0,9-1 0 0,-6-4 0 31,9-1-108-31,0 1-28 0,3 2-4 0,6-2-1102 0</inkml:trace>
  <inkml:trace contextRef="#ctx0" brushRef="#br0" timeOffset="17865.34">5824 2381 2286 0,'0'0'50'0,"0"0"10"0,0 0 3 0,-6 0 1 0,0 6-51 0,0-4-13 15,6-2 0-15,-6 3 0 0,-3 5 99 0,0 5 17 16,0-8 3-16,3 9 1 0,-5 1-71 0,2 4-13 15,-3-6-4-15,-3 6 0 0,6-1 12 0,-3-2 3 0,-3 3 0 0,3-1 0 16,3-2-26-16,0 0-5 16,0 0 0-16,0 2-1 0,4-5 13 0,2-5 4 15,-3 6 0-15,3-1 0 0,0-3-32 0,3-2 0 0,6 0 0 0,-6 3 0 16,0-11 0-16,0 0 0 0,12 5 0 0,-4-2 0 16,4 2 0-16,-3-5 0 0,6 0 0 0,3 0 0 15,0-5-69-15,-3 2-20 0,3-2-4 16,-3 0-791-16,2-1-157 0</inkml:trace>
  <inkml:trace contextRef="#ctx0" brushRef="#br0" timeOffset="18104.96">5875 2622 2516 0,'0'0'56'0,"0"0"11"0,0 0 2 0,0 0 1 0,-6 5-56 0,3-5-14 15,-3 8 0-15,0-2 0 0,0 1 98 0,3 1 17 16,-3 3 3-16,0-3 1 0,3 10-69 0,-6-4-14 16,3-9-2-16,0 8-1 0,0 3-1 0,0 3-1 15,-3-9 0-15,3 6 0 0,3 3-31 0,-6-1 8 16,1-5-8-16,5 9 0 0,-3-9 0 0,6 0 0 16,0 5 0-16,3-10 0 15,0 3-241-15,2-3-48 0,10 5-10 0,-6-8-1 0</inkml:trace>
  <inkml:trace contextRef="#ctx0" brushRef="#br0" timeOffset="18662.87">6321 2865 1450 0,'0'0'64'0,"6"0"14"0,3-2-62 0,-3-3-16 15,3 5 0-15,0-6 0 16,0 4 153-16,-3 2 28 0,0-6 6 0,0 1 1 0,3 2-61 0,-4-2-12 16,-5 5-3-16,0-8 0 0,6 3-48 0,-3 0-9 15,3-3-3-15,-3 0 0 0,-3-3-35 0,3 3-7 16,0-5-2-16,-3 0 0 0,-3 2 4 0,-3 3 0 15,3-5 0-15,-3 2 0 0,-3 1 25 0,-2 4 6 16,-4-1 1-16,0 7 0 0,0-3-16 0,-3 6-4 16,0-1 0-16,-3 6 0 0,1 3 20 15,-1-6 3-15,-3 8 1 0,6 0 0 0,-3 1-21 0,3-1-4 16,3 5-1-16,4 4 0 0,-1-4-22 0,6-2 0 16,-3 3 0-16,3-1 0 0,6 1 0 0,-3-4 8 15,6 4-8-15,0-6 0 0,6-5 0 0,-3 3 0 16,3-9 0-16,3 4 0 0,2-1 0 0,7-5 0 15,0 0 0-15,3-5 0 0,-3-3 0 0,3 0-8 16,2-8 0-16,1 3 0 0,0-3-13 0,-3 3-3 16,-3-3 0-16,-1 0 0 0,-2 5 24 0,-3-2 0 15,-3 5 0-15,-3-5 0 0,0 5 0 0,-3 3 0 0,-6 5-9 16,0 0 9-16,0 0 8 0,0 0 4 0,0 0 2 0,-3 5 0 16,-3 3 3-16,0-3 1 0,3 8 0 0,-3-5 0 15,0 6-18-15,0-1 0 0,3 0 8 0,3 0-8 16,0-2 28-16,0 2 1 0,-3 0 1 0,3-5 0 15,3 3-30-15,0-1-21 0,3-4 3 0,0 2 1 16,0 2-24-16,0-7-5 0,3-1-1 0,0-2-914 16,6-5-183-16</inkml:trace>
  <inkml:trace contextRef="#ctx0" brushRef="#br0" timeOffset="18922.84">7041 3061 806 0,'0'0'72'0,"0"0"-58"0,0 0-14 0,3 6 0 0,3-1 300 0,-3 0 56 16,-3 6 12-16,0-1 3 0,0-4-171 0,0 7-33 15,-3 0-7-15,0 3-2 0,-3 2-69 0,0 1-13 16,-2 7-4-16,-1-7 0 0,0 2-26 0,0 0-6 15,-3 3 0-15,0 3-1 0,-3-9-29 0,3 1-10 16,-3 2 0-16,0-3 9 0,3 3-9 0,-2-10 0 0,2 2 9 0,0 0-9 31,3-5-52-31,0-2-14 0,0 2-3 0,6-3-1253 0</inkml:trace>
  <inkml:trace contextRef="#ctx0" brushRef="#br0" timeOffset="19072.54">7143 2752 1152 0,'-9'0'102'0,"0"-6"-82"0,9 6-20 0,-6-5 0 16,-3 2 372-16,3 3 69 0,6 0 15 0,0 0-1074 16,0 0-214-16</inkml:trace>
  <inkml:trace contextRef="#ctx0" brushRef="#br0" timeOffset="19671.47">7970 2670 921 0,'0'0'82'0,"0"0"-66"15,-3 2-16-15,3-2 0 0,0 0 277 0,0 0 52 16,0 8 11-16,-3 0 1 0,6 3-183 0,3 2-37 16,-6 0-7-16,6 8-2 0,-3-7-47 0,3 4-9 15,3-5-3-15,0 1 0 0,3 4-23 0,3-2-5 16,-3-3-1-16,2 3 0 0,7-3 7 0,0 1 1 15,3-4 0-15,-3 1 0 0,0 2-32 0,-1-5 0 16,1 2 0-16,0-4 0 0,-6 2 0 0,0-3-21 16,-3 3 3-16,3-3-846 15,-9 3-168-15</inkml:trace>
  <inkml:trace contextRef="#ctx0" brushRef="#br0" timeOffset="19967.27">8524 2670 2487 0,'0'0'55'0,"0"0"11"0,0 0 2 0,0 0 2 0,0 0-56 0,0 10-14 0,0 3 0 0,-3-5 0 0,0 6 64 0,0-1 9 16,-3 11 3-16,-3-8 0 0,-3 7-22 0,3 4-4 15,-6-1-1-15,0 6 0 0,-3-3-13 0,1 3-4 16,-1 0 0-16,0 2 0 0,-6 3 12 0,3 0 3 16,-3 3 0-16,-2-1 0 0,-1 1-11 0,0 0-3 15,0-3 0-15,3-3 0 0,1-2-41 0,-1-3-9 16,3-2-2-16,6-4 0 16,3-1-7-16,3-7-2 0,0-1 0 0,3-1 0 15,9-2-164-15,-3-6-34 0,0-5-6 0</inkml:trace>
  <inkml:trace contextRef="#ctx0" brushRef="#br0" timeOffset="20339.84">8030 2262 1854 0,'0'0'82'0,"0"0"17"0,0 0-79 0,-6-5-20 0,0 5 0 0,6 0 0 16,0 0 140-16,0 0 25 0,0 0 5 0,0 0 1 16,0 0-66-16,0 0-13 0,0 0-2 0,9 5-1 0,0-2-26 0,3 2-6 15,5-5-1-15,4 0 0 16,3 0-4-16,6 0-2 0,3 0 0 0,2 0 0 0,-2-5-34 0,3 2-6 15,-1 3-2-15,4-5 0 0,0 0-8 16,0 2 0-16,2-2 0 0,-2-3 8 0,3 2-8 16,-4 6 0-16,-2 0 0 0,-3-5 0 0,-9 3 0 0,-1 2 0 15,-2 0 0-15,-6 0 0 0,0 2 0 0,-3 3 0 16,-3-5 0-16,-9 0 0 0,0 0-11 0,9 6-4 16,-9-6-1-16,3 2 0 15,-3-2-212-15,0 11-44 0</inkml:trace>
  <inkml:trace contextRef="#ctx0" brushRef="#br0" timeOffset="21492.6">9214 2675 1612 0,'0'0'144'0,"0"0"-116"0,0 0-28 0,0 0 0 0,0 0 171 0,0 0 28 16,0 0 5-16,0 0 2 0,0 0-102 0,9 5-20 15,-3-5-4-15,6 0 0 0,0 0-41 0,0 0-8 16,0 0-2-16,6-5 0 0,0 5-20 0,2-3-9 16,-2 1 8-16,3-1-8 15,0 3 12-15,-3-5-2 0,0 5-1 0,-3 0 0 16,2 0-74-16,-2 0-15 0,0 0-4 0,-3 0-692 15,-3 5-138-15</inkml:trace>
  <inkml:trace contextRef="#ctx0" brushRef="#br0" timeOffset="21706.34">9214 2807 2275 0,'0'0'50'0,"0"0"10"0,6-2 3 0,0-4 1 0,0 4-52 0,3 2-12 0,0-3 0 0,0 3 0 16,3-3 88-16,6 3 14 0,-3 0 3 0,2 0 1 15,4 0-66-15,0-5-14 0,-3 2-2 0,3 1-1 16,3-1-23-16,-4 3 8 0,1-5-8 0,0 2-811 16,0 3-165-16</inkml:trace>
  <inkml:trace contextRef="#ctx0" brushRef="#br0" timeOffset="22454.39">10584 2310 1220 0,'0'0'54'0,"0"0"11"0,0 0-52 0,3-3-13 0,-1-2 0 0,1 0 0 15,-3-1 170-15,0 4 31 16,-3-4 7-16,3-2 0 0,-2 8-80 0,-1-5-16 0,-3-3-3 0,0 3-1 15,0-3-40-15,-3 3-8 0,0-3-1 0,-3 2-1 16,-6-1-7-16,3 1-2 0,-3-2 0 0,-6 6 0 16,1-1 6-16,2 3 1 0,0-5 0 0,-3 2 0 15,3 3-26-15,1 0-5 0,-1 8-1 0,0-5 0 16,0-1-7-16,6 6-1 0,-3-2-1 0,6 1 0 16,0 7-7-16,4-1-8 0,-1-5 11 0,3 2-11 15,3 4 0-15,0-1 0 0,0 5 0 0,3-4 0 16,3 7 0-16,0-8 0 0,3 6 0 0,3 7 0 15,2-7 0-15,-2 2 0 0,3-3 0 0,0 3 0 0,0-2 0 0,3-1 0 16,-3 4 0-16,3-9 0 0,0 5 0 0,-3-4 0 16,-1 1 0-16,1 1 0 0,0 5 20 0,-6-7-4 15,-3-4 0-15,3 11 0 16,-3-7-16-16,0-1 0 0,-3 5 0 0,0-2 0 16,-3 0-9-16,-3 8-6 0,-3 0-1 0,3-6 0 0,0 4 16 15,0-4 0-15,-3 1 0 0,-2 2 0 0,2-8 10 16,-6 0 5-16,3-8 1 0,-3 9 0 0,3-9-25 0,-3-2-5 15,3 2-1-15,-3-5 0 0,1 0 15 0,2-5 0 16,0-1 0-16,-3-4 0 0,3 4 15 0,0-12-4 16,3 5-1-16,0-11 0 0,6 3 6 0,0-6 2 15,3 1 0-15,3-1 0 0,3 1-6 0,0-6 0 16,6 6-1-16,0-1 0 0,3 1-11 0,0-1-11 16,3 9 3-16,2-6 0 0,1 3 8 0,0 2 0 15,0 3 0-15,3 1-8 0,-1-1 8 0,4 2 0 16,0 1 0-16,0 3-8 0,0 2 8 0,-4-6-8 15,1 7 8-15,0 1-8 16,-3-7-27-16,0 5-5 0,-6 3 0 0,0-6-1 0,-4 3 14 16,1 3 3-16,0-3 1 0,-3 0 0 15,0-2-29-15,0 2-7 0,-6 0-1 0,3 2 0 16,-3-2-9-16,-3 3-3 0,0-3 0 0,0 3 0 16,-3 0-99-16,3 5-20 0,-6-6-4 0</inkml:trace>
  <inkml:trace contextRef="#ctx0" brushRef="#br0" timeOffset="22847.82">10973 2230 2487 0,'0'0'55'0,"0"0"11"0,0 0 2 0,0 0 2 0,-8 6-56 0,2-4-14 16,0 9 0-16,-3-3 0 0,0 0 105 0,0 2 19 15,-3 4 3-15,3-6 1 0,-3 5-84 0,0-3-16 16,-3 4-3-16,3 2-1 0,-2 2 12 0,-1 1 3 16,3-1 0-16,-3 3 0 0,0-2-25 0,0 7-5 15,-3-7-1-15,6 2 0 0,0-3-8 0,1 4 0 16,2-9 0-16,3 5 0 0,0-4 0 0,0-1 0 15,0 5 0-15,3-4 0 0,6-7 0 0,-3 7 0 16,3-9 0-16,0 3 0 0,3-3 0 0,0 1 0 0,0 1 0 16,5-4 0-16,-2 0 0 0,3-3 0 0,0-3 0 15,3 3 0-15,0 0 0 0,-3-3 0 0,6 3 0 0,0-5 0 16,-1 3 0-16,4-1-11 0,-3 0 3 0,3-5 0 31,-6 3-220-31,0 5-44 0</inkml:trace>
  <inkml:trace contextRef="#ctx0" brushRef="#br0" timeOffset="23059.08">11045 2532 2718 0,'0'0'60'0,"0"0"12"0,-3 5 2 0,0 1 2 0,0 2-60 0,-3-3-16 0,3 3 0 0,-3 2 0 0,0-2 73 16,0 6 12-16,-3-6 3 0,3 5 0 0,6 5-33 0,-6-5-7 15,-9 1 0-15,1 4-1 0,2-2-34 0,-3 3-13 16,3-1 11-16,0 3-11 0,0 3 0 0,0-8 0 16,0 3 0-16,3-1 0 15,0 1-31-15,0-1-12 0,-2 3-2 0,5-5-882 16,3 0-176-16</inkml:trace>
  <inkml:trace contextRef="#ctx0" brushRef="#br0" timeOffset="23298.07">11018 2937 2530 0,'0'0'112'0,"0"0"24"0,0 10-109 0,0-4-27 0,-3 2 0 0,0 5 0 16,0-5 98-16,0 2 14 0,0-2 4 0,-3 6 0 15,3 4-68-15,0-5-12 0,-12 19 28 16,7-11-44-16,-1-2-2 0,-3 2-1 0,0 3 0 15,0 0-3-15,-3-1-1 0,0-4 0 0,0-1 0 16,0 4-13-16,-3-1-15 0,7-3 3 0,-4 1 1 16,6-1-134-16,-3-2-27 0,6 3-6 15</inkml:trace>
  <inkml:trace contextRef="#ctx0" brushRef="#br0" timeOffset="23962.36">11429 2805 403 0,'0'0'36'0,"0"0"-36"0,-3-6 0 0,0 4 0 16,3 2 405-16,0 0 75 0,-3-3 14 0,0 0 3 16,0-2-281-16,3 2-57 0,0 1-11 0,0-1-3 0,0 3-58 15,3-5-12-15,0 0-3 0,3 2 0 0,0-8-46 0,3 3-10 16,0 0-1-16,3 3-1 0,0-8-2 0,2 0-1 15,1-1 0-15,3-4 0 0,0 5-11 0,3-8 0 16,0 2 0-16,2-5 0 0,4 0 0 0,-3 1 0 16,-3-12 0-16,3 6 0 0,3 0 0 0,-4 3 0 15,1-1 0-15,-3 3 0 0,0 3 0 0,-6-3 0 16,-3 8 0-16,0 3 0 0,-9 3 0 0,2 2 0 16,-5 8-9-16,0 0 9 0,0 0 23 0,-5 2 8 15,-4 4 1-15,0 2 1 0,-3 2-21 0,0 3-4 16,-3 1 0-16,0 4-8 0,0 3 13 0,0-2-4 15,0 7-1-15,1 1 0 0,2-3-8 0,-3 2 10 16,0 0-10-16,3 1 10 0,-3 2-10 0,0-3 0 16,3 4 0-16,3-9 8 0,0 0-8 0,0 3 0 15,4-6 0-15,2-2 0 0,-3 3-16 0,6-11-4 16,-3 2-2-16,6 3 0 16,0-10-135-16,3 0-27 0,-1-3-6 0,7 0-1029 0</inkml:trace>
  <inkml:trace contextRef="#ctx0" brushRef="#br0" timeOffset="24374.12">12087 2262 1094 0,'0'0'48'0,"0"-5"11"0,-3 5-47 0,3 0-12 16,0-8 0-16,3 3 0 0,-3 5 398 0,0 0 78 15,0-6 15-15,3 4 3 0,3-4-330 0,0 6-65 16,0-5-14-16,5 3-2 0,1 2-57 0,-3-6-11 15,0 6-3-15,3 0 0 0,6 0-4 0,3 0-8 16,0 0 11-16,2 0-11 0,4 0 8 0,-3-5-8 16,0 5 0-16,0 5 0 0,-6-5 8 0,-1 0-8 15,1 0 0-15,-3 0 0 0,-3 0 0 0,0 0 0 16,3 0 0-16,-3 6 0 0,0-6 0 0,0 2 0 16,-4 3 0-16,4-5 0 0,-6 6 0 0,0-4 0 15,-6-2 0-15,3 11 0 0,-6-3 0 0,0 0 0 16,-3 2-10-16,-3 4 10 0,1-1 0 0,-1 0 0 15,0 6 0-15,-3 2 0 0,-3 5 8 0,0-7 0 16,0 7 0-16,-6 1 0 0,0-1 0 0,1 1 0 16,-4-1 0-16,-3 1 0 0,3 2-8 0,0-3 0 0,7 1 0 15,-4 4 0-15,3-4 0 0,0-1 12 0,0 1-2 0,3-6 0 16,6 0-10-16,-3 3 0 0,3-6 0 0,3 4 0 31,1-4-33-31,2-5 1 0,0 0 0 0,0 1 0 0,3-9-158 16,0 3-31-16,0-3-7 0,0-5 0 0</inkml:trace>
  <inkml:trace contextRef="#ctx0" brushRef="#br0" timeOffset="24541.73">12152 2670 2941 0,'0'0'64'0,"0"0"14"0,0 0 2 0,0 0 4 0,0 0-68 0,0 0-16 15,6-3 0-15,3-2 0 16,-3 5 51-16,3 0 6 0,3-6 2 0,0 4 0 0,6 2-37 0,2 0-7 15,4 0-2-15,3-6 0 0,-3 6-13 0,0 0 0 16,-1-7 0-16,1 7 0 16,0 0-112-16,0-6-23 0,-3 6-4 0,3-5-1 0</inkml:trace>
  <inkml:trace contextRef="#ctx0" brushRef="#br0" timeOffset="25070.88">13751 2053 2120 0,'-6'0'47'0,"0"8"9"0,-3-3 3 0,-3 3 0 0,-3 0-47 0,-3 3-12 16,-6 5 0-16,0 2 0 0,-5 6 109 0,2-3 20 15,-3 11 4-15,3 0 1 0,1 2-44 0,-1-2-9 16,3 8-1-16,-3-1-1 0,3-4-27 0,4 7-6 15,2-8-1-15,-3 3 0 0,6 3-27 0,0-5-6 16,0 2 0-16,3-3-1 0,3 0-11 0,0-2 0 16,1-3 0-16,5 0-11 15,3-2-113-15,3-3-24 0,-1-6-4 0,7 3 0 16,-3-8-161-16,6 1-32 0</inkml:trace>
  <inkml:trace contextRef="#ctx0" brushRef="#br0" timeOffset="25458.93">13515 2836 2746 0,'0'3'60'0,"0"-6"13"16,0 3 3-16,0 0 1 0,0 0-61 0,0 0-16 0,0 0 0 0,3-5 0 15,3-3 52-15,-3 3 7 0,0-6 1 0,6 1 1 16,3-1-48-16,6-2-13 0,0 0 0 0,6-1 0 0,-3-4 0 0,2 2 8 15,1-3-8-15,0 1 0 0,-3 5 0 0,0-8 0 16,2 2 0-16,-2-7 0 0,0 2 0 0,0 3 0 16,3-11 0-16,0 3 0 0,-1 5 0 0,1-3 0 15,-3 1 0-15,0 2 0 0,0 8 0 0,-3-2 0 16,-1 5 0-16,-5 5 0 0,-3 2 0 0,0-2 0 16,-3 8 0-16,-6 0 0 0,0 0 20 0,0 0-2 15,-6 8 0-15,0-2 0 0,-3 2 14 0,-3-3 2 16,1 8 1-16,2 8 0 0,-3-2-35 0,0-1 0 15,-3 9 0-15,0-1 0 0,0 1 20 0,0-1 0 16,-3 1 0-16,3-4 0 0,-2 4-6 0,5-1-1 16,-3 1 0-16,0-1 0 0,3-7-13 0,3 2 0 15,0 0 8-15,0-2-8 16,6-1-34-16,-3-5-10 0,6-5-1 0,0 3-1 16,6 2-189-16,-3-10-37 0</inkml:trace>
  <inkml:trace contextRef="#ctx0" brushRef="#br0" timeOffset="25993.4">14292 2556 2196 0,'0'0'48'0,"0"0"11"0,0 0 1 0,0 0 1 0,0 0-49 0,0 0-12 0,0 0 0 0,6 0 0 0,3-5 67 0,0-1 10 16,-3 4 3-16,3-4 0 0,0 1-54 0,0 2-10 15,3-2-3-15,3-5 0 0,-3 2-5 0,-1 0-8 16,1 0 11-16,-3 2-11 0,-3-7 11 0,3 0-11 16,3 2 10-16,-6 3-10 0,3-5 12 0,-3 3-3 15,-3-4-1-15,3 4 0 0,-6-1 27 0,3-2 5 16,-6 0 0-16,0 0 1 0,0-1-13 0,-6-4-4 16,0 10 0-16,0-5 0 0,-3 7 18 0,-3-2 3 15,-5 11 1-15,2 2 0 0,-3-5 2 0,-3 6 0 16,3 7 0-16,-3 0 0 0,1-5-20 0,-1 11-3 15,-3-6-1-15,3 8 0 0,0 3-11 0,1-3-2 16,2 3-1-16,0 2 0 0,3 1-2 0,0-1-8 16,6 1 12-16,3-6-4 0,3 5-8 0,3 3 0 15,0-8 0-15,6 1 0 0,3-4 0 0,3 1 0 16,3-1 0-16,0-5 0 0,3-5 0 0,0-2 0 16,6 2-14-16,-3-8 5 0,-1 0 9 0,1-8 0 15,3 2 0-15,-3-2 0 0,3-5-10 0,-3 0 0 16,2-3 0-16,1 0 0 0,-3-2 10 0,3-1 0 0,-6-2 0 15,6 0 0-15,-3-3 0 0,-7-2 0 0,1-1 0 16,0 1 0-16,0-6 0 0,0 0 0 0,-3 3 0 16,0 0 0-16,-3 3 0 0,-3 4 0 0,-3 1 0 15,-3 5 0-15,-6 3 0 0,-3 5-8 0,0 3 8 0,-3 2-8 16,-3 6 8-16,-2 2 0 0,-1 3 0 0,0 3-8 16,0 2 8-16,3 5-8 0,-3-2 8 0,6 3-8 15,1 2-55 1,-1 3-10-16,3-8-3 0,0 7-832 0,3-4-168 0</inkml:trace>
  <inkml:trace contextRef="#ctx0" brushRef="#br0" timeOffset="26548.62">14736 2516 1958 0,'0'0'174'0,"0"0"-139"16,0 0-35-16,3-5 0 0,0-3 91 0,3 3 11 16,3-3 2-16,0 2 1 0,0-1-50 0,2-4-11 15,4 3-1-15,3-3-1 0,-3 3-27 0,0 1-6 16,-3-7-1-16,3 4 0 0,-3 2-8 0,3-5 8 16,-1 7-8-16,-5-2 8 0,0-10 52 0,0 5 9 15,-6 5 3-15,-3-6 0 0,0 1-10 0,-6 3-2 0,-3 2 0 0,0 2 0 16,0-2-9-16,1 3-3 0,-10 0 0 0,0 5 0 15,-6 5-19-15,3 0-4 0,-3 3-1 16,3-2 0-16,4 7-12 0,-4 0-4 16,0 0 0-16,-3 6 0 0,3-3 20 0,-3 2 3 15,4 1 1-15,-4 7 0 0,0-5-32 0,3 3 0 0,6 3 0 16,-3-6 0-16,7 3 0 0,2-3 0 0,0 3 0 16,6-1 0-16,-3 1 0 0,9-3 0 0,0 3 0 15,3-5 0-15,3-3 0 0,3 2 0 0,2-10 0 0,4 3 0 16,3-3 0-16,-3-3 0 0,0-5 0 0,0 0 0 15,0 0-20 1,-1-5-9-16,1-3-3 0,0-6 0 0,3 1 23 0,0 0 9 16,6-3-8-16,-4 0 8 0,4-2-12 0,-3-3 4 0,-6 2 0 0,3-5 0 15,-3 0 8-15,-1 1 0 0,1-9 0 0,-3 0 0 0,-3 3 0 16,-3 3 0-16,0-4 0 0,-3 9 0 0,-3-5 0 16,-6 7 0-16,-3 3 0 0,-3 3 0 0,-6 0 9 0,-3 8-9 15,-3-1 12-15,-2 6-12 0,-1 0 8 0,-3 6-8 16,0 2 0-16,3 0 0 0,4 2 0 0,2 3 0 15,0 1 0-15,3 4 0 0,-3-2 0 0,6 2 0 16,3 1-12-16,-3 0 3 16,3 2-113-16,3-3-22 0,3-2-5 15</inkml:trace>
  <inkml:trace contextRef="#ctx0" brushRef="#br0" timeOffset="27088.28">15331 2479 403 0,'0'0'36'0,"0"0"-36"0,0 0 0 0,9-2 0 0,-3-4 310 0,0 1 55 0,-3 0 11 0,6-3 3 15,0 2-239-15,3-2-48 0,0 3-10 0,0 3-2 16,-1-4-19-16,-2-4-4 0,3 7-1 0,-3-8 0 0,0 3 13 0,-3 1 3 15,0 1 0-15,-3-2 0 0,-3 3 6 0,0-8 2 16,0 5 0-16,-6-3 0 0,0 3-16 0,-3 0-4 16,0 3 0-16,-3-3 0 0,-3 3-6 0,1 0-2 15,-4 2 0-15,0 3 0 0,0 0-20 0,-6 0-5 16,3 8-1-16,-2-3 0 0,2 3-9 0,0-3-1 16,0 9-1-16,0-1 0 0,0 0-6 0,-2 0-1 15,-1 3 0-15,3 8 0 0,-3-5-8 0,0 2 10 16,0 0-10-16,4 3 10 0,-4 2-10 0,6-5 0 15,0 3 0-15,6 3 0 0,3-9 0 0,3 9 0 16,0-6 0-16,3 0 0 0,6-5-8 0,0 5 8 16,6-3 0-16,3-4 0 0,0-1 0 0,9-5-11 15,0 5 11-15,0-5-8 0,-1-5 8 0,1-1 0 16,0 4 0-16,0-6-8 0,0-6 8 0,0 1 0 16,-1-6 0-16,4 6 0 0,0-8 0 0,0 0 0 15,6-6 0-15,-4 1-8 0,-2 2 8 0,0-3 0 0,-3 1 0 16,3-9 0-16,-3 3 0 0,-1 1 0 15,-2-6 0-15,0-1 0 0,-3-1 0 0,-3 4 0 0,-3-5 0 16,0 6-8-16,-6 0 8 0,-3 7 0 0,-6 1 0 16,-3 2 8-16,-6 5 0 0,-6 3 0 0,-3 0 0 0,-2 8 0 15,-7 0-8-15,3 3 0 0,-3 2 8 0,1 0-8 16,2 3-42 0,6-2-13-16,3 7-2 0,0-5-916 0,3 5-183 15</inkml:trace>
  <inkml:trace contextRef="#ctx0" brushRef="#br0" timeOffset="28588.8">16054 2453 864 0,'0'0'76'0,"0"0"-60"0,0 0-16 0,0 0 0 16,0 0 292-16,0 0 55 0,0 0 11 0,0 0 2 15,0 0-183-15,0 0-37 0,0 0-7 0,0 0-1 16,0 0-64-16,0 0-12 0,0 0-2 0,9 0-1 15,3-6-17-15,-3 4-4 0,0-4-1 0,3 6 0 0,6-7-16 0,0 1-3 16,0-4-1-16,2 2 0 0,1 0-11 0,-6-3 12 16,6 3-12-16,-3 0 12 0,0-2-12 0,0 2 0 15,-1 0 0-15,-2-5 8 0,-3 7 0 0,-3-2 0 16,-3-5 0-16,0 3 0 0,-6 2-8 16,0-6 10-16,-3 9-10 0,-3-8 10 0,-3 5 19 15,0 3 4-15,-6-3 1 0,4 8 0 0,-7-6-23 16,0 6-11-16,-3 0 10 0,0 6-10 0,0 2 17 15,6-3-2-15,1 3-1 16,-4 5 0-16,0 0-6 0,-3-2-8 0,0 5 11 0,0 2-11 0,-3 1 0 16,-8 7 0-16,-1 1 0 0,3 5 0 0,-3-6 0 0,4 0 0 15,-1 4 0-15,3-1 0 0,0-3 9 0,1-5-9 16,2 3 0-16,3 3 9 0,3-6-9 0,3 0 0 16,0 3 0-16,6-11 0 0,0 0 0 0,4 0 0 15,-1 1 0-15,3-6 0 0,0 2 0 0,0 3 0 16,3-7 0-16,0 2 0 0,0-8 0 0,0 0 0 0,9 0 0 15,-1-6 0-15,4 4 0 0,0-4 0 0,3-4 0 16,3-1 12-16,3 1-12 0,-3-4 0 0,3-4 0 16,2 2 0-16,-2 0 0 0,6 0 0 0,3 3 8 15,-3 0-8-15,-4 0 0 0,1-1 0 0,-3 4 0 16,3 4 0-16,-9 4 0 0,0-6 0 0,-1 3 0 16,-5 5 0-16,0 2 0 0,0 1-11 0,-3 5 3 0,0-6 0 15,-6 9 8-15,0-6 0 0,-3 3 0 0,0 5 0 16,0-7 0-16,0 7 0 0,-3 0 0 0,0-5 0 15,-3 5 0-15,1 1 0 0,-4-4 0 0,0 3 0 0,-3 1 0 16,3-6 11-16,-6 2-3 0,3-2 0 16,-3 0-8-16,0-3 0 0,4 1 0 0,-4 2 0 15,6-3 0-15,0-2 0 0,0 2 0 0,3-5 0 16,3 0 0-16,0 0 0 0,3 0 0 0,3 0 0 0,0 0 0 0,0 0 0 16,0 0 0-16,0 0 0 0,9 0 0 0,0 0 0 15,3-5 0-15,-3 2 0 0,-3 3-9 0,3 3 9 16,0 2-12-16,3 0 12 0,-3-5 0 0,-1 8 0 15,1-8 0-15,0 5 0 0,-3 3 0 0,0-2 0 16,3-6 0-16,0 8 0 0,-3-8 0 16,3 5 0-16,3-10 0 0,0 5 0 0,0 0 0 0,-3-8 0 15,3 2 0-15,2-2 0 0,-2 3 0 0,3-8 0 16,0 5 8-16,3-3-8 0,3 3 0 16,0-5 0-16,-4 3 0 0,4-4 0 0,-3 6 8 0,3-5-8 15,0 5 0-15,0-5 0 0,-3 8 0 0,-1-6 0 16,-2 3 0-16,0 3 0 0,-3 2 0 0,-3-2 0 15,0 2 0-15,0 6 0 0,-9-3 0 0,6 5 0 16,-6-5-13-16,3 6 4 0,-3 1 9 0,0 1 8 16,-3 0-8-16,0 3 11 0,-3 2-11 0,0 0 0 15,-3 1 0-15,0-4 8 0,3 3-8 0,-3-2 0 0,0 0 0 16,0-3 0-16,3 2 0 0,0-2 15 0,0-3-1 0,3 3 0 16,0-2-14-16,3-6 0 0,0 0 0 0,0 0 0 15,0 0 0-15,0 0 0 0,0 0 0 0,12 0 0 16,0 0 0-16,0-6 0 0,3 6 0 0,0-8 0 15,0 3 0-15,3-3 0 0,-3-5 0 0,5 2 0 16,-2 3-10-16,0-5-8 0,3 0-2 0,-3 0 0 16,0 7 10-16,3-7 2 0,-1 5 0 0,-5 3 0 15,-3-3 8-15,0 5 0 0,0 1 0 0,-3 2-8 16,-3 2 8-16,-3 1 0 0,-3-3 0 0,-3 8 0 16,3 5 12-16,-3-8-3 0,-3 9 0 0,-3-6 0 0,3 2-1 15,-3 1-8-15,0-1 12 0,0 4-4 0,3-6 4 16,0 2 0-16,0 3 0 0,0-5 0 15,0 0-12-15,6 3-17 0,-2-6 4 0,2-5 1 0,0 0 12 16,2 8 0-16,-2-8 0 0,6 0 0 0,0 0 0 0,3 0 0 16,3-8 0-16,3 3 0 0,0 0 0 0,3-3 0 15,0-3 0-15,3 3 0 0,2 0 0 0,-2-5-16 16,-3 2 4-16,3-2 0 0,9 5 12 0,-7-5-9 16,-2 0 9-16,-3 7-8 0,3-7 8 15,-6 5 0-15,0 3 0 0,-3 0-8 0,-3 2 8 0,-3 0 0 16,0 3 8-16,-6 0-8 0,0 0 0 0,0 0 0 15,2 11 0-15,-2-6 0 0,-2 3 17 0,-1 5-1 16,0-5 0-16,0 3 0 0,0 2-16 0,-3 0 0 0,0-5 0 16,0 6-9-16,3 4 9 0,-3-10 0 0,0 5 0 15,0-2 0-15,6 2 8 0,0-5 3 0,-3 3 1 16,3-4 0 0,0 1-77-16,0-8-15 0,9 6-4 0,-9-6 0 0,0 0-154 15,9 0-31-15</inkml:trace>
  <inkml:trace contextRef="#ctx0" brushRef="#br0" timeOffset="28884.23">17418 2061 1785 0,'-3'0'159'0,"-3"-5"-127"16,3 2-32-16,-3-2 0 0,3 5 264 0,0 0 48 15,-3 0 8-15,6 0 3 0,0 0-200 0,0 8-40 16,0 2-8-16,3-2-2 0,3 6-44 0,-3 4-9 15,3 1-1-15,-3-4-1 0,3 4-2 0,0 2-1 16,3 3 0-16,-3 8 0 0,0-6-15 0,-3 1 9 16,2 4-9-16,-2 4 8 0,-3-1-8 0,0 3 8 15,-3-2-8-15,3 4 8 0,-8-2-8 0,2-2 0 16,-3 2 0-16,-3 2 8 0,0-1-8 0,-6 1 8 16,-3-4-8-16,-3 2 8 0,6 2-8 0,-8-7 12 0,-4 2-12 0,0-2 12 15,3 0-12-15,1-6-14 16,-4 1 3-16,3-1 1 15,-3-7-90-15,0 2-19 0,4-2-3 0,-1-4-1251 16</inkml:trace>
  <inkml:trace contextRef="#ctx0" brushRef="#br0" timeOffset="29590.4">6312 2302 2026 0,'-3'0'44'0,"0"0"10"0,-9 0 2 0,6 0 1 0,-3 0-45 0,-2 0-12 0,-1 5 0 0,0-2 0 16,-3 2 104-16,0 0 18 0,-3 9 4 0,3-6 1 0,0 5-48 0,0 0-10 15,-2 6-1-15,2-1-1 0,0 3-4 0,3 0-1 16,-3 3 0-16,0 3 0 0,3 4-31 0,-3-4-7 15,3 2 0-15,1 3-1 0,2-1-12 0,0 4-3 16,3 2 0-16,0-5 0 0,0 7-8 0,0 1 0 16,3-6 0-16,-3 3 0 0,6-5 0 0,0-3 0 15,0 0 0-15,3 1 0 0,3-7 0 0,6-1 0 16,-6 1 0-16,6-1 0 16,3-9-76-16,2 0-15 0,-2-8-2 0,3 3-756 15,3-3-151-15</inkml:trace>
  <inkml:trace contextRef="#ctx0" brushRef="#br0" timeOffset="29891.68">6702 2244 2718 0,'0'0'60'0,"0"0"12"0,3 5 2 0,-3 3 2 0,3 0-60 0,0 2-16 0,-3 4 0 0,6-1 0 16,0 0 54-16,0 0 8 0,3 6 2 0,0 7 0 15,0-5-29-15,3 6-6 0,-3 5-1 0,-4-1 0 0,4-4 6 0,-6 5 1 16,0-1 0-16,-3 6 0 0,0 6-23 0,-6-9-12 16,3 11 12-16,-8 0-12 0,-4 0 12 0,0-3-4 15,0 1 0-15,0 2-8 0,-6 2 0 0,0-7 0 16,0-8 0-16,-2 8 0 0,2-9 0 15,6-4-14-15,-3-1 4 16,0 6-938-16,0-3-187 0</inkml:trace>
  <inkml:trace contextRef="#ctx0" brushRef="#br0" timeOffset="32450.35">2407 4778 172 0,'0'0'16'0,"0"0"-16"0,0 0 0 16,0 0 0-16,0 0 231 0,0 0 43 0,0 0 9 0,0 0 1 16,0 0-140-16,0 0-28 0,0 0-5 0,0 0-2 15,0 0-32-15,0 0-6 0,0 0-2 0,0 0 0 16,0 0-15-16,0 0-3 0,0 0-1 0,0 0 0 15,0 0-13-15,0 0-2 0,0 0-1 0,0 0 0 16,0 0 13-16,0 0 2 0,-9-2 1 0,6-1 0 16,-6 3 2-16,3 0 1 0,-3 0 0 0,3-3 0 15,-9 3-13-15,3 3-2 0,-2-3-1 0,-4 0 0 16,0 3 3-16,-3-1 0 0,-3 1 0 0,3 2 0 16,-2-2 3-16,2 2 1 0,0 1 0 0,0 1 0 15,0-1-28-15,3-4-6 0,3 4-1 0,-5-1 0 16,5 3 7-16,0-5 0 0,3 2 1 0,3 0 0 15,-6 0-1-15,9-2-1 0,-3 2 0 0,3-2 0 16,0 2 4-16,0 1 1 0,3-1 0 0,3 0 0 0,0-5-29 16,0 8-6-16,0-3-1 0,0 3 0 0,0-2 26 0,3 2 5 15,3-3 1-15,6 3 0 0,-9-3-16 16,6 3 0-16,3-3 8 0,3 1-8 0,-3-1-12 0,9 0-4 16,-3 1-2-16,-4-1 0 0,7 0 27 0,-3 3 6 15,0-3 1-15,3 3 0 0,0-2-16 0,-6 2 0 16,2 5 0-16,1-5 0 0,-3 2 0 15,0 1 0-15,-6 2 0 0,3 3 0 0,-3-3-10 16,3 0-5-16,-12 3-1 0,3-2 0 0,-3 1 16 0,0-1 0 16,-3 1 0-16,-3-1 0 0,0 2 0 0,-3-3 0 15,3 0 0-15,-6 0 0 0,0 1 0 0,0-1 0 16,-3 0 0-16,3-5 0 0,-5 0 0 0,5 2 8 16,-3-7-8-16,6 2 0 0,-9 1 17 0,0-4-3 15,3 1-1-15,-6-3 0 0,1 0-13 0,2 0 0 16,-3-3 0-16,3 1 0 0,0-1 0 0,3-2 11 15,-6-1-3-15,4 1-8 0,-1-3 9 0,3 3-9 0,-3 0 0 16,6 2 9-16,-6-2-9 0,6 2 0 0,0-2 0 16,3 5 0-16,-2 0 0 0,2-6 0 0,9 6 0 0,0 0 0 31,0 0-110-31,0 0-14 0,0 0-4 0,9 6-742 0,2-6-149 0</inkml:trace>
  <inkml:trace contextRef="#ctx0" brushRef="#br0" timeOffset="32979.11">2517 5215 2178 0,'0'0'48'0,"0"0"9"0,0 0 3 0,0 0 1 0,0 0-49 0,0 0-12 0,0 5 0 0,0 3 0 16,3-3 102-16,-3 1 18 0,0 4 3 0,3-2 1 15,-3 0-46-15,3 0-9 0,-3 3-1 0,6 2-1 16,0 0-24-16,-3 0-5 0,3-5-1 0,0 0 0 0,0 0-21 0,3 0-5 15,-3 3-1-15,3-3 0 16,-4 0-10-16,4 5 0 0,-6-8 9 0,6 6-9 0,-6-1 0 0,6-4 0 16,0 2 0-16,-9-1 8 0,3 4-8 0,3 0 0 15,-3-3 0-15,3 2 0 0,-6 1 0 16,0-6 0-16,0 6 0 0,0-1 0 16,0-4-52-16,0 4-16 0,0-2-2 15,-6 0-792-15,6 0-158 0</inkml:trace>
  <inkml:trace contextRef="#ctx0" brushRef="#br0" timeOffset="33248.64">2309 5585 1576 0,'0'0'70'0,"9"-5"14"0,-3-3-67 0,5-2-17 0,-2 4 0 0,-3-2 0 16,3-5 140-16,3-3 25 0,3 3 5 0,-6 0 1 16,3 0-67-16,0-1-12 0,6-2-4 0,3 1 0 15,-1 1-41-15,4 1-9 0,-3 0-2 0,3 0 0 16,-9-3-12-16,3 5-4 0,2 3 0 0,1-2 0 16,-3 2-20-16,-3 2 0 0,6 1 0 0,-6 0 0 15,0 2 0-15,-1-5 0 0,-2 3 0 0,0 0 0 16,0-1-49-16,-3 4-15 0,0-6-2 0,0 3-697 15,0 2-139-15</inkml:trace>
  <inkml:trace contextRef="#ctx0" brushRef="#br0" timeOffset="35688.51">3449 5059 1335 0,'0'0'59'0,"0"0"13"0,0 0-58 0,0 0-14 16,0 0 0-16,0 0 0 16,0 5 121-16,0-5 22 0,6 0 4 0,0 0 1 15,3 3-32-15,-3-3-7 0,2 0-1 0,1-3 0 16,3 0-41-16,-3 3-9 0,0-2-2 0,0 2 0 0,0-3-12 0,0 3-4 15,6-2 0-15,-3 2 0 0,3-3-6 0,-4 3-2 16,7-3 0-16,-9 3 0 0,6-2-32 0,-3 2 0 16,3 0 0-16,-3 0 0 0,0 2 0 0,-3 1 0 15,3 0 0-15,-3-3-9 16,-9 0-239-16,11 0-47 0</inkml:trace>
  <inkml:trace contextRef="#ctx0" brushRef="#br0" timeOffset="36012.71">3419 5188 403 0,'0'0'36'0,"0"0"-36"0,0 0 0 0,0 0 0 15,0 0 309-15,0 0 55 0,0 0 12 0,0 0 1 16,0 0-185-16,6 0-38 0,0 0-7 0,3 0-2 16,0 0-54-16,3-2-11 0,3 2-3 0,-1 0 0 15,-14 0-27-15,15 0-6 0,0-5 0 0,6 2-1 16,0 0-24-16,-3 1-5 0,3-1-1 0,-1 3 0 0,1-3-13 0,-6 1 8 16,0 2-8-16,0 0 0 0,0-3 8 0,-3 0-8 15,-3 1 0-15,5 2 9 0,-5 0-9 0,0 0 0 16,0 2 0-16,0-2 0 15,-9 0-106-15,0 0-17 0,0 0-3 0</inkml:trace>
  <inkml:trace contextRef="#ctx0" brushRef="#br0" timeOffset="36824.83">4452 5188 1533 0,'0'0'68'0,"0"3"14"16,0-3-66-16,0 0-16 0,0 0 0 0,0 0 0 0,0 0 124 0,0 0 22 16,0 0 4-16,0 0 1 0,0 0-38 0,12 0-7 0,3-5-2 15,-1 5 0-15,1-11-29 0,3 6-7 0,0-3 0 0,3-3-1 16,0 1-29-16,0-9-6 0,2 3 0 0,-2-2-1 16,3-6-15-16,-3 8-4 15,-6 0 0-15,6 1 0 0,2 1-12 0,1-7 0 0,0 0 0 0,0 5-10 16,6-8 10-16,5-2 12 0,1 2-2 0,-6 0-1 15,0-2-9-15,-4 5 0 0,-2-3 0 0,-6 3 0 16,0-3 0-16,-3 3 0 0,-3 7 0 0,0-2 0 16,-3 1 0-16,-4 7 0 0,4-3 0 0,-6 6 0 15,-3 5 0-15,0 0 8 0,0 0-8 0,0 0 0 16,0 0 21-16,0 0-1 0,0 0 0 0,0 0 0 16,0 5-20-16,-3 3-15 0,0 3 3 0,0-1 0 0,-2 1 12 0,2 2 0 15,-3 3 9-15,0 0-9 0,-3 2 17 16,0 1-2-16,-3-1-1 0,-3 3 0 0,0 6 6 0,0-3 0 15,-6 2 1-15,7 3 0 0,-7 3 1 0,-3-3 0 16,3 0 0-16,0 0 0 0,6 6-10 0,-6-1-1 16,4-7-1-16,5 2 0 0,-3 0-10 0,3-3 0 15,0-7 0-15,3 2 8 0,6 0-8 0,-3-5-9 16,3-3 9-16,3 0-13 16,0-2-159-16,3-3-32 0,-3-3-7 0</inkml:trace>
  <inkml:trace contextRef="#ctx0" brushRef="#br0" timeOffset="37406.39">5119 5334 921 0,'0'0'82'0,"0"0"-66"15,0 0-16-15,0 0 0 0,-3 3 283 0,3-1 53 16,-6 4 10-16,3-1 2 0,0 3-166 0,0 0-34 16,-3 8-6-16,0-8-2 0,0 10-64 0,3-2-12 0,-9 2-4 0,6 1 0 15,0-6-52-15,0 0-8 0,-6 6 0 0,3-6-10 16,-3 3 10-16,3 0 0 0,1 0 0 0,-1 0 0 15,0-3 0-15,0 0 0 0,3-2 0 0,-3 2 0 16,6-5-72-16,-3 0-12 0,0 0-2 16,3 0-1107-16</inkml:trace>
  <inkml:trace contextRef="#ctx0" brushRef="#br0" timeOffset="38343.18">5494 4770 2052 0,'0'0'45'0,"0"0"10"0,0 0 1 0,0 0 1 0,0 0-45 0,0 0-12 16,0 0 0-16,0 0 0 0,12 0 72 0,-4-2 12 15,7-1 2-15,-3 3 1 0,-3-2-23 0,3 2-5 0,3-6-1 0,0 4 0 16,0-1-40-16,0 0-8 0,-1-2-2 0,7 2 0 15,0 3 20-15,-6 0 3 0,0 0 1 0,6 0 0 16,-12 3-32-16,0 2 0 0,6-5 0 0,-7 6 0 16,1-4 0-16,0 6 0 0,-3-3 0 0,0 1 0 15,-3 2 0-15,0 2 0 0,-3-4 0 0,3 1 0 16,-3 1 12-16,-3 0-3 0,3 3-1 0,-3-6 0 16,3 3 4-16,-6 0 0 0,0 0 0 0,3 3 0 15,-3 2 6-15,3-3 2 0,-9 6 0 0,1 3 0 16,2-6 3-16,0 6 1 0,0-1 0 0,-6 3 0 15,3-2-12-15,0 2-1 0,0 0-1 0,0 3 0 0,0 2 0 0,0 1 0 16,1-6 0-16,2 3 0 0,-3-3-10 16,3-2 0-16,0-1 0 0,3 1 0 0,-3-6 0 0,3 3 0 15,0 2 0-15,0-5 0 0,3-2-14 0,-3 0-5 16,3-3-1-16,0-1 0 16,0-1-137-16,3-6-28 0,0 5-6 0,-3-2-927 15</inkml:trace>
  <inkml:trace contextRef="#ctx0" brushRef="#br0" timeOffset="38563.46">5479 5186 2253 0,'0'0'100'0,"0"0"20"0,0 0-96 0,0 0-24 16,0 0 0-16,0 0 0 0,0 0 117 0,0 0 19 0,0 0 3 0,6 2 1 15,6 1-65-15,-3 5-13 0,-1-8-2 0,4 0-1 16,0-5-33-16,0 2-6 0,3-2-2 0,0 0 0 15,3-1-5-15,0 1-1 0,0-6 0 0,2 3 0 16,4 1-12-16,-9-1 0 0,6 0 0 0,-3 2 0 16,0 1-8-16,-4 2-5 0,1-2-1 0,0 2 0 31,0 3-195-31,-3-2-39 0,9-1-8 0,-6 3-2 0</inkml:trace>
  <inkml:trace contextRef="#ctx0" brushRef="#br0" timeOffset="39144.21">6148 4763 2602 0,'0'0'57'0,"0"-8"12"0,-5 2 3 0,2 1 1 0,3 0-58 0,3 2-15 16,-3-5 0-16,2 3 0 0,4 0 89 0,0 2 15 15,3-2 4-15,3-1 0 0,0 1-72 0,3 2-13 16,0 3-3-16,0-5-1 0,6 2-19 0,-7 1 0 15,7 2 0-15,3 0 0 0,0 0 0 0,-3 2 0 16,0 1 0-16,-1 2 0 0,-2-5 0 0,-3 6 0 16,0 2 0-16,-6-3 0 0,0 3 15 0,0-3-4 15,0 3-1-15,-6-3 0 0,3 3-10 0,-6 6 0 16,0-9 0-16,0 5 0 0,-6-2 0 0,3 6 0 16,0-4 9-16,-6 1-9 0,-3 2 26 0,0 0 1 15,-3-2 0-15,-3 5 0 0,0 2-7 0,1 1 0 16,-7-3-1-16,3 2 0 0,3-5-11 0,0 1-8 0,3-1 9 15,0 0-9-15,4-2 25 0,-4 2-1 0,3-3 0 0,3 1 0 16,3 0-8-16,3-4-3 0,-3 1 0 0,3 0 0 16,3-8-13-16,0 11 0 0,0-6 0 0,6 3 0 15,3-3 0-15,-3 3 0 0,0 0-9 0,3 3 9 16,0-3 0-16,3-3 0 0,-4 3-8 0,4 0 8 16,-3 3-27-16,6 2-2 0,-6-8-1 0,0 8 0 15,0-2 2-15,0 2 0 0,-6-2 0 0,3-1 0 16,0 4 17-16,-6-4 11 0,0 1-12 0,0 2 12 15,0 0-20-15,-6 0 2 0,3-2 1 0,-6 2 0 0,0 0 28 16,-6-2 5-16,6 2 2 0,-6-2 0 16,0 2-10-16,1 0-8 0,-1-5 12 0,-3 0-12 15,0 0 30-15,0-3-1 0,0 3 0 0,0-2 0 16,1-4-10-16,-1-2-3 0,3-2 0 0,0-1 0 0,3-2-8 16,0-3-8-16,-3 0 12 0,6-5-12 0,-3-1 12 0,6 1-4 15,-3 0 0-15,1 0-8 0,2-1 0 0,0 1 0 16,0 3 0-16,6-1 0 15,-3 0-46-15,3 6-13 0,0-5-2 0,0 7-911 16,0-5-181-16</inkml:trace>
  <inkml:trace contextRef="#ctx0" brushRef="#br0" timeOffset="40058.44">7113 5398 1465 0,'0'0'64'0,"0"0"15"0,0 0-63 0,0 0-16 16,0 0 0-16,0 0 0 0,0 0 105 0,0 0 19 15,0 0 131-15,0 0-156 0,0 0-6 16,0 0-1-16,0 0 0 0,0 0-24 0,0 0-4 16,0 0-2-16,3 0 0 0,3-3-31 0,0 3-7 15,-3-8 0-15,3 3-1 0,3-3-2 0,-3 2 0 16,0-2 0-16,2 1 0 0,-2-1 1 0,-3-3 0 0,3 0 0 15,0 3 0-15,0-5-22 0,0 3 0 0,-3-4 0 0,0 1 8 16,0 0 9-16,3 0 3 0,-6 0 0 0,-3-9 0 16,0 4 0-16,0-1 1 0,3 1 0 0,-6-1 0 15,0 3 0-15,-3 3 0 0,0 0 0 0,-3 2 0 16,1 3 1-16,-4 3 0 0,-6 2 0 0,3 3 0 16,0 6-1-16,-3-4 0 0,0 6 0 15,1 3 0-15,2-6 0 0,-3 6 0 0,3 2 0 0,0 0 0 16,0 1-10-16,3-1-3 0,-2 3 0 15,2 2 0-15,0 3-8 0,6-5 0 0,-6 0 0 0,6 3 0 16,0 2 0-16,6-3 0 0,0 3 0 0,0-5 0 16,6-2 0-16,0 1 0 0,6-1 0 0,0-1 0 15,3 0 0-15,0-5 0 0,0 3 0 0,3-1 0 16,3-10 0-16,-4 0 0 0,4 5 0 0,0-7 0 0,3-1 0 16,0-5 0-16,-3 3 0 0,2-3 0 0,1 0 0 15,0 0 0-15,-3-2 0 0,3 2 0 0,-6-8 0 16,0 3 8-16,2-1-8 0,-2 1 0 0,-3 2 0 0,0-2 8 15,-3 0-8-15,3 2 0 0,-6 1 0 0,0-1 0 16,0 3 8-16,-3 0-8 0,0 6 8 0,-3 2 0 16,0 0 0-16,0 0 0 0,0 0 8 15,-3 0 0-15,0 0 1 0,-3 2 0 0,3 4-4 0,-3-1-1 16,-3 0 0-16,3 3 0 0,0 0 1 0,-3 3 0 16,0 2 0-16,3 0 0 0,-3 0-1 0,3 3-1 15,3-2 0-15,3 1 0 0,-3 1-11 0,3 0 12 16,3-3-12-16,0 1 12 0,-3-1-12 0,3-3 0 15,3 1 0-15,3-3 0 0,3-5 0 0,0 5 0 16,3-8 8-16,6-6-8 0,0 1 0 0,0-3-9 16,-1 0 9-16,1-3-13 15,-3 1-108-15,0-1-22 0,-3-2-4 0</inkml:trace>
  <inkml:trace contextRef="#ctx0" brushRef="#br0" timeOffset="40553.39">6887 4696 633 0,'-15'3'28'0,"6"0"6"0,0 5-34 0,-6-3 0 0,-3 8 0 0,-3-2 0 16,0 2 297-16,-2 0 53 0,2 3 10 0,-3 3 3 16,-3 2-214-16,3-5-42 0,4 5-9 0,-1 3-2 15,0 2-17-15,3 3-4 0,0 3-1 0,0 5 0 16,3 0-14-16,1-3-2 15,2 3-1-15,3-2 0 0,-3 2-29 0,6-3-7 0,0 1-1 0,0-1 0 16,6 0-20-16,-3-4 0 0,3 4 0 0,6 0 8 16,0-7-34-1,3-1-6-15,0 1-2 0,3-3 0 0,3-6-162 0,2 1-32 16,4-4-6-16</inkml:trace>
  <inkml:trace contextRef="#ctx0" brushRef="#br0" timeOffset="40880.96">7512 4776 1324 0,'0'0'118'0,"0"0"-94"16,0 0-24-16,9 0 0 0,-9 0 186 0,6 2 33 15,0 4 6-15,2 4 2 0,-2-4-92 0,3 4-19 16,3 1-3-16,0 2-1 0,-3 3-41 0,-3 0-9 16,3 2-2-16,0 3 0 0,3 6-22 0,0-3-5 15,0-1-1-15,0 7 0 0,-4-4-3 0,1 6-1 16,0 2 0-16,-3-2 0 0,-6 2-20 0,-3 3-8 0,-3 0 0 16,0 6 9-16,-3-4-9 0,1-4 8 0,-4 2-8 0,0-3 8 15,-3 3-8-15,0 3 0 0,-6-8 0 0,0 2 0 16,-3 1-52-16,1-4-15 15,-1 1-3-15,0 0-1195 0</inkml:trace>
  <inkml:trace contextRef="#ctx0" brushRef="#br0" timeOffset="42020.34">2276 6186 288 0,'0'0'25'0,"0"0"-25"0,0 0 0 0,0 0 0 15,0 0 295-15,0 0 53 0,0 0 12 0,-3 0 1 16,0 0-184-16,3 0-37 0,-3 0-7 0,0 0-1 15,-3 0-46-15,3 0-9 0,-3 0-1 0,0 0-1 16,-3 0-15-16,0 0-4 0,0-3 0 0,0 3 0 16,-2 0-5-16,-1 0-2 0,-6 0 0 0,6-2 0 15,-6 2 0-15,3 0 0 0,0 0 0 0,-6 2 0 16,1-2-13-16,-1 8-2 0,3-5-1 0,3 2 0 0,-6 0 0 16,0 3 0-16,4 0 0 0,-4 0 0 0,0-2-7 0,0 4-2 15,0 1 0-15,3-1 0 0,-3 1-9 0,4-3-3 16,5 0 0-16,0 2 0 0,3 1-12 0,-3-3 8 15,12-3-8-15,0 3 0 0,0 3 0 16,6-3 0-16,9-3 0 0,-3 3 0 0,6 0 0 16,-4-6 0-16,7 4 0 0,-3-1 0 0,3-2 0 0,-3 2-8 15,3 0 8-15,2 1 0 0,-2 2 0 0,0-1 0 16,3 1 0-16,-3 3 0 0,0 0 0 0,-1-1 0 16,-5 1 0-16,0-1 0 0,-3 4 0 0,0-1 0 15,0 0 0-15,3 0 0 0,-6 0 0 0,-3 1 0 16,0-4 0-16,-3 3 0 0,-3 1 0 0,-3-1 0 15,-3 0 0-15,0 0 0 0,6 1 0 0,-9-4 0 16,0 1 0-16,-3 2 0 0,-6 0 0 0,6-2 0 16,-9-9 0-16,4 6 0 0,-1 3 0 0,3-6 0 0,-6-7 0 15,6 4 0-15,0-2 0 0,0 3 8 0,0 2-8 16,-2-2 0-16,-4-6 0 0,0 1 0 16,9-6 0-16,-9 0 0 0,3 2 0 0,-3 1 0 15,4-3 0-15,5 0 0 0,0 3 0 0,3 0 0 16,-3 2 0-16,6 0 0 0,3 1 0 0,3 2-10 15,0-6 10-15,9 1-12 16,-6 3-147-16,9 2-29 0,0-6-7 0</inkml:trace>
  <inkml:trace contextRef="#ctx0" brushRef="#br0" timeOffset="42296.54">2365 6548 2070 0,'0'0'92'0,"0"0"18"0,0 0-88 0,0 0-22 16,0 0 0-16,0 0 0 0,0 0 108 0,0 0 16 15,6 6 4-15,-3-1 1 0,3 6-52 0,0-9-10 16,-3 6-3-16,3-3 0 16,-6 3-26-16,6-2-6 0,0 4 0 0,-6 1-1 0,3-3-12 0,3 2-3 15,-3-2 0-15,3 8 0 0,0-5-8 0,0-1-8 16,-6 4 12-16,9-4-12 0,-6 3 8 0,0-2-8 15,3 0 0-15,-4-1 0 0,4 1 0 0,0-1 0 16,-3 1 0-16,3-3-9 16,0 0-161-16,-3 0-32 0,3-6-6 0,0 4-2 0</inkml:trace>
  <inkml:trace contextRef="#ctx0" brushRef="#br0" timeOffset="42520.04">2725 6546 2188 0,'0'0'97'0,"0"0"20"0,0 0-93 0,0 0-24 0,0 0 0 0,0 0 0 16,0 0 135-16,0 5 22 0,-3 3 5 0,0 3 1 15,-2-3-59-15,-4-1-12 16,3 4-3-16,-9 2 0 0,0 3-28 0,0 3-5 0,3 5-2 0,0-1 0 16,-9 9-22-16,-5 10-5 0,2 1-1 0,-3 2 0 0,3-6-10 0,-3-2-3 15,4 0 0-15,2-2 0 0,-6-6-13 16,6 0 8-16,0-2-8 0,0-1 0 0,9-2 0 15,-2 0 0-15,2 2-11 0,3-5 11 16,3-2-148-16,0-6-21 0,12-2-5 0</inkml:trace>
  <inkml:trace contextRef="#ctx0" brushRef="#br0" timeOffset="43057.18">3362 6374 1666 0,'0'0'74'0,"0"0"15"0,0 0-71 0,0 0-18 15,0 0 0-15,0 0 0 0,0 0 150 0,0 0 26 16,0 0 6-16,0 0 1 0,9 0-47 0,-3 0-10 16,6 0-2-16,-3 0 0 0,0 0-44 0,3-5-8 15,3 2-3-15,0 0 0 0,-6 1-21 0,6 2-5 16,2-3-1-16,-2 3 0 0,-6 3-33 0,3-3-9 15,3 0 0-15,0 2 0 0,0-2 0 0,-3-2 0 16,6-1 0-16,-7 3 8 0,-2 3-8 0,0-1 0 16,3 1 0-16,-3-3 0 15,-9 0-37-15,0 0-6 0,6 3-1 0,-6-3 0 16,0 0-172-16,-3 7-34 0,0-1-7 0</inkml:trace>
  <inkml:trace contextRef="#ctx0" brushRef="#br0" timeOffset="43277.04">3362 6506 1152 0,'0'0'102'0,"0"0"-82"0,0 0-20 0,0 0 0 15,0 0 274-15,0 0 50 0,0 0 11 0,0 0 1 16,0 0-168-16,6 0-35 0,9-3-6 0,0 1-2 16,-6 2-59-16,6-3-12 0,3 1-2 0,-6-1-1 15,6-2-28-15,-7 2-6 0,7 0-1 0,-6 3 0 0,0-2-8 0,-3-1-8 16,3 3 9-16,0 0-9 0,-3 0 0 0,0 3 8 15,0-1-8-15,0-2 0 16,0 3-59-16,-7 0-14 0,7 2-3 0,-9-5-790 16,0 8-158-16</inkml:trace>
  <inkml:trace contextRef="#ctx0" brushRef="#br0" timeOffset="44232.6">4479 6210 2214 0,'0'0'48'0,"0"0"11"0,0 0 1 0,0 0 3 0,0 0-51 0,0 0-12 0,0 0 0 0,0 0 0 16,-3 5 82-16,0 3 14 0,-9 0 2 0,3 3 1 16,0-4-31-16,-3 7-7 0,6-1-1 0,-6-2 0 15,0 2-12-15,0 0-2 0,3 0-1 0,0 0 0 16,-2 3-20-16,2-2-4 16,-3-4-1-16,6 1 0 0,0 2-9 0,3-2-3 0,0-1 0 0,-3 1 0 15,6-6-8-15,0 0 0 0,6 3 0 0,-3-5-11 16,0-1 11-16,6-2 0 0,0 0 8 0,3 0-8 15,2-2 0-15,-2 2 0 0,6-5-10 0,-3 2 10 16,3 0-10-16,0 3 10 0,6-2-8 0,-7 4 8 16,4-2-21-16,-3 0 1 0,3 6 0 0,-9-4 0 0,0 1-1 15,0 2 0-15,3-2 0 0,-9 5 0 0,3 0 9 0,-4 0 3 16,-2 0 0-16,0 2 0 0,-3-2 9 0,0 3 0 16,-3-1 0-16,0 1 0 0,-2-1 0 0,-1 4 0 15,-3-4 0-15,0 1 0 0,-6 2 24 0,-3 0 6 16,3 0 2-16,0 1 0 0,-3-1-32 0,0 0 0 15,-2 0 0-15,-1 3 0 0,3-3 11 0,3 1-11 16,-6-4 12-16,0-2-12 0,6 0 8 0,1-3-8 16,-7-2 0-16,3 0 0 0,0-1 10 0,3-2-10 15,0-2 8-15,0-4-8 0,1-1 12 0,2 1-4 16,0-7 0-16,3 2 0 0,0-2-8 0,3-3-11 16,0 3 3-16,3-5 0 15,0-4-112-15,3 4-21 0,3-1-5 0,-3 1-652 16,3-3-130-16</inkml:trace>
  <inkml:trace contextRef="#ctx0" brushRef="#br0" timeOffset="44437.44">4452 6191 2383 0,'0'0'105'0,"0"0"23"0,6 0-103 0,3-5-25 0,-9 5 0 0,6-3 0 15,3-2 131-15,2 5 21 0,1-5 4 0,6 2 0 16,-9 0-100-16,6 1-21 0,0-1-4 0,0 1-1 15,3-1 10-15,-6 0 1 0,5-2 1 0,-2 0 0 0,0-1-42 0,6 4 0 16,-9-4 0-16,3 4 0 0,3-4 0 0,-6 4 0 16,5-1 0-16,-5 1 8 15,3 2-61-15,-3 0-13 0,0 0-2 0,0 0-841 16,-3 2-168-16</inkml:trace>
  <inkml:trace contextRef="#ctx0" brushRef="#br0" timeOffset="45234.3">5178 6316 2181 0,'0'0'48'0,"0"0"9"0,0 0 3 0,0 0 2 0,0 0-50 0,0 0-12 0,6-3 0 0,0 0 0 16,0 1 120-16,0-1 22 0,0-2 4 0,-3-1 1 16,6 4-66-16,-3-3-13 0,0 2-2 0,0-2-1 15,3 2-45-15,-1-5-8 0,-2 3-3 0,3-1 0 16,0-2-9-16,-3 1 0 0,0-1 0 0,0 2 0 16,0-4 0-16,0 2 0 0,-3 0 0 0,-3-3 0 15,0 3 0-15,-3-5 10 0,3 5-1 0,-6-2 0 16,0-1 30-16,-3 0 5 0,0 1 2 0,0 5 0 15,-3-3-22-15,1 5-5 0,-7 3-1 0,3-3 0 16,3 6-1-16,-9-3 0 0,3 5 0 0,0 3 0 0,-5 0 8 16,2 3 2-16,-6-6 0 0,3 3 0 0,3 3-12 15,-3-1-3-15,4-2 0 0,2 5 0 0,3-5-12 16,0 0 11-16,6 3-11 0,-3-1 10 0,3 4-10 16,6-1 0-16,0-3 0 0,0 4 0 0,6-1 0 0,0 0 0 15,0 0 0-15,3 0 0 0,0 1 0 0,3-6 0 16,0 2 0-16,3 1 0 0,0-1 0 15,0 4 0-15,0-6 0 0,3 2 0 0,-1 3 0 0,1 1 0 16,-6-1 0-16,6 3 0 0,-3-6 0 16,3 1 0-16,-9 2 0 0,3 0 0 0,-3-2 0 0,0 2 0 15,3 3 0-15,-6-3 0 0,3 0 0 0,-4 1 0 16,1 2 0-16,0 2 0 0,-3 1 0 0,0-1 0 16,0-2 0-16,-3 0 0 0,3 0 0 0,-3 2 0 15,1 6 0-15,-4-8 0 16,3 3 0-16,-3-6 0 0,0-5 0 0,-3 5 0 0,-3-5 28 0,-3 2 4 15,0-4 1-15,-6 2 0 16,0-3-49-16,-2 0-11 0,-1-2-1 0,0-3-1 16,3 0 29-16,0-5 0 0,-5-3 0 0,5-3 0 0,0 0 0 0,3-4 0 15,3-1 0-15,0-3 0 0,9 1 0 0,-3 2 0 16,3-3 8-16,6 1-8 0,0 2 0 0,3 0 0 0,9 0 0 16,-6 3 0-16,12-3 0 0,-3 3 0 0,3-3 0 0,6 3 0 15,-1-3 0-15,4 3-9 0,3-6 9 0,-6 3 0 16,0 0-15-16,-1-2 3 0,-2-1 0 15,0 3 0-15,-3-5-8 0,3 3 0 0,-3 2-1 0,2-3 0 16,-2 1 5-16,0-1 2 0,-3 1 0 0,3-1 0 16,-6 3 14-16,0 3-11 0,-3 0 11 0,-3 0-10 15,-3 2 10-15,0 1-8 0,-6 2 8 0,0 2-8 0,0-2 8 0,0 3 0 16,0 2 8-16,-6-2-8 0,0 0 0 0,3 5 0 16,-3-3 0-16,0 3 0 15,0-2-103-15,0 2-15 0,0-3-3 0,3 3-1210 16</inkml:trace>
  <inkml:trace contextRef="#ctx0" brushRef="#br0" timeOffset="46946.82">5306 6940 1324 0,'0'0'118'0,"0"0"-94"16,0 0-24-16,3 5 0 0,-3 1 173 0,0 2 31 15,-6-1 5-15,0 1 2 0,0 3-43 0,3 0-9 16,-6-3-2-16,0 5 0 0,-3 0-114 0,7 0-23 16,-7-2-5-16,3 5-1 0,-3-3 2 0,3 0 1 0,6 3 0 0,-3 0 0 15,0 0-17-15,-3 0 0 16,3-6 0-16,3 1 0 16,3-6-104-16,0 3-27 0,-3-5-5 0</inkml:trace>
  <inkml:trace contextRef="#ctx0" brushRef="#br0" timeOffset="47458.05">5723 6268 1893 0,'0'0'84'0,"0"0"17"16,0 0-81-16,-6 0-20 0,3-3 0 0,-3 3 0 0,3 3 140 16,3-3 24-16,0 0 5 0,0 0 1 0,0 0-73 0,0 0-14 15,0 0-3-15,0 0-1 0,0 0-28 0,6-3-6 16,6-2-1-16,0 2 0 0,0 1-23 0,0-1-5 15,-1 0 0-15,4 1-1 0,3-3-2 0,0 2 0 16,0 0 0-16,3 1 0 0,0-1-13 0,-4 0 0 16,4 1 0-16,-3 2 0 0,0-3 0 0,-6 3 0 15,3 3-9-15,-3-1 9 0,0 4 0 0,-6-1 0 0,2 3 0 16,-2 0 0-16,0 2 0 0,-6 1 0 16,3 2-9-16,-6 0 9 0,3 3 0 0,0 5 0 0,-9-5 9 15,3 5-9-15,-2 3 11 0,-1 0-11 0,-3 3 10 16,-3-4-10-16,3 4 36 0,-3 2 2 0,0-3 0 15,-6 1 0-15,6 2-38 0,1 0 0 0,-10 0 0 16,6 3 0-16,3-3 0 0,0 3 0 0,3-6 8 16,0-2-8-16,0-5 0 0,6-1 0 0,1 1 0 15,2-4 8-15,0-7-20 0,3 0-4 0,0-2-1 0,0-6 0 16,0 0-148 0,0 0-30-16,3-6-5 0,0-2-996 0</inkml:trace>
  <inkml:trace contextRef="#ctx0" brushRef="#br0" timeOffset="47651.8">5756 6641 2790 0,'0'0'61'0,"0"0"13"0,0 0 2 0,0 0 3 0,0 0-63 0,6 0-16 16,2-3 0-16,1 3 0 0,0 0 61 0,3-2 10 16,3-1 1-16,0-2 1 0,3 2-22 0,3 1-5 15,-3-4-1-15,5 1 0 0,-2 2-31 0,6-2-6 16,-3 0-8-16,-6-1 11 0,2-2-11 0,1 1 0 15,3-1 0-15,0 0 0 16,-3 2-89-16,0 4-20 0,-1-4-4 0,4 6-1 0</inkml:trace>
  <inkml:trace contextRef="#ctx0" brushRef="#br0" timeOffset="48200.45">6771 6101 172 0,'0'0'16'0,"0"0"-16"16,0 0 0-16,-3-2 0 0,3 2 401 0,-6-3 78 15,3 0 15-15,0 3 3 0,3 0-281 0,-6 0-57 0,0 3-11 0,0 0-3 16,-3 2-65-16,3 0-12 0,-3 1-4 0,0 1 0 16,0 4-27-16,0 0-5 0,-3 2-2 0,-3 8 0 15,1-5 18-15,-4 8 4 0,3 5 1 0,0 0 0 16,-3 0-21-16,3 3-5 0,3 5-1 0,-3 0 0 15,6 0-11-15,-2-3-3 0,2-2 0 0,0 2 0 16,0 1 1-16,3-3 0 0,0-1 0 0,0-2 0 16,3 3-13-16,0-8 0 15,3-5 0-15,0 2-10 0,0 0-10 0,6-3-1 0,-3 1-1 0,3-3 0 16,-3-6-84 0,3 4-17-16,3-4-3 0,0-2-718 0,-3-5-144 0</inkml:trace>
  <inkml:trace contextRef="#ctx0" brushRef="#br0" timeOffset="48824.09">6732 6797 1094 0,'0'0'97'0,"0"0"-77"0,0 0-20 0,0 0 0 16,0 0 262-16,0 0 49 0,0 0 9 0,0 0 3 16,0 0-193-16,0 0-38 0,0 0-8 0,9-2-2 15,0-6-31-15,0 2-7 0,3-7 0 0,5 2-1 0,1-2-23 0,-3 0-5 16,3 0-1-16,3-3 0 15,0 0-4-15,-3 0-1 0,2-2 0 0,4-1 0 16,-3 1-9-16,3-1 0 0,0-2 0 0,-1 0 0 0,7-6 0 0,-9 3 0 16,0 1 0-16,0-1 0 0,-3 5 0 15,2-2 0-15,-2 3 0 0,3 2 0 0,-3 0 0 16,-3 3 0-16,-3-1 0 0,-3 4 0 0,0 2 16 16,0 5-1-16,-3-2-1 0,-6 5 0 0,3-3 13 0,-3 3 2 15,0 0 1-15,0 0 0 0,0 0-5 0,-3 8-1 16,-3 3 0-16,0-1 0 0,-3 4-2 0,3-1-1 15,-6 5 0-15,3 1 0 0,-3 2-2 0,-3 0-1 16,3 6 0-16,0-3 0 0,6-1-6 0,-3 1-2 16,0 3 0-16,1-6 0 0,-1 5-2 0,0-5-8 15,0 1 12-15,3-4-4 0,0 6-8 0,3-3 0 16,6 0-12-16,0-8 12 16,3-2-142-16,-3-3-21 0,6 3-4 0</inkml:trace>
  <inkml:trace contextRef="#ctx0" brushRef="#br0" timeOffset="49400.55">7601 6546 1324 0,'0'0'118'15,"0"0"-94"-15,0 0-24 0,0 0 0 16,0 0 235-16,0 0 42 0,0 0 9 0,0 0 2 15,9 0-152-15,-6-3-31 0,3 1-5 0,3-1-2 0,0 0-73 0,3-2-14 16,0-3-3-16,-1 0-8 0,-2 3 0 0,3-3 0 16,0-5 0-16,0 5 0 0,-3 0 0 0,0-6 0 15,0 1 8-15,0 0-8 0,-9 5 13 0,3-5-1 16,0 2 0-16,-3-2 0 0,-3 2 26 0,0-2 5 16,-6 3 1-16,3-4 0 0,-6 4-16 0,0 2-2 15,-6 0-1-15,0 0 0 0,1 3 11 0,-1 5 3 16,3 0 0-16,-6 2 0 0,-3 1-22 0,0 2-4 15,4 3-1-15,-1 0 0 0,0 5 8 0,0 1 0 16,3-1 1-16,0 0 0 0,-3 3-7 0,7 3-2 16,-1-4 0-16,0 7 0 0,0-1-2 0,0-3-1 15,3 3 0-15,3 3 0 0,0 0-9 0,0 0 0 16,6 0 9-16,-3 2-9 0,6 1 0 0,3-4 0 16,3-1 0-16,3-4 0 0,0 3 0 0,3-5 0 15,0 0 0-15,0-5 0 0,6-3 0 0,0-6-8 16,-1-4 8-16,4-4-12 0,0 1-2 0,3-3-1 0,-3 0 0 15,0-5 0-15,-1 0 5 0,-2-6 1 0,0 3 0 16,0 0 0-16,3-5 9 0,-3 3 0 0,0-1 0 16,-1 1 0-16,-5-4 0 0,3 1 0 0,-3-3 0 15,0-2 0-15,-3-3 0 0,-3 0 0 0,-3 0 0 0,3 2 0 16,-3 1 0-16,-3 2 0 0,-3 5 0 16,-3-2 0-16,-3 8 0 0,-3 0 0 0,-3 8 0 15,-3-1 8-15,-2 6-8 0,-1 3 0 0,3 2 0 0,-3 3 0 16,0 0 0-16,3 5 0 0,0 0 0 0,1 1 0 15,2 2-10-15,0 2 0 0,6 1 0 0,-3-1 0 16,3 3-129-16,6-2-25 16,0-3-6-16,0 0-1099 0</inkml:trace>
  <inkml:trace contextRef="#ctx0" brushRef="#br0" timeOffset="49985.31">8158 6488 2354 0,'0'0'104'0,"0"0"22"0,0-3-101 0,0 3-25 16,3-8 0-16,-3 3 0 0,6-3 71 0,-3 0 9 16,2 0 1-16,1 0 1 0,0 3-14 0,3-6-4 15,0 3 0-15,-3-2 0 0,3 4-51 0,0-4-13 0,-3-4 0 0,-3 1 0 16,0 5 18-16,-3-2 1 0,0-4 0 0,-3 1 0 15,-3 5-6-15,0-2-1 0,0 2 0 0,-6-3 0 16,-3 6 32-16,0-3 7 0,-5 3 1 0,2 2 0 16,-3 3-16-16,0 0-4 0,0 8 0 15,-3 0 0-15,4 0-2 0,-1 2-1 0,-3 4 0 16,3 2 0-16,0-1-8 0,0 4-1 0,7 5-1 0,-4-3 0 16,0 0-10-16,6-2-1 15,0-1-8-15,0 3 12 0,-3-2-12 0,6 2 0 0,0 0 0 0,3 0 0 16,-2-2 20-16,5 5 2 0,0-3 0 0,6 0 0 15,0-2-37-15,2-4-7 0,4 1-2 0,0 0 0 0,3-5 24 16,-3-1-9-16,6-4 9 0,-3-1 0 0,6-5-13 0,0-3 4 16,3-5 1-16,-1 3 0 0,1-6-8 0,3-2 0 15,3 0-1-15,0 0 0 0,-1 0 8 0,-2-3 9 16,3 2-13-16,-3-1 5 0,0-7-1 0,-4 4 0 16,1-3 0-16,-6-3 0 0,0-5 9 0,-3-3 0 15,0-2 0-15,0-3-8 0,-6 5 8 0,-3-3 0 16,-3 6 0-16,0 6 0 0,-3 1 0 0,-3 4 8 15,-3 5-8-15,-6 2 8 0,0 3 4 0,-3 8 2 16,-6 0 0-16,1 5 0 0,-7 3-2 0,0 3-1 16,0-3 0-16,1 5 0 0,5 6-11 0,-9 2 0 15,6 0 0-15,9 3 0 0,0-3 0 0,7-3 0 16,-1 4 0-16,3-1 0 16,3 0-72-16,0-3-8 0,6-2 0 0,3 3-1 15,0-6-78-15,0 0-15 0,3-2-3 0,0-1-642 0,6 1-128 16</inkml:trace>
  <inkml:trace contextRef="#ctx0" brushRef="#br0" timeOffset="50517.55">8705 6421 2419 0,'0'0'53'0,"0"0"11"0,0 0 3 0,0 0 1 0,0-2-55 0,0-3-13 0,0-3 0 0,3 0 0 0,0 0 54 0,0 2 8 16,0-2 2-16,3 1 0 0,-3-1-17 0,3 0-3 15,0-6-1-15,-3 1 0 0,0 5-28 0,0-2-6 16,0-1-1-16,0-2 0 0,-3 5 29 0,0-8 6 16,0 3 1-16,-3 2 0 0,0 1 6 0,0 2 2 15,-3-3 0-15,0 6 0 0,-9-3-18 0,3 0-3 16,-6 5-1-16,-2 3 0 0,-4 0 6 0,0 8 2 15,3-5 0-15,-3 5 0 0,1 2-12 0,-1 4-2 16,0 2-1-16,-3 5 0 0,6 0-11 0,-3 0-3 16,4 3 0-16,5-6 0 15,0 9-9-15,-3-9 0 0,6 6 0 0,0 3 8 16,0-4-8-16,3 4 0 0,0-3 0 0,3 7 0 0,1-1 0 0,2-7 0 16,3 1 0-16,3-3 0 0,2 1 0 0,4-7-11 15,0 1 11-15,6-3-8 0,3-2-2 0,0-6 0 16,3-2 0-16,6-6 0 0,-1-2 10 0,1-3-10 0,0-2 10 15,0-1-10-15,5 0 10 0,-5-2 0 0,3 0 0 16,-3 0 0-16,-3-3-11 0,-4 0 11 16,-2-3-13-16,0-2 5 0,-6-3 8 0,0-2 0 15,0-3-9-15,-3-6 9 0,-3 1 0 0,-3-3 0 0,0 3 0 16,0 2 0-16,-3 5 0 0,0 9 0 0,-6-3 0 0,-3 8 0 16,-3-1 10-16,-6 4-10 0,0 4 12 0,-3 4-12 15,-2 2 11-15,-7 2-11 0,3 1 10 0,-3 5-10 16,0 0 0-16,1 3 0 0,-1-4 0 0,-3 9-10 15,3 0-74 1,7-3-14-16,2 1-3 0,6 2-864 0,3-9-173 0</inkml:trace>
  <inkml:trace contextRef="#ctx0" brushRef="#br0" timeOffset="51963.02">9164 6443 2235 0,'0'0'99'0,"0"0"21"16,0 0-96-16,0 0-24 0,0 0 0 0,0 0 0 16,0 0 118-16,3-3 19 0,3-2 4 0,0-1 1 15,0 4-94-15,0-4-20 0,-1 1-3 0,4 0-1 16,3 0-3-16,0-1-1 0,0-2 0 0,3 3 0 0,3-6-20 0,-3 1 9 16,-3-3-9-16,3 2 0 0,-1 0 10 0,1-2-10 15,0-3 8-15,0 3-8 0,-3 3 14 0,-3-1-2 16,-3-2-1-16,0 2 0 0,-3 1-1 0,-3 2 0 15,0 0 0-15,-3 2 0 0,-3 1 14 0,0 0 2 16,-3 2 1-16,-3 3 0 0,0 0-7 0,-3 3 0 16,0 2-1-16,-2 3 0 0,2 0-3 0,0 3 0 15,-3-1 0-15,0 6 0 0,0 0-2 0,0 2-1 16,-3 4 0-16,1-1 0 0,-4 3-5 0,0-1 0 16,0 4-8-16,0-1 12 0,-2-2-2 0,5 0-1 15,3 0 0-15,-3 2 0 0,-3-2-9 0,6 0 0 16,4-3-10-16,-1-2 10 0,0-1 0 0,3 1 0 15,3-4 0-15,0-1 0 0,6-1 0 0,0-3 8 16,0 1-8-16,0-3 0 0,6-3 8 0,0 3-8 16,3-2 0-16,0-4 0 0,3-2 8 0,0 0-8 15,3-2 0-15,0-4 0 0,0 1 8 0,2-3-8 16,4 0 9-16,0-3-9 0,3 4 0 0,0-7 0 0,0 1 0 16,2 3 0-16,-2-4-10 0,-3 4 10 0,3-1-8 0,-3 3 8 15,-3 3 0-15,0 0-8 0,-1 2 8 16,-5 0 0-16,3 6 0 0,-3-3-10 0,-9 0 10 0,6 3 0 15,3 2-10-15,-9-5 10 0,3 10-8 0,-3-2 8 16,3 0 0-16,-6 0-10 0,3 0 10 0,-3 0 0 16,-3 3 0-16,3-1 0 0,-3 1 0 0,3-3 0 15,-6 2 0-15,0 1 0 0,0 0 0 0,4-3 0 16,-7 2 0-16,3-2 0 0,0 0 0 0,-3 0 0 0,3 3 0 16,0-4 0-16,0 1 0 0,0-2 0 15,0 2 0-15,0-6 14 0,6 1-1 0,0-3 0 0,-3 3-13 16,6-3 0-16,0 0 0 0,0 0 0 15,0 0 0-15,0 5 0 0,6 3 0 0,-3 0 0 16,-3-8 0-16,6 2 0 0,0 1 0 0,3 0 0 16,-3-3 0-16,0 0 0 0,3-3 0 0,0 0 0 0,0-2 0 0,3 0 0 15,0-3 0-15,3 0 0 0,2-3 0 0,1 1-18 16,-3-3 4-16,6-1 1 0,-3 1 13 0,0 2 15 16,3-2-3-16,-1 0-1 0,-2 2-11 0,0 1-17 15,-6 2 4-15,0 3 1 0,-6 5 12 0,3 0 0 16,0 0 0-16,0-3 0 0,-9 3 0 0,6 0 0 15,0 3 0-15,-6-3 0 0,0 0 8 0,5 8 4 16,-2-3 0-16,0 3 1 0,-3-8-13 0,0 10-16 0,0-2 3 16,0 3 1-16,-3-3 12 0,0 0 0 0,3 0 0 15,-2 0 0-15,2 2 21 0,-3-4 7 16,0 1 2-16,0 1 0 0,0 0-30 0,0-2-21 0,3-6 3 0,0 0 1 16,0 0 17-16,0 0 0 0,0 0 0 0,0 0 0 15,0 0 0-15,0 0 0 0,0 0 0 0,0 0 0 16,6 0 0-16,0-3 0 0,2-2 0 0,4-3 0 15,0-3 0-15,3 1 0 0,3-1 0 0,0-2 9 16,3 0-21-16,0-1-4 0,-1 1 0 0,-2 5-1 0,0-2 17 16,-6 7 0-16,0-2 0 0,-3 5 0 15,3-6 0-15,-3 6 0 0,-3 0 8 0,0 0-8 0,0 3 0 16,-1 0 0-16,-2-3 0 0,-3 0-10 16,0 8 10-16,0-3 0 0,0 3 0 0,-3 2 0 0,1 1 23 15,-1 2 6-15,-3 0 2 0,3 1 0 0,-3-4-31 0,3 3-12 16,-3-2 1-16,3-3 0 0,0 0 11 0,0-3 0 15,3 3 0-15,0-8 0 0,0 0 0 0,0 0 0 16,0 0 0-16,6 5 0 0,0-5 0 0,3 0 0 16,0-5 0-16,2 0 0 0,1-3 0 0,0 0 0 15,0-3 0-15,3 1-8 0,-3 2 0 0,3-3 0 16,3 1 0-16,0-1 0 0,-4 1 0 0,-2-1 0 16,-3 3 0-16,3 0 0 0,0 3 8 0,0 2 0 15,-6 0 0-15,0 3-8 0,0 0 8 0,-6 0 0 16,0 0 0-16,0 0 0 0,3 11 0 0,-3 0 0 15,-6-1 0-15,3 3 0 0,3-2 0 0,-3 2 0 16,-3 1 0-16,3-1 0 0,-3 0 8 0,3 0 4 16,-3 0 1-16,6 1 0 0,-3-1-13 0,3-3 0 15,6-2 0-15,-3 0 0 0,3-2 0 0,0-1 0 16,-6-5 0-16,6-3 0 16,9-2-151-16,-3 0-33 0,6-6-6 0,-1 1-1102 0</inkml:trace>
  <inkml:trace contextRef="#ctx0" brushRef="#br0" timeOffset="52253.02">10360 6101 2944 0,'0'0'65'0,"0"0"14"0,0 0 2 0,0 0 1 0,0 0-66 0,0 0-16 0,0 0 0 0,0 0 0 0,0 0 73 0,0 0 11 15,3 8 3-15,3 3 0 0,6-1-38 0,0 4-7 16,3-1-2-16,0 0 0 0,0 3-32 0,0 2-8 15,5 1 0-15,-5 2 0 0,-3 3 0 0,0 0 0 16,-3 2 0-16,-3 3 0 0,-3 3 0 0,-3 3 0 16,0-4 11-16,-3 6-11 0,-3-2 9 0,-3-1-9 15,-3 0 8-15,-3 6-8 0,-3 3 8 0,1-12-8 16,-7 6 8-16,0-2-8 0,6-1 8 0,-3 0-8 16,-3 1 0-16,1-1 8 0,2-7-8 0,0-6 0 15,0 0 0-15,0 0 8 16,0 0-27-16,-5 1-5 0,2-4-2 0,-3-2 0 15,-3 2-139-15,-8 1-28 0,5-3-6 0,3 0-1098 0</inkml:trace>
  <inkml:trace contextRef="#ctx0" brushRef="#br0" timeOffset="54572.21">2035 8041 230 0,'0'0'20'0,"0"0"-20"0,0 0 0 0,0 0 0 0,0 0 269 0,-3 8 50 16,3-8 9-16,0 0 3 0,0 0-161 0,0 0-32 15,0 0-6-15,0 0-2 0,0 0-46 0,0 0-8 16,0 0-3-16,0 0 0 0,0 0-15 0,0 0-3 15,0 0-1-15,0 0 0 0,0 0-8 0,0 0-2 16,0 0 0-16,0 0 0 0,0 0-5 0,3-8-2 16,-3 8 0-16,0 0 0 0,0 0 4 0,6-6 1 15,-15 1 0-15,9 2 0 0,-6-2 2 0,3 3 0 16,-6-1 0-16,6 3 0 0,-6 0-26 0,0 0-5 16,-3 0-1-16,0 0 0 0,-3 3 5 0,1-1 1 0,-1 1 0 0,0-1 0 15,-6 4-2-15,0-1 0 0,-6 0 0 0,4 3 0 16,-4 3 1-16,3-3 0 0,6 0 0 0,-3 2 0 15,0 1 3-15,1-1 0 0,-1 1 0 16,3 0 0-16,0-3-4 0,6 2-1 0,0 1 0 16,3-3 0-16,6 0-15 0,-6 0 11 0,3 0-11 15,6 2 10-15,0-5-10 0,6 3 0 0,-6 0 0 0,9 0 0 16,-3 0 0-16,9-3-11 0,-3 3 11 0,6-2-12 16,-3-1 12-16,3-2 0 0,2-1 0 0,-2 1-8 15,3 0 8-15,0 2 0 0,3 0 0 0,-3 0 0 0,-3 3 11 16,-1 0-3-16,4 0 0 0,-9 0 0 15,6 5-8-15,-12-2-11 0,9 0 3 0,-6 2 0 16,-9-3 8-16,6 4 12 0,0-1-2 0,-3 3-1 16,-3 0-9-16,0-3-16 0,0 3 4 0,-3 0 1 0,3-1 19 15,-6 1 4-15,0 0 1 0,-3-3 0 0,0 3-13 16,0-5 0-16,-12 2 8 0,3-2-8 0,-3-1 18 0,1-2 1 16,-1 0 0-16,0-3 0 0,0-2-19 0,0 0-17 15,9-3 3-15,-6 0 1 0,-2-3 13 0,2 3 15 16,3-3-3-16,-3-2-1 0,6 0-11 0,-3-3 0 15,3 3 0-15,0-1-11 0,4-2 11 0,-1 3 0 16,6-3 8-16,-6 3-8 0,0 0 0 0,6-1-12 16,3 1 2-16,0 5 0 15,0 0-14-15,3-3-4 0,3-5 0 0,6 3 0 16,-3 2-163-16,2-2-33 0,1 0-6 0,6 2-2 16</inkml:trace>
  <inkml:trace contextRef="#ctx0" brushRef="#br0" timeOffset="54926.99">2154 8506 2476 0,'0'0'55'0,"0"0"11"0,0 0 2 0,0 0 1 0,0 8-55 0,0-2-14 0,0-6 0 0,0 8 0 0,3-3 76 0,3 3 12 15,-6-3 2-15,3 3 1 0,3 3-29 0,0-3-6 16,-6-1 0-16,6 1-1 0,6-2-27 0,-3 2-6 16,-7 0-1-16,7-3 0 0,0 3-8 0,0 0-1 15,0 0-1-15,3 2 0 0,-9-4-11 0,3 1 8 16,3 1-8-16,-3 0 8 0,0 0-8 0,-6 0 0 15,9-2 9-15,-9 1-9 0,3 1 0 0,0 0 0 16,-3 0 0-16,0 0 0 16,0-8-106-16,0 8-26 0,0-8-4 0,0 0-1123 0</inkml:trace>
  <inkml:trace contextRef="#ctx0" brushRef="#br0" timeOffset="55267.97">2082 8726 1209 0,'0'0'108'0,"0"0"-87"0,-8 3-21 0,8-3 0 15,0 0 171-15,-3 5 29 0,3-5 7 0,-6 3 1 16,3-1-64-16,3-2-13 0,0 0-3 0,0 0 0 0,0 0-34 0,0 0-7 15,0 0-2-15,0 0 0 16,0 0-28-16,9-8-5 0,-3 0-2 0,8-2 0 16,-2-1-9-16,0 3-1 0,6-5-1 0,-9 0 0 0,6 0-7 0,0-1 0 15,6 1-1-15,-7-3 0 0,1 3-15 0,6 0-4 16,-6 2 0-16,0-2 0 0,6 2-12 0,-9-2 9 16,0 3-9-16,0-1 8 0,-4 6-8 0,4-3 0 15,-6 0 0-15,3 2 0 0,-9 6 0 0,0 0 0 16,0 0 0-16,0 0 0 15,0 0-65-15,0 0-19 0,0 0-3 0,0 0-1 16,0 0-162-16,3 6-33 0</inkml:trace>
  <inkml:trace contextRef="#ctx0" brushRef="#br0" timeOffset="55573.15">2538 8488 2023 0,'0'0'89'0,"0"0"19"0,0 0-86 0,0 0-22 0,0 0 0 0,0 0 0 15,0 0 108-15,0 0 16 0,0 0 4 0,0 0 1 16,0 0-50-16,0 0-11 0,0 0-1 0,3 8-1 16,-3-3 2-16,0 0 0 0,0 1 0 0,6 2 0 15,-6 2-32-15,3-2-7 0,0 0-1 0,3 3 0 16,-3-3-5-16,3 2-2 0,-6-2 0 0,6 3 0 15,3-3-21-15,-1 0-12 0,1-1 2 0,0 4 0 16,-6-3 10-16,3 0 0 0,0 3 0 0,0-4 0 16,3 1 0-16,0 3 0 0,-6-6 0 0,6 3 0 15,0-2 21-15,-6 1 7 0,6-4 0 0,-9-3 1 16,0 0-161-16,9 5-33 16,-6 1-7-16</inkml:trace>
  <inkml:trace contextRef="#ctx0" brushRef="#br0" timeOffset="55872.11">2871 8512 2577 0,'0'0'114'0,"0"0"24"0,0 0-110 0,0 0-28 15,0 0 0-15,0 0 0 0,0 0 75 0,0 0 9 0,0 0 3 0,-6 5 0 16,3 3-23-16,-3 0-4 0,6 0 0 0,0 2-1 15,-6 4-20-15,0 1-4 0,3 1-1 0,-5 5 0 16,-10 3-6-16,0 0 0 0,3 0-1 0,-12 2 0 16,3 1-8-16,-2-1-2 0,2 3 0 0,-3-2 0 15,6 2-5-15,0 0-2 0,0-2 0 0,-2 2 0 16,2 0-10-16,-3-3 0 0,9-2 9 0,-3 0-9 16,3 0 0-16,6-1 0 0,1-4 0 0,8-1 0 15,-6-7-12-15,3-3-8 0,3 0 0 0,0-8-1 16,9 5-205-16,-9-5-41 15</inkml:trace>
  <inkml:trace contextRef="#ctx0" brushRef="#br0" timeOffset="56452.66">3499 8326 2044 0,'0'0'45'0,"0"0"10"0,0 0 1 0,0 0 1 0,0 0-45 0,0 0-12 16,3 3 0-16,6 0 0 0,0-3 107 0,-3 2 19 15,0-2 4-15,-6 0 1 16,0 0-51-16,9 0-9 0,0 0-3 0,-3 0 0 0,9 0-12 0,-6-2-4 15,3 2 0-15,-1-3 0 0,7 3-40 0,-9 0-12 16,6-3 0-16,-3 1 0 0,3 2 10 0,-9-3-2 16,9 3-8-16,-9 0 12 0,3 0-12 0,-9 0 0 15,0 0 0-15,0 0 0 0,0 0 0 0,6 3-12 16,-6-3 12-16,0 0-13 16,9 5-223-16,-9-5-44 0</inkml:trace>
  <inkml:trace contextRef="#ctx0" brushRef="#br0" timeOffset="56691.4">3490 8448 2487 0,'0'0'55'0,"0"0"11"0,0 0 2 0,9 0 2 0,-3 0-56 0,3 0-14 0,0 3 0 0,-3-3 0 16,0-5 80-16,-6 5 12 0,0 0 4 0,15 0 0 15,-3-3-44-15,3 0-9 0,0 1-2 0,-4-1 0 16,7 0-23-16,-9 3-5 0,6 0-1 0,-3 0 0 16,3-2-12-16,-6 2 8 0,3 0-8 0,-3 0 0 15,3-3 0-15,-12 3 0 0,9 0 0 0,-3 0-10 16,-6 0-204-16,0 0-41 0</inkml:trace>
  <inkml:trace contextRef="#ctx0" brushRef="#br0" timeOffset="57906.41">4791 8300 633 0,'0'0'28'0,"0"0"6"0,0 0-34 0,0 0 0 16,9-3 0-16,-9 3 0 0,0 0 278 0,3-2 49 0,6-4 9 0,0 4 3 15,-3-1-220-15,3-2-44 0,-3 0-9 0,0-1-2 16,0 1-12-16,0 0-4 0,0-1 0 0,0-2 0 16,-1 3-23-16,1-3-5 0,-3 0 0 0,3 3-1 15,-6-3 25-15,6 3 4 0,-6-6 2 0,0 3 0 16,0 0-18-16,0 3-4 0,0-3-1 0,-6 0 0 0,-3-5 13 0,3 2 4 16,-5 1 0-16,2-1 0 0,0 3-13 0,-6 0-3 15,0 0 0-15,0 3 0 0,0-3-8 0,3 5-3 16,-9 1 0-16,4-1 0 0,-4 3 1 0,3 0 0 15,-3 3 0-15,0-1 0 0,3 1-2 0,-2 0-1 16,-1 2 0-16,3 0 0 0,-3 1 3 0,6-1 1 16,-6 3 0-16,6 0 0 0,0 2-2 0,4-2 0 15,2 3 0-15,-3-1 0 0,6 1-8 0,3 2-1 16,3 1-8-16,0-1 12 0,0 0-12 0,3 0 0 16,6 0 0-16,3 1 0 0,5-1 0 0,-8 0 0 15,12-2 0-15,0 2 0 0,-6-2 0 0,3-1 0 16,3 1 0-16,-3-1 0 0,-1 1 8 0,1 2-8 15,-3-5 0-15,0 5 0 0,0 0 0 0,-6 1 0 16,3-1 0-16,-3 3 0 0,-3 0 0 0,0 0 0 16,2-1 0-16,-8 1 0 0,0 0 0 0,0 3 0 15,-5 2 0-15,2-3 0 0,-3 1 0 0,0-3 0 0,0 2 0 16,-3-2 0-16,-3 0 0 0,0-3 0 0,0-2 0 16,0-1 0-16,-6 1 0 0,3-6 0 0,-2 1 0 0,-1-4 0 15,0 1 8-15,0 0-8 0,-3-3 0 0,0-3 0 16,0 0 0-16,4-5 0 15,-4 0 0-15,6 0 0 0,0-2 8 0,9-1-8 0,-9-2 0 16,9-3 0-16,-3 0 0 0,6 3 0 0,0-5 0 16,6 2 0-16,0-3 0 0,6 3 0 0,-3 3 0 0,3-3 0 15,6 0 0-15,6 0 0 0,-6 3 0 0,11-3 0 0,-8 3 0 16,6 0 0-16,0 0 0 0,0-1 0 0,-3 1 0 16,-1 3-8-16,4-4 8 0,-9 4 0 15,3-1-12-15,-3-2 0 0,0 2 1 0,0-2 0 16,-6 3-13-16,2-4-4 0,-8 1 0 0,6 3 0 15,-3-1 1-15,-3 3 0 0,0 3 0 0,3-1 0 16,-6 1-54-16,0 5-11 0,0 0-3 0,0 0-727 16,0 0-146-16</inkml:trace>
  <inkml:trace contextRef="#ctx0" brushRef="#br0" timeOffset="58397.24">4892 8525 403 0,'6'5'36'0,"-3"-5"-36"0,0 3 0 0,0-3 0 15,3 0 377-15,-3 0 69 0,3-3 14 0,0 3 2 16,0-5-257-16,3 5-51 0,0-5-10 0,0 2-3 16,3-2-56-16,0-3-11 0,3-3-2 0,-1 3-1 15,1-5-31-15,0 2-7 0,0 1-1 0,0-3 0 16,0-1-16-16,0 1-4 0,0 0-1 0,-1-3 0 0,4 0-11 0,0 0 0 16,0 0 9-16,0-2-9 0,3-1 0 0,-3 3 8 15,2-5-8-15,-2 3 0 0,-3-1 0 0,-3 6 0 16,3-3 0-16,-3 3 0 0,0 0 8 0,0 2-8 15,-6 1 8-15,3 2-8 0,-6 2 8 0,-3 6-8 16,0 0 8-16,0 0-8 0,0 0 24 0,-3 6 0 16,-9 2 0-16,6-1 0 0,-3 4-1 0,3-3 0 15,-3 5 0-15,0 3 0 0,3 3-15 0,0-1-8 16,-3 3 10-16,-3 3-10 0,0-5 16 0,3 2-2 16,-3 0-1-16,1 0 0 0,-4 3-2 0,6 0-1 15,0 0 0-15,3-1 0 0,-6 1-10 0,3 0 10 16,3-3-10-16,0 0 10 0,0 1-10 0,3-1 0 15,-3-3 0-15,3 1 0 16,3-3-88-16,-3-1-24 0,0-4-4 0,3 0-799 0,3-3-160 16</inkml:trace>
  <inkml:trace contextRef="#ctx0" brushRef="#br0" timeOffset="58659.27">5309 8760 1670 0,'0'0'148'0,"0"0"-118"0,0 0-30 0,0 0 0 16,0 0 162-16,0 6 26 0,0 2 6 0,0 0 1 15,0-1-51-15,-3 1-9 0,3-8-3 0,-3 8 0 16,3 0-60-16,0 3-13 0,0 2-3 0,0 0 0 16,0 1-16-16,-6 1-3 0,-3 1-1 0,3 3 0 0,0-3-27 15,-3 2-9-15,0-2 0 0,4 3 0 16,-7-1 10-16,6 1-10 0,-3-3 8 0,3-1-8 0,-3 4 0 0,0-3 0 15,3-3 8-15,0-2-8 16,-3-3-69-16,6-1-16 0,0-1-3 0,3-6-1248 16</inkml:trace>
  <inkml:trace contextRef="#ctx0" brushRef="#br0" timeOffset="59800.4">6047 8181 230 0,'0'0'20'0,"0"0"-20"0,0 0 0 0,6-3 0 0,-6-2 303 0,3 2 56 16,-3 3 11-16,0 0 2 0,0-5-188 0,0 5-37 15,0-5-8-15,-3-1-2 0,3 6-44 0,-3 0-9 16,0-2-1-16,3 2-1 0,-6 0-18 0,3 0-3 16,-3-3-1-16,0 1 0 0,0 2-6 0,-2 2-2 15,-1-2 0-15,0 3 0 0,-3 2 6 0,-3 0 1 16,0 1 0-16,0 2 0 0,-6 2-23 0,0-2-4 15,1 3 0-15,-1-3-1 0,3 5-2 0,0 3 0 16,0-3 0-16,-3 3 0 0,1 0-9 0,2 0-1 16,0 2-1-16,0 1 0 0,0-1-6 0,3 3-2 15,0 1 0-15,6 1 0 0,0 1-10 0,1 0 0 16,5 2 0-16,-3 1 8 0,3-1-8 0,3-4 0 16,0-1-10-16,3-3 10 0,3-2 0 0,-6-3 0 15,6 1 0-15,2-4 0 0,7-2 0 0,-3 0 0 0,3-5 0 16,0-1 0-16,3-2 0 0,-3-2 0 0,-3-4 8 15,3 1-8-15,-1-3 0 0,1 0 0 0,0 3 0 0,0-3 0 16,3-3 0-16,-6 1 0 0,-3-1 0 0,-3 1 0 16,0-1 0-16,6 3 0 0,-12-2 0 15,0-1 0-15,0-2 0 0,0 2 0 0,-6 1-8 0,0-1 8 16,0 0 0-16,0 3 0 0,-6 0 0 0,3 3 0 16,3 3 0-16,-9-1 0 0,3 3 0 0,0 5 0 15,0-2 0-15,-3 2 10 0,1 3-10 0,2 0 8 16,3 0-8-16,-3 0 0 0,3 0 0 0,3 2-11 15,0-2 11-15,3-2 0 0,0 2 0 0,6 0 0 16,0-6-72 0,3 3-10-16,3-2-2 0,3-3 0 0,0 0-140 15,3-5-28-15,5 0-5 0,4 2-2 0</inkml:trace>
  <inkml:trace contextRef="#ctx0" brushRef="#br0" timeOffset="60371.28">6265 8197 1839 0,'0'0'81'0,"0"0"18"0,0 0-79 0,0 0-20 16,0 0 0-16,0 0 0 0,0 0 105 0,0-5 18 0,0-1 3 15,5 1 1-15,-5 0-50 0,6-1-9 0,3 1-3 0,0 0 0 16,-3 2-10-16,6-2-3 0,0 0 0 0,0-1 0 15,0 1-16-15,3 0-3 0,3-1-1 0,-6 1 0 16,2 2 7-16,-2-2 1 0,3 5 0 0,-3 0 0 16,0 3-20-16,-3 2-3 0,0 0-1 0,3 1 0 15,-6-1-6-15,3 6-2 0,-3-4 0 0,0 4 0 16,0 2-8-16,-1 1 0 0,-5 1 0 0,0 4 0 16,0-1 0-16,-2 1 16 0,-1 2-2 0,-6 0-1 15,0 0 6-15,0 1 1 0,0 1 0 0,-3 1 0 16,-3 0-20-16,-6 3 0 0,3-1 0 0,0 0 0 15,-5 1 10-15,2-3-2 0,-3 0 0 0,3-1 0 0,3 1 0 16,0-3-8-16,4 0 12 0,-1-5-4 0,0 0 0 0,3-3-8 16,0-5 12-16,6 0-4 0,0-2-8 0,0-4 0 15,6-2 0-15,0 0 8 0,0 0-8 0,0-5 12 16,3-3-12-16,3-3 12 0,0 1-12 0,3-1 0 16,0-2-10-16,0 2 10 0,-3-2 11 0,0 3 8 15,6 2 1-15,-9 0 1 0,6 2-33 0,-4 4-8 16,-5 2 0-16,0 0-1 0,6 0 21 0,-3 2 0 15,3 4-9-15,-3-1 9 0,0 3 0 0,3 0 11 16,0 0-2-16,0 2 0 0,-6 1-9 0,6 0 0 16,3-3 0-16,0 0 0 0,3-1 20 0,3 1 1 15,-3-2 1-15,6-1 0 0,-4 0-10 0,1-2-3 16,0 0 0-16,0-3 0 0,-3 2-1 0,3-2 0 16,0-2 0-16,0-1 0 0,-6 0-8 0,5 1 0 15,-2-1 0-15,0-2 0 16,-3 5-38-16,0-3 0 0,0 3 0 0,0 0-953 0,-3 0-190 0</inkml:trace>
  <inkml:trace contextRef="#ctx0" brushRef="#br0" timeOffset="61793.12">7753 7834 1875 0,'-3'0'41'0,"0"-2"9"0,0-1 2 0,-3 3 0 0,-3 0-41 0,3 0-11 0,-3 0 0 0,-3 3 0 0,0 2 102 0,0 0 18 15,-8 6 4-15,2-1 1 0,0 4-35 0,0 2-7 16,3 2-2-16,-3 6 0 0,3 2-17 0,-2 3-3 16,-7 8-1-16,3 3 0 0,3 0-16 0,-3 0-4 15,0 2-1-15,3 0 0 0,-2 3-23 0,2-5-4 16,0 0 0-16,-3 2-1 0,3 3-11 0,3-3 0 15,-3 3 0-15,4-2 8 0,-1-1-8 16,6-2 0-16,3-6 0 0,0 0 0 16,3-5-29-16,3-5-8 0,3 0-2 0,3-5 0 15,0-1-128-15,0-5-25 0,6 1-6 0</inkml:trace>
  <inkml:trace contextRef="#ctx0" brushRef="#br0" timeOffset="62260.63">7619 8628 1915 0,'0'0'84'0,"0"0"19"0,0 0-83 0,0 0-20 0,0 0 0 0,0 0 0 15,0 0 65-15,0 0 9 0,0 0 2 0,0 0 0 16,0 0-5-16,0 0-1 0,0 0 0 0,6-3 0 16,3-5-31-16,3 1-7 0,-3-4 0 0,3 3-1 0,2 0-6 0,1-5-1 15,0 0 0-15,3-3 0 16,0 0-7-16,0-3-1 0,0 1-1 0,-1-1 0 16,-2 1-5-16,3-1-1 0,0-5 0 0,0 3 0 0,3-3-9 15,-3 3 12-15,-1-5-12 0,1 5 12 0,3-3-12 0,-3 3 0 16,0 5 0-16,-6 3 0 0,0-1 0 0,-3 4 0 15,-6 5 0-15,0-1 8 0,3 1 2 0,-6 5 0 16,0 0 0-16,0 0 0 0,-3 5 23 0,-3 6 5 16,-6 2 1-16,3 3 0 0,0 2-4 15,-3 1-1-15,0 2 0 0,-3 6 0 0,3-4-12 0,0 4-2 16,0 2-1-16,-2 3 0 0,-1-1-7 0,6-1-2 16,-3 1 0-16,0 1 0 0,0 0-10 0,3 0 0 15,0-6 9-15,6-2-9 0,0-3 0 0,0-5 0 16,3-3 0-16,3 0-12 15,0-5-124-15,-3-8-26 0,12 0-5 0,0-2-1065 0</inkml:trace>
  <inkml:trace contextRef="#ctx0" brushRef="#br0" timeOffset="62810.28">8298 8406 1382 0,'0'0'123'0,"0"0"-99"0,0 0-24 0,0 0 0 16,0 0 161-16,3 5 27 0,-3-5 6 0,5 3 1 16,1-1-79-16,-3 1-15 0,3-3-3 0,3 0-1 15,-3-3-55-15,0 1-11 0,6-1-3 0,-3-2 0 0,0 0-12 0,0-1-4 16,0-2 0-16,3 0 0 0,-3 3-4 0,0-6-8 16,0 4 11-16,-1-7-11 0,1 4 10 0,-3-1-10 15,3-2 8-15,-3 0-8 0,0-1 28 0,-3-1 1 16,-3-1 0-16,0-3 0 0,-3 3-16 15,3-2-3-15,-9 5-1 0,3-1 0 16,-3 4 15-16,-3 2 4 0,1 0 0 0,-4 8 0 16,-3 3 5-16,0 2 2 0,-3 3 0 0,0 2 0 0,-3 1 1 15,-2 5 0-15,-4 0 0 0,0 5 0 0,-3 0-6 16,4 0-1-16,2 3 0 0,3 0 0 0,3 0-11 0,6-1-2 16,0-1-1-16,6 1 0 0,1 4-15 0,2-1 9 15,3 3-9-15,3 1 8 0,3-1-8 0,-3-3 0 16,3 1 0-16,0-4 0 0,5-1 0 0,4-4 0 15,3-2 8-15,3-5-8 0,3-1 0 0,-3-5 0 16,6 1 0-16,-4-6 0 0,4-6 0 0,-6 1 0 16,0-3 0-16,-3-2 0 0,3-4 0 0,-3-2 0 15,0-5-11-15,2 0 11 0,-2-3 0 0,3-5-8 0,0 0 8 16,-6 3 0-16,0 2 0 0,0 0 0 0,-6 0 0 0,3-2 0 16,-3-1 0-16,-1-2 0 0,1 0 0 0,0-5 0 15,-6-1 0-15,3 1 0 0,-3 5 0 0,0 10 0 16,-6 6 0-16,0 5 0 0,1-2-8 0,-4 7 8 15,0 0 0-15,-3 3 0 0,0 6 0 0,-9 1 8 16,3 1-8-16,0 3 0 0,0 5 0 0,4 0-8 16,-4 0-11-16,6 2-1 0,-3-2-1 0,3 3 0 15,6-1-159-15,-3-2-32 0,3 0-7 16</inkml:trace>
  <inkml:trace contextRef="#ctx0" brushRef="#br0" timeOffset="63388.36">8812 8379 1789 0,'0'0'79'0,"0"0"17"0,0 0-77 0,0 0-19 16,0 0 0-16,0 0 0 0,6-2 66 0,3-1 10 15,-6-2 1-15,3-1 1 0,3 1-23 0,0-3-5 16,-3 3-1-16,3-3 0 0,0-3-37 0,-3 1-12 0,3-1 0 0,-6-2 0 16,0-3 64-16,0 0 5 15,0 0 2-15,0 1 0 0,-3-1-15 0,-3 0-2 0,0 3-1 16,-3-1 0-16,3 4 12 0,-6-1 3 0,0 6 0 0,-3 2 0 16,3 3-32-16,-3 3-7 0,-3 2-1 0,-2 6 0 15,-1 2 0-15,0 0-1 0,-3 0 0 0,0 3 0 16,-3 3-7-16,0 2 0 0,4-2-1 0,-1-1 0 15,3 1-8-15,3-6-2 16,0 3 0-16,3 0 0 0,0-1-9 0,3 1 0 0,3 3 0 16,1 2 8-16,-1 0-8 0,0 8 0 0,0 3 0 0,3 0 0 15,3-3 0-15,0 0 0 0,0-3 0 0,6-2 8 16,3-5-8-16,2-3 0 0,4-6 0 0,3 1 0 16,0-6 0-16,3-2 0 0,0-3 0 0,0-6 0 15,-1-4 0-15,1-1 0 0,0-5 0 0,-3-2 0 16,-3-6 20-16,3 0 3 0,3-2 0 0,-1-1 0 15,-5 4-37-15,3-1-7 0,-3 0-2 0,-3 0 0 0,0 0 23 16,-6 6 0-16,0-3 0 0,-3-3 0 0,3-3 0 16,-6 1 0-16,3-3 0 0,-3 0 0 0,-3 2 0 15,0-5 0-15,-6 9 8 0,0 4-8 0,-3 9 0 0,-3 2 10 16,0 5-10-16,-3 6 10 0,0-1-10 0,4 6 0 16,-4 3 9-16,0-1-9 0,3 1 0 0,-3 5 0 15,-3-3 0-15,0 6 0 16,4-4-56-16,2 1-16 0,-3 0-4 0,6 3 0 15,-3-6-164-15,6 3-34 0</inkml:trace>
  <inkml:trace contextRef="#ctx0" brushRef="#br0" timeOffset="64207.68">9321 8358 403 0,'0'0'17'0,"0"0"5"0,0 0-22 0,0 0 0 16,0 0 0-16,0 0 0 0,0 0 380 0,0 0 72 16,0 0 15-16,0 0 2 0,0 0-309 0,0 0-61 15,0 0-13-15,0 0-2 0,0 0-37 0,6-2-7 0,0-1-2 0,0 0 0 16,-3-2-21-16,3 0-4 0,0-1-1 0,0-2 0 16,-3 3 0-16,3-3-1 0,0-2 0 0,0-1 0 15,-3-2 14-15,0 2 3 0,0-2 1 0,-3 0 0 16,-3-3-6-16,0 0-2 0,0 3 0 0,-6 0 0 15,3-6 3-15,-3 6 0 0,-6 0 0 0,3 2 0 16,-2 3 7-16,2 5 1 0,-6 3 1 0,-3 3 0 16,3 2-5-16,-3 6 0 0,0 0-1 0,1 4 0 15,-4 1-15-15,0 3-2 0,0-1-1 0,-3 3 0 16,1 1-9-16,5-1 8 0,0 3-8 0,6-1 8 16,-3 1-8-16,3 0 0 0,3 3 0 0,3-1 0 0,3 0 0 0,3-2 0 15,0 3 0-15,3-1 0 16,6 1 0-16,3-6 0 0,-3-3 0 0,6-2 0 0,3-5 0 0,3-1 0 15,6-4 0-15,0-4 0 0,-1-2 0 0,4-2 8 16,-3-6-8-16,3 2 0 0,-3-2 8 0,2-2-8 16,1-3 0-16,3-3 8 0,-3-3-8 0,3 3 0 15,-4-5 0-15,1 0 0 0,-9 5 0 0,0-2 8 16,0-1-8-16,-3 1 0 0,-4-1 0 0,1-2 8 16,-3 0-8-16,-3-3 0 0,-3 3 8 0,0-3-8 15,-3-2 8-15,0-1-8 0,-6 3 8 0,0 0-8 16,0 3 0-16,-3 0 8 0,0 3-8 0,1 7 0 15,-7 0 0-15,-3 3 8 0,-6 6-8 0,0 2 0 16,0 5 0-16,1 3 0 0,-1 3 0 0,0-1 0 16,0 3 0-16,0 3 0 0,1 0 0 0,2 0-9 15,3 0 9-15,0 2-13 16,0-4-85-16,3 2-17 0,3-3-3 0,3 3-1 16,0-3-103-16,3 0-21 0</inkml:trace>
  <inkml:trace contextRef="#ctx0" brushRef="#br0" timeOffset="65431.21">9860 8305 1785 0,'0'0'79'0,"0"0"17"0,0 0-77 0,0 0-19 0,9 0 0 0,-6 0 0 0,6-2 106 0,-6-1 18 16,-3 3 3-16,6-5 1 0,6 2-76 0,-3-2-16 16,3-3-2-16,0 0-1 0,0 0 1 0,-1 0 0 15,4-3 0-15,-3 3 0 0,0-2-14 0,0-1-4 16,-3 1 0-16,0-3 0 0,0-1 10 0,0 1 2 16,-3 2 0-16,-3-2 0 0,-3 0 0 0,3-3 0 15,-3 3 0-15,-3 0 0 0,0-3-13 0,0 3-3 16,-3 2 0-16,-3 3 0 0,-3-3 26 0,0 6 5 15,-3 5 1-15,-6 0 0 0,3 5-12 0,-2 1-1 16,-1 2-1-16,0 8 0 0,-6 2 3 0,3 1 1 16,1-1 0-16,-4 3 0 0,3 3-15 0,3 0-3 15,0 0-1-15,0 2 0 0,1 1-7 0,2-4-8 16,0 1 11-16,3 0-11 0,0 0 8 0,0 0-8 16,3 0 0-16,3-3 0 0,0 3 0 0,1-1 0 0,2 1 0 15,0 0 0-15,0 0 0 0,3-6 0 0,0-2 8 0,0 0-8 16,3 3 20-16,3-9 1 0,0 1 0 0,0-3 0 15,3 0-21-15,0-6 0 0,-6-2 0 0,6 0 0 16,-6 0 0-16,11-2 0 0,1-4 0 0,0-2 0 16,0 3-12-16,0 0-8 0,0-3 0 0,3 0-1 15,0 0 12-15,-3-3 9 0,6-2-12 0,-1 5 12 16,1 0-16-16,-3 0 4 0,3 0 1 0,-3 3 0 16,3-3 11-16,-3 3-12 0,-3 2 12 15,-1 1-12-15,1-1 12 0,-9 3 9 0,-3 0-1 0,0 0-8 16,0 0 0-16,6 5 0 0,-3-2 0 0,3 2 0 15,-6-5 0-15,-3 5 0 0,0 3 0 0,-3 0 0 16,0 6 0-16,0-4 0 0,-6 1 0 0,4 2-9 0,2 0 9 16,-3-2 0-16,-3 2 0 0,3-2 8 0,3-1-8 15,0 1 9-15,0-3-9 0,-3 2 10 0,6-2-10 0,-3 3 0 16,3-6 9-16,3 3-9 0,-3-3 0 0,3-5 0 16,0 0 0-16,0 0 8 0,3 8-8 0,-3-8 0 15,3 6 0-15,3-1 0 0,3-3 0 0,0-2 0 16,0-2 0-16,3-1 0 0,3-2 0 0,2-3 0 15,-2 3 0-15,0-3 0 0,-3-3 0 0,3 1 0 16,0-1 8-16,3-2-8 16,3 0-25-16,-1-1-10 0,1 1-1 0,0 0-1 0,-3 5 61 0,3-3 12 15,-6-2 2-15,0 5 1 0,-1 3-31 0,-2 0-8 16,-3-1 0-16,0 4 0 0,0-4 0 0,0 6 0 0,-9 0 0 16,0 0 0-16,0 0 0 0,3 3 0 0,3 2 0 0,-6 3 0 15,3-2 0-15,-3 1 0 0,-3 1 0 0,3 0 0 16,-3 0 21-16,0 0 3 0,0 3 1 0,0 2 0 15,-3-5-25-15,3 3 0 0,-3 2 0 0,3-3 0 16,-3 1 0-16,3 0 0 0,-3-6 0 0,3 3 0 16,3 0 0-16,0-8 0 0,-3 5 0 0,3-5 0 15,0 0 0-15,0 0 0 0,0 0 0 0,0 0 0 16,9-3 0-16,0 1-14 0,3-9 2 0,0 1 0 16,0-1 12-16,0-2 0 0,6-1 0 0,-6-1 0 15,3 1 0-15,-1 1-9 0,1 3 9 0,0-4 0 0,0 4 0 16,-3-1 0-16,0 3 0 0,-3-2-8 0,3 4 8 0,-6 1 0 15,-3 2 0-15,-3 3 0 0,6 0 0 0,-6 0 0 16,0 0 0-16,3 8 0 0,3 3 0 0,0 0 0 16,-9-1 0-16,0 3 0 0,0 1 8 0,0-1-8 15,-3 0 10-15,0 0-10 0,0 0 10 0,0 3-10 16,-3-2 10-16,3-1-10 0,3-3 8 0,0 1-8 16,0-3 0-16,3 0 9 0,0-8-9 0,0 0 0 15,3 5 0-15,3-5 0 0,0 0 0 0,3-3 0 16,6-2 0-16,-6 0 0 0,0-3 0 0,-1-3 0 15,7 1 0-15,-3-3 0 0,6-3 0 0,3 0 0 16,0-3 0-16,0 3 0 0,-1 3-10 0,-2 0-1 16,3 0 0-16,-6 2 0 0,0 1 11 0,-3 2 0 15,0 2 0-15,-3 1 0 0,0 5 0 0,-9 0 0 16,6 3 0-16,-3 2 0 0,-3-5 0 0,2 11 0 16,-2-3 0-16,0-1 8 0,0 1 1 0,-2 6 1 0,-4 4 0 15,-3-2 0-15,3-3-10 0,-3 3 12 0,3 0-12 0,0-3 12 16,0 0-12-16,0-2 0 0,3-3 0 15,0 0 8-15,0 0-8 0,3 0 0 0,0-8 0 0,0 0 0 16,0 0 0-16,0 0 0 0,9 2 0 0,0-2 0 16,0 0-58-16,0-5-10 15,3 0-3-15,0 0 0 0,-4-6-206 0,4 3-42 0</inkml:trace>
  <inkml:trace contextRef="#ctx0" brushRef="#br0" timeOffset="65590.38">10831 8570 2977 0,'0'0'65'0,"0"0"14"0,0 0 2 0,0 0 3 0,0 0-67 0,0 0-17 15,0 0 0-15,0 0 0 0,0 0 23 0,0 0 1 16,0 0 0-16,0 0 0 0,0 0-24 0,0 0-10 16,0 0 1-16,0 0-894 15,0 0-178-15</inkml:trace>
  <inkml:trace contextRef="#ctx0" brushRef="#br0" timeOffset="66408.5">11319 8612 345 0,'0'0'31'0,"0"0"-31"0,0 0 0 0,0 0 0 0,0 0 386 0,0 0 71 16,0 0 15-16,0 0 2 0,-3 5-283 0,3-5-57 15,0 0-11-15,0 0-3 0,0 0-44 0,0 0-10 16,0 0-2-16,0 0 0 0,0 0-32 0,6 3-6 16,-6-3-2-16,6 0 0 0,3-3 13 0,0-2 3 15,2 0 0-15,-5-3 0 0,3-3-32 0,-3 3-8 16,3-2 0-16,-3-1 0 0,-3 3 0 0,3-5 0 16,-3 3 0-16,0-1 0 0,0 0 0 0,-3 1 0 15,0-1 0-15,-3-2-8 0,-3 0 8 0,0 2 16 0,0 1-4 16,-6-1-1-16,0-2-11 0,-3 5 0 0,1 3 0 0,-7 2 0 15,0 3 20-15,3 3 1 0,0 2 1 0,0 3 0 16,-2 2-2-16,2 1 0 0,-3 2 0 0,3 0 0 16,3 6-11-16,0-1-9 0,0 4 12 0,0-4-12 15,7 1 8-15,-1 2-8 0,0-3 0 0,6 3 0 16,-3 1 0-16,6-1 0 0,-3-5 0 0,6 2 0 16,0-5 0-16,3-2 0 0,0-3 0 0,3-3 0 15,2-2 0-15,1-3 0 0,3-3 0 0,3-2 0 16,3 0 15-16,-3-3-1 0,-3-5 0 0,3 2 0 15,2-5-14-15,4 3 0 0,-3 0 0 0,0-3-10 16,-3 0 10-16,0 3 0 0,-4-1 0 0,1 4 0 16,-6-1 0-16,3 1 0 0,-3-1 0 0,0 3 8 15,-9 8-8-15,3-5 0 0,-3 5 0 0,0 0 0 0,0 0 15 0,0 0-2 16,0 0 0-16,0 10 0 0,-3-2-1 16,0 3 0-16,0 0 0 0,-3 2 0 0,6 3-4 0,-6-1 0 15,6 1-8-15,-3 0 12 0,0 0-12 0,0 0 0 16,6-3 8-16,-3 0-8 0,3-2 0 0,3-3 0 15,6 0 0-15,-3-3 0 16,3-2-57-16,0-3-11 0,0-3-3 16,6-2-871-16,-1-6-174 0</inkml:trace>
  <inkml:trace contextRef="#ctx0" brushRef="#br0" timeOffset="66715.28">11905 7882 2761 0,'0'-3'60'0,"0"-2"13"0,0 0 3 0,0 2 2 0,0-2-62 0,0 5-16 0,0 0 0 0,0 0 0 15,0 0 69-15,9 0 11 0,-3 2 3 0,3 1 0 16,3 5-44-16,-3 0-9 0,0 3-2 0,3-1 0 16,0 9-4-16,-1-1 0 0,1 1-1 0,0 4 0 15,-3 4 1-15,0 2 0 0,0 5 0 0,-6 6 0 16,-3 0-2-16,-3 0 0 0,0 2 0 0,-6 3 0 15,-3 0-8-15,0 0-2 0,-3 0 0 16,-2 8 0-16,-4 0-4 0,0-6 0 0,-3 1-8 16,-3-3 12-16,-2-3-12 0,-4-2 9 0,0 0-9 0,0-1 8 0,1-4-8 15,-1 2 0-15,-3 2 0 0,6-4 0 16,1-4-36-16,-1-1-2 16,-3-1-1-16,0-5 0 0,-2-3-165 0,-4-5-32 15</inkml:trace>
  <inkml:trace contextRef="#ctx0" brushRef="#br0" timeOffset="77770.03">746 9504 460 0,'0'0'41'0,"9"-3"-33"0,0 1-8 0,-3 2 0 15,3 0 72-15,0 0 12 0,0-3 2 0,3 3 1 0,-1 0-47 0,4 0-10 16,-3 0-2-16,6 3 0 0,-6-3-28 0,3 2 0 16,0 1 0-16,6-3 0 0,-7 2 0 0,1 1 0 15,0-3 0-15,0 3 0 0,-3-1 0 0,0 1 0 16,0-3 0-16,3 3 0 0,-3-1 19 0,-3 4 10 15,5-6 3-15,1 2 0 0,-3 1-10 0,0 0-2 16,6-1 0-16,-6-2 0 0,6 3-1 0,-6-3-1 0,6 0 0 16,2 3 0-16,1-3 6 0,0 2 2 0,0-2 0 15,-3 3 0-15,6-3-17 0,2 2-9 0,-2 1 10 16,3-3-10-16,0 5 11 0,-3-2-11 0,-1-3 12 0,4 3-12 16,-3-3 14-16,3 0-4 0,-3 0-1 0,5 0 0 15,1 0-1-15,0 0 0 0,0 0 0 0,-1-3 0 16,4 3 0-16,-3 3 0 0,3-1 0 0,-1-2 0 15,-2 3 10-15,0-3 2 0,0 3 0 0,-1-3 0 16,4 0-4-16,3 0 0 0,-6 0 0 0,5 0 0 16,4 0-4-16,-3 0-2 0,5 2 0 0,1 1 0 15,-3 0-10-15,2-3 12 0,-8-3-12 0,6 3 12 16,0 0-1-16,2-3 0 0,-5 3 0 0,9 0 0 16,-4-2-11-16,4 2 0 0,3 2 0 0,-4-2-11 15,-5 3 19-15,3-3 3 0,-4 0 1 0,4 0 0 16,3 0-12-16,-1 0 0 0,4 0 0 0,3 0-11 0,-7 3 11 15,4-1 8-15,-4 1-8 0,7 0 11 16,0-3-11-16,-1 0 0 0,7 0 0 0,-7 0 0 0,10 5 8 16,-9-3 0-16,-1 1 0 0,1 0 0 0,-1-1-8 15,4 1 0-15,-1-3 0 0,7 0 0 16,0 3 0-16,-1-1 0 0,4-2 0 0,-4 0 8 0,4 0-8 16,-1-2 0-16,4 2 0 0,-1 0 0 0,7 0 0 15,-4 0 0-15,0-3 0 0,4 3 0 0,-1-3 10 0,1 3-10 16,2-2 12-16,-2 2-12 0,-1 0 16 15,0 0-3-15,4-3-1 0,-4 3 0 0,10 0-3 0,-4 0-1 16,-2-3 0-16,-4 3 0 0,9 0 8 0,1 0 2 16,-1 3 0-16,3-3 0 0,-2-3-18 0,-1 3-11 15,9-2 2-15,1 2 0 0,-4 2 9 0,0-2 0 0,4-2 8 16,-1 2-8-16,0 0 15 0,1 0-2 0,2 0 0 16,-3 0 0-16,0-3-13 0,1 3 0 0,-1 3 0 15,0-3 0-15,-2-3 0 0,2 3-8 0,6 0 8 16,-6 3-13-16,-2-1 13 0,-1-2 0 0,3 3 0 15,1 0 10-15,-1-1-2 0,6 1-8 0,1-3 12 16,-4 0-4-16,6 3 0 0,-6-1 0 0,-2-2 0 16,2 3 0-16,3-3-8 0,0 3 0 0,-2-1 0 15,5-2 0-15,3 0 0 0,-3 0 0 0,3 3 0 0,-2 0 0 16,5-3 0-16,-3 2 10 0,0 1-1 0,1-1 0 16,-1-2-1-16,6 0 0 0,6 3 0 0,-3-3 0 15,-6 0-8-15,9 3 10 0,3-3-10 0,-2 0 10 16,-4 0-10-16,3 0 0 0,6 0 0 0,-3-3 8 15,-3 3-8-15,3 0 0 0,3 0 0 0,0 0 8 16,-6-3 10-16,9 3 2 0,3 0 0 0,-5 0 0 16,-4 0-20-16,3 0 0 0,-3 0 0 0,6 0 0 0,0 0 0 15,0 0 0-15,0 0 0 0,0 0 0 0,0 0 0 16,-3 0 0-16,6 0 0 0,0 0 0 0,3 3 0 0,0 0 0 16,0-3 0-16,3 2 0 0,3 1 10 0,-3 0-2 15,-9-3 0-15,3 5 0 0,3-2-8 0,3-1 8 16,-6 1-8-16,3 2 8 0,3-5-8 0,0 6 0 15,3-4 0-15,-3 1 8 0,-6-1-8 0,3 4 12 16,3-1-12-16,0 0 12 0,-3 1-12 0,3-4 8 16,0 1-8-16,0 2 8 0,-3-2 0 0,0 2 0 15,0 0 0-15,3-2 0 0,3 2-8 0,0 1 0 16,-7-4 0-16,1 4 0 0,3-1 17 0,-3 0 2 0,-3 0 0 16,0 1 0-16,0-1-19 0,1 0 0 0,-7 1 0 15,3-1 0-15,-3 0 0 0,0 1 0 0,-3-6 8 0,0 5-8 16,-3 0 0-16,-3 0 0 0,-6-2 8 0,3-3-8 15,1 5 0-15,-1-5 0 0,-6 3 8 0,-3 0-8 16,3-1 14-16,-5 1-1 0,-7-3 0 0,0 3 0 16,1-1 4-16,-4 4 1 0,-3-4 0 0,-2 3 0 15,-10 1-8-15,0-1-2 0,1 3 0 0,-4-3 0 16,-2 1-8-16,-1-1 10 0,1 0-10 0,-10 3 10 16,-2 0-10-16,-3 0 10 0,-7-5-10 0,1-1 10 15,0-2-10-15,-4 3 8 0,-2-3-8 0,-3 3 8 16,-4-1 0-16,-5 1-8 0,0-1 12 0,-6-2-4 15,-6 3-53-15,-3 0-11 0,-4 2-3 0,-8-5 0 0</inkml:trace>
  <inkml:trace contextRef="#ctx0" brushRef="#br0" timeOffset="84083.46">1758 10197 288 0,'0'0'12'0,"3"5"4"0,-3-5-16 16,0 0 0-16,6-5 0 0,-3 2 0 0,-3 3 220 0,3-5 42 15,3-3 8-15,3 3 2 0,-9 2-126 0,0 3-25 0,3-8-5 0,6 3 0 16,-9 5-41-16,0 0-8 0,0 0-2 0,0 0 0 15,0 0-9-15,0 0-1 0,0 0-1 0,0 0 0 16,0 0-26-16,0 0-4 0,0 0-2 0,0 8 0 0,-6 0 45 16,6 2 9-16,-6 1 1 0,0 5 1 15,-3 0-26-15,3 8-6 0,-3 5-1 0,0 5 0 16,-3 1-7-16,3 2-2 0,-9 0 0 0,9 0 0 0,6 0-3 16,-5-3-1-16,-4 3 0 0,3 0 0 0,-3 0-20 15,3 3-12-15,-3 2 12 0,6 1-12 0,-3-1 0 16,3-2 0-16,0-6 0 0,3 0-9 0,-6-7 9 15,6-1 0-15,-3-5 0 0,6-2 0 0,0-3 9 16,0-3 4-16,0 0 1 0,0-2 0 0,0-1-22 0,0-2-5 16,-3 0-1-16,3-2 0 0,3-1 14 15,-3 0 15-15,0-5-3 0,0 0-1 0,-3 0-11 0,3 0-12 16,0-2 2-16,0-1 1 16,0 0-146-16,0-2-29 0</inkml:trace>
  <inkml:trace contextRef="#ctx0" brushRef="#br0" timeOffset="85126.03">2502 10462 460 0,'0'0'41'0,"0"0"-33"0,0 0-8 0,0 0 0 0,0 0 217 0,0 0 42 16,0 0 8-16,0 0 1 0,0 0-136 0,0 0-28 0,0 0-6 0,0 0-1 16,0 0-37-16,0 0-8 0,0 0-2 0,6-6 0 0,-6 6 14 0,0 0 2 15,0 0 1-15,0-8 0 0,3 3-5 0,-6-3-1 16,-3 3 0-16,3 0 0 0,3 5 3 0,-3-6 0 16,-3 1 0-16,3 0 0 0,-9 2-52 0,6 0-12 15,-3 3 0-15,1 0 0 0,2 0 69 0,-9 6 11 16,6-4 3-16,-3 4 0 0,-3-1-38 0,0 3-7 15,0 0-2-15,-6 0 0 0,7 2-9 16,-1-2-3-16,-6 0 0 0,3-2 0 0,0-1-3 0,6 0-1 16,0 3 0-16,0-3 0 0,3 1-7 0,1 2-1 15,-1-3-1-15,0 3 0 0,0-3-11 0,3 0 0 16,6 1 0-16,-6-1 0 0,6 0 0 0,-3-2 0 16,3-3 0-16,0 0 0 0,3 8 0 0,-3-8 0 15,6 5 0-15,0 0 0 0,3-2 0 0,3 2 0 16,-4 1 0-16,1-1 0 0,3 0 0 0,3 1 0 15,-3-4 0-15,-3 3 0 16,-3-2 0-16,3 2 0 0,6 1 0 0,-9-4 0 0,9 4 0 0,-9-1 0 0,3 0 0 0,5 3 0 16,-2 0 0-16,-3 0 0 0,-3 0 0 15,0 0 0-15,3-3 0 0,-6 6-9 0,3-1 9 0,-6 1 0 16,0 0 0-16,0 2 0 0,3 0 0 0,-3 3 0 16,-3-3 0-16,3 6 0 0,-6-4 0 0,3 4 0 15,3-3 0-15,-6 0 0 0,0-3 0 0,0 0 0 16,-3 3 0-16,0-5 0 0,3-1 0 0,-3-2 0 15,-2 0 0-15,2 0 0 0,-6-3 0 0,0-2 0 16,0 0 19-16,0-3 1 0,-6 2 0 0,3-4 0 16,7 2-20-16,-7-6 0 0,3 1 0 0,0 0 0 15,0-3 0-15,0 3 0 0,3-1 0 0,0 1 0 0,-6 0 0 16,7 2-19-16,2 0 4 0,0 1 1 16,6-1 14-16,-6 0 0 0,6 1 0 0,-3-1 0 15,3 0 0-15,3 1-9 0,0-1 9 0,0 3 0 16,3-5-88-16,3 0-13 0,0-6-3 0,3 6-805 15,0-1-162-15</inkml:trace>
  <inkml:trace contextRef="#ctx0" brushRef="#br0" timeOffset="85525.24">2571 10800 403 0,'3'24'36'0,"-3"-19"-36"0,0 1 0 0,0-4 0 15,0 4 352-15,0-1 64 0,0 0 13 0,0 3 3 16,0 3-192-16,0 2-39 0,6-5-7 0,-6 0-2 16,3 2-153-16,2-2-31 0,-2 0-8 0,3 0 0 15,-6 3 52-15,0-6 10 0,3 3 2 0,6 3 0 16,0-3-46-16,3 0-9 0,-9-3-1 0,6 3-8 0,3 0 9 0,-3-3-9 16,-3 3 0-16,0-3 9 0,3 3-9 0,0 0 0 15,-3 0 0-15,-3-3 8 0,-3-5-8 0,9 8 0 16,-1 0 0-16,-8-3 8 0,0-5-17 0,6 8-4 15,0 0-1-15,-6 0 0 16,0-8-144-16,3 6-29 0,-3-6-5 0,6 10-2 0</inkml:trace>
  <inkml:trace contextRef="#ctx0" brushRef="#br0" timeOffset="85786.19">2466 11187 691 0,'9'-8'30'0,"-3"5"7"0,0 0-29 0,-6-5-8 0,9 3 0 0,-9-3 0 15,6 3 272-15,0-3 52 0,-3-3 12 0,6 1 1 16,0-1-174-16,3 1-35 0,0-1-8 0,3 0 0 16,-3 1-31-16,-1-1-5 0,-2 3-2 0,3 0 0 15,0 0-30-15,6-5-5 0,-6 3-2 0,6-1 0 16,0-2-19-16,-3 2-4 0,-1 1-1 0,7-1 0 15,-12 1-21-15,6 2 9 0,-3 0-9 0,3 2 0 16,-6-2 8-16,3 3-8 0,-3 0 0 0,-3 2 0 16,0 1-106-16,-3-1-25 0,2 3-5 0</inkml:trace>
  <inkml:trace contextRef="#ctx0" brushRef="#br0" timeOffset="86085.49">2952 10882 2253 0,'0'0'200'0,"0"0"-160"16,0 0-32-16,0 0-8 15,0 0 103-15,0 8 18 0,3-2 4 0,6 1 1 0,-9-1-62 0,8-4-13 16,-8 4-3-16,6-1 0 0,0 0-24 0,3 1-6 15,-9-6-1-15,6 5 0 0,3-2-27 0,0 4-6 16,-3 1 0-16,6 0-1 0,-12-2 65 0,9 2 12 0,-9-8 4 0,6 5 0 16,0 3-52-16,3 0-12 0,-9-8 0 0,0 0 0 15,3 5 0-15,3 3 0 0,0 0 0 0,0 0 0 32,-6-8-48-32,0 0-13 0,9 2-3 0,-9-2 0 15,0 0-172-15,5 3-34 0</inkml:trace>
  <inkml:trace contextRef="#ctx0" brushRef="#br0" timeOffset="86389.73">3282 10911 518 0,'6'-5'23'0,"-6"5"5"0,0 0-28 0,0-3 0 0,0 1 0 0,0 2 0 0,0 0 409 0,0 0 77 16,0 0 15-16,0 0 3 0,0 0-320 0,0 0-64 15,0 0-12-15,0 10-4 0,-6 4-32 0,0-1-6 16,3 3-2-16,-3 2 0 0,-6-2-15 0,3 0-3 16,-6-3-1-16,4 6 0 0,-7-1-11 0,3 3-2 15,-6 1-1-15,0 7 0 0,0 0-8 0,-3 3-2 16,-2 7 0-16,2-4 0 0,3-4-7 16,6-1-2-16,-6-4 0 0,0-2 0 0,7 0-12 0,2-6 0 15,3-5 0-15,6 1 0 0,-9 1 0 0,12-1 0 16,0-9 0-16,0-5 9 15,6 0-163-15,3-5-33 0,3-6-6 0,3-7-2 0</inkml:trace>
  <inkml:trace contextRef="#ctx0" brushRef="#br0" timeOffset="86727.13">3621 10086 2199 0,'0'0'48'0,"0"0"11"0,0 0 1 0,0 0 2 0,0 0-50 0,3 8-12 0,0 0 0 0,-3 0 0 16,0 2 103-16,0 1 17 0,3-1 4 0,-3 4 1 15,0-1-49-15,-3 0-9 0,3 6-3 0,-3 5 0 0,0 2 3 0,-3 14 0 16,-3 5 0-16,4 0 0 0,-4-3-29 0,-3-2-6 16,3-1 0-16,-6 1-1 0,3 0-16 0,3 2-3 15,0 3-1-15,3 3 0 0,-9-3-11 0,9 0 8 16,-9-6-8-16,7-4 8 0,2-6 6 0,-3-3 1 16,3 1 0-16,3-6 0 15,0 0-83-15,3-2-17 0,3-4-3 0,0 1-848 16,-3-5-170-16</inkml:trace>
  <inkml:trace contextRef="#ctx0" brushRef="#br0" timeOffset="93427.78">4502 10295 230 0,'0'0'20'0,"0"0"-20"0,0 0 0 0,0 0 0 16,0 0 228-16,6-3 42 0,-6 3 8 0,0 0 2 15,0 0-118-15,9-5-23 0,-3 2-5 0,-6 3-1 16,0 0-33-16,0 0-8 0,0 0 0 0,0 0-1 16,0 0-29-16,0 0-6 0,0 0 0 0,0 0-1 15,0 0-15-15,0 0-4 0,0 0 0 0,0 0 0 16,0 3-7-16,-6 0-1 0,0 2-1 0,0-2 0 0,3 2-3 0,-6 0 0 15,1-2 0-15,-1 5 0 0,-3-3 1 0,0 3 0 16,3-3 0-16,-9 3 0 0,6 3 3 0,0-3 0 16,-3 2 0-16,0-2 0 0,-2 3-13 0,2-1-3 15,-3 4 0-15,0-1 0 0,0 0 0 0,3 0-1 16,-6 3 0-16,4-3 0 0,-1 1 7 0,3-4 2 16,0 1 0-16,0-1 0 0,0 1-5 0,3 0-1 15,3-3 0-15,3-1 0 0,-3-1-3 0,1-1-1 16,2 3 0-16,6-8 0 0,0 0-10 0,0 0 0 15,0 0 0-15,3 8 0 0,-3-8 0 0,5 5 0 16,1-2 8-16,3 0-8 0,0-1 8 0,3 1-8 16,-3-3 12-16,3 0-4 0,-3 0-8 0,3 0 0 15,0 0 0-15,0 0 8 0,0 2 1 0,0-2 0 16,-1 3 0-16,4 0 0 0,-3-3-9 0,0 2 0 16,0 1 9-16,3 0-9 0,-3 2 0 0,0-2 0 0,0 2 0 15,2-2-8-15,-5-1 8 0,3 1 0 0,3-1 8 16,-6 1-8-16,3 2 0 0,0-5 0 0,0 3 0 0,0-3 0 15,-3 3 0-15,3-3 0 0,-3 0 0 16,5 0 8-16,-8 0-8 0,3 0-8 0,-9 0 8 16,6 0-12-1,-6 0-58-15,0 0-12 0,0 0-2 0,0 0-770 0,0 0-154 16</inkml:trace>
  <inkml:trace contextRef="#ctx0" brushRef="#br0" timeOffset="93909.9">4056 10774 1717 0,'0'0'37'0,"0"0"8"0,0 0 2 0,0 0 2 0,0 0-39 0,0 0-10 16,0 0 0-16,0 0 0 0,-3-5 109 0,3 5 20 16,0 0 4-16,0 0 1 0,0 0-38 0,-6 2-8 15,-3 1-2-15,9-3 0 0,0 0-13 0,-6 5-2 16,0-2-1-16,0 2 0 0,3 3-14 0,3-3-4 16,-6 3 0-16,6-8 0 0,-6 6-30 0,6-6-6 0,0 0-2 15,0 0 0-15,0 0 6 0,6 7 2 16,0-1 0-16,-3-1 0 0,3-2 0 0,3-3 0 15,3-3 0-15,-3 3 0 0,3-3-5 0,0 3-1 0,6 0 0 0,-6 0 0 16,5 0-4-16,-2-2-2 0,0 2 0 0,0 2 0 16,0-2-10-16,3 0 0 0,-3 3 0 0,0-3 0 15,-1 3 9-15,7-3-9 0,-9 2 10 0,6 1-10 16,3 0 0-16,-9-1 8 0,6 1-8 0,-6 0 0 16,-1-1 0-16,-2 1 0 0,3 0 8 0,-3-1-8 15,3 1 0-15,-3-1 0 0,0 4 0 0,0-1 0 16,0-2 0-16,-3 2 0 0,-3 0-9 0,0 3 9 15,-3-8-31-15,3 5 0 0,-3-5 0 0,6 8 0 16,-6 3-110-16,0-3-23 0,0-3-4 0,0-5-1064 16</inkml:trace>
  <inkml:trace contextRef="#ctx0" brushRef="#br0" timeOffset="95423.02">5884 10581 288 0,'0'0'25'0,"0"0"-25"0,0 0 0 0,0 0 0 15,0 0 212-15,3-3 38 0,-3 3 266 16,0 0-336-16,0 0-16 0,0 0-4 0,0 0 0 16,0 0-68-16,0 0-15 0,0 0-2 0,0 0-1 15,0 0-7-15,0 0-2 0,0 0 0 0,0 0 0 16,-6-3-11-16,6 3-2 0,0 0-1 0,0-2 0 16,-9-4-24-16,9 6-5 0,-6-2-1 0,0-1 0 15,0 1-8-15,0 2-1 0,0-3-1 0,-3 0 0 16,0 3 24-16,0-2 5 0,-3 2 0 0,3 0 1 15,0-3-19-15,3 6-4 0,-9-3-1 0,4 2 0 16,-7 1 19-16,0 0 3 0,3 2 1 0,-3-3 0 16,0 4-26-16,0-1-5 0,1 0-1 0,-1 1 0 15,0-1 16-15,3 0 4 0,0 1 0 0,0-1 0 0,-3-3-2 0,6 4 0 16,-2-4 0-16,2 1 0 0,0 0-26 0,6 2 0 16,-6-2 0-16,3 2 0 0,9-2 0 0,-9 2 15 15,3-3-4-15,6-2-1 0,0 6-10 0,0-6-14 16,3 8 3-16,0-3 1 0,6 3 10 0,-6-3 0 15,3 1 0-15,0 1 0 0,0 1 0 0,3 3 0 16,0-3 0-16,3 0 0 0,-4 2 0 0,4 1 0 16,-3-3 0-16,6 0-8 0,-3 0 8 0,3 2 0 15,0 1 0-15,-3 0 0 0,3-3 0 0,0-1 0 16,-1 4 0-16,1-3 0 0,0 0 0 0,-3 3-10 16,3-1 10-16,0 1-10 0,-6-1 0 0,0 3 0 15,3-2 0-15,-3 2 0 0,-4-2 1 0,-2-1 0 16,3-2 0-16,0 3 0 0,-6 0 9 0,0-6 0 15,0 3 0-15,0 0 0 0,0 0 0 0,0 0-10 16,-6-3 10-16,-3 3-10 0,4-3 10 0,-7 0 0 16,3 1 0-16,-6-1 0 0,3 0 0 0,-3 1 0 0,0-1 0 15,0-2 8-15,0 2-8 0,-2-3 0 0,5-2 0 16,-3 3 0-16,0 0 0 0,0-3 0 0,0 0 0 0,0 0 8 16,-3-3-8-16,3 3 0 0,7-3 0 15,-10 1 0-15,6-1 0 0,-3 1 0 0,0 2 0 16,3-3 0-16,3 0 0 0,-3 3 0 0,6-2 0 0,3-4 0 15,-3 4 0-15,6-1 0 0,-3-2 0 0,6-3 0 16,3 2 0-16,-3 1-13 0,6 0 3 0,0-3 1 16,0 3-200-16,0-3-40 0,9-5-8 0,-3 5-2 15</inkml:trace>
  <inkml:trace contextRef="#ctx0" brushRef="#br0" timeOffset="95876.29">6038 11023 1789 0,'0'0'79'0,"0"0"17"0,0 0-77 0,3 5-19 0,-3-5 0 0,6 5 0 16,-3 3 122-16,0 0 21 0,-3 0 4 0,6 0 1 16,-3 0-31-16,0 0-5 0,3-3-2 0,0 3 0 0,-3 0-69 0,3 0-13 15,3 0-4-15,-3 2 0 0,0-4 13 16,0 4 3-16,3-2 0 0,0 3 0 0,0-1-32 0,-4-2-8 16,1 0 0-16,0 0 0 0,3 0 0 0,0 0 0 15,-3 0 0-15,0 0 0 0,0 0 0 0,0 0 0 16,-6 5 0-16,3-5 0 15,-3-3-168-15,3 1-34 0,-3-6-7 0</inkml:trace>
  <inkml:trace contextRef="#ctx0" brushRef="#br0" timeOffset="96149.64">5922 11329 2098 0,'0'0'46'0,"3"-7"10"0,3-4 1 0,-6 0 3 0,6 3-48 0,-3 0-12 16,6-5 0-16,-3 0 0 0,3 0 96 0,0 0 18 0,0 2 3 0,3-2 1 15,0 0-42-15,-1-1-8 0,4 4-1 0,-6-1-1 16,3-2-11-16,0 5-3 16,0-3 0-16,0 3 0 0,0 1-32 0,3-4-8 0,0 3 0 0,-1 3-1 15,-2-3-11-15,3-3 0 0,3 3 9 0,-3 0-9 16,-9 3 0-16,3 0 8 0,0-3-8 0,0 2 0 15,0 4-92-15,0-1-24 0,-3 1-4 0,0-4-1095 16</inkml:trace>
  <inkml:trace contextRef="#ctx0" brushRef="#br0" timeOffset="96654.4">6708 10803 1728 0,'0'0'153'0,"0"0"-122"0,0 0-31 0,0 0 0 0,0 0 175 0,0 0 29 15,0 0 5-15,-6 3 2 0,0-1-67 0,6-2-12 16,0 0-4-16,0 0 0 0,-3 0-78 0,3 0-16 15,0 0-3-15,0 0-1 0,0 0-30 0,0 0 8 16,0 0-8-16,0 0 0 16,0 0-99-16,0 0-22 0,0 0-5 0</inkml:trace>
  <inkml:trace contextRef="#ctx0" brushRef="#br0" timeOffset="97797.38">7664 10705 1407 0,'0'0'62'0,"0"0"14"0,0 0-61 0,0 0-15 0,0 0 0 0,0 0 0 16,0 0 127-16,0 0 22 0,0 0 5 0,-3-5 1 16,0-1-53-16,3 6-10 0,-3-5-3 0,3 5 0 0,-3-2-33 15,0-4-6-15,3 6-2 0,-3-5 0 0,0 0-8 0,3 5-3 16,-6-3 0-16,0-2 0 0,3-1 4 0,-3 4 1 15,-3-4 0-15,0 4 0 16,9 2-14-16,-9-3-2 0,0 3-1 0,-3 0 0 0,-6 0 10 0,1 0 1 16,-1 0 1-16,0 5 0 0,0-2-10 0,-3 2-3 15,0 1 0-15,3-1 0 0,-2 0 9 0,2 1 2 16,0-1 0-16,3 0 0 0,0-2-19 0,0 2-3 16,0-2-1-16,3-1 0 0,3-2-4 0,1 3-8 15,2 0 11-15,0-1-11 0,3 4 0 0,0-1 0 16,0 0 0-16,3 3 0 0,0-8 0 0,3 8 0 15,0 0 0-15,0 0 0 0,3 0 0 0,-3 0 0 16,3 2 0-16,2 1 0 0,-2-3 0 0,3 3 0 16,0-4 0-16,3 1 0 0,0-2 0 0,0-1 0 15,3 0 0-15,-3 1 0 0,3-1 0 0,0 0 0 0,-1 0 0 16,4 3 0-16,-3-2 0 0,-3 2-12 0,0 2 12 16,0-2-12-16,-3 0-8 0,3 3-2 0,-6-1 0 0,0 1 0 15,0-1 3-15,-3 1 1 0,3 0 0 0,-4-1 0 16,-2-2 18-16,-2 3-10 0,-1-1 10 0,0 1-8 15,0-1 8-15,0 1 0 0,-3 2 0 0,-3-2 0 16,0-1 0-16,0 1 0 0,-3-3 0 0,3 3 0 16,0-4 0-16,-3 4 0 0,-3 0 0 0,3-6 0 15,-2 3 0-15,-1 0 8 0,0-3-8 0,0 3 8 16,-3-5-8-16,3-1 9 0,-3-2-9 0,0-2 10 16,-2-1-2-16,2 0 0 0,0-2 0 0,0 0 0 0,3-3-8 15,3 0 8-15,6 3-8 0,-3-3 8 16,0 0-8-16,3 2 0 0,0 1 0 0,6 5 8 0,-2-5 0 15,2 5 0-15,0 0 0 0,0 0 0 0,0 0-24 16,0 0-4-16,0 0-2 0,0 0 0 16,2-5-209-16,1 2-41 15</inkml:trace>
  <inkml:trace contextRef="#ctx0" brushRef="#br0" timeOffset="98148.17">7717 11157 403 0,'0'0'17'0,"0"0"5"0,0 0-22 0,0 0 0 0,3 3 0 0,0 0 0 15,3-1 408-15,-6-2 76 0,0 8 16 0,3-2 4 16,0 2-303-16,0 2-60 0,0 1-12 0,-3-1-2 16,3-2-40-16,3 0-8 0,0 3-2 0,-3-3 0 15,3 0-25-15,0 2-6 0,0-2-1 0,0 3 0 16,-3-3-36-16,3 0-9 0,-1 2 0 0,1-2 0 16,0-3 0-16,-3 1 0 0,3 2 0 0,0-3 0 15,-6-5 0-15,6 8 0 0,-3-3 0 0,3 1 0 16,-6-6-57-1,3 7-14-15,-3-7-2 0,6 6-1 0,-6-6-156 0,0 0-31 0</inkml:trace>
  <inkml:trace contextRef="#ctx0" brushRef="#br0" timeOffset="98406.39">8116 11102 2127 0,'-12'0'94'0,"12"0"20"0,0 0-91 0,0 0-23 16,-6 0 0-16,3 5 0 0,-3 3 128 0,-3-3 22 15,0 3 4-15,0 0 1 0,3 3-51 0,0 5-9 16,-5 0-3-16,-1 7 0 0,0 1-33 0,-6 5-7 0,0 0-2 0,-3 3 0 16,0 3-18-16,6-9-4 15,-2 1-1-15,-4 2 0 0,-3 0-14 0,-3 0-2 0,0 0-1 0,1 3 0 16,-1 2-10-16,-6 11 0 0,3 0 0 0,4-3 8 15,8-7-8-15,0-3 0 0,3-6 0 0,3-2 0 32,0-3-70-32,6-5-16 0,3-3-3 0,0 0-1304 0</inkml:trace>
  <inkml:trace contextRef="#ctx0" brushRef="#br0" timeOffset="108315.57">10116 10827 806 0,'0'0'72'0,"0"0"-58"16,0 0-14-16,0 0 0 0,0 0 192 0,0 0 36 15,0 0 8-15,0 0 0 0,0 0-101 0,0 0-21 16,0 0-4-16,0 0-1 0,0 0-45 0,3 8-8 16,0-3-3-16,0 3 0 0,-3 3-13 0,3 2-4 0,-3-3 0 0,3 4 0 15,-3-1-18-15,0 3-4 0,-3-3-1 0,3 0 0 16,3 0 12-16,-3-2 3 0,3-3 0 0,-3 2 0 16,0 1-17-16,0-3-3 0,0-8-8 0,3 8 12 15,-3-8-12-15,3 5 0 0,-3-5 8 0,0 0-8 16,0 0 0-16,6 5 0 0,-6-5 0 0,6 3 0 15,-3 5 8-15,0-3-8 0,-3-5 0 0,0 0 9 16,0 0-9-16,6-5 0 0,3 0 0 0,-3-1 0 16,0-1 0-16,0-1 8 0,0 0-8 0,0-3 0 15,-1-2 0-15,1 0 0 0,0-3 0 0,3 0 0 16,0 3 14-16,-3-1 7 0,0 6 2 0,0-2 0 0,0 2-23 16,-3 3 0-16,0-1 0 0,-3 6 0 15,0 0-47-15,0 0-13 0,6 8-4 0,-6 0 0 16,3 0 103-16,-3 3 20 0,3-1 4 0,-3 1 1 0,0 0-52 15,0-1-12-15,3 3 0 0,0-5 0 0,3 3 0 0,-6-3 0 16,3 0 0-16,0 2 0 0,3-4 0 0,-3-1-10 16,3 0 2-16,-6-5 0 0,0 0 18 0,0 0 4 15,3 5 1-15,0-2 0 0,-3-3 1 0,6 3 0 16,3-3 0-16,-4 0 0 0,4-6-6 0,-3 4-1 16,3-3 0-16,-3 2 0 0,3-2-9 15,0-3 8-15,3 0-8 0,-3 0 8 0,3-3-8 0,3-2 0 16,-3-3 9-16,0-2-9 0,2 2 0 0,1-3 0 15,0 1 0-15,-3 2 8 0,0 0-8 0,-3 0 0 16,3 3 0-16,-3 0 0 0,-3 2 0 0,0 0 0 16,0 3 0-16,-6 8 0 0,0 0 0 0,0 0 0 0,0 0 0 15,0 0 0-15,0 0-10 0,0 0-3 0,0 0-1 16,0 0-806 0,0 0-160-16</inkml:trace>
  <inkml:trace contextRef="#ctx0" brushRef="#br0" timeOffset="108762.43">10765 10882 288 0,'0'0'12'0,"0"0"4"0,0 6-16 0,0-6 0 15,0 0 0-15,0 0 0 0,0 0 374 0,0 0 72 16,6 5 14-16,-6-5 4 0,0 0-303 0,0 0-60 15,9-5-12-15,-3 2-2 0,-6 3-42 0,6-3-8 16,6-2-1-16,-6 0-1 0,3 2-16 0,0 0-3 16,0-4-1-16,-1 1 0 0,1 4-7 0,-3-6 0 15,6 0-8-15,-6 0 12 0,0 2-12 0,0-4 0 16,0-6 8-16,0 5-8 0,-3 1 16 0,-3-1 1 16,3 1 0-16,-3-1 0 0,-3 1 13 0,0-1 2 15,0 0 1-15,-3 3 0 0,0 0-4 0,-3 1-1 16,0 1 0-16,0 4 0 0,-3-1-12 0,1 6-4 15,-4 2 0-15,-3 3 0 0,6 2 23 0,-6 4 4 16,3-1 1-16,-3 3 0 0,0 5-40 0,4 0 0 16,-4 0 0-16,3 3 0 0,3-3 0 0,0 0 11 15,3-2-3-15,0-1 0 0,0 1-8 0,3-3 8 16,6 0-8-16,-3-3 8 0,3 0-8 0,0-2 0 0,3-1 0 16,3-2 0-16,0-2 0 0,0-1 0 0,6 0 0 15,-3-2 8-15,3-3-8 0,3-3 0 16,3 3 0-16,-1-3 0 15,-2-2-122-15,3 3-17 0,-3-4-3 0,0 1-654 0,3-3-132 16</inkml:trace>
  <inkml:trace contextRef="#ctx0" brushRef="#br0" timeOffset="109203.95">11048 10787 1832 0,'0'0'40'0,"0"0"9"0,0 0 2 0,0 0 0 0,0 0-41 0,0 0-10 0,0 0 0 0,0 0 0 0,0 0 120 0,0 0 23 15,0 0 4-15,0 0 1 0,0 0-53 0,0 0-11 16,0 8-1-16,-3 0-1 0,0 0-17 0,-3 2-3 16,3 4-1-16,-3 2 0 0,0-3-19 0,-3 3-4 15,3 0-1-15,-3-1 0 0,0 4-15 0,0-3-3 16,0 2-1-16,4-4 0 0,-1-1-7 0,0-3-2 16,6-2 0-16,-3 3 0 0,6-1-9 0,-3-4 0 15,0-6 0-15,0 0 8 0,12 0-8 0,-4 0 0 16,1-3 0-16,3 0 0 0,0 1 0 0,0-3 0 15,3-6 8-15,-3 0-8 0,0-2 0 0,3 0-14 16,0 0 3-16,2-3 1 0,1 3-2 16,0-3 0-16,0 2 0 0,0-1 0 0,0-1 24 0,-3 3 5 15,-6 5 1-15,-1 0 0 0,4 2-30 0,-3 1-5 16,-3 0-2-16,3-1 0 0,-3 6 19 0,-3 3-12 16,3 2 12-16,-3 3-10 0,-3-8 10 0,0 8 0 15,0 6 0-15,-3-4 0 0,0 1 0 0,0 2 0 0,-3 0 0 16,0 3 8-16,0 0 10 0,3-3 2 0,3 0 1 15,-3 1 0-15,-3-1-5 0,0-3 0 0,0-2-1 16,3 6 0-16,-2-4 0 0,2-2 0 16,0 0 0-16,0-3 0 0,0 1-15 0,3-6 11 15,0 5-11-15,0-5 10 0,0 0-10 0,0 0 0 0,3 5 0 0,-3-5 0 16,6 5-68-16,-1-5-18 16,1 0-4-16,0-2-1259 0</inkml:trace>
  <inkml:trace contextRef="#ctx0" brushRef="#br0" timeOffset="109874.43">11491 10819 345 0,'0'0'31'0,"0"0"-31"0,0 0 0 0,0 0 0 15,0 0 340-15,0 0 61 0,0 0 13 0,0 0 2 16,0 0-224-16,0 0-44 0,0 8-10 0,0 0-2 15,0-8-39-15,0 10-8 0,0-2-1 0,0 3-1 16,-3-1-23-16,3 1-4 0,-6 0 0 0,3 2-1 16,-2-3-17-16,2 4-3 0,0-1-1 0,-6-3 0 15,3 4-11-15,-3-1-3 0,3-5 0 0,-3 2 0 16,3 1-7-16,0 0-1 0,0-4-1 0,3 1 0 16,0-2-15-16,0-1 9 15,3-5-9-15,0 0 8 0,3 5-8 0,-3-5 0 0,0 0 0 0,6 0 0 16,3-2 0-16,3-4 0 0,0-2 0 0,3 0 0 15,-6-2 0-15,2-3-17 0,1-1 2 0,0 1 1 0,0-3-3 16,3 3-1-16,-6-3 0 0,3 3 0 16,0-3 6-16,0 3 2 0,0 2 0 0,-3 3 0 0,-1 3 10 15,1 2 0-15,-3-2 0 0,3 3 0 0,-3-4 0 0,3 4 0 16,0-1 0-16,0 0 0 16,-3 3 0-16,-6 0 0 0,0 0 0 0,0 0 0 0,0 0 0 0,0 0 0 15,3 6 8-15,3 2-8 0,-3-1 0 16,0-1 8-16,-3 2-8 0,0-3 0 0,3 3 10 0,-3 2-2 15,-3 1-8-15,0 0 12 0,3 2 18 0,-3-3 3 16,0 1 1-16,-6 0 0 0,6 2-23 0,-6 0-11 16,0-2 10-16,3-1-10 0,0 1 16 0,0-3-4 15,3 2 0-15,3-2 0 0,-3 0-12 0,3 0 8 16,0-3-8-16,6 1 0 0,-3-1 0 0,3-2 0 16,0 2 0-16,0-5 0 0,3 0 0 0,0-3 0 15,0 3 0-15,-3 0 0 16,-3-2-48-16,3 2-15 0,-3-3-3 0,3-2-856 0,3 2-171 15</inkml:trace>
  <inkml:trace contextRef="#ctx0" brushRef="#br0" timeOffset="110693.16">12798 10401 1576 0,'0'0'70'0,"0"0"14"0,0 5-67 0,0-5-17 16,0 5 0-16,0 3 0 0,0 6 124 0,0-1 22 16,-3 5 4-16,0 3 1 0,0 1-39 0,-3-1-8 15,-3 5-2-15,0 3 0 0,0 3-30 0,-2 2-7 0,-4 6-1 0,0 5 0 16,-3 0-40-16,0-3-9 0,0 6-2 0,0-3 0 15,3-5 2-15,4-3 0 0,-1-3 0 16,6-5 0-16,0-2 1 0,0-6 1 0,0-3 0 16,3 4 0-16,3 1-17 0,0-7 0 15,0 3 0-15,0-3 0 0,0 0-240 16,3-6-51-16,0 9-10 0,3-11-3 0</inkml:trace>
  <inkml:trace contextRef="#ctx0" brushRef="#br0" timeOffset="111292.81">13322 10792 403 0,'0'0'36'0,"0"0"-36"16,0 0 0-16,0 0 0 0,0 0 241 0,0 0 42 16,3-5 8-16,-3 5 1 0,0 0-139 0,0 0-28 15,6-5-5-15,-6 5-2 0,6-6-34 0,0 1-6 16,-6 5-2-16,3-5 0 0,-3 5-10 0,0 0-2 16,0-8-1-16,0 8 0 0,0-5-3 0,0-1 0 15,-3 1 0-15,0 0 0 0,-3 2-4 0,0 3-2 16,0 0 0-16,0 3 0 0,-6-3-9 0,0 2-1 15,-3 1-1-15,0 2 0 0,1 1-11 0,-7 2-3 16,0 2 0-16,3 1 0 0,-6-1-8 0,6-2-1 16,0 6-1-16,4-4 0 0,-1 1-3 0,9 2 0 0,3-5 0 15,-3 0 0-15,6 0-16 0,0 2 8 0,-3-4-8 16,3 2 0-16,3-1 0 0,3 1 0 0,3-2 0 16,3-1 0-16,0 3 0 0,2 0 0 0,1-3 0 0,3 0 0 15,-3 1 0-15,-3-1 0 0,3 0 0 0,-3 1 0 16,3 2 0-16,-6-3 0 0,2 3 0 0,-2-3 0 15,0 0 0-15,0 3 0 0,-3 0 0 0,0-2 0 16,0 1 0-16,-6-7 0 0,0 0 0 0,0 0 0 16,0 0 0-16,0 11 0 0,0 2 0 0,-3-2 0 15,0-1 0-15,-3-4 0 16,0-1 0-16,0 0 0 0,-3-2 0 0,-3 2 0 0,1-2 0 0,-7 0 0 16,0-1 8-16,0 1-8 0,-3 0 0 0,3-1 0 0,-3-2-15 15,7 0-6-15,2 0-2 0,0 0 0 16,0 0 23-16,0 0 0 0,0 0 0 0,6 0 0 0,6 0 0 15,0 0 0-15,0 0 0 0,0 0 0 16,0 0-56-16,0 0-6 0,6-2-2 0,-3-1 0 16,3 0-150-16,0 1-30 0,9-1-7 0</inkml:trace>
  <inkml:trace contextRef="#ctx0" brushRef="#br0" timeOffset="111520.37">13468 11068 1612 0,'0'0'72'0,"0"0"14"0,0 0-69 0,0 0-17 0,0 0 0 0,3 7 0 16,-3-7 212-16,3 6 40 0,0 2 7 0,3-3 1 15,-3 3-135-15,3-3-27 0,0 3-6 0,-3-3 0 16,-3-5-74-16,6 8-18 0,-4 0 0 0,4 3 0 16,3-6 0-16,-3 6 0 0,0-3 0 0,0 0 0 15,0 2 23-15,0 1 1 0,0 2 0 0,-3 0 0 16,0 1-24-16,0-1 0 0,-3 0 0 0,0 3-12 15,-3 0-112-15,3-3-22 16,0 0-5-16,-3-2-1007 0</inkml:trace>
  <inkml:trace contextRef="#ctx0" brushRef="#br0" timeOffset="111756.31">13376 11316 384 0,'0'-5'463'16,"0"-3"93"0,3 3 18-16,0-3 4 0,-1 0-382 0,4 0-77 15,3-3-15-15,0 1-4 0,3-6-52 0,0 0-12 0,3 0-1 0,3 0-1 16,-6 3-16-16,3 0-3 0,2 0-1 0,1-1 0 16,0 4-14-16,3-3 0 15,-3 2 0-15,0 0 0 0,0 1 0 0,-6 4 0 16,2-1 0-16,1-1 0 15,-6 0-80-15,0 2-21 0,0 1-5 0,0 0-1106 0</inkml:trace>
  <inkml:trace contextRef="#ctx0" brushRef="#br0" timeOffset="112219.27">13760 11099 1728 0,'0'0'76'0,"0"0"16"0,0 0-73 0,0 0-19 15,0 0 0-15,0 0 0 0,0 0 151 0,0 0 26 16,0 0 6-16,0 0 1 0,0 0-82 0,0 0-16 0,5 0-3 15,1 3-1-15,0 0-26 0,0-1-4 0,3-2-2 0,-3 6 0 16,0-4-37-16,3 3-13 0,3 1 9 0,-3 2-9 16,-3 0 29-16,3-3 1 0,-3 3 0 0,0 0 0 15,0 2-22-15,0-2-8 0,-3 3 0 0,3 2 9 16,0-2-9-16,-4-1 0 0,1 1 0 0,3-1 0 31,0 1-102-31,-3 0-22 0,3-3-5 0,0-1-1074 0</inkml:trace>
  <inkml:trace contextRef="#ctx0" brushRef="#br0" timeOffset="112481.83">14111 11102 1555 0,'0'0'138'0,"0"0"-110"0,0 0-28 0,0 0 0 0,-9 3 214 0,3-1 38 16,-3 4 7-16,0 1 1 0,3-1-121 0,-3 2-25 15,-3 0-5-15,-3 2-1 0,3 6-48 0,-2 3-11 16,-1 2-1-16,-3 3-1 0,6-1-15 0,-3 6-4 16,0 1 0-16,0 1 0 0,0-2-11 0,3-2-2 15,-5 5-1-15,2-11 0 16,3 3-6-16,-3-3-8 0,3 0 11 0,-3 0-11 0,3 3 0 0,3-3 0 16,0 0 0-16,0 6 0 0,1-6-12 0,2-3-10 15,3-2-2-15,3-2 0 16,0-7-188-16,3-1-37 0,-3-6-8 0</inkml:trace>
  <inkml:trace contextRef="#ctx0" brushRef="#br0" timeOffset="112811">14530 10395 2109 0,'0'0'46'0,"6"-5"10"0,-3-3 1 0,3 3 3 0,-3 0-48 0,-3 5-12 0,6-3 0 0,-3 3 0 15,-3 0 86-15,0 0 14 0,3 8 4 0,0 3 0 16,-3-1-18-16,0 3-3 0,0 6-1 0,-3 2 0 16,-3 3-16-16,3 0-3 0,-6-1-1 0,0 7 0 0,-2-7-14 0,-1 7-2 15,0-1-1-15,-6 10 0 0,3 6-12 0,3-8-2 16,0 3-1-16,0 0 0 0,0-3-17 0,-3 0-3 15,4-3-1-15,-1 1 0 0,-3-4-9 0,0 9 0 16,3-3 0-16,3-3 8 0,-3-2-8 0,6 0 0 16,0-3-10-16,0-2 10 15,3-4-105-15,0-2-15 0,3-2-4 0,-3-3-1216 0</inkml:trace>
  <inkml:trace contextRef="#ctx0" brushRef="#br0" timeOffset="113246.76">14801 10930 1911 0,'0'0'84'0,"0"0"19"0,0 0-83 0,0 0-20 16,6-5 0-16,0-1 0 0,3 4 96 0,-6-4 14 15,6 6 3-15,-3-2 1 0,3 2-70 0,0-3-13 16,3 3-3-16,0-3-1 0,0 1 5 0,2-1 2 16,4 1 0-16,-3 2 0 0,0-3-25 0,-3 3-9 15,3 0 0-15,0 0 9 0,-6 0 15 0,3 0 2 16,-3 3 1-16,-4-3 0 15,1 2-199-15,-6-2-39 0,0 0-8 0</inkml:trace>
  <inkml:trace contextRef="#ctx0" brushRef="#br0" timeOffset="113452.54">14819 11041 1670 0,'0'0'148'0,"0"0"-118"0,0 0-30 0,0 0 0 15,0 0 176-15,0 0 28 0,9-3 7 0,0 1 1 16,3 2-122-16,-3-6-24 0,-9 6-5 0,9-2-1 16,6-3 4-16,0 2 0 0,2 0 0 0,-2-2 0 15,3 0-55-15,0 2-9 0,3 0 0 0,-3-2 0 0,-3 5-8 0,-3-3 8 16,-1 3 0-16,1 0-852 16,-3 0-166-16</inkml:trace>
  <inkml:trace contextRef="#ctx0" brushRef="#br0" timeOffset="114275.78">15840 10872 1335 0,'0'0'59'0,"0"0"13"0,0 0-58 0,0 0-14 16,0 0 0-16,0 0 0 0,0 0 124 0,0 0 23 15,0-3 4-15,0 0 1 0,0 3-44 0,-3-2-8 16,3-1-1-16,0 3-1 0,0 0-23 0,0-2-5 16,0-1-1-16,0 0 0 0,0 3-3 0,-6-2-1 15,0-1 0-15,0 0 0 0,3 1-26 0,-3-1-6 16,-3-2-1-16,3 7 0 0,6-2 4 0,-8 3 1 16,-1 0 0-16,-3 2 0 0,0-2-6 0,-3-1-2 15,3 4 0-15,-3-4 0 0,3 3-11 0,0 1-2 16,0-1-1-16,1 0 0 0,2 3-7 0,0-2-8 15,0 1 11-15,0 1-11 0,6-2 8 0,-3-1-8 16,3 3 0-16,3-8 0 0,0 8 0 0,0 0 0 16,0 0 0-16,3 0 0 0,3-3 0 0,0 0 0 15,0 1 0-15,3 2 0 0,0-3 0 0,3 0 12 16,-1 3-4-16,4-3-8 0,-3 3 0 0,3-2-12 16,0-1 0-16,-3 0 0 0,-3-2-4 0,0 5-1 0,0 0 0 15,3 0 0-15,-4 0-3 0,1-1-1 0,-3-1 0 16,0 2 0-16,0-3 9 0,-3 0 1 0,-3 1 1 15,0 2 0-15,3 2 10 0,-3-2 0 0,-3 0 0 16,-3-3 0-16,0 3 0 0,3 0 8 0,-3-3-8 16,0 1 11-16,-2-4-3 0,-4 4 0 0,0 2 0 15,0-3 0-15,-3 0 4 0,-3-2 0 0,3-1 0 16,-3 1 0-16,3 5-4 0,-2-3-8 0,2 1 12 0,0-4-4 16,3 4-8-16,-3-6 0 0,3 0 0 15,-3 0 8-15,6 2-8 0,-3 1 0 0,3-3 0 0,4 0 0 16,2 0 0-16,3 0 0 0,0 0 0 0,0 0 0 15,0 0-16-15,0 0-1 0,0 0-1 0,8 0 0 16,4-3-201-16,-3 1-40 16</inkml:trace>
  <inkml:trace contextRef="#ctx0" brushRef="#br0" timeOffset="114627.87">15950 11255 403 0,'0'0'36'0,"0"0"-36"0,0 0 0 0,0 0 0 16,3 8 384-16,-3 0 71 16,3-2 13-16,0-4 4 0,-3 3-280 0,3-2-56 0,3 2-12 0,-3 1-1 15,0 2-49-15,3 0-10 0,-3 2-1 0,3-2-1 16,0 0-24-16,0 3-5 0,0-1-1 0,0-2 0 16,-3 3-32-16,0-3 0 0,0 0 0 0,3 0 0 0,-3-1 16 15,0 1-3-15,0 0-1 0,0-2 0 16,-3-1-24-16,3 0-6 0,-3 1-1 0,0-6 0 15,0 0-229-15,0 0-47 0</inkml:trace>
  <inkml:trace contextRef="#ctx0" brushRef="#br0" timeOffset="114828.47">15807 11483 1670 0,'0'0'148'0,"3"-3"-118"0,3-2-30 0,0 0 0 0,3-6 153 0,3 3 25 15,0 0 5-15,3-2 1 0,3-4-93 0,-3 1-19 16,0 3-3-16,-4 2-1 16,4-3-28-16,-3 1-7 0,3-1-1 0,-3 0 0 0,3 1-19 0,-3-1-4 15,0 1-1-15,3-4 0 0,-3 1-8 0,-1 3 0 16,1-1 9-16,0 3-9 16,-3 0-68-16,3 0-17 0,-3 0-4 0,-3 3-1035 0</inkml:trace>
  <inkml:trace contextRef="#ctx0" brushRef="#br0" timeOffset="115041.57">16373 11054 2451 0,'0'0'108'0,"0"0"24"0,3-2-106 0,-3 2-26 0,0 0 0 0,0 0 0 0,0 0 100 0,0 0 16 16,0 0 2-16,0 0 1 0,0 0-44 0,0 0-9 15,0 0-2-15,0 0 0 16,6 2-51-16,-3-2-13 0,-3 0 0 0,0 0 0 16,3 0-100-16,-3 0-22 0,6 6-5 0,-3-4-1 0</inkml:trace>
  <inkml:trace contextRef="#ctx0" brushRef="#br0" timeOffset="115962.97">17165 10951 288 0,'0'0'12'0,"0"0"4"0,0 0-16 0,0 0 0 16,0 0 0-16,0 0 0 0,-9-3 296 0,9 3 56 16,0 0 11-16,0-5 2 0,-3 0-201 0,3 0-40 0,0-1-8 0,0 4-1 15,0-4-36-15,0 6-7 0,0-8-2 0,3 3 0 16,6 0 2-16,-9 2 1 0,-6 1 0 0,6 2 0 15,0 0-10-15,-9-3-3 0,-3 0 0 0,0 1 0 16,0-1-28-16,0 0-7 0,-3 6-1 0,0-3 0 16,1 3 9-16,-1 2 2 0,3-2 0 0,-3 2 0 15,0 0-13-15,3-2-2 0,0 2-1 0,0 0 0 16,-3 1-10-16,6-1-1 0,-2 0-8 0,2 1 12 16,0-4-12-16,0 1 8 0,3 2-8 0,0 0 0 15,0 1 0-15,3 2 0 0,0-3 0 0,3 3 0 16,0-8 0-16,3 8 0 0,0 0 0 0,3 2 0 15,-3-2 0-15,6-2 0 0,0 1 0 0,0 1 0 16,0-2 0-16,-1 2 0 0,7 0 0 0,-3 0 0 0,3-1-11 16,-3 1-8-16,3-2-1 0,0 2-1 15,-3 0-8-15,3 0-2 0,-3-1 0 0,-1 1 0 0,1 3 7 0,-3 0 2 16,-3-1 0-16,0 1 0 0,3-1 22 0,-6 1 0 16,-3 2-9-16,-3-2 9 0,3-1 0 0,-3 1 0 15,-6-1 0-15,0 1 0 0,0 0 9 0,-3-3 6 16,1-1 1-16,-1 4 0 0,-3-3 9 0,0 0 3 15,3-3 0-15,0 1 0 0,-3-4-10 0,0 3-2 16,3-5 0-16,-3 0 0 0,1 0-8 0,2 0-8 16,-3-5 12-16,3 0-12 0,3 2 12 0,0 1-4 15,0-4 0-15,0 1-8 0,3 2 0 0,-3 1 0 16,6-1 0-16,0-2 0 0,3 5-9 0,0 0-6 16,0 0-1-16,0 0 0 15,0 0-160-15,0 0-32 0,12 2-6 0</inkml:trace>
  <inkml:trace contextRef="#ctx0" brushRef="#br0" timeOffset="116195.66">17266 11245 1958 0,'-12'8'174'0,"12"-8"-139"0,3 8-35 0,-3-3 0 15,3 0 80-15,-6 1 10 0,3 1 2 0,0 1 0 0,0 3 57 16,3-3 12-16,0 3 3 0,3-1 0 0,3 1-132 15,-3-3-32-15,0 0 0 0,0 0 0 0,3-1 0 0,-3 1 0 16,2 0 0-16,-2-2 0 0,0 2 0 0,0-3 0 16,0 0 0-16,0 3 0 0,-3-3 0 0,0 3 0 15,0 0 0-15,0-2 0 16,-3 1-56-16,0-1-17 0,3-1-4 0,-3 3-730 16,3-3-145-16</inkml:trace>
  <inkml:trace contextRef="#ctx0" brushRef="#br0" timeOffset="116465.4">17558 11274 2073 0,'0'0'184'0,"0"0"-147"16,0 0-29-16,0 5-8 0,-3 0 129 0,0 3 25 15,-6 3 5-15,3 0 1 0,0-1-50 0,0 6-10 0,0 0-1 0,0 2-1 16,-3 4-50-16,0-4-9 0,-3 3-3 0,0 3 0 15,0-3-12-15,0 0-4 0,1 3 0 0,-4 0 0 16,0 0-5-16,-3 5-2 0,-3 0 0 0,0 3 0 16,0 2-13-16,1-5 11 0,-7 3-11 0,6-3 10 15,3-2-10-15,3-4 0 0,0-4 0 0,0-3 0 16,4 0-52-16,2-3-13 16,6-5-3-16,0 0 0 0,-3 0-182 0,3-3-37 15</inkml:trace>
  <inkml:trace contextRef="#ctx0" brushRef="#br0" timeOffset="122950.66">10572 12443 691 0,'0'0'61'0,"0"0"-49"15,3 8-12-15,-3-5 0 0,0-3 198 0,0 0 37 16,0 0 7-16,0 0 2 0,0 0-109 0,0 0-22 16,9 0-4-16,2 0-1 0,1-3-2 0,3 3-1 15,0-2 0-15,0 2 0 0,3-3-35 0,0 3-7 16,0 0-2-16,-1-3 0 0,4-2-26 0,-3 2-6 15,3 3-1-15,0 0 0 0,3-2-14 0,-1 2-3 0,-2 0-1 0,-6-3 0 32,3 3-10-32,-3-3 0 0,0 1 0 0,3-1 0 0,-6 3 8 0,2-2-8 0,1 2 0 0,0 0 8 15,-3 0-8-15,0 0 0 0,-3 0 0 16,0 0 0 0,0 0-44-16,0 0-13 0,-9 0-3 0,0 0-1084 0</inkml:trace>
  <inkml:trace contextRef="#ctx0" brushRef="#br0" timeOffset="123269.74">10610 12615 1152 0,'3'-13'51'0,"-3"13"10"0,0 0-49 0,0 0-12 15,0 0 0-15,3-5 0 0,3-3 224 0,-3 0 41 16,0 3 9-16,3 2 2 0,0 0-154 0,3 3-30 16,0 0-7-16,0-2-1 0,0 2-23 0,3 2-5 15,3 4 0-15,-1-6-1 0,1-3-14 0,3 0-2 16,0 9-1-16,-3-6 0 0,6-3-25 0,-3 0-5 16,2 6 0-16,1-3-8 0,0-3 9 0,0 6-9 15,0 5 0-15,-3-5 9 0,3-3-9 0,-4-3 0 16,1-2 0-16,0 5 0 15,0 0-39-15,-3 2-9 0,0 1-3 0,3-3 0 16,-4-11-177-16,1 3-36 0</inkml:trace>
  <inkml:trace contextRef="#ctx0" brushRef="#br0" timeOffset="123713.45">11238 12303 921 0,'0'0'82'0,"-3"-5"-66"0,3 2-16 0,0 3 0 16,0 0 234-16,0 0 43 0,0 0 9 0,0 0 2 0,0 0-128 0,0 0-26 15,0 0-5-15,0 0-1 16,0 0-51-16,0 0-10 0,0 0-3 0,0 0 0 16,0 0-3-16,0 0-1 0,3 3 0 0,6-1 0 0,0 4-25 0,0-4-6 15,0 4-1-15,3-4 0 0,3 1-13 0,0 0-3 16,6-3-1-16,-4 2 0 0,4 1-11 0,0-3 8 15,0 0-8-15,-3 5 8 0,-3-2-8 0,0 0 0 16,-3-1 0-16,2 3 0 0,-2 1 0 0,3-1 0 16,-3 0 0-16,0 6 0 0,0 0 0 0,0 2 0 15,0 0 0-15,-3 0 0 0,-3 0 0 0,0-2 0 16,-1-6 0-16,-5 1 0 16,0-1 0-16,0 3 0 0,0 2 0 0,-2 1 0 0,-4 2 24 0,-3-2 0 15,3 5 0-15,-6 2 0 0,0-2-35 0,-3 3-7 16,3-1-2-16,-6 1 0 0,0-3 20 0,3-1 0 15,-5 1 0-15,-1 0 0 0,-3-3 0 0,0-2 8 16,3 2-8-16,1-5 0 0,-1 0 8 0,0-3-8 16,6 1 0-16,0-1 9 0,3 0-9 0,-3-2 0 15,3 0 0-15,3-3 0 0,1 0 0 0,2 0 0 16,6 0 0-16,0 0 0 16,0 0-53-16,0 0-13 0,0 0-2 0,0 0-800 0,3-6-159 0</inkml:trace>
  <inkml:trace contextRef="#ctx0" brushRef="#br0" timeOffset="124348.63">12122 12570 1746 0,'0'0'77'0,"0"6"16"0,0-1-74 0,0 3-19 16,-3 0 0-16,0 5 0 0,-2 3 133 0,-1 0 23 16,0-3 5-16,-3 6 1 0,0-1-58 0,0 1-12 15,0-1-3-15,0-2 0 0,3-3-71 0,-3 0-18 16,6 1 0-16,-3-1 0 0,6 0 24 0,-3-2 2 16,3-1 0-16,-3-2 0 15,3-8-101-15,0 0-20 0,0 0-4 0,0 0-1020 0</inkml:trace>
  <inkml:trace contextRef="#ctx0" brushRef="#br0" timeOffset="124544.49">12182 12348 1382 0,'-6'-3'123'0,"3"1"-99"0,0 2-24 0,3-3 0 16,-3 3 192-16,0-2 34 0,0 2 6 0,0 0 2 15,3 0-114-15,-6 0-24 0,3 0-4 0,3 0 0 16,0 0-70-16,0 0-14 0,0 0-8 0,0 0 10 16,6 5-18-16,-6-5-4 0,6 5-1 0,3-2-1117 15</inkml:trace>
  <inkml:trace contextRef="#ctx0" brushRef="#br0" timeOffset="125270.27">12462 12634 979 0,'3'-13'87'0,"-3"13"-70"16,0 0-17-16,0 0 0 0,0 0 170 0,3-14 30 15,0 1 7-15,-3 13 1 0,3 0-93 0,-3 0-19 16,0 0-3-16,0 0-1 0,6-5-39 0,-6 5-8 15,0 0-1-15,6-5-1 0,0 2-16 0,-4 0-3 16,7-5-1-16,-9 8 0 0,0 0 9 0,0 0 1 16,3-8 1-16,3 0 0 0,-3 1-34 0,-3 7 0 15,6-3 0-15,-6 3 0 0,0 0 0 0,0-11 0 0,-6-5 0 0,6 6 0 16,-3 2 58-16,-3 0 5 0,0 0 1 0,0 3 0 16,1-1 0-16,-1 1 0 15,-3 0 0-15,0 5 0 0,-3 0-52 0,3 3-12 0,-3 2 0 0,-6 5 0 16,-3 1 0-16,0 2 0 15,1 3 0-15,-4 5 0 0,3 0 31 0,-3 1 3 0,3 1 1 0,0 4 0 16,4-3-5-16,5-3-1 0,0 0 0 16,3 0 0-16,3-2-29 0,0-1 0 0,0-7 0 0,6-1 0 15,6 1 0-15,-3 0 0 0,6-4 0 0,3-1 0 16,3-1 0-16,3-2 0 0,-1-3 0 0,4-3 0 16,0 0 0-16,0 1 0 0,0-6 0 0,0 0 0 15,-4-3 0-15,1-2 0 0,0-3 0 0,3-5 0 16,-3-3-45-16,3-2-15 0,2-6-4 0,1-2 0 15,0 2 35-15,0 0 6 0,0 0 2 0,0 1 0 16,2 2-18-16,-2-3-3 16,0 0-1-16,0-5 0 0,-6-5-17 0,2-3-3 15,1-3-1-15,0 0 0 0,-3 6-20 0,3 2-4 16,-6 6 0-16,3 2-1 0,-4 3 61 0,-2 0 12 0,6 5 2 0,-6 3 1 0,-3 0 21 16,-3 8 4-16,3-1 0 0,-6 7 1 0,0-1 53 15,0 2 10-15,-3 1 3 0,3 2 0 0,-3 3-4 16,0 0-1-16,-3 6 0 0,0 2 0 0,-6 2 7 0,3 3 2 15,-6 1 0-15,3 1 0 0,-3 7-42 0,0-1-8 16,-5 5-1-16,2 1-1 0,-3 4 9 0,-3 4 3 16,-3 2 0-16,0 3 0 0,0 5-7 0,-2-6 0 15,-1 1-1-15,0 0 0 0,3 2-35 0,3-5 0 16,-2-8 0-16,5 3 0 16,0 0 16-16,3 5-4 0,3 5-1 0,3-5 0 0,6-8-11 0,0-8 0 15,3-2 0-15,3-6 0 0,-3 0 0 0,3 1 0 0,3-4 0 16,0 1-11-1,3-3-24-15,0-3-5 0,0-2 0 0,3-3-1 16,3-3-94-16,-3 0-18 0,3-2-4 0,-1-3-1115 0</inkml:trace>
  <inkml:trace contextRef="#ctx0" brushRef="#br0" timeOffset="125663.16">12849 12615 403 0,'0'0'17'0,"0"0"5"0,0 0-22 0,0 0 0 0,0 0 0 0,0 0 0 0,0 0 452 0,0 0 87 16,0 0 17-16,0 0 3 0,0 0-396 0,3-5-79 16,-3 5-16-16,6-3-4 0,0-2-19 15,0 0-4-15,-1 0-1 0,1-1 0 0,3 1-20 0,0-3-5 16,3-3-1-16,-3 3 0 0,0-2-14 0,3-1 11 16,-3 1-11-16,3 2 10 0,-3-3-10 0,0 3 0 15,0-2 0-15,-3 2 0 0,-3 0 0 0,0 0 8 16,-1 0-8-16,1 0 8 0,-3 3-8 0,0 5 8 15,-5-6-8-15,-1 1 8 0,0 0-8 0,-3 5 8 16,-3-3-8-16,-3 6 8 0,3-1 18 0,-3 4 3 16,0 2 1-16,0 0 0 0,-3 2-2 0,1 3-1 0,-1 1 0 15,0 4 0-15,3-2 9 0,0 5 1 16,0 0 1-16,0 3 0 0,3 0-18 0,4 0-4 0,-4-3-1 16,6 0 0-16,0 0-3 0,3-5-1 0,3 0 0 15,6 0 0-15,0 3-11 0,0-6 0 0,3-3 0 0,2-2 0 16,1-2 0-16,0-1 0 0,0 3 0 15,3-3 0-15,0-8 0 0,3 1 0 0,-3-1 0 16,3-2 0 0,-1-3-152-16,4 3-32 0,0-1-6 0,0 1-1102 0</inkml:trace>
  <inkml:trace contextRef="#ctx0" brushRef="#br0" timeOffset="126218.2">13173 12642 2430 0,'0'0'53'16,"0"0"11"-16,0 0 3 0,0 0 1 0,0 0-54 0,0 5-14 0,0-5 0 0,3 5 0 0,-3-5 52 0,6 3 7 15,-3 0 1-15,3-3 1 0,0 0 3 0,3-3 0 16,-3 0 0-16,3-2 0 0,0 0-52 0,0-3-12 16,-3 0 0-16,3 0 0 0,-1-3 0 0,-2-2 0 15,0 3 0-15,0-4 0 0,-3 4 0 0,0-1 0 16,3-2 0-16,-6 2 0 0,3 1 0 0,-3-1 0 15,-3 1 0-15,0-1 0 0,0 3 0 0,-3 0 0 16,0 3 0-16,-3 0 0 0,0-1 0 0,-2 1 0 16,-1 5 0-16,-3-3 0 0,-6 6 0 0,3 0 0 15,-6 5 0-15,6 0 0 0,1 5 54 0,-1 0 8 16,-3 3 2-16,3 2 0 0,-3 6-52 0,3-3-12 16,0 3 0-16,4 3 0 0,-1-6 54 0,6 0 8 0,0 0 2 15,3-5 0-15,3 0-52 0,3 0-12 0,6-3 0 16,0 0 0-16,3-2 0 0,0-1 0 15,6-4 0-15,2-4 0 0,1-2 0 0,0 0 0 0,-6 0 0 0,3-5 0 32,6-3-37-32,0-2-11 0,-1-4-1 0,1 1-1 0,0-3 29 0,-3-2 5 15,0-1 2-15,0-2 0 0,-6 0-40 16,-1 0-8-16,1 2-2 0,-3 1 0 0,-3 4 52 0,0 1 12 0,-3 5 0 0,0 0 0 16,-3 8 48-16,0 0 13 0,0 0 3 0,0 0 0 15,-6 6-52-15,3-1-12 0,-3 5 0 0,0 4 0 16,0 2 24-16,0-1 1 0,0 4 1 0,1 2 0 15,-1 0 10-15,3-2 1 0,-3-6 1 0,6 0 0 16,-3-2-30-16,3 2-8 0,3 3 0 0,0-8 0 16,-3-8 0-16,6 8 0 0,0 0 0 0,2-3 0 15,1-2-50-15,0-6-11 0,3-5-3 0,-3 0 0 16,6 0-2-16,-3-2-1 0,0-6 0 0,6-5 0 16,0-3-157-16,-1-5-31 0</inkml:trace>
  <inkml:trace contextRef="#ctx0" brushRef="#br0" timeOffset="126459.9">13905 11832 2700 0,'0'0'60'0,"0"0"12"0,-6 3 2 0,-3 2 1 0,1 0-60 0,-1 1-15 16,0 2 0-16,0 0 0 0,0 0 94 0,0 2 16 0,0 3 3 0,0-2 1 15,3 2-40-15,-6 3-8 0,3 0-2 0,-3 0 0 16,0 5-51-16,-2 3-13 0,2 5 0 0,-6 5 0 15,3 6 0-15,-6-3 0 0,0 0 8 16,3 3-8-16,-2-3 11 0,-1 0-1 0,0-3 0 0,6 1 0 16,3-1-10-16,3 3 0 0,0 0 0 0,0 3 8 15,3-1-8-15,0-7 0 0,3-3 0 0,3 0 0 16,-3-2 0-16,6-6 0 0,0 0 0 0,0-5 0 16,0-3-130-16,0-5-22 0,6-2-4 15</inkml:trace>
  <inkml:trace contextRef="#ctx0" brushRef="#br0" timeOffset="126895.69">13825 12459 230 0,'-6'19'10'0,"3"-11"2"16,0-3-12-16,0 0 0 0,3-5 0 0,-3 0 0 0,0 0 592 0,3 0 116 15,-3-2 24-15,3 2 4 0,0 0-554 0,0 0-110 16,0 0-23-16,0 0-4 0,0 0-35 0,0 0-10 15,0 0 0-15,6 0 0 0,3-3 0 0,-3 0 0 16,-6 3 0-16,12-2 8 0,-3-4-8 0,-3 4 0 16,0-6 0-16,-6 8 0 0,0 0 8 0,9-8-8 15,-3 0 8-15,0 0-8 0,0 0 8 0,-6 8-8 16,0 0 10-16,0 0-10 0,3-5 20 0,-3 5-1 16,0-11-1-16,-3 1 0 0,3-4-6 0,-6 4 0 0,3 2-1 0,-3 3 0 15,-3 5-3-15,3 0 0 0,-3-6 0 0,0 9 0 16,-3 0 15-16,-3 2 2 0,0 0 1 0,3 3 0 15,-5 0 5-15,-1 3 1 0,0 4 0 0,0 1 0 16,0-2-6-16,0 4-1 0,0 1 0 0,3 2 0 16,1 3-10-16,2-1-3 0,0 4 0 0,6 2 0 15,0-5-12-15,0 0 9 0,3-3-9 0,3 3 8 16,0-3-8-16,0-3 0 0,3-7 0 0,3 2 0 16,0 0 0-16,3-2 0 0,-3-6 0 0,6-2 0 15,-3 2 0-15,5-2 0 0,-2-1 0 0,0 4 0 16,3-4 0-16,0-4 0 0,0-9 0 0,0 6 0 15,-3 2-85-15,0 1-16 16,-1-1-3-16,1-5-892 0,0-11-177 0</inkml:trace>
  <inkml:trace contextRef="#ctx0" brushRef="#br0" timeOffset="127817.38">14873 11959 1335 0,'12'-5'59'0,"-12"5"13"0,0 0-58 0,0 0-14 0,0 0 0 0,0 0 0 15,3-5 162-15,-3 5 30 0,0 0 5 0,0 0 2 16,0 0-68-16,0 0-14 0,0 0-2 0,0 0-1 16,0 0-18-16,0 5-4 0,-6 3-1 0,0 2 0 0,0 4-23 15,-6 2-4-15,0 2 0 0,-3 6-1 0,0 5-15 0,-6 13-4 16,-2 3 0-16,2 0 0 0,0-5-12 0,0 0-4 16,-3-1 0-16,3-2 0 0,-5-2-12 0,2 2-4 15,0 8 0-15,0 0 0 0,3 0-4 0,6-11-8 16,4-5 11-16,2-2-11 0,0-1 0 0,0 1 0 15,6-4 0-15,3-1 0 0,-3-7 0 0,6-1 0 16,0-4 0-16,6 1 0 0,-3-3 0 0,6 0 0 16,-1-3-15-16,1 0 5 15,0-2-22-15,6 0-5 0,0-3-1 0,0-3 0 16,0-5-121-16,-3-3-24 0,-1 1-5 0,4-1-638 16,-3 1-128-16</inkml:trace>
  <inkml:trace contextRef="#ctx0" brushRef="#br0" timeOffset="128030.4">14897 12510 1875 0,'-3'29'83'0,"3"-29"17"0,0 0-80 0,0 0-20 0,-6 13 0 0,6-5 0 16,0-8 125-16,0 0 21 0,0 0 4 0,0 8 1 15,-3 5-19-15,-3-2-3 0,3-9-1 0,-3 9 0 16,-3 5-51-16,3-3-10 16,-3 3-3-16,0 0 0 0,0-6-35 0,3 3-7 0,-3 1-2 0,0-1 0 15,3 3-4-15,-3 0 0 0,0-3-1 0,4 3 0 16,5 0-15-16,-3-6 0 0,3-2 0 0,0-5 0 15,6 5 0-15,-1-6-10 0,-5-2 0 0,9-5 0 16,3 2-166-16,3-5-34 0,0-5-6 0,0-3-990 16</inkml:trace>
  <inkml:trace contextRef="#ctx0" brushRef="#br0" timeOffset="128180.92">15114 12282 633 0,'0'0'56'0,"-3"-3"-44"0,3-2-12 0,0 5 0 0,-3-3 349 0,3 3 68 15,-3 3 14-15,0 0 2 0,0-1-249 0,-3 1-51 16,3 0-9-16,-3-1-3 0,6-2-93 0,-3 6-18 16,0-4-10-16,3 3 10 0,-3 3 5 0,0 0 1 15,3-2 0-15,-3 2-811 16,3 0-161-16</inkml:trace>
  <inkml:trace contextRef="#ctx0" brushRef="#br0" timeOffset="128702.14">14998 12647 1267 0,'6'-18'28'0,"-3"4"5"0,3 14 2 0,0-10 1 0,6-14-36 0,-7 8 0 0,4 3 0 0,0 5 0 16,-3 0 97-16,0 3 13 0,3-6 2 0,-3 6 1 15,0 5-12-15,0 2-2 0,-6-2-1 0,3 3 0 16,0 2 16-16,0 9 3 0,-3 7 1 0,-3 0 0 16,3-3-16-16,-3-2-3 15,0-2-1-15,0-1 0 0,-3-3-62 0,0 4-12 0,0-1-2 0,0 0-1 0,0 0 35 0,-3 3 6 16,3-3 2-16,0-2 0 0,3 0-40 0,0-3-8 16,3-8-2-16,0 0 0 0,0 0-14 0,0 0 0 15,0 0 0-15,3 7 0 0,3-1 0 0,0-4 8 16,6-2-8-16,-3-5 0 0,0-3 0 0,3 0 0 15,0 0 0-15,3-5 0 0,-3-3-17 0,3 0 3 16,0-2 1-16,-1-3 0 0,-2 5 13 16,3 0 0-16,3-3 0 0,-3 6 0 0,-3 0 0 15,-3 5 0-15,3 0 0 0,-3 3 0 0,-3 2 0 0,0 3 0 16,-6 0 0-16,0 0 0 0,0 11 0 0,0 2 0 16,-3 0 0-16,0 3 0 0,-3 0 0 0,0 2 0 15,0 1 0-15,0-1 0 0,0-2 0 0,0-2 0 16,0-1 0-16,0 0 0 0,0-2 9 0,3 2 5 15,0 0 1-15,3 0 0 0,0-13-24 0,0 8-5 16,3 3-1-16,3-1 0 0,-3-7 15 0,3 0 0 0,3-1 0 0,3-2 0 16,-3-2 0-16,3 2 0 0,-4-3 0 0,4 0 0 31,3 1-228-31,0-4-44 0,0-4-8 0</inkml:trace>
  <inkml:trace contextRef="#ctx0" brushRef="#br0" timeOffset="129064.36">15596 12602 1792 0,'-3'5'0'0,"3"1"0"0,0 2 180 0,-3-3 36 16,3 0 7-16,0 3 1 15,0-3-112-15,0 1-24 0,3-1-4 0,0-2 0 0,0-1-44 0,-3-2-8 16,6 3-1-16,0 0-1 0,-6-3-9 0,9 0-1 16,-3-3-1-16,3 0 0 0,-3-2-7 0,0 0 0 15,3-3-1-15,0 0 0 0,-1 0-11 0,1-3 12 16,0 3-12-16,-3-2 12 0,3-1-12 0,-3 1 0 15,0-4 9-15,0 4-9 0,-3-1 0 0,0 1 8 16,-3-1-8-16,0 1 0 0,0 2 11 0,-3-3-3 16,-3 3 0-16,0 3 0 0,-3 2-8 0,3 0 10 15,-6-2-10-15,3 5 10 0,-2 3 13 0,2 2 2 16,-3 3 1-16,0 0 0 0,0 5 4 0,-3 0 1 16,3 3 0-16,-3 5 0 0,0 1-10 0,3-1-1 15,0 3-1-15,4-3 0 0,-1 0-7 0,0 0-2 16,6 0 0-16,0-2 0 0,3-3-10 0,3-3 0 15,0 0 0-15,3-2 0 0,0 5 0 0,0-3 0 0,2-8 0 16,4-5 0-16,0 3 0 0,0-1 0 0,3-2 0 16,3 3 0-1,0 2-59-15,0-5-10 0,0-10-3 0,-1 2-871 16,1 8-174-16</inkml:trace>
  <inkml:trace contextRef="#ctx0" brushRef="#br0" timeOffset="130391.2">16025 12740 1792 0,'0'0'80'0,"0"0"16"0,0 0-77 0,0 0-19 15,0 0 0-15,0 0 0 0,0 0 128 0,0 0 23 16,0 0 4-16,0 0 1 0,0 0-70 0,0 0-14 0,0 0-2 0,0 0-1 16,0 0-28-16,0 0-5 15,0 0-2-15,0 0 0 0,0 0-9 0,6 0-1 0,-6 0-1 0,9-3 0 16,-3-2-6-16,-1-3-1 0,4 0 0 0,-3-3 0 16,0 3-8-16,0-2-8 0,3-3 12 0,-3-1-12 15,0 1 9-15,0-3-9 0,0 0 0 0,-3 0 9 16,3 1-9-16,-6 1 8 0,0-4-8 15,0 2 8-15,0 3-8 0,-3 0 8 0,-3 2-8 0,0 3 8 16,3 0 3-16,-6 5 0 0,3 1 0 16,-3 2 0-16,0 2 23 0,-3 4 5 0,-2 2 1 0,2 2 0 15,-6 3-12-15,0 3-1 0,0 0-1 0,-6 5 0 16,3 3-6-16,-2-3-2 0,2 1 0 0,6 1 0 16,0-4-8-16,6-1-2 0,-3 4 0 0,3-4 0 15,0-2-8-15,3 2 0 0,0-2 0 0,0 0 8 16,3-3-8-16,3-2 0 0,3 0 0 0,0-3 0 15,0-1 0-15,0-1 0 0,6-6 0 0,3 2 0 0,3-2 0 16,0 0 0-16,6-2 0 0,0-1 0 0,-1-2 0 0,1-6 0 16,0 1 0-16,-3-4 0 0,3 1 0 0,-6 0 0 15,3-3-12-15,-4 3 12 0,-2-3-14 0,0 0 5 16,-3 0 1-16,0 0 0 0,0 0 8 0,-3 3 0 16,-3 0 0-16,0 5 0 0,0 0 0 0,-3 8 0 15,0 0 0-15,0 0 0 0,0 0 8 0,-3 3 1 16,0 5 0-16,-3 2 0 0,0 1 1 0,0 2 0 15,0-2 0-15,3 2 0 0,-3 0-2 0,0 0-8 16,3 1 12-16,3 2-4 0,-3-1-8 0,0 1 0 0,3-8 0 16,3 3 8-16,0-1-8 0,3-2 0 0,-3 0 0 0,3 0 0 15,3 0 0-15,-3-5 0 0,6 2 0 0,-3-5 0 16,6-3 0-16,0-2 0 16,3-3 0-16,-1 0 0 0,4 0 0 0,3 0-17 15,-3-2 4-15,3-3 1 0,0-6-8 0,-1 6 0 0,-2 0-1 16,3 2 0-16,-6-2 4 0,0 2 1 0,-3 3 0 0,-3 3 0 15,-4 2 16-15,1 3-12 0,-9 0 12 0,0 0-10 16,0 0 10-16,3 6 0 0,0 2 8 0,-6-1-8 16,-3 1 27-16,0 3 1 0,0 0 0 0,1-1 0 15,-4 6-6-15,0-5-1 0,3-1 0 0,0-2 0 16,0-3-7-16,3-2-2 0,3-3 0 0,0 0 0 16,0 0-12-16,0 0 0 0,0 5 8 0,0-5-8 15,6-2 0-15,0-6 0 0,3 0 0 0,0 0 0 0,0-3 0 16,-1 1 0-16,1-1 0 0,0 1 0 0,-3-1 0 15,3-2-10-15,0-6 10 0,-3-2-8 0,0 3 8 16,3-1 0-16,0 1 0 0,0 2-8 0,-3 0 8 16,0 5 0-16,0-2 0 0,0 5 0 0,-6 0 0 15,3 5 0-15,-3 3 0 0,0 0-8 0,0 0 8 0,0 0 0 16,0 0 0-16,3 8 0 0,-3 3 0 0,0-3 0 16,0 2 0-16,0-2 0 0,0 3 0 0,3-3 0 15,0 0 0-15,0 0 0 0,2-3 0 0,1 3 0 16,3-3 0-16,-3-2 0 0,3 0 0 0,0-1 0 15,6 1 0-15,-3-6 0 0,3 1 0 0,3 2 0 16,0-6 0-16,-4 1 0 0,-2-3 0 0,3 0 8 0,3-2-8 16,3-4 8-16,-9 1-8 0,3 0 0 0,3 0-11 0,-1-3 11 15,-2 0-12-15,0 0 3 0,0 3 1 0,0 0 0 16,-3-1 8-16,-3 4-13 0,3-3 5 0,-3 2 8 16,-3 0 0-16,0 1 0 0,-3 2 0 0,-3 3 0 15,0 5 0-15,0 0 0 0,-3-6 0 0,3 6 0 16,-6-2 8-16,-3 2 2 0,-3 2 1 0,-3 4 0 15,-3-1 8-15,0 3 1 0,0 2 1 0,-3 4 0 16,-5-1-3-16,5 5-1 0,9 4 0 16,3 1 0-16,-6 1-7 0,3 3-2 0,0-1 0 0,6 1 0 15,0-4-8-15,0 4 0 0,0-6 0 0,6-3 8 16,3-7-8-16,0 5 0 0,0 0 0 0,3-3 0 16,6-2 0-16,-3-1 0 0,-3-2 0 0,3 3 0 15,0-3 8-15,6-6 2 0,3 1 1 0,3-3 0 16,-1-3-48-16,-2 3-10 15,0 3-1-15,0-3-1 0,0-5-123 0,-3-1-24 16,0-2-4-16</inkml:trace>
  <inkml:trace contextRef="#ctx0" brushRef="#br0" timeOffset="131028.9">17897 12427 1591 0,'6'-10'70'0,"-6"5"15"0,3-1-68 0,0 4-17 16,-3 2 0-16,0 0 0 0,0 0 166 0,0 0 30 0,-3-6 5 0,3 6 2 16,0 0-69-16,-3 8-14 15,-3 0-2-15,-3 3-1 0,3 2-41 0,-3 6-8 0,-3 4-1 0,-3 4-1 16,3-3-26-16,-5 5-6 0,-1 3-1 0,-6 2 0 16,-3-5-19-16,6-3-4 0,0 4-1 0,1-4 0 15,-7-2-9-15,12 0 0 0,3 5 9 0,3-3-9 16,0-5-10-16,3-5-6 15,0 0-2-15,3-5 0 16,3-3-132-16,0-3-26 0,0-5-6 0,0 0-1 0,3-8-58 16,3-3-12-16</inkml:trace>
  <inkml:trace contextRef="#ctx0" brushRef="#br0" timeOffset="131382.65">17939 12179 1382 0,'9'-8'61'0,"-9"8"13"0,3-5-59 0,0-3-15 16,-1 0 0-16,-2 8 0 0,3-6 264 0,-3 6 49 15,6-5 11-15,-3 0 1 0,3 0-180 0,-3-3-36 16,3 2-7-16,3 1-2 0,3 0-47 0,-3-1-9 16,3 1-3-16,0 0 0 0,6-3-24 0,0 0-5 15,-1 0 0-15,1-3-1 0,3 3-11 0,3 1 0 16,0-1 0-16,0 0 8 0,-4 0-8 0,4-3 0 16,-3 3 0-16,0 3 0 0,-3 0 0 0,0-1 0 15,-4 1 0-15,1 2 0 0,-3 1 0 16,3 4 0-16,-6-2 0 0,0 3 0 0,0 0 0 0,-3 5 0 15,-6-3 0-15,0 6 0 0,0 2 0 0,-3 3 0 16,-3 2 8-16,-3 3-8 0,0 3 0 0,-3 3 0 16,3-1 0-16,-3 3 8 0,0 3-8 0,-2 0 8 15,-1-1-8-15,-6 6 8 0,0-2-8 0,0-1 8 16,-6 1-8-16,10-9 8 16,-4 8 0-16,0 6-8 0,-3 2 12 0,3 1-4 0,-6-3-8 0,7-1 0 15,-1-2 9-15,-6 8-9 0,9-8 0 0,0-5 0 0,6-3 0 0,3-2 0 31,0-9-21-31,4 1-6 0,2-4-1 0,0-4 0 0,6-6-150 16,-3-5-30-16,0 0-7 0</inkml:trace>
  <inkml:trace contextRef="#ctx0" brushRef="#br0" timeOffset="131582.49">17864 12687 2469 0,'-12'-6'109'0,"6"9"23"0,-3 2-105 0,3-2-27 16,1-3 0-16,-1 0 0 0,0 0 114 0,6 0 18 15,0 0 3-15,0 0 1 0,0 0-76 0,9 8-14 16,-1-3-3-16,4-5-1 0,6-5-23 0,-3 0-5 16,6-1-1-16,-3-2 0 15,3 1-13-15,2-1 9 0,4-6-9 0,0 1 8 0,6 0-8 0,-3-3 0 16,-1 0 0-16,10-2-11 16,-3-1-165-16,-7 6-34 0,1-3-6 0</inkml:trace>
  <inkml:trace contextRef="#ctx0" brushRef="#br0" timeOffset="132043.84">18763 12009 2674 0,'0'0'119'0,"-6"3"24"0,3-3-115 0,-3 3-28 0,3 2 0 0,-3-2 0 16,0 2 117-16,-3 3 18 0,1 0 3 0,-4 2 1 15,0 9-71-15,-3 2-13 0,0 3-3 0,-3 2-1 16,0 1-23-16,3 5-5 0,-3-1-1 0,1 1 0 15,-4 0-12-15,0-3-2 0,0 3-8 0,3-1 12 16,-3 1-12-16,7 0 0 0,-1 0 8 0,6 5-8 16,-3 2 0-16,6-7 0 15,0-3 0-15,3-5 0 0,-3-5 25 0,3-1 3 0,0-2 0 0,3-3 0 16,3 0-46-16,0 1-9 16,0-4-1-16,3-4-1 0,6-9 15 0,0 0 3 0,6-7 1 0,2-4 0 15,4-1-12-15,0-7-2 0,3-1-1 0,3 1 0 16,-1-1-31-16,1 1-7 0,0 4-1 15,-3 2 0-15,-4 3 20 0,-2 5 3 0,-3 0 1 0,-3 8 0 16,0 0 20-16,-6 3 4 0,0 2 0 0,-6 5 1 0,3 1 15 0,-3 5 0 16,-6 2 0-16,0 1 0 0,0 2 24 0,-3 0 2 15,0 3 0-15,-3-3 0 0,0 0 9 0,-3-2 1 16,0 0 1-16,-3-1 0 0,3-2-4 0,-5 0-1 16,-4 0 0-16,3-3 0 0,-3 0-5 0,3 0-2 15,-3-2 0-15,0 0 0 0,4-4-25 0,-1-1 0 16,-3 2 0-16,0-6 0 0,0 1 0 0,3-3 0 15,-2-3 0-15,5-2 0 0,0 0 8 0,3-3 7 16,0-5 1-16,3-1 0 16,0-4-60-16,6-1-12 0,-3-2-3 0,6-3-913 0,0-7-182 0</inkml:trace>
  <inkml:trace contextRef="#ctx0" brushRef="#br0" timeOffset="132834.94">19350 12279 518 0,'0'0'46'15,"0"0"-37"-15,0 0-9 0,0 0 0 0,0 0 356 0,0 0 70 16,0 0 14-16,0 0 2 0,5-2-266 0,4 2-54 16,3-6-10-16,0 4-3 0,3-4-55 0,-3-1-11 15,6-1-3-15,0 0 0 0,3-3-26 0,2-2-6 16,-2 0 0-16,3-1-8 0,0-2 8 0,0 1-8 0,-4-4 0 16,-2 3 0-16,-3 0 14 0,0 0-4 0,0-2-1 0,0-1 0 15,-3 4-9-15,-3-1 0 0,0 0 0 0,3-3 0 16,-4 6 0-16,-2-3 0 0,-9 0 14 0,3 0-4 15,3 1-2-15,-3 1-8 0,-3-2 12 0,-3 3-4 16,1 3 12-16,-1 2 3 0,-3 2 0 0,-6 6 0 16,0 0 14-16,-3 8 3 0,-9 3 1 0,-3 2 0 15,-2 3-9-15,-4 5-3 0,-3 0 0 0,-2 8 0 16,-1 3-9-16,6 5-3 0,1 0 0 16,-1 6 0-16,6 2-5 0,3 0 0 0,-3-3-1 0,4 0 0 15,-1 3-11-15,0-2 12 0,6 2-12 0,-3 0 12 16,4-3-12-16,5-8 0 15,0 1 0-15,6-4 0 0,0 1 0 0,3-5 0 0,0-1 0 0,3-5 0 16,0-2-8-16,3 2 8 0,6-5 0 0,0-3 0 16,6-5 0-16,0-5 0 0,3-3-9 0,6-3 9 0,-4-5-14 15,4-3 1-15,0-2 0 0,-3-3 0 0,3 0-4 0,-3-2-1 16,0-1 0-16,-1-2 0 0,1 3 18 16,0 2-10-16,-6 3 10 0,0-1-8 0,3 9 8 0,-6 0 0 15,0 2 0-15,-3 6 0 0,0 2 0 16,-6 6 0-16,3 2 0 0,-6 3 0 0,-6 0 0 0,3 2 0 15,6-2 0-15,-3 3 8 0,-3-4 8 0,0 1 1 16,6 0 1-16,0-3 0 0,0 1-10 0,0-1-8 16,0-3 12-16,3-2-12 0,0 3 8 0,6-6-8 15,-3 1 0-15,6-4 0 16,-1 1-50-16,10-3-14 0,0-5-2 0,0-1-1 16,0-2-213-16,0 0-42 0</inkml:trace>
  <inkml:trace contextRef="#ctx0" brushRef="#br0" timeOffset="133321.54">19719 12687 1497 0,'-9'10'66'0,"6"-4"14"0,0 2-64 0,0 0-16 0,0-3 0 0,0 0 0 16,0 0 260-16,3-5 48 0,0 0 9 0,0 0 3 16,0 0-256-16,0 0-52 0,6 6-12 0,-3-6 0 15,6 0 20-15,-3-6 0 0,0-2 1 0,0 3 0 16,8-3-9-16,-5-2-3 0,-3-1 0 0,3-2 0 15,3 0-9-15,-3-3 0 0,-3 0 0 0,3-3 0 0,0 3 0 0,-3-2 0 16,-3 2 0-16,0 0 0 0,0-2 29 0,-3 4 4 16,-3-1 1-16,-3 1 0 0,-3 4-43 0,0 2-9 15,0 3-2-15,-3-1 0 16,3 4 32-16,0 2 7 0,-6 2 1 0,1 6 0 16,-4 3 16-16,6-3 3 0,-3 8 1 0,-3 5 0 0,0 0 0 15,0 3 0-15,0-3 0 0,1-3 0 0,-1 6-18 16,3 0-3-16,0-3-1 0,3-2 0 0,3-1-18 0,3 6 0 15,0-3 0-15,9-2 0 0,3-6 0 0,0 0 0 16,3-2 0-16,6-1 0 0,3-4 0 0,0-1 0 16,-4-5 0-16,7 0 0 0,-6-8-10 0,3 3-6 15,-3-3 0-15,3-3-1 16,0-2-14-16,-3 0-2 0,-4 0-1 16,7-3 0-16,0 0 11 0,0 3 3 0,-6-1 0 0,3 1 0 0,-3 0 20 15,-6 5 0-15,0 3 0 0,-6 5 0 0,0 0 0 0,0 0 0 0,0 0 0 16,-3 8 0-16,-6 2 25 0,3 3 0 0,0 1 0 15,0-1 0-15,3 0-9 0,-3 0-1 0,0-2-1 16,3 2 0-16,6-2-6 0,-3-1-8 16,0-2 11-16,3 0-11 0,0-3 0 0,6-2 0 0,-3-3 0 15,6-3 0 1,-3 1-107-16,3-1-25 0,2-2-4 0,-2-3-1124 0</inkml:trace>
  <inkml:trace contextRef="#ctx0" brushRef="#br0" timeOffset="133480.54">19930 12118 2790 0,'-6'-3'61'0,"0"3"13"0,-3-2 2 16,9 2 3-16,0 0-63 0,0 0-16 0,-6 5 0 0,6-5 0 0,0 0 34 0,0 0 4 16,6 8 1-16,6-3 0 0,3 3-27 0,3 0-12 15,3-3 10-15,2-2-880 16,4 0-176-16</inkml:trace>
  <inkml:trace contextRef="#ctx0" brushRef="#br0" timeOffset="134076.97">20144 12581 1764 0,'6'-8'39'0,"-3"0"8"0,-3 3 1 0,3-1 1 0,3-1-39 0,-6 4-10 0,0 3 0 0,0 0 0 0,0 0 139 0,0 0 25 16,0 0 6-16,0 0 1 16,0 10-40-16,-6 1-8 0,0 5-2 0,0-3 0 0,0 0-31 0,-3 3-6 15,-3 3-2-15,7 2 0 0,-4-3-66 0,-3 1-16 16,3-3 0-16,0 2 0 0,0-2 0 0,6-2 0 15,-3-4 0-15,3-2 0 0,3-3 0 0,0-5 0 16,0 0 0-16,9 6 0 0,0-4 0 0,3-4 0 16,0-6 0-16,3-3 0 0,2 1 0 0,1-4 0 15,0 4 0-15,0-6 0 0,0-5 0 0,3 2 0 16,0 1 0-16,-1 2 0 16,-2 0-23-16,3 0-8 0,-3 5-1 0,0-2-1 0,-3 3 23 0,-6 2 10 15,-1 8-8-15,-5 0 8 0,-3 0 0 0,6 8 0 0,-3 5 0 16,0 0 0-16,-3 0 24 0,-3 1 11 0,-3-1 1 15,3 3 1-15,0-1-37 0,1 4 0 0,-1-3 0 0,0 2-12 16,0 1 12-16,3-6 0 0,3 0 10 0,0-2-10 16,2-3 0-16,19 0 8 0,24-3-8 0,-27-2 0 15,-30-3 0-15,0 0 0 0,9 0 0 0,6-3 0 32,3-5-257-32,0 3-55 0,12-19-10 0,-1 3-2 0</inkml:trace>
  <inkml:trace contextRef="#ctx0" brushRef="#br0" timeOffset="134746.26">20665 12726 2419 0,'0'0'53'0,"0"0"11"0,0 0 3 0,-3 8 1 16,3 0-55-16,0-8-13 0,0 0 0 0,0 0 0 0,0 0 85 16,0 0 15-16,0 0 2 0,6 0 1 0,0 0-63 0,3 0-13 15,0-2-3-15,3-4 0 0,0 1-24 0,0-3 0 16,0 0 0-16,5-5 0 0,-2-3 0 0,0 3 0 15,-6-3 8-15,0-2-8 0,0 2 17 0,-3-3 2 16,0 1 0-16,-3 7 0 0,0 3-19 0,0-3 0 16,-6 1 0-16,3-3 0 0,0 2 0 0,-3 3 0 15,0 0 0-15,-6 3 0 0,-3 2 0 0,-3 3 0 16,0 6 0-16,-3 2 0 0,1-1 16 0,-4 7 2 16,-3-1 1-16,9 3 0 15,-3 0-4-15,0 0-1 0,0 2 0 0,1 1 0 0,2-1-1 0,3 3 0 16,3-2 0-16,-3 5 0 0,6-3-13 0,3-5 0 0,6 0 0 15,3-3 0 1,0-3-24-16,3-2-7 0,6-5-1 0,-3 0-1 16,6-3-104-16,-1-3-21 0,1 0-4 0,0-2-1 15,3-3 75-15,0 0 16 0,0 0 2 0,-1-2 1 16,-2-1-4-16,-3-2-1 0,-3 0 0 0,-3-1 0 16,3 1 74-16,-3 2 16 0,-3 1 2 0,0-1 1 15,-3 6 17-15,-3 5 4 0,0 0 1 0,0 0 0 0,0 0 37 0,-3 5 7 0,0 3 2 0,-3 5 0 16,-3 1-19-16,-3 2-3 0,0-1-1 0,0 7 0 15,-3-4 0-15,0 3-1 0,1 0 0 0,2 1 0 16,-3-1-50-16,3 5-13 0,-3 3 0 0,0 6 0 16,0-1 56-16,3 3 7 0,0 3 1 0,0 0 0 15,4-1-52-15,-4-4-12 0,3-6 0 0,0 5 0 16,0-2 0-16,0 2 0 0,-3 3 0 0,3-2 0 16,0 4-19-16,-3-2-6 0,3 3-2 15,-3-3 0-15,-2-2 43 0,-1-9 9 0,3-2 2 16,-3-3 0-16,0-2-27 0,0-1 0 0,3-2 0 0,-3-3 0 0,-3 0 0 0,4-2 0 15,-4 2 0-15,0-5 0 0,0-8 33 0,3-5 2 16,0 0 0-16,3-6 0 0,0 0-5 0,3-4-1 16,1 1 0-16,2-12 0 0,3-11-29 0,3-8 0 15,6-8 0-15,2 3 0 0,4 2 15 0,6 6-3 16,6 5-1-16,0 2 0 0,3-2-11 0,-4 3-16 16,7-1 4-16,0 1 1 0,3 2 11 0,-6 1 0 15,2 1 0-15,1 4 0 16,-6 2-53-16,0 3-9 0,2 0-2 0,-2 2 0 15,0 1-176-15,0-1-36 0</inkml:trace>
  <inkml:trace contextRef="#ctx0" brushRef="#br0" timeOffset="134934.84">21162 12557 403 0,'0'0'17'0,"-3"0"5"0,-3 5-22 0,0 1 0 0,-3 2 0 0,3 2 0 15,-2 6 560-15,-1 0 107 0,0 0 21 0,0-3 5 16,0 0-525-16,3 1-104 0,0-1-22 0,0 0-4 16,3 0-38-16,3 0 0 0,0-5 0 0,0 3 0 15,0 0-134-15,0-11-28 0,0 0-6 0</inkml:trace>
  <inkml:trace contextRef="#ctx0" brushRef="#br0" timeOffset="135084.76">21359 12327 2379 0,'0'0'105'0,"-9"5"23"0,0 3-103 0,-3 0-25 15,0 0 0-15,0 3 0 0,3-3 49 0,0 2 5 16,0-2 1-16,0 3 0 0,12-1-47 0,-3 3-8 16,6-2 0-16,0 0-1145 0</inkml:trace>
  <inkml:trace contextRef="#ctx0" brushRef="#br0" timeOffset="135712.59">21493 12642 2016 0,'0'0'179'0,"0"0"-143"0,0 0-36 0,0 0 0 16,-3 5 121-16,0 0 18 0,6 1 3 0,-3-6 1 16,0 0-37-16,3 2-7 0,0-4-2 0,3-1 0 15,0-5-97-15,-1 3-19 0,4-6-4 0,0 1-1 16,0-4 12-16,0-1 1 0,0-1 1 0,0-3 0 15,-3 6 10-15,-3-3-10 0,0 0 10 0,-3 0-10 16,0 3 10-16,-3 0 0 0,0 2 0 0,-3 1-8 16,0 2 29-16,0 5 7 0,-3 3 0 0,-3 3 1 15,0 2 25-15,-5 0 5 0,-4 3 1 0,3 3 0 16,-6-1-16-16,-6 9-4 0,1 2 0 0,5 0 0 16,6 0-16-16,0 1-4 0,3-4-1 0,3 1 0 15,3-3-19-15,3-1 0 0,3-1 0 0,6-1 0 0,3 0 20 16,0-2 1-16,3-1 0 0,6-4 0 15,3-4-119-15,-3 1-24 16,3-3-5-16,-1-3-1 0,1 1-21 0,0-4-5 0,0-2-1 16,-3-2 0-16,3 2 51 0,0-5 11 0,0-1 1 15,-7 1 1-15,1 3 28 0,-3-1 6 0,0 3 1 16,0 0 0-16,-6 3 82 0,-3 5 17 0,0 0 3 0,0 0 1 0,3 5 64 0,-6 6 13 16,-3 2 2-16,3 0 1 0,-6 3 1 0,0 2 0 15,0 1 0-15,-3 0 0 0,-2 4-103 0,-1-1-25 16,0 1 0-16,-6 12 0 0,0 2 56 0,3-8 7 15,0 5 1-15,1 3 0 0,2 0-52 16,-3 0-12-16,3 0 0 0,6-2 0 16,0 2-48-16,0 8-13 0,-3-5-3 0,3-1 0 0,0 1 52 15,0 2 12-15,-2 1 0 0,2 2 0 16,0-3-54-16,-3-5-8 0,3-8-2 0,-3 0 0 0,0-2 52 16,0 2 12-16,-3 0 0 0,0-3 0 0,0-5 48 0,4-7 13 15,-7-1 3-15,6-5 0 0,0 2 0 0,0-4 0 0,-3-6 0 16,3 2 0-16,0-2-30 0,0-2-6 0,1-4 0 0,-4-12-1 15,6-11-6-15,0 0-1 0,3 5 0 0,6-3 0 16,3-4-2-16,0-4-1 0,6-4 0 0,0-4 0 16,6 1-26-16,-1 2-6 0,1 6-1 0,0 10 0 15,0 0 16-15,3 0-11 0,0 1 11 0,6-4-10 16,-1-2-88-16,1-3-18 0,-6-2-3 16,12-6-776-16,0 0-155 0</inkml:trace>
  <inkml:trace contextRef="#ctx0" brushRef="#br0" timeOffset="136754.25">22162 12139 979 0,'0'0'43'0,"0"0"9"0,0 0-41 0,9 3-11 0,-3-3 0 0,-6 0 0 16,0 0 297-16,0 0 58 0,3-3 11 0,-3 3 2 15,9-5-203-15,3-3-41 0,3 3-8 0,0-3-1 16,0 0-76-16,6-3-15 16,-4 1-4-16,4-4 0 0,0 1-12 0,-3 0-8 0,0 0 8 0,3-3-8 15,-4 0 0-15,1 0 0 0,0-3 0 0,0 1 0 16,0-1 0-16,-3 1 0 0,0-1 0 0,-3-2 8 16,0-3-8-16,-1 1 0 0,-2-1 0 0,0 0 0 15,-6-2 0-15,0 4 0 0,0-1 0 0,-9 4 0 0,0 3 0 16,-6 6 12-16,-2 2-2 0,-1 8-1 0,0 2 18 15,-6 6 3-15,0 3 1 0,-3 7 0 0,-3 1-7 16,-2 2-2-16,-10 8 0 0,6 0 0 0,3 3 15 0,-2 2 3 16,-7 1 1-16,3 4 0 0,1 4-41 0,2-1 0 15,3 3 0-15,0 3-11 0,7-1 11 16,-1-4 0-16,3-1 10 0,0 0-10 0,3-2 0 16,6-6 0-16,-3-2 0 0,6 0 0 0,1-6 0 15,-1-2 0-15,3 0 0 0,6-5 0 0,-3-1 0 0,3-5 0 16,3 0 0-16,0-2 0 15,3-6-19-15,-6-5-9 0,9 3-3 0,-1-3 0 0,4-3 10 16,-3 1 1-16,3-4 1 0,-3 4 0 0,3-9 3 0,3 1 1 16,-6 4 0-16,3 1 0 0,0-3-1 0,0 0-1 15,-1 6 0-15,-2-1 0 0,0 6 2 0,0-1 1 16,-3 3 0-16,0 1 0 0,0 2 14 0,-3 2 0 0,0 1 0 16,-3 2 0-16,3 0 26 0,0 1 2 0,-6-1 0 15,6 0 0-15,0 0-13 0,3-2-3 0,0-3 0 0,3 0 0 16,0-6-12-16,3 1 0 0,6-3 0 0,-1 0 0 15,-2-3 8-15,3 1-8 0,0-1 0 16,0-5 0-16,3 3 0 0,0-3 0 0,-4 0 0 0,1-3 0 16,0 1-12-16,0-3 4 0,-6 2 8 0,0 0-13 15,0-2-7-15,0 0-2 0,-3-3 0 0,-1 3 0 16,-2-3 7-16,0 0 2 0,0 3 0 0,-6 2 0 16,3-2 13-16,-3 5 16 0,-3-3-3 0,0 6-1 15,0 3 9-15,-3-1 2 0,-3 3 0 0,4 3 0 16,-7 2-9-16,3 3-2 0,-6 0 0 0,0 2 0 15,3 4 7-15,0-1 1 0,-3 3 0 0,0 0 0 16,3 2-20-16,1 1 0 0,2-1 0 0,0 1 0 16,3 2 0-16,3-5 0 0,0-3 0 0,0 0 0 0,6 0 0 15,3-2 0-15,0-3 0 0,3 2 0 0,0-4-11 0,2-1 11 16,4 0-12-16,-3-2 12 16,3-6-51-16,3 1-3 0,-3-6-1 0,0 0 0 15,0 0-84-15,-1-3-17 0,4 1-3 0,0-4-1 16,3-1 47-16,-3 1 9 0,0 1 1 0,3-3 1 15,-4-2-16-15,1 2-3 0,3 0-1 0,-6 5 0 0,0-2 98 0,-3 3 24 16,-6-1 0-16,0 3 0 0,0 5 122 0,0 1 30 16,-6 2 5-16,0 0 2 0,0 0-15 0,0 5-2 0,-6 3-1 15,3 5 0-15,-6 0-52 0,0 1-10 0,0-1-3 16,3 5 0-16,-3-4-31 0,0 2-6 16,6-1-2-16,-3-1 0 0,3-1-23 0,0 0-5 0,3 0-1 15,3-2 0-15,0-3-8 0,3 0 0 16,0-3-10-16,0-2 10 15,6-3-110-15,-3 0-16 0,3-3-3 0,0-2-1051 0</inkml:trace>
  <inkml:trace contextRef="#ctx0" brushRef="#br0" timeOffset="137067.34">23308 11599 2516 0,'0'0'56'0,"0"0"11"0,-3 0 2 0,0 6 1 0,0-1-56 0,-3 3-14 15,1 0 0-15,-4 5 0 0,-3 6 67 0,3 2 10 16,-6 3 3-16,-3 2 0 0,0 3-27 0,-3 5-5 16,0-2 0-16,1 5-1 0,2-2-27 0,-3 4-4 15,-3 9-2-15,0 0 0 0,0 5-2 0,1 2-1 16,-1 1 0-16,0-1 0 0,3-2-11 0,0-3 0 15,4 1 0-15,-1-4 0 0,3-2 0 0,3-2 0 16,0-4 0-16,3-2 0 0,3-8 0 0,6 1 0 16,-3-7 0-16,3-1 0 15,3-7-26-15,0-1-4 0,3-4-1 0,0-2 0 16,0-5-129-16,-6-3-25 0,0 0-6 0,6-5-927 0</inkml:trace>
  <inkml:trace contextRef="#ctx0" brushRef="#br0" timeOffset="137285.21">22758 12351 345 0,'0'0'31'0,"-6"-3"-31"0,3 3 0 0,3 0 0 16,0 0 438-16,0 0 82 0,-3-5 16 0,3 5 3 16,3-5-347-16,0 2-70 0,6-2-14 0,0 2-2 15,0 0-48-15,2 1-10 0,1 2-1 0,3-3-1 0,-3 3-6 16,3 0-2-16,0-3 0 0,-3 3 0 0,6 0-26 0,0 0-4 15,-1 0-8-15,1 0 11 0,0 0-11 0,0-2 0 16,0 2-10-16,0-3 10 16,-6 0-212-16,2 1-37 0</inkml:trace>
  <inkml:trace contextRef="#ctx0" brushRef="#br0" timeOffset="137427.49">22847 11999 1843 0,'-9'-3'164'0,"9"3"-132"0,-6 0-32 0,0 3 0 0,6-3 81 0,-3 0 10 16,3 0 1-16,0 0 1 0,0 0-76 0,0 0-17 0,0 0 0 0,9-3-644 15,3 1-128-15</inkml:trace>
  <inkml:trace contextRef="#ctx0" brushRef="#br0" timeOffset="138931.87">11807 13867 345 0,'0'0'15'0,"0"0"4"0,0 0-19 0,0 0 0 15,0 0 0-15,0 0 0 0,0 0 299 0,0 0 56 16,0 0 11-16,0 0 2 0,3-5-197 0,0-3-40 16,0 2-8-16,-3 6-2 0,0 0-37 0,0 0-7 15,0 0-1-15,0 0-1 0,0 0-29 0,0 0-6 16,0 0 0-16,0 0-1 0,0 0-15 0,9-2-4 16,-9 2 0-16,6-6 0 0,-6 6-9 0,3-8-3 15,3-2 0-15,-3 2 0 0,0-3-8 0,-3 3 0 16,0 3 9-16,-3-3-9 0,0 0 8 0,-6 0-8 0,0 0 8 0,0 0-8 15,-3-2 8-15,-3-1-8 16,-3 6 8-16,0 0-8 0,3-1 12 0,1 4-3 0,-1-4 0 16,-3 4 0-16,0 2-9 0,0 2-17 0,0 6 4 0,-3 3 1 15,4 0 46-15,-4 2 10 16,6-3 1-16,-3 1 1 0,0 0-26 0,3-1-6 0,0 1-1 0,0-1 0 16,4 6 2-16,-1 5 0 0,3 0 0 0,3 6 0 15,6-3-15-15,0 2 11 0,3-2-11 0,3-3 10 16,3-2-10-16,0-3 0 0,2-3 0 0,4-3 0 15,0-2 0-15,6-2 0 0,-3-6 0 0,3 0 0 16,3-6-10-16,-1-4-4 0,1-1-1 0,3-2 0 16,-3-3 15-16,0 0 0 0,2-5 0 0,-5-3 0 15,3 3-27-15,-6 0-2 16,0 0-1-16,-3 0 0 0,-3 2 30 0,-3 3-9 0,-1 0 9 0,-5 3 0 16,-3 0 0-16,0-3 0 0,-3 0 0 0,-3 0 0 0,-2 0 0 0,-4 0 8 15,-3 1-8-15,0 1 8 0,-3 1 14 0,-3 3 3 16,3-1 1-16,0 3 0 0,-2 8-26 15,2 3 0-15,-3-1 0 0,0 9 0 0,0-1 0 0,0 4 0 16,4 2 0-16,-1-1 0 0,3 1 0 0,3 0-17 16,0 0 2-16,3 0 1 15,0 0-118-15,6 0-23 0,0 0-5 0</inkml:trace>
  <inkml:trace contextRef="#ctx0" brushRef="#br0" timeOffset="139598.46">12152 13880 1854 0,'0'0'82'0,"0"0"17"0,0 0-79 0,0 0-20 16,0 0 0-16,6 0 0 0,-3-3 76 0,-3 1 12 0,0-1 3 0,0 0 0 15,6-2-42-15,-3 3-8 0,3-6-1 0,0 2-1 16,3-4-22-16,0-1-4 0,-3 1-1 0,0 2 0 0,0 2-4 0,0-2 0 16,-3-5-8-16,0 3 12 0,-3-1 0 0,0 0 0 15,-3 3 0-15,0-2 0 0,-3-1 24 0,-3-2 4 16,0 0 0-16,0 2 1 16,3-2 1-16,-6 5 0 0,0 3 0 0,-3 0 0 0,-3 5-2 0,1 0 0 15,-4 2 0-15,0 3 0 0,0 3-5 16,3 6-2-16,-3 1 0 0,0 4 0 0,1 0-1 15,-1-1 0-15,0-2 0 0,3 5 0 0,-3 0-32 0,3 3 0 16,4 0 0-16,-1 5-12 0,6 0 12 0,3 0 0 16,0 0 0-16,6-2 0 0,6-6 0 0,3 0 0 15,3-5 0-15,0-3 0 0,2-5 0 0,1-3 0 16,6-2 0-16,0-8 0 0,0-3-9 0,3-5 9 0,2-9-8 16,4-7 8-1,3-2-48-15,0-1-4 0,-7-3 0 0,10 1-1 16,0-3-15-16,0 3-4 0,-1 2 0 0,-2-8 0 15,-6 0-38-15,0-4-8 0,-1-9-2 0,-2 0 0 16,-3 5-6-16,0 3-2 0,0-3 0 0,3 3 0 0,-4 3 103 0,4-3 25 0,-3 0 0 0,-3 0 0 16,0 6 72-16,-3 7 20 0,-3 3 4 0,-4 7 1 15,1 4 36-15,-3 5 7 0,-3 2 2 0,0 3 0 16,0 3-49-16,-3 2-9 0,0 3-3 0,0 0 0 16,-6 8-27-16,-3 5-6 0,3 3 0 0,-2 5-1 15,-4 3-15-15,0 3-2 0,0 2-1 0,-3 3 0 16,-3-1-5-16,3 1-2 0,-3 0 0 0,0 2 0 15,1 3 6-15,-1 3 2 0,3 8 0 0,-3 2 0 16,-3 0-14-16,0-5-4 0,0 3 0 0,-2-6 0 16,-1-5 0-16,3-2 0 0,3-1 0 0,0 0 0 15,3-2-12-15,6 0 0 0,7-6 8 0,2-2-8 16,0-3 0-16,5-8-16 0,4-2 3 0,6-6 1 16,3-2-115-16,0-8-22 0,0-6-5 0,0-2-758 15,-3-3-151-15</inkml:trace>
  <inkml:trace contextRef="#ctx0" brushRef="#br0" timeOffset="140127.64">12542 13785 2419 0,'0'0'53'0,"0"0"11"0,0 0 3 0,-3 5 1 0,-3 0-55 0,3 1-13 16,3-1 0-16,0-5 0 0,0 0 84 0,0 0 15 16,0 0 2-16,6 0 1 0,3 0-68 0,0-3-14 0,0 1-2 0,3-4-1 15,3-2-17-15,-3 3 10 0,-3 0-10 16,0-3 8-16,-1 0-8 0,1-3 10 0,0-2-10 15,0 3 10-15,-3 2-10 0,-3 0 0 0,3-6 0 0,-6 4 0 16,-3-3 0-16,0 2 0 0,-3 3 0 16,0-2 0-16,-3 2 0 0,0 0 0 0,0 2 0 0,-2 6 0 15,-1 0 28-15,-3 8 4 0,0 3 1 0,0 0 0 16,0-1 3-16,0 1 1 0,0 5 0 0,3 2 0 16,4 1-14-16,-1-4-3 0,0 1-1 0,0 3 0 15,6-3-19-15,-3 0 0 0,6-3 0 0,3 3 0 16,0 0-16-16,0-3-8 0,3 3 0 0,0-3-1 15,3-2 37-15,2-1 7 0,7-5 1 0,0-2 1 16,0 0-41-16,0-1-8 0,0-2-1 0,0-2-1 16,-1-4-20-16,-2 1-4 0,3 0-1 0,0-3 0 15,0 3 14-15,-3-1 2 0,0 1 1 0,-3 2 0 0,-3 3 14 0,-1 3 2 16,-2 0 1-16,0 2 0 0,-3 0 21 0,-3 3 0 16,-3 3 8-16,0 2-8 0,3 0 48 0,-3-2 5 15,0-1 1-15,0 1 0 0,0-3 1 0,3-3 0 16,0-5 0-16,0 0 0 0,0 0-37 0,3-2-7 15,6-6-2-15,-3-3 0 0,3-2-9 16,3-3 0-16,-3-3 0 0,3-2 0 0,3 0 27 16,-3 0 3-16,0 0 1 0,0 5 0 0,0 0-31 0,-1 5 8 15,1 1-8-15,-3 2 0 0,0 0 0 0,3-5 0 16,0-1 0-16,0 7 0 0,-3-1 0 0,3 0 0 16,-3 0 0-16,3 0 0 15,-3 0-23-15,2 3-7 0,-2-3-2 0,3 2 0 16,0-2-114-16,-3 3-23 0,0-3-5 15</inkml:trace>
  <inkml:trace contextRef="#ctx0" brushRef="#br0" timeOffset="140705.16">13876 13147 1094 0,'0'0'97'0,"0"0"-77"0,0 0-20 0,0 0 0 16,0 0 238-16,0 0 44 0,0 5 9 0,-3 3 1 15,-3 3-124-15,0 0-26 0,0 4-5 0,0 4-1 16,-6 2-48-16,0 3-9 0,0 2-3 0,0 3 0 15,-6 6-36-15,3 2-7 0,1 3-1 0,-7 2-1 16,3 0-6-16,-3-2-1 0,0 0 0 0,3-3 0 16,0-3-24-16,1-2-20 0,-1-3 3 0,6-5 1 15,-3-6-52 1,6 3-9-16,0 1-3 0,6-7 0 0,0-1-107 16,3-6-21-16,0-8-5 0</inkml:trace>
  <inkml:trace contextRef="#ctx0" brushRef="#br0" timeOffset="141158.26">14260 13118 1209 0,'0'0'108'0,"0"0"-87"16,0 0-21-16,0 0 0 0,0 0 222 0,3 8 40 15,-3 0 8-15,0 0 2 0,0 0-116 0,0 0-24 16,-3 2-4-16,3 1 0 0,-6 2-56 0,0 3-12 15,0 0-1-15,-3 2-1 0,0 4-13 0,-3-1-2 16,-3 0-1-16,-3 5 0 0,-6 6-3 0,1 3-1 16,-4 2 0-16,0-3 0 0,-6 3-18 0,6-3-4 0,-2 3-1 0,-1 0 0 15,3 1-15-15,6-12 8 16,0-2-8-16,1-3 0 0,-1 0 8 0,3-2-8 16,0-1 0-16,3-2 0 0,0-3 0 0,0 0 0 0,1-2 0 0,8-6 0 15,6-5 0-15,0 0-16 0,0 0 3 16,-3-8 1-1,3-2-18-15,6-3-3 0,0-3-1 0,2 0 0 0,1-5 8 0,6 2 2 0,-3 1 0 0,3 2 0 16,0 0 7-16,-3 3 1 0,0 2 1 0,-3 1 0 16,3 4 15-16,-6 4 0 0,0 2 0 0,-4 5 0 15,1 0 0-15,-3 6 0 0,0-3 0 0,-3 5 10 16,-2 0 13-16,2 3 2 0,0-3 1 0,0 3 0 0,0 5-2 16,3-5-1-16,-3-8 0 0,3 5 0 15,0-2-12-15,3 2-3 0,-3 3 0 0,6 0 0 0,0 0-8 0,2-3 0 16,-2 0 0-16,9-2 8 0,-3-6-8 0,0-2 0 15,0-3 0-15,3-3 0 16,3-5-118-16,3 0-26 0,-1-2-4 16</inkml:trace>
  <inkml:trace contextRef="#ctx0" brushRef="#br0" timeOffset="141613.65">14292 13907 518 0,'0'0'23'0,"0"0"5"0,0 0-28 0,0 0 0 0,3-11 0 16,-3 3 0-16,0 8 431 0,0 0 81 0,0-5 16 0,3-1 3 15,0-2-383-15,3-2-77 16,-3-1-15-16,3-2-4 0,3 5-39 0,-3 0-13 0,0-2 8 0,3-1-8 16,0-2 0-16,0 0 8 0,-3 5-8 0,0-3 0 15,-3 0 8-15,0 1-8 0,0-3 0 0,-3-1 0 16,-3 4 0-16,0-3 0 0,0 2 0 0,-6 0 0 15,0 4 14-15,-3 1-4 0,3 4-1 0,-3 2 0 16,-3 2 43-16,0 4 8 0,-3-1 1 16,-2 8 1-16,-1 0-10 0,0 3-1 0,-3 0-1 0,0-3 0 15,3 6-21-15,1-3-4 0,-1 0-1 0,6 2 0 16,3-2-12-16,3 2-4 0,0 1 0 0,6-1 0 16,3 1-8-16,6-6 0 0,3 3 0 0,3-5 0 15,6-1 0-15,-3-2 0 0,6-8 0 0,-4 0 0 16,4 0 0-16,-3-5 0 0,3 2 0 0,-3-5 8 15,0-2-8-15,0-1-17 0,-1-2 4 0,-2 0 1 0,3-3-3 16,0 3 0-16,-3-6 0 0,0 6 0 16,-6 0-27-16,0-1-6 0,-3-1 0 15,0-1-1-15,-4 2 27 0,-2 4 6 0,-2 2 0 0,-4 0 1 0,-3 0 15 0,3-3 0 16,-3 3 0-16,-3 3 0 0,3 5 9 0,-3-2 5 16,3 2 1-16,-3 2 0 0,3-2-15 0,0 5 0 15,0-2-12-15,3 2 12 16,3-2-135-16,0 5-20 0,0 0-4 0,3 0-975 0</inkml:trace>
  <inkml:trace contextRef="#ctx0" brushRef="#br0" timeOffset="141991.34">14492 13716 2278 0,'-3'-3'101'0,"3"3"21"0,0 3-98 0,0-3-24 0,0-8 0 0,0 8 0 16,0 0 112-16,0 0 18 15,3 3 3-15,-3-3 1 0,0 0-80 0,0 0-16 0,0 0-3 0,6 5-1 16,-6-5-18-16,0 0-4 0,0 0-1 0,0 0 0 16,3 8 1-16,0 3 0 0,-3-1 0 0,-3 1 0 15,0 2 9-15,-3 0 3 0,0 0 0 0,-3 6 0 16,3-3 4-16,-3 2 0 0,0 3 1 0,3-2 0 16,0 2-8-16,0-2-1 0,3-1-1 0,3-2 0 15,-3-3-10-15,3-2-1 0,-3-3-8 0,3 0 12 16,0-8-12-16,0 0 11 0,0 0-11 0,0 0 10 15,0 0-10-15,0 0 0 0,3-6 0 0,3-4 0 0,0-1 0 16,0-2 0-16,0-3 0 0,0 0 0 16,3-2 0-16,0-1 0 0,0 1 8 0,3 2-8 0,-3 3 0 15,0-1 0-15,2 4 0 0,-2-3 0 0,0 5 0 16,0 0 0-16,-3 2 0 0,3-1 0 0,0-1 0 16,-3 0 0-16,3 2 0 0,0-2 0 15,-3 3-51-15,0 2-9 0,-6 3-1 0,9-2-1 16,-3-6-185-16,0 5-37 0</inkml:trace>
  <inkml:trace contextRef="#ctx0" brushRef="#br0" timeOffset="142417.7">14775 13674 1324 0,'3'-8'118'0,"-3"5"-94"0,0 3-24 0,0 0 0 15,0 0 251-15,0 0 45 0,0 0 10 0,0 0 2 16,0 0-148-16,0 0-28 0,0 0-7 0,0 0-1 16,-3 8-87-16,0 0-17 0,3-3-4 0,-3 1-1 15,0 1 27-15,-3 4 6 0,3 0 0 0,0 2 1 16,0 5-36-16,-3-4-13 0,-3-4 9 0,6 6-9 16,-3-3 24-16,3 6 0 0,-3-3 0 0,3 0 0 15,3-3-8-15,-3 0-3 0,3 3 0 0,-3 0 0 0,3-3-13 16,-3-2 9-16,3-3-9 0,0-1 8 15,0 1-8-15,3-2 0 0,-3-6 0 0,0 0 0 0,0 0 0 16,0 0 8-16,6-11-8 0,0 1 0 0,-3-4 0 0,0 1 0 16,3-3 8-16,3 0-8 0,-3 0 0 0,0 1 0 15,3-1 0-15,0 0 0 0,-1 5 0 0,1-2 0 16,3 0 0-16,-3 2 0 0,0 1 0 0,0 2 0 16,0-3 0-16,0 6 0 0,3 2 0 0,-6-2 0 15,-6 5 0-15,6-5 0 0,0-3 0 0,0 2 0 16,3 4 0-16,-3 2 0 0,-6 0-12 0,9-3 1 15,-1 3 1-15,1-3 0 16,-3-5-73-16,-6 8-14 0,9 0-3 0,0 0-1 16,0 0-124-16,-9 0-25 0</inkml:trace>
  <inkml:trace contextRef="#ctx0" brushRef="#br0" timeOffset="142789.26">15102 13742 2181 0,'0'0'96'0,"0"0"21"0,0 0-93 0,0 0-24 16,0 0 0-16,0 0 0 0,0 0 83 0,0 0 12 0,0 0 2 0,6 3 1 15,3-3-47-15,-3 0-10 0,0-3-1 0,3 1-1 16,-3-3-23-16,0-1-5 0,3 4-1 0,-1-4 0 16,1 6-22-16,0-2-4 0,0-1 0 0,-3-2-1 15,3-3 17-15,-3 0 0 0,0-3 0 0,-3 6 0 0,3 2 0 0,-3-2 0 16,0 0 0-16,0-3 0 0,0 3 48 0,-3-6 12 15,0 3 4-15,-3 0 0 0,0-3 0 0,0 4 0 16,0-1 0-16,-3 2 0 0,0 6-45 0,-3 0-9 16,0 3-2-16,-3 2 0 0,0 1 39 0,0 1 7 15,-2 7 2-15,2 2 0 0,-3-1-45 0,0 4-11 16,-3-6 0-16,3 3 0 0,0-5 0 0,3-1 0 16,0 6 0-16,4-3 0 0,-1 3 0 0,6-3 0 15,-3 1 0-15,3-1 0 0,0 5 0 0,3-2 0 16,3 5 0-16,0 1 0 0,3-6 0 0,-3 2 0 15,3-5 0-15,2 3 0 0,1-3 0 0,3-2 0 16,0-3 0-16,0-3 0 16,0-5-49-16,0-5-12 0,6 0-3 0,0-6-887 0,-3-2-177 15</inkml:trace>
  <inkml:trace contextRef="#ctx0" brushRef="#br0" timeOffset="143326.03">15772 12909 1152 0,'0'0'51'0,"0"0"10"0,3 3-49 0,0-1-12 0,-3-2 0 0,0 8 0 16,0 0 256-16,-3 3 49 16,0 2 10-16,0 0 1 0,-3 8-176 0,-3 3-35 15,-3 3-7-15,0 4-2 0,0 4-31 0,-3 2-6 16,-3 3-2-16,1-1 0 0,-4 1-25 0,3 5-4 15,-3 8-2-15,0 5 0 0,0-2-10 0,0-6-1 0,1 0-1 0,-1-5 0 16,0-3-14-16,9-12 0 16,0-1 8-16,3-3-8 0,0-2 0 0,9 0 0 0,0-3 0 0,3 0 0 15,6-5-82-15,3 0-19 16,3-3-4-16,3-5-719 0,0-8-143 0</inkml:trace>
  <inkml:trace contextRef="#ctx0" brushRef="#br0" timeOffset="143877.9">15822 13787 1728 0,'0'0'153'0,"0"0"-122"0,0 0-31 0,0 0 0 0,0 0 112 0,0 0 17 16,0 0 3-16,0 0 1 0,0 0-37 0,0 0-7 16,0 0-1-16,0 0-1 0,0 0-43 0,0 0-9 15,9 3-2-15,0-3 0 0,-3 0-11 0,3-3-2 16,0 1-1-16,0-1 0 0,0-2-11 0,0 0-8 15,0-1 9-15,0 1-9 0,-3 0 8 0,0-1-8 16,-1-2 0-16,-2 1 9 0,0-1-9 0,-3 2 8 16,0-2-8-16,0 0 8 0,-3-2-8 0,0-1 8 15,0-5-8-15,1 3 8 0,-4 0-8 0,0-3 0 0,-3 3 9 16,0 2-9-16,-3 3 8 0,0 0-8 16,0 8 8-16,-3 0-8 0,3 8 30 0,0 0 2 0,-6 3 0 15,-2 5 0-15,2 0 0 0,-3-1 1 0,0 4 0 0,0-1 0 16,6-2-8-16,-2 0-1 0,2 3-1 0,3-1 0 15,0-2-15-15,6 5-8 0,0-5 10 0,0 3-10 16,6-3 0-16,0-3 8 0,6 0-8 0,-3-2 0 16,6-3 0-16,0-3 0 0,6-2 0 0,0-6 0 15,5-5 0-15,1 0 0 0,3-8 0 0,3 3 0 16,-6-6-8-16,-1 1-8 0,4 2-2 0,-6 3 0 16,3 0-10-1,-3-1-3-15,0-2 0 0,-3 6 0 0,-1-1 20 0,-2 1 11 0,0 2-12 0,-6-3 12 16,0 3 0-16,0 0 0 0,-6 8 0 0,0 0 0 15,0 0 10-15,-9 6 6 0,0-1 0 0,0 3 1 16,0 0 11-16,0 5 1 0,-2-2 1 0,5 2 0 0,-3 0-11 16,3 0-3-16,3 3 0 0,0-3 0 0,0 1-16 0,3 1 0 15,0-1 0-15,6-4 0 0,0 3 0 0,3-5 0 16,0-2 0-16,5-1 0 0,-2-8 0 0,0-2-12 16,6 0 0-16,-3-3 0 15,0-5-81-15,3-1-16 0,0 1-3 0,-3 0-1 16,2-6-112-16,1 1-23 15,0-6-4-15,3 0 0 0</inkml:trace>
  <inkml:trace contextRef="#ctx0" brushRef="#br0" timeOffset="144417.12">16596 12938 1843 0,'0'0'164'0,"0"0"-132"16,0 0-32-16,0 0 0 0,0 0 186 0,0 0 30 0,-6 3 7 15,0 5 1-15,0 0-83 0,-3 5-16 0,0 5-3 16,-2 4-1-16,2-1-57 0,0 5-11 0,-3 1-2 0,0-6-1 15,0 5-30-15,0 3-5 0,-3 0-2 0,0 1 0 16,-3 1-13-16,1 6 8 0,-4 8-8 0,-3 16 0 16,3 0 0-16,0-5 8 0,3-6-8 0,-2-2 0 15,2-6 0-15,6-8 0 0,0 1 8 0,0-4-8 16,3 1-29-16,3-5-9 0,3-1-2 0,0-5 0 16,3-2-88-16,3-9-17 0,-3-10-4 0,0 0-1 15,0 0 12-15,9-5 2 0,-3 0 1 0,0-6 0 16,-3 1 11-16,-3-4 3 0,3 1 0 0,-3-5 0 15,0-1 45-15,-3 3 10 0,0 0 2 0,-3-2 0 0,0-3 135 0,-3-1 27 16,3 1 6-16,-3 0 0 0,0 0 38 0,0 0 7 16,3 5 2-16,-2 3 0 0,-1 2-19 0,0 3-3 15,3 3-1-15,-3 0 0 0,3 2-34 0,3 3-7 16,-3 3-2-16,3-1 0 0,0 1-42 0,3 0-9 16,0 2-2-16,0-5 0 0,0 0-20 0,0 0-4 15,15 2 0-15,3 1-8 0,3-3 9 0,-1-3-9 16,1 1 0-16,6-3 9 0,0-1-9 0,0 1 0 15,-1-3 0-15,4 3 0 0,-6-1 0 0,3 1 0 16,-3 0 0-16,-4 5-11 16,1-3-13-16,-3 6-4 0,0-3 0 0,0 3 0 15,-3-1-20-15,0 3-5 0,-4 3-1 0,1 0 0 16,-3 3 18-16,-3-1 4 0,0 1 1 16,-3 2 0-16,0-2 23 0,-6 2 8 0,0 6 0 0,0-3-9 0,-3-6 9 15,0 3 0-15,0 3 10 0,-3 5-10 0,0-2 24 0,1-1 0 16,2-7-1-16,0 2 0 0,-3 3 5 0,6-3 2 0,-3 1 0 15,3-1 0-15,3-3-30 0,0-2 0 0,0-2 0 16,0-6 0 0,6-6-164-16,3-2-38 0,9-13-8 0,-4 8-2 0</inkml:trace>
  <inkml:trace contextRef="#ctx0" brushRef="#br0" timeOffset="144558.28">16808 13348 1958 0,'-18'0'174'0,"18"0"-139"0,-9 6-35 0,3-1 0 0,-3 3 158 0,3-3 25 16,-3-10 5-16,9 5 0 0,-3 13-148 0,3 0-29 16,-3-2-11-16,6-6 0 0,9-8 0 0,-3 6 0 15,3 8 0-15,0-1-1171 16</inkml:trace>
  <inkml:trace contextRef="#ctx0" brushRef="#br0" timeOffset="145032.97">16974 13708 2246 0,'0'0'200'0,"0"0"-160"16,0 0-32-16,-3 5-8 15,0-2 83-15,0 5 15 0,0-3 3 0,0 3 1 0,0-3-18 0,3-5-3 16,0 0-1-16,0 0 0 0,3-5-56 0,0-5-11 0,6-1-2 0,-3 3-1 16,0 3-10-16,3-3 0 15,-6-3 0-15,3-2 0 0,0-3 0 0,-3-2 0 0,-3-6 0 0,0-3 0 16,0 1 0-16,-3 2 0 15,0 0 0-15,0 6 0 0,-3-1-11 0,0 9-4 0,-3 2-1 0,-3 5 0 16,-3 3 80-16,0 5 16 0,-2 3 4 0,-7 3 0 16,-3 5-32-16,0 2-7 0,6 3-1 0,1 1 0 15,-1-4-24-15,0 1-6 0,3-3-1 0,9-3 0 16,0 0-13-16,0 0 9 0,0 0-9 0,3 3 8 16,3 0-8-16,0 3 0 0,0-1 0 0,9 1 0 15,-3-3 0-15,6 2 0 0,0 3 0 0,0-2 0 16,0-6-12-16,3 0-4 0,6-7 0 0,-3-1-1 15,3-5 17-15,-4-3 0 0,4-2-8 0,0-3 8 0,-3 3 0 0,0-3 0 16,0 0 0-16,3-5 0 16,-3-3-44-1,-1 3-12-15,-2-1-3 0,0 1 0 0,0 2 35 0,-6-2 8 0,-3-3 0 16,0 0 1-16,0-2 15 0,-3-3 0 0,-3-3 0 0,0 0 0 16,0 3 0-16,-3 2 0 0,0 4 0 0,-3 1 0 0,0 4 10 15,0 2-2-15,-2 5 0 0,-1 3 0 0,0 3-8 16,-3 0 0-16,3 4 0 0,0 1 0 0,0-2 0 0,3 4 0 15,3 1 0-15,3-3 0 16,0-3-49-16,3 3-12 0,6 0-3 0,0-3 0 16,3 1-152-16,-3-1-30 0</inkml:trace>
  <inkml:trace contextRef="#ctx0" brushRef="#br0" timeOffset="145390.25">17183 13483 3006 0,'0'0'66'0,"0"5"14"0,-3 3 2 0,0 3 2 0,0 2-67 0,-3 0-17 16,-6 1 0-16,0 4 0 0,3 1 77 0,-3 2 12 0,-3-3 3 0,3 1 0 16,-3-1-38-16,3 1-7 0,1-1-2 0,2 1 0 15,0 2-20-15,3-5-4 0,3-3-1 0,3 1 0 16,3-4-20-16,-3-2-10 16,6-3 1-16,0-5 0 0,3 0-7 0,0 0-2 0,2 0 0 0,1-2 0 31,6-4-10-31,3-4-3 0,-6 2 0 0,3 0 0 0,6-8-6 15,-4 3-2-15,-2 2 0 0,3 1 0 0,3 2 23 0,-6 0 5 0,0 0 1 0,-3 3 0 16,-4-3 10-16,1 2 0 0,0 4-9 0,-3-1 9 16,-9 3 0-16,0 0 0 0,6 3 0 0,-3 2 0 0,0 0 23 15,-3 6 2-15,0-1 1 0,-3 1 0 0,3 0 3 16,-3 2 1-16,-3 3 0 0,3 2 0 0,0-2-14 16,-3 3-4-16,0-1 0 0,3-2 0 0,0 3-12 15,3-1 0-15,-3 1 0 0,3-1 0 0,0-5 0 0,3 1-8 16,0-4-1-16,3 1 0 15,-3-3-216-15,3-3-43 16</inkml:trace>
  <inkml:trace contextRef="#ctx0" brushRef="#br0" timeOffset="146322.51">18662 13176 1522 0,'6'-10'68'0,"-3"2"13"0,3 0-65 0,0-3-16 15,-3 1 0-15,0-1 0 0,3 0 98 0,-6 1 16 16,3 5 3-16,-3 5 1 0,0 0 2 0,0 0 0 16,-9 0 0-16,0 0 0 0,-6 5-11 0,0 5-1 15,-3 1-1-15,-3 8 0 0,-2-1-18 0,-4 6-3 16,-3 5-1-16,0 3 0 0,0 2-36 0,1 1-7 15,-4 7-2-15,3 6 0 0,-3-1-25 0,7 1-6 16,-1-3-1-16,6 2 0 0,3-4-8 0,3-1 0 0,0-2 0 16,3-1 0-16,7-2 0 0,-1-2 0 0,3 5 0 0,0-6 0 31,6-5-48-31,0-3-9 0,3 1-2 0,-1-6 0 16,4 0-201-16,0-2-41 0</inkml:trace>
  <inkml:trace contextRef="#ctx0" brushRef="#br0" timeOffset="147025.64">18921 13660 1918 0,'0'0'42'0,"0"0"9"0,3-2 1 0,0-3 3 0,0 2-44 0,-3 3-11 0,0 0 0 0,0 0 0 16,0 0 76-16,3-5 14 16,-3 5 2-16,0 0 1 0,3-3-37 0,-3 3-8 0,0 0-2 0,0 0 0 15,0 0 14-15,0-5 4 0,0 5 0 0,-3-3 0 16,0-2 0-16,-3 2 0 0,0 0 0 0,0 3 0 15,-3 0-16-15,0 0-2 0,0 3-1 0,-6 0 0 16,3-1-21-16,-3 4-4 0,4-1 0 0,-4 3-1 16,0 0 13-16,0-3 4 0,-3 3 0 0,0 3 0 15,0-3-24-15,3-1-12 0,1-1 12 0,2 2-12 0,0 0 0 16,3-3 0-16,3 0 0 0,3 1 0 0,0-4 0 0,3-2 0 16,0 0 0-16,6 8 0 0,0 0 0 0,6-5 0 15,-3-1 0-15,6 4 0 0,-4-4 0 0,4 4 0 16,0-1 0-16,0 0 0 0,0-2-19 15,0 2-1-15,3 0 0 0,-3 3 0 16,2 0-15-16,-2 3-3 0,-3-1-1 0,3 4 0 0,-6-4 15 0,-3 1 4 16,3 5 0-16,-6-3 0 0,0-2 11 0,-3-1 9 15,-3-2-12-15,-3 0 12 0,3 5-8 0,-3-5 8 16,0 0 0-16,-3 0 0 0,-3-3 32 0,0-2 12 16,0 2 4-16,1-2 0 0,-4-3-39 0,0 0-9 15,-3 0 0-15,3-3 0 0,0-2 0 0,0 0 0 16,-3-3 0-16,1 2 0 0,5-2 0 0,-3 1 0 15,3-1 0-15,0 0 0 0,3 2 16 0,3 1 2 0,3 0 0 16,3 5 0 0,0 0-180-16,6-3-36 0,6 1-7 0</inkml:trace>
  <inkml:trace contextRef="#ctx0" brushRef="#br0" timeOffset="147386.09">19183 13679 1497 0,'0'0'66'0,"0"0"14"0,0 0-64 0,0 0-16 15,0 0 0-15,0 0 0 0,0 0 106 0,0 0 18 16,0 0 3-16,0 0 1 0,0 0-8 0,0 0 0 16,0 0-1-16,0 5 0 0,-3 3-37 0,3 0-7 15,-6 3-2-15,3-1 0 0,-3-2-7 0,0 5-2 16,-3 6 0-16,0-3 0 0,-3 0 0 0,3 0 0 16,0 7 0-16,0-4 0 0,-2-3-51 0,5 0-13 15,0 0 0-15,0-6 0 0,6-2 0 0,-3 0 0 16,3 0 0-16,3-3 0 15,-3-5-100-15,9-5-22 0,0-8-5 0,2 0-1127 16</inkml:trace>
  <inkml:trace contextRef="#ctx0" brushRef="#br0" timeOffset="147535.5">19308 13422 288 0,'-6'3'25'0,"0"-3"-25"0,6 0 0 0,-3 8 0 15,0-3 429-15,0 3 81 0,0 0 16 0,0 0 3 16,0-3-414-16,0 3-83 0,3 0-17 0</inkml:trace>
  <inkml:trace contextRef="#ctx0" brushRef="#br0" timeOffset="147866.84">19385 13883 1940 0,'0'0'86'0,"0"0"18"0,0 0-84 16,0 0-20-16,6-14 0 0,0 4 0 0,3 2 102 0,0-3 16 15,0 1 3-15,3 2 1 0,0 0-89 0,-3 3-17 16,3-3-4-16,-1 0-1 0,1-3 42 0,0 3 9 16,3-2 2-16,-3-1 0 15,-3 0-76-15,6-4-14 0,-3 1-3 0,-6 4-1 0,0-3 30 0,-3-1 0 16,0 1 11-16,-3 0-3 0,-3 2 12 0,-3 3 2 15,0 3 1-15,-3 2 0 0,-3 1 33 0,0 4 6 16,-9 4 2-16,9 2 0 0,-3-3 0 0,1 6 0 16,-7 2 0-16,3 0 0 0,-3 0-45 0,3 0-9 15,3 1-2-15,0 2 0 0,3-1-8 0,1 1-11 0,2 0 3 0,0 0 0 16,6-3 8-16,3 3 0 0,0-3 0 16,6-2 0-16,3 0-16 0,5-6-2 0,1-5 0 0,3 0 0 31,3-5-156-31,3-3-31 0,0-3-7 0</inkml:trace>
  <inkml:trace contextRef="#ctx0" brushRef="#br0" timeOffset="148549.87">19972 13163 2304 0,'-9'5'51'0,"3"-2"10"0,-3 0 3 0,3-1 0 0,0 4-52 0,0-4-12 0,3 1 0 0,3-3 0 0,0 0 44 0,0 0 5 16,12 2 2-16,0-2 0 0,3 3-35 0,0-6-8 16,2 3 0-16,1-5-8 0,0 3 8 0,0-6-8 15,-3 0 0-15,0 0 0 0,3 0 0 0,-4 0 0 16,4-3 0-16,-6-2-9 0,0 0 9 0,0 0 0 16,-3 2 0-16,0 0 8 0,-3 3-8 0,-3-2 0 15,3-3 8-15,-3 5-8 0,-9 2 11 0,6 6-3 16,-3-5 0-16,3 5 0 0,-9 0 31 0,-3 5 5 15,-6 3 2-15,-3 3 0 0,-2 5-11 0,-7 2-3 16,0 9 0-16,-6 2 0 0,4 0 14 0,-1 3 2 16,-6 2 1-16,3 3 0 0,4 3-35 0,-1 5-14 15,3-3 11-15,9-5-11 16,0-2 24-16,4 4 0 0,2-2-1 0,0 3 0 0,3-6-23 0,3-2 0 0,0 0 0 16,0 2 0-16,6-5 0 0,0-2 0 0,3-1 0 15,3-4 0-15,0-4 0 0,0-5 0 0,3 1 0 0,0-7 0 31,6-4-47-31,-3-3-13 0,0-3-4 0,3-2 0 0,3-3 72 0,2-2 13 0,-2-1 3 0,0-2 1 16,3 2-40-16,-3 3-8 0,3-2-1 0,-3-1-1 16,0 6 25-16,-4 0 0 0,-2 2 0 0,-3 3 0 15,-6 0 0-15,3 5 0 0,0 1 0 0,-3 1 0 16,0 1 46-16,0 0 14 0,0 3 4 0,0-1 0 16,3 1-52-16,-3 2-12 0,3-2 0 0,3 2 0 0,-3-2 0 15,6-1 0-15,0-2 0 0,3-2 0 0,3-1 0 16,-3-3 0-16,3 1 0 0,-1-6 0 0,1 1 0 0,3-3 0 15,-3-3 0-15,-3 0 0 0,3-3 0 0,0 0 0 16,-3 1 0-16,-3-3 0 0,3 2 0 16,-4-2 0-16,1 2 0 0,0 1 0 0,0-1 0 15,-3 1 0-15,-3-1 0 0,0 0 0 0,0 1 0 16,-3 2 0-16,-3 3 0 0,3 5 0 0,0 0 0 0,-9 0 0 16,0 0 0-16,-3 2 0 0,3 3 0 0,-2 3 0 15,-4 0 0-15,0 3 0 0,6 2 0 0,-3 0 0 16,0 3 0-16,0 3 0 0,3 2 0 0,3 0 0 15,6 0 0-15,0 0 0 0,0 1 0 0,6-4 0 16,0-2 0-16,6-5 0 16,-3-1-100-16,6-5-22 0,-3-2-5 15,6-3-1127-15</inkml:trace>
  <inkml:trace contextRef="#ctx0" brushRef="#br0" timeOffset="149194.29">20847 13750 403 0,'-6'-8'17'0,"6"8"5"0,0 0-22 0,0 0 0 15,0 0 0-15,0 0 0 0,3-2 364 0,0-1 69 16,-3 3 14-16,0 0 2 0,0-5-283 0,0 5-57 16,0 0-11-16,0 0-2 0,-3-3-26 0,-3 1-5 15,0-1-1-15,0 0 0 0,-3 1 5 0,3 2 1 0,-3 0 0 0,0 0 0 16,-6 2-18-16,3 1-3 16,-3 0-1-16,4-1 0 0,-4 4-14 0,3-4-3 15,0 3-1-15,-3 1 0 0,3 2-14 0,-3 0-4 16,6-3 0-16,-3 3 0 0,3 0-12 0,-2 0 0 15,5-3 8-15,0 0-8 0,3 3 0 0,0-2 0 0,3 1 0 16,3-1 0-16,0 2 0 0,0 0 0 0,3 0 0 16,0 0 0-16,5-1-12 0,-2 1 4 0,3 3 8 0,-3-3-13 31,3-3-21-31,0 6-4 0,3-3-1 0,-3 2 0 0,0-2-4 16,0 3-1-16,-3-3 0 0,-1 0 0 0,-2 0-8 0,0 0-1 15,0 0-1-15,-6-1 0 0,0 1 43 0,0 3 11 0,-3-3 0 16,-6 0 0-16,3 0 16 0,-2 0 4 0,-1-3 2 0,-3 0 0 0,3 1-4 15,-3-4-1-15,0 1 0 0,0-3 0 16,0 0 8-16,0-3 2 0,0 1 0 0,3-1 0 0,-3-2-12 16,4-1-3-16,-1 1 0 0,0-3 0 0,3 3-12 15,0-3 0-15,0 3 0 0,3-3 0 16,0 0-147-16,3 2-22 0,0-1-5 0</inkml:trace>
  <inkml:trace contextRef="#ctx0" brushRef="#br0" timeOffset="149691.03">20978 13965 2131 0,'-15'13'189'0,"6"-5"-151"16,0 0-30-16,-3 5-8 0,-6 3 116 0,3 5 23 0,-3-2 4 0,1 2 1 15,-1-3-64-15,-6 9-13 0,3-1-3 0,0 1 0 16,0 2-51-16,4 0-13 0,-1 5 0 0,0 1 0 15,0-1 0-15,3-5 0 0,3 0 0 0,3-2 0 16,6-1 0-16,0-5 0 0,-3 1 0 0,3-7 0 16,3-7-20-16,-3 3 2 0,0-3 1 0,0 0 0 15,3 0 17-15,0-8 0 0,-3 5 0 0,3-5 0 16,3-8 0-16,-3-2 0 0,3 2 0 0,3-3 9 16,-3 0 6-16,6-4 1 0,0-9 0 0,0-8 0 15,3-5-16-15,3 0 0 0,6-3 0 0,3-2 0 16,-1-3 0-16,1 3 0 0,3-6 0 0,6-2 0 15,-4-1 0-15,7 1 0 0,-3 2 0 0,0 6 0 16,-4 8 24-16,-2 5 3 0,3 0 0 0,-3 7 0 0,0 4-27 16,-1 2 0-16,-2 3 0 0,0 2 0 0,-6 1 0 0,0 4 0 15,0 4 0-15,-4 2 0 0,4 0 0 0,-3 0 0 16,0 5 8-16,-6-2-8 0,0 2 0 0,0 3 12 16,-3 0-12-16,0 0 12 0,-3 2-12 0,0 1 0 15,-3 2 9-15,0 6-9 0,-9-1 9 0,3 1-9 16,-3-1 12-16,0 1-12 15,0-3 24-15,0 2-3 0,-3-2 0 0,0 2 0 0,0 1-21 0,-2-3 0 16,-1 0 0-16,-6 2 0 0,3-2 0 0,0-3 0 16,3-5 0-16,0-2 0 0,3-1 0 0,1-2-12 15,2-3 2-15,0-3 0 16,0-2-186-16,6-1-38 0,-3-4-7 0</inkml:trace>
  <inkml:trace contextRef="#ctx0" brushRef="#br0" timeOffset="150389.15">21588 13996 1652 0,'-3'0'73'0,"3"0"15"0,6-2-70 0,-6-1-18 15,0 3 0-15,3 0 0 0,0-2 123 0,0-1 21 16,0-2 4-16,0 2 0 0,0 3-60 0,-3 0-12 16,3 0-2-16,3-3-1 0,-3 1-36 0,3-1-7 15,0 0-2-15,-3-2 0 0,5 0-15 0,-2-1-3 16,6-1-1-16,-3-1 0 0,0-3-9 0,3 3 0 0,-3-2-10 0,0-4 10 16,0 1 0-16,-3 2 0 15,0 1 0-15,-3-3 0 0,0-1 0 0,-3 1 0 0,3 0 0 0,-6 0 0 16,0 2 0-16,-3-2 13 15,0 0-4-15,-3-3-1 0,-3 5-8 0,0 1 0 0,3 2 0 16,-3 2 0-16,-3 1 28 0,3 5 11 0,1 3 1 16,-4 5 1-16,3 0-5 0,0 2 0 0,-3 3-1 0,3 3 0 15,0 3-18-15,0 2-3 0,-3 0-1 0,6 0 0 16,1 1-13-16,2-1 9 0,0-3-9 0,0-2 8 16,6 0-8-16,0-3 0 0,3-5 0 0,0 0 0 15,-3-8 0-15,9 3 0 0,2-3 0 0,1-3 0 16,0-2-11-16,3-3 3 0,0-3 0 0,3 1 0 15,-3-1-4-15,3 1-1 0,-1-1 0 0,1-2 0 16,0 2 13-16,-3 1-9 0,-3-1 9 0,3 0-8 16,-6 6 8-16,0-3 0 0,-3 5 0 0,-6 3 0 0,0 0-8 0,0 0 0 15,0 8 0-15,0 3 0 0,-3 0 8 0,0 2 9 16,0 0-1-16,0 6-8 0,0-1 8 0,0-2-8 16,3 0 0-16,0-3 0 0,0 0 0 0,0 1 0 15,3-4 0-15,0-2 0 0,3 0 0 0,0-5 0 16,0 2 0-16,3-5 0 15,2-5-97-15,-2 2-23 0,3-5-5 0,-3 0-639 16,0-2-127-16</inkml:trace>
  <inkml:trace contextRef="#ctx0" brushRef="#br0" timeOffset="150674.29">21814 13351 2581 0,'0'0'56'0,"-6"0"12"0,-3 3 3 0,3-1 2 0,0 3-58 0,3-2-15 16,-3 0 0-16,3 2 0 0,3-5 43 0,0 0 5 0,0 0 2 0,0 0 0 15,0 0-40-15,12 0-10 0,0 0 0 0,0 0 0 16,3-3 0-16,-3-2 0 0,3 0 0 0,-3 0 0 16,0-3-56-16,0 2-12 0,-4-2-4 0,1 3 0 31,0 0-54-31,-3-1-11 0,0 4-3 0,-6 2 0 0,0 0 32 15,0 0 7-15,0 0 1 0,0 0 0 0,-6 5 100 0,0 6 0 0,-3-1 18 0,0 1-2 16,1 2 42-16,-1 0 8 0,0 1 2 0,3-1 0 16,0 0-40-16,3 0-8 0,0-5-2 0,3 0-898 15</inkml:trace>
  <inkml:trace contextRef="#ctx0" brushRef="#br0" timeOffset="150994.01">22454 12975 2214 0,'0'0'98'0,"0"0"20"0,-3 5-94 0,-3 3-24 16,0 3 0-16,0-3 0 0,-3 5 123 0,-3 0 20 0,3 6 4 0,-2-1 1 15,-7 9-74-15,0-3-14 0,-3 5-4 0,-3 3 0 16,-3 2-25-16,4 3-6 0,-4 3-1 16,3 5 0-16,-6 2-14 0,3 1-10 0,1 2 12 0,-4 6-12 15,3-1 12-15,3-7-4 0,3 0 0 16,4 2-8-16,-1-5 0 0,6-3 0 0,0-2-10 0,3-6 10 16,0-2-87-1,3-3-9-15,0-2-3 0,3-6 0 16,3-3-73-16,3-7-16 0,-3-3-2 0,3-3-495 0,-3-5-99 15</inkml:trace>
  <inkml:trace contextRef="#ctx0" brushRef="#br0" timeOffset="151630.13">21948 13742 403 0,'0'-5'36'0,"-3"0"-36"0,0 0 0 0,0-1 0 0,-3 1 419 0,3 5 77 16,-3-3 15-16,0 3 3 0,-3-2-302 0,3 2-61 16,0 2-12-16,0 1-3 0,4-3-58 0,2 0-12 15,0 0-2-15,0 0-1 0,0 0-43 0,-3 8-9 16,3-8-2-16,0 0 0 0,5 5-9 0,1 1 0 15,0-4 0-15,3 3 0 0,0-5 0 0,3 3 0 16,0-3 9-16,0 0-9 0,6 3-12 0,-3-3-6 16,3 2-2-16,2-2 0 15,1 0-29-15,3 3-7 0,0 0 0 0,0-3-1 16,-6 2-28-16,2 4-6 0,1-4-1 0,0 1 0 16,0 0 16-16,0 2 2 0,-6-2 1 0,-1-1 0 0,4 3 43 0,-6-2 9 15,-3 0 1-15,0-1 1 0,-3 1 38 0,-6-3 7 16,0 0 2-16,6 3 0 0,-6-3 58 0,0 0 12 15,0 0 2-15,0 0 1 0,3-6-16 0,3 1-3 0,-3 2-1 16,0-2 0-16,0 0-33 0,0-3-6 0,0 0-2 16,0 0 0-16,0-3-28 0,-3 4-12 0,3-4 8 0,-3 0-8 15,0 1 0-15,0-1 0 0,-3 1 0 0,0 2 0 16,0-3 0-16,-3 6 0 0,0 0 0 16,-6 2 0-16,3 0 0 0,-3 6 8 0,-3 2-8 15,3 0 8-15,-5 6 1 0,2-3 0 0,-3 3 0 16,6 2 0-16,0-3-1 0,3 4-8 0,0-1 12 0,6 0-4 15,-3 0-8-15,6-2 0 0,3 2 0 0,3 0 0 16,0-2 0-16,6-3 0 0,0 0 0 0,6 0 0 16,0-3-13-16,2 0-2 0,-2-2 0 0,3 0 0 15,-3-3-25-15,0 2-6 16,0 1-1-16,-3 0 0 0,-3-1 11 16,2 1 1-16,-2-1 1 0,0 4 0 0,-3-1 34 0,-3 3 0 15,0-3 0-15,-3 6 0 0,0-3 0 0,-3 2 0 0,-3 1 0 16,3 0 0-16,-3 2 48 0,-3-3 14 0,0 1 2 0,3 0 1 0,-3-1-36 15,3-2-7-15,-3 0-2 0,3-3 0 16,3-5-6-16,0 0-2 0,0 0 0 0,0 0 0 0,0 0-12 0,0 0 0 16,6-2 0-16,0 2 0 0,0-3 0 0,0 0 0 15,3 1 0-15,-3 2 0 0,0-6 0 0,3 6 0 16,-3-2 10-16,-3 2-2 0,6-3-17 0,-3 3-3 16,-3-3-1-16,3 1 0 0,0-1-8 0,0 1-2 15,-3-1 0-15,-1-2 0 16,4-3-204-16,-3 0-41 0,3-8-8 15,-3-5-756-15</inkml:trace>
  <inkml:trace contextRef="#ctx0" brushRef="#br0" timeOffset="151891.14">22918 13100 2746 0,'0'0'60'0,"0"0"13"0,0 0 3 0,0 0 1 0,0 0-61 0,0 7-16 0,0 1 0 0,3 3 0 16,0 0 56-16,-3 2 9 0,3 3 2 0,0 0 0 16,3 2-38-16,-3 1-7 0,3 2-2 0,0 0 0 15,0 5 8-15,0 1 2 0,0-1 0 0,0 6 0 16,-3 0-15-16,0 5-3 0,0 5-1 0,-6 1 0 0,0 1-11 0,-3 1 0 16,0 3 0-16,0-3 0 0,-6 0 0 15,0 0 0-15,-3 3 0 0,-2-3 0 0,2 2 8 0,-6-2-8 16,0-2 8-16,-6-4-8 0,-3-2 0 15,4 0 8-15,-4-2-8 0,-3-1 0 16,-3 1-61-16,1-1-18 0,-4-2-3 0</inkml:trace>
  <inkml:trace contextRef="#ctx0" brushRef="#br1" timeOffset="159564.29">3934 14462 345 0,'6'-8'31'0,"0"0"-31"16,-6 0 0-16,3 3 0 0,0-3 146 0,3 0 23 0,3 0 5 0,-9 0 1 15,9 3-135-15,-9 5-26 16,0 0-6-16,0 0 0 0,0 0 78 0,0 0 16 0,0 0 3 0,-9 8 1 16,3 5-20-16,0 3-4 0,3 3-1 0,-3 4 0 15,0 4-10-15,-3 2-3 16,3 3 0-16,-9 2 0 0,0 6-24 0,3 5-4 0,-3 2-2 0,-2 4 0 16,2 2-16-16,3-3-3 0,-6 0-1 0,6-2 0 15,-3-3-18-15,9 0 10 0,-3 0-10 0,-3-3 8 16,9-2 8-16,0-3 0 0,0-3 1 0,3-2 0 15,3-3-17-15,0-3 0 0,3-4 0 0,3-7 0 16,-6-1 11-16,3-4-11 0,3-4 10 0,3-6-10 16,-3-3 17-16,3-5-2 0,-3-5-1 0,6-6 0 15,0-7 2-15,5-3 0 0,-5-6 0 0,6-2 0 16,0-5-3-16,9-3 0 0,-1 0 0 0,7-5 0 16,6-6-13-16,2-7 8 0,1-1-8 0,9-2 0 15,5 0 0-15,1 0 0 0,5 0-8 0,7-1 8 0,-4 4 0 0,4-1 0 16,-4 4 12-16,3 4-3 0,-2 3-9 15,-4 5 0-15,-2 1 0 0,-6 4 0 0,-1 4 0 0,-5 2 0 16,-1 5 0-16,1 3 0 0,-1 5 0 0,-2 3 0 16,0 5 0-16,-13 0 0 0,1 3 0 0,-6 5 0 15,-9 3 0-15,0 5 0 16,-4 0-106-16,-5 5-26 0</inkml:trace>
  <inkml:trace contextRef="#ctx0" brushRef="#br1" timeOffset="160232.19">4720 15055 853 0,'0'0'37'0,"0"0"9"0,0 0-37 0,0 0-9 0,0 0 0 0,0 0 0 16,0 0 115-16,0 0 21 0,0 0 4 0,0 0 0 15,0 0-32-15,9 0-8 0,-3 0 0 0,5-5-1 0,-8 2-51 0,3-2-9 16,3-3-3-16,3 0 0 0,0-3-25 0,0 1-11 16,3-4 8-16,0-2-8 0,3 3 0 0,-9-3 8 15,6-2-8-15,-4 2 0 0,4-5 8 0,-6 5-8 16,0-3 8-16,3 1-8 0,-12-1 8 0,0 1-8 16,0 2 0-16,-6-3 8 0,-3 4-8 0,0 1 8 15,-3 6-8-15,-3 3 8 0,-8 2-8 0,-4 9 0 16,-3 2 9-16,-6 2-9 0,-5 6 11 0,-4 5-3 15,-3 0 0-15,-2 3 0 0,-1 3 34 0,4 4 6 16,2 1 2-16,3-3 0 0,7 0-6 0,2 1 0 16,9-4-1-16,-3 0 0 0,9 1-26 0,3-1-5 15,10-2 0-15,-1 0-1 0,9 2-11 0,3-4 0 16,5-1 0-16,4-5 0 0,3 0 0 0,3-6 0 16,6-2 0-16,6-5 0 0,5-3 13 0,7-3-2 0,2-5-1 15,-2 0 0-15,0-8-10 0,2 0 12 0,-2-5-12 0,-9 0 12 16,2 0-12-16,-5 0 0 0,-6-3 0 0,-3 3 0 15,-3 0 0-15,-6 2 0 0,-7-2 0 0,-5 2 0 16,0-2 0-16,-6 3 0 0,0-1 0 0,-8 1 0 16,-4-1 0-16,0 3 0 0,-3 0 0 0,-3 3 8 15,0 3-8-15,-6 4 0 0,4 1 0 0,-4 2 0 16,3 3 0-16,0 3 0 0,6 2 0 0,1-2 0 16,5 2 0-16,3 1 0 0,3-4 0 0,6-2 0 15,0 0-46-15,0 0-2 0,9 5 0 0,3 1-961 16</inkml:trace>
  <inkml:trace contextRef="#ctx0" brushRef="#br1" timeOffset="160644.13">5110 14814 979 0,'0'0'87'0,"0"0"-70"16,0 0-17-16,0 0 0 0,3-5 21 0,-3 5 1 15,0 0 0-15,0 0 0 0,0 0 0 0,0 0 0 16,0 0 0-16,0 0 0 0,0 0 80 0,0 10 16 16,0-2 3-16,3 5 1 0,-6 1-38 0,3-1-7 15,-3 3-1-15,0 2-1 0,0 1-27 0,0-1-6 0,3 4-1 0,-9-4 0 16,3 1-14-16,3-1-3 0,0 1-1 0,3-3 0 16,-9-1-4-16,6-1-1 0,0-4 0 0,3 1 0 15,-6-1-6-15,6 1 0 0,-3-6-1 0,3 3 0 16,0-8 2-16,0 0 1 0,0 0 0 15,0 0 0-15,0 0 12 0,0 0 2 0,3-5 1 0,3-3 0 16,0 0-17-16,3-3-3 0,-3 1-1 0,9-3 0 16,-9-1-8-16,6-1 8 0,-1-1-8 0,4-3 8 15,0 3-8-15,0 0 0 0,-3-5 0 0,6 3 0 16,0 2 0-16,0-3 0 0,-1 1 0 0,1 2 0 16,-3 0 0-16,3 0 0 0,0 0 0 0,3 0 0 15,0 1 0-15,-1-1 0 0,1 2 0 0,-3 1 0 16,3 0-12-16,0 2 12 0,-3-2-10 0,0 3 10 15,2-1-145-15,-8 3-23 0,15-10-5 16,-9 7-698-16</inkml:trace>
  <inkml:trace contextRef="#ctx0" brushRef="#br1" timeOffset="161342.75">6256 13917 1216 0,'-9'-3'54'0,"6"6"11"0,3 0-52 0,-6 2-13 0,-3 3 0 0,-3-3 0 15,-3 8 69-15,-3 3 11 0,-3 6 3 0,-2 4 0 16,-4 3 1-16,-3 3 1 0,0 5 0 0,-3 0 0 15,1 3-22-15,-1 5-5 0,-6 0-1 0,4 5 0 0,2 0-12 16,-6 3-2-16,3 0-1 0,1 3 0 0,2 2-25 0,6 0-5 16,-9-5 0-16,7 0-1 15,2-3-3-15,0-2-8 0,3-6 12 0,9-8-4 0,1-2-8 16,2-5 0-16,3-4 0 0,3-4 8 0,3-3-8 0,3-6 0 16,0-4 0-16,0-6 0 0,0 0 0 0,15-6 0 15,0-4 0-15,5-6 0 0,4-8 9 0,6-2-9 16,6-6 10-16,2-2-10 0,7-4 11 0,3 1-11 15,-1 3 12-15,1 2-12 0,-3 1 0 0,-1 4 0 16,-5 3 0-16,-3 6 0 0,-4 2 0 0,-2 5-9 16,-3 3 9-16,-3 6 0 0,-3-1 0 0,-7 6-10 15,1 5 10-15,-6 2 0 0,-3 3 0 0,0 3 0 0,-9 0 0 16,0 5 0-16,0 3 0 0,-6 0 0 0,-3 0 12 16,-3 2-3-16,1 1 7 0,-1-1 2 0,0 1 0 15,-3-1 0-15,-3 1-10 0,0-4-8 0,-3 1 9 0,-2-3-9 16,-4 1 17-16,0-1-2 0,-3-3-1 15,-2 1 0-15,2-1 3 0,0-2 1 16,0 0 0-16,4-3 0 0,-4-2-18 0,9-6 0 0,0 0 0 16,6-5-9-16,4-2 9 0,-1-4 8 0,9 1-8 0,0-5 11 15,3-6-11-15,6 0 0 0,3-3 0 0,3-2 0 32,3 0-64-32,2 0-12 0,4-3-3 0,6 0-949 0</inkml:trace>
  <inkml:trace contextRef="#ctx0" brushRef="#br1" timeOffset="161803.09">6434 14862 1090 0,'0'0'48'0,"0"-3"11"0,3 0-47 0,-3 3-12 15,6-2 0-15,-6-1 0 0,3-2 102 0,-3 5 18 16,0 0 4-16,0 0 1 0,0 0-17 0,6 0-4 16,0-3-1-16,-6 3 0 0,6 0-30 0,-3-3-5 15,3 3-2-15,3-2 0 0,-3-1-32 0,3 1-6 16,3-1-2-16,-6 0 0 0,5-2-13 0,1 0-2 16,3-1-1-16,-3-2 0 0,0-2-10 0,3 2 10 0,0-3-10 0,-3 3 10 15,3-2-10-15,0-3 0 0,-7 5 9 0,4-6-9 16,-3 6 14-16,-6-2-2 0,3 2 0 0,-3-3 0 15,-3 3-4-15,-6 1-8 0,0 1 11 0,-3 1-11 16,0 2 0-16,-5 3 0 0,-4 6 0 0,-3 2 0 16,-3-1 0-16,0 7 8 15,-3-1-8-15,4 5 0 0,-10 1 0 0,3 2 0 0,-3-2 0 16,4 2 0-16,2 3 11 0,0-3 1 0,6 0 1 16,3 0 0-16,6 3 10 0,1-6 1 0,2 1 1 15,6-1 0-15,-3 1-25 0,3-3 0 0,6 0 0 0,3-3 0 16,3 0 0-16,5 0 0 0,1-2 0 0,9-3 0 15,0-3 0-15,3 1 8 0,2-4-8 0,1-2 12 32,3-2-63-32,3-4-12 0,-4-4-2 0,7-1-1 0,0-2-196 15,-3-6-39-15,29-18-8 0,-14 8-2 0</inkml:trace>
  <inkml:trace contextRef="#ctx0" brushRef="#br1" timeOffset="162360.26">6952 14766 518 0,'0'-10'23'0,"0"10"5"0,-3-8-28 0,3 3 0 0,-3 2 0 0,0-2 0 0,0-1 324 0,3 6 60 16,-6-2 12-16,6 2 3 0,-3-3-252 0,3 3-51 15,-3 0-9-15,-3 3-3 0,0 2-60 0,0 0-13 16,1 3-3-16,-1 5 0 0,0 1 12 0,-3-1 1 16,0 3 1-16,-3 0 0 0,3 2-3 0,-6 1-1 15,3 5 0-15,-3-3 0 0,-3 0-3 0,3 3-1 16,1-6 0-16,-1 3 0 0,3-2-14 0,3-3 9 0,3 0-9 0,3-3 8 16,0-3-8-16,3 1 12 15,0-6-12-15,0-5 12 0,6 8-12 0,3-5 0 16,3-3 0-16,0-3 0 0,3-2 0 0,2 0 0 15,4-6 0-15,0 1 0 0,3-4-8 0,0-2-1 16,5-2 0-16,-2-3 0 0,6-3-13 0,0 0-2 16,5-2-1-16,-8 2 0 0,-6 3 25 0,3-1-8 0,0 1 8 15,-1 5 0-15,-8 1-9 0,0 1 9 0,0 6-10 0,-6 0 10 16,0 3 0-16,-3 5 0 0,-3-2 0 0,-6 2 0 16,3 7 0-16,-6 1 0 0,-3 6 11 0,0-1-3 15,-3 3 9-15,-3 2 3 0,-6 1 0 0,0 2 0 16,0 0-5-16,0-2-1 0,1 2 0 0,-1 0 0 15,0-3-6-15,3-2-8 0,3-2 11 0,3-1-11 16,0-5 12-16,6 2-12 0,3-10 12 0,3 6-12 16,-3-6 0-16,9 0 0 0,3-3 0 0,6-2-12 15,3-3 12-15,0-3 0 0,-1 1 9 0,7-4-9 0,6-2 8 16,-3 1-8-16,-3-7 0 0,2 4 9 0,1-3-9 16,0 0-12-16,0 2 2 0,-1-2 1 15,1 0 1-15,0 5 0 0,-6 0 0 0,-3 5 0 0,-7 3 8 16,-2 3 0-16,3 0 8 0,-6 2-8 0,-9 3 0 0,3 3 0 15,0 5 0-15,-6 0 0 16,-6 5 8-16,0 3-8 0,-9 2 10 0,4 1-10 0,-4 2 29 0,0 0 0 16,-6 6 0-16,3-6 0 0,6 0 1 15,-3 0 0-15,1-2 0 0,5-3 0 0,6-1-18 0,0-1-4 16,0-1-8-16,6-5 12 0,0 2-12 0,3-2 0 16,6-5 0-16,0 0 0 0,3-3 0 0,5-3 0 15,4 0-8-15,0-5-812 16,3 1-161-16</inkml:trace>
  <inkml:trace contextRef="#ctx0" brushRef="#br1" timeOffset="163034.37">7845 14830 403 0,'0'0'36'0,"0"0"-36"0,0 0 0 0,0 0 0 16,0-3 251-16,0 3 43 0,0 0 9 0,0 0 1 0,0 0-187 0,0 0-37 15,0 0-8-15,0 0-2 16,0 0-18-16,0 0-4 0,0 0-1 0,0 0 0 16,0 0-22-16,6 3-4 0,-6-3-1 0,9 3 0 0,-3 2-8 0,0-3-3 15,-6-2 0-15,9 0 0 0,3-2 2 0,-3-1 0 16,3 1 0-16,-4-4 0 0,4-2-2 0,0 3 0 15,0-3 0-15,-3-2 0 0,0-1-9 0,0 0 0 16,3 1 9-16,-3-1-9 0,-6 1 8 0,3-1-8 16,0 0 10-16,-3 1-10 0,-3 2 12 15,-6 0-3-15,3-3-1 0,-3 6 0 0,6 5-8 0,-9-5 12 16,-9 2-12-16,3 8 12 0,0-2-12 16,-6 5 8-16,1 3-8 0,-4 2 8 0,0 3 20 0,0 0 3 15,-3 5 1-15,4-3 0 0,-4 3 8 0,6 1 1 16,6-1 1-16,0 0 0 0,0 0-24 15,6 0-5-15,6 0-1 0,6 1 0 0,-3-7-12 16,6 1 0-16,3-5 0 0,6 0 0 0,0-4 0 0,6-1 8 16,0-4-8-16,2-2 0 0,1-2 11 0,3-4-11 15,-3-1 12-15,6-1-12 0,-1-6 12 0,1 6-4 0,-6-2 0 0,-3 2-8 16,3 3 0-16,-6-1-11 0,-4 4 0 0,-2 2 0 16,-12 0 11-16,6 8 0 0,-3-3 0 0,-6 5-8 15,-12 1 8-15,3 2 0 0,4 3 0 0,-4 0 0 16,-6 0 8-16,0 0 4 0,0 2 1 0,3-4 0 15,6-1 7-15,-3-3 2 0,6 1 0 0,0-6 0 16,3 1 1-16,3-6 0 0,0 0 0 0,0 0 0 16,12-6-13-16,0 1-2 0,3-3-8 0,0-5 12 0,3 0-12 15,3-3 9-15,3 0-9 0,2-3 8 0,1 1-8 16,0-3 10-16,6-1-10 0,-4-1 10 0,1 1-10 0,0-1 0 16,0 1 0-16,-6 1 8 15,2 0-8-15,-2 3 0 0,-3-1 0 0,0 3 0 16,-6 0 0-16,0 6 0 0,-4-1 0 0,4 3 0 15,-6 3-11-15,3 0 11 0,0-1-8 0,-3 4 8 0,0-1-17 16,-3 3 1-16,3 0 1 0,0 0-794 16,3 0-159-16</inkml:trace>
  <inkml:trace contextRef="#ctx0" brushRef="#br1" timeOffset="163779.9">9080 14298 1731 0,'0'0'76'0,"-6"0"17"0,6 0-74 0,0 0-19 0,0 0 0 0,0 0 0 16,0 0 64-16,0 0 10 0,0 0 2 0,0 0 0 15,12-3-52-15,0-2-11 0,3 0-1 0,3 2-1 16,0-2-11-16,6 0 8 0,2-6-8 0,4 3 8 16,3-5 0-16,0 0-8 0,2-1 12 0,1 1-4 15,-6-3-8-15,3 0-12 0,-1-2 2 0,-5 2 1 16,3-2-2-16,-3 2 0 0,-3-3 0 0,-4 1 0 16,-2-4 11-16,0 1 0 0,-3 0 0 0,0-3 0 0,-6 3-8 15,0 0-4-15,-3 0 0 0,-3 2 0 0,0 1 20 0,-6 5 3 16,0 2 1-16,-3 3 0 0,-3 0 8 0,-6 3 1 15,0 2 1-15,-3 8 0 0,-6 1-1 0,-2 2 0 16,-7 5 0-16,-3 3 0 0,3 2-1 0,-5 3 0 16,-4 3 0-16,-3 3 0 0,4-1 0 0,-4 6 0 15,0 0 0-15,-2 2 0 0,-4 3 23 0,4 5 4 16,-4 9 1-16,6-1 0 0,1 3-26 0,5 0-5 16,0-3-1-16,6 0 0 0,4-5-4 0,2-5-2 15,0-3 0-15,6 0 0 0,3-2-10 0,4-4 0 16,2 1 9-16,3-3-9 0,0-8 0 0,3 0 8 15,6-5-8-15,0-2 0 0,3-4 9 0,0-2-9 16,-3-8 12-16,9 3-12 0,-9-3 11 0,9 0-11 16,6-3 10-16,-4 0-10 0,1-2 12 0,3 0-3 0,-3-3-1 15,3 0 0-15,0 0-8 0,3-3 0 0,0 1 0 16,2-1 0-16,1 3-13 0,0-2-5 0,0-1-1 16,0 3 0-16,0-2 7 0,-4 4 0 0,4 1 1 0,-3 2 0 15,-3 3-1-15,0 3 0 0,-3 0 0 0,-3-1 0 16,-3 4 4-16,-3 2 0 0,0 0 0 0,0-1 0 15,-3 4 8-15,-3 0-8 0,-6 2 8 0,0 0-8 16,0 0 8-16,-3 3 0 0,-6 3 0 0,-3-3 0 16,0 2 0-16,4 1 16 0,-7-1-3 0,3 1 0 15,3-6-13-15,0 5 9 0,3-4-9 0,0-1 8 16,1-3 0-16,5 1-8 0,0-3 12 0,3-3-4 16,0 1 1-16,6-6 0 0,0 0 0 0,0 0 0 0,0 0-9 0,9 5 0 15,0-2 0-15,0-3 8 0,0 0-8 0,2 0 0 16,1-3 0-16,6 0 8 0,-3 3-8 0,0-2 0 15,0-1 0-15,3 0 8 0,0 3-8 16,-1-2 0-16,1 2 0 0,0-3 8 16,3 3-76-16,-3-3-16 0,3 3-4 0</inkml:trace>
  <inkml:trace contextRef="#ctx0" brushRef="#br1" timeOffset="164405.99">9232 14796 288 0,'0'0'12'0,"0"0"4"0,6-3-16 0,0-2 0 0,0 2 0 0,0-2 0 16,0 2 238-16,-3 0 45 0,3 1 9 0,0 2 1 16,-3 2-152-16,3 1-30 0,-6-3-7 0,0 3 0 15,0 2-21-15,0 0-4 0,-6 6-1 0,0-3 0 16,0 5-12-16,-3 3-2 0,-3 0-1 0,0 2 0 15,-3 3-19-15,0 1-4 0,-2-4-1 0,2 3 0 16,0-5-5-16,0 3-1 0,3-1 0 0,3-2 0 16,3-3-16-16,3 1-3 0,0-1-1 0,3-3 0 15,3-2-13-15,3-2 8 0,3 1-8 0,3-4 0 16,3-6 11-16,3 1-11 0,0-3 12 0,5-1-12 16,1-2 0-16,3-5 0 0,3 3 0 0,-4-4-9 15,1 1-35-15,-3 0-6 0,0-3-2 0,3 0 0 16,-6 0-11-16,2 0-2 0,-2 0-1 0,-3 1 0 0,0 1 39 0,-6 4 8 15,0-1 2-15,-6 6 0 0,-3-3 17 0,-3 5 8 16,0 3-8-16,-6 0 12 0,0 8 36 0,-6-2 8 16,-3 1 0-16,0 7 1 0,-3 2-13 15,3-1-4-15,0 1 0 0,1 0 0 16,-4 3-14-16,3-3-3 0,3-3-1 0,0 0 0 0,3 0-10 16,3-2-3-16,3-1 0 0,3-2 0 0,3-2-9 15,3-1 0-15,0 0 0 0,6-5 0 0,0 0 8 0,3-5 0 16,3 0 0-16,5-3 0 0,4 0-20 0,3 0-5 15,-3-3-1-15,2-2 0 16,-2 0-62-16,0 2-13 0,0-2-3 0,0 0 0 16,-4 2 16-16,1 1 2 0,-3-1 1 0,-3 3 0 0,-6 0 51 15,0 6 10-15,-3-1 3 0,-3 3 0 0,-6 0 37 0,0 0 8 16,-6 8 2-16,0 0 0 0,-3 2 47 0,0 1 10 16,-3 2 1-16,3-2 1 0,-6 2-44 0,6-2-9 0,3-1-1 0,-3 1-1 15,3-3-20-15,0 0-4 0,6 0-1 0,0-1 0 16,0-1-4-16,6-4-1 0,0 1 0 0,6-3 0 15,0-3-8-15,3 1-9 0,3-4 9 0,3 4-13 32,0-6-135-32,-1 0-26 0,1-3-6 0</inkml:trace>
  <inkml:trace contextRef="#ctx0" brushRef="#br1" timeOffset="165105.28">10125 15023 1324 0,'0'0'118'0,"0"0"-94"0,0 0-24 0,0 0 0 0,0 0 64 16,0 0 8-16,0 0 1 0,0 0 1 0,0 0-44 0,6-3-9 16,-6 3-1-16,3-5-1 0,3 2 33 0,0 1 6 15,0-1 2-15,0 1 0 0,3-1-31 0,0 3-5 16,-3-5-2-16,6 2 0 0,0 0-22 0,-1 1 8 16,4-4-8-16,-3 1 0 0,3 0 0 0,0-1 8 15,-3 1-8-15,3-3 0 0,-3 3 0 0,3-3 0 16,-4 0 0-16,-2 0 8 0,0 0-8 0,0 3 8 15,-6-3-8-15,0 0 8 0,0-3-8 0,-3 4 9 0,-6-4-9 0,0 3 10 16,0 0 2-16,-3 0 1 0,0 3 0 0,1 0 0 16,-4 5 11-16,-3 0 3 0,-3 2 0 15,0 3 0-15,-3 6-15 0,0 0-2 0,1 2-1 0,-1 3 0 16,0 0 15-16,0 2 2 0,0-2 1 0,3 0 0 16,3 0-5-16,1 0-1 0,5-3 0 15,3 0 0-15,0 0-11 0,6 1-2 0,0-4-8 0,9-2 12 16,0-3-12-16,2-2 0 0,7-6 0 0,3 1 0 15,3-4 0-15,3-1 0 0,0-1-8 0,-1-6 8 32,4 1-81-32,-3 0-10 0,3 0-1 0,-4-1-1 15,-2 4-4-15,0-1-1 0,-6 1 0 0,-3-1 0 0,-3 3 68 0,-3 3 14 0,-6 2 2 0,-3 3 1 16,-3 0 59-16,-9 6 12 0,-3 1 2 0,-6 7 1 16,3-1 20-16,-6 5 4 0,-2 6 1 0,-7 0 0 15,3 3-19-15,-3 4-4 0,1 1-1 0,2 2 0 0,-3 6-11 16,0 2-3-16,1 1 0 0,-1 2 0 0,0 0-24 15,6 0-6-15,-2 2-1 0,8 4 0 0,3-4-17 0,3 1 0 16,3-3 0-16,3-3 0 0,-3 0 0 0,6-2 10 16,0-3 0-16,0 0 0 0,6-5-10 0,-3 0 0 15,3-3 0-15,-3 0 8 0,-3-3-8 0,1-2 10 16,-1 0-10-16,-6 0 10 0,0-3 3 16,-3-5 1-16,-3 0 0 0,0-6 0 0,-3 1-14 15,0 0 0-15,-2-6 0 0,-4 0-10 0,-3-2 10 0,3-3 8 16,-2 2-8-16,-1-7 11 0,3-3 16 0,3-2 3 15,3-4 1-15,3-2 0 0,4-2 5 0,2 2 0 16,6-2 1-16,3-4 0 0,6-1-17 0,6-1-4 16,3-5-1-16,5 0 0 0,7-6-15 0,6 3 0 15,3-7 8-15,8-1-8 0,4 0 8 0,9 1 0 0,2-4-8 16,4 1 12-16,8 2-12 0,1 1 8 0,-1-1-8 16,1-2 0-16,-1 2 0 0,3 0 8 0,7 3-8 15,-4 3-907-15,1 2-183 0</inkml:trace>
  <inkml:trace contextRef="#ctx0" brushRef="#br1" timeOffset="-195571.16">10200 7371 288 0,'-24'-2'25'0,"-9"-4"-25"16,-6-2 0-16,-2 0 0 0,-4 1 120 0,0 1 18 15,-2 1 4-15,-1 0 1 0,-3-1-92 0,1-2-19 16,-1 3-3-16,-2-3-1 0,-1 3-8 0,-2-3-1 15,-7 3-1-15,1-1 0 0,5 1-10 0,-3 2-8 16,-2-2 9-16,-4 0-9 0,1 0 11 0,0-1-11 16,-1 4 12-16,1-4-12 0,-4 1 28 0,1 0 0 15,-4-1-1-15,-2 1 0 0,-4-3-12 0,1 6-3 16,-6-4 0-16,-1 4 0 0,-5-4 47 0,3 4 9 16,-1-4 1-16,-2 4 1 0,-9-1 6 0,3-2 2 0,2 2 0 15,-2 1 0-15,-3 2-9 0,-3 0-1 16,2 0-1-16,1 0 0 0,0 0-31 0,0 0-5 15,-3 0-2-15,5 0 0 0,4 0-29 0,0 0 0 16,-4 0 0-16,1 0 0 0,-3 0 0 0,0 0 0 0,3-3 0 16,-4 3 0-16,-5-3 0 0,6 3 0 0,-3-2 0 15,-1 2 0-15,1-3 0 0,0 3 0 0,6-3 0 16,-3 3 0-16,-4 0 12 0,-2 0-3 0,3 0-1 0,-3 0 0 16,0 0-8-16,2 0-14 0,-5 0 3 0,6 0 1 15,-6 3 10-15,3 0 9 0,3 5-1 0,-1-3-8 16,-2 3 22-16,0 0-2 0,-3 2-1 0,3 4 0 15,-1-7-6-15,1 7-1 0,-3 4 0 0,6 1 0 16,3-1-12-16,2 1 0 0,-5 5 8 0,0-3-8 16,0 5 0-16,3 1 9 0,-4-1-9 0,4 1 8 0,3 2-8 15,6 2 0-15,5 1 0 0,-5 3 0 0,6 2 0 16,-4 2 0-16,10 1 0 0,0 0-11 0,5-1 11 0,1-2 9 16,2 0-1-16,7 1-8 0,2-1 25 0,7 2-1 15,5 4-1-15,3-1 0 0,7 0-13 0,5 1-2 16,-3 2-8-16,12-3 12 0,-2 0-12 0,5-2 0 15,0 0 8-15,9 2-8 0,0 0 0 0,6-2 0 16,6 2 0-16,6 1 0 0,0-1 0 0,3 0 0 16,9-2 0-16,0 0 0 0,3-6 0 0,8 0 0 15,1 1 0-15,6-3 0 0,2-3 0 0,10 2 0 16,3 1 0-16,2-5 0 0,7-1 0 0,-1-5 0 16,7 3 0-16,2-5-10 0,7 4 10 0,2-1 0 0,-5-1 0 15,8-3 8-15,0 1-8 0,4-3 0 0,5 2 0 16,0 1 0-16,3-3 0 0,4-1 11 0,11 1-11 0,-6 0 12 15,-9-3-12-15,13 1 0 0,5 2 0 0,3-3 8 16,3 0-8-16,6 0 10 0,-6 0-10 0,6-2 10 16,0 0-10-16,0-1 0 0,6 3 9 0,0 1-9 15,0-1 0-15,3-2 0 0,6-4 0 0,6 1 0 16,-3 3 0-16,3 0 0 0,0-4 0 16,-7 4 0-16,7 0 0 0,-3-3 0 0,3-3 0 0,-3 5 0 15,-3 1 0-15,0 2 0 0,3-2 0 0,0-1 0 16,-6 1 0-16,2-3 0 0,-2 0 0 0,6 2 0 15,9-4 0-15,-6-1 11 0,-9 0-11 0,6-2 12 16,0 2-12-16,0-2 0 0,0-3 0 0,-1 0-11 0,4 0 11 16,3-3 0-16,0-2 0 0,0 2 0 0,0-5 0 15,-3 3 0-15,-3-3 0 0,8 0 0 0,1 0 0 16,0-5 0-16,-3-3 0 0,-3 0 8 0,0-2-8 16,-1 5 0-16,4-3 0 0,-3 0 0 0,0-3 0 0,-3 1 0 15,3-1 0-15,-6 1 0 0,-6 2 0 0,-3 0 0 16,3 0 0-16,-6 0 0 0,-3 3 0 0,0-3 0 15,-6 3 0-15,-3 0 8 0,-3-3-8 0,3 3 0 16,-3-3 0-16,-5 2 0 0,-4-1 0 0,0-4 0 16,0 1 0-16,-3-1 0 0,-8 1 0 0,2-4 0 15,-6 1 0-15,-2-3 11 0,-4 1-11 0,-6-4 0 0,-8 3 0 16,-7 0 0-16,-2-2 8 0,-6 0-8 16,-7-1 8-16,-2 1-8 0,-6-3 23 0,-4-1-1 0,-2 1 0 0,-6-5 0 15,-3 0-22-15,-3-3 0 0,-6-1 0 0,-1-1 0 16,-5 2 0-16,0 0 8 0,-6 0-8 0,-3 0 0 15,-3 0 12-15,-8-3-1 0,-1-2-1 0,-6-3 0 16,0 2-10-16,-9-2 0 0,-3-2 9 16,-5 2-9-16,-7-3 0 0,-8 3 0 0,-10-3 0 15,-8-2 0-15,-7 3-9 0,-11-4 9 0,-3 4-10 0,-10-1 10 16,-8 3 0-16,-9 0 0 0,-6 5 0 0,-3 3 0 16,-6 3 0-16,-9 5 0 0,-8 0 0 0,-1 2 10 15,3 3 1-15,-6 3 0 0,-3 3 0 0,4 2 0 16,-4 5-2-16,3 3 0 0,0 0 0 0,12 0 0 15,10 3-9-15,2 3 0 0,6-6 0 0,5 5 8 16,13 3-8-16,6 0 0 0,6-3 0 0,12 1 0 16,2 4-132-1,10-2-23-15</inkml:trace>
  <inkml:trace contextRef="#ctx0" brushRef="#br1" timeOffset="-193998.93">4749 3829 403 0,'-23'-8'36'0,"-7"2"-36"15,-12-7 0-15,4 8 0 0,-4-8 158 0,-9 5 25 16,1 2 5-16,2-4 0 0,-3-1-129 0,-2 6-27 15,-4-3-4-15,1 3-2 16,-4-3-18-16,4 2-8 0,-7 1 8 0,4 5-8 0,-4-5 0 0,-5 2 8 16,-7 3-8-16,-2-5 0 0,-7 5 0 0,1 0 8 15,-3 0-8-15,-6 5 0 0,-4-5 43 0,-2 8 3 16,0 0 1-16,-3 3 0 0,-4-3 18 0,4 2 4 16,6 3 1-16,-6 1 0 0,0-1 26 0,2 0 4 15,7 6 2-15,3 2 0 0,0-5-42 0,5 7-9 16,1-1-2-16,-3 4 0 0,8 3-29 0,-2 6-7 15,8-1-1-15,-5 3 0 0,3 0 0 0,-4 3 0 16,7 7 0-16,8-2 0 0,1-2-12 0,-4 4-12 16,1 4 3-16,5-1 0 0,1 3 9 0,8 2 0 0,0-2 0 15,4 3-8-15,11-6 8 0,0 0-10 0,7 3 10 16,5 0-10-16,3-5 10 0,3 2 0 0,6 0-9 16,3-2 9-16,6-3 0 0,6 0-9 0,3-3 9 0,6-2 0 15,0 0-10-15,15-3 10 0,-3 0-8 0,14 0 8 16,-5-3 0-16,15 1 0 0,5-4 9 0,7 1-9 15,-1-3 8-15,7-2-8 0,5-6 0 0,10 3 0 16,5-3 10-16,0-3-10 0,10-2 8 0,-4 0-8 16,9-3 0-16,3 6 8 0,0-6-8 0,4-5 0 15,5 3 0-15,6 2 0 0,-9-3 8 0,6 4-8 16,3-6 0-16,0 5 0 0,-3 0 0 0,3-2 0 16,-3-1 0-16,3-2 0 0,3 3 0 0,0-3 0 0,-3 0 0 15,1-1 0-15,-7 9 0 0,3-10 0 0,6 2 0 0,-3-3 0 16,0 0 0-16,0 0 0 0,3 1 11 0,0-4 0 15,0 4 0-15,0-1 0 0,-12 0-3 0,12 1 0 16,-6-1 0-16,3 0 0 0,-2 0-8 0,2 1 8 16,3-4-8-16,-6 1 8 0,-6 0-8 0,6-3 0 15,3 0 0-15,-6-3 0 0,-3 0 0 0,0-2 0 16,3-3 0-16,-2 0 0 0,-1 0 8 0,3-2 0 16,0-6 0-16,-3 3 0 0,-9-6-8 0,0 1 0 15,1-4 0-15,-1 4-11 0,-9-3 11 0,-3-3 0 16,-2 0 0-16,-7 3 0 0,-5-3 0 0,-4-2 9 0,0-1-9 15,-5 1 0-15,-7 2 9 0,-5-8-9 0,-3 3 0 16,-7 5 9-16,-2-8 1 0,-6 3 0 16,-1-5 0-16,-8 5 0 0,-3-8-2 0,-3 2-8 0,-6-4 12 0,0-1-4 15,-6-2-8-15,-4-1-12 0,-2 1 2 0,-6-3 1 16,0-3 17-16,-2 1 3 0,-13 2 1 0,0 0 0 16,-6-3-12-16,-6-2 0 0,-2-3 0 0,-10 0 0 15,-6 3 13-15,-8 0 7 0,-10 2 2 0,1 3 0 16,-4-3-22-16,-11 1 0 0,-6 2 0 0,-7 0 0 15,-5 0 0-15,-6 0 0 0,-9 5 0 0,-9 3 0 16,-6 8 20-16,-9-3-1 0,-9 8 0 0,-3 3 0 16,-3 3-3-16,-2 5-1 0,-4 5 0 0,-6-3 0 15,-3 8-15-15,-2-5 0 0,-4 8 0 0,3-2 0 16,10 2 0-16,2 0 0 0,6 0 0 0,6 0 0 0,3-3-23 16,9 3 3-16,15-5 0 0,6 0 0 15,3-6-62 1,9 6-12-16,15-6-2 0,-1 0-1 0,13 6-123 0,5-5-24 15,-53-6-4-15,33 5-470 0</inkml:trace>
  <inkml:trace contextRef="#ctx0" brushRef="#br1" timeOffset="-192299.57">8140 5789 1645 0,'-12'0'36'0,"-18"0"7"0,-15 3 1 0,-2-3 4 0,2-3-39 0,-5 0-9 0,-10 3 0 0,1 0 0 16,-1-5 0-16,-3 3 0 15,7-1 0-15,-4 0 0 0,-2 1 0 0,-1-1-9 0,4 0 9 16,-7 3-13-16,-11-5 2 0,3 2 1 0,2-2 0 0,-5 2 0 16,-4-5 10-16,1 3 0 15,-6 0 0-15,-1 0 0 0,1-3 46 0,-3 5 8 0,-4-5 2 0,1 3 0 16,3-6 12-16,-6 3 2 0,2 0 1 0,-8 0 0 16,9 3-3-16,-3 0-1 0,-4 0 0 0,4-1 0 15,0 1-50-15,0 2-9 0,5 1-8 0,-2-1 9 16,-6 3-9-16,6-3 0 0,-4 3 0 0,1 0 0 15,-3-2 0-15,3-1 0 0,-1 6 0 0,1-6 0 16,-3 0-15-16,3 1 2 0,2 2 0 0,-2 0 0 16,3-3 2-16,-3 3 1 0,-7-5 0 0,4 2 0 15,-3 1 10-15,0-1 0 0,0-2 0 0,-1 2 0 16,7 3 0-16,-6-3 14 0,0 1-3 0,2 2-1 16,1 0 13-16,6 2 2 0,6 1 1 0,-4 0 0 0,1 2 11 15,6-2 3-15,-1 7 0 0,4-5 0 0,9 3-23 0,-4 3-4 16,4 2-1-16,-1 0 0 0,1 1-12 0,5 7 0 15,7-8 0-15,-4 8-10 0,-2 0 10 0,2 3 0 16,4 0 0-16,5 2 0 16,-8 4 0-16,5 1 0 0,4 4 0 0,2 2 0 0,0-3 0 15,-5 1 0-15,5 2 0 0,1-3 0 0,8 3 0 0,3 0 0 16,4 0 0-16,5 0 0 0,0 3 0 0,9-1 0 16,0 4 0-16,9-6 0 0,-5 3 0 15,11-3 0-15,0 0 0 0,9 0-8 0,0 0 8 0,11 0 0 16,1 0 0-16,3 0 0 0,12-3 0 0,0 1 0 15,8-1 0-15,4-2 0 0,9 0 0 0,-1-3-12 16,1-3 2-16,3 1 0 0,8-4 10 0,4-1 0 16,5-4 0-16,-6 1-8 0,1-4 8 0,-1 1 0 0,7 0 0 15,5-3 0-15,-2 3 0 0,2-2 0 0,-3-1 0 16,4-3 0-16,2 1 0 0,1 0 0 0,5-4 0 16,0 4 8-16,-2 0-8 0,5-3 0 0,3-1-8 15,0 1 8-15,-2-2 0 0,2-1 0 0,9 0 0 16,-6-2 8-16,7 0 0 0,5-3 1 0,-3 0 0 15,3-3 0-15,-3 3-9 0,6-3 0 0,-8 1 0 0,8-1 0 16,-9 0 0-16,6-2 0 0,-3 0 0 0,0 2 0 16,1 0 0-16,2 3 0 0,-6-2 0 0,6-1 0 15,-3 6 0-15,-2-6 0 0,-7 1 0 0,0 2 0 16,3 2 0-16,1 1 0 0,2-1 0 0,-6 1 0 16,6 0 0-16,-6 2 0 0,4-2 0 0,-1-1 0 15,0 1 0-15,-3 0 0 0,4-1 0 0,-1 1 0 16,-6 2 0-16,3 1 0 0,4-6 0 0,-4 0 0 0,0 2 0 15,6 1 0-15,3-3 0 0,-2 2 0 0,-4-2 0 16,-6 3 0-16,-3-3 0 0,4 0 0 0,-1 3 0 16,0-3 0-16,-5 5 0 0,2-5 0 0,6 0 0 15,-6 3 0-15,1-1 0 0,-1 1 0 0,-3-3 0 16,4 5 0-16,-7-2 0 0,3 0 0 0,1 5 0 16,-4-1 0-16,-3-1 0 0,4-1-11 0,2 3 11 15,-3 3 0-15,-2-1 0 0,5-2 0 0,0 0 0 16,1 0 0-16,-1 0 0 0,-6 2 0 0,-2 1 0 0,-1-3 0 15,3 0 0-15,-2 0-8 0,2 2 8 0,-2-2 8 16,-4 0-8-16,-3 0 11 0,1-2-19 0,2 1-4 16,4-1-1-16,-4-1 0 0,-2 0 13 0,-1 1 0 15,0-4 9-15,-2 1-9 0,2-3 0 0,-2 0 0 0,-4 0-11 16,1 0 11-16,-7-3 0 0,1 1 0 0,-1-4 0 0,4 1 0 16,-7-3 0-16,4 3 0 0,-6-3 0 0,-1-3 0 15,-5 1 0-15,2-3 0 0,-2-3 0 0,0-3 0 16,-4 1 0-16,4-1 0 0,0-2 0 0,-4 0 0 15,1 0 0-15,-6-3 0 0,-4 0 9 0,-2 0-9 16,-3-2 0-16,-1-3 9 0,-2 2-9 0,-3 1 0 16,0-3 8-16,-3-1-8 0,-3-1 0 0,-1-1 0 15,-2-2 11-15,-3-1-11 0,-3 3 10 0,-3-2-10 16,-6 0 9-16,0-3-9 0,-3 0 8 0,-6 2-8 16,-3 1 9-16,-3-1-9 0,-2-2 10 0,-1 0-10 15,-6 0 9-15,0 0-9 0,-3-3 8 0,-5 6-8 0,-1-3 8 16,-9 3-8-16,-2 2 8 0,-7 0-8 15,0 3 8-15,-2 3-8 0,2-1 0 0,-5 3 8 16,-7-2-8-16,-2-1 0 0,-4 4 0 0,-2 1 0 16,-4 1 0-16,-2 0 0 0,-9-3 0 0,-4 6 0 0,1-1 0 15,-6 1 0-15,-4-1 0 0,-2 1 0 0,0 4 0 16,-3-1 0-16,0 1 0 0,0 1 0 0,-7 0 15 16,7 5-3-16,-6-5 0 0,0 5 0 0,-3 2 15 15,-3-1 2-15,6 4 1 0,-6 0 0 0,-1 1-30 0,7-1 0 16,3 0 0-16,0 1 0 0,-3 2 0 0,3 0 0 15,3 0 0-15,-7 0 0 0,4-6 0 0,0 4 0 16,-3 2 0-16,3 0 0 0,6-3 0 0,-7 3-8 16,-5 0-1-16,3 0 0 0,0 0-6 0,-3 3-1 15,-3 5 0-15,0-6 0 16,6 1-15-16,0 2-3 0,-4 3-1 0,4 0-1111 16</inkml:trace>
  <inkml:trace contextRef="#ctx0" brushRef="#br1" timeOffset="-186646.64">8437 9033 748 0,'6'-3'67'0,"0"-2"-54"0,0-3-13 0,3 0 0 0,0-3 43 0,6-2 5 16,6-3 2-16,3-5 0 0,5 0 6 0,4-3 0 16,3-5 1-16,0 0 0 0,5-3-10 0,4-2-3 15,6-8 0-15,2-1 0 0,10 4-26 0,-1-4-6 16,4 1 0-16,-1 2-1 0,7 0-3 0,-1 3 0 16,3 0 0-16,-2 0 0 0,-1 6-21 0,1-1-5 15,-4 0-1-15,-2 0-567 0</inkml:trace>
  <inkml:trace contextRef="#ctx0" brushRef="#br1" timeOffset="-186294.66">10673 9001 1440 0,'9'-10'128'0,"3"-1"-103"0,3-2-25 0,5 0 0 0,1-6 33 0,6 0 2 15,6-2 0-15,2 0 0 0,1 0-35 0,3-3-12 16,3 0 0-16,-1-2 0 0,4-3 12 0,3 0 0 16,2-3 9-16,4 0-9 0,5-2 9 15,1-1-9-15,-1-2 8 0,4 3-8 16,2 0-34-16,4-1-12 0,-4-2-2 0,1 0-595 16</inkml:trace>
  <inkml:trace contextRef="#ctx0" brushRef="#br1" timeOffset="-185795.06">7607 6982 1569 0,'6'-31'34'0,"3"15"7"0,9-5 2 0,0-1 2 0,2 1-36 0,4-3-9 15,0-5 0-15,6 0 0 0,0-3 10 0,5-2 0 16,1 0 0-16,6-3 0 0,5 2-1 0,4-4 0 16,-3-4 0-16,2 1 0 0,4 0-9 0,-1-1 8 15,4 1-8-15,-1-3 8 16,1 5-112-16,2-5-24 0,49-37-4 0,-31 21 0 0</inkml:trace>
  <inkml:trace contextRef="#ctx0" brushRef="#br1" timeOffset="-185505.75">6205 5879 2260 0,'-3'-16'50'0,"0"-2"10"0,3-4 3 0,6-1 0 0,3-6-51 0,9-3-12 16,6-5 0-16,8-6 0 0,10 1 0 0,0-6 0 16,5-2 0-16,10-3 0 0,11 0 0 0,7-2 0 15,2-6 0-15,12 3 9 16,10-11-61-16,2 0-12 0,6 0-2 0,-3-2-875 0</inkml:trace>
  <inkml:trace contextRef="#ctx0" brushRef="#br1" timeOffset="-178467.66">5190 9776 518 0,'-6'-2'46'0,"-3"-1"-37"0,-3 3-9 0,0-3 0 16,-6-2 91-16,1 5 16 0,2-3 3 0,-6 1 1 15,-3 2-85-15,0-3-17 0,-3 1-9 0,1 2 10 16,2 0-10-16,0 0-9 0,-3 0 9 0,0 0-13 16,4 2-14-16,-4-2-2 0,3 3-1 0,0-3 0 15,0 0-8-15,1 0-2 0,-4 0 0 0,0-3 0 16,0 3-10-16,0-2-2 0,-8-1-1 0,5 0 0 0,3 1 53 0,-3 2 0 16,1-6 13-16,-1 4-2 0,0-1 80 0,3 0 16 15,1-2 3-15,-1 2 1 0,-3 1 7 0,3-1 2 16,0 1 0-16,-2-1 0 0,-4 3-68 0,3-3-12 15,0 1-4-15,-5-1 0 0,2 3-22 0,0 0-5 16,3-3-1-16,1 3 0 0,-4-2-8 0,0 2 0 16,0-3 0-16,4 3 0 0,-7-3 19 0,-3 1 1 15,-2-1 1-15,-1 0 0 0,3 1 18 0,-2-1 3 16,-10 0 1-16,3 3 0 0,1 0-9 0,-1 0-2 16,3-2 0-16,1 2 0 0,-7-3-8 0,4 3-3 15,-4-2 0-15,6 2 0 0,-5-3-2 0,5 3-1 16,3 0 0-16,1-3 0 0,-4 3 0 0,0 0 0 15,1 0 0-15,-4 0 0 0,3 3 1 0,-2 0 0 0,5-1 0 16,-5 3 0-16,2 1-11 0,3 2-8 0,-5 0 12 0,5 0-12 16,-9 0 8-16,1 2-8 0,-7 1 0 0,13-1 0 15,-7 3 8-15,0-2-8 0,10 2 9 0,-10 1-9 16,0 1 0-16,1-1 0 0,-1 2 0 0,1-1 0 16,-1 1 0-16,3 3 11 0,4-1 0 0,-4 3 0 15,6 1 11-15,1 1 2 0,-1-1 1 0,-6 1 0 16,7 1-8-16,-1 0-1 0,6 3-1 0,1 2 0 15,-1 0-15-15,3-3 8 0,3 3-8 0,7 6 0 16,-7-4 0-16,9 4 0 0,-3-3 0 0,3-1 0 16,1 4 0-16,-1-4 0 0,6 1 0 0,-3 0 0 0,0 0 0 15,6-1 0-15,-6-1 0 0,9-1 0 16,-2 2 0-16,2 1 0 0,6 3 0 0,-6-4 0 16,6 1 0-16,3 2 0 0,0-2 0 0,3 0 0 0,6 2-8 15,0-5 8-15,-1 1 0 0,4 1 0 0,0-2 0 16,6 1 0-16,-3 1 0 0,3 1 0 0,3 2 0 0,0 1 0 15,5-6 0-15,4 0 0 0,0 3 0 16,3-3 0-16,5 0 0 0,4-3 0 0,0-2 0 0,5 0 0 16,-5 0 0-16,9-3 0 0,-10-2 0 0,10-1 0 15,-1-2 0-15,4 2 0 0,6-2 0 0,-1 0 0 16,1 3 0-16,-7-3 0 0,4 2 0 0,5-2 0 16,1 0 0-16,5-3 0 0,-2 3 0 0,2 0 0 0,1-3 0 15,-7 0 0-15,7 6 0 0,5-3 0 0,6 2 0 0,-5-2 0 16,-7 0 0-16,4 0 0 0,5 0 0 0,-5 0 0 15,8-3 0-15,-6 3 0 0,-2 0 0 0,5-1 0 16,4-1 0-16,-7-4 0 0,6 4 0 0,-2-4 0 16,-1 3 0-16,-3-2 0 0,-2 0 0 0,5-4 0 15,1 1 0-15,-1 3 0 0,-5-6 0 0,-1 3 0 16,0 0 0-16,4 3 0 0,2-3 0 0,-2 0 0 16,-4 0 0-16,1 2 0 0,5-2 0 0,-9 0 0 15,7 3 0-15,-4-1 0 0,-8-2 0 0,-1-3 0 16,4 3 0-16,-10-2 0 0,10 2 0 0,-1-3 0 15,1 3 0-15,-4 0 0 0,-2-3 0 0,-4 0 0 16,4 1 0-16,-1-4 0 0,1 1 0 0,-4 0 0 16,7-1 0-16,-6 1 0 0,-4-3 0 0,7 0 0 15,-1 0 0-15,1-3 0 0,-4 1 0 0,4-1 0 0,-1 0 0 16,-2 1 0-16,-1-4 0 0,-2 4 0 0,0-6 0 0,2 5 0 16,4-2 0-16,-1-1 0 0,-2 1 0 0,-4-3 0 15,4 3 0-15,-1-3 0 0,4 0 0 0,-1-2 0 16,1-1 0-16,0-2 0 0,-7 2 0 0,1-2 0 15,2 0 0-15,-2-1 0 0,-4 1 0 0,1-3 0 16,0 0 0-16,-1 1 0 0,1 1 0 0,-1-2 0 16,-5 3 0-16,0-3 0 0,-4 3 0 0,1-3 0 15,-3 3 0-15,2-3 0 0,7 0 0 0,-3-2 0 16,-10 2 8-16,1 0-8 0,6 0 0 0,-3 0 0 0,-1 3 0 0,1-3 0 16,0 3 0-16,-4-3 0 0,4 0 0 0,0 0 0 15,-1-2 8-15,1-1-8 0,-6 1 0 16,3-1 0-16,-1 1 8 0,-2-1-8 0,-3-2 0 15,0 2 0-15,-7-2 0 0,1 3 8 0,-3-6-8 16,0 3 0-16,-6 0 0 0,0-3 0 0,0-3 8 0,-4 4-8 16,1-1 0-16,-3 0 11 0,-3 3-11 0,0-3 10 15,0-2-10-15,-3 4 8 0,0-1-8 0,0 1 8 16,-3-4-8-16,0 5 0 0,-3-3 0 0,3 0 8 16,-6 0-8-16,3 3 0 0,-3-5 9 0,3-1-9 15,-6 1 0-15,0-3 0 0,0 0 0 0,1 2 0 16,-4-2 0-16,0 3 9 0,-6-4-9 0,3 4 0 15,-9-3 21-15,0 2-2 0,1 1-1 0,-7-1 0 16,3 1-18-16,-6 0 0 0,3-1-8 0,-2 1 8 16,-4-1 0-16,3 1 13 0,-5-1-1 0,-1 3 0 0,-3 1-3 15,1 1-1-15,-4 1 0 0,-3-2 0 0,-2 4-8 0,2-2 10 16,0 2-10-16,4 1 10 0,2 2-10 0,-3-3 0 16,-5 1 0-16,2-1 0 0,1 3 0 15,-1-2 0-15,-9-1 0 0,4 1 0 0,2-3 0 0,-2 2 0 16,-4-2 0-16,-2 3 0 0,-1-4 0 0,-5 4 0 15,-4 2 0-15,1 0 0 0,2 0 0 0,-2-2 0 16,-1 4 9-16,-2 1-9 0,-1 3 19 0,-2-1-1 16,5-2 0-16,1 2 0 0,-3 3-7 0,-1 0-2 15,1 3 0-15,2-3 0 0,-2 3-9 0,5 0 0 16,-2-1 0-16,-1 1 8 0,-2 0 4 0,2 2 0 16,1-2 0-16,3-1 0 0,2 1-12 0,-5-3 0 0,-10 3 0 0,7-3 0 15,-1 3 0-15,7-3-17 0,-1 0 4 16,-2-3 1-16,-7 1 12 0,4 2 0 0,0-3 0 0,2 1 0 15,1-1-16-15,-1 0 2 0,4 1 1 0,-4-3 0 32,7 2-97-32,-1 3-19 0,4-3-4 0</inkml:trace>
  <inkml:trace contextRef="#ctx0" brushRef="#br1" timeOffset="-152623.52">14935 9925 288 0,'-27'-6'25'0,"-5"1"-25"0,-4 0 0 0,-3-1 0 15,-2 4 56-15,-7-1 5 0,-12-5 2 0,4 3 0 16,-4 0-51-16,4-1-12 0,-4-2 0 0,-2 3 0 16,-4 2 0-16,1-2 14 0,-1-3-4 0,1 3-1 15,2 0-9-15,-2-1-12 0,-1-2 2 0,1 3 1 16,-4 0 19-16,1-1 4 0,0-1 1 0,2 1 0 15,1 4 33-15,-1-4 8 0,1 1 0 0,-1 2 1 16,-2 1-14-16,2-1-3 0,1 3-1 0,-1 0 0 16,4 0-23-16,-1 0-4 0,-2 0 0 0,2 0-1 15,1 5-11-15,5-2 0 0,4 0 9 0,-1-1-9 16,0 4 0-16,-2-4 0 0,-10-2 0 0,4 3 0 0,-1 0 0 16,4 2 0-16,-1-3 0 0,1 1 0 0,-7 0 20 15,1 2 0-15,-1 0 0 0,1-2 0 0,2 2 23 16,1-2 4-16,-1 5 1 0,-2 0 0 15,-7 0-15-15,7 0-2 0,2 0-1 0,1 2 0 0,2 1-18 16,1-3-4-16,2 5-8 0,-2 0 12 0,-1 0-12 16,4 6 0-16,-1-3 0 0,3 2 0 0,4 3 0 15,-1 1 0-15,4-4 0 0,-1 3 0 0,-6 1 0 16,7-1 8-16,-1 0-8 0,1 3 0 0,2-3 0 0,3 3 0 16,1-3 0-16,2 3 0 0,0-1 0 15,1 4 0-15,-1-1 0 0,-3-2-10 0,3 5 10 0,1-2 0 16,2-1 0-16,6 3-8 0,-2 0 8 0,-1-2 0 15,3 5 0-15,0-3 0 0,3 0 12 0,1 3-3 16,5-1 0-16,0 1 0 0,0 2-9 0,6 1 0 16,0-1 0-16,3 3 0 0,1-2 10 0,2-1-10 0,3 0 12 15,0 1-12-15,3-1 14 0,0 3-4 16,3-2-1-16,0 4 0 0,3-2-1 0,0 0 0 0,-3 3 0 16,6 2 0-16,0-2-8 0,3 0 8 0,-3-3-8 0,5 0 8 15,-2 3-8-15,0-1 0 0,3 1 0 16,0 0 0-16,0 2 0 0,3 0 0 0,0 1 0 0,3-1-11 15,0 3 11-15,-1-3 11 0,1 1-3 16,-3 2 0-16,0 0-8 0,0 0 0 0,6 5 0 0,3 0 0 16,-4-2 0-16,4 2 0 0,0-2 0 0,3-1 0 15,-3-2 0-15,-1 3 8 0,4-3-8 0,0 3 8 16,0-6-8-16,3 0 0 0,-4 3 0 0,4 0 0 16,-3-3 0-16,3 1 0 0,2-1 0 0,4 0 8 15,0 3-8-15,0-2 8 0,-1-1-8 0,-2 0 8 16,0 3-8-16,-1-2 0 0,1-4 0 0,0 4 8 15,3-4 3-15,-1 1 0 0,4 0 0 0,0 2 0 0,-1-2-11 16,4 0 0-16,0-1-12 0,-3 1 12 0,-1 0 0 16,4-3 0-16,0-3 9 0,2 0-1 0,1 1-8 0,0-3 11 15,5-3-11-15,-2 2 12 0,2-1-12 16,-2-1-9-16,-3-3 9 0,5-2-13 0,1 2 13 0,2-2 0 16,1 0 0-16,3-3 0 0,-1 3 9 0,1-3-1 15,-7-2-8-15,7-1 12 0,-4 1-12 0,4-3 0 16,2-1 0-16,-2 1 0 0,6 0 0 0,-7-3 0 15,-2 3 0-15,2-2 9 0,1-1-9 0,5-3 0 16,-2 4 0-16,2-4 0 0,-2 1 0 0,2-1 0 16,1 1 0-16,-1-3 0 0,7-3 0 0,-4 3 0 0,4 3 0 15,-1-3 0-15,-5 0 8 0,2-3-8 16,4-3 12-16,-1 4-4 0,4 2 1 0,-4-3 0 16,1 0 0-16,-1 1 0 0,3-4-9 0,1 1 0 0,-1 0 0 15,1-1 0-15,2 1 0 0,1-1 8 0,-1-2 0 16,3 3 0-16,1 0-8 0,-4-3 0 0,1 2 0 0,-1 1 0 15,-3-3 0-15,1 0 0 0,2 0 0 0,4 3 8 16,-4-1-8-16,3 1 0 0,-2-3 0 0,2 0 8 16,1 0-8-16,-1 0 0 0,-3 0 0 0,1 3 0 15,-1-6 0-15,1 3 0 0,-1 0 0 0,-2 0 8 16,-1 3-8-16,0-3 0 0,1 0 0 0,-4 0 8 16,7 0-8-16,-4-3-11 0,4 3 3 0,-1-3 0 0,0-2 22 15,4 2 5-15,2 1 1 0,-2-1 0 0,-1-2-3 16,0 2 0-16,4 1 0 0,-4-4 0 0,1 4 0 15,5-1 0-15,-3 0 0 0,4 1 0 0,2-4-6 0,-3 1-2 16,1 5 0-16,2-5 0 0,-3 2-9 0,1-2 10 16,2 0-10-16,0-1 10 0,1 4-10 0,-4-1 0 15,-6 0 0-15,1-2-11 0,2 0 11 0,3-1 0 16,1 4 0-16,-7-1 0 0,1 3 14 0,-4-2 5 16,3-1 1-16,1 0 0 0,-1 1-7 0,-5 2-1 15,-1 2 0-15,-3-2 0 0,7-2-12 0,-1 2-10 16,-2 2 2-16,-1-2 0 0,-8 3 8 0,-1-3 0 15,4-3 0-15,-1 3 0 0,-2-2 0 0,2 2 0 16,-2 0 0-16,-4 2 0 0,1-2 0 0,-1 0 0 16,1 3 0-16,-1-3 0 0,-2 3 0 0,-4-1 0 15,4 1 0-15,-6 2 0 0,-1 0 0 0,1-2 8 0,-1 2-8 16,1 1 0-16,3-4 8 0,-4 4-8 16,1-4 8-16,-4 1-8 0,1 5 0 0,-3-6 8 0,-4 1-8 0,4 0 0 15,3-1 8-15,-4-2-8 0,-2 0 8 0,6 3-8 16,2-3 0-16,1 3 8 0,-4-6-8 15,-2 3 0-15,-3 0 0 0,-1-3 0 0,4 1 0 16,0-1 0-16,2 0 0 0,1 1-8 0,-6-4 0 16,-1 1 0-16,-2 3 8 0,0-4 11 0,-7-2-3 0,4 3 0 15,-3 0-8-15,0-3 0 0,5 0 0 0,-2 0 0 16,3 0 0-16,-4-3 0 0,1 3 0 0,3-2 0 16,0 2 0-16,-4-3 0 0,1 1 11 0,-3-1-11 15,-1 3 0-15,-2-2 0 0,3-1 0 0,3 1-10 16,2-4 10-16,-2 4 0 0,0-4 10 0,2 1-10 15,1 3 0-15,0-4 0 0,-3-1 0 0,-1 1 0 16,-2-2 0-16,0-2 0 0,0-1 0 0,-4 1 0 0,4-1 0 16,3 1 0-16,-1 2 0 0,-5 0 0 0,3-2 12 0,-3-4-3 15,0 4-1-15,-1-3 0 0,1-3-8 0,-3 5 0 16,-3-4 0-16,-1-1 0 0,-2 0 0 0,-3 0 0 16,0-2 0-16,3-3 0 0,-6-1 8 0,3 1-8 15,-4-2 0-15,4 2 8 0,-3-3 5 0,3 0 1 16,-3 3 0-16,0 0 0 0,0 0 8 0,0 0 2 15,0-1 0-15,-1 1 0 0,1-2-24 0,-3 2 8 16,-3-3-8-16,3 3 0 0,3-3 0 0,-6 3 8 0,0 0-8 0,3 0 0 16,-3-3 0-16,0 3 8 0,-1-3-8 15,1 3 0-15,-3 0 0 0,3-3 0 0,-6 6 0 0,0-6 0 16,0-3 0-16,-3 4 0 16,-3-1 0-16,0-2 0 0,-6-1 0 0,3-2 0 15,-6 3 0-15,1-1 0 0,-4 1 0 0,-3 0 0 0,0-1 9 16,-3 1-9-16,-6-1 0 0,1-2 0 0,2 0-15 15,-3 6 5-15,0-4 10 0,0 1 0 0,-2-1 0 16,-1-2-8-16,-6 3 8 0,0-1 0 0,-2 4 0 0,-4-4 0 16,-3 4 0-16,1-4 0 0,-4 3 0 0,0-5-8 15,4 3 8-15,-1-3 0 0,-2 3 0 0,-7-3 0 16,0 2 0-16,-2 3 0 0,-4 1 0 0,4 2 0 16,-1-1 0-16,-2 1 0 0,-4 0 12 0,-2 0-4 15,-4-3-8-15,1 3 0 0,2 0 0 0,1-3 0 16,2 6 0-16,-5-6-13 0,-7 3 3 0,4-3 1 15,3 6 9-15,-1-3 0 0,-2 0 0 0,-1 2 0 16,1 1 0-16,-1-1 0 0,-2 1 0 0,2-1 8 16,4 1-8-16,0-3 0 0,-4 0-11 0,1 0 11 0,-7 2 0 15,4 1 0-15,-1-3 0 0,1 2 0 16,-9 1 0-16,2 2 0 0,-2 0 0 0,-3 0 0 0,2 0 0 16,-5 3 12-16,3 0-1 0,-1 3 0 0,4-4-11 15,3 4 0-15,-4-6 0 0,-2 3 0 0,-6 2 0 0,2-2-12 16,7 3 2-16,0-3 1 0,-7 2 9 0,1 0 0 15,6 6 0-15,-4-5 0 0,1 2 0 0,-3 0 0 16,3 0 0-16,-1 0 8 0,4 3-8 0,0 0 0 16,-4 0 0-16,1 2 8 0,3-2-8 0,-1 2 0 15,1-2 0-15,0 2 8 0,-1 1 1 0,1-1 1 16,2 1 0-16,4 2 0 0,-3 0-10 0,2-3 0 16,4 3 0-16,-6 0 0 0,-1 3 0 0,4-3 0 15,2-3 0-15,-2 4 0 0,-6-4 0 0,2 3 0 0,4 0 0 16,-1-3 0-16,1-2 0 0,0 0 0 0,-4 0-10 0,4 2 10 15,0 1 0-15,-1-4 0 0,-2 1 8 16,2 0-8-16,-2 0 25 0,6-1-1 0,-4 7-1 16,1-4 0-16,-1 6-23 0,-2-3 0 0,3 0 0 15,2 2 0-15,1 4 15 0,2-1-2 0,1 1 0 0,-3-4 0 16,-1 4 5-16,4-1 1 0,-4-2 0 0,7 2 0 16,-4 0-19-16,-5 3 0 0,0 3 0 0,-4 0 0 31,1 2-22-31,-3 3-8 0,-7-3-2 0,1 8 0 0,-3 1-147 15,-4 4-29-15,-82 17-7 0,29-6-1 0</inkml:trace>
  <inkml:trace contextRef="#ctx0" brushRef="#br0" timeOffset="-166696.19">4107 9612 403 0,'-6'0'36'0,"-3"-2"-36"0,-3 2 0 0,0-3 0 16,0 3 112-16,3 0 16 0,-6 0 4 0,3-3 0 15,0 3-97-15,0 0-19 0,6 3-4 0,-2-3-1 16,-4 0-11-16,9 0 0 0,-9 0 9 0,3 0-9 15,-3 0-36-15,3 0-12 0,0 0-3 16,0 0 0-16,0 0 16 0,-3 0 3 0,0 0 1 0,-3 0 0 16,4-3 82-16,-4 3 16 0,6-2 3 0,-6-1 1 0,0 0 49 0,0 1 9 15,0-1 3-15,0 1 0 0,-3-4-32 0,4 1-7 16,-7-3-1-16,3 5 0 0,-3-2-32 0,6 2-6 16,-6-2-2-16,1 0 0 0,-1 0-22 15,3 2-5-15,-3-2-1 0,3 5 0 0,-6-3 0 0,1 0 0 16,2 1 0-16,-3 2 0 0,0 0 4 15,0-3 0-15,-3 3 0 0,4-3 0 0,-4 3-2 0,0-2 0 16,-3 2 0-16,-2 0 0 0,-4 2-5 0,3-2-1 16,0 0 0-16,-2 3 0 0,2 2 7 0,0 1 1 15,3-1 0-15,-5 0 0 0,8 0-5 0,-9 1-1 16,0-1 0-16,1 0 0 0,-4 1-10 0,3 2-3 16,-2-3 0-16,5 3 0 0,-6 0-1 0,6 0 0 0,-5 2 0 15,2-2 0-15,3 0-8 0,1 0 10 0,-4 0-10 0,0 0 10 16,-6 0-1-16,4 2 0 0,-4 1 0 15,0 0 0-15,4-3 12 0,-1 2 3 0,0 1 0 16,4-1 0-16,-1 1-6 0,3-3-1 0,-6 2 0 16,1 1 0-16,-4 0-1 0,3 2 0 0,4 0 0 15,-7 0 0-15,-3 3 6 0,10 0 1 16,-4 3 0-16,0-1 0 0,1 1-2 0,2 2 0 0,-6 0 0 0,3 3 0 16,-2 0-12-16,2-1-9 0,6 1 12 0,-5 0-12 15,5 0 11-15,-3 2-11 0,6 1 10 0,1 2-10 16,-4 0 8-16,9 3-8 0,-6-1 0 0,1 1 9 15,-1 0-9-15,3 0 0 0,-3-1 0 0,6 1 0 16,-5 3 0-16,8-4 0 0,-9 1 0 0,9 0 0 16,3 0 0-16,3-3 0 0,-2 2 0 0,-1 4 0 15,6-1 0-15,0 1 0 0,0-1 0 0,3-2 0 16,0 2 10-16,-3-2 0 0,6 2 0 0,3-2 0 16,3 0 1-16,0-3 0 0,0 3 0 0,0-1 0 0,3 4 8 15,3-3 1-15,6-1 1 0,-3 1 0 0,3 0-21 16,0 0-13-16,0 2 1 0,6-5 1 0,8 0 11 15,-5-2 0-15,9-1 0 0,-3 1 8 0,0-4 0 0,2 1 0 16,1-3 0-16,0 0 0 0,0-2-8 16,-1 2-10-16,4 0 10 0,-3-2-13 0,9-1 13 15,-7 1 0-15,7-3 9 0,3-3-9 0,-1 0 12 0,-2 0-4 16,-3 3-8-16,3-2 12 0,-1-1-12 0,1 0 0 16,3 0 0-16,-4 0 0 0,4 1 10 0,3-1-1 15,-4 0 0-15,4 0 0 0,0 1 1 0,2-1 0 16,-11 0 0-16,9 0 0 0,-1 1-1 0,4-4 0 0,2 3 0 15,1-2 0-15,0 0-9 0,-1-1 12 16,1 1-12-16,2-1 12 0,-2 1-12 0,6-1 10 0,-7 1-10 16,1 0 10-16,11-3-10 0,-8-1 0 0,2 4 0 15,-2-3 0-15,-3 3 0 0,2-1 0 0,4-2 0 16,-4 3 0-16,4-1 0 0,-1 1 0 0,-2 2 0 0,0-2 0 16,-1-1 0-16,4 1 8 0,-1-3-8 0,1 2 8 15,2 1 7-15,-5-3 1 0,3 2 0 0,-7 1 0 16,4-3-16-16,-1-3-8 0,4 3 8 0,-4-2-13 15,4-4 13-15,0 3 0 0,2 1 0 0,1-4 0 16,-7 4 0-16,4-6 0 0,2 0 0 0,-2 0 0 16,2 2 8-16,1 1-8 0,-4-3 0 0,1 3 0 15,0-1 0-15,-4-2 0 0,4 0 0 0,-1 0 0 16,1 0 0-16,2 0 0 0,-5 3 0 0,-4 0 0 16,1-3 12-16,0 0 0 0,-1 0-1 0,4-3 0 15,2 3-11-15,1 0-9 0,0 0 9 0,-4 0-13 16,1 0 13-16,-4 0 0 0,7-3 0 0,-4 3 0 0,4 0 0 15,-3-2 10-15,2 2-10 0,1 2 12 0,-7-2-12 0,-2 3 0 16,2-3 0-16,1-3-11 0,3 3 11 0,-1-2 0 16,-5 2 0-16,-1-3 0 0,4 3 0 0,-6 0 0 15,2 0 0-15,-2-3 0 0,-3 1 0 0,2-4 0 16,7 1 0-16,-3 2 0 0,-4-2 0 0,1 3 0 16,2-1 0-16,-5 0 0 0,0-2 0 0,-3 2 0 15,2 1 0-15,7-1 0 0,-1-2 8 0,-2 2-8 16,-3-2 8-16,-4 5-8 0,4-3 0 0,0-2 0 0,-1 2 0 15,-2 1-8-15,-6-4 8 0,3 4 0 0,2-1 0 0,-5-2 0 16,0-1 0-16,-3 1 0 0,8 0 0 16,-2-1 0-16,0 1 0 0,-4 0 0 0,4 0 0 0,-3-1 0 15,0-4 8-15,-4 2-8 0,-2 0 8 0,3 0-8 16,-3 0 0-16,0-3 0 16,-7 3 0-16,10-2 0 0,3-1 0 0,-6-2 0 0,-6 2 0 15,2-2 0-15,4 0 11 0,-3 0-3 0,3 0 0 0,0-1 0 16,-4 1 4-16,1 0 0 0,-3 0 0 0,0-3 0 15,3 3-12-15,-4-1 0 0,1-2 0 0,0 1 0 16,0-1 0-16,3 0 0 0,-3 0 0 0,2-3 0 16,-2 4-12-16,3-1-4 0,-6 0 0 0,3 3-1 15,-3-3 17-15,5 0 0 0,-2-3 0 0,0 3 0 0,0 1 0 16,-3-1 0-16,0 0 0 0,-3 0 0 16,-1 0 0-16,1 0 0 0,-3 3 0 0,0-6 0 15,0 4 0-15,0-4 0 0,-3 1 0 0,3-1 0 16,-3 0 0-16,0 1 8 0,-3-6-8 0,3 6 0 0,-1-4 0 15,1 1 0-15,-3 0 8 0,3 0-8 0,0 0 0 0,0 0 0 16,-3-3 0-16,3 5 0 0,0-2 0 16,0 0 0-16,-3 2 0 0,3-2 0 0,-3 3 0 15,0-1 0-15,0 1 0 0,0-3 0 0,0 2 8 0,-6-2 0 16,2 0-8-16,-2 0 12 0,-2-1-12 16,2 1 0-16,0-3 0 0,-6 3 0 0,3 3 0 0,-6-3 8 15,6 2-8-15,-3 0 9 0,-3-2-9 0,0 3 0 16,-3-3 0-16,3 2 0 0,-3 1 0 0,3-1 0 15,-3 3 0-15,0-2 0 0,0 2 0 0,-2 0-11 0,-4-3 3 16,3 4 0-16,-3-4 8 0,-3 3 11 0,0-2-3 16,0-1 0-16,-2 1-8 0,-1-1 0 0,0 1 0 15,0 2-11-15,0 0 11 0,1 0 0 0,-4 0-9 16,-3 0 9-16,3 3 0 0,0 0 0 0,1-1 0 0,-1 1 0 16,-3 0 0-16,-3 5 0 0,-2-5 0 0,-1 5 0 15,3-3 0-15,0 3 0 0,-8-2 0 0,5 2 0 16,-3 0 0-16,4 0 0 0,2-3 0 0,-3 6-11 15,0-5 11-15,4 2 0 0,-4 0 0 0,0 0 0 16,-8 0 0-16,5 0 0 0,6 0 0 0,-2 0 0 16,-4 3 0-16,0-3 0 0,0 0 0 0,4 0 0 15,-1 0 8-15,0 0 0 0,-2 0 0 0,-1 0 0 16,3-2-8-16,-6 4 0 0,-2-2-8 0,-4 3 8 16,7-3-8-16,-1 3 8 0,0-3-8 0,1 3 8 15,-1-3 0-15,3 0 0 0,-3 2 0 0,1-2 0 16,-1 3 0-16,0-3 0 0,1 3 0 0,2 0 0 0,0-1 0 15,4 4 0-15,-1-4 0 0,0 1 0 0,-2 0 0 16,2 0 0-16,-6-3 0 0,3 2 0 0,1 4 0 0,-1-4 0 16,0 4 0-16,-2-1 0 0,2 0 0 0,3-2 8 15,1 2 0-15,2-2 0 0,0-3-8 0,0 3 0 16,-2-3 0-16,-1 3 0 0,3-1 0 0,-6-2-12 16,4 3 4-16,-1 0 0 0,3 0 8 0,1-1 11 15,5 1-3-15,-6 0 0 0,3-3-8 0,0 3 0 16,1-3 0-16,-1 2 0 0,-3 4 0 0,0-4-11 15,1 1 3-15,-1 0 0 0,0-1 8 0,1 4 0 0,-4-3 0 0,3-1-8 16,3 1 8-16,1 2 0 0,2-2 0 0,3 2 8 16,-6-2-8-16,3 2 0 0,1-2 8 15,-4 2-8-15,0-2 0 0,0 0 0 0,-5 0 0 16,5 2 0-16,3-2 0 0,0-1 0 0,0 1 0 16,1 2 0-16,-1 1 0 0,0-1 0 0,0-2 0 15,3 2 0-15,1 1 0 0,-4-1 0 0,0-2 0 0,0 5 0 16,3-6 0-16,-5 4 0 0,-7-1 0 0,6 0 0 15,3 1 0-15,1-1 0 0,2 3 0 0,-6 0 0 16,0 0 0-16,3 0 0 0,1 0 0 0,-4 0 0 16,6 0 0-16,-3-3 0 0,1 3 0 0,-1-2 0 15,-3 2 0-15,3 0 0 0,-3-3 0 0,-2 3 0 16,2 0 0-16,0-2 0 0,3 2 0 0,4 0 0 16,-7-3 0-16,0 0 0 0,3 3 0 0,-3 0 0 15,4 0 0-15,2 0 0 0,-3 0 0 0,-3 0 0 16,1 0 0-16,-1 0 0 0,-6 0 0 0,3 0 0 0,1 0 0 15,2 3 0-15,-3 0 0 0,3-1 0 0,-5 1 0 16,2-1 0-16,0-2 0 0,6 0 0 0,-2 0 0 16,-1 0 0-16,-3 0 0 0,0 0 0 0,-2 0 0 15,-1 0 0-15,6 3 0 0,-6-3 0 0,4 3 0 0,-1-3 0 16,3 2 0-16,0-2 0 0,4 0 0 0,2 0 0 16,-3 0 0-16,3 0 0 0,-6 0 0 0,4 0 0 15,-7 0 0-15,0 3 0 0,3 0 0 0,-2-3 0 16,2 0 0-16,0 2-8 0,0 1 8 0,1 0 0 15,-1-3 8-15,3 2-8 0,0 1 0 0,0 0 0 0,4-1 0 16,-4 1 8-16,-3 2-8 0,0-2 0 0,6-1 0 0,-11 1 0 16,5 2 0-16,3 1 8 0,0-4-8 0,4 4 0 15,-7-1 0-15,0 3 0 0,3-3 0 0,3 0 0 16,4 3 0-16,-1 0 0 0,-6-2 0 0,6 2 0 16,-3-1 0-16,1 1 0 0,-1-2 0 0,3 2 0 15,-9 0 0-15,3 2 0 0,1-2 0 0,-4 3 0 16,3-1 8-16,3 1-8 0,-3-1 8 0,4-2-8 15,-4 3 0-15,3 0 0 0,3-1 0 0,-6 3-8 16,7 1 8-16,-4-1 0 0,6 0 0 0,-3 0 0 16,0 0 0-16,0 3 0 0,1-2 0 0,-4 1 0 15,0 1 0-15,3-2 0 0,0-1 0 0,-6 3 0 16,13 0 0-16,-7-3 0 0,3 3 0 0,0 0 0 0,-3-3 0 16,6 3 0-16,-3 0 0 0,1 2 0 15,2 1 0-15,-3-1 0 0,0 1 0 0,6 4 0 16,-6-4 0-16,3 2 0 0,-3 0 0 0,7 0 0 15,-7 3 0-15,6-3 0 0,-6 1 0 0,6-4 0 0,0 3 0 16,-3 0 0-16,3-2 0 0,0-1 0 0,0 1 0 16,-2 0 0-16,8-1 0 0,-9 3 0 0,6 0 0 15,3 1 0-15,-3 1 0 0,0 1 0 0,0 0 0 0,6 0 0 16,-6 0 0-16,3-1 0 0,0 1 0 0,6 3 0 16,-6-4 0-16,3 1-8 0,3 0 8 0,0-3 0 15,0 3 0-15,0-3 0 0,0 0 0 0,3 1 0 16,3-1 0-16,-3 0 0 0,6 0 0 0,-6 0 0 15,3 0 0-15,3 1 0 0,-3 1 0 0,3-1 0 16,0-4 0-16,3 3 0 0,3-2 0 0,-3 2 0 16,2-3 0-16,1 4 0 0,0-4 0 0,3 1 0 15,0-1 0-15,-3-2 0 0,3 3 0 0,0-4 0 16,-4 1 0-16,7-2 0 0,3-1 0 0,-3 3 0 0,0 0 0 0,3-3 8 16,2 3-8-16,-2 0 0 0,6-1 0 0,-3 1 0 15,5 0 0-15,-2 0 0 0,0 3 0 16,3-1 8-16,-6-5-8 0,-1 1 0 0,4-1 0 0,0 0 0 15,6 0 0-15,-4 0 0 0,7-2 0 0,-6 2 0 16,-4-2 0-16,10-1 0 0,-6 1 0 0,6 2-8 16,-4-2 8-16,1-1 0 0,3-2 10 0,-6 0-10 15,5 0 12-15,-2-2-4 0,3 1-8 0,2-1 12 16,7-1-12-16,-6 0 0 0,5 1-12 0,-5-1 12 16,-3 3 0-16,2-3 0 0,4-2 0 0,3 2 0 15,-4 0 0-15,4-2 0 0,-1 2 0 0,4-2 0 16,0 2 0-16,-7 1 0 0,-2-4 0 0,6 3 0 0,-4-2 0 15,1 0 0-15,5 2 0 0,4-2 0 16,-3 2 0-16,-1-5 0 0,-2 3 0 0,2-1 0 0,-5 1 0 16,3 2 0-16,2-5 0 0,1 3 0 0,0 0 0 15,-7-1 0-15,7 1 0 0,-4-1 0 0,-2 1 0 16,0 0 0-16,-4 2 0 0,1 0 0 0,0 1 0 16,-1-1-13-16,1 0 1 0,0 0 0 0,2 3 12 0,1 0 15 15,-3 0-3-15,2 0-1 0,-8 0-11 0,6 3 0 16,-4-3 0-16,4 2 0 0,-3 1 0 0,8-1-14 15,-8-2 2-15,3 0 0 0,-1 0 12 0,4 0 16 16,-3 0-3-16,2-5-1 0,-5 2-12 0,0-2 0 0,5-1 0 16,-5 1 0-16,3 2 0 0,-3-5-13 0,2 3 2 15,1-3 1-15,0 3 10 0,-4-3 16 0,-2 2-4 0,-6-2-1 16,2-2-11-16,1 2 0 0,9 0 0 0,-9 0 0 16,2 0 0-16,4-3 0 0,0 3 0 0,-4-3 0 15,7 3 0-15,-9 0-14 0,3 0 2 0,-1 0 0 16,-5 0 12-16,3 0 0 0,3 0 0 0,-7 0 0 15,7 0 0-15,0-2 0 0,-3-1 0 0,-1 3 0 16,4 0 0-16,-6 0 0 0,2 0 0 0,1 0 0 16,-3 3 0-16,0-3 0 0,-3-3 0 0,-1 3 0 15,-2 0 0-15,3 0 0 0,0-3 0 0,2 3 0 16,-2 0 0-16,0 0 0 0,-3 0 0 0,0-2 0 16,2 2 0-16,1 0 0 0,-3-3 0 0,3 3 0 15,0-5 0-15,-4 5 0 0,1-6 0 0,0 4 0 16,0 2 0-16,-3-3 0 0,3 1 0 0,2 2 0 15,-2-3 0-15,3 0 0 0,3 1 0 0,-1-1 0 0,-2 3 0 16,6-3 0-16,-6 1 0 0,3-1 0 0,-4 0 0 0,4 1 0 16,-3-1 0-16,0 0 0 0,-1 3 0 0,-2-2 15 15,3-1-3-15,-3 3-1 0,6-5-11 0,-1 2-17 16,4-2 4-16,-6 2 1 0,-3-2 12 0,3 0 0 16,-1-1 0-16,4 1 0 0,0 0 0 0,-3-3 13 15,-4 3-1-15,4-1 0 0,0 1-12 0,-3-3 0 16,-3 3 0-16,3-1 0 0,-1 1 0 0,1 0 0 15,0-3 0-15,3 0 0 0,3 3 0 0,-1-3 8 16,-8 0-8-16,3 0 0 0,3-3 0 0,2 3 0 16,1-2 0-16,0 2 0 0,-3-3 0 0,0 1 0 15,-1-1 0-15,1 1 0 0,-3 2 0 0,-3-6 0 0,6 4 0 16,-4-3 0-16,4 2 0 0,0-2 0 0,-6 0 0 16,6 2 0-16,-1-2 0 0,1-1 0 0,-6 1 0 0,3 3 0 15,0 2-12-15,-1-3 2 0,-2-2 0 0,0 2 0 16,0 3 10-16,-3-2 14 0,3-1-3 0,-3 3-1 15,2-2-10-15,-2-1 0 0,0 6 0 0,0-6 0 16,0 3 0-16,3 0 0 0,-3 0 0 0,-1 1 0 16,1-1 0-16,3 0-16 0,-3-3 4 0,-3 3 1 15,-3 0 11-15,3-2 12 0,2 2-2 0,-2 0-1 16,0-3-9-16,-3 1 0 0,3-1 0 0,0 3 0 16,-3-3 0-16,0 4 0 0,-3-4 0 0,3 0 0 15,-4 1 0-15,1-1 0 0,0 1 0 0,0-1 0 16,0-2 0-16,0 0 0 0,-3-1 0 0,3-2 0 0,0 3 0 15,0-3 0-15,-3 0 0 0,3 3 0 16,-3 0 0-16,3 0 0 0,-3 0 0 0,0-1 0 16,-1 1 0-16,1 0 0 0,0 0 0 0,3-1 0 0,-3 4 0 15,0-3 0-15,0-1 0 0,3 1 0 0,-3 3 0 16,-3-4 0-16,3 1 0 0,0 3 0 0,0-4 0 16,-3 1 0-16,-3 2 0 0,6-2 0 0,-6 0 0 0,3 0 0 15,0 0 0-15,-3 2 0 0,-3-5 0 0,3 3 0 16,-3 0 0-16,0 2 0 0,0-2-11 0,0 2 3 15,-3-2 0-15,0 2 0 0,0-2 8 0,0 3 11 16,0-1-3-16,-3-2 0 0,3 5-8 0,-3 0 0 16,3-3 0-16,-3 1 0 0,3-1 0 0,-2 3 0 15,-1-2 0-15,-3-1 0 0,3 3 0 16,0-2 0-16,-3-1-12 0,0 3 12 0,0 0 0 0,-3-2 0 16,-3 2 0-16,4-3 12 0,-7 3-12 0,3 0 0 0,0-2 0 15,0 2 0-15,3 0 0 0,-3 0 0 0,-2 0 0 0,2 0 0 16,-3 0 0-16,0 0 0 0,3 0 0 15,-3 0 0-15,0-2 0 0,4 4 0 16,-4-4 0-16,3 2 0 0,-3 0 0 0,0-3 0 0,-3 3 0 0,1-2 0 16,-4-1 0-16,0 0 0 0,0 1 0 15,3-1 0-15,-5-2 0 0,2 3 0 0,3-1 0 0,-3 0 0 16,3 1 0-16,1-1 0 0,-1 3 0 0,0 0 0 16,3-2 0-16,0-1 0 0,1 3 0 0,-4 0 0 15,3 0 0-15,-3-2 0 0,-3 2-12 0,-3 0 12 16,4 0 0-16,2 0 0 0,0 0 0 0,-6 0 0 15,-2 0 0-15,-1 0 0 0,6 0 9 0,-3 0-1 0,1-2-8 16,-1 2 0-16,0 0 0 0,3 3 0 0,-3-3 0 0,1 0 0 16,-4 2 0-16,3-1 0 0,0 1 0 0,-2 1 0 15,-4-3 0-15,0 3 0 0,3-1 0 0,1 1 0 16,-4 0 0-16,6 2 0 0,-3-2 0 16,4-3 0-16,2 3 0 0,-3-1 0 0,0-2 0 0,-2 3 0 15,2-3 0-15,-3 3 0 0,3 0 0 0,-2-1 0 16,-1-2 0-16,0 3 0 0,3 0 0 0,1 0 0 15,-1-1 0-15,3-2 0 0,0 0 0 0,1 0 0 16,-4 0 0-16,3-2 0 0,-3-1 0 0,0 3 0 16,-2-2 0-16,2 2 0 0,0-3-11 0,3 3 11 15,-2-2-13-15,2 2 5 0,0 3 8 0,0-1 0 16,0 1 0-16,4 0 0 0,-1-3 0 0,0 2 0 0,-3 1 0 16,6 2 0-16,-5-2 0 0,2 3 12 0,-6-4 0 15,3 4-1-15,-3-4-11 0,4 1 0 0,-1 2 0 16,0-2-11-16,-3 2 11 0,1-2 0 0,2 0 0 15,3 2 0-15,-3-2 0 0,3 2 0 0,-2-2 0 0,2 2 0 16,-3-2 0-16,-3 0 0 0,0-1 0 0,-2 4 0 16,2-3 0-16,0-1 0 0,-6 4 0 0,10-1 0 15,-4 0 0-15,0 1 0 0,3-1 0 0,4 0 0 16,-4 3 0-16,3 0 0 0,0-2 0 0,3-1 0 16,-3 3 0-16,1-3 0 0,-4 3 0 0,0 0 0 15,0-2 0-15,0-1-8 0,4 3 8 0,-4-3-8 16,3 1 8-16,0-1 0 0,-3 1 8 0,7-1-8 0,-4 0 0 15,0 1 0-15,3 2 0 0,-3-6 0 0,6 4 0 16,-2-4 0-16,-4 1 0 0,3 2 0 0,0-2 0 0,-3 2 0 16,-2-2 0-16,2 3 0 0,0-4 0 15,-3 4 0-15,3-4 0 0,1 4 0 0,2-4 0 0,0 4 0 16,0-1 0-16,-3 0 0 0,6-2 0 0,-2 3 0 16,-1-1 0-16,3-2 0 0,-3 2 0 0,3 0 0 15,3-2 0-15,-6 2 0 0,1 1 0 0,-1-4 0 16,-3 1 0-16,3 2 0 0,-3-2 0 0,-3 0 0 15,1 2 0-15,2-2 0 0,3 2 0 0,-3-2 0 16,3 2 0-16,-8 1 0 0,8 2 0 0,-6 0 0 16,3-3 0-16,3 3 0 0,-5 0 0 0,2 0 0 15,3 0 0-15,-3-3 0 0,-3 3 0 0,1-2 0 0,-4 2 0 16,6 0 0-16,-6 0 0 0,0 0 0 0,4 0 0 0,2 0-8 16,-9 0 8-16,3 0 0 0,4 0 0 0,2 2 8 15,-6-2-8-15,0 0 0 0,-3 0 0 0,4-2 0 16,-1 2 0-16,0 0-12 0,-12-3 12 0,7 3-12 15,-4 0 1-15,3 0 0 0,-5 0 0 0,2 3 0 32,-3-1-40-32,1 1-8 0,2 2-1 0,-12 3-1 0,-5 0-127 15,-1 3-24-15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12:32.895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1029 1696 1152 0,'0'0'102'0,"0"0"-82"15,0-8-20-15,0 3 0 0,3-3 100 0,3-3 16 16,-3-2 4-16,6 0 0 0,3-3-90 0,-1-3-18 16,7 1-3-16,0-9-1 0,3 6 24 0,0-3 4 15,3 3 0-15,2 3 1 0,-2-3 33 0,3 2 6 16,3 1 2-16,0-4 0 0,-1 9-12 0,4 3-2 15,-9 2-1-15,3 8 0 0,-9-6-7 0,2 12-2 16,1 7 0-16,-6 0 0 0,6 8-19 0,3 3-4 16,-3-3-1-16,-1 3 0 0,10-3-17 0,0 0-3 15,3 3-1-15,5-5 0 0,-2-6-25 0,6 0-4 16,-4 0-2-16,1-10 0 16,3 2-15-16,5-5-3 0,-2-8-1 0,12 3 0 15,-4-8 25-15,4 5 4 0,-7-5 2 0,-2-1 0 0,0 1 10 0,-1-5 0 0,4 4 0 16,-7-4 0-16,4-1 0 0,-6 6 0 0,5 0 9 0,4 5-9 15,-9-3 52-15,-1 9 3 0,-2-3 1 16,-3 5 0-16,-1 5 2 0,-2 3 1 0,0 2 0 0,3 4 0 16,5-1-31-16,-2 0-5 0,6 0-2 15,2 3 0-15,-5 0-21 0,6-3 0 0,5-5 0 0,7-3 0 16,-4-5 0-16,10-5-8 0,-1 5 0 0,1-8 0 16,-1 3-28-1,-2-8-6-15,2-1-1 0,4 1 0 0,2-11 24 16,1 3 5-16,-1 3 1 0,-6-3 0 0,1 2 13 0,5-2 0 0,1 2 0 15,-7 1 0-15,7 5 0 0,-7-1 8 0,1 6-8 0,-4 3 0 0,1-3 27 16,-1 8-2-16,-5 0 0 0,2 0 0 16,-2 8 1-16,-6 5 0 0,-1-5 0 0,1 3 0 0,-1-3-14 15,10 2-4-15,2-2 0 0,1-2 0 0,-1-4-8 0,1 4 0 16,-7-1 0-16,7-5 0 0,-1 0-12 0,7-5-5 16,-1-1-1-16,4-2 0 0,-10 0 9 0,7-2 9 15,-4 2-13-15,1-3 5 0,-1 3 8 0,-2 0 0 16,-4 3 0-16,-2-3-8 0,-7 8 8 0,1 0 0 15,-6 0 0-15,2 8 0 0,1-3 0 0,-3 3 8 16,-1 6-8-16,-2-1 0 0,0 5 10 0,-4-4-2 16,1 4-8-16,0-5 12 0,5 3-12 0,4 3 0 15,5-9 0-15,1-2 0 0,3 0 0 0,-7 3-21 16,-2-3 3-16,-3-3 1 16,-1-5-26-16,-2 0-5 0,2-5 0 15,-2-1-1-15,0 4 37 0,-1 2 12 0,1-5 0 0,0-3-10 0,-3 2 10 0,-4-2 12 16,1 3-2-16,-6 0-1 0,-1 5 17 0,-2-6 3 0,3 12 1 15,0-6 0-15,0 5-10 0,-4 0-3 0,7-2 0 0,0 8 0 16,3-3-7-16,-1-3-2 0,1 8 0 0,0-5 0 16,2-3-8-16,-2 3 0 0,6-3-10 0,2 3 10 31,-2-13-48-31,3 2-4 0,-1 3-1 0,1-5 0 0,0-3-127 16,-4-2-24-16,-2 2-6 0</inkml:trace>
  <inkml:trace contextRef="#ctx0" brushRef="#br0" timeOffset="921.97">1425 2524 345 0,'0'0'31'0,"0"0"-31"0,0 0 0 0,0 0 0 15,0 0 226-15,0 0 39 0,0 0 8 0,0 0 2 16,0 0-135-16,0 0-28 0,0 5-4 0,0 3-2 16,0-2-23-16,-6 7-5 0,0 0-1 0,0 6 0 0,-3-3-12 0,-3 7-2 15,0-2-1-15,0 3 0 0,-9 0-19 0,6 5-4 16,1-8-1-16,-7 3 0 0,6 3-25 0,3-6-5 16,0 5 0-16,3-7-8 0,0-1-12 0,6-2-8 15,-3-3-3-15,6-2 0 16,-3-3-211-16,3-8-42 0,0 0-9 0,0 0-2 0</inkml:trace>
  <inkml:trace contextRef="#ctx0" brushRef="#br0" timeOffset="1317.95">1100 2484 1036 0,'-12'-7'46'0,"12"7"10"0,0 0-45 0,-9-6-11 15,3 6 0-15,3-5 0 0,3 0 192 0,0-3 37 16,0 0 7-16,0-5 2 0,3 7-136 0,3-7-27 16,3 0-6-16,-3 2-1 0,3-5-19 0,9 3-4 0,-6 0-1 0,9-6 0 15,6 1 7-15,-4-1 1 0,7 3 0 0,6-2 0 16,-3-3-13-16,5 8-3 0,-5-6 0 0,0 6 0 16,3-6-16-16,-1 11-4 0,1-5-1 0,-3 2 0 15,-1 4-3-15,4 7 0 0,-3-6 0 0,-3 6 0 16,-1 0-12-16,1 6-16 0,0-1 3 0,-9 3 1 15,3-3 12-15,-7 3 0 0,-2 5 0 16,0 0 0-16,-6-2 0 0,-3 5 0 0,0 2 0 0,3 1 0 16,-9 2 0-16,0-2 0 0,0 2 10 0,-6 3-10 15,-3-3 10-15,3 0-10 0,0-3 12 0,-6 6-12 16,0-3 10-16,-2-2-10 0,-1-6 8 0,-3 6-8 16,0-3 8-16,-3-3-8 0,0 0 0 0,0 0 8 0,1-2-8 15,-1 2 0-15,0-8 0 0,-6 3 0 0,3-2 0 16,3 2-9-16,4-6 9 0,2 1 0 0,0 0-22 0,3 2 2 15,3-5 1-15,9 0 0 16,0 0-124-16,0 0-25 0,0 0-4 0</inkml:trace>
  <inkml:trace contextRef="#ctx0" brushRef="#br0" timeOffset="1708.06">1794 2707 403 0,'0'0'36'0,"0"0"-36"0,6 0 0 0,-6 0 0 16,0 0 214-16,0 0 36 0,0 0 7 0,0 5 2 15,-6-2-134-15,0 2-26 0,6 3-6 0,-9 2-1 16,0-2-8-16,6-2-1 0,-6 7-1 0,0-8 0 15,0 3-10-15,6 0-1 0,-6-3-1 0,0 9 0 16,6-9-26-16,-3 3-4 0,3-3-2 0,-3-2 0 16,6-3-1-16,0 0 0 0,0 0 0 0,0 0 0 15,0 0-29-15,0 0-8 0,0 0 0 0,0 0 0 16,9-3 0-16,-3-2 0 0,0 5 0 0,3-8 0 16,-3 3 0-16,6-3 0 0,-3 2 0 0,0-2-12 0,3 3 12 0,-3-8 0 15,3 8 0-15,-3-9-8 0,0 6 8 16,-3 3 0-16,2-3 0 0,1 3 0 0,0 0-12 15,0-1 4-15,0-2 0 0,-6 3 0 16,6 2-113-16,0-4-23 0,-3 1-4 16,0-2-783-16</inkml:trace>
  <inkml:trace contextRef="#ctx0" brushRef="#br0" timeOffset="2217.05">2136 2738 403 0,'0'0'36'0,"0"0"-36"0,0 0 0 0,6 0 0 15,-6 0 188-15,6 0 30 0,-6 0 6 0,9 0 2 16,-3-5-94-16,3 5-20 0,-3-8-3 0,3 8-1 16,0-5-38-16,0-3-8 0,-7 3-2 0,7-3 0 15,0 2-2-15,0-4-1 0,0 2 0 0,-6 0 0 16,6 3-43-16,-6-3-14 0,3 2 8 0,0-1-8 15,-3-4 16-15,0 3-1 0,0 0 0 0,-3 3 0 16,0-6-15-16,0 9 9 0,-6-9-9 0,3 3 8 16,-3 5 4-16,-3 1 1 0,-3-1 0 0,3 6 0 15,-9-1 19-15,7 6 4 0,-10 0 1 0,3 3 0 16,-3-3-1-16,0 10 0 0,3-4 0 0,-3 1 0 16,7 1-4-16,-4 0-2 0,6 3 0 0,3-1 0 15,-3-5-3-15,3 1-1 0,0-1 0 0,3 0 0 16,6 0-14-16,0 1-4 0,0-6 0 0,6 2 0 0,3-2-8 0,0 0 0 15,3-3 0-15,-3-5 0 0,6 0 18 0,6 0 2 16,-4-8 0-16,4 3 0 0,0-3-20 16,0 3 0-16,0-6 0 0,0-2 0 15,2-3 0-15,-2 3 0 0,-6 0 0 0,0-1 0 0,-3-4 0 16,-3 5 0-16,-3-1 0 0,0 1 0 0,-6 0 0 16,0 0 0-16,0 0 0 0,-9-1 0 0,6 9 0 0,-6-8 0 15,-3 5 0-15,3 3 0 0,-9-3 0 0,6 5 0 16,-6 3 0-16,7 3 0 0,-10-3 0 0,9 8 0 15,3-6 0-15,0 4 0 0,-3-1-12 0,6 0-7 16,3 3-1-16,3-8 0 16,0 0-144-16,0 0-28 0,0 8-7 0,3 3-1 0</inkml:trace>
  <inkml:trace contextRef="#ctx0" brushRef="#br0" timeOffset="2707.61">2827 2088 2062 0,'0'0'92'0,"0"0"18"0,0 0-88 0,0 0-22 0,-6 5 0 0,6-5 0 16,0 0 0-16,-6 5 8 0,3 3-8 0,-9-3 0 0,6 3 27 0,-3 6 1 15,0-1 0-15,-3 0 0 0,-3 6 16 0,0-6 3 16,0 5 1-16,-5 3 0 0,2 6-7 0,-9-9-1 15,12 9 0-15,-6-1 0 0,0 1-6 0,4 5-2 16,-4-3 0-16,0 0 0 0,3 0 0 0,6-3 0 16,-6 3 0-16,3-7 0 15,6-4-32-15,1 1 0 0,2 2-10 0,0-8 10 0,6 0 0 0,-6 0 0 16,12-7 0-16,-6 2 8 0,0-3-8 0,6-2 0 16,2-1 0-16,4-4 0 0,3-1 0 0,0-2 0 15,6-3 0-15,3 2 0 16,-3-7-38-16,-1 5-10 0,4-5-1 0,3 8-1 0,-3-6 29 0,3 9 5 15,-3-6 2-15,-4 2 0 0,1 6 14 0,-6-5 0 16,-3 5 0-16,0 5 0 0,0-5 0 0,-6 6 0 16,-6-6 0-16,3 8 0 0,3 5 0 0,-12-5 0 0,3 5 8 15,-3 0-8-15,-3-2 19 0,-3 2 0 0,-3 3 0 0,0 0 0 16,-6 0 19-16,6 2 4 0,-5-5 1 0,-4 1 0 16,3-1-18-16,6-3-3 0,-6 4-1 0,0-6 0 15,4-3-9-15,-4 3-3 0,0-3 0 0,0-5 0 16,3 3 7-16,6-3 2 0,-6-3 0 0,7 3 0 15,-1-5-2-15,3-6 0 0,0 3 0 0,3 0 0 16,3-10-98-16,0 5-20 0,3-6-4 16,3 3-1098-16</inkml:trace>
  <inkml:trace contextRef="#ctx0" brushRef="#br0" timeOffset="3211.44">3377 2096 1440 0,'-9'0'128'0,"9"2"-103"0,-6 6-25 0,0-8 0 16,-2 5 113-16,-1 3 18 0,3-2 3 0,-3 7 1 16,-3-5-39-16,3 0-8 0,-3 5-2 0,0 0 0 15,0 3-6-15,-6 5 0 0,6 0-1 0,-8 3 0 16,-1 3-25-16,0-1-5 0,3 1-1 0,-3 4 0 16,0 9-23-16,-5-8-5 0,5 2 0 0,-3 1-1 15,3-4-11-15,-3 1-8 0,9 0 12 0,3 0-12 0,-5-6 8 0,8-5-8 16,6 3 0-16,-6-3 0 0,3-8 0 0,6 1 0 15,0-1 0-15,6-3 0 16,-3-2-147 0,6-2-36-16,0-6-7 0,8 2-2 0</inkml:trace>
  <inkml:trace contextRef="#ctx0" brushRef="#br0" timeOffset="3614.67">3288 2662 1497 0,'0'0'133'0,"0"0"-106"16,-6 5-27-16,0-2 0 0,6-3 124 0,-6 2 19 16,3-2 4-16,3 0 1 0,0 0-58 0,0 0-11 15,0 0-3-15,0 0 0 0,0 0-41 0,0 0-9 0,0 0-2 0,0 0 0 16,0 0-9-16,6 0-3 0,3-2 0 0,0-1 0 16,0-2-4-16,3 5 0 0,0-8-8 0,3 2 12 15,-6-1-4-15,2 1 0 0,1-2-8 0,-3 3 12 16,3-3-12-16,-3 3 0 0,0-8 0 0,0 5 0 15,-3 2 0-15,-3-7 0 0,0 8 0 0,0-3 0 16,-3-5 0-16,-6 7 11 0,3-2-11 0,-3 3 10 16,-9 5-10-16,3-5 0 0,0 10 0 0,0-5 8 15,-8 5 17-15,2 3 3 0,0 0 1 0,-3 3 0 16,3 2 11-16,-3 0 1 0,0 1 1 0,1-1 0 16,5 0-15-16,-6 0-3 0,12 0-1 0,-6 6 0 15,3-6-23-15,3 0 0 0,6 1 0 0,0-1-8 16,3 0 8-16,6 0 8 0,0 1-8 0,3-4 11 0,0-2-11 15,6-3 0-15,-3 3 0 0,3-2 8 0,0 2-8 0,2-8-17 16,1 0 4-16,-3 0 1 16,6-6-98-16,0 1-19 0,0 2-4 0,3-7-1 15,2-3-106-15,1 5-22 0,27-24-4 0,-19 11-1 0</inkml:trace>
  <inkml:trace contextRef="#ctx0" brushRef="#br0" timeOffset="4153.22">3657 2569 2145 0,'0'3'47'0,"-6"-1"9"0,6 1 3 0,-9 2 2 0,3-2-49 0,0 2-12 16,0 1 0-16,3-1 0 0,-6 3 94 0,0-3 16 16,7 3 3-16,-7 0 1 0,0 3-46 0,3-4-8 15,0-1-3-15,0 7 0 0,3 0-29 0,-9-5-7 0,12 3-1 16,-9 2 0-16,9 0 9 0,0 0 2 16,-6-5 0-16,3 6 0 0,0-9-19 0,3 3-3 0,0 0-1 0,3-3 0 15,0 3-8-15,-3-8 0 0,0 0 0 0,0 0 0 16,6 0 0-16,3 0 0 0,3-3 0 0,0-2 0 15,6 0-8-15,-7-6 8 0,7 6-10 0,3-8 10 16,-6-1-48 0,3 4-3-16,0-3-1 0,-3-1 0 0,0 6 22 0,5-5 4 0,-11 0 1 0,3 2 0 15,0 3 25-15,-3 1-10 0,0 1 10 0,-3 1 0 16,3 2 0-16,-9 3 16 0,6 0-2 0,-6 0 0 16,0 0-4-16,0 0-1 0,0 8 0 0,3 0 0 15,-6 3 21-15,3-3 4 0,-6 2 1 0,0 1 0 0,3-1-15 16,0 4-2-16,0-1-1 0,-3 0 0 0,0 0-7 0,3-5-2 15,-3 3 0-15,6 2 0 0,0-8-8 0,0 3 8 16,0 0-8-16,0-8 8 0,0 0-8 0,6 6 0 16,0-6 0-16,6-6 0 0,-6 1 0 15,6-3 8-15,3 0-8 0,0-2 8 0,5 2-8 16,-2-6 0-16,0 1-10 0,6 0 10 16,-9 0-40-16,6-1-1 0,0 1-1 0,-4 3 0 0,1 2 18 0,0-6 3 15,0 7 1-15,0 1 0 0,-6-2 9 0,3 3 3 16,-9 5 0-16,2-5 0 0,-8 5 8 0,0 0-12 15,0 0 12-15,0 0-12 0,0 0 32 0,0 10 5 16,0 4 2-16,-5-7 0 0,2 7 13 0,-3-6 2 16,-6 2 1-16,3 3 0 0,0 1-22 0,-6-1-4 0,3 0-1 15,6 0 0-15,-3 1-8 0,3-4-8 16,3-2 12-16,3 0-12 0,-6 3 0 0,6-3 0 0,0 0 0 0,6-3 0 16,-3 3 8-16,3-3-8 0,-6-5 0 0,9 5 0 31,3-5-92-31,3-5-26 0,0 5-5 0</inkml:trace>
  <inkml:trace contextRef="#ctx0" brushRef="#br0" timeOffset="4361.96">4425 2582 2487 0,'-3'0'55'0,"-3"0"11"0,0 3 2 0,3-3 2 0,0 3-56 0,0-1-14 16,3-2 0-16,0 0 0 0,0 0 0 0,0 0 0 16,0 0 0-16,0 0 0 15,0 8-80-15,0 3-20 0,0-6-3 0,0 3-1 0</inkml:trace>
  <inkml:trace contextRef="#ctx0" brushRef="#br0" timeOffset="4525.36">4407 2863 2300 0,'-12'5'102'0,"12"-5"21"0,-6 8-99 0,3-3-24 15,-3 3 0-15,0-2 0 0,3 1 65 0,3-7 8 16,0 3 2-16,0-3 0 0,0 0-27 0,0 0-6 16,0 0-1-16,0 0 0 15,0 0-167-15,6-3-34 0,6-2-6 0,-12 5-2 0</inkml:trace>
  <inkml:trace contextRef="#ctx0" brushRef="#br0" timeOffset="5877.45">5622 2133 1591 0,'0'0'70'0,"0"0"15"0,0 0-68 0,0 7-17 0,6-1 0 0,-6-1 0 16,-6 3 125-16,0 0 22 0,6 3 4 0,-3-4 1 0,-3 7-39 0,0 4-7 15,0-5-2-15,0 6 0 0,-3 2-31 0,0-2-6 16,0 7-2-16,-3-5 0 0,-6 6-39 0,3-1-8 15,4 3-2-15,-13 0 0 0,3-2-7 0,-3-1-1 16,0 3-8-16,3-2 12 0,4-6-12 0,-1 3 0 16,3-3 0-16,0 5 0 0,0-7 0 0,6 0 0 15,-3-4 0-15,3-1 0 0,6-4 0 0,-3 3 0 16,3-10 0-16,3-3 0 0,0 0 0 0,0 0 0 16,9 5 0-16,0-5 0 0,0-8 24 0,3 3 6 15,0-3 1-15,6-5 0 0,3 0-23 0,0 0-8 16,2-1 0-16,1 4 9 0,-3-4-9 0,0 1 0 0,0 0 0 0,-1 2 0 31,-2 4-24-31,-3 1-6 0,0 4-2 0,-3-4 0 0,0 6 32 0,-3 0 8 0,0 6 1 16,0-6 0-16,0 5-9 0,0 3-12 0,-9-3 2 15,3 3 1-15,2 0 9 0,-5 3 0 0,0 2 0 0,0-5 0 16,-2 2 0-16,-1 4 0 0,0-1 8 0,-6 0-8 16,3 3 8-16,-3-3-8 0,0 0 8 0,0 1-8 15,0 1 0-15,-6-1-8 0,0-1 0 0,0 3 0 16,-3-6 32-16,-2 4 6 0,-4-6 2 0,-3-1 0 15,3 4-20-15,3-6-3 0,1-5-1 0,-1 3 0 16,3-3 11-16,6-3 1 0,-3-2 1 0,6-6 0 0,-3 4-21 0,9-1 9 16,-3-6-9-16,6 1 0 15,6 0 0-15,-3 0-11 0,9-1 0 0,-6 1 0 16,6 3-154-16,6-4-31 16,-3 1-7-16</inkml:trace>
  <inkml:trace contextRef="#ctx0" brushRef="#br0" timeOffset="6095.92">5875 2630 2253 0,'0'0'100'0,"0"0"20"0,0 0-96 0,-6 5-24 16,-3 1 0-16,3-4 0 0,-3 3 82 0,3 1 11 0,-3 2 3 0,3-3 0 15,-3 3-32-15,0 3-5 16,0-1-2-16,0 3 0 0,0-2-27 0,0 2-6 15,-2 6 0-15,2-6-1 0,3 0-15 0,0-5-8 0,0 3 8 0,3 2-8 16,3-5 0-16,0-3 0 0,0 3-12 0,6-8 4 31,-3 0-173-31,6 0-35 0,0-8-6 0</inkml:trace>
  <inkml:trace contextRef="#ctx0" brushRef="#br0" timeOffset="6245.27">6065 2432 2278 0,'-3'0'50'0,"-3"0"10"0,0 0 3 0,0 0 1 16,0 0-51-16,0 7-13 0,0-7 0 0,0 6 0 15,3-6 0-15,3 0 0 0,0 0 0 0,0 0 0 16,6 8-129-16,3-8-32 0</inkml:trace>
  <inkml:trace contextRef="#ctx0" brushRef="#br0" timeOffset="6703.65">6256 2614 2055 0,'0'0'91'0,"0"0"19"0,0 0-88 0,0 0-22 16,0 0 0-16,0 0 0 15,6-5-30-15,0-3-10 0,-1 3-3 0,1-6 0 0,-3 3 119 0,3 0 23 0,-3 3 5 0,0-3 0 16,-3 8-67-16,0-5-13 0,-6-3-4 15,3 8 0-15,-3-6 24 0,3 6 5 16,-3 0 1-16,-2 0 0 0,2 0 8 0,-9 6 2 16,0-4 0-16,0 4 0 0,0-1-4 0,0 3 0 15,0-3 0-15,0 3 0 0,-2-3-19 0,2 3-4 0,3-2-1 0,3-1 0 16,0 3-3-16,0-6-1 0,3 1 0 0,3 5 0 16,-3-3-19-16,3-2-9 0,3-3 8 0,0 0-8 15,0 0 0-15,6 5 0 0,-3 1 0 0,6 1 0 16,-3-1-11-16,3 2-1 0,0-3 0 0,0 3 0 15,0 0-15-15,0 2-3 0,3-2-1 0,-4 3 0 16,1 2-22-16,0-5-5 0,0 5-1 0,0-5 0 16,-3 3 35-16,-3-6 6 0,3 3 2 0,-3-3 0 0,-6 6 16 15,3 0 0-15,-3-9 0 0,-3 4 0 0,3 4 0 16,-6-7 0-16,-3 2 0 0,3 0 0 0,-3-5 0 0,-2 3 0 16,-1 2 0-16,0-5 0 0,0-5 28 0,-3 2 4 15,0 3 0-15,3-5 0 0,-3 0-12 0,4-3-3 16,-4 0 0-16,6 3 0 0,-3-3-9 15,6-3-8-15,0 3 9 0,3-2-9 16,3 2-175-16,0 0-41 0,3-19-8 16,9 11-1-16</inkml:trace>
  <inkml:trace contextRef="#ctx0" brushRef="#br0" timeOffset="7806.29">6732 2289 288 0,'0'-6'12'0,"3"1"4"0,0 2-16 0,0-2 0 0,0 0 0 0,0 2 0 0,0-2 354 16,0 5 68-16,0-5 14 0,0 2 2 0,-3 3-266 0,3-5-52 15,3 5-12-15,-3-6-1 0,3 4-43 0,2 2-8 16,-2-6-1-16,6 6-1 0,-3-5-21 0,6 3-4 15,-3-4-1-15,0 1 0 0,6 2-9 0,-3-2-3 16,6-3 0-16,-4 3 0 0,4-1-5 0,-3-1-2 16,6 1 0-16,-3-7 0 0,3 5-9 0,-4-5 0 15,4 2 9-15,-3 3-9 0,-9-5 20 0,3 3-1 16,-6 2 0-16,3-6 0 0,-3 6-19 0,-1-5 0 16,-5 8 0-16,-3-8 0 0,-3 5 0 0,1 2 0 15,-4-2 0-15,-3 3 0 0,-3 0 8 0,-3 0 0 16,-3 5 1-16,-3 2 0 0,-6 1-9 0,1 2 0 15,5 3 0-15,-6 5 0 0,-3 1 16 0,-3 4-1 16,-5 1-1-16,-4 2 0 0,0 3-3 0,1 2-1 16,-1 1 0-16,0 2 0 0,7 8 24 0,2-6 5 15,0 9 1-15,3 5 0 0,4-5-32 0,-1-1-8 0,6-1 0 16,3-1 0-16,0 0 0 0,0-6 0 0,9-2 8 16,1 3-8-16,2-5 0 0,3-4 0 0,3 4 0 0,3-9 0 15,6 4 0-15,-4-9 0 0,4 0 0 0,0-2 0 16,3-3 0-16,3-3 0 0,0-5 0 0,-3-3-12 15,3 1 12-15,0-4-13 0,0-2 5 16,2 0 8 0,4-5-31-16,0 8 2 0,0-8 0 0,-3-1 0 0,3 9 29 0,-4-8-9 15,-2 5 9-15,-3 3 0 0,-3-1 0 0,3 4 0 0,-6-1 0 16,3 3 0-16,-9 0 0 0,0 0-8 0,0 0 8 0,3 5 0 16,-3 3 22-16,3 3 10 0,-3-6 1 0,3 3 1 15,-3 0-22-15,3 3-4 0,0-3 0 0,0-3-8 16,3 8 0-16,0-8 0 0,3 3 0 0,0-8 0 15,6 6 0-15,-4-6 0 0,1 0 0 0,3-3 0 0,0 0 0 16,0-2 0-16,0-3 0 0,-3 0 0 0,3 3 9 0,0-8-9 16,-1 2 0-16,-2 3 9 0,0-5-9 0,0 0-9 15,0-1 9-15,0 1-13 0,-6 0 13 0,3 0 0 16,0 0-10-16,-3-1 10 0,0-2 0 0,-3 6 0 16,-6-1 0-16,3 6 0 0,-3 2-12 0,-3 3 3 15,-3 0 0-15,-3 3 0 0,0 2 9 0,0 3 0 16,-6 3 0-16,3 2 0 0,0 0 14 0,1 0-2 15,-1 1 0-15,6-1 0 0,-3 0-4 0,6 6-8 16,0-6 11-16,0 0-11 0,9-5 0 0,0 3 0 0,0-3 0 16,3 0 0-16,0 2 0 0,6-7 0 0,0-1 0 15,0 6 0-15,2-8 0 0,4 3 0 0,0-3 0 0,0-3-9 16,6 3-11-16,0 0-1 0,-4-8-1 0,1 6 0 16,3-1 0-16,-3 3 0 0,-9 0 0 0,3 0 0 15,0-5 11-15,0 10 3 0,-7-5 0 0,-2 3 0 16,3-1 8-16,-3 1 0 0,-6-3 0 0,0 0 0 15,0 0 0-15,-3 8 11 0,0-3-1 0,0 1 0 16,-3-1 14-16,0 3 4 0,0-3 0 0,4-2 0 16,2-3 0-16,0 0 0 0,-3 5 0 0,3-5 0 15,0 0-28-15,5-5 0 0,1 2 8 0,3-2-8 16,0-3 0-16,3 3 8 0,0-6-8 0,6 0 8 0,-6 1-8 16,6 2 0-16,-3-5 0 0,0-1 0 15,-4 1 0-15,4 0 0 0,0 2 0 0,-6 3 0 0,3-2-8 0,0-1-4 16,3 1-1-16,-3 2 0 15,0-3-171-15,2 3-35 0</inkml:trace>
  <inkml:trace contextRef="#ctx0" brushRef="#br0" timeOffset="12592.16">8327 2387 1098 0,'0'0'48'0,"0"0"11"0,0 0-47 0,0 0-12 0,-3 5 0 0,3-5 0 16,0 0 108-16,0 0 20 0,0 0 4 0,-3 8 1 15,3-8-50-15,0 0-11 0,0 0-1 0,0 0-1 16,0 0-31-16,0 0-7 0,0 0 0 0,9 0-1 0,0 0 0 0,0 0 0 16,3-6 0-16,-3 4 0 15,3-3-11-15,0-1-3 0,6-2 0 0,0-2 0 0,-1 2-7 0,1-5-2 16,3 5 0-16,0-6 0 0,3-4-8 0,0 5 8 16,-1-1-8-16,1 1 8 0,-3-5-8 0,-3-1 0 15,0 3 0-15,-3 3 8 0,-1-3-8 0,-5 0 0 16,0 3 0-16,-3 0 8 0,-3 0-8 0,-3-1-11 15,0 1 3-15,-3 3 0 0,-3-4 29 0,-3 6 7 16,0 3 0-16,-2 5 1 0,-7-8-29 16,-3 11-16-16,-3 2 1 0,3 3 1 0,0 3 25 15,-5-3 5-15,-1 5 0 0,0 5 1 0,0-4-1 0,0 4 0 16,1 3 0-16,-1-2 0 0,3 7 3 0,0-7 0 16,-3 7 0-16,1 3 0 0,-1 0-4 0,0-2-1 15,0 7 0-15,0-2 0 0,-2 2 1 0,2-2 0 16,3 0 0-16,0 0 0 0,3-3-15 0,1 0 0 15,-1-3 0-15,6 1 0 0,-3-6 8 0,6 0-8 16,-3 3 11-16,6-6-11 0,0-4 12 0,3 2-4 0,-2-6 0 16,2 3-8-16,0-7 11 0,3 2-11 0,3-3 10 15,0-5-10-15,0 0 12 0,0 0-3 0,0 0-1 16,3-5 0-16,0-6 2 0,3 3 0 0,2-5 0 16,1 0 0-16,3 5-10 0,0-11 0 0,3 6 0 15,3-6 0-15,3 4 0 0,3-1 0 0,-1 0 0 0,7-3 0 16,0 6 0-16,0 0 0 0,-1-6 0 15,1 11-11-15,-3-5 11 0,-3 3 0 0,3 2-9 0,-4 0 9 16,-2 2-10-16,-3 6 10 0,0 0-13 0,0 0 5 16,-6 0-6-16,-3 0-1 0,-3 6 0 0,0 2 0 15,-6-3 7-15,0 3 8 0,-3 0-13 0,0 2 5 16,-3 4 8-16,-3-6-8 0,3 2 8 0,-6 3-8 16,0-5 8-16,0 0 0 0,-3 3 0 0,0 2 0 15,0-5 0-15,1 0 0 0,-4 2 0 0,0-2 0 0,0 0 0 16,0 3 0-16,3-6 0 0,0-5 0 0,3 8 0 15,4-8 0-15,-1 0 0 0,6 0 0 0,3 0 0 16,-3-8 0-16,6 3 0 0,0-3 0 0,-3 8 0 0,9-5 0 16,-1-3-9-16,1 2 9 0,0 6 0 0,0-7 0 15,0 7 0-15,0 0 0 0,-9 0 0 0,6 2-11 16,3 3 1-16,0-2 0 0,0 0 10 0,-6-1 0 16,6 4 0-16,-6-1-8 0,3 3 8 0,0-3 0 15,-3 8 0-15,3-5 0 0,-3-2 0 0,3 2 12 16,-4-3-4-16,4 3 0 0,0-3-8 0,0 0 8 15,3 3-8-15,0-8 8 0,3 0-8 0,-3 0 11 16,3-5-11-16,3 0 12 0,0 2-12 0,0-5 0 16,2 3-10-16,-2-8-1095 0</inkml:trace>
  <inkml:trace contextRef="#ctx0" brushRef="#br0" timeOffset="13138.83">8705 2611 1555 0,'0'0'68'0,"0"0"16"0,0 0-68 0,0 0-16 0,0 0 0 0,0 0 0 0,0 0 127 0,0 0 21 16,-3 3 5-16,3-3 1 0,0 0-98 0,0 0-19 16,0 0-4-16,0 0-1 0,0 0-18 0,0 0-4 15,3 0-1-15,6-3 0 0,-3 1-9 0,3 2 12 16,0-5-12-16,0 2 12 0,0 0-12 0,0 1-9 15,-3-6 9-15,0 2-13 0,0-2 13 0,0 3 0 16,-3 0 0-16,0-3 0 0,-3 3 0 0,3-3 0 16,-3 2 0-16,-3-2 0 0,-3 3 8 0,0-3-8 15,3 3 12-15,-6 5-12 0,0 0 0 0,0 0 0 16,-3 3 0-16,-3 2 0 0,-3 5 11 0,0-2 8 16,-5 6 1-16,5-1 1 0,-6-3 26 0,3 6 5 15,0 3 0-15,3-1 1 0,4-4-24 0,5 7-5 16,0-3 0-16,0-2-1 0,3 0-23 0,3-3 0 15,0 0 0-15,3 1-12 0,3-1 12 0,0 0 0 16,0-8 0-16,6 3 0 0,0 0 0 0,3-2 0 16,5-6 0-16,1 0 0 15,3-6-31-15,3 1-7 0,-3 2-2 0,0-10 0 16,-1 0-140-16,-2 0-29 0,3-1-6 0,0 1-1 16,0-3 66-16,0 3 13 0,-4-3 2 0,1 3 1 15,0-6 58-15,0 6 11 0,0-5 2 0,-6 10 1 0,0-5 130 0,-6 5 25 0,3 2 6 16,-6 6 1-16,-3 0 57 0,0 0 12 0,0 0 3 0,-9 0 0 15,0 6-47-15,-3 2-9 0,3 0-1 16,-3 2-1-16,0 3-38 0,3-5-8 0,0 5-2 0,0 1 0 16,0-6-30-16,3 5-5 0,0 0-2 0,1 0 0 15,2-2-29-15,3-3-16 0,-3 2 1 0,3-2 1 16,0-2 4-16,0 2 1 0,0-8 0 0,0 0 0 16,0 0-193-16,6 0-38 15</inkml:trace>
  <inkml:trace contextRef="#ctx0" brushRef="#br0" timeOffset="13285.32">9110 2289 2044 0,'-3'0'45'0,"-3"0"10"0,-3 2 1 0,3 1 1 0,-3 0-45 15,3 2-12-15,-2-2 0 0,5 2 0 0,0 0-8 0,3-5-4 16,-3 5-1-16</inkml:trace>
  <inkml:trace contextRef="#ctx0" brushRef="#br0" timeOffset="13944.25">9092 2577 990 0,'6'-8'44'0,"-6"8"8"0,3 0-41 0,-3 0-11 0,0 0 0 0,0 0 0 15,0 0 103-15,0 0 18 0,0 0 4 0,-3 5 1 0,-3 3-8 0,-3 0-2 16,0 3 0-16,0-1 0 16,1 6-29-16,-4-2-7 0,0-1 0 0,-3 0-1 0,3 3-19 0,-3-3-4 15,3 3-1-15,3-3 0 0,-3 0-13 0,3 1-2 16,6-6-1-16,-3 2 0 0,6-2-24 0,0-8-5 15,0 0-1-15,0 0 0 0,9 0-9 0,6 0 0 16,0 0 0-16,3-10 8 16,6 2-36-16,-3-6-7 0,2 1-1 0,1 0-1 15,0 0-60-15,-3-1-12 0,3 1-3 0,-3 0 0 16,-4 0 28-16,1 2 6 0,-3 3 1 0,-3-5 0 0,0 8 57 0,-3-1 11 16,0 4 9-16,-6-3-12 0,-3 5 84 0,0 0 17 15,0 0 3-15,0 0 1 0,-6 10-12 0,-3-2-2 16,0 5-1-16,3-7 0 0,-3 7-11 0,3 0-3 15,0-5 0-15,-3 5 0 0,6-2-28 0,0 2-7 16,0-5-1-16,3 5 0 0,3-8-20 0,-3 3-8 0,3-2 0 0,0 2 9 16,3-3-9-16,0-5 0 0,0 0 0 15,6 0 0-15,-3 3 20 0,3-6-2 0,6-2 0 16,-3-1 0 0,3 4-41-16,2-9-8 0,-2 3-1 0,0 0-1 0,0-5 12 0,0 2 2 0,-3 3 1 0,0-5 0 15,2 0-6-15,1 2 0 0,-3 3-1 0,0-5 0 16,-3 0 15-16,3 2 10 0,-6 1-12 0,0-1 12 15,0 3 0-15,0-5 0 0,-6 8 0 0,0-3 0 16,-3 8 0-16,0 0 0 0,-3-5 12 0,0 5-3 16,-6 5 23-16,0-2 4 0,-6 2 0 0,0 3 1 15,-3 2 17-15,3-2 3 0,0 6 1 0,0-1 0 16,-2 0-11-16,2 0-3 0,3 6 0 0,-3-9 0 16,3 6-29-16,3 3-7 0,0-1 0 0,3-5-8 15,3 1 8-15,3-1-8 0,0 0 0 0,6-5 0 0,3 0 8 16,0 3-8-16,6-9 0 0,3 1 0 15,-3 5-44-15,5-13-15 0,4-1-3 0,3 4-1203 16</inkml:trace>
  <inkml:trace contextRef="#ctx0" brushRef="#br0" timeOffset="14432.87">10405 2257 633 0,'-15'8'28'0,"9"-3"6"0,-6 0-34 0,3-2 0 15,-6 8 0-15,3 2 0 0,4-5 243 0,-4 10 41 16,0 1 9-16,-3 2 2 0,3 0-163 0,-3 6-33 16,-3 2-7-16,0-3 0 0,0 1-62 0,1-6-12 15,-4 5-2-15,3-2-1 0,0 3-15 0,3-1 11 16,0-7-11-16,0 2 10 0,4-3-21 0,2-2-4 15,0-3-1-15,3-2-899 0</inkml:trace>
  <inkml:trace contextRef="#ctx0" brushRef="#br0" timeOffset="14819.2">10351 2223 403 0,'0'0'36'0,"6"-6"-36"0,0-2 0 0,0 3 0 15,-3-6 316-15,3 3 57 0,-3 3 11 0,0 3 3 16,0-9-220-16,3 8-44 0,0-2-9 0,0 0-2 16,0 2-51-16,3-2-10 0,0 5-3 0,3-6 0 15,3 4-30-15,-1-3-6 0,4-3-2 0,0 8 0 16,0-6-10-16,0-2 0 0,0 6 0 0,3-1 0 16,-7-2 0-16,4 2 0 0,0 1 0 0,-3-1 0 15,3 3 0-15,-3 3-14 0,0-1 2 0,0 6 0 16,-7-8 12-16,4 5 16 0,-9 3-3 0,3-2-1 15,0 2-12-15,-6-1 0 0,-3 4 0 0,0 2 0 0,-6 1 17 16,0 1 1-16,-2 1 0 0,-4 5 0 0,0 1-18 0,-3 1 0 16,-3 4 0-16,3-1 0 0,-3 1 19 0,1 5 3 15,-7-6 1-15,-3 6 0 0,-3 2-14 0,1-2-9 16,-1 0 12-16,6-3-12 0,3 0 0 0,6-3 0 16,0 1 0-16,4-1 0 0,5-5 0 0,0-2 8 15,6-1-8-15,-3-4 0 0,6-1-8 0,3 0-9 16,0-8-2-16,0 3 0 15,3-2-87-15,0-6-18 0,0-3-3 0,3 0-863 0</inkml:trace>
  <inkml:trace contextRef="#ctx0" brushRef="#br0" timeOffset="15309.76">10274 2532 1875 0,'0'0'83'0,"-6"0"17"0,0 5-80 0,0-5-20 16,3 0 0-16,3 0 0 0,-6 0 68 0,6 0 10 0,0 0 2 0,0 0 0 15,0 0-37-15,0 0-7 0,12-5-2 0,0 5 0 16,3 0-21-16,3 0-4 0,-3 0-1 0,2 0 0 16,7 0-8-16,3 0 0 0,3 0 9 0,-3 0-9 15,-1 0 0-15,-2 0 0 0,0 5 0 0,0-5 0 16,-6 0 0-16,3-5-15 0,-4 5 4 0,4-3 1 16,-6 3-26-16,0 0-4 0,-3 0-2 0,-3 0 0 15,0 0 25-15,-3 0 5 0,3 3 0 0,-9-3 1 16,0 0 11-16,0 0 0 0,0 11 0 0,0-9 0 0,-3 9 36 15,-3-3 7-15,0-3 1 0,-3 3 0 0,0 3-8 0,0-3 0 16,0 5-1-16,3-5 0 0,-3 2 7 0,0 4 2 16,3-7 0-16,0-1 0 15,0 2-24-15,3 0-5 0,0 2-1 0,0-4 0 0,3 1-14 0,0-7 0 16,0 0 8-16,0 0-8 0,9 3 0 16,-3-3 11-16,6-3-11 0,0-2 10 15,0 0-30-15,3-3-7 0,0 0-1 0,3 3 0 16,0-9-35-16,-1 7-7 0,1-4-2 0,0 3 0 15,3-5-11-15,-3 2-2 0,3 1-1 0,-3-1 0 16,-1 3 45-16,-2-2 9 0,0 2 1 0,-6 2 1 0,-3 4 30 0,-6 2 0 16,0 0 13-16,0 0-4 0,0 2 57 0,-6 9 11 15,-3-3 3-15,-3-3 0 0,0 8-16 0,0-5-4 16,1 6 0-16,-4-4 0 0,6 3-8 0,0 1-1 16,0-7-1-16,3 7 0 0,3-4-30 0,3-2-7 0,0 5-1 15,0-7 0-15,6 2-12 0,0-8 0 0,3 5 0 16,-3-5 0-1,6 0-66-15,2 0-16 0,-2-5-3 0,6-3-983 0</inkml:trace>
  <inkml:trace contextRef="#ctx0" brushRef="#br0" timeOffset="15791.75">11221 2514 1407 0,'0'0'62'0,"0"0"14"0,0 0-61 0,0 0-15 0,0 0 0 0,0 0 0 0,0 0 54 0,0 0 8 16,0 0 2-16,0 0 0 0,0 0-7 0,0 0-1 16,0 0 0-16,8 0 0 0,-2-3-22 0,3 3-5 15,-6 0-1-15,-3 0 0 0,6-5-3 0,-6 5-1 16,6-3 0-16,-6 3 0 0,0 0-9 0,0-5-3 16,0 5 0-16,0 0 0 0,-3-6 36 0,-3 4 8 15,-3 2 0-15,-3-3 1 0,1 6 7 0,-1-1 0 16,-3 4 1-16,0-4 0 0,-3 4-6 0,3 2-2 15,0-3 0-15,0 0 0 0,0 0-29 0,4 3-5 16,-1-2-2-16,3 2 0 0,6-3-10 0,-3-2-3 16,3 7 0-16,0-7 0 0,3-3-8 0,3 10 0 15,3-7 0-15,0 2 0 0,3 1 0 0,0-4 0 16,3 1 0-16,-1 5 0 0,-2-6-16 0,6 1 0 16,0 0 1-16,0 2 0 15,0-5-25-15,-3 5-6 0,-3-2-1 0,0 2 0 16,0 1 15-16,-3-4 4 0,-6-2 0 0,0 5 0 0,0 1 5 0,-3 2 2 0,-3 0 0 15,0-3 0-15,-3 0 33 0,-3 1 6 0,0 1 2 16,-3-1 0-16,3 2-20 0,-3-6 0 0,0 1 0 16,0 0 0-16,4 2 40 0,-4-5 2 0,0 0 0 0,0 0 0 15,3 0-10-15,-3 0-1 0,3 0-1 0,0 0 0 16,0-5-21-16,6 5-9 0,-2 0 8 0,2-3-8 16,3 0 0-16,3 3 0 0,0 0 0 0,0 0 0 15,9-2-150-15,-1 2-22 16,7 0-5-16,-3-6-1 0</inkml:trace>
  <inkml:trace contextRef="#ctx0" brushRef="#br0" timeOffset="16246.4">11542 2532 1832 0,'0'0'40'0,"0"0"9"0,0 0 2 0,0 0 0 0,0 0-41 0,0 0-10 16,0 0 0-16,6-3 0 0,0-2 24 0,0 5 4 15,3-5 0-15,-6 2 0 0,3-2-28 0,-6 5 0 16,6 0-9-16,-6 0 9 0,3-8 17 0,-3 8 11 16,0 0 1-16,0 0 1 0,0 0 35 0,-6-3 7 15,-3 1 2-15,0 2 0 0,0 2-9 0,-3 1-1 16,0 0-1-16,0 2 0 0,-6-5 1 0,6 5 1 16,-2-2 0-16,-1 2 0 0,3 0-25 0,0-5-4 15,-3 8-2-15,3-8 0 0,0 6-10 0,3 2-3 16,0-3 0-16,3-5 0 0,3 8-21 0,0-8 0 15,3 0 0-15,0 0 0 0,6 8 0 0,3-3 0 16,0 0 0-16,3 1 8 0,-3 2-23 0,3-8-4 16,0 5-1-16,0 3 0 15,0-6-19-15,-3 1-4 0,2 5-1 0,-2-3 0 16,-3 3-4-16,0-2 0 0,0-4-1 0,0 9 0 0,-6-3 29 0,0-3 5 0,0 0 2 0,0 3 0 16,-3 5 13-16,-3-7 0 0,3 4 0 0,-6 1-9 15,0-6 9-15,1 3 11 0,-4-3-3 0,0 3 0 16,-3-2 20-16,0-6 3 0,-3 8 1 0,0-8 0 15,0 5 12-15,1-5 4 0,-4 0 0 0,3 0 0 0,3 0-7 16,0-5-1-16,6 5 0 0,0-8 0 0,-3 8-32 0,3-6-8 16,3-2 0-16,0 3 0 15,3-3-103-15,0 3-19 0,6-3-4 0,0 3-1056 16</inkml:trace>
  <inkml:trace contextRef="#ctx0" brushRef="#br0" timeOffset="16983.04">11866 2648 1609 0,'0'0'71'0,"0"0"15"0,0 0-69 0,0 0-17 0,0 0 0 0,0 0 0 0,0 0 41 0,0 0 5 16,0 0 1-16,0 0 0 0,0 0 3 0,0 0 1 15,12 0 0-15,-12 0 0 16,9 0 4-16,-9 0 1 0,9-5 0 0,-9 5 0 16,6-2-20-16,-6 2-3 0,9 0-1 0,0-6 0 0,0 1-17 0,-3 2-4 15,0-2-1-15,0-3 0 0,3 3-10 0,-3-3 0 16,0 3 0-16,-3-3 8 0,3-3-8 0,0 3 0 15,-4 3 9-15,1-8-9 0,0 5 0 0,-3-6 9 16,-3 4-9-16,3 2 0 0,-5-5 12 0,-1 2-12 16,0 1 12-16,0 4-12 0,-6 1 20 0,0 5-4 15,-3-5 0-15,-6 10 0 0,-3 0 23 0,-2 1 4 16,-1 1 1-16,-3 7 0 0,0-1 0 16,6 0 0-16,1 0 0 0,-1 1 0 0,6 4-23 0,3-5-4 15,0 1-1-15,3-1 0 0,0 0-8 0,9 0-8 16,-3 0 12-16,3-5-12 0,3 3 0 0,6-3 0 15,3 0 0-15,3-3 0 0,3 0 12 0,3 1-12 16,0-6 12-16,6-3-12 0,2 0 0 0,1-4 0 16,0 1 0-16,0-4 0 0,-3 2-17 0,-1 0-1 15,1-3 0-15,-3 3 0 0,-3 0-3 0,0-5-1 0,0 8 0 16,-6-3 0-16,-4 3 22 0,-2-1-11 0,-3 4 11 16,-3 2-8-16,0 0 8 0,0 0 0 0,-3 2 8 0,-6 4-8 15,-2-1 25-15,-1 3 1 0,0-3 0 0,0 3 0 16,0 5 13-16,0-5 2 0,0 3 1 0,3 2 0 15,0 0-18-15,0 0-3 0,6-7-1 0,0 2 0 16,0 0-20-16,6 2 0 0,0-7 0 0,3 2 8 16,3 0-8-16,3-5 0 0,3 0 0 0,3 0-894 15,3-5-173-15</inkml:trace>
  <inkml:trace contextRef="#ctx0" brushRef="#br0" timeOffset="17328.46">12283 2577 1785 0,'-21'5'79'0,"12"-5"17"0,-3 6-77 0,1-4-19 16,-1 6 0-16,0-2 0 0,0-1 158 0,3 3 28 15,3-3 6-15,0 0 0 0,3-2-152 0,3-3-32 16,9 5-8-16,3-5 0 0,0 6 0 0,6-6 0 16,2 0 0-16,4-6-9 15,-3 6-43-15,-3-8-9 0,3 3-2 0,-3 0 0 16,0-3-137-16,-4 0-27 0,-2 3-5 0,-3-3-2 15,3 2 141-15,-3-7 28 0,-3 8 5 0,0-3 2 0,0-5 58 0,-3-1 0 0,-3 4 12 0,0-3-1 16,-3 5 72-16,0-3 14 0,0 3 3 0,-3 3 1 16,-3 2 27-16,0 3 6 0,0-5 1 0,-3 10 0 15,-3-5-39-15,-2 6-7 0,-1-4-1 0,0 3-1 16,-6 3-33-16,0 3-6 0,0 2-2 0,7 0 0 16,2 1-26-16,0 2-6 0,6-1-1 15,0-1 0-15,3 2-13 0,3 2 0 0,3-5 0 16,0 0 0-16,3 1 0 0,3-4 0 0,6-2 0 0,3 0-10 15,6-3-138 1,2-2-27-16,-2-6-5 0,3 3-788 0</inkml:trace>
  <inkml:trace contextRef="#ctx0" brushRef="#br0" timeOffset="17658.45">12521 2559 691 0,'0'0'61'0,"-3"-3"-49"0,0-2-12 0,-3 5 0 0,0 0 300 0,-3 0 56 16,-2 0 12-16,-1 5 3 0,-3 3-190 0,0 0-37 15,0 2-8-15,-6 4-2 0,0-1-44 0,1 5-9 16,-4-2-1-16,0 3-1 0,0 2-29 0,3 3-6 15,-3-6 0-15,7 9-1 0,-1-1-43 0,6 6-11 16,-6 2-1-16,6 3 0 0,-6-2 12 0,3 2 0 16,3 0 0-16,0 0 0 0,1 3-23 0,-1-1 1 15,3-2 0-15,-3 6 0 16,0-6-22-16,0 0-4 0,3 0 0 0,0 0-1 16,-3-5 31-16,-3-6 6 0,6 0 2 0,-2-2 0 0,-1 0 10 15,0-5 0-15,-3-1 8 0,0 1-8 0,3-6 29 0,-6 0 2 16,3-8 0-16,0 3 0 0,-5-5 21 0,2-3 4 15,3-3 0-15,0-2 1 0,0-3-9 0,0-5-3 16,3 0 0-16,0-6 0 0,3-7-14 0,6-6-3 0,3-3-1 16,3-4 0-16,9-4-27 0,3 4 0 15,0-4-9-15,6 6 9 0,3-2-8 0,-3 2 8 0,-1 2 0 0,1 9 0 16,0-1-10-16,-3 1 10 0,0 7-8 0,0-2 8 31,3 3-76-31,5-1-11 0,-2 1-1 0,3 2-1 0,0 0-155 16,-3 0-30-16</inkml:trace>
  <inkml:trace contextRef="#ctx0" brushRef="#br0" timeOffset="17990.09">12569 2662 2246 0,'0'0'100'0,"0"0"20"0,0 0-96 0,-3 5-24 0,3-5 0 0,0 0 0 0,0 0 0 0,0 0 0 16,0 0 0-16,9 0 0 0,-3 0 13 0,6 0-1 15,6-5-1-15,-1-3 0 0,1 2-3 0,3 1 0 16,0-3 0-16,0 0 0 0,-3 3-8 0,0-8 0 16,-4 5 0-16,1-3 8 0,-3 3-8 0,0-5 0 15,-3 3 0-15,-6-4 0 0,3 1 0 0,-3 5 0 16,-6-5 0-16,0 2 0 0,-3 1 9 0,0 4 0 16,-6-1 0-16,-3 7 0 0,-3 0 74 0,-2 2 14 15,-1 3 3-15,0 3 1 0,-3 3-26 0,0 2-6 16,0 0-1-16,7 3 0 0,-4 3-28 0,3-9-5 15,6 4-2-15,0 2 0 0,6 2-20 0,-3-5-4 0,6 6-1 16,0-6 0-16,9 0-8 0,0 3 0 0,0-3 0 0,6 3 8 16,6-8-8-16,6 0 0 0,0-3 0 15,8 1 0 1,1-6-160-16,0 0-33 0</inkml:trace>
  <inkml:trace contextRef="#ctx0" brushRef="#br0" timeOffset="18816.3">13379 2511 1400 0,'0'0'62'0,"0"0"13"0,0 0-60 0,0 0-15 0,0 0 0 0,0 0 0 0,-3 5 112 16,-3 3 20-16,0-3 4 0,-3 3 1 0,0 6-61 0,0-6-12 15,0 5-2-15,-3 0-1 0,0 0-9 0,3 0-3 16,-6 3 0-16,6-2 0 0,-3-1-8 0,4 0-1 16,-1 0-1-16,0 0 0 0,3 1-23 0,6-9-4 15,-3 3 0-15,6-3-1 0,3-5-11 0,-6 0 0 16,9 0 9-16,3-5-9 0,2-3 0 0,4 3 0 16,-3-6 0-16,3 1 8 15,0-4-30-15,3 4-6 0,0-4 0 0,-4-4-1 0,4 5 5 0,0 0 0 16,-3-1 1-16,0 6 0 0,-3-5 23 0,-3 0 0 15,-1 8 0-15,-5-3 0 0,3 8 0 0,-6-6 0 16,-3 6 0-16,0 0 0 0,0 0 19 0,0 0 5 0,-6 8 0 0,3 3 1 16,0 2 16-16,-3-5 3 15,3 3 1-15,-5 2 0 0,2 0-15 0,0 0-3 0,0 1-1 16,0-1 0-16,3 3-6 0,-3-6 0 0,3 3-1 0,3-5 0 16,0 0-19-16,0 3 0 0,3-6 0 0,3 3 0 15,0-8 0-15,0 0 0 0,3 0 0 0,3-8 0 16,2 3-94-1,4-8-19-15,0-1-4 0,3 1-970 0</inkml:trace>
  <inkml:trace contextRef="#ctx0" brushRef="#br0" timeOffset="19036.64">13539 2154 2055 0,'0'0'91'0,"0"0"19"0,0 0-88 0,0 0-22 15,0 0 0-15,0 0 0 0,0 0 66 0,6-3 9 16,0 3 1-16,3-5 1 0,0 5-35 0,0 0-7 16,0 0-2-16,0 5 0 0,3-5-20 0,-3 3-4 15,0 2-1-15,0-5 0 16,2 0-48-16,-2 5-11 0,3-5-1 0</inkml:trace>
  <inkml:trace contextRef="#ctx0" brushRef="#br0" timeOffset="19585.37">14230 1913 403 0,'9'-3'17'0,"-3"-2"5"0,-3-3-22 0,3 3 0 0,-3-1 0 0,-3 6 0 16,3-2 337-16,-3 2 63 0,0 0 13 0,0 0 3 16,-6 8-231-16,0 0-45 0,-3 2-10 0,-3 9-2 0,0-3-48 0,-6 8-11 15,-3-3-1-15,0 2-1 0,-8 4-12 0,2 7-3 16,-3-7 0-16,-3 5 0 0,4 2-33 0,-1 3-7 15,3-5-2-15,-3 7 0 16,3-4 7-16,4 2 2 0,2 3 0 0,-3-6 0 16,6 3-19-16,3-11 0 0,0 6 0 0,3-5 0 0,1-6 8 0,5 0-8 15,0-2 0-15,3-1 0 0,0-5 0 0,3-7 0 16,3 1 0-16,0-1-9 0,3-6-3 0,0 0 0 16,8-6 0-16,-2-1 0 0,3-7-6 0,3 1-2 15,3 0 0-15,0-6 0 0,3 6 11 0,-1-5 9 16,1 4-13-16,3-7 5 0,0 8-2 0,0 2 0 15,-7 3 0-15,4 1 0 0,-6 4 10 0,0 3-13 16,-3 3 5-16,-3 4 8 0,0-1-11 0,-6 2 11 16,0 0-8-16,0 2 8 0,-6 3 0 0,0-5-10 15,-3 6 10-15,0-6 0 0,-3 5 0 0,0-3-8 0,-6 4 8 16,0-1 0-16,0-5 0 0,-3 2 0 0,-3 4 0 0,-3-7 0 16,6 1 17-16,-2-2 4 0,-4 2 1 0,3-6 0 15,3 6 3-15,-3-8 1 0,-3 0 0 0,6 0 0 16,1 0-14-16,-1-8-2 0,3 3-1 0,0 0 0 15,6-3-9-15,0-3 0 0,3 3 0 0,3 0 0 32,3-5-57-32,3 0-17 0,3 0-3 0,3 2-727 0,0 3-144 0</inkml:trace>
  <inkml:trace contextRef="#ctx0" brushRef="#br0" timeOffset="20099.12">14337 2598 2138 0,'0'0'95'0,"0"0"19"0,0 0-91 0,0 0-23 15,6-2 0-15,0-6 0 0,6 2 0 0,0-7 0 16,0 8 0-16,0-8 8 0,2-1-8 0,1 6 0 16,-3-7 0-16,0 4 0 0,0-2 0 0,-3 0 0 15,0 2 0-15,-3-2 0 0,-3 5 0 0,-6-5 8 16,0-1-8-16,0 9 0 0,-6-8 33 0,0 7 3 15,0 4 0-15,-3 2 0 0,0 0 45 0,-6 2 10 16,4 4 1-16,-4 2 1 0,-3 2-32 0,3 4-6 16,0-1-2-16,-3 0 0 0,6 0-33 0,-2 3-6 15,2 0-2-15,3 5 0 0,0-8-12 0,6 6 0 16,3-6 0-16,0 0 0 0,6 3 0 0,0-3 0 16,3-2 0-16,3 2 0 15,3-5-34-15,3 3-3 0,2-9-1 0,4 4 0 16,3-6-56-16,0 0-11 0,0 0-3 0,-1-8 0 15,7 2-13-15,-6 1-3 0,6 3-1 0,-6-4 0 16,-4-2 68-16,1 3 13 0,0 5 4 0,-9-5 0 0,0 2 62 0,-3 0 13 16,-9 3 2-16,0 0 1 0,0 0 68 0,0 0 14 0,0 0 2 15,3 11 1-15,-3-6 6 0,-3 3 2 0,-3-2 0 0,3 1 0 16,0-1-57-16,-3-4-11 0,3 4-3 0,3-6 0 16,0 0-41-16,0 0-9 0,0 0-2 0,0 0 0 15,0 0 1-15,12-8 0 0,0 2 0 0,0 1 0 16,-3-3-9-16,3 0 8 0,0 3-8 0,-4-6 8 15,4 9-8-15,-3-9 0 0,0 3 0 0,0 0 0 16,0 3 0-16,0-3 0 0,3 3-12 0,0-3 12 16,0 3-128-16,3-3-17 15,2-3-4-15,1 3-1 0</inkml:trace>
  <inkml:trace contextRef="#ctx0" brushRef="#br0" timeOffset="20849.09">15953 2191 403 0,'3'0'17'0,"-3"0"5"0,3-6-22 0,0 6 0 15,-3-5 0-15,0 5 0 0,6-2 272 0,-6 2 49 16,6-6 11-16,-3 6 1 0,0-5-166 0,-3 5-34 16,0 0-6-16,3-3-2 0,0-2-29 0,-3 5-7 15,0 0-1-15,3-5 0 0,-6 2 7 0,0-2 1 16,0 5 0-16,-6 0 0 0,0-6-52 0,-3 12-9 15,-9-6-3-15,1 0 0 0,-1 5 7 0,-6-5 1 16,-3 8 0-16,0-3 0 0,-2-2-19 0,-1 2-3 16,0 1-1-16,3 1 0 0,-2 1-8 0,-1 3-1 15,-3-6-8-15,1 3 12 0,-4-2-12 0,6 7 0 16,3-5 0-16,7-3 0 0,5 3 22 0,3-3 8 16,0 8 2-16,9-5 0 0,0-2-32 0,6 7 0 15,3-8 0-15,6 8 0 0,9-5 0 0,6-2 0 0,5 2 0 16,1 0 0-1,0 2-23-15,0-2-7 0,-1 5-2 0,1-5 0 0,0 3 12 16,0 2 3-16,-1-8 0 0,-2 9 0 16,-3-1-23-16,-9 3-5 0,0 0-1 0,-3-3 0 0,-3 3 27 0,-3 2 6 15,-9-5 1-15,0 6 0 0,-6-6 12 0,-9 0-11 0,0 1 11 16,0-1-10-16,-3 0 10 0,0-5 16 0,1 3-4 16,-4-4-1-16,-3 7 23 0,0-9 5 0,-3 0 1 0,1 3 0 15,-7-8-16-15,3 3-4 0,3-3 0 0,-2 0 0 16,-1 0-6-16,0-3-2 0,6 3 0 0,1-8 0 15,2 3-12-15,6 0 0 0,0-1 0 0,6 4 0 16,6-11-8-16,0 7 8 0,3-2-12 0,3-5 12 16,6 8-111-16,3-8-15 15,3 2-3-15,6 0-692 0,3 1-139 0</inkml:trace>
  <inkml:trace contextRef="#ctx0" brushRef="#br0" timeOffset="21112.52">16474 2035 2566 0,'-3'0'56'0,"-3"5"12"0,3-2 3 0,-3 7 1 0,-3-2-57 0,0 0-15 16,-2 5 0-16,-7 3 0 0,-3 0 52 0,0 8 8 0,-3-3 2 0,-6 0 0 15,4 6-30-15,-4 2-7 0,-3-3-1 0,3 6 0 16,4 2 8-16,-1-2 0 0,0 8 1 0,0-8 0 15,0 7-19-15,1-10-4 0,2 3-1 0,0 0 0 16,3 0-9-16,3-6 0 0,0-5 0 16,7 3 0-1,2-8-63-15,3 2-11 0,3 1-2 0,3-11-774 0,3 2-154 0</inkml:trace>
  <inkml:trace contextRef="#ctx0" brushRef="#br0" timeOffset="21277.93">15903 2492 2602 0,'-6'0'57'0,"0"0"12"0,0 0 3 0,6 0 1 0,0 0-58 0,0 0-15 0,0 0 0 0,0 0 0 0,0 0 54 0,15-2 8 15,3 2 2-15,-1 0 0 0,4 0-26 0,3-3-5 16,0 0-1-16,3 3 0 0,2-5-32 0,1 0 0 16,3 2 0-16,3 3 0 15,-4-5-96-15,1 5-25 0,-6 0-6 0,0 0-1 0</inkml:trace>
  <inkml:trace contextRef="#ctx0" brushRef="#br0" timeOffset="21981.89">16459 2725 345 0,'0'0'31'0,"0"0"-31"0,0 0 0 0,0 0 0 16,0 0 303-16,0 0 54 0,0 0 11 0,0 0 3 0,0 0-204 15,0 0-41-15,6 0-8 0,0-5-2 0,0-3-42 0,0 5-9 16,0 1-1-16,3-6-1 0,-3 2-36 0,0-1-7 16,0 1-2-16,3-2 0 0,0 3-10 0,0 0-8 15,0-9 12-15,-1 7-12 0,1 1 14 0,0-2-4 16,0-5-1-16,-3 3 0 0,3 2 1 0,-6-6 0 15,3 1 0-15,-6 0 0 0,0 0-2 0,0-1 0 16,-3 1 0-16,0-3 0 0,-6 6-8 0,3-1 12 16,-6 6-12-16,0 2 12 0,-2 3 38 0,-1 3 8 15,-3 0 2-15,-3 4 0 0,3-1-36 0,-3 2-6 16,-3 5-2-16,1 0 0 0,-1-5-6 0,0 5-2 16,-3 1 0-16,6-1 0 0,4 0-8 0,2 0 0 0,0 0 0 15,3 3 0-15,6 0 0 0,0-3 0 0,3 1 0 16,3-1 0-16,3 3 10 0,0-6 0 15,6 1 0-15,3-6 0 0,3 3 10 0,5-3 1 16,1-5 1-16,6 0 0 16,-3-5-43-16,0 0-9 0,0 2-2 0,2-7 0 0,1 2 23 0,0-6 9 0,0 1-8 0,-1 3 8 15,-2-4-20-15,3 1 0 0,-9 5 1 0,0-5 0 16,-6 2 19-16,0 4 0 0,0-1 0 0,-1 2 0 16,-5 1 0-16,0 2 0 0,-6 3 0 0,0 0 0 15,-12 3 23-15,4 0 1 0,-1 5 1 0,3-6 0 16,-6 9 3-16,3-3 0 0,0 2 0 0,0 4 0 15,0-1-16-15,0 0-4 0,3 0 0 0,3-5 0 16,3 3-8-16,0-1 0 0,0 1 0 0,3-3 0 16,3-3-30-16,3 0-8 0,3-2-2 0,0 2 0 15,3-5-173-15,0-5-35 0,17-11-8 0,-11 6 0 0</inkml:trace>
  <inkml:trace contextRef="#ctx0" brushRef="#br0" timeOffset="22176.81">16709 2217 2062 0,'-15'-5'45'0,"15"5"10"0,0 0 1 0,0 0 3 0,-9 0-47 0,4 0-12 16,5 0 0-16,0 0 0 0,0 0 38 0,0 0 6 16,3 5 0-16,2 1 1 0,1 1-34 0,0-1-11 15,3 2 0-15,3-3 0 0,6 3 11 0,-3-3-11 0,0 3 10 0,0-3-10 31,6-2-173-31,-4 2-41 0,22 1-8 0,-15-6-2 0</inkml:trace>
  <inkml:trace contextRef="#ctx0" brushRef="#br0" timeOffset="22569.56">16915 2574 1854 0,'12'-5'40'0,"-12"5"9"0,3-5 2 0,3 0 1 0,-4 2-41 0,-2 3-11 16,6-5 0-16,-6 5 0 0,0 0 121 0,0 0 23 15,0 0 4-15,0 0 0 0,-3 8-39 0,-2 2-8 16,-1-2-1-16,0 3-1 0,-3-1-35 0,0 1-6 15,0 2-2-15,0 0 0 0,0 0-39 0,3 1-8 16,-3-9-1-16,3 8-8 0,3-7 11 0,0 1-11 16,3-7 10-16,0 6-10 0,0-6 11 0,0 0-11 15,0 0 12-15,9-3-12 0,-3 0 9 0,6 3-9 16,-3-10 0-16,3 7 9 0,-3-7-9 0,3 2 0 16,0 0 9-16,-1 2-9 0,1-7 8 0,0 5-8 0,0 3 10 15,0-3-10-15,0 3 0 0,0-6 0 16,-3 3 0-16,3 3 0 0,3-3 0 0,-3 3-8 15,-4-3-1-15,4 3 0 16,3-3-111-16,0 0-23 0,-6 2-4 0,0-7-1047 0</inkml:trace>
  <inkml:trace contextRef="#ctx0" brushRef="#br0" timeOffset="23249.41">17617 2244 345 0,'6'0'31'0,"-6"0"-31"15,9-6 0-15,0 4 0 0,9-4 242 0,-6 6 42 16,-3-7 9-16,3 7 2 0,5-6-125 0,-2 1-25 16,-3 0-5-16,0 2 0 0,3-8-44 0,0 9-9 15,0-4-2-15,-3-1 0 0,3 1-39 0,-1-2-8 16,-2 3-2-16,6-3 0 0,-6 3-16 0,3-8-3 15,-3 5-1-15,0 2 0 0,3-7-16 0,0 0 8 16,-4 0-8-16,4-1 0 0,0 1 8 0,-3-5-8 16,3-1 0-16,0-2 0 0,-3 2 9 0,-3-2-9 15,-3 3 0-15,0-1 9 0,0 6 5 0,-6 0 1 16,-3 0 0-16,-3 7 0 0,-6 4 8 0,-3-4 1 16,-6 12 1-16,0-4 0 0,-3 9 31 0,-5 2 7 15,-7 0 1-15,-3 6 0 0,-8 2-12 0,5-2-1 16,0 10-1-16,1 0 0 0,2-3-25 0,0 9-5 15,6-9 0-15,4 6-1 0,-1 2-19 0,3 3 0 16,0-2 8-16,1 2-8 0,2 8 28 0,0-6 1 16,-6 1 1-16,9 0 0 0,0-6-22 0,1-2-8 15,2 0 0-15,0-9 0 0,6-1 0 0,3 4 0 0,3-7 0 16,3-6 0 0,-3 0-19-16,3 0-9 0,6-10-3 0,0 2 0 0,-3-5 23 15,9 5 8-15,6-10 0 0,0 0-9 0,6-3-3 0,0 0-1 0,-4-5 0 16,4 0 0-16,6-1-3 0,-6 1 0 0,0 0 0 15,0 0 0-15,5 2-15 16,-2 3-3-16,-3-5-1 0,0 2 0 0,0 9 21 0,-6-4 4 16,-4 1 1-16,-2 2 0 0,-3 3 9 0,0 0 0 0,3 0 0 0,-9 0 0 15,0 0 0-15,0 0-10 0,-3 8 10 0,0 6-10 16,-3-9 21-16,0-2 4 0,-3 2 1 0,1 0 0 0,5 3 12 16,-6-3 4-16,0 1 0 0,0 2 0 0,6-3-32 15,-3 3 8-15,-6-6-8 0,6 4 0 0,0-1 11 16,3 0-1-16,-6 3 0 0,3-2 0 0,3 1-10 0,-6 7 0 15,6-9 8-15,0 0-8 0,0 3 0 16,6-2 0-16,-3 1 0 0,0-7 0 0,6 6 0 16,0-4 0-16,0 4 0 0,3-4 0 15,0-2 0-15,0-2-12 0,6 2 12 16,3 0-187-16,0-8-29 0,-4 2-7 16</inkml:trace>
  <inkml:trace contextRef="#ctx0" brushRef="#br0" timeOffset="23568.3">17775 2654 2365 0,'0'0'104'0,"0"0"23"0,0 0-102 0,0 0-25 0,0 0 0 0,0 0 0 16,0 0 84-16,0 0 11 0,0 0 2 0,0 0 1 16,9 0-69-16,0-6-13 0,3 1-4 0,3 3 0 15,-1-4-3-15,-2-2-1 0,6 3 0 0,-6 0 0 16,3-3-8-16,-3 0 0 0,3 3 9 0,-6-6-9 15,0 0 0-15,0 6 0 0,-3-5 0 0,-1 2 8 16,-5-6-8-16,0 6 0 0,0 3 8 0,-2-5-8 16,-4 7 11-16,-3-2-3 0,0 2 0 0,0 6 0 15,-6 2 17-15,0 0 3 0,-3 3 1 0,-3 5 0 16,0 1 8-16,1-1 2 0,-1-3 0 16,3 6 0-16,-3 3-23 0,3-6-5 0,0 0-1 0,9 6 0 15,3-6-2-15,4 3 0 0,-1 0 0 16,8-3 0-16,7 0-8 0,3-5 10 0,3 0-10 0,3-3 10 15,0 1-125-15,0-6-25 16,-1 0-4-16,4 0-1120 0</inkml:trace>
  <inkml:trace contextRef="#ctx0" brushRef="#br0" timeOffset="23933.95">18549 1820 2476 0,'6'-8'55'0,"-6"8"11"0,0 0 2 0,0 0 1 0,-3-5-55 0,3 5-14 0,-6-5 0 0,6 5 0 15,0 0 11-15,0 0-1 0,0 0 0 0,-12 5 0 16,3 0 44-16,0-2 9 0,0 8 1 0,0-3 1 16,0 5-43-16,3 0-9 0,-3 0-1 0,3 6-1 15,0-11-11-15,6 5 0 0,0-2 0 0,0 2 8 16,3-8-8-16,3 3 0 0,6-3 0 0,0-5-11 31,6 0-36-31,-3-5-7 0,0 5-2 0,0-8 0 0,3 3-10 0,-4-3-2 16,4 3-1-16,0-9 0 0,-6 9 39 0,3-3 8 15,0-3 2-15,-3 4 0 0,-3-1 20 0,-3 2 0 0,-6 6 0 0,0 0 0 16,0 0 53-16,-3 0 15 0,-3 0 4 0,-6 6 0 16,3 2 6-16,-6-1 2 0,-3 4 0 0,0 2 0 15,3 1-43-15,1-1-8 0,5 0-1 0,-3 6-1 0,3-6-19 16,6 0-8-16,-3 3 8 0,3-6-8 15,3 4-56-15,0-9-17 0,6 3-3 16,-3 0-1144-16</inkml:trace>
  <inkml:trace contextRef="#ctx0" brushRef="#br0" timeOffset="24620.28">14754 2831 1152 0,'0'0'51'0,"0"0"10"0,0 0-49 0,0 5-12 15,-3 3 0-15,0 0 0 0,-3 3 225 0,3-3 43 16,0 2 8-16,0 4 1 0,0-1-149 0,0 0-29 16,0-5-7-16,3 5 0 0,0-8-52 0,-3 1-9 15,3 2-3-15,0-3 0 0,0-5-17 0,0 0-11 0,0 0 12 0,9 0-12 16,3-5 0-16,0-3 0 16,3 2 0-16,2-7-12 15,1 0-31-15,3 0-5 0,-3-3-2 0,3 0 0 16,-6 5 14-16,3 4 4 0,-4-7 0 0,-2 9 0 0,-3 2 32 0,-3-2-8 0,-6 5 8 0,0 0 0 15,0 0 15-15,0 5 6 0,-6 3 2 0,0-2 0 16,0 7 34-16,0 0 7 0,0 0 2 0,1 0 0 16,2 6-22-16,-3-3-4 0,0 2 0 0,6 1-1 15,0-6-39-15,0-5 0 0,6 0 0 0,0-3-1213 16</inkml:trace>
  <inkml:trace contextRef="#ctx0" brushRef="#br0" timeOffset="25934.67">19210 2328 1339 0,'9'-5'29'0,"-6"2"7"0,-1 3 0 0,4 0 2 0,0-5-30 0,-6 5-8 0,0 0 0 0,3 5 0 15,0-5 116-15,-3 0 21 0,0 8 5 0,0-2 1 16,-3 2-30-16,-3-3-5 0,3 8-2 0,-3-5 0 16,-2 5-22-16,-1-2-5 0,-3 5-1 0,0 2 0 0,-3 1-22 0,-3-6-5 15,0 3-1-15,-6 8 0 0,-2-3-6 0,2 3 0 16,-3-8-1-16,-3 7 0 0,3-9-7 0,1 1-2 15,-1 1 0-15,3-2 0 16,3-1-15-16,0 0-3 0,1-8-1 0,-1 6 0 0,0-1 4 0,6-7 1 16,0 2 0-16,0 1 0 0,0-6-20 15,0 0-14-15,1 0 2 0,-1 0 1 0,3-6 34 16,-3 1 6-16,3-3 2 0,0 0 0 0,3-2-39 16,6 2-8-16,0-6-2 0,3 1 0 0,0 0 8 15,6 0 2-15,0 0 0 0,3-1 0 0,0 1-7 0,3 0-1 16,-3 0 0-16,3-1 0 0,0 4 6 0,3 2 1 15,-1-5 0-15,4-1 0 0,0 4 9 0,-3-3 0 16,9-1-9-16,-3-1 9 16,-1 1-36-16,4-2-4 0,9 1 0 0,-3 1 0 15,3 1 1-15,-4 0 0 0,7 2 0 16,-6 3 0-16,0-5 11 0,-7-5 3 0,-2 10 0 0,0-6 0 0,-3 1 25 16,-3 3 0-16,-3 2 0 0,0 0 0 0,-3-5 0 0,-4 7 0 15,-2-7 0-15,0 5 0 0,0-3 0 0,0 4 0 0,-3-7 0 16,-3 9 0-16,0-8 0 0,0 5 0 15,-2-3 0-15,-4 3 0 0,0 0 24 0,-3 3 11 16,-6-3 1-16,-3 8 1 0,-6-2-11 0,3 4-2 0,1 1-1 16,-1 2 0-16,-3-2 9 0,3 2 1 0,0 6 1 15,1-3 0-15,5 5-26 0,-3-5-8 0,3 2 0 16,6 6 0-16,0 0 0 0,0 5 0 0,3-2 0 0,3 2 0 16,0-3 0-16,1 4 0 0,2 1 0 0,0-1 0 15,3-4 0-15,0 9 0 0,-3-9 0 16,6 9 0-16,0-6 0 0,0-3 0 0,0 1 0 0,5 5 0 15,1-6 0-15,3 1 0 0,3-1 0 0,0-2 0 0,3 0-10 16,3-6 1-16,-3 1 0 0,2 2 0 0,-2 0 17 0,0 1 3 16,0-6 1-16,0 2 0 0,-6 3-12 0,0-5 0 15,0 0 0-15,-3 3 0 0,-4-6 0 0,-2 8 0 16,0-5 0-16,-3 0 0 0,0 3 0 16,-3-6 0-16,-5 6 0 0,-1-1 0 0,0 4 0 0,-3-6-11 15,0 5 3-15,3-3 0 0,-3-2 8 0,6 6 9 16,3-9-1-16,0 3-8 0,-3-3 0 0,6-5-19 15,0 3 3-15,0-3-848 16,0 0-168-16</inkml:trace>
  <inkml:trace contextRef="#ctx0" brushRef="#br0" timeOffset="26448.96">20055 2387 2188 0,'0'0'48'0,"0"5"11"0,-3 3 1 0,0 0 1 0,-3 2-49 0,0 6-12 16,-3-3 0-16,-3 6 0 0,3-1 88 0,-6 1 14 16,-2 2 3-16,2-2 1 0,-3 2-37 0,0-3-7 0,3 1-2 0,-3 2 0 15,0-2-28-15,1 2-5 0,-1 0-2 0,6 3 0 16,3-11-4-16,0 5-1 15,0-4 0-15,0-1 0 16,9-8-99-16,0-5-20 0,0 0-4 0,3 8-708 0,0-3-141 16</inkml:trace>
  <inkml:trace contextRef="#ctx0" brushRef="#br0" timeOffset="26704.77">19829 2196 2487 0,'0'0'55'0,"0"0"11"0,0 0 2 0,0 0 2 0,-3-5-56 0,3 5-14 16,0 0 0-16,9-6 0 0,0 6 63 0,6-7 9 15,-1 7 3-15,7-6 0 0,3 6-34 0,3-5-6 16,3 2-2-16,2 3 0 0,4-5-25 0,-3 5-8 16,3 0 0-16,-4-5 0 0,7 2 55 0,-3 3 7 15,5-5 2-15,-2 5 0 0,0-6-64 0,-1 4-28 16,4 2 3-16,-3 0 0 15,-9 0-11-15,-1 0-3 0,-5 0 0 0,-6 2 0 16,-3 4-122-16,-3-6-25 0,-3 0-5 0,-9 0-1 0</inkml:trace>
  <inkml:trace contextRef="#ctx0" brushRef="#br0" timeOffset="26925.96">19731 2617 1785 0,'0'0'159'0,"0"0"-127"16,0 0-32-16,0 0 0 0,0 0 79 0,0 0 9 0,5 5 3 0,1-5 0 15,0 0 20-15,0 5 4 0,6-5 1 0,0-5 0 16,6 5-52-16,3 0-9 0,9-8-3 0,5 3 0 16,-2 5-52-16,6-8-20 0,-4 3 1 0,1 5 0 15,0-8 38-15,-3 2 7 0,-7 6 2 0,-2-8 0 16,0 6-65-16,3-1-13 0,-3 3-2 0,-3-5-1118 15</inkml:trace>
  <inkml:trace contextRef="#ctx0" brushRef="#br0" timeOffset="27451.06">20400 2741 345 0,'3'-3'31'0,"0"3"-31"16,-6 0 0-16,6-5 0 0,3 0 348 0,0 2 63 15,0-2 13-15,-3 5 2 0,0-8-274 0,-3 8-54 16,15-3-11-16,-3 1-3 0,0-6-52 0,-3 2-10 16,3-1-2-16,-1 1-1 0,-2 6-19 0,0-8 0 15,-3 3 0-15,0 0 0 0,0-3 0 0,-3 2 0 16,0-1 0-16,-3 1 0 0,0-2 13 0,0 3-4 0,-3-3-1 0,0 3 0 15,-3 0 13-15,-3-1 3 0,-3 4 0 0,0-6 0 16,1 5 24-16,-7 0 4 0,-3 3 2 0,3 0 0 16,0 0-3-16,-3 0-1 0,0 3 0 0,1 2 0 15,-1 1-21-15,0-1-4 0,3 3-1 0,0-3 0 16,3 8 13-16,3-5 3 0,1-2 0 0,2 7 0 16,0-5-32-16,6 2-8 0,-3 1 0 0,6-1 0 15,0 4 0-15,3-9 8 0,3 8-8 0,3-5 8 16,0 0-8-16,2 3 0 0,4-9-8 0,3 4 8 15,3-1 0-15,3-5 0 0,0 0 0 0,-4-5-8 16,1 5-25-16,0-8-5 0,3 2-1 0,-3-2 0 0,-3 3 22 0,0-8 4 16,-1 5 1-16,-2-5 0 0,-6 7 3 15,3-7 1-15,-3 0 0 0,-3 0 0 16,0 2 8-16,-3-2 0 0,-3 0 0 0,0 5 0 0,0-5 0 16,-3-1 0-16,-3 4 0 0,0 2 0 15,-3 0 0-15,3 3 0 0,-6-3 0 0,0 8 0 0,-3 0 0 16,1 0 0-16,2 0 0 0,0 0 0 0,0 8 0 15,0-3-8-15,3-5 8 0,3 8-8 16,0-3-104-16,6-5-21 0,0 0-4 0,0 0-946 16</inkml:trace>
  <inkml:trace contextRef="#ctx0" brushRef="#br0" timeOffset="27825.05">20748 2596 2365 0,'0'0'52'0,"0"0"10"0,0 0 2 0,-5 5 4 0,-4-2-55 0,3 2-13 0,3 0 0 0,0 3 0 16,-6-3 87-16,6 3 14 0,0-2 3 0,0 1 1 15,0 7-70-15,0-6-15 0,-3 2-2 0,3-4-1 16,3 4-7-16,-3 1-2 0,0-3 0 0,0 2 0 16,0-2-8-16,3 0 0 0,-3-3 0 0,3 3 0 15,0 3 0-15,-3-8 0 0,3-3 0 0,0 0 0 16,0 0 0-16,0 0 0 0,0 0 0 0,0 0 0 15,0 0 28-15,0 0 3 0,0 0 1 0,6-3 0 16,0-8-32-16,0 3 0 0,-3 3 0 0,0 2 0 16,6-10 0-16,-3 8 0 0,-3-8 0 0,3 5 0 15,0 2 0-15,3-4 0 0,0-1-13 0,-1 6 4 16,-2-6 18-16,3 9 4 0,0-9 1 0,0 3 0 16,0 3-14-16,3 2 0 0,3-7 8 0,-3 4-8 0,3-1 0 15,-3-1 0-15,-3 2 0 0,2 1 0 0,1-3 0 0,0 0 0 16,0 3 0-16,0 0 0 15,0 2-100-15,-3-2-22 0,0 5-5 0,0-6-678 16,-9 6-136-16</inkml:trace>
  <inkml:trace contextRef="#ctx0" brushRef="#br0" timeOffset="28451.97">21064 2596 1875 0,'0'0'83'0,"0"0"17"0,0 0-80 0,0 0-20 0,0-6 0 0,0 6 0 15,3-5 48-15,-3 5 4 0,0-3 2 0,3-2 0 16,-3 5-30-16,0 0-7 0,0 0-1 0,0 0 0 16,0 0 23-16,0 0 4 0,0 0 1 0,0 0 0 15,0 0 22-15,-3 8 5 0,0-3 1 0,-3 3 0 16,-3 3-4-16,3 2 0 0,0-8 0 0,-3 9 0 15,0-7-20-15,3 7-4 0,-3-9 0 0,4 8-1 16,2-7-24-16,-3 1-5 0,3 1-1 0,0 0 0 16,3-8-5-16,0 6-8 0,0-6 11 0,0 0-11 0,0 0 0 0,9 5 0 15,-3-5 0-15,2 0 0 0,-2 0 12 0,3-5-12 16,0 2 12-16,0-2-12 0,0 5 0 0,3-8 0 16,-3 2 0-16,6-1 0 0,-3 1 0 0,0-4 0 15,3 2 0-15,2-6 0 0,1 7 0 16,3-7 0-16,0 1 0 0,-3 8 0 0,0-8 0 0,-6 5 0 15,2 2 0-15,-2-4 0 16,3 7 0-16,-6-2 0 0,-3 5 0 0,0 0 0 0,-6 0 0 0,0 0 0 16,0 0 0-16,0 0 0 0,-9 5 8 0,3 3 0 15,3 3 1-15,-3-1 0 0,-6 3 25 0,3-2 5 16,0 2 1-16,1 0 0 0,-4 1-32 0,3-4-8 16,3-2 0-16,0 5 0 0,0-7 0 0,3 2 0 15,3 0 8-15,0 2-8 0,3-10 0 0,3 3 8 16,0 2-8-16,3 0 0 0,0-10 8 0,0 5-8 15,2 0 8-15,1-5-8 0,6 2 0 0,0-7 0 0,3 2 0 16,3 0 0-16,-3 2 0 0,2-7-12 0,1 3 12 0,-3 2-12 16,-3 0 0-16,-3 2 0 0,0-1 0 0,-3-4 0 15,-1 8 12-15,-5-2-10 0,0 5 10 0,-6 0-10 16,0 0 10-16,0 0 0 0,0 0 0 0,0 0 0 16,0 0 8-16,-3 5 6 0,0 9 2 0,-6-7 0 15,1 1-16-15,-1 3 8 0,0 2-8 0,0 0 0 16,0-5 8-16,0 3-8 0,3 2 0 0,3 0 0 15,-3-5 0-15,6 6 0 0,0-9 0 0,0 3 0 16,3-3-201 0,3 0-34-16</inkml:trace>
  <inkml:trace contextRef="#ctx0" brushRef="#br0" timeOffset="29023.62">19430 2868 403 0,'-6'-5'17'0,"3"0"5"0,3 5-22 0,0 0 0 0,-3 0 0 0,3 0 0 0,-3 5 416 0,-3-5 80 15,-3 8 15-15,0 2 3 0,-3-2-355 0,0 5-71 16,9 1-15-16,-6-1-2 0,4 0-11 0,-1 0-1 16,-3 1-1-16,3-4 0 0,3 1-40 0,0-1-8 15,0-2-2-15,3-8 0 0,0 0-8 16,0 0 0-16,0 0 0 0,12 0 0 0,3 0 0 0,2-5 0 15,1 2 0-15,-3-7-11 0,3 7 11 0,0-10-8 16,-6 5 8-16,3-3-8 16,0 3-36-16,-4 3-6 0,-2-3-2 0,-3 3 0 0,3-3 32 0,-3 3 7 15,-6 5 1-15,0 0 0 0,-3 5-6 0,3-5-1 16,0 8 0-16,-6 0 0 0,-3 2 19 0,6-2 0 16,-3 6 0-16,3-1 0 0,0-3-16 0,3 4 1 15,0-1 0-15,9-5-1045 0</inkml:trace>
  <inkml:trace contextRef="#ctx0" brushRef="#br0" timeOffset="29520.8">21909 1826 1450 0,'-12'0'64'0,"12"0"14"0,0 0-62 0,0 0-16 15,-6 5 0-15,-2 8 0 0,-1-5 161 0,0 5 30 16,-6 1 5-16,0-1 2 0,-3 0-50 0,0-2-11 16,3 4-1-16,0-1-1 0,4-4-90 0,2 4-17 15,0-1-4-15,3-5-1 0,6-8-37 0,-3 5-7 16,6 3-2-16,3-3 0 0,3-5 70 0,6 0 13 16,2 0 4-16,1-5 0 15,0 2-78-15,3-2-15 0,3 0-3 0,-6-3-1 16,-1 2-1-16,1-1 0 0,-3 1 0 0,0-2 0 0,-3 3 34 0,-3 0 0 15,0-3 0-15,0 8 0 0,-3-6 0 0,-3 6 0 0,0 0 0 0,-3 0 0 16,0 0 0-16,-3 11 0 16,0-3 0-16,0 0 0 0,-3 3 0 0,3-4 0 15,-3 1 0-15,3 3 0 0,-6 2 54 0,3-8 8 16,-3 9 2-16,6-6 0 16,3 0-103-16,3 2-20 0,-3-2-4 0,0-3-752 0,0 3-150 0</inkml:trace>
  <inkml:trace contextRef="#ctx0" brushRef="#br0" timeOffset="30474.69">22219 2686 1497 0,'0'0'32'0,"0"0"8"0,0 0 0 0,0 0 4 0,0 0-36 0,0 0-8 0,0 0 0 0,0 0 0 16,0 0 104-16,0 0 20 0,0 0 3 0,6 7 1 16,-6-7-52-16,0 0-9 0,9 3-3 0,-3 0 0 15,0-6-13-15,3 3-3 0,3-3-1 0,-4 3 0 16,1-5-24-16,0 0-5 0,0 2-1 0,0-5 0 16,0 3 24-16,0 0 5 0,-6-3 1 0,3 2 0 15,3-1-24-15,-3-4-5 0,-3 3-1 0,3-5 0 16,0-8-17-16,-3 7 0 0,0 4 0 0,0-3 0 0,-3-1 0 15,0 1 0-15,0 5 0 0,-6 3 35 16,0-3 3-16,3 3 1 0,-6 5 0 0,-3 0-11 0,-3 0-3 16,-6 2 0-16,0 4 0 0,1 2-25 0,-4 2 0 15,0-2 0-15,-3 5 0 0,3 6 0 0,1-9 0 16,2 12 0-16,0-9 0 0,3 5 0 0,3 3 0 16,-3-2 0-16,6-3 0 0,3 2 0 0,3 1 0 15,1-6 0-15,2 0 0 0,3 1 0 0,3-4 0 16,5 1 0-16,4-9 0 0,0-2 30 0,6 0 1 15,3-2 0-15,6-1 0 16,5-5-86-16,-2-2-17 0,6 2-3 0,-9-6-1 0,5 4 76 0,-2-3 0 16,-3-1 14-16,0-1-2 0,0-1-12 0,-1 0-16 15,-2-3 3-15,6-5 1 16,-3 1-16-16,3-1-4 0,2-8 0 0,13-10 0 0,0-1 8 16,-7 4 2-16,4-1 0 0,0 0 0 15,-4 3-27-15,-5 3-6 0,3-6-1 0,0 8 0 16,-4-7 16-16,-2 7 2 0,3 6 1 0,-9-1 0 15,-1 1 37-15,-5 12 0 0,-3 1 0 0,-3 0 0 0,-6 8 44 0,0-3 16 0,-6 8 3 0,0 0 1 16,0 0 0-16,-12 8 0 0,0-8 0 0,0 8 0 16,-3 5 0-16,0 3 0 0,1-3 0 0,-1 8 0 15,-3-2-52-15,0-1-12 0,-3 9 0 0,3-1 0 16,0-5 40-16,1 3 6 0,-7 5 1 0,-3 3 0 16,-3 0-26-16,0-6-5 0,-2 9 0 0,-4 2-1 15,0-3-15-15,6 3 0 0,-2-5 8 0,5 2-8 16,0-2 18-16,3-3 1 0,6-3 0 0,4 4 0 15,-1-4-19-15,6-7-17 0,0 2 3 0,3-3 1 16,3-5-11-16,3 3-3 0,0-5 0 16,3 2 0-16,0-10-125 0,6 2-26 0,-3 0-5 0,3-10-981 15</inkml:trace>
  <inkml:trace contextRef="#ctx0" brushRef="#br0" timeOffset="31049.33">22743 2688 2026 0,'0'0'90'0,"0"0"18"0,0 0-86 0,-6 5-22 0,-3-5 0 0,3 3 0 16,6-3 112-16,0 0 17 15,0 0 4-15,0 0 1 0,0 0-93 0,9 0-18 0,3 0-4 0,0 0-1 16,3-3-8-16,-4 3-2 0,4-7 0 0,-3 4 0 16,0 0-8-16,0-5 0 0,0 3 0 0,-3 0 0 15,0-9 0-15,-3 7 0 0,0 1 0 0,0-2 0 16,-3-2 18-16,3 2 2 0,-6-5 0 0,0 5 0 15,0-6 0-15,-3 9 0 0,0-5 0 0,0 2 0 16,-3 2 3-16,0 4 1 0,-3-4 0 0,0 6 0 16,-3 6 22-16,-3-6 5 0,0 2 1 0,-6 4 0 15,4 7-29-15,-7-5-6 0,0 2-1 0,3 4 0 16,0-1-6-16,0 5-2 0,4-2 0 0,-1 3 0 16,3-1-8-16,3-5-17 0,0 6 4 0,3-6 1 15,6 0 12-15,3-5 0 0,0 6 0 0,3-9 0 16,9 8 0-16,3-10 16 0,3-1-3 0,3 6-1 0,5-8-12 15,4 0-16-15,0 0 3 0,0-5 1 16,-1 5-16-16,-5-5-4 0,3-3 0 16,-3 0 0-16,-3 3-12 0,3-1-2 0,-7-2-1 15,4 0 0-15,-3-2 33 0,0 7 14 0,-9-2-12 0,0 5 12 0,-3-5 9 16,-6 5 10-16,0 0 1 0,0 0 1 0,-9 5 38 16,0-5 7-16,-3 5 2 0,3 3 0 0,-3-3-28 0,3-5-4 15,0 8-2-15,0-2 0 0,3 2-22 0,3-3-12 16,3-5 12-16,0 0-12 0,0 0 13 0,0 0-4 15,0 0-1-15,9 0 0 0,0 0-8 0,3-5 0 16,3-1 0-16,0 4 0 0,6-9 0 0,0 3 0 16,-1 0 0-16,1 3 0 0,0-6 0 0,0 1 0 15,3 4 0-15,0-4 0 0,-1-1 0 0,-2 6 0 16,0 0 0-16,0-3 0 0,-3 2 0 0,0-1-14 16,-1 1 3-16,1 6 1 15,0-8-26-15,-3 8-4 0,3-5-2 0,0 0 0 16,3 2-146-16,-4 0-28 0,25-4-7 0,-12-1-914 0</inkml:trace>
  <inkml:trace contextRef="#ctx0" brushRef="#br0" timeOffset="32038.93">1615 3707 691 0,'0'0'61'0,"0"0"-49"0,3-3-12 0,-3 3 0 0,0 0 203 0,0 0 37 15,0 0 8-15,0 0 2 16,0 0-103-16,0 0-21 0,0 0-4 0,-3 8-1 0,-3-3-47 0,3 9-10 16,-6-1-1-16,6 5-1 0,-12 4-22 0,4-1-5 15,-1 3-1-15,0 2 0 0,-3 0-16 0,0-2-3 16,-3 5-1-16,0 3 0 0,3-5-14 0,-5-1 11 16,2-2-11-16,6 2 10 0,-9-2-10 0,12-3 0 15,-6-7-10-15,9-1 10 16,0 0-155-16,6-5-25 0</inkml:trace>
  <inkml:trace contextRef="#ctx0" brushRef="#br0" timeOffset="32388.62">1627 3601 1882 0,'0'0'84'0,"0"0"16"0,0 0-80 0,0 0-20 0,0 0 0 0,0 0 0 16,0 0 136-16,0 0 24 0,0 0 4 0,0 0 0 15,0 0-106-15,3-8-22 0,6 5-4 0,3 1 0 16,-3-6-23-16,3 5-9 0,3 1 8 0,5-6-8 16,1 2 12-16,0 1-4 0,3-3 0 0,3 0 0 15,-3 3-8-15,2-3 0 0,-5 3 0 0,0-6 0 16,-3 8 8-16,3-2-8 0,0 5 0 0,-10-5 8 16,1 5-8-16,3 0 0 0,-9 5 0 0,3 0 0 15,-3 3 0-15,-3-2 0 0,-3 7 0 0,0 0 0 16,-3 0 0-16,-3 1 0 0,3 4 0 0,-9 3 0 15,3-2 0-15,0 2 8 0,0 0 2 0,-2 3 0 0,-1 2 6 0,-3 1 2 16,0-3 0-16,0 2 0 0,0 1-2 0,3-1-1 16,-6 0 0-16,-3-4 0 0,10 1-6 0,-7 4-1 15,0-9 0-15,3 6 0 0,-3-3-8 0,6 1 0 16,-6-4 0-16,9 3 8 16,0-8-59-16,6-5-12 0,3 3-2 0,-2-6-733 15,-7-5-146-15</inkml:trace>
  <inkml:trace contextRef="#ctx0" brushRef="#br0" timeOffset="32597.97">1565 3985 1555 0,'0'0'138'0,"0"0"-110"16,0 0-28-16,0 0 0 0,0 0 176 0,0 0 31 15,0 0 5-15,0 0 2 0,6-3-100 0,-1 0-20 0,7-5-4 16,0 3-1-16,6 0-48 0,0-3-9 0,-3 3-3 0,12-3 0 15,-4 2-17-15,4-2-3 0,-3 3-1 0,3-3 0 16,-3 3-8-16,-3-3 0 0,5 8 0 0,-8-5 0 31,-3-3-158-31,3 5-30 0,12-7-7 0,-9 4-1 0</inkml:trace>
  <inkml:trace contextRef="#ctx0" brushRef="#br0" timeOffset="33048.75">2306 3495 1209 0,'0'0'108'0,"0"0"-87"0,0 0-21 0,0 0 0 0,0 0 248 0,0 0 46 15,0 0 9-15,0 0 1 0,0 0-136 0,0 0-27 16,-9 8-5-16,0-3-2 0,-3 9-72 0,3-1-14 16,-3 0-4-16,-9 8 0 0,3-2-25 0,7 7-6 15,-10-5-1-15,3 3 0 0,6 3 2 0,-9 4 0 16,9-4 0-16,-6-1 0 0,6 6-6 0,-5-5 0 15,5-1-8-15,-3-5 12 0,9 3-12 0,-3-6 0 16,3 4 8-16,3-6-8 0,0-1 0 0,6-4 0 16,-3 0 0-16,3-3 0 0,3-3 8 0,3 0-8 15,3-5 0-15,6 0 0 0,5-8 0 0,-2 0 0 16,6-2 0-16,3 4-10 16,-3-7-13-16,-1 5-2 0,4 3-1 0,0-3 0 15,-9 5 5-15,-3 1 1 0,2 2 0 0,-8 2 0 0,0 1 20 16,-3 5 12-16,0-3-2 0,-9 6 0 0,3-1-23 0,-6 4-5 15,-3-4-1-15,0 3 0 0,0 1 19 0,-3-1 0 16,-6 0 0-16,1 3 0 0,2 2 23 0,-6-4-2 16,-6-4 0-16,3 4 0 0,-6-1 5 0,6-5 1 0,-2 0 0 15,2 0 0-15,0 2-4 0,0-7-1 0,-3 2 0 0,4 0 0 16,5-5-3-16,-3-5-1 0,0 2 0 0,3-2 0 16,6-3-18-16,-3-2 0 0,3 2 0 0,0-6 0 15,6-4-9-15,-6 2-9 0,9-2-2 0,0 2 0 16,0 0-188-16,0-5-39 15</inkml:trace>
  <inkml:trace contextRef="#ctx0" brushRef="#br0" timeOffset="33806.25">2812 3720 403 0,'0'0'36'0,"0"0"-36"0,0 0 0 0,0 0 0 16,0 0 325-16,0 0 59 0,0 0 11 0,0 0 2 16,0 0-224-16,0 0-45 0,0 0-8 0,0 0-3 15,0 0-70-15,9-3-15 0,-3-2-2 0,8 5-1 16,-8-8 11-16,3 8 3 0,0-5 0 0,3-3 0 15,-3 3-26-15,3-3-5 0,3-3 0 0,6 3-1 16,-6-2-11-16,8-1 0 0,-8-2 9 0,6 2-9 16,-3-2 12-16,0 0-1 0,3-6-1 0,-6 6 0 15,0 0-10-15,-7 0 0 0,4-1 0 0,-3 6 0 0,-6-7 0 16,0 4 0-16,3-2 0 0,-6 2 0 16,-9 3 28-16,6-5 3 0,-6 5 1 0,-6 3 0 0,4-1-32 0,-4 6 0 15,-6 6 0-15,3-4 0 0,-9 9 15 0,3-3-3 16,-2 10-1-16,2-2 0 0,3 3 0 0,-9 5 0 15,0 2 0-15,1 1 0 0,-4 4-1 0,3-2 0 16,-9 3 0-16,10 5 0 0,-1-2-10 0,6-1 0 16,-3 3 0-16,3-3 0 0,4 3 28 0,-1-5 3 15,6-3 1-15,3 0 0 0,3-2-32 0,6-1 0 16,-3-7 0-16,6 2 0 0,6-8 0 0,-3 0 0 16,9-5 0-16,3-2 0 0,0-6 0 0,6-6 0 15,-4 1 0-15,10-5 0 0,3-4 0 0,-3 1 0 16,0 0 0-16,2-3 0 0,-8 0 0 0,0 3 0 15,-3 2 0-15,-3 3 0 0,0 0 0 0,-9 6 0 16,3-1 0-16,-9 3 0 0,0 0 0 0,0 0 0 0,5 8 0 16,-10 3 0-16,2 2 0 0,-3 3 0 0,0 0 0 15,0-1 0-15,-3 4 12 0,3-6-3 0,0 3-1 0,3 0 0 16,-3-3 2-16,3 0 0 0,3-5 0 0,-6 3 0 16,6-3-10-16,6 0 0 0,-6-3 0 0,0-5 8 15,0 0-8-15,9 3 0 0,0-6 0 0,6-2 0 16,3-3-224-16,-4-3-40 0,22-10-8 15,-15 0-1-15</inkml:trace>
  <inkml:trace contextRef="#ctx0" brushRef="#br0" timeOffset="34295.38">3035 4143 2257 0,'0'0'49'0,"0"0"11"0,0 0 1 0,0 0 3 0,3-2-51 0,3 2-13 15,-6 0 0-15,0-3 0 0,9 0 27 0,3-4 2 16,-3-4 1-16,6 3 0 0,-1-3-18 0,1 3-4 16,3-5-8-16,-3 0 12 0,3 0-12 0,-6 2 0 15,3 1 0-15,-3-1 0 0,-3 3 9 0,-1-2-9 16,-2 2 8-16,0 0-8 0,-3 2 0 0,3-4 0 16,-6 2 0-16,-6 0 0 0,3 0 0 0,-6 3 0 15,1-3 8-15,-1 5-8 0,-3 0 19 0,0-2 1 16,-6 5 1-16,0 5 0 0,3-5-1 0,-6 6 0 15,1 2 0-15,-7 0 0 0,3 5 26 16,3-3 5-16,-3 4 1 0,9-1 0 0,-2 0-20 0,2 3-3 16,6 0-1-16,0-3 0 0,0 3-28 0,6-3 0 15,3 0 0-15,0 1 0 0,0-4 0 0,6 3 0 16,3-7 0-16,0 2 0 0,9-6-9 0,2 1 9 16,1-3 0-16,3 0-9 0,0-5 0 0,0-3 0 0,-1 2 0 15,1-4 0 1,0-3-35-16,-3 2-6 0,0 0-2 0,0-2 0 15,-7 3 20-15,1-1 3 0,-3 6 1 0,-3-6 0 0,-3 9 19 0,-6 2 9 0,0 0-8 0,0 0 8 16,0 0 0-16,0 0 16 0,-6 0-3 0,-3 7 0 16,3 1 37-16,-3 3 7 0,-3-3 2 0,7 3 0 15,-4-1-28-15,3 1-6 0,0-1-1 0,3-2 0 16,3 0 7-16,0 0 1 0,3 3 0 0,0-9 0 0,6 1-32 16,-3 5 0-16,2-8 0 0,4 0 0 15,0 0-20-15,0 0-9 16,3-11-3-16,0 3 0 0,3 0-125 0,0 1-26 15,-3-7-5-15</inkml:trace>
  <inkml:trace contextRef="#ctx0" brushRef="#br0" timeOffset="34467.99">3324 3622 2570 0,'0'0'56'0,"0"0"12"0,-3 3 3 0,0-1 1 0,3-2-57 0,0 0-15 15,0 0 0-15,0 0 0 0,0 0 36 0,0 0 4 0,0 0 0 0,6 6 1 16,3 2-33-16,6 0-8 16,-7-3 0-16,7 3 0 15,3 2-95-15,-3-4-21 0,0 4-4 0</inkml:trace>
  <inkml:trace contextRef="#ctx0" brushRef="#br0" timeOffset="34825.89">3633 4090 2188 0,'0'0'195'0,"0"0"-156"15,0 0-31-15,0 0-8 0,0 0 16 0,0 0 3 16,3 0 0-16,3 0 0 0,3 0 10 0,-3-5 3 16,0 0 0-16,3 2 0 0,0-2 0 0,3 0 0 15,0-3 0-15,0 0 0 0,-3 0-22 0,-1 3-10 16,1-3 10-16,-3 2-10 0,3-4 0 0,-3 2 8 15,-6 0-8-15,3-3 0 0,3 3 8 0,-12-5 0 16,6 3-8-16,-3-1 12 0,-3-2-12 0,0 2 11 16,-3 3-11-16,0 0 10 0,-2 3 2 0,-4 0 1 15,0 5 0-15,-6 0 0 0,0 5 23 0,-3 0 4 16,-2 3 0-16,5-3 1 0,3 6-20 0,0 0-4 16,0 2-1-16,6 0 0 0,-3-5-16 0,6 11 10 15,0-9-10-15,6 3 8 0,1 1-8 0,2-1 0 16,8-3 0-16,1 1-11 0,0-3 11 0,3 0-12 15,6-3 12-15,0 0-12 16,6-5-140-16,3 0-29 0,-7 0-6 0,4-7-861 16</inkml:trace>
  <inkml:trace contextRef="#ctx0" brushRef="#br0" timeOffset="35158.21">3851 3979 1324 0,'-3'0'118'0,"0"0"-94"0,-9 3-24 0,3 8 0 16,-6-6 183-16,0 8 32 0,0 0 6 0,-6 1 2 15,6 4-80-15,-11 3-16 0,5-5-3 0,0 5-1 16,-3 6-52-16,3-6-11 0,3 5-1 0,1 1-1 15,5 5-28-15,0-3-6 0,-3 2 0 0,0 1-1 16,0 0 1-16,3 2 0 0,-3 3 0 0,0-5 0 16,4 0-24-16,-1 5 0 0,0-3 0 0,-3 1 0 15,3 4 0-15,0-10 0 0,0 1 0 0,3-4 0 16,-6 1-9-16,3-4-7 0,-2-2 0 0,-1 1-1 0,3-4 27 16,-3 1 6-16,0-3 0 0,0-3 1 0,0-3-17 0,0-2 0 15,0-2 0-15,1-6 0 0,-1-6 15 0,0 4-1 16,3-4 0-16,3-7 0 0,-6 0 28 0,9-3 6 15,-3-5 0-15,9 0 1 0,0-11-41 0,0 0-8 16,9-2 0-16,0-3 0 0,6 2 0 0,3 1 0 16,0 0 0-16,2-1 0 0,1 3 0 0,3 3 0 15,-3 3 0-15,6 2 0 0,3 3 0 0,-4-3 0 16,4 3 0-16,0 0 0 16,-3 2-28-16,2-2-13 0,1 0-3 0,0 5 0 15,0-2-83-15,2-1-17 0,-8 3-3 0,3 3-659 16,-3-6-132-16</inkml:trace>
  <inkml:trace contextRef="#ctx0" brushRef="#br0" timeOffset="35332.96">3976 3974 2257 0,'0'0'49'0,"0"0"11"0,0 0 1 0,0 0 3 0,0 0-51 0,0 0-13 0,0 0 0 0,0 0 0 16,0 0 105-16,0 0 19 0,0 5 3 0,0 1 1 15,0 2-87-15,-6 0-17 0,3 2-3 0,3-2-1 16,-9 3-9-16,3 2-3 0,0 3 0 0,-3 2 0 15,3-5-8-15,0-2 0 0,0 0 0 0,3-1 0 16,3-2-72-16,0 0-16 0,3-3-3 0,3 1-689 16,-3-6-137-16</inkml:trace>
  <inkml:trace contextRef="#ctx0" brushRef="#br0" timeOffset="35476.21">4169 3757 1926 0,'0'0'42'0,"0"0"9"0,0 0 1 0,0 5 3 0,-6 3-44 0,0 0-11 0,-3 0 0 0,9 3 0 0,-6-6 14 0,3 8 1 16,3-7 0-16,-3 2-595 15,6 5-118-15</inkml:trace>
  <inkml:trace contextRef="#ctx0" brushRef="#br0" timeOffset="35782.07">4249 4130 2044 0,'0'0'91'0,"0"0"18"0,0 0-87 0,0 0-22 0,6-2 0 0,0-1 0 16,3 0 36-16,-3-5 4 0,6-2 0 0,0-1 0 15,0 1-17-15,0-4-3 0,0 1-1 0,3 0 0 16,-3 0-10-16,-1-3-1 0,1 3-8 0,-6-3 12 16,3 2-12-16,-9-1 0 0,3 1 0 0,-3-2 0 15,-3 6 0-15,-3-3 0 0,0 5 0 0,-3 0 0 16,-6 5 52-16,4 0 5 0,-7 3 1 0,3 6 0 15,-6 2 10-15,0-3 3 0,6 0 0 0,0 6 0 16,-5-1-27-16,5 4-4 0,0-1-2 0,0-5 0 16,6 5-17-16,-3-2-3 0,3 2-1 0,6 0 0 15,0 0-17-15,3 1 0 0,0-1 0 0,0 0 0 16,6-5 0-16,0 0-16 0,3 2 4 0,0-7 0 16,0 0-28-16,3 2-6 0,3-5-1 0,-3 0 0 15,5-3-139-15,-5-2-28 0,6 2-6 0,-3-4-457 16,3 1-92-16</inkml:trace>
  <inkml:trace contextRef="#ctx0" brushRef="#br0" timeOffset="36074.18">4428 3987 345 0,'0'0'31'0,"0"0"-31"0,0 0 0 0,0 0 0 0,-3 6 298 0,-6-6 54 16,0 5 10-16,-3 3 2 0,0 2-175 0,0 4-35 15,-2-1-7-15,-1 0-2 0,0 8-60 0,3-2-12 16,-3 2-2-16,3 0-1 0,-3 3-40 0,3 2-8 16,0 1-2-16,-2 5 0 0,-1-6-20 0,3 6 0 15,-3-6 0-15,3 3 0 0,0 3 0 0,-6 0 8 16,3 0-8-16,6-1 8 0,-8 1-8 0,5-3 8 15,-3 3-8-15,0 0 8 0,0-1-8 0,0 1 0 16,3-5 0-16,-6-1 0 0,9-5 0 0,-3 0 0 16,1-5-8-16,2 0 8 0,-9-3 0 0,3-2 0 0,6-3 0 15,-6-3 8-15,6-2 34 0,-3 2 7 0,3-5 2 0,-3-8 0 16,3 3 1-16,4-3 0 0,-1-3 0 0,3-2 0 16,-3-3-19-16,0-5-3 0,6-3-1 0,0-2 0 15,3-3-21-15,6-3-8 0,0 3 0 0,5-3 9 16,-2 6-9-16,6-1 0 0,0-4 0 0,0 7-11 15,-3 0-29 1,3 5-7-16,-1-2-1 0,1 3 0 0,6 2-166 0,-9 0-34 0</inkml:trace>
  <inkml:trace contextRef="#ctx0" brushRef="#br0" timeOffset="37043.21">4821 3712 1659 0,'9'-8'73'0,"-9"8"16"0,3 0-71 0,0-5-18 0,3 5 0 0,0-5 0 15,-6 5 92-15,3-3 14 0,0-2 3 0,0 5 1 16,9 0-39-16,-4 0-8 15,-2-6-2-15,0 4 0 0,3-1-27 0,-3 0-6 0,6-5 0 0,0 3-1 16,9 0 4-16,-6-3 1 0,6 0 0 0,2 3 0 16,1-8-32-16,-3 2 0 0,-3 3 0 0,0-5 0 15,-3 0 0-15,0-1 0 0,2 1 0 0,-2 0 0 16,0 0 0-16,-3-1 0 0,-3-1 0 0,0 1 0 16,3 1 0-16,-9 0 0 0,-3 0 0 0,0-1 0 0,-3 6 12 15,-3-5-4-15,-3 5-8 0,-3 3 12 0,0 5-12 16,-3 0 0-16,-3 0-9 0,-2 3 9 0,-7 7 20 15,-6-5 9-15,0 9 3 0,-2-1 0 16,2 0 11-16,0 6 2 0,3 2 1 0,-2 0 0 0,-1 3-26 16,3 2-4-16,3 3-2 0,3 1 0 0,-5-4 16 0,8 3 3 15,0 0 1-15,-3 0 0 0,3 0-34 0,1-2 0 16,5-1 0-16,-3 1 0 0,3-9 0 0,6 3 0 16,0-2 0-16,-3-3 0 0,6-3 11 0,3 0-11 15,3-2 10-15,-6-3-10 0,12 0 8 0,-6-8-8 16,0 0 0-16,6 2 9 0,9-2-9 0,0-2 0 15,0-1 0-15,6-5 0 0,-6 3 0 0,5-6-11 16,4 1 3-16,3-1 0 16,-3 3-20-16,0 0-3 0,-1-2-1 0,1 2 0 15,3 2 16-15,-3 1 4 0,-15 3 0 0,6 2 0 0,-6 0 12 0,0 0 0 16,-6 7 0-16,2-4 0 0,-5 2 0 0,0 6 0 16,-5-6 0-16,-7 3 0 0,3 5 0 0,-3-5 0 15,0 3 0-15,-9 0 0 0,6 2 16 0,0-3 4 0,0 4 0 16,3-4 0-16,4 1 2 0,-1-1 1 0,3-2 0 15,0 3 0-15,3-3-23 0,0-3 0 0,6 3 0 16,0-3 0-16,3 3 0 0,3-8 0 0,5 6 0 16,1-6 0-16,3 0 0 0,3 0-12 0,3-6 2 0,-3 6 0 15,3-8-10-15,2 3-1 0,-2-6-1 0,3 1 0 16,3 5 2-16,-7-9 0 0,4 1 0 0,-12 0 0 16,3 0 6-16,0 2 2 0,-9-2 0 0,3 5 0 15,-6-5 12-15,-3 5 0 0,0-6 0 0,-3 9 0 16,-3-5 0-16,0 7 0 0,-3-2 0 0,-3-3 0 15,0 5 0-15,-3 0 0 0,-3 6 0 0,3 0 0 0,-3-1 13 16,-3 4 6-16,7-1 1 0,-7 3 0 0,3 0-7 16,3 2-1-16,0-2 0 0,0 3 0 0,3 2 15 15,0-2 2-15,0 5 1 0,3-3 0 0,6 0-30 0,-6 3 0 16,3-3 0-16,3 3 0 0,3 0 0 0,3-3 0 16,0-5 0-16,6 3 0 15,0-6-18-15,3 0-10 0,6-2-1 0,0-3-1 16,-1-3-109-16,4-2-21 0,0-3-5 0,3-3-575 15,-6-2-114-15</inkml:trace>
  <inkml:trace contextRef="#ctx0" brushRef="#br0" timeOffset="37204.96">5357 3884 2246 0,'0'0'49'0,"0"0"11"0,-3 0 1 0,-9 0 3 0,6 3-52 0,-3-1-12 16,0 4 0-16,-3-1 0 0,0 8 108 0,-3-8 18 16,3 6 4-16,-2 0 1 0,2 2-70 0,3 0-13 0,-3 0-4 0,3 1 0 15,0-1-31-15,9 0-13 0,0 0 11 0,-6 0-11 16,3-2 16-16,6 2-4 0,3-5 0 0,3-5 0 31,3 0-136-31,3-3-28 0,2-3-6 0</inkml:trace>
  <inkml:trace contextRef="#ctx0" brushRef="#br0" timeOffset="37492.68">5964 3281 1443 0,'0'0'64'0,"0"0"13"0,0 0-61 16,9 0-16-16,0-8 0 0,-3 3 0 0,-6 5 81 0,0 0 14 15,0 0 2-15,0 0 1 0,3 5-2 0,-3 3-1 16,-3 5 0-16,-3 0 0 0,-6 6 11 0,0 2 2 16,-6 3 1-16,-6 2 0 0,0 3-39 0,-2 3-8 15,-1 3-2-15,0-1 0 0,0 6-4 0,1-1 0 16,-1 1-1-16,3 2 0 0,3 1-44 0,0-4-11 15,3 1 0-15,4-6 0 0,-1 3 9 0,0-5 0 16,3-5 0-16,3-1 0 0,3-5-9 0,0 3 0 16,-3-5 0-16,3-6 0 0,6 0 0 0,0-2-11 15,-6-1 3-15,6-7 0 16,0-3-208-16,0 0-40 0,0 0-9 0,6-16-2 0</inkml:trace>
  <inkml:trace contextRef="#ctx0" brushRef="#br0" timeOffset="37656.17">5544 3834 2260 0,'0'0'100'0,"0"0"21"0,0 0-97 0,0 0-24 0,-6 0 0 16,0 0 0-16,6 0 123 0,0 0 19 0,0 0 4 0,0 0 1 15,0 0-73-15,0 0-14 0,0 0-4 0,9 2 0 16,6 4-38-16,-6-6-8 0,6 0-2 0,0 0 0 16,6-6-8-16,-1 4 0 0,-2-1 0 0,6 1 0 15,-6-4-56-15,3 4-17 16,-6-4-3-16,3 1-774 0,-4 0-154 0</inkml:trace>
  <inkml:trace contextRef="#ctx0" brushRef="#br0" timeOffset="37785.14">5565 3627 2077 0,'-9'-7'45'0,"9"7"10"0,-9 0 1 0,6-6 4 0,-3 6-48 0,3 0-12 15,3 0 0-15,0 0 0 16,0 0-96-16,0 0-20 0</inkml:trace>
  <inkml:trace contextRef="#ctx0" brushRef="#br0" timeOffset="38633.01">6232 4038 2023 0,'0'0'44'0,"0"0"10"0,0 0 2 0,0 0 0 0,0 0-44 0,0 0-12 16,0 0 0-16,0 0 0 15,0 0 54-15,3-11 9 0,3 3 1 0,0 0 1 0,3-5-42 0,-3 8-9 16,0-9-2-16,5 1 0 0,1 0-2 0,3 0-1 15,3-1 0-15,0-4 0 0,0 5-9 0,0-1 0 16,-3-7 9-16,-1 5-9 0,-5 1 0 0,3 1 0 16,-6 1 0-16,0 2 0 0,-6 4 9 0,-3 1 4 15,0 4 1-15,-6 2 0 0,0 0 27 0,-6 8 6 16,-2-6 1-16,-4 9 0 0,-3-6-4 0,3 8 0 16,0 1 0-16,0-1 0 0,1 0-19 0,5-5-4 15,0 3-1-15,0-1 0 0,6 1-12 0,0-1-8 0,6-2 8 16,0-3-8-16,6 3 0 0,0 0 0 0,3-2 0 0,3-4 0 15,3-2 0-15,3 0 0 0,6 0 0 16,-1-2 0-16,10 2-15 0,-6-8-7 0,3 2-2 0,0 6 0 31,-4-8-25-31,1 3-6 0,-3-3-1 0,0 6 0 0,-3-1 13 16,0-2 3-16,-6 5 0 0,-4 0 0 0,-8 0 31 0,6 5 9 0,0 0 0 0,-6 3 0 16,-3 0 0-16,-6 3 0 0,4-1 0 0,-4 4 0 15,-3-1 24-15,-3 0 7 0,0 0 1 0,0 3 0 16,-9-3-1-16,3 1 0 0,-5-1 0 0,5 0 0 15,-3 0 1-15,3 0 1 0,6-5 0 0,-9 3 0 0,7-6-18 0,-1 3-4 16,0 0-1-16,0-3 0 16,3 1-10-16,3 2 0 0,0-6 0 0,3 1 8 0,3-3-8 0,6 0 10 15,0 0-10-15,0 0 10 0,0 0-10 0,0 0 0 16,0-5-10-16,3-3 10 0,6 2-16 0,-3-1 4 16,0 4 0-16,0 0 0 0,3-2 12 0,-3 2 0 15,3 3 0-15,-3 3 0 0,0 2 0 0,3-2 0 16,-3 0 0-16,3 4 0 0,0-1 0 0,-6 2 0 15,6 0 0-15,-4 0 0 0,7 2 0 0,-3-5 0 16,3 3 0-16,3-2 0 0,0-1 0 0,6-2 0 16,-3 2 0-16,3-5 0 0,-4 0 0 0,4-5 0 15,-3-1 0-15,3-2 0 16,-3 0-99-16,0 3-17 0,-6-8-3 0,5 2-1 16,1 1-96-16,0-3-19 0,9-11-4 0,-3 5-1 0</inkml:trace>
  <inkml:trace contextRef="#ctx0" brushRef="#br0" timeOffset="39131.68">6741 3940 2052 0,'0'0'45'0,"0"0"10"0,0 0 1 0,0 0 1 0,-6 2-45 0,0 1-12 0,0 0 0 0,0 2 0 16,0 3 118-16,0 0 22 0,0 2 4 0,-3-2 0 15,3 3-60-15,-3 2-13 0,-3 0-3 0,3 1 0 16,-2-1-25-16,-1 0-6 0,0 3-1 0,3-3 0 16,-3 3-28-16,6-3-8 0,0 3 0 0,3-3 0 15,0 1 0-15,0-4 0 0,6-2 0 0,0 0 0 16,6-5 0-16,0-1 0 0,3-4 0 0,3-4 0 15,3 6 24-15,5-10 8 0,-2-1 0 0,3 1 1 16,0 2-129 0,3-6-25-16,-4 1-6 0,1 0-1 0,-3-3 77 0,-3 3 15 15,0 0 4-15,-3 2 0 0,-3 0 0 0,-1 4 0 16,-2-4 0-16,-3 3 0 0,0 3 51 0,-6 5 10 0,0 0 3 0,0 0 0 0,0 0 0 0,0 2 0 16,-6 6 0-16,0-5 0 0,0 8 19 15,-5 2 4-15,2 0 1 0,-3 0 0 0,3 3-13 0,-3 0-3 16,3-3 0-16,0 3 0 0,3 0-32 0,0 0-8 15,6 2 0-15,0-7 0 0,0 2 0 0,6 0 0 16,0-2 0-16,6 0 0 0,-3-6 8 0,3 3 0 16,3-8 0-16,0 0 0 0,-1-8-8 0,4 3 0 15,-3-3 0-15,6 2 0 0,0-7 0 0,0 0-11 16,-1-3 3-16,-2 0 0 0,0 3-10 0,-3 0-2 16,3-1 0-16,-6-4 0 0,0 2 7 0,-3-2 1 0,0 2 0 15,-3 0 0-15,3-5 12 0,-4 2 16 0,-2 1-3 16,0-4-1-16,-3 7-12 0,0-1 0 0,0 2 0 0,-3 1 0 15,-3 0 19-15,1 8 1 0,-4-3 0 0,-3 2 0 16,0 6-20-16,-3 0 0 0,6 0 0 0,-3 3 0 31,3 0-22-31,0 5-8 0,0-3-2 0,9-5 0 0,0 0 32 0,-3 5 0 0,-3 3 0 0,6 0 0 32,0-3-73-32,3 3-9 0,-3-2-2 0,6-1-704 0,0 3-142 0</inkml:trace>
  <inkml:trace contextRef="#ctx0" brushRef="#br0" timeOffset="39364.14">7384 3918 2163 0,'0'0'48'0,"0"0"9"0,0 0 3 0,0 0 0 0,0 0-48 0,0 0-12 16,0 8 0-16,-3-2 0 0,3-6 52 0,-3 8 7 15,0-3 1-15,3 3 1 0,-3 0-17 0,0 2-4 16,0-2-1-16,0 0 0 0,-3 6-4 0,3-1-1 15,-6-3 0-15,0 6 0 0,0 0-11 0,-3-3-3 16,3 1 0-16,0-1 0 0,3 0-9 0,1-5-3 16,-1 3 0-16,0-4 0 0,6-1-8 0,3 2 0 15,0-3 0-15,-3-5 0 16,6 3-103-16,5-3-19 0,-2-3-4 0</inkml:trace>
  <inkml:trace contextRef="#ctx0" brushRef="#br0" timeOffset="39504.06">7613 3567 1555 0,'-3'0'138'0,"0"0"-110"0,0 0-28 0,3 0 0 16,0 0 67-16,-6 0 8 0,6 0 1 0,0 0-583 16,0 0-117-16</inkml:trace>
  <inkml:trace contextRef="#ctx0" brushRef="#br0" timeOffset="40181.51">7827 3868 1839 0,'0'0'40'0,"0"0"9"0,0 0 2 0,0 0 1 0,0 0-42 0,0 0-10 16,0 0 0-16,6-5 0 0,-3 0 49 0,-3 5 8 16,0 0 2-16,0 0 0 0,0-3-2 0,0 3 0 0,0 0 0 0,0-5 0 15,0 5-10-15,-3-3-3 0,-3 0 0 0,0 1 0 16,-3 2-3-16,0 0-1 0,-2 0 0 0,-4 2 0 15,-3 1 4-15,0 0 0 0,-6 2 0 0,3 0 0 16,3 3-10-16,-2-2-2 0,2 1 0 0,0 1 0 16,3 3-16-16,0-6-3 0,3 3-1 0,0-3 0 0,0 3-12 15,3 0 9-15,3 3-9 0,4-3 8 16,2-3-8-16,5 3 0 0,1-3 0 0,3 6-11 0,3-6 11 0,-3 1 0 16,0 2 0-16,6-3 0 0,3 0 0 0,3 0 0 15,0-2 0-15,-4 2 0 0,4 1-15 0,-3 2-1 16,-3-6 0-16,0 3 0 0,-6 3-3 0,-3 3-1 15,0-8 0-15,-3 2 0 0,0 3 20 0,-6 2 0 16,-6-7 0-16,0 5 0 0,-6 0 0 0,-3-3 0 16,-3 3 0-16,0-5 0 0,1 0 0 0,-1 4 0 15,3-7 0-15,3 3 0 0,-3-3 8 0,-3 0 1 16,3 0 1-16,1-3 0 0,2 3-10 0,0 0 10 16,0 0-10-16,3-5 10 0,0 3-10 0,3-1 12 15,0 0-12-15,3-5 12 0,3 6-12 0,3 2-17 16,3-8 4-16,0 0 1 15,3 2-143-15,3-1-28 0,3 1-5 0,0-2-2 0</inkml:trace>
  <inkml:trace contextRef="#ctx0" brushRef="#br0" timeOffset="40541.74">6592 3974 1825 0</inkml:trace>
  <inkml:trace contextRef="#ctx0" brushRef="#br0" timeOffset="41538.46">8732 3471 2516 0,'0'0'56'0,"-3"6"11"0,-3-4 2 0,0 9 1 0,0-6-56 0,0 3-14 0,-3-3 0 0,3 3 0 15,3-2 48-15,3-1 6 0,3 3 2 0,-3-8 0 16,3 8-29-16,3-3-6 0,3 0-1 0,0-2 0 16,0 2-12-16,3-5-8 0,0 0 8 0,3-8-8 15,0 3 11-15,3-3-3 0,-1-2 0 0,7 2 0 16,0-6-8-16,0 1 0 0,6 0 0 0,-7-3 8 0,-2 0-24 16,3 3-4-16,-3-6-2 0,0 6 0 15,-3-8 8-15,-3 3 2 0,-1-1 0 0,-5-2 0 16,0 2-16-16,-6 1-4 15,0 2 0-15,-6-3 0 0,0 6 32 0,-6 0 0 0,-3 0 0 0,1 7 0 0,-7-2 0 0,-6 6 0 16,-6 4 0-16,0 6 0 0,1-2 28 0,-4 7 11 16,3 3 2-16,0 8 1 0,-2-3 10 15,-1 5 1-15,-3 1 1 0,0 4 0 0,1 1-34 0,-4 3-6 16,6 2-2-16,-3 2 0 0,4-2-1 0,-1 6-1 16,3-1 0-16,3-2 0 0,7 2-10 0,-1-5 0 15,3-3 0-15,3 4 0 0,0-12 0 0,6 3 12 16,0 0-12-16,6-10 12 0,0 2-12 0,0-5 0 15,6 0 0-15,3-6 0 0,0-2 0 0,0 0-11 16,3-8 3-16,3 3 0 0,-3-6-10 0,6-5-2 16,3 3 0-16,0 0 0 15,-1-9-19-15,1 6-4 0,0-5-1 0,-6 8 0 16,3-8 34-16,-6 7 10 0,0 4 0 0,0-4 0 0,-3 6 0 16,-6 0 0-16,0 0 0 0,0 0 0 0,-3 6 12 0,3 2 4 0,-6 0 0 15,0 2 0-15,3 3 16 0,-3-2 4 0,3 2 1 16,0 3 0-16,0-3-21 0,3 1-4 0,3-7 0 15,3 4-1-15,0 0-11 0,3-1 0 0,3-4 0 16,3 1 8-16,2-7-8 0,7 3 0 0,0-6 0 0,0 3 0 16,3-10 0-16,-1 2 0 0,-5 0 0 0,0-3 0 15,-3 1 0-15,0-3-16 0,-3-1 4 0,3 1 1 16,-4 3-1-16,4-4 0 0,-6 1 0 0,0-5 0 16,3 2 12-16,-6 0 0 0,0 0 0 0,0-3 0 15,-6 6 0-15,3 0 0 0,-6 2 0 0,0 3 0 0,-9 3 0 16,0 3 9-16,3 2-1 0,-6 5-8 0,0 3 21 0,-3-3-2 15,3 6-1-15,-3 2 0 0,4 0 1 0,-4 3 0 16,3 0 0-16,-3 2 0 0,0 4 1 0,6-4 0 16,-3 3 0-16,3 0 0 0,0 1-20 0,6-1-19 15,-3 0 4-15,6-5 1 0,0-3 22 16,3 0 4-16,3 0 0 0,3-5 1 0,3-2-13 0,-3-4 0 16,3 1 0-16,0-3 0 0,0-5 0 0,6-6 0 15,5 8 0-15,4-10 0 16,-3 5-36-16,0-5-8 0,0 2 0 15,-4-7-1-15,4 5 23 0,0-3 5 0,-6 3 1 0,3-1 0 16,-3 4-13-16,-3-1-3 0,-1 1 0 0,-2 4 0 0,-3 1 32 16,-3 0 0-16,-6 5 0 0,0 0 0 0,0 0 29 0,0 0-1 15,0 0 0-15,-3 10 0 0,-3-4-8 0,3 2-1 16,-6 0-1-16,3 2 0 0,0 3-18 0,1-5 10 16,-1 0-10-16,3 3 8 0,0-6-8 0,6 6 0 0,0-6 0 15,-3-5 0-15,6 5 0 0,5-5 0 0,1 0 0 16,0-8 8-16,6 3-8 0,0 0 0 0,0-3 0 15,0-3 0-15,0 1-23 0,-1-1 0 0,1 3 0 16,0-2 0-16,-3 2-1 0,0-3 0 0,-3 3 0 0,0 3 0 16,-6 2 13-16,0-2 3 0,0 5 0 0,-6 0 0 15,0 0 32-15,0 0 8 0,-6 8 0 0,0 2 1 16,-3-2-12-16,0 3-2 0,0 2-1 0,0-5 0 16,6 5-8-16,-3-2-2 0,0 2 0 0,0-2 0 15,6-1-8-15,0-2-11 0,0 0 3 0,3 0-889 16,0 0-178-16</inkml:trace>
  <inkml:trace contextRef="#ctx0" brushRef="#br0" timeOffset="42019.21">8301 3842 403 0,'0'0'17'0,"0"0"5"0,0 0-22 0,0 0 0 0,-3 0 0 0,-3-6 0 16,3 4 330-16,-3 2 62 0,-3 0 12 0,0 0 2 16,-3 2-213-16,0 4-42 0,0-6-9 0,-6 5-2 15,-3 3-60-15,1-3-13 0,-1 3-3 0,-3 0 0 16,3 5 0-16,0-2 0 0,-6 2 0 0,7 3 0 0,-1 0-8 0,3 5-1 15,0-8-1-15,3 6 0 0,3-3-26 0,3 0-6 16,0-1-1-16,3 4 0 0,3-6-21 0,0 0 8 16,9-2-8-16,0-3 0 0,3 0 0 15,3-3 0-15,3 1 0 0,3-4 8 0,12 3-8 16,0-5 0-16,5-5 0 0,4 5-8 16,0-2-69-16,2-4-14 0,-2-2-2 15,0 3-1192-15</inkml:trace>
  <inkml:trace contextRef="#ctx0" brushRef="#br0" timeOffset="44013.24">10131 3913 172 0,'0'0'8'0,"0"0"1"0,0 0-9 0,0 0 0 0,0 0 0 0,0 0 0 0,0 0 421 0,0 0 83 15,3-5 16-15,-3 5 3 0,0 0-311 0,0 0-63 16,0 0-12-16,6 5-2 0,0-5-55 0,0 5-12 16,0 3-1-16,0-5-1 0,0 8-19 0,0-6-4 15,3 6-1-15,0-1 0 0,0 3-18 0,-4 1-4 16,4-6-1-16,0 5 0 0,-3 0-10 0,6-2-1 15,-3 2-8-15,0 0 12 0,0 0-12 0,3-5 9 16,-3 3-9-16,3-3 8 0,-9 2-8 0,-3-10 0 16,0 0 9-16,0 0-9 0,12 8 8 0,-3 0-8 15,-9-8 8-15,8 8-8 0,-5 3 0 0,-3-11-12 16,6 2 2-16,-3 9 0 16,-6-6-112-16,3 3-22 0,-3-3-5 0,-3 3-1047 0</inkml:trace>
  <inkml:trace contextRef="#ctx0" brushRef="#br0" timeOffset="44286.31">10003 4265 1152 0,'0'0'102'0,"0"0"-82"0,0-5-20 0,0-3 0 15,6 3 212-15,-3-9 39 0,0 6 7 0,3-5 2 16,3 8-100-16,0-11-19 0,3 5-4 0,0-2-1 15,0 0-45-15,2 0-10 0,1-3-1 0,0 0-1 0,6 0-31 16,-3 3-7-16,0-3-1 0,3-3 0 0,-1 4-17 0,4-1-4 16,-3 3-1-16,3-3 0 0,0 2-18 0,2 1 8 15,-5 0-8-15,6 0 0 0,-3 2 8 0,-3 3-8 16,-3-5 0-16,2 8 0 0,1-6 0 0,-9 3 0 16,3 3 0-16,-6 2 0 15,0-7-22-15,-3 7-5 0,0-2-1 0,0 2 0 16,-6 3-152-16,0 0-30 0,0 0-6 0</inkml:trace>
  <inkml:trace contextRef="#ctx0" brushRef="#br0" timeOffset="45306.13">11956 3731 1562 0,'0'0'69'0,"0"0"15"0,0 0-68 16,0 0-16-16,0 0 0 0,0 0 0 0,0 0 109 0,0 0 19 16,0 0 3-16,0 5 1 0,-3 3-43 0,0 0-8 15,-3 2-1-15,0 1-1 0,-3 5-15 0,0-3-2 16,-3 6-1-16,0-4 0 0,-3 4-9 0,-3-3-3 16,-5 0 0-16,-4 2 0 0,0 3-23 0,-3-2-5 15,1 5-1-15,-1 0 0 0,0-6 1 0,3 3 0 16,-3 0 0-16,4 3 0 0,-1-5-9 0,3-3-1 15,-3 0-1-15,0-1 0 0,1 4 2 0,2-6 1 16,0-8 0-16,-3 6 0 0,3-6-4 0,1 1-1 16,5-1 0-16,3-5 0 0,3 0-8 0,0 0 0 0,3-8 0 0,3 3 0 15,0-1 0-15,3-7 12 0,3 5-12 0,0-5 12 16,0 0-12-16,3 0 0 0,3-3 0 0,3 0 0 16,0 0 0-16,3 0 0 0,6 3 0 0,-3-6 0 15,3 3 0-15,-1 1 0 0,4 1 0 0,-3 1 0 16,3-3-10-16,-3 3 10 0,3-3 0 0,-3 0-9 15,2 3 9-15,4-6 0 0,0-2 0 0,0 3 0 16,-3-1 0-16,2-2 0 0,1 3 0 16,3-4 0-16,-3 4 0 0,-3-3 0 0,3 2 0 0,-4 1 0 15,-2-4 0-15,0 4 0 0,-3-1 0 0,-3 6 0 0,-6-8 0 16,0 5 0-16,0 0 0 0,-3-2 0 0,-3 2 0 0,-6 5 0 16,0-2 8-16,0 0-8 0,-6 5 0 0,0 3 0 15,-6-3 0-15,0 2-8 0,3 6 8 16,-5 3 0-16,-1 0 0 0,-3 5 0 0,0 0 0 0,3 2-8 15,0 3 8-15,4 1 0 0,-1-1 0 16,3 0 0-16,0 0 0 0,3 3 0 0,3 0-9 0,3 5 0 16,0-2 0-16,0-1 0 0,0-2 9 0,6 5 0 15,-3 3 0-15,3-5 8 0,3 2-8 0,0 0 0 16,3-3-11-16,-3 6 11 0,3-8 0 0,0 0 0 16,3 0 0-16,0 2 0 0,0 1 0 0,6-6 0 15,-3 0 0-15,3 1 0 0,-1-1 0 0,1 0 0 16,6 0 0-16,-3-5 10 0,3 3-10 0,-3 2 0 15,0-8 0-15,2 6 0 0,-2 0 8 0,0-4 0 0,-3 4 0 16,0 2 0-16,-3-5-8 0,0 5 0 0,0-2 0 16,-6 0 0-16,3-1 0 0,-6 3 0 0,2 1 0 0,-2-6 0 15,0 2 0-15,-3 1 0 0,-3 2 0 0,3-2 0 16,0-1 0-16,0 3 0 16,-3-5 0-16,3 6 0 0,0-9 0 0,0 3 8 0,-3-6-8 15,3-2 8-15,0 0-8 0,0 0 0 0,0 0 0 16,0 0 0-1,0 0-80-15,0 0-19 0,9-2-3 0,-3-6-1125 0</inkml:trace>
  <inkml:trace contextRef="#ctx0" brushRef="#br0" timeOffset="45601.07">12292 3934 2487 0,'0'0'110'0,"0"0"23"0,0 0-106 0,0 0-27 16,0 0 0-16,0 0 0 0,0 0 31 0,0 0 1 15,0 0 0-15,0 0 0 0,0 0 19 0,0 8 4 16,6-2 1-16,0 4 0 0,3-2-13 0,0 5-3 16,3-7 0-16,-3 7 0 0,3 0-25 0,-3-5-6 15,-1 3-1-15,1 2 0 0,0 0-8 0,-3 0 0 16,0 1 0-16,3-1 0 0,-6 0 0 0,6-5 0 15,-6 5-10-15,3-2 10 0,-3 2 0 0,3-5 0 16,0 5 0-16,-3-5 0 0,3 0 0 0,0 3 0 16,-3-3 0-16,6 2 0 15,-3-5-95-15,0-2-25 0,0 2-6 0,2-5-1 0</inkml:trace>
  <inkml:trace contextRef="#ctx0" brushRef="#br0" timeOffset="45894.94">12831 3913 2365 0,'0'0'104'0,"0"0"23"0,0 0-102 0,0 0-25 16,0 0 0-16,0 5 0 0,-3 3 104 0,0 0 16 16,-3 3 4-16,0 0 0 0,0 4-44 0,-6 1-9 15,0 3-2-15,-3 2 0 0,-3 3-13 0,-2 2-2 16,-7 1-1-16,0 4 0 0,0-1-17 0,-2 4-4 15,-7 6-1-15,3-3 0 0,-3 5-8 0,7-2-2 16,-4-3 0-16,-6 2 0 0,-3 1-21 0,1 0 0 16,-4 2 0-16,3 0 8 0,4-2-8 0,5-3 0 15,9-2 0-15,3-6 8 16,6-5-36-16,4-1-8 0,8-2 0 0,3-2-1 16,3-3-181-16,3-3-36 0,2 8-7 0,4-10-2 15</inkml:trace>
  <inkml:trace contextRef="#ctx0" brushRef="#br0" timeOffset="48582.78">1475 5199 288 0,'0'0'25'0,"0"0"-25"0,0 0 0 0,0 0 0 16,0 0 356-16,0 0 67 0,0 0 13 0,0 0 2 0,0 0-241 0,0 0-48 15,0 0-9-15,0 0-3 0,0 0-49 0,0 0-9 16,9 0-3-16,0 0 0 16,-3 0-20-16,3 0-4 0,0-5 0 0,3 5-1 0,3 0-12 0,-3 0-3 15,0 0 0-15,5-3 0 0,4 3-26 0,-6-3-10 16,0 1 0-16,6 2 9 0,0 0-9 0,-3-5 0 16,2 2 0-16,-5 3 8 0,6 0-8 0,-3 0 0 15,0-3 9-15,3 1-9 0,-9 2 8 0,-1 0-8 16,7 0 8-16,-9 0-8 0,0 2 0 0,-3 1 0 15,-6-3 0-15,0 0-8 16,6 3-115-16,-6-3-22 0,3 7-5 0,3-1-1022 0</inkml:trace>
  <inkml:trace contextRef="#ctx0" brushRef="#br0" timeOffset="48902.88">1761 4995 1965 0,'0'0'43'0,"0"0"9"0,0 0 1 0,0 0 3 0,0 0-44 0,0 0-12 0,0 0 0 0,0 0 0 15,0 0 116-15,0 0 22 0,0 0 4 0,-3 8 1 16,-6 0-47-16,9 0-8 0,-9 3-3 0,6-6 0 15,-6 8-23-15,3 3-5 0,0 3-1 0,0-1 0 16,-3 1-4-16,6 2-2 0,1 0 0 0,-7 3 0 0,3-3-41 0,3 0-9 16,-6 0 0-16,6 3 0 0,3 0 0 0,-6-6 8 15,3 1-8-15,3 0 9 0,0-4-9 0,0 1 12 16,0-2-12-16,0-4 12 0,0 3-22 0,3-2-4 16,3 2-1-16,-6-8 0 15,3 1-180-15,0-6-36 0</inkml:trace>
  <inkml:trace contextRef="#ctx0" brushRef="#br0" timeOffset="52064.07">3047 5109 172 0,'0'0'16'0,"0"0"-16"16,0 0 0-16,0 0 0 0,0 0 261 0,0 0 50 15,0 0 9-15,0 0 3 0,0 0-195 0,0-5-40 16,0 5-7-16,3-3-1 0,-3 3-17 0,0 0-3 16,0-8-1-16,0 8 0 0,-3-5-4 0,0 0-1 15,-3-1 0-15,3 1 0 0,-3 5 6 0,0-3 2 16,-3 1 0-16,-3-1 0 0,-3 0 0 0,3 6 0 15,1 0 0-15,-1-1 0 0,-3 1-17 0,0 5-3 16,0 0-1-16,0-3 0 0,-6 3-7 0,-3 0-2 16,4 0 0-16,-4 3 0 0,-3-3-17 0,0 2-4 0,0 1-1 15,7-1 0-15,-1 1-10 0,3-3 10 16,3 5-10-16,6-5 10 0,0 0-10 0,0 3 0 16,0-4 0-16,6 1 0 0,6 0 0 0,-3 0 0 0,-3-2 0 15,6 2 0-15,3-3 0 0,0 3 0 0,3-3 0 16,0-2 0-1,3 2-30-15,3-2-8 0,6-1-2 0,-9 1 0 16,5 2-33-16,-5-5-7 0,6 3-2 0,-3-3 0 0,-6 0-7 16,3 2-2-16,-3-2 0 0,-9 0 0 0,0 0 15 0,0 0 2 15,0 0 1-15,0 0 0 0,0 0 64 0,0 0 9 0,-3 8 9 0,-3-5-1 16,-3 2 49-16,-3-2 11 0,-6 2 1 0,-3 1 1 16,7-1 10-16,-7 0 1 0,-6 0 1 0,6 3 0 15,0 0-16-15,-3 0-3 0,1 3-1 0,2-3 0 0,0 0-18 16,0 2-3-16,6-2-1 0,-6 0 0 15,6 3-11-15,1-3-2 0,5 0-1 0,-6 0 0 16,3 5-9-16,3-5-1 0,3 5-1 0,-3-5 0 0,0 3-7 16,3-1-8-16,0 1 11 0,6-1-11 0,-6 1 9 15,3-1-9-15,3 4 0 0,0-1 9 0,0-5-9 16,3 0 0-16,3 0 0 0,-3 0 0 0,3 0 0 0,6-3 0 16,-3 0 0-16,3-2 0 0,6-1 8 0,3-2-8 15,-1-2 8-15,1-1-8 0,0 1 16 0,3-4-1 16,3 1-1-16,-3 0 0 15,2-3-126-15,-2 0-24 0,3 0-6 0,3 0-1026 0</inkml:trace>
  <inkml:trace contextRef="#ctx0" brushRef="#br0" timeOffset="52295.2">3008 5435 1440 0,'0'0'128'0,"0"0"-103"0,0 0-25 0,0 0 0 16,0 0 203-16,0 0 35 0,-6 2 7 0,0 3 2 16,3 1-111-16,-6-1-23 0,0 6-4 0,1-3-1 15,5 2-72-15,-6 1-16 0,0 5-2 0,6-3-1 16,-6 0-17-16,0 0 10 0,6 1-10 0,-3-1 8 16,3 3-8-16,-3-8 0 0,3 2 0 0,3-2 0 15,0-8-53-15,0 0-16 0,0 0-3 0,0 0-1 16,0 0-153-16,12-8-30 0,15-5-7 0,-12-6-1 0</inkml:trace>
  <inkml:trace contextRef="#ctx0" brushRef="#br0" timeOffset="52446.89">3187 5178 1947 0,'0'0'43'0,"0"0"9"0,0 0 1 0,0 0 2 0,-9 8-44 0,6-8-11 16,-3 2 0-16,3 1 0 0,-3 5 38 0,3-5 6 15,0 2 0-15,0 3 1 0,3 3-36 0,-3-6-9 16,0 3 0-16,3 0-936 0</inkml:trace>
  <inkml:trace contextRef="#ctx0" brushRef="#br0" timeOffset="52920.87">3249 5366 1508 0,'0'0'67'0,"0"0"13"0,0 0-64 0,0 0-16 0,0 0 0 0,0 0 0 0,0 0 119 15,0 8 20-15,0 0 4 0,-3 5 1 0,3 0-48 16,-9 0-8-16,0 3-3 0,3 3 0 0,1-6-26 0,-7 3-6 15,3 5-1-15,0-8 0 16,-3 3-18-16,3 0-4 0,0 0-1 0,3-3 0 0,0-2-13 16,0 2-4-16,6-8 0 0,-3 3 0 0,3-8-12 0,0 0 9 15,9 0-9-15,0 0 8 0,3-5-8 0,3 0 8 16,0-6-8-16,0-2 8 0,2-1-25 0,1-1-6 16,3-1-1-16,-6 0 0 15,3 5-16-15,3-2-4 0,0 0-1 0,-1-3 0 16,-2 0 13-16,3 3 2 0,-3 5 1 0,3-3 0 0,-12 3 29 0,6 3-9 15,-6 5 9-15,-1 0 0 0,-5 0 0 0,3 5 8 16,-6 6 0-16,3-3 0 0,-6 2 30 0,-3 4 6 16,0 2 2-16,-2-3 0 0,2 0 2 0,0 0 1 15,0 1 0-15,3-1 0 0,-3-3-37 0,3 1-12 0,3-1 0 16,0-2 0-16,0 0 12 0,3-2-4 0,3-4 0 0,0 1-8 16,3-3 0-16,3 0 0 0,2-5-12 0,-5-3 3 31,6 0-182-31,0-5-36 0,18-19-7 0,-3 8-2 0</inkml:trace>
  <inkml:trace contextRef="#ctx0" brushRef="#br0" timeOffset="53820.06">3982 5178 2026 0,'0'0'44'0,"0"0"10"0,0 0 2 0,0 0 1 0,2-3-45 0,-2-2-12 0,3 2 0 0,0-2 0 0,6-3 27 0,0 3 3 16,3-3 1-16,0 3 0 0,12-3-22 0,-3-6-9 16,0 4 8-16,-1-1-8 0,-2-2 0 0,0 2 0 15,3 1 8-15,-6-1-8 0,0 1 0 0,0 2 0 16,0-11 0-16,-1 11 8 0,-2-5-8 0,0-3 0 16,0 6 0-16,-3-1 0 0,3-2 0 0,-3 0 0 15,0-1 0-15,-3 1 8 0,0 0-8 0,0 0 0 16,-3-1 0-16,-3 1 8 0,0 3-8 0,0-1 10 15,-3 0-10-15,-3 3 10 0,0 1 8 0,-3 1 2 16,-3 6 0-16,3 0 0 0,-9 0 37 0,0 6 8 16,-3 1 2-16,-2 7 0 0,-10-1-7 0,0 5-2 15,-3 1 0-15,1 7 0 0,-1-2-38 0,6 5-8 16,-8 0-2-16,5 9 0 0,3-1 10 0,-3 0 1 0,4 0 1 16,5-3 0-16,3 3 8 0,0-3 2 15,0 1 0-15,6-1 0 0,0-2-32 0,4 0 0 0,2 2 0 16,6-2 0-16,-3-3 0 0,6-5 0 0,0 0 0 0,6-8 0 15,3-3 0-15,-6-3 0 0,5 1-11 0,7-6 11 16,0-5-29-16,-3 0 1 16,6 0 1-16,-6-2 0 0,6-4 7 0,-3-4 0 0,3-4 1 0,-1 4 0 15,-2 2 6-15,-3 0 1 0,3-3 0 0,-6 3 0 16,0 1 12-16,-3 1 0 0,3 4 0 0,-6-1 0 16,-3 3 0-16,0 0 12 0,3 11-3 0,3-6 0 15,-6-5 3-15,0 0 0 0,0 0 0 0,0 8 0 0,-3-3 0 16,3 6 0-16,3-1 0 0,-3-4 0 0,6 1-12 15,-3 1 0-15,3 0 0 0,-3 0 0 0,5-2 28 0,1-4 3 16,3 1 1-16,6-3 0 0,-9 0-32 0,9-5 0 16,0-1 0-16,-3-2 0 15,6 0-20-15,-1-2-9 0,-5-1-3 0,0 1 0 16,0-1 1-16,0 0 0 0,-3-4 0 0,3 1 0 16,-3-2 1-16,0 3 0 0,-1 5 0 0,-2-5 0 0,3-5 13 0,-6 2 2 15,0 5 1-15,0 1 0 0,-6 2 14 0,0 0 0 16,0 8 0-16,0 0 0 0,0 0 0 0,-9 2 15 15,0 4-3-15,-3 2-1 0,3-1 21 0,-2 4 4 16,-4 0 0-16,3 2 1 0,0 3-8 0,0 2-1 16,0-2-1-16,0 0 0 0,3 3 4 0,3-4 1 15,6 1 0-15,0-2 0 0,-6-1-32 0,12-3 0 16,-3 1 0-16,6-3 0 0,0-3 0 0,3 0 0 16,0-5 0-16,3 0 0 15,3-2-40-15,-1-4-13 0,1-7-3 0,3 0-1 16,3 0-29-16,-3 2-6 0,-3-7 0 0,0 2-1 15,5-3-31-15,-2 3-7 0,0-2-1 0,-3-1 0 16,0 6 76-16,-3 0 14 0,-1 0 3 0,-2 5 1 0,-6 2 38 16,0 1 15-16,-6 5-1 0,0 0 0 0,0 0 86 0,-6 5 18 0,-3 3 3 15,-5 6 1-15,2-6-27 0,0 2-6 0,0 3-1 0,3 3 0 16,-3-3-19-16,3 1-4 0,-3 2-1 0,6-3 0 16,3-5-40-16,3-3-9 0,0 3-2 0,0-8 0 15,3 5-13-15,0 3 0 0,-3-8 0 0,15 0 0 16,-6 0-48-1,6-8-13-15,0 3-3 0,0-6 0 0,2 3-127 0,-2 1-25 16,3-9-6-16</inkml:trace>
  <inkml:trace contextRef="#ctx0" brushRef="#br0" timeOffset="54089.91">5151 4665 2070 0,'0'0'45'0,"3"-8"10"0,-3 8 1 0,0 0 3 0,0 0-47 0,0 0-12 16,0 0 0-16,0 0 0 0,0 0 116 0,-3 8 20 15,3 2 5-15,-6 3 1 0,0 1-58 0,0 7-11 16,-2-3-2-16,-4 6-1 0,3 0-21 0,-6 8-4 16,-9-1-1-16,-3 4 0 0,0 5-20 0,1 2-4 15,-7 6 0-15,3 2-1 0,-3 0 9 0,7-5 1 0,-4 5 1 0,3-5 0 16,6 0-30-16,0-5-10 0,3 2 0 0,-2-5 0 15,2-5 10-15,6-3-12 0,0-2 12 0,3-6-12 32,0-3-41-32,3-2-9 0,3-5-2 0,3-1 0 0,-3-4-88 15,3-6-17-15,0 0-4 0</inkml:trace>
  <inkml:trace contextRef="#ctx0" brushRef="#br0" timeOffset="54279.28">4791 5226 230 0,'0'0'10'0,"-6"0"2"0,0 0-12 0,3 0 0 15,-9 5 0-15,6 3 0 16,0-8 483-16,0 2 93 0,1 4 20 0,2-1 3 0,0-2-391 0,3-3-79 16,0 0-15-16,0 0-3 0,6 8-69 15,-1-3-14-15,4-2-2 0,3 2-1 0,3-3-4 0,3-2-1 16,-3 0 0-16,3-2 0 0,3 2-20 0,-3-5 0 16,8 2 0-16,-8-2 0 15,3-1-43-15,-3 1-9 0,6 0-3 0,-9-1-785 16,-1-2-156-16</inkml:trace>
  <inkml:trace contextRef="#ctx0" brushRef="#br0" timeOffset="54413.04">4746 5017 1785 0,'0'0'159'0,"0"0"-127"15,0 0-32-15,0 0 0 0,0 0 76 0,0 0 8 0,3-6 3 0,0 1-968 16</inkml:trace>
  <inkml:trace contextRef="#ctx0" brushRef="#br0" timeOffset="55325.39">5541 5506 1785 0,'0'0'79'0,"0"0"17"0,0 0-77 0,0 0-19 0,0 0 0 0,0 0 0 16,0 0 104-16,0 0 16 0,0 0 4 0,0 0 1 16,0 0-44-16,0 3-9 0,6-1-1 0,3-2-1 15,-6-2-38-15,3-1-8 0,0 3-2 0,0-5 0 16,0-1-7-16,0 4-2 0,-3-6 0 0,3 3 0 16,0-9-5-16,-3 4-8 0,3-1 11 0,-3 1-11 15,-3 2 23-15,0-6-3 0,6 1 0 0,-6 3 0 16,0 2-20-16,0-8 0 0,6 3 0 0,-6-3 8 15,-6 5 0-15,0-2 0 0,3 0 0 0,-3 2 0 16,0 0-8-16,-3 4 0 0,0 1-8 0,3 6 8 0,-9 3 16 16,-3 5 8-16,0 0 1 0,-2 0 1 15,-1 5 8-15,-3 5 2 0,-3-2 0 0,3 5 0 0,3 1-23 16,1-1-4-16,-1 3-1 0,0-1 0 0,0-1-8 16,6-1 0-16,6 5 0 0,3-5 0 0,0-2 0 0,3-3 0 15,6 0 0-15,6-3 0 0,3-5 0 0,3-3 0 16,0-2 0-16,3-3 0 0,6-3 0 0,-1-5 0 15,4-2 0-15,0-4 0 0,3-4 0 0,-6-1 0 16,2-4 0-16,1-1 0 0,3 3 0 0,-6-6-12 16,6-2 4-16,2 0 8 15,4-3-33-15,-3 0 1 0,2-2 0 0,1-8 0 16,0 5 9-16,6-6 3 0,-13-4 0 0,7 2 0 16,-6 5-29-16,0-5-6 0,-1 3-1 0,1 5 0 15,0 2 29-15,0 3 6 0,-7 3 1 0,-2 6 0 0,0 1 20 0,-6 7 0 16,-3 1 0-16,0 1 0 0,-6 0 12 0,0 5 6 15,-3 5 2-15,0 1 0 0,-3 2 34 0,0 0 7 16,0 0 2-16,-12 13 0 0,0 0-8 0,-3 0-2 16,0 1 0-16,-3 7 0 0,-3 2-25 0,1-1-4 0,2 7-2 15,-6 5 0-15,3-2 10 0,-6 5 1 0,0 5 1 16,-2-2 0-16,-4 5-22 0,0 0-4 0,0 0 0 16,-2 5-8-16,2-2 10 0,3-6-10 0,1 6 8 0,2-6-8 15,9-2 8-15,0-3-8 0,3-3 0 0,9-5 8 16,-3-8-8-16,9 1 0 0,3-4 0 0,3-5 0 15,0-2-91-15,6-8-13 16,6-6-4-16,3-2-781 0,0-6-157 0</inkml:trace>
  <inkml:trace contextRef="#ctx0" brushRef="#br0" timeOffset="55855.83">5958 5506 2516 0,'0'0'56'0,"0"0"11"0,0 8 2 0,0 0 1 0,0-8-56 0,0 0-14 16,0 0 0-16,0 0 0 0,0 0 21 0,6 0 2 16,3-3 0-16,3-2 0 0,0-3-23 0,0-5 0 15,-1 2 0-15,1-2 0 0,3 0 0 0,-3-1 0 16,0 1 0-16,0 5 0 0,-3-5 0 0,0 0 0 16,0 0 0-16,-6-3 0 0,0 5 0 0,-3-2 0 15,0 2 0-15,0 3 8 0,-3-2 17 0,-3 2 4 16,-3 3 1-16,3 2 0 0,-6 3-7 0,3 0-2 0,-3 3 0 15,-3 2 0-15,-3 3 26 0,4 2 5 0,-4 1 0 16,-3 2 1-16,3 3-33 0,-3 3-6 0,3-1-2 0,0 3 0 16,4-7-12-16,2 1 0 0,3 7 0 0,3-7 0 15,3 4 0-15,3-3 0 0,6 0-8 0,3 0 8 16,3-3 0-16,2-5 0 0,1 0 0 0,6 0 0 16,3-6 0-16,3-2-10 0,-9-2 10 0,8 2-8 15,-2-6-36 1,3-2-6-16,0 0-2 0,0-2 0 0,-1-1-3 0,1 3-1 15,-6-2 0-15,0 2 0 0,-3 5 39 0,0-5 7 0,-7 3 2 0,-2 5 0 16,-3 3 8-16,-3-1 11 0,-3 6-3 0,-6 0 0 16,3 0 45-16,-6 0 9 0,1 3 2 0,2-3 0 15,-3 2-7-15,3-2-1 0,-3 3 0 0,0-3 0 16,3-3-14-16,3 0-3 0,-3 3-1 0,6-8 0 0,0 0-29 0,0 0-9 16,0 0 0-16,9-8 0 0,0 3 12 0,-3-8-12 15,3 5 12-15,3-6-12 0,0 4 8 0,-1-3-8 16,4-3 0-16,-3 5 0 0,3 1 0 0,0-1 0 15,-3-2 0-15,3 2 0 0,-3 1 0 0,0-1 0 16,-1 0 0-16,4-2 0 0,-6 5 0 0,6-5 0 16,-3 0 0-16,3 5 0 15,3-3-53-15,-3 1-15 0,3 2-2 0,-4 0-1283 0</inkml:trace>
  <inkml:trace contextRef="#ctx0" brushRef="#br0" timeOffset="56327.21">7437 4990 1965 0,'0'0'87'0,"0"0"18"0,0 0-84 0,-6 8-21 15,0 3 0-15,-3 4 0 0,1 4 108 0,-1-3 16 16,-3 5 4-16,-3 5 1 0,0 1-53 0,-3 5-10 16,0-3-2-16,0 3-1 0,-5 2-27 0,2 3-6 15,-6-3-1-15,6 3 0 0,3 3-17 0,0-11-3 16,1 6-1-16,-4-1 0 0,6-8-17 0,3-2-4 15,3-3-1-15,3-5 0 16,0-2-244-16,3-4-49 0,9-7-9 0,6-6-3 0</inkml:trace>
  <inkml:trace contextRef="#ctx0" brushRef="#br0" timeOffset="56730.04">7869 4932 1440 0,'0'0'128'0,"-3"0"-103"0,0 5-25 0,0 3 0 16,-6-3 221-16,3 3 39 0,-3 3 8 0,-3 2 2 16,-6 0-122-16,-2 9-25 0,-4-7-5 0,3 7-1 15,-6 1-60-15,3 1-12 0,3 3-2 0,-2-6-1 16,-1 3-21-16,3 2-4 0,0 1-1 0,-3-6 0 0,1 0-16 0,2 3 0 16,0-3 0-16,0 0 0 0,3-2 0 0,0-1 0 15,3-2 0-15,4-3 0 0,-1 0-17 0,0-2-1 16,6-6 0-16,-3 3 0 15,0-3-33-15,6-2-6 0,0 0-2 0,0-3 0 16,3 0-6-16,0 0-2 0,-3-8 0 0,3 0 0 16,3 3-2-16,0-6-1 0,0 3 0 0,0 0 0 0,3 3 54 0,-3-3 16 15,-3 8 0-15,0 0 0 0,0 0 0 0,0 0 8 16,0 0 2-16,0 0 0 0,6 8 42 0,-3-3 8 16,0 6 1-16,0-1 1 0,-3 1 5 0,0 2 1 15,0 6 0-15,0-3 0 0,3-1-13 0,-3 1-3 16,3 0 0-16,3 0 0 0,-3 0-35 0,6-3-7 15,-1 0-2-15,1-2 0 0,3-3-8 0,6-3 0 16,3-2 9-16,0-3-9 0,0-3 12 0,0-2-3 16,-1 5 0-16,4-11 0 15,-3 1-151-15,0 2-30 0</inkml:trace>
  <inkml:trace contextRef="#ctx0" brushRef="#br0" timeOffset="57189.34">7875 5498 2322 0,'0'0'51'0,"0"0"10"0,0 0 3 0,0 0 1 0,0 0-52 0,0 0-13 0,0 0 0 0,0 0 0 16,0 0 63-16,3 8 9 0,-3-8 3 0,0 0 0 0,6 0-35 0,3 0-6 16,-3 0-2-16,0 0 0 0,3-8-14 0,-1 3-3 15,1-6-1-15,-3 1 0 0,3 2-14 0,-3 0 9 16,3-3-9-16,0-2 8 0,-3 2-8 0,-3 1 10 15,0-1-10-15,-3-2 10 0,3 0 2 0,-6 2 0 16,-3-2 0-16,-3 0 0 0,6 2 12 0,-6 3 4 16,-3 0 0-16,0 8 0 0,-2 0 0 0,-1 0 0 15,-3 5 0-15,0 3 0 0,-6 6-17 0,0-1-3 16,0 3-8-16,-2 0 12 0,2 0 16 0,0-1 2 16,3 4 1-16,3-1 0 0,4 1-23 0,2-1-8 15,3 1 0-15,3 0 0 0,3-1 0 0,6-5 0 16,3 0 0-16,6-2 0 0,-1 0 10 0,7-6-10 15,3 3 10-15,3-8-10 0,-3 0 0 0,3 0 0 16,-4-8-13-16,4 3 4 0,-3-9-5 0,0 4-1 16,-3-6 0-16,-3 3 0 0,3 0-3 0,-4-1-1 15,4 1 0-15,-6 0 0 0,-6 2 5 0,3-5 1 16,-3 0 0-16,-3 3 0 0,0 0 13 0,-3 5 0 16,-3-5 0-16,3 0-9 0,-6 2 9 0,3 3 0 15,-3 3 0-15,0 0 0 0,6 5 0 0,-9 0 0 0,-6 0 0 16,9 5 0-16,-3-3-16 0,4 1 1 0,-1 5 1 15,0 3 0 1,3-9-166-16,0 9-32 0,0-8-8 0</inkml:trace>
  <inkml:trace contextRef="#ctx0" brushRef="#br0" timeOffset="57528.18">8199 5408 1555 0,'0'0'138'0,"0"0"-110"16,0 0-28-16,0 0 0 0,0 0 193 0,0 0 34 15,0 0 6-15,0 0 2 0,0 5-99 0,3 6-20 16,-3-3-4-16,-3 0-1 0,3 2-50 0,-3 4-9 16,3-6-3-16,-3 2 0 0,0 1-36 0,3 2-13 15,0 0 9-15,0 3-9 0,0 0 0 0,3-3 0 16,0 0 8-16,-3 1-8 0,3-1 0 0,0-8 0 16,0 3 9-16,3-3-9 0,-3 3 13 0,-3-8-1 15,0 0-1-15,6 3 0 0,0 2 1 0,-6-5 0 16,0 0 0-16,9-2 0 0,0-4-2 0,0 1 0 15,0-3 0-15,0 0 0 0,3-5-10 0,-3 0 8 16,2-1-8-16,1-1 8 0,0-4-8 0,0 6 0 16,0 0 0-16,0-3 8 0,0-3-8 0,3 1 0 15,-3 2 0-15,0 0 0 0,0 3-9 0,-4 2-1 0,4-2 0 16,-3 8 0 0,-3-9-22-16,0 9-5 0,0 0-1 0,-3 2 0 15,-3 3-102-15,0 0-21 0,0 0-4 0,0 0-1 0</inkml:trace>
  <inkml:trace contextRef="#ctx0" brushRef="#br0" timeOffset="58806.98">8818 5519 806 0,'-6'11'36'0,"4"-9"7"0,2-2-35 0,0 0-8 0,0 0 0 0,0 0 0 16,0 0 279-16,0 0 53 0,0 0 12 0,0 0 1 16,0 0-217-16,0 0-44 0,0 0-9 0,2 6-2 15,-2-6-22-15,0 0-5 0,3 5-1 0,-3-5 0 16,0 0-21-16,9-5-4 0,0-1 0 0,0-1-1 15,0 1-4-15,0-4-1 0,0-1 0 0,0 6 0 16,0-8 3-16,-3 5 1 0,0-3 0 0,-3 0 0 16,3-2 3-16,-6 0 1 0,0 2 0 0,-3-2 0 15,0 0-1-15,0 0 0 0,0 2 0 0,-6-2 0 16,-6 2-9-16,3 1-3 0,3-1 0 0,-3 6 0 16,0 2 1-16,0-2 0 0,1 2 0 0,-1 3 0 15,0 8 5-15,-3-5 1 0,3 7 0 0,-6-4 0 16,0 7-16-16,-3 0 9 0,4 0-9 0,-4 6 8 0,0-3-8 15,6 2 12-15,0-2-12 0,3 5 12 16,0 1-12-16,3-4 0 0,0 3 0 0,3-2 0 0,1-1 0 16,2 1 0-16,3-3 0 0,3-3 0 0,2 0 0 15,4-2 0-15,3-6 0 0,3 3 0 0,3-8 0 16,0 0-9-16,0 0 9 0,0-5-10 0,-1-3 10 16,1 0 0-16,-3-3 0 0,6-2 0 0,-3-3 0 0,-3 0 0 15,0 6 0-15,-3-4 0 0,5-4 0 0,-5 2 0 16,-3 3 0-16,3 0 0 0,-3-3 0 0,0 2 0 15,-3 4 8-15,-3-1-8 0,-3 3 0 0,3 3 0 16,0 0 0-16,-3 5 0 0,0 0 0 0,0 0 0 16,0 0 0-16,-6 10 8 0,-3-4-8 0,0 4 0 15,0 3-8-15,3 1 8 0,0 2 0 0,3-3 0 0,-6 3 9 16,3 0-9-16,6-1 9 0,-3 1-9 0,3-3 0 16,-3 1 9-16,6-1-9 0,0 0 0 0,3-2 0 0,0-3 0 15,3-3 0-15,0 0 0 0,6-5 0 0,3-2 0 16,0 2 0-16,3-6 0 0,2-2 0 0,1 3 0 15,3-8 0-15,0 0 0 0,0-1-10 0,-4 4 10 16,1 2-24-16,0 0 2 0,-3 0 0 0,-3-3 0 16,0 6 1-16,-3 0 0 0,-4 5 0 0,-2 0 0 15,-3 0 11-15,-6 0 10 0,6 8-13 0,-6-3 5 16,0 6 8-16,-6-1 9 0,0 3-1 0,-3 1-8 16,0 2 26-16,-2-3-2 0,2-3 0 0,-3 1 0 15,3 2 10-15,0 0 2 0,3-5 0 0,0-2 0 16,0-1-18-16,3-2-3 0,3 5-1 0,0-8 0 0,0 0-14 15,0 0 8-15,9-11-8 0,-3 3 0 0,3-3 8 16,3-2-8-16,-6 5 0 0,6-5 9 0,0 0-9 16,-1-3 0-16,1-3 0 0,0 1 0 0,0-3 0 0,0 5 0 15,0 0 0-15,-3 3 0 0,3 0-16 0,-3-1 4 16,0 6 0-16,-3 0 1 0,-6 3 11 0,3-3 0 16,3 6 0-16,-6 2-8 0,0 0 8 0,0 0 0 15,-3 5 0-15,0 3 0 0,0 0 0 0,0 0 0 16,0 2 0-16,0 1-8 0,3-3 8 0,0 5 0 15,0-8 0-15,6 3 0 0,-3 3 0 0,6-6 0 16,-1 3 0-16,1-3 0 0,3-5 0 0,3 0 0 16,3 0 0-16,-3 0-8 0,0-5-8 0,3 0 0 15,0-3-1-15,-1 0 0 16,1 0-24-16,0 0-5 0,3 3-1 0,-3-3 0 16,-3 0 9-16,3-3 2 0,-4 1 0 0,1-4 0 15,0 1 8-15,-3 3 1 0,3 4 1 0,-3-7 0 0,-3 5 26 0,0 3-10 0,-3 0 10 16,0-1 0-16,-6 6 0 0,0 0 0 0,0 0 12 0,0 0-3 15,0 0 23-15,0 0 4 0,-3 6 0 0,3 2 1 16,-6 2 0-16,3 3 0 0,-3-2 0 0,0 5 0 16,0 0-11-16,-3 2-2 0,3-2-1 0,0-3 0 15,-3 3-8-15,3 0-2 0,0 3 0 0,-3-4 0 16,3 1-5-16,0-2 0 0,3-1-8 0,-3 0 12 16,3 3-12-16,1-6 9 0,2-2-9 0,2-2 8 15,-2 2-8-15,0-8 0 0,6 8 0 0,3-8 0 0,0 0-17 16,0 0-6-16,3-8-1 0,-3 2 0 15,6-2-201-15,-3-2-41 0</inkml:trace>
  <inkml:trace contextRef="#ctx0" brushRef="#br0" timeOffset="58981.87">9902 5046 1267 0,'0'0'112'0,"-6"5"-89"15,0 0-23-15,3-2 0 0,-3 2 248 0,0-2 46 16,0 2 9-16,6-5 1 0,0 5-208 0,0 6-43 16,-3-6-8-16,6 3-1 0,0 5-44 0,3 1 0 15,-3-6 0-15,3 5-1116 0</inkml:trace>
  <inkml:trace contextRef="#ctx0" brushRef="#br0" timeOffset="59810.28">9878 5620 2401 0,'0'0'106'0,"0"0"22"0,0 0-102 0,0 0-26 0,0 0 0 0,3-3 0 16,3-5 50-16,3 3 5 0,0-3 1 0,0 3 0 15,6-9-45-15,-3 6-11 0,0-5 0 0,2 3 0 0,1-4 0 0,-3 4 0 16,-3-1 0-16,0-2 0 15,0-3 0-15,-3-2 0 0,-3 2 0 0,0 3 0 0,-3-1 0 0,0 1 12 16,-6 3-12-16,0-1 12 0,0 6 20 0,-3-1 5 16,-6 4 1-16,0 2 0 0,-3 2 11 0,-2 4 3 15,2 7 0-15,0-8 0 0,-3 6-40 0,3-1-12 16,6-2 8-16,-3 0-8 0,1 5 0 0,-1 1 10 16,3 2-10-16,3-3 8 0,0 5-8 0,3 3 0 15,0-2 0-15,6-1 0 0,0-4 0 0,3-1 0 16,3 0 0-16,3-5 0 0,0 0-8 0,6-5 8 15,-3-1-10-15,5-2 10 0,-5 0-17 0,6-2 2 16,3-6 1-16,-6 5 0 16,3-5-10-16,0-2-1 0,-1 2-1 0,1-3 0 0,0 0 7 0,-3 1 2 15,0-1 0-15,6-7 0 0,-6 2 17 0,-3 0 0 16,-1 0-8-16,-2 6 8 0,-3-1 0 0,0 0 0 0,-3 6 0 16,-3 5 0-16,0 0 33 0,0 0 1 15,-6 0 0-15,0 5 0 0,0 3 1 0,-2 3 0 0,-4 0 0 16,0 2 0-16,-3 0-16 0,6 0-3 0,-3 3-1 15,3 3 0-15,3-4-15 0,0 7 0 0,3-9 0 16,3 0 0-16,0 0 0 0,3-2 0 0,3-6 0 0,3 3 0 16,3-5 0-16,0-1 8 0,0-2-8 0,3 0 0 15,0-5 0-15,-1 0 0 0,4 0 0 0,-3-3 0 16,3-3 0-16,3-2-16 0,3-6 3 0,-1 1 1 16,-2-1-2-16,0 6 0 0,-3 0 0 0,0 2 0 15,3-2 14-15,0 2 0 0,-4 1 0 0,1 5 10 16,-3-9-10-16,-3 6 0 0,0 0 0 0,-6 3 0 0,-3 2 0 15,-3 3 10-15,0 0-10 0,0 8 10 0,-6-2 32 0,0 2 6 16,-6 8 2-16,3-3 0 0,0-8-35 0,0 8-7 16,-3 1-8-16,6-1 11 0,0 0-11 0,3-2 10 15,-2-4-10-15,2 1 10 0,3 0-10 0,3 0 0 16,-3-8 0-16,5 3 0 0,7-3 0 0,3 0 0 16,0-5 0-16,0-1 0 0,6 1 0 0,0 0 0 15,3-3 0-15,-4-5-11 16,1-3-29-16,0 3-7 0,-3 7-1 0,0-7 0 0,-3 5 19 0,0-5 3 15,-1 2 1-15,1 1 0 0,-6 4 13 0,0 1 2 16,0 0 1-16,-3 2 0 0,-6 3 9 0,0 0 0 16,0 8 0-16,0 3 8 0,-3-3 16 0,0 2 3 15,0 1 1-15,0 2 0 0,-6 0-4 0,3 0 0 16,0 1 0-16,0-1 0 0,3 3-15 0,-3 0-9 16,3-3 10-16,3 0-10 0,0 0 0 0,0-2 0 0,3-3 0 15,3 0 0-15,0-3 0 0,0 0-10 0,3 1 0 16,3-6 0-1,-3 0-134-15,3-6-26 0,3 1-6 0</inkml:trace>
  <inkml:trace contextRef="#ctx0" brushRef="#br0" timeOffset="60212.37">10935 5387 2620 0,'-9'3'58'0,"3"2"12"0,0-5 2 0,-3 5 1 16,0-5-58-16,3 0-15 0,-3 0 0 0,3 3 0 15,-3-3 85-15,9 0 15 0,0 0 2 0,0 0 1 16,0 0-56-16,0 0-11 0,0 0-3 0,12-3 0 0,0 3-11 0,0 0-2 16,3-2-1-16,0 2 0 0,3 2-19 0,-3 1 0 15,2 2 0-15,-2-5 0 0,0 0-15 0,0 0 3 16,3 0 1-16,-3 0 0 0,0 0 11 0,-3 3-10 16,5-1 10-16,-5 1-10 0,0 2-2 0,0-2 0 15,-6 2 0-15,3-2 0 0,-3 2 12 0,-3 0-8 16,-3 3 8-16,0 0-8 0,0-8 8 0,-6 8 0 15,-6 6 0-15,3-9 0 0,-3 3 0 0,-3-3 11 16,-2 6-11-16,-1-1 12 0,0 1 12 0,0-1 2 16,-3 4 1-16,0-1 0 0,0 0-9 0,-2 0-2 15,2 1 0-15,3-1 0 0,0-3 1 0,6 1 0 16,0 2 0-16,0-2 0 0,3-1-17 0,6 4 0 16,0-9 0-16,6 5 0 0,3 1 0 0,3-8 10 15,3 5-10-15,0-3 8 0,3 0-8 0,3-2 0 16,3 2 0-16,-3-2 0 0,-1-1 0 0,1 1-11 15,0-3 3-15,0 0 0 16,0-3-33-16,0 1-7 0,0-1 0 0,-1 0-1 16,-5 3-186-16,3-2-37 0,12-9-7 0,-15 3-1 0</inkml:trace>
  <inkml:trace contextRef="#ctx0" brushRef="#br0" timeOffset="61097.18">12715 4823 1609 0,'0'0'35'0,"0"0"7"0,0 0 2 0,0 0 2 0,0 0-37 0,-6-2-9 0,-3 2 0 0,0 0 0 16,-3 0 101-16,0 0 19 0,0 5 3 0,-6 3 1 16,6 0-46-16,-2 2-9 0,-4 1-1 0,0 8-1 15,-6-4 2-15,3 7 1 0,0 4 0 0,1 3 0 16,2 6-20-16,-6 2-4 0,0 5-1 0,-6 0 0 16,-2 3-9-16,-1-2-1 0,-6 7-1 0,3 0 0 15,7-2-2-15,2-1-1 0,0-2 0 0,3 3 0 16,3-8-31-16,7-1 0 0,2-4 0 0,6 2 0 15,3-5 0-15,3-3 8 0,0-3-8 0,3-2 0 16,6-3-23-16,0-5-7 0,5 0-2 0,1-3 0 16,3-5-136-16,-3 0-28 0,9-5-6 0,0-1-854 15</inkml:trace>
  <inkml:trace contextRef="#ctx0" brushRef="#br0" timeOffset="61393.49">12813 5239 288 0,'0'0'25'0,"0"-8"-25"15,0 8 0-15,0 0 0 0,0 0 448 0,0 0 85 0,0 0 17 0,0 0 3 16,-3 8-345-16,0 0-70 15,-3 2-14-15,-3 4-2 0,0 1-74 0,0 9-14 0,0-8-3 0,-3 5-1 16,4 0 2-16,-4 6 1 0,-3-6 0 0,3 3 0 16,0 0-33-16,0 5 0 0,0-8 0 0,0 3 0 15,0 0 0-15,3-3 0 0,0 0 0 0,1-3 0 16,-1-2-12-16,6 0-8 0,0-3-3 16,0-2 0-1,3 0-202-15,-3-9-41 0</inkml:trace>
  <inkml:trace contextRef="#ctx0" brushRef="#br0" timeOffset="61609.84">12810 5167 2325 0,'0'0'51'0,"3"-8"10"0,3 0 3 0,-3 1 2 0,0-1-53 0,0 0-13 16,3-6 0-16,0 4 0 0,3-1 86 0,-3 6 14 16,6-8 4-16,-1 5 0 0,7-3-48 0,0 3-8 15,3 3-3-15,0-3 0 0,6-3-27 0,-7 4-6 16,1-1 0-16,0 2-1 0,0-2 1 0,0 3 1 15,0-3 0-15,-3 5 0 0,-1-2-13 0,1 3 0 16,0-1 0-16,-3 3 0 0,-3 0 0 0,-3 3 0 16,0 2 0-16,0 0 0 15,0-2-121-15,-3 5-27 0,-6-3-6 0</inkml:trace>
  <inkml:trace contextRef="#ctx0" brushRef="#br0" timeOffset="61833.62">12569 5718 2232 0,'0'0'49'0,"-3"2"11"0,-3 1 1 0,6-3 1 0,0 0-50 0,0 0-12 0,0 0 0 0,6 8 0 16,3-5 84-16,3-1 13 0,0-2 3 0,6-2 1 15,2-1-37-15,4-2-8 0,0-1-2 0,3 1 0 16,0-3-34-16,-4 3-6 0,-2-3-2 0,0-3 0 15,-3 3-12-15,0 3 0 0,0 0 0 0,-1-1 0 16,-2 4 0-16,-3-1 0 0,-3 3 0 0,3 0-841 16,-3 5-164-16</inkml:trace>
  <inkml:trace contextRef="#ctx0" brushRef="#br0" timeOffset="62085.56">13093 5437 403 0,'0'0'36'0,"0"0"-36"15,0 0 0-15,0 0 0 0,0 0 457 0,0 0 85 16,0 0 17-16,0 0 3 0,0 0-373 0,0 0-74 16,0 0-15-16,0 0-4 0,9 5-64 0,0-2-12 15,0 2-4-15,2 3 0 0,1-2 13 0,0-1 3 16,0 0 0-16,3 3 0 0,-3-3-32 0,-3 1 0 15,3-1 0-15,0 3 0 0,-3 0 0 0,0-3 0 16,0 3 0-16,-4 0 0 16,1 0-20-16,0 3-9 0,-3-3-3 0,0-1-822 0,0-1-165 0</inkml:trace>
  <inkml:trace contextRef="#ctx0" brushRef="#br0" timeOffset="62410.06">13408 5353 2581 0,'-6'2'56'0,"0"3"12"0,-3 3 3 16,4 6 2-16,-4-6-58 0,-3 5-15 0,0 0 0 0,-3 0 0 0,3 3 59 0,-3 0 9 15,-3 3 1-15,3-1 1 0,-5 3-24 0,2-5-5 16,-3 3-1-16,3-1 0 0,3 1-30 0,-3-6-10 16,3 3 0-16,0-3 0 0,-2 0 0 0,5-2 0 15,9-1 0-15,3-4 0 16,-3 2-160-16,3-8-32 0</inkml:trace>
  <inkml:trace contextRef="#ctx0" brushRef="#br0" timeOffset="63048.25">13629 4998 2325 0,'0'0'51'0,"0"0"10"0,0 0 3 0,0 0 2 0,0 0-53 16,3 5-13-16,2-2 0 0,4 0 0 15,-3-3 85-15,6 2 15 0,3-2 2 0,0 6 1 0,0-6-63 0,0 0-12 16,3 0-2-16,-3 0-1 0,2 2-17 0,1-2-8 15,0 3 8-15,0-3-8 0,0 0 9 0,-3 0-9 16,3 0 10-16,-4 0-10 0,1 2 0 0,-3 4 0 16,-3-6 0-16,0 2 0 0,-3-2 0 0,0 0 0 15,0 3 0-15,-6-3 0 0,0 0 12 0,0 0-3 16,0 0-1-16,-3 8 0 0,-6 3 26 0,3-1 5 16,-6 1 1-16,0 2 0 0,0 3-4 0,-2-3 0 15,2 0 0-15,0 3 0 0,0 0-11 0,0 0-2 16,3-3-1-16,-3 8 0 0,3-7-13 0,0 1-9 15,0 1 12-15,3 3-12 0,0 2 0 0,-3-3 0 16,6 1 0-16,-2 2 0 0,2 0 0 0,-3 1 0 16,6 1 0-16,-3-7 0 0,3 5 0 0,0 1 0 0,0-4 0 15,-3 3 0-15,3-2 0 0,0-1 0 0,3 1 0 16,-6-1 0-16,3-2 0 0,3 3 0 16,-3-3 0-16,0-1 0 0,0-1-13 0,0 2 0 0,-3-3 0 0,3 0 0 15,0-2-1-15,-3 2 0 0,0 0 0 0,0 0 0 16,0-2 2-16,0-1 1 0,0-4 0 0,0 2 0 15,-3-3 11-15,0-2 0 0,0-1 0 0,-3 1 0 16,0 0 0-16,-3-1-12 0,0-4 12 0,0 2-12 16,-3-3 12-16,4 0 0 0,-7 1 0 0,3-1 0 15,0 0 24-15,0 1 8 0,3-6 0 0,-3 8 1 16,3-6-33-16,0 6 0 0,1-5 0 0,2 0 0 16,0 0 0-16,3 5 0 0,0-6 8 0,6 6-8 0,0 0 0 0,0-8 0 15,3 3 0-15,3-3 0 16,0 0-102-16,6 0-21 0,2 0-4 0,4 3-1154 15</inkml:trace>
  <inkml:trace contextRef="#ctx0" brushRef="#br0" timeOffset="63386.48">14161 5514 1620 0,'0'0'72'0,"3"-3"14"0,3 1-69 0,-3-1-17 16,0-2 0-16,3 2 0 0,-3 0 112 0,0 1 20 0,3 2 3 15,-6 0 1-15,0 0-36 0,0 0-6 0,0 0-2 0,0 0 0 16,0 0-2-16,0 0-1 0,0 0 0 0,0 0 0 16,0 0-29-16,0 0-7 0,0 0-1 0,0 0 0 15,0 0-41-15,0 0-11 0,0 0 0 0,0 0 0 16,0 0 0-16,0 0 0 0,0 0 0 0,0 0 0 15,0 0 0-15,0 0 0 0,0 0 0 0,0 0 0 16,-6 2 0-16,0 4 0 0,6-6 0 0,-6 5 0 16,0 3 0-16,0-3 0 0,6-5 0 0,0 0 0 15,0 0 0-15,0 0 0 0,0 8 0 0,0-8 0 16,0 0-21-16,0 0-7 0,0 0 0 0,0 0-1 16,0 0-165-16,6 0-33 0,-3-2-6 0</inkml:trace>
  <inkml:trace contextRef="#ctx0" brushRef="#br0" timeOffset="63871.92">14775 5170 691 0,'0'0'61'0,"0"0"-49"0,0 0-12 0,0 0 0 0,-3 8 322 0,0 0 62 15,0 5 12-15,0-8 2 16,-3 9-218-16,3-1-44 0,-3 5-9 0,0 1-2 0,-3 2-53 15,0 0-10-15,0 3-2 0,-3 8-1 0,0 0-38 0,0-3-7 16,0 0-2-16,0 0 0 0,4-3 16 0,-1 1 4 16,0-3 0-16,0-1 0 15,3-1-32-15,0-7 0 0,3 1 0 0,0-2 0 16,3-7-90-16,0-1-24 0,0-6-5 0,0 0-682 16,0 0-137-16</inkml:trace>
  <inkml:trace contextRef="#ctx0" brushRef="#br0" timeOffset="64102.81">14721 5151 2250 0,'0'0'100'0,"0"-5"20"0,3 0-96 0,-3 0-24 0,6-1 0 0,0 4 0 16,0-6 100-16,0 2 16 0,3-2 4 0,3 3 0 15,2-8-48-15,4 5-8 0,-3-3-3 0,6 3 0 16,3 1-23-16,0 1-5 0,-1 1-1 0,4-3 0 15,-3 3-16-15,0-1-4 0,3 4-1 0,-6-3 0 16,-1-1-11-16,-5 4 0 0,3-1 0 0,-3 3 0 16,0 3 0-16,-6-3 0 0,0 8 0 0,0-8 0 15,-3 7-125-15,-3 1-24 0,0 3-5 0</inkml:trace>
  <inkml:trace contextRef="#ctx0" brushRef="#br0" timeOffset="64336.84">14590 5726 2286 0,'0'0'101'0,"0"0"21"0,0 0-98 0,0 0-24 16,0 0 0-16,0 0 0 0,0 0 101 0,6 5 15 15,3 3 4-15,3-6 0 0,-3 1-71 0,6-3-13 16,-4 0-4-16,1 0 0 0,0-3 0 0,3 1 0 15,3-3 0-15,0 2 0 0,0 0-32 0,0 1 0 16,-1-1 0-16,4 0 0 16,0 1-39-16,-6-1-5 0,-6 3 0 0,0 0-800 0,3 0-159 0</inkml:trace>
  <inkml:trace contextRef="#ctx0" brushRef="#br0" timeOffset="64593.12">15090 5387 1785 0,'0'0'159'0,"0"0"-127"0,0 0-32 0,0 0 0 16,0 0 161-16,0 0 27 0,0 0 4 0,0 0 2 0,0 0-97 0,6 3-19 15,0 2-4-15,0 0-1 16,3 3-55-16,-3 0-18 0,0 0 10 0,3 0-10 0,-3 0 0 0,3 2 0 15,-3-2 0-15,2 3 0 16,1 0 0-16,-3-6 12 0,0 3-12 0,3 0 12 0,-6-3-12 0,6 3-16 16,0 0 4-16,0-3-804 15,-3 0-162-15</inkml:trace>
  <inkml:trace contextRef="#ctx0" brushRef="#br0" timeOffset="64851.46">15483 5424 2401 0,'0'0'106'0,"-3"0"22"0,0 0-102 0,-3 3-26 16,0 2 0-16,-3 0 0 0,3 3 127 0,-6-3 20 0,0 9 4 0,-2 2 1 16,-1-3-104-16,0 0-21 0,0 6-4 0,-3 2-1 15,-3 2 1-15,0-1 0 0,3 4 0 0,-2-2 0 16,-4 2-3-16,3-2-1 0,0 3 0 0,0-1 0 15,3 1-9-15,1-4-2 0,-1 1 0 0,0 0 0 16,0 2-8-16,3-4 0 0,3-4 0 0,0 1 0 31,0 2-63-31,3-3-5 0,4-2 0 0,2-3-838 0,0 1-167 0</inkml:trace>
  <inkml:trace contextRef="#ctx0" brushRef="#br0" timeOffset="65480.65">15682 5114 2332 0,'0'0'52'0,"0"0"10"0,-3-5 2 0,3 5 1 0,0-3-52 0,0 3-13 16,0 0 0-16,0 0 0 0,0 0 98 0,0 0 17 15,0 0 3-15,6-5 1 0,0 5-79 0,3 0-16 16,0 0-4-16,0 0 0 0,0 0 10 0,3 0 2 16,3 0 0-16,-3 0 0 0,3 0-32 0,-1 0 0 15,1 3 0-15,0-3 0 0,0 0 11 0,3 2-11 16,0-2 12-16,-3 3-12 0,0 2 8 0,0-5-8 16,-1 3 0-16,-2 0 0 0,-3-1 0 0,0 4 0 15,-9-6 0-15,9 2 0 0,-9-2 0 0,6 6 0 0,-6-6 0 16,0 0 0-16,0 0 0 0,0 0 0 0,3 5 0 0,-3-5 0 15,0 0 0-15,0 8 0 0,0-8 0 0,0 5 0 16,0-5 8-16,-3 5-8 0,0 1 9 0,0-1-9 16,-3 3 16-16,0 0-4 0,0-6 0 0,-3 4 0 15,0 2 21-15,0 2 4 0,-2-2 1 0,2 3 0 16,3-3-22-16,-3 2-5 0,0 1-1 0,0 2 0 16,3 3-10-16,0-3 0 0,0 0 0 15,0 3 0-15,3 0 0 0,-3 3 0 0,0-1 0 16,3 6 0-16,-3-11 0 0,3 3 0 0,-3 3 0 0,3-1 0 15,3 1 0-15,0-1 0 0,0 1 0 0,0-1 0 16,0-2 0-16,0 0 0 0,3 3 0 0,-3-1 0 16,0-5 0-16,0 1-11 0,0-1 3 0,0 0 0 15,0-2 8-15,0-1 0 0,-3 1-9 0,3-6 9 0,-3 3 0 16,0-3 0-16,-3 1 0 0,0-1 0 0,6-5 0 16,-5 3 0-16,-4-1 0 0,0-2 0 0,0 0 0 0,-3 0 0 15,0-2 0-15,0-1 0 0,0 0 0 0,-3 1-9 16,3-1 9-16,-3-2 0 0,4 2 0 0,2-2 0 15,-3 2 0-15,3-2 0 0,0 5 8 0,3-8-8 16,0 8 0-16,0-5 0 0,3 5 0 0,-3-6 0 16,3 4 0-16,3 2 0 15,0 0-71-15,0 0-20 0,0-8-4 0,3 2-1221 16</inkml:trace>
  <inkml:trace contextRef="#ctx0" brushRef="#br0" timeOffset="66341.62">16477 5035 1861 0,'0'0'82'0,"0"0"18"0,0 0-80 0,0 0-20 0,0 0 0 0,0 0 0 16,0 0 167-16,0 0 29 0,0 8 7 0,-3-3 1 16,-3 3-69-16,3 3-14 0,-3 2-2 0,3 0-1 15,0-2-53-15,-3 2-10 0,6 0-3 0,0 3 0 16,0-3-38-16,0 1-14 0,3 1 9 0,3-1-9 16,0-1 21-16,3 0-1 0,-3-2 0 0,6 2 0 15,0-2-28-15,0-3-7 0,0-1-1 0,0-1 0 16,0-1 16-16,2 3 0 0,1-5 0 0,0-1 0 15,0-2 0-15,0 0 0 0,0 0 0 0,3 0 0 16,-3-2 0-16,-3-1 0 0,-1-2 0 0,4-1 0 16,6-2 0-16,-3 3-12 0,-6-5 1 0,3 2 1 15,3-3-10-15,-3 0-1 0,2 4-1 0,-2-7 0 16,-3 1-3-16,0 0-1 16,6 0 0-16,-6-1 0 0,-3 1 26 0,0 0 0 0,0-6 0 15,0 6-8-15,-6-5 8 0,0 2 0 0,2 0 0 0,-5 0 0 16,3 3 0-16,-6-3-8 0,3 0 8 0,0 3-12 0,-3 0 20 15,-2-1 3-15,-1 4 1 0,-3 2 0 0,3-5 15 0,-6 5 3 16,0-3 1-16,-3 3 0 0,0-2-17 16,0 2-3-16,0 0-1 0,-5 2 0 0,-4 1 2 0,6 0 0 15,3 2 0-15,-3-5 0 0,-3 6-4 0,0-1 0 16,7 3 0-16,-4 0 0 0,0 0-8 0,-3-5 0 16,3 5 9-16,0 5-9 0,3-5 0 0,1 0 8 15,-4 0-8-15,3 0 0 0,0 3 8 0,3-1-8 16,3 1 8-16,-3 2-8 0,3 0 0 0,3 1 0 15,0-4 0-15,0 4 0 0,3 2 0 0,3-3-10 16,-3 0 1-16,3 3 0 16,3-3-117-16,0 3-23 0,3-2-5 0,0 2-1147 0</inkml:trace>
  <inkml:trace contextRef="#ctx0" brushRef="#br0" timeOffset="66846.72">16495 5739 2084 0,'0'0'46'0,"0"0"10"0,0 0 1 0,0 0 1 0,0 0-46 0,0 0-12 0,0 0 0 0,3 0 0 0,-3 0 101 0,6-3 19 15,0 1 3-15,3-1 1 0,-3 0-58 0,0 1-11 16,3-4-3-16,-3 4 0 0,3-1-32 0,-4-8-6 16,1 3-2-16,0 1 0 0,0-1 7 0,-6 0 1 15,3 0 0-15,-3 0 0 0,-3-3 25 0,3 3 6 16,-6-2 1-16,0 2 0 0,0 0-32 0,-2 0-7 16,-4 3-1-16,0-1 0 0,0 4 22 0,0-4 4 15,-6 6 1-15,0 6 0 0,0-6-18 0,0 0-3 16,-2 5-1-16,2 3 0 0,0-3-9 0,0 3-8 0,3 3 12 15,0-3-12-15,6 2 8 0,-3 3-8 0,7-2 0 16,-1 2 0-16,6 0 0 0,0 1 0 0,6-1 0 0,2 0 0 16,1-2 0-16,6-1 0 0,3 4 0 0,0-4 0 15,3-5 0-15,-3 1 0 0,5-4 0 0,-2 4 0 16,0-12 0-16,3 4 0 0,-3 2-12 0,6-6 3 16,-4-1 9-16,4-1-13 0,-3-6 5 0,3 4 8 15,-3-1-12-15,-7-2 12 0,-5 0-10 0,0-1 10 16,6-1 0-16,-6 1 0 0,-9-4 0 0,0 2 0 15,0 0 0-15,-3 3 0 0,0 0 0 0,-3-1 0 16,-9 1 0-16,6 5-12 0,0 0 3 0,0 3 1 16,-12 0-128-16,6 2-24 15,1 3-6-15,5 0-1 0</inkml:trace>
  <inkml:trace contextRef="#ctx0" brushRef="#br0" timeOffset="67195.95">17311 4749 2718 0,'-9'-13'120'0,"9"13"25"0,6-5-116 0,3-1-29 16,-1 4 0-16,1-6 0 0,3 5 21 0,-3 1-1 15,6 2-1-15,-3 2 0 0,0 1 21 0,3 5 4 16,3-3 0-16,-3 3 1 0,-4 5-20 0,1 3-4 0,0 0-1 0,0 3 0 15,0 2-8-15,-3 0-1 0,-6 8-1 0,0 0 0 16,0 3 13-16,-9 5 2 0,-3 3 1 16,0 5 0-16,-3 2-10 0,0-4-3 15,-6 1 0-15,-2 7 0 0,-1-6-13 0,-3-3 11 0,0 3-11 16,-6 5 10-16,-2-7-10 0,2 2 0 0,9 0 0 0,-3-3 8 16,-6-8-8-16,7 1 0 0,2-6 0 0,0 3 8 15,-3-3-8-15,3-3 0 0,0-2 0 0,1 2-11 16,-1-2-25-16,0-3-4 0,-3 1-2 0,-3-7 0 15,7 1-190-15,-10-2-39 0,-42 7-7 16,25-8-2-16</inkml:trace>
  <inkml:trace contextRef="#ctx0" brushRef="#br0" timeOffset="67941.08">13239 5569 403 0,'0'0'36'0,"0"0"-36"16,0 0 0-16,0 0 0 0,0 0 276 0,0 0 48 0,0 0 9 0,0 0 3 15,0 0-152-15,0 0-31 16,0 0-5-16,0 0-2 0,0 0-42 0,0 0-9 16,0 0-2-16,0 0 0 0,6 3-22 0,-6-3-5 0,0 0-1 0,6 3 0 15,-6-3-19-15,5 8-4 16,1 0-1-16,-3-6 0 0,-3-2-11 0,6 6-2 0,0 2-1 0,0-3 0 16,-3 0-11-16,3-2-3 0,0-1 0 0,0 1 0 15,3 0-13-15,-3-1 11 0,0 1-11 0,0-3 10 16,0 3-10-16,0-1 0 0,0 1 0 0,-6-3 8 15,6 3-8-15,-6-3-11 0,3 2 3 0,-3-2-884 16,0 0-176-16</inkml:trace>
  <inkml:trace contextRef="#ctx0" brushRef="#br0" timeOffset="68636.5">24070 10642 2688 0,'3'13'-1076'0</inkml:trace>
  <inkml:trace contextRef="#ctx0" brushRef="#br0" timeOffset="69660.95">17995 4993 1652 0,'0'0'73'0,"-3"-3"15"0,0-5-70 0,0 0-18 0,0 3 0 0,0 0 0 15,0-1 112-15,0 4 20 16,3 2 3-16,0-6 1 0,-3 1-32 0,3-3-7 0,3 3-1 0,0 5 0 16,3-8-51-16,0 3-10 0,3-3-3 0,6 5 0 15,0 0 0-15,3-5 0 0,3 6 0 0,2-1 0 16,7 3-19-16,0-5-4 0,-3 2-1 0,3 1 0 15,-4 4-8-15,-2 6 0 0,-3-8 0 0,-6 3 0 16,3 7 0-16,-9-4 0 16,0 2 0-16,-1 0 0 0,-2-1 0 0,3 4 0 0,-6-3 0 0,0 3 0 15,-3-1 0-15,0 6 0 0,-3-3 0 0,-3 3 0 16,-3-3 12-16,-2 1 0 0,-4-1 0 0,-6 0 0 16,0 3 25-16,-3 0 6 0,-6 0 1 0,4 0 0 15,-4-1-18-15,0 4-3 0,-3-1-1 0,13-4 0 16,-1 2-5-16,0-1-1 0,0 1 0 0,3 0 0 15,3 3-5-15,0-6-2 0,3 5 0 0,-2 1 0 16,2 0-9-16,3-1 0 0,6-2 0 0,3 0 0 0,0 2 0 16,6-7 0-16,0-3 8 0,6 0-8 0,0-6 0 15,2 1 0-15,1 0 0 0,0-1 0 0,3-2 10 16,0 0 3-16,-6 0 1 0,0 0 0 0,0 3-30 0,-6 0-5 16,-1-1-2-16,-5-2 0 15,0 0-65-15,0 0-14 0,0 0-2 0,-2 8-748 16,-1-2-150-16</inkml:trace>
  <inkml:trace contextRef="#ctx0" brushRef="#br0" timeOffset="70044.31">17879 5800 2530 0,'0'0'56'0,"0"0"11"0,0 0 2 0,0 0 3 0,0 0-58 0,0 0-14 0,0 0 0 0,0 0 0 16,0 0 60-16,0 0 10 0,0 0 2 0,6 0 0 16,-6 0-48-16,6 2-10 0,0 1-2 0,3-3 0 15,-3-3-12-15,3 1 0 0,-3 2 0 0,0-6 0 16,0 1 0-16,-3 2 0 0,0 3 0 0,0-7 0 16,-3-1 28-16,0 2 4 0,3-2 0 0,0 3 0 15,-3-3-32-15,-3 3 0 0,3 5 0 0,0-5 0 0,0-1 22 0,0 6-2 16,-6-2 0-16,6 2 0 0,0 0 20 0,-6 2 3 15,-3 1 1-15,3 0 0 0,-3 2-26 0,3 0-5 16,-3 3-1-16,3-3 0 0,-3 3-3 0,3 0-1 16,0-2 0-16,3 1 0 0,-3-1-8 0,6-6 8 15,0 0-8-15,0 0 8 0,3 8-8 0,-3-8 0 16,9 0 0-16,0-6 0 0,3 1 0 0,-3 2 0 16,0-4 0-16,3-1 0 0,-3 2 0 0,0-2 0 15,0 0 0-15,-4 3 0 16,1-3-96-16,-3 3-14 0,-3 5-3 0,0 0-1 0</inkml:trace>
  <inkml:trace contextRef="#ctx0" brushRef="#br0" timeOffset="73264.39">1252 5913 802 0,'0'0'36'0,"0"0"7"0,0 0-35 0,0 0-8 0,0 0 0 0,0 0 0 15,0 0 0-15,0 0 10 0,0 0-10 0,0 0 10 16,0 0 12-16,0 8 2 0,-9 0 1 0,6 3 0 16,3-3-2-16,-6 5-1 0,3-2 0 0,3 2 0 0,0 3 13 0,0 2 2 15,0-2 1-15,0 0 0 0,0 0-4 0,3 2-1 16,3-2 0-16,-6 3 0 0,3-1 16 0,6 4 3 16,0-4 1-16,0 3 0 0,3 0-14 0,-3 1-3 15,12-4-1-15,-1 3 0 0,1-2-11 16,3-1-3-16,3-2 0 0,3 3 0 0,-1 2 4 0,1-5 1 15,6 0 0-15,3 2 0 0,8-2-14 0,-2 0-4 16,2 0 0-16,4 0 0 0,0-1 1 0,-1 1 0 16,4 0 0-16,2-3 0 0,1 1-9 0,8-1 0 15,-2 3 0-15,-1 0 0 0,1 0 0 0,2-1 0 16,1 4 0-16,5-3-11 0,1 0 11 0,-1 0 11 16,-2-1-3-16,8 1 0 0,-6 0 6 0,10-3 1 15,2 1 0-15,7-4 0 0,-7 1-5 0,9-3-1 0,0-3 0 16,1 0 0-16,2 3-1 0,-3-2 0 0,-3-4 0 15,10 3 0-15,2 1 1 0,-3-1 0 0,3-2 0 0,4-1 0 16,11 1-1-16,-6 0-8 0,6-3 12 0,-3-3-4 16,3 0 4-16,0 1 1 0,-3 2 0 15,3-3 0-15,-3 0-13 0,4-2-10 0,-1 2 2 16,0-2 0-16,3-3 8 0,3 3 11 0,-3-3-3 0,3 3 0 16,3-3 0-16,-3 0 0 0,3-3 0 0,0 1 0 15,0-4 4-15,3 1 0 0,6 3 0 0,-6-1 0 16,-6-2-4-16,3 2 0 0,3 3 0 0,-3-2 0 15,3-3 0-15,0 5 0 0,-3-6 0 0,3 6 0 16,0-5-8-16,-3 3 0 0,0-1 0 0,3 0 8 16,0 1-8-16,0 2 8 0,-3-3-8 0,-3 3 8 15,3-2-8-15,-6 2 0 0,-6 0 0 0,-6 0 0 16,3 3 0-16,-8-1 0 0,-1 4 8 0,-6 2-8 16,-6-3 0-16,1 0 0 0,-4 3 0 0,-6 3 0 0,-5 0 16 15,-7 2 4-15,-5 0 0 0,-4 1 1 0,-5 2-33 16,-3 0-8-16,-4 2 0 0,1 1-1 0,-7 2 21 15,1 0 0-15,-6 0 0 0,-3 3 0 0,-1 0 0 16,1-3 0-16,-3 9 0 0,6-9 0 0,-1 3 0 16,-2-3 0-16,0 3 0 0,2 0 12 0,7-1-12 15,3-1 8-15,-4-4-8 0,1 4 8 0,0-7-8 0,2 1 10 16,1-2-10-16,6-1 10 0,-4-5-10 0,10 0 0 16,2-3 9-16,4 1-9 0,-9-6 8 0,8 0-8 15,3-3 10-15,7-2-10 0,2-3 8 0,-2 0-8 16,-7-5 0-16,1 5 0 0,2-5 12 0,4 3-4 0,2-4-8 15,-2 6 12-15,-4-2-12 0,0 2 0 0,-2 0 0 16,2 0-10-16,1 0 10 0,-4 3 0 0,1 3 0 16,-4-1 0-16,-5 3 0 0,-1 3 0 0,4 0 0 0,-6-1-8 15,2 4 8-15,-2 4 0 0,5 1 0 16,-2 2 0-16,-4 3 0 0,4 0 0 0,-4 0 0 0,4 0 0 16,-3 5 0-16,2 0 0 0,7 1 0 0,-4 1 11 15,1-1-11-15,2 2-9 0,1 5 9 0,5-3-13 16,1 1 13-16,2 2 0 0,-2 0 0 0,5 0 0 15,0-2 0-15,10-1 0 0,2-2 0 0,3 0 0 16,-5 3 0-16,8-4 0 0,6 1 0 0,0 0 0 16,1 0 0-16,5-5 8 0,3-1-8 0,3 4 0 15,-3-4 21-15,6 1-2 0,9-1-1 0,-3 1 0 16,-2-3-18-16,8 2 0 0,6-2 8 0,-6-2-8 16,-3-1 34-16,6 3 3 0,3-3 1 0,-6 0 0 15,-3-2-30-15,9 0-8 0,0-1 0 0,0 1 0 0,-3-3 8 16,0 0 0-16,-6-3 0 0,0 1 0 0,6-1-8 15,-6-2 0-15,-3-1 0 0,0-1 0 0,3-4 0 0,-3 3 8 16,-6-5-8-16,0 0 8 0,0-6-8 0,-3 1 0 16,-8-1 0-16,-1 0 0 0,6-2 0 0,-3-3 0 15,-3-2 0-15,-3 0 0 0,-2-1 8 0,-4 1 0 16,0-1 0-16,-5-2 0 0,-7 0-8 0,-3 0 0 16,-2-3 0-16,-1-2 0 0,-5-3 0 0,-1 2 9 15,-5-2-9-15,-4 3 10 0,-5-3 4 0,-1-3 1 0,-2 3 0 0,-1-3 0 16,-2 3 12-16,0-2 2 0,5-1 1 0,-5-2 0 15,0-1-20-15,-7 1-10 16,-2 2 10-16,0 1-10 0,-7-4 0 0,1 4 0 0,0-1 0 16,-3 0 0-16,-1 3 13 0,-2 3-3 0,0-6-1 15,-6 6 0-15,0-1-9 0,-6 6 0 16,-7 5 0-16,1 3 0 0,-9 3 0 0,3 4 0 0,-3 7 8 16,-3-4-835-16,-3 6-167 15</inkml:trace>
  <inkml:trace contextRef="#ctx0" brushRef="#br0" timeOffset="74675.95">1407 7641 1364 0,'0'0'60'0,"0"0"13"0,0 0-58 0,0 0-15 16,0 0 0-16,0 0 0 0,0 0 108 0,-3 5 18 16,-3 3 4-16,0 0 1 0,6 3-39 0,-9 0-7 15,-6 2-1-15,3 0-1 0,0 5-22 0,0-2-4 16,-3 3-1-16,1 2 0 0,2 0-11 0,-3-2-2 16,3-1-1-16,0 1 0 0,0-1-21 0,-3-2-4 15,12 0-1-15,-6-3 0 0,6-2-8 0,3-3-8 16,0-8 12-16,0 0-12 0,0 0 8 0,0 0-8 15,0 0 0-15,9-3 0 0,3-5 0 0,3 0 0 16,0-5 0-16,6-3-12 16,0 0-18-16,-7-2-3 0,10-1-1 0,-9-2 0 0,6 0 10 0,-6 2 1 0,6 1 1 15,-6 2 0-15,2-3 22 0,1 6 0 0,-6 3 0 16,0 2 0-16,0 0-13 0,-3 3 5 0,0 2 8 0,0 3-13 16,0 3 13-16,-6-1 10 0,3 6-2 15,-6 0 0-15,3 0 31 0,0 0 5 0,-6 2 2 16,0 4 0-16,-6-1-22 0,9 0-5 0,-6 0-1 0,6 3 0 15,-3 0 0-15,-3-3 0 0,3 1 0 0,0-1 0 16,3 0-6-16,-9-2-2 0,9-3 0 0,-6 2 0 16,3-5-2-16,3-5 0 0,-3 6 0 0,3-6 0 15,0 0 2-15,0 0 0 0,0 0 0 0,6-3 0 16,0 0-10-16,3-2 0 0,3-3 0 0,0 0 0 16,0-5 0-16,6-3 8 0,-1 0-8 0,7 0 0 15,3-2 0-15,-6 2 0 0,-6 3-12 0,11-3 12 0,-8 3-11 16,6-1 11-16,-3 4-8 0,0 2 8 0,-3 0 0 15,-6 5 0-15,5 1 0 0,-8 2 0 0,-3 2-16 0,3 4 3 16,-3-1 0-16,-3 3 0 0,-3 2 21 0,0 1 4 16,0 5 0-16,-3 0 1 0,-3 0-1 0,-3 2 0 15,-3 1 0-15,4-1 0 0,2 1 7 0,-3-3 1 16,-6 0 0-16,3-1 0 0,9-1 9 0,-9-1 3 16,6 0 0-16,3-2 0 0,3-3-32 0,0 0 0 15,0-8 0-15,0 0 0 16,12 0-20-16,6-3-9 0,-3-2-3 0,6-3 0 15,-4 0-185-15,4-5-38 0</inkml:trace>
  <inkml:trace contextRef="#ctx0" brushRef="#br0" timeOffset="75173.85">2142 7821 2023 0,'0'0'89'0,"0"0"19"0,0 0-86 0,0 0-22 0,0 0 0 0,0 0 0 16,0 0 64-16,0 0 8 0,0 0 1 0,0 0 1 16,3 3-15-16,6-1-3 0,0-4-1 0,-6 2 0 15,6-3-39-15,0 0-8 0,0-4-8 0,3 1 11 16,-4-2-11-16,4 3 0 0,0-3 9 0,0-3-9 0,3 4 0 0,-9-4 9 16,3-2-9-16,0 2 0 0,-3 1 9 0,0 2-9 15,0-6 0-15,-3 1 9 0,-3 3-9 0,0-1 8 16,-3 0-8-16,-3 1 8 0,0-1-8 0,-3 1 12 15,-3 4-12-15,-3 4 12 0,0-1 12 0,-6 6 2 16,4-1 1-16,-1 6 0 0,-3 0 7 16,3 3 2-16,-3 2 0 0,6 3 0 15,-6 0 3-15,4 5 1 0,5-3 0 0,-6 6 0 0,6 0-40 16,0 0 0-16,3-3 0 0,0 3 0 0,3-3 0 16,3-2 0-16,3-1 0 0,0-2 0 0,0 0 10 0,9-6-2 15,0 1-8-15,0 0 12 0,12-3-12 0,-6-6 0 16,11-4 8-16,-2-1-8 0,-3-2 0 0,6-6 0 15,3-2 0-15,-1 0 0 16,-5-6-31-16,3 1-2 0,-6-1-1 0,0-2 0 0,-9 2 8 16,5-2 2-16,-8 0 0 0,-6 2 0 0,6 4 16 0,-9-1 8 15,0-3-8-15,0 1 8 0,0-1 0 0,-9 6 0 16,6 0 0-16,-6 2 0 0,4 1 0 0,-7 4 0 16,0 1 0-16,0 2 0 0,-6 1 0 0,6 4 0 15,-6 1 0-15,6 0 8 16,0-1-58-16,3 4-11 0,1-4-3 0,8 1-1099 0</inkml:trace>
  <inkml:trace contextRef="#ctx0" brushRef="#br0" timeOffset="75361.11">2338 7408 288 0,'0'0'25'0,"0"0"-25"0,0 0 0 0,0 0 0 0,0 0 460 16,0 0 88-16,0-5 16 0,0 5 4 0,6-3-388 0,-3-2-77 15,6 2-16-15,-6 1-3 0,6 2-64 0,0-3-20 16,3 3 10-16,0 0-10 0,3 0 0 0,-6 3 0 16,3-1 0-16,-3 1 0 15,5 2-120-15,-2 1-30 0,3 2-6 0,-6 0 0 0</inkml:trace>
  <inkml:trace contextRef="#ctx0" brushRef="#br0" timeOffset="76086.07">2591 7842 2170 0,'6'3'96'0,"-3"-3"20"0,0-3-92 0,-3 3-24 16,0 0 0-16,0 0 0 0,0 0 80 0,0 0 11 15,6-5 2-15,-3 0 1 0,3 2-65 0,6 0-13 0,-3-2-2 0,0 2-1 16,-3-4-13-16,9 4 0 0,-3-2 0 0,0-1 0 15,-3-2 0-15,0 0 8 0,-1 0-8 0,4 1 0 16,-3-1 0-16,-3-3 8 0,0 6-8 0,-3-3 0 16,3 0 0-16,-6-3 8 0,0-5-8 0,0 3 0 15,0-3 11-15,-9 3-11 0,3 2 12 0,-6 1-12 16,9 2 31-16,-9 3-1 0,-8-1 0 0,-4 6 0 16,0 6 13-16,3 2 2 0,0 0 1 0,0 2 0 15,1 6-22-15,-1 3-4 0,-6-1 0 0,9 1-1 16,3-1-19-16,3-2 10 0,3 2-10 0,1 1 8 0,2-3-8 15,6 0 10-15,0-3-10 0,6 0 10 16,-4-2-22-16,10-3-5 0,3-6-1 0,0 1 0 16,6-3-34-16,3-3-8 15,0-2 0-15,-4-3-1 0,7 0-107 0,3-2-20 16,-6-4-5-16,3 1-1 0,-1 0 69 0,-2-3 13 0,-3-5 4 16,0 2 0-16,-6 3-4 0,0 3-1 0,-3-3 0 15,-4 6 0-15,-5-3 172 0,0 7 34 0,-3 6 7 0,0 0 2 0,0 0 72 0,-6 6 14 16,-8 2 4-16,2 5 0 0,-6 3-53 0,-6 5-11 15,-3 0-1-15,0 3-1 0,1 2-49 0,2-2-9 16,-6 5-3-16,9-2 0 0,-9 2-35 0,10 0-7 16,-1 5-2-16,0 1 0 0,6 2-12 0,6-8-9 15,3 2 12-15,-3 4-12 16,0 2 0-16,0-3 0 0,0 1 0 0,7-4 0 16,-4-1-29-16,0 7-7 0,6-3 0 0,-9-2-1 15,9 0 5-15,-6-3 0 0,0 0 1 0,0 0 0 16,-3-3 22-16,0-2 9 0,3 3-8 0,-9-9 8 0,3 1 12 15,0-6 8-15,-6 0 2 0,-2-5 0 0,-1-3 24 0,0 1 5 16,0-4 1-16,0-4 0 0,0-4-5 0,1-4-1 0,-1-4 0 0,3-7 0 16,6-5-18-16,-3 5-3 0,9-3-1 15,-3-3 0-15,9 1-24 0,3-6 8 16,3 0-8-16,0 1 0 0,9-1 0 0,-3-2 8 0,6-3-8 0,6-11 0 16,8 0 0-16,4 9 0 0,-6-1-9 0,0 5 9 15,2 6 0-15,1 0-8 0,0 0 8 0,3 3 0 16,-4-1 0-16,7 1 0 0,3-1-8 0,-1-4 8 15,7-4-71-15,-18 9-10 16,-1-1-3-16,7 1 0 0,-6-3-133 0,0 2-27 16,41-49-6-16,-14 25-1 0</inkml:trace>
  <inkml:trace contextRef="#ctx0" brushRef="#br0" timeOffset="76318.92">3452 7051 2257 0,'0'0'100'0,"0"0"20"0,0 0-96 0,0 0-24 16,0 0 0-16,0 0 0 0,-3 3 106 0,-6-1 16 16,3 4 3-16,-3 2 1 0,-3 5-50 0,0 3-9 15,0 2-3-15,-6 3 0 0,0 9-12 0,4-4-2 16,-7 6-1-16,-6 5 0 0,3 0-17 0,-3 3-3 16,4-1-1-16,-7 1 0 0,0-3-13 0,3 0-3 15,3 3-1-15,7-3 0 0,2-6-11 0,6-1 0 16,0-1 0-16,6-5 0 0,3-3 0 0,3-5-12 0,0-3 0 0,12 0 1 31,-9-5-118-31,9-3-24 0,-4-5-5 0,7 0-701 0,-6-8-140 0</inkml:trace>
  <inkml:trace contextRef="#ctx0" brushRef="#br0" timeOffset="76478.66">3324 7586 1828 0,'0'0'81'16,"0"0"17"-16,0 0-78 0,0 0-20 0,-3 5 0 0,0 3 0 15,-3 0 163-15,0 2 29 0,-3 4 5 0,3-1 2 0,-3 0-86 0,0 0-17 16,3 6-3-16,-9-3-1 0,9 0-56 15,-3-3-12-15,0 3-3 0,3-3 0 0,4-3-21 0,-1 1 0 16,3-6 0-16,0-5 0 16,0 0-100-16,0 0-24 0,5-2-4 0,10-4-668 15,-6-2-134-15</inkml:trace>
  <inkml:trace contextRef="#ctx0" brushRef="#br0" timeOffset="76606.33">3520 7398 1497 0,'0'0'133'0,"0"0"-106"15,0 0-27-15,-6 2 0 0,-3 1 180 0,3 0 30 16,-3 5 6-16,-3-3 2 0,7 3-142 0,2 0-28 16,-3-3-5-16,0 3-2 0,3 0-22 0,3 3-5 15,0-4-1-15,3 4-1106 0</inkml:trace>
  <inkml:trace contextRef="#ctx0" brushRef="#br0" timeOffset="76939.48">3630 7705 2196 0,'0'0'48'0,"0"0"11"0,3-6 1 0,6 1 1 0,-6 0-49 0,3 0-12 0,0-3 0 16,0 0 0-16,3-3 40 0,-3 0 6 0,3 1 1 0,0-1 0 16,-3 1-32-16,6-1-7 0,-9-2 0 0,3 0-8 15,-3 2 11-15,0 1-11 0,-3-1 10 0,-3 3-10 16,0 3 32-16,-3-3 0 0,3 2 0 0,-9 4 0 15,3-1 33-15,-9 3 7 0,0 3 2 0,3 2 0 16,-6 3-1-16,1 0 0 0,-1 5 0 0,3 0 0 0,-9 3-20 16,6 0-4-16,0 0-1 0,4 3 0 0,-1-1-23 15,3 3-5-15,0-2 0 0,6-3-1 0,3 2-19 16,0 1 0-16,6-1 0 0,3-2 0 0,6-3 0 16,-3 1 0-16,3-4 0 0,9 1 0 0,3-3 0 15,-1-3-14-15,-2-2 2 0,3-3 1 16,9-3-85-16,-6-2-16 0,5-3-4 15,1-3-1-15,-3-5-71 0,3 0-13 0,-1-2-3 16,-2-3-1-16</inkml:trace>
  <inkml:trace contextRef="#ctx0" brushRef="#br0" timeOffset="77593.45">4199 7284 2462 0,'0'0'109'0,"0"0"23"0,0 0-106 0,0 0-26 0,0 0 0 0,0 0 0 16,0 0 80-16,0 0 12 0,0 0 1 0,0 0 1 15,0 0-36-15,3 0-7 0,6 0-2 0,0 0 0 16,6-5-28-16,-1-1-5 0,-5 1-2 0,6-3 0 16,6 0-14-16,-3-2 9 0,0-6-9 0,3 3 8 15,-1-1-8-15,-5 1 0 0,3-3 0 0,0 0 0 16,3 0-8-16,-6 1 8 0,3-1 0 0,-1 2 0 16,-8-1 0-16,3-4 0 0,-3 3 0 0,-3-2 0 15,-3 2 0-15,-3 0 0 0,-3-3-9 0,-3 6 9 16,-3 0 0-16,-3 5 0 0,-11 3-8 0,2 7 8 15,0 1 0-15,-6 8 0 0,3 2 0 0,-5 3 0 16,2 2 24-16,-3 1 1 0,0 5 1 0,0 2 0 0,-2 0-1 0,-1 4 0 16,-3 1 0-16,4 6 0 15,2 0 3-15,0 0 0 0,0 6 0 0,3-4 0 16,4-1-14-16,2 1-2 0,0-2-1 0,-3 0 0 0,6-2-11 16,9-4 0-16,-6 1 9 0,10-5-9 0,2-4 0 0,3-1 0 15,0-6 0-15,3-3 0 0,2-3-18 0,10-4-2 16,-6-1 0-16,6-2 0 15,3-3-14-15,-9-3-3 0,6-2-1 0,0-1 0 16,6-4 2-16,-10 2 1 0,4-3 0 0,3 3 0 0,0-2 25 0,-3 2 10 16,3 2-8-16,-6 4 8 0,-3-3 0 0,0 5 0 15,-9 0 0-15,0 0 0 0,6 5 11 0,-3 3 4 16,-1 2 1-16,4 1 0 0,-12 2 26 0,6 0 6 16,0 3 0-16,0-3 1 0,-2 1-29 0,4-1-5 15,-2 0-2-15,6 0 0 0,-3-5-13 0,3 0 8 16,6-2-8-16,-3-1 0 0,6-5 16 0,-3 0-2 15,6-8-1-15,-3 3 0 0,3-9-21 0,-1 1-5 16,1 0-1-16,0 0 0 0,3-1-7 0,0-4-2 16,-6 2 0-16,0 0 0 0,-1 0 1 0,-2 3 0 15,-3 0 0-15,-3 0 0 0,3 2 7 0,-3 0 2 0,-3 1 0 16,-3-1 0-16,3 3 13 0,-3 8 0 0,0 0 0 0,-9 0-9 16,0 3 29-16,-3 2 5 0,0 6 2 0,-2 2 0 15,-1 0 9-15,0 3 1 0,3 0 1 0,3 3 0 16,-3 2-11-16,3 0-3 0,0 0 0 0,3 0 0 15,6-2-11-15,-6-1-2 0,6-2-1 0,6 0 0 16,-3-3-10-16,3-2 0 0,3-1-10 0,3-2 10 16,9-2-85-16,-3-4-11 0,3-2-3 15,2-2-1319-15</inkml:trace>
  <inkml:trace contextRef="#ctx0" brushRef="#br0" timeOffset="78216.8">5684 7017 979 0,'0'0'87'0,"0"0"-70"16,0 0-17-16,0 0 0 0,3 8 193 0,-3-3 35 15,-6 6 8-15,3-1 0 0,-6 3-75 0,-3 1-15 16,0 4-3-16,1 3-1 0,-1 3-58 0,-6 3-11 15,-6-1-2-15,-6 6-1 0,-6 2-13 0,4 1-2 16,-7 2-1-16,0 0 0 0,4 2-9 0,-1-2-1 16,0 0-1-16,6 3 0 0,1 2-33 0,5-2-10 15,0-3 0-15,3 0 0 0,3 0 12 0,6-8-4 16,0 0 0-16,4-5-8 0,2-3 8 0,3-5-8 16,3-2 0-16,0-1 0 0,3-3 0 0,3-2 0 15,0-2 0-15,2-1 0 0,1-5 0 0,0 0 0 16,6 0 0-16,0-3-9 0,6-2 9 0,-6 0 0 15,6-3 0-15,-1 2-8 0,-2-2-7 0,3 1-1 16,-3-1 0-16,3 0 0 16,-3 0-148-16,3 0-29 0</inkml:trace>
  <inkml:trace contextRef="#ctx0" brushRef="#br0" timeOffset="78712.95">5699 7758 1324 0,'0'0'118'0,"0"0"-94"0,0 0-24 0,0 0 0 0,0 0 160 0,0 0 27 15,0 0 5-15,6-3 2 0,-6 3-85 0,6-3-17 16,3-2-3-16,0 2-1 0,-3 1-32 0,3-4-8 16,-3 4 0-16,3-4-1 0,-4-1-35 0,10-1-12 15,-9 0 0-15,3 2 9 0,-3-4-9 0,0-1 0 16,-3 3 9-16,3-5-9 0,-3 0 0 0,0 2 9 15,0-2-9-15,3 2 0 0,-12-4 12 0,6 1-4 16,-6-2 0-16,3 3-8 0,0 3 23 0,-3 2-3 16,-3 0 0-16,0 2 0 0,-6 6 9 0,-5 0 2 15,2 6 0-15,-6 2 0 0,0 2 3 0,3 4 1 16,-3 4 0-16,1 3 0 0,-1 0-7 0,0 3 0 16,3 3-1-16,-3-1 0 0,4 1-10 0,2-1-1 15,6 0-1-15,0-4 0 0,6-1-7 0,3-3 0 16,3-2-8-16,6-3 12 0,9 1-12 0,-9-6 8 15,9 0-8-15,-1-3 0 0,1-3 8 0,3-2-8 0,0-2 0 16,3-3 9-16,3-6-9 0,-3-2 8 0,2-3-8 16,4 0 8-16,0 0-8 0,0-2 10 0,-9-1-10 0,2 1 10 15,-2-4 6-15,-3 1 2 0,-3 0 0 0,-3 0 0 16,-3 0-18-16,0 0 0 0,-3 2 0 0,-3 0 0 16,-3 1 0-16,0 2-14 0,0 0 1 0,-9 6 0 15,0 2 13-15,3 0 0 0,-3 2 0 16,-3 6 0-16,-2 0 8 0,2 3-8 0,0 2 0 15,-3 3 0-15,6 0 0 0,-3 0 0 0,3 3 0 16,0-1 0-16,3 1-73 16,3 0-15-16,1-1-4 0,-1-5-1211 0</inkml:trace>
  <inkml:trace contextRef="#ctx0" brushRef="#br0" timeOffset="79020.75">5881 7226 2552 0,'0'0'56'0,"0"0"12"0,-12-3 3 0,9 6 0 0,-3-3-57 0,6 0-14 16,0 0 0-16,0 0 0 0,-3 8 40 0,3-8 4 16,0 0 2-16,0 0 0 0,6 5-37 0,3 0-9 15,0-5 0-15,-1 3 0 0,1-3 0 0,0-3 0 16,3 3 0-16,0-5 0 0,-3 0 0 0,0-3 0 15,3 2 0-15,-3 1 0 0,3-3 0 0,-9 3 0 16,3 0 0-16,0 2 0 0,0 0 0 0,-6 3 0 16,0 0 0-16,0 0 0 0,0 0 8 0,3 8 0 15,-3 3 0-15,-3-1 0 0,0 4 39 0,0-4 7 0,3 6 2 0,-3 0 0 16,0-3-39-16,3 1-7 16,0-1-2-16,0 0 0 0,3-2-50 15,0-4-10-15,3 1-3 0,0-2-1213 0</inkml:trace>
  <inkml:trace contextRef="#ctx0" brushRef="#br0" timeOffset="79714.45">6333 7588 1875 0,'0'0'83'0,"0"0"17"0,0 0-80 0,0 0-20 0,0 0 0 0,0 0 0 16,0 0 100-16,0 0 15 0,0 0 3 0,0 0 1 16,0 0-56-16,0 0-11 0,3 0-3 0,-3 0 0 15,0 0-20-15,3-2-4 0,0-1-1 0,0 0 0 16,-3-2 13-16,0 5 3 0,0 0 0 0,-3-5 0 15,-3-1-19-15,0 1-3 0,-3 3-1 0,-3-4 0 16,-3 4 26-16,0 2 5 0,4 2 0 0,-7 1 1 16,-3 2-33-16,-3 0-6 0,0 3-2 0,0 3 0 15,1 0 0-15,5-1 0 0,-3 3 0 0,6-2 0 16,0 0 2-16,3-1 0 0,3 1 0 0,3-1 0 16,0-2-10-16,6 3 0 0,-6-6 0 0,6 3-11 0,6 0 11 15,0-3 0-15,0-2-9 0,3 2 9 0,3 0-10 0,0 1 10 16,3 2-13-16,0-3 5 15,0 3-29-15,-3-3-6 0,5 1-1 0,-2 1 0 16,-3 1-16-16,3-2-3 0,-3 2-1 16,-3-3 0-16,-6 3 36 0,0 0 6 0,-3 0 2 0,0 0 0 0,0-8 20 15,-9 10 0-15,0-2 0 0,-3 0 0 0,3 0 0 16,-6 0 12-16,0-5-2 0,-2 2 0 0,2-2 33 0,0-1 6 16,-3 1 2-16,3-3 0 0,0 0 1 15,0 0 0-15,-3-5 0 0,4 2 0 0,-1 0-40 0,3-2-12 16,-3-3 8-16,0 0-8 0,6 0 8 0,0-2-8 15,6-1 12-15,-3 0-12 0,3 1 0 0,6-1-9 16,3 1-1-16,0-4 0 16,3 7-93-16,0-4-18 0,6 3-4 0</inkml:trace>
  <inkml:trace contextRef="#ctx0" brushRef="#br0" timeOffset="80274.83">6518 7636 2530 0,'0'0'56'0,"0"0"11"0,0 0 2 0,0 0 3 0,0 0-58 0,0 0-14 0,0 0 0 0,0 0 0 15,0 0 70-15,0 0 11 0,-3 5 3 0,-3 0 0 16,6-5-42-16,0 8-8 0,-6 0-2 0,0 0 0 16,3 6-16-16,-3-4-3 0,3 3-1 0,-6 1 0 15,0 1 7-15,0 1 1 0,0 3 0 0,0-3 0 0,0 2 16 0,0-5 3 16,3 3 1-16,0-5 0 0,3-1-26 0,3 1-5 15,0-3-1-15,0-8 0 0,0 0-8 0,12 3 8 16,3-3-8-16,3-3 8 0,-3-2-8 0,3-6-17 16,0 1 4-16,5-4 1 15,-2-2-29-15,0 3-6 0,6-5-1 0,-6 4 0 16,0 1 20-16,-4-3 3 0,1 0 1 0,-3 3 0 0,-3 3 24 0,-3 2 0 16,-3 0 0-16,0 3-8 0,-3-1 8 0,-3 6 12 15,0 0-2-15,-6 8-1 0,-3-3 37 0,0 6 7 16,-3 2 2-16,-6 0 0 0,3 1-26 0,1 2-5 15,5 2 0-15,0 1-1 0,-3-1-11 0,6-2-1 16,6-3-1-16,-3 0 0 0,3 1-10 0,3-4 0 16,3 1 0-16,3-6 0 0,6 0 0 0,0-2 0 15,-4-3 0-15,7 0 0 0,3-5-18 0,3 0 1 16,0-3 0-16,0-3 0 16,-1-2-23-16,-2 0-4 0,0-1 0 0,0-2-1 15,-6 3 10-15,3-3 3 0,-6 6 0 0,-1-1 0 0,-2-2 32 0,-3 5 0 16,3 3 0-16,-6-3 0 0,3 2 0 0,-6 6 0 15,0 0 0-15,0 0 0 0,0 0 12 0,-3 8 10 0,-3 3 2 16,3 0 0-16,0-1 19 0,0 3 4 0,0-2 1 16,0 2 0-16,3-5-29 0,0 3-6 0,0-1-1 0,3 1 0 15,0-3-12-15,0-3 0 0,3 0 0 0,0-2-10 16,3 0 10-16,3-3-8 0,3-3 8 0,0-5-8 16,0 3-87-16,3-6-17 15,5-2-3-15,-2 0-769 0,0 0-155 0</inkml:trace>
  <inkml:trace contextRef="#ctx0" brushRef="#br0" timeOffset="80611.92">7312 7755 2602 0,'-3'5'57'0,"3"1"12"0,-3-4 3 0,3 6 1 0,-3-3-58 0,3 3-15 16,0-2 0-16,0-6 0 0,3 5 86 0,-3-5 14 15,9 3 4-15,0-1 0 0,0-4-56 0,3 2-12 16,-3-3-1-16,3-2-1 0,3-3-12 0,0-3-2 15,-3 3-1-15,5-2 0 0,-2-4-19 0,3 1 0 16,-6 3 8-16,3-4-8 0,-3 4-12 0,-3-3-5 16,3-1-2-16,-3-2 0 0,-6 1 4 0,0 1 1 15,0-2 0-15,-6 3 0 0,0 3 14 0,-6-1 0 16,-3 0 0-16,3 6 0 0,-6 3 0 0,-3 4 0 0,-3 6 0 16,-3 0 0-16,-2 3 25 0,-4-1 5 0,0 6 1 15,0 5 0-15,1 3-9 0,5-3-2 0,6 0 0 16,0 1 0-16,0 1-12 0,6-1-8 0,3-1 10 0,3 0-10 15,3-5 0-15,6-3 0 0,0 0 0 0,9-2 0 16,3-3-18-16,3-3-3 0,6 0-1 0,3-5 0 16,-1 0-180-16,1-8-36 0,0 0-7 15,3-2-547-15,-3-3-110 0</inkml:trace>
  <inkml:trace contextRef="#ctx0" brushRef="#br0" timeOffset="80920.27">7610 7721 2361 0,'3'-6'52'15,"-3"6"10"-15,0 0 2 0,0 0 4 0,-6 0-55 0,-6 0-13 0,0 6 0 0,-3 4 0 0,-6 1 108 0,1 5 18 16,-4-1 4-16,3 4 1 0,0 2-28 0,0 0-6 15,0 3-1-15,-2 0 0 16,2-3-64-16,3 6-12 0,0 2-4 0,0 2 0 0,0 1-16 0,3 0 0 16,1 5 8-16,-1 0-8 0,6 0 25 0,-3-3 2 15,0 3 0-15,3 1 0 16,-3-4-73-16,3-5-14 0,6-3-4 0,-6-2 0 0,0 3 52 16,0 2 12-16,1 5 0 0,-4-2 0 0,0-11 0 0,-6 3 0 15,3 2 0-15,0-7 0 0,0-3 0 0,0-6 0 16,-3 1 0-16,1-6 0 0,2-2 0 0,0-3 0 15,0-3 0-15,0-2 0 0,0-6 48 0,3 1 13 16,0-3 3-16,3-6 0 0,1-2-32 0,-1-3-5 16,3-5-2-16,3 0 0 0,0-3-25 0,6 0 0 0,3 1 0 0,0-4 0 15,5 1 0-15,1 2 0 0,6 3 0 0,3 0 0 16,3 2 0-16,3 1 0 16,5 0 0-16,4 2 0 0,-6 0 0 0,6 3 0 15,-1 0 8-15,4-1-8 16,-3 4-84-16,-1-3-23 0,-2 0-4 0,3-1-1305 0</inkml:trace>
  <inkml:trace contextRef="#ctx0" brushRef="#br0" timeOffset="81088.66">7973 7546 2707 0,'0'0'60'0,"0"0"12"0,-3-3 2 0,3 3 2 0,0 0-61 0,0 0-15 0,-6 0 0 0,0 0 0 15,0 3 43-15,6-3 5 0,-6 0 2 0,6 0 0 0,0 0-32 0,0 0-6 16,0 5-2-16,-3 3 0 16,3 0-151-16,3 3-31 15,-3-3-5-15</inkml:trace>
  <inkml:trace contextRef="#ctx0" brushRef="#br0" timeOffset="81237.89">7943 7795 2016 0,'-12'5'179'0,"6"3"-143"16,3-3-36-16,-2 6 0 0,-1-3 141 0,0-3 22 15,0 3 4-15,0 0 1 0,3-3-64 0,0-2-12 16,3-3-2-16,0 0-1 0,0 0-68 0,0 0-13 16,0 0-8-16,0 0 8 15,9 5-47-15,0-5-9 0,-3 0-1 0,0-3-1215 0</inkml:trace>
  <inkml:trace contextRef="#ctx0" brushRef="#br0" timeOffset="82023.11">9271 7104 518 0,'12'-8'23'0,"-12"8"5"0,0 0-28 0,3-3 0 0,3 1 0 0,0-1 0 16,-6 3 328-16,0 0 60 0,0 0 12 0,0 0 2 15,0 0-232-15,-3 8-46 0,-3 3-10 0,0 5-2 16,-6 5-13-16,0 3-3 0,-6 5-1 0,0 5 0 16,-3 3-50-16,-2 3-9 0,-4 2-3 0,-6-2 0 15,0 2 6-15,4 0 1 0,-10 3 0 0,3 3 0 16,-3-3-22-16,7 0-4 0,8-3-1 0,0-5 0 16,6-2-13-16,6-6 8 0,3-5-8 0,3-6 0 15,3-5 0-15,3-2 0 0,0-11 0 0,12 0 0 16,3-3 0-16,6-7 0 0,0-11 0 0,3 2 0 0,3-5 0 15,2-2 8-15,4-1-8 0,0 1 0 0,0 0 0 16,-4 2 0-16,-2 3 0 0,0 5 0 0,-3 2 0 0,-1 4 0 16,-2 2 0-16,-3 5 0 0,-6 3-8 0,3 3 8 15,-6 2 0-15,0 3 0 0,-6 5 0 0,-3 1 0 16,0 4 0-16,-3 1 0 0,0 2 0 0,-3 0 0 16,-3 3 0-16,3 0 0 0,0-3 0 0,-3 0 0 15,0 0 0-15,0-2 0 0,-3-1 0 0,0-2 0 16,4 3 0-16,-7-6 0 0,3 0 0 0,-6-2 0 15,3-3 0-15,-3 2 0 0,-3-2 11 0,3-3-11 16,-2 3 12-16,-4-5-12 0,3 0 32 0,3-1 0 16,-3-4 0-16,0-4 0 0,4 4-32 0,-4-4 0 15,3-2 0-15,6 0 0 0,0 1 8 0,6-4-8 16,0 0 0-16,3 3 0 16,6-2-35-16,0-1-13 0,3 1-4 0,0-4 0 15,6 4-144-15,3-1-28 0,3 1-7 0,3-4-1 0</inkml:trace>
  <inkml:trace contextRef="#ctx0" brushRef="#br0" timeOffset="82218.25">9545 7639 2307 0,'-9'7'102'0,"6"-1"22"0,-3-1-100 0,3 0-24 0,-6 1 0 0,0 2 0 15,0 0 112-15,0-1 18 0,0 4 3 0,0 0 1 16,0-3-63-16,3 2-13 0,3 3-2 0,-3 1-1 15,-2-1-33-15,2 0-6 0,-3 0-2 0,3 1 0 16,0-4-14-16,3 1 0 0,-3-1 8 0,6 1-8 16,0-11-71-16,0 0-17 0,0 0-3 0,3 2-756 15,3 1-151-15</inkml:trace>
  <inkml:trace contextRef="#ctx0" brushRef="#br0" timeOffset="82381.88">9735 7366 1785 0,'-6'-11'79'0,"6"11"17"0,-3 0-77 0,-3 0-19 16,0-2 0-16,0 4 0 0,-3-2 180 0,7 0 32 15,-4 0 6-15,3 0 2 0,3 0-156 0,0 0-30 16,0 0-6-16,0 0-2 16,0 0-157-16,0 0-31 0,9-13-6 0,8 3-2 0</inkml:trace>
  <inkml:trace contextRef="#ctx0" brushRef="#br0" timeOffset="82659.06">10200 7049 1843 0,'0'0'164'0,"0"0"-132"0,0 0-32 0,0 0 0 16,0 0 168-16,-6 2 26 0,0 3 6 0,-3 1 0 15,3 2-63-15,-3 0-13 0,0 5-2 0,-3 0-1 16,3 3-61-16,-3 2-12 0,-6 4-2 0,3 1-1 15,-2 4-22-15,-4-1-5 0,-6 6-1 0,0 3 0 0,0 2-17 16,1-3 10-16,-4 3-10 0,6 3 8 16,-6-3 0-16,3 5-8 0,1 0 12 0,-1 1-4 0,3-1 0 0,3 0-8 15,-3 1 12-15,4-4-4 0,5-7-8 0,3 0 0 16,0-3 0-16,6-3 8 0,0-4-8 0,6-6-12 16,0-3 2-16,6-3 1 15,3-2-98-15,3-5-19 0,3-3-4 0,5-5-1190 0</inkml:trace>
  <inkml:trace contextRef="#ctx0" brushRef="#br0" timeOffset="83258.06">10048 7826 1497 0,'0'0'133'0,"0"6"-106"16,3-4-27-16,0 4 0 0,-3-6 160 0,6 5 28 0,-3-2 4 0,-3-3 2 15,3 2-82-15,3 1-17 0,0-1-3 0,-1 1-1 16,4-6-51-16,0 1-11 0,-3-1-1 0,3-2-1 16,0 0-16-16,0-3-3 0,3 2-8 0,-3-4 12 15,0-1-12-15,3-2 8 0,-3 0-8 0,3-3 0 16,-6 3 18-16,2-1-2 0,-2-1-1 0,0-4 0 16,-3 1-15-16,0-1-10 0,0 0 2 0,-3 1 0 15,0-1 19-15,-6 6 4 0,0 0 1 16,0 2 0-16,-5 3 32 0,-1 6 8 0,0 2 0 0,-6 5 1 15,-3 3-24-15,0 3-5 0,-3 2 0 0,1 3-1 16,-4 2 1-16,-3 1 1 0,6 2 0 0,-3 3 0 16,7-3-16-16,5 3-3 0,3-3-1 0,6 0 0 0,0 0-9 15,3-2 0-15,-3-1 0 0,6-2 0 0,9-3 0 16,0-5 0-16,6 0 0 0,3-2 0 0,2-4 0 16,4-2-14-16,3-5 3 0,-3-3 1 15,3-3-29-15,-1-5-5 0,1-5-2 0,3 0 0 16,0-5-11-16,-1-1-3 0,1-5 0 0,3 3 0 0,-3 0 39 0,2-5 7 15,1 2 2-15,3-2 0 16,-3-1-14-16,-1-2-2 0,1-5-1 0,0-3 0 0,0-3 5 0,-1 1 2 16,1-4 0-16,0 4 0 0,0 2 7 0,-4 8 2 15,-2 2 0-15,-3 9 0 0,-3 2 26 0,-6 6 6 16,0 2 1-16,-6 5 0 0,-7 3 44 0,4 3 10 16,-3 2 2-16,-3 3 0 0,0 0-8 0,-6 3-2 15,-2 2 0-15,-1 3 0 0,0 3-22 0,-3 5-5 16,-3 0-1-16,0 2 0 0,-9 6-13 0,3 2-2 15,1 6-1-15,-4 5 0 0,3 0 9 0,-6 0 1 16,3 6 1-16,-5-1 0 0,-7 3-22 0,0-3-11 0,-3 3 10 16,4 0-10-16,5 3 8 0,3-6-8 0,3 0 0 0,3 1 0 15,1-6 0-15,8-3 0 0,0-2 0 0,6-6 0 32,3-2-95-32,3-3-21 0,6-7-5 0,0-4-821 0,6-2-164 0</inkml:trace>
  <inkml:trace contextRef="#ctx0" brushRef="#br0" timeOffset="83590.57">10637 7781 2509 0,'0'0'55'0,"0"0"11"0,0 0 2 0,-3 6 4 0,3-6-58 0,-3 8-14 15,0 0 0-15,3-8 0 16,0 0 116-16,0 8 21 0,0-8 4 0,0 0 1 0,3 7-81 0,-3-7-16 16,9 3-3-16,0 0-1 0,0-3-33 0,0-3-8 15,0-2 0-15,3 0 0 0,3-3 8 0,2 0 4 16,-2-6 0-16,0 4 0 0,0-3-12 0,-3-1 0 15,-3 1 0-15,0 0 0 0,0 0 0 0,0-3 0 16,-3-3 0-16,-3 3 0 0,0 1 0 0,0-1 0 16,-3 0 0-16,-3 5 0 0,-3 3 0 0,0 3 12 15,-3 2-12-15,-3 3 12 0,-3 3 14 0,-3 5 3 16,-6 2 1-16,1 6 0 0,-4 6-3 0,3-1-1 16,0 0 0-16,-6 5 0 0,1 1-8 0,-1-1-2 15,3 1 0-15,0-1 0 0,3 1-16 0,10-1 0 0,-1-2 8 16,9 0-8-16,0-3 0 0,9-3 0 0,3 1 0 15,6-1 0-15,2-7 0 0,7-3 0 0,0 0 0 0,6-3 0 32,0-5-67-32,2-2-7 0,1-4-2 0,3-2-911 0,6-2-182 0</inkml:trace>
  <inkml:trace contextRef="#ctx0" brushRef="#br0" timeOffset="84537.23">12033 7459 806 0,'0'0'36'0,"0"0"7"0,6-6-35 16,-6 6-8-16,3-5 0 0,0 0 0 0,3-1 292 16,-3 4 57-16,0-3 11 0,0-1 3 0,3 1-239 15,-3 0-48-15,3-1-10 0,0 1-2 0,0-3-46 0,3 0-10 16,-6-2-8-16,6 2 12 0,-6-6 17 0,2 4 4 15,-2-1 1-15,0 1 0 0,0-1-14 0,-6-2-4 16,0 2 0-16,-5-5 0 0,2 1 24 0,-3 1 4 16,-9 4 0-16,0 2 1 0,0 0-7 0,-6 3-2 15,0 5 0-15,-5 2 0 0,-4 6-4 0,-6 3 0 16,-8 2-1-16,-1 5 0 0,0 4-21 0,4 1-10 16,-1 4 10-16,3 2-10 0,4 0 13 0,-1 3-3 15,0 2-1-15,4-2 0 0,-4 5-9 0,6 0 8 16,6 3-8-16,7-1 8 0,2 4-8 0,6-4 0 0,9-1 0 15,0-4 0-15,9-2 0 0,3-6 0 16,3-2 0-16,5-3 0 0,1-2 0 0,6-6 0 0,0-3-12 0,3-2 12 16,-3-2-12-16,5-4 12 0,4-4-10 0,0-4 10 15,0 1 0-15,-1-5 0 0,7-1 0 0,3-5 0 16,-4 0 0-16,-2-2 0 0,0-6 0 16,-3 0 0-16,-1-2 0 0,-2-1 0 0,-3-2 0 0,0-3 0 15,-1 1 0-15,4-4 0 0,-6 3 0 16,-3 3 0-16,0-5 12 0,-6-1-4 0,-4-4 0 0,4-1-8 15,-3 3 0-15,-3-3 0 0,0-2 0 0,-6 2 0 16,0 1 0-16,-6 4 0 0,-3 1 9 0,-6 7-9 16,3 6 8-16,-9 5-8 0,-5 3 0 0,-4 5 0 15,-3 8 12-15,0 0-4 0,-2 8-8 0,-7 0 12 16,-3 3-12-16,0 2 0 0,-2 5 0 0,5 1 0 16,6 2-46-16,1 0-12 15,2-2-2-15,6 5-1 0,3-3-127 0,6 0-24 16,0 0-6-16</inkml:trace>
  <inkml:trace contextRef="#ctx0" brushRef="#br0" timeOffset="85324.96">11747 7705 1839 0,'0'0'40'0,"0"0"9"0,0 0 2 0,0 0 1 0,-6-6-42 0,6 6-10 0,0-8 0 0,3 3 0 15,3-3 50-15,0 0 8 0,6 0 2 0,0 3 0 16,0-3-32-16,3 0-5 0,3 0-2 0,0-2 0 16,-3 2 37-16,2-3 7 0,4 3 2 0,-3 0 0 15,3 0-10-15,0 3-1 0,3-3-1 0,-4 3 0 16,7 2-11-16,-3 1-3 0,-3 2 0 0,3 2 0 15,-9 3-33-15,-1 1-8 0,-2 2 0 0,-3 0 0 16,0 2 0-16,-3 1 0 0,-6 5 0 0,0 0 0 16,-3 2 0-16,-3 1 0 0,3 2 0 0,-6 0 0 15,-3 0 8-15,-3 0 0 0,4 3 0 0,-4-3 0 16,-3 0-8-16,3-2 0 0,3-1 0 0,0-2 0 16,3 0 0-16,0-3 0 0,3 1 0 0,0-4 12 0,6 1-12 0,0-3 12 15,3-3-12-15,3 3 12 0,0-3-12 16,6-5 0-16,6 0 0 0,0-2 0 15,6-4 0-15,5-2 0 0,1-2 0 0,3-3-11 16,0-6-34-16,2 3-7 0,1-2-2 0,-3-4 0 16,-9-1 2-16,2 2 0 0,-2-3 0 0,0 5 0 0,-3-2 36 0,-3 2 16 15,0-2-12-15,-3 3 12 0,-4 5 0 0,1-1 0 16,-6 4 0-16,3 2 0 0,-3 3 50 0,-6 5 11 16,0 0 3-16,0 0 0 0,0 0-10 0,-6 7-2 15,-3 1 0-15,-3 3 0 0,3 2-30 0,-2 0-6 16,-1 6-2-16,3-1 0 0,-6 1-14 0,6 2 0 15,-3 0 0-15,3 1 0 0,3-4 0 0,-3 1 0 16,3-1 0-16,0-2 0 0,0-3 0 0,3 0 0 16,3 1 0-16,3-4 0 0,-3-2 8 0,3 0 1 0,-3-8 1 0,9 3 0 15,0-1-10-15,6-2 0 0,-3-2 0 0,0-1 0 16,6-5-10-16,3 0-1 0,-4 0 0 0,7-5 0 16,-3 0 11-16,3 0-12 0,-3-1 12 15,3-2-12-15,-4 1 12 0,1-1-8 0,0 0 8 16,-3 0-8-16,3-3 8 0,-6 4 0 0,0 1 0 0,-4 4 0 15,-2-1 0-15,-3 3 0 0,-6 8 0 0,0 0 0 16,0 0 8-16,-3 3 3 0,-3 2 1 0,-3 0 0 16,-5 3 22-16,2 3 5 0,-6 5 1 0,0 0 0 15,0 2-22-15,0 3-4 0,0-2-1 0,3 2 0 16,1 0-13-16,5-2 0 0,3-1 0 0,3-2 0 16,0 0 0-16,6-3 8 0,3 1-8 0,6-1 0 0,0-5 0 0,2-3 0 15,1 0 0-15,6-5 0 0,3 0 0 0,-3-2 0 16,3-1 0-16,-1-2 0 0,-2-1 0 0,0-2 0 15,0 1-13-15,0-4 4 16,-3 3-135-16,-1-3-28 0,1 1-4 0</inkml:trace>
  <inkml:trace contextRef="#ctx0" brushRef="#br0" timeOffset="85858.93">13197 7848 2055 0,'0'0'45'0,"0"0"10"0,0 0 1 0,0 0 2 0,6 2-46 0,3-2-12 0,0-2 0 0,-3 2 0 16,3-3 60-16,-3 3 9 0,3-3 3 0,-1 1 0 15,1-4-13-15,-3 1-3 0,3 0 0 0,0-3 0 16,-3 3-41-16,3-3-15 0,0 0 9 0,0 0-9 15,-3-3 0-15,0 3 0 0,3-2 0 0,-6-1 0 16,0 0 11-16,0 1-3 0,-3-3-8 0,0 2 12 16,0-2 9-16,-6 2 2 0,3-2 0 0,-3 2 0 15,-3-2 9-15,-3 5 1 0,0 6 1 0,-3-1 0 16,-6 3 19-16,-5 3 4 0,-1 5 1 0,-3-1 0 16,3 4-28-16,0 2-6 0,-2 3 0 0,2 3-1 15,0-3 6-15,3 2 2 0,3 1 0 0,4-1 0 16,2 1-22-16,3-1-9 0,3 1 8 0,9 2-8 15,0-3 0-15,6-2 0 0,0 0 0 0,3-3 0 0,9 1 0 0,2-1 0 16,4-5 0-16,0-3 0 0,-3 3 11 0,0-8-3 16,5 0-8-16,1 0 12 0,0-3-12 0,-3-2-10 15,0-3 2-15,-3-2 0 16,-1-1-20-16,-2-2-3 0,0-1-1 0,-3-1 0 0,0-1 32 0,-3-3 0 16,0 1 13-16,-3-1-4 0,-3-2-9 0,-3 2 0 15,2 1 9-15,-7-3-9 0,-1 0 0 0,0-1 8 16,-3 4-8-16,-3-1 0 0,0 4 0 0,-3 1 8 15,-3 6-8-15,-6 0 0 0,0 3 18 0,-3 2-1 16,-2 6 0-16,-4 0 0 16,0 2-38-16,3 3-8 0,7 3-2 0,-1 2 0 15,0 3-140-15,6-3-28 0,-9 13-5 0,9-2-2 0</inkml:trace>
  <inkml:trace contextRef="#ctx0" brushRef="#br0" timeOffset="86369.45">14132 6945 1868 0,'6'-8'41'0,"-6"3"9"0,6 2 2 0,-6-2 0 0,0 5-42 0,0 0-10 16,0 0 0-16,0 0 0 0,0 0 120 0,-6 5 23 15,-3 6 4-15,-3 5 1 0,-3 0-48 0,-3 2-10 0,-3 6-2 16,0 5 0-16,-3 6-28 0,4-1-7 0,-4 6-1 0,0 5 0 16,-3 2-19-16,0 1-4 0,-2 2-1 0,-1 0 0 15,-3 1-9-15,0 4-3 0,-2-2 0 0,-1 5 0 16,-3-2-16-16,7-6 0 0,-1-2 0 0,9-6 0 15,6-5 0-15,3 0 0 0,3-8 0 0,3-2 0 32,3-6-27-32,3-5-2 0,6-3-1 0,3-2 0 0,0-6-79 15,0-2-16-15,9-9-3 0,3-2-1 0,3 0-85 16,-3-5-17-16,3 0-3 0,-4-5-635 0</inkml:trace>
  <inkml:trace contextRef="#ctx0" brushRef="#br0" timeOffset="86694.83">13691 7601 2152 0,'-18'-15'48'0,"12"12"9"0,-6-2 3 0,-3 5 0 0,1-6-48 0,-4 6-12 0,-3 0 0 0,3 3 0 0,-3 0 126 0,6-1 23 16,3 1 5-16,-2 0 1 0,2 2-78 0,3 3-15 16,3-6-3-16,6-2-1 0,-3 8-38 0,6-5-7 15,0 2-1-15,3 1-1 0,3-4-11 0,2 1 0 16,4 0 0-16,6-3 8 0,0 0 0 0,3 0-8 16,6 2 12-16,-4-4-4 0,4 2-8 0,-3-3 0 15,3 3-12-15,-3-3 12 0,2 3 0 0,-2-2 0 16,3 2 0-16,-3 0 0 0,-1 0 0 0,-2-3 0 15,6 3 0-15,-6 0 8 0,3 0-8 0,-7 0 0 16,-2 0 0-16,-3 3 0 0,0-1 10 0,-6 4-10 16,-3-1 12-16,-6-5-12 0,0 8 8 0,-3 2-8 15,-3-2 0-15,-6 6 0 0,3-1 0 0,-6 0 0 16,0 0 0-16,4 3 0 0,-1-3 9 0,3 3 8 16,-3-5 2-16,3 2 0 0,-3 0-6 0,3 3-1 15,0-3 0-15,0 1 0 0,3-4-12 0,0 3 0 0,3-5 8 16,3 3-8-16,0-3 0 0,3-3 0 0,0 0-9 15,3 1 9 1,-3-4-125-16,6-4-19 0,-3-4-4 0,3 1-1084 0</inkml:trace>
  <inkml:trace contextRef="#ctx0" brushRef="#br0" timeOffset="86856.98">14283 7363 864 0,'0'0'76'0,"-3"-2"-60"0,0-1-16 0,3 3 0 0,-6-3 379 0,1 3 73 15,-1 0 14-15,6 0 3 0,-6 0-314 0,6 0-63 16,-3 8-13-16,0-2-3 0,3 2-62 16,0 0-14-16,3 2 0 0,3 1 0 15,-3-1-144-15,3 4-28 0,8 9-4 16,1-2-900-16</inkml:trace>
  <inkml:trace contextRef="#ctx0" brushRef="#br0" timeOffset="91671.76">14411 7699 230 0,'0'0'20'15,"0"0"-20"-15,0 0 0 0,0 0 0 0,0 0 224 16,0 0 40-16,0 0 8 0,0 0 1 0,0 0-127 0,0 0-26 16,0 0-4-16,0 0-2 0,0 0-18 0,0 0-4 15,0 0-1-15,0 0 0 0,3 6 3 0,0-1 1 16,0 0 0-16,-3 1 0 0,0-6-27 0,3 7-6 16,0-1-1-16,0-1 0 0,-3-5-37 0,3 3-7 15,-3-3-1-15,9 2-1 0,0-4 1 0,0 2 1 16,3-6 0-16,0 4 0 0,0-4-17 0,3-1 0 15,0-1 8-15,-1-3-8 0,-2 3 0 0,-3-2 8 16,3-4-8-16,-3 1 0 0,-6 2 11 0,3-2-11 16,-3 0 10-16,-3 0-10 0,0 2 10 0,-6 1-10 0,0-1 10 15,-3 0-10-15,0 4 13 0,-6 1-3 0,0 6-1 0,-5 3 0 16,2 2-1-16,-6 0 0 0,3 3 0 0,0 8 0 16,-3 0 3-16,4 3 0 0,-4 4 0 15,3-1 0-15,3-1-1 0,0 3 0 0,3-1 0 0,0 1 0 16,1 0-10-16,5-3 0 0,3 0 0 0,0-2 8 15,3-3-8-15,3 0 0 0,3-3 0 0,3-3 0 16,3-2 0-16,3-2 0 0,2-4 0 0,7-2 0 16,-3-2 0-16,3-1 0 0,3-5 9 0,3 0-9 15,-1-2 0-15,4-1 0 0,0 0 0 0,3-4 0 16,-4 1 0-16,-2-2 0 0,0-2 0 0,-3 2 0 16,-3 0 0-16,-4 3 0 0,-2 0 0 0,0 2 0 15,0 1 0-15,-9 2 0 0,3 2 0 0,-3 1 0 0,-6 5 0 0,0 0-8 16,0 0 8-16,0 0 0 0,0 0 0 15,0 8 0-15,-3 3 0 0,0-1 11 0,-3 3 15 16,0 3 3-16,0-3 1 0,0 1 0 0,3 2-30 16,-3-3 0-16,0-3 0 0,3 1 0 0,3 0 12 0,-3-1-4 15,3-2-8-15,0-3 12 0,0 3-12 16,0-8 0-16,0 0 0 0,0 0 0 0,12 0 0 0,-3-2 0 16,3-4 0-16,0 1 0 0,3-3 0 15,3 0 0-15,3-5-11 0,-1 0 11 0,1 0-9 0,0-3 9 16,0 0 0-16,0 0 0 15,3 0-41-15,-1 3-2 0,1 0 0 16,-6 2 0-16,0 3 28 0,-3 3 6 0,-6 2 1 0,-9 3 0 16,0 0 8-16,0 0 11 0,-6 8-3 0,0 5 0 0,-6 3 29 0,-3 0 6 15,-3 3 1-15,3-1 0 0,3 3-29 0,0-2-6 16,1 2-1-16,2-3 0 0,-3 4 0 0,3-4 0 0,3 1 0 16,0-3 0-16,6-3-8 0,3 0 0 0,6-2 0 15,-3-4 0 1,-6-7-56-16,18 3-12 0,-1-3-4 0,10-5-775 0,0-6-155 15</inkml:trace>
  <inkml:trace contextRef="#ctx0" brushRef="#br0" timeOffset="92130.49">15790 7096 1785 0,'0'0'79'0,"0"0"17"0,0 0-77 0,0-5-19 0,0 5 0 0,0 0 0 0,-3-3 189 0,3 3 35 16,0 0 6-16,0 0 2 0,-9 3-131 0,0 5-25 16,0-3-6-16,0 8-1 0,-6 8-35 0,0 1-7 15,-3 4-2-15,3 6 0 0,-5 0 0 0,-1 2 0 16,-3 3 0-16,-3 0 0 0,-6 5-9 0,1-2-1 16,-4 2-1-16,3 1 0 0,3 7-14 0,1-8 0 15,-1 1 8-15,6-1-8 0,0 0 0 0,3-5 0 16,6-5 0-16,1-3 0 0,2-2 0 0,3-6-15 15,3-5 2-15,0 0 0 16,3-6-44-16,3-2-9 0,0-8-2 0,0 0 0 16,0 0-116-16,0 0-23 0,9-8-5 0,-3 0 0 15,0-5 116-15,-3 2 24 0,0-2 5 0,0-3 1 16,-3 0 22-16,0 1 4 0,-6-7 0 0,3 1 1 0,0 3 75 0,0-1 14 0,-3-2 3 0,0 3 1 16,0 4 52-16,0-2 10 0,3 6 3 0,-6-1 0 15,3 1 24-15,0 2 5 0,3 5 0 16,0 0 1-16,3 3-44 0,0 0-9 0,0 0-1 0,0 0-1 15,0 0-42-15,0 0-8 0,9-2-1 0,6-3-1 16,3 2-14-16,6 0-2 0,-1 1-1 16,7-1 0-16,6-2-8 0,3-1-1 0,-1 1-1 0,1 2 0 15,-6 1-15-15,0-1 8 0,-4 3-8 0,-2 0 0 16,-3 0 0-16,3 3 0 0,-3 2-11 0,-7 0-1016 16,1 1-203-16</inkml:trace>
  <inkml:trace contextRef="#ctx0" brushRef="#br0" timeOffset="95429.86">1791 10369 288 0,'0'0'25'0,"0"0"-25"15,0 0 0-15,0 0 0 0,0 0 160 0,0 0 28 16,0 0 4-16,0 0 2 0,0 0-58 0,0 0-12 15,0 0-3-15,0 0 0 0,0 0-19 0,0 0-4 16,-3 5-1-16,3-5 0 0,0 0-13 0,0 0-2 0,0 0-1 0,0 0 0 16,0 0-6-16,0 0-2 0,0 0 0 0,0 0 0 15,0 0-13-15,0 0-2 0,-6-5-1 0,6 0 0 16,0 5-9-16,0-6-1 0,0 6-1 0,6-5 0 16,-3-3-9-16,0 0-1 0,3 3-1 0,-3-3 0 15,6 0-8-15,-3 0-2 0,5 0 0 0,-2 0 0 16,3-2-7-16,-3-1-2 0,0 1 0 0,3-1 0 15,-3 0-5-15,-3 1-2 0,9-1 0 0,-6 1 0 16,-3-4 1-16,9 4 0 0,-9 2 0 0,2-3 0 16,7 1 0-16,-3 2 0 0,-3-3 0 0,-3 6 0 15,9-3-2-15,-6 3-8 0,3-1 12 0,0 1-4 0,0 0-8 16,3 5 0-16,-4-3 0 0,-2 1 8 0,3-1-8 0,0 0 0 16,-3 3 0-16,0 3 0 0,0-3 0 0,3 3 0 15,-3-1 0-15,-6 1 0 0,3 2 0 0,0 3 0 16,0-3 0-16,-3 3 0 0,-3 0 16 0,-3 0 2 15,3 3 0-15,0-1 0 0,0 1-18 0,-6 2-17 16,0 3 3-16,6 0 1 0,-9 0 21 0,3 0 4 16,3-3 0-16,-3 3 1 0,3 0-13 0,0-1-15 15,-6 1 3-15,3 0 1 0,0 0 11 16,0 0 0-16,3 0 0 0,-6-3 0 0,9-2 0 0,-6-6 0 16,3 3 0-16,0-3 8 15,3 0-8-15,0 1 0 0,0-6 0 0,0 0 8 0,0 0-8 0,0 0 0 16,0 0 8-16,0 0-8 0,0 0 0 0,0 0 0 15,3-3 0-15,0-2 8 0,3-3-19 0,-3 0-3 16,3 0-1-16,3-3 0 0,-3 1 25 0,0-3 5 16,-3 2 1-16,3-2 0 0,0-3-16 0,3 0 0 0,-3 3 0 15,3 0 0-15,-3-3 0 0,3 2 0 0,0 1 0 16,0 0 0-16,-7 2 0 0,7-2 0 0,3 3 0 16,-6-4 0-16,3 4 0 0,-6-1 0 0,6 1-10 0,-9 2 10 15,3 2 0-15,3-2-8 0,-6 1 8 16,3 1 0-16,-3 1 0 0,0 0 0 0,0 2 0 0,3-2-8 15,-3 2 8-15,0 3 0 0,0 0 0 0,0 0 0 16,0 0 0-16,0 0 0 0,0 0 0 0,0 0 0 16,0 0 0-16,0 0 0 0,0-5 0 0,0 5 0 15,-3-3 0-15,3 3 0 0,0 0 0 0,0 0 0 16,0 0 0-16,0 0 0 0,0 0 0 0,0 0-8 16,0 0 8-16,0 0 0 0,0 0 0 0,0 0 0 15,0 0 0-15,0 0 0 0,0 0 0 0,6 3 0 0,6 2 0 16,-3-2 0-16,-9-3 0 0,0 0 8 0,6 2-8 15,9-2 8-15,-9 0-8 0,8 0 8 0,-5 0-8 16,-3-2 8-16,9 2-8 0,-9-3 8 0,9 3-8 0,-6-3 0 16,6-2 8-16,-3 0-8 0,3 0 0 0,-3-1 8 15,-3-2-8-15,2 3 0 0,7 0 0 0,-6 2 0 16,0 0 0-16,0 1 8 0,3-1-8 0,-6 3 0 16,-6 3 0-16,6-1 0 0,-6 1-8 0,3 2-4 15,-3 1 0-15,0 2 0 16,-3 0-112-16,0 0-24 0,0-3-4 15,-3 3 0-15</inkml:trace>
  <inkml:trace contextRef="#ctx0" brushRef="#br0" timeOffset="95934.75">2562 10464 230 0,'0'0'20'0,"0"0"-20"15,0 0 0-15,0 0 0 0,0 0 337 0,0 0 63 16,0 0 13-16,0 0 3 0,0 0-231 0,6 6-45 15,-3-4-10-15,0 4-2 0,3 1-12 0,-3-1-4 16,2 2 0-16,-5 0 0 0,0-3-39 0,3 3-8 16,3 0-1-16,-3 0-1 0,-3 0-37 0,3 0-7 0,3 0-2 15,-3-3 0-15,3 3 22 0,-6-3 4 16,6 3 1-16,0-3 0 0,-6 3-29 0,0-2-6 0,0 1-1 0,0-7 0 16,9 6-8-16,-9-6 0 0,0 0 0 0,3 8 8 15,3-3-8-15,0 0 0 0,-6-5 0 0,6 6 0 16,-6-6 12-16,0 0-2 0,0 0-1 0,0 0 0 15,0 5-188-15,0-5-37 16,0 0-8-16</inkml:trace>
  <inkml:trace contextRef="#ctx0" brushRef="#br0" timeOffset="96257.45">2458 10708 1666 0,'0'0'74'0,"0"0"15"16,0 0-71-16,0 0-18 0,0-6 0 0,0 1 0 0,0-3 120 0,2 6 20 15,-2 2 4-15,6-6 0 0,-6 1-33 0,3 0-7 16,3-1-2-16,0-2 0 0,3 3-30 0,0 0-5 16,0 0-2-16,3-1 0 0,-3-2-14 0,3 0-3 15,0 0-1-15,3 1 0 0,0-4-11 0,-7 3-3 16,1 0 0-16,3 3 0 0,0-3-11 0,3-3-2 15,-3 3-1-15,6-2 0 0,-6 2-11 0,6 0-8 0,-6 0 9 16,-4 0-9-16,4 3 0 0,0-3 8 0,0 2-8 0,-3 1 0 16,-3 0 0-16,0 0 0 15,3 2 0-15,-9 3 0 0,0 0 0 0,0 0 0 0,0 0 0 0,0 0 0 32,0 0-69-32,0 0-17 0,0 0-3 0,6 5-795 0,-12 1-160 15</inkml:trace>
  <inkml:trace contextRef="#ctx0" brushRef="#br0" timeOffset="96685.13">2928 10440 1209 0,'0'0'53'0,"0"0"12"0,0 0-52 0,0 0-13 16,0 0 0-16,0 0 0 0,0 0 281 0,0 0 54 16,0 0 10-16,0 0 3 0,0 0-237 0,0 0-47 15,0 0-10-15,0 0-2 0,0 0 8 0,0 0 0 16,0 0 1-16,0 0 0 0,6 3-19 0,-3 2-4 15,-3 1-1-15,6-1 0 0,-6 0 1 0,3 1 0 16,0 2 0-16,0-3 0 0,0 5-13 0,0-2-2 16,3 0-1-16,-3 0 0 0,-3 3-10 0,5-3-1 0,-5 0-1 15,3 0 0-15,6 0 11 0,-9-1 3 0,9 1 0 0,-6 0 0 16,3 0-36-16,0-2-6 0,0-1-2 0,3 0 0 16,-6 0 20-16,6-2 0 0,-6-3 0 0,3 3 0 31,0-1-36-31,0-2-8 0,-6 0 0 0,9 0-1 0,0 0-67 15,-9 0-12-15,0 0-4 0,0 0-1126 0</inkml:trace>
  <inkml:trace contextRef="#ctx0" brushRef="#br0" timeOffset="97000.76">3270 10414 345 0,'0'0'31'16,"0"0"-31"-16,0 0 0 0,0 0 0 0,-3 5 395 0,3 3 73 15,0 0 14-15,-6 0 3 0,3 3-318 0,-3-3-64 16,0 5-13-16,6-3-2 0,-9 1-43 0,3 2-8 16,-3 0-1-16,4 3-1 0,-7 0 7 0,3 0 2 15,-12 0 0-15,3-3 0 0,-3 6 6 0,0-1 2 16,3 3 0-16,-2 3 0 0,-1 5 9 0,0 0 3 15,-6 6 0-15,3-3 0 0,4-1-50 0,2-4-14 16,0-1 0-16,3 1 8 0,3-3-8 0,3-3 0 0,0-3 8 16,-3-2-8-16,6-3 0 0,3 1 0 0,-3-4 0 15,6 1 0 1,0-6-192-16,0 0-36 0,6-2-7 0,-6-8-1 0</inkml:trace>
  <inkml:trace contextRef="#ctx0" brushRef="#br0" timeOffset="97666.02">3767 10139 921 0,'0'0'82'0,"0"0"-66"0,0 0-16 0,6-3 0 15,0 3 211-15,0-2 38 0,3-1 8 0,-6 0 2 0,0 1-95 0,-3 2-18 16,9 0-4-16,-3 0-1 0,-6 0-62 0,9 0-13 16,-3 0-2-16,3 0-1 0,-3 2-15 0,3-2-4 15,2-2 0-15,-2 2 0 0,-3 0-28 0,3-3-7 16,0 3-1-16,-3 0 0 0,6 0-8 0,-3 0 0 16,0-3 9-16,-3 1-9 0,3 2 0 0,-3 0 0 15,0 0 0-15,3 0 8 16,-3 2-75-16,0-2-14 0,-6 0-3 0,0 0-1072 0</inkml:trace>
  <inkml:trace contextRef="#ctx0" brushRef="#br0" timeOffset="98051.49">3776 10261 1620 0,'0'0'72'0,"0"0"14"16,0 0-69-16,0 0-17 0,0 0 0 0,0 0 0 15,0 0 128-15,0 0 23 0,0 0 4 0,0 0 1 0,0 0-56 0,0 0-10 16,0 0-2-16,0 0-1 0,0 0-11 0,3 7-1 15,-3-1-1-15,0-6 0 0,6 2-11 0,3 1-3 16,-9-3 0-16,3 0 0 0,3 5-5 16,6-5-2-16,-3 0 0 0,-6 0 0 0,9-2-37 15,-3-1-8-15,0 0-8 0,2 1 11 0,-2-1 0 16,3 0 0-16,0 1 0 0,3 2 0 0,-3 0-11 16,0 0 0-16,-6-3 0 0,3 3 0 0,-3 0 0 15,3 0 0-15,0 0 0 0,-4 0 0 16,1 3-103-16,3-1-13 0,-9-2-2 0,0 0-1194 0</inkml:trace>
  <inkml:trace contextRef="#ctx0" brushRef="#br0" timeOffset="99668.05">6086 9448 1184 0,'0'0'52'0,"0"0"12"0,0 0-52 0,0 0-12 16,0 0 0-16,0 0 0 0,0 0 103 0,0 0 17 15,0 0 4-15,0 0 1 0,0 0-38 0,0 0-8 16,0 0-2-16,0 0 0 0,0 0-5 0,0 0-2 16,-3-5 0-16,0 0 0 0,-3 5-12 0,3-3-2 15,3 3-1-15,-9 0 0 0,3 0-4 0,0 0-1 16,-3 0 0-16,0 0 0 0,0 0-1 0,-2 0 0 16,-1 0 0-16,-3 0 0 0,0 3-20 0,-3 2-4 15,-3 0-1-15,3-2 0 0,-6 0 13 0,1-1 3 16,2 6 0-16,0-3 0 0,3 3-27 0,0-2-5 0,0 2 0 15,1-3-8-15,2 3 17 0,0-3-3 16,0 6-1-16,3-3 0 0,-3 0-13 0,3-3 9 0,6 3-9 16,0 0 8-16,0-3-8 0,3 3 0 0,-3-3 0 15,6-5 0-15,0 8 0 0,0-8 0 0,-3 6 0 0,3-6 0 16,3 7 0-16,0-1 0 0,-3-6 0 0,6 5 0 16,3 3 0-16,0-3 0 0,0 1 0 0,3-4 0 15,3 3 0-15,3-2 0 0,-3 0 0 16,3-1 0-16,-7 4 0 0,7-1 0 0,-3-2 0 0,3 2 8 15,-3 0-8-15,0 3 0 0,0-3 0 0,-3 3 0 16,0 0-14-16,-4 0 2 0,1 3 0 0,0-3 0 16,-3 0 0-16,0 0 0 0,0 0 0 0,-3-3 0 15,-3 3 12-15,0-3 0 0,3 3 0 0,0 0 0 16,-3 0 0-16,-3-3 0 0,3 3 0 0,-3-3 0 16,0 3 0-16,-3 0 0 0,-3-2 0 0,3 2 0 0,-3 0 0 15,0-3 0-15,-2 3 0 0,2-3 0 0,-3 3 0 16,0-3 0-16,-3 6 0 0,3-6 0 0,0-2 0 0,-3-1 8 15,0 1 0-15,0 0-8 0,4 2 11 0,-4 0-11 16,-3-7 10-16,3 2-10 0,3-3 16 0,-3 3-4 16,3-5 0-16,0 2 0 0,0 0 7 0,1 3 1 15,2 0 0-15,-3 0 0 0,3-2 0 0,3-4 0 16,0 4 0-16,6 2 0 0,-6 0-20 0,6 0 0 16,-6-3 0-16,6 3 0 0,0 0 0 0,0 0 0 15,0 0 0-15,0 0 0 16,6-5-100-16,-3 0-13 0,3-1-3 0,0 1-752 0,0 2-151 15</inkml:trace>
  <inkml:trace contextRef="#ctx0" brushRef="#br0" timeOffset="100041.42">6163 9803 403 0,'0'0'36'0,"0"0"-36"16,0 0 0-16,0 0 0 0,0 0 345 0,0 0 63 15,0 0 12-15,0 0 2 0,0 0-214 0,0 5-44 16,0-5-8-16,3 8-1 0,-3-3-81 0,3 3-16 15,0-2-3-15,3 2-1 0,-3-3-5 0,0 3-1 16,-3-8 0-16,6 5 0 0,0 3-19 0,0 0-4 16,0-3-1-16,0 3 0 0,3 0-6 0,-3 0-2 15,0 0 0-15,0-3 0 0,-3-2-16 0,3 5 0 16,0-3 0-16,-6 0 0 0,6 3 10 0,-6 3-2 16,0-3 0-16,3 0 0 15,-3 2-37-15,3-2-8 0,-6 0-2 0,3 0 0 16,0-3-122-16,0 1-25 0,0-1-5 0,0-5-1 0</inkml:trace>
  <inkml:trace contextRef="#ctx0" brushRef="#br0" timeOffset="100295.27">6068 10020 2188 0,'0'0'48'0,"0"0"11"0,0-3 1 0,0 3 1 0,0 0-49 0,0-5-12 0,0-3 0 0,0 3 0 15,3-1 105-15,3 1 19 0,-3 0 3 0,3-3 1 16,0 3-52-16,3-3-9 0,0 0-3 0,0 0 0 16,3 2-23-16,2-2-5 0,-2-2 0 0,3-1-1 0,0 3-14 15,0 0-2-15,0-2-1 0,-3-1 0 0,3 3-18 0,-3-2 0 16,2 2 0-16,-2 0 0 0,0 0 0 16,0 3 16-16,-3-1-3 0,3 1-1 0,-3 2-12 0,-3-2 0 15,9 2-12-15,-9 1 12 16,-6 2-96-16,6 0-13 0,-6 0-3 0,0 0-735 15,0 0-147-15</inkml:trace>
  <inkml:trace contextRef="#ctx0" brushRef="#br0" timeOffset="100643.17">6524 9750 748 0,'0'0'33'0,"0"0"7"0,0 0-32 0,0 0-8 0,0 0 0 0,0 0 0 16,0 0 350-16,0 0 68 0,0 0 14 0,0 0 2 16,0 0-258-16,0 0-51 0,0 0-10 0,0 0-3 15,-3 8-54-15,3-3-11 0,3 0-3 0,-3 3 0 16,0 0-13-16,0-2-3 0,2-1-1 0,1 0 0 15,0 3-5-15,0 0-1 0,-3-3 0 0,3 1 0 16,3-1-21-16,-3 0 8 0,0 1-8 0,0-1 0 16,3-3 29-16,-3 4 2 0,3-1 0 0,-3 3 0 15,3 0-31-15,-3-3-16 0,3 0 1 0,-3 1 1 0,0 2 25 0,0-3 5 16,3-2 0-16,-3 2 1 16,0-2-80-16,0-1-16 0,3 4-3 0,-3-4-810 15,-3 6-161-15</inkml:trace>
  <inkml:trace contextRef="#ctx0" brushRef="#br0" timeOffset="100970.03">6768 9771 1036 0,'0'0'46'0,"0"0"10"0,0 0-45 0,0 0-11 16,0 0 0-16,0 0 0 0,-3 5 295 0,3 1 57 0,0-6 11 0,-3 5 2 16,0 3-237-16,0-3-48 0,0-2-10 0,-3 5-2 15,0 0-18-15,0 2-4 0,0 1-1 0,0 2 0 16,0 0 6-16,0 1 1 0,-3-1 0 0,0 3 0 16,-3 0-9-16,0 2-2 0,0-2 0 0,1 2 0 15,-1 1-13-15,0-3-4 0,-3 2 0 0,3-2 0 16,-6-3-12-16,6 1-4 0,3 2 0 0,-3-6 0 15,3 3-8-15,-2-2 0 0,2 0 0 0,3 2 8 16,0-3-8-16,0 1-16 0,0-3 4 0,3 0 1 16,3-8-190-16,0 0-39 15</inkml:trace>
  <inkml:trace contextRef="#ctx0" brushRef="#br0" timeOffset="102664.37">4967 10250 345 0,'0'0'31'0,"0"0"-31"0,0 0 0 16,0 0 0-16,0 0 228 0,0 0 40 0,0 0 8 0,0 0 2 15,0 0-158-15,0 0-31 0,0 0-6 0,0 5-2 16,6 1-25-16,0-4-6 0,-6 1-1 0,3-1 0 16,3-2-11-16,-3 3-2 0,6-3-1 0,-7 0 0 15,4 0 4-15,0 0 1 0,3 0 0 0,-3 0 0 16,3 3 3-16,-3-3 1 0,3 0 0 0,0-3 0 15,-3 0-5-15,6 3-1 0,-6 3 0 0,3-3 0 16,-3 0-10-16,3 0-3 0,0 0 0 0,-1 3 0 16,-2-3-1-16,6 0 0 0,-3 0 0 0,0 2 0 15,-3-2-1-15,3 0-1 0,6 0 0 0,0 3 0 16,0-3 1-16,-3 0 0 0,6 3 0 0,-4-1 0 16,-2 1-23-16,3 0 0 0,-3-1 0 0,0-2 0 15,0 3 0-15,0 0 11 0,3-3-3 0,3 0 0 0,-7 0-8 16,7 2 0-16,-3-2 0 0,0 0 8 0,6 0-8 0,-9 0 0 15,3 0 0-15,-3 0-11 0,2 0 19 16,4 0 4-16,-9 0 1 0,0 0 0 0,3 0-1 0,-3 0 0 16,3 0 0-16,-6 0 0 0,3 3 5 0,0 0 1 15,0-3 0-15,3 0 0 0,-3 0-10 16,2 0-8-16,-2 0 9 0,3 0-9 0,3 0 16 16,-3 0-4-16,0 0 0 0,3 0 0 0,0-3-3 0,-3 0-1 15,0 1 0-15,-4 2 0 0,7-3-8 16,-3 0 0-16,3 3 0 0,0-2 0 0,0 2 0 0,-3-3 0 15,0 3 11-15,3 0-11 0,-3 0 14 0,2 3-3 16,-5-3-1-16,6 2 0 0,-3-2-2 0,0 0-8 16,-3 3 12-16,3-3-4 0,0 0-8 0,0 0 10 15,-3 0-10-15,3 0 10 0,-4 0-10 0,1 0 0 16,3 0 0-16,-3 0-11 0,3-3 11 0,0 3 0 0,0 0 0 16,0 0 0-16,-3 0 11 0,3-2 1 0,0 2 0 15,2 0 0-15,-2 0-12 0,0 2 0 0,6-2 0 16,-6 0 0-16,0 0 8 0,0-2-8 0,-3 2 0 15,0-3 8-15,3 3-8 0,-3 3 0 0,2-1 9 0,1-2-9 16,0-2 11-16,0 2-3 0,0-3 0 0,0 0 0 16,3 1-8-16,0-1 8 0,0 0-8 0,-3 1 8 15,2-1-8-15,-5 0 0 0,0 1 0 0,3 2 8 16,0 0-8-16,-3-3 10 0,0 3-10 0,0-2 10 16,0 2-10-16,0 0 0 0,0-3 0 0,3 3 0 15,-3 0 0-15,-4 0 0 0,1-3 0 0,3 3 0 16,3-2 0-16,-3 2 0 0,-3 2 0 0,6 1 0 15,0-3 0-15,-3 3 0 0,0-3 0 0,3 2 0 0,0-2 0 0,0 0 8 16,-1 3-8-16,1-1 0 0,-3 1 8 0,3-3-8 16,3 0 0-16,-3 0 8 0,0 0-8 15,3 0 0-15,0-5 0 0,0 5 0 0,-1-3 0 0,1 1 0 16,-3-1 0-16,0 0 0 0,0 1 12 0,0 2-4 16,-3-3 0-16,3 0 0 0,-3 3-8 0,0 0 0 15,0-2 0-15,-1 2 0 0,1 0 0 0,0 0 8 16,-3 0-8-16,3 0 8 0,0 0-8 0,0 0 0 15,0 2 0-15,0 1 0 0,-3-3 8 0,3 0-8 16,0 0 0-16,3 0 8 0,-3 3-8 0,2-3 0 16,4 2 0-16,-3-2 0 0,0 3 0 0,0-3 0 15,3 0 0-15,0 0 0 0,-3 3 0 0,-3-1-9 0,0 1 9 0,0-3 0 16,2 0 0-16,-2-3 0 0,-9 3 0 0,9-2 0 16,0 2 0-16,3 0 0 0,0-3 12 0,-3 3-3 15,3 3-9-15,0-3 0 0,0-3 0 0,0 3 0 16,0 3 0-16,-1-6 0 0,1 0 0 0,0 3 0 15,0 0 0-15,0 0 0 0,-3 3 0 16,3-6 0-16,-3 1 0 0,3 2 0 0,-3-3 0 0,0 3 0 16,2-3 0-16,-2 3 0 0,0 6 0 0,0-6 0 15,3 2 0-15,0-2 0 0,-3-2 0 0,3 2 0 16,0 0 0-16,0 0 0 0,0 0 8 0,-3-3-8 16,5 0 0-16,-5 1 0 15,0-1 0-15,0 0 0 0,-3 1 0 0,3-1 0 0,3 3 0 0,-6 0 0 0,-6 0 0 16,3 0 0-16,6 0 0 0,3 0 0 0,-3 0 0 15,0 3 0-15,3-1 0 0,-4 1 0 0,-2-3 0 16,3 3 8-16,0-1-8 0,0 1 0 0,3-3 12 16,-3 3-4-16,3-3 0 0,-3 2 0 0,3-2-8 0,-3 0 0 15,0 0 0-15,3 0-11 0,-4 0 11 16,1-2 0-16,0 2 8 0,0 0-8 0,0 0 0 16,0-3 0-16,-6 3 0 0,3-3 8 0,-3 3-8 0,0 0 0 15,0 0 0-15,-3 0 0 0,0 0-12 0,0 0-1 16,0 0 0-16,0 0-968 15,0 0-194-15</inkml:trace>
  <inkml:trace contextRef="#ctx0" brushRef="#br0" timeOffset="103767.36">5634 10673 345 0,'0'0'31'0,"0"0"-31"0,0 0 0 0,0 0 0 16,0 0 291-16,0 0 52 0,0 0 10 0,0 0 3 15,0 0-177-15,0 0-35 0,0 0-8 0,0 0 0 16,0 0-60-16,0 0-11 0,0 0-2 0,0 0-1 16,0 0-22-16,0 0-5 0,0 0-1 0,0 0 0 15,0 0 0-15,0 0 0 0,0 0 0 0,0 0 0 0,0-5 10 0,0 2 1 16,-3-2 1-16,0 2 0 15,3-2-17-15,-6 0-3 0,0 2-1 0,3 3 0 16,-3-2 11-16,0-1 3 0,0 3 0 0,-3 0 0 0,0 0-15 0,-3 0-4 16,3 0 0-16,-12 3 0 0,3-1 0 15,1-2-1-15,-1 3 0 0,-3 2 0 0,0-2-4 16,6-1-1-16,-6 4 0 0,3-4 0 0,7 4-5 16,-4-4-1-16,3 1 0 0,-3 2 0 0,3-2-8 15,0 0 8-15,0 2-8 0,0 0 8 0,-3-2-8 16,6 2 0-16,6 0 0 0,-2 3 8 0,-7 3-8 0,6-6 0 15,6-5 0-15,0 0 0 0,-3 8 0 0,0 0 0 16,0 0 0-16,3 3 0 0,3-4 0 0,0 1 0 16,-3-2 0-16,6-1 0 0,3 3 0 0,2 3 0 15,-2-6 0-15,0 0 0 16,3-2 0-16,-3-1 0 0,3-2 0 0,3 0 0 0,0 3 0 0,0-3 0 16,6 3 0-16,2-1 0 15,4 1-24-15,-9 2-4 0,3 1-1 0,-3-1 0 0,-3 3 46 16,-1 0 10-16,1 0 1 0,-9 0 1 15,3 0-46-15,-3 2-10 0,3 1-1 0,-9-1-1 0,3 1 46 0,0-1 10 0,0-2 1 0,-3 3 1 16,0 0-29-16,-3-1 0 0,3 1 0 0,-3-1 0 16,0-2-17-1,3 3-10-15,-6-1-1 0,3 1-1 0,-3-3 47 0,0 3 10 0,0-4 1 0,3 4 1 16,-3-3-48-16,-3 0-10 0,4 0-1 0,-10 2-1 16,6-2 48-16,-3 0 10 0,0 3 1 0,0-3 1 15,-3 0-30-15,-3 0 8 0,9 0-8 0,-6 0 0 0,4-3 0 16,-1 0 0-16,0 0 8 0,-6-2-8 0,3 0 0 15,-3-1 8-15,0-2-8 0,0 0 0 0,4-2 9 16,-7-1-9-16,6 0 8 0,0 1-8 16,3-3 10-16,0-1-10 0,0 1 12 0,3 0-12 0,3-1 8 0,-6 1-8 15,6 2 0-15,0-2 0 0,-2 2 0 16,8 3 0-16,0 0 0 0,0 0 0 0,0 0 0 0,0 0-9 16,0 0-1-16,0 0 0 15,0 0-154-15,0 0-30 0,8-5-6 0</inkml:trace>
  <inkml:trace contextRef="#ctx0" brushRef="#br0" timeOffset="104119.81">5660 11099 1209 0,'0'0'53'0,"0"0"12"0,0 0-52 0,0 0-13 0,0 0 0 0,3 6 0 15,-3-1 276-15,3 0 53 0,-3 3 11 0,3 0 1 16,0 3-183-16,3-6-37 0,-6 3-7 0,0 2-2 16,3-2-43-16,0 6-9 0,0-6-1 0,0 2-1 15,0-2-20-15,0 3-4 0,3-1-1 0,0 1 0 16,-3-1-13-16,3 1-2 0,-3 0-1 0,6-4 0 0,-6 4-6 15,0-3-2-15,0 3 0 0,3-1 0 0,0-2-9 0,0 3 0 16,-3-6 0-16,2 3 0 0,-2 0 0 0,0-3 0 16,-3-5 11-16,9 11-11 15,-9-3-19-15,3 0-9 0,-3-8-3 0,0 0 0 16,0 0-90-16,0 0-19 0,0 0-3 0,0 0-1121 16</inkml:trace>
  <inkml:trace contextRef="#ctx0" brushRef="#br0" timeOffset="104421.34">5479 11404 2289 0,'0'0'50'0,"0"0"10"0,3-3 3 0,3-2 2 0,-3-1-52 0,3 1-13 0,3-3 0 0,-1 0 0 16,4-2 86-16,-6-1 14 0,9-8 4 0,0 4 0 15,0-1-36-15,0-3-6 0,0 3-2 0,0 0 0 16,-1 1-28-16,1-1-5 0,3 0-2 0,0 5 0 16,0-2 11-16,0 2 3 0,-3 1 0 0,0-1 0 15,-4 1-31-15,4 4-8 0,-6-2 0 0,3 3 0 16,-3-3 0-16,6 3 0 0,-6 0 0 0,3 2 0 16,-3-2 0-16,0 5 0 0,0-3 0 0,0 0 0 15,-6 1-50-15,2 2-11 0,1 0-3 0,-6 0-819 16,0 0-164-16</inkml:trace>
  <inkml:trace contextRef="#ctx0" brushRef="#br0" timeOffset="104876.67">6458 10933 2379 0,'0'0'52'0,"0"0"12"0,0 0 1 0,0 0 2 0,0 0-54 0,0 0-13 0,0 0 0 0,0 0 0 16,0 0 118-16,0 8 21 0,0-8 4 0,0 5 1 15,0-5-54-15,0 0-10 0,0 0-3 0,0 0 0 0,0 0-36 0,0 0-7 16,0 0-2-16,0 0 0 0,0 0-14 0,0 0-3 16,0 0-1-16,0 0 0 0,0 0-14 0,0 0 0 15,0 0 0-15,0 0 0 16,0 0-135-16,0 0-26 0,6-3-6 0,-6 3-1 0</inkml:trace>
  <inkml:trace contextRef="#ctx0" brushRef="#br0" timeOffset="105662.7">7211 10790 1566 0,'0'0'69'0,"3"-3"15"0,0-2-68 0,3 2-16 0,0 0 0 0,0-2 0 15,-3 3 92-15,3-4 14 0,-3 4 3 0,0-4 1 16,3 1-42-16,-3-3-8 0,3 3-1 0,-3 2-1 16,-3 3 2-16,3-5 1 0,3 0 0 0,-6 5 0 15,0 0 24-15,0 0 5 0,0-8 1 0,0 8 0 0,-3-3-22 0,3-2-4 16,-6-1-1-16,3 4 0 0,-3-4-25 0,0 1-6 16,-3 3-1-16,0-4 0 0,3 4 8 0,-3-1 0 15,-3 0 1-15,0 1 0 0,3 2-17 0,0 2-3 16,-6 1-1-16,1 0 0 0,-4 2-4 0,0 0 0 15,0-2-1-15,-3 2 0 0,0 3-2 0,3 0 0 16,1-3 0-16,-1 3 0 0,3 0 2 0,0-3 0 16,3 3 0-16,3 0 0 0,-3 3-15 0,3-1 9 15,3-2-9-15,0 0 8 0,0 0-8 0,3 3 0 16,3-1 0-16,0 1 0 0,0-3 0 0,0 0 0 16,6 0 0-16,-3 0 0 0,3 0 28 0,3 0 4 15,0-3 1-15,0 3 0 0,0-5-33 0,0-1 0 16,0 3 0-16,0 1 0 15,0-4-20-15,3 6-10 0,3-2-2 0,-1-1-1 16,-2 0 1-16,3 3 1 0,3 0 0 0,0 0 0 0,-3 0 42 0,0 0 8 0,-3 0 1 16,-3 2 1-16,0-2-33 0,-4 0-8 0,-2 3 0 0,0-1-1 15,-3-2 21-15,-3 0 0 0,3 0 12 0,-3 3-4 16,-2-3-8-16,-1 0 0 0,-3 2 0 0,0 1 0 16,-3-3 0-16,-3 2 0 0,3 1 0 0,0 0 0 15,-6-3 10-15,3-1-10 0,3 1 12 0,4 0-12 16,-7 0 0-16,3-2-16 0,0-1 2 0,0-2 0 15,0-1 23-15,0 1 5 0,-3-3 1 0,0-3 0 16,0 1-15-16,-2-1 8 0,-1-2-8 0,0-1 0 0,-3 1 9 0,0 0-9 16,0-1 8-16,4 1-8 0,-1 2 0 15,0 1 0-15,6-1 8 0,0 3-8 0,-3 0 0 0,6 0 0 16,3 0 0-16,0-2 0 0,0 2-16 0,6 0-6 16,0 0-1-16,0 0 0 15,9-6-104-15,0 4-21 0,3-4-4 0,0 4 0 16,3-1-64-16,6 0-12 0</inkml:trace>
  <inkml:trace contextRef="#ctx0" brushRef="#br0" timeOffset="105981.8">7369 11089 2102 0,'0'0'93'0,"0"0"19"0,0 0-89 0,0 0-23 0,0 0 0 0,0 0 0 16,0 5 144-16,-3 3 25 0,3-3 5 0,0 1 1 16,0 1-76-16,3-1-15 0,-3 2-4 0,3 0 0 15,-3 0-34-15,3-1-7 0,0 1-2 0,3 0 0 16,-3 3-20-16,3-3-4 0,0 0-1 0,0 0 0 15,0 0-12-15,-1-3 8 0,1 6-8 0,0-3 0 16,-3-1 8-16,3 1-8 16,-3-2 0-16,3 2 0 0,-3-3-17 0,0 0-10 0,0 0-1 0,0 1-1 15,3 2-36-15,-3-3-7 0,0 3-2 0,-3-8-1234 16</inkml:trace>
  <inkml:trace contextRef="#ctx0" brushRef="#br0" timeOffset="106256.05">7643 11081 3110 0,'0'0'68'0,"0"0"15"0,-6 2 2 0,6-2 3 0,-3 8-71 0,3-8-17 0,-3 8 0 0,0 0 0 15,-3 3 40-15,0-1 5 16,0 4 1-16,0-1 0 0,0 8-26 0,-3 0-4 0,-6 6-2 0,0 2 0 15,3 2-14-15,-2-1 9 0,-4-1-9 16,0 0 8-16,0 3 7 0,-3-1 1 16,-3 1 0-16,-2 0 0 0,-4 0-16 0,0 2 11 0,0 6-11 0,0 2 10 15,4-2-10-15,2-6-17 0,3 3 4 0,6-5-992 16,0-8-199-16</inkml:trace>
  <inkml:trace contextRef="#ctx0" brushRef="#br0" timeOffset="114512.83">1868 13578 345 0,'0'0'31'0,"0"0"-31"0,0 0 0 16,0 0 0-16,0 0 172 0,0 0 28 0,0 0 5 0,0 0 2 15,0 0-99-15,0 0-20 0,0 0-4 0,0 0-1 16,0 0-43-16,12 0-9 0,-9-2-2 0,3 2 0 16,0-3 15-16,0 3 4 0,3-3 0 0,0 1 0 15,-3-1-6-15,9 1-1 0,-3-1 0 0,-4 0 0 0,7 1-6 0,0-4-2 16,0 1 0-16,0 0 0 0,6-1-14 0,0 4-3 15,-6-3-1-15,5 2 0 0,4 0-15 0,-3 1 11 16,0-1-11-16,0 0 10 0,2 3-10 0,-2 3 0 16,0-3 0-16,-3 3 8 0,0-1-8 0,-3 1 0 15,0 2 0-15,-3-2 8 0,-1 2-8 16,-2 3 0-16,0-3 0 0,0 3 8 16,-6 0-83-16,3 0-17 0</inkml:trace>
  <inkml:trace contextRef="#ctx0" brushRef="#br0" timeOffset="114833.26">1812 13721 878 0,'0'0'39'0,"-9"0"8"0,0 0-38 0,9 0-9 0,0 0 0 0,0 0 0 16,0 0 68-16,0 0 12 0,0 0 3 0,0 0 0 16,0 0-22-16,0 0-4 0,6 0-1 0,-3 0 0 15,6 0-14-15,0 0-3 0,-1 0-1 0,4 0 0 16,0 0 8-16,3 0 2 0,-3 0 0 0,9 0 0 16,-9-2-8-16,6 2 0 0,3-3-1 0,-4 3 0 15,4-3-11-15,3 1-3 0,3 2 0 0,-6-3 0 0,-1 0-12 0,4-2-2 16,3 2-1-16,-3 1 0 0,3-1-10 0,-6 1 10 15,2-1-10-15,4 0 10 0,-9 1-10 0,3-1 0 16,-6 3 0-16,-3-3-872 16</inkml:trace>
  <inkml:trace contextRef="#ctx0" brushRef="#br0" timeOffset="115338.95">2020 13359 864 0,'0'-5'76'0,"-6"2"-60"0,3 0-16 0,-6 1 0 16,9-4 93-16,-6 4 16 0,3-4 3 0,0 1 1 15,3 2-47-15,0-2-10 0,0 2-1 0,0 3-1 16,0-5-11-16,3 0-3 0,0 0 0 0,3 2 0 16,-3-2-14-16,3-1-3 0,3 4-1 0,-3-4 0 15,3 1 2-15,0-3 1 0,3 3 0 0,3-3 0 16,-4 3-3-16,1-3-1 0,0-3 0 0,3 1 0 16,6-1-1-16,-6-2-1 0,6 2 0 0,0-2 0 15,2 0-11-15,-2-3-8 0,3 5 9 0,-3-2-9 16,-3 0 9-16,0-3-9 0,2 3 8 0,-8-1-8 15,3 4 8-15,0-3-8 0,-6 2 0 0,-3 3 8 16,3 0-8-16,-3 3 0 0,-6 0 0 0,0 5 8 16,0 0 6-16,0 0 1 0,0 0 0 0,0 0 0 0,-6 2-1 15,3 1 0-15,-3-3 0 0,0 5 0 0,0 1-6 16,3-1-8-16,-3 3 11 0,3 0-11 0,0 2 9 0,3-2-9 16,0 3 0-16,0-1 9 0,0 1-9 0,0 0 0 15,0-1 0-15,3 1 0 0,0-3 0 0,3 2 8 16,-6-2-8-16,3 0 0 0,3 0 12 0,-6 0-2 15,3 0-1-15,0 2 0 0,3-4-9 0,-6 2 0 16,3 0 9-16,-3-3-9 16,0-5-123-16,6 8-29 0</inkml:trace>
  <inkml:trace contextRef="#ctx0" brushRef="#br0" timeOffset="116373.74">3809 13216 403 0,'0'0'36'0,"6"0"-36"0,3-5 0 0,-9 5 0 16,0 0 131-16,0 0 19 0,0-6 4 0,0 6 1 16,0 0-57-16,0 0-11 0,0-5-3 0,0 5 0 15,-6-5 0-15,6 5 0 0,-3 0 0 0,-3-3 0 16,0 0-51-16,0 3-10 0,-3 0-3 0,3 0 0 0,-3 0 4 0,0 0 0 15,0 3 0-15,0 0 0 0,-3-3-4 0,1 2 0 16,-7-2 0-16,0 6 0 0,-3-4-6 0,-3 4-2 16,3 2 0-16,-5 0 0 0,2 2-1 0,-3 1-1 15,-3-1 0-15,0 4 0 0,-2-1 2 0,2 0 0 16,0 0 0-16,0 3 0 0,7-3-12 0,-10 3 0 16,6 0 0-16,3 3 0 0,0-4 0 0,4-1 0 15,-1-1 0-15,6-3 0 0,0 4 0 16,6-1 0-16,3-2 0 0,-3-1 0 0,9 1 0 15,0 2 0-15,3-2 0 0,3-4 0 0,3 1 0 0,3 0 0 16,0-2 0-16,0-1 0 0,3-2 21 0,0-1 9 16,-4 1 2-16,4-3 0 0,0 0-32 0,-3 0 0 15,3 2 0-15,-6 1 0 0,0-3 0 0,-3 3 0 16,-6-3 0-16,0 0 0 0,0 0 0 0,-3 8 0 0,-3-3 0 16,0 3 0-16,-3 0 0 0,-6 0 0 0,0-3 0 15,3 3 0-15,-9-3 0 0,1 3 0 16,2-2 0-16,-3-1 0 0,0 0 0 0,-6-2 0 0,9 5 0 15,4-3 0-15,-7-2 0 0,0 2 0 0,0 0 0 16,3 3 0-16,0-3 16 0,-2 3-4 0,2 0 0 0,3 0 0 16,3 0-3-16,-3 3-1 0,0-1 0 15,6 4 0-15,-9-1-8 0,6 0 0 0,0 0 0 16,-2 1 0-16,2 1 0 0,3 1 0 0,0-2 0 16,3-1 8-16,-3 3-8 0,3-6 0 0,0 1 0 0,6 2 0 15,0-2 0-15,0 2 0 0,0-3 0 0,6-2 0 16,0 3 0-16,3-6 0 0,-3 1 0 0,9-1 8 15,-6-3 0-15,6 1 0 0,-1-6 0 0,1 1 0 16,6-1 19-16,0-5 3 0,0 0 1 0,3-2 0 16,-4 4-18-16,7-2-3 0,0 1-1 0,0-1 0 0,6 0-9 15,-10 0 0-15,4 0 0 0,-3 0 0 0,3 0 0 16,-6 0-11-16,2 0 3 0,-2 3-1000 16</inkml:trace>
  <inkml:trace contextRef="#ctx0" brushRef="#br0" timeOffset="117132.3">3562 13740 403 0,'0'0'17'0,"0"0"5"0,0 0-22 0,0 0 0 0,3-3 0 0,3-2 0 16,-6 5 160-16,6-5 28 0,-6 5 6 0,3-6 1 15,3 1-99-15,-6 5-19 0,0 0-4 0,0 0-1 16,9-3-5-16,-9 3-2 0,0 0 0 0,0 0 0 16,0 0-27-16,0 0-6 0,0 0 0 0,0 0-1 15,0 0 4-15,-3 3 1 0,-6 5 0 0,3-3 0 16,-6 3-4-16,3 3 0 0,-3-3 0 0,0 5 0 16,0 0 0-16,-3 0 0 0,0 3 0 0,1 0 0 15,-1 0-8-15,3 3-1 0,-6-6-1 0,6 3 0 16,0-3-13-16,3 0-9 0,0-2 12 0,-3-1-12 15,6 3 8-15,3-5-8 0,3 3 0 0,0-3 0 0,0 0 0 16,0-8 0-16,0 0 0 0,3 5 0 16,6-2 12-16,0-6-12 0,3-2 12 0,6 0-12 0,-6-6 15 0,6 0-4 15,3 1-1-15,-1-3 0 0,-5-1-10 0,3-1 8 16,3-4-8-16,6 3 8 0,-6-2-8 0,2 2 0 16,4 0 0-16,-6 0 0 0,0 3 10 0,0-3-10 15,-3 3 12-15,2 2-12 0,-5 0 8 16,0 6-8-16,-3-3 0 0,0 3 0 0,0 0 0 0,-3 2 0 15,-3 3 0-15,0 0 0 0,-6 0 0 0,0 0 0 16,0 0 0-16,3 8 0 0,-3-3 0 0,0 3 8 16,-3 0-8-16,0 3 0 0,0-3 24 0,-6 2-3 15,3 1 0-15,-3-1 0 0,3 1 11 0,0-3 1 16,0 2 1-16,-3 1 0 0,9-6-34 0,-9 3 0 16,9 0-12-16,-6 0 3 0,3-3 9 0,3-5 0 0,0 0 0 15,0 0 8-15,-3 6-8 0,3-6 0 0,0 0 8 0,0 0-8 16,0 0 9-16,0 0-9 0,12-6 12 0,-3 4-12 15,-3-3 12-15,3-1-12 0,3 1 12 0,3-3-12 16,3 0 9-16,0-3-9 0,-1-2 0 0,4 0 9 16,6 0-9-16,-9 0 0 0,6-1 0 0,0 1 8 15,-1 0-8-15,1 2 0 0,0 3 0 0,0 0 0 16,-3 0 0-16,-7 3 0 0,1 3 0 0,-6-1 0 16,3 3 0-16,-3 0-9 0,-9 0 9 0,0 0 0 15,0 0 0-15,3 10 0 0,-6-2 0 0,0 3 0 16,-3-3 0-16,0 5 0 0,-3 0 0 0,-3-2 9 15,1 2-9-15,-1 0 12 0,-3 1-12 0,3-1 12 16,0 0-12-16,0 0 8 0,0-2-8 0,3 0 8 16,9 2-8-16,-6-3 0 0,3 1 0 0,3 0 0 15,0-6 0-15,3 3 8 0,6-3-8 0,3-2 0 16,0-1 0-16,6 1 0 0,9-3 8 0,-7 0-775 16,4 0-154-16</inkml:trace>
  <inkml:trace contextRef="#ctx0" brushRef="#br0" timeOffset="118016.64">4526 13764 709 0,'0'0'31'0,"0"0"7"0,3-3-30 0,-3 3-8 16,3-5 0-16,-3-1 0 0,0 6 96 0,3-8 19 16,-3 8 3-16,0 0 1 0,0 0-43 0,0 0-8 15,0 0-1-15,0 0-1 0,0 0-6 0,-9 6-2 16,0-1 0-16,0 6 0 0,-6 2-18 0,1 3-4 15,-4 0-1-15,3 5 0 0,-6 3-3 0,3-1-1 16,-3 4 0-16,0 2 0 0,-2 3-4 0,2-1-1 16,-6 1 0-16,3 0 0 0,-6 0-14 0,10-1-2 15,-10-1-1-15,3-1 0 0,0 2-9 0,1-1 8 16,-1-1-8-16,6 0 8 0,0-5-8 0,6-1 0 16,-6-1 0-16,6-4 0 0,7-2 0 0,2-3 8 0,-9-2-8 15,9-3 0-15,3-3 16 0,3-5-1 0,0 0-1 0,0 0 0 16,0 0-14-16,3-5 0 0,0-3 8 0,6-5-8 15,-6-1 9-15,6-2-1 0,2-5 0 0,1-3 0 16,6 1-8-16,3-4 10 0,0-2-10 0,0 0 10 16,0 0-10-16,2 0 0 0,1-3 9 0,0-2-9 15,3 2 0-15,-3 0 9 0,2-2-9 16,1 5 0-16,0-1 10 0,0 4-10 0,-3 0 8 16,2-1-8-16,1 3 15 0,6 0-3 0,-3 1 0 15,-1 2 0-15,1-1 6 0,0 1 1 0,3 0 0 16,-4 2 0-16,-2 4-3 0,3-4-1 0,0 3 0 0,-3 0 0 15,-1 3-7-15,-2 5 0 0,-3-2-8 0,-3 4 12 16,3 4-12-16,-3-1 8 0,-7 6-8 0,4-1 0 16,-3 1 8-16,-3 2-8 0,0 3 0 0,-3 0 0 15,-6 3 17-15,0-1-2 0,-6 4-1 0,3-1 0 16,-6 0 14-16,0 3 4 0,0 0 0 0,-3 0 0 0,-2-1-20 16,-1 4-3-16,0-3-1 0,0 0 0 0,-3 0 4 0,0-1 0 15,3-1 0-15,0-1 0 0,1-2-12 0,-1 2 12 16,-6-5-12-16,6 2 12 0,0-4-12 0,-6 2 0 15,6-3 0-15,0-3 0 0,1 4 0 0,-1-6 12 16,3 0-12-16,3 0 12 0,-6-3-12 0,9 0 12 16,-3-2-12-16,3 3 12 0,0-4-12 0,3 1 0 15,3 0 9-15,0 5-9 0,3-8 0 0,0 2 0 16,6 1 0-16,-6 0 0 16,3 5-77-16,3-5-20 0,3 2-4 0,-6 0-619 0,0 1-123 0</inkml:trace>
  <inkml:trace contextRef="#ctx0" brushRef="#br0" timeOffset="118323.77">5160 13594 1144 0,'0'0'51'0,"0"0"10"0,0 0-49 0,0 0-12 0,0 0 0 0,0 0 0 16,0 0 72-16,0 0 12 0,0 0 3 0,0 0 0 16,-3 8-28-16,0 0-6 0,0 0-1 0,-3 0 0 15,0 3 2-15,3-1 0 0,-6 6 0 0,1-3 0 16,-1 1-1-16,0-1 0 0,-6 3 0 0,9-3 0 16,-12 3-17-16,6 0-3 0,-3-3-1 0,3 0 0 15,0 0-16-15,1-2-3 0,-1 2-1 0,3 0 0 0,-3-2-12 0,3 0 11 16,3-4-11-16,3 1 10 0,-6 0-10 0,6-2 0 15,3-4 9-15,0-2-9 16,0 0-110-16,0 0-26 0,0 0-6 0</inkml:trace>
  <inkml:trace contextRef="#ctx0" brushRef="#br0" timeOffset="118489.6">5226 13457 748 0,'0'0'67'0,"3"-8"-54"0,-6 2-13 0,3 1 0 15,3 0 124-15,-3 0 21 0,0-1 5 0,0 6 1 16,3-5-48-16,-3 5-10 0,0 0-1 0,0 0-1 16,0 0-56-16,0 0-11 0,0 0-3 0,0 0 0 15,0 0-21-15,0 0 0 0,0 0 0 0,6 3-749 16</inkml:trace>
  <inkml:trace contextRef="#ctx0" brushRef="#br0" timeOffset="119709.82">5363 13655 288 0,'0'0'25'0,"0"0"-25"0,0 0 0 0,0 0 0 0,0 0 140 0,0 0 24 15,0-5 4-15,3 0 0 0,0-1-81 0,-3 4-17 16,6-4-3-16,-6 6-1 0,0-5-9 0,3-3-1 15,-3 8-1-15,5-3 0 0,-5 3 15 0,0 0 3 16,0 0 1-16,0 0 0 0,0 0-17 0,0 0-3 16,-2 6-1-16,-1 2 0 0,0 2-37 0,-9 1-7 15,3-1-1-15,-3 6-8 0,3 0 20 0,-6 0-2 16,6 0-1-16,-3-3 0 0,-3 3-3 0,3 0-1 16,0-3 0-16,7 3 0 0,-10 0-13 0,9-3 11 15,-3 0-11-15,3-2 10 0,3 0-10 0,0-1 8 16,-3-5-8-16,3 1 8 0,3-6-8 0,0 0 0 15,0 0 0-15,0 0 8 0,6 2 6 0,-3-4 1 16,3 2 0-16,0-3 0 0,0-2-15 0,0-1 0 16,0 1 0-16,6 0 0 0,-10-3 0 0,7 3 0 15,0-6 0-15,3 3 0 0,-3-2 14 0,0 2-3 0,3-3-1 0,0 3 0 16,0-5-10-16,3 5 0 0,-3-3 0 0,3 1 0 16,-1-1 0-16,1 3 0 0,3-2 0 0,-3-1 0 15,-3 0 0-15,3 4 0 0,-3-4 9 0,3 3-1 16,-4 0-8-16,1 0 8 0,-3 3-8 0,3-3 8 15,-3 3-8-15,-3-1 0 0,3 4 0 16,-3-1 0-16,0 0 0 0,0 1 0 0,-6 2 0 16,6 0-616-16,-6 0-125 0</inkml:trace>
  <inkml:trace contextRef="#ctx0" brushRef="#br0" timeOffset="120015.76">5818 13560 1335 0,'0'0'59'0,"0"0"13"0,0 0-58 0,0 0-14 0,0 0 0 0,0 0 0 0,-3 0 53 0,3 0 8 16,0 0 2-16,0 0 0 0,0 0 1 0,-3 3 1 16,0 2 0-16,0 3 0 0,0 2-42 0,-3 1-9 15,-3 0-2-15,0 2 0 0,0 3 7 0,-2 0 1 16,-4 2 0-16,0-2 0 0,0 2 18 0,0 1 4 0,-3-3 1 15,3 2 0-15,0 1-27 0,3-6-6 16,1 3-1-16,2-3 0 0,0 0-9 0,3-2 0 0,0 0 0 0,3-3 0 16,3-1 0-16,0-1 8 15,3-1-8-15,-3-5 8 0,0 0-8 0,9-3-17 0,0 1 4 0,6-4 1 32,-4-1-151-32,1-4-29 0,21-13-7 0,-9 3-1 0</inkml:trace>
  <inkml:trace contextRef="#ctx0" brushRef="#br0" timeOffset="120157.9">5949 13443 403 0,'0'0'17'0,"0"0"5"0,0 0-22 0,0-7 0 0,0 1 0 0,0 1 0 16,0 5 135-16,3-5 22 0,-3-1 5 0,0 6 1 16,0 0-54-16,6-2-10 0,-3-1-3 0,3 0 0 15,-6 3-70-15,6-2-14 0,-3 2-4 0,3 0-609 16</inkml:trace>
  <inkml:trace contextRef="#ctx0" brushRef="#br0" timeOffset="120797.1">6342 13541 756 0,'0'0'33'0,"0"0"7"0,0 0-32 0,0 0-8 0,0 0 0 0,0 0 0 15,0 0 86-15,0 0 15 0,0 0 3 0,0 0 1 16,0 0-34-16,0 0-7 0,0-5-2 0,0 5 0 15,0 0-3-15,0 0-1 0,0 0 0 0,0 0 0 16,0 0-21-16,-6-3-4 0,0 1-1 0,0-1 0 16,-3 1 0-16,3-1-1 0,-3 3 0 0,0 0 0 15,0 3-5-15,-3-1-1 0,1-2 0 0,-1 3 0 16,0 2 12-16,0 3 3 0,-3-3 0 0,0 1 0 16,-3 2-27-16,3-3-5 0,0 3 0 0,1-3-8 15,-1 0 17-15,3 3-3 0,-3 0-1 0,6 0 0 16,-3 0-13-16,3-3 9 0,3 3-9 0,0 0 8 0,0-2 0 0,3 2 0 15,3-8 0-15,-3 7 0 0,6-1-8 16,0 2 0-16,3-3 0 0,0 0 0 0,6 1 0 0,0-4 0 16,0 3 0-16,3-2 0 0,-6 2 28 0,6 1 3 15,0-1 1-15,-1 0 0 0,-2 1-32 0,0-1 0 16,0 0 0-16,0 0 0 0,-6 3 0 0,3 0 0 16,-6 0 0-16,3 0 0 0,-6 0 0 0,0 5 0 15,0-5 0-15,-6 0 0 0,0 3 0 0,0-1 0 16,-3 1 0-16,0 0 0 0,-3 2 0 0,0 0 0 15,0-5 0-15,-2 3 0 0,-1-3 0 0,-3-1 0 16,3 1 0-16,0-2 0 0,-3-1 0 0,3 0 0 16,-6-2 0-16,4 2 0 0,-7-5 0 0,0 3 0 15,0-6 0-15,3 3 0 0,-3 0 0 0,4 0 0 16,-1-2 0-16,6-1 0 0,3 0 12 0,0-2-3 16,6 0-1-16,-3-1 0 0,9-2-8 0,-3 3-11 15,3-3 3-15,3 0 0 16,3 0-189-16,0-2-38 0,9-11-7 0,3 7-2 15</inkml:trace>
  <inkml:trace contextRef="#ctx0" brushRef="#br0" timeOffset="121450">6768 13618 403 0,'0'0'36'0,"0"0"-36"0,0 0 0 0,0 0 0 15,0 0 137-15,0 0 21 0,0 0 4 0,0 0 1 16,0 0-47-16,0 0-10 0,0 0-2 0,0 0 0 16,0 0-64-16,6-5-12 0,-3 2-4 0,2-2 0 15,1 2 13-15,-3-2 3 0,3 2 0 0,-3-2 0 16,3-3-20-16,0 3-3 0,0-3-1 0,-3 3 0 16,3-3-6-16,-3 0-2 0,0 0 0 0,-3 0 0 15,0 3 20-15,0-3 3 0,-3 2 1 0,-3-2 0 16,-3 3-20-16,0 0-3 0,-6 2-1 0,1 0 0 15,-4 1 4-15,0 4 0 0,-3-2 0 0,-6 8 0 16,-3 3 0-16,1 2 0 0,-1 0 0 0,0 6 0 0,0-3 25 16,4 2 6-16,-1 1 1 0,-3-3 0 0,3 5-16 0,0-3-4 15,-2 1 0-15,2 2 0 0,6 3 4 0,-3-3 0 16,6 0 0-16,3 3 0 0,4 0-28 0,5-3 0 16,-3 3 0-16,6-6 0 0,3 1 0 0,6-3 0 15,3 2 0-15,2-4 0 0,7-4 12 0,0-2-4 16,6 0 0-16,3-3 0 0,-3-2 2 0,2-3 0 15,4 0 0-15,0-5 0 16,6-6-38-16,-1 0-8 0,4 1-2 0,0-6-627 16,-1-2-126-16</inkml:trace>
  <inkml:trace contextRef="#ctx0" brushRef="#br0" timeOffset="122483.97">7476 13068 806 0,'0'0'72'0,"3"-6"-58"0,3 1-14 0,0 3 0 16,0-1 97-16,0-2 17 0,3-1 3 0,-3 4 1 16,0-4-13-16,3 4-2 0,5-4-1 0,-2 4 0 15,-3-1-31-15,6-2-7 0,0 0 0 0,0-1-1 16,6 1-31-16,0-3-7 0,2-3-1 0,1 4 0 15,3-7 7-15,-3 4 1 0,0 2 0 0,-1-5 0 16,1 2-32-16,0-2 0 0,-3 2 0 0,0-2 0 0,3 2 0 16,-7-2 0-16,4-3 0 0,-6 3 0 15,0-3 0-15,0 3 0 0,-3 0 0 0,-3-1 0 16,-3-1 12-16,0-1-3 0,3 0-1 0,-3 0 0 16,-3 0-8-16,-3 3 0 0,-9 0 0 0,0 2 0 0,-3 3 0 15,-3 5 0-15,-3 3 8 0,0 6-8 0,-3 2 0 0,-5 5 0 16,-7 3 0-16,0 2 0 0,-6 3 0 0,1 3 0 15,-7 5 8-15,0 6-8 0,-2-3 13 0,-1 5 1 16,-3 2 0-16,1 4 0 0,-1 2 6 0,1 2 2 16,5 1 0-16,-3-1 0 0,-2 4-5 0,2-4-1 15,7 1 0-15,2-3 0 0,0 0-16 0,6 0 0 16,7 0 0-16,2 0 0 0,3-5 0 0,9-3 0 16,0-6 0-16,6-4 0 0,0-3 0 0,6-3 0 0,3-5 0 15,3 0 0-15,3-6 10 0,0 1-2 0,6-6 0 0,3-2 0 16,3-3 2-16,2-6 0 0,4 1 0 15,-3-3 0-15,0 0-10 0,0-2 0 0,2-1 0 0,-2 0 0 16,-9 1 0-16,6-1 0 0,-3 1 0 0,0 2 0 16,-3 0 0-16,-4 3 0 0,-2-1 0 0,0 4 0 15,-9 2 0-15,0 0 0 0,0 0 0 0,0 0 0 16,0 0 0-16,3 8 0 0,-6 2 0 0,3 1 0 16,-3-1 0-16,3 3 0 0,-3-5 8 0,3 3-8 15,-3 0 8-15,3-3-8 0,6-1 0 0,-3 1 8 16,0 0-8-16,3-2 0 0,3-1 0 0,3-2 0 15,3-1 9-15,-3 1 0 0,0-3 0 0,0-3 0 16,3 1-9-16,-1-4 8 0,4 4-8 0,0-6 8 0,3 2 0 16,-3-2-8-16,-3 1 12 0,3-4-4 0,5 0 10 15,-5 1 2-15,-6-1 0 0,0-5 0 0,3-2-20 0,0 2 0 16,-6 0 0-16,3-2 0 0,-3-4 0 0,0 4 0 16,-1-3 0-16,1 2 0 0,-9 6 0 0,0 0 0 15,0 2 0-15,-6 6 0 0,-5 0 0 0,-1 2 0 16,-3 6 0-16,3 2 0 0,-3 3 0 0,-6 5 0 15,-3 3 0-15,1 2 0 0,2 1 0 0,0 2-19 16,0 0 4-16,3 0 1 0,3 1 22 0,3-1 4 16,0-3 0-16,6 3 1 0,4-2-13 0,-1-3-12 15,6 0 3-15,-1-3 0 0,4 0 9 0,6-2 9 16,3-3-1-16,6 0-8 0,-3-3 9 0,6-2-9 16,6-3 0-16,-1-3 9 0,1 3-1 0,0-3 0 15,3-2 0-15,-4 0 0 0,4-1-8 0,-3 1 0 16,-9 0 0-16,-1 2 0 0,1 1 0 0,-6-1 0 0,-6 3 0 15,0 0 0-15,0 0 0 0,-9 0 0 0,0 0 0 16,0 0 0-16,-3 8 0 0,-3 2 0 0,0-2 0 0,0 3 0 16,-6-3 0-16,3 0 0 0,-3 2 0 0,3-2 0 15,1 3 13-15,2-3 1 0,0-3 0 0,0 0 0 16,6-5-6-16,0 0-8 0,0 0 11 0,0 0-11 16,9-2 13-16,0 2-4 0,2-8-1 0,1 3 0 15,3-3 0-15,0 0 0 0,-3-3 0 0,3 0 0 16,6-2 10-16,-3 3 2 0,-1-6 0 0,1 3 0 15,3 2-20-15,0-2 0 0,0-3 0 0,0 3 0 16,-6-1 0-16,5 1 0 0,4 0 0 0,0 0 0 16,-6 0-22-16,3 2-8 0,3 0-2 15,-4 1 0-15,-2 2-104 0,3-3-20 0,-3 3-5 0,-3-2-1 16</inkml:trace>
  <inkml:trace contextRef="#ctx0" brushRef="#br0" timeOffset="123000.8">9110 13060 1346 0,'3'-13'60'0,"0"7"12"0,0 1-58 0,0 0-14 0,0-1 0 0,-3 1 0 0,0 5 42 16,0 0 6-16,0 0 0 0,0 0 1 0,-6 0 18 0,-3 5 3 16,0 1 1-16,0 2 0 0,-6 8-27 0,1-1-4 15,-1 7-2-15,-6 4 0 0,0 1 1 0,0 4 0 16,-6 1 0-16,4 2 0 0,-1 1-28 0,0 2-11 15,-3 0 8-15,3 5-8 0,0 1 11 0,1-4-3 16,2 4-8-16,0-6 12 0,3 0-12 16,0-3 11-16,3-2-11 0,1 0 10 0,-1-6-10 0,6-2 8 15,0 0-8-15,3-6 8 0,0-2-8 0,3-3 0 16,3-2 0-16,3-1-11 16,0-7-49-16,3 0-9 0,3-6-3 0</inkml:trace>
  <inkml:trace contextRef="#ctx0" brushRef="#br0" timeOffset="123495.35">9741 12875 1566 0,'9'-6'34'0,"0"1"7"0,-3 0 2 0,3 2 1 0,-3 0-35 0,0 1-9 0,-6 2 0 0,0 0 0 16,0 0 53-16,0 0 9 0,-3 10 2 0,-3 1 0 15,0 2 0-15,-6 3 0 0,-3 5 0 0,0 0 0 16,-6 1-29-16,1 4-6 0,-4 1-1 0,-6 2 0 0,0 2 7 16,-2 1 1-16,-1 0 0 0,-3 2 0 0,-3 1-36 15,-2-1 0-15,-1 0 0 0,0 1 0 0,-2-3 0 0,2 2 0 16,0-2 0-16,1-1 0 16,-1 1 13-16,3 0-4 0,1-3-1 0,2-2 0 15,0-4-8-15,6-1 8 0,7-4-8 0,-1-5 8 0,6 1-8 16,3-4 0-16,3-2 0 0,6-5 0 0,6-3 0 0,0 0 0 15,6-3 0-15,6-5 0 0,6-2 0 0,0-4 0 16,6-2 0-16,-1 1 0 0,4-4 0 0,0 3 0 16,-3 0 0-16,0 3-11 0,-1 2 11 0,-5 1 0 15,-3 2 0-15,-3 3-8 0,0 2-2 0,-12 3 0 16,0 0 0-16,0 0 0 0,0 8 10 0,-3 3 0 16,-3-1 0-16,-3 3-8 0,-3 1 21 0,-3 4 5 15,0-2 1-15,1 0 0 0,-1 0 0 0,6 0 0 16,-3-1 0-16,6 1 0 0,-3 0 10 0,3 0 3 15,3-3 0-15,0 3 0 0,3-3-32 0,3 1 0 16,0-4 0-16,3 1 0 0,3-3 12 0,0 0-3 16,3 0-1-16,0-3 0 0,0 0-8 0,2 0 8 15,1-2-8-15,0 2 8 16,0-2-120-16,-3 0-24 0</inkml:trace>
  <inkml:trace contextRef="#ctx0" brushRef="#br0" timeOffset="125809.85">9467 13708 403 0,'0'0'36'0,"0"0"-36"15,0 0 0-15,0 0 0 0,0 0 172 0,0 0 28 16,9-3 6-16,-9 3 1 0,6-2-123 0,-6 2-25 16,0 0-5-16,6-3-1 0,-6 3-24 0,12 0-5 15,-3 0 0-15,-3-3-1 0,-6 3-12 0,9 0-3 16,0-5 0-16,-3 3 0 0,0-1 25 0,3 0 5 16,-3-2 1-16,3 0 0 0,-4-3-21 0,4 0-4 15,0 3-1-15,-3-3 0 0,3-3 4 0,-3 3 1 16,0-5 0-16,0 5 0 0,-3-3-5 0,0-2-1 15,0 0 0-15,-3 0 0 0,-3-3-12 0,0 3 11 0,0-1-11 16,-3 4 10-16,0-4-10 0,-6 9 8 0,0-3-8 0,-3 6 8 16,-2-1 4-16,-1 3 1 0,-6 3 0 0,3 2 0 15,0 5-1-15,-6 1 0 0,4 2 0 0,-4 3 0 16,0 3 13-16,0-1 3 0,6 3 0 0,-2-2 0 16,5 2-13-16,0-2-3 0,6 2 0 0,0-3 0 15,3 1-12-15,0-1 0 0,6 1 8 0,3-1-8 16,3-2 8-16,0 0 0 0,3-3-8 0,6-5 12 15,0 3-2-15,6-6-1 0,0 0 0 0,0-2 0 16,5-6 7-16,1 1 2 0,0-4 0 0,0-1 0 16,0-1-4-16,2-6-1 0,1 1 0 0,0 0 0 15,-6-3-5-15,3 0 0 0,-6 3-8 0,-1-3 12 16,-5 0-12-16,0 3 11 0,-3-3-11 0,-3-2 10 16,0 4 3-16,-3-2 1 0,-3 1 0 0,0-1 0 15,0 2-14-15,-3 1 0 0,-3 3 0 0,0-1-10 16,0 3 10-16,0 3 0 0,-3-3 0 0,-3 8 0 0,3 0 0 15,-2 0 0-15,2 5 0 0,-3-2 0 0,0 2 0 0,3 0 0 16,0 3 0-16,3-2 0 0,0 2 0 0,3 0 0 16,0-1 0-16,3 1-8 0,0 0 8 0,3 0 0 15,3-2 0-15,3 2-8 0,0-6 8 0,3 1 0 16,3-1 0-16,0-2 0 0,-1 3 0 0,4-3 0 16,3-3 0-16,0 3 0 0,-3-2 0 0,3-1 0 15,-1 1 0-15,1-4 0 0,3 4 0 0,-3-1 0 16,3 0 0-16,-6 3 0 0,0-2 0 0,-1 2 0 15,-2 0 0-15,0 2 0 0,0 1 10 0,-6 2-2 0,0 3-8 0,-3 0 12 16,-3 0-12-16,-3 3-8 0,0-1 8 0,-6 1-13 16,0 2 13-16,-3 0 0 0,3 0 12 15,-3 1-12-15,0-1 8 0,0-2-8 0,0 2 0 16,0-3 0-16,3 1 0 0,-3 0 0 0,1-6 0 16,5 0 0-16,-3 0 0 0,6-5 0 0,0 0 0 0,0 0 0 15,0 0 10-15,0 0-2 0,6 0 0 0,0-5 0 16,-1 2 0-16,4-4 0 0,-3-1 0 0,6 0 0 15,-3-3-8-15,3 0 8 0,0-2-8 0,3 0 8 16,-3 0-8-16,6-6 0 0,-3 1 0 0,-1-1 8 16,1 1-8-16,0-1 8 0,-3 1-8 0,3-1 8 15,-6 3-8-15,3 0 0 0,-6 3 0 0,0 3 0 16,-3 2 0-16,-3 0 0 0,0 0 0 0,0 2 0 16,-3 4 0-16,-3-1 0 0,3 3-9 0,-6 0 9 15,0 0 0-15,-3 5 0 0,3-2 0 0,-3 2 0 0,3 1 0 16,-3 2 0-16,0 0 0 0,4 2 0 0,-1-2-8 0,0 3 8 15,3-3 0-15,0 2 0 16,6-2 0-16,0 0 0 0,0-3 0 0,3 3 0 0,3-2 0 0,3-1 0 16,3-2 0-16,-1-3 0 0,7 0 0 0,0-3 0 15,0-2 0-15,3 2 0 0,0-5 0 16,0 3 0-16,2-6 0 0,-2 3 0 0,0-2 0 0,3-1 0 16,0 0 8-16,-4 1-8 0,1 2 0 0,-3-3 0 15,3 3 0-15,0 0 0 0,-6 3 0 0,3 3 0 16,-4-4 0-16,1 6 0 0,-3 0 0 0,-3 3 0 15,0 2 0-15,-3-2 0 0,0 2 0 0,-6 3 0 16,-3 3 0-16,0-1 0 0,-6 1 0 0,0 5 0 16,-3-3 0-16,0 5 0 0,0-2 0 0,-2 3 0 0,-1-3 11 15,0 0-11-15,0-1 0 0,0 4 0 0,3-6 0 16,0 0 0-16,0-2 0 0,3 0 0 0,3-1 0 16,1-5 0-16,-1 1 0 0,3-1 0 0,3-5 0 15,0 0 0-15,0 0 0 0,0 0 0 0,6-3 8 16,2 1-8-16,1-4 0 0,0 4 0 0,0-6-13 15,0 0 5-15,3 0 32 0,3-3 6 0,-3-2 2 0,0 0 0 16,-3 0-24-16,3-3-8 0,-3-3 0 16,2 3 0-16,4-2 0 0,-3-1-15 0,0 1 2 0,3 2 0 15,0 0 13-15,-3 3 0 0,-6 0-10 0,3 2 10 16,-6 1 0-16,3 4 0 0,-6 6 0 0,0 0 0 16,0 0 0-16,0 0 0 0,0 0-9 0,0 0 9 15,-3 0 0-15,0 0-8 0,0 3 8 0,3-3 0 16,-3 5 0-16,3 0-8 0,0-5 8 0,3 8 0 0,0-2 0 15,6 2 0-15,0-3 0 0,-1 0 0 0,4 1 0 16,3-4 0-16,3-2 0 0,0 0 0 0,-3 0 0 0,6-2 0 16,-3-1 0-16,-1-2 0 0,4 2 0 0,0-2 0 15,0-3 0-15,-3 2 0 0,3-2 0 0,-1 3 0 16,-2-3 0-16,0 3 0 0,-3 0 0 0,3 2 8 16,-6-2-8-16,0-1 0 0,-3 1 0 0,0 0 0 15,-6-3 8-15,3 3-8 0,-4-1 16 0,-2 6 0 16,-2-5 0-16,-1 0 0 0,-3-1-16 0,-3 4-15 15,0-1 3-15,-3 3 1 0,-6 3 11 0,0 2 11 16,-3 0-3-16,0 6 0 0,1-3-8 0,-4 2 0 0,3-2 0 0,0 6 8 16,0-1-17-16,-3 3-4 15,4 0-1-15,-1 2 0 0,0 1 14 0,6 2 0 16,-3-3 0-16,3 4 10 0,3-4-1 0,6 1 0 0,3-1 0 16,3-2 0-16,6 0-9 0,0-3 8 0,6-2-8 15,3 2 8-15,3-3 0 0,3 1 0 0,0-6 0 16,3 1 0-16,5-4 3 0,4 1 0 0,0-6 0 0,8-2 0 31,1 0-119-31,3-3-23 0</inkml:trace>
  <inkml:trace contextRef="#ctx0" brushRef="#br0" timeOffset="126345.6">11738 12737 979 0,'-8'-16'43'0,"5"14"9"0,-3-4-41 0,3 4-11 0,0-1 0 0,-3 0 0 15,3 3 110-15,-3 0 20 0,-3 3 4 0,3 2 1 16,-3 6-63-16,-3-3-13 0,0 8-3 0,-6 0 0 16,3 2-10-16,-5 6-2 0,-1 5-1 0,0 0 0 15,-6 5 1-15,0 6 0 0,-5 0 0 0,-1 2 0 16,-3 3-12-16,-3 5-1 0,1-2-1 0,2 5 0 16,-3-3-15-16,4-2-3 0,-1-1-1 0,6 4 0 15,0-4-11-15,4-2 0 0,2-2 9 0,0-6-9 16,6-3 8-16,3-5-8 0,0-2 10 0,6-1-10 15,3-5 9-15,6-5-9 0,0 0 8 0,3-3-8 16,3-2 0-16,0-6-9 0,6 0 0 0,3-7 0 16,0-1-110-16,3-2-21 15,3-3-5-15</inkml:trace>
  <inkml:trace contextRef="#ctx0" brushRef="#br0" timeOffset="126936.85">11283 13666 968 0,'0'0'43'0,"0"0"9"0,0 0-42 0,3 8-10 16,-3-8 0-16,6 5 0 0,0 0 100 0,0 1 17 16,0-4 4-16,0 1 1 0,3-1-26 0,3-2-4 0,-3 0-2 0,2 0 0 15,1-2-31-15,0-1-7 0,0 1 0 0,3-4-1 16,0 4-21-16,0-4-4 16,0-2-1-16,0 3 0 0,-1-3-15 0,4 0-10 0,-3 0 12 0,0-5-12 15,0 2 11-15,0 1-11 0,-3-3 10 0,3 2-10 16,-3-2 9-16,-1-3-9 0,-2 0 8 0,-3 3-8 15,0 0 8-15,0-3-8 0,-3 3 0 0,-3-1 8 16,-6 4-8-16,3-4 0 0,-3 1 0 0,0 8 0 16,-6-3 0-16,1 5 0 0,-4 1 0 0,-3 2 0 15,0 5 0-15,-3 0 0 0,0 3 0 0,-3 0 0 16,-2 3 0-16,-1-1 0 0,-3 4 0 0,3 1 0 16,4 1 21-16,-1 3 3 0,3-3 0 0,6 2 0 15,3 1-13-15,3-1-3 0,-3-2 0 0,6 0 0 16,3-3-8-16,3 1 0 0,0-1 0 0,3-3 0 0,6-2 0 15,0 0 0-15,3-3 0 0,3-2 0 0,3 0 13 0,3-6 7 16,-1 0 2-16,4-2 0 0,0 0-22 16,-3 0 0-16,0-3 0 0,0 0 0 0,-4-3 9 15,4-2-9-15,0-3 12 0,3 3-12 0,-6-3 8 16,3 0-8-16,-1-2 0 0,-2 2 0 0,0 0 8 16,-3 3-8-16,-6 2 0 0,0 3 0 0,-6 0 0 0,0 3 0 15,-3 5 0-15,0 0 0 0,-6 5 0 0,-6 3 0 16,-3 5 0-16,-3 3 0 0,0 5 8 0,1-2 2 15,-1 2 0-15,3 3 0 0,0-6-10 0,0 4 10 16,3-4-10-16,3 1 10 0,3-4-1 0,3 1 0 16,0-2 0-16,6-1 0 0,0-5-9 0,3 2 0 15,0-4 0-15,3-1 0 0,6-5 12 0,3 0 0 0,0-3 0 0,3-2 0 16,2-3 6-16,4-3 2 0,0-4 0 0,0 1 0 31,3-4-50-31,2-1-10 0,1-2-1 0,0-3-1 16,-1-5-16-16,1-3-3 0,3-2-1 0,0-3 0 15,-1 0-21-15,1-5-4 0,0-1-1 0,5-2-485 0,7-5-98 0</inkml:trace>
  <inkml:trace contextRef="#ctx0" brushRef="#br0" timeOffset="127530.43">12539 12869 403 0,'33'-37'36'0,"-18"21"-36"0,6-2 0 0,-1-3 0 15,-2 0 240-15,0 2 40 0,-3 1 9 0,0-1 2 16,0 0-131-16,-6 6-25 0,0 3-6 0,0 2-1 16,-6 0-52-16,3 0-12 0,-4 3-1 0,-2-1-1 15,0 6-6-15,0 0-2 0,-2 0 0 0,-7 6 0 16,0 4-34-16,-6 1-6 0,-3 5-2 0,-6 7 0 15,-3 1 16-15,-2 8 4 0,-4 2 0 0,-3 3 0 0,3 6-32 0,-2 2 0 16,-7 2 0-16,-6 4 0 0,-5 4 12 16,2 1-3-16,4-1-1 0,2-2 0 0,3 0-8 0,1-3 0 15,5-2 0-15,6 2 0 0,3-2 0 0,3-6 0 16,4 1 0-16,2-9 0 0,6 0 0 0,0-4 0 16,6-7 0-16,0-2 0 15,3-2-20-15,3-6-7 0,3-2-1 0,-3-3 0 16,6-3-6-16,-6-5-2 0,0 0 0 0,0 0 0 15,6-8 0-15,0 0 0 0,0-5 0 16,-3 0 0-16,0-3 9 0,0-3 2 0,-3-2 0 0,0-3 0 16,0-2 11-16,0-3 2 0,-3 0 1 0,3 0 0 15,-3-1 11-15,0 4 0 0,0 2 0 0,3 3 0 0,-6 3 8 16,3-1 3-16,-3 3 1 0,3 3 0 0,0 5 48 0,0 0 9 0,-3 3 3 16,3-1 0-16,3 6-23 0,0 0-4 0,0 0-1 15,6-5 0-15,-6 5-28 0,9-3-7 0,0 3-1 16,3-2 0-16,0 2-8 0,3 2 0 0,0 1 0 15,2 0 0-15,4-1 0 0,3-2 0 0,0 0 0 16,0 0 0-16,-1 0 0 0,7 0 0 0,-3 0 0 16,3 0 0-16,0 0 0 0,-1 0 0 0,-2 0 11 0,-3 0-11 15,0 0 12-15,0 0-3 0,-7-2-1 16,4 2 0-16,-6 0-8 0,3 0 0 0,0 0-10 16,-3 2 10-16,-3 1-8 0,-3-3 8 0,2 0 0 0,-5 0-9 15,0 3 9-15,0-1 0 0,-6-2 0 0,0 0 0 16,0 6 0-16,-3 2 0 0,0 2 0 0,-3-2 0 15,3 3 0-15,-5-1 0 0,-1 1 0 0,0-1 0 16,3 4 0-16,-3-1-8 0,0 3 8 0,0 0-8 16,0 2 8-16,0 1 0 0,3-3 0 0,0-1 0 15,-3 4 0-15,3-3 0 0,0-3 0 0,0 0 0 0,3-2 0 16,3-1 0-16,-6-2 0 0,6 0 0 16,0-8-28-16,0 0-6 0,0 0-2 0,0 0 0 15,9 0-175-15,0 0-35 0,9-16-7 0,-6 3-2 16</inkml:trace>
  <inkml:trace contextRef="#ctx0" brushRef="#br0" timeOffset="127663.1">12688 13176 1036 0,'3'-21'46'0,"0"13"10"0,-3-2-45 0,3 2-11 16,-3 0 0-16,0 0 0 0,3 0 167 0,-3 0 31 0,-3 3 6 0,3 5 2 16,0 0-145-16,0 0-29 0,0 0-5 0,0 0-2 15,0 0-16-15,9 2-9 0,-3 4 10 0,0-1-845 16</inkml:trace>
  <inkml:trace contextRef="#ctx0" brushRef="#br0" timeOffset="128407.56">12881 13518 288 0,'0'0'12'0,"0"0"4"0,0 0-16 0,0 0 0 16,0 0 0-16,0 0 0 0,0 0 288 0,-3 5 54 16,3-5 11-16,-3 3 3 0,3-3-220 0,0 0-44 15,0 0-9-15,0 0-2 0,0 0-40 0,0 0-8 16,0 0-1-16,0 0-1 0,6 2-3 0,3-2-1 16,0 0 0-16,0-2 0 0,0-1-12 0,3-5-3 0,-3 3 0 15,3-3 0-15,0 2-3 0,3-4-1 0,-3-1 0 0,2 3 0 16,-2 0-8-16,-3 0 0 0,3-2 0 0,0-1 0 15,-3 1 8-15,-3-4 0 0,0 1 0 16,-3 0 0-16,0-3 2 0,-3 3 0 0,0 0 0 0,-3 2 0 16,-6-2-10-16,0 2 0 0,-3 1 0 0,-6 2 0 15,3 2 0-15,-5 6 0 0,-4-2 0 16,0 4 0-16,0 1 0 0,-3 2 0 0,1 1-14 16,-1 2 5-16,0 2 22 0,-3 3 5 0,3-2 1 15,1 5 0-15,2 0-19 0,0 2 0 0,3 1 0 0,6-1 0 16,0-2 0-16,4 3 0 0,2 2 0 0,0 0 0 15,6-2 0-15,0 2 0 0,9-5 12 0,0 2-12 16,3-5 8-16,2 3-8 0,1-5 0 0,6 2 0 16,3-5 13-16,0-3-4 0,3 1-1 0,0-4 0 15,-4-2 0-15,4-2-8 0,0-4 12 0,0 1-4 0,0-3 0 16,-1-3-8-16,1 1 12 0,-3-3-4 0,0-3-8 16,0 0 8-16,-3 0-8 0,-4 0 8 0,-2 0-8 15,-3 0 8-15,0 1-8 0,-3-4 8 0,0 3-8 0,-3 0 8 16,0-5-8-16,0 3 8 0,-6 2-8 0,0 0 8 15,0 3-8-15,-3-1 8 0,0 6-8 16,-6 0 0-16,0 3 0 0,-2 0 8 0,-1 5-8 0,0 0 0 16,-3 3-12-16,3 2 12 0,0-3-8 0,3 1 8 15,3 2 0-15,-3 3 0 0,3-2 0 16,1 2 0-16,2 0 0 0,0 2 8 0,3-2-8 0,3 3-17 16,3-1 4-16,0 1 1 15,0 2-112-15,3-5-23 0,2 3-4 0,4-4-746 16</inkml:trace>
  <inkml:trace contextRef="#ctx0" brushRef="#br0" timeOffset="128822.52">13242 13383 1368 0,'14'-11'60'0,"-8"8"13"0,0-2-58 0,0 0-15 0,3-3 0 0,-3 3 0 16,0 2 114-16,-3-2 20 0,-3 5 4 0,0 0 1 16,0 0-55-16,0 0-12 0,0 0-1 0,0 0-1 15,0 0-42-15,0 8-9 0,0 0-2 0,-3 2 0 16,-3 3 6-16,0-2 1 0,-3 2 0 0,0 0 0 15,-2 3-1-15,-1 0 0 0,-3 0 0 0,0 5 0 16,0-2-5-16,3-1-1 0,3-2 0 0,0 0 0 16,0 0 3-16,3-3 1 0,0-2 0 0,6-3 0 15,0 0-21-15,0-8 0 0,6 7 0 0,6-4 0 0,0 0 0 16,3-3 0-16,0-3-12 0,6-2 4 0,-3 0 8 0,2-3 11 16,1-6-3-16,3 1 0 0,3 0-8 0,-3-6 8 15,-1-2-8-15,4 3 8 0,0-1-8 0,0 3-14 16,-3-2 3-16,2-1 1 0,-2 3 10 15,-3 3-12-15,-3 3 12 0,-3-1-12 0,-3 3 12 0,0 3 16 16,-9 2-4-16,-3 3-1 0,0 0-11 0,0 0-11 16,-9 5 3-16,0 3 0 0,-3 0 20 0,-3 6 5 15,-3-4 1-15,3 3 0 0,0 1-6 0,3 1 0 16,-2 1-1-16,2 0 0 0,0 3-11 0,0 2 8 16,3-5-8-16,0 0 8 0,3 2-8 0,3-5 0 0,3 1 0 15,0-1 0-15,3-3 0 0,3-2 0 0,0 3 0 16,3-3 0-16,3-3 10 0,-3-2-10 15,6-1 12-15,-1-2-12 16,4 0-19-16,3-2-10 0,3-1-3 0,0-2-720 0,3-3-144 0</inkml:trace>
  <inkml:trace contextRef="#ctx0" brushRef="#br0" timeOffset="129339.96">14072 13383 918 0,'0'0'40'0,"0"0"9"0,0 0-39 0,6-3-10 0,3 0 0 0,-3 1 0 15,3-1 69-15,-9 3 12 0,6-5 3 0,3 2 0 16,0 0 9-16,-9 3 3 0,6-2 0 0,0-3 0 0,-6 5-48 0,6-3-10 16,-1 0-2-16,-5 3 0 0,6-5 4 0,-3 0 0 15,-3 5 0-15,0-3 0 0,0-2 9 0,0 2 3 16,-3-2 0-16,-3 2 0 0,3-2-25 0,-5 2-5 15,-1 1-1-15,-3-1 0 0,0 0-1 0,-6 3-1 16,3 0 0-16,-6 3 0 0,0 0 10 0,1 2 3 16,-1-3 0-16,0 4 0 0,0 2-16 0,-3-3-2 15,6 3-1-15,1 0 0 0,2 0 1 0,0 2 0 16,3-2 0-16,3 0 0 0,0 0-5 0,6 0-1 16,0 3 0-16,3-3 0 0,3 0-8 0,3 0 0 15,0-1 0-15,3-1 0 0,3 2 19 0,0-3 1 0,3 0 1 16,-1-2 0-16,1 2-21 0,3 3 0 15,0-3 0-15,-3 3 0 0,3-2 0 0,-3 2 0 16,-3 0 0-16,-1 2 0 0,-2-2 0 0,-3 3 0 0,0-1 0 16,-3 1 0-16,-6-1 0 0,0 1 0 0,-6 0 0 0,0-3 0 15,-5 2 0-15,2 1 0 0,-6-1 0 0,3-2 0 16,-3-2 0-16,0 1 0 0,-3 1 0 0,1-5-8 16,-1 2 8-16,-3-5 0 0,3 0 8 0,0 0-8 15,3 0 14-15,-5-2-2 0,2-1 0 0,0 0 0 16,3-2-4-16,-3 0-8 0,3 0 11 0,0-1-11 15,7-2 8-15,2 3-8 0,0-3 0 0,3 0 0 16,6-2-89 0,3 2-25-16,0-3-5 0,9 0-1 0</inkml:trace>
  <inkml:trace contextRef="#ctx0" brushRef="#br0" timeOffset="130284.8">14843 12938 1072 0,'0'0'48'0,"3"0"9"0,6 0-45 0,-3 0-12 0,-6 0 0 0,6-3 0 15,3 3 78-15,0 0 14 0,-3-2 2 0,3 2 1 16,2-3-9-16,4 1-2 0,0-1 0 0,3 0 0 15,3-2-33-15,3 0-7 0,0-1-2 0,-4 1 0 16,4-3-25-16,3 3-5 0,-3-3 0 0,3-3-1 16,2 1-11-16,1-1 10 0,3 1-10 0,0-1 10 15,-4-5-10-15,1 6 8 0,-3-4-8 0,0 1 8 16,-1 0-8-16,-2-3 0 0,-6 3 0 0,0-6 0 0,-3 3 21 0,-3-2 3 16,0-1 0-16,-6 3 0 0,0-5-24 0,-3 3 0 15,-6-1 0-15,0 3 0 0,-3 3 0 0,-6 0-10 16,-3 5 1-16,-6 0 0 0,-3 5 9 0,-6 3 0 15,-2 3 0-15,-4 2 8 0,-3 3 7 0,4 0 1 16,-4 5 1-16,3-2 0 0,-2 2-5 0,-1 3-2 16,0 3 0-16,0 2 0 0,1 0-2 0,2 5-8 15,-3 4 12-15,4-1-4 0,-1 2-8 0,6 1 0 16,0 3 0-16,7-1 0 0,-1-2 0 16,0 5 0-16,-3-3 8 0,0 3-8 0,1 0 8 0,-4-2-8 15,0 2 8-15,0-3-8 0,0 0 12 0,4-2-2 16,2-3-1-16,3 0 0 0,0-2-9 0,3-3 0 15,0-1 0-15,4 1 0 0,2-5 15 0,3-1 4 16,0-4 1-16,3-1 0 0,0-3-20 0,0-2-17 16,3-2 3-16,3-6 1 0,0 0 13 0,0 0 16 0,0 0-3 15,0 0-1-15,0 0-12 0,3-3 11 0,3-5-11 0,3 3 10 16,-3-3-10-16,3-3 0 0,3 1 9 16,6-1-9-16,-1 0 0 0,1 4 8 0,6-7-8 0,0 4 0 15,0-4 8-15,2 7-8 0,1-1 8 0,-3-3-8 16,-3 3 0-16,0 3-8 0,-6-1 0 0,-1 4 0 15,1 2 8-15,-3 2 0 0,0-2 0 16,-3 3 0-16,-3 5 0 0,0-3 0 0,0 1 0 0,-3 2 0 16,-3 0 0-16,-3-1 0 0,3 4 0 0,-3-3 0 15,0 3 0-15,-3-1 0 0,-3 1 0 0,3-1 0 16,-3-2 0-16,-3 3 9 0,3-3-1 0,-5 0-8 16,-1 0 11-16,3-3-11 0,-3 0 10 0,0-2-10 15,0 2 10-15,0 0-10 0,0-5 10 0,3 3-10 16,1 2 0-16,2-5 8 0,0 0-8 0,3 0 0 0,3 0 0 15,3 0 0-15,0 0 8 0,0 0-8 16,0 0 0-16,6 6 0 0,0-1 0 0,6 0 0 0,-4-2 0 16,4 0 0-16,3-1 0 0,0 1 0 15,-3 2 0-15,3 0 0 0,0-5 0 0,0 6 0 0,-3-4 0 0,2-2 0 16,-2 0 0-16,0 0 0 0,6 0 0 0,-6 0 8 16,6-2-8-16,-6-1 0 15,6 0-102-15,0 3-26 0,-4-5-6 16</inkml:trace>
  <inkml:trace contextRef="#ctx0" brushRef="#br0" timeOffset="130823.43">15111 13412 1605 0,'0'0'35'0,"0"0"7"0,0 0 2 0,0 0 2 0,0 0-37 0,0 0-9 0,3-6 0 0,3 1 0 15,-6 5 50-15,6-2 8 0,-3-4 2 0,6 1 0 16,-3 5-20-16,3-3-4 0,-1 3-1 0,-2-2 0 16,3-4-15-16,0 4-4 0,0-1 0 0,0 0 0 15,0 1-2-15,-3-1-1 0,3-2 0 0,-3 2 0 16,0-2-13-16,-3 0 11 0,0 2-11 0,0-2 10 16,0-3 9-16,-3 2 1 0,0-2 1 0,-3 3 0 15,3-3 8-15,-3 0 2 0,0 0 0 0,-6 0 0 16,3 3-19-16,0-3-3 0,-3 0-1 0,-3 3 0 0,3 0-8 0,-3 2 8 15,0 0-8-15,-2 1 8 0,-1 2-8 0,-3 2 0 16,0 1 0-16,0 2 0 0,-3 3 0 16,0 0 0-16,-5 3 0 0,2 2-11 0,0 3 11 15,0 0 0-15,3 0 8 0,4 2-8 0,-1 1 9 16,3-3-9-16,3 2 12 0,3 1-12 0,3-1 8 16,3-2-8-16,3 3 0 0,3-4 0 0,6-1 0 0,3-1 0 15,6-5 0-15,0 0 0 0,2-3 10 0,4-2-10 16,3-3 8-16,3 0-8 0,-3-6 10 0,-4-2-10 15,4-2 12-15,-6-1-12 0,3 1 8 0,0-4-8 16,-1 1 0-16,1 0 0 0,-3 0 32 0,-3 0 0 16,0-6 0-16,0 3 0 0,-1 0-32 0,-5-2 0 0,-3 2 0 15,0-3 0-15,-3-2 13 0,-3 3-4 0,-3-3-1 16,-3 2 0-16,-3 0-8 0,-3 6 0 0,-3 3 0 16,-5 2 0-16,-4 2 0 0,0 4 8 0,0 2-8 0,0 0 8 15,0 2-8-15,-2 4 0 0,2-1 0 16,3 0-11-16,0 3 11 0,6-2 0 0,0 1 0 15,6 1 0 1,0 3-152-16,9 0-29 0,3 2-6 0,-6-13-1 0</inkml:trace>
  <inkml:trace contextRef="#ctx0" brushRef="#br0" timeOffset="131289.54">15522 13311 759 0,'0'0'33'0,"0"0"8"0,6 0-33 0,0 0-8 16,-6 0 0-16,3-2 0 0,2 2 88 0,-2 0 16 15,-3 0 4-15,6 0 0 0,-6 0 6 0,6 2 2 16,0-2 0-16,0 0 0 0,0 0-58 0,0 0-11 15,-6 0-3-15,6 3 0 0,0-1-13 0,0-2-3 16,-3 3-1-16,3-3 0 0,0 0 5 0,-3 0 0 0,6 0 1 0,-6-3 0 16,3 3-1-16,0-2-1 0,3-1 0 0,0 1 0 15,0-1-21-15,2 0-10 0,1-2 10 0,0 0-10 16,0-1 12-16,0 1-3 0,3 0-1 16,-3 0 0-16,-3-1-8 0,0-2 0 0,-3 0 0 0,0 0 0 15,-3 0 8-15,0 1 0 0,0-4 0 0,-6 3 0 16,-3 3-8-16,0-3 0 0,-3 0 0 0,-6 3 0 15,0 2 0-15,-3 3 0 0,0 0 0 0,0 3 0 16,-2 2 0-16,-1 3 0 0,-3 0 0 0,3 5 0 16,-3-2 0-16,0 2 0 0,-2 3-10 0,2 2 10 15,0-2 0-15,0 3 0 0,3-1 0 0,3 1 10 16,7-4-2-16,5 4 0 0,3 0 0 0,6-6 0 16,6 0 0-16,2 0-8 0,4-2 12 0,6-1-4 0,6-2 11 15,0-2 1-15,3-6 1 0,5 0 0 16,4-3-137-16,3-2-27 0</inkml:trace>
  <inkml:trace contextRef="#ctx0" brushRef="#br0" timeOffset="132009.49">16352 12888 1152 0,'0'0'102'15,"0"0"-82"-15,0 0-20 0,0 0 0 0,9 5 52 0,0-2 5 0,0-1 2 0,0 1 0 16,-3 0-3-16,3-3 0 0,3 2 0 0,-3-2 0 16,2-2-17-16,1 2-4 0,3 0-1 0,0 0 0 15,0-3-16-15,3 3-3 0,0-5-1 0,3 2 0 16,-1-2 0-16,1 0 0 0,3-3 0 0,0 0 0 15,0 0-14-15,-3-3 0 0,-1 3 0 0,-2-2 0 16,3-1 0-16,-3-2 8 0,0 0-8 0,-3-1 0 16,3-1 0-16,-4-1 0 0,-5-3 0 0,3 1 0 15,0-4 0-15,-6 1 0 0,3 0 9 0,-3 0-9 16,-3-3 8-16,-3 3-8 0,0 0 8 0,-3 0-8 16,-6-1 0-16,0 4 0 0,0 2 0 0,-6 3 0 15,-6 2 0-15,-2 6 8 0,-1 2-8 0,-6 6 0 16,-3 5 14-16,-2 2-2 0,-4 1-1 0,3 5 0 15,-3 2 5-15,4 9 2 0,-4-1 0 0,0 3 0 16,1 6 9-16,-4 5 1 0,-3-1 1 0,4 6 0 0,-1 0-5 16,3 3 0-16,4-1-1 0,-4 6 0 0,6 3-9 15,-6-1-2-15,1 1 0 0,5 0 0 0,-6-1-12 16,7 3 9-16,-1-2-9 0,3 5 8 0,0 5 2 0,1-5 0 16,2-3 0-16,3-2 0 0,0-4-10 0,3-1 0 15,3-4 9-15,1-2-9 0,-1-2 0 0,0-4 0 16,0-2 0-16,3-2 0 0,-3-3-8 15,0-6 8-15,1-2-8 0,-1 0 8 0,-3-6 8 0,0-2 6 16,3-3 2-16,-3-5 0 16,0 3-36-16,4-9-6 0,2 1-2 0,-3-6 0 15,6-2 13-15,0 0 3 0,0-6 0 0,3-2 0 0,3-5-1 0,0-4 0 0,3-1 0 16,3-4 0-16,0-2 2 0,3 0 1 0,3 2 0 16,0 1 0-16,0 2 10 0,0 0 0 0,0 3 8 0,3 3-8 15,0-1 29-15,3 1 2 0,3-1 0 16,3 1 0-16,2 2-20 0,1 0-11 0,3 0 12 15,3-3-12-15,-3 4 13 0,5-1-4 0,-2 0-1 0,3-3 0 16,3 1-8-16,0-1 0 0,-1-2 9 0,4 3-9 16,3 2 9-16,-1-3-9 0,4 6 12 0,-6 0-12 15,2-3 0-15,-5 3 0 0,3-1 0 0,0-2 0 16,2 3-115-16,1-3-26 16,35-21-6-16,-14 8-1 0</inkml:trace>
  <inkml:trace contextRef="#ctx0" brushRef="#br0" timeOffset="132875.03">16819 12946 1105 0,'0'0'48'0,"0"0"12"16,0 0-48-16,0 0-12 0,0 0 0 0,0 0 0 0,0 0 40 0,0 0 7 16,6 0 1-16,0-3 0 0,3 1 24 0,0 2 6 15,0-3 1-15,3 0 0 0,0 1-19 0,0-1-4 16,3 1-1-16,0-4 0 0,2 1-27 0,1 0-4 15,0-1-2-15,0-2 0 0,6 3-22 0,0-3 0 16,-3 0 0-16,-1 0 0 0,1 0 0 0,0-2 0 16,0-1 0-16,-9 1 0 0,3-4 0 0,-3 1 0 15,-1 0 8-15,1 0-8 0,-3-6 8 0,0 3-8 0,0-5 8 16,0 0-8-16,-6-3 10 0,3 3-2 0,-3-3-8 0,-3 3 12 16,0 0-12-16,-3 0 0 0,0 2 8 0,-3 1-8 15,-3 4 0-15,-6 7 9 0,-3 1-9 0,-5 6 8 16,-4 3 4-16,-3 5 1 0,-6 0 0 0,4 5 0 15,-4 3 6-15,0 5 1 0,-3 3 0 0,-2 5 0 16,-4 0-7-16,-2 8-1 0,5 0 0 0,0 3 0 16,-2 2 8-16,-1 3 0 0,3 0 1 0,1 3 0 15,2 5 8-15,-3 0 2 0,0-1 0 0,1 4 0 16,2 0-31-16,0-1 0 0,4 1 0 0,-1-1 0 16,0 3 0-16,6-2-8 0,4-3 8 0,-1-3 0 15,3-2 0-15,3-6 8 0,0 1 0 0,4-4 1 16,-1-2 0-16,3-5 0 0,0 0 0 0,3-6 0 15,0 1-9-15,3-4 0 0,0-1 0 0,3-1 0 16,0-5 0-16,0-3 0 0,0 0 0 0,3-5 0 16,1-3 0-16,2-5-17 0,0 0 4 0,0 0 1 15,5-10-25-15,-2-1-5 0,3-5-1 0,0-2 0 0,3-3 15 0,-3-1 2 16,0-4 1-16,3 0 0 16,0-1-2-16,-3-2 0 0,3 0 0 0,-3-3 0 0,3 6 15 0,-6-1 2 15,0 1 1-15,0 5 0 0,0-3 21 0,-3 5 5 16,0 3 1-16,3-2 0 0,-3 5 30 0,0-1 5 15,3-1 2-15,0 4 0 0,0 0-21 0,0-2-4 16,3 5-1-16,2-2 0 0,-2 2-18 0,3 0-11 16,0 0 12-16,3-3-12 0,3 6 8 0,0 0-8 15,3-3 0-15,0 2 0 0,0 4 11 0,2-4-11 0,-2 4 10 0,0-3-10 16,0 2 0-16,0 0 8 0,3 3-8 0,-3-5 0 16,2 2 0-16,1 1 0 0,-3-4 0 15,0 4 0-15,0-4 0 0,0 1 0 0,2 0 0 16,-2 0 0-16,3-1 0 0,0-2-21 0,0 0 3 15,3 0 1 1,2 1-22-16,-2-1-4 0,3-3-1 0,-3 3 0 16,0-3 4-16,-1 1 0 0,1-1 0 0,-6 1 0 0,0-1 19 0,-3 1 4 0,3-1 1 0,-3 3 0 15,-3 0 16-15,-4 0 0 0,4 0 0 0,-6 3 0 16,0 0 9-16,-3 2 6 0,3 0 1 0,-6 3 0 16,0 0 19-16,0 0 4 0,-9 3 1 0,3 5 0 15,0 0-20-15,-3 2-3 0,-2 1-1 0,-4 2 0 16,3 1 13-16,-6 1 3 0,-3 4 0 0,0-1 0 0,0-2-32 15,1 3 0-15,2-3 0 0,0 0 0 0,3 2 0 16,0-2 9-16,6 0-9 0,3-3 8 0,-3-2-8 0,6-1 0 16,3 1 9-16,3-6-9 0,0 0 0 0,6-2 8 15,6-3-8-15,0-3 0 16,3-2-108-16,3 0-27 0,-4 0-5 16</inkml:trace>
  <inkml:trace contextRef="#ctx0" brushRef="#br0" timeOffset="133021.31">17061 12991 1036 0,'-6'-11'92'0,"6"6"-73"16,-6 0-19-16,3 0 0 0,3 5 142 0,0 0 25 15,-3-6 5-15,3 6 0 0,3-5-118 0,-3 5-24 0,0 0-5 0,0 0-1 16,6-3-24-16,0 1 0 16,2 2 0-16,1 2 0 0,0 1 0 0,0 2 0 0,6 3-9 0,-6-2-762 15</inkml:trace>
  <inkml:trace contextRef="#ctx0" brushRef="#br0" timeOffset="133541.97">17058 13221 1429 0,'0'0'63'0,"0"0"13"0,0-5-60 0,6 0-16 0,-1-1 0 0,1 1 0 0,0 0 75 0,0-1 12 16,6-1 2-16,-3 1 1 0,3-2-26 0,0 3-4 16,0 0-2-16,3-1 0 0,0 4-19 0,-3-3-4 15,-4-1-1-15,4 4 0 0,9-4-14 0,-6 4-2 16,0-1-1-16,-3 3 0 0,3 0-17 0,0 0 8 15,-3 0-8-15,2 3 0 0,-5-1 8 0,0 1-8 16,0 0 0-16,0 2 0 0,-3 3 0 0,0-3 0 16,-3 3 0-16,0-3 0 0,0 3 8 0,-6 0-8 15,3 0 0-15,0 0 0 0,-3 0 8 0,-3 0-8 16,-3-3 0-16,3 3 0 0,0 0 10 0,-3 0-10 0,-3-3 8 0,1 3-8 16,-1 0 20-16,-3 0-2 15,-3-3 0-15,0 6 0 0,3 0-18 0,-3-3 0 16,-3 2 0-16,4 1 0 0,-10 2 10 0,6 0-2 0,0 0 0 15,0-2 0-15,3 2-8 0,1-2 0 0,5-1 0 16,3 1 0-16,3 2 0 0,0-2 0 0,3-1 0 0,0-2 0 16,6 0 0-16,0 0 0 0,3 0 0 15,0-3 0-15,6 1 0 0,3-4 0 0,-4-2 0 0,7 0 0 16,3-2 12-16,0 2-4 0,0-6 0 0,0 4 0 16,-1-1-8-16,7-2 0 0,-3 0 9 0,3-1-9 15,-6 4-46 1,0-4-14-16,-4 1-2 0,-2 2-910 0</inkml:trace>
  <inkml:trace contextRef="#ctx0" brushRef="#br0" timeOffset="133783.13">17703 13174 1324 0,'-5'-8'59'0,"5"8"12"0,0 0-57 0,0 0-14 15,-6 0 0-15,0 0 0 0,6 0 92 0,-6 2 15 16,-3 6 3-16,0-2 1 0,0 1-41 0,0 4-8 16,0-3-2-16,-3 5 0 0,-3 0-6 0,6 3-2 15,-3-2 0-15,0 1 0 0,-2 4-32 0,2-1-6 16,3 1-2-16,-3-3 0 0,3 5-12 0,3-2 11 0,0-4-11 0,0 1 10 16,3 0-10-16,3 0 0 0,-3-5 0 0,6-1 0 31,3-2-183-31,-6-8-32 0</inkml:trace>
  <inkml:trace contextRef="#ctx0" brushRef="#br0" timeOffset="133953">17918 12904 1566 0,'0'0'69'0,"0"-8"15"0,0 0-68 0,0 3-16 0,0-3 0 0,0 2 0 16,0 1 55-16,0 5 7 0,0 0 2 0,0 0 0 15,9-3-52-15,-3 1-12 0,3 2 0 0,3 2 0 16,-1 1-8-16,1 2-5 0,0 1-1 0,0-1 0 16</inkml:trace>
  <inkml:trace contextRef="#ctx0" brushRef="#br0" timeOffset="134778.75">17760 13367 1335 0,'0'0'59'0,"0"0"13"0,0 0-58 0,0 0-14 0,6 2 0 0,3 1 0 15,-3 0 60-15,3-1 8 16,0-2 3-16,0 0 0 0,0 0-35 0,2-2-8 0,1-1 0 15,0 3-1-15,-3-5-7 0,3 2-2 0,0 0 0 0,0 1 0 16,3-3-5-16,-3-1-1 0,0-2 0 0,3 3 0 16,-1 0-12-16,1-3 0 0,3 0-9 0,-3-3 9 15,3-2 0-15,-3 2 10 0,0-2 0 0,-3-3 0 16,-1 3-10-16,1-5 0 0,-3-1 0 0,-6 1 8 16,0 2-8-16,0 0 0 0,-6 0 0 0,-3 3 0 15,0 2 0-15,-6 3 0 0,1 3 0 0,-7 2 0 16,-3 3 28-16,0 6 4 0,3-1 1 0,-3 3 0 15,-2 2 1-15,2 4 0 0,-6-1 0 0,3 3 0 16,0-3-7-16,0 3-2 0,4 2 0 0,-4 1 0 16,0-1 2-16,9 1 0 0,0 2 0 0,6-2 0 15,0 2-27-15,6-3-11 0,3-2 1 0,6 0 0 0,6-3 18 16,0 0 3-16,3-2 1 0,3 0 0 0,3-3-12 16,0-1 0-16,-4-1 0 0,7-4 0 0,-3 1 0 15,0-3 8-15,3-3-8 0,3 1 8 0,-4-1-8 16,4 0 0-16,0-4 0 0,0 1 8 0,2-2-8 0,1 0 0 15,-6-2 0-15,3-3 8 0,3 2-8 0,-4-2 0 16,-2 0 0-16,0-1 0 0,-3 1 0 0,0 2-11 16,0-2 3-16,-4 3 0 0,-2 2 8 0,0 0-8 15,-6 0 8-15,0 3-8 0,-3 2 16 0,-6 3 4 16,0 0 1-16,0 0 0 0,0 0 8 0,0 0 2 16,-6 8 0-16,-3 0 0 0,0 0 7 0,0 0 2 0,0 2 0 15,-3 1 0-15,3-1-32 0,3-2 0 0,1 3 0 16,-4 0 0-16,6-1 12 0,0-2-3 0,3 3-1 0,0-3 0 15,3-3-8-15,-3-5 0 0,0 0 0 0,6 5 0 16,3 0 0-16,-1-2 8 16,4-3-8-16,0 0 8 0,3 0-8 0,3-5 0 15,0 2 0-15,3-2 0 0,2 0-14 0,1-3 2 0,-3 0 0 16,3 0 0 0,3-3-37-16,0 1-7 0,-4-4-2 0,1 6 0 0,-3-2 43 0,0 2 15 15,-6 3-9-15,0-1 9 0,-6 4 0 0,-1-4 0 0,-8 6 0 16,0 0 0-16,0 0 0 0,0 0 8 0,0 0 0 0,-5 6 0 15,-1 2 0-15,0 0 0 0,-3-1 0 0,0 4 0 16,-3-3 6-16,3 3 2 0,0-1 0 0,3 1 0 16,3 2-16-16,0-2 0 0,3 2 0 0,3-3 0 0,3 1 0 15,3 0 0-15,0-4 0 0,3 4 0 16,3-6-10-16,0 1-5 0,-1-1-1 0,4-2 0 16,-3-3-204-16,3-3-42 0,15-8-8 0,-3 1-2 0</inkml:trace>
  <inkml:trace contextRef="#ctx0" brushRef="#br0" timeOffset="135274.27">19802 12422 864 0,'9'-10'76'0,"0"2"-60"15,3-3-16-15,0-2 0 0,0 2 132 0,-1 3 23 16,1-5 5-16,-3 5 0 0,-3 3-73 0,-3 0-15 0,-3 5-4 0,0 0 0 15,0 0 12-15,0 0 1 0,-9 5 1 0,-3 8 0 16,-5 0-22-16,-4 6-4 0,-6 2 0 0,3 3-1 16,-3 5-11-16,3 0-1 0,-8 8-1 0,-7 3 0 15,-6 2-17-15,-5 6-3 0,-7 2-1 0,4 3 0 16,2 0-21-16,3 0 0 0,-2 2 0 0,5 1 8 16,-2-1 10-16,5-2 2 0,3-2 1 0,9-4 0 15,4-4-21-15,2-1 0 0,6-5 0 0,0-3 0 16,6-5 0-16,0 3 0 0,3-5 0 0,3-1 0 15,0-2 0-15,3-6-12 0,0 1 12 0,3-6-12 16,-2-2 12-16,2-3 0 0,0-8 0 0,0 0 0 16,0 0-16-16,0 0-5 0,2-6-1 0,1-4 0 15,-3-3-28-15,3-1-6 0,3-1 0 16,0-4-1-16,-3-5 12 0,3 0 2 0,0-2 1 16,0-3 0-16,3 0 4 15,-3 0 1-15,0-3 0 0,0 5 0 0,0 1 37 0,-3-1 10 0,-3 4 1 16,0-1 0-16,3 5 69 0,-3 1 15 0,3 5 2 0,0-1 1 15,0 4-30-15,-3-1-7 0,6 3-1 0,-3 0 0 0,3 0-17 16,0 3-4-16,3 0-1 0,2 2 0 0,1 1-14 16,3-1-4-16,0 0 0 0,3 1 0 0,-3 2-12 0,3 0-8 15,0 2 8-15,-1-2-8 0,-2 0 0 0,3 3 9 16,3 0-9-16,3-1 0 0,0 1 0 16,-1-1 0-16,1 4 0 0,3-1-805 15,-9-2-166-15</inkml:trace>
  <inkml:trace contextRef="#ctx0" brushRef="#br0" timeOffset="136829.47">5586 15396 345 0,'0'0'31'0,"-3"8"-31"0,-3 3 0 0,0-3 0 0,0 2 143 0,-3 3 22 16,0 1 5-16,-3 1 1 0,3 1-54 0,-9 3-10 16,4-1-3-16,-1 4 0 0,-3-1-67 0,3 0-13 15,3-3-4-15,3 4 0 0,-3-4-20 0,3-2 8 16,0-3-8-16,3 0 0 0,0-2 0 0,6-3 8 15,-2 0-8-15,2-8 0 0,0 0 0 0,0 0 0 16,8-3 0-16,7 1-8 16,-9-6-45-16,9-3-9 0,0-2-2 0</inkml:trace>
  <inkml:trace contextRef="#ctx0" brushRef="#br0" timeOffset="136981.47">5631 15473 1198 0,'11'-13'53'0,"-5"7"11"0,0 4-51 0,0-4-13 0,0 1 0 0,0 2 0 15,0 1 75-15,-6 2 12 0,0 0 2 0,0 0 1 16,0 0-19-16,0 10-4 0,0-2-1 0,-9 3 0 15,0 5-19-15,0 0-4 0,0 0-1 0,-5-1 0 16,2 1 2-16,0 3 0 0,0-1 0 0,-3 1 0 16,3-1-23-16,3-2-4 0,0 3-1 0,0-3 0 15,0-3-8-15,6 0-8 0,-3 0 9 0</inkml:trace>
  <inkml:trace contextRef="#ctx0" brushRef="#br0" timeOffset="137487.79">6381 14883 1119 0,'-6'8'49'0,"3"-3"11"0,-3 3-48 0,-3 3-12 0,-3-1 0 0,3 3 0 0,-3 1 41 15,-3 4 6-15,0 1 1 0,-3 2 0 0,7-3-13 0,-4 6-3 16,-3 3 0-16,0-4 0 0,-3 4-32 0,6-1 0 16,-3 1 0-16,1-3 0 0,-1 2 0 0,3-5 0 15,3 0 0-15,3-2-620 16</inkml:trace>
  <inkml:trace contextRef="#ctx0" brushRef="#br0" timeOffset="137974.43">6032 14883 518 0,'0'-3'46'0,"-6"-2"-37"15,6-3-9-15,-6 3 0 0,6-3 184 0,-3 0 34 0,3 0 7 0,0 0 2 16,0 0-108-16,3 0-22 0,-3 0-4 0,6 0-1 16,0-2-24-16,3-4-4 0,0 4-2 0,0-1 0 15,6-2-13-15,0 0-2 0,3-1-1 0,3-1 0 16,-1-1-8-16,7 0-2 0,-3 0 0 0,9-3 0 16,0 1-8-16,2-1-1 0,1-2-1 0,0 5 0 15,-1-2-10-15,4-1-3 0,0 1 0 0,0 2 0 0,2 5-13 16,-2 1 0-16,-3 2 8 0,-1 3-8 15,-2 2 0-15,-3 6 0 0,-3 2 0 0,-4 0 0 16,-2 6 0-16,-3 2 0 0,-6 0 0 0,-3 3 0 0,0 3 0 0,-3-4 0 16,-3 4 0-16,0-1 0 15,-3 1 12-15,-3 2-3 0,-3 0-1 0,0 1 0 16,0-4 0-16,-3 3-8 0,0 0 12 0,0 3-4 0,-3-5-8 16,0-1 12-16,0 1-12 0,-2-3 12 0,-1-1 4 0,0 1 2 15,0 0 0-15,-3-3 0 0,0 1-18 0,0-4 0 16,0-2 0-16,-2 3-9 0,2-3 9 0,-3 0 8 15,3-3-8-15,-3 0 11 0,3 1-11 0,4-4 12 16,2 3-12-16,-3-2 12 16,3-3-68-16,3 3-12 0,0-1-4 15,0-2-969-15</inkml:trace>
  <inkml:trace contextRef="#ctx0" brushRef="#br0" timeOffset="138545.46">6669 15139 403 0,'0'0'36'0,"0"0"-36"15,0 0 0-15,0 0 0 0,0 0 182 0,0 0 30 16,0 0 5-16,0 0 2 0,-3 6-110 0,6-6-21 16,-3 2-5-16,0 1-1 0,6 0-42 0,-3-1-8 15,3-2-1-15,0 3-1 0,0 0-11 0,3-1-3 16,-3-2 0-16,3 0 0 0,0 0-4 0,0 0-2 15,0-2 0-15,0-1 0 0,-3 0 0 0,3 1 0 16,-3 2 0-16,2-3 0 0,-2-2 7 0,0 2 2 16,-3 0 0-16,3-2 0 0,-3 0 1 0,0 0 1 15,-3-3 0-15,0 2 0 0,-3 1 5 0,3 0 1 16,0-1 0-16,-3-1 0 0,0 1-4 0,0-2-1 16,0 0 0-16,-3-2 0 0,-3 2-22 0,4 3 8 0,-4-3-8 15,-3 2 0-15,0 1 0 16,-3 2 8-16,3 1-8 0,-6 2 0 0,3 5 0 15,-3-2 0-15,-2 2 0 0,-1 3 0 0,0 3 0 0,3-1 9 16,-3 1-9-16,3 2 0 0,0 0 11 0,4 3-11 16,-1 3 10-16,0-4-10 0,0 4 16 0,3-1-2 0,0 4-1 15,6-4 0-15,3-2-13 0,0 0 0 0,3 5 0 16,0-5 0-16,3 0 0 0,3 0 0 0,0-3 0 0,3 0 0 16,3-2 10-16,0-6-10 0,3 0 10 15,3-2-10 1,2-3-17-16,1-5-10 0,0-1-1 0</inkml:trace>
  <inkml:trace contextRef="#ctx0" brushRef="#br0" timeOffset="139212.13">7044 15248 403 0,'0'0'36'0,"0"0"-36"0,0 0 0 15,0 0 0-15,0 0 57 0,9-3 5 0,-3 1 1 16,3-4 0-16,-3 4-52 0,3-4-11 0,3-2 0 0,0 3 0 16,3 0 0-16,-3 0 0 0,-3-1 0 0,0 1 10 15,-1 0-2-15,-2-1 0 0,-6 1 0 0,0 0 0 16,3 2 76-16,0-2 14 0,-3 0 3 0,0 2 1 15,-3-2-22-15,3-1-5 0,3 1-1 0,-6 0 0 16,-3 0-26-16,6-1-4 16,0 1-2-16,-5 0 0 0,2-1-10 0,0-2-1 0,3 0-1 0,0 3 0 15,-3-3-17-15,0 0-3 0,0 3-1 0,-3-3 0 16,3 0-9-16,-6 3 0 0,0-3-12 0,-3 5 12 16,0 1 0-16,-3 2 8 0,-3 2 2 0,0 1 0 15,1 2 17-15,-4-2 3 16,0 5 1-16,0 0 0 0,0 2-2 0,0 1 0 15,1-1 0-15,-1 4 0 0,0-1-16 0,-3 3-3 0,3 0-1 16,6 0 0-16,-3-1 2 0,4 1 0 0,5-2 0 16,-3 1 0-16,6-1-3 0,0-1 0 0,3 0 0 0,6 0 0 15,0-2-8-15,3 0 0 0,6-6 0 0,-3 3 0 0,6-3 16 16,-1-5-1-16,4-3-1 0,3 1 0 0,0-1-1 16,-3-2 0-16,3 0 0 0,-1-3 0 0,1 0-13 15,3 0-8-15,0 0 8 0,-3-3-13 0,-3 1 13 16,2-4 0-16,4 1 0 0,-9 3 0 0,0-1 8 15,-3-2-8-15,0 2 12 0,3-2-12 0,-3 5 0 16,0-3 0-16,-9 3 0 0,2 3-12 0,4 0 12 16,-9 5 0-16,-3-5 0 0,3 5 0 0,0 0 16 0,0 0 0 15,0 0 0-15,-9 5 0 0,-2 3-6 0,-1 0-2 16,3 2 0-16,-3 1 0 0,0 2 2 0,0 0 0 16,3 3 0-16,0-3 0 0,0 1-10 0,0-1 10 15,6 0-10-15,0 3 10 0,0-3-10 0,0-2 10 16,3-1-10-16,3-2 10 0,3 0-10 0,0 0 10 15,0-2-10-15,6-1 10 0,3-3 2 0,0-4 0 16,0 2 0-16,-3-3 0 16,6-2-118-16,-4 0-23 0,4-3-5 0</inkml:trace>
  <inkml:trace contextRef="#ctx0" brushRef="#br0" timeOffset="139562.29">7467 15084 518 0,'0'0'46'0,"0"0"-37"0,0 0-9 0,0 0 0 15,-6 3 236-15,0 4 44 0,0-1 10 0,3-1 2 16,-6 3-164-16,3 0-32 0,0 0-6 0,0 2-2 0,0-2-23 0,1 6-5 16,-1-4 0-16,0 3-1 0,-3 3-31 0,6-2-7 15,-3-4-1-15,3 3 0 0,0 1-2 0,-3-1-1 16,0 0 0-16,3-2 0 0,0-1-5 0,0 1-2 16,-3-3 0-16,6 0 0 0,0-8-10 0,0 0 12 15,0 0-12-15,0 0 12 0,0 0-3 0,0 0 0 16,0 0 0-16,0 0 0 0,3-3 2 0,3-2 0 15,-3-1 0-15,3 1 0 0,-3-3-11 0,3 0 0 16,-3 0 0-16,0 3 0 0,3 0 0 0,-3 2 8 16,0-2-8-16,0 0 0 0,3-3 0 0,-3 2 0 15,3 1 0-15,-3-3 0 0,5 5 0 0,-2-5 0 16,0 1 0-16,3-1 0 0,0 0 8 0,3 2-8 16,0-2 8-16,0-2-8 0,3-1 0 0,0 1 0 15,3 2 0-15,-4-3 0 0,-5 1-22 0,3-1 3 16,9 3 1-16,-6-3 0 15,-3 4-37-15,3 1-7 0,3-2-2 0,0 6-581 16,-4-4-117-16</inkml:trace>
  <inkml:trace contextRef="#ctx0" brushRef="#br0" timeOffset="140328.77">8048 15031 403 0,'-12'0'36'0,"12"0"-36"0,0 0 0 0,0 0 0 16,0 0 124-16,0 0 19 0,0 0 3 0,0 0 1 16,6 0-89-16,-6 0-18 0,0 0-3 0,0 0-1 15,11-3 16-15,-11 3 2 0,0 0 1 0,0 0 0 16,0 0 26-16,0-5 6 0,-3 0 1 0,-2-1 0 16,-1 4-6-16,0-3-1 0,-6 2 0 0,0 0 0 15,-3 1-13-15,3 2-4 0,-3 0 0 0,3 0 0 16,-6 2-18-16,6 1-4 0,-2-3-1 0,-1 5 0 15,0-2-30-15,-3 2-11 0,0 0 0 0,3 1 9 16,0-1-1-16,3 0 0 0,-2 1 0 0,5-1 0 16,0 3-8-16,3-3 0 0,-3 0 0 0,6 1 8 15,0-1-8-15,6 0 0 0,0 3 0 0,0 0 0 16,0 0 0-16,6 0 0 0,-3 0 0 0,3 0 0 16,2 0 0-16,1 0 0 0,0 0 0 0,3 0 0 0,-6-3 0 15,6 3 0-15,-3 0 0 0,0-3 0 0,0 3 0 0,0 0 0 16,-3 0 0-16,-1-3 0 0,4 3 0 0,-6 0 0 15,-3-3 0-15,-3 3 0 0,6-2 0 0,-6 2 0 16,-9-3 0-16,3 0-11 0,-3 3 11 0,1 0 0 16,-4 0 0-16,-3 0 0 0,0 0 8 0,0-3-8 15,-3 0 8-15,0 1-8 0,0-1 0 0,-5 0 0 16,2-2 0-16,0-3-8 0,-3 3 8 0,3-3 0 16,0 0 0-16,1-3 0 0,5 3 0 0,3-3 8 15,0 1-8-15,3-1 0 0,3-5 0 0,0 3 8 16,-3-3-8-16,6 0 0 0,6 0 0 0,-3 0 0 0,0-3 0 0,3 3 0 31,0-2-34-31,3 2-11 0,3 3-3 0,0-3-607 16,0-3-121-16</inkml:trace>
  <inkml:trace contextRef="#ctx0" brushRef="#br0" timeOffset="141328.73">8366 15177 979 0,'0'0'87'0,"0"0"-70"0,0 0-17 0,0 0 0 0,0 0 99 0,0 0 16 16,0 0 3-16,0 0 1 0,0 0-38 0,9-3-7 15,-3 0-2-15,3 3 0 0,0-5-46 0,0 2-10 16,0 1-1-16,-3-1-1 0,2-2 5 0,1-1 1 15,-6 4 0-15,3-4 0 0,0 1-20 0,-3 0 0 16,3 0 0-16,-3-1 0 0,-3-2 0 0,0 3 0 16,0-3 0-16,-3 0 0 0,0 0 32 0,0 0 0 15,-3 0 0-15,3-2 0 0,-3 2-4 0,0-3 0 16,0 3-1-16,-2-2 0 0,2 2-11 0,-3 0-3 16,-3 0 0-16,0 3 0 0,0-1-13 0,-3 4 0 15,0 2 8-15,-3 2-8 0,0 1 0 0,-2 5 0 0,-4-3 0 16,3 6 0-16,-3-1 12 0,-3 1-4 0,1 2-8 15,5 3 12-15,3 0-2 0,3 2-1 0,-3-2 0 16,3 3 0-16,3-3 1 0,3 5 0 0,3-5 0 0,1 2 0 16,2-2-2-16,3 0 0 0,6-3 0 0,-4 1 0 15,4-4-8-15,3-2 0 0,9-3 0 0,3 3 0 16,0-8 0-16,3 0 8 0,0 0 0 16,-1-2 0-16,1-4 0 0,0-2-8 0,0-2 12 15,-3 2-4-15,-1-3-8 0,-2 1 12 0,3-4-12 16,-3 1 12-16,-3 0-4 0,-3 0 0 0,3 2 0 0,-3-2 0 15,-3-3-8-15,-4 3 10 0,4 0-10 0,-3-3 10 16,-6 3-10-16,3-1 0 0,-3-2 0 0,0 1 0 16,-3 1 0-16,0-2 0 0,-3 3 0 0,0 3 8 15,-2-1-8-15,-1 3 0 0,-3 3 0 0,0 2 8 16,0 3-8-16,-3 0 0 0,0 3 0 0,3 2 0 16,-3 0 0-16,0 3 0 0,4 0 0 0,-1 3 0 0,0-1-9 15,0 4 9-15,3-4 0 0,0 1 0 0,3 5 0 16,3-3 0-16,3-2 0 0,3 2 0 0,0-3 0 0,3 1 0 15,3 0 0-15,3-4 0 0,0-1 0 0,0-4 0 16,2 4 0-16,4-6 0 0,0 0 0 0,3-3 0 16,0-2 0-16,3-1 9 0,-1 1-9 0,4-5 0 15,-3-1 9-15,0 0-9 0,0-2 0 0,0 3 9 16,2-1-9-16,-2 0 0 0,0 1 0 0,-3 2 0 16,-3 0 0-16,-3 3 0 0,-1-1 0 0,-2 4 0 15,-3-1 0-15,-3 3 0 0,-6 0 0 0,0 0 0 16,0 0 0-16,3 8 0 0,-6 0 0 0,0 3 0 15,-3-1 0-15,-3 1 0 0,0-1 0 0,0 4 0 0,-2-1 0 16,-1 0 0-16,0 0 8 0,0 3-8 0,3-3 9 16,-3 1-9-16,3-1 8 0,-3-3-8 15,3 1 0-15,3 0 9 0,0-4-9 0,3-1 0 0,3-1 9 16,0-5-9-16,0 0 0 0,0 0 9 0,6 3-9 0,6-6 0 16,3 0 12-16,0-2-4 0,0-3 0 0,3-2-8 15,3-1 9-15,-4-2-9 0,4 2 0 0,0-2 9 16,0 0 6-16,6 2 1 0,-6-2 0 0,2 0 0 15,1 2-28-15,-3 3-4 0,0 0-2 0,-3 0 0 16,-3 3 18-16,-4 2 0 0,1 1 0 0,-3 2 0 16,-3 0-10-16,0 2 10 0,-6-2-8 0,0 0 8 15,0 8 14-15,-3 0 8 0,0 3 2 0,-3-3 0 16,0 2-8-16,0 1-2 0,-5 0 0 0,5 2 0 16,-3 0 6-16,0 0 2 0,0 0 0 0,3 1 0 15,-3 2-22-15,6-3 9 0,-3-3-9 0,6 4 0 16,0-4 8-16,3-2-8 0,0 3 0 0,3-3 0 15,3 0 0-15,0-3 8 0,3 0-8 0,5-2 0 16,4-3-60-16,3 0-18 16,3 0-4-16</inkml:trace>
  <inkml:trace contextRef="#ctx0" brushRef="#br0" timeOffset="142159.6">9589 14975 885 0,'0'0'39'0,"0"0"9"0,0 0-39 0,0 0-9 15,0 0 0-15,0 0 0 0,0 0 82 0,3-5 14 16,-3 0 4-16,0 5 0 0,0 0-22 0,-3-3-4 15,0-2-1-15,0 0 0 0,0 2-5 0,-3 0-2 0,4 1 0 0,-4-1 0 16,0 0-29-16,0 3-5 16,-3 0-2-16,0-2 0 0,0 2-10 0,-3-3-3 0,0 3 0 0,-3 0 0 15,0 3 8-15,3-1 2 0,-3-2 0 0,1 6 0 16,-4-1 4-16,0 0 1 0,-3 1 0 0,0-1 0 16,0 3-12-16,1-3-3 0,-1 3 0 0,3 0 0 15,0 0-5-15,0 0-2 0,3-3 0 0,3 3 0 16,0 0-10-16,4 0 10 0,2-3-10 0,3 3 10 15,3-3-10-15,0 3 0 0,6 0 0 0,-1-2 8 16,4 2-8-16,3-3 0 0,6 0 0 0,0 0 0 16,3 1 8-16,0 2-8 0,0-3 8 0,2 0-8 15,-2 3 9-15,-3 0-9 0,0-3 10 0,-3 3-10 16,-3-2 0-16,0 2 0 0,-6 0 0 0,2-1 0 16,-2 1 0-16,-3 3 0 0,-6-3 0 0,3 2 0 15,-3 1 0-15,-2-3 0 0,-4 0 0 0,-3 0 0 16,-3 0 0-16,0-3 0 0,-3-2 0 0,-3 2 0 15,0 0 0-15,4-2 0 0,-4 0 0 0,0-1 0 16,3-2 0-16,-3 0 0 0,0-2 0 0,-2-1 0 16,2 0 0-16,0 3 0 0,3-5 0 0,-3 2 0 0,3-2 0 15,0 2 8-15,4 1-8 0,-1-6 0 0,3 3 0 0,3-3-10 16,3 0 2-16,0-3 0 16,6 3-46-16,3 0-9 0,3-2-1 0,0 4-1 15,6-2-102-15,0 3-20 0,8-11-4 0,-2 11-1 0</inkml:trace>
  <inkml:trace contextRef="#ctx0" brushRef="#br0" timeOffset="142586.1">9955 15073 230 0,'0'0'20'0,"0"0"-20"0,0 0 0 0,0 0 0 16,0 0 240-16,0 0 44 0,0-5 9 0,0 5 2 16,0 0-173-16,0 0-34 0,3-5-8 0,3 2 0 15,-3 0-41-15,-3 3-8 0,6-2-2 0,0-3 0 16,-3 2-18-16,3-2-11 0,-3 2 12 0,0-2-12 16,0-1 10-16,0 1-10 0,0 0 8 0,0-1-8 15,-3-1 20-15,0-1 0 0,-3 0-1 0,0 0 0 0,0-3 19 16,-3 3 4-16,0-2 1 0,-3 2 0 0,0-3-6 0,-3 3-1 15,-2-2 0-15,-1 2 0 0,0 5-16 16,0 3-3-16,-3-3-1 0,-3 6 0 16,-3 5 0-16,1 0 0 0,-4 2 0 0,3-2 0 0,0 6 2 15,0-4 0-15,4 3 0 0,-1 1 0 0,0 2-10 16,3-1-8-16,3 1 12 0,-3 3-12 0,6-3 0 16,0 0 0-16,4 2 0 0,5-2 0 0,3 2 0 15,3 1 0-15,3-3 0 0,-1 0 0 0,4 0 10 0,6-3-10 16,0-5 8-16,3 0-8 0,3-3 0 15,3-2 8-15,2-1-8 0,7-4 0 0,0-4 0 0,6-4-14 16,-4-1 2-16,4-5-660 16,6 3-132-16</inkml:trace>
  <inkml:trace contextRef="#ctx0" brushRef="#br0" timeOffset="143214.7">10569 14565 864 0,'0'0'76'0,"6"0"-60"0,3-2-16 0,-1 2 0 16,4-3 95-16,0 0 16 0,0 1 3 0,3-1 1 15,3-2-27-15,0 0-6 0,0-1-1 0,2-2 0 16,1 0-46-16,0 0-10 0,3-5-1 0,6 3-1 15,-3-1-7-15,2-5-2 0,4 0 0 0,-6 0 0 0,0 1-5 0,-1 1-1 16,-2-4 0-16,0 2 0 16,-3 0-8-16,3-5 12 0,-3 2-12 0,-4-2 12 0,-2 3-12 0,0-1 0 15,-3 1 9-15,0-1-9 0,-6 1 11 0,-3 2-3 16,0 0 0-16,-6 0 0 0,-3 5-8 0,-6 1 12 16,0 4-12-16,-6 4 12 0,-3 2 5 0,-2 5 2 15,-7 0 0-15,-6 6 0 0,-6 2-7 0,-2 3 0 16,-1 5-1-16,0 6 0 0,-5-1 6 0,2 9 2 15,4-4 0-15,-4 6 0 0,-3 3 0 0,1 0 0 16,-1 2 0-16,4 0 0 0,2 3 0 0,6 0 0 16,4 0 0-16,-1 3 0 0,6 0-11 0,3-3-8 0,0-3 9 15,7 0-9-15,2-5 8 0,3-2-8 0,0-4 0 0,9-4 9 16,0-1-9-16,6-2 0 0,-3-3 0 0,6 0 8 16,0-7-8-16,3-1 8 0,3-2-8 0,3-6 8 15,0-3-8-15,3-4 0 0,0-1 0 16,2-2 0-16,1-3-10 0,0 0 10 0,0 0-13 15,0-3 5-15,0 1-1 0,-3-1 0 0,-1 3 0 0,-2 0 0 16,0 1 9-16,-6 1 0 0,0 4 0 0,-6 2 0 16,0 0 8-16,0 0-8 0,-3 5 10 0,-6 3-10 15,0 0 38-15,0 2 2 0,3 4 0 0,0-1 0 16,-2 0-23-16,2 0-4 0,0 3-1 0,3-3 0 16,3-2-12-16,0 2 8 0,0 0-8 0,3-2 0 15,0-3 12-15,0 0-3 0,3-3-1 0,5 3 0 16,1-8 0-16,3 0-8 0,3-3 12 0,0 1-4 15,3-4-8-15,0 1 12 0,2 0-12 0,-2-3 12 0,0 0-23 16,0 0-4-16,-3 0-1 0,3 0 0 16,-3-2-191-16,-4 2-38 0</inkml:trace>
  <inkml:trace contextRef="#ctx0" brushRef="#br0" timeOffset="143883.5">10771 15081 518 0,'0'0'46'0,"0"0"-37"15,0 0-9-15,0 0 0 0,0 0 190 0,3 6 36 0,-3-6 7 0,0 0 2 16,3 7-105-16,-3-7-21 0,6 3-4 0,0 0-1 16,-6-3-48-16,9 0-11 0,3 0-1 0,0-3-1 15,-3 0-24-15,5 1-5 0,-2-3-1 0,3-1 0 16,0-2-13-16,0 3 9 0,0-3-9 0,0 0 8 15,-3 0-8-15,0-2 0 0,-3-1 0 0,-1 0 8 16,-2 1-8-16,-3-3 0 0,3-3 0 0,-3 3 0 16,-3-1 8-16,0 1-8 0,-6-3 8 0,3 3-8 15,-6 2 8-15,1 1-8 0,-1 5 8 0,-6-1-8 16,-3 4 12-16,0-1-2 0,-3 6-1 0,0 2 0 16,0 3-9-16,1 0-16 0,-4 5 4 0,0 0 1 15,3 6 26-15,-3-1 5 0,7 1 0 0,-1-1 1 16,0 1 10-16,3-1 1 0,3 1 1 0,3-1 0 15,3 1-17-15,0-3-3 0,3 0-1 0,6 0 0 16,0-3-12-16,3 0 8 0,0-2-8 0,9-3 0 0,-3-3 13 16,6-3-3-16,0 1-1 0,2-6 0 0,1 1-9 15,3-1 10-15,0-2-10 0,3 0 10 0,-1-1-10 16,1 1 8-16,0 0-8 0,-3-1 8 0,-3 4-8 16,0-1-16-16,-7 3 4 0,-2 0 1 0,0 3 11 0,-3-1 0 15,-9-2-9-15,3 6 9 0,-3 2 0 0,0 2 0 16,-6 3 0-16,0 1 0 0,-6 2 0 0,0-3 12 15,0 3-2-15,4-6 0 0,-7 3 11 0,6-2 3 16,0-3 0-16,3 3 0 0,0-3-7 0,3-3-1 16,0 3 0-16,3-8 0 0,0 0-6 0,0 0-2 15,6-3 0-15,6-2 0 0,0 0 5 0,3-6 1 0,-1 0 0 16,-2 1 0-16,3-3-14 0,0-3 8 0,3 2-8 16,0-1 0-16,0-1 8 0,3-3-8 15,-1 3 0-15,1-2 9 0,0 5-9 0,-3-3 0 0,3 2 0 16,-9 1 0-16,3 0 0 0,-4 5 0 0,-2-3 0 0,3 4 0 15,-6-1 0-15,0 2 0 0,3 1 0 0,-6 2 0 16,3 1 0-16,0-1 0 0,-6 3 0 0,6-3 0 16,-3 1 0-16,3 2 0 0,-6 0 0 0,9 0 0 15,0 0 0-15,0-3 0 0,3 3 0 0,-3-3 0 32,2 1-76-32,1-1-16 0,0 1-4 0</inkml:trace>
  <inkml:trace contextRef="#ctx0" brushRef="#br0" timeOffset="145098.76">12233 14417 1299 0,'0'0'28'0,"0"0"7"0,0 0 1 0,-6-2 0 0,0 2-28 16,-3 2-8-16,0 3 0 0,0 1 0 0,-3 4 80 0,3 4 14 0,-3 1 3 0,3 1 1 16,-3 8-18-16,-3 0-3 0,-2 5-1 0,-1 0 0 15,-3 3-38-15,3 5-8 0,-3 0-2 0,0 5 0 16,-3 3-5-16,-2 0-2 0,2 0 0 0,-3 0 0 15,0-5-9-15,4 0-3 0,-1-3 0 0,3-6 0 16,0 1-9-16,6-3 10 0,3-8-10 0,3 1 10 16,3-4-21-16,3-2-4 0,0-5-1 0,3-4-612 15,3-1-122-15</inkml:trace>
  <inkml:trace contextRef="#ctx0" brushRef="#br0" timeOffset="145537.99">12709 14311 1533 0,'0'0'68'0,"0"0"14"0,0 0-66 0,0 0-16 16,0 0 0-16,0 0 0 0,-3 6 75 0,-3 2 11 16,0 2 2-16,-6 3 1 0,0 3-14 0,-3 3-3 0,-3 5-1 15,-2 2 0-15,-1 3-33 0,-3 0-6 16,-3 0-2-16,3 6 0 0,-3-1-6 0,-2 1 0 15,2-1-1-15,0 3 0 0,-9-3-13 0,4 3-2 0,-7 3-8 0,6-6 12 16,1 1-4-16,2-1 0 0,-3-5-8 0,3 0 12 16,3-2-12-16,1-3 9 0,2-3-9 0,3-3 8 15,0-2-8-15,3-2 0 0,6-4 0 0,0 1 0 16,4-9 0-16,2 1-9 0,6-3 9 0,0 0-10 31,0-8-13-31,6 0-2 0,0-5-1 0,2 2 0 0,4-2-4 16,0-3-1-16,3 0 0 0,3-2 0 0,0 2 11 0,-3 3 3 15,3-3 0-15,-4 8 0 0,-2 0 17 0,-3 3-10 0,-3-1 10 16,-6 6-8-16,0 0 8 0,0 11 0 0,-6 2 0 0,0 0 0 16,-3 1 27-16,1 2 1 0,-4 2 0 0,3-2 0 15,3 0-7-15,0 0-1 0,3 0 0 0,0-3 0 16,3 0-8-16,6 0-1 0,0-2-1 0,3-3 0 16,0-3 3-16,5-2 1 0,-2-1 0 0,6-2 0 15,3-2-6-15,0-4 0 0,3 4-8 0,3-4-689 16,-1 1-145-16</inkml:trace>
  <inkml:trace contextRef="#ctx0" brushRef="#br0" timeOffset="146062.4">12584 15034 1450 0,'-3'0'64'0,"3"0"14"0,0 0-62 0,0 0-16 0,0 0 0 0,0 0 0 16,0 0 64-16,0 2 9 0,-3-2 3 0,6 3 0 16,3-3-39-16,0 0-7 0,3 0-2 0,0-3 0 15,2 3-16-15,-2-2-3 0,3-1-1 0,3 0 0 16,-3-2-8-16,3 0 8 0,-3-1-8 0,0 1 8 16,-3-3-8-16,0 0 8 0,0 0-8 0,-3 0 8 15,-3-2-8-15,-1 2 8 0,-2-5-8 0,0 2 8 16,-2 1-8-16,-4-4 8 0,3 1-8 0,-6 0 8 15,-3-3-8-15,0 3 0 0,-3-1 0 0,3 4 0 16,-6-1 0-16,0 3 0 0,3 6 0 0,-5-1 8 16,-1 3-8-16,0 3 0 0,-6 5 0 0,3 0 0 15,4 5 0-15,-1 3 0 0,0 2 0 0,-3 3 0 0,3 3 21 16,0-3 9-16,1 3 2 0,5 0 0 0,0 0-32 0,6-6 0 16,3 4 0-16,3-1 0 0,0 0 0 0,6-5 0 15,3 0 0-15,6-3 0 0,0 0 12 0,0-5-3 16,2-3-1-16,1-2 0 0,3-3-8 0,3-3 8 15,3-5-8-15,3 0 8 0,-1-2 0 16,1-3 0-16,-3-3 0 0,3 2 0 0,-3 1-8 16,-4-3 0-16,-2 1 0 0,-3-1 0 0,0-3 0 0,-6 1 8 15,0-1-8-15,-6 1 8 0,0-1-8 0,-3 1 0 16,-3-1 0-16,-3 0-11 0,-3 6-7 0,0 0-2 16,0 2 0-16,-3 6 0 0,-3-3 20 0,3 6 0 15,1 2 0-15,-4-3 0 0,6 6-20 0,-3 2 0 16,3-3 0-16,0 4 0 15,9-6-19-15,-3 8-4 0,0-3-1 0,3-5-780 16</inkml:trace>
  <inkml:trace contextRef="#ctx0" brushRef="#br0" timeOffset="146383.63">12855 14912 1324 0,'0'0'59'0,"0"0"12"0,0 0-57 0,6-3-14 0,-6 3 0 0,6-5 0 16,-6 5 96-16,0 0 17 0,0 0 3 0,0 0 1 15,0 0-60-15,6 8-12 0,-4-3-2 0,1 6-1 16,-6-1-6-16,1 4-2 0,2-4 0 0,-6 6 0 16,-3 0-16-16,3 0-3 0,-6 2-1 0,3 1 0 15,0-6-5-15,-3 6-1 0,0-4 0 0,3 1 0 0,0-2 0 0,0-1 0 16,3-3 0-16,0 1 0 16,3-3-8-16,-3-3 0 0,3 1 0 0,3-6-11 0,0 0 19 15,0 0 3-15,0 0 1 0,0 0 0 16,9-6-12-16,0-2 0 0,3 0 0 0,-3-2 0 0,0-1 0 0,3 1 8 15,0-4-8-15,0 1 8 0,0 0-8 0,3 0 0 16,0-3 0-16,-1-3 8 0,4 3-8 0,0-2-17 16,-3-1 4-16,3 6 1 0,0-3 12 0,-3 0 16 15,-1 6-3-15,1-1-1 0,-3-2-12 0,-3 8 0 16,3-3 0-16,-6 0 0 16,3 3-80-16,0 2-13 0,-3 0-3 0,3 1 0 0</inkml:trace>
  <inkml:trace contextRef="#ctx0" brushRef="#br0" timeOffset="146784.97">13236 14864 230 0,'0'0'20'0,"0"0"-20"0,0 0 0 0,0 0 0 15,6-5 215-15,-3 0 38 0,0 2 8 0,-3 3 2 16,6-3-142-16,-6 3-28 0,0 0-5 0,0 0-2 15,0 0-11-15,0 0-3 0,0 6 0 0,0 4 0 16,0-2-8-16,-6 5-3 0,3-2 0 0,-6 5 0 16,3-3-14-16,-3 0-3 0,-3 1-1 0,0 1 0 15,-3 1-18-15,3-2-3 0,-3-1-1 0,3 0 0 16,3 0-12-16,1 1-9 0,-1-4 12 0,3 3-12 0,0-5 16 0,0 0-4 16,6 0-1-16,-3-3 0 0,6 1-11 15,-3-6 0-15,0 0-12 0,0 0 12 0,6 0 0 0,3 0 0 16,0-3 9-16,-1-2-1 0,4 2-8 0,-3-2 0 15,0 0 0-15,0-3 0 0,3 0 0 16,-3 0-15-16,3 0 4 0,-3-5 1 0,3-1-7 16,-3-2-2-16,3 1 0 0,-1-1 0 0,4-3-2 0,0 1-1 15,-3 2 0-15,3 0 0 0,-3 3 22 16,0-1-11-16,0 4 11 0,0-1-8 0,0 3 8 0,-1 3 0 16,-2-3 0-16,3 3 0 0,0 0-12 0,-3 2 2 15,3 0 1-15,-3 1-596 16,0-1-119-16</inkml:trace>
  <inkml:trace contextRef="#ctx0" brushRef="#br0" timeOffset="147205.87">13605 14915 864 0,'0'0'76'0,"0"0"-60"0,0 0-16 0,0 0 0 15,0 0 124-15,0 0 21 0,0 0 5 0,0 0 1 16,0 0-35-16,0 0-8 0,0 0 0 0,6 2-1 16,3 1-51-16,0-3-11 0,-1 0-1 0,4 0-1 15,-3-3-26-15,0 3-5 0,3-2 0 0,0-1-1 16,0-2-11-16,3 2 10 0,-3-2-10 0,0-3 10 0,0 2-10 0,2-1 0 16,-2 1 0-16,-3-2 8 15,3 3-8-15,-3-3 0 0,0-3 0 0,-3 4 8 16,3-1-8-16,-3-3 0 0,-3 3 0 0,0 0 8 0,-3-2-8 0,0 2 0 15,-6 0 0-15,0 2 0 0,-3 4 0 0,0 2 0 16,-6 0 0-16,-3 5 0 0,-2 3 0 0,-4 3 0 16,-3 2 0-16,0 0 0 0,-3 0 24 0,1 6 4 15,-1-1 0-15,0 3 0 0,6 1 5 0,0-1 2 16,4 3 0-16,2-3 0 0,3 0-4 0,3-3-1 16,3 1 0-16,3 0 0 0,3-4-12 0,6-1-2 15,6-4-1-15,3 3 0 0,3-5 1 0,6 0 1 16,8-5 0-16,10 0 0 0,6-6-17 0,8 0 0 15,7-7 0-15,5 2 0 16,10-5-122-16,2-1-31 0</inkml:trace>
  <inkml:trace contextRef="#ctx0" brushRef="#br0" timeOffset="147788.87">14840 14031 1220 0,'0'-8'54'0,"0"8"11"0,-3-5-52 0,0 2-13 0,0-2 0 0,0 2 0 16,-3-2 121-16,0 5 22 0,-3 0 4 0,0 2 1 16,0 6-59-16,-2 0-11 0,-4 3-2 0,-3 5-1 15,3 0-48-15,-3 5-10 0,-3 3-1 0,-6-1-1 16,-2 7 1-16,-4 4 1 0,-6 3 0 0,3 5 0 15,-2 3-4-15,-1 3-1 0,-3 0 0 0,4 2 0 16,-4-3 7-16,6-2 1 0,-5 3 0 0,5-3 0 16,-3 3-20-16,7-3 0 0,2-6 0 0,3-2 0 15,6 3 0-15,6-8 0 0,3 0 0 0,3-3 0 16,6-6 0-16,3 1 0 0,3-3 0 0,3-2 0 16,6-6 0-16,0 0 0 0,3-5 0 0,3 0 0 15,3-5-18-15,0 0-7 16,-1-3-2-16,-2 0-948 0</inkml:trace>
  <inkml:trace contextRef="#ctx0" brushRef="#br0" timeOffset="148375">14462 14952 345 0,'0'0'31'0,"0"0"-31"0,0 5 0 15,-3 0 0-15,3 0 194 0,0-5 33 0,0 0 6 0,3 6 2 16,-3-6-106-16,6 2-21 0,3 4-4 0,3-4 0 16,-3-2-32-16,3 0-5 0,0 0-2 0,2-2 0 15,1-1-45-15,0 0-10 0,0 1-2 0,-3-4 0 16,3 1-8-16,-3 0 8 0,0-3-8 0,0 0 8 16,-1-3-8-16,-2 4 8 0,0-4-8 0,0-2 8 15,0 2-8-15,-3 1 8 0,-3-4-8 0,3 1 8 16,-3 0-8-16,0 2 0 0,-6-5 0 0,3 1 0 15,-6-1 0-15,3 2 0 0,-3 4 0 0,-3-3-11 16,0 5 11-16,-3 2-10 0,0 1 10 0,-2 2-10 16,-4 6 10-16,-3 0 0 0,-3 2-9 0,-3 3 9 15,-2 3 0-15,2 2 0 0,3 3 0 0,-3 0 0 16,0 2 0-16,4-2 0 0,2 2 0 0,3 4 0 16,0-4 0-16,6 1 0 0,0-1 0 0,6 1 0 15,3-1 0-15,0-2 0 0,3 0 0 0,3 0 0 16,3-3 0-16,6-2 0 0,-3-1 0 0,6-2 0 15,3-3 0-15,0-2 0 0,0-3 0 0,2 0 8 16,1-5-8-16,3 2 8 0,0-2-8 0,0-3 8 16,-1-3-8-16,1 3 0 0,-3-5 0 0,-3 3 0 15,-3-4 0-15,0 1 0 0,-3 0 0 0,0 0 8 16,-1 2-8-16,-2 1 0 0,-6 2-12 0,3 2 12 0,-6 6 0 0,0 0 0 16,0 0 0-16,-6 3 0 0,0 2 43 0,-3 3 3 15,1 3 1-15,-4 2 0 0,0 0-9 0,-3 3-2 16,3 0 0-16,0 0 0 0,3 2-21 0,0-4-5 15,0-1-1-15,3 3 0 0,6-3-18 0,3-3-4 16,3-2-1-16,3 0 0 0,0-2 36 0,3-4 7 16,6-4 2-16,-3-1 0 15,3-2-58-15,2-3-11 0,1-3-2 16,6 1-1-16,3-6-115 0,0 0-22 0,-1-3-5 0,7-2-565 16</inkml:trace>
  <inkml:trace contextRef="#ctx0" brushRef="#br0" timeOffset="148690.57">15831 14015 979 0,'18'-34'87'0,"-6"20"-70"0,-3 1-17 0,3-3 0 16,-3 3 163-16,3-3 29 0,-3 3 5 0,0-3 2 15,-1 3-86-15,-5 2-17 0,3 1-3 0,-3 2-1 16,-3 0-48-16,0 2-11 0,0 1-1 0,0 5-1 16,-3 0 1-16,-6 3 1 0,1 2 0 0,-10 6 0 15,-3 7-21-15,-3 6-12 0,-6 3 12 0,-3 4-12 16,-5 6 30-16,-4 6-1 0,0-1 0 0,-5 6 0 15,-4 5-17-15,-5 5-3 0,-1 5-1 0,-2 6 0 0,2 0-8 16,3-3 12-16,4-3-12 0,5 1 12 0,4-1-12 0,5-4 0 16,0-4 0-16,9-5 8 0,1-5-24 0,5-2-4 15,3-9-2-15,3 1 0 16,3-4-42-16,0-4-8 0,6-9-1 0,0-4-1 16,3-1 23-16,0-5 5 0,3-6 1 0,0-2 0 15,0 0 13-15,0 0 4 0,3-10 0 0,3-3 0 16,-3-1-64-16,0-2-13 0,-3-2-3 0,-3-3 0 15,3 0 19-15,-3-3 3 0,-3-3 1 16</inkml:trace>
  <inkml:trace contextRef="#ctx0" brushRef="#br0" timeOffset="148968.73">14903 14780 345 0,'-6'-6'31'0,"-3"-2"-31"16,3-2 0-16,0 2 0 0,-3 3 292 0,0-3 53 0,0 2 11 15,0 1 1-15,3 0-205 0,3-1-42 0,-3 4-8 0,6 2-2 16,6-3-45-16,3-2-10 0,0 2-1 0,0 1-1 16,3-1-27-16,6 3-4 0,0-3-2 0,5 1 0 15,4 2-10-15,3-3 0 0,-6 3 0 0,2 0 0 16,-2 0 0-16,3 0 8 0,0-3-8 0,0 3 0 15,-1 0 17-15,-2 0-1 0,6-2-1 0,0 2 0 16,0 0-15-16,-4 0 0 0,1 0 8 0,0 0-8 16,0 0-15-16,-1 0-5 0,-2 2-2 0,0 1 0 15,-6-3-9 1,0 0-1-16,-3 3-1 0,0-1 0 0,-6 1 13 0,-1 0 2 0,-2 2 1 0,-6-5 0 16,3 5 17-16,-6 3 0 0,0 0 0 0,-5 3 0 15,-1-1 0-15,-3 3 0 0,-6 3 0 0,0-2 9 16,-3-1 13-16,3 0 2 0,-3 6 1 0,4-6 0 0,2 5-14 15,3-4-3-15,-3-1-8 0,6 0 12 0,3 0-12 16,0 0 9-16,3-5-9 0,3 3 8 0,-3-3-8 16,3-8-17-16,0 0 4 0,0 0-615 15,6 5-122-15</inkml:trace>
  <inkml:trace contextRef="#ctx0" brushRef="#br0" timeOffset="149133.2">15900 14356 1324 0,'0'0'59'0,"-9"-5"12"0,0 2-57 0,3 1-14 15,-3-1 0-15,0 3 0 0,3 0 79 0,0 3 13 0,0-1 2 0,6-2 1 32,-3 3-108-32,3 2-22 0,3 1-4 0,6 2-661 0</inkml:trace>
  <inkml:trace contextRef="#ctx0" brushRef="#br0" timeOffset="149817.79">15822 14891 345 0,'0'0'31'0,"0"0"-31"16,0 0 0-16,0 0 0 0,-3 0 225 0,3 0 39 15,0 0 8-15,0 0 2 0,0 0-173 0,6-6-34 16,3 1-7-16,3-3-2 0,0 3-43 0,3-3-15 16,3 0 9-16,-3 0-9 0,0-2 8 0,-1 2-8 15,1 0 0-15,0-3 8 0,-3 3-19 0,0-2-4 16,0-4-1-16,-3 4 0 0,-3-3 0 0,0 2 0 0,-3-5 0 16,0 3 0-16,0 0 5 0,-6-3 1 15,3 3 0-15,-6 2 0 0,-3 0-10 0,0 1-1 0,-3 4-1 0,-6 1 0 16,-3 3 22-16,-6 2 0 0,-2 5 0 0,2 0 8 15,0 0 56-15,0 6 10 0,-5 0 2 0,2 2 1 16,3 3-20-16,-3 0-4 0,6 2-1 0,4 3 0 16,-1 0-20-16,6 1-5 0,0 1-1 0,3-1 0 15,3 4-10-15,3-5-3 0,6 3 0 0,0-5 0 16,3-1-13-16,3-2 11 0,6-6-11 0,0 1 10 16,6-3 4-16,3-3 1 0,0-2 0 0,5-3 0 15,1-3-3-15,0-2 0 0,-3-3 0 0,-1 0 0 16,1 0-12-16,-3-2 0 0,3-1 0 0,-6 0 0 15,0-2 0-15,-3-3 0 0,-1 0 0 0,-2 3 0 16,-3-3 0-16,-3 0 0 0,0-5 0 0,0 3 0 0,-3-1 0 16,0-2 0-16,0 0 0 0,0 0 0 0,-3 0 0 15,0 5 0-15,0-3-9 0,-3 6 9 0,-3 0-11 16,0 5 11-16,-6 3-12 0,0-1 12 16,-3 6 0-16,-2 0 0 0,-1 3 10 0,3 2-2 0,-3 0-16 0,0 6-4 15,6-3 0-15,-3 5 0 0,0-2 4 0,7 5 0 16,-1-3 0-16,6 0 0 15,0 3-138-15,3 0-27 0,9 10-6 16,2-10-1-16</inkml:trace>
  <inkml:trace contextRef="#ctx0" brushRef="#br0" timeOffset="150205.06">16275 14618 403 0,'0'0'36'0,"3"-5"-36"0,-3 0 0 0,-3 2 0 16,3 3 322-16,0-3 58 0,0 1 11 0,0 2 2 15,-6 0-259-15,0 5-52 0,-3 0-10 0,0 6-3 16,-3-1-16-16,0 4-3 0,-6-1-1 0,3 5 0 16,1 1-36-16,2-1-13 0,-6 4 9 0,3-1-9 15,0 0 16-15,3-2-3 0,3-1 0 0,0 1 0 16,3-4-13-16,-3 1 11 0,6-2-11 0,0-4 10 16,0 1-10-16,3-1 0 0,3-2 9 0,-3-8-9 15,6 3 10-15,0 0-2 0,3-3-8 0,6-3 12 16,-3 0-22-16,3-5-5 0,3 0-1 0,3 0 0 15,-1-2-42-15,1-1-9 0,0-2-1 0,0 0-1 16,3 0-3-16,0-1 0 16,2-2 0-16,-2 1 0 0,-3 1 24 0,3 1 5 0,-6 0 1 0,0 2 0 0,-4 3 42 0,-2 3 0 15,-6-3 0-15,0 5 0 0,-6 3 32 0,0 0 9 16,0 0 2-16,0 0 0 0,-6 6 38 0,-3 2 8 16,-3 2 2-16,1 4 0 0,-1-1-41 0,0 0-8 15,0 3-2-15,3-3 0 0,-3 0-25 0,6 1-6 16,0-1-1-16,3 0 0 0,0-2-8 0,3-1 12 15,3 1-12-15,0-3 12 0,0-3-12 0,3 0-17 16,6-2 4-16</inkml:trace>
  <inkml:trace contextRef="#ctx0" brushRef="#br0" timeOffset="150687.27">16947 14592 230 0,'0'0'10'0,"6"0"2"0,-6 0-12 0,6-3 0 0,3 0 0 0,-3 1 0 16,3 2 156-16,-3-3 28 0,0 1 5 0,0-1 2 15,0 0-121-15,-3 1-24 0,-3 2-5 0,3-3-1 16,-3 3 4-16,0-5 0 0,0-1 0 0,-3 4 0 15,-3-1 41-15,3 0 9 0,-3-2 2 0,3 3 0 16,-6-1-24-16,0-2-4 0,0 5 0 0,0-3-1 16,-6 3-8-16,1 0-2 0,-1 3 0 0,0-1 0 15,-3 1-17-15,-3 5-4 0,0-3-1 0,0 3 0 16,7 0-4-16,-4 3-1 0,3-1 0 0,-3 3 0 16,6 1-30-16,0-1-15 0,-3 0 2 0,6 0 0 0,6 1 13 15,0-1 0-15,3 0 0 0,0-2 0 0,3-1 0 0,3 3 8 16,3-2-8-16,3 0 0 0,-6-4 16 0,6 1-4 15,6 0-1-15,0-2 0 16,-3 2-39-16,0-3-8 0,2 3-2 0,-2-3 0 0,3-2 21 0,-6 2 4 16,0 0 1-16,-3 1 0 0,0-1 12 0,-9-5 0 15,3 8 0-15,-3 0 0 0,-3 0 0 0,0-3 0 16,-6 0 0-16,-3 3 0 0,-3-2 0 0,0 1 0 16,-3-1 0-16,-2-4 0 0,-7 4 12 0,0-1-2 15,3 3 0-15,-3-5 0 0,-2 2 6 0,-1-2 0 16,0-1 1-16,6 1 0 0,0-1-8 0,1-2-1 15,2 0-8-15,0-2 12 0,3-1-25 0,3-2-6 0,3 0-1 16</inkml:trace>
  <inkml:trace contextRef="#ctx0" brushRef="#br0" timeOffset="151710.4">17692 14163 460 0,'0'0'41'0,"0"0"-33"0,0 0-8 0,8 3 0 16,4-3 123-16,0-3 22 0,0 1 5 0,3-1 1 16,0 0-45-16,3-2-9 0,3 0-1 0,0-3-1 15,-1 0-18-15,1-3-3 0,3-2-1 0,3 2 0 16,0-5-20-16,-1 3-4 0,4-3-1 0,3-2 0 15,-6 2-19-15,-1-5-4 0,4 2-1 0,-3 3 0 16,0-2-12-16,0-1-2 0,-7 1-1 0,1-6 0 16,0 3 3-16,-3 0 1 0,-3-3 0 0,0 0 0 15,-3 0-13-15,0 0 11 0,-4-2-11 0,-5 2 10 16,3 0-10-16,-6 3 8 0,-3 0-8 0,-3 8 8 0,-2 0 8 16,-4-1 2-16,-3 9 0 0,-9 0 0 0,-6 5 15 15,-3 5 3-15,-2 0 1 0,-4 9 0 0,-3 1-19 0,1 1-4 16,2 6-1-16,0-1 0 0,-2 2-4 0,2 4-1 15,-3-1 0-15,-2 6 0 0,5 3-8 0,-3 2 8 16,4 0-8-16,-1 5 8 0,0 3-8 0,0 0 0 16,7 0 0-16,-1 0 0 0,0 0 0 0,3 2 0 15,1-2 0-15,2 0-11 0,0-2 11 0,3 2 0 16,-3-6 0-16,7 1 0 0,-1-3 0 0,3-2 8 16,-3-4-8-16,6-2 0 0,9 1 8 0,-3-7-8 15,-3 1 10-15,4-3-10 0,2-5 0 0,0 3 0 16,-3-3 0-16,6-6 0 0,-3 1 0 0,3-3 0 15,3-3 0-15,-3-2 0 0,3-3 0 0,0 0 0 16,3-6 0-16,0 1 0 0,-3-3 0 0,6-2-8 16,9-4-1-16,-1-2 0 0,7 1-10 0,0-1-1 15,6 0-1-15,0 0 0 0,2 0 12 0,-2 0 9 0,-3 3-12 0,0 2 12 16,0 3-8-16,-3 0 8 0,-4 1 0 0,4 1 0 16,0 1-8-16,-6 2 8 0,0 1 0 0,-3 2 0 15,0 2-8-15,-3 1 8 0,0 2 0 0,-6 1 0 16,-3-6 0-16,0 7 0 0,2 1 0 0,-4-2 0 15,-4 2 0-15,0-3 0 0,0 3 0 0,-3 0 0 16,-3 0 0-16,0 0 0 0,0-3 0 0,0 6 0 16,0-6 0-16,-3 0 0 0,0 0 0 0,1 1 0 15,2 2 8-15,-3-3-8 0,0 0 0 0,0 1 0 16,3-1 0-16,3-3 0 0,0 1 0 0,3 2 0 16,3-2 0-16,0 2 0 0,3-5 0 0,0 0 0 0,0 6 0 0,0-6 0 15,9 8 0-15,0-6 0 16,-3 4 0-16,6-1 0 0,0 0 0 0,0-2 0 15,0-1 0-15,0 4 0 0,0-4 0 0,-1-2 0 16,4 3-13-16,0 0 4 0,0-3 1 0,0 0-936 16</inkml:trace>
  <inkml:trace contextRef="#ctx0" brushRef="#br0" timeOffset="152228.46">17906 14624 1465 0,'0'0'64'0,"0"0"15"0,0 0-63 0,0 0-16 0,6 0 0 0,0 0 0 16,0-3 29-16,3 0 3 0,0 3 1 0,0-2 0 15,-1-1-8-15,1 0-1 0,0-2-1 0,3 2 0 16,-3 1-23-16,3-1 0 0,-3-2 0 0,0 2 0 15,0-2 0-15,0 0 8 0,-6 2-8 0,3-2 11 16,-3-3-11-16,0 2 8 0,-3-2-8 0,0 1 8 16,0-1 0-16,-3 0 0 0,0 0 0 0,-3-3 0 15,-3 1-8-15,3-4 0 0,0 4 0 0,-3-4 0 16,-3 4 0-16,0 2-17 0,0-3 4 0,-3 9 1 16,-2 2 12-16,-4 2 13 0,0 1-2 0,-3 5-1 0,0 3 10 0,-3-1 1 15,-2 3 1-15,-1 1 0 0,0 1-8 0,6 1-2 16,1 3 0-16,5 2 0 0,-3-2 32 0,9-1 7 15,6 3 1-15,0 3 0 0,0-3-36 0,0 0-6 16,6 1-2-16,6-1 0 0,-3 0-8 0,3-3 0 16,3-2 9-16,6-5-9 0,6-1 12 0,-1-4-3 15,1-1 0-15,3-5 0 0,0 0-9 0,0-3 0 16,0-5 0-16,-4 1 0 0,1-4 0 0,0-2 8 16,-3-1-8-16,0-1 8 0,-3 1-8 0,0-4 8 15,-4 2-8-15,1-3 8 0,-3 1-8 0,0-3 0 16,0 2 0-16,-3-2 0 0,0-3 0 0,0 3 0 15,0-5 0-15,-3 2-11 0,-6 3-4 0,0 2-1 0,3 1 0 16,-6 4 0-16,-3 4 7 0,0 2 1 16,-3 5 0-16,0 1 0 15,-3 4-36-15,1 1-6 0,2 5-2 0,0 0-517 0,0-3-104 0</inkml:trace>
  <inkml:trace contextRef="#ctx0" brushRef="#br0" timeOffset="152655.84">18293 14579 460 0,'0'0'41'0,"0"0"-33"0,0 0-8 0,-3 5 0 0,3-5 204 0,0 0 38 15,0 8 8-15,0-8 2 0,0 0-171 0,0 0-33 16,0 0-8-16,3 2 0 0,-3-2 1 0,9 3 1 16,0-3 0-16,0 0 0 0,0-3-19 0,2 1-4 15,-2-4-1-15,3 1 0 0,-3 0-18 0,3 0 10 16,-6-1-10-16,3-2 8 0,-3 3-8 0,0-3 8 16,-3-2-8-16,0 2 8 0,-3 0-8 0,-3-3 0 15,0 3 0-15,-6-2 8 0,3-1-8 0,-3 6 0 16,-3-1 0-16,-3 1 0 0,-3 5 0 0,-2 3 8 15,-4-1-8-15,-3 4 0 0,0 2 43 16,-3 2 3-16,1 1 1 0,-1 2 0 0,3 0 7 0,3 3 2 0,3 0 0 16,4 0 0-16,-1 2-20 0,6-2-3 0,3 0-1 15,3 3 0-15,3-1-32 0,0 1 0 0,6-6 0 16,6 3 0-16,0-3 0 0,6 0-9 16,3-2 9-16,2-3-8 0,4-3-5 0,3-5-1 15,6 0 0-15,0 0-639 0,-1-5-128 16</inkml:trace>
  <inkml:trace contextRef="#ctx0" brushRef="#br0" timeOffset="153308.18">18745 14205 345 0,'21'0'31'0,"-9"0"-31"16,3 0 0-16,3 0 0 0,0-2 55 0,-1-1 5 15,4-2 0-15,3 0 1 0,-3 2 15 0,3-2 4 16,-3-3 0-16,2 2 0 0,-2-1-24 0,3-1-5 0,-3 0-1 0,3 0 0 15,-3 0 10-15,-1-3 3 16,1 3 0-16,0-2 0 0,-3-1-22 0,3-2-4 16,-3-3-1-16,2 0 0 0,-2 0 11 0,3-2 1 15,0-3 1-15,3-1 0 0,0 1-49 0,-1 0 0 0,1-3 0 16,0 0 0-16,-6-2 0 0,0-1 15 0,0 1-2 0,-3 0 0 16,-4-1-13-16,-2 1 0 0,-3 2 0 0,-3 0 0 15,-3 3 0-15,-3 0-10 0,-6 2 10 0,-3 3-12 16,-2 0 12-16,-4 6 0 0,-6-1 8 0,-3 6-8 15,-3 2 8-15,1 6-8 0,-1 0 8 0,0 2-8 16,-3 3 13-16,1 0-1 0,-4 5-1 0,-3 3 0 16,3 2 9-16,1 6 1 0,-4 5 1 0,6 3 0 15,-2 2 6-15,2 6 0 0,-3 2 1 0,3 6 0 16,1 5-9-16,-1 0-3 0,-3 0 0 0,0 0 0 16,1 2 1-16,2 1 0 0,0 2 0 0,3 0 0 0,-2 1-8 15,2-7-2-15,3 1 0 0,0-2 0 0,1-4-8 16,2 1 0-16,0 0 9 0,3-1-9 15,0-2 8-15,0 0-8 0,-2-3 10 0,2 1-10 0,0-6 16 16,3-3-4-16,-3-2 0 0,0-3 0 0,1 0-12 16,5 0 0-16,-3-5-9 0,0 0 9 0,3 0-17 0,0-6 2 15,0 3 1-15,3-7 0 16,-2-4-37-16,-1-2-7 0,3 0-2 0,0-5 0 16,3-1 5-16,0-2 1 0,3-5 0 0,0 2 0 0,0-2 33 0,3 0 6 15,0-3 2-15,6-3 0 0,-3 3 13 0,0-2 13 16,6-3-2-16,-3-1-1 15,3 1-42-15,3 0-8 0,0-3-1 0,0 0-395 16,3 0-80-16</inkml:trace>
  <inkml:trace contextRef="#ctx0" brushRef="#br0" timeOffset="153958.06">19108 14211 518 0,'0'0'46'0,"3"-6"-37"15,3 1-9-15,0 3 0 0,3-4 158 0,-3 1 30 16,0 2 5-16,3 1 2 0,0-1-89 0,3 0-18 16,-3 1-3-16,3-1-1 0,0 0-28 0,0 1-7 15,-1-3-1-15,4 5 0 0,3-3-21 0,-3-2-5 16,0-1-1-16,3 4 0 0,0-1-10 0,3-5-3 16,-1 3 0-16,1-3 0 0,3 0-8 0,-3-3 0 15,0 3 0-15,2-2 8 0,-2-3-8 0,3-1 8 16,-3 1-8-16,-3 0 8 0,3-3-8 0,-6 0 0 15,-1-2 0-15,1-1 8 0,-3 1-8 0,3-4 0 16,-6 1 9-16,0-5-9 0,3-1 0 0,-3 1-20 16,0-1 4-16,0-2 1 0,0 5-8 0,-6 1-1 0,0 1-1 15,-6 1 0-15,0 8 13 0,-3 3 4 16,-3-1 0-16,-3 6 0 0,-3 5 8 0,-6 0 14 0,-3 5-3 0,-6 3-1 16,-2 2 11-16,-1 6 3 0,-3 3 0 0,1 2 0 15,-1 0-14-15,0 8-2 0,-3 0-8 0,1 6 12 16,2 2 12-16,-3 5 1 0,1 0 1 0,-4 6 0 15,0-3 12-15,1 5 2 0,-1-2 1 0,3 2 0 16,-2 3-30-16,2 0-11 0,3 0 0 0,0 0 9 16,4-3-9-16,-4-2 0 0,0-3 9 0,-2 2-9 15,-1-4 8-15,6 2-8 0,0 0 10 0,4-6-10 16,-4 6 8-16,3-5-8 0,3 0 0 0,6-6 9 16,1-2-9-16,-1 0 8 0,3-3-8 0,3-3 8 15,0 1-8-15,3-4 0 0,0-4 0 0,0 0 0 16,7-1-15-16,-4-2-5 0,0 0 0 0,6-6-1 15,-3-4-33 1,3 2-6-16,3-8-2 0,0 0 0 0,0 0-84 0,0-11-17 0,0 0-3 16,0-2-477-16</inkml:trace>
  <inkml:trace contextRef="#ctx0" brushRef="#br0" timeOffset="154141.28">18361 14851 864 0,'3'-5'76'0,"0"-3"-60"15,-3 0-16-15,3 0 0 0,0 0 194 0,0 0 36 16,0 0 7-16,3 0 2 0,0-2-140 0,6 2-28 15,-3-3-6-15,6-2-1 0,-3 5-22 0,3 0-5 16,-1 0-1-16,1 3 0 0,0-1 10 0,0 4 2 16,-3-1 0-16,0 3 0 0,0-5-34 0,3 5-6 0,3 0-8 0,-4 3 11 15,1-1-11-15,-3-2 0 0,3 3 0 0,0-3 0 16,-3 0-12-16,6 0 12 0,-3 2-10 0,0-2 10 31,-1-2-128-31,4-1-19 0,3 1-4 0</inkml:trace>
  <inkml:trace contextRef="#ctx0" brushRef="#br0" timeOffset="154343.7">19204 14531 748 0,'0'0'67'0,"0"0"-54"0,0 0-13 0,0 0 0 16,0 0 184-16,0 0 35 0,0 0 6 0,0 0 2 16,-6 0-135-16,0 3-26 0,-3 2-6 0,-3 0 0 15,3 0 0-15,-3 6 0 0,0-3 0 0,-3 3 0 0,3-1-20 0,-2 1-4 16,-1-1-1-16,3 4 0 15,0-1-20-15,0-3-4 0,3 1-1 0,0 0 0 0,3-1-10 0,3 1 0 16,-3-3 0-16,6 0 0 16,0-1-88-16,3-1-19 0,-3-6-4 0,6 2-1 0</inkml:trace>
  <inkml:trace contextRef="#ctx0" brushRef="#br0" timeOffset="154469.24">19382 14322 1015 0,'0'0'44'0,"3"-5"11"0,3-1-44 0,-3 1-11 16,3 0 0-16,-3 2 0 0,-3 3 0 0,0 0 0 15</inkml:trace>
  <inkml:trace contextRef="#ctx0" brushRef="#br0" timeOffset="154989.75">19442 14502 288 0,'0'0'12'0,"6"-3"4"0,0 3-16 0,-6 0 0 0,0 0 0 0,6-2 0 0,3-1 252 0,0 0 47 16,-4-2 9-16,1 2 3 0,3 1-160 0,0-4-32 16,0 4-7-16,0-4 0 0,0 4-44 0,-3-1-9 15,6 0-2-15,0 1 0 0,-3-1-29 0,3 1-7 16,-3-1-1-16,2 3 0 0,-5 0-20 0,-6 0 9 15,9 0-9-15,-9 0 0 0,0 0 0 0,9 5 0 16,-9-5 0-16,0 0 0 0,6 5 8 0,-6-5-8 16,0 0 0-16,6 8 0 0,-6-2 9 0,-3 2-9 15,0-3 0-15,0 0 9 0,-3 1-9 0,-6 1 8 16,-2-1-8-16,-1 2 8 0,-6 0-8 0,3 2 0 16,0 1 9-16,-3-3-9 0,0 2 12 0,-2 4-3 0,-1-4 0 15,0 6 0-15,6-5-9 0,-3-1 8 16,6 1-8-16,1 2 8 0,5-2-8 0,3-1 0 0,0 3 0 15,3-5 0-15,3 3 0 0,3-6 0 0,0 3 0 16,0-3 0-16,6 1 0 0,0-1 0 0,2-2 8 16,1-1-8-16,9-2-10 0,-3-2-7 0,-3-1-2 0,3 0 0 31,0 1-186-31,-1-4-38 0,4 1-7 0,-3 0-2 0</inkml:trace>
  <inkml:trace contextRef="#ctx0" brushRef="#br0" timeOffset="155200.4">19775 14539 460 0,'6'-5'20'0,"-6"5"5"0,6 0-25 0,0-3 0 16,-6 3 0-16,3-3 0 0,-3 3 263 0,0 0 47 15,0 0 10-15,0 0 1 0,0 0-189 0,0 0-39 16,-6 6-7-16,-3-1-2 0,-3 3-38 0,3 0-8 16,-3 2-2-16,0-2 0 0,1 3-16 0,2-1-3 15,-3 1-1-15,3 0 0 0,3-1-16 0,-3 1 0 16,6 2 0-16,-3-5 0 0,3 3 0 0,0-4 0 15,3 1 0-15,0 0 0 16,0-8-156-16,0 0-28 0</inkml:trace>
  <inkml:trace contextRef="#ctx0" brushRef="#br0" timeOffset="155349.63">20022 14266 1134 0,'0'0'50'0,"0"0"10"0,0 0-48 0,0 0-12 0,0 0 0 0,0 0 0 16,0 0 0-16,0 0 9 0,0 0-9 0,0 6 8 16,0 2-8-16,-3-3 0 0,0 3 0 0,0 0-11 15</inkml:trace>
  <inkml:trace contextRef="#ctx0" brushRef="#br0" timeOffset="156037.62">19933 14592 1324 0,'0'0'59'0,"0"0"12"0,0 0-57 0,0 0-14 0,0 0 0 0,0 0 0 15,0 0 90-15,0 0 15 0,0 0 3 0,0 0 1 0,0 0-45 0,0 0-8 16,0 0-3-16,9 0 0 0,0 0-6 0,0-3-2 16,3 0 0-16,0 1 0 0,-1-1-29 0,4 1-7 15,0-4-1-15,0 1 0 0,0 0-8 0,-3-1 0 16,3 1 0-16,-6-3 0 0,3 0 0 0,-3-2 0 15,-4 2 8-15,4-3-8 0,-3-2 8 0,3 0-8 16,-6 2 0-16,0-2 8 0,0 2-8 0,-6 1 8 16,3 2-8-16,-3 0 8 0,-3 3-8 0,0 2 0 15,-3 0 0-15,-2 3 0 0,-1 3 8 0,-3 2-8 16,-6 0 8-16,3 6-8 0,-3 0 28 0,0 2 1 0,1 0 0 16,2 3 0-16,0 0-17 0,0 2-3 0,0-2-1 0,0 0 0 15,3 3 0-15,3-4-8 0,4 1 12 16,2-2-4-16,6 1-8 0,0-1 0 0,3-1 0 15,2-5 0-15,7 0 0 0,0 0 0 0,3-3 8 16,0-2-8-16,3-3 13 0,3 0-2 0,3 0-1 0,-1-3 0 16,1-2-22-16,0 2-4 0,0-2 0 0,-3-3-1 15,2 0-1-15,-2 3 0 0,0-3 0 0,-3-3 0 16,3 1 7-16,-3-1 2 0,0 3 0 0,-1-3 0 16,-2 1 9-16,-3 5 0 0,0-3 0 0,-3 2 0 15,-3 1 0-15,-3 2 14 0,-3 3-3 0,0 0-1 16,0 0 14-16,0 0 4 0,-9 6 0 0,0-1 0 15,0 0-6-15,0 3-1 0,0 0 0 0,-3 0 0 16,6 0-1-16,-2 3-1 0,2-3 0 0,3-1 0 0,0 4-11 16,6-3-8-16,0 0 12 0,3 0-12 0,-1-3 8 0,7 0-8 15,3 1 0-15,3-6 0 0,3 2 12 0,0-2-12 16,0-2 12-16,2-1-12 0,-2 0 0 0,3 1 0 16,0-3 0-16,0-1 0 0,-3 4 0 0,-1-4-12 15,-2 1 0-15,0 0 0 16,-3-1-18-16,0 1-3 0,-6 2-1 0,-3-2 0 0,-6 5 25 15,0 0 9-15,0 0 0 0,0 0-9 0,-3 3 9 0,-3-1 0 16,-3 1 0-16,-3 2 0 0,0 1 0 0,0-1 0 16,0 6 0-16,0-3 0 0,0-1 0 0,7 1 0 15,-1 3 0-15,3-3 8 0,0-3-8 0,3 6 0 16,6-6 0-16,-3 0 8 0,5 1-8 0,1-4 0 16,3 4 0-16,3-6 8 15,0-3-90-15,6 0-18 0,0 1-3 0,0-1-1 16,-1 0-118-16,1-5-24 0</inkml:trace>
  <inkml:trace contextRef="#ctx0" brushRef="#br0" timeOffset="156543.25">21338 13981 288 0,'27'-27'12'0,"-12"17"4"0,-1-1-16 0,4 0 0 0,-3-2 0 0,0 0 0 15,3 2 302-15,-6 1 58 0,0-3 11 0,-3 5 2 16,0-3-251-16,-1 3-50 0,-2 0-11 0,0 3-1 15,0-3-20-15,-3 5-4 0,-3 3-1 0,0 0 0 16,0 0-3-16,0 0 0 0,0 0 0 0,-3 6 0 16,-6-1 12-16,-2 8 1 0,-7 3 1 0,-3 5 0 0,-6-2-8 0,-3 2-2 15,1 5 0-15,-7 3 0 0,-3 3-9 16,0 5-3-16,-2-2 0 0,-1 2 0 0,3 2-12 0,1 4-2 16,-1-1-1-16,3 0 0 0,1 1-1 0,2-4 0 15,3 1 0-15,3 0 0 0,6-6-8 0,1-2 0 16,2-3 0-16,0-3 0 0,0-2 0 0,6 0 0 15,0-8 0-15,3 0 0 0,0-3 0 0,0 0 0 16,6-5 0-16,-3 0 0 0,3-5-13 0,3-3 5 16,0 0 8-16,0 0-13 0,0 0-3 0,0 0-1 15,3-6 0-15,3-4 0 0,-3-1 2 0,0 1 1 16,0-6 0-16,0 0 0 0,0 0 2 0,3-2 1 0,0-1 0 16,0-5 0-16,3 0 1 0,-3 1 0 15,0-1 0-15,0 0 0 0,-3 3 10 0,0 2 0 16,0-2 0-16,0 3 0 0,0 4 16 0,-3 4 4 0,0-1 2 0,3 3 0 15,-3 3 6-15,3 0 2 16,-3 5 0-16,0 0 0 0,0 0-9 0,3-6-1 0,-3 6-1 16,6 3 0-16,0 0 1 0,3-1 1 0,-6 4 0 0,5-4 0 15,1 4-10-15,0-1-3 0,3 3 0 0,0-6 0 16,3 1-8-16,3 2 8 0,0-2-8 0,0 0 8 16,2-1 2-16,-2-2 0 0,3-2 0 0,0 2 0 31,0 0-34-31,3 0-6 0,-1-3-2 0,1-2-754 0,6-1-151 15</inkml:trace>
  <inkml:trace contextRef="#ctx0" brushRef="#br0" timeOffset="156941.78">21984 13658 403 0,'0'0'17'0,"0"0"5"0,0 0-22 0,0 0 0 15,0 0 0-15,-3 2 0 0,-3 6 262 0,0-2 48 16,-3 2 10-16,0 0 1 0,0 2-195 0,-3 1-39 16,0-1-8-16,0 1-2 0,-3-1-20 0,1 4-4 0,2-4-1 0,-3 1 0 15,6-1-32-15,0-2-8 0,3 3 0 0,0-6-1 16,3 1-2-16,3-6 0 0,3 5 0 0,6-3 0 15,0-2-9-15,3 0 0 0,0-2 0 0,3-1 8 16,-1-2 2-16,1 2 0 0,0-5 0 0,0 3 0 16,-3-3-10-16,3 0 8 0,0 0-8 0,-3 0 8 15,3 0-8-15,-3 0 0 0,-4 0 0 0,-2 3 0 16,3-3 0-16,-3 6 0 0,-6 2 0 0,0 0 0 16,0 0 11-16,0 0 0 0,-15 5 0 0,3 0 0 15,1 6 27-15,-1-1 6 0,-3 1 0 0,3 2 1 16,3 0-7-16,-3 3-2 0,6 0 0 0,0 0 0 31,3 3-81-31,0-1-17 0,3-2-3 0,3-5-1 0</inkml:trace>
  <inkml:trace contextRef="#ctx0" brushRef="#br0" timeOffset="162003.18">8455 10208 1407 0,'0'0'62'0,"0"0"14"0,0 0-61 0,0 0-15 16,0 0 0-16,0 0 0 0,0 0 124 0,6 5 23 0,3-5 4 0,-3 3 1 15,0-1-48-15,3-2-8 0,3 0-3 0,-3-2 0 16,3 2-25-16,0 0-6 0,-3-3-1 0,5 3 0 15,-2-3-17-15,3 1-4 0,0 2-1 0,3-3 0 16,-3 3-16-16,0 0-3 0,0 3-1 0,-3-3 0 16,-1 0-11-16,1 2-8 0,-3-2 9 0,3 3-9 15,-3-3 0-15,0 3 0 0,-3-1-11 0,3-2 11 16,0 0-68-16,-3 0-5 0,-6 0-2 0,0 0-1055 16</inkml:trace>
  <inkml:trace contextRef="#ctx0" brushRef="#br0" timeOffset="162378.21">8452 10393 172 0,'0'0'16'0,"0"0"-16"0,0 0 0 0,0 0 0 16,0 0 362-16,0 0 70 0,9 2 13 0,0-2 3 16,-3 3-248-16,0 0-49 0,3-1-11 0,-3-2-1 15,6 0-31-15,-6 0-7 0,3 0-1 0,0-2 0 16,3-1-31-16,-1 0-6 0,4 3-2 0,0-2 0 15,3-1-24-15,0 3-5 0,3-5 0 0,-3 2-1 16,-3-2-15-16,2 5-4 0,-5-5 0 0,3 2 0 16,0 0-12-16,-6 1 0 0,3 2 0 0,-3-3 0 15,0 0 0-15,0 3-10 0,-9 0 2 0,9 0 0 16,-9 0-203-16,0 0-40 0,12 11-8 16,-12-11-1-16</inkml:trace>
  <inkml:trace contextRef="#ctx0" brushRef="#br0" timeOffset="168387.84">10018 9157 230 0,'0'0'20'0,"0"0"-20"0,0 0 0 0,0 0 0 0,0 0 240 0,0 0 44 16,0 0 9-16,0 0 2 0,0 0-128 0,0 0-26 15,0 0-5-15,0 0 0 0,0 0-38 0,0 0-7 16,0 0-2-16,6 0 0 0,-6 0-25 0,9 0-6 16,0-2-1-16,3 2 0 0,-3-3 2 0,0 3 0 15,2 0 0-15,1-3 0 0,0 3-3 0,3-5 0 16,0 2 0-16,3-2 0 0,-3 0-32 0,3-1-8 16,2 1 0-16,1 0-1 0,0-3-5 0,0 5-1 15,0-2 0-15,-3 0 0 0,6 2-1 0,-4 0 0 16,4-2 0-16,0 0 0 0,0 5-8 0,0-3 0 15,-4 1 0-15,1-4 0 0,-3 4 0 0,0 2 0 16,-3 0 0-16,0 0 0 0,-3 0 0 0,0 0 0 16,-1 0 0-16,-2 0 0 0,0 0 0 0,0 0 0 15,0 0 0-15,0 2 0 0,-3 1 0 0,0 0 0 16,0-3 0-16,-6 0 0 0,9 2 0 0,-9-2 0 0,0 0 0 0,0 0 0 31,6 3-127-31,-6-3-27 0,0 0-6 0</inkml:trace>
  <inkml:trace contextRef="#ctx0" brushRef="#br0" timeOffset="169167.78">10033 9197 403 0,'0'0'17'0,"0"0"5"0,0 0-22 0,0 0 0 16,0 0 0-16,0 0 0 0,0 0 322 0,0 0 60 16,0 0 12-16,12 5 2 0,-3-5-248 0,3 3-51 15,-6 0-9-15,5-3-3 0,-2 2-30 0,0-2-7 16,0 3 0-16,3-3-1 0,-3 0-11 0,3 0-1 15,3 0-1-15,0 2 0 0,-3-2-7 0,6 3-2 16,-7-3 0-16,4 3 0 0,3-3-12 0,-3 2-2 16,0 1-1-16,3 0 0 0,-6 2-10 0,0-2 10 15,3 2-10-15,-4 0 10 0,4 0-10 0,-3 1 0 0,3-1 0 16,-3 0 0-16,3 3 0 0,-3-2 0 0,-3-1 0 0,0 3 0 16,0-3 0-16,-3 3 0 15,2-3 0-15,-2 3 0 0,-3 0 0 0,0 0 0 0,0 0 8 16,-3 3-8-16,0-6 0 0,0 0 0 0,0 3 0 15,-3 3 0-15,0-3 0 0,-3 2 8 0,0-2 0 0,1 3 0 16,-4-1-8-16,0 1 0 0,-3-3 0 0,0 3 0 16,0-4 0-16,-6 1 0 0,3 3 0 0,0-3 0 15,3 2 0-15,1 1 0 0,-4 0 0 0,0-1 0 16,0 1 0-16,0 2 0 0,-6 0 0 0,6-2 0 16,-3-1 0-16,1 4-14 0,-4-4 5 0,3 3 1 15,-3-2-9-15,0 2-2 0,-3 1 0 0,1-1 0 0,-1 3 0 16,-3-3 0-16,3-3 0 0,-3 4 0 15,1 2 7-15,5-6 0 0,6 3 1 0,3-2 0 16,-3 0 2-16,3-1 0 0,0-2 0 0,0 3 0 16,6-3 9-16,0 0 11 0,-3-1-3 0,4-1 0 0,2-1-8 15,0 3 0-15,3-8 0 0,0 5 0 16,0-5 0-16,3 3-9 0,-3 2 9 0,6 0-13 0,-1-2 37 16,1 0 8-16,3-1 2 0,0 1 0 0,0 0-8 0,3-3-2 15,-3 0 0-15,3 2 0 0,3 1-2 0,0-3-1 16,6 0 0-16,-1 0 0 0,1 0-3 0,3-3-1 15,-6 1 0-15,6 2 0 0,-3-3-2 0,-1 0-1 16,1 1 0-16,3-4 0 0,-3 6 2 0,0-2 0 16,3-1 0-16,-4-2 0 0,7 2-16 0,-3-2 9 15,-6 0-9-15,3 2 8 0,2-2-8 0,1-1 0 16,-3 4 0-16,0-1 0 0,-3 1 0 0,-3 2 0 0,0-3 0 16,-1 0 0-16,-2 3 0 0,-3 0 0 0,-9 0 0 0,0 0 0 31,0 0-85-31,0 0-19 0,-3 8-4 0,0-3-1043 0</inkml:trace>
  <inkml:trace contextRef="#ctx0" brushRef="#br0" timeOffset="169612.55">9917 10081 633 0,'0'0'56'0,"0"0"-44"15,0 0-12-15,0 0 0 0,-6 5 221 0,3 0 43 16,0 1 8-16,0-1 1 0,0 3-133 0,-3 0-26 15,0 2-6-15,0-2 0 0,3 0-57 0,0 3-11 0,0-3-3 0,3 2 0 16,-3-2-21-16,0 0-4 0,3-3 0 0,0 3-1 16,0-8 9-16,0 0 1 0,0 0 1 0,0 0 0 15,0 0-60-15,0 0-12 0,0 0-2 0,0 0-899 16</inkml:trace>
  <inkml:trace contextRef="#ctx0" brushRef="#br0" timeOffset="169795.69">9991 9964 806 0,'0'0'36'0,"0"0"7"0,0 0-35 0,0 0-8 15,0 0 0-15,0 0 0 0,0 0 298 0,0 0 58 16,0 0 11-16,0 0 2 0,0 0-228 0,0 0-45 16,0 0-10-16,0 0-2 0,0 0-44 0,0 0-10 15,0 0-2-15,0 0 0 0,0 0-28 0,0 0 8 16,0 0-8-16,0 0 0 15,0 0-142-15,0 0-31 0</inkml:trace>
  <inkml:trace contextRef="#ctx0" brushRef="#br0" timeOffset="170110.05">10033 10089 1598 0,'0'0'71'0,"0"0"14"0,0 0-68 0,0 0-17 0,0 0 0 0,0 0 0 15,0 0 117-15,0 0 20 0,0 0 4 0,9-3 1 16,-9 3-51-16,9-3-11 0,0 3-1 0,0-2-1 15,-3-1-31-15,-6 3-7 0,8-3 0 0,1 3-1 16,-9 0-23-16,6 0-5 0,-6 0-1 0,6 0 0 0,3 0-10 0,-9 0 0 16,0 0 0-16,0 0 0 15,6 3-60-15,-6-3-13 0,0 0-3 0,6 5-639 16,-6-5-127-16</inkml:trace>
  <inkml:trace contextRef="#ctx0" brushRef="#br0" timeOffset="170333.63">9997 10173 1839 0,'0'0'40'0,"0"0"9"0,0 0 2 0,0 0 1 0,0 0-42 0,0 0-10 15,0 0 0-15,9 0 0 0,-3-2 56 0,3-1 10 0,0 3 2 0,-3-3 0 16,0 1-34-16,3 2-6 15,-3-3-2-15,0 0 0 0,3 3-26 0,-3 0 0 0,-6 0 0 0,8-2 0 32,-8 2-161-32,0 0-31 0,12 0-7 0,-12 0-1 0</inkml:trace>
  <inkml:trace contextRef="#ctx0" brushRef="#br0" timeOffset="170723.79">10238 10155 806 0,'0'0'36'16,"0"0"7"-16,0 0-35 0,0 0-8 0,0 0 0 0,0 0 0 0,0 0 324 0,0 0 64 15,0 0 12-15,0 0 2 0,0 0-285 0,0 0-57 16,0 0-11-16,0 0-2 0,0 0-24 0,0 0-5 16,6 0-1-16,0 0 0 0,-6 0-9 15,6-3-8-15,3 0 9 0,-3 1-9 0,0-4 9 0,3 1-9 16,0 0 8-16,0-3-8 0,0 0 8 0,-3 3-8 15,-3-6 8-15,0 3-8 0,6-2 0 0,-1-1 0 16,1-2 0-16,0 0 0 0,0 2 0 0,0-2 0 16,0 0 8-16,0-1-8 0,0 4 0 0,-3-1 0 0,0 1 0 0,3 2 0 15,-6 2 0-15,-3 6 0 16,0 0 0-16,0 0 8 0,0 0-8 0,0 0 0 16,0 0 0-16,-3 3 0 0,0 2 20 0,-3 1-2 15,-3 4 0-15,0-2 0 0,3 5 14 0,-3-2 4 0,0 2 0 0,3-2 0 16,0 2-15-16,0-2-2 0,0 2-1 0,0-3 0 15,0 1-18-15,6 0 0 0,-3-4 8 0,1 1-8 16,2 0 0-16,-3 0 0 0,0-2 8 0,3-6-8 16,0 0-67-1,0 0-17-15,0 0-3 0,0 0-1077 0</inkml:trace>
  <inkml:trace contextRef="#ctx0" brushRef="#br0" timeOffset="171661.58">10259 8829 345 0,'0'0'31'0,"0"0"-31"0,0 0 0 0,0 0 0 15,0 0 252-15,0 0 44 0,0 0 8 0,0 0 3 0,0 0-159 0,0 0-32 16,0-5-7-16,0 0-1 0,3 2-38 0,-3-2-8 16,6-1-2-16,0 1 0 0,0-3-20 0,0 0-5 15,-3 3-1-15,3-3 0 0,3 0-2 0,0 0-1 16,-3 0 0-16,3 0 0 0,-1 0-2 0,-5 0 0 15,6 0 0-15,-3 3 0 0,3 2 3 0,-3-2 0 16,3-3 0-16,-3 6 0 0,3-1-20 0,-3 0-4 16,3 3-8-16,-9 0 12 0,6 0-2 0,-6 0-1 15,9 0 0-15,-9 0 0 0,6 8-9 0,3-2 8 16,-9-6-8-16,3 7 8 0,3-1-8 0,-6 2 10 16,0-3-10-16,0 3 10 0,0-3-10 0,0 3 12 0,-3-3-12 15,0 1 12-15,0-1-4 0,0 0 0 16,-3 1 0-16,0-1 0 0,0 0-8 0,3-2 12 0,0-1-12 0,0 1 12 15,0 2-12-15,3-5 8 0,0 0-8 16,0 0 8-16,0 0 0 0,0 0-8 0,0 0 12 0,0 0-4 16,0 0-8-16,9-5 0 0,0 0-10 0,3 0 10 15,-6-1 0-15,9-2-9 0,-4 0 9 0,4 0 0 16,-6-2-19-16,6 2 2 0,-3-5 0 16,0 5 0-16,0-3 1 0,3 3 0 0,-6 0 0 15,3 3 0-15,-3 0 16 0,-4 2-10 0,4 0 10 0,-9 3-8 16,0 0 8-16,0 0 0 0,0 0 0 0,6 6 0 15,-6-6 0-15,0 8 11 0,0 0-3 0,0 0 0 16,0 2 24-16,0 1 5 0,-3-1 1 0,0-2 0 16,3 3-26-16,-3-3-12 0,0 0 10 0,3 0-10 0,-3 0 16 15,3-3-4-15,0 0 0 0,0-5 0 16,-3 8-4-16,3-3 0 0,0-5-8 0,0 0 12 0,0 0-12 16,0 0 0-16,0 0 0 0,3 6 0 15,-3-6-164-15,0 0-36 0,15-3-8 16,-6-2 0-16</inkml:trace>
  <inkml:trace contextRef="#ctx0" brushRef="#br0" timeOffset="172401.03">11158 9189 460 0,'0'0'41'0,"0"0"-33"0,0 0-8 0,0 0 0 16,0 0 216-16,0 0 40 16,0 0 9-16,-3 0 2 0,-6 0-125 0,3 3-25 0,0-1-5 0,0 1 0 15,-3 2-39-15,3 1-7 0,0 1-2 0,0 1 0 16,1 0-4-16,-4 3 0 16,-3-1-1-16,0 4 0 0,0-1-8 0,-3 3-2 0,0-3 0 0,0 6 0 15,-3 2-1-15,0 0 0 0,1 3 0 0,-4 0 0 16,3-3-13-16,0 3-3 0,3-1-1 0,0 1 0 15,0 3-15-15,4-4-2 0,2 4-1 0,0-6 0 16,0 0-13-16,6-2 11 0,-3-3-11 0,6-1 10 16,-3-1-10-16,3-1 0 0,3-2 0 0,0-1 0 15,0 3 0-15,3-5 0 0,-3 0 0 0,6 0 0 16,-3-3 0-16,2 1 0 0,-2-4 0 0,0 6 0 16,3-5-27-16,0 0 3 0,-3 2 0 0,-6-5 0 15,0 0-169-15,9 0-34 0</inkml:trace>
  <inkml:trace contextRef="#ctx0" brushRef="#br0" timeOffset="172751.84">11158 9499 1036 0,'0'0'92'0,"0"0"-73"0,0 0-19 0,0 0 0 16,6-3 163-16,-6 3 29 0,0 0 5 0,0 0 2 15,0 0-50-15,6-3-9 0,-6 3-3 0,0 0 0 16,6 6-56-16,0 1-11 0,0 1-2 0,-3 0-1 16,0 0-28-16,0 3-6 0,3-1-1 0,-3 1 0 15,3 0 0-15,-3-1 0 0,3 1 0 0,-1-3 0 16,1 2-16-16,-3-2-4 0,3 3-1 0,0-3 0 15,0-3-11-15,-3 3 0 0,-6-3 0 0,6 1 0 16,0-1 10-16,-3 0-10 0,0 0 12 0,0 1-12 16,3-4 0-16,-3-2-11 0,0 8 0 0,3-2 0 15,-3-1-144-15,-3 0-29 0,0 1-5 0,0-4-2 0</inkml:trace>
  <inkml:trace contextRef="#ctx0" brushRef="#br0" timeOffset="173019.83">11057 9750 2062 0,'0'0'45'0,"0"0"10"0,0 0 1 0,3-3 3 0,3-5-47 0,-3 3-12 16,3-3 0-16,0 3 0 0,3-3 80 0,-1 0 13 15,1 0 3-15,3-3 1 0,0 3-32 0,0-5-6 16,0 5-2-16,0-2 0 0,3-1-14 0,0 1-3 15,-3-1-1-15,2 0 0 0,-2 1-11 0,-3-1-3 16,0-2 0-16,3 5 0 0,0-3 3 0,3 4 0 0,-3-1 0 0,3-3 0 16,-6 3-28-16,3 0 0 0,-1 3 0 0,1 0 0 15,-3-3 0-15,0 5 0 0,3-2 0 0,-3-1 0 32,-3 4-20-32,-6 2-10 0,9-3-2 0,-9 3 0 15,0 0-134-15,0 0-27 0,0 0-6 0,0 0-860 0</inkml:trace>
  <inkml:trace contextRef="#ctx0" brushRef="#br0" timeOffset="173337.37">11462 9742 403 0,'0'0'17'0,"0"0"5"0,0 0-22 0,0 0 0 16,0 0 0-16,0 0 0 0,0 0 333 0,0 0 63 16,0 0 12-16,0 0 2 0,0 0-248 0,3 8-50 15,-3-8-9-15,3 8-3 0,-3 0-24 0,0 0-6 16,0-3-1-16,-3 6 0 0,0-3 2 0,0 2 0 16,-3-2 0-16,0 3 0 0,0-1-38 0,-3 1-7 15,3 2-2-15,-3 0 0 0,3 0 7 0,-3-2 1 16,3-3 0-16,0 3 0 0,-3-3-20 0,6-1-3 15,0-1-1-15,3-6 0 0,0 0-8 0,0 0-11 16,0 0 3-16,0 0 0 16,0 0-198-16,0 0-39 0,6-6-8 0</inkml:trace>
  <inkml:trace contextRef="#ctx0" brushRef="#br0" timeOffset="173501.53">11557 9554 1497 0,'0'0'66'0,"0"0"14"0,0 0-64 0,0 0-16 0,0 0 0 0,0 0 0 15,0 0 177-15,0 0 32 0,0 0 7 0,0 0 0 16,3-5-163-16,-3 5-33 0,0 0-6 0,0 0-696 16,3-3-139-16</inkml:trace>
  <inkml:trace contextRef="#ctx0" brushRef="#br0" timeOffset="174042.9">11816 9607 864 0,'0'0'38'0,"0"0"8"0,0 0-37 0,0 0-9 0,0 0 0 0,0 0 0 16,0 0 333-16,0 0 65 0,0 0 13 0,0 0 2 0,3 0-257 0,3-3-52 15,-3 3-11-15,6-2-1 0,-3 2-37 0,3-3-7 16,-1 3-2-16,1 0 0 16,0-3-16-16,3 3-3 0,-3 3-1 0,3-3 0 0,-3 0-14 0,0 0-2 15,0 0-1-15,3 3 0 0,-3-1-9 0,0-2 0 16,0 3 0-16,-1-3 0 0,1 0 0 0,-3 0 0 16,0 3 8-16,3 2-8 15,-6-2-52-15,3-1-12 0,0-2-2 0,0 3-1 16,-6-3-169-16,3 3-33 0,6-1-7 0,-9-2-664 0</inkml:trace>
  <inkml:trace contextRef="#ctx0" brushRef="#br0" timeOffset="174452.39">12274 9496 2026 0,'0'0'44'0,"0"0"10"0,0 0 2 0,0 0 1 0,0 0-45 15,0 0-12-15,0 0 0 0,3 5 0 0,0 0 73 0,0-2 13 16,-3-3 2-16,6 8 1 0,-3-3-25 0,3 3-6 16,0 0-1-16,0 0 0 0,0 3-2 0,0-3-1 15,0 2 0-15,0 1 0 0,0-1-18 0,0 1-3 16,0 0-1-16,-3-1 0 0,3 3 0 0,-3 1 0 16,2-4 0-16,-2 1 0 0,6-1-32 0,-6 1 0 15,3 0 0-15,-3-1 0 0,3 1 0 0,-3-3 0 16,6 0 0-16,-6 0 0 0,0-1 0 0,0-1 0 15,3-1-12-15,-3 0 3 16,0 3-243-16,-3-8-49 0,0 0-10 0,0 0-1 0</inkml:trace>
  <inkml:trace contextRef="#ctx0" brushRef="#br0" timeOffset="174736.57">12224 9776 2286 0,'-3'-10'101'0,"3"7"21"0,0-2-98 0,0 2-24 0,3-2 0 0,3 0 0 15,-3-1 111-15,0 1 17 0,2 0 3 0,1-1 1 16,3 1-64-16,-3 0-13 0,3-3-3 0,3 3 0 16,-3-3-34-16,3 2-7 0,0-4-2 0,3 2 0 15,-6 0-1-15,3 0-8 0,-3-3 12 0,2-2-4 0,-2 3-8 0,3-4 10 16,-3 4-10-16,3-3 10 0,0-1-10 0,0 1 0 15,-3 0 9-15,3-3-9 0,0 3 0 0,0 2 0 16,-1 1 0-16,1-1 8 0,3 0-8 16,-6 1 0-16,3 5-11 0,-3-3 11 15,-3 2-73-15,3 1-9 0,-3 2-2 0,-3 1-760 16,3-4-153-16</inkml:trace>
  <inkml:trace contextRef="#ctx0" brushRef="#br0" timeOffset="175046.07">12221 9295 1440 0,'0'0'128'0,"0"0"-103"0,0 0-25 0,0 0 0 16,0 0 202-16,9-5 35 0,2 2 7 0,-2 3 2 16,3 0-100-16,-3-3-20 0,6 1-4 0,-3 2-1 15,0 0-49-15,0-3-9 0,3 3-3 0,-3-3 0 16,3 1-36-16,-4 2-8 0,1-3-2 0,0 0 0 16,3 3-4-16,-3-2-1 0,3 2 0 0,-3-3 0 15,0 0-9-15,3 3 0 0,-1-5 0 0,1 5 0 16,0-3-54-16,-3 1-6 0,0-1-2 0,3 1-1233 15</inkml:trace>
  <inkml:trace contextRef="#ctx0" brushRef="#br0" timeOffset="175587.67">12828 9229 1591 0,'0'0'70'0,"0"0"15"0,0 0-68 0,0 0-17 15,0 0 0-15,0 0 0 0,0 0 110 16,6 5 18-16,0 0 4 0,0 1 1 0,0 1-41 0,3-1-9 16,-3 2-2-16,0 0 0 0,2 2-14 0,-2 1-3 15,-3 2-1-15,3 0 0 0,0 1-23 0,0 1-4 16,-3 1 0-16,3 5-1 0,-3 3-10 0,-3 0-1 16,0 0-1-16,-3 2 0 0,0 3-4 0,-3-2-1 15,0 5 0-15,0-3 0 0,-6 0-18 0,1 0-9 16,2-5 1-16,-3 2 0 0,-3 1 18 0,0-1 4 15,-3 3 1-15,3-2 0 0,-6-1 1 0,0-2 1 16,1 2 0-16,-4-2 0 16,0-3-41-16,0 1-8 0,3-1-1 0,-2-3-820 0,2-2-164 0</inkml:trace>
  <inkml:trace contextRef="#ctx0" brushRef="#br0" timeOffset="176429.9">13384 9255 1263 0,'0'0'56'0,"0"0"12"0,0 0-55 0,0 0-13 16,0 0 0-16,0 0 0 0,0 0 116 0,-5 3 20 15,-1-1 4-15,0 4 0 0,-3-4-40 0,3 4-8 16,0-4-1-16,-3 6-1 0,0 0-10 0,-3 3-3 15,0-1 0-15,0 4 0 0,0 1-11 0,-3 1-2 16,-2 5-1-16,-1 1 0 0,-3 1-15 0,0 4-2 16,0-3-1-16,3 5 0 0,3 0-20 0,4 0-4 15,-7 0-1-15,3 0 0 0,0-2-6 0,3-3-2 16,0 2 0-16,3-2 0 0,0 0-12 0,6-3 0 0,-3-3 0 16,6 1 0-16,0-3-8 0,0 0-5 15,6-3-1-15,0 0 0 0,3-2 14 0,0-3 0 0,0-1 0 16,0-1 0-1,-6-1-60-15,6-2-10 0,3-3-2 0,-3 0-1112 0</inkml:trace>
  <inkml:trace contextRef="#ctx0" brushRef="#br0" timeOffset="177155.66">13325 9591 403 0,'0'0'36'0,"0"0"-36"0,0 0 0 0,0 0 0 0,0 0 272 0,0 0 48 16,0 0 10-16,0 0 2 0,6 8-171 0,-3-3-33 15,3 3-8-15,0-2 0 0,-3 2-39 0,3-1-7 16,0 4-2-16,0-3 0 0,3 0-7 0,-3 3-1 16,-1-1-1-16,4 1 0 0,-3-3-33 0,0 2-6 15,0-2-2-15,-3 0 0 0,6 3 0 0,-3-3 0 16,0 0 0-16,0-1 0 0,0 1-9 0,0 0-1 16,3-2-1-16,-3-1 0 0,0 0-11 0,-3 1 0 15,6-1 0-15,-3 0 8 16,0 0-148-16,-3-2-31 0,2 0-5 0</inkml:trace>
  <inkml:trace contextRef="#ctx0" brushRef="#br0" timeOffset="177495.62">13682 9612 1702 0,'0'0'76'0,"0"0"15"0,0 0-73 0,0 0-18 16,0 0 0-16,0 0 0 0,0 0 120 0,0 0 20 15,0 0 4-15,0 0 0 0,0 0-60 0,0 0-12 16,-3 8-2-16,-3-2-1 0,0 1-18 0,0 1-4 16,-3 3-1-16,0 2 0 0,-2 0-6 0,-1 1-2 15,0 4 0-15,-3-2 0 0,-3 5 8 0,3 0 2 16,0 1 0-16,0 1 0 0,0-1-32 0,-2 1-7 15,2 1-1-15,-3-3 0 0,0 6-8 16,0-3 12-16,3-1-12 0,3-1 12 0,0 1-12 0,1-4 0 16,2-1 0-16,3-2 8 0,0 0-8 0,0-5-12 15,3 2 2-15,3-5 1 16,-3-3-122-16,3-5-24 0,0 0-5 0,3 6-1000 0</inkml:trace>
  <inkml:trace contextRef="#ctx0" brushRef="#br0" timeOffset="177757.79">13709 9887 1861 0,'0'0'82'0,"0"0"18"0,0 0-80 0,0 6-20 0,-3 2 0 0,0-3 0 16,0 3 113-16,0-3 19 0,-3 3 4 0,3 0 1 15,0 3-61-15,-3-3-13 0,0 2-3 0,3-2 0 16,-3 3-20-16,0-1-4 0,0-2 0 0,3 3-1 16,-3-1-17-16,3 1-3 0,-2-3-1 0,2 0 0 15,0 0-14-15,3-8 0 0,0 0 0 0,0 0 0 16,0 0 0-16,0 0-18 0,0 0 2 0,0 0 1 16,0 0-178-16,0 0-36 0,6-5-7 0</inkml:trace>
  <inkml:trace contextRef="#ctx0" brushRef="#br0" timeOffset="177921.86">13807 9708 1681 0,'0'0'74'0,"0"0"16"0,0 0-72 0,0-3-18 16,0-2 0-16,0 5 0 0,0-8 94 0,0 8 15 15,0-6 3-15,0 6 1 0,0 0-79 0,0 0-16 16,0 0-3-16,0 0-1 15,0 0-118-15,0 0-23 0</inkml:trace>
  <inkml:trace contextRef="#ctx0" brushRef="#br0" timeOffset="178315.73">14075 9700 2314 0,'0'0'51'0,"0"0"10"0,0 0 3 0,0 0 1 0,0 0-52 0,0 0-13 16,0 0 0-16,0 0 0 0,0 0 98 0,0 0 17 16,0 0 3-16,0 0 1 0,0 0-67 0,0 0-14 15,9 0-2-15,3-3-1 0,-3 0-11 0,0 1-1 16,3 2-1-16,0-3 0 0,-1 0-9 0,1 1-1 16,0-1-1-16,0 0 0 0,0 3-11 0,-3 0 0 15,3-2 9-15,-3 2-9 0,0 0 0 0,0-3 8 16,0 6-8-16,-3-3 0 0,3 0 0 0,-4 2 0 15,-2 1 0-15,-3-3 0 16,6 5-167-16,-3-2-28 0</inkml:trace>
  <inkml:trace contextRef="#ctx0" brushRef="#br0" timeOffset="178880.27">14438 9620 403 0,'0'0'36'0,"0"0"-36"0,0-5 0 0,3 2 0 16,-3 3 279-16,0 0 49 15,0 0 9-15,0 0 3 0,-3-5-158 0,3 5-31 0,0 0-7 0,0 0 0 16,0 0-40-16,0 0-8 0,3 8-2 0,-3-3 0 16,3 3-49-16,0 0-9 0,-3 0-3 0,3 0 0 15,0 0 0-15,6 3 0 0,-3-4 0 0,0 1 0 16,3 3-17-16,0-3-3 0,3 0-1 0,-3 2 0 15,0-2-12-15,-1 0 0 0,1 3 0 0,0-3 0 16,-3-3 0-16,3 3 8 0,-3 0-8 0,3-3 0 16,-3 3 0-16,0-2 8 0,0-1-8 0,0 0 0 15,0 3-78-15,-6-8-18 0,0 0-4 0,0 0-1033 16</inkml:trace>
  <inkml:trace contextRef="#ctx0" brushRef="#br0" timeOffset="179198.95">14778 9652 1324 0,'0'0'118'0,"0"0"-94"16,0 0-24-16,0 0 0 0,0 0 160 0,0 0 28 15,0 0 6-15,0 0 1 0,0 0-87 0,0 0-18 16,0 0-3-16,-3 8-1 0,0 0-25 0,-3 2-5 16,0 1 0-16,0 0-1 0,-3 2-6 0,3-3-1 0,-3 6 0 0,0 0 0 15,0 3-16-15,-3-1-4 0,-3 3-1 0,0 1 0 16,0 1 10-16,1 1 3 0,-7 0 0 0,0 0 0 16,0 2-27-16,-3-2-5 0,0 0 0 0,4 2-8 15,2-2 0-15,0-5 0 0,3-1 0 0,0 1 0 16,3-6 0-16,0 0 0 0,3 0 0 15,6-5 0 1,-3-2-40-16,6-6-12 0,0 0-3 0,0 0-792 0,0 0-158 0</inkml:trace>
  <inkml:trace contextRef="#ctx0" brushRef="#br0" timeOffset="179522.81">14426 9414 1652 0,'-6'-5'73'0,"6"2"15"0,3 0-70 0,0 1-18 15,0-1 0-15,-3 3 0 0,6-3 133 0,0 1 23 16,0-1 5-16,0 0 1 0,3 1-51 0,0-1-11 15,0 0-1-15,3 1-1 0,3-1-31 0,0 3-7 16,2 0 0-16,-2 3-1 0,3-3-25 0,-3 0-5 16,0 0-1-16,3-3 0 0,-6 3-16 0,3-2-3 15,-1 2-1-15,-2 0 0 0,3 0-8 0,0-3 0 0,-3 0 0 0,3 3 8 16,-3 0-8-16,0-2-16 0,0 2 4 0,-3 0 1 31,-1 2-176-31,-2-2-35 0,-6 0-7 0,0 0-2 0</inkml:trace>
  <inkml:trace contextRef="#ctx0" brushRef="#br0" timeOffset="179950.43">15001 9149 2242 0,'0'0'49'0,"0"0"11"0,0 0 1 0,0 0 3 0,0 0-52 0,0 0-12 16,0 0 0-16,0 0 0 0,0 0 80 0,3 8 14 15,0 3 2-15,0-3 1 0,3 5-40 0,-3-2-8 16,3 2-1-16,0 0-1 0,-1 3-22 0,-2 0-4 0,3 5-1 0,0 0 0 16,0 0 16-16,-3 3 4 15,0 0 0-15,0 2 0 0,-3 3-29 0,0-2-11 0,3-1 8 0,-6 3-8 16,0 1 0-16,0-4 0 0,0 1 0 16,0-1 0-16,-6 0 8 0,0 1-8 15,-2-1 0-15,2-2 8 0,-3 3-8 0,0-1 0 0,-3-2 9 16,0 2-9-16,0 1 0 0,0-3 9 0,0-1-9 15,-2 1 0 1,-1 0-37-16,0 0-15 0,-3-3-2 0,0-2-1235 0</inkml:trace>
  <inkml:trace contextRef="#ctx0" brushRef="#br0" timeOffset="194768.97">8845 11356 518 0,'0'0'46'0,"0"0"-37"0,0 0-9 0,0 0 0 0,0 0 117 0,0 0 22 16,0 0 4-16,0 0 1 0,0 0-116 0,0 0-28 16,0 0 0-16,0 0 0 0,0 0 57 0,0 0 6 15,0 0 1-15,0 0 0 0,0 0-52 0,0 0-12 16,0 0 0-16,0 0 0 0,0 0 54 0,0 0 8 15,0 0 2-15,0 0 0 0,0 0-52 0,0 0-12 16,0 0 0-16,0 0 0 0,0 0 54 0,6 3 8 16,0-3 2-16,3 0 0 0,-3-3-52 0,0 3-12 15,-6 0 0-15,6 0 0 0,3-3 0 0,-3 1 0 16,0-1 0-16,3 3 0 0,-3-3 54 0,3 3 8 16,-9 0 2-16,6-2 0 0,2 2-52 0,1 0-12 15,0-3 0-15,0 3 0 0,0 0 0 0,0 0 0 16,0-3 0-16,0 3 0 0,-3 0 0 0,3 0 0 0,0-2 0 15,3 2 0-15,-6 0 0 0,3 0 0 0,-1 0 0 0,1-3 0 16,0 3 0-16,0 0 0 0,-9 0 0 0,9 0 0 16,0 0 0-16,0 0 0 0,-9 0 0 0,9 3 0 15,0-3 0-15,-9 0 0 0,0 0 0 0,9 2 0 16,-9-2 0-16,9 3 0 0,-9-3 0 0,9 3 0 16,-9-3 0-16,9 2 0 0,-9-2 0 0,9 3 0 15,-9-3 0-15,9 0 0 0,-9 0 0 0,8 0 0 16,1 0 0-16,-3 0 0 0,-6 0 0 0,9 0 0 15,3 0 0-15,-3 0 0 0,-3 0 0 0,3 0 0 16,-3 0 0-16,3 0 0 0,0 0 0 0,-3-3 0 0,0 3 0 16,3-2 0-16,0 2 0 0,-4-3 0 0,-5 3 0 0,9 0 0 15,-3-3 0-15,0 3 0 0,-6 0 0 0,6-2 0 16,3 2 0-16,-3 0 0 0,0 0 0 0,-6 0 0 16,6 0 0-16,-6 0 0 0,0 0 0 0,0 0 0 15,0 0 0-15,6 0 0 0,-6 0 0 16,0 0 0-16,3 0 0 0,-3 0 0 0,0 0 0 0,0 0 0 15,0 0 0-15,0 0 0 0,0 0 0 0,0 0 0 16,0 0 0-16,0 0 0 0,0 0 0 0,0 0 0 16,0 0 0-16,0 0 0 0,0 0 0 0,0 0 0 15,0 0 0-15,0 0 0 0,0 0 0 0,-3 5 0 16,0 3 0-16,0-3 0 0,0 3 0 0,0 0 0 16,-3-3 0-16,0 6 0 0,3-3 0 0,-3 0 0 0,0 0 0 15,0 2 0-15,-3-2 0 0,3 3 0 0,1-3 0 0,-1 2 0 16,-3 1 0-16,3-3 0 0,0 3 0 0,0-3 0 15,-3 2 0-15,3 1 0 0,3-3 0 0,0 0 0 16,0 2 0-16,-3 1 0 0,0-3 0 0,3 2 0 16,-3 1 0-16,3-1 0 0,-3 4 0 0,0-4 0 15,3 1 0-15,0-1 0 0,0 1 0 0,-3 0 0 16,3-1 0-16,0-2 0 0,-3 0 0 0,4 3 0 16,-1-3 0-16,0-1 0 0,0 1 0 0,0 0 0 15,0 0 0-15,0 3 0 0,3-3 0 0,-3 0 0 16,-3 2 0-16,3-2 0 0,0-2 0 0,0 1 0 15,0-1 0-15,3-1 0 0,-3 0 0 0,-3-2 0 16,6 2 0-16,-3-2 0 0,3-3 0 0,-3 5 0 16,0 1 0-16,0-4 0 0,0 3 0 0,3-5 0 0,-6 6 0 0,3-4 0 15,0 4 0-15,3-6 0 0,-3 2 0 0,0 4 0 16,0-1 0-16,0 0 0 0,-3-2 0 0,3 2 0 16,0-2 0-16,0-1 0 0,0 1 0 0,-3 2 0 15,6-5 0-15,0 0 0 0,0 0 0 0,0 3 0 16,0-3 0-16,0 0 0 0,0 0 54 0,0 0 8 15,0 0 2-15,0 0 0 0,0 0-52 0,0 0-12 16,0 0 0-16,0 0 0 0,0 0 0 0,0 0 0 16,0 0 0-16,0 0 0 0,0 0 0 0,6-3 0 15,-3-2 0-15,0 0 0 0,-3 5 0 0,6-5 0 16,-3-1 0-16,3 1 0 16,-3 0-48-16,0-1-13 0,0 1-3 0,0 0-844 0</inkml:trace>
  <inkml:trace contextRef="#ctx0" brushRef="#br0" timeOffset="199265.07">9420 11332 806 0,'0'0'36'0,"0"0"7"0,3-3-35 0,-3 3-8 16,6-5 0-16,0 3 0 0,0-4 0 0,-3 4 0 15,-3 2 0-15,5-3 0 0,-2-5 53 0,0 3 9 16,0-1 2-16,0 1 0 0,3-3 0 0,-3 0 0 16,3 3 0-16,0 0 0 0,0-3-52 0,0 2-12 15,0-1 0-15,0-1 0 0,0 0 0 0,3 0 0 0,-3 0 0 0,0 0 0 16,3 0 0-16,-3-3 0 15,3 3 0-15,-3 0 0 0,0 0 0 0,2 1 0 0,-2-1 0 0,0 0 0 16,3-3 54-16,-3 3 8 0,0-2 2 0,0-1 0 16,3 3-52-16,-3-3-12 0,0 4 0 0,0-1 0 15,0-3 0-15,0 3 0 0,3-3 0 0,-6 4 0 16,3-4 0-16,0 0 0 0,-3 1 0 0,3-1 0 16,-3-2 0-16,0 0 0 0,2 0 0 0,-2-1 0 15,3 1 0-15,0 0 0 0,-3 0 0 0,0 2 0 16,3-2 0-16,0 2 0 0,-3-2 0 0,0 2 0 15,3-2 0-15,-3 5 0 0,3 0 0 0,0 0 0 16,0-2 0-16,-3 2 0 0,3-3 0 0,0 3 0 16,-3 3 0-16,3-3 0 0,0 0 0 0,0 0 0 15,0 0 0-15,-3 3 0 0,3 0 0 0,-3-1 0 16,3-2 0-16,-4 3 0 0,4 0 0 0,-3 0 0 16,0-1 0-16,0 4 0 0,3-4 0 0,-3 4 0 0,3-4 0 15,-3 4 0-15,-3 2 0 0,3-3 0 16,0 0 54-16,-3 3 8 0,0 0 2 0,0 0 0 0,0 0-52 0,3-5-12 15,3 0 0-15,-6 5 0 0,3 0 0 0,0-5 0 16,3 2 0-16,-3 0 0 0,0 1 0 0,-3 2 0 16,0 0 0-16,0-6 0 0,6 1 0 0,-6 5 0 15,0 0 0-15,0-5 0 0,3 0 0 0,3-1 0 16,-3 4 0-16,-3 2 0 0,0 0 0 0,0-6 0 16,0 1 0-16,0 5 0 0,0 0 0 0,0 0 0 15,0-5 0-15,0 5 0 0,0 0 0 0,0 0 0 16,0-3 0-16,0 3 0 0,0 0 0 0,0 0 0 15,0 0 0-15,0 0 0 0,0 0 0 0,0 0 0 16,0 0 0-16,0 0 0 0,0 0 0 0,0 0 0 0,0 0 0 16,0 0 0-16,0-5 0 0,0 5 0 15,0-3 0-15,0 3 0 0,0 0 0 0,0 0 0 0,0 0 0 16,0 0 0-16,0 0 0 0,0 0 0 0,0 0 0 16,0 0 0-16,0 0 0 0,0 0 0 0,0 0 0 0,0 0 0 15,0 0 0-15,0 0 0 0,0 0 0 0,0 0 0 16,0 0 0-16,0 0 0 0,0 0 0 0,0 0 0 15,0 0 0-15,0 0 0 0,0 0 0 0,6-3 0 16,0 3 0-16,-6 0 0 0,9-2 0 0,-9 2 0 16,6 0 0-16,0-3 0 0,3 3 0 0,-4-2 0 15,1 2 0-15,3-3 0 0,-3 3 0 0,3-3 0 16,-3 3 0-16,3 0 0 0,0 0 0 0,0 0 0 16,0-2 0-16,0 2 0 0,-3 0 0 0,3 0 0 0,0 0 0 15,0 0 0-15,-1 0 0 0,1 0 0 0,0 0 0 16,0 0 0-16,-3 0 0 0,3 0 0 0,0 0 0 15,0 0 0-15,0 0 0 0,0 0 0 0,0-3 0 16,0 0 0-16,-3 3 0 0,3 0 0 16,-3 0 0-16,3 0 0 0,-1 0 0 0,1 0 0 0,0 0 0 15,0 0 0-15,-3 0 0 0,3 0 0 0,-3 0 0 0,3-2 0 16,-3 2 0-16,3 0 0 0,0 0 0 0,0 0 0 16,-3 0 0-16,0-3 0 0,3 3 0 0,-3 0 0 15,-1-3 0-15,4 3 0 0,0 0 0 0,0 0 0 16,0 0 0-16,0 0 0 0,0 0 0 0,0 0 0 15,0 0 0-15,3-2 0 0,0-1 0 0,0 3 0 0,-3 0 0 16,2 0 0-16,1 0 0 0,-3 0 0 16,3 0 0-16,0 0 0 0,-3-3 0 0,0 3 0 0,0 0 0 15,0 0 0-15,0 0 0 0,-3 0 0 0,3 0 0 0,0 0 0 16,0 0 0-16,-1-2 0 0,1 2 0 0,0 0 0 16,-3-3 0-16,3 3 0 0,0 0 0 15,-3-3 0-15,3 3 0 0,0-2 0 0,-3 2 0 16,3 0 0-16,-3-3 0 0,0 3 0 0,0-2 0 15,3 2 0-15,-3 0 0 0,0 0 0 0,-1 0 0 0,4-3 0 16,-3 3 0-16,3-3 0 0,0 3 0 0,-3 0 0 16,3 0 0-16,-3-2 0 0,0 2 0 0,3 0 0 15,0 0 0-15,0-3 0 0,0 3 0 0,0 3 0 16,3-3 0-16,-4 0 0 0,1 0 0 0,0 0 0 16,3 0 0-16,-3 0 0 0,0 0 0 0,3 0 0 15,0 0 0-15,0 0 0 0,-3 0 0 0,3 0 0 16,-3 0 0-16,2 0 0 0,-2 0 0 0,0 0 0 0,0 0 0 15,0 0 0-15,-9 0 0 0,12 0 0 0,-3 0 0 16,0 0 0-16,0 0 0 0,3 0 0 0,-3 0 0 0,0 0 0 16,0 0 0-16,0 0 0 0,2 0 0 0,1 0 0 15,0 0 0-15,-3 0 0 0,3 0 0 0,0 0 0 16,3-3 0-16,0 3 0 0,-3 0 0 0,3 0 0 16,-7 0 0-16,7-3 0 0,-3 3 0 0,3 0 0 15,-3 0 0-15,3 0 0 0,0 0 0 0,-3 0 0 16,6 0 0-16,-7 0 0 0,4-2 0 0,-3 4 0 15,0-2 0-15,0 0 0 0,0 0 0 0,-3 0 0 16,6 3 0-16,-6-3 0 0,3 0 0 0,0 3 0 16,-4-3 0-16,4 2 0 0,-3-2 0 0,3 0 0 15,-3 0 0-15,0 0 0 0,3 0 0 0,-3 0 0 16,3 0 0-16,0 0 0 0,3-2 0 0,-3 2 0 0,-1 0 0 16,7 0 0-16,-6 0 0 0,6-3 0 0,-6 3 0 0,3 0 0 15,0 0 0-15,-3-3 0 0,3 3 0 0,2 0 0 16,1 0 0-16,0 3 0 0,-3-3 0 0,3 3 0 15,0-3 0-15,0 0 0 0,-4 0 0 0,4 0 0 16,-3 2 0-16,0-2 0 0,0 0 0 0,-3 0 0 16,0 0 0-16,3 3 0 0,-3-3 0 0,2 0 0 15,1 0 0-15,0 0 0 0,0 0 0 16,0 0 0-16,3 0 0 0,0 0 0 0,-3-3 0 0,2 3 0 16,-2 0 0-16,0 0 0 0,0 0 0 0,0 0 0 15,0 0 0-15,3 0 0 0,-3 3 0 0,2-3 0 16,1 3 0-16,0-3 0 0,-3 0 0 0,0 2 0 15,0-2 0-15,0 0 0 0,0 3 0 0,-1-3 0 16,-2 2 0-16,-3 1 0 0,0-3 0 0,0 3 0 16,0-3 0-16,-3 0 0 0,3 0 0 0,0 2 0 0,0-2 0 15,3 0 0-15,-3 0 0 0,0 0 0 0,2 3 0 16,-2-3 0-16,3 0 0 0,0 0 0 0,0 0 0 0,3 0 0 16,-3 0 0-16,0 0 0 0,0 0 0 0,3 0 0 15,-3 0 0-15,2 0 0 0,-2 0 0 0,3 0 0 16,-3 0 0-16,3 0 0 0,-3 0 0 0,0 0 0 15,0 0 0-15,0 3 0 0,0-1 0 0,-1 1 0 16,1-3 0-16,-3 0 0 0,3 3 0 0,0-3 0 16,-3 2 0-16,0 1 0 0,3-3 0 0,-3 0 0 15,3 0 0-15,-3 3 0 0,3-1 0 0,-4-2 0 0,7 0 0 16,-3 0 0-16,0 3 0 0,0-3 0 0,3 0 0 16,0 0 0-16,-3 0 0 0,6 0 0 15,-7 0 0-15,4 0 0 0,0 0 54 0,0 0 8 0,0 3 2 16,-3-3 0-1,-3 0-103-15,0 0-20 0,0 0-4 0,3 0-1 0,0 2 52 16,-1-2 12-16,1 3 0 0,3-3 0 0,-3 2 0 0,3-2 0 16,-3 0 0-16,3 0 0 0,-3 0 0 0,3 0 0 0,-4 0 0 15,1 0 0-15,0 3 0 0,0-3 0 0,0 0 0 0,0 0 0 16,-3 0 0-16,3 0 0 0,-3 0 0 0,3 0 0 16,0 0 0-16,0 0 0 0,-4 0 0 0,4 0 0 15,0 0 0-15,0-3 0 0,0 3 0 0,0 0 0 16,3-2 0-16,-3 2 0 0,0 0 0 0,0 0 0 0,-1 0 0 15,1 0 0-15,0 0 0 0,3 0 0 0,0 0 48 16,0 0 13-16,0 0 3 0,0 0 0 16,3 0-103-16,-1 2-20 0,-2-2-4 15,-3 0-1-15,3 0 52 0,0 0 12 0,-3 3 0 0,3-3 0 16,-6 3 0-16,3-3 0 0,2 0 0 0,-2 0 0 0,0 0 48 16,-3 2 13-16,3-2 3 0,0 3 0 15,0-3-103-15,0 0-20 16,0 0-4-16,0 3-1 0,0-3 80 0,-1 2 15 0,4-2 3 0,-3 3 1 0,0-3-27 15,0 0-8-15,-3 0 0 0,3 0 0 0,3 0 28 0,0 0 0 16,0 0-1-16,-1 3 0 0,1-3-42 0,0 2-8 16,3-2-1-16,-3 0-1 0,0 3 25 0,0-3 0 15,3 3 0-15,-7-3 0 0,1 0 0 0,3 0 0 16,0 0 0-16,-3 0 0 0,0 0 0 0,0 0 0 16,0 0 0-16,0 2 0 0,0-2 0 0,-3 0 0 0,2 0 0 15,1 0 8-15,-3 0-8 0,6 0 0 0,-3 0 0 16,3 0 0-16,-3 0 0 0,3 0 0 0,0 0 0 0,-1 0 0 15,1-2 0-15,0 2 8 0,-3 0-8 0,0 2 0 16,6-2 0-16,-3 0 0 0,3 0 0 0,0 0 8 16,-4 0-8-16,4 0 0 0,-3 0 0 0,3 0 0 15,-3 0 0-15,3 3 0 0,-6-3 0 0,3 0 0 16,-1 3 0-16,-5-3 8 0,3 0-8 0,-3 2 0 16,0-2 0-16,3 0 0 0,-3 0 0 0,0 0 0 15,3 0 8-15,-3 0-8 0,3 0 8 0,0 0-8 16,2 0 0-16,1 0 9 0,0 0-9 0,3 0 0 15,0 0 8-15,0 0-8 0,-3 0 0 0,0 0 0 0,-1 0 8 0,4 0-8 16,0 0 0-16,-3 3 0 0,3-3 0 0,-3 2 0 16,0-2 0-16,2 3 0 0,4-3 0 0,-6 0 0 15,-3 3 0-15,3-3 0 0,-3 0 8 0,0 0-8 16,-3 0 0-16,0 0 0 0,3 2 0 0,-3 1 0 16,2-3 0-16,1 3 0 0,0-3 0 0,0 0 0 15,3 0 0-15,0 0 0 0,0 2 8 0,3-2-8 16,-3 3 0-16,2-3 0 0,1 0 0 0,-3 0 0 15,0 3 0-15,3-1 0 0,-3 1 8 0,3-3-8 16,-1 3 0-16,1-1 0 0,0-2 0 0,0 0 0 16,-3 0 0-16,0 0 0 0,0 3 0 0,0-1 0 0,-1 1 0 15,1-3 0-15,0 0 0 0,-3 0 10 16,3 0-10-16,0 3 8 0,3-3-8 0,0 2 8 0,-3-2-8 0,5 0 8 16,-2 0-8-16,3-2 0 0,0 2 0 0,-3 0 0 15,0 2 8-15,-1-2-8 0,4 0 8 0,-3 0-8 16,0 3 0-16,3-3 0 0,0 3 0 0,-3-1 0 15,2-2 0-15,1 0 8 0,-3 3-8 0,-3 0 0 16,3-3 0-16,-3 2 8 0,0-2-8 0,2 3 0 16,1-3 0-16,-3 0 0 0,0 0 8 0,3 0-8 15,0 3 0-15,0-3 0 0,-1 0 0 0,1 2 0 16,3 1 0-16,0-3 0 0,-3 0 0 0,0 3 8 16,0-3-8-16,-1 2 0 0,4-2 0 0,-3 0 0 15,0 3 0-15,3-3 0 0,-3 0 0 0,-3 2 8 16,-1 1-8-16,1-3 0 0,-3 3 0 0,0-3 0 0,3 2 0 15,0-2 0-15,-3 0 0 0,3 0 8 0,0 3-8 16,-1 0 0-16,1-3 0 0,0 2 0 0,3-2 0 0,-3 0 0 16,3 0 0-16,0 0 8 0,3 3-8 0,-4-3 0 15,1 0 0-15,-3 0 0 0,6 3 0 0,-6-3 0 16,-3 0 0-16,3 0 0 0,3 2 0 0,-4 1 8 16,1-6-8-16,0 3 0 0,-3 3 0 0,3-3 0 15,-3 0 0-15,0 0 0 0,0 0 12 0,-3 3-4 16,3-1 0-16,2-2 0 0,-2 3-8 0,0-3 0 15,-3 3 0-15,3-3-11 0,0 0 11 0,3 0 0 16,-3 2 0-16,0-2 0 0,6 3 0 0,-4-3 0 16,-2 0 0-16,3 0 0 0,6 0 0 0,-3 0 0 15,-3 0 0-15,0 0 0 0,0 0 0 0,-1 2 0 16,-2-2 0-16,0 3 8 0,3-3-8 0,0 0 0 0,3 0 0 16,-3 3 0-16,0-3 0 0,-1 0 0 0,1 0 0 0,0 2 0 15,0 1 0-15,0-3 0 0,0 0 0 0,-3 3 0 16,3-1 0-16,-3 1 0 0,0-3 0 0,-1 0 0 15,4 3 0-15,-3-3 0 0,-3 0 0 0,3 0 0 16,0 0 0-16,0 0 0 0,3 2 8 0,0-2-8 16,0 3 0-16,-1-3 0 0,1 3 0 0,-3-3 0 15,-3 0 0-15,3 0 0 0,3 0 0 0,0 0 0 16,-3 0 0-16,0 0 0 0,2 0 0 0,4 0 8 16,-3 0-8-16,3-3 0 0,0 3 0 0,0 3 0 15,-3-3 0-15,3 0 0 0,-4 0 0 0,4 0 0 0,-6 0 0 16,3 0 0-16,0 0 0 0,0-3 0 15,-3 3 0-15,-3 0 0 0,3 0 0 0,-1 0 0 0,1 0 0 0,0-3 0 16,-3 3 0-16,3 0 0 0,3 0 0 16,-3 3 0-16,0 0 0 0,-3-3 0 0,3 0 0 15,0 0 0-15,-1 0 0 0,1 0 0 0,0 0 0 16,0 0 0-16,3 0 0 0,-3 2 0 0,0-2 0 0,0 0 0 16,3 0 0-16,-3 0 0 0,-1 0 0 0,1 3 8 15,0-3-8-15,0 0 0 0,0 0 0 0,0 0 0 16,0 0 0-16,-3 0 0 0,0 2 0 0,3-2 0 15,-3 0 0-15,0-2 0 0,-1 2 0 0,-2 0 8 16,3 0-8-16,-3 0 0 0,0 0 0 0,3 0 0 16,0 0 0-16,-3 0 0 0,3 0 0 0,0 0 0 0,-3 0 0 0,3 0 0 15,0 0 0-15,0 0 8 0,-3 0-8 16,3 0 0-16,-1 0 0 0,1 0 0 0,0 0 0 0,-3-3 0 16,6 3 0-16,-3 0 0 0,0 3 0 0,0-3 0 15,0 0 0-15,0-3 0 0,0 3 0 0,0-2 8 16,-3 2-8-16,0 0 0 0,-3-6 8 0,3 4-8 15,-3 2 0-15,2-3 0 0,1 0 0 0,3 3 0 16,-3-2 0-16,-3 2 0 0,3-3 0 0,0 0 8 16,-6 3-8-16,6-2 0 0,-6 2 0 0,6-3 0 15,-6 3 0-15,6 0 0 0,-6 0 0 0,3-3 0 16,-3 3 0-16,0 0 8 0,0 0-8 0,6-2 0 16,-6 2 0-16,0 0 0 0,0 0 0 0,0 0 0 15,0 0 0-15,0 0 0 0,0 0 0 0,0 0 0 16,0 0 0-16,0 0 8 0,0 0-8 0,0 0 0 0,0 0 0 15,0 0 0-15,0 0 0 0,0 0 0 0,0 0 0 16,0 0 0-16,0 0 0 0,0 0 0 0,0 0 0 0,0 0 0 16,0 0 0-16,9-3 0 0,-3 1 0 0,-6 2 0 15,0 0 0-15,0 0 0 0,0 0 0 0,0 0 0 16,0 0 0-16,0 0 0 0,0 0 0 0,0 0-8 16,0 0 0-16,0 0 0 0,0 0 8 0,0 0 11 15,0 0-3-15,0 0 0 0,0 0-8 0,0 0 0 16,0 0 0-16,0 0 0 0,0 0 0 0,0 0 0 15,0 0 0-15,0 0 0 0,0 0 0 0,0 0-11 16,-3 2 3-16,3-2 0 0,0 0 8 0,0 0 8 16,-6 5-8-16,6-5 11 0,0 0-11 0,0 0 0 15,-3 6 0-15,3-1 0 0,0-5 0 0,0 0 0 16,0 0-12-16,0 0 12 0,0 0 0 0,0 0 0 16,0 5 0-16,0-5 0 0,-3 8 0 0,3-8 8 0,0 0-8 15,0 6 0-15,0 1 0 0,-3-1 0 0,3 2 0 0,-3-3 0 16,3-5 0-16,0 8 0 0,-3 0-11 0,3 2 11 15,-6-2 0-15,3 0 0 0,-3 3 0 16,0 0 0-16,0-1 0 0,0 1 0 0,-3 2 0 16,3 0 8-16,0 0-8 0,1 1 0 0,-1-1 0 0,0 0 0 15,3 0 0-15,0-2 0 0,0-1 0 16,0 1 0-16,3-3 0 0,-3 3 0 0,3-6 0 0,0 3 0 16,0 0 0-16,0-3 0 0,0-5 0 15,0 8 0-15,0-3 0 0,0-5 0 0,0 6 0 0,0 1 0 16,0-1 0-16,0-6 0 0,0 5 0 0,-3 0 8 15,3 6-8-15,0-6 0 0,0 3 0 0,-3-3 0 16,0 1 0-16,3-1 0 0,0-5 0 0,0 8 8 16,0-3-8-16,0-5 0 0,-3 3 0 0,3 2 8 15,0 3-8-15,0-8 0 0,0 0 0 0,0 0 0 0,0 0-16 16,0 0 1-16,0 0 1 0,3 5 0 16,-3-5-103-16,0 0-21 15</inkml:trace>
  <inkml:trace contextRef="#ctx0" brushRef="#br0" timeOffset="-213681.96">10116 10739 288 0,'0'0'25'0,"0"0"-25"16,0 0 0-16,0 0 0 0,0 0 242 0,0 0 43 0,0 0 9 0,0 0 2 15,0 0-163-15,0 0-32 0,0 0-6 0,0 0-2 16,0 0-18-16,9 0-4 0,-9 0-1 0,0 0 0 16,0 0-9-16,9-2-1 0,-9 2-1 0,9 0 0 15,0 2-2-15,-3-2 0 0,0 3 0 0,0-3 0 16,-6 0-9-16,9 3-3 0,3-3 0 0,-3 2 0 15,2-2-19-15,-2 0-4 0,3 0-1 0,0-2 0 0,0 2 11 0,3-3 1 16,0 0 1-16,-3 1 0 0,3-1-21 0,-3 3-4 16,2-2-1-16,4 2 0 0,0-3-8 0,0 0 0 15,3 3 0-15,-3-2 0 0,0 2 0 0,-4 0-11 16,1-6 3-16,3 6 0 0,-6 3 8 0,0-3 0 16,0-3 0-16,-3 3 0 0,0 0 0 0,0 3 0 15,-3-3 0-15,-6 0 0 0,9 3 0 0,-9-3 0 16,6 2 0-16,-6-2-8 15,6 6-18-15,-6-6-3 0,0 0-1 0,0 0 0 16,0 0-146-16,2 5-30 0,-2-5-6 0</inkml:trace>
  <inkml:trace contextRef="#ctx0" brushRef="#br0" timeOffset="-212718.16">10092 10792 345 0,'0'0'31'0,"0"0"-31"0,0 0 0 0,0 0 0 15,0 0 260-15,0 0 45 0,0 0 10 0,0 0 1 16,0 0-166-16,0 0-34 0,0 0-6 0,0 0-2 16,0 0-33-16,0 0-7 0,0 0-2 0,0 0 0 15,0 0-2-15,0 0 0 0,0 0 0 0,6 6 0 0,-6-6-12 0,6 2-2 16,3 1-1-16,-3 0 0 0,3-1-9 0,0 1-1 16,-3-3-1-16,3 3 0 0,0-1-10 0,3 1-3 15,0-1 0-15,0 1 0 0,-1 0-7 0,1-1-2 16,3 1 0-16,-3 0 0 0,3-1-3 0,-3 1-1 15,3 2 0-15,-3 1 0 0,-3-1-12 0,-3-2 0 16,3 2 0-16,2-3-10 0,1 1 10 0,0 0 0 16,-3-1 0-16,3 4 0 0,0-4 0 0,-3 1 0 15,0 2 0-15,0-2 0 0,0 0 0 0,-3-1 0 16,3 3 0-16,0-2 8 0,-3 0-8 0,-6-3 0 16,0 0 0-16,8 5 0 0,1 0 0 0,-9-5 0 0,0 0 0 0,0 0 0 15,6 8 0-15,-6-8 0 16,3 8 0-16,0 0 0 0,-3-8 0 0,0 0 0 15,3 8 0-15,-3-8 0 0,0 5 0 0,-3 1 0 16,3-6 0-16,-3 5 0 0,-3-2 0 0,3 2 0 16,-3-2 0-16,0 2 0 0,-2 0 0 0,-1-2 0 0,0 2 0 0,-3 0 0 15,3-2 0-15,-3 0 0 0,-3 2 0 0,0 0 0 16,0 1 0-16,0 1 0 0,4-1 0 0,2 2-8 16,-6 0 8-16,0-3 0 0,3 3 0 0,-6 0 0 15,3 0-9-15,0 2-3 0,-3 1-1 0,4 0 0 16,-4-4 3-16,3 1 1 0,0 3 0 0,0-3 0 15,-3 0 9-15,0 2-13 0,0 4 5 0,1-4 8 16,-1 3-9-16,-3-2 9 0,0 0 0 0,0-3 0 16,0 2 0-16,4-2-8 0,-1 0 8 0,3 3 0 15,3-3 0-15,0-1 0 0,0 1 0 0,0 0 9 16,0 0-9-16,3 0 0 0,-3 0 9 0,3 0-9 0,4 0 0 16,-1 0 0-16,-3 0 0 0,3-3 0 15,3 3 0-15,-3-3 0 0,0 3 0 0,3-2 0 16,0 2 0-16,3-8 0 0,-6 5 0 0,3 3-8 0,-3-3 8 0,6-5-8 15,0 0 8-15,0 5-8 0,0-5 8 0,0 6 8 16,0-6-8-16,3 8 11 0,0-6-11 0,3 4 10 16,3-4-10-16,0 1 10 0,3-3 6 0,0 0 0 15,-1 0 1-15,1 0 0 0,0 0-9 0,0 3-8 16,3-3 12-16,0 0-12 0,3 0 0 0,0 0 0 16,0 0 0-16,-1 0 0 0,1 0 0 0,-3 0 0 15,3 0 10-15,-3 0-10 0,3 0 0 0,-6 0 0 16,3 0 8-16,-4 0-8 0,1 0 0 0,-3 0 0 15,3 0 0-15,-3 0 0 0,3 0 0 0,-3 0 0 16,0 0 0-16,0 0 0 0,0 0 0 0,0 0 8 0,0 2-8 16,0-2 0-16,-1 0 0 0,1 0 8 15,-3 3-8-15,0-3 0 0,3-3 0 0,0 3 0 16,0-2 0-16,-3 2 0 0,3 0 0 0,-3 0-12 0,3-3 2 16,-3 3 1-1,0 0-53-15,-6 0-10 0,0 0-3 0,0 0-719 0,0 0-144 16</inkml:trace>
  <inkml:trace contextRef="#ctx0" brushRef="#br0" timeOffset="-212268.85">9735 11740 345 0,'0'0'31'0,"0"0"-31"0,0 0 0 0,0 0 0 16,0 5 252-16,0 3 44 0,-6-3 8 0,3 3 3 16,0-3-147-16,0 3-30 0,0 0-6 0,0 0 0 15,-3 0-45-15,3 0-9 0,-3 3-2 0,1-3 0 16,2-1-28-16,0-1-7 0,0-4-1 0,-3 4 0 15,3 2-16-15,-3-6-3 0,3 1-1 0,0 2 0 16,-3-2-12-16,6-3 0 0,-3 0 0 0,3 0 0 16,0 0-42-16,0 0-11 0,0 0-3 0,0 0-908 15</inkml:trace>
  <inkml:trace contextRef="#ctx0" brushRef="#br0" timeOffset="-212080.87">9807 11613 1598 0,'0'0'71'15,"0"0"14"-15,0 0-68 0,0 0-17 0,0 0 0 0,0 0 0 0,0 0 104 0,0 0 18 16,0 0 3-16,0 0 1 0,0 0-58 0,0 0-11 16,0 0-2-16,0 0-1 0,0 0-41 0,0 0-13 15,0 0 8-15,0 0-8 0,0 0 8 0,0 0-8 16,0 0 12-16,0 0-684 15,0 0-136-15</inkml:trace>
  <inkml:trace contextRef="#ctx0" brushRef="#br0" timeOffset="-211763.81">9827 11745 345 0,'0'0'31'0,"0"0"-31"0,0 0 0 0,0 0 0 16,0 0 327-16,0 0 59 0,9-3 12 0,-9 3 2 0,6-2-246 0,0-1-50 16,3 3-9-16,-3-3-3 0,0 3-22 0,0 0-5 15,0 0-1-15,-6 0 0 0,0 0-13 0,0 0-3 16,0 0-1-16,0 0 0 0,0 0-20 0,9 0-4 15,-9 0-1-15,6 0 0 0,3 0-12 0,-3 0-2 16,-6 0-8-16,9 0 12 0,0 3-12 0,-9-3 0 16,0 0-12-16,9 0 12 15,-9 0-58-15,0 0-5 0,0 0-1 0,0 0-668 16,0 0-135-16</inkml:trace>
  <inkml:trace contextRef="#ctx0" brushRef="#br0" timeOffset="-211522.88">9816 11837 1933 0,'0'0'42'0,"0"0"9"0,0 0 1 0,0 0 4 0,0 0-45 0,0 0-11 0,0 0 0 0,6 0 0 15,-1-2 83-15,1 2 14 0,0-3 3 0,3 3 1 16,0 0-38-16,-3-2-8 0,0 2-2 0,-6 0 0 15,0 0-33-15,0 0-6 0,0 0-2 0,6-3 0 16,3 3-12-16,-3 0 8 0,0 0-8 16,-6 0 0-1,0 0-52-15,9 0-16 0,-3 0-3 0,-6 0-986 0</inkml:trace>
  <inkml:trace contextRef="#ctx0" brushRef="#br0" timeOffset="-211139.01">9950 11861 403 0,'5'0'36'0,"-5"0"-36"15,0 0 0-15,0 0 0 0,3-2 281 0,0 2 50 16,-3 0 9-16,3 0 3 0,3 0-175 0,-3 0-34 16,0-3-7-16,-3 3-2 0,6 0-45 0,0-3-8 15,0 1-3-15,0 2 0 0,0-3-22 0,0 0-5 16,-3 1-1-16,6-1 0 0,-3-2-19 0,3 2-4 15,-3-5-1-15,3 3 0 0,0 0-9 0,0-3-8 16,-1 0 9-16,1 0-9 0,0 0 0 0,-3 0 8 16,3 3-8-16,0-3 0 0,-3 0 0 0,0 3 0 0,0-3 0 0,0 2 0 15,0 1 0-15,0 2 0 0,-3 1 0 0,-3 2 0 16,0 0 0-16,3-6 11 16,-3 6-3-16,0 0-8 0,0 0 20 0,0 0-4 0,0 0 0 0,0 0 0 15,0 0 9-15,0 0 2 0,0 8 0 0,-3 0 0 16,3-2-14-16,-3 2-2 0,0 2-1 0,0 1 0 15,-3-1-2-15,3-2-8 0,0 3 12 0,-3-1-4 16,3-2-8-16,0 0 0 0,0 0 0 0,0 0 0 16,-3 0 0-16,6-3 0 0,-3 1 9 0,3-6-9 15,0 0-41-15,0 8-13 0,0-8-2 0,0 0-1139 16</inkml:trace>
  <inkml:trace contextRef="#ctx0" brushRef="#br0" timeOffset="-209782.25">10211 10660 745 0,'0'0'32'0,"0"0"8"0,0 0-32 0,0 0-8 0,0 0 0 0,0 0 0 16,0 0 88-16,0 0 16 0,0 0 4 0,0 0 0 15,0 0-23-15,0 0-4 0,0 0-1 0,0 0 0 16,0 0-3-16,0 0-1 0,0 0 0 0,0 0 0 16,0 0-10-16,0 0-2 0,0 0-1 0,0 0 0 15,0 0-18-15,0 0-3 0,3-5-1 0,-3 5 0 16,0 0-13-16,6-6-4 0,-6 6 0 0,3-5 0 16,0 0-6-16,-3 5-2 0,6-8 0 0,0 3 0 15,0 2-3-15,-3-2-1 0,3-1 0 0,0 4 0 0,-6 2-3 0,3-5-1 16,3-1 0-16,0 1 0 0,-3 2-8 0,3 1 0 15,0-1 0-15,0 0 0 0,-6 3 0 0,3-2 0 16,-3 2 8-16,9-3-8 0,-9 3 12 0,6 0-2 16,-6 0-1-16,0 0 0 0,3 0-9 0,-3 0 0 15,0 0 9-15,6 0-9 0,-6 0 0 0,0 0 0 16,6 0 0-16,-6 0 8 0,0 0-8 0,0 0 0 16,0 0 8-16,6 5-8 0,-6-5 8 0,0 0-8 15,0 0 10-15,2 8-10 0,-2-8 11 0,0 6-11 16,0-6 12-16,0 8-12 0,0-1 25 0,-2-1-1 15,-1 2-1-15,0-3 0 0,0 0-23 0,3-5-12 16,-3 8 2-16,0-3 0 0,3-5 10 0,-3 6 16 16,3-6-4-16,-6 2-1 0,6-2-11 0,0 0 0 15,0 0 0-15,0 0 8 0,0 0-8 0,0 0 0 16,0 0 0-16,0 0 0 0,0 0 0 0,0 0 0 0,0 0 0 16,0 0 0-16,0 0 0 0,6-2 0 0,0-1 0 15,0-2 0-15,0 0 0 0,-6 5 12 0,0 0-12 0,2-3 12 16,1-5-12-16,3 5 0 0,-3-2 0 0,3 0 8 15,-3 2-8-15,3-2-14 0,0 2 3 0,0 1 1 16,0-1 10-16,0 0 0 0,3 3 0 0,-9 0 0 16,6-2 0-16,-6 2 0 0,0 0 0 0,6-3-8 15,-6 3 8-15,9 0 0 0,0 0 0 0,-9 0 0 16,0 0 0-16,0 0 0 0,0 0 0 0,9 0 0 16,-9 0 0-16,0 0 0 0,6 3 0 0,-6-3 0 15,0 0 0-15,0 0 0 0,0 0 0 0,9 2 0 16,-9-2 0-16,0 0 0 0,0 0 8 0,6 8-8 15,-6-8 0-15,0 0 0 0,0 0 0 0,0 0-8 0,3 8 8 16,-3-8 0-16,0 0 0 0,0 0 0 0,0 5 0 0,0-5 0 16,0 0 0-16,2 8 8 0,-4-2-8 0,2-1 9 15,-3 0-9-15,3 0 10 0,-6 1-2 16,3-4 0-16,0 4 0 0,0-1 0 0,3-5 0 0,-3 5-8 16,0 1 12-16,3-1-4 0,0-5-8 0,0 0 8 15,0 0-8-15,0 0 8 0,0 5-8 0,3 0 0 16,-3-2 0-16,0-3 8 0,0 0-8 0,0 0 0 15,0 0 0-15,0 0 0 0,12 0 0 0,-1 0 0 16,-11 0 0-16,15 0 0 16,-15 0-120-16,0 0-25 0,9-5-6 0</inkml:trace>
  <inkml:trace contextRef="#ctx0" brushRef="#br0" timeOffset="-207710.75">10905 10851 345 0,'0'0'31'0,"0"0"-31"16,0 0 0-16,0 0 0 0,0 0 248 0,0 0 44 15,-6 5 9-15,0-2 2 0,0 2-155 0,0-3-32 16,-3 4-5-16,0 2-2 0,0-3-32 0,-3 3-6 16,4 0-2-16,-4 2 0 0,3-2-9 0,0 3-1 15,0 0-1-15,-3 2 0 0,0 0-3 0,0 0-1 16,-3 0 0-16,3 3 0 0,-3 0-25 0,1 3-5 0,2-3 0 0,-6 2-1 15,6 3 0-15,0 0 0 16,0 1 0-16,3-4 0 0,-3 6-5 0,6-3-1 0,-3 0 0 0,3-2 0 16,0 2-9-16,4-3-8 0,-4 1 9 15,6-3-9-15,0 0 8 0,0 0-8 16,0-6 0-16,0 3 0 0,3-5 0 0,0 3 0 0,2-3 0 16,1-3 0-16,-3 0 0 0,3 1 0 0,3-4-8 0,-3 1 8 15,3 0-128 1,-3-1-20-16,3-2-3 0,0 0-901 0</inkml:trace>
  <inkml:trace contextRef="#ctx0" brushRef="#br0" timeOffset="-207327.29">10905 11107 921 0,'0'0'82'0,"0"0"-66"16,0 0-16-16,0 0 0 0,6-5 164 0,-6 5 30 16,0 0 6-16,3 0 0 0,-3 0-74 0,3-3-15 15,-3 3-3-15,6 0-1 0,-3 0-28 0,-3 0-6 0,6 3-1 16,0 0 0-16,0 2-10 0,-3 0-2 15,3 0-1-15,-3 3 0 0,3-2-20 0,-3 2-4 16,2-3-1-16,-2 5 0 0,3-2-9 0,0 3-1 0,-3 0-1 0,3-1 0 16,-3-2-10-16,0 3-1 0,3-1-1 0,-3 1 0 15,3-3-11-15,-3-3 8 0,3 6-8 0,-3-1 8 16,3-2-8-16,-3 0 0 0,3 3 0 0,-6-6 0 16,3 3 0-16,0 0 0 0,0-3 0 0,-3 3 0 15,0 0-38 1,0 0-10-16,0-8-1 0,3 5-1 0,-3 3-202 0,0-8-40 15</inkml:trace>
  <inkml:trace contextRef="#ctx0" brushRef="#br0" timeOffset="-206988.25">10792 11396 1839 0,'0'0'40'0,"0"0"9"0,0 0 2 0,0 0 1 0,0 0-42 16,0-3-10-16,3-2 0 0,0-1 0 0,0 1 101 0,0 0 19 15,6 0 3-15,0-3 1 0,0 2-45 0,0-2-9 16,2 0-2-16,-2 0 0 0,3 1-12 0,0-4-4 16,0 0 0-16,0 1 0 0,-3 2-34 0,6-3-7 15,-3 1-2-15,0-1 0 0,0-2-1 0,2 2-8 16,-2-2 12-16,0 0-4 0,0 0 4 0,3-1 0 0,-3 4 0 0,0-1 0 15,0 1-12-15,0-4 0 0,0 4-12 0,-1 2 12 16,-2 0 0-16,3 0 0 16,0 0 0-16,0 3 12 0,-3-1-12 0,0 1 0 15,0 3 0-15,-3-4 0 16,3 4-41-16,-3-1-4 0,-3 3-1 0,3-3 0 16,-3 3-174-16,-3 0-36 0,0 0-6 0,0 0-2 0</inkml:trace>
  <inkml:trace contextRef="#ctx0" brushRef="#br0" timeOffset="-206584.33">11212 11433 1821 0,'0'0'40'0,"0"0"8"0,0 0 1 0,0 0 3 0,-3 5-41 0,3-5-11 0,-3 5 0 0,-3 3 0 16,3 0 96-16,0 0 18 0,0-3 3 0,0 3 1 15,-3 0-41-15,0 3-8 0,0-1-1 0,3 1-1 16,0 0-35-16,-3-1-8 0,0 3 0 0,0 1-1 16,3-4-15-16,-3 1-8 0,0-1 10 0,0 1-10 15,0 0 0-15,3-4-8 0,3 1-1 0,-3-2-753 16,3-6-150-16</inkml:trace>
  <inkml:trace contextRef="#ctx0" brushRef="#br0" timeOffset="-199022.19">9015 10324 403 0,'0'0'36'0,"0"0"-36"0,0 0 0 0,0 0 0 15,0 0 57-15,0 0 5 0,0 0 1 0,0 0 0 16,0 0-14-16,0 0-2 0,0 0-1 0,0 0 0 16,6-3-11-16,-6 3-3 0,0 0 0 0,0 0 0 15,0 0-8-15,0 0-3 0,0 0 0 0,0 0 0 16,9 3-6-16,-9-3-2 0,0 0 0 0,0 0 0 15,0 0-13-15,0 0 0 0,0 0 0 0,0 0 0 16,0 0 16-16,0 0 0 0,0 0 0 0,0 0 0 16,0 0 19-16,0 0 4 0,0 0 1 0,0 0 0 15,9 0 0-15,-9 0 1 0,0 0 0 0,0 0 0 0,9 0-6 0,-9 0-2 16,0 0 0-16,0 0 0 0,9 0-19 0,-9 0-4 16,0 0-1-16,0 0 0 0,6 3-9 0,-6-3 0 15,11 2 9-15,-11-2-9 0,0 0 0 0,0 0 0 16,9 3 0-16,-9-3 0 0,0 0 0 0,9 3 0 15,-9-3 0-15,12 2 0 0,-12-2 0 0,9 0 0 16,-9 0 0-16,9 0 8 0,-9 0-8 0,12 3 11 16,-12-3-11-16,9 0 12 0,3-3 5 0,-3 3 2 15,-9 0 0-15,12 0 0 0,-3-2 1 0,2 2 0 16,-11 0 0-16,12-3 0 0,0 3-10 0,0-3-2 16,-3 3 0-16,3-2 0 0,0 2-8 0,-3 0 0 15,0 0 0-15,3-3 8 0,0 3-8 0,-1 0 0 16,1 0 0-16,0 0 8 0,0 0-8 0,0 0 0 0,3 0 0 15,0 0 8-15,0 3-8 0,0-3 0 0,-3 0 0 16,2 0 0-16,-5 2 0 0,3-2 0 0,0-2 0 16,0-1 0-16,-3 3 0 0,3 0 0 15,0 0 0-15,-3 0 0 0,0 0 8 0,0 0-8 16,3 0 12-16,-4 0-4 0,1 0-8 0,0 0 8 0,0 0-8 16,0 0 8-16,-3 0-8 0,3 0 0 0,0 0 0 15,-3 0 8-15,-6 0-8 0,9 3 0 0,0-3 0 0,-3 2 0 16,3 1 0-16,0-3 0 0,0 3 0 0,-1-3 0 15,-2 0 0-15,3 0 0 0,3 0 0 0,-3 0 8 16,0 0-8-16,0 0 0 0,0 0 0 0,3 2 8 16,-3-2-8-16,-3 3 0 0,3 0 0 0,3-3 0 15,-3 0 0-15,-1 0 0 0,1 0 0 0,0 0 0 16,0 0 0-16,-3 2 0 0,3-2 0 0,0 0 0 16,-3 0 0-16,3 3 0 0,0 0 0 0,-3-3 0 15,0 0 0-15,0 0 0 0,3 0 0 0,0 0 0 0,0 0 0 0,2 0 0 16,-2 2 0-16,0-2 0 0,3 0 0 15,0 0 0-15,0 0 0 0,0 0 0 0,0 0 0 16,3 0 0-16,-3 0 0 0,2 0 0 0,-2 0 0 16,0 0 0-16,0 0 0 0,3 0 0 0,-3 0 0 15,0 0 0-15,0 0 0 0,3 0 8 0,-3 0-8 16,0 0 0-16,2-2 9 0,-2 2-9 0,0 0 0 0,3-3 0 16,0 3 0-16,-3 0 0 0,0 0 0 0,3 0 0 15,0 0 0-15,-4 3 0 0,1-3 0 0,3 0 0 16,0 0 0-16,0 0 0 0,0 2 0 0,0 1 0 15,3-1 0-15,-1 1 0 0,-2-3 0 0,0 3 0 16,3-3 0-16,0 2 0 0,-6 1 0 0,6 0 0 0,-6-3 0 16,3 0 0-16,-1 0 0 0,-2 0 0 0,0 2 0 15,3 1 0-15,-3-3 0 0,0 3 0 0,0-1 0 16,3-2 0-16,-3 0 0 0,3 0 0 0,-1 0 0 0,1 0 0 16,0 0 0-16,0 0 0 0,0 0 0 0,3 3 0 15,-3 0 0-15,3-1 0 0,2-2 0 0,-2 3 0 16,0-3 0-16,0 2 0 0,3-2 0 0,0 0 0 15,-4 0 0-15,4 3 0 0,-3 0 0 0,-3-3 0 16,3 2 0-16,0-2 0 0,-3 0 0 0,3 0 0 16,-7 0 0-16,7 0 0 0,3 0 0 0,0 0 0 15,0 0 0-15,0 0 0 0,-1 0 0 0,1 0 0 0,-3 0 0 16,3 0 0-16,0 0 0 0,0 0 0 0,-1 0 0 16,4 0 0-16,0 0 0 0,0 0 0 0,-3 0 0 0,-3 0 0 15,2 0 0-15,-2 0 0 0,0 0 0 16,3 0 0-16,-3 0 0 0,0 0 0 0,-3 0 0 15,2-2 0-15,4 2 0 0,-3 0 0 0,6 0 0 0,-6 0 0 16,3 0 0-16,-3 0 0 0,-1 2 0 0,4-2 0 16,0 0 0-16,0 3 0 0,-3 0 0 0,3-1 8 15,2-2-8-15,-2 3 0 0,-3 0 8 0,3-1-8 16,-3-2 8-16,0 0-8 0,2 0 0 0,-2 0 8 16,0 0-8-16,3 0 0 0,0 0 0 0,3-2 0 15,-3 2 0-15,2 0 0 0,-2 0 11 0,3-3-3 16,0 3 0-16,0 0 0 0,2 0-8 0,1 0-11 0,0 0 3 0,0 0 0 15,-6 0 8-15,-1 3 0 0,1-3 0 0,0 0 0 16,-3 0 0-16,0-3 0 0,0 0 0 0,0 3 0 16,2-2 0-16,1-1 0 0,0 0 0 0,3 3 0 15,3-2 0-15,-1-1 0 0,1 0 0 0,0 3 0 16,0-2 0-16,0-1 0 0,-4 3 0 0,1 0 0 16,0-2 9-16,0 2-9 0,0 0 12 15,-3 0-12-15,5-3 0 0,-2 3 0 0,3-3 0 0,-3 3-12 16,3 0 12-16,-1-2 0 0,4-1 12 0,-3 3-12 15,-3 0 0-15,-1-3 0 0,1 1 0 0,3 2 0 16,-6 0 0-16,3 0 0 0,-3 0 0 0,-1 0 0 16,1 0 0-16,-3 0-9 0,3 0 9 0,0 2 0 15,0-2 0-15,-1 3 0 0,-2-3 0 0,6 0 0 16,0 0 0-16,0 0 0 0,-3 0 0 0,-1 0 0 16,4 0 0-16,0 0 0 0,3 0 0 0,0 0 0 15,-1 0 0-15,1 0 0 0,0 0 0 0,-3 0 0 0,0 0 0 16,-1 3 0-16,1-3 0 0,0 0 0 0,0 0 0 15,0 0 0-15,-1 0 0 0,4 0 0 0,-3 0 0 16,3 0 0-16,-3 0 0 0,-1 0 0 0,1 0 0 16,3 0 0-16,0 0 0 0,3 2 0 0,-4-2 0 0,1 0 0 15,0 3 0-15,3-3 0 0,-3-3 0 0,-1 3 0 16,4-2 0-16,0 2 0 0,-3-3 0 0,-1 3 0 16,4-3 0-16,0 1 0 0,0 2 0 0,5-3 0 15,-2 3 0-15,-3 0 0 0,-3-3 0 0,0 3 0 16,-1 0 0-16,-5 0 0 0,0 0 0 0,0 3 9 15,0-3-9-15,0 0 0 0,5-3 0 0,-2 3 0 0,6 3 0 16,-3-3 0-16,-1 0 0 0,4 0 0 0,-3 0 0 16,3 0 0-16,0 0 0 0,-4 0 0 0,1 0 0 15,-3 0 0-15,0 0 0 0,0 0 0 0,-1 0 0 16,1 0 0-16,0 0 0 0,3 0 0 0,3 0 0 0,-4-3 0 16,4 3 0-16,0 0 0 0,-3 0 0 0,2 0 0 15,1 0 0-15,-3 0 0 0,3 0 0 16,-3 0 0-16,-4 3 0 0,4-3 0 0,-3-3 0 0,3 3 0 15,-3-2 0-15,2 2 0 0,1 2 0 16,0-2 0-16,0 3 0 0,0 0 0 0,-1-3 0 0,4 0 0 16,0 2 0-16,0-2 0 0,-4 3 0 0,1-3 0 15,3 3 0-15,-6-1 0 0,0-2 0 0,-1 0 0 16,4 3 0-16,-3-3 0 0,3 0 0 0,0 3 0 16,2-3 0-16,-2 0 0 0,3 0 0 0,0 2 0 15,-1-2 0-15,1 0 0 0,0 3 0 0,-3-1 0 16,-3 1 0-16,2 0 0 0,1-3 0 0,3 2 0 0,0 1 0 15,-1-3 0-15,4 0 0 0,3 0 0 0,0 0 0 16,-4 0 0-16,4 3 0 0,-3-1 0 0,0 1 0 0,-1 0 0 16,1-3 0-16,0 2 0 0,-3 1 0 15,-1 0 0-15,1-1 8 0,3-2-8 0,-3 0 0 0,2 0 0 16,1 3 8-16,0-3-8 0,3 3 0 16,-1-1 0-16,-2 1 0 0,0 2 0 0,2-2 0 0,-2-1 0 15,-3 4 0-15,0-4 0 0,-1 1 0 0,1 0 0 16,0-3 0-16,0 2 0 0,0-2 0 0,2 3 0 15,-2 0 0-15,3-3 0 0,0 2 0 0,2 1 0 0,1 0 0 16,0-1 0-16,-1 1 0 0,-5-3 0 0,3 2 0 0,-6 1 0 16,2-3 0-16,-2 0 0 0,6 0 0 0,-3 3 0 15,-3-1 0-15,5-2 0 0,-2 0 0 0,3 3 0 16,-3 2 0-16,-1-5 0 0,1 3 0 0,0 0 0 16,-3-1 0-16,-1 1 0 0,-2 0 0 0,3-3 0 15,0 2 0-15,3 1 0 0,-1-3 0 0,1 2 0 16,-3 1 0-16,3 0 0 0,-4-3 0 0,1 2 0 15,3 1 10-15,0 2-10 0,-3-2 8 0,-1 0-8 16,1-1 0-16,-3-2 0 0,0 3 0 0,0 0-11 16,-1-1 11-16,1 1 0 0,0 0 0 0,6-3 0 15,-3 2 0-15,2 1 0 0,-2-1 10 0,0-2-10 16,3 3 0-16,-3 0 0 0,-1-3 0 0,1 5 0 16,-3-5 0-16,-3 3 0 0,0-3 0 0,-1 5-10 0,-2-5 10 15,3 3 0-15,0-1 0 0,6 1 0 0,-3-3 0 0,2 3 0 16,4-3 10-16,0 2-10 0,0 1 0 0,-1 0 0 15,4-1 0-15,-3 1 0 0,0-1 0 0,-4-2 0 16,1 3 0-16,-3-3 0 0,-3 3 0 0,0-3 0 16,-3 0 0-16,2 0 0 0,1 0 0 0,0 0 0 15,0 0 0-15,-3 0 0 0,0 0 0 0,0 0 0 16,-1 0 0-16,-2 0 0 0,-3 0 0 0,0 0 0 16,0 0 0-16,-3 0 0 0,0 0 0 0,-3 2 11 15,-6-2-11-15,0 0 10 0,0 0-10 0,0 0 8 16,0 0-8-16,0 0 8 0,0 0 0 0,0 0-8 15,0 0 12-15,0 0-4 0,0 0-8 0,0 0 8 16,0 0-8-16,0 0 8 0,0 0-8 0,0 0 0 16,0 0 0-16,0 0 0 0,0 0 8 0,0 0-8 0,0 0 8 0,0 0-601 15,0 0-121-15</inkml:trace>
  <inkml:trace contextRef="#ctx0" brushRef="#br0" timeOffset="-197258.14">11223 11210 1882 0,'0'0'41'0,"3"6"9"0,3 4 2 0,-3-7 1 0,3-8-42 0,-6 5-11 0,0 0 0 0,0 0 0 15,0 0 115-15,0 0 21 16,0 0 4-16,0 2 0 0,3 4-42 0,-3-1-9 0,3-5-1 0,-3 0-1 0,0 0-42 0,0 0-8 16,0 0-1-16,0 0-1 0,0 0-21 0,0 0-4 15,0 0-1-15,0 0-853 16,0 0-170-16</inkml:trace>
  <inkml:trace contextRef="#ctx0" brushRef="#br0" timeOffset="-195376.45">11518 11266 288 0,'0'0'12'0,"0"0"4"0,0 0-16 0,0 0 0 15,0 0 0-15,0 0 0 0,0 0 392 0,0 0 75 16,0 0 15-16,0 0 3 0,0 0-311 0,0 0-62 0,0 0-13 0,6 0-3 16,3-3-32-16,-3 1-8 0,0-1 0 0,0-2-1 15,0 2-12-15,3-2-3 0,-3 0 0 0,3 2 0 16,0-2-11-16,-3 2-2 0,2 0-1 0,1 1 0 16,-3-4-7-16,3 6-2 0,0-2 0 0,0 2 0 15,0 0-17-15,-3 0 0 0,0-3 0 0,0 0 0 16,3 1 0-16,-3-1 0 0,0 3 0 0,-6 0 0 15,3 8 0-15,3 0 0 0,-6-8 0 0,6-5 0 16,0-3 0-16,0 2 0 0,-6 6 0 0,0 0 0 16,0 0 0-16,0 0 0 0,6-2-13 0,-1-1 5 15,-2-2-92-15,-3 5-19 16,6 8-3-16,-6-8-650 0,0 0-129 0</inkml:trace>
  <inkml:trace contextRef="#ctx0" brushRef="#br0" timeOffset="-195019.11">11858 11075 345 0,'0'0'31'0,"0"0"-31"15,0 0 0-15,0 0 0 0,0 0 368 0,0 0 67 16,0 0 13-16,0 0 4 0,0 0-272 0,5 6-53 16,1-4-11-16,-6-2-3 0,6 6-46 0,-3-1-10 0,3-2-1 0,0 2-1 15,0-2-28-15,-3 2-6 0,3 0-1 0,-3 0 0 16,3 3 15-16,-3-2 2 0,3 2 1 0,0-3 0 16,-3 5-23-16,3-2-5 0,0 3-1 0,0 0 0 15,-3 2-9-15,0 0 0 0,0 0 9 0,3-2-9 16,0 2 0-16,-3 0 0 0,0 1 0 0,0-1 8 15,0 0-8-15,-1-2 0 0,1-1 0 0,0 1 0 16,0-1 0-16,0-2 0 0,0 0 0 0,-3-2 0 16,3 1-38-16,-3-7-6 0,0 6 0 0,0 2-768 15,0-8-152-15</inkml:trace>
  <inkml:trace contextRef="#ctx0" brushRef="#br0" timeOffset="-194700.29">11756 11435 864 0,'0'0'76'0,"0"0"-60"0,-3-2-16 0,3 2 0 0,0-6 267 0,0 1 50 16,3 0 11-16,0-1 1 0,0-1-168 0,3 1-33 15,0-2-8-15,3 0 0 0,0 3-44 0,-3-3-8 16,3 0-1-16,3-2-1 0,-3-1-15 0,3 0-3 15,-3 1-1-15,0-1 0 0,2 1-11 0,-2-4-3 16,3 4 0-16,-3-1 0 0,3 1-9 0,-3-1-3 0,-3 1 0 0,3 2 0 16,0 0-11-16,-3 0-2 0,0 0-8 0,3 0 12 15,-3 3-12-15,0-3 0 0,-6 8 0 0,8-6 0 16,4-2 0-16,-3 3 8 0,-9 5-8 0,9-8 0 16,-3 3 0-16,-6 5-12 0,9-8 3 0,-9 8 0 31,0 0-84-31,9-5-17 0,-9 5-3 0,0 0-731 0,0 0-147 0</inkml:trace>
  <inkml:trace contextRef="#ctx0" brushRef="#br0" timeOffset="-194371.2">11810 10956 1094 0,'0'0'97'0,"0"0"-77"16,0 0-20-16,0 0 0 0,0 0 213 0,0 0 39 16,0 0 8-16,0 0 2 0,0 0-102 0,0 0-20 15,0 0-4-15,6-2 0 0,3-1-48 0,-3 3-8 16,0 0-3-16,0-3 0 0,0 3 7 0,3 0 2 16,-4 0 0-16,1-2 0 0,3 2-65 0,0 0-13 15,0 0-8-15,0 0 10 0,0 0 9 0,0 0 1 16,0 0 1-16,0 0 0 0,0 0-7 0,0 0-2 15,0 0 0-15,0 0 0 0,-1 0-12 0,1 0 8 16,-3 0-8-16,3 0 0 0,3 0 8 0,-6 0-8 16,-6 0 0-16,6 0 0 0,0 0 0 0,0 0 0 15,-6 0 0-15,6 0 0 16,-6 0-80-16,6 2-21 0,0 1-5 0,-6-3-797 0,0 0-159 16</inkml:trace>
  <inkml:trace contextRef="#ctx0" brushRef="#br0" timeOffset="-193813.96">12233 10829 1746 0,'0'0'77'0,"0"0"16"0,0 0-74 0,0 0-19 15,0 0 0-15,0 0 0 0,3 8 135 0,0 0 23 16,-1 0 5-16,1 3 1 0,3-3-63 0,-3 2-12 0,3 1-2 0,-3 2-1 16,6 0-24-16,-3-2-5 0,3 0-1 0,-3 2 0 15,-3-3-37-15,0 1-8 0,0 0-2 0,0 2 0 16,0 0 44-16,0 0 9 0,0 0 2 0,0 1 0 15,-3-1-64-15,-3 0-18 0,3 3-1 0,-3 0 0 16,0 5 19-16,0 0 0 0,-3 0 0 0,0 6 0 16,-3-1 0-16,0 3 0 0,-3-2 8 15,3-1-8-15,-3 1 0 0,-2-3 8 0,-1-1-8 16,3-4 0-16,6-1 16 0,-3-4-4 0,-3-1 0 0,3-3 0 16,0 4-12-16,0-4-10 0,-3-2 2 0,3 3 0 15,3-6 8-15,0 0 0 0,1 1 0 0,-1-1 0 16,6-5-67-16,0 0-8 0,0 0-1 0,0-8-1 15,0 3-133-15,6-6-26 0</inkml:trace>
  <inkml:trace contextRef="#ctx0" brushRef="#br0" timeOffset="-193215.34">12432 10687 518 0,'0'0'46'0,"0"0"-37"0,0 0-9 0,0 0 0 15,0 0 303-15,0 0 58 0,0 0 12 0,0 0 3 16,3-6-201-16,3 1-40 0,-6 5-8 0,3-5-2 16,0 2-40-16,3-2-8 0,-6 5-1 0,6-3-1 15,0 0-16-15,0 1-3 0,0-1-1 0,0 3 0 16,-6 0-12-16,6-3-3 0,-1 1 0 0,4-1 0 16,-9 3-12-16,6-2-4 0,0 2 0 0,6 2 0 0,-6-2-12 0,3 3-2 15,-3-1-1-15,3 1 0 16,0 2-9-16,-6-2 0 0,3 2 0 0,-3-2 8 0,-3-3-8 0,6 5 8 15,-6 3-8-15,3 3 8 0,-3-3 1 0,0 0 0 16,0 0 0-16,-3 2 0 16,-3-4-9-16,0 1 0 0,3 4 0 0,-6-3 0 0,0 3 13 15,0-1 4-15,0-2 1 0,3-3 0 16,0 1-9-16,-3 2-1 0,3-3-8 0,0 3 12 0,0 0 24 0,1 0 4 16,2-3 0-16,-3 6 1 0,3-6-33 0,0 3-8 15,0-3 0-15,0-2 0 0,3-3 0 0,3 5 0 16,-3-5 0-16,3 3 0 0,0 2 0 0,3-5 0 15,0 3 0-15,2-3 0 0,-2 0 0 0,3 0 0 16,-3-3 0-16,3 3 0 0,0-3 0 0,0 3 8 16,0-2-8-16,3 2 8 0,0 0-8 0,-3-3 0 15,0 3 0-15,0 0-11 0,0 3 11 0,-3-3 9 16,-1 0-1-16,1 2-8 0,0 1 0 0,0 0 0 16,-6-3-10-16,3 5 10 0,3-2 0 0,-3 2 0 15,-3 0 0-15,0 0-997 0,0 3-192 16</inkml:trace>
  <inkml:trace contextRef="#ctx0" brushRef="#br0" timeOffset="-191768.6">12911 11232 1728 0,'6'-16'38'0,"-6"16"8"0,0 0 2 0,0 0 0 0,0 0-39 0,0 0-9 0,0 0 0 0,0 0 0 15,0 0 53-15,0 0 9 0,-3 8 2 0,3-8 0 16,0 0 0-16,0 0 0 0,0 0 0 0,0 0 0 16,0 0 0-16,0 0 0 0,0 0 0 0,0 0 0 15,0 0-52-15,0 0-12 0,0 0 0 0,0 0 0 16,6 2 0-16,-6-2 0 0,0 0 0 0,0 0 0 15,3-5 33-15,3 2 4 0,-3 1 1 0,-3 2 0 0,6-3-10 0,-6 3-1 16,0-5-1-16,0 5 0 16,0 0-26-16,3-8 0 0,-3 8 0 0,0 0 0 0,0 0 0 0,0 0 0 15,0 0 0-15,0 0 0 0,0 0 0 0,0 0 0 16,0 0 0-16,0 0 0 0,0 0-8 0,0 0-8 16,-6 5 0-16,3 0-1 0,0-2 27 0,3-3 6 15,-3 5 0-15,0 1 1 0,3-6-17 0,0 2 0 16,0-2 0-16,-3 6 0 0,3-6 55 0,0 0 7 15,0 0 2-15,0 0 0 0,0 0-64 0,0 0 0 16,0 0 0-16,0 0-10 0,0 0 10 0,0 0 0 16,0 0 8-16,0 0-8 15,0 0-68-15,0 0-17 0,0 0-4 0,0 0-1 0</inkml:trace>
  <inkml:trace contextRef="#ctx0" brushRef="#br0" timeOffset="-191032.99">13417 10774 691 0,'0'0'61'0,"0"0"-49"0,0 0-12 0,0 0 0 15,0 0 258-15,0 0 49 0,0 0 9 0,0 0 3 16,0 0-156-16,0 0-31 0,0 0-7 0,0 0-1 16,0 0-44-16,0 0-8 0,0 0-3 0,0 0 0 15,0 0-5-15,0 0 0 0,0 0-1 0,9 0 0 16,-3 0-15-16,3 0-4 0,0 0 0 0,3-5 0 15,-3 2-7-15,0 0-1 0,3 1-1 0,0-4 0 16,-1 6-9-16,-2-5-2 0,6 2 0 0,0 1 0 0,0-1-10 16,0 3-2-16,3-3-1 0,-3 1 0 15,0 2-11-15,2 2 0 0,-5 1 0 0,3 0 8 16,-3 2-8-16,3-2 0 0,-6-6 0 0,3 6 8 0,0-1-8 0,-3 4 0 16,0-6 0-16,2 0 0 0,-11 0 0 0,9 0 0 15,0 2 8-15,0-2-8 0,0-2 0 0,-3 2 0 16,0 0 0-16,3 0 0 0,-9 0 0 0,9 0 0 15,-3 0 0-15,3-3 0 0,-3 0 0 0,-6 3-11 16,0 0 1-16,6 0 0 16,0-5-87-16,-6 5-18 0,0 0-3 0,0 0-747 15,0 0-150-15</inkml:trace>
  <inkml:trace contextRef="#ctx0" brushRef="#br0" timeOffset="-190216.01">13426 10829 1728 0,'0'0'76'0,"0"0"16"0,0 0-73 0,0 0-19 0,0 0 0 0,0 0 0 16,0 0 140-16,0 0 25 0,0 0 5 0,0 0 1 16,0 0-70-16,3 0-13 0,6 0-4 0,-3 3 0 15,0 0-28-15,0-3-7 0,3 5-1 0,-6-5 0 0,6 3-12 0,0 2-4 16,0 0 0-16,-3 1 0 0,0-1-9 0,-1 0-3 16,1 0 0-16,3 3 0 0,0-2-11 0,0-1-9 15,0 0 12-15,3 0-12 0,-3 1 9 0,0-1-9 16,3 0 0-16,0 1 9 0,0-1-9 0,0 0 0 15,-4 1 0-15,1-1 0 0,0-3 0 0,-3 4 0 16,3-1 0-16,-3 0 0 0,0 1 0 0,-3 2 0 16,0-3 8-16,0 3-8 0,0-3 0 0,-3 3 0 15,0 0 0-15,0 0 8 0,0 2-8 0,-3-2 0 16,0 0 9-16,0 0-9 0,-3 0 0 0,3 3 0 16,-6-3 0-16,3 0 8 0,0 2-8 0,-3-2 0 15,-3 3 0-15,4-1 0 0,-4 4 0 0,0-4 0 0,-3 6 0 16,3 0 8-16,-3 0-8 0,3 0 0 0,3 2 0 0,0-2 0 15,-3 3 0-15,0-4 0 0,1 4 0 0,-1-3 8 16,0-3-8-16,-3 3 0 0,3-3 0 0,-3 0 0 16,0 3 0-16,3-2 0 0,-3-4 0 0,4 3 8 15,-4-2-8-15,3 0 0 0,-3-1 0 0,3 1 0 16,0 2 0-16,0-2 0 0,0-4 0 0,0-1 8 16,0 2-8-16,3-3 0 0,-2 3 0 0,2-3 0 15,0 0 0-15,0 1 0 0,3-1 0 0,-3-2 0 16,0 2 0-16,3-2 0 0,0 2 0 0,3-2 0 15,0-1 0-15,0-2 0 0,3 0 0 0,0 0 0 16,0 0 0-16,0 0 0 0,0 0 0 0,3 6-8 16,-3-6 8-16,6 2 0 0,0 1 0 0,3-3 0 15,0 0 0-15,0 0 0 0,0 2 0 0,3-2 8 16,0-2-8-16,-1-1 12 0,1 3-4 0,3-2 0 0,-3-1-8 16,3 0 12-16,0 3-4 0,0-2 0 0,-3-1-8 0,3 3 0 15,-3 0 8-15,2-3-8 0,-2 3 0 0,3-2 0 16,-3-1 0-16,0 0 8 0,0 3-8 0,3-2 0 15,-6 2 0-15,3 0 8 0,-12 0-8 0,6 0 0 16,5 0 0-16,1 0 0 0,0 0 0 0,0 0 0 16,-3 0 0-16,0 0 8 0,0 0-8 0,0 0 0 15,3 0 0-15,-3 0 0 0,0 2 0 0,-3 1 0 16,3-3 0-16,-1 0 0 0,-8 0 0 0,6 3 0 16,0-1 0-16,0 1 8 0,-3 0-19 0,-3-3-3 15,0 0-1-15,3 2 0 16,-3 6-149-16,-3-3-31 0,-3 1-5 0</inkml:trace>
  <inkml:trace contextRef="#ctx0" brushRef="#br0" timeOffset="-189827.38">13185 11845 2120 0,'0'0'47'0,"0"0"9"0,-6 6 3 0,3-4 0 0,-3 4-47 16,3-1-12-16,-3 0 0 0,3 1 0 0,0 1 87 0,0-1 15 16,-3-1 3-16,0 6 1 0,0-3-52 0,0 2-10 15,1 1-3-15,2-1 0 0,-3-4 19 0,6-1 3 16,-3 3 1-16,3 2 0 0,-3-4-64 0,0-1-21 16,0 6 0-16,0-6 0 0,0 0 9 0,0-2 3 15,0 2 0-15,3-5 0 16,0 0-123-16,0 0-24 0,0 0-4 0,0 0-910 0</inkml:trace>
  <inkml:trace contextRef="#ctx0" brushRef="#br0" timeOffset="-189629.13">13215 11708 2188 0,'0'0'48'0,"0"0"11"0,0 0 1 0,0 0 1 0,0 0-49 0,0 0-12 0,0 0 0 0,0 0 0 15,0 0 54-15,0 0 8 0,0 0 2 0,0 0 0 16,0 0 0-16,0 0 0 0,0 0 0 0,0 0 0 16,0 0-103-16,0 0-20 15,0 0-4-15,6 0-1 0,-6 0-122 0,0 0-25 0,0 0-5 16,0 0 0-16</inkml:trace>
  <inkml:trace contextRef="#ctx0" brushRef="#br0" timeOffset="-189270.16">13316 11843 1753 0,'0'0'77'0,"0"0"17"15,0 0-75-15,0 0-19 0,0 0 0 0,0 0 0 0,0 0 140 0,0 0 24 0,0 0 4 0,0 0 2 16,0 0-73-16,0 0-14 0,0 0-3 0,0 0-1 16,0 0-20-16,0 0-4 0,0 0-1 0,9 0 0 15,-9 0-35-15,0 0-7 0,9-3-2 0,-9 3 0 16,0 0-10-16,9 0 0 0,-9 0 0 0,6 0 0 15,-6 0 27-15,0 0 3 0,9-3 1 0,-9 3 0 16,0 0-31-16,0 0 8 0,9 3-8 0,-9-3 0 16,0 0-10-16,0 0-5 0,0 0-1 0,6 5 0 15,0 1-180-15,-6-6-36 0,0 0-7 0</inkml:trace>
  <inkml:trace contextRef="#ctx0" brushRef="#br0" timeOffset="-189032.1">13242 11951 230 0,'3'3'20'0,"0"0"-20"16,-3-1 0-16,0 1 0 0,3-3 348 0,0 0 66 16,-3 0 13-16,2 0 2 0,1 0-253 0,0 2-52 15,0-2-9-15,3 3-3 0,-3-3-42 0,0 0-9 16,3-5-1-16,0 2-1 0,-3 6-30 0,3-3-5 15,-3 2-2-15,0-4 0 0,3-1-22 0,-3 1-20 16,0 2 4-16,3 0 1 16,-3-3-141-16,0 0-29 0,0 3-6 0</inkml:trace>
  <inkml:trace contextRef="#ctx0" brushRef="#br0" timeOffset="-188615.32">13408 11983 691 0,'0'0'61'0,"0"0"-49"0,3 0-12 0,-3-5 0 15,3 2 223-15,0 0 41 0,-3 3 9 0,0 0 2 16,0 0-159-16,0 0-31 0,3 0-6 0,0-2-2 0,3 2-10 0,0-3-3 16,-6 3 0-16,3 0 0 0,3 0 0 0,-3-3 0 15,3 3 0-15,0 0 0 0,0-2-51 0,-3-3-13 16,3 2 0-16,-3 0 0 0,3-2 0 0,0 2 0 15,0 1 0-15,0-1 0 0,0-5 20 0,-4 3 0 16,1 2 1-16,0-2 0 0,3-3-21 0,0 0 8 16,-3 3-8-16,6-3 0 0,-3-3 0 0,0 6 0 15,0-3 0-15,0 0 0 0,0 0 0 0,0 3 8 16,0-1-8-16,-3 1 0 0,3 3 20 0,-3-4-1 16,0 6 0-16,-3 0 0 0,6-2 1 0,-6 2 0 15,0 0 0-15,0 0 0 0,0 0-5 0,0 0-1 16,0 0 0-16,0 0 0 0,3 5 0 0,-3-5 0 15,0 0 0-15,3 10 0 0,-3-2-2 0,0 0-1 16,-3 3 0-16,0-3 0 0,3 0-11 0,-3 2 8 16,-3-2-8-16,3 0 8 0,0 3-8 0,0-3 0 15,0 0 0-15,0 0 0 0,0 0 0 0,3-8 8 16,0 0-8-16,0 0 0 16,0 8-67-16,0-8-18 0,0 0-4 0,0 0-1072 0</inkml:trace>
  <inkml:trace contextRef="#ctx0" brushRef="#br0" timeOffset="-187378.36">13548 10642 345 0,'0'0'31'15,"0"0"-31"-15,0 0 0 0,0 0 0 0,0 0 230 0,0 0 40 16,0 0 8-16,0 0 2 0,0 0-140 0,0 0-28 16,0 0-6-16,0 0-1 0,0 0-32 0,0 0-6 15,0 0-2-15,0 0 0 0,0 0-5 0,0 0 0 16,0 0-1-16,-3-3 0 0,3 3-8 0,0 0-2 16,0 0 0-16,0 0 0 0,0 0-9 0,0 0-1 15,3-5-1-15,0-1 0 0,-3 4-8 0,0 2-2 16,6-8 0-16,-3 5 0 0,-3-2-10 0,6 0-2 15,-6 5-1-15,3-3 0 0,3-2-15 0,-3-1 9 16,3 4-9-16,0-1 8 0,0 0-8 0,-6 3 0 16,0 0 9-16,6-2-9 0,3-1 8 0,-3 0-8 15,-6 3 8-15,6-2-8 0,-6 2 0 0,0 0 9 16,9 0-9-16,-9 0 0 0,0 0 9 0,5 0-9 0,-5 0 0 0,0 0 9 16,0 0-1-16,0 0-8 0,9 5 12 0,-9-5-4 15,0 0 0-15,3 5-8 0,0 1 12 0,-3 2-4 16,0-3-8-16,0 0 12 0,0 3-12 0,-3 0 12 15,0-3-12-15,3 3 8 0,-6-2-8 0,3-1 8 16,-2 0-8-16,2 0 8 0,0 1-8 0,0-4 8 16,0 4-8-16,0-1 0 0,3-5 9 0,0 0-9 15,-3 5 0-15,3-5 9 0,0 0-9 0,0 0 0 16,0 0 8-16,0 0-8 0,0 0 0 0,0 0 0 16,0 0 8-16,0 0-8 0,6-5 0 0,0 2 0 15,-6 3 0-15,3-8 0 0,5 3 0 0,-2-3 0 16,0 5 0-16,0-2 0 0,0 0 0 0,3 2 0 15,0-2 0-15,-3 2 0 0,0-2 0 0,3 0 0 0,-3 2 0 16,0 0 0-16,0-2 0 0,-3 3 0 0,3 2 0 0,0-3 0 16,-6 3 0-16,6-3 0 0,0 3 0 0,-6 0 0 15,6-2 0-15,0 2 0 0,-6 0 0 0,6 0 0 16,-6 0 0-16,0 0 0 0,5 2 0 0,-5-2 0 16,0 0 0-16,6 3 0 0,-6-3 0 0,0 0 0 15,0 0 0-15,6 3 0 0,-6-3 0 0,0 0 0 16,3 2 0-16,-3-2 0 0,0 0 0 0,0 0 0 15,0 0 0-15,0 0 0 0,0 0 0 0,3 5 0 16,-3-5 0-16,0 0 0 0,0 0 0 0,0 0 0 16,3 6 0-16,-3-6 0 0,0 8 0 0,0 0 0 15,0-8 9-15,0 0-9 0,0 0 12 0,0 8-4 16,-3-3-8-16,3-5 12 0,0 0 7 0,-3 8 1 16,3-3 0-16,-3 3 0 0,3-8-10 0,0 5-2 15,0-5 0-15,0 6 0 0,0-6-8 0,0 5 8 16,0-5-8-16,3 8 8 0,0-3 0 0,0 0 0 0,-3-5 0 15,3 3 0-15,3 0-8 0,-3-3 0 0,-3 0 0 16,6 2 0-16,0-2 0 0,0 0 0 0,0 0 0 16,0 0 0-16,3 0 0 0,-6 0 0 0,6-2-12 0,-6-1 12 31,3 3-158-31,0-3-24 0,0 3-5 0</inkml:trace>
  <inkml:trace contextRef="#ctx0" brushRef="#br0" timeOffset="-186351.94">14114 10898 1659 0,'0'0'36'0,"0"0"8"0,-6 3 2 0,3 2 1 0,-3 0-38 0,-3 3-9 0,0-2 0 0,0 4 0 0,0-2 93 0,0 0 17 16,-3 3 3-16,3-3 1 0,-3 2-35 0,1 1-7 15,-1-1-2-15,0 1 0 0,3 0-18 0,0 2-4 16,3 0-1-16,-3 0 0 0,0 0-11 0,0 1-3 16,-3-1 0-16,3 5 0 15,3 1-4-15,-3-1-1 0,0-2 0 0,4-5 0 16,-1 5-28-16,0 0 0 0,3 2 0 0,0 3 0 0,0-2-15 0,0-1 1 15,0 1 0-15,0 2 0 0,0 0 33 0,3-5 6 16,0-3 2-16,0 3 0 0,0-5-27 0,3-1 0 16,3 1 8-16,0-3-8 15,-3 0-20-15,0-3-7 0,3 0-1 0,0-2 0 0,-1 2 28 0,4 1 0 16,-6-4 0-16,6 4 0 16,-3-4-170-16,0 4-29 0,0-4-5 15</inkml:trace>
  <inkml:trace contextRef="#ctx0" brushRef="#br0" timeOffset="-186013.03">14057 11192 1746 0,'0'0'77'0,"0"0"16"16,0 0-74-16,0 0-19 0,0 0 0 0,0 0 0 0,6 5 124 0,-6-5 20 15,0 5 5-15,6-2 1 0,-3 2-61 0,0 3-12 16,0 0-2-16,3 0-1 0,-3 3-34 0,0-3-6 16,0 0-2-16,3 0 0 0,0 0-10 0,-3-1-2 15,0 4-1-15,0 0 0 0,3-1-3 0,0 3 0 16,-3 1 0-16,3-1 0 0,-3 0-4 0,3-2 0 15,-4-3-1-15,4 2 0 0,-3-2-11 0,3-3 0 16,-3 3 9-16,3-2-9 0,0-1 0 0,-3 0 0 16,-3-5 0-16,6 6 8 15,-3-1-74-15,-3-5-14 0,0 0-4 0,0 0-709 16,6 5-143-16</inkml:trace>
  <inkml:trace contextRef="#ctx0" brushRef="#br0" timeOffset="-185661.69">14453 11160 1821 0,'0'0'80'0,"0"0"18"0,0 0-78 0,0 0-20 0,0 0 0 0,0 5 0 16,-3 1 113-16,0-1 19 0,-3 0 4 0,3 6 1 15,-6-1-59-15,0 4-12 0,3-1-2 0,-6 3-1 0,1 2-10 0,-1 3-1 16,0 1-1-16,-3 1 0 16,0 1-11-16,3 0-1 0,-3 0-1 0,0 0 0 0,-3-3 0 0,4 0 0 15,-1 3 0-15,0-3 0 16,0-2-9-16,0 2-1 0,0-3-1 0,0 3 0 0,-3 6-15 16,4-3-2-16,-1 5-1 0,-3 5 0 0,3-2-9 15,0-3 0-15,0-5 9 0,3-3-9 0,0-2 0 16,3-1 0-16,0-2 0 0,4-3 0 0,-1-2-14 15,0-3-7-15,3 0-2 0,0-3 0 16,3 3-102-16,-3-3-21 0,3 0-4 0,0-2-665 16,0-6-133-16</inkml:trace>
  <inkml:trace contextRef="#ctx0" brushRef="#br0" timeOffset="-185388.07">14411 11568 1324 0,'0'0'59'0,"0"0"12"0,0 0-57 0,0 0-14 0,0 0 0 0,0 0 0 16,0 0 195-16,0 0 36 0,0 0 7 0,3 8 2 15,-3-8-152-15,3 7-29 0,0 4-7 0,-3 0 0 16,-3-1-32-16,3 1-5 0,-3 2-2 0,0 3 0 15,-3-3 32-15,3 3 7 0,-2 0 0 0,2 0 1 16,-3 0-33-16,3 0-8 0,-3-3 0 0,3-3-1 16,-3-2 1-16,3 0 0 0,0-3 0 0,0 3 0 15,3-8-71-15,0 0-13 0,0 0-4 0,0 0-1044 16</inkml:trace>
  <inkml:trace contextRef="#ctx0" brushRef="#br0" timeOffset="-185201.44">14522 11382 2419 0,'0'0'53'0,"0"0"11"0,0 0 3 0,0-5 1 0,-3-3-55 0,3 8-13 16,0 0 0-16,0 0 0 0,3-5 46 0,0 2 6 15,-3 3 2-15,2-5 0 16,1 2-143-16,-3 3-29 0,3-2-6 0</inkml:trace>
  <inkml:trace contextRef="#ctx0" brushRef="#br0" timeOffset="-184589.95">14760 11292 345 0,'0'0'31'0,"0"0"-31"16,0 0 0-16,0 0 0 0,0 0 357 0,0 0 66 16,0 0 13-16,0 0 2 0,0 0-251 0,0 0-51 0,0 0-9 0,0 0-3 15,0 0-44-15,0 0-8 0,6 6-3 0,-6-6 0 16,0 0-16-16,9 2-3 0,2 1-1 0,-5-3 0 15,3 3-16-15,0-1-3 0,0 1-1 0,0 2 0 16,0-2-29-16,-3 0 0 0,3-1-8 0,3 3 8 16,-3-2 14-16,-3 0 10 0,0-1 1 0,0 4 1 15,3-6-42-15,-3 2-8 0,2 1-1 0,-2-3-1 0,3 0 26 0,0 0 0 16,0 0 0-16,-3 0 0 0,0 0-8 0,0 0 8 16,0 0-8-16,0 0 8 15,0-3-251-15,0 1-45 0,3-6-8 0,-9 8-3 0</inkml:trace>
  <inkml:trace contextRef="#ctx0" brushRef="#br0" timeOffset="-184244.8">15114 11208 403 0,'0'0'36'0,"0"0"-36"0,0 0 0 0,0 0 0 16,0 0 341-16,0 0 62 0,0 0 12 0,0 0 2 15,0 0-225-15,0 0-46 0,0 0-9 0,0 0-1 16,0 0-64-16,0 0-12 0,0 0-2 0,6 8-1 16,-3 2-9-16,0 1-3 0,0-3 0 0,-3 2 0 15,3-2-12-15,0 3-2 0,0-1-1 0,0 1 0 16,0 2-22-16,0 1-8 0,0-1 0 0,0 3 9 15,3 0 44-15,-4-3 9 0,1 0 2 0,3-2 0 16,-3-1-52-16,0-2-12 0,3 0 0 0,3-3 0 16,-3 3-16-16,0-2-7 0,0-1-1 0,3 0 0 0,-9-5 39 15,6 0 7-15,-6 0 2 0,9 3 0 16,-9-3-122-16,9 2-24 16,-9-2-5-16,0 0-717 0,0 0-144 0</inkml:trace>
  <inkml:trace contextRef="#ctx0" brushRef="#br0" timeOffset="-183895.17">15474 11255 1922 0,'0'3'85'0,"-3"-3"18"0,3 0-83 0,-3 0-20 0,0-3 0 0,3 3 0 16,0 0 96-16,-3 3 16 0,0-3 2 0,-3 5 1 15,3-2-49-15,-6 5-10 16,0 2-1-16,0 4-1 0,0-1-17 0,-2 5-3 0,-4 1-1 0,-3 5 0 16,3 0 25-16,-3 2 5 0,0 1 1 0,-6 2 0 15,4-3-22-15,-4 1-4 0,0-6-1 0,3 5 0 16,3 3 1-16,0 3 0 0,1 5 0 0,2-5 0 15,0-8-16-15,0 2-3 0,3 3-1 0,3-5 0 16,3-3-18-16,0-5 0 0,0-3 8 0,0-2-8 16,3 2-42-16,0-5-12 0,3 0-2 0,-3 0-864 15,3 0-173-15</inkml:trace>
  <inkml:trace contextRef="#ctx0" brushRef="#br0" timeOffset="-183361.87">15126 11009 172 0,'0'0'16'0,"0"0"-16"0,0 0 0 0,0 0 0 16,0 0 468-16,0 0 92 0,0 0 17 0,0 0 4 16,0 0-380-16,6 0-76 0,3 0-15 0,0 0-3 0,0 0-47 0,-1 0-10 15,4 0-2-15,3 0 0 16,0-2-12-16,0-1-4 0,0 3 0 0,3 0 0 0,0 0-14 0,-4 0-3 15,-2 0-1-15,3 0 0 0,0 0-6 0,-3 0 0 16,6-3-8-16,-6 3 12 0,3 3-12 0,-3-3 0 16,0 3 0-16,-1-1 0 0,-2 1 0 0,0 2 0 15,0-5 0-15,-9 0 0 0,6 6 0 0,-6-6 0 16,0 0 0-16,3 5 0 16,-3-5-84-16,0 0-19 0,0 0-4 0,0 0-1124 15</inkml:trace>
  <inkml:trace contextRef="#ctx0" brushRef="#br0" timeOffset="-182394.12">15629 10983 1800 0,'0'0'80'0,"0"0"16"0,0 0-77 0,0 0-19 15,0 0 0-15,0 0 0 0,0 0 124 0,6 5 22 16,-6 3 4-16,3 0 1 0,3 0-65 0,-3 0-13 16,3 2-2-16,-3 1-1 0,0 2-15 0,3 1-3 15,-3-4-1-15,2 3 0 0,-2 3-24 0,0 0-5 16,3-3-1-16,-3 3 0 0,3 3-7 0,-3-1-2 0,0 1 0 0,0-1 0 16,-3 3-4-16,0 1-8 15,3 1 11-15,-6-1-11 0,3 1 8 0,-3-4-8 0,-3 2 0 0,0-2 0 16,-3-1 0-16,3 1 8 0,-2-6-8 0,-1 3 0 15,0 0 0-15,0-6-17 16,0 3 1-16,0 1 1 0,-3 2 24 0,3-3 5 0,-3 0 1 0,0 3 0 16,3-3-83-16,-6 6-16 0,4-3-3 0,2-3-1 15,-3-5-131-15,3 0-26 0</inkml:trace>
  <inkml:trace contextRef="#ctx0" brushRef="#br0" timeOffset="-181710.99">15870 10790 1414 0,'0'0'63'0,"0"0"13"0,0 0-61 16,0 0-15-16,0-3 0 0,0-2 0 0,3-1 137 0,-3 4 25 0,3-3 5 0,0 2 1 15,0 0-53-15,3 1-11 0,-3-4-1 0,3 1-1 16,-3 2-38-16,6-2-8 0,-6 5-2 0,6-3 0 16,-4 1-6-16,1 2-2 0,0-3 0 0,0 3 0 15,0-2-23-15,0 2-5 0,0 0-1 0,3 2 0 16,-3 1-7-16,0-1-2 0,-6-2 0 0,6 3 0 16,0 2-8-16,-3 1 10 0,0-1-10 0,3 0 10 15,-6-5 11-15,3 6 3 0,-3-1 0 0,0-5 0 16,0 0-16-16,0 8-8 0,-3 2 10 0,0-2-10 0,-3 0 27 15,0 0-1-15,3 0 0 0,-3 0 0 16,-6 0-6-16,3 3 0 0,-3-3-1 0,0 5 0 0,0 0-7 16,-2 0-2-16,-4 0 0 0,3 1 0 0,-3-1-10 15,6 0 0-15,-3-5 9 0,3 3-9 0,0-3 12 0,6 0-3 16,3-1 0-16,0-1 0 0,3-6 1 16,0 0 0-16,0 0 0 0,0 0 0 0,0 8-10 0,0-8 8 15,0 0-8-15,0 0 8 0,6 5-8 0,3 0 12 16,3-2-12-16,0 0 12 0,0-3-12 0,0 0 10 15,0 0-10-15,3 0 10 0,0-3-10 0,0 3 0 16,-4-3 0-16,1 3 0 0,0-2 0 0,0 2 0 16,-3 0 8-16,0 0-8 0,-9 0 0 0,9 0 0 15,0 0 0-15,-9 0 0 0,9 0 0 0,-9 0 0 16,0 0 0-16,9 2 0 0,0-2 0 0,-9 0 0 16,0 0 0-16,6 6 0 0,-6-6 0 0,6 2 0 15,-6-2 0-15,6 5-980 16,-6-5-191-16</inkml:trace>
  <inkml:trace contextRef="#ctx0" brushRef="#br0" timeOffset="-178494.23">18263 8972 460 0,'0'0'20'0,"0"-8"5"0,6 0-25 0,-6 0 0 15,0 3 0-15,3-3 0 0,-3 0 184 0,3 0 31 16,-3 3 6-16,3-3 2 0,-3 3-115 0,0 5-24 16,0 0-4-16,0 0 0 0,0 0-11 0,0 0-1 15,0 0-1-15,0 0 0 0,-6 2-9 0,-3 1-2 16,3 5 0-16,-3 2 0 0,-3 4 5 0,-3 2 1 15,1 5 0-15,-4 2 0 0,-3 1-3 0,0 5-1 16,0 3 0-16,-6 5 0 0,1 0-13 16,-1-2-2-16,-3 4-1 0,3 1 0 0,6 2-6 0,1 1 0 0,-4-1-1 15,3 6 0-15,3-1-11 0,-3 1-3 0,6-3 0 0,3-11 0 32,1-2-9-32,2 2-3 0,0-2 0 0,3 5 0 0,-3 3-1 0,3 0-8 15,3-1 12-15,-3 12-4 0,3-4-8 0,0-10 0 0,0-5 9 16,3-3-9-16,0-2 0 0,3-1 0 0,-3-5 0 0,0 3 8 15,3-3 0-15,0-2 1 0,0-1 0 0,-3-5 0 16,3 3-9-16,0 0 0 0,3-3 0 0,-3-2 0 16,0 2 0-16,0-2 0 0,0-6 0 0,0 3 0 15,0-3 0-15,-3-5 0 0,0 0 0 0,0 0 0 16,0 0-172-16,0 0-36 0</inkml:trace>
  <inkml:trace contextRef="#ctx0" brushRef="#br0" timeOffset="-177620.62">19427 9358 1335 0,'0'0'59'0,"0"0"13"0,3-2-58 0,3-1-14 16,-3-2 0-16,3 2 0 0,-3 0 112 0,-3 3 20 0,3-2 4 0,0-3 1 15,3 2-52-15,0-2-10 0,-3-3-3 0,6 0 0 16,2 2-20-16,1-2-5 0,0 1-1 0,3-4 0 16,0-2-13-16,0-1-2 0,0 1-1 0,0-3 0 15,0-2 2-15,-1-1 0 0,-2 1 0 0,0-3 0 16,3 2-32-16,-3-2 8 0,-3 0-8 0,3-8 0 15,6 0 0-15,-6 2 0 0,2 1 8 0,1-1-8 16,0 1 0-16,-3 7 0 0,0 1 0 0,-6 2 0 16,6 3 0-16,-6 2 12 0,-6 3-1 0,3 3-1 15,-3-3 6-15,0 5 0 0,0 3 1 0,0 0 0 16,0 0 15-16,-6 6 4 0,-6 1 0 0,6 1 0 0,3-2-18 16,-6 2-3-16,-3 2-1 0,3 3 0 0,6 3-5 0,-3 3-1 15,-3-1 0-15,3 4 0 0,1 1-8 16,-1 1 0-16,0-3 0 0,-3 6 0 0,3-1 0 15,-6 1 0-15,3 2 0 0,0-3 0 0,3 3 11 16,-6 0-3-16,0-5-8 0,3 3 12 0,0-1-12 16,-3 1 0-16,1-4 0 0,-1 1-10 0,0 0 10 15,3-3 0-15,0 0 0 0,0-2 0 16,0-3-87-16,6-3-15 0,-3-2-3 16,3-3-1-16</inkml:trace>
  <inkml:trace contextRef="#ctx0" brushRef="#br0" timeOffset="-177182.18">18724 9615 864 0,'0'0'76'0,"-6"-3"-60"0,1-2-16 0,-1 2 0 15,-3 1 204-15,3-4 39 0,-3 4 7 0,3 2 2 16,-3-3-132-16,3 3-27 0,-3 0-5 0,3 3 0 16,-3-1-17-16,6 1-3 0,-3 0-1 0,6-3 0 15,0 0-21-15,0 0-4 0,0 0-1 0,0 0 0 16,3 5-13-16,3 0-2 0,0 1-1 0,3-1 0 0,3 0 10 0,3-2 1 16,0-6 1-16,6 3 0 15,-1 3 3-15,7-3 1 0,0-3 0 0,6 1 0 16,5-4 4-16,10-2 1 0,12-2 0 0,-1-1 0 15,4 1-14-15,-1 2-4 0,9 0 0 0,4-3 0 16,-7 3-19-16,1 0-9 0,-1 0 8 0,1 0-8 0,2 3 16 0,4 2-3 16,8-2 0-16,-6 0 0 0,-8 2-13 15,-4-2-12-15,7 5 3 0,-1-3 0 0,-8 3 9 0,-7 3 0 16,-2-3-9-16,-7 0 9 0,-2 0-11 0,-12 3 3 16,-6-1 0-16,2 1 0 0,-5 2 8 0,-3 0-12 15,-3 1 12-15,0-1-12 0,-3-2 12 0,2 5 0 16,-5 0 0-16,-3-3 0 0,0 0 0 0,0 3 0 15,-3-5 0-15,0-1 0 16,-6-2-100-16,6 3-14 0,0 0-3 0</inkml:trace>
  <inkml:trace contextRef="#ctx0" brushRef="#br0" timeOffset="-176392.52">18617 10179 1368 0,'-6'0'60'0,"6"0"13"0,-3 7-58 0,0-4-15 0,-3-3 0 16,6 0 0-16,0 0 111 0,0 0 19 16,0 0 4-16,-3 0 1 0,0 0-26 0,0-3-5 15,3 3 0-15,0 0-1 0,0 0-16 0,0 0-3 0,-2-2-1 0,2 2 0 16,0-3-27-16,0 3-6 16,5-8-1-16,-2 3 0 0,6-3-13 0,0 0-4 0,3 0 0 0,0 0 0 15,3-2-12-15,-3-1-2 0,6 0-1 0,-3 1 0 16,3-1-7-16,-1 1-2 0,-2-1 0 0,3 3 0 15,-3 0-8-15,3 0 0 0,-3 3 0 0,-3 2 8 16,0 1-8-16,-1-1 0 0,-2 3 0 16,0 0 8-16,3 3-8 0,-6 2 0 0,0 0 0 15,0 3 0-15,-3 3 8 0,-3 2 0 0,-3 0 0 16,0 1 0-16,-3-1-8 0,3 0 0 0,-3 0 9 16,-3-2-9-16,6 2 8 0,-6 0-8 0,3-2 10 0,0-1-10 15,1 4 8-15,-1-1-8 0,3-5 0 0,-3 0 9 0,3 0-9 16,0-3 0-16,3-5 0 0,0 0 0 15,0 0 0-15,0 0 0 0,6 0 0 0,6-3 0 0,-4-5 8 16,7 0-8-16,0 1 0 0,3-4 8 0,0-2-8 0,3-3 0 16,-3 0 0-16,2 3 0 0,-2-1 0 0,3 1 0 15,0 0 0-15,-3 0 0 0,-3 5-8 0,3 0 8 16,-3 0 0-16,-4 5 0 0,1 1 0 0,-6-1 0 16,0 6 0-16,0-1 0 0,-6-2 0 0,6 3 0 15,-3 5 0-15,0-3 0 0,-3-5 0 0,0 11 0 16,0-3 0-16,-3 2 0 0,0-2 0 0,3 0 0 15,-3 3 0-15,0-3 0 16,3 0 0-16,-3-3 8 0,-3 3-8 0,3-3 0 0,-3 3 8 0,3-3-8 16,0 1 0-16,0 2 8 0,3-8-8 0,0 0-9 15,0 0 9-15,0 0-896 0,0 0-171 16</inkml:trace>
  <inkml:trace contextRef="#ctx0" brushRef="#br0" timeOffset="-176181.96">19412 10134 1900 0,'0'0'169'0,"0"0"-135"0,0 2-34 0,0 3 0 15,-3-2 112-15,3-3 15 0,0 0 3 0,0 0 1 16,0 0-3-16,0 0 0 0,9 0 0 0,0 0 0 16,0 0-64-16,-9 0-14 0,0 0-2 0,9-3-1 15,3-2-27-15,0 3-6 0,-1-1-1 0,4-2 0 16,0 2-13-16,-3-2 0 0,3 2 0 0,-3-2 0 15,0 2-64-15,-3 0-20 0,0 3-3 0,-9 0-1181 16</inkml:trace>
  <inkml:trace contextRef="#ctx0" brushRef="#br0" timeOffset="-175605.89">19748 10131 2188 0,'0'0'97'0,"0"0"20"0,0 0-93 0,0 0-24 15,0 0 0-15,0 0 0 0,6 0 56 0,-6 0 6 16,3-3 2-16,6-2 0 0,-3 2 11 0,6 1 2 16,-3-1 1-16,0 0 0 0,-3 1-33 0,6-1-6 0,-3 3-2 0,0 0 0 15,3 0-13-15,-3 0-4 0,-4-3 0 16,4 1 0-16,-3 2-12 0,3-3-8 0,-3 1 8 0,3-1-8 15,-3-2 0-15,3-1 0 0,3-4 0 0,0 2 0 16,-3-3-13-16,6-2-4 0,0-3-1 0,-4 3 0 16,4-3-28-16,-3 0-6 15,3 3 0-15,-3 0-1 0,6-1 17 0,-6-1 3 0,0-1 1 16,-3 2 0-16,0 1 22 0,2 0 10 0,-2 0-8 0,0 2 8 16,0 1 0-16,0 2 0 0,0-3 0 0,-3 0 0 15,0 4 0-15,-3-1 0 0,3 2 0 0,0 1 0 16,0 2 0-16,0 1 11 0,-3-4-1 0,-3 6 0 15,0 0 21-15,0 0 4 0,0 0 1 0,9-2 0 16,-6 2 0-16,3 0 1 0,0-3 0 0,-6 3 0 16,0 0 3-16,0 0 1 0,6 3 0 0,-6-3 0 0,0 0-5 0,0 0-2 15,0 0 0-15,0 0 0 0,0 0-2 0,0 5 0 16,0-5 0-16,0 11 0 0,0-1-4 16,0 1-2-16,-6 2 0 0,3-2 0 0,-3 2-5 0,3 3-1 15,-6-3 0-15,3 5 0 0,0 1-5 0,0 2-2 16,0-2 0-16,-3 5 0 0,0-3-13 15,3-5 11-15,3 2-11 0,-3 1 10 16,0 2-10-16,3-3 0 0,0-2 0 0,0 0 8 0,0 0-8 16,0 2 0-16,0-4 0 0,3-1 0 0,0-3 0 0,-3-2 0 15,3 0 0-15,3-2 0 0,-3-1 0 0,0-5 0 16,0 0 0-16,0 0 0 16,0 0-75-16,0 0-7 0,0 0-2 0,0 0 0 15,0 0-146-15,0 0-30 0</inkml:trace>
  <inkml:trace contextRef="#ctx0" brushRef="#br0" timeOffset="-174829.25">20835 8665 864 0,'0'0'76'16,"0"0"-60"-16,0 0-16 0,0 0 0 0,0 0 141 0,0 0 26 16,0 0 5-16,0 0 0 0,0 0-20 0,0 0-5 15,0 0-1-15,0 0 0 0,6 5-46 0,0 3-8 16,3 3-3-16,0 5 0 0,2 0-16 0,1 5-3 16,-3 0-1-16,6 5 0 0,0 1-35 0,-6 2-7 15,3 3-2-15,0 7 0 0,0 1-11 0,-3 2-2 16,3 6-1-16,-3 0 0 0,-1-3-11 0,1 0 0 15,0 2 9-15,-3 4-9 0,0-1 10 0,-3-3-2 16,-3 4-8-16,0-4 12 0,0-2 0 0,-3 0 0 16,-3-5 0-16,0 2 0 0,-6-5 0 0,3 0-1 15,-2 3 0-15,-4-3 0 0,-3-2-2 0,0-1 0 16,-9 3 0-16,6 0 0 0,0 0-9 0,1-5 10 16,-4 2-10-16,-3-2 10 0,0-6-20 0,0 4-4 15,4-9-1-15,2 3 0 0,9-9-2 0,0 1-1 16,0-8 0-16,6 0 0 15,6-8-149-15,0 0-29 0,0 0-7 0</inkml:trace>
  <inkml:trace contextRef="#ctx0" brushRef="#br0" timeOffset="-172288.77">19031 10763 172 0,'-3'-2'8'0,"3"2"1"0,-3 0-9 0,0-3 0 0,3 3 0 0,-3-3 0 16,0 1 272-16,0-1 53 0,0 3 11 0,0 0 1 16,0-3-178-16,0 1-36 0,-6 2-7 0,3 0-2 15,0 0-34-15,0 5-6 0,-5 0-2 0,-1 1 0 16,3 4-4-16,-6 1 0 0,-3 2-1 0,0 0 0 15,0 6-5-15,0-1-1 0,1 6 0 0,-1 0 0 16,0 2-9-16,-3 1-1 0,3 2-1 16,-6 3 0-16,3 2-10 0,-2 0-3 0,-1 6 0 0,-3 0 0 15,0 7-16-15,6 1-3 0,-2 2-1 0,2 3 0 16,-6-2-1-16,3 1-1 0,3 1 0 0,-2 3 0 16,2-6-15-16,9 3-10 0,0-3 2 0,3-5 0 15,3-8 8-15,3-2 0 0,0-6 0 0,6-3 0 0,6 1 0 16,0-9 11-16,0-2-3 0,3 0 0 0,0-5-17 15,3-1-4-15,-4-2-1 0,-2-2 0 16,0 1-75-16,0-1-15 0,3-4-4 0,-6 1-1072 16</inkml:trace>
  <inkml:trace contextRef="#ctx0" brushRef="#br0" timeOffset="-170570.42">18751 11583 864 0,'0'0'38'0,"0"0"8"0,6-2-37 0,-3-3-9 15,0-1 0-15,0 4 0 0,-3 2 145 0,3-3 27 16,-3 3 6-16,6-5 1 0,-3 2-103 0,-3 3-21 16,6-3-4-16,-6 3-1 0,0 0-9 0,0 0-1 0,0 0-1 0,3-2 0 15,-3 2 18-15,3-3 4 0,-3 3 1 0,6 0 0 16,3 0-4-16,-6 0-1 0,-3 0 0 0,9 0 0 16,0 0-27-16,0-3-6 0,-1 3 0 0,4-2-1 15,0 2-7-15,3 0 0 0,3-6-1 0,3 6 0 16,0-2-1-16,-3-1 0 0,2 1 0 15,1-1 0-15,3 0-14 0,0 3 0 0,-3-5 0 0,3 2 0 16,-4 1 0-16,1 2 0 0,-3-3 0 0,-3 6 0 16,0-3 0-16,-3 2 0 0,-3 1 0 0,0 2 0 15,2 1 0-15,-8 1 8 0,-6 1-8 0,3 0 0 16,6 3 10-16,-3-3-1 0,-3 2 0 0,-3-2 0 16,0 6-9-16,0-4 8 0,1 1-8 0,-1-1 8 15,-3 4-8-15,3-4 0 0,-3-2 9 0,3 3-9 0,0-1 12 16,0 1-3-16,-3-1 0 0,0 1 0 0,3 5-1 15,-3 2 0-15,0 1 0 0,0 2 0 0,0 3-8 16,0 0 0-16,-3 2 0 0,-3 3 0 0,-3 0 0 0,0 1 0 16,4-1 8-16,-1 2-8 0,0 1 0 15,0 0 0-15,3 0 0 0,0-3 0 0,-3 0 0 0,3-3 0 16,0 1 0-16,0-3 0 0,0-3 0 0,3-3 0 16,0-2 0-16,1-3 0 0,-1-2 0 15,3 2 0-15,0-8 8 0,3 1-8 0,0-6 0 0,0 0 0 16,0 0 8-16,0 0-8 0,0 0 0 0,0 0 10 15,0 0-10-15,0 0 10 0,3-8-10 0,0-3 0 16,3-2 0-16,-1 0 0 0,1-6 0 0,3 1 8 16,-3-3-8-16,6-3 0 0,-3 0 0 0,3-3 0 15,0-2 8-15,3-2-8 0,3 4 0 0,-3-2 0 16,-1-3 0-16,4 1 8 0,-3-6-8 0,0-3-16 16,0-2 4-16,0-6 1 15,0-2-15-15,3-1-3 0,-1-2-1 0,1 1 0 16,6 1 2-16,0-2 0 0,-3 3 0 0,3-3 0 0,2 3 8 0,-2 2 3 15,-3 3 0-15,0 0 0 0,-3 8 17 0,0 0-10 0,-4 5 10 0,1 1-8 16,0-1 8-16,-3 0 0 0,-3 0 0 0,0 3 0 16,0 3 0-16,-3 2 0 0,0-2 0 0,-3 4 0 15,3-1 0-15,0 1 0 0,-3 1 12 0,0 5-4 16,0 1-8-16,3 1 0 0,-3 1 0 0,-3 8 0 16,3-3 0-16,-3 5 16 0,0 3-3 0,0 0 0 15,-3-2 23-15,3 2 4 0,0 0 0 0,-3 5 1 16,-3 0-23-16,3 0-5 0,3-5-1 0,-3 6 0 15,3-6-4-15,0 0-8 0,0 0 11 0,0 0-11 16,3 8 12-16,-3-8-12 0,0 0 12 0,9 2-12 16,0-2 32-16,-1 0-1 0,4 0 0 0,0-2 0 15,3-4-31-15,-9 4 0 0,-6 2-11 0,9-3 11 0,21-2 0 16,-3 2 0-16,-4 1 0 0,4-1 12 0,0 0-12 0,0 1 0 16,0 2 0-16,-1 0 8 0,-5 0-8 0,6 2 0 15,-3 1 0-15,0 0 0 0,-1-1 0 0,4 1 0 16,-3-3-10-16,3 2 10 0,-6 1 0 0,5-3 0 15,4-3 0-15,6 1 0 0,-3-1 0 0,2-2 10 16,1 2 0-16,-3-2 0 0,0 2-10 0,-4 1 0 16,4-1 9-16,0 0-9 0,-6 3 0 0,-1 0-12 15,-2 0 2-15,3 0 0 0,-6 3 10 0,3 0 0 0,-4-1 0 16,-2 4 0-16,3-4 0 0,3 1 11 0,0 2-3 16,-3-2 0-16,5 2-8 0,-2-2 0 0,-3 2 0 0,0-2 0 15,3-1 0-15,5-2 0 0,-2 3 0 0,0-3 8 16,0 0-8-16,3 0 0 0,-4 0 0 0,4 0 0 15,6 0 0-15,-3-3-14 0,2 3 3 0,4 0 1 16,6 0 10-16,-1 0 14 0,4-2-3 0,0 2-1 16,-7-3-10-16,1 3 0 0,-3 0 0 0,2 0 0 15,4 0 0-15,0 0 0 0,-1 0 0 0,-2 3 0 16,3-1 0-16,-7 1 0 0,-2 0-9 0,0 2 9 16,-4-2 0-16,1 2 0 0,-3 0 0 0,6-2 0 15,-1 2 0-15,-2-2 0 0,0-1 0 0,0 1 9 16,-1 2-9-16,1 1 0 0,0-4 0 0,0-2 0 0,-4 3 0 15,1-3 0-15,-6 3 0 0,0-3 0 16,0 0 0-16,-4 0 0 0,4 0 0 0,-3 0 0 0,0 0 0 0,3 0 0 16,-3 2 11-16,-4-2-11 0,-2 0 0 0,3 3 0 15,-6-1 0-15,0-2 0 0,-3 6 0 0,0-4 0 16,0 1 0-16,-6 0 0 0,-3-3 0 0,0 0 0 16,0 0 0-16,0 0 0 0,0 0 12 0,0 0-3 15,0 0-1-15,0 0 0 0,-3 8-8 0,-3-3 0 16,6-5 0-16,-6 5 0 0,0 1 0 0,0 1 0 15,0-1 0-15,0 2 0 0,3 0 0 0,-3 2 0 16,0 1 0-16,-3 2 0 0,3 0 0 0,-3 3 0 16,-3 3-9-16,3-1 9 0,1 3 0 0,-4 6 0 0,0-1 0 15,0 3 0-15,0 0 0 0,-3 6 0 16,3-1 0-16,0 1 0 0,0-4 0 0,0-2 0 16,3 1 0-16,4-1 0 0,-4-5 0 0,6-1 0 0,-3-2-9 15,3-2 9 1,0-3-34-16,-3 2-1 0,3-2 0 0,3-2-763 0,-3-1-153 15</inkml:trace>
  <inkml:trace contextRef="#ctx0" brushRef="#br0" timeOffset="-169849.27">19927 11009 403 0,'0'0'36'0,"0"0"-36"0,0 0 0 0,0 0 0 0,0 0 163 0,0 0 25 15,0 0 6-15,-6 3 1 0,-6 2-40 0,3 1-8 16,-3 1-2-16,0 7 0 0,-3-4-21 0,-2 4-5 16,2-1-1-16,-3 5 0 0,-6 3-34 0,6 3-6 15,0 0-2-15,0 3 0 0,1 2-18 0,2 2-4 16,0 4-1-16,0-1 0 0,3 1-29 0,3 2-7 15,-3-3-1-15,0 3 0 0,-6 0-1 0,4 5-1 16,-1 3 0-16,0-2 0 0,0-1-14 0,0 0 8 16,6 1-8-16,0-4 0 0,3-2 0 0,3-2 8 15,0-1-8-15,3-2 0 0,0 0 0 0,3-6 0 16,-3 1 8-16,6-4-8 0,0 1-14 0,3 0-6 16,-3-8 0-16,0-3-1 15,3 0-104-15,0-2-21 0,0-3-4 0</inkml:trace>
  <inkml:trace contextRef="#ctx0" brushRef="#br0" timeOffset="-169334.02">20501 11311 2134 0,'0'0'47'0,"-3"3"9"0,-5-1 3 0,8-2 1 0,-3 6-48 0,3-6-12 16,-6 5 0-16,6-5 0 0,0 0 0 0,0 0 0 15,0 0 0-15,0 0 0 0,0 0 30 0,9-3 3 16,-1-2 1-16,4-3 0 0,0 0-21 0,3-3-4 16,-3 1-1-16,6-1 0 0,0-2 0 0,0-3-8 15,2 0 12-15,-2-2-4 0,3-1-8 0,3 3 0 16,0 0 0-16,0-2 0 0,2-1 0 0,-5 4 0 16,-6-4 0-16,3 3 0 0,-3 0 0 0,0-2 8 0,0 5-8 0,0-3 0 15,-7 2 0-15,1 4 0 0,-3 5 8 16,-3-3-8-16,0 5 21 0,-3 3 3 15,0 0 0-15,0 0 0 0,-6 5 24 0,-3 1 6 0,0 2 1 0,1 2 0 16,-7 1-11-16,3 2-1 0,3 0-1 0,0 3 0 16,-6 3-18-16,0-1-3 0,3 1-1 0,0 2 0 15,0 3-3-15,3-1-1 0,1 1 0 16,-1 0 0-16,0 0-16 0,0 2 0 0,3-2 0 0,0 3 0 16,0-4 0-16,0 1 0 0,3-5 0 0,-3 2 0 15,3-3-86-15,-3-2-21 16,0 0-4-16,0-3-1061 0</inkml:trace>
  <inkml:trace contextRef="#ctx0" brushRef="#br0" timeOffset="-169016.35">19784 11591 2602 0,'0'0'57'0,"0"0"12"0,0 0 3 0,0 0 1 0,0 0-58 0,0 0-15 16,6-5 0-16,6 2 0 0,6-2 38 0,6 3 5 16,2-4 1-16,7 4 0 0,6-1 6 0,0-2 2 15,2 2 0-15,1-2 0 0,3 2-27 0,-1-2-5 16,7 2 0-16,-1 0-1 0,1-2-7 0,0 0 0 16,-1 2-1-16,-2-2 0 0,-4 2 6 0,1-2 2 15,0 2 0-15,-4 1 0 0,1 2-19 0,-3 0 10 0,-3-3-10 0,2 0 8 16,-2 3 3-16,0 3 0 0,-7-3 0 0,1 3 0 15,-3-1-11-15,-6 1-12 0,0 2 2 0,-6-2 1 16,-1 2 0-16,1 3 0 0,-3-3 0 0,-3 3 0 31,0-2-30-31,-3 2-5 0,0-3-2 0,0 0 0 0,-3 3-168 16,-3-8-34-16</inkml:trace>
  <inkml:trace contextRef="#ctx0" brushRef="#br0" timeOffset="-168336.97">19775 11970 1954 0,'6'-3'43'0,"-6"3"9"0,0 0 1 0,0 0 3 0,0 0-45 0,0 0-11 0,-9 0 0 0,6 0 0 15,3 0 120-15,0 0 21 0,0 0 5 0,0 0 1 16,0 0-75-16,0 0-16 0,0 0-2 0,0 0-1 15,0 0-23-15,6 0-5 0,3-3-1 0,0 1 0 16,0-3-6-16,6 2-2 0,0-5 0 0,3 3 0 16,-1-3-6-16,1 0-2 0,-3 0 0 0,0 0 0 15,0 0-8-15,3-3 0 0,0 6 0 0,0 0 0 16,-4 2 0-16,1 1 0 0,-3-1 0 0,0 3 0 16,0 0 0-16,0 3 0 0,-12-3 0 0,6 7 0 15,0 1 0-15,-3 0 0 0,0-2 0 0,-3 4 0 16,0-2 0-16,-3 5 10 0,-3-2-10 0,0 0 10 15,3-1 3-15,-3 1 1 0,-3-1 0 0,3 1 0 16,-3-3-2-16,3 0 0 0,0-3 0 0,3 0 0 16,0-2-12-16,3-3 8 0,0 0-8 0,0 0 0 15,0 0 8-15,0 0-8 0,9-3 0 0,3-5 0 0,0 3 0 16,6-5 0-16,0-4 0 0,0 1 0 16,5-3-17-16,-2 0-3 0,0 0-1 0,3 3 0 0,-6-3 1 15,6 6 0-15,-4-1 0 0,1 3 0 0,0 0 20 16,-6 3 0-16,-3 2 0 0,-3 3 0 0,-3 3-10 0,0 2 10 15,-6 3 0-15,0 0-9 0,-6 5 9 0,0 1 16 16,-6-1-4-16,3 0-1 0,-3 0 7 16,3 1 2-16,0-1 0 0,0 0 0 0,0 3-5 0,6-6-1 15,-3 1 0-15,3-3 0 0,3-3-14 0,0 3 0 16,0-3 8-16,0-5-8 0,0 0 0 0,9 0-12 16,0-2 3-16,6-3 0 15,3-1-234-15,0-2-46 0</inkml:trace>
  <inkml:trace contextRef="#ctx0" brushRef="#br0" timeOffset="-168136.52">20567 11922 2016 0,'0'0'179'0,"0"0"-143"0,0 0-36 0,0 0 0 15,0 0 78-15,0 0 9 0,0 0 1 0,0 0 1 16,0 0-4-16,0 0-1 0,0 0 0 0,0 0 0 15,6 0-33-15,0 0-7 0,3 0-2 0,-3-3 0 16,0 1-21-16,3 2-4 0,3-3-1 0,2 1 0 16,-5-1-16-16,6 0 0 0,-6 1 8 0,6 2-8 15,-3-3 0-15,0 0-16 0,0 3 4 0,-6 0-827 16,3 0-165-16</inkml:trace>
  <inkml:trace contextRef="#ctx0" brushRef="#br0" timeOffset="-167707.42">20817 11964 2534 0,'3'-2'56'0,"-3"2"11"0,0 0 2 0,0 0 3 0,3 2-58 0,-3-2-14 16,3 0 0-16,-3 0 0 0,3-2 44 0,-3 2 5 15,3-3 2-15,0 3 0 0,6-2-32 0,0-1-7 0,0 0 0 16,0 1-1-16,2-1-11 0,1 0 10 16,3-2-10-16,0 0 10 0,-3-1-10 0,0-2 0 15,3 1 9-15,-3-1-9 0,0 0 8 0,0-3-8 0,-4 3 8 0,1-2-8 16,0 2 0-16,0-3 8 0,0 0-8 0,-3 1 0 16,0-1 0-16,3 1 0 0,-6 2 0 0,6-3 0 15,-3 3 0-15,0 3 0 0,-3 0 0 0,-3 5 0 16,0 0 0-16,0 0 8 0,0 0-8 0,0 0 0 15,0 0 24-15,0 8 1 0,-3 0 0 0,0 2 0 16,0 3 0-16,0 1 0 0,-3-1 0 0,0 3 0 16,-3 0-3-16,0 2-1 0,0 1 0 0,0-4 0 0,0 4-8 15,3 0-1-15,-3-1-1 0,1 3 0 0,-1-2-11 16,3-1 0-16,0 1 0 0,6-3 8 0,-3-3-8 0,3 0 0 16,0 0 0-16,3-5 0 15,3 0-84-15,0-5-15 16,3-3-3-16,-4-3-1179 0</inkml:trace>
  <inkml:trace contextRef="#ctx0" brushRef="#br0" timeOffset="-167367.41">21522 10986 230 0,'0'0'20'0,"-6"0"-20"0,0-3 0 16,6 3 0-16,0 0 513 0,0 0 99 0,0 0 19 0,-2 8 4 16,-1 0-464-16,0 2-93 0,3 4-18 0,0 1-4 15,3 1 6-15,0 3 2 0,-1 2 0 0,4 3 0 16,-3 5-32-16,3-3-7 0,-3 6-1 0,0 0 0 16,0 5-15-16,0 0-9 0,0 0 10 0,-3 3-10 15,0-3 8-15,-3 5-8 0,-3 3 0 0,0 0 9 16,0 3 18-16,-3-1 3 0,-5 4 1 0,2-1 0 15,-6-5-31-15,-3-3 0 0,-3 0 0 0,-3 1 0 16,1-4 0-16,2 4 0 0,0-4 0 0,0 1 0 16,0-3-8-16,4-2-8 0,-1-4-2 0,0 1 0 15,3-5 9-15,3-6 9 0,3-3-13 0,0-2 5 16,3-5-229-16,3-6-46 16</inkml:trace>
  <inkml:trace contextRef="#ctx0" brushRef="#br0" timeOffset="-166900.16">21784 10983 2181 0,'0'0'48'0,"0"0"9"0,0 0 3 0,0 0 2 0,0 0-50 0,0-5-12 0,0 5 0 0,0-6 0 16,3 1 122-16,3 0 22 0,0-1 4 0,0-2 0 16,6 3-92-16,-3 0-20 0,3 0-3 0,0-1-1 15,-3 4-32-15,3 2 0 0,-3-3 0 0,0 3 0 16,-1 3 0-16,1-1 0 0,0 1 0 0,-3 2 0 15,3-2 0-15,-3 5 0 0,0-3 0 0,-3 0 0 16,0 3 32-16,0 3 0 0,-3-3 0 0,-3 2 0 16,0 1-32-16,-3 0 0 0,-3-1 0 0,0 1 0 15,-3 2 13-15,0 0-4 0,-5 0-1 0,2 1 0 16,-3 2 12-16,0-3 1 0,-3 0 1 0,3 0 0 0,3 0 15 16,4 1 3-16,2-1 1 0,0 3 0 0,6-3-25 0,0-2-4 15,0-1-2-15,6-2 0 16,0 0-10-16,6 0 0 0,3-3 9 0,2-2-9 0,4 0 0 0,0-1 8 15,0 1-8-15,3-3 0 0,-3 0 0 16,0 0 8-16,-1 3-8 0,1-3 0 0,-3 0 0 16,3 0 0-16,-3 2 0 0,0-2-1452 15</inkml:trace>
  <inkml:trace contextRef="#ctx0" brushRef="#br0" timeOffset="-164752.28">17477 10694 403 0,'0'0'36'0,"0"0"-36"15,-3 3 0-15,3-3 0 0,0 0 156 0,0 0 25 16,0 0 5-16,0 0 1 0,9-3-102 0,0-2-20 16,6 0-4-16,0-3-1 0,-3-3 0 0,12 3 0 15,-1-5 0-15,4 0 0 0,6 0-9 0,6 0-3 16,2-6 0-16,4-2 0 0,6-6 4 0,2-4 0 15,7-4 0-15,5-2 0 0,10-8-7 0,2 0-1 16,3-5 0-16,7-3 0 0,11-5-25 0,0-3-6 16,3-3-1-16,6-2 0 0,10 0 4 0,-1 0 0 15,0-5 0-15,6-1 0 0,3-5-16 0,3 3 9 0,0-2-9 16,3 2 8-16,6-3 20 0,-3 5 3 0,-3 1 1 0,-6 2 0 16,-6 6-32-16,-6 2-12 0,-6 3 1 0,-6 2 0 15,-6 8 11-15,-5 3 0 0,-10-2 0 0,-3 4 0 16,-5 6 0-16,-1 3 0 0,-2 2 0 0,-10 6 0 15,-2 2 0-15,-10 3 9 0,-5 0-9 0,-3 2 0 16,-6 3 11-16,-1 0-11 0,-2 1 10 0,-6 1-10 16,-3 6 9-16,-3 0-9 0,2 0 8 15,-8 3-8-15,3 0-15 0,-6 0-8 0,-3 2-1 0,0 0-633 16,-6 3-127-16</inkml:trace>
  <inkml:trace contextRef="#ctx0" brushRef="#br0" timeOffset="-164138.12">18239 12618 572 0,'-6'0'25'0,"6"0"6"0,0 0-31 0,0 0 0 0,0 0 0 0,3-5 0 16,0-6 0-16,6 1 0 0,0-1 0 0,3-5 0 16,3 0 14-16,0 0-3 0,3 0-1 0,2-2 0 15,4 2 50-15,3-2 11 0,0-1 1 0,6 0 1 16,-1-2 22-16,7-2 4 0,6 1 1 0,-1-4 0 15,4-3 26-15,6-3 6 0,8-2 0 0,7-3 1 16,11-8-55-16,3 0-11 0,4-6-3 0,11 1 0 0,9-5-25 0,6-6-6 16,-3-5-1-16,15-1 0 0,9-1-24 0,3-1-8 15,0-3 0-15,3-2 0 0,6 0 12 16,-3-3-12-16,5 1 12 0,-5-1-12 0,-3 0 10 0,-3 6-10 16,0 2 8-16,-9 8-8 0,-6 3 0 0,-15 10 0 15,-6 6 0-15,-17 2 0 0,-7 9 8 0,-11 4-8 16,-4 3 0-16,-8 3 8 0,-10 5-8 0,-8 3 0 15,-6 2 0-15,-3 4 0 0,-9 1 0 0,-1 1 10 16,-8 2-10-16,-3 1 10 0,3-1-10 0,-3 0 0 16,-3 1 9-16,3-1-9 0,0 0 0 0,6 1-18 15,-3-1 3-15,3-2 1 0</inkml:trace>
  <inkml:trace contextRef="#ctx0" brushRef="#br0" timeOffset="-32775.51">8039 17002 1605 0,'9'-13'71'0,"-9"10"15"0,0 3-69 0,0 0-17 0,2 0 0 0,1 3-472 15,3 0-99-15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2.3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464 12 9760 0 0,'0'0'744'0'0,"10"-5"1229"0"0,-9 4-1363 0 0,0 1 1 0 0,0-1-1 0 0,-1 1 0 0 0,1-1 1 0 0,0 1-1 0 0,0-1 0 0 0,0 1 0 0 0,0-1 1 0 0,0 1-1 0 0,0 0 0 0 0,1-1 1 0 0,5 1 786 0 0,-7 3-1279 0 0,-1 1-1 0 0,1-1 0 0 0,-1 1 1 0 0,0-1-1 0 0,0 0 1 0 0,0 1-1 0 0,0-1 1 0 0,-1 0-1 0 0,0 0 1 0 0,1 0-1 0 0,-1 0 1 0 0,0 0-1 0 0,-4 5 1 0 0,-5 3 336 0 0,-21 19 1 0 0,17-17-212 0 0,-9 10-45 0 0,-24 29 0 0 0,38-41-198 0 0,-1 0 0 0 0,-15 11 0 0 0,-3 2 0 0 0,-117 116 118 0 0,117-107 23 0 0,-31 44 0 0 0,49-65-46 0 0,9-10-77 0 0,0-1 0 0 0,1 1 1 0 0,-1 0-1 0 0,0 0 0 0 0,1 0 1 0 0,0 0-1 0 0,-1 0 0 0 0,1 0 1 0 0,0 0-1 0 0,-2 5 0 0 0,3-6 43 0 0,-1 1 0 0 0,1-1-1 0 0,0 0 1 0 0,0 1 0 0 0,-1-1-1 0 0,1 1 1 0 0,0 0 0 0 0,0-1-1 0 0,0 1 1 0 0,1-1 0 0 0,-1 1 0 0 0,0-1-1 0 0,0 0 1 0 0,1 1 0 0 0,0 2-1 0 0,0-2-28 0 0,1-1-12 0 0,0 0-1 0 0,0 0 1 0 0,0 0 0 0 0,0 0 0 0 0,0 0 0 0 0,0 0 0 0 0,0-1-1 0 0,0 1 1 0 0,0-1 0 0 0,0 1 0 0 0,0-1 0 0 0,0 0-1 0 0,3 0 1 0 0,23-2 132 0 0,0-1 0 0 0,-1-1 0 0 0,46-13 0 0 0,6 5 112 0 0,-38 7-264 0 0,-29 4 0 0 0,1-1 0 0 0,18-5 0 0 0,-28 6 0 0 0,0 1 0 0 0,0-1 0 0 0,0 0 0 0 0,0 1 0 0 0,0 0-1 0 0,0-1 1 0 0,6 2 0 0 0,10-1-13 0 0,-16 0-57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2.7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226 0 12528 0 0,'0'0'1133'0'0,"-1"2"-936"0"0,-3 6 343 0 0,-1-1 0 0 0,0 0 0 0 0,0 0 0 0 0,-9 10-1 0 0,-6 7 1818 0 0,5-1-885 0 0,-16 30 0 0 0,18-29-908 0 0,10-18-416 0 0,0 1 0 0 0,0 0 1 0 0,1 0-1 0 0,0 0 0 0 0,-2 10 0 0 0,-6 22 460 0 0,0-11-24 0 0,-2 0 0 0 0,0-1 0 0 0,-23 36 0 0 0,33-62-569 0 0,1 1 1 0 0,0 0-1 0 0,0-1 0 0 0,0 1 0 0 0,0 0 0 0 0,0 0 0 0 0,1 0 1 0 0,-1 0-1 0 0,0 0 0 0 0,1 0 0 0 0,-1 3 0 0 0,-4 22 175 0 0,5-27-189 0 0,-1 1 0 0 0,1-1-1 0 0,0 0 1 0 0,0 1 0 0 0,0-1 0 0 0,0 0-1 0 0,0 1 1 0 0,0-1 0 0 0,0 0 0 0 0,0 1-1 0 0,0-1 1 0 0,0 0 0 0 0,0 1 0 0 0,0-1-1 0 0,0 0 1 0 0,1 1 0 0 0,-1-1 0 0 0,0 0-1 0 0,0 0 1 0 0,0 1 0 0 0,0-1 0 0 0,0 0-1 0 0,1 1 1 0 0,-1-1 0 0 0,0 0 0 0 0,0 0-1 0 0,0 1 1 0 0,1-1 0 0 0,-1 0 0 0 0,0 0-1 0 0,1 0 1 0 0,-1 1 0 0 0,0-1 0 0 0,0 0 0 0 0,1 0-1 0 0,-1 0 1 0 0,1 0 0 0 0,0 1-170 0 0,0-1-1 0 0,-1 0 1 0 0,1 0 0 0 0,0 0 0 0 0,0 0 0 0 0,-1 0-1 0 0,1 0 1 0 0,0-1 0 0 0,0 1 0 0 0,0 0 0 0 0,-1 0-1 0 0,1-1 1 0 0,0 1 0 0 0,0 0 0 0 0,0-1 0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3.20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23 2304 0 0,'0'0'18023'0'0,"8"-3"-17887"0"0,1-5-72 0 0,4-3-8271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7.6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371 1 1376 0 0,'0'1'107'0'0,"-1"8"1456"0"0,0-1 1 0 0,0 0-1 0 0,-1 1 0 0 0,1-1 1 0 0,-2 0-1 0 0,-4 11 1 0 0,-25 49 2318 0 0,12-26-3281 0 0,-93 177 376 0 0,3-7-657 0 0,85-161-320 0 0,10-16-7 0 0,12-25-292 0 0,0-1 0 0 0,-1-1 0 0 0,0 1 0 0 0,-1-1 0 0 0,-6 9 0 0 0,9-14-266 0 0,-6 7-2639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8.0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299 1 9152 0 0,'-2'1'421'0'0,"-4"3"-336"0"0,1 0 0 0 0,0 0 0 0 0,1 0 0 0 0,-1 1 0 0 0,1 0 0 0 0,0 0 0 0 0,0 0 0 0 0,0 0 0 0 0,-3 7 0 0 0,1 0 557 0 0,1-1 1 0 0,0 1-1 0 0,-6 22 1 0 0,7-23-195 0 0,0 0-1 0 0,0 0 1 0 0,-9 13-1 0 0,7-12-91 0 0,-8 21 1 0 0,1 4 153 0 0,-18 54 226 0 0,-22 61-95 0 0,41-121-549 0 0,-30 79 152 0 0,35-87-162 0 0,1 0 0 0 0,-6 44 0 0 0,11-38-1174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8.4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1 199 8840 0 0,'0'0'4241'0'0,"2"0"-3136"0"0,28-2 1462 0 0,49-8-1 0 0,-4-1-1523 0 0,-28 3-317 0 0,86-23 0 0 0,-100 22-590 0 0,90-29 296 0 0,113-13-178 0 0,3 19-259 0 0,-205 29-57 0 0,-16 1-133 0 0,0 1 0 0 0,-1 0 1 0 0,1 2-1 0 0,20 2 0 0 0,-29 1-870 0 0,1-1-50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5.2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155 313 16208 0 0,'0'0'365'0'0,"-1"1"56"0"0,-4 5-220 0 0,0-1 0 0 0,1 1 1 0 0,0 0-1 0 0,-5 9 0 0 0,1-2-210 0 0,-90 156 4247 0 0,95-163-4175 0 0,0 0 0 0 0,0 0 1 0 0,1 1-1 0 0,-1-1 0 0 0,1 1 1 0 0,0-1-1 0 0,-1 13 0 0 0,3-17-139 0 0,9 1-6230 0 0,7-6-719 0 0</inkml:trace>
  <inkml:trace contextRef="#ctx0" brushRef="#br0" timeOffset="1">303 0 15520 0 0,'-21'7'688'0'0,"11"-5"143"0"0,-5 5-671 0 0,5-1-160 0 0,-8 3 0 0 0,4-2 0 0 0,4 2 352 0 0,2 4 40 0 0,4-4 8 0 0,2 3 0 0 0,-6 1-1176 0 0,5 0-240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8.8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1 176 456 0 0,'19'-11'18389'0'0,"-13"11"-15417"0"0,-3 0-4695 0 0,-1 1 2035 0 0,40 1 335 0 0,-40-2-337 0 0,3 0 40 0 0,178-39 1548 0 0,-83 15-1414 0 0,4-6-214 0 0,28-4-156 0 0,-79 24-86 0 0,127-17-2078 0 0,-137 23 896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9.4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334 1 0 0 0,'0'0'13121'0'0,"-1"1"-12602"0"0,-4 8-124 0 0,0 0 1 0 0,1 0 0 0 0,0 1 0 0 0,-4 18 0 0 0,-8 17 397 0 0,-55 91 711 0 0,25-50-899 0 0,-56 96-97 0 0,81-144-516 0 0,13-25-5 0 0,0 0-1 0 0,1 1 1 0 0,0 0-1 0 0,2 0 0 0 0,-1 0 1 0 0,-2 15-1 0 0,7-19-41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09.92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711 1 8752 0 0,'0'0'793'0'0,"1"2"-650"0"0,0 2 86 0 0,0 1 0 0 0,0 0 0 0 0,0-1 0 0 0,-1 1 0 0 0,1 0 0 0 0,-1-1-1 0 0,-1 1 1 0 0,1 0 0 0 0,-1 0 0 0 0,1-1 0 0 0,-2 1 0 0 0,1-1 0 0 0,0 1 0 0 0,-1-1 0 0 0,-3 7 0 0 0,-2 4 311 0 0,0 0 0 0 0,-1 0-1 0 0,-13 16 1 0 0,-3-3-333 0 0,-1-1 1 0 0,-1 0-1 0 0,-58 44 0 0 0,16-15-69 0 0,25-21-28 0 0,-81 48-1 0 0,10-7 34 0 0,92-62-125 0 0,-23 12-1 0 0,-2 1 12 0 0,44-26-33 0 0,1 1 8 0 0,1-1-1 0 0,-1 0 0 0 0,0 0 1 0 0,0 0-1 0 0,0 0 0 0 0,0-1 1 0 0,0 1-1 0 0,0 0 0 0 0,0-1 1 0 0,0 1-1 0 0,0-1 0 0 0,0 0 1 0 0,-1 0-1 0 0,1 0 0 0 0,-2 0 1 0 0,3 0-74 0 0,1-2-75 0 0,1 0 132 0 0,0 1 0 0 0,0-1 0 0 0,0 0 0 0 0,0 1 0 0 0,0-1 0 0 0,1 0 0 0 0,-1 1 0 0 0,0 0 0 0 0,1-1 0 0 0,-1 1 0 0 0,1 0 0 0 0,-1 0 0 0 0,1-1 0 0 0,2 0 0 0 0,-2 1 0 0 0,2-2-2 0 0,1 0-1 0 0,-1 0 0 0 0,1 1 1 0 0,0 0-1 0 0,-1 0 0 0 0,7-1 1 0 0,-10 2 11 0 0,0 1 0 0 0,0 0 0 0 0,0-1 0 0 0,1 1 0 0 0,-1 0 0 0 0,0 0 1 0 0,0 0-1 0 0,1-1 0 0 0,-1 2 0 0 0,0-1 0 0 0,0 0 0 0 0,1 0 0 0 0,-1 0 0 0 0,0 0 0 0 0,0 1 0 0 0,0-1 0 0 0,0 1 0 0 0,1-1 1 0 0,-1 1-1 0 0,0-1 0 0 0,0 1 0 0 0,0 0 0 0 0,0-1 0 0 0,0 1 0 0 0,0 0 0 0 0,0 0 0 0 0,0 0 0 0 0,-1 0 0 0 0,2 1 1 0 0,1 3 3 0 0,-2-4 0 0 0,0 0 0 0 0,-1 0 0 0 0,1 1 0 0 0,0-1 0 0 0,-1 0 0 0 0,1 1 0 0 0,-1-1 0 0 0,1 0 0 0 0,-1 1 0 0 0,0-1 0 0 0,0 1 0 0 0,1 1 0 0 0,7 44 60 0 0,-7-43-19 0 0,0 0 0 0 0,1-1 0 0 0,0 1 0 0 0,-1 0 0 0 0,1-1 0 0 0,4 6 0 0 0,4 8 187 0 0,-6-9-21 0 0,0 0-1 0 0,1 0 1 0 0,9 11-1 0 0,-12-16-151 0 0,0 0-1 0 0,1 0 1 0 0,0-1 0 0 0,-1 0-1 0 0,1 1 1 0 0,0-1 0 0 0,0 0-1 0 0,0 0 1 0 0,0 0 0 0 0,1-1-1 0 0,-1 1 1 0 0,4 0-1 0 0,24 5 182 0 0,46 4-1 0 0,-45-12-320 0 0,-8 0-810 0 0,-7 0-795 0 0,4-3-4230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0.50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299 315 456 0 0,'4'-1'7850'0'0,"8"-7"-6247"0"0,17-17 0 0 0,-17 14-1355 0 0,23-15 0 0 0,-26 19-217 0 0,0 0 0 0 0,-1 0 0 0 0,10-11 0 0 0,5-4 21 0 0,-14 13 10 0 0,0 0 0 0 0,0-1 0 0 0,-1 0 0 0 0,-1-1 0 0 0,0 0 0 0 0,0 0 0 0 0,8-19 0 0 0,-15 28 16 0 0,1-1 1 0 0,0 1 0 0 0,0-1-1 0 0,-1 0 1 0 0,0 1 0 0 0,1-1 0 0 0,-1 0-1 0 0,0 1 1 0 0,0-1 0 0 0,0 0-1 0 0,-1 1 1 0 0,1-1 0 0 0,-1 0 0 0 0,1 1-1 0 0,-1-1 1 0 0,0 1 0 0 0,0-1-1 0 0,0 1 1 0 0,-1-1 0 0 0,1 1-1 0 0,0 0 1 0 0,-1 0 0 0 0,1-1 0 0 0,-1 1-1 0 0,0 0 1 0 0,0 0 0 0 0,0 1-1 0 0,0-1 1 0 0,-4-3 0 0 0,2 4 66 0 0,-1-1 0 0 0,1 1 0 0 0,0 0-1 0 0,0 1 1 0 0,0-1 0 0 0,-1 1 0 0 0,1 0 0 0 0,0 0 0 0 0,-1 0 0 0 0,1 0 0 0 0,0 1 0 0 0,-1 0 0 0 0,-4 1-1 0 0,-11 4 538 0 0,-28 11 0 0 0,42-14-556 0 0,-34 14 621 0 0,-63 38-1 0 0,-31 34-535 0 0,122-81-166 0 0,0 1-1 0 0,-19 20 0 0 0,27-26-34 0 0,1 1-1 0 0,0 0 1 0 0,0 0-1 0 0,0 0 1 0 0,1 1-1 0 0,-1-1 1 0 0,1 1-1 0 0,0-1 1 0 0,0 1-1 0 0,0 0 0 0 0,1 0 1 0 0,-1 5-1 0 0,2-8-9 0 0,0 0 0 0 0,0 0 0 0 0,0 1 0 0 0,1-1 0 0 0,-1 0 0 0 0,1 0 0 0 0,0 0 0 0 0,-1 0 0 0 0,1 0 0 0 0,0 0 0 0 0,0 0 0 0 0,0 0 0 0 0,1 0 0 0 0,-1 0 0 0 0,0 0 0 0 0,1-1 0 0 0,-1 1 0 0 0,1 0 0 0 0,-1-1 0 0 0,1 0 0 0 0,0 1 0 0 0,0-1 0 0 0,2 2 0 0 0,5 2 0 0 0,-1 0 0 0 0,1 0 0 0 0,16 5 0 0 0,-16-6 0 0 0,0-1 0 0 0,0 0 0 0 0,1-1 0 0 0,-1 0 0 0 0,0-1 0 0 0,1 0 0 0 0,0 0 0 0 0,-1-1 0 0 0,1 0 0 0 0,-1-1 0 0 0,1 0 0 0 0,-1 0 0 0 0,0-1 0 0 0,1 0 0 0 0,10-5 0 0 0,7-3 4 0 0,44-22-1 0 0,-36 15 50 0 0,-22 10-31 0 0,-1 0-1 0 0,0 0 1 0 0,-1-1 0 0 0,12-10-1 0 0,-16 13-14 0 0,-1-1 1 0 0,-1 0-1 0 0,1 0 0 0 0,-1 0 1 0 0,0-1-1 0 0,0 0 0 0 0,-1 0 0 0 0,5-8 1 0 0,-7 8 1 0 0,0 1 0 0 0,0-1 1 0 0,0 0-1 0 0,-1 0 0 0 0,0 0 1 0 0,-1 0-1 0 0,1 1 0 0 0,-1-1 1 0 0,0 0-1 0 0,-1 0 0 0 0,0 0 1 0 0,0 0-1 0 0,0 0 0 0 0,-1 0 1 0 0,0 1-1 0 0,0-1 0 0 0,-1 1 1 0 0,0 0-1 0 0,0-1 0 0 0,-1 1 1 0 0,1 0-1 0 0,-8-8 0 0 0,8 12-79 0 0,0-1 1 0 0,0 0-1 0 0,-1 0 0 0 0,1 1 0 0 0,-1 0 0 0 0,0 0 0 0 0,0 0 0 0 0,0 0 0 0 0,0 1 0 0 0,-4-2 0 0 0,-4-1-409 0 0,10 4 411 0 0,0 0-1 0 0,0 0 0 0 0,1 0 0 0 0,-1 0 0 0 0,0 0 0 0 0,0 1 0 0 0,1-1 0 0 0,-1 1 1 0 0,0-1-1 0 0,1 1 0 0 0,-1 0 0 0 0,-2 1 0 0 0,1-1-68 0 0,-2 1-237 0 0,0 1 0 0 0,1-1 0 0 0,-1 1 0 0 0,0 0 0 0 0,1 0 0 0 0,0 0 0 0 0,0 1 0 0 0,-5 5 0 0 0,0-1-1083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0.8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64 8 2760 0 0,'5'-8'9681'0'0,"-4"10"-9201"0"0,0 4-341 0 0,0 0 0 0 0,0-1 0 0 0,0 1 0 0 0,-1 0 0 0 0,0 0 0 0 0,0 0 0 0 0,0 0 0 0 0,-1 0 0 0 0,0-1 0 0 0,0 1 0 0 0,0 0 0 0 0,-4 8 0 0 0,-16 54 933 0 0,13-44-693 0 0,6-19-343 0 0,0 1 0 0 0,0 0 0 0 0,0-1 0 0 0,-4 7 1 0 0,3-6 223 0 0,-1 1 1 0 0,1 0 0 0 0,1 0 0 0 0,-1 0 0 0 0,1 0 0 0 0,1 1 0 0 0,-2 11 0 0 0,3-20-204 0 0,1-1 0 0 0,-1 0-1 0 0,1 1 1 0 0,0-1 0 0 0,0 1 0 0 0,-1 0-1 0 0,1-1 1 0 0,0 1 0 0 0,0-1-1 0 0,1 1 1 0 0,-1 0 0 0 0,0 0-1 0 0,0 0 1 0 0,1 0 0 0 0,1-2-1 0 0,5-4 165 0 0,36-51 426 0 0,-29 36-518 0 0,20-21-1 0 0,-17 23-62 0 0,2 0 0 0 0,37-29 0 0 0,-47 40-116 0 0,-9 8 63 0 0,0 0 0 0 0,0 0 0 0 0,0 0 0 0 0,0 0 0 0 0,0 0 0 0 0,0 1 0 0 0,0-1 0 0 0,0 0-1 0 0,0 1 1 0 0,3-2 0 0 0,2 1-227 0 0,-1 0 0 0 0,1 0 0 0 0,-1 1 0 0 0,10 0 0 0 0,-9 0-892 0 0,-4 0-56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1.3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 1 456 0 0,'0'0'17211'0'0,"0"2"-16905"0"0,-1 15-57 0 0,0 0 1 0 0,0 1-1 0 0,-2-2 1 0 0,0 1-1 0 0,-1 0 1 0 0,-7 17-1 0 0,-10 40 45 0 0,4-13-348 0 0,8-17 54 0 0,8-34 16 0 0,1-10-14 0 0,0 0-1 0 0,0 0 0 0 0,0 0 1 0 0,0 0-1 0 0,0 0 0 0 0,1 0 1 0 0,-1 0-1 0 0,0 0 0 0 0,0 0 1 0 0,0 0-1 0 0,0 0 0 0 0,0 0 1 0 0,0 0-1 0 0,0 0 0 0 0,0 0 1 0 0,0 0-1 0 0,0 0 0 0 0,0 0 1 0 0,0 0-1 0 0,0 0 0 0 0,0 0 1 0 0,0 0-1 0 0,0 0 0 0 0,0 0 1 0 0,1 0-1 0 0,-1 0 0 0 0,0 0 1 0 0,0 0-1 0 0,0 0 0 0 0,0 0 1 0 0,0 0-1 0 0,0 0 0 0 0,0 0 1 0 0,0 0-1 0 0,0 0 0 0 0,0 0 1 0 0,0 0-1 0 0,0 0 0 0 0,0 0 1 0 0,0 0-1 0 0,0 0 0 0 0,0 0 1 0 0,0 0-1 0 0,0 0 0 0 0,0 0 1 0 0,0 0-1 0 0,0 0 0 0 0,0 0 1 0 0,1 0-1 0 0,-1 1 0 0 0,0-1 1 0 0,0 0-1 0 0,0 0 0 0 0,0 0 1 0 0,0 0-1 0 0,0 0 0 0 0,0 0 1 0 0,0 0-1 0 0,0 0 0 0 0,3-2 36 0 0,1-1 0 0 0,0 0 0 0 0,-1 0 0 0 0,0 0 0 0 0,0 0-1 0 0,0-1 1 0 0,3-4 0 0 0,21-32 145 0 0,-17 23-100 0 0,15-23 25 0 0,-7 10-12 0 0,35-45 0 0 0,-44 65-73 0 0,1-1-1 0 0,18-13 0 0 0,-16 13-21 0 0,-8 8 0 0 0,0-1 0 0 0,0 0 0 0 0,0 1 0 0 0,1 0 0 0 0,0 0 0 0 0,6-3 0 0 0,-7 3 0 0 0,-3 3 0 0 0,-1-1-1 0 0,1 1 0 0 0,-1-1 0 0 0,1 1 1 0 0,0 0-1 0 0,-1-1 0 0 0,1 1 1 0 0,0 0-1 0 0,-1-1 0 0 0,1 1 1 0 0,0 0-1 0 0,0 0 0 0 0,-1 0 0 0 0,1 0 1 0 0,0-1-1 0 0,1 1 0 0 0,25 4-5077 0 0,-16-4-887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1.7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138 153 9072 0 0,'0'0'4510'0'0,"12"11"-3294"0"0,-8-9-1121 0 0,-1 0 0 0 0,1-1 0 0 0,-1 1 0 0 0,1-1 0 0 0,0 0 0 0 0,-1 0 0 0 0,1 0 0 0 0,0-1-1 0 0,0 1 1 0 0,0-1 0 0 0,0 0 0 0 0,0 0 0 0 0,0 0 0 0 0,-1-1 0 0 0,1 0 0 0 0,0 1 0 0 0,0-1 0 0 0,0 0 0 0 0,-1-1 0 0 0,1 1-1 0 0,4-3 1 0 0,1 0-33 0 0,0-1 0 0 0,-1 0 0 0 0,1-1 0 0 0,-1 1-1 0 0,0-2 1 0 0,-1 1 0 0 0,8-9 0 0 0,-11 11-36 0 0,0 0 0 0 0,-1-1 0 0 0,0 1 1 0 0,0-1-1 0 0,0 0 0 0 0,4-9 0 0 0,-7 12-11 0 0,1 0-1 0 0,0-1 0 0 0,-1 1 0 0 0,1 0 1 0 0,-1-1-1 0 0,1 1 0 0 0,-1 0 0 0 0,0-1 1 0 0,0 1-1 0 0,0-1 0 0 0,-1 1 0 0 0,1-1 1 0 0,-1 1-1 0 0,1 0 0 0 0,-1-1 0 0 0,0 1 1 0 0,-1-3-1 0 0,2 4-8 0 0,-1-1 1 0 0,1 1 0 0 0,-1-1-1 0 0,0 1 1 0 0,1 0 0 0 0,-1-1-1 0 0,0 1 1 0 0,0 0 0 0 0,0 0-1 0 0,0 0 1 0 0,0 0 0 0 0,0-1-1 0 0,0 1 1 0 0,-1 1 0 0 0,1-1-1 0 0,0 0 1 0 0,-1 0 0 0 0,1 0-1 0 0,0 1 1 0 0,-1-1 0 0 0,1 1-1 0 0,-1-1 1 0 0,1 1 0 0 0,-1-1-1 0 0,1 1 1 0 0,-1 0 0 0 0,-1 0-1 0 0,-6 1 82 0 0,-1 1 0 0 0,1 0 0 0 0,-1 0 0 0 0,1 1 0 0 0,0 0 0 0 0,0 1 0 0 0,-13 8 0 0 0,15-8 1 0 0,0 0 0 0 0,1 1-1 0 0,0 0 1 0 0,0 0-1 0 0,-7 8 1 0 0,-13 11 267 0 0,6-6-125 0 0,1 1-1 0 0,0 1 0 0 0,1 1 0 0 0,-17 27 0 0 0,30-41-187 0 0,1 0-1 0 0,0 1 1 0 0,1-1 0 0 0,-1 1-1 0 0,1 0 1 0 0,1 0 0 0 0,-3 10-1 0 0,5-15-39 0 0,-1 1-1 0 0,0-1 1 0 0,1 1-1 0 0,-1 0 1 0 0,1-1-1 0 0,0 1 1 0 0,1-1-1 0 0,-1 1 0 0 0,0 0 1 0 0,1-1-1 0 0,0 1 1 0 0,0-1-1 0 0,0 1 1 0 0,0-1-1 0 0,1 1 1 0 0,-1-1-1 0 0,1 0 1 0 0,3 5-1 0 0,-2-5 12 0 0,-1 0 0 0 0,1 0-1 0 0,0 0 1 0 0,0-1 0 0 0,1 1 0 0 0,-1-1-1 0 0,0 0 1 0 0,1 0 0 0 0,0 0 0 0 0,-1 0 0 0 0,1-1-1 0 0,0 1 1 0 0,0-1 0 0 0,0 0 0 0 0,0 0-1 0 0,0 0 1 0 0,0-1 0 0 0,0 1 0 0 0,0-1 0 0 0,5 0-1 0 0,4 0 15 0 0,0 0-1 0 0,0-1 1 0 0,1 0-1 0 0,-1-1 1 0 0,0-1-1 0 0,0 0 1 0 0,17-7-1 0 0,-18 6 27 0 0,6-3-763 0 0,27-15 0 0 0,-20 8-111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2.1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539 1 2304 0 0,'-4'7'2244'0'0,"-33"41"6371"0"0,-13 25-5347 0 0,-123 196 867 0 0,163-253-4021 0 0,-128 191 1463 0 0,116-175-1470 0 0,1 1 0 0 0,2 1-1 0 0,1 1 1 0 0,-20 58 0 0 0,36-87-102 0 0,0 0 0 0 0,1 1 0 0 0,0-1 0 0 0,0 0-1 0 0,0 0 1 0 0,1 0 0 0 0,0 1 0 0 0,0-1 0 0 0,2 12-1 0 0,-1-15-3 0 0,-1-1-1 0 0,1 1 1 0 0,0-1 0 0 0,0 0-1 0 0,0 1 1 0 0,0-1-1 0 0,0 0 1 0 0,0 0 0 0 0,0 0-1 0 0,1 0 1 0 0,-1 0-1 0 0,1 0 1 0 0,0 0 0 0 0,0 0-1 0 0,-1-1 1 0 0,1 1-1 0 0,0-1 1 0 0,0 1 0 0 0,1-1-1 0 0,-1 0 1 0 0,0 1-1 0 0,0-1 1 0 0,1 0 0 0 0,-1-1-1 0 0,0 1 1 0 0,5 0-1 0 0,6 1-229 0 0,1 0-1 0 0,-1-2 0 0 0,1 0 1 0 0,-1 0-1 0 0,1-1 1 0 0,-1-1-1 0 0,1 0 0 0 0,13-5 1 0 0,-2 0-1673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2.6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192 246 5064 0 0,'-8'32'5256'0'0,"18"-24"-1576"0"0,-8-7-3591 0 0,0 0 1 0 0,0 0 0 0 0,0-1-1 0 0,0 1 1 0 0,0-1-1 0 0,0 0 1 0 0,0 1 0 0 0,1-1-1 0 0,-1 0 1 0 0,0 0 0 0 0,0 0-1 0 0,0-1 1 0 0,0 1 0 0 0,0-1-1 0 0,1 1 1 0 0,-1-1 0 0 0,0 1-1 0 0,0-1 1 0 0,0 0 0 0 0,0 0-1 0 0,-1 0 1 0 0,1 0 0 0 0,2-2-1 0 0,7-4 190 0 0,0-1-1 0 0,14-13 0 0 0,-24 20-261 0 0,14-11 280 0 0,25-26 260 0 0,-36 34-541 0 0,0 0 0 0 0,-1-1 0 0 0,1 0-1 0 0,-1 0 1 0 0,-1 0 0 0 0,1 0 0 0 0,3-8-1 0 0,0-3 17 0 0,-1 0 0 0 0,-1-1 0 0 0,0 0 0 0 0,-1 1-1 0 0,2-30 1 0 0,-5 46-30 0 0,0-1 0 0 0,0 0 0 0 0,0 0 0 0 0,0 1 1 0 0,-1-1-1 0 0,1 0 0 0 0,0 1 0 0 0,0-1 0 0 0,0 0 0 0 0,-1 0 0 0 0,1 1 0 0 0,0-1 0 0 0,-1 0 0 0 0,1 1 0 0 0,0-1 1 0 0,-1 1-1 0 0,1-1 0 0 0,-1 0 0 0 0,1 1 0 0 0,-1-1 0 0 0,1 1 0 0 0,-1-1 0 0 0,0 1 0 0 0,1 0 0 0 0,-1-1 0 0 0,1 1 0 0 0,-1 0 1 0 0,0-1-1 0 0,1 1 0 0 0,-1 0 0 0 0,0-1 0 0 0,0 1 0 0 0,1 0 0 0 0,-1 0 0 0 0,0 0 0 0 0,0 0 0 0 0,-3 0 0 0 0,0 0 0 0 0,-1 0 0 0 0,1 0 0 0 0,0 1 0 0 0,-5 1 0 0 0,8-2 2 0 0,0 1 0 0 0,0-1 0 0 0,0 0-1 0 0,0 1 1 0 0,0-1 0 0 0,0 0-1 0 0,0 1 1 0 0,0-1 0 0 0,1 1 0 0 0,-1 0-1 0 0,0-1 1 0 0,0 1 0 0 0,1 0-1 0 0,-1-1 1 0 0,0 1 0 0 0,1 0 0 0 0,-1 0-1 0 0,0 0 1 0 0,1 0 0 0 0,-1-1-1 0 0,1 1 1 0 0,-1 1 0 0 0,-6 15 39 0 0,6-13-31 0 0,0 0 1 0 0,-1-1 0 0 0,1 1-1 0 0,-1 0 1 0 0,0-1 0 0 0,0 1-1 0 0,0-1 1 0 0,0 0 0 0 0,-1 1 0 0 0,1-1-1 0 0,-1-1 1 0 0,0 1 0 0 0,0 0-1 0 0,0 0 1 0 0,0-1 0 0 0,-5 3-1 0 0,-14 8 278 0 0,-1 1 0 0 0,2 1 0 0 0,-31 29 0 0 0,-48 61 865 0 0,90-93-1115 0 0,2 1-1 0 0,-1 0 1 0 0,2 0 0 0 0,0 0 0 0 0,0 1-1 0 0,1 0 1 0 0,1 0 0 0 0,-4 18-1 0 0,8-28-39 0 0,0 0 0 0 0,1 0 0 0 0,-1 0 0 0 0,1 0 0 0 0,0 0 0 0 0,0 0 0 0 0,1 0 0 0 0,-1 0 0 0 0,2 5 0 0 0,1 0 11 0 0,-2-8-8 0 0,0 1-1 0 0,1-1 1 0 0,-1 0 0 0 0,0 0-1 0 0,0-1 1 0 0,1 1 0 0 0,-1 0-1 0 0,0 0 1 0 0,1-1 0 0 0,-1 1-1 0 0,1 0 1 0 0,-1-1-1 0 0,1 0 1 0 0,-1 1 0 0 0,1-1-1 0 0,-1 0 1 0 0,1 0 0 0 0,2 0-1 0 0,-2 1 1 0 0,3-1 10 0 0,1 0-1 0 0,0 0 0 0 0,-1-1 1 0 0,1 0-1 0 0,0 0 0 0 0,-1 0 1 0 0,1 0-1 0 0,-1-1 1 0 0,0 0-1 0 0,8-4 0 0 0,4-3 45 0 0,28-20 0 0 0,-7 3 23 0 0,31-22 136 0 0,-29 19-96 0 0,-14 9-88 0 0,26-25 0 0 0,-41 34-18 0 0,-28 28-14 0 0,1 0 0 0 0,0 0 0 0 0,1 2 0 0 0,-13 20 0 0 0,20-25 9 0 0,0 1-18 0 0,-10 25 0 0 0,16-36 19 0 0,0 1-1 0 0,1 0 1 0 0,0-1 0 0 0,0 1 0 0 0,0 0 0 0 0,0 0 0 0 0,1 0 0 0 0,0-1 0 0 0,0 1 0 0 0,1 6 0 0 0,0-9 4 0 0,-1 0-1 0 0,1 1 0 0 0,0-1 0 0 0,0 0 1 0 0,0 0-1 0 0,0 0 0 0 0,0 0 1 0 0,0 0-1 0 0,1 0 0 0 0,-1 0 1 0 0,1 0-1 0 0,-1 0 0 0 0,1-1 0 0 0,0 1 1 0 0,-1-1-1 0 0,1 1 0 0 0,0-1 1 0 0,0 1-1 0 0,0-1 0 0 0,0 0 1 0 0,0 0-1 0 0,1 0 0 0 0,-1-1 0 0 0,0 1 1 0 0,0 0-1 0 0,1-1 0 0 0,3 1 1 0 0,0 0 9 0 0,0 0 0 0 0,0-1 0 0 0,0 0 0 0 0,0 0 0 0 0,0-1 1 0 0,0 0-1 0 0,0 0 0 0 0,0 0 0 0 0,9-3 0 0 0,83-39-381 0 0,-57 20-5549 0 0,-8 3-1195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3.2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541 1 3224 0 0,'0'0'13746'0'0,"0"1"-13094"0"0,-1 3-439 0 0,0 0 0 0 0,-1-1 1 0 0,1 0-1 0 0,-1 1 0 0 0,1-1 0 0 0,-1 0 0 0 0,-3 4 0 0 0,-2 5 122 0 0,-8 13 260 0 0,-23 29 0 0 0,7-9-341 0 0,-39 51-231 0 0,5-8 157 0 0,3-6 284 0 0,-7 11-190 0 0,31-32-367 0 0,2 2 0 0 0,-28 70-1 0 0,58-119 123 0 0,1-1 0 0 0,1 1-1 0 0,0 1 1 0 0,0-1 0 0 0,1 0-1 0 0,1 1 1 0 0,0 16 0 0 0,2-30-52 0 0,0 0 0 0 0,0 0 1 0 0,0 0-1 0 0,0 0 0 0 0,0 0 1 0 0,0 0-1 0 0,0 0 0 0 0,1-1 1 0 0,-1 1-1 0 0,0 0 0 0 0,1 0 1 0 0,-1 0-1 0 0,1 0 0 0 0,-1-1 1 0 0,0 1-1 0 0,1 0 1 0 0,0 0-1 0 0,-1-1 0 0 0,1 1 1 0 0,-1 0-1 0 0,1-1 0 0 0,0 1 1 0 0,0-1-1 0 0,-1 1 0 0 0,1-1 1 0 0,0 1-1 0 0,0-1 0 0 0,-1 1 1 0 0,1-1-1 0 0,0 0 0 0 0,0 1 1 0 0,0-1-1 0 0,0 0 0 0 0,0 0 1 0 0,0 0-1 0 0,0 0 0 0 0,-1 0 1 0 0,1 0-1 0 0,0 0 0 0 0,2 0 1 0 0,2-1-316 0 0,0 1 1 0 0,-1-1 0 0 0,1 0-1 0 0,0-1 1 0 0,-1 1-1 0 0,7-4 1 0 0,6-2-962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5.6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63 74 12440 0 0,'39'-31'720'0'0,"-22"18"74"0"0,19-17 2179 0 0,-36 32-1899 0 0,-5 9-160 0 0,-2 6 151 0 0,-1 1 0 0 0,-18 26 0 0 0,14-25-689 0 0,-9 10 195 0 0,2 2 1 0 0,-17 34 0 0 0,32-55-399 0 0,1-5-71 0 0,0 1-1 0 0,1-1 1 0 0,-1 1 0 0 0,2 0-1 0 0,-3 6 1 0 0,4-11-88 0 0,0 0 0 0 0,0 0 1 0 0,0 0-1 0 0,0 0 0 0 0,0 0 0 0 0,0 0 0 0 0,0 0 1 0 0,0 0-1 0 0,0 0 0 0 0,0 0 0 0 0,0 0 0 0 0,1 0 1 0 0,-1 0-1 0 0,0 0 0 0 0,1 0 0 0 0,-1-1 0 0 0,1 1 1 0 0,-1 0-1 0 0,1 0 0 0 0,-1 0 0 0 0,1-1 0 0 0,0 1 1 0 0,-1 0-1 0 0,1 0 0 0 0,0-1 0 0 0,0 1 0 0 0,-1-1 1 0 0,1 1-1 0 0,0-1 0 0 0,0 1 0 0 0,0-1 0 0 0,0 1 1 0 0,0-1-1 0 0,0 0 0 0 0,0 1 0 0 0,-1-1 0 0 0,1 0 1 0 0,2 0-1 0 0,4 1-5 0 0,-1-1 0 0 0,0 0 0 0 0,1 0 0 0 0,-1-1-1 0 0,1 1 1 0 0,-1-1 0 0 0,1-1 0 0 0,-1 1 0 0 0,0-1 0 0 0,0-1 0 0 0,7-2 0 0 0,5-4 136 0 0,0 0-1 0 0,21-15 1 0 0,2-7-188 0 0,-2-1 0 0 0,47-49 0 0 0,-55 50-148 0 0,27-20-281 0 0,-57 50 500 0 0,0 1-1 0 0,0-1 0 0 0,0 0 1 0 0,0 0-1 0 0,0 0 0 0 0,0 1 1 0 0,0-1-1 0 0,0 0 1 0 0,0 1-1 0 0,1-1 0 0 0,-1 1 1 0 0,0-1-1 0 0,0 1 0 0 0,1 0 1 0 0,-1 0-1 0 0,0-1 0 0 0,1 1 1 0 0,1 0-1 0 0,-11 17 59 0 0,-2 6-153 0 0,0 0 477 0 0,0 0-1 0 0,2 1 1 0 0,0 0-1 0 0,-6 40 1 0 0,13-61-385 0 0,1 0 0 0 0,0 0 1 0 0,0 0-1 0 0,0-1 0 0 0,0 1 1 0 0,1 0-1 0 0,-1 0 0 0 0,1 0 1 0 0,-1-1-1 0 0,1 1 0 0 0,0 0 0 0 0,0-1 1 0 0,0 1-1 0 0,1-1 0 0 0,-1 1 1 0 0,1-1-1 0 0,-1 1 0 0 0,1-1 1 0 0,2 2-1 0 0,-2-2-220 0 0,0 0 1 0 0,0 0-1 0 0,1 0 1 0 0,-1-1-1 0 0,1 1 0 0 0,-1-1 1 0 0,1 0-1 0 0,0 0 1 0 0,4 2-1 0 0,18 0-6081 0 0,-4-3-2378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3.6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89 12528 0 0,'0'0'1249'0'0,"2"-1"-1142"0"0,87-26 2463 0 0,-54 15-1408 0 0,0 2 1 0 0,44-7-1 0 0,-23 8-905 0 0,-35 4-233 0 0,0 2 0 0 0,0 1-1 0 0,0 0 1 0 0,24 2 0 0 0,-38 1-11 0 0,0 0 0 0 0,0 0 1 0 0,0 1-1 0 0,10 4 0 0 0,1 1-13 0 0,-16-7 0 0 0,-1 1 0 0 0,1 0 0 0 0,0 0 0 0 0,-1-1 0 0 0,1 1 0 0 0,-1 0 0 0 0,0 0 0 0 0,1 1 0 0 0,-1-1 0 0 0,0 0 0 0 0,1 0 0 0 0,-1 1 0 0 0,0-1 0 0 0,0 1 0 0 0,0-1 0 0 0,0 1 0 0 0,-1-1 0 0 0,2 3 0 0 0,1 3 0 0 0,-1 0 0 0 0,0 0 0 0 0,1 9 0 0 0,0 0 0 0 0,0 7 62 0 0,-3-18-60 0 0,-2 39-2 0 0,1-40 0 0 0,0 0 0 0 0,0 0 0 0 0,0 0 0 0 0,0 0 0 0 0,-1 0 0 0 0,1 0 0 0 0,-1 0 0 0 0,0 0 0 0 0,-1 0 0 0 0,1-1 0 0 0,-5 6 0 0 0,-8 14 11 0 0,3-1 38 0 0,-1-1 0 0 0,-19 23 0 0 0,17-25-24 0 0,1 1-1 0 0,-13 25 1 0 0,23-38-130 0 0,3-6-450 0 0,7-8-2153 0 0,5 0-3643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4.0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16 0 4608 0 0,'0'0'9632'0'0,"-8"8"-9632"0"0,4 0-64 0 0,1-1-24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4.76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342 259 13792 0 0,'0'0'1969'0'0,"10"-4"-1375"0"0,2-5-455 0 0,-9 8-131 0 0,-1 0 0 0 0,0 0 1 0 0,0-1-1 0 0,0 1 0 0 0,0-1 0 0 0,0 1 0 0 0,0-1 0 0 0,0 0 0 0 0,-1 0 0 0 0,4-4 0 0 0,8-16-8 0 0,-11 18 0 0 0,0 1 0 0 0,0 0 0 0 0,0-1 0 0 0,0 1 0 0 0,0-1 0 0 0,-1 0 0 0 0,0 0 0 0 0,2-4 0 0 0,0-9 0 0 0,-2 14 0 0 0,0 0 0 0 0,-1 0 0 0 0,1 0 0 0 0,-1 0 0 0 0,0 0 0 0 0,1-1 0 0 0,-1 1 0 0 0,-1 0 0 0 0,1 0 0 0 0,0 0 0 0 0,-2-6 0 0 0,0 6 28 0 0,1-1-1 0 0,0 0 0 0 0,-1 1 1 0 0,0-1-1 0 0,0 1 0 0 0,0-1 1 0 0,0 1-1 0 0,0 0 0 0 0,-1 0 1 0 0,0 0-1 0 0,-3-3 0 0 0,4 5 32 0 0,0-1-1 0 0,0 1 0 0 0,-1-1 1 0 0,1 1-1 0 0,-1 0 1 0 0,1 0-1 0 0,-1 0 0 0 0,1 0 1 0 0,-1 0-1 0 0,0 0 0 0 0,1 1 1 0 0,-1 0-1 0 0,0-1 1 0 0,0 1-1 0 0,1 0 0 0 0,-1 0 1 0 0,-3 1-1 0 0,-61 14 1355 0 0,49-10-1141 0 0,0 0 0 0 0,1 2 0 0 0,0 0 0 0 0,0 0 0 0 0,0 2 0 0 0,1 0 0 0 0,0 1 0 0 0,1 1 0 0 0,-23 20 0 0 0,28-22-272 0 0,2 0 0 0 0,-1 1 0 0 0,1 0 0 0 0,0 1 0 0 0,1-1 0 0 0,1 2 0 0 0,-1-1 0 0 0,2 1 0 0 0,0 0 0 0 0,-6 18 0 0 0,10-24 0 0 0,-1 0 0 0 0,1 1 0 0 0,0 0 0 0 0,1-1 0 0 0,0 13 0 0 0,0-16 0 0 0,0 1 0 0 0,0-1 0 0 0,1 0 0 0 0,-1 0 0 0 0,1 0 0 0 0,0 0 0 0 0,0 0 0 0 0,0 0 0 0 0,0-1 0 0 0,1 1 0 0 0,-1 0 0 0 0,1 0 0 0 0,0-1 0 0 0,3 5 0 0 0,7 0 0 0 0,-6-5-1 0 0,-1-1 1 0 0,1 1-1 0 0,-1-1 0 0 0,1 0 0 0 0,-1-1 0 0 0,1 1 0 0 0,0-1 0 0 0,-1 0 1 0 0,1-1-1 0 0,0 1 0 0 0,-1-1 0 0 0,1 0 0 0 0,8-3 0 0 0,4-3-16 0 0,-2-1-1 0 0,31-17 1 0 0,-12 5 17 0 0,-10 7 13 0 0,0 0 0 0 0,-1-2 0 0 0,-1-1 0 0 0,34-31-1 0 0,-45 34 50 0 0,-1-1-1 0 0,-1 0 0 0 0,16-27 1 0 0,-24 36-61 0 0,1 0-1 0 0,-1 0 1 0 0,-1 0 0 0 0,1 0 0 0 0,-1-1 0 0 0,0 1 0 0 0,0 0 0 0 0,0 0 0 0 0,-1-1 0 0 0,1 1-1 0 0,-1-1 1 0 0,-2-8 0 0 0,2 9-1 0 0,-1 1 0 0 0,0-1 0 0 0,0 0 0 0 0,-1 1 0 0 0,1-1 0 0 0,-1 1 0 0 0,0 0 0 0 0,0-1 0 0 0,0 1 0 0 0,-1 0 0 0 0,0 0-1 0 0,1 0 1 0 0,-1 1 0 0 0,-6-6 0 0 0,6 7 0 0 0,0 0 0 0 0,0 0 0 0 0,-1 0 0 0 0,1 1 0 0 0,-1 0 0 0 0,1-1 0 0 0,-1 1 0 0 0,1 0 0 0 0,-1 1 0 0 0,0-1 0 0 0,-4 0 0 0 0,-4 1 0 0 0,0-1 0 0 0,-14 3 0 0 0,16-1 0 0 0,1 1 0 0 0,0 0 0 0 0,0 0 0 0 0,0 1 0 0 0,-16 8 0 0 0,8-2 0 0 0,-29 20 0 0 0,34-21-31 0 0,1 0-1 0 0,0 1 1 0 0,-10 11 0 0 0,17-16 16 0 0,1 0 0 0 0,1-1 1 0 0,-1 1-1 0 0,0 0 0 0 0,1 0 1 0 0,0 1-1 0 0,0-1 0 0 0,0 0 1 0 0,1 1-1 0 0,-1 0 1 0 0,1-1-1 0 0,-1 9 0 0 0,3-2-9 0 0,0-9 16 0 0,0-1 0 0 0,0 1 0 0 0,0 0 0 0 0,0-1 0 0 0,1 0-1 0 0,-1 1 1 0 0,0-1 0 0 0,1 0 0 0 0,-1 0 0 0 0,1 0 0 0 0,-1 0 0 0 0,1 0-1 0 0,0 0 1 0 0,-1 0 0 0 0,4 1 0 0 0,0 0-90 0 0,1-1 0 0 0,-1 0 0 0 0,0 1 0 0 0,7-1 0 0 0,15 0-911 0 0,0-1-1 0 0,36-6 1 0 0,-22 2-304 0 0,-7-1 85 0 0,0-1 0 0 0,64-22 0 0 0,-91 25 1170 0 0,31-10-318 0 0,-25 8 513 0 0,1 0 0 0 0,-1 1-1 0 0,1 0 1 0 0,0 1 0 0 0,28-2 3882 0 0,-39 18-2688 0 0,-3-12-1280 0 0,1 0 0 0 0,-1 0 0 0 0,0 0 1 0 0,1 0-1 0 0,-1 0 0 0 0,0 0 0 0 0,0 0 1 0 0,0 0-1 0 0,0 0 0 0 0,0 0 0 0 0,0 1 1 0 0,0-1-1 0 0,0 0 0 0 0,0 0 0 0 0,0 0 0 0 0,-1 1 1 0 0,-4 9 86 0 0,0 0 1 0 0,0 0 0 0 0,-1-1-1 0 0,-1 0 1 0 0,-7 10 0 0 0,-15 24-39 0 0,-5 11 209 0 0,34-54-220 0 0,0 1 30 0 0,1 5 66 0 0,0-6-180 0 0,0-1 0 0 0,-1 1 0 0 0,1-1 0 0 0,0 1 0 0 0,0-1 0 0 0,0 1-1 0 0,0-1 1 0 0,0 1 0 0 0,0-1 0 0 0,0 0 0 0 0,0 0 0 0 0,0 1 0 0 0,0-1-1 0 0,0 0 1 0 0,1 0 0 0 0,-1 0 0 0 0,1 0 0 0 0,24-7 81 0 0,-16 3-59 0 0,-1 0-1 0 0,-1-1 1 0 0,11-6-1 0 0,91-76 208 0 0,-77 58-217 0 0,2 2 1 0 0,1 1 0 0 0,52-28-1 0 0,-82 51-17 0 0,0 0 0 0 0,0 0 0 0 0,0 1 0 0 0,0 0 0 0 0,0 0 0 0 0,10-1 0 0 0,-10 7 0 0 0,-5-3 0 0 0,-1 0 0 0 0,0 0 0 0 0,0 0 0 0 0,0 0 0 0 0,0 0 0 0 0,0 0 0 0 0,0 0 0 0 0,0 0 0 0 0,0 0 0 0 0,0 0 0 0 0,0 0 0 0 0,-1 0 0 0 0,1 0 0 0 0,0 0 0 0 0,-1 0 0 0 0,1 0 0 0 0,-1 0 0 0 0,1 0 0 0 0,-1 0 0 0 0,1 0 0 0 0,-1 0 0 0 0,0 0 0 0 0,-1 1 0 0 0,-2 3 0 0 0,-30 45 0 0 0,25-38 0 0 0,1-1 0 0 0,0 2 0 0 0,0-1 0 0 0,1 1 0 0 0,-8 22 0 0 0,7-8 0 0 0,-3 5 0 0 0,-6 38 0 0 0,17-69 3 0 0,-1 1-1 0 0,1-1 1 0 0,0 1-1 0 0,0-1 1 0 0,-1 1-1 0 0,1-1 1 0 0,0 1-1 0 0,1 0 1 0 0,-1-1-1 0 0,0 1 1 0 0,0-1 0 0 0,1 1-1 0 0,-1-1 1 0 0,1 0-1 0 0,-1 1 1 0 0,1-1-1 0 0,-1 1 1 0 0,1-1-1 0 0,0 0 1 0 0,0 1-1 0 0,0-1 1 0 0,0 0-1 0 0,0 0 1 0 0,0 0-1 0 0,0 0 1 0 0,0 0-1 0 0,0 0 1 0 0,0 0-1 0 0,1 0 1 0 0,-1 0-1 0 0,0 0 1 0 0,1-1-1 0 0,2 2 1 0 0,-1-1-69 0 0,0-1-1 0 0,0 1 1 0 0,0-1 0 0 0,0 0-1 0 0,0 1 1 0 0,0-2-1 0 0,0 1 1 0 0,0 0 0 0 0,0 0-1 0 0,1-1 1 0 0,-1 0 0 0 0,0 1-1 0 0,0-1 1 0 0,-1 0 0 0 0,6-3-1 0 0,9-4-5015 0 0,3-3-1787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5.2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492 56 3680 0 0,'0'0'5210'0'0,"18"0"-1239"0"0,-15 0-3869 0 0,0 0 0 0 0,-1 0 1 0 0,1-1-1 0 0,0 1 0 0 0,0-1 1 0 0,0 0-1 0 0,-1 0 0 0 0,1 0 0 0 0,0 0 1 0 0,-1 0-1 0 0,1 0 0 0 0,-1-1 0 0 0,0 1 1 0 0,1-1-1 0 0,-1 0 0 0 0,3-2 1 0 0,11-10 1395 0 0,-16 13-1089 0 0,0 0-347 0 0,0 0 0 0 0,0 0 0 0 0,0 0 0 0 0,0 0 0 0 0,-1 1 0 0 0,1-1 0 0 0,0 0 0 0 0,-1 0 0 0 0,1 0 0 0 0,0 0 0 0 0,-1 0 0 0 0,1 1 0 0 0,-1-1 0 0 0,1 0 0 0 0,-1 0 0 0 0,0 1 0 0 0,1-1 0 0 0,-1 0 0 0 0,0 1 0 0 0,0-1 0 0 0,1 1 0 0 0,-1-1 0 0 0,0 1 0 0 0,0-1 0 0 0,0 1 0 0 0,1 0-1 0 0,-1-1 1 0 0,0 1 0 0 0,0 0 0 0 0,0 0 0 0 0,0-1 0 0 0,0 1 0 0 0,-2 0 0 0 0,-1 0 39 0 0,0 0 0 0 0,0 0-1 0 0,0 0 1 0 0,0 0-1 0 0,-8 2 1 0 0,-38 13 988 0 0,-88 38 0 0 0,85-31-243 0 0,51-21-836 0 0,-5 2 39 0 0,1 0-1 0 0,-1 0 1 0 0,-7 5 0 0 0,13-7-45 0 0,-1 0 0 0 0,1 0 0 0 0,0 0 0 0 0,-1 0 1 0 0,1 0-1 0 0,0 1 0 0 0,0-1 0 0 0,0 0 1 0 0,0 0-1 0 0,0 1 0 0 0,0-1 0 0 0,0 1 0 0 0,1-1 1 0 0,-1 1-1 0 0,1-1 0 0 0,-1 1 0 0 0,1 0 1 0 0,-1-1-1 0 0,1 1 0 0 0,-1 2 0 0 0,1-3-4 0 0,0-1 0 0 0,0 1 0 0 0,0 0 0 0 0,0-1 0 0 0,0 1 0 0 0,0 0 0 0 0,0-1 0 0 0,0 1 0 0 0,0 0 0 0 0,0-1 0 0 0,1 1 0 0 0,-1-1 0 0 0,0 1 0 0 0,0 0 0 0 0,1-1 0 0 0,-1 1 0 0 0,0 0 0 0 0,1-1 0 0 0,-1 1 0 0 0,0-1 0 0 0,1 1 0 0 0,-1-1 0 0 0,1 1 0 0 0,-1-1 0 0 0,1 1 0 0 0,-1-1 0 0 0,2 1 0 0 0,-1 0 0 0 0,7 7 0 0 0,1 0 0 0 0,0-1 0 0 0,0 0 0 0 0,0-1 0 0 0,11 6 0 0 0,85 55-181 0 0,-103-66 177 0 0,3 3-14 0 0,0 0-1 0 0,-1 1 1 0 0,1 0 0 0 0,-1-1-1 0 0,0 2 1 0 0,0-1 0 0 0,-1 0-1 0 0,1 1 1 0 0,-1 0 0 0 0,0-1-1 0 0,-1 1 1 0 0,0 0 0 0 0,0 1-1 0 0,0-1 1 0 0,0 0 0 0 0,-1 0-1 0 0,0 1 1 0 0,-1-1 0 0 0,1 13-1 0 0,-2-16 10 0 0,1 1 0 0 0,-1-1 0 0 0,1 0 0 0 0,-1 1 0 0 0,0-1 0 0 0,-1 0 0 0 0,1 0 0 0 0,0 0 1 0 0,-1 0-1 0 0,0 0 0 0 0,0 0 0 0 0,0-1 0 0 0,-4 5 0 0 0,2-1 45 0 0,-1-1 0 0 0,0-1 0 0 0,-1 1 0 0 0,1-1 0 0 0,-12 7 0 0 0,10-8-44 0 0,-1 0 1 0 0,1 0-1 0 0,-1 0 1 0 0,0-1-1 0 0,0 0 1 0 0,-8 0-1 0 0,-4 0 60 0 0,-25 0 0 0 0,29-1-26 0 0,-1-2 0 0 0,0 0 1 0 0,1 0-1 0 0,-1-2 0 0 0,1 0 1 0 0,0-1-1 0 0,-16-6 0 0 0,24 7-1 0 0,-4-1-223 0 0,1-1-1 0 0,0 0 1 0 0,-18-12-1 0 0,16 8-284 0 0,-11-9-5320 0 0,11 5-773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5.8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 80 12840 0 0,'0'0'1286'0'0,"0"2"-1176"0"0,2 17 138 0 0,-1-14 12 0 0,0 0 1 0 0,-1 0-1 0 0,0 0 0 0 0,0 9 0 0 0,-1-8-42 0 0,1-1-119 0 0,-1-1-1 0 0,0 1 1 0 0,0 0-1 0 0,-1 0 1 0 0,1-1-1 0 0,-4 7 1 0 0,0 1 60 0 0,0-1 1 0 0,1 1 0 0 0,0-1-1 0 0,-2 14 1 0 0,-4 11 279 0 0,4-19-289 0 0,4-8-80 0 0,-1-2 0 0 0,1 1 0 0 0,-2 0 0 0 0,1-1 1 0 0,-6 8-1 0 0,9-13 244 0 0,12-6-188 0 0,-6 1-69 0 0,0-1 1 0 0,-1 0-1 0 0,0 0 1 0 0,0 0-1 0 0,0-1 1 0 0,0 0-1 0 0,-1 0 1 0 0,7-9-1 0 0,13-14 198 0 0,4-1 14 0 0,23-22 42 0 0,13-11-219 0 0,-39 37-61 0 0,44-35 0 0 0,-46 40-31 0 0,8-6 11 0 0,-24 21 10 0 0,-6 3-123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6.3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249 188 7920 0 0,'0'3'7812'0'0,"4"-5"-7454"0"0,17-3-43 0 0,-9 2-59 0 0,23-9 0 0 0,-33 11-249 0 0,46-23 114 0 0,-43 21-109 0 0,-1 0 0 0 0,0 0 0 0 0,1-1 0 0 0,-1 1 0 0 0,-1-1 0 0 0,1 0 0 0 0,6-8 0 0 0,-9 11-9 0 0,3-4 3 0 0,-1-1 0 0 0,0 1-1 0 0,0-1 1 0 0,5-11 0 0 0,-8 15 7 0 0,1 0-1 0 0,-1-1 1 0 0,0 1-1 0 0,0 0 0 0 0,1-1 1 0 0,-1 1-1 0 0,-1 0 1 0 0,1-1-1 0 0,0 1 1 0 0,-1 0-1 0 0,1-1 1 0 0,-1 1-1 0 0,0 0 0 0 0,1 0 1 0 0,-1 0-1 0 0,-2-4 1 0 0,1 4 18 0 0,1 0-1 0 0,0 0 1 0 0,-1 1 0 0 0,1-1-1 0 0,-1 0 1 0 0,0 1 0 0 0,0-1-1 0 0,0 1 1 0 0,0-1 0 0 0,0 1 0 0 0,0 0-1 0 0,0 0 1 0 0,0 0 0 0 0,0 0-1 0 0,0 0 1 0 0,0 1 0 0 0,-1-1 0 0 0,1 1-1 0 0,0-1 1 0 0,-1 1 0 0 0,1 0-1 0 0,-3 0 1 0 0,-7 0 242 0 0,1 0 1 0 0,-1 1-1 0 0,-13 3 1 0 0,16-3-124 0 0,-3 2 69 0 0,0 0-1 0 0,0 0 1 0 0,1 1-1 0 0,0 1 1 0 0,0 0-1 0 0,0 1 1 0 0,-14 9-1 0 0,-1 3 317 0 0,-38 34 0 0 0,53-41-489 0 0,-1 0 0 0 0,2 1 1 0 0,0 0-1 0 0,0 1 1 0 0,1 0-1 0 0,0 1 1 0 0,1 0-1 0 0,1 0 0 0 0,0 0 1 0 0,-8 29-1 0 0,14-38-41 0 0,0-1-1 0 0,0 1 0 0 0,0 0 0 0 0,0 0 0 0 0,1 0 1 0 0,0 0-1 0 0,0 0 0 0 0,0 0 0 0 0,1 0 0 0 0,-1-1 1 0 0,1 1-1 0 0,2 5 0 0 0,-2-7-1 0 0,0-1-1 0 0,0 0 1 0 0,0 0 0 0 0,0 1 0 0 0,0-1-1 0 0,1 0 1 0 0,-1 0 0 0 0,1 0-1 0 0,-1 0 1 0 0,1-1 0 0 0,0 1 0 0 0,-1 0-1 0 0,1-1 1 0 0,0 1 0 0 0,0-1-1 0 0,1 0 1 0 0,-1 1 0 0 0,0-1 0 0 0,0 0-1 0 0,0 0 1 0 0,1-1 0 0 0,-1 1 0 0 0,1 0-1 0 0,-1-1 1 0 0,5 1 0 0 0,5 0 26 0 0,0-2 1 0 0,0 1-1 0 0,0-1 1 0 0,0-1-1 0 0,20-5 1 0 0,57-22-318 0 0,-54 16-663 0 0,-4 2-505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6.8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298 249 2304 0 0,'2'-2'8762'0'0,"16"-8"-6812"0"0,-17 9-625 0 0,16-12-146 0 0,1 2-587 0 0,-15 9-569 0 0,1-1 0 0 0,-1 1 0 0 0,1 0 0 0 0,-1-1 0 0 0,4-4 0 0 0,16-16 57 0 0,-13 13 94 0 0,0 0 1 0 0,-1-1-1 0 0,15-21 1 0 0,-22 29-75 0 0,0 0 1 0 0,-1-1-1 0 0,1 1 0 0 0,-1-1 1 0 0,1 1-1 0 0,-1-1 0 0 0,-1 1 1 0 0,1-1-1 0 0,0 0 0 0 0,-1 0 1 0 0,0 1-1 0 0,1-1 0 0 0,-2 0 0 0 0,1 0 1 0 0,0 1-1 0 0,-1-1 0 0 0,0 0 1 0 0,-1-6-1 0 0,1 8-56 0 0,0 0 1 0 0,0 0-1 0 0,0 0 1 0 0,-1 0-1 0 0,1 1 1 0 0,0-1-1 0 0,-1 0 0 0 0,1 1 1 0 0,-1-1-1 0 0,1 1 1 0 0,-1-1-1 0 0,0 1 0 0 0,1 0 1 0 0,-1 0-1 0 0,0 0 1 0 0,0 0-1 0 0,0 0 0 0 0,0 0 1 0 0,0 0-1 0 0,0 1 1 0 0,0-1-1 0 0,0 1 0 0 0,0-1 1 0 0,0 1-1 0 0,0 0 1 0 0,-1 0-1 0 0,-2 0 0 0 0,-3 0 31 0 0,-1 1 0 0 0,1 0-1 0 0,-1 1 1 0 0,1-1-1 0 0,-14 6 1 0 0,-3 2 172 0 0,0 2 0 0 0,0 1 0 0 0,1 1 1 0 0,1 0-1 0 0,0 2 0 0 0,1 1 0 0 0,1 1 0 0 0,0 0 1 0 0,2 2-1 0 0,0 0 0 0 0,-27 37 0 0 0,39-48-205 0 0,1 1 0 0 0,0 0 0 0 0,1 0 0 0 0,0 1 0 0 0,0 0-1 0 0,1-1 1 0 0,1 2 0 0 0,-1-1 0 0 0,2 0 0 0 0,-1 1 0 0 0,1-1-1 0 0,0 18 1 0 0,2-25-42 0 0,0 0 1 0 0,0 0-1 0 0,1 0 0 0 0,-1 0 0 0 0,1 0 1 0 0,0 0-1 0 0,0 0 0 0 0,0 0 0 0 0,0 0 1 0 0,0 0-1 0 0,1 0 0 0 0,-1-1 0 0 0,1 1 0 0 0,0-1 1 0 0,0 1-1 0 0,0-1 0 0 0,0 0 0 0 0,0 1 1 0 0,0-1-1 0 0,1 0 0 0 0,2 1 0 0 0,-1 0-5 0 0,-1-1 0 0 0,1 0 0 0 0,0-1-1 0 0,0 1 1 0 0,0 0 0 0 0,0-1 0 0 0,1 0-1 0 0,-1 0 1 0 0,0-1 0 0 0,0 1 0 0 0,1-1 0 0 0,-1 0-1 0 0,0 0 1 0 0,6 0 0 0 0,26-8-81 0 0,0 0 1 0 0,0-3-1 0 0,45-19 0 0 0,-13 5-603 0 0,-6 0-2884 0 0,84-46 1 0 0,-88 40 1175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7.7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287 460 10912 0 0,'0'0'986'0'0,"0"1"-808"0"0,1 0-126 0 0,-1 0 0 0 0,1 0 0 0 0,0 0 0 0 0,-1 0 0 0 0,1-1 0 0 0,0 1 0 0 0,-1 0 0 0 0,1 0 1 0 0,0-1-1 0 0,0 1 0 0 0,0-1 0 0 0,-1 1 0 0 0,1 0 0 0 0,0-1 0 0 0,0 0 0 0 0,0 1 0 0 0,0-1 1 0 0,0 1-1 0 0,0-1 0 0 0,0 0 0 0 0,0 0 0 0 0,0 0 0 0 0,2 0 0 0 0,0 1 155 0 0,7-1 144 0 0,0 0 0 0 0,0 0 1 0 0,0-1-1 0 0,0-1 0 0 0,0 1 1 0 0,0-2-1 0 0,15-4 0 0 0,-10 3-124 0 0,8-3-28 0 0,0-1 0 0 0,0 0 0 0 0,-1-2-1 0 0,0 0 1 0 0,0-2 0 0 0,-1 0 0 0 0,28-22 0 0 0,-29 17-100 0 0,14-9 47 0 0,-2-1-1 0 0,50-54 1 0 0,-69 66-73 0 0,20-34 0 0 0,-29 43-33 0 0,-1 0 0 0 0,0 0 0 0 0,-1 0 0 0 0,0 0 0 0 0,0 0 0 0 0,0-1 0 0 0,0 1 0 0 0,-1-1 0 0 0,1-11 0 0 0,-2 5 142 0 0,1-14 160 0 0,-2 26-320 0 0,1 0 0 0 0,0 0 0 0 0,0 0 1 0 0,-1 0-1 0 0,1 0 0 0 0,-1 0 0 0 0,1 0 0 0 0,-1 0 1 0 0,1 0-1 0 0,-1 1 0 0 0,0-1 0 0 0,1 0 1 0 0,-1 0-1 0 0,0 0 0 0 0,1 1 0 0 0,-1-1 0 0 0,0 0 1 0 0,0 1-1 0 0,0-1 0 0 0,0 0 0 0 0,-1 0 0 0 0,-4-1 58 0 0,1 1-1 0 0,-1 0 0 0 0,1-1 0 0 0,-1 2 1 0 0,0-1-1 0 0,1 1 0 0 0,-1 0 1 0 0,0 0-1 0 0,0 0 0 0 0,1 1 0 0 0,-1 0 1 0 0,1 0-1 0 0,-1 0 0 0 0,1 1 0 0 0,-11 4 1 0 0,-6 4 197 0 0,0 1 1 0 0,-27 18-1 0 0,44-26-242 0 0,-150 103 957 0 0,122-82-762 0 0,1 1-1 0 0,-49 49 1 0 0,-42 69 15 0 0,80-81-242 0 0,2 1 1 0 0,-55 121-1 0 0,63-107-3 0 0,30-67 0 0 0,0 1 0 0 0,0 0 0 0 0,1 0 0 0 0,0-1 0 0 0,1 17 0 0 0,0-22 1 0 0,1 0-1 0 0,1 0 1 0 0,-1 0-1 0 0,1 0 0 0 0,0 0 1 0 0,1 7-1 0 0,-1-11 0 0 0,0 0-1 0 0,-1 1 1 0 0,1-1-1 0 0,0 0 0 0 0,0 1 1 0 0,0-1-1 0 0,0 0 1 0 0,0 0-1 0 0,0 0 0 0 0,0 0 1 0 0,0 0-1 0 0,0 0 1 0 0,1 0-1 0 0,-1 0 1 0 0,0 0-1 0 0,1-1 0 0 0,-1 1 1 0 0,0 0-1 0 0,1-1 1 0 0,-1 1-1 0 0,1-1 1 0 0,-1 0-1 0 0,1 1 0 0 0,-1-1 1 0 0,3 0-1 0 0,1 0-8 0 0,0 0-1 0 0,0 0 1 0 0,0-1-1 0 0,0 1 0 0 0,0-1 1 0 0,0 0-1 0 0,0-1 1 0 0,0 1-1 0 0,0-1 1 0 0,7-4-1 0 0,4-3-85 0 0,24-17 1 0 0,-14 9 0 0 0,125-73-630 0 0,-145 87 712 0 0,3-2 7 0 0,1 0 0 0 0,0 0 1 0 0,0 1-1 0 0,0 0 0 0 0,14-3 0 0 0,-24 7 3 0 0,0 0-1 0 0,0 1 1 0 0,0-1 0 0 0,0 0 0 0 0,0 0 0 0 0,0 0-1 0 0,-1 0 1 0 0,1 0 0 0 0,0 1 0 0 0,0-1-1 0 0,0 0 1 0 0,0 0 0 0 0,0 0 0 0 0,0 0-1 0 0,0 0 1 0 0,0 1 0 0 0,0-1 0 0 0,0 0-1 0 0,0 0 1 0 0,0 0 0 0 0,0 0 0 0 0,0 1 0 0 0,0-1-1 0 0,0 0 1 0 0,0 0 0 0 0,1 0 0 0 0,-1 0-1 0 0,0 0 1 0 0,0 1 0 0 0,0-1 0 0 0,0 0-1 0 0,0 0 1 0 0,0 0 0 0 0,0 0 0 0 0,0 0-1 0 0,0 0 1 0 0,1 0 0 0 0,-1 1 0 0 0,0-1 0 0 0,0 0-1 0 0,0 0 1 0 0,0 0 0 0 0,0 0 0 0 0,1 0-1 0 0,-1 0 1 0 0,0 0 0 0 0,0 0 0 0 0,0 0-1 0 0,0 0 1 0 0,0 0 0 0 0,1 0 0 0 0,-1 0-1 0 0,0 0 1 0 0,0 0 0 0 0,0 0 0 0 0,0 0-1 0 0,1 0 1 0 0,-1 0 0 0 0,0 0 0 0 0,0 0 0 0 0,-8 8-7 0 0,7-8 5 0 0,-12 14-48 0 0,-23 26 0 0 0,20-20 122 0 0,8-10-41 0 0,0 0-1 0 0,-9 16 0 0 0,14-22-23 0 0,1 1 0 0 0,0-1-1 0 0,0 0 1 0 0,0 1 0 0 0,1 0 0 0 0,0-1-1 0 0,0 1 1 0 0,0 0 0 0 0,-1 6-1 0 0,2-10-4 0 0,1 1 0 0 0,-1 0 0 0 0,0 0 0 0 0,0 0 0 0 0,1 0 0 0 0,-1 0 0 0 0,1-1 0 0 0,0 1 0 0 0,0 0 0 0 0,-1 0 0 0 0,1-1 0 0 0,0 1 0 0 0,0-1 0 0 0,1 1 0 0 0,1 2 0 0 0,9 3 0 0 0,-6-5 4 0 0,-1-1-1 0 0,1 0 1 0 0,0 0-1 0 0,-1-1 1 0 0,1 1-1 0 0,0-1 1 0 0,10-1-1 0 0,42-8 49 0 0,-58 9-52 0 0,20-5 17 0 0,1-1 0 0 0,0 0 0 0 0,-1-2-1 0 0,30-15 1 0 0,-19 5 13 0 0,57-43 0 0 0,-70 49-21 0 0,1 1 0 0 0,0 0-1 0 0,23-8 1 0 0,31-19-40 0 0,-70 36-1 0 0,-3 1 24 0 0,1 1 0 0 0,-1 0 0 0 0,1-1 0 0 0,-1 1 0 0 0,1 0 1 0 0,-1-1-1 0 0,1 1 0 0 0,-1 0 0 0 0,1 0 0 0 0,-1 0 1 0 0,1-1-1 0 0,0 1 0 0 0,-1 0 0 0 0,1 0 0 0 0,-1 0 1 0 0,1 0-1 0 0,0 0 0 0 0,0 0 93 0 0,-2 1 22 0 0,0 1-100 0 0,1-1 0 0 0,-1 1 0 0 0,0-1 1 0 0,0 0-1 0 0,-1 0 0 0 0,1 1 0 0 0,0-1 0 0 0,0 0 1 0 0,-1 0-1 0 0,-1 1 0 0 0,-10 9-105 0 0,0 6 123 0 0,0 0 0 0 0,2 1 0 0 0,0 1-1 0 0,-12 26 1 0 0,22-42-25 0 0,0 0 0 0 0,0-1 0 0 0,0 1 0 0 0,0 0 0 0 0,1 0 0 0 0,0 0 0 0 0,-1 0 0 0 0,1 0 0 0 0,0 0 0 0 0,1 0 0 0 0,-1 0 0 0 0,0 0 0 0 0,1 0 0 0 0,0 0 0 0 0,1 4 0 0 0,-2-5 0 0 0,1 0 0 0 0,0-1 0 0 0,0 1 0 0 0,0 0 0 0 0,0-1 0 0 0,0 1 0 0 0,0 0 0 0 0,0-1 0 0 0,1 0 0 0 0,-1 1 0 0 0,1-1 0 0 0,-1 0 0 0 0,1 0 0 0 0,-1 1 0 0 0,1-1 0 0 0,0-1 0 0 0,-1 1 0 0 0,1 0 0 0 0,0 0 0 0 0,0 0 0 0 0,-1-1 0 0 0,1 1 0 0 0,4-1 0 0 0,4 1 23 0 0,0-1 0 0 0,0 0 0 0 0,0-1 0 0 0,-1 0 0 0 0,1-1 0 0 0,11-3 0 0 0,55-20 392 0 0,-69 22-392 0 0,35-13-15 0 0,-1-1 1 0 0,66-38-1 0 0,52-59-737 0 0,-156 113 717 0 0,-4 4-1 0 0,-5 12-12 0 0,-13 18-4 0 0,15-28 42 0 0,1 1-1 0 0,1 0 0 0 0,-1-1 0 0 0,1 1 0 0 0,0 0 1 0 0,0 0-1 0 0,1 1 0 0 0,0-1 0 0 0,0 0 1 0 0,0 0-1 0 0,1 9 0 0 0,0-14-9 0 0,1-1-1 0 0,-1 1 1 0 0,0-1 0 0 0,1 1 0 0 0,-1-1-1 0 0,0 1 1 0 0,1-1 0 0 0,-1 1-1 0 0,1-1 1 0 0,-1 1 0 0 0,0-1 0 0 0,1 0-1 0 0,-1 1 1 0 0,1-1 0 0 0,-1 0 0 0 0,1 0-1 0 0,0 1 1 0 0,-1-1 0 0 0,1 0-1 0 0,0 0 1 0 0,11 4 5 0 0,-6-3-1 0 0,0-1-1 0 0,-1 0 0 0 0,1 0 0 0 0,0 0 1 0 0,0-1-1 0 0,0 1 0 0 0,0-1 1 0 0,9-4-1 0 0,46-18 58 0 0,-33 11-53 0 0,40-17-1674 0 0,-1-6-3422 0 0,-42 18-2166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18.2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457 284 12872 0 0,'0'0'1502'0'0,"2"1"-790"0"0,1 0-486 0 0,0 1-1 0 0,0-1 1 0 0,0 0-1 0 0,-1 1 1 0 0,2-2-1 0 0,-1 1 1 0 0,0 0-1 0 0,0 0 1 0 0,0-1-1 0 0,0 0 1 0 0,0 0 0 0 0,0 0-1 0 0,4 0 1 0 0,3-1 168 0 0,1-1 1 0 0,15-5 0 0 0,-8 2-301 0 0,-7 1-36 0 0,-1 0-1 0 0,0 0 1 0 0,18-11-1 0 0,6-3 38 0 0,30-17 55 0 0,-23 12-28 0 0,-32 17-46 0 0,1 0 0 0 0,-1 0-1 0 0,0 0 1 0 0,0-2 0 0 0,-1 1-1 0 0,0-1 1 0 0,0 0-1 0 0,0 0 1 0 0,-2-1 0 0 0,10-14-1 0 0,-15 21-27 0 0,0 0-1 0 0,0 0 1 0 0,0 0-1 0 0,-1 0 1 0 0,1 0-1 0 0,-1 0 1 0 0,1 0-1 0 0,-1 0 1 0 0,0 0-1 0 0,1 0 1 0 0,-1 0-1 0 0,0 0 1 0 0,-1 0-1 0 0,1 0 1 0 0,0-1-1 0 0,-1 1 1 0 0,1 0-1 0 0,-1 0 1 0 0,1 0-1 0 0,-1 0 1 0 0,0 0-1 0 0,0 0 1 0 0,0 1-1 0 0,0-1 1 0 0,0 0-1 0 0,0 0 1 0 0,-3-3-1 0 0,1 3 33 0 0,1 0-1 0 0,-1 0 1 0 0,0 0-1 0 0,1 0 1 0 0,-1 0-1 0 0,0 1 0 0 0,0-1 1 0 0,0 1-1 0 0,0 0 1 0 0,-1-1-1 0 0,1 2 1 0 0,0-1-1 0 0,0 0 1 0 0,-1 1-1 0 0,1-1 0 0 0,0 1 1 0 0,-6 0-1 0 0,-13 3 34 0 0,-1 0 0 0 0,1 2 0 0 0,1 1 0 0 0,-1 0 0 0 0,1 2 0 0 0,0 0-1 0 0,1 1 1 0 0,-21 13 0 0 0,21-9-70 0 0,1 0 0 0 0,1 1-1 0 0,0 1 1 0 0,1 1 0 0 0,1 0-1 0 0,0 1 1 0 0,1 1 0 0 0,-18 29-1 0 0,23-33-42 0 0,2 1 0 0 0,0-1 0 0 0,0 1 0 0 0,2 0 0 0 0,0 1 0 0 0,0 0 0 0 0,2 0 0 0 0,0 0 0 0 0,0 0 0 0 0,2 1 0 0 0,0-1 0 0 0,1 1 0 0 0,0-1 0 0 0,2 1 0 0 0,3 28 0 0 0,10 23 0 0 0,31 98 0 0 0,-19-80 0 0 0,-25-84 0 0 0,11 42 62 0 0,13 79-1 0 0,-22-101 26 0 0,-2 0 1 0 0,-1 26 0 0 0,-1-32-76 0 0,-1 1 0 0 0,-1-1 0 0 0,0 0 0 0 0,-1 0 0 0 0,-1 0 0 0 0,-11 25 0 0 0,12-34 23 0 0,0 0 1 0 0,0 0-1 0 0,0 0 0 0 0,-1-1 0 0 0,0 1 0 0 0,0-1 0 0 0,-1-1 0 0 0,0 1 0 0 0,0-1 1 0 0,0 0-1 0 0,-1 0 0 0 0,1-1 0 0 0,-1 1 0 0 0,0-2 0 0 0,-13 6 0 0 0,7-4-36 0 0,0-1 1 0 0,-1-1-1 0 0,1 0 0 0 0,-1-1 1 0 0,0-1-1 0 0,0 0 0 0 0,0-1 0 0 0,-24-2 1 0 0,27 1 6 0 0,0-1 1 0 0,0 0 0 0 0,0-1 0 0 0,1-1 0 0 0,-1 1 0 0 0,1-1 0 0 0,0-1 0 0 0,0 0 0 0 0,0-1-1 0 0,1 1 1 0 0,-14-12 0 0 0,18 12 20 0 0,0-1-1 0 0,0 0 1 0 0,0 0-1 0 0,1 0 1 0 0,0 0-1 0 0,0-1 1 0 0,1 1-1 0 0,-1-1 1 0 0,1 0 0 0 0,1 0-1 0 0,-3-10 1 0 0,2 7 31 0 0,1-1 1 0 0,1 1 0 0 0,0-1-1 0 0,0 1 1 0 0,1-1 0 0 0,0 1-1 0 0,3-18 1 0 0,-1 14-31 0 0,2 0-1 0 0,0 0 0 0 0,0 0 1 0 0,1 0-1 0 0,1 1 0 0 0,0 0 1 0 0,1 0-1 0 0,1 1 1 0 0,-1 0-1 0 0,2 0 0 0 0,0 0 1 0 0,15-14-1 0 0,15-10-15 0 0,0 2 0 0 0,3 1 0 0 0,62-37 0 0 0,-26 25-67 0 0,96-39 0 0 0,27 7-188 0 0,-135 54-2245 0 0,-2-1-3596 0 0,-17 5-1882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20.05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0 719 3680 0 0,'1'-4'80'0'0,"-1"3"-61"0"0,0-1 1 0 0,0 0-1 0 0,1 1 1 0 0,-1-1-1 0 0,1 0 1 0 0,-1 1-1 0 0,1-1 1 0 0,-1 1-1 0 0,1-1 1 0 0,0 1-1 0 0,0-1 1 0 0,0 1-1 0 0,-1-1 1 0 0,2 1-1 0 0,1-2 1 0 0,34-29 2434 0 0,-17 14 1244 0 0,1 1 1 0 0,40-25 0 0 0,-27 22-3242 0 0,-13 7-201 0 0,0 1 0 0 0,34-13-1 0 0,-5 7-88 0 0,35-12-55 0 0,97-45-63 0 0,55-23-40 0 0,44-3 3 0 0,-270 98 6 0 0,0 0 0 0 0,0 1-1 0 0,1 0 1 0 0,-1 0 0 0 0,1 1-1 0 0,-1 1 1 0 0,1 0 0 0 0,14 2-1 0 0,-20-1 61 0 0,0 0 0 0 0,0 1 1 0 0,0 0-1 0 0,0 0 0 0 0,0 0 0 0 0,0 1 0 0 0,-1-1 0 0 0,1 1 0 0 0,-1 1 0 0 0,0-1 0 0 0,0 1 0 0 0,0 0 0 0 0,0 0 0 0 0,-1 1 0 0 0,0-1 0 0 0,8 10 0 0 0,10 22 689 0 0,-16-25-547 0 0,1 0 0 0 0,0-1 0 0 0,0 1 1 0 0,16 15-1 0 0,-11-15-123 0 0,1-1 1 0 0,0 0 0 0 0,0-1-1 0 0,1 0 1 0 0,0-1 0 0 0,0-1 0 0 0,1 0-1 0 0,0-1 1 0 0,0 0 0 0 0,20 3-1 0 0,-14-4-41 0 0,0-2 0 0 0,0 0 0 0 0,1-1 0 0 0,-1-2 0 0 0,42-3 0 0 0,51-19-11 0 0,191-65 0 0 0,12-30-1415 0 0,-121 42 973 0 0,-159 62 501 0 0,1 1 0 0 0,0 1-1 0 0,76-9 1 0 0,-97 18 69 0 0,0 2-1 0 0,-1-1 1 0 0,1 2-1 0 0,0 0 1 0 0,0 1-1 0 0,0 1 1 0 0,-1 1-1 0 0,1 0 1 0 0,-1 1-1 0 0,0 1 1 0 0,25 12-1 0 0,21 17 239 0 0,45 24-34 0 0,-87-50-340 0 0,1-1 0 0 0,-1 0 0 0 0,33 7 0 0 0,-11-7 86 0 0,-1-1 0 0 0,83 2-1 0 0,-61-10-242 0 0,125-17-1 0 0,86-38-470 0 0,-161 30 329 0 0,30-9-108 0 0,95-15 143 0 0,-182 43 262 0 0,0 3 1 0 0,74 2-1 0 0,-110 4 109 0 0,0 0 0 0 0,0 2 0 0 0,0 0 0 0 0,38 13 1 0 0,-23-2 123 0 0,58 31 0 0 0,-68-32-237 0 0,1-1 0 0 0,0-2 1 0 0,1 0-1 0 0,0-2 0 0 0,57 12 0 0 0,-36-14 7 0 0,0-1-1 0 0,87-2 1 0 0,101-26 26 0 0,-2-19-852 0 0,-40-4 230 0 0,-124 29 502 0 0,150-27-82 0 0,-183 40 220 0 0,-1 0 0 0 0,0 3 0 0 0,0 1 0 0 0,1 1 0 0 0,-1 2-1 0 0,0 2 1 0 0,-1 1 0 0 0,1 2 0 0 0,52 20 0 0 0,-20-4 61 0 0,88 21-1 0 0,-118-38-113 0 0,1-1 0 0 0,70 2 0 0 0,80-15 276 0 0,12-21-537 0 0,-108 13-16 0 0,127-28-421 0 0,-116 21 290 0 0,-11 2 241 0 0,309-47-460 0 0,-378 64 719 0 0,1 0-1 0 0,-1 2 1 0 0,1 1 0 0 0,-1 2-1 0 0,1 0 1 0 0,-1 1-1 0 0,0 1 1 0 0,-1 2-1 0 0,1 0 1 0 0,-1 1 0 0 0,-1 2-1 0 0,1 0 1 0 0,26 17-1 0 0,-19-9-73 0 0,0-1-1 0 0,1-2 0 0 0,1-2 1 0 0,0 0-1 0 0,1-2 0 0 0,0-2 1 0 0,0-1-1 0 0,1-1 0 0 0,0-2 1 0 0,1-2-1 0 0,-1-1 1 0 0,55-3-1 0 0,198-34-427 0 0,-1-19-484 0 0,-270 50 844 0 0,55-12-111 0 0,35-7 59 0 0,-55 15 71 0 0,4-2 68 0 0,1 2-1 0 0,91-1 1 0 0,-116 11 411 0 0,56 10 0 0 0,-67-6-382 0 0,-1 0 0 0 0,0 1 0 0 0,-1 1 0 0 0,0 1 1 0 0,19 11-1 0 0,-17-8-60 0 0,1-1 0 0 0,0-1 1 0 0,29 9-1 0 0,-12-10-2 0 0,1-1 0 0 0,0-2-1 0 0,0-2 1 0 0,0-1 0 0 0,61-5-1 0 0,197-33-496 0 0,-270 31 372 0 0,347-75-790 0 0,-310 64 1044 0 0,0 2 1 0 0,1 3 0 0 0,99-2-1 0 0,-131 13 72 0 0,-1 1 0 0 0,36 7 0 0 0,61 20 501 0 0,-78-17-540 0 0,-8-2-162 0 0,0-3 0 0 0,1-1 0 0 0,-1-2 0 0 0,1-2 0 0 0,0-3 0 0 0,0-1 0 0 0,54-9 0 0 0,-12-4-1495 0 0,165-52-1 0 0,-223 57 875 0 0,57-20-6613 0 0,-29 11-172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6.62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732 590 3680 0 0,'9'7'9178'0'0,"-8"-6"-8730"0"0,0 0 0 0 0,0 0-1 0 0,1 0 1 0 0,-1 0-1 0 0,1 0 1 0 0,-1 0 0 0 0,0-1-1 0 0,1 1 1 0 0,-1-1-1 0 0,1 1 1 0 0,0-1 0 0 0,-1 1-1 0 0,3-1 1 0 0,0 0 38 0 0,0 0 0 0 0,0 0-1 0 0,0 0 1 0 0,0 0 0 0 0,5-2 0 0 0,1 0 89 0 0,0-1 0 0 0,-1 0-1 0 0,16-7 1 0 0,-10 2-264 0 0,-1-1-1 0 0,1 0 1 0 0,18-16 0 0 0,36-38 216 0 0,-11 10-389 0 0,-56 51-133 0 0,31-25 40 0 0,-2-2 1 0 0,28-33 0 0 0,-51 53-36 0 0,-1-1 0 0 0,0 0 0 0 0,0 0 0 0 0,-1-1 0 0 0,0 1 0 0 0,-1-1 0 0 0,0-1 0 0 0,-1 1 0 0 0,0-1 0 0 0,-1 1 0 0 0,4-25 0 0 0,-7 27-2 0 0,-1 0 1 0 0,0 1-1 0 0,0-1 1 0 0,-1 0-1 0 0,0 1 1 0 0,0-1 0 0 0,-1 1-1 0 0,-6-14 1 0 0,7 19-2 0 0,0-1-1 0 0,0 0 1 0 0,0 1 0 0 0,-1 0 0 0 0,1-1-1 0 0,-1 1 1 0 0,0 0 0 0 0,0 0-1 0 0,0 1 1 0 0,0-1 0 0 0,-1 1 0 0 0,1-1-1 0 0,-1 1 1 0 0,1 0 0 0 0,-1 0 0 0 0,0 1-1 0 0,0-1 1 0 0,0 1 0 0 0,0 0 0 0 0,0 0-1 0 0,0 0 1 0 0,-8 0 0 0 0,4 0 14 0 0,-1 1 1 0 0,1 0 0 0 0,-1 1-1 0 0,1 0 1 0 0,-1 0 0 0 0,1 1-1 0 0,0 0 1 0 0,-1 0 0 0 0,1 1 0 0 0,-9 4-1 0 0,-23 14 132 0 0,1 1-1 0 0,2 2 1 0 0,0 2-1 0 0,1 1 1 0 0,2 2-1 0 0,0 1 1 0 0,-34 42-1 0 0,42-40-152 0 0,1 2 1 0 0,2 0-1 0 0,1 1 0 0 0,-22 49 1 0 0,-52 157-19 0 0,-26 168-498 0 0,66-212 528 0 0,-91 332-80 0 0,126-457-1778 0 0,20-70 1624 0 0,0 0 0 0 0,1 0 1 0 0,0 0-1 0 0,-1 0 0 0 0,1 0 1 0 0,0 0-1 0 0,0 0 0 0 0,0 0 1 0 0,1 3-1 0 0,0 4-1449 0 0,-2-8 1603 0 0,1-1-1 0 0,0 0 1 0 0,0 0 0 0 0,0 0 0 0 0,-1 0 0 0 0,1 0 0 0 0,0 0 0 0 0,0 0 0 0 0,-1 0 0 0 0,1 1 0 0 0,0-1-1 0 0,0 0 1 0 0,-1 0 0 0 0,1 0 0 0 0,0 0 0 0 0,0 0 0 0 0,-1 0 0 0 0,1 0 0 0 0,0 0 0 0 0,0-1 0 0 0,0 1 0 0 0,-1 0-1 0 0,1 0 1 0 0,0 0 0 0 0,0 0 0 0 0,-1 0 0 0 0,1 0 0 0 0,0 0 0 0 0,0 0 0 0 0,0-1 0 0 0,-1 1 0 0 0,1 0-1 0 0,0 0 1 0 0,0 0 0 0 0,0-1 0 0 0,-9-4-606 0 0,4 0 270 0 0,0-1-1 0 0,0 0 0 0 0,0 0 0 0 0,1 0 0 0 0,0-1 0 0 0,0 1 1 0 0,-4-10-1 0 0,-16-52-1496 0 0,7 19 489 0 0,10 25 757 0 0,0 0 0 0 0,1 0 1 0 0,1 0-1 0 0,-2-49 0 0 0,6-30 926 0 0,1 58 1954 0 0,4-2 2888 0 0,-4 46-4841 0 0,1-1-1 0 0,-1 1 0 0 0,1-1 0 0 0,-1 1 0 0 0,1-1 0 0 0,0 1 0 0 0,-1 0 0 0 0,1-1 0 0 0,0 1 0 0 0,0 0 0 0 0,0-1 0 0 0,0 1 0 0 0,0 0 1 0 0,0 0-1 0 0,0 0 0 0 0,0 0 0 0 0,1 0 0 0 0,0-1 0 0 0,27-14 1933 0 0,20-2-676 0 0,66-15 1 0 0,53-1-869 0 0,-155 32-392 0 0,102-24-5122 0 0,-85 17 3176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19:15.58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922 1389 633 0,'0'0'56'0,"0"0"-44"15,0 0-12-15,0 0 0 0,0 0 200 0,0 0 37 16,-3 8 8-16,3 3 2 0,0-3-102 0,-3-1-20 0,-6 4-4 0,0-3-1 15,3 5-44-15,0 0-8 0,-3 1-3 0,0 4 0 16,-3-5-21-16,3 6-5 0,-3-6-1 0,3 0 0 16,-3 1-18-16,4-1-3 0,-1-5-1 0,0 2 0 15,6 4-8-15,-6-9-8 0,3 3 9 0,3-3-9 16,3-5 8-16,0 0-8 0,0 0 0 0,0 0 9 16,0 0-34-16,12-5-7 0,3-8-2 0,-3 7 0 15,-1-7-47-15,7 0-10 0,-6 0-1 0,0-6-1 16,6 3-6-16,-6-2-1 0,0 4 0 0,6 1 0 15,-9 0 44-15,2 0 8 0,-2 0 1 0,3 2 1 0,-3 3 46 0,0 3 0 16,-6-1 0-16,6 4 0 0,-9 2 32 0,0 0 10 16,0 0 2-16,0 0 0 0,0 0 34 0,0 8 7 15,0 2 2-15,0 4 0 0,-3-6-13 0,3-3-2 16,-9 8-1-16,3 0 0 0,3 0-23 16,-6 1-5-16,6-1-1 0,-6 0 0 0,0 0-21 0,1 1-4 15,5-6-1-15,-6 2 0 0,6-2-16 0,-3 0 8 16,6 3-8-16,0-6 0 15,0-5-104-15,0 0-27 0</inkml:trace>
  <inkml:trace contextRef="#ctx0" brushRef="#br0" timeOffset="781.33">1538 958 403 0,'0'0'36'0,"0"0"-36"0,0 0 0 0,0 0 0 16,0 0 232-16,0 5 39 0,-3 3 8 0,3-3 1 0,-6 3-131 0,3 5-26 16,-3-5-6-16,3 6-1 0,-6 4-47 0,6-7-9 15,-9 2-3-15,6 0 0 0,-3 0-24 0,0 3-5 16,3 3 0-16,-3-6-1 0,-2-2-15 0,5 2-4 15,-3 0 0-15,0 0 0 0,3-5-8 0,-3 0 8 16,3 3-8-16,0-3 8 16,0-3-84-16,3 3-16 0,3-8-4 0</inkml:trace>
  <inkml:trace contextRef="#ctx0" brushRef="#br0" timeOffset="1239.01">1190 997 1598 0,'-6'-5'35'0,"6"3"7"0,-3-4 2 0,3-2 1 0,0 3-36 0,0-3-9 0,0-2 0 0,3 2 0 16,3-6 54-16,-4 1 9 0,7 3 1 0,0-4 1 15,0-2-9-15,3 3-1 0,3 3-1 0,3-12 0 16,0 4-19-16,3 5-4 0,2-6-1 0,-2 3 0 15,6-2 6-15,-9-1 0 0,3 6 1 0,0 0 0 16,-1-8-10-16,1 7-3 0,-3-4 0 0,6 5 0 0,-6-1-13 0,-3 1-3 16,3 0-8-16,2 0 12 15,1-6-12-15,0 6 0 0,6 0 0 0,-6 0 0 0,-1 2 0 16,10 3 0-16,0 3 0 0,-6 2 0 0,-3 3 0 16,-3 0 0-16,-1 8 0 0,-5-3 0 0,0 9 0 15,-3-1 0-15,0 0 0 0,0 6 0 0,-6-6 0 16,6 8 0-16,-9-8 8 0,3 14-8 0,3-4 13 15,-6-1-3-15,-6-4-1 0,6 3 0 0,0-2 3 16,-3-1 1-16,-9 3 0 0,3-7 0 0,0 4-5 0,0-5 0 16,-3 6-8-16,-6-6 12 0,4 0-4 15,-4 1 0-15,-3 2-8 0,3-6 12 0,-3 3-4 0,0 1-8 16,9-1 11-16,-8-5-11 0,2 2 10 0,6-2-10 16,-6-2 8-16,6 1-8 0,-6 1 0 0,3 3 0 15,6-8 0-15,0 2 0 16,-2 0-44-16,5 3-12 0,6-8-1 0,0 0-664 0,0 0-133 15</inkml:trace>
  <inkml:trace contextRef="#ctx0" brushRef="#br0" timeOffset="1643.3">1829 1042 403 0,'0'0'17'0,"0"0"5"0,0 0-22 0,0 0 0 0,0 0 0 0,0 0 0 16,9 0 279-16,-9 0 51 0,0 0 10 0,0 0 3 0,0 6-188 0,0 2-38 16,0 5-7-16,-6-5-2 0,3 2-46 0,-5 4-10 15,5-1-1-15,-6-5-1 0,0 5-12 0,0-2-2 16,0 2-1-16,6 0 0 0,-9 0-15 0,6-5-2 15,3 0-1-15,-3 3 0 0,3-3 1 0,3-3 0 16,0-5 0-16,0 0 0 0,0 0 2 0,0 0 0 16,0 0 0-16,0 0 0 0,0 0-8 0,0 0-2 15,0 0 0-15,0 0 0 0,3-5 0 0,6 5 0 16,-3-8 0-16,6 3 0 0,-3-3-10 0,-3 2 10 16,9-7-10-16,-6 5 10 0,2-5-10 0,-2 0-9 15,-3 2 9-15,9-2-13 0,-6 0 13 0,3 5 13 16,-3-6-2-16,3 9-1 0,-9-3-10 0,6-2 0 15,0 2 0-15,0 2 0 0,-6 4-12 0,3-4 3 0,0 1 0 0,0 0 0 32,2 2-110-32,-5 3-21 0,3 0-5 0</inkml:trace>
  <inkml:trace contextRef="#ctx0" brushRef="#br0" timeOffset="2188.42">2154 1109 1407 0,'0'0'62'0,"0"0"14"0,0 0-61 0,0 0-15 0,0 0 0 0,0 0 0 0,0 0 48 0,9-6 6 16,-6 4 2-16,3-4 0 0,-6 6-6 0,0 0-1 15,12-5 0-15,-3 2 0 0,-3-2-22 0,2-3-5 16,1 3-1-16,-9 5 0 0,9-8-5 0,0 3 0 15,0-1-1-15,-3 4 0 0,3-4 2 0,-3-4 1 16,-3 2 0-16,3 0 0 0,0 3 0 0,0-3 0 16,-6-3 0-16,0 3 0 0,0 0 4 0,0-2 1 15,-6 2 0-15,3 3 0 0,0 2-7 0,-3-2-2 16,-6-1 0-16,0 6 0 0,-6 0 13 0,0 6 2 16,4-1 1-16,-7-2 0 0,-6 7-11 0,6 3-3 15,3 1 0-15,-3-1 0 0,1-5 20 0,2 5 3 16,3 0 1-16,-3 6 0 0,6-1-26 0,0 3-5 15,3-2-1-15,-3-6 0 0,3 6-8 0,3-3 10 0,4 2-10 0,2-5 10 16,0 1-10-16,0-1 0 0,2 0 0 16,4-8 8-16,3 1-8 0,3 1 0 0,-3-7 9 15,6 6-9-15,3-12 8 0,0 6-8 0,3-7 8 0,-1 1-8 16,1-4 12-16,-3 2-1 0,6-5-1 16,-3-1 0-16,-3 1-10 0,3-5 0 0,-4 2 0 15,-2 0 0-15,-3 0 0 0,3 3 0 0,-9-6 9 16,3 1-9-16,-3 2 9 0,3-3-9 0,-9 1 12 15,0-3-12-15,0 7 0 0,0 4 0 0,-6 2 0 16,-3 3 0-16,0-3 0 0,3 8-9 0,-12 0 9 0,6 5-8 16,-9-2-3-16,7 2 0 0,-1 0 0 0,3 3 0 15,-3 0-37-15,0 3-8 16,6-4-2-16,-3-1-669 0,3 2-133 0</inkml:trace>
  <inkml:trace contextRef="#ctx0" brushRef="#br0" timeOffset="2735.95">2815 405 2055 0,'0'0'45'0,"0"0"10"0,0 0 1 0,-3 5 2 0,-6-5-46 0,3 5-12 15,0-2 0-15,-3 2 0 0,-3 3 21 0,3 3 3 0,-6 2 0 0,9 0 0 16,-9 6 12-16,1 2 4 0,2 5 0 0,-6-2 0 16,0 3-21-16,3-1-4 0,-3 1-1 0,-12 12 0 15,4-7 22-15,2 2 4 0,3-2 0 16,0 0 1-16,0-3-33 0,3 0-8 0,7-2 0 0,-10-1 0 16,6 1 0-16,3-1 15 0,0-7-4 0,3 2-1 15,-3-8-2-15,6 5 0 0,0-4 0 16,6-1 0-16,0-8-8 0,0 3 0 0,0-8 0 0,6 5 8 15,3-5-8-15,0 0 12 0,3 0-12 0,3-5 12 16,-3-8 0-16,6 5 0 0,-4 3 0 0,4-9 0 16,0 4-12-16,6 2 0 0,-3 0 0 0,0-5 0 15,-3 7 0-15,-1-1 0 0,4 1 0 0,0 1 0 16,-9 2 0-16,6-2 0 0,-3 5-8 0,0 0 8 16,-9 0 0-16,8 5 0 0,-8-5 0 0,0 8 0 0,-3-2 0 15,-3 1 0-15,0-1 0 0,-3 2 0 0,3 0 0 16,-9 2 0-16,1-2 0 0,-7 3 0 0,6 2 26 15,-6 0 3-15,3 0 1 0,-3 1 0 0,0 2-18 16,0 2-3-16,-6-7-1 0,-2 2 0 0,8 0-8 16,-6 0 8-16,0 1-8 0,0-1 8 0,6-5 8 15,0 0 0-15,1-3 1 0,2 0 0 0,0-5 3 0,3 0 0 16,6 0 0-16,-6-5 0 0,3 0-11 0,6 2-1 16,0-10-8-16,0 0 12 0,6-6-12 0,3 1 0 15,-3-4 0-15,9 4 0 16,-6-3-112-16,3-6-23 0,2 3-4 0</inkml:trace>
  <inkml:trace contextRef="#ctx0" brushRef="#br0" timeOffset="3044.32">3288 384 2138 0,'0'0'47'0,"0"0"9"0,0 0 3 0,0 0 1 0,-6 5-48 0,-3 3-12 0,-3-3 0 16,3 3 0-16,-3 5 64 0,-3 1 9 0,-2-1 3 0,5 5 0 0,-3 9-8 15,-6-1-2-15,-3 1 0 0,3-3 0 16,-5 10-20-16,2-2-4 0,-6-1-1 0,-6 12 0 16,9-1 0-16,1-8 0 0,2 6 0 0,0-3 0 0,-3-2-25 0,6-4-6 15,4 1-1-15,5-5 0 16,-6 2-9-16,9 0 0 0,0-3 0 0,6-5 0 15,3-2 0-15,0 2 0 0,3-2 0 0,3-6 0 0,3 0 0 0,3-8 0 16,-3 3 0-16,3-2 0 16,-1 2-92-16,7-8-21 0,-6 0-4 15,6-8-695-15,3 2-138 0</inkml:trace>
  <inkml:trace contextRef="#ctx0" brushRef="#br0" timeOffset="3814.89">3103 990 1785 0,'0'0'79'0,"-8"7"17"0,-1-1-77 0,3 2-19 16,0-3 0-16,-3-2 0 0,0 7 123 0,3-7 21 0,3 7 4 0,0-4 0 16,-3 2-56-16,6-8-11 15,0 5-2-15,6-2-1 0,0 2-37 0,0 0-7 16,3-5-2-16,0 0 0 0,3 0-32 0,-1-5 0 0,1 5 0 0,3-5 0 16,0 2 13-16,0-8-4 0,-3 9-1 0,3-9 0 15,0 3-8-15,-6-5 0 0,3 2 0 0,-4 3 0 16,4-5 0-16,-3 0 0 0,-3 0 0 0,0 5 0 15,-3-8 0-15,3 8 0 0,-6-5 0 0,0 5-11 16,-6 3 11-16,0-3 0 0,0 8 8 0,-3-6-8 16,-6 12 0-16,1-6 0 0,-7 8 0 0,0 0 0 15,-3 2 14-15,3 3-2 0,-6 1 0 0,4-1 0 16,2 5 26-16,-3-2 5 0,9 8 1 0,-6-3 0 0,6 3-30 16,4-3-6-16,2 0 0 0,0 3-8 0,6-5 11 0,0-3-11 15,3 2 10-15,3-5-10 0,0-5 0 16,6 3 0-16,0 2 0 0,2-10 0 15,4 2 11-15,6-5-11 0,0 0 12 0,-3 0-12 0,6-8 8 16,2 3-8-16,-2-3 0 0,0 3 0 0,0-9 0 16,-3 1 0-16,0 0-12 0,-1 0 3 0,-5-6-3 15,3 6 0-15,0 0 0 0,-3-6 0 0,3 6-9 0,-6 5-3 16,3-5 0-16,-10 5 0 0,4 2 24 0,-3 1 0 16,-6 5 0-16,0 0 0 0,0 0 0 0,0 0 0 15,0 0 0-15,0 5 8 0,-6 9 16 0,0-6 2 16,0 2 1-16,4 3 0 0,-7 1-5 0,3-1-1 15,0 0 0-15,0-5 0 0,3 3-13 0,-3 2-8 16,6-5 8-16,-3 0-8 0,3 2 0 0,3-2 8 16,3-2-8-16,-6 2 0 0,6-8 0 0,0 5 0 15,3-5 0-15,0 0 0 0,-1 0 0 0,4-5 0 0,-3-1 8 16,6-2-8-16,0 0-8 0,3-2-7 0,6 2-1 16,-9-5 0-1,2-1-25-15,1 1-6 0,-3 0-1 0,3-6 0 16,0 11 10-16,3-5 2 0,-6 0 0 0,0 0 0 15,-1 7 3-15,-2 1 1 0,-3 0 0 0,6 2 0 0,-12-2 32 0,6 5 0 0,-9 0 12 16,0 0-3-16,0 0 12 0,0 0 3 0,0 5 0 0,0 3 0 16,-6 3 16-16,0-3 3 0,6-3 1 0,-9 3 0 15,0 5-8-15,3-5 0 0,3 3-1 0,0 2 0 16,-3-5-18-16,3-3-3 0,3 3-1 0,0-8 0 16,0 5-5-16,0-5-8 0,0 0 11 0,0 0-11 15,0 0 0-15,9 6 0 0,-9-6 0 0,6 0 0 0,3 0 0 16,6 0 0-16,-9 0 0 0,3-6 0 0,-3 1 0 15,3 0-12-15,3 2 3 0,-6-2 1 0,0 5-4 16,3-8-1-16,-6 8 0 0,-3 0 0 0,0 0 13 0,6 0-9 16,-6 0 9-16,0 0-8 0,6 0 8 15,-6 0-13-15,0 0 5 0,5 0 8 16,4 8-162-16,-6-8-25 0,3 0-5 16,0 0 0-16</inkml:trace>
  <inkml:trace contextRef="#ctx0" brushRef="#br0" timeOffset="4261.22">4235 273 2286 0,'0'0'101'0,"0"0"21"0,0 0-98 0,0 0-24 0,-6-6 0 0,3 6 0 15,3 0 15-15,0 0-3 0,-6 0 0 0,-3 0 0 16,3 6 52-16,0 1 9 0,0-1 3 0,0-1 0 16,-3 8-29-16,3-5-6 0,-3 5-1 0,0-7 0 15,3 7-32-15,-3-5-8 0,3 5 0 0,0-8 0 16,6 3 0-16,-6-2 8 0,6-6-8 0,0 8 8 16,0-8-8-16,0 0-17 0,0 0 4 0,0 0 1 15,6 10-42 1,-6-10-8-16,0 0-2 0,9 0 0 0,3 0-41 0,-3 0-9 0,-3-5-2 0,3 5 0 15,0-5 7-15,0 2 1 0,0-2 0 0,0-1 0 16,3 4 60-16,-6-4 13 16,3 1 3-1,-4-3 0-15,4 3 32 0,-3 5-8 0,0-8 8 0,-6 8 0 0,0 0 74 0,0 0 18 0,0 0 4 0,0 0 1 0,0 0 34 0,0 0 6 16,0 0 2-16,0 8 0 0,0 2-43 0,-3-2-9 16,0 0-2-16,0-2 0 0,0-1-42 0,3 3-9 15,0-8-2-15,0 8 0 0,0-8-32 0,0 10 0 16,0-2 0-16,0-8 0 0,0 6 0 0,0-6 0 15,0 8 0-15,0-8 0 16,0 0-111-16,6 5-29 0,9-5-5 0,-15 0-2 0</inkml:trace>
  <inkml:trace contextRef="#ctx0" brushRef="#br0" timeOffset="4720.24">4770 992 1821 0,'0'0'80'0,"0"0"18"0,0 11-78 0,0-11-20 16,0 0 0-16,-6 0 0 0,-3 8 77 0,9-8 12 16,-3 0 3-16,3 0 0 0,-6 5-62 0,6-5-12 0,0 0-2 0,0 0-1 31,0 0-94-31,0 0-18 0,0 0-4 0</inkml:trace>
  <inkml:trace contextRef="#ctx0" brushRef="#br0" timeOffset="4869.71">4708 1207 1440 0,'0'0'64'0,"-3"5"12"0,0-3-60 0,0 4-16 0,0-1 0 0,-3 3 0 16,3-3 168-16,0-5 32 0,3 0 5 0,-3 6 2 0,3-6-99 15,0 0-20-15,0 0-4 0,0 0-1 16,0 0-51-16,0 0-11 0,0 0-1 0,0 0-1 15,3 0-125-15,3-6-25 0</inkml:trace>
  <inkml:trace contextRef="#ctx0" brushRef="#br0" timeOffset="5678.14">5613 1109 1314 0,'0'0'58'0,"0"0"12"0,0 0-56 0,3 0-14 16,0-8 0-16,0 8 0 0,3-6 109 0,-6 1 19 15,6 2 4-15,2-2 1 0,-2 0-52 0,3 2-10 16,0-2-3-16,3-3 0 0,-3 3-19 0,6-3-4 16,-6 8-1-16,3-6 0 0,0 6-18 0,0 0-4 15,-3 6-1-15,2-4 0 0,-5 4-9 0,3-1-1 16,-3 8-1-16,-3-5 0 0,-3 5 6 0,0 1 0 15,-3-1 1-15,0 0 0 0,-3 0 23 0,-3 6 4 16,-2-6 0-16,2 6 1 0,-3-6-21 0,3 0-4 16,-3 0 0-16,3 0-1 0,0 1 8 0,3-6 1 15,0 2 1-15,0-7 0 0,6-3-13 0,0 0-4 16,0 0 0-16,0 0 0 0,0 0-12 0,0 0 8 16,0 0-8-16,3-3 0 0,3-2 0 0,0-3 0 15,3-3 0-15,0 3 0 0,6-5 0 0,-9 0 0 0,6 0 0 0,0 0 0 16,2-6 0-16,-2-2 8 0,0-3-8 0,0 6 0 15,3-4 0-15,-3 9 0 0,0-8 0 0,0 2 0 16,0 6 0-16,-3 0 0 0,-3 2 0 0,-1 3 0 16,4 1 0-16,-6 1 0 0,0 1 0 0,-3 2 0 15,0 3 8-15,0 0 0 0,0 0-8 0,0 0 12 16,0 0-12-16,0 0 11 0,0 0-11 0,0 0 10 16,-3 8-10-16,3-2 12 0,0 1-12 0,0-7 12 15,-3 8-12-15,6 3 0 0,-3-11 0 0,3 8 8 16,3-3-8-16,0 3 0 0,0-3 0 0,3 1 0 15,3-4 0-15,-3 4 0 0,0-6 0 0,0 0 0 16,6 0 0-16,-3 0 0 0,-3-6 0 0,2 4 0 16,4-4 28-16,0 1 3 0,-3 0 1 0,0 2 0 15,3-7-119-15,-3 7-23 0,0-2-5 16</inkml:trace>
  <inkml:trace contextRef="#ctx0" brushRef="#br0" timeOffset="5996.25">6050 1368 1753 0,'0'0'38'0,"0"0"8"0,0 0 2 0,0 0 2 0,0 0-40 16,0 0-10-16,0 0 0 0,3 3 0 0,0 7 101 0,0-2 19 0,-3-3 3 0,3 3 1 16,0 0-31-16,0 3-5 0,-3-3-2 0,0 2 0 15,3-2-50-15,-3 6-11 0,3-9-1 0,0 8-1 16,0-5-23-16,0 0 8 0,0 2-8 0,0-2 0 16,0 0 0-16,3 3 0 0,-3-6 0 0,0 3 0 15,0-3 0-15,0 3 0 0,0-2 0 0,-3 2 0 16,0-3-155-16,0-5-29 0,0 8-5 15,-3-3-2-15</inkml:trace>
  <inkml:trace contextRef="#ctx0" brushRef="#br0" timeOffset="6188.12">5961 1598 1983 0,'0'0'44'0,"3"-5"8"0,3-3 3 0,0 0 1 0,0-3-45 0,0 3-11 0,0-5 0 0,3 0 0 0,0 0 77 0,-1-1 14 15,4 4 2-15,3-3 1 0,-3-1-38 0,6 1-8 16,-3 0-2-16,3 5 0 0,0-5-21 0,-3 0-4 16,2 7-1-16,1-7 0 0,-3 5-20 0,0 3 0 15,-3-3 0-15,-3 3 0 0,3-1 0 0,-3 4-8 16,-3 2 0-16,3-6-746 0,-4 6-149 0</inkml:trace>
  <inkml:trace contextRef="#ctx0" brushRef="#br0" timeOffset="6470.42">6342 1344 1796 0,'0'0'80'0,"0"0"16"0,0 0-77 0,6 0-19 0,-6 0 0 0,0 0 0 16,0 0 106-16,3 5 18 0,3-5 3 0,0 6 1 15,-3-4-32-15,3 4-5 0,-3-1-2 0,6 3 0 0,-6-3-33 0,3 3-8 16,-1-3 0-16,4 3-1 16,-9-2-35-16,9 7-12 0,-3-5 9 0,-3 2-9 15,6-2 0-15,-6-2 0 0,3 7 0 0,3-5 0 0,-3-3 0 0,-3 3 0 16,0-3 0-16,0 3 0 0,3 0 0 0,-3-3 0 16,0 1 0-16,0-1 0 15,0 3-166-15,0-3-29 0,-3-5-5 0,6 3-2 0</inkml:trace>
  <inkml:trace contextRef="#ctx0" brushRef="#br0" timeOffset="6702.17">6681 1381 2487 0,'-6'8'110'0,"0"-3"23"0,0 3-106 0,0-2-27 0,-2 7 0 0,-1-5 0 15,-6 10 31-15,0-4 1 0,0 7 0 0,-3 2 0 16,3 4 28-16,0-6 7 0,-3 6 1 0,4 4 0 16,-4-7-27-16,-3 5-5 0,3 8 0 0,-9-5-1 15,3-6-23-15,-2 9-4 0,2 2 0 0,-3-8-8 16,3 8 10-16,6-5-10 0,0-6 8 0,7 9-8 16,-1-14-112-16,6 3-27 0,6-6-5 15</inkml:trace>
  <inkml:trace contextRef="#ctx0" brushRef="#br0" timeOffset="7732.06">7544 736 1360 0,'0'0'60'0,"0"0"13"0,0 0-58 0,0 0-15 0,0 0 0 0,0 0 0 15,0 0 82-15,0 0 14 0,0 0 2 0,0 0 1 0,0 0-34 0,6 7-6 16,0-7-2-16,3 0 0 0,-3 0-13 0,6 0-2 16,-3-2-1-16,0-3 0 0,3-6-17 0,3 3-4 15,3 0-1-15,-3 3 0 0,5-8-7 0,-2-1 0 16,3 1-1-16,-3 0 0 0,-3 5-11 0,3-8 12 15,-6 3-12-15,-3 0 12 16,-1-1-4-16,1 1-8 0,-3 0 12 0,0 0-4 0,-3-1 4 0,-3-4 0 16,3 5 0-16,-3-3 0 0,-3 3-4 0,0-1 0 15,-3 4 0-15,-3-3 0 0,-3 5 17 0,1 8 3 16,-4-6 1-16,-3 6 0 0,-6 6 2 0,0-6 0 16,0 8 0-16,-2 5 0 0,2 0-5 0,3 0-1 15,-3 11 0-15,3-3 0 0,-2 6-5 0,2-3-2 16,-3 2 0-16,0 0 0 0,0 6-9 0,-6 3-1 15,1 4-8-15,-1-2 12 0,0-2-12 0,3-1 9 16,-5 3-9-16,8-2 8 0,3-4-8 0,3 1 0 0,-6 0 0 16,1 2 0-16,5-7 12 0,3-1-4 0,6-2 0 15,0-3 0-15,3-2-8 0,3-6-9 0,6 0 9 0,3-8-13 16,0 3-15 0,3-8-2-16,0 0-1 0,6-8 0 0,-6 3 16 0,5-3 3 0,-2-5 1 0,6 0 0 15,0-3-5-15,3 0 0 0,0-3-1 0,0 6 0 16,2-8 17-16,-2 8-12 0,0 2 12 0,-3-2-10 15,3 0 10-15,-6 5 0 0,2 2 0 0,1 1 0 16,-6 3 0-16,0 2 0 0,0 7 0 0,-3-1 0 0,-3 2 0 16,-3-3 0-16,0 3 0 0,-3-3-8 0,0 8 8 0,0 1-8 15,-3-1 8-15,0-5-8 0,-3 5 8 0,0 0 8 16,0-2-8-16,-3 2 11 0,0 0-3 0,0-5-8 16,-3 3 12-16,3-3-4 0,-2 0-8 0,2-3 0 15,-3 0 0-15,3 3 0 0,0-8 12 0,0 6 0 16,0 2 0-16,0-8 0 0,3 0-4 0,3 0 0 15,-3 0 0-15,3 0 0 0,3 0-8 0,0 0 0 16,0 0 0-16,0 0 0 0,0 0 0 0,0 0 0 16,0 0 0-16,9 5 0 0,-6 3 0 0,3-3 0 15,0 3 0-15,-3-3 0 0,3 3 0 0,-3-3 0 16,3 1 0-16,0 2 0 16,0-3 0-16,0 3 0 0,3-3 0 0,-3-5 0 0,3 3 0 0,-1-3 0 15,4 0 0-15,0-3 0 0,3 3-25 0,-3-5 2 16,3-3 1-16,3-3-1098 0</inkml:trace>
  <inkml:trace contextRef="#ctx0" brushRef="#br0" timeOffset="8294.15">7750 1162 345 0,'-3'0'15'0,"0"5"4"0,3-5-19 0,0 0 0 0,0 0 0 0,0 0 0 16,0 0 368-16,0 0 71 0,0 0 13 0,0 0 4 16,0 0-334-16,0 0-66 0,9-5-14 0,0 2-2 15,0-2-28-15,0 5-12 0,-3-8 10 0,0 2-10 0,2 6 8 0,-2-5-8 16,0-3 0-16,3 3 0 0,-3-3 0 0,-3 3 8 16,3-3-8-16,-3 2 0 0,0-2 0 0,0-2 0 15,-3 2 0-15,0 0 0 0,3-5 0 0,-6 7 0 16,0-7 8-16,0 8-8 0,-3-3 0 0,0 3 9 15,-3-3-9-15,-3 8 8 0,0 0 4 0,-2 0 1 16,-1 0 0-16,-6 8 0 0,3-3 15 0,-3 3 2 16,0 5 1-16,1 0 0 0,2 1-6 0,0 4-1 15,3-5 0-15,3 6 0 0,-3 2-6 0,6-2-2 16,-3-1 0-16,3-5 0 0,3 3-16 0,3 3 0 16,0-6 0-16,3 0 0 0,3-2 0 0,0 2 0 15,3-5 0-15,0-3 0 0,6 3 0 0,-3-8 0 16,0 5 8-16,3-10-8 0,3 5 0 0,0-8 0 15,3 3 0-15,2-3-9 0,4 3 9 0,-3-9 0 16,0 1 10-16,0 3-10 0,0-4 0 0,-7-1 8 16,4 1-8-16,-3 1 0 0,0 0 0 0,-6 0 0 0,0 2 0 15,-3 3 0-15,0 3 0 0,-3-3 0 0,-3 8 0 0,0 0 0 16,0 0 8-16,0 0-8 0,-3 8 11 0,-6-3-11 16,6 3 19-16,-3 3-3 0,-3-3-1 0,0 5 0 15,3 0 11-15,-3 0 2 0,0 1 1 0,0-1 0 16,0 0-12-16,4-2-2 0,-1-4-1 0,3 7 0 15,-3-9-14-15,6 3 11 0,-3 0-11 0,6 2 10 16,-3-10-10-16,0 0 0 0,9 3 0 0,-3 2 0 16,2-5-14-16,1 0-5 0,-3 6-1 0,6-12-780 15,-3 6-157-15</inkml:trace>
  <inkml:trace contextRef="#ctx0" brushRef="#br0" timeOffset="8729.93">8068 1117 748 0,'0'0'33'0,"0"0"7"0,0 0-32 0,0 0-8 15,0 0 0-15,0 0 0 0,0 0 344 0,0 0 66 16,0 0 14-16,0 0 2 0,-6 5-291 0,0 0-59 16,0 3-11-16,1-3-2 0,5 3-31 0,-6 3-5 15,-3-3-2-15,3 5 0 0,0 0 5 0,0-5 1 16,0 3 0-16,0 2 0 0,0 0-19 0,-3-5-4 0,3 3-8 0,0-3 12 15,0 5-12-15,3-8 0 16,3 3 8-16,0-8-8 0,0 0 0 0,0 0 11 0,9 0-11 0,0 0 10 16,3-5-10-16,0 2 0 0,-3-2 0 0,6-3 0 15,5-3 0-15,1 3 0 0,0-5 0 0,0 3 0 16,3-4-18-16,-3 7-6 0,2-7 0 0,-2 1-1 16,0-5 6-16,-3 10 2 0,0-6 0 0,-3 4 0 15,-3 2 17-15,0 0-8 0,-1 3 8 0,-2-1 0 16,-6 4 0-16,3 2 0 0,-3 2 0 0,3 4 0 15,-6-6 0-15,0 8 14 0,-6 2-1 0,3 3 0 16,-3 1 10-16,3-1 1 0,-6 0 1 0,1 0 0 16,-4-5-9-16,3 5-1 0,0-2-1 0,-3 2 0 15,3 0-14-15,0-5 11 0,0 3-11 0,3-3 10 16,3-3-10-16,0 3 0 0,3-8 0 0,0 0 0 0,0 0 0 0,0 0-11 16,9 0 1-16,3 0 0 15,-3 0-122-15,3-5-24 0,-3 2-4 0,6-2-910 16</inkml:trace>
  <inkml:trace contextRef="#ctx0" brushRef="#br0" timeOffset="9116.69">8545 1069 288 0,'0'0'12'0,"0"0"4"0,0 0-16 0,-3 5 0 16,3-5 0-16,-6 8 0 0,3-3 410 0,-3 3 79 15,-3-2 16-15,3 2 3 0,3-3-324 0,-3 3-66 16,3-3-13-16,-3 3-2 0,3 3-63 0,-3 2-13 15,0-5-3-15,0 0 0 0,0 2 3 0,0 4 0 16,0-6 0-16,0 5 0 0,-3-5-8 0,3 2-2 16,3 3 0-16,1-5 0 0,-4-2-7 0,6-6-2 0,0 8 0 0,0-3 0 15,6 0-8-15,-4-2 0 0,1-3 9 0,6 0-9 16,0-3 12-16,3-2-1 0,3-3-1 0,-3 3 0 16,6-3-18-16,-3-5-4 0,3 2-1 0,-1 3 0 15,4-5 1-15,-3 0 0 0,0-1 0 0,-3 1 0 16,0 8-12-16,0-8-1 15,-3 5-1-15,-1 2 0 0,-2 1 26 0,-3 0 0 0,-6 5 0 0,0 0 0 16,0 0 0-16,0 0 0 0,0 0 0 0,0 0 0 16,0 0 26-16,6 10 1 0,0-4 0 0,-6 2 0 15,0 0 8-15,0 2 1 0,0 3 1 0,-6-5 0 16,-3 6-1-16,0-1-1 0,1-5 0 0,-1 8 0 0,0-9-22 0,3 1-4 16,-3 3-1-16,3-3 0 0,3 0-8 0,0-3 0 15,0 3 0-15,3-8 0 0,0 0 0 16,0 0 0-16,0 0 0 0,12 5-894 15,0-5-179-15</inkml:trace>
  <inkml:trace contextRef="#ctx0" brushRef="#br0" timeOffset="10265.51">9179 1214 403 0,'0'0'36'0,"0"0"-36"0,0 0 0 0,0 0 0 0,0 0 277 0,0 0 49 15,0 0 10-15,0 0 1 0,0 0-191 0,0 0-38 16,6 6-8-16,0-6-2 0,-1 0-33 0,-2 0-6 16,-3 0-2-16,9 0 0 0,-3 0-9 0,0 0-1 15,-3 0-1-15,3-6 0 0,0 4-11 0,0-3-3 16,0-1 0-16,0-2 0 0,0 3-13 0,0-3-3 16,3 3-1-16,-3-3 0 0,0 0-7 0,0-3-8 15,3 3 11-15,-6 3-11 0,0-8 12 0,0 5-12 16,0-5 12-16,0 7-12 0,-3-7 0 0,0 5 0 15,-3-2 0-15,0 2 0 0,0 0 0 0,-3 2 8 16,-3-4-8-16,0 7 0 0,-3 11 0 0,-3-3 0 16,-3 1 0-16,0 2 0 0,-3 0 16 0,4 2-4 15,-7 3-1-15,3 3 0 0,0 3 17 0,-3-6 3 0,0 6 1 16,4-1 0-16,-1-2-16 0,0 3-4 0,6-1 0 0,0 1 0 16,3-4-3-16,3 4-1 0,6-6 0 0,0 0 0 15,3-5-8-15,3 3 0 0,0-3 0 0,6-3 0 16,3 0 0-16,3-5 0 0,0 0 0 0,6 0 0 15,-3-5 0-15,5-5 8 0,-2 2-8 0,0 0 8 16,3 2-8-16,-3-7 0 0,0 0 0 0,2 0 0 16,-2-6 8-16,0 6 0 0,3-6 0 0,-6 4 0 15,3-4-8-15,-7 6 0 0,1 0 0 0,-3-1 0 16,-3 4 0-16,0 2 0 0,-6 0 0 0,0 3 0 16,-3 5 0-16,0 0 0 0,0 0 0 0,-12 5 0 15,3-2 12-15,-3 7 6 0,0-2 2 0,1 3 0 16,-1-3 4-16,0 5 0 0,0 0 1 0,0 0 0 0,6-5-9 15,-3 3-3-15,0 2 0 0,0 0 0 0,6 0-13 16,-3-5 8-16,3 3-8 0,-3 2 0 0,3 0 0 0,3-5 8 16,0-2-8-16,3 2 0 0,3 0 0 0,-3-3 0 15,3 0 0-15,3 0 0 0,0-5 0 0,3 0 0 16,3-5 0-16,3 0 0 0,3-3 0 0,2 3 0 16,1-9 0-16,0 1 0 0,3 0-16 0,-3-6-5 15,2 4-2-15,-2-4 0 0,0 6 1 0,-6-6 0 16,3 1 0-16,0 2 0 0,-7-3 10 0,1 6 1 15,-6-5 1-15,0 4 0 0,-3 6 10 0,0 3 0 16,-3-3 0-16,-3 8-8 0,0 0 8 0,0 0 0 16,-6 3 0-16,0 2 8 0,-3 3 14 0,-3 3 3 15,3-3 1-15,-3 5 0 0,1 0-6 0,-1-2-2 0,3 2 0 0,0 3 0 16,0-3-18-16,0 0 8 0,3 0-8 0,-3-2 0 16,3 2 8-16,3-5-8 15,0 3 0-15,3-3 0 0,3-3 0 0,-3-5 0 0,6 8 0 0,3-3 0 16,0-5 0-16,3 0 0 0,0 0 0 15,3-5 0-15,0-3 0 0,-1 3-17 0,4-3 1 0,-3 2 1 16,3-7-36 0,-3 0-7-16,0 2-2 0,0-2 0 15,0 5 8-15,-4-5 0 0,1 0 1 0,0 0 0 0,-3 5 33 0,0 2 6 0,0 1 2 0,-3 0 0 16,-3 2 10-16,-3 3 0 0,0 0 0 0,0 0 8 16,0 0 30-16,-9 8 6 0,6 3 2 0,-6-3 0 15,3 5-25-15,0 0-5 0,0 0 0 0,0-5-1 16,3 5-4-16,-3 1-1 0,3-4 0 0,0-2 0 0,3 3-10 0,0 2 0 15,3-5 0-15,0-3 0 16,3-5-39-16,0 8-9 0,3-8-3 0,0 0-750 16,3-5-151-16</inkml:trace>
  <inkml:trace contextRef="#ctx0" brushRef="#br0" timeOffset="10666.82">10095 1127 230 0,'0'0'10'0,"0"0"2"0,0 0-12 0,0 0 0 15,0 0 0-15,0 0 0 0,3 8 364 0,0-3 69 0,-3-5 15 0,6 0 2 16,0 6-293-16,-3-6-58 0,3-6-12 0,-3 6-3 16,3-5-24-16,0 5-4 0,0-5-2 0,0 2 0 15,0-2-22-15,0-3-4 0,-3 3 0 0,3-3-1 16,0 2-13-16,-3-2-2 0,0 3-1 0,0-3 0 15,-3 3-11-15,0-3 10 0,0-3-10 0,0 3 10 16,-3 8 2-16,-3-10 1 0,3 2 0 0,-6 0 0 16,0 8 6-16,0-5 1 0,-3 5 0 0,-3 5 0 15,-3 3 6-15,-3-3 2 0,1 3 0 0,-1-3 0 16,-6 1 1-16,3 7 1 0,0 0 0 0,4 0 0 16,5 3 8-16,0 3 2 0,0-6 0 0,3 6 0 15,0-1-32-15,6-2-8 0,0 3 0 0,3-1 0 16,6-5 0-16,0 0 0 0,0 1 0 0,3-1 0 15,6-5 0-15,0 2 0 0,6-10 0 0,3 3 0 0,-1-3 0 16,4 0-10-16,3-3 1 0,-3-2 0 16,3-3-150-16,-4-2-29 0,4-4-7 15,-3-1-561-15,0-4-112 0</inkml:trace>
  <inkml:trace contextRef="#ctx0" brushRef="#br0" timeOffset="11167.94">10649 669 2134 0,'0'0'95'0,"-6"3"19"0,0 8-91 0,0-3-23 15,3 0 0-15,0 2 0 0,0-2 38 0,0-3 3 0,3-5 1 0,3 8 0 16,-3-8 15-16,6 0 3 16,3 6 1-16,3-6 0 0,0 0-35 0,6 0-7 15,-3-6-2-15,6-2 0 0,-4-5-7 0,7 3-2 16,-3-4 0-16,3 1 0 0,0 0-8 0,-4 0 0 0,1-6 0 15,-6 11 8-15,0-5-8 0,-3-8 0 0,3 2 0 0,-6 1 0 16,3-3 0-16,-6 7 0 0,-3-4 0 0,3-1 0 16,-6 3 0-16,-3 6 0 0,-3-3 0 0,-6 5 0 15,-6 2 0-15,-3 6 0 0,-6 6 0 0,-5 2 0 16,-1 5 17-16,6 5 2 0,-6 9 0 0,1-1 0 16,-4 6 25-16,0 0 4 0,-3 2 2 0,1 3 0 15,-4-2-7-15,-15 17-2 0,13-7 0 0,5 0 0 16,3 3-20-16,7-3-4 0,2 0-1 0,6-5 0 15,3-3-16-15,3 2 10 0,6-4-10 0,3-11 8 16,3 2-8-16,3-5 0 0,3-2 0 0,3-6 0 16,6 0 0-16,3-5 0 0,3-3 0 0,3-5-11 0,0 0-9 15,2-7-3-15,1-4 0 0,3 3 0 0,-3-5 13 0,3 0 10 16,-4-6-13-16,-2 6 5 0,0 0 8 16,-6 5 0-16,0-3 0 0,0 3 0 0,-6-2 0 0,0 7 11 15,-9 3-3-15,0 0 0 0,0 0 0 0,0 0-8 16,-3 8 12-16,3 5-4 0,-6-2 6 0,6 2 1 15,-3 0 0-15,0-5 0 0,-3 5-15 0,3 1 0 16,0-1 8-16,3-5-8 0,3 2 13 0,0 3 0 16,3-7 0-16,0-4 0 15,3 4-126-15,0-6-26 0,2 0-5 0</inkml:trace>
  <inkml:trace contextRef="#ctx0" brushRef="#br0" timeOffset="12082.72">11104 1172 230 0,'0'0'20'0,"0"0"-20"0,0 0 0 0,0 0 0 16,0 0 284-16,0 0 52 0,0 0 10 0,0 0 2 15,0 0-154-15,0 0-31 0,0 0-7 0,0 0 0 16,0 0-44-16,0 0-9 0,0 0-2 0,0 0 0 16,0 0-13-16,3-5-2 0,6 0-1 0,0-3 0 15,3 0-49-15,3-3-11 0,3-2-1 0,0 0-1 16,0-1-11-16,2 1-1 0,1 0-1 0,0 0 0 15,0-1-10-15,0 9 0 0,3-8 0 0,-4 5 0 16,-2 3 0-16,0-1 0 0,-6 6 0 0,3 0 0 0,-6 0 0 0,-9 0 0 16,0 0 0-16,3 11 0 0,0-3 0 0,-6 0 0 15,-3 2 0-15,0 4 0 0,-6-1 0 0,0 5 0 16,0-4 0-16,0-1 0 0,-6 3 28 16,4 0 3-16,-4-3 1 0,3 0 0 0,3 0-32 15,0-5 0-15,0 6 0 0,3-9 0 0,6 3 0 0,-3-8 0 16,6 0 0-16,0 0 0 0,0 0 0 0,0 0 0 15,15 0 0-15,0-6 0 0,3 4 0 0,0-3 0 16,3-9 0-16,-1 6 0 0,1-5 0 0,0 0-18 16,-3-6 2-16,3 6 1 0,-3-5 15 0,-3 4 0 15,2-4 0-15,1 5-9 0,0 5 9 0,0-6 0 16,-6 9 0-16,3-3 0 0,-3 3 8 0,-3-3 6 16,0 8 2-16,-4 0 0 0,-5 0-24 0,0 0-5 15,0 0-1-15,-2 8 0 0,-1-3 14 0,-3 8 0 16,3 1 0-16,-6-1-9 0,0 0 9 0,3 0 0 15,0 1 0-15,-3-1 8 0,3 5-8 0,-3-4 0 16,3-6 8-16,3 5-8 0,-3-3 0 0,3 4 9 16,0-1-9-16,3-5 0 0,-3 0 0 0,3-3 0 15,0-5 0-15,0 0 0 0,6 11 0 0,-3-9 0 16,6 3 0-16,-3-5 0 16,3 0-116-16,3 0-28 0,3-5-4 0,3 3-2 0</inkml:trace>
  <inkml:trace contextRef="#ctx0" brushRef="#br0" timeOffset="12426.77">11875 1090 2516 0,'0'0'56'0,"0"0"11"0,-3 5 2 0,3-5 1 0,0 0-56 16,0 0-14-16,-3 6 0 0,3-6 0 0,0 0 16 0,0 0 1 15,9 2 0-15,0 4 0 0,3-6-4 0,-3-6-1 16,3 4 0-16,0-4 0 0,3 1-12 0,-3 2 11 15,0-7-11-15,2 2 10 0,1 0-10 0,-3 3 0 16,-3-3 0-16,0-3 8 0,0 3-8 0,-3 3 0 16,0-3 0-16,-3-3 0 0,-3 3 20 0,0 1-2 15,-3 1 0-15,0-2 0 0,0 3-18 0,-6-3 0 16,0 3 0-16,0 0 0 0,0-3 0 0,-3 8-16 16,0 0 2-16,-2 0 0 0,-1 0 14 0,-3 8 0 15,0-3 0-15,0 3 0 0,-3 5 27 0,0 0 1 16,1 6 1-16,-1-6 0 0,0 5-11 0,3 4-2 15,3 1-1-15,-3 4 0 0,3-6-15 0,4 3 0 0,2-3 0 16,3 0 0-16,6 3 0 0,6-11 0 0,-3 6 0 0,9-6 0 16,2-5-52-1,4 5-12-15,3-8-4 0,3-5-730 0,-3 0-146 0</inkml:trace>
  <inkml:trace contextRef="#ctx0" brushRef="#br0" timeOffset="13150.78">12200 1064 1209 0,'-3'5'108'0,"0"3"-87"15,0 2-21-15,0 4 0 0,3-6 109 0,0 5 18 16,3-8 3-16,3 3 1 16,-3-3-28-16,3 3-6 0,0-2-1 0,3-1 0 0,0-5-28 0,0 3-5 15,2 2-2-15,-2-5 0 0,3 0-22 0,0-8-5 16,0 3-1-16,0-1 0 0,0 4 1 0,0-9 0 15,0 3 0-15,0 3 0 0,-3-8-34 0,-1 5 0 16,-2-6 0-16,0 1 0 0,3 0 0 0,-6 2 0 16,3-2 0-16,-3 0 0 0,0 0 0 0,-3-6 0 15,0 3 0-15,0 3 0 0,-3 3 0 0,-3 2 0 16,0-3 0-16,-3 8 0 0,-6-2 16 0,-2 10-3 16,-7-5-1-16,0 8 0 0,-3 3 39 0,0-3 7 0,1 5 2 0,-1 6 0 15,3-4-29-15,0 4-6 16,3 5-1-16,4-3 0 0,2-3-24 0,3 9 0 0,0-6 0 0,9-2 0 15,0-1 0-15,3 3 0 0,6-7 0 0,3-1 0 16,3 0 0-16,0-8 0 0,2 3 0 16,4-3 0-1,6-5-57-15,6-5-11 0,0 3-1 0,-1-4-1 0,1-4-146 16,-3 2-28-16,-3-5-7 0,-3-1-1 16,-4 1 128-16,-2 0 26 0,0-6 5 0,-3 6 1 0,0 0 92 0,-3 0 32 0,0-1 0 15,-3 1 0-15,-6 0 73 0,0 8 15 0,0 5 2 0,0 0 1 16,0 0 5-16,-6 5 2 0,-6-5 0 0,0 8 0 15,0 2-25-15,-3 4-5 0,-3 2 0 0,-2 2-1 16,-1-5-60-16,3 6-12 0,0 2-3 0,-3 3 0 16,6-8-24-16,-3 7 0 0,4 4 0 0,2-1 0 0,-3 1 0 0,3-3 0 15,0 5 0-15,3 3 0 0,-6-1 0 0,3 9 0 16,0-6 0-16,-3 9 0 0,1-4 0 0,-1-4 0 16,0 2 0-16,3 3 0 0,-6-9 0 0,3 4-12 15,0 2 0-15,0-3 1 0,1 0 11 0,-4-2 9 16,0 0-1-16,3 0-8 0,-3-11 0 0,0 3 0 15,0-8 0-15,3 2 0 0,1-5 10 0,-4-5-10 16,0 3 8-16,3-8-8 0,0-3 36 0,3 0 3 16,-3-3 0-16,3-8 0 0,3 3-14 0,4-10-2 15,-1-3-1-15,3-3 0 0,3-5-10 0,3-3-1 16,8-2-1-16,1 2 0 0,3-8 16 0,3 3 3 16,0 3 1-16,0 2 0 15,6-5-47-15,-6 8-10 0,2 2-1 0,1-2-1 0,0 0 29 16,0 3 0-16,0 2-8 0,5 3 8 0,1-6 0 0,3 9 10 15,-3-3-2-15,3 2 0 16,2-7-82-16,-2 7-17 0,6-2-3 0,-3 2-764 16,-4 1-153-16</inkml:trace>
  <inkml:trace contextRef="#ctx0" brushRef="#br0" timeOffset="13618.53">12608 1146 1094 0,'0'0'48'0,"0"0"11"0,0 0-47 0,0 0-12 0,0 0 0 0,6 2 0 15,-3 4 183-15,2-1 34 0,1-2 7 0,0 2 2 16,-3-5-108-16,6 5-22 0,0-5-4 0,3-5 0 16,0 0-45-16,0 2-9 0,-3-2-2 0,6 5 0 0,-3-8-27 0,0 2-9 15,-1 1 0-15,-2-3 0 16,0-5 32-16,0 0 0 0,-3 2 0 0,0 3 0 0,0-5-32 0,-3 5 0 16,-3-11 0-16,0 6 0 0,0 0 0 15,-3 0 0-15,0 0 0 0,0-1 0 0,-3 4 0 0,0 2 0 16,-3 3 0-16,-3 5 0 15,1 0 32-15,-7 5 0 0,3 0 0 0,-3-2 0 0,0 7 16 16,-3 4 4-16,0-1 0 0,4 0 0 0,-4 8-34 16,3-2-6-16,0-1-2 0,6 3 0 0,3-2 18 15,0 2 3-15,0-2 1 0,6-1 0 0,3-5-32 16,3 3 8-16,0-5-8 0,6-3 0 0,0 0 0 16,6-3 0-16,3-5 0 0,3 0 0 0,0-8 0 15,2 3 0-15,1-3 0 0,0-5 0 16,0 2-48-16,-3-2-12 0,-1-3-2 15,1 3-1-15,-6-6 17 0,3 6 3 0,-6 0 1 0,-3-1 0 16,0 1 34-16,0 3 8 0,-6 2 0 0,0 0 0 16,-3 8 32-16,0 0 8 0,-6 0 1 0,0 0 1 0,0 2-18 0,0 9-3 15,-3-3-1-15,0 5 0 0,0 0-6 0,0 1-2 0,0-1 0 16,0 5 0-16,3-4-12 0,3-1 0 0,0 0 0 0,0 0 0 16,6 1 0-16,0-9 0 0,3 3 0 0,-6-8 0 15,9 5-13-15,6-5-6 0,-6 0-1 0,6-5 0 16,0-1-124-1,0-1-26-15,0-1-5 0,2-6-876 0</inkml:trace>
  <inkml:trace contextRef="#ctx0" brushRef="#br0" timeOffset="13863.34">13614 318 2372 0,'0'0'105'0,"0"0"22"0,0 0-102 0,-6 0-25 16,0 0 0-16,-3 2 0 0,-3 3 40 0,0 1 4 15,0 2 0-15,0 5 0 0,-6-3 26 0,3 6 6 16,1 3 0-16,-1-1 1 0,-3 14-30 0,0-3-7 16,-3 8 0-16,3 3-1 0,-3 5-20 0,-2-5-4 15,-4 5-1-15,-6 15 0 0,-3-1-6 0,7-1-8 16,2-10 11-16,3 2-11 16,9-5-54-16,-3 0-18 0,6-6-3 0,0-9-1 15,4-1-83-15,-1-3-17 0,6-10-3 0,0 3-1 16,0-12 52-16,0 4 9 0,3-8 3 0,0-3-436 15,0 0-88-15</inkml:trace>
  <inkml:trace contextRef="#ctx0" brushRef="#br0" timeOffset="14168.55">13114 1011 1954 0,'0'0'43'0,"0"-8"9"0,0-3 1 0,-3 3 3 0,0 0-45 0,-3-2-11 0,3 7 0 0,-3-7 0 16,0 10 140-16,0-8 25 0,0 8 6 0,3-6 1 16,-3 6-80-16,6 0-16 0,0 0-4 0,0 0 0 15,0 0-32-15,0 0-6 0,0 0-2 0,6 0 0 16,6 6-19-16,-3-6-4 0,0 0-1 0,3 0 0 15,2 0-8-15,1 0 0 0,3 0 0 0,-3 0 0 16,3 0 0-16,0 0-11 0,0 0 3 0,-3 0 0 16,2 0-45-16,-5 0-9 15,3 0-2-15,0 0 0 0,-3 0-74 16,0-6-15-16,3 6-3 0,-6 0-1 0,3 0 13 0,0 0 2 16,-1-5 1-16,-2 5 0 0,-3 0 68 0,0 0 13 0,-6 0 4 0,9 5 0 15,-3-5 56-15,-6 0 0 0,6 6 0 0,-6-6 8 0,3 5 65 0,0-2 14 16,-6 7 2-16,0-2 1 0,0 0-38 0,-3 3-8 15,0 2-2-15,-3-5 0 0,3 5-2 0,-3 5 0 16,3-4 0-16,-2-1 0 0,-1 0 7 0,3 0 1 16,0 1 0-16,0-6 0 0,3 2-48 0,3-2-21 15,0-8 1-15,0 0-964 0</inkml:trace>
  <inkml:trace contextRef="#ctx0" brushRef="#br0" timeOffset="14335.1">13626 767 2026 0,'-12'0'90'0,"12"0"18"0,-6 3-86 0,6-3-22 0,0 0 0 0,-6 5 0 16,3 1 0-16,3-6 0 0,0 0 0 0,3 7 0 16,-3-1 0-16,3 2 0 0,0-3 0 0</inkml:trace>
  <inkml:trace contextRef="#ctx0" brushRef="#br0" timeOffset="14688.52">13646 939 1634 0,'0'0'72'0,"0"0"16"0,0 0-71 16,0 6-17-16,0-6 0 0,0 8 0 0,0-3 117 0,-3 0 20 15,0 3 4-15,0-3 1 0,1 9-17 0,-1-7-3 16,0-1-1-16,0 7 0 0,-3 0-47 0,3 0-10 15,-3 1-1-15,3-1-1 0,0 0-18 0,-3 6-3 16,3-6-1-16,0 3 0 0,0 0-25 16,3 0-6-16,0-6-1 0,0 3 0 0,3-5-8 0,0 6 0 15,-3-9 0-15,3 3 0 0,0-3 0 0,0 3 0 16,-3-8 0-16,0 0 0 0,0 0 0 0,0 0 0 16,0 0 0-16,9 0 0 0,0-5 0 0,0 2 12 15,-1-2-4-15,4-8 0 0,-3 5-8 0,3-6 10 16,0 1-10-16,0-5 10 0,0-1-10 0,0 6 0 15,6-8 0-15,-3 2 0 0,-1-2 0 0,4-3 0 16,-3 6 8-16,0 2-8 0,-3 3 0 0,3-6 0 16,0 6 0-16,0 5 0 0,-6-3 0 0,5 3 0 0,-2-2 0 15,0 2 0-15,0 0-11 0,0 3-1 0,-6-3 0 0,6 2 0 32,-3-2-176-32,0 3-36 0</inkml:trace>
  <inkml:trace contextRef="#ctx0" brushRef="#br0" timeOffset="15509.51">14652 971 806 0,'0'0'36'0,"0"0"7"0,0 0-35 0,0 0-8 0,0 0 0 0,0 0 0 16,0 0 178-16,0 0 34 0,0 0 6 0,0 0 2 16,0 0-96-16,0 0-18 0,0 0-4 0,0 0-1 15,0 0-26-15,0-8-6 0,0 3-1 0,3 0 0 16,-6 2-28-16,3 3-7 0,3-5-1 0,-3-1 0 16,-3 6-9-16,3-8-3 0,-2 8 0 0,2-5 0 0,-6-3-1 0,0 8-1 15,-3-5 0-15,0 5 0 0,-3 0 2 0,-3 0 1 16,-3 5 0-16,-3-5 0 0,-3 8-1 0,1-3-1 15,-1-2 0-15,3 8 0 0,-3-6 9 16,6-2 1-16,0 7 1 0,4-7 0 0,2 2-21 16,3 0-9-16,0 3 8 0,3-2-8 0,3 1 8 0,3-7-8 15,0 0 0-15,3 6 8 0,9-4-8 0,0 9 0 16,0-8 0-16,2 2 0 0,1 0 0 0,3-2 0 16,0 2 8-16,3 6-8 0,-3-9 0 0,0 4 0 15,-1-1 0-15,-5 3 0 0,3-3 0 0,-3 8 0 16,-6-5-14-16,3-2 5 0,-3 2 9 0,0-3 0 15,-6 3 0-15,-3 0 0 0,0 2 0 0,-6-4 0 16,0-4 0-16,-6 4 0 0,0 2 0 0,-2-3 0 16,-7 0 0-16,3-2 0 0,3 2 0 0,-3-5 0 0,-3 5 0 15,1-5-8-15,-1 3 8 0,3 2 14 0,0-5-3 0,0 0-1 16,0 0 2-16,4 0 1 0,-1 0 0 0,6-5 0 16,0 2-13-16,3 3 8 0,0-5-8 0,3 0 0 15,6 5 0-15,0 0 0 0,3-3 0 0,-3 3 0 16,6-5 0-16,6 0-13 0,0 2 1 0,3-2 0 15,3 5-156-15,-1-6-30 16,7 4-6-16,-3-4-2 0</inkml:trace>
  <inkml:trace contextRef="#ctx0" brushRef="#br0" timeOffset="16087.41">14795 1064 691 0,'0'0'61'0,"0"0"-49"16,-6 5-12-16,3 0 0 0,0 3 320 0,3-8 62 15,-5 0 12-15,2 5 2 0,0-2-272 0,3-3-54 16,0 0-11-16,0 0-3 0,0 0-33 0,0 0-7 16,8 5-2-16,4-5 0 0,-3 0 17 0,3-8 3 15,3 8 1-15,0-5 0 0,3-3-22 0,-3 3-4 16,-3-3-1-16,3 3 0 0,-4-3-8 0,1-3 0 16,0 3 0-16,0-5 0 0,-3 8 12 0,-3-9-4 15,-3 1 0-15,0 5 0 0,0-5-8 0,-3 3 0 16,-6 2 0-16,3-3 0 0,-6 3 0 0,0 3 0 15,0 2 0-15,-3-2 0 0,-6 5 38 0,-2 5 2 0,-1-2 1 16,0 7 0-16,-3-2-22 0,3 6-5 16,0-1-1-16,4 5 0 0,2 1 7 0,0-6 0 15,3 8 1-15,0-2 0 0,3-1-21 0,0 3 0 0,3-2 0 16,0-6 0-16,3 6 0 0,3 2 0 0,3-8 0 16,3 0 0-16,0-5 0 0,3 3 0 0,0-3 0 15,6-3 0-15,3-5 12 0,3 0-3 0,2-5 0 0,1 5 0 16,3-8-24-16,0-3-5 0,3 3 0 0,-1-5-1 31,1 0-31-31,-3 0-7 0,0-1-1 0,-3 1 0 0,-7 0 36 0,4 0 6 0,-3-1 2 0,-3-4 0 16,-3 5 3-16,0-1 1 0,-3-4 0 0,0 5 0 15,0 5 12-15,-3-3 0 0,-1 3 0 0,-2 0 10 16,-3 8 6-16,0 0 2 0,0 0 0 0,0 0 0 16,0 8 29-16,0-2 5 0,-3 7 2 0,0-5 0 0,1 0-30 15,-1 2-7-15,0 9-1 0,-3-6 0 16,0 3-6-16,-3 2-2 0,3 1 0 0,-3-3 0 0,0 0 20 0,3 0 3 15,0-3 1-15,0 0 0 0,0 0-16 16,0-2-4-16,6 2 0 0,-3-5 0 0,0-3-12 0,3-5 0 16,0 0 0-16,0 0-10 0,0 0 10 0,9 0 0 15,3 0 8-15,0-5-8 0,0-3 0 0,3-5-15 16,0 2 3-16,2 3 0 16,1-10-123-16,0 2-24 0,0 3-5 0,0-6-981 15</inkml:trace>
  <inkml:trace contextRef="#ctx0" brushRef="#br0" timeOffset="16331.65">15373 614 2070 0,'-3'0'45'0,"0"0"10"0,0 5 1 0,0-5 3 0,0 5-47 0,-3-5-12 0,3 3 0 0,3-3 0 15,0 5 68-15,-3 1 11 0,3-6 2 0,0 0 1 16,0 0-64-16,0 0-18 0,0 8 0 0,3-3 8 16,-3 3-99-16,3-3-20 0,-6 14-4 15,3-6-1-15</inkml:trace>
  <inkml:trace contextRef="#ctx0" brushRef="#br0" timeOffset="16760.32">15307 997 1450 0,'6'-5'32'0,"0"3"6"0,-3-9 2 0,6 3 1 0,0 3-33 0,-3 2-8 16,-3-2 0-16,3 0 0 0,-3 5 104 0,-3 0 18 16,0 0 4-16,0 0 1 0,0 0-16 0,3 5-3 15,-3 0-1-15,-3 8 0 0,0-5-25 0,-3 5-5 16,0-5-1-16,-3 6 0 0,3-1-20 0,-3 3-5 16,0-3-1-16,3 0 0 0,0 0-21 0,0 1-4 0,1-1-1 0,2-5 0 15,3 5-5-15,0-8-2 0,0 3 0 0,0 3 0 16,0-11-3-16,5 0-1 0,-5 0 0 0,9 8 0 15,0-8-13-15,3-5 0 0,0 2 8 0,0-2-8 16,-3-1 0-16,3 4 0 0,0-4 0 0,3 1 0 31,-3-3-34-31,-1 3-3 0,-2-3-1 0,3 8 0 0,-6-5 27 0,3-1 11 0,-9 6-8 0,0 0 8 16,0 0 0-16,0 0 0 0,0 0 0 0,0 0 0 16,0 0 0-16,3 6 0 0,0 2 0 0,0-3 0 15,-3 3 0-15,0 2 0 0,-3-4 0 0,3 2 8 0,-3 0-8 16,6 2 0-16,-3-7 0 0,0-3 0 0,0 0 0 0,6 10 0 15,0-7 0-15,-6-3-830 16,12 5-167-16</inkml:trace>
  <inkml:trace contextRef="#ctx0" brushRef="#br0" timeOffset="16932.14">15769 1185 2073 0,'0'0'184'0,"0"0"-147"16,0 0-29-16,0 0-8 0,0 0 98 0,0 0 18 16,0 0 4-16,0 0 1 0,0 0-73 0,6 0-14 15,3-5-3-15,2 5-1 0,-2 0-30 0,3-5 0 16,-3 2-13-16,3 3-759 0,0-5-151 0</inkml:trace>
  <inkml:trace contextRef="#ctx0" brushRef="#br0" timeOffset="17090.25">15962 1172 633 0,'0'0'56'0,"0"0"-44"0,0 0-12 0,0 0 0 15,0 0 260-15,0 0 51 0,0 0 9 0,0 0 3 16,0 0-196-16,0 0-39 0,0 0-8 0,3 3-2 16,-3-3-31-16,0 0-7 0,0 0 0 0,0 0-679 15,9 5-135-15</inkml:trace>
  <inkml:trace contextRef="#ctx0" brushRef="#br0" timeOffset="17263.14">16153 1185 806 0,'0'0'72'0,"0"0"-58"16,0 0-14-16,0 0 0 0,0 0 360 0,0 0 68 15,0 0 15-15,0 0 2 0,0 0-331 0,9 0-66 16,0-5-14-16,2 5-2 0,1 0-32 0,3-5 0 15,3 2-8-15,0 3 8 16,0 0-197-16,-3-5-33 0,14-3-6 0,-8 3-2 0</inkml:trace>
  <inkml:trace contextRef="#ctx0" brushRef="#br0" timeOffset="17371.54">16400 1162 403 0,'0'0'17'0,"0"0"5"0,0 0-22 0,0 0 0 16,0 0 0-16,0 0 0 0,0 0 401 0,0 0 76 15,0 0 15-15,0 0 4 0,0 0-321 0,0 0-64 0,0 0-13 0,0 0-2 16,6 5-77-16,3 0-19 0,0-5 0 15,-1 0-746-15,-2 0-153 0</inkml:trace>
  <inkml:trace contextRef="#ctx0" brushRef="#br0" timeOffset="18587.93">1347 2712 288 0,'0'0'12'0,"0"0"4"0,-3 3-16 0,0-3 0 15,3 0 0-15,0 0 0 0,0 0 255 0,0 0 48 0,0 0 9 0,0 0 3 16,12-3-191-16,-3 3-39 15,3-3-7-15,0 1-2 0,6 2-28 0,-6-8-7 0,6 5-1 0,-4 0 0 16,4-2-4-16,3 3 0 16,-3-4-1-16,3 6 0 0,3-5-8 0,-3 2-2 0,5 3 0 0,-2-2 0 15,3 2-17-15,-9-3-8 0,6 3 8 0,-4 0-8 16,1 0 0-16,0-5 8 0,-3 5-8 0,3 0 0 16,-3 0 0-16,-3 0 0 0,-10 0 0 0,4 5-615 15,-3-5-121-15</inkml:trace>
  <inkml:trace contextRef="#ctx0" brushRef="#br0" timeOffset="18837.98">1303 2876 2023 0,'0'0'44'0,"0"0"10"0,-6 0 2 0,6 0 0 0,0 0-44 0,0 0-12 16,0-11 0-16,6 9 0 0,3-3 49 0,-4-3 8 15,10 2 2-15,6-2 0 0,-6 3-19 0,9-3-4 16,-3 3-1-16,3-3 0 0,2 5-22 0,-2 1-4 16,3-4-1-16,3 4 0 0,-9-1-8 0,8 0 0 15,-8 3 0-15,3 0 0 0,-3 0 0 0,6 0-9 16,-7 3 0-16,1 0 0 16,-3-1-31-16,-3 4-7 0,3-1-1 0,-3-2-623 15,0 2-125-15</inkml:trace>
  <inkml:trace contextRef="#ctx0" brushRef="#br0" timeOffset="19223.52">2047 2529 2109 0,'0'0'93'0,"0"0"20"0,-6-5-90 0,6 5-23 0,0 0 0 0,0 0 0 15,0 0 36-15,0 0 4 0,0 0 0 0,12 0 0 16,-9 0-17-16,12 0-3 0,-4 5-1 0,1-5 0 16,6 0-6-16,-3 3-1 0,0-3 0 0,6 5 0 15,0 1-12-15,0-4 0 0,-4 4 8 0,4-1-8 16,0 3 0-16,0 0 11 0,-6 2-11 0,0-4 10 0,0 2-10 0,-1 5 0 16,-8-8 0-16,3 3 0 0,-3 5 0 0,0-5 0 15,-3 3 0-15,0 2 0 0,-3-8 0 0,0 9 0 16,-3-7 0-16,0 7 0 0,-3-9 0 0,0 8 0 15,-3-5 0-15,-3 0 0 0,1 3 32 0,-7 2 2 16,3-8 0-16,-9 6 0 0,-3 2-8 0,6-2-2 16,-5 2 0-16,2 0 0 0,-3 0 6 0,3 6 1 15,0-6 0-15,4 0 0 0,-4 0-20 0,6-5-11 16,3 3 12-16,-3 2-12 0,6-5 12 0,-6-3-12 16,9 3 12-16,-2 0-12 15,5 3-33-15,0-8-14 0,0 2-2 0,6-5-738 0,0 0-147 0</inkml:trace>
  <inkml:trace contextRef="#ctx0" brushRef="#br0" timeOffset="20492.3">4026 2244 1508 0,'0'0'67'0,"0"5"13"0,0-5-64 0,-6 8-16 16,-3 5 0-16,0 0 0 0,-6-2 90 0,4 5 14 15,-4 2 4-15,3 4 0 0,-6 1-29 0,-3 4-6 16,0 5-1-16,0-6 0 0,-2 6-17 0,-4 2-4 16,3-2-1-16,-3 0 0 0,-3 2-15 0,-2 0-3 15,-1 3-1-15,3-2 0 0,-6 2-10 0,10 3-1 16,-1-1-1-16,0-4 0 0,6 2-19 0,0-11 0 15,7 6 0-15,-4-6 0 0,9 1 8 0,0-3-8 16,0-3 0-16,3-3 0 0,6 4 0 0,0-9 0 16,3 0 8-16,3-5-8 0,0 2 0 0,3-2 8 0,0 0-8 0,3-2 0 15,0-1 9-15,2-5-9 0,-2 0 0 16,6 0 9-16,-3 0-9 0,6-8 10 0,0 3-10 0,3-3 10 16,-1 2-10-16,4-1 12 0,-3 1-12 0,0-4 12 15,0 2-12-15,-1-5 10 0,-2 5-10 0,6-3 10 16,-12 3-22-16,6 3-5 0,0-3-1 15,-7 8-745-15,1-8-149 0</inkml:trace>
  <inkml:trace contextRef="#ctx0" brushRef="#br0" timeOffset="21083.27">4258 2977 288 0,'0'0'25'0,"0"0"-25"16,0 0 0-16,0 0 0 0,0 0 238 0,0 0 42 15,0 0 9-15,12-3 2 0,-12 3-178 0,3 0-35 16,3-8-7-16,0 3-2 0,3 5-9 0,-3-8-1 15,0 2-1-15,0 1 0 0,3-3-20 0,-3 3-4 16,0-3-1-16,0 3 0 0,6-9 12 0,-9 7 3 16,0 1 0-16,3-7 0 0,-4 2-14 0,4 4-2 15,-6-1-1-15,0-6 0 0,-6 9 7 0,4-8 2 0,-1 5 0 0,-3 3 0 16,3-3-6-16,-12 2-1 0,6-4 0 0,-3 7 0 16,-3-2-14-16,0 2-3 0,0 3-1 0,-6 0 0 15,4 8-3-15,-4-5-1 0,-3-1 0 0,-3 6 0 16,3 0-1-16,-5 3 0 0,2 2 0 0,0 0 0 15,6 3 19-15,-3 3 4 0,3-1 1 0,1 3 0 16,2 3-16-16,0-3-3 0,6 1-1 0,3 1 0 16,3-4-5-16,3 2-1 0,3-2 0 0,6-6 0 15,3 5-8-15,0-4 8 0,0-1-8 0,6-5 8 16,3-3-8-16,5-5 0 0,7 0 0 0,0 0 0 16,0-5 9-16,0-3 0 0,-4-3 0 0,7 3 0 15,-9-5-9-15,3 0 8 0,-4 0-8 0,-2-1 8 16,0-4-8-16,0 5-9 0,-3-6 9 0,-3 3-13 15,-3-2 13-15,0-1 0 0,-4 1 0 0,-5 2 0 0,0-3 0 16,-3 6 0-16,-3-5 0 0,0 4 0 0,3 1 28 16,-8 0 1-16,2-6 1 0,0 6 0 0,-9 5-38 15,3-5-8-15,0 8-2 0,0-3 0 0,-3 2 5 0,3 6 1 16,-6 0 0-16,6 6 0 16,-2-6-93-16,5 0-19 0,0 0-3 0,3 0-1004 15</inkml:trace>
  <inkml:trace contextRef="#ctx0" brushRef="#br0" timeOffset="21369.05">4345 2418 2127 0,'0'0'47'0,"0"0"9"0,0 0 3 0,0 0 1 0,0 0-48 0,0 0-12 0,0 14 0 0,0-7 0 15,0 7 76-15,0-6 14 0,0 2 2 0,6-2 1 16,-6 3-53-16,3-3-10 0,3-3-2 0,-1 3-1 16,4-5-10-16,-3-1-1 0,0-2-1 0,3 0 0 15,3 0-15-15,3-2 0 0,-6-1-12 0,3-2 12 16,-3-1 21-16,3 4 11 0,0-9 3 0,0 8 0 16,-4-2-50-16,4 3-9 0,-3-4-3 0,-9 6 0 15,0 0-9-15,0 0-1 0,6 0-1 0,-6 0 0 16,0 0-10-16,0 0-1 0,6 8-1 0,0 0 0 15,-3 3-90-15,3 2-19 0,-6 0-3 0</inkml:trace>
  <inkml:trace contextRef="#ctx0" brushRef="#br0" timeOffset="21940.34">4907 2836 403 0,'-3'-5'17'0,"3"5"5"15,0-8-22-15,0 8 0 0,0 0 0 0,0 0 0 0,0 0 186 0,0 0 33 0,0 0 6 0,0 0 2 16,9-5-95-16,-9 5-20 0,0 0-3 0,0 0-1 15,0 0-22-15,0 0-5 0,0-8-1 0,0 3 0 16,0 5-16-16,-6 0-3 0,0-8-1 0,-3 5 0 16,6 3-6-16,-3 0-2 0,0-3 0 0,-5 3 0 15,-1 3 7-15,0-3 1 0,0 0 0 0,-3 3 0 16,3-3-4-16,-6 2 0 0,3 4 0 0,-3-4 0 16,4 1-22-16,2 5-5 0,-6-3-1 0,6-2 0 15,-3 7-19-15,3-7-9 0,3 8 8 0,0-3-8 16,3-3 0-16,0 8 0 0,6-8 0 0,0 3 0 15,6 5 0-15,-3-7 0 0,6 2 0 0,0-3 0 16,3 3 15-16,6-3-3 0,-9 3 0 0,12-3 0 0,-9-5-12 16,5 8 0-16,-2 0 0 0,3-2 0 0,-3 2-12 0,-3 2 2 15,0-5 0-15,0 3 0 0,-3 0-8 0,-3 3-2 16,-3-3 0-16,0-3 0 0,-3 3 20 0,-3 3-10 16,-3-3 10-16,-3 0-8 0,0-3 8 0,3 3 0 15,-12 2 0-15,6-2 0 0,-9 0 0 0,6 3 0 16,-5-3 0-16,5-3 0 0,-9-2 10 0,0 2 1 15,0 0 0-15,0 1 0 0,-2-4 1 0,2 3 0 16,0-5 0-16,6-5 0 0,-3 5-12 0,6-2 0 0,1-4 0 16,5 1 0-16,3 0 0 0,6 2 0 15,-6-8 0-15,12 4 0 16,-3-1-28-16,9-3-2 0,2 3 0 0,1-3-790 16,6 1-157-16</inkml:trace>
  <inkml:trace contextRef="#ctx0" brushRef="#br0" timeOffset="22421.31">5175 2818 1843 0,'0'0'164'0,"0"0"-132"0,0 0-32 0,0 0 0 15,0 0 67-15,6-5 6 0,-6 5 2 0,0 0 0 16,0 0-3-16,0 0-1 0,0 0 0 0,0 10 0 0,-3-2-7 0,0 5-2 15,-6 1 0-15,0-1 0 0,-3 8-10 0,0-3-1 16,-2 6-1-16,-1-5 0 0,-3 2-13 0,3-3-2 16,0 4-1-16,3-4 0 0,0-2-14 0,9 0-2 15,-6 0-1-15,6-3 0 0,6-2-9 0,6-3-8 16,-6-1 9-16,9-1-9 0,-3-6 10 0,6 0-10 16,-3 0 10-16,3-6-10 0,0-1 0 0,0-1 0 15,2 2 0-15,1-4-10 16,3-4-30-16,0 4-7 0,-3-3-1 0,3-3 0 15,-1 3 2-15,-2-3 0 0,-3 2 0 0,0 1 0 0,3-3 23 0,-6 3 5 16,3 0 1-16,-9 5 0 0,3-5 17 0,0 5 0 16,-6 2 0-16,2 6 0 0,-2-7 33 0,-3 7 4 15,0 0 1-15,0 0 0 0,0 0 21 0,0 0 4 16,-3 7 1-16,-2 1 0 0,-1 3-37 0,-6 5-7 0,3-3-2 16,0 3 0-16,0 5 2 0,0-8 0 15,3 6 0-15,0-6 0 0,0 3-12 0,3 0-8 16,0-3 9-16,3 0-9 0,3 1 0 0,0-1 8 0,0 0-8 15,6-5 0-15,3-3 0 0,3-2 0 0,0 0 0 16,5-3 0 0,1-6-28-16,0 1-6 0,0-3-1 0,0-5 0 15,3 2-177-15,-4-2-36 0,13-16-8 0,-6 5 0 0</inkml:trace>
  <inkml:trace contextRef="#ctx0" brushRef="#br0" timeOffset="22887.71">5723 2889 1688 0,'0'0'37'0,"0"0"8"0,0 0 2 0,0 0 0 0,0 0-38 0,0 0-9 16,0 0 0-16,0 0 0 0,0 0 134 0,-6 6 25 15,3-4 5-15,-6 6 0 0,3 3-61 0,-3 2-13 16,-3 0-2-16,3 0-1 0,-3 6-3 0,3-6-1 16,-3 3 0-16,4 0 0 0,-1 0-43 0,0 0-8 15,3 0-1-15,0 2-1 0,3-10-14 0,0 5-4 16,3-2 0-16,3-3 0 0,0-3-12 0,-3-5 0 16,9 3 0-16,3-6-10 0,-3 3 10 0,5-5 12 15,1-3-2-15,6 3-1 0,-3-9-26 0,3 1-6 16,3 0-1-16,-3 0 0 15,2-1-22-15,-2 1-5 0,3 0-1 0,-6 0 0 0,0-1 26 0,0 4 5 16,-4 2 1-16,-2 0 0 0,3 3 20 0,-6-1 0 0,-3 4 0 16,-6 2 0-16,0 0 0 0,0 0 15 0,0 0-3 0,6 10 0 15,-6 1 32-15,-3 2 7 0,0 0 1 0,-3 1 0 16,3-1-18-16,-9 5-3 0,0-4-1 0,3-1 0 16,0 0-13-16,4 0-2 0,2 1-1 0,-3-7 0 15,3 4-14-15,3-3 11 0,0 0-11 0,3-3 10 16,-3-5 2-16,9 5 1 0,2-5 0 0,1 0 0 15,0 0-111 1,3-7-22-16,0 1-5 0,0-4-1 0</inkml:trace>
  <inkml:trace contextRef="#ctx0" brushRef="#br0" timeOffset="23241.03">6265 3006 2095 0,'0'0'92'0,"0"0"20"0,0 8-89 0,-3-3-23 15,0 3 0-15,3-3 0 0,-3 3 50 0,3-3 6 16,3 1 0-16,3-4 1 0,-3 4 12 0,2-6 3 16,4 0 0-16,-3 0 0 0,3 0-48 0,0 0-10 15,0 0-2-15,3-6 0 0,0 1 16 0,0 2 4 16,0-2 0-16,0-3 0 0,-3 3-32 0,3-3 0 16,-1-5 0-16,-5 7 0 0,0-4 0 0,3-1 0 0,-3 6 0 0,-3-8 0 15,3 5 0-15,-6-3 0 16,0 3 0-16,-3-5 0 0,0 8 16 0,-3-6-4 0,-3 3 0 0,-6 3 0 15,1 2 7-15,-4 3 1 0,0 3 0 0,-6 2 0 16,3 3-20-16,-3 3-16 0,1 2 4 0,2 0 0 16,0-2 69-16,3 2 15 0,-3 3 2 0,9-3 1 15,-3 0-61-15,6 6-14 0,1-6 0 0,2 0 0 16,3 1 0-16,3-1 0 0,3 0 0 0,3-2 0 16,-1 2 0-16,7-5 10 0,6-3-10 0,0-5 12 15,3 3-106 1,0-6-21-16,0 3-4 0,2-5-1 0,-2-3-88 15,3-3-17-15,3-2-4 0,-3 5-717 0</inkml:trace>
  <inkml:trace contextRef="#ctx0" brushRef="#br0" timeOffset="23632.58">6479 2977 1681 0,'0'-14'74'0,"0"14"16"0,0 0-72 0,0 0-18 16,-3-2 0-16,0 2 0 0,-3-6 182 0,-3 12 33 15,0-6 6-15,-3 8 2 0,-3 0-75 0,0 2-16 16,-8 3-2-16,-1 6-1 0,-3-3-54 0,3 8-11 16,6-3-3-16,0 3 0 0,1 2-36 0,-4 3-7 15,0 3-2-15,6 5 0 0,0-3-6 0,0 3-2 16,0 3 0-16,4 2 0 0,-4 1-8 0,3 2 0 15,0 8 0-15,0-8 8 0,0 8-8 0,0-1 0 16,-3-4 0-16,3 2 0 0,3-10 0 0,-6 0 0 16,4-3 0-16,-1-6 0 0,0 4 0 0,0-9 0 15,-3 6 0-15,-3-5 0 0,3-6 11 0,0 3-3 16,-5-6-8-16,2 3 12 0,0-8-12 0,-3 1 11 16,3-6-11-16,-3 0 10 0,3-3 8 0,-2 0 2 15,-1-10 0-15,0 2 0 0,3-2 0 0,3-3 0 16,0-5 0-16,3 0 0 0,0-3-9 0,7 0-2 15,-1 0 0-15,0 0 0 0,3-3-9 0,3 4 12 0,0-4-12 16,3 3 12-16,3 0-12 0,-6-2 10 0,6 2-10 16,2 0 10-16,1 0-10 0,0 3 0 0,3-6 0 15,0 6 8-15,3-8-8 0,0 5 0 0,0 0 0 0,0 3 0 16,3-5 0-16,-1 4 0 0,1 1 0 0,3-5 0 16,0 10 0-16,0-6 0 0,0 1 0 15,-4 0 8-15,4 0-8 0,-3 2 0 0,-3 3 0 16,0-5-11-16,0 5-52 15,-3 3-10-15,0-6-3 0,-3 3-922 0,-4 0-185 0</inkml:trace>
  <inkml:trace contextRef="#ctx0" brushRef="#br0" timeOffset="24893.02">7890 3146 1152 0,'0'0'102'0,"0"0"-82"16,0 0-20-16,0 0 0 0,0 0 181 0,0 0 32 15,6-3 7-15,0-2 0 0,-3 0-100 0,6 2-20 16,-1-2-4-16,4-3 0 0,-3 3-38 0,3-6-7 16,3 3-2-16,3 0 0 0,3 0-21 0,0 3-5 15,2-8-1-15,1 5 0 0,0 2-13 0,0 1-9 16,-3-3 12-16,-3 8-12 0,2-5 9 0,-5 5-9 16,-6 0 0-16,3 0 9 0,-6 5 0 0,-6-5 0 0,6 8 0 15,-3 0 0-15,-3 3 19 0,0 2 3 16,-6 0 1-16,0 0 0 0,-3 1-1 0,0-1 0 15,-3 5 0-15,0-5 0 0,-2 1 0 0,2-1 0 16,0 3 0-16,0 0 0 0,0-8-31 0,3 0 0 0,3-3 0 0,0 0 0 16,3-2 12-16,-3-1-3 0,6-2-1 0,0 0 0 15,0 0-8-15,0 0 0 0,9-5 0 16,0-5 0-16,3 2 0 0,3 0 0 0,-3-8 9 16,6 3-9-16,-1-3 0 0,-2 2 0 0,0-4 0 0,0-3 0 15,0 2 0-15,0-2 0 0,0 3 0 0,-3-6 0 16,3 8 0-16,-7-3 0 0,4-2 0 0,-3 5 0 15,0 3 0-15,-6 0 0 0,3 5 0 0,-3 0 0 16,0-3 0-16,-3 9 0 0,0-4 0 0,0 6 0 16,0 0 0-16,0 0 0 0,0 0 0 0,-9 6 0 15,3-4 0-15,0 4 8 0,3 2-8 0,0 2 11 0,3-10-3 0,0 8-8 16,-3-3 12-16,6 3-4 0,0 0-8 0,0-2 0 16,3-1 9-16,0 0-9 0,3 3 0 0,0-8 0 15,0 3 0-15,3-1 8 0,3-2-8 0,0 0 11 16,0 0-11-16,-1-2 12 0,1-1-12 0,0 3 8 15,-3 0-8-15,3-5 8 0,-3 2-8 0,3 1-11 16,-6-1 3-16,3 3-1352 0</inkml:trace>
  <inkml:trace contextRef="#ctx0" brushRef="#br0" timeOffset="25233.86">8562 3281 2088 0,'0'0'46'0,"0"0"10"0,0 0 1 0,0 0 1 0,0 0-46 0,6 2-12 0,-6-2 0 0,6 3 0 16,0 5 91-16,0-5 16 0,0-1 3 0,0 6 1 16,-3-2-38-16,0 2-7 0,3-3-2 0,0 3 0 0,-3 0-25 15,0 2-6-15,0-2-1 0,0 0 0 16,0 3 0-16,0-3 0 0,0 0 0 0,0 2 0 16,0-5-32-16,0 3 0 0,0 0 0 0,0 3 0 15,0-8-19-15,-3-3-10 0,0 10-3 0,0-5 0 16,0-5-131-16,0 8-26 0,-3-5-6 0</inkml:trace>
  <inkml:trace contextRef="#ctx0" brushRef="#br0" timeOffset="25462.22">8485 3493 460 0,'0'0'20'0,"6"-3"5"0,-3-8-25 0,3 9 0 16,3-9 0-16,-3 3 0 0,3 0 424 0,-3 0 79 15,0 3 16-15,3-6 3 0,5 3-328 0,-2 0-66 16,0-5-12-16,3 8-4 0,0-6-44 0,0 1-10 16,0 5-2-16,0-3 0 0,0 2-35 0,-1-2-7 0,-5 3-2 0,3 0 0 15,-3-1-12-15,0 4 8 16,-3-3-8-16,-6 5 0 0,0 0 0 0,0 0 0 16,9 0 0-16,-9 0 0 15,0 0-155-15,0 0-33 0</inkml:trace>
  <inkml:trace contextRef="#ctx0" brushRef="#br0" timeOffset="25750.4">8878 3313 921 0,'0'0'82'0,"0"0"-66"0,0 0-16 0,0 0 0 0,0 0 255 0,0 0 47 16,0 0 10-16,0 0 1 0,0 0-150 0,0 0-31 15,0 0-5-15,6-6-2 0,0 6-57 0,-6 0-12 16,0 0-3-16,9 0 0 0,-3 0-12 0,-3 0-2 16,3 6-1-16,0-4 0 0,0 4-5 0,0-1-1 15,-3 3 0-15,-3 0 0 0,2 2-18 0,-2-4-4 16,3 2-1-16,-3 5 0 0,0-5-9 0,3 2 0 16,0 3 0-16,0-5 0 0,-3-2 0 0,3 7 0 15,0-8 0-15,3 3 0 0,0-3 0 0,-3 3-12 16,3-2 2-16,0-4 1 15,0 4-173-15,-6-6-34 0,0 0-8 0</inkml:trace>
  <inkml:trace contextRef="#ctx0" brushRef="#br0" timeOffset="26036.49">9164 3334 2062 0,'0'0'45'0,"0"0"10"0,0 0 1 0,0 0 3 0,0 0-47 0,0 0-12 0,0 0 0 0,0 0 0 15,0 0 114-15,-3 5 21 0,0 3 4 0,-3 3 1 0,0-1-53 0,-3 3-11 16,0 1-1-16,-6 1-1 16,0 1-14-16,-6 3-4 0,1-1 0 0,-4 9 0 15,0-1-8-15,-3-2-1 0,-3 3-1 0,1 2 0 16,5 0-22-16,-3 0-4 0,3 3 0 0,0-1-1 0,1-4-11 0,5-1-8 15,-3 1 12-15,6-3-12 0,0-3 8 0,3 0-8 16,0-3 0-16,3 1 0 16,3-6-49-16,0 0-14 0,3 1-2 0,3-6-871 15,0 0-175-15</inkml:trace>
  <inkml:trace contextRef="#ctx0" brushRef="#br0" timeOffset="26987">9265 2368 2098 0,'0'0'46'0,"0"0"10"0,0 0 1 0,0-8 3 0,0 3-48 0,-3-3-12 0,3 8 0 0,-3 0 0 16,3-5 112-16,0-3 21 0,0 8 4 0,3-6 1 16,0 1-33-16,0 2-6 0,3-2-2 0,0 0 0 15,0 2-61-15,0-2-12 0,6 0-2 0,2-1-1 16,-2 4-9-16,6-4-1 0,0 6-1 0,0-8 0 15,0 8 18-15,0 0 4 0,0 0 1 0,-4 0 0 16,-2 0-33-16,0 0 0 0,0 8 0 0,0-2 0 16,0-4 0-16,-6 4 0 0,0 4 0 0,0-2 0 15,-3 0 8-15,-3 3-8 0,-6 2 0 0,-3 0 0 16,3 8 9-16,-6-2-1 0,3-1-8 0,-6 3 12 16,-6 6-2-16,4-9-1 0,-4 9 0 0,0-9 0 15,-3 4-9-15,0-4 12 0,0 3-12 0,4-2 12 16,-4 2-12-16,-3-3 0 0,6 1 0 0,-3-6 0 0,4 3 8 0,-4 0 0 15,0-3 0-15,3 0 0 0,0-5-8 0,3 6 0 16,-2-9 0-16,5 3 8 0,0-3-8 0,3-5 0 16,3 3 0-16,0-6 0 0,6 3 0 0,0-8 0 15,6 3 0-15,0-6 0 0,3 3 0 0,3-5 0 16,3 5 0-16,0-5 0 0,0 0 0 16,0 7 0-16,2-7 0 0,1 5 0 0,-3 3 0 15,0 0 0-15,-3 5 0 0,3-6 0 0,-3 4 0 16,-9 2 0-16,9 0 0 0,-3 2 0 0,3 4 16 0,0-1 0 15,-6-2 1-15,6 2 0 0,-4 3 3 0,1-3 1 16,0 0 0-16,0 3 0 0,0 0 4 0,3-2 1 16,0-1 0-16,3 0 0 0,-3 3-26 0,6-3 0 15,0-2 0-15,0 2 0 0,5-5 0 0,-2 0 0 16,0 0 0-16,3 0 0 0,-6-5 31 0,3 2 1 16,0 3 0-16,-1-5 0 0,1 0-32 0,3 2 0 15,-3-2 0-15,3 5 0 16,-6-5-97-16,0 5-26 0</inkml:trace>
  <inkml:trace contextRef="#ctx0" brushRef="#br0" timeOffset="28981.91">10289 3027 1422 0,'0'0'63'0,"0"0"13"0,0 0-61 0,0 0-15 16,0 0 0-16,0 0 0 0,3-5 137 0,-3 5 25 0,0 0 5 0,3 0 1 15,0-3-56-15,3 3-10 16,3 0-2-16,-3 0-1 0,6 0-6 0,-4-5-1 15,4 5 0-15,0 0 0 0,3 0-37 0,0 0-8 16,0 0-2-16,3 0 0 0,0 0-9 0,-1-6-1 16,-2 6-1-16,3-2 0 0,-3 2-15 0,3 0-3 0,-3 0-1 0,0 0 0 15,0-3-15-15,0 3 11 0,-4-3-11 0,4 3 10 16,-3 0-10-16,0 0 0 0,0 0 0 16,0 0 0-16,-3 0 0 0,3 0-12 0,-3 0 0 0,0-5 1 15,0 5-87-15,-3-3-18 0,-1 3-3 0,-5 0-708 16,0 0-141-16</inkml:trace>
  <inkml:trace contextRef="#ctx0" brushRef="#br0" timeOffset="29280.73">10277 3209 2487 0,'0'0'55'0,"0"0"11"0,0 0 2 0,0 0 2 0,0 0-56 0,0 0-14 16,0 0 0-16,6-5 0 0,3 5 72 0,-3-3 11 15,3 1 2-15,0 2 1 0,0-3-19 0,2 3-4 16,1 0-1-16,6 0 0 0,3 0-17 0,0-5-3 16,-3 2-1-16,3 1 0 0,-1-1-23 0,1-2-5 15,0-1-1-15,0 4 0 0,-3 2-4 0,0-6 0 16,-3 4-8-16,2-1 12 0,-2 0-12 0,0 3 0 15,-3-7 0-15,3 7 0 0,-3 0 0 0,-3 0 8 16,3 0-8-16,-6 0 0 16,3 2-69-16,-3 3-17 0,-6-5-3 0,0 0-818 0,6 3-163 0</inkml:trace>
  <inkml:trace contextRef="#ctx0" brushRef="#br0" timeOffset="29908.47">12066 2823 1947 0,'0'0'43'0,"0"0"9"0,0 0 1 0,-6 8 2 0,3 5-44 0,-3 1-11 0,-3-4 0 0,0 6 0 0,0 5 74 0,0 3 13 15,-6-6 2-15,3 4 1 0,-2 4-28 0,-1-2-6 16,0 2 0-16,-3 1-1 0,-3-1-26 0,3 1-5 15,-3-6 0-15,4 5-1 16,-4-2-14-16,3-3-9 0,0 3 12 0,6-8-12 0,-3 0 0 0,6 0-12 16,3-6 0-16,0 4-744 15,0-6-148-15</inkml:trace>
  <inkml:trace contextRef="#ctx0" brushRef="#br0" timeOffset="30632.15">11724 2707 1324 0,'0'-8'118'0,"0"2"-94"0,-3-1-24 0,3 1 0 15,3-4 185-15,0 2 33 0,2 0 6 0,1-5 2 16,3 7-93-16,0-7-18 0,6 0-4 0,3 2-1 15,0 1-46-15,6 4-8 0,0-7-3 0,2 0 0 16,1 0-17-16,3-1-4 0,0 1-1 0,5 0 0 16,7 0-1-16,-3 0 0 0,-1 2 0 0,7 3 0 15,0 8-30-15,-4-5 8 0,1-1-8 0,-3 4 0 0,-7 4 0 16,-2 4 0-16,0-6 0 0,0 5 0 0,-3-2 0 0,-1 2 0 16,-2 3 0-16,0 2 0 0,-6-2 0 0,-6 3 0 15,0 2 0-15,-3 0 0 0,-3 1 0 0,-3-6-16 16,-6 5 3-16,-3 0 1 0,0 6 22 15,0-6 5-15,-6 0 1 0,-3 6 0 0,-3-6 4 16,0 3 2-16,-3 2 0 0,3 1 0 0,-2-1-2 16,-1 3 0-16,0-2 0 0,-3-1 0 0,-3 4-4 15,-2-4-2-15,-4 3 0 0,-3-2 0 0,3 2-14 16,7-3 11-16,5 1-11 0,0-3 10 0,0 0-10 0,3-3 10 16,3 0-10-16,0-2 10 0,7-1-10 0,2-2 0 15,-3 3 9-15,6-3-9 0,0-3 0 0,3 3 0 16,3 3 0-16,6-3 0 0,-3-3 0 0,5 3 0 15,4 0 0-15,0 0 0 0,0-3 0 0,-3 3 0 16,6 3 0-16,0-4 0 0,0 4 0 0,-1-3 0 16,1 5 0-16,0-2 0 0,0 2-11 0,-6-2-3 15,3-1-1-15,-6 3 0 0,-3 1 4 0,-3 4 1 0,0-5 0 16,-3 3 0-16,-3 3 10 0,-3-1 0 0,0 3 0 0,-6-2 0 16,0 0 9-16,-6-1 7 0,0 3 2 0,-6-2 0 15,4-6-18-15,-1 3 0 0,3 0 0 0,-6 0 0 16,0-3-9-16,-2-3-3 0,-1 4 0 15,3-6 0-15,-3 2 12 0,0-2 8 0,1 5-8 0,-1-7 11 16,-6 2-11-16,0-8 12 0,-2 0-12 0,2 0 12 16,0 0-3-16,0 0 0 0,1-8 0 0,-1 2 0 15,6-4-9-15,0-1 0 0,0-2 0 0,7 2 0 16,2-2 0-16,0-5 0 0,6-1 0 16,3 3 8-16,0 3-8 0,3 0 0 0,3-6 0 0,0 6 0 15,0 0 0-15,6 0 0 0,0-1 0 0,0 1 0 0,0 0 0 16,6 0-12-16,3-1 2 0,0 4 1 15,3 2-131-15,3-5-25 0,0 5-6 16,2-3-1071-16</inkml:trace>
  <inkml:trace contextRef="#ctx0" brushRef="#br0" timeOffset="31625.33">12355 3564 1908 0,'0'0'42'0,"0"0"9"0,0 0 1 0,0 0 1 0,0 0-42 0,0 0-11 16,6 5 0-16,-1 3 0 0,1-3 95 0,-3 1 17 16,3 2 3-16,0 2 1 0,0-7-52 0,0 8-9 15,0-6-3-15,0 3 0 0,3-3-21 0,-3 3-5 0,0-3-1 16,0 3 0-16,3-5-10 0,-3 2-3 0,3 0 0 0,0 1 0 16,-3 2 7-16,0-6 1 0,0 1 0 0,-1 5 0 15,1-8-20-15,-6 0 0 16,3 5 0-16,3-5 0 15,0 8-22-15,-6-3-8 0,3-2-2 0,-3 2 0 16,0-5-142-16,3 6-29 0</inkml:trace>
  <inkml:trace contextRef="#ctx0" brushRef="#br0" timeOffset="31964.79">12631 3522 1551 0,'-9'0'68'0,"7"0"16"0,-1 0-68 16,-3 5-16-16,0-5 0 0,0 3 0 0,-3 2 119 0,0-3 20 15,0 1 4-15,0 5 1 0,-3-3-48 0,3 3-10 16,0 0-2-16,-3 3 0 0,-3-1-19 0,1 6-4 16,-1-2-1-16,3-1 0 0,0 0-19 0,3 0-4 0,-3 3-1 15,0-3 0-15,0 3-28 0,0-3-8 16,-3 1 0-16,3-1 0 0,1 0 0 0,-1 0 0 0,0 1 0 0,0-7 0 31,3 4-87-31,0-8-18 0,6 2-4 0,3-5-989 0</inkml:trace>
  <inkml:trace contextRef="#ctx0" brushRef="#br0" timeOffset="32292.12">12736 3556 2095 0,'0'0'46'0,"0"0"10"0,0 0 1 0,0 0 2 0,-3 5-47 0,0 1-12 16,0 2 0-16,0-1 0 0,3-1 89 0,-3 2 16 16,3-3 3-16,0 3 1 0,0 3-62 0,3-4-13 15,-3 4-2-15,3 2-1 0,0-2 1 0,3-1 1 16,-6-2 0-16,6 3 0 0,-3 2-20 0,2-5-4 15,-2 0-1-15,3 3 0 0,0-6-8 0,0 3 0 16,0-5 0-16,3 2 0 0,-3 0 0 0,0-2 0 16,3-1 0-16,0 1 0 15,-6-3-32-15,6 0-9 0,-3-3-2 0,0 3-1135 0</inkml:trace>
  <inkml:trace contextRef="#ctx0" brushRef="#br0" timeOffset="32584.28">13057 3588 2142 0,'0'0'95'0,"0"0"19"16,0 0-91-16,0 0-23 0,3 5 0 0,-3-5 0 15,0 8 116-15,-3-3 18 0,3 9 4 0,-6-9 1 0,3 8-59 0,-6-2-12 16,0 4-3-16,-3 1 0 0,0 3-13 0,-2-6-4 15,-1 6 0-15,0 2 0 0,0 3-10 0,-3 2-2 16,-3-5-1-16,3 3 0 0,-2 3-13 0,-1-1-2 16,-6-5-1-16,0 6 0 0,0-1-11 0,1 1-8 15,-4 2 12-15,3-3-12 0,3-2 0 0,3-3 0 16,3 0 0-16,4-2 0 16,2 2-54-16,3-8-18 0,3 0-3 0,3-2-1300 15</inkml:trace>
  <inkml:trace contextRef="#ctx0" brushRef="#br0" timeOffset="33154.33">13896 3196 1324 0,'0'0'59'0,"0"0"12"0,0 0-57 0,0 0-14 16,0 0 0-16,6 3 0 0,3-1 234 0,-3 6 44 15,0-8 9-15,0 6 1 0,6-4-143 0,-3 4-29 16,0-6-5-16,3 0-2 0,3 0-45 0,3 0-8 16,2-6-3-16,1 4 0 0,6 2-42 0,-3-6-11 15,0 1 0-15,-3 0 0 0,-1 2 0 0,1-5 10 0,-3 3-10 0,0 5 10 16,0-8-10-16,-3 8 0 15,-3-3 0-15,-1 3 0 0,-5-2 0 0,3 2 0 0,-9 0 0 0,0 0 0 32,0 0-99-32,0 0-12 0,0 0-2 0,0 5-695 0,0 3-138 0</inkml:trace>
  <inkml:trace contextRef="#ctx0" brushRef="#br0" timeOffset="33391.51">13846 3352 1954 0,'0'0'87'0,"0"0"17"0,0 0-83 0,0 0-21 16,0 0 0-16,9 0 0 0,-3 0 123 0,6-5 20 15,0 2 4-15,2 3 1 0,1-5-60 0,3 5-12 16,0-5-3-16,3 5 0 0,0-8-14 0,3 8-3 16,2 0-1-16,1-5 0 0,-6 5-35 0,3-6-8 15,0 4 0-15,-7 2-1 0,4 0-11 0,-6 0 0 16,0-6 9-16,0 6-9 0,-3 0 8 0,0 0-8 15,-6-5 8-15,3 5-8 16,0 0-106-16,-9 0-26 0,5-3-4 0,-5 3-2 0</inkml:trace>
  <inkml:trace contextRef="#ctx0" brushRef="#br0" timeOffset="33831.42">13956 2987 1814 0,'0'0'80'0,"0"0"17"0,0 0-77 0,3-8-20 0,-3 3 0 0,0 5 0 16,3-8 121-16,-3 8 21 0,3-5 4 0,3-3 1 15,-3 2-35-15,6 1-6 0,-3 5-2 0,3-8 0 16,0 3-57-16,0-3-12 0,2 3-3 0,4-3 0 15,0-3 7-15,3 3 1 0,0 0 0 0,0 3 0 16,-3-8-26-16,3 0-5 0,-1-1-1 0,-2 4 0 16,3 2-8-16,-6-5 8 0,3-1-8 0,0 4 8 0,-3-1-8 0,0 1 8 15,-3 2-8-15,-1-3 8 0,-2 8 4 0,0-2 1 16,0 0 0-16,-6 5 0 16,0 0 9-16,0 0 2 0,0 0 0 0,0 0 0 0,0 0-9 0,0 5-2 15,3 0 0-15,-3 3 0 0,0-2-5 0,0 7-8 16,-3 0 11-16,3 0-11 0,0 1 10 0,-3 4-10 15,0-2 8-15,3 3-8 0,-3-1 8 0,0 1-8 16,3-4 8-16,0 4-8 0,-3-6 8 0,3 0-8 16,-3-2 0-16,3 2 8 0,0-2-8 0,-3-1 0 15,3-2 0-15,0 3 0 0,0-3 0 0,0-3 8 16,0-5-8-16,0 8 0 0,0-8 0 0,0 5 0 16,-3 1-14-16,3 2 5 15,-2-3-150-15,-1 3-29 0</inkml:trace>
  <inkml:trace contextRef="#ctx0" brushRef="#br0" timeOffset="34556.74">15596 2987 403 0,'0'0'36'0,"0"0"-36"16,0 0 0-16,0 0 0 0,-3 3 309 0,-3 7 55 15,0-4 12-15,0 2 1 0,0 5-191 0,-3 0-38 16,0 6-8-16,0-4-2 0,-2 4-50 0,-1 5-11 15,-3 2-1-15,-3 1-1 0,0-1-40 0,0 1-8 16,-3-4-2-16,4 4 0 0,2-1-17 0,0 1-8 16,0-1 8-16,3-5-8 0,0 3 0 0,0-3-14 15,0-2 2-15,3-6 0 16,0 0-164-16,3 1-32 0</inkml:trace>
  <inkml:trace contextRef="#ctx0" brushRef="#br0" timeOffset="35216.33">15233 2979 1555 0,'-9'-13'68'0,"6"8"16"0,3-1-68 0,0-2-16 0,0-2 0 0,3 2 0 16,3-11 124-16,0 6 22 0,0-5 4 0,6 2 1 15,3 3-35-15,3-6-6 0,-1-2-2 0,4 2 0 0,3 6-35 0,0-5-7 16,3-4-2-16,5 4 0 16,-2-3-28-16,0 5-7 0,0 0-1 0,2-3 0 0,1 6-7 0,6 0-1 15,3-8-1-15,-1 8 0 0,4-1-11 0,-4 4-8 16,7-3 9-16,-3 5-9 0,-7 2 0 0,-5 6 0 16,0-5 0-16,-3 5 0 15,-1 5 0-15,-2 1 0 0,-3 2 0 0,-3-3 0 0,-6 8 0 16,-3 0 0-16,-6 1 0 0,-3 4 0 0,-6 3 16 0,0 0-4 15,-6 3 0-15,0 3 0 0,-6-1-12 0,0-5 0 16,-3 8 0-16,0 1-10 0,0 1 21 0,-2-4 4 16,-7 4 1-16,0-4 0 0,-3-1-3 0,1 1 0 15,-1-3 0-15,0 2 0 0,3-7-13 0,6 2 9 16,-2 0-9-16,-4 3 8 0,6-8-8 0,0 2 0 16,3 1 9-16,0-1-9 0,4-2 0 0,5 3 0 15,3-6 0-15,-3-3 0 0,3 1 0 0,6 2 0 16,0-2 0-16,3 2 0 0,0 0 0 0,6-5 0 15,0 3 0-15,2 2 0 0,4-8 0 0,0 6 0 16,0 0 0-16,0-4 0 0,3 4-9 0,-3 0 9 16,-9-1-10-16,3-2 10 0,3 3-20 0,-7 2 3 15,-2 0 0-15,0 0 0 16,-3 1-10-16,0-1-1 0,-3 0-1 0,-3 0 0 16,1 6 29-16,-7-6 0 0,0-5 0 0,-3 5 0 15,-3-2 0-15,0 2 0 0,-3 0-8 0,0-5 8 0,-2-2 16 16,-1 1 5-16,0-1 2 0,-3-1 0 0,-3-2-3 0,-2 2 0 0,-7-5 0 0,6-5 0 15,-2 5-7-15,2-3-1 0,-6 3-1 0,6-5 0 16,1-1 1-16,5 1 0 0,0-3 0 0,3 0 0 16,0 3-12-16,7-6-16 0,-1 1 4 0,6 5 1 15,3-6 11-15,3 3 0 0,3 0 0 0,3-3 0 0,0 4 0 0,6-1 0 16,3-6 0-16,3 4-8 0,3 2-1 0,2-3 0 16,1-2 0-16,9 2 0 15,6 1-183-15,0-3-36 0,-1 5-7 0</inkml:trace>
  <inkml:trace contextRef="#ctx0" brushRef="#br0" timeOffset="35633.42">16016 3395 748 0,'0'0'33'0,"0"0"7"15,0 0-32-15,0 0-8 0,0 0 0 0,0 0 0 0,0 0 326 0,0 0 63 0,0 0 13 0,0 0 2 16,0 0-280-16,6-3-56 0,0 3-11 0,0-5-2 16,0 2-31-16,3 3-5 15,-4-3-2-15,4 1 0 0,0-4-5 0,3 1 0 0,-3-3-1 0,3 0 0 16,3 0-11-16,-3 3 12 0,0-8-12 0,0 8 12 16,0-9-12-16,-1 4 10 0,1-1-10 0,-3 1 10 15,-6 2-1-15,3-3 0 0,-3 3 0 0,0 0 0 16,-3-2 24-16,-3 2 5 0,-3 0 1 0,0 2 0 15,0-2-7-15,-6 3 0 0,1 5-1 0,-4 0 0 16,3 0-5-16,-6 5-1 0,0 9 0 16,-3-1 0-16,3 0-3 0,-5 0-1 0,2 6 0 0,0 2 0 15,-3 0-7-15,3 3-2 0,0-5 0 0,1 4 0 16,5 1-12-16,0-5 0 0,6-1 0 0,0 3 0 16,6-2 0-16,3 2 11 0,3-8-11 0,3 6 10 15,6-6-10-15,0 0 0 0,3-7-10 0,2 2 10 0,1-1 0 16,3-1-9-16,0-6 9 0,0 0 0 15,3-8-111-15,-1 3-17 0,1-6-3 0,6 0-1082 16</inkml:trace>
  <inkml:trace contextRef="#ctx0" brushRef="#br0" timeOffset="36160.03">16555 3294 1314 0,'0'0'28'0,"0"0"7"0,0 0 1 0,5 0 1 0,1-8-29 0,3 3-8 0,-3 5 0 0,3-8 0 16,-3 3 56-16,3-1 9 0,-3 4 3 0,0-1 0 15,0 0-38-15,-6 3-7 0,0 0-2 0,3-8 0 16,0 3 53-16,-3 5 10 0,0 0 3 0,0 0 0 15,-6-5 20-15,-3 5 4 0,-3-8 1 0,0 8 0 16,0 0-27-16,-6 0-5 0,4 0 0 0,-1 8-1 16,0-8-17-16,-3 5-3 0,-3 3-1 0,0 0 0 15,0-3-9-15,4 3-1 0,-4-2-1 0,6-1 0 16,-3 0-1-16,6 3 0 0,0-3 0 0,3 3 0 0,6-2-38 0,0 2-8 16,3-1 0-16,0 4 0 0,6-8 0 15,6 7 0-15,-3-4 0 0,6 2 0 0,0-3-12 0,0 3-4 16,3 0-2-16,-3 0 0 15,-1-3-10-15,-2 5-3 16,0-2 0-16,0-2 0 0,-3 7-20 0,-3-8-4 0,0 3-1 16,0 5 0-16,-3-5 3 0,-3 3 0 15,-3 0 0-15,0-1 0 0,-3 3 37 0,0-2 16 0,0-1-12 0,-6 4 12 16,3-1 0-16,-3 0 0 0,-3-2 0 0,1 2 0 0,-7 0 14 0,3-2 7 16,-3-3 2-16,0 0 0 0,0 0 6 0,1-3 2 15,-1 0 0-15,0 0 0 0,0-2-7 0,0 2 0 16,0-5-1-16,3-5 0 0,4 2-23 0,2 1 9 15,-3-6-9-15,6 0 0 0,3-3 10 0,3 1-10 16,0-1 8-16,3-2-8 16,3 0-47-16,6-8-14 0,0 5-3 0,3 0-755 0,3-8-150 15</inkml:trace>
  <inkml:trace contextRef="#ctx0" brushRef="#br0" timeOffset="36454.46">17224 2458 1324 0,'9'-5'59'16,"-9"5"12"-16,0 0-57 0,0 0-14 0,0 0 0 0,0 0 0 0,0 0 231 16,0 0 43-16,0 0 9 0,-6 8 1 0,3 8-171 15,-9-1-34-15,-6 7-7 0,7 1-2 16,2 4-14-16,-3 5-4 0,-6-1 0 0,-3 4 0 0,3 4-20 0,-3 6-4 15,-5 3 0-15,2 8-1 0,0-9-14 0,3 3-2 16,0 3-1-16,-3 6 0 0,1-6-2 16,-4-1-8-16,0 1 12 0,3 0-4 15,-6-2-8-15,10-6 0 0,-1-1 0 0,9-9 0 16,3-1-32-16,0-5-6 0,0 0-1 16,3-5 0-16,3-3-185 0,0-2-36 0,-3-6-8 0</inkml:trace>
  <inkml:trace contextRef="#ctx0" brushRef="#br0" timeOffset="36851.06">16730 3442 230 0,'-9'-13'20'0,"3"-6"-20"0,3-10 0 0,0 3 0 16,-3 5 352-16,3-6 65 16,-3 6 14-16,3 3 2 0,3-4-195 0,-3 12-39 0,0-3-8 0,1 5-2 15,2-3-46-15,-3 3-10 16,0 3-1-16,3 5-1 0,0 0-73 0,3-5-14 0,-3 5-4 0,8-3 0 16,-2-5-12-16,6 8-2 0,-3-3-1 0,3 6 0 15,0-3-25-15,3 0 0 0,9 0 0 0,-3 0 0 16,-1 3 9-16,4-3-9 0,0 0 10 0,3 0-10 15,-6 0 0-15,2 0 0 0,1 0 0 0,0 5 0 16,0-5 0-16,-3 3 0 0,0-1-13 0,-1-2 4 16,1 0-44-16,3 3-9 0,-6-3-2 0,-3 5 0 15,0-5-43-15,-3 0-9 0,0 0-1 0,-4 0-1 16,1 0-1-16,-3 0 0 0,3 3 0 0,-9-3 0 0,0 0 83 0,0 10 16 16,3-4 3-16,-3 2 1 0,-3 0 41 15,-3 2 9-15,0-5 2 0,0 6 0 0,0 2 60 0,1 0 13 16,-4 1 3-16,0 2 0 0,3-1-29 0,-3 1-6 15,-6 6-1-15,6-4 0 0,0-2-19 0,0 2-4 16,-3-4-1-16,3 4 0 16,-3-2-33-16,3 0-7 0,0-3-2 0,1 0 0 0,-1 1-10 0,3 1 0 15,0-1 0-15,3-4 0 0,0 4 0 0,0-9 0 16,0 3 0-16,3-3 0 0,0 3 0 0,0-8-12 16,6 0 2-16,3 0 1 15,0 0-183-15,0-8-36 0,-1 3-7 0</inkml:trace>
  <inkml:trace contextRef="#ctx0" brushRef="#br0" timeOffset="36995.44">17415 2826 2372 0,'-3'-13'52'0,"3"13"12"0,-3-6 1 0,-3 4 1 0,3-4-53 15,3 6-13-15,-3-5 0 0,3 5 0 0,0 0 86 0,0 0 14 0,0 0 4 0,0 0 0 16,0 0-84-16,0 0-20 0,0 0 0 0,-3 5-809 15,3 1-167-15</inkml:trace>
  <inkml:trace contextRef="#ctx0" brushRef="#br0" timeOffset="37940.15">17424 3283 1666 0,'6'-2'36'0,"-6"2"8"0,0 0 2 0,3 0 2 0,3-5-39 0,-6-1-9 0,0 6 0 0,0 0 0 15,0 0 108-15,0 0 19 0,0 0 4 0,0 0 1 16,0 0-29-16,0 0-6 0,0 0-1 0,0 0 0 16,0 0-25-16,0 11-6 0,0-3-1 0,0 5 0 15,-9 6-25-15,3-6-6 0,0 5-1 0,-3-4 0 16,0 4 0-16,-3-2 0 0,0 2 0 0,3-4 0 16,0 4-20-16,0-5-4 0,0 1 0 0,0-6-8 15,3 2 0-15,0-2 0 0,4 0 0 0,-4 3 0 16,6-9 0-16,0-2 0 0,6 3 0 0,-6-3 0 0,0 0 0 15,8 0 0-15,4-3 0 0,0 1 0 0,0-4 11 16,3-2-11-16,-3 3 10 0,3-8-10 0,-3 2 0 16,3-2 0-16,0 0 0 0,-1 0 0 0,7-1 0 15,-3-2 0-15,0 1 0 0,0-1 0 0,6 3 0 16,-7-1 0-16,-5 1 0 0,0 2 0 0,6 4 0 0,-3 1 0 16,-3 4 0-16,-3-4 0 0,0 6 0 0,0 0 0 15,-3 0 0-15,-6 0 0 0,0 0 0 0,3 6 0 16,-6 7 0-16,3-5 0 0,-6 2 0 0,3 1 8 15,-3 2-8-15,3 0 9 0,-6-2 3 0,3 2 1 16,-6 0 0-16,9-5 0 0,3 3-13 0,-3-3 9 16,-6 2-9-16,6-2 8 0,0 6 19 0,0-9 3 15,0 3 1-15,3-8 0 0,0 0-31 0,0 0 0 16,0 0 0-16,0 0 0 0,0 0 0 0,0 0 8 16,6-5-8-16,3 2 0 0,0-2 0 0,6 5 0 0,3-14 0 15,3 6 0-15,-1-5 0 0,1 3 0 16,0 2 0-16,3-6 0 0,-3 1 0 0,0 0 0 15,-1 2 0-15,-2 4 0 0,-3-7 0 0,0 4 0 0,0 2 0 16,-3 0 0-16,0-3 0 0,-3 9 0 0,3-4 0 16,-3-2 0-16,-3 8 0 0,-1-2 0 15,-5 2 0-15,0 0 0 0,3 2 0 0,-3-2 0 0,3 8 0 0,-3 6 0 16,0-7 0-16,-3 7 0 0,0-1 0 0,-2 0 0 16,-1 3 9-16,0-3-1 0,0 0 0 0,-3 1 0 15,0 2 3-15,3-3 0 0,0-3 0 0,0 4 0 16,0-6-2-16,0 2 0 0,3 3 0 0,0-5 0 0,0-2-9 15,0 2 0-15,3-8-12 0,3 5 12 0,-3-5 0 16,0 0 0-16,0 0 0 0,6 2 0 16,3-2-96-16,0-2-17 0,0 2-4 15,-3-8-1-15,6 3-154 0,0-1-30 0,5-15-6 0,1 8-2 0</inkml:trace>
  <inkml:trace contextRef="#ctx0" brushRef="#br0" timeOffset="38600.21">18218 3286 1681 0,'0'0'74'0,"0"0"16"0,0 0-72 0,0 0-18 0,0 0 0 16,0 0 0-16,0 0 156 0,0 0 27 0,0 0 5 0,0 0 2 15,0 0-74-15,0 8-14 0,-6-3-3 0,3 3-1 16,1 6-29-16,-1-7-5 0,-3 4-2 0,-3 2 0 15,-3 1-31-15,3-1-7 0,-3 0 0 0,0 0-1 16,0 6 13-16,3-6 4 0,-3 0 0 0,6-5 0 16,-3 3-31-16,3 2-9 0,3-5 0 0,0 5 0 15,-2-8 0-15,5 3 0 0,0-8 0 0,0 0 0 16,2 6 0-16,-2-6 0 0,0 0 0 0,6 5 0 16,3-5 0-16,0 0 0 0,0-3 0 0,3 1 0 15,0-4 0-15,0-2 0 0,0 3 0 0,3-5 0 16,-3 2-21-1,3 0-8-15,-1-6-2 0,1 1 0 0,0 3 19 0,-3-4 12 0,3 1-13 16,0-3 5-16,0 3 8 0,0 0-10 0,-3 0 10 0,-1 2-10 16,4 3 10-16,-3-3 0 0,-3 9 0 0,3-3 0 0,-6-1 0 15,3 6 0-15,-3 0 0 0,-3 6 0 0,-3-6 0 16,0 0 0-16,3 5 0 0,-6 3 0 0,3 2 12 16,-3-2-3-16,0 6 0 0,-3-7 0 0,0 7 18 0,0-4 3 15,-3 3 1-15,6 1 0 0,-3-1-31 0,3-5 0 16,-6 2 0-16,3 1 0 0,3 0 14 0,0-3-3 15,0 0-1-15,3-3 0 0,0-5-10 0,0 0 0 16,3 10 0-16,-3-10 0 0,0 0 0 0,6 0 0 16,3-5-9-16,3 0 9 0,-3 0 0 0,6-6 0 15,3 6 8-15,3-9-8 16,2 1-26-16,-2 0-11 0,-3-6-3 0,3 6 0 16,0-8 24-16,0 8 5 0,3-3 1 0,-1 3 0 0,-2-3 10 15,-3 5-13-15,0 3 5 0,-3 0 8 0,-3 3 0 0,-3 0 0 16,-3 2 0-16,-6 3 0 0,0 0 0 0,0 0 0 15,0 8 0-15,0 0 8 0,-6 5 2 0,0 0 0 0,-6 3 0 16,0-2 0-16,-3 7 24 0,0-8 5 0,3 5 1 16,-3-2 0-16,3 0-32 0,0 5-8 0,1-7 0 15,2-1 0-15,0 0 8 0,6 0-8 0,-3-5 8 0,6 3-8 16,3-6 0-16,0 3 0 0,3-8 0 0,3 3 0 16,3-3 0-16,2-3-15 0,1-2 3 0,6-3 0 15,-3 0-222-15,3-3-44 16,-3-2-9-16</inkml:trace>
  <inkml:trace contextRef="#ctx0" brushRef="#br0" timeOffset="39082.14">19472 2500 2131 0,'-6'-10'189'0,"6"4"-151"0,-6 6-30 0,6 0-8 0,0 0 79 0,0 0 14 15,-6 0 3-15,0 0 1 0,3 6-9 0,-6 2-1 16,3-3-1-16,0 8 0 0,-3 0-34 0,0 3-8 16,-9 3 0-16,3 2-1 0,-3 3-7 0,4 2-2 15,-4 9 0-15,0 2 0 0,-3-3-13 0,0 6-2 16,-6 10-1-16,-5 0 0 0,-1 3-6 0,0 0 0 16,0 0-1-16,1 0 0 0,-1 0-11 0,0 5 0 15,3-5 0-15,4 3 0 0,2-11-12 0,3-6 3 16,6 1 0-16,0-8 0 0,3-3-13 0,0-5-2 0,3 2-1 15,4-10 0 1,2-3-27-16,0-2-6 0,0-3-1 0,3-3 0 16,0-5-101-16,0 0-20 0,0 0-4 0,9-11 0 15,-6 1-13-15,2-3-3 0,1-3 0 0,0 0 0 0,0-3 151 0,0-2 29 16,-3 3 7-16,0-9 1 0,0 1 35 0,0-3 7 0,0 0 2 16,-3 2 0-16,0 3 44 0,0 6 8 0,0 2 3 0,-3-3 0 15,3 6 60-15,-3 0 12 0,3 5 2 0,-3 3 1 16,3 5-34-16,0 0-8 0,0 0 0 0,-3-8-1 15,-3 8-53-15,6 0-10 0,0 0-3 0,0 0 0 16,0 0-26-16,6 0-6 0,0 0-1 0,3 0 0 16,6 0-4-16,0 0 0 0,3 0-1 0,-3-6 0 15,3 6-15-15,2-5 9 0,1 2-9 0,0 3 8 0,3-5-8 16,0 0 0-16,-1 2 0 0,-2-2 0 16,0-3-224-16,0 3-48 0,12-9-8 0,-15-4-3 15</inkml:trace>
  <inkml:trace contextRef="#ctx0" brushRef="#br0" timeOffset="39861">19653 2908 2138 0,'0'0'47'0,"0"0"9"0,0 0 3 0,0 0 1 0,0 0-48 0,3-6-12 0,-3 6 0 0,3-5 0 0,-3 5 93 0,6-2 16 16,-3-4 3-16,3 6 1 0,3-8-50 0,-3 6-11 15,3-1-1-15,0-5-1 0,6 3-23 0,-1 0-5 16,1-3-1-16,6 2 0 0,3-7-13 0,3 5-8 16,0-2 10-16,2 2-10 0,1-6 0 0,-3 1 0 15,3 0 0-15,-4 0 0 0,1-6 0 0,0 6 8 16,-3-6-8-16,-3 1 0 0,-3 2 0 15,-1-3 0-15,1-2 8 0,-6 3-8 0,0-3 0 16,-3 2 9-16,3-7-9 0,-3 7 8 0,-6-7-8 0,-3 5 0 16,-3 2 0-16,0 6 0 0,-3 0 0 0,-6 7 0 15,-3-4 0-15,-3 7 0 0,-9 6 28 0,1 2 0 16,-10 6 0-16,0 2 0 0,-5 8-12 0,2-3-1 16,-6 9-1-16,4-1 0 0,-1 6 6 0,3 0 2 15,6 8 0-15,-2-1 0 0,-1 1-12 0,-3 5-2 16,-8 8-8-16,2 5 12 0,6-5-12 0,4-3 0 0,-4 6 0 15,6-1 0-15,3-2 0 0,4 0 0 0,2-3 0 16,3 1 0-16,3-4 0 0,0-7 0 0,3-6 0 0,6 3 0 16,-2-7 0-16,5-4 0 0,0-2 0 0,6-6 0 15,0-4 0-15,6-1 0 0,-3-5 0 0,5-6 0 16,4 1-18-16,0-8-3 0,6-3-1 16,3-5 0-16,3-1-13 15,6 1-2-15,2-5-1 0,4-1 0 0,-9-5 10 16,3 8 1-16,2-7 1 0,-2 1 0 0,-6 9 18 0,-3-8 8 0,0 8-8 0,-7 0 8 15,-2 7 0-15,-3-2 0 0,-9 8 0 0,0 0 0 16,0 0 19-16,3 8-1 0,-3-2 0 0,0 4 0 16,-6 3 13-16,0 1 2 0,-3 1 1 0,3-1 0 15,-2 2-20-15,2-3-4 0,-6 3-1 0,6-3 0 0,0 3-9 16,0-3 8-16,0-2-8 0,6 2 8 0,-3 0-8 0,6-8 0 16,3 3 9-16,0 0-9 0,3-2 0 0,3-6 0 15,0 0 0-15,2 0 0 16,-2-6-106-16,3-2-19 0,0 0-4 0,3-2-1 0</inkml:trace>
  <inkml:trace contextRef="#ctx0" brushRef="#br0" timeOffset="40407.37">19909 3384 2484 0,'0'0'110'0,"-9"8"22"0,0-3-105 0,3 3-27 0,0 0 0 0,0 3 0 15,3-9 64-15,3-2 8 16,0 11 2-16,0-8 0 0,6-1-45 0,3 1-9 0,-3-3-1 0,3 0-1 16,6-3-18-16,0-2 8 0,0 0-8 0,3-3 0 15,0 2 11-15,-1-2-11 0,1-5 10 0,0 3-10 16,3-6 0-16,-6 3 0 0,0-1 0 0,-3-2 0 16,-3 1 0-16,-1 1 0 0,1 1 0 0,-3 0 0 15,-3 0 0-15,0-1 0 0,-3 4 0 0,-3 2 0 16,-6 3 0-16,3-3 0 0,-2 8 0 0,-7 2 0 15,3 4 0-15,-9 2 0 0,0 2 0 0,-3 3 9 16,0 1 25-16,1 1 5 0,-1 9 1 0,3-5 0 0,0 2-16 0,3 3-4 16,0-3 0-16,4 0 0 0,-1 3-8 15,6-8-3-15,0 8 0 0,0-8 0 0,3 2-9 0,6-2 8 16,6 5-8-16,3-8 8 0,0 1-8 0,6-1 0 16,0-8 0-16,-1 3 8 0,4-3-8 0,3-5 0 15,3 0 0-15,3-5 0 16,-1-3-32-16,-2 3-1 0,3-8-1 0,0-1 0 15,3 1-10-15,-7 0-3 0,1-6 0 0,3 1 0 16,-3-1 16-16,0-2 3 0,2 0 1 0,-2-3 0 0,3 3 27 0,-9 0 0 16,3 2 0-16,-6 6 0 0,0 0 16 0,-7 2-2 15,-2 9 0-15,-6-4 0 0,0 6 31 0,0 0 7 16,-6 6 0-16,-5 7 1 0,-1 0-19 0,-3 0-4 16,-3 1-1-16,3 4 0 0,3-2-13 0,0 2-2 15,-3 1-1-15,6-3 0 0,0 0 0 0,4-3 0 16,-1 0 0-16,3 0 0 0,3 1-13 0,0-9-15 0,3 3 3 15,0-6 1-15,2 1-2 0,4 0-1 0,0-3 0 0,0 0 0 32,3-3-97-32,0 0-19 0,3-4-4 0,0-1-698 0,3 2-139 0</inkml:trace>
  <inkml:trace contextRef="#ctx0" brushRef="#br0" timeOffset="40910.48">21109 2381 2246 0,'0'0'200'0,"0"0"-160"15,0 0-32-15,0 0-8 16,-3 0 72-16,-3 6 12 0,0-1 4 0,0 3 0 0,-3 5-6 0,0 0-1 16,3 6 0-16,-6 2 0 0,3 0-28 0,0 3-5 15,-6 2-2-15,0 6 0 0,-2 0-23 0,-1 2-5 16,-6 1-1-16,-3 7 0 0,3 6-7 0,-2-3-2 15,-4 13 0-15,0-5 0 0,3-3-8 0,0 3 0 16,1 0 0-16,-1 0 8 0,6-6 8 0,0 4 0 16,-3-6 1-16,4 0 0 0,-1-6-17 0,0-4 0 15,6-4 0-15,0 1 0 16,0-5-28-16,3-1-4 0,-3-7 0 0,15-1 0 0,15-2 8 0,-12-5 0 16,-18 2 1-16,1-5 0 15,8 0-32-15,3-3-6 0,3-5-2 0,0 0 0 16,0-11-8-16,0 1-1 0,3-1-1 0,0-2 0 15,-3-3 35-15,3 0 7 0,0-5 2 0,-3 0 0 0,2 2 29 0,-2-4 0 16,6 1 0-16,-6-1 0 0,3 1 0 0,0 7 0 16,0-1 0-16,-3 2 0 0,3 7 42 0,-3-1 5 15,-3-3 1-15,3 8 0 0,0 3 15 0,0 0 3 0,3-5 1 0,-3 5 0 16,0 0-6-16,0 0-1 0,6-5 0 0,3 2 0 16,0 3-40-16,0 0-9 0,3 0-2 0,6 0 0 15,9 0 19-15,-9 0 4 0,-7-3 1 0,1 1 0 16,3 2-21-16,6-5-12 0,3 2 12 0,0 0-12 15,-1 1 0-15,-2-9 0 0,-3 3 0 0,0 0 0 16,-3 3-58-16,0-3-18 0,0-3-4 0,-3 3-818 16,-3 0-163-16</inkml:trace>
  <inkml:trace contextRef="#ctx0" brushRef="#br0" timeOffset="41054.28">20540 3027 2145 0,'0'0'95'16,"0"0"20"-16,0 0-92 0,0 0-23 0,0 0 0 0,0 0 0 0,0 0 27 0,0 0 1 16,9-8 0-16,3 8 0 0,0-5-14 0,3 5-2 15,0-6-1-15,0 4 0 16,2 2-96-16,1-3-19 0</inkml:trace>
  <inkml:trace contextRef="#ctx0" brushRef="#br0" timeOffset="41570.28">21165 3241 1998 0,'0'0'44'0,"0"0"8"0,0 0 3 0,0 0 1 0,6 0-44 0,-6 0-12 0,6-5 0 0,-3 5 0 16,-3 0 80-16,0 0 15 0,6-5 2 0,-6 5 1 15,6-3 1-15,-6 3 0 0,0 0 0 0,0 0 0 16,0 0-54-16,0 0-10 0,0 0-3 0,-3-5 0 16,-3 5 15-16,0-6 2 0,-3 4 1 0,3 2 0 15,-3 0-28-15,0 0-6 0,0 0 0 0,1 0-1 16,-4 2 21-16,0 4 5 0,0-6 1 0,-3 5 0 16,3-2-21-16,-3 2-4 0,3 0-1 0,-3 0 0 15,0-2 20-15,1 2 3 0,-1 1 1 0,3 2 0 16,0-3-32-16,0 3-8 0,6-3 0 0,-3 3 0 0,6 0 0 0,0 3 0 15,0-3 0-15,6-3 0 0,3 8 0 16,0-5 0-16,0 3 0 0,0 2 0 0,6 0 0 16,-3 0 0-16,0 0 0 0,0 1 0 15,0-1-26-15,0 0-6 0,-1 0-2 16,-2 1 0-16,0-6 10 0,0 5 1 0,0-3 1 0,-3 4 0 16,-3-9 10-16,3 5 1 0,-6 4 1 0,3-4 0 0,-3-4 10 15,-3 2 0-15,0-1 0 0,0-1 0 0,-3-1 0 0,1-2 0 16,-4 2 0-16,-3-5 0 0,3 0 11 0,-6 0-3 15,0 0 0-15,0-5 0 0,6 2-8 0,-3 0 8 16,-2 1-8-16,-1-6 8 0,0 3 1 0,3 5 0 16,-3-8 0-16,3 2 0 0,3 1-9 0,3 2 0 0,-2-2 0 15,2 0 0-15,3 2-8 0,6 3-4 0,-6-5-1 16,6 5 0 0,-3-5-212-16,3 5-43 0</inkml:trace>
  <inkml:trace contextRef="#ctx0" brushRef="#br0" timeOffset="42687.5">21278 3379 1094 0,'0'0'97'0,"0"0"-77"15,0 0-20-15,0 0 0 0,0 0 262 0,0 0 49 16,0 0 9-16,0 0 3 0,0 5-183 0,0 3-36 15,-6-3-7-15,3 3-1 0,3 0-22 0,-3 3-4 16,-3 2-1-16,1 0 0 0,-4 0-26 0,0 1-6 16,0-1-1-16,-3 0 0 0,0 0-36 0,3-2 0 0,3 2 0 15,0-2 0-15,0-1 0 0,3 4 0 0,0-9 0 0,0 3 0 16,3-3 0-16,3 3 0 0,3-8 0 0,0 5 0 16,0-5 0-16,6-5 0 0,0-3 0 0,0 3 0 15,0-1 0-15,0-1 0 0,5-4-12 0,4 3 4 16,0 0 8-16,0-5 0 0,0 0 0 0,0-1 0 15,-1 1-21-15,1 0-3 0,0 0 0 0,-3-1 0 16,0 1 24-16,0 0 0 0,-3 2 0 0,-4 3 0 16,-2 3 0-16,0-5 0 0,0 7 0 0,-6-5 0 0,6 5 0 15,-6 1 0-15,3 2 0 0,-6 0 0 0,0 0 12 16,3 5 0-16,0 3 0 0,-3 5 0 0,-3-8 4 16,3 9 0-16,-3-1 1 0,-3 0 0 0,3 0-6 0,-3 1-2 15,3-1 0-15,-3 0 0 0,3-5 1 16,0 3 0-16,0-3 0 0,0-3 0 15,3 3-10-15,-3-3 12 0,3-5-12 0,0 0 12 16,0 0-12-16,0 0 0 0,6 3 0 0,3-3 0 0,0-3 10 16,0 3 0-16,3-8 0 0,3 3 0 0,0-6-10 0,3 3 0 15,3-5 0-15,-1 3 0 0,7-4-23 0,0 1 3 16,0-3 1-16,0 3 0 0,-1 0 5 0,-2-1 1 16,-3 1 0-16,0 3 0 0,-3 2 13 0,-3 0 0 15,-7 5 0-15,1 1 0 0,-9 2 0 0,0 0 0 16,0 0 0-16,0 7 0 0,-3 4 10 0,0-3 2 15,-6 5 0-15,1 0 0 0,-4-2-3 0,0 2 0 16,0 0 0-16,0 1 0 0,-3 2-9 0,3-3 0 16,0 0 0-16,6 0 8 0,0 0-8 0,0-2 0 15,0 2 0-15,9-7 0 0,-3 2 0 0,9-3 12 0,-9-5-2 0,0 0 0 32,15 0-143-32,0 0-29 0,0-5-6 0</inkml:trace>
  <inkml:trace contextRef="#ctx0" brushRef="#br0" timeOffset="43206.25">22162 3490 2422 0,'0'0'53'0,"-3"3"11"0,-3-1 3 0,3 6 1 0,3-8-54 0,-3 5-14 0,3-5 0 0,0 0 0 0,0 0 66 15,0 0 10-15,0 0 3 0,0 0 0 0,3 0-61 0,6-5-18 16,0 5 8-16,0-5-8 0,-3 2 11 0,0-2-3 15,6-3 0-15,0 3 0 0,0-6-8 0,-3 3 0 16,3 0 0-16,3-2 0 0,-4-1 0 0,-2 0 0 16,0-2 0-16,-3 0 0 0,0 0 12 0,0 0 0 15,-3-1 0-15,0 1 0 0,-6 0 0 0,0 0 0 16,-6 7 0-16,0-2 0 0,-3 8 16 0,-2 0 3 16,-4 8 1-16,-3-2 0 0,-6 2-3 0,0 5 0 15,1 5 0-15,2-4 0 0,-3 1 3 0,6 1 0 16,-3 5 0-16,6-7 0 0,4 4-22 0,2-2-10 15,0 0 10-15,3-3-10 0,3 3 11 0,0-3-11 16,3-2 12-16,3 2-12 0,3-8 0 0,-3 3 0 16,0-8 0-16,9 3 0 0,3 0 0 0,0-3 0 15,0-3 0-15,5 0 0 0,1-5-9 0,3 3 9 16,3-6-8-16,-3 4 8 0,-3-1-25 0,-1-6 0 0,1 4 0 0,3 2 0 16,0-5 13-16,-3 2 4 0,-3 0 0 0,0 1 0 15,-4 2 8-15,-2 3 0 0,-3 2 0 0,-6 3 0 16,0 0 0-16,0 0 0 0,0 0 0 0,-6 8 0 15,-3-3 20-15,1 3 10 0,-4 5 2 0,0-5 0 16,-3 6-19-16,9-1-3 0,-3 5-1 0,0-7 0 16,0 5-9-16,6-3 0 0,-3 0 0 15,3-2 0-15,3 2 0 0,3-5 0 0,0 5 0 0,0-7 0 16,0 1-80 0,3-1-20-16,0-1-5 0,6 3-782 0,-3-8-156 0</inkml:trace>
  <inkml:trace contextRef="#ctx0" brushRef="#br0" timeOffset="43912.97">22037 4307 1893 0,'0'0'84'0,"-6"3"17"0,3 5-81 0,3-8-20 16,0 0 0-16,0 0 0 0,0 0 107 0,0 0 17 15,0 0 3-15,0-13 1 0,6 2-68 0,0-2-14 16,3-3-2-16,3-2-1 0,3-4-22 0,6-1-4 16,3-4-1-16,0 1 0 0,-1-6 28 0,4 0 4 0,0-2 2 0,3-6 0 15,-1 0 4-15,1-5 1 0,0-5 0 0,0-5 0 16,-3-1-29-16,5 3-6 0,4-10 0 16,6 2-1-16,-1-5-19 0,-2-1 10 0,3 4-10 0,-4-3 8 15,4-3-8-15,-3 3 0 0,-7 5 0 0,1-5 8 16,-3 5-8-16,0 5 0 0,0-2 0 15,-4 13 0-15,7-5 0 0,-3 8 0 0,0-1 0 0,-1 4 0 16,1 4 0-16,-3-4 0 0,0 7 0 16,2-3 0-16,1 6 0 0,-3 0 0 0,0 3 0 0,0 2 0 15,-4 8 0-15,1 0 0 0,-6 3 0 0,0 5-11 16,3 3 11-16,-6 2-8 0,0 3 8 0,-4 0-8 16,4 8 8-16,-3-3 0 0,-3 9 0 0,0-1 0 15,0 0 0-15,-9 6 0 0,0 2 0 0,0-3 0 16,0 1 0-16,-3 2 0 0,-6 5 0 0,0-7 8 0,0 2-8 15,0 3 12-15,-6-3-4 0,4 5 0 0,-4-4-8 16,0 1 9-16,-6 4-9 0,3-1 10 0,0-2 18 16,-6 3 4-16,1-1 1 0,-4 1 0 0,3-1-13 15,0 0-2-15,0 1-1 0,4-9 0 0,2 4-4 16,3-1-1-16,-3 3 0 0,3-11 0 0,3 5-12 16,3 1 0-16,-3-3 0 0,6 2 0 0,3-4 0 15,0-1 8-15,3 0-8 0,3-2 0 0,0 2 0 0,3 0 0 16,3 0 0-16,0 0 0 0,0 1 0 0,3-1 0 15,-6-5 0-15,6 10 0 0,-3-4-20 0,0-1-3 16,3 3-1-16,0 0 0 16,-4-1-12-16,-2 1-4 0,-3 6 0 0,0-4 0 15,-3 3 31-15,-3-8 9 0,0 6 0 0,-3-1 0 0,-2-2-11 16,2 3 11-16,-3-1-10 0,0-2 10 0,0 0 0 0,-3 0 0 16,0 3 11-16,-3-6-3 0,0 0 20 0,-3 6 5 0,0-6 1 15,1 0 0-15,2 0-16 0,-3-5-3 0,3 5-1 16,0-2 0-16,3-3 6 0,-3 5 2 15,3-8 0-15,-2 1 0 0,-1 2-11 0,0-8-3 0,3 0 0 16,-6 0 0-16,0 0-8 0,0-6 0 0,0 1 0 16,-2 2 0-16,-1-10-65 0,0 8-15 15,-3-8-4-15,0-1-1315 0</inkml:trace>
  <inkml:trace contextRef="#ctx0" brushRef="#br1" timeOffset="50527.24">9095 2013 885 0,'-6'-5'39'0,"3"-3"9"0,3 3-39 0,-6 0-9 16,3-1 0-16,3 4 0 0,-3-9 29 0,0 3 4 0,-3 3 1 0,4-3 0 15,-1 0-34-15,0-3 0 0,-3 4 0 0,3-4-9 16,-3 3 9-16,0 0 0 0,-3 3 0 0,0-1 0 15,0-1 0-15,-3-1 0 0,0-3 0 0,0 3 0 16,-3 0 32-16,-3 3 9 0,-2 5 2 0,-1-8 0 16,0 3 41-16,0 5 9 0,-6-6 2 0,1 6 0 15,-4-2-8-15,-3 4-2 0,-6 4 0 0,1 2 0 16,-1 2-26-16,0-2-6 0,-2 5-1 0,-1 1 0 16,0-1-17-16,4 5-4 0,-4 1-1 0,0 2 0 15,1 5-13-15,-7-4-2 0,3 1-1 0,1 4 0 16,8-1-14-16,-3 6 11 0,1-5-11 0,-1 4 10 15,3-4-10-15,0 5 8 0,4 2-8 0,-1 0 8 16,-6 3-8-16,3-2 0 0,7 2 9 0,-4 2-9 16,3-7 8-16,9 3-8 0,9-4 8 0,1 1-8 15,-4-5 0-15,6-1 0 0,6 0 0 0,3-4 8 0,0 1-8 16,3-4 8-16,0-3-8 0,3 2 8 0,6-4-8 16,-1-1 9-16,-5-3-9 0,3 1 10 0,3 0-10 0,-3 2 0 15,-3-8 9-15,3 3-9 0,-6-3 0 0,3 3 0 16,-6-8 0-16,-3 14 0 0,-3-9 0 0,-3 8 0 15,0-5 0-15,-6 5 0 0,-5 0 0 0,-1 6 0 16,6-6 0-16,-6 6 0 0,-9-1 16 0,3 3 0 16,-2-2-1-16,-1 7 0 0,0-4 21 0,0 4 5 15,-5 6 1-15,5-6 0 0,0 6-15 0,0 0-3 16,-5 2-1-16,5 3 0 0,9 3-23 0,-3-6 0 16,0 3 0-16,7-2 0 0,5-1 10 0,0 3-2 15,9-5-8-15,0-6 12 0,0 6-12 0,9-3 0 16,6-2 0-16,-3-1 0 0,-3 3 0 0,8-8 0 15,7 3 0-15,3-3 0 0,3-5 0 0,0 0 0 16,2 0 0-16,4-5 0 0,3-4 0 0,3 1 0 0,-1-5 0 0,7 0 0 16,3-3 0-16,2-3 0 0,-2 0 0 15,5 1 0-15,-5-4 0 0,0 4 8 0,-1-3-8 16,1-3 0-16,-4-3 0 0,1 6 0 0,0 2 0 16,-7-2 0-16,-2 5 0 0,0 0 0 0,-3 5 0 15,-4 3 0-15,-2 0 0 0,-3 5 0 0,-3 0 0 16,-3 3 0-16,0 5 0 0,-4-2 0 0,1 7 0 15,0 1 0-15,-3-1 0 0,0 6 11 0,6-3-11 16,0 8 10-16,-3-5-10 0,5-3 0 0,7 3 9 0,3-3-9 16,0-3 16-16,5 1 0 0,4-6-1 0,3-2 0 15,0-1-15-15,2-7 0 0,4-1 0 0,5-4 0 16,4-4-8-16,5-2-5 0,4-2-1 0,2-4 0 16,4-7-7-16,2 0-2 0,4-6 0 0,-1-2 0 15,0 3 13-15,1-9 10 0,-1 3-13 0,-5 3 5 0,-4 0-2 16,1 2 0-16,-1-2 0 0,-2 8 0 0,-10 2 10 15,-2-2 0-15,-10 8 10 0,-2 2-10 0,0 11 24 0,-10-2 0 16,1 1-1-16,-6 4 0 0,-3 5-7 0,3 2-2 16,-4 1 0-16,7 2 0 0,-3 3-6 0,3 0-8 15,-1 0 11-15,4-3-11 0,0 0 14 0,0-5-4 16,2 0-1-16,4-6 0 0,6 3 6 0,2-10 1 16,7 2 0-16,-4 1 0 15,4-6-34-15,3-6-6 0,-4 1-2 0,1 2 0 0,2-10 1 0,1 3 0 0,5-4 0 16,-5 1 0-16,0 0 17 0,-7 0 8 0,-5-3-8 0,2 3 8 15,-5-1-12-15,0 1 4 0,-4 8 0 0,-2-3 0 16,-6 3 8-16,-3 2 9 0,-3 3-1 0,-1 0-8 16,-2 8 16-16,0 3-4 0,-3-1-1 15,3 6 0-15,-3 0-1 0,-1-3 0 16,4 8 0-16,3-8 0 0,-3 6-10 0,6-6 8 0,-1 0-8 0,10-5 8 16,3 3-8-16,3-3 10 0,2-5-10 15,4 2 10-15,-1-2-22 0,-2-1-4 0,-3-4 0 0,2 2-1 31,1-6-27-31,0 1-4 0,2-6-2 0,-2 3 0 0,3 0 29 0,-7-2 5 16,-2 2 2-16,0 0 0 0,-7 3 14 0,-2-3 0 16,0 8 0-16,-3-6 0 0,-3 6 20 0,-1 6 9 0,1-1 3 15,0 3 0-15,-3 0 8 0,0 5 1 0,5 0 1 0,-2 6 0 16,3-3-31-16,3 0-11 0,3 2 0 0,2 3 9 16,7-7 6-16,0-1 1 0,5 0 0 0,4-5 0 15,5-3-16-15,10 1-15 0,5-12 3 0,4 1 1 16,-1-3-126-16,4 0-26 15,-1-5-5-15,3-3 0 0,1 3 96 0,-4-3 19 16,-3-5 4-16,-5 5 1 0,-4-5 28 0,-2 7 5 16,-4-4 2-16,-5 2 0 0,-3 5 69 0,-7 4 13 0,-11 1 3 0,-3 6 1 0,-3 0 29 0,-4 6 6 15,-5 1 0-15,3 1 1 0,-3 6-51 0,3 2-10 16,0-1-3-16,-1 4 0 0,7 2-28 0,0 3-5 16,3-6-2-16,0 4 0 0,8-4-10 0,4 1 12 15,3 2-12-15,2-8 12 0,4-5-12 0,2 0 0 16,10 2 0-16,2-10 0 15,4 0-37-15,2-7-13 0,-2 1-2 0,-1-4-1 16,7-4-23-16,-1 1-5 0,3 0-1 0,-5-3 0 16,-4-2 44-16,-2-4 9 0,-4 4 1 0,7-1 1 0,-7 1 27 0,1 2 12 0,-10 3 0 0,-2 2-1 15,-6 3 56-15,-4 0 11 0,-2 3 2 0,0 5 1 16,2 0-16-16,-5 3-3 0,0 7-1 0,0-4 0 16,2 7-41-16,1 0-9 0,0 0-2 0,-1 3 0 15,4 0-1-15,3-3 0 0,8 3 0 0,4-5 0 16,5-3-8-16,4 0 0 0,5-3 0 0,4-5 0 15,-1 0-44 1,6 0-12-16,10-8-1 0,-1-3-1 0,-3 3-32 16,1-5-6-16,-4 0-2 0,0-6 0 0,-2 4 54 0,-4-1 10 0,-8 0 2 15,-4-3 1-15,-2 6 31 0,-4-6 16 0,-5 6-1 0,-4 0-1 16,-2 5 70-16,-1 3 13 0,-5 5 3 0,-6 0 1 16,-3 5-21-16,-1 3-5 0,-5 0-1 0,0 3 0 0,3 2-47 15,-1 3-10-15,10 0-1 0,3-1-1 16,-3 4-7-16,5-6-8 0,4 0 11 0,2 6-11 0,-2-11 0 15,9 2 0-15,5-2 0 0,4-2-12 16,5-6-48-16,-3 0-10 0,-5-3-2 0,2-5 0 16,4 0-14-16,-1-2-3 0,1-1-1 0,-7-2 0 15,4 0 51-15,-10 2 11 0,-5-2 1 0,0-1 1 0,-7 1 38 0,-2 0 8 16,-3 2 2-16,-4 3 0 0,-5 3 64 16,-3 3 13-16,-3-1 2 0,-1 6 1 0,-5 2-38 15,0 3-8-15,-3 5-2 0,0 0 0 0,0 6-37 0,3 2-7 16,3-5-2-16,-1 5 0 0,1 0-8 0,3 6 12 15,6-9-12-15,3 1 12 0,2-3-12 0,4-3-11 16,9 0 3-16,-4-5 0 16,1-3-60-16,3 0-11 0,-1-5-2 0,1 0-1 15,-1-7-19-15,4-4-4 0,0-2-1 0,2-3 0 16,-2-3 56-16,-1 1 11 0,1-3 3 0,-3-3 0 0,-1 3 80 0,-2 0 16 16,-6 2 3-16,-4 0 1 0,-2-2 41 0,0 5 9 0,-6 1 2 0,-1 1 0 15,-5 9-39-15,3-3-7 0,-3 3-2 0,0 5 0 16,-3 5-38-16,-1 3-8 0,4-5-2 0,3 7 0 15,0-2-6-15,0 3-2 0,-1-3 0 0,4 2 0 16,0-2-12-16,6-5-12 0,3 0 3 0,5-1 0 31,4-2-24-31,2-2-5 0,1-4-1 0,3-4 0 0,-7-1-21 16,-2-5-4-16,0 0 0 0,-1-7-1 0,-2 1 32 0,3-9 6 0,-1 4 2 16,-2-5 0-16,0 1 25 0,-4-4 12 0,1 3 0 15,-3 3-1-15,-3 0 42 0,-1 0 9 0,-5 3 2 0,0 7 0 16,-3-7 0-16,-3 7 1 0,-3 1 0 0,3 2 0 0,-4 3-33 15,1 2-8-15,0-2 0 0,0 0-1 16,6 5-23-16,-3-3 0 0,3 3 0 0,2-5 0 16,1 2-34-16,3-2-8 15,3 0-2-15,0-3 0 0,-1-3-63 0,4-2-13 0,-3-3-2 16,3-2-1-16,-4 0 15 0,-2-9 2 16,0 3 1-16,0-7 0 0,-6-1 87 0,-1-5 18 0,1 5 0 15,-3-5 0-15,-3 0 73 0,-3 6 9 0,-6-4 2 0,0 9 0 0,-6-6 41 16,-3 6 9-16,-3 5 2 0,-3 0 0 0,0 2-63 0,-3 3-12 15,-3 3-2-15,3 3-1 0,0 4-42 0,0-4-16 16,4 5 11-16,-1 5-11 0,0-5 0 0,0-1 0 16,3 1-11-16,0-3 11 15,0 3-159-15,0-3-24 0,3-8-5 0,3 3 0 16,0-5-14-16,0-1-2 0,0 1-1 0,3-6 0 16,-3-2 130-16,0-3 27 0,0-8 4 15,-3 0 2-15,3-3 85 0,-6 3 17 0,0-3 3 0,-3 3 1 0,-6 0 72 16,-3 6 14-16,-5-1 3 0,-10 0 1 0,0 3-4 0,-9 6-1 15,-8 4 0-15,-1 6 0 0,1 2-79 0,-7 6-16 0,-8 0-3 16,-10 8-1-16,-5 5-34 0,2 5-8 0,10 0 0 0,-9-2-8 16,-4 2 0-16,-2 1 0 0,-1 7 0 15,7-5 0 1,6-3-44-16,-1-2-4 0,-2-3 0 0,-1-3 0 0,4 3-55 16,5-5-11-16,7-9-2 0,-4 7-1 0,1-12 33 15,-1 0 8-15,-2 1 0 0,2 2 1 0,4-8 50 0,-1 3 9 0,4 0 3 16,-1-3 0-16,-5 3 27 0,-1 2 6 0,-2-2 0 0,-4 8 1 0,1-3 60 15,-4 8 12-15,1 0 3 0,-9 3 0 0,-7 5-24 0,1 0-4 16,0 8 0-16,-4 3-1 0,-5 2-34 0,0 5-6 16,3 3-2-16,-1-2 0 0,1 2-25 0,0 3 0 15,-4 2 0-15,4-4 0 0,3-4 0 0,0 1-9 16,-4 2 9-16,4-3-13 16,0-4-12-16,5-1-3 0,1-11 0 0,0 4 0 15,-4-6-12-15,4 0-4 0,6 0 0 0,-1-8 0 0,1-3 29 0,0-2 6 16,-4 0 1-16,4-3 0 0,2 0 8 0,-2 3 0 15,-3-1 0-15,-4-1 0 0,-5 1 8 0,12 1 3 16,2 8 1-16,-5-3 0 0,-10 3 41 0,4 5 9 0,0 0 2 0,2 8 0 16,4 2-15-16,-6 3-2 15,-6 9-1-15,2-4 0 0,4 9-30 0,3-1-5 16,2 0-2-16,1-2 0 0,-1-3-9 0,10 6 0 0,3-9 0 16,5-4 0-1,6-1-111-15,4 0-17 0,-4-8-4 0,4 3-1 16,-1-8-71-16,1-5-15 0,-4 2-2 0,6-2-1 15,-2-8 115-15,2 0 23 0,-5-6 5 0,-4 1 1 0,-2-4 107 0,-4-1 22 16,1 1 4-16,-1 4 1 0,1 2 92 0,-4-2 20 16,-8 7 3-16,0 3 1 0,-1 3-34 0,4 5-6 0,-1 0-2 0,1 5 0 15,-4 6-58-15,-2 2-12 0,6 8-3 0,-1-2 0 16,4-4-36-16,-4 4-7 0,4-1-2 0,3 1 0 16,5 2-12-16,4-2 0 0,2-6 0 0,6 0 0 15,1-5-36 1,2 3 0-16,1-3 0 0,2-8 0 0,0 5-32 15,1-5-6-15,2-5-2 0,3-1 0 0,-2-2-35 16,-1 0-7-16,3-5-2 0,-3 3 0 0,-5-12 80 0,2 4 16 0,-5-3 4 16,-1 2 0-16,-6 6 33 0,1-6 7 0,-1 6 2 0,1 0 0 15,-4 5 77-15,-2 3 15 0,-4-3 3 0,4 8 1 0,2 8-40 16,1-3-8-16,2 8-2 0,-2 1 0 0,-7-1-44 16,4 0-10-16,2 3-2 0,1 2 0 0,-1 1-12 0,6-1 0 15,4-4 0-15,-1 2 0 0,-2-3-8 0,-1 3-8 16,3-8-2-16,1-3 0 15,2 3-54-15,1-8-12 0,2 0-1 0,3 0-1 16,1-8 10-16,-1 3 3 0,-6-3 0 0,1-6 0 16,2 1 73-16,-3-3 0 0,1 3 14 0,-1-3-2 0,4-2 4 15,-1 4 0-15,0-7 0 0,1 3 0 0,-7 5 36 0,3-1 8 0,-5 4 2 16,2 7 0-16,1 3 4 0,-1 0 1 0,0 8 0 0,4-3 0 16,-4 3-39-16,1 0-7 0,2 3-1 0,0-3-1 15,7 2-9-15,2 1-2 0,0-1 0 0,7-4 0 16,-4 2-23-16,6-3-5 0,0-2 0 0,0-3-1 31,1-3-23-31,-4-2-4 0,3-3 0 0,-3-3-1 0,1-2 28 0,-1 0 5 0,3-8 2 0,0 2 0 16,1-2 14-16,2 2 0 0,-3-5 0 0,3 3 0 15,1 0 0-15,2 3 0 0,-3-1 8 0,3 6-8 16,-3 0 28-16,-2 5 1 0,-1-3 1 0,-3 8 0 16,-3 3 11-16,1 3 3 0,-1 2 0 0,-6 9 0 15,1-6-16-15,-1 2-2 0,0 6-1 0,4 0 0 16,2-3-25-16,3-5 0 0,-3 0 8 0,7 3-8 15,-7-3 0-15,3-8 0 0,-3 5 0 0,1-3 0 16,2-2-46-16,-6-2-11 0,4-3-3 0,-1-3 0 16,-3-3-80-16,-6 3-17 0,-5 0-3 0</inkml:trace>
  <inkml:trace contextRef="#ctx0" brushRef="#br0" timeOffset="60666.21">1204 5024 460 0,'0'0'20'0,"0"0"5"0,0 0-25 0,6-5 0 15,-6 5 0-15,3-2 0 0,3-6 265 0,-6 8 48 0,0 0 10 0,0 0 1 16,3 2-202-16,-3-2-41 0,0 6-8 15,3-4-1-15,-3 9-1 0,0-6 0 0,0 11 0 0,-3 0 0 16,0 5-12-16,-6 5-3 0,0 1 0 0,0-1 0 16,1 6-19-16,-1 0-4 0,-3 2-1 0,3 3 0 15,-3 0-17-15,0 0-4 0,3 0-1 0,-3 6 0 16,3-4-10-16,-3-2 8 0,3-2-8 0,0 2 8 16,6-11-8-16,-5 3 0 0,-1 1 9 0,3-9-9 15,3-3 8-15,0 1-8 0,3-3 8 0,0-3-8 16,-6-3 0-16,6-4 9 0,6 4-9 0,-6-7 0 0,0-3 13 0,0 0-4 15,0 0-1-15,6-5 0 0,3-3 0 0,0-3-8 16,-1-2 12-16,4-3-4 0,-3 0 20 0,3-5 4 16,6 0 1-16,-6-6 0 15,6-4-20-15,3 2-4 0,-3-3-1 0,2-3 0 0,1 1-8 16,3-3 8-16,3-3-8 0,3 1 8 0,-1 2-8 16,-2 2 0-16,3 1 0 0,0-1 0 0,-4 1 0 15,-2-3 0-15,6 3 0 0,-3 4 0 0,3-4 0 0,-7 8 0 16,4 2 0-16,-3 0 0 0,3 3 0 0,-6 5 0 15,-1 0-12-15,1 0 12 16,0 3-30-16,-3 8 2 0,-6-9 0 0,0 9 0 16,0 2-6-16,-3 1-1 0,-3-1 0 0,-6 3 0 15,0 0-117-15,3 5-23 0</inkml:trace>
  <inkml:trace contextRef="#ctx0" brushRef="#br0" timeOffset="61283.47">1606 5604 403 0,'0'0'36'16,"0"0"-36"-16,3 0 0 0,3-5 0 0,0 2 182 0,0-2 30 15,3-1 5-15,-6-2 2 0,6 6-115 0,-6-4-22 16,3-1-5-16,3 1-1 0,-3 1-28 0,0 0-7 16,-3-3-1-16,3 0 0 0,-3 3-12 0,3-1-4 15,-4-4 0-15,1 2 0 0,3 0 18 0,-6 0 3 16,0 3 1-16,0-6 0 0,-6 0-3 0,3 3-1 15,3 0 0-15,0-2 0 0,-8 5-2 0,-1-1 0 16,-3-2 0-16,0 8 0 0,3-2-4 0,-9 4-2 16,3-2 0-16,-3 8 0 0,0-2-9 0,4 2-1 15,-7 2-1-15,3 1 0 0,0-1-3 0,3 4-1 16,-9-1 0-16,9 0 0 0,-2 0 1 0,-1 3 0 16,3 0 0-16,3 2 0 0,-3-2-9 0,3 3-2 15,3-3 0-15,0 0 0 0,3 0-9 0,0-1 0 16,3-1 0-16,6-1 0 0,3-3 0 0,0 1 0 0,3-3 0 15,3-3 8-15,3 1-8 0,0-4 0 0,0-2 0 0,6-2 0 16,-1-1 10-16,-5-2-10 0,9-3 12 0,-3-3-12 16,-6 0 0-16,6 4 0 0,0-9 0 0,2 0 0 15,-2 0 0-15,0 0-14 0,-9 0 2 0,6-2 1 16,-6 2 11-16,0-3-12 0,-1 3 12 0,-2 1-12 16,-3 1 12-16,-3 1 0 0,0-3 0 0,3 3 0 15,-6 0 0-15,-6 2 0 0,3 1 0 0,0 2 8 16,-6 2-8-16,0 6 0 0,1 0 0 0,-4 0 0 15,3 0 0-15,-3 6 0 0,0 2 0 0,-3-1 0 16,0-1 0-16,0 2-16 0,9 0 2 0,-3 0 1 16,0 0-91-16,4-3-17 15,-1 3-4-15</inkml:trace>
  <inkml:trace contextRef="#ctx0" brushRef="#br0" timeOffset="61684.34">1889 5464 1558 0,'0'0'69'0,"0"0"15"0,0 0-68 0,0 0-16 16,3 8 0-16,0 0 0 0,3-1 99 0,-12 1 16 16,6 3 3-16,-3 2 1 0,0-2-43 0,3 2-8 0,-9-2-1 0,3 4-1 15,0-1-25-15,0 2-5 0,3 2 0 0,-6-5-1 16,-3 1-8-16,3-1-2 0,-2 0 0 0,5-2 0 15,-3-1 18-15,0 1 3 0,3-3 1 0,6-3 0 16,-9-2-5-16,9-3-1 0,0 0 0 0,0 0 0 16,0 0-19-16,0 0-4 0,0 0-1 0,9 0 0 15,-3-3-4-15,3-8-1 0,0 3 0 0,3 1 0 16,2-7-4-16,-2 4-8 0,-3-3 11 0,0-3-11 16,6 0 9-16,-6 3-9 0,3-1 0 0,3-2 9 15,-3 1-9-15,-3 1 0 0,3 1 0 0,-4 0 0 16,1 2 0-16,3 6 0 0,-3-8 0 0,3 5 0 15,-3 3 16-15,0-6-1 0,3 3-1 0,0 3 0 0,-3-1-14 16,0 4-18-16,0-1 4 0,-3 3 1 16,2-3-69-16,1 1-14 0,0-1-2 0,0 3-1 15,0 0-123-15,-6 0-25 0,6 0-5 0,-9 0 0 0</inkml:trace>
  <inkml:trace contextRef="#ctx0" brushRef="#br0" timeOffset="62159.7">2466 5440 633 0,'0'0'56'0,"0"0"-44"16,0 0-12-16,0 0 0 0,0 0 278 0,0 0 54 15,-6 5 10-15,4 0 2 0,2 3-216 0,0-8-44 16,0 0-9-16,-6 6-2 0,3-1-60 0,0 0-13 16,3-5 0-16,0 6-948 0</inkml:trace>
  <inkml:trace contextRef="#ctx0" brushRef="#br0" timeOffset="62330.13">2416 5630 403 0,'0'0'36'0,"0"0"-36"0,-6 8 0 0,6-8 0 16,0 3 240-16,-3 2 40 0,3 1 9 0,0-4 2 16,0-2-145-16,-6 5-29 0,6 1-5 15,0-6-2-15,0 0-66 0,0 0-12 16,0 0-4-16,0 5 0 0,0-5-5 0,0 0-2 0,0 0 0 0,0 5 0 16,0-5-35-16,0 6-7 0,0-6-2 0</inkml:trace>
  <inkml:trace contextRef="#ctx0" brushRef="#br0" timeOffset="62509.16">2163 5765 1922 0,'0'0'42'0,"-9"3"9"0,3-3 1 0,3 0 3 0,0 0-44 15,3 0-11-15,-6 0 0 0,6 0 0 0,0-3 76 0,0 3 14 16,0 0 2-16,0 0 1 0,0 0-76 0,0 0-17 15,0 0 0-15,0 0 0 16,0 0-92-16,6-2-18 0,-6 2-3 0</inkml:trace>
  <inkml:trace contextRef="#ctx0" brushRef="#br0" timeOffset="64677.25">3461 5935 403 0,'0'0'36'0,"0"0"-36"0,0 0 0 0,0 0 0 15,0 0 274-15,0 0 48 0,0 0 10 0,-3 8 1 16,-3-1-195-16,3 1-39 0,-6 6-8 0,0 2-2 15,3-3-40-15,0 5-8 0,-6-2-1 0,3 0-1 16,0 0-22-16,-3 0-4 0,3-3-1 0,0 3 0 16,-2-3-12-16,5 0 11 0,3-2-11 0,-9 2 10 15,9-5-10-15,-3 3 0 0,6-6 0 0,-6 0-635 16,6-5-119-16</inkml:trace>
  <inkml:trace contextRef="#ctx0" brushRef="#br0" timeOffset="64862.6">3606 5908 979 0,'0'0'87'0,"0"0"-70"16,-3 5-17-16,1-2 0 15,-4 2 203-15,3 1 37 0,-6 2 7 0,0 0 1 0,0 2-113 0,0 3-23 16,3 3-5-16,-3-3-1 0,0-2-72 0,3 5-14 16,0 0-4-16,-3-3 0 0,3 3-6 0,0 0-2 15,-3 0 0-15,-3 0 0 0,4-3-8 0,2-3 0 16,0 1 0-16,3-3 0 15,3 0-147-15,0-8-25 0</inkml:trace>
  <inkml:trace contextRef="#ctx0" brushRef="#br0" timeOffset="65786.83">3851 5689 345 0,'0'0'31'0,"0"0"-31"0,0 0 0 0,0 0 0 0,0 0 194 0,-3-6 33 15,3 4 6-15,0 2 2 0,0 0-93 0,-3-6-18 16,3 1-4-16,0 0-1 0,0-1-31 0,3 1-7 16,0 0-1-16,0-3 0 0,2 0-21 0,1 3-5 15,3-6-1-15,3 3 0 0,-3-2-9 0,6 2-1 16,0-8-1-16,-3 8 0 0,3-3-11 0,0 3-3 16,2-2 0-16,1 4 0 0,0 1-11 0,3 0-2 15,-3 2-1-15,0 3 0 0,-3 0-14 0,0 0 8 16,-4 0-8-16,1 3 0 0,-3 0 20 0,0 2-1 15,-6 5-1-15,3-2 0 0,-6 3-18 0,0 2-17 16,0 0 3-16,-6 6 1 0,-3-6 13 0,0 0 0 16,3 6 9-16,-9-1-9 0,1 4 10 0,-1-9-10 15,0 3 10-15,0 2-10 0,0-2 0 0,3-3 0 16,-3 1 0-16,6-1 0 0,-3-3 8 0,4-2 0 0,2 0-8 16,0-3 12-16,6-5-3 0,0 0-1 15,0 0 0-15,0 0 0 0,6-5-8 0,0 0 0 0,2-3 0 16,1-3 0-16,3-2 0 0,3 0-9 0,-6 0 9 15,6-3-13-15,3 0 4 0,-9 0 1 0,12 0 0 16,-12 0 0-16,2 0 8 0,-2 1-12 0,3 1 12 0,-3 1-12 16,-3 0 12-16,3 2 0 0,-3 3 0 0,-6 0 0 15,3 3 0-15,-3 0 0 0,0 5 0 16,0 0 0-16,0 0 0 0,0 0 0 0,0 0 0 0,0 0 0 16,0 0 0-16,0 0 9 0,0 0-9 0,0 0 0 15,0 0 9-15,0 0-9 0,0 0 0 0,-3 8 9 16,3 0-1-16,0-8-8 0,0 8 12 0,3 0-4 15,-3-8-8-15,3 8 0 0,0-3 0 0,3 3 8 16,0-3-8-16,3 0 0 0,0-2 0 0,3 2 0 0,-3-2 0 16,2 0 0-16,-2-3 0 0,6-3 8 0,0 3-8 15,6-5 0-15,-9-1 0 0,6 1 0 0,3 0 9 16,-1-6-9-16,-2 6 10 0,3-8-10 0,0 2 0 0,0 0 0 16,3 1 0-16,-4-1 0 0,-2 1 0 0,0 2 8 15,-6 0-8-15,0 0 0 0,-3 0 0 0,0-3 0 16,-9 11 0-16,0 0 0 0,0-8 0 0,0 1 8 15,-6 1-8-15,0 1 0 0,0 0 8 0,-3 2-8 16,-3 3 0-16,3 0 9 0,-6 0-9 0,0 3 0 16,1-1 0-16,-1 1 0 0,0 0 0 0,0 5 0 15,3-3 0-15,-3 5 0 0,0 1 12 0,3-3 0 16,0 3 0-16,1 2 0 0,2 3 16 0,-6-1 4 16,9 1 1-16,-3 3 0 0,3-3-33 0,0 2 0 15,0 1 0-15,3-3-9 0,3 2 9 0,-6-2 0 16,6-3 0-16,0 3 8 0,6-3 1 0,0-2 1 0,0 0 0 15,3-3 0-15,0-1-10 0,6-1 0 0,-3 2-12 16,2-8 12 0,4 0-32-16,0 0 0 0,3 0 1 0,3-6-757 0,0-2-152 15</inkml:trace>
  <inkml:trace contextRef="#ctx0" brushRef="#br0" timeOffset="66365.27">4827 5628 1094 0,'0'0'97'0,"0"0"-77"0,0 0-20 0,0 5 0 0,0-5 159 0,0 8 28 15,0-8 5-15,0 0 2 0,0 0-103 0,0 0-21 16,0 0-4-16,0 0-1 0,0 0-23 0,0 0-5 16,0 0-1-16,0 3 0 0,9-1-8 0,3-2-1 15,-9 0-1-15,6-2 0 0,0-1-26 0,-1-2 0 16,-5-1 0-16,6-2 0 0,0 3 0 0,0-3 0 15,-3-2 0-15,0 2 0 0,3-3 8 0,-6 0-8 16,3 1 0-16,-6-1 8 0,3 1-8 0,-3 2 10 16,3-3-10-16,-6 1 10 0,0-1-10 0,0 6 0 15,-3-8 9-15,0 5-9 0,-3 2 12 0,0 4-1 16,3-1-1-16,-6 3 0 0,-2 3 26 0,-1 2 4 16,0 0 2-16,-6 3 0 0,3 5-22 0,-3 3-4 15,0 0 0-15,1 0-1 0,5 3 6 0,-6-1 2 0,0 1 0 16,6-1 0-16,3-2-7 0,0 0 0 0,0-3-1 15,3 3 0-15,4-3-15 0,-1 0 0 0,6-2 8 16,0 0-8-16,3-6 0 0,5 3 0 0,-8 0 8 16,9-3-8-16,3-5 8 0,0 0 0 0,6 0-8 0,-6-3 12 15,3 3-3-15,3-5-1 0,0 0 0 16,2-3 0-16,-2-3-8 0,3 6 0 0,-3-8 0 0,3 0 0 16,-3-1 0-16,0 1 0 0,-1 0 0 0,1 0 0 15,3 2 0-15,-9-2 0 0,0 0-10 0,0 5 10 16,-6 0 0-16,3 0 0 0,-9 5 0 0,0 3 0 15,0-3 0-15,-6 3 0 0,-3 3 0 0,0 2 0 16,-3 3 8-16,0 3 0 0,-3 0 1 0,6-1 0 16,0 1 8-16,-3 2 2 0,6 0 0 0,-2 0 0 0,-4 1 9 15,6-1 1-15,0-3 1 0,6 1 0 0,-6-3-30 16,6 0 0-16,6 0 0 0,-3-3 0 0,3 0 0 0,3-2 0 16,-3 0 0-16,5-6 0 0,4 0 0 0,0-2-8 15,6 0-1-15,0-3 0 16,3-3-122-16,-3 1-24 0,-1-4-5 0,1 1-968 15</inkml:trace>
  <inkml:trace contextRef="#ctx0" brushRef="#br0" timeOffset="66658.6">5770 4781 2026 0,'0'0'90'0,"0"0"18"0,-3-5-86 0,3 5-22 0,0 0 0 0,0 0 0 15,-3-3 62-15,-2 3 8 0,-1 3 2 0,0 2 0 16,-3 3-8-16,0 3 0 0,-3-1-1 0,0 6 0 16,0 5-16-16,-3-2-3 0,0 7-1 0,-3 1 0 15,1 2-4-15,-10 5-1 0,3 1 0 0,-6 2 0 16,-6 2 1-16,4 1 0 0,-4 5 0 0,0-3 0 16,4 1-27-16,-4-4-4 0,6 4-8 0,0-1 11 15,4-2-11-15,2-3 8 0,6-3-8 0,3 3 8 16,0-5-8-16,6-6 0 0,3-2 9 0,0 0-9 0,6-6 0 15,0-2 0-15,0-2-10 0,6-1 10 16,3-8-67-16,3-2-6 0,-3-3-2 0,6-3 0 16,3-2-118-16,6-3-24 0,-7 3-5 0,4-11-755 15</inkml:trace>
  <inkml:trace contextRef="#ctx0" brushRef="#br0" timeOffset="66832">5497 5519 403 0,'0'0'36'0,"0"0"-36"0,0 0 0 0,-3 6 0 0,0-1 322 0,-3 0 58 16,3 0 11-16,0 3 2 0,0 0-211 0,-6-2-42 15,3 1-9-15,0 4-2 0,-6 0-37 0,3 2-8 16,0 0-2-16,0-2 0 0,-3 2-30 0,3 0-5 16,-3 0-2-16,4 1 0 0,-1-4-32 0,3 1-13 15,0 2 11-15,-3-5-11 0,6 0 11 0,3-8-11 16,0 0 12-16,0 0-12 16,6 3-51-16,6-3-17 0,3-3-3 0,-1-2-710 15,1-3-143-15</inkml:trace>
  <inkml:trace contextRef="#ctx0" brushRef="#br0" timeOffset="66980.98">5729 5278 2113 0,'-12'0'93'0,"12"0"20"0,-6 0-90 0,0 6-23 0,0-4 0 0,0 1 0 16,-3 0 9-16,6 2-9 0,0 0 12 0,3-5-12 15,0 8 33-15,0-8 0 0,0 3 0 0,3 7 0 16,3-4-123-16,3-1-25 0</inkml:trace>
  <inkml:trace contextRef="#ctx0" brushRef="#br0" timeOffset="67402.2">5869 5427 1209 0,'0'0'53'0,"0"0"12"0,0 0-52 0,0 0-13 16,0 0 0-16,0 0 0 0,0 0 156 0,0 0 28 15,0 0 5-15,0 0 2 0,0 0-100 0,0 0-20 16,0 0-4-16,0 0-1 0,-6-6-17 0,0 1-3 16,6 5-1-16,-12 0 0 0,-3-3 13 0,3 3 2 15,0 3 1-15,-3 2 0 0,-3-5-14 0,1 6-3 16,-1 2-1-16,3-1 0 0,-3-1 5 0,3 2 0 16,3 0 1-16,0 0 0 0,3 0-19 0,0-1-4 15,0 1-1-15,6 3 0 0,1-6-17 0,2 3-8 16,0 3 8-16,2-6-8 0,7 3 0 0,0-3 0 0,-3-2 0 15,3 2 0-15,3 1 0 0,3 1 0 16,-3-1 0-16,3-1 0 16,-3 0-24-16,0 1-6 0,0-1-2 0,-1 3 0 15,-2 0 0-15,0 0 0 0,0 0 0 0,0 2 0 16,-6-2-20-16,0 0-4 0,0-3 0 0,-6 3-1 0,0 0 45 0,-3 6 12 16,0-9 0-16,-3 3 0 0,0-3 0 0,-6 3 0 0,-2 0 0 0,2 0 8 15,0-3 24-15,0 3 6 0,-6-5 1 0,3 2 0 16,3-5 2-16,1 3 1 0,-1-6 0 0,0 3 0 15,3-5-22-15,-3 2-4 0,6-5 0 0,0 0-1 16,0-2-46-16,6-1-9 16,-3-5-1-16,6 0-784 0,0-2-157 0</inkml:trace>
  <inkml:trace contextRef="#ctx0" brushRef="#br0" timeOffset="68232.39">6684 4659 1796 0,'0'0'80'0,"0"0"16"0,0 0-77 0,0 0-19 0,0 0 0 0,0 0 0 16,-6 6 79-16,-3-1 12 0,-3 5 2 0,1 6 1 16,-4 3-1-16,0 2 0 0,0 6 0 0,-6-4 0 0,3 12-29 15,-3-6-5-15,-2 13-2 0,-7-2 0 0,0-3-13 0,-6 5-4 16,-5 8 0-16,-1 3 0 0,3-2-12 0,1 2-4 16,-1 2 0-16,3-2 0 0,0 3-13 0,10-11-3 15,-1 2-8-15,6-2 12 0,3-5-12 0,3-6 11 16,3-5-11-16,3 1 10 15,6-9-30-15,0-3-7 0,6-2-1 0,3-5 0 16,0-6-48-16,0 0-9 0,6-7-3 0,0-1 0 16,0-5-22-16,0-3-5 0,0 1-1 0,0-3 0 15,0-6-140-15,-3 1-29 0,0-1-6 0,-6 1-1 16,5 2 192-16,-8-6 39 0,0 4 7 16,-3-1 2-16,0-2 23 0,-2 8 5 0,-1-3 0 0,0 6 1 15,-3-4 115-15,0 4 22 0,-3 4 5 0,0 1 1 0,0 0 56 0,0 5 11 16,3-3 2-16,0 1 1 0,0-1-46 0,6 3-10 15,-9 0-2-15,9 3 0 0,3-3-31 0,0 0-6 0,0 0-2 16,0 0 0-16,0 0-65 0,0 0-12 16,0 0-4-16,9-3 0 0,6 0-12 0,-3 3 0 0,6-8 0 0,0 6 0 15,6-1 8-15,3-5-8 0,2 3 11 0,-2 0-11 16,0 2 8-16,0-2-8 0,-1 5 0 16,4-6 0-16,-6 6 0 0,3-2 0 0,-6 2 0 0,2 2 0 15,-5 4 0-15,-3-4 0 0,0 4-12 0,-3-1 3 16,0 0 9-16,-9 3 0 0,3-3 0 0,-3 3 0 15,0 3 0-15,-6-1 0 0,0 4 0 16,-3-4 0-16,-3 4 0 0,0-1 0 0,-3 3 0 0,0 0 0 16,-3-1 0-16,3 1 0 0,-8 0 0 0,5 3 0 15,0-6 0-15,0 0 11 0,3-5-3 0,3 3 0 16,3-1-8-16,0-2 8 0,3 0-8 0,-3-3 8 0,6-5-8 16,0 0 0-16,0 0 0 0,12-5 0 15,0 0-102-15,0-3-22 16,9-3-5-16</inkml:trace>
  <inkml:trace contextRef="#ctx0" brushRef="#br0" timeOffset="68367.86">6681 5202 2120 0,'0'0'47'0,"-3"2"9"0,-3 1 3 0,0 2 0 0,0-2-47 0,3 2-12 15,-3 1 0-15,4-4 0 0,2-2 15 0,2 11 1 16,4-9 0-16,-3 6 0 15,6-2-72-15,0-1-15 0,3 0-2 0,-3 3-1 0</inkml:trace>
  <inkml:trace contextRef="#ctx0" brushRef="#br0" timeOffset="68838.67">6875 5453 403 0,'0'0'36'0,"0"0"-36"0,0 0 0 0,0 0 0 16,0 0 292-16,0 0 52 0,3-5 11 0,-3 5 1 15,0 0-201-15,3-3-41 0,-3-2-8 0,3 0-2 16,-3 5-44-16,0-3-10 0,0-2-2 0,0-1 0 16,-3 1-12-16,3 2-4 0,-6 1 0 0,0-1 0 15,0 3 5-15,-3 0 1 0,-3 0 0 0,0 0 0 0,-3 3 21 0,0-1 4 16,-3 6 1-16,-2-5 0 0,2 2 0 0,0 3 0 16,-3-3 0-16,0 3 0 0,0 0-32 0,4-2-7 15,-1 2-1-15,6 0 0 0,0-1-14 0,0 1-10 16,3 3 12-16,3-6-12 0,3 3 16 0,3-8-3 15,0 11-1-15,3-3 0 0,6 0-12 0,0 0-18 16,3-3 4-16,0 3 1 0,3-3 13 0,0 3 0 16,-4 3 0-16,4-9 0 0,0 4 0 0,0 2 0 15,-3 2 0-15,3-7 0 0,-6 5-12 0,3 0 1 16,-3 0 0-16,-3 0 0 0,0-1-1 0,-3 1 0 16,-1 0 0-16,-4 6 0 0,-1-9 12 0,-3 5 0 15,-3 1 0-15,0-6 0 0,-3 6 0 0,0-3 0 0,-3-3 0 16,3 3 0-16,-6-3 0 0,3 1 0 15,-2-1 0-15,-1-2 0 0,0-1 0 0,3-2 9 16,-3 3-9-16,3-3 10 0,0 0-1 0,0-3 0 0,1 3 0 16,2-2 0-16,0-4-9 0,3 1 0 0,-3 0 0 15,6-3 8-15,3 2-8 0,0-1 0 0,3-1 0 16,3-3 0 0,0 3-54-16,3 3-13 0,3-8-2 0,3 5-1 0,0 0-134 15,3-3-26-15,14-10-6 0,-2 8 0 0</inkml:trace>
  <inkml:trace contextRef="#ctx0" brushRef="#br0" timeOffset="69196.23">7175 5591 288 0,'0'0'25'0,"0"0"-25"0,6-6 0 0,0 4 0 0,0-6 391 0,3 2 73 15,-3 1 14-15,0-3 3 0,3 3-353 0,0-3-72 16,0 3-13-16,3-3-3 0,-3 0 0 0,0 0 0 15,3 3 0-15,-4-3 0 0,-2 2-16 0,0 4-2 16,-6 2-1-16,6-8 0 0,-6 3 5 0,0-1 1 16,-3 1 0-16,3 0 0 0,-9-3 15 0,3 2 3 15,-5 1 1-15,-4 2 0 0,3-2-10 0,-3 3-3 16,3-1 0-16,-3 3 0 0,0 0-11 0,-3 3-2 16,0-1-1-16,-2 1 0 0,-4 5 20 0,3 0 4 15,3 0 1-15,-3 2 0 0,6 1-18 0,-2 2-3 16,-1 0-1-16,3 3 0 0,3 3-12 0,-3-3-2 15,6 2-8-15,3 1 12 0,-3-1-12 0,3-2-15 16,3 0 3-16,3 0 1 0,3-3 19 0,3 0 3 0,-3 0 1 16,6 1 0-16,3-4-12 0,3-2 0 0,-3 0 0 0,6-5 0 31,3-1-28-31,2-2-5 0,7-5-1 0,0 0 0 0,-6-3-143 16,2-5-29-16,4-1-6 0,0-1-896 0</inkml:trace>
  <inkml:trace contextRef="#ctx0" brushRef="#br0" timeOffset="69945.03">7792 4966 864 0,'0'0'38'0,"0"0"8"0,0 0-37 16,0 0-9-16,0 0 0 0,0 0 0 0,-12 3 306 0,3 2 59 16,3-2 12-16,6-3 3 0,-6 5-233 0,3 3-47 15,0-3-8-15,3 3-3 0,6-8-34 0,-3 6-7 16,3-4-2-16,3 4 0 0,0-6-30 0,2 0-7 15,1 0-1-15,0 0 0 0,0-8-8 0,0 2 0 16,3 1 0-16,-3 2 0 0,0-2 0 0,0-8 0 16,3 2 0-16,-1 1 12 0,-2 2-12 0,0-3 12 15,3-2-12-15,-3 2 12 0,-3 3-12 0,0-5 0 16,-6-3 0-16,0 6 0 0,0-4 0 0,-3 1 0 16,-3 0 0-16,-3 0 0 0,0 7 0 0,0-4 0 15,-3 7 0-15,-3 3 8 0,-3 0-8 0,0 0 10 16,-2 8-10-16,-4 3 10 0,-3 2 24 0,-3 0 5 15,-6 6 1-15,-2 2 0 0,-4 5-9 0,3 3-2 16,1 1 0-16,2 1 0 0,3 6 0 0,-3 0 0 16,4 0 0-16,-1 3 0 0,3 0-10 0,6 0-3 0,0-9 0 15,3 4 0-15,4-4-16 0,2-1 8 0,3-1-8 16,3-8 0-16,3 0 8 0,0-3-8 0,6 1 0 0,-3-6 0 16,6-2 0-16,0 2 0 0,3-5 0 0,-3-3 0 15,2-2 0-15,4 2-9 0,-3-5 1 0,3-5 0 16,0 2-8-16,0 1 0 0,-3-1-1 0,0-5 0 15,3 3 17-15,-3-3 0 0,-3 5 0 16,0 1 0-16,3-4 0 0,-3 4 0 0,-6 2 0 0,0 0 0 16,0 0 0-16,0 8 0 0,0-3 0 0,-3 5 0 15,0 1 13-15,0 2 3 0,-3-2 1 0,3 5 0 16,-3-3-5-16,6 0 0 0,-3 0-1 0,6 1 0 16,-3-4-11-16,3-2 0 0,3 0 0 0,3 0 8 0,-3-3-8 15,2-2 0-15,7 2 0 0,-3-5 8 16,3 0-8-16,-3-2 0 0,0-1 9 0,6-2-9 0,3 2 12 15,-3-5-3-15,-1 0 0 0,4-2 0 0,0-1-9 0,-3 0 0 16,0 1 0-16,0-3-11 0,-6-1 11 0,-1 1 0 16,1 0 0-16,-3-3 0 0,0 3 0 0,0-8 0 15,-3 5 0-15,0 2 0 0,-3 1 0 0,0 5 0 16,-3-5 0-16,-3 8 0 0,-3 0 0 0,0 5 0 16,-3 5 0-16,-6 3 0 0,-3 2 0 0,-2 1 0 15,2 2 0-15,-3 6 0 0,0-3 9 0,3-1 4 16,0 1 1-16,3 3 0 0,4-1 3 0,-1 3 1 0,0 1 0 15,3-4 0-15,3 1-27 0,3-3-6 16,0-1-1-16,3 1 0 0,3-2 16 0,0-1 0 0,3 0 0 0,3-2 0 16,3-3 0-16,0-1 0 0,2-1 0 15,1-4 0-15,3 1-20 0,3-6 0 0,-3 1-1 0,3-1 0 32,-3-2-166-32,-4-3-33 0</inkml:trace>
  <inkml:trace contextRef="#ctx0" brushRef="#br0" timeOffset="70894.78">17239 10009 2944 0,'0'0'-1178'0</inkml:trace>
  <inkml:trace contextRef="#ctx0" brushRef="#br0" timeOffset="71424.28">8637 4696 806 0,'0'0'36'0,"0"0"7"0,0 0-35 0,0 0-8 0,0 0 0 0,-6 0 0 16,-3 8 236-16,0 3 46 0,-3-3 9 0,-3 5 1 0,3 0-159 15,0 1-32-15,-2-4-6 0,2 6-2 0,3 2-43 0,-3-4-9 16,6-1-1-16,-3 0-1 0,0 0-21 0,3-2-4 16,3 0-1-16,0-1 0 0,6-7-13 0,0-1 0 15,-3-2 0-15,6 0 0 0,6-5-8 0,3-3 8 16,0 0 0-16,3 0 0 16,2-2-48-16,-2-1-4 0,-3 1 0 0,3-1 0 15,-6 0 7-15,0 3 1 0,3-5 0 0,-6 5 0 0,-3 3 28 0,0 0 5 16,-1 2 2-16,-2 0 0 0,-3 3 9 0,0 0 0 15,0 0 0-15,-3 11 8 0,0 2 26 0,1-5 6 16,-4 5 0-16,3 1 1 0,-3-1-3 0,3 3-1 16,-6-3 0-16,6 3 0 0,-3-3-24 0,3 0-5 15,-3 1 0-15,6-4-8 16,-3 3-88-16,3-2-25 0</inkml:trace>
  <inkml:trace contextRef="#ctx0" brushRef="#br0" timeOffset="71835.57">9068 5154 460 0,'0'0'41'0,"0"0"-33"16,0 0-8-16,0 0 0 0,-5 8 280 0,-4 0 53 15,0 0 11-15,0 2 3 0,-6 4-202 0,0 2-40 16,0 5-8-16,-6-5-1 0,-3 13-27 0,4-3-5 16,-7 1 0-16,3 2-1 0,-3 5-45 0,3 1-9 15,1 2-1-15,-1 0-8 0,0-3 8 0,0 0-8 16,0-2 0-16,1-3 0 0,2-5 0 0,3-3 0 16,6-2 0-16,3-6 0 15,3-2-145-15,6-6-33 0</inkml:trace>
  <inkml:trace contextRef="#ctx0" brushRef="#br0" timeOffset="72277.08">9247 4895 1792 0,'-9'5'80'0,"3"0"16"15,0 1-77-15,-3 2-19 0,0-3 0 0,0 5 0 16,-2 1 106-16,-4 2 18 0,0 3 3 0,0 3 1 15,-3-1-50-15,0 3-10 0,0 1-1 0,0 4-1 16,-2 0-33-16,2 1-6 0,-3-1-2 0,6 1 0 0,0-1-17 16,0 1-8-16,3-1 0 0,3-2 8 0,3-3-8 0,3-2 0 15,3-1 0-15,0-2 0 0,6-3 0 0,0-2 8 16,6-3-8-16,3-3 0 0,0-2 12 0,3-6-4 16,6-2 0-16,0-3 0 0,-1-3-25 0,4-2-6 15,0-3-1-15,0 0 0 16,0 0-19-16,2-2-4 15,4-6-1-15,0 0 0 0,0 1 23 0,-1-4 4 0,-5 1 1 0,3 4 0 16,-3-1 20-16,-4 9-11 0,-5-4 11 0,0 5-8 0,-3 2 8 0,-6 3 0 16,0 3 0-16,-6 5 0 0,-3 0 43 0,0 0 10 15,-3 5 3-15,-6 3 0 0,-3 8 6 0,0-3 2 16,-3 6 0-16,-3 2 0 0,-2 3-29 0,-1 2-6 16,0 1-1-16,-6 4 0 0,0 4 6 0,1-4 1 15,-1 7 0-15,0-1 0 0,0 2-22 0,3-4-4 16,1 7-1-16,-1-5 0 0,6-5-8 0,-3 0 0 0,6-1 0 15,3-2 0-15,0-5 0 0,6 0 0 0,0 0 0 16,6-6 0 0,0 1-39-16,6-3-13 0,0-6-2 0,3-2-795 0,6 0-159 0</inkml:trace>
  <inkml:trace contextRef="#ctx0" brushRef="#br0" timeOffset="72672.17">9423 5683 1886 0,'0'0'41'0,"0"0"9"0,0 0 2 0,0 0 1 0,0 0-42 0,0 0-11 15,0 0 0-15,0 0 0 0,0 0 61 0,9 6 11 16,-3-6 1-16,0 0 1 0,2 0-18 0,4 0-4 16,-3-6-1-16,3 4 0 0,0-1-7 0,3-2-2 15,-6 2 0-15,3-5 0 0,0 0-34 0,0 0-8 16,0 3 0-16,-1-3 0 0,-2-3 0 0,0 6 0 15,-3-8 0-15,3 2 0 0,-6 1 8 0,0-1 0 16,0-2 0-16,0 2 0 0,-3-2-8 0,-3 0 0 16,0 2 0-16,0 1 0 0,-3 2 13 15,0 2 1-15,-6 4 0 0,-3 2 0 0,1 2 22 16,-7 4 5-16,-3 7 1 0,0 0 0 0,0 0-11 0,0 6-3 16,-2 2 0-16,-1 0 0 0,0 3-19 0,9-3-9 15,3 0 8-15,3 3-8 0,1-3 13 0,2 1-2 16,3-7-1-16,6 4 0 0,3 0-10 0,3 2-14 15,3-11 3-15,2 3 1 0,7-5 10 0,3 0 14 16,-3-2-3-16,3-4-1 16,3-2-35-16,2-5-7 0,-2 2-2 0,6-5 0 15,-3-2-226-15,-3-1-44 0,26-20-10 0,-14 4-2 0</inkml:trace>
  <inkml:trace contextRef="#ctx0" brushRef="#br0" timeOffset="73130.98">9973 5535 1220 0,'6'-3'54'0,"0"3"11"0,0-2-52 0,3 2-13 16,0-3 0-16,-3 1 0 0,3-1 131 0,-3 3 23 16,0-3 5-16,0-2 1 0,0 2-64 0,-3-2-12 15,0 5-2-15,0-5-1 0,-3 5 11 0,0 0 3 16,0-6 0-16,0 6 0 0,0 0-6 0,-9-2-1 15,0 2 0-15,-3 0 0 0,-3 0-25 0,0 2-6 16,-3 1-1-16,0 0 0 0,-2 2-30 0,2 0-6 0,0 3-2 0,0 0 0 16,0 0-18-16,3 0 10 15,0 3-10-15,3-3 8 0,1-1-8 0,2 4 0 16,3 0 0-16,0-3 0 0,3 2 0 0,3-2 0 16,0 0 0-16,0 0 8 0,6 3-8 0,3-1 0 0,-3-5 0 15,3 3 0-15,-1 0 0 0,1 0 8 16,0 0-8-16,0 3 8 0,3-6-8 0,0 3-11 15,0-3 3-15,3 3 0 0,-6-2-11 0,3-1-1 0,-3 3-1 0,3-3 0 32,-7 3-8-32,1-3-2 0,-3 3 0 0,0 0 0 0,-3 3 19 0,-3-3 3 0,-3-3 1 0,-2 0 0 15,-4 3 8-15,0 0 0 0,0-3 0 0,-3 1 0 16,0-1 0-16,0 3 11 0,-3-5-3 0,0-1 0 16,1 1 4-16,-7 2 0 0,6-5 0 0,-3 0 0 15,0 0 0-15,3 0 0 0,1-2 0 0,5-4 0 16,-3 1-12-16,6-3 12 0,3 3-12 0,0-6 12 15,3 1-149-15,3 2-30 0,3 0-5 0,0-6-2 0</inkml:trace>
  <inkml:trace contextRef="#ctx0" brushRef="#br0" timeOffset="73810.92">10423 5501 1335 0,'0'0'59'0,"0"0"13"0,0 0-58 0,0 0-14 0,0 0 0 0,0 0 0 15,0 0 68-15,0 0 10 0,12-6 2 0,-12 6 1 16,0 0 10-16,0 0 1 0,0 0 1 0,0 0 0 15,6-8-9-15,-6 8-3 0,0 0 0 0,0 0 0 16,0-5-13-16,-3 3-2 0,0-4-1 0,-3 6 0 0,-6-2-29 0,3 2-7 16,-3 2-1-16,0-2 0 0,-3 0 7 0,3 6 1 15,-6-6 0-15,7 2 0 0,-4 3-15 0,0 1-2 16,-3-1-1-16,3 3 0 0,-6 5 1 0,3-5 0 16,3 3 0-16,1-1 0 0,2 1-19 0,0-1 0 15,3-4-8-15,3 2 8 0,0 0 0 0,3 0 0 16,3 0 0-16,0-3 0 0,3 0 0 0,3 3 8 15,3 0 1-15,0-3 0 0,6-2-9 0,-3 2 0 16,2 1 0-16,1-1 0 0,3 3 0 0,-3 0-14 16,-3 0 3-16,0 0 1 0,-3 5 10 0,-3-5 0 15,3 2 0-15,-6 4 0 0,0-4-12 0,0 3-3 16,-3 1-1-16,0 1 0 0,-3-7 16 0,-6 3-9 16,3 0 9-16,-6 2-8 0,-3-5 8 0,3 2 0 15,-6-2 0-15,3 0 0 0,-3-3 0 0,1 1 0 16,-1-1 0-16,0 0 8 0,-3-5-8 0,-3 0 9 15,0 0-9-15,1 0 10 0,-1 0-10 0,0-5 8 16,0 0-8-16,6-1 8 0,0 1-8 0,4 0 0 0,5-3 0 16,0 3 0-16,6-3-17 0,3 0-6 0,3 2-1 0,9-1 0 31,2-1-157-31,4 0-32 0,3-3-7 0</inkml:trace>
  <inkml:trace contextRef="#ctx0" brushRef="#br0" timeOffset="74643.22">10435 5731 1209 0,'0'0'53'0,"-6"3"12"0,-3 2-52 15,0-3-13-15,0 1 0 0,3 0 0 0,-3 2 174 0,3-2 32 16,0-1 6-16,6-2 2 0,0 0-102 0,0 0-21 16,0 0-4-16,0 0-1 0,0 0-29 0,6-5-5 15,0 0-2-15,6 2 0 0,3-2-18 0,-3-3-3 16,3 3-1-16,3-3 0 0,-1 0-8 0,1 0-1 15,3 0-1-15,-3 3 0 0,0-3-18 0,3 0 10 16,-4 0-10-16,1 2 8 0,0 1 7 0,0 3 1 16,0-1 0-16,-3 0 0 0,0 3-16 0,0 3 0 15,-4 0 0-15,-2-1 0 0,-3 3 0 0,0 1 0 16,-3-1 0-16,-6 3 0 0,0 3 0 0,-3-4 0 16,0 4 0-16,-2 0 0 0,-4 2 28 0,0-3-1 15,0 1 0-15,0 0 0 0,-3-3 9 0,6 0 3 16,-3-1 0-16,6-1 0 0,0 2-23 0,6-8-4 0,0 0 0 15,0 0-1-15,0 0-11 0,3-8 10 0,0 2-10 16,6-4 10-16,3-1-10 0,3-2 0 0,3 0 0 0,0 0 8 16,2-3-8-16,-2 0-9 0,0 3 9 0,3-3-13 15,-3 0 1-15,0 0 1 16,-3 3 0-16,0 2 0 0,-7 6 11 0,-2-3 0 0,3 3 0 0,-3-1 0 16,-6 6 0-16,0 0 0 0,0 0 0 0,0 0 0 15,0 0 0-15,-6 8 0 0,3 3 0 0,-6-6 0 16,3 6 0-16,3-1 0 0,1 1 0 0,-1 0 0 15,3-4 0-15,3 1 0 0,2 3 0 0,1 0 0 16,3-6-12-16,3 3-1 0,3-3 0 0,0-2 0 16,0-3 13-16,6 0 0 0,-6 0 0 0,2-3 0 15,1-2 0-15,0-1 0 0,0 1 0 0,0-5 0 16,0 2-18-16,-3-3-1 0,3 1 0 0,-1-4 0 0,1 1-3 16,-3 0-1-16,-3 0 0 0,3-1 0 0,-6 1 23 15,0 3 0-15,-3-4-9 0,-3 6 9 0,-3-2 0 16,0 5 0-16,-3-1 0 0,-6 6 0 0,0-5 0 15,-3 5 0-15,-3 5 0 0,0 1 0 0,0 4 22 16,-3 1 5-16,1 2 1 0,-1 3 0 0,0 0-2 16,3 0 0-16,-3 2 0 0,-3 1 0 0,6-1-10 0,1 1-3 15,-1 2 0-15,6-3 0 0,0-2-13 0,0 0 0 16,6 3 8-16,0-4-8 0,3-1 0 0,3-1 0 16,0 0 0-16,6-2 0 0,3 2 0 0,-3-8 8 15,6 3-8-15,-1-5 0 0,4-1 0 0,0-4 0 16,0-3 0-16,3-3 0 15,0 0-41-15,2-3-2 0,4 0 0 0,-6-2 0 16,3 3-19-16,0-9-4 0,-3 3-1 0,-1 3 0 0,1-3 48 0,0 0 10 0,0 3 9 0,-3 0-13 16,-6 8 13-16,0-9 0 0,-4 6 0 0,-2 3 0 15,0 0 15-15,-6 5 5 0,0 0 2 0,0 0 0 16,-6 2 13-16,0 4 2 0,-2 2 1 0,-4 2 0 16,-3 1-20-16,3 2-4 0,-3-2-1 0,3 5 0 15,3-1 22-15,0-1 4 0,0 2 1 0,0-3 0 16,3 3-40-16,3-3 0 0,0-3 0 0,3 1 0 15,3-3 0-15,0 0 0 0,-3-8 0 0,0 0-8 16,9 3-76-16,3-3-16 16,3-6-2-16,0 1-1110 0</inkml:trace>
  <inkml:trace contextRef="#ctx0" brushRef="#br0" timeOffset="74787.5">11652 5175 1555 0,'-12'-13'138'0,"6"10"-110"0,0 1-28 0,-3 2 0 0,0 0 200 0,1 0 34 16,-1 0 7-16,0 2 2 0,3-2-196 0,0 3-39 16,6-3-8-16,0 0 0 15,0 0-170-15,0 0-32 0</inkml:trace>
  <inkml:trace contextRef="#ctx0" brushRef="#br0" timeOffset="75909.03">11923 5297 1324 0,'0'0'118'0,"0"0"-94"0,0 0-24 0,0 0 0 0,0 0 36 16,0 0 2-16,0 0 1 0,6 0 0 16,0 5 28-16,0-5 5 0,0 0 2 0,-3 0 0 0,6 0 23 0,0 0 5 15,0-2 1-15,2-1 0 0,1-2-45 0,3-1-9 16,3 4-1-16,0-9-1 0,3 1-25 0,0-1-5 15,-3-2-1-15,2 0 0 0,7-1-16 0,-3-7 0 16,6 5 0-16,-6-2 0 0,2 2 0 0,-2-3 0 16,0-2 0-16,-6 3 0 0,0-1 0 15,-6-2 0-15,-1 0 0 0,-2 2 0 0,-3-2 0 0,0 0 0 16,-3 5 0-16,0-2 0 0,-3 10 9 0,-3-6-9 16,-3 4 0-16,-6 7 9 0,1 3 16 0,-7 0 3 15,-9 5 1-15,-3 3 0 0,-6 6 11 0,1-1 3 16,-4 8 0-16,0 5 0 0,1 4 1 0,2 4 1 15,-3 0 0-15,0 3 0 0,1 0-29 0,-4 3-7 16,3 0-1-16,-2 5 0 0,5 2-8 0,0-2 0 0,4 0 9 16,2 0-9-16,0 3 8 0,9-3-8 0,0-5 8 0,3-1-8 15,7-4 0-15,-1-4 0 0,3-1 0 0,6-4-8 16,0-5 8-16,3-2 0 0,0-3 0 0,6-3 0 16,3-5 0-16,3 0 0 0,5-6 0 0,-2-2 0 15,6-5 0-15,3-3 0 0,0-2 0 0,3-1 0 16,-1-2-15-16,1 0-1 0,-3-3 0 0,3 2 0 15,-6 4 3-15,-4-1 0 0,-5 1 0 0,-3 7 0 16,0-5 13-16,-9 8 0 0,0 0 0 0,0 0 0 16,0 0 8-16,0 0 4 0,0 11 0 0,-3-3 1 15,-3 2 16-15,6 1 3 0,-6 2 1 0,6-2 0 16,-3-1-8-16,0 1-1 0,3 2-1 0,0-2 0 16,3-1-23-16,0 1 0 0,3-6 0 0,0 3 0 15,3-3 0-15,0-2 0 0,3-3 0 0,0 0 0 16,0 0 0-16,3-3-10 0,3-5 1 0,-1 3 0 0,1-6 9 15,0 3 12-15,3-5-2 0,0 3-1 0,0-4-9 0,-3 1 0 16,-4-3 0-16,-2 3 0 16,6-5-24-16,-3 7-6 0,-3-8-2 0,-3 4 0 15,0-1 32-15,-6 3 0 0,0 2 0 0,-6 3 0 0,-3 0 0 16,-3 5 0-16,0 3 0 0,-6 6 0 0,3-1 0 0,-3 6 0 16,-3-1 0-16,1 6 0 0,-1 3 24 0,0-6 10 15,6 5 2-15,-3 1 1 0,6-3-37 0,-3 2 0 16,6-2 0-16,3 3 0 0,0-4 0 0,3-1 9 15,3 4-9-15,3-7 10 0,0-1-10 0,6-2 0 16,0-2 0-16,3-4 0 0,6 4 0 0,0-6 0 16,-4-6 0-16,1 1 0 0,6-3-12 0,3 0 12 15,0-2-12-15,-1-1 12 16,1 0-42-16,-3-2-1 0,0 3 0 0,-3-1 0 0,-3 0 25 16,-1 3 5-16,-5-5 1 0,0 5 0 0,0 3-2 0,-3 0 0 0,-3 2 0 15,-6 3 0-15,0 0 14 0,0 0 0 0,0 8 0 0,0 0 0 16,0 0 12-16,-3 2 4 0,-3 4 2 0,0-6 0 15,0 0-5-15,0 5-1 0,3-3 0 16,0 4 0-16,3-4-3 0,0-2-1 0,0 0 0 0,3 0 0 16,3 3-8-16,-6-11 0 0,12-6 0 0,-3 1 0 15,6 2-11-15,0-7-4 0,6-1-1 0,0-2 0 16,2-3-51 0,4 0-10-16,-3 3-3 0,0 0 0 0,0 0 4 15,-4-1 0-15,-2 6 0 0,-3 3 0 0,-3 0 76 0,-6 2 0 0,-6 3 13 0,0 0-1 16,-3 8 48-16,-3 5 10 0,-6 1 2 0,0-1 0 15,-3 5-7-15,3-2-1 0,1 3 0 0,-1-3 0 16,3-1-41-16,3-1-9 0,3-1-2 0,3-3 0 16,3-2-70-16,3 0-14 0,0 0-4 15,6-5 0-15</inkml:trace>
  <inkml:trace contextRef="#ctx0" brushRef="#br0" timeOffset="76430.45">14242 4972 1036 0,'0'0'46'0,"0"-6"10"0,-3 1-45 0,3 5-11 15,-3-3 0-15,-6 1 0 0,3 2 215 0,-3 2 41 16,-3 1 8-16,-3 5 1 0,-6-3-130 0,1 11-27 16,-7-3-4-16,0 1-2 0,-6 1-21 0,0 9-4 15,1 8-1-15,-4 2 0 0,-3 6-14 0,1 2-3 16,-1 6-1-16,-6 2 0 0,-2 6-18 0,2-1-3 15,-6 6-1-15,4 3 0 0,5-3-16 0,3-1-4 16,7-1-1-16,-1 4 0 0,9-5-15 0,6-5 0 16,6-5 8-16,6 0-8 0,6-11 0 0,6-3 0 15,6-5-12-15,6-8 12 16,3-2-158-16,3-6-25 0,0-5-5 0</inkml:trace>
  <inkml:trace contextRef="#ctx0" brushRef="#br0" timeOffset="78029.11">14569 5696 345 0,'0'0'15'0,"0"0"4"0,0 0-19 0,0 0 0 0,9 0 0 0,-9 0 0 16,6-5 271-16,-6 5 50 16,9-2 11-16,-9 2 1 0,0 0-177 0,0 0-36 0,6 0-8 0,-6 0 0 15,0 0-20-15,0 0-4 0,0 0-1 0,0 0 0 16,0 0-25-16,0 0-5 0,0 0-1 0,0 0 0 16,-6-6-20-16,3 6-5 0,-3-2-1 0,0 2 0 15,-3 0-2-15,-3 0 0 0,0 0 0 0,-3 0 0 16,-2-3 8-16,-4 3 0 0,0 0 1 0,0 3 0 0,0-1 2 0,-3 4 0 15,-2-1 0-15,2 3 0 0,-3-6-15 16,3 1-2-16,0 5-1 0,4-5 0 0,2 2-9 0,3 0-3 16,0-2 0-16,3 5 0 0,3-6 19 0,3 4 4 15,6-6 1-15,0 8 0 16,3-3-51-16,0 6-10 16,3-3-3-16,6-1 0 0,0-4 31 0,3 8 0 0,0-9 0 0,3 6 0 0,2-2 0 0,1 1 0 15,-3 1 0-15,0 3 0 0,6-3 0 0,-6 0 0 16,-7 2-8-16,4 1 8 0,-3 2-12 0,0-2 0 15,-3-1 0-15,0 1 0 0,-3 0 12 0,-3-1-9 16,-3 1 9-16,-3 2-8 0,0 0 8 0,-3 0 0 16,0-5 0-16,-3 6 0 0,3-4 0 0,0 1 0 15,-3-1 0-15,0-2 0 0,-2 0 0 0,-1 0 8 16,-3 0-8-16,3-8 0 0,0 3 9 0,-3-3-9 16,3 0 12-16,-3 0-12 0,0-3 0 0,0 3 0 0,1-8 0 15,-1 0 0-15,0 3 0 0,3-3 0 0,0 3 0 16,0-3 0-16,3 3 0 0,0-3 0 0,3 2 0 0,0 4 0 15,3-1 0-15,3 3-16 0,0 0 5 0,0 0 1 16,0 0-153 0,9 0-30-16,0 3-7 0,6-1-928 0</inkml:trace>
  <inkml:trace contextRef="#ctx0" brushRef="#br0" timeOffset="78271.09">14697 6085 2181 0,'0'0'96'0,"0"0"21"0,0 0-93 0,0 0-24 0,-3 8 0 0,3-8 0 0,0 0 97 15,-3 6 15-15,3-1 4 0,3 0 0 0,-3 3-39 0,0-8-7 16,6 5-2-16,-3 1 0 0,0-1-26 0,3 0-6 16,-3 3 0-16,3-2-1 0,0 2-18 0,0-1-3 15,-3 4-1-15,3-6 0 0,3 3-13 0,-6 0 0 16,3 0 8-16,-3 3-8 0,3-3 0 0,0 2 0 15,-3 1 0-15,-3-1 0 16,2 1-38-16,1-3-14 0,-3 3-2 0,0-4-1 16,0 1-187-16,-3 0-38 0</inkml:trace>
  <inkml:trace contextRef="#ctx0" brushRef="#br0" timeOffset="78474.33">14584 6281 2289 0,'6'-5'50'0,"3"0"10"0,-6-6 3 0,6 3 2 0,0-5-52 0,0 2-13 0,0-2 0 0,3 0 0 16,2 2 82-16,-2-2 14 0,3-3 2 0,3 3 1 15,3 0-45-15,0 2-9 0,0-5-1 0,-1 6-1 16,-2-1-27-16,0-2-6 0,3 2-1 0,-3 1 0 16,3 2-9-16,-3 0 0 0,2-3 0 0,1 3 0 15,-3 0-92-15,-3 0-20 0,3 0-4 0,-3 1-1026 16</inkml:trace>
  <inkml:trace contextRef="#ctx0" brushRef="#br0" timeOffset="78723.31">15334 5779 2023 0,'0'0'89'0,"0"0"19"0,0 0-86 0,0 0-22 15,0 0 0-15,6-6 0 0,-3 4 105 0,-3 2 17 16,0 0 3-16,9-3 1 0,0 0-49 0,0 3-9 16,3 0-3-16,0-2 0 0,0 2-31 0,5-3-6 15,-2 3-2-15,3-3 0 0,3 1-14 0,-3-1-4 16,0 0 0-16,0 1 0 0,-1-1-8 0,-2-2 0 16,-3 2 0-16,3 1 0 0,0-1 0 0,-6 0-17 15,3 1 4-15,-3 2-819 0,0 0-164 16</inkml:trace>
  <inkml:trace contextRef="#ctx0" brushRef="#br0" timeOffset="78925.3">15340 5927 2127 0,'0'0'94'0,"9"-6"20"0,-3 4-91 0,6-4-23 0,0-1 0 0,0 1 0 0,3 4 59 0,-1-6 7 15,4 2 2-15,0 1 0 16,3 2-15-16,-3 1-2 0,0-4-1 0,-3 6 0 16,-1 0-36-16,1-2-14 0,-3 2 11 0,0 2-11 15,0 1-30-15,-3 0-12 0,-3-1-2 0,-6-2-1054 16</inkml:trace>
  <inkml:trace contextRef="#ctx0" brushRef="#br0" timeOffset="79187.2">15608 5493 2246 0,'0'0'100'0,"0"0"20"0,0 0-96 0,0 0-24 15,0 0 0-15,0 5 0 0,-6 3 54 0,3 5 6 0,0-2 2 0,0 5 0 16,-3 0 12-16,3-1 2 0,-3 7 1 0,3-1 0 15,-3 3-21-15,-3-1-4 16,3 1 0-16,-6 3-1 0,4-1-15 0,-4 3-4 0,-3 3 0 16,3 0 0-16,-3 2-13 0,0-2-3 0,0 2-1 0,0-5 0 15,3 0-15-15,3-2 0 0,1-3 0 16,2-3-10-16,3-3-118 16,0-2-24-16,3-5-5 0</inkml:trace>
  <inkml:trace contextRef="#ctx0" brushRef="#br0" timeOffset="79938.92">16355 5789 1839 0,'3'-3'40'0,"3"3"9"0,-3 0 2 0,3 0 1 0,-3-5-42 0,3 3-10 0,0-1 0 0,-3 0 0 16,0-2 93-16,0 0 17 0,3-1 3 0,0 1 1 16,0-3-47-16,-3 0-10 0,3 0-1 0,0 0-1 15,-1-2-15-15,1 2-4 0,0-5 0 0,-3 2 0 16,0-2-11-16,0 0-2 0,0-3-1 0,-3 0 0 15,0 0 0-15,-3-3 0 0,0 1 0 0,-3-1 0 16,-3 3-2-16,3 3-1 0,-8 0 0 0,-1 2 0 0,-3 9-9 0,-6-4-2 16,-3 6 0-16,-3 6 0 15,-2-1 16-15,-1 8 4 0,-3 3 0 0,4 3 0 16,2 2-15-16,0 3-2 0,3 2-1 0,0-2 0 0,4 2-2 0,2 1 0 16,0 2 0-16,3 0 0 0,3-2 0 0,0 2-8 15,6 2 12-15,0 1-4 0,4 0-8 0,2 0 0 16,6-3 0-16,2 2 0 0,-2-9 8 0,6-1-8 15,3-3 0-15,0-2 8 0,3-3-8 0,0-2 0 16,0-6 0-16,3 1 0 0,0-4 0 0,-1-2 8 16,7-2-8-16,0-4 0 0,0-2 9 0,3-5-9 15,-1-5 10-15,4-1-10 0,0 1 9 0,-3-4-9 16,3 4 8-16,-1-6-8 0,-2 3 10 0,-6-6-10 16,0 4 12-16,0-1-12 0,-7-5 12 0,4 2-4 15,-6 3 0-15,0-10-8 0,-3 5 12 0,0 0-12 16,-3-3 12-16,0 3-12 0,-6 0 9 0,0 0-9 15,-3 10 0-15,-3-2 9 0,-3 5-9 0,-3 6 8 0,0 7-8 16,-9-2 8-16,1 5-8 0,-7 5 0 0,-6 0 0 0,0 3 0 16,-2 5 0-16,-1 3 0 15,3 3 0-15,3 5 0 16,4-6-17-16,5 3-9 0,0 1-2 0,3 1 0 0,9 4-164 16,-3-9-34-16</inkml:trace>
  <inkml:trace contextRef="#ctx0" brushRef="#br0" timeOffset="80176.05">16754 6398 2581 0,'0'0'114'0,"0"0"24"0,-6 8-110 0,0 2-28 15,0-2 0-15,0 5 0 0,0 1 50 0,0-1 5 16,-3 3 1-16,0 0 0 0,-3-1-18 0,1 1-3 16,-4 3-1-16,3-3 0 0,0 2-25 0,0-2-9 15,-3 0 0-15,0 2 9 16,0 1-82-16,0 0-17 0,6-4-3 0</inkml:trace>
  <inkml:trace contextRef="#ctx0" brushRef="#br0" timeOffset="80369.42">17066 5805 2361 0,'-8'-5'210'0,"2"5"-168"0,0-6-34 0,0 6-8 15,6 0 60-15,0 0 9 0,0 0 3 0,0 0 0 16,6-2-136-1,3-1-28-15,0 0-4 0,-4 3-2 0</inkml:trace>
  <inkml:trace contextRef="#ctx0" brushRef="#br0" timeOffset="81306.16">18090 5953 403 0,'0'0'36'0,"9"-3"-36"16,-9 3 0-16,12-2 0 0,3-1 86 0,0 1 10 15,-6-4 3-15,0 1 0 0,3 0-44 0,-3-1-9 16,-3 1-2-16,0 0 0 0,-3 0 68 0,3 2 12 16,-6 3 4-16,0 0 0 0,0-5 16 0,-3 5 4 15,3 0 1-15,-3-8 0 0,-3 8-30 0,-3 0-7 16,0-3 0-16,0 3-1 0,-3 0-40 0,-3 3-8 15,0-6-2-15,0 3 0 0,3 0-12 0,-2 0-2 16,-1 0-1-16,0 0 0 0,-3 3-16 0,3-3-3 0,-3 8-1 16,6-8 0-16,-3 2-2 0,0 1-1 0,4 2 0 15,-4-2 0-15,0 2-3 0,3 0 0 0,0-2 0 0,3 0 0 16,-6 5-20-16,6-6 0 0,3 1 0 0,0 2 0 16,0 3 0-16,3-3 0 0,3-5 0 0,0 11 0 15,0 2 0-15,6-7 0 0,-3 4 0 0,6 1 0 16,0-3 0-16,0 0 0 0,0 2 0 15,3 1 0-15,3-6 0 0,0 6 0 0,-3-1 0 0,0 1 0 16,-1-1-45 0,4 1-14-16,-3 0-2 0,0-1-1 0,0 1 4 15,-3-1 1-15,3 1 0 0,-3-1 0 0,-6 1 21 16,0-6 5-16,0 3 1 0,-3 0 0 0,-3 0 14 0,-3-3 4 0,0 1 0 16,0-1 0-16,-6 0 44 0,3 1 8 0,-3-4 3 0,0 1 0 15,-3-3 15-15,3 3 3 0,-5-3 1 0,2 0 0 16,-3 0-30-16,0 0-7 0,-3-3-1 0,0 3 0 0,-2-3 7 15,2 1 1-15,-3-1 0 0,6 0 0 0,0 1-32 16,3-1 0-16,-3-2 0 0,7 2 0 16,5 0 0-16,0 1 0 0,0-1 0 0,6 3 0 15,0 0-28-15,0 0-9 0,0 0-2 0,12 0-810 16,-1 0-163-16</inkml:trace>
  <inkml:trace contextRef="#ctx0" brushRef="#br0" timeOffset="81541.25">18287 6202 2559 0,'0'0'56'0,"0"0"12"0,0 0 3 0,-3 2 1 0,-3-2-58 0,6 0-14 0,0 6 0 0,0-6 0 16,0 0 89-16,-3 5 15 0,6 0 4 0,-3 3 0 15,0-8-80-15,6 6-16 0,-3 2-4 0,3-3 0 16,3 3-8-16,-3 0 8 0,0-3-8 0,0 3 8 15,3 0-8-15,-3 0 0 0,-1-3 0 0,-2 3 0 16,3 3 0-16,-3-3 0 0,3 2 0 0,-3-5 0 16,-3 1-59-16,3 2-13 0,3-3-4 0,0 3-1177 15</inkml:trace>
  <inkml:trace contextRef="#ctx0" brushRef="#br0" timeOffset="81764.38">18561 6220 2646 0,'0'0'58'0,"0"0"12"0,0 0 2 0,-6 6 3 0,0 2-60 0,0 0-15 15,-6-1 0-15,3 4 0 0,-3 0 83 0,-3 2 13 16,0 3 4-16,-3 2 0 0,1 3-47 0,2 3-9 16,-3 0-1-16,-3 5-1 0,0-2-21 0,3 2-4 15,-2-3-1-15,2 1 0 0,-3-4-6 0,3 1-2 16,-6 3 0-16,3-3 0 0,0-1-8 0,7-1-11 15,-4-4 3-15,9 1 0 16,0-4-136-16,6-1-28 0,-3-4-4 0,9-7-2 0</inkml:trace>
  <inkml:trace contextRef="#ctx0" brushRef="#br0" timeOffset="82337.12">19016 6011 1832 0,'0'0'81'0,"0"0"17"0,0 0-78 0,0 0-20 0,0 0 0 0,0 0 0 15,9-2 113-15,0-1 19 0,6 0 4 0,0 3 1 16,-3-5-48-16,3 5-9 0,5-3-3 0,-2-2 0 16,-3 5-20-16,3-2-4 0,-3 2-1 0,0-3 0 15,3 0-38-15,-4 3-14 0,1 0 9 0,-3 0-9 16,0 0 0-16,0 0 0 0,3 3 0 0,-6-3 0 16,-9 0-92-16,6 3-24 0,-6-3-5 0,9 7-637 15,-9-7-127-15</inkml:trace>
  <inkml:trace contextRef="#ctx0" brushRef="#br0" timeOffset="82527.33">18992 6115 1796 0,'0'0'80'0,"0"0"16"0,0 0-77 0,0 0-19 16,0 0 0-16,6-3 0 0,0 0 127 0,0-2 21 15,3 2 5-15,3 1 1 0,3-1-42 0,3 0-8 16,0 3-1-16,2-5-1 0,1 2-72 0,-3 3-14 15,3 0-4-15,-3 0 0 0,-3 3-3 0,3 2-1 0,-4-5 0 0,-2 3 0 16,0-3-8-16,0 5-11 16,0-2 3-16,0 0-814 15,0-1-162-15</inkml:trace>
  <inkml:trace contextRef="#ctx0" brushRef="#br0" timeOffset="82783.05">19272 5786 403 0,'0'0'36'0,"0"0"-36"0,0 0 0 0,0 0 0 16,0 0 388-16,-6 0 72 0,3 0 13 0,-3 6 3 16,3 2-284-16,-3-3-58 0,0 6-11 0,3 2-3 15,-3 0-49-15,0 6-11 0,1-1-1 0,-1 1-1 16,0 4-30-16,0-1-7 0,-3 1-1 0,3 6 0 0,-3-10 10 0,3 5 2 15,-3 0 0-15,3-1 0 0,-3 1-32 0,0-3 0 16,0-2 0-16,3 2 0 16,0 0-45-16,0 0-15 0,0-2-4 0,0-3-771 15,3 0-154-15</inkml:trace>
  <inkml:trace contextRef="#ctx0" brushRef="#br0" timeOffset="83366.39">19963 5953 1825 0,'0'0'40'0,"0"0"8"0,0 0 1 0,0 0 3 0,0 0-41 0,6-5-11 0,-3-3 0 0,-3 8 0 16,9-5 98-16,-4-1 18 0,1-2 3 0,0 0 1 15,-3 1-71-15,0 1-13 0,0-4-4 0,0 4 0 16,-3-7 12-16,3 5 3 0,0 0 0 0,-3-5 0 16,-6 2 1-16,3 3 1 0,-3-2 0 0,0 2 0 15,-5-3-13-15,-1 6-4 0,0 2 0 0,-6-2 0 16,0 3 7-16,-3 4 1 0,-3-2 0 0,-8 5 0 15,-1 3-23-15,3 3-4 0,6 0-1 0,3 4 0 16,1 4 2-16,2-1 0 0,-6 1 0 0,3 2 0 0,3 0-14 16,-3 0 0-16,7 6 0 0,-1-1 0 0,-3 1 0 0,6-3 0 15,3 2 0-15,6-2 9 0,0 0-9 0,3 0 0 16,6 2 0-16,3-10-11 0,3 2 11 0,3-4 0 16,3-1 0-16,-1-5 0 0,4 0 0 0,0-8 0 15,0 0 0-15,3-6 0 0,2 1 0 0,1-5 0 16,6-1 0-16,0-2 0 0,-3 0 0 0,-4-3 0 15,4-3 0-15,-6 3 0 0,0-2 0 0,-6-1 0 16,-1-5 0-16,-2 1 0 0,-3-4 0 0,-3 3 0 16,0-2 0-16,-3-1 0 0,-3 1 0 0,0-3 0 15,-6 2 12-15,0 1-4 0,-3-1-8 0,-3 6 8 16,0 5-8-16,-6-5 8 0,-3 8 10 0,1 0 2 0,-4 5 1 16,-6 5 0-16,3 3-21 0,-3 3 0 0,4 0 0 15,2 4 8 1,0 1-34-16,0 0-6 0,6 3-2 0,3 0 0 15,6 2-109-15,0-3-21 0,0 4-5 0,6-1-1 0</inkml:trace>
  <inkml:trace contextRef="#ctx0" brushRef="#br0" timeOffset="83690.78">20475 5360 2073 0,'-3'-13'92'0,"3"13"19"0,0 0-89 0,0-5-22 16,0 5 0-16,3-3 0 0,-3 3 122 0,6 0 20 15,-3 0 4-15,3 8 1 0,2-2-76 0,-2 7-15 16,3 3-4-16,0-3 0 0,0 5-6 0,-3 6-2 16,6 3 0-16,-6 2 0 0,3 0-9 0,-3 5-3 15,-3 1 0-15,0 4 0 0,-3 4 4 0,-3 2 1 16,-6 5 0-16,-3 0 0 0,-3 3-24 0,-3 3-5 15,-8 2 0-15,-1-5-8 0,-3 2 13 0,-3 1-4 16,-3-3-1-16,1 0 0 0,-1-3-8 0,3-2 8 16,1-3-8-16,-4-3 8 0,3-2-8 0,0-6 0 15,-2 0 0-15,-4-4 0 16,-3-4-45-16,1-5-11 0,-4 3-3 0,3-5-1333 0</inkml:trace>
  <inkml:trace contextRef="#ctx0" brushRef="#br0" timeOffset="91204.11">728 6718 230 0,'0'0'20'0,"0"0"-20"0,0 0 0 0,0 0 0 15,0 0 116-15,0 0 20 16,0 0 3-16,0 0 1 0,0 0-75 0,0 0-14 0,6 5-3 0,3 0-1 16,-9-5-20-16,3 6-4 0,6-4-1 0,0 6 0 15,-6-2 1-15,6-1 0 0,-6 0 0 0,12 0 0 16,-3-2-13-16,-1 2-2 0,7-2-8 0,3 0 12 16,0-1 12-16,0-2 1 0,0 3 1 0,2 0 0 15,4-1 15-15,-3-2 3 0,3 3 1 0,-3-3 0 16,5 0 6-16,1 0 1 0,0 0 0 0,0 0 0 15,2 0-6-15,4 0-1 0,6 0 0 0,0 0 0 16,5 0-13-16,-2 0-4 0,5 0 0 0,1-3 0 16,6 3-28-16,-4-2-16 0,7-4 1 0,2 4 1 0,-2-1 22 0,2 3 5 15,1-3 1-15,5 1 0 0,1-4-14 0,2 4-13 16,1-4 2-16,-1 1 1 0,0 0 10 16,4 0 0-16,5-1 0 0,-2 1 0 0,2 0 0 15,0-1 12-15,1-2-2 0,-4 3-1 16,9 3-1-16,4-4 0 0,-10 1 0 0,6 2 0 0,1-2 1 15,5 2 0-15,0 3 0 0,0-2 0 0,1-1-9 0,-4 0 8 16,3 1-8-16,7-1 8 0,-7 1-8 0,-6 2 0 16,9 0 0-16,1-8 8 0,2 5-8 0,3-2 0 15,0 2 0-15,0 0 8 0,4 1-8 0,-4-1 0 16,-3-2 0-16,3 2 0 0,1-2 0 0,-1 2 0 16,0 1 8-16,-6-1-8 0,12 0 0 0,-5-2 0 15,-4 5 0-15,3 0 8 0,0-3-8 0,0 3 0 16,4-2 0-16,-1 2 0 0,0-3 0 0,0 3 0 15,0-3 0-15,3 3 0 0,4-2 8 0,-1 2 0 0,6 0 0 16,-6-3 0-16,0 0-8 0,0 1 0 0,3-1-12 16,0 3 12-16,-5-3-8 0,5 3 8 0,-3 0 0 15,3-2 0-15,-3 2 0 0,3-3 0 0,0 3 0 16,0 0 0-16,-3-2 0 0,4-1 0 0,-1 0 0 16,6 3 0-16,3-2 0 0,0 2 8 0,0-6-8 15,0 4 8-15,-3-4-8 0,3 4 0 0,6-1 0 0,0 0 0 16,0 1 0-16,3-1 8 0,-3 1-8 0,3 2 0 15,6-3 8-15,-3 3-8 0,-3-3 8 0,0 3-8 16,3 0 23-16,3-2-1 0,-3 2 0 0,-1-3 0 16,1 3-22-16,6 0 0 0,3 0 0 0,-6 0 0 15,-6 0 0-15,3 0-13 0,0 0 1 0,6 3 1 16,-3-3 63-16,-3 0 12 0,-3 2 2 0,0 1 1 16,0-3-92-16,-3 3-19 0,-3-1-3 0,3 3-1 0,3-2 48 0,0 2 0 15,-3-2 10-15,3 0-2 0,0 5 0 0,-3-8 0 16,0 0 0-16,-3 0 0 0,3 2-8 0,0-2 8 15,5 0-8-15,-5 0 8 0,0 0-8 0,3-2 0 16,3 2 9-16,-3 0-9 0,-3 0 31 0,-3 0 1 16,6-6 1-16,0 6 0 0,0-2-19 0,-3 2-4 15,0 0-1-15,-3 0 0 0,3 2 5 0,-3 4 1 16,-3-6 0-16,3 2 0 0,0 6-6 0,-3-3-1 0,-3-2 0 16,0 2 0-16,1 3-8 0,-7 0 0 0,-6 0 0 15,0-2 0-15,3 1 0 0,-3-1 0 0,-3-4 0 16,4 4 8-16,2-1-8 0,-3 0 0 15,-6 1 9-15,6-4-9 0,3 4 0 0,-2-6 9 16,-4 0-9-16,0 0 0 0,0 2 0 0,3-2 0 0,-3 0 0 16,1 0 0-16,-1 0 0 0,0 3 0 0,0-1-12 0,-3 1 3 15,-5 2 9-15,2 1 0 0,3-1 0 0,-3 3 0 16,-3-3 8-16,1 3 3 0,-1 0 1 0,3 3 0 16,3-6 6-16,1 6 2 0,-4-4 0 0,0 4 0 15,6-6-20-15,-8 1 0 0,-7 2 0 0,3-3 0 16,9-2 0-16,-5 2 0 0,-4 0 0 0,0 0-9 15,-3 1 9-15,4-1 0 0,-4-2-9 0,-9 2 9 16,-5-2 0-16,-4-1 0 0,4-2 12 0,-4 3-4 16,-6-1-8-16,-2 1 0 0,-3-3 0 0,-7 3 0 15,-8-3 0-15,-4 0 0 0,-2 2 0 0,-6-2 0 0,-3 0 0 0,-1 3 0 16,-2-3 0-16,-3 3 0 0,-3-3 0 0,-3 2 0 16,-3 4 0-16,-6-1-735 15,-4-2-149-15</inkml:trace>
  <inkml:trace contextRef="#ctx0" brushRef="#br0" timeOffset="92303.72">1151 7472 1450 0,'0'0'64'0,"0"0"14"0,0 0-62 0,-6 8-16 0,0 2 0 0,6 1 0 15,-9 2 108-15,3 0 18 0,0 6 4 0,-3-3 1 16,-6 5-58-16,9 0-11 0,-9 0-2 0,4 6-1 16,-7 2-23-16,3-3-5 0,3 1-1 0,-6-1 0 15,0-2-18-15,6 0-3 0,-6-6-1 0,3 4-677 16,7-4-136-16</inkml:trace>
  <inkml:trace contextRef="#ctx0" brushRef="#br0" timeOffset="92609.3">779 7334 2246 0,'-3'-2'49'0,"-6"-4"11"0,9 1 1 0,0 5 3 0,0 0-52 0,0-3-12 16,3-2 0-16,3 2 0 0,-6 3 56 0,3-5 9 15,3 0 2-15,9 2 0 0,2-2-31 0,1-3-7 16,12 3-1-16,-6-1 0 0,6 1 5 0,-1-3 1 16,-5-2 0-16,12-1 0 0,-6 0-13 0,2 3-2 15,1-2-1-15,3-1 0 0,-3 1-8 0,5 2-2 16,-2 0 0-16,3 3 0 0,-1-1 0 0,-8 1 0 0,3 2 0 16,-3-2 0-16,-3 2-8 0,-7 3 0 0,4 0 0 0,-6 3 0 31,3 0-109-31,-9-1-15 0,0 1-2 0,-3 0-1002 0</inkml:trace>
  <inkml:trace contextRef="#ctx0" brushRef="#br0" timeOffset="92831.55">770 7689 1440 0,'9'-3'128'0,"0"-2"-103"16,9 2-25-16,-7-2 0 0,7-3 143 0,3 0 23 16,0 0 5-16,0 3 1 0,3-3-67 0,-4 0-13 15,7 0-2-15,-6 3-1 0,6-1-59 0,-6 1-12 16,3 0-2-16,-4 0-1 0,7 2-15 0,-6 0 0 16,-6 6 0-16,9-3-718 15,-3 0-146-15</inkml:trace>
  <inkml:trace contextRef="#ctx0" brushRef="#br0" timeOffset="93360.02">1416 7763 403 0,'0'0'17'0,"0"0"5"0,0 0-22 0,0 0 0 0,0 0 0 0,0 0 0 16,0 0 399-16,0 0 75 0,0 0 15 0,0 0 3 15,0 0-331-15,3-5-66 0,3 2-14 0,-3-2-2 16,3 2-50-16,-3-2-9 0,3-1-3 0,-4 4 0 16,-2 2-17-16,9-6 8 0,-6-1-8 0,3 1 0 15,0-2 9-15,0 0-9 0,3-2 0 0,-6-1 9 16,3 6-9-16,-6-6 0 0,0-2 0 0,0 5 0 16,0-2 8-16,0-4-8 0,0 4 0 0,-6-1 8 15,3 1-8-15,-6 2 0 0,3 0 9 0,0 2-9 0,-3 6 12 16,-2 0-3-16,-4 6 0 0,0 2 0 15,0 0 17-15,-6 5 3 0,0 0 1 0,0 3 0 16,1 2-10-16,2-2-1 0,3 6-1 0,3-4 0 16,-3-2-10-16,6 0-8 0,3 0 12 0,0 0-12 15,3-1 0-15,-3-4 0 0,6 0 0 0,6-3 0 0,-3-1 0 16,6-1 0-16,3-4 0 0,3-2 0 16,0-2 8-16,3-4-8 0,2-1 0 0,-2-1 0 0,3 0 8 15,0-6-8-15,0 1 0 0,-6-3 0 0,3 6 0 0,-1-4 0 16,-2-1 0-16,0 1 0 0,0 1 0 0,-6 3 0 15,3-4 0-15,-3 9 0 0,-3 0 0 0,-6 5 0 16,0 0 0-16,0 0 0 0,0 0 16 0,0 5 0 16,-9 6 0-16,0-1 0 0,6 1 12 0,-6 2 3 15,0 0 0-15,0 3 0 0,6-3-9 0,-3 1-2 16,3-1 0-16,3-3 0 0,-6 1-12 0,6-3-8 16,6 0 10-16,-6-8-10 0,0 0 0 0,3 3 0 0,12-1 0 0,-3-4 0 31,-3-4-65-31,3-2-19 0,6-2-4 0,-6-1-767 0,3 3-153 0</inkml:trace>
  <inkml:trace contextRef="#ctx0" brushRef="#br0" timeOffset="93717.99">1728 7559 2138 0,'0'0'95'0,"0"0"19"0,0 0-91 0,0 0-23 0,0 0 0 0,0 0 0 16,0 0 97-16,0 0 15 0,0 0 4 0,0 0 0 15,3-5-57-15,3 2-11 0,3 1-3 0,3-1 0 0,-3 3-20 0,3 0-4 16,0-3-1-16,0 1 0 0,3-1-12 0,-1 3-8 16,-2 0 10-16,3 0-10 0,-3 0 8 0,6 3-8 15,-12-1 0-15,9 1 0 0,-6-3 0 0,-3 3 8 16,3-1-8-16,-3 4 0 0,-3-4 0 0,0 1 0 16,3-1 0-16,-12 6 0 0,6-2 0 0,-3 2 0 15,-6 0 0-15,0 2 0 0,-3 1 0 0,0 2 0 16,-9 0 0-16,3 3 0 0,-3-3 0 0,-2 3 0 15,-1-3 0-15,-3 3 0 0,6 3 0 0,3-3 14 16,-3 0-4-16,10-1-1 0,-7-1 15 0,6-1 4 16,-3-3 0-16,12-2 0 0,-6-2-17 0,6 2-3 15,3-3-8-15,0-5 12 0,0 0-12 0,9 5 0 16,-3-2 0-16,9-1 0 0,-3-2 0 0,-3-2 0 16,5 2 0-16,4-3 0 0,0 1 0 0,3-1 0 15,0 0-8-15,0 1 8 16,-3-4-189-16,-7 4-31 0</inkml:trace>
  <inkml:trace contextRef="#ctx0" brushRef="#br0" timeOffset="93917.79">2133 7644 1497 0,'0'0'133'0,"0"0"-106"0,0 0-27 0,0 0 0 0,0 0 215 0,0 0 37 15,0 0 8-15,-9 5 2 0,6 3-130 0,-6 0-25 16,9 3-6-16,-6-1-1 0,3 1-66 0,-6 2-14 15,6-2-2-15,-6 2-1 0,4 3-17 0,-1 0-9 16,0-3 1-16,3 0 0 0,3 3 8 0,0-6 0 16,0-2 0-16,0 0 0 15,0-8-202-15,0 0-42 0</inkml:trace>
  <inkml:trace contextRef="#ctx0" brushRef="#br0" timeOffset="94065.46">2213 7332 2246 0,'-6'0'49'0,"4"0"11"0,-7 0 1 0,6 0 3 0,-6 0-52 0,9 0-12 16,0 0 0-16,0 0 0 16,3-8-143-16,9 0-31 0</inkml:trace>
  <inkml:trace contextRef="#ctx0" brushRef="#br0" timeOffset="94323.18">2651 6996 2336 0,'-9'5'104'0,"6"0"20"0,-3 3-99 0,3 5-25 0,-3-2 0 0,0 2 0 16,-3 3 106-16,-3 3 16 0,-2 2 3 0,2 3 1 15,0-1-50-15,-6 9-11 0,0-3-1 0,3 6-1 16,-6-1-37-16,3 0-7 0,7 1-2 0,-10 2 0 15,3-5-17-15,6 5 0 0,-9-3-13 0,3 3 5 16,6-3 8-16,0 1 0 0,3-1 0 0,-2-2 0 0,5-3 0 16,3-2 0-16,-3-1 0 0,3-5 0 15,3-2-25-15,0-3-3 0,3-3-1 0,3-3 0 16,-3-4-135-16,-3-6-28 0,0 0-4 0,9-3-559 16,-1-2-111-16</inkml:trace>
  <inkml:trace contextRef="#ctx0" brushRef="#br0" timeOffset="94506.65">2264 7562 2026 0,'-9'-3'90'0,"9"3"18"0,-9 0-86 0,6 0-22 16,-6 0 0-16,3 5 0 0,6-5 127 0,0 0 21 15,0 0 4-15,0 0 0 0,0 0-64 0,0 0-14 16,0 0-2-16,9 0-1 0,3 0-31 0,3 0-7 16,-3-2-1-16,6-1 0 0,-6 3-21 0,6-2-11 15,-4-1 10-15,4 0-10 0,-6 1 12 0,6-1-4 16,-3 3-8-16,0-3 12 0,-6-2-12 0,6 5 0 0,-3-5 0 0,2 2 0 31,-5 0-95-31,3 1-21 0,-3-1-5 0,-6 0-1087 0</inkml:trace>
  <inkml:trace contextRef="#ctx0" brushRef="#br0" timeOffset="95050.64">12795 12076 2432 0,'3'-11'-820'16</inkml:trace>
  <inkml:trace contextRef="#ctx0" brushRef="#br0" timeOffset="95335.3">2972 7551 1382 0,'0'0'61'0,"0"0"13"0,0 0-59 0,-5 3-15 0,-4 0 0 0,6-1 0 15,0 1 162-15,0-1 30 0,-3 1 5 0,6 2 2 16,-6 1-118-16,6-6-23 0,-3 5-5 0,3-5-1 16,0 5-41-16,0 1-11 0,0-1 0 0,0-5-676 15,0 0-136-15</inkml:trace>
  <inkml:trace contextRef="#ctx0" brushRef="#br0" timeOffset="95489.8">2946 7808 1882 0,'0'0'84'0,"0"0"16"0,0 0-80 0,0 0-20 0,-3 5 0 0,3-2 0 0,0-3 120 15,0 0 19-15,0 0 4 0,0 0 1 0,0 0-89 0,0 0-18 16,0 0-3-16,0 0-1 15,0 0-69-15,0 0-13 0,0 0-3 0</inkml:trace>
  <inkml:trace contextRef="#ctx0" brushRef="#br0" timeOffset="96146.42">5080 7982 1918 0,'0'0'85'0,"0"0"18"0,0 0-83 0,0 0-20 0,0 0 0 0,0 0 0 16,3 0 100-16,0 0 16 0,0 0 4 0,3 0 0 16,0 0-48-16,0 0-10 0,0 3-2 0,3 0 0 15,2-3-19-15,1-3-4 0,3 3-1 0,3-3 0 16,-3 3-14-16,6 0-3 0,0-5-1 0,-1 5 0 16,1-2-8-16,-3-4-2 0,6 4 0 0,-3-1 0 15,-3 3-8-15,3-3 0 0,-4 1 9 0,1-1-9 16,-3 0 8-16,0 1-8 0,-3-1 8 0,-3 3-8 15,3-3 0-15,-9 3 0 0,-3 0 0 0,6 0-8 16,-6 0-83-16,0 0-16 0,0 0-3 0,0 0-1024 16</inkml:trace>
  <inkml:trace contextRef="#ctx0" brushRef="#br0" timeOffset="96615.62">5779 7969 1634 0,'0'0'72'0,"0"0"16"0,0 0-71 0,0 0-17 15,0 0 0-15,0 0 0 0,0 0 94 0,0 0 15 16,3 6 3-16,-3-6 1 0,6 0-39 0,3-3-8 0,0 0-2 0,3 1 0 15,0-4-15-15,0-2-3 0,0 0-1 0,3 1 0 16,0-4-17-16,2 0-3 0,-2-2-1 16,3 0 0-16,3-6-8 0,-6 1-3 0,6-6 0 0,0 0 0 15,-1-2-13-15,4-3 0 0,0-3 0 0,0 0 0 16,3 3 11-16,-4 0-1 0,1 0 0 0,0-3 0 16,0 3-10-16,0 5 0 0,-4-2 0 0,1 2 0 15,0 3 0-15,-6 5 0 0,0 0 0 16,-6 3 0-16,-3 5 0 0,-3 3 0 0,0-1 0 0,-3 6 0 15,-6 3 25-15,6 0 7 0,-12 4 0 0,3 4 1 16,0 0-7-16,-3 2-2 0,3 0 0 0,-6 6 0 16,3-1 13-16,1 1 3 0,2 4 0 0,0 4 0 0,-3 5-20 15,3-3-4-15,-3 3-1 0,0-1 0 0,-3 6-6 16,6-2-1-16,-3-4 0 0,0 7 0 0,3-7 1 0,1 6 0 16,2-5 0-16,0-3 0 0,0 0-9 0,0 0 0 15,3 0 0-15,3-5 0 16,0 0-103-16,0-5-19 0,0-4-4 0,6-1-1107 15</inkml:trace>
  <inkml:trace contextRef="#ctx0" brushRef="#br0" timeOffset="97317.6">7268 7599 1216 0,'0'0'54'0,"0"0"11"0,0 0-52 0,0 0-13 16,0 0 0-16,0 0 0 0,0 0 126 0,0 0 22 16,0 0 5-16,0 0 1 0,3 5-46 0,-3 0-8 15,-3-2-3-15,0 2 0 0,-6 3-13 0,0 0-4 16,-3 0 0-16,0 0 0 0,0 0-16 0,-3 0-3 15,3 3-1-15,-6-1 0 0,1 1-12 0,-1-1-2 0,-6 1-1 16,3 2 0-16,0 0-17 0,0-2-4 16,1 5-1-16,-1-3 0 0,0 0-11 0,0-2-1 0,3 2-1 0,3-2 0 15,-3 2 2-15,7-3 0 16,-4 1 0-16,6-3 0 0,-3 0-12 0,6 0 0 0,0 0-10 16,3-3 10-16,3-5 0 0,0 0 0 0,6 8 0 15,3-3 10-15,0-2-10 0,3 0 0 0,3-3 0 0,-1 0 0 16,4 0 0-16,-3-3 8 0,3 0 2 0,0 3 0 15,0-2-10-15,0 2 0 0,-1-3 0 0,4 3 0 16,-3 0 0-16,3 0 0 0,-3 0 0 0,-6 3 0 16,-3-1 0-16,-3-2 0 0,3 3 0 0,0 0 0 15,-7-1-100-15,-2-2-26 16,0 0-5-16,3 6-672 0,-3-6-134 0</inkml:trace>
  <inkml:trace contextRef="#ctx0" brushRef="#br0" timeOffset="97554.63">6788 8025 2095 0,'0'0'46'0,"0"0"10"0,0 0 1 0,3-3 2 0,6 1-47 0,-3-1-12 16,0 3 0-16,3-3 0 0,0 3 88 0,0-2 15 15,3-1 3-15,0 3 1 0,0-3-59 0,0 3-11 16,3-2-2-16,-4 2-1 0,7 0 5 0,-3 0 1 15,3 0 0-15,-3 2 0 0,0 1-26 0,3-3-5 16,-3 3-1-16,-1-1 0 0,1 1-8 0,3 2 8 0,-3-2-8 0,0-1 8 16,-3 1-8-16,3 0 8 0,-6-1-8 15,3 4 8 1,-4-6-67-16,7 0-13 0,-6 2-4 0,3-2-1094 0</inkml:trace>
  <inkml:trace contextRef="#ctx0" brushRef="#br0" timeOffset="98486.55">7744 7908 518 0,'0'0'46'0,"-3"0"-37"0,0 0-9 0,0 0 0 0,3 0 242 0,-6 0 46 16,3 0 10-16,0 0 2 0,-3 0-144 0,6 0-29 15,0 0-6-15,0 0-1 0,0 0-32 0,0 0-8 16,0 0 0-16,0 0-1 0,6-5-26 0,0 0-5 15,0 0 0-15,3-1-1 0,0 4-11 0,0-4-3 16,3 1 0-16,0 0 0 16,2 2-1-16,-2-2-1 0,3-1 0 0,-3 4 0 0,3-1-31 0,0 3-13 15,0 0 1-15,-3 3 0 0,-6 2 20 0,3 0 4 16,0 3 0-16,-4 3 1 0,-2 0-13 0,0 2 0 16,-3 0 0-16,-3 3 0 0,0 0 0 0,0 0-12 15,-2-1 12-15,-1 4-10 0,0-3 18 0,0 0 4 16,-3 2 1-16,3-2 0 0,-3 0 7 0,0-3 0 15,3-2 1-15,0-1 0 0,3-2-3 0,-3-2-1 16,3-1 0-16,3-5 0 0,-3 5-7 0,3-5-2 16,0 0 0-16,0 0 0 0,3-8 0 0,3 0-8 15,0-2 12-15,0-1-4 0,0-5-8 0,0 3 10 16,3-3-10-16,3 0 10 0,-3 0-10 0,3-2 0 16,-4 2 0-16,1 0-11 0,0-2 11 0,0 4 0 15,-6 1 0-15,3 0 0 0,0 2 0 0,-3 1 0 0,0 5 0 16,0-3 0-16,0 2 0 0,-3 1 0 0,0 5 8 15,0 0-8-15,-3-5 0 0,3 5 0 0,3-3 0 0,-3 3-8 16,0 0 8-16,0 0 0 0,0 0 0 0,0 0 0 16,6 0 0-16,0 0 0 0,0 3 0 15,3-1 0-15,0-2 0 0,0 0 0 0,-3 3 0 0,3 0 11 16,3-1-11-16,-1-2 0 0,1 0 0 0,0 0 0 16,3 0 0-16,-3 0 0 0,3 0-10 0,-3-2 10 15,3 4 0-15,-3-2 0 0,-1 0 0 0,-2 0 0 16,3 0-110-16,-3 0-22 15,-9 0-5-15</inkml:trace>
  <inkml:trace contextRef="#ctx0" brushRef="#br0" timeOffset="98805.21">8119 8205 2289 0,'0'0'50'0,"0"0"10"0,0 0 3 0,6-6 2 0,0 4-52 0,-6 2-13 15,0 0 0-15,6 0 0 0,3 0 80 0,-9 0 14 16,6 5 2-16,0-2 1 0,0 2-32 0,-6-5-6 16,6 5-2-16,-1 1 0 0,-2 2-17 0,0-1-4 15,0 1-1-15,0-2 0 0,0 2-11 0,0 0-3 0,0 0 0 0,0-1 0 16,3 1-10-16,-3-2-3 0,0 2 0 0,3-3 0 15,-3 0-8-15,-3-5 8 0,6 6-8 0,0-4 8 16,-6-2-8-16,6 5 0 0,-6-5 9 0,6 3-9 31,-6-3-90-31,6 3-22 0,3-3-5 0,-9 0-1143 0</inkml:trace>
  <inkml:trace contextRef="#ctx0" brushRef="#br0" timeOffset="99458.56">8330 8178 345 0,'0'0'31'0,"0"0"-31"0,0 0 0 0,0 0 0 0,0 0 208 0,0 0 35 16,0 0 7-16,0 0 2 0,0 0-99 0,-3 3-19 16,-3 0-4-16,6-3-1 0,-3 0-17 0,-3 2-4 15,3 1-1-15,0 2 0 0,-2-2-34 0,-1 2-6 16,0 0-2-16,3-2 0 0,-6 2-19 0,3-2-4 15,-3 2-1-15,3 3 0 0,-3-5-13 0,0 2-4 16,-3 0 0-16,0 1 0 0,-3 2-7 0,0-3-1 16,1 3-1-16,-1-3 0 0,0 3-7 0,0 0 0 15,-6 0-8-15,6 0 12 0,6 3-12 16,-3-1 0-16,3-2 0 0,0 0 0 16,4 0-93-16,2 0-19 0,0 0-3 0,3-6-599 15,6 1-120-15</inkml:trace>
  <inkml:trace contextRef="#ctx0" brushRef="#br0" timeOffset="99830.09">8434 8234 1587 0,'0'0'70'0,"0"0"15"16,0 0-68-16,0 0-17 0,0 0 0 0,0 0 0 0,0 0 105 0,0 0 18 16,0 0 3-16,0 0 1 0,0 0-48 0,0 0-10 15,0 0-1-15,0 0-1 0,6 5-13 0,0 3-2 16,-3-3-1-16,0 3 0 0,-3-8-12 0,6 8-3 15,-3 0 0-15,0 0 0 0,0-3 4 0,0 1 1 16,0 2 0-16,0-3 0 0,0 3-29 0,0-3-12 16,0 0 8-16,0 3-8 0,0-2 8 0,-3-1-8 15,3 3 0-15,3-3 8 0,-3 0-8 0,0 1 10 16,-3-6-10-16,3 5 10 16,0 0-152-16,0 1-30 0,3-1-7 0</inkml:trace>
  <inkml:trace contextRef="#ctx0" brushRef="#br0" timeOffset="100078.21">8702 8236 288 0,'0'0'25'0,"0"0"-25"0,3-2 0 0,-3 2 0 15,0 0 383-15,0 0 71 0,0 0 14 0,0 0 4 16,0 0-271-16,0 0-53 0,-6 10-12 0,0-2-1 15,0 6-55-15,1-1-12 0,-4 0-1 0,-6 3-1 0,0 2-22 0,-3 1-4 16,-3-1 0-16,3 4-1 0,-3-1-3 0,1 3-1 16,-1-1 0-16,0 4 0 0,0-1-27 0,0 1-8 15,0-1 0-15,1-2 0 0,-1 3 10 0,6-4-10 16,3 1 8-16,3-3-8 16,3-5-84-16,0 0-21 0,6-5-5 0</inkml:trace>
  <inkml:trace contextRef="#ctx0" brushRef="#br0" timeOffset="100712.5">9598 7768 230 0,'0'0'20'0,"0"0"-20"0,0 0 0 0,0 0 0 0,0 0 320 0,0 0 60 16,0 0 12-16,0 0 3 0,0 0-214 0,0 0-42 15,0 0-9-15,-3 0-2 0,-3 3-36 0,3-1-7 16,-6 1-1-16,1 2-1 0,2 1-22 0,-6 2-4 16,-3-3-1-16,0 3 0 0,-3 2-5 0,3-2-2 15,-3 6 0-15,0-4 0 0,-5 1-18 0,-1 2-4 16,0 0-1-16,0 0 0 0,-3 1-5 0,7-1-1 16,-1-2 0-16,3 2 0 0,-3-3-6 0,6 1-2 15,0-3 0-15,6 2 0 0,-3 1-12 0,6-3 11 0,4 3-11 16,-1-4 10-16,3 1-10 0,0-2 0 0,3 2 0 0,2-3 0 15,4-2 0-15,0-1 0 0,0 1 0 0,6-3 0 16,3 0 0-16,3 0 0 16,-3 3 0-16,3-3 0 0,2 0 0 0,-2-3 0 0,0 3 0 15,-3 3 0-15,-3-1 0 0,-3-2-11 0,0 0 11 0,2 3-12 32,-5 2-32-32,-3 0-6 0,0 1-2 0,-3-1 0 0,0 3-141 15,-3 0-29-15,-3-3-6 0</inkml:trace>
  <inkml:trace contextRef="#ctx0" brushRef="#br0" timeOffset="100942">9104 8192 1267 0,'0'0'112'0,"0"0"-89"16,0 0-23-16,0 0 0 0,0 0 216 0,0 0 38 15,0 0 8-15,0 0 2 0,0 0-132 0,0 0-25 16,6 2-6-16,0 1-1 0,3-3-32 0,3 0-8 15,0 2 0-15,0-2-1 0,0 0-19 0,3 0-3 16,-1 3-1-16,4-3 0 0,0-3-12 0,-3 3-4 16,3 3 0-16,0-3 0 0,0 3-20 0,-1-3 0 15,1 0 0-15,-3 2 0 0,3 1 0 0,-6 0 9 16,0-1-9-16,0 1 0 16,0 2-82-16,-3-2-23 0,0 2-5 0</inkml:trace>
  <inkml:trace contextRef="#ctx0" brushRef="#br0" timeOffset="101578.61">10066 8049 403 0,'0'0'17'0,"0"0"5"0,0 0-22 0,0 0 0 16,0 0 0-16,0 0 0 0,0 0 284 0,0 0 52 16,9 0 10-16,-1-6 2 0,1-2-164 0,0 3-34 15,0-3-6-15,0 3-2 0,3-3-46 0,-3-3-10 16,3 1-2-16,3-1 0 0,3-2-26 0,0 0-6 16,2-3 0-16,1-3-1 0,3 1-19 0,3-3-3 15,-6-3-1-15,8-3 0 0,4 1-12 0,0-1-2 0,3-7-1 16,2 2 0-16,-5 1-5 0,3-6 0 0,-1-1-8 0,-2 1 12 15,3 0-12-15,-3 0 0 0,-1-2 0 0,1 4 0 16,0-2 0-16,-6 8 0 0,-3 3 0 16,-7 5 0-16,1-1 0 0,-6 6 0 0,-6 3 0 15,0 5 0-15,-6 3 32 0,0 5 0 0,-6 0 0 16,-3 3 0-16,-6-1-10 0,-3 6-2 0,4 0 0 16,-4 3 0-16,0 5 3 0,6 0 0 0,-3 5 0 0,0 2 0 15,0 1-3-15,0 3 0 0,3-1 0 0,-2 3 0 16,2 0-20-16,0 3 0 0,3 0 0 0,-3 0 0 15,3 2 0-15,-3 0 0 0,3 1 0 0,0 2 0 16,-3 0 0-16,3-5 0 0,-2-1 0 0,-4 1 8 16,3 0-8-16,0-6 11 0,0 4-11 0,0-7 12 15,0-2-12-15,0 3 0 0,3-3 0 0,3 1 8 16,-3-6-8-16,0-1-12 0,3 1 2 0,1-3 1 16,2-2-179-16,0 0-36 0,0-3-8 0</inkml:trace>
  <inkml:trace contextRef="#ctx0" brushRef="#br0" timeOffset="102137.24">12057 8517 1612 0,'0'0'144'0,"0"0"-116"15,3 11-28-15,-6 2 0 0,0 3 166 0,-3 2 27 16,0 3 6-16,-3 0 1 0,0 6-69 0,0-3-14 16,-3 0-2-16,-3-1-1 0,4 4-51 0,-4-3-11 15,0-1-1-15,0 1-1 0,0-3-26 0,-3 1-4 16,3 1-2-16,0-1 0 0,-2-4-18 0,2-2 8 15,3 0-8-15,0-6 0 16,3 1-122-16,0-6-31 0,3-2-7 0</inkml:trace>
  <inkml:trace contextRef="#ctx0" brushRef="#br0" timeOffset="102303.74">12212 8033 2574 0,'-18'-6'114'0,"12"4"23"0,-3-1-109 0,3 3-28 0,6 0 0 0,0 0 0 16,-6 0 56-16,0-2 5 0,6 2 2 0,0 0 0 15,0 0-50-15,0 0-13 0,0 0 0 0,0 0-826 16,12 0-170-16</inkml:trace>
  <inkml:trace contextRef="#ctx0" brushRef="#br0" timeOffset="104363.39">14399 8043 576 0,'0'0'51'0,"0"0"-41"0,0 0-10 0,6-2 0 0,-3-4 218 0,0 1 42 16,3 2 8-16,-3-2 1 0,-3-3-145 0,6 6-30 15,-3-4-6-15,0 1 0 0,3 0-34 0,-3-1-6 16,-3 1-2-16,3-3 0 0,-6 3-9 0,6-3-1 15,0 0-1-15,-3 0 0 0,0-2 21 0,-3-1 4 16,0 0 0-16,3-2 1 0,0 3-5 0,-3-6-2 0,3 2 0 0,-6-1 0 16,0 1-3-16,-3-2-1 15,-6 3 0-15,4 3 0 0,-1-1-21 0,-3 0-4 0,-3 9-1 16,-3-1 0-16,-3 1 12 0,3 2 1 16,-2 2 1-16,-4 3 0 0,-3 1-11 0,0 2-3 15,-5 0 0-15,-1 5 0 0,0 3 7 0,3 0 1 16,7 2 0-16,-1 1 0 0,3 2-32 0,3-3 0 15,0 6-8-15,3 0 8 0,4 5 0 0,-1 0 0 0,3 3 0 16,0 2 0-16,6-5 0 0,3 3 0 0,0-3 0 0,3-2 0 16,0-3 0-16,6-3 0 0,0-3 0 0,3-2 0 15,3 0 0-15,3 0 0 0,-1-8 12 0,4 0-3 16,0-3-9-16,0 0-11 0,6-5 3 0,3 0 0 16,-4 0 8-16,4-2 0 0,0-4 0 0,0 1 0 15,-3-3 0-15,-1 0 8 0,-2-2-8 0,3-4 0 16,-3 1 0-16,0-5 8 0,0 2-8 0,-1-3 0 0,-2 1 0 15,-3-3 8-15,3-1-8 0,-3-1 0 0,3 1 11 16,-3-1-3-16,-3-4 0 0,0 3 0 0,-7-2-8 0,4 2 0 16,-3-5 0-16,-6 3 0 0,3-1 0 0,-3-2 0 15,0 0 0-15,-3 2 0 0,0 4 0 0,-3 4 0 16,0 1 0-16,-5 4 0 0,-1 4 0 0,-6 4 0 16,3 4 0-16,-6 2 0 0,3 0 0 0,-3 5 0 15,-5 3 0-15,2 3 0 16,-6-3-92-16,0 5-15 0,0 0-2 0,4 0-773 15,-1 0-154-15</inkml:trace>
  <inkml:trace contextRef="#ctx0" brushRef="#br0" timeOffset="105050.3">15185 7879 1047 0,'0'0'46'0,"0"0"10"0,0 0-44 0,0 0-12 16,0 0 0-16,0 0 0 0,0 0 126 0,0 0 23 15,9 0 5-15,-9 0 1 0,0 0-50 0,0 0-9 16,0 0-3-16,0 0 0 0,0 0 0 0,0 0 0 16,0 0 0-16,0 0 0 0,-3 8-17 0,0-2-3 15,-3 1-1-15,0-1 0 0,-3 2-10 0,1-3-2 0,-4 3-1 0,-3-3 0 16,0 3-28-16,-3 0-6 0,-3 0-1 0,-3 0 0 15,-2 3 11-15,-4-4 1 0,0 4 1 16,0 2 0-16,0 1-17 0,1-1-3 0,2-5-1 0,0 5 0 16,6 0 6-16,0 0 1 0,4-2 0 0,5 0 0 15,0-1-10-15,6 1-1 0,0-1-1 0,3 1 0 16,3-3-11-16,0 2 0 0,6-2 0 0,3 0 0 16,0-2 0-16,3-1 0 0,5 0 0 0,1 0 0 15,3-2 0-15,3 0 0 0,3-1 0 0,0 1 0 16,2-3 9-16,1 3-9 0,-6-1 10 0,0 4-10 0,-3-4 0 15,-1 4 0-15,-2-1 0 0,-3 0-10 0,0 0 2 0,-6-2 0 16,0 2 0-16,0 1 0 16,-3 2-80-16,0-3-16 0,-3 3-4 0,0-3 0 15,-3-5-123-15,0 8-25 0</inkml:trace>
  <inkml:trace contextRef="#ctx0" brushRef="#br0" timeOffset="105335.83">14626 8345 1267 0,'0'0'112'0,"0"0"-89"16,0 0-23-16,0 0 0 0,0 0 222 0,0 0 40 0,0 0 8 0,0 0 2 15,9-3-132-15,-3 1-27 0,3 2-5 0,-1-3 0 16,1 3-32-16,3 3-7 0,0-1-1 0,0-2 0 15,3 3-26-15,3 0-6 0,3-3 0 0,0 2-1 16,-1 1-15-16,1 0-2 0,0-3-1 0,0 2 0 16,3 1-9-16,-1-3-8 0,-2 5 9 0,3-2-9 15,0-3 8-15,-3 2-8 0,-3 1 0 0,-3 2 0 16,-1-5 9-16,-2 3-9 0,3 0 8 0,-3-1-8 16,-3 1-33-1,0 0-12-15,0-1-3 0,-3 1-842 0,-6-3-169 0</inkml:trace>
  <inkml:trace contextRef="#ctx0" brushRef="#br0" timeOffset="106075.16">15825 7938 633 0,'0'0'28'0,"0"0"6"0,0 0-34 0,0 0 0 0,-3 7 0 0,0-1 0 16,0 4 350-16,-3-2 63 0,0 5 13 0,0 1 2 15,1 7-254-15,-1 3-51 0,-3 0-11 0,-3 5-1 16,0-3-48-16,-3 3-10 0,3 0-1 0,0 0-1 16,-3-2-27-16,3 2-4 0,0-3-2 0,1-2 0 15,-1 0-18-15,3 0 10 0,0-6-10 0,3 4 8 16,0-7-8-16,0-1-14 0,3-1 3 0,0-3 1 16,0 1-178-16,6-6-36 15</inkml:trace>
  <inkml:trace contextRef="#ctx0" brushRef="#br0" timeOffset="106688.86">15578 7903 2052 0,'-9'-5'91'0,"6"2"18"0,3 1-87 0,0 2-22 16,-3-6 0-16,3 1 0 0,0 0 96 0,3-1 14 15,6 1 3-15,0-3 1 0,0-2-48 0,6 2-10 16,6-6-1-16,0 4-1 0,5-3-14 0,1-1-2 16,3 4-1-16,3-1 0 0,2 1-15 0,1 2-3 15,0 0-1-15,0 0 0 0,-4 2-10 0,1 1-8 16,-3 3 12-16,0 2-12 0,5 0 0 0,-5 0 0 16,0 5 0-16,-6 3 0 0,2-3 18 0,-8 3 3 15,0 5 1-15,-3 0 0 0,-6 1-30 0,-3-1-7 16,-6 3-1-16,0 0 0 0,-3 0 26 0,-6 2 5 15,-3-2 1-15,0 0 0 0,-6 2-3 0,1 1 0 0,-4-3 0 16,3 2 0-16,-3 1 5 0,0-3 1 0,0 2 0 16,0-5 0-16,1 3-1 0,-4 0 0 0,0 0 0 0,-3-3 0 15,0 0-9-15,7 1-1 0,-1-4-8 0,0-2 12 16,0 0 0-16,9-3 0 0,3 3 0 0,3-2 0 16,3-1-12-16,-3 0 0 0,3-2 0 0,3-3 0 15,3 8 0-15,3 0 0 0,3-3-11 0,3 0 11 16,3 6-8-16,3-3 8 0,-3 2 0 0,3 1 0 15,0 0 0-15,-1 2-11 0,1-3 11 0,-6 4-8 16,0 2 8-16,0-3-8 0,-3 3 8 0,0 0-8 16,-3 2-4-16,-3-2-1 0,-3 0 0 0,0 2 0 15,0-2 1-15,-6 0 0 0,0 3 0 0,-3-4 0 16,-3 7 12-16,-3-6 0 0,0-1 0 0,-3 4 0 16,-2-3 0-16,-4-3 0 0,0-2 0 0,-3-1 0 15,3-2 10-15,0-3-10 0,-2 1 8 0,-1-1-8 0,0-5 12 16,3 0-2-16,-2 0-1 0,2-5 0 0,-3-1-9 15,6 1 12-15,-3-3-12 0,3-2 12 0,-2-4-12 0,2-1 0 16,3-1 9-16,6-3-9 0,0 1 0 0,3 2 0 16,3 0 0-16,3 0 0 0,3 3 0 0,0 0 0 15,6-1 0-15,0 4-8 16,0 2-48-16,6 0-10 0,-3 3-2 0,3-1-818 16,0 4-164-16</inkml:trace>
  <inkml:trace contextRef="#ctx0" brushRef="#br0" timeOffset="107286.33">16114 8641 576 0,'0'0'51'0,"0"0"-41"0,0 0-10 0,0 0 0 16,0 0 322-16,0 0 62 0,0 0 13 0,0 0 3 16,0 0-233-16,0 0-47 0,0 0-8 0,0 0-3 15,6 11-31-15,0-3-6 0,0 0-2 0,0 0 0 16,3 2-27-16,0 1-6 0,3-1-1 0,-1-2 0 15,1 3-24-15,-3 0-4 0,3-1-8 0,-3-2 11 16,3 3-11-16,-6-3 0 0,0 2 0 0,0-2 0 31,-3 3-68-31,0-3-10 0,0 2-2 0,0-2-703 0,-6 0-141 0</inkml:trace>
  <inkml:trace contextRef="#ctx0" brushRef="#br0" timeOffset="107494.73">15992 8869 2214 0,'0'0'48'0,"0"-5"11"0,0 2 1 0,0-2 3 0,3-3-51 0,3 2-12 15,0-2 0-15,3 1 0 0,3-4 107 0,0 3 18 16,-1-3 4-16,7 1 1 0,3 2-70 0,0-5-15 16,3-1-2-16,0 4-1 0,-1-3-10 0,1-1-3 15,3 1 0-15,-3 3 0 0,0-1-21 0,-1 0-8 0,-2 3 0 16,-3 1 9-1,-3 1-95-15,0 4-19 0,-3 2-4 0,-3 0-1091 0</inkml:trace>
  <inkml:trace contextRef="#ctx0" brushRef="#br0" timeOffset="107876.43">16462 8705 2343 0,'0'0'52'0,"0"0"10"0,0 0 2 0,0 0 2 0,0 0-53 0,0 0-13 16,0 0 0-16,0 0 0 0,0 0 72 0,0 0 12 16,0 0 3-16,3 8 0 0,0 0-37 0,0-3-7 15,0 3-2-15,0 2 0 0,3-4-21 0,-3 2-5 16,3-3-1-16,0 0 0 0,0 1 10 0,0-1 1 16,0 0 1-16,0 3 0 0,0-3-26 0,0 3 0 15,-3-2 0-15,3-1 0 0,-3 0 0 0,3 1 0 16,-3 1 0-16,-3-1 0 15,2-1-72-15,1 0-19 0,-3 3-4 0,3-2-721 16,-3 1-144-16</inkml:trace>
  <inkml:trace contextRef="#ctx0" brushRef="#br0" timeOffset="108135.02">16721 8734 345 0,'0'0'31'0,"0"0"-31"0,0 0 0 0,0 0 0 15,0 0 389-15,0 0 72 0,0 0 15 0,0 0 2 16,0 0-277-16,0 0-55 0,0 0-11 0,-3 8-3 16,-3 0-48-16,3 0-11 0,0 2-1 0,-3 1-1 15,-3-1-19-15,1 4-4 0,-4-1-1 0,0 5 0 16,0-2-19-16,-6 3-4 0,0 2-1 0,0 5 0 0,-3-4 7 16,1 4 2-16,-1 3 0 0,-3 0 0 0,3-2-20 15,-3-1-3-15,0 1-1 0,1-1 0 0,-4-5-8 16,3 3 0-16,3-5 9 0,3-1-9 15,0-2-37-15,7-3-12 0,-1 0-3 0,3-2-867 16,6 0-173-16</inkml:trace>
  <inkml:trace contextRef="#ctx0" brushRef="#br0" timeOffset="109534.16">17608 8109 633 0,'12'0'56'0,"0"-2"-44"16,-3-1-12-16,0 1 0 0,0-1 235 15,0 0 45-15,-3-2 8 0,-6 5 3 0,0 0-130 0,0 0-25 16,0 0-6-16,0 0-1 0,-3 0-27 0,0-3-6 16,3 3 0-16,-6 3-1 0,-6 0-25 0,3-1-5 15,0 4-1-15,0 4 0 0,-3-2-30 0,-6 3-6 16,-2-3-2-16,-1 5 0 0,0 0-1 0,-3 6 0 15,0-6 0-15,0 3 0 0,-2 0-4 0,-1-1-1 16,0-1 0-16,0-1 0 0,0 3-20 0,4-6 0 16,-1 1 0-16,0 2 0 0,-3-5 8 0,9 3-8 15,12-3 10-15,0 0-10 0,-5-1 0 0,5-1 0 0,6 2 0 0,0-8 0 16,-3 5 0-16,3 0-8 0,6 3 8 0,3-2 0 16,2-1 0-16,1-3 0 0,3 1 0 0,0 0 9 15,6-1-9-15,0 1 0 0,0-3 0 0,-4 3 0 16,-2-1 0-16,3 1 8 0,0-3-8 0,-3 3 0 15,0 2 0-15,-3-2 0 0,-3-1 8 0,0-2-8 16,0 3-63-16,-4 2-14 16,4-2-3-16,-6 2-761 0,-3-5-152 0</inkml:trace>
  <inkml:trace contextRef="#ctx0" brushRef="#br0" timeOffset="109784.08">17180 8538 2109 0,'0'0'46'0,"0"0"10"0,0 0 1 0,0 0 3 0,0 0-48 0,0 0-12 16,0 0 0-16,0 0 0 0,0 0 112 0,0 0 20 15,0 0 4-15,0 0 1 0,6 0-52 0,2 0-10 16,-2 0-3-16,0 0 0 0,6 3-25 0,3-1-6 16,-3-2-1-16,0 6 0 0,3-4-16 0,0 1-3 15,-3 0-1-15,3 2 0 0,-4 0-20 0,1 1 9 16,0-4-9-16,0 3 0 0,0-2 10 0,0 0-10 15,-3-1 8-15,0 4-8 0,0-4 0 0,0 4 0 16,-3-1-12-16,3 0 12 16,2 0-226-16,-8 1-38 0,-3-6-7 0,15 5-1 0</inkml:trace>
  <inkml:trace contextRef="#ctx0" brushRef="#br0" timeOffset="110267.92">17870 8446 1890 0,'0'0'41'0,"0"0"9"0,0 0 2 0,0 0 1 0,0 0-42 0,0 0-11 0,0 0 0 0,0 0 0 0,6 0 99 0,3 0 17 15,-3-3 4-15,0 0 1 0,-6 3-25 16,9-2-6-16,0-4-1 0,0 4 0 0,3-4-29 0,-3-2-7 15,2 0-1-15,7 1 0 0,-6-1-10 0,6-3-2 16,3 0-1-16,-3-2 0 0,3 0-21 0,2-3-4 16,1 3-1-16,6-6 0 0,-3 1-13 0,0-3 9 15,-1-3-9-15,1 0 8 0,-3 3-8 0,0-3 0 16,0-5 0-16,-1 0 0 0,7 2 0 0,-3 1 0 16,3-3 10-16,0 2-10 0,-7 4 13 0,-2 1-4 15,3 1-1-15,-6 0 0 0,3 8-8 0,-3 0 0 16,-7 2 0-16,-2 3 0 0,0 0 0 0,-6 3 0 15,-3 0 0-15,0 5 0 0,0 0 20 0,0 0 8 16,-6 2 1-16,-3 1 1 0,0 2-19 0,1 3-11 16,-1 5 12-16,0 1-12 0,-3-1 19 0,-3 5-3 15,0 1-1-15,0 2 0 0,0 5-3 0,-3 4-1 16,-5 1 0-16,2 6 0 0,3 3 21 0,3 0 5 16,-6 5 1-16,0 0 0 0,3 0-30 0,-2-3-8 15,-1 3 0-15,3 0 0 0,0-3 8 0,-3 3-8 0,0-2 8 16,1-1-8-16,5-2 0 0,0-3 0 15,0-3 0-15,0-2 8 16,3-3-42-16,3 0-8 0,3 0-2 0,-3-2-952 0,0-1-192 16</inkml:trace>
  <inkml:trace contextRef="#ctx0" brushRef="#br0" timeOffset="124845.01">683 8760 345 0,'0'0'15'0,"0"0"4"0,0 0-19 0,0 0 0 15,0 0 0-15,9 3 0 16,-3 0 57-16,9-1 8 0,-3 1 2 0,0-3 0 0,0 5-55 0,6-2-12 16,0 0 0-16,3-1 0 0,8 3 0 0,4-2 0 15,6-3 0-15,-7 3 0 0,7-1 0 0,3-2 0 16,0-2 0-16,5 2 0 0,-2-3 9 0,5 0 5 15,10 3 1-15,-1-2 0 0,1-1-15 0,2 1 0 16,7-1 0-16,-4-2 0 0,7-1 26 0,-1 4 12 16,7-4 2-16,-4 4 1 0,4-4 0 0,5 4 0 15,3-1 0-15,0 3 0 0,1-3 9 16,8 1 2-16,3-1 0 0,-5 3 0 0,8 3-36 0,-6-3-6 16,12-3-2-16,-6 3 0 0,10 3 7 0,-4-3 1 0,9 0 0 0,-3 0 0 15,6 2-16-15,-6-2 0 0,3 0 0 0,3 0-10 16,0 0 10-16,3 0 0 0,3 0 0 15,3 0 0-15,3 0 0 0,-3 0 11 16,6 0-3-16,-3 0 0 0,-3 0 0 0,0 0-8 16,6-2 12-16,3 2-4 0,3 0-8 0,0 0 0 0,-6-3 0 15,6 3 0-15,0 3 18 0,-4-3 11 0,1-3 3 0,0 1 0 16,0 2-32-16,3 0 0 0,3-3 0 0,-3 3 0 16,0 0 9-16,0-3-9 0,-3 3 8 0,3 0-8 15,-4-5 12-15,4 5-4 0,0 0 0 0,3 0 0 16,0 0-8-16,-3-3 0 0,-3 1 9 0,3 2-9 15,0-3 8-15,0 3-8 0,2-5 10 0,-2 5-10 16,-3-3 0-16,0 3 0 0,3 0 0 0,-3 0 0 16,-6 0 0-16,6 0 0 0,3 3 0 0,3-3 0 15,-1 0 0-15,-2 0 0 0,-6 2 0 0,6 1 0 16,0 2 0-16,-6-2 0 0,0-3 0 0,0 5 0 16,3-2 9-16,3 2-9 0,3 0 8 0,-6-2-8 0,-6 0 0 15,5-1 0-15,4 4 0 0,3-4 0 16,3 1 0-16,0 0 8 0,0-3-8 0,3 2 0 0,2 1 13 15,4-3-2-15,0-3-1 0,6 3 0 0,2-2-10 16,1 2 0-16,-3 0 0 0,9 0 0 0,-1 0 0 0,1-3 0 16,-3 3 0-16,-1 0 0 0,4 3 24 0,-6-3 4 15,5 5 0-15,-2 0 0 0,0-2-8 16,-1 2 0-16,4 0-1 0,-6 1 0 0,-4 4-11 0,1-2-8 16,3 3 9-16,-3 2-9 0,-10-5 9 0,4 3-9 15,0 2 8-15,3-3-8 0,-3 4 0 0,-1-1 0 16,-5-3 0-16,-3 1 0 0,-3 2 0 0,3-2 0 0,6-3 12 15,-4 0-4-15,-8 0-8 0,-6-3 0 0,-3 3 0 16,0-3 0-16,0-2 0 0,-6 2 0 16,0 0 0-16,-6-2 0 0,0 0 23 0,-3 2 9 0,-8 3 1 15,-7 0 1-15,3-3-25 0,-9 0-9 0,-3 3 0 0,-5 0 9 16,-10 3 0-16,-2-3 0 0,-1-3 0 0,-6 0 0 16,1 1-9-16,-4 2 0 0,1-3 0 0,-13 0 0 15,-5 3-91 1,-3-3-13-16,-7-2-4 0</inkml:trace>
  <inkml:trace contextRef="#ctx0" brushRef="#br0" timeOffset="125909.3">1240 9382 288 0,'0'0'25'0,"0"0"-25"16,-6 5 0-16,3 3 0 0,-3 0 260 0,3 0 48 15,0 3 8-15,-3-3 3 0,3 5-167 0,-3-2-34 16,3-1-6-16,-3 3-2 0,1 3-38 0,-4 0-8 15,0 3-2-15,6-3 0 0,-6 2-45 0,0 1-9 16,-3-4-8-16,3 4 12 0,0-3-12 0,0 0 12 16,6-6-12-16,-6 4 12 15,-3-4-128-15,6 1-26 0</inkml:trace>
  <inkml:trace contextRef="#ctx0" brushRef="#br0" timeOffset="126480.35">990 9292 1555 0,'0'0'138'0,"0"0"-110"0,0 0-28 0,-3-5 0 16,-3 0 144-16,6-3 23 0,0 0 5 0,6 0 0 16,-3 0-63-16,6 0-13 0,0-3-2 0,3 1-1 0,6-3-61 0,3-1-13 15,-1 1-3-15,1-3 0 0,9 0-16 0,0 3 8 16,0 0-8-16,5 0 0 15,10 2 8-15,-9 3-8 0,-1 0 0 0,-2 3 0 0,0 0 0 0,-3 2 0 16,-4 3 0-16,-2 0 0 0,3 3 0 0,-12-1 0 16,0 4 0-16,0 1 0 0,-6 4 0 15,-1 2 0-15,-5 0 0 0,-3 6 0 0,-3-3 10 0,-2 2-10 16,-1 1 8-16,-9-1-8 0,0 4 12 0,0-4-2 16,0 3-1-16,-6-2 0 0,0-1 13 0,-5 4 2 15,2-4 1-15,3 3 0 0,-9 3-6 0,9-5-2 16,-5 2 0-16,5-5 0 0,3-6-9 0,3 3-8 15,6-2 12-15,-3-3-12 0,3 2 9 0,3-2-9 16,6 0 0-16,0-2 9 0,6 2-9 0,-3-3 0 16,6 0 0-16,0 0 0 0,9 3-9 0,-6-2 9 15,3 2 0-15,0 0 0 0,5 0-25 0,-8-1 1 0,0 4 1 16,6 0 0 0,-6-1-18-16,-3 1-4 0,0-3-1 0,0 2 0 15,-6 1 14-15,-3-1 4 0,-3 4 0 0,3-1 0 0,-9 0 28 0,-3 0 0 0,3 1-8 0,-9-1 8 16,0-3 0-16,3 4 8 0,-5-1 0 0,-1-3-8 15,0 1 31-15,-3-3-1 0,3-3 0 0,6 3 0 16,-5-2 5-16,-1-4 1 0,3 1 0 16,-3-3 0-16,0 0-24 0,6-3-4 0,0-5 0 0,-2 0-8 15,5 0 0-15,0 0 0 0,-3-2 0 0,9-3 0 16,-3-1 0-16,3 1 0 0,3 0 0 0,3 0 0 16,0-1 0-16,0 4-9 0,3-3-1 0,6 2 0 15,0 0-100-15,0 1-20 0,3-3-4 0,6 2-931 16</inkml:trace>
  <inkml:trace contextRef="#ctx0" brushRef="#br0" timeOffset="126992.27">1594 9578 1324 0,'0'0'118'0,"0"0"-94"16,0 0-24-16,0 0 0 0,0 0 72 0,0 0 9 15,0 8 3-15,0-8 0 0,0 0-10 0,6 3-2 16,-6-3 0-16,9 2 0 0,-3-2-27 0,6 0-5 16,-3-2-2-16,0-1 0 0,-3-2-38 0,3-1 0 15,3 1 0-15,-6 0 0 0,-3-1 8 0,3 1 3 16,3-5 1-16,-7 2 0 0,7 0-12 0,-6 0 0 16,3-3 0-16,-6 3 0 0,3 0 0 0,-3 0 0 0,-3 0 0 0,3 0 0 15,0 3 20-15,-6 0 0 0,3 2-1 0,-6 1 0 16,7 2 30-16,-7 2 7 0,-6 6 0 0,3 3 1 15,0-1-11-15,-6 6-2 0,3 0-1 0,-3 3 0 16,6-1-25-16,-5 3-5 0,5 0-1 0,0-2 0 16,-3-1-12-16,6 1 8 0,3 0-8 0,6-4 0 15,-6 1 8-15,3-2-8 0,6-4 0 0,3 1 0 16,-3-3 0-16,6-3 0 0,0 0 0 0,3-2 0 16,0 2 0-16,0-5 0 0,11-5 10 0,-8 0-2 15,12-1-8-15,-6-2-12 0,-6 0 4 0,9-5 0 16,-4 0-34-1,1 0-6-15,0-3-2 0,3 0 0 0,-6 0-22 0,0 0-5 16,-7 0-1-16,1 3 0 0,0 3 46 0,-3-1 8 0,-3 3 3 16,-3 3 0-16,-3 5 41 0,0 0 8 0,0 0 1 0,-3 10 1 0,-6 1 38 15,0 5 8-15,-9-3 2 0,4 3 0 0,-1 2-24 16,3-2-5-16,0 3-1 0,-6-3 0 0,6 2-20 0,3-5-5 16,6 1-1-16,-3-1 0 0,3-5-22 0,3-3 0 15,0-5 0-15,9 5 8 16,3-5-80-16,0 0-16 0,6-5-4 0,-3-3-634 15,3 0-127-15</inkml:trace>
  <inkml:trace contextRef="#ctx0" brushRef="#br0" timeOffset="127133.92">2056 9176 691 0,'-12'-3'61'0,"9"6"-49"0,-6-1-12 0,0 4 0 15,0-4 334-15,0 1 64 0,0 5 13 0,3-3 2 16,0 3-331-16,3 0-66 0,-3 0-16 0,3 0-644 15,0 0-130-15</inkml:trace>
  <inkml:trace contextRef="#ctx0" brushRef="#br0" timeOffset="127937.07">2279 9647 1555 0,'-3'0'68'0,"3"2"16"0,-3 1-68 0,3 0-16 0,-3-1 0 0,3 1 0 16,0 2 86-16,0-5 14 0,0 0 2 0,0 6 1 16,0-6-52-16,0 0-11 0,0 0-1 0,0 0-1 15,15 2-18-15,-6 1-3 0,3-6-1 0,-3 3 0 16,3-5-5-16,-1 2-2 0,1-5 0 0,3 3 0 16,-6-3-9-16,3 0 10 0,-3 0-10 0,3 0 10 15,-3-5-10-15,-6 5 0 0,3 0 0 0,0-2 8 16,0 2-8-16,-3-3 0 0,-3 3 0 0,0 0 0 0,0-2 19 0,-3 2 1 15,-3 0 1-15,0 2 0 16,0 4-1-16,-3-1-1 0,0 3 0 0,-3 0 0 16,-3 3 25-16,6 2 4 0,-12 3 2 0,4 3 0 0,-4-1-18 0,-6 6-3 15,3-3-1-15,3 6 0 0,0-3-8 0,4 2-1 16,-1 1-1-16,3-1 0 0,6 1-4 0,-3-3-1 16,3 2 0-16,0-2 0 0,6 3-5 0,3-1 0 15,0-5-8-15,6 1 12 0,3-1-12 0,0-3 0 16,3-4 0-16,3-1 0 0,0 0 0 0,5-2-12 15,7-3 3-15,-6-3 0 16,3-2-23-16,-3 0-5 0,3-6-1 0,2 0 0 16,-2 1-41-16,-3-3-8 0,6-3-1 0,-3 0-1 15,-1 0-30-15,4 0-5 0,-6-2-2 0,-6-1 0 16,0 3 48-16,0-2 10 0,-3 2 1 0,2 3 1 0,-11-1 75 0,3 1 15 16,0 3 4-16,0 4 0 0,-6 6 70 0,0 0 14 0,0-8 4 15,0 8 0-15,-6 0-17 0,6 0-3 16,0 0-1-16,-3 8 0 0,0 3-38 0,-6-1-7 15,9 4-2-15,-8-4 0 0,2 3-10 0,0 1-2 0,0-1-1 16,-3 0 0-16,6-2-35 0,0 2-16 16,-3-2 2-16,3-1 0 0,-3 3 22 0,6-5 5 0,0 3 1 0,0-3 0 31,6-3-54-31,-6-2-12 0,9-1-1 0,-3-4-1 0,3-1-208 16,3 0-42-16</inkml:trace>
  <inkml:trace contextRef="#ctx0" brushRef="#br0" timeOffset="128071.49">2743 9308 1659 0,'0'0'73'0,"-9"3"16"0,0-1-71 0,3 1-18 15,-2 2 0-15,-4 1 0 0,6-1 52 0,-3 3 6 16,6 0 2-16,-6 2 0 0,6-2-52 0,-3 3-8 16,3-1 0-16</inkml:trace>
  <inkml:trace contextRef="#ctx0" brushRef="#br0" timeOffset="128526.29">2743 9596 403 0,'0'0'36'0,"0"0"-36"15,0 0 0-15,0 0 0 0,0 0 226 0,0 0 38 0,0 0 8 0,0 0 2 16,0 0-142-16,0 0-28 0,0 0-5 0,0 0-2 16,3 11-9-16,-3-3-3 0,-3 3 0 0,3 2 0 15,-3 0-20-15,-3 0-4 0,3 0-1 0,-3-2 0 16,3 0-21-16,0 2-5 0,-2-5-1 0,2 2 0 16,3-2-5-16,0-2 0 0,0-1-1 0,-6-2 0 15,6-3-27-15,0 0-16 0,0 0 3 0,0 0 0 16,0 0 13-16,9-3 12 0,2-2-3 0,4-3 0 0,-6 0-9 15,3 0 0-15,-3-3-12 0,3 1 12 16,0-1-34 0,-3 3 1-16,3 0 0 0,-3 0 0 0,0 0 17 0,-1 3 3 15,-2 0 1-15,-3 2 0 0,-3 3 12 0,0 0-12 0,6 3 12 0,-6-3-12 0,0 0 12 16,6 5 0-16,-6 3 9 0,0 0-9 0,0 2 26 16,0-2-1-16,0 3 0 0,0-3 0 0,0 0-8 15,0 2-1-15,0-2-1 0,0 0 0 0,3 0 1 0,-3-2 1 16,6 1 0-16,-6-4 0 0,6-3-17 0,3 0 0 15,0-3 0-15,-3 1 0 16,6-1-183-16,-3-2-37 16,12-8-7-16,0-1-1 0</inkml:trace>
  <inkml:trace contextRef="#ctx0" brushRef="#br0" timeOffset="129002.74">3059 9686 1807 0,'0'0'40'0,"0"0"8"0,0 0 1 0,-3 8 2 0,0-2-41 0,3-6-10 0,0 0 0 16,0 8 0-16,0-8 77 0,0 0 14 0,0 0 2 0,0 0 1 15,0 0-51-15,3 5-11 0,6 0-1 0,0-5-1 16,-3-5-10-16,3 0-3 16,2-1 0-16,4-2 0 0,-6 0-9 0,3 0-8 0,3 1 12 0,0-4-12 15,-6-2 8-15,-3-1-8 0,3 1 0 0,-3 0 0 16,-3 0 9-16,0 0-9 0,0-1 0 0,-3-2 9 16,0 6 1-16,-3-1 0 0,-3 3 0 0,0 6 0 15,-3-1 46-15,-3 3 8 0,-3 3 3 0,-3 5 0 16,0 0-6-16,0 7-1 0,-2 1 0 0,5 0 0 15,-6 3-20-15,0-1-5 0,12-2-1 0,-6 0 0 16,3-3-21-16,9 3-4 0,-9-3-1 0,12 1 0 16,0 1-8-16,6-4 0 0,0-3 0 0,3 0 0 15,3 0 0-15,0-6 0 0,6 4 0 0,-3-4 0 0,9 1-8 0,-3-3-4 16,-1-3-1-16,1-2 0 16,0 2-19-16,0 1-3 0,0-6-1 0,0 0 0 15,-1 3-13-15,-5-3-3 0,3 2-1 0,-3 1 0 16,0 0 23-16,0 0 5 0,-9 2 1 0,0 0 0 0,3 1 24 0,0 2 0 15,-9 0 0-15,0 0-8 0,0 0 8 0,0 0 16 16,-6 8-4-16,3 2-1 0,-3 1 30 0,0-1 7 16,3-2 0-16,-3-2 1 0,0-1-9 0,6-5-1 15,0 0-1-15,0 0 0 0,0 0-26 0,0 0-4 16,0 0-8-16,6 0 11 0,3-5-11 0,-3-3 10 16,3 0-10-16,2 2 10 0,4-4-10 0,-6 2 0 15,3-3 0-15,0 1 8 0,0-1-8 0,3 1 0 16,0-4 0-16,0 1 0 15,0 2-22-15,-4-2-6 0,4 3-2 0,-3-1 0 16,-3 1-170-16,3-4-33 0</inkml:trace>
  <inkml:trace contextRef="#ctx0" brushRef="#br0" timeOffset="129838.96">4821 9229 460 0,'0'0'41'0,"0"0"-33"0,0 0-8 0,0 0 0 15,6-3 225-15,-6 3 43 0,0 0 9 0,0-3 2 16,0-2-137-16,0 2-27 0,0-2-6 0,0 3-1 16,-6-4-19-16,0 4-4 0,3-4-1 0,-3 4 0 15,0-4 7-15,-3 4 1 0,-3 2 0 0,3-3 0 16,-3 0-39-16,0 3-7 0,-5 3-2 0,-1 0 0 15,3-1-5-15,-6 1-2 0,0 2 0 0,-3 1 0 16,-2-1-17-16,2 0-3 0,-3 6-1 0,3-3 0 16,3 2-16-16,1 1 8 0,-1-1-8 0,6-2 0 0,6 3 0 15,-6-3 0-15,9 5 0 0,-6-5 0 0,9 0 0 0,3 0 0 16,0 0 0-16,0 0 0 0,0-3-15 0,3 3 3 16,9-5 1-16,-6 2 0 15,9-2-33-15,-6-1-8 0,6 1 0 0,-3-3-1 16,5 0-20-16,-5 0-4 0,-3 3-1 0,3-1 0 15,-12-2 8-15,6 3 2 0,-6-3 0 0,3 5 0 0,-3 0 48 0,-3 1 11 16,-3-1 9-16,0 3-13 0,-9-3 29 0,0 3 7 16,-2-3 1-16,-1 3 0 0,3 0 26 0,-6 3 6 15,0 0 0-15,0-4 1 0,6 4-8 0,-5 0-1 16,2-3-1-16,0 2 0 0,3 3-11 0,-3 1-1 16,0-4-1-16,9 1 0 0,-5-1-14 0,-1 4-2 15,3-4-1-15,3 1 0 0,-3-3-17 0,0 2 8 16,6-2-8-16,-3 3 0 0,0-3 8 0,6 2-8 15,-6-2 0-15,3 3 0 0,6-3 0 0,-3 0 0 16,3 0 0-16,3 0 0 0,3 0 0 0,3-3 0 16,-3 0 0-16,3 0 0 0,3-2 0 0,0 0 0 15,0 2 0-15,3-2 0 0,3-3 0 0,-1 0 8 16,4 0-8-16,-6 0 10 16,6 0-35-16,0-3-7 0,3 3-2 0,-4-3 0 15,-2 3-196-15,3-2-39 0</inkml:trace>
  <inkml:trace contextRef="#ctx0" brushRef="#br0" timeOffset="130063.08">4663 9615 230 0,'0'0'20'0,"0"0"-20"0,0 0 0 0,0 0 0 0,0 0 395 0,0 0 74 16,0 0 15-16,0 0 4 0,0 0-300 0,0 0-60 15,6 3-12-15,0-1-3 0,-6-2-39 0,6 8-8 16,0-3-2-16,3 1 0 0,-3-1-32 0,0 3-8 15,0-3 0-15,0 1-1 0,0 2-15 0,0-1-8 16,-3 1 10-16,3 0-10 0,-1 0 8 0,-2 3-8 16,0-3 0-16,0 0 9 0,0 0-9 0,0 0-17 15,6 0 4-15,-3-1 1 16,-6 1-164-16,3-2-32 0,-3-6-6 0,3 5-2 0</inkml:trace>
  <inkml:trace contextRef="#ctx0" brushRef="#br0" timeOffset="130240.46">4604 9800 1036 0,'0'0'46'0,"0"0"10"0,-6-2-45 0,6 2-11 0,-3 0 0 0,3 0 0 16,-6-6 284-16,6 1 54 0,6 0 11 0,-3-1 3 15,3-2-218-15,3 0-43 0,2-2-9 0,4-3-2 16,0 2-41-16,6 1-9 0,-6-4-2 0,6 4 0 16,0-4-12-16,-1 4-2 0,4-3-1 0,-3 2 0 15,0 0-13-15,3-2 0 0,-3 3 0 0,2-1-812 16,1 3-161-16</inkml:trace>
  <inkml:trace contextRef="#ctx0" brushRef="#br0" timeOffset="130709.03">5520 9096 1094 0,'0'0'48'0,"0"0"11"0,-6 0-47 0,3 0-12 16,-2 0 0-16,-1 3 0 0,0 0 228 0,-3 2 43 0,0 3 9 0,-3 2 1 15,3 4-151-15,-6-1-30 0,0 3-7 0,-6 5-1 16,3 0-35-16,1 3-7 0,2 0-2 0,-12 5 0 16,3 3-20-16,-3-1-5 0,4 4-1 0,-1 4 0 15,-3 1-12-15,6-3-2 0,-3-2-8 0,3 2 12 16,1 0-12-16,-1-8 0 0,6 0 0 0,-3-3 0 16,6-2-117-16,-6 0-27 0,9-6-4 0,0-2-910 15</inkml:trace>
  <inkml:trace contextRef="#ctx0" brushRef="#br0" timeOffset="131139.63">5059 9520 2138 0,'0'0'47'0,"-9"2"9"0,0-2 3 0,-3 6 1 0,0-4-48 0,0 4-12 16,7-4 0-16,-7 4 0 0,3-1 98 0,3 0 17 15,0 0 3-15,6-5 1 0,0 0-62 0,3 8-12 16,6 0-2-16,-3-2-1 0,9 2-42 0,-4-6-14 15,7-2 0-15,-3 0 0 0,3 0 14 0,0-2 0 16,3-4 9-16,-3 4-9 0,2-1 12 0,4 0-3 16,-3 1-1-16,3-4 0 0,0 4-8 0,-3-1 0 0,-4 0 0 15,1 3 0-15,-3 3 0 0,3-3 0 0,-6 5 0 16,3-2 0-16,-3 2 0 0,-3 1 0 0,-3-1 0 0,0 3 0 16,-6 0 0-16,2 0-17 0,-4 0 2 15,2 0 1-15,-3-1 14 0,0 1 0 0,-6 0 0 16,3 0 0-16,0 0 8 0,0 3 4 0,-6-6 0 15,6 0 1-15,0 1 10 0,0-1 1 0,-3 0 1 0,3-2 0 16,6 0-13-16,0-3-4 0,-6 0 0 0,6 0 0 16,0 0-8-16,6-6 0 0,-6 1 0 15,6-3 0-15,0-3 28 0,0 1 3 0,6-3 1 16,0-1 0-16,0 1-32 0,6 0 0 0,-10 0 0 0,13 0 0 16,-9-3 0-16,3 5 0 0,-3 0 0 0,0 1 0 15,0 2-12-15,0 0-6 0,-6 3-1 0,3 2 0 16,-9 3 6-16,6-3 1 0,-6 3 0 0,8-2 0 0,-8 2 12 15,0 0 0-15,6 2 0 0,0 1 10 16,-6-3-170-16,9 3-33 0,-3-3-7 16</inkml:trace>
  <inkml:trace contextRef="#ctx0" brushRef="#br0" timeOffset="131541.21">5744 9589 518 0,'0'0'46'0,"-6"2"-37"16,3 3-9-16,0-2 0 0,0 0 336 0,3-3 66 16,0 0 13-16,0 0 2 0,0 0-276 0,0 0-55 15,0 0-11-15,0 0-3 0,0 0-41 0,0 0-9 0,6 2-2 0,0-2 0 16,3-2 14-16,0-1 2 0,-1-2 1 0,4 0 0 16,-6 2-37-16,0-5 0 0,3 0 0 0,-3 0 0 15,3 0 0-15,0 0 0 16,-3-2-11-16,0 2 11 0,0-3 0 0,0 3 15 0,0-2-2 0,-3 2 0 15,0-6-13-15,-3 6 0 0,0-5 0 0,0 5 0 16,-3-2 8-16,0 4 0 0,-6 4-8 0,3-1 12 16,-3 0 32-16,-6 6 5 0,3 5 2 15,-6 3 0-15,0 2-22 0,1 3-4 0,-4 0-1 0,0-1 0 16,0 4-4-16,3 0-2 0,0-1 0 0,3 1 0 16,1 2-7-16,2-3-2 0,0 1 0 15,3-3 0-15,3 2-9 0,0-5 0 0,6 1 0 0,0-1 0 16,0-3 0-16,0 1 0 0,6 0 0 0,3-3 0 15,0-3 0-15,3 0 0 0,3-2 0 0,2-3 0 16,4-3-29 0,0-2-8-16,3 2-2 0,0-5 0 0,-3 0-175 0,2-2-35 15,4-1-7-15</inkml:trace>
  <inkml:trace contextRef="#ctx0" brushRef="#br0" timeOffset="132075.54">6032 9533 2062 0,'0'0'45'0,"0"0"10"0,0 0 1 0,0 0 3 0,-6 8-47 0,0 0-12 15,3-3 0-15,-2 0 0 0,2 3 68 0,3-8 12 16,-3 8 3-16,3-8 0 0,0 0-29 0,-3 6-6 16,0 2 0-16,0-1-1 0,0-1-10 0,0 2-1 15,0 2-1-15,0-2 0 0,0 3-6 0,-6-3-1 16,3 0 0-16,-3 0 0 0,3 2-8 0,0 1-3 0,0-1 0 0,0-2 0 16,3 0-17-16,3 0 10 0,0-8-10 0,0 0 8 15,0 5-8-15,0-5 0 0,0 0 0 0,6 3 0 16,3-3 0-16,3-3 0 0,0-2 8 0,3 0-8 31,-3-3-21-31,3 0-7 0,-1-5 0 0,4 2-1 16,-3-2-24-16,3 0-5 0,0-6-1 0,0 3 0 0,0 0 39 0,2 3 8 15,-5 0 2-15,3 5 0 0,-6 0 10 0,0 3 0 0,0 0 0 16,-6-1 0-16,0 4 0 0,-6 2 0 0,0 0 0 0,3 2 0 16,3 1 25-16,-3 5 7 0,-6-3 2 0,0 3 0 15,-3 5 11-15,0 1 3 0,0-1 0 0,-3 0 0 16,-3-2-15-16,3 2-2 0,0 0-1 0,0-2 0 15,0-1-14-15,3 1-4 0,0-3 0 0,3 0 0 0,3-8-12 16,0 0 0-16,0 5 8 0,0-5-8 0,6 3 0 0,0-1 0 16,6-4 8-16,0-4-8 0,3 1 0 0,-3-3 8 15,0 0-8-15,6-2 0 0,0-4 0 0,2 4-13 16,1-4 1-16,0 1 0 0,0 3-9 0,0-1-2 16,-3 3 0-16,-3-2 0 0,-1 2 12 0,-2 2 3 15,0 1 0-15,-3 2 0 0,0 1 8 0,-9 2 0 16,0 0 0-16,0 0 0 0,0 0 0 0,6 5-8 15,0 6 8-15,-6-3 0 0,0 5 0 0,-3-5 0 16,0 5 9-16,-6-2-9 0,3 2 17 0,-3-3-3 16,0 6-1-16,3-5 0 0,-3-1-3 0,6 4-1 15,-8-4 0-15,8-2 0 0,0 3-9 0,0-3 0 16,3 0 0-16,0 0 0 16,6-1-26-16,-6-7-10 0,8 0-3 0,-2 0-1210 0</inkml:trace>
  <inkml:trace contextRef="#ctx0" brushRef="#br0" timeOffset="132875.76">6842 9628 345 0,'0'0'31'0,"0"0"-31"16,0 0 0-16,0 0 0 0,0 0 295 0,0 0 53 0,-3 5 10 0,0 1 2 16,0-1-197-16,3 0-40 0,-3 1-8 0,0-1-2 15,0 0-27-15,3-5-6 0,-3 6 0 0,3-6-1 16,0 5-24-16,0-5-5 0,0 0-1 0,0 0 0 15,0 0-37-15,6 5-12 0,-6-5 8 0,6 0-8 16,3-3 12-16,-3 1 0 0,3-3-1 0,-3-3 0 16,0 2-11-16,3-2 0 0,-3-2 0 0,0-1 0 15,-3-2 0-15,3 2 0 0,-3-2 0 0,0 0 8 16,-3-3-8-16,2 3 0 0,-4-3 0 0,-1 3 0 16,0 2 0-16,-3 1 0 0,0 2 0 0,0 2 0 15,-6 4 0-15,3-1 0 0,-6 3 0 0,0 3 0 16,-3 5 0-16,-3 0 12 0,1 2-2 0,2 3 0 0,-3 3 18 15,6 0 3-15,-3 5 1 0,0-2 0 0,0-1-16 16,4 1-4-16,2-1 0 0,0-2 0 0,0 0-12 16,6 0 0-16,3-3 0 0,0-2 0 0,6-1 0 0,0 1 0 15,0-3 0-15,3-3 0 0,3-2 0 0,3-3 0 16,2 0 0-16,4 0 0 0,-3-3 0 0,3-2 0 16,3-6 0-16,3 3 0 0,0-2 0 0,-4-1 0 15,4-2 0-15,-3 2 0 0,0 1 0 0,-6-1 0 16,3-2 0-16,-6 5 0 0,-1 0 0 0,-2 3 0 15,0 0 0-15,-6-1 0 0,-3 6-8 0,0 0 8 16,0 0 0-16,0 0 0 0,0 11 0 0,0-1 0 16,-3 1 0-16,-3 0 0 0,3-1 0 0,-3 3 8 15,0 1-8-15,3-4 9 0,-2 1 2 0,-1-1 0 16,3 4 0-16,0-6 0 0,0 2-11 0,3-5 0 16,0-5 0-16,0 0 0 0,0 0 0 0,9 3-9 15,0-8 0-15,-1 2 0 16,4-2-49-16,0-3-10 0,3-3-1 0,3-2-1 15,0 0-141-15,0-3-28 0,8-3-5 0</inkml:trace>
  <inkml:trace contextRef="#ctx0" brushRef="#br0" timeOffset="133110.73">7649 8951 1209 0,'3'-8'53'0,"-3"8"12"0,0 0-52 0,0 0-13 0,0-8 0 0,0 8 0 15,-6-3 288-15,0 1 56 0,-3 4 10 0,0 4 2 16,-3-1-184-16,0 3-36 0,0 2-8 0,3 6-2 0,-6 3-68 0,-3 5-14 15,1-1-2-15,-7 7-1 0,3 1-20 0,0-2-4 16,-3 6-1-16,3-3 0 0,-5 5-16 0,2-6 10 16,-3 6-10-16,3 0 8 0,-5 0-8 0,5 1 0 15,-3-1 0-15,6 0 0 0,3 0 0 16,3 0 0-16,0-6 8 0,4 1-8 0,-1-5 0 16,3-1 0-16,9-5 0 0,-3-2 0 0,6-3-12 15,0-3-5-15,6-5-1 0,3-3 0 16,2-2-130-16,4-3-25 0,3-6-6 15</inkml:trace>
  <inkml:trace contextRef="#ctx0" brushRef="#br0" timeOffset="133576.43">7875 9059 1670 0,'0'0'148'0,"0"0"-118"0,0 0-30 0,0 0 0 15,0 0 140-15,0 0 21 0,0 0 5 0,-3 8 1 16,-3 3-74-16,0 2-14 0,-3 0-3 0,-3 6-1 16,0-1-26-16,0 4-5 0,-6-1 0 0,1 3-1 15,-4-1-7-15,-6 4-2 0,-3 2 0 0,3 0 0 16,7 0 2-16,-4 0 0 0,0 3 0 0,-3 0 0 16,3-1-36-16,4 1 0 0,2-5 0 0,0-1 0 15,0-5 13-15,6-2-4 0,3 2-1 0,3-5 0 16,3-3-8-16,0-5 0 0,3 3 0 0,6-6 0 15,0-5 0-15,3-3 0 0,3-2 9 0,6-6-9 16,6 1 0-16,-1-6 0 0,1-3 0 0,3 1 0 16,3-1-23-16,3 1-2 15,-4 5-1-15,1-1 0 0,-6 6 2 0,3 0 0 0,-6 3 0 0,-4 0 0 16,-2 5 4-16,-3 3 2 0,-3-1 0 0,-3 3 0 0,0 6 9 16,-3-3 9-16,-3 3-13 0,-3 4 5 0,-3 1 8 15,0 3 0-15,-3-1 0 0,0 1 0 0,-6-1 17 16,3 4-1-16,-5-4 0 0,-4 1 0 0,3-1 16 15,-6-5 4-15,0 6 0 0,0-6 0 0,7 0-2 0,-4 1 0 16,0-1 0-16,0-5 0 0,3-3 5 0,0 0 1 16,-2-2 0-16,2-3 0 0,0-3-27 0,0 1-5 15,6-6 0-15,0-3-8 0,3 1 0 0,0-9-22 16,6 1 3-16,3-4 1 16,0-4-177-16,0-1-35 0,6-2-7 0</inkml:trace>
  <inkml:trace contextRef="#ctx0" brushRef="#br0" timeOffset="134207.22">8065 9612 633 0,'0'0'28'0,"0"0"6"0,0 0-34 0,0 6 0 15,0-1 0-15,-3 0 0 0,0 0 300 0,0 1 54 16,0-1 10-16,0 0 3 0,1 1-215 0,2 2-44 16,-3-3-8-16,3 3-1 0,0-3-33 0,0-5-6 15,0 0-2-15,0 0 0 0,3 5-37 0,-3-5-7 0,5 3-2 0,4-3 0 16,0 3 0-16,0-6-1 15,0-2 0-15,0-1 0 0,3 1-1 0,0-3 0 0,-3-2 0 0,-3 2 0 16,3-3 9-16,0 1 1 0,-6-4 1 16,0 1 0-16,0 3-21 0,-3-4 8 0,-3-2-8 15,-3 3 0-15,3 0 11 0,-3 0-3 0,-3-1 0 16,0 4 0-16,-3 2-8 0,-3 3 8 0,0-1-8 16,3 4 8-16,-3 4 35 0,1 4 6 0,-4 2 2 15,0 5 0-15,3 0-36 0,-3 6-7 0,3 4-8 0,0 1 11 16,3 0-11-16,0 0 0 0,1-3 9 0,2 3-9 15,3 0 0-15,0-3 0 0,0 0 0 0,6-5 0 16,0 0 0-16,3-3 0 0,6-2 0 0,0-4 0 16,3-1 0-16,2-1-12 0,1-8 4 0,6 1 0 15,0-6-38-15,6-3-7 16,6-2-2-16,2-3 0 0,1-2-138 0,3-6-28 16,-1-3-6-16,4-2-449 0,0-5-91 0</inkml:trace>
  <inkml:trace contextRef="#ctx0" brushRef="#br0" timeOffset="134407.84">8869 8879 806 0,'3'-13'36'0,"-3"13"7"0,0 0-35 0,0 0-8 16,0 0 0-16,0 0 0 0,0 0 346 0,0 0 67 15,-9 3 14-15,3 5 2 0,-3 0-249 0,0 2-49 16,-3 4-11-16,0 1-1 0,4 4-60 0,-7 2-12 16,0 3-3-16,0 2 0 0,-6 1-24 0,0 2-4 15,-3 3-2-15,1 5 0 0,-7-3-14 0,3 3 9 16,-3 5-9-16,-2 1 8 0,-1 4-8 0,0 1 0 15,0 0 0-15,4-1 0 0,-1-2 0 0,3-2 0 0,3-6 0 0,3 0 0 32,3-6-22-32,4-4-10 0,5-3-1 0,0-3-1 15,6-3-179-15,3-4-36 0,0-4-7 0</inkml:trace>
  <inkml:trace contextRef="#ctx0" brushRef="#br0" timeOffset="134808.1">8351 9488 1670 0,'-15'0'74'0,"9"3"15"0,-3-1-71 16,-3 1-18-16,4 0 0 0,-4 2 0 16,0-3 238-16,3 1 44 0,0 2 9 0,0 1 1 0,6-1-185 0,0 0-38 15,0 1-7-15,3-6-2 0,6 10-42 0,0-7-9 16,3 2-1-16,6-2-8 0,-3-1 10 0,5-2-10 16,1-2 8-16,6-1-8 0,0-2 10 0,3 0-10 15,0-1 12-15,-1 1-12 0,1 2 8 0,0 1-8 16,3-4 0-16,-1 4 0 0,-2-1 0 0,-6 3 0 15,3 0 0-15,-6 5 0 0,0-2 0 0,-7 5-11 16,1 0 11-16,-3 0-13 0,-3 0 1 0,-3 2 0 16,0 1 0-16,-3 2 0 0,-3 0 12 0,-3 1 0 15,-3 1-10-15,0-1 10 0,-5 2 0 0,2-3 0 16,-6 3 0-16,3-3 0 0,-3 0 0 0,3-2 0 16,3-3 12-16,0 0-4 0,6-3 0 0,0 0 0 15,3-5 0-15,3 0 0 0,0 0-8 0,0 0 0 16,3-5 0-16,3-3 0 0,3-3 8 0,0 1-8 15,3-3 0-15,3-1 8 0,0-2-8 0,0 3 0 16,0 0 0-16,0-3 0 0,-4 3 0 0,4 0-14 16,-3-1 5-16,-3 4 1 15,3 2-40-15,-6 0-8 0,0 3-2 0,0-1 0 16,0 4-154-16,-6 2-32 0</inkml:trace>
  <inkml:trace contextRef="#ctx0" brushRef="#br0" timeOffset="135284.84">8961 9700 1440 0,'0'0'128'0,"0"0"-103"0,0 0-25 0,0 0 0 0,0 0 160 0,0 0 26 16,0 0 6-16,0 0 0 0,0 0-107 0,6 0-21 16,0-6-5-16,3 1-1 0,0 0-42 0,3-6-8 15,3 3-8-15,-3 0 12 0,3-2 2 0,0 2 1 16,-4-5 0-16,1 2 0 0,0-2-15 0,-6 0 8 15,3-1-8-15,-6 1 0 0,0 0 11 0,-3 0-11 16,-3 2 12-16,0 0-12 0,-3 1 32 0,-3-1 0 16,-3 3 0-16,0 6 0 0,-5-1 24 0,-1 6 5 15,-3-1 1-15,-3 6 0 0,-6 0-11 0,6 0-3 16,1 5 0-16,-1 3 0 0,3 3-16 0,0-1-3 16,3 1-1-16,3-1 0 0,4-2-17 0,2 3-11 15,0-6 12-15,3 3-12 0,3 0 0 0,0-3 0 16,3 0 0-16,3 0 0 0,6-2 0 0,0-3 0 15,0 0 0-15,5-6 0 16,4-2-25-16,3-2-6 0,6-3-1 0,-3-1 0 16,-3-4-29-16,2 4-7 0,1-4 0 0,3-1-1 15,-6-2-30-15,0 0-5 0,-3 0-2 0,-1-1 0 16,-5-2 57-16,0 3 11 0,-3 0 2 0,0 2 1 0,-6 3 51 0,0 1 9 0,-6 1 3 0,0 4 0 16,-3 2 55-16,0 0 11 0,-9 5 2 0,3 3 1 15,-3 0-13-15,1 2-2 0,2 1-1 0,-3 2 0 16,3-2-44-16,0 2-9 0,6 0-1 0,-3 0-1 15,0 1-18-15,6-1-8 0,3 0 8 0,0 0-8 16,3 1 0-16,3-4 0 0,6 1 0 0,0-3 0 16,3-3-222-16,0-2-37 15</inkml:trace>
  <inkml:trace contextRef="#ctx0" brushRef="#br0" timeOffset="135835.84">9506 9575 345 0,'-6'0'15'0,"6"0"4"0,0 0-19 0,0 0 0 0,0 0 0 0,0 0 0 15,0 0 326-15,0 0 62 0,0 0 12 0,0 0 2 16,0 0-261-16,0 0-52 0,0 0-10 0,0 0-3 16,0 0-12-16,6-2-4 0,-3-4 0 0,3 4 0 0,-3-1-37 15,3-2-8-15,-3-3-2 0,-3 3 0 0,3-1 5 0,-3-2 1 16,-3 3 0-16,3 0 0 0,-3-6 14 0,-3 3 3 16,0-2 1-16,0 4 0 0,-6 1-6 0,0 2-2 15,0 1 0-15,-3 2 0 0,4 2 3 0,-7 4 1 16,-3-1 0-16,-6 3 0 0,-3 5-6 0,3 0-2 15,7 6 0-15,-1 2 0 0,3 3 0 0,0-3 0 16,3-2 0-16,0-1 0 0,6 1-25 0,0-1 0 16,4 1 8-16,5-3-8 0,0-1 0 0,2-1 0 15,7-1 0-15,3-3 0 0,3-2-17 0,6-5-6 16,3-3-1-16,9-3 0 16,-1-2-159-16,4-6-32 0,30-12-6 0,-10-1-2 0</inkml:trace>
  <inkml:trace contextRef="#ctx0" brushRef="#br0" timeOffset="137208.84">9872 9364 1670 0,'-6'5'74'0,"6"-5"15"0,-6 5-71 0,3 0-18 0,0 1 0 0,3-6 0 15,0 5 102-15,0-5 17 0,6 5 3 0,3-2 1 16,0-3-68-16,3 0-14 0,3-3-2 0,0-2-1 15,6-3-12-15,-4 3-2 0,7-3-1 0,-3 0 0 16,0 0-7-16,0-5-2 0,0 2 0 0,-4 1 0 16,4-1-14-16,-3-5 8 0,0 3-8 0,0 0 0 15,-3-3 0-15,3 0 0 0,-3 0-8 0,-4-2 8 16,4-4 0-16,-3 1 0 0,0 0 12 0,-3-3-3 16,0 3-9-16,-6-5 0 0,3 4 0 0,-3 1 8 15,-3 3-8-15,-3 2 0 0,-6 5 0 0,-3 6 0 0,0 2 27 16,-6 6 3-16,-3 2 1 0,-2 6 0 0,-4 2 29 0,-6 6 5 15,-6 2 2-15,1 3 0 0,-4 2-12 0,0 3-3 16,-2 8 0-16,2-2 0 0,-3 2-31 0,7 0-6 16,5 0-2-16,0 2 0 0,3 1-4 0,7 0-1 15,2-3 0-15,3 5 0 0,3-5-8 0,6-2 0 16,3-6 0-16,9-3 0 0,-3-5 0 0,6-5 0 16,3-3 0-16,6 1 0 0,0-9 0 0,0-2 0 15,3-3 0-15,2-3 0 0,1-2 0 0,3-3-11 16,3-3 11-16,0-2-12 0,-7 0 12 0,4-1-13 15,0 1 5-15,-3 0 8 0,0 0 0 0,-3 5 0 16,-3-3 0-16,-7 9 0 0,1 2 0 0,-9 0 0 0,0 0 0 16,0 10 0-16,-6 1 0 0,-3 7 0 15,-2-2 0-15,-1 3 0 0,3 2 8 0,-3-3 7 16,0 1 1-16,3 2 0 0,9-2-16 0,-3-4 8 0,0 1-8 16,3-2 0-16,3-4 0 0,3-2 8 0,6 0-8 15,3-8 0-15,6 0 0 0,-1-5 0 0,4-3 0 16,0-5 0-1,3-1-25-15,0-4-8 0,2-1-2 0,1-2 0 16,0-3-44-16,0-2-9 0,-1-6-1 0,4 0-1 0,0-2-4 0,0-3-1 16,2-3 0-16,4-2 0 0,0-6-22 0,-3 6-5 15,-1-6-1-15,1 3 0 0,-3-2 75 16,-4 7 16-16,-2-2 2 0,0 7 1 0,-6 4 97 0,-3 7 20 0,-6 5 4 16,0 3 1-16,-9 3 29 0,0 3 6 0,-3 4 0 0,0 6 1 15,0 0-27-15,-12 6-6 0,3 1 0 0,-3 1-1 16,-3 3-31-16,3 2-7 0,-3 3-1 0,-3 5 0 15,0 3-12-15,-2 0-2 0,-4 2-1 0,-3 3 0 0,-6 1-29 16,3 1-12-16,-2 4 8 0,-1 2-8 0,6 0 8 16,-3 5-8-16,1 6 8 0,-1-1-8 0,3-2 0 15,0-2 0-15,6-1 0 0,1-5 0 0,5-3 0 0,3-4-16 16,0-4 3-16,3-5 0 16,6-2-32-16,0-3-7 0,0-3 0 0,3-5-1 15,0-3-47-15,0-5-8 0,0 0-3 0,0 0 0 16,6-8 7-16,-3 3 2 0,0-6 0 0,0-2 0 15,-3 0 40-15,0-3 8 0,0 0 2 0,0-2 0 0,-3-4 52 0,0 1 0 16,0-3 0-16,3 1 12 0,-3 1 36 0,0 1 8 16,0 0 2-16,3 3 0 0,-3 2 53 0,0 5 10 0,0 3 3 0,0 3 0 15,3-3-39-15,0 3-7 0,0 2-2 0,0 3 0 16,0 0-46-16,0 0-10 0,0 0-1 0,6 5-1 16,0 1-18-16,3-1 0 0,3-5 0 0,3 5 0 15,0-5 8-15,3 3 0 0,2-3 1 0,1 0 0 16,0 0-9-16,0 2-12 0,3 1 2 0,2-3 1 15,4 0-93 1,-3 0-18-16,-3 0-4 0,0 0-1 16,-4 0-23-16,1 0-4 0,-3 0 0 0,-3 0-1 0,-3 3 69 15,0-1 15-15,-12-2 2 0,9 0 1 0,-9 0 33 0,0 0 6 0,0 0 2 0,9 6 0 16,-9 2 66-16,0-3 14 0,-3 3 2 0,-3 2 1 16,-3-2 28-16,0 3 6 0,0 0 0 0,-3-1 1 15,0 1-9-15,0 2-1 0,-3-3-1 0,6 4 0 16,-2-4-31-16,2 1-7 0,3-1 0 0,0 1-1 0,3 0-28 0,0-6-6 15,6 3-1-15,0-3 0 0,3 0-8 0,3-2 0 16,3-3 0-16,-1 0 0 16,1-3-33-16,3 1-9 0,0-3-2 0,0-1 0 15,3-4-117-15,0 2-24 0,0-6-5 0,-1 1-1 16,4 0-50-16,0 0-11 0,0 0-1 0,0 2-1 16,-3-2 99-16,0 2 20 0,-4 1 4 0,1-1 1 0,-3 6 241 0,-3-1 48 15,-3 6 9-15,0 0 3 0,-6 0 52 0,0 0 10 16,-6 6 3-16,0 4 0 0,0 4-77 0,-6-1-15 15,0 0-4-15,0 0 0 0,4 0-56 0,-4 1-12 16,0 2-3-16,3-1 0 0,0-1-31 0,3-4-6 16,3 3-2-16,0-2 0 0,0 0-22 0,6-6-8 15,0 3 0-15,3-6 9 0,3 1-9 0,0 0 0 16,9-6 0-16,-1 0 0 16,1 1-31-16,3-6-5 0,-3 0 0 0,3 0-1 15,0-3-77-15,-1 4-15 0,1-4-3 0,0 0-1 16,-3 3 69-16,-3 0 13 0,0 1 3 0,-3 1 1 0,0 1 47 0,-6 2 0 0,-6 3 0 15,0 0 0-15,0 0 59 0,0 0 14 0,0 0 3 0,0 8 1 16,-6 0 26-16,3 3 5 0,-3-3 0 0,3 0 1 16,-3 2-68-16,3-2-13 0,0 0-4 0,3 0 0 15,0-3-24-15,0-5 0 0,6 6 0 0,3-1 0 16,0 0-48 0,3-5-16-16,-1 0-2 0,1 0-733 0,3 0-146 15</inkml:trace>
  <inkml:trace contextRef="#ctx0" brushRef="#br0" timeOffset="137704.71">11271 9718 1209 0,'0'0'108'0,"0"0"-87"0,0 0-21 0,0 5 0 0,0-5 196 0,-3 8 34 15,3-2 7-15,0-6 2 0,0 0-99 0,0 0-19 16,0 0-4-16,0 0-1 0,0 0-76 0,0 0-16 16,9-3-4-16,0 0 0 0,0 3-9 0,3-5-3 15,-3 0 0-15,3-3 0 0,0 3-8 0,-1-3 0 16,-2 0 0-16,3-3 0 0,-6 3 0 0,0 0 8 15,0-5-8-15,-3 2 0 0,-3-2 8 0,0 0-8 16,0 0 8-16,0 0-8 0,-3 2 35 0,-3 3 1 16,0 0 1-16,-3 5 0 0,-3 3 27 0,-2 3 6 15,-4-3 1-15,3 5 0 0,-3 6-13 0,3 0-2 16,-3 2-1-16,3 0 0 0,-3-2-29 0,4 4-6 16,2-1 0-16,0 2-1 0,-6-1-19 0,6 4 0 15,3-1 8-15,3 4-8 0,0-4 0 0,-3 9 0 0,3-1 0 0,0 6 0 16,0-3 0-16,3 5 0 0,-3 1 0 0,3-1 0 15,-2-2 0-15,2 2 0 0,0-2 0 0,-3 0 0 16,0-1 0-16,3-1 0 0,-3 4 0 16,0-5 0-16,0 3 0 0,-3-3 0 0,3 0 0 0,-3-2-9 15,-3-1 9-15,3-2 0 0,-3-3 0 0,0-3 0 16,0 1 0-16,-2-3 0 0,-1-3 0 0,-3-2 8 16,3-3 6-16,-3-6 2 0,3-2 0 0,0-2 0 15,3-4 12-15,1-2 4 0,2-7 0 0,0-4 0 16,3-2 2-16,3-3 1 0,0-5 0 0,3-3 0 15,3 0-35-15,3 3-14 0,6-2 1 0,2 1 0 0,1-1 13 16,3 2-11-16,0 2 11 0,3 3-10 0,-3 1 10 16,0 4 0-16,-1-2 0 0,1 5-8 0,0 0-14 0,0 0-2 15,0 0-1-15,0 0 0 16,6 1-77-16,-4-1-15 16,7-3-3-16,-3-2-818 0,6 2-163 0</inkml:trace>
  <inkml:trace contextRef="#ctx0" brushRef="#br0" timeOffset="137870.84">11732 9488 1785 0,'0'0'159'0,"-2"-5"-127"0,2 5-32 0,0 0 0 16,0 0 219-16,0 0 37 0,0 0 8 0,0 0 2 15,0 0-212-15,0 0-42 0,0 0-12 0,0 0 0 31,0 0-80-31,0 0-19 0,2 5-4 0,-2-5-1 0</inkml:trace>
  <inkml:trace contextRef="#ctx0" brushRef="#br0" timeOffset="138001.4">11652 9771 2073 0,'-18'5'184'0,"12"1"-147"0,0-1-29 0,0 3-8 0,0 0 100 0,0 0 18 15,4-3 4-15,-1 3 1 0,3-3-88 0,0 1-18 16,0-6-3-16,0 0-1 15,5 2-46-15,1 1-10 0,3 0-1 0,0-3-1051 16</inkml:trace>
  <inkml:trace contextRef="#ctx0" brushRef="#br0" timeOffset="139662.87">2815 11110 864 0,'0'0'38'0,"0"0"8"0,-3 0-37 0,3 0-9 15,-6 3 0-15,3-3 0 0,0 0 246 0,3 0 47 16,0 0 10-16,0 0 1 0,0 2-162 0,0-2-33 16,0 0-6-16,0 0-2 0,0 0-19 0,0 0-4 15,0 0-1-15,0 0 0 0,0 0-20 0,0 0-4 16,0 0-1-16,12-2 0 0,-3-4-18 0,-3-2-4 16,8 0-1-16,-2 0 0 0,6 0-18 0,-3-2-11 15,3-1 12-15,3 1-12 0,3 2 8 0,-1 2-8 16,-2-1 0-16,0 1 0 0,-6 4 10 0,0-1-2 0,-6 3 0 15,3 5 0-15,-9 1-8 0,3-1-12 0,-6 3 2 0,0 2 1 16,0 4 9-16,-9-1 0 0,0 0 0 0,0 3 0 16,-3 2 16-16,0 1 3 0,-3-1 0 15,3-2 0-15,0 6-2 0,0-4 0 0,4-2 0 16,-7-3 0-16,9-2-6 0,0-1-2 0,3-4 0 16,-6-4 0-16,9-2-9 0,0 0 0 15,0 0 0-15,3-5 8 0,3-3-8 0,3-3 0 0,-6-2 9 0,9-3-9 16,2 0 0-16,-2-2 0 0,0-1 0 0,6-2 0 15,-3 3 0-15,0-1-8 0,0 1 8 0,0 2-12 16,0-3 12-16,-4 6 0 0,4-3-9 0,-3 3 9 16,-3 2 0-16,0 1 0 0,-3 2-9 0,0 3 9 15,-3-1 0-15,-3 1 0 0,6 2 0 0,-6 1 0 0,0 2 0 16,0 0 0-16,0 0 0 0,0 0 0 0,0 0 0 0,0 0 0 16,9 5 0-16,-6 0 0 0,6 1 0 15,-6-1 0-15,-3-5 0 0,12 8 0 0,-3-6 0 0,0 1 0 16,-1 0 0-16,4-1 0 0,-3 1 0 0,3-3 0 15,-3 3 0-15,3-1 0 16,3-2-36-16,-9 3-11 0,3-3-1 16,0 0-1265-16</inkml:trace>
  <inkml:trace contextRef="#ctx0" brushRef="#br0" timeOffset="139957.21">3374 11247 1152 0,'0'0'102'0,"0"0"-82"0,0 0-20 0,0 0 0 16,0 0 156-16,0 0 26 0,0 0 6 0,6 0 0 15,-6 0-41-15,9 0-9 0,-9 0-2 0,3 3 0 16,3 2-30-16,0 1-6 0,-6-6-2 0,3 5 0 15,9 3-33-15,-9 0-6 0,0 0-2 0,0 0 0 16,3 0-5-16,0 2 0 0,-3-2-1 0,3 3 0 0,-3-3-27 0,3 0-6 16,0 2-1-16,0-2 0 0,0-3-17 0,-1 1 10 15,4-1-10-15,0 0 8 0,-9 1-8 0,6-4 0 16,3 4 0-16,-9-6 0 16,0 0-57-16,6 2-17 15,0 1-3-15,-6-3-1242 0</inkml:trace>
  <inkml:trace contextRef="#ctx0" brushRef="#br0" timeOffset="140254.37">3228 11470 1886 0,'0'0'84'0,"0"0"16"0,0 0-80 0,0 0-20 0,3-3 0 0,3 0 0 16,-3-2 116-16,3 2 20 16,-6 1 3-16,6-3 1 0,3 2-47 0,0-2-9 0,-3-3-1 0,6 0-1 15,0 0-22-15,6-3-5 16,-3-2-1-16,2 0 0 0,4-3-10 0,-3 0-3 0,3 3 0 16,-3-3 0-16,3 0-14 0,0 0-3 0,-10 0-1 15,7 3 0-15,-6 0-23 0,0 0-16 0,0 2 2 0,3 3 1 16,-3-3 13-16,-3 4 0 0,3 1 0 15,-3 1-9-15,0 0-216 16,-4 2-43-16</inkml:trace>
  <inkml:trace contextRef="#ctx0" brushRef="#br0" timeOffset="140531.69">3752 11237 2260 0,'0'0'100'0,"0"0"21"0,0 0-97 0,0 0-24 16,0 0 0-16,0 0 0 0,0 0 130 0,0 0 21 15,0 0 4-15,0 0 1 0,0 0-88 0,0 0-18 16,0 0-3-16,0 0-1 0,6 5-17 0,0 0-3 16,-3 3-1-16,3-2 0 0,0-1-9 0,-3-2-3 15,3-1 0-15,0 4 0 0,0-1-3 0,0 0-1 16,3 3 0-16,-6 0 0 0,3 0-17 0,-3 3-4 15,3-1-1-15,0 3 0 0,0-2 24 0,0 0 5 16,0-1 0-16,2 1 1 0,-8-3-27 0,3 2-6 16,3-2 0-16,-6 0-914 0,3-3-182 0</inkml:trace>
  <inkml:trace contextRef="#ctx0" brushRef="#br0" timeOffset="140773.26">4047 11226 2491 0,'0'0'55'0,"0"0"11"0,0 0 2 0,0 0 2 0,0 0-56 0,0 0-14 0,-6 8 0 0,0 0 0 0,3 0 111 0,-3 3 19 16,-3-1 4-16,0 3 1 0,0 1-79 0,0 2-15 16,-2 5-3-16,8-5-1 15,-6 2 10-15,-6 3 1 0,3 0 1 0,-3-2 0 0,0 5-28 0,3-6-5 16,-6 4-2-16,-5 7 0 0,-1 0-14 0,6-3 8 15,-3 6-8-15,0-3 0 0,0 0 0 0,6-2-13 16,4-4 1-16,2-1 0 16,6-1-188-16,-3-8-36 0</inkml:trace>
  <inkml:trace contextRef="#ctx0" brushRef="#br0" timeOffset="141283.01">4476 11060 921 0,'3'0'82'0,"-3"0"-66"16,3 2-16-16,0-2 0 0,0 0 260 0,2 0 49 16,-5 0 10-16,9-2 1 0,-3 2-164 0,3-3-32 15,6 0 108-15,-3 1-164 0,0 2-8 0,0-3-3 16,3 0 0-16,0 1-28 0,-3 2-5 15,2 0-2-15,-2 0 0 0,0-3-22 0,0 0 9 16,3 3-9-16,-6-2 0 0,3 2 0 0,-6 0-11 16,3 0 0-16,-3 2 0 15,3 4-154-15,-9-6-31 0,0 0-7 0</inkml:trace>
  <inkml:trace contextRef="#ctx0" brushRef="#br0" timeOffset="141497.63">4452 11168 1152 0,'0'0'51'0,"0"0"10"16,0 0-49-16,0 0-12 0,0 0 0 0,9 0 0 15,-3 3 253-15,3-1 48 0,3-2 10 0,2-2 1 0,-5-1-171 0,3 0-34 16,0 1-7-16,6-1-2 0,-9-5-41 0,3 6-8 16,3 2-1-16,0-3-1 0,-6 3-28 0,2-3-6 15,1 3-1-15,0-2 0 0,0 2-12 0,-3 0 0 16,-3 2 0-16,3 1 0 15,3-3-143-15,-9 0-34 0</inkml:trace>
  <inkml:trace contextRef="#ctx0" brushRef="#br0" timeOffset="142162.29">5157 11139 1209 0,'0'0'108'16,"0"0"-87"-16,0 0-21 0,0 0 0 0,0 0 224 0,0 0 40 15,0 0 8-15,0 0 1 0,0 0-123 0,0 0-25 16,0 0-5-16,9 0 0 0,0-3-40 0,0 3-7 0,0 0-1 0,3 3-1 16,0 0-32-16,3-6-7 0,0 0 0 0,2 1-1 15,1 2-15-15,-3-3-4 0,0 3 0 0,0 0 0 16,-3-3-12-16,3 3 0 0,6-2 8 0,-7 2-8 15,1-3 0-15,0 3 0 0,0-3 0 0,-3 3 0 16,0 3-51-16,0 0-13 16,-3-3-2-16,-3 0-795 0,-6 0-159 0</inkml:trace>
  <inkml:trace contextRef="#ctx0" brushRef="#br0" timeOffset="142439.49">5321 11023 2142 0,'6'0'95'0,"-6"0"19"0,0 0-91 0,0 0-23 16,0 0 0-16,0 0 0 0,0 0 139 0,0 0 23 16,0 0 5-16,0 0 1 0,0 0-84 0,0 0-17 15,0 5-3-15,0 3-1 0,0 0-6 0,-3 0-1 16,3 2 0-16,-3 1 0 0,0 5-36 0,-3-3-7 15,3 0-1-15,-3 6-1 0,0 2-3 0,-3-3 0 16,3 1 0-16,0-6 0 16,0 0-8-16,3 6 0 0,0-6 9 0,0 6-9 0,0-4 24 0,3-1 0 0,0-1 0 0,0 0 0 31,3-2-173-31,3-3-35 0,0-6-6 0,3-2-2 0</inkml:trace>
  <inkml:trace contextRef="#ctx0" brushRef="#br0" timeOffset="142899.94">5645 11134 2026 0,'0'0'90'0,"0"0"18"0,0 0-86 0,0 0-22 0,6-6 0 0,0 1 0 0,3 0 83 0,-3 2 12 15,3-2 2-15,3-3 1 0,-3 0-29 0,3-3-5 16,3 1-2-16,0-1 0 0,0 1-8 0,-1-4-2 16,4 1 0-16,0-3 0 0,3 0-21 0,-3-5-5 15,6 0-1-15,-4-3 0 0,4 0-25 0,-3-2 0 16,0-3 0-16,3-3 0 0,-3 3 0 0,2 0-16 16,-2 0 3-16,3-3 0 0,-3 6 13 0,-3-1 0 15,0 1 0-15,-1 5 0 0,-2 2 0 0,-6 3 0 16,3 3 0-16,-3 2 0 0,-3 1 42 0,0 4 11 15,-3 1 3-15,-3 3 0 0,0 2-4 0,0 0 0 16,0 0 0-16,0 0 0 0,-6 7-25 0,-3 7-6 16,3 2-1-16,-3-1 0 0,-3 4 10 0,3 0 2 15,0 2 0-15,-2 0 0 0,-1 5-20 0,3 1-3 16,-3 2-1-16,0 3 0 0,0 2 24 0,0-2 4 0,0 2 0 16,0 3 1-16,3-5-29 0,-3-11-8 15,7 6 0-15,-4-6 0 0,3 3 0 0,-3-3 0 16,3 0 0-16,3 0 0 0,-9-2 0 0,6 7 0 0,0-2 0 15,3 0 0-15,0-3-50 16,0-3-11-16,0 1-3 0,3-6 0 16,-3 0 0-16,0 1 0 0,3-4 0 0,0-2-887 0,-3 0-177 0</inkml:trace>
  <inkml:trace contextRef="#ctx0" brushRef="#br0" timeOffset="144470.37">6946 11012 288 0,'0'0'25'0,"0"0"-25"16,0 0 0-16,0 0 0 0,0 0 89 0,0 0 13 0,0 0 2 15,0 0 1-15,0-5 27 0,0 5 6 0,0 0 1 0,0 0 0 16,0 0-23-16,0 0-4 0,3-3 0 0,-3 3-1 16,3-3-57-16,6 1-11 0,0 2-3 0,3-3 0 15,3 3-12-15,0 0-4 0,5-3 0 0,4 3 0 16,6-2-12-16,0-1-4 0,-6 1 0 0,2-1 0 15,4 3-8-15,0-3 8 0,6 3-8 0,-4-2 8 16,1 2-8-16,0 0 12 0,3 0-12 0,2 0 12 16,-5 2-12-16,-3-2 8 0,0 3-8 0,-1-3 8 15,4 5 2-15,0-2 0 0,-6-1 0 0,2 1 0 16,-5 2-10-16,0-2 8 0,-6 2-8 0,-3 1 8 16,0-4-8-16,0 1 0 0,-7 0 0 0,1 2 0 15,-3-3-20-15,-6-2-2 0,0 0-1 0,0 0-809 16</inkml:trace>
  <inkml:trace contextRef="#ctx0" brushRef="#br0" timeOffset="144809.84">6928 11171 806 0,'-12'-6'72'0,"6"6"-58"16,3-2-14-16,1-1 0 0,-4 3 104 0,6 0 19 16,0 0 3-16,0 0 1 0,0 0-30 0,3-5-5 0,2 0-2 15,1 2 0-15,3-2-59 0,0 5-12 0,3-3-3 0,3 0 0 16,6 3 2-16,0 0 0 0,3 0 0 0,2 0 0 16,4 0 5-16,3-2 1 0,0 2 0 0,5 2 0 15,-2 1-24-15,0 0 0 0,-1-3 0 0,4 2 0 16,0 1 0-16,-3-3 0 0,-1 0 0 15,7 3 8-15,0-1-8 0,-4-2 11 0,-2 0-11 0,-3 0 12 16,0 0 0-16,2 3 1 0,-2-6 0 0,0 3 0 16,-4 0-13-16,-2 0 0 0,3 0 8 0,-3 0-8 15,-6 0-93 1,2 0-22-16,1 0-4 0,-6 0-1 0</inkml:trace>
  <inkml:trace contextRef="#ctx0" brushRef="#br0" timeOffset="145241.04">8080 11004 576 0,'0'0'51'0,"0"0"-41"16,0 0-10-16,0 0 0 0,-3-3 161 0,3-2 31 15,6 0 5-15,-3 2 2 0,-3 3-96 0,6-2-19 16,6-1-4-16,0 0-1 0,0 1-37 0,3 2-7 16,0 0-2-16,2 0 0 0,4 0-21 0,0 2-12 15,-3 1 12-15,3 0-12 0,0 2 12 0,0-3-12 0,-1 1 12 0,-2 2-12 16,0-2 0-16,0 2 0 0,-3 3 0 0,0-2 0 16,0-1 0-16,-3 0 0 0,-1 3 0 0,-2 0 0 15,0-3 0-15,-3 3 0 0,-3 0 0 0,0 0 0 16,0 0 0-16,-6 0 0 0,0 0 0 0,-3-3 0 15,0 3 10-15,0 0-10 0,-3-3 8 0,-2 3-8 16,-4 3 32-16,3-6 2 0,0 3 0 0,-3 0 0 16,-3-3 3-16,0 1 1 0,0 2 0 0,-2-3 0 15,-1 0-14-15,0 3-2 0,-3-3-1 0,0 3 0 16,0-2-11-16,4-1-2 0,-1 0-8 0,3 1 12 16,-6-4-4-16,6 1-8 0,6-1 11 0,0 1-11 15,-2 2 12-15,2-2-12 0,3 0 12 0,0 2-12 16,3 0-36-1,0-2-15-15</inkml:trace>
  <inkml:trace contextRef="#ctx0" brushRef="#br0" timeOffset="146326.25">9479 11142 1267 0,'0'0'56'0,"0"0"12"0,0 0-55 0,0 0-13 16,0-3 0-16,0-2 0 0,0-1 157 0,0 6 29 16,0 0 6-16,0 0 0 0,0 0-52 0,0 0-10 15,0 0-2-15,0 0-1 0,0 3-51 0,0 0-9 16,0-3-3-16,3 13 0 0,-3 5-4 0,6 1 0 15,-3-3-1-15,3 0 0 0,0-3-43 0,0-2-16 16,0 2 11-16,-3 0-11 0,6 3 57 0,-3 0 6 0,3 0 1 0,0-1 0 16,0-4-64-16,0 5-24 0,2-3 0 0,-2 0 1 15,0-5 37-15,0 3 7 0,0-3 2 0,0 0 0 32,-3 2-70-32,0-4-13 0,-3-1-4 0,-3-5-819 0,6 5-164 0</inkml:trace>
  <inkml:trace contextRef="#ctx0" brushRef="#br0" timeOffset="146671.75">9923 11120 864 0,'0'0'38'0,"0"0"8"0,6-5-37 0,-3 3-9 15,3-1 0-15,-6 3 0 0,0 0 346 0,0 0 67 16,0 0 14-16,0 0 2 0,0 0-272 0,-6 10-54 16,3 4-11-16,-3-1-3 0,-3 0-38 0,6 3-8 15,-3 3-2-15,-3 2 0 0,0 3 19 0,-6 2 3 16,0 3 1-16,-3 3 0 0,-2 0 0 0,2-1 0 16,-6 1 0-16,3 0 0 0,-3 2-52 0,0 1-12 15,1-1 0-15,-1 3 0 0,-3-3 0 0,3 3 0 16,-3 1 0-16,10-15 0 15,-1 4 0-15,-3-1 0 0,3-5 0 0,3 3 0 0,3-3 0 0,3-2 0 0,3-6 0 0,-3 3 0 16,0-5-11-16,4-3-5 0,5-1 0 0,0-7-1 31,0 0-127-31,0 0-24 0,11-5-6 0,1-3-1109 0</inkml:trace>
  <inkml:trace contextRef="#ctx0" brushRef="#br0" timeOffset="146905.79">9961 11533 2419 0,'-6'11'107'0,"6"-11"22"16,0 0-103-16,0 0-26 0,0 0 0 0,0 0 0 0,-2 8 109 0,-1-3 17 15,-3 0 3-15,3 3 1 0,0 0-65 0,0 0-13 16,0 3-2-16,-3 2-1 0,0 0-27 0,0 3-6 15,0 3 0-15,0-4-1 0,0-1-15 0,3-1 0 16,6 0 8-16,0 0-8 16,-3-5-52-16,0 3-12 0,0-6-4 0,-3-2-816 15,0-3-164-15</inkml:trace>
  <inkml:trace contextRef="#ctx0" brushRef="#br0" timeOffset="147068.07">10161 11202 2484 0,'0'0'110'0,"0"0"22"0,0 0-105 0,0 0-27 0,0 0 0 0,0 0 0 15,0 0 85-15,0 6 12 0,0-6 3 0,0 0 0 32,0 0-110-32,0 0-22 0,0 0-4 0</inkml:trace>
  <inkml:trace contextRef="#ctx0" brushRef="#br0" timeOffset="147802.5">10592 11237 806 0,'0'0'72'16,"0"0"-58"-16,0 0-14 0,0 0 0 0,6 8 259 0,-6-8 49 16,0 0 9-16,6 5 3 0,0 0-154 0,0 1-30 15,0-6-7-15,3-3-1 0,0 0-51 0,0-2-10 16,0 5-3-16,0-3 0 0,-3 1-12 0,6-3-4 15,0 2 0-15,-3 0 0 0,2 1-25 0,-2 2-6 16,3-3-1-16,-3 0 0 0,3 3-7 0,-3 0-1 16,-3-2-8-16,0 2 12 0,0 2-12 0,-3 1-8 15,-3-3 8-15,0 0-13 16,3 8-181-16,-3-8-36 0</inkml:trace>
  <inkml:trace contextRef="#ctx0" brushRef="#br0" timeOffset="148018.37">10601 11377 2188 0,'0'0'97'0,"0"0"20"0,0 0-93 0,0 0-24 0,6-3 0 0,0 1 0 16,0-3 124-16,-3 2 20 0,6-2 4 0,0 2 0 0,0-2-68 0,0 2-13 16,0 0-3-16,0 1-1 0,0-1-32 0,0-2-7 15,3 5 0-15,-1-3-1 0,-2 3-15 0,3-3-8 16,-3 3 8-16,3 0-8 0,0 0 0 0,-3 0 0 15,0 0 0-15,-3 0 8 16,3 3-37-16,-9-3-7 0,9 3-2 0,-3 2-1281 16</inkml:trace>
  <inkml:trace contextRef="#ctx0" brushRef="#br0" timeOffset="148956.68">11587 11356 633 0,'0'0'56'0,"0"0"-44"16,0 0-12-16,0 0 0 0,0 0 276 0,0 0 54 15,0 0 10-15,0 0 3 0,0 0-169 0,0 0-34 16,0 0-6-16,0 0-2 0,9 3-64 0,-1-6-12 16,-2 3-4-16,3-3 0 0,-6-2-28 0,6 0-5 15,0-3-2-15,-3 2 0 0,0-4-9 0,0-1-8 16,3-2 12-16,-3 2-12 0,0-2 15 0,0 0-4 0,0 0-1 0,-3-3 0 16,3 3 43-16,-3-3 9 0,0 3 2 0,-3-1 0 15,0 1-52-15,-3 3-12 0,-3-1 0 0,3 0 0 16,-3 1 54-16,0 2 8 0,-3 0 2 0,0 3 0 15,-3 2-44-15,3 3-9 0,-6 0-2 0,0 0 0 16,1 5 14-16,-1 1 2 0,0-1 1 0,0 5 0 16,0-2-8-16,-3 6-2 0,0-1 0 0,0 3 0 15,1 2-16-15,-4 1 0 0,0 2 0 0,3 0 0 16,3 0 14-16,0 0-1 0,3 1 0 0,0-1 0 16,7-3-13-16,2-2 0 0,0-3 0 0,6 1 0 15,0-1 0-15,2-3 0 0,4-2 0 0,3 0 0 0,3-2 0 16,0-4 0-16,3-2 0 0,0 0 0 0,3-2 0 0,-4-1 0 15,1-5 0-15,0 0 0 0,0 0 0 0,-3 0 0 16,3-5 0-16,-3 0 0 0,3 0 0 0,-4-3 0 16,4 0 0-16,-3-3 0 0,0 3 0 0,-3 3 8 15,-3 0-8-15,0 0 0 0,0 2 16 0,-3 3 0 16,-3 0 0-16,-3 8 0 0,0 0-16 0,0 0-18 16,0 0 4-16,0 0 1 0,-3 3 13 0,0 2 16 15,3 0-3-15,-6 3-1 0,3 3-12 0,0 0 9 16,3-1-9-16,0 1 8 0,-3 2-8 0,0 0 10 15,3-2-10-15,3 2 10 0,-3-2-10 0,3-1 0 16,-3 1 0-16,0-1 0 0,6-2 0 0,-3 0 0 16,0 0 0-16,0-3 0 0,3 3 0 0,-6-8 0 15,0 0 0-15,9 3 0 16,0 2-19-16,2-2-5 0,1 0-2 0,3-3 0 16,0 0-151-16,0-3-31 0,3-2-5 0</inkml:trace>
  <inkml:trace contextRef="#ctx0" brushRef="#br0" timeOffset="149183.29">12036 11300 2419 0,'0'0'107'0,"0"0"22"0,0 0-103 0,0 0-26 0,0 0 0 0,0 0 0 16,0 0 108-16,0 0 16 0,6 0 3 0,0 0 1 15,3 0-103-15,3-2-25 0,0 2 0 0,3-3 0 0,5-2 35 0,-5 2 1 16,3-2 1-16,0 0 0 0,3-1-8 0,0-2-1 15,0 6-1-15,-1-4 0 16,-2 1-27-16,3 2 0 0,-6 1 0 0,3 2 0 0,0-5-14 0,-6 5-8 16,0 0-2-16,-1 0 0 0,-2-3 12 0,0 3 3 15,-3 0 0-15,-3 3-882 16,-3-3-176-16</inkml:trace>
  <inkml:trace contextRef="#ctx0" brushRef="#br0" timeOffset="149427">12313 11081 2761 0,'0'0'60'0,"0"0"13"0,0 0 3 0,0 0 2 0,0 0-62 0,0 0-16 15,0 0 0-15,0 0 0 0,-6 5 92 0,3 0 15 0,0 1 3 0,0 2 1 16,0 0-59-16,0-1-12 0,0 4-3 0,-3 5 0 15,3 2-8-15,-3 6-1 0,0 3-1 0,-3 2 0 16,3 0-16-16,0 0-3 0,-2-3-8 0,2-2 12 16,0-3-12-16,3 1 8 0,0-4-8 0,3 1 0 31,0-6-36-31,3 0-14 0,0-2-2 0,3-3-932 0,0-6-185 0</inkml:trace>
  <inkml:trace contextRef="#ctx0" brushRef="#br0" timeOffset="150231.31">13164 10753 576 0,'0'0'51'0,"6"-3"-41"0,-3-2-10 0,-3 5 0 15,0 0 328-15,0 0 64 0,0 0 13 0,0 0 3 16,0 0-228-16,-3 8-44 0,0 0-10 0,-3 5-2 15,-3 3-30-15,-3 5-6 0,0 3-2 0,-2 5 0 16,2 0-25-16,0 3-5 0,-6-1 0 0,0 4-1 0,0-3-18 0,0 2-3 16,1 0-1-16,-1 3 0 15,3 0-14-15,-3-2-3 0,3 2-1 0,6-11 0 16,0-2-15-16,0 3 11 0,0-4-11 0,3-1 10 0,0-7-10 0,3 1 0 16,0-2 0-16,0 1 0 0,3-4 8 0,0 0-8 15,3-6 8-15,0 0-8 16,-3-5-16-16,0 0-9 0,12-8-2 0,0 0 0 0,0-2 53 0,6-1 10 15,0-5 3-15,0-2 0 0,6-1-27 0,-4-2-12 16,-2 3 10-16,3-1-10 0,0 0 0 0,0 4 0 16,3 4 0-16,-4 0 0 0,1 6-8 0,-3 0 8 15,-3 5 0-15,3 3 0 0,-6-1-9 0,0 3 9 16,-3 3 0-16,-3 0-9 0,-1 3 9 0,-2-1 0 0,0 1-9 0,-3 0 9 16,0 2 0-16,0-3 0 15,-3 4 0-15,3-1 0 0,-6 0 0 0,1-2 0 0,-1 2 0 0,-3-2 0 16,0-1 0-16,-3 1 0 0,0-3 8 0,-6 2-8 15,3 1 12-15,-6-3-2 0,3 2-1 16,1-2 0-16,2 0 7 0,-3-2 2 0,0-1 0 16,-3 3 0-16,3-6-18 0,0 1 0 0,4 0 0 15,-1-3 0-15,0 2 9 0,6-2-1 0,0 0-8 0,3 0 12 16,0-2-12-16,3 2 0 0,3 0 0 0,0 0 0 16,0 0 0-16,0 0-10 0,12-8 10 0,-3 0-12 15,6 0-195-15,0 3-39 0</inkml:trace>
  <inkml:trace contextRef="#ctx0" brushRef="#br0" timeOffset="150419.91">13453 11367 2844 0,'0'0'126'0,"0"0"26"15,0 0-122-15,0 0-30 0,0 0 0 0,0 0 0 0,0 0 65 0,0 0 7 16,0 0 2-16,0 0 0 0,0 0-59 0,0 0-15 16,6 0 0-16,0-3 0 15,-3 3-48-15,3-3-13 0,-6 3-3 0,0 0 0 0</inkml:trace>
  <inkml:trace contextRef="#ctx0" brushRef="#br0" timeOffset="150887.18">13801 11282 2646 0,'0'0'58'0,"0"0"12"0,0 0 2 0,0 0 3 0,0 0-60 0,0 0-15 16,0 0 0-16,0 0 0 0,0 0 55 0,0 0 8 16,0 0 1-16,6 5 1 0,-3 3 7 0,0 3 2 15,0-1 0-15,0 1 0 0,3-1-74 0,-3 4 0 16,3-1-9-16,3 0-1 0,-3 3 37 0,0-3 7 0,0-2 2 0,0-1 0 16,0 1-28-16,3 2-8 0,-3-2 0 0,-1-1 0 15,1-7 8-15,-3 2-8 0,0 9 0 0,3-7 0 31,-6 4-28-31,0-3-8 0,3 0-3 0,-3-3 0 16,0 3-153-16,0-3-32 0,0 1-5 0,-3 4-2 0</inkml:trace>
  <inkml:trace contextRef="#ctx0" brushRef="#br0" timeOffset="151116.91">13691 11581 1998 0,'0'0'88'0,"0"0"19"16,-3-5-86-16,3 5-21 0,0 0 0 0,0 0 0 15,0 0 146-15,0 0 25 0,0-6 5 0,0 1 0 16,0 0-64-16,3 2-14 0,3-2-2 0,0-3-1 16,3 2-31-16,0 1-7 0,6-5-1 0,0-1 0 0,-3 0-16 0,5 1-3 15,1-1-1-15,0-2 0 0,3 0-14 0,-3 0-3 16,3-1-1-16,-4-2 0 0,-2 3-18 0,3-3-11 16,0 3 2-16,-3-3 0 0,0 6 17 0,3-4 3 15,-6 4 1-15,0 2 0 16,-4 3-71-16,4 2-13 0,-3-2-4 0,0 5 0 15,-3-3-64-15,0 3-14 0,0-3-2 0</inkml:trace>
  <inkml:trace contextRef="#ctx0" brushRef="#br0" timeOffset="151386.63">14093 11631 1382 0,'0'0'61'0,"0"0"13"0,3 8-59 0,-3-8-15 0,0 0 0 0,0 0 0 16,6 8 247-16,0 0 46 0,-3-5 10 0,-3-3 1 15,0 0-171-15,0 0-34 0,6-6-7 0,-6 6-2 16,6 8-23-16,-6 5-5 0,0 1-1 0,-3 2 0 16,0-3-13-16,-3 0-4 0,-3-2 0 0,3-3 0 15,-3 5 0-15,-3 0 0 0,3 3 0 0,-3 0 0 16,0 0-53-16,3-6-11 0,0 3-3 0,1 1 0 15,-1-6 37-15,3 0 7 0,6-8 2 0,0 0 0 16,0 0-235-16,6-6-48 0</inkml:trace>
  <inkml:trace contextRef="#ctx0" brushRef="#br0" timeOffset="151528.57">14316 11340 2736 0,'0'0'121'0,"0"0"25"0,0 0-117 0,0 0-29 15,0 0 0-15,0 0 0 0,0 0 96 0,0 0 12 16,0 0 4-16,0 0 0 0,0 0-96 0,3 5-16 16,3-2-10-16,0 2 2 0</inkml:trace>
  <inkml:trace contextRef="#ctx0" brushRef="#br0" timeOffset="155631.1">15703 10546 288 0,'-6'3'25'0,"-3"2"-25"0,0 1 0 0,0-1 0 16,-2 3 360-16,-1 2 66 0,0 1 14 0,-3 2 2 15,0 0-264-15,-3 3-53 0,0 0-10 0,0 5-3 16,-2 3-29-16,-4 3-7 0,-3 4 0 16,3 1-1-16,-3 8-11 0,1-1-3 0,2 1 0 0,6-8 0 15,0 5-25-15,-3-3-6 0,-3 6-1 0,4 0 0 16,-4 5-18-16,6 0-11 0,3 2 12 0,-6 14-12 16,6-11 0-16,6-5 0 0,3-5 0 0,0-3 0 15,3-5 0-15,3-6-16 0,3 1 2 0,0-6 0 16,6 0-49-1,-3-5-9-15,0 0-3 0,3-3 0 0,-3-2-77 0,6-1-15 16,-3-2-3-16,3-3-806 0</inkml:trace>
  <inkml:trace contextRef="#ctx0" brushRef="#br0" timeOffset="156468.29">15394 11517 1612 0,'0'0'144'0,"0"0"-116"0,0 0-28 0,0 0 0 16,0 0 177-16,3-5 30 0,3 0 5 0,-3-3 2 15,3 3-112-15,2-6-22 0,1 3-5 0,3-3-1 16,0-2-59-16,3-3-15 0,3 0 0 0,-3-2 0 16,0 2 0-16,0 0 0 0,-1 0 0 0,-2 0 0 15,3 3 0-15,-3 0 0 0,0 0 0 0,0 5 0 16,0 0 0-16,-3 0 0 0,0 5 0 0,0 1 0 15,0-1 27-15,-9 3 2 0,0 0 1 0,0 0 0 16,3 11-5-16,-3 2-1 0,0 3 0 0,-3 2 0 16,0-2 4-16,-3 0 1 0,0 0 0 0,0 0 0 15,-3 2-11-15,3-2-2 0,0-3-1 0,-3 1 0 16,3-1-7-16,0-3-8 0,3 1 11 0,0-3-11 0,0 0 26 16,3-8-2-16,0 0 0 0,0 0 0 0,0 0-34 0,0 0-7 15,0 0-2-15,6-3 0 0,3-2 19 0,0-3 0 16,0-3 0-16,0 3 0 0,6-2 0 0,-3-3-8 15,3-1 8-15,-4 1 0 16,7 0-38-16,-3 0-4 0,0-1-1 0,0 1 0 16,-3 3 35-16,-3 2 8 0,0 0 0 0,0 0 0 0,0 3 0 0,-1 2 0 15,-8 3 0-15,0 0 0 0,0 0 20 0,0 0 7 16,6 8 1-16,-3 0 0 0,0 0-28 0,-3 2 8 16,0 1-8-16,-3 2 0 0,0-2 8 0,0 2-8 15,-3-3 8-15,4 1-8 0,2 0 11 0,-3-3-3 16,3 2-8-16,-3-2 12 0,0 0 0 0,0 0 0 15,0 0 0-15,0 0 0 0,0-3-12 0,3-5 0 16,0 0 0-16,0 0 0 0,0 0 12 0,0 0-1 0,0 0 0 16,0 0 0-16,0 0-11 0,6-2 0 0,3-1 0 15,2-2 0 1,1-1-49-16,3 1-12 0,-3-3-3 0,6 0 0 16,-3-2-18-16,0 2-4 0,0-3-1 0,-3 0 0 15,2 1 27-15,-2 2 4 0,0 0 2 0,-3 3 0 0,0-1 41 0,0 1 13 0,-3 0 0 16,0 2-10-16,-6 3 10 0,0 0 12 0,0 0-2 0,0 0-1 15,0 0 24-15,0 0 5 0,0 0 1 0,9 8 0 16,-6 0 4-16,0 0 1 0,0 3 0 0,-6-1 0 16,0-2-10-16,3 3-2 0,-3-1 0 0,0 1 0 0,0-1-9 0,0 1-3 15,-3 0 0-15,3-3 0 0,0 2-6 0,0-2-2 16,0 0 0-16,3-8 0 0,0 0-12 0,0 0 0 16,0 0 0-16,0 0 0 15,9 3-157-15,0-3-28 0,0-6-6 0</inkml:trace>
  <inkml:trace contextRef="#ctx0" brushRef="#br0" timeOffset="156638.1">16242 11311 806 0,'0'0'72'0,"0"0"-58"15,-3 5-14-15,-3 3 0 0,0 0 310 0,0 3 59 16,-3 2 12-16,0 0 3 0,0 3-205 0,0-3-41 0,-2 6-8 0,2-3-2 16,0 0-45-16,3-1-10 15,-3-1-1-15,3-4-1 16,0 3-45-16,3-2-9 0,0 0-1 0,0-1-1 0,0-2-15 0,0 3 0 0,3-3 0 0,0 0 0 31,0-3-148-31,0-5-25 0,0 0-6 0</inkml:trace>
  <inkml:trace contextRef="#ctx0" brushRef="#br0" timeOffset="156950.06">16831 10605 2214 0,'0'0'98'0,"0"0"20"0,3 5-94 0,-3 3-24 16,0 0 0-16,-3 0 0 0,0 5 132 0,-6 0 23 15,1 3 4-15,-4 5 1 0,3 3-83 0,0 0-16 16,-3 5-3-16,-3 0-1 0,-3 5-20 0,0 3-4 15,-6 0-1-15,1 0 0 0,-1 1-23 0,-6 12-9 16,3-3 0-16,3 6 9 0,4 0-9 0,2-2 0 16,0-4 0-16,3 1 8 0,3-6-8 0,0-5 0 15,0-5 0-15,0-3 0 0,6-3 0 0,0-2 0 16,3 0 0-16,1-5 0 16,-1-4-115-16,3 1-21 0,0-5-5 0,0 0-1 0</inkml:trace>
  <inkml:trace contextRef="#ctx0" brushRef="#br0" timeOffset="157144.31">16424 11356 2602 0,'0'0'116'0,"0"0"23"0,0 0-111 0,0 0-28 0,0 0 0 0,0 0 0 16,0 0 92-16,0 0 14 0,8 0 2 0,1-3 1 15,0-2-64-15,3 0-13 0,0-1-2 0,0 1-1 16,3 0-21-16,0-3-8 0,0 3 0 0,0-3 9 15,-1 2-9-15,1 1 0 0,-3 0 0 0,3-1 0 16,0-1-152-16,-6 1-32 0,0-2-6 0,3 3-2 16</inkml:trace>
  <inkml:trace contextRef="#ctx0" brushRef="#br0" timeOffset="157291.34">16438 11025 2718 0,'-11'-2'120'0,"5"-1"25"0,0 3-116 0,0 0-29 16,0 0 0-16,6 0 0 0,0 0 38 0,0 0 2 16,0 0 0-16,0 0 0 15,12-3-210-15,0-5-42 0</inkml:trace>
  <inkml:trace contextRef="#ctx0" brushRef="#br0" timeOffset="158068.01">17400 10848 1036 0,'0'0'92'0,"0"0"-73"16,0 0-19-16,0 0 0 0,6-3 238 0,-6 3 44 15,0 0 9-15,0 0 1 0,0 0-137 0,0 0-28 16,0 0-6-16,-3 8-1 0,-3 3-28 0,0 2-5 16,0 3-2-16,-6 2 0 0,-3 9-17 0,-3-3-4 15,0 5-1-15,-2 0 0 0,-4 0-19 0,0 5-4 16,-3 3-1-16,3 3 0 0,1 0-7 0,-1 2-2 15,-3 0 0-15,3 1 0 0,6-6-19 0,0 0-11 16,4-8 12-16,2-5-12 0,3-6 9 16,0 4-9-16,3-7 0 0,0-1 9 0,0-1-9 0,3-3 0 0,3-4 0 0,3-1 0 15,-3-5 0-15,0 0 8 0,9-3-8 0,6-2 0 16,0-6 8-16,0 1-8 0,2-6 8 16,1 3-8-16,0-3 0 0,3 0 0 0,3-2 8 0,0-1-8 15,5 0 0-15,-2 1 0 0,-3-1 0 0,3 1 0 16,-3 5 0-16,-1-1 0 0,-5 1 0 0,0 8 0 15,-3-3 0-15,0 5 0 0,0 3 0 0,-6 0 0 16,-3 6 0-16,0-1 0 0,2 0 0 0,-2 3 0 16,-3 0 0-16,0 3 0 0,0-1 0 0,0 6 0 15,-6 3 0-15,3-3 0 0,-6 2 0 0,3-2 0 16,-3 0 0-16,1 0 0 0,-7 0 0 0,3-1 0 16,0 7 0-16,-3-4 0 0,-3-2 8 0,-3 0-8 0,3 0 0 15,-3 0 0-15,-2 2 9 0,-4-2-9 16,0 0 8-16,6-6-8 0,3-2 8 0,-3-5-8 15,-5 2 8-15,2-5-8 0,3 6 10 0,3-6-10 0,-3-3 12 16,3-2-3-16,0-6-1 0,6-2 0 0,0 2-8 16,3-2 0-16,-2 0 0 0,5 0 0 0,3-3 0 15,-3 0 0-15,3 3 0 0,0 2 0 16,6 0-87-16,0 1-9 0,-4-1-3 0,7 1-1329 16</inkml:trace>
  <inkml:trace contextRef="#ctx0" brushRef="#br0" timeOffset="158702.06">17936 11224 921 0,'0'0'82'0,"0"0"-66"15,0-3-16-15,0 3 0 0,0 0 330 0,0 0 62 16,0 0 13-16,0 0 3 0,0 0-224 0,0 0-45 16,0 0-9-16,0 0-2 0,0 0-52 0,0 0-12 15,0 0-1-15,0 0-1 0,6 5-22 0,0 1-5 16,2-4-1-16,-2 4 0 0,3 1-21 0,0-1-4 16,0 2-1-16,3-3 0 0,-3 3-8 0,6 0 0 15,-3-6 0-15,3 6 8 0,0 0-8 0,-3 0 0 16,-4 0 0-16,4 0 0 0,0 0 0 0,-3 0 0 15,3 0 0-15,-3 3 0 0,3-1 0 16,-3-2 0-16,0 3 0 0,-3-3 0 0,0-3-9 0,0 3 9 16,0 0-12-16,0-3 12 0,-6-5-11 0,3 5 11 15,0 1-10-15,-6 2 10 0,0-3 0 0,-3 0 0 16,0 0-8-16,-6-2 8 0,3 5 0 0,-6-3 0 16,0 3 0-16,-3-2 0 0,0 2 18 0,0-1-3 0,-5 1-1 15,2 3 0-15,0-3 4 0,0 2 1 0,3 1 0 16,-3-3 0-16,7 0-5 0,-1-3-1 0,0 3 0 0,3-3 0 15,3 3-5-15,-3-5 0 0,0 2-8 0,3-2 12 16,0 0-12-16,3-1 0 0,6-2 0 0,0 0 0 16,0 0 0-16,0 0 0 0,0 0 0 0,0 0 0 15,0 0-52-15,0 0-4 16,9 0-1-16,0-2 0 0,0 2-98 0,0 0-19 0,-3 0-4 16,3 0-1051-16</inkml:trace>
  <inkml:trace contextRef="#ctx0" brushRef="#br0" timeOffset="160431.29">18579 11488 230 0,'0'0'20'0,"0"0"-20"0,0 0 0 0,0 0 0 0,0 0 234 0,0 0 42 15,0 0 9-15,0 0 2 0,0 0-115 0,11-2-24 16,-2-1-4-16,-9 3 0 0,9-3-36 0,-9 3-8 16,9-5 0-16,-3 0-1 0,-6 5-27 0,9-3-4 15,-3-2-2-15,3-1 0 0,0 1-10 0,-3 0-3 16,-3-3 0-16,6 3 0 0,-3-3-25 0,0 0-6 15,0 0-1-15,0-3 0 0,3 1-1 0,-6-4-1 16,0 1 0-16,0 0 0 0,-1 0 13 0,1 0 2 16,0-1 1-16,0-2 0 0,-3-2-6 0,0 2-1 15,0-5 0-15,0 2 0 0,0 1-9 0,0-1-3 16,-3 3 0-16,0 1 0 0,-2 1 4 0,-1 4 0 16,-3-1 0-16,-3 3 0 0,3 3 16 0,-6 0 3 15,-3 2 1-15,3 3 0 0,-6 0-25 0,3 8-5 0,1-3-1 16,-7 3 0-16,0 5 2 0,0-2 0 15,3 2 0-15,3 6 0 0,-2-1-3 0,2 1 0 16,0 5 0-16,0 2 0 0,6 3 0 0,-3 0-8 0,0 0 12 0,3 3-4 16,-2-3-8-16,5 0 0 0,-3 0 0 0,3-2 0 15,0 2 0-15,0-5 0 0,6 2 0 16,0-2 0-16,0-3 0 0,3-2 0 0,0 2 0 0,3-5 0 16,0 0 0-16,3-8 0 15,-3 2 0-15,6-2 0 0,-3 0 0 0,0-3 0 0,6-2 0 16,0-3 0-16,-1 0 0 0,7-3 0 0,0-2 0 0,0-6 0 15,3 1 0-15,0-3 0 0,3-3 0 0,-4 0 0 16,-5 0 0-16,3 0 8 0,0-2-8 0,0 2 0 16,3 0 0-16,-3 0 0 0,-1 0 8 0,-2 0-8 15,0-2 0-15,0-3 0 0,-6-1 0 0,3-4 8 0,-3-1-8 16,-3 4 0-16,0 2 0 0,-3-3 8 0,0 0 4 16,0 3 1-16,-3 0 0 0,-3-1 0 0,0 4-13 0,-3-1 0 15,-6 6 0-15,0 0 0 0,-3 5 0 0,-3 0 0 16,-3 3 0-16,1-1 0 0,2 6 0 15,0 0 0-15,-3-2 0 0,0 4 0 0,0 4-9 0,0-1 9 16,4 3-13-16,2 0 5 0,0 0-13 0,3-3-3 16,3 3 0-16,0 3 0 15,6-3-171-15,-3 0-34 0,6-1-7 0</inkml:trace>
  <inkml:trace contextRef="#ctx0" brushRef="#br0" timeOffset="160780.87">18933 10872 1728 0,'0'0'153'0,"0"0"-122"0,0 0-31 0,0 0 0 15,-3 0 192-15,3 0 33 0,0 0 7 0,0 0 0 16,0 0-111-16,0 13-22 0,3-2-5 0,3 4-1 0,-3-1-43 15,3 2-9-15,0 2-1 0,0 1-1 0,3 2-9 0,-4 0-2 16,4 0 0-16,-3 0 0 0,0 6 7 0,0-1 1 16,3 1 0-16,-6 4 0 0,-3 1-14 0,0 5-2 15,3-2-1-15,-3 4 0 0,-6-4 1 0,3 2 0 16,-6 0 0-16,0 0 0 0,-9 2-9 0,4-2-2 16,-1 3 0-16,-3 3 0 0,0-1-9 0,0 0 8 15,-3 1-8-15,9-12 8 16,-5-2 19-16,-1 0 3 0,3-2 1 0,-6-1 0 15,0 1-47-15,-3-6-10 0,1 0-2 0,-10 6 0 0,0-6 4 0,3 0 0 16,3 0 0-16,1-2 0 16,-1-6-144-16,3-3-29 0,-3-2-6 0</inkml:trace>
  <inkml:trace contextRef="#ctx0" brushRef="#br0" timeOffset="167540.34">2797 12562 1926 0,'0'6'42'0,"3"-4"9"0,-6 6 1 0,3-5 3 0,0-6-44 0,-3-2-11 0,3 0 0 0,0 7 0 0,-3 6 60 16,3-8 11-16,3-8 1 0,-3 8 1 0,0 0-7 0,6-5-2 15,0-3 0-15,3 0 0 0,0 6-5 0,0-4-2 16,-1-4 0-16,1 2 0 16,3 0-40-16,-3 0-8 0,3 0-1 0,-3 3-8 15,0-1 28-15,6 4 0 0,-3-1-1 0,3-2 0 16,-3 2-43-16,0 3-9 0,-4 3-2 0,1 2 0 0,0-2 50 0,-6 5 9 15,0 0 3-15,-3 2 0 0,0 6-7 0,-3 0-2 16,0 2 0-16,-6 6 0 0,3-3-18 0,0 3-8 16,-2 0 0-16,-1-3 8 0,3 0 21 0,0-2 4 15,-3-6 1-15,-3 0 0 0,6 1-25 0,3-6-9 16,-6-1 0-16,6 1 9 0,3-8 15 0,0 0 2 16,0 0 1-16,0 0 0 0,0 0-40 0,0 0-8 0,0-5-2 0,3-3 0 15,6-2 37-15,-6-6 7 0,3 0 2 0,-3-5 0 16,6-3-23-16,0 0 0 0,0-5 0 0,3 2 0 15,-4 4 0-15,4-1 0 0,-3 3 0 0,0 5 0 16,3 0 0-16,-3 3 0 0,-3 2 0 0,0 1 0 16,3 4-15-16,-9 1-7 0,0 2-2 0,0 3 0 15,0 0 24-15,0 0 0 0,0 0 0 0,0 0 0 16,0 0 10-16,-6 6-10 0,6-6 12 0,0 8-12 16,0-8 19-16,6 7-3 0,-6 1-1 0,0-2 0 15,0-6-15-15,3 8 11 0,3-3-11 0,6 0 10 16,-9-5-10-16,6 3 8 0,0-3-8 0,2 0 8 15,1-3-8-15,3 3-12 0,0-5 2 0,-3 2 1 16,3 1 20-16,0-1 4 0,0 3 1 0,-6-3 0 16,6 1-16-16,-7 2 0 0,4 0 0 0,-6 0 0 15,3 0-243-15,-3 2-41 0</inkml:trace>
  <inkml:trace contextRef="#ctx0" brushRef="#br0" timeOffset="167856.25">3187 12745 864 0,'0'-5'76'0,"0"5"-60"16,0 0-16-16,0 0 0 0,0 0 299 0,0 0 57 15,0 0 11-15,0 0 2 0,0 0-186 0,0 0-38 16,0 0-7-16,9 5-2 0,-6 0-58 0,3 3-12 0,0-2-2 0,3 1-1 16,-7-1-27-16,4-1-4 0,3 3-2 0,0 0 0 15,-6-3-13-15,3 3-2 0,0 0-1 0,0 3 0 16,0-1-14-16,-3-2 9 0,9 0-9 0,-9-3 8 16,-3-5 0-16,6 6-8 0,-3 2 12 0,3-3-4 15,-6-5-8-15,6 8-16 0,-6-8 4 0,6 8 1 16,-3-3-187-16,3 0-38 0,-6-5-7 0</inkml:trace>
  <inkml:trace contextRef="#ctx0" brushRef="#br0" timeOffset="168223.66">3449 12745 288 0,'-6'-13'25'0,"3"10"-25"16,3 0 0-16,-9 6 0 0,3 2 325 0,0 1 60 0,6-6 12 15,-6 2 3-15,0 4-176 0,-3-1-34 0,0 6-7 0,-3-4-2 16,3-1-65-16,-3 2-14 0,-2 2-2 16,2 1-1-16,0 2-32 0,-3 0-7 0,0 1 0 0,0-1-1 15,-3-3-31-15,3 4-5 0,0-1-2 0,1 0 0 16,2-2-13-16,0 2-8 0,0-3 8 0,3 1-8 16,-3 0 0-16,6-3 0 0,3-1 0 0,3-7 0 31,0 0-108-31,0 0-24 0,0 0-4 0,0 0-680 0,6 6-137 0</inkml:trace>
  <inkml:trace contextRef="#ctx0" brushRef="#br0" timeOffset="168519.4">3550 12785 1728 0,'-6'-8'76'0,"6"8"16"0,0 0-73 0,0 0-19 16,0-6 0-16,0 6 0 0,0 0 149 0,0 0 27 15,0 0 4-15,0 0 2 0,0 0-86 0,0 0-18 16,6 6-3-16,-6 2-1 0,0-8-3 0,3 5-1 16,6 3 0-16,-9-3 0 0,3 6-28 0,3-3-6 15,-6 0 0-15,3-3-1 16,3 3-16-16,-3 0-3 0,0-3-1 0,3 0 0 0,-3 3-6 0,3-2-1 15,-6-1 0-15,11 3 0 0,-8-3-8 0,6 3-11 0,-6-5 3 16,0 5 0 0,9-3-143-16,-9 0-28 0,-3-5-5 0</inkml:trace>
  <inkml:trace contextRef="#ctx0" brushRef="#br0" timeOffset="168789.86">3794 12771 1958 0,'0'14'87'0,"0"-14"17"0,0 0-83 0,0 0-21 0,0 0 0 0,0 0 0 15,0 0 166-15,0 0 29 0,0 2 5 0,-6 9 2 0,0-3-118 16,3 5-24-16,-3 3-5 0,0-5-1 16,3 2 18-16,-9 0 4 0,3-2 1 0,-5 4 0 15,2 4-41-15,-3 2-8 0,0 0-1 0,-6 14-1 0,6-4-11 16,-9 4-3-16,3-3 0 0,7-3 0 0,-7-3-12 15,6-5 8-15,3 0-8 0,-3 1 0 0,0-4 0 0,6-5 0 16,3 1 0-16,-3-4 0 16,3-2-198-16,6-8-36 0,0 0-7 0,0 0-2 15</inkml:trace>
  <inkml:trace contextRef="#ctx0" brushRef="#br0" timeOffset="169245.14">4339 12663 460 0,'0'0'41'0,"0"0"-33"16,0 0-8-16,0 0 0 16,0 0 368-16,0 0 72 0,0 0 15 0,0 0 2 0,0 0-245 0,0 0-50 15,0 0-10-15,0 0-1 0,12-3-83 0,-6 1-17 16,0-1-3-16,2 3-1 0,1-3-24 0,0 1-5 16,-3-1-1-16,3 0 0 0,3 1-17 0,0-3 0 15,-3 2 0-15,6 3 0 0,-6-3 0 0,3 1 0 0,-6 2 0 0,3 0 0 31,-1 2-92-31,-2 1-21 0,-6-3-5 0,6 3-1043 0</inkml:trace>
  <inkml:trace contextRef="#ctx0" brushRef="#br0" timeOffset="169455.77">4303 12832 633 0,'0'-13'28'0,"0"13"6"0,0 0-34 0,0 0 0 0,0 0 0 0,0 0 0 15,3-3 427-15,-3 3 78 0,6-2 16 0,3-1 3 16,0-2-340-16,3 0-68 0,-3-1-13 0,5 1-3 16,1 0-80-16,-3-1-20 0,-3 4 0 0,3-4 0 15,3 6 0-15,0-2 0 0,0-1 0 0,0 1 0 0,-6 2 30 16,5 2 2-16,-2 3 1 0,3 1-906 16,-9-6-182-16</inkml:trace>
  <inkml:trace contextRef="#ctx0" brushRef="#br0" timeOffset="169945.33">4973 12740 1980 0,'0'0'88'0,"0"0"17"0,-3 5-84 0,3-5-21 0,0 0 0 0,0 0 0 16,0 0 130-16,0 0 22 0,0 0 4 0,0 0 0 0,9 8-68 0,-6-3-13 15,6-2-3-15,0 0-1 0,5-1-31 0,1-2-5 16,-6 0-2-16,6-2 0 0,-3 2-10 0,3 0-3 15,-3-3 0-15,3 0 0 0,-3 1-10 0,-1-1-2 16,1 3-8-16,-3-3 12 0,6 1-12 0,-3 2 8 16,-6 2-8-16,6-2 0 0,-3 0 24 0,0 3 0 15,-6 0-1-15,6 2 0 16,-6-2-65-16,6 2-13 0,-3-3-2 0,-6-2-830 16,0 0-165-16</inkml:trace>
  <inkml:trace contextRef="#ctx0" brushRef="#br0" timeOffset="170423.66">5410 12798 1036 0,'0'0'92'0,"0"0"-73"0,0 0-19 16,0 0 0-16,0 0 222 0,6 0 41 0,-6 0 8 0,3 3 1 16,3-3-105-16,-3 2-22 0,0 3-4 0,0-2-1 15,3-6-49-15,3 3-11 0,-3 0-1 0,0-5-1 16,3 0-46-16,3 0-8 0,0-1-3 0,0-2 0 16,2-2 35-16,-2-3 6 0,3-3 2 0,0-5 0 15,0 2-52-15,3-2-12 0,0-3 0 0,0 3 0 0,2-6 0 0,1 1 0 16,3-1 0-16,-6 1 0 0,0 0 0 0,0 4 0 15,2-1 0-15,-2 1 0 0,0 1 0 0,0 0 0 16,-3 3 0-16,0 2 0 0,-3 5 0 0,-3 1 0 16,0-1 0-16,-4 6 0 0,1-1 0 0,-6 6 0 15,0 0 0-15,0 0 0 0,0 0 0 0,0 0 0 16,-6 8 0-16,6 0 0 0,-2 0 0 0,-4 5 0 16,0 1 0-16,0 2 0 0,-3-3 54 15,0 3 8-15,0-1 2 0,-3 7 0 0,-3 1-52 0,6 1-12 16,3 5 0-16,0-5 0 15,0 5 0-15,-3 0 0 0,-3 3 0 0,4-3 0 0,-4 0 0 16,0-2 0-16,6-3 0 0,-9 7 0 0,6-4 0 0,3-3 0 16,0-6 0-16,3 1 0 15,6-3-134-15,-3-3-30 0,3-3-5 0,0-2-2 0</inkml:trace>
  <inkml:trace contextRef="#ctx0" brushRef="#br0" timeOffset="171033.1">6872 12655 1036 0,'-3'-3'92'0,"0"3"-73"0,0 0-19 0,-3 0 0 15,3 0 212-15,-3 0 38 0,6 3 8 0,-6 0 2 16,6-1-97-16,-3 4-19 0,3-6-4 0,0 0-1 16,0 0 21-16,9 2-88 0,0 1 0 15,0 0-3-15,3-3-1 0,3 0 0 0,2 2 0 16,1-4-36-16,3 2-8 0,6-3-2 0,0 0 0 16,5 1-6-16,-2-1-2 0,-3 0 0 0,6 3 0 15,0-5-6-15,2 2-8 0,1 1 11 0,-3-1-11 0,-1 0 9 0,-5 3-9 16,0 3 0-16,3 2 9 0,-3-2-9 15,-4 0 0-15,-2-3 0 0,3 2 0 0,0-2 11 0,-3 0 0 16,-6 3 0-16,-1 2 0 16,1 1-163-16,-6-1-32 0,-3 0-6 0</inkml:trace>
  <inkml:trace contextRef="#ctx0" brushRef="#br0" timeOffset="171334.41">7047 12814 1670 0,'0'0'74'0,"0"0"15"0,-6 0-71 0,0 0-18 16,6 0 0-16,0 0 0 0,0 0 197 0,0 0 36 15,0 0 7-15,0 0 2 0,0 0-122 0,0 0-25 16,0 0-5-16,9 0-1 0,3-3-31 0,0 3-6 0,3 0-2 0,3 0 0 15,-3-3-20-15,6 3-4 0,0-2-1 0,5 2 0 16,4-3-9-16,-6 3-3 0,6-2 0 0,-4-1 0 16,-2 3-13-16,3-3 8 0,-3 1-8 0,3-1 0 15,-1 3 0-15,-2-3 8 0,6 1-8 0,-3 2 0 16,-3-3 0-16,-1 3 0 0,1 0-9 0,0 3 9 16,3-3-107-16,-3 2-15 0,-4 1-3 0,1-3-1160 15</inkml:trace>
  <inkml:trace contextRef="#ctx0" brushRef="#br0" timeOffset="171707.6">7741 12592 2372 0,'0'0'105'0,"0"0"22"0,0 0-102 0,0 0-25 16,0 0 0-16,0 0 0 0,0 0 108 0,0 0 16 15,0 0 3-15,0 0 1 0,3 5-53 0,3 0-11 16,0 0-1-16,3 1-1 0,3-4-24 0,0 4-5 16,-1-1-1-16,4 0 0 0,0 3-32 0,0 0-16 15,3-3 2-15,0 1 0 0,-3 2 14 0,3 0 0 0,2-3 0 0,1 3 0 16,-3-6 0-16,-3 4 0 16,3 2-9-16,-3-3 9 0,-3 3 0 0,0 0 0 0,-1 0 0 0,-5 0 0 15,0 2 0-15,-3 1 0 0,-6-1 0 0,3 4 0 16,-3-1 0-16,-6-3 0 0,1 1 0 0,-4 2 0 15,0 3 0-15,-3-3 0 0,-6 1 0 0,3-1 0 16,0 0 11-16,0 3 7 0,1-3 2 0,-4-2 0 16,0-3-20-16,0-3 0 0,-3 6 8 15,0-3-8-15,1-3 0 0,2-3-11 0,-3 4 2 16,6-4 0-16,0-4-144 16,6 2-29-16,3-3-6 0</inkml:trace>
  <inkml:trace contextRef="#ctx0" brushRef="#br0" timeOffset="172234.64">9301 12838 2379 0,'0'0'52'0,"0"0"12"0,0 0 1 15,0 0 2-15,0 0-54 0,3 5-13 0,-3-5 0 0,0 10 0 16,0-2 104-16,3 0 17 0,0 0 4 0,0 0 1 16,0 3-54-16,2-3-10 0,1 0-2 0,3 2-1 0,0 1-24 0,3-3-5 15,3 0-1-15,-3 2 0 0,3 1-12 0,-3-1-2 16,-3 1-1-16,3-3 0 0,0 0-14 16,-1 0 0-16,-2 0 0 0,0 2 0 0,0-4 0 0,3 2-12 15,-3-6 12-15,0 4-10 16,-3 1-157-16,3-1-31 0,-9-6-6 0</inkml:trace>
  <inkml:trace contextRef="#ctx0" brushRef="#br0" timeOffset="172530.42">9810 12801 1497 0,'0'0'133'0,"-3"-3"-106"0,-3 3-27 0,6 0 0 16,-3 5 276-16,0-2 49 0,-3 2 11 16,3 0 1-16,-3 1-203 0,-3 2-41 0,3 2-8 0,-3 3-1 15,-3 3-41-15,3 3-8 0,-6 2-2 0,3 5 0 16,-2 1-8-16,-1 2-1 0,-6 0-1 0,0 3 0 16,-3 0 9-16,0-1 3 0,1 1 0 0,-4-3 0 15,-3 0-25-15,9-5-10 0,0 3 8 0,3-4-8 16,-2 4 13-16,2-3-2 0,0-3-1 0,3-3 0 15,3-2-10-15,-3 3-9 0,3-1 9 0,6-4-13 16,3-4-73-16,0 1-14 0,3-1-4 0,3-2-831 16,0-2-166-16</inkml:trace>
  <inkml:trace contextRef="#ctx0" brushRef="#br0" timeOffset="172759.11">9884 13086 3038 0,'0'0'67'0,"0"0"13"0,-3 6 4 0,0 2 1 0,-3-1-68 0,3 4-17 16,-3 2 0-16,0 1 0 0,-3 1 20 0,3 1 0 16,-6 3 0-16,7-1 0 0,-1-2 4 0,-3 0 2 15,0-5 0-15,3 2 0 0,3-3-26 0,0 6 0 16,3 0 0-16,-3-3 0 15,3-5-65-15,0-8-15 0,3 6-4 0,-3-4 0 16,3 1-141-16,0 0-29 0,6-1-6 0,0-2 0 0</inkml:trace>
  <inkml:trace contextRef="#ctx0" brushRef="#br0" timeOffset="172906.84">10078 12803 1843 0,'0'0'81'0,"0"0"18"0,-6-2-79 0,6 2-20 0,-6-3 0 0,0 3 0 0,6 0 212 0,0 0 38 16,0 0 8-16,0 0 2 0,0 0-203 0,0 0-40 16,0 0-8-16,0 0-1251 15</inkml:trace>
  <inkml:trace contextRef="#ctx0" brushRef="#br0" timeOffset="173305.37">10613 12801 288 0,'0'0'12'0,"0"0"4"0,0 0-16 0,0 0 0 0,0 0 0 0,0 0 0 16,0 0 489-16,0 0 95 0,0 0 20 0,0 0 3 15,0 0-437-15,6 0-87 0,3 0-18 0,0 0-3 16,-3-3-31-16,6 3-7 0,0 0 0 0,3-3-1 0,3 1-11 0,-1-1-1 16,1 3-1-16,-3 0 0 0,3-3-10 0,-6 3-11 15,0-2 3-15,0 2 0 16,0 0-208-16,-3 0-42 0</inkml:trace>
  <inkml:trace contextRef="#ctx0" brushRef="#br0" timeOffset="173486.24">10548 12949 1670 0,'0'0'74'0,"0"0"15"0,0 0-71 0,0 0-18 16,0 0 0-16,9-3 0 0,-3 3 215 0,3-3 39 16,0 1 8-16,2 2 2 0,4-6-180 0,0 4-35 15,6-1-7-15,0 1-2 0,-3-4-27 0,3 4-5 16,2-1-8-16,1 0 11 15,0 1-112-15,-3-1-23 0</inkml:trace>
  <inkml:trace contextRef="#ctx0" brushRef="#br0" timeOffset="174246.8">11485 12980 518 0,'0'0'46'0,"0"0"-37"0,0 0-9 0,0 0 0 0,0 0 320 0,0 0 61 16,0 0 13-16,0 0 2 0,0 0-222 0,0 0-45 15,0 0-9-15,0 0-1 0,0 0-49 0,0 0-10 16,0 0-1-16,6-2-1 0,3-1-18 0,-3-2-3 0,3 0-1 0,-3-1 0 15,3-2-17-15,-3 0-4 0,3 0-1 0,3 1 0 16,-6-7-6-16,3 6 0 16,0-2-8-16,0-1 12 0,-3 1-12 0,0-4 9 15,-4 4-9-15,1-3 8 0,0 2 13 0,-3-2 3 0,-6 0 0 0,4-3 0 16,-4 2-1-16,0-1 0 0,-3 1 0 0,0 6 0 16,0 0 2-16,-3 6 1 0,0-1 0 0,-3 6 0 15,0-1 1-15,-3 4 0 0,-2 4 0 0,2 1 0 16,-6 2-11-16,3 0-3 0,-3 3 0 0,0 0 0 15,4 0-13-15,-1 0 9 0,0 2-9 0,3 4 8 16,12-4-8-16,0 3 0 0,-3-2 0 0,6 2 0 16,0-3 0-16,0 1 0 0,6 0 0 0,0-6 0 15,-3-3 0-15,3 1 0 0,3-3 0 0,6 0 0 0,0-6 0 0,3 1 0 16,3 0 0-16,3-6 0 0,-1 0 0 0,-2 3 0 16,3-8 0-16,-3 1 8 0,3-4-8 0,-3 0 0 15,-3-2 0-15,2 0 0 0,1-3 0 0,-3 3 0 16,0 0 0-16,-3 2 0 0,0-2 0 0,0 0 0 15,0 5 8-15,-3 0-8 0,-3 2 0 0,-1 1 0 16,-5 5 0-16,0 0 0 0,0 0 14 16,0 0-2-16,0 0-1 0,0 0 0 0,-5 8 6 0,-1 0 2 15,3 0 0-15,0 2 0 0,-3 4-6 0,-3-4-1 16,6 4 0-16,0-4 0 0,0 3-12 0,0 1 8 16,3-1-8-16,0 0 0 0,3-2 0 0,0-1 0 15,3-2 0-15,3 0 0 16,0-3-39-16,2-5-13 0,4 0-4 0,3 0-918 0,0-2-184 15</inkml:trace>
  <inkml:trace contextRef="#ctx0" brushRef="#br0" timeOffset="174789.1">12116 12912 2030 0,'0'0'90'0,"0"0"18"0,0 0-86 0,0 0-22 15,0 0 0-15,0 0 0 0,0 0 128 0,0 0 22 16,0 0 4-16,9 0 1 0,0 0-67 0,0-3-12 0,-9 3-4 0,15 0 0 16,0-5-20-16,3 2-5 0,0 0-1 0,6 1 0 15,2 2-26-15,-5-5-6 0,0 5-1 16,0-3 0-16,-3 3-13 0,-3 0 0 0,-1-3 0 0,-2 3 0 16,0 0 32-16,-3 3 0 0,-9-3 0 0,9 0 0 15,3 3-32-15,-12-3 0 0,0 0 0 0,0 0 0 16,6 0 0-16,-6 0 0 0,0 0 0 0,0 0 0 15,0 0 0-15,9 2 0 0,-9-2 0 0,0 0 0 16,0 0 0-16,0 0 0 0,0 0 0 0,0 0 0 16,0 0-77-16,0 0-22 0,0 0-4 0,0 0-776 15,0 0-155-15</inkml:trace>
  <inkml:trace contextRef="#ctx0" brushRef="#br0" timeOffset="175628.84">13096 12361 460 0,'0'0'41'0,"0"0"-33"0,6-5-8 0,-6 5 0 0,0 0 310 0,0 0 60 15,0 0 12-15,0 0 2 0,0 0-166 0,0 0-34 16,-3 5-6-16,0 6-2 0,0 2-70 0,0 3-14 15,-6 3-4-15,-3 2 0 0,0 3-28 0,0 5-5 16,0 5-2-16,-6-2 0 0,1 0-9 0,-1-1-3 16,3 4 0-16,-3 2 0 0,3-6-18 0,0 1-4 15,-3 0-1-15,3 0 0 0,4-3-18 0,-1-3 0 16,0-2 0-16,3 3 0 0,0-1 8 0,3-5-8 16,0 0 0-16,0-2 0 0,3-6 0 0,0 0 0 15,3-2 0-15,0-1 0 0,0-4 8 0,0-6-8 16,0 0 0-16,0 0 0 0,0 0 9 0,0 0-1 15,9-6-8-15,-3-1 12 0,3-1-4 0,0-3 0 16,3-2-8-16,3-3 12 0,-4 3 0 0,7-3-1 16,0-3 0-16,6 1 0 0,0 2-11 0,0 0 0 15,-4 0 0-15,4 3-11 0,-3-3 11 0,3 8 11 16,0 0-3-16,-3 3 0 0,-1 0-8 0,-2 5 0 0,0 0 0 16,-3 0 0-16,0 2 0 0,-3 1 0 0,-3 5 0 0,0-3 0 15,-3 0 0-15,0 3 0 0,-3 0 0 0,0 3 0 16,-3-3 0-16,0 2 0 0,-3 1 0 0,0 0 0 15,0-1 0-15,0 3 0 0,-6 1 0 0,3 1 0 16,-6-1 0-16,3-1 0 0,-6 3 0 0,0-3 0 16,0 0 0-16,0 0 8 0,-3 1-8 0,4-4 0 15,-1 1 10-15,0-3-10 0,0 0 12 0,-3-3-12 16,0 0 19-16,0 3-3 0,1-2-1 0,-1-6 0 16,0 0-15-16,3-3 0 0,0 0 0 0,3 3 0 0,0-2 0 0,0-4-10 15,3 4 10-15,0-4-8 0,4-2-2 16,2 3 0-16,0 0 0 0,3 0 0 15,3-3-82-15,2 2-16 0,1 1-3 0,6 0-1265 16</inkml:trace>
  <inkml:trace contextRef="#ctx0" brushRef="#br0" timeOffset="175838.19">13545 12951 1324 0,'0'0'59'0,"0"0"12"0,-6 0-57 0,6 0-14 16,0 0 0-16,-3 0 0 0,-3 0 378 0,6 0 73 0,0 0 14 0,0 0 3 15,0 0-331-15,0 0-66 0,0 0-14 0,0 0-2 16,0 0-39-16,0 0-7 0,0 0-1 0,0 0-8 16,0 0 0-16,-3 3 0 0,3-3 0 0,0 0-957 15,0 0-189-15</inkml:trace>
  <inkml:trace contextRef="#ctx0" brushRef="#br0" timeOffset="176332.57">13816 12875 691 0,'0'0'61'0,"0"0"-49"0,0 0-12 0,0 0 0 16,0 0 333-16,0 0 64 0,0 0 13 0,0 0 2 15,0 8-208-15,3-3-41 0,-3 5-9 0,3-2-2 16,0 0-57-16,0 3-12 0,3-1-3 0,0 1 0 15,-3 0-29-15,3 2-7 0,0-3 0 0,3 4-1 16,-3-1-26-16,3 0-5 0,0-2 0 0,-1-1-1 16,1 1-11-16,0-1 0 0,3-2 0 0,-3 3 8 15,0 0-8-15,-3-1 0 0,0-2 0 0,-3 3 0 16,3-1 0-16,-6 1 0 0,0-3 0 0,0 0-11 16,3 0-146-16,0 0-30 0,0 0-5 0,-3-1-2 15</inkml:trace>
  <inkml:trace contextRef="#ctx0" brushRef="#br0" timeOffset="176563.2">13757 13211 2145 0,'-9'-3'95'0,"6"0"20"0,-3 1-92 0,3 2-23 16,0-6 0-16,0 4 0 0,0-4 144 0,3 4 24 16,0-3 4-16,3-1 2 0,0-2-75 0,3 0-15 15,3-2-4-15,0-1 0 0,-1 1-20 0,4-4-4 16,3 1 0-16,0 3-1 0,3-4-27 0,0 4-6 15,-3-1-1-15,6 1 0 0,-1-4-2 0,-2 4-1 16,-3-1 0-16,6 1 0 0,-3 2-18 0,3-3 8 16,-3 6-8-16,-1-3 0 0,1 0 0 0,-3 3-11 15,0 2 0-15,-3 3 0 16,0 0-69-16,-3 0-13 0,0 0-3 0,-3 5-844 16,-3-2-169-16</inkml:trace>
  <inkml:trace contextRef="#ctx0" brushRef="#br0" timeOffset="176807.94">14203 13232 2494 0,'0'0'111'16,"0"0"22"-16,0 0-106 0,0 0-27 0,0 0 0 0,0 0 0 15,0 0 112-15,0 0 16 0,0 0 4 0,0 8 1 16,0 5-65-16,0-5-12 0,-3 0-4 0,0 0 0 0,0 2-17 0,-3 1-4 15,3 0-1-15,-3-1 0 0,0 3-16 0,-3 1-3 16,3-1-1-16,-3-3 0 0,6 1-10 0,-5 0 0 16,2 2 0-16,0-3 0 15,3-2-32-15,0-2-8 0,0 2-1 0,3-8-1 16,0 0-159-16,0 0-32 0,0 0-7 0</inkml:trace>
  <inkml:trace contextRef="#ctx0" brushRef="#br0" timeOffset="176954.61">14397 13049 1612 0,'0'0'144'0,"-3"-5"-116"16,3 0-28-16,-3-1 0 0,3-2 208 0,0 8 35 15,-3-5 7-15,3 5 2 0,-3-2-122 0,3 2-24 16,0 0-5-16,0 0-1 0,0 0-75 0,0 0-15 0,0 0-10 0,0 0-852 16,0 0-176-16</inkml:trace>
  <inkml:trace contextRef="#ctx0" brushRef="#br0" timeOffset="177451.72">15444 12372 2178 0,'0'0'48'0,"0"0"9"0,-9 3 3 0,0-1 1 0,0 4-49 0,-2 1-12 0,-4 1 0 0,3 6 0 15,-6-1 86-15,3 0 14 16,-6 8 4-16,0 0 0 0,-2 6-28 0,-1 2-6 0,0-3-1 0,0 6 0 15,3 3-9-15,0-4-3 0,-2 6 0 0,2-2 0 16,0-1-33-16,-3 3-8 0,3-2 0 0,-5 4-1 16,5-2 12-16,0-2 2 0,3-4 1 0,3 1 0 15,3-5-30-15,3-1 0 0,0 1 0 0,9-6 0 16,0 0-24-16,3 0-10 16,3-8-2-16,0 3-1 0,0-3-155 0,3-2-30 0,0-3-6 0</inkml:trace>
  <inkml:trace contextRef="#ctx0" brushRef="#br0" timeOffset="178200.49">15173 13176 1728 0,'0'0'76'0,"0"0"16"0,0 0-73 0,-3 0-19 16,-3-2 0-16,6 2 0 0,0 0 180 0,-5-3 33 15,2 0 7-15,3 3 0 0,0 0-120 0,0 0-25 16,-3-2-5-16,6-4-1 0,0 1-41 0,-1 0-9 16,1-3-2-16,3 3 0 0,0-3-17 0,3-3 0 15,0 3 0-15,3-2 0 0,0-1 28 0,3 0 3 16,0 1 0-16,6-1 0 0,-3-2-10 0,-1 2-1 16,1-2-1-16,-3 0 0 0,3 2-11 0,3 1-8 15,-3 2 12-15,0 0-12 0,-1 3 12 0,-2-1-12 16,0 4 12-16,-3-1-12 0,0 0 8 0,0 3-8 15,-6 3 0-15,-6-3 0 0,0 0 0 0,6 8 0 0,-6 0 0 0,3 2 0 16,-6 1 31-16,0 2-1 16,-3 1 0-16,0 1 0 0,-3-1-16 0,-3-1-3 0,0 0-1 15,-3 0 0-15,3 1-10 0,0 1 8 0,1-1-8 16,-1-1 8-16,3-3-8 0,3-2 8 0,-3 0-8 0,3 0 8 16,6-8-8-16,0 0 0 0,0 0 0 0,0 0 8 15,0 0-8-15,9-5 0 0,6 0 0 0,0-3 0 16,-1-3 0-16,7 1 0 0,-3-4 0 0,3 1 0 15,0 0 0-15,-6-3 0 0,6 3 0 0,-4 0 0 16,1 2-8-16,-3 0 8 0,3-2-10 0,-3 5 10 16,0 3 0-16,-3 0 0 0,0 2-8 0,-3 0 8 0,2 1 0 15,-5 2 0-15,0 2 0 0,0 1 0 0,-3 0 0 16,0 2 0-16,0 3 0 0,-3 0 0 0,0 0 0 0,-3 0 0 16,0 0 0-16,-3 2 0 0,0-2 8 0,0 5-8 15,0 1 0-15,0-4 0 0,-2 3 11 0,2-2-11 16,3 0 10-16,-3-1-10 0,0 1 8 0,3-3-8 15,0 0 0-15,3-3 0 0,0-5 0 0,0 0 0 16,0 0 0-16,0 0 0 0,9 3 0 0,0-6 0 16,0 0 0-16,5-2 0 0,1-3-14 0,3-5-2 15,3 2-1-15,-3-2 0 16,0-3-21-16,0 6-4 0,-1-4-1 0,1 4 0 16,3-4 22-16,0 4 4 0,-3-1 1 0,0 1 0 0,-3-1 6 15,-1 3 2-15,-5 3 0 0,3 2 0 0,-3 1 8 0,-3-1 0 16,-6 3 0-16,0 0 0 0,0 0 0 0,3 8 11 15,-3 3-3-15,-3-4 0 0,0 4 13 0,-3 0 3 16,0 2 0-16,-3 0 0 0,0-2 6 0,1 2 2 0,-4 0 0 16,3 0 0-16,3 1-32 0,-3-4 0 0,3 1 0 0,0-1 0 15,3-2 0-15,0 0 0 0,3 0 0 0,0-8 0 16,0 0-73-16,9 3-18 0,0-6-3 16,3 0-790-16,3-2-157 0</inkml:trace>
  <inkml:trace contextRef="#ctx0" brushRef="#br0" timeOffset="178355.4">16185 13002 806 0,'-11'5'72'0,"8"-2"-58"0,-3 2-14 0,0 3 0 0,-3 2 351 0,0 1 67 15,0 0 14-15,-3 2 2 0,3 0-251 0,-3 0-51 16,3 3-9-16,0 0-3 0,0 0-64 0,3-3-12 16,0 0-4-16,0 1 0 0,3-4-32 0,1-2-8 15,2 0 0-15,0-3 0 16,0-5-176-16,0 0-38 0,0 0-7 0</inkml:trace>
  <inkml:trace contextRef="#ctx0" brushRef="#br0" timeOffset="178667.28">16727 12377 2293 0,'0'0'101'0,"0"0"22"0,-6-8-99 0,6 3-24 0,6 0 0 0,-6 5 0 16,0 0 125-16,0 0 20 0,6-3 4 0,-6 3 1 16,0 0-84-16,0 0-17 0,3 5-3 0,0 3-1 15,0 3-22-15,-3-1-5 0,0 6-1 0,-3 3 0 16,0 2 11-16,-6 3 1 0,-9 5 1 0,-3 3 0 16,1 2-6-16,-7 6 0 0,3 2-1 0,-6 3 0 15,0 3-10-15,1-3-1 0,-4 5-1 0,-3-2 0 16,4-3-11-16,2 0 0 0,0 2 0 0,3-5 0 15,3-2 0-15,7-5 0 0,-1-4 0 0,6 1 0 16,3-8 0-16,3-3-14 0,0 0 2 0,6-8 0 16,0 1-110-16,3-6-22 0,3-3-4 0,-6-5-724 15,9-3-146-15</inkml:trace>
  <inkml:trace contextRef="#ctx0" brushRef="#br0" timeOffset="178839.66">16307 13002 2088 0,'0'0'92'0,"0"0"20"0,0 0-90 0,-3-3-22 16,-2 3 0-16,2-3 0 0,0 1 151 0,0-1 25 16,0 0 6-16,3 3 1 0,0 0-99 0,0 0-19 15,0 0-4-15,6-2-1 0,3-4-42 0,-1 6-9 16,1-5-1-16,3 3-8 0,0 2 0 0,0-3 0 16,0 0 0-16,0-2 0 15,-3 5-116-15,3-3-20 0,0 3-4 0,-3-2-1042 0</inkml:trace>
  <inkml:trace contextRef="#ctx0" brushRef="#br0" timeOffset="178981.31">16385 12732 1036 0,'-6'-6'92'0,"0"4"-73"0,-3-1-19 0,0 1 0 16,0-4 383-16,3 6 73 0,0-2 14 0,6 2 3 15,0 0-333-15,0 0-66 0,0 0-14 0,9-6-2 16,-3 4-178-16,3-1-36 0</inkml:trace>
  <inkml:trace contextRef="#ctx0" brushRef="#br0" timeOffset="179701.74">17129 12547 2268 0,'0'0'50'0,"0"0"10"0,6-6 3 0,-3 1 0 0,-6 0-51 0,3 5-12 0,3-8 0 0,-3 8 0 16,0 0 77-16,0 0 13 15,0 0 2-15,0 0 1 0,0 0-23 0,0 8-5 0,-6 5-1 0,0 0 0 16,-3 3-1-16,0 5-1 0,-6 0 0 0,0 8 0 15,1 1-16-15,-1-1-3 0,-3 2-1 0,-3 1 0 16,0 0-14-16,0 0-4 0,3-1 0 0,-2 4 0 16,-4-3-24-16,6-1 0 0,0-4 0 0,3-1 0 15,-3 1 0-15,6-9 0 0,6 3 8 0,0-2-8 0,4-6 0 16,-1 0 0-16,3-2 0 0,3-3-11 0,5-3 11 16,-8-5 0-16,0 0 0 0,12-2 8 0,0-1-8 0,3-2-12 15,-6-3 4-15,6 0 0 0,-3-3 8 0,3 1-8 16,0-1 8-16,-1 0-8 0,1-2-5 0,0 3-1 15,3 2 0-15,0 0 0 16,0 2-19-16,-3 1-4 16,3 2-1-16,2 3 0 0,-5 0 38 0,3 6 0 0,0-4 0 15,0 4 0-15,-3 2-15 0,-6-3 5 0,-9 3 1 0,0 0 0 0,0 2 9 16,3-2 0-16,-6 3 0 0,3 2 0 0,0-2 0 0,-9-1 11 16,-3 4-1-16,-3-1 0 0,3 0 16 0,-3 0 3 15,0-2 1-15,-3 2 0 0,1-2-8 0,-1-1-2 16,3-2 0-16,-6 0 0 0,0 0-4 0,3-3-2 15,0-2 0-15,1 0 0 0,-7-1-14 0,3-2 0 0,0-2 0 16,3-1 0-16,3 0 28 0,-2-2 4 16,-1-3 0-16,6 0 0 0,6 0-32 0,0 0 0 0,-3 0 0 0,6-2 0 31,3-1-20-31,3 1-11 0,3 2-1 0,3-3-1 0,0-2-127 16,6 2-26-16,5 3-5 0,1-5-1079 0</inkml:trace>
  <inkml:trace contextRef="#ctx0" brushRef="#br0" timeOffset="180089.07">17492 12864 2674 0,'0'0'59'0,"0"0"12"0,0 0 2 0,0 0 3 0,0 0-61 0,0 0-15 15,0 0 0-15,0 0 0 0,0 0 69 0,9 0 11 16,-9 0 3-16,9 3 0 0,6-1-48 0,0 1-10 15,-3 0-1-15,0 5-1 0,5-3 6 0,-2 0 2 16,-3 0 0-16,3 3 0 0,0 0-23 0,3 0-8 16,0 0 0-16,0 0 0 0,-1 3 0 0,1-3 0 15,0 0 0-15,0 0 0 0,-6-1 0 0,3 1 8 16,-3 0-8-16,0-2 0 0,-6 2 0 0,0 2 0 16,2-2 0-16,-5 0 0 0,-3-8 0 0,3 8 0 15,-6 3 0-15,3-1 0 0,-3-2 0 0,-3 0 0 16,1 3 0-16,-7-1 0 0,0-2 0 0,-3 0 9 15,-3 0-9-15,-3 3 12 0,-6-3-12 0,4-1 0 0,5 1 0 0,-6 0 0 16,-3 0 0-16,0 3 0 0,3-3 9 0,1 0-9 16,-1-3 24-16,0 3 1 0,0-3 0 0,6-2 0 15,3 2-9-15,1 0-1 0,-1-2-1 0,3-3 0 16,3 0-14-16,0 0 8 0,3 3-8 16,6-3 0-1,0 0-28-15,0 0-11 0,0 0-2 0,0 0-929 0,12 0-186 0</inkml:trace>
  <inkml:trace contextRef="#ctx0" brushRef="#br0" timeOffset="180767.44">18346 12967 1785 0,'0'0'159'0,"0"0"-127"16,0 0-32-16,0 0 0 0,0 0 150 0,0 0 24 16,0 0 5-16,0 0 1 0,0 0-71 0,0 0-13 0,0 0-4 0,0 0 0 15,0 0-52-15,6-5-10 0,3 0-2 0,0-1-1 16,3 1-16-16,-3-3-3 0,0-2-8 0,3 2 12 16,-3-3-12-16,3 0 11 0,-3 1-11 0,0-1 10 15,-3 1-2-15,-3-4-8 0,-1 4 12 0,-2-1-4 16,0-2 29-16,-5 0 6 0,-1 2 1 0,-3 1 0 15,0-4-8-15,-6 7-2 0,3 1 0 0,-3 1 0 16,-3 5-10-16,-3 0-1 0,1 3-1 0,-7 2 0 16,0 5-6-16,-6 1-2 0,0 0 0 0,-2 2 0 15,5 3-3-15,0 2-1 0,3 1 0 0,1 5 0 0,2-1-10 0,3 1 0 16,3 3 0-16,3-1 0 0,0 3 0 16,3-2 0-16,7 2 0 0,-1-3 0 0,3 1 0 15,3-3 0-15,3-3 0 0,3-3 0 0,5 1 0 16,1-6 0-16,6-2-9 0,0-4 9 0,3-1 0 0,6-4 0 15,-1-2 0-15,4 0 0 0,0-5 0 0,0 0 0 16,0-6 0-16,-4 1 0 0,-2-4 0 0,-3 1 0 16,-3-5 0-16,0-1 0 0,0 3 0 0,-7-2 0 15,1 2 0-15,-3-5 0 0,3 0 0 0,-6-1 0 16,-3 1 8-16,3-3-8 0,-6 1 0 0,3-1 0 16,-3 3 8-16,-3-1-8 0,0 1 0 0,0 5 0 15,0 1 0-15,0 1 0 0,-3 4 0 0,-3 2 0 16,3 2 0-16,-3 1 0 0,-3 5 0 0,4 0-15 15,-4 3 3-15,3-1 1 16,-3 1-124-16,3 2-25 0,0-2-4 0</inkml:trace>
  <inkml:trace contextRef="#ctx0" brushRef="#br0" timeOffset="181115.11">18590 12496 2026 0,'0'0'44'0,"6"-5"10"0,0-3 2 0,0 3 1 0,0-1-45 0,3 1-12 0,3 0 0 0,-3 2 0 0,0 1 104 16,3 2 20-16,0 2 3 0,0 1 1 0,-3 2-36 0,0 3-6 15,0 3-2-15,-1-1 0 0,1 4-6 0,-3 4-2 16,3 1 0-16,-3-1 0 0,0 3-16 0,0 0-3 15,0 6-1-15,0 2 0 0,0 0-18 0,-3 0-4 16,3 3-1-16,-3 0 0 0,0-1-16 0,-3 6-3 16,0 3-1-16,0 2 0 0,-6 1-13 0,0-1 8 15,-3 3-8-15,-6 0 0 0,0-3 8 0,-6-2-8 16,-2 2 0-16,-7 3 9 0,0-5-9 16,-3 0 0-16,4 0 0 0,-10-1 8 0,3 4-8 0,0-4 0 15,-5 1 0-15,-1 0-11 16,-3-3-141-16,-2-3-28 0,-54 24-5 0,11-10-2 0</inkml:trace>
  <inkml:trace contextRef="#ctx0" brushRef="#br0" timeOffset="188856.04">2103 13205 288 0,'0'0'12'0,"0"0"4"0,0 0-16 0,0 6 0 0,0-6 0 0,-6 5 0 16,6 0 80-16,0 3 14 0,0-8 2 0,0 5 1 15,6 1-60-15,-6-1-12 0,3 0-2 0,3 1-1 0,3 2 2 0,-3 0 0 16,0-3 0-16,3 3 0 0,-6 0 4 0,6 2 2 15,-6 1 0-15,3-3 0 0,-3 2 26 0,3 4 4 16,0-1 2-16,0 0 0 0,-3 0-21 0,6 3-4 16,0 0-1-16,-1-3 0 0,4 0 15 0,0 6 2 15,6-3 1-15,-6 2 0 0,6 4-12 0,3-4-2 16,-6 3-1-16,8 0 0 0,-2-2-11 16,0 2-3-16,3-2 0 0,6 2 0 0,-1-3-7 15,4 1-2-15,3-1 0 0,0-2 0 0,8 3-2 16,-2-1-1-16,3 1 0 0,-4-1 0 0,4 1-13 0,-3-1 9 15,2 4-9-15,4-4 8 0,-1 1 13 0,4-1 3 16,3 1 0-16,-1 2 0 0,4 3-4 0,2-3 0 16,1-3 0-16,2 1 0 0,4-1-2 0,-1 1-1 15,7-3 0-15,-1 0 0 0,1-1-17 0,-4 1 10 0,7-2-10 16,2 1 8-16,6-1-8 0,-2-1 0 0,-4 0 0 16,6 0 0-16,4 1 0 0,-1-1 0 0,6-3 8 15,-5 1-8-15,5 0 9 0,3-1-9 0,-6 1 10 16,4-1-10-16,8-2 0 0,-6 0 0 0,6 0 0 0,1-3 0 15,-4 1 9-15,-3-1-9 0,3 0 8 16,3 1-8-16,-2-4 0 0,2 1 0 0,3 0 0 0,0-1 0 16,0 1 0-16,1-3 0 0,5 0 0 15,-3 0 0-15,3 0 0 0,3 0 0 0,-3-3 8 0,3 3-8 16,3-2 0-16,1-1 0 0,-4 0 0 0,0 1 0 16,6-1 0-16,-3 0 0 0,0-2 0 0,3 2 8 15,3-2-8-15,-3 0 0 0,3-1 0 0,0 1 8 16,-6 0-8-16,0-3 0 0,6 0 0 0,3 0 0 15,-3-2 0-15,4 2 0 0,-1 0 0 0,-3-3 8 16,0 0-8-16,3-2 0 0,0 3 9 0,-3-4-9 16,-3 1 0-16,3 0 8 0,3 0-8 0,-6 2 0 0,0-2 0 15,-3 2 8-15,0-2-8 0,-3 3 0 0,-6-4 0 16,1 4 8-16,-1 2-8 0,-3 0 0 0,-6-3 0 0,-3 3 0 16,-2 0 0-16,-4 3 0 0,-3 0 0 0,-5 0 0 15,-7 2 0-15,0 0 8 0,-2 1-8 0,-7 4 0 16,1 1 0-16,-10 2 0 0,-5-2 0 0,-9 5 0 15,-1-3 0-15,-5 3 0 0,-3 0 0 0,0 0 0 16,-1 2 0-16,-2 1 0 0,-6 0 0 0,0 2 0 16,-1-3 0-16,-2 4 0 0,0 2 0 0,3-3 0 15,-3 0 0-15,0 3 0 0,2 0 0 0,-2 0 9 16,0 2-9-16,3-2 10 0,3 0-10 0,-1 2 10 0,4-4-10 16,6 1 10-16,3-1-10 0,-1-1 10 15,-2 0-10-15,9-2 10 0,-1 2-10 0,7 0 8 16,-3-5-8-16,2 3 8 0,7-3 1 0,2-3 0 0,7 0 0 15,-1 1 0-15,7 1-9 0,-1-4 0 0,7 0 0 0,-1-1 0 16,3 4 0-16,4-1 0 0,-1-2 0 0,0 2 8 16,1-2-8-16,2 2 0 0,0 0 0 0,1 0 8 15,-10-2-8-15,3 2 0 0,4 1 0 0,-1-1 8 16,0 3-8-16,-2-3 0 0,-1 1 0 0,3-1 0 16,4 3 8-16,-4 0-8 0,0-3 8 0,4 3-8 15,-1-3 0-15,3 0 0 0,4-2 0 0,-1 2-11 0,-3-2 11 16,4 2 0-16,8-2 10 0,0 0-10 0,-3-1 0 15,3 1 0-15,4-3 0 0,-4 0 0 0,-3 0 9 0,0-3-9 16,6 1 8-16,-2-4-8 0,-1 1 0 0,0 0 0 16,0-6 0-16,3 1 0 0,7-4 17 0,-7 1-1 15,0-5-1-15,-3-1 0 0,6-2 9 0,-6-3 3 16,-5 0 0-16,2-2 0 0,3-1-8 0,3-2-2 16,-5-2 0-16,2-1 0 0,0 0-1 15,0 0-1-15,-3 1 0 0,4-4 0 0,-7 1-4 16,0-6-1-16,3 0 0 0,-8 3 0 0,-10-2-10 0,0 2 12 15,10-6-12-15,-7 4 12 0,0-4-12 0,-5 1 12 16,-10 0-12-16,1-3 12 0,-7-3-12 0,-2 3 0 16,-4 0 0-16,-5 3 0 0,-7-3 9 0,-5 2-9 15,-6 1 10-15,-3 0-10 0,-9 2 17 0,-4-2-2 16,-5 2-1-16,-6-2 0 0,-3 5-14 0,0 0-8 0,-6 5 8 0,0 3-13 16,-6 0 13-16,0 5 8 0,-3 3 0 0,1 5-8 15,-4 3 0-15,0 7-19 0,-3 1 3 0,-3 5-1176 16</inkml:trace>
  <inkml:trace contextRef="#ctx0" brushRef="#br0" timeOffset="192586.56">3350 15206 1040 0,'0'0'46'0,"0"0"10"0,0 0-45 0,0 0-11 0,0 0 0 0,0 0 0 0,0 8 87 0,-2 2 15 16,2-2 3-16,-9 5 1 0,0 1-2 0,3-1-1 16,0 5 0-16,-6 1 0 0,3-1-66 0,0 3-13 15,-6-5-2-15,9 3-1 0,-9-1-13 0,9-2-8 16,-9 0 10-16,6-3-10 0,4 1 9 0,-7-4-9 16,6-2 8-16,3-3-8 0,-6 1 0 0,9-6-9 15,0 0 0-15</inkml:trace>
  <inkml:trace contextRef="#ctx0" brushRef="#br0" timeOffset="192764.99">3520 14983 1605 0,'0'0'71'0,"0"0"15"0,-9 3-69 0,3-3-17 0,0 0 0 0,0 0 0 16,6 0 39-16,0 0 4 0,0 0 1 0,0 0 0 15,0 0 2-15,0 0 1 0,6 0 0 0,0-3 0 16,3 3-115-16,-3 0-22 16</inkml:trace>
  <inkml:trace contextRef="#ctx0" brushRef="#br0" timeOffset="193313.54">3523 15240 990 0,'9'-5'44'0,"-9"5"8"0,3-6-41 0,-3 6-11 0,6-2 0 0,-6 2 0 15,0 0 129-15,0 0 24 0,0 0 5 0,0 0 1 16,3 5-69-16,-6 6-14 0,3-1-2 0,-6 1-1 16,0 2-13-16,3 3-4 0,-3 0 0 0,-3 2 0 15,-3 1-22-15,3-1-5 0,-5-2-1 0,8 3 0 16,-3-3-11-16,0-3-2 0,6-3-1 0,-3-2 0 15,3 3 6-15,3-3 2 0,0-8 0 0,0 0 0 16,0 0-22-16,9 0 0 0,0 0-12 0,3-3 4 16,-1 1 17-16,7-6 4 0,-12 0 1 0,9-3 0 15,0-2-14-15,0-3 0 0,6 0 0 0,0 3 0 16,-7-6 0-16,4 4 0 0,3-1 0 0,-3 0 0 16,-3 3 0-16,0 5 0 0,-6-3 0 0,3 6 0 15,-3-1 0-15,-3 1 0 0,-6 5 0 0,0 0 0 16,0 0 0-16,0 0 0 0,0 11 0 0,-3-1 0 15,0 4 9-15,3 1 9 0,-6-1 2 0,3 2 0 0,-6-1 3 16,0 4 1-16,6-6 0 0,-3 3 0 0,0-3-6 0,3-2-1 16,3-1 0-16,0-2 0 0,3 0-9 0,3-2-8 15,0-1 9-15,3-5-9 16,6 0-60-16,-3 0-17 0,14-11-4 0,-2 1-1 0</inkml:trace>
  <inkml:trace contextRef="#ctx0" brushRef="#br0" timeOffset="194155.68">4782 14737 1324 0,'0'0'118'0,"0"0"-94"16,0 0-24-16,0 0 0 0,0-2 36 0,0 2 2 16,0 0 1-16,0 0 0 0,0 0 45 0,0 0 8 0,0 0 3 0,-6 10 0 15,-6 3-50-15,3 6-9 0,0 2-3 0,-5 3 0 16,2 2 9-16,-6 6 2 0,0 0 0 0,-3 2 0 16,-3 1-11-16,1 2-1 0,-4 0-1 0,0 2 0 15,0 1-11-15,0 3-3 0,-2-4 0 0,8 1 0 16,0 0-17-16,0-6 8 0,6-2-8 0,0-6 0 15,3-2 12-15,1-3-4 0,2-5 0 0,6-5-8 16,-3-1 0-16,6-2 0 0,0-8 0 0,0 0 0 16,6-5 16-16,3-3-1 0,2 0 0 0,1-5 0 15,6-3-6-15,3-5-1 0,0 0 0 0,0-3 0 16,3-3-8-16,2 1 0 0,4 2 9 0,-6 0-9 16,6 3 0-16,-4 0 0 0,-5 2 0 0,0 3 0 15,0 6 0-15,0 2 0 0,-3 3 0 0,2 2 0 16,-11 3 0-16,6 3 0 0,-6 2 0 0,0 3 0 0,-6 2 0 15,3 4 0-15,-6 2 0 0,0-1 0 0,0 1 0 16,0 3 0-16,-9-1-9 0,3 4 9 0,0-1 0 0,-9 2 0 16,3-1 0-16,-2-1 0 0,5 0 0 0,-9 0 0 15,6-5 0-15,-9 0 8 0,3 0-8 0,0-3 0 16,-2 3 9-16,-4-6-9 0,3 1 8 0,-6-3-8 16,3 0 10-16,-3-3-10 0,4 1 13 15,2-4-3-15,0-2-1 0,3-2 0 0,6-4-9 16,-6 1 12-16,6-3-12 0,1 0 12 0,5-5-12 0,3 0 12 15,3-3-12-15,0 0 12 0,3-5-28 0,6 2-6 16,-1-2-1-16,4 2 0 16,6-2-199-16,-3 3-40 0</inkml:trace>
  <inkml:trace contextRef="#ctx0" brushRef="#br0" timeOffset="194725.5">5035 15325 1472 0,'0'0'65'0,"0"0"14"0,0 0-63 0,0 0-16 0,0 0 0 0,3-6 0 16,-3 6 74-16,0 0 12 0,3-2 2 0,-3 2 1 16,0 0-29-16,0 0-7 0,0 0-1 0,0 0 0 15,0 0-21-15,9 0-5 0,-9 0-1 0,3 2 0 0,3 1 1 16,-6-3 0-16,0 0 0 0,9 0 0 0,3 0-10 0,-9 0-1 15,3-3-1-15,6 1 0 0,-12-4-3 0,6 1-1 16,3 0 0-16,-6-3 0 0,3 0-10 0,-4 0 12 16,1-3-12-16,3 1 12 15,-3-1-12-15,0-2 10 0,-3 2-10 0,-3 1 10 0,3-1-10 16,0 3 10-16,-3 0-10 0,-3 3 10 0,1 3-10 0,-1-1 0 16,-6 8 0-16,0 0 8 0,-3 3-8 0,0 3 0 15,-6 2 0-15,0 3 0 0,0 0 8 0,1 0 7 16,-1 2 1-16,0 1 0 0,3-1 0 0,0 1 0 15,12-1 0-15,-6 1 0 0,6-6-16 0,6 3 8 16,-3-3-8-16,9 1 0 0,0-1 8 0,3-3-8 16,0-2 0-16,3 3 0 0,3-6 10 0,3 3-10 15,0-5 10-15,0-1-10 0,-1 1 8 0,7-3-8 16,-3-3 0-16,-3 1 9 0,0-6-25 0,3 0-4 16,-1 0-2-16,-2-5 0 15,3-1-23-15,0 1-5 0,-3-3-1 0,0 0 0 16,-3 1 20-16,0-1 4 0,-4 2 1 0,1 1 0 0,0 0 17 0,-6 5 9 0,3-2-10 0,-9 2 10 15,6 2 0-15,-3 1 0 0,0 2 11 0,-3 3-3 16,0 0 27-16,0 0 5 0,0 0 2 0,0 0 0 16,-6 8-10-16,0 3-1 0,0-1-1 0,0 1 0 15,-3 2-14-15,3 0-4 0,-3 1 0 0,3-1 0 16,-2 0-12-16,2 0 11 0,3-2-11 0,0-3 10 16,3 3-10-16,0-4 0 0,0-7 0 0,3 6 0 15,6-4-33 1,-7-2-9-16,4 0-2 0,3-5-652 0,3-3-132 0</inkml:trace>
  <inkml:trace contextRef="#ctx0" brushRef="#br0" timeOffset="194872.42">5550 14888 1209 0,'0'-16'53'0,"-3"11"12"0,3 0-52 0,-3-1-13 16,0 4 0-16,-3-4 0 0,3 4 196 0,3 2 36 15,-6 0 7-15,0 0 1 0,0 2-157 0,3 4-32 16,-2-1-7-16,5 3 0 0,-6 0-33 0,6 2-11 15,-3 4 0-15,3-1-989 0</inkml:trace>
  <inkml:trace contextRef="#ctx0" brushRef="#br0" timeOffset="195513.51">5631 15348 576 0,'-9'-5'25'0,"9"5"6"0,0 0-31 0,0 0 0 0,0 0 0 0,0 0 0 15,0 0 275-15,0 0 49 0,0 0 9 0,6-5 3 16,2-3-217-16,1 3-43 0,3 2-9 0,3-2-2 16,-3-3-42-16,0 3-9 0,3-3-2 0,3 0 0 15,-6 2-12-15,0-2 0 0,2 0 8 0,-2 1-8 16,-3-1 0-16,0-3 0 0,0 0 8 0,0 1-8 15,-6-3 10-15,-3-1-1 0,3 4 0 0,-3-1 0 0,-3-2 16 16,0 0 3-16,-6 0 1 0,3 2 0 0,0-2-5 0,-6 5-2 16,-3 2 0-16,1 6 0 0,-7 3 23 0,3 2 5 15,-6 3 1-15,0 6 0 0,-3 1-35 0,4 4-8 16,-7 2 0-16,3 3-8 0,0 0 26 16,1 2-2-16,-1 1 0 0,3-1 0 0,3-2-12 0,12 2-2 15,-6-2-1-15,9 0 0 0,6-5-9 0,0-1 8 16,3-2-8-16,9 0 8 0,0-6-8 0,6-2 12 15,3-2-12-15,3-4 12 0,-1-2-2 0,4-5 0 16,6-6 0-16,-6-2 0 0,5-3-18 0,1-5-4 16,3-3-1-16,3-2 0 15,-4-3-29-15,4 0-6 0,0-6 0 16,-7 1-1-16,4-3 11 0,-3 0 2 0,-3-3 1 16,-1-2 0-16,4-3 12 0,3-3 3 0,0-2 0 0,-1-3 0 15,-2 3-8-15,0 2-2 0,0 3 0 16,-1 3 0-16,-5 5 30 0,0 2-9 0,-3 6 9 0,-6 3 0 0,-4 5 20 15,-5 2 10-15,0 6 2 0,0 2 0 0,-6 3 27 0,0 3 5 16,-3 5 2-16,0 0 0 0,-6 5-25 0,-3 1-5 0,0 4 0 16,-5 1-1-16,-7 7-9 0,6 1-2 0,-12 5 0 15,3 2 0-15,3 3 0 0,-2 6-1 0,-7 2 0 0,0 5 0 16,-3 3-6-16,4 3-1 0,-1-1 0 0,-3 1 0 16,3-3-3-16,3 0-1 0,-2 2 0 0,-1-4 0 15,3-1-12-15,3-2 11 0,3-3-11 0,7-5 10 16,-1-1-10-16,9-4 8 0,3-6-8 0,3 0 8 15,6-2-52 1,3-1-10-16,0-5-2 0,5-5-780 0,1-2-156 0</inkml:trace>
  <inkml:trace contextRef="#ctx0" brushRef="#br0" timeOffset="196110.69">6211 15298 2156 0,'-6'6'48'0,"-3"-1"9"0,0 0 3 0,3 0 0 0,-3 3-48 0,0-2-12 15,0-1 0-15,3 0 0 0,1 0 67 0,5-5 11 16,0 6 2-16,0-6 1 0,0 0-45 0,0 0-10 16,5 0-2-16,4-3 0 0,0-2-8 0,3 0-3 15,0-6 0-15,0 3 0 0,0-5-2 0,3 2-1 16,-3 1 0-16,3-1 0 0,-9-2-2 0,5 0 0 16,-2-3 0-16,0 2 0 0,-3 4-8 0,-3-3-17 0,3-3 4 15,-6 3 1-15,0 2 12 0,0 3 13 0,-12 3-2 16,6-1-1-16,-3 6-10 0,-2 6-14 0,-1-1 3 0,-9 6 1 15,0 2 24-15,-3 3 5 0,3 2 1 0,-3 3 0 16,4 1 4-16,2 4 2 0,0 1 0 0,3-1 0 16,3-2-14-16,0-3-4 0,3 0 0 0,3 0 0 15,3-5-8-15,3 0 0 0,3-3 0 16,3-2 8-16,0-3-8 0,6-3 12 0,3-2-12 0,3-3 12 16,6-3-2-16,0-5 0 0,5 0 0 0,-5-2 0 15,3-4-10-15,3 1 0 0,-7-3 0 0,4 0-11 16,0 3-13-16,-3-3-4 15,0-2 0-15,-3 2 0 0,-4 0 14 0,1 0 2 0,-3 6 1 0,-3 2 0 16,-3 0 11-16,0 2 0 0,-3 1 0 0,-6 5-8 16,0 0 8-16,0 0 0 0,0 0 10 0,-6 8-10 15,-3 5 25-15,0 3-1 0,-6 0 0 0,3 3 0 0,-3-1-3 16,6-2-1-16,-5 2 0 0,5-2 0 0,3-2-12 16,0-1-8-16,6-3 10 0,0-2-10 15,3 0 0-15,6-2 8 0,0-1-8 0,-1-5 0 0,7 0 8 0,0-5 0 16,3-1-8-16,0-2 12 0,0 0-12 0,6-5 0 15,-7 0 8-15,4 0-8 0,0-1 0 0,3 1-10 16,-3-3 2-16,0 3 0 0,-1 0-3 0,-5 5 0 16,-3 0 0-16,0 0 0 0,-3 3 11 0,-3 2-8 15,-6 3 8-15,0 0-8 0,0 8 8 0,-3 0 0 16,-3 5-9-16,0 3 9 0,0 0 0 0,-6 3 0 0,3-1 0 0,-3 1 0 16,4-1 0-16,-1 1 0 0,6-4 0 0,0 1 0 15,3 0 0-15,3-5 0 0,9-1 0 16,-1-2-1267-16</inkml:trace>
  <inkml:trace contextRef="#ctx0" brushRef="#br0" timeOffset="196570.37">7661 14970 864 0,'0'0'76'0,"0"0"-60"15,0-5-16-15,0 5 0 0,0 0 175 0,0 0 32 16,0 0 6-16,-3 5 2 0,3 0-67 0,-6 6-12 0,-6 5-4 0,-3 0 0 15,0 5-54-15,-3 5-11 0,-6 3-3 0,-3 3 0 16,-2 3-27-16,2 2-5 0,0 2-2 0,0 1 0 16,1 0-17-16,-1-6-3 0,6 3-1 0,-3-8 0 15,0 0-9-15,6-5 10 0,4-3-10 0,5-2 10 16,0-6-23-16,6-2-5 0,0-3-1 0,6-3-711 16,6-2-142-16</inkml:trace>
  <inkml:trace contextRef="#ctx0" brushRef="#br0" timeOffset="196826.96">7428 14777 345 0,'-6'-16'15'0,"3"11"4"0,0 2-19 0,-2-2 0 0,-1 0 0 0,6 5 0 0,0 0 417 0,0-3 80 15,-3-2 16-15,6-1 3 0,0-2-356 0,5 3-72 16,7 0-15-16,3 0-2 0,3-3-23 0,6 0-4 15,6 0 0-15,5-3-1 0,1 3-5 0,3 0-1 16,2-2 0-16,4 2 0 0,-3 2-37 0,-1-1 0 16,1 1 0-16,0-2 0 0,2 3 0 0,-2 0 0 15,-7 2 0-15,1-2 8 0,0 2-8 0,0 0 8 16,-7 1-8-16,-2 2 8 16,0 0-95-16,-6 0-18 0,-4 0-4 0,-2 2-643 0,-3 1-129 15</inkml:trace>
  <inkml:trace contextRef="#ctx0" brushRef="#br0" timeOffset="197038.5">7303 15298 1843 0,'0'0'164'0,"0"0"-132"0,0 0-32 0,12 3 0 16,0-6 53-16,0 3 4 0,3-2 1 0,3 2 0 15,3-6 6-15,5 1 2 0,1-3 0 0,3 3 0 16,3-3-35-16,-1 3-7 0,1-3-2 0,-3 2 0 16,0-2-10-16,5 6-3 0,-5-4 0 0,-3 4-1071 15</inkml:trace>
  <inkml:trace contextRef="#ctx0" brushRef="#br0" timeOffset="197539.05">7854 15473 1324 0,'0'0'118'0,"0"0"-94"15,0 0-24-15,0 0 0 0,9-3 129 0,-3-2 22 16,0 0 4-16,3-3 1 0,0 2-65 0,0-2-13 16,-3 3-2-16,3-3-1 0,5 0-49 0,1-2-10 15,-3-1-1-15,0 3-1 0,0-2-14 0,0-1 8 16,3 0-8-16,-6 1 0 0,-3-3 8 0,0 2-8 0,3 0 0 0,-6 1 0 15,-3-3 8-15,3-1-8 0,-3 1 0 0,0 0 9 16,-6-3 3-16,3 3 1 0,-6 0 0 0,0 2 0 16,-3 6-13-16,0-1 0 0,-9 4 0 0,3 4 0 15,-3 6 10-15,1 0-10 0,-4 6 10 0,-3-1-10 16,0 0 30-16,0 6 0 0,1-1 0 0,-4 3 0 16,6-2-4-16,3 2-1 0,6 0 0 0,3 0 0 15,-5-2-15-15,8-1-10 0,6-2 12 16,3 3-12-16,-3-6 8 0,9 0-8 0,3-2 0 15,5-3 0-15,7 0 10 0,0-8-10 0,0 0 8 16,3-3-8-16,3-2 0 0,2-3-11 0,-5-3 1 0,6-2 0 16,6-3-37-1,-7 0-7-15,1-2-2 0,-6-1 0 0,0 1 16 16,-6-1 4-16,2 1 0 0,-8 2 0 0,3 2 25 0,-3 1 11 16,-6 3-8-16,0 2 8 0,-6 2 32 0,-3 1 12 0,-3 5 3 0,0 0 0 0,-6 5 20 15,0 3 4-15,-3 3 1 0,-2 2 0 0,2 0-28 16,0 3-6-16,-3 3-1 0,3 2 0 0,6 0-22 15,-3-2-5-15,3-1-1 0,3-2 0 0,3-3-9 16,6 0 0-16,3-2 0 0,3 0 0 16,6-3-72-16,6-6-20 0,3-2-4 15,3-5-1035-15</inkml:trace>
  <inkml:trace contextRef="#ctx0" brushRef="#br0" timeOffset="197975.39">9074 14467 691 0,'-9'-8'61'0,"4"6"-49"0,-4 2-12 0,-3 2 0 0,0 1 252 0,-3 2 48 16,0 6 10-16,-3 0 2 0,-6 7-184 0,1 1-36 15,-4 2-7-15,0 3-1 0,-3 2-21 0,0 6-4 16,1 2-1-16,-1 3 0 16,-3 3-30-16,-6 5-7 0,4 3-1 0,-4 2 0 0,3-3 4 0,1 6 0 15,-4-2 0-15,6 2 0 0,0-3-24 0,4 0-16 16,2-2 2-16,6-3 1 0,3-3 13 0,6-8 0 16,3-2 0-16,6-5 0 15,0-6-56-15,6-3-4 0,3-2-2 0,6-5-621 16,3-6-124-16</inkml:trace>
  <inkml:trace contextRef="#ctx0" brushRef="#br0" timeOffset="198234.41">9369 14526 1612 0,'9'-22'72'0,"-6"17"14"0,0 0-69 0,-3-3-17 0,-3 3 0 0,0 2 0 15,-3 0 176-15,-6 6 32 0,3 2 7 0,-6 3 1 16,-5 5-108-16,-1 3-20 0,0 0-5 0,-6 5-1 15,-3 3-32-15,1 5-6 0,-7 3-2 0,0 5 0 16,3 3-9-16,-2 2-1 0,-7 6-1 0,3-1 0 16,1 4-31-16,-1-1 0 0,6 0 0 0,0 0 0 15,1 1 12-15,-1-4-3 0,3-2-1 0,0-2 0 16,4-1-8-16,5-5 0 0,0-3 9 0,6-2-9 16,3-5-11-16,6-4-6 0,3-4-2 0,6-3 0 15,6-3-81-15,3-8-16 0,6 1-3 0,3-6-1058 16</inkml:trace>
  <inkml:trace contextRef="#ctx0" brushRef="#br0" timeOffset="198928.23">8976 15338 1292 0,'0'0'57'0,"0"0"12"0,0 0-55 0,0 0-14 0,9-3 0 15,-3-2 0-15,3 0 111 0,0-1 19 0,0 4 4 0,0-4 1 16,0 1-45-16,0 0-9 0,0-3-1 0,0 3-1 16,5-1-29-16,-5 1-6 0,0 0 0 0,3-1-1 15,-3-1-23-15,3-1-5 0,-3 0-1 0,0-3 0 16,0 3-14-16,-3-2 8 0,3-1-8 0,-3 0 0 15,-3 3 10-15,0-2-10 0,-3-1 10 0,0 1-10 16,-3-1 12-16,0 3-4 0,-3 0-8 0,0 3 12 16,-6-3-2-16,0 5-1 0,-3 6 0 0,-3 0 0 15,-3 2 23-15,-2 3 4 0,-4 5 0 0,0 3 1 16,0 0-23-16,0 2-5 0,1 4-1 0,2 1 0 16,3 1-8-16,3 3 0 0,6-4 0 0,-3 1 8 0,9 0 4 0,0-3 0 15,3 0 0-15,3-2 0 0,3-3-12 16,6 0 0-16,6-6 9 0,0-2-9 0,6-3 0 0,3-2 0 15,2-3 0-15,4-3 0 0,3-2 0 0,3-5 0 16,-4-1 0-16,1 0-8 16,0-4-40-16,-3-1-8 0,2-3-2 0,1 1 0 15,-3 2 7-15,-3-3 2 0,0 3 0 0,-4 1 0 0,-5-1 34 0,0 2 15 16,-3 6-12-16,-6 1 12 0,0-1 18 0,-6 5 11 16,-3 3 3-16,0 0 0 0,0 0 40 0,-9 8 9 15,0 0 2-15,0 5 0 0,-6-2-27 0,6 2-6 16,-6 3-1-16,3 0 0 0,0-1-33 0,4-1-8 15,-1-1 0-15,3 0-8 0,3 0 10 0,3-2-10 16,0-3 8-16,6 0-8 0,0 0 8 0,3-6-8 0,5 1 0 16,1-6 8-16,3 1-8 0,3-3 0 0,3-3 0 0,0 0 8 15,2-6-19-15,1 4-4 0,3-1-1 0,-3-2 0 32,0-3-39-32,-4 0-8 0,4 0-1 0,-6 1-1 15,0 1 29-15,0 4 5 0,-3-1 2 0,-4 6 0 0,-2 0 20 0,-3 2 9 0,-3 3-8 0,-3 5 8 16,-3-2 12-16,-3 5 8 0,0 2 2 0,-3 1 0 15,-3 5 24-15,0 0 5 0,0 2 1 0,-2 1 0 16,-1-1-28-16,3 1-4 0,0-1-2 0,0-2 0 16,3 0-18-16,3 0 0 0,3-3 8 0,0 0-8 31,3 1-78-31,0-1-19 0,3-5-4 0</inkml:trace>
  <inkml:trace contextRef="#ctx0" brushRef="#br0" timeOffset="199442.84">8045 14912 1267 0,'-3'-3'112'0,"3"3"-89"0,3-5-23 0,-3 5 0 16,0 0 138-16,0 0 23 0,0 0 5 0,0 0 1 16,0 0-48-16,0 0-10 0,0 0-1 0,0 8-1 15,0 5-66-15,0-2-13 0,-9 2-2 0,6-2-1 16,6-1-15-16,0 1-10 0,0-3 12 0,3 0-12 16,-1-3 18-16,1 0-3 0,6-2-1 0,0-6 0 0,-3 1 5 0,6-4 1 15,6 4 0-15,-3-6 0 16,0 0-20-16,-1 0 0 0,-2 0 0 0,0 0 0 0,0 3-14 0,-3-1 3 15,-3 1 1-15,0 2 0 16,-6 3 10-16,-3 0-10 0,0 0 10 0,3 6-10 0,-3 2 10 16,0 2 0-16,0 3-9 0,-3 1 9 0,0-1 0 15,3 0 0-15,0 3 0 0,3-3 0 0,3 0-9 16,0-2 9-16,6 2 0 0,3-5-1073 16</inkml:trace>
  <inkml:trace contextRef="#ctx0" brushRef="#br0" timeOffset="200048.19">11155 14520 633 0,'0'0'56'0,"0"0"-44"15,0 0-12-15,0 0 0 0,0 0 218 0,0 0 42 16,-3 6 8-16,0 2 1 0,-3 0-134 0,-3 2-27 0,0 3-6 0,-3 3-1 16,-3 3-33-16,-2 2-8 15,-1 3 0-15,-6 2-1 0,-3 3-3 0,-6 6-1 16,-2-4 0-16,-1 6 0 0,-3 3-19 0,4 2-4 0,-4 1-1 0,0-1 0 16,3 3-11-16,-2-3-3 0,-1 1 0 0,6-1 0 15,-5 0-9-15,8-2-8 0,3 0 9 16,0-6-9-16,6-2 8 0,10-3-8 0,-1-5 0 0,9 0 9 15,3-6-9-15,3-2 0 0,9-5 0 0,2-1 8 16,4-4-8-16,3-4-12 0,6-2 2 0,0-5 1 31,2-3-59-31,4-3-11 0,3-2-2 0,-3-3-973 0</inkml:trace>
  <inkml:trace contextRef="#ctx0" brushRef="#br0" timeOffset="200223.99">10976 15264 748 0,'0'0'67'0,"0"0"-54"0,-6 5-13 0,1-2 0 0,5-3 190 0,-6 2 35 16,0 1 7-16,0-3 2 0,3 3-95 0,-3-1-19 16,0-2-4-16,0 6-1 15,0 2-31-15,0-3-7 0,-3 3-1 0,0 0 0 0,-3 5-33 0,3-2-7 16,-3-1-2-16,0 3 0 0,1-2-8 0,-1 2-2 16,3 0 0-16,0-2 0 0,0 0-24 0,3-3 0 15,6-1 0-15,0-7 0 16,0 0-84-16,9 3-23 0,0-6-4 0</inkml:trace>
  <inkml:trace contextRef="#ctx0" brushRef="#br0" timeOffset="200376.1">11334 14872 691 0,'-9'-10'61'0,"3"7"-49"0,-3 0-12 15,0 3 0-15,0 0 284 0,0 3 53 0,-3-3 11 0,3 5 3 16,0 1-252-16,0-1-51 0,-3 0-9 0,6 0-3 15,1 3-36-15,2 0 0 0,3 0 0 0</inkml:trace>
  <inkml:trace contextRef="#ctx0" brushRef="#br0" timeOffset="200972.79">11271 15285 968 0,'0'0'43'0,"0"0"9"0,0 0-42 0,0 0-10 0,0 0 0 0,0 0 0 16,0 0 108-16,0 0 19 0,0 0 4 0,9 5 1 15,0-2-16-15,0 0-4 0,-9-3 0 0,12 2 0 16,-3-2-44-16,6 0-8 0,-3 0-3 0,-1-2 0 16,4-1-22-16,-3-2-5 0,3-1-1 0,-3 1 0 15,3 0-14-15,0-3-3 0,-3 3-1 0,3-3 0 16,-4-3-11-16,1 3 0 0,0-5 9 0,-3 2-9 16,0 1 8-16,-6-4-8 0,3 4 10 0,-3 2-10 15,-3-5 8-15,-3 2-8 0,0 1 0 0,-3 2 9 16,-3-3-1-16,-3 6-8 0,0-3 12 0,-2 5-4 15,-7 3 0-15,-3 3-8 0,-3 5 12 0,-6 2-4 16,-2 4 16-16,2-1 4 0,0 5 0 0,3 1 0 16,-2 2-11-16,2 3-1 0,3-3-1 0,6 0 0 15,0 3 4-15,7 0 1 0,2-3 0 0,6 0 0 0,3-2-12 16,3-4-8-16,6 1 12 0,3-5-12 0,5 0 11 16,4-4-11-16,12-1 10 0,0-4-10 0,0-2 0 15,5-2 0-15,4-4-8 0,3-1-1121 16</inkml:trace>
  <inkml:trace contextRef="#ctx0" brushRef="#br0" timeOffset="201647.47">11649 15309 633 0,'-6'8'56'0,"0"-3"-44"0,0 6-12 0,0-1 0 15,3-2 260-15,0-3 49 0,3-5 11 0,0 6 1 16,0-6-209-16,9 5-43 0,0-5-8 0,3 0-1 15,3-5 6-15,0-1 2 0,0-2 0 0,6 1 0 16,2-7-44-16,1 4-8 0,0-3-1 0,3-1-1 16,-3-2-14-16,-1 1 0 0,1-1 8 0,-3 0-8 15,-3 0 8-15,3 0-8 0,-6 0 11 0,-3 0-11 16,-3 0 11-16,-4 3-11 0,1-3 10 0,-3 0-10 16,-6 3 8-16,0 0-8 0,-2 2 0 0,-4 3 9 15,-6 3-9-15,0 3 10 0,-9 2-10 0,-3 2 10 16,-6 6 17-16,1 0 3 0,-4 8 1 0,0 0 0 15,1 0-19-15,-1 2-3 0,3 3-1 0,3 3 0 16,4-3-8-16,2 3 0 0,9-5 0 0,0 2 0 16,6 0 0-16,0-2 0 0,6 2 0 0,6-3 0 15,0 1 0-15,6-6 0 0,3 0 0 0,3-2 0 0,6-3 0 16,-1-3-11-16,7-2 3 0,3-3 0 16,3-3-45-16,3-2-9 15,-4-1-2-15,1-4 0 0,-3-1-33 0,3-2-7 0,-7 0-2 16,-2-3 0-16,0-3 67 0,-6 4 14 0,0 1 2 0,-3 1 1 0,-4 0 22 15,-5 2 0-15,0 3 12 0,-3 3-4 0,-6 0 49 0,-6 5 10 16,0 2 1-16,-2 4 1 0,-4 2 7 0,-6 5 2 16,-3 0 0-16,0 3 0 0,-6 5-26 0,1 0-4 15,-1 3-2-15,3 3 0 0,-3-1-37 0,4 3-9 16,-1 0 0-16,0 0 0 0,3 3 0 0,0 5 0 16,-2 0 0-16,5 3 0 0,0-3 0 0,3 5 0 0,3 1 0 15,-3-1 0-15,3-2 0 0,1 2 0 0,-1-5 0 0,-3 5 0 16,3-2 0-16,3-3 0 0,-3-3 0 0,3 1 0 15,-3-3 0-15,3-1-11 0,1-2 3 0,-4-2 0 16,3-6 8-16,0 0 0 0,0-2 0 0,0-3 0 16,-3-3 0-16,3-5 0 0,3 0 0 0,0-6 0 15,-6-4 0-15,1-1 0 0,-1-5 0 0,0-5 0 16,3-3 0-16,0-5 14 0,0-3-3 0,0-5-1 16,3-5 35-16,0-1 7 0,3-2 2 0,6-3 0 15,0 1-37-15,3 2-7 0,3-3-2 0,3 3 0 16,3 0-8-16,0 0 0 0,6 2 0 0,0 1 0 15,0 2 0-15,5 3 0 0,7 0 0 0,3 3 0 16,3-1 0-16,2 6-11 0,-2-3 3 0,3 3-801 16,2-3-160-16</inkml:trace>
  <inkml:trace contextRef="#ctx0" brushRef="#br0" timeOffset="202267.28">12155 15280 1695 0,'0'0'37'0,"0"0"8"0,0 0 2 0,0 0 1 0,6-3-39 0,3 3-9 16,0-3 0-16,0 1 0 0,3-1 74 0,3-2 13 15,3-3 2-15,-1 3 1 0,4-3-48 0,0-3-10 16,0 3-1-16,-3-2-1 0,3-1-18 0,-4 0-3 16,-2-2-1-16,3 5 0 0,0-2-8 0,-6-1 12 0,3 0-12 0,-3 1 12 15,0-1 8-15,-6 1 1 16,0-1 1-16,-3 1 0 0,0 4-22 0,-6-2 0 15,0 3 0-15,-6 0 0 0,-3 2 14 0,0 6-2 0,-3-1 0 0,-6 4 0 16,-3 2 9-16,-2 2 2 0,-7 6 0 16,0 0 0-16,-3 0 5 0,7 2 0 0,8 6 1 0,-3-3 0 15,0 0-10-15,6 1-3 0,3 1 0 0,6-1 0 16,0-4-8-16,7 1-8 0,4-3 12 0,4-1-12 16,3-4 12-16,6-3-12 0,3 0 12 0,3-3-12 15,9-5 10-15,-1 0-10 0,4-5 8 0,3 0-8 16,-6-3 0-16,2-3-17 0,-2-2 2 0,0 0 1 15,3-3-3-15,-4 3-1 0,4-1 0 0,-3 1 0 16,0 0-9-16,-3 0-1 0,-7 2-1 0,1 3 0 0,-6 0 17 0,-3 5 12 16,-6 1-13-16,-6 2 5 15,0 0 35-15,-3 8 7 0,-3 2 2 0,-6 1 0 0,-3 2-10 0,0 0-2 16,-2 3 0-16,2 0 0 0,-3 0-4 0,6 3-2 16,-3-1 0-16,3-2 0 0,6-3 3 0,0 0 1 15,3 1 0-15,3-6 0 0,3 2-22 16,6-5 0-16,0 1 0 0,3-4 0 0,0-4 0 0,6-1 0 15,6-2 0-15,-1-3 0 16,1 0-28-16,0 0-9 0,3-3-3 0,-3-2 0 0,2 3 20 0,-2-4 3 16,0 1 1-16,0 0 0 0,3 0 6 0,-4-1 2 15,1 1 0-15,-3 5 0 0,-3 0 8 0,0 3 0 16,-3 2 0-16,-6 1 0 0,-1-1 0 0,-2 6 0 16,-3 2 0-16,0 3 0 0,-3 3 10 0,-3 2 4 15,3 3 1-15,-3 0 0 0,-3-3 1 0,1 5 1 0,2 1 0 16,0-3 0-16,3 0-17 0,6-3 0 0,-3 3 0 0,5-6 0 15,-2 1 0-15,6-1 0 0,3-2 0 0,0-5-774 16,3 2-149-16</inkml:trace>
  <inkml:trace contextRef="#ctx0" brushRef="#br0" timeOffset="202982">13786 15380 288 0,'-6'0'12'0,"6"0"4"0,-6 0-16 0,3 3 0 16,0-3 0-16,0 3 0 0,1-1 263 0,-4 1 49 15,3-3 11-15,0 2 1 0,0-2-191 0,3 0-38 16,0 0-8-16,0 0-2 0,0 0-30 0,0 0-7 0,3-5 0 0,3 0-1 16,0-3-20-16,-1 0-4 0,4 0-1 0,0-3 0 15,3 1-22-15,-3-1 8 0,0-2-8 0,0 0 0 16,0 2 0-16,-3-2 9 0,3-5-9 0,-6 2 0 16,0-3 12-16,3 1-12 0,-6 2 12 0,0-3-12 15,-3 3 0-15,-3 3 0 0,0 3 0 0,-6-1 0 16,0 6 0-16,-6 2 8 0,-3 6-8 0,1 5 10 15,-10 0 22-15,0 5 5 0,-6 0 1 0,1 6 0 16,5 2 0-16,0 0 0 0,0 3 0 0,3-1 0 16,7 1-9-16,-1 3-1 0,6-9-1 0,3 3 0 15,6 1-16-15,3-7-3 0,6-1-8 0,3-1 12 16,3-5-12-16,6-3 8 0,0-2-8 0,8-6 0 16,4 1 11-16,6-4-11 0,0-2 12 0,2-2-12 15,-2-4-15-15,0 1-9 16,0-3-3-16,-4 0 0 0,1-2-13 0,-3 2-4 15,0 0 0-15,-6 3 0 0,-1-3 31 0,-5 6 13 0,0-1-12 0,-6 3 12 0,-3 3 0 16,-6 5 0-16,0 0 0 0,-6 2 8 0,-6 4 39 0,-3 2 7 16,1 0 2-16,-4 5 0 0,0 3-6 0,0 0-1 15,0 2 0-15,0-2 0 0,3 2-28 0,0-2-5 16,7 0-2-16,-4 0 0 0,6-3-14 0,3 1 0 16,3-7 8-16,3 4-8 0,3-3 0 0,6-3 0 15,2-2 0-15,7-3 0 16,6-3-38-16,0-2-10 0,3-3-3 0,5-5-1084 0</inkml:trace>
  <inkml:trace contextRef="#ctx0" brushRef="#br0" timeOffset="203363.95">14837 14552 806 0,'0'0'36'0,"0"0"7"0,0 0-35 0,0 0-8 0,-6 0 0 0,-3 0 0 0,0 0 260 0,0 3 51 15,-6 5 9-15,1 0 3 0,-4 5-186 0,0 8-37 16,-3-2-7-16,-3 4-1 0,-6 1-32 0,-2 8-5 16,-1 2-2-16,-3 3 0 0,0 3-36 0,-2 0-7 15,-1 5-2-15,0-3 0 0,1 3-8 0,-1-3 0 16,3 3 0-16,-2 0 0 0,2-2 0 0,0-1 0 16,3-2 0-16,7-1 0 0,2-4 8 0,6-4-8 15,3-4 0-15,6-1 8 0,9-4-16 0,3-4-4 16,9-2-1-16,3-3 0 15,0-5-178-15,9-3-35 0</inkml:trace>
  <inkml:trace contextRef="#ctx0" brushRef="#br0" timeOffset="203619.94">15123 14658 1724 0,'0'0'76'0,"0"0"16"0,3-8-73 0,0 3-19 0,-3-1 0 0,0 6 0 15,0 0 69-15,0 0 11 0,0 0 1 0,-3 0 1 16,-3 3-2-16,0 0 0 0,-6 2 0 0,0 6 0 16,-3-1-29-16,-3 6-7 0,-6 3 0 0,-2 4-1 15,-4 4-9-15,0 2-2 0,-3 0 0 0,-2 5 0 16,-1 3 0-16,0 3 0 0,4-3 0 0,-1 3 0 0,0-3-11 0,0 0-2 16,1 0-1-16,-1 3 0 15,0-6-18-15,6 0 10 0,3-2-10 0,1 0 8 16,5-3-8-16,6-2 10 0,3-1-10 0,3-5 10 15,6-2-120-15,6-3-24 0,3-3-5 0</inkml:trace>
  <inkml:trace contextRef="#ctx0" brushRef="#br0" timeOffset="204038.07">14941 15216 1335 0,'0'0'59'0,"-3"8"13"0,0 0-58 0,3 0-14 0,0-8 0 0,0 8 0 16,0-8 105-16,0 0 19 0,3 8 3 0,3-5 1 16,3-1-52-16,-3 1-9 0,6-6-3 0,0 1 0 15,3-4-35-15,0 1-7 0,3-3-2 0,-1 0 0 16,1 0-20-16,-3-2 0 0,0-1 0 0,3 0 0 15,0 1 0-15,-3-3-8 0,-1-1 0 0,-2 4 0 16,0-3-4-16,0-1 0 0,-6 1 0 0,0 0 0 16,-6 0 12-16,0-1-8 0,-3 4 8 0,-3-1-8 15,-6 6 25-15,-3 2 6 0,-2 3 1 0,-7 3 0 16,-3 2 67-16,-9 3 13 0,-2 3 4 0,-4 5 0 16,6-1-21-16,-3 4-4 0,4 5-1 0,2 0 0 15,3 2-36-15,6-2-7 0,4 2-2 0,5 1 0 16,3-1-25-16,3-2-12 0,6 0 10 0,3-3-10 15,3 0 13-15,9-2-3 0,6-3-1 0,2 0 0 0,4-6-9 16,9-2 0-16,6-3 0 0,5-2-11 16,1 0-102-1,0-3-21-15,-1-6-4 0</inkml:trace>
  <inkml:trace contextRef="#ctx0" brushRef="#br0" timeOffset="205658.28">16194 15005 1036 0,'0'0'92'0,"-6"5"-73"0,-6 3-19 0,1 2 0 15,-4 4 120-15,0-1 21 0,0 5 4 0,-3 1 1 0,0 2-43 0,0 0-9 16,1 3-2-16,-1 0 0 0,0 0-45 0,0-1-10 15,0 1-1-15,-3 0-1 0,3 0-26 0,1-3-9 16,-1 0 0-16,3 0 9 0,3-5-9 0,3-3 0 16,-3 1 0-16,6-1-596 15,0-5-127-15</inkml:trace>
  <inkml:trace contextRef="#ctx0" brushRef="#br0" timeOffset="206066.64">15819 14872 1382 0,'-3'-2'123'0,"-3"-4"-99"0,6-2-24 0,-3 3 0 16,0-3 113-16,3 0 18 0,0 0 3 0,3 0 1 16,0-5-33-16,6 0-6 0,3 0-2 0,6-3 0 15,0 3-34-15,3-3-6 0,3 2-2 0,2 1 0 16,-2-3-8-16,3 3-3 0,0-3 0 0,6 0 0 15,2 0-13-15,7 1-2 0,0-4-1 0,2 6 0 16,1-3-16-16,0 5-9 0,-4 1 10 0,-2 2-10 0,3 3 8 0,-7 2-8 16,7 0 0-16,-3 3 0 0,2 3 0 0,-5 0 0 15,-9 5 0-15,-3-1 0 0,-1 4 0 0,-5 2 0 16,0 0 0-16,-9 3 0 0,-3 0 0 0,-6 3 8 16,0 2-8-16,-3 3 0 0,-6 0 0 0,0-1 9 15,-3 1-9-15,0 3 8 0,-8-4-8 0,-1 1 10 16,-3 3-10-16,0-3 10 0,-3-1-10 0,3-1 8 15,-2-1-8-15,-1-3 8 0,-3 1-8 0,0-3 0 16,-2-1 9-16,-1-1-9 0,0-1 8 0,0-2-8 16,1-4 8-16,5 1-8 0,-3-2 11 0,3-4-3 0,6 1 0 15,4-3 0-15,2-3-17 0,0 1-4 0,6-1-1 16,3-2-796 0,6 5-159-16</inkml:trace>
  <inkml:trace contextRef="#ctx0" brushRef="#br0" timeOffset="206767.81">16465 15163 403 0,'0'0'36'0,"0"0"-36"0,0 0 0 0,0 0 0 0,0 0 275 0,-6 3 48 15,0-3 9-15,-6 5 3 0,1 3-157 0,-4-3-31 16,3 6-7-16,-6 0 0 0,0 2-49 0,0 0-10 16,-3 3-1-16,0 0-1 0,1 2-36 0,-1-2-7 15,0 3-2-15,6-3 0 0,-3-1-26 0,6 1-8 16,0-2 0-16,3-1 0 0,6-3 0 0,3 4 0 15,0-6 0-15,6 0 0 0,0-3 11 0,6 0-11 16,0-2 10-16,6-6-10 0,3 0 0 0,3-2 0 16,3-3 0-16,2-2 0 15,-2-1-54-15,0 0-7 0,0-4-2 0,-1 1 0 16,1-2-3-16,-3-2-1 0,3 2 0 0,-3 0 0 0,-4 0 46 0,1 3 9 0,-3 0 1 0,0 2 1 16,-9 1 22-16,0-1 5 0,0 6 1 0,-3 0 0 15,-6 5 44-15,0 0 9 0,0 0 1 0,0 0 1 16,-9 5-21-16,-3 3-5 0,0 2-1 0,0 1 0 15,-3 0-27-15,3 2-6 0,0 0-1 0,1 0 0 16,2 3-12-16,0-3 0 0,3 1 0 0,0-4 0 16,-3 1 0-16,6-1 0 0,0-2 0 0,0 3 0 15,3-3 0-15,0-8 0 0,0 0 0 0,6 5 0 16,0-2 8-16,3-1-8 0,3-2 0 0,0-2 9 16,2-4-17-16,1 1-4 0,3-3-1 0,3 0 0 31,0-2-51-31,0 2-11 0,-3-6-1 0,2 1-1 0,4 3-97 15,0-4-19-15,-3 1-4 0,0 0-1 0,2 0 97 0,-5 2 19 0,0 1 4 0,-6 2 1 16,0 2 77-16,-3 1 12 0,-9 5 4 0,0 0 0 0,0 0 108 16,0 0 22-16,3 5 4 0,-3 1 1 0,-3-1-27 0,-3 3-6 15,3 0-1-15,-6 0 0 0,3 2-60 0,0 1-12 16,3 0-2-16,0-1-1 0,-3 1-26 0,0-3-6 16,3 2-1-16,0-2 0 0,3 0-9 0,0-8 0 15,0 0 0-15,0 0 8 0,0 0-8 0,0 0 0 16,0 0 9-16,0 0-9 0,0 0 8 0,6 5-8 15,3-2 10-15,-9-3-10 16,0 0-20-16,9 3-11 0,0-3-1 0,0-3-1051 0</inkml:trace>
  <inkml:trace contextRef="#ctx0" brushRef="#br0" timeOffset="207575.93">17483 14962 288 0,'0'0'12'0,"0"0"4"0,9 0-16 0,0-2 0 16,0-1 0-16,0 0 0 0,-3 1 276 0,3 2 52 16,0-3 10-16,3 0 2 0,-3-2-193 0,2 2-39 15,4-2-8-15,0 2-2 0,-3-4-59 0,3 1-12 16,9-2-3-16,0-2 0 0,-1 2-15 0,4-3-9 0,-3 1 10 16,3-1-10-16,-3-5 8 0,-3 3-8 0,2 0 0 0,-2-1 0 15,-3-1 8-15,0-1-8 0,0 0 0 0,0 0 0 16,-4-3 15-16,-2 1-3 0,0 2-1 0,-3-2 0 15,0-1-11-15,-3 0 0 0,-6 4 0 0,0-1-11 16,-3 0 11-16,-3 5 0 0,-3 3 8 0,-3 3-8 16,-6 0 38-16,1 7 3 0,-7 1 1 15,-6 5 0-15,-3 3 2 0,-8 4 0 0,-10 4 0 0,6 5 0 16,4 2-16-16,-1 3-4 0,0 3 0 0,-2 5 0 16,5 3-15-16,-3-1-9 0,4 1 10 0,-4 0-10 15,0 0 16-15,7-1-2 0,5-2-1 0,0-2 0 16,3-1-13-16,3-2-13 0,10-3 2 0,-1 0 1 15,0-3 10-15,6-4 0 0,6-1 0 0,3-5 0 16,0-3 0-16,6-2 0 0,3-6 0 0,3 0-12 16,3-5-21-16,-4-3-5 0,4-2-1 0,6-3 0 15,3 0-20-15,3-5-4 0,-6 2-1 0,2 1 0 0,-2-3 35 0,-6 2 6 16,3 3 2-16,-6-2 0 0,-3 4 21 0,0 4 0 16,0-1 0-16,-9 3 0 0,0 5 44 0,0 3 9 15,0 3 3-15,-3-1 0 0,-3 4 12 0,0-1 4 16,0 3 0-16,0 2 0 0,0-2-36 0,0 0-8 15,3-3 0-15,3 0-1 0,3-2-19 0,3 0-8 16,-3-3 0-16,6-1 8 0,3-4-8 0,6 0 12 16,-3-6-12-16,5-2 12 0,1-3-12 0,6-3 0 15,6-5 0-15,-3 1 0 16,-4-1-46-16,7-3-5 0,0 1-1 0,5-1 0 16,-5-2-130-16,3-3-26 0,-6 0-6 0</inkml:trace>
  <inkml:trace contextRef="#ctx0" brushRef="#br0" timeOffset="207969.02">18397 14571 1036 0,'9'-6'92'0,"-3"1"-73"0,-3-3-19 0,0 3 0 16,0 0 243-16,-3-1 45 0,0 6 8 0,-6 0 3 15,0 0-136-15,-6 3-27 0,3 2-6 0,-6 3-1 16,0 5-57-16,-3 1-11 0,-2 1-2 0,-7 7-1 16,-3-1-20-16,0 5-4 0,-2 3-1 0,-4 6 0 15,0-1-18-15,-3 3-4 0,1 5-1 0,2 1 0 16,0-1-10-16,-2 3 10 0,2-3-10 0,3 1 10 15,0 2-1-15,1-6 0 0,5 1 0 0,0-3 0 16,0-2-9-16,9-1 0 0,7 0 0 0,-1-5-11 16,3-2-13-16,3-3-2 15,9-3-1-15,3-5 0 0,-3-6-100 0,3 1-20 16,0-6-4-16,2-2-1 0,1-3-18 0,0-3-4 0,0-2-1 16,-6-3 0-16,3 0 75 0,-3-2 14 15,-3-6 3-15,-3 0 1 0,3-3 49 0,-3-2 9 0,0 0 3 0,0 0 0 0,-3-6 38 16,3 6 8-16,-3 0 2 0,0 2 0 0,-3 4 111 0,1 1 22 15,-1 4 5-15,3-1 1 0,-3 3-14 0,3 0-4 16,3 3 0-16,3 5 0 0,0-5-54 0,0 5-11 16,0 0-3-16,3-6 0 0,9 4-54 0,0-1-11 15,0-2-3-15,2 2 0 0,7 1-12 0,0-1 8 16,3 0-8-16,-3 3 0 0,0 0 15 0,-1 0-3 16,1 3-1-16,0 0 0 15,-3-1-60-15,-3 1-12 0,3 2-3 0,-6-2-768 0,2 5-155 0</inkml:trace>
  <inkml:trace contextRef="#ctx0" brushRef="#br0" timeOffset="208302.37">18087 15298 2127 0,'0'0'47'0,"0"0"9"0,0 0 3 0,0 0 1 0,0 0-48 0,0 0-12 0,0 0 0 0,0 0 0 16,0 0 59-16,3 0 9 0,0 0 3 0,3-2 0 15,3-1-27-15,0 0-6 0,3-2-1 0,3 2 0 16,0-2-29-16,0 2-8 0,0-2 0 0,-3 0 0 16,-1-3 0-16,4 3 8 0,-3-3-8 0,-3 2 8 15,0-2-8-15,-3-2 0 0,-3 2 0 0,0 0 0 16,-3-3 8-16,-3 3 0 0,0 1 0 0,-3-1 0 0,0 2-8 0,-6 1 0 16,-6 0 0-16,1 5 0 0,-7 5 34 0,-3 0 9 15,-3 3 1-15,0 5 1 0,-2 1 15 0,-1 2 4 16,6-1 0-16,0 1 0 0,4 3-42 0,2-1-8 15,3 1-2-15,3-1 0 0,3-2-3 16,3 3-1-16,6-3 0 0,3 0 0 0,3-3-8 16,6 0 0-16,6-2 0 0,3-1 0 15,9-5-49-15,5-2-12 0,10-3-3 16,6-3-1214-16</inkml:trace>
  <inkml:trace contextRef="#ctx0" brushRef="#br0" timeOffset="208834.92">19704 14542 1368 0,'0'0'60'0,"-6"2"13"0,-3 1-58 0,0-1-15 16,-6 1 0-16,0 5 0 0,-6-3 120 0,0 3 20 15,-5 3 5-15,-4 2 1 0,0 8-30 0,-3-2-5 0,1 5-2 16,-4 2 0-16,0 3-55 0,3 6-11 15,-2 2-3-15,5 0 0 0,0 0-4 0,0 0-2 0,1 2 0 0,-1-4 0 16,3 2-10-16,6 0-3 0,-5-3 0 0,8 3 0 16,0 0-21-16,3 0 9 15,3-5-9-15,0 0 0 0,6 0 9 0,3-3-9 0,0 0 0 0,6-3 9 16,0-2-9-16,3-3 8 0,6-5-8 0,3 0 8 31,0-3-100-31,3-2-21 0,2-1-4 0,1-4-949 0</inkml:trace>
  <inkml:trace contextRef="#ctx0" brushRef="#br0" timeOffset="209111.74">19504 15087 1897 0,'0'-8'84'0,"0"8"17"0,3-3-81 0,0 0-20 15,-3 3 0-15,3-2 0 0,-3 2 100 0,0 0 16 16,0 0 4-16,3 5 0 0,0 0-46 0,3 1-9 16,-3 1-1-16,3 1-1 0,-3 3-40 0,0 2-8 15,3 0-2-15,-3 1 0 0,3-1 15 0,-3 3 4 16,3 0 0-16,0 0 0 0,3-3-20 0,0 0-3 16,-3 3-1-16,3-3 0 0,-4 0-8 0,4 3 0 15,-3-3 0-15,0 1 0 0,0-1 0 0,0-3-11 16,0 4 3-16,-3-1-801 15,-3-2-160-15</inkml:trace>
  <inkml:trace contextRef="#ctx0" brushRef="#br0" timeOffset="209360.59">19361 15415 2073 0,'3'-16'92'0,"0"10"19"0,3-1-89 0,3-4-22 0,3 0 0 0,0-2 0 16,9 0 106-16,-3 0 17 0,-3-3 3 0,5 3 1 16,4-1-50-16,3-2-9 0,-3 1-3 0,3 1 0 15,-1 1-43-15,-2 0-9 0,0 2-1 0,0-2-1 16,0 3-11-16,3-1 0 0,-1 0 9 0,-2 1-9 16,-3 4 0-16,3-1 0 0,0-1 0 0,-7 2 8 15,-2 4-8-15,0-1 0 0,-3-2-8 0,0 5 8 16,0 0-151-16,-6 2-25 0,0 1-4 0,-6-3-2 0</inkml:trace>
  <inkml:trace contextRef="#ctx0" brushRef="#br0" timeOffset="209586.89">19888 15465 1886 0,'0'0'84'0,"-6"5"16"0,3 3-80 0,0 0-20 16,-3 0 0-16,3 0 0 0,-3 0 66 0,4 2 9 0,-7 1 1 0,3 0 1 16,0-1-10-16,0 3-3 0,0-2 0 0,0 5 0 15,-3 0-42-15,0 0-9 0,0 0-1 0,-3-1-1 16,0 4-3-16,0-3-8 0,3 0 12 0,0-3-4 16,1 0-8-16,2-5 0 0,0 3 0 0,0-6-725 15,3 0-150-15</inkml:trace>
  <inkml:trace contextRef="#ctx0" brushRef="#br0" timeOffset="209744.11">20156 15182 2073 0,'-3'-13'184'0,"3"13"-147"0,0 0-29 0,0 0-8 16,0-6 25-16,0 1 4 0,0 5 1 0,0 0 0 0,3-5-30 0,3-1 0 15,0 4 0-15</inkml:trace>
  <inkml:trace contextRef="#ctx0" brushRef="#br0" timeOffset="210144.15">20498 15629 2055 0,'0'0'91'0,"0"0"19"0,0 0-88 0,0 0-22 0,-5 8 0 0,2 0 0 16,-3 0 72-16,-3 2 11 0,0 4 1 0,0-1 1 15,0 0-17-15,0 3-4 0,-3 0-1 0,3 0 0 0,0 0-22 0,0 2-4 16,0-2-1-16,-3 2 0 0,3-2-36 0,1 0 0 15,-1 3 0-15,3-6 0 16,-3-2-46-16,3-1-7 0,3-5-2 0,3-5-714 16,0 0-143-16</inkml:trace>
  <inkml:trace contextRef="#ctx0" brushRef="#br0" timeOffset="210324.99">20692 15372 403 0,'0'-5'36'0,"-3"0"-36"16,3 5 0-16,0 0 0 0,0-6 452 0,0 6 84 16,0 0 17-16,0 0 3 0,0 0-417 0,0 0-84 15,0 0-17-15,0 0-3 0,0 0-35 0,0 0 0 0,0 0 0 0,6 3 0 32,3-3-99-32,0 0-26 0,9-3-6 0,-18 3-1 0</inkml:trace>
  <inkml:trace contextRef="#ctx0" brushRef="#br0" timeOffset="214255.46">21091 15431 1360 0,'0'0'60'0,"0"0"13"0,0 0-58 0,0 0-15 16,0 0 0-16,0 0 0 0,0 0 119 0,0 0 21 15,0 0 4-15,0 0 0 0,0 0-48 0,0 0-9 16,0-6-3-16,3 1 0 0,-3 2-16 0,0 3-3 15,0 0-1-15,0 0 0 0,6-2-12 0,-6 2-2 16,0 0-1-16,0 0 0 0,9 2 3 0,-3 1 0 16,0 2 0-16,-3 1 0 0,2 1-16 0,-2 1-2 0,0 3-1 0,0 0 0 15,0-1-10-15,0 3-3 0,3 1 0 0,0-1 0 16,-3 0-8-16,3 0-3 0,6 1 0 16,0-1 0-16,0 3-9 0,3-3 10 0,-6 0-10 0,6 0 10 15,-3 1-10 1,2-4 0-16,1 1 0 0,-3-1 8 0,3 1-8 0,0-6 12 0,0 3-12 0,-3-3 12 15,0 1-68 1,-3-1-12-16,-3-2-4 0,-3-1-788 0,-3-2-157 0</inkml:trace>
  <inkml:trace contextRef="#ctx0" brushRef="#br0" timeOffset="214646.59">21749 15420 230 0,'0'0'20'0,"0"0"-20"15,0 0 0-15,0 0 0 0,0 0 316 0,0 0 60 16,0 0 11-16,0 0 2 0,0 0-211 0,-6 3-42 15,0 2-9-15,0 3-2 0,-3 0-34 0,-3 2-7 16,-3 4-2-16,-3 1 0 0,0 4 2 0,-3 2 1 0,1 3 0 16,-7 2 0-16,-3 3-4 0,-6 3-1 0,1 5 0 0,-7 0 0 15,0 3-23-15,-2 0-5 0,-1 2 0 0,0-2-1 16,7-1-26-16,2-2-5 0,6-2 0 0,3 2-1 16,4-3-19-16,2-2 8 0,0-6-8 0,6 1 0 15,3-1 8-15,3-4-8 0,-3-4 0 0,6-2 0 16,0-3-8-16,3-2-6 0,3-1-1 0,0-4 0 15,0-1-130-15,0-5-27 16,0 0-4-16,0 0-1062 0</inkml:trace>
  <inkml:trace contextRef="#ctx0" brushRef="#br0" timeOffset="-214435.4">21766 15790 1785 0,'0'0'159'0,"0"0"-127"0,-5 6-32 0,-4 2 0 15,3 0 92-15,-3-1 12 0,-3 1 2 0,3 3 1 16,0-3 1-16,0 2 1 0,0 1 0 0,0 0 0 16,0-1-53-16,3-2-10 0,-3 3-2 0,0-1-1 15,6-2-35-15,-3 0-8 0,4 0 0 0,-1 0 0 16,0-3-101-16,3-5-23 0,0 0-4 0</inkml:trace>
  <inkml:trace contextRef="#ctx0" brushRef="#br0" timeOffset="-214264.55">21960 15505 2487 0,'-3'-11'55'0,"3"8"11"0,-3-2 2 0,0 2 2 0,3-2-56 0,-3 0-14 0,0 0 0 0,3 2 0 0,0 3 28 0,0-5 4 15,0-1 0-15,3 4 0 16,0-4-76-16,3 1-14 0,3 0-3 0,-3 0-1034 0</inkml:trace>
  <inkml:trace contextRef="#ctx0" brushRef="#br0" timeOffset="-213752.56">22537 14602 691 0,'0'0'30'0,"0"0"7"0,0 0-29 0,0 0-8 15,0 0 0-15,0 0 0 0,3 6 237 0,-3-1 47 16,3 0 8-16,0 1 3 0,-3 1-156 0,3 1-31 16,0 0-7-16,0 3-1 0,0 0-24 0,3 4-4 15,-3 4-2-15,6-1 0 0,-3 4-10 0,0 1-1 16,-3 4-1-16,3 5 0 0,-3-1-14 0,3 4-4 15,-3-1 0-15,0 6 0 0,0-3-25 0,0 5-6 16,-3 1-1-16,-3 4 0 0,0 1-8 0,0-1 0 16,-6 1 0-16,3 0 0 0,-3-6 0 0,-3 0 0 15,0 1 0-15,-3-4 8 0,0 1-8 0,1 0 0 16,-4-1 0-16,-3-2 8 0,3 1 0 0,-3-4 0 16,-3 0 0-16,-5-2 0 0,2-5-8 0,-3 2 8 15,-3-6-8-15,4 1 8 16,2-3-67-16,-3-2-13 0,3-1-4 0,3-2-709 0,4 0-143 15</inkml:trace>
  <inkml:trace contextRef="#ctx0" brushRef="#br0" timeOffset="-211880.84">4223 16843 403 0,'0'0'36'0,"0"0"-36"0,0 0 0 0,0 0 0 0,0 0 201 0,0 0 34 16,0 0 6-16,0 0 2 0,0 0-131 0,6 0-25 15,-6 0-6-15,6-2-1 0,2-4-58 0,-2 4-12 16,3-1-2-16,-3-2-8 0,0 0 19 0,0-1-3 16,3 1-1-16,0 0 0 0,-3-3 10 0,0 0 3 15,0 0 0-15,3-3 0 0,-6 3 8 0,0-2 1 0,0 2 1 0,0-3 0 16,0-2 8-16,-3 2 2 16,0-2 0-16,0 0 0 0,-3-3-13 0,0 0-3 0,0 0 0 0,-3 3 0 15,-6-3-2-15,3 3-1 0,0 0 0 0,-3 2 0 16,-3 1-14-16,0 4-3 0,-2 1-1 15,-1 2 0-15,3 1 9 0,-9 4 1 16,0 4 1-16,0 2 0 0,4 2 2 0,-4 6 1 0,3 0 0 16,0 2 0-16,0 4-3 0,0-1-1 0,4-3 0 15,-4 6 0-15,0-3-13 0,6 3-8 0,-3-5 10 0,6 2-10 16,-3-5 8-16,9 2-8 0,-3-2 0 0,3 3 9 16,1-6-9-16,5 0 0 0,0 3 0 0,3-3 0 15,5-2 0-15,1-1 0 0,0-2 0 0,6-2 0 16,3-6 8-16,-6 0 0 0,6-3 0 0,3 0 0 15,-4-2-8-15,7 0 0 0,0-3 0 0,0 0 0 16,3 0 8-16,-3 0-8 0,-4 0 8 0,4-3-8 0,0 1 8 16,0 2-8-16,-9-5 8 0,6-1-8 0,-4 1 0 0,1 0 8 15,0-3-8-15,-3 0 0 0,3-2 0 0,-9 2 8 16,6 0-8-16,-6 0 0 0,-3 3 15 0,-1 0-3 16,1 2 0-16,-3 3 0 0,0 0-12 0,0 3 0 15,-3 5 8-15,0 0-8 0,0 0 0 0,-9 8 0 16,1-3 0-16,-4 6 0 0,0 2 0 0,3 3 0 15,-6 2 0-15,0 1 0 0,0 2 0 0,0-2 9 16,-3 2-9-16,4-3 12 0,-1-2-4 0,0 3-8 16,0-6 12-16,6 5-4 0,0-4 1 0,3 1 0 15,0 1 0-15,6-2 0 0,6-1-9 0,-3-3 8 16,3-2-8-16,9 0 8 0,-3-5-8 0,3-3 10 0,3-3-10 16,2-2 10-16,1-3 0 0,3-3 0 0,-3-2 0 15,6 0 0-15,-4-3-10 0,4 3-9 0,-3 0 9 16,3-1-13-16,0 1-2 0,-1 0 0 0,1 2 0 15,0-4 0-15,-6 1-1 0,3-2 0 0,-4 1 0 0,1 1 0 16,-6-2 16-16,0 3-12 0,-3 0 12 0,0 0-12 16,-6 5 12-16,3 0 0 0,-3 0 0 0,0 3-9 15,-6 5 9-15,0 0 0 0,0 0 0 0,0 0 0 16,-9 8 12-16,3 0 0 0,-3 2 1 0,-3 3 0 16,0 3 4-16,-3 0 1 0,0 0 0 15,-3 2 0-15,1-4 1 0,-1 2 0 0,-3-1 0 0,3 1 0 16,6 0 7-16,-6 0 2 0,3 3 0 0,6-1 0 15,3-2-16-15,3 0-4 0,3-3 0 0,0 0 0 16,9-2-8-16,0-6 0 0,6 0 9 0,3-5-9 0,3 0 10 16,3-5-2-16,0-3-8 0,8-2 12 0,-8-4-12 0,6-1 0 15,0 1 0-15,2-2 0 16,-2 1-30-16,-3-1-6 0,3 0 0 0,-1 3-1 16,-5-1-3-16,3-1 0 0,0-1 0 0,-3 0 0 15,-3 3 24-15,-4-1 5 0,-2 1 1 0,-3 2 0 0,0 1 10 0,-6 2 0 16,-3 3 0-16,-3 5 0 0,0 0 11 0,0 0 7 15,-9 2 2-15,3 6 0 0,-12 0 24 0,3 3 6 16,0 2 1-16,-2 0 0 0,-1 0-23 0,0 1-5 16,3-1-1-16,-3 3 0 0,3 0-4 0,0 0-1 15,6-1 0-15,-5 1 0 0,5-2-5 0,3 1 0 16,6 1-1-16,0-2 0 0,0-4-11 0,6 1 0 0,3-6 0 0,5 0 8 16,-2-2-8-16,3-3 10 0,9-5-10 0,0-1 10 31,3-4-83-31,2 2-17 0,1-5-3 0,0 2-794 0,-3-2-158 0</inkml:trace>
  <inkml:trace contextRef="#ctx0" brushRef="#br0" timeOffset="-211187.26">5678 16341 633 0,'0'0'28'0,"0"0"6"0,3 0-34 0,-3 0 0 0,0 0 0 0,6 0 0 0,3-3 290 0,0 0 51 16,0 1 11-16,0-1 1 0,3 0-222 0,3 1-45 16,-1-3-9-16,1 2-1 0,6-2-39 0,-3-3-7 15,6-3-2-15,0 0 0 0,2-2-16 0,1 3-3 16,0-4-1-16,0-1 0 0,0-1-8 0,-4-3 8 15,4 6-8-15,-3-6 8 0,0 1-8 0,-3-1-11 16,0 1 3-16,-1-1 0 0,1 1-2 0,-3-3 0 16,-6 2 0-16,0-2 0 0,-3 0 10 0,0 0 0 15,-6-1 0-15,3 4 0 0,-6-1 0 0,-3 1 0 16,-3 5 0-16,-3-1-8 0,0 6 57 0,-9 3 12 16,0 0 3-16,-3 2 0 0,-2 3-3 0,-1 6 0 0,-3-4 0 15,-3 9 0-15,-6-1-19 0,-2 4-4 16,-1 4-1-16,-3 3 0 0,1 3-4 0,-1 5-1 15,0 6 0-15,4-1 0 0,2 0-16 0,12-2-3 16,-3 3-1-16,-2 2 0 0,-1 0 0 0,-3 2 0 0,0 1 0 0,1 8 0 16,-4 7-4-16,0 22-8 0,-3-3 11 0,4 5-11 15,-1-18 10-15,6 5-10 0,6 1 8 0,1 7-8 16,2-3 9-16,3-7-9 0,-6-1 10 0,6-5-10 16,3-7 9-16,-3-7-9 0,7 4 8 0,-4 5-8 15,0-8 0-15,3 0-11 0,-3-5 1 0,6-3 0 16,-9-6-7-16,6-1-2 0,-3-7 0 0,4-4 0 15,-4-6 10-15,3 0 9 0,0-2-13 0,0-6 5 16,0-2 8-16,0-3-13 0,3-5 5 0,0-1 8 16,-3-4-43-1,3-6-1-15,1-3 0 0,2-4 0 0,0-7 12 16,0-1 1-16,3-4 1 0,0 1 0 0,-3 2-2 16,6 0 0-16,0 6 0 0,0-1 0 0,6 6 32 0,-3 0 0 15,-3 3 0-15,3-1 0 0,3 3 37 0,-3 0 11 0,0 3 1 0,3-3 1 16,-1 3-2-16,1 0-1 0,0 0 0 0,3 2 0 0,0-2-17 15,3 2-3-15,3-2-1 0,0 5 0 0,3 0-11 0,0 0-3 16,2 3 0-16,-2 2 0 0,0-2-12 16,0 5 8-16,3 0-8 0,-6 0 0 0,3 3 0 0,-4-1 0 15,4-2 0-15,0 5-909 16,0-5-179-16</inkml:trace>
  <inkml:trace contextRef="#ctx0" brushRef="#br0" timeOffset="-210443.64">6062 16849 1681 0,'3'8'36'0,"-3"-8"8"0,0 0 2 0,0 0 2 0,0 0-38 0,3 2-10 16,0 1 0-16,-3-3 0 0,6-3 79 0,0 1 13 16,3 2 4-16,0-3 0 0,0-2-61 0,0 2-12 15,3 0-3-15,0-2 0 0,5-3-9 0,-2 3-3 16,3-3 0-16,0 0 0 0,0 0-8 0,-3-3 0 16,0 4 0-16,-1-4-11 0,-2 3 11 0,3-3 0 15,-3 1 8-15,0-1-8 0,-3 3 0 0,-3-2 0 16,-3-1 0-16,0-2-8 0,-3 2 8 0,0-2 9 15,-6 0-1-15,0 0-8 0,-3-1 43 0,0 1 1 0,0 3 1 16,-9 4 0-16,0 1-20 0,-2 5-4 0,-4 3-1 16,0 7 0-16,0 1 16 0,-3 5 4 0,4 2 0 15,-1 3 0-15,0 1-13 0,3-1-3 0,0 0 0 16,0 0 0-16,4 0 7 0,2-5 1 0,0 3 0 16,0-1 0-16,6-2-20 0,0 0-3 0,3 2-1 0,6 1 0 15,0-1-8-15,0 1 8 0,9-3-8 0,0 2 8 16,6-4 0-16,3-4 0 0,-3-2 0 0,3-5 0 15,2-3-8-15,4-3 0 0,0-5 0 0,6-2 0 16,-3-1-14-16,2-2-5 0,1-3-1 0,0 0 0 16,-3 0-28-1,2 0-7-15,-2 3-1 0,3 0 0 0,-6 0 13 16,3 2 3-16,-7-2 0 0,-2 0 0 0,0-1 32 0,-3 1 8 16,-3 0 0-16,0 2 0 0,-6 3 24 0,0 0 6 0,-3 6 2 0,-3 2 0 0,0 0 25 15,0 0 6-15,-3 5 1 0,-3 3 0 0,-3 0-36 16,0 3-6-16,-3 2-2 0,0 0 0 0,-3 0-6 15,0 0-2-15,0 3 0 0,-2 0 0 0,2 5-12 0,0-2 0 16,0 2 0-16,6 0 0 0,3 3 0 16,0-5 0-16,0 2 0 0,6-5 0 0,0-3 0 0,3-3 0 15,6-4 0-15,0-4-836 16,3-7-171-16</inkml:trace>
  <inkml:trace contextRef="#ctx0" brushRef="#br0" timeOffset="-210280.11">6851 16341 2293 0,'-18'-6'50'0,"12"9"10"0,-9 0 3 0,3-1 2 0,0 4-52 0,-2-1-13 0,-1 0 0 0,0 3 0 16,0 0 47-16,0 3 6 0,3 2 2 0,0 3 0 16,3 0-40-16,3 0-15 0,0 2 11 0</inkml:trace>
  <inkml:trace contextRef="#ctx0" brushRef="#br0" timeOffset="-209804.73">6684 16732 403 0,'0'0'36'0,"6"-5"-36"16,0 2 0-16,-3-2 0 0,-3 5 243 0,0 0 41 16,0 0 9-16,0 0 2 0,0 0-103 0,0 0-20 15,0 5-4-15,-3 6 0 0,-3 2-41 0,0 0-8 16,-3 1-2-16,0 1 0 0,0-1-42 0,-2 2-9 16,-4-1-2-16,3 1 0 0,0 0-35 0,0-3-7 15,0 6-2-15,3-3 0 0,0 0-6 0,0-3-2 16,3 0 0-16,3 0 0 0,0-5-12 0,0 0 0 15,6-2 0-15,-3-6 0 0,6 0 0 0,3 0 0 0,0-6 0 0,6-2 0 16,3-2 0-16,3-1 0 0,0-2 0 0,2 0 0 16,1-1-16-16,0 1-7 0,3 3-1 0,0-4 0 31,2 4-26-31,-5 2-6 0,3-3 0 0,-6 3-1 0,0-2 40 0,-1 2 8 0,-2 0 9 0,-3 3-13 16,-3-1 13-16,0 4 0 0,-3-1 0 0,-3 3 0 15,-6 0 16-15,0 3 7 0,0 2 1 0,-3 3 0 16,-3 0 32-16,-3 2 6 0,0-2 2 0,-3 3 0 15,3-3-20-15,-3 5-3 0,0-2-1 0,4-1 0 16,-1 4-29-16,0-1-11 0,3 0 0 0,3 0 9 16,0-2-9-16,3 2 0 0,0-5 0 0,3 3 0 15,3-6 0-15,3 0 0 0,0-2 0 0,5-3 0 16,1-6-154 0,3 1-33-16,0 0-6 0,6-6-2 0</inkml:trace>
  <inkml:trace contextRef="#ctx0" brushRef="#br0" timeOffset="-209276.93">7291 16857 2530 0,'0'0'56'0,"0"0"11"0,-11 8 2 0,2-1 3 0,3 1-58 0,3-5-14 15,-3-3 0-15,-3 0 0 0,0 3 67 0,6-3 10 16,3 0 3-16,0 0 0 0,-6 2-61 0,6-2-19 16,9 3 10-16,0-3-10 0,-9 0 31 0,9-3 1 15,12 1 0-15,-4-4 0 0,-5 1-32 0,6 0 0 16,-3 0 0-16,3-1 0 0,0-2 0 0,-6 3-8 15,0-3-1-15,0 0 0 0,-1 0 9 0,-5-2 0 16,0-1 0-16,-3 0 0 0,0-2 0 0,-3 0 0 0,0-3 0 0,0 3 0 16,-6 0 0-16,0-1 8 0,3 4-8 15,-9 5 8-15,-2 5-8 0,-1 0 8 16,0 5-8-16,-3 5 8 0,-6 1-8 0,3 2 0 16,3 3 8-16,-2 0-8 0,-1 3 12 0,0-4-3 0,-3 1 0 15,3 3 0-15,0-1 1 0,4 3 0 0,2-5 0 16,3 6 0-16,6-1-10 0,3 0 0 0,3-3 0 0,6 4 8 15,6-7-8-15,0 1 0 0,3-2 0 0,-4-7 0 16,4-1-11-16,3-6-4 0,9-3-1 0,-3-2 0 16,-6-6-31-1,5 1-6-15,4-4-2 0,-3 4 0 0,0-3 31 0,0 2 5 0,-3-2 2 16,2 0 0-16,-2 5 17 0,-3 0-10 0,0 0 10 0,-3 0-8 16,0 5 8-16,-6 1 0 0,-3-1 8 0,-6 3-8 15,6 5 27-15,-6-5 1 0,-3 5 0 0,-3 6 0 0,3-3 20 16,-6 3 5-16,3 2 1 0,-3-5 0 15,3 2-7-15,0-2-2 0,6-2 0 0,0 1 0 16,0-7-29-16,0 0-7 0,9 3-1 0,0-6 0 0,3 1-8 16,6-6 8-16,-1 0-8 0,7-3 8 0,3 1-8 15,-3-1 10-15,-3-2-10 0,5 2 10 0,7 1-10 0,0-1 0 16,-3 1 0-16,-1 2 0 0,4 0-13 16,0-3-2-16,0 1 0 0,2-4 0 15,1 4-141-15,0-3-29 0,0-3-6 0</inkml:trace>
  <inkml:trace contextRef="#ctx0" brushRef="#br0" timeOffset="-208363.38">9545 16404 288 0,'0'0'12'0,"3"-5"4"0,-3 0-16 0,3-1 0 15,0 1 0-15,3 0 0 0,-3-1 357 0,3-2 69 16,-1 1 14-16,4-1 2 0,-3 0-293 0,0 0-58 16,3 0-12-16,-3-3-3 0,3 1-37 0,0-1-8 15,-3 0-2-15,0 4 0 0,0-7-9 0,3 1-3 16,-6 2 0-16,3-2 0 0,-3 0 8 0,0 0 2 0,-3 0 0 15,0-3 0-15,-3 0 10 0,-3 0 3 0,0-3 0 0,-3 4 0 16,-3-1 2-16,-3 2 1 0,-3 1 0 0,-3 5 0 16,-2 0-19-16,-7 3-3 15,-3 2-1-15,-6 6 0 0,-8 5 8 0,2 3 2 0,3 4 0 16,-5 1 0-16,-1 5-6 0,-2 3-2 16,-4 5 0-16,0 6 0 0,1 2-22 0,2 3 0 0,7-1 0 15,2 4 0-15,0-1 0 0,4 3 8 0,2 0-8 0,9-8 11 16,3 5-11-16,-3-2 0 0,7 0 0 0,2-3-11 15,9 0 11-15,-3-3 0 0,6-5 0 0,3 11-8 16,3-3 8-16,6-5 0 0,3-3 0 0,6-3 0 16,3-5 0-16,2-5 0 0,1-5 0 0,0-3 0 15,3-8 0-15,0 0 9 0,0-6-9 0,-1-4 0 16,1-3 9-16,3-3-9 0,0 3 0 0,0-3 9 16,-4 0-9-16,-2 0 0 0,0 0 0 0,-3 3 8 15,-3 0-8-15,0 2 8 0,-6-2-8 0,3-3 8 0,-7 3-8 16,1-3 8-16,0 0-8 0,-6 3 8 0,-3-1-8 0,0 4 0 15,-3-1 0-15,-2 6 0 0,-4 0 0 0,0 5 0 16,-6 5 0-16,0 0 0 0,-3 3 0 0,0 5 0 16,1-2 0-16,-1 2 0 0,3 3 0 0,3-3 0 15,0-2 0-15,3 2 0 0,6-2 0 0,0-1 0 16,3 1 0-16,3-3 0 0,6 2 0 0,3-4 0 16,3-1 0-16,9 0 0 0,0-5 0 0,6 0 0 15,5-2 0-15,4-1 0 0,3 0 0 0,-4 1-14 16,1-1 2-16,3-5 0 15,0 3-26-15,-1 0-5 0,7-3-1 0,-3 0 0 16,-1 0 8-16,-5 3 2 0,-9-1 0 0,-1 4 0 16,-5-1-7-16,-6 3-2 0,0 0 0 0,-6 3 0 15,-9-3 35-15,0 8 8 0,-3-3 0 0,-6 5 0 0,-3-2 32 16,-3 6 9-16,-6 1 2 0,-2 1 0 0,-4 8-4 0,0 0-1 16,3 0 0-16,-3 2 0 0,4 3-2 0,2-2-1 0,3-1 0 15,0 1 0-15,3-6-25 0,3 0-10 0,3-2 8 16,0-4-8-16,4 1 0 0,2-2 0 15,3-4 0-15,3 1 0 16,0-3-157-16,2-3-37 0</inkml:trace>
  <inkml:trace contextRef="#ctx0" brushRef="#br0" timeOffset="-207737.94">9679 16812 864 0,'0'0'38'0,"0"0"8"0,-3 2-37 0,-3-2-9 0,3 0 0 0,0 0 0 0,-3 0 327 0,6 0 63 15,-3 3 13-15,0 2 2 0,0 1-267 0,3 1-54 16,-3-1-10-16,6 2-2 0,0 0-28 0,0 0-4 16,6-3-2-16,-3 0 0 0,3 0-30 0,3-2-8 15,-4-3 0-15,7 0 0 16,0-3 0-16,0 3 0 0,3-5 0 0,0 2 0 0,3-4 8 0,0 1 0 15,-4-2 0-15,-2-2 0 0,0-1-8 0,-3 1 0 16,0-1 0-16,0-2 0 0,-3 0 0 0,0-1 0 16,-3 4 0-16,-3-6 0 0,0 0 0 0,-3 0 8 0,-3 0-8 15,0 0 8-15,0 3-8 0,-3 0 0 16,-3 5 0-16,-3 0 0 0,-6 5 0 16,-3 1 11-16,0 4-3 0,1 4 0 0,-4-1 30 0,0 6 6 0,0 4 0 0,0 4 1 15,0-3-36-15,7 2-9 0,-1 1 0 0,3 2 0 16,0-2 11-16,6-1 0 15,3 3 0-15,3-2 0 0,3-3-11 0,3-1 0 0,3 1 0 0,3-5 0 16,6 0 0-16,3-4 0 0,3-4 0 0,2-3 0 16,4 0 0-16,3-5 0 0,3-3-12 0,2 0 12 31,1-3-45-31,-3 1-2 0,0-1 0 0,-1 1 0 0,-2 2 20 16,0 0 4-16,-6 2 1 0,0 1 0 0,-4-3 22 0,-5 6 0 0,0 2 0 15,-3 2 0-15,-6-2 0 0,-6 0 0 0,6 8 0 16,-6 0 0-16,-6 3 0 0,3-1 15 0,-6 1-3 0,0-1 0 15,-3 4 32-15,0-1 7 0,0-5 1 0,1 5 0 16,-1-5-33-16,3 3-7 0,3-6 0 0,0 3-1 16,3-3-3-16,3-5-8 0,0 0 12 0,0 0-4 15,0 0-8-15,0 0 8 0,9-5-8 0,0-3 8 0,3-3-8 16,-1 1 0-16,1-1 0 0,0 1 0 0,0-4 0 0,3 1 12 16,-3 0-12-16,3 0 12 0,0-3-23 0,3 3-4 15,-1-3-1-15,1 2 0 16,3 4-19-16,-3-3-4 0,3 2-1 0,0 0 0 15,0 3-22-15,-1 1-5 0,1-1-1 16,3 2-735-16,0 6-147 0</inkml:trace>
  <inkml:trace contextRef="#ctx0" brushRef="#br0" timeOffset="-207118.93">10664 16917 1702 0,'0'0'76'0,"0"0"15"0,0 0-73 0,0 0-18 0,0 0 0 0,0 0 0 0,0 0 76 15,0 0 11-15,0 0 2 0,0 0 1 0,0 0-21 0,0 0-4 16,6 3-1-16,3-3 0 0,0 0-36 0,0 0-8 16,0-5-2-16,0 0 0 0,2-1 1 0,1 1 0 15,0-3 0-15,0 0 0 0,3-3-11 0,-3 1-8 16,3-3 9-16,-3 2-9 0,-3-2 24 0,3 0-2 16,-4-1 0-16,-2 1 0 0,-6 0-22 0,3-3-16 15,-6 3 2-15,3 0 1 0,-6-3 21 0,1 3 4 16,-4-3 0-16,0 5 1 0,-3-2 1 0,-3 5 0 15,0-3 0-15,-3 6 0 0,0 2 11 0,0 6 3 16,-2 0 0-16,-1 5 0 0,0 2 7 0,-3 1 1 16,0 2 1-16,0 3 0 0,4 0-14 0,-4 2-3 15,6 1-1-15,0-1 0 0,-3 3-7 0,9-2-2 16,0 2 0-16,4 0 0 0,2-2 8 0,3-1 2 0,3-4 0 16,6-1 0-16,-1 0-20 0,7-5 0 0,3 0 0 15,6-5 0-15,0-1 0 0,3-4-16 0,3-4 4 0,-1 1 0 16,1-3-7-16,3-3-1 0,-3-2 0 0,-1 0 0 15,4 2-4-15,-3-2 0 0,-3 0-1 0,0-3 0 16,-4 3 4-16,1 0 1 0,-3 2 0 0,-6 0 0 16,0-2 20-16,-3 5 16 0,0 0-2 15,-6 6-1-15,-3-4-4 0,0 6-1 0,-6 3 0 16,-3 2 0-16,-3 3 10 0,-3 0 2 0,3 5 0 16,-3 1 0-16,0 2-4 0,1-1 0 0,2 4 0 0,0-1 0 15,3 1-16-15,6 0 0 0,-3-4 0 0,6 1 0 16,3-2 0-16,3-1-9 0,3-3 1 0,3-2 0 15,3-5-165 1,5 0-33-16,1-3-6 0</inkml:trace>
  <inkml:trace contextRef="#ctx0" brushRef="#br0" timeOffset="-205864.6">11363 16812 2552 0,'-9'0'56'0,"-2"0"12"0,-1 5 3 0,0-2 0 0,0-1-57 0,-3 4-14 15,3-4 0-15,3 3 0 0,0-2 65 0,3 0 11 16,6-3 1-16,0 0 1 0,0 0-50 0,0 0-9 16,0 0-3-16,6-3 0 0,3 0-16 0,0 1 10 0,3-3-10 0,0-1 8 15,3 1-8-15,0-3 0 0,0-3 0 0,2 3 0 16,-2-2 0-16,-3-1 0 0,3 1 0 0,-6-4 0 16,3 1 0-16,-3-3 0 0,-3 1 0 0,0-4 0 15,0 0 0-15,-3 1 0 0,0-3 9 0,-3 2-9 16,0 1 0-16,-3 2 8 0,-3 3-8 0,-3 2 0 15,0 3 10-15,-6 5-2 0,-3 3-8 0,-6 6 12 16,-3 4-12-16,1 1 0 0,-4 5 0 0,-6 2 0 16,3 3 12-16,1 3-3 0,-4 3-1 0,6 2 0 15,0-3 0-15,7 3-8 0,-4-2 12 0,6 2-4 16,0-3 2-16,6-2 0 0,0 0 0 0,9-3 0 16,1 0-10-16,2-2 0 0,6-3 9 0,2-3-9 15,1-2 0-15,9-6 0 0,0 0 0 0,3-5 8 16,3-2-8-16,3-6 0 0,5-3 8 0,1-2-8 15,6 0-22-15,0-6-9 0,-1-2-1 0,1-3-1 16,6 0-16-16,-4-2-3 0,1-3-1 0,0-6 0 16,0-2-6-16,-1-5-1 15,7-3 0-15,-3-5 0 0,2-3-8 0,4 0-3 16,2 0 0-16,1-3 0 0,-3 1-15 0,2-3-3 0,-5-1-1 0,-3 9 0 0,2 5 63 0,-8 3 13 16,0 5 2-16,-7 2 1 0,1 6 61 0,-3 3 12 15,-6 5 2-15,0 2 1 0,-3 3 35 0,-7 6 6 16,-2-1 2-16,-3 3 0 0,-3 3-32 0,0 0-5 15,-3 5-2-15,0 0 0 0,0 0-33 0,-12 7-6 16,0 4-2-16,-5 5 0 0,-4 2-6 0,-3 4-2 16,-3 7 0-16,-3 2 0 0,-2 7 2 0,-7 4 0 15,-3 5 0-15,-2 1 0 0,-7 5-4 0,0 0-1 16,1 3 0-16,-1-1 0 0,4 3-17 0,2-2 10 16,6-1-10-16,1-4 8 0,2-1-8 0,3-5 0 0,6-3 0 15,4-5 8-15,-1-2-8 0,9-4 8 0,3-4-8 16,6-3 8-16,0-6-8 0,9-2 0 0,3-3 0 15,6-2 8 1,0-6-29-16,3-2-7 0,5-3 0 0,-2-5-1 16,6-1-104-16,0-2-21 0,0-5-4 0,3 3-1 15,2-6-19-15,-2 0-4 0,-6-3-1 0,3 1 0 16,3-3-88-16,-4-1-17 0,-2 1-4 0,3 0-1 16,-6 3 185-16,-3 4 36 0,-3 1 8 0,-3 0 2 0,-3 5 238 0,-3 3 47 15,-6 2 9-15,3 3 3 0,-6 0-16 0,0 3-3 0,-3 5-1 16,-3 5 0-16,0-3-88 0,-3 4-18 0,0 1-3 0,3-1-1 15,3 2-40-15,-3-1-8 0,3-1-1 0,4 2-1 16,-1-3-20-16,3-3-4 0,3-2-1 0,3 0 0 16,3 0-14-16,2-3-2 0,1-2-1 0,3-3 0 15,3-3-4-15,3-2-1 0,3 0 0 0,-3 0 0 0,3-3-8 16,-4 0 10-16,1 0-10 0,0 0 10 0,0-3-10 16,-3 1 0-16,0 2 0 0,-3-5 0 0,3-3 0 0,-7 0-11 15,4 0 3-15,-3-3 0 0,0 1 8 0,-6-1 0 16,3 3 0-16,-3 1 0 0,-3 4 0 0,-3 0 0 15,0 6 0-15,-3 2 0 0,-6 1 0 0,0 2 12 16,-2 5-2-16,-4 6-1 0,-6-3 13 0,0 8 2 16,-6 5 1-16,-2 0 0 0,-1 0-3 0,6 3-1 15,0 2 0-15,3-2 0 0,1 3-5 0,5-4 0 16,0 1-1-16,6-3 0 0,3-2-7 0,6-1-8 0,0-4 11 0,6-1-11 16,6-3 10-16,0-4-10 0,9-1 8 0,0-5-8 15,5-3 0-15,7-2 0 0,0-3 0 16,0 0 0-1,0 0-24-15,-1-2-9 0,1-1-3 0,-3-2 0 16,0 2-20-16,-1-2-4 0,-2 2 0 0,3-2-1 16,-3 0 15-16,3 0 3 0,-7 0 1 0,1 2 0 0,-6 3 28 0,-3 0 6 0,0 0 8 0,-3 6-13 15,-6-1 13-15,-3 3 15 0,0 0-3 0,0 0-1 16,0 8 34-16,-3 2 7 0,-6 1 2 0,0 0 0 16,-6 2-18-16,3 3-4 0,0-3-1 0,0 0 0 15,-2 0-11-15,5 3-1 0,0-3-1 0,0-2 0 16,6 2-9-16,0-2-1 0,6-1-8 0,3 1 12 15,3-6-12-15,3 1 8 0,5-4-8 0,1-2 0 16,3-2 0-16,3-1-20 0,0-5 4 0,6 0 0 16,-4 3-22-16,4-3-4 0,-6-3-1 0,0 3 0 15,0-2 10-15,-7 2 1 0,1-3 1 0,0 3 0 0,-3 0 12 0,-3 0 3 16,-3 0 0-16,0 3 0 0,-3 3 16 0,-6 2 0 16,0 0-8-16,0 0 8 0,0 0 12 0,-3 7 5 15,0 4 2-15,0 0 0 0,-3 2 0 0,3 0 0 16,-3 3 0-16,3 0 0 0,0 2-19 0,0-2 0 15,3-3 0-15,0 1-843 16,3-1-174-16</inkml:trace>
  <inkml:trace contextRef="#ctx0" brushRef="#br0" timeOffset="-205166.59">13649 16327 403 0,'0'0'36'0,"0"0"-36"0,-9 6 0 0,-2 2 0 0,-1 2 347 0,-3 3 62 16,-6 1 13-16,3 2 2 0,0 2-216 0,-3 3-44 15,1 3-9-15,-1-3-2 0,3 3-65 0,0 0-14 16,3-3-2-16,3 0-1 0,0-2-46 0,6 2-9 15,0-3-1-15,6-2-1 0,0 0-6 0,3-5 0 16,6-1-8-16,3-2 12 0,3-2-2 0,3-4-1 16,3-4 0-16,3-1 0 0,5-2-9 0,4-1 12 15,0-2-12-15,3-2 12 0,-1-3-12 0,1-1 0 16,0-2 0-16,-1 1 8 0,4-4-22 0,-3 3-5 16,3-5-1-16,-4 0 0 0,-2 0 20 0,3 0-10 15,-1-1 10-15,1-1-8 0,0 1 0 0,-3 1 0 0,-4 0 0 16,1 0 0-16,0 2 8 0,-3-2 0 0,-3 3 0 15,2 2 0-15,-2-3 0 0,0 1 0 0,0 2 0 0,-3 0 0 16,-1 3 0-16,-2 2-8 0,3-5 8 16,0 3 0-16,0 3 0 0,-3-1 0 0,2-2 0 0,-2-1 0 15,-3 1 0-15,0 0 0 0,-3 2 0 0,-3-2 0 16,-3 0 11-16,-3 0-3 0,-3 2 0 0,-3-2 0 16,-6-3-8-16,0 3 0 0,-6 0 0 0,-6-1 0 15,0 1 12-15,-5 0 0 0,-1 2 0 0,-3 3 0 16,-6 3 6-16,1-3 2 0,-1 3 0 0,-6 0 0 15,-2 2-9-15,-1-2-2 0,-6 2 0 0,7 0 0 16,-1 1 0-16,3 2 0 0,1 0 0 0,2 0 0 16,3 2-9-16,4 1 0 0,-1 0 0 0,6-1 8 15,3 1-8-15,3 2 0 0,4-2 0 0,2 2 0 0,6 0-14 0,0 3-5 16,6-2-1-16,3 2 0 16,0 0-152-16,3 0-32 0,6 2-5 0</inkml:trace>
  <inkml:trace contextRef="#ctx0" brushRef="#br0" timeOffset="-204572.34">13271 17222 979 0,'0'0'43'0,"0"0"9"0,0-6-41 0,0 6-11 0,0-5 0 0,0 3 0 15,3-6 277-15,-3 2 54 0,3 1 10 0,0 0 3 16,0-1-217-16,3 1-43 0,-3 0-9 0,3 0-2 16,-3-1-44-16,3 1-9 0,-3-3-1 0,0 3-1 15,0-1-18-15,0 1 8 0,-3-3-8 0,0 0 0 16,-3 0 12-16,0 0-12 0,-6-2 12 0,0 2-12 0,-6 5 12 0,0-2-4 16,-2 2 0-16,-7 3-8 0,0 3 31 0,-3 2-1 15,3 3 0-15,-5 0 0 0,2 5 4 0,-3 6 1 16,0-1 0-16,3 1 0 0,1 2-11 0,2 3-3 15,0 0 0-15,6-1 0 0,3-1 0 0,0 1 0 16,6-1 0-16,7-1 0 0,4 0-9 0,4-3-1 16,9-2-1-16,6-2 0 0,6-6-2 0,9-3 0 15,2-5 0-15,4 0 0 0,6-3-8 0,-4-5 0 16,1 0 9-16,-3-5-9 0,-4 0-8 0,1-3-7 16,-6 0-1-16,0 0 0 0,-4 0 8 0,-5-2 8 0,-3-1-13 15,-6-2 5-15,-6 0 8 0,0 0 0 0,-6-6 0 16,-6 6 0-16,0-3 0 0,-6 1 9 15,0-1-9-15,-6 3 0 0,-3-1 8 0,0 7-8 16,-6 4 0-16,1 3 0 0,-7 3 0 0,-3 7 0 0,-6 4 0 16,1 4-9-1,-1 1-155-15,3 5-32 0</inkml:trace>
  <inkml:trace contextRef="#ctx0" brushRef="#br0" timeOffset="-194929.15">20963 9382 288 0,'0'0'25'0,"0"0"-25"16,0 0 0-16,0 0 0 0,0 0 47 0,0 0 4 15,0 0 1-15,0 0 0 0,3 8-24 0,0-3-5 16,-3 3-1-16,0 0 0 0,0 3 22 0,0 5 5 16,0 0 1-16,0 7 0 0,-3-1-14 0,0 1-2 15,0 4-1-15,0-1 0 0,0 3-12 0,3-2-2 0,-6 2-1 0,3-3 0 16,-3 6-2-16,0 0 0 0,3-3 0 0,-3 5 0 15,-3 1 2-15,3 2 0 0,0 5 0 0,0 1 0 16,3-1 0-16,-3 0 0 0,0 1 0 0,0-1 0 16,1 0-18-16,-1 3 10 0,3 0-10 0,-3-3 8 15,3-2-8-15,-3 0 0 0,0 0 9 0,3-1-9 16,-3-2 0-16,3 0 0 0,-3-2 0 0,0 2 0 16,3-3 0-16,0 3 8 0,-3 0-8 15,0 3 0-15,3-3 0 0,0 3 8 0,0 2-8 0,0-2 0 16,0-3 8-16,0-3-8 0,3 0 8 0,0-2-8 15,0 0 0-15,0 2 9 0,-3-2-9 0,6-3 0 16,-3 0 8-16,0-2-8 0,3-3 0 0,0-1 0 0,0 1 10 0,-3 3-10 16,0-3 8-16,0-1-8 15,3-2 0-15,-3 1 0 0,0 1 0 0,0 1 0 0,0 0 0 16,0 0 0-16,0 0 0 0,0 0 0 0,0 2 0 16,3-2 8-16,-6 0-8 0,3-1 0 0,-3 1 0 0,3 0 8 15,0 0-8-15,0-3 0 0,0 3 0 0,0-3 0 16,0 0 0-16,0 0 0 0,3 1 8 0,-3-1-8 15,3-3 0-15,0 3 8 0,3 1-8 0,0 4 0 16,-3-2 0-16,-3 0 0 0,3-1 0 0,0-1 0 16,-3 1 0-16,0 1 0 0,0-3 0 0,0 1 0 15,3 1 0-15,-3-1 0 0,0 1 0 0,0-1 0 16,3-1 0-16,-3 2 0 0,0-1 0 0,0-1 0 0,3 0 0 16,0-2 8-16,-3-1-8 0,0 1 0 0,0-4 0 0,0 1 0 15,3 3 0-15,-3-3 0 0,0 0 0 0,0-1 0 16,0 4 0-16,0-3-9 15,0 0 9-15,-3 2 0 0,3 1 0 0,-3-1 0 16,0 3 0-16,3 1 0 0,0-1 0 0,0 3 0 0,0-1 0 16,-3 1 0-16,3-3 0 0,-3 1 0 0,0-1 0 15,3-3 0 1,-3-2-44-16,0 3-11 0,3-6-2 0</inkml:trace>
  <inkml:trace contextRef="#ctx0" brushRef="#br0" timeOffset="-193525.16">20888 12885 403 0,'0'0'17'0,"0"0"5"0,-3-2-22 0,3 2 0 16,-3-3 0-16,3 3 0 0,0 0 57 0,0 0 7 16,0 0 2-16,0 0 0 0,0 0-50 0,0 0-16 15,0 0 8-15,0 0-8 0,0 0 0 0,0 0 0 16,0 0 0-16,0 0 0 0,0 0 45 0,6 0 3 16,0 0 0-16,0 0 0 0,0 0-2 0,3-3 0 0,-9 3 0 0,9 3 0 15,0-3-21-15,3 0-4 0,0 0-1 0,3 0 0 16,3 0-5-16,-1 0-2 0,1 0 0 15,3-3 0-15,3 1 4 0,3 2 1 0,3-6 0 0,2 4 0 16,7-4 18-16,6 4 4 0,2-1 1 0,4 0 0 16,2 1-14-16,-2-3-3 0,0 2-1 0,8-2 0 15,1 2-14-15,2 0-9 0,1 1 12 0,-7 2-12 16,-2 0 10-16,5-3-10 0,4 0 8 0,-1 3-8 16,4 0 0-16,2-2 0 0,-5 2 0 0,-1 0 0 15,-5 0 0-15,5 0 0 0,4 0 0 0,-1 2 0 16,4-2 0-16,-4 0 0 0,-8 0 0 0,2 0 0 15,-2 3 8-15,5 0-8 0,4-3 8 0,-4 0-8 16,1 5 8-16,-4-2-8 0,-8-1 8 0,0 1-8 16,-1-3 0-16,-2 3 8 0,3-1-8 0,-1-2 0 15,-2 3 0-15,-1-3 0 0,-2 2 0 0,-3 1 0 16,-4-3 0-16,-2 3 8 0,-6-3-8 0,0 2 0 16,-1-2 0-16,-2 0 0 0,3 0 0 0,0 3 0 0,-3 0 0 0,2-3 0 15,-5 0 0-15,3 0 0 0,-3 2 0 0,2-2 0 16,-2-2 8-16,0 2-8 0,0 0 0 0,0 0 0 15,-3 0 0-15,-1 2 0 0,4-2 0 0,-3 3 0 16,0-3 0-16,3 0 0 0,-3 0 0 0,5 0 0 16,-2 0 0-16,0 3 0 0,0-3 0 0,0 0 8 15,-4-3-8-15,1 3 0 0,0 3 10 0,-3-3-10 16,-3 0 12-16,0 0-12 0,-3 0 9 0,0 0-9 16,2 2 0-16,-2 1 9 0,-3 0-9 0,0-1 8 15,0 4-8-15,0-1-452 16,-3-3-96-16</inkml:trace>
  <inkml:trace contextRef="#ctx0" brushRef="#br0" timeOffset="-189116.61">20927 12094 439 0,'0'0'19'0,"0"0"5"0,0 0-24 0,0 0 0 0,0 0 0 0,0 0 0 16,0 0 42-16,9-3 4 0,-9 3 1 0,6-5 0 15,-3 0 17-15,6 2 3 0,-6-2 1 0,3 2 0 16,0 1-31-16,0-4-5 0,-3 4-2 0,3-1 0 15,3-2-2-15,-3-1 0 0,-1 4 0 0,1-3 0 16,0-1-4-16,3 4 0 0,0-4-1 0,0 1 0 16,0 0 1-16,3-1 0 0,-3-1 0 0,3 1 0 15,3-4 0-15,6-1 1 0,-4 0 0 0,4-2 0 16,0-3 11-16,0 0 1 0,3 1 1 0,3-4 0 16,2 1-12-16,4-4-2 0,0 4-1 0,0-3 0 15,-4 2-14-15,1-2-9 0,3 3 12 0,-3-1-12 16,-1-2 12-16,4 0-12 0,3-1 12 0,0-1-12 15,2 2 0-15,1-1 0 0,-3 1 0 0,5-3 0 16,-2-2 0-16,0-1 13 0,-4-2-4 0,10 0-1 16,6-5 4-16,-4 2 1 0,4-2 0 0,-1 2 0 0,1 0-1 15,-3 0 0-15,-4 1 0 0,1-1 0 0,0 0 13 0,-1 3 3 16,10 0 0-16,-6-3 0 0,-4 6-28 0,4-6-9 16,-7 3 0-16,4-3 0 0,-6 0 21 0,-1 1 4 15,4-1 0-15,0 3 1 0,2-3-17 0,1-2 0 16,0 2 0-16,-1 0 0 0,4 0 0 0,-3 1 0 15,-7-1-9-15,4 3 9 0,-3-3 0 0,2 0 0 16,-2 1 0-16,0 1 8 0,0 1-8 0,-1 0 0 16,1 3 0-16,0 2 0 0,-4 0 0 0,1 0 0 15,-3 1 0-15,-3 1 0 0,-1 4 0 0,-2-3 0 16,0 0 0-16,0-1 0 0,2 1 0 0,4 0 0 0,0-3 0 0,-3 3 8 16,-1-3-8-16,1 3 0 15,-3 0 0-15,0 2 0 0,0 6 0 0,-1-3 8 16,-2 0-8-16,-3 3 0 0,-3 0 0 0,0 0 8 0,-3 5-8 15,0 0 0-15,-4 0 0 0,-2 0 0 0,0 3 0 16,-3 2 0-16,0-2 0 0,-6 5 8 0,0 0-8 0,0 0 0 16,0 0 8-16,0 0-8 0,0 0 8 0,0 0-8 15,0 0 0-15,0 0 0 0,0 0 0 0,0 0 0 16,0 0 0-16,0 0 0 0,0 0 0 0,0 0 0 16,0 0 0-16,0 0 0 0,0 0 0 0,0 0 0 15,0 0 0-15,0 0 0 0,0 0 0 0,0 0 0 16,0 0 0-16,0 0 0 0,0 0 0 0,0 0 0 15,0 0 0-15,-9 5 0 0,3-2 0 0,3 2-831 16</inkml:trace>
  <inkml:trace contextRef="#ctx0" brushRef="#br0" timeOffset="-187772.3">21293 11713 288 0,'3'5'25'0,"0"-5"-25"0,-6-2 0 0,0-1 0 16,6 3 171-16,-3 0 29 0,0-5 5 0,0 0 2 16,3 2-93-16,0-2-18 0,-3 5-4 0,3-3-1 15,3-2-15-15,-6 5-4 0,0 0 0 0,9-3 0 0,-6-2-7 0,-3 5-1 16,0 0-1-16,0 0 0 0,0 0-12 0,0 0-3 16,0 0 0-16,0 0 0 0,0 0-8 0,0 0-1 15,0 0-1-15,9 5 0 0,-3 3-13 0,0-3-2 16,-6-5-1-16,3 8 0 0,3 0-10 0,0-3-3 15,-3 1 0-15,3-1 0 0,0 3-9 0,0-3 0 16,-1 1 9-16,4-1-9 0,-3 3 8 0,6-3-8 16,-3 0 10-16,0 1-10 0,0-1 8 0,-3 0-8 15,6 0 0-15,-3 1 9 0,-3-1-9 0,3 0 0 16,0 1 0-16,0-1 8 0,-3-2-8 0,2-1 0 16,1 4 0-16,-3-4 8 0,0-2-8 0,3 3 0 15,-6-3 0-15,3 2-11 16,-6-2-137-16,0 0-27 0,0 0-5 0</inkml:trace>
  <inkml:trace contextRef="#ctx0" brushRef="#br0" timeOffset="-187352.59">21287 11978 460 0,'0'0'41'0,"0"-3"-33"0,0 0-8 0,0 3 0 0,0 0 245 15,0-2 47-15,0-6 10 0,0 5 2 0,3-2-177 0,0 0-35 16,0-1-8-16,0-2 0 0,6-2-41 0,0 2-8 16,-3 0-2-16,6-3 0 0,0-2-5 0,0 0 0 15,0 0-1-15,2-6 0 0,-2 3-13 0,3-2-2 16,-3 2-1-16,3 0 0 0,-3-3-11 0,0 4 0 16,0-4 0-16,0 3 0 0,-3 0 8 0,3 0-8 15,-4 3 8-15,1 0-8 0,-3-3 0 0,0 6 0 16,3-1 0-16,-3 6 0 0,0-3 0 0,0 2 8 0,-3 1-8 0,0 0 0 15,0 2-15-15,-3 3-8 0,0 0-1 0,0 0-594 16,0 0-118-16</inkml:trace>
  <inkml:trace contextRef="#ctx0" brushRef="#br0" timeOffset="-186751.62">21996 11250 288 0,'0'0'25'0,"0"0"-25"0,0 0 0 0,0 0 0 15,0 0 247-15,0 0 44 0,3 5 9 0,3-2 1 16,0 2-163-16,2 1-33 0,-8-6-6 0,6 5-2 15,3 0-31-15,0 3-6 0,-3-3-2 0,3 3 0 16,0 0-6-16,3 0-2 0,0 3 0 0,3-3 0 16,-3 0-8-16,0-3-2 0,0 3 0 0,-1 0 0 15,-2-3-23-15,6 3-5 0,-3-3 0 0,3 1-1 16,0-1-11-16,-3 0 10 0,3 1-10 0,-3-1 10 0,0 0-10 0,-1 0 10 16,1 1-10-16,-3-4 10 15,0 4-10-15,-3-1 0 0,-6-5 9 0,6 5-9 0,-6-5 0 16,3 8-20-16,-3-8 4 0,0 5-669 15,0 3-135-15</inkml:trace>
  <inkml:trace contextRef="#ctx0" brushRef="#br0" timeOffset="-186384.39">22019 11525 748 0,'0'0'67'0,"0"0"-54"0,0 0-13 0,0 0 0 16,0 0 149-16,6-5 27 0,-3 2 6 0,0-2 1 16,-3 0-62-16,3-1-12 0,0 1-2 0,0-3-1 15,3 3-54-15,0-3-12 0,0 0-1 0,3 0-1 16,-3-5 5-16,6 2 1 0,0-2 0 0,-3 0 0 15,6-6 2-15,-3 3 1 0,-3-2 0 0,-1-3 0 16,4 2-22-16,0-5-4 0,3 3-1 0,3-3 0 16,-3 1-8-16,0 1-1 0,0 1-1 0,0 5 0 15,-1-2-10-15,1 5 0 0,-3-1 0 0,0 1 0 16,-3 5 0-16,0-2 0 0,-3-1 0 0,3 1 0 16,-3 4 0-16,0-2 0 0,-3 3 0 0,3 0 0 15,-3-1-32-15,0 1-12 0,0 0-3 0,0 0-625 16,3-1-126-16</inkml:trace>
  <inkml:trace contextRef="#ctx0" brushRef="#br0" timeOffset="-185820.79">22674 10798 1328 0,'0'0'59'0,"0"0"12"0,0 0-57 0,0 0-14 0,0 0 0 0,0 0 0 0,0 0 105 0,0 0 19 16,0 0 3-16,0 0 1 0,9 2-45 0,-9-2-9 15,9 3-2-15,0 2 0 0,0 1-20 0,0-1-5 16,0-3-1-16,0 4 0 0,-3-1-10 0,3 0-3 16,-3 3 0-16,3 0 0 0,0-2-13 0,-1 1-4 15,1-1 0-15,0-1 0 0,3 0-8 0,-3 1-8 16,-3-1 9-16,3 0-9 0,3 0 10 0,-3-2-10 15,0 2 10-15,0 1-10 0,0-4 0 0,-3 4 8 0,3 2-8 16,-6-3 0-16,5-2 0 0,-5 2 8 16,0 3-8-16,0-3 0 15,0 3-17-15,-3-3-10 0,0 1-1 0,0-1-1028 0</inkml:trace>
  <inkml:trace contextRef="#ctx0" brushRef="#br0" timeOffset="-185504.32">22695 11046 288 0,'0'0'25'0,"0"0"-25"15,0 0 0-15,3-5 0 16,3 0 264-16,-3-1 47 0,0 1 9 0,3 0 3 0,-3 0-181 0,3-3-36 15,0 0-7-15,0 0-2 0,3 0-34 0,-3-3-7 16,6 1-2-16,-6-4 0 0,5 4-15 0,-2-6-3 16,3 3-1-16,-3-3 0 0,3 3-11 0,3-3-1 15,-6 0-1-15,3 0 0 0,3 0-10 0,-3 3-1 16,0-3-1-16,-1 3 0 0,1 2-10 0,-3-2 0 16,3 2 0-16,0 1 0 0,-3-3 0 0,3 2 0 15,0 0 0-15,-3 1 8 0,0 2-24 0,0-3-4 16,0 3-2-16,-6 3-953 0</inkml:trace>
  <inkml:trace contextRef="#ctx0" brushRef="#br0" timeOffset="-184867.37">23189 10374 1216 0,'0'0'54'0,"0"0"11"0,0 0-52 0,0 0-13 0,0 0 0 0,0 0 0 16,0 0 109-16,0 0 19 0,0 0 4 0,3 8 1 15,0-2-37-15,0 1-8 0,0 1-2 0,0-2 0 16,0 2-30-16,3 2-5 0,-3-2-2 0,3 0 0 16,0 3-3-16,3-3-1 0,-3 0 0 0,3 2 0 15,0-2-13-15,0 3-2 0,0-3-1 0,0 0 0 16,-1-1-13-16,1 1-4 0,3 0 0 0,-3-2 0 16,0 2-12-16,3-3 11 0,-3-2-11 0,3 4 10 15,-3-1-10-15,3-1 12 0,-3-2-12 0,0 2 12 16,-1 0-12-16,1 1 0 0,-6-1 0 0,3 0 0 15,0 3-109-15,0-3-24 0,-6 3-5 0,0-2-848 16</inkml:trace>
  <inkml:trace contextRef="#ctx0" brushRef="#br0" timeOffset="-184485.17">23210 10721 288 0,'0'0'25'0,"0"0"-25"0,0 0 0 0,0 0 0 15,0 0 213-15,0 0 38 0,-3-3 7 0,0 1 2 16,3 2-132-16,0-6-27 0,-3 1-5 0,3 0 0 15,3-1-52-15,0 1-9 0,0 0-3 0,0-3 0 16,3 0 8-16,0 3 2 0,-3-3 0 0,3 0 0 16,0 0-2-16,0-3-1 0,3 1 0 0,-3-3 0 15,0 2-6-15,3-2-1 0,0-1 0 0,-4-4 0 16,4-1-11-16,0 1-2 0,0-1-1 0,0-2 0 16,0 0-10-16,3 0-8 0,3-6 9 0,-3 6-9 15,0 0 8-15,0 0-8 0,0 0 0 0,2 2 0 16,-2 3-8-16,0 0-8 0,0 1-2 0,0 4 0 15,-3 0-50-15,0 1-11 16,-3 5-1-16,0-1-779 0</inkml:trace>
  <inkml:trace contextRef="#ctx0" brushRef="#br0" timeOffset="-183908.13">23692 10062 288 0,'0'0'25'0,"0"0"-25"16,0 0 0-16,0 0 0 0,0 0 256 0,0 0 45 16,0 0 10-16,0 0 1 0,6 5-155 0,-6-5-31 15,3 3-6-15,3 5-2 0,0-3-42 0,-3 1-8 16,3-1-1-16,-3-2-1 0,3 4-20 0,0-1-4 15,0 2-1-15,0-3 0 0,0 3-6 0,3-3-2 16,-3 3 0-16,0-3 0 0,3 3-16 0,-3 0-3 16,2 0-1-16,-2-2 0 0,0 1-13 0,0-1 8 15,0 2-8-15,0-3 0 0,0 3 8 0,0-3-8 16,0 3 0-16,0-3 0 0,-3 1 0 0,3-1 8 0,-3 0-8 0,3 1 0 31,-3-1-80-31,3-2-20 0,-3 2-3 0,-3-5-865 0</inkml:trace>
  <inkml:trace contextRef="#ctx0" brushRef="#br0" timeOffset="-183538.14">23654 10382 288 0,'0'0'12'0,"0"0"4"0,0 0-16 0,0 0 0 0,0 0 0 0,3-2 0 0,0-6 272 0,-3 2 52 16,3-2 11-16,0 3 1 0,0-3-190 0,-1 0-38 16,1 3-8-16,3-3-2 0,-3 0-22 0,3-2-4 15,3 2 0-15,-3 0-1 0,0-3-25 0,3 0-5 16,-3 1-1-16,3-1 0 0,0-2-5 0,-3 3-2 15,3-6 0-15,3 2 0 0,-6-1-18 0,6-4-4 16,-1 0-1-16,1 1 0 0,0-3-10 0,0 2 0 16,3-5 9-16,-3 3-9 0,6 3 0 0,-3-1 0 15,-3 3 0-15,0 1 0 0,-1 1 0 0,1 4-12 16,-3-1 4-16,-3 6 0 16,0 0-42-16,-3-1-8 0,3 4-2 0,-6-1-940 0</inkml:trace>
  <inkml:trace contextRef="#ctx0" brushRef="#br0" timeOffset="-181532.67">20900 9369 230 0,'3'-3'20'0,"0"3"-20"0,3-5 0 0,-3 2 0 15,0-2 180-15,3 0 31 0,-3 2 6 0,0 0 2 16,6 1-83-16,-6-3-16 0,-3 5-3 0,0 0-1 15,3-3-16-15,-3 3-4 0,0 0-1 0,0 0 0 16,0 0 1-16,0 0 1 0,0 0 0 0,0 0 0 16,0 0-23-16,0 0-5 0,0 0-1 0,-6 5 0 15,-6 0-28-15,0 6-5 0,0 0-2 0,-6-1 0 16,1 3-1-16,2 3-1 0,0 0 0 0,-3 3 0 16,0-3 1-16,0-1 0 0,3-1 0 0,-3-1 0 0,-2-3-22 15,5 4-10-15,9-4 10 0,3-2-10 0,0 0 8 0,3-3-8 16,0-5 0-16,3 0 9 0,3 0-9 0,3-2 0 15,3-3 0-15,0-1 0 0,5-4 0 0,-2-1 0 16,3 0 0-16,0-2 0 0,0-3-9 0,0 3 9 16,0-5-12-16,2 2 12 15,-2 0-28-15,-3 0 0 0,3 3 1 0,-3-3 0 0,-3 0 15 0,0 3 4 16,0 0 0-16,-3 2 0 0,-4-2 8 0,4 5 0 16,-6 0 0-16,3 3 0 0,-3-1 0 0,-3 6 0 15,0 0 0-15,0 0 0 0,0 0 0 0,0 0 14 16,0 0-2-16,0 0 0 0,0 0 15 0,0 0 2 15,6 8 1-15,0 0 0 0,-3 0-7 0,0 0-2 16,0 3 0-16,-3-3 0 0,3 2-5 0,-3 1-2 0,0 2 0 16,0 0 0-16,0 3-3 0,0-3-1 15,0 3 0-15,0-3 0 0,0-2-10 0,0 2 0 0,3 0 0 16,-3-2 0-16,3 0 0 0,-3 2 0 0,0-3 0 16,3 1 0-1,0 0-113-15,0-3-28 0,0-3-6 0</inkml:trace>
  <inkml:trace contextRef="#ctx0" brushRef="#br0" timeOffset="-180657.5">20216 9229 1324 0,'0'0'118'0,"0"0"-94"0,0 0-24 0,0 0 0 15,0 0 125-15,0 0 21 0,0 0 4 0,9 0 1 16,-3 2-13-16,0 1-2 0,-6-3-1 0,5 5 0 15,1-2-45-15,0 2-9 0,0 3-1 0,0 0-1 16,3 0-32-16,-3 0-7 0,3 3 0 0,3-1-1 16,0 1-26-16,0-1-5 0,0 1 0 0,0-3-8 15,0 2 0-15,-4-2 0 0,1 3 0 0,0-1 0 16,0 1 0-16,-3-3 0 0,3 3 0 0,-3-3 0 16,3-1-54-16,-3 1-18 0,-6 3-3 0,0-3-710 15,0-3-143-15</inkml:trace>
  <inkml:trace contextRef="#ctx0" brushRef="#br0" timeOffset="-180399.01">20612 9157 1915 0,'0'0'84'0,"0"0"19"0,0 0-83 0,0 0-20 16,0 0 0-16,-3 3 0 0,3 0 98 0,-6 4 15 15,3 1 3-15,-3 3 1 0,0 0-8 0,-3 2-1 16,0 3-1-16,-3 2 0 0,-3 6-35 0,-3 2-8 16,-3 1 0-16,1 5-1 0,-4 2-23 0,3-2-5 15,-3 2-1-15,-3 1 0 0,-2 2-8 0,2 0-2 0,-6 0 0 0,3 0 0 16,6-3-16-16,-2 3-8 0,-1-2 0 16,3 2 8-1,0-3-60-15,0-5-13 0,7-2-3 0,-1-4-829 0,6 1-167 0</inkml:trace>
  <inkml:trace contextRef="#ctx0" brushRef="#br0" timeOffset="-179366.64">24579 12822 1267 0,'0'0'112'0,"0"0"-89"16,0 0-23-16,0 0 0 0,6-3 68 0,3 3 10 0,0 0 2 0,0-3 0 16,0 3 21-16,0 0 5 0,3 0 1 0,0 0 0 15,0 0-35-15,0 0-6 0,-1 0-2 0,1 3 0 16,0 0-28-16,3-1-7 0,0 1-1 0,-3 0 0 16,3 2-16-16,0 0-4 0,0-2-8 0,-1 2 12 15,1 0-12-15,-3-2 8 0,0 2-8 0,0 1 0 16,-3-1 8-16,-3 0-8 0,0 1 0 0,-3-1 0 15,3 0 11-15,-6 0-11 0,-6 1 12 0,3 2-12 0,-6 0 12 0,0 0-4 16,-6 2 0-16,3 1-8 0,-3 2 12 0,-2-2-12 16,-1 2 12-16,0 0-12 0,-3-2 13 0,0-1-4 15,0 1-1-15,3-1 0 0,-2-2 9 0,-1-2 2 16,3-1 0-16,0 0 0 0,0-2 12 0,3-1 2 16,0-2 1-16,1 3 0 0,2-3-22 0,0 3-12 15,3-3 12-15,3 0-12 0,0-3 8 0,6 3-8 16,0 0 0-16,0 0 0 0,0 0 0 0,0 0-17 15,0 0 1-15,9 3 1 16,3-1-182-16,-3 1-37 0</inkml:trace>
  <inkml:trace contextRef="#ctx0" brushRef="#br0" timeOffset="-178958.06">24755 13176 864 0,'0'0'76'0,"0"0"-60"15,0 0-16-15,0 0 0 0,0 0 200 0,0 0 38 16,0 0 7-16,0 0 2 0,0 0-107 0,0 8-20 16,3 0-5-16,0 0-1 0,3 0-42 0,0 0-9 15,-3 3-2-15,3-4 0 0,0 4-27 0,0-3-6 16,0 3 0-16,3-3-1 0,-4-1-13 0,4 4-2 15,3 0-1-15,-3-3 0 0,3 2-3 0,-3-2-8 16,3 0 12-16,-3 0-4 0,0-3-8 0,-3 1 0 16,0-1 9-16,0 0-9 15,0-2-84-15,0 2-22 0,-6-5-4 0</inkml:trace>
  <inkml:trace contextRef="#ctx0" brushRef="#br0" timeOffset="-178574.47">24942 13179 403 0,'-8'-5'17'0,"8"5"5"0,0 0-22 0,-6 0 0 16,3-3 0-16,-3 3 0 0,-3 0 316 0,6 3 60 15,-3-1 11-15,0 4 2 0,-3 1-204 0,-3 4-41 16,0 0-8-16,0 5-1 0,-6-1-57 0,0 4-11 15,1-1-3-15,-4 6 0 0,0 0-31 0,3-3-6 16,-3 0-2-16,3 3 0 0,-2-3-13 0,5 1-4 16,-3-1 0-16,6-5 0 0,3-1-8 0,3 1-9 15,3-5 9-15,6 0-1172 0</inkml:trace>
  <inkml:trace contextRef="#ctx0" brushRef="#br1" timeOffset="-154272.22">11753 10753 460 0,'-21'-6'20'0,"13"6"5"0,-4-2-25 0,-3 2 0 0,-3 0 0 0,0 2 0 16,0 1 155-16,0 0 25 0,-3-1 6 0,1 4 1 16,-4 2-125-16,3-1-25 0,0 4-5 0,-6 2 0 15,4 1 4-15,-4-1 2 0,-3 0 0 0,0 6 0 16,0-1-2-16,4 3-1 0,-1 0 0 0,0 1 0 15,-3 1 26-15,4 4 6 0,-1-1 1 0,3 1 0 16,0 2 5-16,3 0 2 0,0 5 0 0,4 3 0 16,-1 0-46-16,3 3-9 0,0 2-1 0,0 1-1 15,9-1-2-15,-3-2-1 0,3 2 0 0,6-5 0 16,0 0-6-16,3 0-1 0,3 0 0 0,0-2 0 0,3-4-8 16,3-1 0-16,0-1 0 0,0-6 8 0,6 1-8 15,0 0 10-15,5-5-10 0,1-1 10 0,0-2-10 16,3-3 10-16,0 0-10 0,-1-2 10 0,7-3-2 0,-3 0 0 15,3 0 0-15,-1-3 0 0,-2-2-8 0,0-3 10 16,0 0-10-16,-1-3 10 0,1 0-10 0,0-4 0 16,3-1 9-16,-1-6-9 0,-5 1 0 0,3-3 8 15,-3-2-8-15,-3-1 0 0,2-2 0 0,-2-3 8 16,0 0-8-16,-3-2 0 0,3-3 0 0,-7-3 9 16,1 0-9-16,0-2 0 0,-6 0 8 0,3-6-8 15,0-2 0-15,-3-3 0 0,-3-3 0 0,0-2 0 16,3-3 0-16,-7 3 0 0,-2-1 0 0,0 4 0 15,0-4 0-15,-6 4 0 0,-3-1 0 0,-2 3 0 16,-1 3 0-16,-3 5 10 0,-3 2 15 0,-3 6 3 16,0 3 1-16,-6 5 0 0,-2 5-13 0,-1 3-2 0,-3 5-1 15,0 2 0-15,3 4-5 0,-2 7-8 0,-1 3 11 0,0 2-11 32,0 4-56-32,4 2-17 0,-1 2-4 0,6 6-1 15,-3 0-101-15,3 0-20 0,0-1-4 0,1 1-570 16</inkml:trace>
  <inkml:trace contextRef="#ctx0" brushRef="#br1" timeOffset="-153375.95">13316 10456 288 0,'-21'6'12'0,"9"-1"4"0,-6 0-16 0,1 3 0 15,-7 3 0-15,-3 2 0 0,-3 0 148 0,3 3 28 16,-2-3 4-16,2 6 2 0,-3-3-142 0,0 2-28 15,1 1-12-15,-1-3 11 0,3 5 20 0,0 0 4 16,3 0 1-16,-2 3 0 0,-1 2 16 0,0 3 3 16,3 1 1-16,-3 1 0 0,4 1-7 0,-1 5-1 15,0-2 0-15,0 4 0 0,3 1-16 0,3 2-3 16,-2 3-1-16,2 0 0 0,6 3-16 0,-3-1-3 16,3 4-1-16,0-6 0 0,3 2-8 0,0-2 0 15,6-2 9-15,0-1-9 0,0 0 45 0,3-5 5 16,3 0 1-16,0 0 0 0,3-2-31 0,3-3-7 15,6-3-1-15,0-3 0 0,3-2 5 0,3 0 1 16,0-8 0-16,5 2 0 0,1-5-6 0,3 1-2 16,0-6 0-16,-1-1 0 0,1-1-1 0,3-1 0 0,3-5 0 15,-1-3 0-15,1-2-9 0,3 0 12 0,-4 0-12 0,1-3 12 16,0-3-4-16,3 3-8 0,-4-5 12 0,-2 0-4 16,-3-1 3-16,0 1 0 0,-4-3 0 0,-2-2 0 15,0-1-2-15,0-2 0 0,0 0 0 0,-1-3 0 16,1 0-1-16,0-2 0 0,0-3 0 0,0-3 0 15,-6-2-8-15,2-3 8 0,-2-3-8 0,3-2 8 16,0-3-8-16,-3-3 0 0,0-2 0 16,-3-3 8-16,-1 0-8 0,-2-3 0 0,-3-2 0 0,-3-5 8 15,0-1-8-15,-3 3-11 0,-3 0 3 0,-3 6 0 16,-6 2 8-16,-3 5 0 0,-6 3 0 0,-5 3 0 16,-4 5 33-16,-3 2 3 0,6 6 0 0,-3 8 0 15,-2 5-16-15,-4 3-4 0,0 8 0 0,-2 7 0 16,-1 4-28-16,-3 4-7 0,-6 4-1 0,4 4-652 15,2 6-130-15</inkml:trace>
  <inkml:trace contextRef="#ctx0" brushRef="#br1" timeOffset="-151422.89">11730 10689 1666 0,'8'-18'74'0,"1"7"15"0,0 3-71 0,3-5-18 0,6-6 0 0,0-4 0 16,6-1 68-16,0-11 11 0,8-7 1 0,1-3 1 15,9-3 11-15,-1 3 3 0,4-2 0 0,6 2 0 0,2-5-71 0,-2 5-15 16,-1-8-9-16,4-3 12 0,0-2-12 0,-7 8 0 16,7-1 0-16,-13 17 8 0,4 0-8 0,0 2 8 15,-1 0-8-15,-2 3 8 16,0-3-25-16,-7 6-6 0,4-3-1 0,9-6-656 16,-10 6-131-16</inkml:trace>
  <inkml:trace contextRef="#ctx0" brushRef="#br1" timeOffset="-151064.28">13262 9692 1540 0,'0'0'68'0,"3"8"15"0,0 0-67 0,-3 0-16 15,0 2 0-15,0 3 0 0,0 1 134 0,-3 4 23 0,3 3 5 0,-3 6 1 16,0 4-50-16,0 14-9 0,1 0-3 0,-1-2 0 15,3-6-41-15,0 0-9 0,3-3-2 0,-1-2 0 16,1-6-33-16,0-2-6 0,3-3-2 0,0-2 0 0,3 2-8 16,-3-5 0-16,0 0 0 0,3-3 0 15,0-2-169-15,0-3-27 0,-6 2-4 0</inkml:trace>
  <inkml:trace contextRef="#ctx0" brushRef="#br1" timeOffset="-150172.54">13176 9049 403 0,'0'0'36'0,"0"0"-36"0,0 0 0 0,0 0 0 0,0 0 284 0,0 0 51 16,0 0 9-16,-3 5 3 0,0 0-175 0,0 6-36 15,-3 0-6-15,0 2-2 0,0 3-57 0,-3-1-12 16,-3 4-3-16,1 2 0 0,-1 0-32 0,0-2-6 16,3 2-2-16,0-2 0 0,0 2-16 0,0 0 0 15,0-3 0-15,0-2 0 0,0 0 0 0,3 0 10 16,3 3-10-16,-3-6 12 0,6-11-29 0,0-2-6 16,3 6-1-16,-3-6-669 0,3 0-135 0</inkml:trace>
  <inkml:trace contextRef="#ctx0" brushRef="#br1" timeOffset="-149807.02">13197 8975 1832 0,'0'0'81'0,"0"0"17"0,0 0-78 0,0 0-20 0,0 0 0 0,0 0 0 15,0 0 121-15,0 0 21 0,0 0 4 0,0 0 1 16,0 0-77-16,0 0-15 0,0 0-3 0,9 2-1 15,0 4-23-15,0-6-5 0,0-3-1 0,3-2 0 16,-1-3-12-16,1 5-2 0,0-2-8 0,3 0 12 16,-3-1 6-16,3 1 1 0,-6 5 0 0,3 0 0 15,3-5-28-15,-3 2-6 0,0 0-1 0,-4 3 0 0,1 0 24 0,0 3 4 16,0 2 0-16,-3 1 1 16,-3-1-24-16,0 5-5 0,-3 1 0 0,-3 5-1 0,3 2 17 15,-6 1 0-15,0-6 0 0,-3 6 0 16,0 2 12-16,0 3 4 0,-2-1 0 0,-1 1 0 0,0 3-16 0,0-1-18 15,0-5 4-15,0 1 1 0,0 1 13 16,0-1 0-16,0 1 0 0,3-4 0 0,0-3 0 0,1 0 0 16,2-3 0-16,3 0 0 0,-3-2-8 0,3-3-9 15,3-3-2-15,0-5 0 16,0 5-156-16,0-5-31 0,0 0-6 0</inkml:trace>
  <inkml:trace contextRef="#ctx0" brushRef="#br1" timeOffset="-149214.22">13140 9260 230 0,'-6'0'20'0,"-2"0"-20"0,2 0 0 0,3 0 0 15,-3 0 450-15,6 0 86 0,0 0 16 0,0 0 4 16,0 0-365-16,0 0-74 0,0 0-14 0,9 0-3 16,2-5-52-16,1 0-11 0,3 2-1 0,0-2-1 15,0 0-19-15,0 2-3 0,3-2-1 0,-3 2 0 16,0 0-12-16,-1 3 8 0,1-2-8 0,-3 2 0 15,0-3 0-15,0 0-15 0,3 1 2 0,-3 2 0 16,0 2-94-16,0-2-18 0,-3 0-4 0,2 3-1 16,-2 0-44-16,0-3-9 0,0 2-1 0,0-2-1 15,0 0 59-15,3 3 12 0,-6-3 2 0,0 0 1 16,0-3 36-16,0 3 7 0,0 0 2 0,-6 0 0 0,3-2 66 0,0 2 0 16,3-3 0-16,-6 3 12 0,0 0 126 0,0 0 25 15,0 0 5-15,0 0 0 16,0 0-16-16,0 0-4 0,0 0-1 0,0 0 0 0,0 0-30 0,-6 8-5 15,3 0-2-15,-3 0 0 0,0 2-36 0,0 1-7 16,-3 0-2-16,3-3 0 0,0 2-40 0,0 1-8 16,0-1-1-16,0 1-1 0,3-3-7 0,0 2 0 15,3-2-8-15,-3-2 12 0,3-6-12 16,3 5 0-16,0 3 0 0,0 0 0 0,3-6 0 0,0 1-16 16,3-6 3-16,0 1 1 15,0-3-33-15,0-1-7 0,3 1 0 0,0-3-1 16,-6 0 17-16,5 3 4 0,-2-3 1 0,3 0 0 15,0 0-25-15,0 0-4 0,0-3-2 0,-3 4 0 0,3-1 31 0,-3 0 7 16,0 0 0-16,0 0 1 0,-3 2 23 0,0 1 0 16,0 0 0-16,-3 0 0 0,-3 5 18 0,0 0 8 0,0 0 2 15,0 0 0-15,0 0 32 0,0 0 6 0,-3 5 2 0,0 0 0 16,0 3-13-16,-3 0-3 0,0 3 0 0,3-3 0 16,-3 0-17-16,3-1-4 0,-3 1-1 0,6 3 0 15,-3 0-20-15,3-6-10 0,0-5 10 16,3 8-10-16,-3-8 8 0,6 8-8 0,0-3 0 15,3 0 0-15,-9-5 8 0,0 0-8 0,12 3 0 0,-1-3 0 32,1-5-78-32,0 2-22 0,-3-2-4 0,3 2-677 0,-3-5-136 15</inkml:trace>
  <inkml:trace contextRef="#ctx0" brushRef="#br1" timeOffset="-148676.92">13950 9197 1465 0,'0'0'64'0,"0"0"15"0,0 0-63 16,0 0-16-16,0 0 0 0,0 0 0 0,0 0 86 0,0 0 14 16,0 0 4-16,0 0 0 0,6-3-42 0,-6 3-8 15,6-5-2-15,-6 5 0 0,3-5-36 0,-3 5-7 16,6-6-1-16,-6 6-8 0,3-5 24 0,-3 5-3 15,0 0 0-15,0 0 0 0,0-8 19 0,0 8 4 16,-3-2 1-16,3 2 0 0,-6-6 8 0,3 6 2 0,-6 0 0 0,3 0 0 16,-3 0-11-16,0 0-1 0,0 3-1 15,-3 0 0-15,3 2 4 0,-2 0 1 16,-1 0 0-16,0 3 0 0,3-2-19 0,0-1-4 0,3 3-1 16,-3-3 0-16,3 0-13 0,0 3-2 15,0-2-8-15,3-1 12 0,3 3-12 0,-3-3 0 0,3-5 0 16,3 8 0-16,0 3 0 0,0-6 0 0,-3-5 0 15,0 0 0-15,9 5 8 0,0-2 1 0,0 0 1 0,0 2 0 16,-3-5-21-16,3 5-4 0,0-2-1 0,-3-1 0 16,-6-2 5-16,8 0 1 0,-2 3 0 0,0-3 0 15,-6 0 10-15,9 5-8 0,-3 1 8 0,-3-1-8 16,-3-5 8-16,0 0 0 0,0 0 0 0,0 0 0 16,-3 5 0-16,-3 3 0 0,0 0 0 0,-3 0 0 15,1-3 0-15,-4 1 0 0,0 2 0 0,0 0 0 16,-3-1 0-16,0 4 0 0,0-8 0 0,0 2 0 15,-3 3 0-15,4-3 11 0,2 1-11 0,0-4 12 16,3-2-1-16,0 3 0 0,3-6 0 0,0 1 0 16,6 2-11-16,0 0 0 0,0 0 0 0,6-8 8 15,3 0-64-15,0 0-14 0,3-6-2 0,0 7-1 16,5-4-165-16,-2 0-33 0,12-7-6 0,0-1-2 0</inkml:trace>
  <inkml:trace contextRef="#ctx0" brushRef="#br1" timeOffset="-148162.16">14260 9128 403 0,'0'0'17'0,"0"0"5"0,0 0-22 0,0 0 0 0,0 0 0 0,0 0 0 15,0 0 307-15,0 0 57 0,0 0 11 0,0 0 2 16,0 0-232-16,0 0-46 0,0 0-10 0,0 0-1 15,0 0-32-15,0 0-7 0,0 0-1 0,0 0 0 16,-6 3-6-16,0-3-2 0,3-3 0 0,-3 3 0 16,0-3-6-16,0 3-2 0,0 3 0 0,0-3 0 15,-3 0-4-15,3-3-2 0,0 3 0 0,-3 0 0 16,0 0 14-16,0 0 4 0,0 0 0 0,0 3 0 16,-2 0-20-16,2-3-3 0,-3 5-1 0,0-2 0 15,3 2 10-15,-3 0 2 0,6 1 0 0,0-1 0 0,-3-2-32 16,6 4 0-16,0-1 0 0,3-1 0 0,0-5 0 0,3 8 0 15,-3-8 0-15,6 5 0 0,0 3 0 0,3 0 0 16,0-3 0-16,0 1 0 0,0-1 0 0,0 0 0 16,0 3 0-16,3 0 0 0,-4 0 0 0,-2 0 0 15,3-3 0-15,-3 3 0 16,3-2-24-16,-3 2-10 0,-3-3-2 0,3 3-1 0,-3-3 17 0,0 3 4 16,-3-3 1-16,0 1 0 0,0-6 15 0,0 8 0 15,-3-3 0-15,-3 0 0 0,0 3 0 0,-3-5 0 16,3-1 0-16,-6 6 0 0,1-2 0 0,-1-4 10 15,0 3-2-15,-3-2 0 0,-3-3 4 0,0 0 0 0,0 0 0 0,0-3 0 16,3-2 21-16,1 0 5 0,2 0 1 16,0-3 0-16,6 2-30 0,0-2-9 15,3 3 0-15,0 0 0 0,6 0 0 0,0-1 0 16,3 1 0-16,0 0 0 16,3-1-103-16,3 1-14 0,0 2-3 0,2 1-687 0,1-1-137 15</inkml:trace>
  <inkml:trace contextRef="#ctx0" brushRef="#br1" timeOffset="-147677.05">14432 9279 576 0,'0'0'51'16,"0"0"-41"-16,0 0-10 0,0 0 0 16,0 0 376-16,0 0 72 0,0 0 16 0,0 0 2 15,0 0-309-15,0 0-61 0,0 0-13 0,0 0-3 0,0 0-48 0,0 0-11 16,6-3-1-16,0-2-1 0,-3 0-19 0,3-3 0 15,0 2-8-15,0-1 8 0,0-1 0 0,0 0 10 16,0 0 0-16,-6-3 0 0,0 1-10 0,3-4 0 16,-6 4 0-16,3-3 0 0,-3-1 0 0,3 4-9 15,-3-1 9-15,-3 1 0 0,-3-1-12 0,0 6 4 16,3 7 8-16,-3-2-13 0,-3 6 13 0,0 2 0 16,-5 2 0-16,2 3 0 0,-3 3 45 0,3 0 9 15,-3 0 2-15,3 3 0 0,0-4-11 0,3 1-1 16,0 0-1-16,4 0 0 0,-1-3-24 0,3 3-5 15,3-3-1-15,3 1 0 0,-3-1-13 0,6-3 0 16,0 1 8-16,3-3-8 0,0-5 0 0,2 2 8 16,4-3-8-16,0-2 0 0,3-5 11 0,0 0-11 15,6-3 12-15,0 0-12 0,-3-3-12 0,2-2-8 0,-2 0-3 0,-3 0 0 32,0-3-17-32,0 3-4 0,0-1-1 0,-3 4 0 0,0-1 23 0,-3 1 5 0,-6 2 1 0,2 0 0 15,-2 0 16-15,-3 8 0 0,0 0 0 0,-5 3 0 16,-4-1 21-16,0 3 5 0,0 3 1 0,-3 3 0 15,0 0 9-15,0-1 3 0,3 1 0 0,3-1 0 16,3 1-21-16,-3-1-4 0,3 1-1 0,0 0 0 16,6-3-13-16,0-3 8 0,-3-5-8 0,9 8 0 15,0-6 0-15,3 1-8 0,0-3-1 0,3-3 0 16,3 1-147 0,-1-6-30-16,1 3-6 0,-3-1-948 0</inkml:trace>
  <inkml:trace contextRef="#ctx0" brushRef="#br1" timeOffset="-147338.4">14736 9234 691 0,'0'0'61'0,"0"5"-49"0,-3 3-12 0,0-3 0 0,3-5 302 0,0 8 58 15,-3 0 11-15,3-8 2 0,0 6-205 0,0-6-40 16,3 8-9-16,-3-8-2 0,0 0-57 0,6 2-11 16,3-2-2-16,-3 0-1 0,3-2-23 0,0-1-5 15,0-2-1-15,2-1 0 0,1 1-2 0,-3 0-1 16,3-3 0-16,-3 0 0 0,3 0-14 0,-6-3 0 15,0 1 0-15,3-1 0 0,-6-2 0 0,0 0 0 16,0 0 0-16,-3-1-10 0,0 1 10 0,-3 0 0 16,0 0 8-16,0 2-8 0,-3 3 0 0,0 0 0 0,-3 3 0 15,0 5 0-15,-6 3 19 0,3 2-1 16,-3 0 0-16,3 6 0 0,-2 2 29 0,-1 0 5 16,3 3 2-16,0 3 0 0,0-6-30 0,3 5-5 15,0-2-2-15,3 0 0 0,0 0-17 0,0 0 8 0,0-3-8 16,6 0 0-16,0 0 0 0,0-2 0 0,0 2 0 15,3-5 0 1,3 0-28-16,3-5-10 0,0-1-2 0,0-2 0 16,3-2-144-16,3-3-28 0,0-1-7 0,0-2-513 0,-1 0-104 0</inkml:trace>
  <inkml:trace contextRef="#ctx0" brushRef="#br1" timeOffset="-147010.66">14879 9197 1094 0,'0'0'97'0,"0"0"-77"0,-3 8-20 0,0 2 0 15,-6 1 275-15,0 2 51 0,-6 0 10 0,0 3 3 16,0 0-172-16,-3 3-35 0,4-1-6 0,2 3-2 0,-3 3-46 0,3 0-10 15,0 3-1-15,6-1-1 0,-3 0-41 0,0 4-8 16,3-1-1-16,0 2-1 0,0-1-15 0,3-4 0 16,0 0 0-16,0 1 0 0,0-1 0 0,0 1-10 15,0-3 2-15,0-1 0 16,0-1-13-16,0-4-3 0,0 3 0 0,0 0 0 0,-5-2 12 0,5 2 3 16,-6-5 0-16,0 0 0 0,0 0 9 0,-3-3 0 15,0-2 0-15,-3-3 8 0,0-1 9 0,0-1 3 16,0-4 0-16,-2-2 0 0,2-2 14 0,0-4 3 15,0-4 1-15,6-1 0 0,0-2-9 0,3-3-1 16,0-5-1-16,0 0 0 0,6-3-18 0,-3 3-9 16,0-3 10-16,3 6-10 0,3-4 8 0,3 4-8 15,3-3 0-15,3 2 9 0,0 3-9 0,3-2 0 0,0-1 0 16,3 6 0-16,-4 0 0 0,4-3 0 16,0 0-9-16,0 3 9 0,-3 0-18 0,3-1 0 15,-3 1 0-15,3 0 0 16,-4 2-142-16,1 1-28 0,3-4-5 0,0 4-630 0,0-3-125 15</inkml:trace>
  <inkml:trace contextRef="#ctx0" brushRef="#br1" timeOffset="-146686.62">15025 9255 2332 0,'0'0'52'0,"0"0"10"0,0 0 2 0,0 0 1 0,0 0-52 0,0 0-13 0,0 0 0 0,0 0 0 16,0 0 95-16,0 0 16 0,0 0 3 0,0 0 1 15,8-5-83-15,4 2-16 0,-3-2-3 0,0 0-1 0,3-1-12 0,-3 1 0 16,0 0 0-16,0-1-10 0,0 1 10 0,0-3 0 16,-3 3 0-16,0-3 0 0,0-3 0 0,0 3 0 15,-3-2 0-15,-3 2 0 0,0 3 0 0,-3-3 0 16,0 0 0-16,-3 2 8 0,0-1-8 0,-3 4 8 16,-3 3-8-16,0 5 8 0,-6 0 0 0,0 6 1 15,-3 2 0-15,1 1 0 0,2 1 42 0,-3 4 8 16,3-3 1-16,3 0 1 0,0 2-15 0,6-5-3 15,0 3-1-15,3 0 0 0,1 0-28 0,5-3-6 16,0 1 0-16,3-1-8 0,2-3 12 0,7 4-12 16,0-7 12-16,0-1-12 0,3 2 8 0,3-3-8 15,0-5 0-15,3 0 0 16,-4 0-88-16,4-3-24 0,0-2-4 0,-3-6-1214 0</inkml:trace>
  <inkml:trace contextRef="#ctx0" brushRef="#br1" timeOffset="-146010.56">13846 9766 345 0,'0'0'31'0,"0"0"-31"16,0 0 0-16,0 0 0 0,0 0 356 0,0 0 66 0,0 0 13 0,0 0 2 15,0 0-254-15,0 0-51 0,6 8-11 0,0-3-1 16,0-5-59-16,3 0-11 15,0 0-2-15,-1-3-1 0,1 3-9 0,3-2-2 0,0-1 0 0,3 0 0 16,-3-2-36-16,0 0 0 0,3-3 0 0,3-3 0 16,0 3 0-16,-1-2 0 15,-2-1 0-15,3-2 8 0,-6-6 0 0,3 4 1 0,-3-1 0 0,-3 0 0 16,0-3-9-16,-3 1 0 0,-3-1 9 0,-3-2-9 16,0 5 11-16,-6 0-3 0,0 3 0 0,-3-3 0 15,0 6 2-15,-3-1 0 0,-3 1 0 0,-3 4 0 16,0 6 10-16,0 3 1 0,1 2 1 0,-1 8 0 15,-3 1 3-15,0 7 1 0,0 5 0 0,-3 3 0 16,4-2-6-16,-1 5-2 0,3-1 0 0,0 4 0 16,3 2-10-16,0-3-8 0,-3 6 9 0,7 0-9 0,-1-1 0 15,0 4 0-15,0-1 0 0,3 0 0 0,0-5 0 16,3-10 0-16,3-1 0 16,-3 1 0-16,3-1 0 0,0-2-13 0,0 0 1 0,0-3 0 15,3-3-41-15,0 4-8 16,0-1-2-16,0-5 0 0,3-6-147 0,0-2-30 0,-3-8-5 15</inkml:trace>
  <inkml:trace contextRef="#ctx0" brushRef="#br1" timeOffset="-145809.12">13623 10007 518 0,'-3'-11'46'0,"0"6"-37"16,0-1-9-16,-3 1 0 0,0 5 350 0,3 0 68 16,-3 0 14-16,0 3 2 0,6-3-239 0,-6 5-48 15,6-5-10-15,-3 8-1 0,3 0-66 0,3-3-13 16,0 3-2-16,3-3-1 0,3 1-34 0,3-4-6 0,0 1-2 0,2 0 0 15,-2-3-12-15,6-3 9 0,-3 0-9 0,0 3 8 16,0-5-8-16,0 0 0 0,0-1 9 0,0 1-9 16,-1 0 0-16,1 0 8 0,0-3-8 0,0 0 0 31,0 0-89-31,0 0-23 0,0-3-4 0,-3 3-655 0,-3-2-131 0</inkml:trace>
  <inkml:trace contextRef="#ctx0" brushRef="#br1" timeOffset="-145463.09">14007 9946 403 0,'0'-6'36'0,"0"4"-36"16,0 2 0-16,0 2 0 0,0 1 324 0,0 0 57 16,0 2 12-16,0-2 3 0,0-3-219 0,0 0-43 15,0 0-9-15,0 0-1 0,0 0-39 0,0 0-7 16,0 0-2-16,0 0 0 0,9-8-35 0,-1 2-7 16,-2-2-2-16,3 1 0 0,0-4-22 0,0 3-10 15,3-3 8-15,-3 3-8 0,0-2 8 0,0 2-8 16,-3 0 0-16,3 0 8 0,-3 0-8 0,0 0 0 15,-3 0 0-15,0-2 0 0,0 2 0 0,0 0 0 16,-3 0 0-16,-3 3 0 0,0-1 0 0,-3 4 0 16,0-4 0-16,-3 1 0 0,3 5 0 0,-6 0 0 15,0 5 0-15,0 1 8 0,-3 2 15 0,0 0 2 16,-3 5 1-16,4 3 0 0,2 0 0 0,0 5 0 16,0 2 0-16,0 1 0 0,3 0 6 0,3 0 2 0,0 0 0 0,3-3 0 15,0-3-3-15,3-2-1 16,3-2 0-16,3-4 0 0,0-2-44 0,3 0-9 0,3-5-1 0,0-3-1 15,3-6 25-15,0-2 0 16,2-2 0-16,4-1 0 16,0-5-99-16,3 0-17 0,0 1-4 0,3-7-704 0,-1 1-140 15</inkml:trace>
  <inkml:trace contextRef="#ctx0" brushRef="#br1" timeOffset="-144953.09">14367 9641 1324 0,'-9'8'59'0,"6"-2"12"0,0 2-57 0,0 0-14 0,0-3 0 0,0 0 0 16,0 3 144-16,0 0 25 0,3 3 6 0,3-1 1 0,-3-2-90 16,3-3-18-16,0-2-3 0,3 0-1 0,0-3-6 15,3 0-2-15,-3-3 0 0,3 0 0 16,0 1-38-16,2-4-8 0,1-1-2 0,0-4 0 0,3 3 15 0,-3-5 2 16,3 0 1-16,3-3 0 0,-3 0-26 0,3-3 8 15,-4 1-8-15,1-3 0 0,-3-3 0 0,-3 3 0 16,0-1 8-16,-6 1-8 0,3 0 0 0,-6 3 0 15,0 2 0-15,-3 0 0 0,-3 3 0 0,-3 2 0 16,-3 3-8-16,0 3 8 0,0 5 0 0,-5 5 0 16,-4 3 0-16,3 5 0 0,-3 8 40 0,3 6 12 15,-6 2 2-15,4 5 1 0,-4-2-5 0,6-5-1 16,0-4 0-16,0 4 0 16,0-3-14-16,0 2-3 0,1 3-1 0,2-2 0 0,0 2-21 0,3 0-10 15,3 3 10-15,-3 7-10 0,6-2 8 0,3-5-8 16,0-3 0-16,6-5 0 0,3-5 0 0,0-6 0 15,0-3 0-15,6-2 0 0,0-5-20 0,3-6-4 16,-3 1-1-16,5-9 0 16,1 0-17-16,3-4-3 0,-3-1-1 0,0-3 0 15,0-2-6-15,0 3 0 0,-4-1-1 0,1 0 0 0,-3 6 32 16,-3 5 6-16,0 0 2 0,-9 8 0 0,0 0 23 0,0 0 5 0,0 0 1 0,-3 8 0 16,0 3 34-16,0 2 7 0,0 6 2 15,0-1 0-15,0 1-15 0,0 2-4 0,0-3 0 0,3-2 0 16,0-3-40-16,3-2-16 0,3 0 1 0,-3-3 0 15,3-3 15-15,-6-5 0 0,9 3 0 0,3-6 0 16,3 0 0-16,0-2 8 0,0-6 0 0,3-2-8 16,-4-3-113-16,4-2-30 15,0-6-5-15,0 3-2 0,-3-3-88 0,-3 5-18 0,0 1-3 0</inkml:trace>
  <inkml:trace contextRef="#ctx0" brushRef="#br1" timeOffset="-144717.72">14923 9345 1094 0,'0'0'48'0,"0"0"11"0,0 0-47 0,0 0-12 15,-3-3 0-15,0 6 0 0,0 8 308 0,-3-3 59 16,-2 0 12-16,-1-1 2 0,0 4-198 0,0 2-40 16,-3 6-8-16,3-1-2 15,0 6-77-15,-3 0-15 0,0 5-3 0,0 0-1 0,0 0-6 0,0-2-2 16,1 2 0-16,-7 5 0 0,3 3-8 0,3-5-1 16,-3 0-1-16,6 5 0 0,-3-3-11 0,6 3-8 0,-3-2 12 0,3-4-12 15,3 1 8-15,0-8-8 0,3-3 0 16,0-5 0-16,3-3 0 0,3-2 0 15,0-3-13-15,0-3 5 16,3-5-74-16,3-5-14 0,6-6-4 0,3-5 0 16,0-5-135-16,-1-3-27 0,7-7-6 0</inkml:trace>
  <inkml:trace contextRef="#ctx0" brushRef="#br1" timeOffset="-144376.33">15203 9329 1584 0,'0'0'70'0,"0"0"14"0,0 0-67 0,0 0-17 0,0 0 0 0,0 0 0 16,0 0 100-16,0 0 16 0,0 0 3 0,0 0 1 16,0 0-34-16,0 0-6 0,0 0-2 0,0 0 0 15,0 0-21-15,0 6-4 0,-3-1-1 0,0 0 0 0,3 3-4 0,-6 0-2 16,3 0 0-16,0 0 0 0,0 0-2 0,0 0 0 16,-3 2 0-16,3-2 0 0,0 0-6 0,-3 3-2 15,1-1 0-15,-1 6 0 0,0 3-8 0,-3-3-3 16,0 7 0-16,0-1 0 0,-6 1-10 0,3 1-3 15,-3 3 0-15,0-1 0 0,-6 1-4 0,1-4 0 16,-1 7-8-16,0-1 12 0,3 2-12 0,3 1 9 16,3 3-9-16,3-1 8 0,3 0-8 0,3-5 0 15,0-2 0-15,0-1-11 0,-2-7 11 0,2-1 0 16,6-4-9-16,0-1 9 16,-1-5-50-16,4 0-6 0,3-3 0 0,-3 0-1 0,-6-5 25 15,0 0 6-15,9-2 1 0,6-1 0 16,-6-2-165-16,3-3-33 0,0-5-6 15,-3-1-780-15</inkml:trace>
  <inkml:trace contextRef="#ctx0" brushRef="#br1" timeOffset="-144182.95">14882 9835 2649 0,'-3'-3'58'0,"0"0"12"0,-3 3 2 0,3 0 4 0,3 0-61 0,0 0-15 0,0 0 0 0,0 0 0 15,0 0 34-15,6-2 4 0,3-4 1 0,3 1 0 16,-3 0-11-16,2-1-3 0,4 1 0 0,3 3 0 16,0-4 0-16,3 4 0 0,0-6 0 0,0 2 0 0,-4 4-25 0,-2-1 0 15,3-2 0-15,-3 2 0 16,0 3-176-16,-3-3-30 0</inkml:trace>
  <inkml:trace contextRef="#ctx0" brushRef="#br1" timeOffset="-143482.03">14236 10467 1036 0,'0'0'92'0,"3"-8"-73"0,-3 3-19 0,3-3 0 0,0-3 184 0,0 3 32 0,0 0 8 0,0 3 0 0,-3 5-87 0,6-5-17 16,0-3-4-16,2-3-1 0,1-2-57 0,0 0-11 15,-3-3-3-15,3 5 0 0,0 6-5 0,3-3-2 16,-3 5 0-16,0-2 0 0,-3 2-8 0,0 6-1 15,0 5-1-15,0 5 0 0,-3 1-27 0,0-4 0 16,-3 3 0-16,-3-2 0 0,0-6 0 0,3 8 0 16,-6 11 0-16,0-5 0 15,0-3 37-15,0 2 3 0,-3-5 0 0,3 1 0 0,0-4-17 0,0 3-3 16,-3 1-1-16,3-1 0 0,3-5-8 0,0 0-2 16,3-3 0-16,0 0 0 0,0 1-9 0,0-6 0 15,6-8 0-15,3 0 8 0,0-3-8 0,3 1 0 16,3-6 0-16,3 0 0 0,0-5 0 0,-4 0-14 15,-2-3 2-15,3 0 0 0,0 0-4 0,3 3 0 16,-3 0 0-16,0 5 0 0,0 5 16 0,-6 1 0 0,0 4-10 0,-1 1 10 16,-8 5 0-16,0 0 0 0,3 3 0 0,0 2 0 15,-3 3 0-15,0 3 13 0,-3-1-1 16,3 3-1-16,-3 1 5 0,0 1 2 0,-2-1 0 0,5 2 0 16,-3-3-9-16,0 0-1 0,3-2-8 0,0 2 12 15,0 0-12-15,3-5 8 0,0-3-8 0,2 1 0 16,1-4 0-16,3 4-10 15,0-6 0-15,0 0 0 16,0-3-190-16,0 0-39 0,0-2-7 0</inkml:trace>
  <inkml:trace contextRef="#ctx0" brushRef="#br1" timeOffset="-142982.56">14712 10470 1267 0,'0'0'112'0,"0"0"-89"16,0 0-23-16,0 0 0 0,0 0 212 0,0 0 37 15,0 0 8-15,0 0 2 0,0 0-107 0,0 0-22 16,0 0-4-16,3 0-1 0,0-6-103 0,0 4-22 16,3-4 0-16,0 1 0 0,-3-3 0 0,3 0 0 15,3-2 9-15,0-1-9 0,0 0 8 0,0-2-8 16,-4 0 0-16,4 0 0 0,0 0 0 0,-3-1 0 16,-3 1 0-16,0 0 0 0,-3 0 0 0,3-1 0 15,-6 4 0-15,0-1 0 0,0 1 0 0,-3-1 0 16,-3 6 0-16,0-3 0 0,1 5 0 0,-4 1 20 15,3 4-4-15,-3 1 0 0,-3 2 20 0,3 6 3 16,-3 2 1-16,0 3 0 0,3 5-2 0,0 0 0 16,1 3 0-16,-4 2 0 0,6 1-22 0,0-3-4 15,3-3 0-15,0-3-1 0,3 1-11 0,3-6 0 16,0 3 0-16,3-3 8 0,3-2-8 0,3-6 0 16,-3-5 0-16,6 0 0 0,0-3 0 0,-1 1 0 0,1-1 0 0,3-5 0 15,0-2 0-15,0-1-12 0,0-5 2 0,-3-2 1 16,3-4-20-1,0 4-4-15,-4-3-1 0,4-3 0 0,0 3 34 0,-3 0 0 0,-3 5 0 0,-3 0 0 16,0 5 0-16,-3 3 0 0,-6 0 0 0,0 3 0 16,0 5 0-16,-3 3 0 0,-3 2 0 0,0 3 0 15,-3 0 19-15,3 5 10 0,0 3 3 0,0 0 0 16,4 2-13-16,-1-2-3 0,3 0 0 0,0 3 0 0,0-6-8 16,3 0-8-16,0 0 9 0,3-2-9 0,0-3 0 15,0 0 0-15,3-3 0 0,2 0 0 0,1-2 0 16,0-3-15-16,3 3 2 0,-3-6 0 15,3 0-73-15,0-2-14 0,0 0-4 0,0 0-1136 16</inkml:trace>
  <inkml:trace contextRef="#ctx0" brushRef="#br1" timeOffset="-142130.12">15045 10276 1728 0,'0'0'38'0,"0"0"8"0,0 0 2 0,0 0 0 0,0 0-39 0,0 0-9 0,0 0 0 0,0 0 0 16,0 0 53-16,0 0 9 0,0 0 2 0,6-2 0 15,-3-4-56-15,3 1-8 0,-3 0 0 0,0-3-10 16,0 3 10-16,0-3 0 0,-3 2 10 0,3-1-10 16,-3 1 0-16,0 6 0 0,-3-5 0 0,3 0 0 15,-3-1 57-15,0 4 6 0,-3-1 1 0,-3 0 0 16,-3 3 38-16,1 0 8 0,-1 0 2 0,-3 3 0 16,0 2-26-16,-3 1-5 0,-3 2-1 0,0 0 0 0,6-1-64 15,1 1-16-15,-7 6 0 0,3-1 0 16,0 0 45-16,3 3 6 0,-3 0 1 0,3 2 0 0,1 1-24 0,2-1-5 15,6 1-1-15,0 2 0 0,0-2-22 0,3-1-12 16,3-5 2-16,0 3 0 0,3-5 10 16,0-1 0-16,0 1 0 0,3-3 0 0,3-3 16 0,2 0 4 15,4 1 2-15,3-6 0 0,0-3-35 0,3-2-7 16,-6-3-2-16,6-3 0 0,2-2 37 0,1-3 7 16,3-2 2-16,0-6 0 0,-3 3-39 0,-1 0-7 15,-2-1-2-15,-3 1 0 16,0 0-195-16,-3 3-39 0,-3 2-8 0</inkml:trace>
  <inkml:trace contextRef="#ctx0" brushRef="#br1" timeOffset="-141489.56">15289 10078 345 0,'0'0'31'0,"3"-5"-31"0,6-1 0 0,-3 4 0 16,3 2 262-16,0-6 46 0,-3 4 10 0,0-3 2 16,0 2-205-16,-6 3-41 0,3-3-8 0,3 1-2 15,0-4 12-15,0-2 3 0,3 3 0 0,3-8 0 0,0 2-47 0,0 1-8 16,-1-6-3-16,4 0 0 0,0 0-6 0,-3 0-2 15,0 3 0-15,3-3 0 0,-3 0-13 0,0 3 11 16,-3-3-11-16,0 3 10 0,0 2-10 0,-1-2 0 16,-2 0 9-16,0 2-9 0,-3-2 8 0,0 0-8 15,0 0 10-15,-3 2-10 0,3-2 16 0,-6 2-4 16,0 3 0-16,0 3 0 0,-3 0 28 16,0 2 4-16,-5 3 2 0,-1 3 0 0,-3 2 23 0,-3 0 5 15,-6 6 1-15,0-1 0 0,-3 6-11 0,4 0-3 16,-1 5 0-16,3-5 0 0,0 0-6 0,0 11-2 15,0-1 0-15,1 6 0 0,-1-3-26 0,3 3-6 16,3 5-1-16,-6 8 0 0,6-6-12 0,0-4-8 16,1-4 10-16,5-4-10 0,0-3 8 0,0-3-8 15,3 0 0-15,0 5 0 0,0 4 0 0,0-4 0 0,3 1 0 16,3-4 0-16,-3-2 0 0,3 3 0 0,3-5 0 0,-3-6 0 16,3-5 8-16,0 0-8 0,-3-8 0 0,0 0 0 15,9-8 0-15,0-3 0 0,0-2 0 0,3-3 0 16,-3-2 0-16,0-1-10 0,5-2 2 0,-2 0 0 15,3 2-1-15,-3 4 0 0,0-1 0 0,0 5 0 16,0 0 9-16,0 4 0 0,-3-1-9 0,-3 5 9 16,-6 3 0-16,6 3 0 0,0 2 0 0,-4 0 0 15,-2 6 0-15,-2-1 0 0,-1 6 0 0,0 3 0 16,0 2 8-16,-3 3 4 0,3 0 0 0,-3-3 0 16,0 3-4-16,3-6-8 0,3 1 12 0,3-4-4 15,0-1-8-15,0-1 12 0,3-3-12 0,3-4 12 16,2-4-12-16,1-2 0 0,-3-2 0 0,3-1 8 15,3-5-8-15,0-2 0 0,3-4 0 0,3-1-949 16,-3-4-187-16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26:43.868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1240 632 230 0,'0'-8'10'0,"0"8"2"0,0 0-12 0,0 0 0 0,0 0 0 0,0 0 0 16,0 0 264-16,0 0 51 0,0 0 9 0,3 14 3 16,-3-6-175-16,0 5-36 0,0 0-6 0,3 6-2 15,-6-6-49-15,0 5-11 0,3 3-1 0,0-2-1 0,0 2 4 0,-6 3 1 16,3 2 0-16,-3 6 0 0,3-3-13 0,3 3-2 15,-9 5-1-15,6-3 0 0,-6 6-15 0,3 0-4 16,1 0 0-16,-4-3 0 0,0 2-16 0,6-7 0 16,-6 0 0-16,3 2 0 0,3-2 11 0,-3-6-11 15,3 1 10-15,3-1-10 16,0 1 0-16,-3-9 8 0,3 1-8 0,0 2 0 0,0-8 0 16,3 0 8-16,-3 1-8 0,3-1 0 0,3-3 11 15,-6-2-11-15,0-2 12 0,0-6-12 0,0 0 0 0,0 0 0 16,0 0 0-16,0 0-12 0,9-6 36 0,-6-7 7 15,6 5 1-15,0-5 1 0,0 2-15 0,-4-2-3 16,4-8-1-16,0 3 0 0,9-9-4 0,-6 3-1 16,6-2 0-16,-3-1 0 0,6-4-9 0,-1 1 0 15,7-1 9-15,-3-6-9 0,3 2 0 0,-3 1 0 16,0-3 0-16,2-3 0 0,1 6 0 0,3-3 0 16,-6 2 0-16,5-2 8 0,1 3-8 0,-3 2 0 0,3 0 0 15,-6-2-8-15,5 2 8 0,1 6 0 0,-6-6 0 16,-3 6 0-16,3 4-8 0,-13 9 8 15,4-5-8-15,0-1 8 0,-3 1-12 16,0 2 4-16,-3 3 0 0,0 2 0 0,0 3-4 0,0 3 0 16,-6-3 0-16,-3 8 0 15,0 0-32-15,0 0-8 0,0 0 0 0</inkml:trace>
  <inkml:trace contextRef="#ctx0" brushRef="#br0" timeOffset="724.62">1701 1291 345 0,'0'0'31'0,"0"0"-31"0,0 0 0 0,0 0 0 0,0 0 149 0,0 0 24 16,9-5 5-16,-9 5 1 0,6-3-67 0,-6 3-12 16,12-5-4-16,-3 0 0 0,-6 2-48 0,-3 3-9 15,9-5-3-15,-6-1 0 0,6 4 1 0,-3 2 0 16,-3-6 0-16,6-1 0 0,-6 1-9 0,3 1-3 0,-3-3 0 0,0 3 0 15,3-3-9-15,-3 3-1 0,3-3-1 0,-6-3 0 16,0 3-6-16,3 0 0 0,-3 3-8 0,0-8 12 16,-3 5-4-16,3 2-8 0,-6-7 11 0,3 8-11 15,-6-3 25-15,0 8-1 0,0-5-1 0,-6 5 0 16,3 0 17-16,-6 5 4 0,0 3 1 0,4-3 0 16,-4 3 15-16,-3 3 2 0,0 2 1 0,-6 0 0 15,12 3-25-15,-8-3-5 0,8 6-1 0,-6-6 0 16,6-2 2-16,0 4 0 0,3 4 0 0,-6-1 0 15,6-4-14-15,3-1-4 0,0 5 0 0,7 4 0 16,-7-9-16-16,3 0 10 0,3 6-10 0,3-6 8 0,0 0-8 0,0 6 0 16,3-6 0-16,3 0 0 0,3-5 0 0,-4 0 0 15,1 2 0-15,3-2 0 0,3-8 8 0,-3 6-8 16,3-6 0-16,0-6 8 0,0 6-8 0,3-8 0 16,0 3 9-16,3 0-9 0,-1-3 0 0,4 0 9 15,-6-5-9-15,9 0 0 0,-12-1 8 0,3 4-8 16,3-9 0-16,-1 3 0 0,-2-2 8 0,0 5-8 15,0-9 0-15,0 7 0 0,-3-1 0 0,-3-3 0 16,-3 1 8-16,0 2-8 0,-3-3 0 0,3 6 0 16,-6-5 0-16,0 4 0 0,-6 1 0 0,3 5 0 15,-6 3 0-15,0 0 0 0,-6 2 0 0,6 6 0 16,-9 2 0-16,0 0 0 0,3 3 0 0,-2-3 0 16,-1 9 0-16,3-6 0 0,-3 5 0 0,6-5-9 15,0 2 9-15,-3 3-8 0,9-5 8 0,-3 3 0 16,3-3 0-16,3-3 8 15,3-5-35-15,0 8-6 0,3-3-2 0,3 3 0 16,-6-2-221-16,9-4-44 0,3 4-8 0,3-6-3 0</inkml:trace>
  <inkml:trace contextRef="#ctx0" brushRef="#br0" timeOffset="1095.33">1931 1172 806 0,'0'0'72'0,"0"0"-58"0,0 0-14 0,3 8 0 16,-3-8 179-16,6 8 33 0,-6 3 6 0,0-3 2 0,0-3-104 0,0 8-21 16,-6-5-4-16,6 3-1 0,0-4-34 0,-3 1-6 15,3 3-2-15,-6 2 0 0,0 0-4 0,6 1 0 16,-9-6-1-16,3 5 0 0,3-3-15 0,-3 4-4 16,0-1 0-16,0 0 0 0,3 0-2 0,3-5-1 15,-6 0 0-15,3 3 0 0,0-3-1 0,3-3-1 16,0 0 19-16,0-5-38 0,0 0 0 15,0 0-8-15,0 0 8 0,6-5 0 0,3 5 15 16,-3-5-2-16,0-3 0 0,3 3-13 0,0-9 0 16,-3 6 0-16,6-5 0 0,-3 3 8 0,3 2-8 15,-4-6 0-15,1 1 9 0,-6 0-9 0,6 2 0 16,0 3 0-16,-3-5 8 0,3 0-8 0,0 0 0 16,0 5 0-16,0-5 0 0,0 2 0 0,3 3 0 15,-3 3 0-15,-6-1 0 0,6 4 0 0,-1-3 0 16,1-1 0-16,-6 4 0 0,6 2-18 0,-9-6-6 15,9 6 0-15,-6 0-1 16,3 0-202-16,0 0-40 0,9 0-8 0,-15 0-1 0</inkml:trace>
  <inkml:trace contextRef="#ctx0" brushRef="#br0" timeOffset="1694.16">2410 1172 288 0,'0'0'25'0,"0"0"-25"0,0 0 0 0,0 0 0 0,0 0 196 0,0 0 33 16,6-5 7-16,-6 5 2 0,0 0-126 0,0 0-24 15,0 0-6-15,0 0-1 0,0 0-10 0,0 0-3 16,-6-8 0-16,6 3 0 0,-3 5-16 0,3 0-3 16,0-8-1-16,-6 8 0 0,0-6-3 0,0 6-1 15,3 0 0-15,-6 0 0 0,3 0 14 0,-6 0 2 16,0 0 1-16,0 6 0 0,1-6-15 0,-4 2-3 16,0 4-1-16,0-1 0 0,3-2-5 0,0 2-1 0,0 0 0 15,-3-5 0-15,9 8-12 0,-3-3-2 0,1-5-1 16,2 8 0-16,0-2-21 0,6 2 0 0,0-8 0 0,0 5 0 15,0-5 0-15,6 8 0 0,2 0 0 0,1 2 0 16,3-4 0-16,3 1 0 0,-9-1 0 0,9 2 0 16,-6-8 0-16,3 5 0 0,-3 3 0 15,3-3 8-15,-3-2-8 0,0 2 0 0,2 0 0 16,-8 3-8-16,3-2 0 0,0-4 0 0,0 9 0 16,-3-8 0-16,-3-3 8 0,0 10-12 0,0-5 12 0,0 3-12 15,-3 0 12-15,3 3 0 0,-6-3 0 0,0-3 0 16,0 8 0-16,3-5 0 0,-8 6 0 0,5-9 0 15,-3 8 0-15,0-8 0 0,-3 3 0 0,0-2 0 16,0 2 0-16,-3-8 8 0,0 5-8 0,3-5 0 16,-3 0 8-16,1 0-8 0,-1 0 10 0,0 0-10 0,6-5 8 15,-3-1-8-15,3 4 0 0,-3-12 9 16,3 4-1-16,0 2 0 0,9-5 0 0,-6 7 0 0,3-7-8 16,3 5 0-16,3 3 0 15,-3-3 0-15,6 3-91 0,-3-3-10 16,6 2-3-16,-3-2-601 0,6 3-121 0</inkml:trace>
  <inkml:trace contextRef="#ctx0" brushRef="#br0" timeOffset="1946.11">2639 1122 345 0,'-6'0'31'0,"6"5"-31"0,-3-2 0 0,-3 2 0 15,3 0 371-15,0 1 68 0,-6 2 13 0,3 5 4 16,0-5-305-16,6 2-61 0,-9 4-12 0,4-1-2 16,2 0-28-16,-9 6-4 0,3-6-2 0,-3 3 0 15,3 2-10-15,0 1-3 0,-3-6 0 0,3 5 0 16,-3-2-16-16,6 3-3 0,3-6-1 0,-6 6 0 16,6-6-9-16,0 0 0 0,3 0 0 0,3-7 8 15,-3 2-24-15,6-8-6 0,0 5-1 0,3-5-719 16,-3 0-144-16</inkml:trace>
  <inkml:trace contextRef="#ctx0" brushRef="#br0" timeOffset="2088.31">2770 931 1152 0,'0'0'102'0,"0"0"-82"0,0 0-20 0,0 0 0 0,-9 0 178 0,9 0 31 16,0 0 7-16,-6 3 0 0,6-3-185 0,0 0-31 15,-9 5-20-15,9-5 4 0</inkml:trace>
  <inkml:trace contextRef="#ctx0" brushRef="#br0" timeOffset="2734.52">3017 1162 1292 0,'0'0'28'0,"0"0"7"0,0 0 1 0,0 0 0 0,0 0-36 0,0 0 0 15,0 0 0-15,0 0 0 0,0 0 64 0,0 0 5 16,0 0 2-16,0 0 0 0,0 0-24 0,6 0-5 16,-6 0-1-16,12-3 0 0,-3 3-8 0,-6 0-1 15,3-5-1-15,0-3 0 0,0 8-11 0,-3-6-3 16,3-4 0-16,-6 7 0 0,0-2-4 0,0-3-1 16,0 3 0-16,0-3 0 0,-6 2 39 0,3 6 7 15,-6-8 2-15,3 8 0 0,0-5-17 0,-3 5-3 16,-3 0-1-16,-3 0 0 0,0 5 17 0,0-2 4 15,1 2 1-15,-4 9 0 0,0-1-33 0,-3 0-8 0,0 0 0 0,0 6-1 16,0-6 8-16,-2 0 1 0,-1 6 1 16,0-6 0-16,0 0-4 0,6 6-1 0,-8-3 0 15,11 2 0-15,-6-5-6 0,6 6-2 0,0-1 0 0,6-4 0 16,0 2-16-16,6 2 0 0,-3 1 0 16,12-6 0-16,-6 0 0 0,6 0 0 0,3-7 0 0,6 2 0 15,0-1 8-15,3-1-8 0,3-6 9 16,2 0-9-16,4 0 8 0,-3-6-8 0,0 4 0 15,3-11 0-15,-4-1-97 16,4 4-26-16,3-3-5 0,0-9 0 0,-3 4-98 16,2-1-19-16</inkml:trace>
  <inkml:trace contextRef="#ctx0" brushRef="#br0" timeOffset="3363.92">3455 868 1382 0,'0'0'123'0,"0"0"-99"16,9-3-24-16,0 3 0 0,-1-5 56 0,4 5 7 15,0-5 1-15,3 2 0 0,-9-2-12 0,9-1-3 16,-3-2 0-16,6 3 0 0,-3-3-23 0,0 3-5 0,5-8-1 0,-5 5 0 15,0-5-11-15,0 2-9 0,0 3 12 0,3-5-12 16,-3 0 9-16,-3-1-9 0,-1-4 0 16,1 5 9-16,-3-1-9 0,0 1 0 15,-3 0 0-15,0 0 0 16,0-1 0-16,-3-4 0 0,3-1 0 0,-6 4 8 0,0 1-8 0,-6 1 8 0,3 2-8 0,-3-2 8 16,-6 8 12-16,0 2 1 0,0 3 1 0,-2 8 0 15,-1 0 39-15,-6 8 8 0,-6 0 2 0,3 2 0 16,-6 4 4-16,1 1 1 0,-1 4 0 0,-9 13 0 15,1-9-13-15,2 4-3 0,3-4 0 0,3 1 0 16,1 8-29-16,2-6-7 0,3 3 0 0,-6 3-1 16,3 5 8-16,7-5 1 0,-4-6 1 0,6 3 0 0,0-2-33 15,6-4-14-15,0 1 1 0,3-11 0 0,0 3 13 16,6 2 0-16,-3-4 0 0,6-9 0 0,0 0 0 0,6 0 0 16,-3-2 0-16,6-8 0 0,3 2 0 0,3-10 0 15,0 2-8-15,3-8 8 16,0 3-30-16,-1-5 0 0,7-5 0 0,-9 4 0 15,6-4-10-15,0 2-3 0,-3-3 0 0,3 6 0 0,-4-5 19 0,1 5 4 16,-3 5 1-16,-3-6 0 0,3 9 19 0,-9-3 0 16,3 8-8-16,-3 0 8 0,-6 8 8 0,0-3 6 15,0 3 1-15,0 6 0 0,-12 4 30 0,6 1 7 16,-3-6 0-16,0 8 1 0,-3 0-8 0,0 3-1 16,6-6-1-16,0 4 0 0,-6-4-34 0,6-2-9 15,4-3 0-15,4-2 0 0,4 2 0 0,0-8-20 16,3 3 4-16,3-2 1 0,3-6 15 0,0-6-9 0,6 1 9 15,0-3-8 1,0-5-40-16,2 0-7 0,1-6-1 0,3 1-1 16,0-4-131-16,-1-4-25 0,4-1-6 0</inkml:trace>
  <inkml:trace contextRef="#ctx0" brushRef="#br0" timeOffset="3782.19">4190 508 1670 0,'0'0'148'0,"0"0"-118"0,0 0-30 0,0 0 0 15,0 0 113-15,-3 5 17 0,-3 9 3 0,0-1 1 16,0 0-16-16,0 0-3 0,-6 0-1 0,3 6 0 16,-6 2-29-16,-2 11-5 0,-25 26 76 15,21-26-108-15,0 2-5 0,0-2-2 0,-2 8 0 16,-1-1-23-16,0 1-5 0,0 5-1 0,3 0 0 16,0 0 0-16,4-3 0 0,-1 1 0 0,3-9 0 15,0-2-12-15,6 0-16 0,-3-6 3 0,3-5 1 0,0 0 12 16,3-2 0-16,0-1 0 0,3-4 0 0,0-9-10 0,0 3-6 15,3-3 0-15,0-5-1 0,0 0 5 0,0 0 2 16,0 0 0-16,0 0 0 16,0-10-29-16,0-4-5 0,0-2-2 0,0 6 0 0,0-9 30 0,0 3 5 15,0-2 2-15,0-1 0 0,0 4 9 0,0-4 0 16,0 1 0-16,0 4 0 0,0 1 0 0,0 0 8 16,-6 0-8-16,3 5 11 0,0 2 36 0,3 1 7 15,-2-3 2-15,2 8 0 0,0 0 0 0,0 0 1 16,0-5 0-16,0 5 0 0,2 0-34 0,-2 0-7 15,6-8-2-15,0 8 0 0,0 0-5 0,9-5-1 16,-6 5 0-16,3 0 0 0,3-8-8 0,0 8 8 16,0-6-8-16,0-2 8 0,5 8-8 0,-8-5 0 15,6 0 0-15,3 2 0 0,-9-2-16 0,6-3 4 16,-6 8 0-16,6-5 1 16,-7-1-206-16,4 4-42 0</inkml:trace>
  <inkml:trace contextRef="#ctx0" brushRef="#br0" timeOffset="4209.75">4437 1069 1958 0,'-15'-5'87'0,"15"5"17"0,0 0-83 0,0 0-21 0,0 0 0 0,-9 10 0 16,3-2 50-16,0 5 6 0,0-7 0 0,0 7 1 15,3-5-25-15,0 0-4 0,3-8-2 0,-3 10 0 31,0-2-57-31,3 3-11 0,0-3-2 0,0-3-915 0</inkml:trace>
  <inkml:trace contextRef="#ctx0" brushRef="#br0" timeOffset="4343.31">4443 1376 1846 0,'-9'5'82'0,"6"3"17"0,-3-3-79 0,3-2-20 0,-3 2 0 0,3 1 0 0,0-6 72 0,3 0 12 16,0 0 1-16,0 0 1 0,-3 8-38 0,3-8-8 15,0 0-2-15,0 0 0 0,0 0-38 0,0 0 0 16,0 0 0-16</inkml:trace>
  <inkml:trace contextRef="#ctx0" brushRef="#br0" timeOffset="5282">5916 685 1846 0,'0'0'40'0,"0"0"9"0,0 0 2 0,0 0 1 0,0 0-41 0,0 0-11 15,0 0 0-15,6-2 0 0,3 2 76 0,-9 0 12 16,0-6 4-16,0 6 0 0,9 0-31 0,-3 0-5 16,0 0-2-16,3 0 0 0,-3 0-30 0,3 0-7 15,0 0-1-15,3 0 0 0,-3 6 0 0,2-6-1 16,4 0 0-16,-3 0 0 0,3 0-15 0,3-6 0 0,0 6 0 0,3 0 0 16,0 0 0-16,-4-5 0 0,1 2 0 0,0 3 0 15,0 0-9-15,-3 3-2 0,0 2 0 16,3-5 0-16,-12 6 11 0,2-4 0 15,-2 4 0-15,-3-6 0 0,-3 0 0 0,0 0 0 0,0 5 0 16,-6 3 0-16,1 0 0 0,-1 2 16 0,-6-2-4 16,3 5-1-16,-3-7 9 0,-3 7 1 0,0-5 1 0,-3 3 0 15,0-4 16-15,3 7 3 0,1-1 1 16,2 0 0-16,0-5-22 0,-3 3-4 0,3 2 0 0,3 0-1 16,0-5-7-16,3 5-8 0,-3 1 11 0,6 4-11 15,-3-5 0-15,3 1 0 0,3 9 0 0,-3-7 0 16,3 3 0-16,3-1 0 0,-3 1 0 0,3-3 0 15,-3 2 0-15,3 1 0 0,0-6-9 0,3 3 9 16,-6 0-21-16,6-3 1 0,-3 0 0 0,-3 0 0 16,3 1-4-16,0-1-1 0,-3-5 0 15,0 5 0-15,-3-2 14 0,0 2 11 0,0-5-13 0,3 5 5 0,-6-8 8 16,0 8-8-16,0-5 8 0,-3 0-8 0,-3 3 8 16,1-3 0-16,-1-3 0 0,-3 8 0 0,-6-7 0 15,0 2 11-15,-3-3-11 0,0 8 12 0,-2-10 0 0,-1 2 1 16,0 0 0-16,0-5 0 0,-2 3 3 0,2 2 1 15,6-5 0-15,0 0 0 0,0 0-7 0,6-8-2 16,0 3 0-16,7-3 0 0,-4 3 1 0,3 0 0 16,3 2 0-16,3-2 0 0,0-3-9 0,3 2 0 15,3 1 0-15,0-3 0 0,6 3 0 0,0-3-12 16,0 3 2-16,5-3-802 16,4-3-160-16</inkml:trace>
  <inkml:trace contextRef="#ctx0" brushRef="#br0" timeOffset="5815.96">6393 1103 403 0,'0'0'36'0,"0"0"-36"16,0 0 0-16,0 0 0 0,0 0 169 0,0 0 27 15,3-2 6-15,-3 2 1 0,2-6-67 0,-2 1-12 16,-2 2-4-16,-1-2 0 0,3 5-19 0,-6-8-4 16,0 3-1-16,-3 5 0 0,-3 0 5 0,0 0 1 15,-3 0 0-15,3 0 0 0,-3 5-30 0,0-2-7 16,-3 2-1-16,4 3 0 0,2-3-4 0,0 3-2 15,3 3 0-15,-3-8 0 0,3 7-40 0,3-7-8 16,0 7-2-16,3-4 0 0,-3 2-8 0,6-3 0 16,0 3 0-16,0 0 0 0,6 2 0 0,0-2 0 15,3 0 0-15,0-2 0 0,-3-1 0 0,3 3 0 0,3-3 0 16,3 3 0-16,-6-3-12 0,5 3 12 0,-5 3-12 16,3-9 12-1,0 4-32-15,-3-1 0 0,-3 3 1 0,3-3 0 0,-3 3 15 0,-6-8 4 0,6 8 0 0,-3 3 0 16,-3-9 12-16,0 9 0 0,-6-8 0 0,0 7 0 15,-3-5 0-15,-3-2 0 0,0 8 0 16,-3-3 0-16,0-3 0 0,-2-2 0 0,-1 2 0 0,0 0 0 16,-3-2 10-16,0 2 5 0,0-5 1 0,1 0 0 15,2 0-16-15,0 0 0 0,3 0 0 0,0 0-10 16,3-8 34-16,3 3 6 0,0 0 2 0,3 2 0 16,6-8-52-16,0 3-9 15,3 0-3-15,3-2 0 0,0-3-179 0,6-1-36 0,18-20-7 16,0 8-2-16</inkml:trace>
  <inkml:trace contextRef="#ctx0" brushRef="#br0" timeOffset="6078.91">6902 495 2188 0,'0'0'195'0,"0"0"-156"15,0 0-31-15,0 0-8 0,0 0 34 0,0 0 6 16,-3 5 0-16,0 8 1 0,0 1 25 0,0 7 5 15,-3-8 1-15,0 5 0 0,-3 4-29 0,3 1-6 16,-6 4-1-16,-3 5 0 0,0 2-11 0,0 6-2 16,0-1-1-16,-5 1 0 0,-1 5-11 0,0 0-3 15,0 0 0-15,0-5 0 0,0 5 4 0,4-6 0 16,2 1 0-16,3-3 0 0,0-10-21 0,3 2-4 16,0 0-1-16,3-8 0 0,0 0-3 0,3 3-1 15,0-6 0-15,0-4 0 16,0-1-139-16,3-5-28 0,0-3-6 0,0-5-512 0,0 0-102 15</inkml:trace>
  <inkml:trace contextRef="#ctx0" brushRef="#br0" timeOffset="6236.96">6541 1244 288 0,'-3'-11'25'0,"0"-2"-25"0,3 0 0 0,-6-1 0 15,6 1 323-15,-3 0 59 0,-2 0 12 0,2-1 2 16,0 4-176-16,0 7-35 0,0-2-7 0,3-3-2 16,0 3-49-16,0-3-11 0,0 2-1 0,0 6-1 15,0 0-59-15,6-5-12 0,0 2-3 0,2-7 0 16,1 7-24-16,6-2-4 0,-3 0-2 0,6 2 0 0,-3 3-10 15,6-5 10-15,0-1-10 0,-1 4 10 16,1 2-10-16,3 0 0 0,-3-6 0 0</inkml:trace>
  <inkml:trace contextRef="#ctx0" brushRef="#br0" timeOffset="6960.51">7664 1193 403 0,'0'0'36'16,"0"0"-36"-16,0 0 0 0,5-5 0 0,1 2 316 0,0-2 56 0,3 5 11 0,-3-8 2 0,6 3-235 0,-3 0-47 16,0 2-10-16,0-2-1 0,3-3-37 0,0 2-7 15,-3 1-2-15,3 5 0 0,0-5-19 0,-4 5-4 16,1 0-1-16,3 0 0 0,-3 5-10 0,-3-5-1 16,-3 5-1-16,3 1 0 0,0 2 11 0,-3-3 3 15,-3 8 0-15,0-5 0 0,-3 5-2 0,-3 1 0 16,3-7 0-16,-6 7 0 0,6-4 16 0,-6 3 3 15,0 1 1-15,-3-1 0 0,4-5-22 0,-1 2-4 16,0 4 0-16,0-6-1 0,3-3-1 0,0 3 0 16,3-8 0-16,3 0 0 0,0 0-14 0,0 0 11 15,0 0-11-15,0 0 10 0,9-5-2 0,-3-3 0 16,3 0 0-16,3-3 0 0,-4-2-8 0,4 0 0 16,0-3 0-16,0 3 8 0,-3-6-8 0,3 1-11 15,0-4 3-15,-3 4 0 0,0-9 8 0,-3 9 0 16,6 5 0-16,0-6 0 0,-3 6 0 0,-4 5 0 15,-2 0 0-15,0 3 0 0,0-1 0 0,-3 6 0 0,0 0 0 0,0 0 0 16,0 0 0-16,0 0 0 0,-6 6 0 0,0 2 0 16,4 2 0-16,2 3 11 0,-3-5-3 0,0-2 0 15,3-6 10-15,3 8 2 0,0-3 0 0,-1 3 0 16,-2-8-20-16,9 5 0 0,0 3 0 0,3-8 0 16,-3 0 0-16,3 0 0 0,6 0 0 15,-3 0 0-15,0-8 0 0,0 8 0 0,-1-5 0 0,4 5 0 31,0-5-89-31,-3 2-22 0,0 3-4 0,0 0-1079 0</inkml:trace>
  <inkml:trace contextRef="#ctx0" brushRef="#br0" timeOffset="7295.79">8149 1341 1785 0,'-9'0'79'0,"9"0"17"0,0 0-77 0,0 0-19 0,0 0 0 0,0 0 0 16,0 0 108-16,0 3 19 0,0 8 3 0,0-3 1 15,0-3-54-15,0 8-10 0,0-5-3 0,6 0 0 16,-3-3-33-16,0 9-7 16,3-9-2-16,-3 8 0 0,3-8-10 0,0 3-1 0,-1 6-1 0,1-9 0 15,-3 8-10-15,0 0 0 0,0-5 0 0,0 0 8 32,-3 3-51-32,0 2-10 0,0-5-3 0,-3 2-684 0,0 4-136 0</inkml:trace>
  <inkml:trace contextRef="#ctx0" brushRef="#br0" timeOffset="7461.67">8062 1492 2084 0,'0'0'46'0,"6"0"10"0,0 0 1 0,3-5 1 0,-6 0-46 0,6 2-12 0,0-8 0 0,3 9 0 0,0-9 62 0,0 9 10 16,3-9 3-16,-3 8 0 0,2-2-24 0,1-6-5 15,0 9-1-15,3-9 0 0,-6 9-33 0,3 2-12 16,-3-6 9-16,3 6-9 15,-6 0-49-15,2-5-15 0,-2 2-4 0,3 3-640 16,-3 0-129-16</inkml:trace>
  <inkml:trace contextRef="#ctx0" brushRef="#br0" timeOffset="7690.49">8506 1349 1785 0,'0'0'159'0,"0"0"-127"15,0 0-32-15,0 0 0 0,0 0 97 0,0 0 14 0,0 0 2 0,0 0 1 16,-3 6-17-16,3-6-3 0,0 0-1 0,0 0 0 16,6 13-33-16,-3-10-6 0,-3-3-2 0,6 10 0 15,0-2-25-15,-3-3-6 0,0 3-1 0,3-2 0 16,0 2-20-16,-3-3 0 0,-3 3 0 0,-3-3 0 16,6 3 0-16,0-3 0 0,0 3 0 0,0 3 0 15,-3-11-103-15,5 2-25 0,-2 4-4 0,-3-6-974 16</inkml:trace>
  <inkml:trace contextRef="#ctx0" brushRef="#br0" timeOffset="7919.15">8735 1368 2354 0,'-3'3'52'0,"3"2"10"0,-3-5 2 0,0 5 3 0,0 3-54 0,0-3-13 16,-3 3 0-16,3-2 0 0,-3 2 100 0,-3 5 16 15,3-3 4-15,-2 4 1 0,-4-1-53 0,0 8-12 16,0-3-1-16,-3 1-1 0,-3 2-26 0,0 6-6 16,-3-1-1-16,6 1 0 0,-5-1 7 0,2 0 2 15,-3 1 0-15,3 2 0 0,-3-3-30 0,3 1 8 16,1 2-8-16,2 0 0 0,-3-8 0 0,6 6 0 16,-3-3 0-16,3 2 0 15,3-5-189-15,0-2-41 0</inkml:trace>
  <inkml:trace contextRef="#ctx0" brushRef="#br0" timeOffset="8374.94">9321 1117 1382 0,'0'0'123'0,"0"0"-99"16,0 0-24-16,0 0 0 0,0-3 148 0,3-8 24 15,-3 11 4-15,0 0 2 0,6-2-79 0,0 2-16 16,-6 0-3-16,9-6-1 0,3 6-24 0,0 0-5 15,0 6-1-15,0-6 0 0,0 0-32 0,0 2-6 0,0-2-2 0,0 6 0 16,-1-1-9-16,1-5 8 16,0 8-8-16,0-3 8 15,0-2-100-15,-3 2-20 0,0 0-4 0</inkml:trace>
  <inkml:trace contextRef="#ctx0" brushRef="#br0" timeOffset="8577.15">9292 1238 1429 0,'0'0'63'0,"0"0"13"16,0 0-60-16,0 0-16 0,6 0 0 0,0 6 0 15,-6-6 108-15,6-6 20 0,5 6 3 0,1 0 1 0,0 0-56 0,0 0-12 16,3-5-1-16,0 5-1 0,0 0-14 0,0-5-4 16,0 2 0-16,-1 3 0 0,4 0-27 0,0 0-5 15,0 0-2-15,-3 0 0 0,0 0-10 0,0 0 0 16,-3 0-10-16,0 0-1018 0</inkml:trace>
  <inkml:trace contextRef="#ctx0" brushRef="#br0" timeOffset="9134.73">10030 1069 1825 0,'0'0'80'0,"6"0"18"0,0 0-78 0,3-8-20 0,0 8 0 0,-3-5 0 15,3-3 12-15,-4 2-2 0,4 1 0 0,-3-3 0 16,3 3 13-16,-3-3 2 0,3 3 1 0,0-3 0 16,0-3-5-16,-3 3-1 0,3 0 0 0,0-5 0 15,0 8-20-15,-3-8 0 0,0 7 0 0,0-7 0 16,-3 5 10-16,0-5-2 0,-3 2-8 0,0 3 12 15,-3-5 16-15,0 5 2 0,-3-2 1 0,-3 2 0 16,0-3 9-16,0 8 1 0,-3-2 1 0,-3 0 0 16,-3 5 6-16,-3 5 0 0,-2 0 1 0,-4 3 0 15,-3 3-4-15,0-3-1 0,4 5 0 0,-1 6 0 16,0-3-5-16,0 2-2 0,6 1 0 0,0-1 0 0,1 3-25 0,2 0-4 16,3 6-8-16,3 2 11 0,3-3-11 0,3 1 0 15,0-6 0-15,3 3 0 0,3 2 0 16,0-4 0-16,3 4 0 0,0-2 0 0,0-3 0 0,3-8 0 15,3 6 0-15,6-6 0 0,0-5 0 16,0 2 0-16,2-2 0 0,4-8 0 0,0 0 8 0,3-5 0 16,3-3 0-16,3-5 0 0,-4 2-8 0,-2-2 0 15,0-3 0-15,0-2 0 0,-3-1 0 0,-1-2 0 16,-5-3 0-16,3 3 0 0,-3-5 0 0,0-1 0 16,-3 1 0-16,0-1 0 0,-3-5 25 0,0 6 3 15,-3-6 1-15,-3 6 0 0,0-6-29 0,2 6-18 16,-5 4 2-16,-3-1 1 0,1 1 15 0,-7 9 0 15,3 0 0-15,-6 8 0 0,0-3 14 0,-3 8 2 16,-6 0 1-16,0 8 0 0,-3-3-17 0,-5 8 0 16,-4-5 0-16,0 5 0 15,3 1-160-15,7-4-35 0,-1 3-7 0</inkml:trace>
  <inkml:trace contextRef="#ctx0" brushRef="#br0" timeOffset="9563.07">10795 1095 2336 0,'0'0'52'0,"0"0"10"0,6 0 2 0,0 0 1 0,3 0-52 0,-3 0-13 16,3 0 0-16,2 0 0 0,-2 0 56 0,6 0 8 15,0 0 1-15,-3 0 1 0,3 0-21 0,0 0-4 0,0 0-1 0,0 0 0 16,-3 6-32-16,2-6-8 0,1 0 0 0,-3 0 0 16,0 0 0-16,0 0 0 0,0 0 0 0,-3 0 0 31,3 0-146-31,-3 0-31 0,-3 0-7 0,-6 0 0 0</inkml:trace>
  <inkml:trace contextRef="#ctx0" brushRef="#br0" timeOffset="9767.19">10720 1212 1324 0,'0'0'118'0,"0"0"-94"0,0 0-24 0,6 0 0 16,0-5 127-16,0 5 21 0,3 0 4 0,0-6 0 0,6 4-50 0,-3 2-10 15,3 0-3-15,3 0 0 16,0 0-33-16,2-6-8 0,1 6 0 0,0 0-1 0,3 0-25 0,-3 0-5 16,0-5-1-16,-4 5 0 0,1 0-16 0,0 0 0 15,0 0 8-15,-3-3-8 16,-3 3-118-16,0 0-27 0</inkml:trace>
  <inkml:trace contextRef="#ctx0" brushRef="#br0" timeOffset="10096.62">11164 1029 1843 0,'0'0'164'0,"0"0"-132"0,-3 0-32 0,3 0 0 16,0 0 106-16,0 0 14 0,0 0 4 0,6-5 0 16,6 5-51-16,0-5-9 0,0 2-3 15,0 3 0-15,2 0-34 0,1 0-7 0,3 0-2 0,0 3 0 16,3-3-9-16,0 5-1 0,-3 0-8 0,2-5 12 15,1 8-12-15,-3-3 0 0,-3 1 0 0,-3 2 0 16,3 0 0-16,-6 2 0 0,-3-2 0 0,0 5 0 16,0-5 0-16,-6 3 0 0,0 2 0 0,0 0 0 15,-6 1 0-15,3-6 0 0,-3 2 0 0,-6 3 0 16,0 1 8-16,0-1-8 0,-6-5 0 0,-3 0 9 16,0 2-9-16,-2-2 0 0,5 3 0 0,-9 2 8 15,3-5-8-15,0-3-11 0,1 3 3 0,2-3 0 16,0-5 18-16,3 8 4 0,3-8 1 0,3 6 0 15,3-6-53-15,3 0-10 16,6 0-3-16,0 0-1074 0</inkml:trace>
  <inkml:trace contextRef="#ctx0" brushRef="#br0" timeOffset="10512.69">12417 1037 1785 0,'0'0'159'0,"0"0"-127"0,-3 5-32 0,0 1 0 16,-3 2 78-16,0-3 10 0,0 8 1 0,-6 0 1 15,0 1-41-15,-5 7-8 0,2-3-1 0,-3 1-1 0,-6 2-27 0,6-2-4 16,-3 2-8-16,1-3 11 0,2 3-11 0,3-2 0 16,3-1 0-16,0-2 0 15,3-2-141-15,3-4-31 0,-6 9-5 0,12-19-2 0</inkml:trace>
  <inkml:trace contextRef="#ctx0" brushRef="#br0" timeOffset="11071.56">12176 865 2134 0,'0'0'95'0,"0"0"19"0,-3-5-91 0,3 5-23 16,0-5 0-16,0-3 0 0,0 2 67 0,0 1 9 16,0 5 1-16,9-3 1 0,6-10-28 0,0 8-6 0,3-3 0 0,5-3-1 15,1 3-2-15,3 3 0 0,0-3 0 0,0 3 0 16,-4 2-26-16,1-2-6 0,3-3-1 0,3 3 0 15,2 5-8-15,1-6 0 0,-3 6-12 0,-3 0 12 16,0 6 0-16,-4-6 0 0,1 8 0 0,-6-3 0 16,-3 0 0-16,-3 3 0 0,0-2 8 0,-6 1-8 15,-3 7 0-15,0-9 0 0,-6 8 0 0,-3-5 0 16,-3 5 8-16,-3 1-8 0,-6-4 8 0,0 3-8 16,0 3 0-16,-3 3 0 0,-2-6 0 0,-1 0 0 15,0 6 0-15,3-1 0 0,-3-2 0 0,4 3 0 0,5-1 0 0,0 1 0 16,0-6 0-16,3 0 8 0,0 0-8 0,3-5 0 15,3 6 9-15,0-1-9 0,3-5 0 16,3 2 0-16,3 4 0 0,0-9 0 0,3 3 0 0,0 0 0 16,3 2 0-16,0-2 0 0,0-2 0 0,3 2 0 15,0-3 0-15,0 3-8 16,3-3-25-16,-4-2-5 0,1 2-1 0,0 6 0 16,-3-4-25-16,0-1-6 0,-3 2-1 0,-3-3 0 0,0 3 50 15,-3 5 9-15,-6-5 3 0,0 3 0 0,0-3 9 0,-6 5 0 16,-3-3 0-16,0-2 0 0,4 6 16 0,-7-1 6 15,3 0 1-15,-3-8 0 0,-3 9 25 0,-6-1 4 16,1-5 2-16,-7 2 0 0,-3-2-10 0,-3-2-1 16,10 2-1-16,-4-3 0 0,6-3-24 0,0 4-5 15,4-6-1-15,2 0 0 0,9 0-2 0,0-6-1 0,0 4 0 16,6 2 0-16,6 0-9 0,0 0 0 0,0-11 0 0,6 3 8 16,6 0-24-16,0 3-6 0,3 0-1 0,3-3 0 31,-1-3-145-31,4 3-30 0</inkml:trace>
  <inkml:trace contextRef="#ctx0" brushRef="#br0" timeOffset="11280.64">12593 1355 2325 0,'0'2'51'0,"0"4"10"0,0 2 3 0,3 2 2 0,-3-2-53 0,3-3-13 0,0 3 0 0,0 6 0 15,3-7 45-15,0 4 7 0,2-3 0 0,1 3 1 16,0-3-24-16,0-3-5 0,3 3 0 0,-3 0-1 0,3 2 8 0,0-2 1 16,0 0 1-16,-3 3 0 0,3-6-33 0,-3 3 0 15,-3-3 0-15,-1 3 0 0,-2 0 0 0,0-3 0 16,0 3 0-16,-3 3 0 16,0-8-221-16,-3 2-48 0</inkml:trace>
  <inkml:trace contextRef="#ctx0" brushRef="#br0" timeOffset="11482.75">12545 1564 2109 0,'0'0'93'0,"0"0"20"0,0 0-90 0,0-6-23 0,3-2 0 0,3 3 0 16,-3-3 56-16,6 3 6 0,0-3 2 0,3 3 0 16,0-6 0-16,3 3 1 0,-1 3 0 0,1-3 0 15,3 3-21-15,0 2-5 16,3-8-1-16,0 4 0 0,-3-1-29 0,-1 2-9 0,1-2 0 0,-3 3 0 15,0 0 0-15,-3 5 0 0,0-8 0 0,-3 3 0 32,3-1-161-32,-3 4-39 0,8-4-8 0,-17 6-2 0</inkml:trace>
  <inkml:trace contextRef="#ctx0" brushRef="#br0" timeOffset="11743.07">12926 1381 2026 0,'0'0'90'0,"0"0"18"0,0 0-86 0,0 0-22 15,0 0 0-15,0 0 0 0,3 8 62 0,3-3 8 16,0-5 2-16,0 8 0 0,0-8-13 0,3 6-3 16,-3-4 0-16,3 4 0 0,-3-1-19 0,3 3-4 15,0-3-1-15,-4 0 0 0,4-5 0 0,0 8 0 16,0-2 0-16,-3 2 0 0,3-3-32 0,-3 3 0 15,-3-3 0-15,0-2 0 0,0 2 0 0,-3 0 0 16,3 3 0-16,-3-3 0 16,0-5-172-16,0 8-42 0,0-2-8 0,0-1-2 0</inkml:trace>
  <inkml:trace contextRef="#ctx0" brushRef="#br0" timeOffset="11974.11">13242 1389 2487 0,'0'0'55'0,"-3"0"11"0,0 5 2 0,-3-2 2 0,3 2-56 0,-3 1-14 0,-3 2 0 0,3-1 0 16,-6 4 60-16,3 2 10 0,-3 1 2 0,0-1 0 16,0 5-46-16,-3 3-9 0,1-2-1 0,-1 2-1 15,-3 3 20-15,-3 2 4 0,3 1 1 0,-6-6 0 16,3 3-32-16,-2 2-8 0,2-5 0 0,0 3 0 15,3 3-21-15,0-6-9 0,6-3-2 16,0 1-822-16,4 2-165 0</inkml:trace>
  <inkml:trace contextRef="#ctx0" brushRef="#br0" timeOffset="12353.08">13712 1127 576 0,'0'0'51'0,"0"0"-41"0,0 0-10 0,0 0 0 16,9-5 286-16,-3 5 55 0,0-5 11 0,3 2 3 16,-3 3-194-16,0-5-38 0,3-1-8 0,-1 4-2 15,-2 2-64-15,3 0-13 0,-3-6-2 0,6 6-1 16,-3 0-20-16,0 0-4 0,3 0-1 0,-3 0 0 15,0 6-81-15,0-6-17 0,0 0-3 0,-6 0-1 0</inkml:trace>
  <inkml:trace contextRef="#ctx0" brushRef="#br0" timeOffset="12510.54">13637 1251 691 0,'0'0'30'0,"0"0"7"0,6-5-29 15,0 5-8-15,3-2 0 0,0 2 0 0,3-6 267 0,0 6 52 16,3-5 10-16,0 0 3 0,0 2-256 0,3-2-50 16,-4-1-10-16,7 4-3 0,-3 2-13 0,0-5 0 15,0-1 0-15,0 4-570 16,0 2-117-16</inkml:trace>
  <inkml:trace contextRef="#ctx0" brushRef="#br0" timeOffset="13093.15">14346 1127 345 0,'0'0'31'0,"0"0"-31"0,0 0 0 0,6 0 0 16,0-5 334-16,-3-3 61 0,3 3 12 0,3 5 2 15,-3-8-327-15,0 8-66 0,3-6-16 0,-1 6 0 16,1-8 14-16,0 3-1 0,0 0 0 0,0 2 0 0,-3-10 9 16,-3 8 2-16,6-3 0 0,-3 8 0 0,-3-6 0 0,3 1 0 15,-3-3 0-15,0-2 0 0,0 2-4 0,0 0 0 16,0-5 0-16,-3-1 0 0,0 1 9 0,0 0 2 16,-6-3 0-16,3 0 0 0,0 3-11 0,-3 2-3 15,3 3 0-15,-6-5 0 0,0 5 31 0,-3 3 5 16,-6 5 2-16,0-5 0 0,-2 5-8 15,-1 5-2-15,-3 0 0 0,0 3 0 0,-3 0-10 16,-2 3-3-16,2 2 0 0,-3 3 0 0,3 2-9 16,-2-4-3-16,-1 4 0 0,3 1 0 0,3 2 10 0,6-3 2 15,-3 3 0-15,7 3 0 0,5 3-22 0,-3-1-10 16,3 1 10-16,3-6-10 0,0 5 0 0,3-2 8 16,0-3-8-16,6 3 0 0,0-8 0 0,0 2 0 15,3 1 0-15,6-6 0 0,0-5 0 0,0 3 0 16,5-3 0-16,4-3 0 0,0-5 0 0,0 0 8 15,0 0-8-15,3-5 9 0,-1-3-9 0,-2 2 12 0,0-7-12 16,3 3 12-16,-3-4-12 0,0 1 8 0,-1-3-8 16,1 3 8-16,3-6-8 0,-6-4 8 0,0 7-8 15,0-11 8-15,-4 4-8 0,1 1 0 0,-3-4 0 0,0-1 0 16,0 1 0-16,-3 2 0 0,-3-2 0 16,-3 5 0-16,-3-6 0 0,-3 9 12 0,-3-1-12 0,0 1 12 15,0 4-12-15,-6 1 0 0,-3 5 0 16,0 3 8-16,-2 2-8 0,-4 3 0 0,3 0 0 0,0 0 0 15,0 8-12-15,3-8 1 0,-3 5 1 0</inkml:trace>
  <inkml:trace contextRef="#ctx0" brushRef="#br0" timeOffset="14987.32">15560 1029 172 0,'0'0'16'0,"0"0"-16"16,0 0 0-16,0 0 0 0,0 0 220 0,6 0 42 0,0-5 8 0,0 5 2 16,-6 0-132-16,6-5-25 0,3 2-6 0,0-2-1 15,-3 5-28-15,3-8-7 0,0 2-1 0,3-1 0 16,3-4-21-16,0 3-5 0,-1 0-1 0,4-2 0 15,0-4-15-15,0 6-3 0,-3-5-1 0,3 0 0 16,3 0-26-16,-4-1 0 0,4-4 0 0,-3 5 0 16,3-6 0-16,-6 6 0 0,3-8 0 0,-3 2 0 15,-4 1 0-15,1 2 0 0,-3-8 9 0,-3 6-9 16,-3-4 8-16,0 4-8 0,-3 5 8 0,-3-1-8 16,-6 1 27-16,0 5 1 0,0 3 0 0,-8-3 0 15,-1 8 14-15,-3 0 3 0,-3 8 1 0,0 5 0 16,-3 0-7-16,-2 6-2 0,-1-1 0 0,0 4 0 0,0 9-22 15,4-4-5-15,-4 5-1 0,0-3 0 0,-3 8 3 16,1-3 1-16,-4 11 0 0,0 0 0 0,0 0-2 16,4 0-1-16,-1-3 0 0,3 3 0 0,0 0-10 0,7-5 0 15,2-3 9-15,6-3-9 0,3 3 0 16,0-10 8-16,3-1-8 0,3 1 0 0,3-9 0 16,0 4 0-16,3-4 0 0,3-5 0 0,3-5 0 0,-3 0 0 15,6-3 0-15,0-5 8 0,3-8-8 0,6 3-8 16,0-3 8-16,5-5-12 0,-2-5 12 0,3 4 16 15,3-4-4-15,3-3-1 0,-4 2-11 0,-2-2-11 16,3 2 3-16,-6 1 0 0,0 5 8 0,-3 5 0 16,-4-6 0-16,-2 9 0 0,-3-3 0 0,0 8-8 15,-9 0 8-15,0 0 0 0,0 0 0 0,3 8 0 16,0-3 0-16,-3 9 0 0,-3-1 0 0,0 0 16 16,0 0-3-16,-3 6 0 0,3 2 3 0,0-2 0 0,0 2 0 15,0-3 0-15,3-4-16 0,0 4 9 0,0-5-9 16,3 3 8-16,-3-3-8 0,6-2 0 0,-3-3 0 0,3-3 0 15,0 0 0-15,0-5 0 0,6 0 0 0,-3 0-11 16,3-5-121 0,3-3-25-16,0-5-5 0,0 2-1 0</inkml:trace>
  <inkml:trace contextRef="#ctx0" brushRef="#br0" timeOffset="18230.5">15825 1397 1144 0,'0'0'51'0,"0"0"10"0,0 0-49 0,0 0-12 0,0 0 0 0,0 0 0 0,0 0 104 0,0 0 19 15,0 0 3-15,0 0 1 0,0 0-59 0,6 5-12 16,-6-5-3-16,6 6 0 0,3-6-33 0,0 0-6 15,3 0-2-15,-3-6 0 0,3 6-12 0,0-8 0 16,0 8 0-16,-1-5 0 0,1-3 0 0,0 3 0 16,-3-3 0-16,3 3 0 0,-3-3 9 0,-3 2-9 15,0-2 8-15,0-2-8 0,0 2 21 0,-3 3-1 16,-3-3 0-16,0-3 0 0,-3 3 7 0,0 0 1 16,0 3 0-16,-3-3 0 0,0 3-8 0,-3 5 0 15,-3 0-1-15,0 0 0 0,-3 0 11 0,-2 5 2 16,-4 3 1-16,0 0 0 0,-3 2-4 0,0-2-1 0,3 6 0 0,4-1 0 15,2-3 16-15,-3 4 4 0,3-1 0 16,0 8 0-16,3-8-34 0,3 6-6 0,-3-6-8 0,6 6 11 16,3-6-11-16,-3 3 0 0,6-3 0 0,0 5-11 15,3-10 11-15,3 3 0 0,3 2 0 16,0-5 0-16,3 3 8 0,3-3-8 0,0-8 8 16,3 5-8-16,-6-5 0 0,5 0 0 0,4-5 0 15,3 5 0-15,-3-8-15 0,3 2-7 0,0-2-2 16,-1-5 0-1,-2 3-19-15,0-4-4 0,-3-4-1 0,3 2 0 16,-3-2 7-16,-3 4 1 0,-1 1 0 0,-2 0 0 0,3 0 16 0,-3-1 4 16,0 1 1-16,-3 0 0 0,0 8 19 0,-3-3 0 0,0 2 0 15,-6 6 0-15,0 0 11 0,0 0-1 0,0 0 0 0,0 0 0 0,0 0 27 16,0 0 6-16,0 0 1 0,0 0 0 0,-3 8 0 0,-3 3 1 16,3-3 0-16,-3 5 0 0,0-8-13 15,0 9-4-15,0-1 0 0,0 0 0 0,-3-5-9 0,3 5-3 16,3 0 0-16,-3 6 0 0,0-6-8 0,0-5-8 15,3 3 12-15,0 2-12 0,0-5 0 0,3 2 0 16,0-2 0-16,0-8-764 16,0 0-154-16</inkml:trace>
  <inkml:trace contextRef="#ctx0" brushRef="#br0" timeOffset="18406.89">16358 945 2055 0,'0'0'91'0,"-6"5"19"0,0-2-88 0,-3-3-22 0,3 5 0 15,-3-5 0-15,3 5 59 0,-3 3 7 0,6 0 2 0,-2 3 0 16,2-4-55-16,0 7-13 0,-3-1 0 0,3 0-1020 16</inkml:trace>
  <inkml:trace contextRef="#ctx0" brushRef="#br0" timeOffset="19100.04">16019 2035 2055 0,'0'0'45'0,"0"0"10"0,0-8 1 0,3 2 2 0,3-7-46 0,-3 0-12 16,3 0 0-16,0 0 0 0,2-6 47 0,1-2 7 15,3 2 2-15,6 1 0 0,-3-9-40 0,0 1-8 16,9-1-8-16,0-4 11 0,-1-1-11 0,1-2 0 16,6-6 9-16,3-5-9 0,2-8 0 0,-2 0 9 15,3-3-9-15,0 4 0 0,2-9 0 0,1 2 0 16,6-4 0-16,2 2 0 0,4 3 0 0,-6 5 0 0,-1 3-8 0,-5 2 8 15,-3 6 0-15,-4 7 0 0,-5 1 0 0,-3 2 0 16,0 0 0-16,-3 6 0 0,-4 5 0 0,1-3 0 16,0-2 0-16,3 7 0 0,0 3 0 0,-3 3 0 15,3-6 0 1,-4 6 0-16,4-5 0 0,-3 4 0 0,-3 1 0 0,3 5 0 16,-3-2 0-16,6 2 0 0,-1 8 0 0,-5 0 0 0,-3 13 0 15,0-5 0-15,-3-3 0 0,0 8 0 0,-9 1 0 16,0-1 0-16,-3 5 19 0,-3 4 3 0,-9 1 1 15,0-1 0-15,-3 4 25 0,-2-2 4 0,-4-3 2 0,-3 5 0 16,0-4-2-16,0 1-1 0,4 4 0 0,-1-6 0 16,3 3-28-16,0 2-6 0,0-4-1 0,6-4 0 15,-3 3-6-15,7 3-2 0,-4-3 0 0,3-8 0 16,3 6-8-16,3-6 0 0,0 6 0 0,3-3 0 0,3 2 0 16,3-7 0-16,0 2 0 0,3 0 0 0,0 0 0 15,3 1 0-15,3-6 0 0,0 5 0 16,-4-8-49-16,4 8-12 0,0-7-3 0,0 1 0 15,0 7-6-15,3-9-2 0,-3 8 0 16,0-5 0-16,-3 5 14 0,-3-5 2 0,-3 3 1 0,0 2 0 0,-3 0 40 0,-3 1 15 16,-3 4-11-16,0-5 11 0,-3-5 0 0,-3 6 16 15,-3 4-1-15,0-5-1 0,0 1 58 0,-3-1 11 16,-2-5 2-16,-4 2 1 0,0-2-18 0,0 0-3 16,0-3-1-16,-2 1 0 0,-1-6-32 0,3 2-6 15,3 1-2-15,6-6 0 0,-6 3-14 0,7-2-10 16,2-4 12-16,3-2-12 0,6-2 0 0,0 7 0 15,0-7 0-15,6 2-12 16,9-5-157-16,0-1-31 0,-4 1-7 0</inkml:trace>
  <inkml:trace contextRef="#ctx0" brushRef="#br0" timeOffset="19555.2">17703 585 2156 0,'0'0'96'0,"-11"8"19"0,-1 0-92 0,-3 5-23 0,6 5 0 0,-6 1 0 15,-3-1 78-15,3 4 11 0,-3 4 3 0,1 0 0 0,2 1-50 0,-3 5-10 16,-3 7-1-16,0-2-1 0,3 3 3 0,-3 8 1 16,-2 2 0-16,-4 3 0 0,3 0-21 0,-3-3-4 15,0-2-1-15,1 2 0 16,2-8-38-16,3 1-8 0,3-9-2 15,0 6 0-15,0-8-19 0,1-1-4 0,5-4-1 0,0-1 0 16,0-7-8-16,0-3-1 0,9 2-1 0,-3-13 0 16,0 3 31-16,6-8 7 0,0 0 0 0,0 0 1 15,-3-8 0-15,0-2 0 0,0-3 0 0,3-3 0 0,0 2 22 0,3-4 4 16,0-1 1-16,-3-2 0 0,3-3 28 0,0 3 5 16,0-3 2-16,-3 9 0 0,0-4 42 0,3 6 9 15,0-6 2-15,0 6 0 0,-3 5 25 0,0-5 6 16,3 2 1-16,0 3 0 0,-3 0-16 0,3 3-4 15,3-3 0-15,0 3 0 0,0 0-55 0,0 2-11 16,0-2-2-16,3 5-1 0,2-8-13 0,4 8-2 0,-3-6-8 16,6 6 12-16,3-5-12 0,0 3 0 15,-3 2 8-15,-1 0-8 0,4 0 28 0,-6-6 2 0,-3 12 1 16,3-6 0 0,0 0-51-16,-3 0-11 0,0 0-1 0,0 2-1 15,-12-2-95-15,9 5-18 0,-1-5-4 0</inkml:trace>
  <inkml:trace contextRef="#ctx0" brushRef="#br0" timeOffset="20756.18">18001 1519 1177 0,'0'0'52'0,"0"0"11"0,0 0-51 0,0 0-12 16,0 0 0-16,0 0 0 0,-6 5 140 0,6-5 24 15,0 0 6-15,-3 3 1 0,3-3-59 0,0 0-11 16,-6 5-2-16,6-5-1 0,0 0-36 0,0 0-7 16,0 0-2-16,0 0 0 0,0 0-29 0,0 0-7 15,0 0-1-15,0 0 0 0,0 0-16 0,0 0 0 0,0 0-13 0,6-5 5 16,0-3 20-16,0 2 4 0,0-2 0 0,0-2 1 16,0 2-3-16,0 0-1 15,0-3 0-15,-3 4 0 0,-3-7-1 0,3 1-1 0,-3 0 0 0,0 0 0 16,-3-1 3-16,3 1 1 0,-6 0 0 15,0 2 0-15,-3 3 18 0,0 0 4 0,0 3 1 16,-3 5 0-16,0 5-22 0,0-2-4 0,-5 8 0 0,-1-3-1 16,-3 0 4-16,0 5 1 0,-3 5 0 0,-3-4 0 15,4 4-6-15,-4 1-1 0,3 2 0 0,0 5 0 16,3-5-9-16,6 3 0 0,-5-5 0 0,5 2 0 0,9-3 0 16,0 1 0-16,0-3 0 0,3-3 0 0,0 0 0 0,9-2 0 15,6-3 0-15,0-3 0 0,0-2 0 0,5 2 0 16,7-5 0-16,0-8 8 0,3 3-8 0,-3-3-14 15,0-3 3-15,-1-2 1 0,4-3-12 0,-3-2-2 16,6-9-1-16,-1 3 0 16,7 3-33-16,-3-5-6 0,3-6-2 0,-1-2 0 15,-2 2-2-15,0 0 0 0,3-8 0 0,-4 3 0 16,1-2-8-16,-3-1-1 0,0-13-1 0,2 0 0 16,1-5-63-16,3 5-13 0,0-5-2 0,2 5-1 0,1 3 113 0,-6 10 24 15,-1 0 4-15,-5 1 0 0,-3 12 63 0,-9 1 12 16,3 7 2-16,-9 1 1 0,0-1 23 0,-3 11 5 15,0 0 1-15,-4 3 0 0,-2 5 9 0,0 0 3 16,0 0 0-16,-5 0 0 0,-1 5-27 0,-3 3-4 16,0 0-2-16,0 11 0 0,-3-1-10 0,-3 1-1 15,-3 2-1-15,0 5 0 0,0 1-42 0,1 4-8 16,-10 1-8-16,3 3 12 0,-6 10-12 0,3-6 12 0,4 1-12 16,-4 5 12-16,3 5-12 0,3-10 10 0,-3 5-10 15,1-3 10-15,-7 1-10 0,6-1 0 0,0 3 0 16,0-8 0-16,1-3 0 0,2-2 0 0,0 2 0 15,6-2 8-15,3 0-8 0,0-11 0 0,6 3 0 16,3 2 0-16,3-12 0 0,3-1-11 0,0 0 3 16,3 0 0-16,3-7-96 15,3-4-20-15,0-2-3 0,3 0-970 0</inkml:trace>
  <inkml:trace contextRef="#ctx0" brushRef="#br0" timeOffset="21350.58">18465 1558 748 0,'0'0'67'0,"0"0"-54"16,0 6-13-16,0 2 0 0,0-8 188 0,0 0 36 15,0 0 6-15,6 0 2 0,0 5-135 0,0-5-26 16,-3 0-6-16,3 0-1 0,3 0-34 0,-3 0-7 16,3 0-2-16,-3 0 0 0,3-5-21 0,-3 5 0 15,6-8 0-15,-3-3-12 0,-3 8 12 0,0-10 8 0,0 8-8 0,0-8 11 16,2 2-11-16,-2 3 8 16,3 0-8-16,-3-2 8 0,0 2-8 0,0-5 0 0,-3-1 0 15,-3 1 0-15,3 0 30 0,-3 0 7 0,-3-1 2 16,0 1 0-16,0 3 15 0,-3 2 3 0,-6 2 1 15,0 4 0-15,1-4 11 0,-4 6 3 0,-3 6 0 16,0-6 0-16,-3 8-12 0,0 0-3 0,0 2 0 0,4 3 0 16,-1-5-20-16,3 6-4 0,-3-1-1 0,0 5 0 15,3 1-11-15,3 2-2 0,-3-3-1 0,7 4 0 16,-4-4-10-16,3 3-8 0,0 3 9 0,3-3-9 16,3-7 13-16,0 4-3 0,0-5-1 0,6 1 0 15,0-7-9-15,0 4-12 0,3-3 2 0,3-3 1 0,3-5 9 16,0-5 11-16,2 5-3 0,4-8 0 15,3-5-28-15,3 2-5 0,0-5-2 16,3 3 0-16,-4-5-2 0,-2-1-1 0,0 1 0 16,3 2 0-16,-3-3 19 0,-3 1 11 0,-1 4-12 0,-5 1 12 0,0 5 0 0,-3-2 0 15,-3 7 12-15,-6 3-3 0,0 0-9 0,-3-5 8 16,3 5-8-16,-6 0 8 0,-3 5 10 0,-3-5 2 16,0 8 0-16,3 0 0 0,-2 2 9 0,2 4 3 15,0-6 0-15,0 5 0 0,0 5-32 0,3-4 0 16,0-1 0-16,0 0 0 0,0 0 0 0,6 6-13 15,0-6 1-15,0-5 0 0,6 3-10 0,0-3-2 16,-3-1 0-16,6-1-822 16,0-1-165-16</inkml:trace>
  <inkml:trace contextRef="#ctx0" brushRef="#br0" timeOffset="21884.16">19022 1381 979 0,'0'0'87'0,"0"0"-70"0,3 3-17 0,0-3 0 15,-3 0 185-15,3 0 34 0,-3 5 6 0,6-5 2 16,-3 0-151-16,3 0-31 0,-6 0-5 0,6 0-2 16,0 0-9-16,0 0-1 0,-6 0-1 0,0 0 0 0,0 0 11 0,0 0 2 15,0 0 1-15,0 0 0 0,0 0 13 0,0 0 2 16,0-8 1-16,-3 8 0 0,-3-5-3 0,0-3-1 15,-3 8 0-15,0 0 0 0,0 3 12 0,-3 2 3 16,0-5 0-16,-6 5 0 0,1 3-21 0,-1-8-4 16,0 5-1-16,-3 3 0 0,3 0-14 15,0 3-4-15,6-3 0 0,3-3 0 0,1 3-24 0,-1 3 0 16,3-3 0-16,0-3 0 0,3 3 12 0,0 0-4 16,0 2 0-16,3-2 0 0,0 5-8 0,3-5-9 15,3 3 9-15,0-6-13 0,3 3 13 0,2 5 0 16,-2-7 9-16,6 2-9 0,0-3-10 0,-3-2-8 15,3 7-2-15,-3-7 0 16,0 2-7-16,0 0-1 0,0 3-1 0,-1-2 0 0,-5-4 11 0,0 9 2 0,-6-6 1 0,0 3 0 16,-3-3 15-16,0 3 0 15,-5 0 0-15,-1 3 0 0,-3-3 0 0,3-3 0 16,-6 3 0-16,3-3 0 0,0-2 8 0,0 2 4 0,-3 1 0 16,3-1 1-16,-3 3 11 0,4-8 3 15,-4 5 0-15,3-5 0 0,-3 0-6 0,3 0-1 16,-3 0 0-16,3-5 0 0,0 5-8 0,-3-6-1 0,4 4-1 15,-1-3 0-15,3-1-10 0,0 6 0 0,3-8 0 16,0 3 8-16,3 0-8 0,3 2-11 0,0 3 3 0,0 0 0 16,6-5-103-16,3-1-20 15,0 4-4-15,3 2-695 0,-3 0-139 0</inkml:trace>
  <inkml:trace contextRef="#ctx0" brushRef="#br0" timeOffset="22090.82">19210 1759 1958 0,'0'0'87'0,"0"0"17"0,-6 0-83 0,3 8-21 0,0-2 0 0,-3 2 0 0,-3-3 173 0,3 3 31 16,-6 5 5-16,0-5 2 0,0 3-143 0,0 2-29 15,-3 0-6-15,3-5-1 0,-5 5 3 0,-1 6 0 16,0-6 0-16,0 0 0 0,3 6-26 0,0-1-9 15,-6 3 0-15,4-2 9 16,-1-1-105-16,0-2-20 0,3 3-5 0</inkml:trace>
  <inkml:trace contextRef="#ctx0" brushRef="#br0" timeOffset="23193.19">19909 1577 403 0,'0'0'36'0,"0"0"-36"0,0 0 0 0,0 0 0 16,6 8 188-16,-6-8 32 0,0 0 5 0,0 0 2 16,0 0-98-16,0 0-19 0,6 0-4 0,-6 0-1 15,0 0-30-15,0 0-7 0,0 0 0 0,0 0-1 16,6 0-6-16,0 5-1 0,-6-5 0 0,0 0 0 0,0 0-28 0,9-5-7 15,-3 0-1-15,3 2 0 16,0-2 7-16,-3-3 1 0,0 2 0 0,-3-2 0 0,2-2-20 0,-2 2-3 16,0-5-1-16,0 2 0 0,-3 3 30 0,0-5 6 15,-3 0 0-15,3 0 1 0,-3-6-9 0,-2 6-1 16,2-6-1-16,-3 3 0 0,-6 3-20 0,3-5-4 16,-3 4-1-16,0 6 0 0,-3 8 25 0,-3-5 5 15,-3 5 1-15,1 0 0 0,-4 5-23 0,3 9-4 16,-3-6-1-16,3 5 0 0,0 5-12 0,1-4 0 15,2 7 8-15,0-3-8 0,-3 3 0 0,3 3 0 16,0 3 0-16,0-1 0 0,-2 1 0 0,5-1 0 16,3 1 0-16,3-4 0 0,0 4 0 0,6-11 0 15,6 2-8-15,3 1 8 16,0-11-28-16,6 2-1 0,3-7-1 0,2 2 0 16,-2-10 2-16,3 2 1 0,0-7 0 0,0 2 0 15,3-5 1-15,6-6 0 0,-1-2 0 0,10-3 0 16,3-5-30-16,-3 5-5 0,-1-8-2 0,7 3 0 15,-6-3 0-15,2-5 0 0,4-2 0 0,-3-1 0 16,-4 0-14-16,7-5-3 0,-3-2-1 0,2-9 0 16,-2 1-57-16,3-1-11 0,2-5-3 0,-2 3 0 0,0 0 103 15,-9 5 20-15,5-5 4 0,-5 13 1 0,-6 5 44 0,-6 8 10 16,-7 6 2-16,1 5 0 0,-3-6 70 0,-3 9 14 0,-3 4 4 16,-6 1 0-16,-3 5-4 0,0 3 0 0,3 5 0 0,0 0 0 15,-6 8-15-15,0 3-3 0,-3 2-1 0,0 0 0 16,1 3-11-16,-1 2-2 0,-3 9-1 0,-6-3 0 15,-6 10-47-15,-3 6-10 0,3-3-2 0,-2 2 0 16,-4 1-12-16,3 5-4 0,-6 0 0 0,7 3 0 16,-4 2-8-16,0 3 0 0,0-5 0 0,0 2 0 15,1 3 0-15,5-8 0 0,0 0 0 0,3 2 0 0,0-7 0 16,4 0 0-16,2-3 0 0,0-6 0 16,3-4-20-16,3-1-7 0,3-4-1 15,3 1 0-15,3-9-124 0,3-1-26 0,0 0-5 0,3-5-1 0</inkml:trace>
  <inkml:trace contextRef="#ctx0" brushRef="#br0" timeOffset="23739.76">20388 1558 1612 0,'0'6'144'0,"0"-4"-116"0,0-2-28 0,0 6 0 15,3-1 75-15,-3 3 9 0,0-8 1 0,0 0 1 16,3 5-6-16,-3-5 0 0,0 0-1 0,3 3 0 16,3 2-46-16,0-5-9 0,0 0-1 0,0 0-1 15,-6 0-14-15,6-8-8 0,3 8 8 0,0-5-8 16,0-3 0-16,0 3 8 0,0-3-8 0,0-6 0 16,0 4 8-16,-6 2-8 0,2-5 8 0,4-1-8 15,-6 9 16-15,3-8-2 0,-6-6 0 0,0 4 0 16,0 1 14-16,-3 4 4 0,0-3 0 0,-3-1 0 15,-3 6-9-15,1-2-2 0,-4 7 0 0,0-2 0 16,-3 5 23-16,-3 5 4 0,-3-5 0 0,0 8 1 0,0 5-20 16,1-5-4-16,-4 5-1 0,3 3 0 0,0 6 6 15,3-4 1-15,-3 8 0 0,4-4 0 0,2 1-22 16,0-1-9-16,6-1 8 0,0 3-8 16,3-11 0-16,0 5 0 0,3-4 0 0,3-1 0 0,3-5 0 15,3-3 8-15,-6-5-8 0,12 3 0 0,3 2 0 16,3-10-12-16,0 2 0 0,2-2 1 0,4-3-9 0,3-5-1 15,-3-1-1-15,-3 1 0 0,-1-3 6 0,4 0 2 16,0 3 0-16,-3-5 0 0,0 4 5 0,-3-4 1 16,-6 10 0-16,2-3 0 0,-2 3 8 0,0 3 0 15,-9 2 0-15,-3 3 0 0,0 0 0 0,0 0 11 16,-3 0-3-16,-6 3 0 0,3 8 4 0,-6-6 0 16,1 8 0-16,-1 0 0 0,0 1 16 0,-3-1 3 15,3 0 1-15,0 0 0 0,3 3-20 0,3 0-3 16,0-3-1-16,0-5 0 0,3 6-8 0,3-9 0 0,0 3 0 15,0-8 0 1,12 8-23-16,-3-3-3 0,3-5-1 0,3 0 0 16,0 0-154-16,3-8-31 0,-3 3-7 0,-1-3-1 0</inkml:trace>
  <inkml:trace contextRef="#ctx0" brushRef="#br0" timeOffset="25285.22">21746 1048 1796 0,'0'0'40'0,"0"0"8"0,6 0 1 0,3 2 1 0,-1-2-40 0,4-2-10 0,0 2 0 0,0-6 0 0,0 6 72 0,3-5 13 15,0 5 3-15,-3-5 0 0,0 2-29 0,0-2-6 16,-1-3-1-16,4 3 0 0,-3-3-32 0,3 2-6 16,0-1-2-16,3-4 0 0,3 3-4 0,0 0 0 15,2-2-8-15,4-4 12 0,0 1-12 0,-3 0 0 16,0 0 0-16,-1-1 0 0,-2 1 0 0,3 0 0 15,-3-6 0-15,3-2 0 0,-6 8 0 0,-1-11 0 16,1 3 0-16,-6 2 0 0,-3-2 0 16,0 3 0-16,-6-1 0 0,-3 3 0 0,-3-2 38 0,-6 5 2 15,-3-6 0-15,0 11 0 16,-6-2-3-16,1 7 0 0,-7 3 0 0,-3 0 0 0,-3 0 36 0,-3 0 7 16,1 8 2-16,-1 5 0 0,3 0-59 0,3 6-12 15,-2-1-3-15,2 9 0 0,-3-6 0 0,-3 3-8 16,-5 2 12-16,2 9-4 0,0-4 2 0,1 9 0 0,-1-5 0 15,3 10 0-15,3-1-10 0,1 1 0 16,-1 0 0-16,3 3 0 0,0-8 0 0,0-1 0 16,4 6 0-16,-4 0 0 0,-3-8 8 0,6 3-8 0,-3 0 12 15,7-6-4-15,2 3-8 0,3-10 0 0,0-1 0 16,0 1 0-16,6-1 0 0,3-7 0 0,-3-1 0 0,3-5 0 16,6 1 0-16,-3-6 0 0,3 5 0 15,0-8 0-15,0-5 0 0,0 0 0 0,0 0 0 0,0 0 0 16,12-5 0-16,0-3-12 0,3-5 4 15,0 2 8-15,6-5-12 0,0 0 12 0,5 0-10 16,1-2 10-16,-3-3-14 0,3-6 3 0,0 9 1 16,-1-1 0-16,1-2 2 0,3 8 0 0,3-6 0 0,-1 11 0 15,-2-2 8-15,-3 2 0 0,-3 3 0 0,0 5 0 16,-7-6 0-16,1 6 0 0,-3 0 0 0,-3 6 0 16,-6-1-28-16,0 3-3 15,-3-3-1-15,-3 3 0 0,-6 3 51 0,0 2 9 16,-3 0 3-16,-6 3 0 0,0-3-31 0,0 0 0 0,-5 3 0 0,2 5 0 15,-3-7 0-15,-3 4 0 0,3-5 0 0,0 1 0 0,4-1 0 16,-1 0 0-16,0-5 8 0,3 3-8 0,0-3 0 16,3-3 0-16,3-5 0 0,0 2 0 0,0-2 0 15,3 0 0-15,3-2 0 0,0 2 0 0,-2-5 0 0,5 5 0 16,0-8 0-16,3 2 0 0,-1-2 0 0,4 3 0 16,0 0 0-16,0 2 0 0,0-2 0 0,0 0 0 15,3 2 0-15,-9 3 0 0,6 3 0 0,0 2 0 16,0-5 0-16,0 5 0 0,0-2 0 0,0 2 0 15,0 0 0-15,0 3 0 0,-3-2 0 0,3 2 0 0,6-1 0 0,-3-1 0 16,2 2 0-16,-2-3 0 0,6 3 0 16,-3-3 0-16,6 1 0 0,-3-6 0 0,3 2 0 15,-3 1 0-15,3-3 0 0,-1-3 0 0,4 1 0 16,0 2 0 0,-3-6-148-16,3-2-30 0,-6 3-6 0</inkml:trace>
  <inkml:trace contextRef="#ctx0" brushRef="#br0" timeOffset="25829.59">22055 1572 2178 0,'0'0'96'0,"-3"5"20"0,-3 3-92 0,6-3-24 0,0-5 0 0,0 0 0 0,0 0 46 0,0 0 5 16,0 0 1-16,0 0 0 0,3 3 3 0,6 2 1 15,-3-5 0-15,3 0 0 0,6 0-13 0,0-8-3 16,0 3 0-16,6 0 0 0,-4 2-30 0,-2-2-10 15,3-3 0-15,-3-3 0 0,0 3 0 0,0 0 0 16,-3 3 0-16,3-8 0 0,-4 2 0 0,-2 3 0 16,0 0 0-16,-6-5 0 0,0 2 13 0,-3-2-4 15,0 5-1-15,-3-5 0 0,-6 8-8 0,0-3 8 16,-2 3-8-16,-7-1 8 0,6 4 20 0,-9 4 3 16,-3 4 1-16,0-6 0 0,-2 13-4 0,-1-3-1 15,0 4 0-15,3-1 0 0,6 3-10 0,-3 2-1 16,7 1-1-16,-1 2 0 0,0-3-7 0,3 4 0 15,0 1-8-15,3-4 12 0,0 2-12 0,6-2 0 16,0-6 0-16,0 3 0 0,6 2 0 0,-3-7 8 0,6 2-8 16,3-5 0-16,-3-3 0 0,3 3 0 0,3-8 0 15,3 0 0-15,6 0-15 0,-1 0-2 0,7-8-1 16,0-2 0 0,6 2-31-16,-3-5-7 0,-1-1 0 0,1 1-1 15,0 0-5-15,0 0-1 0,-4-6 0 0,1 6 0 0,-6 0 41 0,0-1 8 16,-3-4 2-16,-3 5 0 0,-1-1 12 0,-5 6-12 0,3-5 12 15,-6 8-12-15,-6 5 43 0,0 0 9 0,0 0 1 0,0 0 1 16,0 0 8-16,-6 8 2 0,0 2 0 0,-3-2 0 16,0 0-8-16,1 3 0 0,-4 2-1 0,0 0 0 15,0 1-27-15,0 4-4 0,0-5-2 0,3 3 0 16,-3-3-10-16,3 1 0 0,0-1 9 0,3 0-9 16,0-2 0-16,3 2 0 0,3-8 0 0,3 8 0 15,-3-5-20-15,6-2-1 0,-6-6-1 0,9 0 0 16,3 0-141-16,0 0-28 0,0-6-5 15,3-2-916-15</inkml:trace>
  <inkml:trace contextRef="#ctx0" brushRef="#br0" timeOffset="25989.35">22793 1122 2368 0,'-14'-5'105'0,"8"10"22"0,-3-5-102 0,-3 5-25 16,0-5 0-16,0 8 0 0,-3-3 16 0,0 3-3 0,6 3 0 0,0-3 0 15,3 5-13-15,0-5 0 0,0 3 0 0,3 2-10 16,0 0-5-16,3 0-1 0,-3 0 0 0,3 1-1035 16</inkml:trace>
  <inkml:trace contextRef="#ctx0" brushRef="#br0" timeOffset="26522.94">22639 1545 864 0,'0'0'76'0,"0"0"-60"16,0 0-16-16,0 0 0 0,6 0 220 0,-6 0 40 15,0 0 9-15,0 0 2 0,0 0-105 0,0 0-21 16,0 0-4-16,0 0-1 0,-3 5-40 0,0 3-8 16,0 6-1-16,-3-6-1 0,-3 2-51 0,3 3-11 15,0 1-1-15,-3-1-1 0,0 0-2 0,0 0-1 16,0 1 0-16,0-7 0 0,0 7-5 0,0-4-1 16,3 4 0-16,0-7 0 0,0 4-9 0,4-3-8 15,-1-3 9-15,3 3-9 0,0-8 11 0,0 0-11 16,0 0 12-16,0 0-12 0,0 0 8 0,0 0-8 15,8 0 0-15,7 0 0 0,0-8-15 0,3 8-6 0,3-5-2 0,3-3 0 32,-3-3-24-32,2 4-5 0,1-7 0 0,3 1-1 15,-3 0 7-15,3 0 2 0,-4 2 0 0,-2 3 0 0,-3-5 28 16,0 5 7-16,-6 3 1 0,0 5 0 0,0-6 25 0,-6 6 6 0,-6 0 1 0,0 0 0 16,0 0 28-16,6 6 7 0,-9 2 1 0,3 2 0 15,-3-2 1-15,0 5 1 0,-3-5 0 16,0 5 0-16,0-2-39 0,0 2-8 0,0 1-2 15,0-1 0-15,0-5 14 0,-3 2 2 16,6 3 1-16,0 1 0 16,0-6-47-16,3 5-10 0,0-8-1 0,3 3-1 0,-3 3 29 0,6-3 0 0,-6-8 0 15,0 0 0 1,6 0-166-16,3 5-27 0,3-5-6 0,-12 0-1 0</inkml:trace>
  <inkml:trace contextRef="#ctx0" brushRef="#br0" timeOffset="31865.95">20748 1767 2401 0,'6'0'106'0,"-6"0"22"0,-3 6-102 0,0-6-26 15,-2 8 0-15,2-8 0 0,-3 5 8 0,3-5-8 16,-9 8 0-16,3-8 8 0,-3 5-8 0,3-5 0 0,-3 0 0 0,0 0 8 16,0 0 21-16,0 0 4 0,-6-5 1 0,7 5 0 15,-1 0-21-15,-3-5-4 16,0 2-1-16,3 3 0 0,-3-5-8 0,3 5 0 0,6-6 9 0,0 4-9 15,-6 2 20-15,9 0-1 0,3 0 0 0,0 0-795 16,-3 0-160-16</inkml:trace>
  <inkml:trace contextRef="#ctx0" brushRef="#br0" timeOffset="34654.64">21097 1492 1144 0,'0'0'51'0,"0"0"10"0,0 0-49 0,0 0-12 15,0 0 0-15,0 0 0 0,0 0 64 0,3-5 11 16,-3 5 1-16,0-8 1 0,0 8 7 0,0-5 2 16,0-3 0-16,0 8 0 0,0 0-19 0,0 0-4 0,3-5-1 0,-3-3 0 15,0 2-15-15,-3-2-3 16,3 8-1-16,0 0 0 0,0 0-3 0,0 0-1 16,-3 0 0-16,-3-5 0 0,0 0-4 0,0 5-1 15,-3-6 0-15,-3 6 0 0,0 0 10 0,-6 6 3 0,3-6 0 0,-2 5 0 16,-4-5 1-16,-3 0 1 15,0 5 0-15,3-2 0 0,0 2-34 0,4 1-7 16,2-6-8-16,0 8 11 0,3-3-11 0,3 3 12 0,3-3-12 0,3 3 12 16,3 5-12-16,6-8 0 0,3 3 0 0,0-2 0 15,0 2 0-15,6 2 0 0,3-2 0 16,2 5 0-16,1-7 0 0,0 2 0 0,0 5 0 0,-3-8 0 16,-3 3 0-16,-1 0 0 0,-2 3 0 0,0-6 0 15,-6 3 0-15,0-3 0 0,-6-5 0 0,3 8 0 16,-3-3 0-16,-3 3 0 0,-6-2 0 0,0-4 0 15,-3 4 0-15,-2-1 0 0,-13-3 0 16,3 4 0-16,-3-1 0 0,0-2 0 0,1 2 0 0,-1 0 0 16,0-5 15-16,3 3 1 0,-3 2 0 0,7-5 0 15,2 6-8-15,3-6-8 0,0 0 11 0,6 0-11 16,0 0 0-16,9 0 0 0,0 0 0 0,0 0-1263 16</inkml:trace>
  <inkml:trace contextRef="#ctx0" brushRef="#br0" timeOffset="37393.6">3059 2217 288 0,'15'0'25'0,"-15"0"-25"0,3-5 0 0,6 5 0 16,-9-3 209-16,0 3 37 0,0 0 7 0,0 0 2 16,0 0-89-16,0 0-18 15,0 0-3-15,-6 8-1 0,0-2-51 0,-3 7-10 0,0-5-3 0,0 0 0 16,-3 5-9-16,0 5-3 0,-3-4 0 0,3 4 0 15,-6 9-36-15,4-6-8 0,-4 5-2 0,0 3 0 16,3 6 2-16,-6-4 0 0,-6 4 0 0,3 2 0 16,-11 3-12-16,-7 5-1 0,-3-6-1 0,1 6 0 15,2 8 14-15,0 0 4 0,1-5 0 0,2 2 0 16,0-5-9-16,13-5-2 0,-4-3 0 0,0 0 0 0,9 0-9 0,0-6-8 16,4 1 9-16,5-5-9 0,3-1 10 0,-3 1-10 15,12-12 10-15,0 4-10 0,6 0 0 0,0-6 8 16,6-5-8-16,0 2 0 0,2-10 8 0,7 3 0 15,0-3-8-15,0-3 12 0,3-5-1 0,3 3-1 16,2-8 0-16,1 2 0 0,0 3-10 0,-6-5 10 16,5 0-10-16,1 5 10 15,0-3-98-15,0 3-19 0,-9 0-4 0,-1 3-633 16,-2-5-128-16</inkml:trace>
  <inkml:trace contextRef="#ctx0" brushRef="#br0" timeOffset="37645.15">3038 3019 2113 0,'0'0'46'0,"0"0"10"0,0 0 1 0,0 0 3 0,0 0-48 0,0 0-12 0,0 0 0 0,-3 3 0 16,-6 7 60-16,6-2 10 0,-6 3 2 0,-3 2 0 15,3 0-27-15,-9 3-5 0,7 3 0 0,-4-1-1 16,0 1-17-16,3 2-3 0,3 0-1 0,-6 3 0 16,0-11-18-16,3 5 8 0,6-2-8 0,-3-2 0 15,3-4 0-15,3 1 0 0,3-1-15 0,0-10-748 16,0 0-149-16</inkml:trace>
  <inkml:trace contextRef="#ctx0" brushRef="#br0" timeOffset="37812">3273 2701 1555 0,'-3'0'138'0,"0"0"-110"16,-3 6-28-16,3-6 0 0,-3 0 75 0,0 2 9 16,0 4 3-16,3-1 0 0,-6 0-48 0,3 3-10 15,1 0-1-15,-4 3-1 0,3 2-27 0,0 0-9 16,-3-5 0-16</inkml:trace>
  <inkml:trace contextRef="#ctx0" brushRef="#br0" timeOffset="38328.07">3246 3032 1609 0,'0'0'35'0,"0"0"7"0,3 0 2 0,-3 0 2 0,6 0-37 0,-6 0-9 0,0 0 0 0,6 0 0 16,-6 0 76-16,6 3 12 0,-6 2 4 0,3 3 0 0,-6 3-21 0,3 2-4 15,-6-5-1-15,0 5 0 16,-3 6-16-16,3-6-3 0,-6 5-1 0,1-5 0 0,-1 6-4 0,3-3-1 15,-6-3 0-15,0 6 0 0,3-11-13 0,-3 2-4 16,6 3 0-16,-3-5 0 0,3 0-13 0,3 3-3 16,3-9-8-16,3-2 12 0,0 0-12 0,0 0 0 15,0 0 0-15,9-2 0 0,6-3 28 0,0-1 4 16,6-2 0-16,0 0 0 0,0-5-42 0,-1-5-8 16,4 4-2-16,-3 1 0 0,0 0-2 0,3 0-1 15,3-1 0-15,-7 1 0 0,4 3 11 0,-3 2 3 16,-3 0 0-16,0 3 0 0,-9 5 9 0,6-6 0 15,-6 4 0-15,-1 2 0 0,-5 8 0 0,3-3 0 16,-6 3 0-16,-6 0-8 0,0 2 17 0,1 3 4 16,-4 1 1-16,-3 2 0 0,3-1 17 0,-3 7 3 15,0-9 1-15,0 0 0 0,3 0-12 0,-6 6-3 16,6-6 0-16,3 0 0 0,6 1-9 0,-9-1-3 16,6-8 0-16,3 3 0 0,0-8-8 0,3 8 0 0,6-3 0 15,-3 1 0-15,3-6 0 0,0 0 0 0,6 0 0 0,0-8 0 31,3 2-200-31,3-7-35 0</inkml:trace>
  <inkml:trace contextRef="#ctx0" brushRef="#br0" timeOffset="38707.98">3827 3130 2023 0,'0'0'89'0,"-3"0"19"0,3 0-86 0,0 8-22 0,0-8 0 0,-6 0 0 15,6 0 55-15,0 0 6 0,0 0 2 0,0 5 0 16,0-5 1-16,0 0 1 0,0 0 0 0,6 6 0 0,-3-4-44 0,3 3-9 16,0-2-1-16,0 0-1 0,0-3 0 0,2-3 0 15,1 3 0-15,3-3 0 0,-3 3-2 0,0-7-8 16,0 1 12-16,0 1-4 0,0-3-8 0,-3 3 10 16,3-3-10-16,-3-3 10 0,0 3-10 0,0 0 0 15,-3 3 0-15,3-8 0 0,-6 5 10 0,0-3 3 16,-6 3 1-16,3-2 0 0,-3 2-14 0,0 0-16 15,0 3 3-15,-3-1 1 0,-3 6 12 16,-3 6 12-16,0-1-3 0,0 3 0 0,-8 0 18 0,2 5 3 16,-3 3 1-16,0 5 0 0,-3-5 4 0,1 8 1 15,-1-3 0-15,0 3 0 0,3 2-7 0,3-5-1 16,3 3 0-16,7-3 0 0,2 0-20 0,0 3-8 16,6-5 0-16,6-1 9 0,0 4-9 0,6-9 0 15,-1 0 0-15,4 0 0 0,3-8 0 0,6 3 0 16,-6-8 9-16,6 6-9 15,0-12-65-15,2-2-18 0,1 3-3 0,0-8-750 0,3-6-151 0</inkml:trace>
  <inkml:trace contextRef="#ctx0" brushRef="#br0" timeOffset="39262.01">4130 3209 1605 0,'0'0'35'0,"0"0"7"0,0 0 2 0,0 0 2 0,0 0-37 0,3 6-9 15,0-4 0-15,0 4 0 0,-3-6 88 0,9 0 16 16,-6 5 4-16,3-5 0 0,6 0-29 0,-6 0-6 16,0 0-1-16,3 0 0 0,0 0-17 0,-3 0-4 15,0-5-1-15,3-3 0 0,0 8-23 0,-3-6-5 16,2-4-1-16,1 2 0 0,0 0-12 0,0-3-9 16,0 1 12-16,0-1-12 0,-3 3 10 0,3-5-10 15,-3 2 8-15,-3 4-8 0,0-7 8 0,-3 4-8 16,0-1 0-16,-3 1 8 0,-3 2-8 0,0-3 12 15,0 3-12-15,-6 0 12 0,0 3 3 0,-3 5 1 16,0 0 0-16,-2 5 0 0,-4-2 21 0,-3 7 5 16,0-4 1-16,-3 7 0 0,-2 3-25 0,-1 2-5 15,3 1-1-15,3 2 0 0,3-3 16 0,1 1 2 16,-1 2 1-16,6-2 0 0,3 2-31 0,9-3 0 0,-6-2 0 16,9 0 0-16,-6 0 0 0,12 3 0 0,-3-6 0 0,3-5 9 15,6 2-9-15,3-7 0 0,0 0 0 0,2-3 0 16,4-3 8-16,6-5 0 0,-3 0 0 15,6-5 0 1,-4 0-28-16,-2-3-5 0,3 0-2 0,-3 3 0 16,0-9-13-16,-3 7-4 0,-1-1 0 0,1-3 0 0,-3 6 19 0,-3 0 3 0,0-1 1 0,-9 4 0 15,3 2 30-15,0 0 7 0,-9 8 0 16,0 0 1-16,0 0 5 0,0 0 1 0,-9 8 0 0,0 0 0 16,-3 5 24-16,0 0 5 0,-3 3 0 0,3 0 1 15,0 3-13-15,-3-1-2 0,1 1-1 0,2 2 0 16,3-3-18-16,0 4-4 0,3-9-1 0,6 5 0 0,-6-4-14 15,6-1 0-15,6-5 8 0,0 0-8 0,0 2 0 16,6-10 0-16,3 0 0 0,-1 0 0 16,7 0-40-16,0-8-13 0,0-2-3 0,3 2-851 15,2-11-169-15</inkml:trace>
  <inkml:trace contextRef="#ctx0" brushRef="#br0" timeOffset="39824.71">4604 3149 1191 0,'0'0'52'0,"0"0"12"0,3-6-51 0,3 6-13 0,0-5 0 0,-1-3 0 16,4 3 120-16,-3-3 20 0,0 3 5 0,0 5 1 16,-6 0-38-16,6-8-8 0,-6 8-2 0,0 0 0 0,0 0-27 0,0 0-6 15,0 0-1-15,3 8 0 16,-6 5-9-16,0 0-3 0,-3 5 0 0,-6 1 0 0,0 2-20 0,-2-2-5 16,-1 2-1-16,-6 3 0 0,3-3 10 0,0-3 1 15,3 4 1-15,3-4 0 0,3-5-30 0,3 1-8 16,3-7 0-16,-2 1 0 0,5 3 0 0,0-11 0 15,0 0 0-15,0 0 0 0,8-5 11 0,4-1 1 16,3-2 0-16,-3 1 0 0,0-4-4 0,3-2-8 16,3-3 12-16,0 3-4 0,-3-3-8 0,-1 2 0 15,4-1 0-15,-6 1 0 0,0 1 0 0,3 0 0 16,-3 0 0-16,0 7 0 0,-3-7 0 0,3 5 0 16,-3 3 0-16,-1 0 0 0,1-1-13 0,0 4 5 15,3-4 8-15,-3 1-13 16,3 2-125-16,-3 3-25 0,6-7-5 0</inkml:trace>
  <inkml:trace contextRef="#ctx0" brushRef="#br0" timeOffset="40519.85">5044 3257 1785 0,'-3'3'159'0,"0"-3"-127"0,-3 0-32 0,3 0 0 16,3 0 72-16,0 0 9 0,0 0 2 0,0 0 0 15,0 0-4-15,0 0-1 0,0 0 0 0,0-6 0 16,6-2-44-16,3 3-9 0,-3 0-1 0,3 0-1 0,-3 2-7 0,3-2 0 16,0-3-1-16,-3 2 0 0,6-2-15 0,-9 3 11 15,6-3-11-15,-3 3 10 0,0-3-10 0,-1 3 0 16,1-3 9-16,0 2-9 0,3-1 0 0,-6 1 9 16,0 1-9-16,0-3 0 0,3-3 12 0,-6 4-12 15,3-1 12-15,-6 2-12 0,3-7 22 0,-3 8-2 16,-3-1-1-16,3 4 0 0,-6-6-3 0,3 8-1 15,-6 0 0-15,1 3 0 0,-4 2 9 0,-6 3 1 16,0 2 1-16,-3 6 0 0,-6 3-4 0,4-6-1 16,-1 8 0-16,3-2 0 0,3-1 4 0,0 3 1 15,7-2 0-15,-1-1 0 0,6 4-26 0,3-4 0 16,0 1 0-16,3 2-11 0,6-8 11 0,9 0 0 16,-9 0 0-16,6-5 0 0,8 3 8 0,4-11 4 15,9 3 1-15,-6-6 0 0,9-2-13 0,-4-3 0 16,7-3-9-16,-6-5 9 0,-3-2-15 0,5-1 3 0,7-2 1 0,0 3 0 31,-3-4-20-31,2 9-4 0,-5-5-1 0,0-1 0 0,-7 3 15 0,1 6 2 0,-9 2 1 0,-3 0 0 16,-3 2 18-16,-6 6 0 0,-6 0 11 0,0 0-11 15,-3 14 25-15,-6-6-1 0,0 2-1 0,-6 3 0 16,0 3 20-16,-3 3 4 0,4-6 1 16,-1 6 0-16,0-1-15 0,0-2-2 0,6 3-1 0,-3-6 0 15,3 0-17-15,3-2-3 0,6 2-1 0,-3-5 0 16,0-3-9-16,3-5 0 0,6 8 9 0,0-5-9 15,0-3 8-15,3-3-8 0,3-5 10 0,0-3-10 16,3 4 8-16,3-7-8 0,-4 1 0 0,4 0 9 16,0-6-1-16,-3 6-8 0,0-5 12 0,0 2-4 15,-3-3-8-15,3 6-12 0,-4-6 2 0,-2-2 1 16,3 5-6-16,-6 3-1 0,3 3 0 0,-6-1 0 16,0 3 16-16,3 3 0 0,-6 5 0 0,0-8 0 0,0 8 0 0,0 0 0 15,-9 0 0-15,3-5 0 0,0 5 0 0,0 5 0 16,6-5 0-16,-3 2 0 0,-3 4 9 0,6-6-9 15,0 0 0-15,0 0 9 0,-3 5-9 0,3-5 0 16,9 8 0-16,-6-8 0 0,3 5 0 0,6-5 0 16,0 0 0-16,6 0 0 15,-9-5-77-15,9 5-8 0,6-8-2 0,-7 3-788 16,7-3-157-16</inkml:trace>
  <inkml:trace contextRef="#ctx0" brushRef="#br0" timeOffset="41418.71">6446 2916 1591 0,'0'0'35'0,"0"0"7"0,0 0 2 0,6-11 0 0,0 3-35 0,0 0-9 15,3-2 0-15,3-1 0 0,-3 1 75 0,6-4 13 16,-6 1 2-16,8-5 1 0,4 2-39 0,3 0-8 16,-3 0-2-16,6-3 0 0,-1-2-24 0,1 3-5 15,3-6-1-15,3 3 0 0,-3-6 0 0,-1 3 0 16,-2 1 0-16,-3-1 0 0,0-3-12 0,-6 1-8 16,-1-1 8-16,1 4-13 0,-6 1 13 0,-6 9 0 15,0 0 9-15,-6 0-9 0,-3 5 32 0,-6 3 1 16,-3 5 0-16,-3 0 0 0,-8 5 23 0,-7 3 4 0,-3 5 0 15,-6 6 1-15,4-4-15 0,-7 9-3 0,0-3-1 16,7 1 0-16,2 1-7 0,3-1-2 0,3-4 0 0,4 3 0 16,8-2-21-16,0-1-4 0,6 1 0 0,6-6-8 15,3 0 0-15,3 0 0 0,9-10 0 0,6 0 0 16,5-1 9-16,10-4-1 0,9-4-8 0,5-1 12 16,7-4-12-16,-6 3-12 0,5-5 3 0,-2-6 0 15,-1 6-34-15,-2 2-6 0,3 1-2 0,-10-1 0 16,1 3 19-16,-12 3 3 15,-3 2 1-15,-10 3 0 0,-2 8 5 0,-6-5 2 0,-9 8 0 0,-9 2 0 16,-3 5 40-16,-5 3 8 0,-4 1 1 0,-9 4 1 16,-3 6 19-16,-3 5 4 0,1-3 1 0,-4 3 0 15,-3 6-14-15,-5-1-3 0,-1-2-1 0,0-1 0 16,4 1-13-16,-4-3-2 0,7 3-1 0,-4-8 0 16,6 2-5-16,1-8-1 0,2 6 0 0,6-11 0 0,-6 3-13 15,7-3 0-15,2-2 0 0,3-6 0 0,3 0 0 16,6 1 0-16,-3-9 0 0,6 3 0 15,4-3 0-15,-1-5 0 0,6 3 0 0,-6-6 0 16,6-2-23-16,0-1-7 0,3-1-2 0,0-7 0 16,0 1 10-16,3 0 2 0,-3 0 0 0,3-3 0 0,6 2-4 15,-9 4-1-15,9-3 0 0,-4 2 0 0,4 3 25 0,-3 3 16 16,-6 5-3-16,0 0 0 0,0 0-13 0,0 0 0 16,0 0 0-16,6 5 0 0,-3 0 12 0,3 3 0 15,0 0 0-15,-3 3 0 0,0 2 7 0,6 0 1 16,-3 1 0-16,3-1 0 0,0 0 9 0,3 0 3 15,3-7 0-15,-3 4 0 0,5 1-32 0,1-9 0 16,0 1 0-16,3 0 0 0,3-6 11 0,3 0-11 16,-1 1 12-16,4-9-12 0,0-2 0 0,3 0 0 15,-1-1 0-15,1 1-12 16,0-3-132-16,0 3-25 0,-4 0-6 0,1 0-1 16,-6 2-70-16,0-2-14 0,17-8-4 0,-17 2 0 0</inkml:trace>
  <inkml:trace contextRef="#ctx0" brushRef="#br0" timeOffset="41731.21">7015 3151 2152 0,'0'0'48'0,"0"0"9"0,0 0 3 0,0 0 0 0,0 0-48 0,-3 5-12 0,-3-5 0 0,0 6 0 16,0 2 106-16,-3-6 19 0,3 9 4 0,-3-6 1 16,-3 6-57-16,3-1-11 0,0 4-2 0,0-1-1 15,0-3-22-15,0 1-4 0,-2 0-1 0,2 2 0 0,3 0-20 0,0 0-12 16,3 1 12-16,0-9-12 0,0 8 8 0,6-8-8 16,3 3 0-16,-6-8 0 0,9 6 10 0,6-6-10 15,-1-3 8-15,1 0-8 16,9-7-27-16,-3 2-10 0,3-5-3 0,5-1 0 15,-2 1-32-15,0 0-8 0,-3 0 0 0,3-6-1 16,-1 6-5-16,-2 0-1 0,0-6 0 0,-3 6 0 0,-3 5 50 16,-3-5 9-16,-3 2 3 0,-6 8 0 0,-1-4 60 0,-5 7 12 15,0 0 2-15,0 0 1 0,-5 2 55 0,-4 3 11 16,-6 3 3-16,0 3 0 0,0 0-43 0,0 2-8 16,0 3-1-16,0 0-1 0,3-3-13 0,0 3-2 15,4-3-1-15,-1 0 0 0,0 0-35 0,6 1-7 16,3-1-8-16,3-5 11 0,0 0-11 0,6-3 0 15,3 0-12-15,2-5 12 16,7 0-201-16,0 0-33 0</inkml:trace>
  <inkml:trace contextRef="#ctx0" brushRef="#br0" timeOffset="42430.18">7794 3085 1659 0,'0'0'36'0,"0"0"8"0,0 0 2 0,0 0 1 0,6 0-38 0,-3 0-9 15,3-5 0-15,-6 5 0 0,0 0 52 0,6 0 8 16,-6 0 1-16,6-3 1 0,-3 0-18 0,-3 3-4 15,0 0-1-15,6-2 0 0,-6 2-11 0,0 0-3 16,0 0 0-16,0 0 0 0,0 0 12 0,0 0 3 16,0 0 0-16,0 0 0 0,-6-5-4 0,0 2-1 15,-6 3 0-15,0 3 0 0,-2-3 4 0,-4 5 1 16,-3-3 0-16,-6 4 0 0,3-1 10 0,-2 0 2 0,5 6 1 16,0 0 0-16,0-6-33 0,3 3-6 0,-3-3-2 0,3 8 0 15,7-10 4-15,-1 2 0 0,0 0 0 0,6 3 0 16,0-2-16-16,3-1 0 0,3 3 0 0,3-3 0 15,0 3 0-15,3 0 0 0,3 3 0 0,3-3 0 16,0-3 0-16,-1 3 0 0,7-3 0 0,-3 0 0 16,-3 6 0-16,0 0 0 0,-3 2 0 15,3-5-10-15,-3 5 10 0,0 6 0 0,-3-6 8 0,0-5-8 16,0 2 0-16,-6 4 0 0,-3-7 0 0,0 4-8 16,3-3 8-16,-6 0 0 0,0-3 0 0,0 0 0 0,-3 3 0 0,3-8 11 15,-6 6-3-15,0-6 0 0,-3 0-8 0,-3 2 0 16,3-2 0-16,-2-2 0 0,-1 2 0 0,-3 0 8 15,3-6-8-15,-3 1 8 0,3 2-8 0,-3-7 0 16,4 2-12-16,-1 0 12 0,0 3 0 0,3-3 15 16,3-3-1-16,3 3 0 0,0 3-14 0,6 0-16 15,-3-3 3-15,6 2 1 16,0 6-19-16,6-2-3 0,6-3-1 0,3-3 0 16,0 2-119-16,6-2-24 0,0 3-5 0,2 0-509 15,4-1-101-15</inkml:trace>
  <inkml:trace contextRef="#ctx0" brushRef="#br0" timeOffset="43971.65">8018 3249 1645 0,'9'-3'72'0,"-6"6"16"0,0 2-70 0,0-5-18 0,3 0 0 0,-3 0 0 16,-3 0 97-16,0 0 16 0,3 3 3 0,-3 0 1 16,5-3-16-16,-2 0-3 0,0 0-1 0,3 0 0 15,-3 0-42-15,3-3-9 0,-3 6-2 0,3-3 0 16,3-3-3-16,-3 0-1 0,0 3 0 0,0-8 0 15,3 6-32-15,0-1-8 0,-6-7 0 0,3 7 0 16,-3-8 0-16,3 9 0 0,-3-12 0 0,-3 9 0 16,0-3 8-16,0-2 0 0,-6 2 0 0,3-3 0 15,-6 1-8-15,0 4 0 0,-3-7 0 0,0 8 0 16,-3-3 8-16,0 3-8 0,0 5 0 0,-2 0 8 16,2 0 0-16,-3 5 0 0,0-3 0 0,0 4 0 0,0 2 4 15,0 2 0-15,4 3 0 0,-1-5 0 0,0 11-2 0,3-6 0 16,0 0 0-16,0 1 0 0,3 4 10 0,3 1 1 15,0-3 1-15,0 2 0 0,3-5-34 0,3 1-6 16,3-1-2-16,0-3 0 0,3-2 32 0,3-2 7 16,0-4 1-16,3 4 0 0,6-6-20 0,0-8-19 15,0 2 4-15,5-7 1 0,4 2 22 0,3-2 5 16,0-3 1-16,-1 3 0 0,4-3-14 0,-3 3 0 16,-3-3 0-16,0 3 0 15,-1 0-23-15,-5-3-7 0,-6 5-2 16,0 1 0-16,-6 2 32 0,0 0 0 0,-6 2 0 0,-3 6 0 15,0 0 20-15,0 0 9 0,-6 3 3 0,-3 2 0 0,-6 3-32 0,0 3 0 16,-6 2 0-16,3 0 0 0,-5 1 29 0,2 4 0 16,0-5 0-16,3 1 0 0,3 1-21 0,3 1-8 15,3 6 0-15,0-9 9 0,6-3 17 0,0 4 3 0,3-4 1 16,0 1 0-16,6-6-30 0,6 3 8 0,3-8-8 16,3 0 0-16,3 0 0 0,6-8 0 0,-1-3 0 15,1 4 0-15,3-7 0 0,-3 1 0 0,0-5 0 16,-1 4 0-1,1-4-30-15,0 2-9 0,-3 0-1 0,-3 0-1 0,5 3 27 0,-5 0 6 16,-3-1 8-16,-3 4-13 0,3 2 13 0,-6 0 0 0,-3 3 0 16,0-3-9-16,0 5 9 0,-9 3 0 0,0 0 0 0,0 0 0 15,0 0 0-15,-3 11 12 0,-3-6-4 0,0 6 0 16,0 2 25-16,-3-3 6 0,0 4 1 0,0-1 0 16,0-3-40-16,0 4 0 0,-3-1 0 0,0 0 0 15,3 0 0-15,0 1 0 0,3-1 12 0,0-5-4 16,6 0-8-16,-2 2 0 0,2-10-8 0,0 0 8 15,2 6 0-15,4-4 0 0,3 4 0 0,3-6 8 16,0-8-8-16,0 2 0 0,0-2 0 0,3 3-8 0,6-8 8 16,0 2 0-16,-1-2 0 0,1 5 8 15,0-5-33-15,3 0-7 0,0-1 0 16,-3 1-1-16,-4 8 33 0,1-8-8 0,-3-1 8 0,0 6 0 0,-3 3 0 16,0-3 0-16,-3 3 0 0,0 0 0 0,0 2 0 0,-9 3-8 15,0 0 8-15,0 0 0 0,6 3 0 0,-6-3 0 16,3 5 0-16,-3 0 0 0,-3 3 0 0,-3 5 0 15,3-5 0-15,-3 6 0 0,0-4 10 0,-3 3-1 16,0 3 0-16,3-3 0 0,-3 1 0 0,3 2 0 16,0-8 0-16,3-1 0 0,0 4-9 0,0-6 0 15,3-5 9-15,0 0-9 0,0 0 14 0,0 0-2 0,0 0 0 16,9 0 0-16,0 0-12 0,3-2-12 16,-3-1 3-16,3-8 0 0,0 4 9 0,3-7-8 15,2 1 8-15,-2 2-8 0,3 1-8 0,0-3 0 0,3 2-1 16,0 3 0-16,-1-5 4 0,1 0 1 0,-3 2 0 15,0 3 0-15,-3-2 12 0,-3 7 0 0,-3-5 0 16,0 3 0-16,3 5-9 0,-6 0 9 0,-6 0-8 0,0 0 8 16,0 0 0-16,0 5 0 0,0 3 0 0,-6-3 8 15,0 6 4-15,0-1 2 0,-6 4 0 0,3-1 0 16,-3-5 11-16,0 2 3 0,3-2 0 0,-3 3 0 16,0 2-28-16,0-5-14 0,9 5 2 0,-3-7 0 15,6 2 12-15,0-3 0 0,0-5 0 0,3 8 0 16,3-8 8-16,3 0 4 0,-3 0 0 0,6 0 1 0,0-8-13 15,3 3-16-15,-3-3 3 0,6 2 1 16,0-7-8-16,2 5 0 0,-2-2-1 0,0 2 0 16,0-6 9-16,0 4 3 0,-3 2 0 0,0 0 0 0,0-5 9 15,-4 7 0-15,1-2-9 0,-3 3 9 0,0 0 0 16,-3 2 0-16,0 1 0 0,0-1 0 0,-6 3 0 16,0 0 0-16,0 0 0 0,0 8 0 0,-3 0 0 15,0 2 15-15,-6 4-4 0,3-1-1 0,-3-3-2 0,0 4 0 16,-3-1 0-16,4 3 0 0,-1-3-8 0,0 0 0 15,0 6-10-15,3-9 10 0,3 1 17 0,0 0 10 16,0-6 1-16,3-5 1 0,0 0-29 0,0 0-20 16,0 0 4-16,0 0 0 0,12 2 16 0,-3-2 0 15,3-5 0-15,0 3 0 0,2-6-8 0,1-3-2 16,-3 3 0-16,6-5 0 16,3 0-14-16,-3-6-4 0,3 6 0 0,2 0 0 0,1-1 7 0,0 1 1 0,-6 0 0 15,3 0 0-15,-3-1 20 0,-1 4 15 0,-2 2-3 0,0 0 0 16,-3 5-12-16,-3 1 0 0,-3 2 0 0,-6 0 0 15,0 0 0-15,0 0 0 0,3 2 0 0,-3 4 0 16,-3 2 8-16,0 2 0 0,-3 3-8 16,0-5 12-16,0 3 8 0,0 2 0 0,-3 0 1 15,3 1 0-15,0-6-10 0,3 2-3 0,-3 3 0 16,3-5 0-16,-3 0-8 0,6-2 0 0,0-6 0 0,0 0 8 16,0 0-8-16,0 0 0 0,0 0 0 0,9 5 0 15,3-10 0-15,3-1-9 0,0-2 0 0,3 0 0 16,0 3-8-16,-3-6-2 0,3 1 0 0,-4 5 0 15,4-9-22 1,-3 1-5-16,0 3-1 0,-3 2 0 0,6-6 25 0,-6 4 5 16,0 2 1-16,-3 3 0 0,-1 2 4 0,-2-5 0 0,0 5 1 0,0 1 0 0,-3 2 21 0,-3 0 4 15,0 0 1-15,0 0 0 0,0 5 26 0,0 3 6 16,-3 0 1-16,0 2 0 0,-3 4-22 0,3-6-4 16,-3 5-1-16,4-3 0 0,-4 1-9 0,3 2-1 15,-3-2-1-15,0 2 0 0,0 0-10 0,3-5 0 16,3 3 0-16,-3-3 0 0,3-3 0 0,0-5 0 15,3 8 0-15,-3-8 0 0,0 0 0 0,3 5-11 16,-3-5 3-16,9 6-894 0,-9-6-178 0</inkml:trace>
  <inkml:trace contextRef="#ctx0" brushRef="#br0" timeOffset="44860">9982 3188 1796 0,'0'0'80'0,"0"0"16"0,0 0-77 0,0 0-19 16,0 0 0-16,0 0 0 0,0 0 85 0,0 0 14 15,0 0 2-15,0 0 1 0,0 0-10 0,0 3-1 16,0 2-1-16,6-5 0 0,-3 3-56 0,3-1-11 16,3 1-3-16,-3 2 0 0,3-10-6 0,0 5-2 15,3 0 0-15,0-3 0 0,0-2-12 0,0 0 0 16,-1 0 0-16,1 2 0 0,0-8 28 0,-3 3 4 16,3 3 0-16,-3-3 0 0,0 0-32 0,-6 3 0 15,3-3 0-15,0 3 0 0,-6-3 0 0,0 3 0 0,-3-1 0 0,-3 1 0 16,0 2 0-16,-6 3 0 0,0-5 0 0,-3 10 0 15,-6-5 12-15,1 6-3 0,-1 2-1 0,0 5 0 16,-6-5 13-16,6 5 3 0,-3 3 0 16,7 5 0-16,-1-8 5 0,6 0 2 0,0 1 0 15,6 4 0-15,0-5-31 0,3 1 8 0,0-1-8 16,6 0 0-16,0-5 0 0,3 3 0 0,3-3 0 16,3-3 0-16,6 3 9 0,5-8-1 0,1 0 0 15,3 0 0-15,-3-8-8 0,3 8 0 0,-4-11 0 0,1 3 0 16,0 0 0-16,0-2 0 0,-3 2 0 0,3-5-11 15,-4 5 11-15,4-3 0 0,-6 3 8 0,0-5-8 16,0 8 0-16,-3-3-10 0,-3-3 1 0,0 6 0 16,-4 2 9-16,1-2 0 0,-9 5 0 0,0 0 0 0,0 0 0 15,0 0 0-15,-6 8 0 0,0 2 0 0,1-2 0 16,-1 3 9-16,-3 2-1 0,-3 0-8 0,3 1 16 0,-3-1-3 16,3 3-1-16,0 0 0 0,3-3-1 0,3 0-1 15,-3 0 0-15,6 1 0 0,0-9-10 0,3 3 0 16,0-3 0-16,3-2 0 0,3 2 8 0,3-10-8 15,0 2 0-15,6-2 8 0,0-6-8 0,2 1 0 16,1-4 0-16,3 4 0 0,3-3-20 0,-3-6 4 16,2 6 1-16,-5 0 0 0,0-1 1 0,0 6 0 15,-3-5 0-15,-3 0 0 16,0 2-14-16,-7 3-4 0,4 8 0 0,-6-8 0 0,-6 8 32 0,0 0 0 16,0 0 0-16,0 8 0 0,-3 6 20 0,0-9 9 0,-3 8 3 0,-3 0 0 15,4 1-16-15,-4-1-4 0,-3 3 0 16,0 0 0-16,0-3-12 0,3 3 8 0,3-3-8 15,0-2 0-15,3 2 0 0,6-8 0 0,-3-5 0 16,9 8 0 0,-3-5-209-16,6-3-35 0</inkml:trace>
  <inkml:trace contextRef="#ctx0" brushRef="#br0" timeOffset="45594.25">11185 2921 230 0,'0'0'20'0,"0"0"-20"16,0 0 0-16,0 0 0 0,0 0 301 0,0 0 56 0,0 0 11 0,6-5 3 16,3-1-205-16,0 1-41 0,0 2-8 0,2-4-1 15,1-4-26-15,0 3-5 0,3 0-1 0,6-2 0 16,0-4-55-16,3 1-11 0,2 0-2 0,1 0-1 15,-3 2-3-15,3-2 0 0,-3-3 0 0,-4 3 0 16,1-1-2-16,3-4-1 0,0-1 0 0,0 1 0 16,0 2 7-16,-1-3 2 0,-2-2 0 0,0 3 0 15,-3-3-18-15,0-3 8 0,-3 3-8 0,-3-3 0 16,-1 3 13-16,-2-3-4 0,-3 3-1 0,-3 2 0 16,-3 3-8-16,-9 3 8 0,0 2-8 0,-5 4 8 15,-4 7 34-15,-3 5 6 0,-3 3 2 0,-6 0 0 16,1 10-16-16,-4-5-3 0,-3 6-1 0,-3 7 0 15,-11-4 4-15,2 4 1 0,1 6 0 0,-4 2 0 16,3 3-18-16,7 0-3 0,-1 3-1 0,0 8 0 16,4-3-5-16,-1 8-8 0,3-9 11 0,-3 7-11 15,4-4 8-15,2-2-8 0,3-2 0 0,3-1 0 0,7-2 0 16,2-1 0-16,6-7 0 0,3 0 0 0,3-3 0 16,6-5 0-16,3-3 0 0,3-2 0 0,3-12 0 15,6 1 0-15,3-5 0 0,5-3-9 0,1-3-5 0,3-5-1 16,0 1 0-16,0-7 0 15,-4 1-25-15,4-5-6 0,-6 4-1 16,0 1 0-16,0 0 31 0,-3 2 5 0,-1 1 2 0,-5 4 0 0,-3-2 9 0,0 3 0 16,0 5 0-16,-9 0 0 0,0 0 0 0,0 0 0 15,-3 5 8-15,0 3-8 0,-3 6 25 0,3-1 1 16,-3 0 0-16,0 0 0 0,0 1-7 0,3-1-2 16,-3 0 0-16,6 0 0 0,-3-2-17 0,3 2 10 15,0-5-10-15,3 0 8 0,3-3-8 0,0 0 10 0,3 3-10 16,0-8 10-1,3 0-61-15,6-5-12 0,0 2-2 0,0-2-769 0,-3-5-154 16</inkml:trace>
  <inkml:trace contextRef="#ctx0" brushRef="#br0" timeOffset="46416.23">11453 3307 2566 0,'0'0'56'0,"-6"6"12"0,3-6 3 0,-3 8 1 0,0-3-57 0,0 3-15 0,0-3 0 0,0 0 0 15,3 3 56-15,3-8 8 0,0 0 1 0,0 0 1 16,6 3-46-16,0 0-10 0,3-3-2 0,3-3 0 16,-3 0 20-16,6-5 3 0,-4 3 1 0,1 0 0 0,0-8-32 0,3 5 0 15,0-8 0-15,-3 5 0 0,0 1 0 0,0 2 0 16,0-6 0-16,-6 1-10 0,0 0 10 0,0 0 0 16,-1-6 0-16,1 6 0 0,-6 0 0 0,0-6 0 15,0 11 0-15,-6-5 0 0,1 2 0 0,-4 9 0 16,0-3 0-16,-3 5 0 0,-3 5 16 0,0-5 0 15,-3 8-1-15,0 5 0 0,-6-5 1 0,-2 8 1 16,-4 0 0-16,3 2 0 0,0 1 13 0,4 2 2 16,5-3 1-16,0 1 0 0,3 2-33 0,3 0 0 15,3-2 0-15,6-1 0 0,0-2 0 0,3 0 0 16,-3-5 0-16,12-1 0 0,3-2 8 0,9-3-8 16,0-5 0-16,8 0 0 0,1-5 0 0,-3 2 0 15,0-10 0-15,3 3 0 0,-4-4-21 0,1-1-2 16,0-4 0-16,0 1 0 0,-1 4 3 0,-2-7 1 15,0 8 0-15,-6-3 0 0,3 3 19 0,-6 5-8 0,0-5 8 16,-6 5 0-16,-4 2 0 0,-5 6 0 0,0 0 0 16,0 0 0-16,-8 0 0 0,-1 6 8 0,-3-6-8 15,0 8 9-15,0 0 24 0,-3 2 5 0,0 3 1 16,0 1 0-16,3-1-20 0,-3 3-4 0,1 2-1 16,5 1 0-16,0-1-6 0,3-4-8 0,0-1 11 15,3 0-11-15,3 0 8 0,6 0-8 0,-3-7 0 0,6 2 0 16,3-3 0-16,5-5 0 0,4 0 0 0,0-8 0 15,0 3 0-15,6-6 0 0,3 3 0 0,-1-5-9 16,4-6 1-16,-3 4 0 0,0-1 0 0,-4 0 0 16,1-3-1-16,-3 6 0 0,-3 0 0 0,0-6 0 15,-1 3-3-15,-2 6 0 0,0-3 0 0,0 5 0 0,-3-3 12 16,-6 3 16-16,0 8-4 0,-6-8-1 0,-3 8-11 0,0 0-12 16,0 0 2-16,0 8 1 0,-3-3 9 0,0 3 0 15,0 6 8-15,-3-6-8 0,-3 2 20 0,3 3-1 16,0 1 0-16,-3 1 0 0,0-1-5 0,0 2-1 15,0-3 0-15,6 0 0 0,-3 0-13 0,3 1 0 16,0-7 0-16,3 1 0 0,3 3 0 0,-3-11 0 16,0 0 0-16,6 3 0 0,3 2 8 0,0 0-8 15,3-10 11-15,0 2-11 0,3-2 0 0,3-3 0 16,3 3 0-16,-4-8 0 0,1 2-20 0,3-2 1 16,0-1 1-16,3 1 0 15,3-3-18-15,-4 6-4 0,1 2-1 0,-3-5 0 0,3 2 32 0,-9 0 9 16,0 6 0-16,-3 0 0 0,-4 0-9 0,-8 5 9 15,0 0-12-15,0 0 12 0,0 0 0 0,0 10 0 16,-3-5 8-16,-2 9-8 0,-7-1 32 0,-3 3 0 0,0 2 0 16,-3 1 0-16,0-1-20 0,0-2-3 0,3 3-1 0,4-3 0 15,2-1-8-15,6-7 0 0,0 3 0 0,6 0 8 16,3-1-8-16,5-7 0 0,7-1 0 0,0-2 0 16,3 0-161-16,0-5-31 15,0 0-7-15</inkml:trace>
  <inkml:trace contextRef="#ctx0" brushRef="#br0" timeOffset="47158.36">12697 3270 2358 0,'-6'3'52'0,"-3"5"10"0,0-3 2 0,0 6 3 0,0-1-54 0,-3-2-13 16,3 3 0-16,0-3 0 0,1 2 57 0,5-2 9 15,0-2 2-15,0 2 0 0,6-3-26 0,0 3-5 16,3-6-1-16,-1 4 0 0,4-1-22 0,0-5-5 15,3 0-1-15,0-5 0 0,0 2 0 0,3-2 0 16,-3-3 0-16,3 3 0 0,0-3-8 0,-4 2 0 16,4-7 0-16,-3 2 0 0,0 4 0 0,0-7 0 15,-3-4 0-15,0 2 0 0,0-3 0 0,0 1 0 16,0-1 0-16,-3 1 0 0,0 2 0 0,0-3 0 16,-6 6 0-16,3 5 0 0,-6-5 0 0,0 8 8 15,-6-3-8-15,-3 8 8 0,-6 0 25 0,-3 2 5 16,-3 9 1-16,-3-3 0 0,-8 3-16 0,-1 4-3 15,3 4-1-15,-2-1 0 0,2 4-11 0,6-1-8 0,3 3 9 0,3-3-9 16,1 3 37-16,8-3 2 0,-3-3 0 0,6 3 0 16,6-2-39-16,-3-6 0 0,6 6 0 0,3-11 0 15,0 2 0-15,6-2 8 0,3-5-8 0,6-3 0 32,-1-3-96-32,7 3-23 0,3-10-5 0,3-1 0 0,3 0-56 0,-1-2-12 15,-2 0-1-15,0 0-1 0,-3 0 27 16,-4-6 6-16,-2 6 1 0,0 0 0 15,-6-1 76-15,0 1 16 0,-6 0 4 0,0 2 0 0,-3 9 179 0,-6 2 36 0,-3-8 7 0,0 8 2 16,-3 2 6-16,-6 4 2 0,-3 2 0 0,-3 2 0 16,-6 3-48-16,-2 3-10 0,-1 3-2 0,-3 2 0 15,0 3-34-15,-3 7-7 0,4-4-2 0,-1 2 0 0,3 8-15 16,0-5-3-16,7 8-1 0,-1-1 0 0,0-2-31 0,-3 11-7 16,0-8 0-16,-3 5-8 0,4 0 0 0,-1-3 0 15,0 0 0-15,6-2 0 0,3 2 0 0,-3 1-12 16,1-9 0-16,2 3 0 15,6-3-28-15,0 1-6 0,3-3-1 0,-6-3 0 0,0-3 26 0,-3-2 5 16,0-6 0-16,-3 1 1 0,1-1 15 0,-4-4 0 16,3-1-10-16,-3-8 10 0,3 3 0 0,-3-3 13 15,3-5-1-15,-2 3-1 0,2-6 9 0,0-2 1 16,0 0 1-16,6-3 0 0,-3-5 9 0,3-1 1 16,3-9 1-16,6 1 0 0,0-4-19 0,3 2-4 15,3-2-1-15,0-1 0 0,6 1-9 0,0 5 0 16,3-6 0-16,-3 3 0 0,6 3 0 0,0-5 0 15,6 5 0-15,-3 2 0 0,5-7 0 0,4 7 0 16,3-2 0-16,0 2 0 0,-1-2 0 0,1 0 0 0,3 0 0 0,0 2 0 16,-4-2 0-16,4 3 0 0,-3 2 0 15,-3 0 0-15,-3 0 0 0,-4 3-16 0,-2 0 4 16,-3-1 1 0,3 1-137-16,-3 0-28 0,-3 0-6 0</inkml:trace>
  <inkml:trace contextRef="#ctx0" brushRef="#br0" timeOffset="48308.05">14426 2363 288 0,'0'0'25'0,"-12"10"-25"0,3-2 0 0,-2 5 0 16,-1 6 365-16,-3-6 68 0,-3 8 14 0,0 3 2 15,0-5-259-15,0 5-52 0,-3 5-10 0,1 0-3 16,-4 0-53-16,0 5-12 0,-6 1-1 0,0 4-1 16,-2 4-13-16,-1 2-2 0,-3 2-1 0,1 4 0 15,-1-4-19-15,3 1-4 0,0 2-1 0,1-5 0 16,5-5-18-16,0-1 0 0,3 1 8 0,3-3-8 16,4-8 0-16,-1-5 10 0,9-3-10 0,0-2 8 0,3-1-8 0,0-4 0 15,6-9 9-15,0-5-9 0,6 2 8 0,0-4-8 16,6-3 8-16,3-9-8 15,2-4 0-15,4 5 0 0,3-9 0 0,3 4-8 0,3-9 0 0,2 9 0 16,7-9 0-16,3 6 0 0,-1 3 8 0,1-1-8 16,0 6 8-16,-6 0-8 0,-7 7 8 0,-2 4 0 15,-6 2 0-15,-3 8-8 0,0 0 8 0,-9 2-10 16,-4 6 10-16,-2 0-10 0,-3 5 10 0,-3-2 0 16,-2 2-9-16,-4 3 9 0,-3-1 0 0,-3 7 0 15,0-9 0-15,0 0 0 0,-3 3 0 0,-3-6 0 16,1 3 0-16,-1-7 0 0,-3-1 0 0,-3 0 10 15,0-2-10-15,3-1 10 0,1 1 3 0,-1-6 1 16,0 3 0-16,0-3 0 0,0-5-5 0,1 0-1 16,-1 0 0-16,3-5 0 0,-3 5 0 0,3-8-8 15,0 3 12-15,4-8-4 0,-1 5-8 0,0-6 0 16,6 1 9-16,3 0-9 0,0 2-14 0,6-2-7 16,3 0-2-16,3 0 0 15,3 0-125-15,6-1-26 0,-3 4-5 0,6 2-541 0,3 0-108 16</inkml:trace>
  <inkml:trace contextRef="#ctx0" brushRef="#br0" timeOffset="48652.25">14438 3270 2282 0,'0'0'50'0,"0"0"10"0,0 0 3 0,0 0 1 0,0 0-51 0,0 0-13 16,0 0 0-16,0 0 0 0,0 0 48 0,0 0 8 15,0 0 0-15,9-2 1 0,6 2-36 0,0 0-7 16,0-6-2-16,3 1 0 0,-1-3-3 0,4 0-1 16,-3-2 0-16,0 2 0 0,0 0-8 0,0-3 8 15,-6-2-8-15,-3 5 8 0,2-5-8 0,-5 5 0 16,0-5 0-16,0 2 0 0,-3 3 10 0,-3-5-10 16,0 0 12-16,0 2-12 0,-6 3 8 0,0 3-8 15,3-1 0-15,-5 4 0 0,-10 2 39 0,-3 2 4 16,-6 4 1-16,0 4 0 0,-5 4 6 0,2-1 2 15,0 3 0-15,3 2 0 0,0 1-33 0,4 2-7 16,5 3 0-16,3-3-1 0,0 0-11 0,6 3 0 16,3-3 0-16,6 3 8 0,0-6-8 0,3 4 0 0,3-4 0 15,6-2 0-15,3-3 0 0,0-2-11 0,3-3 3 0,5 0 0 32,4-6-140-32,6-2-28 0,-3-2-6 0</inkml:trace>
  <inkml:trace contextRef="#ctx0" brushRef="#br0" timeOffset="49117.95">15099 3040 1681 0,'0'0'74'0,"0"0"16"0,0 5-72 0,0-5-18 0,-3 0 0 0,3 0 0 16,0 0 13-16,-3 6-1 0,3-6 0 0,0 0 0 0,0 8 21 15,0-8 4-15,0 0 1 0,3 5 0 16,0 3-8-16,-3-8-2 0,9 0 0 0,-9 0 0 0,6 2-3 0,3 1-1 15,-3-6 0-15,0 3 0 0,0-2-16 0,0 2-8 16,0-5 8-16,-3 2-8 0,-3 3 18 0,3-5-2 16,-1-3 0-16,-2 8 0 0,-2-6 20 0,-4 6 4 15,3-5 1-15,-6 0 0 0,0 5 6 0,-3 5 1 16,0-5 0-16,-6 0 0 0,-3 5-3 0,0 1 0 16,1 2 0-16,-4-3 0 0,0 3-1 0,0 5 0 15,3-8 0-15,6 9 0 0,6-1-29 0,4 0-7 16,-4-5 0-16,9 5-8 0,-3 6 8 0,3-6-8 15,3-5 0-15,3 5 0 0,2-2 0 0,4 2 0 16,3 0 0-16,0-5 0 0,6 3 0 0,-3 2-9 16,0-3 1-16,0 1 0 15,-1 2-36-15,-5 1-8 0,0-1 0 0,-6-3-1 16,0 4-3-16,-3-1 0 0,-3-3 0 0,-3 4 0 0,-3-4 33 0,-3-2 7 16,-3 3 0-16,-6 2 1 0,1-8 15 0,-7 3 10 0,-3 5-2 0,3-7 0 15,0 2 31-15,-2-3 5 0,-1-2 2 16,0 2 0-16,3-2-16 0,0-1-3 0,4-2-1 0,2 0 0 15,0-2-3-15,3-1-1 0,3-5 0 0,3 3 0 16,0-3-14-16,3-6-8 0,3 1 8 0,3-5-8 16,3-1-102-1,3-5-25-15,6-5-5 0</inkml:trace>
  <inkml:trace contextRef="#ctx0" brushRef="#br0" timeOffset="49562.21">15962 2223 1094 0,'0'0'48'0,"-3"-6"11"0,3-2-47 0,0 8-12 15,0 0 0-15,-6 3 0 0,-3 2 318 0,-6 8 62 16,-2 1 12-16,-4 4 2 0,0 3-261 0,-6 11-52 16,0 3-10-16,-2 7-3 0,-4 5-36 0,0 1-7 15,0 2-1-15,1 9-1 0,-4-1 5 0,-6 8 0 16,1 8 1-16,-4-3 0 0,0 6-29 0,4-5 0 15,5-9 0-15,3 3 0 0,6-5 0 0,6-5 0 16,1-9-13-16,5-2 4 0,6-13 1 0,0 2 0 16,3-7 0-16,3-3 0 15,-3-3-32-15,6-8-7 0,0-5-1 0,0 3 0 16,0-11-3-16,0 0-1 0,6-6 0 0,-3-2 0 16,3-7-2-16,-3-1-1 0,3-3 0 0,-3-2 0 15,-3-6 11-15,0-4 1 0,0-1 1 0,0 0 0 0,0-2 42 0,-3-1 0 0,0 6 0 0,3 0 8 16,0 3 36-16,-3 7 7 0,0-5 1 0,0 6 1 15,0 2 40-15,3 5 8 0,-3 1 2 0,3 5 0 16,-3-6-43-16,0 8-8 0,3 3-1 0,0 0-1 16,6-5-28-16,0 5-6 0,3-5 0 0,6 2-1 15,0 3-15-15,2 0 0 0,4 0 0 0,0 0 0 16,6 0 0-16,0 0 0 0,2 0 0 0,-2 0 0 16,0 0-36-1,0 0-6-15,-3 0-2 0,-3 3 0 0,-4-3-164 0,1 0-34 0,0 0-6 16</inkml:trace>
  <inkml:trace contextRef="#ctx0" brushRef="#br0" timeOffset="49882.24">15736 3125 1612 0,'-3'5'144'0,"0"3"-116"15,-3-3-28-15,3 3 0 0,0 0 147 0,0 3 23 16,0-3 5-16,0 2 1 0,-3-2-80 0,6 0-15 16,-6 3-3-16,6-9-1 0,0 4-23 0,0-6-5 15,0 0-1-15,0 0 0 0,0 0-17 0,9 5-4 16,0-5-1-16,3-5 0 0,-3 5-12 0,3-8-2 15,0 2-1-15,3-4 0 0,-3-1-11 0,-4 1 10 16,-2-4-10-16,0 1 10 0,6 0-10 0,-6 0 8 16,0-6-8-16,3 1 8 0,-3 2-8 0,-3-5-11 15,0 5 3-15,-3 0 0 0,-3 3 16 0,0 7 3 16,0-2 1-16,-9 3 0 0,-3 5 7 0,-3 5 1 16,-2 3 1-16,-4-2 0 0,-3 7-2 0,3 0-1 0,-3 3 0 15,4 3 0-15,-4 2-18 0,3 3 8 0,0-3-8 16,3 2 0-16,4 4 0 0,-1-1 0 0,3-4 0 0,9 4 0 15,-3 0 0-15,3-2 0 0,6 3 0 0,0-6 0 16,6 3 9-16,0-11-9 0,6 5 0 0,0-10 9 16,3 0-101-1,2-5-21-15,1-3-4 0,3-3-712 0,3-5-143 0</inkml:trace>
  <inkml:trace contextRef="#ctx0" brushRef="#br0" timeOffset="50462.13">16394 2641 2329 0,'0'0'51'0,"0"0"10"0,0 0 3 0,0 0 2 0,0 0-53 0,0 0-13 16,0 0 0-16,9 0 0 0,-3-6 38 0,6 1 5 15,-1 2 1-15,4-2 0 0,3-6-26 0,3 4-5 16,0-1-1-16,3-3 0 0,2 0-12 0,4 1 8 15,0-9-8-15,-3 3 0 0,6 1 10 0,-10-1-10 16,-5-5 10-16,3 2-10 0,0 0 0 0,-3-2 0 16,-3 3 0-16,0-1 0 0,-7-2 9 0,1-3-9 15,3 3 8-15,-6 0-8 0,-6 2 0 0,0 1 0 16,0-3 0-16,-6 8 0 0,-6-3 0 0,-2 5 0 16,-4 6 0-16,-6 5 0 0,-3 0 35 0,-6 8 1 15,-2 2 1-15,-7 6 0 0,0 8-1 0,1-3-1 16,-1 11 0-16,-3 0 0 0,-2 7 8 0,-1 1 1 15,3 5 1-15,4-3 0 0,-4 9-25 0,9-6-6 0,1 7-1 16,2-1 0-16,3 2-13 0,3 0 8 16,3 0-8-16,4-9 0 0,-1 1 0 0,6-5 8 0,3-5-8 15,3-6 0-15,6 0 0 0,0-5 0 0,6-3 0 0,0-3 0 16,3-5-10-16,0-5-5 0,0 0-1 0,3-5 0 16,3-3 2-16,0 0 0 0,0-3 0 0,0 1 0 15,-1-9-14-15,4 8-2 16,0-7-1-16,0 7 0 0,0-7 22 0,0 2 9 0,-3 8-8 0,0 0 8 15,0 0 0-15,-7 0 0 0,1 8 0 0,-3 2 0 0,-3 3 0 16,-3 6 0-16,-3 2 0 0,-2 6 0 0,-4-4 16 0,3 7 0 16,-3-4-1-16,3 0 0 0,3 4-15 0,0-7 9 15,0 1-9-15,3-5 8 0,3-6-8 0,0 0 0 16,6 0 0-16,3-7 0 0,0-4 0 0,6-2 0 16,3-2 0-16,2-4 0 15,4-7-71-15,3 0-16 0,3-11-3 0,6 3-1 16,2-11 17-16,1 0 3 0,-3-2 1 0,-1-6 0 15,4 1-144-15,0-6-29 0,41-48-5 0,-17 11-2 0</inkml:trace>
  <inkml:trace contextRef="#ctx0" brushRef="#br0" timeOffset="50822.75">17141 2360 460 0,'21'-26'20'0,"-12"12"5"0,-3 1-25 0,3 0 0 16,-3 8 0-16,-4-9 0 0,-7 9 424 0,-1-3 79 0,6 8 16 16,-9 0 3-16,-6 0-325 0,-3 8-65 15,3 0-12-15,-3 5-4 0,-3 6-41 0,3 5-9 0,-5 2-2 16,2 6 0-16,-3 8-10 0,-3-6-2 0,-3 3-1 0,-2 11 0 15,2-3-31-15,-3 7-5 0,-8 1-2 0,2 6 0 16,-3 7-5-16,3 3 0 0,4-3-8 0,2-8 12 16,3 3-12-16,3-8 0 0,4 0 0 0,5-3 0 15,0-10 0-15,3-1 0 0,3-2 0 0,3-10 0 16,0-1-14-16,3-5-6 0,0-2 0 0,3-9-1 16,0 1-6-16,0-6-1 0,0 1 0 0,0-6 0 15,1 0 28-15,-1-11 8 0,3 0 0 0,0-2 0 16,0-3-8-16,0 0-15 0,0-10 4 0,3 0 1 15,-3-6 10-15,2 5 0 0,1-4-9 0,0-1 9 0,3 5 0 16,-3 4 0-16,-3 1 0 0,3 1 0 0,0 8 28 0,0 0 8 16,-3-3 0-16,0 5 1 0,3 6-6 15,0-3-2-15,-3 3 0 0,0 5 0 0,3-5-6 0,3 2-2 16,0-2 0-16,6 5 0 0,0-6-21 0,3 4 0 16,6-4 0-16,5 1 0 0,7 0 0 0,3 2 0 15,0-7 0-15,5 2 0 16,1-6-171-16,3 6-32 0</inkml:trace>
  <inkml:trace contextRef="#ctx0" brushRef="#br1" timeOffset="55195.05">7812 2207 403 0,'-29'-8'17'0,"20"2"5"0,0 4-22 0,-3-9 0 0,-6 3 0 0,3 0 0 15,3-2 189-15,-3 2 34 0,0 0 6 0,-2-5 2 0,-1 7-111 0,0-2-23 16,0 3-4-16,0-3-1 0,-3 3-52 0,0 0-12 15,4-3-1-15,-1 2-1 0,-24-7 47 16,21 5-35-16,0 3 0 0,1-3-13 0,-7 3-2 16,-3-9-1-16,0 4 0 0,3-1 14 0,-5 6 4 15,-7-8 0-15,-6 7 0 0,-2-7 8 0,2 5 1 16,0-2 1-16,-2 2 0 0,-7-5 1 0,4 2 0 16,-7 3 0-16,1 0 0 0,-4 3-3 0,3-3-1 15,1 3 0-15,-4-3 0 0,-8 2-1 16,2-2 0-16,-5 3 0 0,2 5 0 0,4-8-38 0,0 3-8 15,-7 0 0-15,1 2 0 0,-1-2 0 0,4-1 17 16,2-2-3-16,4 3-1 0,2 0-13 0,-8 2 0 16,-1-7 0-16,-2 7 0 0,5-2 0 0,4-3 0 0,2-3 0 0,-2 3 0 15,-10 0 0-15,4 3 0 16,-3-3 0-16,-1 3 0 0,1-3 12 0,2 3-3 0,-2-1-1 0,-1 1 0 16,1-3-8-16,2 3 8 0,7 2-8 0,-7 3 8 15,1-5 8-15,0-1 2 0,-1 4 0 0,1 2 0 16,-1 0-18-16,4 0 0 0,-1 0 8 0,-2 0-8 15,-10 2 0-15,4 4 0 0,-6-1 0 0,2 3 0 16,-2-3 20-16,-1 3 0 0,-5 5 0 0,0-2 0 16,11 2-29-16,-5 3-6 0,-6 3-1 0,2-6 0 15,1 5 26-15,0 4 5 0,8 4 1 0,-2 0 0 16,2 1-16-16,-2 5 0 0,0 5 0 0,2-6 0 16,4 4 0-16,2-1-8 0,1 3 8 0,2 3-13 15,-2-3 13-15,5 11 0 0,-2-3 0 0,8 8 0 16,-2-6 8-16,2 3-8 0,1-5 0 0,5 8 0 15,1-5 0-15,-1 2 0 0,3-2 0 0,7 2 0 16,8 3 8-16,-3-3-8 0,12-2 0 0,4 2 0 16,2-10 8-16,0 5-8 0,9-5 0 0,3-1 0 0,6 1 0 0,0-8 0 15,6 7 0-15,9-4 0 0,-3 2 0 0,6-3 0 16,2-2 0-16,10 0 0 0,0-1 15 0,6-4-4 16,2 2-1-16,10-2 0 0,-6 2-10 0,8-3 0 15,4-5 0-15,2 3-11 0,7-3 11 0,8 3 0 16,-5-3 8-16,8-2-8 0,-2 2 0 0,2-3 8 15,15-2-8-15,-5 3 0 0,-1-1 9 0,3-4-9 16,4 4 12-16,5-5-12 0,3 1 0 0,-6-1 0 0,10 0 0 16,-7 0 0-16,12 0 0 0,-6-5 0 0,3 3 0 15,4 2 0-15,-1-8 0 0,0 6 0 16,-3 0 0-16,3-3 0 0,0 2 0 0,3-2 0 0,1-3 0 0,8 3 0 16,-6 0 8-16,6-2-8 0,6-4 0 0,-3 4 0 15,6-1 0-15,-6 0 0 0,-6 0 0 0,6 3 0 16,0-2 8-16,3 2-8 0,-3-8 0 0,0 5 0 15,0 3 8-15,3-8-8 0,0 5 0 0,-3-5 0 16,-3 3 0-16,0 2 0 0,9-2 0 0,0-1 0 16,-3-2 0-16,3 0 0 0,-6 0 0 0,0 0 0 15,1 0 8-15,-1 0-8 0,-3 0 0 0,-6 0 0 16,-3 0 0-16,0 3 0 0,6-3 0 0,-3 0 0 16,0 0 0-16,-3 0 0 0,4 0 0 0,-10 0 0 15,-3 0 0-15,0 0 0 0,0 0 11 0,1 5-3 0,-7-5-8 16,3 0 0-16,-3 3 0 0,0 0 0 0,1-3 0 0,-7 7 0 15,-3-7 0-15,1 3 0 0,-4 2 0 0,3-2 0 16,1 5 0-16,-7-8 0 0,0 5 0 0,-2-2 0 16,-4 2 0-16,7-5 0 0,-1 0 0 0,-3 0 0 15,-5 3 0-15,-1-3 0 0,1 0 0 0,-1 0 0 16,1 0 0-16,-4 0 8 0,-3-3-8 0,4 3 0 16,-1-8 0-16,1 3 0 0,-1 5 0 0,-2-5 0 15,-1-3 0-15,-5 2 8 0,-4-1-8 0,4 1 0 16,-4-4 0-16,4-1 0 0,-3 6 0 0,-1-3 8 0,-2 3-8 15,-4-9 0-15,1 6 0 0,-4 3 0 16,4-8 0-16,-3 2 8 0,-1 3-8 0,4-2 0 16,0-1 0-16,-4 1 0 0,-2 2 0 0,-4-6 0 15,-5 6 0-15,3-5 8 0,3 3-8 0,-4-4 0 16,4-7 0-16,0 8 0 0,-4-3 0 0,-2 0 8 0,0 3-8 0,-6-5 0 16,-1 4 20-16,1-7-1 0,-3 3 0 0,-3 4 0 15,-1-4-30-15,1 5-5 0,-3-9-2 0,3 4 0 16,-3 5 18-16,0-6 0 0,-1 1 0 0,-2 2 0 15,3 0 0-15,-6 0 0 0,0-5 8 0,-3 5-8 16,0 0 0-16,-3-2 0 0,0-1 8 0,-1-2-8 16,-2 2 0-16,0-2 0 0,-3 3 8 0,-3-6-8 15,0 8 0-15,0-8 0 0,-3 6 0 0,-3 2 0 16,3-8 0-16,-5 8 8 0,-4-8-8 0,-3 3 0 16,-6-3 0-16,0 1 0 0,-3 4 0 0,-3-7 0 15,-2 2 0-15,2 3 0 0,-6-6 0 0,-3-2 0 16,-2 0 0-16,-4-3 0 0,-6 0 0 0,4 3 0 15,-7-2 0-15,7 4 0 0,-1-2 0 0,-3 3 0 0,-8-1 0 0,-4-2 0 16,1 3 0-16,-7 2 0 0,1-3 0 16,-1 3 0-16,1 1 0 0,-7-1 0 0,-5-3 0 0,0 1 0 15,-1-1 0-15,-2 4 0 0,-4-4 0 0,-5 1 0 16,0 5 0-16,-3-3 0 0,2 3 0 0,-5-1 0 16,-3 4 0-16,-3-1 0 0,5-2 0 0,-5 8 0 15,-6-6 0-15,0 1 0 0,6 2 0 0,-1 0 0 16,-2 0 0-16,-3 3 0 0,3-5 0 0,3 4 0 15,-1-4 0-15,-5 5 0 0,-3-1 0 0,0 1 0 16,0 0 0-16,0-6 0 0,-3 11 0 0,0-2 0 16,5-1 0-16,-2 1 0 0,-6 2 0 0,6 2 0 15,0-1 0-15,-3 1 0 0,0-2 0 0,9 8 9 16,11 0-1-16,1-5 0 0,-3 5-8 0,8 0-11 16,4 5 3-16,6-2 0 0,11 2 8 0,-2 1 0 0,5-4 0 15,4 3 0 1,11 3-79-16,0 3-13 0,-2-3-4 0,2 2-1203 15</inkml:trace>
  <inkml:trace contextRef="#ctx0" brushRef="#br1" timeOffset="56980.86">20954 2159 1634 0,'0'-13'72'0,"3"7"16"0,0 4-71 0,3-9-17 0,0 9 0 0,6-4 0 0,0-2 11 0,2 3-2 16,1 0 0-16,3 2 0 0,0-2 4 0,3 5 1 16,0-5 0-16,3-1 0 0,5 4 31 0,1 2 7 15,0 0 0-15,6 0 1 0,5 0-7 0,7 0-2 16,-6 0 0-16,5 2 0 0,-2-2-17 0,5 6-4 15,7-6-1-15,2 0 0 0,7 0 14 0,-1 0 2 16,-5 5 1-16,2-5 0 0,7 0-17 0,5-5-3 16,1 5-1-16,2 0 0 0,-5 0 16 0,-1 0 3 0,0 0 1 0,1-6 0 15,2 6-21-15,1-2-4 0,-10 2-1 16,-2 0 0-16,-7-6 11 0,-2 6 1 0,2 0 1 0,-2-5 0 16,-3 2-3-16,-1 3-1 0,-5 0 0 0,-3 0 0 15,-7 3-9-15,-2 2-1 0,-6-5-1 0,-6 0 0 16,-4 6-10-16,-5-6 10 0,-3 0-10 0,0 2 10 15,-9-2 1-15,0 0 0 0,-6 6 0 0,-6-6 0 16,-8 0-11-16,-7 0 0 0,-6-6 0 0,-9 6 0 16,-5 6 0-16,-4-6 8 0,0-6-8 0,-8 6 8 15,-1-2 0-15,-11 2 0 0,-3 0 0 0,-4 0 0 16,4 2 5-16,-4-2 1 0,-5 6 0 0,-3-6 0 16,-10 5 3-16,7-5 1 0,3 3 0 0,-3-1 0 15,-4 1-18-15,7 2 0 0,3 0 0 0,2-2 0 16,-2 2 0-16,6 1 0 0,2-6 0 0,10 2 0 15,5 4 0-15,9-6 0 0,7 0 0 0,5 0 0 0,6 0 0 16,10 0 0-16,2-6 0 0,3 4 0 0,6 2 8 16,6-6-8-16,3 1 12 0,3 5-12 0,3-5 12 15,6-3-12-15,6 3 12 0,3-3-12 0,6 0 0 16,5 2 0-16,13-2 0 0,9-2 0 0,8 2 0 16,7 3 0-16,-1 2 0 0,9-2-12 0,10-9 12 15,2 9 0-15,-3 2 0 0,7 3 10 0,5-5-10 16,0 5 0-16,6 3-10 0,-5-1 10 0,-1-2 0 0,0 8 0 15,6-8 11-15,-8 6-3 0,-10 2-8 0,-3-3 0 16,1 3 0-16,-7-3 0 0,-2-2 0 0,-7 7-8 16,-2-2 8-16,-13-2-12 0,-5 2 12 0,-9-3 8 15,-4 0-8-15,-8 3 11 0,0-3-11 0,-9-2 0 16,-6 2-10-16,0 1 10 0,-9-6 0 0,0 0 0 0,-9 8 0 16,-3-8 0-16,-3 5 0 0,-12-5 0 15,-9 0 0-15,-11 0 0 0,-7-5 0 0,-5 5 0 0,-4-6 0 16,-5 4 0-16,-10-4 0 0,-5 1 0 15,-12 2 0-15,0-2 0 0,-1-3 0 0,-8 3 0 0,-9 0 0 16,3-3 0-16,3 2 0 0,-3-2 0 0,-7 8 0 0,4-5 0 16,0-3 0-16,6 3 0 0,3-3 0 0,12 3 0 15,8 5 0-15,7-8-9 0,5 2 9 16,10-2 0-16,8 3 0 0,7 0 0 0,8 2 0 16,6-2 0-16,7 5 0 0,8-5 0 0,9 5 0 0,9 0 0 15,0 0 0-15,6 0 0 0,9 0 0 0,5 5 0 16,13-2 0-16,9-1 0 0,0 1 0 0,8 2 0 15,10-5 0-15,14 0 0 0,12 3 0 0,1-1 0 16,-1-2 0-16,9 0 0 0,9 0 0 0,4 0 0 16,-10 0 0-16,9 0 0 0,9 0 0 0,-3 0 0 0,-6 0 0 15,1 0 9-15,-1 0-9 0,-3 0 10 0,-12 3-10 0,-6-3 0 16,-2 5 0-16,-7-5 0 0,-5 0 0 0,-7 6 0 16,-8-4-12-16,-7 4 12 0,-11-6 0 0,-6 5 0 15,-9-2 0-15,-4 2 12 0,-5 0-12 0,-6-2 0 16,-3 2 0-16,-6-5 0 0,-6 5 0 0,-6-2 0 15,-6 2-9-15,-8-5 9 0,-7 6 0 0,-15-6 0 16,-5 2-8-16,-1 4 8 0,-5-6 0 0,-7 0 0 16,-11 0 0-16,-7 0 0 0,-2 0 0 0,-9 0 0 15,0 0 0-15,-7 0 0 0,-2 0 0 0,3 0 0 0,3 0 0 0,-4 0 0 16,-5 0 0-16,9 0 0 0,6-6 0 0,0 4 0 16,-4-4 0-16,7 6 0 0,9 0 0 0,8-5 0 15,16 2 0-15,8-2 9 0,6 0-9 0,13 2 8 16,5-2-8-16,9 0 0 0,3 2 0 0,9-2 0 15,6-1 0-15,9 4 0 0,6-4 0 16,9-2 0-16,14-2 0 0,10 2 0 0,8 3 0 0,10-3 0 16,5 2 0-16,13-1 0 0,5-7 0 0,6 4 0 15,-3 7 0-15,9-8 0 0,10 4 0 0,-1 1 0 16,-9 1 0-16,9 2 0 0,6-2 0 0,-6 0-11 16,-9 5 11-16,-8-3 0 0,2 3 8 0,-9 0-8 15,-9 0 0-15,-11 3 0 0,-7 2 0 0,-14 0-8 16,-9-5 8-16,-9 3 0 0,-7 0 0 0,-5-1 0 15,-6-2 0-15,-6 6 0 0,-6-6 0 0,-9 0 0 16,-9 0 0-16,-9-6-8 0,-14 4 8 0,-7-1 0 16,-11 3 0-16,-7-3 0 0,-2 3 9 0,-16-5-9 0,-17 5 0 15,-3-8 0-15,3 3 0 0,-9-1-12 0,-9 4 12 16,2 2 0-16,13 0 0 0,-6 2-9 0,-6 4 9 16,9-1 0-16,15 3 0 0,-1-3 0 15,4-2 0-15,9 8 0 0,8-4 0 0,13 4 8 16,8 2-8-16,9-5 0 0,13 5 0 0,8-5 0 0,9 3 0 15,6 2 0-15,12-5 0 0,9 3 8 16,12-9-139-16,14 4-27 0,13-1-6 0</inkml:trace>
  <inkml:trace contextRef="#ctx0" brushRef="#br0" timeOffset="74115.14">514 4924 658 0,'0'0'29'0,"0"0"7"0,0 0-36 0,0 0 0 0,0 0 0 0,0 0 0 0,3-5 55 0,-3 5 4 16,6-6 1-16,-3 4 0 0,6-1-48 0,0 0-12 15,0 3 0-15,-1 0 0 0,-5 0 11 0,6 0-3 16,3 0-8-16,-3 0 12 0,0 0 7 0,3 0 1 15,-3 0 0-15,3 0 0 0,0 0 25 0,3 0 6 16,0-5 1-16,2 5 0 0,1 0 2 0,3 0 1 16,0 0 0-16,3-3 0 0,3 3-10 0,2 0-1 15,4 0-1-15,0 0 0 0,2 3-13 0,7 2-2 0,-9-5-1 16,9 0 0-16,-1 0-13 0,4 3-2 16,0 0-1-16,5-1 0 0,1 4-3 0,5-6 0 0,-5 0 0 15,5 2 0-15,10 1 12 0,-4 5 3 0,10-8 0 16,-1 5 0-16,1-2-11 0,5 2-3 0,1-5 0 0,8 3 0 15,3-3-1-15,3 0 0 0,1 0 0 0,-1 0 0 16,12-3-8-16,-3 3 0 0,1-5 0 0,5 2 0 16,3 0 0-16,3 1 0 0,-3 2 0 0,3-8 0 15,6 5 8-15,3 1 2 0,-9 2 1 0,6-6 0 16,4 4 10-16,-1-1 3 0,0 0 0 0,6 3 0 16,3 0-9-16,0 0-2 0,5-5 0 0,-5 5 0 15,3 0-13-15,6 0 11 0,6 0-11 0,3-3 10 16,-3 3 2-16,3 0 0 0,-1-2 0 0,4 2 0 15,9 0-12-15,-3 0-9 0,2-3 9 0,4 3-13 16,3 0 13-16,3 0 0 0,-4 0 0 0,7 3 0 16,5-1 0-16,4 1 10 0,-3-3-10 0,2 5 8 15,1 1-8-15,5-4 10 0,4 4-10 0,2-6 10 16,4 5-10-16,-1 3 0 0,1-8 0 0,-1 5 0 0,6 3 0 16,1-3 0-16,2 3 0 0,1-2 8 0,2-1-8 15,-3 3 0-15,1-3 0 0,-4 3 8 0,1-5 0 16,-4-1 0-16,0 6 0 0,1-8 0 0,-1 3-8 0,7 0 8 15,-1-1-8-15,-3 4 8 0,-2-6-8 0,2 0 0 16,-2 0 0-16,5 0 0 0,4 0 0 0,5-6 0 16,3 4 0-16,0-1 0 0,-2 3 0 0,5-3 0 15,-3 3-10-15,1-8 10 0,5 8 0 0,-3-5 0 16,0 0 0-16,1 2 0 0,2 0 0 0,0-2 0 0,0 5 0 16,-2-2 0-16,-4-1 0 0,0 3 0 0,0-5 0 15,-8 5 0-15,-4 0 0 0,-5 0 0 0,-1-3 0 0,-5 0 0 16,-10 3 0-16,1 0 0 0,-1-2 0 0,-8-1-9 15,-4 0 9-15,-5 1 8 0,-3-1-8 0,-6-2 11 16,-4 2-11-16,-5 0 0 0,-6 1 0 16,-6-3 0-16,-9 2 0 0,3 0 0 15,0 1 0-15,-6 2-11 0,-3 0 11 0,3-6 0 0,-3 6 0 0,-6 0 0 16,-15 0 0-16,3 6 8 0,1-6-8 0,-4 0 11 16,-3 2 2-16,-6 1 1 0,-5 0 0 0,2 2 0 15,-3-3-14-15,-2 4 9 0,-10 2-9 0,0 0 8 16,-5-3-8-16,-1 3 8 0,1 0-8 0,-1 0 8 15,-2 0 4-15,-7-3 0 0,-5 6 0 0,-3-3 0 16,-4-6-52 0,-5 3-9-16,-1 3-3 0,-2-2-585 0,-3-1-118 0</inkml:trace>
  <inkml:trace contextRef="#ctx0" brushRef="#br0" timeOffset="75255.07">987 5792 460 0,'0'0'41'0,"0"0"-33"0,0 0-8 0,0 0 0 16,0 0 232-16,0 0 44 0,3 2 8 0,-3-2 3 15,0 6-153-15,0 4-30 0,-3-2-7 0,3 3-1 16,-6 2-35-16,3 3-7 0,-6 2-2 0,-3 4 0 15,-3-4-52-15,4 6 0 0,-4-3 0 0,-3 6-8 16,0-4 17-16,3 4 4 0,-3-6 1 0,6 0 0 16,-6-2-35-16,10-3-7 0,-1-6-2 0,6-2-854 15</inkml:trace>
  <inkml:trace contextRef="#ctx0" brushRef="#br0" timeOffset="75840.87">800 5604 1922 0,'-12'0'42'0,"9"0"9"0,-6-5 1 0,3 2 3 0,6 3-44 0,-3 0-11 16,-6-5 0-16,9 5 0 0,-3 0 75 0,3 0 13 16,0-8 2-16,-6 2 1 0,6-2-52 0,6 3-11 15,3-3-1-15,-3 0-1 0,3 3-16 0,9-6-10 16,-1 4 12-16,4 1-12 0,3-4 13 0,3 2-4 15,3 2-1-15,-7 4 0 0,7-6-8 0,-6 3 0 16,3 5 0-16,3-8 8 0,-1 8-8 0,-5 0 0 16,3 0 0-16,3 0 0 0,-6 2 0 0,2 4 0 0,-5-4 0 15,0 1 8-15,-3 5-8 0,-3 0 0 16,-3 2 0-16,3 1 0 0,-10 2 0 0,1-2 0 16,3-1 0-16,-9 3 0 0,0 1 0 0,-6-1 0 0,-3 0 0 0,4 0 0 15,-4 1 0-15,-9-1 8 0,3 3-8 0,-3 0 8 16,0-1 7-16,3 4 1 0,-3-8 0 15,-2 4 0-15,-1-1-8 0,3 2-8 0,0-1 11 0,3-1-11 16,-3-1 19-16,6 0-3 0,-5 3-1 0,5-3 0 16,0 0-15-16,3 3 8 0,0-2-8 0,6-4 0 15,-3 3 0-15,3 1 0 0,3 1 0 0,3-1 0 16,3 4 0-16,0-5 0 0,3-2 0 0,0 2 0 16,0 1 0-16,3-1 0 0,-4 0 0 0,4 0 0 15,6 0-21-15,-9-2-1 0,3 0 0 0,-3 2 0 16,0-3-26-16,3 4-4 15,-9-1-2-15,3-3 0 0,-3 1 38 0,-3 2 7 0,-3 0 9 0,3-2-13 0,-9 0 1 0,3-3 1 16,-6 2 0-16,0-2 0 0,0 0 20 0,-6 0 4 16,-3 0 1-16,1-8 0 0,-7 0 23 0,3 0 5 15,-9 0 1-15,-2 0 0 0,2 0-17 0,0-5-3 16,3-1-1-16,1 1 0 0,2 2-5 0,3-2-1 16,3 0 0-16,3 0 0 0,0-3-16 0,6 2 10 15,4-2-10-15,-1 3 8 0,6-3-8 0,3 3 0 16,9-3 0-16,-6-3 0 15,11 1-62-15,1-1-11 0,6 3-3 0,6-5-990 0</inkml:trace>
  <inkml:trace contextRef="#ctx0" brushRef="#br0" timeOffset="76497.92">1377 6019 1584 0,'0'0'35'0,"0"0"7"0,0 0 2 0,0 0 0 0,0 0-36 0,0 0-8 0,0 0 0 0,0 0 0 15,0 0 35-15,0 0 5 0,0 0 0 0,9-2 1 16,0-1 11-16,-9 3 1 0,9-3 1 0,-9 3 0 16,0 0-2-16,9-2 0 0,-3 2 0 0,3 0 0 15,-9 0-11-15,9 0-2 0,-9 0-1 0,6-3 0 0,5 0-38 0,-8-2 0 16,6 2 0-16,-6-4 0 0,3 4 8 0,-3 0 1 15,3-5 0-15,-3 0 0 0,3 3-9 0,-6-3 0 16,3 0 9-16,-3 0-9 0,0 8 9 0,-3-2-9 16,-6-1 12-16,3 3-12 0,-6 3 13 0,3-1-4 15,-5 6-1-15,-4 0 0 0,-3 5 21 0,0 3 4 16,0 0 1-16,-6 0 0 0,4 3 4 16,2-1 1-16,6-2 0 0,3 0 0 0,0 0-5 15,3 0-1-15,6-3 0 0,-3 0 0 0,6-2-33 16,6-1 0-16,-3 1 0 0,9-3 0 0,6-3 0 0,0 0-12 15,3-5 0-15,-1 0 0 16,4 0-34-16,3-5-6 0,-6 0-2 0,3-3 0 16,2 0-50-16,-5 0-11 0,3-5-1 0,3-1-1 15,-9 1-20-15,3 0-4 0,-1-3-1 0,1 8 0 16,-6-8 79-16,0 8 16 0,0 0 3 0,-6 3 1 0,-3 0 82 0,0 5 16 0,0 0 3 16,-3 0 1-16,3 5 59 0,-12 3 12 15,6 0 2-15,-3 3 1 0,-6-1-31 0,6 3-6 0,-6-2-2 16,0 0 0-16,6-1-37 0,-3 1-7 0,3-1-2 15,-3 1 0-15,6-6-11 0,-3 3-2 0,3-8-1 0,0 8 0 16,0-8-34-16,0 0 0 0,0 0 0 0,0 0 0 16,3 0 13-16,3 0-4 0,3 0-1 0,-6-5 0 15,6-1-8-15,0 1 8 0,-6-3-8 16,6 0 8-16,0 0-8 0,-6 0 0 0,3-2 0 0,-6 2 0 16,2 0 0-16,1-3 0 0,3 1 0 0,-3-1 0 15,3 1 0-15,-3-1 0 0,6 0 0 0,0 1 0 16,-9-1 0-16,9 3 0 0,-6 0 0 0,6 3 0 15,-9-3 0-15,0 8 0 0,0 0 0 0,9-2 0 0,-6-4 0 16,-3 6 0-16,9 0 0 0,0-5 0 16,3 2-107-16,-12 3-23 15,0 0-5-15,9 0-956 0</inkml:trace>
  <inkml:trace contextRef="#ctx0" brushRef="#br0" timeOffset="76864.05">2041 5964 1861 0,'0'0'82'0,"0"0"18"0,0 0-80 0,0 0-20 15,0 0 0-15,0 0 0 0,0 0 39 0,0 0 4 0,0 0 1 0,0 0 0 16,0 0-20-16,3-3-4 0,6 3-1 0,0-3 0 16,0-2-3-16,-3 2 0 0,2-2 0 0,1 3 0 15,0-1-8-15,0 0-8 0,-6-2 9 0,3-3-9 16,0 3 8-16,0-1-8 0,-3 1 0 0,3 0 0 15,-6 0 23-15,3-3-2 0,-3 8 0 0,-3-6 0 16,3-4-21-16,-6 4 8 0,3 1-8 0,3 5 0 16,-9-2 23-16,0-1 0 0,-3 0 0 0,3 6 0 15,-3 2 29-15,1 3 7 0,-7 5 1 0,0 1 0 16,3-1-8-16,-3 3 0 0,0-3-1 0,3 5 0 16,0-2-19-16,1 5-4 0,5-2-1 0,-3 0 0 15,-3-4 4-15,6 1 1 0,6 0 0 0,0-3 0 16,-3 1-32-16,12-1 0 0,-6-3 0 0,6 1 0 0,0-3 0 0,3 0 0 15,0-3 0-15,-3 0-10 0,9-2-7 0,-3-3-2 16,-1 0 0-16,7-5 0 16,3 2-224-16,-3-5-45 0</inkml:trace>
  <inkml:trace contextRef="#ctx0" brushRef="#br0" timeOffset="77198.75">2306 5961 1814 0,'0'0'80'0,"-6"5"17"0,6 3-77 0,0 0-20 16,-3 0 0-16,3-8 0 0,0 0 21 0,0 0 1 15,9 5 0-15,-6 1 0 0,3-1 25 0,0-2 5 16,3-3 0-16,-1 0 1 0,1-3-25 0,0 0-4 16,0-2-2-16,0 2 0 0,3 3 2 0,-3-7 1 15,-3 1 0-15,3-4 0 0,-3 4-25 0,0-2-12 0,0 0 0 0,3 1 1 16,-9-1 11-16,3 0 16 0,3-3-4 0,-6 1-1 15,-6 2-11-15,3 0 0 0,3 2 0 0,-9-4 0 16,3 2 22-16,0 5 6 0,-3 3 0 0,-3 0 1 16,-9 3 19-16,6 2 3 0,0 8 1 0,-8 1 0 15,-4-4 7-15,0 6 1 0,3 0 1 0,3 2 0 16,4-2-7-16,-4 5-2 0,9-5 0 0,3 3 0 16,0-1-41-16,0 1-11 0,6-1 0 0,3-2 0 15,0 0 8-15,3-3-8 0,0-2 12 0,6 0-4 16,6-1-48-1,-3-2-9-15,3-5-3 0,8 2-1217 0</inkml:trace>
  <inkml:trace contextRef="#ctx0" brushRef="#br0" timeOffset="78332.19">2815 5593 518 0,'0'0'46'0,"0"0"-37"0,0 0-9 0,0 0 0 0,0 0 292 0,0 0 56 16,0 11 11-16,0-11 2 0,0 0-238 0,0 0-48 16,0 0-10-16,6 0-1 0,6 3-32 0,-4-3-7 15,1-3-1-15,6-5 0 0,3 3 5 0,-3-6 1 16,3-2 0-16,3-3 0 0,0 0-15 0,5 0-3 16,-5 3-1-16,3-8 0 0,0 8-11 0,3-6 0 15,-10 3 0-15,4 0 0 0,-3-2 0 0,-6 2 0 16,-3 0 0-16,0 3 0 0,-6 0 18 0,-3-3-2 15,-3 2 0-15,-6 4 0 0,0 2 11 0,-3-3 1 16,0 9 1-16,-9 2 0 0,-2 0 8 0,-4 5 2 16,-3 6 0-16,0 2 0 0,1 5-7 0,-7 6 0 15,0 5-1-15,-6 3 0 0,4 0-6 0,-10 5-1 16,6 0 0-16,1 5 0 0,-1-2-13 0,6 2-3 16,4 1-8-16,-1-6 12 0,6 2-12 0,3-2 0 15,6 0 0-15,7-2 0 0,-1-3 0 0,6-1 0 0,3-2 0 16,-3-5 0-16,12-3 0 0,-3 1 0 0,6-7 0 0,0-4 0 15,2 0 0-15,7-1 0 0,-3-10 0 0,6 0 0 16,-3 0 0-16,3-8 0 0,0 0-11 0,-1-2 11 16,7-1-25-16,-6-5 2 0,3 0 1 0,0 0 0 15,2 3 9-15,-5 0 1 0,-6 0 1 0,0 2 0 16,0 6 11-16,-9 0 0 0,3-3 0 0,-9 8 0 16,0 0 0-16,0 0 0 0,0 0 0 0,0 8 0 15,-6 5 12-15,0 0 8 0,3 0 2 16,-6 8 0-16,-3-7 4 0,3 4 1 0,-3 1 0 0,3-1 0 15,3-2 0-15,3 0 0 0,-3-3 0 0,6 0 0 16,0-2-27-16,6 0-19 0,-3-6 3 0,6 0 1 16,0-2 15-16,3-3 0 0,6-3 0 0,-9 1 10 0,6-4-10 15,0-2 0-15,0-2 0 0,-1-1 0 0,7-2 0 16,-6 2-9-16,3-7 9 0,0 2-13 16,3 0-11-16,0 0-3 0,-1 0 0 15,-5 3 0-15,0 0 15 0,-3 2 2 0,0 3 1 0,-3 3 0 0,0 2 9 16,0 1-8-16,-9 2 8 0,0 0-8 0,0 0 8 0,-6 8 0 15,0 2 8-15,0 4-8 0,3-4 14 0,-6 6-2 16,-3 0 0-16,6 0 0 0,3-3 4 0,-6 0 0 16,6-2 0-16,0-1 0 0,3 1-7 0,0 0-1 15,6-4 0-15,-3-1 0 0,3-4-8 0,3 1 0 16,3-6 0-16,3 3 0 0,0-5 13 0,-3 0 7 16,6-3 2-16,-4 0 0 15,7-3-46-15,-3-2-8 0,0-3-3 0,3 0 0 16,-9 3-2-16,6 0-1 0,-7 0 0 0,1 2 0 0,-3 1 18 15,0 4 4-15,0 1 1 0,-9 5 0 0,0 0 15 0,0 0 0 16,0 5 0-16,-6 1-9 0,0 4 18 0,3 1 4 0,-3-1 1 0,0 4 0 16,-3-4 18-16,3 1 4 0,3-1 1 15,-2 1 0-15,5-1-14 0,0-2-3 0,0-8-1 16,3 8 0-16,-3-8-19 0,8 3 0 0,1 0 0 0,3-3 0 16,6-3 8-16,-6-2-8 0,6-1 0 0,-3-2 0 15,3-2-96 1,2-3-24-16,4-1-4 0,0 1 0 0,-3 0-96 0,0 2-18 15,-3 1-4-15,0 4-597 0</inkml:trace>
  <inkml:trace contextRef="#ctx0" brushRef="#br0" timeOffset="78782.95">3562 6033 1652 0,'0'0'73'0,"-6"10"15"0,6 3-70 0,0-2-18 15,-3 2 0-15,3 0 0 0,-3-5 127 16,3 0 21-16,3 3 5 0,0-3 1 0,3 0-51 0,-6-3-11 16,3-2-1-16,3 2-1 0,-3-5-43 0,6 3-9 15,0-3-2-15,2-3 0 0,7 0-12 0,-6-2-4 16,6-3 0-16,-6 0 0 0,3-2-12 0,3-1-8 15,-6 0 10-15,3-2-10 0,-1 0 8 0,-2-3-8 16,3 0 0-16,-6 0 0 0,-6-2 0 0,3 2 0 16,0 0 0-16,0 3 0 0,-6 0 0 0,0 5 8 15,0-3-8-15,-6 6 0 0,0-1 12 0,-3 6-1 16,0 3 0-16,-6 2 0 0,-3 1 33 0,1 4 6 16,-10 1 2-16,3 2 0 0,-3 8-4 0,3-5 0 15,4 8 0-15,2-3 0 0,-3 0-16 0,3 0-4 0,3 3-1 16,0-3 0-16,3 1-17 0,0-1-10 0,7 0 12 0,-1 5-12 15,6 1 8-15,0 2-8 0,0-3 0 0,0 6 0 16,3 3 0-16,0-1 0 0,2 0 0 0,4 1 0 16,-6-1 0-16,3-2 0 0,6 0 0 0,-9-6 0 15,3 1 0-15,-3-1-9 0,3 3-1 0,-3-2 0 16,-3-1-3-16,-3 0-1 0,0 6 0 16,-3-3 0-16,-3-2 14 0,-9-1 0 0,1 3 0 15,-4-5 0-15,-6 0 0 0,0-3 0 0,3-5 0 16,-3 0 0-16,4-3 17 0,-7-5-3 0,3-3-1 0,3-5 0 15,-5-2 10-15,2-6 1 0,3-5 1 0,3-6 0 16,0-2-11-16,3-8-2 0,9-6-1 0,7-2 0 16,-4 3-11-16,12-6 0 0,-1 3 0 0,10 3 0 15,0-1 0-15,6 4-11 0,3 2 3 0,-3-1 0 16,3 1-76-16,2 3-16 0,1-3-2 16,3 2-831-16,0-2-167 0</inkml:trace>
  <inkml:trace contextRef="#ctx0" brushRef="#br0" timeOffset="79310.61">4330 5945 1861 0,'0'0'40'0,"0"0"9"0,0 0 2 0,0 0 2 0,0 0-42 0,0 0-11 0,6 3 0 0,-3 2 0 0,3 0 64 0,0 1 12 16,-6 4 1-16,0 4 1 0,-6-1-22 0,6 0-5 15,-3 3-1-15,0 0 0 0,3-3-26 0,-3 0-6 16,3 0-1-16,-3-2 0 0,3-3 11 0,0 0 1 16,0-8 1-16,0 8 0 0,3-3 1 0,-3-5 0 15,0 0 0-15,0 0 0 0,0 0 1 0,6 3 0 16,3-6 0-16,0 0 0 0,2-2-32 0,1-5 0 15,0-1 0-15,0 0 0 0,3-2 10 0,6-3-1 16,-3-2 0-16,3-1 0 0,-1 1-9 16,1 2 0-16,-6 0 0 0,3 0 0 0,0 0 0 0,-6 6 0 15,0-4 0-15,-6 7 0 0,0-1 0 0,-6 8-14 16,0 0 3-16,0 0 1 0,0 0 10 0,0 0 0 16,-6 0 0-16,6 2 0 15,-6 4-127-15,3-1-29 0,-6-3-7 0,6 4-881 16</inkml:trace>
  <inkml:trace contextRef="#ctx0" brushRef="#br0" timeOffset="79806.73">4827 6046 633 0,'0'0'56'0,"0"0"-44"0,0 0-12 0,0 0 0 15,0 0 372-15,0 0 73 0,0 0 15 0,0 0 2 16,0 0-342-16,0 0-69 0,0 0-14 0,0 0-2 15,0-6-10-15,3 1-1 0,3-3-1 0,6 0 0 16,-6-2-23-16,3-1 8 0,0 3-8 0,-1 0 0 16,-2-2 0-16,0-1 8 0,0 0-8 0,-3 1 0 15,0 2 8-15,-3-3-8 0,0 1 8 0,-3-1-8 16,0 1 8-16,3 4-8 0,-9-7 10 0,0 8-10 0,-2 2 16 0,-4 1-2 16,-3 2-1-16,0 2 0 0,0 3 22 0,-3 1 4 15,3 4 1-15,-2-4 0 0,-1 4-2 16,0 1 0-16,3-1 0 0,0 4 0 0,3-1-13 0,0 3-2 15,6 2-1-15,-2-5 0 0,5 1-22 0,6 2 0 16,0-3 0-16,3 0 0 0,6-2 0 16,-4-1 0-16,10 1 0 0,-3-1 0 0,6-4 0 0,-3-1 0 15,6 0 0-15,0-2 0 0,-1 0 0 0,-2-3 0 16,9-6 0-16,-6 4 0 0,0-4 0 0,-3 1 0 16,0-6 0-16,-1 6 0 0,-2-8-21 0,-3 2 1 15,3-2 0-15,-9 3 0 0,-3-4 20 0,0 1 0 16,-3 2 0-16,-3-2 0 0,-6 0 0 0,3 0 0 15,-9-3 0-15,6 3 0 0,-3-1 19 0,-2 4-2 16,-1-3 0-16,0 7 0 0,0-4-17 0,-3 2 0 16,6 5-13-16,0-2 5 0,3 5 21 0,-3 0 5 0,3 3 1 15,3 2 0-15,3-3-19 0,-2 6 0 0,2 0 0 16,3 0 0-16,3 3 0 0,2-3 0 0,1 0 0 0,0 0-9 16,6 0-83-1,0 0-16-15,6-1-3 0,-3-1-1 0,0 2-105 0,6-6-22 0,0 4-4 16</inkml:trace>
  <inkml:trace contextRef="#ctx0" brushRef="#br0" timeOffset="80149.2">5086 5924 2304 0,'0'0'51'0,"0"0"10"0,0 0 3 0,0 0 0 0,0 0-52 0,0 0-12 15,0 0 0-15,0 0 0 0,0 0 84 0,0 0 15 16,0 0 2-16,0 0 1 0,0 0-48 0,0 8-10 16,0 0-1-16,0 5-1 0,0-2-6 0,0 2 0 15,-3 0-1-15,0 3 0 0,3-3-35 0,0 1 0 16,0-1 0-16,0 0 0 0,3-2 0 0,0-1 0 15,0-7 0-15,-3-3 0 0,6 5-9 0,0 0-9 16,3-5-2-16,-3 0 0 0,3 0-3 0,2-8-1 16,-2 3 0-16,3-5 0 0,0-1 4 0,0-2 0 15,3 0 0-15,-3-1 0 16,0 1-12-16,3 2-1 0,3-2-1 16,-7 0 0-16,1 5 34 0,0 0 12 0,3 3 0 0,-12 0 0 0,3 2 8 15,-3 3 2-15,3 3 0 0,-3 2 0 0,0-3 8 0,-3 6 2 16,-3 0 0-16,0 8 0 0,0 0 5 0,-3 3 2 15,0-3 0-15,3-1 0 0,-3 1-13 0,3 0-2 16,0-3-1-16,3 1 0 0,0-4-15 0,6 1-8 0,0-3 10 0,-3 0-10 16,3-3 8-16,0 0-8 0,3-2 0 15,0-3 0 1,3 0-61-16,0-3-19 0,3-2-3 0,-1 0-1202 0</inkml:trace>
  <inkml:trace contextRef="#ctx0" brushRef="#br0" timeOffset="81209.89">6193 6022 403 0,'0'0'17'0,"0"0"5"0,6-5-22 0,0-3 0 0,0 0 0 0,0 2 0 16,6-4 320-16,-6 2 59 0,3 0 12 16,3 0 2-16,-3 0-275 0,2 3-55 0,4 2-11 0,0-2-3 15,3 5-20-15,-3-3-4 0,3 6-1 16,-6 0 0-16,0 2-8 0,0 0-1 0,2 3-1 0,-11 3 0 15,3-1 6-15,-6 3 2 0,3-2 0 0,-3 2 0 16,-3 1 18-16,-3-1 3 0,3 0 1 0,-6 0 0 16,1 0 0-16,-1-2 0 0,-6 2 0 0,6-5 0 15,-3 3-21-15,0-6-4 0,3 0-1 0,0 1 0 16,3-4 2-16,3-2 1 0,-3-2 0 0,3-1 0 0,3-5-10 16,9 0-3-16,-6-5 0 0,3 0 0 0,3-3 3 15,3-3 0-15,0 1 0 0,3-3 0 0,-6 2-11 0,6-2-12 16,-1 2 2-16,-2 1 1 0,0-1 9 0,0 3 0 15,0 3 0-15,-3 3 0 0,-3-1 0 0,0 6 0 16,0-1 0-16,-6 6 8 0,0 0-18 0,0 0-3 16,0 8-1-16,0 0 0 0,0 6 31 0,-3-9 7 15,3 5 0-15,-3 4 1 0,0-4 1 0,3 3 0 16,0-2 0-16,0 2 0 0,3-5-15 0,0 5-3 16,3-10-8-16,0 2 12 0,3 1-12 0,0-6 9 15,3-3-9-15,2-2 8 0,4-1-8 0,-3 1-14 16,6-3 3-16,0-2 1 15,-3 2-177-15,0 0-35 0</inkml:trace>
  <inkml:trace contextRef="#ctx0" brushRef="#br0" timeOffset="81479.95">6702 6109 1882 0,'0'0'84'0,"0"0"16"0,0 0-80 0,0 0-20 0,0 0 0 0,0 0 0 15,0 0 102-15,6 0 16 0,-6 0 3 0,9 0 1 16,0 0-57-16,-3 3-11 0,3 0-2 0,3-1-1 0,-3 3-28 0,3-2-6 16,-4 2-1-16,1 1 0 0,0 2-6 0,-3-3-2 15,0 3 0-15,0-3 0 0,0 3-8 0,-3 0 0 16,0 0 9-16,0 0-9 0,-3 0 8 15,3 2-8-15,0 1 10 0,-3-3-10 16,0 3-51-16,-3-1-16 0,0-2-3 0,3 3-1024 16</inkml:trace>
  <inkml:trace contextRef="#ctx0" brushRef="#br0" timeOffset="81709.2">6631 6374 1882 0,'0'0'84'0,"3"-8"16"0,3 3-80 0,0-3-20 16,2 0 0-16,4 0 0 0,0-3 107 0,3 1 17 15,0-4 3-15,3-1 1 0,-3 4-55 0,3-5-10 0,2 3-3 0,1 0 0 16,-3-1-38-16,0 4-8 0,-3-3-2 0,3 2 0 16,-3-2-12-16,0 2 0 0,-4 1 0 0,1 2 0 15,0-3 0-15,-3 6 0 0,0-3 0 0,-3 5 0 31,0-5-100-31,0 6-22 0,-3-1-5 0,-3 3-1 0</inkml:trace>
  <inkml:trace contextRef="#ctx0" brushRef="#br0" timeOffset="81929.31">7056 6152 345 0,'0'0'31'0,"0"0"-31"0,0 0 0 0,0 0 0 0,0 0 362 0,0 0 66 15,0 0 14-15,0 0 2 0,0 0-278 0,6-3-56 16,-3 0-11-16,3 3-3 0,-6 0-33 0,0 0-7 16,0 0-2-16,12 3 0 0,-3 0-34 0,0 2-6 15,-3-2-2-15,3 2 0 0,-3 0 7 0,3 3 1 16,-6 0 0-16,3 0 0 0,3 0-20 0,-3 0 0 16,-3 0 0-16,-1 0 0 0,1 0 8 0,0 0-8 15,6-3 9-15,-3 0-782 16,0 0-157-16</inkml:trace>
  <inkml:trace contextRef="#ctx0" brushRef="#br0" timeOffset="82166.92">7384 6146 2383 0,'0'0'52'0,"0"0"12"0,0 0 1 0,-3 6 2 0,-3-1-54 0,3-2-13 0,-3 2 0 0,3 3 0 16,0-3 108-16,-3 3 18 0,0 0 4 0,-3 5 1 15,3 0-59-15,-3 1-11 0,-3 1-2 0,0 7-1 16,0-4-15-16,-2 6-3 0,-4-3-1 0,0 6 0 16,-3 2-25-16,3-3-5 0,-3 6-1 0,1-6 0 15,-4 3 18-15,0-2 3 0,3-3 1 0,0 2 0 16,-3-5-30-16,4 3 0 0,-1 3 0 0,3-4 0 16,0 1-132-16,3 0-33 0,0 3-7 15,0-6-1140-15</inkml:trace>
  <inkml:trace contextRef="#ctx0" brushRef="#br0" timeOffset="82619.73">8485 5212 633 0,'-18'19'56'0,"9"-9"-44"0,0 6-12 0,-6 5 0 16,1 6 284-16,-4 2 54 0,-3 5 11 0,-3 6 3 0,-6 2-208 0,4 3-42 15,-7 3-8-15,-3 2-2 0,0 1-40 0,4-4-8 16,-4 3-1-16,3 1-1 15,6-1-42-15,4-2 0 0,-4-1 0 0,9-2 0 16,3-8-32-16,3-2 0 0,0-4 1 0,6-1-989 16</inkml:trace>
  <inkml:trace contextRef="#ctx0" brushRef="#br0" timeOffset="82849.57">8646 5662 288 0,'0'0'25'0,"0"0"-25"16,-3 8 0-16,-6 0 0 0,0 3 424 0,0-4 79 16,0 7 16-16,-3 2 3 0,0-1-338 0,0 4-67 0,-3 2-13 0,1 6-4 15,-1-1-64-15,0 1-14 0,-3-1-2 0,-3 3-1 16,0 3 1-16,3-3 0 0,7 0 0 0,-4-2 0 15,3-1-20-15,0 0 0 0,3-4 0 0,0-1 0 32,3-5-132-32,3-3-28 0,0-3-4 0</inkml:trace>
  <inkml:trace contextRef="#ctx0" brushRef="#br0" timeOffset="83368.38">8458 5577 1900 0,'0'0'169'0,"0"0"-135"16,0-2-34-16,-3-1 0 0,0 0 162 0,6-4 26 16,0 4 4-16,3-2 2 0,3-3-105 0,0-3-21 15,6 6-4-15,3-3 0 0,6-3-24 0,-1 6-5 16,4-8-1-16,6 2 0 0,0 1-34 0,-4 2 0 16,-2-3 0-16,3 3 0 0,0 3 0 0,0 2-14 15,-4 1 1-15,1-1 0 0,3 6 5 0,-6-1 8 16,-3 6-13-16,-4 0 5 0,-5 3-7 0,-3-3-1 15,0 5 0-15,-9 0 0 0,-3 3 16 0,-3 5-9 16,-6 0 9-16,-6 6-8 0,-2-6 8 0,2 3 0 16,-3 2 10-16,0-2-10 0,-3 0 18 0,3-6-2 0,-2 3-1 0,-4 1 0 15,-3 1 13-15,3-4 2 16,1-1 1-16,-1-2 0 0,6 0-3 0,3 0-1 0,0-3 0 0,6 1 0 16,0-4-2-16,3-2 0 0,6 3 0 0,0-3 0 15,6 0-25-15,0 2 0 16,6-2 0-16,6 5 0 15,3-5-26-15,0 5-4 0,0-2-1 0,3 0 0 16,-3-1-20-16,-4 1-4 0,4 2-1 0,-6 0 0 16,-3 3-13-16,0-3-3 0,0 1-1 0,-3-1 0 15,0 0 17-15,-3 3 4 0,-3-3 1 0,0 3 0 0,-3-3 35 0,-3 0 8 16,0 1 8-16,-6 2-13 0,-6-3 35 0,0 0 7 0,0 3 2 16,-5-3 0-16,-7-5 34 0,0 0 7 0,3 5 2 0,-2-5 0 15,-4-3-19-15,0 3-4 0,6-2-1 16,-2-4 0-16,-1-4-33 0,9-6-6 0,0 0-2 0,3-3 0 0,6 3-9 15,0-2 10-15,9-3-10 0,0 2 10 16,6 0-29-16,6 1-5 0,3-3-2 0,3 2 0 16,6 0-163-16,3 3-33 0,3-2-6 0</inkml:trace>
  <inkml:trace contextRef="#ctx0" brushRef="#br0" timeOffset="83564.92">8890 6194 1036 0,'-12'5'46'0,"12"-5"10"0,0 0-45 0,0 5-11 16,-3 1 0-16,3 2 0 0,0 0 312 0,-3 0 61 16,3 0 12-16,-3-1 3 0,3 4-252 0,3-3-49 15,0 3-11-15,0-3-1 0,0-1-52 0,3 4-11 16,3-6-1-16,0 3-1 0,-3 3-10 0,3-3 12 0,3 2-12 16,-1 1 12-1,-2 0-34-15,-3-1-6 0,0 3-2 0,-3-2 0 16,0 2-27-16,3-2-6 0,-6-1-1 0,-3 1-682 0,3-1-137 0</inkml:trace>
  <inkml:trace contextRef="#ctx0" brushRef="#br0" timeOffset="83762.17">8744 6501 230 0,'0'0'20'0,"0"0"-20"0,3-5 0 0,0-1 0 15,3-2 404-15,0 0 76 0,0 0 15 0,0-2 3 0,6-3-332 16,-3-1-66-16,3 1-14 0,2 0-2 15,1 2-19-15,0-2-3 0,3 3-1 0,3-1 0 16,-6-2-13-16,3 2-4 0,-1 1 0 0,1 2 0 0,0-3-25 0,-3 6-6 16,3-3-1-16,-3 0 0 0,-3 3-12 0,3 2-10 15,-3-5 2-15,-1 5-801 16,1-2-160-16</inkml:trace>
  <inkml:trace contextRef="#ctx0" brushRef="#br0" timeOffset="83997.73">9185 6265 2430 0,'0'0'53'0,"0"0"11"0,0 0 3 0,0 0 1 0,0 0-54 0,0 0-14 0,0 0 0 0,0 0 0 16,0 0 83-16,0 0 13 16,0 0 4-16,0 0 0 0,3 11-71 0,0-8-13 15,-1 2-4-15,4 0 0 0,-3 6 16 0,3-6 4 16,0 3 0-16,0 0 0 0,0 0-32 0,0 2 0 15,-3 4 0-15,0-6 0 0,0 5-9 0,0-3-8 16,3 1-2-16,-3 0 0 0,0 2 19 0,0-3 0 0,0 4 0 0,0-1 0 31,0-3-112-31,0-2-18 0,3 0-4 0,-3-2-1011 0</inkml:trace>
  <inkml:trace contextRef="#ctx0" brushRef="#br0" timeOffset="84235.27">9512 6279 2602 0,'0'0'57'0,"-3"0"12"0,0 2 3 0,0 1 1 0,0 0-58 0,-3 2-15 15,0-5 0-15,0 8 0 0,-3-3 86 0,3 6 14 16,3-1 4-16,-3 3 0 16,-3 3-54-16,-2 5-10 0,-4 1-3 0,-3 4 0 0,-3 1 5 0,3-4 1 15,-3 6 0-15,-8 11 0 0,-1-8-18 0,0 0-3 16,0-1-1-16,-3 4 0 0,1 2-21 0,-1 0 0 15,0 3 0-15,1-3 8 16,5 0-59-16,0-6-11 0,3-4-2 0,0-1-1 16,3-5-163-16,7-2-33 0</inkml:trace>
  <inkml:trace contextRef="#ctx0" brushRef="#br0" timeOffset="85481.82">10417 6104 345 0,'0'0'31'0,"0"0"-31"15,0 0 0-15,0 0 0 0,0 0 332 0,0 5 61 16,0 3 12-16,0-8 3 0,0 0-252 0,0 0-49 15,0 0-11-15,3 5-1 0,-3-5-40 0,9 3-8 0,-9-3-2 0,9-3 0 16,3 1 3-16,-1-1 0 0,-2-5 0 0,-3 3 0 16,3-3-34-16,-3 0-6 0,3 0-8 0,-3-8 11 15,3 3-11-15,-3 0 12 0,-3 0-12 0,3-1 12 16,-6 1-12-16,3-3 12 0,-3 0-12 0,0 3 12 16,-3 0-12-16,0-3 10 0,-3 0-10 0,0 0 10 15,-3 0-10-15,0 3 0 0,-3 3 9 0,0 2-9 16,-5 5 29-16,-1 3 2 0,-6 0 0 0,3 5 0 15,0 3 6-15,0 5 2 0,-2 3 0 0,-1-2 0 16,0 1-11-16,0 7-3 0,3-1 0 0,0 5 0 16,4-7-12-16,-1 2-2 0,0 3-1 0,6-3 0 15,0-3-10-15,3 1 0 0,3-1 0 0,0-2 8 16,6 3-8-16,0-6 0 0,0-2 0 0,6 2 0 0,-3 0 0 16,6-5 0-16,3-3 0 0,3-5 0 0,0 3 0 15,3-6 0-15,-1 1 0 0,7-4 0 0,-3-4 0 0,0 2 0 16,0-5 0-16,3-1 8 0,-1 1-8 0,1 0 0 15,3-6 0-15,-6 4 0 0,0-4 0 0,0 3-12 16,-1-2 0-16,-2-1 1 0,-3 3 11 0,-3 0 0 16,0 8 0-16,-6-5 0 0,3 8 0 15,-9 5 0-15,3-5 0 0,-3 5 0 0,0 0 0 0,0 0 0 16,-6 10 12-16,-3-2-4 0,3 3 12 0,-3 2 4 16,-6 6 0-16,-3-4 0 0,3 4 0 0,-2-1 0 15,-1-2 0-15,3 3 0 0,3-1-12 0,-3 1-1 16,3 2-1-16,3-8 0 0,0 0-10 0,9-2 0 15,-3 0 0-15,6-1 8 0,3 1-8 0,3-6 0 16,3-2 0-16,0-1 0 0,6-2 0 0,0-2 0 16,-1-1 0-16,4-2 8 0,-3-6-8 0,3 3 0 0,-3-5 0 15,3 2 0 1,-3-2-25-16,2 0-1 0,1-3 0 0,0 0 0 16,-3 0-2-16,3 1-1 0,0-4 0 0,-1 3 0 0,-2 0 13 0,-3 0 2 0,-3 1 1 15,-3 4 0-15,-3 6-1 0,0-1 0 0,0 1 0 0,-6 5 0 16,0 0 14-16,0 0 0 0,-3 5 0 0,0 3 0 15,-6 0 39-15,3 3 10 0,-3 7 3 0,0-4 0 16,0-4-32-16,3 3-7 0,0 6-1 0,-3-1 0 16,3-4 4-16,1-6 1 15,2 2 0-15,0-2 0 0,0 0-17 0,3-3 0 16,-3 3 0-16,3-5 0 0,3 5 0 0,0-3 0 0,0 0 0 0,5-2 0 0,1 0 0 16,3-3 0-16,3-3 0 0,0-2 0 0,0-1 0 15,3 1-22-15,3-3 3 0,-1 0 1 16,4-5 10-16,0 3 8 0,0-4-12 0,-3-2 12 15,3 1-29-15,-7-1 1 16,1 0 0-16,0 0 0 0,-3 3 10 0,-3-1 2 0,-3 4 1 0,0 2 0 16,-3 3 0-16,-3 2 0 0,-3 3 0 0,0 0 0 0,-3 8 40 0,0 0 8 15,-3 0 2-15,0 0 0 0,-3 5-2 0,-3 3 0 16,3 2 0-16,0 1 0 16,-3-3-9-16,6 0-1 0,-3-3-1 0,0 0 0 15,1 0-10-15,5-2-1 0,-3-3-1 0,3 5 0 0,6-2-10 0,0-3 0 16,3 0 0-16,2-6 0 0,1 1 0 0,3-3 0 0,0-3 0 15,3 1 0 1,0-6-94-16,-3 2-14 0,3-2-4 0,3-2-778 0,-1-1-156 16</inkml:trace>
  <inkml:trace contextRef="#ctx0" brushRef="#br0" timeOffset="85952.81">11429 6046 1832 0,'0'0'81'0,"0"0"17"0,6 0-78 0,0-3-20 0,-3 0 0 0,3 3 0 15,0-2 88-15,0-1 15 0,3-5 2 0,-3 0 1 16,-1 3-52-16,1-3-10 0,0 0-3 0,0 5 0 0,-3-4-21 0,3 1-5 16,-3 6-1-16,-3 0 0 15,0 0 10-15,0 0 3 0,0 0 0 0,0 0 0 16,-6 0 9-16,0-5 3 0,0 10 0 0,0-5 0 0,-3 3 20 0,-2 7 4 15,-4-7 1-15,0 5 0 0,-6 3 0 0,-3-1 0 16,3 1 0-16,0-3 0 0,1 2-52 0,2-2-12 16,3 0 0-16,6 0 0 0,9-8 0 0,-6 5 0 15,6-5 0-15,0 0 0 0,0 8 0 0,3-5 0 16,3 5 0-16,0-5 0 0,6 2 0 0,3 0 0 16,3 0 0-16,-1 3 0 0,1-5 0 0,0 0 0 15,-3 5 0-15,0 2 0 0,0 3 0 0,-6-2 0 16,0 2 0-16,0-10 0 15,-3 2-48-15,-1 0-13 0,1 1-3 0,-3 2 0 16,0 0 52-16,-3 0 12 0,-3 2 0 0,0 1 0 0,-3 2 0 0,-2-2 0 16,-4-1 0-16,0 1 0 0,-3-3 12 0,0 2 6 15,-6-2 1-15,3-3 0 0,-6 1 4 0,4-4 1 0,-1-2 0 16,6 0 0-16,0-2 10 0,0-1 2 0,-3 0 1 16,0-2 0-16,4-5-37 0,-4-4 0 0,6 4 0 0,-3-6-12 31,3 0-36-31,3 3-7 0,3 0-1 0,6-1-1 0,0 1-159 15,0 0-32-15</inkml:trace>
  <inkml:trace contextRef="#ctx0" brushRef="#br0" timeOffset="86788.12">12066 6279 403 0,'0'0'36'0,"0"0"-36"0,0 0 0 0,0 0 0 15,0 0 300-15,0 0 54 0,0 0 10 0,9 0 3 16,0-3-177-16,-3 3-35 0,0-5-7 0,0 2-2 16,0 3-58-16,-1-5-11 0,4-1-2 0,-3 1-1 15,0 0-40-15,0-3-8 0,3-3-2 0,0 3 0 16,-6 0 7-16,3-2 1 0,-3-1 0 0,6 1 0 15,0 2-32-15,0-3 0 0,-3-2 0 0,0 0 0 16,0-3 12-16,0 0-3 0,-3-3-1 0,0 1 0 16,0-3-8-16,-3 2 0 0,-6-2 0 0,3 5 0 15,0 3 0-15,-3 2 8 0,-6 1-8 0,3 4 8 16,-3 4 36-16,0 7 6 0,-3 0 2 0,-6 1 0 16,-2 4-31-16,2 4-5 0,0 1-2 0,0 1 0 15,-3 5 2-15,6 1 0 0,-2 1 0 0,-1-1 0 0,0 4-16 16,0-2 0-16,6 0 8 0,0-1-8 0,3 4 0 15,3-3 0-15,3-3 0 0,3-3 0 0,1 1 0 16,4-6 0-16,4 0 0 0,3-5 0 16,0 0 13-16,3-5 0 0,3-3 0 0,3-5 0 0,3-3-13 15,12-8-18-15,-1-5 4 0,4 0 1 0,-6-1-3 0,5 1 0 16,1 0 0-16,9 0 0 16,-6-3-25-16,-1-2-6 0,-5-4-1 15,-3-4 0-15,-3-3-3 0,-1-8-1 0,-2 0 0 0,3 0 0 16,3 3-96-16,-9 7-19 0,-1 1-4 0,7-3-1 15,0-5 61-15,3 5 12 0,-4-6 3 0,4 4 0 16,-3 1 66-16,3-9 14 0,0 10 2 0,-10 5 1 0,1 6 70 0,-6 7 15 16,-3 6 2-16,0-6 1 0,-6 9 36 0,0 4 7 15,-3 1 2-15,-3 5 0 0,0 0-12 0,0 0-1 16,-6 8-1-16,-3 5 0 0,0 1-34 0,0-1-6 16,-3 5-2-16,-6-2 0 0,3 5-26 0,-5 6-6 15,-1 7 0-15,-6-5-1 0,3 3 7 0,-15 8 2 0,1 2 0 16,5 3 0-16,0-3-22 0,4 9-4 0,2-1-1 0,-3 3 0 15,3-3 10-15,0-5 1 0,-2 0 1 0,-1-5 0 16,3-8-25-16,6-3-19 0,0-3 3 0,9-5 1 16,7-2 15-16,2 2-12 0,0-3 12 0,3-2-12 15,6-5-11-15,2 0-1 0,7-1-1 0,3-5 0 16,0-2-130-16,3-8-25 16,-3-3-6-16,3 3-642 0,-1-6-129 0</inkml:trace>
  <inkml:trace contextRef="#ctx0" brushRef="#br0" timeOffset="87598.46">12584 6096 2188 0,'3'8'48'0,"-3"-5"11"0,-3-1 1 0,-3 6 1 0,6-8-49 0,-6 5-12 0,-6 9 0 0,3-6 0 15,3 0 122-15,0 0 22 0,0-1 4 0,0-1 0 0,0-1-84 0,3 0-16 16,0 3-4-16,0 0-1 0,3-3 17 0,3-2 3 16,0 2 1-16,3-2 0 0,3-3-52 0,0-3-12 15,3-2 0-15,0 0 0 0,3 0 0 0,0-1 0 16,3-2 0-16,-1 3 0 0,-2-8 0 0,0 5 0 15,0-3 0-15,-3 1 0 0,0-4 0 0,-3 4 0 16,0-3 0-16,-3-1 0 0,-3-1 0 0,0-1 0 0,-3-3 0 0,-3 3 0 16,0 0 0-16,0 8 0 0,-3-5 0 0,6 13 0 15,-12 0-16-15,3 0-7 0,-6 8-1 0,-3 0 0 16,0 5 24-16,-3 3 13 0,1 0-1 0,2 3-1 16,-9 4 21-16,9-4 5 15,3-1 1-15,0 1 0 0,3 0-30 0,1-1-8 0,2-5 0 0,3 3 0 16,0 3 0-16,3-1 0 0,3 1 0 0,3-3 0 15,6-3 0-15,0-5 0 0,2-3 0 0,1 0 0 16,6-5 0-16,3-2 0 0,-3-4 0 0,6-2 0 16,-3 1 0-16,2-1 0 0,1-3-12 0,-6 3 4 15,3 0-22 1,0 0-4-16,0-2-1 0,-4-4 0 0,1 4 24 0,0-1 11 0,0 3-10 0,3-2 10 16,0-1 0-16,-6 1 0 0,-4 2-8 0,1 5 8 15,-3 0 0-15,-3 1 0 0,0 2 0 0,-6 0 0 0,0 0 28 16,0 0 9-16,-6 5 2 0,3 8 0 0,-6-2-20 15,0 2-4-15,1 0-1 0,2 0 0 0,-3 3-2 0,0-2 0 16,3-1 0-16,0-3 0 0,0 6-12 0,3-5 0 16,0-3 0-16,0-3 0 0,6 0 0 0,-3-5 0 15,0 0 0-15,6 3 0 0,3-6 0 0,0-2 0 16,0 2 0-16,3-2 0 0,-1 0 0 0,1 0 0 16,3-6 0-16,0-2 0 0,3 5-10 0,0-3-5 15,3-2-1-15,0-3 0 16,-1 3-8-16,-2 2-3 0,-3-2 0 0,3 5 0 0,0 0 27 0,-3 3 0 15,-3-3 0-15,-1 3 0 0,1 2 0 0,-3 0 0 16,-6 1 0-16,-3 2 0 0,3 10 0 0,-3-2 0 0,-3-2 0 0,-3 4 0 16,0 1 0-16,-3-1 0 0,1-2 0 15,-1 3 0-15,0 5 0 0,3-3 0 0,0-5 0 0,0-3 0 16,0 3 0-16,0 3 0 16,0 5 0-16,6-3 0 0,0-5 23 0,0-3 9 0,0 6 3 15,3-9 0 1,6-4-56-16,-6-4-11 0,3 1-3 0,3-3 0 0,0 3 35 0,6-6 0 0,-4-2 0 0,7 2 0 15,0 1 0-15,0 2 0 0,0 3 0 0,3-6 0 16,-3-13-58-16,-1 8-5 16,-2 6-1-16,3 2 0 0,-6 5 52 0,0-2 12 0,-3-3 0 0,0 5 0 15,0 6 28-15,-9-3 9 0,0 0 2 0,0 0 0 16,0 0-23-16,0 8-5 0,3 5-1 0,-6 0 0 16,0-2 26-16,-3-1 4 0,3-2 2 15,-3 6 0-15,0-4-30 0,0 3-12 0,3 6 8 0,-3-11-8 16,3 0 0-16,0 2 0 0,3-2 0 0,0 0 0 15,3 0-56 1,0-3-16-16,-3-5-3 0,6 0-1281 0</inkml:trace>
  <inkml:trace contextRef="#ctx0" brushRef="#br0" timeOffset="88056.35">14507 5792 2253 0,'0'0'49'0,"0"0"11"16,0 8 1-16,-3-6 3 0,0 4-51 0,-6 4-13 0,-3 6 0 0,0 3 0 0,-3 4 80 0,0 7 14 16,-6-1 2-16,1 2 1 0,-7 1-35 0,6 3-7 15,-6-4-2-15,3 4 0 0,0-4-33 0,4 1-8 16,2-3 0-16,0-2-1 0,3-1-11 0,3-5 0 16,0 1 0-16,6-7 0 15,0-1-75-15,3-4-17 0,3-5-3 0,0-5-686 16,0 0-138-16</inkml:trace>
  <inkml:trace contextRef="#ctx0" brushRef="#br0" timeOffset="88601.88">14352 5617 1152 0,'-9'-8'51'0,"6"3"10"0,0 0-49 0,0-1-12 15,0 4 0-15,0-4 0 0,0 1 340 0,0 0 66 0,3 5 13 0,0 0 2 16,0-6-275-16,6-1-55 0,3-1-11 15,3 0-3-15,3-3-47 0,3 3-10 0,5 0-1 0,10-2-1 16,6 7-18-16,3-8 10 0,2-2-10 0,-2 3 8 16,-3-1-8-16,8 0 8 0,1 3-8 0,-1 1 8 15,-2-1-8-15,0 2-16 0,-1 6 4 0,-5 0 1 16,0 0-25-16,-9 6-6 0,-7-1-1 0,-2 3 0 16,-9 2 15-16,-3 4 4 0,-3 2 0 0,-6-1 0 15,-9 4 11-15,-3-1 2 0,-6 4 1 0,-6-1 0 0,-5 3 22 0,-1-3 5 16,-3 3 1-16,-3-1 0 0,1-1 17 0,2-1 3 15,0 0 1-15,4-3 0 0,-1 1-7 0,6-1 0 16,0-4-1-16,3 2 0 0,0-3-8 16,4 3-2-16,5 0 0 0,3-3 0 0,0-3-21 0,9 4 9 15,0-4-9-15,6 1 0 0,0-1 0 0,3 4 0 16,3-1 0-16,2 0 0 16,1 0-36-16,3 0-4 0,0-2 0 0,3 2-1 15,0 1-33-15,-3-1-6 0,2 3-2 0,-2 2 0 16,0-5-27-16,-9 3-6 0,0 0-1 0,-6 3 0 15,-3-1 41-15,-3 3 8 0,-6 0 2 0,-6-2 0 0,0 2 77 0,-3 0 15 16,-2 1 3-16,-4-4 1 0,3 3 64 0,-3-2 13 16,-3-1 2-16,-2-2 1 0,-7-3-22 0,3 1-4 15,0-1-1-15,-2-3 0 0,-1-2-33 0,-3-2-7 16,7 2-2-16,-4-6 0 0,3-4-27 0,-3 2-6 0,4-6-1 16,-1-2 0-16,0-2-8 0,6-1 0 0,4-2 0 0,5-3 8 15,3 3-8-15,9-6 0 0,3 1 9 0,9-1-9 16,0 3-15-16,9 1-7 0,2-4-2 0,7 6 0 31,0-3-112-31,6 3-24 0,6-6-4 0,2 3-981 0</inkml:trace>
  <inkml:trace contextRef="#ctx0" brushRef="#br0" timeOffset="89060.06">15170 6046 1965 0,'0'0'43'0,"0"0"9"0,0 0 1 0,9 0 3 0,0 0-44 0,-3-3-12 15,0-2 0-15,3 2 0 0,0 1 12 0,0-4 1 16,-3 1 0-16,3 0 0 0,-3-1 22 0,0 4 4 16,-3-4 1-16,-3 6 0 0,0 0 14 0,0 0 3 15,-3-8 1-15,-3 3 0 0,-3 3 32 0,0-4 6 16,-3 6 2-16,-3 0 0 0,3 3-27 0,-3 0-6 15,-2 4-1-15,-1-4 0 0,-3 0-26 0,0 2-6 16,0 3 0-16,0-3-1 0,0 3 6 0,1-2 2 16,5-1 0-16,0 3 0 0,3 0-30 0,6 0-9 15,3 0 0-15,0 2 0 0,6-7 0 0,3 7 0 16,3-7 0-16,3 5 0 0,3 0 0 0,3 0-11 16,-4 0 11-16,1 0-10 15,0 2-19-15,0 1-4 0,0-3-1 0,-3 5 0 0,-3-5 10 0,0 3 1 0,0 2 1 16,-6 0 0-1,3 3-14-15,-6-3-4 0,0 3 0 0,-3-3 0 0,-3 3 40 0,-3 0 0 0,0-5 0 0,-3 2 0 16,-3 3 0-16,-3-6 0 0,0 1 0 0,-3-1 0 16,-2 1 24-16,-1-3 13 0,-6 0 3 0,6-3 0 15,0 0-16-15,4-2-2 0,-1 0-1 0,0-3 0 16,0-3-5-16,6-2-2 0,3-3 0 0,3-3 0 16,3-2-14-16,6 0 0 0,0-3-9 0,9 0 9 15,3 0-132-15,6 0-21 0,-6 3-4 0,9-3-1056 16</inkml:trace>
  <inkml:trace contextRef="#ctx0" brushRef="#br0" timeOffset="89588.51">15391 6178 2487 0,'-3'8'55'0,"-3"0"11"0,-3 0 2 0,0 5 2 0,3 0-56 0,-6 3-14 15,-3 5 0-15,0 1 0 0,-3 4 89 0,1 3 15 16,-4 3 4-16,3 2 0 0,-3 1-55 0,3-4-10 15,-3 1-3-15,0 3 0 0,1-4-27 0,-1 4-5 16,0-4-8-16,-3-1 11 0,6-9-11 0,3-3 0 16,4 6 0-16,-4 8 8 0,3 2-8 0,0-2 0 15,3-6 0-15,0-2 0 0,0 0 0 0,0 0 0 16,0-6 0-16,0-4 0 0,6-1 0 0,-3-5-11 0,3-6 11 0,3-2-8 16,0 0 0-16,3-13 0 0,3-3 0 0,0-5 0 31,3-8-20-31,3-3-4 0,0-5-1 0,3-2 0 0,3 1 33 0,0-1 0 0,5-9 0 0,1-2 0 15,3-8 8-15,3 2 9 0,5-5 2 16,1 6 0-16,3 7-11 0,0 3-8 0,-1 5 12 0,1 3-12 16,-3 8 15-16,2-5-4 0,-5 2-1 0,-9 11 0 15,0 0 5-15,-3 2 1 0,-1 3 0 0,4 1 0 16,-3 4-6-16,0 0-1 0,0-2 0 0,6 3 0 16,-4 4-9-16,1-2 0 0,-3 3 0 0,0 2 0 15,-9 9 0-15,3-1 0 0,-1 0 0 0,-2 1 0 16,-3 1 0-16,0 7 0 0,-3 2 9 0,-3-1-9 0,-3 4 0 15,-3 2-15-15,0-5 3 0,-3-3 0 16,0 3 35-16,0 3 7 0,-6-6 2 0,1 0 0 0,-4 0-20 0,0-2-3 16,-3 2-1-16,0 0 0 0,0-2-8 15,-3-3 0-15,1-3 0 0,2 0 8 0,-3 1 2 16,3-1 0-16,0-5 0 0,3 3 0 0,-3-6-10 16,1 3 8-16,2-3-8 0,3 1 8 0,0-1-8 15,3-2 0-15,3 0 0 0,3-1 0 16,0 1-50-16,3 0-2 0,3-1-1 15,0 1 0-15,6 2-164 0,-6-2-33 0</inkml:trace>
  <inkml:trace contextRef="#ctx0" brushRef="#br0" timeOffset="95161.59">16474 6019 1947 0,'0'0'43'0,"0"0"9"0,0 0 1 0,0 6 2 0,-6 2-44 0,3 2-11 16,-3-2 0-16,3 3 0 0,-3 2 68 0,0 0 11 15,0 0 2-15,0 3 1 0,-2 3-46 0,-1-3-8 16,3 2-3-16,-3 3 0 0,3-2-11 0,0 2-2 16,0 0-1-16,3-2 0 0,0-3-11 0,3-3 10 15,0 0-10-15,6-5 10 0,-3 0-10 0,0-6 10 0,6 1-10 0,0-6 10 16,0-2 4-16,0-5 1 0,2-1 0 0,1-2 0 15,3 0-7-15,0-3-8 16,-3 0 11-16,6-3-11 0,3 1 11 0,-6-1-11 0,2 1 10 16,4-1-10-16,0 1 8 0,-3-1-8 0,3 1 0 0,-3 4 0 15,-6 1 0-15,0 3 0 0,-4-1-8 0,-2 0 8 16,-6 9-186-16,3-3-30 16,9-9-7-16,-3 14-1 0</inkml:trace>
  <inkml:trace contextRef="#ctx0" brushRef="#br0" timeOffset="95683.52">16852 6167 1882 0,'6'3'41'0,"-3"-3"9"0,-3 0 2 0,3 3 1 0,0 2-42 0,0-5-11 16,3 0 0-16,-3 0 0 0,3 0 53 0,-3 0 9 15,6 0 2-15,-3 0 0 0,-6 0-47 0,6-5-9 16,0 2-8-16,3 0 12 0,-3-2 4 0,0 0 2 16,2 2 0-16,-2-2 0 0,3 0-4 0,-3-1-1 15,0-2 0-15,0 0 0 0,3 1-13 0,-3-1 0 16,-3-3-12-16,0 0 12 0,3 1 0 0,-6-1 8 16,-3-2 0-16,3 0 1 0,0 0-9 0,-3 2 12 15,0 0-12-15,-3 3 12 0,0 1 8 0,-3 1 3 16,0 6 0-16,-3 0 0 0,-3 0 35 0,1 0 7 0,-4 6 2 0,-3 1 0 15,-3 4-9-15,-3 0-2 0,4-1 0 0,2 3 0 16,6 3-12-16,-3 0-4 0,0-3 0 0,3 6 0 16,3-3-40-16,0 0 0 0,3 0 0 0,3 2 0 15,4 3 0-15,4-8 0 0,1 1 0 0,6-1 0 16,-3-2 0-16,3-4 0 0,0-1 0 0,3-1 0 16,3-2 0-16,3-1 0 0,3-4 8 0,0-1-8 15,-4-2 0-15,1-1-12 0,3-1 2 0,-3-4 1 16,-3 0 9-16,0-2 12 0,0 0-2 0,-4 2-1 15,1-5-22-15,0 3-5 0,-6 0-1 0,0-3 0 16,0 0 19-16,-3 0 0 0,0 3 0 0,-3-3 0 16,0 0 0-16,-3 3 0 0,0 3 0 0,-3 2 0 0,3 0 0 15,-6 0-8-15,3 5 8 0,-3 0-10 0,-2 3-6 16,-1 3 0-16,0 2-1 0,3 1 0 16,-6 2-87-16,6-3-18 0,0 3-3 0,3 0-631 15,3 0-125-15</inkml:trace>
  <inkml:trace contextRef="#ctx0" brushRef="#br0" timeOffset="96060.22">17209 6009 1209 0,'0'0'53'0,"0"0"12"0,6-3-52 0,-6 3-13 15,0 0 0-15,0 0 0 0,0 0 295 0,-3 5 56 16,-3 3 11-16,0-2 2 0,0 4-238 0,1 1-48 15,2 2-10-15,-3-2-1 0,-6 4-38 0,3-4-7 16,6 2-2-16,0 3 0 0,-3-3-11 0,0 1-9 0,3-4 12 0,3 1-12 16,-3 2 8-16,3-5-8 0,0 0 0 0,3 0 0 15,0-3 10-15,0 0-10 0,0-2 8 0,3 0-8 16,9-3 0-16,-6-3 0 0,-3 0 0 0,3-5 0 16,8 0 0-16,4 1-14 0,-3-4 2 0,3 3 0 15,3-8-10-15,-3 3-2 0,2 0 0 0,-2-3 0 16,-3 3-28-16,0-1-7 0,0 1-1 15,-3 3 0-15,-3 2 45 0,-1 0 15 0,1 2-9 0,-3 4 9 16,-9 2 14-16,0 0 8 0,0 0 2 0,0 10 0 0,-3 4 32 16,0-1 6-16,-6 0 2 0,0 3 0 0,4 0 0 15,-4 0 0-15,-3 0 0 0,3 2 0 16,-3-2-27-16,6-3-5 0,0 3 0 0,0-3-1 16,3 0-31-16,3-2 8 0,3 0-8 0,0-6 0 15,0 0-100-15,6-2-22 16,3-3-5-16,3-3-1 0</inkml:trace>
  <inkml:trace contextRef="#ctx0" brushRef="#br0" timeOffset="96604.88">18099 6022 1814 0,'0'0'80'0,"0"0"17"0,0 0-77 0,0 0-20 16,0 0 0-16,0 0 0 0,3 8 104 0,-3-3 16 15,0 3 4-15,-3 3 1 0,3 2-43 0,-3 3-9 16,-3 0-1-16,3 0-1 0,0 2-39 0,0-2-7 15,-2 2-1-15,2 1-1 0,0-3 5 0,3 0 2 16,-3 0 0-16,3-3 0 0,0 0-19 0,3 3-11 16,3-8 12-16,-3-3-12 0,2 0 12 0,1-2-12 15,0 0 12-15,3-6-12 0,0-2 18 0,6 0-3 16,-3-6-1-16,6 3 0 0,3-5-5 0,-3 0-1 16,-1-1 0-16,1-2 0 0,0-2-8 0,0 2 0 15,-6 0 0-15,3-2 0 0,-3 2 0 0,-3 0 0 0,3 0 0 16,-1 3 0-16,-5 2 0 0,0 1-9 15,0-1 9-15,0 6-13 16,-6 5-85-16,0 0-17 0,0 0-3 0,0 0-642 0,0 0-129 0</inkml:trace>
  <inkml:trace contextRef="#ctx0" brushRef="#br0" timeOffset="97353.71">18585 6170 1555 0,'0'0'138'0,"-3"0"-110"0,-3 0-28 0,6 0 0 16,0 0 161-16,0 0 27 0,0 0 6 0,0 0 1 0,0 0-87 0,0 0-16 15,9-3-4-15,-1 1-1 0,1-1-63 0,3-2-12 16,3 2-2-16,0-2-1 0,-3-3-9 0,3 0 12 16,0 0-12-16,-3 0 12 0,0 0-12 0,-4 0 0 15,4 0 0-15,-3-2 8 0,0-1-8 0,-3-2-16 16,-3 0 4-16,3 2 1 0,-6 1 22 0,0-1 4 15,-3 0 1-15,0 3 0 0,0-2-16 0,-3-1 11 16,-3 6-11-16,-3 0 10 0,-2 2 10 0,-4 3 1 16,-3 3 1-16,-6 2 0 0,0 0 2 0,0 3 0 15,7 5 0-15,-4-2 0 0,0 2 14 16,3 1 3-16,-3 1 1 0,4 1 0 0,2 3-26 0,3-3-4 16,0 2-2-16,6 1 0 0,0-1-10 0,6-2 0 15,0 5 0-15,0-8 8 0,9 3-8 0,-3 0 0 16,6-5 0-16,0 2 0 0,3-5 0 0,6 0 0 15,0-8 0-15,2 3 0 0,1-6-11 0,0 3 3 16,6-8 0-16,0 0 0 0,-4 0-4 0,1-2 0 16,0-4 0-16,-3 1 0 15,-3 0-17-15,0 2-4 0,-4-2-1 0,-2-3 0 0,-6 3 34 0,3-3 0 16,-6 0 12-16,0 0-3 0,-3 0-9 0,0-2 12 16,-3-3-12-16,0 5 12 0,-3 3 6 0,-3-1 2 0,-3 6 0 15,1-2 0-15,-1 2-10 0,0 5-2 0,-6-2 0 16,0 5 0-16,3 0 6 0,0 3 1 0,3 2 0 0,3 0 0 15,-2-2-2-15,2 2 0 0,6 3 0 0,0 0 0 16,3 0-13-16,3 0 0 0,3 0-12 0,3 0 12 16,2 0 0-16,4-3 0 0,3-2 0 0,6-1 0 15,-3 1-10-15,3 0-2 0,-1-3 0 0,1-3 0 16,-3 3-14-16,3-5-3 16,3 2-1-16,2-2 0 0,-2-1-18 0,3 4-3 15,-3-1-1-15,-3 1 0 0,-7 2-7 16,1 0-1-16,-3 0-1 0,-3 0 0 0,-3 0 45 0,-6 5 16 0,-3-5-12 0,0 8 12 15,-3 0 0-15,-6 2 0 0,0-2 0 0,-3 5 0 0,-3 1 17 16,1-4 10-16,-4 3 1 0,3-2 1 0,0 0 30 16,3-3 5-16,3 0 2 0,0-1 0 0,3-1-32 0,6-6-6 15,0 0-2-15,0 0 0 0,0 0-15 0,6-3-3 16,3 0-8-16,3-2 12 0,3-3-12 0,3-2 0 16,0-1 0-16,-1-2 0 0,-2 0 0 0,0-1-10 15,6-4 2-15,0 2 0 16,-3 0-20-16,0-2-3 0,-1 4-1 0,-2 1 0 0,0 0 7 0,-3 2 1 15,0 3 0-15,0-2 0 16,-3 2-84-16,0 0-17 0,-3 3-3 0,0-3-600 0,0 2-120 16</inkml:trace>
  <inkml:trace contextRef="#ctx0" brushRef="#br0" timeOffset="98272.98">19647 5681 1785 0,'3'0'159'0,"0"-6"-127"0,0 4-32 0,3-4 0 15,0 1 79-15,3 0 9 0,0 0 3 0,0-3 0 0,3 0-34 0,3-3-6 16,-1 3-2-16,4-5 0 16,0-6-34-16,3 6-7 0,6 0-8 0,-3 0 11 15,2-1-11-15,-2 1 0 0,-3 0 0 0,3-6 0 0,-3 4 0 16,0-4 0-16,-4 3 0 0,1 0 0 0,-3-7 8 0,-3 1-8 15,0 1 0-15,0 3 8 0,-6-4 8 0,-3 4 2 16,3-1 0-16,-9 4 0 0,0 1 26 0,-6 4 4 16,-3 2 2-16,-3 5 0 0,-9 3 15 0,-3 3 3 15,-2 5 1-15,-10 2 0 0,-6 4-12 0,7 7-2 16,5-3-1-16,0 9 0 0,0-1-8 0,1 6-2 16,-7 5 0-16,-3 0 0 0,4 8-23 0,-4-5-5 15,0 5 0-15,1 2-1 0,2-2-15 0,9 0 8 16,-3 6-8-16,7-7 0 0,5 1 9 0,3-5-9 15,3 0 8-15,3-3-8 0,3-5 0 0,3-3-11 16,0-3 1-16,3-2 0 16,6-5-27-16,0-1-6 0,0-2-1 0,3-5 0 15,3-4-4-15,0-1-2 0,3-1 0 0,3-5 0 16,0 0-14-16,0-8-2 0,2 3-1 0,4-3 0 16,-3 0 26-16,3-3 5 0,-9 3 0 0,3 0 1 0,0 1 35 0,-3-1 0 0,0 2 0 15,-4 1 0-15,1 2 17 0,-3 3 11 0,-6 0 1 0,0 0 1 16,0 0 13-16,0 0 2 0,3 6 1 0,0 2 0 15,0 0 0-15,0-1 0 0,-6 4 0 0,3-3 0 16,3 0-38-16,-3-3-8 0,3 3 0 0,0-3 0 16,6 1 0-16,0-1 14 0,3-5-4 0,3 0-1 15,-3-5-9-15,0 2-11 0,3-2 3 0,-1 0 0 16,-2-3 8-16,3 0 0 0,-3 0 0 0,0-3 0 16,0 1-28-16,-3-1-3 15,0 0-1-15,0-2 0 0,-3-5 32 0,0 2 10 0,0 3 0 0,-3-3 0 16,-3 2-10-16,3 1 0 0,-3 5 0 0,0-2 8 15,0 10-8-15,-3-3-17 0,3 3 4 0,-6 0 1 0,0 5 35 16,-3 3 7-16,0 5 2 0,-3-5 0 0,3 8-10 16,0-2-2-16,0 1 0 0,3 1 0 15,-6 0-20-15,3-3 8 0,3 1-8 0,0 1 0 0,3-1 0 16,3-4 0-16,0 1 0 0,6-1 0 0,0 1-8 0,3-6 0 16,0-2 0-16,3 2 0 15,0-5-32-15,0-5-5 0,3 2-2 0,3-2 0 16,-1 0-1-16,1-3-1 0,3 3 0 0,3-1 0 15,-3 1 20-15,0 0 4 0,2-1 1 0,-5 4 0 0,-6 2 16 16,-3 2 8-16,0 1-8 0,-3 2 8 0,-3 3 8 0,-3-2 6 16,-3 1 2-16,0 4 0 0,-3-3 35 0,0 3 7 15,-3-1 2-15,0 1 0 0,-3 2-8 0,3-2 0 16,7-6-1-16,-4 3 0 0,0 0-18 0,3-3-3 16,3-5-1-16,0 0 0 0,3 3-9 0,6-3-1 0,2-8-1 15,1 2 0-15,0-2-18 0,6 1 0 0,-6-4 0 16,6 0-9-16,-6-2 9 0,6 3 0 0,-1-6 0 0,1 2 0 15,0-1 0-15,0 1 8 0,-3-2-8 0,3 3 8 16,-3 0-8-16,3 0 0 0,-4-3 0 0,1 0 0 16,0 5-25-1,-3 1-7-15,3-1 0 0,0 1-1 0,-6-1-62 16,3 3-12-16,3 0-2 0,-1 0-731 0,-2 0-145 0</inkml:trace>
  <inkml:trace contextRef="#ctx0" brushRef="#br0" timeOffset="98436.77">20379 6022 1843 0,'0'0'164'0,"0"0"-132"15,-9 3-32-15,4-3 0 0,-1 0 184 0,3 2 29 16,-6 1 7-16,3-3 0 0,3 0-117 0,3 0-24 16,0 0-5-16,0 0-1 0,0 0-55 0,0 0-18 15,0 0 10-15,0 0-10 16,0 0-121-16,0 0-30 0,0 0-5 0</inkml:trace>
  <inkml:trace contextRef="#ctx0" brushRef="#br0" timeOffset="98554.76">20237 6324 1843 0,'-6'10'164'0,"3"-5"-132"0,-3 3-32 0,3-2 0 16,0-1 123-16,0-2 17 0,0 2 4 0,0-2 1 16,-3 2-94-16,6-5-19 0,0 0-4 0,0 0-1 31,0 0-172-31,0 0-35 0</inkml:trace>
  <inkml:trace contextRef="#ctx0" brushRef="#br0" timeOffset="99804.15">2163 8192 403 0,'0'0'17'0,"0"-3"5"0,-9 0-22 0,9 3 0 0,-9 0 0 0,9 0 0 16,0 0 359-16,-3 0 67 0,-3 0 14 0,6 0 2 15,0 0-257-15,0 0-51 0,0 0-10 0,0 0-3 16,0 0-43-16,0 0-9 0,9-5-1 0,0 0-1 0,3-3-34 0,6 0-6 15,-6-3-2-15,5-2 0 0,4-3-10 0,0 3-3 16,0 0 0-16,0-3 0 0,3 3-12 0,-1-1 8 16,-2 4-8-16,0-1 0 0,0 3 8 0,0 0-8 15,-3 3 0-15,2 5 0 0,-5 0 0 16,0 0 0-16,-3 5 0 0,-3 3 0 0,-3 5 0 16,-3 1 0-16,-3 4 9 0,0 1-9 0,-6 2 16 0,-3 0-1 15,0 3-1-15,-3 0 0 0,-3-3 7 0,6 0 2 16,1-3 0-16,-4 4 0 0,6-6-5 0,3-3-1 15,-9-3 0-15,6 1 0 0,3-3-8 0,-3-3-1 16,6-5-8-16,0 0 12 0,0 0-12 0,0 0 11 16,6-5-11-16,-6-6 10 0,6 1-10 0,0-4 0 15,3-4 0-15,0-1 0 0,3-2 0 0,-4 0 0 16,4-3 0-16,0-2 0 0,-6-1 0 0,6 4 0 16,3-1 0-16,0 3 0 0,0 2 0 0,0 3 0 0,-3 0 0 0,-4 6 0 15,-5-4 0-15,3 7 0 0,-3 1 0 16,6 4 0-16,-9 2 0 0,0 0 0 0,0 0 0 0,0 0 0 15,0 0 0-15,0 0 0 0,3 8 11 0,-3-1-11 16,0 1 25-16,0-2-1 0,0 2 0 0,6-3 0 16,6 0-24-16,-3 1 0 0,0-4-14 0,3 1 5 15,3-6 9-15,3 3 0 0,0-2 0 0,-4-1 8 16,7 0-8-16,-3-2 9 0,0 2-9 16,-6 1 10-16,0-4-54 15,3 4-10-15,-3 2-2 0,-4 0-1 0,1 0-179 0,-3 0-36 16</inkml:trace>
  <inkml:trace contextRef="#ctx0" brushRef="#br0" timeOffset="100089.14">2847 8342 748 0,'0'0'67'0,"0"0"-54"0,0 0-13 0,0 0 0 0,0 0 323 0,0 0 61 16,0 0 13-16,0 0 3 0,0 0-218 0,0 0-43 16,0 0-9-16,0 0-2 0,0 0-50 0,0 0-10 15,9 6-3-15,-3-4 0 0,3 6-53 0,-3-3-12 16,0 1 0-16,-3-1 0 16,3 0 24-16,-3 3 5 0,3 0 1 0,0 0 0 0,3 0-30 0,-3 0 8 15,0 0-8-15,0 0 0 0,3 0 0 0,-3 0 0 0,-3 0 0 0,3-3 0 16,0 3 0-16,-6-3 0 0,3 3-8 0,-3-3 8 15,0 3-181 1,0-2-30-16,-3 2-5 0</inkml:trace>
  <inkml:trace contextRef="#ctx0" brushRef="#br0" timeOffset="100296.4">2791 8520 1382 0,'0'0'123'16,"0"0"-99"-16,0 0-24 0,3 0 0 0,-3 0 250 15,6-8 45-15,6 0 9 0,-3-6 1 0,-3 4-147 16,0 2-30-16,5 0-5 0,-5 0-2 0,6 0-54 16,0 0-11-16,0 3-3 0,0-3 0 15,3 0-39-15,0-5-14 0,3 5 9 0,0-3-9 0,-4 1 8 16,4 2-8-16,-6 0 8 0,3 0-8 0,-3 0 0 16,0 3 0-16,0-1 0 0,-3 4 0 15,3-1-164-15,-3-2-26 0,-1 2-5 0</inkml:trace>
  <inkml:trace contextRef="#ctx0" brushRef="#br0" timeOffset="100546.18">3181 8311 460 0,'0'0'20'0,"-3"0"5"15,3 0-25-15,0 0 0 0,0 0 0 0,0 0 0 0,0 0 508 0,0 0 97 0,0 0 19 0,0 0 4 16,0 0-445-16,12 0-90 0,-6 0-17 0,6 2-4 15,-3 1-41-15,-1 0-8 0,4-1-2 0,-3 3 0 16,0 1-11-16,-3-1-2 0,3 0-8 0,-3 1 12 16,6 2-12-16,-9-3 0 15,3 5 8-15,0-2-8 0,-3 3 0 0,3-3 0 0,0 0 8 0,-6 2-8 16,3 1-8-16,3 0-5 0,-3-3-1 0,0 2 0 31,3 1-71-31,-6-3-15 0,3 0-2 0,3-1-738 0,-6 1-148 0</inkml:trace>
  <inkml:trace contextRef="#ctx0" brushRef="#br0" timeOffset="100797.43">3526 8340 1785 0,'0'0'79'0,"0"0"17"0,0 0-77 0,-3 5-19 16,6 0 0-16,-3 1 0 0,-6-1 247 0,6 3 45 15,-6-3 10-15,3 6 2 0,-6-1-196 0,6 3-38 16,-6 1-8-16,-5-1-2 0,2 3-44 0,0 0-16 16,0 5 9-16,-9 8-9 0,0 5 44 0,0 1 3 15,0 4 1-15,4-2 0 0,-4-2-34 0,0-1-6 16,-6 1-8-16,3-4 11 0,-5-4-11 0,-1 5 0 16,3 2-12-16,3-5 12 15,3-10-248-15</inkml:trace>
  <inkml:trace contextRef="#ctx0" brushRef="#br0" timeOffset="101357.43">4098 8006 921 0,'0'0'82'0,"0"0"-66"0,0 0-16 0,0 0 0 16,0 0 216-16,0 0 39 0,0 0 8 0,0 0 1 15,0 0-132-15,6 3-26 0,0-3-6 0,2 3 0 16,1-1-28-16,-3-2-4 0,9 0-2 0,-9 3 0 16,3-3-21-16,3-3-4 0,0 3-1 0,0-2 0 15,0-1-20-15,0-2-4 0,-3 2 0 0,-1-2-1 16,1 5-15-16,0 0 0 0,3-3 8 0,-3 0-8 15,-3 3 12-15,3 0 0 0,-3 0 0 0,-6 0 0 16,0 0-157-16,0 0-32 0,0 3-7 0,0-3 0 0</inkml:trace>
  <inkml:trace contextRef="#ctx0" brushRef="#br0" timeOffset="101572.08">4077 8181 2113 0,'0'0'46'0,"0"0"10"0,0 0 1 0,0 0 3 0,0 0-48 0,0 0-12 16,12-3 0-16,-3 1 0 0,0-1 120 0,2 3 20 15,-2-5 5-15,3 2 1 0,0 0-74 0,0 1-14 16,0-4-3-16,0 4-1 0,0 2-43 0,-3-3-11 16,3 3 0-16,-3-2 0 0,5 2 27 0,-5 0 3 15,0 0 1-15,0 2 0 16,0 1-163-16,0-3-33 0,3 2-7 0,-6 1 0 0</inkml:trace>
  <inkml:trace contextRef="#ctx0" brushRef="#br0" timeOffset="102746.38">6723 7326 1220 0,'0'0'54'0,"0"-2"11"0,3-1-52 0,0 0-13 16,-3 3 0-16,0-8 0 0,0 3 115 0,0 0 20 15,0 5 4-15,0-5 1 0,-3-1-45 0,0 1-9 16,0 0-2-16,0-3 0 0,-3 2-10 0,0-1-2 16,-3 1-1-16,3-2 0 0,-3 6-11 0,0-1-3 15,-3-2 0-15,1 2 0 0,-4 3-21 0,-3-3-5 16,0 3-1-16,0 3 0 0,0 2 19 0,0 1 4 15,0-1 1-15,1 3 0 0,-7 2-10 0,3-2-1 0,3 0-1 0,0 0 0 16,-3 0-23-16,7 3-5 0,-1-1-1 16,0 1 0-16,3 0-3 0,0-1-1 0,3 3 0 0,3-2 0 15,3 2-9-15,3-2 0 0,3 2 0 0,3-2 0 16,0 2 0-16,6-3 8 0,0 1-8 0,0 0 0 16,3 2 0-16,5-5 0 0,-11 2 0 0,9-2 0 15,-3 3 0-15,0-3 0 0,0 2 0 0,0 1 0 16,0 0 0-16,-6-1 0 0,2 1 0 15,1 2 0-15,0 3 0 0,-3-3 0 0,-3 0 0 16,3 3 0-16,-6 0-10 0,0 0 10 0,0 0 0 0,-6 0-9 16,0-1 9-16,-3 4 0 0,0-6 0 0,0 6 0 15,-3-3 0-15,0-3 0 0,-3-3 0 0,1 4 0 16,-1-4 0-16,-3 1 0 0,3-3 0 0,-6-3 8 16,0 0-8-16,3-2 0 0,-6 0 0 0,1-3 0 0,2 0 0 15,-6-6 8-15,6 1-8 0,0-3 0 0,6-2 14 16,3-4-2-16,-3-2 0 0,6 1 0 0,6-1-12 0,0-5 0 15,0-1 0-15,9 1 0 0,3 0 0 0,3 3 0 16,3-6 0-16,6 5 0 0,0 1 0 0,-1-1 0 16,1 1 0-16,-3 2 0 0,3-3 0 0,0 3-8 15,0 0 8-15,-1-2 0 16,4 2-66-16,-3 0-6 0,0 0-2 16,-6 0 0-16,2 3 102 0,-5-3 20 0,0-2 4 0,-3 5 0 0,-3-1-38 15,-3-2-14-15,0 1 9 0,-3 1-9 0,-3 1 0 0,0 0 0 16,-9 2 0-16,3 3 0 0,-3 0 0 0,3 3 0 15,-3 3 0-15,-3 2 0 0,-3 0 0 0,1 2 0 16,5 3 0-16,-3 1 0 16,0-1-84-16,3 0-23 0,-3 1-4 0,6-1-1106 0</inkml:trace>
  <inkml:trace contextRef="#ctx0" brushRef="#br0" timeOffset="103748.74">6732 7760 1540 0,'0'0'68'0,"0"0"15"0,0 0-67 0,0 0-16 15,0 0 0-15,0 0 0 0,0 0 139 0,0 0 24 16,3 0 5-16,3 3 0 0,0-6-60 0,-3 3-12 15,6-2-2-15,3-1-1 0,-4-2-48 0,4 2-9 16,0-2-3-16,3-6 0 0,0 1 5 0,0-4 1 16,0 1 0-16,0 0 0 0,0 0-9 0,2-3-2 15,4 0 0-15,-3 0 0 0,0 0 0 0,3 0 0 0,3-2 0 0,-4-1 0 16,4 1-28-16,-3-1 0 0,0-2 0 16,-3 0 0-16,6-3 11 0,-4 3-1 0,1-3 0 0,-3 0 0 15,3 3-10-15,-3 0 0 0,3 2 0 0,-6 1 0 16,-3 2 0-16,-1 5 0 0,-2 1 0 0,0-1 0 15,-6 1 0-15,3 4 0 0,-6 6 9 0,0 0-9 16,0 0 14-16,0 0-2 0,0 0 0 0,0 0 0 16,0 0-2-16,0 0-1 0,-3 6 0 0,0 2 0 15,0-3 16-15,-3 0 3 0,3 6 1 0,-3-3 0 16,-3 2-29-16,1 4 8 0,-4 1-8 0,0 4 0 0,-3-1 8 16,0 4 0-16,0-1-8 0,3 0 12 0,3 0-4 0,-6 0 0 15,0 3-8-15,1-3 12 16,-1 0-12-16,3 3 11 0,3 0-11 0,-3 2 10 15,0 1-10-15,3-6 0 0,3 0 0 0,3 0 8 0,-3-2-8 16,3-1 0-16,0-4-12 0,0-4 12 16,6 4-136-16,-3-7-19 0,3-1-4 0,-3-1-1114 15</inkml:trace>
  <inkml:trace contextRef="#ctx0" brushRef="#br0" timeOffset="104023.89">7265 7834 633 0,'0'0'56'0,"0"0"-44"0,3 6-12 0,-3-1 0 15,0 3 323-15,0-3 62 0,0 3 13 0,-3 0 2 16,3 3-178-16,0-1-36 0,-3 1-7 0,0-1-2 15,0 4-85-15,-3-4-18 0,0 3-3 16,-3 3-1-16,0-3-27 0,0 6-6 0,-3 2-1 0,0 6 0 16,3 2-24-16,0 0-4 0,-3-3-8 0,1 1 11 15,-4-3-11-15,3-3 0 0,3-3 0 0,0-5 0 16,3 1-158-16,0-1-27 0,3-5-6 0</inkml:trace>
  <inkml:trace contextRef="#ctx0" brushRef="#br0" timeOffset="104816.78">7979 7371 1090 0,'0'0'48'0,"6"-2"11"0,3-1-47 0,-3-2-12 0,0-1 0 0,-3 4 0 15,-3 2 116-15,6-3 22 0,-3-2 4 0,-3 5 1 0,0 0-22 0,3-3-4 16,-3 3-1-16,0-5 0 16,-3 0-23-16,0-1-5 0,-3 4 0 0,0 2-1 0,0 0-13 0,3 0-2 15,-3 0-1-15,-3-3 0 0,-3 3-16 0,3 3-3 16,0 2-1-16,-3 0 0 0,3 1-3 0,-2 1-1 16,-1-1 0-16,-3 4 0 0,0-2-15 0,-3 3-4 15,-3 2 0-15,0 0 0 0,-2 1 1 0,-4-1 0 16,-3 5 0-16,6-2 0 0,-3 3-10 0,4-1-3 15,2 1 0-15,3 5 0 0,-3 2-8 0,3-2-8 16,3 5 12-16,0 0-12 0,3 0 8 0,4 0-8 16,2-2 0-16,3-1 0 0,0-2 0 0,3-3 0 15,6-2 0-15,3-6 0 0,2 0 0 0,-2-2 0 0,3-1 0 16,0-4 0-16,6-4 0 0,0 1 0 16,6-6 0-16,-3 1 0 0,2-4 0 0,1 1 0 15,0-3 0-15,-3 0 0 0,-3 0 0 0,-3-2 0 16,-4-1 0-16,1-2 0 0,-3 0 0 0,-3-3 0 15,3 2 0-15,-6 1 0 0,3 0 0 0,-6 0 0 0,-3 0 0 16,3 2 0-16,-3-2 0 0,0 2 0 0,-6 1 8 16,3 4-8-16,-6 1 0 0,0 2 0 0,1 3 8 0,-4 3-8 15,-3 2 0-15,-3 1 0 0,0 2 0 0,0 2 0 16,3 3 0-16,1 1 0 0,-1-7 0 0,9 4 0 16,0 2 0-16,6-2 0 0,0-1 0 0,3-2 0 15,-3 3-96-15,3-3-12 16,6 0-4-16,3-3-780 0,0-5-156 0</inkml:trace>
  <inkml:trace contextRef="#ctx0" brushRef="#br0" timeOffset="105278.11">8184 7361 633 0,'0'0'28'0,"0"0"6"0,0 0-34 0,0 0 0 15,0 0 0-15,6-8 0 0,3 0 337 0,-9 8 61 16,6-5 12-16,0-3 2 0,3 2-242 0,0 1-49 0,0 2-9 0,0-2-3 16,0 0-35-16,3 2-7 0,0 3-2 0,0 0 0 15,-1 0-45-15,1 3-8 0,0-1-3 0,0 1 0 16,-3 2-1-16,3 1 0 0,0 2 0 0,-3-3 0 15,0 3-8-15,-3 2 0 0,0 1 9 0,-3 0-9 16,0 2 0-16,-6 0 9 0,3 0-9 0,-3 1 0 16,-6 1 18-16,3 1-3 0,-6 0-1 0,3 3 0 15,-6-1 20-15,0 3 4 0,-3 1 1 16,1-1 0-16,-7 0-3 0,3 0-1 0,-6 5 0 16,0-2 0-16,0 0-7 0,1-3-2 0,2 0 0 0,3 1 0 15,6-7-9-15,0 4-1 0,6-6-1 0,0 0 0 16,3 1 9-16,4-4 1 0,-1 1 1 0,6-6 0 15,-1 3-26-15,4-3 0 0,0 1 0 0,9-4 0 16,3-2 0-16,3 0 0 0,3-2 0 0,3-1 0 16,-4 0 0-16,4-2 0 0,-3 0 0 0,3-1 8 0,-3 1-8 15,-4 0 0-15,4 0 0 0,-3-1 0 16,0 1-96-16,3 2-16 0,-6-2-2 16</inkml:trace>
  <inkml:trace contextRef="#ctx0" brushRef="#br0" timeOffset="107218.03">9735 7178 345 0,'0'0'15'0,"0"0"4"0,0 0-19 0,0 0 0 0,-6 5 0 0,-3 1 0 15,3-1 249-15,-3 3 47 0,1 0 8 0,-1 2 3 16,0 4-145-16,0-1-29 0,-3 3-5 0,0 0-2 16,-3 5-23-16,0 3-5 0,0-3-1 0,-3 3 0 15,1 2-40-15,-4 1-8 0,-3 2-1 0,6 0-1 0,3 5-7 0,0-2 0 16,-6 2-1-16,7 3 0 0,-1-2-23 0,-3-1-5 16,6 1-1-16,0-6 0 15,3 2-10-15,0-1 0 0,3-4 0 0,3 0 0 0,0-4 0 0,3-1 0 16,3-3 0-16,0-2 0 15,3 0-155-15,-3-3-33 0,6 0-6 0,0-2-2 0</inkml:trace>
  <inkml:trace contextRef="#ctx0" brushRef="#br0" timeOffset="107637.04">9616 7855 460 0,'0'0'41'0,"0"0"-33"0,0 0-8 0,0 0 0 15,0 0 378-15,0 0 74 0,0 0 14 0,0 0 3 16,0 0-304-16,0 0-61 0,0 0-12 0,0 0-2 16,0 0-54-16,9-2-10 0,0-1-2 0,-3-2-1 15,3-3 2-15,3-3 1 0,0 1 0 0,3-3 0 16,-1-1-18-16,4-2-8 0,0-2 0 0,3-3 8 15,-3 2 6-15,3 1 1 0,0-3 0 0,-1-1 0 16,-2 1-15-16,-3 0 0 0,6 0 0 0,0 0 0 16,0 2 0-16,-3 1-12 0,2-1 12 0,-2 1-13 15,-3 2 13-15,0 3 0 0,-3 2 0 0,0 3 0 0,-3 0 0 0,-3 3 10 16,-6 5-10-16,0 0 8 0,0 0 22 0,0 0 4 16,0 0 1-16,-6 8 0 0,3 2-6 0,-3 4-1 15,0-1 0-15,-3 0 0 0,0 3-10 0,0 0-2 16,-3 2-1-16,0 3 0 0,0 1-5 0,-3 1-1 15,4 4 0-15,-4-1 0 0,0 1-9 16,3-1 0-16,3-2 0 0,3 0 8 0,-3-6-8 0,3 1 0 16,0-1 0-16,3-2 8 15,3-2-57-15,0-4-12 0,3-2-3 16,0-3-796-16,-3-5-160 0</inkml:trace>
  <inkml:trace contextRef="#ctx0" brushRef="#br0" timeOffset="108177.84">10316 7623 2530 0,'0'0'56'0,"0"0"11"0,0 0 2 0,0 0 3 0,0 0-58 0,0 0-14 0,0 0 0 0,6 0 0 15,3-3 17-15,-4 0 1 0,-2-2 0 0,3 0 0 16,6-3-5-16,0-3-1 0,0 1 0 0,3 2 0 15,0-3-12-15,-3 1 8 0,3-1-8 0,-6 3 0 16,3-3 8-16,-4-2-8 0,1 5 0 0,-3-2 0 16,-3-4 10-16,-3 4-10 0,0-1 10 0,-3-2-10 0,-3 0 23 0,-3 2-2 15,1 1 0-15,-4-1 0 0,-3 1 9 0,0 4 2 16,-6 4 0-16,3 2 0 0,-3 0 8 16,0 5 1-16,1 3 1 0,-7 5 0 0,3 0-5 15,0 1-1-15,-3 1 0 0,4 4 0 0,-1-1-5 16,3 4-2-16,-3-4 0 0,3 6 0 0,0 0-17 15,7 0-3-15,-1-1-1 0,6 1 0 0,0-3-8 0,6 1 0 16,3-4 0-16,3 1 0 0,3-1 0 0,3-2 0 16,3-3 0-16,3-5 0 0,-1 0 0 0,1-3 0 15,3-2 0-15,0-3 0 0,0-5 0 0,0-1 0 16,6 1 0-16,-4-3 0 0,1-2 0 0,0-4 0 16,-6-2 0-16,3-2 0 0,3 2-13 0,-3 0 1 15,2-2 1-15,-2-1 0 0,-3 3 11 0,0-2 0 16,0-1 0-16,-6 3 0 0,0-2 0 0,-6 2 0 15,3-3 0-15,-3 1 0 0,-6-1 0 0,0 4 0 16,0-4 0-16,0 1 8 0,-3 4-8 0,-3 1 0 16,0 2 0-16,-6 4 8 0,-3 1-8 0,3 6 0 15,-3 3 0-15,-2 2 0 0,-1 3-9 0,0 0-3 16,0 5-1-16,3-2 0 16,0 2-14-16,3 0-2 0,4 1-1 0,-1 1 0 15,3-1-128-15,3 2-26 0,0-3-4 0,3 3-998 0</inkml:trace>
  <inkml:trace contextRef="#ctx0" brushRef="#br0" timeOffset="108719.28">10798 7549 2026 0,'0'0'44'0,"0"0"10"0,0 0 2 0,0 0 1 0,0-6-45 0,0 6-12 15,3-5 0-15,3 0 0 0,-3-1 50 0,0-2 8 16,-3 3 2-16,3-3 0 0,3-2-37 0,-3 2-7 16,0 0-2-16,0-3 0 0,3 1 6 0,-1-1 2 15,-2 3 0-15,0-5 0 0,-3 2 34 0,0 1 6 16,-3-1 2-16,0-2 0 0,-2 2-10 0,2 3-2 16,0 0 0-16,-6 3 0 0,-3-3-1 0,-3 11-1 15,-3 2 0-15,3 3 0 0,-6 3-19 0,0-1-4 16,1 6-1-16,-4-3 0 0,0 6 4 0,3-1 1 15,0 1 0-15,-2 2 0 0,-4 0-11 0,3 3-3 16,3 0 0-16,3 0 0 0,0 2-17 0,6-2 10 16,4 2-10-16,2-2 8 0,0 0 14 0,6 2 2 15,3-4 1-15,6 1 0 0,2-4-25 0,4-3 0 0,0-3 0 16,3-2 0-16,0-3-14 0,3-3-8 0,0 0-2 0,-1-5 0 16,4-2 24-16,-3-4 0 0,6-4 0 15,-3-4 0-15,2-1-14 0,-2-4 5 0,0-5 1 16,3 3 0-16,-6-3-1 0,5 3 0 0,-5-3 0 0,-3-2 0 15,-3-1 9-15,0 6 0 0,-6 0 0 16,0 0 0-16,-3-3 0 0,-6 3 0 0,0 0 0 0,0 0 0 16,-6 2 0-16,0 6 0 0,-6-3 0 15,-6 5 0-15,3 3 9 0,-3 3-9 0,-2 2 12 0,-1 6-12 16,-3 0 12-16,0 5-12 0,0 0 12 0,0 2-12 16,1 1 8-16,2-1-8 0,3 1 0 0,0 2 0 15,3 0 0-15,3-2 0 0,0 2 0 0,6-2 0 0,-3 2 0 16,7 3-16-16,2-3 4 0,0 0 0 15,5 1-183-15,-2-1-36 0,3-3-7 0,3 4-944 16</inkml:trace>
  <inkml:trace contextRef="#ctx0" brushRef="#br0" timeOffset="109238.84">11256 7538 2181 0,'0'0'48'0,"0"0"9"0,0 0 3 0,0 0 2 0,0 0-50 0,0 0-12 0,0-5 0 0,3-1 0 15,3 1 77-15,0 0 13 0,-3-3 2 0,3 3 1 16,0-3-55-16,0 2-11 0,0-2-3 16,3 0 0-16,-6-2 13 0,3 2 3 0,0-3 0 0,0 1 0 15,-3-1-23-15,0 1-4 0,-3-4-1 0,0 4 0 16,0-3-12-16,-3 2 9 0,0 0-9 0,-3 3 8 15,-6 1 26-15,0 1 5 0,-3 4 1 0,0 2 0 16,-3 5-14-16,0 0-2 0,-5 6-1 0,-1 2 0 16,-3 3 14-16,3 0 3 0,-3 2 1 0,4 3 0 15,-4-2-17-15,3 2-3 0,0 0-1 0,3 0 0 16,3 6-12-16,1-1-8 0,2 3 8 0,3-2-8 0,3 5 21 16,6-3 0-16,0-3 0 0,3 1 0 0,6-3-21 0,0-3 0 15,3-5 0-15,6-1 0 0,0-4 0 0,-1-3 0 16,4-3 0-16,0-2 0 0,3 0 0 0,0-6-20 15,0-2 4-15,2-3 1 0,1-3 15 0,0-2-11 16,0-6 11-16,-3 3-10 0,-3 1 10 0,-1-1 0 16,-2-5-9-16,3-1 9 0,-3 4 0 0,0-3 0 15,-3 0 0-15,0-1 0 0,-6 1 0 0,3 0 0 16,-6-3 0-16,3 3 0 0,-6-3 0 0,0 0 0 16,0 1 0-16,-6 1 0 0,-3 4 0 0,-3 2 0 15,-3 3 0-15,0 2 0 0,3 6 0 0,-6 0 0 16,-6 5 0-16,1 5 0 0,-1-2 0 0,-3 5 0 15,3 2 0-15,3-2 0 16,1 3-36-16,2-3-8 0,3 5-3 0,0-3-892 16,3-2-178-16</inkml:trace>
  <inkml:trace contextRef="#ctx0" brushRef="#br0" timeOffset="110657.8">11694 7501 921 0,'0'0'82'0,"0"0"-66"15,0 0-16-15,0 0 0 0,0 0 214 0,0 0 39 16,0 0 8-16,0 0 2 0,0 0-105 0,0 0-21 15,0 0-4-15,9 3-1 0,0-3-22 0,0 2-5 16,-3-2-1-16,2-2 0 0,1-1-64 0,0 3-12 16,3 0-4-16,3-3 0 0,0-2-12 0,0 2-4 15,0-2 0-15,3 0 0 0,-3-3 20 0,-4 0 3 16,4 0 1-16,-3 0 0 0,0-3-32 0,0 1 0 0,0-1 0 0,-3 3 0 16,0-5 0-16,-3 3 0 0,-3-1 0 0,3-2 0 15,-3 2 0-15,-3-2 0 0,-3 0 0 16,3-1 0-16,-6 4 12 0,0 2-3 0,0 0-1 15,-6 3 0-15,3 2 4 0,-6 6 0 0,-3-1 0 0,0 4 0 16,-5 4-2-16,-1 3 0 0,-6 1 0 0,0 4 0 16,3 1 18-16,1 2 4 0,2 0 1 0,0 0 0 15,0 3-24-15,0-5-9 0,4 2 0 0,2 5 9 16,0-2-9-16,6 0 0 0,-3 0 0 0,3 2 0 16,6 1 0-16,-3-4 0 0,0 1 0 0,3 0 0 0,0-3 0 0,0 0 0 15,3-2 0-15,-2-3 0 0,5-3 9 0,-3 0-9 16,3-2 10-16,0-3-10 0,3 0 0 15,-3-8 0-15,0 0 0 0,0 0-10 16,0 0 10-16,5 0 0 0,4-6 8 0,3-2-8 0,-3 0 0 16,0-2 8-16,3-3-8 0,0-1 0 15,6 1 0-15,-3 0 0 0,3 0 0 0,-1-1 8 0,1 1-8 16,0 0 0-16,0 0 0 0,-3 5 0 0,3-3 0 16,0 3 0-16,-1 3 0 0,-2 0 0 0,0 2 0 15,-3 3 0-15,0 0 0 0,-3 3 0 0,0 2 0 0,-3 0-8 16,-3 1 8-16,0-1 0 0,-6 3 0 0,3 0 0 15,-6 0 0-15,3 0 0 0,-6 0 0 0,3 0 0 16,0 2 0-16,-3-2 0 0,-3 0 0 0,3 0 0 16,-6 0 0-16,4 0 0 0,2-3 0 0,-3 3 0 15,0 3 0-15,0-3 0 0,3 0 0 0,-3-1 0 0,3-1 0 16,0-1-8-16,0 0 8 0,3 1 0 16,6-6 0-16,0 0 0 0,0 0 0 0,0 0 0 0,0 0 0 15,0 0 0-15,0 0 0 0,3 5 0 0,0-2 0 0,3-1-8 16,3 1 8-16,0-1 0 0,0 1 0 0,-3-3 0 15,3 0 0-15,0 3 0 0,-3-1 0 0,6-2 8 16,0-2-8-16,-3 2 0 0,2 0 0 0,-2 0 0 16,6 0 0-16,-3 0 0 0,-3-3 0 0,3-2 0 15,3 2 0-15,-3-2 0 0,0-3 0 0,0 0 0 16,-1 0 0-16,1 0 0 0,0-2 0 0,0-1 8 16,-3 0-8-16,3 1 0 0,-3-3-11 0,3-1 11 15,-3 4 0-15,3-1 0 0,-3-2 0 0,0 2 0 16,2 1 0-16,-2 2 0 0,0 0 0 0,0 3 0 0,-3-3 0 15,3 2 0-15,-3 1 0 0,0 5 0 0,-6 0 0 0,3 5 0 16,3-2 0-16,-3 2-9 0,-3 6 9 0,0 0 0 16,0-1 0-16,-3 3 0 0,0 1 0 0,-3 1 0 15,0 1 0-15,-3 0 0 0,3-3 0 0,0 3 8 16,-3-2-8-16,3-1 8 0,0-3 4 0,0 1 0 16,3-1 1-16,-2-2 0 0,5-8-5 0,0 0 0 15,0 0-8-15,0 0 12 0,0 0-12 0,0 0 0 16,8 0 0-16,1-5 0 0,0 0 8 0,3-3-8 15,0-3 0-15,0 1 0 0,3-3 0 0,3-1 0 16,0-2 0-16,0 3 0 0,-7-3 0 0,4 3 0 16,0 2 0-16,3-2 0 0,0-3 0 0,-3 3 0 15,0 3-8-15,0 2 8 0,-4 0 0 0,1 5 0 16,-3 0 0-16,0 1 0 0,-9 2-8 0,0 0 8 16,6 5 0-16,-6 0 0 0,0 3 0 0,-3 0 0 15,-3 3 0-15,0-1 0 0,0 4 0 0,-3-4 0 0,-2 1 0 16,2 2 0-16,0-2 0 0,0-1 9 0,6 3-9 15,-3-5 12-15,3 3-12 0,-3-3 0 0,3-3 0 0,0 0 0 16,3-5 0-16,0 0 0 0,0 0 0 0,0 0 0 16,0 0 0-16,9 3 0 0,3-3 0 15,-3-3 0-15,3 1 0 0,2-3 0 0,-2-1 0 0,3 1 0 16,3-6 0-16,-6 3-11 0,3-2 3 0,0 2 0 16,0-3-5-16,0 1-1 0,-4 2 0 0,-2 2 0 15,0 1 3-15,0 3 1 0,-3-6 0 0,3 5 0 16,-3 3 10-16,-6 0 0 0,0 0 0 0,0 0 0 0,6 3 0 15,-3 2 0-15,0 3 0 0,-3 0 0 16,0 0 0-16,-3 2 0 0,0 4 0 0,-3-4 0 16,3 1 9-16,0-1-9 0,-3 1 12 0,3-1-12 15,3-2 8-15,0 0-8 0,-3 0 0 0,3-8 0 0,0 0 0 16,0 0-12-16,0 0 0 0,9 3 0 16,-3 0-202-16,3-6-40 0</inkml:trace>
  <inkml:trace contextRef="#ctx0" brushRef="#br0" timeOffset="110821.71">12706 7713 3006 0,'0'0'66'0,"-6"2"14"0,0-2 2 0,6 0 2 0,-6 0-67 0,6 0-17 16,0 0 0-16,-6 0 0 0,6 0 48 0,0 0 5 0,0 0 2 0,3-5 0 31,0-3-89-31,6 3-18 0,-3-1-3 0,3 1-1313 0</inkml:trace>
  <inkml:trace contextRef="#ctx0" brushRef="#br0" timeOffset="111587.31">13161 7768 1414 0,'0'0'63'0,"0"0"13"0,-3 3-61 0,0-1-15 16,3-2 0-16,0 0 0 0,0 0 132 0,0 0 24 0,0 0 5 0,0 0 1 15,0 0-59-15,0 0-12 0,0 0-3 0,0 0 0 16,0 0-25-16,0 0-6 0,0 0-1 0,12 0 0 16,-3 0-32-16,0-2-6 0,0-3-2 0,3-1 0 15,-6-2-6-15,3 0-2 0,0-2 0 0,0-1 0 16,-6 3 20-16,3-2 3 0,-3 2 1 0,0-5 0 16,-1 5-10-16,-4-6-2 0,2 4 0 0,0-1 0 15,-3 1-6-15,-3 2-2 0,3-3 0 0,-6 3 0 16,0 3 21-16,0 0 4 0,-3 2 1 0,0 3 0 15,-6 3-10-15,3 2-1 0,-3 0-1 0,4 3 0 0,2 3-26 0,0-1 0 16,0 3 0-16,0 3 0 0,-3-2 27 0,0 1 3 16,0 1 1-16,3-2 0 0,3 4-31 15,-2-2 8-15,5-3-8 0,0 3 0 0,3-5-11 0,0 2-5 16,3-3 0-16,6-2-1 0,-3 0 26 16,3-2 6-16,2-1 1 0,7-5 0 0,-3 0-16 0,3-3 0 15,-3-2 0-15,3 0 0 0,3-3 0 0,3-3 0 16,-1-5 0-16,1 3 0 0,-3 2 0 0,0-2 8 15,0 3-8-15,-3-1 0 16,0 0-23-16,-6-2-7 0,2 5-2 0,-5 0 0 0,-6 8 32 0,6-2 0 16,-6 2-8-16,0 0 8 0,0 0 0 0,3 5 0 15,-3 0 0-15,-3 6 0 0,0-1 12 0,0 1 1 16,0 2 1-16,-3 1 0 0,1-1-5 0,2 0-1 16,0 0 0-16,0 0 0 0,3-5-8 0,0 3 0 15,0-6 9-15,0-5-9 0,0 0 0 0,6 6 0 16,2-4 0-16,4-2 0 15,-3-2-85-15,6-1-19 0,-3-5-3 0,3 0-761 0,0-3-153 0</inkml:trace>
  <inkml:trace contextRef="#ctx0" brushRef="#br0" timeOffset="111882">13715 7131 2419 0,'0'0'107'0,"0"0"22"0,0 0-103 0,0 0-26 0,-3-3 0 0,3 3 0 15,0 0 124-15,0 0 20 0,0 0 4 0,0 0 1 0,3 5-78 16,0 3-16-16,0 3-3 0,3-1-1 0,0 6-22 0,0 0-4 16,3 3-1-16,-3 2 0 0,3-3-8 0,-4 3-3 15,1 3 0-15,3 3 0 0,-3-1 1 0,-3 1 0 16,0 2 0-16,0 0 0 0,-3-3-2 0,0 6-1 16,-6 0 0-16,3 5 0 0,-6 0-1 0,-3 0 0 15,1 0 0-15,-4 3 0 0,0-3 0 16,-3-3 0-16,-3 0 0 0,0-2 0 0,-6-3-10 15,4-2 10-15,-4-1-10 0,3 1 10 0,3-4-10 16,0 1 0-16,-5-3-12 0,2 1 12 16,0-1-99-16,0-3-12 0,3-2-2 0,0-3-835 15,4-5-168-15</inkml:trace>
  <inkml:trace contextRef="#ctx0" brushRef="#br0" timeOffset="113279.79">5565 8117 946 0,'0'0'42'0,"0"0"9"0,0 0-41 0,0 0-10 0,0 0 0 0,0 0 0 16,0 0 88-16,0 0 16 0,0 0 4 0,6-2 0 16,0-1-27-16,0 3-5 0,0-3 0 0,0 6-1 15,0-3-34-15,3 0-6 0,0 3-2 0,0-1 0 16,5 1-13-16,1-3-4 0,0 0 0 0,6 0 0 16,0 0-7-16,3 0-1 0,0 3-8 0,2-3 12 15,7-3-2-15,0 3-1 0,0 0 0 0,-1 0 0 16,4-3 8-16,-3 3 2 0,-1-2 0 0,7-1 0 15,3 3 0-15,0 3 0 0,-4-3 0 0,7 0 0 0,-1 0 2 16,4 0 1-16,0 0 0 0,2 2 0 0,1 1-11 16,6-3-3-16,-1 0 0 0,4-3 0 0,5 6-8 15,1-3 10-15,-1-3-10 0,6 3 10 0,7 0-10 16,-1 0 10-16,1 0-10 0,-1-2 10 0,0 2-10 16,4 0 0-16,-4-3 0 0,7 6 8 0,5-6-8 0,0 3 0 15,-6 0 0-15,10 0 8 0,2 0-8 0,3 3 0 16,-3-3 0-16,7-3 0 0,-1 6 0 0,3-3 0 15,-3 2 0-15,3-2 0 0,4 3 0 0,2-3 8 16,0 0 0-16,0 3 0 0,3-3-8 0,0 2 12 16,0-2-12-16,3 6 12 0,3-4-12 0,-2 4 0 15,2-4 0-15,3 1 0 0,0 0 0 0,3-1 0 0,0 1 0 16,3-1 8-16,6-2-8 0,-6 3 0 0,-3 0 0 16,6-3 0-16,6 0 0 0,-3 0 8 0,-1 0-8 0,1 0 0 15,3 0 19-15,3-3-2 0,3 0 0 0,-3 3 0 16,-6 0-4-16,0-2-1 15,0 2 0-15,6 0 0 0,3-3-4 0,-3 3 0 16,-7 0-8-16,4 0 12 0,0-2-1 0,-3 2-1 16,-3 0 0-16,0-3 0 0,9 0-10 0,-6 1 0 0,3 2 9 15,-6 0-9-15,-12 0 0 0,3 0 8 0,3-3-8 0,-9 0 0 16,-9 3 0-16,0 0 9 0,1 0-9 0,-7 0 0 16,-3 3 0-16,-9-6 0 0,-2 3 0 0,-7-2-9 15,-6 2 9-15,1-3 8 0,-4 3-8 0,-11-3 11 16,-7 3-3-16,-2 0 0 0,-6 0 0 0,-7 0 0 15,1 0 15-15,-3 3 2 0,-1 0 1 0,-5-1 0 16,-3-2-18-16,-3 3-8 0,-3 0 8 0,-3-1-8 16,-7-2 0-16,1 3 0 0,-3 0 0 0,-3-1 0 15,-6-2 8-15,0 0-8 0,0 0 8 0,-6 0-8 16,0 0-67 0,-6 3-18-16,-2-3-4 0</inkml:trace>
  <inkml:trace contextRef="#ctx0" brushRef="#br0" timeOffset="114802.53">5806 9062 1170 0,'0'0'52'0,"0"0"10"0,0 0-50 0,0 0-12 16,0 0 0-16,0 0 0 0,0 0 95 0,0 0 16 16,0 0 3-16,6 0 1 0,-6 0-28 0,6 0-6 15,0 0-1-15,0-3 0 0,3 3 0 0,-3-5-1 16,3 2 0-16,-3-5 0 0,6 1 8 0,-3-4 1 15,-1-2 1-15,4-1 0 0,0 1-53 0,6-3-12 16,-6 1-1-16,6-4-1 0,3 0-10 0,-9-2-1 16,6 3-1-16,2-6 0 0,-2 0-10 0,3 0 0 15,0-2 9-15,0-1-9 0,6 1 0 0,-7 0 0 16,-2-1 0-16,0 6 0 0,-3 0 0 0,-3 5 0 16,-3 3 10-16,0-1-10 0,-3 6 8 0,3 3-8 15,-9 0 0-15,0 5 0 0,0 0 34 0,0 0 1 0,-6 8 0 16,3 0 0-16,-3 2-3 0,0 4 0 0,0 4 0 15,-3 3 0-15,-6-2 0 0,3 5 0 0,3-1 0 16,-3 4 0-16,0-3-32 0,0 2 0 0,1 3 0 0,2 0 0 16,0 0 9-16,-3 1-9 0,3-1 0 15,0 0 9-15,0-8-9 0,3 3 0 0,0-3 0 16,0 0 8-16,3-2-8 0,0-6 0 0,0 3 0 0,3-6 0 16,0 1-126-1,0-3-27-15,3 0-6 0,-3-8-1 0</inkml:trace>
  <inkml:trace contextRef="#ctx0" brushRef="#br0" timeOffset="115094.9">6282 9202 1152 0,'0'0'102'0,"0"0"-82"16,0 0-20-16,0 0 0 0,0 0 225 0,0 0 41 16,3 11 8-16,-3-3 2 0,0-8-115 0,-3 8-22 15,3 2-5-15,-6 1-1 0,3-1-55 0,-2 4-11 0,2-1-3 0,-3 0 0 16,-3 0-20-16,3 1-5 0,3 1-1 0,0 1 0 16,0-5-28-16,-3 2-10 0,0 3 0 0,-3 0 9 15,3 0-9-15,0-3 0 0,0 0 9 0,0 0-9 31,6-2-76-31,-3-3-20 0,3-8-4 0,0 0-732 16,0 0-147-16</inkml:trace>
  <inkml:trace contextRef="#ctx0" brushRef="#br0" timeOffset="115582.42">6637 8612 1681 0,'0'0'74'0,"0"0"16"0,0 0-72 0,0 0-18 16,0 0 0-16,0 0 0 0,0 0 130 0,0 0 22 16,0 0 5-16,0 0 1 0,0 0-64 0,0 0-13 15,0 0-2-15,0 0-1 0,0 0-14 0,6 3-4 16,2-3 0-16,1-3 0 0,-9 3-25 0,6-2-6 15,6 2-1-15,0 0 0 0,-6 2 0 0,3-2 0 16,0-2 0-16,0 2 0 0,0 0-28 0,3 0 0 16,0 0 0-16,3 2 0 0,-7 1 0 0,4-3 0 15,0 5 0-15,-3-2 0 0,0 5 0 0,0-3 0 16,0 0 0-16,0 1 0 0,0-1 0 0,-3 0-15 16,3 0 3-16,-3 1 1 0,-6-6 19 0,3 5 3 0,-3-5 1 15,9 8 0-15,-6-3-12 0,0 3 0 0,0 0 0 0,-3 0 0 16,0 0 0-16,-3 0-14 0,0 3 3 0,-3-1 1 15,0 1 10-15,-3 2 12 0,3-2-2 0,-6 4-1 16,0-1-9-16,0 2 0 0,0-1 0 0,-3 4 0 16,0-1 10-16,4 1 3 0,-4-1 1 0,3-2 0 15,0 3-14-15,0 2 9 0,0 0-9 0,3 0 8 16,-3-5-54-16,3-3-11 0,3 3-3 0,0-2 0 16,0-1 96-16,0 3 18 0,0-6 4 0,3 1 1 31,1-3-126-31,2 0-25 0,0 0-4 0,0-8-2 0,0 0-127 0,0 0-26 15,0 0-5-15,0 0-664 0</inkml:trace>
  <inkml:trace contextRef="#ctx0" brushRef="#br0" timeOffset="115775.73">6672 9030 1209 0,'0'0'108'0,"0"0"-87"0,0 0-21 0,0 0 0 0,0 0 204 0,0 0 37 15,0 0 7-15,0 0 2 0,0 0-81 0,6-2-16 16,-6 2-3-16,9 0-1 0,0 0-53 0,0-3-10 15,-3 3-2-15,6-5-1 0,3 2-46 0,-3-2-9 16,3-3-1-16,-1 5-1 0,1-5-13 0,0 3-2 16,0 2-1-16,0-2 0 0,-3 0-10 0,0-1 0 15,0 4 9-15,0 2-9 16,0-3-56-16,-4 3-15 0,-8 0-3 0,12 0-1222 0</inkml:trace>
  <inkml:trace contextRef="#ctx0" brushRef="#br0" timeOffset="116373.58">7169 8623 1839 0,'0'0'81'0,"0"0"18"0,0 0-79 0,0 0-20 16,0-6 0-16,0 6 0 0,0 0 154 0,3-5 27 16,0-3 6-16,3 3 1 0,-3 2-80 0,3-2-16 15,3 0-4-15,0-1 0 0,0-1-32 0,3 1-8 16,0 1 0-16,3-3-1 0,-3 3-24 0,3-3-5 16,-4 0-1-16,1 3 0 0,3 2 11 0,-3-2 1 15,3 2 1-15,-3 3 0 0,0 0-30 0,0 0-18 16,-3 3 2-16,3-1 1 0,-6 4 26 0,2-4 5 15,-2 6 0-15,0 0 1 0,0 3-25 0,-3-3-6 16,-3 5-1-16,0-3 0 0,0 6 15 0,-3-3 0 16,0 3 0-16,0 0 0 0,-3 3 8 0,0-1-8 15,3 1 9-15,-5-1-9 0,2 1 16 0,-3-3-4 16,0 0 0-16,0 2 0 0,0-5 2 0,0 3 0 16,-3-3 0-16,0 3 0 0,0 0 0 0,-3-3 0 0,3 3 0 15,-5-2 0-15,2 4-14 0,0-2 0 0,0 0 0 0,0 0 0 16,3-3 0-16,0 0 0 0,0 0 0 0,-3 1 0 15,4-1 13-15,-1-3 0 0,0 4 0 0,3-1 0 16,3-5-13-16,3 2 0 0,-3 4 0 0,3-1 0 16,3-5 0-16,0 2 0 0,0-2 0 0,6 0 0 15,0 0 0-15,0 0 0 0,3-3 0 0,0 1 0 16,0-1 12-16,0-5-1 0,5 0 0 0,-2 0 0 16,3 0-11-16,0 0 0 0,3-3 9 0,-3 1-9 15,0-4 0-15,0 1 9 0,-4 2-9 0,1-4 0 16,0 1 8-16,0 4-8 0,-3-1 0 0,-3 0 0 15,-6 3 8-15,0 0-8 0,6-2 0 0,-6 2 0 16,0 0-61-16,0 0-19 16,0 0-4-16,0 5-1 0,0 0-137 0,-6 1-27 15</inkml:trace>
  <inkml:trace contextRef="#ctx0" brushRef="#br0" timeOffset="117669.2">16730 13015 2432 0,'0'0'0'0</inkml:trace>
  <inkml:trace contextRef="#ctx0" brushRef="#br0" timeOffset="118208.67">8077 8477 1407 0,'0'0'62'0,"0"0"14"0,0 0-61 0,0 0-15 0,0 0 0 16,0 0 0-16,0 0 140 0,0 0 26 15,-9-2 5-15,9 2 1 0,0 0-66 0,-9-3-13 16,-2 3-2-16,5 0-1 0,6 0-16 0,-9 5-3 16,-3 6-1-16,0 2 0 0,3 3-14 0,-3 5-4 0,-3 6 0 0,-3-1 0 15,0 6-6-15,3 2-2 0,-2 1 0 0,-1 2 0 16,3 0-28-16,-6-3-7 0,3 6-1 0,0-11 0 16,3 3-8-16,1 2 0 0,2 0 9 0,0 1-9 15,0-1 0-15,3-2 0 0,3-6 0 0,0 9-12 16,6-9 12-16,0 1 0 0,3-9 0 0,0-2 0 15,6-3-112-15,0-2-21 0,0-6-4 0</inkml:trace>
  <inkml:trace contextRef="#ctx0" brushRef="#br0" timeOffset="118761.95">8048 9144 633 0,'0'0'56'0,"0"0"-44"0,0 0-12 0,0 0 0 0,0 0 300 0,0 0 57 15,0 0 12-15,0 0 3 0,0 0-220 0,0 0-43 16,0 0-9-16,5-3-1 0,4-2-59 0,0 2-11 16,0-2-2-16,-3 0-1 0,3 0-26 0,0-1 0 15,0-2 0-15,0 0 0 0,0-2 0 0,0 5 0 16,-3-1 0-16,0 1 0 0,0-6 14 0,-3 1-2 0,3 2-1 0,-6-3 0 15,3 3-11-15,-3 0 0 0,0-2 0 0,-3-1 0 16,-3-2 12-16,0 0-4 0,0 2 0 0,-3 3 0 16,-3 0 25-16,0 3 5 0,-3 0 1 0,0 5 0 15,3-3 24-15,-3 8 5 0,1 1 0 0,-4 2 1 16,3 0-55-16,0-1-14 0,3 7 0 0,0-4 0 16,-3 6 44-16,3-3 5 0,6 3 2 0,-3 0 0 15,3 0-37-15,3 0-14 0,-2 2 11 16,2-2-11-16,3-5 0 0,3-1 8 0,0 1-8 0,2-3 0 15,4-3 8-15,0 1 0 0,0-4-8 0,3-2 12 16,0-2-12-16,3-6 0 0,0 0 0 0,3 0-10 16,0-3 10-16,-1 1-13 0,-2-1 5 0,3-2 8 15,0 2 0-15,0-2 10 0,-6 0 1 0,3 2 0 0,-3-2-11 16,-4 8 0-16,-8 5 0 0,0 0 0 16,3-6 0-16,-3 6 0 0,0 0 0 0,0 0 0 0,0 8 0 0,-5 3 0 15,-1 2 0-15,-3 3 0 0,3 0 0 0,0-3 0 16,-3 3 0-16,6 0 0 0,0-3 0 0,0 0 0 15,3 0 0-15,3-2 0 0,0-3 0 16,3-5 0-16,0 2 0 0,3-5 0 16,0 0-55-16,2 0-13 0,-2-8-2 0,3 3-1 15,0-9-164-15,6-1-33 0</inkml:trace>
  <inkml:trace contextRef="#ctx0" brushRef="#br0" timeOffset="119044.22">8554 8387 1209 0,'0'0'108'0,"0"0"-87"0,-3 0-21 0,-3 0 0 16,6 0 314-16,0 0 58 0,0 0 12 0,0 0 3 15,0 0-217-15,6 11-43 0,-3-1-9 0,2 1-2 16,1 0-57-16,0 2-12 0,3 3-3 0,0 0 0 16,3 2-27-16,0 3-5 0,3 3-2 0,-3 3 0 15,-3-4 2-15,3 4 0 0,-3 2 0 0,0 3 0 16,-4-1-12-16,1-1 8 0,-3-1-8 0,0 2 8 15,-3 4-8-15,-3-1 0 0,3 3 0 0,-6 3 8 16,-5 0-8-16,-1-3 8 0,0 0-8 0,-6-3 8 16,0 0 0-16,0-4-8 0,-3-1 12 0,3-3-4 15,-2 1-8-15,-1-1 12 0,-3 3-12 0,3-5 12 0,-3-5-12 16,1-1 0-16,-1 1 0 0,3-4 0 16,0-1-103-16,0-9-19 0,3-8-4 15,6-2-786-15,1 0-158 0</inkml:trace>
  <inkml:trace contextRef="#ctx0" brushRef="#br0" timeOffset="120048.9">9399 8959 979 0,'0'0'87'0,"0"0"-70"0,0 0-17 0,0 0 0 15,0 0 201-15,-3 10 37 0,3 1 7 0,0-3 2 16,0 2-125-16,0-2-25 0,0-8-5 0,3 6 0 16,-3-6-51-16,3 8-9 0,-3-8-3 0,0 0 0 0,6 0-13 15,0 0-2-15,0-3-1 0,0 0 0 0,0-2-13 0,0 2 0 16,-3-2 8-16,0-3-8 15,2 3 0-15,1-3 0 0,-3 3 8 0,0-3-8 0,0 0 0 0,0 0 8 16,-3 0-8-16,0 3 0 0,0-3 8 0,0 2-8 16,-3 1 0-16,0 2 9 0,-3-2 15 0,6 3 4 15,0 2 0-15,0 0 0 0,-9 2 27 0,1 3 5 16,-1 6 2-16,0-3 0 0,0 3-25 0,-3 2-5 16,3 3 0-16,0 0-1 0,-3-3 2 0,3-3 1 15,3 4 0-15,3-1 0 0,-3-5-34 0,3 0-9 16,3-3-1-16,0-5 0 0,0 0 10 0,9 5 0 15,0-5 0-15,3 0 0 0,0-2 0 0,0-4-13 16,3 1 5-16,-6-3 8 0,0-2-8 0,-3 2 8 0,3-3 0 0,-4 0 0 16,4 3-16-16,-3 1 2 0,-3 1 0 0,0 1 0 15,-3 5 14-15,0 0-11 0,0 0 11 0,0 0-10 16,-3-3 10-16,0 6-10 0,-6 2 10 0,6 3-10 31,3 0-62-31,-3 0-12 0,3 3-2 0,-3-3-1067 0</inkml:trace>
  <inkml:trace contextRef="#ctx0" brushRef="#br0" timeOffset="120845.21">10393 8628 576 0,'0'0'25'0,"0"0"6"0,0 0-31 0,6-3 0 0,-6 3 0 0,0 0 0 16,0 0 338-16,0 0 62 0,0 0 12 0,-3 3 2 16,-3 5-226-16,-3-3-44 0,-3 3-10 0,0 0-2 0,3 5-41 0,0-2-9 15,-2 2-2-15,-1 3 0 16,0-3-32-16,0 3-6 0,0-3-2 0,3 1 0 0,0-4-12 0,3 1-2 15,-3-3-1-15,6 0 0 0,0 0-13 0,0-3-4 16,3-5 0-16,0 0 0 0,3 5-8 0,3-2 0 16,3-3 0-16,0 0 0 0,3-3 0 0,6 1 0 15,-3-6 9-15,6 2-9 0,2-2 0 0,4 3 0 16,0-3 0-16,0 6 0 0,-1-1-18 0,-5 0-2 16,-3 6 0-16,0-3 0 0,-6 5 5 0,0 0 1 15,-3 1 0-15,0 4 0 0,-3 1 14 0,-3 0 0 16,-3-1 0-16,0 3 0 0,-3 1 0 0,0 1 0 15,-3 4 0-15,0-1 0 0,-3-2 0 0,-3 3 0 16,3-1 0-16,-3-2 10 0,-3 0-2 0,0 0 0 16,-5 0 0-16,2 0 0 0,-3 0 3 0,0-3 0 15,0 3 0-15,0 0 0 0,0-1 0 0,1-4 0 0,-1-3 0 16,3 0 0-16,-3 0-11 0,3-5 0 0,0-3 9 16,4 0-9-16,2-6 0 0,0 1 0 15,-3-3 0-15,3 0 8 0,3-5-18 0,0-3-3 0,3 0-1 16,0-5 0-1,0 0-30-15,3-3-7 0,3 0-1 0,0 3 0 16,3-3-113-16,3 3-23 0,0 0-5 0</inkml:trace>
  <inkml:trace contextRef="#ctx0" brushRef="#br0" timeOffset="121022.22">10369 8641 979 0,'0'0'87'15,"0"0"-70"-15,0 0-17 0,0 0 0 0,6-2 326 0,0 2 62 16,3-3 12-16,0 0 2 0,0 1-221 0,3-1-44 15,0-2-9-15,3 2-1 0,-3-2-71 0,2 2-15 16,1 1-2-16,3-6-1 0,-3 5-29 0,0-2-9 16,3-1 0-16,0 1 0 0,-1 0 8 0,1 2-8 15,0-2 0-15,0 2 0 16,0 1-93-16,0 2-23 0,0 0-4 0,-3 2 0 0</inkml:trace>
  <inkml:trace contextRef="#ctx0" brushRef="#br0" timeOffset="121646.15">10991 8713 230 0,'0'0'20'0,"0"0"-20"0,0 0 0 16,0 0 0-16,6-3 362 0,0 0 68 0,3-4 14 0,-3 1 2 15,3-2-290-15,0-2-59 0,0 2-11 0,3 2-2 16,-3-4-55-16,3 2-10 0,-6 0-3 0,3 0 0 15,-1 0-8-15,-2 0-8 0,0 0 12 0,0 0-12 16,0 0 24-16,-6 0-1 0,0 1-1 0,0-1 0 16,-6 0 30-16,3 0 5 0,3 0 2 0,-6-3 0 15,-3 3-1-15,1 0 0 0,-1 0 0 0,0 3 0 16,-3 0-10-16,-3 2-3 0,0 3 0 0,-3 0 0 16,0 3 3-16,-6-1 1 0,1 4 0 0,-4 2 0 15,0 2-11-15,3-2-2 0,0 5-1 0,4-2 0 16,5 2-19-16,0 0-3 0,3 1-1 0,0-1 0 15,6 0-12-15,0 3 0 0,6-3 0 0,3 3 0 0,3 0 0 16,3 0 0-16,-3 0 0 0,6 0 0 0,3-1 0 0,3 1 0 16,-1 0 0-16,1 0 0 0,3 3 0 0,-3-3 0 15,0 2 0-15,0-2 0 0,-3 0 0 0,-3 5 0 16,-4 0 0-16,1 0 0 0,0 3-19 0,-6 0 3 16,0 0 1-16,0 0 0 0,-9-1 3 0,3-1 0 15,-3 1 0-15,0-2 0 0,0 1 12 0,-5-4 0 16,-4 1 0-16,0-6 0 0,-3 0 0 0,3 0 0 15,-6-2 0-15,3-3 10 0,0-3 0 0,1 0 0 16,-1-2 0-16,0 0 0 0,3-1 3 0,0-4 1 16,3-4 0-16,3-1 0 0,0-4 16 0,6-5 3 15,-3-2 1-15,9-6 0 0,3-3-34 0,3-2 0 16,0-5 0-16,6-3 0 16,3 2-14-16,6-2-10 0,0 3-1 0,2 0-1 0,1 4 26 0,0 4-8 0,-3-3 8 15,-3 5 0-15,-1 3 0 0,1 0 0 16,-3-3 0-16,-3 3-8 0,0 2 8 0,3 1-8 0,-6-1 8 15,0 3-8-15,-1 0-2 0,4 1 0 0,-9 1 0 16,3 1 0-16,-3 3 10 0,0-1-12 0,-6 3 12 0,0 3-12 16,0 5-2-16,0 0-1 0,-9-3 0 0,0 8 0 31,0 1-141-31,-3-1-29 0,4 3-6 0</inkml:trace>
  <inkml:trace contextRef="#ctx0" brushRef="#br0" timeOffset="121887.17">11149 9247 1209 0,'0'0'108'0,"0"0"-87"0,-6 5-21 0,3 1 0 0,0 2 285 0,-3 0 53 16,0 0 10-16,0-3 3 0,3 3-193 0,-3 5-38 15,0 6-8-15,0-6-2 0,1 0-86 0,-1 0-16 16,0 3-8-16,0 0 0 0,-3-5 0 0,6 2 0 16,-3 3 0-16,3 0 0 0,0 5 26 0,-3 0-1 15,6-3 0-15,-3-4 0 16,0-1-173-16,0 0-36 0,3-2-6 0</inkml:trace>
  <inkml:trace contextRef="#ctx0" brushRef="#br0" timeOffset="122309.93">11477 8694 2073 0,'-6'-13'92'16,"6"8"19"-16,0-1-89 0,0 1-22 0,0-3 0 0,0 3 0 15,0 5 188-15,0-5 32 0,0-3 8 0,3 2 0 16,0 1-154-16,-1 0-31 0,4-1-7 0,0 4 0 15,0-1-20-15,0 1-4 0,3-4-1 0,0 4 0 16,3-1-11-16,0 0 0 0,-3 3 0 0,3 0 0 0,3 0 0 16,0 0 0-16,-1 0 10 0,1 0-10 0,0 0 0 0,0 0 0 15,0 3 0-15,0-3-12 0,0 3 12 0,0-3 0 16,2 0 0-16,-2 2 0 16,3-2 0-16,-3 3 0 0,0 0 0 0,-6-1 0 0,3 1 0 15,-3 2 0-15,-3 0 0 0,-3 1 0 0,-3 4 0 16,0-2 0-16,-6 5 0 0,0 1 0 0,-3 2 29 0,-6-1 3 15,0 4 0-15,-3 2 0 0,-6 3-12 0,7 0-1 16,-1 2-1-16,0-2 0 0,0 2-3 0,3 1-1 16,0-1 0-16,0 4 0 0,0-4-14 0,4-2 8 15,2 2-8-15,-3-5 0 0,3 3 0 0,0 0 0 16,3-5 0-16,0-4 0 16,3 1-40-16,-3-2-10 0,3-1-2 0,0 0-1 15,3-5-193-15,-3-3-38 0</inkml:trace>
  <inkml:trace contextRef="#ctx0" brushRef="#br0" timeOffset="122482.14">11536 8972 1670 0,'0'0'148'0,"0"0"-118"0,0 0-30 0,0 0 0 16,3-5 244-16,-3 5 44 0,0 0 8 0,0 0 1 16,6 0-153-16,0-3-32 0,0-2-5 0,3 2-2 15,0-2-64-15,3 2-13 0,3 3-2 0,-1 0-1 16,4-2-17-16,-3 2-8 0,3-3 0 0,3 3 8 0,3 3-8 0,-4-1 0 15,1-2 0-15,0 3 0 16,0-3-106-16,-3 3-20 0,-3 4-4 0,0-1-1 0</inkml:trace>
  <inkml:trace contextRef="#ctx0" brushRef="#br0" timeOffset="122998.42">12605 8554 748 0,'0'0'67'0,"-6"3"-54"0,-3 2-13 0,0 0 0 0,0 1 312 0,-3 1 60 16,0 1 12-16,0 3 3 0,0 2-183 0,0 0-36 16,0 9-7-16,-2-1-1 0,-1 3-90 0,3-1-18 15,-3 4-3-15,-3 2-1 0,-3 0-13 0,0 5-3 16,-2 6-1-16,-1 0 0 0,-3 0-17 0,3-1-3 15,-3 4-1-15,7-4 0 0,2-2-10 0,6-2 0 16,-3-4 0-16,6-1 0 16,3-7-92-16,0 1-21 0,6-3-4 0,0-2-1114 0</inkml:trace>
  <inkml:trace contextRef="#ctx0" brushRef="#br0" timeOffset="123414.62">12435 9245 1036 0,'-6'-8'92'0,"3"5"-73"0,0 3-19 0,0-3 0 16,-3 3 314-16,6 0 59 0,0 3 12 0,0-3 3 16,-3-3-228-16,3 3-44 0,0 0-10 0,0 0-2 15,3-2-81-15,6-6-23 0,-3 0 8 0,3 0-8 16,6-3 0-16,-3 1 0 0,0-4 0 0,5-1 0 15,4-1 0-15,-3 2 0 0,-3-4 0 0,6 2 0 16,-3 0 0-16,3-2 0 0,-1-3 0 0,4-1 0 0,0-1 0 0,-3-1 0 16,3 0 0-16,0-3 9 0,-4 6-9 0,1 0 0 15,0-3 0-15,0 6 0 0,-3-3 0 16,0 2 8-16,-4 3-8 0,1 3 8 0,-3 2-8 16,-3 6 0-16,0-3 0 0,-3 3 0 15,-3 2 0-15,-3 3 0 0,0 0 0 0,0 0 12 0,-3 8 18 0,-3 3 4 16,0-1 1-16,-3 1 0 0,0 2 0 0,-3 6 0 15,0-1 0-15,1 3 0 0,-4 3-4 0,3 0-1 16,-6-3 0-16,3 6 0 0,0 2-30 0,0-3 0 16,-3 1 0-16,7-1 0 0,-4-2 0 0,3 0 0 15,3-3 0-15,3 3 0 16,3-6-76-16,3-5-9 0,0 1-2 0,6-1-807 16,3-8-162-16</inkml:trace>
  <inkml:trace contextRef="#ctx0" brushRef="#br0" timeOffset="123940.59">13140 8975 2516 0,'0'0'56'0,"0"0"11"0,0 0 2 0,0 0 1 0,0 0-56 0,0 0-14 0,6 5 0 0,3-5 0 16,3 3 16-16,3-6 1 0,-3 0 0 0,3-2 0 15,0-3-17-15,-3-2 10 0,3 2-10 0,-1-3 8 16,1-2-8-16,-3 2 0 0,0 1 0 0,-3-1 8 16,0-5-8-16,-3 6 0 0,3-4 0 0,-6 4 0 0,0-6 10 0,0 3-10 15,0 2 12-15,-3-5-12 0,-3 0 26 0,0 0-2 16,0-2 0-16,-3 2 0 0,0 0 4 0,0 6 1 16,-3 2 0-16,-6 2 0 0,3 4 17 0,-9 4 3 15,-2 4 1-15,-4 4 0 0,-3 3-14 0,0 3-2 16,-2 3-1-16,2 5 0 0,0-1-5 0,0 1-2 15,0 5 0-15,4 0 0 0,2 3-13 0,9-5-2 16,0-1-1-16,6-2 0 0,0 0-10 0,3 0 0 16,3-1-10-16,3 1 10 0,0-3 0 15,6 3 0-15,6-5-8 0,3-1 8 0,0-5 0 0,6-5 0 16,3-2 0-16,-4-4 0 0,4-2 0 0,0-5 0 16,3 0 0-16,3-8-9 0,-1-1 9 0,1-7 0 15,-3-3 0-15,-6 6-8 0,0-3 8 0,-1 2-8 16,-2-2 8-16,-3-3-8 0,0 0 8 0,0 1 0 15,-3-1 0-15,0-5 0 0,-3-3 0 0,0 5 0 16,-6-2 0-16,0 3 0 0,-3 2 0 0,-3 0 0 0,0 6 0 16,-6 2 8-16,0 5-8 0,0 3 0 0,-6 0 0 15,-3 6 8-15,0 7-8 0,-6 3 0 0,-2 3 0 16,-4 2 0-16,0 5 0 0,3 1 0 0,6-1 0 16,1 1 0-16,2-1 0 0,6 1-10 0,0-1 10 15,6 4-13-15,3-4-127 16,3 3-26-16,3 3-5 0,0-3-1073 0</inkml:trace>
  <inkml:trace contextRef="#ctx0" brushRef="#br0" timeOffset="124469.63">13688 8893 633 0,'0'0'56'0,"0"0"-44"16,-6 2-12-16,3-2 0 0,3 0 420 0,0 0 81 15,0 0 17-15,0 0 3 0,0 0-365 0,0 0-74 16,6-5-14-16,0-3-4 0,0 3-49 0,3-3-15 16,0 0 0-16,0 0 8 0,0 0-8 0,-3-3 0 15,0 1 0-15,0-1 0 0,-3-2 0 0,3 0 8 16,-6 2-8-16,0-2 8 0,-3-3 18 0,-3 6 4 16,0-1 1-16,0 0 0 0,-3 3 13 0,-6 1 4 15,-3 7 0-15,-3 0 0 0,-3 0-8 0,-2 7 0 16,-4-1-1-16,0 7 0 0,3 3-12 0,3 2-3 15,-2 1 0-15,2-1 0 0,-3 4-14 0,9 1-10 16,0 1 12-16,3 5-12 0,1 0 8 0,5-5-8 16,3-3 0-16,0 3 0 0,0-3 0 0,6 3 0 0,-3 0 0 15,6 0 0-15,-3-6 0 0,6 9 0 0,3-3 0 16,0-3 0-16,3-8 0 0,2 0 0 0,4-5 0 0,0-3 0 16,3-5-8-16,0 0 8 0,3-5 0 0,2 0-9 15,4-3-7-15,0-5-2 0,0-3 0 0,-4-3 0 16,1-5 5-16,-3-2 1 0,0 0 0 0,0-4 0 15,-3 1 4-15,-7 0 8 0,4 3-13 0,-3 2 5 16,-3-2 8-16,-3-1 0 0,0 1 0 0,-3-1 0 16,3-2 0-16,-6-3 0 0,0-2 0 0,0 0 0 15,-3 4 0-15,-6 4 0 0,3 5 0 0,-6 5 0 0,-3 5 13 0,0 6-1 16,0 5-1-16,-6 5 0 0,-3 6 4 0,-2-1 1 16,-4 4 0-16,-3 2 0 0,-3 2-16 0,-5 9 0 15,8-4 8-15,0 1-8 0,9 0 0 16,0 0 0-16,7-3 0 0,5 0 0 15,0 0-88-15,6-2-15 16,0 2-2-16,9-2-1234 0</inkml:trace>
  <inkml:trace contextRef="#ctx0" brushRef="#br0" timeOffset="125311.05">14218 8848 1450 0,'0'0'32'0,"0"0"6"0,0 0 2 0,0 0 1 0,0 0-33 0,0 0-8 15,0 0 0-15,0 0 0 0,0 0 75 0,0 0 13 16,0 0 2-16,0 0 1 0,0 0-19 0,0 0-4 16,0 0-1-16,0 0 0 0,0 0-20 0,0 0-4 15,0 0-1-15,0 0 0 0,0 0 29 0,0 0 5 16,0 0 2-16,9 0 0 0,-9 0-14 0,6-3-4 15,0-5 0-15,3 3 0 0,-3 0-30 0,0-1-6 0,3-2-2 16,-4 0 0-16,1 0-12 0,0 0-2 16,0-2-8-16,-3 2 12 0,3-3-12 0,-3 1 0 15,0-1 8-15,0-2-8 0,-3 0 0 0,0 0 8 0,-3 2-8 16,0-2 0-16,-3-1 12 0,-3 4-4 0,0-1-8 16,0 1 12-16,-2 2 15 0,-4 5 2 0,-3 3 1 15,0 3 0-15,-3 2 5 0,0 6 1 0,-8 2 0 16,-1 3 0-16,0 2-17 0,3 1-3 0,0 2-1 15,4 3 0-15,-1 0-15 0,3 2 9 0,3 3-9 16,0-2 8-16,3 4-8 0,3-2 0 0,1 1 0 0,2 1 0 16,0-2 0-16,6 1 0 0,3-7 0 0,0-1 0 15,6-4 0-15,0-5 0 0,3-2 0 0,8-3 0 16,-2-3 0-16,9-5 0 0,0-3 0 0,3-5 0 0,5-2 0 16,-2-1 0-16,3-2 0 0,-6-5 0 0,3-4 0 15,-4 1 0-15,-2 0 0 0,0 0 0 0,0-3 0 0,-6 3-9 16,-1 0 9-16,-2-3 0 0,3 3 0 0,-9 0-8 15,0-3 8-15,-3 3 0 0,-3-3 0 0,0 0 0 16,0-2 0-16,-3 2 0 16,-3 3 0-16,-3 2 0 0,3 3 0 0,-6 0 0 0,0 8 0 15,0 0 0-15,-3 6 0 0,-3 2 0 0,1 5 0 16,-1 3 0-16,-6 0 0 0,0 3 0 0,-3-1 0 0,3 3 0 16,1 3 0-16,2-3 0 15,0 1-80-15,6-4-20 0,0 3-3 0,6-2-1173 16</inkml:trace>
  <inkml:trace contextRef="#ctx0" brushRef="#br0" timeOffset="126361.71">14661 8771 1958 0,'0'0'87'0,"0"0"17"0,0 0-83 0,0 0-21 0,0 0 0 0,0 0 0 15,0 0 150-15,0 0 26 0,0 0 4 0,0 0 2 16,3-5-128-16,6-1-26 0,0-2-4 0,0 0-2 16,6-2-22-16,0-3 8 0,0-1-8 0,3 1 0 15,0 0 0-15,-4 0 0 0,1 0 0 0,-3-1 0 16,0 1 12-16,0 0-1 0,-3-3-1 0,0 0 0 16,-6 6-10-16,-3-4 0 0,0 1 0 0,-6 0 0 15,0 2 13-15,0 3 1 0,-3 3 0 0,-3 0 0 0,-3 5 31 16,-3 0 7-16,4 8 0 0,-4 0 1 0,0 7-17 15,-3-1-4-15,3 2-1 0,-6 2 0 0,-8 1-5 0,-1 2-1 16,-3 5 0-16,3 1 0 0,4 2-10 0,-1-3-3 16,0 3 0-16,0 0 0 0,7 3-12 0,-1 0 0 15,3-3 0-15,3 3 0 0,3-3 0 0,3-3 0 16,0-2 0-16,6-3 0 0,0 6 0 0,3-9 0 16,3 1 0-16,3-6 0 0,3 0 0 0,0 1 0 15,0-7 0-15,6 1 0 0,-3-2-12 0,6-6 0 16,0 0 1-16,3-3 0 15,-3-5-21-15,-1 0-4 0,7 0 0 0,0 0-1 16,0 0-5-16,6-2-1 0,-3 2 0 0,-1-3 0 0,-2 3 19 0,-3 3 3 16,-3 5 1-16,0 0 0 0,-3-3 4 0,-3 3 2 15,-9 0 0-15,0 0 0 0,0 0 14 0,0 0 0 16,0 0 0-16,3 8 0 0,-3-2 0 0,-3 2 0 16,0 2 0-16,-6-2 0 0,-3 3 29 0,3-1-1 0,-3 1 0 0,0-1 0 15,-3 1-28-15,0-3 8 0,3 3-8 0,1-1 0 16,2-2 54-16,0 3 8 0,0-3 2 0,3 0 0 15,3-1-56-15,0-1-8 0,3 2-8 0,0-8 8 16,0 0 0-16,6 2 0 0,0 1 0 0,6-3 0 16,6-3 0-16,-4 1 0 0,4-4 0 0,0 1 0 15,0-3 0-15,0-2 0 0,0-1 0 0,0-2 0 16,-1 0 0-16,1-1 8 0,0 4-8 0,3-6 0 0,0 0 0 16,0 0 0-16,0 3 0 0,-1 0 0 0,-2 2 0 0,-3 3-12 15,0 3 1-15,-6 0 0 0,-3 2 11 0,-3 0 0 16,-3 3 0-16,3 6 0 0,-3-6 0 0,3 7-8 15,-6 1 8-15,3 0-8 0,-6 3 8 0,0 0 8 16,3 2-8-16,-3-3 11 0,0 4-11 0,0-1 0 16,0 0 9-16,0-2-9 0,3-1 8 15,-3 1-8-15,0-1 8 0,3-2-8 0,0 0 0 0,3-2 8 16,0-6-8-16,0 0 0 0,0 0 0 0,0 0 0 16,0 0 0-16,6 2 8 0,0-4-8 0,6-1 0 15,-3-2 0-15,6-3 8 0,-6-6-8 0,9 1 0 16,0 0 0-16,-1 0 0 0,4-1 0 0,0 4 0 15,0-1 0-15,0 1-8 0,-6-1 8 0,0 1 0 16,-1-1 0-16,-2 8-8 0,-12 3 8 0,9-2 0 16,-9 2 0-16,0 0 0 0,0 0 0 0,0 0 0 0,0 0 0 0,0 8 0 15,0 5 0-15,-3-3 0 0,-3 1 8 0,0 0-8 16,-3-1 13-16,4 1-1 0,-4 2-1 0,3-2 0 16,0 2-1-16,0-3 0 0,0-2 0 0,3 3 0 15,0-6-10-15,3-5 0 0,0 0 9 0,0 0-9 16,0 0-16-16,12 3-8 15,0-6-2-15,3 1 0 0,-1-4 41 0,-2-2 8 0,3-2 1 0,0-1 1 16,0 1-40-16,0-1-8 0,0-2-1 16,3 2-1-16,-4-5 9 0,1 6 3 0,3-1 0 15,-6 3 0-15,0 3 13 0,-3 0-12 0,3-1 12 0,-3 1-12 16,-3 2 12-16,-6 3 0 0,0 0 0 0,0 8 0 16,-3 3 0-16,0 0 0 0,0-1 0 0,-3 6 0 15,3-3 17-15,-3 3-3 0,0 3-1 0,0-1 0 16,0 1-3-16,0-3-1 0,0 2 0 0,3-5 0 15,3-2-9-15,0-1 0 0,-3 1 0 0,6 0 0 16,-3-6-39-16,6 3-9 0,3-3-3 0,3-2-846 16,0-3-170-16</inkml:trace>
  <inkml:trace contextRef="#ctx0" brushRef="#br0" timeOffset="126647.97">15766 8419 2595 0,'0'0'115'0,"0"0"24"0,0 0-111 0,0 0-28 0,0 0 0 15,0 8 0-15,0 0 90 0,3 0 13 16,3 2 2-16,3 4 1 0,0 4-54 0,-1 1-12 16,1 2-1-16,0 3-1 0,-3 2-10 0,3 1-1 0,-3-1-1 0,3 8 0 15,-3-2-14-15,-3 0-4 0,0 5 0 0,-6 5 0 16,-6 1-8-16,3-1 8 0,0 3-8 0,-3 0 8 15,-3 3-8-15,-6-6 8 0,-2 0-8 0,5-10 8 16,-3 0 0-16,-3 2-8 0,0-2 12 0,0 2-4 16,-2 3 5-16,-1 3 1 0,-3 0 0 0,-12 15 0 15,4-10-14-15,-4-2 0 0,-3-6 0 0,1-3-987 16,-4-5-200-16</inkml:trace>
  <inkml:trace contextRef="#ctx0" brushRef="#br0" timeOffset="128478.42">10640 7882 2487 0,'0'0'55'0,"0"0"11"0,0-8 2 0,9 0 2 0,3-3-56 0,9-2-14 0,9-5 0 0,11-6 0 16,13-3 0-16,11-2 0 15,7-5 0-15,11-3 0 0,15-3 0 0,6 1-13 16,10-6 2-16,11-3 1 16,6-2-33-16,8-3-6 0,7-3-2 0</inkml:trace>
  <inkml:trace contextRef="#ctx0" brushRef="#br0" timeOffset="128785.74">12893 9562 2574 0,'21'-69'114'0,"-3"35"23"0,12-6-109 0,9-7-28 0,8-6 0 0,10-6 0 15,5-4 0-15,13-3-20 16,5-11 3-16,9 3 1 0,12-3 6 0,7 3 2 16,2-3 0-16,6 6-733 0,3 2-147 0</inkml:trace>
  <inkml:trace contextRef="#ctx0" brushRef="#br0" timeOffset="129158.68">7306 9369 2718 0,'3'-5'60'0,"12"-6"12"0,12-10 2 0,9-3 2 0,11-10-60 0,13-6-16 0,17-10 0 0,13-3 0 32,14-11-21-32,9-2-7 0,12-3-2 0,9-5-758 0,9-5-151 0</inkml:trace>
  <inkml:trace contextRef="#ctx0" brushRef="#br0" timeOffset="130308.23">24145 13118 2688 0,'-15'5'-1076'0</inkml:trace>
  <inkml:trace contextRef="#ctx0" brushRef="#br0" timeOffset="130888.74">16959 8234 1508 0,'0'0'67'0,"0"0"13"0,0 0-64 0,0 0-16 15,0 0 0-15,0 0 0 0,0 0 128 0,6 5 21 0,-6-5 5 0,0 0 1 16,6 3-31-16,0-1-5 0,3-2-2 0,-3 0 0 16,3 0-33-16,0-2-8 0,6-4 0 0,-3 4-1 15,3-3-19-15,-3-1-3 0,8 1-1 0,-5 0 0 16,3-1-24-16,0 4-6 0,-3-4-1 0,3 4 0 15,0-3-11-15,-1 2-2 0,-2 0-8 0,0 1 12 16,3 2-12-16,-6 2 0 0,-3-2 0 0,0 3 0 16,0 2-88-16,-6 0-10 0,-3-5-2 0,-3 8-739 15,3 3-147-15</inkml:trace>
  <inkml:trace contextRef="#ctx0" brushRef="#br0" timeOffset="131127.65">16977 8401 1267 0,'0'0'112'0,"0"0"-89"16,0 0-23-16,0 0 0 0,0 0 280 0,0 0 51 16,0 0 10-16,0 0 3 0,9-3-208 0,3 0-42 15,-3 1-8-15,3-4-2 0,3 4-47 0,3-4-9 16,-4 1-3-16,4 2 0 0,3 1-13 0,-3-4-2 15,-3 4-1-15,6-1 0 0,0 1-9 0,-4-1 10 16,7-2-10-16,-6 5 10 0,0-3-10 0,0 0-9 16,-3 1 9-16,3 2-13 15,-7 0-185-15,1 0-37 0,3 0-7 0,-15 0-2 0</inkml:trace>
  <inkml:trace contextRef="#ctx0" brushRef="#br0" timeOffset="132159.72">18010 8385 403 0,'0'0'36'0,"0"0"-36"16,0 0 0-16,0 0 0 0,0 0 300 0,0 0 54 15,0 0 10-15,0 0 3 0,0 0-207 0,0 0-42 0,0 0-8 0,0 0-2 16,0 0-5-16,0 0-2 0,9 2 0 0,-9-2 0 16,6 3-28-16,3 0-5 0,0-3-2 0,3 2 0 15,0-2-1-15,0 0 0 0,-1-2 0 0,1 2 0 16,3-6-31-16,3 4-6 0,0-1-2 0,0 0 0 16,0-2-3-16,2 0-1 0,-2 2 0 0,0-2 0 0,-3 5-9 15,3-5-1-15,-3 2-1 0,0-2 0 0,0 2-11 16,-1 0 0-16,-5-2 0 0,3 2 0 0,3 1 0 0,0-1 8 15,-3 3-8-15,-3-3 0 0,3 1 0 16,0 2 0-16,-3 0 0 0,0 0 0 0,-3 0 0 16,-1 0 0-16,4 0 0 0,-3 2 0 15,-6-2 0-15,0 0-9 0,0 0 0 0,0 0 0 16,0 0-88-16,3 6-18 0,-3-6-3 0,0 5-741 16,0-5-148-16</inkml:trace>
  <inkml:trace contextRef="#ctx0" brushRef="#br0" timeOffset="132510.04">18329 8160 172 0,'0'0'16'0,"0"0"-16"0,0 0 0 0,0 0 0 16,0 0 360-16,0 8 68 0,-3 0 15 0,0 0 2 15,3 0-249-15,-3 2-49 0,0 1-11 0,0 2-1 16,0 0-39-16,0 3-8 0,0 0-2 0,0-3 0 16,0 3-19-16,-3 0-4 0,3 0-1 0,0 2 0 15,-3 1-18-15,3-3-3 0,0 0-1 0,0-1 0 16,0 1-16-16,3 0-4 0,-6 0-1 0,3-3 0 15,0 0-11-15,0-2-8 0,3 0 12 0,0-1-12 16,0-2 8-16,3 0-8 0,-3 0 0 0,0-8 0 0,3 5 0 0,-3-5 0 16,0 0 0-16,0 0 0 15,0 0-87-15,0 0-11 0,0 0-2 0,0 0-735 16,6-2-146-16</inkml:trace>
  <inkml:trace contextRef="#ctx0" brushRef="#br0" timeOffset="133593.84">19266 8123 403 0,'0'0'36'0,"0"0"-36"0,0 0 0 0,0 0 0 16,0 0 189-16,3-3 31 16,0-2 7-16,0 2 1 0,-3 3-123 0,3-3-24 0,0-2-5 0,0 0 0 15,-3 2-21-15,6-2-4 0,-3 0-1 0,-3-1 0 16,3 1 14-16,0-3 2 0,0 3 1 0,0 0 0 15,-3-1-5-15,3 1-1 0,-3 0 0 0,0-1 0 16,3-2-10-16,-3 3-3 0,0-3 0 0,0 0 0 16,-6 0-11-16,6-2-2 0,0-3-1 0,0 2 0 15,-3 3-2-15,3 0 0 0,-3-2 0 0,0 4 0 16,0 1 13-16,-3 0 3 0,0-1 0 0,-3 1 0 16,-3 0-13-16,0 2-3 0,-3 0 0 0,1 1 0 15,-1 4 10-15,-3 1 2 0,-3 0 0 0,3 2 0 16,-3 0-22-16,3 1-4 0,-2 2-1 0,2 0 0 15,0-1 13-15,0 4 2 0,0 0 1 0,3-1 0 16,3 1-19-16,0 2-4 0,1 3-1 0,2 2 0 0,-6 1-9 16,3-1 0-16,0 1 0 0,0 7 0 0,0 4 0 15,3-12 0-15,0 6-11 0,0-3 11 0,0 0 0 16,0 0 0-16,3 1 0 0,1-1 0 0,2 0 0 0,-6 5 0 16,6-2 0-16,-3-3 0 0,6-2 0 15,-3 2 0-15,3 0 0 0,0 0 0 0,0-2 0 16,3-1 0-16,-3-4 8 0,3 1-8 0,3 1 8 0,-3-2-8 15,3-4 8-15,0-2-8 0,2-3 9 16,4 3-9-16,-3-2 12 0,3-1-12 0,0-2 14 16,3-3-4-16,3 0-1 0,3-3 0 0,-6-2-9 0,8-1 0 15,-2-2 0-15,3-2 8 0,0-3-8 0,0-1 8 16,-1-2-8-16,-2 1 8 0,0-1-8 0,0 0 0 0,-6-3 9 16,3 3-9-16,-3-5 8 0,-4 5-8 15,-2-2 8-15,0-1-8 0,3 1 8 0,-3-6-8 0,-3-2 10 16,3-1-10-16,0 1 8 0,-3-6-8 0,0 0 0 15,3-2 0-15,0-1 9 0,0 4-9 0,0 2 8 16,-3 2-8-16,0 3 0 0,-1 3 0 0,-5 0 0 0,0 5 0 16,0 0 0-16,0 3 0 0,-5 0 0 0,-1 2 0 15,0 3 0-15,-3 0 0 0,6 0 0 0,0 3-11 16,-3 0 11-16,0 2 0 0,0 0 0 0,-3 1 0 16,0 2-16-16,-3 0 1 0,0 2 1 0,-3 1 0 15,0 0 5-15,-2 2 1 0,-1 0 0 0,3 3 0 16,0 3-92-16,0-3-17 15,0 2-4-15,0 1-1 0,6 2-154 16,-3 0-30-16</inkml:trace>
  <inkml:trace contextRef="#ctx0" brushRef="#br0" timeOffset="133919.26">19284 8628 2487 0,'0'0'55'0,"0"0"11"0,0 0 2 0,0 0 2 0,-3 8-56 0,3 3-14 16,-3-1 0-16,0 1 0 0,-6 2 104 0,6 0 19 0,0 0 3 0,0 1 1 15,-3-1-51-15,0 3-9 0,3 0-3 0,-3-3 0 16,0 0-45-16,0 3-10 0,1 0-1 0,-1 2-8 16,-3-4 0-16,6-1 0 0,-6 3 0 0,6-3 0 15,-3-2 8-15,3-4-8 0,-3 1 0 0,3 3 0 16,3-3-130-16,0-3-30 0,0-5-5 16,0 0-684-16,0 0-137 0</inkml:trace>
  <inkml:trace contextRef="#ctx0" brushRef="#br0" timeOffset="134723.37">20025 8149 403 0,'0'0'17'0,"0"0"5"0,3-2-22 0,0-4 0 16,-3 1 0-16,3 2 0 0,-3 3 333 0,0-5 63 15,0 0 12-15,3-1 2 0,-3-2-234 0,3 3-46 16,0 0-10-16,0 0-1 0,0-1-46 0,0-2-9 15,0 0-1-15,0 1-1 0,0-1-40 0,0 0-8 0,0 0-2 16,-3-3 0-16,3 1-3 0,-3-1-1 0,0 3 0 0,-3 0 0 16,3-3 20-16,-3 4 3 0,-3-1 1 0,-3 0 0 15,-3 2 0-15,-3 1 0 0,-3 0 0 0,0 5 0 16,-2-3 17-16,2 3 4 0,0 0 1 0,-3 3 0 16,0-3-4-16,-3 5-1 0,7-2 0 0,2-1 0 15,0 1-25-15,3 2-6 0,0-2-1 0,3 5 0 16,0 0-7-16,0 2-2 0,0-2 0 0,0 6 0 15,0-1-8-15,1 3 0 0,2-3 0 0,3 5 0 0,0-2 0 16,0 3 0-16,3-3 0 0,0 0 0 0,0-1 0 0,0 4 0 16,3-3 0-16,0 0 0 0,0-3 0 0,0 0 0 15,2 0 0-15,1 1 0 0,3-1 0 16,-3-3 0-16,3 4 0 0,0-4 0 0,0 1 0 0,0 2 0 16,0-2 0-16,0-1 0 0,3 1 9 15,-3-1 0-15,-3 4 0 0,0-1 0 0,0 0-9 0,-3 0 0 16,0 3 0-16,-3 0 0 0,-3-3 0 0,0 3-17 15,-3 3 4-15,3-6 1 0,-3 0 12 0,0 0 0 16,-3 3 0-16,3-2 0 0,-3-1 13 0,0 0-1 16,-3 0 0-16,0 0 0 0,0-5-12 0,3 0 0 15,0-2 0-15,-2-4 0 0,-1 1 0 0,0-6 0 16,6 1 8-16,0-4-8 0,0 1 17 0,0-6 1 16,0-2 0-16,0-3 0 0,3-2-18 0,-3-1-9 15,3-7 1-15,3-1 0 0,3 4 8 0,0-1 0 16,0 3 0-16,3-1 0 0,0 4 0 0,0-1 0 15,0 3 0-15,3 1 0 0,0 1 0 0,3 4 0 16,-3-3 0-16,-1 2 0 0,7 0 0 0,0 1 0 16,0-1 0-16,3 1-8 0,-3 2 8 0,6 2 16 0,-3-2-4 15,2 1-1-15,-2-1-11 0,0 0 0 0,0 0 0 16,-3 0 0 0,3 3-24-16,-3-3-6 0,-1 0-2 0,1 0 0 0,-3 0 32 0,0 0 0 0,0 0 0 0,-6 0 0 15,-3-3-9-15,3 1 9 0,-3 2-8 0,0 0 8 16,-3 3-21-16,0-1 1 0,-3-2 0 0,0 3 0 15,0 0-77-15,3 2-15 0,-6-2-4 0,3 2 0 16,0-2-103-16,0 2-21 0</inkml:trace>
  <inkml:trace contextRef="#ctx0" brushRef="#br0" timeOffset="135256.26">20180 8393 1922 0,'0'0'42'0,"0"0"9"0,0 0 1 0,0 0 3 0,0 0-44 0,0 0-11 15,0 0 0-15,0 0 0 0,0 0 137 0,0 0 26 0,0 0 5 0,6-3 0 16,0 0-67-16,0 1-13 0,0-4-4 0,0 1 0 16,0 0-33-16,6-3-7 0,-3 3-2 0,2-3 0 15,-2 0-25-15,3 0-5 0,3-3 0 0,0 3-1 16,0-2-2-16,0-4 0 0,3 1 0 0,0 0 0 16,-1-3-9-16,1 0 0 0,-3 0 0 0,6-5 0 15,-3 3 29-15,0-4 1 0,5-1 0 16,-2-1 0-16,0 3-30 0,-6 0 8 0,3-1-8 15,0 6 0-15,-3 1 0 0,-3-1 0 0,-1 2 0 0,-2 4 0 16,-3 2 0-16,0 3 0 0,0-1 0 0,-6 6 0 16,0 0 9-16,0 0-9 0,0 0 8 0,-6 3-8 15,-3 5 28-15,3-3 1 0,-3 8 0 0,4 1 0 16,-4-1-5-16,0 5-2 0,0 4 0 0,-3-1 0 16,0 0-10-16,0 3-1 0,0 2-1 0,0 1 0 0,-3 2 2 15,0-3 0-15,1 6 0 0,-1-3 0 0,0-5-12 16,3 2 12-16,0-2-12 0,6 0 12 0,-3 0-12 0,3 0 8 15,0-1-8-15,-3-1 8 0,0-1-8 0,6-3 0 16,-3 3 0-16,3-2 0 0,0-3 0 0,0 2 0 16,0-2 0-16,3 0-11 15,0 0-116-15,-2 0-23 0,-1 0-5 0,0-6-1 0</inkml:trace>
  <inkml:trace contextRef="#ctx0" brushRef="#br0" timeOffset="137368.06">3002 10996 806 0,'0'0'72'0,"0"0"-58"16,0 0-14-16,0 0 0 0,0 0 236 0,0 0 44 15,0 0 8-15,0 0 3 0,0 0-145 0,0 0-29 16,0 0-5-16,12 5-2 0,-3-2-29 0,3 0-5 16,0-3-2-16,6 0 0 0,-3-3-17 0,2 0-3 15,4-2-1-15,0 2 0 0,6-2-4 0,-6 0-1 16,0 0 0-16,-1 2 0 0,4-2-20 0,-3-1-5 0,3 4-1 0,-3-4 0 16,9 6-11-16,-7-5-3 0,4 5 0 0,-3-3 0 15,3 3-8-15,-6-2 0 0,-1 2 0 0,1 2 8 16,3-2-8-16,-3 3 0 0,-3-3 0 0,3 3 8 15,-4-1-8-15,1 1-12 0,-3 0 2 0,-3-1 1 16,3 1-152 0,-9 0-31-16,3-1-5 0</inkml:trace>
  <inkml:trace contextRef="#ctx0" brushRef="#br0" timeOffset="137678.69">3050 11155 2257 0,'0'0'49'0,"0"0"11"0,0 0 1 0,0 0 3 0,0 0-51 16,0 0-13-16,-15-3 0 0,15 3 0 0,0 0 105 0,0 0 19 16,0 0 3-16,0 0 1 0,0 0-85 0,0 3-17 15,0-3-3-15,0 0-1 0,12 2 16 0,0 1 3 16,3-3 1-16,6 0 0 0,-1 3-26 0,4-3-4 15,3-3-2-15,-3 3 0 0,3 0 2 0,2-3 0 16,-5 1 0-16,6-1 0 0,0-2-12 0,2 2 10 16,4-2-10-16,-6 2 10 0,0 1-10 0,2-4 0 15,-2 4 0-15,0-4 8 0,-3 6-8 0,-1 0 0 16,1-2 0-16,-3-1 0 16,-3 3-65-16,0 0-15 0,-3 3-4 0,-3-1 0 15,-1 1-167-15,-5 0-33 0,12 2-8 0,-9 3 0 0</inkml:trace>
  <inkml:trace contextRef="#ctx0" brushRef="#br0" timeOffset="138030.41">3961 10856 2563 0,'0'0'56'0,"0"0"12"0,0 0 3 0,0 0 1 0,0 0-58 0,0 0-14 0,0 0 0 0,0 0 0 0,0 0 45 0,9 0 7 15,-9 0 0-15,9 0 1 0,8 3-41 0,-8-3-12 16,3 5 0-16,3-3 8 0,3 1-8 0,0 2 0 16,-3 1 0-16,3 2 0 0,-7 0 0 0,4-1 8 15,0 1-8-15,0 0 0 0,-3 3 0 0,-3-3 0 16,3 2 0-16,-3-2 0 0,0 3 0 0,3 0 8 16,-9-3-8-16,3 2 0 0,0-2 0 0,-6 3 8 15,0-3-8-15,0 2 0 0,0 1 0 0,-6-1 8 16,3-2-8-16,-3 5 0 0,-3 1 10 0,0-4-2 15,-3 4-8-15,-3-4 12 0,-6 1 4 0,3 2 0 16,-6 0 0-16,-2 0 0 0,-1 1-4 0,0 1-1 16,0 1 0-16,6-2 0 0,-2 1-3 0,2-1 0 15,0-1 0-15,3-3 0 0,0 1-8 0,9-3-9 16,-8 3 9-16,8-1-875 16,0-5-167-16</inkml:trace>
  <inkml:trace contextRef="#ctx0" brushRef="#br0" timeOffset="138496.71">5488 10951 1270 0,'0'0'56'0,"0"0"12"0,-3 8-54 0,3 3-14 15,-3-1 0-15,-3 3 0 0,-3 3 105 0,-3 0 19 0,3 8 3 0,-3-3 1 16,-3 3-67-16,0 5-13 0,-6 3-2 0,4 2-1 15,5 1-24-15,-9-1-5 0,3 3 0 0,0 0-1 16,-6-2 5-16,6-6 2 0,1-3 0 0,2-2 0 16,3-3-126-16,3-2-24 15</inkml:trace>
  <inkml:trace contextRef="#ctx0" brushRef="#br0" timeOffset="139049.87">5178 10848 2296 0,'-6'-11'102'15,"3"9"21"-15,3-6-99 0,-3 2-24 0,0-4 0 0,0 2 0 16,6-3 96-16,0 1 15 0,0-1 2 0,3 1 1 0,6-4-60 0,6-1-12 16,3-1-2-16,6-3-1 0,-1 3-9 0,4 0-2 15,9 0 0-15,2 1 0 0,1-1-28 0,-3 3 0 16,-1 2 0-16,4-2 0 0,0 2 0 0,0 1-15 15,2 4 2-15,1 1 0 0,-4 2 21 0,1 3 4 16,-3 3 0-16,-3 2 1 0,-7 3-21 0,-2 3-5 16,-6 2-1-16,-3 0 0 0,-6 3 14 0,-3 0 15 15,-3 5-3-15,-6 0-1 0,-3 3-11 0,-6 3 0 16,0-1 0-16,-9 0 0 0,-3-2 0 0,-3 3 0 0,-6 2 0 16,4-3 0-16,-1-2 18 0,0-3 5 0,-3 3 1 15,1-3 0-15,-1-2-11 0,3 2-1 0,0-3-1 0,0 4 0 16,4-6 5-16,5 5 0 0,0-5 1 0,0-1 0 15,6 1-17-15,-3 0 0 0,9-3 0 16,3 3 0-16,3-2 0 0,0 1 0 16,3-1 0-16,3-1 0 0,6 0 0 0,-3 0 0 0,6 3 9 0,-3 3-9 15,0-6 0-15,3 3-13 0,3 0 1 16,-1 2 0 0,-2 1-20-16,3-1-3 0,-3-2-1 0,-3 0 0 0,-3 0-15 15,0 0-3-15,-3 0-1 0,-3 2 0 0,-3-2 17 16,-3 0 3-16,-3 0 1 0,-3-3 0 0,-3 6 19 0,-3-4 4 0,-3-1 1 15,0-4 0-15,-5 3 34 0,2-2 8 0,-6-3 0 16,3-3 1-16,-15 3 10 0,7-5 1 0,-7 2 1 16,0-5 0-16,1 0-15 0,2 0-3 0,6 0-1 0,-3-5 0 0,7 0-18 15,2-3-8-15,6 0 0 0,3-3 8 0,6 1-8 16,6-1 0-16,0 3 0 0,6-3 0 16,6 1-123-16,9-1-20 15,-3-2-4-15,3 5-1029 0</inkml:trace>
  <inkml:trace contextRef="#ctx0" brushRef="#br0" timeOffset="139250.79">5875 11512 2559 0,'0'0'56'0,"0"0"12"0,-6 8 3 0,3 0 1 0,0 0-58 0,3 0-14 15,3 0 0-15,0 2 0 0,3 1 38 0,0-3 5 0,2 0 1 0,4 0 0 16,0 0-19-16,6-3-3 0,-9 0-1 0,6 1 0 15,-3 1-8-15,3 4-1 0,-6 0-1 0,3 2 0 16,-3 0 1-16,2 3 1 16,-2-5 0-16,-3-1 0 15,-3-2-61-15,3 3-13 0,-6-1-3 0,-3 1-1152 0</inkml:trace>
  <inkml:trace contextRef="#ctx0" brushRef="#br0" timeOffset="139451.72">5747 11800 2581 0,'0'0'56'0,"0"0"12"0,3-5 3 0,0-3 2 0,3 0-58 0,-1 0-15 0,4-2 0 0,0-1 0 0,3-2 56 0,0 2 8 16,6-2 1-16,3 0 1 0,0 0-39 0,-3 2-8 16,2 0-2-16,1 1 0 0,0 2-17 0,-6-3 0 15,6 6 0-15,-3-3 0 0,-3 3 0 0,2-3 0 16,-8 3 0-16,3-3-850 15,3 2-174-15</inkml:trace>
  <inkml:trace contextRef="#ctx0" brushRef="#br0" timeOffset="139833.31">6279 11512 2026 0,'0'0'90'0,"0"0"18"0,0 0-86 0,0 0-22 0,0 0 0 0,0 0 0 0,3 8 86 0,0-3 13 15,0 1 2-15,0 1 1 0,3-1-38 0,3 2-7 16,-6-3-1-16,3 3-1 0,3 0-27 0,-3 2-6 16,0-2-1-16,0 6 0 0,3-4-21 0,-3 1 0 15,3-1 0-15,-3-2-12 16,0 3 12-16,0-1 0 0,0 1 0 0,0 0 0 15,-1-3-207-15,1 0-39 0</inkml:trace>
  <inkml:trace contextRef="#ctx0" brushRef="#br0" timeOffset="140031.04">6592 11544 2131 0,'-12'5'94'0,"9"0"20"0,-3 1-91 0,0-1-23 0,0-2 0 0,0 2 0 15,-3 5 171-15,0 4 29 0,-2 4 7 0,-1 1 1 16,-3-3-118-16,3 2-23 16,-3 3-5-16,3 3-1 0,-9 5-36 0,0 0-7 0,1 0-2 0,-1-2 0 15,3 2-16-15,-9 3 8 0,3-3-8 0,3 0 0 16,4 0-57-16,-1-2-19 16,0 2-3-16,0 0-1249 0</inkml:trace>
  <inkml:trace contextRef="#ctx0" brushRef="#br0" timeOffset="140466.79">7315 11287 460 0,'0'0'41'0,"0"0"-33"15,0 0-8-15,0 0 0 0,0 0 363 0,0 0 70 0,0 0 15 0,0 0 2 16,0 0-271-16,0 0-55 0,0 0-10 0,6 8-2 16,0 0-49-16,0-3-10 0,3 1-1 0,0-1-1 15,0-2-29-15,3-1-6 0,0 3 0 0,0-5-1 16,3 0-15-16,-1 0 0 0,-2-2 0 0,0-1 0 15,6-5-120-15,-6 6-26 0,0-1-6 0,-3-2 0 0</inkml:trace>
  <inkml:trace contextRef="#ctx0" brushRef="#br0" timeOffset="140654.04">7241 11499 1094 0,'0'0'97'0,"0"0"-77"0,0 0-20 0,0 0 0 0,0 0 272 0,12 0 52 16,-3-3 9-16,3 1 3 0,0 2-204 0,2-3-41 16,1-2-8-16,3 2-2 0,-6 0-31 0,6 3-6 15,-3-2-2-15,3-4 0 0,2 6-33 0,-2-2-9 16,-3-1 0-16,3 3-1219 0</inkml:trace>
  <inkml:trace contextRef="#ctx0" brushRef="#br0" timeOffset="141195.63">8589 10732 1681 0,'-12'-3'74'0,"6"3"16"0,0 5-72 0,-3-2-18 15,1 2 0-15,-1 3 0 0,-6-3 122 0,0 3 21 16,-3 5 4-16,0 1 1 0,-3 4-37 0,0 1-7 15,1 2-2-15,-4 3 0 0,0 0-26 0,0 5-4 16,-3 2-2-16,1 4 0 0,-4-1-24 0,0 3-5 0,-3 0-1 16,1 6 0-16,2 2-19 0,6-3-4 15,6 3-1-15,3-3 0 0,-3 1-16 0,7-6 10 0,2 0-10 0,-3 2 8 16,9-4-8-16,-3-1 0 0,0-2 0 0,6-3 0 16,3 0 0-16,0-5 0 0,-3 2 0 0,3-2 0 15,3-3-35-15,3 1-2 16,-3-1-1-16,0 0 0 0,-6-3-121 0,0-2-24 15,3 0-5-15</inkml:trace>
  <inkml:trace contextRef="#ctx0" brushRef="#br0" timeOffset="141915.06">8524 11583 1152 0,'0'0'102'0,"0"0"-82"16,0 0-20-16,0 0 0 0,0 0 224 0,0 0 40 0,0 0 8 0,0 0 1 15,0-5-141-15,0-3-29 0,6 3-6 0,0 0-1 16,0-1-51-16,6 4-10 0,-1-4-3 0,4 1 0 16,0 2-12-16,3-4-2 0,3 4-1 0,-3 0 0 15,-3 1-17-15,2 2 8 0,-2 0-8 0,-3 2 0 16,0 1 0-16,-3 2 0 0,-6 3 0 0,3 0 0 0,-3 0 0 0,-3 5 0 16,-3 0 0-16,-3 6 0 0,0 0 16 0,-3 2-4 15,0-3-1-15,-3 3 0 0,-3 1 18 0,1-4 4 16,-4 3 1-16,3-2 0 0,3-3-10 0,0-3-1 15,0-3-1-15,3 1 0 0,3-6-13 16,6-2-9-16,-3-3 12 0,3 0-12 0,3-8 11 0,6 0-11 16,3-8 10-16,0 3-10 0,-3-3 12 15,3-2-4-15,3-4-8 0,-3 1 12 0,0 3-12 16,-4-3-8-16,4 2 8 0,-3 1-13 0,-3 2 13 16,0 2 0-16,0 1 0 0,0 3 0 0,-3-1 0 15,-3 3 0-15,3 0 0 0,-3 3 0 0,0 5 8 0,0 0-8 16,0 0 0-16,0-5 0 0,0 5 0 0,0 0 0 15,0 0 8-15,0 0-8 0,0 0 0 0,0 0 8 16,6 0-8-16,0-3 0 0,3 3 8 0,-3 0-8 16,0 0 0-16,3 3 0 0,0-3 0 0,3 0 0 15,-1 0 0-15,1 0 0 0,-3-3 0 0,6 3 0 0,-3-3 0 16,0 3 0 0,0 0-112-16,3-2-20 0,0 2-4 0,-3 0-1 0</inkml:trace>
  <inkml:trace contextRef="#ctx0" brushRef="#br0" timeOffset="142196.72">8973 11724 1209 0,'0'0'108'0,"0"0"-87"16,0 0-21-16,0 0 0 0,0 0 167 0,0 0 29 15,3 8 5-15,0 0 2 0,3 0-64 0,-3-1-13 16,0-1-2-16,-3 2-1 0,6 0-40 0,-3 0-8 16,3-1-2-16,-3 4 0 0,3-3-19 0,0 3-4 15,0-1-1-15,0-2 0 0,0 0-26 0,-3 0-6 16,3 0-1-16,-3 0 0 0,0 0-16 0,3 0 0 16,-6 0 0-16,3 0 0 0,-3-8 15 0,5 8-1 15,-5-1 0-15,3 1 0 16,-3-8-85-16,0 8-17 0,0 0-3 0,-3 3-1119 0</inkml:trace>
  <inkml:trace contextRef="#ctx0" brushRef="#br0" timeOffset="142387.19">8848 11972 2188 0,'0'0'97'0,"0"0"20"0,0 0-93 0,0 0-24 0,0-2 0 0,6-6 0 16,-3-3 104-16,3 3 16 0,3-2 3 0,3-4 1 15,3 1-45-15,3 3-9 0,0-6-2 0,-4 5 0 16,7-2-55-16,-3 0-13 0,0-3 0 0,3 0 0 16,-3 3 0-16,0-3 0 0,-4 3 0 0,7-3 0 15,-6 5-11-15,0 3-5 0,-6 0-2 0,0 3-825 16,-9 5-165-16</inkml:trace>
  <inkml:trace contextRef="#ctx0" brushRef="#br0" timeOffset="142615.15">9211 11761 2649 0,'0'0'58'0,"0"0"12"0,0 0 2 0,0 0 4 0,0 0-61 0,0 0-15 16,0 0 0-16,6 0 0 0,-3 2 40 0,3 1 4 15,0 0 2-15,0 2 0 0,0 0-32 0,0 1-6 0,0-1-8 0,0 3 11 16,3 2-11-16,-3-2 0 15,0 3 0-15,0-1 8 0,0-2 2 0,0 6 0 16,0-4 0-16,0 1 0 16,-3-1-170-16,2 1-35 0,-2-3-6 0,3 0-2 0</inkml:trace>
  <inkml:trace contextRef="#ctx0" brushRef="#br0" timeOffset="142870.75">9485 11798 2289 0,'0'0'101'0,"0"0"22"0,0 0-99 0,0 0-24 0,0 0 0 0,0 0 0 15,0 5 124-15,-3 0 19 16,-3 1 4-16,3 4 1 0,0-2-60 0,-3 5-12 0,3 1-3 0,-6-1 0 16,6 3-53-16,-8 5-10 0,2-3-2 0,-9 4-8 15,0-1 47-15,-3 3 2 0,0 2 1 0,0 6 0 16,1 0-34-16,-4-1-6 0,3 4-2 0,0-4 0 15,6-1-8-15,-3-1 0 0,-2-6 9 0,8-7-9 0,-3 0 0 16,3 0-16-16,0-3 2 0,6 1 1 16,0 1-115-16</inkml:trace>
  <inkml:trace contextRef="#ctx0" brushRef="#br0" timeOffset="143501.24">9798 10676 1861 0,'0'0'82'0,"0"0"18"0,-6 3-80 0,3 5-20 16,0-1 0-16,0 1 0 0,3 6 107 0,0 2 17 15,0 5 4-15,3 0 1 0,0 5-48 0,0 1-9 16,6 5-3-16,-3-3 0 0,3 2-19 0,2 1-4 0,1 0-1 0,0 2 0 16,-3 1-24-16,0 2-5 0,-6 5 0 0,0 0-1 15,0 3-7-15,-3-2-8 0,0 2 11 0,3 0-11 16,0 0 8-16,-3-6-8 0,-3 6 0 0,-6 0 0 15,0 6 10-15,0-12-10 16,-3 1 8-16,0 0-8 0,-2-1 9 0,-1 1-9 0,-3-6 10 0,3 1-10 16,-3-3 0-16,-3 2 0 0,3-2 0 0,1-6-847 15,-1-5-163-15</inkml:trace>
  <inkml:trace contextRef="#ctx0" brushRef="#br0" timeOffset="143950.19">10179 10668 1324 0,'-3'-8'118'0,"3"8"-94"15,0 0-24-15,0 0 0 0,3-5 141 0,0-1 24 16,0 1 5-16,6-3 1 0,0 0-66 0,2-2-13 16,1 2-2-16,3 0-1 0,0-3-48 0,3 3-9 15,-6-2-3-15,6 2 0 0,0 0-13 0,-1 3-4 0,4-1 0 0,-3 4 0 16,0-1-12-16,0 3 0 16,-3 3 0-16,0-1 0 0,-3 4 8 0,-4-1-8 15,-2 0 0-15,3 3 0 0,-3 0 28 0,-3 0 0 16,-6 0 0-16,-3 3 0 0,0-1 26 0,-6 1 5 0,-2-1 1 0,-1 3 0 15,-6-2-1-15,0 5 0 0,3-3 0 16,0 3 0-16,3 0-27 0,-2 2-4 0,-1 1-2 0,0-1 0 16,6 1-7-16,0-6-2 0,0 3 0 0,3-3 0 15,3-2-7-15,0 2-2 0,3-2 0 0,3 2 0 16,3-5-8-16,3 0 0 0,3-3 9 0,3 0-9 16,0 1 0-16,6-4 8 0,0-4-8 0,6 2 0 15,5-6 10-15,1 4-2 0,6-6-8 0,-3 3 12 16,-1-3-99-16,1 0-20 0,-6 0-4 0,0 0-762 15,-1 0-153-15</inkml:trace>
  <inkml:trace contextRef="#ctx0" brushRef="#br0" timeOffset="144470.22">10869 11433 518 0,'6'-3'46'0,"0"0"-37"0,3 1-9 0,-3-4 0 0,3 1 356 0,0 0 68 15,3 2 15-15,0-2 2 0,0 0-256 0,0 2-51 16,-1-2-10-16,4-1-3 0,-3 4-55 0,3-1-11 16,-3 0-3-16,3 3 0 0,0-2-29 0,0 2-7 15,3 0 0-15,-1 0-1 0,1 0-15 0,-3 2 0 16,0 1 0-16,3 0 0 0,-3-3 0 0,-3 2 0 15,-3-2 0-15,0 3 0 16,-1-3-169-16,4 0-37 0</inkml:trace>
  <inkml:trace contextRef="#ctx0" brushRef="#br0" timeOffset="144702.16">10848 11607 2232 0,'0'0'99'0,"6"-2"20"0,0 2-95 0,0 0-24 0,3-3 0 0,6 0 0 15,-3 1 87-15,0-1 13 0,3 0 2 0,0 1 1 16,3-1-41-16,-1 0-8 0,1-2-2 0,3 0 0 16,3 0-32-16,-3-1-6 0,0 1-2 0,-4 2 0 15,7-2-12-15,-6 0 0 0,0-1-12 0,-3 4 12 16,3-1-213-16,-9 1-36 0,0-1-7 15,-9 3-2-15</inkml:trace>
  <inkml:trace contextRef="#ctx0" brushRef="#br0" timeOffset="146425.91">12539 11332 1400 0,'0'0'31'0,"0"0"6"0,0 0 2 0,0 0 0 0,0 0-31 0,0 0-8 15,6-8 0-15,-3 3 0 0,3-3 74 0,-3 3 14 16,3-3 2-16,0 0 1 0,0 2-50 0,0-1-9 15,0-1-3-15,0 0 0 0,0 0-3 0,0 0-1 16,-3-5 0-16,3 2 0 0,0 3 3 0,-4-3 1 16,1 1 0-16,0-3 0 0,-3 5 3 0,0-3 0 15,0-2 0-15,-3 0 0 0,0 2 24 0,-5 1 6 16,5 2 1-16,-6-3 0 0,0 0-9 0,-6 3-2 16,0 1 0-16,-3-1 0 0,3 0 0 0,-3 2 0 15,0 4 0-15,1-1 0 0,-1 0-20 0,0 3-5 16,-3 3-1-16,3 0 0 0,-9 2-6 0,4 0-2 15,-4 3 0-15,0 0 0 0,-3 3-4 0,3 2-1 16,4 0 0-16,-4 6 0 0,-3-3-4 0,0 2-1 0,7 9 0 16,-4-1 0-16,3 1 0 0,6-1-8 0,0 6 12 15,0-1-4-15,6-1-8 0,1-1 0 0,2-3 9 16,3 3-9-16,0-2 0 0,6-3 0 0,0 5 0 0,3-3 8 16,0 1-8-16,3 2 0 0,0-3 0 15,-3-2 0-15,5-3 0 0,1 0 0 16,3 3 0-16,0-5 0 0,3-4 0 0,3 1 0 0,0-5 0 15,6 2 0-15,-4-5 24 0,1-5 1 0,3-3 0 0,3-3 0 16,3-5-25-16,-4-2 0 0,1-4-12 16,-3-4 12-16,0-1 0 0,0-5 12 0,-6 3 0 0,2-3 0 15,-2 1-4-15,0 2 0 0,-3-3 0 0,3 3 0 16,3-3-8-16,-6-3 8 0,-1 3-8 0,1-2 8 16,0-3-20-16,0-3-4 0,-6-8 0 0,0 1-1 0,0-1 33 15,-6 0 6-15,3 6 2 0,-6 2 0 0,-3 6-24 16,0 5 9-16,0-1-9 0,-3 7 0 0,-3 1 13 15,0 4-4-15,-3-1-1 0,0 3 0 0,-6 6 4 0,4-1 1 16,-4 3 0-16,0 3 0 0,0-1-13 0,0 4 0 16,0 1 0-16,0-1 0 0,-2 2 16 0,-1 0-4 15,-6 2 0-15,3 1 0 0,3-1-12 0,-3 4-13 16,1 1 2-16,-1 4 1 16,6 2-63-16,6 0-13 0,3 6-2 0,0-3-835 15,3-3-166-15</inkml:trace>
  <inkml:trace contextRef="#ctx0" brushRef="#br0" timeOffset="146711.76">12602 11798 2419 0,'0'0'53'0,"0"0"11"0,0 0 3 0,0 0 1 0,0 0-55 0,0 0-13 0,0 0 0 0,0 0 0 16,0 0 54-16,0 0 8 0,0 8 2 0,-3 5 0 15,0-2 23-15,-3 2 5 0,0 0 0 0,-3 3 1 0,0 2-47 0,-3-2-10 16,3 3-1-16,0-1-1 0,0 1-17 0,0 2-3 16,-3 0-1-16,6 3 0 0,-2 0-13 0,2 0 0 15,0 2 8-15,0 1-8 16,0-1-60-16,3-5-14 0,0-2-3 0,3-6-813 15,0 0-162-15</inkml:trace>
  <inkml:trace contextRef="#ctx0" brushRef="#br0" timeOffset="147345.17">13438 11105 460 0,'0'0'41'0,"0"0"-33"0,0 0-8 0,0 0 0 15,0 0 347-15,0 0 67 0,0-6 14 0,0 6 2 16,0-5-262-16,0 5-53 0,0 0-11 0,-3-5-1 16,3-1-34-16,-3 4-6 0,3 2-2 0,-3-3 0 15,0 0-2-15,0 1-1 0,0-1 0 0,-3 3 0 16,-3-2 1-16,3 2 0 0,0 2 0 0,-5 3 0 16,2-2-12-16,-6 0-3 0,3 5 0 0,-6 0 0 15,3 2-9-15,-6 1-3 0,0-1 0 0,-2 6 0 0,-4 0-2 16,3 3-1-16,-3 4 0 0,0 1 0 0,4 3 15 0,-1-1 4 15,-3 3 0-15,3-2 0 0,0-1-39 0,6 1-9 16,-2-4 0-16,5-1 0 16,6-4 0-16,-3 3 0 0,3-2 0 0,3-1 0 0,0 1 0 0,3-1 0 15,0 1 0-15,3 2 0 0,3-2 0 0,3-1 0 16,3 1 0-16,0-6 0 0,6 0 0 0,-3-5 0 16,6-3 0-16,-1 1 0 0,4-4 0 0,-3-2 0 15,-3-5 0-15,3 0 0 0,-3-3 0 0,0 2 0 16,0-1 0-16,-1-1 0 0,-2 0 0 0,3-3 0 15,-3 1 0-15,0 2 0 0,0-3 0 0,-6 3 0 16,0 0 0-16,0-2 0 0,0-1 0 0,-6 3 0 0,0 0 0 0,0 3 0 16,-6-3 0-16,0 3 0 0,0-1 0 0,-3 1 0 15,0 5 0-15,-3-3 0 0,-3 1 0 16,3 4 0-16,-3 1 0 0,1 0 0 0,-1-1 0 16,0 4 0-16,-3 1 0 0,0-1 0 0,3 2 0 15,0-3 0-15,3 3 0 0,3-3 0 0,4 1 0 0,2-4 0 16,3 3-49-1,0-5-12-15,8 0-3 0,4 3 0 0,0-3-204 0,0-3-42 16,15-4-8-16,-3 1-2 0</inkml:trace>
  <inkml:trace contextRef="#ctx0" brushRef="#br0" timeOffset="147953.23">13905 11075 1994 0,'0'0'88'0,"0"0"19"0,0 0-86 0,0 0-21 15,-6 0 0-15,6 0 0 0,0 0 108 0,0 0 18 16,-6-2 3-16,6 2 1 0,0 0-68 0,-5-3-14 16,-1 3-2-16,0 3-1 0,3-1-9 0,-3-2-3 0,0 0 0 0,0 0 0 15,6 0 11-15,-6 3 3 0,0 2 0 0,-3 1 0 16,0-1-4-16,0 3-1 0,-3-3 0 0,0 3 0 16,0 0 8-16,0 0 2 0,-2 3 0 0,-1-1 0 15,-3 3-18-15,0 6-3 0,-3-3-1 0,0 2 0 16,-3 4-8-16,7-4-2 15,-1 1 0-15,3 2 0 0,0 0 16 0,3 3 2 0,-3-3 1 0,0 3 0 16,0-3-31-16,1 5-8 0,-1-2 0 0,6-3 0 16,0-2 0-16,0-1 0 0,6-2 0 0,3 0 0 15,0 0-21-15,3 0-6 16,0 0-1-16,0 0 0 0,3-1 45 0,0 1 9 0,3-2 2 0,0-1 0 16,-3 0-28-16,2-2 0 0,-2-1 0 0,3 1 0 15,3-3 0-15,0 0 0 0,0-6 0 0,3 1 0 16,-3-3 0-16,3 0 0 0,0-5 0 0,0-1 0 15,-1-2 0-15,1 0 0 0,-3-2 0 0,-3-3 0 0,3-3 0 16,-3 3 0-16,0-3 0 0,0 2 0 0,-6 1 0 0,0 3 0 16,-3-4 0-16,0 4 0 0,-6-1 0 15,3 1 0-15,-6 2 0 0,-3-3 0 0,-3 6 0 16,0 0-19-16,-3-1 3 0,-2 1 1 0,-1 5 24 0,-3-3 5 16,6 6 1-16,-3-3 0 0,-3 5-15 15,4 1 0-15,-1-1 0 0,3 3 0 0,0-3-9 0,3 3-2 16,3 0 0-16,3-3-1039 15,0 1-208-15</inkml:trace>
  <inkml:trace contextRef="#ctx0" brushRef="#br1" timeOffset="158874.53">11491 12271 460 0,'0'0'20'0,"0"0"5"0,0 0-25 0,0 0 0 15,6-2 0-15,3-4 0 0,0 1 178 0,3 0 30 16,3 0 7-16,3-1 1 0,6-2-128 0,2 3-24 16,1-3-6-16,6 3-1 0,3-3-18 0,2 3-4 15,7-3-1-15,0 2 0 0,-1 1 3 0,4-3 1 0,6-2 0 16,2 2 0-16,7 0 5 0,-1 0 1 15,7 2 0-15,-4-1 0 0,4-4-9 0,2-2-2 0,9 2 0 16,4-2 0-16,2 0-3 0,3-3-1 0,4 0 0 0,5 3 0 16,-3-1-1-16,0 1-1 0,-2 0 0 0,-1 2 0 15,3 3-7-15,-6 1 0 0,-2-1-1 0,-1 0 0 16,-3 2-19-16,1 1 0 0,-1 2 0 0,-3-2 0 16,-5 5 0-16,-10 0 0 0,-2-3 12 0,-4 1-12 15,-8 2 8-15,-3 0-8 0,-10 2 0 0,-2 1 0 16,-6 0 0-16,-6 2 0 0,-7-2 0 15,-2-1-9-15,-3 4 9 0,-6-1 12 0,-6-5-2 16,0 0-1-16,0 0-9 0,0 0 0 0,-3 3 0 0,-3 2 0 16,0-2 0-16,3 2 0 0,-3-5 10 0,0 2-688 15,0 1-138-15</inkml:trace>
  <inkml:trace contextRef="#ctx0" brushRef="#br1" timeOffset="160360.7">9872 13520 1267 0,'0'0'56'0,"0"0"12"16,0 0-55-16,0 0-13 0,0 0 0 0,0 6 54 0,0-6 8 0,0 7 2 0,0-7 0 15,-3 6 4-15,3-6 0 0,0 0 1 0,0 0 0 16,0 0-25-16,0 0-4 0,0 0-2 0,0 0 0 0,0 0-7 15,0 0-2-15,0 0 0 0,6-8 0 0,0 3-14 0,0-3-3 16,-6 0-1-16,0-3 0 0,0 0-24 0,3-2-5 16,-3 3-1-16,0-4 0 15,0 1 42-15,0 0 8 0,0 0 1 0,0 2 1 0,-3 1-1 0,3 2-1 16,0-6 0-16,-6 4 0 0,0 2 7 16,0-3 2-16,-3-2 0 0,-3 5 0 0,3 3-13 0,-3-3-3 15,4 3 0-15,-4-1 0 0,0 6 32 0,0 0 7 16,-3 3 1-16,3 0 0 0,-3 5-52 0,0-1-12 15,-3 1 0-15,4 0 0 0,-1 3 16 0,0-3 4 16,0 5 1-16,-3 0 0 0,3 1-11 0,-3 4-2 16,0 3-8-16,1 0 12 0,2 3-2 0,0 3-1 0,0-1 0 15,3-2 0-15,3 0-1 0,0 0-8 16,3-6 12-16,3 1-4 0,0-3-8 0,3-1 0 16,0 1 0-16,6-3 0 0,-3 1 0 0,3-1 0 0,3-8 0 15,0 1 0-15,3-1 0 0,3 0 0 0,-3 0 0 16,6-2 0-16,-4 0 0 0,4-6-12 15,0 0 2-15,0-5 1 16,0-5-93-16,0 3-18 0,3-4-4 0,-1 1-623 0,-2-8-124 16</inkml:trace>
  <inkml:trace contextRef="#ctx0" brushRef="#br1" timeOffset="160704.37">10334 12623 1152 0,'-6'8'51'0,"6"-5"10"0,-6 2-49 0,3 0-12 16,-3 3 0-16,3 0 0 0,-3 3 236 0,3 5 44 16,-3 0 8-16,-3 2 3 0,-3 1-184 0,3-1-37 15,-3 1-7-15,0-1-2 0,0 6 10 0,-3 0 1 16,4 5 1-16,-7 3 0 0,0 5-25 0,-6 16-6 15,3-3-1-15,-6 0 0 0,1-5-13 0,-1 0-2 16,0-2-1-16,0 2 0 0,0-1-11 0,4 4-2 16,2 0-1-16,3-1 0 0,9-7-11 0,0-3 12 15,0-5-12-15,6-3 12 16,-3-5-32-16,3 0-7 0,3-3-1 0,0 0 0 0,-3-5 48 0,3-3 8 0,3-5 3 16,6-3 0-16,-3-2-31 0,6 2 0 15,3 0 0-15,0-2 0 16,0-3-32-16,0-3-4 0,-1-2 0 0,4-3 0 15,-3-5-116-15,0 0-23 0,3 0-5 0</inkml:trace>
  <inkml:trace contextRef="#ctx0" brushRef="#br1" timeOffset="161569.17">10280 13568 1267 0,'0'0'112'16,"0"0"-89"-16,0 0 135 0,0 0 27 16,0 0 6-16,0 0 1 0,0 0-97 0,6 2-19 15,-6-2-4-15,0 0-1 0,0 0-45 16,6-2-9-16,3 2-1 0,-3-3-1 0,3-2-15 0,-6 2 11 16,0-5-11-16,0 0 10 0,3 0-10 0,-1-2 0 15,1-1 9-15,0-2-9 0,-3 0 0 0,0 0 8 16,0-3-8-16,-3 2 0 0,0 4 0 0,0-3 0 15,0 2 0-15,-3 1 8 0,0-4-8 0,0 6 12 16,-6-2-4-16,4 2 0 0,2 3 13 0,-3 2 3 16,-3-2 1-16,3 5 0 0,-3 0 15 0,-3 2 4 15,0 4 0-15,0 1 0 0,0 7-8 0,-3 2 0 16,0-1-1-16,3 7 0 0,-2-4-4 0,2 3-1 16,0 0 0-16,3 3 0 0,0-3-10 0,0 1-3 0,3-4 0 0,0-2 0 15,0 0-17-15,3 2 8 0,-3 4-8 16,3-1 0-16,0-5 12 0,3-3-4 0,0-13 0 0,0 10-8 15,3 1 8-15,3-3-8 0,-3 3 0 0,3-4 0 16,3 1 0-16,-3-2 0 0,3-1 0 0,3-5 0 16,3-5 10-16,0-1-10 0,-4 4 8 0,4-4-8 15,3-7 0-15,0 0 0 0,0 8 0 16,-3-6 0-16,0-2-14 0,-3-3-8 0,5 3-2 0,1-6 0 16,0 3-15-1,0-2-3-15,-3-6-1 0,0 3 0 0,0 0 14 0,-3 2 2 16,2-2 1-16,-5 5 0 0,0 0 26 0,0 3-10 0,-3 2 10 0,0 4 0 15,-3 1 0-15,-3 6 0 0,0 0 0 0,0 0 0 0,0 0 8 0,0 0 6 16,0 0 1-16,-3 8 0 0,-3 3 1 0,3-1 1 16,-3 4 0-16,0 1 0 0,3-1-2 0,-3 4-1 15,0-2 0-15,-2 3 0 0,-1-4-4 0,0 1-1 16,0-2 0-16,0 1 0 0,3 1 9 0,-3-2 2 16,0-6 0-16,3 5 0 0,3 0 0 0,0 0 0 15,3 0 0-15,0-5 0 0,0-8-12 0,0 0-8 16,3 8 12-16,6-2-12 0,0-4 8 0,0 1-8 15,3-6 0-15,0 3 0 0,3 3 0 0,-1-6 8 16,-2-5-8-16,6 0 0 0,-3 3 0 0,0-3 0 16,-3-2-12-16,3-4 3 15,-3-4-20-15,0-1-4 0,-1 1-1 0,4-3 0 0,-3-3 8 0,0 3 2 16,-3-1 0-16,0 4 0 0,0-1 16 0,-3 4 8 16,3 1-8-16,-6 4 8 0,3 2 0 0,-3 5 0 15,-3 3 12-15,0 0-4 0,0 0 23 0,0 0 5 0,0 0 0 0,-3 11 1 16,-3-1-5-16,0 6 0 0,3-3-1 15,0 6 0-15,-3-1-10 0,0-2-1 0,0 3-1 16,3-3 0-16,-3 2-10 0,3 1-1 0,-3-3-8 16,3 0 12-16,0-3-12 0,3-3 0 0,0 1 8 0,0-1-8 15,3 4 0-15,-3-14 0 0,6-3 0 0,3 3 0 16,-3 0 0-16,3 3 0 0,0-1 0 0,0-4 0 16,3-4 0-16,-3-2 0 0,6-2 0 0,-1 2 0 15,-2-3-108 1,3 1-16-16,3-3-2 0,0-3-710 0,0-5-141 0</inkml:trace>
  <inkml:trace contextRef="#ctx0" brushRef="#br1" timeOffset="161890.24">11292 12512 2026 0,'-6'8'90'0,"6"-5"18"0,-3-1-86 0,0 1-22 16,0-3 0-16,0 8 0 0,0 3 92 0,-3-1 13 16,-3-5 3-16,0 1 1 15,3 7-5-15,0 11 0 0,-3 5-1 0,1 3 0 0,-4-3-63 0,0 0-12 0,0 3-2 0,-6 10-1 16,0 0 11-16,0 3 1 16,3 5 1-16,-5 6 0 0,2 0-10 0,3-6-1 15,-3 0-1-15,0-2 0 0,0-3-26 0,0 0 0 0,3 2 0 16,-2 6 0-16,5-2 0 0,3-1-19 0,0-8 3 15,3-2 1 1,3-6-29-16,3-7-7 0,0-3-1 0,6-6 0 16,-3-5-109-16,3-5-23 0,0-8-4 0,0-5-898 0</inkml:trace>
  <inkml:trace contextRef="#ctx0" brushRef="#br1" timeOffset="162069.19">10851 13293 2228 0,'-6'21'99'0,"3"-16"20"0,1 0-95 0,2-5-24 16,0 0 0-16,0 0 0 0,0-5 108 0,0 5 18 16,0 0 3-16,0 0 1 0,8 0-58 0,1-3-11 15,3-2-2-15,0 3-1 0,3 2-13 0,0-3-2 16,0-5-1-16,3 3 0 0,-3-3-22 0,-1 2-4 16,4 1 0-16,-6 3-1 0,3-6-3 0,0 2 0 15,0 1 0-15,0 5 0 0,-3 3-12 0,6-3-16 16,-4-3 3-16,1 0-1377 0</inkml:trace>
  <inkml:trace contextRef="#ctx0" brushRef="#br1" timeOffset="162644.43">11572 12623 1422 0,'0'0'63'0,"0"0"13"0,0 0-61 0,0 0-15 15,0 0 0-15,0 0 0 0,0 0 137 0,0 0 25 16,0 0 5-16,0 0 1 0,0 0-48 0,-3 8-10 16,-6 3-2-16,0 5 0 0,3 0-26 0,-3 2-6 15,-3 6 0-15,0 0-1 0,0 5-17 0,-3 5-3 16,1 3-1-16,-4 6 0 0,-6-1-22 0,6-2-4 16,-6-1 0-16,0 4-1 0,1-1-14 0,2 0-2 15,0 3-1-15,0-2 0 0,0-1 14 0,-3 16 2 16,7-2 1-16,2-3 0 0,6-6-41 0,0-7-8 0,3-6-2 15,6-2 0-15,3-8 24 0,0-6-9 16,3-7 9-16,3-3 0 16,3-3-36-16,-3-2-1 0,-9-3 0 0,11 0 0 15,7-5-24-15,-3 2-5 0,3-2-1 0,0-6 0 16,0 0-145-16,0-4-28 0,-1-4-7 0</inkml:trace>
  <inkml:trace contextRef="#ctx0" brushRef="#br1" timeOffset="162838.59">11524 13340 518 0,'0'0'46'0,"0"0"-37"0,0 0-9 0,0 0 0 16,0 0 307-16,0 0 59 0,0 6 12 0,0-1 2 16,0 0-186-16,0 0-38 0,0 1-7 0,-3 4-1 0,3-2-68 0,-6 3-12 15,3-1-4-15,0 1 0 0,-3 2 0 0,3 0 0 16,-6 6 0-16,3 0 0 0,0-1-51 0,1 3-13 16,-1 0 0-16,0-2 0 0,3-6 0 0,-3 0 0 15,6-2 0-15,0 0 0 16,3-1-20-16,0-5-6 0,-3-5-2 0,0 0 0 15,0 0-211-15,9-5-42 0,11-19-9 0,-8 0-2 0</inkml:trace>
  <inkml:trace contextRef="#ctx0" brushRef="#br1" timeOffset="162998.07">11700 12996 2188 0,'0'0'48'0,"0"0"11"0,0 0 1 0,0 0 1 0,0 0-49 0,0 0-12 15,-9 8 0-15,3-2 0 0,6-6 105 0,0 0 19 0,0 0 3 0,0 0 1 16,-3 10-103-16,-3-2-25 0,6 3 0 0,-3-1 0 31,3 1-97-31,0-1-25 0,3-2-5 0</inkml:trace>
  <inkml:trace contextRef="#ctx0" brushRef="#br1" timeOffset="163389.6">11846 13428 1958 0,'0'0'43'0,"0"0"9"0,0 0 1 0,3-6 3 0,0 1-45 0,0 0-11 15,0-1 0-15,-3-1 0 0,2-1 85 0,1 2 15 16,0-2 4-16,0 0 0 0,-3 0-64 0,3 3-13 15,-3 5-3-15,3-5 0 0,-3-3 15 0,0 8 2 16,0 0 1-16,0-5 0 0,-3-1-16 0,0 1-3 16,-3 0-1-16,1 2 0 0,-1-5 31 0,-3 3 7 15,0 0 0-15,-3 5 1 0,0 0-46 0,-3 0-15 16,-3 2 8-16,0 4-8 0,0-1 55 0,1 3 7 16,-4 2 2-16,3 1 0 0,0 2-32 0,-3 3-7 15,3 3-1-15,0 4 0 0,4 4-5 0,-1-1-2 0,6 1 0 0,0-3 0 16,3-1-17-16,3-1 8 15,3-1-8-15,0-3 0 0,6-2 0 0,3 0 0 0,0 3 0 16,3-6 0-16,2 0 0 0,1-5 0 0,0-5 0 16,3-3 0-16,3-3-12 0,0 3-4 0,6 0 0 15,-4-3 0 1,1-10-125-16,3 0-26 0,-3-3-5 0,3-5-1079 0</inkml:trace>
  <inkml:trace contextRef="#ctx0" brushRef="#br1" timeOffset="164023.87">12241 12869 2088 0,'0'-5'46'0,"3"2"10"0,3 1 1 0,-3-1 1 0,3 0-46 0,0 3-12 0,0-2 0 0,3 2 0 0,3-5 76 0,0-1 14 15,0 4 2-15,0-4 1 0,0 1-40 0,0 0-8 16,0-1-1-16,-1 1-1 0,1-5-19 0,0-1-3 16,0 0-1-16,3 1 0 0,-3-3-4 0,0-1-2 15,-3-2 0-15,3-2 0 0,-3 2-22 0,3-2-5 16,-1-1-1-16,-5-2 0 0,0 2 25 0,0-2 5 16,0 3 0-16,-6 2 1 0,0 0 24 0,0 3 5 15,0-3 1-15,-3 5 0 0,0-2-47 0,-3 5 0 16,-3 3 0-16,0-1 0 0,1 6 0 0,-1 0 0 15,-3 6 0-15,0 2 9 0,0 5 44 0,-3 5 9 16,0 6 2-16,-6 3 0 0,-3 2-44 0,-2 3-9 16,-4-1-2-16,3 1 0 0,0 2-9 0,-2 11-12 0,-1-2 2 0,0 4 1 15,0 6 37-15,6-2 7 0,4 4 1 0,2-2 1 16,0-8-29-16,3-5-8 0,6-3 0 0,-3 0 0 16,3-3 0-16,3-2 0 0,3 0 0 15,-3-1 8-15,6-1-8 0,0 1 0 0,0-7 0 16,6-3 0-16,-3 0 0 0,3-7 0 0,0-4 0 15,3-2 8-15,0-2-8 0,3-6 0 0,-3-3-8 0,6-5 8 32,-3-5-35-32,3-1-1 0,-1-4-1 0,1-3 0 0,0 2 37 0,-6 1 0 0,-3-1 0 15,3 3 0-15,-3 6 0 0,0 2 0 0,3 0 0 0,-3 3 0 16,-3-3 0-16,-3 8 0 0,0 0 0 0,0 0 0 16,0 0 0-16,-3 10 0 0,-3 3 0 0,3 1 0 0,0 4 44 15,0 3 16-15,3 1 3 0,0 4 1 0,0-2-54 16,0 0-10-16,0-1 0 0,-3-1 0 0,0-4 0 0,0 1 0 15,0-6 0-15,6 0 8 0,-3 0-8 16,3-2 0-16,3-3 0 0,3-3 0 0,-3 0 0 0,3 1 0 16,0-1 0-16,3-5 0 0,0-5-9 15,2 2-7-15,-2 3 0 0,3-5-1 16,-3 0-183-16,0-3-37 0</inkml:trace>
  <inkml:trace contextRef="#ctx0" brushRef="#br1" timeOffset="164948.34">12896 12404 518 0,'0'0'46'16,"0"0"-37"-16,-3 2-9 0,-3 4 0 0,0-1 335 0,0 0 65 15,1 0 12-15,-1 3 4 0,-3 3-243 0,3 2-48 16,-3 6-9-16,0-1-3 0,0-4-49 0,3-1-9 16,0 5-3-16,0-2 0 0,0-3-19 0,3 1-4 15,3-1-1-15,-3-3 0 0,6-2-28 0,-3-8-12 16,0 0 1-16,9-2 0 0,3-1-8 0,0-5-1 15,3-2-1-15,3-6 0 16,-4-3-7-16,4 1-2 0,0-1 0 0,-3 1 0 16,-3 4-11-16,0-2-3 0,3 3 0 0,-3 3 0 0,-6 2 32 0,3 2 12 15,-6 4-8-15,-3 2 8 0,0 0 0 0,-3 8 0 0,0 5 9 16,-6 3-9-16,3-3 51 0,0 6 3 0,-3 4 1 16,0 1 0-16,3-5-5 0,0-1-1 0,0 3 0 0,0 1 0 15,3-4-49-15,3 1-17 0,3-4 0 0,0-1 0 16,0-1-38-1,6-2-7-15,0-9-2 0</inkml:trace>
  <inkml:trace contextRef="#ctx0" brushRef="#br1" timeOffset="165641.26">9021 13753 1764 0,'-6'16'78'16,"3"-8"16"-16,3-8-75 0,-3 3-19 0,3-1 0 0,-3 3 0 0,-3-2 136 0,0 2 24 15,0 3 5-15,0 3 1 0,-3 2-69 0,-3 8-13 16,0-2-4-16,3 2 0 0,1 3-26 0,-1-6-6 16,0 1 0-16,3-1-1 0,3 1-28 0,0-9-6 15,0 1-1-15,6-6 0 0,-3-5-12 0,0 0 11 16,0 0-11-16,12-10 10 0,3-6-26 0,-4 0-4 16,4-5-2-16,-3 0 0 15,3 0-10-15,-3 2-3 0,0 0 0 0,0 4 0 0,0 1 23 0,0 4 4 16,-6 2 8-16,-6 8-13 0,0 0 3 0,0 0 1 15,0 0 0-15,3 8 0 0,-3 5 9 0,-6 3 0 16,0 5 8-16,3 6-8 0,-3-1 32 0,0 0 3 16,0 1 0-16,0-3 0 0,3-6-11 0,3 1-3 15,0-1 0-15,0 1 0 16,6-9-60-16,0 1-12 0,6-3-2 0</inkml:trace>
  <inkml:trace contextRef="#ctx0" brushRef="#br1" timeOffset="168160.9">13459 13502 1497 0,'0'0'32'0,"0"0"8"0,0 0 0 0,0 0 4 0,0 0-36 0,0 0-8 16,0 0 0-16,0 0 0 0,0-6 104 0,3 1 20 16,0 2 3-16,-3 3 1 0,0 0-67 0,3-5-13 0,-3-3-2 0,3 6-1 15,-3-6-1-15,3 2 0 0,0 1 0 0,-3 0 0 16,3-3-4-16,-3 0 0 0,0 0-1 0,0 0 0 16,0 0-31-16,0 0-8 0,-3 0 0 0,0 3 0 15,0-3 52-15,0 0 10 0,-3 0 2 0,0 0 0 16,0 0 0-16,0 0 0 0,0 3 0 0,-3 2 0 15,0 1-52-15,-3-1-12 0,3 3 0 0,-3-3 0 16,1 3 39-16,-1 3 5 0,-3 2 0 0,3 1 1 16,-3-1-21-16,0 0-4 0,0 3 0 0,-3 0-1 0,0 3-7 15,4-1-2-15,-4 4 0 0,0 1 0 0,0 1 0 0,0 3 0 16,3-1 0-16,0 3 0 0,3 1-10 0,4-4 12 16,-1 3-12-16,3 0 12 0,3-2-12 0,0 0 0 15,0-1 0-15,0-2 0 0,3-3 0 0,0 3 0 16,3-3 0-16,0 3 0 0,-3-5 0 0,3-1 0 15,6-4 0-15,3 2 0 0,-1-3 0 0,4 0 0 16,3-2 0-16,3-1 0 0,-3-7 0 0,3 2 0 16,0 3-11-16,-1-5 11 15,1-5-41-15,0-1-3 0,-3-2-1 0,3 2 0 16,-3 1-25-16,-1-1-5 0,1-2-1 0,0-3 0 16,-3-3 39-16,3-2 7 0,-3 0 2 0,-3-3 0 15,0 0-15-15,-3 1-2 0,-3-1-1 0,-1 3 0 0,-2-1 46 0,0 4 0 0,0 5 0 16,0 0 0-16,-3 5 13 0,3 0 6 0,-3 0 1 15,0 8 0-15,0 0 14 0,0 0 3 0,0 0 1 16,0 0 0-16,0 0-17 0,-3 5-3 16,0 3-1-16,0 3 0 0,-3-1-1 0,3 6 0 0,-2 0 0 0,-1 2 0 15,3 1-1-15,-6-1-1 0,3 4 0 0,0-1 0 16,0-3-6-16,0 1-8 0,0-1 11 0,3 1-11 16,-3-6 25-16,3 0-1 0,0 1-1 0,3-1 0 15,0-5-5-15,0 2-1 0,3 3 0 0,0-5 0 16,6-5-17-16,-3-3 0 0,0 3 0 0,6-3 0 15,0 0 8-15,-3-3-8 0,-1 0 0 0,7-2 0 16,0 2 0-16,0-4-16 0,3-4 4 0,0-2 0 16,3 0-41-16,-3-1-8 0,-1-4-2 0,4-3 0 15,-3-3-12-15,-3 0-2 0,3 0-1 0,-6 0 0 16,0 3 41-16,0 0 8 0,-3 5 1 16,-1 0 1-16,1 3 27 0,-6 2 0 0,3 4 0 0,-3-1 0 0,-3 8 12 0,0 0 7 15,0 0 1-15,0 0 1 0,0 0 19 0,0 0 4 16,3 5 1-16,-3 3 0 0,-3 2-9 0,0 4-3 15,0 1 0-15,0 4 0 0,0 0-1 0,-3 2-1 16,0 0 0-16,1-3 0 0,2 4-2 0,-3-4 0 16,0-2 0-16,0 0 0 0,3 2 0 0,-3-4 0 15,6-6 0-15,-3 5 0 0,3 0-7 0,3-5-2 16,-3-8 0-16,6 5 0 0,0 0-20 0,0-2-10 16,3-3 1-16,-4 3 0 0,4 2 19 0,0-2 4 15,0-3 1-15,3-6 0 0,3-2-15 0,-3 1 0 0,3 1 0 16,3-4 0-16,-3-6 0 0,2-3-20 0,1 1 4 15,-3-3 0-15,0-1 16 0,3-4 0 0,-3-3 0 16,0 2 0 0,0 6-55-16,-4 0-7 0,1 3-2 0,-3 4 0 0,-3 1 52 0,3 3 12 0,-6 2 0 0,3 2 0 15,-3 1 28-15,-3 5 9 0,0 0 2 0,0 0 0 16,-6 5-11-16,0 1-3 0,0 4 0 0,0 3 0 16,-3 1-2-16,3 1-1 0,0 4 0 0,-2 2 0 15,2 0 16-15,0 1 3 0,0-4 1 0,0 1 0 16,0-4-50-16,3 1-11 0,0-2-1 0,3-1-1 15,-3 0 21-15,3 0 0 0,0-5 0 0,3 3 0 16,3 5 17-16,0-8 2 0,3-3 0 0,0-3 0 16,2 4-27-16,1-4-6 0,3 1-1 0,0 2 0 15,0-2 15-15,3-6 0 0,0-2 0 0,0-6 0 16,-1 4-73-16,1-1-19 16,0 0-3-16</inkml:trace>
  <inkml:trace contextRef="#ctx0" brushRef="#br1" timeOffset="168977.61">14626 13306 820 0,'3'10'36'0,"-3"-10"8"15,0 0-35-15,0 0-9 0,0 0 0 0,0 0 0 16,6 0 96-16,-6 0 18 0,6-2 3 0,-3-1 1 0,3 1-2 0,-6 2-1 15,2-3 0-15,-2 3 0 0,0 0-14 0,0 0-2 16,6-5-1-16,-6 5 0 0,0 0-22 0,0 0-4 16,0 0 0-16,0 0-1 0,0 0-27 0,0 0-6 15,0 0-1-15,0 0 0 0,0 0-3 0,0 0-1 16,0 0 0-16,0 0 0 0,-3 0 10 0,-2-3 1 16,-1 6 1-16,0-3 0 0,-3 0 7 0,0 0 2 15,-3 0 0-15,-3 2 0 0,0 1-8 0,-3 0-2 16,0-1 0-16,1 3 0 0,-1 1-8 0,0 2-1 15,3-3-1-15,0 6 0 0,-3-6-11 0,3 3-3 0,0 0 0 16,3 2 0-16,4-2-12 0,-1 0-8 16,0 0 8-16,3 0-8 0,0 0 0 0,3-3 0 15,6 3 0-15,3-2 0 0,0 1 0 0,0-1 0 16,6-1 0-16,-1 0 0 0,-2 3 0 0,3-2 0 0,3-1 0 0,3 0 0 16,3 3 0-16,-6-3 0 0,6 3 0 0,-4 3 0 15,-2-3-17-15,0 0 1 0,-3 2 1 0,-3 1 0 16,0 0-10-1,0-1-3-15,-6 3 0 0,3-5 0 0,-3 0 16 0,-3 3 2 0,-3-3 1 0,0 2 0 16,-3-2 9-16,0 0 0 0,-3 0 0 0,-3 3 0 16,0 2 14-16,-3-2 2 0,-3-6 0 0,1 0 0 15,-1 0 9-15,-3 1 3 0,6-1 0 0,-3 0 0 0,3-2-8 16,-3-6-2-16,-2 1 0 0,2 2 0 16,0-3-9-16,0 3-1 0,3-5-8 0,0 2 12 0,3-2-12 15,0-1 0-15,1 1 0 0,2 3 0 16,0-4 0-16,3 1 8 0,0 0-8 0,3-1 0 0,0 4 0 0,3-4 0 15,0 1-12-15,0 5 12 16,0 0-148-16,6-5-22 0,3-3-5 16</inkml:trace>
  <inkml:trace contextRef="#ctx0" brushRef="#br1" timeOffset="170764.25">15819 13298 1666 0,'-9'8'74'0,"9"-8"15"0,0 0-71 0,0 0-18 15,0 0 0-15,0 0 0 0,0 0 68 0,0 0 11 16,0 0 1-16,0 0 1 0,0 0-25 0,0 0-6 15,0 0-1-15,0 0 0 0,0 0 3 0,0 0 0 16,0 0 0-16,0 0 0 0,0 0 18 0,0 0 4 0,0 0 1 0,0 5 0 16,0-5 1-16,-3 3 1 15,0 2 0-15,3-5 0 0,0 0-20 0,0 0-4 0,0 0-1 0,0 0 0 16,0 0-18-16,0 0-4 0,0 0-1 0,0 0 0 16,0 0-16-16,0 0-3 0,0 0-1 0,0 0 0 15,0 0-25-15,0 0-6 0,0 0-1 0,0 0 0 16,0 0 42-16,0 0 8 0,0 0 1 0,0 0 1 15,0 0-29-15,0 0 8 0,0 0-8 0,0 0 0 16,0 0 0-16,0 0 0 0,0 0 0 0,0 0 0 16,0 0 0-16,0 0 0 0,0 0 0 0,3 3 0 15,-6-1-52-15,3 1-12 0,0 0-4 0,-3-1-1294 16</inkml:trace>
  <inkml:trace contextRef="#ctx0" brushRef="#br1" timeOffset="174998.64">14962 13457 1584 0,'-3'13'70'0,"3"-13"14"0,0 0-67 0,3 5-17 15,-3-5 0-15,0 8 0 0,0-8 86 0,3 5 14 16,-3-5 2-16,0 0 1 0,0 0-57 0,3 6-11 16,3-4-3-16,0-2 0 0,0-2-11 0,0-4-2 15,0 1-1-15,3 0 0 0,-6-3-5 0,3 0-1 16,3-3 0-16,-3 1 0 0,-4-1-3 0,4-2-1 0,-3 2 0 0,0 1 0 15,-3-1 16-15,3 1 4 0,-3-1 0 0,0-2 0 16,-3 2 0-16,3 1 1 0,-6-1 0 0,0 1 0 16,1 2-12-16,-1 0-2 15,-3 0-1-15,0 2 0 0,-3 4 19 0,-3 2 4 0,-3 2 1 16,3 4 0-16,-6 2-10 0,4 0-1 0,-4 2-1 0,3 3 0 16,0 1-6-16,3 7 0 0,-3 0-1 0,3 3 0 15,0 5-10-15,4 0-1 0,-1-3-8 0,3 4 12 16,3-7-12-16,0 1 0 0,3-3 0 0,3-2 0 15,0-3 0-15,6-3 0 0,0-2 0 0,3-3 0 16,3-3 0-16,2-3 0 0,7 1 0 0,0-6 0 16,-3-2 0-16,3-3 0 0,3-2 0 0,2-4 0 15,1-1-24-15,-3-4-2 0,0-2 0 0,0 0 0 16,-4-3-6-16,-2 3-2 0,-3 0 0 0,3-1 0 0,-9 6 21 0,3 1 4 16,-6 1 1-16,0 6 0 0,-6 1 8 0,3 1 11 15,0 1-3-15,-3 5 0 0,0 0 29 0,0 0 6 16,-9 5 1-16,0 1 0 0,0 7-10 0,-3 0-2 15,0 5 0-15,3 1 0 0,-3 2-10 0,-3 0-2 16,-2 3-1-16,2 3 0 0,0-1-8 0,-3-2-2 16,0 2 0-16,-3 9 0 0,6 2-9 0,1 0 12 15,2 5-12-15,0-13 12 16,3 6-12-16,0-4 0 0,-3 4 0 0,3-3 0 0,0-1 0 16,0 4 0-16,3-1 0 0,-3 11 0 0,0-8 0 0,3-2 0 15,0-1 0-15,0 3 0 0,1 0 0 0,-1 3 0 16,0 2 0-16,0-2 0 0,0-3 0 0,0-8 0 15,0 0 0-15,0 0 0 0,0-2 0 0,0-4-11 0,-3-2 11 0,3-2-8 16,-3 0 8-16,0-6 0 0,0-8 0 16,0 0 0-16,-3-2 0 0,-2 0 0 0,-1-6 0 0,-3 0 8 15,-3 1-8-15,3-6 0 0,-6 2 8 0,6-7-8 16,-2-11 13-16,5 1-1 0,0-9-1 0,6-3 0 16,3-2-11-16,0-2 12 0,3-4-12 0,0 9 12 15,6 2-4-15,0 3-8 0,3 5 12 0,3 1-4 16,3-1-8-16,3 3 0 0,3-3 9 0,-1 3-9 15,4-3 0-15,-3-3 0 0,6 1 0 0,-3-3 0 16,0 0 0-16,-4 2 0 0,-2 1 0 0,0 12 0 16,0 1-96-16,3-3-15 15,0-2-2-15,-3 2-1127 0</inkml:trace>
  <inkml:trace contextRef="#ctx0" brushRef="#br1" timeOffset="175417.43">15227 13523 1094 0,'0'0'97'0,"0"0"-77"16,0 0-20-16,3-3 0 16,3-7 139-16,0-4 24 0,0-7 5 0,0 13 0 0,0 6-77 0,3 4-16 15,0 1-3-15,2 2-1 0,-2-2-21 0,0 0-4 16,3-3-1-16,0-8 0 0,-6-8-9 0,0 2-1 15,-6 14-1-15,0 0 0 0,12-7-10 0,-3-4-1 0,-9 11-1 0,15-11 0 16,-6 1-13-16,-9 10-9 16,12-13 12-16,-12 13-12 0,6-16 24 0,-6 16-3 15,6-16 0-15,-6 3 0 0,0-1 23 0,-6 6 5 16,0-2 1-16,-3 5 0 0,-3-3-3 0,0 5-1 16,0 3 0-16,0 3 0 0,-9 2 3 0,3 3 1 0,-2 2 0 0,-1 1 0 15,3 0-10-15,3 2-3 0,-3 5 0 0,6 1 0 16,0 2-13-16,3-2-4 0,0 4 0 0,3 1 0 15,1 0-20-15,2-3 9 0,0-2-9 0,3-1 0 16,6-2 0-16,-4-3 0 0,4 1 0 0,0-4 0 16,3 1 0-16,0-1 0 0,3-4 0 0,0-1 0 15,0-5 0-15,3 0 0 0,3-3 0 0,0 1 0 16,-1-4-15-16,1-2-3 0,0 3-1 0,3-3 0 16,3-5-196-16,-3-3-39 0</inkml:trace>
  <inkml:trace contextRef="#ctx0" brushRef="#br1" timeOffset="176069.96">15623 13367 1958 0,'0'0'87'0,"-3"-6"17"16,3 6-83-16,-3-2-21 0,0 2 0 0,-3 5 0 0,3 0 107 0,-3 3 17 0,0 3 3 0,-3 7 1 15,0 6-52-15,0 3-9 0,0 4-3 0,-3 1 0 16,1-3 0-16,-1 0 0 0,-3 1 0 0,-3 1 0 16,0-2-51-16,3 0-13 0,-3-2 0 0,3 5 0 15,1-1 31-15,-1 4 3 0,3 2 1 0,3 0 0 16,-3 0-25-16,3-3-10 0,3-2 8 0,-3 0-8 16,0-6 25-16,3-5 0 0,0-5 0 0,0 0 0 15,0 0-25-15,0 0 0 0,3 3 0 0,-3-6 0 16,1-5-15-16,2-3-8 0,0 3-1 0,-3-3-1 15,3 0 40-15,-3-2 8 0,3-6 1 0,3 3 1 16,0 0-25-16,-3-7 0 0,0-7 0 0,3-2 0 16,3-2-46-1,0-1-14-15,0-2-4 0,3-5 0 0,3-6 52 0,2-5 12 0,1-5 0 0,0-1 0 16,3 6 0-16,-3 0 0 0,9 3 0 0,-3-1 0 16,3 6 22-16,-4-2 7 0,4-4 2 0,0 1 0 0,0-1-31 15,-3 1 0-15,0-3 0 0,0 0-10 16,-1 8-13-16,-2 0-2 0,3 0-1 0,-3 5 0 0,0 3 26 0,0 2 0 15,0 1 0-15,0 4 0 0,2-2 0 0,-2 3 0 16,0 3 0-16,-3-4 0 0,3 7 0 0,0-1 0 16,0 2 0-16,-6 4 0 0,0-1 46 0,0 3 14 15,-1 0 4-15,1 3 0 16,0-1-77-16,0 1-15 0,-3 2-4 0,0 1 0 16,0 1 0-16,0 1 0 0,0-2 0 0,0 4 0 0,-6-2 77 0,3 3 15 15,-3-1 4-15,0 4 0 0,-3 1-52 0,0 1-12 16,0 0 0-16,-6 3 0 0,0-1 0 0,0 1-18 15,0-1 4-15,0 1 1 0,0-1 21 0,-2 1 4 16,-1-1 0-16,0-2 1 0,-6-3-13 0,3-2 0 0,0-6 0 16,3 3 0-16,-6 0 26 0,6-5 2 0,-2-3 1 15,2-3 0-15,-3 3-20 0,3-2-9 16,0-6 8-16,0-3-8 0,3 0 30 0,0-4 1 16,0-1 0-16,3 0 0 15,0-5-63-15,3 5-12 0,0-3-2 0,3 3-1 16,0 3-129-16,3 0-27 0,3 0-5 0</inkml:trace>
  <inkml:trace contextRef="#ctx0" brushRef="#br1" timeOffset="176665.43">16063 13301 748 0,'0'0'67'0,"0"0"-54"0,3-6-13 0,-3 6 0 16,0 0 278-16,0 0 53 15,0 0 10-15,3 11 3 0,-3-3-182 0,3 5-36 0,-3-2-7 0,0 2-2 16,-3 0-40-16,3-2-8 0,0-11-1 0,-3 5-1 16,0 6-17-16,3-3-3 0,-3 2-1 0,0 3 0 15,0 3-10-15,0-3-1 16,3 1-1-16,-2-1 0 0,-1-3-10 0,0 1-1 0,0 0-1 0,0-3 0 16,3 0-11-16,-3-1-3 0,3-1 0 0,0-4 0 15,0-2-8-15,0 0 0 0,0 0 0 0,0 0 0 0,6-8 9 0,0-2-9 16,-1-6 10-16,1 0-10 0,0 0 0 0,3 0 8 15,0-2-8-15,0 2 0 0,0 0 0 0,-3 3 0 16,6 0 8-16,-3-1-8 0,0 4 0 0,0-1 0 16,0 3 0-16,3 0 0 0,-1 0 0 0,1 0 0 15,-3 1 0-15,0 4 0 0,-3 0 0 0,3 1-13 16,-3 2 4-16,3 0 1 16,0 0-82-16,0 0-16 0,-6-3-3 0,9 6-727 15,0 2-146-15</inkml:trace>
  <inkml:trace contextRef="#ctx0" brushRef="#br1" timeOffset="177251.92">16510 13467 633 0,'0'0'56'0,"0"0"-44"0,0 8-12 0,3 0 0 15,0-5 194-15,-3-3 37 0,0 0 7 0,0 0 2 16,3-8-90-16,-3 8-18 0,6 5-3 0,0-2-1 15,0-3-29-15,0-3-7 0,0-5 0 0,0 3-1 16,-1 2-45-16,4 1-9 0,-3-4-1 0,0-2-1 16,3 3-27-16,-3-3-8 15,3 0 0-15,-3-2 0 0,0-4 0 0,0 4 0 0,0-1 0 0,-3 1 0 16,0-1 0-16,0 1 0 0,-3-1 0 0,0 0 0 16,-3 1 39-16,0 2 1 0,0-3 0 0,0 1 0 15,-6-4-13-15,3 4-3 0,0 2 0 0,0 3 0 16,-3-1 24-16,-3 4 5 0,0 2 1 0,1 5 0 0,-4-2-18 15,0 2-3-15,0 3-1 0,0 0 0 16,-3 2-5-16,6 4-2 0,-3-4 0 0,3 3 0 0,-2 1-4 16,-1-1-1-16,3-3 0 0,0 1 0 0,0 0-12 15,0 5-8-15,3-6 10 0,3 9-10 0,3 7 0 0,0-5 0 16,6 0 0-16,0-10 0 16,3 0 0-16,0-1 0 0,3-5 0 0,0 3 0 0,0-2 0 0,3-6 0 15,-3 0 0-15,9-3 0 0,-4-2 0 0,4-6 0 16,-3-2 0-16,0-3 0 0,3 0 0 0,0 0 0 15,0-2-13-15,-1-1 4 0,-2 3 9 0,-3 1 14 16,0 1-3-16,-3 1-1 0,-3 2-10 0,3 4 0 0,0-1 0 0,-3 0 0 16,-6 5 0-16,3 0-14 0,-3 3 3 15,-3 0 1-15,-3 3 10 0,3 0 14 0,-6 5-3 0,3-3-1 16,0 5-10-16,-3 1 0 0,0 2 0 16,3 1 8-16,0 1-8 0,0 1 8 15,0 3-8-15,3-1 8 0,0-2-8 0,3 0 0 16,0 0 0-16,0-3 0 0,3-2 0 0,3-3 0 0,-3 0 0 15,-3-8 0-15,0 0 0 0,0 0 0 0,18-8 0 0,-3 0 0 32,-3-3-62-32,0-2-14 0,3-6-4 0,-3 4 0 15,-3-4-243-15,0 3-49 0</inkml:trace>
  <inkml:trace contextRef="#ctx0" brushRef="#br1" timeOffset="177613.08">16641 13002 288 0,'0'0'25'0,"-9"2"-25"0,3 4 0 0,0-4 0 0,6-2 368 0,-6 3 69 15,3 0 14-15,3-3 2 0,0 0-295 0,0 0-59 16,-3 5-12-16,3-5-3 0,0 0-75 0,0 0-9 16,0 0-14-16,0 0 3 0,0 0 43 0,0 0 9 15,0 0 2-15,0 0 0 0,9 0-15 0,0-3-2 16,0 1-1-16,0-1 0 0,-3-2-25 0,3-3 0 15,-6-3 0-15,6 0 0 0,0 1 22 0,-1 2 12 16,-2-3 2-16,3 1 1 0,-3 2-37 0,0 3 0 16,-3-1 0-16,0 1 0 0,-3 5 0 0,0 0 8 15,0 0-8-15,0 0 8 0,-9 0 13 0,0 3 3 16,6 5 1-16,-3-1 0 0,-3-1 37 0,1 2 7 16,5 5 2-16,-3-2 0 0,3-1-37 0,0 1-7 15,0-1-2-15,3-2 0 0,3 0-17 0,-3-3-8 16,3 3 0-16,-3-8 8 0,6 6-8 0,3-6 0 0,-1 0 0 0,1-3 0 31,0-2-26-31,-3-1-7 0,6-1-2 0,-3-1 0 16,0 0-168-16,0 0-33 0</inkml:trace>
  <inkml:trace contextRef="#ctx0" brushRef="#br1" timeOffset="179684.8">17001 13446 172 0,'0'0'16'0,"-3"11"-16"16,0 2 0-16,3 0 0 0,0-13 381 0,0 0 74 16,0 0 14-16,0-2 3 0,0 2-275 0,0 0-55 15,0 0-11-15,0 0-3 0,0 0-67 0,0 0-13 0,0 0-4 0,0 0 0 16,3-3-24-16,3 0-6 0,0-5-1 0,3 6 0 15,-3 2-13-15,3-3 9 0,-3-8-9 0,0 3 8 16,0 3-8-16,-3-3 0 0,6-5 9 0,-4 0-9 16,-2 2 23-16,0 3 0 0,3 0 0 0,0 3 0 15,-3-3-31-15,0 3-7 0,0-8-1 0,-6 5 0 16,0-3 26-16,0 0 5 0,-3 1 1 0,-3-3 0 16,3-1 17-16,-2 4 4 0,-4-1 1 0,0 3 0 15,3 6-8-15,-3-1-2 0,0 6 0 16,-3 2 0-16,0 3 1 0,-3 0 0 0,1 2 0 0,-1 4 0 15,-3-1-11-15,6 3-2 0,0 0-1 0,-3 2 0 16,-3-2-7-16,4 3 0 0,5 2-8 0,0 0 12 16,-3 3 0-16,6 0-1 15,3-1 0-15,0-1 0 0,6-1-11 0,0-5 0 0,6-1 0 0,0-4 0 0,6 0-8 16,6-3-4-16,0-6-1 0,-1-2 0 0,7-5 13 0,-3-3-11 16,0-5 11-16,0-3-10 15,-3-5-17-15,2 0-3 0,-2-1-1 0,0 1 0 16,-3-3-5-16,0 6-2 0,3-1 0 0,-6 6 0 0,-6 0 22 0,0 5 4 15,2-3 0-15,1 6 1 16,-6-3-15-16,0 0-3 0,0 3-1 0,0-3 0 0,-3 3 75 0,0 5 15 16,-6 5 4-16,3 0 0 0,-3 3-46 0,3-3-9 15,-5 1-1-15,-1 4-8 0,0 9 0 0,0-3 0 16,-3-3-10-16,0 5 10 0,0 12 17 0,3-4 11 16,-3 1 3-16,0 2 0 0,3 0-22 0,-3 0-9 15,3 3 8-15,1-1-8 0,-4 1 8 0,3-3-8 16,0-2 0-16,0-4 8 0,0-9-8 0,0-1 0 15,3 13 0-15,3 9 0 0,-3 12 0 0,3-4 0 0,-3-4 0 16,3-2 0-16,0-5 0 0,-6 8-9 0,3-3 9 16,-3 0-10-16,1 0 10 0,-1-3-13 0,0 6 5 0,-3-3 8 15,0 3-8-15,0-6 8 0,3 1 0 0,0-4 0 16,-3-7 0-16,3-3 0 0,0-2 0 0,-3-1 0 16,-5-2 0-16,2-3 0 0,-3-2 0 0,0-3 0 15,3-3 0-15,-3-5 0 0,0-2 0 0,3-6 8 16,1 0-8-16,-1-5 10 0,0-1-10 0,3-9 10 15,0-7-10-15,3-1 12 0,0-6-12 0,6-3 12 16,0 0 0-16,3 1 1 0,3-4 0 0,3 6 0 16,0 3 6-16,3-1 1 0,3-2 0 0,0-2 0 15,3-4-10-15,6-2-2 0,-1 3 0 0,4 2 0 0,3 3-8 0,-3 6 0 16,6-1 0-16,2 0 0 0,4 3 0 0,-3 0 0 16,-1 0 0-16,1-3 0 15,0-2-120-15,-6-1-17 0,0 1-3 0,2-1-711 16,-2 4-141-16</inkml:trace>
  <inkml:trace contextRef="#ctx0" brushRef="#br1" timeOffset="180713.11">17775 12338 1555 0,'0'0'68'0,"0"0"16"0,3-6-68 0,-3 6-16 16,0 0 0-16,0 0 0 0,0 0 196 0,0 0 36 0,-6 8 8 0,0 5 0 16,-3 1-120-16,-3 4-25 0,-9 9-5 0,0 2-1 15,1 5-29-15,-1 3-5 0,-3 8-2 0,-3 0 0 16,3 5-13-16,-2-2-2 0,-1 2-1 16,0 6 0-16,0-1-8 0,6 1-1 15,-2 0-1-15,-1 2 0 0,3-5-13 0,0-6-2 16,0 4-1-16,3-1 0 0,4-5-11 0,-1-3 0 0,6-2 0 0,3 0 8 15,3-14-8-15,3 0 0 0,0-4 0 0,6-9 0 16,0-13 0-16,3 0-14 16,-3 0 2-16,2 0 0 0,1 2-107 0,0-2-21 15,-3-7-4-15,0-4 0 0,0 0-99 0,-3-5-19 16,0-2-4-16,0 2-1 0,-6 0 27 0,0 3 4 16,0-3 2-16,-3 3 0 0,0-3 178 0,0 3 36 0,0-3 8 15,0 5 0-15,-2 1 106 0,-1-3 21 0,-3 2 4 0,0 3 1 0,3 3 64 16,0-1 12-16,-3 4 4 0,3-1 0 0,9 3-37 0,-9-3-7 15,0 3-2-15,6-2 0 0,3 2-54 0,0 0-12 16,0 0-1-16,0 0-1 0,0 0-56 0,0 0-11 16,9-3-3-16,0-2 0 0,0 0 0 15,3-1-1-15,3 1 0 0,3 0 0 0,-6-1-24 0,-1 1-5 16,4 2-1-16,0-4 0 0,-3 1 29 0,3 4 6 16,0-4 0-16,0 4 1 0,0-1-21 0,3 3 0 15,-4 0 0-15,1 0 0 0,6 5 0 0,-6-2 0 16,-3 0 0-16,3 2 8 0,0 0-8 0,0 0-16 15,2 1 4-15,-11 2 0 0,0-3 1 0,-3 0 0 16,6 1 0-16,-3-1 0 0,-6-5 11 0,6 5 0 16,0 0 0-16,3 1 0 0,-3-4 0 0,3 1 0 0,-9-3 0 0,6 5 0 15,3-2 12-15,0-3 2 0,-9 0 0 0,6 3 0 16,3-3 9-16,0-3 1 0,-9 3 1 0,8-3 0 16,1-2-4-16,-3 0-1 0,0-1 0 0,0-1 0 15,0-4-9-15,-3 3-3 0,3-5 0 0,-6 2 0 16,3-2-8-16,-3 2 10 0,0-2-10 0,0 3 10 15,-6 2 0-15,0-3 0 0,0 3 0 0,-6 0 0 16,0 3 7-16,1 0 2 0,-4 2 0 0,-3 3 0 16,3 3 8-16,0 2 1 0,-6 3 1 0,3 5 0 15,3 0-29-15,-2 1 0 0,-1 1 0 0,0 1 0 16,6 3 26-16,3-3 9 0,-3 2 1 0,6-2 1 0,0 0-29 0,3-3-8 16,3 0 0-16,3 1 0 0,-3-1 23 0,6-3 3 15,3 1 1-15,6-3 0 16,-3 0-44-16,3 0-9 0,0-6-2 0,6 4 0 0,2-4 20 0,4 1 8 15,0-3-8-15,3 0 8 0,-4 0-17 0,-2 0 1 16,0 0 1-16,-3 3 0 0,-6-3 3 0,3 2 0 16,-6-2 0-16,2 3 0 0,-8 2 12 0,-6-5-11 15,12 6 11-15,-12-6-10 0,0 0 10 0,3 8 0 16,-3 5 0-16,0-3 0 0,-3 4 0 0,-3-1 0 16,-3 3 10-16,1 0-10 0,-1-1 17 0,0-1-2 15,0-1-1-15,3-3 0 0,-3 4-2 0,3-6 0 0,3-3 0 16,0 0 0-16,3-5-12 0,0 0 11 0,0 0-11 0,0-2 10 15,3-6-10-15,3 0 0 0,0-6 0 0,0-1 0 16,3-1 0-16,0-3 8 0,0-2-8 0,-1 2 0 16,4 4 25-16,-3-1 0 0,0 0 0 15,0 3 0 1,3-1-41-16,-3 4-8 0,0-1-1 0,0 1-1 0,0 2 42 0,3-3 8 0,-3 3 1 0,3 0 1 16,-1 0-26-16,-2 0 0 0,0 0 0 15,3 3 0 1,-3-3-22-16,0 3-10 0,3-3-1 0,0 3-1 15,-3-1-99-15,0 4-20 0,0-4-4 0</inkml:trace>
  <inkml:trace contextRef="#ctx0" brushRef="#br1" timeOffset="181690.86">18192 13623 1497 0,'0'0'133'16,"0"0"-106"-16,0 0-27 0,0 0 0 0,-3 3 184 15,-3 2 32-15,-3 1 7 0,3 2 1 0,0 5-104 0,0 0-20 16,-3 6-4-16,0-1 0 0,0 3-52 0,0-5-11 16,0 0-1-16,3 3-1 0,-6-4-21 0,3 4-10 15,4 2 10-15,-1 0-10 16,0 0-66-16,0 9-19 0,0-4-4 0,0-5-1055 0</inkml:trace>
  <inkml:trace contextRef="#ctx0" brushRef="#br1" timeOffset="182371.72">18647 13470 1666 0,'0'0'74'16,"0"0"15"-16,0 0-71 0,3 8-18 16,0 0 0-16,-3 2 0 0,-3 4 68 0,0-1 11 0,0 5 1 0,-3 4 1 15,0-1 15-15,0 3 2 0,-3-1 1 0,-3 4 0 16,0-1-23-16,1 1-4 0,-1 2 0 0,0 3-1 0,0 5-39 0,-3 2-8 15,0 9-2-15,-3-6 0 0,3-2 13 0,-3 0 2 16,4-3 1-16,-4-6 0 0,6-4-38 0,0-3 0 16,-3 2 0-16,6 1 0 0,0-1-16 0,3 1 1 15,-3-6 1-15,3 0 0 16,3 0-29-16,-3-8-5 0,3-2-2 16,0-6 0-16,0-2 13 0,1-3 2 0,-1-6 1 0,0 1 0 15,3-5 34-15,0-4 8 0,0-4 0 0,3-1 1 0,2 6-9 0,-2-8 0 16,0-8 0-16,0 0 0 0,3 0 0 0,3-8 0 15,0-3 0-15,3-10 8 0,3-3-8 0,3 0-16 0,6 5 4 16,-1 1 1-16,1 4 45 0,3-2 9 0,3-5 1 16,3-3 1-16,-1 0-21 0,1 8-5 0,-3 0-1 15,0 5 0-15,-4 3 2 0,-2 8 0 0,3-2 0 16,0 4 0-16,0 1 0 0,-1 5 0 0,-2-1 0 0,3 4 0 16,-6-1 4-16,6 1 0 15,-4-1 1-15,4 3 0 0,-3 3-25 0,3 3 0 0,-3-1 0 16,-7 6 0-16,-2 2 0 0,3 3 0 0,-6 0 8 0,3 5-8 15,-6 3 0-15,3 0 0 0,-3 5 9 0,-3 3-9 16,0 0 0-16,0 0 9 0,-3 0-9 0,-6-5 0 16,3 4 10-16,-3 4-10 0,0-1 8 0,-3 4-8 15,0-4 12-15,0 3-4 0,-3 0 0 0,-3 9 0 16,0-4 8-16,-3-2 2 0,0 0 0 0,-3-1 0 16,-2-1 0-16,2-4 0 0,0-2 0 0,0-3 0 0,-3 0-6 15,-3-2-2-15,4-6 0 0,-1 3 0 16,0-8-10-16,6 0 8 0,-3-2-8 0,6-4 8 0,0-2-8 0,3-5 0 15,6-3 0-15,0-2 0 16,3-3-54-16,3-1-13 0,3 1-2 0,6 0-1 16,3 0-199-16,0 5-40 0</inkml:trace>
  <inkml:trace contextRef="#ctx0" brushRef="#br1" timeOffset="182872.8">19513 13327 2188 0,'0'0'48'0,"0"0"11"0,0 0 1 0,0 0 1 0,6-3-49 0,0 1-12 0,-6 2 0 0,9-3 0 16,-3-2 54-16,3 0 8 0,-3 2 2 0,-3-2 0 15,3-1-64-15,0-2 0 0,0 3-16 0,-3-3 3 16,0 3 13-16,0-3 0 0,-3 0-10 0,3 0 10 15,-6-3 0-15,3 6 0 0,-6-5 12 0,3-1-4 16,-3 0 12-16,0-2 3 0,-3 0 0 0,0 2 0 16,-3 3 21-16,-3-2 4 0,-6 5 0 0,3 2 1 15,1 6 11-15,-1 2 3 0,-6 3 0 16,0 2 0-16,3 4-20 0,-3 1-4 0,4 1-1 16,2 0 0-16,0 0-23 0,6 0-5 15,3-3-1-15,0 6 0 0,3-1-9 0,0 1 0 0,0-1 0 0,3 1 0 16,6-1 0-16,0 9 0 0,-3-6 0 0,9-3 0 15,0-2 0-15,6-2 0 0,3-6 0 0,3-3 0 16,0-3 0-16,-1-4-9 0,1-3 9 0,0-6 0 0,6 0-15 16,-3-5 4-16,-1 3 1 0,1-5 0 0,-6 5-2 0,3-3 0 15,-6 0 0-15,0 0 0 0,-3 3 12 0,-3-3 0 16,0 0-9-16,-4 3 9 0,-5-6 0 0,0 6 0 16,-3-3 0-16,-2 0 0 0,-1 0-10 0,-3 3-7 15,-3-3-2-15,0 6 0 0,-3 2 35 0,-3 2 6 16,-3 4 2-16,-3 4 0 0,4 4-14 0,-4 2-2 15,0 2-8-15,0 1 12 0,0 2-12 0,7 0-8 16,5-2 8-16,0-1-13 16,6 1-82-16,0 0-16 0,3-3-3 0,6-3-1090 15</inkml:trace>
  <inkml:trace contextRef="#ctx0" brushRef="#br1" timeOffset="183377.46">20001 13121 1659 0,'0'0'73'0,"0"0"16"0,0-3-71 0,0-2-18 0,-3 2 0 0,3 3 0 15,0 0 66-15,0 0 10 0,-3-5 1 0,0 0 1 16,0 2-14-16,-2-2-4 0,2 2 0 0,-3 0 0 15,0 3 20-15,-3-2 3 0,0 2 1 0,0 2 0 0,-3 1 6 16,-6 2 2-16,0 1 0 0,0 1 0 0,1 1-24 0,-1 3-5 16,0 0-1-16,0-3 0 15,0 2-30-15,3-2-7 0,3 3-1 0,0-3 0 16,6-1-16-16,-3 1-8 0,4 0 8 0,-1 0-8 0,3 0 0 0,3-2 0 16,0-1 0-16,3-3 0 0,3 1 0 0,2 0 0 15,-2 2 0-15,3 0 0 0,0-2 0 0,6 0 0 16,0 2-8-16,3 0 8 0,-3 3-16 0,3 0 2 15,-6 0 0-15,-1 0 0 16,-2-3-2-16,0 1 0 0,3-4 0 0,-3 3 0 0,-3-2-6 16,0 2-2-16,-3 1 0 0,0 2 0 0,-3 0 24 0,0 0-11 15,-6-1 11-15,-3 4-8 0,3 0 8 0,-3-3 0 16,-9 5 0-16,4-5-8 0,-1 2 8 0,-6-2 9 0,0 0-1 0,0 0-8 16,3 0 16-16,3-5-3 0,0 2-1 0,1-5 0 15,2 0 2-15,3 0 0 0,-3 3 0 0,3-3 0 16,0 0-14-16,0-8 11 0,3 0-11 0,0-3 10 15,3 3-10-15,0-5 0 0,3 5 0 0,0 0 0 32,0 8-61-32,9-5-11 0,0-3-3 0,3 0 0 15,0-3-151-15,0 1-30 0</inkml:trace>
  <inkml:trace contextRef="#ctx0" brushRef="#br1" timeOffset="183572.95">20201 13174 1843 0,'0'0'164'0,"0"0"-132"0,0 0-32 0,-3 8 0 0,3-8 136 0,-3 13 20 16,0-3 4-16,-3 4 0 0,3 1-26 0,0 1-6 15,-3-2 0-15,0 1-1 0,0-1-63 0,0-1-12 16,-3 0-2-16,3 3-1 0,-3 0-33 0,0 8-6 16,0 0-2-16,1-1 0 0,5-2-8 0,-3 1 0 15,3-4 0-15,0-2 0 16,3 0-115-16,0-5-18 0,3-4-4 0,-3-7-692 15,0 0-139-15</inkml:trace>
  <inkml:trace contextRef="#ctx0" brushRef="#br1" timeOffset="183719.92">20359 12853 460 0,'0'0'20'0,"-9"-2"5"0,3-1-25 0,0 1 0 0,0 2 0 0,0-3 0 16,0 0 428-16,6 3 81 15,0 0 16-15,-6-2 3 0,0-1-423 0,6 3-85 0,0 0-20 0,0 0-696 16,6-5-144-16</inkml:trace>
  <inkml:trace contextRef="#ctx0" brushRef="#br1" timeOffset="184239.48">20936 12353 1839 0,'6'-13'40'0,"-6"13"9"0,3-5 2 0,0-3 1 0,0 3-42 0,0-1-10 0,-3 6 0 0,0 0 0 16,0 0 120-16,0 0 23 0,-6 0 4 0,0 6 1 15,-3 4-58-15,-6 3-11 0,3 3-3 0,-3 6 0 16,-2 4-25-16,-1 6-6 0,0 5-1 0,-3 2 0 16,0 4-4-16,-3 2 0 0,-2 2-1 0,-1 4 0 15,0-4-26-15,0 6-5 0,3 0 0 16,-5 5-8-16,2-2-13 0,0-3-10 0,-3 2-1 0,0-2-1 16,10-2 25-16,-1-4 0 0,6-2 0 0,0-5 0 15,3-3 0-15,3-3 0 0,3 6 0 0,6-14 0 16,-3 4-57-16,3-7-7 0,0 1 0 15,-3-5-1-15,3-6-39 0,0 0-8 0,3-5-2 0,0-5 0 16,-3-3-194 0,0 0-40-16,6-16-7 0</inkml:trace>
  <inkml:trace contextRef="#ctx0" brushRef="#br1" timeOffset="184554.72">20448 13338 810 0,'-9'-22'36'0,"6"12"7"0,-3-1-35 0,6-2-8 16,-3-3 0-16,-3 0 0 0,3 3 155 0,-3 0 29 16,3 2 5-16,0 1 2 0,-3 2 2 0,3 2 1 15,3 1 0-15,-3 0 0 0,0 2-50 0,3 3-9 16,-3-2-3-16,3 2 0 0,0 0-59 0,0 0-12 15,0 0-2-15,0 0-1 0,9-6-30 0,0 4-7 16,-9 2-1-16,9-6 0 0,6 1-9 0,0 2-3 16,3-4 0-16,0 4 0 0,-1-2-8 0,1 5 8 15,0-3-8-15,0 0 8 0,3-2-8 0,-3 2 0 16,0-2 0-16,-1 2 0 0,1 1 0 0,0-1 0 16,-3 3 0-16,0 5 0 15,-3-2-29-15,3 0-2 0,0-1 0 0,-1 1 0 16,-2 0-25-16,-3-1-6 0,0 4-1 0,0-1 0 0,0 3 51 0,-3-3 12 0,-3 0 0 15,0 3 0-15,0-2 0 0,-3 2 0 0,-3-1 0 16,0 1 0-16,0 3 0 0,-3 0 0 0,0-3 0 16,0 2 0-16,-3 1 35 0,0-1 9 0,0 1 3 0,0 2 0 15,4 3-30-15,-4-3-5 0,3 0-2 0,0-5 0 16,0-2-10-16,3 2 0 0,3 0 0 16,-3-1 8-16,-3-4-89 15,6-3-19-15,9 0-3 0,0-3-682 0,0 1-137 0</inkml:trace>
  <inkml:trace contextRef="#ctx0" brushRef="#br1" timeOffset="184715.6">20978 12883 979 0,'0'0'87'0,"-3"-3"-70"0,0 3-17 0,0-3 0 15,-3 1 253-15,3 4 47 0,0 1 10 0,0 0 2 0,0 2-210 0,3 0-42 16,0-5-8-16,-3 5-1 0,3 1-51 0,0 4-16 15,0 4 0-15,3-1-982 0</inkml:trace>
  <inkml:trace contextRef="#ctx0" brushRef="#br1" timeOffset="185057.72">20987 13192 1958 0,'0'0'87'0,"0"-3"17"0,3 1-83 0,-3-1-21 0,0 3 0 0,0 0 0 16,0 0 107-16,0 0 17 0,0 0 3 0,3 11 1 15,-3 2-63-15,0 0-12 0,-3 0-2 0,3 1-1 16,0-4-16-16,-3 4-3 0,0-1-1 0,0 0 0 16,0 0-9-16,0 0-1 0,-3 1-1 0,6 2 0 15,0-1-8-15,0 1-2 0,0-2 0 0,0-7 0 16,3 1-9-16,-3-8 8 0,0 0-8 0,6 3 8 15,3-6 0-15,0 1 0 0,-3-6 0 0,2 0 0 16,-2-3 0-16,3 3-8 0,-3-5 12 0,0 3-4 0,3 2-8 0,0-6 0 16,3-2 9-16,0 1-9 0,-3 1 8 0,9-4-8 15,-3-1 8-15,-1 3-8 0,1 3 0 0,-3 0 0 16,3 0 0-16,0 2 0 0,0-2 0 0,-6 5 0 16,-3 0-10-16,3 3-847 15,0 0-170-15</inkml:trace>
  <inkml:trace contextRef="#ctx0" brushRef="#br1" timeOffset="185645.65">21391 13264 2102 0,'0'0'93'0,"0"0"19"0,0 0-89 0,0 0-23 16,0 0 0-16,3-3 0 0,3-2 48 0,3-1 4 15,0-2 2-15,0 0 0 0,3-2-35 0,0-1-7 0,-3 3-2 0,3-2 0 16,-3-3-10-16,3-1 0 0,-3 4 0 0,-3-3 0 16,-1-1 0-16,1 1 0 0,0 2 0 0,-3-2 0 15,0 0 20-15,-3 2-2 0,0-2 0 0,0 5 0 16,-3 3 42-16,3 5 9 0,-3-3 2 0,-6 3 0 16,-2 6-4-16,-1-1-1 0,0 0 0 0,-6 6 0 15,-3 5-26-15,0-3-4 0,0 8-2 0,-2-2 0 16,5 2-18-16,0 0-4 0,0 0-1 0,6 0 0 15,0-2 3-15,3 2 1 0,0-3 0 0,6-2 0 16,0 0-25-16,3-3-5 16,3-2-1-16,0 0 0 0,6-1 26 0,0 1 5 0,0-1 1 0,6 1 0 15,3-6-64-15,0 1-13 0,3-6-3 16,2-3 0-16,-2-2 17 0,0-1 3 0,0-2 1 16,-3 0 0-16,0-2-75 0,-1-1-15 0,4 1-3 0,-6-1-1 0,3 0 97 15,-6 6 20-15,0-3 4 0,-3 3 1 0,3 0 15 0,-3-1 0 16,-3 4 0-16,2-4 0 0,-5 6 45 0,-3 0 3 15,0 0 0-15,0 0 0 0,3 8 36 0,-6-2 7 16,0-4 1-16,-2 6 1 0,2 3-33 0,0-3-8 16,-3 0 0-16,6 0-1 0,-3-3-41 0,3-5-10 15,0 0 0-15,0 0 0 0,0 0 29 0,3 3 4 16,3-3 1-16,0-3 0 0,-1-2-25 0,1-1-9 16,3-4 0-16,3-1 9 0,3 1 15 0,-6-1 2 15,3-2 1-15,0 0 0 0,3-1-27 0,0 1 0 16,0-3 0-16,-1 0 0 0,-2 0 0 0,3 1 0 0,0-1 0 0,0 3 0 15,-3 2 0-15,0 0 0 16,0 1 0-16,-3 2 0 0,0 0 0 0,-1 3 0 0,-2-1 0 16,3 4 0-16,-9 2 0 0,9-6 0 0,-3 4 0 15,-6 2 0 1,0 0-79-16,0 0-21 0,6 2-4 0,0 4-754 0,-6-6-151 0</inkml:trace>
  <inkml:trace contextRef="#ctx0" brushRef="#br1" timeOffset="185848.4">21835 13639 3110 0,'-6'6'68'0,"3"2"15"0,-3-1 2 0,-3 4 3 0,-3 2-71 0,3-2-17 15,-3 5 0-15,6-6 0 16,-2 1 0-16,-1-1 0 0,0 4 0 0,0-4 0 0,0 1 0 0,0 5 0 15,-3 0 0-15,0 5 0 16,0 3-99-16,0-1-23 0,3 1-5 0</inkml:trace>
  <inkml:trace contextRef="#ctx0" brushRef="#br1" timeOffset="187326.3">8988 14610 172 0,'3'-2'16'0,"0"-1"-16"0,0 3 0 0,-3 0 0 16,0-3 288-16,0 3 56 15,0 0 10-15,0 0 2 0,0 0-172 0,0 0-36 16,0 0-6-16,0 3-2 0,-3 0-43 0,0-1-9 16,0 1-1-16,0 2-1 0,0 1-25 0,-3-1-5 0,0 3 0 0,-3 2-1 15,0 1-12-15,0 0-3 0,1 2 0 0,-7 5 0 16,0-2 1-16,-3 5 0 0,0 3 0 0,-3 5 0 15,-3 0-9-15,4 6-1 0,2-4-1 0,0 7 0 16,-3-4-12-16,3 0-2 0,-6 1-1 0,3-1 0 16,4-2-2-16,-4 0 0 0,6-1 0 0,0-2 0 15,6-5-13-15,3-3 11 0,6-2-11 0,0-3 10 16,3-3-10-16,6-2 0 0,0-3 0 0,0-3 0 16,3-2 0-16,0-1 0 0,0 1 0 0,3-3 0 0,-4-3-24 0,4 1 4 15,0 2 0-15,0-3 0 16,0 0-144-16,0 1-28 0,0-4-5 15,0 1-895-15</inkml:trace>
  <inkml:trace contextRef="#ctx0" brushRef="#br1" timeOffset="187548.76">9089 15087 1382 0,'0'0'123'0,"0"0"-99"16,0 0-24-16,0 0 0 0,-6 5 202 0,3-3 35 15,-3 1 7-15,3 0 2 16,-3 2-101-16,1 0-20 0,-1 1-4 0,0-1-1 0,-3 3-48 0,3 0-11 16,-6 2-1-16,3 6-1 0,-3 0-31 0,6 0-5 15,0 3-2-15,-3-1 0 0,3-2-13 0,3 0-8 0,0 0 10 0,0 0-10 16,0-6 0-16,3 1 0 0,3-3 0 0,-3-8 0 31,0 0-144-31,0 0-28 0,9-3-5 0,0-2-977 0</inkml:trace>
  <inkml:trace contextRef="#ctx0" brushRef="#br1" timeOffset="187699.24">9235 14854 403 0,'0'0'36'0,"0"0"-36"0,-6 2 0 0,0 1 0 16,0-3 322-16,0 5 58 0,3 1 11 0,-3-4 2 15,3 4-249-15,0 1-51 0,0-1-9 0,1 2-3 16,-1 0-60-16,0 2-12 0,0-2-9 0,3 5-940 15</inkml:trace>
  <inkml:trace contextRef="#ctx0" brushRef="#br1" timeOffset="188197.12">9295 15068 1036 0,'0'0'46'0,"0"-3"10"0,0-2-45 0,0 5-11 15,0 0 0-15,0 0 0 0,3-5 182 0,-3 5 34 16,0 0 8-16,0 0 0 0,0 0-118 0,0 0-24 16,0 0-5-16,3 5-1 0,-3 0-13 15,0 3-3-15,-3 0-1 0,0 0 0 0,0 0-28 0,-3 3-6 0,0 2-1 0,0 0 0 16,0 3 19-16,-3 0 3 0,0 2 1 0,3-2 0 15,0 3-16-15,0-6-3 0,-3 0-1 0,6 1 0 16,-3-7-8-16,3 1-2 0,0 0 0 0,3-5 0 16,0 2-17-16,0-5 10 0,0 0-10 0,0 0 8 15,0 0-8-15,6-10 0 0,6-1 0 0,0-2 0 16,0-3 0-16,3 3 0 0,3-3-10 0,3 0 10 16,-1 0-30-16,4 0 0 0,0 0 0 0,-3 3 0 0,0 3 6 15,-3-1 0-15,-1 0 1 0,1 3 0 0,0 3 11 0,-3 0 3 16,-3 2 0-16,-12 3 0 0,0 0 9 0,9 3 0 15,-9-3 0-15,6 5 0 0,-3 0 0 16,-3 1 9-16,-3 2-1 0,0 0-8 0,-6 2 32 0,3 1-1 16,0-1 0-16,0 4 0 0,-3-4-4 15,3 3-1-15,0 1 0 0,3-4 0 0,-3 1-16 16,3-1-10-16,3-2 12 0,3 0-12 0,-3-2 8 0,3-1-8 16,-3-5 0-16,9 3 0 0,0-1 0 0,3 1 0 15,0-6 0-15,0 1 0 16,3-1-18-16,0-2-10 0,0-1-3 0,-1 4-773 15,-2-4-156-15</inkml:trace>
  <inkml:trace contextRef="#ctx0" brushRef="#br1" timeOffset="188601.61">9792 15113 1933 0,'0'13'85'0,"0"-13"19"0,0 8-84 0,0-8-20 0,0 0 0 0,0 0 0 15,0 0 61-15,0 0 8 0,0 0 2 0,6-2 0 16,0 2-29-16,0-3-6 0,0 3 0 0,3-3-1 16,-1 1-2-16,4-1 0 0,-3 0 0 0,3 1 0 15,-12 2-17-15,6-3-4 0,3-2-1 0,0 2 0 16,0-2-11-16,-3-1 10 0,3-1-10 0,-9 7 10 16,6-6-10-16,-6 6 0 0,6-8 9 0,-3 3-9 15,-3-6 8-15,0 4-8 0,0-1 10 0,-6 2-10 16,3 1 17-16,-3 2-2 0,0-2-1 0,0-3 0 15,0 0 6-15,0 0 2 0,-3 3 0 0,0 2 0 0,-3 3 14 0,0 6 2 16,-3-1 1-16,-2 8 0 0,-1-2-17 0,0 2-3 16,0 5-1-16,6-2 0 15,-3 3 5-15,3-3 1 0,3 2 0 0,-3-2 0 0,1 5-4 0,5 0 0 16,0 3 0-16,0 5 0 0,3 0-10 0,0-5-2 16,6 0-8-16,3-5 12 0,0-6-12 0,3 0 0 15,-1 0 0-15,4-5 0 0,3-2 8 16,3-4-8-16,0-4 0 0,3-1 0 15,0-2-29-15,-3-3-12 0,-7-3-3 0,4-2 0 16,6-3-181-16,-3 3-37 0</inkml:trace>
  <inkml:trace contextRef="#ctx0" brushRef="#br1" timeOffset="189166.68">10143 15145 288 0,'0'0'25'0,"0"0"-25"16,0 0 0-16,0 0 0 0,0 0 274 0,0 0 50 0,9 2 9 0,-9-2 3 16,0 0-142-16,9 3-28 0,-9-3-6 0,9-3 0 15,-3 1-36-15,-6 2-6 0,0 0-2 0,0 0 0 16,9 0-48-16,0-6-11 0,-6 4-1 0,3-3-1 16,2-3-21-16,-2 2-4 0,-3-2-1 0,3 0 0 15,-3 3-20-15,0-3-9 0,0 0 8 0,0-2-8 0,-3-4 8 16,0 4-8-16,-3-1 8 0,0 1-8 0,0-1 9 0,-3 1-9 15,0-1 10-15,0 0-10 0,-2 1 12 16,-1 2-4-16,0 3-8 0,-3 2 12 16,0 6 8-16,-3 2 0 0,-3 5 1 0,3 4 0 0,-6-1 3 15,1 5 0-15,-4 1 0 0,0 2 0 0,3 0-9 16,0 0-2-16,3 1 0 0,1 1 0 0,2 1-1 0,6 0-1 16,3-3 0-16,0 0 0 0,6-2-11 0,0-1 0 15,0-2 0-15,9-5 8 0,-3-1-8 0,6-2 0 16,0-2 0-16,5-1 0 0,1-8 0 0,0-2 0 15,0 0 0-15,3-6 8 0,-3-2-8 16,0 0-11-16,-1-1 3 0,1-1 0 16,0-4-23-16,-3 1-4 0,0 2-1 0,0 0 0 15,-3 0 7-15,0 0 1 0,-1 0 0 0,-2 3 0 0,0 0 20 16,-3 5 8-16,0 0 0 0,-6 3-9 0,3-1 9 0,-3 6 0 16,0 0 0-16,0 0 0 0,0 0 15 0,0 0 5 15,-9 8 0-15,0 0 1 0,3 0 5 0,-3 0 1 16,4 3 0-16,-1-1 0 0,3 1-13 0,0 2-2 15,0 0-1-15,0 3 0 0,0 0-11 0,3-3 0 16,0 3 0-16,0 0 8 0,0-5-8 0,3 2 0 16,0 0 0-16,3-2 0 0,0-3 0 0,-1-3 0 0,1 3 0 0,3-6 0 15,0 1 0-15,3-3 0 0,0-5 0 0,3 2 0 32,-3-5-60-32,3 0-16 0,-3 0-4 0,6-5-784 0,-1 2-156 15</inkml:trace>
  <inkml:trace contextRef="#ctx0" brushRef="#br1" timeOffset="189737.1">10467 15060 230 0,'3'-13'20'0,"0"5"-20"0,0 5 0 0,0 3 0 16,3 3 328-16,-3 0 62 0,-3-1 12 0,3 4 2 16,0 1-231-16,-3 4-46 0,3-6-10 0,-3 3-1 15,0 0-37-15,3 0-7 0,-3 0-2 0,-3 3 0 16,3-3-22-16,-3 2-4 0,0 3 0 0,-3 3-1 15,0 3-6-15,-3-3-1 0,3 2 0 0,1 1 0 16,-1-3 2-16,0-1 0 0,-3-1 0 0,6-4 0 16,0 1-10-16,3-11-3 0,0 0 0 0,0 0 0 15,0 0-13-15,0 0-4 0,6-3 0 0,-3-2 0 16,6-3-8-16,0-3 0 0,-1 1 0 0,4-3 8 0,0-1-8 0,0 1 0 16,0 0-12-16,0 2 12 0,-3-2 0 0,3 3 0 15,-3-4 9-15,3 4-1 0,-3-4-8 16,2 4 0-16,-2 2 0 0,0-3 8 0,-3 3-8 15,0 0 0-15,3 3 0 0,-6 0 0 0,3 2-20 0,-3-2 2 16,3 2 0-16,-6 3 0 16,0 0-184-16,6 3-37 0</inkml:trace>
  <inkml:trace contextRef="#ctx0" brushRef="#br1" timeOffset="190123.68">10783 15145 1094 0,'-3'21'97'0,"3"-21"-77"16,0 0-20-16,0 5 0 0,0-7 186 0,0 2 34 0,0-3 6 0,3 3 2 16,-3 0-128-16,6-3-24 0,-3 1-6 0,6-1-1 15,0-2-28-15,-3 2-5 0,3 0-2 0,0-2 0 16,2 0-10-16,-2 2-3 0,0-5 0 0,0 6 0 16,0-4-5-16,0 1-2 0,-3 2 0 0,0 1 0 15,0-4-2-15,-3 4-1 0,0-4 0 0,0 1 0 16,0 3 7-16,-3-4 2 0,-3-2 0 0,3 3 0 15,-3 2 14-15,0-2 3 0,-3 0 1 0,0 0 0 16,-3-1-12-16,0 4-2 0,-3 2-1 0,0-3 0 16,0 3-3-16,-2 3 0 0,-4 5 0 0,3-1 0 15,0 4 4-15,0 2 0 0,0-2 0 0,0 2 0 16,-3 0 0-16,7 3 0 0,-4 3 0 0,6-1 0 16,0 1-16-16,3 2-8 0,0-3 10 0,3 4-10 0,0-4 8 15,6 1-8-15,3-3 0 0,3-1 0 16,3-1 0-16,-3-4 0 0,6-2 0 0,-4-3 0 0,4-2 0 15,3-3 0-15,3-5 0 0,3-1 0 16,0-4-104-16,-4-1-26 0,-2-5-6 16,6 1 0-16,-6-1-126 0,3 0-25 0</inkml:trace>
  <inkml:trace contextRef="#ctx0" brushRef="#br1" timeOffset="190419.33">11128 15052 345 0,'0'0'15'0,"0"0"4"0,0 0-19 0,0 0 0 15,-6 3 0-15,0 2 0 0,3 3 429 0,0-3 83 0,0 3 16 16,0-2 3-16,0-1-339 0,0 0-67 0,1 3-13 0,2-3-4 15,0 3-40-15,-3 0-9 0,3 0-2 0,0 3 0 16,-3 2-32-16,3 0-6 0,0 0-2 0,0 3 0 16,-3 0-5-16,3 0-2 0,0 3 0 0,0-4 0 15,0 1-10-15,-3 0 10 0,3-3-10 0,0-2 10 16,-3 0-10-16,3-6 10 0,0 3-10 0,0-8 10 16,0 0-10-16,0 0 10 0,0 0-10 0,0 0 10 15,0-5-10-15,3-1 12 0,-3 4-12 0,3-4 12 16,3-2-12-16,-3-7 0 0,2-12 0 0,1 6 8 15,-3 8-8-15,3 2 0 0,3 3 0 0,0-2 0 16,0-1 0-16,3-2 0 0,-3 0 0 0,0 2 0 16,0 0 0-16,-3 1 0 0,3-1 0 0,0-2 0 15,0 5 0-15,-3-3 0 0,-1 3 0 0,1 1 0 16,3-7-28-16,0 6 3 0,0-2 0 0,0 2 0 16,0 3-220-16,0-1-44 0</inkml:trace>
  <inkml:trace contextRef="#ctx0" brushRef="#br1" timeOffset="191281.89">11917 14923 345 0,'0'0'31'0,"0"0"-31"0,0 0 0 0,0 0 0 15,3-3 164-15,-3 3 28 0,3-3 4 0,-3 3 2 16,3-5-10-16,-3 0-3 0,0-1 0 0,0 6 0 16,0 0-32-16,0 0-6 0,3-5-2 0,0-3 0 15,0 0-60-15,-3 0-12 0,3-2-2 0,3-1-1 0,0 0-38 0,3-2-8 16,3-5-2-16,2-3 0 0,4-3-22 0,3 3 9 16,3-6-9-16,-3 1 0 0,0-3 8 0,0-1-8 15,-1 1 0-15,1-2 0 0,0-4 0 16,3 3 8-16,-6 1-8 0,0 4 0 0,-1 3 0 0,-8 6 0 15,-3 2 0-15,-3 5 0 0,-6 4 13 0,-6 4-4 16,-3 3-1-16,-8 8 0 0,-1 2 17 0,-3 6 3 16,0 3 1-16,-3 2 0 0,1 5 1 0,-4-2 0 15,3 0 0-15,0 3 0 0,3-4-11 0,1 1-3 16,5-3 0-16,0-2 0 0,6-1-16 0,3 1 8 16,3-3-8-16,3-3 0 0,6 0 15 0,3 0-4 15,6-5-1-15,0-2 0 0,6-6-10 0,6 0-17 16,5 0 4-16,1 0 1 0,3-6 12 0,0 1 16 15,2-3-3-15,4 0-1 16,0 3-60-16,-7 2-12 0,-2-2-2 0,0 5-1 16,-9-3 11-16,0 6 3 0,-7 2 0 0,-2 3 0 15,-3 3 18-15,-3 5 4 0,-6 0 1 0,0 7 0 0,-6-4 26 16,-3 7 0-16,-5 3 0 0,-4 1-8 0,-6 4 24 0,-3-2 6 0,-3-1 1 16,1-1 0-16,2 1 17 0,-3 1 4 0,-3-3 1 15,3 3 0-15,-2-3-15 0,-1 3-3 0,6-6-1 16,-3 1 0-16,4-1-17 0,-1-5-9 0,3-2 10 0,0-1-10 15,0-2 0-15,4-5 8 0,-1-3-8 0,6-3 0 16,0-2 0-16,3-6 0 0,3-2 0 0,6-3 0 16,0-5 0-16,6 2-12 0,3-5 3 0,3 0 0 15,3-2-4-15,0-1-1 0,0 3 0 0,3 0 0 16,-3 6 14-16,2 2-9 0,-2 0 9 0,3 3-8 0,-3-1 8 16,0 6 11-16,0 3-3 0,-3 2 0 0,0 1-8 15,3 2 0-15,-3 2 0 0,0 1-11 0,-1-1 11 16,1 4 16-16,0 1-4 0,0 1-1 15,0-5-3-15,6-1 0 0,-6 1 0 0,6-3 0 0,-3-3 0 16,3 1-8-16,0-4 12 0,-1 1-4 0,1-6-8 16,0-2 0-16,6 0 0 0,0-6 0 0,0-2 0 15,3 0 0-15,-4-1-9 0,1 1 9 16,-3-3-132-16,0 0-20 0,-3 0-4 0,0 1-580 16,0-1-115-16</inkml:trace>
  <inkml:trace contextRef="#ctx0" brushRef="#br1" timeOffset="191603.1">12435 15105 230 0,'0'0'20'0,"0"0"-20"15,0 0 0-15,-3 5 0 0,-3 3 388 0,3-2 72 0,0 2 16 0,0-1 2 16,0 1-259-16,3 3-52 0,-6 2-11 0,3-2-1 16,3-1-63-16,-3 1-12 0,0 5-2 0,0-3-1 15,0 0-40-15,3-2-8 0,0-3-1 0,-3 2-1 16,3 4-18-16,0-1-9 0,0-3 10 0,0-2-10 16,0-2 0-16,0-6 8 0,0 0-8 0,0 0 0 15,9 2 0-15,0-2 0 0,3-5 0 0,-3 0 0 16,0-6-13-16,0 1-6 0,6-4-1 0,0 1 0 15,0 0-3-15,-1 0-1 0,4-3 0 0,-3 3 0 16,0 2-20-16,-3 0-5 16,0-2-1-16,0 3 0 0,-3 2 35 0,0 0 15 0,-3 2-12 0,-6 6 12 15,0 0 0-15,0 0 8 0,0 0 2 0,-3 8 0 16,0 3 38-16,0 2 8 0,-3 0 2 0,0 3 0 16,0 0-11-16,0 0-3 0,0 0 0 0,3 2 0 15,-3 1-24-15,6-3-6 0,-3-3-1 0,6 0 0 16,0 0-13-16,3 1 8 0,-3-6-8 0,3 0 0 15,0-3 0-15,0-2 0 0,3-1 0 0,3-2 0 16,5-8-112-16,-2 3-24 0,3-6-6 0</inkml:trace>
  <inkml:trace contextRef="#ctx0" brushRef="#br1" timeOffset="191850.94">12986 15171 385 0,'0'0'8'0,"6"-8"1"0,3 3 1 0,-1 0 2 0</inkml:trace>
  <inkml:trace contextRef="#ctx0" brushRef="#br1" timeOffset="192233.4">13069 15105 403 0,'0'-5'17'0,"0"5"5"0,0 0-22 0,0 0 0 0,0 0 0 0,0 0 0 16,6-6 248-16,-6 6 44 0,0 0 10 0,0 0 2 0,0 0-140 0,0 0-28 16,0 0-6-16,0 0-1 0,0 0-53 15,0 0-10-15,0 0-2 0,0 0-1 0,0 0-14 0,0 0-2 16,0 0-1-16,0-2 0 0,0-3-22 0,-3 5-5 15,3 0-1-15,-3 0 0 16,0 0 37-16,-3 2 7 0,-3 1 2 0,-3-1 0 0,0 1-52 16,0 0-12-16,0 2 0 0,-2 0 0 15,-1 1 24-15,0 2 3 0,3-3 0 0,-3 3 0 0,6-3-11 0,0 3-3 16,0 0 0-16,3 0 0 0,0 0-13 0,3 0 8 16,3 0-8-16,0 0 0 0,3 0 0 0,3 0 0 15,0-1 0-15,3 1 0 0,0 0 0 0,6-2 0 16,-3-4 0-16,6 4 0 0,-3-6-10 0,5 2 10 15,1 1-8-15,-6 0 8 0,-3-1-18 0,0 1 2 16,-3 2 0-16,0 0 0 16,-3 3-14-16,-3 0-2 0,-3 0-1 0,0 0 0 0,-3 3 24 0,-3-3 9 0,6 2 0 0,-9 1-9 15,-3-3 9-15,0 2 0 0,-3 1 0 0,-3-6 8 16,1 3-8-16,-4-3 0 0,0 1 0 0,3-1 0 16,-3-2 36-16,0-3 4 0,3 0 0 0,1 0 0 15,-4-3-29-15,3 0-11 0,3 1 8 0,0-4-8 16,0 4 0-16,3-3 0 0,0-1 0 0,6 1 0 15,1 0 0-15,2-1 0 0,0 4 0 0,6-4 0 16,3 1-116-16,-1-3-16 0,7 0-4 0,0 3-948 16</inkml:trace>
  <inkml:trace contextRef="#ctx0" brushRef="#br1" timeOffset="192780.29">13265 15309 1868 0,'0'0'41'0,"0"0"9"0,0 0 2 0,0 0 0 0,0 0-42 0,0 0-10 15,0 0 0-15,0 0 0 0,6-5 55 0,0-1 9 16,3-2 1-16,-3 0 1 0,0 0-19 0,3-2-4 16,0-1-1-16,0 1 0 0,0-1-42 0,0 0 0 15,0 1 0-15,-3-1 0 0,3 1 0 0,-3-3 0 16,0-1 0-16,-1 4 8 0,-2 2 0 0,0 0 0 15,-3-3 0-15,-3 1 0 0,0-4 8 0,1 6 2 16,-1-2 0-16,-3 5 0 0,-3-1 22 0,0 6 5 16,0-5 1-16,-3 5 0 0,-3 5 8 0,0 3 2 15,-3 5 0-15,-3 1 0 0,4-1-29 0,-7 0-6 16,3 3-1-16,0 0 0 0,0 2-6 0,3 1-2 16,1-3 0-16,5 5 0 0,0-2-12 0,3-1 0 15,6 1 0-15,0-4 0 0,3-1 0 0,3-1 0 0,0 0 0 16,6-2 0-16,3-3 0 0,0-3 0 0,2 0 0 15,1-5 0-15,3 0 0 0,0-5 0 0,0 0 0 16,0-3 0-16,3 0 28 0,-4-5 4 0,1-1 0 0,-3 1 0 16,3 0-41-16,-6-3-8 0,6 0-2 0,-3-2 0 15,0 2 31-15,-4 0 5 0,1 3 2 0,-6-1 0 16,3 4-19-16,-6 2 0 0,3 0 0 0,-6 3 0 16,0 5 0-16,0 0 0 0,0 0 0 0,0 0 0 15,-6 5 0-15,-3 3 0 0,3 5 0 0,0-2 0 0,0 2 13 16,0 3-1-16,1 0 0 0,2 0 0 0,0 2-12 15,3-2 0-15,0-3 0 0,3 3 0 16,-3-3 8-16,3 0-8 0,2 1 11 0,-2-4-11 16,3-2 0-16,0 0 0 0,3-3 0 0,0-2 0 0,0-6 0 15,3 3 0-15,0-2-13 0,0-3 5 16,-3-3-197-16,3-3-39 16,14-15-8-16,4 7-2 0</inkml:trace>
  <inkml:trace contextRef="#ctx0" brushRef="#br1" timeOffset="193570.22">13721 15129 403 0,'3'-8'36'0,"-3"5"-36"0,3-2 0 0,0 2 0 0,0 1 272 0,-3-1 48 16,0 3 10-16,0 0 2 0,0 0-172 0,0 0-35 15,0 0-6-15,0 0-2 16,0 0-23-16,0 0-5 0,-3 5-1 0,0 3 0 0,0 0-16 0,0 5-3 16,-3 1-1-16,0 2 0 0,0 2-39 0,0 1-8 15,-3 7-1-15,0 3-1 0,0-2 5 0,3-4 2 16,0 1 0-16,0-5 0 0,0-1-18 0,3-4-8 15,0-4 8-15,3 1-8 0,0-11 0 0,0 0 0 16,0 0 8-16,6 0-8 0,3-6 0 0,0 1 0 16,0-5 0-16,6-1 0 0,-6-5 0 0,6-2 0 15,-3 2 0-15,3-3 0 0,0 1 0 0,5-6 0 16,-2 0 0-16,3 3 0 16,-3-3-25-16,3 6-4 0,-3 2-1 0,-6 8 0 15,-4 0 30-15,1 2 0 0,-3 4 0 0,0-1 0 0,-3 3 0 0,0 5 0 16,-3 1 0-16,-3 4 0 0,3 4 45 0,-6 1 15 0,0 7 4 15,-3 1 0-15,1 1-52 0,2 0-12 0,-3 3 0 16,3-4 0-16,-3-2 0 0,3 1 0 0,-3-6 0 0,3-1-10 16,3-1 10-16,0-1 0 0,0-5 8 0,3 0-8 15,0-3 8-15,3-2-8 0,0-1 10 0,3-4-10 16,3-4 0-16,3-4 0 0,0-1 0 0,3-5-10 16,-1-2 10-16,-2 2 0 0,3 0 0 0,0-2 0 15,3-1 0-15,3 1 0 0,0-4-9 0,-1-1 9 16,1 1-15-16,3-1 2 0,-3 9 0 0,-3 1 0 15,-3-3 13-15,-3 8-11 0,-3 3 11 0,-9 5-10 16,0 0 10-16,3 8 0 0,-1 3 0 0,-4-1 0 0,-1-5 0 16,0 3 0-16,-3 6 8 0,0 4-8 15,-3 1 10-15,3-1-2 0,-3 3-8 0,0-7 12 0,0-1-2 16,3-5-1-16,0 2 0 16,3-2 0-16,-3 3-9 0,3-1 10 0,0 1-10 0,3-6 10 15,0-5-10-15,0 0 0 0,0 0 0 0,9 3 0 0,0-3-12 0,0-3-4 16,3-2 0-16,0-3-832 15,0 0-165-15</inkml:trace>
  <inkml:trace contextRef="#ctx0" brushRef="#br1" timeOffset="194211.99">14358 15142 691 0,'0'0'30'0,"3"-5"7"0,3 2-29 0,-3-2-8 0,0 0 0 0,-3 5 0 16,0 0 232-16,0 0 44 0,0 0 10 0,0 0 2 15,0 0-108-15,0 0-22 0,0 0-4 0,0 8-1 16,-3-1-40-16,0 1-8 0,0 3-1 0,-3 2-1 16,3 0-83-16,-3 1-20 0,0 2 0 0,-3-1 0 15,3 1 56-15,-3 0 6 0,3 0 2 0,0 3 0 16,-3-6-42-16,6 0-8 0,-3 0-2 0,0 0 0 15,3-2-12-15,0-3 8 0,3 0-8 0,0-3 0 0,0-5 0 16,0 0 0-16,0 0 0 0,3 0 0 16,3-2 0-16,3-4 0 0,0 1 0 0,3-8 0 0,0-3-8 0,3-3-5 15,0-2-1-15,3-5 0 0,0 5 14 0,-4 5 0 16,4 5 0-16,-3-2 0 0,3 5-10 16,-6-3 1-16,0 3 0 0,3 1 0 15,-3-1 9-15,-3 5 0 0,-1 0 0 0,-8 3 0 0,6-5 0 0,-6 5 0 16,0 0 0-16,0 0 0 0,6 11 0 0,-6 2 0 15,-3 0 9-15,0 0-9 0,0 0 10 0,-5 3-10 16,2-2 8-16,-3 1-8 0,0 1 0 16,0-2 0-16,3-1 0 0,0 0 0 0,-3 0 0 0,3-2 0 15,3-1 0-15,0 1 0 0,0-3 0 0,6-3 0 16,-3-5 0-16,0 0 0 0,0 0 16 0,12-2-1 16,0-6-1-16,3 2 0 0,0-2-14 0,2 0-12 15,-2-5 3-15,0-5 0 16,0-6-17-16,0 8-3 0,0 5-1 0,-3 4 0 15,0-4-3-15,-3 0-1 0,0 3 0 0,-1-2 0 0,1-1 23 0,-3 1 11 16,0 4-10-16,3 1 10 0,-3 2 0 0,0 1 0 0,-6 2-8 0,0 0 8 16,0 0 0-16,3 8 0 0,-3 0 0 0,0 2 0 15,0 1 31-15,0 2 5 0,-3 0 2 0,3 3 0 16,-3 0-15-16,0 3-3 0,3-1-1 0,-3 1 0 16,0 2-10-16,0-3-1 0,3-4-8 0,0-4 12 15,0 3-12-15,0-2 0 0,3 2 0 0,-3-8 0 0,3 3-19 16,-3-5 3-16,3 0 1 0,0 2 0 15,3-2-210-15,0-3-43 0</inkml:trace>
  <inkml:trace contextRef="#ctx0" brushRef="#br1" timeOffset="195107.29">14995 15282 1440 0,'0'0'128'0,"0"0"-103"0,0 0-25 0,0 0 0 15,0 0 92-15,0 0 12 0,0 0 4 0,0 0 0 16,0 0-16-16,6 6-4 0,0-1 0 0,-3 0 0 15,-3-5-31-15,6 6-6 0,0-4-2 0,0 1 0 0,-6-3-19 16,8 0-4-16,1 0-1 0,3-5 0 0,-3-1-9 0,3 1-1 16,-3-3-1-16,3-3 0 0,0-2-6 0,-3-3-8 15,0 3 11-15,3 0-11 0,-6 0 9 0,3-1-9 16,-4 4 0-16,1-1 9 0,-3-2-9 0,0 2 10 16,0 3-10-16,-6 3 10 0,0-5-1 0,-3 4 0 15,-2-2 0-15,-1 3 0 0,-3 0-1 0,3 5-8 16,-6 0 12-16,0 5-4 0,-6 3 8 0,3 3 0 15,-3 2 1-15,1 3 0 0,-4 0 2 0,3 2 0 16,-3 6 0-16,6-3 0 0,3 0-10 0,4 3-1 16,5-3-8-16,-3 3 12 0,0-3-12 0,3-2 8 15,3 2-8-15,3-5 0 0,6-3 0 0,3-2 0 16,3-1 0-16,2-5 0 0,4-2 0 0,0-6-8 16,6 1 8-16,0-3 0 0,-3-6 0 0,-1 0 0 15,-2-2 0-15,3 0 0 0,0 0 0 0,0-3 0 16,-3 0 0-16,0 0 0 0,2-2 0 0,-2 2-8 0,0 0 8 15,0 3-13-15,-3-1 13 0,-3 6 0 0,3 0 0 0,-6 3 0 16,-3 0 0-16,-1 5 0 0,-5 0 8 0,3 2-8 16,-3 9 12-16,0 2-4 0,-3 1 0 0,1 1-8 15,-4 1 0-15,0 0 0 0,0-3 0 0,0 3-9 16,0 3 22-16,0-1 5 0,3-2 1 0,-3-3 0 16,6 1-10-16,0-6-1 0,0 0-8 0,3-3 12 15,-3-5-12-15,6 5 9 0,0-2-9 0,0-6 8 16,3 0-8-16,3-4 0 0,-4-4 0 0,7-2 0 0,0-1 0 0,0 1-16 15,3-5 4-15,0 2 1 0,0-3-5 16,0 1 0-16,-1 5-1 0,1-3 0 0,0 5 9 0,-6 1 8 16,0-1-12-16,0 0 12 0,-3 6-9 0,-9 5 9 15,0 0 0-15,0 0-9 0,6 5 9 0,-3 3 0 16,0 3 0-16,0-3 0 0,-3 5 13 0,-3 0-1 16,0 1-1-16,0-1 0 0,0 3 4 15,0-1 1-15,0-1 0 0,0-1 0 0,0 0-16 0,3-2 11 16,0-1-11-16,0-2 10 0,3 0-10 0,-3-8 0 15,0 0 0-15,9 3 0 16,0-3-89-16,3-3-20 0,-1-2-4 0</inkml:trace>
  <inkml:trace contextRef="#ctx0" brushRef="#br1" timeOffset="195824.54">16117 14838 1314 0,'0'0'58'0,"0"0"12"0,0 0-56 16,0 0-14-16,0 0 0 0,6 5 0 0,0-2 92 0,0-1 16 16,-6-2 4-16,9 0 0 0,0-2-21 0,3-4-4 15,-1 1-1-15,4-3 0 0,0 0-37 0,0-5-7 16,0 0-2-16,3-6 0 0,0 3-20 0,3-2-4 15,2 2 0-15,-2 0-1 0,0-2-7 0,-3-1 0 16,3 1-8-16,-3-1 12 0,-1-5-12 0,-2 6 8 16,0-6-8-16,-3 0 0 0,0-2 8 0,-3-1-8 15,0 1 0-15,-6 2 9 0,3-2-9 0,-3 2 10 16,-3 0-10-16,-3 5 10 0,0 6 2 0,-3 5 1 0,-3 3 0 0,-6 5 0 16,0 5 38-16,-6 3 7 15,-8 5 2-15,-1 3 0 0,-6 8-20 0,0 3-3 0,1 4-1 16,-1 1 0-16,-6 2-13 0,7 1-3 15,-1 2-1-15,0 0 0 0,6 5-6 0,-2-2-1 0,2 5 0 0,0 5 0 16,0-2-12-16,7-1 8 0,-1-2-8 0,3-2 0 16,6 2 0-16,0-3 0 0,3 0 0 0,3 1 0 15,3-9 0-15,3 0 0 0,3-4 0 0,3-1 0 16,0-8 0-16,0-3 0 0,6-2 0 0,0-3-10 16,0-5-1-16,3-2 0 0,0-4 0 0,3-4 0 15,-3-1-8-15,3-5-1 0,-1-2-1 0,4-1 0 16,-6-2-1-16,3 2 0 0,-3 1 0 0,0-1 0 15,0 3 22-15,0 0-11 0,-3 3 11 0,0 0-8 16,-3 2 8-16,-1 6 0 0,-2 4 0 0,0 4 0 16,0 2 0-16,-3 1 0 0,3-1 8 0,-6 0-8 15,0 5 17-15,0 1-1 0,3 0 0 0,-3-4 0 16,3-1-16-16,0-4 0 0,0 1 0 0,3 2 0 16,0-2 23-16,0-1 1 0,0-5 0 0,3 1 0 0,3-6-24 15,0 0 0-15,0-6 0 0,3 1 0 16,0 0-98-16,3-6-24 0,0-2-5 15</inkml:trace>
  <inkml:trace contextRef="#ctx0" brushRef="#br1" timeOffset="196606.78">16343 15341 2044 0,'-9'10'91'0,"6"-5"18"0,0 1-87 0,0-1-22 16,0 0 0-16,0 1 0 0,3-6 31 0,0 0 1 0,0 0 1 15,0 0 0-15,0 0-13 0,0 0-2 0,0 0-1 0,0 0 0 16,9 0 1-16,3-3 0 0,-3 0 0 0,3-2 0 16,-3-3-6-16,3-3-2 0,-3 1 0 0,3 2 0 15,-3-5-10-15,0 2 0 0,-3 1 0 0,-1-1 8 16,1-5-8-16,-3 6 10 0,0 2-10 0,-3 0 10 16,0-3-10-16,-3 0 8 0,0 1-8 0,-3-3 8 15,1-3 0-15,-4 3-8 0,3 2 12 0,-3 6-4 16,-3-3 9-16,-3 8 2 0,0 2 0 0,-3 6 0 15,0 3 23-15,-3 2 5 0,4 3 1 0,2 3 0 16,0-1-12-16,0 3-1 0,0 3-1 0,3 3 0 0,3-6-23 16,3 2-11-16,-3-4 10 0,6 2-10 0,0-8 9 15,9 1-9-15,3-1 8 0,-3-8-8 0,6 0 0 0,3-5 0 16,0-2-9-16,6-3 9 0,-3-6 0 0,5-2-8 16,1-1 8-16,0-4 0 0,0-3 0 0,-3 0-12 15,0 2 12-15,-4 1-10 0,1-1-6 0,0 1 0 16,0-1-1-16,-6 3 0 0,3 0 6 0,-6 6 2 15,0 10 0-15,0-3 0 0,-3 3 9 0,-6 0 0 16,0 0 0-16,0 0 0 0,0 0 0 0,-3 8 0 16,-3 0 10-16,3 5-10 0,-3 0 21 0,0-2-1 15,0-3-1-15,-3 2 0 0,0 4 9 0,3 2 1 16,0 5 1-16,3-3 0 0,0-7-12 0,0-1-2 16,3 4-1-16,0-4 0 0,0 1-15 0,0-11 0 15,0 0 0-15,6 8 0 0,3-6 0 0,0-2 0 16,3 0 0-16,0-5 0 0,6-8 0 0,-1-3 0 15,-2-5 0-15,6 0 0 0,0-6-8 0,0 6-2 16,-6 5 0-16,0 6 0 0,-1 2-4 0,1-3-1 0,0 0 0 16,0 1 0-16,-3 2 15 0,-3 0 0 0,3 3-10 15,-9-1 10-15,3 4 0 0,-3-1 0 16,0 1 0-16,-3 2 0 0,0 0 0 0,-3 5 0 0,0 3 0 16,-3 8 8-16,0 2 0 0,0 1-8 0,0 2 12 0,0-3-4 15,3 4 0-15,0-4 0 0,-6-5 0 0,6 0 0 16,6 1-8-16,-3-4 0 0,-3-2 0 0,3-8 0 15,6 8 0-15,0-5 0 0,3-3 0 0,-3-3 0 16,0 1 0-16,6-6-11 0,0 0 3 0,0 0 0 16,-3-6-14-16,2 1-2 0,1 0-1 0,0-3 0 15,-3 3-7 1,3-3-2-16,-3 3 0 0,3 0 0 0,-3 5 18 0,-3 2 4 16,3 1 1-16,-6 2 0 0,-3 3 11 0,0 0 0 0,0 0 0 0,3 6 0 0,-3-6 11 15,0 8 7-15,0 0 2 0,0 5 0 16,0 0-20-16,3 6-17 0,-3-4 3 15,0 1 1-15,0-2 13 0,0-7 0 0,3 4 0 0,3 0 0 16,-3-1-80-16,0-2-14 0,2-3-2 16,1 1-964-16</inkml:trace>
  <inkml:trace contextRef="#ctx0" brushRef="#br1" timeOffset="197284.19">17168 15306 2070 0,'0'13'92'0,"3"-7"18"0,-3 2-88 0,0-8-22 0,0 0 0 0,0 0 0 16,9 5 40-16,-9-5 4 0,0 0 1 0,9-3 0 16,5-2 12-16,1 0 3 0,-3-6 0 0,3 1 0 15,-3-4-36-15,6-2-8 0,-3 1 0 0,0-1-1 16,-6-3-15-16,2 6 0 0,1-6 8 0,-3 9-8 16,0 2-17-16,-3-3-7 0,0-5 0 0,-3 3-1 15,-3 5 45-15,0-5 8 0,0 2 3 0,-3 1 0 16,-3-1-18-16,0 3-3 0,-3 6-1 0,-3-1 0 15,-3 3 43-15,-2 3 9 0,-7 5 2 0,0 5 0 16,6 0-11-16,-3 6-3 0,-2-1 0 0,-1 3 0 16,6 3-26-16,0 0-6 0,3 0-1 0,0-3 0 15,3 0-16-15,3-2 0 0,6-1 0 0,0-2 0 16,0 0 0-16,3-3 0 0,9-2 0 0,0-1 0 16,0-4 8-16,3-4-8 0,0-2 0 0,3 0 0 15,3-8 0-15,6 0-19 0,-1-5 3 0,1-5 0 16,3 2-36-16,-3-3-6 15,-3-5-2-15,-1 3 0 0,1 3 0 16,-3-4 0-16,-3 7 0 0,-3-4 0 0,-3 6 41 0,0 2 8 16,-3 1 2-16,-3 7 0 0,-3 3 20 0,0 0 4 0,0 0 1 15,-6 5 0-15,-3 6 30 0,-3 0 6 0,3 2 2 0,-6 3 0 0,0 2-2 16,3 6-1-16,-3 0 0 0,4 2 0 0,-4 1-31 0,0-1-7 16,3 1-1-16,0-1 0 0,6 1-12 0,-3 2 0 15,-3-3 8-15,0 3-8 0,9 0 0 0,-3 8 0 16,0 3 8-16,3 5-8 0,-2-5 0 0,2 2 0 15,3 0 0-15,0-2 0 16,-3 0-28-16,3-1-4 0,-3 1-2 0,-3-13 0 0,0-6 34 0,3 5 0 0,0 3 0 0,3 6 0 31,-6-1-58-31,-3 3-5 0,0-2-1 0,-3 9 0 0,0-4 52 0,-3-3 12 0,-3-8 0 0,0-2 0 16,4-3 0-16,-4-9 0 0,-3-4 0 0,0-3 0 16,3-5 0-16,0-1 0 0,3-2 0 0,-2-2 0 15,-1-12 52-15,6 1 14 0,0-8 2 0,3-3 1 16,-3-2-41-16,6-3-9 0,6 0-2 0,3-3 0 15,0-3 2-15,9-10 0 0,0 0 0 0,3 6 0 16,0-1-4-16,6 6-1 0,-4 2 0 16,7-2 0-16,3-1-14 0,3 3 0 0,0-2 0 0,2 2 0 15,1 0-8-15,3 1-5 0,-4 2-1 0,1 2 0 16,0 1-211 0,-3 5-43-16,23-19-8 0,-26 11-1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30:23.41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1719 852 403 0,'-3'3'17'0,"3"2"5"0,0-5-22 0,-6 0 0 16,3 0 0-16,3 0 0 0,0 0 176 0,0 0 32 15,0-5 5-15,-6 5 2 0,6 0-115 0,0 0-22 16,0-8-5-16,0 2-1 0,0 1-20 0,6-3-5 0,-6 3-1 0,3-3 0 16,3 0-14-16,6-3-4 0,0 3 0 0,0-5 0 15,3-5-14-15,6 2-3 0,0-8-1 16,-1 3 0-16,4-6-10 0,-6 4 0 16,3 1 0-16,0-4 8 0,0-6-8 0,5 6-17 15,-5-1 4-15,0 1 1 0,-3 7-5 0,6-2-1 0,-3-3 0 16,-4 11 0-16,-8 0 18 0,-3 5 0 0,0 3 0 0,-6 5 0 15,-6-6 16-15,0 6 6 0,-3 6 2 0,-8-1 0 16,5 3 6-16,-9 0 2 0,0 2 0 0,0 6 0 16,0 0 0-16,-5 0 0 0,5 3 0 0,3-1 0 15,-3 3-8-15,0 3 0 0,0-3-1 0,1 0 0 16,2 3-15-16,3-3-8 0,0-2 8 0,3 2-8 16,9 3 0-16,-3-11 9 0,12 0-9 0,3-5 0 0,3-2-13 15,3 1-10-15,9-7-1 0,-4-7-1 16,10 1-43-16,-6-2-9 15,6 3-2-15,2-8 0 0,4 0-1 0,-6-6 0 16,6 6 0-16,-1 5 0 0,-2-5 24 0,-3 2 5 16,0 8 1-16,-1-2 0 0,-8 5 35 0,-9 5 15 0,0-5-12 15,-3 8 12-15,-6 6 16 0,-3-1 12 0,-6 0 1 0,-9 6 1 16,0 2 39-16,-6 3 8 0,1 2 2 0,-10 0 0 0,0 1-14 16,0-1-2-16,-2 6-1 0,-4 3 0 0,3 2-32 0,0-3-6 15,-5 3-2-15,-4-5 0 0,-6 7 10 0,7-4 3 16,-7-3 0-16,6-1 0 0,4-2-35 0,2 1-11 15,6-4 0-15,-5-5 0 0,8-2 11 0,3-3 14 16,9-1-3-16,-6-1-1 0,12-6-19 0,-3-3-4 16,6-5-1-16,6 0 0 15,-3-5-22-15,3-3-5 0,3-3-1 0,3 3 0 16,0-5-2-16,0-6-1 0,3 6 0 0,3 0 0 16,0-8 21-16,6 2 4 0,-6 6 0 0,6-5 1 0,-6-1 4 15,5 3 1-15,-8 3 0 0,6 0 0 0,-3 7 28 0,3-4 6 0,-3 7 0 16,-3-2 1-16,0 5 24 0,-6 0 5 0,0 5 1 0,-3 3 0 15,0 3 17-15,-3 2 3 0,0 0 1 16,-3 3 0-16,3 3-7 0,-3-6-1 0,3 0 0 0,3 0 0 16,-3 6-30-16,6-6-6 0,0 0-2 15,3-5 0-15,-3 3-26 0,6-3 0 0,3 0 0 0,5-3 0 16,-5 0 0-16,9-5 0 0,0 0 0 0,0 0 0 16,6 0-101-1,-6-5-23-15,-1 0-4 0,1-3-797 0</inkml:trace>
  <inkml:trace contextRef="#ctx0" brushRef="#br0" timeOffset="378.62">2142 1056 1796 0,'0'0'80'0,"0"0"16"0,-6 0-77 0,3 5-19 16,-6 3 0-16,6 0 0 0,-6 2 32 0,0-2 4 15,0-2 0-15,-3 7 0 0,1 0 22 0,2 0 5 16,-6 1 1-16,9 4 0 0,-3-5-29 0,-3 1-6 15,3-1-1-15,3-5 0 0,3 5-20 0,-6-2-8 0,6 2 0 0,-3-5 9 16,6-3-9-16,0 3 0 0,0-8 9 0,6 5-9 16,0-2 0-16,3-3 0 0,6-3 0 0,-3-2 0 31,3-3-46-31,3 3-4 0,2-3-1 0,1-3 0 16,0-2-106-16,6 5-22 0,-6-5-4 0,0-6-1 15,-1 6 76-15,1 0 14 0,0 0 3 0,-6-1 1 16,6 1 8-16,-9 8 2 0,-3-3 0 0,-6 3 0 0,3-3 160 0,-6 8 33 0,0 0 7 15,0 0 0-15,-3 8 40 0,-3 5 7 0,-3 0 1 0,-3-2 1 16,-3 2-54-16,0 8-11 0,-6-8-3 0,3 6 0 16,6-6-41-16,4 0-9 0,-4 0-2 0,3-5 0 15,0 3-18-15,6-3-4 0,-3 0-1 0,6-8 0 16,0 0-26-16,6 10-11 0,6-10 1 0,0 3 0 16,-1-6-77-16,4-2-15 15,6 5-3-15,-6-8-879 0</inkml:trace>
  <inkml:trace contextRef="#ctx0" brushRef="#br0" timeOffset="892.67">2702 1048 345 0,'9'0'15'0,"-9"0"4"0,3 0-19 0,2 0 0 16,-2 0 0-16,-3 0 0 0,0 0 165 0,0 0 30 16,3 0 5-16,-3 0 2 0,6-6-118 0,-6 1-23 0,0 5-5 0,0 0 0 15,0 0 1-15,0 0 1 0,0 0 0 0,0 0 0 16,0 0-3-16,-12-5-1 0,4 2 0 16,-1 3 0-16,0 0-5 0,-3 0-1 0,0 0 0 0,-9 0 0 15,6 3 8-15,0 2 2 0,6 0 0 0,-3-5 0 16,-5 6-27-16,-1 2-6 0,3-3-1 0,6 3 0 15,-6 0-4-15,9 2 0 0,-9-2-1 16,9-2 0-16,0 2-19 0,6-3 0 0,0-5 0 16,0 8 0-16,0-3 16 0,6 3-3 0,0-8-1 15,0 5 0-15,3 1-20 0,3 2-5 0,0-3-1 0,6-5 0 16,-9 8-1-16,3-3 0 0,5-5 0 0,-5 8 0 16,0-8-23-1,6 5-5-15,-6 3-1 0,6-2 0 0,-12 2-3 16,9-3-1-16,-12 3 0 0,3-3 0 0,-3 3 28 0,0-3 4 15,-3 1 2-15,-6 1 0 0,0-1 14 0,-3 2 0 16,0-3 0-16,-3 3 0 0,-3-3 36 0,0 3 4 0,0-3 1 16,-6 3 0-16,4-2 9 0,-4 2 2 0,0-3 0 0,0-5 0 15,-6 8-17-15,6-8-3 0,4 0-1 0,-4 0 0 0,6 0-15 16,-3-5-2-16,6 2-1 0,0-2 0 0,3-1-13 0,3 4 11 16,3-9-11-16,3 8 10 15,0-7-29-15,3 7-5 0,3-7-2 16,0 7-637-16,9-2-127 0</inkml:trace>
  <inkml:trace contextRef="#ctx0" brushRef="#br0" timeOffset="1481.16">2922 1207 918 0,'0'0'40'0,"0"0"9"0,0 0-39 0,0 0-10 0,0 0 0 0,0 0 0 16,0 0 48-16,6 0 8 0,-6 0 2 0,6-6 0 15,-3 4 9-15,3 2 1 0,0-6 1 0,-3 6 0 16,3-8-29-16,0 3-5 0,-3 0-2 0,2 2 0 16,1-2-12-16,3-3-2 0,-3-3-1 0,0 3 0 15,-3 3-18-15,3-8 0 0,3 5 0 0,-3-3 0 16,-3 3 0-16,0 0 0 0,3-5 8 0,-6 3-8 15,0 2 0-15,0 0 0 0,0 8 0 0,-6-6 0 0,0 1 32 0,-3-3 12 16,-3 8 2-16,3 0 1 0,-6 0 29 16,1 3 7-16,-1 2 1 0,0 0 0 0,-6 9-50 15,0-1-10-15,0 0-1 0,3 0-1 0,-2 1-2 0,2-1 0 16,-3 0 0-16,0 0 0 0,0 1-3 0,9-1-1 16,-6 0 0-16,7-2 0 0,2 2-3 0,6 0-1 15,-3 0 0-15,6-7 0 0,6 7-12 0,-3-11 0 16,9 4 0-16,-1-1 0 0,4-5 0 0,0 0 11 15,6 0-11-15,-3 0 10 0,3-5-10 0,0-3 0 16,-1-5-10-16,1 2 10 16,0-2-46-16,3 0-3 0,0-1-1 0,2-4 0 15,-5 2-21-15,3 3-4 0,-3-3-1 0,-3 3 0 16,0-1 32-16,-6 6 7 0,-3 0 1 0,-7-2 0 0,4 7 50 0,-6 3 10 0,0 0 3 0,0 0 0 16,-8 0 49-16,-1 3 9 0,-3 7 3 0,3-2 0 15,-9 0-9-15,6 6-2 0,-6-1 0 0,3 3 0 16,0-3-29-16,3 3-5 0,1 2-2 0,-1-4 0 15,3-1-17-15,0 0-4 0,9-2-1 0,-6-4 0 16,3-1-19-16,3 2 8 0,0 0-8 0,0-8 0 16,9 5 0-16,0 0 0 0,0-5 0 0,3 0 0 15,2 0-39 1,4-5-5-16,0 5 0 0,3-8-1 0,0 3-203 16,0-3-41-16</inkml:trace>
  <inkml:trace contextRef="#ctx0" brushRef="#br0" timeOffset="2066.03">3353 1064 864 0,'0'0'38'0,"0"0"8"0,0 0-37 0,0 0-9 15,0 0 0-15,0 0 0 0,-5 5 157 0,5-5 30 16,0 0 5-16,-6 0 2 0,3 5-95 0,-6-2-19 16,6 7-4-16,-3-7-1 0,3 8-7 0,-9-3-2 15,3 0 0-15,0 2 0 0,-3 3-1 0,3 1 0 16,-6 4 0-16,3-5 0 0,-6 1-17 0,7-1-4 15,-4 0-1-15,6 0 0 0,-3-7-16 0,3 7-3 16,3 0-1-16,3-5 0 0,0-3-23 0,6 3 0 16,0-3 0-16,-3-5 8 0,9 0-8 0,3 0 0 15,3 0 8-15,0-5-8 16,-1-3-17-16,7 3-8 0,-6-3-2 0,6-5 0 16,0 0-113-16,3 2-22 0,2-8-5 0,-2 4-1 15,-3 1 75-15,6-4 14 0,-3 5 3 0,-3-1 1 16,-7 1 27-16,1 3 6 0,0 2 1 0,0 0 0 0,-9 2 41 0,3 1 0 0,-3 2 0 0,0 3 0 15,-6 0 100-15,0 0 16 0,-3 8 4 0,0-2 0 16,-3 7-8-16,3-5-2 0,-6 5 0 0,0-2 0 16,0 2-42-16,-3 0-9 0,3 0-2 0,-6 1 0 15,7-1-29-15,-4 0-7 0,3-5-1 0,0 3 0 16,3-4-10-16,0-1-2 0,3 2-8 0,0-3 12 16,3-5-12-16,0 0 8 0,0 0-8 0,3 8 0 15,0-8 8-15,9 0-8 0,-3 0 0 0,6-5 0 16,-1-3-11-16,7 0-8 0,-6 2-1 0,0-7-1 15,6 0-31 1,3 0-7-16,-3 0-1 0,-1-1 0 0,7 1 10 16,-12 3 2-16,6-4 0 0,-3 6 0 0,0-2 28 0,-6 2 5 15,-1 0 2-15,1 3 0 0,-3-1 13 0,0 4 0 0,-3-4 0 16,-6 6 0-16,0 0 17 0,0 0 7 0,0 0 0 0,0 6 1 0,3 2 25 0,0-3 5 16,-6 3 1-16,0 5 0 0,-3-2-6 0,3-3-1 15,-6 5 0-15,3-8 0 0,0 8-18 0,-6-5-4 16,4 6-1-16,2-9 0 0,3 3-13 0,-9 0-2 15,9 2-1-15,0-4 0 0,0 1-10 0,-3-1 0 16,6-4 0-16,0-2 0 16,0 0-102-16,0 0-22 0,9 6-5 0</inkml:trace>
  <inkml:trace contextRef="#ctx0" brushRef="#br0" timeOffset="2929.56">3990 1056 288 0,'0'0'25'0,"0"0"-25"0,0 0 0 0,0 0 0 16,0 0 248-16,0 0 44 15,0 0 8-15,0 0 3 0,0 0-169 0,0 8-34 16,-3-3-6-16,0 3-2 0,1-3-4 0,-1 3 0 0,0 3-1 16,-3-3 0-16,-3 5-37 0,3 0-7 15,0-2-2-15,3 2 0 0,-9 0 7 0,3 3 2 0,0-3 0 0,-3-2 0 16,3 2-5-16,-3 0-1 0,3 0 0 0,0-5 0 15,3 3-32-15,1-3-12 0,-1-3 9 0,6-5-9 16,0 0 8-16,0 0-8 0,0 0 0 0,3 8 8 16,5-8-8-16,1-5 10 0,6 2-10 0,0-7 10 15,3 2-10-15,0-6-14 0,6 1 3 0,0-5 1 32,5 5-42-32,-2-1-9 0,3-4-2 0,0 2 0 0,-10 3 17 15,4 2 3-15,-3-2 1 0,-3 0 0 0,0 5 22 0,-9 2 4 0,3-2 0 16,-3 3 1-16,0 5 15 0,-9 0 0 0,0 0 0 0,0 0 0 15,0 0 34-15,0 5 10 0,0 9 1 0,-3-6 1 16,-3 5-3-16,0 0-1 0,-3-2 0 0,3 2 0 16,-3 0-6-16,0-5-2 0,-3 5 0 0,6-7 0 15,-3 7-12-15,3-5-2 0,-3-3-1 0,9 3 0 16,-6-8-9-16,6 0-2 0,-3 5 0 0,3-5 0 0,0 0-8 0,0 0 0 16,0 0 0-16,9 0 0 0,0 0 0 0,3-5 0 15,3-3 9-15,0 3-9 16,6-8-24-16,-6 5-8 0,2-6-3 15,4 1 0-15,0 0-29 0,6 0-5 0,-9-3-2 0,3 8 0 16,-1-5 13-16,1 5 2 0,-9-3 1 0,3 8 0 16,0-2 34-16,-3 5 6 0,-3 0 2 0,0 0 0 0,-6 0 13 0,-3 0 12 15,0 8-3-15,-3 3 0 0,-3-3 41 0,0 0 8 16,-3 5 2-16,0 3 0 0,0-3 1 0,0 0 1 0,-6 0 0 16,6-5 0-16,-3 6-39 0,0-1-8 15,6 0-2-15,-5-2 0 0,5-4-4 0,3 7-1 16,-3-9 0-16,3 3 0 0,3 0-8 0,3-3 0 15,3 0 0-15,0-5 0 16,8 3-57-16,-5-3-17 0,6-3-3 0,0-2-981 0</inkml:trace>
  <inkml:trace contextRef="#ctx0" brushRef="#br0" timeOffset="3578.74">4678 1148 633 0,'-9'11'56'0,"6"-8"-44"0,-3 2-12 0,0-5 0 15,0 5 280-15,3 3 55 0,-6-3 10 0,6-2 3 0,-3 2-219 0,6 1-43 16,-3-4-9-16,3 4-1 0,0-6-36 0,0 0-6 16,0 0-2-16,0 0 0 0,9 0-14 0,3 0-3 15,-3 0-1-15,0 0 0 0,3 0-6 0,0-8-8 16,0 2 11-16,3 1-11 0,-3-3 0 0,3 0 0 16,-4-2 0-16,1 2 0 0,0-6 0 0,0 4 0 15,-3 2 0-15,0-5 0 0,-3 5-15 0,3-3 3 16,-3 3 1-16,-6 0 0 0,0-5 11 0,0 8 0 15,0 5 0-15,-9 0 0 0,3-6 0 0,-6 6 0 16,3 0 0-16,0 6 0 0,-3-1 15 0,-3 8 5 16,6-5 0-16,-8 0 1 0,2 5 12 0,0 6 3 15,3-6 0-15,0-2 0 0,-3 2-16 0,3 0-4 16,0 0 0-16,3 1 0 0,6-1-7 0,-5 0-1 16,2-5-8-16,6 3 12 0,0-4-12 0,3 1 8 0,0 3-8 15,5-11 0-15,-2 3 0 0,9 2 0 0,-6-5 0 16,12-8 0-16,-9 3 0 0,6-1 0 15,3-2-11-15,-1 1 11 16,1-4-50-16,3 3-2 0,0-5-1 0,0 0 0 16,0-1-18-16,-4 1-3 0,4 0-1 0,-3 0 0 15,0 2 35-15,-6 3 6 0,0 3 2 0,0-3 0 0,-7 3 32 0,-2 5 0 0,-6 0 0 16,0 0 0-16,0 0 46 0,0 0 16 0,-3 5 3 0,0 3 1 16,1-3 13-16,-10 8 2 0,3-7 1 0,-6 7 0 15,3 0-22-15,0 0-4 0,0-5 0 0,0 6-1 16,6-7-38-16,0 4-7 0,0-3-2 0,0 3 0 15,6-11-8-15,0 0 0 0,0 0 0 0,9 2 0 0,3 3 0 16,3-5 0-16,0-5 8 0,6 3-8 16,0-4-30-16,-1-4-8 0,4 2-2 15,-3 0 0-15,-6-5-52 0,3-1-10 16,0 4-2-16,0 2-1 0,-1-5 10 0,-2-1 3 16,-3 1 0-16,0 8 0 0,0-3 56 0,-3 8 11 0,-3-5 2 0,-6 5 1 15,6 0 62-15,-6 0 13 0,0 0 3 0,-3 8 0 0,3 2 43 0,-3-2 9 16,-3 3 1-16,0-3 1 0,-3 5-32 15,3 0-6-15,-3-5-2 0,3 5 0 0,0-2-39 0,3 2-8 16,-3-5-2-16,0 3 0 0,3-4-21 0,3-1 0 16,0 2 0-16,0-8 8 15,6 5-133-15,-3-2-27 0</inkml:trace>
  <inkml:trace contextRef="#ctx0" brushRef="#br0" timeOffset="4446.39">5967 762 1821 0,'0'0'40'0,"0"0"8"0,0 0 1 0,0 0 3 0,0 0-41 15,0 0-11-15,9-5 0 0,-3 5 0 0,0-8 0 0,0 8 0 16,3-6 0-16,3-1 0 0,-1 1 0 0,1-2 12 16,0 3-4-16,6-3 0 0,3-5 11 0,3 0 1 15,0-1 1-15,-1 4 0 0,4-3-21 0,0-6 0 0,0 3 0 0,-6 3 0 31,2 0 0-31,-2-6 14 0,3 1-2 0,-3-3 0 0,-6 2-12 0,3 6 8 0,-1-6-8 0,1-7 0 16,0 5 9-16,-6 2-9 0,-3-2 8 16,0 2-8-16,-3 1 0 0,-6-3 0 0,0 8 0 0,-6-1 0 15,0 9 12-15,-6-3 3 0,-6 8 1 0,-6 0 0 16,-11 8 52-16,-1 5 10 0,-3 0 2 0,-2 6 1 16,-4-1-13-16,0 4-2 0,1-4-1 0,-1 9 0 15,0 4-9-15,13-4-3 0,-1 7 0 0,-3 6 0 16,0-3-24-16,1 3-5 0,5 5 0 0,-6 2-1 15,4-2-11-15,-10 27-1 0,6-6-1 0,3-3 0 16,4 3-10-16,-1-5 0 0,0 3 0 0,3-6 0 16,-2 0 0-16,-1-5-11 0,-6 5 1 0,6-5 0 15,1 5 10-15,2-5 0 0,-3-5 0 0,3-3 0 16,3 0-14-16,4-5-1 0,-4-1 0 0,6-2 0 16,3-10-9-16,-3 5-1 0,6-6-1 15,-3-7 0-15,0 2 15 0,4-8 11 0,2 0-13 0,-3-7 5 16,3-6 8-16,-3-6 0 0,3-2 0 0,0-2 0 0,-3-6 0 15,9-3-12-15,-9 1 12 0,6-14-12 0,3-2 12 0,3-3-10 16,3-3 10-16,3 0-10 0,6-7 10 0,-3 4-12 16,6 1 12-16,-3 2-12 0,-3 11 12 0,3 3 0 15,0 5 0-15,-6-1-8 0,-1 6 18 16,1 3 4-16,3 5 1 0,-3 0 0 0,0 3 10 0,3-3 3 16,0 8 0-16,3-5 0 0,3 5-20 0,-6 0-8 15,6 0 8-15,0 0-8 0,5 0 12 16,4 0-4-16,0 0 0 0,0 0 0 0,9 0-8 0,-4 0 8 15,1-8-8-15,0 8 8 0,-3-5-8 0,2-1 0 16,-2 4 0-16,3-4 0 16,-3-2-72-16,6-2-16 0,-7 2-3 0,4-5-685 0,-3 2-136 0</inkml:trace>
  <inkml:trace contextRef="#ctx0" brushRef="#br0" timeOffset="4936.85">5937 1233 1796 0,'0'0'40'0,"0"0"8"0,-3 0 1 0,3 0 1 0,0 0-40 0,0 0-10 0,0 0 0 0,0 0 0 16,0 0 28-16,0 0 3 0,0 0 1 0,0 0 0 0,9 5 25 0,-3 1 6 15,3-6 1-15,0 0 0 0,0-6-20 0,0 6-3 16,0-5-1-16,0-3 0 0,3 3-28 0,-1-3-12 16,1 3 8-16,-3-3-8 0,3-6 12 0,0 4-4 15,-3 2 0-15,0-5 0 0,-3 5-8 0,0-3 0 16,-3-2 0-16,3 0 0 0,-6-1 0 0,-3 1 0 15,0 0 0-15,3 0 8 0,-6 5-8 0,0-3 0 16,-3 3 0-16,3 3 0 0,-6 0 12 0,-3 5-2 16,3 5-1-16,-3 0 0 0,-2 3 35 0,-1-3 6 15,-3 3 2-15,3 3 0 0,0 2-7 0,-3 3-1 16,3-3 0-16,7 6 0 0,-7-6-35 0,9 0-9 16,0 6 0-16,0-6 0 0,3 0 0 0,6 1 0 15,0-1 0-15,6 0 0 0,0-8 0 0,6 3 0 16,-3 3 0-16,9-11 0 0,-7 8 8 0,7-8 0 15,-3 0 0-15,6 0 0 0,-3-6-8 0,0 4 0 16,0-4 0-16,-1-1 0 0,1-4 0 0,-3 3-11 0,3-5 3 0,0 0 0 16,-3-1 8-16,0 1 0 0,0 3 0 0,-6 2 0 15,-1 0 0-15,-2-3 0 0,3 6 0 0,-6 2 0 16,-3 3 0-16,0 0 0 0,0 0 0 0,0 0 0 16,0 0 0-16,-6 8 11 0,-3-3-3 15,6 9 0-15,-2-6 2 0,2 2 0 0,-3-2 0 16,6-3 0-16,0 9-10 0,0-6 0 0,0-3 0 15,6 3 8-15,-1 0-8 0,1-3-11 0,3 0 3 0,3 1 0 16,3-4-157 0,0-4-31-16,12-4-7 0,0 1-1 0</inkml:trace>
  <inkml:trace contextRef="#ctx0" brushRef="#br0" timeOffset="5435.81">6631 1029 576 0,'-6'0'51'0,"6"0"-41"16,0 0-10-16,0 0 0 0,0 0 220 0,0 0 43 16,0 0 8-16,6 3 1 0,-6-3-217 0,0 0-44 15,6 5-11-15,0-5 0 0,0 0 0 0,-6 0 0 16,0 0 0-16,0 0 8 0,5-5-8 0,-5 5 0 16,0 0 0-16,3 0 0 0,-3-3 23 0,0 3 9 15,-3-5 1-15,-2 5 1 0,-1 0 24 0,0 0 5 16,-3-5 1-16,0 2 0 0,-3 3 25 0,0 0 6 0,3 3 1 0,-3 2 0 15,0-5-50-15,3 0-10 0,0 5-1 0,0-5-1 16,0 8-4-16,1-8-1 16,-1 5 0-16,3 1 0 0,-3-4-19 0,3 9-10 0,0-8 10 15,0 7-10-15,3-7 8 0,3 7-8 0,0-2 0 16,0-2 9-16,3 2-9 0,-3-3 0 0,6 3 0 0,-6-8 0 16,6 5 0-16,3 3 0 0,3-3 0 0,-6 1 8 15,0 2-8-15,2-3 0 0,1 3-10 0,-3-8 10 16,3 5-22-16,-3-2 2 0,0 2 0 0,0 0 0 15,-6-5 6-15,3 8 2 0,-3-8 0 0,0 6 0 16,0-6 12-16,0 8 0 0,-3-3 0 0,-3 3-9 16,3-8 9-16,-3 5 0 0,0-2 0 0,-3 2 0 15,0 0 0-15,1-5 8 0,-4 0-8 0,0 0 11 16,0 6 11-16,0-6 2 0,-3 0 1 0,0 0 0 0,-3 0-5 0,0 0-2 16,-2 2 0-16,2-2 0 0,-3 5-10 0,3-5-8 15,0 0 9-15,3 0-9 0,6 0 0 0,0 0 0 16,-3 0 0-16,7 0 0 0,2 0 0 0,3 0-16 15,0 0 1-15,8 0 1 16,7-5-193-16,0 3-38 0</inkml:trace>
  <inkml:trace contextRef="#ctx0" brushRef="#br0" timeOffset="5923.63">7062 1050 633 0,'0'0'28'0,"0"0"6"0,0 0-34 0,0 0 0 0,0 0 0 0,0 0 0 16,0 0 168-16,0 0 28 0,0 0 4 0,0 0 2 15,0 0-106-15,0 0-20 0,-6-2-5 0,3-4-1 16,0 1-4-16,-3 0-1 0,0 2 0 0,0 3 0 15,1-5 1-15,-1 5 0 0,-6 5 0 0,3-5 0 16,0 0-6-16,-3 3 0 0,3 2-1 0,-3-5 0 16,0 5-7-16,0-5 0 0,0 6-1 0,3-6 0 15,1 2-21-15,-1 4-4 0,0-6-1 0,3 5 0 16,0-5-6-16,0 8-2 0,0-8 0 0,6 5 0 16,0-5-17-16,0 0-12 0,0 0 1 0,0 0 1 0,6 3 10 0,3 2 11 15,0 0-3-15,3 3 0 0,-4-2-8 0,4-6-9 16,-3 8 9-16,3-8-13 15,-3 5-13-15,0 3-2 0,0-3-1 0,0 3 0 0,-3-3 19 0,-3 1 10 16,-3-6-10-16,6 13 10 0,-6-5 0 0,0 0 0 16,0 2 0-16,-3-2 0 0,-3-2 0 0,-3 2 0 15,0-1 0-15,0 4 0 0,-3-3 0 0,0-3 0 16,0 1 0-16,-2-4 0 0,-1 3 0 0,-3-5 15 16,-3 0-2-16,3 6 0 0,0-6 14 0,-3 0 2 15,1-6 1-15,2 6 0 0,0 0 2 0,0 0 0 16,0-7 0-16,6 7 0 0,0-6-32 0,0 6 8 15,3 0-8-15,1-5 0 16,5 5-56-16,-3-5-13 0,3 2-3 0,3 3-1078 0</inkml:trace>
  <inkml:trace contextRef="#ctx0" brushRef="#br0" timeOffset="6893.44">7360 1032 806 0,'0'0'72'0,"0"0"-58"15,0 0-14-15,0 0 0 0,-3-3 170 0,0 3 31 16,3 0 7-16,-6-5 0 0,3 10-87 0,-3-5-17 0,3 0-4 0,-3 8-1 16,0-8-27-16,0 5-4 0,0 1-2 15,0-4 0-15,3 4-18 0,-3-1-4 0,-3 3-1 16,4 0 0-16,-4 2-9 0,0-2-2 16,0 0 0-16,-6 3 0 0,0 2-5 0,0 0-2 0,3 1 0 0,-3-1 0 15,6 0-5-15,-3-5-2 16,4 3 0-16,-1 2 0 0,6-5-18 0,-3-3 10 0,6 3-10 0,0-8 8 15,6 5-8-15,0-5 0 0,3 0 0 0,2 0 0 16,10-5 0-16,3-3 0 0,0 3 0 0,3-3 8 31,-1-5-45-31,1-1-10 0,3 4-1 0,-6-6-1 0,0 3-34 16,-1-6-6-16,4 6-2 0,0-6 0 0,-6 6 21 0,-3 0 4 0,-3 0 1 0,-1 5 0 16,-5 2 50-16,0 1 15 0,0-3 0 0,-6 8 0 15,-3 0 44-15,0 0 16 0,0 0 3 0,0 0 1 16,-12 8 17-16,3-3 4 0,-2 9 1 0,-4-9 0 0,3 8-24 15,0 0-5-15,0 1-1 0,0 2 0 0,3-6-19 16,0 3-4-16,3 6-1 0,3-11 0 16,0 5-32-16,3-8 0 0,0 9 0 0,3-6-9 0,3-3 9 15,0-5 0-15,6 8 10 0,3-8-10 0,6 0 0 16,-3-8 8-16,-1 8-8 0,4-5 0 16,6-3-49-16,3-3-13 0,-3 3-2 15,-1 0-1-15,1-5-24 0,-3 2-5 0,-3 3-1 0,-3-5 0 16,0 8 50-16,-4-8 9 0,1 5 3 0,-6 2 0 0,0-2 21 15,-3 3 4-15,-6 5 8 0,0 0-13 0,0 0 37 0,0 0 7 16,0 0 1-16,0 0 1 0,0 0 36 0,-3 13 7 16,-3-5 2-16,0 3 0 0,-3 2-19 0,3-5-4 15,0 3-1-15,0 2 0 0,1 0-33 0,-1-5-6 0,6 0-2 0,-3 3 0 16,6-3-13-16,-3-8 0 16,0 0 0-16,9 5 0 0,-4-5 0 0,7 2 8 0,-3-4-8 15,3 2 0-15,0-5-9 0,3-3-8 0,0 2-2 0,3-2 0 31,-6-2-37-31,3 2-7 0,2-5-1 0,-2 5-1 16,0 2 7-16,0-4 2 0,-3 2 0 0,0 0 0 0,0 3 38 0,-6-1 8 16,0 4 2-16,0 4 0 0,-6-2 38 0,0 0 8 0,-6 6 2 0,3 2 0 15,0 2 19-15,-3 3 4 0,0-5 1 16,0 3 0-16,0 2-35 0,3-5-6 0,-3 5-2 0,3-7 0 16,3 7-21-16,-3-5 8 0,6-3-8 0,0-2 0 15,3 2-51-15,3 0-14 16,3-5-3-16,-3 0-1 0</inkml:trace>
  <inkml:trace contextRef="#ctx0" brushRef="#br0" timeOffset="7538.96">8321 1188 1785 0,'0'0'79'0,"0"0"17"0,0 0-77 0,0 0-19 16,0 0 0-16,0 0 0 0,0 0 60 0,0 0 8 15,9 0 1-15,0-3 1 0,0 3-53 0,3-5-17 16,3-3 10-16,0-2-10 0,-3 2 9 0,6 0-9 16,-1-3 10-16,-2-2-10 0,3 5 0 0,-3-5 0 0,0-1 0 0,-3 4 0 15,-3 2 0-15,3-5 0 16,-6 5 0-16,0-3 0 0,-6 3 0 0,0-2 0 0,0 2 0 0,-3 0 0 16,-3 8 12-16,-6 0 10 0,3 0 2 0,-6 0 0 15,-3 8 40-15,0 0 8 0,-3-3 1 0,1 8 1 16,-1-2-1-16,0 2 0 0,3 3 0 15,-3 2 0-15,6-4-34 0,-3 4-7 0,1-5-2 16,5 6 0-16,0-6-19 0,6 0-11 0,0 1 12 0,6-6-12 16,0-1 0-16,6 4 0 0,0-3 0 0,6-3 0 15,0 1-27 1,2-6-5-16,1-6-2 0,6 6 0 0,-3-5-135 0,3-3-27 16,0-5-6-16,3 2-1 0,-4 3 57 0,1-5 11 15,-3 0 3-15,0 5 0 0,-6-3 28 0,3 3 7 16,-3 3 1-16,-6-3 0 0,0 3 134 0,-4-3 27 0,-2 8 6 0,0 0 1 15,0 0 64-15,-8 3 12 0,-1 2 4 0,-3 3 0 0,0 8-27 16,-3-3-5-16,-3 0 0 0,-3 8-1 0,3-2-30 16,-2 2-5-16,2-3-2 0,-3 9 0 15,0 5-40-15,0-1-8 0,0 4-2 0,-2-1 0 0,-4 9-23 16,3-4-9-16,-3 1 0 0,0 0 9 0,1 5-9 16,2-6 8-16,0 1-8 0,0-3 8 0,0 3-8 0,1-6 0 15,2 3 0-15,3-2 0 0,0-4 0 16,3-4 0-16,-3 5-10 0,3-6 10 0,3-8 0 0,1-2 0 15,-1 3 0-15,0-6 0 0,0-8 0 0,3 3 0 16,0-2 0-16,0-4 10 0,0-4 24 0,3 2 5 16,-3-11 1-16,3 3 0 0,3-5-6 0,0-8-1 0,3-6 0 15,0 3 0-15,6-7-18 0,0-1-4 16,3-2-1-16,0-1 0 0,3 3-10 0,6 1 0 0,-3-1 0 16,6 3 0-16,-4-3 0 0,7 6 0 0,0 2 0 0,0 3 0 15,3-6-16-15,-1 9-1 0,1-4-1 0,3 9 0 31,0-5-105-31,-1 4-21 0,1-4-4 0,-3 5-1045 0</inkml:trace>
  <inkml:trace contextRef="#ctx0" brushRef="#br0" timeOffset="7717.64">8869 1056 1900 0,'-3'0'169'0,"3"0"-135"16,-3 5-34-16,-3-2 0 0,3 2 152 0,3-5 23 16,-6 0 5-16,6 0 0 0,0 8-152 0,0-3-28 15,0-5-12-15,3 5 0 16,3 3-196-16,0-8-40 0</inkml:trace>
  <inkml:trace contextRef="#ctx0" brushRef="#br0" timeOffset="7851.39">8878 1244 1382 0,'-12'0'61'0,"12"0"13"0,0 0-59 0,-3 7-15 0,-3-1 0 0,0 2 0 0,3-3 128 0,0-5 24 15,-3 8 4-15,6-8 0 0,0 0-124 0,0 0-32 16,0 5 0-16,0-5-860 0</inkml:trace>
  <inkml:trace contextRef="#ctx0" brushRef="#br0" timeOffset="9189.66">1273 1728 1612 0,'-9'-11'144'0,"9"11"-116"0,0 0-28 0,0 0 0 0,0 0 46 0,0 0 3 16,0 0 1-16,0 0 0 0,9-2-25 0,0 2-5 15,0-6 0-15,12-2-1 0,-1 3-19 0,4-3 10 16,3-3-10-16,6-2 8 0,-1-3-8 0,4-2 0 15,6-9 9-15,0 4-9 0,5 1 0 0,-2-4 9 16,5-1-9-16,-2 9 0 0,-3-3 0 0,-4 2 0 16,-5 11 0-16,-3-2 0 0,0 10 28 0,-7-6 8 15,4 12 1-15,-9-1 1 0,3 3-7 0,0 3-2 16,-1 4 0-16,4 4 0 0,-3-1 0 0,3-2 0 0,6 0 0 0,5 0 0 16,-2-5-14-16,3 2-3 0,2-10-1 15,7 2 0-15,3-5-11 0,-1 0 10 0,10-8-10 16,-4-3 10-1,4 3-44-15,-1-10-9 0,-2-1-1 0,5 3-1 16,-2-2-12-16,2-1-3 0,-8 4 0 0,3-4 0 0,-7 6 37 0,-8 0 7 0,-1 2 2 0,-2 8 0 16,-9-2 46-16,0 10 10 0,-4 9 2 0,-2-1 0 15,3 0 38-15,-6 6 8 0,3 2 2 0,0 5 0 16,2-5-49-16,-2 8-10 0,6-2-1 0,3-6-1 16,2 0-19-16,7-2-3 0,-6-1-1 0,8-10 0 15,7 3-8-15,0-11 0 0,-1 8-10 0,10-8 10 16,2-8-39-1,-2 3-1-15,-1-3-1 0,4-6 0 0,-4 1 17 0,7-5 4 16,2 4 1-16,-2-4 0 0,-1-1-1 0,-8 3-1 0,2-2 0 0,-2-1 0 16,-4 6 21-16,4 0 10 0,-3 5-1 0,-7 8 0 0,1 0 22 15,-3 3 4-15,-10 2 1 0,-2 8 0 16,0 0 2-16,-4-2 1 0,10 5 0 0,3 2 0 0,0-4-23 16,8 4-5-16,1-5-1 0,-1 1 0 0,4-9-10 15,2 3 0-15,7-3 0 0,2-5 0 16,4 0-56-16,-1-5-4 0,1-3-1 0,-1 3 0 15,-2-6 3-15,2 3 1 0,1-5 0 0,-4 0 0 0,7-1 38 0,-13 6 8 16,-2-5 2-16,-1 0 0 0,1 8 26 0,-4-1 6 16,1-2 1-16,-3 8 0 0,-4 0 37 0,1 8 8 15,-7 3 2-15,-2 2 0 0,-3 8-13 0,3-2-2 0,-1 2-1 16,7-2 0-16,9 2-30 0,-4 3-5 0,-2-9-2 16,2 4 0-16,1-6-18 0,3 6 10 0,2-11-10 0,1 2 8 31,-1-7-29-31,7 2-7 0,5-5 0 0,1-8-1 15,-7 8-11-15,4-10-3 0,-1 2 0 0,4-5 0 0,-1-1 26 0,-2 1 5 0,-7-5 0 0,-2 4 1 16,-4-4 11-16,-2 2 0 0,-7-3 0 0,4 6 8 16,-6-5 18-16,-1 10 4 0,-8-6 1 0,0 9 0 15,-3-3 20-15,-4 8 4 0,4 0 1 0,-3 8 0 16,-3-8-28-16,0 5-6 0,-1 3-1 0,1-2 0 16,3-6-21-16,0 2 8 0,3-2-8 0,2-2 0 15,10 2 0-15,0-6 9 0,-1-2-9 0,4 3 0 16,0-3 0-16,-1 3-12 0,1-8 0 0,-3-1 0 15,2 1-11-15,1 0-1 0,3 0-1 0,-7 0 0 16,-5-6-3 0,-3 8-1-16,-4 4 0 0,-5-1-1123 0</inkml:trace>
  <inkml:trace contextRef="#ctx0" brushRef="#br0" timeOffset="14608.92">1803 2992 1339 0,'0'0'59'0,"0"0"13"0,0 0-58 0,0 0-14 0,0 0 0 0,0 0 0 15,0 0 107-15,0 0 18 0,6-2 4 0,3 2 1 16,-9 0-48-16,11 0-10 0,-2 0-1 0,-3 2-1 16,9-2-7-16,-6 3-2 0,3 2 0 0,3-5 0 15,0 0-23-15,6 3-5 0,-6-3-1 0,2-3 0 16,4 3-4-16,6 0-2 0,3-8 0 0,0 6 0 15,2-1-14-15,1-5-4 0,3 3 0 0,-3-6 0 16,-4 9-8-16,1-6 0 0,0 2 0 0,-9 1 0 16,2 5 0-16,-5-5 0 0,-3 2 0 0,0 3 0 15,-6 0-12-15,3 0-8 0,-3 0-2 0,-9 0 0 16,3 8-46-16,-3-8-8 0,0 0-3 0,-3 5-927 16</inkml:trace>
  <inkml:trace contextRef="#ctx0" brushRef="#br0" timeOffset="15222.97">3368 2543 1285 0,'0'0'56'0,"0"0"13"0,0 0-55 0,0 0-14 16,0 8 0-16,0 0 0 0,0 2 107 0,-6 3 18 15,3 1 4-15,-3 1 1 0,1 4-27 0,-4 5-6 16,-3 2-1-16,3 1 0 0,-9 4-28 0,6 1-7 0,-6 8-1 15,3 0 0-15,-3-1-26 0,3 1-6 0,-2-3 0 0,-1 3-1 16,0-1-19-16,0-10-8 0,6 9 0 0,-3-7 8 16,6-2 8-16,-6-2 2 0,4 2 0 0,8-11 0 31,-6 4-130-31,6-4-25 0,3-2-6 0,0-3-818 0</inkml:trace>
  <inkml:trace contextRef="#ctx0" brushRef="#br0" timeOffset="15716.38">3925 2471 1591 0,'0'0'70'0,"0"0"15"0,0 0-68 0,0 0-17 16,6 3 0-16,-6-3 0 0,3 5 110 0,-3 3 18 15,-3 3 4-15,-3 2 1 0,0 0-15 0,-3 6-3 16,0 2-1-16,-6 0 0 0,-3 3-71 0,1 2-15 16,-4 6-2-16,0-6-1 0,-3 6-5 0,-3 3 0 15,-2-1-1-15,-1 3 0 0,-6-3-11 0,0 3-8 16,4-5 12-16,2 0-12 0,-3 2 9 0,3-7-9 16,1-1 0-16,5-2 9 0,-3 0-9 0,3 0 0 15,3-6 0-15,3 3 0 0,7-7 0 0,-4-1-16 16,6-3 4-16,3-2 1 15,0-2-19-15,0-6-4 0,6 0-1 0,0 0 0 16,6-11-3-16,0 3-1 0,0-5 0 0,3 0 0 0,6-1 22 0,-7 1 4 16,7-5 1-16,-3 10 0 0,3-8 12 0,-6 5 0 0,3 6 0 15,-3-6 0-15,3 9 0 0,-3-3 0 0,-6 2 0 16,-3 3-9-16,0 0 9 0,0 0 8 0,3 8-8 0,0 5 11 16,-3-5 25-16,0 5 4 0,-3 0 2 15,3 1 0-15,0-1-17 0,-3 0-3 0,6 0-1 0,-3 1 0 16,0-4 2-16,3 3 0 0,3 1 0 0,0-1 0 15,0-8-3-15,-1 0-1 0,7 3 0 0,-6-5 0 16,0 0-19-16,3-1 0 0,0 4 0 0,3-12 0 16,3 4 0-16,0 2 0 0,0-3 0 0,6 0 0 15,-10 3-128-15,4-8-22 16,0 3-5-16</inkml:trace>
  <inkml:trace contextRef="#ctx0" brushRef="#br0" timeOffset="16217.42">3940 3149 230 0,'0'0'10'0,"0"0"2"0,0 0-12 0,0 0 0 0,0 0 0 0,0 0 0 16,0 0 386-16,0 0 74 15,0 0 16-15,0 0 2 0,0 0-316 0,0 0-63 16,0 0-13-16,9 0-2 0,-3-3-58 0,0 0-11 15,0-2-3-15,3 0 0 0,-1 2-3 0,4-8-1 16,-6 4 0-16,3-4 0 0,0 0-8 0,0 1 0 16,-3 2 9-16,0-5-9 0,0-1 8 0,-6 4-8 15,3-3 8-15,-3 5-8 0,-3-6 18 0,-3 1-1 0,-3 3 0 0,3 2 0 16,-9 2 19-16,6 4 4 0,-3 2 1 0,-2 2 0 16,-7 4 0-16,3 2 0 15,-3 2 0-15,0 3 0 0,0 1-24 0,-5-1-5 16,5 0 0-16,0 6-1 0,0-4 3 0,3 1 1 15,0 6 0-15,3-4 0 0,4-5-15 0,2 6 0 0,0 2 0 16,3-8 0-16,3 6 0 0,3-6 0 0,0 0 0 16,3 0 0-16,3 1 0 0,3-1 0 0,0-8 0 0,2 3 0 15,4-3 0-15,0-2 0 0,0-6 0 0,3 1 0 16,0-1 0-16,0-5-10 0,3-2 10 0,-1 2-8 16,1-6 8-16,0 1 0 0,-3 0 0 0,0 0 0 0,0-1-8 15,-4-1 8-15,-2-1-8 0,0 2 8 0,0 1-8 16,-3-5 8-16,-3 5-8 0,-3-1 8 15,0-4-37-15,-3 5-3 0,-3-1 0 16,0 1 0-16,-3 0 7 0,3 5 1 0,-3-3 0 16,3 6 0-16,-12 2-21 0,9-2-4 0,-3 2-1 0,4 3 0 15,-1 0-88-15,0 3-18 0,6-3-3 0,-3 5-1 16</inkml:trace>
  <inkml:trace contextRef="#ctx0" brushRef="#br0" timeOffset="16561.36">4235 2961 576 0,'0'0'51'0,"0"0"-41"15,0 0-10-15,0 5 0 0,-3 3 305 0,0-3 59 0,0 3 12 16,0 0 3-16,0 3-199 0,-3 2-40 0,0-5-8 0,3 5-2 16,-3-2-62-16,0 2-13 0,0 0-3 0,3 3 0 15,-3-3-14-15,0 0-3 0,3 6-1 0,-6-8 0 16,3 4-34-16,0 4 0 0,6-6 0 0,-9 0 0 15,6 1 13-15,0-9-4 0,0 8-1 0,0-5 0 16,3-3-8-16,0-5 0 0,0 0 0 0,0 0 0 16,0 0 12-16,0 0 0 0,0 0 0 0,0 0 0 15,0 0-12-15,9-8 8 0,3 3-8 0,-6-8 8 16,3 0 0-16,0-1 0 0,0 1 0 0,3-3 0 0,-6 0-8 0,6 3 0 16,-3-5 0-16,3 5 0 0,-1-1 0 15,-2 1 0-15,0 0 0 0,0 5 0 0,0-3 0 0,0 6 0 16,-3 2-8-16,0-2 8 0,3-3-11 15,-3 8 3-15,0-5 0 0,0 5 0 16,0 0-36-16,0 0-6 0,0 0-2 0,0 0-743 16,0 0-149-16</inkml:trace>
  <inkml:trace contextRef="#ctx0" brushRef="#br0" timeOffset="16974.98">4505 2979 2044 0,'0'0'45'0,"0"0"10"0,0 0 1 0,0 0 1 0,0 0-45 0,-3 8-12 0,3-5 0 0,-6 7 0 16,3-4 76-16,3 2 14 0,-5 0 2 0,-1 2 1 16,3 3-33-16,-3 1-6 0,0-1-2 0,-3 0 0 15,3 0-8-15,-3 6-1 0,-3 2-1 0,3-3 0 16,0-2-18-16,3 0-3 0,3 0-1 0,0-3 0 15,-3 1-20-15,0-1 0 0,6-3 0 0,0 4 0 16,-3-6 8-16,3-1-8 0,3-1 8 0,-3-1-8 16,0-5 0-16,0 0 0 0,0 0 0 0,0 0 0 15,0 0 11-15,0 0-3 0,3-5 0 0,6-1 0 16,-3-1-8-16,0-1 0 0,3 0 0 0,-6-3 0 16,6 3 28-16,3-5 3 0,-3 0 1 0,3-6 0 0,3 6-32 0,-4-6 0 15,1 4 0-15,6 4 0 0,-9-2 0 0,6 0 0 16,-3-1 0-16,3 1 0 0,-6 0 0 0,3 2 0 15,0 3 0-15,0 0 0 0,-1-2 0 0,-2 2 0 16,0 0 0-16,3 3 0 0,-6-1-10 0,3 4-8 16,0-4-2-16,-3 6 0 15,0-5-57-15,0 5-12 0,3-3-3 0,-3 3 0 16,3-2-133-16,-6 2-27 0</inkml:trace>
  <inkml:trace contextRef="#ctx0" brushRef="#br0" timeOffset="17326.56">4880 3059 1414 0,'0'0'63'0,"0"0"13"0,0 0-61 0,0 0-15 16,0 0 0-16,0 0 0 0,0 0 92 0,9-6 15 0,0 6 3 0,-3-2 1 16,6-1-42-16,0 0-8 0,-6-2-1 0,3 5-1 15,3-8-47-15,0 8-12 0,0-5 0 0,-6-3 0 16,3 3 0-16,-1-1 10 0,1 1-10 0,0 2 10 15,0-5-10-15,-3 3 10 0,-3-3-10 0,0 3 10 16,0-3 10-16,-3 3 3 0,0-3 0 0,0 2 0 16,-3 1 21-16,-3-3 5 0,3 3 1 0,0-3 0 15,-9 8 6-15,0 0 0 0,1 0 1 0,-4 0 0 16,-3 8 3-16,6 5 0 0,-9-5 0 0,0 8 0 16,3-3-32-16,-2 3-5 0,-1 3-2 0,0-1 0 15,3 1 2-15,6 2 0 0,-6 0 0 0,6-2 0 16,0-1-3-16,6 1 0 0,-2 2 0 0,5-3 0 15,0-5-20-15,3 3 0 0,3-2 0 0,5-1 0 16,-5-3 0-16,9-4 0 0,3 2 0 0,-3-6 0 16,6-2-30-16,3 0-10 0,-6-2-3 0,9-4-813 15,-1 1-164-15</inkml:trace>
  <inkml:trace contextRef="#ctx0" brushRef="#br0" timeOffset="17851.79">5544 2389 1267 0,'0'0'112'0,"0"0"-89"15,0 0-23-15,0 0 0 0,0 0 180 0,0 0 31 16,0 0 6-16,0 0 2 0,0 0-103 0,-3 11-21 16,-3-3-4-16,0 10-1 0,-3 1-34 0,-3 2-6 15,1 0-2-15,-7 6 0 0,0 2-1 0,-6-3-1 16,-3 9 0-16,0 2 0 0,1 2-24 0,-1 1-5 15,0 5-1-15,0-5 0 0,4 5-5 0,-1 0-2 16,6-6 0-16,3-4 0 0,-3 2-9 0,6-3 0 16,0-2 0-16,3-6 0 0,3 1 0 0,0-6 0 15,3 3-8-15,3-6 8 16,3-5-121-16,3 1-20 0,0-6-4 0,3-3-951 0</inkml:trace>
  <inkml:trace contextRef="#ctx0" brushRef="#br0" timeOffset="18349.86">5431 3188 2102 0,'0'0'46'0,"0"0"10"0,0 0 1 0,0 0 3 0,0 0-48 0,3 8-12 0,-3-8 0 0,6 0 0 16,-6 0 76-16,9 3 12 0,-3-6 4 0,3 3 0 15,3 0-48-15,-6-8-8 0,6 3-3 0,0-3 0 0,-4 3-17 0,4-9-4 16,0 4-1-16,0 2 0 0,0-5-11 0,-3 0 0 15,3 2 9-15,-3-2-9 0,-3 2 8 0,0-2-8 16,-3 2 10-16,3-2-10 0,-3 5 8 0,-3-5-8 16,0-3 0-16,0 5 9 0,-3-2-9 0,0 3-14 15,-3 2 3-15,0 0 1 0,0 2 18 0,-3 6 3 16,-3-5 1-16,-3 10 0 0,-3-2-20 0,0 2-4 16,-2 6-1-16,-4 2 0 0,-3 0 21 0,3 3 4 15,-3 3 0-15,4-1 1 0,5-4 7 0,0 4 2 16,6 3 0-16,3-2 0 0,-3-6-22 0,9 3 0 15,3 0 0-15,0-3 0 0,3 0 0 0,3-5 0 0,3 0 0 16,3-3 0-16,9 1 0 0,-6-6 0 16,5-6 0-16,1 6 0 0,3-10 0 0,-3 2 0 15,6 0 0-15,-3-5 0 0,-4-1 0 0,-2 1-10 0,-3 0 1 16,3 0 0-16,-3-3 9 0,0 3 12 0,-3-1-2 0,-3 4-1 16,-1 5-9-16,1-3 0 0,-6 5 0 0,-3 3 0 15,0 0 0-15,0 0-14 0,-6 5 3 0,-2 3 1 16,2 3 22-16,-9-3 5 0,6 5 1 15,-3 0 0-15,3 0 5 0,3 6 1 0,-3-6 0 0,3 0 0 16,3 1-24-16,0-1 0 0,3 0 0 0,0-2 0 16,6 2 0-16,0-5 0 0,3-8 0 0,-3 5 0 15,6-5 0-15,0 0 0 0,3 0-12 0,-1-10 4 16,4 2-145 0,6 0-29-16,-6-6-6 0</inkml:trace>
  <inkml:trace contextRef="#ctx0" brushRef="#br0" timeOffset="18625.93">6387 2289 2257 0,'0'0'100'0,"-6"5"20"0,-3 3-96 0,0 0-24 16,3-3 0-16,-12 3 0 0,3 3 76 0,0 2 9 15,-3 0 3-15,3 8 0 0,1 3-15 0,-4 3-2 16,3 2-1-16,-6 0 0 0,3 5-29 0,-3-2-5 15,3 2-2-15,-2 3 0 0,-1 3-22 0,0 0-4 16,3 5 0-16,-3 0-8 0,3 2 8 0,-5-7-8 16,-1 5 0-16,3-11 0 0,0 3 0 0,3-5 0 15,-3 0 0-15,4 2 0 16,-1-7-31-16,6-3-6 0,0-3-2 0,3-3 0 16,3-5-26-16,6 1-6 0,-6-6-1 0,12-3 0 15,-6-5-157-15,0 0-32 0,6 0-7 0,6-5 0 0</inkml:trace>
  <inkml:trace contextRef="#ctx0" brushRef="#br0" timeOffset="18935.23">5901 2979 345 0,'-3'-5'31'0,"0"-6"-31"0,-3 1 0 0,1 4 0 16,2-4 338-16,-6 7 62 0,0-2 12 0,0 5 2 15,3 0-213-15,-3 0-42 0,3 0-9 0,3 0-2 16,3 0-67-16,0 0-13 0,0 0-4 0,0 0 0 16,0 8-25-16,9-3-6 0,0 0-1 0,6 1 0 15,-3-4-32-15,5 4 0 0,1-6 0 0,3-6 0 16,-3 6 13-16,3-2-4 0,-3-4-1 0,3 6 0 0,2-5-8 0,-5-3-14 15,3 3 3-15,0 5 1 16,-3-5-16-16,3 2-3 0,-4 3-1 0,1 0 0 16,-3 0 18-16,-3 3 3 0,-3 2 1 0,-3-5 0 15,0 5 8-15,0 3-8 0,-3-3 8 0,-3 3-8 0,-3 3 0 0,0 2 0 16,-3 0 0-16,-3 1 0 0,-3 2 8 0,3 2 0 16,-3-7 0-16,3 5 0 0,-3 2 8 0,4-5 3 15,-1 6 1-15,0-6 0 0,0 0-12 0,6 0 12 16,-3-5-12-16,6 3 12 0,0 0-12 15,0-6 0-15,0 3 0 0,6-6 0 16,-3-2-108-16,6-2-28 0,0-1-4 16</inkml:trace>
  <inkml:trace contextRef="#ctx0" brushRef="#br0" timeOffset="19079.03">6422 2752 2282 0,'-6'2'101'0,"3"4"21"0,-3-6-98 0,0 5-24 16,1-5 0-16,2 5 0 0,-3 3 0 0,3-5 0 0,3-3 0 0,0 10 0 16,3-4 0-16,3 2 0 0,-3 5 0 0,2-5-679 15,1 5-129-15</inkml:trace>
  <inkml:trace contextRef="#ctx0" brushRef="#br0" timeOffset="19579.93">6607 3080 748 0,'0'0'67'0,"0"0"-54"16,0 0-13-16,0 0 0 0,0 0 235 0,0 0 44 15,0 0 9-15,0 0 1 0,6 0-169 0,-6 0-35 16,6-3-6-16,0-2-2 0,0 5-22 0,0-8-5 16,0 3-1-16,-3-1 0 0,0-2-24 0,-1 3-5 15,1-3 0-15,-3-2-1 0,-3 2 22 0,1-6 5 16,-1 1 1-16,0 3 0 0,-3-4-24 0,0 4-5 15,0-1-1-15,-3 3 0 0,-3 3 15 0,3-3 2 16,-6 8 1-16,0 0 0 0,0 0 14 0,0 8 3 16,-2-3 1-16,-1 3 0 0,0 3-17 0,-3 2-4 15,3-2-1-15,-3 2 0 0,6 3-15 0,-5 0-4 16,5-3 0-16,0 3 0 0,9 5-12 0,-3-5 0 16,3 0-12-16,3 5 12 0,3-3-8 0,3-5 8 15,3 6 0-15,3-6 0 0,0 0 0 0,3 1 0 0,0-6 0 16,2 0 0-16,1-3-10 0,-3 0 10 0,6-5-8 15,-3 0 8-15,0 0-21 0,0-5 1 0,0-3 0 16,0 3 0-16,-1-9 0 0,1 4 1 16,0-3 0-16,0-3 0 0,-3 2 19 0,0 1 0 0,-3-5-8 15,0 5 8-15,0-9 0 0,-6 4 0 0,3-3 0 16,-3 2 0-16,0 1 0 0,0-6 0 0,-3 3 0 0,3-1 0 16,-6 9 0-16,0 0 0 0,-3-3 0 0,3 8 0 15,-3 0 24-15,-3 8 8 0,3-5 1 0,-3 5 1 16,0 5-34-16,3 1 0 0,-3 1 0 0,3-1 0 15,0 2 0-15,3 0 0 0,-3 2 0 0,3-2 0 16,3 0-31-16,0 3-6 0,3-3-2 16,0 2 0-16,0-2-217 0,3-3-44 0,9 6-9 15,0 0-2-15</inkml:trace>
  <inkml:trace contextRef="#ctx0" brushRef="#br0" timeOffset="19946.84">6857 2950 1324 0,'0'0'59'0,"0"0"12"0,0 0-57 0,0 0-14 15,0 0 0-15,0 0 0 0,0 0 209 0,0 0 39 16,0 0 8-16,0 11 2 0,0-6-105 0,-6 6-21 16,3 2-4-16,-3-3 0 0,0 4-44 0,-3-1-9 15,0 0-2-15,3 6 0 0,-3-6-49 0,3 0-11 16,-3 0-1-16,6 6-1 0,-3-6-11 0,6-5 0 16,0 3 0-16,0-4 8 0,0 1-8 0,6 0 0 0,-3-2 0 0,3-1 0 15,0-2 0-15,6-3 0 16,0-3 0-16,3-5-11 0,-3 3 11 0,6-9-13 15,0 4 5-15,2 2 8 0,1-5-17 0,0-6 4 0,0 3 1 16,3 3 0 0,-3 0-18-16,2 0-3 0,-2 2-1 0,-3 3 0 0,-9-5 34 0,6 8 0 0,3-3 0 15,-6 2 0-15,-9 6 0 0,0-5 16 0,6 5-4 0,-6 5 0 16,-3-5 24-16,0 0 4 0,-3 8 0 0,0 3 1 16,3 2-9-16,-6-5-3 0,-6 5 0 0,3 1 0 15,0-1-9-15,3 0-3 0,-3 0 0 0,0-2 0 16,6 2-17-16,0 0 8 0,0-5-8 0,3 3 0 15,3-3 0-15,0 0 0 0,6 0 0 0,-3-3 0 16,3 0-84 0,3-5-12-16,6 0-1 0,-3-5-784 0,-6 0-157 0</inkml:trace>
  <inkml:trace contextRef="#ctx0" brushRef="#br0" timeOffset="20368.95">7512 2966 1652 0,'-6'-3'36'0,"6"3"8"0,0 0 2 0,0 0 0 0,0 0-37 0,0 0-9 16,0 0 0-16,0 0 0 0,9-2 18 0,3 2 2 15,-12 0 0-15,9-8 0 0,2 2 5 0,-2 1 2 16,-3 0 0-16,-3 2 0 0,-3 3-13 0,6-5-2 16,-6 5-1-16,0 0 0 0,-3-5 49 0,3 5 9 15,0 0 3-15,-6-3 0 0,0 3 4 0,-3 0 0 16,3-5 1-16,-2 5 0 0,-1 5 16 0,-3-5 3 15,3 8 1-15,3-8 0 0,-3 5-24 0,0 3-5 0,-3-3 0 0,0 1-1 16,3 2-13-16,0-3-2 0,-3 3-1 16,3 0 0-16,1 2-39 0,2-2-12 15,-3 0 0-15,3 3 0 0,0-3 0 0,3 0 0 0,3 2 0 16,-3-2 0-16,0 0 0 0,3 3 0 0,6-3 0 16,0 2 0-16,-3-2 0 0,3-2 0 15,0 2 0-15,3-3 0 16,-1 3-31-16,1 0-9 0,0 2-3 0,-3-2 0 15,3 3-7-15,-3-3-2 0,0 5 0 0,0-8 0 0,0 6 36 0,-3-1 6 16,-6-4 2-16,0 2 0 0,3-3 8 0,-3 3 11 0,0-3-3 16,-3 0 0-16,-3 3-8 0,0-2 0 0,0 2 0 0,-3-6 0 15,1 4 0-15,-4-1 0 0,3-5 0 0,-3 2 0 0,-3-2 23 16,-3 0 9-16,0 0 1 0,3-2 1 0,-2 2-34 0,-4-5 0 16,0 2 0-16,6-2-867 15,0-6-180-15</inkml:trace>
  <inkml:trace contextRef="#ctx0" brushRef="#br0" timeOffset="21445.04">8071 2733 1094 0,'0'0'48'0,"-3"0"11"0,6-8-47 0,-3 8-12 15,0 0 0-15,0 0 0 0,0 0 197 0,0 0 38 16,6 0 7-16,0 0 2 0,3-5-138 0,0 5-27 16,3-5-6-16,0 2-1 0,3-2-34 0,3-1-7 15,-1-2-2-15,4 1 0 0,0 1-17 0,0-7-4 16,0 0-8-16,0 0 12 0,-3-1-12 0,2-2 0 15,1 1 0-15,-3 1 0 0,0-4 0 0,0-1 8 0,-6 3-8 0,0-2 0 16,0-3 29-16,-4 2 3 0,1 1 1 16,-3-3 0-16,0 2-22 0,-6 0-11 0,-3 6 10 15,0 0-10-15,-6 0 12 0,3 0-4 16,-2 5-8-16,-4 2 12 0,-3 6 17 0,0 0 3 0,-3 6 1 16,0 2 0-16,-3 0-9 0,-3 5-3 15,-2 5 0-15,-7 1 0 0,0 7-8 0,-3-5-1 0,-2 9-1 0,5-1 0 16,3 2 0-16,1 1 0 0,-1 0 0 0,3 2 0 15,3 1-11-15,0 2 0 0,3 2 0 0,1 1 8 16,-4 0-8-16,0-1 0 0,3 4 0 0,-3-4 8 16,-2 4-8-16,5-6 0 0,-6 0 0 0,6 0 0 15,3-5 0-15,0-3 0 0,1-3 0 0,2 1 0 0,3-6 8 16,3-3-8-16,3-4 0 0,-3-1 8 16,6 0-8-16,0 0 0 0,3-7 0 0,3 2 0 15,-3-8 0-15,0 0 0 0,6 0 0 0,3-8 0 0,3 2 9 16,0-4 0-16,3-4 0 0,-1 1 0 0,4-3-9 15,0-2 0-15,0 5 9 0,6-11-9 0,-3 8 0 16,-3-5 0-16,2 2 0 0,1 6 0 0,-6 0 0 16,3 0 0-16,3 7 0 0,0-7 0 0,-7 8 0 15,1 2 0-15,3 0 0 0,-6 3-8 0,3 3 8 16,-6 0-8-16,-3 2 8 0,0 3-8 0,-3 0 8 0,0 3 0 16,-6 2 0-16,3-5 0 0,-3 2 0 0,0 3-8 15,-3 1 8-15,-3-1-8 0,3 0 8 0,0-5 0 16,-3 3 0-16,3 2 0 0,-3-5 0 0,0 0 0 15,0 2 0-15,0-4 0 0,1 2 0 0,-1-6 8 16,3 4-8-16,-3-1 8 0,3-3-8 0,3 1 0 16,3-3 8-16,-6 0-8 0,6 0 0 0,0 0 0 0,0 0 0 15,0 0 8-15,0 0-8 0,0 0 0 0,0 0 0 0,0 0-8 16,0 0 8-16,0 0 0 0,0 0-9 0,0 0 9 16,3 8 0-16,0 0 0 0,0 3-9 15,0-3 9-15,3-3 0 0,-3 3 0 0,0 0 0 0,0 2 0 16,-3-10 0-16,9 3 0 0,0 2 0 15,-1 1 0-15,1-4 0 0,6 1 0 0,-3-1 0 0,0-2 0 16,3-2-68 0,-3-1-19-16,3 1-4 0,0-9-1 0</inkml:trace>
  <inkml:trace contextRef="#ctx0" brushRef="#br0" timeOffset="21944.09">8298 3188 691 0,'0'0'61'0,"0"0"-49"0,0 0-12 0,0 0 0 0,0 0 284 0,0 0 53 15,0 0 11-15,0 0 3 0,0 0-219 0,0 0-44 16,0 0-9-16,0 0-2 0,0 0-33 0,8 0-6 16,1-2-2-16,3-1 0 0,-3-5-24 0,0 3-4 15,3-1-8-15,-3 1 11 0,3-5-11 0,0 4 0 16,0-7 9-16,-3 8-9 0,0-8 8 0,0-1-8 15,-4 4 10-15,1-1-10 0,-3 1 23 0,-3 2-2 16,0-6 0-16,-3 4 0 0,-6-3-13 0,7 5-8 16,-7-6 8-16,0 6-8 0,0 3 28 0,-3 5 2 0,-3-5 0 0,0 5 0 15,-3 5 4-15,0 0 1 16,-3 3 0-16,-2 6 0 0,2-1-7 0,-3-5-2 16,0 8 0-16,3 0 0 0,1 2 6 0,-1 1 0 0,3 2 1 15,3-3 0-15,6-2-33 0,0 3 0 0,0 2 0 16,6-5 0-16,3 0 0 0,3-1 0 0,3-1 0 15,3-4 0-15,3 1 0 0,3-6 0 0,3 3 0 0,3-8 0 16,-1 0 0-16,7 0 0 0,-3-8 0 0,0 3 0 16,0-6 0-16,-1 1-20 0,1-6 2 0,0 0 1 15,-3 3-6-15,0-6-1 0,-3 6 0 0,-4-6 0 16,1 4 10-16,-6-4 2 0,-3 6 0 0,0-3 0 0,-6 0 12 0,-3 3 0 16,0-6 0-16,-3 6 0 0,-3 5 0 0,-3-5 0 15,1 8 0-15,-1-1 0 0,-6 6 0 0,0 6 0 16,0-6 0-16,0 8 0 0,-3 2 0 0,1-2 0 15,-1-3 0-15,3 9 0 0,3-9 0 0,3 3 0 16,3 0 0-16,3-3 0 16,3 3-94-16,3-8-19 0,6 5-4 0,6 1-631 15,0-4-125-15</inkml:trace>
  <inkml:trace contextRef="#ctx0" brushRef="#br0" timeOffset="22292.29">8673 3059 2336 0,'0'0'52'0,"0"0"10"0,-3 0 2 0,3 0 1 0,-6 5-52 0,6-5-13 0,0 0 0 0,0 0 0 15,0 0 46-15,0 0 6 0,0 0 2 0,6 3 0 16,0 2-43-16,2-5-11 0,1 0 0 0,0 0 0 16,0-5 0-16,0 2 0 0,0-2 9 0,0 5-9 15,3-11 0-15,0 8 9 0,-6-7-9 0,3 2 0 16,0 0 0-16,0 3 0 0,0-9 0 0,-6 4 0 15,2-1 10-15,-2 1-10 0,-3 2 8 0,0-6-8 16,-3 1 0-16,1 8 0 0,-1-8 8 0,-6 7-8 16,0 4 0-16,0 2 0 0,-3 0 0 0,3 8 0 15,-6 5 0-15,-3-5 15 0,-3 5-4 0,-2 3-1 16,-4 0 27-16,0 5 6 0,0-2 1 0,6 4 0 16,3-4-16-16,4 2-4 0,-1-5 0 0,6 2 0 15,3 1-24-15,3-1 0 0,3 1 0 0,6-3 0 0,0-3-11 16,3 0 11-16,6-2-8 0,2-3 8 15,7-3-107-15,0-5-16 0,0 0-3 16,3-5-1000-16</inkml:trace>
  <inkml:trace contextRef="#ctx0" brushRef="#br0" timeOffset="22882.34">9223 2725 2487 0,'0'0'110'0,"-3"3"23"0,-3 2-106 0,3 0-27 16,3-5 0-16,0 0 0 0,0 0 0 0,0 0-14 0,3 8 2 0,6-2 0 16,0-6 25-16,6 0 6 0,0-6 1 0,6 1 0 15,3 2-20-15,2-2 0 0,4-3 0 0,-3-5 0 16,-3 0 8-16,3 0-8 0,-4-1 0 0,4 4 0 16,0-4 0-16,-3-4 0 0,-3 2 8 0,-1-2-8 15,-2-1 0-15,0 1 0 0,-3-4 0 0,0 1 0 16,-3-5 0-16,0 2 0 0,0-8 0 0,-6 3 0 15,2-3 0-15,1 6 0 0,-3-6 0 0,0 6 0 16,-3-1 0-16,-3 3 0 0,-3 9 0 0,-3-4 0 16,-3 8 11-16,-5 3-2 0,-1 8 0 0,-6 0 0 15,-9 6 27-15,-3 2 6 0,-2 5 1 0,-7 5 0 16,-3 1-12-16,1 7-3 0,-1 6 0 0,3 3 0 16,1 4 7-16,2 6 1 0,0-5 0 0,4 8 0 15,-1 2-15-15,0-3-2 0,3 4-1 0,1 12 0 0,2 3-18 0,0 1 0 16,0 4 8-16,7 0-8 0,-1 1 0 0,3-1 0 15,0 9 0-15,0-6 0 0,3-5 0 0,0-6-14 16,1 1 2-16,5-4 1 16,-3-4-49-16,3-6-11 0,-3-2-1 0,3-6-1 0,0-5 58 0,0-5 15 15,-3-6 0-15,1-2 0 0,2-5 0 16,-3-6 0-16,0 0 0 0,0 0 0 0,0-10 0 0,0 0 0 16,0-3 0-16,3-6 0 0,4-2 0 0,-1-2 10 15,0-3-2-15,6-1 0 0,0-12-8 0,0 0 0 16,0-1 0-16,6-5-11 0,0-5 11 0,3 3 0 15,0-3 8-15,6 8-8 0,-1-8 8 0,4 8-8 16,0-1 8-16,0 4-8 0,0 5 24 0,0 0 0 16,-3 2 0-16,3 6 0 0,0-6 3 0,-4 6 1 15,4 0 0-15,0 0 0 0,0 2-28 0,3 1 0 16,0-4 0-16,6 4 0 0,2-3 0 0,4 5 0 0,3-8 0 16,0 5 0-1,2-2-80-15,1-3-19 0,0 0-3 0,0 3-709 0,-1-6-141 16</inkml:trace>
  <inkml:trace contextRef="#ctx0" brushRef="#br0" timeOffset="23603.01">9765 2627 1440 0,'0'0'128'0,"0"0"-103"0,0 0-25 0,0 0 0 16,0 0 158-16,0 0 26 0,6-5 6 0,0-3 1 15,0 5-76-15,0 1-15 0,6-9-4 0,0 3 0 16,2 0-58-16,1-2-12 0,3 2-2 0,0-5-1 15,-3-1-23-15,3-4 8 0,0 2-8 0,3-3 0 0,-1 1 0 0,1-3 9 16,-3 2-9-16,0-5 0 0,-3 3 13 0,-3 0-4 16,0-3-1-16,-6 3 0 0,0-3-8 0,-1 3 0 15,-5 0 0-15,-3 8 0 0,-2 0 0 0,-1-1 0 16,-6 4 0-16,-6 7 0 0,-6 3 0 0,-6 8 0 16,-5 0 0-16,-4 10 0 0,-3 1 37 0,0 2 6 15,1 11 1-15,-1 2 0 0,0 6 6 0,4 2 2 16,-7 6 0-16,6-3 0 0,4 3-34 0,-1 2-6 15,0 3-2-15,1 5 0 0,2 5-10 0,3 4 0 16,6-7 0-16,-3 4 0 0,4 2 0 0,2-8 0 16,3 0 0-16,6 1 8 0,-6-4-8 0,6 1 0 15,0-11 0-15,0 2 0 0,1-10 0 0,2 1 0 16,0-7 0-16,0 1-11 16,3 0-29-16,-3-11-7 0,6 3-1 0,-3-8 0 0,0-1 20 15,3-1 3-15,0-4 1 0,0 1 0 16,-3-6-12-16,0-2-1 0,0-3-1 0,0-3 0 0,0-2 25 0,0-3 5 0,-3-3 8 0,0-2-13 15,4-3 5-15,2-2 8 0,-3-6-13 16,3 3 5-16,3-6 8 0,0 3-8 0,0 3 8 0,3-5-8 16,0 5 8-16,0 2 0 0,-3-2 0 0,3 10 0 15,0-2 20-15,-3 0 5 0,2 0 2 0,1 2 0 16,0 1 21-16,3 4 4 0,-3 1 0 0,0 0 1 16,3 2-10-16,0-2-3 0,3-1 0 0,0 4 0 15,3 2-32-15,3-5-8 0,-3-1 0 0,6 4 0 16,-3-4 8-16,2-2 0 0,4 3 0 0,0-3 0 0,6 3-8 15,-3-6 0-15,-1 3 0 0,4 0 0 16,-3-5-32-16,0 0-8 16,3 0-1-16,-3-1-1 0,-1-1-104 0,1-1-21 15,0 2-4-15,-3 1-1 0,0-5 51 0,-4 5 9 16,1-1 3-16,-3 1 0 0,-3 2 17 0,0 1 4 0,0 5 1 16,-6-9 0-16,0 9 107 0,0 0 20 0,0 2 5 0,-6 3 1 15,0 0 62-15,0 0 12 0,0 0 2 0,0 0 120 0,-3 8-124 16,0 0 0-16,-3 3 0 0,3 2-31 0,-3-5-7 15,0 5 0-15,3 0-1 0,-6 0-42 0,3 1-8 16,0 2-1-16,-3-3-1 0,0 3-15 0,3-3-2 16,0-3-1-16,3 4 0 0,0-1-9 0,3-5 0 15,-3-3 0-15,6 0 0 16,-3-5-80-16,0 0-17 0,0 0-4 0,9-2-711 0,0-1-143 0</inkml:trace>
  <inkml:trace contextRef="#ctx0" brushRef="#br0" timeOffset="23729.44">9893 2696 2296 0,'-9'0'102'0,"6"3"21"0,0-1-99 0,-3 4-24 0,3-4 0 0,-3 4 0 16,3-1 0-16,-3 0-16 0,3 3 3 0,0-3 0 16</inkml:trace>
  <inkml:trace contextRef="#ctx0" brushRef="#br0" timeOffset="24262.84">9932 3022 961 0,'0'0'42'0,"0"0"10"0,0 0-42 0,0 0-10 0,0 0 0 0,0-3 0 16,0-2 188-16,0 5 35 15,0-8 7-15,0 2 2 0,0 1-78 0,0 2-15 0,3-2-3 0,0 0-1 16,0 2-43-16,3-2-9 0,0 5-2 0,2-8 0 16,1 3-58-16,0 5-12 0,3-8-3 0,0 5 0 15,0 0 20-15,0 3 3 0,0 0 1 0,-3 0 0 16,3 0-32-16,0 0 0 0,-1 0 0 0,-2 6 0 16,0-4 0-16,-3 4 0 0,0-4 0 0,-6-2 0 15,3 11 0-15,0-6 0 0,-3 3 0 0,-3 0 0 16,-3 3 0-16,0-3 0 0,-3 5 0 0,0-8 0 0,-5 8 0 0,-1-7 0 15,-3 4 0-15,-3 1 0 0,-3 2 12 0,3-5-3 16,-2 5-1-16,-1-2 0 16,6 2-8-16,0 0 0 0,0 0 0 0,3 1 0 0,3-6 0 0,3 5 8 15,3-3-8-15,3 4 8 0,1-6-8 0,4 0 0 16,1 2 0-16,6-7 0 0,0-1 0 0,3 6 0 16,0-13 0-16,3 5 0 15,6-3-38-15,3 3-3 0,2-5-1 0,-2 0-749 16,3-3-149-16</inkml:trace>
  <inkml:trace contextRef="#ctx0" brushRef="#br0" timeOffset="24455.32">10334 3022 2570 0,'0'0'56'0,"0"0"12"0,-6 5 3 0,0 0 1 0,-3 3-57 0,0 0-15 0,0 3 0 0,0-3 0 16,0 2 60-16,3 1 10 0,-3 2 2 0,3 3 0 15,0-3-45-15,-3 0-9 0,3 0-2 0,3 1 0 16,0-6-16-16,0 2 0 0,3 1 0 0,3-1 0 31,0-4-121-31,0-4-28 0,-3-2-6 0,9 6-972 0</inkml:trace>
  <inkml:trace contextRef="#ctx0" brushRef="#br0" timeOffset="24606.99">10515 2725 2289 0,'-6'0'50'0,"0"8"10"0,-6-3 3 0,3 3 2 0,-3 0-52 0,1 3-13 0,-1-3 0 0,3 2 0 0,0 1 8 0,0 2 0 16,6 3-8-16,0-3 12 16,3 1-80-16,3 1-17 0,0 1-3 0</inkml:trace>
  <inkml:trace contextRef="#ctx0" brushRef="#br0" timeOffset="25188.89">10488 3106 864 0,'0'0'38'0,"0"0"8"0,0 0-37 0,0 0-9 15,0 0 0-15,3 6 0 0,-3-6 246 0,6 0 47 0,-3 0 10 16,6 0 1-16,-3-8-177 0,0 2-36 16,6 1-7-16,-3-3-2 0,0-3-48 0,3 4-10 0,0-1-1 15,-3-6-1-15,-1 1-12 0,1 3-2 0,0-4-8 0,-3 6 12 16,0-5-12-16,0 0 0 0,-3 0 8 0,0 2-8 15,-3 3 35-15,-3 0 4 0,0 3 1 0,3 5 0 16,-9 5 17-16,0-2 4 0,-3 7 1 0,1-4 0 16,-4 4-10-16,0 4-3 0,0-1 0 0,3 3 0 15,-3-3-25-15,3 3-6 0,0-3-1 0,6 3 0 16,-3 0-9-16,3 2-8 0,3-4 9 0,3-1-9 16,0 0 0-16,3 0 0 0,3-2 0 0,3-1 0 15,3 1 0-15,-3-11-8 0,3 5-1 0,3-5 0 16,-3 0-5-16,3-5-1 0,0 5 0 0,-1-8 0 15,1 3-8-15,0-6-1 0,3 3-1 0,-3 0 0 16,0 3 5-16,0-8 2 0,0 5 0 0,0-3 0 16,-4 3 18-16,4 0 0 0,-6 3 0 0,3 0 0 15,-6 2 0-15,0-2 0 0,-6 5 0 0,0 0 0 0,3 5 18 16,-3-2 1-16,0 5 0 0,-3 2 0 0,0-4 18 16,-6 7 4-16,3-5 1 0,3 5 0 0,-6-2-34 15,6-1-8-15,-3 3 0 0,3-2 0 0,3 2 0 0,3-5 0 16,3 3 0-16,0-3 0 0,0-3 0 0,6-5 0 15,3 0 0-15,0 0 0 0,0-5 0 0,3-1-11 16,2-2 3-16,1 0 0 16,3-5-39-16,-6 3-7 0,3-4-2 0,-3 6 0 15,0-5 13-15,-4 0 3 0,1 0 0 0,-3 2 0 16,0 3 20-16,-3 3 5 0,-3-3 1 0,-6 8 0 0,0 0 14 0,0 0 0 16,0 0 0-16,0 0 0 0,-3 5 36 0,-3 3 0 15,0 6 0-15,0-9 0 0,0 8-4 0,0 0-1 16,0 0 0-16,3-5 0 0,-3 3-21 0,6 2-10 0,0-5 10 15,0 5-10-15,3-7 0 0,0 2-8 16,-3-8-1-16,6 5 0 16,6-5-142-16,-3 0-28 0,3-5-5 0</inkml:trace>
  <inkml:trace contextRef="#ctx0" brushRef="#br0" timeOffset="25645.49">11691 2368 2516 0,'-6'0'112'0,"0"0"22"0,0 0-107 0,-3 0-27 0,0 0 0 0,0 5 0 0,0 3 84 0,-3-2 11 15,0 7 2-15,1 0 1 0,2 6-43 0,-3 7-9 16,0 0-2-16,-3 1 0 0,0-1-5 0,0 6-2 16,-3 3 0-16,0 2 0 0,-5 5-13 0,-1 3-2 15,-3 5-1-15,0-2 0 0,-3 5-13 0,4-3-8 16,5-2 8-16,0-3-8 0,0-3 0 15,3-5-18-15,3 0 3 0,3-5 1 16,1-6-25-16,-1 1-5 0,3-4 0 16,0-1-1-16,3-4-35 0,-3-5-6 0,3 1-2 0,0-12 0 15,6-2 8-15,0 0 2 0,-6-2 0 0,0-9 0 16,0 3 13-16,3-5 2 0,-3 0 1 0,3-6 0 16,0-2 47-16,0 2 15 0,0-4 0 0,0 1-10 15,3 1 19-15,-3-3 4 0,3 3 1 0,0 0 0 0,0 5 45 16,0 0 9-16,0 3 1 0,0 0 1 0,-3 8 24 0,3-6 5 0,-3 8 1 15,3-5 0-15,0 3-26 0,0 5-5 0,0 0-1 16,0 0 0-16,0 0-30 0,6-8-6 0,0 6-2 16,0-1 0-16,3 3-20 0,3 0-10 0,3-5 10 15,0 5-10-15,0-3 8 0,3 3-8 0,-1-3 0 0,1 1 9 16,3 2-9-16,-3-6 0 0,3 4 0 0,0 2 0 16,-3-3-18-16,-1 0-2 0,-2 3-1 15,0 0 0-15,-3-5-217 16,0 5-43-16</inkml:trace>
  <inkml:trace contextRef="#ctx0" brushRef="#br0" timeOffset="27790.09">12283 3090 1854 0,'0'0'82'0,"0"0"17"0,-3 3-79 0,0 2-20 16,0-2 0-16,0 0 0 0,-6 5 114 0,3-3 19 15,-3 8 4-15,1-5 1 0,2 0-54 0,-6 2-12 16,3 4-1-16,-3-1-1 0,0 0-21 0,3-5-4 16,3 11-1-16,0-6 0 0,0-3-28 0,-3 1-7 15,0 2-1-15,0 0 0 0,0-2-8 0,3-3 0 16,-2 3 0-16,2-3 0 15,3-3-148-15,3-5-28 0,0 0-5 0,0 0-2 0</inkml:trace>
  <inkml:trace contextRef="#ctx0" brushRef="#br0" timeOffset="27956.25">12426 2805 2178 0,'-3'0'48'0,"3"0"9"0,-3-6 3 0,3 6 1 0,0 0-49 0,0 0-12 0,-3 0 0 0,0 0 0 16,3 0 78-16,0 0 13 0,0 0 2 0,0 0 1 16,0 0-74-16,0 8-20 0,0-8 0 0,3 11-741 15,0-6-154-15</inkml:trace>
  <inkml:trace contextRef="#ctx0" brushRef="#br0" timeOffset="28500.55">12634 3061 345 0,'0'0'31'0,"0"0"-31"16,0 0 0-16,6-2 0 0,-3 2 226 0,-3 0 39 15,0 0 8-15,6-6 2 0,-6 6-163 0,0 0-33 16,0 0-7-16,0 0 0 0,0 0 23 0,0 0 5 16,0 0 0-16,0 0 1 0,-6-2-6 0,0 2-2 15,-3 0 0-15,3 0 0 0,-2 2-16 0,-1 4-3 16,-3-6-1-16,-3 2 0 0,3 1-15 0,0 0-3 16,-3 2-1-16,0 0 0 0,3 3-24 0,0-8-5 0,-2 5-1 0,2 3 0 15,3-5 1-15,0 0 0 0,0 5 0 0,3-3 0 16,0-5-5-16,6 0-2 0,-3 8 0 0,0-3 0 15,3-5-18-15,-3 8 0 0,6-3 8 0,0 3-8 16,0-3 0-16,3 1 0 0,0 2 0 0,6-3 0 16,0 3 0-16,0-5 0 0,-1 7 0 0,1-5 0 15,3 3 0-15,-3-2-14 0,0 7 4 0,0-5 1 16,0-3-26-16,-3 8-5 16,-3-5 0-16,0 3-1 0,0-3 18 0,-3 5 4 0,-3-5 1 15,-3 3 0-15,0 2 18 0,0-5 0 0,-3 0-8 0,0 2 8 16,-3-4 0-16,-3 2 0 0,3-1 0 0,-3 1 0 15,0-5 32-15,0 5 3 0,-3-8 1 0,7 3 0 16,-4-1-7-16,0-2-1 0,0 3 0 0,0-3 0 16,0-3-13-16,0 3-3 0,0-2-1 0,0-1 0 0,-3-5-11 15,3 3 0-15,-2-1 9 0,2-1-9 0,3-1 0 0,0 2 0 16,3-7 0-16,0 8 0 16,6-8-56-16,0 5-15 0,6-3-3 0,3 3-778 15,0-3-155-15</inkml:trace>
  <inkml:trace contextRef="#ctx0" brushRef="#br0" timeOffset="28801.25">13325 2336 633 0,'0'0'56'0,"0"0"-44"0,0 0-12 0,0 0 0 16,0 0 325-16,0 0 63 0,-6 11 13 0,0-3 3 16,-3 5-216-16,0 6-44 0,-3 2-8 0,0 3-1 15,-8 5-54-15,2 0-10 0,-6 5-3 0,-3-2 0 16,-3 8-18-16,4-1-4 0,-1-2-1 0,-3 11 0 16,3-3-26-16,-3 0-6 0,-2 8-1 0,5-8 0 15,3-3-12-15,3 0 0 0,0 1 8 0,4-1-8 0,-1-2 0 16,6-8 0-16,0 5 0 0,3-6 0 15,0 1-60-15,3-8-14 0,0 0-3 0,6-6-1 16,-3 1-182-16,3-11-37 0,0 2-7 0</inkml:trace>
  <inkml:trace contextRef="#ctx0" brushRef="#br0" timeOffset="28992.48">12733 3143 288 0,'0'-13'25'0,"-3"8"-25"15,0-1 0-15,0 4 0 0,0-3 407 0,0-6 76 16,3 8 15-16,0-5 3 0,0 6-256 0,3-1-51 15,0-5-10-15,0 5-3 0,6 1-93 0,-3 2-20 16,2-8-3-16,7 3-1 0,0-1-35 0,0 4-7 16,0-4-2-16,6 1 0 0,0-3-11 0,0 3-9 15,2-3 12-15,4-3-12 0,0 6 0 0,-3 2 0 16,-3-5 0-16,2 3-9 16,1 5-159-16,-3-5-32 0</inkml:trace>
  <inkml:trace contextRef="#ctx0" brushRef="#br0" timeOffset="29449.97">13974 2701 2286 0,'0'0'50'0,"0"0"10"0,0 0 3 0,0 0 1 0,-6 6-51 0,-3-1-13 16,0 8 0-16,-3-5 0 0,-3 5 67 0,3 6 10 0,-6-1 3 0,4 6 0 16,-4 5-19-16,0 3-3 0,-3 2-1 0,0-2 0 15,0-5-33-15,1 7-8 0,-1 3 0 0,-3-8-1 16,3 3 13-16,-3 0 4 0,3-1 0 0,1-1 0 31,-1-7-52-31,3 4-9 0,0-9-3 0,3 9 0 0,6-11 7 0,0 0 1 0,0-3 0 0,6-5 0 31,0-3-167-31,3-5-33 0,0 0-6 0,0 0-758 0</inkml:trace>
  <inkml:trace contextRef="#ctx0" brushRef="#br0" timeOffset="29882.96">14018 2453 2084 0,'6'-8'46'0,"-6"8"10"0,0 0 1 0,0 0 1 0,0 0-46 0,0 0-12 15,0 0 0-15,0 0 0 0,0 0 117 0,-3 8 22 16,-2 0 4-16,-1 5 1 0,0 3-64 0,-3 5-13 16,0-3-3-16,0 4 0 0,3 1-13 0,-6 4-3 15,0-1-1-15,0 9 0 0,3-4-31 0,0 1-5 16,-3 3-2-16,0-4 0 0,1 9 0 0,2-8 0 15,-3 2 0-15,0 3 0 0,6-10-9 0,0-1 0 16,0 1 0-16,6-9 0 0,3 1 0 0,0-6 0 16,3-5 0-16,3-3 0 0,0 3-19 0,6-8 4 15,2-8 1-15,4 3 0 0,-3-8-2 0,3-1 0 16,9 1 0-16,0-5 0 16,-1-4-48-16,1-1-11 0,3 1-1 0,-3-9-1 15,-1 4 20-15,-2 1 4 0,0-1 1 0,0 1 0 0,-1 7 24 0,-5-2 6 0,-3 5 1 16,-3 8 0-16,-3 0 30 0,-3 3 7 0,-3 0 0 0,-6 5 1 15,0 0 53-15,0 10 10 0,-6-2 3 0,-3 11 0 16,0-6-11-16,-3 8-1 0,-3 3-1 0,3 3 0 16,-3-1-31-16,-2 0-7 0,2 1 0 0,-3-1-1 15,0 1-18-15,0-1-3 0,0 6-1 0,0-8 0 16,1 2-9-16,2 1 0 0,3-1 0 0,0 1 8 16,0-9-8-16,6 3-16 0,0-2 4 0,3-1 1 15,3-2-168-15,3-2-33 0,0-4-8 0</inkml:trace>
  <inkml:trace contextRef="#ctx0" brushRef="#br0" timeOffset="30376.38">14352 3334 1497 0,'0'0'66'0,"0"0"14"0,0 0-64 0,0 0-16 15,0 0 0-15,0 0 0 0,0 0 188 0,0 0 33 16,9 0 7-16,-3-8 2 0,3 3-149 0,0-3-29 16,3 2-7-16,-1-2-1 0,1-2-36 0,0 2-8 15,-3 0 0-15,3-3 0 16,-3-2-36-16,3 5-6 0,-3-5-2 0,0 0 0 0,-3-1 31 0,-3-1 13 0,3 1-12 0,-3 1 12 16,-3-3 0-16,-3 3 0 0,0-5 14 0,0 4-4 15,-3 4 36-15,-3 2 7 0,-3 0 2 0,0 8 0 16,0-5 22-16,-6 10 5 0,0-5 1 0,1 8 0 15,-4 0-31-15,3 2-5 0,-3 4-2 16,3-1 0-16,-3 0-21 0,6 5-4 0,-2-4 0 16,5 4-1-16,0-2 9 0,3 3 1 0,3-6 1 0,0 5 0 31,3-4-48-31,6-1-10 0,0 0-1 0,0 0-1 0,3-7 18 0,3 2 3 0,0-8 1 0,6 0 0 16,-4 0-12-16,7-6-3 0,0-2 0 0,0 0 0 15,3-2-34-15,-3 2-7 0,0-5-2 0,-4-1 0 16,10 1 10-16,-6 0 1 0,3-6 1 0,-3 6 0 15,0 0 10-15,-6 2 1 0,0 3 1 0,-4 3 0 0,-8 5 42 0,0 0 8 16,0 0 1-16,-3 3 1 0,-5 5 37 0,-1 0 7 16,-3 2 2-16,0 3 0 0,0 3 0 0,0 3 0 15,0-9 0-15,6 12 0 0,0-7-39 0,0 1-7 16,0 6-2-16,3-4 0 16,0-5-73-16,3 1-15 15,0-1-4-15,3-5-1091 0</inkml:trace>
  <inkml:trace contextRef="#ctx0" brushRef="#br0" timeOffset="30998.64">14417 3881 1555 0,'-15'14'68'0,"10"-9"16"0,-1 0-68 0,-3 6-16 15,3-1 0-15,-3-2 0 0,0 0 217 0,3-2 40 0,3 2 8 0,3-8 2 16,0 0-197-16,0 0-39 0,0 0-8 0,0 0-2 15,0 0-21-15,9-3 9 0,0-2-9 0,3-3 0 16,0-6 17-16,-4 1-3 0,1-5-1 0,6-3 0 16,0-6-13-16,3-2 0 0,6-5 0 0,0-6 0 15,-1-5 73-15,4 0 12 0,0-3 3 0,3-10 0 16,-6 3-59-16,5-6-11 0,7-3-2 0,3-5-1 16,5 1-15-16,1 7 0 0,9-11 0 0,-1 9 0 15,-2 5 0-15,-9 5 8 0,-10 5-8 0,4-2 0 16,-3 7 0-16,-1 6 0 0,-5 0 0 0,3 3 0 15,0 2 0-15,-3 3 0 0,-4 3 0 0,1 2 0 16,3-3 0-16,-3 6 0 0,3 3 0 0,-1 4 0 16,-2-4 0-16,-3 10-8 0,-3-3 8 0,0 9 0 0,0-9 0 15,-6 9 0-15,-1 2 0 0,1 0 0 0,-3 7 0 16,-3-1 0-16,0 2 0 0,-3 5 0 0,-3-2 0 0,0 4 0 16,-6 4 0-16,3-1 0 0,-6-2 0 0,-3 3 0 15,0-1 8-15,-5 4-8 0,-4 1 25 0,-3-2 3 16,-3 3 0-16,3 3 0 0,1-6-5 0,-1 5-1 15,-3-7 0-15,3 7 0 0,3-7-10 0,3 2-1 16,4-2-1-16,2 2 0 0,0-3-10 0,6 1 0 16,3-3 9-16,0 2-9 0,0-5 0 0,3 1 0 15,3 4 0-15,6-5 0 0,-3-5-8 0,3 6-4 16,3-4 0-16,-1 3 0 16,1 1-39-16,0-1-8 0,-3 0-1 0,0 0-1 15,3 1-39-15,0-1-7 0,-6 0-1 0,0-2-1 16,-3 2 63-16,0 3 13 0,-6 2 2 0,3-5 1 0,0 1 30 0,-6-1 0 0,0-3 0 15,-3 4 0-15,0-4 0 0,-3 3 10 0,0 1 0 16,0-4 0-16,-5 4 50 0,2-1 11 0,-3-8 1 16,0 8 1-16,0-7-16 0,0 2-3 0,0-1-1 15,-3-1 0-15,4-4-21 0,-1 1-5 0,-6-3-1 16,6-3 0-16,-3 1-26 0,0-4 0 0,4 1 0 16,-1-5 0-16,6-1-24 0,0 3 0 0,6-10 0 0,3 4-1312 15</inkml:trace>
  <inkml:trace contextRef="#ctx0" brushRef="#br0" timeOffset="31779.82">16188 2850 403 0,'0'0'36'0,"0"0"-36"0,0 0 0 0,0 0 0 15,-6 0 368-15,6 0 66 0,0 0 14 0,0 0 2 16,0 0-300-16,0 0-60 0,9 0-12 0,3 0-2 16,0 0-47-16,0-6-9 0,3-2-1 0,6 3-1 15,0-3-8-15,-1-2-2 0,4 2 0 0,0-11 0 0,-3 3-8 0,3 0 10 16,-3 0-10-16,-1-2 10 0,-2 5-2 0,0-8-8 16,0 2 12-16,0 6-4 0,-3-6 11 0,0-2 1 15,0 3 1-15,-4-6 0 0,-2 3-6 0,-3-1-2 16,3-4 0-16,-6 2 0 0,-3-2-13 0,0 5 0 15,-3-3 8-15,0 3-8 0,-6-3 44 0,0 8 5 16,0 3 2-16,-2 7 0 0,-4-2-7 0,-3 8 0 16,-6 3-1-16,-3 8 0 0,-3-3-15 0,-5 5-4 15,-4 5 0-15,0 9 0 0,-2 5-10 0,5-3-2 16,-3 2-1-16,4 6 0 0,2 3-11 0,6 0 12 16,0 5-12-16,0 0 12 0,4 8-12 0,-1 0 0 15,3 0 0-15,-3 5 8 0,0-8-8 0,4 3 0 16,-4 5 0-16,3 3 0 0,3-3 0 0,0 0 0 15,-3 1 0-15,-3-1 8 0,4 3-8 0,-1-3 0 16,-3 3 0-16,3-3 0 0,-3 5-10 0,1-15 10 16,2 5 0-16,-3-3-9 0,3-2-10 0,0-1-1 0,0-7-1 15,1 0 0 1,-1-8-12-16,3-3-3 0,3 2 0 0,3-9 0 16,0 1-13-16,0-4-3 0,3-3-1 0,-3-3 0 0,3-2-27 15,4-6-6-15,-1-2-1 0,0-6 0 0,0-5-23 16,6-5-5-16,-3-3-1 0,6-8 0 0,0 0 0 15,0 0-1-15</inkml:trace>
  <inkml:trace contextRef="#ctx0" brushRef="#br0" timeOffset="32327.72">15537 3522 403 0,'8'-14'17'0,"-5"9"5"15,0 0-22-15,0 0 0 0,0 2 0 0,0-5 0 16,0 3 401-16,0 5 76 0,3-6 15 0,-6 6 4 0,0 0-305 0,0 0-61 15,6-2-12-15,0 4-2 0,0 4-52 0,0-4-9 16,3 4-3-16,0-1 0 0,0 0-24 0,3 3-4 16,0-8-2-16,3 5 0 0,2-5-22 0,1 0 0 15,6 0 0-15,-3-5 0 0,-3-3-13 0,3 3-7 16,2-6-2-16,4 1 0 16,0-4-62-16,3 1-13 0,-3-3-3 0,-4 0 0 15,1-2-30-15,-3-3-6 0,0 2-2 0,-3 1 0 16,0-3 5-16,-4-3 1 0,1 8 0 0,-3 0 0 0,0 0 99 0,-3 3 20 15,0 2 4-15,-3 9 1 0,-3-9 114 0,-3 11 23 16,0 0 5-16,0 0 1 0,0 0-15 0,-6 5-2 0,0 1-1 16,0 7 0-16,3-5-42 0,-3-3-9 0,0 8-2 15,0 1 0-15,3-6-17 0,-3 5-4 16,3-3-1-16,-3 4 0 0,3-1-27 0,0 0-6 0,0 0-1 16,0 1 0-16,3-7-8 0,-2 4 0 0,-1 0 0 0,3-1 0 15,-3-5 0-15,3 3 8 0,0-8-8 0,0 0 8 16,0 0-8-16,0 0 0 0,8 6 0 0,1-4 0 15,0-4-8-15,3 2-4 0,0-6-1 0,6-2 0 16,3-7-40 0,0 1-8-16,0-1-2 0,2 1 0 0,-2-4 5 0,-3 5 1 15,3-6 0-15,-3 6 0 0,-3 5 39 0,-3-5 8 0,-1 2 2 0,-2 8 0 16,-6-5 18-16,-3 8 4 0,0 0 1 0,0 0 0 0,-3 8 46 16,-3-5 10-16,3 8 1 0,-3-6 1 0,1 3-19 15,-1 5-4-15,0 0-1 0,3 1 0 0,-3-7-29 16,6 4-7-16,0 2-1 0,0-5 0 0,3 0-12 0,0 3 0 15,3-9 0-15,3 1 0 0,-1 0 0 0,4-3-10 16,-3-3 2-16,3-2 0 16,0 5-151-16,0-11-29 15,9-10-7-15,-6 8-1 0</inkml:trace>
  <inkml:trace contextRef="#ctx0" brushRef="#br0" timeOffset="32485.7">16290 2929 2088 0,'-15'-5'92'0,"15"5"20"0,-9 0-90 0,0 0-22 0,9 0 0 16,-6 0 0-16,6 0 93 0,0 0 15 0,0 0 2 0,0 0 1 15,3 0-83-15,6 0-16 0,0 5-3 0,3-5-1 32,0 5-57-32,2-5-12 0,1 8-3 0,0-3-643 0,0-2-129 0</inkml:trace>
  <inkml:trace contextRef="#ctx0" brushRef="#br0" timeOffset="32830.78">16501 3143 1382 0,'0'0'123'0,"0"0"-99"0,0 0-24 0,0 0 0 0,0 0 166 0,0 6 28 15,0 1 6-15,0 7 0 0,0-9-50 16,0 3-10-16,-3 5-3 0,3-5 0 0,-3 5-48 15,0 1-9-15,-3 1-3 0,3 7 0 0,-3-9-35 0,-3 5-7 16,3-2-2-16,0 3 0 0,0-1-19 0,3-2-4 16,0-5-1-16,-3 2 0 0,6 0-9 0,-3-8 0 15,3-5 9-15,0 0-9 0,0 0 0 0,0 0 8 16,0 0-8-16,12 0 0 0,-3-5 9 0,0 0-9 16,0-3 12-16,0-3-12 0,3-4 8 0,-3 1-8 15,0 1 0-15,3-5 0 0,-3-4 8 0,0 4-8 16,3 5 0-16,-4-6 0 0,1 6 8 0,0 0-8 15,0-1 0-15,0 1 0 0,-3 5 10 0,0 3-10 16,3-6 8-16,-3 9-8 0,3-6 0 0,-3 5 0 16,-6 3 0-16,0 0 0 15,6 0-41-15,-3 3-14 0,3-1-2 0,0 4-1264 0</inkml:trace>
  <inkml:trace contextRef="#ctx0" brushRef="#br0" timeOffset="33651.97">17209 3307 288 0,'-15'6'12'0,"13"-6"4"0,2 0-16 0,0 0 0 15,0 0 0-15,0 0 0 0,-3 0 336 0,3 0 65 16,0 0 13-16,0 0 2 0,-6 0-220 0,6 0-44 15,0 0-8-15,0 0-3 0,0 0-54 0,0 0-11 16,9 0-3-16,-1-6 0 0,1 1-49 0,-3 0-9 16,3 2-3-16,0-5 0 0,3 3 16 0,-3-3 4 15,0 3 0-15,3-9 0 0,0 4-32 0,-3-3 0 0,0 5 0 16,-3-6 0-16,0 1 0 0,-1-5 0 0,-2 2 0 0,0-3 0 16,0 1 0-16,-3 5 0 0,-3-11 0 15,0 8 0-15,-5 3 12 0,-1-6-3 0,-3 11-1 0,-3-2 0 16,-6 7 12-16,0 3 1 0,6 3 1 0,-6 7 0 15,1-2 16-15,-4 0 3 0,0 8 1 16,0 0 0-16,3 2-27 0,0 9-6 0,1-6-1 0,2 3 0 16,3 2-8-16,0 1 8 0,3-4-8 0,0 4 8 15,3-1-8-15,3 1 0 0,6-9 0 0,0 4 0 16,3-9 0-16,6 0-11 0,3-8 3 0,3 3 0 16,0-8 8-16,6 0-8 0,6-8 8 0,-4-2-8 15,4-4-26-15,0-1-5 16,6-4-1-16,5-5 0 0,4 3 7 0,-9-3 1 0,-3 0 0 0,2 1 0 15,-2-9-26-15,0 5-5 0,-6 1-1 0,2-8 0 16,7 2 8-16,-3-8 2 0,-3-5 0 0,2 0 0 16,-2 0 6-16,3 0 2 0,3-2 0 0,2-6 0 15,-2 0-18-15,-3 8-3 0,3-5-1 0,-4 2 0 0,-2-2 48 0,-3 10 10 16,-3 0 2-16,-3 3 0 0,0 8 44 0,-3 3 10 16,-7 7 2-16,1 1 0 0,-3 4 18 0,-3 6 4 15,0 3 1-15,-3-3 0 0,0 8 11 0,0 0 2 16,0 0 1-16,-6 13 0 0,-3 1-13 0,-2-1-4 15,2 8 0-15,0 6 0 0,-3 4-22 0,0-4-5 16,-6 10-1-16,-3-5 0 0,-3 2-19 0,1 6-4 16,-4-3-1-16,-6 5 0 0,0 0-6 0,3 6-2 15,4 0 0-15,-1 7 0 0,-3-2 3 0,3-8 0 0,1 0 0 0,2 3 0 16,3-3-20-16,3-6-4 0,-3 1-1 0,3-3 0 16,6 3 3-16,1-9 1 0,2-4 0 15,0-1 0 1,6-4-154-16,0-4-32 0,3-2-5 0</inkml:trace>
  <inkml:trace contextRef="#ctx0" brushRef="#br0" timeOffset="33818.08">17793 3098 2516 0,'0'0'56'0,"-6"0"11"0,0 3 2 0,-3 2 1 0,-3 1-56 0,0 1-14 0,3 4 0 0,-3-3 0 0,-3 3 73 0,3-1 12 16,-2 1 3-16,5 2 0 0,0 0-40 0,0 0-7 15,-3 1-1-15,6-6-1 0,6 2-31 0,-6 3-8 16,-3-5 0-16,6 3 0 16,6-1-137-16,0 1-29 0,-6-3-6 0,3-3 0 0</inkml:trace>
  <inkml:trace contextRef="#ctx0" brushRef="#br0" timeOffset="33984.78">17995 2805 2674 0,'-6'0'59'0,"0"0"12"0,3 0 2 0,-3 0 3 0,0 0-61 0,0 2-15 0,0 1 0 0,1 5 0 15,2-8 38-15,0 5 5 16,0 3 1-16,0-3 0 16,3-2-77-16,0 8-15 0,3-3-4 0,0-1-1155 0</inkml:trace>
  <inkml:trace contextRef="#ctx0" brushRef="#br0" timeOffset="34293.05">17974 3172 1868 0,'0'0'83'0,"0"0"17"16,0 0-80-16,0 0-20 0,6 3 0 0,0-3 0 16,-3-3 112-16,6 3 18 0,0-2 4 0,3 2 1 0,-3-8-73 0,3 2-14 15,3-1-4-15,-3 1 0 16,0 1-24-16,-1-3-4 0,1-5-2 0,0 8 0 0,0-3-14 15,-3-3 8-15,-3 3-8 0,3-3 0 0,-6 1 12 0,0 5-3 16,-3-9-1-16,-3 9 0 0,-3-3 39 0,0 3 7 16,0 5 2-16,-6 0 0 0,-3 5-4 0,-3-5 0 15,-2 8 0-15,2 3 0 0,-3-1-1 0,3 3-1 16,0 3 0-16,3 0 0 0,0 3-21 0,1-1-4 16,2-2-1-16,3 3 0 0,-3 2-24 0,6-5 8 15,0 5-8-15,3-11 0 0,3 6 0 0,3-2 0 16,-3-4 0-16,6 3 0 0,3-5-12 0,3-2-2 15,6-4 0-15,2-2 0 16,4-2-209-16,6-4-41 0</inkml:trace>
  <inkml:trace contextRef="#ctx0" brushRef="#br0" timeOffset="34712.71">19028 2881 403 0,'0'-2'36'0,"3"-1"-36"16,-6-5 0-16,0 5 0 0,0 1 374 0,0 2 68 15,0 5 14-15,0 3 2 0,-3-3-264 0,-6 9-53 16,-3 1-10-16,1 9-3 0,-7-8-53 0,3 8-11 15,-3-3-3-15,0 6 0 0,0-4-27 0,0 4-6 16,1-6 0-16,2 5-1 0,0-2-27 0,0 3 0 16,0-9 0-16,3 3 0 15,0-2-72-15,7-1-19 0,-1-2-4 0,3-5-686 16,-3-1-138-16</inkml:trace>
  <inkml:trace contextRef="#ctx0" brushRef="#br0" timeOffset="35252.67">18635 2614 2484 0,'-3'-3'55'0,"-3"1"11"0,0-6 2 0,0 3 1 0,3-1-55 0,0 1-14 0,0-3 0 0,3 3 0 16,3-3 80-16,0 0 12 0,3-3 4 0,6 3 0 15,6 0-51-15,3-5-9 0,0 0-3 0,3 0 0 16,2-3-10-16,7 0-3 0,3-3 0 0,5-2 0 15,7 3-20-15,6-1 0 0,2 1 0 0,-2 2 8 0,-7 3-8 0,-5-1 0 16,0 9 0-16,2-3 8 0,4 3-8 16,-3 0 0-16,-1 2 0 0,-2 6 0 0,0 2 0 15,-4 0 0-15,-8 8 0 0,-3-5 0 0,-3 6 0 16,-9-1 0-16,-1 5 0 0,-5 9 0 0,-3-6 0 16,0 5 0-16,-9 4 0 0,-3-1 0 0,-3 2 11 15,-8 1-3-15,-4 3 0 0,-3 2 0 0,-3-6-8 0,-3 4 0 16,-8 4 0-16,-1 1 0 0,3 5 0 0,4-8 0 15,-7 0 0-15,3 0 0 0,-3-2 28 16,-2-6 3-16,-7 5 1 0,1-2 0 0,2-6-32 0,6 1 0 16,0-6 0-16,4 3 0 0,5-11 0 0,6 0 0 15,3-5 0-15,3 3 0 0,7-9 0 0,-1 4 0 16,6-6 0-16,0-6 0 16,6 6-23-16,0-8-7 0,0-5-2 0,6 5 0 0,3-5 32 0,3 8 0 15,-1-9 0-15,7 4 0 0,-3 2-20 0,3 0 0 16,-3-3-1-16,6 9 0 0,-3-3 13 0,0 5 8 15,-7 0-10-15,1 5 10 0,0-3 0 0,-3 9 0 0,-3-3 0 16,-3 3 0-16,3-1 0 0,-6 1-9 0,3 2 9 16,-3 3-8-16,3 0 8 0,0-3 0 0,-3 0 0 0,3-5 8 15,-3 5-8-15,3-2 0 0,6-3 0 0,0 5 0 16,0-8 0-16,6 3 0 0,-1-8 0 0,1 6 8 16,0-6-162-1,0 0-32-15,0-6-6 0,0 1-937 0</inkml:trace>
  <inkml:trace contextRef="#ctx0" brushRef="#br0" timeOffset="35411.98">19466 3156 979 0,'0'0'43'0,"-6"0"9"0,0 6-41 0,-3 2-11 0,3-6 0 0,-3 9 0 0,-3-6 362 0,3 3 70 16,-3 5 15-16,3-5 2 0,0 3-297 0,0 2-60 16,0 0-12-16,0-5-3 0,1 3-45 0,5-1-10 15,0 4-2-15,0-4 0 0,0 4-20 0,3-7 0 16,0 4 0-16,3-8 0 15,-3-3-199-15,9 2-44 0,-1-2-9 0,4-2-1 0</inkml:trace>
  <inkml:trace contextRef="#ctx0" brushRef="#br0" timeOffset="35552.56">19647 2902 1324 0,'3'-5'118'0,"-3"-3"-94"0,0 0-24 0,0 8 0 15,0 0 236-15,0 0 42 0,0 0 9 0,-9 0 1 16,-3 0-152-16,6 8-30 0,-3-8-6 0,3 6-2 15,1 1-72-15,-1 7-14 0,3-9-4 0,3 8 0 32,0-5-173-32,3 3-35 0</inkml:trace>
  <inkml:trace contextRef="#ctx0" brushRef="#br0" timeOffset="35882.37">19769 3215 748 0,'0'0'67'0,"0"0"-54"0,0 0-13 0,0 0 0 0,0 0 349 0,0-6 67 16,0 6 14-16,6-8 2 0,3 3-290 0,-3-8-58 15,-3 5-12-15,3 3-3 0,3-6-43 0,3 1-9 16,-3-1-1-16,0 3-1 0,-3 3 11 0,0-8 2 16,-3 5 1-16,-3 2 0 0,-3-2-3 0,0 3-1 15,-6 5 0-15,-3-5 0 0,-3 10 27 0,-3-5 4 16,6 5 2-16,-3 3 0 0,-3 0-6 0,3 5 0 15,-2 1-1-15,-1 2 0 0,0-1-23 0,0 7-4 16,-6 1 0-16,3-4-1 0,1-6-15 0,2 6-8 16,6 2 8-16,0-3-8 0,3 4 0 0,3-4 0 15,6-5 0-15,6 3 0 0,3-3 0 0,6-2-16 16,0-3 2-16,3-3 1 16,-1 0-56-16,7-10-11 0,-3 5-3 0,6-8 0 15,0-2-113-15,5-4-22 0,7-1-5 0</inkml:trace>
  <inkml:trace contextRef="#ctx0" brushRef="#br0" timeOffset="36404.87">20567 2648 403 0,'0'0'17'0,"-9"6"5"0,3-6-22 0,-3 8 0 0,-3-3 0 0,0 0 0 15,0 3 474-15,0-2 90 0,4 1 19 0,-1 1 3 16,0-2-398-16,3 2-80 0,6-8-16 0,3 5-4 15,-3-5-45-15,3 5-10 0,9-5-1 0,0 0-1 16,2 3-31-16,1-6 8 0,6-2-8 0,-3-3 0 0,0 3 0 0,6-9 0 16,-4 4 0-16,7-1 0 0,-3 1 0 0,3-4 0 15,-3 1 0-15,2-5 0 0,-2 2 0 0,-3 0 0 16,-3 0 0-16,0-2 0 0,-6-4 0 16,0-4 0-16,-3 0 0 0,0 2 0 0,-7-3 0 15,-2 6 0-15,-2 3 0 0,-7 4 0 0,0 4 0 0,-9 7 0 16,-3-2 0-16,-6 10 0 0,-6 3 24 0,-2 5 6 15,-4 6 1-15,-3 2 0 0,-5 3 8 0,-1 2 1 16,-5 6 1-16,2 2 0 0,0-2-21 0,4 8-5 16,2-1-1-16,3 6 0 0,1 8-6 0,8-8-8 15,0 8 11-15,-3-5-11 0,7 2 8 0,2-5-8 16,3 0 0-16,3 0 0 16,3-5-19-16,4-1-7 0,5-9-2 0,3-1 0 15,6 0-22-15,0-5-5 0,6-6-1 0,6-2 0 16,-1-5-36-16,7-3-7 0,0-3-1 0,3-10-1 15,0-3 52-15,0-3 10 0,5 3 3 0,1-5 0 0,3-8 36 0,0 7 0 0,-3-1 0 0,2 1 0 16,1 1 26-16,-6 5 13 0,0 0 2 0,-6 3 1 16,-10 5 2-16,1 0 1 0,-3 0 0 0,-3 8 0 15,-6 0 12-15,0 2 3 0,0 4 0 0,-3-1 0 16,1-8-28-16,-4 8-6 0,3 1-1 0,3-1 0 16,-3 3-17-16,6-6-8 0,0 4 8 0,6-9-8 15,0 3 19-15,3-3-2 0,-1 0 0 0,7-2 0 16,0-6-41-16,0 1-8 15,6-1-1-15,3-8-888 0,0 4-178 0</inkml:trace>
  <inkml:trace contextRef="#ctx0" brushRef="#br0" timeOffset="36911.99">21177 2447 403 0,'0'-13'17'0,"3"11"5"0,0-4-22 0,0 6 0 0,-6-8 0 0,3 8 0 15,0 0 372-15,0 0 69 0,-3-2 15 0,0 2 2 16,-3 5-251-16,3 0-51 15,0 3-9-15,-3 3-3 0,-3 2-57 0,3 3-12 0,-3 2-3 0,-2 1 0 0,-1 7-16 16,-9 1-3-16,0 5-1 0,0 2 0 0,-3 3-7 0,-2-5-1 16,-1 2-1-16,-6 11 0 15,0 8-35-15,1-8-8 0,2 0 0 0,-3 8 0 0,0-5 0 0,6 2 0 16,4-5 0-16,-1-6 0 16,6 1-30-16,3-8-2 0,3-6 0 0,0 3 0 15,0 1-83-15,3-9-17 0,4-3-3 0,-4 1-1 16,6-3-52-16,3-3-10 0,0-3-2 0,0-10-1 15,0 0-60-15,0 0-12 0,12-13-3 0,-7-3 0 0</inkml:trace>
  <inkml:trace contextRef="#ctx0" brushRef="#br0" timeOffset="37550.41">20650 3143 2084 0,'-3'-5'46'0,"3"-3"10"0,-3 3 1 0,0-1 1 0,-3 4-46 0,0-3-12 16,0-3 0-16,4 5 0 0,-1 0 112 0,-3 3 20 0,0-5 4 0,3 2 0 15,0 3-26-15,3 0-6 16,0 0 0-16,0 0-1 0,0 0-67 0,0 0-12 0,0 0-4 0,0 0 0 15,9-5-20-15,5 5 8 0,1-5-8 0,3 2 0 16,0 0 0-16,6 3 8 0,0 0-8 0,2 0 0 16,-2 0 0-16,0 0 8 0,0 3-8 15,0 0 0 1,0 2-16-16,-4-5-8 0,1 3-2 0,-3-1 0 16,0 6-30-16,-3-5-7 0,0 0-1 0,-6 5 0 0,3-8 10 15,-4 5 2-15,1-5 0 0,-9 0 0 0,0 0 38 0,0 0 14 0,0 0-9 0,0 0 9 16,0 0 0-16,0 0 0 0,0 0 0 0,0 0 8 15,0 0 9-15,0 0 3 0,-3 2 0 0,-3 4 0 16,1-1 25-16,-1 3 6 0,0-3 1 0,-3 3 0 16,0 3-8-16,0-1 0 0,-3 1-1 0,6 2 0 15,0-5-34-15,-3 3-9 0,6-3 0 0,-3 5 0 16,3-3 0-16,0 1 0 0,3 0 0 0,3-3 0 0,0 2 0 0,3-2 0 16,0-5 0-16,6-1 0 15,-3 1-21-15,3-3-9 0,3-3-2 16,0 1 0-16,-1-1 0 0,4-5 0 15,-3 3 0-15,3-6 0 0,-3 1-40 0,3 4-8 16,0-4-1-16,0 2-1 0,2-5 44 0,-2 5 9 16,-3-6 1-16,3 9 1 0,-6-5 27 0,0 2 0 0,0 2 0 0,-6 4 11 15,0 2 40-15,-6 0 8 0,0 0 1 0,0 0 1 0,-6 8 29 0,-3 2 6 16,0-2 0-16,-3 5 1 0,3 1-50 0,0-6-11 16,3 2-1-16,-3 3-1 0,3-5-22 0,0 3-4 15,3-1 0-15,3 1-8 0,6-8 0 0,-3-1 0 16,6 6 0-16,3-8 0 0,3 0 0 0,0 0 0 15,0-5 0-15,0 0 0 16,8 2-23-16,4-8-5 0,0 4 0 0,0-1-1 16,-3-6-54-16,-1 4-10 0,4 2-3 0,-6-5 0 15,-3 5 52-15,0 2 9 0,-3-4 3 0,-1 7 0 16,-2-5-5-16,-3 6-1 0,-3-1 0 0,-6 3 0 0,0 0 61 0,0 0 12 0,0 8 2 16,0 2 1-16,0-2 30 0,-3 6 7 0,-3-9 1 15,3 8 0-15,-6-5-20 0,6 3-3 0,0-1-1 16,0 1 0-16,0-3-41 0,3 0-11 0,0-3 0 15,0-5 0 1,0 0-84-16,9 5-20 0,0 1-3 0,3-6-701 0,-3-6-141 16</inkml:trace>
  <inkml:trace contextRef="#ctx0" brushRef="#br0" timeOffset="38257.46">21737 3328 2296 0,'0'0'51'0,"0"0"10"0,-3 11 3 0,0 2 0 0,-3-7-52 0,3 2-12 0,0-3 0 0,3-5 0 0,0 0 39 0,3 8 5 16,-3-8 0-16,9 0 1 0,6 0-13 0,-3 0-4 16,2-8 0-16,1 3 0 0,3-1-19 0,-3-2-9 15,3 0 8-15,-3 3-8 0,0-6 0 0,0 4 0 16,-4-7 0-16,1 1 0 0,-3 2 0 0,3-4 0 16,-3 1 0-16,-3-4 0 0,0-3 0 0,0 5 0 15,0 0 0-15,-3-3 0 0,0 4 12 0,-3 4-4 16,0 3 0-16,-3-3 0 0,-3 9 71 0,0-3 13 15,-3 5 4-15,-3 0 0 0,-3 5-53 0,-3 3-11 0,-2-3-1 16,2 3-1-16,-6 3 2 0,3 2 0 16,0-3 0-16,3 6 0 0,-2-3-32 0,5 3 8 15,0-2-8-15,6 1 0 0,3-1 0 0,3-1 0 0,6 0 0 0,3-2 0 32,0-1-40-32,3-2-4 0,3 3 0 0,3-9-1 15,5 4-19-15,1-6-3 0,0 0-1 0,3-6 0 16,-3 4-95-16,0-9-19 0,-1 3-4 0,-2 0-1 0,-3-2 85 15,3 2 17-15,-3-5 3 0,0 2 1 0,0-2 33 0,-3 0 6 0,2 5 2 16,-2-6 0-16,-3 4 85 0,3-1 18 0,-3 6 3 0,-3-6 1 16,-3 9 53-16,-3 2 10 0,0 0 2 0,-12 0 1 15,0 0-4-15,-3 5-1 0,0 3 0 0,1 5 0 0,-1 0-25 16,-3 6-6-16,0-1-1 0,0 4 0 0,-3-1-67 16,-3 5-13-16,-2 1-4 0,2 2 0 15,-3 0-3-15,3 3-1 0,0-1 0 0,4 1 0 0,-1 3-8 16,3-1 0-16,3 3 0 0,0 0 0 0,0-3 0 15,3 6 0-15,0-5 0 0,4 2-11 16,-1-6 3-16,3-2 0 0,-3 1 0 0,0-4 0 0,0 0-2 16,0 1 0-16,3-1 0 0,-3-4 0 15,0 1-16-15,0 4-3 0,0-9-1 16,-3 3 0-16,3-2 30 0,-5-3 0 0,-1 0-8 0,-3 0 8 16,3-6 21-16,-3-2 7 0,3-3 2 0,0-5 0 0,0 0-30 0,3-5 8 15,1-3-8-15,-1 3 0 0,3-8 11 0,0-6-1 16,3 3 0-16,3-5 0 0,6-3 6 0,0 6 0 15,0-9 1-15,6 1 0 0,6 7-9 0,-3-4-8 16,2 7 12-16,1-6-12 0,0 7 40 0,3-1 0 16,0-3 1-16,3 6 0 0,0-8-41 0,-1 2 0 0,4 1-8 15,6-3 8-15,6 2-8 0,-1 1 8 0,4 2 0 16,3 0 0-16,-1 0 0 0,-2 0 0 0,3 0 0 0,-6 3 0 31,-4 0-84-31,-2 0-12 0,0-1-2 0,0 4-853 0,-1 2-170 0</inkml:trace>
  <inkml:trace contextRef="#ctx0" brushRef="#br0" timeOffset="39551.87">3571 4289 691 0,'0'0'61'0,"-6"3"-49"0,3 2-12 0,3 3 0 16,-6-8 152-16,3 5 28 0,0 3 6 0,3-3 1 15,-6 3-75-15,3-5-14 0,3 2-3 0,0-5-1 16,0 0-26-16,0 5-4 0,0-5-2 0,0 6 0 15,0-6-8-15,0 0-2 0,0 0 0 0,0 8 0 16,0-8 0-16,0 0-1 0,0 0 0 0,0 0 0 16,0 0-11-16,0 0-1 0,0 0-1 0,3 0 0 15,6 0-11-15,0 0-3 0,0-6 0 0,-3 1 0 16,3-3-14-16,0 0-10 0,-3 0 12 0,5 3-12 0,-8-8 10 0,3 5-10 16,-3-3 8-16,0-2-8 0,-3 0 8 15,-3 0-8-15,0-1 8 0,-3-4-8 0,-3 5 17 16,4-1-1-16,-4 1-1 0,-6 3 0 0,0 2 9 0,3 2 1 15,-6 4 1-15,6 2 0 0,-9 0-14 0,-2 2-2 16,2 9-1-16,-3-6 0 0,0 8 2 0,0 3 0 16,3 3 0-16,1-1 0 0,-1 4-11 0,0 1 0 15,3-2 0-15,3 3 0 0,0-3 0 0,3 6 0 16,9-6 0-16,-6 3 0 0,6-8 8 0,3 2-8 16,6 1 0-16,0-6 8 0,3-2-8 0,3-1 0 15,3 1 0-15,3-11 0 0,0 0 0 0,6 0 12 16,-1-5-12-16,10-3 12 0,-3-6-12 0,0 1 12 15,-3-5-12-15,8-4 12 0,4 4-12 0,-6-11 8 16,5 2-8-16,-8-2 8 0,6-3-8 0,0 1 0 16,-4-4 0-16,7 1 8 0,-9-3-8 0,3-3 0 15,-1 1 0-15,4-1 8 0,-3 0-8 0,-1 3-17 16,4-3 4-16,0-5 1 0,-6 6 2 0,-4 2 1 0,-2 5 0 16,-3 3 0-16,-3 8 9 0,-6 2 0 0,-3 1-9 15,-3 7 9-15,0 3 0 0,-6 3 8 0,0 5 0 0,0 0 0 16,-9 5 23-16,3 0 4 0,-9 9 1 0,0-1 0 15,-3 0-16-15,0 8-4 0,-5 3 0 0,-4 3 0 16,0-1 10-16,0 6 2 0,3 0 0 0,1 2 0 16,-4 0-8-16,0 6 0 0,0 2-1 0,0 1 0 15,1 2-19-15,2-3 0 0,-3 3 0 0,3 3 0 16,0-9 0-16,4 6 0 0,5-13 0 0,-3 8 0 16,3-9 0-16,6-1-12 0,0-7 1 0,9 4 1 15,0-11 10-15,3 0 12 0,3-6-2 0,0 1-1 16,9-9-48-1,0 1-9-15,0-3-3 0,5-3 0 0,-5-5-173 16,3 0-36-16,21-18-6 0,-9 2-2 0</inkml:trace>
  <inkml:trace contextRef="#ctx0" brushRef="#br0" timeOffset="39890.74">3996 4389 2084 0,'0'0'46'0,"0"0"10"0,0 6 1 0,0-6 1 0,-6 8-46 0,6-8-12 16,0 5 0-16,0-5 0 0,0 0 66 0,0 0 11 15,0 0 3-15,0 0 0 0,9 3-20 0,-3-3-3 16,0 0-1-16,3-3 0 0,0 0-12 0,3 1-4 16,-3-4 0-16,0 4 0 0,3-4-32 0,0 1-8 15,3 0 0-15,-9-3 0 0,8 0 8 0,-5 3 0 16,0-6 0-16,-3 3 0 0,0 0-8 0,0 0 0 0,-3 3 0 0,0 0 0 16,-6-3 0-16,3-3 8 0,0 3-8 0,-3 0 8 15,-3 3-8-15,-3-3 0 16,0 3 0-16,-3-3 0 0,-2 3 0 0,-1 5 10 0,3 0-10 0,-12 0 10 15,6 5 4-15,0 3 1 0,-3-3 0 0,1 8 0 16,2-2 20-16,6 5 4 0,-9 0 1 0,6 2 0 16,0 1-23-16,3-1-4 0,3 1-1 0,0 2 0 15,3-5-12-15,1 2 0 0,5 1 0 0,0-3 0 16,5 0 0-16,1-3 0 0,3 0 0 0,-3-5 0 16,9 0 0-16,0 2-12 0,0-10 3 0,6 0 0 15,9 0-104-15,-4-7-21 16,4 1-4-16,6-7-1051 0</inkml:trace>
  <inkml:trace contextRef="#ctx0" brushRef="#br0" timeOffset="40375.42">4452 4265 1422 0,'0'-5'63'0,"6"5"13"0,-3 0-61 0,0 0-15 16,6 0 0-16,-9 0 0 0,0 0 136 0,0 0 24 16,0-5 4-16,0 5 2 0,0 0-41 0,0 0-8 0,0 0-1 15,0 0-1-15,0 0-29 0,0 0-6 16,0 0 0-16,0 0-1 0,0 0-38 0,0 0-7 16,0-6-2-16,-6 4 0 0,0-4 6 0,0 4 1 15,3-4 0-15,-3 6 0 0,-3 0-9 0,3-5-2 0,0 2 0 0,-3 3 0 16,0 0-2-16,3 0-1 0,-3 8 0 0,3-8 0 15,-3 6-8-15,3-4-1 0,-5 4-1 0,2 2 0 16,0-3-7-16,3 3-8 0,-3 2 11 0,3-2-11 16,0 0 0-16,3 3 0 0,0-6 0 0,0 6 0 15,3-1 0-15,0-4 0 0,3 1 0 0,3 1 0 16,3 0 0-16,0-2 0 0,0-1 0 0,3 3 0 16,-3-3 0-16,2 3 0 0,-2-3-12 0,3 3 12 15,0 3-26-15,3-6 1 0,-6 3 0 0,3 5 0 0,-3-7 0 16,-9 2 0-16,6 0 0 0,-3-1 0 0,-3 1 13 0,-3 0 2 15,-3 6 1-15,0-9 0 16,3 3 9-16,-9 5 0 0,3-5 0 0,-9 3 0 16,6-4 0-16,-3-1 8 0,-2 2-8 0,-1-6 8 15,0 1-8-15,0 2 9 0,0-2-9 0,0 0 10 0,-3-1-2 16,7-2-8-16,-1-2 12 0,-3-1-4 0,3 0-8 0,6-5 0 16,0 0 0-16,3 0-906 15,6-10-183-15</inkml:trace>
  <inkml:trace contextRef="#ctx0" brushRef="#br0" timeOffset="41291.32">5303 4183 288 0,'0'-3'25'0,"0"3"-25"0,0 0 0 0,0 0 0 0,0 0 304 0,0 0 56 15,0 0 12-15,0 0 1 0,0-2-211 0,0-1-42 16,3-2-9-16,3 0-2 0,3-3-61 0,0 0-13 16,6 0-3-16,3-5 0 0,2-1 0 0,1 1 0 15,3-3 0-15,-3 0 0 0,-3-2-32 0,0 5 0 16,3-9 0-16,-7 7 0 0,1-1 8 0,0-3 2 15,-3 1 0-15,3-4 0 0,-6 1 2 0,0 3 0 16,-3-1 0-16,0-5 0 0,0 3-1 0,0 8 0 16,-6-8 0-16,0 8 0 0,-3 2 43 0,0 3 9 15,-3 3 1-15,-3 0 1 0,-3 5-7 0,3 2-2 16,-12 6 0-16,3-3 0 0,-6 6-38 0,1 0-8 16,-4 2-2-16,3 5 0 0,3-4 20 0,0 1 3 15,1 1 1-15,5 5 0 0,6-7-32 0,0-1 0 0,3 5 0 0,3-4 0 16,6-6 0-16,12 2 0 0,-3-2 0 0,5-3 0 31,10-2-22-31,3 2-7 0,-3-5-2 0,0-5 0 0,5 2-26 16,-8 1-6-16,9-1-1 0,-3-5 0 0,2 3-7 0,1 5-1 15,-9-8-1-15,3 3 0 0,0 5 49 0,-4 0 11 0,-14 0 1 0,3 2 1 16,-6 1 11-16,-3 5-8 0,-3 0 8 0,-6 2-8 16,-3 6 24-16,-6 0 4 0,-2 5 2 0,-1 0 0 15,-6 3 26-15,0 0 6 0,0 5 1 0,0-2 0 0,-2 2 0 16,-4 0 0-16,-3-3 0 0,0 1 0 15,-5-6-23-15,5 3-5 0,-6-3-1 0,4 0 0 0,-4 3 6 16,6-8 2-16,0 5 0 0,10-5 0 16,-4 2-34-16,3-2 0 0,0-3 0 0,3 1 0 0,3-6 10 15,4 5-10-15,-1-5 8 0,6 0-8 0,-6-3 0 16,9 0 0-16,6-5-9 0,0 0 9 0,0 0-12 0,0 0 12 16,3-5-12-16,3-8 12 15,6 0-46-15,-6 2-2 0,6 0-1 16,-1 1 0-16,-2-3 30 0,3 5 7 0,3-3 0 0,-6 3 1 0,0 3 11 15,0 2 0-15,0 1 0 0,-6 2 0 0,-3 0 0 0,6 2 0 16,0 1 0-16,-3 2 8 0,0 3 4 0,0 0 0 16,-3 3 1-16,0-3 0 0,0 2-3 0,3 1-1 15,-3 5 0-15,3-8 0 0,0 2 21 0,3 3 4 16,6-5 1-16,-4 5 0 0,1-10-35 0,3 8 0 16,3-11 0-16,0 5 0 0,3-2 0 0,0-1 0 15,3-4 0-15,2-4 0 16,1 4-85-16,0-6-24 0,-3-3-5 0,3 3-1 15,-3-2-108-15,-1-1-21 0,-5 1-5 0</inkml:trace>
  <inkml:trace contextRef="#ctx0" brushRef="#br0" timeOffset="41641.86">5738 4326 691 0,'0'0'61'0,"0"0"-49"0,0 0-12 0,0 0 0 16,0 0 246-16,0 0 46 0,0 0 10 0,0 0 2 16,0 0-116-16,0 0-22 0,0 0-5 0,-6 5-1 15,3 3-42-15,-9 0-9 0,3 5-1 0,0-2-1 16,-3 0-42-16,3 2-8 0,-3 0-1 0,0 0-1 0,0 0-34 0,4 3-6 15,2-2-2-15,-6-1 0 0,0 3-13 0,6-3 0 16,0 3 0-16,3-6 0 0,3 1 0 0,-3-1 0 16,3-4 0-16,6 2 0 0,-6-8 0 0,0 0 8 15,12-6-8-15,3 4 0 0,2-4 8 0,1-4-8 16,0-1 0-16,3 1 9 0,6-3-9 0,-3-1-16 16,-1-2 4-16,4 6 1 15,-3-9-19-15,3 6-4 16,-6-3-1-16,0 3 0 0,-4 2 19 0,-2 1 3 0,-3 2 1 0,-6 3 0 0,-6 5 12 0,0 0 0 15,0 0 0-15,0 0 0 0,-3 5 28 0,-6 3 9 16,-3 0 2-16,-3 5 0 0,-2 0-5 0,-1 0-1 16,3 3 0-16,3 3 0 0,-3-9-1 0,9 4 0 15,-3-1 0-15,6 0 0 0,0-2-32 0,3-1 0 16,-3-2 0-16,9 0 0 0,-6-8 0 0,12 3 0 16,3-1 0-16,0-4 0 15,3 2-75-15,0-6-15 0,5-1-3 0,-2 1-791 0,0-7-157 16</inkml:trace>
  <inkml:trace contextRef="#ctx0" brushRef="#br0" timeOffset="42092">6273 4379 1450 0,'3'0'64'0,"0"0"14"0,3 0-62 0,0 0-16 0,-3 0 0 0,3-3 0 16,0 3 80-16,3 0 12 0,-3-2 4 0,0-1 0 15,3 3-9-15,-3 0-2 0,0 0 0 0,-3 0 0 16,-3 0-9-16,0 0-3 0,0 0 0 0,0 0 0 16,0 0-1-16,0 0-1 0,0 0 0 0,0 0 0 0,0-8-23 15,-6 3-4-15,3 5 0 0,-3-8-1 0,0 2-9 0,0 6-2 16,-3-5 0-16,0 3 0 0,-3-1-4 0,3 3 0 16,-3 0-1-16,4 0 0 0,-1 0-15 0,0 3-2 15,-3-3-1-15,6 2 0 0,-6 3-1 0,3-2 0 16,-3 2 0-16,3 1 0 0,6-1-8 0,-3 3 0 15,6-8-12-15,0 8 12 0,0 0-9 0,3 0 9 16,0 0 0-16,6-3 0 0,0 6 0 0,0-1 0 16,0-5 0-16,0 6 0 15,3 0-58-15,-3 2-5 0,3-3-1 0,-4 1 0 0,4 5 96 0,-3-6 20 16,-3 4 3-16,3-4 1 0,-6 3-56 0,0-5-8 16,-3 3-4-16,0 0 0 0,-6-1 12 0,0 1 0 0,-3-1 0 0,0 1 0 15,3-3 0-15,-2 0 0 0,-4 2 0 0,-3-4 0 16,-3-4 0-16,0 4 0 0,-3-4 0 15,3 1 0-15,0 0 0 0,-2-1 9 0,-1-4-1 16,3 2-8-16,0-3 16 0,3-2-4 0,0-1-1 16,6-2 0-16,-6 0-11 0,7-5 0 0,-1 0 0 15,3 0 0 1,3-3-107-16,6 0-26 0,3-3-6 0,0 1-1 0</inkml:trace>
  <inkml:trace contextRef="#ctx0" brushRef="#br0" timeOffset="43926.39">6535 4535 288 0,'0'0'12'0,"0"0"4"0,0 0-16 0,0 0 0 0,0 0 0 0,0 0 0 15,0 0 308-15,0 0 58 0,0 0 12 0,0 0 2 16,0 0-208-16,6 5-43 0,-6-5-8 0,6 6-1 16,-6-6-41-16,0 0-8 0,6 7-2 0,-6-7 0 15,0 0-17-15,0 0-3 0,6 0-1 0,3 3 0 16,-3-6-20-16,3 3-5 0,0-5-1 0,0 3 0 16,3-4-6-16,0-2 0 0,-3 3-1 0,3-6 0 15,-1 4-5-15,-2-1-1 0,3-3 0 16,-3 0 0-16,0 3-9 0,-3-2 0 0,0-1 0 0,0 3 0 15,-3-5 12-15,0 5 0 0,-3-2 0 0,0 2 0 16,-6-6-12-16,0 7 0 0,0-4 0 0,-3 3 8 16,-3 3 11-16,0-3 1 0,0 2 1 0,1 6 0 15,-4 0-3-15,0 0-1 0,0 0 0 0,0 6 0 0,0 2-5 16,0-3 0-16,0 6-1 0,-2-1 0 0,2 9 1 16,0-6 1-16,0 0 0 0,0 6 0 0,0 2-13 15,3-3 0-15,0 1 0 0,3 2 0 0,3-5 0 0,3 0 0 16,3-3 0-16,0 0 0 0,6 0 0 0,0-7 0 15,0 2 0-15,-6-8 0 0,18 0 9 0,-3 0-1 16,3 0 0-16,0-8 0 0,0 2-8 0,2-7 0 16,-2 3-10-16,6-4 10 0,0-1 0 0,-3 1 0 15,0 1 8-15,-4 0-8 0,7-3 8 0,-6 3-8 16,-3 0 0-16,0 5 0 0,-6-6 0 0,3 6 0 16,-6 3 8-16,0-3-8 0,-6 8 0 0,0 0 0 15,0 0 0-15,0 0 0 0,-6 0 0 0,0 8 0 16,0-3 0-16,-3 3 0 0,0 0 10 0,-3 3-2 0,0 2 0 15,0 0 0-15,0 3 4 0,3 0 1 16,-3 0 0-16,6 2 0 0,1-4-13 0,2-4 8 16,-3 4-8-16,3-1 0 0,3 0 0 0,3-2 0 15,3-1 0-15,2-5 0 0,4-2 8 0,3 2-8 0,0-5 0 16,6-5 0-16,3 0 9 0,0 2-9 0,2-10 8 0,1 2-8 16,-3 1 0-16,3-3-11 0,-6-1 1 0,2 4 0 15,1-4 1-15,0 1 0 0,-3 0 0 0,3 0 0 16,0 0 9-16,-4-3-13 0,-2 5 5 0,0 1 8 15,-3 2 0-15,-3 0 0 0,-3 5 0 0,-6 0 0 16,-3 3 0-16,0 0 0 0,0 0 0 0,-6 8 0 16,-3 3 0-16,-3-1 12 0,0 1 0 0,-6 2 0 0,0 6 1 15,3-6 1-15,4 0 0 0,-4 3 0 0,6 0 6 0,-3-3 0 16,6 0 1-16,-3 1 0 0,3-1-21 0,3 0-20 16,3 0 4-16,-3-7 1 15,6 2 25-15,-3-8 5 0,0 0 1 0,9 2 0 16,3 1-16-16,0-6 0 0,0-5 0 0,6 0 0 0,-1-2-13 15,4-1-6-15,0 1-1 0,0 2 0 16,3-6-4-16,-3 1-2 0,5 0 0 16,-2 2 0-16,0-2-19 0,0 5-4 0,-3-5-1 0,-3 5 0 15,-1-2 40-15,-2 2 10 0,0 2 0 0,-6 1 0 0,0 0 0 0,-9 5 0 16,0 0 0-16,0 0-8 0,0 0 8 0,0 0 0 16,0 10 0-16,-3 1 0 0,0-1 36 0,-6 1 4 15,0 2 0-15,0 0 0 0,-3 1-23 0,0-4-4 16,4 4-1-16,-4-1 0 0,6-3-12 0,0 1 9 15,0 2-9-15,3-8 8 0,0 3-8 0,6 0 12 16,-3-8-12-16,0 0 12 0,0 0-12 0,9 6 0 16,3-12 0-16,2 4 8 0,1-4-8 0,0-2 0 0,0 3 0 15,0-8 0-15,3 2 0 0,0-2-11 16,-3 0 3-16,2 0 0 0,1-1-4 0,3 1-1 0,-6 0 0 16,3 0 0-16,0 5 13 0,-3-5-9 0,0-1 9 0,-1 6-8 15,-2 3 8-15,0 0 0 0,0 0 0 16,-6 2 0-16,-6 3 0 0,0 0 0 0,0 0 0 0,0 0 0 15,3 8 0-15,-3-3 0 0,-6 3 0 0,3 3 11 16,-3 2 1-16,0 0 1 0,-3 0 0 0,0 1 0 16,0-1-5-16,3-3-8 0,-2 1 11 0,5 0-11 15,0 2 12-15,-3-5-12 0,6 5 12 0,0-8-12 16,0 3 9-16,0-8-9 0,6 5 0 0,0-5 9 0,0 0-9 16,5-2 0-16,1-1 9 0,0-5-9 0,-3-2 0 15,9 2-15-15,0 0 3 0,0-3 0 0,3-2 3 16,2 2 1-16,1-2 0 0,-3 0 0 0,-3 0-5 0,3 2-1 15,-3-2 0-15,-1 2 0 0,-2 1 5 0,0-1 1 16,-6 6 0-16,3-3 0 0,-3 3 8 16,-6-1 0-16,-3 6 0 0,0 0 0 0,0 0 0 0,0 0 0 15,0 0 0-15,0 0 0 0,0 11 14 0,-3-3 5 16,0 2 1-16,-3 1 0 0,0 0-8 0,-3 2 0 16,3 0-1-16,-3 0 0 0,3 0-11 0,0 1 0 15,0-6 0-15,3 2 0 0,-3 3 29 0,4 1 1 16,-1-9 0-16,3 3 0 0,0 0-30 0,0 0 8 15,0-8-8-15,0 0 0 0,0 0 0 0,0 0 0 16,11 0 0-16,4-3 0 16,-3-5-22-16,0 3-10 0,0-3-3 0,0 3 0 15,0-9 17-15,0 7 3 0,3-4 1 0,0 0 0 0,-1-2-2 0,1 3 0 16,-3-4 0-16,3 1 0 0,0 3 16 0,-3 2 0 0,3-6 0 0,-6 9 0 16,0 0 0-16,-6-1 0 0,-3 6 0 0,6-2 0 15,0 4 0-15,-6-2 0 0,0 0 0 0,-3 8 0 16,-6 3 15-16,3 0 2 0,-3 2 1 15,0 0 0-15,-3 0 2 0,0 0 0 0,3 3 0 0,0-2 0 16,0 1 2-16,3-1 1 0,3-1 0 0,-3 0 0 16,6-5-23-16,0 3-18 0,-3-3 3 0,3-8 1 15,6 2 14-15,0 1 0 0,-6-3 0 0,9-3 0 16,9-5 8-16,-3 0 5 0,-3 0 1 0,6-5 0 16,3 0-33-1,-1 0-6-15,1 0-2 0,6 2 0 0,-3-2 1 0,3-1 0 16,-4 1 0-16,1-5 0 0,0 5-4 0,-3-1-1 15,0 1 0-15,-6 2 0 0,-1 1 20 0,-2-1 11 0,-3 3-12 0,0 3 12 16,0 2 0-16,-9 3 0 0,0 0 0 0,0 0 0 0,0 0 15 0,0 0 3 16,0 0 1-16,0 8 0 0,-3 6 2 0,0-6 1 15,0 2 0-15,0 1 0 0,-6 5-5 0,3-3-1 16,-3 0 0-16,3 0 0 0,1-5-3 0,-1 11-1 16,-3-9 0-16,3 6 0 0,0-5-12 0,3 2 9 15,-3-2-9-15,3-1 8 0,3-5-8 0,0-5 0 16,0 0 0-16,3 8 0 0,-3-8 0 0,0 0-9 15,9 3 0-15,0 0 0 16,0-3-186-16,0-3-37 0</inkml:trace>
  <inkml:trace contextRef="#ctx0" brushRef="#br0" timeOffset="44862.02">8518 4493 864 0,'0'0'38'0,"0"0"8"0,0 0-37 0,0 0-9 16,0 0 0-16,0 0 0 0,0 0 260 0,0 0 49 15,0 0 11-15,0 0 1 0,0 10-196 0,0-10-39 0,-6 11-8 0,6-11-2 16,6 2-18-16,0 1-4 0,0 5-1 0,0-8 0 16,6 0-29-16,-1-5-7 0,-2 2-1 0,3-2 0 15,6 0-4-15,0-3-2 0,-3 0 0 0,0 0 0 16,0 0-10-16,-3 0 10 0,-1-5-10 0,1 5 10 15,-6-3-10-15,3 3 0 0,-6 0 9 0,0 3-9 16,0-3 10-16,-3 3-2 0,0-3-8 0,-3 0 12 16,-3 3 2-16,3 2 0 0,-6-2 0 0,-3 2 0 15,1 3 9-15,-1 3 1 0,-6-1 1 16,-3 4 0-16,3-1-7 0,-3 11-2 0,3-8 0 0,1 10 0 16,-4-5 13-16,3 1 3 0,3 4 0 0,0-2 0 15,3 3-32-15,0-1-10 0,3-5 0 0,6 0 0 16,0 3 10-16,3-2 11 0,6-6-3 0,0-1 0 0,3-1-8 15,6-4 0-15,-3-2 0 0,9-2 0 0,0-4 0 16,8 1 0-16,4-3 8 0,3-2-8 0,-3-4 0 0,-4-1-17 16,4 1 4-16,-3-2 1 0,-3 1-6 0,5 1-1 15,-2 1 0-15,0 3 0 0,-3 2 11 0,-3-3 8 16,-4 3-12-16,-5 5 12 0,-3-2-9 0,-3 5 9 16,-9 0 0-16,0 0-9 0,0 5 9 0,-3 6 11 15,-6 2-3-15,-3 0 0 0,0 1 13 0,-5 4 3 16,-1 1 0-16,3-1 0 0,-3-2 1 0,6 0 1 15,0 0 0-15,0 0 0 0,3-3-11 0,3 0-3 16,0 0 0-16,3-2 0 0,3-6-12 0,0-5 8 16,3 6-8-16,9-6 0 0,3 0 8 0,3-11-8 15,6 0 0-15,3 1 9 0,-1 2-9 0,1-5-11 16,6-1 3-16,0-7 0 16,-4 3-16-16,-2-1-4 0,0 6 0 0,0-5 0 15,-3 2-12-15,-3 2-4 0,-4 4 0 0,-5 2 0 0,0 3 27 0,-3-3 5 16,-3 5 0-16,-6 3 1 0,0 0 11 0,-3 11 0 0,-3-6 0 0,-3 3 0 15,0 5 24-15,-3 6 0 0,3-4 0 0,-2 1 0 16,-1 5 4-16,3-7 0 0,3 2 1 0,-3 2 0 16,6-2-29-16,0-3 0 0,0 3 0 0,6-5 0 15,0-1 0-15,3 1 0 0,0-6 0 0,6-2 0 16,0-3-93 0,5-6-25-16,4-1-5 0,3-1-1 0</inkml:trace>
  <inkml:trace contextRef="#ctx0" brushRef="#br0" timeOffset="45384.38">9929 4080 2300 0,'0'0'51'0,"0"0"10"0,0 0 3 0,6 3 0 0,0 4-52 0,3-7-12 16,-1 0 0-16,4 0 0 0,3-5 8 0,3 3 0 15,0-4-8-15,3-2 12 0,-3 3 10 0,2-3 2 16,1-3 0-16,0 4 0 0,-3-7-16 0,3 4-8 16,0-3 10-16,0 5-10 0,-1-6 19 0,-2 1-3 15,3 0 0-15,-3-6 0 0,-3 3-16 0,0 3 0 0,0-5 0 0,-1 2 0 16,1 0 0-16,-3-8 0 0,0 3 0 0,-3 0 0 16,-3 2 0-16,-3-4 0 0,-3 7 0 0,-3 2 0 15,-3 1 13-15,-3 0-1 0,-3 8 0 0,-6-3 0 16,1 8 44-16,-7 8 9 0,-6-3 2 0,0 8 0 15,-3 3-8-15,-2 8-2 0,-10 2 0 0,-3 1 0 16,-2 5-26-16,2 7-6 0,4-4-1 0,-1 7 0 16,0 6-1-16,4-1-1 0,-1 6 0 0,6 3 0 15,0-3-10-15,4-3-3 0,2-3 0 0,0-2 0 16,6-5-9-16,4-3 0 0,5-2 0 0,3-6 0 16,3 0 0-16,6-11 0 0,3 3 0 0,3-7 0 15,3-4 0-15,6-2 0 0,0-5 0 0,3-3 0 16,-1-3-34-1,7-2-2-15,-3-6-1 0,0 1 0 0,0-3-1 0,3-1 0 0,-4 1 0 16,1 3 0-16,0 2 23 0,-3-6 5 0,-3 6 1 0,0 3 0 16,-3 2-2-16,-3 3 0 0,-6 0 0 0,0 6 0 0,0 2 36 15,0 0 7-15,-6 2 2 0,3 3 0 0,0 1-8 0,0-4-2 16,-3 3 0-16,6 1 0 0,3-6-24 0,0 0 0 16,3 2 8-16,3-2-8 15,0 3-64-15,6-11-14 0,-1 2-3 0,1-2-1 0</inkml:trace>
  <inkml:trace contextRef="#ctx0" brushRef="#br0" timeOffset="46497.1">10137 4585 1465 0,'0'0'64'0,"0"0"15"0,0 0-63 0,0 0-16 15,0 0 0-15,0 0 0 0,0 0 112 0,0 0 19 16,0 0 140-16,0 0-188 0,0 0-11 15,6 6-1-15,-6-6-1 0,0 0-11 0,0 0-3 16,6 2 0-16,0 3 0 0,-6-5-14 0,6 0-3 16,-6 0-1-16,6 0 0 0,3-7-11 0,0 4-3 15,-3-2 0-15,3-1 0 0,-3 1-1 0,2 0-1 16,1-6 0-16,0 3 0 0,-3 0-22 0,0-5 8 16,0 5-8-16,0-5 0 0,0 8 0 0,-3-11 0 0,0 5 0 0,0-2 0 15,-3 2 8-15,-3-2-8 0,3 0 8 16,0 0-8-16,-3 5 0 0,-3-6 8 0,-3 7-8 15,3 1 0-15,-3 4 0 0,0 2 0 0,-3 2 0 16,1 4 8-16,-4-1 7 0,0 3 1 0,0 5 1 16,-3 0 0-16,0 3-7 0,0 3-2 0,0-1 0 0,-2 3 0 15,2 0-8-15,3 3 0 0,-3-8 0 0,9 3 0 16,0-1 0-16,0 1 0 0,3-6 0 16,6 0 0-16,3-5 0 0,3 0 0 0,3-3 0 0,3 1 0 15,0-6 0-15,6-6 0 0,0 4 0 0,-3-4 0 16,5-4 8-16,-2-1 0 0,3-2 0 0,0 0 0 15,-3-3-8-15,3 3 8 0,-1-1-8 0,1-1 8 0,-6 1-8 16,3 1 0-16,0 0 0 0,-6 0 0 0,-3 2 0 0,0 0 0 16,-3 4 0-16,0 1 0 0,0 4 0 15,-6 2 0-15,0 0 0 0,0 0 0 0,0 0 18 0,0 5 2 16,-3 3 0-16,-3 2 0 0,0 12-12 16,0-9-8-16,-3 0 9 0,0 3-9 0,3 0 12 15,-3 0-4-15,3 2-8 0,0 1 12 0,3-6-12 16,0 3 0-16,3 0 8 0,0-6-8 0,3-2 8 0,3 0-8 15,3-5 11-15,3-1-11 0,3-4 0 0,0-4 0 16,-1 1 0-16,7-5 0 0,6-4 0 0,-3 1 0 16,3 0 0-16,-1 0 0 0,1-1 0 15,0-4-9-15,-6 5-1 0,0-8 0 0,0 7-1 0,-4-2 0 16,1 1 0-16,0 4 0 0,-3 0 11 0,-3 3 0 16,-3 6 0-16,-3-6 0 0,0 5 0 0,-6 3 0 15,0 0 0-15,0 0 0 0,-3 6 0 0,0 4 0 16,-6 1 0-16,3 5-8 0,-3-3 21 0,0 0 5 15,3 0 1-15,0 0 0 0,0 3-9 0,0-2-2 0,3 1 0 16,0-7 0-16,3 3 0 0,0-3 0 0,0 0 0 0,0-8 0 16,6 5-8-16,0 0 0 0,3-7 0 0,3-1 0 15,3-2 0-15,-3-3 0 0,6 0 0 0,0 3 0 16,-1-9 0-16,4 4-11 0,-3-3 3 0,3 5 0 16,0-6-6-16,0 1-1 0,-1 0 0 0,1 0 0 15,-3 0 5-15,0 5 1 0,-6 0 0 0,0 5 0 16,-3 0 9-16,-9 3 0 0,0 0 0 0,0 0 0 0,0 0 0 0,3 8 0 15,-6 0 0-15,-3 3 0 0,-3 2 0 16,0-2 17-16,0 2-2 0,0 0-1 0,0 0-1 0,0-2 0 16,3 0 0-16,3-1 0 0,3 1-13 0,0-6 0 15,0 3 0-15,0-8 0 0,12 3 0 0,-3-1 0 16,6-2 0-16,-3 0 0 16,6-5-140-16,0 0-30 0,0-3-6 0,-1 0-2 0</inkml:trace>
  <inkml:trace contextRef="#ctx0" brushRef="#br0" timeOffset="47145.53">11250 4553 1785 0,'0'0'159'0,"-6"3"-127"15,3 2-32-15,-3 1 0 0,0-1 82 0,3 0 10 16,3-5 3-16,0 6 0 0,0-6 14 0,0 0 3 0,0 0 1 0,0 0 0 16,6 5-49-16,3-2-11 0,0-3-1 0,0 0-1 15,0 0-35-15,0-3-6 0,0-2-2 0,6-1 0 16,-3-2-8-16,3 0 0 0,3 0 0 0,-4 1 0 15,-2-4 0-15,3 3 0 0,-3-3 0 0,-3 1 0 16,-3-1 0-16,0 1 0 0,-3-1 0 0,-3 1 0 16,0-4 0-16,0 6 0 0,-3-5 0 0,0 3 0 15,-6-1 0-15,-3 6 8 0,-3-1-8 16,0 4 8-16,-2 2 16 0,-4 2 4 0,3 4 0 0,-6 2 0 16,0 2 2-16,0 3 1 0,-2 1 0 0,2 2 0 15,0 2-23-15,3 1-8 0,3 7 0 0,0-10 0 16,7 2 8-16,2 1-8 0,0-1 0 0,6 1 0 15,0-3 0-15,6 2 0 0,0-4 0 0,6-9 0 16,2 3-9-16,4-6-2 0,3-2 0 0,6-2 0 16,0-6-137-16,3 3-28 0,-4-9-6 0,7 1-1 15,-3 0-49-15,3 0-11 0,-6-1-1 0,2 1-1 16,-8 0 181-16,0 0 37 0,0 0 7 0,-6 2 2 0,0 3 90 16,-6 0 17-16,-3 3 4 0,-3 5 1 0,0 0 65 0,-3 0 13 15,-6 0 2-15,0 5 1 0,-6 6-42 0,-3-1-8 16,-3 3-1-16,-3 6-1 0,-2 0-55 0,2 2-10 15,0 5-2-15,0 3-1 0,0 0-36 0,1-2-7 16,-4 5-2-16,3-1 0 0,3 4-10 16,3-4 0-16,-3 1 9 0,4 8-9 0,2 2 0 0,0-2 0 15,0 0 0-15,0 2-12 16,0-2-34-16,0-6-7 0,-3 3-2 0,1-5 0 16,-1-3 6-16,-3 3 1 0,-3-1 0 0,3-7 0 0,0 3 38 0,1-6 10 15,-1 5 0-15,0-10 0 0,0 3 8 0,-3-9 4 0,6-4 1 16,1 2 0-16,2-8 41 0,0 0 8 15,3-6 2-15,0 1 0 0,0-3-11 0,6-3-1 0,-3-2-1 16,3-3 0-16,3-5-16 0,3-5-3 0,3-1-1 16,3-5 0-16,3 1-20 0,6-12-11 0,6 4 12 15,3-4-12-15,2 6 8 0,4 3-8 0,0 0 0 0,3 4 0 16,2 1 0-16,-2 8 0 0,-3 0 0 0,0 2-9 16,-4 4 9-16,1 1 8 0,0-4-8 0,3 5 11 15,0-3-86-15,-1 5-17 0,4-7-3 0,0 2-1 16,-3 3-150-16,-4-3-30 0</inkml:trace>
  <inkml:trace contextRef="#ctx0" brushRef="#br0" timeOffset="47621.85">11780 4479 403 0,'0'0'36'0,"0"0"-36"15,0 0 0-15,6-5 0 0,0 2 334 0,-3 1 60 16,0-3 12-16,-3 5 2 0,0 0-190 0,0 0-38 16,0 0-8-16,0-3-2 0,0-2-69 0,0 5-13 15,-3 0-4-15,3 0 0 0,-3 0-28 0,-3-6-5 16,3 4-2-16,0-1 0 0,3 3-25 0,-3-3-6 16,0-2-1-16,0 2 0 0,-3-2-5 0,3 5-2 15,-3-8 0-15,0 8 0 0,0-2 16 0,-3-1 3 16,1 3 1-16,2 0 0 0,0 0-22 0,0 0-8 0,-3 3 0 0,0-1 0 15,-3 6 0-15,3-3 0 0,-3 3 0 16,3-2 0-16,3 2 0 0,0 5 12 16,3-8-3-16,0 6-1 0,3-3-8 0,3 5 0 0,0-3-10 15,3 4 10-15,0-4-8 0,3 3 8 0,3-5 0 16,-3 0-9 0,0 3-19-16,0-3-3 0,3 2-1 0,0 4 0 15,-3-9 2-15,2 3 0 0,-2 0 0 0,0 0 0 0,-3 2-2 16,0-4 0-16,-3 2 0 0,-3-6 0 0,0 6 20 0,-3-3 3 15,-3 1 1-15,0-1 0 0,-3 0 8 0,3-2 8 0,-3 0-8 16,-2-3 11-16,2 2 24 0,-3 4 5 0,-6-6 0 0,3 0 1 16,0 0-10-16,0 0-3 0,-3 0 0 0,0 0 0 15,1 0-12-15,2 0-2 0,3 0-1 0,-3-6 0 16,3 6-13-16,0-2 0 0,0 2 0 0,3 0 0 16,0 0-59-16,3-3-17 0,0 0-4 15,1 3-1228-15</inkml:trace>
  <inkml:trace contextRef="#ctx0" brushRef="#br0" timeOffset="50620.66">12393 4638 691 0,'0'0'61'0,"0"0"-49"0,0 0-12 0,0 0 0 15,0 0 216-15,0 0 41 0,0 0 8 0,0 0 2 16,0-10-127-16,3 7-24 0,0-8-6 0,3 3-1 16,-3 0-59-16,3-5-12 0,0 3-2 0,0 2-1 15,3-6-17-15,3 1-3 0,0-5-1 0,0 2 0 16,3 0-3-16,2 0-1 0,-2-2 0 0,0-1 0 15,3 3-10-15,-3-2 0 0,0 2 0 0,-3 0 0 16,0 3 0-16,0-1 0 0,-9 1 0 0,-1 5 0 16,-2 3 21-16,0-3 3 0,0 8 0 0,-8 3 0 15,-7 2 28-15,0 0 7 0,-3 3 1 0,0 5 0 16,-3 1-15-16,3-1-2 0,1-2-1 0,-1 4 0 16,3 4-20-16,0-6-4 0,3 0-1 0,0 1 0 15,0-1-9-15,3-3-8 0,3 4 12 0,3-4-12 16,0 1 0-16,3 2 0 0,3-8 0 0,0 3 0 0,6-5 0 0,0-3 0 15,6-3 0-15,3 3 0 0,3-8-10 0,8 3-2 16,1-8-1-16,3 5 0 16,3-5-36-16,-4-1-7 0,4 4-2 0,-3 2 0 0,-6 3 30 0,-3-6 7 15,-4 8 1-15,1-5 0 0,-6 8 20 0,-3 0 8 16,-6 0 0-16,-6 0 0 0,3 8-8 0,-3 0 0 16,-3 3 0-16,-3 2 0 0,-6-2 28 0,0 5 3 15,-3-1 1-15,-3 1 0 0,1 5 6 0,-4-7 2 16,3 4 0-16,-3 1 0 0,0-3-30 0,3 2-10 15,-2-2 0-15,-1 0 9 0,-3 0 0 0,0 0 0 16,3-3 0-16,0 0 0 0,4-2-9 0,2-1 0 16,-3-2 9-16,3-2-9 0,3-1 0 0,0 0 0 15,-3-5 0-15,6 0 8 0,0 0-8 0,3 0 0 16,0-5 0-16,3 0 0 0,0-1 0 0,3-2-16 16,0 3 4-16,3 0 0 0,0-3-3 0,3 2-1 0,0-1 0 15,0 1 0-15,3-2 6 0,0 3 1 16,-3 2 0-16,3-2 0 0,3 2 17 0,-3 3 3 0,0 0 1 15,0 0 0-15,3 3-12 0,-3 2 0 0,-1-5 0 0,4 3 0 16,0 0 0-16,0 5 12 0,0-6-12 0,-3 1 12 16,3 5-12-16,-3-6 12 0,3 1-12 0,0 5 12 15,0-8-12-15,0 0 0 0,2 3 0 0,1-6 0 16,0 3-23-16,3-8-3 16,0 3-1-16,0 0-773 0,0-3-156 0</inkml:trace>
  <inkml:trace contextRef="#ctx0" brushRef="#br0" timeOffset="51131.9">13024 4495 1911 0,'0'0'84'0,"0"0"19"0,-3 6-83 0,0-1-20 16,-3 3 0-16,3-3 0 0,-3 3 148 0,4 0 24 16,-7 3 6-16,0-4 1 0,0 7-82 0,-3-6-16 15,0 8-3-15,3-3-1 0,-3 8-24 0,0-8-5 16,0 6 0-16,3-3-1 0,-3-1-27 0,1 7-6 15,5-9-1-15,-3 0 0 0,3 0-13 0,0 1 0 16,3-4 8-16,3-2-8 0,0-3 0 0,0-5 0 16,0 0 0-16,12 3 0 0,0-6-9 0,2 1-5 15,4-6-1-15,0-3 0 16,3 1-36-16,0-4-7 0,3 1-2 0,2-3 0 16,-5 0 1-16,0 0 0 0,-6 1 0 0,0 1 0 15,0 1 34-15,0 0 6 0,-6 0 2 0,2 5 0 0,-5 2 17 0,0-1 0 16,-6 7 0-16,0 0 0 0,0 0 41 0,-3 7 6 15,-3-4 1-15,-2 8 0 0,-1-6 18 0,0 8 4 16,3 0 1-16,0 1 0 0,-3 4-45 0,3-2-9 0,-3 3-1 16,6-6-1-16,-3 0-5 0,6 0-1 0,0 1 0 15,6-4 0-15,0-2-9 0,3 0 0 0,-3 0 9 0,6-5-9 16,0 4 0-16,5-7 0 0,1-5 0 0,3 3 0 16,0-1 0-16,0 0 0 0,0-7 0 0,-3-1 0 15,2 1-12-15,-5-1 0 0,3-2 0 0,-3-3 0 16,0-3 12-16,0 1-10 0,0-1 10 0,-3 3-10 0,-4-5 10 15,1 8 0-15,-3 0-9 0,-3-3 9 0,-3-3 0 16,0 3 0-16,-3 3 0 0,-3 0 0 0,0-5 0 16,3 10 0-16,-2-6 0 0,-4 6 0 0,0-2 0 15,-3 5 0-15,0 2 0 0,0 0 0 0,-3 3 0 16,0 3 0-16,3-3 0 0,3 8 0 0,-3-8 0 16,6 2 0-16,-2 4-14 0,5-4 5 15,3-2-136-15,0 0-27 0,0 0-6 16,0 0-954-16</inkml:trace>
  <inkml:trace contextRef="#ctx0" brushRef="#br0" timeOffset="51409.46">13632 4514 2181 0,'0'0'96'0,"0"0"21"0,0 0-93 0,0 0-24 0,0 0 0 0,0 0 0 16,0 0 90-16,0 5 14 0,-3 3 2 0,3 0 1 15,-6 3-54-15,3 2-10 0,-3-3-3 0,0 4 0 16,-3 1-16-16,3-1-4 0,-3 4-1 0,0-2 0 16,0 3-7-16,3-1 0 0,-3 1-1 0,3-6 0 15,0 8-11-15,3-8 0 0,0-5 0 0,0 3 0 0,0-3-16 16,3-8-4-16,0 0-2 0,0 0 0 15,9 0-153-15,0-3-30 0,0-2-7 16</inkml:trace>
  <inkml:trace contextRef="#ctx0" brushRef="#br0" timeOffset="51571.02">13786 4289 979 0,'0'0'43'0,"0"0"9"0,-3 0-41 0,-3-3-11 16,0 3 0-16,0 0 0 0,1 0 348 0,-1 0 67 15,6 0 13-15,-3 0 4 0,3 0-305 0,0 0-61 16,0 0-12-16,0 0-2 0,0 0-44 0,0 0-8 16,0 6 0-16,3 1-807 15,0 1-157-15</inkml:trace>
  <inkml:trace contextRef="#ctx0" brushRef="#br0" timeOffset="52038.66">13938 4493 1832 0,'3'0'81'0,"-3"-3"17"0,0 0-78 0,3 1-20 0,3-1 0 0,-3-2 0 16,-3 2 104-16,3-2 18 0,0-3 3 0,0 3 1 16,0 5-56-16,-3-8-11 0,0 8-3 0,0 0 0 15,-3-6 7-15,3 6 1 0,-9 0 0 0,0-5 0 16,0 10-26-16,-3-5-5 0,0 0-1 0,0 6 0 15,-2 2 10-15,2-6 2 0,0 9 0 0,-3-9 0 16,3 4-20-16,3-1-4 0,3 0-1 0,-3 1 0 0,3 2 10 16,0-3 3-16,0 3 0 0,6-8 0 0,0 0-32 15,0 2 0-15,0 4 0 0,3-1 0 0,3 0 0 16,-3 3 0-16,3-2 0 0,3 1 0 0,0-1 0 16,0 2 0-16,0-3 0 0,0 3 0 15,0 0-16-15,0 2-8 0,3-4-3 0,-4 4 0 16,1 1-8-16,0 2-1 0,-3 0-1 0,0-5 0 15,-3 3 0-15,3-1 0 0,-3 6 0 0,0-2 0 0,-3-6 17 0,-3 2 4 16,0-2 1-16,0 0 0 0,-3 0 15 0,-3-3 0 16,0 1 0-16,3-4 0 0,-3 3 20 0,-2-2 3 15,-4 0 1-15,0-1 0 0,0-2 19 0,0 0 4 16,0 0 1-16,-6 0 0 0,3 0-29 0,1 0-6 16,-1-2-1-16,-3-1 0 0,3 3-12 0,0-5 0 15,3 2 0-15,3 1 0 0,1 2 0 0,5-8 0 0,-3 8 0 16,6-3 0-1,3 0-55-15,0 3-7 0,6-5-2 0,6 0 0 16,-1 2-122-16,7-8-25 0</inkml:trace>
  <inkml:trace contextRef="#ctx0" brushRef="#br0" timeOffset="52399.42">14391 4546 1555 0,'0'0'138'0,"0"0"-110"0,0 0-28 0,0 0 0 0,0 0 212 0,0 0 36 16,0 0 8-16,0 0 2 0,0-6-146 0,0 6-30 16,0 0-6-16,0 0 0 0,0-5-46 0,0 0-9 15,6 2-1-15,-4-2-1 0,1-3-19 0,3 3 8 16,0-1-8-16,0 4 0 0,-6-6 0 0,3 2 0 16,-3-2 0-16,3 3 0 0,-3 0 0 0,-3-3 0 15,0 3 10-15,-3-1-10 0,0 1 25 0,-3 2 0 16,-5-5 0-16,2 3 0 0,-3 5 4 0,-3 0 1 15,0 0 0-15,-3 3 0 0,0-1-8 0,-2 6-2 16,-1-2 0-16,-3 7 0 0,-3 3-7 0,0 0-1 16,1 0-1-16,-1 5 0 0,3-3-11 0,9 3 0 15,0 1 0-15,10-1 0 0,-1 5 0 0,3-5 0 16,6 0 0-16,3 1 0 0,3-1 0 0,5-5 0 16,1-3 0-16,9-2 0 15,0-4-45-15,6-1-5 0,3-4-1 0,-4-2 0 16,4-2-168-16,0-1-33 0,32-15-8 0,-11-1 0 0</inkml:trace>
  <inkml:trace contextRef="#ctx0" brushRef="#br0" timeOffset="53382.34">14900 4077 2473 0,'0'0'109'0,"-3"0"23"0,-3 6-105 0,6-6-27 0,0 0 0 0,0 0 0 15,0 0 24-15,0 0 0 0,0 0 0 0,6 7 0 0,3-7 23 0,-1 3 4 16,-8-3 1-16,0 0 0 0,18-3-39 0,3 3-13 16,0 0 9-16,0-7-9 0,0 4 12 0,-1 0-4 15,-2-7 0-15,0 7 0 0,0-8-8 0,0 1 0 16,-6 5-10-16,3-9 10 0,-3 1 0 0,0 3-9 16,-4 2 9-16,1-6 0 0,0 1 0 0,-3 3-8 15,0-6 8-15,0 2 0 0,0 1 0 0,-3-5 0 16,-3-1 0-16,-3 3 0 0,0-2 0 0,-3 5 0 15,0-1 0-15,-6 4 0 0,0 2 0 0,1 8 0 16,-7 0 8-16,-6 5-8 0,-6 3 17 0,-3 3-1 16,-2 4 0-16,-4 7 0 0,0 1 28 0,1 4 6 15,2 5 1-15,3-3 0 0,0 8-22 0,7 0-4 16,-4 3-1-16,6 2 0 0,-6 3-16 0,6-3-8 16,1 6 8-16,-1-11-8 0,6 3 19 0,0-6-2 0,9 0 0 0,0-5 0 15,3 6-32-15,3-14-6 0,3 3-2 16,3-3 0-1,3-3-8-15,0-4-1 0,3-9-1 0,0 6 0 16,0-6-8-16,3-2-2 0,0-3 0 0,0 0 0 16,3-3 11-16,-4-2 3 0,1-1 0 0,0-2 0 0,0-2 17 0,0 4 12 0,3-7-13 0,-3 5 5 15,3 3 8-15,-3-3 0 0,0 3 0 0,-4 5 0 16,1 0 8-16,-6 2 4 0,-3 4 1 0,0 4 0 16,0 1 15-16,-3 2 2 0,-6 3 1 0,6 0 0 15,-2 0-5-15,2 5-1 0,-3-5 0 16,3 0 0-16,3-3-17 0,0 0-8 0,3 0 8 0,3 1-8 15,0-12 0-15,2 4 0 0,7-1 8 16,0-5-8-16,6-5 0 0,0-1 0 0,-3-2 0 0,6 0 8 16,-1-8-8-16,1 3 0 0,0 0-12 0,0 0 12 15,-3 0-32-15,-4-3 0 16,4 2 1-16,-6-7 0 0,0 3 31 0,0-1 0 0,-6 6 0 0,3-8 10 16,-6 2-10-16,0 3 0 0,0 1 0 0,-3 1 0 0,-3 1 8 15,0 5-8-15,0 3 0 0,-6 5 8 0,-3 0 22 0,-3 3 4 16,-3 7 1-16,-3-2 0 0,-3 11 11 15,0-6 2-15,-2 3 1 0,2 5 0 0,0 0-40 0,6 5-9 16,0-10 0-16,0 6 0 0,9-1 0 0,-3-3 0 16,6 3 0-16,3-7 0 0,6 1 0 0,0 1 0 15,6-8 0-15,0 3 0 0,0-3 0 0,6-8 0 16,0 2 0-16,3-4 0 16,2 2-28-16,-2-8-8 0,-3 3-1 0,3-3-1 15,-3-3-6-15,0-2 0 0,0 0-1 0,5-1 0 0,-5 1 17 0,3 0 4 0,0 0 1 16,0 2 0-16,-3 1 12 0,-1-1 3 0,-5 6 0 15,0-1 0-15,0 4 8 0,-6 2 12 16,-3 0-2-16,-3 0-1 0,0 2 27 0,-3 6 6 0,3-2 1 0,-6 2 0 16,0 2-14-16,-3 3-2 0,0 3-1 15,3 0 0-15,-3 3-11 0,1-4-3 0,2 4 0 0,0-3 0 16,3-3-12-16,3-2 11 0,3-1-11 0,0-4 10 16,6 2-10-16,-1-8 0 0,4 0 0 0,3 0-11 15,0-8 11-15,3 2-8 0,0-7 8 0,0 2-8 16,6 1-15-16,-1-3-2 0,-2-3-1 0,3 3 0 15,-3-1-9-15,-3 1-1 0,0 0-1 0,-1 5 0 0,-5-5 24 0,0 5 5 16,-3 2 8-16,0 1-13 16,-9 5 13-16,0 0 8 0,0 0 0 0,0 0-8 0,3 8 39 15,-3 3 1-15,0-6 0 0,0 8 0 16,-3-5-20-16,3 5-3 0,-3 1-1 0,0-4 0 0,0 3-16 16,0 1 10-16,0-1-10 0,3 0 8 15,0-2-130-15,6-1-26 16</inkml:trace>
  <inkml:trace contextRef="#ctx0" brushRef="#br0" timeOffset="53942.23">16534 4371 2217 0,'0'0'48'0,"0"0"11"0,0 0 1 0,0 0 4 0,0 0-52 0,0 0-12 0,0 0 0 0,0 0 0 0,6 3 120 0,-6 2 22 16,6 3 4-16,-6 0 1 0,0 2-57 0,0 1-11 15,3 2-3-15,-3 3 0 0,3 0-32 0,0 2-8 16,-1-2 0-16,1 5-1 0,3-2-14 0,0-1-2 16,0-2-1-16,6 0 0 0,-3 3-6 0,3 2 0 15,0-5-1-15,3 0 0 0,-3 2-11 0,0-2 0 16,6 3 0-16,-4-6 8 0,1 0-8 0,-3 0 0 15,0 1 0-15,-3-1 8 0,3 0-8 0,-3-2 0 0,-3-1 0 16,0 1-11 0,0-3-90-16,-3-3-19 0,0 3-3 0,-6-3-765 0,-3-2-154 0</inkml:trace>
  <inkml:trace contextRef="#ctx0" brushRef="#br0" timeOffset="54228.57">16361 4863 1324 0,'0'0'118'0,"0"0"-94"0,0 0-24 0,0-5 0 15,-3-1 196-15,3 4 36 0,3-1 6 0,3-5 2 0,0 3-76 0,3-3-16 16,-3 3-2-16,6-6-1 0,3 1-57 0,-3-4-11 16,5 4-2-16,1-3-1 0,3-1-38 0,0-4-7 15,6-3-1-15,-1-1-1 0,4 1-6 0,0 5-1 16,0-10 0-16,3 5 0 0,-7 0-12 0,1-3-8 15,9 5 10-15,-6-2-10 0,-4 3 14 0,1-6-3 16,0 5-1-16,-3 3 0 0,-3-5-10 16,-4 3-9-16,1 2 9 0,3 5-13 15,-3-2-18-15,-3 2-3 0,-3 3-1 0,0 1 0 16,-3 1-113-16,-3 6-24 0,-3-5-4 0,-3 5-1002 0</inkml:trace>
  <inkml:trace contextRef="#ctx0" brushRef="#br0" timeOffset="55133.35">17620 4646 403 0,'0'0'36'0,"0"0"-36"0,0 0 0 0,0 0 0 16,0 0 374-16,0 0 68 15,0 0 14-15,0 0 2 0,-6 5-263 0,0 1-53 16,0 2-10-16,0-3-3 0,0 5-53 0,-3 1-10 16,-2 0-2-16,2 2-1 0,3-3-39 0,-3 4-8 0,-3-1-2 0,6 0 0 15,3-2-6-15,-3-1-8 0,3 1 11 0,0-1-11 16,3-2 0-16,3-2 0 0,-3-6 0 0,0 0 0 16,6 5 8-16,3-5-8 0,3 3 0 0,3-6 0 15,-6 3 0-15,2-5 0 0,4-1 0 0,0 1 0 16,0 2 0-16,3-4-14 0,0 1 4 0,3-2 1 15,-3 0-8-15,-1 0-2 0,4 1 0 0,-3-4 0 16,-3 3-13-16,0 0-2 0,0 0-1 0,-3 3 0 16,0-6 26-16,-4 9 9 0,-2-6 0 15,-6 8-9-15,0 0 9 0,0 0 0 0,0 0 0 0,0 0 0 0,0 0 28 0,0 2 2 16,-3 6 0-16,0-2 0 0,-2 1 0 0,-1 4 0 16,0-6 0-16,0 6 0 0,0 0-10 0,0-1-3 15,0-2 0-15,3 5 0 0,3-7-17 16,-3 1 8-16,3-1-8 0,0-6 0 0,6 8 0 0,0-3 0 15,3-2 0-15,0 2 0 0,0-5 8 0,2-5-8 16,4 2 0-16,0-2 0 0,-3-3 0 0,3 2 0 16,0-1 0-16,0 1 0 0,0-7-10 0,3 5-2 15,-7-2-1-15,1 2 0 0,3-3 5 0,-3 3 8 16,0 0-13-16,0 3 5 0,-3 0 8 0,0 2 0 16,-6 0 0-16,-3 3 0 0,0 0 0 0,0 0 0 15,0 0 0-15,-3 11 0 0,0-6 0 0,0 3 0 16,-3 5 0-16,0-5 11 0,0 0-11 0,3 5 0 15,0-2 0-15,0 0 8 0,0-4 4 0,0 1 0 16,6 0 0-16,-3-2 0 0,0-6-12 0,6 5 0 0,0-2 0 16,0-1 0-16,0-2 0 0,3 0 0 0,3-5 8 15,0 5-8-15,0-8-11 0,-1 3-4 16,4-3-1-16,-3 2 0 16,0 1-94-16,0 0-19 0,3 2-4 0,-6-5-1 15,0 6-64-15,0-1-13 0,0 3-2 0</inkml:trace>
  <inkml:trace contextRef="#ctx0" brushRef="#br0" timeOffset="55815.93">18370 4829 1591 0,'0'0'70'0,"0"0"15"0,0 0-68 0,0 0-17 15,0 0 0-15,0 0 0 0,6 0 47 0,0-3 5 16,-6 3 2-16,6 0 0 0,3 0-31 0,-3 0-7 16,0 0 0-16,0-3-1 0,0 1 29 0,0 2 5 15,0 0 2-15,3 0 0 0,-3-6 10 0,0 6 3 16,2-2 0-16,-2-1 0 0,0 0-25 0,0 3-5 16,0-7-1-16,0 4 0 0,0 0-4 0,0-5-1 15,-3 6 0-15,0-4 0 0,0 1-9 0,0 0-3 16,-3 0 0-16,3-3 0 0,0 2-1 0,-6-4-1 15,0-1 0-15,0 6 0 0,0-8 14 0,-3 2 4 16,-6 0 0-16,3 6 0 0,3-3-5 0,-6 6-1 16,1 2 0-16,-4 2 0 0,0 3 11 0,0 1 3 15,-3 4 0-15,0 4 0 0,0-1-12 0,0 0-1 16,1 0-1-16,-1 1 0 0,6-1-14 0,0 5-2 0,-3-5-1 16,6 1 0-16,3-1-9 0,3 0 0 0,3-2 0 15,3-3 0-15,3 0 0 0,3-3 0 0,3 0 0 16,3-5 0-16,3-2 0 0,0-4-12 0,2-2 2 0,4 0 1 31,3-2-55-31,3-6-10 0,3 3-2 0,-1-6-1 0,-2 1-16 16,0-3-3-16,0-1-1 0,-1 4 0 0,1-9 19 0,-3 4 4 0,-3-4 1 15,0 1 0-15,-1-3 37 0,-2-3 8 0,0 3 2 0,3-6 0 16,-3 1 26-16,5 2 0 0,-2-8 0 0,6 3 0 16,0-2 0-16,-6 4 0 0,2 4 0 0,-2 4 0 15,-3-2 8-15,0 3-8 0,-3 4 8 0,-3 7-8 0,-3-1 52 0,-1 5 5 16,-5 3 2-16,0 0 0 0,-3 3 24 0,-3 5 5 15,0 0 0-15,0 0 1 0,-6 5 6 0,0 3 1 16,-6 0 0-16,1 3 0 0,-4 2-54 0,0 3-10 16,0 0-3-16,0 5 0 0,-3 3-4 0,-3-1-1 15,1 4 0-15,-1-1 0 0,0 3 0 0,0 1 0 16,0 4 0-16,-3-2 0 0,1-1-4 0,-1 9 0 16,0 0-1-16,0-1 0 0,-3-1-19 0,1-1 10 15,-4 2-10-15,6-4 8 0,3-1-8 0,3-7 0 16,3-4-10-16,6 4 10 0,1-6-8 0,2-3 8 15,6-4 0-15,3-1-9 16,2 0-67-16,1-8-14 0,9 3-2 0,-3-8-1 16,0 0-126-16,6 0-25 0</inkml:trace>
  <inkml:trace contextRef="#ctx0" brushRef="#br0" timeOffset="56286.41">19254 4657 1594 0,'0'0'71'0,"0"0"14"0,0 0-68 0,0 0-17 16,0 0 0-16,0 0 0 0,0 0 138 0,0 0 24 15,0 0 5-15,0 0 1 0,0 8-20 0,0-8-3 16,0 0-1-16,3 8 0 0,-3-1-68 0,0 1-13 16,3 3-3-16,0 0-1 0,0-3-16 0,0 2-3 15,0 1-1-15,0-1 0 0,3-2-16 0,0 0-3 16,0 3-1-16,0-3 0 0,3 2-11 0,0-4-8 0,0 1 12 0,6 1-12 16,-4 0 8-16,1-2-8 0,0 2 0 0,0 2 0 15,0-7 0-15,0 2 0 0,0 0 8 0,0 3-8 16,0 0-9-16,-3-2-6 0,0-1-1 0,-6 0 0 15,0-2-228 1,0-1-47-16</inkml:trace>
  <inkml:trace contextRef="#ctx0" brushRef="#br0" timeOffset="56573.17">19805 4606 2556 0,'0'0'113'0,"0"0"23"0,-6 8-108 0,0 3-28 15,-3-6 0-15,0 6 0 0,0 5 112 0,-3 0 16 16,3 7 4-16,-3-4 1 0,-2 2-58 0,-1 6-12 16,-3-4-3-16,-3 4 0 0,-6 7-13 0,-3-5-3 15,-2 6-1-15,-4 4 0 0,0 1-30 0,-8 0-5 16,-10 2-8-16,9 0 11 0,25-2-11 0,-1-3 0 15,0 3 9-15,0-8-9 0,3 2 0 0,0-5 0 16,0 0 0-16,7 3 0 16,2-6-51-16,0-2-11 0,-6-5-2 0,6-3-1398 0</inkml:trace>
  <inkml:trace contextRef="#ctx0" brushRef="#br0" timeOffset="63479.24">1829 5932 1918 0,'0'0'42'0,"0"0"9"0,0 0 1 0,0 0 3 0,0 0-44 0,0-3-11 16,3 6 0-16,3-6 0 0,-3 3 128 0,0 0 24 15,6 0 5-15,-3 0 1 0,3-2-66 0,3-4-12 16,0 6-4-16,0-2 0 0,3 2-46 0,0-6-10 16,3 4-1-16,-1-3-1 0,4-1 12 0,3 4 2 15,3-6 1-15,-6 2 0 0,-1-2-33 0,1 3 0 16,3 2 0-16,3 1 0 16,-9-1-153-16,3 3-38 0</inkml:trace>
  <inkml:trace contextRef="#ctx0" brushRef="#br0" timeOffset="64573.87">2996 5953 403 0,'0'0'36'0,"0"0"-36"0,0 0 0 0,0 0 0 16,0 0 271-16,0 0 47 0,-3 5 10 0,3-5 1 15,-6 8-182-15,6-8-37 0,-3 8-7 0,3-8-2 16,0 0-36-16,0 0-7 0,9 8-2 0,-6-2 0 15,3 1-16-15,6-7-3 0,-3 3-1 0,6 0 0 16,0-3-18-16,0-3-4 0,3 0-1 0,-1 3 0 16,4-7-3-16,0 1-1 0,0 1 0 0,-6-3 0 0,6 0-9 0,-6 0 10 15,-1 0-10-15,1 0 10 0,-3 0-10 16,0 3 0-16,0-3 0 0,-6 0 8 0,3 0-8 16,-9 0 10-16,0 3-10 0,0 2 10 0,0-7 8 0,-6 2 2 15,-3 0 0-15,-3 3 0 0,0-1-20 0,0 4-17 16,-6-1 3-16,-2 3 1 0,-1-3 22 0,0 6 5 15,-6 5 1-15,3 3 0 0,-5-4-2 0,2 9 0 16,3-2 0-16,3-4 0 0,-6 6-4 0,7 3-1 16,-1-1 0-16,3 3 0 0,3-5-8 0,0 5 0 15,3-2 0-15,0-3 0 0,3 2 12 0,6-5-4 16,-3 1 0-16,6-1 0 0,6-3-8 0,-3 1 0 16,6-3 0-16,3 0 0 0,3-3 0 0,0-2 0 0,6-3 0 15,6-3 0-15,-7 3-13 0,10-5-8 0,0 0-2 0,0-3 0 31,-4 2-33-31,1-4-6 0,0-1-2 0,0 1 0 16,0-4-140-16,-4 4-29 0,-2-3-6 0,-3-1-1 16,0 1 96-16,-3 0 20 0,0 0 3 0,-6 2 1 15,-3 1 43-15,3-1 9 0,-3 6 1 0,-1-1 1 0,-2 1 143 0,-3 5 29 0,6-3 6 16,-6 3 0-16,0 0 19 0,0 0 3 0,0 0 1 0,0 0 0 16,6 6-25-16,-6 2-5 0,3 2-1 0,-3-4 0 15,3 4-40-15,0 1-8 0,-3-1-1 0,6 1-1 16,-6-1-12-16,0 1-2 0,0-3-1 0,-3 3 0 15,0 2 0-15,0-3 0 0,0 4 0 0,0-4 0 16,-6-2-1-16,3 0 0 0,3 0 0 0,1-3 0 16,2 3 4-16,-6-5 1 0,6-3 0 0,0 0 0 0,0 0-12 15,0 0-3-15,0 0 0 0,0 0 0 0,0 0-14 0,0 0-3 16,6-5-1-16,-6-1 0 0,2-4-10 0,4 2 0 16,0-3 9-16,3 3-9 0,-3-5 0 0,6 2 0 15,-3 1 0-15,0-3 0 16,3-1 0-16,-3 4 0 0,3-3 0 0,-3-1 0 0,3 1 0 15,0 3 0-15,-1-1 0 0,-2 0 0 16,3 6-18-16,-3-3-8 0,0 0-2 16,-3 3 0-16,6 0-90 0,-3 2-18 0,-3 0-4 0,3 1-979 0</inkml:trace>
  <inkml:trace contextRef="#ctx0" brushRef="#br0" timeOffset="65148.98">3934 5913 748 0,'0'0'67'0,"0"0"-54"0,0 0-13 0,0 0 0 16,0 0 240-16,0 0 44 0,0 0 10 0,0 0 2 0,0 0-132 0,0 0-27 15,0 0-5-15,0 0 0 0,0 0-64 0,0 0-12 16,12-5-2-16,-9 3-1 0,6 2-30 0,0-3-7 15,0 0 0-15,-3 3-1 0,8 3-7 0,-2-3 0 16,0-3-8-16,3 1 12 0,0 2-12 0,3 0 0 16,-3 0 8-16,0 0-8 0,-1 0 0 0,1 2 0 15,-3 1 0-15,0 0 0 0,-3-1 0 0,0 3 0 16,-9-5 0-16,0 0 0 0,0 0 0 0,6 6 0 16,-3 2 0-16,-3 0 0 0,-3-3 8 0,0 5-8 15,-6-2 0-15,0 3 9 0,-6 2-9 0,-3 0 0 16,-2-5 9-16,-4 6-9 0,3-1 0 0,-3 0 9 15,3 3-9-15,-3-3 0 0,4 3 9 0,-7 0-9 16,3-3 0-16,3 0 9 0,0 1-9 0,6-4 0 16,1-2 9-16,-1 3-9 0,9-1 13 0,-3-2-1 15,3-2-1-15,0 1 0 0,6-7-11 0,0 6 8 0,0-1-8 16,6 0 8-16,3-2 2 0,3 0 0 0,3-6 0 16,-3 0 0-16,5 3-10 0,4-2 0 0,-6-1 0 0,6-2 0 15,0 2 0-15,3-2 0 0,-4 2 0 0,1-2 8 16,3 2-200-16,-3-2-40 15</inkml:trace>
  <inkml:trace contextRef="#ctx0" brushRef="#br0" timeOffset="65720.64">4371 6046 2023 0,'0'0'89'0,"0"0"19"0,0 0-86 0,0 0-22 16,0 0 0-16,0 0 0 0,0 0 56 0,0 0 8 15,0 0 0-15,3 2 1 0,3-2-17 0,3 0-3 16,3 0-1-16,-3 0 0 0,3-2-19 0,-6-1-4 16,9-2-1-16,-3 2 0 0,6 1-20 0,-3-1 0 15,-1-2 0-15,-5-3 0 0,6 0 0 0,-3 0 0 16,3 2 0-16,-12-4 0 0,3 7 8 0,0-7-8 15,0 2 8-15,-6 2-8 0,0 1 8 0,-6 0-8 0,0-3 8 0,-3 3-8 16,0-3 8-16,-6 5-8 0,3 3 8 0,-3 0-8 16,-2-3 0-16,5 3 0 0,-9 6 0 0,6-1 0 15,0 0 30-15,-6 3 2 16,3 5 0-16,0 1 0 0,4 2-2 0,-1-1 0 0,0 4 0 16,-3-3 0-16,9 2-17 0,0-2-3 0,0 0-1 0,3 0 0 15,6-3-9-15,-6 0 0 0,6 1 0 16,6-4 0-16,-3-2 0 0,3 0 0 0,6 0 0 15,0-8 0-15,6 0 0 0,-3 0 0 0,3 0 0 0,2-8 0 32,1 0-47-32,6-2-14 0,-3-1-3 0,3-2-1 0,2 0-118 15,-2-3-23-15,-3 0-5 0,3-3-1 0,-3 3 120 0,-4 1 23 16,-5-4 5-16,3 3 0 0,0 6 16 0,-9-1 4 16,3 0 0-16,-9 6 0 0,0-3 99 0,-3 8 20 0,0 0 4 0,0 0 1 15,-3 5 65-15,-6 3 14 0,0 8 2 0,3-8 1 0,-12 5-48 16,6 3-10-16,0-2-1 0,-2-1-1 0,-1 5-56 15,0-2-11-15,3-3-3 0,0 1 0 0,3-4-32 0,6 3 0 16,-6-2 0-16,3-3 0 0,6 0 0 0,0 0 0 16,0-8 0-16,9 5 0 15,-9-5-153-15,12-3-35 0,12-4-6 16,-3-4-2-16</inkml:trace>
  <inkml:trace contextRef="#ctx0" brushRef="#br0" timeOffset="65835.55">4892 5633 2178 0,'-3'0'48'0,"-3"0"9"0,0 0 3 0,-5 0 1 0,5 0-49 0,0 3-12 0,0-3 0 0</inkml:trace>
  <inkml:trace contextRef="#ctx0" brushRef="#br0" timeOffset="66810.67">4898 6070 691 0,'0'0'61'0,"0"0"-49"0,0 0-12 0,0 0 0 0,0 0 216 0,0 0 41 0,0 0 8 0,0 0 2 16,0 0-131-16,0 0-25 0,0 0-6 16,0 0-1-16,9 0-56 0,0 0-11 0,3-3-2 0,-3 0-1 15,3 1-6-15,-3-1-2 0,6-2 0 0,0-1 0 16,-1-2-10-16,-2 3-3 0,3-3 0 0,-9 0 0 15,3 0-1-15,3 0 0 0,-3 0 0 0,-3-5 0 16,-3 5 10-16,3-2 2 0,-6 2 0 0,0 0 0 16,-6-3 10-16,3 1 2 0,-3 2 1 0,0 0 0 0,-3 0-17 15,0 3-3-15,-3-3-1 0,0 5 0 16,-3 3-7-16,-2 3-1 0,-4 5-8 0,6-3 12 16,-3 3 9-16,0 2 2 0,3 4 0 0,-3-1 0 0,1 5-23 15,2-2 0-15,-6 3 0 0,9 2 0 0,-3-3-8 0,6 1-4 16,3-3 0-16,0 2 0 0,3-7 12 0,6 0-13 15,0-1 5-15,0-2 8 16,9-3-44-16,-6 1-2 0,9-6 0 0,0 0 0 16,0 0-6-16,3-8-2 0,-1 2 0 0,4-4 0 15,3 2 16-15,-3-3 3 0,-3 3 1 0,3-5 0 0,-1-3 25 0,1 3 9 16,-9 0 0-16,0 2-9 0,0-2 9 0,-3 2 0 16,-3 3 0-16,0 1 0 0,-6 7 19 15,0 0 2-15,3-6 1 0,-3 6 0 0,-3 0 30 0,-3 0 5 16,6 6 2-16,-15 4 0 0,3 1-13 0,-3 2-2 15,0 0-1-15,-3 6 0 0,1-1-20 0,-1 3-4 16,0-5-1-16,0 5 0 0,0 3-3 0,3 0-1 16,0 2 0-16,-2 4 0 0,-1-1-14 0,0 0 0 15,3 5 0-15,0-2 0 0,-3 5 0 0,0-3-18 16,3 1 4-16,1 2 1 0,2 0 13 0,-3-3 0 0,0 1-10 16,0 2 10-16,3-3 0 0,0-2-9 0,0-3 9 15,0 0 0-15,3-2 0 0,-2-1 0 0,2-5 0 0,0 0 0 16,-6-2 0-16,9-3 0 0,-9-3 0 0,3-5 0 15,0 0 13-15,3-6 3 0,-3-2 1 0,0-2 0 16,3-6-17-16,-2 0 0 0,5 0-8 16,-3-5 8-16,0-6 18 0,3-5 10 0,6-2 1 0,-6 0 1 15,3-4 7-15,6-1 2 0,3-4 0 0,0 4 0 16,3-9-31-16,6 5-8 0,-1-2 0 0,4 3 0 0,0 2 0 16,3 0 0-16,0 6 0 0,0-3 0 15,0 5 0-15,2-2 0 0,7 2 0 0,-3 0 11 16,3 3-11-16,-1-3 0 0,7 0 0 0,3 0 0 15,3 3-70-15,-1-5-13 16,4-1-2-16,-3 1-1 0,-4-1-136 0,4-4-27 0,29-35-6 16,-11 15-1-16</inkml:trace>
  <inkml:trace contextRef="#ctx0" brushRef="#br0" timeOffset="67208.95">5803 5226 1789 0,'0'0'79'0,"0"0"17"0,0 0-77 0,0 0-19 0,0 0 0 0,0 0 0 16,-6 0 116-16,-3 5 19 0,0 3 4 0,-6 5 1 16,4 6-52-16,-1-1-9 15,0 6-3-15,-9 2 0 0,3 1-18 0,0 5-4 0,-3 2-1 0,1 6 0 16,-4-1-23-16,0 1-5 0,-3 2-1 0,-3 3 0 16,-8 0-15-16,5 0-9 15,3 0 10-15,0-2-10 0,1 2 8 0,2-6-8 16,0 1 0-16,3-3 0 0,9 0 0 0,0-8 0 0,4-2 0 15,2-4 0 1,3-4-33-16,3-3 0 0,0-6 0 0,3 1 0 16,0-6-65-16,0-5-13 0,0 0-2 0,0 0-1 0,0 0 9 15,6-8 1-15,0-5 1 0,-3 0 0 0,-3-3 71 0,0-3 13 0,0 1 3 0,0-1 1 16,0-2 51-16,0 3 11 0,0-1 1 0,-3 3 1 16,0 3 47-16,0 0 8 0,0 5 3 0,0 0 0 0,0 3-4 15,0-3-1-15,0 2 0 0,3 6 0 0,0 0-36 0,0 0-7 16,0 0-2-16,0 0 0 0,0 0-30 0,6-5-7 15,0 0 0-15,6 0-1 0,0 5-19 0,-1-8 0 16,7 2 8-16,3 6-8 0,3-8 0 0,3 6 0 16,-3-4 0-16,5 1 0 15,4-3-30-15,-3 3-13 0,-3 2-2 0,2 3-1293 0</inkml:trace>
  <inkml:trace contextRef="#ctx0" brushRef="#br0" timeOffset="68325.48">6032 6133 1036 0,'0'0'92'0,"0"0"-73"0,0 0-19 0,0 0 0 16,0 0 178-16,0 0 32 0,0 0 6 0,0 0 2 0,0 0-94 0,0 0-18 16,0 0-4-16,0 0-1 0,0 0-57 0,0 0-12 15,0 0-3-15,0 0 0 0,0 0-7 0,0 0-2 16,0 0 0-16,6-3 0 0,-3-2 12 0,3 0 3 16,0 0 0-16,0-3 0 0,3 0-35 0,-3 2 0 15,0-7 0-15,-3 0 0 0,3 2 0 0,0 1 0 16,-3-3 0-16,-3-1 0 0,0 1 0 0,0 2 0 15,-3-2 0-15,-3 3 0 0,0-6 13 0,0 5-4 16,-3 1-1-16,0 2 0 0,0 2 2 0,-3 1 0 16,0 2 0-16,-2 1 0 0,-1 4 28 0,0 4 6 15,-9 2 0-15,3 0 1 0,-3 0-29 0,0 5-5 16,1 3-2-16,2 0 0 0,6 2-9 0,-3 3 0 16,3-2 0-16,0-1 0 0,3 3 0 0,1-2 0 15,5-1 0-15,0-4 0 0,3 2 0 0,6-3 0 16,3 0 0-16,0-5 0 0,-1 0 0 0,10-3 0 15,0-2 0-15,3-3 0 0,3-3 0 0,3-2-16 0,0 2 4 16,-1-7 1 0,-2 2-12-16,0 0-2 0,0-3-1 0,0 1 0 0,-3-4 10 15,-4 4 1-15,4-1 1 0,-3-2 0 0,-3 0 14 0,0 2 0 16,0-2-10-16,-3 2 10 0,-3 1 0 0,0 5 0 0,-3-3 0 16,-3 8 0-16,0 0 0 0,0 0 0 0,0 0 0 0,0 0 8 15,-9 8 26-15,0-3 5 0,0 3 1 0,0 0 0 16,0 5-16-16,-3 0-2 0,3 0-1 0,0-2 0 15,3 2-6-15,-3 3-2 0,1-3 0 0,2 1 0 0,3-1-13 16,0-3 0-16,0 4 0 0,3-4 0 0,0-2 0 0,3-3 0 16,3 3 0-16,0-2 0 15,2-4 0-15,1-2 0 0,6-2 0 0,-3-4 0 0,3 4 0 16,3-6 12-16,0-3-1 0,3 3-1 0,-1 0-19 16,1-5-4-16,3-3-1 0,-3 3 0 15,3 0-1-15,-3-3 0 0,-1 3 0 0,4-1 0 0,-9 1 3 0,0-3 1 16,0 3 0-16,-3 5 0 0,-3 0 11 15,0 0 11-15,-3 3-3 0,-6 5 0 0,0 0-8 0,0 0 0 16,0 0-12-16,-9 5 12 0,0 3 0 0,0 3 16 16,-3-1 0-16,0 1-1 0,-3 2 8 0,3 0 1 15,0-2 1-15,0 2 0 0,0 0-2 0,1 1-1 16,5-6 0-16,0 2 0 0,0 1-22 0,3-1 0 16,3-2 0-16,0-5 0 0,3 5-8 0,3-6-4 0,0 1 0 15,6 0 0-15,-1-3 12 0,4-3 0 0,6-2 8 16,-3 0-8-16,6-1 8 0,-6-2-8 0,5-2 8 15,-2-1-8-15,-3-2 0 0,3 0-12 0,-3-1 2 16,3-1 0-16,-3 1-9 0,2 1-1 0,-5-3-1 0,0 6 0 16,-3 2 10-16,-3-3 3 0,0 6 0 15,-3 0 0-15,-3 2 8 0,-3 3 0 0,0 0 0 0,-3 5 0 16,-3 3 11-16,0 0 4 0,-3 3 1 0,0-1 0 16,-3 6 15-16,3-3 3 0,-3 1 1 0,3 1 0 15,1-1-11-15,2-1-1 0,0 0-1 0,0 3 0 0,0-8-14 16,6 3-8-16,0-1 10 0,0-2-10 15,6-3 0-15,0 1 0 0,0-4 0 0,5 1 0 0,1-6 0 16,0 3 0-16,3-5-13 0,6-3 4 16,0 3-116-16,0-3-23 0,0-3-5 0,-1 1-1045 15</inkml:trace>
  <inkml:trace contextRef="#ctx0" brushRef="#br0" timeOffset="68681.88">6991 6093 1465 0,'0'0'64'0,"0"0"15"0,0 0-63 0,6 0-16 0,0-8 0 0,0 3 0 16,-3 0 127-16,0 0 22 0,0-1 5 0,3-2 1 15,0 3-73-15,-1 0-14 0,1-3-4 0,0 0 0 16,0 0-44-16,0 3-10 0,-3-3-2 15,3 0 0-15,-3 2 4 0,0-7 1 0,-3 5 0 0,0 0 0 16,0 0 23-16,-3 3 4 0,-3-3 0 0,0 3 1 16,0 0-1-16,-6 5-1 0,1 0 0 0,-4 5 0 15,-6 0 13-15,0 3 2 0,0 0 1 0,0 5 0 16,-3 3-7-16,-2 0-2 0,-1-3 0 0,3 6 0 16,-3-3-18-16,6 2-3 0,1 3-1 0,5-7 0 15,0 1-24-15,9 1 0 0,0 0 8 0,3 0-8 16,6-3 0-16,6-2 0 0,0 2 0 0,9-5 0 0,-3 3 0 15,8-6 0-15,4 0-10 0,0-5 10 16,-3 0-117-16,6-2-18 16,-1-4-3-16,4-4-1080 0</inkml:trace>
  <inkml:trace contextRef="#ctx0" brushRef="#br0" timeOffset="69207.2">7643 5501 2070 0,'-12'5'92'0,"9"-5"18"0,-3 5-88 0,0 3-22 15,-3-5 0-15,6 5 0 0,6-3 74 0,3 0 10 0,-6-5 3 0,6 6 0 16,6-4-40-16,3 4-8 0,3-6-2 16,-1 0 0-16,1 0-26 0,3-6-11 0,0 4 8 0,0-4-8 15,0-2 8-15,-1 1-8 0,-2-4 0 0,-3 3 8 16,3-5-8-16,0 2 0 0,-6-2 0 0,3 0 0 15,-3-1 0-15,-1 1 8 0,1-3-8 0,-3 3 0 16,0 0 0-16,-3-3 0 0,0 3 8 0,-3 0-8 16,-3-1 0-16,-3 6 0 0,-3-5 0 0,0 3 8 15,-3 7 21-15,-3-2 4 0,-2 10 1 0,-7-2 0 16,0 7 6-16,-9 3 0 0,-9 3 1 0,-2 8 0 16,-1 3 6-16,-3 4 1 0,1 1 0 0,2 8 0 15,-3-1-22-15,4 6-4 0,-1-2-1 0,0-1 0 16,4 3-9-16,-1-3-3 0,3 1 0 0,7-1 0 15,5-5 7-15,6-5 0 0,6 2 1 0,3-5 0 16,6 0-29-16,0-7-5 0,6-1-2 0,6-5 0 0,0-3 1 16,6 0 0-16,0-8 0 0,3-2 0 15,-1-3-8-15,1-3-2 0,3-2 0 16,0-3 0-16,-3 0 8 0,0-2 2 0,0-1 0 0,-1 3 0 16,-2 0 2-16,0 0 1 0,-3 0 0 0,0 6 0 0,-3 2 23 15,-3 2 4-15,-6 4 0 0,3 2 1 0,-3 0 8 0,0 2 2 16,-6 3 0-16,0 3 0 0,0-3 1 15,0 1 0-15,0 2 0 0,3-3 0 0,0 3-24 0,3 0 8 16,3-3-8-16,0 0 0 0,0 0 0 16,3-5-8-16,3 0 0 0,3-3 0 15,0-2-185-15,6-3-37 0</inkml:trace>
  <inkml:trace contextRef="#ctx0" brushRef="#br0" timeOffset="70277.3">8414 6220 403 0,'0'0'36'0,"0"0"-36"0,0 0 0 0,0 0 0 16,0 0 274-16,0 0 48 0,0 0 10 0,0 0 1 16,0 0-180-16,0 0-36 0,0 0-7 0,0 0-2 15,0 0-31-15,6 0-6 0,-6 0-2 0,9-2 0 16,-7-1-22-16,4 0-5 0,0-2-1 0,0 2 0 15,-3-2-14-15,3 0-3 0,0 2-1 0,3-7 0 16,-3 2-11-16,0 0-1 0,3 0-1 0,3 0 0 16,-6-3-10-16,0 1 0 0,-3-1 0 0,0 1 8 0,0-4-8 0,0 1 0 15,-3 0 9-15,0 0-9 0,3-3 10 0,-6 3-2 16,0-6-8-16,-3 3 12 0,-3 3-4 16,-3 2-8-16,0 1 11 0,0 2-11 0,-6 8 36 0,3-3 0 15,-2 6 0-15,-1 2 0 0,-6 6-4 0,3 2-1 16,-3 0 0-16,-3 3 0 0,4 3-21 0,-4 2-10 15,0-3 10-15,3 6-10 0,0-3 0 0,7 3 0 16,-1-3 0-16,3 3 0 0,6-5 0 0,6-1 0 16,0 1 0-16,6-4 0 0,0 1 0 0,9-5 0 15,3-6 0-15,5-2 0 0,1 0 0 0,3-3 0 16,3-8 0-16,0 0 0 0,0-6 14 0,2-1-3 16,7-1-1-16,0-6 0 0,-1 1 10 0,4-5 1 0,3-1 1 15,2-4 0-15,1-4-22 0,-6 4 0 16,-3-7 0-16,-4 1 0 0,4-2-12 0,3-1-6 0,-1-2-2 15,4-3 0-15,0-3 0 0,-4 6 0 0,4-14 0 16,-3 3 0 0,-1-2-24-16,-2 10-4 0,-3-11-2 0,3 14 0 0,-7-3 22 0,-2 10 5 0,-3 4 1 0,-3-1 0 15,-6 11 22-15,-3 2 0 0,-3 6 0 0,-6 2 0 16,0 4 18-16,-3 4 8 0,0 3 2 0,0 0 0 16,-9 8 12-16,-3-3 2 0,3 8 1 0,-3 1 0 15,3 1-10-15,-6 4-1 0,3 2-1 0,-6 3 0 16,0 5-15-16,1-2-4 0,-4 7 0 0,-3 6 0 15,-6-3-1-15,3 5-1 0,-5 0 0 0,-1 6 0 0,-6 2 2 16,3 0 0-16,-2 1 0 0,2 2 0 0,0-3 1 16,1-2 1-16,-7 4 0 0,3-1 0 0,-2-6 8 0,8-6 2 15,3-2 0-15,3-2 0 0,12-9-24 0,3-2-16 16,4-5 2-16,5-6 1 0,9 0-5 16,2-5-1-16,10-3 0 0,3-5 0 15,0-2-106-15,3-4-22 0,0-4-4 0,2-1-1 16,-2-2-104-16,3-3-20 0,18-21-5 15,-7 8-552-15</inkml:trace>
  <inkml:trace contextRef="#ctx0" brushRef="#br0" timeOffset="70448.13">8997 6001 2026 0,'0'0'44'0,"-3"5"10"0,-3 0 2 0,0 3 1 0,0-2-45 0,-3 2-12 16,6-1 0-16,-3 4 0 0,3-3 111 0,-3 0 20 16,0 5 4-16,0-5 1 0,4 0-56 0,-7 3-10 15,6-3-2-15,0 2-1 0,-3 1-44 0,3-1-9 16,0-2-2-16,-3 0 0 0,0 3-12 0,3-3 0 15,0 2 0-15,3-7 0 0,-3 5 0 0,0 0-13 0,6-6 1 16,0 1 0 0,0 0-239-16,3-6-47 0,3-8-10 0,3 1-1 0</inkml:trace>
  <inkml:trace contextRef="#ctx0" brushRef="#br0" timeOffset="70570.92">9199 5800 1821 0,'0'0'80'0,"-3"0"18"0,0 0-78 0,-2 2-20 0,-1 1 0 0,0 0 0 16,0-1 78-16,3 4 12 0,-3-1 2 0,3 0 1 16,-3 0-69-16,3 3-13 0,0 0-3 0,0 0-974 15</inkml:trace>
  <inkml:trace contextRef="#ctx0" brushRef="#br0" timeOffset="70877.78">9268 6122 1036 0,'0'0'92'0,"0"0"-73"16,0 0-19-16,0 0 0 0,0 0 194 0,0 0 35 15,12-2 7-15,-3-3 2 0,-3-1-132 0,3 1-26 16,0-3-6-16,-1 5-1 0,1-5-31 0,-3 3-6 16,0-3-2-16,0 0 0 0,0 3 17 0,-6-3 3 15,0 3 1-15,-3-3 0 0,-3 3 9 0,0-3 1 16,-3 2 1-16,0-2 0 0,-2 6-16 0,-4-1-3 15,3 0-1-15,-6 3 0 0,3 0-6 0,-3 3 0 16,0 2-1-16,0 3 0 0,1 3-11 0,-4-1-1 0,-3 4-1 16,3 2 0-16,0-1-7 0,3 4-2 0,1-3 0 0,-1 2 0 15,6 1-17-15,0 2 0 0,3-5 0 0,6 5 0 16,3-5 0-16,3 0 0 0,6-3 0 0,6 3 0 16,3-8 0-16,-1 0 0 0,7-3 0 0,3-2-12 15,0-1-109-15,6-4-22 0,2-4-4 16</inkml:trace>
  <inkml:trace contextRef="#ctx0" brushRef="#br0" timeOffset="71661.89">10697 5731 1004 0,'15'-5'44'0,"-10"2"10"0,1-2-43 0,3 2-11 0,0-2 0 0,0 2 0 16,3-2 103-16,-3-1 18 0,0 1 4 0,0 3 1 16,-3-6-20-16,0 5-4 0,-3 0-1 0,0 1 0 15,-3 2-9-15,0 0-3 0,0 0 0 0,-6-6 0 16,-3 4 6-16,0-1 1 0,0 0 0 0,-3 3 0 0,0 0-21 0,0 3-4 16,-3 0-1-16,-2 2 0 0,-1-2-23 0,-3 5-5 15,-3 0-1-15,-3-3 0 0,0 3-8 0,-2 5-1 16,-7-5-1-16,-3 3 0 0,1 2-13 0,5 0-2 15,-3 0-1-15,3 0 0 0,4 3-7 0,-1 0 0 16,6-3-8-16,3 3 12 0,3 0-12 16,6-3 0-16,1 1 0 0,5-1 0 0,3 0 0 15,3-2 0-15,3-1 0 0,6-2 0 0,5 3 0 16,7-3 0-16,3 0 0 0,0 2 0 0,6-4 0 0,-1 4 0 16,4-2 0-16,0 3 0 15,0-1-33-15,-7 1-3 0,1 2-1 0,-6 3 0 16,-3 0-21-16,-9 0-4 0,0 0-1 0,-6 2 0 15,-3 3 15-15,-9-2 4 0,0 2 0 0,-9 0 0 0,-3-2 31 0,-9 2 13 16,1 3-11-16,-4-3 11 0,3-3 8 0,-3-2 7 16,1 0 1-16,-4 0 1 0,6-6 43 0,-3-2 9 15,4 0 2-15,-4-2 0 0,0-6-31 0,-3 0-7 0,-2-3-1 16,2-2 0-16,0 2-15 0,7-2-3 0,2-3-1 0,3-8 0 16,0 3-13-16,6-1 9 0,3-4-9 0,6-3 8 15,4 5-8-15,5-8-16 0,8 0 4 0,1 0 1 16,3 1-96-16,6-1-19 0,9-3-4 15,6 4-677-15,-1-1-135 0</inkml:trace>
  <inkml:trace contextRef="#ctx0" brushRef="#br0" timeOffset="71928.57">11250 5495 2253 0,'0'0'100'0,"0"0"20"0,-6 6-96 0,-3 2-24 16,0 2 0-16,-2-2 0 0,-4 8 44 0,3 0 4 16,-3 2 1-16,0 9 0 0,0-6 25 0,-3 8 5 15,0-2 1-15,-2 7 0 0,-4-2-55 0,-3 7-10 16,-3 4-3-16,-3 2 0 0,-5 0-3 0,2 0-1 16,0 0 0-16,1 0 0 0,2-3-8 0,0 0 0 15,6-2 9-15,1 0-9 0,5-3 12 0,3 0-3 16,3-5 0-16,3-3 0 0,6-3-9 0,0-2 0 15,3-3 0-15,3-5 0 16,3-3-57-16,6-2-14 0,0-9-2 0,3-4-1112 0</inkml:trace>
  <inkml:trace contextRef="#ctx0" brushRef="#br0" timeOffset="72090.62">10747 6152 2451 0,'-9'-6'54'0,"0"1"11"0,-3 0 3 0,1 2 0 0,-1-2-54 0,0-1-14 0,0 4 0 0,3-1 0 16,3 1 95-16,0-1 16 0,0 0 3 0,6 3 1 15,0 0-63-15,0 0-12 0,0 0-2 0,12 0-1 16,3-2-28-16,3-1-9 0,3 0 0 0,2 1 0 16,4-4 10-16,9 1-10 0,0 2 8 0,2-2-8 15,-5 5-47-15,0-5-14 0,-6 2-3 0,-1 3-792 16,-2-2-159-16</inkml:trace>
  <inkml:trace contextRef="#ctx0" brushRef="#br0" timeOffset="72613.36">11125 6255 1886 0,'0'0'84'0,"0"0"16"0,0 0-80 0,0 0-20 16,6 5 0-16,0-2 0 0,0-1 60 0,-3 1 7 16,6-3 1-16,-3 0 1 0,3 0-21 0,0 0-5 15,0-3-1-15,3 1 0 0,-3-1-10 0,3-2-3 16,-4-1 0-16,1 1 0 0,3 0-4 0,-3 0-1 15,-6-3 0-15,3 2 0 0,-3-2-16 0,-3 0-8 16,3-2 0-16,-3 7 8 0,-3-10 10 0,0 5 2 0,3-5 0 0,0 2 0 16,-6 1 2-16,0-4 1 0,0 4 0 0,-6 2 0 15,0 0 5-15,-2 5 0 0,-4 3 1 0,0 0 0 16,0 0 6-16,-3 6 1 0,0 2 0 0,1 2 0 16,-1 1-7-16,0 2-1 0,0 0 0 0,3 3 0 15,-3 0-8-15,3 2-3 0,4-2 0 0,2 6 0 16,0-4-17-16,3 1 0 0,3 2 0 0,0-5 0 15,6-1 0-15,6 1 0 0,0-2 0 0,6-1 0 16,0-8 0-16,3 0 0 0,2-2 0 0,4 0 0 16,-3-9-15-16,3 1 3 0,0 0 1 0,3-6 0 15,2-2-21-15,-2-3-5 0,0 3-1 0,0-3 0 0,-6 3 20 16,-3-3 4-16,-4 0 1 0,1 3 0 0,-3 0 13 16,0-1 10-16,-3 4-2 0,-3 2 0 15,-3 3 20-15,0 5 3 0,-3-3 1 0,3 3 0 0,0 0-10 0,-9 5-2 16,0 0 0-16,0 3 0 15,0 3 3-15,0 2 0 0,1-2 0 0,2 2 0 0,3 3-14 0,0-3-9 16,0 3 12-16,3-3-12 0,6 0 19 16,0 1-3-16,0-4-1 0,5-2 0 15,-2-2-41-15,3-1-8 0,-3-5-2 16,0 0 0-16,9 0-96 0,0-5-19 0,0-3-4 16,3-3-654-16,-4-2-131 0</inkml:trace>
  <inkml:trace contextRef="#ctx0" brushRef="#br0" timeOffset="72766.92">11414 5755 2487 0,'-18'-3'55'0,"9"3"11"0,-3-3 2 0,0 1 2 0,0 2-56 0,4 2-14 0,-4 1 0 0,3 0 0 16,0-1 53-16,3 4 8 16,6-6 2-16,0 0 0 0,0 0-44 0,9 5-9 0,3 0-2 0,6 1 0 15,2-4-8-15,1 3 0 0,0-5 0 0,3 0-814 16,3 0-160-16</inkml:trace>
  <inkml:trace contextRef="#ctx0" brushRef="#br0" timeOffset="73368.25">11554 6197 1724 0,'0'0'76'0,"0"0"16"0,0 0-73 0,0 0-19 0,0 0 0 0,0 0 0 15,0 0 113-15,0 0 19 0,0 0 4 0,0 0 1 16,0 0-61-16,-3 5-13 0,0 5-3 0,0-2 0 15,3 0-28-15,0 6-5 0,-3-4-2 0,0 3 0 16,0 3-5-16,0-5-2 0,0 5 0 0,3-6 0 16,-3 3-7-16,0-2-2 0,3 0 0 0,-3-1 0 15,0 1-9-15,3-6 10 0,0 0-10 0,0-5 10 16,-3 3 10-16,3-3 1 0,0 0 1 0,0 0 0 16,0 0-22-16,0 0 0 0,0 0 0 0,3-5 0 15,0-1 11-15,0-1-3 0,0-1 0 0,3-3 0 0,-3-2-8 0,3 0 0 16,3-1-12-16,0 1 12 0,3 0 0 0,0-3 0 15,0 3 0-15,-1 0 12 0,4-3-12 0,0 2 0 16,3 1 9-16,-3 5-9 0,-3-5 11 0,0-3-3 16,3 3 0-16,0 2 0 0,2-2-8 0,-2 3 0 15,3-4 0-15,0 6 0 0,-6-2 0 0,6-1 0 16,-3-2 0-16,0 2 0 16,-1 1-122-16,-2-1-30 0,3 1-5 0,-3 2-2 0</inkml:trace>
  <inkml:trace contextRef="#ctx0" brushRef="#br0" timeOffset="74030.5">12405 5744 1746 0,'0'0'38'0,"6"-3"8"0,3-2 2 0,-3 0 1 0,0 2-39 0,3-2-10 0,0 0 0 0,3 2 0 16,-3-5 88-16,3 3 16 0,2-1 4 0,4 1 0 16,0-3-36-16,3 0-6 0,0 0-2 0,3-2 0 15,2-1-14-15,-2 1-3 0,3-1-1 0,-3 3 0 16,0-5-30-16,-1 0-7 0,-2-3-1 0,-3 3 0 16,3-3-8-16,-6 0 0 0,3 0 0 0,0 0 0 15,-6-2 0-15,-1-1 0 0,1 0 0 0,-3-2 8 16,0 0-8-16,-3 3 0 0,-3-4 0 0,0 4 8 0,-3-1 0 0,-6 6 0 15,0 0 0-15,-6 0 0 0,0 5 29 0,-8 0 6 16,-7 5 1-16,-3 6 0 16,-3 0 6-16,-8 4 2 0,-1 4 0 0,-6 2 0 0,7 8-23 15,-1-2-4-15,0 10-1 0,4 0 0 16,-4 0 12-16,-6 6 1 0,1 7 1 0,2 0 0 0,6 3-29 16,-2 3-9-16,5 0 0 0,0-6 0 0,6 8 0 15,1-2-19-15,2 2 3 0,6-2 0 0,0-3 16 16,3-3 0-16,3-2 0 0,1-1 0 0,2-10 9 0,0-2 6 15,6 2 1-15,-3-10 0 0,3 2-16 0,3-5 0 16,0-1 0-16,0-4 0 16,3-3-28-16,0 0-3 0,0-5 0 0,0-3 0 0,0 0 31 15,0 0 0-15,9-3 0 0,0-2 0 0,3-1-11 0,-3-4 1 16,6-1 0-16,-1 1 0 0,1-4 10 0,3 1 0 16,6 0-9-16,0-3 9 0,-3 3-15 0,5 0 2 15,1-1 0-15,0 4 0 0,0-1 13 0,0 3-12 0,-4 0 12 16,1 3-12-1,-6 2-16-15,-3-2-4 0,-3 5 0 0,-6 5 0 0,-6-5 32 16,3 3 0-16,-3 8 0 0,-3-1 0 0,-6 1 0 0,0-1 0 16,-6 1 0-16,0 2 0 0,-3 3 20 0,1-3 9 0,-1-5 3 15,6 3 0-15,0 2-22 0,0-2-10 0,0-1 10 16,6 1-10-16,6-3 17 0,0 0-2 0,-3-3-1 0,0 3 0 16,6 0-14-16,0-3 8 0,-3 0-8 0,3 1 0 15,6-4 0-15,3 1 0 0,0 0 0 0,3-3 0 16,3 0-152-16,-1-3-31 15,4-2-5-15</inkml:trace>
  <inkml:trace contextRef="#ctx0" brushRef="#br0" timeOffset="74380.1">12572 6228 2296 0,'-12'3'51'0,"12"-3"10"0,0 0 3 0,0 0 0 0,-6 3-52 0,6-3-12 16,0 0 0-16,0 0 0 0,0 0 96 0,0 0 16 15,9 0 3-15,3-3 1 0,3 0-80 0,0 1-15 16,-3-4-3-16,5-2-1 0,1 0-7 0,0 1-2 16,0 1 0-16,0-4 0 0,0 2 0 0,-3 0 0 15,-1-3 0-15,-2 3 0 0,-3-2-8 0,0 2 0 0,-3-3 0 0,-3 3 0 16,-3-2 33-16,3-1 5 16,-6 3 1-16,0-8 0 0,-6 6-10 0,3 2-1 15,-3 0-1-15,0 3 0 0,-5 2 2 0,-4 3 1 0,-3 3 0 16,-3 2 0-16,3 3 1 0,-6 5 0 0,1 0 0 0,-1 0 0 15,6 6 1-15,-3-3 0 0,6 2 0 0,0 1 0 16,4 2-32-16,2 3 0 0,3-3-11 0,0 3 11 16,3 5 0-16,3-8 0 0,0 0 0 0,6-2 0 15,0-1 0-15,3 1 0 0,0-6 0 0,9-2 0 16,3-1 0-16,2-4 0 0,1-4-14 0,3-2 5 16,3 0-59-16,3-2-11 0,-4-4-2 15,4-2-867-15,-3 3-174 0</inkml:trace>
  <inkml:trace contextRef="#ctx0" brushRef="#br0" timeOffset="76165.2">13507 6223 1674 0,'2'3'74'0,"-2"-3"15"0,0 0-71 0,0 0-18 0,0 0 0 0,0 0 0 16,0 0 133-16,0 0 23 0,0 0 5 0,-2 8 1 15,-1-3-80-15,0 0-16 0,6-2-3 0,0 2-1 16,-3-2-32-16,2-1-6 0,4-2-2 0,-6 0 0 16,-3-2-9-16,6 2-1 0,-3-6-1 0,6 1 0 0,0 0 17 0,-3-3 4 15,6 0 1-15,-3 0 0 16,3 0-25-16,0 0-8 0,-3 0 0 0,3-5 0 0,0 5 15 0,-6-2-4 16,3-4-1-16,-3 4 0 0,-3-4 5 0,0 1 1 15,0-3 0-15,-6 3 0 0,0-5 0 0,0 4 1 16,-6 1 0-16,0 0 0 0,0 2 8 0,0 3 2 15,3 3 0-15,-6 2 0 0,1 6-6 0,-4 2-1 16,-3 3 0-16,0 6 0 0,3 1-4 0,-3 1 0 16,1 3-1-16,-1-1 0 0,3 4-7 0,-3-1 0 15,3 3-8-15,0-1 12 0,3 1-12 0,1 0 0 16,2 0 0-16,3 0 0 0,3-3 0 0,3 0 0 16,6-3 0-16,0-2 0 0,3-2 0 0,6-4 0 15,-1-5 0-15,7-2 0 0,0-6 0 0,3-2-12 16,3 0 12-16,6-8-13 15,-1-3-23-15,1-3-5 0,0-2-1 0,0 0 0 16,5-3-167-16,-2 0-34 0,3-2-6 0</inkml:trace>
  <inkml:trace contextRef="#ctx0" brushRef="#br0" timeOffset="76448.63">14248 5297 1832 0,'0'0'81'0,"0"0"17"0,0 0-78 0,0 0-20 0,0 0 0 0,0 0 0 16,0 0 146-16,-3 3 26 0,-3 7 4 0,0 3 2 16,-3 1-72-16,-3 4-14 0,-3 9-4 0,-3-1 0 0,-3 1-25 0,1 4-6 15,-10 9-1-15,0-3 0 0,0 3-23 0,0-1-5 16,4 1 0-16,-1 5-1 0,-3 0-3 0,3 3 0 16,1-3 0-16,-1 2 0 0,0 1-12 0,3 0-2 15,-6-3-1-15,7-3 0 0,-4 0-9 0,6-2 0 16,-3-3 0-16,9-3 0 0,0-2 0 0,6-3 0 15,6-8 0-15,1-2 0 0,4-6-12 0,4-2 12 16,3-3-10-16,3-3 10 16,3-5-134-16,3-5-21 0,0-3-4 0,0 0-686 15,3-3-138-15</inkml:trace>
  <inkml:trace contextRef="#ctx0" brushRef="#br0" timeOffset="76820.78">13947 6244 691 0,'0'0'61'0,"-3"5"-49"0,3-5-12 16,-3 8 0-16,0-2 261 0,3-6 50 0,0 8 9 0,0-8 3 16,0 0-169-16,0 0-34 0,0 0-6 0,6 5-2 15,0-5-38-15,0 0-8 0,0 0-2 0,0 0 0 16,0-5-33-16,3 2-7 0,0-2-2 0,3 2 0 16,0-2 16-16,-1-3 3 0,1 0 1 0,3-3 0 15,-3 3-34-15,0 0-8 0,3-2 0 0,-3 2 0 16,-3-3 0-16,0 6 0 0,-3-6 0 0,0 1 0 15,-3-1 0-15,-3 3 0 0,3-2 0 0,-6 2 0 16,0-3 8-16,-3 1 0 0,0 4 0 0,-6-2 0 16,0 3 13-16,-3 5 3 0,-6 0 0 0,0 0 0 15,0 5 25-15,1 6 6 0,-1 0 1 0,0-1 0 16,-3 3-20-16,3 3-3 0,3 0-1 0,1 3 0 16,2-3-12-16,3 2-2 0,0 1-1 0,3-4 0 0,0 7-17 15,6-6 0-15,-3 2 8 0,6-2-8 0,3 2 0 16,0-4 0-16,3 2 0 0,0-3 0 0,6 0 0 15,0-5 0-15,3 0 0 0,0-3 0 16,2 0-28-16,1-2-2 0,3-6-1 16,3-2 0-16,3 3-185 0,-3-6-36 0</inkml:trace>
  <inkml:trace contextRef="#ctx0" brushRef="#br0" timeOffset="77348.66">14513 6144 345 0,'0'0'31'0,"0"0"-31"0,3-6 0 0,0 4 0 16,-3-4 350-16,3 4 64 0,0-4 13 0,-1 1 2 15,1 3-271-15,-3 2-54 0,0 0-12 0,0-6-1 16,0 1-26-16,-3 2-5 0,1-2 0 0,-4 2-1 16,0 3 17-16,0 0 3 0,-3 0 1 0,-3 0 0 15,3-5-7-15,-3 5-1 0,0 0 0 0,0 5 0 16,6-5-13-16,0 0-3 0,-3 3-1 0,0 0 0 0,-3-1-23 0,1 1-5 16,2 2-1-16,-3-2 0 0,0 2-11 0,3 0-3 15,0 1 0-15,3 2 0 0,-3 0-12 0,3-3 0 16,3 3 8-16,3-3-8 15,-3 3 0-15,6 0 0 0,0 0 0 0,0-3 0 0,6 3 0 0,0 0-8 16,0 0 8-16,3-3 0 0,3 1-18 16,0 2 3-16,-6 0 1 0,2-3 0 15,7 3-11-15,-6-3-3 0,0 3 0 0,0 0 0 16,0-3 2-16,-3 6 0 0,-3-1 0 0,0 1 0 0,-3 2 14 0,0 0 2 16,-6-2 1-16,-3 0 0 0,3 2 9 0,-6-5 0 15,0 2 0-15,0 1 0 0,0-3 0 0,-3 0 0 16,0-3 0-16,0 3 0 0,-6-3 11 0,4 1 1 15,-1-4 0-15,-3 1 0 0,0-3 12 0,0 0 2 16,-3 0 1-16,0-3 0 0,1 1-14 0,-1-1-2 16,0 0-1-16,-3-5 0 0,3 0-10 0,0-2 0 0,4-3 0 15,2-1 0 1,3 4-114-16,3-9-22 0,3 1-4 0,9-1-1141 0</inkml:trace>
  <inkml:trace contextRef="#ctx0" brushRef="#br0" timeOffset="77900.85">15685 5408 1152 0,'0'0'102'0,"-3"3"-82"0,0-1-20 0,-3 6 0 16,1-5 153-16,2 5 27 0,-6 2 4 0,3 4 2 15,-3 2-43-15,-3 5-9 0,0-3-2 0,0 6 0 16,-6 3-48-16,3 2-11 0,-6 2-1 0,-5 4-1 15,2 2-15-15,-6-3-2 0,-3 3-1 0,1 6 0 16,5-1-13-16,-6-2-2 0,0 7-1 0,1-2 0 16,5-2-14-16,3-4-3 0,-3 1-1 0,6-3 0 15,0 0-19-15,7-8 8 0,-1-2-8 0,3 2 0 16,3-5 9-16,3-3-9 0,3-3 0 0,3-2 9 0,0-5-9 0,3-1-11 16,3-4 3-16,3-1 0 15,3-10-24-15,3 2-4 0,-1-5 0 0,7-3-1 16,0-2-105-16,3 0-21 0,0-3-4 0,-3 0-563 15,2 3-113-15</inkml:trace>
  <inkml:trace contextRef="#ctx0" brushRef="#br0" timeOffset="78115.62">15504 6125 403 0,'0'0'36'0,"0"0"-36"16,0 0 0-16,0 0 0 0,0 0 320 0,0 0 58 15,0 0 11-15,0 0 3 0,0 0-215 0,0 0-42 16,0 0-9-16,0 0-2 0,3 8-41 0,-3-8-9 15,0 0-2-15,0 8 0 0,-3 0-6 0,0 0-2 16,-3 2 0-16,-3 1 0 0,3 5-19 0,-6-3-4 16,0 0-1-16,-3 6 0 0,0-1-24 0,3 1-4 0,1-1-2 0,-1-2 0 15,3-2-10-15,3-4 10 16,3 1-10-16,0-1 10 16,3-2-127-16,0-2-26 0,6-1-5 0,0-5-1013 0</inkml:trace>
  <inkml:trace contextRef="#ctx0" brushRef="#br0" timeOffset="78274.72">15795 5823 1152 0,'0'0'51'0,"0"0"10"16,0 0-49-16,-5-5-12 0,5 5 0 0,-6-2 0 0,0 2 274 0,6 0 52 16,0 0 10-16,0 0 3 0,-6 2-240 15,0 3-48-15,3 1-10 0,0 2-1 16,3 2-135-16,-3 1-26 0,-3 2-6 0,3 0-1 0</inkml:trace>
  <inkml:trace contextRef="#ctx0" brushRef="#br0" timeOffset="78762.92">15769 6117 576 0,'12'-8'51'0,"-6"3"-41"0,0 0-10 0,-1-1 0 15,1 1 228-15,-6 5 44 16,0 0 9-16,0 0 2 0,0 0-121 0,0 0-24 16,0 0-5-16,0 0-1 0,3 11-13 0,-3-1-3 0,-6 3-1 0,0 1 0 15,-2-1-41-15,-1 3-8 0,-3 0-2 0,0 0 0 16,-3 2-26-16,3-2-6 0,0 0 0 0,-3 2-1 15,3-2 4-15,6 0 1 0,0-5 0 0,0-1 0 16,1 1-21-16,2-1-4 0,3-4-1 0,3-1 0 16,-3-5-10-16,5 0 0 0,4-3 0 0,6 1 8 15,0-6-8-15,6 2 0 0,0-4 0 0,3-3 0 16,-1-1-37-16,4 1-7 0,3-3 0 0,0 0-1 16,-3 1 10-16,-1 1 3 0,-2-2 0 0,0 3 0 0,-6 3 7 0,0-1 1 15,-3 3 1-15,-3 3 0 16,-4 0 23-16,-2 5 0 0,-6 0 0 0,0 0 0 15,0 0 20-15,3 8 9 0,-6-1 2 0,3 4 0 0,-6 2-6 16,0-5-1-16,-2 5 0 0,-1 1 0 16,0-1 7-16,0 0 1 0,3 0 0 0,-3 3 0 0,0-3-20 15,0 3-3-15,6-2-1 0,0-4 0 0,0-2-8 16,3 0 0-16,3-3 0 0,-3-5 0 16,6 6-30-16,-6-6-8 0,9 2-2 0,0-2 0 15,3 0-202-15,-3-2-41 0</inkml:trace>
  <inkml:trace contextRef="#ctx0" brushRef="#br0" timeOffset="79117">16331 6215 2113 0,'0'0'93'0,"0"0"20"0,0 0-90 0,0 0-23 0,0 0 0 0,0 0 0 15,-6 5 97-15,6-5 15 0,0 0 4 0,6 3 0 16,-3 0-72-16,6-3-15 0,0 0-2 0,3-3-1 15,0 0-15-15,0 3-3 0,3-5-8 0,-3 0 12 16,0-1-12-16,2-1 8 0,-2 1-8 0,3-2 0 16,-6 3 0-16,0-6 0 0,3 4 0 0,-6-1 0 15,0 0 9-15,0 0-9 0,-3-3 8 0,3 3-8 16,-6-2 20-16,0-1 0 0,0 0-1 0,-6 6 0 16,3-8 9-16,-3 5 3 0,0 3 0 0,-3 2 0 0,0 3 3 15,-3 0 1-15,-6 5 0 0,-3 1 0 16,1 2-11-16,-1 2-3 0,-6 3 0 0,0-2 0 0,0 2 8 0,4 3 2 15,-1 0 0-15,3 0 0 0,0 2-15 0,3-2-4 16,6 0 0-16,0 3 0 0,4-1-12 0,2 1 8 16,3-3-8-16,6-1 0 0,3 1 0 0,-1-5 0 15,1 2 0-15,9-2 0 0,0-3 0 0,3 0 0 16,0-3 0-16,0-5-10 16,6 2-85-16,-1-2-17 0,4-2-3 0,-3 2-765 15,-3-8-152-15</inkml:trace>
  <inkml:trace contextRef="#ctx0" brushRef="#br0" timeOffset="79617.2">16757 6249 576 0,'0'0'25'0,"0"0"6"0,3 6-31 0,-3-6 0 0,-3 5 0 0,3-5 0 15,0 0 375-15,0 0 69 0,0 0 13 0,0 0 3 16,6-3-305-16,6 1-62 0,3-4-12 0,-3 1-2 15,-3 0-60-15,5-3-19 0,1 3 10 0,0-1-10 16,-6-2 0-16,6-2 0 0,-3 2 8 0,0-3-8 16,-3 6 0-16,-3-6 0 0,0 1 9 0,0-3-9 15,0 2 14-15,-6 0-2 0,0-2 0 0,0 0 0 16,-3 0 36-16,0 0 6 0,-6 2 2 0,0 0 0 16,0 3 0-16,-6 6 0 0,-6-1 0 0,-3 6 0 15,-3 2-6-15,1 3-1 0,2 3 0 0,-3 2 0 16,-6 5-28-16,4-4-5 0,2 1-2 0,3 4 0 15,3-3-14-15,0 5 0 0,3-5 0 0,4 2 0 16,-1 1 0-16,6-1 0 0,0 1 0 0,6 0 0 16,0-4 0-16,3 1 0 0,3-3 0 0,6-2 0 0,-3-3 0 15,9-3 0-15,-1-2-10 0,7 0 10 16,3-3-42-16,0-3-3 0,3-8-1 0,0 3 0 16,-7 0-14-16,4-2-4 0,6-3 0 15,-6-3 0-15,-3 0 32 0,-1 3 7 0,4-1 1 0,-6-1 0 16,0 4 24-16,-6 0 0 0,0 1 0 0,0-1 0 0,-6 6 0 15,0 0 8-15,-6 5 0 0,0 0 0 0,0 0 44 0,0 0 10 16,-6 2 2-16,-3 6 0 0,3-2-7 0,0 4-1 16,-6-2 0-16,0 5 0 0,-3 1-44 0,6-4-12 15,6 6 0-15,-3-3 0 0,0 0 0 0,3-2 0 16,6 2 0-16,3-2 0 0,-3 2 0 0,0-2 0 16,9-11 0-16,0 5 0 15,-3-5-131-15,6 0-21 0,0-3-5 0</inkml:trace>
  <inkml:trace contextRef="#ctx0" brushRef="#br0" timeOffset="80203">17308 6035 1209 0,'0'0'108'0,"0"0"-87"16,0 0-21-16,0 0 0 0,0 0 196 0,0 0 34 16,0 0 7-16,0 0 2 0,0 0-104 0,-3 8-21 0,3 0-4 0,-3 3-1 15,-3-1-21-15,0 3-4 0,0 1 0 0,0 2-1 16,0-1-19-16,-3 1-4 0,-6 0-1 0,0 3 0 15,6 2-26-15,0-3-5 0,-3-2 0 0,-2 3-1 16,5 2-9-16,0-5-2 0,-3 0 0 0,3-6 0 16,-3 3-4-16,9-5-2 0,0 0 0 0,3-2 0 15,-6-4-2-15,6-2-8 0,6 3 12 0,-3-3-4 16,0-5-8-16,3 2 12 0,3-5-12 0,0 0 12 16,6-5-12-16,0 0 0 0,-1-1 9 0,4-1-9 15,6-1 0-15,-6 2 0 0,3-1 0 0,-3-1 0 16,2 2 0-16,-2 1 0 0,-3 0 0 0,0 2-8 15,0 1 8-15,-3-1-12 0,0 1 12 0,-3 2-12 16,-3 0-12-16,3 3-4 0,-3-1 0 0,2 1 0 16,-5 2-122-16,3 1-25 0,3-1-5 0</inkml:trace>
  <inkml:trace contextRef="#ctx0" brushRef="#br0" timeOffset="80835.42">17602 6178 1324 0,'12'3'59'0,"-12"-3"12"0,0 0-57 0,0 0-14 16,0 0 0-16,0 0 0 0,3 2 280 0,-3-2 52 15,0 0 12-15,0 3 1 0,9 2-237 0,-3-5-47 16,-6 0-9-16,9 0-3 0,3-8-38 0,3 8-11 16,-3-5 0-16,6 5 0 0,-1-8 0 0,4 0 9 15,-3 3-9-15,0-3 0 0,-6-3 8 0,3 3-8 16,-3 0 0-16,-3 3 0 0,-1-5 0 0,-2 2 8 15,-3 2-8-15,3-4 0 0,-6 2 17 0,0-3-3 16,-3 1-1-16,-3 2 0 0,0-3 18 0,-2 6 3 0,-1 0 1 0,-6 5 0 16,0 0-4-16,-6 5-1 0,-3 3 0 0,0 0 0 15,4 2-4-15,-4 4-1 0,0 1 0 0,0 1 0 16,3 0-13-16,0 3-2 0,4 2-1 0,2 0 0 16,0-5-9-16,6 2 0 0,0 1 0 0,3-1 0 15,0-4 0-15,6 2 0 0,3-1 0 0,3-1 0 16,3-4 0-16,3 1 0 0,3-6 0 0,3 0 0 15,2-2 0-15,4-6-12 0,0 1 4 0,3-4 8 16,6-1-31-16,-1-4 2 0,-2-2 0 0,3 0 0 16,-6 2-19-16,-4-5-4 0,4 0-1 0,-3 3 0 0,-3 0 32 0,-3-1 6 15,0 4 2-15,-4-1 0 0,1 6 13 0,-3-6 0 16,-3 4 0-16,3 4 0 0,-3-2 0 0,-6 5 12 16,-3 0-3-16,0 0 0 0,0 0 23 0,-6 10 4 15,0 1 0-15,0-1 1 0,-3 4-9 0,0-1-3 16,3 0 0-16,0 0 0 0,0 0-25 0,0 1 0 15,6-1 0-15,-3-2 0 0,3-1 0 0,0-2 12 16,3 0-4-16,3-3 0 0,3 1-8 0,0-4 0 16,3-4 0-16,0-1-11 15,0-2-16-15,6-1-3 0,3-2-1 0,-3 0 0 16,-1-2-7-16,1 2-2 0,3-5 0 0,0 5 0 0,-3-5 20 0,0 5 4 16,-3 2 1-16,-4-2 0 0,1 3 7 0,-3 0 8 15,-3 2-13-15,-6 3 5 0,0 0 8 0,0 0 16 0,0 8-4 0,0 3-1 16,-6-1 29-16,0 3 7 0,-3 1 1 0,3 2 0 15,-2-1-32-15,-1 4-7 0,0-3-1 0,3 0 0 16,0-3-8-16,3 3 0 0,0-6 0 0,3 1 0 31,3-3-88-31,3 0-19 0,-6-8-4 0,12 5-1100 0</inkml:trace>
  <inkml:trace contextRef="#ctx0" brushRef="#br0" timeOffset="82081.7">18846 6009 1933 0,'0'0'85'0,"0"0"19"0,0 0-84 0,0 0-20 0,3-6 0 0,-3-2 0 16,-3 3 98-16,6-3 15 0,3 3 3 0,3-6 1 15,-3 3-58-15,3-2-12 0,3 5-3 0,3-6 0 16,0-2-22-16,3 0-5 0,0-3-1 0,-1 2 0 16,-2-1-6-16,0-4-2 0,3 0 0 0,0-2 0 15,0 5 3-15,-3-7 0 0,3 1 0 0,-4-1 0 16,-2 1 9-16,3-1 1 0,-6-1 1 0,0 3 0 15,-6 2 4-15,3 1 1 0,-9 2 0 0,0 3 0 16,0 5 22-16,-6 0 5 0,-9 2 1 0,3 6 0 16,-5 3-30-16,2 5-5 0,-6 3-2 0,3 2 0 0,-3 3-18 0,3-3 8 15,1 5-8-15,-1 4 0 0,6-4 0 0,0 1 0 16,0 2 0-16,6-5 0 0,3 2 0 0,3-2 0 16,0 0 0-16,6 2 0 0,6-4 0 15,6-6 0-15,3 0 0 0,6-1-9 16,8-1-15-16,1-4-2 0,3-4-1 0,0-1 0 15,-1 0-25-15,1-4-6 0,-3 1-1 0,3-2 0 16,-4 0 16-16,4 0 3 0,0-2 1 0,-4 2 0 16,-2 3 8-16,-9-1 2 0,-3 4 0 0,-9-1 0 0,-3 3 29 0,-6 0 0 15,3 5-8-15,-9 6 8 0,-3 0 12 0,-9 2 6 16,-3 3 1-16,-3 2 0 0,1 6 37 0,-4-3 8 16,0 6 2-16,-3-4 0 0,0 4-18 0,-5 2-3 15,-4 0-1-15,-3 3 0 0,4 0-22 0,-1-1-5 16,3-2-1-16,1 3 0 0,5-3-16 0,3 0 10 15,0-2-10-15,3 2 8 0,4-11-8 0,2 4 0 16,0-1 0-16,0-3 0 0,3-4 0 0,0-1-17 16,3-3 4-16,6 1 1 0,-3-6-4 0,6 1 0 15,-2-6 0-15,5 0 0 16,0 0-21-16,2-8-5 0,-2 0-1 0,6 0 0 0,-3-3 27 0,3-2 4 16,0-6 2-16,3 3 0 0,-3 1 10 0,3-1 0 0,0 0 0 15,0 0-8-15,-3 5 8 0,0 1 0 0,-3 2 0 16,3 3 0-16,-6 5 0 0,0 0 8 0,0 0 0 0,0 0 0 15,0 8 11-15,3-1 2 0,-3 4 1 0,0 5 0 16,0-5-1-16,0 2 0 0,0 5 0 0,3-5 0 16,0 1-13-16,3-4-8 0,3 1 10 0,0-1-10 15,2-4 9-15,4-1-9 0,3 0 8 0,3 1-8 0,6-6 0 16,-3 0 0-16,-1 0 8 0,1-3-8 0,0 0 0 0,3-2 0 16,3 0-10-16,-4-3 10 15,-2 0-92-15,-3 0-12 0,0-5-2 0,-3 2-1 16,0 1-14-16,-3-1-3 0,-4-2-1 0,1 5 0 15,0-3 47-15,-3 6 10 0,-3-6 1 0,-3 3 1 0,0 3 86 0,-3 5 16 16,0 0 4-16,0 0 1 0,-6 0 50 0,6 0 9 16,-6 3 3-16,3 2 0 0,-6 3-7 0,0 0-2 15,6-3 0-15,-3 6 0 0,0-1-38 0,3 1-7 16,-2 2-1-16,-1-2-1 0,3-3-21 0,0 2-4 16,0 1-1-16,0-3 0 0,6 0-21 0,-3-8 0 15,0 0 0-15,3 5 0 0,3 0 0 0,-6-5 0 16,11 0-12-16,1-2 4 0,-3-4 8 0,6 1-10 15,0 0 10-15,3-6-10 0,0 1-2 0,0-1 0 16,2 3 0-16,1-2 0 0,3-4-6 0,-3 1-2 16,-3 3 0-16,0-1 0 0,0 0 10 0,-1 1 2 0,-2 2 0 0,0 0 0 15,-3 3 8-15,-3-1 0 0,-6 4 0 0,-3 2 0 16,0 0 8-16,0 0 3 0,-3 8 1 0,-3 0 0 16,0 5 22-16,-3 0 5 0,-6 0 1 0,0 3 0 15,4 3-24-15,-1-1-5 0,0-5-1 0,3 1 0 16,3 1-10-16,3-1 8 0,0-1-8 0,3-2 8 15,6-1-8-15,-3-5 0 0,3 3 0 0,3-8 0 16,0 0 0-16,3-5-14 0,5 2 3 0,4-2 1 16,-3 0-94-1,0-6-18-15,3 1-4 0,-3-1-684 0,-1 3-137 0</inkml:trace>
  <inkml:trace contextRef="#ctx0" brushRef="#br0" timeOffset="82570.82">19989 6207 1828 0,'0'0'81'0,"0"0"17"0,0 0-78 0,3-3-20 16,-3 3 0-16,3 0 0 0,0-2 85 0,0 2 14 16,3-3 2-16,0 1 1 0,-3-1-45 0,3 3-9 15,-3-3-1-15,3 3-1 0,-3-5-15 0,0 2-3 16,0 1-1-16,-3 2 0 0,0 0 5 0,0 0 0 15,0 0 1-15,0 0 0 0,0 0 20 0,-6-3 4 0,-3-2 1 0,0 2 0 16,-3 0-1-16,0 1 0 0,-2-1 0 0,-4 3 0 16,0 0-21-16,-3 0-4 0,0 3 0 0,3 2-1 15,0-2-8-15,-5 2-2 0,-1-2 0 0,6 2 0 16,9 0-21-16,3 3 9 0,-3-3-9 0,3 3 0 16,6 0 0-16,-3 0 0 0,6 0 0 0,0 3 0 15,6-3 0-15,0-3 0 0,3 3 0 16,6 3 0-16,0-3-23 0,0 5 2 0,-4-3 0 0,4 1 0 31,-3-3-14-31,0 2-2 0,-3 1-1 0,0 0 0 0,-3-3-14 0,-3 2-4 16,-3 1 0-16,-3-1 0 0,-3 1 36 0,-3-1 6 0,-3-2 2 0,0 3 0 15,-3 0 12-15,-6-4 0 0,3-1 0 0,-6 2 0 16,4-3 11-16,-1 0 8 0,-3-5 1 0,3 3 1 0,-3-6 24 0,3 3 5 16,3-5 1-16,-2 0 0 0,2-3-19 15,3 0-4-15,-3 0-1 0,6-3 0 0,0-2-18 16,3 0-9-16,-3 2 10 0,6 1-10 0,0 2 0 15,9 0-18-15,-3 0 2 0,3 0 1 16,3 0-159-16,0 0-32 16,3 3-6-16,3-1-2 0</inkml:trace>
  <inkml:trace contextRef="#ctx0" brushRef="#br0" timeOffset="83736.02">20213 6358 1843 0,'0'0'81'0,"-6"0"18"0,0 5-79 0,6-5-20 0,-6 0 0 16,6 0 0-16,-3 3 174 0,3-3 31 0,0 0 7 0,0 0 0 16,0 0-136-16,0 0-27 15,9 0-5-15,0 0-2 0,0 0-24 0,3-3-5 0,-1 1-1 0,4-4 0 16,3-2-12-16,-3 0 0 0,3 0 8 0,-3 1-8 16,0-1 0-16,-3-3 0 0,3 0 0 0,-7 1 0 15,-2-3 0-15,0-1 9 0,0 1-1 0,-3 0 0 16,-3-3 0-16,-3 3 0 0,3 2 0 0,-3-2 0 15,-6 0 17-15,-3 5 3 0,1 0 1 0,-4 5 0 16,-6 3 9-16,0 3 2 0,-6 2 0 0,0 3 0 16,1 0-13-16,2 5-3 0,-3 1 0 0,3 1 0 15,0 1-16-15,1 0-8 0,5 3 0 0,0-1 8 16,3 1-8-16,6-3 8 0,3-1-8 0,6 1 8 0,3-2-8 16,3-1 0-16,3-3-10 0,3 1 10 15,6-3 0-15,0-5 0 0,2-1-8 0,4-2 8 16,0-5-32-16,3 0-3 15,0-3-1-15,2 2 0 0,-2-2 8 0,-3-2 2 0,0-1 0 16,0 1 0-16,-4-1 14 0,-2 1 4 0,-3-1 0 0,0-2 0 16,-6 5 8-16,3-3 0 0,-6 6 0 0,0 0 0 0,-3-3 0 0,-3 8 0 15,0 0 0-15,-3-3 0 0,-3 3 24 0,0 3 11 16,-3 2 1-16,-3 3 1 0,0 3-1 0,-3 2-1 16,3 0 0-16,-2 0 0 0,-1 0-24 0,3 3-11 15,3 3 10-15,0-9-10 0,3 6 0 0,3-2 8 16,6-4-8-16,3 3 0 0,6-5 0 0,0 0 0 15,3-5 0-15,-4-1 0 0,7-2 0 0,-3-2 0 16,6-3 0-16,0-1-10 0,3-2 10 0,-3-2 0 16,-1-1 0-16,4-2 0 15,-3 2-28-15,0 1 0 0,0-3 0 0,0-1 0 0,-1-2 12 0,1 1 1 16,3 1 1-16,-3-2 0 0,3 3 3 0,2 0 1 0,7 2 0 0,-12 1 0 16,-12 2 10-16,-6 3 0 0,-3 5 0 15,0 0 0-15,0 0 0 0,-6 2 0 0,-9 4 8 0,3 1-8 16,-3 4 43-16,0 5 4 0,1-5 1 0,-1 7 0 15,3-2-30-15,0 0-6 0,0 0 0 0,0-3-1 16,6 0-11-16,-3 0 0 0,6 1 0 0,0-4 0 16,0 1 8-16,9-3-8 0,-3 0 0 0,-3-8 8 15,0 0-8-15,12-3 0 0,6 0 0 0,0-2 0 16,0 0 0-16,0-6 0 0,5 3 0 0,-2-2 0 16,0 2-14-16,-3-3 5 0,0 1 1 0,0-1 0 0,2 0 8 0,-2 3-8 15,6-5 8-15,-6 3-8 0,0-1 0 0,-3 3 0 16,3 0 0-16,-7 3 0 0,-2 2 8 0,0-2 0 15,-6 5 0-15,-3 0 0 0,0 0 0 0,0 0 9 16,0 0 0-16,-3 5 0 0,0 6 2 16,-3-1 0-16,-3 1 0 0,1 2 0 0,2-2-11 15,-6 2 0-15,0-2 9 0,3 2-9 0,3-3 0 0,-3-2 8 16,6 3-8-16,3-3 0 0,-3-3 0 0,3-5 0 16,0 0 0-16,0 0 0 0,9 3 0 0,3-3 0 15,0-3 0-15,3 1 0 0,0-4 0 0,-1-2 0 16,1 0 0-16,0-2 0 0,0 2 0 0,0 0 0 15,3 0 0-15,0-5-12 0,-3 5 0 0,2-3 0 16,1 3 0-16,0 0 0 0,3-2 12 0,-6 2 0 16,0 3 0-16,-3-1 0 0,-3 4 0 0,-1 2 0 15,-2 0 0-15,-6 0 0 0,0 0 0 0,0 0 0 0,-3 8 0 16,0 2 0-16,0 1 0 0,-2-1 0 0,2-2 0 0,-6 3 0 16,3-3 0-16,0 0 8 0,0 2-8 0,3 1 8 15,-3-3-8-15,3-3 0 0,3 3 0 0,0-8 0 16,3 5 0-16,3 1 0 0,3-6 0 0,0 0 0 15,3 0 0-15,-1-3 0 0,-2-5 0 0,3 3 0 16,6-1-8-16,3 1-4 0,0 0 0 0,3-3 0 16,-4 5-17-16,1-5-4 0,0 0-1 0,-3 3 0 15,3-3 13-15,-6 3 2 0,0-3 1 0,-1 3 0 0,-5 2 18 16,-3 0 0-16,3 1 0 0,-9 2 0 0,0 0 0 16,0 0 0-16,3 8 10 0,-3-8-2 0,0 0 14 15,3 8 3-15,-3 2 1 0,0 1 0 0,0-3-6 16,0 0-2-16,0 5 0 0,-3-5 0 0,0 2-18 15,0-2-16-15,3 3 4 0,0-3 0 0,-3 0 12 0,3 0 8 16,0 0 0-16,0-8-8 0,3 8 0 0,-3-8 0 16,0 0 0-16,3 7 0 0,-3-7 0 0,0 0-16 15,9 6 4-15,0-6 0 16,0 0-122-16,0-3-24 0,3 0-5 0,0-2-1053 0</inkml:trace>
  <inkml:trace contextRef="#ctx0" brushRef="#br0" timeOffset="84839.62">21814 6260 1681 0,'0'0'36'0,"0"0"8"0,0 0 2 0,0 0 2 0,0 0-38 0,0 0-10 16,0 0 0-16,0 0 0 0,0 0 88 0,0 0 16 15,0 0 4-15,-3 8 0 0,-3 0-20 0,-3 3-3 16,3-4-1-16,-3 4 0 0,-3 2-16 0,4 0-3 0,-1 1-1 0,3-4 0 16,0 1-26-16,0-1-6 15,-3-2 0-15,6 3-1 0,3-3-15 0,0 0-2 0,3 0-1 0,6-3 0 16,3-5-13-16,3 0 9 0,-4 0-9 0,4 0 8 16,6-3-8-16,-3-2 8 0,3 0-8 0,-3 2 8 15,-3-2-8-15,2 0 0 0,-2 2 0 0,0-2 0 16,0-1 0-16,0 4 0 0,-6-4 0 0,3 4 0 15,0 2 0-15,-3-5 0 0,-3 5 0 0,3 0 0 16,-4 0 0-16,-5 0 0 0,0 0 0 0,3 0 0 16,3 5 0-16,-6-5 0 0,0 0-10 0,3 2 10 15,0 1 0-15,-3-3 0 0,0 0 0 0,0 5 10 16,3 3-10-16,0-2 0 0,-3-6 0 0,3 5 0 16,0 0 0-16,0-2 0 0,-3-3 0 0,6 3 0 15,0-1 0-15,0 1 0 0,0-6 0 0,3 3 0 16,-3-2 0-16,3-1 0 0,0 0 0 0,0-2 0 15,3 2 8-15,0-2-8 0,-1 0 12 0,-2-1-4 0,3 1-8 16,-3 0-9-16,-6 0 9 0,3-3-13 0,-3 0 13 16,3 0 0-16,-3 0 0 0,3 0 0 0,-3 0 0 0,-3 0 0 15,0 0 0-15,-3 0 0 0,0 3 0 16,0 0 0-16,3-1 0 0,0 6 0 0,-9 0 0 0,0 0 0 16,-3 3 0-16,0 0 10 0,-5 4 10 0,-1 1 3 15,0 0 0-15,3 0 0 0,0 5-4 0,3 1-1 16,-3-4 0-16,6 4 0 0,-3 1-6 0,3-1 0 15,1 2-1-15,5-3 0 0,0 0-11 16,3 0 0-16,3-2-12 0,0-3 12 0,3-3 0 0,5 0 0 16,1-2 0-16,6-3 0 0,3 0 0 0,3-3 0 15,0-2 0-15,2 0 0 16,7-3-24-16,-6 0-3 0,3 3-1 0,-1-3 0 16,1-3-12-16,-6 0-4 0,-3 4 0 0,0-4 0 15,-3 0-10-15,-1 3-2 0,-5 3-1 0,0 0 0 0,-3-3 28 0,0 3 5 16,-6 2 2-16,-3 3 0 0,0 0 31 0,0 0 7 0,0 0 0 0,0 0 1 15,0 0 43-15,-3 3 8 0,-3 2 1 0,0 3 1 16,0 0-37-16,0 0-7 0,0 0-2 0,0 2 0 16,3-2-24-16,0 0 0 0,0 3 0 0,1-3 0 15,2 0 0-15,0-8 0 0,0 0 0 0,0 0 0 16,5 5 0-16,4-3 0 0,0-4 0 0,-3-1 0 16,6 1 0-16,0-4-16 0,-3-2 3 0,3 3 0 15,3-3-31-15,-3 0-5 0,6-5-2 16,-4 5 0-16,1 3 15 15,3-3 2-15,-6 0 1 0,3 8 0 0,-3-5-5 16,-3 2-1-16,0 3 0 0,-3 0 0 0,-6 0 28 0,0 3 11 0,0 4-8 0,-3 1 8 16,-3 0 0-16,3 3 0 0,-6 0 9 0,3-1-9 0,-3 3 0 15,3 1 0-15,0-4-12 0,0 1-1026 16</inkml:trace>
  <inkml:trace contextRef="#ctx0" brushRef="#br0" timeOffset="85607.38">23136 6048 1638 0,'9'-5'72'0,"-3"2"16"0,0 1-71 0,-1-3-17 0,1 2 0 0,3-2 0 0,0-3 96 0,0 0 16 16,0 0 4-16,3 2 0 0,0-4-66 0,3-1-13 16,0 1-2-16,0-4-1 0,0 4-15 0,2-3-3 15,-2 2-1-15,3-2 0 0,0 0-3 0,-3-3-1 16,3 0 0-16,3 0 0 0,-4-3-3 0,1 1-8 15,-3-1 12-15,3-4-4 0,0-1 3 0,-3 3 0 16,0-3 0-16,-3 3 0 0,-7 2 29 0,1 1 7 16,-3 2 1-16,-6 3 0 0,3 2 12 0,-8 6 4 15,-4-6 0-15,-3 8 0 0,-3 3-7 0,0 6-1 0,-3 2 0 16,0 0 0-16,0 2-38 0,1 1-8 0,-4 2-2 16,0 3 0-16,-6 2-8 0,3 4 12 0,-5 4-12 15,-4-2 12-15,6 8-12 0,-2-1 0 0,-4 4-10 16,3 2 10-16,0 5 0 0,7 0-9 0,-4-2 9 15,6 0 0-15,0-3 0 0,6-3 0 0,0-2 9 16,4 0-9-16,5-6 0 0,0-2 0 0,3 0 0 16,6-3 0-16,3-5-9 0,3 0 1 0,0-3 0 15,3-5 0-15,5-5-41 16,1-1-8-16,6-4-2 0,0-1 0 0,3 0-31 16,0-5-6-16,-4 0-2 0,1 0 0 0,0 3 9 0,0-3 1 15,-3 3 1-15,0-8 0 0,-3 5 60 0,-7 5 12 0,4-2 3 0,-12 5 0 16,0 0 55-16,0 0 11 0,0 0 2 0,-3 8 1 15,-6 0 37-15,1 5 7 0,-4-2 2 0,3 2 0 16,3 3-6-16,0-1-1 0,-3 1 0 0,6 0 0 16,-3 3-83-16,3-3-13 0,0-3-10 0,6 0 2 15,-3-2 8-15,6-3 0 0,3 2 8 0,6-5-8 16,3-2-80-16,2-3-20 0,4-3-4 16,0-2-702-16,0 0-141 0</inkml:trace>
  <inkml:trace contextRef="#ctx0" brushRef="#br0" timeOffset="86274.3">23439 6403 2019 0,'0'0'89'0,"0"0"19"0,0 0-86 0,0 0-22 15,-3 3 0-15,3-3 0 0,0 0 80 0,0 0 11 0,6-6 2 0,0 4 1 16,3-4-67-16,3 1-14 0,0 0-2 0,3 2-1 15,-3-2-10-15,3-3-11 0,0-3 3 0,-4 3 0 16,1 0 8-16,-3 0 0 0,0-2 0 0,3 2 0 16,-6-3 14-16,0 1-2 0,0-1 0 0,-3-2 0 15,3-3 7-15,-3 0 1 0,-3 0 0 0,0 3 0 16,-3 0 9-16,-3 5 3 0,0 0 0 0,-3 0 0 16,-6 5 24-16,-3 3 6 0,0 3 1 0,-5 5 0 15,-4-5-12-15,3 7-3 0,0 1 0 0,3 2 0 16,1 3-22-16,-4 0-5 0,6 2-1 0,0 1 0 15,-3-1-20-15,6 4 0 0,0-4 0 0,7 1-8 0,2-1 8 16,0-2 0-16,6-3 0 0,3-2 0 0,3-1 0 16,2-2 0-16,1-2 0 0,3-4 0 0,3-4-20 15,3-1 2-15,-3 0 0 0,3-5 0 16,6 0-18-16,-4 1-4 0,4-4-1 16,-3 3 0-16,0 0 9 0,3 0 3 0,-6-2 0 15,2-1 0-15,-2 0 29 0,0 1 0 0,0-1 0 0,-3-2 0 0,-3 5 0 16,0 0 0-16,-6 3 0 0,0 0 0 0,-6 5 10 15,0 0 2-15,0 0 0 0,0 0 0 0,-6 2 25 0,-3 3 6 16,0 3 1-16,-3 3 0 0,0 0-27 16,0 2-5-16,0-3 0 0,3 1-1 0,-3 5-11 0,3-6 8 15,3 4-8-15,0-6 8 0,4 2-8 0,2-2 0 16,5 0 0-16,-2-3 0 0,3-2 0 0,3-3 0 16,6-3 0-16,0 1 0 0,3-1 0 0,0 0-12 15,3-5 4-15,-1 3 8 16,1-3-39-16,0 0 0 0,-3 0 0 0,3 0 0 0,-3-2 12 0,0-1 3 0,-4 1 0 0,4 2 0 31,-3-6-13-31,0 9-3 0,-3-3 0 0,0 3 0 0,-6 2 24 16,-6 3 4-16,0 0 0 0,0 0 1 0,0 0 42 0,-6 8 8 0,0 0 1 0,-3 0 1 15,0 3-5-15,-3 2-2 0,3-2 0 0,0 4 0 16,-3-1-34-16,3-1 0 0,1 3 0 0,2-3 0 16,0 0 0-16,3 0 0 0,0-5 0 15,3 3 0-15,3-3-56 16,0 0-17-16,3 0-4 0,3-6-715 0,-1 1-144 0</inkml:trace>
  <inkml:trace contextRef="#ctx0" brushRef="#br0" timeOffset="87289.59">24163 6329 1825 0,'-6'5'40'0,"0"0"8"0,0 1 1 0,0-4 3 0,-3 4-41 0,3-1-11 15,3 0 0-15,3-5 0 0,0 0 8 0,0 0 0 16,0 0 0-16,0 0 0 0,0 0 9 0,0 0 2 16,0 0 0-16,6 3 0 0,3-3 8 0,-6 0 1 15,-3 0 1-15,0 0 0 0,9 0-29 0,-6-3 0 16,3-2 0-16,0 2 0 0,-6 3 16 0,6-2-4 0,0-1 0 0,-6 3 0 16,0 0 32-16,5-5 7 0,-2 2 1 0,-3 3 0 15,0 0-8-15,0 0 0 0,0 0-1 0,0 0 0 16,0 0-2-16,0 0 0 0,0 0 0 15,0 0 0-15,0 0-23 0,0 0-5 0,0 0-1 0,0 0 0 16,0 0 16-16,0 0 4 0,0 0 0 0,0 0 0 16,0 0-10-16,0 0-2 0,0 0 0 0,0 0 0 15,0 0-6-15,0 0-2 0,0 0 0 0,0 0 0 16,0 0-12-16,0 0 0 0,0 0 0 0,0 0 0 16,0 0 0-16,0 0 0 0,0 0 0 0,0 0 0 15,0 0 28-15,0 0 4 0,0 0 0 0,0 0 0 16,0 0-32-16,0 0 0 0,0 0 0 0,6-3 0 15,-3 1 12-15,-3 2-4 0,3-6-8 0,-3 1 12 16,0 0 0-16,-3 0 0 0,0-3 0 0,0 0 0 16,-3 2-12-16,1 1 9 0,-1 0-9 0,-3 2 8 0,-3 3-8 15,0 0 12-15,3-2-12 0,-6 4 12 0,0 1 17 16,3 2 4-16,0 3 1 0,0 0 0 0,-2 0-26 16,2 3-8-16,-3-4 0 0,3 4 0 0,6 2 0 15,-3-2 0-15,6-3 0 0,0 2-9 0,6 1 9 16,3-3 0-16,3 0 0 0,3-3 8 0,0 0-8 15,3-2 0-15,2 0-8 0,4-3 8 16,0-3-28-16,3 3-1 0,-3-3 0 16,0-2 0-16,-1 0-27 0,-2-3-4 0,3-3-2 0,-3 3 0 15,-3-2 40-15,0 2 8 0,-3 0 2 0,0-3 0 0,-1 3 12 16,1-5 0-16,-6 3-10 0,3-1 10 0,-3 3 0 0,-3 0 0 16,-3 0 10-16,0 3-10 0,-6 5 46 0,3-5 2 15,-3 2 1-15,-3 6 0 0,0 2 4 0,-2-2 1 0,2 2 0 16,-3 3 0-16,0 2-26 0,3 1-4 15,-6-3-2-15,3 2 0 0,0 4-14 0,0-1-8 0,0 3 8 16,0-3-8-16,1 0 11 0,-4 3-3 0,6 0 0 0,-3 0 0 16,0 2-8-16,3-2 0 0,0 3 0 0,3-3 0 15,-3 0 0-15,3 2 0 0,0 1 0 0,0-4 0 16,0 7 0-16,0-4 0 0,0 3 0 0,-2 1 0 16,-4-1-11-16,3 2 3 0,0 1 0 0,-3 3 0 15,3-6-14-15,-3 3-2 0,3 2-1 0,-3-2 0 16,3-3-6-16,-3 6-1 0,0-6 0 0,3 3 0 15,1-3 12-15,-1 0 1 0,-6-3 1 0,3 4 0 32,0-1-20-32,0-3-4 0,0 1-1 0,0-1 0 0,0 1 28 0,0-1 6 15,0 1 1-15,1-3 0 0,-1-3 8 0,0-2 0 0,0-3 0 0,0-1 0 16,0-1 0-16,0-1 11 0,0-2-3 0,3-3 0 0,-3 0 26 16,3-3 5-16,1-2 1 0,-4-3 0 0,6-3-15 15,0-2-2-15,-3 0-1 0,6-3 0 0,6 0 14 0,0 0 4 16,3-2 0-16,3 2 0 0,0-3-30 0,5 1-10 15,-2 2 0-15,3-3 9 0,0 3 5 0,0 1 1 16,3-4 0-16,0 3 0 0,0 0 4 0,-1 0 1 16,4-2 0-16,0-1 0 0,0 1-20 0,6 2 0 15,6 0 0-15,-1 3 0 0,-2-3 0 0,0 3-9 16,3-3 1-16,-1 3 0 0,-2 2 8 0,-3 1 0 16,-3-1 0-16,2 3 0 0,-5 0 0 0,0 3 0 15,-3-3 0-15,-3 3 0 16,0-3-26-16,0 5-3 0,-3 0-1 0,2-2 0 15,-5 0-83-15,0 2-17 0,0-2-3 0</inkml:trace>
  <inkml:trace contextRef="#ctx0" brushRef="#br0" timeOffset="90965.86">3464 6710 403 0,'0'0'36'0,"0"0"-36"0,0 0 0 0,-3-3 0 15,-3 1 269-15,0 2 47 16,0-3 10-16,-3 3 2 0,0 3-159 0,-3-3-31 16,-3 5-6-16,6 0-2 0,-9 3-48 0,3 0-10 0,-2 0-1 0,-1 5-1 15,-3 3-16-15,-3 0-3 0,0 0-1 0,-6 5 0 16,4 0-6-16,-10 6 0 0,0 2-1 0,1 2 0 16,-4 4-8-16,3 2-2 0,-6 3 0 0,7 2 0 15,5 3-16-15,-6 3-3 0,-2 2-1 0,-1 0 0 0,0-2-13 16,9-6 9-16,4 0-9 0,8-2 8 15,0-3-8-15,6-5 8 0,9 0-8 0,-3-3 8 16,12 0-8-16,-3-5 0 0,6-6 0 0,6 1 0 16,0-6-88-16,6-3-11 0,-7-2-1 0,7-5-1 15,3 0-119-15,-3-3-23 0,12-6-5 0,-7 4 0 0</inkml:trace>
  <inkml:trace contextRef="#ctx0" brushRef="#br0" timeOffset="91673.47">3342 7252 1717 0,'0'0'37'0,"0"0"8"0,0 0 2 0,0 0 2 0,-3 6-39 0,-3 1-10 0,-3 1 0 0,3 0 0 15,-6 3 68-15,3-3 11 0,0 5 2 0,-6 0 1 0,0 3-22 0,-3-3-5 16,0 3-1-16,1 0 0 0,-1 3-13 0,-3-3-2 16,0 5-1-16,0-3 0 0,3 1-9 0,7-3-1 15,-7 0-1-15,6-3 0 0,3 3-5 0,3-6-1 16,3 3 0-16,0-5 0 0,6 0-21 0,0-2 0 15,6-1 0-15,6-5 0 0,0 0 0 0,5-5 0 16,1-1 0-16,3 1 0 0,3-6-19 0,-3-2-1 16,2 3-1-16,1-6 0 15,3 3-5-15,-9-3-1 0,3 0 0 0,2-3 0 0,4 6 11 0,-9-5 1 0,3 2 1 0,-6 0 0 16,3 0 14-16,-4 0 0 16,-8 3 0-16,-6 2 10 0,6 1-10 0,0 4 12 15,-6 1-12-15,0 0 12 0,0-1 27 0,-3 6 5 16,0 0 2-16,0 0 0 0,0 0-11 0,0 0-3 15,-6 11 0-15,3-3 0 0,-6 0 7 0,-3 2 1 16,3 1 0-16,0 0 0 0,-2 2-24 0,-1-3-4 0,3 4 0 16,-6-1-1-16,0 0-3 0,3 3 0 0,3-3 0 15,-6 3 0-15,0-3 5 0,3 3 1 0,4-3 0 16,2 3 0-16,3-2 7 0,-6-4 2 0,6 3 0 16,0-5 0-16,6 3-23 0,3-6 0 0,0 0 0 0,3 1 0 15,2-6 0-15,4 0 0 0,3-3-9 0,3-2 9 16,6-3 0-16,-9 3-9 0,2-6 9 0,4 0 0 15,0-2-131-15,3 0-19 16,0 0-4-16,-4 0-989 0</inkml:trace>
  <inkml:trace contextRef="#ctx0" brushRef="#br0" timeOffset="92209.76">3886 7263 403 0,'0'0'36'0,"0"0"-36"0,0 0 0 0,0 0 0 15,0 0 281-15,0 0 50 0,0 0 9 0,0 0 3 16,0 8-137-16,-3-3-27 0,-6 6-6 0,3-1-1 16,-3 1-76-16,1 5-16 0,2-3-4 0,-9 3 0 15,3 0-19-15,0 2-4 0,0-2-1 0,-3 3 0 16,3-4-20-16,-3 1-4 0,6 3 0 0,-5-6-1 16,8 0-18-16,-3 1-9 0,3-4 10 0,3-2-10 15,-3-3 32-15,6 3 0 0,3-5 0 0,-3-3 0 16,12 0-32-16,-3 0 0 0,-1-3 0 0,7-2 0 15,3-3 0-15,-3-3 0 0,3 1 0 0,0-1-10 16,0-5 10-16,3 3 0 0,-1-3 8 0,1 0-8 16,0 1 0-16,-6 1 0 0,3-2 0 0,0 1-8 15,2 4 8-15,-5-2 0 0,0 2 10 0,0 3-10 0,0 6 0 16,-9-1 0-16,3 0 0 0,0 3 0 0,-9 0 0 0,0 0-10 16,6 8 0-16,-6 0 0 0,0 3 10 0,0-1 14 15,-9 4-3-15,3-1-1 0,-6 0 1 0,3 3 0 16,-6-3 0-16,6 3 0 0,-3-3-2 0,3 0 0 15,-3 1 0-15,7-1 0 0,2-5-9 0,3 2 0 16,-6-2 0-16,3 0 8 0,3-8-8 0,0 0 0 16,3 6 0-16,3-1 8 0,2-5-8 0,4-3-14 15,0 3 3-15,6-5-882 16,3 0-177-16</inkml:trace>
  <inkml:trace contextRef="#ctx0" brushRef="#br0" timeOffset="92893.89">4401 7422 2246 0,'9'0'49'0,"-9"0"11"0,0 0 1 0,0 5 3 0,0-5-52 0,0 0-12 0,0 0 0 0,3 5 0 16,0-2 56-16,6-1 9 0,-3-2 2 0,6 0 0 15,0-2-38-15,0 2-7 0,0-5-2 0,2 2 0 16,-2-2-6-16,6-1-2 0,-9-2 0 0,3 3 0 15,-3-3-12-15,3 3 0 0,-3-3 0 0,0-3 0 16,3 3 8-16,-3-2-8 0,-9-1 11 0,6 1-11 16,-3-1 28-16,-3 0-2 0,0 4 0 0,0-4 0 0,-3-2 1 0,0-1 0 15,0 1 0-15,3 0 0 0,-9 0-8 0,-3 0-2 16,3-1 0-16,-3 6 0 0,-3 0 8 0,0 3 2 16,-6 5 0-16,3 3 0 0,-2 2 0 0,-1 3 0 15,-6 3 0-15,6 4 0 0,-3 1-6 0,1 3-1 16,-4 5 0-16,3 0 0 0,0 2-1 0,3-2-1 15,0 2 0-15,4-2 0 0,-1 0-7 0,6 2-2 16,3-5 0-16,3-2 0 0,3 2-9 0,3-2 0 16,3-1 0-16,3-5 8 0,0 1-8 0,6-4 0 15,0-2 0-15,0-5 0 0,5-6 9 0,4-2-9 16,0 0 10-16,6-6-10 0,0-5 0 0,5 0 0 16,-2-2 0-16,6-3 0 0,0-6-24 0,2 1 3 15,-2-3 0-15,0-6 0 16,0-2-28-16,-1 0-6 0,1-3-1 0,0-2 0 15,-1 0 3-15,1-3 0 0,0 0 0 0,0-3 0 16,2-5-102-16,4 0-20 0,-3 0-4 0,2 3-1 16,-11 3 104-16,3 2 20 0,-6 7 4 0,-1 4 0 0,-2 5 52 0,-3 3 0 15,-3 4 12-15,-3 6-3 0,-6 1 91 0,0 4 19 16,-3 3 3-16,0 3 1 0,-6 2-9 0,0 3-2 16,0 0 0-16,0 0 0 0,-6 5-40 0,-3 6-9 0,0 2-2 15,-3 0 0-15,0 6-26 0,-3 0-6 0,0 4-1 16,-3 4 0-16,-6 5-9 0,1-1-3 0,-7 6 0 0,0 6 0 15,-12-1-4-15,4-2 0 0,2-1-1 0,0 6 0 16,1 0-1-16,5-2 0 0,-3 2 0 0,3 0 0 16,6 0 2-16,-2-3 1 0,2 0 0 0,3-2 0 15,6-6-13-15,3-5 11 0,3-2-11 0,3-3 10 0,3 0-10 16,3-6 0-16,3-5 0 0,3-2 8 16,6-1-8-16,0-7 0 0,6-3 0 0,3-3-11 15,3 1-69-15,2-6-15 0,1-3-2 0,0 1-835 16,3-4-168-16</inkml:trace>
  <inkml:trace contextRef="#ctx0" brushRef="#br0" timeOffset="94110.68">5136 7445 1036 0,'0'0'92'0,"0"0"-73"0,0 0-19 0,0 0 0 0,0-5 229 0,3 2 43 16,-3-2 8-16,3 0 1 0,0 0-144 0,3-1-29 15,0 1-5-15,3-3-2 0,0 0-48 0,3-2-9 16,3 2-3-16,3-6 0 0,0 1-1 0,2 0 0 16,-2 0 0-16,3-1 0 0,0 1-29 0,3 3-11 15,0 2 0-15,-1 0 9 0,-2 0-9 0,-3 3 0 16,0 2 0-16,0 0 0 0,-3 3 0 0,-6-2 0 15,-9 2 0-15,9 5 0 0,-6 0 8 0,3 3 0 0,-12 3 0 0,3-3 0 16,-3 5 7-16,-6 3 1 0,0 0 0 0,-6-3 0 16,0 5-7-16,0-4-1 0,0 1 0 0,1 1 0 15,2-2 20-15,0 1 3 0,0-1 1 0,3-4 0 16,0 1-32-16,6-3 0 0,-6 0 0 16,3-3 0-16,9-5 0 0,0 0 0 0,0 0 0 0,0 0 0 15,9-3 0-15,3 1 0 0,-3-6 0 0,3 0 0 16,6-3 11-16,3-2-11 0,-1 0 12 0,7 0-12 15,-3-3 8-15,3 0-8 0,-6 0 0 0,3 3 0 16,-4-3 0-16,-2 3 0 0,3 2 0 0,-6 0 0 16,0-2 0-16,0 8-11 0,-3-3 0 0,0 5 0 15,-4 1 11-15,-2-1 0 0,-6 3 0 0,0 0 0 0,6 5 0 0,-6 1 0 16,0 4 0-16,-3-2-8 0,-3 3 8 0,3-1 0 16,-5 4 0-16,2-1 0 0,-3 0 8 0,0 0-8 15,0 0 10-15,0-2-10 0,0 2 14 0,3-2-3 16,0 2-1-16,-3-2 0 0,3-1-10 0,0 1 0 15,3-3 0-15,0 2 0 0,3-2 0 0,0 0 0 16,6-2 0-16,0-4 0 0,0 1 0 0,9-3 0 16,-6-3 0-16,6 1 0 0,0-4 0 0,3 1 0 15,2-3-10-15,4 3 10 16,-3-9-63-16,3 4-6 0,-3-3-2 0,5-1 0 16,-2 1-20-16,3-3-4 0,-3 3-1 0,0-3 0 15,-1 0 20-15,-5 3 3 0,3-3 1 0,-6 3 0 0,-3 2 48 0,0-2 9 16,0 5 3-16,-6 0 0 0,-3 3 25 0,3 0 6 15,-6 5 1-15,0 0 0 0,0 0 67 0,0 0 13 16,-6 2 4-16,3 4 0 0,-3 2-23 0,-6 0-4 16,0 0-1-16,3 5 0 0,-3 0-19 0,-3 0-4 0,0 0-1 15,-3 3 0-15,4 0-32 0,2-3-6 0,-3 3-2 0,3-2 0 16,0-1-3-16,3 0-1 0,3-2 0 0,0 2 0 16,6-5-8-16,0 0 0 0,3-3 0 0,3 0 8 15,3-2-8-15,3 0 0 0,3-6 0 0,3 0 8 16,3-2-8-16,-1 0-11 0,4-3 3 0,3-3 0 15,-3-2-8-15,3 0 0 0,-4-3-1 0,1 0 0 16,0 0-18-16,0-2-3 0,3-1-1 0,-4 0 0 16,4 1 22-16,-9-1 4 0,0 6 1 0,-6 0 0 15,3 0 12-15,-3 5 0 0,-6 0 0 0,0 5 0 16,-4 1 0-16,-2 2 0 0,0 0 0 0,0 0 10 0,-2 8-19 0,-7 2-4 16,-3 3-1-16,-3 3 0 15,3 0 79-15,-3 3 16 0,0-1 3 0,0 1 1 0,0-3-52 16,6 2-10-16,-2 1-3 0,2-4 0 0,-3 1-8 15,6-2-1-15,3-1-1 0,-3 0 0 0,6-2-10 16,0-1 0-16,6-2 0 0,3-3 0 0,0 1 0 0,3-1 0 16,-1-5 0-16,7 0 0 15,0-3-28-15,-3-2 0 0,3 0-1 0,0-3 0 16,6-3-137-16,-4 1-27 0,4-1-6 0,3-2-959 0</inkml:trace>
  <inkml:trace contextRef="#ctx0" brushRef="#br0" timeOffset="94393.49">6562 7242 633 0,'0'0'28'0,"0"0"6"0,0 0-34 0,0 0 0 16,-6 5 0-16,3 3 0 0,-3-3 407 0,0 3 74 0,0 3 15 0,3-3 4 16,-3 2-313-16,-2 3-63 0,2 3-12 0,3-2-2 15,-9 1-48-15,3-1-10 0,3-1-1 0,0 3-1 16,-3 0-22-16,0-3-5 0,3 0-1 0,-6 0 0 16,6-2 2-16,-3 2 0 0,0-2 0 0,0-1 0 15,0 1-24-15,4-3 0 0,-1-3 0 0,3 0-12 16,0 1 12-16,3-6 0 0,0 0 10 0,0 0-10 15,12-3 11-15,-4 0-11 0,7-5 12 0,-3 3-12 16,0-3 13-16,0 0-4 0,0-2-1 0,3-1 0 16,-3-2-8-16,0 2 0 0,0-2-12 0,-1-3 12 15,-2 3 0-15,3 0 0 0,3 0 0 0,-3-1 0 16,-3 1 0-16,6 2 0 0,-3-4-10 0,3 4 10 16,0 0-8-16,-1 1 8 0,1-1 0 0,-3 3-9 15,3 0-45-15,0 0-9 16,-3 1-1-16,0 1-840 0,0 4-168 0</inkml:trace>
  <inkml:trace contextRef="#ctx0" brushRef="#br0" timeOffset="95311.05">7375 7474 1382 0,'9'0'61'15,"-9"0"13"-15,0 0-59 0,3 0-15 0,3 0 0 0,0-2 0 16,-3 2 111-16,3 0 19 0,-6 0 4 0,3-3 1 15,-3 3-23-15,5-2-5 0,-5 2-1 0,3-3 0 0,3 0-18 0,-6 3-3 16,3-2-1-16,3-4 0 0,-3 4-25 0,3-4-6 16,-3 1-1-16,6 2 0 0,-6-4-28 0,3-1-5 15,0 2-2-15,0-2 0 0,0-2-9 0,0-1-8 16,3 3 9-16,0-5-9 0,-6-3 9 0,0 3-9 16,6 0 8-16,-3-1-8 0,-6 1 12 0,0-5-4 15,0 2 0-15,0 0 0 0,-3 3 12 0,-3 2 1 16,0 1 1-16,-6 4 0 0,3 4-22 0,-6 2 9 15,-3 2-9-15,0 6 0 0,-3 3 23 0,1 2-3 16,-10 3 0-16,6 0 0 0,-6 5-4 0,3 0 0 16,1 3-1-16,-1-3 0 0,0 3-15 0,6-3 0 15,3 0 0-15,1 3 0 0,-1-3 0 0,6 0-8 16,3 1 8-16,3-4 0 0,3 1 0 0,6-6 0 16,6 0 0-16,0-2 0 0,3-6 0 0,6-2 0 15,2-3-8-15,7-3 8 0,3-8 0 0,3-2 0 0,-1 0 0 16,4-3 0-16,-3-5 0 0,3 0 0 0,-1-1 0 0,1-4 0 15,0-3-19-15,-1 0 0 0,4-3 0 0,3 0 0 16,2-2-19 0,-5 0-4-16,-3-4-1 0,0 1 0 0,-1 0 11 0,-5-2 1 0,6-4 1 0,0-2 0 15,-7 0-16-15,7 0-3 0,6-5-1 0,-1 8 0 16,-2 2 27-16,-6 6 6 0,-3 5 1 0,-7 2 0 16,-2 3 16-16,-6 9 0 0,-3-1 0 0,-3 5 0 15,-3 3 32-15,-3 3 9 0,-3 2 3 0,0 3 0 0,0 0 32 0,-6 0 6 16,-3 5 2-16,-3 3 0 0,-3 6-44 15,-3 2-9-15,-5 2-2 0,-4 3 0 0,-3 6 3 0,3 2 1 16,-3 3 0-16,1 2 0 0,2 3-24 0,-3-3-9 16,0 6 0-16,1-3 9 0,2 0 2 0,-6 0 0 15,0 0 0-15,-2 6 0 0,-1-1-11 0,3-2 8 16,-3 2-8-16,4-2 8 0,5-3-8 0,6-3 0 16,0-2 0-16,3-6 8 0,3-2-8 0,7-3 0 15,8-2 0-15,0-3 8 0,0-6-24 0,8 1-6 16,4-9-1-16,9 4 0 15,-3-9-75-15,6 0-15 0,3-2-3 0,2-3-1 16,4 0-68-16,-3-2-14 0,0-4-2 0,-4-1-818 0</inkml:trace>
  <inkml:trace contextRef="#ctx0" brushRef="#br0" timeOffset="95467.46">8015 7305 460 0,'0'0'41'0,"0"0"-33"0,0 0-8 0,0 0 0 16,0 0 336-16,0 0 66 0,0 0 13 0,-6 5 2 16,-3 6-200-16,-3 0-40 0,3-1-8 0,-3 3-1 15,0 1-50-15,0 2-10 0,0-3-1 0,1 3-1 16,2 0-62-16,-3-1-12 0,0-1-2 0,3 1-1 15,-3-1 4-15,6-1 1 0,0-5 0 0,3 2 0 16,-3-2-26-16,6 3-8 0,0-6 0 0,3 1 0 16,-3-6-29-16,0 0-10 0,12-3-1 0,0 0-1 15,0-5-178-15,3 0-35 0,17-18-7 16,1 5-2-16</inkml:trace>
  <inkml:trace contextRef="#ctx0" brushRef="#br0" timeOffset="95603.73">8312 7115 518 0,'-6'2'46'0,"1"1"-37"0,-4 0-9 0,3 2 0 0,-6 0 388 0,0 3 75 16,0-3 15-16,-3 3 3 0,-3 3-329 0,6-3-67 15,0 2-13-15,3 1-2 0,0 0-51 0,4-1-11 16,5 1-8-16,0-1-740 16,5-2-154-16</inkml:trace>
  <inkml:trace contextRef="#ctx0" brushRef="#br0" timeOffset="95954.43">8292 7422 1900 0,'-6'2'84'0,"6"-2"18"0,0 0-82 0,0 0-20 0,0 0 0 16,0 0 0-16,0 0 132 0,0 0 23 0,0 0 4 16,0 0 1-16,6-5-96 0,5 0-20 0,-2-1-3 15,3-4-1-15,3-1-40 0,-3 1 0 0,6-4 0 16,-3 1 0-16,0-3 0 0,-3 3 13 0,0 0 0 15,-1 0 0-15,-2-1-13 0,0-2 8 0,-3 3-8 0,-3 3 0 16,-3-1 17-16,-3 0-2 0,-3 4-1 0,0 4 0 16,-6 0 23-16,1 9 5 0,-4 1 1 0,-6 1 0 15,-3 8 12-15,0 0 2 0,-6 3 1 0,-2 2 0 16,2 3-24-16,-6-1-5 0,6-1-1 0,1 1 0 16,5-1-15-16,3-1-3 0,3 0-1 0,6-3 0 15,3 4-9-15,3-4 0 0,3 1 0 0,3-6 8 16,6 3-8-16,3-3 0 0,3-2 0 0,6-1 0 0,6-5 0 15,0-2 0-15,2-3 0 0,1-3-11 16,3-2-89 0,-3-3-17-16,3 0-4 0,-1-2-1 0,-2-3-144 15,3-3-29-15,26-13-5 0,-17 5-2 0</inkml:trace>
  <inkml:trace contextRef="#ctx0" brushRef="#br0" timeOffset="96429.71">8804 7313 1494 0,'0'0'66'0,"0"0"14"0,0 0-64 0,0 0-16 0,0 0 0 0,0 0 0 16,0 0 86-16,0 0 14 0,0 0 4 0,0 0 0 15,6-5-20-15,-4 0-4 0,1-1-1 0,0-2 0 16,-3 3-15-16,0 5-2 0,3-8-1 0,-3 3 0 15,0 5 13-15,-3-6 2 0,3 6 1 0,-3-2 0 16,-5-3-5-16,2 5 0 0,-3-3-1 0,0 6 0 16,-3-1-24-16,0 1-5 0,0 2-1 0,0 0 0 15,-6 1 0-15,3-1 0 0,0 3 0 0,1 0 0 16,-1 0-29-16,3 2-12 0,3-4 11 0,3 4-11 16,0-2 0-16,3 0 0 0,3-3 0 0,3 3 0 15,3 0 0-15,0 0 0 0,3 0 0 0,6 0 0 16,-3-3 0-16,-1 3 0 0,-2-2 0 0,3 2 0 15,0-3-40-15,-3 3 0 0,0-3-1 0,0 3 0 16,0-3-3-16,-6 3-1 0,3 0 0 0,-6 3 0 0,3-3 16 0,-3 0 3 16,0 2 1-16,-3 1 0 0,-3-1 13 0,0-2 4 15,0 0 0-15,-3 0 0 0,-3 0 8 0,0 0 0 16,-3-3 0-16,1 1 0 0,-1-4 0 0,-6 4 12 16,3-4-4-16,-3 1 0 0,0-3 32 0,0 0 6 15,7-3 2-15,-1 1 0 0,3-1-24 0,-3-5-5 16,3 0-1-16,3 0 0 0,0-2-10 0,6-1-8 15,0-2 12-15,6 2-12 16,0-2-57-16,6 2-19 0,0 1-3 0,0-3-781 16,0 2-156-16</inkml:trace>
  <inkml:trace contextRef="#ctx0" brushRef="#br0" timeOffset="96937.6">8973 7443 2318 0,'3'5'51'0,"-3"-5"10"0,0 3 3 0,3-1 1 0,-3-2-52 0,0 3-13 0,0-3 0 0,3 0 0 15,0 0 58-15,3-3 9 0,3 3 1 0,3-2 1 16,3-1-21-16,-3-5-5 0,3 3-1 0,-1-3 0 16,4 3-27-16,-3-6-6 0,0 3-1 0,0-3 0 15,-3 1-8-15,0-3 0 0,-3-1 0 0,-3 1 0 0,0 0 0 0,-3-3 0 16,0 3 0-16,-3 0 0 0,-3 5 0 15,0 0 8-15,-3 0-8 0,-3 3 8 0,-3 5 41 0,-3 2 8 16,-3 3 2-16,-3 1 0 0,-3 4-2 0,1 6 0 16,-1 0 0-16,0 3 0 0,0-1-37 0,3 3-7 15,-2 0-1-15,5-2-1 0,6 0-11 0,0-1 10 16,3-2-10-16,3 0 10 0,3-3-10 0,3-2 0 16,3-1 0-16,3 1 0 0,3-3 0 0,3-3 0 15,6-2 8-15,2-1-8 0,1-2 0 0,3-2-17 16,6-6 4-16,-3 0 1 15,2 0-130-15,-2 0-26 0,0 0-4 0,-3-3-2 16,-3 1 67-16,0-3 14 0,-4 2 2 0,-5 3 1 16,6-3 14-16,-6 1 2 0,0 2 1 0,-3 3 0 0,0-3 73 0,-6 2 22 15,0 4 1-15,-3 2 0 0,0 0 106 0,0 0 22 16,-6 5 4-16,-3 3 1 0,0 0-36 0,0 3-6 16,0-1-2-16,3 1 0 0,-3-1-52 0,0 3-12 0,3-2-1 15,0 0-1-15,3-1-34 0,3 3-12 0,0-2 9 0,3 0-9 16,3-3 0-16,0 0 0 0,0-1 0 0,6 1 0 31,0-8-44-31,3 3-4 0,0-6 0 0,3 1-1 0,0-4-80 16,5 1-16-16,-2 0-3 0,0-3-660 0,-3 3-131 0</inkml:trace>
  <inkml:trace contextRef="#ctx0" brushRef="#br0" timeOffset="97388.42">9932 6556 2052 0,'-15'-8'91'0,"15"6"18"0,0-3-87 0,3-1-22 16,0 1 0-16,3 0 0 0,-3-1 50 0,-3 6 6 15,0 0 0-15,9-2 1 0,0-1 22 0,-1 0 4 16,4 6 1-16,-3 0 0 0,3 2-16 0,-3 0-4 16,3 3 0-16,-3 3 0 0,0-1-16 0,0 4-3 15,-3-1-1-15,0 3 0 0,0 2-19 0,0 3-4 16,-3 3-1-16,3 3 0 0,-3 2-6 0,-3 3-2 16,0 2 0-16,0 3 0 0,-3 0-12 0,0 3 0 15,0 2 0-15,-3-2 0 0,-3 2 8 0,-3 3 3 16,-3 0 0-16,-3 3 0 0,-3-3-11 0,3 2 0 15,1-2 0-15,-1 0 8 0,-6-2-8 0,0-1 8 0,0-2-8 0,-3-1 8 16,1 1 0-16,-1 0-8 0,-3-3 12 16,3 0-4-16,-2 0 8 0,-4-3 0 0,-6-2 1 15,0 0 0-15,7-6-17 0,-4 1 8 0,0-4-8 0,1-4 0 16,2-1 0-16,3-2 0 0,3-5 0 0,6-1 0 16,-2 1-72-1,5-3-17-15,3-5-4 0,3 2-803 0,0-2-161 0</inkml:trace>
  <inkml:trace contextRef="#ctx0" brushRef="#br0" timeOffset="99295.2">10589 7530 230 0,'0'0'10'0,"0"0"2"0,0 0-12 0,0 0 0 15,0 0 0-15,0 0 0 0,0 0 374 0,0 0 72 16,0 0 14-16,0 0 4 0,0 0-285 0,0 0-57 15,0 0-11-15,0 0-3 0,0 0-52 0,6-5-12 16,3-3-1-16,0 0-1 0,0 0-20 0,6-3-4 0,-3-2-1 0,3 3 0 16,0-6-9-16,0 0-8 0,3-3 12 0,-1 3-12 15,-2-2 9-15,0-1-9 0,-3 1 0 0,0-1 9 16,0 6 5-16,-3-3 1 0,-3 3 0 0,-3 2 0 16,0 3 24-16,-3 3 5 0,0 5 0 0,-3-2 1 15,-6 2 8-15,0 0 2 0,-3 5 0 0,-3 3 0 16,-3 2-25-16,-3 4-5 0,4 1-1 0,-1 4 0 15,0-1-7-15,3 1-1 0,-3 0-1 0,6-1 0 16,-3-2-15-16,3 0 9 0,0 0-9 0,7-3 8 16,-4 0-8-16,6-2 0 0,0-1 0 0,6-2 0 0,0 0 0 15,6-3-9-15,-1-2 9 0,7-3-10 16,-3-3-11-16,6-2-3 0,0-3 0 0,6 0 0 16,-3-2-7-16,-1 2-1 0,1-3-1 0,3 3 0 15,0 0 1-15,-3 0 0 0,0 3 0 0,-4 0 0 0,-5 2 16 0,0 3 3 16,-3 0 1-16,-9 0 0 0,0 0 12 0,0 0 0 15,3 8-10-15,-3 0 10 0,-6 3 0 0,-3-3 0 16,0 2 0-16,-6 1 0 0,4 2 10 0,-4 0 3 16,3 0 1-16,-3 1 0 0,0-4-6 0,0 6-8 15,0-3 11-15,-3 3-11 0,1-3 15 0,-1 1-4 16,3-1-1-16,0 0 0 0,-3-2-2 0,3-1 0 16,0-2 0-16,3 3 0 0,-3-6 0 0,4 0 0 15,2 1 0-15,0-4 0 0,0 1-8 0,0-6 0 0,6 3 0 16,3 0 8-16,-3-8-8 0,3 0 0 15,0 1 0-15,6-4 0 0,0 3 0 0,3 0 0 0,0-5 0 16,0 5 0-16,2 0 0 0,-2 0 0 0,0 0-9 16,3 3 9-16,0 2 0 0,-3 0 0 15,0 3 0-15,0 3 0 0,-3 0 0 0,0 2-8 0,-3 0 8 16,3 3 0-16,-3 0 0 0,0 3 0 0,0 2 8 16,0 0-8-16,6 1 16 0,-6-4-4 0,3 1 0 0,2-3 0 15,1 0-4-15,0-3 0 0,3-3-8 0,0 4 12 16,-3-9-12-16,6 0-10 0,3-2 2 0,0 0 0 15,3 0-124 1,-1-3-24-16,1 0-4 0,-3-5-976 0</inkml:trace>
  <inkml:trace contextRef="#ctx0" brushRef="#br0" timeOffset="99838.18">11149 7461 1267 0,'0'0'112'0,"-3"6"-89"16,3-6-23-16,-3 7 0 0,-6 1 272 0,3 0 51 15,-3 0 9-15,3 0 3 0,-3 3-176 0,1-3-35 16,-1 5-8-16,0 0 0 0,0-2-56 0,0 2-10 16,-3 3-2-16,6-3-1 0,-6 3-19 0,3 0-4 15,0 0-1-15,3 0 0 0,-3 0-14 0,6-3-9 16,0 0 12-16,3-2-12 0,0-1 0 0,3-5 0 16,-3-5 0-16,6 6 0 0,0-1 0 0,6-5 0 15,-3 0 0-15,3-5-12 16,3-1-16-16,0 1-4 0,0-3 0 0,2 0 0 15,4-8-19-15,0 3-4 0,-3 0-1 0,3 0 0 16,-3-3 22-16,0 3 4 0,-7-1 1 0,4 1 0 16,-3 3 2-16,0-1 1 0,0 0 0 0,-6 3 0 0,0 3 26 0,-3 0 0 15,-3 5 9-15,0 0-9 0,0 0 48 0,-3 5 4 16,-3 0 0-16,-3 6 0 0,3 0-1 0,3 4 0 0,-6-1 0 16,3 2 0-16,-3 2-23 0,3-2-5 0,-3 0-1 15,9 0 0-15,0 0-22 0,0-3 9 0,3-3-9 16,3 1 0-16,3-3 0 0,-3-3 0 15,3 1 0-15,3-4 0 0,3-4 0 0,3-4 0 0,3 1 0 16,2-3 0-16,1-3 0 0,-3 1 0 0,3-1 0 16,-3 1-9-16,-3-6 9 0,-3 5-13 0,2-2 5 0,1 2 8 15,-3-2-16-15,0 3 4 0,0-6 0 0,-3 2 1 16,0 1 11-16,-3 3 0 0,-3-4-9 0,3 4 9 0,-7-1 0 16,-2 1 0-16,0-4 0 0,-2 4 0 15,2-3 0-15,-6 5 0 0,0-3 0 0,-3 3 0 0,-3 0 8 16,3 3-8-16,-3 2 8 0,0-2-8 0,3 5 8 0,-3 0-8 15,0 0 0-15,0 0 8 0,6 0-8 0,0 0 0 16,1 0 0-16,5 0 0 0,0 0-15 0,0 0 2 16,0 0 0-16,0 0 0 15,0 0-169-15,8 0-34 0,-2 3-6 0,3-3-885 0</inkml:trace>
  <inkml:trace contextRef="#ctx0" brushRef="#br0" timeOffset="100059.75">11843 7461 2624 0,'0'0'58'0,"0"0"12"0,0 0 2 0,0 0 1 0,0 0-58 0,-3 6-15 0,-3-1 0 16,0 3 0-16,-3 0 80 0,0 2 14 0,-3-2 2 15,3 3 1-15,-3-1-61 0,0 4-13 0,3-1-3 0,-3 0 0 16,6 0-20-16,-2 3 8 0,-1-3-8 0,0 1 0 15,3-4 0-15,0 3 9 0,3-2-9 0,0 0 0 16,3-3-64-16,3 0-19 0,-3-3-4 16,0-5-768-16,9 0-153 0</inkml:trace>
  <inkml:trace contextRef="#ctx0" brushRef="#br0" timeOffset="100229.93">12021 7194 2804 0,'0'0'62'0,"0"0"13"0,0 0 2 0,-3 3 1 0,-3-1-62 0,6-2-16 15,-6 6 0-15,6-6 0 0,0 0 35 0,0 5 4 16,0-5 1-16,0 0 0 16,3 5-175-16,3 3-34 0</inkml:trace>
  <inkml:trace contextRef="#ctx0" brushRef="#br0" timeOffset="100717.51">12185 7430 2055 0,'0'0'45'0,"0"0"10"0,0 0 1 0,0 0 2 0,0 0-46 0,0 0-12 0,0 0 0 0,6-3 0 15,0-2 24-15,0 2 2 0,3-2 1 0,-3-1 0 16,0-2-19-16,-3 3-8 0,3 0 0 0,-3 0 8 16,-3-3 42-16,-3 2 8 0,3 1 2 0,-6 2 0 15,0 1 52-15,0-4 12 0,-3 6 1 0,0 0 1 16,0 0-24-16,-3 0-5 0,0 3-1 0,-3 2 0 16,0 1-45-16,0-1-10 0,-2 0-1 0,5 1-1 15,-3 1-19-15,3 1-4 0,0 0-1 0,6-2 0 0,3 2-15 16,0-3 0-16,0 3 0 0,6-3 0 0,0 0 0 0,0 3 0 15,3 0 0-15,3-2 0 0,0-4 0 0,3 3 0 16,-3 1-9-16,3-1 9 0,2 0-22 0,1 1 2 16,0 2 0-16,-6 0 0 15,-3-1-8-15,0 1-2 0,0 0 0 0,0 0 0 16,0 0-2-16,0 0-1 0,-6 0 0 0,0 3 0 0,-3-1 33 0,0 1-8 16,3-3 8-16,-3 2 0 0,-6 1 0 0,0 0 0 15,-3 2 0-15,-3-3 0 0,0 1 16 0,1 0-4 16,-1-4 0-16,0 1 0 0,0-5 8 0,0 0 2 15,3 2 0-15,-3-2 0 0,0-3-5 0,0 0-1 16,1-3 0-16,2 0 0 0,-3-2-16 0,3 0 0 16,3-3-11-16,-3 3 11 15,6-3-68-15,0 0-6 0,-3-3-2 0,6 0-832 16,-3 1-168-16</inkml:trace>
  <inkml:trace contextRef="#ctx0" brushRef="#br0" timeOffset="101317.6">12628 7480 1911 0,'0'0'42'0,"0"0"9"0,0 0 1 0,0 0 2 0,0 0-43 0,0 0-11 0,0 0 0 0,0 0 0 16,0 0 68-16,0 0 12 0,0 0 3 0,0 0 0 16,9 0-37-16,-9 0-7 0,0 0-2 0,6-3 0 15,0 0 9-15,-6 3 2 0,6-5 0 0,-3 0 0 16,3 2-22-16,-3-5-4 0,-3 3-1 0,0 0 0 15,0 2 21-15,0-2 4 0,-3-3 1 0,-3 3 0 16,0-1 2-16,0 1 1 0,-3 0 0 0,0-1 0 16,-2-2-33-16,-4 3-6 0,0 0-2 0,0 0 0 15,-3 2 11-15,0 3 1 0,3 0 1 0,0 3 0 16,-2 5 10-16,2-3 1 0,0 5 1 0,0 1 0 16,0 2-21-16,0 0-4 0,3 6-1 0,0-1 0 15,-3-2-8-15,4 6 0 0,-1-1 0 0,3 3 0 0,0-3 0 16,6 0 0-16,3 0 0 0,3-2 0 0,3-4 0 15,3-4-12-15,3-3 0 0,2 0 1 16,1-3-117-16,0-2-23 0,6-6-5 0,0-2 0 16,3-6-107-16,-1-2-21 0</inkml:trace>
  <inkml:trace contextRef="#ctx0" brushRef="#br0" timeOffset="102347.56">13191 6924 2300 0,'-15'3'102'0,"12"-1"21"0,-3 1-99 0,0 5-24 15,0-3 0-15,0 3 0 0,3-2 92 0,0 1 14 16,0-1 2-16,3 2 1 0,0-8-69 0,6 5-13 0,3 0-3 16,3-2-1-16,3 0-15 0,0-1-8 0,0-4 8 0,3-1-8 15,-3-2 0-15,2-1 0 0,-2-2 0 0,3 0-12 16,-3 1-1-16,0-4-1 0,0-2 0 0,0 2 0 15,0-2 5-15,-1-3 1 0,-2 3 0 0,0-3 0 16,0 5 8-16,-3-2 0 0,-3 0 0 0,3 0 0 16,-6-3 0-16,0 0 0 0,-3 0 0 0,-3 3 0 15,0-3 8-15,-3 5 0 0,-3 3 0 16,0 3 0-16,-3 2 5 0,-3 6 2 0,1 2 0 0,-7 6 0 16,-3 2 25-16,-6 6 6 0,-6 5 1 0,1 2 0 15,-4 6-15-15,0 2-2 0,-5 1-1 16,-4 7 0-16,6-5 3 0,1 5 0 0,-4 3 0 0,3 6 0 15,1-1-32-15,5-3-10 0,-3 1 0 0,7 0 0 16,2-3 10-16,9-6 0 0,3 1 0 0,6-8 0 0,3-3 0 16,3 0-12-16,6-5 4 0,6-3 0 15,-3-5-20-15,9-6-3 0,3-2-1 16,0-2 0-16,3-6 3 0,3-3 0 0,-1-2 0 16,4-6 0-16,0 1 5 0,-3-4 0 0,3 1 1 0,-1 0 0 15,4-3 23-15,-3 3 0 0,0 2 0 0,-3 1 0 0,0 2 0 0,-4 0 0 16,-5 2 0-16,0 4 0 0,-6 2 10 0,-3 2 0 15,-3-2 0-15,6 6 0 0,-9 2 23 0,3 0 5 16,-3 2 1-16,0 1 0 0,-3 2-3 0,6 0-1 16,-3 0 0-16,3 1 0 0,0-1-21 0,3 3-4 15,3-3-1-15,0-2 0 0,3-1-9 0,-3-2 0 16,0 0 0-16,3-3 0 0,3-5 8 0,0 3-8 16,6-6 0-16,-1 1 8 0,1-6-8 0,0 0 0 15,0-3-10-15,0 1 10 0,0-4-10 0,0 4 10 16,-4-3-10-16,1-1 10 0,-6 1 0 0,3 0 0 15,-3 2-8-15,0-2 8 0,0-3 0 0,-3 3 0 0,-3-3 0 16,0 3 0-16,0 2 0 0,-3 1 0 0,0-1 0 0,-3 3 0 16,0 6 0-16,0-1 0 0,-6 6 0 0,0-1 0 15,-3 6 18-15,0 0-3 0,0 5-1 0,-3 1 0 16,4-1 4-16,-4 5 1 0,-3 1 0 0,3-1 0 16,0 4-11-16,3-1-8 0,3 2 12 0,0-1-12 15,3-1 0-15,3-5 0 0,3 0 0 0,3-3 0 16,3 0 0-16,3-5 0 0,3-3 0 0,6-2 0 0,-3-6 0 15,6 1-9-15,0-9 1 0,-1 3 0 0,4-2-9 0,-3-6-2 16,3 0 0-16,0 0 0 0,-1 0 2 16,1 0 0-16,0 0 0 0,0 0 0 0,-6 3 9 0,3 0 8 15,-4 0-12-15,1-1 12 0,0 7 0 0,-6-1 0 16,-3 2 0-16,0 4 0 0,0-1 0 0,-9 3 0 16,0 0 0-16,0 0 0 0,-3 11 19 0,-3-1 1 15,-3 1 0-15,0 2 0 0,-3 0 1 0,3 3 1 16,3 3 0-16,0-4 0 0,-3 1-7 0,6 3-2 15,-3-3 0-15,4 0 0 0,-4-3-13 0,6-3 0 16,-3 1 0-16,6-3 0 0,0-3 0 0,-3-5 0 16,0 0 0-16,5 0 0 0,10-2 0 0,-3-4 0 15,6-2-11-15,3-2 11 16,0-3-31-16,0-3 2 0,2 0 0 0,1 0 0 0,-3 0 6 0,0 0 2 16,0-2 0-16,0 4 0 0,-1 1 8 0,-2 0 1 15,0 2 1-15,0 3 0 0,-3 1 11 0,-3 1 0 16,-3 4 0-16,-3 2-8 0,0 2 8 0,-6-2 0 15,3 8 10-15,-3 0-10 0,-3 3 25 0,-3 2-1 0,0 0 0 16,-3 3 0-16,0 0-6 0,0 2-2 0,3 4 0 16,-3-4 0-16,0-2-16 0,3 3 0 0,3-4 8 15,0 4-8 1,0-3-86-16,3 0-21 0,3-3-4 0</inkml:trace>
  <inkml:trace contextRef="#ctx0" brushRef="#br0" timeOffset="102816.79">14661 7440 2440 0,'0'0'54'0,"0"0"11"0,0 0 3 0,0 0 0 0,0 0-55 0,0 0-13 0,0 0 0 15,0 0 0-15,0 0 80 0,3 8 14 0,3 0 2 0,0 3 1 16,-3-1-33-16,0 1-8 0,6-1 0 0,-3 4-1 16,3-1-29-16,-3 3-6 0,3-3 0 0,-3 5-1 15,3-4-5-15,-3 4-1 0,3 1 0 0,-3-3 0 16,3-1 5-16,0 1 1 0,-6 3 0 0,2-1 0 15,1-2-29-15,0 0-6 0,0 3 0 0,-3-4-1 16,0-1-18-16,0-1-3 0,3-2-1 0,-6-1 0 16,-3 1-127-16,3-1-26 0,0-2-4 0</inkml:trace>
  <inkml:trace contextRef="#ctx0" brushRef="#br0" timeOffset="103033.81">14548 7795 2530 0,'0'0'56'0,"0"0"11"0,0-8 2 0,3 2 3 0,0-4-58 0,0-1-14 16,3 3 0-16,3-2 0 0,0-1 96 0,3-2 16 15,0 0 3-15,3-1 1 0,0-1-63 0,2-1-12 16,1 0-2-16,0 0-1 0,3 0-12 0,6 0-2 16,3-2-1-16,-1 4 0 0,1 1-15 0,0-3-8 15,3 3 8-15,2-3-8 0,1 3 8 0,-3 0-8 0,-3 0 8 16,-4-1-8-1,1 4-60-15,-3-1-17 0,-3 3-3 0,-3 0-819 0,3 3-163 0</inkml:trace>
  <inkml:trace contextRef="#ctx0" brushRef="#br0" timeOffset="104176.88">15754 7551 230 0,'0'0'20'0,"0"0"-20"16,0 0 0-16,0 0 0 0,0 0 272 0,0 0 51 15,0 0 9-15,0 0 3 0,0 0-165 0,-6 3-33 16,3 2-6-16,-6 0-2 0,0 3-49 0,0 0-11 16,0 0-1-16,-3 0-1 0,3 0 0 0,0 0 0 15,0 3 0-15,1 2 0 0,-1 0-26 0,0 0-5 16,3 1 0-16,-3-1-1 0,3 3-20 0,3 0-4 15,-3-3-1-15,3 0 0 0,0 0-10 0,6-5 0 0,-3 3 0 0,6-6 8 16,-6-5-8-16,9 5 0 0,3-2 0 0,3-6 0 16,0-2-19-16,2-3 1 0,7 0 0 0,-3 0 0 31,0-5-10-31,0 0-3 0,2 0 0 0,1-1 0 0,0-2 31 0,-3 3 0 0,0 0-8 0,0 0 8 16,-4 0 0-16,-2 2 0 0,0 0 0 15,-3 3 0-15,-3 0 0 0,0 3 0 0,-3 0 0 0,-6 5 0 16,0 0 10-16,0 0 5 0,0 0 1 0,0 0 0 15,0 0 19-15,-6 8 4 0,3-3 1 0,-3 6 0 16,-3-1-4-16,0 4 0 0,-3-1 0 0,0 0 0 16,3 3-11-16,-2 0-2 0,2-3-1 0,0 3 0 15,-3-6-11-15,6 4-3 0,0-4 0 0,3 1 0 16,0-3-8-16,3-8 0 0,0 0 0 0,0 0 0 0,9 2 0 16,3 1 0-16,3-6 9 0,-3 1-9 15,5-4 0-15,-2-1 8 0,0-1-8 0,0-3 0 0,0 3 0 16,0 0 0-16,0-2 0 0,0-1-8 0,0 3-4 0,-4 0-1 15,1-2 0-15,0 2 0 0,3 2 4 0,-3-2 1 16,0 3 0-16,0 0 0 0,-3-1 8 16,0 4 0-16,-6-1 0 0,3 3-8 0,0 0 8 15,-6 0 0-15,3 3 8 0,0 2-8 0,-1 0 0 16,-2 3 8-16,-2 0-8 0,-1 3 0 0,-3-3 12 0,3 2-3 16,-3 4 0-16,3 1 0 0,-6-1-1 0,3-1 0 15,0 0 0-15,0-2 0 0,0-1-8 0,3 1 12 16,0 0-12-16,3-4 12 0,0-7-12 0,3 8 0 15,-3-8 0-15,6 0 0 16,3 3-115-16,3-3-18 0,-3-3-4 0,6-2-1 0</inkml:trace>
  <inkml:trace contextRef="#ctx0" brushRef="#br0" timeOffset="104834.61">16415 7808 288 0,'0'0'25'0,"0"0"-25"16,0 0 0-16,0 0 0 0,0 0 238 0,0 0 42 15,6 8 9-15,-6-8 2 0,6 2-207 0,2 1-42 16,1-3-8-16,0 0-2 0,0-3-32 0,0 3 0 16,-3-2 0-16,6-1 0 0,-3-2 44 0,0 2 3 15,-3-2 0-15,6-3 0 16,0 3 21-16,0-3 4 0,-4-3 0 0,4 1 1 0,0-1-8 15,3 3-1-15,-3-3-1 0,0 1 0 0,0 2-25 0,-3-5-5 16,0 0-1-16,-3-1 0 0,0 1-8 0,0 0-1 16,3 2-1-16,-6-2 0 0,-6 0 0 0,3 2 0 15,-3 1 0-15,0-1 0 0,-6 3 26 16,-3 3 4-16,0 0 2 0,0 5 0 0,-3 2 3 16,-3 1 1-16,-3 2 0 0,1 6 0 0,-4-1-10 0,3 1-3 15,-3 5 0-15,-3 0 0 0,3 2-26 0,1 1-6 16,-1-1-1-16,3 1 0 0,3-1-12 0,6 1 0 15,3 2 0-15,3-3 0 0,6-4 0 0,3-1 0 0,0-3 0 16,9-2 0-16,6-5-8 0,0 0 8 16,0-6 0-16,6-5 0 15,5-2-41-15,-2-4-2 0,6-4 0 0,3-1 0 16,-1-5-33-16,1 1-6 0,3-4-2 0,-1-2 0 16,7 3-15-16,0-1-3 0,-10 1-1 0,1-3 0 15,-3-1 33-15,0 1 6 0,-1-5 2 0,4 0 0 0,-6-3 50 0,3-3 12 0,2-2 0 0,-2-1 0 16,-3 1 0-16,0 5 0 0,2 0 9 0,1 2-9 15,-6 1 29-15,-3 8 0 0,0-1 0 0,-4 3 0 16,-5 6 23-16,-6 2 5 0,3 3 1 0,-6 2 0 16,-3 0 6-16,0 6 2 0,-3 0 0 0,0 5 0 15,0 0 7-15,0 0 2 0,-9 5 0 0,-3 3 0 16,0 0-12-16,-3 5-3 0,-2 3 0 0,-4 0 0 0,-3 5-25 16,0 3-6-16,0 0-1 0,-3 5 0 0,-5 8-4 0,2 0-2 15,0 3 0-15,-3 2 0 0,1 3-6 0,-1 0 0 16,0 0-1-16,-5 0 0 0,-4 0-15 0,6-3 9 15,3 6-9-15,1-3 8 0,2 0-8 0,3-8 0 16,3 0 0-16,6-3 0 0,4-7 0 0,5-3-14 16,6-3 2-16,0-5 0 15,9-3-80-15,3-5-16 0,2 0-4 0,7-6-764 16,0-2-154-16</inkml:trace>
  <inkml:trace contextRef="#ctx0" brushRef="#br0" timeOffset="105257.56">17278 7715 2170 0,'-12'-5'96'0,"12"5"20"0,0 0-92 0,0 0-24 16,0 0 0-16,0 0 0 15,0 0 126-15,0 0 21 0,0 0 4 0,3 5 1 16,-3 6-72-16,3-3-15 0,3 2-2 0,3 1-1 0,0 2-39 0,0-2-8 16,3 2-2-16,-4-2 0 0,4 2 0 0,-3-3 0 15,0 1 0-15,0 0 0 0,3 2-13 0,-3-3 0 16,-3 1 0-16,0 0 0 0,3-4 0 0,-3 4 0 16,0-3 0-16,0 0 0 15,0 0-49-15,0-3-13 0,0 3-2 0,-1-3-796 16,-2-2-160-16</inkml:trace>
  <inkml:trace contextRef="#ctx0" brushRef="#br0" timeOffset="105537.25">17903 7631 2325 0,'0'0'103'0,"0"0"21"0,0 0-99 0,0 0-25 0,0 0 0 15,0 0 0-15,-6 2 122 0,0 6 19 0,0 0 4 0,0 5 1 16,-6 1-70-16,0-1-15 0,-6 5-2 0,4 3-1 16,-7 1-10-16,-3 1-3 0,-3 4 0 0,0 2 0 15,-5 0-17-15,-1 3-3 0,3 2-1 0,-6 1 0 16,4 4-7-16,-1-2-1 0,-3 6-1 0,-3 2 0 16,-2-3-15-16,-4 3 8 0,-5-3-8 0,5-2 0 0,6 0 0 0,3-6 0 15,4 1 0-15,5-4 0 16,3 1-67-16,9-6-13 0,0 1-2 0,9-6-866 15,0-2-172-15</inkml:trace>
  <inkml:trace contextRef="#ctx0" brushRef="#br0" timeOffset="106607.95">18486 7903 460 0,'0'0'41'0,"0"0"-33"0,0 0-8 0,0 0 0 15,0 0 304-15,0 0 60 0,0 0 11 0,0 0 2 0,0 0-192 0,0 0-38 16,0 0-8-16,0 0-2 16,0 0-59-16,0 0-12 0,0 0-2 0,0 0-1 15,6-3-11-15,3-2-3 0,0 0 0 0,0 0 0 0,3-3-49 0,-6-3 0 16,0 3 0-16,-3-2 0 15,3-4 0-15,0 4 12 0,0-3-1 0,0-1 0 0,0-2 5 0,-3 3 2 16,-3-3 0-16,3 0 0 0,-3-2-8 0,-3-3-2 16,0 2 0-16,-3 1 0 0,0-1 20 0,0 3 3 15,-6 3 1-15,-3 0 0 0,-6 8-14 0,6-1-2 16,9 4-1-16,-12 2 0 0,-8 5 7 0,-4 0 2 16,6 3 0-16,0 3 0 0,0 5 0 0,4-3 1 15,-1 5 0-15,0 1 0 0,0-1-25 0,6 4 0 16,0-4 0-16,3 3 0 0,1 0 0 0,2 1 0 15,6-4 0-15,0 1 0 0,3-6 0 0,6 0 0 16,3 0 0-16,2-5 0 0,1 0 0 0,3-3 0 16,0-2 0-16,3 0 0 0,-3-3-13 0,0-3-2 15,6 0 0-15,-7-2 0 0,4 0 15 0,0-3 0 16,3-3 0-16,0 1 0 0,3-1 0 0,-4 1-9 16,4-4 9-16,-6 1 0 0,-3 0-15 0,0 2 3 15,0-2 0-15,0 0 0 0,-3 2 32 0,-3 3 8 16,-1 0 0-16,1 3 1 0,-3 0-29 0,-6 5 0 0,0 0 0 0,0 0 0 31,0 0-17-31,0 0-10 0,-3 8-1 0,-3 0-1 0,0 2 46 0,-2 1 10 0,-1 5 1 0,-3 0 1 16,3 0-21-16,3-3-8 0,-3 3 0 0,3-3 0 15,0 0 0-15,3 0-18 0,0-2 2 0,3-1 1 16,0-2 15-16,0-8 0 0,0 0 0 0,9 6 0 16,3-4 0-16,3-2 0 0,3-2 0 0,2-4 0 15,4 1 17-15,0 0-3 0,0-6-1 0,0 3 0 0,-3-5-13 16,-1 2 0-16,4 1 0 0,0-3 0 15,-3-1-10-15,0 1 10 0,-1 0-8 0,4-3 8 0,-3 3 0 16,0 2 0-16,-3 1 0 0,0 2 0 0,-6 2 0 16,-1 4 0-16,-2-1 0 0,0 3 8 0,-6-2-8 15,-3 2 0-15,0 7 0 0,-3 1 0 0,0 3 8 16,-3 0 1-16,-3 2 0 0,1 3 0 0,-4-3 4 16,0 5 1-16,3-4 0 0,0 2 0 0,-3-3-6 0,6 0-8 15,3 0 11-15,0-2-11 0,-3-3 8 0,6 0-8 16,-3 0 0-16,3-8 0 0,6 5 0 0,0-2 0 15,3-1 0-15,3-2 0 0,3-2 10 0,3-4-10 16,-1 1 8-16,4 0-8 0,0-6 0 0,3 3-11 16,3-2 1-16,0-1 0 0,-4 0 10 0,4-2 0 15,-3 0 0-15,-3-3-8 0,0 3-6 0,-4 0-1 16,4-1 0-16,-9 1 0 0,-6 5 15 0,3 0-9 16,6 3 9-16,-3 2-8 0,-3 3 8 0,-9 0 0 0,0 0 0 15,3 8 0-15,-3 3 11 0,0-1 1 0,-9 4 0 16,3-1 0-16,0 3 4 0,0 0 2 0,0 0 0 0,-3-3 0 15,3 3-18-15,3 0 0 0,-6-3 0 16,6 0 0-16,0 0 14 0,0-2-1 0,0-1 0 16,3 1 0-16,0-3-13 0,0 0 0 0,0 2 0 15,0-4 0 1,6-4-35-16,6 1-9 0,0-3-3 0,3 0-914 16,3-3-183-16</inkml:trace>
  <inkml:trace contextRef="#ctx0" brushRef="#br1" timeOffset="110538.37">18001 5474 172 0,'-3'-16'8'0,"0"8"1"0,-3 3-9 0,3-3 0 0,-3 0 0 0,0 0 0 16,-3 0 363-16,0 3 70 0,1-5 15 0,-1 7 2 0,-3-5-334 0,-3 3-68 15,0 5-12-15,-3-8-4 0,-3 8 10 0,0-3 2 16,1 0 0-16,-4 1 0 0,-6 2-23 0,3-6-4 15,6 6-1-15,-2-5 0 0,-7 3 16 0,3-4 4 16,0 1 0-16,3 0 0 0,1-1-4 0,-1 1 0 16,-3-3 0-16,3 3 0 0,-3-3 13 0,-2 0 3 15,-4 0 0-15,0-3 0 0,3 1 6 0,-2-1 2 16,-1 3 0-16,3 0 0 0,-3 6-36 0,1-11-6 0,2 5-2 16,0 2 0-16,3 1 1 0,4 0 0 0,-4 2 0 0,3-8 0 15,-3 9-13-15,0-9 0 0,1 6 0 16,-4-3 0-16,-3 0 0 0,-3 3 0 0,4 0 0 0,-4 2 0 15,-3-5 0-15,-3 5 0 0,4 1 0 0,-4-6 0 16,0 2 8-16,1 1 1 0,-4 0 1 0,-2 2 0 16,-1-5 4-16,0 6 1 0,4-1 0 0,-1 3 0 15,6 3-3-15,-2-1 0 0,-1-2 0 0,-3 0 0 16,-2 3-4-16,-1 2-8 0,0-5 11 0,1 5-11 16,-1 6 8-16,3 0-8 0,4-3 0 0,-4 0 0 15,1 2 9-15,-1 1-9 0,-3-3 0 0,1 5 9 16,2 0-9-16,0-5 0 0,4 5 0 0,-1 0 0 15,6 1 0-15,4 2 0 0,-1-3 0 0,6 3 0 16,0 2 0-16,-3-5 8 0,1 6-8 0,-7-1 8 16,6 4-8-16,-3-6 0 0,4 2 0 0,2 1 0 15,0-1 0-15,3 3 0 0,0 0 0 0,1 3 0 16,5-3 0-16,0 3 0 0,-3 3 0 0,6-1 0 16,6-7 0-16,0 2 0 0,0 0 0 0,1 3 0 0,5-6 0 15,0 3 0-15,-3-2 0 0,6 2 0 0,-3 0 0 16,3 0 0-16,3 1 0 0,0-1 0 0,0-3 0 15,0 4 0-15,2-1 0 0,4 0 0 0,3 0 0 16,-3 0 10-16,3 0-10 0,0 1 10 0,3-4-10 16,3 3 0-16,-3 0 0 0,3-2 0 0,-1 2 0 0,4 0 0 15,0 3-8-15,0-3 8 0,0 3 0 0,3 2 0 16,5-4 0-16,-2 1 8 0,-3 1-8 0,0 0 0 16,0-3 0-16,2 0 8 0,4 1-8 0,3-1 10 15,6-3-10-15,-1 1 10 0,7-1-10 0,0 1 0 16,2-1 0-16,-2-2 8 0,-1-3 0 0,4 3-8 0,-3-5 12 15,5-1-4-15,-2 1-8 0,6 0 0 0,-1-1 0 0,1-2 0 16,-10 3 0-16,4-3 0 0,-6 2 0 0,5-2 0 16,4 0 0-16,-1 0-16 0,1-3 4 0,0 3 1 15,-4-2 19-15,1-1 4 0,0 0 1 0,-4-2 0 16,1 2-13-16,2-2 0 0,4-3 0 0,-3 2 0 16,-4-2 0-16,-2 0 8 0,3 3-8 0,-4-3 0 15,-2 0 18-15,-3 0 1 0,2 0 0 0,-2 0 0 16,0 0-19-16,3-3 0 0,2-2 0 0,-5 2 0 15,-3 1 0-15,2 2-19 0,-2-3 4 0,0 1 1 16,0 2 14-16,-4 0 0 0,-2 0 0 0,0 0 0 16,-3 0 8-16,-3-3 5 0,-1 0 1 0,1 1 0 15,0 2-14-15,0-3 0 0,-3 0 0 0,-3 1 0 0,6-1 0 16,-4 0-15-16,4 1 3 0,-3-1 1 0,-3 3 11 16,6-3 0-16,3-2 0 0,-4 3 0 0,1 2 0 15,3-8 0-15,3 8 0 0,-6-3 0 0,3-2 0 0,-4 5 0 16,4-3 0-16,-6 0 8 0,0 1-8 0,0-1 0 15,0 0 0-15,0 1 0 0,-4-1 0 0,4 0 8 16,-3-2-8-16,3 0 0 0,3 0 0 0,0-1 9 16,0-2-9-16,-1 0 0 0,-2 0 10 0,3 3-10 15,-3-5 8-15,3 2-8 0,0-3 0 0,-1 3 0 16,-2-2 0-16,0-1 0 0,0 0 0 0,0 1 0 16,0-3 0-16,-3-1 0 0,-1 4 0 0,1-3 0 15,-3-6 8-15,3 3-8 0,0 3 0 0,-3-6 0 0,-3 4 0 16,3-1 0-16,0 0 0 0,-3-3 8 15,0 3-8-15,-1 1 0 0,1-4 0 0,3 0 8 16,-3 4-8-16,0-1 0 0,0-3 0 0,-3 3 8 16,3-2-8-16,0-1 0 0,-3 1 0 0,3-1 0 15,-6 3 0-15,3-7 0 0,0 4 0 0,-3-2 0 0,-3 0 0 16,0 0 0-16,-3-1 0 0,0-1 0 0,0 1 0 0,-3-1 0 16,0 1 0-16,-3 1 0 0,-3 0 8 0,0 0-8 15,0 0 0-15,-3 0 0 0,0-1 0 0,-2 1 0 16,2 0 10-16,-3 3-10 0,-3-6 12 0,0 0-12 15,0-5 8-15,-3 0-8 0,-2 2 0 0,-1 3 0 16,-3 1 0-16,0-4 0 0,1 3 0 0,-1-2 0 16,0 2 0-16,0-2 0 0,1-1 0 0,2 6 0 15,3-3 0-15,-3 3 0 0,6 0 0 0,-2 2-9 16,-4 1 9-16,-6 2 0 0,-3 0 0 0,1 3 8 0,-1-3-8 16,0 8 0-16,-6-3 0 0,1 6 8 0,2 3-8 15,0-1 0-15,4 6 0 0,-1-3 0 0,-3 2 9 0,-2 3-9 16,-1-2 12-16,0 5-12 0,-2 3 0 0,-1 2 0 15,0 3-15-15,1 0-951 16,-1 5-190-16</inkml:trace>
  <inkml:trace contextRef="#ctx0" brushRef="#br0" timeOffset="127166.81">1698 8983 1209 0,'0'0'108'16,"0"0"-87"-16,0 0-21 0,0 0 0 0,0 0 158 0,0 0 27 15,0 0 6-15,3 5 1 0,3-5-60 0,-6 0-12 16,0 0-3-16,9 5 0 0,3-5-31 0,-3 0-6 15,3 3-2-15,0-3 0 0,6-3-18 0,-3 1-3 16,3 2-1-16,2-3 0 0,1 0-12 0,-3-2-4 16,3 2 0-16,0 1 0 0,-3-4-40 0,3 4 0 15,-4 2 0-15,4 0 0 0,3-3 0 0,-3-2 0 16,0 2 0-16,0 1 8 0,-1-4-8 0,-2 6 0 16,0 0 0-16,-3 0 0 0,3-2 8 0,0-1 0 15,-6 3 0-15,-1 0 0 0,4 0-19 0,-3 0-4 16,-3 0-1-16,-6 5 0 15,6 1-20-15,-9-6-4 0,0 0 0 0,3 7-1 16,-3 4-145-16,6-6-29 0,-6-5-5 0</inkml:trace>
  <inkml:trace contextRef="#ctx0" brushRef="#br0" timeOffset="128101.3">3118 8909 1443 0,'0'0'64'0,"0"0"13"0,0 0-61 0,0 0-16 0,0 5 0 0,-3 0 0 15,3 0 118-15,-6 6 21 0,3 0 4 0,-3 4 1 16,3 1-48-16,1 3-8 0,-13-1-3 0,9 6 0 15,-3 0-25-15,-3 2-6 0,3 1-1 0,-9-1 0 16,6 1-13-16,0-6-4 16,3 0 0-16,0 0 0 0,-3 0-20 0,4-2-5 0,-1 0-1 0,0-1 0 15,0 1-10-15,0 2 0 0,3-3 0 0,0 1 0 16,3-6-92-16,-3-2-21 0,3-3-4 16,3-8-931-16</inkml:trace>
  <inkml:trace contextRef="#ctx0" brushRef="#br0" timeOffset="128767.48">2782 8930 2012 0,'0'0'89'0,"-6"-8"19"0,3 2-87 0,0-1-21 15,3-1 0-15,0 0 0 0,0-3 110 0,6 0 18 16,0 1 3-16,-3-1 1 0,6-2-76 0,3 0-14 15,3 2-3-15,-3-5-1 0,2 1-2 0,4-1-1 16,0-3 0-16,0 3 0 0,6-2-10 0,0 2-1 0,2 0-1 16,7 0 0-16,-3 0-23 0,6 3 0 15,-4 0 0-15,1 2 8 0,3 3-8 0,-9 0 0 16,8 3 0-16,-5 2 8 0,0 3-8 0,3 0 0 0,-4 0 0 0,1 3 0 16,0 0 0-16,-9-1 0 15,-3 4 0-15,0-1 0 0,-4 3 0 0,1 0 0 16,0 2 0-16,-9 4 0 0,0-4 0 0,-3 3 0 15,3 1 0-15,-6 2 0 0,-6-3 8 0,3 3-8 0,-3-1 8 16,0 1-8-16,-3 0 0 0,-3 0-8 0,-6 3 0 16,7-3 0-16,-7 2 26 0,0-2 6 0,3 0 0 0,-3 2 1 15,0-4-5-15,3 4 0 0,-5 1-1 0,5-4 0 16,0 1-19-16,0-2 0 0,0-1 0 0,3-3 0 16,3 6 30-16,-6-3 2 0,9-7 1 0,-3 2 0 15,0 0-41-15,3 0-9 0,4 0-2 0,-1-1 0 16,3-1 19-16,0 4 0 0,3 1 0 0,-1 2 0 0,4-2 0 15,3-1 0-15,-6-2 0 0,6-2 0 0,-3 1 0 0,6 1 0 16,-6 3-12-16,0 2 12 0,3-5-23 16,0 5 3-16,-3-2 0 0,0 0 0 15,3-1-7-15,-9-2-1 16,3 3 0-16,0-3 0 0,0 2 12 0,-3 1 3 0,0-1 0 0,0-2 0 16,-3 3 13-16,0 2 0 0,-6 0 0 0,3 1 0 0,-3 1 0 15,0 1 0-15,-6 0 0 0,3-3 0 0,-3 6 12 0,-3-6-4 16,-2 3 0-16,-1 0-8 0,0-3 15 0,-6 0-4 15,3-2-1-15,-2 0 0 0,2-4-10 0,-3-1 0 16,-3-4 0-16,6-2 0 0,4-2 0 0,2-1 0 16,-3-2 0-16,3-3 0 0,3 3 0 0,0-6 0 15,3 3 0-15,0-3 0 0,3 1 53 0,1-3 9 16,-1 2 2-16,3 1 0 16,6-1-76-16,0-2-14 0,0-1-3 0,0 1-1 0,6 3 17 0,0-1 3 0,2 0 1 0,1-2 0 31,3 5-126-31,0-2-25 0,6 2-4 0,-9 3-990 0</inkml:trace>
  <inkml:trace contextRef="#ctx0" brushRef="#br0" timeOffset="129048.68">3523 9313 806 0,'0'0'72'0,"0"0"-58"16,0 6-14-16,0-6 0 0,0 0 301 15,3 8 58-15,-3 2 11 0,3-2 2 0,-3-8-237 0,3 8-48 16,0 3-10-16,3 2-1 0,-3 3-28 0,3-6-6 16,-3-4-1-16,6-1 0 0,0 8-25 0,-6 3-4 15,6 0-2-15,0-3 0 16,-6-2-10-16,3 2 10 0,-1-3-10 0,1 1 10 0,3 0-10 0,-6-1 0 15,0 1 0-15,0 2 0 16,3 0-66-16,-6 1-18 0,6-4-4 0,-6-2-990 0</inkml:trace>
  <inkml:trace contextRef="#ctx0" brushRef="#br0" timeOffset="129273.18">3410 9581 1900 0,'-6'-11'84'0,"6"11"18"0,0 0-82 0,0 0-20 0,0 0 0 16,6-3 0-16,3-5 68 0,-3 0 10 0,3 1 2 0,6-4 0 15,-6 0-23-15,6 1-4 0,2-1-1 0,4-2 0 16,-3-3-38-16,-3 3-14 0,3-3 9 0,3 3-9 16,-3 0 0-16,2 2 0 0,1 0 0 0,-6 3 0 15,0 0-76-15,0 1-15 0,-3-1-2 0,3 2-872 16</inkml:trace>
  <inkml:trace contextRef="#ctx0" brushRef="#br0" timeOffset="129537.72">3779 9353 2419 0,'0'-11'53'0,"0"11"11"0,0 0 3 0,0 0 1 0,0 0-55 0,0 0-13 16,0 0 0-16,0 0 0 0,0 0 62 0,0 0 10 16,0 0 1-16,3 6 1 0,3-1-74 0,3 0 0 15,-6 3-9-15,6 0-1 0,-3-3 30 0,3 3 7 16,0 0 1-16,-3-2 0 0,3-4-28 0,-3 6 8 16,-1 8-8-16,4 0 0 15,-3-3-19-15,0 0-9 0,3-2-1 0,-3 0-1 0,-3-3 49 0,3 5 9 0,0 0 3 0,0 0 0 31,-3-2-102-31,3-1-20 0,-6 6-4 0,3-5-1036 0</inkml:trace>
  <inkml:trace contextRef="#ctx0" brushRef="#br0" timeOffset="129823.34">4133 9319 1324 0,'0'0'118'0,"-6"5"-94"0,0 0-24 0,3 6 0 0,-5 2 254 0,-1 0 46 16,-3 0 10-16,0 6 2 0,-6 7-153 0,0 4-31 16,-3-7-5-16,3-1-2 15,0 1-54-15,1 9-11 0,-4 3-3 0,-6-1 0 0,3-2-6 0,-3 2-2 16,4 6 0-16,-16 15 0 0,6-2-23 0,-3-5-5 15,1-1-1-15,5-4 0 0,0-6-16 16,3-8 0-16,7 0 8 0,2-5-8 16,6-6-44-16,3-2-12 0,3 0-2 0,6-3-885 15,0 1-177-15</inkml:trace>
  <inkml:trace contextRef="#ctx0" brushRef="#br0" timeOffset="131938.5">4714 9223 1814 0,'0'0'80'0,"0"0"17"0,0 0-77 0,0 0-20 0,-3 11 0 0,-3-3 0 16,3 2 101-16,0-2 17 0,0 0 3 0,-3 3 1 15,0-3-50-15,0 2-9 0,3 1-3 0,3 0 0 16,-9-3-34-16,3 5-7 0,3-5-2 0,0 2 0 15,-3-2-17-15,3 3 8 0,3-3-8 0,-6 0 0 16,0 0 0-16,6-3 0 0,0-5 0 0,-3 5 0 16,3-5-148-16,0 0-29 0,0 0-7 0</inkml:trace>
  <inkml:trace contextRef="#ctx0" brushRef="#br0" timeOffset="132136.34">4815 9017 1152 0,'0'0'51'0,"0"0"10"0,0 0-49 16,0 0-12-16,-3 3 0 0,-3-6 0 0,0 0 257 0,3 1 49 15,3 2 10-15,0 0 1 0,0 0-199 0,0 0-40 16,0 0-8-16,0 0-2 0,0 0-48 0,0 0-11 16,0 0-1-16,3 5-8 0,0 0 0 0,0 1 0 15,-3-1-10-15,6 3-1125 0</inkml:trace>
  <inkml:trace contextRef="#ctx0" brushRef="#br0" timeOffset="132686.76">5107 9139 403 0,'0'0'17'0,"0"0"5"0,0 0-22 0,0 0 0 0,0 0 0 0,0 0 0 15,0 0 199-15,0 0 35 0,0 0 7 0,0 0 2 0,0 0-107 0,0 0-20 16,0 0-5-16,0 0-1 0,0 0-9 0,0 0-1 16,0 0-1-16,0 0 0 0,0 0-10 0,-6 0-1 15,0 0-1-15,0 0 0 0,-3 0-13 16,3 0-2-16,-3 0-1 0,-3 5 0 0,0-2-11 0,0-1-3 15,-6 1 0-15,1 0 0 0,2 2-17 0,-6 0-4 16,6 0-1-16,3 3 0 0,0-2-9 0,0-1-2 16,3 0 0-16,3 1 0 0,-3-4-11 0,6 6-2 15,0-3-1-15,3-5 0 0,0 8-10 0,0-2 0 16,0-6 0-16,3 8 0 0,3 0 0 0,0-1 0 16,3 1 0-16,0 0 0 0,9-2-9 0,-9 2 9 15,6-3-12-15,0 3 12 16,0-3-39-16,-3 0-1 0,-1 1 0 0,1-1 0 15,0 0-9-15,-6 3-3 0,0 0 0 0,3 0 0 16,-6-5 13-16,-3-3 3 0,0 0 0 0,3 8 0 0,-3-3 22 0,-3 0 5 16,0 1 1-16,3-1 0 0,-9 0 20 0,0-2 5 15,0 2 1-15,-6 0 0 0,7 1 26 0,-13-1 4 16,3-5 2-16,0 0 0 0,3 3-2 0,-6-1-1 16,-3 4 0-16,4-4 0 0,-1-7-35 0,0 2-12 0,3 3 0 15,-3 0 9-15,3 0-9 0,3-2 0 0,1 2 9 16,5-3-9-16,-6 3 0 0,6-3 0 0,3 3 0 0,6 0 0 15,0 0 0-15,0-8-12 0,3 6 2 0,3-6 0 16,6 0-147 0,3-3-30-16,2-2-5 0</inkml:trace>
  <inkml:trace contextRef="#ctx0" brushRef="#br0" timeOffset="132970.76">5631 8435 2070 0,'0'0'45'0,"0"0"10"0,0 0 1 0,0 0 3 0,0 0-47 0,0 0-12 16,-3 11 0-16,-3-1 0 0,0 1 101 0,3 7 19 16,-6 1 3-16,0 5 1 0,3 2-55 0,-6 0-10 15,0 6-3-15,3 3 0 0,-9 2-19 0,6 2-4 16,-8-2-1-16,-4 6 0 0,3-1-1 0,3 3-1 15,0 3 0-15,-3 2 0 0,0-5-30 0,7-5-21 16,-1-1 3-16,3 1 1 0,0-3 17 0,0-8 0 16,0-5 0-16,3 2 0 15,3-2-55-15,3 0-7 0,-3-5-2 0,3-4 0 16,0-4-153-16,3 2-31 0,0 6-7 0,0-6-1 0</inkml:trace>
  <inkml:trace contextRef="#ctx0" brushRef="#br0" timeOffset="133134.54">5202 9229 2156 0,'0'-8'48'0,"0"2"9"0,0-1 3 0,0-4 0 0,-6 3-48 0,6 3-12 0,-3 2 0 0,3-2 0 16,-3-1 112-16,6-1 20 0,0 1 4 0,3 1 0 15,-6 0-35-15,0-1-7 0,9 4-2 0,0-1 0 16,0-5-60-16,3 5-12 0,0-2-2 0,5 0-1 16,4 0-17-16,-3-1 0 0,0 4 8 0,3-1-8 15,0 0-34-15,2 1-10 0,1-1-3 0,0 0-1261 16</inkml:trace>
  <inkml:trace contextRef="#ctx0" brushRef="#br0" timeOffset="133803.73">5961 9260 1681 0,'0'0'36'0,"0"0"8"0,0 0 2 0,0 0 2 0,0 0-38 0,0 8-10 0,0-8 0 0,0 6 0 0,0 2 101 0,0-8 19 16,0 0 3-16,0 0 1 0,6 2-71 0,0 1-13 16,3 2-4-16,-3-5 0 0,3 0-21 0,-3-5-5 15,0 2-1-15,2 1 0 0,1-6-9 0,-3 2 10 16,3-2-10-16,0 3 10 0,-3 2-10 0,0-4 0 16,-3-1 0-16,3 0 8 0,-3-3-8 0,0 6 0 15,-6 0 9-15,3-3-9 0,-3-3 28 0,0 3 0 16,-3 0 1-16,-3-2 0 0,3 2 12 0,-6 0 3 15,3 5 0-15,-2 0 0 0,-4 3 3 0,0 0 1 16,-3 3 0-16,-3 5 0 0,-3 0-24 0,0 2-4 16,1 1 0-16,-1 2-1 0,3 3 15 0,0 0 3 15,3 0 1-15,0 2 0 0,1-2-23 0,5 3-5 16,-3 2-1-16,3-2 0 0,9-1-9 0,-3 1 10 0,3-4-10 16,6 1 10-16,3 0-10 0,3-5 0 0,3-3 0 0,3 0 0 15,2-3 0-15,1 0 0 0,3-2 0 0,3-6 0 16,3 3-15-16,-3-5-5 0,2 0 0 0,-2-1-1 15,3-2-148 1,-3 0-30-16,-3-5-5 0,-1 0-897 0</inkml:trace>
  <inkml:trace contextRef="#ctx0" brushRef="#br0" timeOffset="134003.81">6256 9202 1443 0,'0'0'64'0,"0"0"13"0,0 0-61 0,0 0-16 15,0 0 0-15,0 8 0 16,-9-3 157-16,6 3 29 0,0-2 6 0,-3 4 0 0,0-2-60 15,0 3-12-15,-3-1-2 0,3 4-1 0,0-1-39 0,-3 5-8 16,-3-4-2-16,3 1 0 0,-3 1-16 0,3-2-4 16,1 1-1-16,-1 4 0 0,3-1-27 0,-3-2-4 15,3-2-2-15,3-1 0 0,-3-5 8 0,3 0 2 16,3 0 0-16,3-3 0 16,-3-5-71-16,0 0-13 0,0 0-4 0,9-3 0 15,3-2-144-15,0-3-30 0,14-16-6 0,-5 8 0 0</inkml:trace>
  <inkml:trace contextRef="#ctx0" brushRef="#br0" timeOffset="134156.71">6387 8927 2361 0,'-3'-3'52'0,"-3"3"10"0,0 0 2 0,0 0 4 0,0 3-55 0,3 0-13 15,-6-3 0-15,3 5 0 0,3 0 40 0,0 1 6 0,3-6 1 0,-3 5 0 16,0 0-47-16,3 3 0 0,-3 3 0 0,3 5-1120 15</inkml:trace>
  <inkml:trace contextRef="#ctx0" brushRef="#br0" timeOffset="134712.94">6372 9197 1821 0,'0'0'40'0,"0"0"8"0,0 5 1 0,0-5 3 0,0 0-41 0,0 0-11 16,0 0 0-16,0 0 0 0,0 0 72 0,0 3 13 16,0 2 3-16,-3 3 0 0,0 0-23 0,0 0-4 15,-3 0-1-15,0 2 0 0,0 4 0 0,0-4 0 16,0 4 0-16,-3-1 0 0,0 0-8 0,0 0-1 16,3 0-1-16,0 3 0 0,0-5-22 0,0-1-4 15,6 1 0-15,0-3-1 0,-3 0-15 0,3-8-8 0,0 0 10 16,0 0-10-16,6 3 0 0,0-1 8 15,3-4-8-15,3-1 0 0,-3 0 0 0,3-2-18 16,0 0 4-16,0-6 1 16,3 1-31-16,-3-1-5 0,0 0-2 0,-1 1 0 15,1-1 8-15,0 1 2 0,0-1 0 0,3 0 0 16,-9 1 5-16,6 5 2 0,-3-1 0 0,0 1 0 0,0 0 24 0,-3-1 10 16,0 6-8-16,3 0 8 0,-9 0 0 0,2 6 0 0,-2-6 12 0,3 5-4 15,-3 3 44-15,0 0 10 0,-3 5 2 0,1-2 0 16,2 2-9-16,-6 0-2 0,3 0 0 0,0 1 0 15,0 1-6-15,-6-1-2 0,6-1 0 0,0 0 0 0,0 0-29 0,0-2-5 16,3 2-2-16,-3 0 0 16,3-2-29-16,0 0-7 0,0-11-1 0,0 0 0 0,0 0 44 0,3 5 9 15,-3-5 2-15,0 0-897 16,9-3-179-16</inkml:trace>
  <inkml:trace contextRef="#ctx0" brushRef="#br0" timeOffset="135755.74">7306 8824 1832 0,'0'0'81'0,"0"0"17"0,0 0-78 0,0 0-20 16,0 0 0-16,0 0 0 0,-3 8 120 0,0-3 20 0,-3 3 4 0,0 3 0 15,1 4-52-15,-4 4-10 0,-6 2-2 0,0 6-1 16,-3 4-30-16,6 4-5 0,0 2-2 0,-6 0 0 16,0 0-16-16,4-11-3 15,-4 3-1-15,0 1 0 0,-3-1-22 0,3 0 0 0,0-3 0 0,0 1 0 16,7-1 0-16,-4 6 9 0,3-3-9 0,3-8 0 16,6 0-147-1,0-7-36-15,0-4-7 0,3-5-898 0</inkml:trace>
  <inkml:trace contextRef="#ctx0" brushRef="#br0" timeOffset="136181.57">7396 8596 864 0,'0'0'76'0,"0"0"-60"0,0 0-16 0,0 0 0 0,-3 6 278 0,-3-4 53 16,3 6 10-16,-3 0 3 0,3 3-184 0,-3-1-37 15,0 6-7-15,0 3-2 0,0-1-42 0,-3 3-8 16,0 3-1-16,0 3-1 0,0-4-28 0,-3 4-6 16,3 2 0-16,-2 0-1 0,2 3-14 0,0-3-2 15,3 3-1-15,0-11 0 16,3 0-10-16,0 0 0 0,6-2 9 0,0-3-9 0,0 0 0 0,3-6 0 16,3-5 0-16,6-2-12 15,-1-3-24-15,1-8-6 0,0 0-1 0,3-5 0 16,-3-6-29-16,3 4-7 0,-3-7-1 0,2 4 0 15,1-3 44-15,0 0 8 0,-3-1 1 0,3 4 1 0,0-1 14 0,-3 6 4 0,0 0 0 0,-4 0 0 16,1-3 8-16,-3 3 0 0,0-1 0 0,0 6 0 16,0 0 22-16,-3 3 0 0,0 0 0 15,-6 5 0-15,0 0 36 0,0 0 7 0,0 10 2 0,-3 4 0 16,-3 2-7-16,-3 2-2 0,3 3 0 16,-6 3 0-16,-3 0-16 0,4 5-3 0,-7 3-1 15,6 5 0-15,-3-3-18 0,0 1-4 0,3-4-1 0,-3-4 0 16,0 2-15-16,9-8 8 15,0 0-8-15,0-2 0 0,0-1-80 0,4 3-21 16,-1-5-5-16,3-3-729 0,3-2-145 0</inkml:trace>
  <inkml:trace contextRef="#ctx0" brushRef="#br0" timeOffset="136664.04">7628 9369 2217 0,'0'0'98'0,"0"5"21"0,-6 6-95 0,6-3-24 16,0-3 0-16,0-5 0 0,0 0 49 0,0 0 6 15,0 0 1-15,0 0 0 0,6 0-45 0,0-5-11 16,3-6 0-16,3 1 0 0,0 2 0 0,-1 0 0 16,1 0 0-16,0 0 0 0,-3 0 0 0,3 0 0 15,-3 0 0-15,0 0 0 0,3-5 0 0,-3 0 0 16,0-1 0-16,-3 1 0 0,-3 0 0 0,0-6 0 0,0 1 0 0,-3-1 0 15,-3 1 32-15,0 2 5 0,-3 3 1 16,-3-1 0-16,-3 7 42 0,0 7 8 0,-6 0 1 16,3 7 1-16,-3-1-72 0,0 4-18 0,7 1 0 15,-4 0 0-15,-3 2 52 0,0 0 8 0,0 0 0 16,-3 6 1-16,3-1-46 0,4 1-15 0,-1-1 8 16,3 1-8-16,3 2 0 0,3-5 0 0,3-8 0 15,0-3 0-15,0 6 0 0,6-3 0 0,3-3 0 16,0 0 0-16,3 0 0 0,3-5 0 0,0-2 0 15,2 2 0-15,4-3 0 0,-3 1 0 0,3-4 0 0,0-2 0 16,0 3-55 0,3-3-5-16,2-8 0 0,-2 0-1 0,-3 3-3 15,-3 0 0-15,3 2 0 0,-6 3 0 0,3 0 44 16,-9 3 8-16,0-5 1 0,-4 2 1 0,1 5 10 0,-3 3 14 16,-3 0-3-16,-2 5-1 0,-1 3 14 0,-3 5 4 0,-3-2 0 0,0 0 0 15,-3-3 6-15,3-1 2 0,-3 4 0 0,3 2 0 16,0-2-36-16,3 7 0 0,1 6 0 0,2 3 0 15,3-6-249-15,3-3-57 0</inkml:trace>
  <inkml:trace contextRef="#ctx0" brushRef="#br0" timeOffset="137302.09">7592 10104 2649 0,'0'0'58'0,"-3"6"12"0,-3-1 2 0,3 3 4 0,-6 3-61 0,6-1-15 0,-3 1 0 0,3-3 0 16,0-3 0-16,3-5 0 0,0 0 0 0,6-3 0 16,0-2 54-16,0-3 8 0,3-3 2 0,0-2 0 15,0-5-52-15,3-9-12 0,3-12 0 0,0-6 0 16,6-3 0-16,2 0 0 0,1 1 0 0,6-11 0 16,0-6 0-16,-4-2 0 0,1-8 0 0,3-6 0 15,6 6 0-15,-4 3 0 0,4-11 0 0,3 0 0 16,0 2 23-16,-1 14 1 0,1 5 1 0,3 6 0 15,-7 2-9-15,-5 8-1 0,0-3-1 0,0 3 0 16,-4 0-14-16,-5 6 0 0,3 4 0 0,-3 1 0 0,3 5 0 16,-6 10 0-16,-1 3 0 0,1 1 0 0,0 1 0 15,0 4 0-15,-6-1 0 0,3 3 0 0,-3 3 0 0,0 2 0 16,3 3-8-16,-7 3 8 0,1 2 0 0,-6 6 0 16,0-1 0-16,0 6 0 0,-6 3 0 0,0 5 0 15,0-3 0-15,-3 3 0 0,-2 2 20 0,-1 1 7 16,6-1 1-16,-3 0 1 0,-3 1-41 0,-3-6-9 15,6 3-2-15,-3-6 0 0,-3 4 23 0,3-4 0 16,-6 6 10-16,3-3-10 0,0 0 20 0,1-2-2 16,-4-3-1-16,0 0 0 0,3-3 2 0,0 0 0 15,0-2 0-15,6 2 0 0,-3 3-5 0,0-6-1 16,6-2 0-16,-3-3 0 0,6 3-13 0,0 0 0 16,0-8 0-16,0 0 0 0,9 3 0 0,-3 0 0 15,3-1 0-15,3 4 0 16,0-1-27-16,3 0-5 0,0 3 0 0,0 0-1 15,2 5-75-15,4 0-14 0,-3-2-3 0,-6 2-1 16,0-2 38-16,-3 2 7 0,0-2 1 0,-6 2 1 16,3 3 24-16,-3-3 5 0,0 0 1 0,-3 0 0 0,-3-2 77 15,-6 0 16-15,0 2 4 0,-3 0 0 0,-3-2 49 0,0 2 11 16,3-2 1-16,-6-1 1 0,4 3-34 0,-1 1-8 0,-6-1 0 0,3 0-1 16,0-2-30-16,0-1-5 0,0-2-2 0,3-3 0 15,-2 1-15-15,5-4-3 0,-3-4-1 0,6 2 0 16,3-6-11-16,3 4 0 0,0-6 0 0,3 0 0 31,6 0-132-31,-3 0-28 0,3 3-5 0,0-1-1067 0</inkml:trace>
  <inkml:trace contextRef="#ctx0" brushRef="#br0" timeOffset="137481.37">8625 9469 633 0,'-18'45'28'0,"12"-23"6"0,-6-4-34 0,0 6 0 16,-3 2 0-16,4-4 0 0,-1-1 534 0,0-5 100 16,-3 2 20-16,0 1 4 0,0-1-479 0,3 1-96 15,0-3-19-15,0 2-4 0,0-2-48 0,1 2-12 16,-1 1 0-16,0 0-950 0,0 2-194 0</inkml:trace>
  <inkml:trace contextRef="#ctx0" brushRef="#br0" timeOffset="138224.64">9253 9200 2199 0,'0'0'97'0,"0"0"21"0,0 0-94 0,0 0-24 16,0 0 0-16,-3 8 0 0,3-1 121 0,-6 1 20 0,3 3 4 0,0 0 1 16,0 2-74-16,-3 0-14 0,0 3-3 0,3 2-1 15,-3 1-33-15,6-3-6 0,-3-6-2 0,3-4 0 16,3 2-13-16,0-3 0 0,0 0 0 0,3 3 0 16,0 0 0-16,0-5 0 0,6-6 0 0,-3-2 0 15,3-1-14-15,0 1-9 0,3 0-1 0,3-6-1 16,-4 1-31-16,1-1-7 0,3-5-1 15,-3 6 0-15,0-1 52 0,-3 1 12 0,0 2 0 0,-3 0 0 16,0 2 0-16,-6 1-11 0,-3 5 11 0,0 0-10 16,6-3 10-16,-6 3 0 0,2 8 8 0,-2-2-8 15,0-6 43-15,-2 10 4 0,2 3 1 0,-6 1 0 16,6-1-16-16,-3 0-4 0,3-2 0 0,0-1 0 16,0 4-10-16,0-4-2 0,6-5-1 0,-3 1 0 15,-1 2-15-15,1-3 9 0,3-2-9 0,3-3 8 0,0-6-8 0,0 1 0 16,3 0 9-16,-3-1-9 0,3 1 0 0,-3-3 8 15,3-2-8-15,0-1 0 0,-3 3 0 0,3-2 0 16,-4 2 0-16,1-3 0 0,0 0-10 0,0 1-6 16,0 2-2-16,-3 0 0 15,3 0-76-15,-3 0-15 0,3 0-3 0,-3 0-1 16,0 0-110-16,0 0-21 0</inkml:trace>
  <inkml:trace contextRef="#ctx0" brushRef="#br0" timeOffset="138433.91">9860 9197 1152 0,'0'0'51'0,"0"0"10"0,0 0-49 0,0 0-12 16,-3 5 0-16,3-5 0 0,-3 8 284 0,0 0 55 0,0 0 10 0,0 3 3 16,0-3-180-16,-3 2-35 0,-3 3-7 0,4-2-2 15,-1 0-102-15,-3 2-26 0,0 5 0 0,0 1 0 16,0-1 33-16,3-2 2 0,-3-3 0 0,3-2 0 15,-3 0-5-15,6-3-1 0,-3-3 0 0,6 3 0 16,0 0-125-16,0-3-26 0,6 3-5 0,-6-8-1127 16</inkml:trace>
  <inkml:trace contextRef="#ctx0" brushRef="#br0" timeOffset="138567.28">10021 8988 2217 0,'-3'3'48'0,"0"-1"11"0,0 1 1 0,-6 2 4 0,3 0-52 0,0 3-12 0,3-2 0 0,-3 4 0 0,0 1 28 0,0-1 4 16,3-4 0-16,0 2-708 15,3 5-142-15</inkml:trace>
  <inkml:trace contextRef="#ctx0" brushRef="#br0" timeOffset="138891.84">10095 9297 1900 0,'0'0'169'0,"0"0"-135"0,0 0-34 0,0 0 0 15,0 0 116-15,0 0 17 0,0 0 3 0,6-2 1 16,0-6-70-16,0 3-15 0,3-3-2 0,-3 2-1 16,0 1-34-16,3 2-7 0,-6-5-8 0,6 3 11 15,-3-5-11-15,-3 2 0 0,3-6 0 0,-3 1 8 16,0 3-8-16,-3 2 8 0,-3 0-8 0,3 2 8 15,-3 1 2-15,3 5 0 0,-9-2 0 0,3 4 0 16,-6 3 74-16,0 6 14 0,-6 2 3 0,0 3 1 16,3 0-50-16,-2 0-9 0,-7 0-3 0,0 2 0 15,0 1-20-15,6 2-4 0,-2 5 0 0,5-2-1 16,0-11-15-16,6 3 0 0,0-2 0 0,6-4 0 16,6 3 0-16,0-2 0 0,3 0 0 0,6-3 0 15,3-3-88-15,2-3-13 0,7-2-3 0,6-5-1217 16</inkml:trace>
  <inkml:trace contextRef="#ctx0" brushRef="#br0" timeOffset="139443.53">10825 9395 1861 0,'0'0'82'0,"0"0"18"0,0 0-80 0,0 0-20 0,0 0 0 0,0 0 0 16,0 0 109-16,6 8 19 0,-3 0 3 0,-3-8 1 0,0 0-63 0,0 0-12 16,0 0-2-16,8 0-1 15,-2-2-27-15,0-1-6 0,3-8-1 0,0 3 0 0,-3 0-8 0,0-2-1 16,3 2-1-16,-6 0 0 0,3 0-10 15,-3 0 0-15,-6-2 0 0,3-4 0 0,-3 1 17 0,-3-3 5 16,3-2 1-16,-6 4 0 0,-3 1-23 0,0 0 0 16,0-3 0-16,-2 8 0 0,-1 3 11 0,0 5-3 15,-3 0 0-15,0 5 0 0,-3 1 16 0,3 1 4 16,1 4 0-16,-1 2 0 0,0-2-16 0,0 2-4 16,3 6 0-16,0-1 0 0,3-5-8 0,3 3 0 15,0 0 0-15,3 0 0 0,6 0-9 0,-2 0 9 16,4-3-12-16,1 0 12 15,3-2-36-15,3 2 0 0,0-2 0 0,6-6 0 16,-3-5-59-16,6-5-12 0,0 2-2 0,3-5-1 16,-1 0-79-16,1 0-16 0,0-5-3 0,0 0-355 0,3-1-70 0</inkml:trace>
  <inkml:trace contextRef="#ctx0" brushRef="#br0" timeOffset="139778.72">10935 9271 2084 0,'0'-5'46'0,"0"2"10"0,0 3 1 0,0 0 1 0,0 0-46 0,-9 3-12 0,3 2 0 0,-3 3 0 15,-6 5 110-15,3 3 20 0,-6-3 4 0,0 6 1 16,1 2-67-16,-1 3-14 0,0-3-2 0,3 3-1 15,0-6-33-15,0 6-6 0,0 5-2 0,0 3 0 16,1 0 12-16,2 2 2 0,-3 0 1 0,6-7 0 16,0-1-25-16,0 1 0 0,0-3 0 0,3 2 0 15,-3 1-46-15,0 4-14 16,3 1-4-16,-6 8 0 0,3-3 52 0,4-5 12 0,-4-3 0 0,0-3 0 16,3-2 0-16,-3 0 0 0,3 0 0 0,0-3 0 15,3-5 0-15,-6-1 8 0,-6-1 0 0,0-1-8 0,0 0 0 0,-3-2 0 16,1-6-10-16,2 0 10 0,0 1 44 0,0-6 16 15,0 0 3-15,3-3 1 0,0-5-52 0,3 0-12 16,-3-2 0-16,6-6 0 0,1-3 36 0,-1-2 4 16,3-8 0-16,6-8 1 0,3-6-28 0,5 1-5 15,1-3-8-15,9 3 11 0,0 2 5 0,6 3 0 16,0 0 1-16,2 0 0 0,4 3-17 0,-6-3 0 16,6 0 0-16,2 0 0 15,1-3-75-15,0 5-18 0,-1 1-4 0,7 2-1 16,-3 6-154-16,0 2-32 0,29-18-5 0,-17 18-2 0</inkml:trace>
  <inkml:trace contextRef="#ctx0" brushRef="#br0" timeOffset="140108.66">11197 9176 1152 0,'0'0'51'0,"0"0"10"0,-6 5-49 0,0 3-12 16,0-5 0-16,-3 2 0 0,3 0 290 0,0 3 55 0,-3 0 11 0,3 3 3 15,0-3-246-15,-3 5-49 0,3-3-9 0,0 4-3 16,0-4-22-16,3 1-5 0,-3 2-1 0,3-2 0 15,1 2-24-15,-1-3 0 0,3 1 0 0,-3 0 0 16,6-3 0-16,0-3 0 0,-3-5 0 0,5 2 0 16,1 1 0-16,6-3-14 0,-3-3 2 0,6-2 0 15,0 3-26-15,3-6-5 0,3-3-1 0,-3-2 0 16,-1 0-150-16,4-3-30 0,-3 0-7 0,3 3-1 16,0-3 119-16,0 0 23 0,-4 3 5 15,-2-1 1-15,0 1 57 0,-3 0 12 0,-3 5 3 0,-3 0 0 0,0 3 112 16,-6 5 22-16,0 0 5 0,-3 5 1 0,0 0 33 15,-6 6 7-15,0 0 2 0,-3-1 0 16,0 3-61-16,0 1-12 0,1 1-2 0,2-1-1 0,0-1-64 0,3 0-13 16,3 0-2-16,-3-2-1 0,6 0-5 15,3-4-1-15,0 1 0 0,3-2 0 0,3-4-8 0,0-2-11 16,5-2 3-16,1-4 0 16,-3 1-164-16,6-3-33 0,-3-5-7 0</inkml:trace>
  <inkml:trace contextRef="#ctx0" brushRef="#br0" timeOffset="140375.54">12048 8451 1382 0,'0'0'123'0,"0"0"-99"0,0 0-24 0,0 0 0 15,-3 5 240-15,-3 0 44 0,0 1 8 0,0 2 1 16,-3 5-162-16,0 3-33 0,0 0-6 0,0 7-2 15,-2 1-31-15,-4 5-7 0,0 0 0 0,-3 6-1 16,0 2-31-16,-3 0-7 0,-6 5-1 0,4 3 0 16,-10 0-12-16,9 3 8 0,-3 2-8 0,3 0 0 15,1 1 0-15,2-6 0 0,0-3 0 0,3-2 0 16,3-6-25-16,3 0-11 16,0 1-3-16,3-3 0 0,4-6-139 0,-1-5-28 0,3-5-6 0,0-5-508 15,0-1-101-15</inkml:trace>
  <inkml:trace contextRef="#ctx0" brushRef="#br0" timeOffset="140542.28">11551 9297 921 0,'-6'-10'82'0,"3"-3"-66"16,-3-6-16-16,0-2 0 0,0-5 260 0,3 2 49 16,-3-3 10-16,0 3 1 0,3 3-121 0,-3 5-25 15,3 3-5-15,-3 3-1 0,3-4-49 0,3 4-11 16,0 4-1-16,0-1-1 0,3-1-55 0,0 0-11 16,6 8-3-16,0-3 0 0,0 0-27 0,3-2-10 15,6 2 0-15,3-2 9 0,3-3-9 0,2 0 0 16,-2 3 0-16,6 2 0 0,3 1 0 0,-1-1 0 15,1 0 0-15,-3 3 0 16,-3 3-120-16,-3 0-25 0,-1 2-6 0</inkml:trace>
  <inkml:trace contextRef="#ctx0" brushRef="#br0" timeOffset="141397.63">12542 9321 2296 0,'0'0'51'0,"0"0"10"0,0 0 3 0,0 0 0 0,0 0-52 0,0 0-12 15,0 0 0-15,0 0 0 0,0 0 53 0,0 0 8 16,3-2 2-16,3-4 0 0,0 1-36 0,0 0-7 16,3-1-2-16,3-1 0 0,-3-1-18 0,0 0 0 15,0 0 0-15,2-3-9 0,-2-2 9 0,0 0 0 16,-3 2 0-16,0-5 0 0,0 3 8 0,-3-3 3 16,-3 0 1-16,0 0 0 0,-3 0-12 0,0-2 0 0,-3-1 0 0,-3 6-11 15,-3 3 41-15,1-4 8 16,-1 1 2-16,0 3 0 0,-9 4 12 0,3 9 2 0,0 5 1 0,0 2 0 15,0 1-34-15,1 5-6 0,-1 2-2 0,0 1 0 16,0 2-13-16,0 0 9 0,-3 0-9 16,0 3 8-16,1-3-8 0,5 3 8 0,-3 0-8 15,3 0 8-15,3 0-8 0,3 0 0 0,3-1 0 0,3-2 0 16,3-2 0-16,3-6 0 0,6 0 0 0,3-5 0 16,0 0 0-16,3-5 0 0,6-8 0 0,-3-1 0 15,-1-2-10-15,7-5-4 0,0-5-1 0,6-3 0 16,0-1-33-1,5-1-8-15,-2-1 0 0,3-5-1 0,2-3-47 16,-2 0-10-16,0-2-2 0,0-3 0 0,-4 5-3 0,-2-5-1 16,0-5 0-16,3-3 0 0,-1 2 71 15,-2-2 13-15,6-5 4 0,-6 0 0 0,-7-1 32 0,7 1 0 0,0 3 0 0,0 2 0 16,-6 8 0-16,-1 5 12 0,1 0 0 0,-3 8 0 0,-6 3 32 16,0 3 7-16,-6 4 1 0,0 1 0 0,-3 5-23 15,0 3-4-15,-4 0-1 0,-2 5 0 0,0 0 39 16,0 0 7-16,0 0 2 0,-2 10 0 0,-7 3-7 15,-3 3-1-15,0 5 0 0,-6 3 0 0,-3 5-3 0,0 6-1 16,0-1 0-16,-5 6 0 0,-4 2-19 0,0 1-4 16,0 1-1-16,-2 4 0 0,-1 0-22 0,3-3-5 15,0 2-1-15,4 1 0 0,-1-3-8 0,0-3 8 16,3 1-8-16,-3-4 8 0,6-4-8 0,4-6 0 16,5 0 0-16,0-3 0 0,3-2 0 0,6-5-17 15,0-3 4-15,6-1 1 16,3-4-195-16,0-3-38 0</inkml:trace>
  <inkml:trace contextRef="#ctx0" brushRef="#br0" timeOffset="141572.97">13102 9155 2372 0,'0'0'105'0,"-6"8"22"0,0-1-102 0,-3 1-25 0,0 0 0 0,0 3 0 15,-3 0 133-15,0 2 22 0,0 3 4 0,0 2 1 16,0-5-116-16,-2 3-24 0,5-3-4 0,-3 3 0 0,3 3-16 0,0-3 0 15,0-3 0-15,6-2 0 16,3 2 0-16,-3-3 0 0,3 1-13 0,3-3 4 16,0-3-169-16,-3-5-34 0,9 0-6 0,0-5-885 15</inkml:trace>
  <inkml:trace contextRef="#ctx0" brushRef="#br0" timeOffset="141707.59">13283 8898 1785 0,'0'0'79'0,"0"0"17"0,0 0-77 0,0 0-19 16,-6-3 0-16,0 6 0 0,0 2 111 0,0 1 18 16,1-4 4-16,-1 3 1 0,3 6-103 0,0-3-21 15,-3 0-10-15,6-3-1008 0</inkml:trace>
  <inkml:trace contextRef="#ctx0" brushRef="#br0" timeOffset="142019.13">13304 9250 1994 0,'0'0'88'0,"0"0"19"0,0 0-86 0,0 0-21 0,3 0 0 0,3 0 0 16,0-3 77-16,0-2 11 0,0 0 3 0,0-1 0 16,3 1-66-16,0 0-13 0,-3-6-2 0,3 1-1 15,-3 2-9-15,2 0 0 0,-2-3 9 0,0 1-9 16,-6-4 8-16,3 4-8 0,-3-1 8 0,0-2-8 15,-3 2 36-15,0 1 2 0,0 4 1 0,-3 1 0 0,1 3 26 0,-4 4 6 16,-3 1 1-16,0 2 0 16,0 6-11-16,-6 2-1 0,0 3-1 0,3 2 0 0,-6 1-21 0,1-1-4 15,-1 6-1-15,0-5 0 16,6-1-19-16,3 3-4 0,0-2-1 0,3 2 0 16,6-2-9-16,3-4 0 0,3 1 0 0,6-2 0 15,3-4-53-15,3 1-13 0,3-6-2 16,6-2-822-16,0-1-164 0</inkml:trace>
  <inkml:trace contextRef="#ctx0" brushRef="#br0" timeOffset="142527.76">14271 8686 403 0,'0'0'17'0,"0"0"5"0,-2 8-22 0,-4-2 0 16,0 4 0-16,-3 1 0 0,0 5 384 0,0 2 72 15,3 6 14-15,-6 2 3 0,0 1-322 0,-3 5-65 16,3 7-13-16,-3 1-2 0,-2 2-47 0,2 1-8 16,-3 2-3-16,3-3 0 0,0-5-26 0,6-3-6 15,-3-2-1-15,9-5 0 16,0-4-72-16,3-1-14 0,3-7-3 0,3 1-1 15,3-8-71-15,0 0-15 0,6-3-2 0</inkml:trace>
  <inkml:trace contextRef="#ctx0" brushRef="#br0" timeOffset="142810.71">14394 9073 518 0,'20'-27'46'0,"-14"14"-37"0,0-6-9 0,0-2 0 16,6 3 264-16,-3 2 50 0,-3 5 10 0,0 3 3 16,0 3-143-16,-6 5-28 0,-3 8-5 0,0 3-2 15,0 4-46-15,-6 4-10 0,3 7-1 0,-6 1-1 16,-3 5-40-16,3 2-8 0,1 0-2 0,-1 1 0 15,3-3-41-15,0-3-12 0,0 2-1 0,3 1 0 16,3-5 13-16,3-1 0 0,0 0 0 0,0-4 0 0,9-12 0 0,0-2 0 16,0-3 0-16,6-5 10 0,2-5 0 15,-2 0 0-15,3-3 0 0,3-8 0 0,0-5-10 16,6 0-11-16,2 0 3 0,1-6 0 0,-6-2 8 16,3-3 0-16,-3-5 0 0,2-2 0 0,1-1 8 0,3-2 0 15,6-9 0-15,2 1 0 0,-2 2-8 0,0 3 0 16,2-2 0-16,1 2 0 15,-9 2-24-15,0 9-7 0,-7 5-1 0,-2 5 0 16,-6 6-8-16,-3 4-1 0,-3 4-1 0,-3 2 0 16,-6 8-85-16,0 0-17 0,0 0-3 0</inkml:trace>
  <inkml:trace contextRef="#ctx0" brushRef="#br0" timeOffset="143308.29">14751 9369 460 0,'0'0'41'0,"0"0"-33"0,6-5-8 0,0-1 0 16,3-2 205-16,-1 0 39 0,1-2 8 0,3-1 2 16,0 3-140-16,0-2-28 0,0-1-6 0,0 1 0 15,0-4-35-15,0 4-6 0,-6-3-2 0,3-1 0 16,-3-2-19-16,3 3-4 0,-6-3-1 0,-1 0 0 15,1 1 5-15,0 1 1 0,-3 4 0 0,-3-1 0 16,-2 3 40-16,-1 6 8 0,0 4 1 0,-3 1 1 16,-3 5 23-16,-6 0 5 0,0 5 1 0,3 0 0 15,-3 3-48-15,3 0-10 0,-2 5-1 0,2-2-1 0,6-1-22 16,0 1-5-16,0 2-1 0,3-3 0 0,3 4-2 16,3-4 0-16,0 1 0 0,3-6 0 0,0 0-20 15,6-5-5-15,3 0-1 0,3-3 0 16,2-5-42-16,4-2-9 0,3-1-2 15,0-5 0-15,3-3-29 0,0-2-5 0,5 0-2 16,-2-3 0-16,0 0-31 0,0 0-6 16,-4 0-2-16,-2 1 0 0,-6 1 89 0,-3 6 17 15,-3 3 4-15,0-3 1 0,-6 6 83 0,-6 2 16 0,0 0 3 0,0 0 1 0,0 0 48 0,0 0 9 16,-3 10 3-16,0-2 0 0,-3 3-33 0,-3-3-7 16,3 5 0-16,-3-3-1 0,3-2-43 0,3 3-8 15,-3-3-1-15,3 2-1 0,3-4-23 0,0-6-11 16,0 0 10-16,0 0-10 0,9 2-10 0,0-2-8 15,0-2-2-15,3-4 0 16,3-1-102-16,0-1-21 0,-1-3-4 0,1-2-789 0</inkml:trace>
  <inkml:trace contextRef="#ctx0" brushRef="#br0" timeOffset="143560.76">15879 8490 806 0,'-9'0'72'0,"3"0"-58"0,-3 0-14 0,0 3 0 16,0 2 351-16,0 1 67 0,0 2 14 0,0 5 2 15,-3 0-258-15,1 6-51 0,-1-1-10 0,-3 9-3 16,0-1-53-16,-3 3-11 0,0 3-3 0,0 0 0 0,3-1-33 0,-2 4-12 16,-1 2 0-16,-3 5 9 0,3 1-9 0,-6-1 0 15,3 0 0-15,-2 1 0 16,2-1 0-16,0-2 0 0,0-1 0 0,0-4 0 15,3-1-33-15,0-5-9 0,7-5-2 0,-1 2 0 16,0-2-128-16,3-3-25 0,3-5-6 0,3-3-833 16</inkml:trace>
  <inkml:trace contextRef="#ctx0" brushRef="#br0" timeOffset="143744.78">15322 9245 1753 0,'-6'-22'77'0,"3"12"17"0,0-6-75 0,3 0-19 15,0 3 0-15,-3 0 0 0,-3 2 172 0,6 0 30 16,0 3 6-16,0 1 2 0,0 1-72 0,0 6-14 15,3-2-4-15,3-1 0 0,3 0-84 0,0 3-16 16,0 0-4-16,3 0-1 0,0 0-15 0,6 0 8 0,0 3-8 0,2 0 0 16,4-3 9-16,0 2-9 0,0-2 8 0,0 0-8 31,-3 3-56-31,-1-3-16 0,1 3-3 0,0-1-1 16,-6 1-182-16,3-3-37 0,15 0-7 0,-7 0-2 0</inkml:trace>
  <inkml:trace contextRef="#ctx0" brushRef="#br0" timeOffset="144025.64">15834 9149 1440 0,'0'0'64'0,"0"0"12"16,0 0-60-16,0 0-16 0,-6 8 0 0,3-2 0 16,-3 1 260-16,3-1 50 0,3-6 10 0,0 0 1 15,0 0-205-15,0 0-40 0,0 0-9 0,0 0-2 16,0 0-26-16,0 0-6 0,0 0-1 0,0 0 0 0,6-6-32 0,0 4-12 16,3-3 0-16,0-3 0 0,-3 2 12 0,0-2 16 15,0-2-3-15,-3 2-1 0,0-3-12 0,0 1 0 16,-3-1 0-16,-3-2 0 0,3-6 0 0,-3 1 0 15,-3 7 0-15,0 1 0 0,0 2 0 0,-3 0 0 16,0 8 0-16,-3 2 0 0,-9 6 20 0,1 6 0 16,-1-1 1-16,-3 3 0 0,0 5 11 0,3 3 3 15,-2-1 0-15,5 1 0 0,0 0-19 0,3 0-4 16,0-3-1-16,6 3 0 0,3-3-11 0,0-2 0 16,6-1 0-16,3 1 0 0,3-6 0 0,0 0 0 15,6-2 0-15,3-6 0 16,6-2-110-16,3-3-24 0,2-3-5 0,4-2-1 0</inkml:trace>
  <inkml:trace contextRef="#ctx0" brushRef="#br0" timeOffset="144762.41">16153 9165 1666 0,'0'0'74'0,"0"0"15"0,-3 5-71 0,-3 1-18 16,-3-1 0-16,3 3 0 0,-3 0 116 0,0 5 19 15,-3 0 4-15,-3 6 1 0,0-1-50 0,-3 9-10 16,1 2-1-16,-7 3-1 0,-3 2-42 0,0 1-9 15,-6-1-2-15,4 3 0 0,5 3-15 0,3-3-10 16,-6 0 12-16,0 0-12 0,4-3 15 0,2-5-4 16,0 3-1-16,0-3 0 0,6 6-10 0,0-6 0 15,1-6 0-15,5 4 0 0,-3-3 0 0,6-6 0 16,-3 1-12-16,6-6 12 16,0-2-40-16,3-3 0 0,0-8 0 0,0 0 0 15,0 0-8-15,3-11-1 0,3-5-1 0,3-2 0 0,0-6 31 0,6 0 7 0,-4-3 0 16,4-4 1-16,6-4 30 0,-3-4 5 0,0-6 2 15,3-6 0-15,8 1-6 0,-2 0-2 0,6-6 0 16,0 6 0-16,2 0 9 0,-2 5 1 0,0 0 1 0,0 2 0 16,-1-2-5-16,1 8-2 0,6 8 0 0,-3 3 0 15,-4 2 18-15,-2 3 4 0,6 2 1 0,-6 6 0 16,-1 3-29-16,-2 4-7 0,-3 4-1 0,-3 4 0 16,-3 1-8-16,-3 2 0 0,-4 0 0 0,1 3 0 0,-3 0 0 15,-3 3 0-15,0 5 0 0,-3 0 0 16,0 0 0-16,-3 2 0 0,-3 3 0 0,-3 0 0 0,-3 1 0 15,0-1 8-15,-3 0-8 0,1-3 8 0,-7 1-8 0,3-1 0 16,-6 4 0-16,0-4 0 0,-3-2 8 16,0 0 0-16,4-6 0 0,-1 4 0 0,0-4-8 15,0-2 0-15,0-2 0 0,0-4 0 0,4 3 0 0,2-5 0 16,0-2 9-16,3-3-9 0,0-3 0 16,6 0-20-16,0-3 4 0,3 0 1 15,3-4-52-15,3 1-10 0,6-1-3 0,0-1-685 16,6 0-138-16</inkml:trace>
  <inkml:trace contextRef="#ctx0" brushRef="#br0" timeOffset="145259.9">16757 9308 2325 0,'-18'5'51'0,"18"-5"10"0,0 0 3 0,-3 6 2 0,-3-1-53 0,3-2-13 0,3-3 0 0,0 0 0 15,0 0 45-15,0 0 7 0,0 0 0 0,9-3 1 16,3 0-42-16,-3-2-11 0,0 0 0 0,3-1 0 16,0-2 0-16,-3-2 0 0,0 2 0 0,2-3 0 15,-5 1 0-15,3-1-11 0,-3 1 3 0,0-1 0 16,-3-5 8-16,0 3 0 0,0-8 0 0,0 5 0 16,-3-3 0-16,0 1 11 0,3-1-3 0,-6 6 0 15,0 0 4-15,-6 5 0 0,0 3 0 0,-6-1 0 16,4 6 35-16,-7 3 7 0,-3 2 2 0,0 3 0 15,-3 3-17-15,-3 2-3 0,-2 6-1 0,-1-1 0 0,3 3-5 16,3-2-1-16,3 2 0 0,1 0 0 0,2-2-20 0,6-1-9 16,3 3 8-16,3-2-8 0,0-3 8 0,3 2-8 15,3-5 8-15,3 3-8 0,3-5 0 0,0-1 0 16,3-4 0-16,3 2 0 0,3-8 0 0,2 2-9 16,1-4 0-16,6-1 0 0,0-5-3 0,3 0-1 15,-6 0 0-15,2-5 0 16,4 0-23-16,-3 0-5 0,-3-1-1 0,0 1 0 0,-3 0 24 0,-1 0 5 15,-5 2 1-15,0 0 0 0,-6 4 12 0,0 1 0 16,-3 1 0-16,-3 5 0 0,-3-3 0 0,3 3 15 16,0 0-3-16,-6 6-1 0,-3-1 27 0,0 3 6 15,0 0 0-15,3 2 1 0,0 1-30 0,0 0-7 0,1 2 0 16,2 0-8-16,0 0 8 0,3 0-8 16,0 1 0-16,0-1 0 15,3 0-48-15,0 0-12 0,0-2-4 0,5-3-780 16,1 0-156-16</inkml:trace>
  <inkml:trace contextRef="#ctx0" brushRef="#br0" timeOffset="146095.72">17248 9221 2383 0,'-9'2'52'0,"6"1"12"0,-6 0 1 0,0 2 2 0,-3 0-54 0,6-2-13 0,6-3 0 0,-6 5 0 0,-2 3 77 0,5-5 13 16,3-3 2-16,0 0 1 0,6 5-65 0,-3-2-12 15,-3-3-4-15,8 2 0 0,7-2-4 0,-3 0 0 16,-3-2-8-16,0-4 12 0,6 4-12 0,-3-4 0 16,0 1 0-16,-3 0 0 0,3-3 8 0,-6 0-8 15,2-3 11-15,-5 4-11 0,-3-1 12 0,3-3-4 16,-3-2 0-16,-3 0-8 0,0-3 32 0,1 0 0 16,-1-3 0-16,-3 3 0 0,-3 3-19 0,-3 3-4 15,3 2-1-15,-6 5 0 0,0-2 4 0,-3 5 0 16,-3 5 0-16,1-2 0 0,2 5 7 0,-6 5 1 15,0 0 1-15,0 6 0 0,0 2-5 0,4-5 0 16,-1-1-1-16,3 4 0 0,0 0-15 0,6-1 8 16,3 1-8-16,0-4 0 0,3 4 0 0,3-3 0 15,3 0 0-15,3-3 0 0,-3 0 0 0,9-5 0 16,3 0 0-16,3-3 0 0,6-2-11 0,-3-3-5 16,6-3 0-16,2-2-1 15,1-3-21-15,-3 0-4 0,3-2-1 0,-3-4 0 16,5 1-28-16,-5 3-5 0,0-6-2 0,-3 2 0 0,-3 1 52 0,-4 3 10 0,1-1 3 0,-9 3 0 15,0 0 13-15,0 0 0 0,-3 3 9 0,-3 5-9 16,-6-3 42-16,3 6 2 0,-6 2 1 0,-3 1 0 16,1-1 8-16,2 5 2 0,-3-2 0 15,0 3 0-15,0 2-25 0,0-2-5 0,3 2-1 0,3 0 0 16,0 0-16-16,3-2-8 0,-3 2 0 0,6-2 8 16,9-1-8-16,-3-2 0 0,-3 0 0 0,6-2 0 15,3-4-11-15,3-2-1 0,-3 0 0 0,3-2 0 16,-1-1-34-16,1-2-7 0,3-1-2 0,-3 1 0 15,0-3-25-15,0 0-4 0,0-2-2 0,0 2 0 16,-3-3-2-16,5 3 0 0,1-5 0 0,-3 2 0 16,3-2 48-16,-6 0 8 0,0 2 3 0,3 1 0 0,-3 2 55 0,0 2 11 15,-7 1 3-15,1 0 0 0,3 2 32 0,-3 3 6 16,-6 0 2-16,0 0 0 0,0 0-5 0,0 6-1 16,0 1 0-16,-6 4 0 0,3 0-33 0,-3-1-6 15,3 1-2-15,-3 2 0 0,-5 3-15 0,5-3-3 16,3 3-1-16,-3 0 0 0,0-3 11 0,-3 3 3 15,6 0 0-15,0 0 0 0,-3-3-8 0,3 0 0 16,-3-2-1-16,3-1 0 0,3 1-10 0,-3 0-1 16,0-4-8-16,3-1 12 0,0-6-12 0,0 0 0 15,0 0 0-15,0 0 0 0,3-8 8 0,3 0-8 16,3-3 0-16,0 1 9 0,-3-4-9 0,3 1 0 16,3 0 0-16,-3 0 0 0,-6-3 0 0,5 0-9 15,7 0 9-15,-3 0 0 0,-3-2-8 0,3-1 8 16,0 6 0-16,0 0 0 0,3 2-8 0,-3 1 8 0,-3-1 0 15,5 0 0-15,-2 6 0 0,0-3-8 0,-3 3 8 0,0 2 0 16,3-2 0-16,-6 2-10 0,0 1 10 0,-6 2-8 16,9-6-11-16,-3 6-1 0,3 0-1 0,0-2 0 15,0-1-106 1,0 3-21-16,-9 0-4 0,9-3-1056 0</inkml:trace>
  <inkml:trace contextRef="#ctx0" brushRef="#br0" timeOffset="146453.31">17945 9260 2487 0,'0'0'55'0,"0"0"11"0,0 0 2 0,0 0 2 0,0 0-56 0,0 0-14 16,0 0 0-16,6 0 0 0,-1-2 26 0,4-1 2 16,3 0 1-16,-3-2 0 0,3 3-18 0,3-1-11 15,0-2 12-15,3 2-12 0,-6-2 0 0,0-1 0 16,-1-2 0-16,-2 3-12 0,0-3 12 0,0 3 0 15,0-6 0-15,3 1 0 0,-3 2 32 0,-6-3 0 16,0-2 0-16,0 2 0 0,0-2 0 0,-3 3-1 16,-3-1 0-16,0-2 0 0,0 5 7 0,-3 3 2 15,0-1 0-15,-6 6 0 0,-3 6 12 0,-3-1 2 16,-5 5 1-16,-1 4 0 0,-3 2-28 0,3-1-6 0,0 4-1 16,1 2 0-16,2 0-4 0,0 0-2 0,0 1 0 15,6-1 0-15,0 0-14 0,6 0 0 0,3 0 0 0,3 0 0 16,3-2 0-16,3-1 0 0,3-2 0 15,6 0 0-15,3-5 0 0,3-1 0 0,3-2 0 16,0-2 0 0,3-4-48-16,-1-2-13 0,7-5-3 0,0 2 0 15,0-2-130-15,-4-6-26 0</inkml:trace>
  <inkml:trace contextRef="#ctx0" brushRef="#br0" timeOffset="147012.91">19573 8393 1324 0,'0'0'118'0,"0"0"-94"0,-3-6-24 0,0-2 0 16,3 8 144-16,-9-5 25 0,0 0 5 0,0 5 1 15,9 0-49-15,-9 0-10 0,-6 2-1 0,-3 6-1 16,3 0-39-16,-5 6-8 0,-4 1-2 0,-6 7 0 0,0 4-6 0,-2 3-2 15,2 6 0-15,0 4 0 0,-3 4-11 0,-2 2-2 16,-10 2-1-16,3 3 0 0,4-5-18 0,-4 8-3 16,0-2-1-16,3 4 0 15,4 3-10-15,5-7-3 0,0-1 0 0,6-2 0 0,4-1-8 0,5-2 0 16,3 0 0-16,6 0 0 0,3-5 0 0,3-6 0 16,6-2 0-16,0 0 0 15,6-3-16-15,3-5-8 0,8-6-1 0,7-2-1 16,3-5-209-16,-3-9-41 0</inkml:trace>
  <inkml:trace contextRef="#ctx0" brushRef="#br0" timeOffset="147267.23">19415 9049 1728 0,'0'0'76'0,"0"0"16"15,0 0-73-15,0 0-19 0,0 0 0 0,-3 5 0 0,3 0 232 0,3 1 44 0,0 4 8 0,-3 1 1 16,0-1-169-16,3 4-33 0,3-1-7 0,0 3-2 16,0 0-26-16,0-1-6 0,6 4-1 0,-3 0 0 15,-6-4-27-15,6 1-6 0,2 0 0 0,1 0-8 16,-3 0 8-16,3-3-8 0,3 0 0 0,-6 1 0 16,0-1-25-1,-3 0-12-15,3 0-3 0,-3-2 0 0,-3 2-119 0,0-2-24 0,0-1-5 0,-6 1-983 16</inkml:trace>
  <inkml:trace contextRef="#ctx0" brushRef="#br0" timeOffset="147486.23">19204 9456 2718 0,'-3'-13'60'0,"3"8"12"0,0-1 2 0,3-2 2 0,3-2-60 0,-3-3-16 15,6 2 0-15,-1-2 0 0,4 0 60 0,3-3 10 16,6 0 2-16,3 0 0 0,9 0-16 0,-4-2-2 15,10-1-1-15,-3 1 0 0,3-1-31 0,-4 3-6 16,1-2-2-16,-6-1 0 0,-1 3-14 0,-2-2 0 16,-9-1 0-16,6 3 0 0,9 3 0 0,-4 0 0 15,-5 0 0-15,0 2 0 16,0 3-60-16,-3 0-11 0,-3 0-2 0,-1 3-835 16,-5 2-168-16</inkml:trace>
  <inkml:trace contextRef="#ctx0" brushRef="#br0" timeOffset="147711.74">19757 9586 2487 0,'-6'0'55'0,"3"0"11"0,3 0 2 0,6 3 2 0,-3 2-56 0,-3-3-14 0,0 4 0 0,0 2 0 16,0 0 78-16,0 0 13 0,-6 2 2 0,0 1 1 15,3 2-42-15,-3 0-9 0,-2 3-2 0,2 0 0 16,-3 0-30-16,0 2-11 0,3-2 0 0,-3 0 9 0,0 0-9 0,0-3 0 16,3 0 0-16,0-2-11 15,3 0-130-15,3-6-27 0,-3 0-4 0,3-5-2 0</inkml:trace>
  <inkml:trace contextRef="#ctx0" brushRef="#br0" timeOffset="147864.71">20031 9250 2257 0,'0'0'49'0,"3"-5"11"0,-3-1 1 0,0 6 3 0,0 0-51 0,0-5-13 15,0 0 0-15,0 5 0 0,0 0 69 0,0 0 11 16,0 0 3-16,0 0 0 0,0 0-65 0,0 0-18 16,0 0 0-16,0 0-752 15,0 0-158-15</inkml:trace>
  <inkml:trace contextRef="#ctx0" brushRef="#br0" timeOffset="148331.23">20555 9192 2372 0,'-3'-6'52'0,"0"6"12"0,0-2 1 0,0 2 1 0,3 0-53 0,0 0-13 16,-3 0 0-16,0 2 0 0,3-2 96 0,0 6 16 16,0 2 3-16,0 2 1 0,0-2-52 0,0 3-9 15,6-1-3-15,0 1 0 0,0 2-28 0,0-2-7 16,3-1-1-16,-3 3 0 0,3-2-7 0,0 2-1 15,0-2-8-15,3 2 12 0,-4-2-12 0,1-1 0 0,3 3 0 0,-6 1 0 16,-3-1 31-16,3-2 0 0,6-4 0 0,0 4 0 31,0-3-127-31,-3 0-24 0,-3 0-6 0,-3 0-1158 0</inkml:trace>
  <inkml:trace contextRef="#ctx0" brushRef="#br0" timeOffset="148598.67">21025 9125 2343 0,'0'0'104'0,"0"0"21"0,0 0-100 0,0 0-25 16,0 0 0-16,0 0 0 0,0 0 104 0,-3 8 16 16,-3 3 4-16,-3 2 0 0,1 0-48 0,-7 6-10 15,-3 2-2-15,-3 3 0 0,0 2-16 0,-6 1-3 16,1 7-1-16,-4 3 0 0,-6 3-7 0,3 0-1 15,1 5-1-15,-4 0 0 0,0-3-21 0,3-2-4 16,-2 2-1-16,-1-2 0 0,0-1-1 0,6-4 0 16,7 2 0-16,-1 0 0 0,3-5-8 0,3-3 0 15,3-3-10-15,6-2 10 16,0-3-61-16,6-5-7 0,3 0 0 0,3-6-883 16,3-2-176-16</inkml:trace>
  <inkml:trace contextRef="#ctx0" brushRef="#br0" timeOffset="148840.2">20990 9549 2570 0,'0'0'56'0,"-6"8"12"0,-3 2 3 0,3 1 1 0,0 2-57 0,-6 0-15 0,3 1 0 0,-6-1 0 15,3 3 61-15,-3-3 10 0,0 3 1 0,4 0 1 16,-1-3-33-16,3 3-8 0,3-3 0 0,0 0-1 16,0 3-18-16,0-3-3 0,0-2-1 0,0-3 0 15,6 2-65-15,-3 1-12 0,0-6-4 0,3-5-767 16,0 0-153-16</inkml:trace>
  <inkml:trace contextRef="#ctx0" brushRef="#br0" timeOffset="149006.07">21189 9260 806 0,'0'0'36'0,"0"0"7"0,0 0-35 0,0 0-8 16,-3-5 0-16,0-3 0 0,3 8 358 0,-3-5 70 16,3 5 13-16,0-5 3 0,0-3-352 0,3 2-70 15,0 1-14-15,6 0-1082 0</inkml:trace>
  <inkml:trace contextRef="#ctx0" brushRef="#br0" timeOffset="149337.4">21600 8461 2476 0,'0'0'110'0,"0"0"22"0,0 0-105 0,0 0-27 0,-3-2 0 0,0 2 0 15,3 0 84-15,0 0 12 0,0 0 3 0,0 0 0 16,0 0-41-16,6 5-8 0,0 3-2 0,6 3 0 16,-3 4-17-16,5 1-4 0,-2 5-1 0,6 3 0 15,0 0-3-15,0 3-1 0,3 4 0 0,-6-2 0 16,0 1-13-16,-1 4-9 0,-2 3 12 0,-6 3-12 16,-6 5 12-16,-3 2-12 0,0-2 12 0,-15 19-12 15,1-3 12-15,-7-9-12 0,-3-1 12 16,0 2-12-16,-3-6 12 0,1-2-12 0,-1 0 12 0,-6 0-12 15,-5-2 12-15,2-6-12 0,-3 0 12 0,1-6-12 0,2 1 8 16,6-5-8-16,3-4 0 0,-2-1 0 0,2-1-9 0,0-5-9 16,9-6-2-16,0 1 0 15,3-3-170-15,7-3-34 16,2-5-8-16</inkml:trace>
  <inkml:trace contextRef="#ctx0" brushRef="#br0" timeOffset="151216.01">22103 9530 1360 0,'0'0'60'0,"0"0"13"0,0 0-58 0,0 0-15 0,0 0 0 0,0 0 0 16,9-2 99-16,-3-1 17 0,0 0 3 0,-6 3 1 15,0 0-36-15,6-2-6 0,3-4-2 0,-3 4 0 16,-6 2-23-16,5 0-5 0,1-3 0 0,0 0-1 16,3-4-20-16,-3 1-4 0,3-2-1 0,0 0 0 15,-3-2-11-15,-3-1-3 0,0 1 0 0,3-1 0 16,3-5 26-16,0 3 5 0,-3 0 1 0,3-1 0 16,-3-4-16-16,0 2-4 0,-3-2 0 0,0 2 0 15,-3-3 19-15,-3 3 3 0,-3-2 1 0,3 2 0 0,-3-3-18 16,0 6-3-16,-12 0-1 0,6 0 0 0,0 5 19 0,-3 2 3 15,-3 4 1-15,-2 4 0 0,-4 1-29 0,0 2-6 16,0 6-1-16,3-3 0 0,0 5-8 0,1-2 10 16,5 2-10-16,-6 3 10 0,3 2-10 0,3 1 0 15,0 2 0-15,-3 3 0 0,3 2 0 0,1-2 0 16,5 0 0-16,-3-3 0 0,6 0 0 0,3-2-9 16,3-3 9-16,0-3 0 15,9 0-36-15,-3-5-1 0,6 0 0 0,0-5 0 0,-1-3 19 0,4 0 4 16,3-6 1-16,3 1 0 0,3-8 13 0,3 0-11 15,5-3 11-15,4-5-10 0,-3-1 1 0,0 1 0 16,2-5 0-16,4 5 0 16,-3-3-39-16,-4-3-7 0,-2 4-1 0,0-7-1 15,0 4 9-15,-3-6 3 0,-1 0 0 0,4-5 0 16,0-2-20-16,0-1-4 0,2-2-1 0,1-6 0 16,3 3 11-16,-3 0 3 0,-1-5 0 0,-2 5 0 0,0 0 44 0,-3 5 12 0,-7 6 0 15,1 2 0-15,-3 6 20 0,-6 4 7 0,0 4 1 0,-3 2 0 16,0 0 1-16,-6 8 1 15,0 0 0-15,3 3 0 0,0 0 42 0,-3 2 8 16,0 0 1-16,-3 3 1 0,0 0-32 0,0 0-6 0,0 0-2 0,-3 8 0 16,0 3 3-16,-3 2 1 0,-3 0 0 0,0 6 0 15,-6 5-33-15,0 0-13 0,-6 5 11 0,-3 5-11 16,-2 0 32-16,-4 1 0 0,-6 5 0 0,9-9 0 16,-2 4-32-16,-1 4-15 0,-3 4 2 0,3-1 0 15,1 0 13-15,2 1 0 0,0-1 0 0,-9 8 0 16,4-7 0-16,5-4 0 0,3-2 0 0,6-5 0 15,3-3 0-15,3-5 0 0,3 0 0 0,3-6 0 16,3 1-9-16,3-3 1 0,3 0 0 0,6-6 0 16,0-2-56-16,3-3-12 0,0-2-1 15,3-3-1-15,0-3-170 0,-3 1-33 0,15-11-7 16,-7-1-2-16</inkml:trace>
  <inkml:trace contextRef="#ctx0" brushRef="#br0" timeOffset="151585.1">22648 9237 403 0,'0'0'36'0,"0"0"-36"15,-3 2 0-15,3-2 0 0,0 0 322 0,0 0 58 16,-6 6 11-16,0 1 2 0,-3 1-186 0,0 3-38 16,-3-3-7-16,0 3-2 0,-3 2-59 0,0 0-12 15,0 3-2-15,3-3-1 0,1 0-39 0,2 3-8 0,-3 0-2 0,3 0 0 16,3-3-24-16,-3 3-5 0,6-3 0 0,-3 1-8 16,3-1 0-16,3-3-11 0,0-2 0 0,6 0 0 15,-3 0 11-15,0-3 0 0,9-5 0 0,-3 0 0 31,6 0-40-31,2-5-13 0,4 0-3 0,0 0 0 16,-3-6-64-16,3 0-12 0,0-2-4 0,2 0 0 16,1-3 32-16,0 3 7 0,-3 2 1 0,0-5 0 15,-3 0 51-15,-3 3 10 0,-1 3 3 0,1-1 0 0,-6 1 32 0,0 2 0 0,-3 2 0 0,0-2 0 16,-6 8 76-16,0 0 23 0,0 0 4 0,0 0 1 16,0 0 12-16,0 0 4 0,-6 6 0 0,3 2 0 15,-3-3-39-15,0 3-7 0,-3 2-2 0,0-2 0 16,0 3-12-16,0-1-4 0,1 4 0 0,-1-4 0 0,3 1-40 15,0-1-8-15,3 1-8 0,0 0 12 0,0-1-12 0,0-2 10 16,3 0-10-16,3-3 10 0,-3-5-10 0,6 6 0 16,0-1 0-16,0-2 0 15,3-1-65-15,0 1-6 16,-1-6-1-16,1 3-767 0,0-2-153 0</inkml:trace>
  <inkml:trace contextRef="#ctx0" brushRef="#br0" timeOffset="151967.18">23017 9297 2530 0,'0'0'56'0,"0"0"11"0,-3 0 2 0,3 0 3 0,0 0-58 0,0 0-14 0,0 0 0 0,0 0 0 15,0 0 68-15,0 0 10 0,0 0 2 0,-3 8 1 16,3-2-31-16,0 2-6 0,-3-3-2 0,0 3 0 15,0 2-22-15,0 1-4 0,-3 0 0 0,3-1-1 16,-6 3-6-16,6 6-1 0,-3-3 0 0,3-3 0 16,-3 3 21-16,3-3 4 0,0 0 1 0,0-2 0 15,0-3-34-15,0 2 0 0,0-2 0 0,0-2 0 16,3-6 0-16,0 0 0 0,0 0 0 0,0 0 0 16,9 2 0-16,0-2 0 0,-3 0 0 0,3-5 0 15,0 0 0-15,0-1 0 0,3-1 0 0,0-1 0 0,-3 0 0 0,5-6 0 16,1-1 0-16,-3 1 0 15,0-2 0-15,3 3 0 0,0 0 0 0,0-3 0 16,0 3 0-16,0 0 0 0,-1 2 0 0,1 1 0 0,-3 2 0 16,-3 0 0-16,3 0 0 0,-3 5 0 15,0-2-33-15,-3 2-7 0,0-2-2 0,-6 5 0 16,0 0-138-16,0 0-28 0,0 0-6 0</inkml:trace>
  <inkml:trace contextRef="#ctx0" brushRef="#br0" timeOffset="152351.29">23407 9387 2163 0,'0'0'96'0,"0"0"20"0,0 0-93 0,0 0-23 0,0 0 0 0,6-5 0 15,-1 0 67-15,1 0 9 0,0-1 1 0,0-2 1 16,6 3-55-16,-3-3-11 0,3 3-3 0,0-3 0 15,-3 3-9-15,0-1 0 0,0-2 0 0,0 0 0 16,0 0 8-16,-6 1 5 0,3-1 2 0,-3 0 0 16,2 0 37-16,-2 0 7 0,-3-3 1 0,0 1 1 15,-5 2-2-15,2-3-1 0,-3 3 0 0,-6 6 0 16,3-4 2-16,-6 6 0 0,-3 3 0 0,0 2 0 16,3 0-40-16,0 3-7 0,-2 3-1 0,-1 2-1 15,0-2-11-15,0 2 0 0,0 3 0 0,0 0 0 16,0 0 0-16,6 0 0 0,-2 2 0 0,5 1 0 15,0 2 0-15,3-3 0 0,0 1 0 0,6-3 0 0,0-6 0 0,6 3 0 16,3-2 0-16,3 0 0 16,0-6-32-16,5 0-8 0,-2-5-1 0,3-2-1 15,3-4-4-15,6 1-1 0,-3 0 0 0,8-3 0 16,4-3-142-16,-3-2-29 0,2-3-6 0,1 0-834 16</inkml:trace>
  <inkml:trace contextRef="#ctx0" brushRef="#br0" timeOffset="152879.53">24195 8700 2559 0,'0'0'56'0,"0"0"12"0,0 0 3 0,0 0 1 0,0 0-58 0,0 0-14 0,-6 5 0 0,6-5 0 16,0 0 44-16,0 0 7 15,6 5 1-15,3-2 0 0,0-1-32 0,3 1-7 0,0-3-1 0,0 0 0 16,3-3-12-16,0 1 0 0,-3-4 0 0,8-1 0 15,-2-1 0-15,3-3 0 0,0 0 0 0,0 1 0 16,0 2 0-16,-3-3 9 0,2-2-9 0,-5 2 8 16,-3 1-8-16,-6-1 0 0,0 1 0 0,0-3 0 15,0 2 8-15,-3-2-8 0,-3-1 8 0,0-1-8 16,-3 1 18-16,-6 1-2 0,0 3 0 0,-3-1 0 16,-6 3 3-16,0 3 0 0,-2 5 0 0,-4 5 0 15,3 0 10-15,-6 3 3 0,0 8 0 0,-5 3 0 16,-4-1 4-16,-3 6 2 0,-5 5 0 0,-4 3 0 15,3 2-14-15,13-2-4 0,-1 0 0 0,0 5 0 16,3 0-9-16,-2 5-3 0,2 0 0 0,0 3 0 16,0 0-8-16,-2 11 0 0,-4-3 0 0,6-3 0 15,6-2 0-15,6-8 0 0,4-3 0 0,2-3 0 0,6-5 0 16,6-2-14-16,0-1 3 0,6-2 1 0,0-6-12 0,2-2-2 16,4-3-1-16,3-5 0 15,-3 0-19-15,0-5-3 0,3-3-1 0,0 0 0 0,-3-8 33 0,3 3 7 16,-3-3 8-16,2 2-13 0,-2 1 13 0,-3 0 0 15,3 2 0-15,-6 1 0 0,3 2 8 0,-9 0 4 16,3 5 0-16,-3 5 1 0,0 1 30 0,-3 2 5 16,0 3 2-16,-3 0 0 0,3 0-23 0,-3 0-5 15,3 5-1-15,-3 0 0 0,6-5-21 0,-3 0 0 16,3-3 0-16,0 3 0 0,3-3 0 0,3-2 0 16,0-3 0-16,3 0-8 15,3-3-146-15,3-2-29 0</inkml:trace>
  <inkml:trace contextRef="#ctx0" brushRef="#br0" timeOffset="154200.84">2871 10771 921 0,'0'0'40'0,"0"0"10"0,0 0-40 0,0 0-10 0,0 0 0 0,0 0 0 16,0 0 280-16,0 0 53 0,0 0 11 0,0 0 3 16,-6 5-190-16,6 1-37 0,-3-1-8 0,3 3-2 15,0-8-45-15,3 5-9 0,-3-5-1 0,0 0-1 16,6 8-32-16,-6-2-6 0,12-1-2 0,-3-3 0 15,-3 1-3-15,9-3-1 0,-6-3 0 0,3 1 0 16,3-3-10-16,0-3 0 0,-1-3-10 0,1 0 10 0,0 1 0 16,0-1 0-16,0 1-8 0,-3-1 8 0,-3 3 0 15,0-2 13-15,-3 2-2 0,-3 0-1 0,6 0-10 0,-9 0 8 16,-6 0-8-16,0 0 8 0,6 3 10 0,-9-1 2 16,-3 1 0-16,3 0 0 0,-6 2-20 0,3 0-16 15,-3 1 4-15,0 4 0 0,0 1 12 0,-5 2 0 16,2 3 0-16,-3 0 10 0,3 6 2 15,-3-1 1-15,0 3 0 0,1 2 0 0,-1 3-1 0,0 3-1 16,-6 0 0-16,9 0 0 0,3 0-11 0,3-1 12 16,-2 4-12-16,8-1 12 0,-3-2-12 0,9-3 0 15,-6 3 0-15,12-3 8 0,3-2-8 0,3-6 0 16,2-2 0-16,7-3 0 0,3-1 0 0,-3-4-17 16,3-3 4-16,5-3 1 15,-2-4-47-15,3-1-9 0,6-6-1 0,2-4-1 16,1-1-110-16,-3-4-21 0,3-1-5 0,-4 0-1 15,-2-3-71-15,-3 4-14 0,0 1-4 0,-10-1 0 0,1 1 225 0,-3 4 45 16,-3-1 9-16,-3 4 1 0,-3 1 72 0,-3 4 13 0,-3 2 3 0,-3 8 1 16,0 0 139-16,0 0 28 0,-3-3 6 15,-6 6 1-15,3 2-75 0,0 3-14 16,-3 0-3-16,-6 3-1 0,9 4-47 0,-9 1-10 16,3 3-1-16,3-1-1 0,-2-2-44 0,2 3-9 15,-3-1-2-15,3 1 0 0,6-3-21 0,-6-3-5 16,6 3-1-16,-3-3 0 0,6-2-13 0,0-1 0 0,0-2 0 15,0 0 0-15,6-3 0 0,-6-5 0 0,0 0-8 0,0 0 8 16,6 3-128-16,3-3-18 16,0 0-4-16,0-5-677 0,3-6-135 0</inkml:trace>
  <inkml:trace contextRef="#ctx0" brushRef="#br0" timeOffset="154335.18">3544 10358 576 0,'0'0'51'0,"0"0"-41"0,0 0-10 0,0 0 0 0,-9 3 337 0,3 0 66 16,0 5 13-16,-3-3 2 0,6 0-279 0,-9 3-56 16,6 0-11-16,3 3-3 0,-6 2-53 0,4 0-16 15,-1 3 8-15,0 0-1047 0</inkml:trace>
  <inkml:trace contextRef="#ctx0" brushRef="#br0" timeOffset="154986.14">3473 10784 576 0,'0'0'51'0,"0"0"-41"0,0 0-10 0,0 0 0 15,3-2 289-15,-3 2 56 0,0 0 11 0,0 0 3 16,0 0-195-16,0 0-40 0,0 0-7 0,0 0-1 15,5 5-48-15,-2 3-10 0,-3 0-2 0,0 3 0 16,-3-4-27-16,3 4-5 0,-3-3-2 0,1 3 0 16,-1-3-9-16,0 2-1 0,3 1-1 0,0-3 0 15,-6 0-11-15,6-1 0 0,-3 1 9 0,0 3-9 16,3-3 0-16,0-3 0 0,0 3 0 0,3 0-8 0,-3-8 8 0,3 8 8 16,3-3-8-16,0 1 11 15,-1-1-19-15,4-2-4 0,3-1-1 0,0-2 0 16,-3 0-35-16,-3 0-6 0,6-2-2 0,0-4 0 15,6-2-31-15,-3 0-6 0,2-5-2 0,1 3 0 16,3-4 16-16,-6-2 3 0,0-2 1 0,6 2 0 0,-6 3 46 16,0 0 9-16,-7-1 1 0,7 4 1 0,-9-1 41 0,0 6 8 15,-6 5 1-15,0 0 1 0,0 0 53 0,0 0 10 16,6 8 3-16,-12 2 0 0,0 4 6 0,3 4 2 16,-3 1 0-16,-6 5 0 0,4-3-31 0,-1 0-5 15,-3-3-2-15,6 4 0 0,3-7-27 0,-6 1-6 16,6-2 0-16,0-1-1 0,6-3-20 0,-3-2-4 15,12 0-1-15,-6-2 0 0,3-4-10 0,6-4 0 16,-4 2 0-16,4-6 0 0,3-4-10 0,-3-1 10 16,3-2 0-16,6-3-9 15,-3-3-35-15,-7 4-6 0,4-7-2 0,3 4 0 16,-3-3 33-16,-3 0 7 0,-6-1 0 0,3 1 1 0,-6-3 11 16,3 3 0-16,0 0 0 0,-6 3 0 0,2 2 0 0,-5 2 0 0,0 1 0 15,0 5-8-15,0 3 30 0,0 5 6 16,0 0 2-16,-8 0 0 0,-1 5 14 0,-6 3 4 0,3 3 0 0,0 2 0 15,0 3-16-15,0 2-2 0,3 1-1 0,-3-1 0 16,3 4-10-16,3-4-3 0,3 3 0 0,-5 3 0 16,5-5-16-16,0-1 0 0,3 1 0 0,3-1 0 15,0-2 0-15,-1-3 0 0,7 1 0 0,0-7 0 16,3 4-95-16,0-6-22 0,3-2-5 0,0 0-1157 16</inkml:trace>
  <inkml:trace contextRef="#ctx0" brushRef="#br0" timeOffset="155451.26">5297 10515 864 0,'0'0'76'0,"0"0"-60"0,-6 7-16 0,0 4 0 16,0 0 264-16,-3 5 51 0,-3-1 9 0,1 4 3 15,-7 5-191-15,3 2-37 0,3 1-8 0,-6 2-2 0,0 3-49 0,3-3-11 16,-6 2-1-16,-2 1-1 0,2 0-19 0,0-3-8 16,0-3 8-16,6 1-8 15,-6-6-122-15,13-2-30 0,-7-4-5 0</inkml:trace>
  <inkml:trace contextRef="#ctx0" brushRef="#br0" timeOffset="156020.75">4898 10377 2365 0,'0'0'52'0,"-12"0"10"0,12 0 2 0,0 0 4 0,-9 3-55 0,9-3-13 0,0 0 0 0,0 0 0 16,0 0 80-16,0 0 14 0,0 0 2 0,3-8 1 15,6 0-67-15,9-3-14 0,6-5-2 0,3 3-1 16,6-5-4-16,-1-1-1 0,-2 0 0 0,9-2 0 15,5 0-8-15,1 0 0 0,3 0 0 0,2 0 0 16,4-1 0-16,-4 7 0 0,1-1 0 0,-3 5 0 16,-4 1 0-16,1 4 0 0,-3 1 0 0,-4 5 0 15,-5 5 0-15,-6 3 0 0,0 3 0 0,-9 5 0 16,-1 2 0-16,-8 6 0 0,-3 2 0 0,-3 1 0 0,-3 5 0 16,-6 2 0-16,-6 0 0 0,-2 4 0 0,-1-4 0 0,-6 3 0 15,0 0 0-15,-3-3 0 0,0 1 8 0,-2-6 0 16,2 3 0-16,-9-3 0 0,-3 0 22 0,-2-3 4 15,-4 3 1-15,0-2 0 0,7-1-23 16,-4 1-4-16,3-3 0 0,3-6-8 0,4-2 0 16,5-3 0-16,3 0 0 0,3-5 0 0,3-5 12 15,3-3-12-15,6-5 12 0,3-3-12 16,0-3 0-16,9-2 0 0,0-3 0 0,3 0 0 0,6-5-8 0,0 3-9 16,6-1-2-16,0 1 0 0,5 2 19 0,-5 2 8 15,3 6-8-15,-6 3 12 0,0 0-12 0,-3 5 0 16,0 5 0-16,-6 6 0 0,-4-1 0 0,-2 6 0 15,-3 3 0-15,-3 2 0 0,-2 0 0 0,-4 3 11 16,0 0-11-16,3 0 10 0,6-3 3 0,-6 0 1 16,3-3 0-16,0 1 0 0,3-1-2 0,0-2 0 0,-3-2 0 0,6-4 0 15,3 1 15-15,3-3 2 0,3-3 1 0,2-2 0 16,7-1-30-16,0-2 8 0,0-2-8 0,9-4 0 31,-9-2-24-31,2 0-7 0,1 0-1 0,0-2-1 16,-6-3-191-16,6-1-37 0,20-17-8 0,-8 4-2 0</inkml:trace>
  <inkml:trace contextRef="#ctx0" brushRef="#br0" timeOffset="156345.87">5782 10872 2012 0,'-3'10'89'0,"-3"-4"19"0,0-1-87 0,6 3-21 0,0 0 0 0,0-8 0 16,0 0 56-16,0 5 6 0,0-5 2 0,6 5 0 15,0-2 2-15,3-3 1 0,-3 0 0 0,3-3 0 0,-3-5-27 16,6 3-6-16,-3 0-1 0,6 0 0 15,-3-6-1-15,0 3 0 0,0-3 0 0,-4 4 0 0,4-4-32 0,0-2 0 16,0-1 0-16,0 1 0 0,-6 3 0 0,0-4 0 16,0 4 0-16,-3-3 0 0,-3 5 16 0,0-3-3 15,-3 1-1-15,0-1 0 0,-6 3 7 0,0-3 1 16,-3 3 0-16,-3 1 0 0,-3 4 8 0,4 0 1 16,-7 3 1-16,0 3 0 0,-3 2-18 0,-3 6-3 15,1 5-1-15,-1 5 0 0,3 0 15 0,0 0 2 16,3 3 1-16,3 0 0 0,4 0 3 0,2-1 1 15,0 4 0-15,3-3 0 0,3-3-30 0,3-3 8 16,3 1-8-16,3-3 0 0,3-3 0 0,3 0 0 16,3-5 0-16,6 0 0 0,-4-3-16 0,10-2-7 15,3-3-1-15,3-5 0 16,0-3-213-16,-1 0-43 0</inkml:trace>
  <inkml:trace contextRef="#ctx0" brushRef="#br0" timeOffset="156970.41">6047 10861 2206 0,'0'11'48'0,"-6"-1"11"0,3 1 1 0,0 2 3 0,0-2-51 0,3-1-12 0,0 1 0 0,0-1 0 16,0-2 40-16,6-2 4 0,-3 2 2 0,3-6 0 16,0 1-8-16,3 0-2 0,0-3 0 0,0-3 0 0,0-2-19 15,0 2-4-15,3-2-1 0,-3-3 0 0,3 0-4 0,0-3-8 16,-1 1 11-16,4-1-11 0,-6 0 8 0,3-2-8 15,-3 0 0-15,-3 2 0 0,0-2 13 0,0 3-4 16,-3-6-1-16,-3 3 0 0,0-3 9 0,-3 0 2 16,0 3 0-16,-3-1 0 15,0-2-9-15,0 6-2 0,-6 5 0 0,0-1 0 16,-3 4 14-16,1 2 2 0,-1 8 1 0,-3-3 0 0,0 8 15 16,-3 0 4-16,0 6 0 0,3-1 0 0,-5 1-31 0,5-1-5 15,3 6-8-15,-3-3 11 0,6 1-11 0,3-1 0 16,3-3 0-16,6 1 8 0,0-3-8 0,3-6 0 15,3 1 0-15,9-1 0 16,-3-7-32-16,3 0-6 0,3-3-1 0,2-3 0 16,4-5-116-16,0-2-23 0,0-1-5 0,0-2-1 15,0-3 63-15,-4 3 12 0,1-1 2 0,-3 1 1 16,-3-3 2-16,-3 6 0 0,-3-1 0 0,0 3 0 0,-6 3 177 0,0 0 36 0,-3 5 7 0,0 0 2 16,-12 0 30-16,0 5 7 0,-6 3 1 0,0 5 0 15,-3 6-42-15,3-1-8 0,-2 3-2 0,2 3 0 16,-3 0-46-16,0 0-10 0,0 2-1 0,-3 3-1 15,4 0-19-15,-4 8-4 0,-3 0-1 0,3 3 0 16,0 0-22-16,4-1 8 0,2 1-8 0,0-3 0 16,0-2 0-16,3 2 0 0,6-3 0 0,-3-2-8 15,0 0-9-15,0 2-2 0,1-5 0 0,2 3 0 16,-6 0-50-16,6-3-11 16,-9 0-1-16,3 3-1 0,3-3 66 0,-6-3 16 0,3-2 0 0,-2 0 0 15,-4-6 27-15,3-2 9 0,-6-5 1 0,3-3 1 16,-3 0-10-16,4-3-1 0,-4 0-1 0,3-5 0 15,3-5 11-15,0-6 3 0,0 3 0 0,6-10 0 0,6-3-24 16,0-8-4-16,9-9 0 0,3-1-1 0,6-6-20 16,0 0-4-16,6 0-1 0,6 0 0 15,0 0-89-15,0 3-17 0,-1-3-4 0,4 5-694 16,0 0-138-16</inkml:trace>
  <inkml:trace contextRef="#ctx0" brushRef="#br0" timeOffset="157744.04">6244 10970 1634 0,'0'0'36'0,"0"0"7"0,0 0 1 0,0 0 3 0,0 0-38 0,0 0-9 0,6-3 0 0,0-2 0 16,-3-1 99-16,3 1 17 0,-6 0 4 0,5 0 1 0,4-3-42 0,3 0-9 15,3 0-2-15,-3-3 0 0,6 1-16 16,3-1-4-16,-3-2-1 0,5 2 0 16,-2 3-32-16,-3 3-7 0,3 0 0 0,-3 2-8 0,-3-2 8 0,3 5-8 15,-6 0 0-15,2 0 0 0,-5 0 0 16,-3 2 0-16,0 4 0 0,-3 4 0 0,-3-2 16 0,0 3 7 16,-6 2 1-16,0 0 0 0,-3 0 12 0,0 1 4 15,-2-1 0-15,2 0 0 0,-6-2-7 0,3-3-1 16,0 2 0-16,0-4 0 0,3-1-15 0,3-3-3 15,0-2-1-15,3-2 0 0,3-1-13 0,3-5 11 16,3 0-11-16,0-2 10 0,3-4-10 0,3 1 0 16,0-5 0-16,3-1 0 0,0 1 0 0,2-3 0 15,1 2 0-15,0 0 0 0,3 1-12 0,0 2 12 16,-3 3-10-16,-3 2 10 0,-6 3-18 0,-1 3 2 16,-2 5 1-16,-6 0 0 0,0 0 15 0,-3 5 0 0,0 6 0 0,-3-1 0 15,1 4 0-15,-1-1 0 0,0 0 0 0,0 3 0 16,3-3 0-16,0 1 0 0,6-1 0 0,-3-3 0 15,3 1 0-15,6-3 16 0,3 0-3 0,-1-3-1 16,4 0-12-16,0-5-16 0,6 0 3 0,0-5 1 16,3 0 34-16,-1-3 7 0,4-3 2 0,-3 1 0 15,-3-1-31-15,-3 1 8 0,0-1-8 0,0-2 0 16,-4-1-23 0,1 4-7-16,-6-1-2 0,0 1 0 0,-6 2 20 0,0 0 3 0,-6 3 1 0,0-1 0 15,-3 4 8-15,0-4 0 0,-3 6 0 0,-3 3 0 16,0 0 0-16,-2-1 0 0,-1 6 0 0,-3 0 0 15,-3 5 28-15,0 1 8 0,0 4 2 0,3-2 0 16,-2 0-14-16,8 0-4 0,-3 5 0 0,6 0 0 0,3-2-11 0,0-1-9 16,6 1 12-16,0-3-12 0,3-1 11 0,3-1-11 15,6-4 10-15,3 1-10 0,3-3 0 0,2-3 8 16,1-5-8-16,3 0 0 16,-3 0-72-16,6-3-18 0,-3-2-3 0,-1-3-756 15,1-2-151-15</inkml:trace>
  <inkml:trace contextRef="#ctx0" brushRef="#br0" timeOffset="158221.76">7366 10774 1594 0,'0'0'71'0,"0"0"14"0,0 0-68 0,0 0-17 15,0 0 0-15,0 0 0 0,0 0 76 0,0 0 12 0,0 0 3 0,0 0 0 16,3-5 2-16,0-3 1 0,-3 8 0 0,0 0 0 16,0-6-25-16,0 4-5 0,-3-4 0 0,3 4-1 15,-6-1-25-15,0 0-5 0,0 1-1 0,-3 2 0 16,0 0 16-16,-3 0 4 0,0 0 0 0,-3 0 0 16,1 2-7-16,-4 1-1 0,0-3 0 0,3 8 0 15,3-3-19-15,0 3-4 0,0 3-1 0,3-3 0 16,-3-3-8-16,6 6-3 0,-2-1 0 0,5 3 0 15,0-7-9-15,6 4 0 0,0-2-10 16,-1 0 10-16,-2 0 0 0,9 3 0 0,3-3 0 16,3-3 0-16,-3 3 0 0,6-3 0 0,-3 0-8 0,0 1 8 15,3-1-21-15,-4 0-2 0,1 1 0 0,-3-1 0 16,-3 0-17-16,0 1-3 16,-9-6-1-16,0 0 0 0,0 5 29 0,0 3 6 0,-6 0 1 0,3-3 0 15,-6 3 8-15,-3-3 0 0,-3 3 0 0,-2-3 0 0,-1 1 0 0,0-1 11 16,0-2-3-16,0 2 0 0,-3 0 2 0,1-2 0 15,-1 0 0-15,0-3 0 0,3 2 18 0,-3 1 3 16,3-3 1-16,0 2 0 0,7-4-18 0,2 2-3 16,0 0-1-16,3-3 0 0,6 3-10 0,0 0 0 15,0 0 0-15,6-5 0 16,3 0-81-16,2-1-19 0,1 1-3 0,6-3-1116 0</inkml:trace>
  <inkml:trace contextRef="#ctx0" brushRef="#br0" timeOffset="158694.87">7592 10835 2055 0,'3'-3'91'0,"0"0"19"0,0 1-88 0,3-4-22 0,-3 1 0 0,3 0 0 15,3-3 0-15,0 3 0 0,0-3 0 0,0 0 0 16,-3 2 0-16,0-1 8 0,2 1-8 0,-2 1 0 15,-3-3 23-15,0 5 0 0,-6-2 0 0,3 5 0 16,0 0 36-16,-9-3 7 0,-2-2 2 0,2 3 0 16,0 2 24-16,-3 2 6 0,3-2 1 0,-3 3 0 0,-6 2-25 0,3 0-5 15,0 1-1-15,0-1 0 0,1 0-24 0,2 1-4 16,0-1-2-16,3 0 0 0,0 0-19 0,3 1-4 16,0-1-1-16,6 0 0 0,-3 3-14 0,3-2 0 15,0-1 0-15,3 3 0 0,3-3 0 0,0 0 0 16,0 1 0-16,3 2 0 0,-3-3-12 0,3 3-4 15,0-3-2-15,2 0 0 16,4 3-13-16,-6-2-2 0,3 2-1 0,-6-1 0 0,3-1 17 0,0 2 3 16,-3 0 1-16,0 0 0 15,0 0-15-15,-3 2-2 0,-3 1-1 0,-3-3 0 16,3 2 31-16,-6 1 0 0,0-3 0 0,0 0 0 0,0 0 0 0,0 0 0 16,-3-1 0-16,0-1 0 0,0-4 0 0,0 4 0 15,-3-4 0-15,1 1 0 0,-4-3 18 0,0 3 10 16,3-3 1-16,-3 0 1 0,0 0-13 0,0 0-2 15,0 0-1-15,0 0 0 0,1-3-14 0,-1 3 0 16,0-5 0-16,0 2 0 16,6-2-58-16,0-1-14 0,0 1-4 0,6-3-1177 0</inkml:trace>
  <inkml:trace contextRef="#ctx0" brushRef="#br0" timeOffset="159095.34">7958 10742 806 0,'0'0'36'0,"0"0"7"0,0 0-35 0,0 0-8 16,0 0 0-16,0 0 0 0,0 0 312 0,-6 11 60 0,-3-1 12 0,0 3 2 15,0 3-230-15,1 0-47 16,-4 0-9-16,3 5-1 0,0 0-43 0,0-2-8 0,-3 5-1 16,0-3-1-16,0 0-37 0,3-2-9 0,0-3 0 0,3-1 0 31,0-1-53-31,3-4-13 0,3-2-2 0,0-3-696 0,0-5-140 0</inkml:trace>
  <inkml:trace contextRef="#ctx0" brushRef="#br0" timeOffset="159263.78">8119 10451 979 0,'0'0'87'0,"0"0"-70"15,0 0-17-15,0 0 0 0,-9 5 259 0,3 1 48 16,0-1 9-16,0 3 3 0,-3 2-223 0,3 1-45 16,0 0-9-16,0-1-2 0,3 1-28 0,0-1-12 15,3 1 8-15,3 0-1020 16</inkml:trace>
  <inkml:trace contextRef="#ctx0" brushRef="#br0" timeOffset="160091.64">8214 10956 2361 0,'0'0'52'0,"0"0"10"0,0 0 2 0,0 0 4 0,0 0-55 0,0 0-13 15,0 0 0-15,0 0 0 0,0-8 40 0,3 1 6 16,3-1 1-16,3 0 0 0,0-3-38 0,0 3-9 0,0-5 0 0,3 0 0 16,-3 2 0-16,0 1 0 0,0-1 0 0,-1-2 0 15,-2-1 0-15,-3 4 0 0,0-3 0 0,-3 2 0 16,-3 0 0-16,0 1 0 0,0-1 0 0,-5 1 12 16,2 2 12-16,-3 3 2 0,-3 2 1 0,-3 0 0 15,-3 6 15-15,-3 0 3 0,-3 4 1 0,-2 4 0 16,-4-3-5-16,3 3-1 0,3 7 0 0,0-2 0 15,1 2-29-15,2 1-11 0,0 0 0 0,6 2 9 16,-3 0-9-16,9-3 0 0,3 1 0 0,0-1 8 0,0 1-8 16,9-3 0-16,3 0 0 0,3-3 0 15,3-3 0-15,3-2 0 0,6-2 0 0,3-4 0 16,-1 1 0-16,4-6 0 0,3 1 0 0,3-4 0 16,-1-2 0-16,-2 1 0 0,0-7-10 0,-6 4 10 15,0-6-48-15,-1 0-3 16,-2 0-1-16,-3 0 0 0,-3-2 39 0,-3 2 13 0,0-3-9 0,-6 3 9 15,-3 3-9-15,-3-3 9 0,0 0-10 0,-3 1 10 0,-3-1 16 0,0 2 8 16,-3 4 3-16,0-1 0 0,-3 1 15 0,0 4 3 16,-3 4 1-16,0-1 0 0,-2 6-23 0,2-3-5 15,-3 5-1-15,0 3 0 0,0 0-17 0,3 3 0 16,0 2 8-16,3 0-8 0,1 0 0 16,2 0 0-16,3 1 0 0,0 2 0 0,9-3 0 0,0 0 0 15,3-2 0-15,3 2 0 0,5-3 0 0,1-2 0 16,6-2 0-16,0-1 0 0,3-2 0 0,0-3 0 15,-4-6 0-15,7 1 0 0,0 0-9 0,0-3 1 0,0-3 0 16,2 1 0-16,-2-4-6 0,-3 1-1 0,6 3 0 0,-6-1 0 31,-1 0-18-31,-2 3-4 0,-3 1-1 0,-3 1 0 0,-3 4 38 0,-3-1 0 0,-9 3 0 16,0 0 0-16,3 5 0 0,-6 6 0 0,-3-1 0 16,-6 1 0-16,0 2 18 0,-3 0 11 0,0 6 3 0,0-3 0 15,6 0-8-15,1 0-2 0,-1 2 0 0,3-5 0 16,0 3-12-16,3-3-2 0,3-2-8 0,0 0 12 15,6-3-12-15,-6-3 0 0,3 0 0 0,3-2 0 16,3-3 0-16,5-3 0 0,1-2 0 0,3 0 0 16,3-3 0-16,-3 0 0 0,3-3-13 0,-3 1 4 15,-1-4-11-15,1 4-1 0,0-6-1 0,-3 3 0 16,0-1-8-16,0 1-2 16,-3 3 0-16,3-1 0 0,-1 0 20 0,-5 6 3 0,0 2 1 0,-3 1 0 15,0-1 8-15,-6 3 0 0,0 0 0 0,0 5 0 0,0 3 8 16,-3 3 4-16,0 0 1 0,-3-1 0 0,-3 3 18 15,3 1 3-15,0-1 1 0,1 0 0 0,-4 0-25 16,3-2-10-16,0 2 8 0,0-2-8 0,0-1 0 16,6-2 0-16,-3 0 0 0,3 0 0 15,0 0-52-15,0-8-12 0,6 5-2 0,0-2-1195 16</inkml:trace>
  <inkml:trace contextRef="#ctx0" brushRef="#br0" timeOffset="160539.64">9137 10821 2350 0,'0'0'52'0,"0"0"10"0,0 0 2 0,0 0 3 0,0 0-54 0,0 0-13 0,-6 3 0 0,6-3 0 16,0 0 16-16,0 0 1 0,0 0 0 0,0 0 0 16,0 0-9-16,0 0-8 0,3-3 9 0,3 1-9 15,3 2 0-15,-3-3 0 0,0 1 0 0,3 2 0 16,-6-3 0-16,-3 3 8 0,0 0-8 0,9-3 0 15,-6-2 0-15,-3 5 0 0,0 0 8 0,0 0-8 16,-3-3 14-16,0 1 0 0,-3-1 0 0,-3 0 0 16,3 1 35-16,-3-1 7 0,0 3 2 0,-3 0 0 15,0 0 9-15,-3 3 1 0,3-3 1 0,-3 5 0 16,1-2-29-16,-1-1-7 0,0 4-1 0,3-1 0 16,0 3-12-16,3-3-4 0,3 0 0 0,3 3 0 0,0 0-16 15,0-2 0-15,3 2 0 0,6 2 0 0,0-2 12 16,3 0 3-16,0 0 0 0,3 2 0 15,3-4-35-15,0 2-8 0,-1 0 0 0,-2 0-1 0,0-3 6 0,0 3 2 16,-3-3 0-16,0 0 0 0,0 3 5 0,-3-2 2 16,-6-6 0-16,3 8 0 0,-3 0 14 0,0 2 0 15,-3-2 0-15,-3 0 0 0,-3 0 0 0,0 2 0 16,0-2 0-16,-3 0 0 0,-3-2 9 0,1 2-1 16,-1-3-8-16,0 0 12 0,0 0-2 0,-3-2-1 15,3 0 0-15,-3 2 0 0,3-5 1 0,0 0 0 16,1 0 0-16,-1 0 0 0,3-3-10 0,0 1 0 15,-3-4 0-15,3 1 0 16,3 0-111-16,0-6-24 0,3 1-5 0</inkml:trace>
  <inkml:trace contextRef="#ctx0" brushRef="#br0" timeOffset="161427.1">9399 10983 345 0,'0'0'31'0,"0"0"-31"0,0 0 0 0,0 0 0 0,6 8 268 0,-6-8 47 16,3 2 9-16,-3-2 3 0,6 6-127 0,-3-1-26 15,-3-5-5-15,0 0-1 0,3 5-49 0,-3-5-11 16,6 6-1-16,0-4-1 0,0 1-41 0,0-3-8 15,2 0-1-15,-2-3-1 0,0-2-42 0,0 0-13 16,3-1 8-16,3-4-8 0,3-1 10 0,0 1-2 16,3-4 0-16,0 1 0 0,-3-3-8 0,-1 0 0 0,-2 1 0 0,0-1 0 15,-3 2 0-15,0-1 0 0,-3-4 0 16,-3 1 0-16,0 2 0 0,-3-3 8 0,-3-2-8 0,-3 5 8 16,0 0-8-16,-3 3 0 0,0 2 0 0,-3 6 0 15,-6 0 12-15,1 5 0 0,-7 5 0 0,0 0 0 16,0 6 21-16,0 5 5 0,-2 2 1 0,-1 4 0 15,-3 1-39-15,6 1 0 0,0 0 0 0,4 2-12 16,2 1 12-16,6-3 9 0,0-3-1 0,6 0-8 16,0-2 0-16,6-4 0 0,3 1 0 0,3-2 0 15,3-1 0-15,3-5 0 0,6-3 0 0,5-2 0 16,4-1 0-16,3-4 0 0,-6-1 0 0,3-2 0 16,2-3-24-16,-2 0-4 0,3 0-2 0,-6-3 0 15,-3 3 8-15,-4 0 2 0,-2-2 0 0,-3 2 0 16,-3 0 6-16,-3 3 2 0,-3-1 0 0,-3 6 0 0,-3-2 12 0,-3 2 0 15,-3 2 0-15,-3 4 0 0,-6 2 0 0,1 0 0 16,-4 5 0-16,0 0 0 0,0 3 21 0,0 2 7 16,-3 4 2-16,1 1 0 0,-1 7 3 0,0-1 1 15,3 2 0-15,0 4 0 0,3-1-34 0,4-2 0 16,-4 5 0-16,6-3 0 0,3 1 0 0,3-4 0 16,0-1 0-16,3-1 0 15,0 0-19-15,0-3-10 0,3 1-3 0,0 2 0 16,-3-5 0-16,-3 2 0 0,3-2 0 0,0 2 0 0,-3-2 8 0,-6 0 2 15,3 0 0-15,-3-3 0 0,-2 0 22 0,-4-2 0 0,-3-1 0 16,-3-2 0-16,0 0 56 0,-3 0 7 16,1-6 1-16,2-2 0 0,0-2-52 0,-3-4-12 15,0-2 0-15,4-2 0 0,2-4 39 0,3 1 5 16,0 0 0-16,0-6 1 0,6-7-25 0,3-4-6 16,3-4-1-16,3-6 0 0,3 1-13 0,9-4 8 0,0-2-8 15,6 0 0-15,6 0 0 0,3 3 0 0,9-3 0 0,2-3 0 16,4 3 0-16,3 0 0 0,-1 0-8 15,4 0 8-15,0 5-133 16,-4-2-20-16,10 2-4 0,-3 0-1 0</inkml:trace>
  <inkml:trace contextRef="#ctx0" brushRef="#br0" timeOffset="161962.29">9819 10943 1324 0,'0'0'118'0,"0"0"-94"0,-6 0-24 0,6 0 0 0,0 0 236 0,0 0 44 15,0 0 8-15,0 0 1 0,0 0-201 0,0 0-40 16,6 0-8-16,2-2-1 0,4-4-20 0,0 1-4 16,0-3-1-16,6-3 0 0,0 1-14 0,0-1 11 15,6-2-11-15,-4 0 10 0,1-3-10 0,-3 3 8 16,0-3-8-16,-3 3 8 0,-3-3-8 0,0 2 0 16,-6 1 9-16,0 0-9 0,-3 0 10 0,-6 0-2 15,-3-1-8-15,0 6 12 0,-6-2-1 0,0 2-1 16,-6 3 0-16,-3 2 0 0,-3 3 21 0,4 5 4 15,-4 1 1-15,0 4 0 0,0 3-7 0,0 3-1 16,6 3 0-16,-2 2 0 0,2 0-12 0,3 3-4 16,3 0 0-16,6 0 0 0,3-1-12 0,3 1 0 15,3-3 0-15,3 0 0 0,6-5 0 0,3 0 0 0,6-5 0 16,-1-1 0-16,4-4 8 0,6-4-8 0,3-2 0 0,-1-2 9 31,4-4-51-31,-6-2-10 0,6-2-3 0,-7-1 0 16,-2-5-20-16,0 3-4 0,-3-3-1 0,0 0 0 15,-4 3 38-15,-2 0 7 0,-3 2 2 0,0 3 0 0,-6 3 33 0,0 0 0 0,-9 5 0 0,0 0 0 16,0 0 40-16,-6 10 9 0,-3 1 2 0,-3 5 0 16,0-3 19-16,-3 3 4 0,0 0 1 0,4 0 0 15,-1 0-19-15,3-3-4 0,0-3-1 0,6 1 0 16,-3-3-30-16,3-3-5 0,3-5-2 0,0 0 0 16,0 0-14-16,9 0 0 0,3-2 0 0,3-4 0 15,0 1 8-15,-1-3-8 0,7-5 0 0,3 0 9 0,-3-1-9 16,0 1 0-16,0 0 0 0,-4-3 0 0,1 3-14 15,3 0 2-15,-3-1 0 0,0 4 0 0,0 2-3 0,-3 0 0 16,-1 3 0-16,-2-1 0 16,0 1-105-16,0 2-20 0,0 1-5 0,-3-1-641 15,0 3-128-15</inkml:trace>
  <inkml:trace contextRef="#ctx0" brushRef="#br0" timeOffset="162448.18">10652 10970 1670 0,'-9'5'74'0,"9"0"15"0,-3 1-71 0,0-1-18 16,3-5 0-16,0 5 0 0,0-5 164 0,0 0 28 16,0 0 7-16,0 0 1 0,0 0-98 0,0 0-19 15,6 3-4-15,3-3-1 0,-3-3-42 0,6 0-8 16,0-2-1-16,0 0-1 0,-3-3-18 0,5 0-8 16,-2-3 8-16,0 3-8 0,0-2 8 0,0-1-8 0,0-2 0 0,0 2 8 15,-6-2-8-15,0 3 8 0,-3-4-8 0,3 1 8 16,-6-3-8-16,3 0 0 0,-3-2 0 0,0 2 0 15,0-2 8-15,-3 2 0 0,0 2 0 0,-3 4 0 16,-3 2-8-16,-3 3 0 0,3 2 0 0,-6 3 0 16,-3 5 37-16,3 6 6 0,-2-1 1 0,2 4 0 15,-3 2-22-15,3 2-4 0,-3 1-1 0,3 2 0 16,-3-3-17-16,6 3 0 0,1 1 8 0,2-4-8 16,0 1 0-16,3-1 0 0,6-5 0 0,0 3 0 15,0-2 0-15,6-4 0 0,0-2 0 0,0 0 0 16,3-3 0-16,-1-2 0 0,4-3 0 0,0-3 0 15,0-2 0-15,6-3-12 0,0-3 0 0,3-2 0 16,0-3-8-16,-1 0 0 0,-2 1-1 0,3-4 0 16,0 1-15-16,0-1-2 15,-3 1-1-15,2-1 0 0,-2 0 39 0,-3 4 0 0,-3 1 0 0,0 4 0 16,-6 2 0-16,-3 0 0 0,-3 8 0 0,0 0 0 0,-3 0 24 0,-9 5 13 16,3 6 3-16,-6-1 0 0,-3 6-9 0,3-3-2 15,4 6 0-15,-4 2 0 0,0 0 11 0,3 3 3 16,0-3 0-16,3 0 0 0,0-2-34 0,3 0-9 15,3-4 0-15,3 1 0 0,3-3 0 0,6-2 0 16,0-3 0-16,3-3 8 0,0 1-16 0,6-6-4 16,0-3 0-16,2 0-933 15,1-5-187-15</inkml:trace>
  <inkml:trace contextRef="#ctx0" brushRef="#br0" timeOffset="163356.22">11286 10941 806 0,'0'0'72'0,"0"0"-58"16,0 0-14-16,0 0 0 0,0 0 228 0,-6 5 44 15,6-5 8-15,0 0 1 0,0 0-165 0,0 0-34 16,0 0-6-16,0 0-2 0,9-5-38 0,3 2-8 16,0-2-2-16,3-3 0 0,-3 2-15 0,2-2-3 0,-2-5-8 0,0 3 12 15,0-1-12-15,0 0 11 0,-6-2-11 0,3 3 10 16,-3-1 20-16,-3-2 4 0,-3-3 1 0,0 0 0 15,-3 3 8-15,0 0 1 0,0-6 1 0,-6 3 0 16,3 0-14-16,-3 3-3 0,0 0-1 0,-6 2 0 16,3 3 2-16,-2 6 1 0,-1-1 0 0,-3 6 0 15,6 2-5-15,-6 3-1 0,-3 3 0 0,0 4 0 16,-2 7-12-16,2-4-4 0,0 6 0 0,0 0 0 16,3 5 6-16,3-3 1 0,0 1 0 0,4 2 0 15,-1-5 0-15,6-1 0 0,-3-1 0 16,6-4 0-16,3-2-15 0,0-3 0 0,3-2 8 0,0-3-8 15,6 0 0-15,3-6-16 0,2-2 3 0,4-2 1 16,3-4 12-16,3-2 0 0,0-5 0 0,3 0 0 16,2-5 14-16,4-4-4 0,6-4-1 0,-4-1 0 15,1 1-39-15,0-3-8 0,-3-3-2 16,-4 0 0-16,4-2-20 0,-3 2-4 0,3-2 0 0,-1-3-1 16,-2-3-12-16,0-2-3 0,0-1 0 0,2-7 0 15,-2 3 8-15,0-1 0 0,0-2 1 0,-3-1 0 16,-1 4 26-16,-2-1 5 0,-3-2 0 0,3 5 1 0,-3 0 39 0,-1 8 0 15,-2 5 14-15,-6 3-4 0,0 5 40 0,0 3 8 16,-3 2 2-16,-3 6 0 0,0 3 30 0,-3 2 6 16,0 0 2-16,0 3 0 0,-3 5-22 0,0 0-4 15,0 0 0-15,0 0-1 0,-3 10-11 0,-3 1-3 16,-3 5 0-16,-3 2 0 0,3 6-21 0,-6 5-5 16,3 0-1-16,-6 3 0 0,-2 5-1 0,-4 0 0 15,-3 5 0-15,-3 3 0 0,-5 3-9 0,2 5-1 16,3-6-1-16,-6 6 0 0,4 0-8 0,-1-2-2 15,-3-1 0-15,3 0 0 0,7 0-8 0,-1-2 0 16,3 0 0-16,3-3 0 0,6-8 0 0,0-3 8 0,6 0-8 16,1-5 0-16,2-5 0 0,3-3 0 0,0-5 0 15,6 0-11 1,3-5-79-16,-1-6-16 0,4-2-3 0,0-3-787 0,3-6-158 0</inkml:trace>
  <inkml:trace contextRef="#ctx0" brushRef="#br0" timeOffset="163734.18">11732 10893 2566 0,'-8'5'56'0,"5"-5"12"0,-3 5 3 0,-3 1 1 0,6-4-57 0,-3 4-15 16,6-6 0-16,0 0 0 0,0 0 71 0,0 0 11 16,0 0 2-16,0 0 1 0,9 2-51 0,0-2-10 15,3-2-3-15,-1-4 0 0,4 1-21 0,6-3 0 16,0 3 0-16,0-3 0 0,-3-3 0 0,0 1 0 15,-1-1 0-15,1-2 0 0,-3-3 0 0,-3 3-15 16,0 0 3-16,0-3 0 0,-3 3 12 0,-3-3 0 16,0 0 0-16,-3 0 0 0,-3-3 8 0,3 4-8 15,-6-1 9-15,3 0-9 0,-6 0 12 16,3 3-3-16,-6 2-1 0,3 3 0 0,-6 6 25 0,0-1 5 16,-6 6 1-16,-6 2 0 0,-2 3-3 0,2 5-1 15,-3 0 0-15,0 6 0 0,0 2-7 0,1 5-2 16,2 3 0-16,-3 1 0 0,9-4-7 0,0 3-2 15,3 0 0-15,6 0 0 0,1-2-17 0,2-3 8 0,6-3-8 16,0 0 0-16,0-3 8 0,6-2-8 0,2-2 0 16,4-4 0-16,3-2 0 0,0-3 0 0,3-2 0 15,3-3 0-15,0 0-9 0,5-5-9 0,1-3-2 16,0 2 0 0,0-4-160-16,-6-1-32 0</inkml:trace>
  <inkml:trace contextRef="#ctx0" brushRef="#br0" timeOffset="164626.47">13322 9848 2379 0,'0'0'52'0,"0"0"12"0,-9 5 1 0,0 3 2 0,-3 0-54 0,-6 5-13 0,-2 0 0 0,-4 6 0 16,-6 5 78-16,0 5 13 15,-3 8 2-15,-2 8 1 0,-1-5-50 0,0 5-9 0,-2 2-3 0,-4 9 0 16,3 2 0-16,1-2 0 0,-1 2 0 0,0 3 0 16,-6-3-17-16,10 0-4 0,5 3-1 0,0-3 0 0,3 0-10 15,10-7 8-15,2-4-8 0,6-5 8 0,3-4-8 16,3-7 0-16,3-2 0 0,3 0 0 16,3-5-23-16,6-3-6 0,3-2-2 0,-4-3 0 15,7-3-141-15,0-2-29 0,3-3-6 0</inkml:trace>
  <inkml:trace contextRef="#ctx0" brushRef="#br0" timeOffset="165569.01">13117 10745 1796 0,'0'0'80'0,"0"0"16"0,0 0-77 0,0 0-19 15,0 0 0-15,0 0 0 0,0 0 127 0,0 0 21 16,0 0 5-16,3 8 1 0,0 0-35 0,0 2-7 16,2 1-2-16,-2 2 0 0,3 0-34 0,-3 3-6 15,6 0-2-15,0 0 0 0,0-3-38 0,3 0-8 16,0 3-2-16,-3-3 0 0,3 1-20 0,0-1 0 15,0 0 0-15,0-5 0 0,-1 3 13 0,-2-3 2 0,0 2 0 0,0-2 0 16,0-3-15-16,-3 3-15 16,3-2 3-16,-3-1 1 15,0-2-164-15,0 2-33 0,-6-5-6 0</inkml:trace>
  <inkml:trace contextRef="#ctx0" brushRef="#br0" timeOffset="165865.91">13536 10776 2098 0,'0'0'93'0,"0"0"19"0,0 0-89 0,0 0-23 16,3-2 0-16,-3 2 0 0,0 0 110 0,0 0 18 16,0 8 3-16,0 0 1 0,-3 2-48 0,-3 4-10 15,0-1-2-15,-3 5 0 0,1 1-14 0,-4 2-3 16,-3 5-1-16,0 1 0 0,0-1-10 0,0-2-3 15,-3 3 0-15,0-4 0 0,3 4-21 0,-2 2-4 16,-1-5 0-16,3 5-1 0,-3-3-5 0,0 1-1 16,3-3 0-16,-3-1 0 0,4 1-9 0,2-5 0 15,0 2 0-15,6-8 0 16,0 0-65-16,3-2-19 0,3 0-3 0,0-11-827 16,0 0-166-16</inkml:trace>
  <inkml:trace contextRef="#ctx0" brushRef="#br0" timeOffset="166088.69">13646 11165 2073 0,'0'0'184'0,"0"0"-147"0,-6 6-29 0,3 2-8 15,-2 0 143-15,2 0 27 0,-6 2 6 0,0 1 0 16,-3 5-78-16,3-1-16 0,-3-1-3 0,0 2-1 15,-3-3-48-15,3 3-10 0,3 2-1 0,3 1-1 16,0-6-18-16,3 5 10 0,0-4-10 0,0 2 8 16,1-6-8-16,-1-2 0 0,0 0 0 0,3-8 0 15,0 0-130-15,0 0-25 0,0 0-5 0,8-3-1042 16</inkml:trace>
  <inkml:trace contextRef="#ctx0" brushRef="#br0" timeOffset="166252.81">13840 10893 1267 0,'3'-5'112'0,"-3"-1"-89"16,3 4-23-16,-3-4 0 0,3 1 248 0,-3 5 46 15,0-3 9-15,0 3 1 0,0 0-185 0,0 0-38 16,0 0-7-16,0 0-2 0,0 0-57 0,0 0-15 16,3-5 0-16,3 3 0 15,3-1-182-15,-3 0-39 0,9-2-8 0,2-3-2 0</inkml:trace>
  <inkml:trace contextRef="#ctx0" brushRef="#br0" timeOffset="166439.97">14197 10795 2062 0,'0'0'92'0,"0"0"18"0,0 0-88 0,0 0-22 0,0 0 0 0,9 0 0 15,0 0 122-15,-3 0 20 0,3 0 4 0,-3 0 1 16,3 0-71-16,-3 0-13 0,3 0-3 0,0 0-1 15,-1 0-34-15,1 3-6 0,-3-3-2 0,3 2 0 16,-3 1-17-16,0 2 0 0,0-2 0 0,-3 0 0 16,3-1-95-16,-6-2-25 0,0 0-6 0</inkml:trace>
  <inkml:trace contextRef="#ctx0" brushRef="#br0" timeOffset="166626.68">14146 10959 1612 0,'-2'0'144'0,"2"0"-116"0,0 0-28 0,0 0 0 0,0 0 171 0,0 0 28 16,0 0 5-16,0 0 2 0,5-3-92 0,7-2-18 15,0 2-4-15,0-2-1 0,0 0-59 0,0 0-11 16,0-1-2-16,3 4-1 0,-3-4-18 0,0 4 8 16,2-1-8-16,-2 3 0 15,-3-3-47-15,3 6-16 0,-3 0-3 0,0-1-1093 0</inkml:trace>
  <inkml:trace contextRef="#ctx0" brushRef="#br0" timeOffset="167365.15">14923 11046 403 0,'0'0'36'0,"-3"3"-36"0,-3 0 0 0,3-1 0 0,-2-2 374 0,2 3 68 15,-3 0 14-15,6-3 2 0,0 0-261 0,0 0-52 16,0 0-10-16,0 0-3 0,0 0-64 0,0 0-12 16,0 0-4-16,0 0 0 0,0 0-35 0,9-3-7 15,-1-2-2-15,4-1 0 0,0-2-8 0,0 0 0 16,0 1 0-16,3-4 0 0,-3-2 0 0,-3 2 0 15,3-2 0-15,-3-3-11 0,-3 3 11 0,-3-3 0 16,0-3 0-16,-1 4 8 0,-2-4-8 0,-2 1 8 16,-1-1-8-16,-3 3 8 0,0-2-8 0,-6-1 11 15,0 6-11-15,-3 5 12 0,-3-3 2 0,0 6 1 0,-3 5 0 16,4 0 0-16,-4 5 22 0,3 1 5 0,-6 4 1 16,0 1 0-16,3 2-27 0,1 3-6 0,2 0-1 0,3 0 0 15,-3 5-9-15,6 0 8 0,0 0-8 0,0 0 8 16,3-2-8-16,3 2 0 0,0-2 0 0,3-1 0 15,0 1 0-15,3-6 0 0,3 0 0 0,0-2 0 16,3-1 0-16,3-2 0 0,0-5 0 0,0 2 0 16,6-5 0-16,3 0 0 0,3-5 0 0,3-1 0 15,2 1 0-15,-2-3 0 0,0-5 0 0,0 0 8 16,3 0-8-16,-4 2 0 0,1-2 0 16,0 0 0-16,-6 2 0 0,0 0 0 0,-3 3 0 0,-4 0 0 15,-2 1 0-15,-3 1 0 0,0 4 8 0,-6 2-8 16,0 0 0-16,0 0 0 0,0 0 0 0,0 0 0 15,0 8 12-15,-6 2-2 0,3 3-1 0,-3 1 0 16,0-4 5-16,1 3 1 0,-1 1 0 0,0 1 0 0,3-1-15 16,-3-4 0-16,6 4 8 0,0-4-8 0,3 1 0 15,3-6 0-15,0 3 0 0,0-3 0 0,2-2 0 0,4-3 0 16,0 0-11-16,0-3 11 16,3 1-128-16,-3-1-19 0,6-5-3 0,0 3-1088 15</inkml:trace>
  <inkml:trace contextRef="#ctx0" brushRef="#br0" timeOffset="167559.21">15391 10975 2073 0,'0'0'184'0,"0"0"-147"0,0 0-29 0,0 0-8 16,0 0 129-16,6 0 25 0,3 0 5 0,-1 0 1 16,4 0-91-16,0-3-17 0,3 1-4 0,-3-1-1 15,6 0-27-15,-3 3-6 0,0-2-1 0,0 2 0 16,-1-3-13-16,-2 3 8 0,3-3-8 0,-3 3 0 15,0 0 0-15,-3 0 8 0,3 0-8 0,-3 0 0 32,-3 0-83-32,0 0-19 0,0 0-4 0,-3 0-1067 0</inkml:trace>
  <inkml:trace contextRef="#ctx0" brushRef="#br0" timeOffset="167772.77">15596 10821 288 0,'0'0'25'0,"0"0"-25"0,0 0 0 0,0 0 0 0,0 0 504 0,0 0 95 16,0 0 19-16,0 0 4 0,0 0-398 0,-3 6-80 15,-3 2-16-15,0 0-4 0,0 0-86 0,3 2-18 16,0 3-3-16,-3 3-1 0,3-3-8 0,-3 3-8 16,0 0 12-16,0 0-12 0,1 3 32 0,2-3 0 15,0-1 0-15,-3-1 0 16,0 1-51-16,3-1-10 0,0-1-3 0,0-2-888 15,3 2-179-15</inkml:trace>
  <inkml:trace contextRef="#ctx0" brushRef="#br0" timeOffset="168511.37">16367 10337 1443 0,'0'0'64'0,"0"0"13"0,0 0-61 0,0 0-16 16,0 0 0-16,-3 6 0 0,-3-1 132 0,0 5 24 15,-3 1 5-15,0 2 1 0,-3 6-66 0,0 5-12 16,-2 2-4-16,-1 3 0 0,-3 6-6 0,-3-1-2 16,0 0 0-16,-3 3 0 0,3 0-24 0,1 3-4 15,-4 0-2-15,3 2 0 0,-3-2-14 0,6-6-2 0,-2 1-1 16,2-4 0-16,-3 1-16 0,3-8-9 0,3 0 10 16,-3-3-10-16,3-3 13 0,3-2-3 15,1-2-1-15,5-4 0 0,0 1 11 0,6-6 3 0,0-5 0 0,0 0 0 16,6 3-32-16,5-6-7 15,1 0 0-15,3-5-1 0,0 0 17 0,0-5 0 0,0 0 0 0,3-3 0 16,0 0 0-16,2-5 0 0,1 3 0 0,3-4 0 16,-3 1 15-16,0 3-3 0,6 2-1 0,-4 3 0 15,1 2-11-15,-3 3 0 0,0 0 9 0,-3 6-9 16,0-1 0-16,-1 0 0 0,-2 6 0 0,0 2 0 16,-3 3 0-16,-3 0 0 0,0 0 0 0,-3 3 0 15,0-1 0-15,-3 3 0 0,0 1 0 0,-3-1 0 16,-3 3 0-16,0-3 0 0,-3 3 0 0,-3 0 0 0,-3 0 0 15,0-3 0-15,-3 3 0 0,0 0 0 0,-2-1 11 16,-1 1-3-16,0-2 0 0,-3-4 0 0,0 3 12 0,0-5 1 16,3 0 1-16,1 0 0 0,-1 0-8 0,3-3-2 15,0-2 0-15,3 0 0 0,0-6-12 0,3 3 9 16,-3-5-9-16,3-1 8 0,3 1-8 0,1 0 0 16,2 0 0-16,0-3 8 0,0 2-8 0,3 1-14 15,3-3 3-15,0 3 1 16,2 2-158-16,-2-2-32 0,6 0-7 0</inkml:trace>
  <inkml:trace contextRef="#ctx0" brushRef="#br0" timeOffset="168761.91">16703 10967 2304 0,'0'0'102'0,"0"0"21"0,-6 3-99 0,6-3-24 0,0 0 0 0,-6 8 0 15,0-3 136-15,4 0 21 0,7 3 5 0,-2-3 1 16,-6 1-90-16,6-1-17 0,6 0-4 0,0 3-1 16,0-3-20-16,0 1-4 0,0-1-1 0,3 0 0 15,-3 1-26-15,0-1 0 0,-3 0 8 0,3 1-8 16,0 1 0-16,3 1 0 0,-6-2 0 0,-1-1 0 16,1 3 11-16,0 0-3 0,-3 0-8 0,0 0 12 15,-3 0-32-15,0 0-6 0,0-3-2 0,-3 3-903 16,-3 2-181-16</inkml:trace>
  <inkml:trace contextRef="#ctx0" brushRef="#br0" timeOffset="169031.76">16498 11258 2095 0,'-3'-8'92'0,"3"8"20"0,0-5-89 0,3-3-23 15,0 3 0-15,3-3 0 0,0 0 91 0,3-3 13 16,0 3 4-16,6-2 0 0,-1-1-30 0,4 0-6 16,0-2 0-16,3 0-1 0,3-3-17 0,-3 3-3 15,0 0-1-15,-1-3 0 0,-2 3-14 0,3-1-4 16,0 1 0-16,3-3 0 0,-3 3-17 0,-1 0-4 16,-2 0-1-16,3-1 0 0,-3 1-10 0,-3 0 0 15,3 2-10-15,-3 1 10 0,-1-4 0 0,1 4 0 16,-6-1 8-16,3 3-8 15,0 0-117-15,-3 3-31 0,-3 2-5 0,-3 1-1059 0</inkml:trace>
  <inkml:trace contextRef="#ctx0" brushRef="#br0" timeOffset="169371.89">17066 11224 2268 0,'0'0'100'0,"0"0"21"0,0 0-97 0,0 0-24 15,0 0 0-15,0 0 0 0,0 8 115 0,0-3 17 16,0 5 4-16,-2 1 1 0,-1-3-65 0,-3 3-12 16,3 2-4-16,-6 0 0 0,3 0-28 0,0 3-5 15,-3-3-2-15,0 1 0 0,3 1-13 0,0-4-8 16,0 2 8-16,-3-2-8 0,3-1 0 0,3-2 9 16,0 0-9-16,0-2 0 15,0-1-97-15,3-5-27 0,0 0-4 0</inkml:trace>
  <inkml:trace contextRef="#ctx0" brushRef="#br0" timeOffset="169520.34">17275 10948 1555 0,'-6'-2'138'0,"0"-3"-110"0,3 2-28 0,-3-2 0 15,0 2 191-15,3-2 33 0,3 5 6 0,3-6 2 16,6 1-215-16,6-8-76 0</inkml:trace>
  <inkml:trace contextRef="#ctx0" brushRef="#br0" timeOffset="169850.34">17695 10284 2361 0,'0'0'210'0,"0"0"-168"16,0 0-34-16,0 0-8 0,0 0 43 0,0 0 6 16,8-2 2-16,-8 2 0 0,6 2 15 0,0 4 3 15,9 2 1-15,-3 2 0 0,3 3-13 0,0 1-2 16,0 2-1-16,0 2 0 0,-3 3-27 0,0 6-6 16,-1-1-1-16,1 1 0 0,-6 2 16 0,-3 0 2 15,3 3 1-15,-6 5 0 0,-3-3-12 0,-3 6-3 16,-3-1 0-16,-6 6 0 0,-2 3-3 0,-7-3-1 15,-3 3 0-15,-6 2 0 0,1-5-10 0,-4 5-2 0,0 3-8 16,0 0 12-16,-2-3-12 0,5-2 9 0,-3-3-9 16,-2 0 8-16,2-6-8 0,-6 1 8 0,-8-3-8 15,2 0 8 1,9-2-52-16,1-1-12 0,-7-2-1 0,6-3-920 0,6-5-184 0</inkml:trace>
  <inkml:trace contextRef="#ctx0" brushRef="#br0" timeOffset="174184.03">18573 10287 518 0,'6'-3'46'0,"-3"1"-37"0,3-1-9 0,-1 0 0 0,-2 1 257 0,-3 2 50 16,0 0 9-16,0 0 3 0,0 0-149 0,0 8-30 16,-3 2-5-16,-2 4-2 0,-1 4-30 0,-3 6-7 15,-3 0 0-15,-3 2-1 0,0 6-25 0,-3 2-5 16,-3 3-1-16,0 3 0 0,1-3-19 0,-4 8-4 16,-3 3-1-16,3 5 0 0,0-6-6 0,4-2-2 15,-1 0 0-15,3-3 0 0,0-4-32 0,3-4 0 16,-3-5 0-16,6 0 0 0,3-5 0 15,0-6 0-15,4-2 0 0,2-5 0 0,3 0 0 0,3-4 10 16,-3-7-10-16,0 0 8 0,5-5 0 0,1-3 0 16,3-2 0-16,3-1 0 0,-3-5-8 0,3 0 0 15,0 3 9-15,6-5-9 0,-3-4 0 0,3-1 0 16,-1-1 0-16,4 0 0 0,6 5 0 0,0 1 0 0,0 5 0 16,-4 2 0-16,-2 3 0 0,3 0 0 15,-6 6 0-15,3 2 0 0,0 2 0 0,-3 6 0 0,-4 3 0 16,1-1 0-16,-3 4-15 0,-3 1 3 0,0-1 0 0,-3 2 0 15,0-1 12-15,-3 4-9 0,-6-3 9 0,-3 0-8 16,0 0 8-16,-3-1 0 0,0 4 0 0,-3-1 0 16,-3-2 8-16,1 0-8 0,-4 3 10 0,3-3-10 15,0-1 0-15,-3 1 0 0,0-2 0 0,-3-1 0 16,0-3 0-16,1-2 9 0,-1 0-9 0,0-2 12 16,-3-1-2-16,6-2 0 0,-3-6 0 0,1 3 0 15,2-5-10-15,0-3 0 0,0 0 0 0,3-3 0 16,3-2 0-16,-3 0 0 0,3-1 0 0,7-1 0 15,2-1-62-15,9 2-14 16,-1-1-4-16,4-1 0 0,3 0-174 0,3 0-35 16</inkml:trace>
  <inkml:trace contextRef="#ctx0" brushRef="#br0" timeOffset="174549.31">18855 11030 1555 0,'-3'0'138'0,"3"0"-110"15,0 0-28-15,0 0 0 0,0 0 124 0,0 0 19 16,0 0 4-16,0 0 1 0,0 0-64 0,0 0-13 16,6 0-3-16,3 0 0 0,0-2-22 0,0-3-5 0,0-1-1 0,0-2 0 15,0 3-32-15,6-3-8 0,-3-2 0 0,-3 2 0 16,3-6 0-16,-3 4 0 0,2-1 9 0,-2-2-9 15,-3 0 0-15,0-1 0 0,0 1 0 0,-6 0 0 16,3 0 21-16,-6 0 0 0,0 2 0 0,-3 3 0 16,-3 3 33-16,0 2 6 0,-5 6 2 0,-1-1 0 15,-6 6 2-15,3 6 1 0,-6 1 0 0,3 7 0 16,-3 1-17-16,4 1-3 0,-1 0-1 0,0 3 0 16,0-1-30-16,3-2-6 0,3 2-8 0,6 1 11 15,4-6-11-15,2 0 0 0,6-2 0 0,0-4 8 16,8 1-8-16,1-5-11 0,6-3 3 0,3-3 0 15,0-5-83-15,9-3-16 16,2-4-3-16,7-4-1 0</inkml:trace>
  <inkml:trace contextRef="#ctx0" brushRef="#br0" timeOffset="175270.24">19448 10911 288 0,'3'0'25'0,"-3"0"-25"0,0 0 0 0,0 0 0 0,3-2 299 0,-3 2 54 15,6-3 11-15,-3 3 3 16,0-3-220-16,3 1-44 0,-6 2-9 0,6-3-2 16,-4 1-41-16,1-1-9 0,0 0-2 0,-3 3 0 0,0-5 6 0,0 5 1 15,0 0 0-15,0 0 0 16,-3-5 34-16,0-1 7 0,-2 4 2 0,-1-1 0 0,-3 3 1 0,-3 0 0 16,0 3 0-16,-6-1 0 0,0 4-28 0,-3-1-6 15,-3 3-1-15,4 2 0 0,-1-2-19 0,3 3-4 16,-3-3-1-16,6 0 0 0,-3 2-15 0,3-2-3 15,4 0-1-15,-1 0 0 0,3-2-13 16,3 2 8-16,0-3-8 0,6-5 0 0,0 0 0 0,0 0 0 16,9 5 0-16,0 3 0 0,3-5 0 0,-1-1 0 15,4 1 0-15,0 0 0 0,6-1-20 0,0 1 4 16,0 0 0-16,0-1 0 16,-1 3-23-16,1 1-4 0,-6-1-1 15,3 3 0-15,-6-3-3 0,-6 3-1 0,0 0 0 16,-3 0 0-16,-3 3 32 0,-3-1 7 0,-6 4 1 0,0-4 0 15,-3 1 8-15,-6 2 11 0,-3-3-3 0,6 4 0 0,-2-4 24 0,5 1 5 0,3-3 1 0,-3 0 0 16,-15-3 6-16,3 3 0 0,3-3 1 16,-5-2 0-16,-1 0-30 0,0-1-7 0,0 1 0 15,3-3-8-15,-2-3 9 0,5 1-9 0,0-4 0 0,3 4 9 16,3-4-9-16,3 1 0 0,3-6 0 0,3 1 0 16,4 2 0-16,2-5-14 0,2-1 3 0,10-1 1 15,0 1-122-15,3 1-25 0,6-3-5 0,0 0-1086 16</inkml:trace>
  <inkml:trace contextRef="#ctx0" brushRef="#br0" timeOffset="175524.31">20097 10197 2365 0,'-9'-3'104'0,"6"3"23"0,-3 3-102 0,3 0-25 15,-6-1 0-15,3 4 0 0,-3 4 100 0,-3 3 16 16,-3 3 2-16,-3 5 1 0,0 6-45 0,1 2-9 16,-4 5-1-16,-3 3-1 0,0 3-31 0,0-3-7 15,-2 6-1-15,-1 2 0 0,0 0-7 0,3 5-1 16,0 3-1-16,1 0 0 0,-1 0-15 0,3-1 9 16,-3-1-9-16,0-1 8 0,-3-5 0 0,7 0-8 15,-4-3 12-15,6-2-4 16,6-3-62-16,0-5-13 0,3-6-2 0,3-2-1 15,6-5-201-15,0-6-40 0</inkml:trace>
  <inkml:trace contextRef="#ctx0" brushRef="#br0" timeOffset="175849.39">19531 10946 2268 0,'-18'-8'100'0,"9"8"21"0,0-3-97 0,3 3-24 0,-3 3 0 0,1-3 0 15,-1 5 128-15,3-2 20 0,-3-1 4 0,6 4 0 16,3-6-72-16,0 0-16 0,3 5-2 0,3 0-1 15,-6-5-43-15,12 6-9 0,5-4-1 0,7 1-8 0,0-3 8 16,0-3-8-16,3 1 0 0,-1-4 0 16,1 4 0-16,0-4 0 0,0 1-13 0,0 0 5 15,2 2-18-15,1 1-3 0,0-1-1 0,-3 3 0 16,-3 0-19-16,-1 3-4 0,-5 2-1 0,0-3 0 16,-3 4-6-16,-3-1 0 0,-3 3-1 0,0 3 0 0,-6-3 42 0,-3-1 9 15,0 4 2-15,-3 0 0 0,-3-1 8 0,0 1 11 16,-3 2-3-16,-3 0 0 0,3 0 38 0,-3 1 7 15,0-1 2-15,0 0 0 0,0 0 7 0,1 1 2 16,-1-4 0-16,0 3 0 0,0 1-39 0,6-4-7 16,-3 1-2-16,3-1 0 0,-3-2-16 0,6 0 0 15,3-8 8-15,0 0-8 16,0 0-141-16,6 0-32 0,6-5-7 0</inkml:trace>
  <inkml:trace contextRef="#ctx0" brushRef="#br0" timeOffset="175991.89">20135 10747 2253 0,'0'0'100'0,"0"0"20"0,-3-5-96 0,3 5-24 0,-6-3 0 0,6 3 0 15,-6-2 114-15,0-1 18 0,6 3 3 0,0 0 1 16,0 0-93-16,0 0-19 0,-2 8-3 0,-1-3-1 16,3 3-136-16,3 0-28 15</inkml:trace>
  <inkml:trace contextRef="#ctx0" brushRef="#br0" timeOffset="176747.34">20245 10964 2253 0,'0'0'49'0,"0"0"11"0,0 0 1 0,0 0 3 0,0 0-51 0,0 0-13 0,0 0 0 15,0 0 0-15,0 0 73 0,0 0 12 16,0 0 3-16,0 0 0 0,-3 8-28 0,-2-2-6 15,-1 2-1-15,0-1 0 0,0 4 6 0,-3 2 1 16,-3 0 0-16,0 1 0 0,0 2-30 0,0-1-6 16,0-1 0-16,0-1-1 0,0 5 8 0,3-4 1 15,1-1 1-15,-1 0 0 0,3 0-21 0,3 1-12 0,0-4 12 16,3-2-12-16,3-3 0 0,-3-5 0 0,0 0 0 16,9-2 0-16,3-1 0 0,2-2 0 0,4-6-12 15,0 1 3 1,-3-4-23-16,6 4-5 0,0-3-1 0,0-3 0 0,-1 0 11 15,4 3 3-15,-3-3 0 0,3 3 0 0,-9-1 24 0,3 4 0 0,-4-4 0 16,1 7-8-16,-3 1 8 0,0-2 0 0,0 6 0 0,-3-1 0 16,-3 3 0-16,-6 0 0 0,0 0 0 0,0 0 0 15,3 8 12-15,-6 0 2 0,-3 2 0 0,0 1 0 16,0 0 2-16,0-1 1 0,0 3 0 0,-3 1 0 0,-3 2 19 16,3-3 4-16,-3 0 1 0,4 0 0 15,-1 0-29-15,0 1-12 0,3-1 8 0,0-2-8 0,0-4 0 16,3 1 8-16,3 0-8 0,3-5 0 0,-3-3 0 0,6 0 0 15,3-3 0-15,3 1 0 0,0-6 0 0,-1 0 0 16,1 0 0-16,6-5 0 0,3-1-10 0,-3 1 10 16,3 0 0-16,0 0-9 0,-1 0 0 15,1-3 0-15,-3 0 0 0,0 3 0 16,0-1-19-16,0 1-3 0,-3 2-1 16,-1 1 0-16,1-1 32 0,0 6 0 0,-6 0 0 0,3 2 0 15,-3-2 0-15,-6 5 10 0,-3 0-2 0,0 0 0 0,0 0 0 0,0 0-8 16,3 8 12-16,-3 0-4 0,-3 0 12 0,3-3 3 15,-3 5 0-15,3-2 0 0,-6 3-11 0,3-3-3 16,-3 3 0-16,3-1 0 0,-3 3 4 0,0-2 1 16,0 0 0-16,0-4 0 0,3 4-6 0,-3 0-8 15,0-1 11-15,3-2-11 0,0-3 0 0,0 3 0 0,1 0 0 16,-1-2 0-16,3-6 0 0,-3 5 0 0,3-5 0 0,0 0 0 31,-3 5-104-31,3-5-22 0,0 0-4 0</inkml:trace>
  <inkml:trace contextRef="#ctx0" brushRef="#br0" timeOffset="177628.48">20909 10996 1674 0,'0'0'74'0,"0"0"15"0,3 0-71 0,-3 0-18 0,0 0 0 0,0 0 0 16,0 0 143-16,0 0 25 0,-9 8 4 0,-3 3 2 16,3-3-46-16,1 2-10 0,2 1-2 0,0-1 0 15,-3 1-41-15,3-1-9 0,0 1-2 0,0 2 0 16,3 1-36-16,-3 1-7 0,3-4-1 0,-3 0-1 0,3-4-7 0,0 1-2 16,0 0 0-16,3 0 0 0,0-2-10 0,3-1 0 15,-3-2 9-15,6-1-9 0,-6-2 0 0,6-2 0 16,0-1 0-16,3-2 0 0,3-3 0 0,3 2 0 15,-1-2 0-15,4-2 0 0,0-1-9 0,3 1 9 16,-3-1-10-16,0 1 10 0,0-4-19 0,-1 4 3 16,-2-1 0-16,0 1 0 0,0-1-5 0,0 3-1 15,-6 3 0-15,3-3 0 0,-3 5 22 0,0 3 0 16,-3 0 0-16,-3 3 0 0,-3-3 0 0,0 0 0 16,3 5 0-16,-3 3 12 0,0 3 9 0,-3-1 3 15,0 1 0-15,-3-1 0 0,3 1-2 0,0 0 0 16,-3-1 0-16,3 1 0 0,0 2-8 0,0-3-2 15,0-2 0-15,0 0 0 0,0 0-12 0,3-8 9 16,0 0-9-16,0 0 8 0,0 6-8 0,0-6 0 16,0 0 0-16,9 0 0 0,0-6 0 0,0 1 0 15,3-3 0-15,2 0 0 0,-2 0-16 0,6 0 4 0,3-2 0 16,-3-1 1-16,0-2-9 0,0 2-3 0,3 1 0 0,2-4 0 16,-2 4 12-16,3-1 3 0,-3 1 0 15,0 2 0-15,-3 0-4 0,-1 0-1 0,-2 3 0 16,-3 2 0-16,-3 0 13 0,-3 3 0 0,-6 0 0 0,0 0 0 15,0 0 21-15,3 11 1 0,-6-1 0 0,-3 4 0 16,0-4 1-16,-3 4 0 0,-3 1 0 0,-3 1 0 16,6 0-9-16,-2 0-2 0,-4 0 0 0,3-3 0 15,6 3-12-15,0-5 8 0,3-1-8 16,0 1 0-16,6-3 9 0,6-3-9 0,0-2 8 0,3-3-8 16,0-3-128-1,2 0-32-15,1-2-5 0,3-6-1076 0</inkml:trace>
  <inkml:trace contextRef="#ctx0" brushRef="#br0" timeOffset="178070.97">22159 10208 2023 0,'0'0'89'0,"0"0"19"0,-3-3-86 0,3 3-22 16,0 0 0-16,0 0 0 0,-3-3 127 0,3 3 21 15,0 0 4-15,0 0 0 0,-6 6-54 0,-8 4-11 0,5 3-3 0,-6 6 0 16,0 5-32-16,0 2-6 0,-6 3-2 16,3 8 0-16,-3 0-13 0,4 3-3 0,-4 0-1 0,0 5 0 15,-3 0-13-15,0 0-2 0,-2 5-1 0,-7 3 0 16,3-3-1-16,0-2 0 0,3-1 0 16,-2-2 0-16,5-5-19 0,3-3-4 0,0-2-1 0,3-4 0 31,3-2-65-31,4-2-13 0,-4-3-2 0,6-6-1 15,0 1 16-15,6-6 3 0,-3-5 1 0,3-3 0 16,-3 0-9-16,6-5-1 0,0 0-1 0,-3-10 0 16,0 2 42-16,3-5 8 0,-3-3 1 0,0 0 1 0,0 0 70 0,3 0 15 0,-6-5 2 15,6-3 1-15,-3 0 38 0,0 3 8 0,6-5 2 16,-3 5 0-16,0-3-14 0,3 5-2 0,-3 1-1 0,3 2 0 16,0 3-14-16,-3 2-3 0,3 3-1 0,0 0 0 0,0 3-23 15,0 2-4-15,6-2 0 0,0 2-1 0,0 1-26 0,6-1-5 16,3-2 0-16,2-1-8 0,1 1 0 0,3 0 0 15,3 0 0-15,0-1 0 0,2 1 0 0,4 0 0 16,-6-1 0-16,0 4 0 16,-1-4-51-16,-2 4-13 0,-3 2-4 0,0-3-893 15,0 6-179-15</inkml:trace>
  <inkml:trace contextRef="#ctx0" brushRef="#br0" timeOffset="178733.18">22046 11057 1094 0,'0'0'97'0,"6"-5"-77"0,3 2-20 0,0-2 0 16,0 2 179-16,0-2 32 0,0 2 6 0,-9 3 2 0,0 0-41 0,0 0-8 15,0 0-2-15,0 0 0 0,0 8-64 0,-3 3-14 16,-3 2-2-16,0 3-1 0,-3-3-28 0,3 3-6 16,0 2-1-16,-3 1 0 0,3-3-26 0,0 0-6 15,0 2 0-15,3-2-1 0,0-3-19 0,0-2 0 16,3 2 8-16,3-5-8 0,-3-8 0 0,6 3 0 16,-6-3 0-16,12-3 0 0,6-5 0 0,0 0 0 15,0-2 0-15,3-4 0 0,-3 1-12 0,-1 0 1 16,1-3 0-16,0 0 0 0,3-2 11 0,0 4-13 15,-3-1 5-15,0-1 8 0,-4 0 0 0,1 5 0 16,-3 1 0-16,-3-1 0 0,-3 6 0 0,3 2 0 16,-9 3 0-16,0 0 0 0,0 0 0 0,-3 5 8 0,-3 3 2 15,0 6 0-15,0 1 24 0,-6 1 5 16,3 0 1-16,0 3 0 0,0 2-32 0,4 0-8 16,-1 0 0-16,3-2 0 0,-3-1 0 0,6-2 0 15,6-5 0-15,0-1 0 0,-1-4 0 0,7-1 0 0,0-3 0 16,0-2 0-16,3-2 0 0,0-3 0 0,0-3 0 15,0-3 8-15,0-2-8 0,0 0 0 0,-1-3 0 0,1 2 0 16,3-1-15-16,0-1 3 0,-3 0 0 0,3 3 0 16,0-1-20-1,-4-1-3-15,4 1-1 0,0 4 0 0,-6-4-84 16,3 7-18-16,-3 1-3 0,-3-2-1 0,0 3-91 0,0 2-19 16,6 1-3-16,-7 2-594 0</inkml:trace>
  <inkml:trace contextRef="#ctx0" brushRef="#br0" timeOffset="179186.21">22674 11176 1796 0,'0'0'80'0,"0"0"16"0,0 0-77 0,6 0-19 15,-3 0 0-15,3 0 0 0,-6 0 130 0,6 0 22 16,0-3 5-16,0 1 1 0,0-1-74 0,3 0-14 16,0 1-3-16,0-1-1 0,0 0-21 0,0-2-4 15,3 0-1-15,-3 0 0 0,-1-3-28 0,1 2-12 16,0 1 8-16,-3-3-8 0,3 0 0 0,-3 0 0 15,0-2 0-15,-3 2 0 0,0-3 12 0,0 3-4 16,-3 0 0-16,0 0 0 0,0-2 29 0,-3-1 6 16,0 1 1-16,-3 2 0 0,0 0-21 0,0 2-4 15,-6 1-1-15,0 3 0 0,-2 2 20 0,-1 2 4 0,0 1 1 0,-3 2 0 16,6 3-27-16,-3 0-6 16,0 3-1-16,3-1 0 0,3 3-9 0,0 3 0 15,3-3 0-15,1 3 0 0,2 0 0 0,0 0 0 0,0 0 0 0,3 2 0 16,6 1 0-16,0-3 0 0,5-3 0 0,1 0 0 31,3-5-31-31,3 0-8 0,0-2-1 0,3-1-1 0,-3-3 9 16,-1-4 3-16,1-1 0 0,0-2 0 15,-3 0-12-15,0-3-3 0,0-3 0 0,-3 3 0 0,3-2 26 16,0 2 5-16,-4-3 1 0,-2 3 0 0,3 0 4 0,-3 3 8 0,-3 0-13 16,3 2 5-16,-6-2 21 0,-3 5 5 0,0 0 1 0,0 0 0 15,0 0 14-15,0 0 3 0,3 5 1 0,-3 0 0 0,0 3-13 16,0-8-4-16,3 3 0 0,0-1 0 15,3 4-20-15,-3-1 0 0,6-2 0 0,0-3 8 0,0 0-8 16,3-3-12-16,0 0 4 0,2 3 0 16,4-5-138-16,-6 2-27 0,-3-2-6 0</inkml:trace>
  <inkml:trace contextRef="#ctx0" brushRef="#br0" timeOffset="180419.18">23293 11171 2052 0,'0'0'91'0,"0"0"18"0,0 0-87 0,0 0-22 16,0 0 0-16,0 0 0 0,0 0 101 0,0 0 16 15,0 0 3-15,12 2 1 0,-3-2-86 0,3-5-18 0,0 0-3 0,0-1-1 16,-3-1-13-16,3-1 8 0,0 0-8 0,3-3 0 16,0 1 10-16,-4-1-10 0,1 3 10 0,0-3-10 15,0 1 20-15,-3-3-3 16,-3 2 0-16,-3-2 0 0,0 0 23 0,0-3 4 0,-3 2 0 0,-3-1 1 15,-3 1-1-15,-3 4-1 0,0 2 0 0,0 5 0 16,-6 1-7-16,0 4-2 0,1 1 0 0,-4 5 0 16,0 0 5-16,0 5 1 0,-3-2 0 0,0 4 0 15,1-1-20-15,-4 1-3 0,0 4-1 0,0 0 0 16,3 4-16-16,3 1 10 0,1-3-10 0,5 3 8 16,0-3-8-16,3 3 0 0,3-3 0 0,6-2 0 15,0-3 0-15,6-3 0 0,0-3 0 0,6-2 0 16,0 0-10-16,5-5-1 0,1-3 0 0,3-3 0 15,0-5 3-15,0 0 0 0,0-5 0 0,-1 0 0 16,1-3-26-16,0-2-5 16,0-1-1-16,6-2 0 0,-3-3 22 0,5 3 4 0,-2-3 1 0,3 0 0 15,0-2 13-15,-4-3 0 0,4-3 0 0,0-5 0 16,0-3 0-16,-1-5 0 0,1 0 0 16,0-5 0-16,3 2 0 0,2-4-12 0,4-1 3 0,0 0 1 0,-6 5-4 0,-1 6 0 15,4-3 0-15,-6 8 0 0,-6 5 12 0,-4 8 0 16,-5 3 0-16,-3 8 0 0,-3 2 12 15,-3 3 7-15,-6 3 1 0,0 2 1 0,0 6 25 0,-6 0 5 16,-3 5 1-16,0-1 0 0,0 4-23 0,-2 5-4 16,-1 0-1-16,0 5 0 15,-9 3-9-15,0 2-3 0,-3 3 0 0,-3 3 0 0,4 0-3 16,-1 5-1-16,-3-3 0 0,0 9 0 0,-3 2 4 0,4 5 0 16,-4-3 0-16,3 1 0 0,-3 0-12 0,4-3 0 0,2-6 0 15,3 1 0-15,3-3 0 0,3-2 0 0,6-1 0 16,-3-8-11-16,6 1-4 0,0-6-1 0,6-2 0 0,0-4 0 15,6 1 0-15,-3-8 0 0,3-2 0 0,3-1 0 32,3-5-37-32,0-5-8 0,3 2-2 0,0-5 0 0,3-3-109 15,-3 1-23-15,2-3-4 0,1 2-1 0,-3 0 60 0,-3-2 12 16,6 0 3-16,-6 2 0 0,3 3 4 0,-3 3 1 16,-3 0 0-16,-1 2 0 0,-8 3 96 0,0 0 24 0,0 0 0 0,0 0 0 15,0 5 128-15,0 3 32 0,0 0 5 0,-5 3 2 16,2-1-21-16,0 1-4 15,-3 0-1-15,3-3 0 0,0 2-26 0,0 1-6 0,0-3-1 0,3-3 0 16,0-5-62-16,0 0-13 0,0 0-2 0,0 0-1 0,0 0 2 0,6 0 0 16,0-3 0-16,3 1 0 0,-4-1-24 15,4-5-8-15,3 3 0 0,0-6 0 16,0 3 11-16,0 0-11 0,-3-2 12 0,3-1-12 0,-3-2 0 0,3 2 0 16,-3-2 0-16,3-3-12 0,-4 0 12 0,1 1 0 15,0-4 0-15,-3 3 0 0,0 0 12 0,-3 3-4 16,0 5 0-16,-6 0-8 0,0 3 25 0,-6 2-1 15,-3 6-1-15,-2 2 0 0,-1 3 1 0,-3 0 1 16,3 5 0-16,0 3 0 0,0 3-13 0,-3-3-4 16,3 5 0-16,1-3 0 0,2 3-8 0,0-2 12 15,0 2-12-15,3 0 12 0,3-2-12 16,3-1-11-16,0-4 3 0,0 1 0 0,3-4 8 0,3 2 0 0,3-2 10 0,0-3-10 16,0-3 0-16,3-2 0 0,3-6 0 15,0 3 0-15,-1-5 0 0,1-1 0 0,3-2 9 0,0 3-9 16,0-3-8-16,0 0-8 15,0-2 0-15,3-1-1 0,2-2 17 0,-2 0 0 16,0 2-8-16,0-2 8 0,0 2 0 0,-6 1 0 0,-3-1 0 0,0 3 0 16,0 3 0-16,-3 0-8 15,-6 5 8-15,0 0 0 0,0 0 0 0,0 0 17 0,-6 10-1 0,0-2-1 16,0 5-15-16,-6 1 11 0,-3 4-11 0,0-2 10 16,0 0-10-16,3-3 0 0,0 0 9 0,3 1-9 15,-2-1 0-15,5-5 0 0,3 2 0 0,3-2 0 16,0-2 0-16,3-1 0 0,3-3 0 0,2-2 0 15,4-2 0-15,3-1-10 0,3-5 10 0,0 3 0 0,-3-3-18 16,3-3 3-16,3 1 1 0,-4-1 0 16,4-2 5-16,0 0 1 0,0 0 0 0,-3-1 0 0,0 4-10 0,-4-1-2 15,1 1 0-15,-3 2 0 16,-3 2 20-16,-3 4 0 0,-6 2 0 0,0 0 0 0,0 0 0 16,0 0 0-1,3 8 0-15,-6 2 0 0,0 3 0 0,-3 1 9 0,3 2-1 0,-6 2 0 16,0 3-8-16,0-2 0 0,1 5 0 0,-4-3 0 15,3 0-105-15,3-5-17 0,-3 0-3 0,0 2-1 16</inkml:trace>
  <inkml:trace contextRef="#ctx0" brushRef="#br0" timeOffset="182469.16">3785 12054 806 0,'0'0'36'0,"0"0"7"0,-3-2-35 0,0-1-8 16,-3 3 0-16,6 0 0 0,-9 0 301 0,3 0 59 16,-3 3 11-16,3 2 2 0,-6 0-213 0,4 3-44 15,-10 3-8-15,6 5-1 0,-9 0-43 0,0 5-9 16,-6 3-2-16,4 5 0 0,-1 5 2 0,0 3 0 15,-3 5 0-15,-6 3 0 0,4 3-23 0,-1 2-4 16,3 3 0-16,-3 0-1 0,6-3-27 0,4-2 0 16,-1-3 0-16,9-5 0 0,3-6 0 0,6-2-9 15,-3-3 9-15,12-5-10 16,-3-6-177-16,6-2-35 0,3-3-7 0</inkml:trace>
  <inkml:trace contextRef="#ctx0" brushRef="#br0" timeOffset="182918.79">3999 12372 921 0,'0'3'82'0,"-3"2"-66"15,3-2-16-15,-9 4 0 0,4 1 289 0,-1 6 55 0,0-1 10 0,3 3 2 16,-12 2-207-16,9 1-41 0,-9 7-9 0,3 1-2 16,0-1-41-16,0-2-9 15,-3 0-2-15,3 2 0 0,3-2-27 0,-2 0-6 0,-1 0 0 0,3-3-1 16,6-5-11-16,-6 0-14 0,0-1 3 0,3-1 1 15,0-4-233-15,0-2-46 0,-3 0-10 16,9-8-1-16</inkml:trace>
  <inkml:trace contextRef="#ctx0" brushRef="#br0" timeOffset="183464.95">3764 12338 2332 0,'0'0'104'0,"-6"-3"20"0,0-2-99 0,6 5-25 15,-3-3 0-15,3-2 0 0,-3-1 113 0,3-2 18 16,3 0 3-16,3 1 1 0,3-4-65 0,0 0-13 16,0-2-2-16,6 3-1 0,6-6-31 0,0 5-7 15,5-2 0-15,-5 0-1 0,9-1-15 0,0 4 0 16,0-3 0-16,5-1 0 0,4 1 0 0,-3 3 0 16,-1 2 9-16,-2 0-9 0,-3 2 0 0,-3 1 0 15,0 5 0-15,-1-3 0 0,-5 3 0 0,-6 3 0 16,0 2 0-16,-3 3 0 0,0 3-10 0,-9 2 10 15,0 0 0-15,-6 3-9 0,0 3 17 0,-3-1 3 16,-3 1 1-16,-3 2 0 0,0 0 6 0,-3-2 2 16,0 2 0-16,-3 0 0 0,1-2-20 0,2-1 0 15,-6 1 0-15,0-4-9 0,3 4 9 0,0-3 12 0,-3-3-2 0,1 3-1 16,2-3-9-16,3-2 0 0,-3-3 0 0,6 2 8 16,0-2-8-16,6 3 0 0,3-3 0 0,3 0 0 15,0 0 0-15,0 0 0 0,9 2 0 0,-3-2 0 16,3 3 0-16,3-3-9 0,3 2 9 0,-3-2 0 15,0 3-26-15,0-1 2 0,2 6 0 0,-5-3 0 32,0 1-24-32,3 1-5 0,-9 1-1 0,3 0 0 0,0 3 10 15,-6-3 3-15,6 0 0 0,-12-3 0 0,6 3 29 0,-6-1 12 0,-3 1-8 16,0 0 8-16,-3-3 0 0,3 3 0 0,-8-2 0 0,2-1 8 16,-3-3 24-16,-3 1 6 0,0-3 1 0,-3 0 0 15,4 0 1-15,5 0 1 0,-6-6 0 0,0 4 0 16,3-4-17-16,0-2-3 0,3 3-1 0,-5-3 0 0,5-3-10 15,0-2-2-15,0 0-8 0,3-6 12 0,3 1-12 0,3-4 0 16,0 4 8-16,3-3-8 0,3-1-12 0,0 1-6 16,3 2-1-16,3 1 0 15,0-3-109-15,3 5-23 0,3-3-4 0,3 1-1053 16</inkml:trace>
  <inkml:trace contextRef="#ctx0" brushRef="#br0" timeOffset="183697.86">4321 12771 2282 0,'0'14'101'0,"0"-14"21"0,0 5-98 0,-6 3-24 0,6 0 0 0,0 0 0 16,0 0 108-16,0 0 17 0,6 0 3 0,-6-3 1 15,3 3-66-15,3 0-14 0,0-3-2 0,3 3-1 16,-3-3-18-16,0 3-3 0,2 0-1 0,-2 0 0 15,0 0-14-15,3-3-10 0,-3 6 12 0,3-1-12 16,-6-4 10-16,0 2-10 0,0 0 8 0,-3 0-8 16,3 2-104-16,0-2-27 0,-3 3-5 0,0-3-1076 15</inkml:trace>
  <inkml:trace contextRef="#ctx0" brushRef="#br0" timeOffset="183902.37">4199 13055 345 0,'0'0'15'0,"0"0"4"0,0 0-19 0,0 0 0 16,0-3 0-16,0-5 0 0,0 3 495 0,3-3 95 16,3 0 19-16,0 0 4 0,0 0-403 0,3-3-81 15,0-2-16-15,2 0-3 0,1 0-50 0,3-1-9 16,0-1-3-16,3 1 0 0,-3 1-26 0,3 0-6 16,0 0 0-16,-1 2-1 0,-2 0-15 0,0 1 0 15,0 2 0-15,6 0 0 0,-12 0-12 0,6 0-9 16,0 5-2-16,-4-2 0 15,1 3-226-15,-3-1-46 0</inkml:trace>
  <inkml:trace contextRef="#ctx0" brushRef="#br0" timeOffset="184128.02">4547 12822 1958 0,'0'0'174'0,"0"0"-139"0,0 0-35 0,0 0 0 16,0 0 132-16,0 0 19 0,0 0 4 0,6 5 1 15,-3-2-46-15,3 2-9 0,0-2-1 0,0 2-1 16,3-5-42-16,-3 5-8 0,0-2-1 0,3 2-1 16,-6 0-23-16,3 3-4 0,5-2 0 0,-8-1-1 15,3 0-10-15,0 6-1 0,0-1-8 0,0 1 12 16,-3 0-12-16,0-1 0 0,0 3 0 0,0 3 0 16,-3 0 0-16,0 0-13 0,3-5 1 0,-6-1 0 15,3 3-126-15,0 1-25 0,0 1-5 0</inkml:trace>
  <inkml:trace contextRef="#ctx0" brushRef="#br0" timeOffset="184389.01">4889 12859 2196 0,'0'0'97'0,"0"0"20"0,0 0-93 0,0 0-24 15,0 0 0-15,0 0 0 0,0 0 120 0,-3 8 20 16,0 0 4-16,0 2 1 0,0 6-49 0,-5-3-11 16,2 3-1-16,-3 3-1 0,-3 5-27 0,-3-1-6 15,0 1-1-15,0 5 0 0,-6 3-21 0,-3-3-4 16,4 3 0-16,-4 0-1 0,-3-1-13 0,3 4-2 16,-3-1-8-16,1-2 12 0,-10-3-12 0,12-3 0 15,-9 1 0-15,10-3 0 16,2 0-56-16,6-6-15 0,-3-2-2 0,9-3-861 0,0-2-172 0</inkml:trace>
  <inkml:trace contextRef="#ctx0" brushRef="#br0" timeOffset="184845.45">5479 12570 2113 0,'0'0'46'0,"0"0"10"0,0 0 1 0,0 6 3 0,0-6-48 0,0 5-12 0,0 3 0 0,3-3 0 15,0 0 114-15,3 1 20 0,0-1 4 0,3 0 1 16,-1-5-55-16,4 0-12 0,-6 0-1 0,6 0-1 15,0 0-28-15,3 0-6 0,0 0 0 0,0-2-1 16,-3 2-21-16,3-3-4 0,-1 0-1 0,1 3 0 16,0 0-9-16,-6 3 0 0,3-3 9 0,-3 3-9 15,-3-1-92 1,3 4-24-16,-9-1-4 0,0 0-1108 0</inkml:trace>
  <inkml:trace contextRef="#ctx0" brushRef="#br0" timeOffset="185033.39">5428 12764 2350 0,'0'0'52'0,"0"0"10"0,0 0 2 0,0 0 3 0,0 0-54 0,0 0-13 15,3 2 0-15,6 1 0 0,-3-3 104 0,3 2 17 16,3-2 4-16,0-2 1 0,0 2-59 0,3-3-12 16,-4 1-3-16,4-1 0 0,-3 0-33 0,6 3-7 15,-3 0-2-15,0-2 0 0,0-1-10 0,0 3 0 16,-6 0 0-16,5 0 0 15,1 0-185-15,3 0-39 0,0 0-8 0,0 0-880 0</inkml:trace>
  <inkml:trace contextRef="#ctx0" brushRef="#br0" timeOffset="185434.11">5922 12719 2487 0,'0'0'110'0,"0"0"23"0,0 0-106 0,0 0-27 0,0 0 0 0,0 0 0 16,0 0 76-16,3-3 9 0,3 0 3 0,0-5 0 15,3 3-32-15,0 0-7 0,3-1-1 0,3-2 0 16,-6 1-28-16,9-4-7 0,-7 3-1 0,7-5 0 16,3 0-12-16,-3-1 0 0,3-2 0 0,0 1 0 15,0-1 0-15,-1-3 0 0,1 1 0 0,0-3 0 16,0-1 0-16,0 4 9 0,0-1-9 0,-1 1 8 15,1-1-8-15,-3 3 0 0,0 1 0 0,-3-1 0 16,-3 2 0-16,-3 4 0 0,0 2 0 0,-3 0 0 16,-3 5 0-16,-3 3 13 0,0 0-3 0,0 0-1 15,0 0 35-15,0 0 6 0,-3 8 2 0,-3 3 0 0,-3 2-34 16,0 0-6-16,-3 3-2 0,0 5 0 0,-3 0-10 0,0 6 0 16,-3 2 0-16,3 3 8 0,1 0 20 15,2-1 3-15,-3 4 1 0,-3-1 0 0,0 0-32 0,6-2 0 16,0 0 0-16,3-3 0 0,0 0 0 0,3-5 0 15,0 0 0-15,6-3 0 16,0-2-99-16,6-1-22 0,0-2-5 0,3-6-1 16</inkml:trace>
  <inkml:trace contextRef="#ctx0" brushRef="#br0" timeOffset="185902.81">6884 12671 2026 0,'0'0'90'0,"0"0"18"16,0 0-86-16,0 0-22 0,0 0 0 0,0 5 0 0,3 0 114 0,0 1 18 16,0-1 4-16,6 0 1 0,-4 1-56 0,4-4-11 15,0 1-2-15,3 0-1 0,6-3-28 0,-3 0-6 16,0 0-1-16,3-3 0 0,3 0-20 0,-1 1-4 16,1-4 0-16,0 4-8 0,-3-4 8 0,-3 4-8 15,-3-1 0-15,3-2 0 0,-3 5-16 0,-4-3-8 0,1 3 0 0,0 0-1 31,-9 0-159-31,0 0-31 0,3 3-6 0</inkml:trace>
  <inkml:trace contextRef="#ctx0" brushRef="#br0" timeOffset="186124.98">6857 12840 2170 0,'0'0'96'0,"0"0"20"16,0 0-92-16,0 0-24 0,0 0 0 0,0 0 0 15,0 0 139-15,0 0 23 0,0 0 5 0,9 0 1 0,0 3-87 0,0-3-17 16,3 0-3-16,-1-3-1 0,4 3-28 0,3-2-5 16,-3 2-2-16,3-3 0 15,-3 0 0-15,3 3 0 0,3 0 0 0,-1 0 0 0,-2-2-25 0,-3 2 8 16,0 0-8-16,-3 0 0 16,-3 0-23-16,0 2-9 0,0 1-3 0,3 0 0 15,-3-1-168-15,2 1-33 0</inkml:trace>
  <inkml:trace contextRef="#ctx0" brushRef="#br0" timeOffset="186641.93">6997 12523 1681 0,'0'0'36'0,"0"0"8"0,0 0 2 0,-6 2 2 0,0-2-38 0,0 3-10 0,6-3 0 0,-6 0 0 15,0 0 140-15,3 0 25 0,3 0 6 0,0 0 1 16,0 0-71-16,0 0-13 0,0 0-4 0,0 0 0 0,0 0-6 0,3-3-2 16,3-2 0-16,3-3 0 0,3-2-35 0,0-1-7 15,0 0-2-15,2-2 0 0,-2-3-19 0,6 3-4 16,-3-3-1-16,3 0 0 0,0 0 0 0,-6 1 0 16,0-4 0-16,-3 3 0 0,3 0-8 15,-1 0 0-15,1 3 0 0,-3-3 0 16,0 6 9-16,0-1-9 0,-3 3 10 0,0 0-10 0,0 3 0 15,-6 5 0-15,0 0 0 0,0 0 0 0,0 0 20 0,0 0 8 16,-3 11 2-16,3-1 0 0,-3 3-22 0,0 3-8 16,0-3 0-16,0 3 0 0,0 3 12 0,0-6-4 15,0 6-8-15,-3-3 12 0,0-3-12 0,3 3 0 16,3-3 0-16,-3 0 0 0,0 0 0 0,0 1 8 16,3-7-8-16,-3 1 0 15,3-2-50-15,0 2-13 0,6-3-2 0,-3 0-846 16,-3-5-169-16</inkml:trace>
  <inkml:trace contextRef="#ctx0" brushRef="#br0" timeOffset="187455.29">7711 12795 1306 0,'0'0'58'0,"0"0"12"0,0 0-56 0,0 0-14 15,0 0 0-15,0 0 0 0,0 0 123 0,-6 6 21 16,6-6 5-16,-6 7 1 0,3-1-26 0,-3 2-6 15,3 0-1-15,0 0 0 0,-3 0-5 0,3 2 0 0,-3 1-1 16,1-1 0-16,-1 1-20 0,-6 2-4 16,0 3-1-16,3 2 0 0,3 1-51 0,-3 0-11 0,3 2-1 0,0-3-1 15,-3 1 7-15,3 2 2 0,-3-3 0 0,3 4 0 16,-6-1-17-16,3 0-3 16,1 0-1-16,-1 0 0 0,-3 0-10 0,3-2 0 0,0 2 0 0,3-5 0 15,0 3 0-15,0-4 0 0,0-1 0 0,0-1 0 16,3 0 0-16,3-2 0 0,-3-3 0 0,3 0 0 15,3-3 0-15,-3-5-11 0,0 0 3 0,0 0 0 16,0 0 8-16,0 0 0 0,0-8-9 0,3 3 9 16,-3-6 0-16,3 3 10 0,0-5-1 0,0-3 0 15,0-3-9-15,0 1-11 0,6-6 3 0,0-2 0 0,0-3 8 0,0-3 0 16,6 0 0-16,-1-5 0 0,-2 3 0 0,3-1 0 16,6-2 0-16,0 3 0 0,3-1 0 0,0 4 0 15,2-1 0-15,1 3 0 16,-6 2 0-16,3 1 0 0,-3-1 0 0,-4 4 8 0,1 1-8 15,0 7 0-15,0-1 8 0,0 0-8 0,0 3 0 16,0 2 0-16,2 3 0 0,-2 3 8 0,0 2-8 16,-3 3 0-16,0 5 0 0,0 1 0 0,0-1 0 0,-3 0 0 15,2 3 0-15,-5 3 8 0,3-1-8 0,-6 4 0 16,0-1 0-16,-3 0 8 0,0 0-8 0,-3 3 0 16,-3 0 0-16,-3 0 8 0,-3 0-8 0,0 0 8 15,-3 0-8-15,1-1 8 0,-1-1 4 0,-3-1 2 16,3 0 0-16,-6 3 0 0,3-5 0 0,-3 2 0 15,0 0 0-15,1-2 0 0,2-1-14 0,0-2 8 16,-3 3-8-16,0-6 0 0,0 6 0 0,-3-6-8 16,6-2-1-16,1 2 0 15,-1-3-209-15,3-4-42 0</inkml:trace>
  <inkml:trace contextRef="#ctx0" brushRef="#br0" timeOffset="187876.89">7187 13081 2030 0,'0'0'44'0,"6"-3"10"0,0-2 2 0,0 0 1 0,0-1-45 0,0 1-12 16,-6 5 0-16,0 0 0 0,9 0 104 0,-9 0 20 15,0 0 3-15,0 0 1 0,0 0-27 0,0 0-5 16,0 8 0-16,-3 3-1 0,-6 2-33 0,3 0-6 16,-3 3-2-16,0 3 0 0,0-1-11 0,3 1-3 15,-3-4 0-15,3-1 0 0,4-1-32 0,-1 0-8 16,-3-5 0-16,6 0 0 0,3-3 0 0,-3-5 0 15,0 0 0-15,8 3 0 0,1-3 0 0,3-3 0 0,-3-2 0 0,3-3 0 32,0 0-23-32,0 0-6 0,0 0-2 0,-3-2 0 0,3 2 10 0,-3 0 1 15,-3-3 1-15,3 6 0 16,-4 0-13-16,1 2-2 0,-3 0-1 0,-3 3 0 0,0 0 15 0,6 6 4 0,0-1 0 16,3 3 0-16,-3-3 0 0,0 6 0 0,0-3 0 0,0 2-807 15,0 4-161-15</inkml:trace>
  <inkml:trace contextRef="#ctx0" brushRef="#br0" timeOffset="188786.45">8342 12719 518 0,'0'0'46'0,"0"0"-37"0,-3 5-9 0,0 0 0 16,-3 0 254-16,6-5 49 15,-3 8 9-15,0-2 3 0,0-1-155 0,3-5-32 0,-3 5-5 0,3-5-2 16,0 0-29-16,0 0-7 0,0 6-1 0,0-6 0 16,0 0-31-16,0 0-6 0,0 0-2 0,0 0 0 15,6-3-9-15,3 0-3 0,-3 1 0 0,3-4 0 16,0-2-12-16,0 0-2 0,0-2-1 0,3-1 0 16,-3 1-9-16,0-1-1 0,0 0-8 0,-3 1 12 15,3-1-4-15,-4 1 0 0,1-1-8 0,-6 1 12 0,3 2-12 0,-6 0 11 16,3 0-11-16,-6 0 10 0,-2 0 6 15,-1 5 0-15,-3 1 1 0,0 2 0 16,-3 2 9-16,-3 4 2 0,0 1 0 0,0 4 0 0,-3 0-8 16,4 5 0-16,-4 2-1 0,0 1 0 0,0-1-19 15,3 3 10-15,-3-2-10 0,7 2 8 0,2-3-8 0,3 4 12 16,0-4-12-16,9-2 12 0,6-3-12 16,0 0 0-16,3 1 0 0,5-6 8 0,1 0-8 15,3-3 0-15,3-5 0 0,0 0 0 0,3-3 0 0,0-2 8 16,2-3-8-16,1-3 0 0,0 1 0 0,0 2 0 15,-1-5 0-15,1 2 0 0,-6 0 0 0,0-2 0 16,0 3-14-16,0-1 5 0,-4 3 9 0,1 3 11 16,-3 0-3-16,-6 2 0 0,0 3-8 0,-9 0 0 15,0 0 0-15,0 0 0 0,0 8 0 0,0 0 0 0,-3 0 0 16,0 2 0-16,-3 1 0 0,0-1 0 0,0 1 0 16,0 0 8-16,0-1-8 0,-3 1 0 0,3-1 0 15,1-2 8-15,2 0-8 0,-3 0 0 0,-3 0 0 0,6-3 8 16,-3-2-8-16,0 2 8 0,0-5-8 0,6 0 8 15,0 0 0-15,0 0-8 0,0 0 12 0,6-5-4 16,3-3-8-16,-3 0 0 0,6 0 9 0,-1-2-9 16,-2-1 0-16,3 1 0 0,0-1 0 0,3-2 8 15,-3 2-8-15,0-2 0 0,3 2 0 0,-3 1 0 16,-3-3 0-16,3 5 0 0,-7-3 0 0,4 3 8 16,-3 0-8-16,0 0 0 0,0 3 0 0,0 2 0 15,-6 3 0-15,0 0 0 0,0 0 0 0,6-2 0 16,-6 2-16-16,9 0-2 0,-9 0 0 0,3 0 0 15,6 0-200-15,0 0-40 16,-9 0-8-16</inkml:trace>
  <inkml:trace contextRef="#ctx0" brushRef="#br0" timeOffset="189521.53">9307 12258 230 0,'0'0'20'0,"0"0"-20"0,0 0 0 15,9 0 0-15,-9 0 239 0,0 0 43 0,0 0 9 0,0 0 1 16,5 3-120-16,-5-3-24 0,0 0-4 0,0 0-2 16,0 0-40-16,0 0-8 0,0 0-2 0,3 5 0 15,-3-5-20-15,0 0-5 0,6 5-1 0,-6-5 0 16,0 0 0-16,6 0 0 0,3 0 0 0,0 0 0 15,-3-2-21-15,6-1-4 0,-3-2-1 0,3 0 0 16,0-1-19-16,3-2-4 0,-6 0-1 0,6-2 0 16,-1-1-6-16,7-2-2 0,-3 2 0 0,3-2 0 15,3 0-8-15,-3-3 0 0,-1 0 0 0,-2 0 0 16,0-2 0-16,0 2 8 0,-3 0-8 0,0 0 0 16,-3 3 0-16,0-3 0 0,-4 3 0 0,1-3 0 0,-3 0 0 15,-3 3 0-15,0-3 8 0,0 3-8 0,-6 2 0 0,0-2 8 16,0 2-8-16,-3-2 8 0,-3 5-8 0,1 3 12 15,-4 2-12-15,-3 1 12 0,-6 4 19 16,-3 4 4-16,-6 1 1 0,1 7 0 0,-4 2-19 16,-3 2-3-16,-6 6-1 0,1 5 0 0,-4 0 3 15,3 5 1-15,1 6 0 0,2 3 0 0,0-1-3 16,4 5-1-16,-1-2 0 0,-3 6 0 0,10-1-4 16,-1 0-1-16,-3 8 0 0,3 1 0 0,0-4-8 15,4 1 0-15,-1 2 0 0,3 0 0 0,6-5 0 0,0 0 0 16,1 0-14-16,-1 3 5 0,0-4 9 0,3-1 0 15,0-4 0-15,-3-2 0 0,3-2 0 0,0-6 0 16,-2 0-8-16,2-3 8 16,0-2-28-16,0-3-1 0,-3-5 0 0,6-3 0 15,3-3-16-15,-3-2-3 0,3-8-1 0,0-2 0 16,-2-4-5-16,8-4-1 0,-3-6 0 0,3-3 0 16,3-2-27-16,0-6-6 0,0-2 0 0,3-3-1 15,3 1 1-15,-3-4 0 0,2-5 0 0,1-2 0 16,3 2 48-16,3-2 11 0,-3 2 1 0,0 0 1 15,0 3 49-15,0 3 10 0,0 2 1 0,-3 5 1 0,0-2 70 0,-3 8 15 16,3-3 2-16,0 6 1 0,0-1-12 0,3 3-2 0,-3 0-1 0,-1 0 0 16,4 3-49-16,0 0-10 0,0-1-1 0,0 1-1 15,3 2-14-15,0-2-4 0,0 2 0 0,3-2 0 16,3 2-19-16,0 1-9 0,-1 2 8 0,4-3-8 16,0-2 0-16,0 2 0 0,0 1 0 0,0-1 0 15,-1 0-180 1,1 1-39-16,0-4-7 0</inkml:trace>
  <inkml:trace contextRef="#ctx0" brushRef="#br0" timeOffset="189829.68">9199 12785 2282 0,'0'0'50'16,"0"0"10"-16,-3 5 3 0,-2 3 1 0,2-3-51 0,3-5-13 0,-3 8 0 0,3-8 0 0,0 0 79 0,-3 5 13 16,3-5 2-16,0 0 1 0,0 0-52 0,6 6-11 15,-6-6-1-15,5 0-1 0,1-3-8 0,3 0-2 16,-3 1 0-16,3-4 0 0,0 1-9 0,0-3-3 15,0 0 0-15,0-2 0 0,-3 2-8 0,0-3 8 16,0 3-8-16,-3-2 8 0,0 2-8 0,3-3 0 16,-6 3-12-16,0-2 12 0,0-1 24 0,0 0 12 15,-3 1 2-15,-3-1 1 0,0 3-26 0,-3 3-5 0,3 0 0 16,-6 2-8-16,0 3 20 0,-3 8-2 0,0 3-1 0,-2 2 0 16,-1 3 9-16,0 0 2 15,-3 2 0-15,3 3 0 0,-3 1-12 0,6-1-3 0,1 0 0 16,2 0 0-16,3-2-13 0,6-4 0 0,0 1 0 15,3 0 0-15,6-5 0 0,3-3 0 0,3 2 0 16,2-7 0-16,4 0 0 0,6-3 0 0,-3-3-12 0,6-2 12 16,-1-3-108-1,1-3-16-15,6-2-2 0,6 0-1160 0</inkml:trace>
  <inkml:trace contextRef="#ctx0" brushRef="#br0" timeOffset="190744.4">9958 12155 2516 0,'0'0'56'0,"-3"0"11"0,1 3 2 0,-1-1 1 0,3-2-56 0,-3 6-14 15,0-1 0-15,0 0 0 0,3-5 54 0,0 0 8 16,0 0 2-16,9 5 0 0,2-2-42 0,1 2-8 16,3-5-2-16,3 0 0 0,-3-5-12 0,3 0 11 15,-3-3-11-15,3 0 10 0,-4-3-10 0,1-2 12 16,0 0-12-16,0 0 12 0,-3-1-12 0,0 1 0 15,0-3 0-15,3 3 0 0,-6 0 0 0,-3 0 0 16,0-1 8-16,-1 1-8 0,-2 0 0 0,-3 2 0 16,0 1 0-16,-3-1-11 0,1 3 19 0,-4 3 3 15,-3 0 1-15,-3 5 0 0,-3 2-12 0,-3 4 0 16,-3 4 9-16,-3 3-9 0,-5 6 27 0,-4 5 1 0,-12 7 0 16,4 4 0-16,-1 2-12 0,6 3-3 0,-3-1 0 15,4 6 0-15,-1 0 22 0,6 0 4 0,-3 3 1 0,4 2 0 16,-1-2-40-16,6 2-8 0,0-2-2 0,3 2 0 15,4-5 10-15,2-5 0 0,3-3 0 0,6-6-8 16,0-4-10-16,6-6-2 0,3-5 0 0,3-3 0 16,3-5-7-16,3-5-1 15,3-3-1-15,-1-6 0 0,4-2-3 0,-3-5-1 0,3-3 0 0,3-2 0 16,-3-3 3-16,3 0 1 0,-1-3 0 0,1 0 0 16,-3 0 29-16,0 8-9 0,-6 6 9 0,3-1 0 15,-3 3 20-15,-6 3 10 0,0 5 2 0,0 2 0 16,-6-2 15-16,-3 11 3 0,0 0 1 0,-3 7 0 15,3 1-11-15,-3-1-1 0,3 1-1 0,-3 2 0 16,3-3-26-16,3 1-12 0,-3-1 10 0,0-2-10 16,6 0 0-16,0-3 0 0,0-2 0 0,3 0 0 0,3-6 12 15,3 0-4-15,-1-5-8 0,4-2 12 16,-3-4-31-16,3-2-6 0,6-5-2 0,6 0 0 16,-3-6-12-16,5 1-2 0,-2-6-1 0,0-2 0 15,0-4-39-15,-1 1-8 0,1-5-2 16,6-3 0-16,0-3-9 0,-3 0-1 0,2-2-1 0,4-3 0 15,-3-2 30-15,-1-1 7 0,7-5 1 16,0 0 0-16,-3 0 40 0,-7 6 8 0,1 4 1 0,0 1 1 0,-9 7 74 16,-3 9 14-16,-4 2 3 0,-5 8 1 0,-3 3 54 0,-3 5 12 15,0 3 1-15,-3 5 1 0,-6 3-34 0,-6 2-8 16,1 5 0-16,-7 6-1 0,-6 3-42 0,-3 5-8 16,0 5-1-16,-5 5-1 0,2-2-25 0,0 8-5 15,0 2-1-15,0 6 0 0,-2-4-12 0,5 4-8 16,-3 2 10-16,0 3-10 0,7 3 0 0,2-6 8 0,-3 3-8 15,3-5 0-15,3-6 0 0,3-5 0 0,0-5 0 16,4-3 0-16,-1-3-19 0,6-7 3 0,-3-3 1 0,6-3 0 31,-3-2-9-31,3-6-1 0,3-5-1 0,0 0 0 0,0 0 6 0,0-8 2 0,-3-3 0 0,0-2 0 16,3 0 9-16,-3-3 9 0,3-3-13 0,0 1 5 16,0-6 8-16,0 0 0 0,-3-2 0 0,3 2 0 15,0 6 0-15,-3-1 12 0,3 1-4 0,-3 2 0 16,3 0 20-16,-3 3 4 0,0 2 0 0,0 3 1 15,3 3 2-15,-3-1 0 0,3 6 0 0,0 0 0 0,0 0-16 0,0 0-3 16,0 0-1-16,0 0 0 0,9 3-15 0,3-3 0 16,0 3 0-16,3-1 0 0,0-2 0 0,2 0 0 15,1 0 0-15,3-2 0 0,0-4 0 0,3 4 0 16,3-4 0-16,-4 1 0 16,4 0-52-16,-3 0-9 0,-3-1-3 0,3 1-935 15,0 0-187-15</inkml:trace>
  <inkml:trace contextRef="#ctx0" brushRef="#br0" timeOffset="191432.61">10712 12041 518 0,'0'0'46'0,"0"0"-37"16,0 0-9-16,5-5 0 0,-2 2 262 0,0-2 50 15,-3 5 11-15,6-5 1 0,-6 5-134 0,0 0-27 16,0 0-6-16,0 0-1 0,0 0-20 0,0 0-5 16,0 0-1-16,0 0 0 0,-6 5-54 0,3 3-10 15,-2 2-2-15,-1 1-1 0,0 2-27 0,-3 1-4 0,3-1-2 16,0 0 0-16,3-2-22 0,0-1-8 15,0-2 0-15,3-3 9 0,0-5-9 0,0 0 10 0,6 6-10 0,6-9 10 16,0-2-10-16,2-3 0 0,-2 0 0 0,0-3 0 16,3 1-17-16,0-1 4 0,-3-2 1 0,3 0 0 15,-3 2 12-15,0 0 0 0,3 1 0 16,-7 2 0-16,4 3 0 0,-6-1 0 0,-6 6 0 0,0 0 0 16,0 0 0-16,0 0 0 0,0 0-8 0,-3 11 8 15,-3 0 0-15,3 2 0 0,-3 3 0 0,1-3 0 16,-1 3 0-16,3 0 0 0,-3-3 0 15,6 3 0-15,-3-6 0 0,6 4-12 0,-3-7 1 0,3 1-880 16,-3-8-176-16</inkml:trace>
  <inkml:trace contextRef="#ctx0" brushRef="#br0" timeOffset="191797.67">11107 11888 1562 0,'0'0'69'0,"0"-6"15"0,6 1-68 0,-3 0-16 0,-3 5 0 0,3-5 0 15,-3 5 118-15,0 0 20 16,0 0 4-16,0 0 1 0,0 0-17 0,0 0-3 0,6 5-1 0,-3 5 0 15,3 1-24-15,-3 5-5 0,0 0-1 0,-3 2 0 16,0 9-22-16,-3-1-5 0,3 3-1 0,-3 3 0 16,-3 2-20-16,0 6-4 0,-3 0 0 0,0 5-1 15,1 2-17-15,-4-2-3 0,0 3-1 16,-3 8 0-16,0-3-10 0,-3-1-8 16,-6 9 12-16,0-5-12 0,-2-1 11 0,-1-4-11 0,0-4 10 15,-3 4-10-15,4 2 8 0,-1-9-8 0,-3 1 0 0,3 0 9 16,-3 0-17-16,1-2-4 0,-1-6-1 0,-6 0 0 15,0-3-109 1,-2-2-22-16,-10 0-4 0,3-3-1164 0</inkml:trace>
  <inkml:trace contextRef="#ctx0" brushRef="#br0" timeOffset="197220.12">12408 11949 1792 0,'0'0'40'0,"0"0"8"0,0 0 1 0,0 0 1 0,0 0-40 0,0 0-10 0,-6 0 0 0,0 0 0 15,0 2 120-15,-3 4 21 0,0-1 5 0,-2 3 1 16,-4 2-39-16,0 1-8 0,-9 5-2 0,0 2 0 16,-3 6-19-16,4 0-4 0,-1 5-1 0,-3 3 0 15,0 2-34-15,0 1-6 0,-5 4-2 0,2 4 0 16,0 2-12-16,3 0-2 0,1 5-1 0,-4 5 0 15,3-2-17-15,0 3 10 0,3-3-10 0,1-6 8 16,5 1-8-16,3-8 0 0,6 5 0 0,3-6 0 16,3 1 0-16,3-11-14 0,3 0 3 15,3-2 1-15,3-1-142 0,0-2-29 16,3-3-6-16,3-2-1001 0</inkml:trace>
  <inkml:trace contextRef="#ctx0" brushRef="#br0" timeOffset="197668.52">12634 12441 403 0,'0'5'36'0,"-3"0"-36"0,0 1 0 0,0 2 0 0,-2 2 387 0,-1 3 70 15,-3 3 15-15,0 5 2 0,-3 6-288 0,0 2-58 16,-3-3-11-16,-3 9-2 0,0-3-43 0,0-3-8 16,1 5-1-16,2-2-1 0,-3-3-37 0,6 0-7 15,-3 3-2-15,3 0 0 0,3-3-16 0,0-6-16 16,6 1 4-16,0-11 0 15,0-5-215-15,3-8-42 0,0 0-9 0,0 0-2 0</inkml:trace>
  <inkml:trace contextRef="#ctx0" brushRef="#br0" timeOffset="198256.4">12343 12435 2232 0,'-9'-8'99'0,"6"6"20"0,0-1-95 0,-3 1-24 0,3-4 0 0,-3 1 0 16,3 0 132-16,0-1 21 0,0 1 5 0,3-3 1 16,0 3-47-16,3-3-8 0,3-3-3 0,0 3 0 15,3-5-62-15,0 3-13 0,0-4-2 0,6 1-1 16,-1-3-7-16,4 3-2 0,3-5 0 0,6 2 0 16,6-3-14-16,2 3 0 0,1 0 0 0,3 3 0 15,2 0 0-15,-5 2-8 0,3 3 8 0,-3 6 0 16,-1-4 0-16,-5 9 0 0,3 0 0 0,-6 5 0 15,2 0 0-15,-5 0 11 0,0 2-11 0,-3 1 10 16,-6 2-10-16,-3 3 0 0,-3 0-10 0,-3 2 10 0,-4 1-8 16,-4-1 8-16,-1 3 0 0,-6 3-9 15,0-3 9-15,-6 3 0 0,0 0 0 0,-3 0 0 16,0 2 0-16,-3 1 0 0,1-3 0 0,-4-1 0 0,3 1 12 16,-3 0 2-16,0-5 0 0,-3-1 0 0,4 1 4 0,2-4 1 15,-3-1 0-15,3 2 0 0,0-3-19 0,6 0-16 16,4-5 4-16,2 3 0 0,-3-1 12 0,9 1 0 15,-3-3 0-15,6 0 0 0,0 2 0 0,0 1 0 16,3-3 0-16,3 2 0 0,3 1-16 0,0-1-3 16,2 1-1-16,1 0 0 0,3 2 9 0,0-3 2 15,-3 6 0-15,0 0 0 0,0 0-12 0,0-3-3 16,-3-2 0-16,-3 2 0 16,3 0-12-16,-3 3-2 0,-6 3-1 0,0-1 0 0,-3 1 48 0,-3-3 10 15,-3 2 1-15,-3-7 1 0,0 2-21 16,-6 0 0-16,-3-2 0 0,3 2 0 0,-6-2 13 0,1-3-1 0,-1-1-1 15,-9 4 0-15,3-3 17 0,4-3 4 0,-4-2 1 16,3-3 0-16,0 0-21 0,-3-3-4 0,-2-5 0 0,2 0-8 16,0-2 8-16,0-1-8 0,4-5 0 0,2 0 0 15,9-2 16-15,3 7-4 0,6 3-1 16,-3-2 0-16,6-3-26 0,-3-1-5 0,6 4 0 0,0-1-1 31,9 1-26-31,3-4-5 0,6 1 0 0,3 3-1 0,3-1-168 16,2 0-34-16</inkml:trace>
  <inkml:trace contextRef="#ctx0" brushRef="#br0" timeOffset="198499.05">12935 12943 1036 0,'0'0'46'0,"-3"0"10"0,-3 3-45 0,3 0-11 16,-3 2 0-16,6 0 0 0,-3-2 360 0,0 2 69 15,3 3 15-15,3 0 2 0,0 0-291 0,0 0-59 16,0 8-11-16,6-6-2 16,-3 4-83-16,3-4-11 0,-3-2-5 0,3 3 0 0,0-1 16 0,0 1 0 15,3-3 0-15,-1 8 0 0,1-3 0 0,-3 0 0 16,3-2 0-16,-3-1 0 16,-3 1-50-16,0 0-6 0,0-1-2 0,-6-2-761 15,0 0-152-15</inkml:trace>
  <inkml:trace contextRef="#ctx0" brushRef="#br0" timeOffset="198691.61">12783 13232 1036 0,'0'0'92'0,"0"0"-73"0,-3-8-19 0,0 0 0 16,3 8 304-16,3-5 58 16,-3-3 11-16,6 0 3 0,-6-3-244 0,6-2-48 0,0 0-9 0,3-3-3 15,3 0 6-15,0-3 1 0,6-2 0 0,-3 3 0 16,2 2-42-16,1 0-8 0,0 0-1 0,3 6-1 15,0-1-19-15,-3 0-8 0,0 3 0 0,-4 1 8 16,-2-1-8-16,0 2-16 0,0 1 4 0,-3 5 1 16,0 5-214-16,0-5-43 0</inkml:trace>
  <inkml:trace contextRef="#ctx0" brushRef="#br0" timeOffset="198915.5">13209 12975 288 0,'0'0'25'0,"0"0"-25"16,0 0 0-16,0 0 0 0,0 0 445 0,0 0 84 16,0 0 17-16,0 0 3 0,0 0-339 0,0 0-68 15,0 0-14-15,0 0-2 0,0 0-54 0,3 11-10 16,0-1-2-16,3-2-1 0,-6-8-23 0,3 6-5 16,3 7-1-16,0 0 0 0,0-2-18 0,0-3-4 15,-3-1-8-15,2-1 12 0,1-1-12 0,0 0 0 16,-3 1 0-16,3 2 0 0,-3-3-16 0,3 5-5 0,0 1-2 0,0-3 0 31,-3-3-209-31,3 1-41 0</inkml:trace>
  <inkml:trace contextRef="#ctx0" brushRef="#br0" timeOffset="199149.62">13509 12970 1440 0,'0'0'64'0,"0"0"12"0,-5 3-60 0,-1 2-16 0,0-3 0 0,0 4 0 16,0-1 323-16,0 3 61 0,0 5 13 0,0 0 3 16,0 1-260-16,0-6-52 15,-3 5-11-15,3 3-1 0,-3 2-42 0,-3 3-8 0,0 1-2 0,3 1 0 0,-5 1-14 0,-4 8-10 16,0 0 12-16,0-3-12 0,-3 0 8 0,3 3-8 16,-3-1 0-16,-2 4 0 15,-1-1-28-15,0 3-12 0,0-2-2 0,6-4-1 16,0-2-199-16,7-2-40 15</inkml:trace>
  <inkml:trace contextRef="#ctx0" brushRef="#br0" timeOffset="199515.59">13929 12692 1382 0,'0'0'123'0,"0"0"-99"0,0 0-24 0,0 0 0 16,0 0 158-16,0 0 26 0,0 0 6 0,6 5 1 15,3-5-77-15,-3 3-15 0,0 0-3 0,0-3-1 16,3 0-47-16,3 0-10 0,-3 0-2 0,3 0 0 16,0 0-24-16,-1 0-4 0,4-3-8 0,-3 3 11 0,0 0-11 0,0-3-12 15,0 3 2-15,0 3 1 16,-3 0-208-16,-9-3-42 0</inkml:trace>
  <inkml:trace contextRef="#ctx0" brushRef="#br0" timeOffset="199715.75">13873 12859 1670 0,'0'0'148'0,"0"0"-118"16,6-6-30-16,0 4 0 0,-6 2 147 0,8-5 23 15,1-1 5-15,0 4 1 0,6-4-84 0,-3 4-17 16,0-4-3-16,3 4-1 0,3-1-50 0,0 0-9 16,-3 1-3-16,5-1 0 0,-2 3-9 0,0-3 0 15,-3 6 0-15,0-3-1152 0</inkml:trace>
  <inkml:trace contextRef="#ctx0" brushRef="#br0" timeOffset="200305.25">14533 12652 2127 0,'0'0'47'0,"0"0"9"0,9-5 3 0,-3 2 1 0,0-2-48 16,0 3-12-16,0-1 0 0,0 0 0 0,3-2 63 0,0 0 10 15,0-1 3-15,0 1 0 0,0-3-32 0,-3 0-7 16,3 0-1-16,0-2 0 0,0 2-12 0,-4-3-4 16,4-2 0-16,9-8 27 0,-12 13-19 15,0-3 0-15,3-2 0 0,-3 0 6 0,-3 2 2 16,0 3 0-16,0-2 0 0,-3-1 4 0,0 3 0 16,-3-5 1-16,0 0 0 0,0 2-13 0,-3 1-4 15,0 2 0-15,0 0 0 0,-3 2-6 0,0 4-2 16,-3 2 0-16,-2 2 0 0,-4 4 6 0,-3 4 1 15,-6 1 0-15,-3 7 0 0,-2-2-14 0,-1 8-9 16,6 0 12-16,-3 2-12 0,0 3 11 0,7 0-11 0,-1 1 10 16,0 1-10-16,6 1 8 0,0-3-8 15,3 0 0-15,7-2 0 0,-1 2 8 0,6 0-8 0,0-3 0 0,6-2 0 16,0-8 0-16,3 0 0 0,2 0 0 0,4 0 0 16,3-3 0-16,3-2 0 0,3-9 0 0,-3 3 0 15,3-5 0-15,-1-2 9 0,7-6-9 0,-6 0 8 16,3 0-8-16,-3 0 0 15,3-5 0-15,-1 2 8 0,-2-2-8 0,-3 0 0 0,0-3 9 0,3-5-9 16,-3 0 0-16,-3-1 9 0,-4 4-9 0,1-6 0 16,-3 0 10-16,-3 0-10 0,-3-2 8 0,0 0-8 15,3-1 9-15,-6 1-9 0,0-1 10 0,0 1-10 16,-3 2 8-16,0 8-8 0,3-2 0 0,-6-1 9 16,3 3-9-16,-3 0 0 0,0 0 0 0,0 6 0 0,-3-1 0 15,-5 1 0-15,-4 4 0 0,0 4 0 0,-6-1 0 0,3 6-9 16,-6 2 0-16,4 0 0 15,-1 1-123-15,6 4-24 0,0-2-4 16,0 3-2-16</inkml:trace>
  <inkml:trace contextRef="#ctx0" brushRef="#br0" timeOffset="201487.76">15096 12769 518 0,'0'0'23'0,"0"0"5"0,0 0-28 0,0 0 0 0,0 0 0 0,0 0 0 16,6 0 408-16,0 0 76 0,0 0 15 0,0 0 3 15,3 0-326-15,3-3-66 0,-3 3-13 0,2 0-2 16,4 0-39-16,0-2-8 0,3 2-2 0,3-3 0 0,0 0-14 0,-3 3-2 16,2-2-1-16,-5 2 0 0,6-3-21 0,-3 3-8 15,0 0 0-15,0 0 9 0,0 0-21 0,-3-3-5 16,-1 1-1-16,1 2 0 16,-6 0-172-16,0 0-34 0,-3 0-8 0</inkml:trace>
  <inkml:trace contextRef="#ctx0" brushRef="#br0" timeOffset="201699.37">15105 12877 2109 0,'0'0'93'0,"0"0"20"0,0 0-90 0,0 0-23 0,0 0 0 0,0 0 0 15,0 0 116-15,9 0 18 0,3 0 4 0,-3 0 1 16,3 0-63-16,0 0-12 0,2 0-2 0,4 0-1 15,0 3-38-15,0 0-8 0,3-1-2 0,0-2 0 16,-1 0 4-16,-2 0 1 0,3 0 0 0,-3 0 0 31,0 0-106-31,0 3-20 0,-3-3-5 0,0 3-1080 0</inkml:trace>
  <inkml:trace contextRef="#ctx0" brushRef="#br0" timeOffset="202203.78">15197 12565 403 0,'0'0'36'0,"0"0"-36"0,0 0 0 0,0 0 0 16,0 0 322-16,0 0 58 0,0 0 11 15,0 0 2-15,6-5-167 0,-3-1-34 0,3 1-6 0,3 0-2 16,-3-3-85-16,6-3-18 0,-3 1-3 0,3-1-1 16,3 1-20-16,-3-4-4 0,-1 1-1 0,4 0 0 15,0-3-44-15,3 0-8 0,-3 0 0 0,3 0-8 16,0-2 8-16,-3 2 0 0,-1 0 0 0,1 0 0 16,-3 3 0-16,0 0 8 0,-3 2-8 0,0 3 0 15,-6 0 0-15,0 6 0 0,-3 2 0 0,0 0 8 16,0 0-8-16,0 8 8 0,-3 0-8 0,0 2 8 0,0 3 7 0,-3 6 1 15,0-1 1-15,0 1 0 16,0 0-8-16,3 2-1 0,0-3-8 0,0 3 12 0,3-2-12 0,0-3 0 16,3 2 0-16,-3 1 0 15,3-3-70-15,0-3-17 0,3 0-3 0</inkml:trace>
  <inkml:trace contextRef="#ctx0" brushRef="#br0" timeOffset="202806.59">15665 13060 2181 0,'0'0'96'0,"0"0"21"0,0 0-93 0,0 0-24 15,-6 5 0-15,0 0 0 0,0 6 108 0,0 0 18 16,-3-1 3-16,3 3 1 0,-3 1-52 0,3-1-10 16,-6 3-3-16,3 0 0 0,3-3-37 0,-3 0-8 15,0-2-2-15,6-1 0 16,-3 3-30-16,6-5-5 0,0-8-2 0,0 0 0 15,0 0-36-15,0 6-7 0,6-4-2 0,3-2 0 16,-3-2-99-16,6-4-20 0,0-2-4 0,0 1-1 16,0-4-91-16,0-2-18 0,3 2-4 0,-3-2-1 15,2 2 146-15,1-2 30 0,-6 0 6 0,3 2 0 0,-6 3 225 0,0 3 45 16,-3 2 9-16,0 1 1 0,-3 2 68 0,0 0 12 16,0 0 4-16,0 0 0 0,-3 5-84 0,0 6-16 15,0 2-3-15,-3 0-1 0,-3 3-64 0,3 0-12 16,3-3-4-16,0-2 0 0,0-1-44 0,0 1-16 0,0-3 9 15,3 0-9-15,0 0 0 0,3 0 0 0,-3-3 0 16,6 0-780-16,0-5-160 16</inkml:trace>
  <inkml:trace contextRef="#ctx0" brushRef="#br0" timeOffset="203536.41">16174 13086 2188 0,'0'0'97'0,"0"0"20"0,0 0-93 0,0 0-24 0,0 0 0 0,0 0 0 0,0 0 48 0,5-2 6 16,1 2 1-16,3-3 0 0,0 0-37 0,0 1-7 16,0-6-2-16,0 2 0 0,0 1 23 0,0 0 4 15,0-3 0-15,3-3 1 0,0 3-24 0,0-2-5 16,-1 2 0-16,-2-3-8 0,0 1 8 0,0-1-8 15,0 3 0-15,-3-2 0 0,0-1 8 0,0 0-8 16,-3 4 9-16,0-1-9 0,-3-3 0 0,3 3 8 16,-6-5-8-16,0 2 0 0,-6 1 38 0,3-1 5 15,-3 1 1-15,-3 2 0 0,-3 0-20 0,1 0-3 16,-1 0-1-16,0 5 0 0,-6-2 16 0,3 7 2 16,-3 4 1-16,0 2 0 0,1 0-20 0,2 2-4 15,0 1-1-15,0-1 0 0,0 6 5 0,6 0 1 16,-3 0 0-16,3 0 0 0,4-3-20 0,2 0 0 15,6 1 8-15,0-4-8 0,0-2 0 0,3 0 0 16,5 0 0-16,4 0 0 0,0-5-13 0,6-6 0 16,0-2 0-16,3-3 0 15,3-3-35-15,2 1-6 0,-2-6-2 0,-3 2 0 0,3 4 1 16,-3-3 0-16,-3-3 0 0,-1 0 0 0,1 3 34 0,-3 2 6 0,-3 0 2 0,-3 4 0 16,-3-1 13-16,-3 2 16 0,-3 6-3 0,0 0-1 15,0 0 36-15,-6 3 6 0,-3 0 2 0,0 5 0 16,-6 2-12-16,0 3-3 0,1 1 0 0,-4 1 0 15,3 9-16-15,-3 0-3 0,0 0-1 0,0 2 0 16,0-2-11-16,3 5-2 0,-2 0-8 0,2 3 12 0,0-3-12 16,3 0 0-16,3 3 0 0,-3-3 0 0,6-5 0 15,0 0 0-15,-3 0 0 0,6-1 0 0,-3 4 0 16,3-3-13-16,0 0 1 0,0 7 0 16,0 4-27-16,0-1-5 0,0-5 0 0,0-2-1 15,1-4 4-15,-4 7 1 0,0-7 0 0,0 1 0 0,-3-3 28 16,3-2 12-16,-3-3-8 0,-3-3 8 0,0 0 0 15,-3-5 0-15,0 0 0 0,-3 0 0 0,1-5 23 0,-1-1 0 16,-3-2 0-16,0-2 0 0,3-4 20 0,3 1 4 16,3-3 1-16,0-2 0 0,1-4-8 0,2-2 0 15,3-5-1-15,3-5 0 0,0-3-20 0,6-6-4 16,0 1-1-16,3-3 0 0,0 0-6 0,8 5-8 0,1 3 11 16,6 5-11-16,0 0 0 0,3 3 0 15,0 3 0-15,-1-4 0 0,-2 4 0 0,-3 2 0 16,0 0 0-16,3 0 0 15,0 0-129-15,0-2-20 0,-1 2-4 0,1-2-1115 0</inkml:trace>
  <inkml:trace contextRef="#ctx0" brushRef="#br0" timeOffset="204196.01">16519 13002 1785 0,'0'0'159'0,"0"0"-127"0,0 0-32 0,0 0 0 15,0 0 121-15,0 0 19 0,0 0 3 0,0 0 1 16,0 0-56-16,0 0-12 0,6-6-1 0,0 4-1 16,0-6-54-16,3 2-12 0,0-1-8 0,2-4 12 15,-2 3-12-15,3-3 0 0,-3-2 9 0,3 3-9 0,6-17 0 16,-9 17 0-16,0-4 0 0,-3 1 25 0,-3 3 7 16,0-4 2-16,-3 4 0 0,0-1 8 0,-3 3 2 15,-3 0 0-15,-3 3 0 0,0 0-2 0,-3 5 0 16,0 2 0-16,-3 4 0 0,0 2-13 0,-3-1-2 15,1 4-1-15,2 0 0 0,-3 2-9 0,3 3-1 16,0 0-1-16,3 0 0 0,0-1-7 0,0 1 0 16,1-3-8-16,5 3 12 0,-3-2-12 15,6-1 0-15,0 3 0 0,6-3 0 0,0-2 0 0,0-4 0 16,6-1 0-16,-1-1 0 0,1-2 0 0,3-3 0 16,0-3 0-16,3-2 0 0,0-3-13 0,3-3 1 15,0-2 0-15,0 0 0 16,-1 0-18-16,1-3-3 0,6 0-1 0,-3 3 0 0,-9-1 9 0,3 1 1 15,-6 3 1-15,3 2 0 16,-1-3-6-16,-2 3-2 0,0 3 0 0,-3-1 0 16,0 6 31-16,-6 0 13 0,0 0-1 0,0 0 0 0,0 0 7 0,0 11 1 0,0 2 0 15,0 1 0-15,3-1-20 0,-3-3 0 0,-3 1 0 0,3 2 0 16,-3-2 0-16,6-1 0 0,-3 1 0 16,0-1 0-16,-6-2 0 0,6 0 0 0,6-2 0 0,-6-6 0 15,0 0 0-15,0 0 0 0,9 0 0 0,-3 0 0 16,-6 0 0-16,6 0 0 0,0-3 0 0,0-2 0 15,3-3 0-15,-3 2 0 0,-6 6 8 16,3-5-8-16,0 0 8 0,0 0-8 0,-3-3 9 0,0 2-9 16,0 1 0-16,0 5 0 0,0 0 0 0,0 0 0 15,-3 0 0-15,0-3 0 0,0 1 0 0,3 2 0 16,-6 0 13-16,6 0 0 0,0 0 0 0,0 0 0 16,0 0-13-16,3-3 0 0,0-5 8 0,6 3-8 15,0 0 8-15,-3-1 0 0,3-2-8 0,-3 0 12 16,5 3-12-16,-2-3 0 0,-3 3 0 0,3 0 0 0,3-3 0 15,-3 2 0-15,0 1 0 0,3-3 0 0,-3 0 0 0,0 3 0 16,0 0 0-16,0-1-10 16,0-2-137-16,-1 3-27 0,1 5-6 0</inkml:trace>
  <inkml:trace contextRef="#ctx0" brushRef="#br0" timeOffset="204919.87">17239 12943 2286 0,'0'0'50'0,"0"0"10"0,0 0 3 0,0 0 1 0,-3-5-51 0,3 5-13 16,-3-3 0-16,3 3 0 0,0 0 105 0,0 0 19 16,-3-5 3-16,9 3 1 0,3-1-84 0,3 0-17 15,0-5-3-15,0 3-1 0,0-3-11 0,3 0-1 16,2-5-1-16,-2 2 0 0,-3 3 10 0,3 3 3 16,0-5 0-16,-3 2 0 0,0 0-23 0,-3 2-20 15,3 1 4-15,-3 2 1 0,-3 1 15 0,-1 4 13 16,-5-2-2-16,0 0-1 0,0 0 13 0,3 6 2 15,-6 2 1-15,-2 5 0 0,2-3 2 0,-6 4 0 16,0-4 0-16,0 4 0 0,3-1-7 0,-3 0-1 0,0-2 0 16,0 2 0-16,0-5-20 0,0 2 0 15,6-2 0-15,-3 0-12 0,3-3 12 0,0 1 0 0,3-6 0 16,0 0 0-16,0 0 0 0,0 0-8 0,9-3 8 0,3-2-8 31,-3 0-19-31,0-1-3 0,0 1-1 0,3 0 0 0,0-3 8 16,0-3 2-16,-3 1 0 0,2 2 0 0,1-3 10 0,3 3 3 0,-3 0 0 15,0 0 0-15,0 0 8 0,3 0 0 0,0 0 0 0,-6 3-8 16,0 2 8-16,-3 1 0 0,5 2 0 0,-5 0 0 16,-6 0 0-16,0 0 0 0,3 5 0 0,0 0 0 15,0 3 0-15,-3 0 0 0,-3 3 0 0,0 2 0 16,0-2 8-16,3 2 0 0,-6-3 0 0,-2 1 0 0,5 0-8 0,0-1 9 16,0-2-9-16,0 3 10 15,6-3-10-15,0-3 0 0,-3-5 0 0,-3 8 0 16,3-8 0-16,6 0-20 0,2 0 3 0,-2-3 1 15,-6 3-172-15,6-5-33 0,9-3-7 0,3 0-848 16</inkml:trace>
  <inkml:trace contextRef="#ctx0" brushRef="#br0" timeOffset="205061.77">17846 12816 403 0,'0'0'36'0,"0"0"-36"16,0 0 0-16,0 8 0 0,-3-2 426 0,-3 2 78 16,0-3 16-16,1 3 4 0,-4 2-301 0,3 4-60 15,-3-4-12-15,-3 6-3 0,3 3-76 0,-3-1-15 16,0-5-3-16,0 1-1 0,0 1-33 0,3 1-8 15,3-2 0-15,3-1-1 0,0 0-11 0,3-2 0 0,-3-6 0 0,6 0 0 32,6 0-94-32,-3-2-21 0,3-3-4 0,0-3-1117 0</inkml:trace>
  <inkml:trace contextRef="#ctx0" brushRef="#br0" timeOffset="205207.21">17977 12647 1612 0,'-12'3'144'0,"12"-3"-116"0,0 0-28 0,-6 2 0 16,1 1 162-16,-1 2 26 0,3 3 6 0,-3-2 1 16,3-1-101-16,3-5-20 0,0 0-4 0,3 8-1 15,-3 2-114-15,6-2-23 0,-6-2-5 0</inkml:trace>
  <inkml:trace contextRef="#ctx0" brushRef="#br0" timeOffset="205529.87">18114 12869 1324 0,'0'0'59'0,"0"0"12"0,0 0-57 0,0 0-14 15,0 0 0-15,0 0 0 0,0 0 244 0,0 0 47 16,0 0 9-16,0 0 1 0,3 0-197 0,3-5-39 16,0 2-8-16,0-2-1 0,0 2-35 0,-3-2-6 15,3 0-2-15,-3-3 0 0,0 3-13 0,-3-1 9 16,3-2-9-16,-3 3 8 0,0-5 11 0,-3-1 1 15,-3 0 1-15,0 3 0 0,-3 1 7 0,0 1 0 16,-3 4 1-16,0-1 0 0,-3 6 17 0,-2 2 3 16,-1 5 1-16,0 1 0 0,0-3-9 0,-3 5-1 15,6 6-1-15,-3-1 0 0,4 1-17 0,2-3-3 16,0 2-1-16,6 1 0 0,0-3-18 0,0 5 0 0,6 0 8 16,-3-3-8-16,6 1 0 0,3-6 0 0,0-8 0 15,3 3 0 1,6-8-24-16,-1 0-3 0,4 0 0 0,6 0 0 15,0-2-161-15,6-6-33 0,-3-3-7 0</inkml:trace>
  <inkml:trace contextRef="#ctx0" brushRef="#br0" timeOffset="206408.74">18543 12451 2476 0,'0'6'220'0,"-9"-1"-176"0,3 3-35 0,0 2-9 15,-3 4 81-15,6-1 15 0,-3-3 2 0,6-2 1 0,3 0-41 0,3-2-8 16,6-1-2-16,0-5 0 0,3-5-35 0,3-1-13 16,5-4 9-16,4-1-9 0,0-2 0 0,0-3-14 15,0 0 2-15,-4 0 0 16,-5 3-30-16,3 0-6 0,-3-6 0 0,-3 3-1 0,0 1 31 0,-3-1 6 16,0 0 2-16,-6 0 0 0,2 3 10 0,-2-3 0 15,-3 3 0-15,-3-3 0 0,0 0 15 0,-3 0-2 16,0 0 0-16,-3 0 0 0,-2 6 19 0,-4 2 3 15,0 8 1-15,-6 5 0 0,-3 6 6 0,-9 2 2 16,-2 8 0-16,-7 5 0 0,0 4-9 0,-6 1-2 16,-2 9 0-16,-1 5 0 0,4 5-12 0,2-2-2 0,-3 2-1 0,1 3 0 15,2-3-7-15,3-2-2 0,4 0 0 16,5-6 0-16,9 0-9 0,6-5 0 0,6 0 0 0,3-2 0 16,0-6 0-16,9-8 0 15,3-2 0-15,3-9 0 0,6 1 0 0,6-6 10 0,0-8-10 0,2 1 10 31,1-6-42-31,9-8-9 0,-3 0-2 0,3-3 0 16,-7-2 4-16,4 5 1 0,0 1 0 0,0-1 0 0,-10 0 30 0,1 5 8 0,-3 3 0 0,-6 3 0 16,0 0 0-16,-12 5 0 0,0 0 10 0,0 0-10 15,3 5 28-15,0 3-2 0,0 0 0 0,-3 5 0 16,-6 3-1-16,0 2 0 0,0 4 0 0,3-1 0 16,-3-5-25-16,3 2 8 15,3 1-8-15,0-3 0 0,0-1 0 0,9-1 0 0,0-4 0 0,-3-4 0 16,6-4-9-16,3-4-7 0,3-9-2 0,2-2 0 15,1-3-30-15,3-3-7 0,3-4-1 0,-3 1 0 16,-4-1-41-16,1 1-9 0,0-1-2 0,3-1 0 16,-3-3 34-16,0-2 6 0,2-3 2 0,4-10 0 15,0-3 0-15,3-5 0 0,0-3 0 0,5 3 0 16,1 5 37-16,0 5 7 0,-4 3 2 0,-11 11 0 0,3-1 40 16,-6 3 8-16,0 3 1 0,-6 3 1 0,-3 2 61 0,0 5 12 15,-3 3 2-15,-1 0 1 0,-5 8-1 0,0 0 0 16,-2 8 0-16,-4 5 0 0,-6 3-21 0,0 3-5 15,-6 2-1-15,0 3 0 0,-9 5-24 0,0 3-5 16,-2 2-1-16,-1 8 0 0,0 1-21 0,-3-1-5 16,4 8-1-16,-1-5 0 0,0 3-9 0,6-6-3 0,3 6 0 15,7-14 0 1,-1 3-9-16,3 0 0 0,0-2 0 0,3-1 8 16,0-5-35-16,3-2-7 0,0-6-2 0,0 3 0 15,3-8-40-15,3-3-8 0,-3-3-1 0,3-4-1 16,0-6 23-16,0 0 5 0,3-8 1 0,-3-3 0 15,0-2 12-15,0-3 2 0,0-5 1 0,0-3 0 0,-3 0 42 0,0-2 20 0,3-1-1 0,-3 1-1 16,3 2 22-16,0 0 4 0,-3 3 0 0,3 5 1 16,3 6 7-16,-3-4 0 0,0 4 1 0,0 2 0 15,3-3 9-15,-3 3 2 0,0 3 0 0,0 5 0 16,0 0-28-16,0 0-4 0,6-8-2 0,-6 8 0 16,3-5-21-16,6 5-9 0,-3 0 8 0,3-3-8 15,3-2 0-15,0 2 0 0,3 1 8 0,6-1-8 16,-4 0 0-16,4 1-9 0,6-4 9 0,-3 4-13 15,3-4-155-15,-7 6-32 0,1 6-5 0</inkml:trace>
  <inkml:trace contextRef="#ctx0" brushRef="#br0" timeOffset="206964.05">19495 12118 2602 0,'0'0'57'0,"0"0"12"0,0 0 3 0,-6 5 1 0,0-2-58 0,1 2-15 0,-4 3 0 0,0 5 0 0,0-2 84 0,0 2 15 15,0 3 2-15,0 3 1 0,-3-4-54 0,3 1-10 16,0 3-2-16,3-3-1 16,0-3-25-16,0-3-10 0,6 1 8 0,0-3-8 15,3 0 0-15,3-5 8 0,3-1-8 0,0-2 0 0,0-5 0 0,3 0 0 16,0-6 0-16,3 0 0 16,0-2-39-16,2 3 0 0,4-4 0 0,-6 1 0 15,0 3 10-15,-3 2 1 0,-3 0 1 0,0 5 0 0,-9 3 27 0,0 0 0 16,0 0 0-16,3 5-8 0,-6 3 24 0,0 3 6 15,-6 2 1-15,3 3 0 0,0-3 8 0,3 3 1 16,-6 0 1-16,6 0 0 0,0 0-33 0,3-3 0 16,0 0 0-16,3-2 0 15,-3-1-22-15,6 1-8 0,3-6-2 0,-3 1-1296 16</inkml:trace>
  <inkml:trace contextRef="#ctx0" brushRef="#br0" timeOffset="207221.79">19900 12068 288 0,'0'0'25'0,"0"0"-25"0,0 0 0 0,0 0 0 16,-3 8 521-16,3 2 99 0,0-2 20 0,0 5 4 16,0 1-417-16,3 4-84 0,-3 1-17 0,0-1-3 15,3 3-47-15,0 6-10 0,-3-1-2 0,-3 9 0 16,3-4-24-16,-6 9-6 0,0 2-1 0,-6 9 0 15,-3 4-22-15,1-2-11 0,-13 5 10 0,3-2-10 0,3-1 9 16,-3 4-9-16,-2-4 8 0,-1 1-8 0,3-3-15 0,-6 0-8 16,-9 0-1-16,1-3-1 0,-1-3 9 0,-6-2 1 15,-5 3 1-15,2-6 0 16,4 1-160-16,2-6-32 0,-6 0-6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4:46.716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4377 1704 4224,'0'-6'1888,"0"10"-1504,0-2-480,0-2 2368,0 7-1824,-4 6 1312,-2 6-1312,-5 6 928,0 6-1024,-4 6 448,-1 5-608,5-6 192,1 0-288,-1-5-256,2 0 160,3-6 64,2-3-64,-1-6-2400,5-9-4672,9-7 5344,-3-7-448</inkml:trace>
  <inkml:trace contextRef="#ctx0" brushRef="#br0" timeOffset="1682">5000 1663 6784,'-10'-4'3040,"5"4"-2400,-2 2-800,7 0 960,-4 2-672,4-4-32,0 0-32,0 5-256,4 0 160,3 1-4928,2 2 3904,-3 1-2432</inkml:trace>
  <inkml:trace contextRef="#ctx0" brushRef="#br0" timeOffset="1484">4653 1987 3968,'0'0'1888,"0"0"-1504,0 3-480,0-3 576,4 2-416,-4-2 448,6 4-384,1-4 0,1 3-64,2-3 128,1-3-160,0-3 544,4 3-448,0-4 480,-5-9-448,1-4 352,-1 1-352,-2-1 960,-5 4-864,1 0 1088,-4 0-1024,-4 4 928,-3 5-960,-3 4 512,-5 3-608,1 6 352,-4 7-384,-1 6 64,-2 3-161,2 4-126,2 1 63,-2-1 0,4-1 0,5 0 0,7-4 0,3-3 0,7-2 0,3-2-736,9-8 576,7-10-2624,1-1 2176,3-8-2208,0-7 2112,-3-2-448,-1-5 800,0-5 224,-5 4 96,-3 1 384,-3 9-288,-4 1 2336,-5 4-1888,-2 3 1152,-4 8-1184,-4 2 960,2 2-1088,-6 18 640,1 2-736,-1 5 128,1-5-256,0 0-96,0-2 0,3-4-32,1 0 0,3-4-1536,3-4 1216,1-5-3488,3-6 2944,4-5-4224,3-4 3840,0-1-832</inkml:trace>
  <inkml:trace contextRef="#ctx0" brushRef="#br0" timeOffset="767">4134 1688 2560,'-6'-5'1248,"6"1"-992,-4-2-320,4 3 1952,0 0-1504,0-1 1024,0 1-1024,4-3 864,-1-1-960,7 0 608,2 2-672,5-8 320,2 0-384,3-3 160,2 4-224,9-4-160,6-4 64,4 4 96,5 0-96,-1 4-64,-1 1 32,-3 2 128,-3 7-96,-9 2-64,-1 2 32,-9 2 128,-2 1-96,-5 6 736,-7 1-576,-3 1 640,-8 3-576,-3-4 512,-3 4-576,-5-2 736,-3-1-672,-4 3 160,1-1-256,-1 2-1,0 1-95,1 2 64,-1 3-64,1-2-192,3-1 129,3-2 94,8 2-63,3-4 0,4 0 32,4 2-32,3 3 0,4 0-95,-1 1 63,2-2 127,-1-1-95,-1 0-255,-3 3 191,-3 0-128,-4-1 128,-4-1 128,-3 3-64,-3-3 0,-5-2 32,-3 2 128,-8-4-128,1-4 96,-3 2-96,-1-5 63,3-2-63,-2-7 256,-1-4-224,-3 1 160,3-6-192,0-5-96,3-1 64,5-2-96,7-1 64,3 2-64,4 2 64,-1 1-2655,8 4 2111,4 0-4928,3 2 4224,1 1-3296</inkml:trace>
  <inkml:trace contextRef="#ctx0" brushRef="#br0" timeOffset="2186">5166 1842 3968,'0'0'1760,"0"0"-1376,0 0-480,0 0 736,4 0-512,3 0-64,1-2 0,-2-2 448,1 2-384,-4-5 1024,1 0-896,0 1 1152,-4 0-1056,-4 0 1280,0-1-1248,-3 0 1248,1 5-1216,-5 2 1056,-6 2-1121,-1 5 993,1 3-992,-4-1 0,3 4-256,4 0-224,4-4 96,3 7 96,3-3-64,4-1-64,4 4 32,-1 0 128,5-3-96,2-1-160,4-2 128,-3 3-800,2 0 640,-6-5 0,-3 6 96,-4-2 192,-4 1-96,-3 0 0,-3-1 32,-1-3 32,-2-2-32,-1-1 64,-4 1-64,-3-4 800,0 1-672,3-4-32,4-4-64,4-1-160,3-6 64,7 2-3007,4-1 2367,7 1-5504,-1-1 4736,4 0-3488</inkml:trace>
  <inkml:trace contextRef="#ctx0" brushRef="#br0" timeOffset="2785">5345 1870 5504,'-15'23'2496,"12"-16"-1952,-11 16-672,5-11 2080,2 4-1568,-3 4 480,0 6-608,-6 3 928,-3-1-928,2 4 256,-9 11-352,1 1 0,-1 2-128,4-1-32,-3 7 32,6-11 32,6-2-32,-2-10 64,4-3-64,3-10 256,1 0-224,3-7 512,4-11-448,4-12 384,3-7-352,1-13-32,9-10-64,5-4-64,12-4 32,-2-6-32,9 3 0,-5-12-192,0 8 160,0 4 0,1 4 32,0 6 64,-1 6-32,-2 11-288,-2 5 192,-3 7 128,-4 7-64,-2 2 0,-6 7 32,-6 7-32,-1 2 0,-6 7 256,-4 0-192,-4 6 863,-6 7-703,-4 0 608,-4-3-608,-4-1 320,0-2-384,0-3 64,4-4-160,-1-4 256,4-1-256,2-8-32,1-1 0,5-2-1024,3-2 768,1-5-2943,6 0 2431,5-2-4096,-1 2 3680,1 2-4928</inkml:trace>
  <inkml:trace contextRef="#ctx0" brushRef="#br0" timeOffset="3037">5822 1768 6528,'-7'13'2944,"3"-4"-2336,-2 7-768,2-8 2848,-5 6-2144,3 8 608,-5 3-800,-3-3 32,3 2-256,-3-1-96,7-1 0,-1-4 128,6-3-128,-2-1-3584,4-7 2816,6-7-3744,5-7 3392,1-3-2688</inkml:trace>
  <inkml:trace contextRef="#ctx0" brushRef="#br0" timeOffset="3221">5907 1642 7040,'-11'-3'3136,"3"-6"-2464,1 9-832,7 0 704,0 0-480,0 0-96,0 0 32,7 9-4576,1 4 3584,-1 4-2880</inkml:trace>
  <inkml:trace contextRef="#ctx0" brushRef="#br0" timeOffset="3567">5950 1864 5120,'-4'4'2400,"4"12"-1888,4-23-640,-2 7 1184,6 0-864,-2-2 96,5-5-192,3 1-64,0-3 0,0-4 128,1-2-128,-1-1 96,-3-2-96,-1-1 608,-4 3-512,-6 5 1408,-4 0-1184,-2 9 1632,-11 4-1472,-1 11 1535,0 3-1535,-3 6 640,5 5-832,-3 8 64,9-5-256,-1 1-192,5-2 64,-2-2 96,8-6-96,4 1 192,2-6-160,9-7-1600,5-5 1216,9-8-4447,2-5 3711,8-22-4320,4-3 4064,-5-7-2272</inkml:trace>
  <inkml:trace contextRef="#ctx0" brushRef="#br0" timeOffset="3866">6576 1122 9216,'-21'11'4192,"6"1"-3296,-6 13-1120,14-9 1824,-3 11-1312,-2 8 959,-2 10-927,-8 6 832,-3 4-864,-8-1 224,1 8-384,-3 11-64,1 1-32,9 1 32,4-8-32,4-9 160,2-7-160,7-10 0,5-9 0,3-5-1312,11-11 1024,6-11-3327,6-5 2751,-2-5-6368,4-9 5536,-3-1-1920</inkml:trace>
  <inkml:trace contextRef="#ctx0" brushRef="#br0" timeOffset="4267">6466 1836 6400,'-6'10'2816,"2"-7"-2208,4 3-768,0-6 1408,4 3-1024,-4-3 128,6 4-256,2-2 32,-2-2-96,5-2 416,0-2-320,3-2 192,3-6-224,0-3-160,1-1 64,-4-4 160,-3 3-128,-5-3 1184,-2 5-960,-4 4 1344,-7 2-1216,-7 5 1439,-4 10-1375,-2 10 1120,-1 5-1152,3 4 384,-3 8-576,3-1 224,1 1-320,4 1-160,6-4 32,3 2 96,4-11-96,7-6 96,4-2-64,2-6-1184,9-11 896,5-1-3840,5-6 3169,-1-9-5825,-3-8 5152,0-1-3584</inkml:trace>
  <inkml:trace contextRef="#ctx0" brushRef="#br0" timeOffset="4652">6859 1977 4096,'-9'18'1888,"7"-16"-1504,-1 8-480,3-7 736,0 0-512,0-3-960,3 4 704,-3-4-4032</inkml:trace>
  <inkml:trace contextRef="#ctx0" brushRef="#br0" timeOffset="4452">6892 1702 6912,'-3'0'3136,"0"0"-2464,-1 3-832,4 2 1696,-2-3-1248,0 2-544,2 3 256,2 0-5088,-2 3 3968,2 4-2912</inkml:trace>
  <inkml:trace contextRef="#ctx0" brushRef="#br0" timeOffset="32296">4174 3253 2816,'0'-2'1248,"0"2"-992,3-4-320,-3 4 1056,0 0-800,0 0 896,5 0-800,-1 0 736,0-3-736,-2 3 288,2-3-416,-4-1 64,7 2-160,2-3 64,-5-4-96,-1 0 160,0 3-160,1-4 640,-1 3-544,-3 1 864,0-4-736,0 4 928,-7-4-256,1 4-640,-7 3 320,2 3-448,-4 3-32,-7 3-64,4 1 128,4 2-160,-5 1-160,5 0 96,1-4 0,3 4 32,2-4 0,4 4 0,4 0-96,4-4 64,4 0 128,2 0-96,6-2 0,3-4 32,2 0 32,6 0-32,-1-6 64,-9-8-64,-1 2-32,-2 2 32,-7 4-32,1 3 0,-4-4 0,-4 7 0,0 0 0,0 7 0,-4-4 0,0 7 0,-3-4 512,-4 6-384,4 2-320,-5 2 160,6 2 0,-3 9 32,-1-1 64,2 1-32,4 0-32,-6 8 32,3-3-32,2 4 0,-2-4 0,-1 0 0,2-3 64,-3-3-32,3-7 64,-2-1-64,-3 0 64,-1-2-64,-5-5 64,-3 3-64,2-8 1055,0-6-863,-2-4 576,2 2-608,4-7 96,3-5-224,4 1-128,3-3 64,4-7-96,7-2 64,1 0 192,9 2-128,3 0-96,2-2 64,-4 2-3935,8 1 3071,-3 0-5792,-1 2 5056,-5 4-2304</inkml:trace>
  <inkml:trace contextRef="#ctx0" brushRef="#br0" timeOffset="33534">4576 3196 3712,'-3'7'1760,"3"-4"-1376,0-3-480,0 0 928,0 0-672,0 0 576,7 0-576,0-3 224,0-1-288,3 1 128,2-3-192,-1-1 0,-1 2 0,1-6-224,-5 2 160,1 0 352,-4-1-256,2 0 896,-5 1-736,0-1 800,-8 3-768,1 11 928,-6-1-896,-5 3 960,-3 7-960,3 0 320,-3 6-416,2-2-224,6-1 32,3 0-96,2 0 64,4 0 32,4-7 0,12-2 256,1-7-192,5 0-1280,3-4 960,4-3-992,-4 2 928,1-11-384,-2 3 512,-2-1 224,-4 9-64,-6-2 32,-1 3 32,-7 4 864,-4 7-704,-3-1 992,-1 4-896,-5-1 608,-2 11-672,2-1 64,-2 6-224,1 9-192,7 0 96,-3 5 96,-1 3-64,4-3 192,-1 2-160,1-3-96,5-2 64,-6-1 160,1-5-128,-1-5 96,2-3-96,-5-3 64,-3-5-64,0-5 1855,-3 0-1471,-4-3 1184,-2-6-1152,2-6 352,4-3-576,4-5 224,2-2-320,3-2-256,4-1 128,8-10-128,6-1 96,8 2-160,3-4 160,5-1-640,5 1 544,4 0-2912,-2 4 2336,-2 1-4895,-2 5 4255,-4 7-5312</inkml:trace>
  <inkml:trace contextRef="#ctx0" brushRef="#br0" timeOffset="32781">4285 3240 3968,'-7'-16'1760,"7"29"-1376,0-6-480,0-7 1184,0 0-864,0 0-160,0 0-32,7 0 64,0 0-96,1 0 544,-1 0-416,1-4 384,3 1-352,0-1 256,1-1-320,3-5 320,1 1-320,-6 0 512,1 0-480,0-4 1024,-4 4-896,1 0 896,-3-2-864,-5 3 384,-5 1-480,-3 5 512,-3 2-544,-3 6 480,0 1-480,-2 2 447,1 2-447,-1 6-96,5-2 0,0-3-256,4 1 160,3 2 96,8-6-64,3 0 0,8-2 32,3-4-1823,6-3 1407,2-3-4096,-1-4 3456,2-4-4512,3-5 4192,-4 4-96</inkml:trace>
  <inkml:trace contextRef="#ctx0" brushRef="#br0" timeOffset="34095">4914 3128 5376,'-9'-2'2496,"9"2"-1952,-5 0-672,5 0 1984,0 0-1504,0 0-96,0 4-128,0 0-128,0-4 0,8 2-4320,3 0 3392,-3 0-2912</inkml:trace>
  <inkml:trace contextRef="#ctx0" brushRef="#br0" timeOffset="34264">4897 3263 4992,'-10'0'2208,"7"5"-1760,-5-5-576,8 0 992,0 0-704,-2 0 32,2 0-128,-4 0-768,4 0 544,0 7-5312</inkml:trace>
  <inkml:trace contextRef="#ctx0" brushRef="#br0" timeOffset="48049">6657 2772 3712,'-8'-2'1760,"5"2"-1376,-1 2-480,4-2 2272,-4 4-1728,-2 2 992,-1 1-1024,-4 6 736,-3 3-864,0 7 1184,-5 8-1088,2 11 704,-1 4-800,1-3 736,-8 9-768,3-4 319,4 7-415,1-1-192,3 4 32,2-8-96,10 2 64,2-8-3007,0-8 2367,10-4-5152,8-10 4480,3-4-2656</inkml:trace>
  <inkml:trace contextRef="#ctx0" brushRef="#br0" timeOffset="48778">6529 3364 6016,'-2'-2'2720,"2"2"-2144,0 0-736,0 0 1600,2 0-1184,6-3 992,-1-3-928,3-3 736,4-5-768,5 1 736,2 2-768,8-12 128,2-2-256,1-6 96,0-1-192,0-10 0,-1 1 0,-2 4-32,-4 6 0,-4 1 352,0 5-288,-10 7 703,0 5-575,-4 3-96,-3 4-32,-4 6 384,-4 6-352,-1 13 128,-1 3-160,-5 3 256,-3 7-256,0 3-32,-3 3 0,-2 0 32,2 6-32,-1 3-1824,1-6 1440,-1-2-3935,3-3 3295,5-4-5152,18-9 2976</inkml:trace>
  <inkml:trace contextRef="#ctx0" brushRef="#br0" timeOffset="48995">6893 3413 5760,'0'4'2624,"4"3"-2080,-4 2-672,0-2 2528,-4 2-1920,1 14 1632,-4-1-1568,-1-1 608,-2 2-832,2 0-192,1-1-64,-1-3-512,1-3 352,3-3-3488,4-6 2816,0-7-4128,8-4 3712,5-6-2208</inkml:trace>
  <inkml:trace contextRef="#ctx0" brushRef="#br0" timeOffset="49479">7050 3126 7040,'-4'-16'3136,"8"10"-2464,0-10-832,0 9 2400,-2 0-1792,6-8 1440,2-7-1376,0 3 1151,4 3-1247,0 0 512,3 3-672,1 4-160,-1 2-32,1 4-64,-2 0 0,5 3-96,-3 10 64,-1 6 192,-6 0-128,-4 3 0,-7 2 0,-4 2 224,-2 2-192,-9 4 320,-2-1-288,-4 1 128,-4 0-160,1-1 160,0 4-192,7-10 192,-4 10-192,3-3 96,8-4-96,0-3 64,6-4-64,4-1-32,8-7 32,2-4-128,6-2 64,6-4 192,2-4-128,0-2-1696,-2 0 1312,-2-1-3999,1 0 3327,3 0-7264,1 5 6336,-4-2-480</inkml:trace>
  <inkml:trace contextRef="#ctx0" brushRef="#br0" timeOffset="50395">7247 3398 5760,'4'-7'2624,"-4"7"-2080,0 0-672,0 0 3232,0 7-2464,0 3 1312,0 3-1440,-4 3 256,1 14-544,-4-2 671,0 2-703,-3 0-160,0-5 0,2-2-1919,4-4 1471,4-5-4960,4-8 4160,10-6-4448</inkml:trace>
  <inkml:trace contextRef="#ctx0" brushRef="#br0" timeOffset="50111">7450 3023 6144,'0'-13'2720,"0"-6"-2144,4 10-736,0 5 1696,3-6-736,4 4-480,4 1-64,0-2-192,-1 0-64,0 4 32,5-1-224,-1 2 160,-3-2 96,0 4-64,-4 4-160,0-2 128,-3 5 544,-6 7-416,-2 4 1248,-2 1-1056,-6 1 800,1-1-800,-4 0 735,1-3-767,-2 0 480,4-4-544,2 1 192,-3 0-288,6-3-160,-1-1 64,4 0 0,4 1 0,-1 3-736,6-4 576,-3 2-831,2 1 767,0 1-288,-2 3 384,2-4 256,-4 1-128,-4 3 128,-4 0-96,0 0 703,-2 0-575,-3 0 1472,-6 0-1280,1-3 608,-5-1-704,-3-1 32,1-6-224,-2 1 64,5-1-96,3-5-1376,4 0 1088,1 0-4959,1-5 4031,9 5-6880,0 0 5696</inkml:trace>
  <inkml:trace contextRef="#ctx0" brushRef="#br0" timeOffset="51666">7636 3392 5888,'-8'5'2624,"2"1"-2080,0 8-672,1-5 2080,2 0-1568,-5 10 1664,1 9-1536,0-2 256,1-1-512,-2 0 0,1-3-192,3-6-2720,0-1 2112,8-2-5504,7-7 4640,3-6-1632</inkml:trace>
  <inkml:trace contextRef="#ctx0" brushRef="#br0" timeOffset="50766">7788 2905 4352,'0'0'1984,"0"7"-1568,-5 0-512,5-2 2912,0 2-2240,-3 6 1952,-1 7-1888,1-4 928,-7 7-1152,-3 0 831,2 3-927,0-3 576,0 1-672,4 2-224,-1-6 32,6-4 64,-3 3-96,5-5-64,5-2 32,1-1 128,5-6-96,0-5 96,4 0-64,0-5-1887,3-2 1439,-3 0-3872,4 0 3296,-2 1-6304</inkml:trace>
  <inkml:trace contextRef="#ctx0" brushRef="#br0" timeOffset="51016">7891 3126 9088,'-6'0'4096,"2"6"-3232,0 3-1088,-4-2 2784,1 2-2049,-4 7 1153,0 0-1184,0 4 320,0 5-576,0-2-128,0 2-32,0 0-1152,3 0 864,4-2-5055,4-7 4127,4-3-6496,7-6 5824,8-7-160</inkml:trace>
  <inkml:trace contextRef="#ctx0" brushRef="#br0" timeOffset="51219">7913 3413 5504,'-7'6'2496,"7"1"-1952,-4 2-672,4-3 2784,-4 3-2112,1 5 1152,-7 8-1216,-5 3 160,4-3-448,1 0-64,-2-4-64,5-2-2208,1-3 1696,2-3-5056,18-13 1280</inkml:trace>
  <inkml:trace contextRef="#ctx0" brushRef="#br0" timeOffset="52494">8203 2934 5376,'-4'0'2496,"4"3"-1952,-2 1-672,2 5 3136,-4 1-2400,-3 9 1952,-1-3-1888,1 0 799,-3 0-1055,-1 4 384,0-1-608,1 1 0,3-4-128,-1 0-128,1 1 32,3-5 128,2-1-96,4 1 0,2-6 32,3-6-320,4 0 224,3-2-128,0 2 128,4-4-608,0 4 544,-4 0-224,1 4 225,-5 5 95,-3 1 32,-7 3 63,-3-1-31,-5 9 160,-2-3-160,-5 3 736,2 0-608,-9 2 480,0 0-480,2-3 736,-5-4-704,0-6 192,4-4-256,2-6-288,5-6 160,3-8-3807,5-4 3007,2-8-5568,8-4 4864,2-6-3552</inkml:trace>
  <inkml:trace contextRef="#ctx0" brushRef="#br0" timeOffset="52726">8158 2920 6272,'0'-2'2816,"0"2"-2208,5 0-768,-5 0 4288,4 0-3296,2 0 2239,5 0-2239,0-5 672,8 2-1056,-1-1 512,5 1-704,-2 0-224,1-1 0,0-3-128,1 1 64,-2 2-4288,1-3 3393,0 1-7393,0 2 6368,-4-3-2112</inkml:trace>
  <inkml:trace contextRef="#ctx0" brushRef="#br0" timeOffset="53041">8513 2749 8832,'-3'-4'4000,"6"8"-3168,5 3-1056,-4-2 2176,2 5-1600,1 2 1247,4 3-1183,1 5 928,-1 3-992,3 7 960,-3 7-960,-5 5 352,-6 1-512,0-2 512,-4 3-544,-3 0 288,1 0-320,-6-1-64,-1 4-32,-6-5 224,-2-2-192,-9-2 64,-2-7-96,-1 3-3168,1-8 2496,2-14-6527,6-5 5503,9-17-6208</inkml:trace>
  <inkml:trace contextRef="#ctx0" brushRef="#br0" timeOffset="45946">5485 3166 4608,'0'-5'2080,"4"7"-1632,-4 1-544,4-3 2368,-4 0-1824,0 0 1568,5 4-1504,-3-1 1344,7 1-1376,-2 5 1088,0 4-1153,1-1 1185,-1 1-1184,1 3 224,-1-1-416,4 1-160,0-1-32,0 1 224,5 0-192,-5-1-32,8-2 0,-4-1-1472,-4-3 1120,-4 1-4447,2 0 3679,-3-3-6272,-2-2 5600</inkml:trace>
  <inkml:trace contextRef="#ctx0" brushRef="#br0" timeOffset="46263">5385 3455 5248,'-3'-6'2400,"6"3"-1888,1-3-640,-1 2 2528,5-2-1920,-1-5 1344,3-1-1344,5-2 832,-1-1-992,3-5 928,5 4-960,-1 0 671,0-1-703,0 0 224,2 0-352,2 5 32,-5-1-128,2 0-32,-4 2 32,-1 2-1568,-3 2 1216,-3 2-5279,-5-2 4351,3 0-5440</inkml:trace>
  <inkml:trace contextRef="#ctx0" brushRef="#br0" timeOffset="46796">5441 3084 3584,'-8'-4'1664,"8"8"-1312,0-4-448,0 0 2272,0 0-1728,4 0 1184,3 0-1184,0 0 1152,-1 0-1184,4-4 960,1 2-1024,2 2 896,1-3-960,0-1 416,0 4-512,0 0-129,-1 0 1,4-3 0,1-1-32,-2-2 64,2 0-64,-2 2-32,-2-3 32,-4 4 128,1 0-32,-7-7-64,-4-3 32,0 4-64,-11-2 64,-3 1-64,0 3-32,-2 2 32,2-2-32,0 0 0,0 1-96,0-1 64,1 1-1407,2-5 1119,5 4-2560,0 2 2208,2-2-2784,0 3 2624,4 1-4448</inkml:trace>
  <inkml:trace contextRef="#ctx0" brushRef="#br0" timeOffset="47314">5917 3239 6400,'-3'-4'2944,"3"15"-2336,3-5-768,-3-6 1408,3 0-1024,5 0 128,2 0-256,1-4 32,3 4-96,-1 0-96,2 4 32,-1-2-4192,0 1 3328,1 2-3648</inkml:trace>
  <inkml:trace contextRef="#ctx0" brushRef="#br0" timeOffset="47547">5929 3318 5504,'-7'-3'2496,"7"3"-1952,0 0-672,0 0 2080,3 0-1568,5 0 928,3-2-960,2-1 96,5 1-320,3-2-192,0 4 64,1 0-1248,-1 0 960,4 4-4192,-4-4 3456,8 0-2976</inkml:trace>
  <inkml:trace contextRef="#ctx0" brushRef="#br0" timeOffset="57386">5428 3808 3968,'-4'-3'1888,"4"6"-1504,-2-3-480,2 2 1472,-5 3-1120,1-3 992,-2 5-928,-2 2 736,1 0-768,0 5 448,-4 4-544,-3 4 640,-1 4-640,-4 6 448,2 5-480,-5 8 288,-1 0-352,-3 2 416,5-6-384,0 4 0,-1-2-64,3 6-64,2 1 32,2-5 32,4-1-32,1 0 160,6-3-160,4-5 96,0-5-96,0-3-96,4-1 32,6-5-3456,-3-4 2720,-3-2-5280,0-3 4608,3-3-896</inkml:trace>
  <inkml:trace contextRef="#ctx0" brushRef="#br0" timeOffset="58412">5516 4144 4608,'-2'0'2080,"-2"3"-1632,0 3-544,2 1 2016,-7 0-1536,2 2 1120,-3 5-1120,-1 2 960,-3 3-992,-1-3 512,1 2-608,2-1 96,2-4-224,2 1-192,2-5 64,2 1 160,4-4-128,8-3 192,2-3-192,8 0-96,4 0 64,-1 0 0,0 0 0,1 0-288,-4 4 224,-2 6 128,-6-1-64,-4 5 0,-2 4 32,-4 5-32,-6 3 0,-6 1 0,-2-5 0,-4-2 64,-4 5-32,1-4 64,-1 4-64,1-6 256,-1-6-224,0-13 64,4-6-96,1-4-384,2-6 288,5-7-3744,2-3 2976,5 0-6240</inkml:trace>
  <inkml:trace contextRef="#ctx0" brushRef="#br0" timeOffset="58644">5479 4133 7808,'6'-2'3456,"-2"-5"-2720,4 7-928,-1 0 2464,3 3-1824,1-3 992,0 0-1024,3 0-65,0 0-255,3 0 32,6 0-96,-2 0 160,-4 0-160,5 6-3839,-5 1 2975,-3 2-7232,1 4 6176,-8 2 192</inkml:trace>
  <inkml:trace contextRef="#ctx0" brushRef="#br0" timeOffset="58906">5533 4680 5760,'0'-14'2624,"4"17"-2080,1 1-672,-5-4 1088,0 0-800,4 7 576,-4-2-544,0 2 544,0 0-576,-4 3 32,-1-1-128,-3 4-64,-2-2 32,7-2-32,-1-2 0,-1-1-4864,5 1 3840,0-7-3168</inkml:trace>
  <inkml:trace contextRef="#ctx0" brushRef="#br0" timeOffset="59629">5817 4436 9728,'0'-4'4288,"4"4"-3360,0 0-1184,-1 0 1600,8 0-1120,0-2 479,0-1-511,3 0-32,-1 0-96,2-1 32,3 2-64,0 0 64,4-2-64,-5 4-3071,2 0 2399,-6 4-7584,-1 0 6336,-5 3-672</inkml:trace>
  <inkml:trace contextRef="#ctx0" brushRef="#br0" timeOffset="59380">5846 4140 5888,'0'-9'2720,"0"5"-2144,4 1-736,-4 3 2592,0 0-1952,0 0 448,7 3-640,1 1 256,-2-1-384,0-3-96,5 0-32,0 0 32,0 0-32,3-3 64,-1 3-64,1 0-32,1 3 32,-1 1-224,0 1 160,-4 2 96,0-1-64,-3 4 0,1 3 32,-5 0-32,-3 3 0,-3 3 64,-5-1-32,-2 5 864,-4 0-672,-3 7 512,-2 4-544,3-2 95,1-2-223,1-1 160,0-4-192,0 3-352,3-5 256,5-3-5183,2-8 4095,2-6-5760</inkml:trace>
  <inkml:trace contextRef="#ctx0" brushRef="#br0" timeOffset="61018">6054 4563 6656,'0'3'2944,"0"0"-2336,-4 20-768,4-12 1952,-3 3-1440,-1-2 864,-4 4-896,1 1 96,-1-1-288,-4 2-96,5-2 0,0-4-672,-1 1 512,1-4-5344,3 1 4288,4-4-3552</inkml:trace>
  <inkml:trace contextRef="#ctx0" brushRef="#br0" timeOffset="61844">6386 4301 3712,'-4'0'1664,"4"6"-1312,0-3-448,0-3 1824,0 0-1376,4 0 768,3-3-800,0 1 256,0-2-416,4 1 256,-4-6-320,4-2 224,-5 2-224,5-1 32,-4-3-96,0 1 64,0-4-64,1 0 704,-5 0-576,-3-6 640,-3 2-576,-1 4 416,-3 4-480,-4 1 352,-3 11-352,-3 7 512,-5 6-512,4-1-64,-3 11-32,0-1-160,7 1 64,-1 0 32,9-5 0,6 2 64,4-4-32,6-4-32,3-1 32,5-6-128,3-1 64,-2-8-64,-2-5 64,2-3 32,-6 1 0,1 2 64,-3-1-32,0 4-32,-4-1 32,-3 0-32,0 5 0,-4 2 0,0 0 0,0 2-96,-4 9 64,0 1 192,0 2-128,1 1-96,-1 1 64,0 3-96,1 8 64,-1-6 192,1 6-128,-1-4-96,1-2 64,-1 1 96,0-1-96,-3-5 96,1 2-64,-5-8 160,0 3-160,-3-4 0,0 1 0,-4-7 767,-3-3-639,3 0 224,1-3-256,2 0-192,5 0 64,2-1-192,1 1 160,7-1-2687,0 2 2143,4-1-5120,7-1 4384,-1 2-3296</inkml:trace>
  <inkml:trace contextRef="#ctx0" brushRef="#br0" timeOffset="62060">6531 4649 7552,'-11'0'3456,"5"3"-2720,-4 8-928,6-6 2112,-4 9-1568,1 0 352,1 3-480,-1-1-96,0 1-64,0 1 32,4 0-64,-1-5-2784,4-3 2144,7-8-5056,3-4 4320,4-5-1824</inkml:trace>
  <inkml:trace contextRef="#ctx0" brushRef="#br0" timeOffset="62696">6697 4429 5248,'0'4'2400,"0"-4"-1888,3 0-640,-3 0 1696,4 0-1248,2-4 960,9-5-960,-1 0 640,6-4-704,1 1 576,1-1-608,3-2 320,1-7-384,3 4 256,-3-5-320,-5 1-128,1 4 32,-4-1 96,0 3-96,-3 5-64,-4 0 32,-1 6 288,-6 5-192,-4 0 512,-4 9-448,0 2 383,-7 12-351,-2-1 160,-2 3-224,1 0-64,3 3 0,0 3-32,1-6 0,1-4-1087,5-1 863,4-4-4672,4-7 3776,5-9-5632</inkml:trace>
  <inkml:trace contextRef="#ctx0" brushRef="#br0" timeOffset="63049">7043 4426 7040,'-4'3'3136,"4"1"-2464,0-4-832,0 0 2400,4-4-1792,-1-3 544,5-2-672,2-1 32,5-3-224,1 1-96,7-1 0,1-9-32,1 3 0,4-1-192,0-2 160,-1-3 192,0 6-160,-2-4-64,-5 8 64,-7 5 0,-4 1 0,-5 11 960,-10 8 159,-5 3-799,-4 6 64,-1 3-288,2-4-224,-2 5 96,1 0 96,3-1-64,1 3-2239,-1-2 1791,3-4-5792,4-2 4800,2-1-3712</inkml:trace>
  <inkml:trace contextRef="#ctx0" brushRef="#br0" timeOffset="63234">7344 4550 6400,'-7'16'2816,"7"-5"-2208,-4 5-768,1-5 3488,-6 3-2656,2 2 832,0 0-1056,-4 2-96,-2 2-256,2 0 128,0-5-192,4 2-3744,-1-5 2912,1-2-7360</inkml:trace>
  <inkml:trace contextRef="#ctx0" brushRef="#br0" timeOffset="64154">7452 4595 3712,'0'0'1760,"4"0"-1376,-1 0-480,-3 0 1472,4 0-1120,3-7 992,1 0-928,-2-2 1184,5 0-1120,0-4 768,1 2-832,-1-6 256,4 2-384,-2-4 32,2-4-160,4 2 64,-1-1-96,3 3 160,2 0-160,-1 0 544,-5 0-448,2 1 384,-4 5-352,-4 0 352,0 4-384,-5 0 0,3 5-64,-5 1 224,-2 3-224,-2 0 159,-2 7-191,-2 2 288,-5 0-256,3 4 224,-5 2-192,-4 11 128,0-2-192,0 5 96,2-1-96,-2-2-32,4-4 32,3 3-672,1-3 512,3-7-2655,0-2 2175,4-13-4096,4-4-1152</inkml:trace>
  <inkml:trace contextRef="#ctx0" brushRef="#br0" timeOffset="64759">7913 4288 6784,'0'-6'3040,"4"6"-2400,-1 0-800,1-4 2144,2 1-1600,2-1 32,3 1-256,7 0-224,-5 3 64,2 0 96,-1 0-96,-3 0 0,-1 0 32,5 6-128,-9 1 64,2-1 128,-4 3-96,-8-2 96,0 0-64,-3 3 704,0-1-576,-4 4 576,1-3-576,-1 0 480,0-4-480,1 1 96,2-1-192,8 1-128,0-1 64,4-3-96,3 0 64,4 1-2208,0 3 1760,4-2-2080,-2 6 1920,-3 1-416,-2 2 736,-4 2 128,-8 0 128,-4 0 1120,2 7-832,-5-4 2528,-3 4-2112,-4-5 1888,-4-1-1888,-6-4 831,0 1-1055,3-9 0,4 1-256,2-12-32,3-3-96,5-4-2879,3-7 2239,12-8-6176,11-5 5216,5 4-3360</inkml:trace>
  <inkml:trace contextRef="#ctx0" brushRef="#br0" timeOffset="65138">8201 3950 7168,'-2'-4'3232,"4"4"-2528,-2 4-896,0-4 1472,8 2-1056,-1 5 832,3 0-768,0 3 896,2 3-896,0 5 864,0 11-865,-2-1 481,1 4-576,-1 0 896,-3 7-832,-7 0 608,-3-1-640,-5 10 512,-2 6-576,-7-2 224,-5 6-288,1-1 192,1-6-192,0-7 128,2-5-192,-3-2-352,0-9 256,0-6-4480,0-6 3585,0-7-6785,4-2 5920,0-7-2688</inkml:trace>
  <inkml:trace contextRef="#ctx0" brushRef="#br0" timeOffset="55112">4423 4333 4096,'-4'0'1888,"2"0"-1504,-6 0-480,8 2 2464,-3 5-1888,-5-1 736,1 1-864,-3 3 1024,-5 5-1056,1 8 864,-4 5-896,-1 10 1024,1 1-992,-6 1 544,-1 6-609,-1-5 33,1 1-224,-1-5 64,-3-5-96,8-3 64,2-4-64,6-2-1087,1-7 831,5-3-4416,3-3 3616,4-10-6080</inkml:trace>
  <inkml:trace contextRef="#ctx0" brushRef="#br0" timeOffset="54727">4069 4369 4352,'-2'-2'1984,"4"4"-1568,-2-2-512,0 0 1568,0 0-1184,0 0 1312,0 0-1184,4 7 960,0-1-1024,3 1 608,0 2-704,0 5 224,0-2-352,3 4 96,2 0-160,-2-1 64,0-1-96,1-2-32,5-1 32,-3-2 224,-1-3-192,0 1-128,-2-1 64,1-2-4672,-4-4 3680,-7 0-5248</inkml:trace>
  <inkml:trace contextRef="#ctx0" brushRef="#br0" timeOffset="55676">4036 4224 4352,'-7'-3'1984,"11"-1"-1568,-1 8-512,-3-4 1920,0 0-1472,0 0 1408,7 0-1312,0 0 864,4 0-992,3-4 736,1 4-768,0-3 0,2-1-192,1 2 224,8 0-256,-8 2 160,1-4-192,-2 1 0,1-1 0,-3 2 32,0-5-32,-5 4 64,1-3-64,-4 4 160,0-5-160,-4 1 192,-3-1-192,-3 1 0,-1 0 0,-3-7 128,0 1-128,-4 3 0,1-1 0,-5 4 224,0 0-193,1-3 65,3 7-96,0-3-32,1-1 32,-1 6-128,3 0 64,1 0-2303,3 0 1823,4 11-3744,0-6-1952</inkml:trace>
  <inkml:trace contextRef="#ctx0" brushRef="#br0" timeOffset="56284">4595 4398 6272,'-8'-4'2816,"12"0"-2208,0 4-768,-4 0 2496,7 0-1888,4 0 864,0 0-960,2 4-32,-2 0-224,2-1 32,2 2-96,0-2 64,-3 0-64,7 2 256,-1-5-7040,5 0 5344,-1 0-3232</inkml:trace>
  <inkml:trace contextRef="#ctx0" brushRef="#br0" timeOffset="56062">4624 4328 5760,'-10'0'2624,"5"0"-2080,5-2-672,0 2 2432,0 0-1856,0 0 864,5 2-960,1-1 224,2 2-384,3-1 32,0-2-160,3 0 64,1 0-96,-2 0 64,7 0-64,-6 0-96,-3 0 32,0 4-4288,-5-2 3392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4:53.919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4003 2463 3072,'-19'3'1472,"19"13"-1184,-11 1-352,7-10 864,4 0-640,0-4-64,0-3 672,9 0-608,1 0 1472,1 0-1280,0-10 512,3 0-640,1 1 224,6-8-320,0-1 640,5 5-576,-1 0 544,0 4-576,5 1 576,-5 5-576,3 3 32,1 0-128,7 0 128,0 3-160,0-3 0,0 0 0,4-3 128,-1-3-128,0 3 96,-3 3-96,-3 5 864,3 19-672,-3 2 160,-4-2-256,3-1 0,4-2-96,10-2 160,5-9-160,7-4 192,4-8-192,-1-9 95,0-9-95,-3-6 64,-12 6-64,-6 3 352,-4 7-320,-4 3 704,1 14-576,-1 10-288,4-1 128,1 5 192,-2-2-160,9-5 160,-1-1-192,1-7 96,-2-6-96,5-6 64,-3-1-64,-6-15-32,2 1 32,-4 2-32,0 2 0,-3 6-96,0 8 64,-1 10 32,1 7 0,3-2 0,-1 2 0,6-4 64,5-3-32,5-4 160,-4-13-160,-5-7 96,-2-2-96,0-2-32,-4 5 32,-4 2 320,-3 4-288,-4 7 448,1 6-384,-1 11-160,1 10 32,1-1 96,7-6-96,4-5-1056,10-8 832,5-11-5407,6-16 4383,2-8-7136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7:28.045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533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685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918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951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6433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7550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8551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10361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0664">9730 10905 5248,'-2'-7'2400,"2"5"-1888,2-2-640,2 4 2528,0-4-1920,3 0 1344,0 1-1344,0-4 1184,1 4-1248,-2-4 1119,5 0-1119,-1 4 288,4-1-480,0 1-64,3 0-96,6-1-128,-3 4 32,1 0-64,0 0 64,-3 0-3295,3 0 2623,-3 0-5952,7 7 1952</inkml:trace>
  <inkml:trace contextRef="#ctx0" brushRef="#br0" timeOffset="9237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521">9074 10961 4864,'0'3'2208,"0"-3"-1760,-7 9-576,7-2 1696,0 7-1248,0-2 608,-8 4-672,2 8 736,-3-1-736,3-1 32,-4 4-192,2-3-64,1 0 0,3-4-32,2-3 0,2 1-4768,6-10 3744,5-4-3328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8:04.931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5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6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7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8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">9074 10961 4864,'0'3'2208,"0"-3"-1760,-7 9-576,7-2 1696,0 7-1248,0-2 608,-8 4-672,2 8 736,-3-1-736,3-1 32,-4 4-192,2-3-64,1 0 0,3-4-32,2-3 0,2 1-4768,6-10 3744,5-4-3328</inkml:trace>
  <inkml:trace contextRef="#ctx0" brushRef="#br0" timeOffset="10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1">9730 10905 5248,'-2'-7'2400,"2"5"-1888,2-2-640,2 4 2528,0-4-1920,3 0 1344,0 1-1344,0-4 1184,1 4-1248,-2-4 1119,5 0-1119,-1 4 288,4-1-480,0 1-64,3 0-96,6-1-128,-3 4 32,1 0-64,0 0 64,-3 0-3295,3 0 2623,-3 0-5952,7 7 1952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8:07.062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5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6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7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8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">9074 10961 4864,'0'3'2208,"0"-3"-1760,-7 9-576,7-2 1696,0 7-1248,0-2 608,-8 4-672,2 8 736,-3-1-736,3-1 32,-4 4-192,2-3-64,1 0 0,3-4-32,2-3 0,2 1-4768,6-10 3744,5-4-3328</inkml:trace>
  <inkml:trace contextRef="#ctx0" brushRef="#br0" timeOffset="10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1">9730 10905 5248,'-2'-7'2400,"2"5"-1888,2-2-640,2 4 2528,0-4-1920,3 0 1344,0 1-1344,0-4 1184,1 4-1248,-2-4 1119,5 0-1119,-1 4 288,4-1-480,0 1-64,3 0-96,6-1-128,-3 4 32,1 0-64,0 0 64,-3 0-3295,3 0 2623,-3 0-5952,7 7 1952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8:07.927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5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6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7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8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">9074 10961 4864,'0'3'2208,"0"-3"-1760,-7 9-576,7-2 1696,0 7-1248,0-2 608,-8 4-672,2 8 736,-3-1-736,3-1 32,-4 4-192,2-3-64,1 0 0,3-4-32,2-3 0,2 1-4768,6-10 3744,5-4-3328</inkml:trace>
  <inkml:trace contextRef="#ctx0" brushRef="#br0" timeOffset="10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1">9730 10905 5248,'-2'-7'2400,"2"5"-1888,2-2-640,2 4 2528,0-4-1920,3 0 1344,0 1-1344,0-4 1184,1 4-1248,-2-4 1119,5 0-1119,-1 4 288,4-1-480,0 1-64,3 0-96,6-1-128,-3 4 32,1 0-64,0 0 64,-3 0-3295,3 0 2623,-3 0-5952,7 7 1952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8:08.982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5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6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7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8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">9074 10961 4864,'0'3'2208,"0"-3"-1760,-7 9-576,7-2 1696,0 7-1248,0-2 608,-8 4-672,2 8 736,-3-1-736,3-1 32,-4 4-192,2-3-64,1 0 0,3-4-32,2-3 0,2 1-4768,6-10 3744,5-4-3328</inkml:trace>
  <inkml:trace contextRef="#ctx0" brushRef="#br0" timeOffset="10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1">9730 10905 5248,'-2'-7'2400,"2"5"-1888,2-2-640,2 4 2528,0-4-1920,3 0 1344,0 1-1344,0-4 1184,1 4-1248,-2-4 1119,5 0-1119,-1 4 288,4-1-480,0 1-64,3 0-96,6-1-128,-3 4 32,1 0-64,0 0 64,-3 0-3295,3 0 2623,-3 0-5952,7 7 1952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7.13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244 241 15952 0 0,'11'-12'1597'0'0,"8"-6"-1164"0"0,-14 13 273 0 0,0 0-1 0 0,1 0 1 0 0,8-6 0 0 0,-9 8-624 0 0,0-1 0 0 0,0 0 0 0 0,0 0 0 0 0,-1 0 0 0 0,0 0 0 0 0,0-1 0 0 0,0 0 0 0 0,0 0 1 0 0,-1 0-1 0 0,1 0 0 0 0,2-8 0 0 0,-4 10-67 0 0,-1 0 0 0 0,0 0 0 0 0,0-1 0 0 0,0 1 0 0 0,0 0 0 0 0,-1-1 0 0 0,1 1 0 0 0,-1-1 0 0 0,0 1 0 0 0,0-1 0 0 0,0 1 0 0 0,0-1 0 0 0,-1 1 0 0 0,1 0-1 0 0,-1-1 1 0 0,0 1 0 0 0,0 0 0 0 0,0-1 0 0 0,-1 1 0 0 0,1 0 0 0 0,-3-4 0 0 0,3 4 16 0 0,-1 0-1 0 0,0 0 1 0 0,0 0 0 0 0,-1 0-1 0 0,1 0 1 0 0,-1 0-1 0 0,1 0 1 0 0,-1 1-1 0 0,0 0 1 0 0,0-1-1 0 0,0 1 1 0 0,0 0-1 0 0,-1 0 1 0 0,1 1-1 0 0,0-1 1 0 0,-1 1 0 0 0,1-1-1 0 0,-1 1 1 0 0,1 0-1 0 0,-1 0 1 0 0,-4 0-1 0 0,-3 1 4 0 0,1 0-1 0 0,0 1 1 0 0,0 0 0 0 0,0 1-1 0 0,0 0 1 0 0,0 1-1 0 0,0 0 1 0 0,0 0-1 0 0,1 1 1 0 0,0 0-1 0 0,0 1 1 0 0,0 0 0 0 0,0 0-1 0 0,1 1 1 0 0,-1 0-1 0 0,-7 8 1 0 0,4-3 125 0 0,0 1 1 0 0,1 0 0 0 0,0 0 0 0 0,1 1-1 0 0,1 1 1 0 0,0 0 0 0 0,1 0 0 0 0,0 1-1 0 0,-7 20 1 0 0,13-30-129 0 0,0 0-1 0 0,0 1 0 0 0,1-1 1 0 0,0 0-1 0 0,0 1 1 0 0,0-1-1 0 0,1 1 0 0 0,-1-1 1 0 0,2 1-1 0 0,-1-1 1 0 0,0 1-1 0 0,1-1 0 0 0,0 1 1 0 0,0-1-1 0 0,1 1 1 0 0,-1-1-1 0 0,1 0 0 0 0,0 0 1 0 0,6 9-1 0 0,-7-12-30 0 0,1 0 0 0 0,0 0 0 0 0,0 0 0 0 0,0 0 0 0 0,0 0 0 0 0,1-1 0 0 0,-1 1 0 0 0,0-1 0 0 0,1 1 0 0 0,-1-1 0 0 0,1 0 0 0 0,0 0 0 0 0,-1 0 0 0 0,1-1 0 0 0,0 1 0 0 0,-1 0 0 0 0,4-1 0 0 0,1 1 0 0 0,1 0 0 0 0,0-1 0 0 0,0 0 0 0 0,14-2 0 0 0,-5-2-40 0 0,-1 0 0 0 0,0-2 0 0 0,0 0 0 0 0,-1 0 0 0 0,1-1 0 0 0,-1-1 0 0 0,-1-1-1 0 0,0 0 1 0 0,0-1 0 0 0,0 0 0 0 0,-2-1 0 0 0,14-14 0 0 0,-18 15-16 0 0,0-1 0 0 0,-1 1 1 0 0,0-1-1 0 0,8-18 0 0 0,-13 22 53 0 0,-2 6 4 0 0,0 0 0 0 0,0 0 1 0 0,0 0-1 0 0,0 0 1 0 0,0 0-1 0 0,1 0 0 0 0,-1 0 1 0 0,0 0-1 0 0,1 0 1 0 0,-1 0-1 0 0,1 0 0 0 0,-1 0 1 0 0,2-1-1 0 0,-2 1 75 0 0,-2 3-36 0 0,-1 0 0 0 0,1 0-1 0 0,-1 0 1 0 0,1 0 0 0 0,0 1 0 0 0,0-1-1 0 0,0 0 1 0 0,0 1 0 0 0,0 0-1 0 0,1-1 1 0 0,-1 1 0 0 0,-1 6 0 0 0,0-3-11 0 0,1 1 0 0 0,-1 0 0 0 0,2 0 1 0 0,-3 11-1 0 0,4-16-28 0 0,-1 0 0 0 0,1 0 0 0 0,0 0 1 0 0,0 0-1 0 0,0 0 0 0 0,0 0 0 0 0,0 0 0 0 0,0 0 1 0 0,1 0-1 0 0,-1 0 0 0 0,1 0 0 0 0,-1 0 0 0 0,1 0 0 0 0,0 0 1 0 0,0 0-1 0 0,0-1 0 0 0,0 1 0 0 0,0 0 0 0 0,0 0 1 0 0,0-1-1 0 0,1 1 0 0 0,-1-1 0 0 0,0 1 0 0 0,1-1 1 0 0,0 0-1 0 0,-1 0 0 0 0,1 1 0 0 0,0-1 0 0 0,-1 0 0 0 0,1 0 1 0 0,0-1-1 0 0,0 1 0 0 0,0 0 0 0 0,0-1 0 0 0,0 1 1 0 0,0-1-1 0 0,0 1 0 0 0,0-1 0 0 0,0 0 0 0 0,0 0 0 0 0,0 0 1 0 0,0 0-1 0 0,0 0 0 0 0,3-1 0 0 0,6-1-695 0 0,1 0-1 0 0,0-1 1 0 0,-1-1 0 0 0,0 0-1 0 0,13-6 1 0 0,0-2-7155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8:27.529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6099 10336 1408,'0'0'736,"5"0"-608,-5-3-160,0 3 1056,0 0-800,0 0 992,0 0-928,0 0 224,0 0-352,0 0 352,0 0-384,0 0 192,0 0-224,0 0 384,0 0-352,0 0 288,0 0-320,3 3 320,1 3-320,-4 1 128,0 0-160,0 2 256,0 1-256,0 3-32,0 3 0,0 7 128,-4-4-128,1 4 0,3 3 0,-5-1-32,5 2 0,0-4 0,0-1 0,0-2-3136,0-4 2464,5-7-3104</inkml:trace>
  <inkml:trace contextRef="#ctx0" brushRef="#br0" timeOffset="1">7078 10355 1408,'0'0'736,"0"4"-608,0-4-160,0 0 704,0 0-544,0 0 704,4 0-640,-1 0 704,1-4-672,1 4 352,-5 0-416,0 0 256,0 0-320,2 6 672,-2 4-576,0 3 256,0 2-320,0 1 384,0 2-384,-2 4 0,2 3-64,0-3-416,0-6 288,0-3 96,0 3-32,0-1-800,0 1 640,0-3-3360,2-4 2720,6-2-1280</inkml:trace>
  <inkml:trace contextRef="#ctx0" brushRef="#br0" timeOffset="2">8083 10346 1664,'0'0'832,"5"0"-672,-5 0-192,3 3 608,2-3-448,-5 0 480,6 4-448,-6 2 544,3 0-544,-3 0 480,0 4-480,0 1 192,-3 1-256,3 4 32,-6 4-96,6 13 64,0-11-64,0 7 64,0-2-160,0-6 64,0 2 0,0-2 0,0-9-192,0 1 160,0-4-3040,14-9 1152</inkml:trace>
  <inkml:trace contextRef="#ctx0" brushRef="#br0" timeOffset="3">9015 10344 896,'0'0'416,"7"0"-352,-14 2-64,7-2 928,0 0-736,7 3 832,-7-3-768,5 6 672,-5 1-704,5 0 608,-5 2-608,0 4 128,0 0-224,-5 6 352,5-7-352,0 4 192,-5 10-224,5-4-64,0 0 0,-7 0 32,7 1-32,0-5 64,0 2-64,-4-1-192,-1-3 128,5-3-2592,0-3 2048</inkml:trace>
  <inkml:trace contextRef="#ctx0" brushRef="#br0" timeOffset="4">9952 10340 1792,'-3'0'832,"6"5"-672,-3-5-192,0 0 448,0 0-352,0 0 256,0 0-224,0 0 384,0 0-352,0 0 448,0 0-416,0 2 352,0 5-352,0-1 352,0 0-384,-3 5 288,3-2-320,-4 3 416,0 2-384,0 9 96,1 6-160,-1-8 64,0 2-96,2 0 256,2-2-224,0-3-224,0-1 160,0-4-224,-4 3 192,0 0-1152,4-4 896,-4 1-4064</inkml:trace>
  <inkml:trace contextRef="#ctx0" brushRef="#br0" timeOffset="5">5875 11062 3456,'0'0'1568,"4"2"-1248,-4 3-384,0-5 1568,7 0-1184,-3 0 864,3-10-160,4 0-704,1 0 384,-1-4-544,2-7 288,7 1-352,-2-3 64,0 1-128,2-5 160,-2 4-160,1 4-160,-1 3 96,-4 3 192,-3 3-160,1 3 128,-4 5-96,-6-1 416,2 3-320,-4 0 96,0 0-160,0 0 64,0 5-96,0 6 352,0 5-320,-4 3 256,2 4-224,-2 3-64,0-1 0,0 5-32,0 3 0,0-1-96,1-7 64,0-2-960,3-2 768,0-9-3392,0-2 2784,0-4-4512</inkml:trace>
  <inkml:trace contextRef="#ctx0" brushRef="#br0" timeOffset="6">6912 10896 2816,'0'-7'1344,"4"4"-1056,0 1-352,-4 2 1408,4 0-1088,-1-4 1088,1 1-992,7-1 704,-1 1-320,1 1-512,0-3 64,0 3-224,0-2 160,6 1-192,-2 3-160,0 0 96,-5 3 0,1 1 32,-1 3 64,-2-2-32,-1 6 64,-3-2-64,-4 3 64,0 2-64,-4-1 608,-3 3-512,-1-3 160,-2 0-224,-1 0 256,1 6-256,-1 4-32,0-7 0,-7 0-128,11-2 64,-4-5 128,3 1-96,5 3-64,3-4 32,-3 0-64,3 2 64,3-5 128,4 1-96,0-1 96,1 1-64,5-4-32,-1-1 32,-1 2-32,4-4 0,-2 0 64,5 0-32,-1-4-32,2 2 32,-2-1-128,2-1 64,-5 1-3840,1 3 3040,-4 0-4192</inkml:trace>
  <inkml:trace contextRef="#ctx0" brushRef="#br0" timeOffset="7">7950 10870 3968,'0'-6'1760,"0"2"-1376,4 1-480,3 3 832,0 0-608,3-4 320,1 2-320,4-1 32,4 3-128,-1-4-32,0 4 32,-3 0 32,0 0-32,-4 0 64,0 4-64,-5-1 800,2 3-672,-5 1 512,-3 2-512,0 1 448,-3-1-448,-5 0 448,2 2-448,1-1 192,-1-1-256,-3 0 128,3 2-192,-2-2 96,8-1-288,0 1 160,4 0 64,4-2-64,-2-1-64,1 0 32,2 17-64,-3-3 64,2-4-416,-1 0 352,0 1-160,0-2 192,0 1-64,-3 1 96,0-1 128,-4 0-96,0-3 96,0-3-64,0-4 160,-8 0-160,-6 4 192,-4 0-192,-1 2 1088,-2-6-896,-1-2 576,0-4-608,0-4-96,4-2-32,4-4-800,3-2 576,4-1-2336,7 4 1920,3-1-5696,1-3 4832,0 3-32</inkml:trace>
  <inkml:trace contextRef="#ctx0" brushRef="#br0" timeOffset="8">8956 10831 3072,'11'-4'1344,"-22"8"-1056,0 3-352,7-4 1056,0 4-800,-4 2 384,1 4-416,0-1 416,-4 4-416,0 0 800,0 1-704,-2-2 384,3 2-448,-1 5 160,4-9-256,-1 13-64,1-13 0,3 3 32,4 0-32,4-13 704,3 6-576,5-9 128,-1 0-224,2 0-192,11 0 96,-2 7 96,-4-10-64,1 10-448,0-2 384,-6 0-1888,-1 1 1504,0-3-3296,-5-1 2848,-1 2-1472</inkml:trace>
  <inkml:trace contextRef="#ctx0" brushRef="#br0" timeOffset="9">9074 10961 4864,'0'3'2208,"0"-3"-1760,-7 9-576,7-2 1696,0 7-1248,0-2 608,-8 4-672,2 8 736,-3-1-736,3-1 32,-4 4-192,2-3-64,1 0 0,3-4-32,2-3 0,2 1-4768,6-10 3744,5-4-3328</inkml:trace>
  <inkml:trace contextRef="#ctx0" brushRef="#br0" timeOffset="10">9755 10893 4480,'-3'0'2080,"-8"0"-1632,3 4-544,8-2 1568,0 1-1184,0 1 960,-4 2-928,-3 1 288,1-1-416,-3 0 128,6 1-224,-5-1 128,4 3-192,1-2-160,3 2 96,0-2 96,0 0-64,7-2 96,1-1-64,4-2-192,-2 2 128,1-4 96,0 0-64,4 0-64,0 0 32,-1 0 128,1 5-96,0 6-160,-4-2 128,0 5 96,-3 1-64,-2 1 96,-6 3-64,0-3-32,-4-1 32,2 1-32,-6 0 0,1-3 160,0-1-128,-5-1 736,5-6-608,-4 1 192,0 1-224,0-4-96,-4 1 0,0-4 32,0 0-32,-2-4-1088,1 1 832,1-6-3968,4-4-960</inkml:trace>
  <inkml:trace contextRef="#ctx0" brushRef="#br0" timeOffset="11">9730 10905 5248,'-2'-7'2400,"2"5"-1888,2-2-640,2 4 2528,0-4-1920,3 0 1344,0 1-1344,0-4 1184,1 4-1248,-2-4 1119,5 0-1119,-1 4 288,4-1-480,0 1-64,3 0-96,6-1-128,-3 4 32,1 0-64,0 0 64,-3 0-3295,3 0 2623,-3 0-5952,7 7 1952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0:11.662"/>
    </inkml:context>
    <inkml:brush xml:id="br0">
      <inkml:brushProperty name="width" value="0.04667" units="cm"/>
      <inkml:brushProperty name="height" value="0.04667" units="cm"/>
    </inkml:brush>
    <inkml:brush xml:id="br1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13775 2896 2816,'-4'-4'1344,"4"4"-1056,0 4-352,0-4 1408,0 0-1088,0 0 928,-4 3-896,0 3 736,2 1-736,-6-2 352,1 6-448,-3 5 608,-1 6-608,-4 3 448,0 0-480,0 4 544,-10 9-544,0-3 384,-1 3-384,1 3-192,-1 4 32,3-2 96,0 0-96,1-2 96,1-1-64,-5 3 64,1-6-64,3-6-96,8-1 32,-1-6 128,4-4-96,1-4-3040,2-4 2400,1-1-5984</inkml:trace>
  <inkml:trace contextRef="#ctx0" brushRef="#br0" timeOffset="-438">13383 2882 2816,'0'4'1248,"3"-1"-992,-3 1-320,0-4 1504,0 0-1152,4 3 960,-4 3-928,4 1 1280,-1-2-1216,0 6 704,1-6-768,0 8 416,3 13-96,-1 1 0,2-2-416,-2 1-64,5-1-96,-1-2 224,2 3-224,-1-4-128,-5-2 64,4-1 96,-1-3-96,-3-3 192,0 0-160,-2-3 0,0 2 0,1-5-2368,-5 0 1824,0-1-5536,0 0 4640,0 0-1120</inkml:trace>
  <inkml:trace contextRef="#ctx0" brushRef="#br0" timeOffset="794">13436 2660 2944,'-11'6'1344,"7"-12"-1056,2 8-352,2 2 1760,-4-1-1344,-1-3 1024,3 2-992,-2-2 928,4 0-960,-4 0 960,4 0-960,-4 0 960,4 0-960,0 0 352,0 0-512,0 0 512,0 0-544,4 0 288,4 7-320,-1-3 288,3-4-320,5 2-32,0-2-32,3 0-32,0 0 0,4 7 64,0-7-32,-4 0-32,0 0 32,1 0 31,-2-2-31,-2 2 64,0-5-64,0 3-32,-1-2 32,4 4 128,-8 0-128,-2 0-96,-1-7 64,-3 7 160,-4 0-32,0-5-64,0-1 32,-4 1-64,0 3-96,-3-5 32,1 4 192,-5-1-128,-4 2-96,4-5 64,-3 0 160,3 2-128,-4-2-160,0 1 96,0-1 192,4 0-160,1 2-768,-1-5 608,1 4-3807,2-1 3071,0 3-4832,0 4 4320,2 0-1664</inkml:trace>
  <inkml:trace contextRef="#ctx0" brushRef="#br0" timeOffset="1880">13840 3117 5632,'3'0'2496,"2"-4"-1952,-3 4-672,-2 0 1696,4 0-1248,4 0 864,-1 0-864,0 0 352,0 4-480,4-4 160,0 2-256,-1 1 32,4 1-96,1-4-32,-1 0 32,-1 0 128,6 0-128,-2-4-160,1 4 96,-4-3-6176,1 3 4864,-4 0-2688</inkml:trace>
  <inkml:trace contextRef="#ctx0" brushRef="#br0" timeOffset="1563">13858 3001 3072,'4'0'1472,"-4"-3"-1184,3 6-352,-3-3 1952,0 0-1504,8 0 1216,-1 2-1184,0-2 672,5 6-96,-1-2-704,0-2 512,-1 1-640,1 0 32,4 0-128,0 0-64,3 0 32,-3-3 128,-1 2-128,2-2-1792,-6 3 1408,-3 1-5920,-3 2 4864,-4 0-608</inkml:trace>
  <inkml:trace contextRef="#ctx0" brushRef="#br0" timeOffset="2493">14512 2416 4608,'-2'-4'2080,"-3"8"-1632,1-4-544,4 0 1568,0 2-1184,-6 7 800,-5 8-448,0 0-448,0 1 544,0 1-576,-4 3 480,2 4-480,-6 3 192,-3 3-256,-3 4 576,-1 8-544,1 3 512,-1 2-480,5 9-96,2-4 0,5-3 0,2-3-32,1 4-96,5-9 32,-2-4 192,5-3-128,-1-4 0,4 0 0,0 0-128,4-7 64,-1-2-2112,1-1 1664,0-3-5376,2-3 4512,2-3-1952</inkml:trace>
  <inkml:trace contextRef="#ctx0" brushRef="#br0" timeOffset="4125">14643 2667 3456,'0'7'1664,"3"-7"-1312,-3 0-448,0 0 1920,0 2-1472,-3 5 1504,0 4-1376,-4-2 736,-7 3-896,3 1 640,-4 3-736,1 3 352,-1 1-416,1 3-96,3-5-32,1 3 32,4-6-32,2-2-96,0 0 32,4-3 128,4-4-96,6-6 0,5 0 32,-1-4-32,3 4 0,6-2-96,-2 2 64,0 0 128,-3 2-96,-5 5 96,-2-1-64,-3 4-32,-1 6 32,-7 4-128,-3 3 64,-5-4 32,1 3 0,-3 1 64,-5 0-32,1-4 704,-7-3-576,0-3 128,-2-1-224,-2-3 160,0 2-192,0-6-160,8-1 96,-1-4 192,4 0-160,0-7-4000,3-2 3168,3-4-6304</inkml:trace>
  <inkml:trace contextRef="#ctx0" brushRef="#br0" timeOffset="4413">14589 2677 7168,'4'-3'3232,"1"6"-2528,-3-6-896,-2 3 2464,8 0-1824,-1 0 1376,8 0-1376,-4 0 575,4 0-735,0 0 0,-4-3-192,4 3 32,-2 0-96,7-8 160,1 2-160,1 3-1887,4-1 1471,-3 4-6784,-6 0 5568</inkml:trace>
  <inkml:trace contextRef="#ctx0" brushRef="#br0" timeOffset="5286">14783 3161 1920,'0'3'928,"0"-3"-736,0 0-224,0 0 992,0 0-768,0 0 1088,0 0-960,0 0 992,0 0-960,0 0 1248,0 0-1216,0 7 448,-3 0-608,-1 2 320,1 5-384,-2-1 160,-1 0-224,0 4-64,-2-5 0,5 1-32,-4 4 0,1 0 64,-2-1-32,2-2-2176,-2-2 1696,6-1-4256,-2-1 3616,4-4-1152</inkml:trace>
  <inkml:trace contextRef="#ctx0" brushRef="#br0" timeOffset="6179">15060 2572 3328,'-13'7'1472,"11"-5"-1184,2-2-352,0 0 2016,0 0-1536,0 0 1376,0 0-1344,0 7 864,0-7-992,0 0 384,0 0-512,0 0 320,2 4-352,6-2 160,0 1-224,0 1 128,2-2-192,5-2 96,-1 5-96,1-5 64,0 2-64,-4 1-32,4 1 32,-4-1 32,-1 3-128,1 0 64,-3 6 96,-8 2-96,0-1 0,-4 2 32,-3 1 32,-1 3-32,-2 6-32,-1 3 32,-4 5 32,-3 2-32,-1 2-32,1 1 32,-1 1-32,5-4 0,-2-4 0,6-3 0,3-8-2336,0-4 1824,-1-4-5024,4-2 4256,1-4-1792</inkml:trace>
  <inkml:trace contextRef="#ctx0" brushRef="#br0" timeOffset="6427">14996 2904 7168,'0'0'3232,"4"0"-2528,-1 0-896,-3 0 2208,10 0-832,2 5-768,-1-5 0,2 3-320,6-3 32,-1 0-96,-5 0 64,1 0-64,1 0-1536,0 0 1184,0 0-6176,-5 4 5056</inkml:trace>
  <inkml:trace contextRef="#ctx0" brushRef="#br0" timeOffset="6695">15238 3165 4992,'0'-4'2208,"0"8"-1760,-4-2-576,4-2 2144,0 3-1600,0 4 736,0 6-800,-7 0 672,1 0-768,-1 2 32,1 5-192,-2-4-64,2-1 0,2 1-32,2-4 0,-2 1-3072,4-6 2432,0-4-5888</inkml:trace>
  <inkml:trace contextRef="#ctx0" brushRef="#br0" timeOffset="7511">15567 2705 3840,'0'-7'1760,"11"4"-1376,-7 1-480,-4 2 832,4-5-608,-1-1 704,1-3-640,0 0 992,-2 2-928,-2-2 704,0 0-704,-2-2 928,-6 6-896,-6-2 768,0 0-768,-1 0 736,0 7-768,-2 0-64,-1 7-96,-1-4 0,2 8-64,3-2-96,-1 7 32,5-4-64,3 1 64,3 2 32,4 2 0,4-1 0,3-1 0,0 5 0,4-2 0,-1 1-96,1 4 64,-4-1 128,1 0-96,-2 1 96,-2 2-64,0 4-32,-4-1 32,0-5 128,-4-1-128,-4-3 0,2 1 0,-5-4 864,-3-3-704,-4-4 543,4-6-543,-1-3 704,1-3-672,3-3 0,7-10-160,4-7-416,4 4 288,7-3 96,3-3-32,4-5 0,4 2 32,-1-4 32,8 0-32,-1 4-96,1 2 32,0-2-160,-5 2 160,-2 5 0,-4-2 32,-4 3 256,-3-2-192,-3 6 64,-5 0-96,-6 4-96,-5 3 32,-3-2-160,1 6 160,-5 1-1152,1 4 896,-1 0-2271,5 4 1951,-4-2-3328,0 1 3008,3 3-3808,-1 4 3584,2 6-608</inkml:trace>
  <inkml:trace contextRef="#ctx0" brushRef="#br0" timeOffset="7993">15666 3177 4480,'0'2'1984,"-5"3"-1568,3 0-512,2-5 2528,0 10-768,-4-1-1056,0 3 608,1 4-928,-5 0 736,2 6-768,-8 8 480,-1-2-544,-2 0-96,-1 1-32,4 2 0,-1-6-32,5 5-3072,-1-13 2400,5 0-7136,-2-4 5984</inkml:trace>
  <inkml:trace contextRef="#ctx0" brushRef="#br0" timeOffset="8848">16038 2657 5248,'0'-15'2400,"0"30"-1888,3-19-640,-3 4 1888,0 7-1408,0 3 1216,0-1-1152,-3 4 1120,-5 3-1152,-2 4 960,0 8-992,-4 7-96,1-1-160,-1 15-96,2-5 32,-2-2 32,4-4-32,0-7-32,2-2 32,4-3-2656,2-8 2080,2-5-4320,0-3 3744,2-3-3744</inkml:trace>
  <inkml:trace contextRef="#ctx0" brushRef="#br0" timeOffset="9216">16257 2653 3712,'3'-6'1760,"0"1"-1376,2 1-480,-2 4 2016,-3 0-1536,3 0 1120,-3 0-1120,0 9 1600,-3 1-1504,0 0 1280,-5 8-1312,2 1 672,-4 4-800,0 8 159,1 3-351,-1 4-160,-2 3 32,3-1 0,3-2 0,-2-3 64,2-3-32,2-7-32,2-3 32,2-7-2559,0-1 1983,0-5-4992,0-9 4224,6 0-3360</inkml:trace>
  <inkml:trace contextRef="#ctx0" brushRef="#br0" timeOffset="9563">16343 3111 4608,'0'-4'2080,"-4"14"-1632,4-8-544,0-2 2816,0 7-2176,-3 2 1536,-3 0-1536,-1-1 256,0 8-576,0-3-64,0 2-96,4 1 128,-4-4-160,4 3 0,0-3 0,-1-2-4160,2-1 3232,-2 0-5600</inkml:trace>
  <inkml:trace contextRef="#ctx0" brushRef="#br0" timeOffset="10211">16440 3044 4224,'0'-6'1888,"5"3"-1504,-3-16-480,2 15 1568,4-8-384,3-2-736,0-1 576,4-1-704,3-7 320,3-2-384,-2 0 352,3-4-384,4 1 0,-1 2-64,1 1 320,-5 0-320,-2 2 544,-1 1-480,-3 6 384,-5 0-352,2 3 352,-4 3-384,-2 4 192,-2 3-224,0 1 128,-4 7 192,-4 5-320,-4 3 863,-2 9-735,-6 3 160,-1 11-256,-2 2 0,6 0-96,-2 6-32,4-3 32,2-6 32,3-2-32,2-11-1375,0-4 1087,4-5-3968,0-3 3264,8-3-5280,7-7 3488</inkml:trace>
  <inkml:trace contextRef="#ctx0" brushRef="#br0" timeOffset="10728">16826 2701 6272,'7'-13'2816,"-3"13"-2208,2-7-768,-1 7 1696,6-5-1248,-1-1 864,1-1-832,0 4 640,0-1-736,0-3 448,4 5-512,0-1-96,0 3 0,0 0-160,0 3 64,-1 3 128,-2 1-96,-5 3 96,0-1-64,-3 6 64,-4 2-64,-7-1-32,-1 6 32,-3 4 32,-5 3-32,2-4 800,0 1-672,-1 6 863,-4 4-767,2-4 576,1-3-608,1-3 224,4-3-320,4-4 32,4-4-128,-1-1 64,4-2-64,7-1 160,4-2-160,0-7 288,4 2-256,-1-4-128,5 0 64,3 0 96,0 0-96,1-4-160,-5 2 128,1-2-4223,-5 4 3359,-2 0-8672,-6 0 7360,2 0 192</inkml:trace>
  <inkml:trace contextRef="#ctx0" brushRef="#br0" timeOffset="11184">17211 2421 6144,'-2'-20'2816,"2"20"-2208,0 0-768,0 0 1696,0 0-1248,0 0 512,0 0-576,2 11 608,6 0-640,-1 3 1152,3 2-1024,5 0 864,0 3-896,-1 3 287,1 2-383,-2-2 224,2 8-320,-5-2 576,1 2-512,-7 11 224,0 5-288,-8-1 288,0 9-288,-7-2 320,1-1-320,-5-5 128,-2 0-160,-4-5 160,-2-2-192,2-4-1344,0-5 1056,0-5-6943,-2 1 5599,2 0-5376</inkml:trace>
  <inkml:trace contextRef="#ctx0" brushRef="#br1" timeOffset="-192604.46">13881 4878 2944,'0'-6'1344,"0"6"-1056,-11 2-352,11-2 1856,0 0-1440,3-2 1344,1-5-128,3 0-1088,5 4 1024,-1-4-1152,-1-2 832,5-1-896,-2 1 288,6-2-384,-1 2 32,0-1-160,0 3-128,-1 4 64,-1-1 96,-6 4-96,5 4 288,-8 3-224,-3 6 512,-4 3-448,-4 0 320,1 4-352,-5 2 63,1 1-127,-3 5 64,2-10-64,0-1 64,0-3-64,6-5 160,-2 0-160,0-6 0,4-3 0,4-3 32,2-3-32,2-3-480,4-8 384,-2 0-895,5-8 735,0-5-800,2 4 768,-3 1-256,-3 1 384,-3 4 256,-1 3-128,-7 5 576,4 5-448,-8 1 480,0 3-448,-3-1 288,-1 4-352,1 4 64,3-1-128,2 3 352,-2 1-320,0-1 543,4-2-479,0 2 576,8 1-544,-2-1 288,1-2-320,5-1 32,-1 1-128,0-4 64,3 0-64,4-4 64,7-3-64,0 1 64,1-1-64,-1-3-3167,-4 4 2495,1 2-5120,0 1 4416,3 3-4352</inkml:trace>
  <inkml:trace contextRef="#ctx0" brushRef="#br1" timeOffset="-192235.46">14607 4691 4736,'0'0'2208,"0"0"-1760,2 0-576,-2 0 2336,0 0-1760,4 3 1440,7-3-1376,-3 0 800,2 0-992,5 0 480,-2 0-608,2 6 256,0-6-320,0-9-160,-1 9 32,0-4-1536,0 4 1216,1 0-3840,-5 0 3200,1 4-4896</inkml:trace>
  <inkml:trace contextRef="#ctx0" brushRef="#br1" timeOffset="-191972.46">14589 4829 5760,'0'-8'2624,"0"16"-2080,8-12-672,-5 8 2336,5-8-1760,2 8 2176,8-8-1984,0 2 1119,-3 0-1279,2-2 352,-3 2-608,5-1-128,-2 1-32,2 0-256,-2-2 160,-3 4-4671,1-2 3711,-1 2-7104,0 0 6144,-2 0 544</inkml:trace>
  <inkml:trace contextRef="#ctx0" brushRef="#br1" timeOffset="-191534.46">15120 4741 6272,'-4'-3'2816,"4"10"-2208,-2-7-768,2 0 2656,0 0-1984,0 0 1248,0 0-1280,0 0 608,0 0-768,6 3 703,2 1-767,-1-4 672,-1 0-704,6 0 64,-2 0-192,-1 0-64,5 0 0,-1 0-32,1 0 0,0 0-736,0 0 576,0 0-3775,-4 0 3039,0 0-4832,0 0 4320,5 0-2816</inkml:trace>
  <inkml:trace contextRef="#ctx0" brushRef="#br1" timeOffset="-191234.46">15273 4540 5632,'-7'0'2624,"-3"6"-2080,2-2-672,6 8 2432,-2 8-224,4-2-1440,-8 4 1088,6 0-1312,-6 1 1183,5 1-1183,-4 1 672,4 0-768,-1-3-128,0 1-96,0-1-352,2-4 192,-2-2-4799,4-1 3807,4-1-8160</inkml:trace>
  <inkml:trace contextRef="#ctx0" brushRef="#br1" timeOffset="-190369.46">15691 4654 3072,'-3'0'1344,"3"3"-1056,0-3-352,0 0 1504,0 0-1152,0 0 512,7-3-576,-3 0 672,0-7-32,3 1-608,0-8 608,-4 1-672,1 0 608,0 0-576,-1 0 768,-3 0-736,-3-5 576,-1 3-608,0 1 576,-2 1-576,-5 3 864,-4 7-832,-4 6 511,-3 6-575,-3 10 192,-1 4-288,-7 15-256,7 4 160,1 0-32,3 3 32,-1 1-96,9-1 64,3-7 128,4-3-96,7-3-64,4-5 32,6-8-64,6-4 64,1-6 32,9-6 0,-1-2 64,5-5-32,3-6-192,-7-6 128,-1-4 0,-3 0 32,4-3 64,-4-9-32,-8-8 64,1-1-64,-4-2-288,-3 4 192,-8 6 32,-4 8 32,-4 7 0,-3 10 0,-7 7 352,0 8-288,-8 5 0,0 7-32,-3 10-1663,4 10 1279,3-1-2560,-3 0 2240,5 1-3936,6-3 3520,3 12-3104</inkml:trace>
  <inkml:trace contextRef="#ctx0" brushRef="#br1" timeOffset="-190081.46">15823 4867 5888,'-6'16'2720,"-10"-23"-2144,20 10-736,-8-3 2752,1 4-2080,0 1 928,-9 2-1056,0 9 1024,5-3-1056,-3 6 383,-2 1-543,1 3-32,3-5-96,1 2-767,-1 2 543,5-12-3968,3 0 3232,0-10-5888,7 0 5184,0-7-96</inkml:trace>
  <inkml:trace contextRef="#ctx0" brushRef="#br1" timeOffset="-189327.46">16124 4541 4864,'-15'0'2208,"30"3"-1760,-22 1-576,14-1 1184,-3-3-864,3 0 288,-4 0-352,1 0-64,3-3-32,0-4 32,0 1-32,0-3 512,1 0-416,-6-5 384,2 2-352,1-5 352,-5 2-384,0-1 384,-5 0-384,-1 4 1280,-9 5-1088,-3 4 832,1 3-832,-4 6 256,-2 7-384,2 3-128,0 3-32,2 3-128,6-2 64,1 14-64,5-5 64,7-4-160,7-9 160,5-3-1152,1-13 896,6-4-1120,5-5 1056,6-5-544,-6-1 640,1-1 256,-3 0-32,-5 0 224,-2 5-160,-4-3 1792,-3 5-1408,-5 3 1088,1 3-1120,-4 3 607,-4 3-735,1 6 32,-1 0-192,0 4-160,0 3 64,1 6 0,-1 3 0,0-2 0,2 2 0,-2 1 0,-1-1 0,1 0 0,2-3 0,-6 1 0,5-5 0,-8 2 160,-3-2 864,0-5-768,-5-3 704,2-3-736,-1-5 160,0 1-256,0-3-96,1 0 0,-2 0-32,5-5 0,3-2-2880,4 0 2272,-1 0-5087,6 1 4351,4 1-5408</inkml:trace>
  <inkml:trace contextRef="#ctx0" brushRef="#br1" timeOffset="-185904.46">16515 4509 2048,'0'-4'928,"4"4"-736,-4-3-224,0 3 1440,4-2-1120,-4-2 704,2 1-736,-2-4 928,0 1-896,0-1 960,0-2-960,0 0 864,-2 0-864,-6 0 736,1 2-736,-3 3 544,-5 4-608,0 0 128,0 7-224,0-1-96,1 4 0,0 3-32,-1 2 0,4 1 0,0-4 0,3 1-96,4 6 64,4-3 128,0 0-96,4 2-160,0 0 128,3-2 96,1 0-64,3 1 0,0-1 32,0-5 32,-1 2-32,1 3-32,-3 0 32,-5 0-32,-3 2 0,-3 2 0,-1-2 0,-3 1 160,-1-2-128,-2-2 0,-1 1 0,-4-5-128,0-1 64,0-4 928,1 5-704,4-11 384,-2-4-416,5-5-192,3 2 32,4-2 96,8-4-96,-1-5-160,3 2 128,1-4 192,0-1-160,4-5-128,4 4 96,-2-10 0,-2 5 32,0 2 64,0-1-32,-4 1 64,-5 0-64,-1 3-32,-5 3 32,0 2-32,-7 6 0,-1 2-832,1 2 672,-1 3-2560,1 1 2112,0 3-4960,3 0 4256,4 0-1568</inkml:trace>
  <inkml:trace contextRef="#ctx0" brushRef="#br1" timeOffset="-185118.46">16815 4509 3968,'4'-4'1888,"-4"8"-1504,2-8-480,-2 4 1632,4 0-1216,1-2 960,-1-5-960,-4 1 1024,0 0-1024,0-5 992,-4 3-960,-1-2 800,1 1-864,-2 0 672,-5 2-736,0 3 352,-2 4-416,-2 0 255,-2 7-319,-6 2 64,6 1-128,3 3-32,3-1 32,3 1-32,1 0 0,7 2-96,0 5 64,7-8 128,5 7-96,-2 0-160,1-1 128,0 2 192,3-4-160,1 3 32,-5 0 0,1 0-32,-4 0 0,-3-1 0,-4 1 0,0 1 64,-4-2-32,-3-2-32,-4-3 32,1-4 320,-5 0-288,-3 2-96,3-6 32,2-1 448,1-1-352,5-3-32,1-7-32,6-5-128,2-4 64,9 1-64,1-5 64,-2-2 32,5-3 0,-2-3 256,1-1-192,1 1-128,0 2 64,-1 4-192,-1-1 160,-1 2 96,-1 2-64,0 0 96,-1 4-64,-6-1-1088,-1 0 832,-3 3-2527,0 0 2111,-3 1-4576,-5 3 4000,-3 2-3584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0:31.273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13165 4877 3072,'-4'0'1472,"4"0"-1184,0 0-352,0 0 2208,0 0-1696,0 0 1184,0 0-1184,0 0 896,0 0-992,0 0 1248,0 0-1216,0 0 800,0 0-864,4 0 544,3 0-640,-1 0 575,2 0-575,3 0 320,0 0-384,3 0-96,1 0-32,0 0 32,-2 0-32,6-5 64,1-2-64,2 7-32,-4 0 32,0 0 32,1 0-32,-5 0-96,1 0 32,-5 0-2847,1 7 2271,-4-7-6720,1 0 5664,-2 5-1920</inkml:trace>
  <inkml:trace contextRef="#ctx0" brushRef="#br0" timeOffset="-4717">13258 8386 3456,'-4'0'1664,"4"0"-1312,0 5-448,0-5 1280,0 0-960,0 0 1024,0 0-960,9 3 768,-7 5 384,2-8-1056,4 7 640,-5-7-768,4-4 576,1 4-608,-2 0 224,6 0-320,2 0 96,0 0-160,1 4 64,0-4-96,0-4-96,-1 4 32,0-3 192,1 6-128,-4 1 96,-1-4-96,2 0-3168,-1 0 2496,-5 3-6976</inkml:trace>
  <inkml:trace contextRef="#ctx0" brushRef="#br0" timeOffset="-3700">13239 7437 3456,'0'0'1664,"0"0"-1312,0 0-448,0 0 1920,0 0-1472,0 0 1248,0 0-1184,0 0 672,4 2-800,3-2 896,1 0-896,-1 0 960,1 0-960,-2 3 512,1-3-608,4 0 96,0 0-224,7 0 64,-4-3-96,1 3 160,-1 0-160,0 0 0,0 0 0,-3-2-32,0 2 0,4 0-1632,-1-5 1280,-3 2-3552,0 3 3008,-4 0-5280</inkml:trace>
  <inkml:trace contextRef="#ctx0" brushRef="#br0" timeOffset="-2752">13170 6526 3712,'-2'0'1664,"-2"0"-1312,4 0-448,0 0 2016,0 0-1536,0 0 1376,0 0-1312,0 0 768,0 0-896,0 0 1248,6 0-1184,2 0 896,-1 0-960,0 0 576,3 0-672,0-8 415,0 8-479,5-5 0,-2 5-96,0 0-64,1 0 32,0 0 32,4 0-32,-5 0-32,0 0 32,2 5 32,-1-5-32,-4 8-928,0-8 736,0 0-3647,0 0 2943,0 0-4928,-2 5 4384,-1 3-1760</inkml:trace>
  <inkml:trace contextRef="#ctx0" brushRef="#br0" timeOffset="-947">13124 5642 2560,'-3'0'1248,"3"3"-992,0-3-320,0 0 1312,0 0-992,0 0 1344,0 0-1216,0 0 1344,0 0-1312,0 0 800,0 0-896,0 0 800,3 4-832,4 0 736,0-4-736,4 0 0,-1 0-192,5 0 224,-1 0-256,3-4-32,0 0 0,-3 4 32,0-3-32,0 3-32,4 0 32,-1 0-32,1 0 0,-1 0 160,-3 0-128,0 0 96,-3 0-96,-1 0-96,0 0 32,1 0-1664,-1 0 1312,2 0-4352,-6-3 3680,1 3-3904</inkml:trace>
  <inkml:trace contextRef="#ctx0" brushRef="#br0" timeOffset="8278">13197 5236 1664,'-3'-2'736,"6"4"-608,-3-4-160,0 2 1056,0 0-800,0 0 0,-3 0-128,-1 0 544,1 0-512,-1 2 320,4-2-320,0 4 480,0-2-480,0-2 576,0 0-544,0 0 576,0 0-576,4-2 1472,-4 2-1280,3 0 512,4 0-640,0 0 768,1 0-736,-2 0 384,6 0-448,-2 0 64,0 0-192,6 0 160,-2 0-192,4-4-96,0 4 64,0 0 96,0 0-96,0 0 96,-4 0-64,0-2-32,1-3 32,-4 5-4064,-3 0 3168,-6 0-5280</inkml:trace>
  <inkml:trace contextRef="#ctx0" brushRef="#br0" timeOffset="10334">13269 6040 4864,'0'-6'2208,"4"6"-1760,-4 0-576,0 0 1632,2 0-1216,6 0 1312,-1 0-1184,3 0 768,5-3 224,-1 3-1056,-3 0 512,-1 0-672,5 0 96,-4 0-224,2 3 64,2 3-96,-2-6-32,2 0 32,-5 0-1312,2 0 1024,-5 0-6272,0 3 5056,-7-3-2752</inkml:trace>
  <inkml:trace contextRef="#ctx0" brushRef="#br0" timeOffset="13359">13294 6984 4224,'-4'13'1888,"4"-8"-1504,0 6-480,0-11 2528,0 0-1920,0 0 1344,4 3-1376,-1 2 992,0-3-1088,5-2 608,2 0-736,5-2 768,-1 2-768,-1-5 383,2 5-447,-1 0-192,1 0 0,-1 0 160,0 0-128,-1 0-448,2 0 352,-5 0-6463,1 0 5119,-3 5-4544</inkml:trace>
  <inkml:trace contextRef="#ctx0" brushRef="#br0" timeOffset="16612">13218 7954 4608,'0'-3'2080,"0"3"-1632,0 3-544,0-3 2080,0 0-1568,0 0 1568,0 0-1504,0 0 1024,0 0-1120,0 0 608,6 0-736,3 0 576,-3 0-608,4 0 64,1 0-225,1 0 161,1 3-192,5 1 96,-1-1-96,1 1-96,-1-1 32,1 1 32,0-2 0,-1-2 64,2 0-32,-7 0-2271,3-2 1791,-5-2-8832,1 1 7200,-3-1 256</inkml:trace>
  <inkml:trace contextRef="#ctx0" brushRef="#br0" timeOffset="4064">12865 6384 3968,'0'0'1760,"4"3"-1376,-4-3-480,0 0 1568,0 0-1184,7-3 864,-3 1-288,0-9 0,-1 1-576,1 1 576,-4 0-672,0-4 256,-4 4-320,1 0 640,-5-2-576,1-1 256,-3 3-320,-6 9 96,2 2-160,-5 5-192,6 0 96,-2 2 0,0 3 32,4 1 0,1 3 0,1-1-96,7 6 64,2-6 128,0-3-96,7-3-64,4 2 32,3-8 32,5-3 0,-1-3 0,0-3 0,0-4 0,1-3 0,-6 3 64,-1 2-32,-5-3-32,-1 1 32,-2 4 480,-4-1-384,0 5 768,0 2-704,-4 0 479,2 6-511,-2 1-96,0 2 0,1 1 0,-1 2-32,0 1-96,0 0 32,4 3 128,0-1-96,0 1 0,0 3 32,0 0-32,0 0 0,0 4 64,-3-4-32,-1 2-96,0-1 32,-3-5 192,-4-1-128,-3-2-96,-1-3 64,1-2 96,0-3-96,-5-4 192,1-4-160,-4-3 0,0 2 0,3-6-32,6 6 0,-1-5-1727,3 3 1375,3 1-6336,5 0 5184,3 2-3456</inkml:trace>
  <inkml:trace contextRef="#ctx0" brushRef="#br0" timeOffset="12026">12706 5955 2560,'0'-2'1248,"0"2"-992,10 0-320,-10 0 1664,0 0-1280,0 0 1792,0 0-1600,0 0 1376,0 0-1408,0 6 896,0 0-992,0 4 576,-10 1-704,5 3 32,1 1-192,-1 3-64,-1 1 0,1-4 32,1 1-32,4-1-96,0-3 32,0 1-256,0-4 224,0-2-3456,0-7 2752,0 0-5920</inkml:trace>
  <inkml:trace contextRef="#ctx0" brushRef="#br0" timeOffset="12610">12930 5972 3072,'0'0'1344,"0"0"-1056,0 0-352,0 0 768,0 0-576,0 0 704,0 0-640,3 0 448,5-3-480,-3-1 448,-2 2-448,1-2 640,0 1-608,-1-4 896,-3 0-832,0-2 864,-3 6-832,-1-1 672,-3 1-736,-6 3 160,0 3-256,-3 4-192,1 0 64,-5 6-96,-2 3 64,4 0 128,2 3-96,5 5-64,3-1 32,8-1 192,8-3-128,3-2-256,1-4 160,3-4 128,3-6-64,1-3 0,0-7 32,-4 2 32,1-5-32,3-3 160,-8-3-160,-4-1 0,2 2 0,-3-2 128,-6 1-128,-4-4 96,2 3-96,-7 5-96,-2 2 32,-4 4-160,-1 2 160,-2 4-3328,-4 7 2656,2 6-5952</inkml:trace>
  <inkml:trace contextRef="#ctx0" brushRef="#br0" timeOffset="4766">12745 5479 4608,'0'-4'2080,"5"2"-1632,-5 2-544,0 0 2528,0 0-1920,0 0 1888,2 2-1792,-2 5 832,0 2-1024,-2 4 448,-3 5-608,0 4 32,-2 0-224,0 0 63,-2 9-95,-3-4-32,5 1 32,-2-7-575,5 1 415,1-3-3968,-2-7 3200,1-3-4800,4-2 4320,0-7-1152</inkml:trace>
  <inkml:trace contextRef="#ctx0" brushRef="#br0" timeOffset="5030">12869 5470 4992,'0'-7'2208,"4"7"-1760,-4 0-576,0 0 1888,0 0-1408,0 7 1568,0 3-1440,-4 3 832,1 6-960,-3 4 896,0 3-960,-4-1 224,0 5-352,5 0 64,-1-2-160,2-5-32,4 3-4480,0-6 3488,4-9-6496</inkml:trace>
  <inkml:trace contextRef="#ctx0" brushRef="#br0" timeOffset="9532">12835 5078 4352,'-2'-4'1984,"2"4"-1568,2 0-512,-2 0 1632,0 0-1216,4 0 864,4 0-864,-2-3 448,5 3-576,0-4 256,4 4-320,-1 0-64,1 0-32,-5 0-32,0 4 0,1-1 160,-5 1-128,2 1 192,-3 6-192,-5-1 640,0-1-544,-5 0 608,-3 8-576,-2-1 128,0 0-224,-1-2 256,1 2-256,-1-2-32,3-2 0,2-3 320,2 5-288,1-5-96,6 1 320,5-3-256,-2-3 0,4-2 0,1 2-32,4-4 0,-1 0 0,0 0 0,1 0-96,2 0-5120,-2 3 4096,-8-1-5024</inkml:trace>
  <inkml:trace contextRef="#ctx0" brushRef="#br0" timeOffset="9014">12723 5064 3712,'0'0'1664,"0"3"-1312,0-3-448,0 0 2080,0 0-1568,0 7 1472,0-1-1408,0 0 896,0 7-992,-4 0 32,0 6-256,1 1 224,-4-4-288,4 0-576,1 0 384,-2-4 736,4 2-512,0-3-128,0 3 32,0-5-2016,0-2 1568,0 0-4256,4-5 3584</inkml:trace>
  <inkml:trace contextRef="#ctx0" brushRef="#br0" timeOffset="6191">12890 4580 4992,'-5'-13'2208,"10"16"-1760,-5-3-576,0 0 1696,0 0-1248,6 4 416,2-4-512,4 0 224,-2 0-352,1 6 64,0 0-128,-1 1-32,2-1 32,-2 1 128,1-2-128,-2 6 736,-3 1-608,-2-3 640,-4 4-576,0-6 864,-6 0-832,-3 3 768,3 3-736,-3-1 639,3-3-703,-5 2 160,2-2-256,3 3 96,-1-1-192,-1-2-160,4-2 96,1-2 192,3 2-160,0 0-64,0 0 64,3-1 0,5 4 0,-4-4-192,3 1 160,-1 2 192,3-2-160,-2-2 32,-3 2 0,0-1 128,-2 1-128,-2 0-96,0-2 64,-6-1 160,-5-1-32,-4-3-64,0 0 128,-2 0-160,-7 0-160,6 0 96,-3 0 96,2 0-64,4 4-4927,8 1-4001</inkml:trace>
  <inkml:trace contextRef="#ctx0" brushRef="#br0" timeOffset="5613">12830 4637 4608,'-4'-16'2080,"4"16"-1632,-4 4-544,1 1 1568,-1 2-1184,0 2 1056,0 1-992,-2 2 1152,-1 3-1120,-1 1 768,1 3-832,-1 0-96,1 3-128,0 0 0,0-4-64,0 1 64,-1-3-64,5-4-3328,-1-2 2592,0-1-5792,4-2 4992,0-7-64</inkml:trace>
  <inkml:trace contextRef="#ctx0" brushRef="#br0" timeOffset="1563">12735 8228 3968,'0'-2'1760,"0"4"-1376,0-2-480,0 0 2176,0 0-1664,0 7 1312,0 3-1280,-4-4 736,0 3-864,1 0 544,-1 4-640,-5-1 576,-2-1-576,4-2 512,-1-1-576,1 6 32,0-2-128,3-2-128,0-1 32,1 1 192,3-4-128,0-6-96,7 3 64,4-3 0,0 0 0,0-3 64,9 3-32,-9 3-96,4-3 32,3 0 32,-3 6 0,-4 3 0,1 5 0,-4-3 0,-6 5 0,-2 0 64,-2 1-32,-6-2-96,0 1 32,1-4 32,-5 1 0,1 3 160,-4-4-128,1 3 96,-5-4-96,-4-2-32,8-6 32,0-6-128,-1 1 64,5-5-2944,0-4 2336,5 0-5600,1-3 4800,5 2-1568</inkml:trace>
  <inkml:trace contextRef="#ctx0" brushRef="#br0" timeOffset="1833">12688 8203 6784,'0'0'3136,"4"0"-2464,0 0-832,2 0 2944,5 0-2240,-3 0 1984,2 0-1889,3-3 1281,1-1-1408,0-3 64,5 3-384,-3-4-32,3 5-128,-6-1 160,5 1-160,-4 0-160,0 3 96,-4 0-6623,1 0 5215,-4 3-7040</inkml:trace>
  <inkml:trace contextRef="#ctx0" brushRef="#br0" timeOffset="2649">12643 7221 3456,'-3'0'1568,"3"0"-1248,-4 3-384,4-3 2304,0 0-1792,0 0 1568,0 0-1504,0 3 1184,0 1-1280,4-1 608,-1 1-768,1-2 672,4 2-704,3-4 160,0 0-256,4 0 160,2 0-192,2 0-64,-1 3 0,1-3-32,-2 2 0,-1 2 160,-6-1-128,1 4 0,-2 2 0,-3-2-32,-6 6 160,-4 3-129,2 3 289,-7 4-256,-2-1 160,1-3-192,-1 3-96,0 4 64,0-4 0,3 1 0,1-1 64,-1 1-32,1-2-1279,0-1 991,-1-4-3872,2 0 3200,-3-2-5984,2-5 5248,3-3 416</inkml:trace>
  <inkml:trace contextRef="#ctx0" brushRef="#br0" timeOffset="2883">12671 7528 7808,'0'-4'3552,"3"4"-2784,1-3-960,3-2 2368,1 2-1760,2-4 1056,5 4-1088,-4-1-129,4 1-159,2 0 0,2-1-64,-1 4 64,0 0-64,-2 0-1087,-2 0 831,-1 0-7200,-2 0 5792,1 0-2880</inkml:trace>
  <inkml:trace contextRef="#ctx0" brushRef="#br0" timeOffset="15581">12869 6899 4224,'0'-7'1888,"0"10"-1504,4-3-480,-4 0 1632,0 0-1216,6 0 1408,-2 0-1312,-4-3 1344,4 1-1344,-4-6 1440,3 5-1408,1-2 768,-4-2-896,-4 1 799,1-1-831,-5-2 832,2 3-832,-2-1 384,-5 7-480,-2 0 160,1 4-256,-1 1-160,1 2 64,3 1 0,1-1 0,-1 4 0,5-3 0,-2 2-192,8-7 160,0 1 0,4 4 32,0 2 0,2 3 0,5-2-96,3 2 64,1-3-64,2-1 64,-2-3 288,3 5-192,-5-2-224,-1 0 160,-2 0 320,-3 0-256,-7 4 0,0 0-32,-4-1 32,-3 1-32,-3-1-32,-5 1 32,-2 0 32,-1-1-32,3-6 64,-1-2-64,-3-4 64,5-4-64,3-2-288,1-6 192,3 1 224,3 2-160,4 0-128,4 0 96,3 0 96,3-1-64,8-3-160,-1 5 128,2-3 192,-2 0-160,1-3-64,-1 3 64,-2-2 0,-1 0 0,-3 3 64,-1 2-32,-1-2 64,-9 0-64,0-2-32,-4 3 32,-1-1-928,-1 1 704,-2-1-2368,-3 1 1984,1-2-4351,-1 9 3775,-3 2-6208</inkml:trace>
  <inkml:trace contextRef="#ctx0" brushRef="#br0" timeOffset="17430">12883 7709 3712,'-3'-4'1760,"3"4"-1376,0 0-480,0 0 1568,0 0-1184,0 0 1856,0 0-1632,-4 0 1760,0 0-1728,0 0 1088,-2 4-1184,-5-2 192,1 5-448,-4 2 224,-1 2-320,1 1 127,1 1-159,-6-1 160,6 4-192,-4 6-96,2 0 64,-3 1 96,4-1-96,3 1-64,1-5 32,4 1-64,2 1 64,4-3-256,4-3 225,2-1 382,2-3-255,2-4 0,1-3-32,6-3 32,1-3-32,3-1-32,-3-3 32,-2-2 32,-1 3-32,-5-4 64,-2 3-64,-1-1-32,-3-1 32,-4-1 32,-9 0-32,3 4 160,-4 2-160,0 2 0,-1-3 0,-1 3-32,-1 2 0,-1 7 0,-4-1 0,-3 3-3519,7 1 2783,3-1-4416,1 1 3904,3-5-3552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1:00.399"/>
    </inkml:context>
    <inkml:brush xml:id="br0">
      <inkml:brushProperty name="width" value="0.04667" units="cm"/>
      <inkml:brushProperty name="height" value="0.04667" units="cm"/>
    </inkml:brush>
    <inkml:brush xml:id="br1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23731 2336 2304,'7'-13'1152,"-3"10"-928,-4-1-288,0 4 2208,0 0-1696,-4 0 1984,1 4-1824,-5-1 960,2 3-1152,-5 4 672,-4 3-800,-4 6 896,-3 13-896,0 5 960,1 1-960,-2 4 671,-1 0-703,-6 6 32,0 7-192,4 7 32,1 2-96,-1-2-32,8-4 32,3-7-32,4-3 0,3-5 64,5-3-32,3-8 64,0-4-64,3-1-384,5-6 288,-4-1-4031,-1 3 3231,5-11-6176,-5 2 5376,-3-3-704</inkml:trace>
  <inkml:trace contextRef="#ctx0" brushRef="#br0" timeOffset="1903">23998 2544 4608,'-3'-4'2080,"10"4"-1632,-7-2-544,0 2 1824,0 0-1376,6 0 1120,-6-3-1088,0 3 1056,0-4-1088,-2 1 1440,-2 3-1344,4 0 864,-4 3-993,-3 1 577,0 1-672,-4 6 512,-4 1-576,-2 2 576,-8 4-576,-5 5 1024,2-1-928,-1 4 96,0 6-256,1 4-224,-2 2 96,6 4 96,2-1-64,3 5-160,8-7 128,9-7-96,4-4 96,9-2 128,4-7-96,3-6 192,4-3-160,7-8 0,-4-4 0,-3-5-32,-1 0 0,-2-5 64,-6-4-32,-1 1 160,-5-2-160,-3 1 0,-4 1 0,-4 1 32,-3 5-32,-5-2-32,-1 6 32,-6 5-32,8 0 0,1 0-192,-5 5 160,-4 2-96,6 3 96,-2 3-704,5 6 576,-1 0-4319,4 0 3487,3 0-6272,4 0 5536,0-3-2432</inkml:trace>
  <inkml:trace contextRef="#ctx0" brushRef="#br0" timeOffset="2152">23945 3127 6656,'-3'3'2944,"6"1"-2336,-3 4-768,0 0 1760,0 0-1280,-3 2 320,0 4-416,-2-2-160,-1 1-32,-1 2-128,1 5 64,0-1 480,-2 0-352,5-3-2560,0 1 1952,0-8-5312,3 1 4480,3-4-768</inkml:trace>
  <inkml:trace contextRef="#ctx0" brushRef="#br0" timeOffset="2762">24176 2608 5632,'7'-13'2496,"-1"10"-1952,6-3-672,-4 2 1696,2 2-1248,2 2 608,2-4-672,1 4 480,3 0-576,-3 0 128,4 0-224,-2 0 320,-2 4-288,0-2-32,0 2-32,-8-2 320,-1 5-288,-6 2 1056,-2 1-864,-9 3 1247,-4 3-1119,-4-3 960,-7 3-992,-2 2 704,-2 3-768,5-5 96,3 3-256,2-1-192,10-2 64,7 0-96,3 0 64,11-3 128,3-4-96,4 3-896,1-4 736,-1 2-960,-3 0 832,0 2-288,-4 0 416,-5 2 160,-1 4 0,-5 0-64,-5 3 32,-1-1 192,-9-1-128,-4-3 1248,-6 0-992,0-3 704,-1 0-736,3-3 224,2-4-352,-1 0-160,6-2 32,6-4-192,3 0 160,3-4-4575,4 1 3615,7 0-7168,3 3 6208,6 0-1376</inkml:trace>
  <inkml:trace contextRef="#ctx0" brushRef="#br0" timeOffset="3007">24464 3082 6528,'-7'7'2944,"7"-3"-2336,-4 2-768,4-2 2656,-4 5-1984,-2 1 640,2 4-832,-6-2 352,4 5-512,-1 1 96,0-2-192,-3 3 64,-1 0-96,4-2-544,1-4 384,2 1-5952,8-9 4768,2 2-3936</inkml:trace>
  <inkml:trace contextRef="#ctx0" brushRef="#br0" timeOffset="3736">24768 2665 3072,'15'-33'1472,"-7"37"-1184,3-11-352,-4 7 1568,-1-2-1184,2-2 1856,-1 1-1664,-3-4 1568,1 1-1536,-3-1 672,2 1-864,-4-5 320,0 2-480,-4 0 768,-3-1-704,-4 3 767,-3 1-767,-4 3 928,-5 3-896,-3 0 672,4 5-704,0 2-32,3 3-160,6 3-128,0 7 32,2 2 32,5-2 0,-3-1-96,7 4 64,2-6 32,0 3 0,2-1-96,7 0 64,2 1 192,-1 3-128,2 0 0,-4-2 0,-2 3-32,-2 1 0,0 8 0,-4-3 0,-4-7 0,0 0 0,-2-5 352,-5-1-288,-2-8 96,0 2-128,-7-9-32,3-2 32,2-2 768,0-5-640,4-9 224,3 0-256,12 0-192,0-1 64,7-3 0,0-2 0,8-5 0,3-1 0,4-2 0,2 0 0,2 5 64,-4-1-32,-4-6-96,-4 2 32,-2 1 128,-5 0-96,-9 8-256,-4 5 192,-7 0-768,-1 3 640,-5 7-2080,0-1 1760,1 5-3903,3 2 3359,-1 0-4896,5 2 4512,0 5-1856</inkml:trace>
  <inkml:trace contextRef="#ctx0" brushRef="#br0" timeOffset="5115">24945 3040 5760,'0'-3'2624,"0"9"-2080,0-3-672,0 1 2688,0 2-2048,-3 3 1088,-6 7-1152,-2 2 544,0 1-736,0 3-32,0-1-160,-1 1-64,1-3 32,3 0-672,1 1 512,0-9-5152,3-1 4096</inkml:trace>
  <inkml:trace contextRef="#ctx0" brushRef="#br0" timeOffset="5668">25314 2595 7808,'-3'-6'3552,"3"10"-2784,-4-4-960,4 0 2016,-4 5-1472,1 6 672,-6-2-736,-2 6 448,1 1-544,-6 0 447,5 6-479,0-3 0,1-3-96,3-1-64,-1-1 32,3-5 128,5-3-128,5-4-96,6 2 64,3-4 96,6 0-96,-2 3-64,1 4 32,-1-1 192,-4 4-128,-3 1-160,0 2 96,-3 3 0,-5 4 32,-6-2 64,-5 1-32,1 3-32,-3 4 32,-9 2-128,-3-3 64,-1-3 192,1-2-128,0-5 352,-7-3-288,3-1 64,0-8-128,2-3 256,7-7-224,1-2-1824,2-16 1408,11-4-4383,3-3 3647,3-2-6368</inkml:trace>
  <inkml:trace contextRef="#ctx0" brushRef="#br0" timeOffset="5884">25278 2597 8576,'-7'0'3872,"7"0"-3040,0 0-1056,0 0 2784,7 3-2048,4-3 1343,0 3-1375,8-3 640,-2 0-800,6-3 256,3 3-416,0-3-32,4-1-64,1 2 32,-10-2-64,-3 2-1184,6-1 896,9-1-6879,-8 2 5535,-3 2-5824</inkml:trace>
  <inkml:trace contextRef="#ctx0" brushRef="#br0" timeOffset="6469">25456 3018 6144,'6'-11'2816,"-12"2"-2208,-1 6-768,3 15 3488,-1 4-1152,-5 4-1408,1-1 319,0 1-863,2-2-128,1-1-32,-1 2 0,5-3-32,-1-4 64,-1 2-64,4-5-5311,0-3 4159</inkml:trace>
  <inkml:trace contextRef="#ctx0" brushRef="#br0" timeOffset="7087">25973 2552 3968,'-10'3'1888,"10"-3"-1504,0-3-480,0 3 1920,0 0-1472,2 0 800,-2 0-832,0 0 1312,0 0-1248,4-2 1376,-4 2-1344,0 0 1248,-4 0-1248,2 0 671,-7 2-767,-1 5 704,-8 2-768,-5 4 384,-3 5-448,1 5 160,1-1-256,-2 3-64,2 10 0,4-1-224,2 0 160,3 1 192,0-3-160,8 8 32,3-9 0,0-5-32,4-5 0,4-1 160,3-8-128,3-1 96,6-11-96,-2-5-32,-2-1 32,-2 0-224,5-4 160,4-6-96,-6 1 96,-4-4 192,-3 0-128,-6 3 0,-2 4 0,-6 3 32,-4 3-32,-2 2-96,3 4 32,4 0 192,-1 4-128,-2 2-608,2-1 448,0 2-5151,8-3 4095,0-4-6176,11 0 5568,4-4-1024</inkml:trace>
  <inkml:trace contextRef="#ctx0" brushRef="#br0" timeOffset="7490">26189 2317 6016,'-4'-14'2720,"8"11"-2144,1-3-736,-5 6 2944,3 0-2240,-3 0 1280,7 0-1344,0 2 160,1 5-416,-1 4 544,1-2-577,-2 3 1057,1 4-928,2 16 544,-3 0-608,2 1 32,-5-8-224,1-2 160,0 9-192,-4 12 0,0 3 0,-4 12 768,-3-2-640,-7 7 320,-6-3-352,-2-1 480,-3-6-480,-3-3 224,-2-5-256,-2-9 32,2-5-96,0-3-2432,2-6 1888,5-4-6655,5 1 5535,-1-4-6048</inkml:trace>
  <inkml:trace contextRef="#ctx0" brushRef="#br0" timeOffset="-2567">22386 2833 3712,'0'0'1760,"0"0"-1376,0 0-480,0 0 1920,0 0-1472,0 0 1504,0 0-1376,2 2 992,2 2-1088,0 1 800,-4 2-896,0-1 224,0 1-384,3 0 480,0 2-480,1 1-64,1-1 0,1 11-160,0-4 64,2 9 128,-1 0-96,3-2-64,0 3 32,2-5 32,-2 5 0,0 0 64,1-4-32,-1 0-32,1-2 32,-1-4 128,4-4-128,-4 2 192,0-5-192,1 0-96,0-2 64,-4-1-3872,-3-3 3040,-4 4-6432,-4-1 5568,0 4 544</inkml:trace>
  <inkml:trace contextRef="#ctx0" brushRef="#br0" timeOffset="-2150">22890 2810 4736,'-3'-7'2208,"-1"7"-1760,4 0-576,0 0 2080,0 0-1568,0 4 928,-4 1-960,2 6 800,-7 1-864,3 4 736,-5 4-736,-4 8 992,-3 4-960,-3 4 735,-8 5-767,1 0 352,-1 2-448,-3-2 160,-1 0-256,2 4-160,1 3 64,2-7 96,8-2-96,-3 0 0,5-8 32,4 5-768,3-8 576,3-5-3679,2-5 2975,2-4-6208,4-5 5376</inkml:trace>
  <inkml:trace contextRef="#ctx0" brushRef="#br0" timeOffset="-1430">22316 2575 3200,'-8'4'1472,"8"-4"-1184,-4 2-352,1 3 2208,3-5-1696,0 0 1280,0 0-1280,0 2 1280,0-2-1312,0 0 992,0 0-1056,7 4 608,1-1-704,-2-1 864,1-2-864,4 0 415,4 0-479,-1 0 256,5-2-352,-2-1 128,8-1-160,5 2-128,-2-3 64,1 3 0,1 2 0,-5-4 0,-4 4 0,1 0 160,-1 0-128,2 0 96,-6 0-96,2-3 64,-6 3-64,-1 0-32,-1 0 32,3-4-32,-3 0 0,0 2 160,-5-2-128,-2-2 96,-4-1-96,-4 3 64,-2-1-64,-2-2 64,-6 3-64,0 1-32,-5 0 32,-2-8-32,-1 2 0,-3-4-96,4 2 64,-5 1 128,3 1-96,2 2 96,4 0-64,-2 0-544,5 2 384,3 0-3615,0 12-2817,8 10 1504</inkml:trace>
  <inkml:trace contextRef="#ctx0" brushRef="#br0" timeOffset="-548">22964 3041 5632,'-5'-3'2624,"5"-1"-2080,0 8-672,0-4 2592,0 0-1952,9-7 1536,-3 1-1536,5 0 544,0 3-768,3-1 96,5 2-256,-2 0 0,3 2-96,1 0 64,-7 0-64,1 0-2272,-1 0 1792,9-5-5792,-6 3 4800</inkml:trace>
  <inkml:trace contextRef="#ctx0" brushRef="#br1" timeOffset="199088.27">24168 3987 4992,'0'-2'2208,"5"2"-1760,-1 0-576,-2 0 2336,6 0-1760,3 0 832,0 0-928,3 0 672,1-5-736,-2 3-160,6 2-64,2-5 96,0 5-128,2-2 0,-2 2 0,-3-3-32,0-1 0,-3 1-3520,-1 3 2784,-3 0-5664</inkml:trace>
  <inkml:trace contextRef="#ctx0" brushRef="#br1" timeOffset="199437.27">24179 4177 6144,'0'0'2720,"4"3"-2144,-4-6-736,0 3 2592,0 0-1952,7 0 1536,1 3-1504,-1 0 736,3-3-928,1 0 543,1 4-639,1-4-128,2 0-32,-1-4 192,5 1-192,-1 0-128,0-2 64,4 5 96,-5-3-96,2-2-512,-2 2 384,-2 3-4511,-4 0 3615,-4 3-6976</inkml:trace>
  <inkml:trace contextRef="#ctx0" brushRef="#br1" timeOffset="200589.27">24777 4068 7552,'0'0'3360,"0"4"-2656,4-4-896,0 0 2112,2 0-576,2 2-896,3-2 0,4 0-352,3 0 224,4-6-256,0 6-32,0 0 0,-1-3 32,1-4-32,-4 7-32,0-2 32,1 2-3104,-4-8 2432,0 2-4736,-5 6 4128,-3-7-2784</inkml:trace>
  <inkml:trace contextRef="#ctx0" brushRef="#br1" timeOffset="200837.27">24973 3875 4992,'-12'-3'2208,"12"6"-1760,-6 3-576,2 1 2976,1 7-2272,-5 1 1504,-2 4-1536,-1 0 768,1 13-960,2-1 160,2 1-352,-1-4-96,3-2-32,0-5-32,4 1 0,4-2-4480,7-8 3520,3-1-6336</inkml:trace>
  <inkml:trace contextRef="#ctx0" brushRef="#br1" timeOffset="198386.27">23343 4100 3712,'0'-7'1760,"4"-12"-1376,0 5-480,2 4 2176,2 0-672,3 1-896,4-2 736,2 1-960,4 1-64,1 2-128,-5 4 544,2-1-512,-1 4 608,-4 4-576,0 3 576,-3 9-576,-5 8 928,-6-2-832,-2 5 608,-2 0-641,-3-2 129,-1 2-224,2 3 96,-2-7-192,6 1 96,-2-12-96,0-3-96,4-2 224,4-14-128,2-2-32,2-3 32,2-5-32,1-13-96,-1-6 64,1 1 32,0 7 0,-3 2 64,-6 5-32,-2 5-32,0 2 32,-2 4-224,-2 7 160,-3 0 800,-1 3-608,6 3 128,-3 0-192,1 1 384,0 0-352,4 5-160,0-9 32,13 11 96,0-11-96,6 0 96,1 0-64,5 0 160,5-4-160,-3 1 0,6-1 0,0-3-32,-2 1 0,-2-1-1344,1 1 1056,-6-4-4927,1 1 4031,-3 2-6336,-7 0 5088</inkml:trace>
  <inkml:trace contextRef="#ctx0" brushRef="#br1" timeOffset="201505.27">25396 3971 5760,'0'-4'2624,"3"-3"-2080,5 2-672,-5 1 448,5-2-288,-2-3 192,5-1-192,4-3 352,-5 2-288,1-6 768,0 1-672,-4 1 1280,-2-1-1120,-5 1 896,-8-5-928,1 10 1088,-7 1-1056,-8 9 735,-3 0-799,-8 2 736,-3 12-768,4-2 224,0 7-352,3 7 32,3 2-128,6 0-96,-2 10 32,10 3 128,1-3-96,9-2-64,2-5 32,2-6 128,6-9-96,7-7 0,7-2 32,3-10 128,3-3-128,1-11 96,-4-4-96,0-2-32,0-2 32,1-4-32,-5-3 0,-7-2 160,1 3-128,-8 0 192,1 4-192,-8 6 0,-8 7 0,4 1 320,-10 5-288,-4 1 96,-7 7-128,-5 4-192,2 5 128,4 4-96,2 3 96,0 5-3456,8 1 2720,3 4-4479,3 6 3967,5 5-5568</inkml:trace>
  <inkml:trace contextRef="#ctx0" brushRef="#br1" timeOffset="201740.27">25535 4154 7424,'-10'0'3360,"7"4"-2656,-6 6-896,5-3 3552,2 2-2688,-9 1 927,2 6-1119,-1 1-64,-1 2-256,-1 1-224,4-3 64,1-1 0,0 1 0,-1-3-2335,4-2 1823,1 2-4288,3-8 3680,3-3-5184</inkml:trace>
  <inkml:trace contextRef="#ctx0" brushRef="#br1" timeOffset="202140.27">25599 4153 5376,'-4'0'2400,"4"2"-1888,4-2-640,-2-2 2144,6-2-1600,-1-3 384,3-2-544,4-3-96,4-11-96,-5 1 32,5-1-64,2-1 160,5-6-160,3-1 0,-1-1 0,1 1 32,0 1-32,-3 2 1152,-5 4-928,-5 1 1952,-5 3-1665,-4 11 737,-1 6-928,-10 6 320,3 3-480,-10 3-192,2 11 0,-3-1 96,-1 10-96,-4 3-64,1 6 32,3 6 128,0-3-96,4-3 0,0-2 32,1-9-1760,3 0 1376,2-9-4543,4-4 3775,8-5-6528</inkml:trace>
  <inkml:trace contextRef="#ctx0" brushRef="#br1" timeOffset="203854.27">26104 3747 6656,'-4'-3'3040,"4"3"-2400,0-3-800,0 3 2848,0 0-2144,0 0 1056,0 0-1152,7 0-96,4 0-224,-4 0-96,4 0 64,0 0-64,8 0-96,-2 0 32,1 0 128,-1 3-96,-2 0 0,0-3 32,-4 7-32,-1-1 0,-3 1 64,-3-1-32,0 6 64,-4 2-64,-4 2 415,0 3-319,-3 4 640,1 2-576,-7 5 448,3 2-480,-1 5 96,0-5-192,1-4-128,0-1 64,-1-6-800,3-1 608,1-4-4479,1 1 3615,-3-8-6048,5 0 5408,2-5-576</inkml:trace>
  <inkml:trace contextRef="#ctx0" brushRef="#br1" timeOffset="204882.27">26134 3973 8064,'-8'-3'3680,"4"3"-2912,4 0-960,0 0 3808,0 0-2881,4 0 1185,4 0-1376,3 0 192,5-2-512,-3 2 128,6 0-256,-1 0 480,1 0-448,-2 0 128,3 0-192,2-2 64,0-1-96,1 1 64,-1 2-64,-4-2 160,0 2-160,-2 0-4640,-1 0 3616,-4 0-8447,-5 0 7199,-6 0-960</inkml:trace>
  <inkml:trace contextRef="#ctx0" brushRef="#br1" timeOffset="205368.27">26658 3722 7808,'-4'-4'3456,"4"2"-2720,0 4-928,0-2 2464,0 0-1824,0 0 288,0 7-480,4 0 416,-4 2-512,-4-1 1471,1 2-1279,-5 3 1408,-2 2-1344,-8 9 704,0 2-800,3 1 256,2 1-416,-1-3-96,4-3-32,1-4-128,7-3 64,4-2 128,9 0-96,4-8 0,3-1 32,3-4 128,0-4-128,0 1 0,-3 1 0,-1-2-1216,-2 2 928,-5-2-4480,3 1 3681,-3 3-6849,-7 0 6016,1-2-2176</inkml:trace>
  <inkml:trace contextRef="#ctx0" brushRef="#br1" timeOffset="205616.27">26791 3895 11648,'-15'4'5151,"13"1"-4063,-13 12-1376,12-7 2016,-4 6-1408,-4 6 768,0 10-768,-1 0-128,-3 7-96,-3 2 0,4-2-64,4-5-640,-1-2 480,1-2-5695,6-2 4543,2 1-8128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0:59.585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22985 2903 5120,'-8'-6'2304,"8"6"-1824,0 0-608,0 0 2080,0 0-1568,16 0 1216,-2 6-1184,1-6 736,6 5-832,1-5 352,7 0-480,1 0-32,4 0-96,3 0 32,6 0-64,-9 0-640,4 0 480,-9 0-4352,-7 0 3488,-2 0-4928,-20 0 4480,-13 0 672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6:17.295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16361 7267 3968,'-2'-2'1760,"2"2"-1376,0 0-480,0 0 1632,0 0-1216,2 0 1504,2-4-1376,0-1 1312,-1-6-1344,1-1 1056,4-1-1088,-1-3 960,4-3-992,2-3 351,2-4-511,2 3 416,2 3-448,2 2 192,-1-5-256,6-2 192,-8 2-192,-1-3-64,2-1 0,-2 6 128,-3 5-128,-3 3-96,0-3 64,3-4 96,-3 4-96,-4 7 96,0 2-64,1-2-1536,-5 2 1184,-3 7-5023,0 0 4159,0 4-6016</inkml:trace>
  <inkml:trace contextRef="#ctx0" brushRef="#br0" timeOffset="801">16356 7259 4864,'-4'-9'2208,"4"5"-1760,4-6-576,-4 7 2144,4-3-1600,-2-8 1376,6-1-1344,-1-1 768,3-6-896,5-4 448,2 8-576,4-5 352,4 1-384,-4-3 64,8 3-160,-9-4 160,1 4-192,-3-1 0,3 1 0,-4 6 128,1-3-128,-4 4-2592,1 1 2016,-5 5-6560,-4 3 5504,3 3-1248</inkml:trace>
  <inkml:trace contextRef="#ctx0" brushRef="#br0" timeOffset="-436">16403 6963 1920,'-4'-3'928,"4"6"-736,0 1-224,0-4 1056,0 0-800,0 0 896,0 0-832,0 0 672,0 0-736,0 0 704,0 0-704,0 0 896,0 0-864,4 9 768,-4-3-736,0 0 448,4 1-544,-4-7 352,2 7-384,-2-7 160,4 4-224,0 1 384,-1 2-352,0 0 0,5-1-64,-2 1 128,2-2-160,-2 2-96,0 0 64,2-1 96,-2 5-96,4-2 192,1 4-160,0 0 352,-1 0-288,0 0 64,-4 3-128,2-3-96,-2-3 32,4 0 192,-2-3-128,-1-2 96,-1 2-96,1-1 64,-1 1-64,-2 0-96,0-4 32,-1 3 192,-3-3-128,0 1-3488,-3 1 2720,-1-1-4960,0-1 4320,-2-3-1248</inkml:trace>
  <inkml:trace contextRef="#ctx0" brushRef="#br0" timeOffset="447">16377 6962 4224,'-4'-2'1888,"4"4"-1504,4-2-480,-4 0 1728,0 0-1312,0 0 992,0 0-992,0 0 928,0 0-960,4 4 1216,0 6-1120,-2 0 512,2-4-640,0 0 288,3 1-384,-1 2 352,5 3-384,-1 2-160,4-1 32,-2 2 160,3 2-128,-1-1 0,3 0 0,0 0 32,-4-1-32,2-2 160,-5-2-161,-4-7 97,1 3-96,0 3-2879,-1 1 2239,-2-7-4928,-4 8 4256,-4-8-3040</inkml:trace>
  <inkml:trace contextRef="#ctx0" brushRef="#br0" timeOffset="-19633">17292 5578 3072,'0'0'1344,"0"0"-1056,0 4-352,0-4 1408,0 0-1088,0 5 832,0-5-800,0 0 992,4 4-960,0-2 832,-1 5-864,0-4 928,-3 4-928,4-4 1216,-1 3-1120,-3-6 608,4 6-736,-1 1 416,0 0-512,1-1 351,4 0-351,-1 1 256,-1 3-320,2-5 64,-1 6-128,3 1-32,1-3 32,-4 2-32,3-2 0,1 3 0,0 2 64,-1-5-32,-2 4 64,-1 0-64,7-4-96,-7 1 32,4-1 32,-5 0 0,1 2 64,1-2-32,2 3-32,1-1 32,-4-2-32,4 0 0,3 1 0,-1 0 0,-2-1 64,-1 1-32,2-3 160,-1-1-160,-5-1-2591,1 2 2015,-3 0-4576,0-4 3904,0 1-4736</inkml:trace>
  <inkml:trace contextRef="#ctx0" brushRef="#br0" timeOffset="-19150">17377 6116 3456,'-4'-3'1568,"4"-1"-1248,-4 2-384,4-1 2208,0-1-1696,4-2 1184,-4 0-1184,4-4 992,4 0-1088,0-2 1088,-1-1-1088,0-6 896,1 0-928,-1-4 640,2-2-704,-2 0 575,0 0-607,1-4 128,3-7-224,-3 4 256,0 4-288,-1-1-32,1 0-32,-1 1 32,4-1-32,-2 0-32,-2 1 32,0 3 32,1-2-32,-1 6-96,2 2 32,-2 3-2048,0 3 1633,1-4-2881,-4 8 2528,-1 2-4640,1 5 4128,-4 2-2176</inkml:trace>
  <inkml:trace contextRef="#ctx0" brushRef="#br0" timeOffset="-6718">18451 5149 1664,'0'0'736,"0"16"-608,0-23-160,0 7 1696,0 0-1312,0 0 1312,0 0-1248,0 0 960,0 0-1024,0 0 704,0 0 192,4 4-896,0 1 384,0 2-544,2-1 416,-2 1-448,-1 0 0,1-2-96,3 5 128,1-1-160,-2 1 448,3 3-352,-3-3 0,2 1-64,-5-1 128,4 3-160,-3 0 0,4 0 0,-2-3 128,2 1-128,-1 2-160,0-3 96,1 3 96,-2-4-64,3 0 192,-3-3-160,2 1 96,-1-4-96,0 1-32,-3-1 32,-1 1 32,0-2-32,-3 1-3680,0 4 2848,0-3-5088,-3 1 4480,3 2-640</inkml:trace>
  <inkml:trace contextRef="#ctx0" brushRef="#br0" timeOffset="-6219">18421 5432 2688,'-6'0'1248,"6"0"-992,0-4-320,0 4 1760,6 0-1344,-2-3 1664,1-2-1504,-3 1 1248,6-3-1312,-2-4 1408,2 5-1408,-1-4 768,0 1-896,3 2 640,1-5-736,-1-1 351,0-3-415,1-1 256,-1-1-320,1-8 320,3-2-320,0-2 512,4 5-480,-1 0 224,1-2-256,-1 2 288,1 0-288,-1 0-224,1 2 128,-1 3-32,-3 4 32,0 4 160,-3-1-128,-1 3-96,-2 4 64,-5-1-1184,1 4 928,-4 1-4287,0 2 3519,-4 2-5600,-3 8 5024,-3-1-1152</inkml:trace>
  <inkml:trace contextRef="#ctx0" brushRef="#br0" timeOffset="-5771">18419 5108 3712,'-5'0'1760,"1"0"-1376,4 3-480,0-3 1920,0 0-1472,0 3 1600,0-3-1472,0 6 1376,0 1-1376,4-1 992,1 2-1088,-3-3 1056,2 8-1088,0 1 735,3 2-799,1 1 96,-1 1-256,0 3 0,4-3-96,0 1 64,-1-1-64,1 1-32,0 0 32,-1-3 128,2 0-128,2-2 96,1-5-96,-1 1 160,1-3-160,0-1-1600,-5-2 1216,-3-1-3999,0 4 3359,-4 0-4800,-3-2 4384,0 5-1728</inkml:trace>
  <inkml:trace contextRef="#ctx0" brushRef="#br0" timeOffset="-27298">15290 7460 2432,'0'4'1152,"0"-4"-928,0 2-288,0-2 1056,0 0-800,0 4 832,0 2-768,0-2 320,0-1-416,0 3 800,0 0-736,0 1 416,0 2 96,3 4-544,1-1 448,0 1-480,-1-4 288,1 0-352,0 0 64,0 2-128,3-2-32,0 0 32,1 0-32,3 2 0,0-2 160,0 0-128,0 0 0,0 4 0,-3-1 32,3 1-32,-4 3-32,1-3 32,-1-2-32,1 3 0,-1-2 64,0-2-32,1-1-32,-1 0 32,1-2-32,-5-1 0,-3-6-3968,11 3 3136,-3 1-3936</inkml:trace>
  <inkml:trace contextRef="#ctx0" brushRef="#br0" timeOffset="-34467">14281 8778 3968,'0'-9'1888,"0"9"-1504,7-16-480,-3 9 2272,0-2-1728,3 0 1088,1-5-1120,-2-2 1024,5-6-1088,0 0 544,0-4-640,0-2-64,3-1-128,1-4 32,7 1-64,0 4 64,-4 2-64,-3 2 64,-1-2-64,2 3-96,-6 0 32,1 3-3200,-5 2 2528,2 2-6368</inkml:trace>
  <inkml:trace contextRef="#ctx0" brushRef="#br0" timeOffset="-26799">15330 7876 3456,'-4'-19'1568,"4"13"-1248,0 8-384,0-4 1664,4-3-1280,-1 3 1440,1-5-1344,0 1 1344,2-6-1344,2-4 1344,-1-6-1344,0-3 992,1-4-1056,-2-3 703,2 7-767,3 0 544,0-1-608,-5 1-224,5 0 32,1 0 128,-1-2-128,-5 6 192,1-1-192,1 3-160,-1-7 96,1 1 192,-2 5-160,-2 5 224,0-1-192,-1 4 0,5-1 0,-5 0-1920,0 3 1473,1 1-3521,-4 3 3008,0-1-5408,0 5 4832</inkml:trace>
  <inkml:trace contextRef="#ctx0" brushRef="#br0" timeOffset="-34814">14300 8357 2304,'-4'3'1152,"4"1"-928,0 12-288,0-10 1216,0-6-928,4 3 672,-4-3-672,2 3 960,2 1 64,0 6-864,0-1 704,-1 0-800,0 3 544,2-3-608,-3 2 416,6 6-480,-2-3 96,2 1-192,-1 0-128,-1 0 64,2-3 0,2 5 0,1-1 64,-1 0-32,5-2 160,-5-8-160,-3 1-96,4 0 64,-1 5 0,-3-3 0,1 2-3232,-6-5 2528,2 0-3968,0 4 3552,-1-4-832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1:47.900"/>
    </inkml:context>
    <inkml:brush xml:id="br0">
      <inkml:brushProperty name="width" value="0.04667" units="cm"/>
      <inkml:brushProperty name="height" value="0.04667" units="cm"/>
    </inkml:brush>
    <inkml:brush xml:id="br1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15441 11496 4864,'0'0'2208,"0"0"-1760,-3 4-576,3-4 2080,-3 7-1568,-1 2 1664,-3 0-1536,-5 5 1088,-1 4-1184,-2 14 1024,-4 4-1088,-1 3 735,2 9-799,-7 0-160,-1 6-64,-3 10 0,3 0-32,-3 1-32,8-2 32,4-2-32,6-22 0,-1-7 0,9 0 0,-1 9-3231,4-9 2527,4-7-4576,3-4 4000,4-19-3712</inkml:trace>
  <inkml:trace contextRef="#ctx0" brushRef="#br0" timeOffset="776">15585 11844 5120,'-6'-11'2304,"10"18"-1824,-4-14-608,0 7 2336,2 0-1760,-2 0 32,4-2-320,2-2-128,3-2 0,-3-1 224,2-2-192,2 0 608,-3-2-544,1-1 960,-2-1-832,1-3 960,-7 2-928,-3-1 1119,-1 3-1055,-2 2 640,-5 4-736,-7 6 416,-3 6-512,0 4-256,-4 2 96,0 3-128,2 6 96,6 1 128,3-3-96,7 1-64,3-5 32,8-2 32,3-4 0,3 2 0,5-9 0,6-2-96,3-2 64,2-5 192,3-2-128,-4-4 192,-4-1-192,-7 2-96,-3 3 64,0 2 1504,-7-3-1184,-4 7 800,-4 0-800,-3 6 256,-1 6-416,-3 4-96,1 1-32,-1-2-32,1 1 0,2 5-96,2 5 64,-3 6 32,7 5 0,-6-2 64,2 1-32,2-4 64,1 0-64,-5-1-32,4-3 32,-3 1 32,1-7-32,-6-3 64,-1-3-64,-2-4 160,-3-2-160,1 0 640,-5-4-544,0-3 64,1 0-128,4-3 32,-2-8-64,5 6-32,7-8-1760,4 4 1376,6-1-4000,4-1 3360,3 6-5919,5-2 5279,-1-6-4256</inkml:trace>
  <inkml:trace contextRef="#ctx0" brushRef="#br0" timeOffset="1426">15774 12133 5504,'0'-13'2496,"0"26"-1952,0 0-672,0-6 2080,0 2-1568,-4 1 1216,1-1-1184,-5 4 832,2 3-928,-3 7 1024,3 2-1024,-5 0 96,1 1-257,-1-4 65,1 1-192,-2-4-703,5 1 511,1-5-4576,2-5 3680,4-3-5984</inkml:trace>
  <inkml:trace contextRef="#ctx0" brushRef="#br0" timeOffset="2211">16110 11851 4736,'15'-7'2208,"-7"7"-1760,-1-7-576,0 5 1440,0-2-1056,0-2 1152,1-1-1056,-6 1 832,7-3-896,-5-1 576,-2-4-640,2-2 864,-4 3-832,-4-3 960,2 0-928,-7-1 767,-5 1-767,0 4 640,0 2-704,-5 4 256,2 6-352,-2 3 32,1 4-128,0-1-32,-1 4 32,6 2-128,2 1 64,-1 3-64,5 1 64,4-1 32,3 3 0,7-2-192,0-1 160,3 0 0,1 0 32,0 1 0,1-1 0,-5 0 160,0 3-128,-3 1 0,-4 2 0,-4 4 32,1-7-32,-1-3-96,-3 4 32,-8 8 128,-4-2-96,2 1 192,-1-8-160,0 1 96,-1-8-96,4-3 512,5-14 32,3-2-416,0 1-32,3-8-96,4-9 128,7 2-128,8-6-96,2 2 64,9-1 0,0 0 0,7-3 64,-1 6-32,-3 0-32,-1-2 32,-2 2-32,-4 0 0,-4 4 160,-8-4-128,-5 4 0,-5 3 0,-9 3-32,-1 6-1184,-4 4 928,0-1-1696,-1 4 1504,4 4-3583,1 3 3103,-1 2-4640,-1 1 4224,5 3-2592</inkml:trace>
  <inkml:trace contextRef="#ctx0" brushRef="#br0" timeOffset="2480">16228 12367 8576,'-7'-4'3872,"3"2"-3040,-6 8-1056,6 0 3168,-2-1-2369,-2 1 257,2 3-544,-2 1-64,-5 1-160,-1 4-32,0 0 0,0 0-1663,3 0 1279,5-3-4512,-2-5 3744,8-7-5824</inkml:trace>
  <inkml:trace contextRef="#ctx0" brushRef="#br0" timeOffset="3128">16402 11992 8064,'-11'-3'3552,"7"3"-2784,4 0-960,0 0 2912,0 0-2176,0 0 799,4 0-959,3-4 288,3 2-480,5-1 160,5-1-256,1 2 32,5-2-96,-1 1-32,1 3 32,0-2-3903,3 2 3039,-4 0-5984,-10-7 5216,0 1-2176</inkml:trace>
  <inkml:trace contextRef="#ctx0" brushRef="#br0" timeOffset="2901">16405 11710 7936,'-7'-16'3552,"3"10"-2784,4-3-960,0 9 2464,0-7-1824,4 1 736,0-1-832,-1 4 383,5-1-543,-1 4 96,3 4-224,2-1-32,3 0 0,4 1 32,3-1-32,8 0-96,-2-3 32,3 3 32,-6 3 0,-3 1 160,-2 6-128,-9 3 640,-5 2-544,-6 1 704,-10 7-640,-6 1 608,-1 5-576,-9 6-32,-4 4-128,-1-1 320,9-14-320,8-4 0,0 9-32,-10 9-128,11-9 64,1-5-5087,9-11 4031,-1-5-7008,8-15 6176,-1 1-1568</inkml:trace>
  <inkml:trace contextRef="#ctx0" brushRef="#br0" timeOffset="4111">16736 12237 7296,'-4'-4'3360,"8"10"-2656,-8 4-896,-1-1 1920,1 5-1408,-2 5 896,-8 0-896,-4 5 0,0-1-224,4-1 32,0 1-96,0-1-832,6-6 640,1-4-5408,3-3 4320,1 2-3904</inkml:trace>
  <inkml:trace contextRef="#ctx0" brushRef="#br0" timeOffset="4458">16981 11764 6912,'0'-6'3136,"5"6"-2464,-3-3-832,-2 3 1408,0 0-1024,0 0 832,0 5-768,-2 2 992,-3 10-960,-1 3 992,-6-1-961,1 2 961,-3 1-960,3 5 64,0-1-256,0-4-32,5 2-96,1-5-32,5-3 32,5-2 128,-3-5-128,6-2 96,7-5-96,-1-4 64,8-2-64,-1-3-1888,1 2 1440,-3-2-6207,-2 3 5119</inkml:trace>
  <inkml:trace contextRef="#ctx0" brushRef="#br0" timeOffset="4692">17131 11916 9984,'-10'3'4416,"3"4"-3488,-3 4-1184,6 0 2591,-4 5-1887,-2 2 288,0 7-480,0-4-32,0 2-160,3 1-32,3 5 0,1-6-4351,3-1 3391,7-7-6752,4-5 5856,-1-3-1152</inkml:trace>
  <inkml:trace contextRef="#ctx0" brushRef="#br0" timeOffset="4927">17214 12188 8192,'-17'30'3680,"6"-22"-2912,0 11-960,7-10 2560,-2 2-1920,-7 5 320,3-1-512,-1 0-128,4 0-65,4-3-1214,3-3-4641,0-9 4416,7-5-4224</inkml:trace>
  <inkml:trace contextRef="#ctx0" brushRef="#br0" timeOffset="5328">17384 11824 7680,'-7'-16'3456,"7"12"-2720,0-1-928,3 1 2656,1 1-1984,0-4 992,6 1-1057,1-4 385,4 4-608,0-1 0,-1 1-128,8 3 128,-4 0-160,3 3 192,-1 3-192,-2 4 192,-4-1-192,0 3 0,-6 1 0,-8 10 224,-4-2-192,-6 1 224,-5 3-192,-4 4 832,2 7-704,-9-1 800,4 0-768,-3-4 224,6-1-352,4-6 96,4 1-160,4-1-128,4-6 64,3-2-96,7 0 64,4-13 192,4 0-128,-2-7 96,7 4-96,5 0-832,-3 0 640,-1-4-5695,-2 0 4575,-1 1-8864</inkml:trace>
  <inkml:trace contextRef="#ctx0" brushRef="#br0" timeOffset="5680">17774 11568 9472,'-21'-9'4192,"13"5"-3296,8 1-1120,0 3 3519,4-2-2655,3 2 352,3 0-672,2 5-64,1 1-192,5 4 416,-1 12-352,1 3 448,1 7-416,-6 6 288,1 0-352,-3 3 512,-7 10-480,-8 10 672,-3 5-608,-11 1 544,-3 3-576,-4-4 32,-6-10-128,-5-2 32,1-6-64,0-5-2528,2-9 1952,8-6-8671,4-5 7135,7-7-5088</inkml:trace>
  <inkml:trace contextRef="#ctx0" brushRef="#br0" timeOffset="-2592">14080 11937 2816,'4'-4'1344,"-4"4"-1056,-4-2-352,4 2 1760,0 0-1344,0-3 2016,0 3-1792,0 0 2080,0 0-2016,0 0 864,0 3-1088,4 6 640,0 1-768,-1 3 447,4 6-543,1 1 352,2-2-384,-2 10 64,3 4-160,-1-4-32,1 2 0,0-5 128,-3-2-128,-2 0-160,1-4 96,1 1-896,-4-3 736,-2-6-4511,2 0-2337,3-2 5088,5-6-224</inkml:trace>
  <inkml:trace contextRef="#ctx0" brushRef="#br0" timeOffset="-2288">14502 11959 6784,'0'-7'3040,"0"3"-2400,-4 8-800,4 3 2848,-6 2-2144,-2 2 1408,-6 9-1408,-4 5 831,-3 6-991,-5 7 864,-4 6-960,-6 6 608,0 3-672,0-2 128,0 5-224,0 4-192,4-4 64,-2 0 96,6-9-96,5-9-1344,6-7 1088,6-9-4959,3-3 4031,5-6-6592,6-20 5888,1-9-288</inkml:trace>
  <inkml:trace contextRef="#ctx0" brushRef="#br0" timeOffset="-1721">14126 11766 6272,'-3'-7'2816,"3"10"-2208,0-3-768,0 0 2752,-4 4-96,0-4-1728,2 0 1375,2 2-1631,0-2 448,0 0-672,0 0 0,6 0-224,1 0 64,1 0-96,3 0 64,8 0-64,1 0-32,8 0 32,1 0 32,3 0-32,-3 0 64,0 0-64,-5 0 64,2 0-64,-5-2 160,-4 2-160,-2 0 352,-8-4-288,-3 1 224,-8-4-224,-3 5-64,-4-5 0,-4 3 128,-5-2-128,-5-1-96,-1 0 64,1 0 96,0 2-96,4 0-64,3-1 32,0 0-1600,4 2 1280,3 1-5151,7-1 4255,4 1-6592,8 3 5952,3 0-192</inkml:trace>
  <inkml:trace contextRef="#ctx0" brushRef="#br0" timeOffset="-1121">14635 12017 3456,'0'0'1664,"0"5"-1312,0-5-448,0 0 2528,0 0-1920,0 0 2144,7 0-288,1 0-1664,3 0 608,0 4-992,-4 1 64,1-1-256,3 2-96,0-6 0,0 3 32,0-3-32,4 0 63,0 0-63,0 0-479,0 0 383,-4-3-4672,0 3 3712,-5 0-6016</inkml:trace>
  <inkml:trace contextRef="#ctx0" brushRef="#br0" timeOffset="-858">14610 12185 8320,'4'17'3776,"2"-17"-2976,5 0-1024,-1-6 1536,2 10-1088,-2-10 480,3-1-512,2 14-128,-1-1 0,4-4 96,-1 1-128,1 1 0,-1-4 0,2 3-5152,-5 3 4032,0 1-5280</inkml:trace>
  <inkml:trace contextRef="#ctx0" brushRef="#br1" timeOffset="172264.27">17828 13067 6656,'0'-2'2944,"-3"2"-2336,3 0-768,0 0 3200,0 0-2432,0 0 1952,0 0-1889,0 0 1153,3 0-1344,1 0 832,0-4-992,0 4 384,2 0-512,1 0-128,5 0 0,-1 0-160,2-4 64,6 1 128,0 3-96,-2-5 0,2 2 32,-2 0 32,2-2-32,-1 2-96,-4-1 32,1 1 192,0 3-128,-5 0 0,1 0 0,-4 3-3552,-3 1 2784,0 4-7199,-2 3 6079,2 0-3680</inkml:trace>
  <inkml:trace contextRef="#ctx0" brushRef="#br1" timeOffset="173483.27">18459 13017 5632,'3'0'2496,"1"0"-1952,-1-20-672,1 18 2784,-1 4-2112,-3-2 1600,0 0-1568,4 0 736,0-2-960,-1-5 255,5 1-415,-1 0 224,1-9-320,-8 8 768,0-8-672,-4 1 1184,0-1-1056,-3-3 672,-4-2-736,-4 5 224,1 3-352,-5 1 288,-3 9-320,-4 4 128,1 5-160,-1 13-32,0-2 0,2 4 128,1 2-128,1 8-160,5 6 96,2-1-96,4 1 96,7-7 128,4-2-96,7-4-160,7-7 128,6-5-96,6-4 96,2-2 128,1-7-96,1-10 0,-1-5 32,-4-7-32,5-3 0,-4-4 64,-5 1-32,-6-6 64,-4-1-64,-5 1 64,-6-1-64,-2 8 160,-6 4-160,-3 8 0,-4 6 0,-6 5-128,2 10 64,1 1-64,-4 4 64,-11 16-960,0 0 768,7 8-4672,5 2 3809,2-3-6849,4 2 6048,8 4-2176</inkml:trace>
  <inkml:trace contextRef="#ctx0" brushRef="#br1" timeOffset="173737.27">18564 13201 7552,'-7'-12'3456,"7"15"-2720,-3 3-928,3-3 3712,-4 7-2816,0 0 1567,-3 12-1567,-3 9-416,3-6 32,-1 4-288,1-4-448,-1-3 352,6-3-3583,2-12-1729,2-10 3872,10-8-4320</inkml:trace>
  <inkml:trace contextRef="#ctx0" brushRef="#br1" timeOffset="174435.27">18802 12912 7552,'-4'10'3456,"4"-20"-2720,0 15-928,4-7 1024,-4 2-704,4 2 608,3-4-576,-1-1 384,2-1-384,2-2 416,4 0-416,-3-5 288,-1 2-352,1-4 576,-5-3-512,2 0 735,-8 0-671,-4 0 896,-3 7-864,-3 2 608,0 4-640,-5 3 512,-3 10-576,-2 3 384,-5 3-384,0 6 160,0 4-224,5-4-160,2 1 64,7-4 0,5 0 0,6-3-96,6-3 64,9-10 192,6-3-128,0-6 0,7-4 0,0-2-128,0-8 64,-4 1 128,-2 3-96,-5 2-64,-3 5 32,-4 2 384,-5 5-288,-5 4 896,-5 5-736,2 2-96,-7 5-64,3-1 0,-1-1-32,2 5-32,2 3 32,1 1-224,-1 5 160,4 0 192,4 3-160,-1-1 32,1-2 0,-1-4-32,-6-6 0,-1 0 160,-3-3-128,1-6 288,-6 0-256,-1-4 160,-5-1-192,1-2 96,-5-2-96,1-1-32,4-1 32,0 1-128,6-4 64,3 1-2048,6-3 1632,4-1-7359,9-3 6047,0 4-6848</inkml:trace>
  <inkml:trace contextRef="#ctx0" brushRef="#br1" timeOffset="171178.27">16750 13256 4480,'-4'-16'1984,"4"16"-1568,0 0-512,0 0 2176,0-2-1664,4-1 1504,-2-1-1440,2-3 1344,4-2-1344,-1-3 896,0-1-992,3-3 415,4 0-607,5-2 0,-2 0-128,2 3-128,-5 3 32,0 3 192,-1 2-128,-2 3 640,1 11-544,-6 2 704,-2 7-640,-4 3 352,0 0-384,-4 1-32,0 5-64,2-3 128,-2 1-160,0-2 192,0-4-192,2-7 0,-3-3 0,5-7-128,0 0 64,5-11 192,-3 1-128,2-3-96,0-5 64,2-1 0,2-7 0,-1 1 0,1-1 0,-2 4 64,1 3-32,-3 4 64,0 1-64,-4 5-192,0 2 128,0 5 256,0 2-160,0 2 160,0 5-192,0-1 96,2 0-96,2 1 160,4-1-160,3 1 0,3-7 0,4 0 128,2-4-128,5-1-160,-4-2 96,5-3 256,2 0-160,-3 5-928,-3-2 704,-2 0-5439,-1 5 4351,0 4-8320</inkml:trace>
  <inkml:trace contextRef="#ctx0" brushRef="#br1" timeOffset="171547.27">17390 13000 4608,'4'-2'2080,"-4"-1"-1632,3 3-544,5 3 2976,-1-3-2272,-7 0 2208,8 0-2112,-1 2 1727,1-2-1823,-1 0 1024,0 0-1184,1-2 352,3-1-576,4-1-128,-4 1-32,4-1 96,-1 4-128,1 0 0,0 0 0,-4 0-2560,0 4 1984,-3 3-6335,-5-2 5279,0 5-4608</inkml:trace>
  <inkml:trace contextRef="#ctx0" brushRef="#br1" timeOffset="171795.27">17398 13159 6656,'-4'0'2944,"8"0"-2336,11 0-768,-13 0 3296,2 0-2496,3 0 1824,1 0-1793,-1-4 1153,3 4-1376,1-2 128,1 2-384,6-2-32,0 2-128,0-4 64,1 4-64,-2-2-1440,1-1 1088,0-1-6335,0-2 5183</inkml:trace>
  <inkml:trace contextRef="#ctx0" brushRef="#br1" timeOffset="176299.27">19118 13053 5632,'-8'-3'2496,"8"0"-1952,0 3-672,0 0 3776,0 0-2912,0 0 2368,0 0-2305,0 0 1985,0 0-2080,4 3 896,3 0-1152,1 0 192,3-3-448,-1 0-128,5-3-32,2-3 128,5 0-128,0 0-160,0 2 96,-1-2-5824,-3 0 4609,3 3-9985</inkml:trace>
  <inkml:trace contextRef="#ctx0" brushRef="#br1" timeOffset="176085.27">19107 12804 6016,'-4'-3'2720,"4"1"-2144,0 4-736,0-2 3552,0 0-2688,-4 3 2432,4-3-2305,0 0 961,0 0-1280,0 0 320,0 0-608,0 0 64,0 0-224,8 0 160,-1 0-192,4-3-96,0 3 64,-1 0 96,5 3-96,0-3 0,0 4 32,-4 2 32,0 0-32,-5 0 160,2 1-160,-4 2 96,-4 4-96,-4-4 608,0 9-512,-2 2 256,-2-2-288,-4 5 32,2 1-96,-1 5-96,4 0 32,-1-4 128,2 0-96,-3-6-608,7-1 480,-2-2-3552,0-3 2880,4-4-4735,0-2 4191,0-7-4640,0 0 4480,4-7-864</inkml:trace>
  <inkml:trace contextRef="#ctx0" brushRef="#br1" timeOffset="176852.27">19665 12810 6144,'-2'-11'2816,"2"15"-2208,2-1-768,-2-3 1600,0-3-1184,0-1 1184,0 2-1088,0-1 1632,0-1-1504,0 4 1823,-2 0-1727,-2-2 1600,0-3-1632,-3 5 896,-4 5-1056,-1-3 1024,-3 7-1056,-3 5 736,0 2-800,-1 0 352,1 3-448,-2 4 160,-1 4-256,5 2-256,1 2 160,8 6-32,3-2 32,4-2-96,4-4 64,3-6-64,4-7 64,4-4 128,5-5-96,-2-7-448,0-3 384,0-6-192,-3-4 192,1-1-64,-5-2 96,-4 0-64,-7 0 64,-4 3 128,-3 0-96,-4 6 192,-5 4-160,1 3-160,-3 7 96,4 3-3136,2-1 2496,2 5-11263,5-5 9247,5-2-2336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4:49.484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5569 8988 1792,'0'-2'928,"0"2"-736,0 0-224,0 0 1696,0 0-1312,3 0 1472,-3 0-1344,0 0 1280,0 0-1344,0 5 608,4-1-736,-4-4 1088,0 0-1056,4 3 864,-2 3-896,2 1 672,5 2-736,-7 0 800,9 1-768,-3 3 479,8 0-543,-6 0 96,5 2-224,-2-1 160,0-1-192,-2-1 0,-1 1 0,1 0 32,4 0-32,-4-4 64,0 4-64,-1-4 64,1 1-64,-2-3-544,-3-1 384,1 1-2911,-3-1 2367,0 0-3936,0 1 3488</inkml:trace>
  <inkml:trace contextRef="#ctx0" brushRef="#br0" timeOffset="335">5632 9397 4352,'0'0'1984,"-10"0"-1568,2-4-512,8 4 2176,8 0-1664,-4-3 1216,2-3-1184,-2-1 1248,6-3-1280,0-6 608,0-5-736,0-1 384,1-5-512,-1 0 0,4-2-96,0-3-64,0 0 32,-4 1 32,0-1-32,1 0-32,-1 3 32,0 0 32,-2 8-32,-2 2-1440,2 3 1088,-2 0-4800,1 2 3968,7-1-4320</inkml:trace>
  <inkml:trace contextRef="#ctx0" brushRef="#br0" timeOffset="2050">6642 8039 2048,'0'-13'928,"0"13"-736,0 13-224,0-15 1344,0 2-1056,0 0 1824,0 5-1600,0-8 1312,0 3-1344,0 0 1472,0-2-1440,0-2 1376,0 4-1376,4 6 544,-4-6-736,3 7 384,1 2-512,0-2 447,3 0-447,1-2 288,-2 1-352,5-1 64,0 1-128,0 0 160,3 0-160,1 1-96,0 2 64,0 0 96,-4 5-96,-1-1 0,1-1 32,0 2 32,-1-2-32,1-1-32,2 0 32,-7 3 32,1-5-32,1 0-1184,-1 2 896,-3-2-3295,-1-2 2719,0-2-4288,1-1 3872,0 3-3008</inkml:trace>
  <inkml:trace contextRef="#ctx0" brushRef="#br0" timeOffset="2451">6682 8379 4096,'0'-3'1888,"0"-8"-1504,0 15-480,4-8 1632,-1 2-1216,1-1 1600,7-1 320,-4-2-1600,7-4 1344,1-2-1504,0-8 544,-4-2-737,4-3 193,0-4-352,0-3 32,-2 5-128,2-6 64,0 2-64,1-2-32,-2 1 32,0 1-32,-2 3 0,-2-1-1439,6 4 1119,-6 0-3104,4 2 2624,-6 8-5216,7-2 4608,2 2-1440</inkml:trace>
  <inkml:trace contextRef="#ctx0" brushRef="#br0" timeOffset="3736">7646 7111 2688,'-4'6'1248,"4"-6"-992,-4 3-320,4-3 1216,0 0-928,0 3 1280,0 1-1120,0-1 1152,0 0-1152,0-3 1056,0 4-1088,0-2 896,0 5-928,0 0 928,0 0-960,0-2 608,0 6-672,4-2 416,0 3-480,-1 2 96,5 0-193,-2-5-31,3 0 0,-6-1 32,4 8-32,4 0-32,4 10 96,-4-4-64,0 1-32,0-3 32,-1-4 32,2 0-32,-2 0-32,3 0 32,-3-2-1663,-3 2-2017,-1-3 2688</inkml:trace>
  <inkml:trace contextRef="#ctx0" brushRef="#br0" timeOffset="4152">7653 7604 3968,'0'-6'1760,"0"6"-1376,4-14-480,0 11 1728,2-3-1312,3-3 1088,-3-10-1056,1-4 800,4 0-864,0-2 576,-1-2-640,1-8 576,-1 3-576,1 0 64,0-4-224,3 1-128,0 1 64,-3-2 0,8 3 0,-7 4 0,1 4 0,-3-1 0,0 6 0,1 4-2624,-1 0 2080,1 0-4576,0 7 3904,-3-1-1504</inkml:trace>
  <inkml:trace contextRef="#ctx0" brushRef="#br0" timeOffset="5653">8580 6301 2304,'0'0'1024,"7"2"-800,-14-4-256,14 2 1696,-7 0-1312,4 0 1408,7 0-1344,-11 0 1248,7 0-1248,-7 0 768,8 2-864,-2 2 544,3 3-640,-2 3 512,1-1-576,-1 4 128,-3-1-224,3 8 256,-1-5-256,2 4-128,-3 1 64,1-1 96,1-1-96,1 2 0,-1-4 32,1-1-224,-1 2 160,1-5 192,-1 4-160,0-4-512,-3 2 416,3-5-2560,-3 1 2048,-1 0-4160,2-5 3648,1 2-1760</inkml:trace>
  <inkml:trace contextRef="#ctx0" brushRef="#br0" timeOffset="6037">8616 6741 3328,'-23'-11'1568,"46"4"-1248,-16-2-384,-3 7 2016,3-2-1536,-3 1 1120,3-10-1152,2-8 960,-3-5-992,1 1 1056,1 0-1056,-1-4 544,1-9-640,-1 6 32,1 4-224,3-1 160,0 4-192,0-4 0,4 4 0,0 0 32,-2-4-32,2 7-1184,1-1 896,-6 5-3840,2 2 3168,-2 0-4832</inkml:trace>
  <inkml:trace contextRef="#ctx0" brushRef="#br0" timeOffset="7622">9562 5469 1664,'-3'0'832,"6"0"-672,-6 0-192,3 0 1792,0 0-1408,0 0 1408,0 0-1312,0 0 1120,0 0-1152,0 0 928,0 0-992,0 0 896,3 5-960,1 2 768,-1 0-768,1 2 448,3 2-544,1-1 352,-2-1-384,5 1 160,-3 0-224,2 1-64,5 0 0,-1-1 128,-7 1-128,0-5 0,3 5 0,9-2 32,-5 0-32,1 2-192,-2 2 128,-2-4 256,0 1-160,0 6-32,0-2-2784,-5-1 2144,-2-3-3552,0-3 3168,-1-2-4224</inkml:trace>
  <inkml:trace contextRef="#ctx0" brushRef="#br0" timeOffset="8046">9646 5804 4480,'-4'-3'2080,"8"-6"-1632,-4 11-544,4-4 1824,-1-2-1376,0-5 1408,5-5-64,-1 2-1216,-3 1 1312,2-7-1376,5-5 704,4 0-801,-5-2 609,1-1-704,0-3-96,0 1-64,0-2 96,0 1-128,0 1 0,-1 5 0,1-6-32,0 6 0,-1 4 160,-2-1-128,-1 4-96,1 4 64,-2-1-2143,-2 3 1663,-1 4-3328,1-1 2912,4 4-5152,-1 3 3072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7:25.218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6606 16631 2048,'0'0'928,"0"0"-736,4-11-224,-4 11 1792,4 0-1408,-4 0 1600,2-2-1472,-2-1 1376,0-1-1376,0 1 992,4 3-1088,0 0 160,0 0-384,-4 0 1248,3 3-1088,1 1 672,2 5-736,-2-2 224,3 2-352,1 0 96,-1 5-161,1-5 257,-2 7-256,2-3-128,6 4 64,-4-6 160,5 6-128,-5-4 96,5 3-96,-4-3-32,-1-1 32,3 1-4159,-3-1 3231,-3-1-4512,1-2 4064,-6 0-2304</inkml:trace>
  <inkml:trace contextRef="#ctx0" brushRef="#br0">6649 16938 4224,'-8'-4'1888,"8"4"-1504,0-2-480,0 2 1920,4-4-1472,0 1 1248,-1-6-1184,1 2 576,4-9-736,-1 3 768,7-6-768,-3-1-64,6-1-96,-2 1 192,3 1-224,0 3-32,1-3 0,-2 2 128,1-5-128,-3 3 0,0-3 0,-5 3-1024,1 6 768,0-1-4288,-1 2 3488,-3-1-4000</inkml:trace>
  <inkml:trace contextRef="#ctx0" brushRef="#br0" timeOffset="-3217">5503 14455 2048,'-3'3'928,"3"-10"-736,0 7-224,0 0 1600,0 0-1248,0 0 1248,0 0-1152,3 4 832,1 3-928,0-2 1184,-1 2-1120,1-1 608,0 4-736,-2-1 768,2 2-768,4-2 320,-1 0-416,0 1 160,0-1-224,4 4-64,0 0 0,0 0-128,4 2 64,-5 2 128,9-1-96,-6 4 96,2-1-64,0-4 64,0 2-64,-5-2 64,1 1-64,-3 0-736,-1-2 544,-1-5-4320,-2-3 3488</inkml:trace>
  <inkml:trace contextRef="#ctx0" brushRef="#br0">5478 14821 4736,'-3'-4'2080,"3"4"-1632,0-3-544,0 3 1824,3-4-1376,1 2 1312,0-5-1248,3 0 1216,1-2-1216,-2-3 608,5-4-768,0-4 576,4 1-608,-1-3 224,3-3-320,9-2 31,-1 2-127,0 2 64,0 0-64,1-2 160,-5 3-160,2-6 0,-6 2 0,2 0 32,-6 3-32,-1 5-3071,-2 1 2399,-3 4-6080,-3 10 2656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39:59.687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4098 8778 2176,'0'-4'1024,"0"4"-800,0-2-256,0 2 1696,0 0-1312,0 0 1472,0 0-1344,0 0 1184,0 0-1248,0 6 768,-3 4-864,-1 0 544,0 2-640,-2 2 224,-2-2-320,1 2-160,-1 1 32,-6 4 96,3-3-96,0-3 96,4-1-64,0 1-32,3-3 32,0-4-224,0 2 160,4-8 0,8 0 32,-1-4 0,4 4 0,0-6-192,0 6 160,0-7 96,0 7-64,4 0-160,-5-4 128,2 4 96,-2 4-64,1-4 0,0 7 32,-4 5 32,-4 4-32,-3 4 64,0-2-64,-3 2-32,-1 2 32,-2 0 32,-2 1-32,1-4-96,-3-2 32,-6-6 288,6 3-192,-9-4 224,-2-2-192,2 0 32,1-4-96,3-4-192,0 0 128,1-12-3232</inkml:trace>
  <inkml:trace contextRef="#ctx0" brushRef="#br0" timeOffset="285">4064 8748 6784,'0'-7'3136,"3"7"-2464,1-4-832,0 2 2752,-1-1-2080,5 0 1728,-1 0-1664,2 0 1215,-3 0-1343,1 1 128,2-2-384,-2 2-32,4-2-128,-3 4 64,3 0-64,0 0-1984,5 4 1536,-5-4-5151,-1 2 4287</inkml:trace>
  <inkml:trace contextRef="#ctx0" brushRef="#br0" timeOffset="1038">3960 7866 5248,'-14'9'2400,"14"-9"-1888,11 4-640,-11-4 1888,3 0-1408,-3 0 1024,8-4-992,3 1 768,-1 3-864,1-4 128,3 2-288,0-1-96,0-1 0,0 4 32,4 0-32,-4 0-96,0 4 32,-4-4 128,2 3-96,-2-1 0,-3 5 288,-3 3-224,-4 3 768,-4 4-640,-3-1 384,0 7-416,0 3-32,-3 0-64,-1 1-128,0-1 32,0-3 128,0 3-96,1-3-1600,3-4 1248,0-3-3360,4-2 2848,3-5-5920</inkml:trace>
  <inkml:trace contextRef="#ctx0" brushRef="#br0" timeOffset="1289">4018 8087 8960,'-2'-3'4000,"4"-1"-3168,2 4-1056,-4 0 2080,7 0-1504,0 0 671,3 0-735,0-2-352,4 2 96,0-4 128,0 4-160,-4 0-1407,3 0 1119,-3 0-4576,0 0 3776,11 0-5504</inkml:trace>
  <inkml:trace contextRef="#ctx0" brushRef="#br0" timeOffset="2405">4135 7049 3072,'-4'0'1472,"4"0"-1184,0 0-352,0 0 1856,0 0-1440,0 0 896,0 0-928,0 0 352,0 0-480,4-2 256,-4-2-352,0 1 64,3 0-128,1-1 256,-1-2-224,2-4-32,-3-2 0,-2 1 320,0-1-288,-2 2 608,-3-1-512,-2 2 288,0-1-320,1 4 544,-6 3-512,0 3 480,1 3-480,-1 6 0,2 1-96,-4 3-128,4 1 32,-1-2 32,5 1 0,-2 3-192,8-2 160,4-2-96,3-2 96,0-4-160,3-1 160,0-5-192,5-5 192,-1-1-192,1 0 192,-3-4 96,0 0-64,-2 0-64,0-3 32,-3 1 288,-3-2-192,3 7 224,-7 2-192,0 1 736,0-3-640,-7 5 384,7 2-416,-4 2 160,2 5-224,-3 2-64,2 2 0,-1 2-32,1 3 0,-1 4 64,4-1-32,-3 4-384,3 0 288,-3 3-800,3-3 672,0 0-288,-3-4 352,-2 0-96,1 3 160,2-1 128,-2-5-64,-2-3 96,-2-3-64,-3-5 160,1-1-160,-8-4 192,-3 0-192,0-6 0,3-1 0,1 1-320,-1 0 224,5-1-2112,-1 0 1696,3-2-3584,3 0 3104,6-8-3360</inkml:trace>
  <inkml:trace contextRef="#ctx0" brushRef="#br0" timeOffset="2906">3909 6144 3456,'-3'3'1664,"3"1"-1312,0 5-448,0-9 1824,0 22-32,0-3-1184,0 0 960,0 0-1120,0 1 352,0 2-512,-4-3-128,1-1 0,-1-2-64,4 0 0,0 4-1440,0-4 1120,0-3-4640,4-3 3840,-4-10-1792</inkml:trace>
  <inkml:trace contextRef="#ctx0" brushRef="#br0" timeOffset="3175">4135 6073 5632,'0'7'2624,"-4"2"-2080,4 8-672,-4-8 1536,4 5-1152,0 6 640,-3 2-640,-1 1 96,-1 7-224,0-4 0,3 4-96,-3-5-32,1-1 32,1-6-3360,3-1 2624,3-4-4896</inkml:trace>
  <inkml:trace contextRef="#ctx0" brushRef="#br0" timeOffset="4653">4119 5324 5120,'4'-6'2304,"-4"3"-1824,4 3-608,-4 0 1440,3 0-1056,-3 0 256,7 0-352,-1 0-96,2 3-32,-1-1 32,3 2-32,-4-1-32,-1 6 832,2 3-672,-4-3 576,-3 0-544,0 1 800,0 1-736,-3-2 480,-1 1-544,1-1 704,-2 0-672,-1 3 512,2-3-544,-6 0 191,7 1-287,-1-3-160,0-1 64,4 2-288,0-3 225,0 1 126,8-2-63,-5-1-63,7 4-65,5 3 96,-5-1 32,0 4 64,1 1-32,-4-2 159,-3 2-159,-1 5-96,-3-3 64,-7-3 160,0 4-128,0-3 96,-3-2-96,-1-5 160,-3-1-160,-3 1 640,3-4-544,0-1-128,0-4 32,4-1-1567,-1-4 1215,3 1-3680,6-4 3104,2 1-6816,2-5 5920,2 1 768</inkml:trace>
  <inkml:trace contextRef="#ctx0" brushRef="#br0" timeOffset="4021">3920 5390 5248,'-3'9'2400,"3"-9"-1888,-4 3-640,4-3 2240,0 6-1696,-4 4 1216,4-1-1184,-2 4 96,2 6-384,-4-4 160,4 1-224,-4 4 128,0-1-192,4 1-96,0-5 64,-2 1-1184,2-4 928,0-1-4096,0 1 3360,0-12-3904</inkml:trace>
  <inkml:trace contextRef="#ctx0" brushRef="#br0" timeOffset="-1850">4381 5513 2816,'-4'0'1248,"4"4"-992,0-2-320,0-2 960,0 0-736,0 0 768,0 0-704,0 0 448,0 0-512,0 0 640,0 0-608,0 0 544,0 0-576,0 0 480,0 0-480,0 0 544,4 4-544,1-2 384,1 1-384,2-3 416,-2 0-416,1 0 96,1 0-192,-1 0 256,1 0-256,3 0 160,-1 0-192,1 3 352,-4-3-288,3 3 64,5-3-128,-5 0 160,9 0-160,-4 3-96,0 0 64,-2-3 256,2 0-192,-5 0-128,4 0 64,1 0 0,0 0 0,0 0 0,-5 0 0,1-3 64,-1 3-32,1 0 64,-3 0-64,-1 0-96,-1 0 32,2 0-608,-1 0-2528,-7 0 2400</inkml:trace>
  <inkml:trace contextRef="#ctx0" brushRef="#br0" timeOffset="-7009">4464 8997 1664,'0'0'736,"5"-5"-608,-5 3-160,0 2 1248,0 0-960,0 0 704,0 0-704,0 0 480,0 0-544,0 0 352,2 0-384,2 0 864,0 2-768,3-2 256,4 0-384,-4 0 384,0-2-384,1 0 288,6-1-32,-4 3-288,3-2 160,-3 2-224,0 0 0,1 0 0,0 0 32,0 0-32,-3 0 160,-1 0-160,-1 0-96,2 0 64,-1 0 0,-3 2 0,3 1 0,-7-3 0,8 0 0,-1 0 0,1 0 0,-2 0 0,1 0-192,1-3 160,-1 3-2240,1 0 1792,-8 0-3264,6 0 2848,1 0-1280</inkml:trace>
  <inkml:trace contextRef="#ctx0" brushRef="#br0" timeOffset="-5714">4434 8021 1792,'0'0'832,"0"0"-672,0 0-192,0 0 896,0 0-160,0 0-480,0 0 736,0 0-416,0 10-352,0-4 480,0-2-544,0-4 672,0 0-608,0 0 608,0 0-576,5-2 224,-1 4-320,2 2 384,2-1-384,-1-3-64,0-3-32,7-1 32,-3 2-32,7 0 64,-3-2-64,-2 2 160,3-2-160,-2 1 0,-3 3 0,3 0 224,-3 0-192,0-3 224,-1 3-192,3 0-64,-3 0 0,1-3-128,0 3 64,-1 0 128,-3 0-96,1 0 0,-1 0 32,1-3-128,-2 3 64,5-3-1664,0 0-2176,-1 3 2880,2-2-2400</inkml:trace>
  <inkml:trace contextRef="#ctx0" brushRef="#br0" timeOffset="-4433">4377 7137 1664,'0'0'736,"4"-4"-608,-4 4-160,0 0 992,0 0-768,0 0 832,0 0-768,0 0 768,7 0-768,-4 0 832,4 0-800,1 0 832,-1 0-832,-1 0 224,2 0-384,-2 0 96,3 0-160,1-2-32,0-1 0,-3 0 32,8 1-32,-5 2 256,0 0-224,-2 0 64,10 0 0,-4 0-96,-3 0-32,3 0 96,-3 0-64,-1 0-32,0 0 32,2-3-128,-1 3 64,-1 0 128,1 0-96,-1-5 96,-3 5-64,1 0-96,-2 0 32,-2 0 32,0 0 0,2 0 64,-1 0-32,1 0-32,2 0 32,-5-3-128,1 3 64,3 0-1504,4 0 1216,-1-2-3680,8 2 864</inkml:trace>
  <inkml:trace contextRef="#ctx0" brushRef="#br0" timeOffset="-2972">4384 6284 2304,'0'0'1024,"0"2"-800,0-4-256,0 2 1344,0 0-1056,0 0 640,0 0-640,0 0 544,4 2-576,0-2 576,0 1-576,-1-1 416,4 0-480,1 0 352,-2 3-352,2-1 352,-1-2-384,2 2 96,-3-2-160,2 0 160,-1 2-192,0-2 0,4 0 0,0 0-32,1 0 0,5 0 160,-2 0-192,5-2 32,-7 2 0,2 0-96,-5 0 64,1 0 32,2 0 0,-3 0 64,1 0-32,0 0-96,0-2 32,0 0 192,-3 2-128,-2 0 0,1 0 0,2-3-224,-5 3 160,2-1 96,-2 1-64,-1-2-64,-3 2 32,4 0-1216,0 0 960,-1 0-4096,5-2 3392,6 2-1760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7.4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443 51 18599 0 0,'5'-12'553'0'0,"6"-13"760"0"0,-9 23-1238 0 0,-2 2-65 0 0,0-1-1 0 0,1 1 1 0 0,-1 0 0 0 0,0-1-1 0 0,1 1 1 0 0,-1-1 0 0 0,0 1 0 0 0,0-1-1 0 0,0 1 1 0 0,1 0 0 0 0,-1-1-1 0 0,0 1 1 0 0,0-1 0 0 0,0 1 0 0 0,0-1-1 0 0,0 1 1 0 0,0-1 0 0 0,0 1-1 0 0,0-1 1 0 0,0 1 0 0 0,0-1 0 0 0,0 0-1 0 0,0 0 633 0 0,-1 1-469 0 0,-1 0 1 0 0,1 1-1 0 0,0-1 0 0 0,0 0 1 0 0,0 1-1 0 0,0-1 1 0 0,0 0-1 0 0,-1 1 1 0 0,1 0-1 0 0,0-1 1 0 0,0 1-1 0 0,0-1 0 0 0,1 1 1 0 0,-1 0-1 0 0,-2 1 1 0 0,-11 17 92 0 0,8-12-46 0 0,-25 36 412 0 0,1 0 0 0 0,-39 78 0 0 0,-27 102 144 0 0,25-54-431 0 0,4-8 105 0 0,49-113-337 0 0,-15 69 0 0 0,29-103-619 0 0,2 1 1 0 0,0 0-1 0 0,0 0 0 0 0,2 25 0 0 0,1-33 75 0 0,-1-1-1 0 0,1 0 0 0 0,0 0 1 0 0,1 0-1 0 0,-1-1 0 0 0,1 1 1 0 0,0 0-1 0 0,1-1 0 0 0,0 1 1 0 0,-1-1-1 0 0,2 0 0 0 0,-1 1 1 0 0,1-2-1 0 0,3 6 0 0 0,8 3-7899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1:32.630"/>
    </inkml:context>
    <inkml:brush xml:id="br0">
      <inkml:brushProperty name="width" value="0.04667" units="cm"/>
      <inkml:brushProperty name="height" value="0.04667" units="cm"/>
    </inkml:brush>
    <inkml:brush xml:id="br1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6908 11569 5376,'-3'-16'2400,"3"12"-1888,0 4-640,0 0 2240,-4 0-1696,0 4 1120,1 3-1120,-4 5 576,-3 4-736,-1 4 672,-4 3-704,-3 5 704,-3 2-704,1 5 607,-6 1-607,1 6-32,1 6-128,-4 5-128,4 4 32,1-2 128,6-3-96,3-4 192,3-5-160,3-11-96,6-3 64,2 0-2687,2-10 2111,6 1-3392,3-11 3008,-1-2-5568</inkml:trace>
  <inkml:trace contextRef="#ctx0" brushRef="#br0" timeOffset="633">7187 11690 3968,'-4'-4'1760,"4"8"-1376,0-4-480,0 0 1632,0 0-1216,0 0 1664,0 0-1472,-5 2 1344,3 1-1376,-2-3 1184,-4 4-1248,2 3 864,-5-5-960,1 8 383,-1-4-511,-3 3 512,-1 4-544,0 3 736,2 0-672,-5 6 256,-3 1-352,-4 4-64,3 8-32,1 4 32,0-3-32,2 2-96,6 0 32,2-2 32,8-5 0,3 1 0,3-10 0,4-6 0,0-7 0,1-2 64,6-7-32,-3 0 64,2-14-64,5-1-32,-3 2 32,-5 3-32,1-6 0,3 1 0,-7-1 0,-3-6 0,-4 3 0,-4 4 64,1 8-32,-1 5-32,-10 4 32,3 1 32,-3 8-32,-7 0-192,2 3 128,6 1-2432,6-3 1952,2 8-6751,5-2 5631,5-5-4096</inkml:trace>
  <inkml:trace contextRef="#ctx0" brushRef="#br0" timeOffset="3336">7224 12101 5120,'8'-24'2304,"-5"24"-1824,1 0-608,-4 0 3232,0 0-2464,0 0 2560,0 28-417,-4-8-1983,-3 5 416,-3 2-928,0 5 0,-4 2-224,0 0-32,-2-2 0,2-2-6687,5-3 5247,1 1-6976</inkml:trace>
  <inkml:trace contextRef="#ctx0" brushRef="#br0" timeOffset="1432">7449 11709 9088,'-4'-4'4096,"8"1"-3232,-1-3-1088,5 6 992,-1-3-640,7-1-224,1 1 96,-1 1-32,0 2 32,0 0 64,1 0-32,0 0-192,0 2 128,-5 5 352,-3 0-256,1-5 800,-6 8-672,2-3 1183,-8 6-1055,-3 5 1472,1 4-1344,-6-3 768,6-5-896,-1-2 704,-5 0-736,-2 4 192,4 0-352,-2 0-256,5-6 128,3 0-128,4-1 96,4 4 128,0-1-96,3-3 0,1 2 32,-2-2-32,5 0 0,-4 5-96,1-3 64,-2 6 32,-1-2 0,-1 1 256,-4 0-192,-4 6-288,-3 1 160,-1-1 224,-3-3-160,-4 0 128,1-7-96,3-1 416,-6-2-320,-4 0-160,2-2 32,4-4 0,4-3 0,5-3-1792,2-1 1408,0 1-5439,12-6 4511,3-7-7648,-1 3 6816,1-5-192</inkml:trace>
  <inkml:trace contextRef="#ctx0" brushRef="#br0" timeOffset="1734">7735 12082 4736,'3'6'2080,"-3"-6"-1632,0 3-544,0 0 3360,0 1-2592,0 5 2080,0 11-2016,-3-5 1024,-1 4-1281,-2-1 449,-2 1-672,2-1 384,-4 5-480,-1-4 0,-2 6-96,-1-3 32,4-6-64,3-4-1984,-4 3 1536,-2 8-7295,3-8 5951,3-1-3232</inkml:trace>
  <inkml:trace contextRef="#ctx0" brushRef="#br0" timeOffset="2931">8111 11800 3328,'8'-4'1568,"-8"1"-1248,0 3-384,0 0 1216,0 0-928,0 0 928,7-2-864,1-2 736,0-3-736,-5-2 1344,4-1-1248,-3 1 1728,0-2-1600,-4 2 1536,-4-3-1505,0-1 865,0 4-1024,-2-7 416,-6 0-608,1 9 544,-5 4-576,1-1 224,-3 11-288,-1-5-160,-4 9 64,3 1 0,5 2 0,1-3-96,3 10 64,-1-6-64,12 4 64,12 1-64,-5-4 64,4 3 128,0 3-96,0 1 0,5 3 32,-1-1-32,-3 4 0,-5-4-384,1 1 320,-4 7 96,-4-5-32,-4 4 0,-4 0 32,1-5-32,-1-8 0,-2-1 256,-6-2-192,1-5-32,-1-6 0,-2-1 32,-1-8-32,8 1 352,0-12-320,6-2 96,10-5-128,-3 6-192,14-19 128,10 0 0,0 0 32,-6 5 64,2-5-32,0 0 64,-2-4-64,-2 7-32,-2-1 32,-9 5 128,-3 2-128,-4 4 96,-4 5-96,-3 8-992,-9 0 736,-2 6-8255,-8 6 6623,-1 0-4960</inkml:trace>
  <inkml:trace contextRef="#ctx0" brushRef="#br0" timeOffset="5934">8222 12212 4480,'0'0'2080,"0"0"-1632,0-2-544,0 2 1632,0 0-1216,0 0 864,0 0-864,0 0 1088,0 0-1088,0 0 1024,0 0-992,0 0 512,4 0-608,-4 0 736,0 0-736,4 2 671,-4-2-703,0 0 800,3 7-768,-3 0 480,0 2-544,-3 1 544,-1 3-576,-3 3 384,0 2-384,-4 2 64,1-1-160,-1 0 64,1 3-96,-1 1-1632,3-3 1248,2-4-5503,3 0 4511,-5-7-5632,5 0 5248,-1 1-672</inkml:trace>
  <inkml:trace contextRef="#ctx0" brushRef="#br0" timeOffset="8334">8599 11714 6144,'0'-7'2720,"-5"7"-2144,10 4-736,-5-4 1856,0 6-1376,0 0 992,-5 8-992,-2-5 640,0 7-704,-4 5 320,0-5-416,7 3 64,-10 0-160,0-3 64,2 0-96,1 2-32,4-6 32,4-2 128,3-4-128,7-1 0,7-3 0,-2-2-128,2 0 64,4 0 288,0 0-192,-4 0-224,5 7 160,-4 3-128,-4-1 96,-1 5 192,-3 2-128,-3 3 96,0 1-96,-4 3-32,-4-4 32,0 11 32,-7-4-32,1-3 607,-5-6-511,-2 1 416,-2-4-384,-3-2-32,1-6-64,-9-2 32,19-4-64,-14-4-1535,3-14 1183,4 8-4480,3-12 3712,8 1-5824</inkml:trace>
  <inkml:trace contextRef="#ctx0" brushRef="#br0" timeOffset="8552">8559 11784 7168,'3'7'3232,"1"-14"-2528,3 1-896,-3 6 3168,3 0-2368,4-3 1567,0 1-1567,0 0 448,0-1-768,-1 3 192,6-1-352,-2 1-64,3 0-32,2-3 32,3 3-32,0 0-5407,-4 0 4255,-1 3-7808</inkml:trace>
  <inkml:trace contextRef="#ctx0" brushRef="#br0" timeOffset="8999">8752 12197 7296,'4'-10'3232,"-4"20"-2528,-4-1-896,4-6 2720,-3 4-2016,-4 3 992,0 4-1088,-3 2 287,0 7-511,-1 3 160,4-2-256,0-5-160,0-3 64,4-2 96,-1-4-96,4-4-4287,4-2 3359,3-20-5312</inkml:trace>
  <inkml:trace contextRef="#ctx0" brushRef="#br0" timeOffset="9387">9081 11766 7808,'0'0'3456,"0"3"-2720,0 1-928,0-4 1664,0 5-1216,-3-5 1280,-5 4-1152,1 5 1311,-4 8-1279,-4 1 800,0 5-896,-4-1 448,5 4-576,-1 1-96,4-2-32,2-3-64,3-3 0,2-3 0,4 7 0,4-5 160,2-4-128,9-7-96,1-5 64,2-2 96,1 0-96,-4 0-2592,0-2 2048,-1-3-5375,-2 0 4543,-1 1-5504</inkml:trace>
  <inkml:trace contextRef="#ctx0" brushRef="#br0" timeOffset="9588">9167 11944 8832,'-14'4'4000,"10"3"-3168,-6 9-1056,7-6 2528,0 5-1856,-4 11 831,-4 6-927,1-7 608,-3 11-736,2-3-96,1-8-64,4 0-64,2-9-5023,4-3 3935,7-6-7072,0-7 6208,-1 0 0</inkml:trace>
  <inkml:trace contextRef="#ctx0" brushRef="#br0" timeOffset="9957">9328 11541 9728,'-9'-6'4416,"9"25"-3488,5-29-1184,-1 10 1504,2 0-1024,3 3 351,2 7-383,0 0 576,0-2-576,4 8 992,1 3-928,-6 3 896,1 4-864,1 2 480,-1 3-576,-5 1 448,-2-1-480,-4 11 544,-4 6-544,-2 1-160,-9 2 32,-4 4 416,-4-3-352,-3-1 224,1-4-224,-1 0-64,-1-9 0,4-3-2912,-3-9 2272,3-5-6975,2-7 5855</inkml:trace>
  <inkml:trace contextRef="#ctx0" brushRef="#br0" timeOffset="-2536">6051 11926 5888,'-6'-4'2624,"-2"8"-2080,1-1-672,3 3 1696,-3 1-1248,-3 2 864,-1 7-864,-3 3 1248,-1 24-1184,-4-9 704,-3 4-768,-3 7 703,-7 3-767,0-6 576,-8 2-608,3 0-32,1 2-128,7-6-224,-1-1 128,9-4-544,4-9 448,2-7-4415,4-3 3551,3-7-3968,6-5 3712,-3-8-2496</inkml:trace>
  <inkml:trace contextRef="#ctx0" brushRef="#br0" timeOffset="-2905">5547 11999 4224,'0'-4'1984,"0"4"-1568,4 0-512,-4 0 1824,0 0-1376,0 0 1120,0 0-1088,4 6 1152,0 1-1152,3 0 768,-1 2-832,2 0 544,-1 11-640,2-1 128,-3 3-224,5 8-96,4-5 0,2-2-32,2-1 0,1-3 256,-3 0-192,-2-3-32,-1-3 0,-3 3-32,0-7 0,0-2-1280,-4-1 1024,1 1-4416,-2 0-1664</inkml:trace>
  <inkml:trace contextRef="#ctx0" brushRef="#br0" timeOffset="-1517">6142 12032 4224,'4'-2'1984,"-2"2"-1568,2 0-512,-4 0 2272,7 0-1728,0 2 1984,0-2-1824,11 3 608,-4-3-512,3 0-512,2 0 32,-2 0-192,0 0-32,-2 0 32,-2 2-1568,-1 1 1216,-2-1-4576,-7 0 3808,-3-2-3520</inkml:trace>
  <inkml:trace contextRef="#ctx0" brushRef="#br0" timeOffset="-1300">6134 12168 7680,'9'-17'3456,"-3"17"-2720,2 0-928,-1 0 1920,4 0-1408,3 0 352,1 0-448,-1 6-96,2-6-64,-3 0 32,2 6-64,-1-3-3328,1 3 2592,-1 0-6848</inkml:trace>
  <inkml:trace contextRef="#ctx0" brushRef="#br0" timeOffset="-1984">5547 11737 3200,'-7'0'1472,"3"0"-1184,0 0-352,4 0 2400,0 0-1856,-3 4 2080,3-2-1920,-4 3 1088,4-2-1248,0-3 704,0 0-864,0 0 896,7 3-928,-3 0 223,7-3-351,8 3 0,7-3-128,-1 4 64,4-4-64,0 0 64,4 0-64,-3-4-32,-1 1 32,-4-3 32,1-2-32,-3 6 160,-5-5-160,-3 1 96,-4-1-96,-5 4 256,-2 0-224,-4-4-32,-4 0 0,-2 5 768,-5-5-640,-4-3 64,0 0-160,-3 0-64,3 0 32,1 1-32,-2 2 0,6 4-1888,-6 3 1472,6 0-5503,-1 3 4575,0 6-5440</inkml:trace>
  <inkml:trace contextRef="#ctx0" brushRef="#br1" timeOffset="-75109.73">7590 13313 3584,'-6'-9'1664,"6"9"-1312,-5-13-448,5 10 2080,0-1-1568,5-8 1376,-1-1 288,-2 3-1536,2 1 1408,4-2-1472,-5 5 1088,7-11-1153,1 5 289,4-10-480,0 3 576,4-8-608,7-12-192,-9 18 32,-2 1 128,6-3-128,-2 4 192,3-4-192,8-11 96,-9 4-96,-3 5-96,0 5 32,-3 4-1408,-4 4 1120,-4 1-3647,1 6 3071,-2 1-5120,-1 8 4576,-3-4-2016</inkml:trace>
  <inkml:trace contextRef="#ctx0" brushRef="#br1" timeOffset="-75512.73">7567 12834 3200,'0'0'1472,"0"0"-1184,0 3-352,0-3 1504,0 4-1152,0-2 1408,4 3-1280,-4 0 896,4 1-992,-4 1 736,4 0-768,-1 0 736,1 2-768,0 4 576,-1-3-608,1 0 512,-1 3-576,1-1 288,3 5-320,0-1-64,4 4-32,-3-4 32,3 3-32,0 2 64,4-3-64,-5-1-96,5-2 32,2 6 288,-2-9-192,0 1-32,-4-3 0,-3-3-3264,-1-1 2528,-4 0-4576,0 4 4000</inkml:trace>
  <inkml:trace contextRef="#ctx0" brushRef="#br1" timeOffset="175169.27">8520 13095 3072,'-6'-6'1472,"6"6"-1184,0-4-352,0 4 2464,0 0-1888,0 0 1984,0 0-1888,0 0 1408,0 0-1504,2-3 640,6 0-832,-1-3 320,4-4-448,-1-3-32,10-1-96,-2 5-64,-1-3 32,2 1-128,-2 6 64,-2-2 192,-1 3-128,-4 1 192,2 6-192,-6 4 351,-2 6-287,-4 6 320,-4 4-320,2 0 128,-2 2-160,0-2-32,1-4 0,-2-3 416,2 4-288,3-4-64,0-20 128,3-1-192,2-6 0,2-8-96,-1-6 32,6-5 128,2-2-96,0 0-64,1 6 32,-1-4-64,-3 8 64,-5 3 128,2-2 352,-8 12 384,0 6-608,0 3 96,0 7-320,0-7 0,4 5 0,4 0 0,2-5 64,5 0-32,0 2 160,-1-11-160,3 6-96,4-1 64,5 4 96,-5-6-96,2 0-3136,-2 6 2496,0-7-7519,-3 1 6271,-2-1-2688</inkml:trace>
  <inkml:trace contextRef="#ctx0" brushRef="#br1" timeOffset="175754.27">9163 13008 6400,'-10'-12'2944,"20"17"-2336,-3-10-768,-7 5 4000,4 0-3040,3 0 1503,1 0-1631,-2 0 96,2 0-512,3 0-96,4 0-96,-2 0-64,6 0 32,-1 0-2367,-1 0 1823,-2 5-10304,0 2 8416</inkml:trace>
  <inkml:trace contextRef="#ctx0" brushRef="#br1" timeOffset="175491.27">9148 12861 4864,'0'-2'2208,"14"2"-1760,-5 6-576,-9-6 2688,2 3-2048,6-3 1984,-2 8-1856,2-8 576,-1 6-864,-1-8 128,2 8-352,2-10 32,1 4-128,-1-2 160,5 2-160,-5-4-2048,1 4 1568,-3-3-6464,-5 16 2752</inkml:trace>
  <inkml:trace contextRef="#ctx0" brushRef="#br1" timeOffset="177986.27">9538 12969 5376,'-4'0'2400,"4"-3"-1888,0 6-640,0-3 1984,0 0-1504,4 0 1792,-4 0-1632,4 0 1184,-4 0-1248,6 0 1023,1 0-1119,8 0 448,-1 0-288,4 0-384,-1 0 160,2 0-256,-2 0 0,1 0 0,-1 2 32,-2-1-32,-5-1-1184,1 3 896,-1-1-5183,2-2 4223,-1 3-6272</inkml:trace>
  <inkml:trace contextRef="#ctx0" brushRef="#br1" timeOffset="178769.27">10160 12875 4224,'0'-3'1888,"0"9"-1504,0 10-480,0-12 1920,0-4-1472,0 0 448,4-4-128,-2-1-512,2-6 320,4 5-384,-1-4 672,-3 1-576,-4-4 1152,0 1-1024,-4-4 928,0 0-928,-3 3 928,-1 3-961,2 4 769,-9 6-768,-11 4 544,9 1-608,3 2 224,-8 13-320,-11 5 32,2 0-128,1 4 64,17-4-64,-2-2-192,5 8 128,-2 11 0,9-4 32,3-7 0,7-5 0,7-6-96,5-8 64,2-5 288,4-7-192,3-10-32,-2-6 0,3-6 32,-4-4-32,0-3-32,-3 4 32,-8 0 32,1-4-32,-5 0 64,-3-3-64,-3 4 64,-4 2-64,-4 4 160,-7 7-160,-3 4-96,-3 8 64,-9 3 0,1 10 0,0 3 0,-4 6 0,3 3-96,1 0 64,4 3-3552,4 5 2817,2 4-5313,4 2 4640,3-8-4384</inkml:trace>
  <inkml:trace contextRef="#ctx0" brushRef="#br1" timeOffset="179054.27">10269 13084 6656,'-14'9'3040,"11"-2"-2400,3 2-800,0 0 3040,-2 5-2304,-2 2 1312,-2 3-1376,-1-4 703,1 11-895,-3 3 0,2 0-224,1-6-160,0-2 64,3-1-1248,0-8 961,-1-5-5281,4-7 4352,7-3-5376</inkml:trace>
  <inkml:trace contextRef="#ctx0" brushRef="#br1" timeOffset="179524.27">10365 13063 4224,'-3'11'1984,"3"-9"-1568,0 5-512,0-7 2016,0 0-1536,0 0 1824,6 0-1664,5-4 1376,0-5-1440,7-3 736,3-5-896,5-5 448,-2-1-577,1-7 449,3 2-480,1-5 96,-4 0-192,0-5 64,-4 5-96,-3 4 704,-3 6-576,-4 3 1088,-1 5-928,-6 8 736,-1 0-768,-3 7 0,-3 10-192,-1 5 288,-4 6-288,2 2-32,-1 5-32,-5 2-128,-1 2 64,-1 3 32,3 4 0,0 1-2240,0-4 1760,4-8-7103,0-4 5855,7-11-5408</inkml:trace>
  <inkml:trace contextRef="#ctx0" brushRef="#br1" timeOffset="181441.27">10978 12758 3840,'0'-4'1760,"0"4"-1376,3-2-480,-3 2 2176,0-4-1664,0 4 1056,4-3-1088,0 3 1024,0 0-1056,-4-3 896,3 0-928,-3 0 832,0-7 480,0 1-1217,0 3 769,-3-3-896,-1 2 800,-4 2-800,2 1 480,-1 13-576,-5-9 352,1 7-384,-2 2 64,-2 1-160,5 1 320,-2 5-288,-1 4 224,-6 4-224,4 0 192,-2 1-192,-2 4-64,5-1 0,3-1-32,4 4 0,-1-3 0,6 1 0,2-7 0,6-1 0,3-6-96,1 1 64,0-6 128,5-3-96,-4-2 96,-1-5-64,5-3-32,0-4 32,-2-1 32,2-5-32,-1-3 64,-3 1-64,-3-1 256,-1 0-224,-7 5 160,0-2-192,-4 4-96,-3 2 64,-4 1 160,1 4-128,-2 2-96,1 5 64,1 1-352,-1 4 256,4-1-4256,3 3 3392,0-1-7263,4 0 6303,4-2-3584</inkml:trace>
  <inkml:trace contextRef="#ctx0" brushRef="#br1" timeOffset="183183.27">11256 12661 4992,'8'-9'2208,"-5"9"-1760,0-4-576,-3 4 2688,4 0-2048,-1 0 1536,1-3-1504,-4 3 960,0 0-1120,0 0 1311,0 9-1279,-4 1 1152,1 9-1152,-4-4 672,-4 10-800,1 0 0,0-1-192,-5 2 384,4-1-352,-3-3 0,7-7-64,-1 1 224,6-5-224,4 0 224,2-5-192,3-3 384,5 0-352,-2-3 0,1 0-64,0 0 32,3 0-64,0 0 64,-1 0-64,2 0-736,-5 0 544,1 4-5408,-3-2 4353,-4 5-9761</inkml:trace>
  <inkml:trace contextRef="#ctx0" brushRef="#br1" timeOffset="183448.27">11390 12821 8320,'-4'0'3680,"4"4"-2912,-4 5-960,4-2 3712,-4 5-2817,-3 2 1665,1 2-1728,-2 4 352,1 6-704,-3 6 256,0 4-384,-2 0-96,6-4-32,-1-6-4160,-1-6 3232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2:21.538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4569 16685 3328,'-2'0'1568,"4"0"-1248,-2 0-384,0 0 1856,0 0-1440,0 0 1248,0 0-1184,0 0 928,4 0-992,0 0 896,3 0-960,0 0 672,-1 1-704,1-1 480,5 0-544,-2 0 256,4 0-320,-3 0-160,1 0 32,0 0 160,4 0-128,-1 0-3584,-5 0 2816,1 0-6944</inkml:trace>
  <inkml:trace contextRef="#ctx0" brushRef="#br0" timeOffset="784">4192 16589 3968,'0'0'1760,"4"-4"-1376,-4 1-480,7 3 2272,2 0-928,2-2-768,-4-2 480,4-3-736,0 1-32,5 2-128,0 2 32,0-2-64,-2 4-32,-3 0 32,1 4 320,-5 2-288,1 0 896,-8 1-736,0-1 608,-4 3-608,0-2 416,1 6-480,-1-3 0,-4 2-96,-3 3 320,3-4-320,0-2-192,6 0 128,-3 1-32,1-3 32,1-1 0,3 1 0,0 0-96,0-2 64,3 5-64,1 0 64,1-4 128,1 6-96,2-3 0,-1 8 32,1 5 32,-4-6-32,-4-3-32,-4 2 32,0-1-32,-3-2 0,-5 1 608,1 0-480,-7 0 767,-2-7-671,0-3-96,2-3-64,-2-3-512,6-6 352,1-5-4639,2-4 3711,4-5-6720</inkml:trace>
  <inkml:trace contextRef="#ctx0" brushRef="#br0" timeOffset="1916">4267 15778 5120,'0'-3'2400,"0"3"-1888,-5 3-640,5-3 2688,0 4-2048,0 2 1184,-3 4-1216,-1 3 1056,0-1-1152,-3 8 608,-1 2-736,1 5 127,0-6-255,-1 2-96,2 0 0,1-3 32,1-4-32,4 3 64,0-5-64,9-5 160,-3-3-160,2-1-96,3-5 64,0 4 160,0-4-128,5 0-1151,1-4 863,2-1-5440,-1 1 4416,1 2-4992</inkml:trace>
  <inkml:trace contextRef="#ctx0" brushRef="#br0" timeOffset="1317">4560 16063 3840,'-19'-6'1760,"33"12"-1376,-18-2-480,4-4 2080,0 0-1568,9 0 1184,-7 0-1152,6 0 1088,-1-4-1152,0 1 864,4-3-928,2-1 1024,-1 4-1024,-2-1 1087,-3 4-1055,1 0 0,3 0-224,-2 4-96,2-1 0,0 4-32,-1-4 0,5 0-896,-1 0 704,3-6-4959,2 0 3999,-2-3-6016</inkml:trace>
  <inkml:trace contextRef="#ctx0" brushRef="#br0" timeOffset="2130">4384 15927 5888,'-10'16'2624,"7"-11"-2080,-4 1-672,3 1 3328,-2 3-2560,0-2 1248,-1 12-1376,-3-2 64,4 7-416,-1 3 0,1-3-128,3-3-1440,-1-2 1088,4-4-6240,7-4 5088,2-12-2848</inkml:trace>
  <inkml:trace contextRef="#ctx0" brushRef="#br0" timeOffset="3402">4281 15011 5888,'-3'0'2624,"3"0"-2080,0 0-672,0 0 1792,-4 12-160,0 4-1056,0 0 928,-2 0-1088,-1 0 512,3 0-608,-7 0 0,3 0-128,2 0 32,2-2-64,1-1-96,6-8 128,5 2-64,-2-3 0,5-2 32,0 2-32,-1-1 0,2 3 0,-1 2 0,-4 1 64,-3 3-32,-2 2-32,-2-1 32,-2-1-32,-2 7 0,-3 4 0,-1-1 0,-3-2 64,-3-1-32,-1 1 160,2-9-160,-6 3 96,4-7-96,1-5-2272,3-4 1792,-2-5-5248,5-9 4384,4-6-3136</inkml:trace>
  <inkml:trace contextRef="#ctx0" brushRef="#br0" timeOffset="2649">4537 15273 3712,'0'-2'1664,"-8"-2"-1312,12 8-448,-4-4 2464,4 0-1888,6 2 1632,0-2-64,5 2-1472,-2-2 1120,0 4-1280,5-1 576,-2 0-737,2 0 129,-1-1-256,0 2-96,1-4 0,-5 0-1375,5 0 1055,-8 0-8416,1-4 6784</inkml:trace>
  <inkml:trace contextRef="#ctx0" brushRef="#br0" timeOffset="3600">4264 15012 6656,'-4'0'2944,"0"0"-2336,4-4-768,0 4 2656,4 0-1984,4 0 1248,-1 0-1280,4 0 352,3 0-608,4-2-33,0-1-127,4 1-128,-1-4 32,-3 1-3999,-1 0 3167</inkml:trace>
  <inkml:trace contextRef="#ctx0" brushRef="#br0" timeOffset="4836">4363 14252 4224,'-7'-3'1984,"3"14"-1568,0-15-512,4 4 2528,0 0-1920,-3 0 1600,-1 0-1536,1 0 1184,0 0-1312,-5 0 1120,1 4-1152,-3 4 1023,-1 8-1087,0-3 448,-2 6-576,-5 9 608,0 2-640,-3-2 160,4 1-224,-1 0-192,3-1 64,2 4 0,9 0 0,4-2 0,7-6 0,3-3 0,5-9 0,3-5-832,-1-7 672,1-7-32,-1-2 96,-2-5 192,-1 2-96,-4 3 0,-3-2 32,-7 2 224,-3 0-192,-1-1-32,-2 4 0,-5 2-128,-3 4 64,-4 4 128,0-2-96,0 5 0,4 0 32,4-1-3999,5 0 3135,5-2-6976,0-4 5952,9-7-1760</inkml:trace>
  <inkml:trace contextRef="#ctx0" brushRef="#br0" timeOffset="4069">4556 14525 4864,'-19'-4'2208,"23"8"-1760,-4-4-576,0 0 3136,0 0-2400,7 0 1792,1 0-1792,3 2 1120,3-2-1280,3 3 639,2-3-767,-2 0 160,2 0-352,-2 0-64,6 0-32,-6 4 32,2-4-32,-2 5-5471,2-5 4255,-9 9-6944</inkml:trace>
  <inkml:trace contextRef="#ctx0" brushRef="#br0" timeOffset="5960">4147 13551 6144,'0'-7'2816,"-4"11"-2208,4-4-768,0 0 2944,0 0-2240,0 0 1440,0 0-1440,0 0 576,4 3-801,4 0 321,-1 1-448,10-2 256,-2-2-352,0 4-128,0-1 32,-1-1 0,-2 3 0,-2 1 160,-3 3-128,-3 4 736,0 3-608,-4 2 576,-4 5-576,0 4 224,-3 6-288,-3-5-64,1 8 0,2-5 32,1 1-32,-2-5-96,2 0 32,1-9-4351,1-2 3423,4-9-6656,0-7 2848</inkml:trace>
  <inkml:trace contextRef="#ctx0" brushRef="#br0" timeOffset="5318">4576 13865 5888,'0'0'2720,"-4"0"-2144,4 0-736,0 0 3488,0 0-2656,0 0 2080,4 0-2017,-4 0 865,7 0-1184,0 0 128,3 0-384,5 0 0,1 0-128,3 0-32,1 0 32,0 0-480,3 0 352,-3 0-3743,-3 0 3007,1 0-5536,-4 0 4864,1 0-2848</inkml:trace>
  <inkml:trace contextRef="#ctx0" brushRef="#br0" timeOffset="6160">4147 13862 6912,'-7'3'3136,"12"1"-2464,-3-4-832,-2 0 2848,5 0-2144,6 3 1408,1-3-1408,-1-3 223,4 3-543,1-4-64,2-4-96,2 1-128,3-1 32,0 1-5439,3-1 4287,-2 0-6208</inkml:trace>
  <inkml:trace contextRef="#ctx0" brushRef="#br0" timeOffset="7449">4333 12914 4352,'4'-3'1984,"0"3"-1568,3-3-512,-3-4 928,2 0-672,-2 2 1088,0-1-928,-2-1 1728,-2 0-1568,-2 0 1504,-2-2-1504,-4 0 928,-3 2-1024,1 1 479,0-1-607,-1 4 384,1 0-480,0 3 288,-1 3-352,1 4-128,-5 0 32,5 2 0,6 3 0,-4 1-96,5 1 64,3-3 32,3 6 0,1-2-192,4 1 160,2 1-96,5 3 96,-2-1 128,5 0-96,-4 0 288,1 1-224,-5-2 64,-3 2-96,-7 0 160,-5-4-160,-1 2 0,-4 5 0,-5-3 128,5-4-128,0-4 896,-1-3-704,3-14 608,-2-2-608,3-2-128,3-2-32,0-1 0,4-4-32,4-4-96,0 2 32,3-5 32,3 0 0,4 0 0,5 2 0,-2 1 160,1 4-128,-5 0 0,1 3 0,-3 1 128,-3-2-128,-4 2-896,-8-1 704,-4 0-2144,-3 3 1792,-3 1-5535,1 2 4671,-5 5-5888</inkml:trace>
  <inkml:trace contextRef="#ctx0" brushRef="#br0" timeOffset="6599">4593 13046 6656,'-7'-2'2944,"10"2"-2336,-3 2-768,0-2 3040,0 0-2304,10 0 1408,3-2-1,1 0-1471,4 2 192,-2 0-544,2 0-192,-2 2 32,2 0 160,-2 1-128,-2-1-4831,0 1 3775,2-1-8096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0:08.481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15297 13859 1024,'0'-6'512,"0"6"-416,0 0-96,0 0 544,0 0-416,0 0 576,0 0-544,0 0 288,0 0-320,0 0-64,0 0-32,0 0 32,0 0-32,0 0 352,0 0-320,0 0 96,0 0-128,0 0 64,0 0-64,0 0-192,8 13 128,-8-13-3040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2:37.540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12996 14776 4352,'0'-3'1984,"0"-1"-1568,0 4-512,0 0 2528,0 0-1920,0 0 1440,0 0-1440,-4 4 1152,4-1-1248,-4 3 1120,1-3-1120,-5 3 1119,-3 1-1151,1 2 608,-5 7-736,-2 3 576,-2 4-608,-2-2 512,-5 8-576,6-5-64,-3 8-32,5-3-160,4 0 64,-1-5-64,8-2 64,4 1 128,3-5-96,3-2-64,8 0 32,8-7 32,2-3 0,1-3-96,-1-3 64,-3-5-256,0-2 224,-4 1-64,1-1 96,-4-2 128,-1 0-96,-2 0 96,-5-2-64,-3 2 64,-3 0-64,-5-1 64,-6 7-64,0 3-192,-8 3 128,-4 2-640,5 2 544,4 0-4255,-2 2 3391,8 2-8224,7-2 7072,13-9 32</inkml:trace>
  <inkml:trace contextRef="#ctx0" brushRef="#br0" timeOffset="-918">13241 15072 4608,'-4'0'2080,"4"2"-1632,0-2-544,0 0 2912,0 0-2240,0 7 2304,0-4-2144,0-3 1152,0 0-1408,0 0 1183,8 4-1247,-1-2 864,3 2-960,1-4 192,4-4-352,6 2 64,1 2-160,-1-4 64,1 4-96,-1-3 160,1 3-160,-5 0 96,2-3-96,-5-1-5311,0 2 4159,-6-2-9408</inkml:trace>
  <inkml:trace contextRef="#ctx0" brushRef="#br0" timeOffset="10147">12836 14497 5888,'-11'-3'2624,"11"13"-2080,0-7-672,-4-3 2240,4 0-1696,0 0 768,0 0-832,4 0 736,3 0-800,1 0 1024,2 0-992,1 0 479,4 0-607,1 0 0,-3 0-128,2 0-224,0 0 128,-5 4 192,1-2-160,0 2 384,-3 3-288,-4-2 864,-4 6-736,-4-2 608,0 3-608,-3 2 320,-1 2-384,1 4 256,-4-1-320,1 3-128,-1 1 32,-1-4 96,5 0-96,1-2-1248,1-5 992,1-3-5759,0-2 4703,4-7-7232</inkml:trace>
  <inkml:trace contextRef="#ctx0" brushRef="#br0" timeOffset="5767">13202 14652 5376,'-7'7'2496,"7"-7"-1952,0 3-672,0-3 1792,0 0-1344,7 0 1248,1 0-1152,2 0 480,5-3-640,0-1 96,3 1-224,0 3 256,4-4-288,-1 4-32,1 0-32,-3 0-32,-2 4 0,-2-1-1440,0 1 1120,-5 1-8224,1-1 6656,-3 2 448</inkml:trace>
  <inkml:trace contextRef="#ctx0" brushRef="#br0" timeOffset="10381">12844 14625 8704,'-3'0'3872,"3"0"-3040,0 0-1056,0 0 2624,3 6-1952,4 1 1215,4-7-1215,4 0 96,0 0-384,2 0-96,3 0-32,0-7 128,2 7-128,0 0-2048,-3 0 1568,-1 0-7807,0 0 6399,-1 7-2592</inkml:trace>
  <inkml:trace contextRef="#ctx0" brushRef="#br0" timeOffset="1712">12949 13957 4992,'0'-6'2208,"0"6"-1760,0-3-576,0 3 2080,0-3-1568,0-1 1728,0-2-1568,0 3 1792,-4-4-1760,0 1 1151,-3 3-1279,0-3 1088,-4 3-1120,-4-1 384,2 8-576,-2-1 224,0 1-320,1-2 96,-1 5-160,5-5-192,6 8 96,1 3 0,3 1 32,0-3 0,7 2-96,1 1 64,3-2 128,3 1-96,-1 3-64,2 0 32,-4 3 128,-1 1-96,2-1 96,-1 4-64,-4-5-32,-4 5 32,-3 0-32,-3-5 0,-1 2 160,-3-1-128,0 1-96,-5-4 64,6-4 256,-5-2-192,-4-1 64,1-9-96,-1-3 416,2-3-320,1-4 288,5-2-320,3-2 64,4-2-128,8-6-192,3-4 128,4-3 192,2 1-160,1 3-128,0-2 96,0-1 96,0 1-64,-4 2 192,-3 2-160,-3 2 0,-6 1 0,-2 4-32,-2 0 0,-6 3-288,-3 8 224,-3-2-3808,0 3 3008,0 4-6207,-1 4 5375</inkml:trace>
  <inkml:trace contextRef="#ctx0" brushRef="#br0" timeOffset="768">13212 14116 3072,'3'-4'1344,"-3"4"-1056,4 0-352,-4 0 3104,0 0-2400,0 0 2112,0 0-2048,0 0 1248,3 4-1440,5-4 1312,-1 4-1345,-1-4 993,6 4-1088,1-4 256,5 0-448,3-4 320,0 0-384,1 0 0,-1 1-64,0-1 224,0-1-224,-3 2-832,-1 3 608,-2 0-8191,-5 8 6527,-6-1-4544</inkml:trace>
  <inkml:trace contextRef="#ctx0" brushRef="#br0" timeOffset="11847">12927 13562 3712,'0'0'1760,"3"3"-1376,-3-3-480,0 0 1632,0 0-1216,0 0 1408,0 0-1312,0 3 1248,0-3-1248,0 0 608,0 0-768,0 0 480,0 0-544,3-3 640,1 0-640,-4-4 608,3 1-576,-3-1 863,0 1-831,-3 0 704,-1-1-736,-2 1 448,-5-1-512,-3 5 448,4-2-448,-9 8 192,2 2-256,0 0-64,4 4 0,1 2-32,6 4-96,0 0 64,1 0-64,5 0 64,5 0-160,5-3 160,0-6 96,4-5-64,3-2 96,1-6-64,-4-3 64,-1 0-64,1-1 64,-3-3-64,-1 4 64,-3-1-64,-2 4 64,-5-1-64,-5 4 256,2 3-224,-1 0-32,1 6 0,-4 0-32,0 3 0,3 5-96,-2-1 64,2 3 32,0 0 0,4 0 0,0 0 0,0 0 0,0 0 0,4-1 64,0 1-32,0 0 64,-2 0-64,2 0-96,0 0 32,-8 0 128,0-2-96,-2 2 0,-2-1 96,-2-5-64,-1-1 64,-3 0-64,1-2-32,-1-3 32,0-4 32,0-4-32,-1 1 64,1-3-64,4-8-2336,3 5 1792,4-14-7775,17 1 1375</inkml:trace>
  <inkml:trace contextRef="#ctx0" brushRef="#br0" timeOffset="5015">13247 13757 3840,'0'0'1760,"0"0"-1376,0 0-480,0 0 2016,0 0-1536,0 0 1824,0-2-384,4-3-1280,0 2 1024,-2 0-1216,7 6 384,-3-6-544,4-2 416,5 3-448,3-3 735,-5 2-703,5-1 832,-3 0-768,-2 1 128,1 3-256,-3 0-96,0 0 0,0 3 128,-5-3-128,2 0-3295,-1 8 2559,-3-5-9280,-4-3 7712</inkml:trace>
  <inkml:trace contextRef="#ctx0" brushRef="#br0" timeOffset="3393">12576 13383 6272,'-8'4'2816,"8"-4"-2208,0-4-768,0 4 2048,0 0-1536,4 0 1152,0-3-1120,3-4 960,3-2-992,0-3 1247,4-5-1215,5-5 352,-2-3-512,1 1 128,2-8-256,1 3 128,4-2-192,-4 2 640,-9 11-544,-1 2 864,-5 4-736,4-5 480,-6 8-544,1 7 96,-10 2-224,1 5 64,2 5-96,2-4-96,-4 9 32,-4 11 32,6-3 0,-3-5 64,2 7-32,-4 10-32,3 0 32,0-11-576,2-2 416,2-2-3968,0-11 3200,0 1-7487,2-4 6431,6-4-2496</inkml:trace>
  <inkml:trace contextRef="#ctx0" brushRef="#br0" timeOffset="3952">13007 13198 5632,'11'-4'2496,"-22"-9"-1952,18 17-672,-3-8 896,0-2-640,-2-2 704,6 2-640,-1-1 1056,1 2-928,-6-7 1632,2 3-1472,-4-1 1472,0 3-1473,-4 0 1121,2 1-1184,-9 3 480,-1 3-640,-1 3 544,-2 3-576,0 6-32,-4 0-128,6 5 32,-2 3-64,5 6-96,-1 1 32,3 5 32,4-1 0,8-8-96,4-1 64,3-5-64,2-3 64,10-12-64,-2-4 64,-3-5 192,1-6-128,-1 0 96,-5-7-96,2-3-32,-4-1 32,-3-2 128,-6 5-128,-4-2 192,-2 1-192,-3 2 96,-8 3-96,-3 7-32,-3 3 32,-1 4-1760,3 3 1376,2 3-6079,2 4 4991</inkml:trace>
  <inkml:trace contextRef="#ctx0" brushRef="#br0" timeOffset="2682">13205 13300 5376,'-10'3'2400,"10"0"-1888,-4-1-640,4-2 2784,0 3-2112,0-3 1504,0 0-1504,0 0 1056,6 0-1184,5 0 831,7 0-927,-1 0 288,6 0-416,1-3 320,2 3-384,-1-2-64,-2-1-32,0 0 32,2 0-32,-4 3 64,-4 0-64,-2 0-4223,-5 0 3295,-6 6-8224,0-1 6272</inkml:trace>
  <inkml:trace contextRef="#ctx0" brushRef="#br0" timeOffset="-3635">12923 16785 5504,'-4'-7'2496,"0"7"-1952,4-3-672,0 3 2592,0-4-1952,0 1 1344,0-1-1376,4 2 928,3-1-1056,-3-3 799,2 1-863,2 2 384,3 1-224,-1-2-288,1 1-288,0 3 128,-1 0 64,-1 0-64,1 3 96,-3 1-64,0 1 64,-7 6-64,0 1 256,-7 2-224,0 2 512,-3 3-448,-1 1 224,0-1-256,-4 4 640,-3 0-544,-3 0 0,3-7-128,-4 0 224,-4 3-224,9 1 64,-2-3-96,5-5-96,3 1 32,4 0-64,3-3 64,4-1-64,4-2 64,7 0 128,0-2-96,8-5 0,-2 0 32,4-5-32,2-2 0,-2-2-736,4 2 576,0 1-5663,-3-4 4543,-1-4-7968</inkml:trace>
  <inkml:trace contextRef="#ctx0" brushRef="#br0" timeOffset="-4433">13222 16933 2816,'0'0'1344,"0"0"-1056,4 3-352,-4-3 1568,0 0-1184,0 0 1056,0 0-1024,0 0 800,0 0-864,4 2 928,3 0-928,-1-2 768,2 0-768,-2 0 544,3 0-608,1 0 416,0 0-480,5 4 192,-1-2-256,-1 1-64,6-1 0,-5 0-32,0 2 0,0-1 160,0-3-128,-3 0-96,-1 0 64,-2-3-4832,-1-1 3776,1 2-5024</inkml:trace>
  <inkml:trace contextRef="#ctx0" brushRef="#br0" timeOffset="-1951">12906 15803 5120,'0'-6'2400,"0"10"-1888,0-4-640,0 0 2688,0 2-2048,0 5 1472,0 0-1472,-4 2 960,-3 4-1088,1 2 704,-3 2-801,2 0 545,-1 6-608,-2 2 64,-1 1-224,4-5-32,-1-2 0,5 3 32,6-5-32,1-2 64,3-6-64,5-2 160,1-4-160,2-3 96,4 0-96,-1-3-32,1-1 32,-4-3-2911,2 4 2271,-1-3-5376,-2 3 4608</inkml:trace>
  <inkml:trace contextRef="#ctx0" brushRef="#br0" timeOffset="6464">13195 15513 5760,'-7'-4'2624,"7"8"-2080,0-2-672,0-2 1888,3 5-1408,-3-5 864,4 5-896,3-1 992,0-1-992,4 1 1632,0-4-1473,4 0 1025,0 0-1120,2 0 160,5 0-384,1-4-96,3 1-32,-5-1 128,1 4-128,-3-3-4831,-6 3 3775,2 3-8352</inkml:trace>
  <inkml:trace contextRef="#ctx0" brushRef="#br0" timeOffset="7114">13215 16553 3456,'0'3'1568,"4"-6"-1248,-1 3-384,1-2 2112,2 2-1632,3 0 1952,1 0-1792,1-3 960,0 3-1120,4 0 576,-1-2-736,3 0 576,2 2-608,3-3 320,-4 1-384,0 2-32,1 0-64,-2-3 32,-2 3-64,-4-2-3776,0 0 2944,-1-1-7104</inkml:trace>
  <inkml:trace contextRef="#ctx0" brushRef="#br0" timeOffset="9168">12869 15387 8960,'4'-8'4096,"-4"8"-3232,7-2-1088,-3 2 3679,3 0-2751,1 0 1632,-2 0-1696,5-3 512,0 1-800,-1 0-224,3 2-64,-3 0 0,1-3-32,0 1 64,-1-1-64,1 1-6112,4 4 4769,-5-2-9313</inkml:trace>
  <inkml:trace contextRef="#ctx0" brushRef="#br0" timeOffset="-1718">13031 15980 6784,'-7'0'3040,"-4"-6"-2400,4 12-800,3 0 3200,0 4-2432,1 6 1504,-5 2-1537,1 0 225,-4 8-576,3-4-64,1-1-96,0 1-128,3-3 32,0-3-5439,8-4 4287</inkml:trace>
  <inkml:trace contextRef="#ctx0" brushRef="#br0" timeOffset="-2803">13212 16065 4992,'0'-7'2304,"0"7"-1824,0 0-608,0 0 2592,0 0-1952,0 0 1440,0 0-1440,0 0 256,0 0-544,8 0 480,-2 0-544,6 0 576,2 0-576,2-3 735,-1 3-671,6 0 352,1-3-416,0-2-32,0 3-64,1-3-64,-6 2 32,3 0-4607,-2-2 3583,-4 2-7552</inkml:trace>
  <inkml:trace contextRef="#ctx0" brushRef="#br0" timeOffset="7949">12833 16407 3712,'-4'-4'1664,"4"4"-1312,4-2-448,-4 2 2016,0 0-1536,4 0 1568,-2-2-1472,6-2 1120,-1 1-1184,1-4 736,2 4-832,1 0 352,0 0-480,-1 3-128,0 0 0,5 0 96,-4 3-128,-3 0 96,-2 3-96,1 1 512,-3-1-416,-4 0 671,-4 4-607,1-1 544,-1 1-576,-2 0 576,-2 1-576,1-1 480,-1 2-480,6-3-160,-2 2 0,-1-6-96,10 2 64,-1-1-64,2 1 64,1-5 192,5 2-128,-6 5-608,5-2 448,-3 2-512,-5 7 480,1-4 96,-4 1 32,-4 2 32,-3 1 0,-1-3 160,1-1-128,-4-2 96,-3 0-96,-3-4-96,-1-3 32,-4-6 192,1-3-128,-1-8-1887,5 3 1471,-2-6-6048,4-2 4960,5-9-4064</inkml:trace>
  <inkml:trace contextRef="#ctx0" brushRef="#br0" timeOffset="8952">12918 15373 2944,'0'-2'1344,"3"2"-1056,1 0-352,-4 0 2848,0 0-2208,0 0 1760,-4 2-1728,1 5 864,-1 0-1088,-1-1 1120,1 1-1120,1 3 1056,-1-4-1088,0-1 1279,-4 6-1247,0-2 640,1 0-768,-5 5 32,1-5-192,0 3 32,2-2-96,6-1-32,-1-2 32,4 0-224,7-2 160,5-1 96,0-2-64,0 5 0,2-5 32,2 2-32,-5 3 0,2 2 64,-1 1-32,-5-1-96,-4 1 32,-3-1 128,0 4-96,-8-3 96,6-1-64,-7 3 64,-3-2-64,1-4-96,-1 1 32,-3-1 128,-4 1-96,0-7-1792,3 0 1440,0-4-4223,2 1 3519,1-6-5024,2-4 4608,3-4-1984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1:56.906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23198 11699 8960,'-4'-7'4096,"4"7"-3232,-4-2-1088,4 2 2432,-3 5-1792,-8 2 1407,0 6-1375,-7 3 1024,-3 9-1088,-5 4 960,-3 5-992,-3 6 512,-4 9-608,3 0-160,1 3-32,3-6-64,4 2 0,3-5-1344,8-11 1056,3-10-4832,4-9 3969,4-6-6657,3-11 5952,3-6-2112</inkml:trace>
  <inkml:trace contextRef="#ctx0" brushRef="#br0" timeOffset="-296">22763 11702 7552,'-4'0'3456,"4"4"-2720,0-4-928,4 3 2656,-1 4-1984,1 2 1631,3-1-1567,1 6 864,-2 1-1024,5 1 128,2 0-352,-3 0-96,4 3-32,-3-1-128,0 1 64,0 3 192,4 0-128,-4-2 96,-1-2-96,5-2-3615,-4-3 2847,0-8-6144,-1 2 5248,5-3-3200</inkml:trace>
  <inkml:trace contextRef="#ctx0" brushRef="#br0" timeOffset="469">22639 11416 7552,'-10'-6'3360,"7"6"-2656,3 0-896,0 0 2208,0 0-1632,0 0 928,7 3-960,-1 0 799,5 1-863,7-1 672,8 2-736,3-3 256,3-2-352,4 0 96,0 0-160,0-2 64,0-3-96,0 2 64,0 3-64,-3 0 64,-5-4-64,-5 4 256,-6-3-224,-2 0 160,-5-1-192,-6-3 288,-4 1-256,-7-1 64,-8 0-96,2 0-32,-6 3 32,2 1-32,-9-1 0,1 4-96,0-5 64,3 3-64,4 2 64,3-3-2656,5 3 2112,3 0-4383,3 0 3775,8 5-6368</inkml:trace>
  <inkml:trace contextRef="#ctx0" brushRef="#br0" timeOffset="985">23402 11815 9216,'-3'6'4192,"6"-6"-3296,5-3-1120,-6 3 2176,6 0-1600,7 0 607,3-5-671,0 3-192,0-1-32,5 0-64,-1 0 0,3 1-5759,1-1 4543,-1 0-6240</inkml:trace>
  <inkml:trace contextRef="#ctx0" brushRef="#br0" timeOffset="801">23411 11714 9472,'-4'0'4192,"8"0"-3296,-1 4-1120,5 1 1184,-1-5-800,3 3 640,5-3-577,0 0 225,4-3-320,-2 1-256,2-1 128,-2 2-1471,2-2 1151,-4 1-5792,-4 2 4736,-5 2-3840</inkml:trace>
  <inkml:trace contextRef="#ctx0" brushRef="#br0" timeOffset="1402">24107 11242 6656,'-2'-4'2944,"2"8"-2336,0-8-768,0 4 3392,-4 0-2592,0 0 1504,-3 13-33,-4 1-1535,-3 1 1088,-7 4-1248,-2 10 1184,-5 7-1184,-2 13 960,-6 8-1024,1 6 64,2 8-256,-1-8-224,7 3 64,4 1 0,10-4 0,5-2 0,5-4 0,3-6-1984,3-14 1568,1 1-3264,2-9 2784,3-6-7743,-3-4 6655</inkml:trace>
  <inkml:trace contextRef="#ctx0" brushRef="#br0" timeOffset="2356">24080 11954 4480,'-7'0'1984,"4"0"-1568,3 0-512,0 0 2720,0 0-2080,0-2 1248,0-1-1312,3-4 704,1-2-864,3-4 800,4-1-832,8-2 384,8-9-480,2-4 160,3-6-257,5-5-63,-1-5 0,0 1-32,-5-2 0,-2 7 512,-3 4-384,-9 5 1120,2 8-960,-9 6 672,-3 4-704,-3 5 32,-4 7-192,-4 9 128,0 7-192,-6 10 544,-4 13-448,-4 3 128,-4 0-192,1 0-128,2-3 64,1-4 96,5-3-96,2-3-1600,3-6 1248,8-4-5151,0-6 4255,11-6-7648</inkml:trace>
  <inkml:trace contextRef="#ctx0" brushRef="#br0" timeOffset="2921">24670 11673 6272,'-4'0'2816,"8"4"-2208,0-8-768,-4 4 2592,3 0-1952,5-3 544,-1-3-704,4-6-32,-1-4-224,1-1 64,2 1-96,-3 1 800,2-4-672,-6-3 1119,2-1-959,-8 1 832,-4 1-864,-4 5 832,-6 2-832,-5 8 480,-3 12-576,-3 8 96,-5 7-224,1 8-32,-5 6 0,6 9 32,-2 1-32,8-11-288,7 4 192,8-2 224,3-4-160,8-7-224,7-7 160,7-5 320,3-6-224,5-11 96,4-8-96,0-8-96,-1-5 32,-3 0 192,0-13-128,-8 4 96,-2-5-96,-6-3 64,-7 5-64,-6-1 160,-7 12-160,-10 10 0,-2 11 0,1 7-224,-9 8 160,0 5-96,-2 12 96,2 7-3840,4 0 3040,8 2-5631,3-2 4927,8 4-4512</inkml:trace>
  <inkml:trace contextRef="#ctx0" brushRef="#br0" timeOffset="3147">24754 11913 11008,'-26'10'4928,"14"3"-3873,-7 5-1343,11-4 1504,-2 2-1024,-1 4-64,2-2-64,2 5-704,3 2 512,4-2-5343,0-14 4287,4 1-6048,3-20 5472,5 1 576</inkml:trace>
  <inkml:trace contextRef="#ctx0" brushRef="#br0" timeOffset="3760">25171 11513 6400,'-4'-10'2944,"8"7"-2336,0-4-768,-1 5 1152,1-5-832,0 0 864,-1 1-768,1 1 928,-4-6-896,0 2 1120,0 0-1056,-4-1 1279,-3 1-1247,-8 2 1152,0 1-1120,-2 3 1120,-3 6-1152,-2 3 64,0 3-288,3 5-128,5 2 0,-1 5-128,4 1 64,2 1-160,5 5 160,4 7 0,9-3 32,-2 4 0,4-4 0,1-1 64,-5-6-32,0 0-32,-3-2 32,0 0-32,-4-6 0,-4 3 160,-3-4-128,-1-4 192,-3-1-192,-4-5 192,-1-2-192,3-4 96,-3-4-96,6-2 256,6-5-224,4-1-128,4-7 64,6-2-96,6-6 64,1 2-64,6-7 64,3-2-320,0-4 256,4 2-672,-8-2 576,-3-3-256,-3 6 320,-6 3-288,-3 6 320,-7 8-768,0 1 672,-7 8-3071,-8 3 2559,-4 6-6112,4 6 5216,1 1-2976</inkml:trace>
  <inkml:trace contextRef="#ctx0" brushRef="#br0" timeOffset="5300">25295 11818 5760,'0'0'2624,"0"3"-2080,-4 10-672,0-6 2528,1 2-1920,-5 5 1344,-2 1-1344,-1 8 736,1 2-896,-1 1-96,1 0-128,3-4-96,0 3 32,3-2-4448,0-3 3488</inkml:trace>
  <inkml:trace contextRef="#ctx0" brushRef="#br0" timeOffset="5886">25741 11390 3712,'0'-9'1760,"4"9"-1376,-4-3-480,0 3 2720,0 0-2080,0-4 1792,0 1-1760,0-1 1152,0 1-1280,0 1 1280,-4-2-1312,0 4 1439,0 0-1407,-3 4 1024,-3 1-1088,-5 6 512,-2 5-640,-5 6 96,-3 6-224,5 4 0,-5 6-96,4 7-96,0-6 32,11-1 32,2-4 0,8-2 0,4-9 0,2-1 0,8-6 0,1-4 64,3-5-32,3-7-288,0-7 192,-2-2 32,-7-4 32,-1 0 0,-4-2 0,-3 1 64,-4 2-32,-7-1 256,-4 7-224,-3 3 160,-3 3-192,-6 7-96,7 2 64,1 0-192,5 4 160,4-1-2880,6 1 2304,2 0-4831,9-3 4159,3-1-6944</inkml:trace>
  <inkml:trace contextRef="#ctx0" brushRef="#br0" timeOffset="6117">25858 11875 8704,'-17'4'3872,"6"3"-3040,-8 6-1056,12-4 3519,-3 5-2655,-2 2-96,2 3-320,2 2-224,1-5 32,3 0-3903,4-2 3039,4-9-6688,3-1 5728,3-8-800</inkml:trace>
  <inkml:trace contextRef="#ctx0" brushRef="#br0" timeOffset="6407">26259 11319 10112,'-19'-7'4608,"19"11"-3616,-2-1-1248,2-1 1951,-8 2-1375,2 5 1056,-4 4-1024,-4 2 704,0 6-768,-2 5 448,-2-1-544,4 3 192,0-3-288,4 3-64,4-4 0,2 1-128,0-7 64,8-2 128,3-1-96,6-5 96,1-3-64,0-7-1280,0 0 992,2 0-4415,6-7 3647,-6 7-7616,2-10 6624,-8 1-832</inkml:trace>
  <inkml:trace contextRef="#ctx0" brushRef="#br0" timeOffset="6635">26284 11508 8960,'-15'7'4000,"11"2"-3168,-11 4-1056,13-3 4063,-6 9-3071,1 1 704,0 3-992,-1 4-160,-2 1-224,-1 2-64,3-1 0,1 1-6943,3-5 5439,8-5-6944</inkml:trace>
  <inkml:trace contextRef="#ctx0" brushRef="#br0" timeOffset="6886">26324 11885 10112,'-25'19'4512,"18"-2"-3552,-3 8-1216,6-11 544,-2 5-288,-4 1 0,6-4 0,4 3-5568,0-10 4384,0-9-4896</inkml:trace>
  <inkml:trace contextRef="#ctx0" brushRef="#br0" timeOffset="7219">26595 11409 9472,'-4'-20'4288,"4"11"-3360,8-5-1184,-5 12 2335,5-5-1695,3 1 1024,-1 1-1024,2-2 320,2 0-512,1 4 64,-2-1-192,2 4 64,0 0-96,0 7-96,0 0 32,-5 5 32,-3 1 0,-7 6 352,-3 3-288,-4 6 256,-8 3-224,-3 4 288,-3 4-288,-9 0 672,5-4-576,-1-3 800,4-3-736,4-4 480,3-5-544,8-1-256,3 0 64,4-2 64,11-7-64,4-1 288,3-7-224,4-2-32,0 0 0,0 0-768,-4 0 576,1 0-3872,-6 0 3136,0 4-7999,-7-1 6815</inkml:trace>
  <inkml:trace contextRef="#ctx0" brushRef="#br0" timeOffset="7517">26954 11217 10752,'-2'-9'4832,"4"6"-3809,6 3-1310,-1 3 1662,1-1-1151,5 5 672,-1 6-672,-1 3 1120,-4 3-1024,0 7 2272,-4 12-1984,-6 7 1632,-4 12-1664,-4 10 224,-4 10-544,-10-6 0,-1 4-192,1 3 64,4 4-96,-8-2-1632,-2-9 1248,-6-14-7296,-2 0 5920,3-18-9983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6:40.974"/>
    </inkml:context>
    <inkml:brush xml:id="br0">
      <inkml:brushProperty name="width" value="0.04667" units="cm"/>
      <inkml:brushProperty name="height" value="0.04667" units="cm"/>
      <inkml:brushProperty name="color" value="#3165BB"/>
    </inkml:brush>
    <inkml:brush xml:id="br1">
      <inkml:brushProperty name="width" value="0.04667" units="cm"/>
      <inkml:brushProperty name="height" value="0.04667" units="cm"/>
      <inkml:brushProperty name="color" value="#ED1C24"/>
    </inkml:brush>
  </inkml:definitions>
  <inkml:trace contextRef="#ctx0" brushRef="#br0">24087 8894 6528,'-3'-2'2944,"6"-12"-2336,-3 5-768,5 9 2144,-1-4-1600,-2 2 1728,2-1-1568,2-4 1503,3-2-1503,1-2 1056,4-2-1184,0-2 576,2-6-736,3-4 128,-2 2-256,3 0 96,2-2-192,-1-1 0,4-3 0,-5 0 32,1 0-32,1 3-96,-5 4 32,-3 1-704,-4 5 576,-3 5-1888,0 1 1568,0 3-3295,1 3 2879,-8 4-4256,0 0 3904,0 0-3648</inkml:trace>
  <inkml:trace contextRef="#ctx0" brushRef="#br0" timeOffset="-421">24107 8572 3968,'-2'16'1888,"2"-16"-1504,0-12-480,0 12 2016,0 3-1536,0-1 1472,0 2-1376,0-1 896,0 1-992,0-4 1760,2 0-1664,-2 0 991,4 0-1087,1 0 672,-1 5-768,-2 2 192,8 0-352,-2-1 96,-6 1-160,3-1 64,2 4-96,0-1-32,2 4 32,6 7 32,-1-4-32,0 0-96,-1 0 32,2 1 192,-2-4-128,-2-2 0,-1 6 0,-2-4 32,-2 1-32,2-5-736,-5 1 544,1-1-2975,-4 0 2431,-4 5-4288,1-5 3776</inkml:trace>
  <inkml:trace contextRef="#ctx0" brushRef="#br0" timeOffset="11497">26925 6092 4480,'0'-4'2080,"0"4"-1632,0 0-544,0 0 1920,0 0-1472,0 0 1344,0 0-1280,0 0 1216,0 0-1216,3 7 1056,-3-7-1120,4 3 992,-1 3-993,-3 1 449,4-1-608,0 4 544,-1-1-576,1 1 384,0 0-384,2-1 256,2 4-320,-1 3 416,3 2-384,-2-2 96,-1 0-160,3 0 256,-2 0-256,-2 0-224,5 0 160,-5 3 160,2-3-160,-1 3 128,3-3-96,-2-1 64,3-1-64,-1-3-32,-3 0 32,0-2-32,4 0 0,-5 0-96,2 1 64,-1 0 288,-3 0-192,0-1-128,2 0 64,-2 1 0,-1-4 0,1 1 64,0-1-32,0 1-2080,-1-5 1600,-3-2-4127,0 0 3487,0 0-6336,0 4 5664,0 2-1184</inkml:trace>
  <inkml:trace contextRef="#ctx0" brushRef="#br0" timeOffset="12148">26913 6684 4736,'-2'0'2080,"2"0"-1632,0 0-544,0 0 2080,0 0-1568,0 0 1824,2-3-1696,3-1 1728,-2-2-1728,4 1 927,1-6-1087,-2 2 864,5-4-960,0-2 672,4-3-704,3 0 576,-1-1-608,2-7 512,2 1-576,0 0 288,5-1-320,-6 0 384,3 1-384,-2 0 0,1 0-64,-2 2 32,-1-2-64,2-2-96,-2 6 32,-2-1 192,-2 2-128,-1 1-96,-3 4 64,-1-1 96,1 3-96,-4 0-64,1 3 32,-2 1 32,2 2 0,-1 0 64,1 2-32,-6-1-32,2 2 32,0 1-672,-1 0 512,-3-1-2304,0 4 1888,0 0-5695,0 0 4799,0 7-6848</inkml:trace>
  <inkml:trace contextRef="#ctx0" brushRef="#br1" timeOffset="65275">27638 6065 6656,'-15'-10'3040,"10"4"-2400,3-1-800,2 4 2400,0-3-1792,0-1-160,0-3-128,0 1-96,0-5-32,0 7-96,0 1 32,0-1-864,-5 4 704,1 0-1824,1-1 1536,-2 1-1216,-3 0 1248,5 0-1376,-6 0 1376,2-1-3168</inkml:trace>
  <inkml:trace contextRef="#ctx0" brushRef="#br1" timeOffset="65540">27416 5869 6656,'-36'0'3040,"16"7"-2400,-9-7-800,18 0 2944,0 0-2240,-3 0 832,3-2-992,2-3-256,2 2-32,-1-5-3072,4 1 2336,4-1-5952,4 5 5056,0 0-960</inkml:trace>
  <inkml:trace contextRef="#ctx0" brushRef="#br1" timeOffset="65039">27607 6440 6016,'-4'-3'2720,"4"3"-2144,0-16-736,0 12 1760,0 1-1280,4-3-128,-4-1-64,4-2-672,-2-1 416,2 1-4256,1-4 3424,3 0-2688</inkml:trace>
  <inkml:trace contextRef="#ctx0" brushRef="#br1" timeOffset="63589">27144 5804 6784,'-7'-9'3136,"-3"5"-2464,10 4-832,0 0 3104,-5 0-2336,1 4 2111,-3-4-2015,-1 0 1344,2 0-1536,-1 0 288,-2 0-576,3 0-160,-2 0 0,-3 4 0,-1-4-32,6 0-4416,-5 0 3457,0 5-7041,-4 1 6080,0 1-2208</inkml:trace>
  <inkml:trace contextRef="#ctx0" brushRef="#br1" timeOffset="64875">27479 6589 12032,'-18'-2'5471,"15"-3"-4319,-1 0-1472,4 0 1472,4 2-992,3-4-384,3-9 192,5 6-5663,0 3 4447,0 1-7328</inkml:trace>
  <inkml:trace contextRef="#ctx0" brushRef="#br1" timeOffset="64089">26612 6203 5760,'-21'42'2624,"14"-37"-2080,3 8-672,-1-6 3680,2 2-2816,-1 0 2432,0-2-2337,0 2 961,4-2-1280,0 0-128,0-1-256,4-3-96,0 3 0,3-4 128,-2 5-128,-1 0-2336,3 2 1824,-2-2-4159,0 2 3551,-2 4-4256,1-1 4000,0 4-2016</inkml:trace>
  <inkml:trace contextRef="#ctx0" brushRef="#br1" timeOffset="64320">26623 6549 6016,'-4'18'2720,"4"-12"-2144,4 3-736,-4-3 3200,3 0-2432,1 0 1248,2 1-1344,-2-1-128,2-1-256,1-1 0,3-2-96,-1 2-1440,1-1 1088,0-1-3648,-1 2 3072,1 2-3488,-2-1 3264,-2 2-1376</inkml:trace>
  <inkml:trace contextRef="#ctx0" brushRef="#br1" timeOffset="63819">26726 5970 9344,'-14'3'4192,"9"-1"-3296,1 4-1120,0-2 2623,1-2-1951,-2-2 128,5 4-352,0-4-192,0 0 0,0 2-128,0 5 64,0-7-3999,0 2 3167,0 4-4192,0 0 3808,-4 3-3264</inkml:trace>
  <inkml:trace contextRef="#ctx0" brushRef="#br1" timeOffset="64706">26832 6850 4224,'4'7'1984,"-1"-4"-1568,1 4-512,0 0 3424,-4-7-2624,0 0 1632,6 2-1696,1 2-192,1-1-288,3-3-128,4 0 0,0-3-2560,-2-1 1984,1 4-2304,1 0 2112,0 0-864,2 0 1152,-4 4-96,-3-4 384,1 0-64,-1 0 160,1 0 128,0 0-64,0 0 0,-3 3 32,-1 1-32,1-2 0,5-2 448,1 0 2496,1-2-2272,0-2 1664,-4 1-1728,0-3 640,-1 3-896,1-4-224,0 0-32,3 0-544,1-2 352,0-1-2944,6 0 2368,-2-2-3328,3-2 3040,-5 5-1888,2 2 2080,-4 0 448,-5 1 4896,-3 2-3552,1-5 640,-1 7-1120,-3-10-416,2 7-32,2-2 256,-5 1-288,5 1-448,-1 0 320,1-2-1536,-2 1 1248,1-1-4000</inkml:trace>
  <inkml:trace contextRef="#ctx0" brushRef="#br1" timeOffset="65776">27199 5838 5120,'-22'7'2304,"9"-7"-1824,1 2-608,9 2 896,-1-4-640,0 0-384,0 0 224,0 0-5760</inkml:trace>
  <inkml:trace contextRef="#ctx0" brushRef="#br0" timeOffset="7582">26012 7576 4864,'-14'-7'2208,"28"-2"-1760,-3 2-576,-7 5 2688,3-2-2048,-4 2 1088,4-5-1152,1-5 992,5-3-1088,2-8 1536,0 1-1441,3-3 1313,-1-1-1312,5-2 768,3-3-896,-2-1 352,-2 4-480,-4-4-32,2 1-96,2 0 32,1 2-64,-4 4 64,-1 0-64,2-1 64,-4 11-64,-1-4 64,-3 4-64,-4 5-192,1 4-1760,-6-1 1504,6-2-3455,-5 2 2975,-3 5-3392,0 2 3232,0 6-5408</inkml:trace>
  <inkml:trace contextRef="#ctx0" brushRef="#br0" timeOffset="7164">26073 7083 2944,'-4'-3'1344,"4"6"-1056,-4-3-352,4 0 1056,0 0-800,0 0 896,0 0-800,0 4 1184,0-4-1088,0 0 1056,0 2-1088,-2 1 992,-2 1-992,4-2 1152,0 3-1120,0-5 608,0 2-736,0 2 576,0 5-609,0-2 417,4-1-480,-4 0 192,2 4-256,2 1 384,0-2-352,1 0 640,-3 0-576,6 1 352,-2 0-384,-2-4 352,2 5-384,5-2 0,-1 10-64,2-3 32,-6 4-64,4-1 160,-1 1-160,-3-4-160,4 0 96,1 0 192,-1 0-160,0 0-64,2-3 64,-2-2 0,-3-2 0,-1-3 256,2 0-192,-1 4-128,0-7 64,-7-3-3136,3 4 2464,1-1-5599,0-1 4799,3 2-5376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6:38.670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22976 6835 3072,'-4'-2'1344,"4"4"-1056,0-2-352,0 0 2560,0 0-1984,0-2 1984,4-1-1856,0-1 2272,-2-2-2208,2-6 1823,4-2-1887,-1-2 1184,3 4-1344,1-1 544,8-4-736,2-3 384,5-1-512,-2-6 288,2-2-352,2-2 224,5 1-224,-5 0 192,-3 9-192,0 0 288,-3 3-288,-4 1-32,-4 4-32,1-1-32,-4 5 0,-5 3 160,2 0-128,-5 2-160,1 1 96,0-1-544,-4 4 448,0 0-3520,0 0 2848,0 0-5471,0 7 4799,-4 3-6144</inkml:trace>
  <inkml:trace contextRef="#ctx0" brushRef="#br0" timeOffset="-491">23026 6516 3712,'0'-2'1664,"0"2"-1312,0-4-448,0 4 1824,0 0-1376,0 0 1408,0 0-1344,0 0 1344,0 0-1344,0 0 1248,0 0-1248,0 0 768,0 0-864,0 0 703,0 0-735,0 0 352,0 0-448,0 0 864,0 0-800,0 0 608,0 4-640,0-2 128,0 2-224,0-4 256,0 6-288,2 1 64,2-1-128,0 0 256,-1 1-224,1 5 64,4 1-96,-1-2 64,-1 5-64,2 4 64,-1-2-64,1-2 64,2-1-64,1 1-32,-1 0 32,1-4 32,0 5-32,-1-2-32,1-2 32,0-1-32,0-1 0,-4 0 160,-1-2-128,2-2 96,-4-1-96,-1 1-32,-3-1 32,0-3-3712,-3-1 2880,-1 3-6175,0-5 5343,0 0-5024</inkml:trace>
  <inkml:trace contextRef="#ctx0" brushRef="#br0" timeOffset="5817">25190 5009 4992,'-4'0'2208,"4"0"-1760,0 0-576,0 0 1888,0 0-1408,0 0 960,0 0-992,4 4 1280,0 1-1216,-1 2 1248,0-3-1216,4 1 1215,0 2-1215,0 0 864,0-1-960,-1 3 288,2 0-416,2 1 320,0 9-384,0 0-64,0 0-32,4 0 32,0 0-32,0-3 64,0 2-64,-4-4 64,0 1-64,0 1 64,1 0-64,2 2-32,-7-2 32,5-7-32,-4 4 0,-1-6 160,2 2-128,-5-2-2048,-3-7 1568,0 0-4927,4 2 4127,-4-2-6112,0 7 5568,-11 0-128</inkml:trace>
  <inkml:trace contextRef="#ctx0" brushRef="#br0" timeOffset="6242">25174 5432 5504,'-4'-4'2496,"4"2"-1952,-4 2-672,4 0 2880,0 0-2208,0-5 1440,0 3-1440,4-1 1120,0-8-1248,-1 2 1215,5 2-1215,-1-4 864,4-10-960,4-1 576,7 1-672,3-6 128,1-12-224,3 5 96,1-1-192,3-4-96,0 3 64,-3 4 96,-4 0-96,-1 7 0,-10 9 32,0 3 128,-4 1-128,2-4-96,0 5 64,-7 2 96,1 2-96,1-2 0,-1 2 32,-3 2-1920,0 1 1472,-2 1-2880,-2 3 2497,-2 0-4129,-2 7 3776,0 2-5504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1:17.597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21719 7896 9088,'-8'3'4096,"8"-1"-3232,-2 9-1088,2-5 1536,-4 7-1088,0 3 288,2 3-352,-2 3 0,1 1-128,-1-3 64,2-1-64,-2 0-640,0-3 480,4-3-4704,4-4 3744</inkml:trace>
  <inkml:trace contextRef="#ctx0" brushRef="#br0" timeOffset="-248">21652 7688 5248,'-4'-4'2400,"4"4"-1888,-3 7-640,3-3 2432,-4 5-1856,0 1 768,-7 3-864,4 3 32,-8 0-256,0 6 544,1 6-544,-2-2 416,3 3-384,-2 1 64,0-2-160,4-6-128,3 1 64,5-7 160,3 0-128,3-3 96,5-4-96,3-6 160,7-3-160,5 4 0,-2-8 0,1-1-32,-3-2 0,-1 1-192,-3 3 160,-4-1-3488,-8 11-3968,-3 2 5536,0-3 576</inkml:trace>
  <inkml:trace contextRef="#ctx0" brushRef="#br0" timeOffset="-1044">22017 8001 1664,'-4'4'832,"4"-4"-672,-3 0-192,3 0 1504,0 0-1152,0 0 1664,0 0-1472,0 0 1344,0 0-1376,0 0 1440,0 0-1440,0 0 832,0 0-960,3 6 896,-3-6-960,7 0 320,-1 0-416,1 3 128,0-3-224,3 0 128,1 0-192,3 0 95,0 0-95,2 0-95,2 0 31,-4 0 383,2-3-1342,-2 3 799,-7 0-5312,1 0 4288,-8 0-4864</inkml:trace>
  <inkml:trace contextRef="#ctx0" brushRef="#br0" timeOffset="1236">21683 7063 5376,'-4'-3'2400,"0"3"-1888,-3 3-640,4 0 1888,-4 4-1408,-1 2 1024,-3 4-992,-6 3 576,2 2-704,0 4 864,1-2-864,4-4 864,-1-5-832,4-2 287,3 2-383,4-6 32,4-1-160,7-4-128,6 0 64,2 0 0,2 0 0,-2 0 0,-2 0 0,1 3 160,-4 3-128,-2 4-160,-6 0 96,-2 1 96,-8 9-64,0-1-64,-2 3 32,-5-4 192,0 2-128,-7-5 96,-3 4-96,-1-3-32,-1-4 32,3-3 128,-2-1-128,1-8 192,2 0-192,4-5-2591,5 0 2015,3-8-4672,3-9 4000,4-6-4480</inkml:trace>
  <inkml:trace contextRef="#ctx0" brushRef="#br0" timeOffset="516">21956 7401 5888,'-2'-8'2720,"2"8"-2144,2-3-736,-2 3 1856,4 0-1376,3 0 1248,1 0-1152,-1-3 1472,3 3-1440,2 0 1311,-2-6-1311,3 3 576,1 3-736,1 0 384,3-5-512,3 2 0,0 0-96,0 3 32,1-5-64,-1 5-96,-4 0 32,1 0-4287,-7 0 3391,-4 5-9248</inkml:trace>
  <inkml:trace contextRef="#ctx0" brushRef="#br0" timeOffset="1476">21606 7082 6784,'17'-13'3136,"-9"10"-2464,2-1-832,-6 4 2944,3 0-2240,3-3 1792,0-1-1729,0 1 577,5 3-832,-1-2-160,0 2-96,0-4 0,3 4-64,-2 0-3327,6-3-7105</inkml:trace>
  <inkml:trace contextRef="#ctx0" brushRef="#br0" timeOffset="2852">21703 6375 3968,'0'-6'1888,"0"6"-1504,-4-4-480,4 4 3072,-2 0-2368,-2 4 1888,0-2-1856,0 2 1536,-3 2-1632,-12 7 991,1 3-1151,-3 3 800,-2 1-896,1 3 224,1 1-384,-1 6-64,0 2-32,-1 2 32,2-3-32,3 1-192,6 5 128,5-10 96,3-2-64,4-2 0,4-10 32,0 0-32,7-4 0,7 1 0,0-7 0,4-3 64,4-9-32,-4-1-96,0-3 32,-4 1 192,-7-1-128,0 3 96,0-6-96,1-9-96,-6-1 32,-1 4 32,-5 3 0,-5 5 160,-5 5-128,-5 6-96,-4 6 64,1 3 0,-1 4 0,2 1-192,2-2 160,0 0-4575,8-2 3615,3-1-6112,4-6 5408,0 0-2016</inkml:trace>
  <inkml:trace contextRef="#ctx0" brushRef="#br0" timeOffset="2101">21980 6648 3072,'-8'3'1344,"4"-3"-1056,1 3-352,3-3 2656,0 4-2048,-4-1 2496,0 2-2272,2-2 2112,-2 0-2144,4 2 1151,0-2-1407,0-3 736,0 0-896,6 4 352,5-1-480,3-3 320,5-3-352,1-1 64,2 1-160,0-2 160,2-1-192,-3 1 96,5 2-96,-9-1-288,2 1 192,-6 0-5791,-2 3 4607,-4 0-8384</inkml:trace>
  <inkml:trace contextRef="#ctx0" brushRef="#br0" timeOffset="4290">21489 5812 4480,'-15'-3'2080,"12"3"-1632,-4 3-544,7-3 2176,0 0-1664,0 0 1664,0 0-1536,0 0 1056,0 0-1184,4 2 1120,2 2-1152,2-4 159,3 0-383,4 0 160,2-4-224,6 2-64,-2-1 0,0-1 32,0 4-32,-2 0-96,-2 4 32,-2-4 32,-1 3 0,-3-1 352,-3 5-288,-1-1 160,-7 1-160,0 5 704,-4 1-608,1 4 480,-5-4-480,2 3 96,-5-1-192,-4 8 64,1 2-96,-1 3-32,0 1 32,1 3-864,3-7 672,1-5-4607,3-4 3711,-1-4-6336,1-5 5632,7-7-992</inkml:trace>
  <inkml:trace contextRef="#ctx0" brushRef="#br0" timeOffset="3451">21963 6024 3712,'0'-7'1760,"0"4"-1376,3 0-480,-3 3 2176,0 0-1664,0 0 1216,4-3-1184,0 3 1344,0-3-1344,-1 3 1760,-3 0-1696,4-3 1407,0 3-1439,-2-3 1088,7 3-1152,-2 0 384,11-3-576,0 0 64,5 0-224,-1 1-32,-5-2 0,-2 4 32,4 0-32,7 0 160,-8 0-160,-4 0-1696,-3 4 1312,8-2-6239,-8 4 5087,-9 3-6304</inkml:trace>
  <inkml:trace contextRef="#ctx0" brushRef="#br0" timeOffset="6751">21467 5986 6016,'-4'-4'2720,"4"4"-2144,0 0-736,0 0 1760,0 0-1280,6 0 1664,2 0-1472,3 0 1536,-1 0-1536,5-3 991,2-1-1119,6-1 512,-2 1-640,0 1 32,0-1-224,-2 4 64,-5 0-96,0 0-2432,-3 4 1888,-4 3-9343,0 2 7647,-7-9-928</inkml:trace>
  <inkml:trace contextRef="#ctx0" brushRef="#br0" timeOffset="6160">21726 5217 3584,'0'-7'1664,"4"1"-1312,-2 6-448,7-3 736,-6-4-512,1-2 832,-1-4-704,-3 1 1216,0-2-1120,4 1 1440,-4-3-1344,-4 0 1312,-3-2-1344,0 2 1248,-4-1-1248,-4 4 959,-3 7-1023,-5 3 512,2 3-608,-1 3-160,0 3-32,-2 5 0,7-2-32,2 1 64,4-1-64,3 0-96,8 4 32,4 4-160,7-4 160,8 3 0,-2 0 32,3 0 64,-3 2-32,2-2 64,-4 4-64,-4-1 64,0 3-64,-7-3 64,-4 3-64,-4-1-96,-3-3 32,-1-2 192,-7 0-128,-2 0-96,-3-2 64,5-8 160,2-1-128,2-5 288,-1 0-256,5-5 320,7-8-288,0-7-32,11 4-32,8-9-32,-2 2 0,2 2-96,-1-2 64,1 1 128,-1-4-96,1 0 0,-4 4 32,-4 0 128,0-1-128,-5 1 0,-6 3 0,-2 3-128,-6 3 64,-3 6-3744,-4 4 2977,0 6-6913,4 4 5920</inkml:trace>
  <inkml:trace contextRef="#ctx0" brushRef="#br0" timeOffset="-4279">21993 8696 2176,'-4'-5'1024,"4"2"-800,0 3-256,0 0 1792,0 0-1408,0 0 1056,-4 0-1024,2 3 1024,-2-3-1056,4 0 640,-4 0-736,4 0 928,0 5-896,0-5 960,0 0-960,0 0 512,0 0-608,0 0 256,8 0-320,2 0 192,1 0-224,3 0-64,-1 0 0,2 0-32,4-5 0,-3 2 0,-1-1 0,3-1 64,-1 1-32,-2 4 160,-1 0-160,-3 0 0,0 0 0,-1 0-928,-6 0 704,0-5-4960,-4 5 4000,0 0-4576</inkml:trace>
  <inkml:trace contextRef="#ctx0" brushRef="#br0" timeOffset="5101">22049 5235 3968,'-4'-4'1888,"4"4"-1504,0-3-480,0 3 2912,0 0-2240,0 0 2560,0 0-2336,0 0 1920,0 0-2017,0 0 1249,0 0-1440,8 0 256,-1 3-544,3-3 128,5 4-256,3-4 32,3-4-96,4 1 256,3-4-224,-3 5-128,8-3 64,-8 3 96,-1-1-96,-3-1-64,-10-5-5791,-4 9 4607,-10 7-8544</inkml:trace>
  <inkml:trace contextRef="#ctx0" brushRef="#br0" timeOffset="-2546">21531 8497 3840,'-4'3'1760,"2"-3"-1376,2 4-480,0-4 1920,0 0-1472,0 0 1792,0 0-1632,0 0 736,2 2-896,6 1 608,7-3-736,3 0 0,0 0-160,0 0-64,1 0 32,-1 0-32,1 0 0,-2 0 64,-2 0-32,-4 5 64,0-3-64,-3 5 1152,-6-5-928,2 5 703,-4-1-703,-4 1 480,-2 3-544,-1-1 192,-4 0-288,-1 2 288,1-2-288,4 1 64,0-3-128,-5 2 64,2-3-64,3 1-32,-1 0 32,8-4 32,0 3-32,4 1-192,0-1 128,0 0 0,-1 4 32,5 1 64,-1-2-32,0 2-32,0 7 32,0-2-128,-3 0 64,0 3 128,-1-1-96,-3 6-64,0-4 32,-3-5 128,-5 4-96,1-3 96,0 1-64,-7-4 64,-1 3-64,-4-4-32,2-1 32,-2-2-32,1-3 0,-1-6 160,2-6-128,-3-3 448,3-2-352,-2 5-64,5 0-32,-2-1-320,6 1 224,3-1-3903,-1 2 3103,5-2-6496,3-3 5600,3-1-2176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1:34.248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26582 3787 3072,'0'-14'1472,"0"14"-1184,8 0-352,-8 0-1024,0 0 832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7:31.130"/>
    </inkml:context>
    <inkml:brush xml:id="br0">
      <inkml:brushProperty name="width" value="0.04667" units="cm"/>
      <inkml:brushProperty name="height" value="0.04667" units="cm"/>
      <inkml:brushProperty name="color" value="#3165BB"/>
    </inkml:brush>
    <inkml:brush xml:id="br1">
      <inkml:brushProperty name="width" value="0.04667" units="cm"/>
      <inkml:brushProperty name="height" value="0.04667" units="cm"/>
      <inkml:brushProperty name="color" value="#ED1C24"/>
    </inkml:brush>
  </inkml:definitions>
  <inkml:trace contextRef="#ctx0" brushRef="#br0">9485 16014 3968,'-3'-16'1888,"3"16"-1504,3 12-480,-3-8 1632,0-4-1216,0 0 864,4 3-864,-4 3 1152,3-4-1088,-3 2 1056,4 2-1088,0-3 1088,3 7-1088,0-4 832,0 9-896,1-2 223,3-1-383,-5-3 96,5 4-160,-1-4 416,0 0-352,2 2-160,1 0 32,-2-1 0,3 2 0,-3-3 0,3 4 0,-3 1 64,-1-3-32,2 2 160,-1-1-160,-1-2 192,-4 2-192,3-3-2495,-3 1 1919,-2-1-4288,-1 0 3712,-3-2-5440</inkml:trace>
  <inkml:trace contextRef="#ctx0" brushRef="#br0" timeOffset="401">9512 16334 7552,'-14'-7'3360,"14"7"-2656,0-6-896,0 6 2016,6-3-1472,-2-1 1312,3-2-1248,1-1 1311,-1-5-1311,0 3 800,4-5-896,-1 1 448,4 1-576,-3-1 96,6-6-224,-2 3 64,6-13-96,-3 6 160,-1-9-160,-3 4 0,5-8 0,-4 1 32,1 3-32,-1 3 64,-1 0-64,1 6 64,-3 2-64,1 1-1376,-3 1 1088,0 3-3967,1 3 3263,-5 4-8512,2 5 7296,-1 1 192</inkml:trace>
  <inkml:trace contextRef="#ctx0" brushRef="#br1" timeOffset="10834">9598 15626 5376,'-4'-5'2496,"4"5"-1952,-7 0-672,7 0 3584,0 0-2752,0 0 2368,-5 0-2272,1 0 927,-1 0-1247,2 0-288,-2 0-96,1 0-32,1 0-32,-2 0-4319,2 0 3359,-2-8-8544</inkml:trace>
  <inkml:trace contextRef="#ctx0" brushRef="#br1" timeOffset="11085">9375 15839 6400,'-15'10'2944,"15"-10"-2336,-18 17-768,18-14 3296,-4 4-2496,0-2 768,-2 0-992,2-1-96,0-1-224,1 1-224,-1-1 96,0 0-3584,4 1 2848,0 0-4768,0 5 4192,0 2-1600</inkml:trace>
  <inkml:trace contextRef="#ctx0" brushRef="#br1" timeOffset="11817">9655 16589 5888,'18'3'2624,"-18"-3"-2080,8 13-672,-4-10 4224,-2-1-3264,3 2 2239,1-4-2239,2 0 416,-1-4-864,1 2-96,-1-7-192,0 2 32,4-9-96,-4 0-1280,4 3 992,-3 0-2175,3 0 1887,-5 4-2016,5-1 1920,-2-1-1472,1 2 1568,0 3-2944,1 0 2656,0-1-1152,-1 4 1440,5 0 416,-4 0 32,-2-1 3968,-3 1-3040,1 3 3200,-3 0-3008,-1 0 1632,0-4-1952,2 4-32,-2-3-449,1 1-159,-1-5-32,1 1-2271,2-4 1759,-2-1-5600,5-4 4704,-7 2-3040</inkml:trace>
  <inkml:trace contextRef="#ctx0" brushRef="#br1" timeOffset="11517">9367 16491 9216,'9'20'4096,"-9"-20"-3232,3 2-1088,1-2 1728,-1 9-1248,1-3-64,3 3-96,-3-2 64,4 2-128,0 1-4032,3 1 3168,0-1-4672,7-4 4160,-3 1-1696</inkml:trace>
  <inkml:trace contextRef="#ctx0" brushRef="#br1" timeOffset="12033">10019 16184 2816,'-14'0'1344,"14"0"-1056,0-3-352,0 3 512,0 0-384,0 0 0,4-2-32,-4-2-2272,7-5 1760,-4 0-1024</inkml:trace>
  <inkml:trace contextRef="#ctx0" brushRef="#br1" timeOffset="12249">10023 15997 6784,'-11'9'3040,"11"-9"-2400,-3-3-800,3 3 2848,0 0-2144,0 0 256,0-6-512,0-1-64,0 1-160,0 0-32,0-1 0,0 1-1568,0-4 1216,0 1-3584,0-2 3008,0 2-4832</inkml:trace>
  <inkml:trace contextRef="#ctx0" brushRef="#br1" timeOffset="11348">9257 16210 6400,'-9'7'2816,"9"-7"-2208,-5 8-768,5-5 1056,0 3-736,0-4 32,5 4-128,0 1-416,-1-1 288,0 0-3040,1 3 2432,-1-3-3968</inkml:trace>
  <inkml:trace contextRef="#ctx0" brushRef="#br1" timeOffset="12487">9872 15544 6144,'-25'-5'2720,"25"5"-2144,-17-4-736,17 4 2304,-7 0-1728,4 0 1120,-4-2-1120,0-2 832,-1 2-928,6-1 1183,-6 3-1119,2 0 64,-1-12-288,-1 4-32,2 8-96,-1 0-3871,-1 0 3007,1 0-8384</inkml:trace>
  <inkml:trace contextRef="#ctx0" brushRef="#br0" timeOffset="-1423">8534 15601 3968,'-10'-4'1888,"10"4"-1504,0-15-480,0 15 2016,4-3-1536,0-1 1280,-2-5-1216,2 2 1472,0-5-1472,-1-1 1056,4-4-1120,-1 6 800,2-9-896,-1 4 575,6-9-639,-3 4 224,4-11-320,3-12 192,-3 15-224,-4 4 128,4-5-192,-4 7 0,4 2 0,-4 1 32,5 1-32,-5 3 64,0 3-64,0 0 64,0 1-64,-3-2-384,1 5 288,-1 0-3199,-5-2 2527,2 6-5824,0 1 5024,0 1-2912</inkml:trace>
  <inkml:trace contextRef="#ctx0" brushRef="#br0" timeOffset="-1847">8496 15155 2560,'0'-4'1248,"0"4"-992,0 0-320,0 0 1760,3 0-1344,-3 0 1024,3 0-992,-3 0 1024,5 4-1056,-5-4 992,2 3-992,-2-1 800,4 4-864,0-2 576,2 6-640,-2 0 512,3 5-576,1-2 288,-2 7-320,2-5 32,3 5-128,-5-4 64,4 0-64,0-1-96,1 2 32,-4-1 192,4 3-128,-5-3 0,2 0 0,-1-3-32,1 2 0,-2-2 64,0 4-32,-2-1-3072,0-4 2400,0 2-3552,-1-6 3168,1 2-3744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7.88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385 100 2304 0 0,'1'-1'519'0'0,"6"-4"2063"0"0,0-1 1 0 0,-1 0 0 0 0,0 0 0 0 0,7-10 0 0 0,-10 12-2348 0 0,0 0 0 0 0,-1-1 0 0 0,0 1-1 0 0,0-1 1 0 0,3-7 0 0 0,-5 11-225 0 0,1 0 1 0 0,-1 1-1 0 0,0-1 1 0 0,0 0-1 0 0,1 0 0 0 0,-1 1 1 0 0,0-1-1 0 0,0 0 0 0 0,0 0 1 0 0,0 1-1 0 0,0-1 0 0 0,0 0 1 0 0,0 0-1 0 0,0 0 0 0 0,0 1 1 0 0,-1-1-1 0 0,1 0 0 0 0,0 0 1 0 0,0 1-1 0 0,-1-1 0 0 0,1 0 1 0 0,0 1-1 0 0,-1-1 0 0 0,1 0 1 0 0,-1 1-1 0 0,1-1 0 0 0,-1-1 1 0 0,-1 2 51 0 0,1-1 0 0 0,0 1 1 0 0,-1-1-1 0 0,1 1 0 0 0,0-1 1 0 0,-1 1-1 0 0,1 0 0 0 0,0 0 1 0 0,-1 0-1 0 0,1-1 0 0 0,-1 1 1 0 0,1 0-1 0 0,-1 1 0 0 0,-1-1 1 0 0,-7 2 595 0 0,0 0 1 0 0,0 1 0 0 0,-11 5 0 0 0,19-7-490 0 0,-12 4 458 0 0,0 1 0 0 0,1 1-1 0 0,0 1 1 0 0,0 0 0 0 0,-17 14-1 0 0,28-21-581 0 0,1 0 0 0 0,0-1-1 0 0,0 1 1 0 0,0 0-1 0 0,0 0 1 0 0,0 0 0 0 0,0 0-1 0 0,1 0 1 0 0,-1 0 0 0 0,0 0-1 0 0,0 0 1 0 0,1 1 0 0 0,-1-1-1 0 0,0 0 1 0 0,1 0-1 0 0,0 1 1 0 0,-1-1 0 0 0,1 0-1 0 0,0 0 1 0 0,-1 1 0 0 0,1-1-1 0 0,0 0 1 0 0,0 1 0 0 0,0 1-1 0 0,4 7-119 0 0,-3-8 50 0 0,0 0 1 0 0,-1 0-1 0 0,1 0 0 0 0,0 0 1 0 0,0-1-1 0 0,0 1 1 0 0,1 0-1 0 0,-1 0 0 0 0,0-1 1 0 0,1 1-1 0 0,-1-1 0 0 0,1 1 1 0 0,1 0-1 0 0,6 8 25 0 0,0 0 0 0 0,0 0 0 0 0,-1 0 0 0 0,11 20 0 0 0,-14-24 0 0 0,13 22 0 0 0,-6-12 0 0 0,12 25 0 0 0,-23-40 0 0 0,-1 0 0 0 0,1 0 0 0 0,-1 0 0 0 0,1 0 0 0 0,-1 1 0 0 0,1-1 0 0 0,-1 0 0 0 0,0 1 0 0 0,1-1 0 0 0,-1 0 0 0 0,0 1 0 0 0,0-1 0 0 0,0 0 0 0 0,0 1 0 0 0,0-1 0 0 0,-1 0 0 0 0,1 1 0 0 0,0-1 0 0 0,-1 0 0 0 0,1 0 0 0 0,0 1 0 0 0,-1-1 0 0 0,0 0 0 0 0,1 0 0 0 0,-1 0 0 0 0,0 0 0 0 0,1 0 0 0 0,-1 1 0 0 0,0-1 0 0 0,0-1 0 0 0,0 1 0 0 0,0 0 0 0 0,0 0 0 0 0,-2 1 0 0 0,-1 1 0 0 0,-1 0 0 0 0,0-1 0 0 0,0 0 0 0 0,0 0 0 0 0,-11 3 0 0 0,16-5 0 0 0,-28 6 0 0 0,-51 5 0 0 0,34-5 0 0 0,22-4 459 0 0,1-1 0 0 0,-39-2-1 0 0,56 1-521 0 0,0-1 1 0 0,0 0-1 0 0,0 0 0 0 0,-1 0 0 0 0,1-1 1 0 0,0 0-1 0 0,0 0 0 0 0,1 0 0 0 0,-1 0 1 0 0,0-1-1 0 0,1 0 0 0 0,-8-5 0 0 0,6 2-1553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0:33.374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17985 16707 4224,'-4'0'1888,"4"0"-1504,4 0-480,-4 0 1376,4 0-1024,-4 0 800,2 0-768,2 0 1184,0 0-1120,-1 0 1440,1 5-1344,0-3 1120,-1 1-1152,1-3 1183,3 4-1183,-4-1 672,5 0-768,-6 0 160,6 4-352,-1-4 288,3 4-320,1-5 224,4 5-224,-5-1 288,4 2-288,1-5 416,-1 3-384,1 1 384,-1 2-384,-1-2 0,2 3-64,-5-1 32,4 5-64,-3-1 160,-1 4-160,1-6-96,4 3 64,-5-4 96,2-4-96,-2 1 96,1-4-64,-5-1 64,2-2-64,-1 0-96,-1-2 32,-2 2-2752,1-3 2176,-1-1-6399,-4 4 5375,0 0-5760</inkml:trace>
  <inkml:trace contextRef="#ctx0" brushRef="#br0" timeOffset="516">18108 16996 3328,'-7'0'1568,"7"0"-1248,-4 2-384,4 2 2208,0-4-1696,0 0 1440,0 0-1376,0 0 2304,0-4-2144,0 4 2207,0-6-2143,0 3 960,0-6-1216,0-1 224,8-10-480,-5 3 288,7-8-352,-2 1 256,7-1-320,-4 2 64,3-14-128,0 5 64,0-10-64,1 7 64,4 5-64,-6 7 64,6 0-64,-4 4-96,-1-4 32,-3 6 192,-1 1-128,1 2 0,-4 5 0,1 0-480,-2-1 352,-1 3-3200,-1 5 2560,-2-2-5279,2-3 4607,0 4-5664</inkml:trace>
  <inkml:trace contextRef="#ctx0" brushRef="#br0" timeOffset="-23912">15473 14024 2688,'0'-11'1248,"3"11"-992,-3 0-320,0 0 1408,0 0-1088,0 0 1184,0 0-1088,4 0 1184,-4 0-1152,0 0 768,0 0-832,0 0 544,4 0-640,-4-4 576,0 4-576,0 0 576,0 0-576,0 0 416,0 0 416,0 6-800,-4-3 639,0 3-671,1 1 224,-1 2-320,-3 0 288,-2 4-320,2 2 512,-1 4-480,-4 0 224,1 3-256,0 0 32,-1-1-96,1-1 64,0-2-64,2-3-96,2-2 32,3-3 32,0-1 0,1-3 0,-1 0 0,4 1-832,0-4 672,0-3-3167,0 0 2559,0 0-4000,4 0 3616,-1-3-4736</inkml:trace>
  <inkml:trace contextRef="#ctx0" brushRef="#br0" timeOffset="-23097">15319 14086 3584,'-7'-3'1664,"7"3"-1312,-4 0-448,4 0 1568,0 0-1184,-3 0 1312,3 0-1184,-4 0 1120,4 0-1120,-4 0 1376,4 0-1344,-4 0 1312,4 3-1344,-2-3 1055,2 3-1087,0-3 608,0 4-736,-5-2 416,5-2-512,0 0 352,0 3-352,0-3 64,0 3-160,0-3 320,0 0-288,0 0 224,0 0-224,0 0 288,0 0-288,0 0 224,0 0-224,0 0 32,0 0-96,0 0 160,0 0-160,0 0 288,0 0-256,0 0 160,0 0-192,0 0 192,0 0-192,-4 3-160,4 0 96,-2-3 96,-2 0-64,0 0-64,1 0 32,-1 0 32,4 3 0,-3 0 64,3 0-32,0-3-32,0 0 32,0 0-320,0 0 224,0 0 128,0 0-64,0 0-64,0 0 32,0 0 128,7 0-96,0 0 96,3 0-64,5 0 160,3 2-160,4 2 96,3 2-96,1-1-96,-2 1 32,1 0 192,0 0-128,0-4 288,0 2-256,-3-2-32,0 1 0,0 0 128,-5 0-128,-2 1 192,-1 1-192,-3-2 0,-3 0 0,-2 0 320,1 0-288,-7-3 96,0 0-128,0 0 64,0 0-64,0 0-2080,0 0 1600,0 0-5920,0 0 4897,0-3-9057</inkml:trace>
  <inkml:trace contextRef="#ctx0" brushRef="#br0" timeOffset="-12546">16374 14475 1408,'-4'0'608,"4"-7"-480,0 10-160,0-3 1248,0 0-960,0 0 1152,0 0-1056,0 0 992,0 0-992,0 0 1248,0 0-1216,0-3 1344,0 3-1312,0-4 1440,0 4-1408,-4 0 928,4 0-992,0 4 576,0-4-705,0 0 481,0 0-544,0 0 448,0 0-480,0 0 448,0 3-448,0 3 448,0 1-448,0 2 448,4-2-448,0 6 448,-1 0-192,5-4-256,-1 2 0,1-1-128,-1-1 64,0 5-64,5-2-32,-1 2 32,0-1-32,-1-2 0,2 4 160,-2-4-128,1 3 192,0-1-192,1 0 192,2 0-192,-4-4 96,3 1-96,-6 1-96,-1-2 32,3 1 192,-3-4-128,-1 1 96,-2-1-96,0 1 64,-3-1-64,0 1-1184,0-5 896,-3 2-4192,0-1 3425,-2 0-5217,3-3 4704,-6 0-4352</inkml:trace>
  <inkml:trace contextRef="#ctx0" brushRef="#br0" timeOffset="-12045">16383 14790 4352,'-4'-3'1984,"4"3"-1568,0 0-512,0 0 2368,0 0-1824,0 0 1568,0 0-1504,0 0 1184,0 0-1280,0 0 1504,0-2-1472,0-2 1311,0 1-1311,0-1 960,0-2-1056,0 0 256,4 0-416,-2-4 224,7-3-320,-3-3 224,5-1-224,3-6 288,5 1-288,2-1 320,5-5-320,-1-4 64,0 5-128,-4-2 160,0 2-160,4 0 192,-3 5-192,-3 4-96,-5 5 64,-3 1 96,-4 3-96,0-2 192,0 6-160,-3 1-896,0 2 704,-1-5-3648,-3 3 2944,4 2-5919,-4 2 5183,0 6-5216</inkml:trace>
  <inkml:trace contextRef="#ctx0" brushRef="#br0" timeOffset="-4950">17335 15841 2432,'0'-7'1152,"0"7"-928,0 7-288,0-4 1568,0-6-1184,0-1 1504,0 4-1376,0 0 1120,0 0-1152,0 0 1184,0-3-1184,0 0 864,0 3-960,0 0 288,0 0-416,0 0 128,4 0-224,-4 0 288,4 3-288,-4 0 576,4 1-512,-4-1 735,2 3-671,-2 1 800,4 2-768,0 1 320,-2-1-416,3-2 256,-1 6-320,0-3-32,-2 3-32,2-4 128,0 21-128,-2-5 192,6 1-192,-1-4-96,0 2 64,-4-5-96,1 0 64,0-2 384,-1-5-288,1 1-96,0-1 32,-4-1 96,0-1-96,0-1 0,0 0 32,0-2-2464,0-1 1920,0 1-3967,0-4 3423,0 1-3904,0-1 3712,0-1-2688</inkml:trace>
  <inkml:trace contextRef="#ctx0" brushRef="#br0" timeOffset="-4517">17261 16397 3072,'-4'4'1472,"4"-4"-1184,0 0-352,0 0 1664,0-4-1280,0 4 1600,4-7-1440,-4 4 1376,4-6-1376,-1 0 1792,5-7-1696,-6 3 1504,6-6-1537,-1 2 769,4-5-960,-3 2 160,2-8-352,0 5 0,10 1-128,-8 2 64,8-12-64,-6 7-32,3-3 32,-2 1-32,3 2 0,0 0 0,8-1 0,-8 4 160,-1-1-128,-2 3-96,-1 1 64,-3 4 160,0 1-128,-1 2-704,-2 3 512,-1 2-3167,-3 1 2591,-1 3-4736,1 3 4160,-4 0-4320</inkml:trace>
  <inkml:trace contextRef="#ctx0" brushRef="#br0" timeOffset="-30146">14437 13907 4736,'0'0'2080,"0"-4"-1632,0-2-544,0 3 2016,0 3-1536,0-2 1728,4-2-1568,0-6 1504,3 1-256,3-4-97,-1-1-1151,-2 5 608,3-4-864,-3 0 640,6-6-704,-2 4 160,-1-6-256,1-2 256,0 1-288,-1 1 128,2 0-160,-2 2-32,3 4 0,-2-2 32,-5 4-32,5-1-32,0 5 32,-3 0 32,-1 2-32,1 0 64,-1 2-64,-3-1-96,-2 2 32,2 1-5248,-4 3 4129</inkml:trace>
  <inkml:trace contextRef="#ctx0" brushRef="#br0" timeOffset="-30580">14485 13591 3712,'0'-2'1760,"0"4"-1376,-2-2-480,2 0 2176,0 0-1664,0 0 1312,0 0-1280,0 0 1184,0 0-1216,0 0 768,2 7-864,-2 0 640,4-1-736,-4 1 608,4 0-608,-1-2 511,1 2-575,0-1 576,-4 0-576,4 4 384,-1-1-384,1 0 256,0 2-320,-2-2 224,6 0-224,-1 1 32,1-4-96,-2 3 160,1-2-160,1 0 96,-1 0-96,1-1 256,-2-1-224,-2 2 64,3-1-96,1 4 160,-1-4-160,3 1 0,-2 0 0,3-2 128,-8 1-192,5 0 32,-2 4 96,-2-3-96,0-1 96,-1 1-64,-6-4-96,-1 3 32,0-6-5183,2 7 4095,-2-4-6944,-1 3 6112,2-3-1344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9:31.569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23272 12952 2432,'-14'2'1152,"14"-2"-928,0-2-288,0 2 1568,0 0-1184,0 0 1408,0 0-1312,0 0 1248,7-5-1248,-3 3 1408,-4 2-1376,0 0 928,0 0-992,0 0 672,3-4-768,1 4 544,0-3-608,-1 3 415,0 0-479,-3 0 352,4-2-352,0 2 512,-1 0-512,1 0 384,4 0-384,-2 2 256,1 1-320,1 1-32,3 3-32,-4-3 128,3 7-128,2-6 192,2 6-192,-4-3 0,5 5 0,-4-4-32,4 3 0,-5-2 0,5 2 0,-1 4 64,-3-4-32,-3-3 416,3 1-320,-5-2-64,2 2-32,-1 0 128,0-2-128,1 2 192,-2 0-192,2-5 0,-1 1 0,-3 1-2720,-2-4 2112,2 1-5919,0-4 4991,-4 0-5632</inkml:trace>
  <inkml:trace contextRef="#ctx0" brushRef="#br0" timeOffset="481">23251 13230 6144,'-4'-2'2816,"4"2"-2208,4-4-768,-4 4 2144,3 0-1600,1 0 1376,2 0-1312,2 0 1312,3-10-1344,-4 4 1439,7-13-1407,-4 2 1024,10-8-1088,-6 3 512,8-4-640,-5 3 32,6-7-224,-7 5 416,4-5-352,0-11-64,2 6-32,-4 2 32,0 4-32,-4 3-32,1 0 32,-4 7 32,-1 3-32,-2 3-32,-1 0 32,0 3 32,-3 5-32,-4-2-32,0 3 32,0 8-4064,0 3 3168,0-2-7071,0 5 6079,4 0-3776</inkml:trace>
  <inkml:trace contextRef="#ctx0" brushRef="#br0" timeOffset="1763">23270 13289 5120,'-15'-16'2304,"15"16"-1824,17-16-608,-13 16 2784,3-7-2112,0 1 1152,7-17-1216,-3 7-32,6-13-288,1 8 64,3-9-192,-3 5 0,3-6 0,-3 4-1664,3-1 1280,4-11-3712,-1 7 3104,-2 7-3872</inkml:trace>
  <inkml:trace contextRef="#ctx0" brushRef="#br0" timeOffset="1516">23213 12893 4480,'0'-3'2080,"0"3"-1632,4 15-544,0-12 1920,2 3-1472,1 1 1248,5-1-1184,-5 1 832,8 4-928,-5-2 640,8 4-704,-5 1 224,6-3-352,-1 2-64,4 0-32,-5-4 32,4 2-32,-2-1-992,-2 0 736,-2-1-5184,-4 3 4192,-1-2-3488</inkml:trace>
  <inkml:trace contextRef="#ctx0" brushRef="#br0" timeOffset="900">23287 12935 4992,'-3'-6'2304,"3"6"-1824,-12 6-608,12-2 2880,0-1-2208,0-1 1728,0 2-1696,0-1 960,4 1-1152,0-1 511,3 6-639,1 0 544,3 11-576,-5-4 224,10 7-320,-6-5 96,6 2-160,-2-4-32,4 0 0,0-4 128,0 1-128,-2-4 192,-2 1-192,1-3-2496,-4-1 1921,0 1-6433,0-1 5376,-1 0-3648</inkml:trace>
  <inkml:trace contextRef="#ctx0" brushRef="#br0" timeOffset="67223">24347 13777 2560,'0'17'1152,"0"-17"-928,0-17-288,0 17 1120,0 0-832,0 0 544,0-3-576,0 0 800,4 3-736,-4 0 768,0-4-768,0 1 768,0 1-768,0-2 384,0 4-448,0 0 320,0-3-352,0 3 416,4 0-416,-4 0 96,0-4-192,0 4 512,0 0-448,0 0 480,0 4-448,0-1 448,0 10-448,0-4 0,-4 10-96,0-6 128,0 3-160,2-3-96,-2 6 64,-1-3 0,3 3 0,-2-2 64,0 3-32,1 0 160,-5 3-160,4-4-608,-3 3 448,3-4-1664,2 2 1376,-2-4-1984,0-4 1824,0 1-2944,1-6 2656,-1 0-2624</inkml:trace>
  <inkml:trace contextRef="#ctx0" brushRef="#br0" timeOffset="69103">24140 13952 1920,'-4'4'928,"4"14"-736,0-23-224,0 12 896,0-7-704,4-2 2016,3-3 736,-3 3-2080,0-1 1984,-2 3-2144,3 5 1184,-5-5-1376,4 0 831,2 0-991,2-2 192,3 2-352,3 0 160,4-3-224,0-2 32,4-2-96,3 4 160,-3-11-160,-4 4 0,10 7 0,12-1-128,-4 1 64,0-4 288,-6 4-192,-5-1 64,-4 0-96,-2 4 64,-6 0-64,-2 0 64,1 0-64,-5 4 64,-1 0-64,2-4-384,-1 0 288,1 0-5631,-2-4 4447,5 4-7264</inkml:trace>
  <inkml:trace contextRef="#ctx0" brushRef="#br0" timeOffset="70956">25320 14659 1024,'0'0'512,"3"0"-416,-3-2-96,0 2 928,0 0-736,0-3 544,4-1-544,-4 4 992,0 0-928,0-3 896,0 3-864,0 0 736,0 0-736,0 0 640,-4 0-704,4 0 160,-3 0-256,-1 0 256,4 0-288,-5 3 512,2 4-480,-2 2 384,1 5-352,1 1 416,-1 4-416,-1 4 352,1 9-352,0 4 352,-5 2-384,6 0 96,-1 4-160,-4-4-32,4-6 0,-1-4 32,1-2-32,1-4 64,-1-2-64,4-4-96,0-4 32,0-1-2560,0-2 2016,4-2-2496,-1-2 2336,1 2-2528,1-3 2464,-1-2-1152</inkml:trace>
  <inkml:trace contextRef="#ctx0" brushRef="#br0" timeOffset="71791">25033 14830 2048,'-4'10'1024,"8"-10"-800,-4 0-256,0 0 800,0 0-608,4 0 1184,-2 0-1024,-2 0 1312,0 0-1248,4 0 896,4 0-960,-1 0 640,4 0-704,-1 0 576,9-4-608,-2 2 128,2-2-224,-2 1-96,8 0 0,5-1-32,6 1 0,-1-1 64,6 2-32,1 2 160,2-3-160,-6 3-96,0-4 64,-7 4 96,-1 0-96,-6 0 96,-1 0-64,-6 0-32,4-3 32,-6-1-1376,-1 1 1056,-3 0-5024,0-1 4128</inkml:trace>
  <inkml:trace contextRef="#ctx0" brushRef="#br0" timeOffset="75621">26297 15573 3072,'-4'3'1344,"4"-3"-1056,0-3-352,0 3 672,0 0-480,0 0 672,0 0-608,0 0 896,0 0-832,0 0 704,0 0-736,0 0 256,0 3-352,0 8 480,-4-6-480,4 1 320,-7 8 288,4-2-544,-4 1 704,-1 0-672,-2 4 608,0-1-608,-1 3 320,1 6-384,-4 2 160,-1-1-224,1-2 128,0-1-192,4 0 0,-1-4 0,1-3-32,3 0 0,4-3-2528,3-3 1984,0-4-4096,0-6 3520,6-4-3232</inkml:trace>
  <inkml:trace contextRef="#ctx0" brushRef="#br0" timeOffset="76236">25952 15671 1152,'-7'7'608,"7"-3"-480,0 1-160,0-5 96,0 4-64,0 0 704,0-4-544,0 0 1088,0 0-928,0 0 1280,0 0-1216,0 0 1152,3 4-1120,1-2 736,4 2-832,3-4 704,3 0-736,0 0 288,0 3-416,5-3 64,2 2-160,0 2 256,1-1-256,0 2 224,6-3-192,2 1 128,-5-3-192,-4 0-160,0 0 96,5 0-96,-1 4 96,0-4 384,1 3-288,-5-3 160,1 3-160,0-3-128,-5 0 64,2 0 96,-4 0-96,-5 0-2240,0 0 1792,5-3-5344,-4 0 4448,-5-1-1120</inkml:trace>
  <inkml:trace contextRef="#ctx0" brushRef="#br0" timeOffset="77805">27151 16418 1792,'-4'0'928,"8"0"-736,-4 0-224,0 0 352,0 0-256,0 0 160,0 0-192,0 0 800,0 0-640,0 0 928,0 0-864,0 0 1152,0 0-1088,0 0 1024,0 3-992,0 3 448,-8 1-608,1 2 896,-4 7-832,1 0 1056,0 0-992,-1 4 736,-1 2-768,-1 1 448,-1 3-544,-1-5 352,1 6-384,3-8-96,1 0-32,-5-2-128,8-5 64,-1-2-64,6-4 64,-2 1-1504,0-5 1216,4-2-3040,0-2 2592,4-1-4000,0-10 1376</inkml:trace>
  <inkml:trace contextRef="#ctx0" brushRef="#br0" timeOffset="78320">26900 16555 1920,'-8'0'928,"8"0"-736,0 4-224,0-4 1152,0 0-896,0 0 832,0 0-768,0 0 992,0 0-960,0 0 1376,4 0-1312,-4 0 928,8 0-992,-2 2 640,1-2-704,1 6 320,-1-6-416,3 3-96,1-3-32,4 0 32,-1 0-32,5 0 64,-2-3-64,2 3-96,2 0 32,1-6 128,-1 6-96,2 0 96,-3 6-64,2-3 160,-4 1-160,-4 2-96,4-1 64,-3 2 96,0-1-96,-5 0-64,2 1 32,-6-3 128,2 0-96,-2 2 0,5-3 32,0 0-128,-3-3 64,-2 0-2496,-2 4 1984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1:57.950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24820 12987 7552,'-4'-2'3360,"4"2"-2656,-5 0-896,5 0 2560,0 0-1920,0 0 928,5-3-992,-1 3 767,2-4-863,2 1 736,3-3-736,0-2 448,7 2-544,-4 1 256,5-2-320,-2 0 96,2 5-160,-5-3 64,1 10-96,-4-3 512,0 7-416,-4-2 576,-3 10-544,-2-4 384,-2 10-384,0-4 256,-2 4-320,-2-4-32,0-3-32,1 1-32,3-8 0,0 1-96,3-10 64,1 0-416,2-13 352,2 4-352,4-12 352,-2 5-320,1-10 320,0 4 128,-1-2-32,-1 6 192,-3 1-160,5 4 896,-7 3-704,-4 1 704,4 6-704,-4-1 352,0 4-416,0 0 416,4 0-416,-4 0 352,7 4-352,-1-1 160,5-3-224,-2 0-64,5-3 0,-3-1-128,6-3 64,2 5-1408,7-5 1120,-5 4-4000,0-4 3328,3 1-6303,-7-1 5567,12 0-5696</inkml:trace>
  <inkml:trace contextRef="#ctx0" brushRef="#br0" timeOffset="680">25561 13006 12160,'0'0'5471,"0"0"-4319,9 2-1472,-3 1 2816,2-3-2048,3 0 576,0 0-704,6 0-128,7 0-128,-2 0-576,-5 0 384,2 0-3968,0 0 3200,-1 2-7295,4 1 6271,0 1-3040</inkml:trace>
  <inkml:trace contextRef="#ctx0" brushRef="#br0" timeOffset="462">25555 12868 5760,'0'-5'2624,"0"5"-2080,4 5-672,-2-1 3776,2 2-2912,1-6 2368,1 0-2305,2 0 481,2 0-896,1 0-192,5-6-96,-1 6 96,3-4-160,3-8-96,0 8 64,-3 4-192,-3 0 160,-5 0-3679,-3 4 2911,-3 3-6720,0 2 5760</inkml:trace>
  <inkml:trace contextRef="#ctx0" brushRef="#br0" timeOffset="1514">26092 12914 5248,'-8'7'2400,"5"-5"-1888,-1-2-640,4 0 2592,0 0-1952,0 4 2944,-4-4-2592,2 0 2431,2 0-2463,0 0 1216,0 0-1504,0 0 832,6 0-992,5 0 480,3 0-608,5 0 96,1 0-224,5 0 160,3-6-192,-3-1 32,-1 5-96,1-2 160,-4 2-160,1 0-96,-5-2 64,-3 4-2432,1 0 1920,-5 6-4960,1 0-4287,0 0 7199</inkml:trace>
  <inkml:trace contextRef="#ctx0" brushRef="#br0" timeOffset="2046">26530 12998 4224,'-13'7'1984,"13"-4"-1568,0 0-512,0-3 2720,0 0-2080,0 0 2048,0 0-1920,7 0 1792,3-3-1856,5-4 1759,0 0-1759,-1-2 672,3 0-928,2-5 64,2-5-288,5-6-96,1-5 0,3-11 128,-1-5-128,-2-3-96,3 1 64,-1-1 0,-4 11 0,-3 6 352,-5 6-288,-2 6 1152,-5 8-928,-5 5 1472,-5 7-1312,0 9 480,-5 10-640,-1 4 448,-1 16-576,-1 2 480,-3 8-480,1 3-96,2-6 0,1-4 96,0-3-128,3 0-896,1-7 704,3-3-4384,0-3 3552,3-7-8959,8-3 7647,0-7-4480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1:01.053"/>
    </inkml:context>
    <inkml:brush xml:id="br0">
      <inkml:brushProperty name="width" value="0.04667" units="cm"/>
      <inkml:brushProperty name="height" value="0.04667" units="cm"/>
      <inkml:brushProperty name="color" value="#3165BB"/>
    </inkml:brush>
  </inkml:definitions>
  <inkml:trace contextRef="#ctx0" brushRef="#br0">5749 5784 3200,'-3'-2'1472,"3"4"-1184,-4 2-352,4-4 1952,0 0-1504,0 0 1024,0 0-1024,0-4 864,0 2-960,0-2 768,4-1-768,-1-1 640,1-1-704,3-2 512,1 3-544,2-10 704,-3 1-672,1 0 256,3 2-352,4 1 192,-5-1-224,1 0-160,0 2 64,-1 1 160,1 1-128,4 2-96,0 2 64,-1-1 0,1 2 0,-2 1 160,2 3-128,0 0 191,0 3-191,-5 1 192,1 2-192,0-1 192,-3 5-192,-5-1 288,-3 5-256,0 3 160,-3 1-192,-5 4 0,1 0 0,-1 0 128,1 0-128,1-1 288,-2-2-256,1 2-32,-1-5 64,6-1-64,-2-6 64,-1-3-64,5 1-32,0-7 32,0 0 32,0-4-32,5-1-32,-1-1 32,-2-5 128,6 0-128,-1-5-96,4-3 64,-1-6 160,2 1-128,-1 0 0,4 2 0,-4 0-128,2 1 64,-1-2 128,-6 5-96,1-1-64,-3 4 32,0 3 128,-4 4-96,0-3-160,0 6 128,0-1 0,-4 2 32,0 4 0,1 0 0,-1 4 64,1 2-32,0-1-192,-1 1 128,0 1 0,4-1 32,0 1 0,0-2 0,4 1 64,0 1-32,2-1-96,1 0 32,5-3 32,2 0 0,0-3 160,1 0-128,4 0 0,-2-3 0,5 0 128,-3 0-128,2 0-96,1-1 64,-4 2 96,-1-1-96,3-1 96,-3 2-64,1-2 64,-3 1-64,0 1 64,-4-2-64,0 4-3871,-1 0 3007,1 0-6976,0 0 5984,3 0-1792</inkml:trace>
  <inkml:trace contextRef="#ctx0" brushRef="#br0" timeOffset="522">6530 5629 4224,'-3'0'1888,"3"0"-1504,0 0-480,0 0 1632,0 0-1216,0 0 960,0 0-960,3 3 1184,4 1-1120,0-2 608,4-2-736,1 0 416,1 0-512,6 0 96,-2 0-192,2 0 160,-2 0-192,-2 0 192,4 0-192,-2 4 0,2-1 0,-2-3 32,2 0-32,-5 0-1824,-3 0 1440,0 2-5024,-5 11 4160,-2-4-2912</inkml:trace>
  <inkml:trace contextRef="#ctx0" brushRef="#br0" timeOffset="819">6551 5839 5120,'0'-5'2304,"0"5"-1824,0 0-608,0 0 2336,0 0-1760,8 0 1184,-2 0-1184,3 2 992,-3-2-1088,5 0 736,0 3-800,3-3 448,1 0-545,-1 5 97,3-5-224,2 2 160,-2 0-192,6-2 96,-2 0-96,-4 0 160,6 0-160,-2-2-4127,0 0 3231,-2-1-7872</inkml:trace>
  <inkml:trace contextRef="#ctx0" brushRef="#br0" timeOffset="1455">7212 5674 4608,'0'0'2080,"2"0"-1632,-2 3-544,0-3 2272,4 3 320,3 8-1760,1-5 960,-1 0-1280,3-8 672,4-2-800,4 4 543,-1 0-607,2-3 64,1 0-224,1-1-128,1 4 64,0 0 96,-5 0-96,1 0 288,-1 0-224,-2 7-224,-1 0 160,-3 0-4703,-1-2 3711,0 3-6144,-2-4 5440,-1-2-320</inkml:trace>
  <inkml:trace contextRef="#ctx0" brushRef="#br0" timeOffset="1772">7474 5501 4864,'-7'-7'2208,"7"7"-1760,-4 0-576,4 0 1984,0 7-1504,0 3 1408,0 2-1312,0 5 1216,-4 3-1248,1 4 960,-1 2-1024,0 0 352,1 0-513,0 2 65,-1-3-192,0 2-32,1-1 0,-1-2 32,1-3-32,3-3-1631,-3-4 1247,3-4-5248,0-3 4352,3-5-4384</inkml:trace>
  <inkml:trace contextRef="#ctx0" brushRef="#br0" timeOffset="2395">7658 5962 2560,'0'-6'1248,"4"6"-992,0-3-320,-2-1 1568,7 1-1184,-3 1 704,5-9-768,3-1 768,5-4-768,-2-7 768,12-6-768,-1-6 672,6-4-704,-3-7 256,1-2-352,2-2 96,5-3-160,-7 2-32,0-1 0,-3 1-32,0 6 0,-5 3 0,2-6 0,-4 5 256,-5 11-192,-2 3 416,0 7-352,-4 6 288,-5 3-320,2 7 320,-5 2-320,-3 14 320,-3 6-320,-5 6 1024,2 8-864,-5 2 799,0 6-767,-4 4 192,1 6-352,-1 4-64,4 6-32,5-7 128,-2 1-128,1-7-800,-1-6 608,6-10-7135,2-3 5727,2-11-3936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2:39.142"/>
    </inkml:context>
    <inkml:brush xml:id="br0">
      <inkml:brushProperty name="width" value="0.04667" units="cm"/>
      <inkml:brushProperty name="height" value="0.04667" units="cm"/>
      <inkml:brushProperty name="color" value="#ED1C24"/>
    </inkml:brush>
  </inkml:definitions>
  <inkml:trace contextRef="#ctx0" brushRef="#br0">7916 8691 4992,'0'-9'2304,"0"9"-1824,-5 0-608,5 0 2080,-4 3-1568,-2 3 928,-1 7-960,-7 6 800,-5 8-864,2 1 736,-5 18-736,-3 0 288,-3 2-416,-4 7-96,-4-4-32,5 4 224,2 1-192,4 4-128,1 6 64,2-15-448,5-28 352,2-7-3744,9 7 3008,6-14-5632,2-18 4928,13-7 64</inkml:trace>
  <inkml:trace contextRef="#ctx0" brushRef="#br0" timeOffset="-363">7498 8715 4352,'10'-7'1984,"-20"3"-1568,17 2-512,-7 2 1728,0 0-1312,-3 0 1248,3 0-1152,3 6 672,0 1-800,2 3 992,-3-1-960,2 4 384,0 2-512,2 4 64,2 6-192,-1 1-32,-1 6 0,6-5 128,-2 2-128,4-4 96,-1 1-96,1-10 160,-3 2-160,-1-2-2336,-2-3 1824,-2-4-5216,-1 1 4384,-1-3-2528</inkml:trace>
  <inkml:trace contextRef="#ctx0" brushRef="#br0" timeOffset="540">8099 8842 6784,'3'-5'3136,"1"5"-2464,7 0-832,-3 0 1952,7 0-1440,3 0 576,4 0-640,0-7 0,4 7-224,-1 0 64,-1 0-96,-2 0-2976,4 0 2304,-1 0-6752</inkml:trace>
  <inkml:trace contextRef="#ctx0" brushRef="#br0" timeOffset="322">8105 8714 5120,'-8'-3'2304,"8"3"-1824,0 0-608,0 0 2144,0 0-1600,0 0 576,4 3-704,3 2 1056,1-5-1024,2 0 224,5 0-384,2 0 0,6 0-128,-2 0 64,0 0-64,0 0-1184,-1 0 896,-6 4-5888,-3 4 4768,-4-1-2176</inkml:trace>
  <inkml:trace contextRef="#ctx0" brushRef="#br0" timeOffset="1582">8657 8467 4736,'-3'-7'2208,"3"7"-1760,0 0-576,0 0 2784,0-3-2112,0 3 960,3-4-1056,4 1 352,4 3-608,7-6 96,8-1-224,1 2 160,2 1-192,15 2 0,-19 4 0,-2 2 672,-4 1-544,3-1 736,-14 5-672,-2 1 895,-6 3-863,-4 1 704,-2 1-736,-13 2 160,2 3-256,-4 3 96,-2-3-192,2-4 96,4 0-96,2 0-32,5 0 32,2-4-128,5 1 64,6 1-64,7-3 64,9 2-64,2 1 64,0 1 32,-2 1 0,1 3 160,-1-1-128,3 9-96,-12-8 64,-3 4 96,-7 6-96,-3-5 0,-5 2 32,-2-8 128,-12 3-128,1-3 0,-8-2 0,0 0 128,1-5-128,3-6 96,0-1-96,4-4-96,2-7 32,2 1-1216,5-1 960,6 2-4543,2-2 3743,8 3-6752,6 1 5984,5 1 0</inkml:trace>
  <inkml:trace contextRef="#ctx0" brushRef="#br0" timeOffset="1797">9087 8756 7168,'-4'-2'3232,"10"2"-2528,2-4-896,-1 4 1664,7 0-1216,1-3 736,-1-1-736,3 1 480,4 0-544,3-1 0,5 2-128,0-3 32,-2 3-64,2-1-480,-8 3 384,0-4-6112,2 4 4832</inkml:trace>
  <inkml:trace contextRef="#ctx0" brushRef="#br0" timeOffset="2051">9384 8542 8320,'-10'9'3776,"6"-6"-2976,-6 13-1024,6-4 2080,-3 5-1504,-4 2 864,1 6-896,-5 6 255,0 3-383,5 2-128,-1-4-32,3 2-128,5-5 64,3 0-5439,8-18 4287,2-3-6048</inkml:trace>
  <inkml:trace contextRef="#ctx0" brushRef="#br0" timeOffset="2752">9617 8659 6144,'-5'-9'2816,"5"-2"-2208,0 2-768,5 1 1760,-3-1-1280,6 0 512,2-7-608,5 0 224,0 0-320,2 0 640,2-4-576,-2 3 448,1-1-480,-1 8-96,2 0 0,-2 7 96,1 3-128,0 7 288,-4 2-256,1 7 224,-8 7-192,-7 3 128,-7 3-192,-12 10 639,2 5-543,-4 4 416,-4 5-384,-8 5 64,5-6-160,-1-8 64,0-7-96,5-8-96,1-8 32,6-7 384,2-8-288,9-6-96,2-9 32,4-7-96,6-4 64,5-3-64,0 4 64,1-1 32,-1 8 0,-1 3-288,0 4 224,-2 5 32,-1 5 32,0 4 0,3 7 0,5 0 0,-5 1 0,1-1 64,4-3-32,3-1-96,4-3 32,-2-2 192,2-3-128,0-4-4735,4 0 3679,-5-4-7360</inkml:trace>
  <inkml:trace contextRef="#ctx0" brushRef="#br0" timeOffset="2984">10104 8718 7808,'-11'3'3552,"7"3"-2784,-3 7-960,7-4 3008,3 4-2272,1 3 639,7 0-831,0 3 224,7-3-416,-1 3-32,2 4-64,2-2-64,-4-2 32,2 4-224,-5-2 160,1-1-5567,-5-4 4415,-3 3-6240</inkml:trace>
  <inkml:trace contextRef="#ctx0" brushRef="#br0" timeOffset="3185">10098 9017 9472,'11'-25'4192,"-1"15"-3296,7-18-1120,-6 17 2176,7-4-1601,2-4 961,1-4-960,4-1 96,4-5-320,2-3 96,2 6-192,2-3-4383,-3-3 3423,-7 3-8672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42:56.287"/>
    </inkml:context>
    <inkml:brush xml:id="br0">
      <inkml:brushProperty name="width" value="0.04667" units="cm"/>
      <inkml:brushProperty name="height" value="0.04667" units="cm"/>
    </inkml:brush>
  </inkml:definitions>
  <inkml:trace contextRef="#ctx0" brushRef="#br0">21974 15888 5248,'-7'5'2400,"7"-5"-1888,0 2-640,0-2 2592,4 5-1952,-4-2 1696,3 0-1632,5 2 1312,-1-5-1408,1 0 1087,3 0-1151,3 0 480,-2 0-640,-1 0 96,7 0-224,8 3-96,0-3 0,-4 0 128,2-3-128,-6-2-7519,-4 2 5887,-3-5-5920</inkml:trace>
  <inkml:trace contextRef="#ctx0" brushRef="#br0" timeOffset="832">21660 15785 8704,'-11'5'3872,"11"-5"-3040,-10 15-1056,10-12 4415,-3 6-3359,-9 8 1248,-1 2-1472,-1 0-96,3 7-352,-3 2-128,4 1 0,0 1-32,6-11 0,0-3-5759,0-1 4543,4-1-8928</inkml:trace>
  <inkml:trace contextRef="#ctx0" brushRef="#br0" timeOffset="616">21510 15659 2816,'11'-10'1248,"-8"1"-992,4 0-320,-3 9 2400,-1-4-1856,0-2 2688,-3 3-2400,0 6 2176,-3 3-704,0 1-1537,-1-5 673,-3 9-1056,-7 4 448,0 4-576,-4 6 896,5 1-832,-1 2 160,0-4-288,4 2 96,1-10-192,7-4 96,2 1-96,2 0-32,11-3 32,-1-4-32,3-3 0,-5-3 64,12 0-32,9 0-544,-11-3 384,-2 3-3712,-1-4 3008,-3 2-5727,0-3 5023,-3 5-4352</inkml:trace>
  <inkml:trace contextRef="#ctx0" brushRef="#br0" timeOffset="2315">21692 14559 3968,'-4'-7'1888,"4"11"-1504,-4-8-480,4 4 2464,0 0-1888,0 0 1792,0 0-1696,-2 0 1600,-3 0-1632,1 0 1248,-2 0-1345,-8 4 961,-2 1-1056,-1 7 608,-6 0-704,2 4 768,-5 12-768,0 1 32,0 4-192,1 0-64,4 3 0,3-3-32,8 3 0,1-6-192,9-7 160,0-3-96,11 0 96,-3-7 32,7-4 0,9-5 0,1-4 0,5-9-192,-4-2 160,-4-6 192,-4 8-160,-3-4 128,-4 0-96,-4-1 64,-7 1-64,-4 0-32,-3 3 32,-8 4 128,-3 3-128,-4 6-96,0-1 64,1 5-288,1 3 224,7 4-5151,1 0 4063,9-3-9088</inkml:trace>
  <inkml:trace contextRef="#ctx0" brushRef="#br0" timeOffset="1564">21947 14834 3584,'-3'-10'1664,"3"24"-1312,0-7-448,0-7 2912,3 0 64,5 0-1984,-2 0 1056,5 0-1472,4 0 1248,0 0-1313,2 0 705,2 0-800,3 0 160,3 3-352,1 0-64,-5 0-32,1 0 224,-3 2-192,-1-3-2815,-4 2 2175,5-1-9056,-9 3 6112</inkml:trace>
  <inkml:trace contextRef="#ctx0" brushRef="#br0" timeOffset="3788">21628 13656 3968,'4'-5'1888,"-4"5"-1504,4 0-480,-4 0 2272,0 0-1728,0 0 2272,0 0-2080,0-2 1696,0-2-1760,0-1 1247,0-2-1375,-8 1 1312,5-1-1344,-1 0 704,-7 4-800,-5-3 512,-2 3-608,-1 3 320,-3 3-384,0 3 160,-2 4-224,2 3-64,4-1 0,5 1-224,6 3 160,3 0-192,8-3 192,7 0-96,5 0 96,2-4 128,1 1-96,3 3-64,1 1 32,0-2 128,-4 8-96,-5-2-64,-2 1 32,-8 4 128,-8 4-96,-8-2 192,1 1-160,-3-4 0,-2-3 0,-2-3 128,-2-3-128,2-6 96,3-5-96,0-4-32,4-11 32,7-10-128,4-5 64,8-8-160,2 4 160,6 2 0,-2 2 32,1 3 0,0-2 0,1 6 0,-5-2 0,4 3-1440,-4 4 1120,0 0-3104,-4 0 2624,-2-1-4479,-5 6 3999,8 0-5856</inkml:trace>
  <inkml:trace contextRef="#ctx0" brushRef="#br0" timeOffset="2916">22009 13906 6272,'0'0'2816,"0"0"-2208,0 3-768,0-3 3392,0 0-2592,0 0 1696,7 4-1728,0-4 1087,4 0-1247,0 0 384,4 0-608,2-4 160,6 4-288,-1 0-64,3 0 0,1-3 32,-5 3-32,5 0-1984,-11-5 1536,-1 5-7743,-7 5 6303,-3-2-3456</inkml:trace>
  <inkml:trace contextRef="#ctx0" brushRef="#br0" timeOffset="-753">21430 16702 5632,'-7'0'2496,"7"0"-1952,-4 0-672,4 0 2432,0 0-1856,0 0 1760,0 0-1664,0 0 992,4-2-1152,-1-1 799,5-1-895,-1 2-160,4-2-32,0 4 64,0 4-128,1-2-96,-1 2 64,0-1 256,-4 3-192,1 1 160,-6 2-192,2-3 352,-8 6-288,2 1 416,-6 6-384,1-4 736,-8 11-672,4-8 736,-8 5-704,5-5 256,-1 1-352,0-3-160,4-1 32,3 2 0,5-6 0,-1 2-96,8-7 64,-1 1-64,12-2 64,-4-1 128,8-4-96,-1 0-2144,7 3 1696,-1 1-8383,-2-4 6879,-5 0-4032</inkml:trace>
  <inkml:trace contextRef="#ctx0" brushRef="#br0" timeOffset="-2235">21908 16814 3712,'0'0'1760,"0"0"-1376,0 0-480,0 0 2016,0 0-1536,0 0 1216,0 0-1184,0 0 1024,0 0-1088,0 0 832,0 0-896,0 0 928,5 0-928,-2 0 768,0 0-768,1 0 735,3 0-767,-4 0 672,8 0-704,-3 0 256,3 0-352,0 0 96,3 3-160,-3-3 64,3 3-96,0 1 160,0-2-160,-3-2-96,8 0 64,-2 0 96,5 0-96,-4 0 96,1-2-64,-5-2-5919,0 4 4607,-3 0-7616</inkml:trace>
  <inkml:trace contextRef="#ctx0" brushRef="#br0" timeOffset="4933">21484 12700 5632,'-4'3'2496,"4"-3"-1952,0 4-672,0-4 2592,0 0-1952,0 0 1984,0 0-1888,0 0 1503,0 0-1567,-4 18 960,-2 5-384,-5 7-800,5-9 128,-8 16-320,0-5-96,3-3 0,3-3-320,6-2 224,2-8-4543,2-7 3615,6-3-7104</inkml:trace>
  <inkml:trace contextRef="#ctx0" brushRef="#br0" timeOffset="5449">21709 12799 6400,'0'-3'2816,"0"6"-2208,3 4-768,-3-7 1152,0 0-832,9 0 576,-7 0-544,7-3 352,-3-1-384,-1 1 704,-2 1-672,-3-4 1088,0-1-960,0 1 1535,-3-1-1407,-4 1 800,-2 3-928,-1 0 544,-2-1-640,1 8 224,-4 5-320,-4 4 32,5 5-128,4-5-32,-3 5 32,6-2-32,0 2 0,3 7 0,0-2 0,8-5 160,3-3-128,4-6-160,4-2 96,4-7 256,-4-3-160,3-8-32,-3-4 0,-3-5 224,-2 0-192,-1-4 768,-7-1-640,-2 0 192,-2 4-256,-7-1-96,3 6 0,-6 6-480,-3 10 352,0 6-5632,4 1 4481,3 6-9569</inkml:trace>
  <inkml:trace contextRef="#ctx0" brushRef="#br0" timeOffset="4295">21872 12914 6144,'-10'15'2720,"10"-12"-2144,-3-3-736,-1 0 3392,4 0-2592,0 0 960,0 0-1120,4 0 927,3 0-1055,7 0 1088,8 0-1088,3 0 448,4-3-576,3-3 416,-4 10-480,4-4 0,0 2-96,-3 1 128,-4 1-160,-4-1-2336,-2 3 1824,-5 0-10495,-3-3 8511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6-04-24T07:52:46.131"/>
    </inkml:context>
    <inkml:brush xml:id="br0">
      <inkml:brushProperty name="width" value="0.04667" units="cm"/>
      <inkml:brushProperty name="height" value="0.04667" units="cm"/>
      <inkml:brushProperty name="color" value="#ED1C24"/>
    </inkml:brush>
  </inkml:definitions>
  <inkml:trace contextRef="#ctx0" brushRef="#br0">22674 15746 3328,'-4'3'1568,"4"1"-1248,0-2-384,0-2 1504,0 7-1152,0-1 1312,4 0-1184,-1 4 864,1-1-960,3 3 928,1 1-960,3 3 320,0-1-416,0-1 224,3-3-320,1 2-32,0 1-32,-1-3 32,0 3-32,-3-5-32,2 0 32,-7 2-3616,1-2 2816,-3 2-5408,-4 3 4704,0-5 512</inkml:trace>
  <inkml:trace contextRef="#ctx0" brushRef="#br0" timeOffset="331">23013 15726 4992,'-8'0'2208,"5"4"-1760,-1 3-576,4-2 2240,-4 6-1696,0 1 1312,-2 4-1280,-5 4 928,-4 5-1024,-2 7 800,-1 3-864,-3 8 480,2-15-576,4-1 95,-6 7-223,4-4-32,-5 2 0,1-4-927,3-1 703,4-6-4160,-1-1 3392,5-4-6016,6-7 5312,0-2 576</inkml:trace>
  <inkml:trace contextRef="#ctx0" brushRef="#br0" timeOffset="747">23164 15762 4480,'-4'3'1984,"4"1"-1568,0-2-512,0-2 2080,0 0-1568,0 0 1280,4 3-1248,2 2 1280,1-2-1312,1 1 1056,2-4-1088,-3 0 416,3 2-576,2-2-33,1 0-127,1 0-64,5 0 32,-2 0 128,-3 0-128,0 0-4927,-3 0 3871,-4 0-6496</inkml:trace>
  <inkml:trace contextRef="#ctx0" brushRef="#br0" timeOffset="1016">23174 15890 6144,'8'-3'2720,"2"3"-2144,1 0-736,0 3 1312,-1-3-928,5 1 736,0-1-736,0 0 352,-1 0-416,0 0-32,0 0-64,1 0-128,-1 5 32,-3-3-6080,0 1 4800,-1-3-2240</inkml:trace>
  <inkml:trace contextRef="#ctx0" brushRef="#br0" timeOffset="2300">23456 15938 4224,'-4'-13'1888,"8"23"-1504,-2-16-480,-2-1 2016,8 0-1536,-1-2 1664,2-4-1536,3 1 992,-1-3-1120,-1-6 608,4-3-736,-1-2 224,5-3-352,2 4 96,1 0-160,1-7 160,-2 6-192,-3 5 895,-3 2-703,1 2 864,-5 6-800,-3 0 288,0 4-384,-3 2-128,-4 5-32,0 0 32,0 9-32,-4 1 64,0 3-64,-2-1 64,-1 3-64,-5 8 160,0 6-160,-3 3 96,1-1-96,4-2-32,2-4 32,2 4-32,2-8 0,2-5-4319,2-2 3391,0-5-5664,6-12 4992,0-3-2656</inkml:trace>
  <inkml:trace contextRef="#ctx0" brushRef="#br0" timeOffset="2810">23843 15595 5632,'0'-4'2624,"0"8"-2080,-11-13-672,11 9 2880,4 0-2208,-1-4 1344,1 1-1376,3-1 896,0 1-1056,4-1 255,0 2-415,-1-1-64,5-1-64,-1 1 32,1 3-64,-1 3 64,-3 4-64,-1-1 64,-3 4-64,1-1 160,-5 2-160,-3-1 96,0 1-96,-3 6 160,-5 3-160,-3 3 192,-3 3-192,-3 3 352,-6 0-288,0-4 416,0-1-384,6 3 384,2-9-384,1 5 288,7-4-320,-1-9 64,6 3-128,4-4 64,9-5-64,3-4-32,1 0 32,3 0-32,0-4 0,3 4 160,-3-6-128,-1 6-96,-2 0 64,-1 0-2880,-3 0 2272,0 0-5183,-4 0 4447,0-3-5888</inkml:trace>
  <inkml:trace contextRef="#ctx0" brushRef="#br0" timeOffset="3210">24113 15746 4480,'-6'-4'2080,"6"4"-1632,-4 4-544,4-4 2528,0 0-1920,0 0 1536,0 0-1536,0 0 1792,0 0-1728,0 0 1311,8 0-1375,-2 0 704,3 0-896,4-4 0,1 2-224,4-2 128,3 1-192,1 0 0,-1 3 0,1 0-32,-1-5 0,-4 3-288,6-1 224,-6 3-4895,1 0 3903,-3 3-8352</inkml:trace>
  <inkml:trace contextRef="#ctx0" brushRef="#br0" timeOffset="5193">24632 15639 4224,'-6'-16'1888,"6"16"-1504,0-2-480,0 2 2720,0 0-2080,4-7 1504,-2 1-160,2 0-1344,0-1 672,3 1-928,1-1 639,-1 5-703,-1-2 64,7 1-192,-2 3 32,2 3-96,2 1 64,0 2-64,-1-1-32,2 2 32,-6 0 32,1 0-32,-4 2 512,-7 0-416,-4 4 480,-3 3-448,-8 3 96,-3 7-192,-1 2 64,-2 1-96,0-1-32,-5 8 32,0-5 128,4-5-128,-2-3 0,2-7 0,-1-1 32,5-1-32,0-7 64,7-7-64,4-7-96,3-3 32,4 0-64,8-2 64,-1-1-64,4-1 64,-1 5 32,9 0-96,-4 2 64,-2 5 128,-2 2-96,2 2 192,-7 5-160,1-1 352,5 3-288,-1 1 64,-1-1-128,1-9 64,4 7-64,0-3 160,2-1-160,-2-1 0,2-4 0,2-5-3360,-1 0 2624,-3 5-6687,-4-5 5695,0-3-3584</inkml:trace>
  <inkml:trace contextRef="#ctx0" brushRef="#br0" timeOffset="5480">24941 15728 7808,'-8'-2'3456,"8"4"-2720,0 2-928,0-4 2368,4 7-1760,3-2 1504,1 3-1441,-1 0 1089,1 3-1152,3-1 384,0 1-576,4 0 160,0 2-288,-2-1-160,0 2 64,1-5 448,-4 0-352,5 5-128,0-5 32,-4 0-2144,-3-2 1664,-8 5-5663,-4 1-1697</inkml:trace>
  <inkml:trace contextRef="#ctx0" brushRef="#br0" timeOffset="5761">24911 16007 7552,'-5'-4'3360,"5"-3"-2656,5 2-896,1-2 3008,6 0-2272,2-5 1983,4-4-1887,3-2 1024,1-7-1216,4-2 544,-1 0-736,0-2 32,5 0-192,-9 4-64,1 0 0,1 7-32,-6 2 0,2-1-1632,-6 8 1280,-1 2-5855,-5 5 4799,-1 4-6976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43:37.21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1341 14840 345 0,'15'0'15'0,"-6"0"4"0,3 0-19 0,3 0 0 15,-3 0 0-15,3 3 0 0,3-3 28 0,2 0 3 16,7 3 0-16,-6-1 0 0,0-2-19 0,9 3-3 16,-1-3-1-16,1 3 0 0,0-3-8 0,3 2 0 15,-4 1 0-15,10 0 0 0,-6 2 0 0,9 0 0 16,-1-2 0-16,7 0 0 0,2-3 32 0,1 0 12 15,9-3 1-15,2 0 1 0,10 3 14 0,2-2 4 16,3-4 0-16,13 4 0 0,2-1-42 0,3-2-8 16,-3-1-2-16,10 1 0 0,8-3-12 0,3 3 8 15,3-3-8-15,0 3 0 0,6-1 9 0,3 1-9 0,-3-3 8 16,3 3-8-16,3 0 0 0,0 2 0 0,-3-5 8 16,0 5-8-16,6 1 0 0,3-1 0 0,-3 0 0 0,0 1 0 15,-6 2 0-15,0 0 0 0,6 2 0 16,-6-2 0-16,0 3 0 0,-3 2 0 0,0-2 0 0,-3 0 0 15,-6-1 0-15,3 4 0 0,-5-4 11 0,2 4-11 16,-12 1 0-16,-6 1 0 0,6-2 0 16,-8 2 0-16,-7 0 0 0,0 2-8 0,-2-2 8 0,-1 0 0 15,-3 0 0-15,-5 0 0 0,-10 2 0 0,-2-2 0 16,-10 0 0-16,-2-2 0 0,-4-1-8 0,-5 0 8 16,0 1 0-16,-4-4-12 0,-5 1 12 0,-3-1-10 15,-3-2 10-15,3 0 0 0,-1 3 0 0,-5-3 0 16,-3 0 0-16,0 0 0 0,-3-3 0 0,0 3 0 15,-7 0 0-15,-2 0 0 0,-6 0 0 0,-3 0-8 16</inkml:trace>
  <inkml:trace contextRef="#ctx0" brushRef="#br0" timeOffset="959.01">4243 11192 234 0,'-11'18'10'0,"8"-7"2"0,0 5-12 0,-3 2 0 16,0 1 0-16,-3 2 0 0,3 3 0 0,-6 5 0 16,6-3 0-16,0 6 0 0,0 0 0 0,0 2 0 15,0 1 0-15,0 7 0 0,3 0 0 0,3 9 14 0,-6 4-1 0,6 1 0 16,0 2 19-16,6 6 4 0,-6 4 1 0,0 9 0 16,3 5-29-16,0 5-8 15,0 9 0-15,0 4 0 0</inkml:trace>
  <inkml:trace contextRef="#ctx0" brushRef="#br0" timeOffset="1141.63">4017 15722 518 0,'-9'150'46'0,"6"-70"-37"0,0 18-9 0,0 10 0 16,3 3 95-16,0 8 17 0,0 3 3 0,6 2 1 16,0 1-88-16,3-4-16 0,-3-2-4 0,0 1-8 15,0-4 0-15,3-5 0 0,-3-2 0 0,-3-1-9 16,3 1 9-16,0-6 0 0,-6 3 0 0,3-3 0 15,-3-3 0-15,6-28-13 16,-6 4 5-16,0 1 8 0,0 3-16 0,0 2 5 0,0 2 1 0</inkml:trace>
  <inkml:trace contextRef="#ctx0" brushRef="#br0" timeOffset="4338.17">3859 15928 306 0,'6'58'13'0,"-6"-23"3"0,3 7-16 0,3 8 0 15,-6 6 0-15,6 2 0 0</inkml:trace>
  <inkml:trace contextRef="#ctx0" brushRef="#br0" timeOffset="4669.28">4127 17370 345 0,'-9'-11'31'0,"3"6"-31"0,4-6 0 0,-1 1 0 16,0-3 52-16,0-1 5 0,0-4 1 0,3-1 0 0,-6-4-50 0,6-1-8 15,0-5 0-15,-3 0-11 0,3-1 11 0,3-1-10 16,-3-1 10-16,6 3-10 0,-6 2-10 0,0 1-1 15,0-1-1-15,0 4 0 0,0-1 10 0,-6 3 1 16,6-3 1-16,0 3 0 0,-3-3 10 0,0 0 0 16,0 0 0-16,3 0 0 0,-6 1 0 0,6-1 0 15,0-3 0-15</inkml:trace>
  <inkml:trace contextRef="#ctx0" brushRef="#br0" timeOffset="5032.1">3979 14494 547 0,'-3'-32'24'0,"-3"16"5"0,3-8-29 0,-3-2 0 0,6-3 0 0,-3-6 0 16,6-2 0-16,-3 0 0 0,6-5 0 0,-6 0 0 15,0-6-27-15,9 0-1 0,-9 6-1 16,6 0 0-16,-4 2 11 0,4 3 2 0,-6 0 1 0,6 5 0 0,-6 1 15 15,3-1 0-15,-3-3 0 0,0 4 0 0,0-4 16 16,3 4-1-16,-3-4 0 0,0 3 0 0,3-2 2 0,3-3 1 16,0-3 0-16,-3 1 0 0,3 2-26 0</inkml:trace>
  <inkml:trace contextRef="#ctx0" brushRef="#br0" timeOffset="5489.67">4017 12372 288 0,'-12'66'25'0,"6"-29"-25"0,-6 11 0 0,4 7 0 0,-1 6 21 0,6 5-1 16,-6 0 0-16,3 1 0 0,3-1-20 0,0 0 8 15,3-3-8-15,0-2 0 0,0-3 0 0,0 1 9 16,0-4-9-16,3 3 0 0,-3 1 36 0,3 1 1 16,0-1 0-16,3 4 0 0,0-2-8 0,3 0-1 15,-3 2-1-15,2-2 0 0,-2 0-27 0,3 0 8 16,3 0-8-16,-3 0-178 15,0 0-39-15</inkml:trace>
  <inkml:trace contextRef="#ctx0" brushRef="#br0" timeOffset="5726.32">3970 15341 288 0,'-3'26'25'0,"3"3"-25"0,-6 6 0 0,6 4 0 16,-3 6 107-16,0 3 16 0,6-1 3 0,-3 6 1 15,0 3-87-15,0-3-18 0,0 2-3 0,3 1-1 16,3 0-18-16,-6-1 0 0,0-2 0 0,0 3 0 15,0-6-9-15,-6 0-6 0,3-5-1 0,0 0 0 16,0 0-6-16,-3-3-2 0,0-5 0 0,0 3 0 16,3-3 24-16,-3-2 0 0,-3-1-9 0,3-2 9 15,0-3 0-15,0-3 0 0,3 1 0 0,-3-3 0 16,0-1 0-16,3-2 0 0,3-2 8 0,-3 0-8 16,3-1 0-16,-3 1 0 0,3-4 0 0,3 1 0 15,0 0 0-15,0 3-10 0,3-3 10 0,0 2-200 16,-3 3-34-16</inkml:trace>
  <inkml:trace contextRef="#ctx0" brushRef="#br0" timeOffset="7250">3532 16521 403 0,'0'-6'36'0,"0"6"-36"0,0 0 0 0,0 0 0 15,0 0 228-15,0 0 40 0,-3 8 7 0,3-2-561 16,0-6-112-16</inkml:trace>
  <inkml:trace contextRef="#ctx0" brushRef="#br0" timeOffset="8301.79">4443 12906 1152 0,'0'-2'102'0,"-6"-1"-82"0,0 0-20 0,6 3 0 16,0 0 16-16,0 0 0 0,0 0-1 0,0 0 0 16,0 0-15-16,0 0-10 0,0 0 2 0,0 0 0 15,6 3-1-15,3 0 0 0,-3 2 0 0,3-2-335 16,-3-1-66-16</inkml:trace>
  <inkml:trace contextRef="#ctx0" brushRef="#br0" timeOffset="9505.34">5729 16314 529 0,'50'40'23'0,"-20"-19"5"0,3 3-28 0,6 8 0 16,-1-1 0-16,7 4 0 0,0-3 31 0,5-1 0 0,-2-4 0 0,5-6 0 15,4-3-23-15,-1-2-8 16,-2-5 0-16,0-3 9 0,-4-3-9 0,4-5 0 0,-4-3 0 16,1 1 8-16,0-6-8 0,-1 3 0 0,-2-6 0 15,-4 0 8-15,-2 1-8 0,-3-3 0 0,-3-1 0 16,2-1 0-16,1-1 0 0,-3-3 0 0,-4 1 0 0,1-4 0 16,0-1-9-16,-3-1-4 0,-4-3-1 0,-2 1 0 31,-3-1-12-31,3-4-2 0,-3 2-1 0,0-3 0 0,-9 0 10 0,2 0 3 0,1-2 0 0,-6 0 0 15,-6-4-7-15,3 4-1 0,-6 0 0 0,-3-3 0 16,-3 0 0-16</inkml:trace>
  <inkml:trace contextRef="#ctx0" brushRef="#br0" timeOffset="9604.6">6771 15221 676 0,'-66'-50'30'0,"33"24"6"0,-5-1-28 0,-7-7-8 16,-6 0 0-16,-5-4 0 0,-4 4 42 0,1 2 7 15,-4 3 2-15,7 3 0 0,2-1-39 0,1 3-12 16,5 3 8-16,-3 5-393 15</inkml:trace>
  <inkml:trace contextRef="#ctx0" brushRef="#br0" timeOffset="12155.21">19064 6850 403 0,'41'0'36'0,"13"-3"-36"0,9 1 0 0,11-4 0 0,12 1 17 0,4 3-3 16,2-6-1-16,9 0 0 0,15 0 42 0,3 2 8 15,6-1 1-15,3 1 1 0,0 1-1 0,6-3-1 16,0 0 0-16,0 3 0 0,0-3-23 0,6 3-5 15,9-1-1-15,0-2 0 0,-10 6 8 0,1-1 2 16,0 0 0-16,0 3 0 0,6 3-29 0,-3 0-6 16,-6-3-1-16,3 2 0 0,0 4 0 0,-4-1-8 15,1 0 12-15,0 0-4 0,-3 1-8 0,0-1-9 16,3 0 9-16,-6-2-13 0,-3 0 21 0,-3-1 5 0,-3-2 1 16,-6 0 0-16,-6 0-14 0,-5 0 0 0,-1 0 0 15,-9 0 0-15,-3 0 0 0,-5-2 0 0,-10 2 0 16,-3 0 0-16,-2 0 0 0,-4-3 0 0,-2 3 0 15,-7 0 0-15,-5 0 0 0,-7 0 0 0,-2 0 8 16,-9-3-8-16,0 1 16 0,-7 2 0 0,-2-3 0 16,-3 0-404-16,-6 1-81 0</inkml:trace>
  <inkml:trace contextRef="#ctx0" brushRef="#br0" timeOffset="13401.57">21891 3561 230 0,'0'0'20'0,"0"0"-20"15,0 0 0-15,0 0 0 0,0 0 57 0,0 0 7 16,0 0 2-16,0 0 0 0,0 0-49 0,6 3-9 16,0 2-8-16,0 3 9 0,-3 3-9 0,0-3 0 15,0 5 0-15,3 3 8 0,-3 5-8 0,0-3 0 0,-3 9 0 0,3-1 0 16,0 9 0-16,0-1 0 0,-3 1 0 0,3 4 0 15,0 4 0-15,0 2 10 0,-6 5-10 0,3 5 10 16,0 4-10-16,0-1 0 0,0 0-12 0,0 0 12 16,3 3 0-16,-3 0 0 0,-3 2 0 0,3 6 12 15,0-5-12-15,0 5 0 0,0-1 0 0,0 4 0 16,0 7 20-16,3-2 1 0,-3 2 1 0,3 1 0 16,0 4 6-16,0 1 0 0,0 0 1 15,3-3 0-15,3-3-17 0,0 0-4 0,0 1-8 0,0-1 12 16,3 1-12-16,-1-1 0 0,4-2 0 0,-3 2 0 15,6 3 0-15,-3 3 0 0,0 5 8 0,0 2-8 32,0-2-20-32,-6 3-8 0</inkml:trace>
  <inkml:trace contextRef="#ctx0" brushRef="#br0" timeOffset="13557.02">22121 8842 345 0,'-12'88'31'0,"3"-41"-31"0,-3 9 0 0,0 5 0 0,0 0 116 0,0 5 18 15,3 0 3-15,-3 0 1 0,3-5-77 0,1 0-15 16,2 0-3-16,0-6-1 0,0-2-25 0,3-5-5 16,-3-3 0-16,6-3-1 0,-3 0-11 0,3-7 0 15,3-4 0-15,-3-1 8 0,3-1-8 0,3-5 0 16,-3-9-10-16</inkml:trace>
  <inkml:trace contextRef="#ctx0" brushRef="#br0" timeOffset="14923.96">22034 3958 288 0,'0'0'25'0,"0"0"-25"0,-3 11 0 0,3-1 0 0,0 4 0 0,-3-4 0 0,0 3 0 0,-3 3-11 15,4 5 11-15,-4 3 0 0,0 0 0 0,0 10 0 16,0-2 21-16,0 8 3 0,0 5 1 0,-3 2 0 0,0 4 10 0,0 4 1 16,0 9 1-16,-3-1 0 0,3 6 1 15,0 0 0-15,0 2 0 0,-3 3 0 0,4 3-25 16,-1-3-5-16,-3 3 0 0,3 8-8 0,3-9 0 0,0 4 0 15,-3-1 0-15,0 3 0 0,3-5 8 16,3 5-8-16,-3-5 0 0,0 5 0 0,3 2 0 0,0 1 0 16,0-3 0-16,0 0 0 0,0 0 0 0,0 0 0 15,3 3 0-15,0-6 0 0,0 3 0 0,0 0 0 16,3 0 0-16,0 0 0 0,0 0 0 0,3 3 0 16,-3 0 10-16,0 2-10 0,3 3 0 0,-3 0 0 15,0-3-9-15,0 3 9 0,0 0-9 0,0-3 9 16,3 3 0-16,-3 0-9 0,0-2 9 0,0-1 11 15,0 3-3-15,0-6 0 0,3-2-8 16,-3-2-11-16,0-1 3 0,0 1 0 0,0 2 8 0,0-6 9 0,3-2-1 16,0 1-8-16,-3-1 0 0,2 0 0 0,1-3 0 15,0 1 0-15,0-6 0 0,0-3 0 0,0 1 0 0,0-1 0 16,0 1 0-16,-3-1 10 0,0 1-10 16,3-3 12-16,0-1-12 0,0 4 0 0,-3-3 0 0,3 0-11 15,-3 2 11-15,3-2 0 0,-3-5 10 0,-3-1-10 16,0-2 0-16,3 0 0 0,-3-5 0 0,0 2 0 15,-3-5 0-15,0 2 0 0,0-2 0 0,0-5 0 16,-3-3 0-16,3-2 0 0,-3-1 0 0,3-5 0 16,-3-5 0-16,3 0 0 0,-3-6 0 0,3 1 0 15,0-6 0-15,0 0 0 0,3-2 0 0</inkml:trace>
  <inkml:trace contextRef="#ctx0" brushRef="#br0" timeOffset="15883.15">22659 4379 460 0,'-47'-3'20'0,"23"3"5"0,-6 0-25 0,0 3 0 0,-2 0 0 0,2 2 0 15,-6 3 48-15,1 0 4 0,-1-3 0 0,-3 6 1 16,-3-1-35-16,4 6-7 0,2 0-2 0,0 2 0 15,1 4-9-15,-1-1 0 0,3 3 0 0,3 5 0 16,7 2 0-16,-1 4 0 0,0-1 0 0,3 3 0 16,0 3 0-16,0 2-9 0,4 1 9 0,-1 4 0 15,0 3-8-15,3 1 8 0,0 7 0 0,3 0 0 16,3-2-11-16,0-1 11 0,6 6-10 0,3 0 10 16,0 0 0-16,9-6 0 0,0 4 0 0,6-4 0 15,0 1 0-15,3 2-11 0,0-2 11 0,5-1-13 16,1-2 13-16,9 3 0 0,6-6 0 0,2-3-9 0,7 1 9 15,3-3 11-15,5-3-3 0,-2 1 0 16,-1-1 11-16,4 0 1 0,8-5 1 0,1 3 0 0,2 2 3 16,1-2 1-16,-4 0 0 0,7-3 0 0,-4-3-13 15,7 1-2-15,2 2-1 0,0-6 0 0,-5 7 0 16,2-9 0-16,1 5 0 0,2 0 0 0,3-2-9 16,-2 3 0-16,-4-1 0 0,4 0 0 0,-1-5 0 0,-3 1 8 15,1-4-8-15,-4-2 0 0,1-3 9 0,-4-2-9 16,-2-4 10-16,-1-1-10 0,-2-4 0 0,2-2 0 15,-2-5-13-15,-1-3 4 16,-5-3-75-16,-4-5-16 0,4-5-2 0</inkml:trace>
  <inkml:trace contextRef="#ctx0" brushRef="#br0" timeOffset="16026.75">25297 5779 230 0,'-12'-83'10'0,"6"39"2"0,-6-12-12 0,-3-2 0 0,-3 0 0 0,-3-6 0 16,-5 3 194-16,-7 3 36 0,-9 0 7 0,-3 5 2 15,-8-3-163-15,-4 9-33 0,-2 2-7 0,-4 5 0 16,1 3-23-16,-4 8-4 0,-5 2-1 0,-4 1 0 16,-2 5-132-1,0 5-28-15</inkml:trace>
  <inkml:trace contextRef="#ctx0" brushRef="#br0" timeOffset="19708.21">24044 6215 172 0,'0'3'16'0,"0"-1"-16"15,-3 1 0-15,3 0 0 0,0 2 40 0,-3-2 6 16,3 5 1-16,-3-3 0 0,3 0-47 0,-3 3-10 16,3-3-2-16,-3 6 0 0,3-8 12 0,0 2 0 0,0 3 0 0,0 0 0 15,3-3 0-15</inkml:trace>
  <inkml:trace contextRef="#ctx0" brushRef="#br0" timeOffset="46223.46">23746 6821 345 0,'9'0'31'0,"6"0"-31"15,-3 0 0-15,2 0 0 0,4 0 55 0,3 0 5 16,0-3 0-16,3 1 1 0,0-1-47 0,-4 0-14 16,-2 1 0-16,3-4 8 0,-3-1-8 0,3 1 0 0,-3-2 0 0,0 3 8 15,-4-3-8-15,1-3 0 0,3 4 0 0,-6-4-171 16,0 0-35-16</inkml:trace>
  <inkml:trace contextRef="#ctx0" brushRef="#br0" timeOffset="46837.27">24404 6160 288 0,'6'-6'25'0,"-3"-4"-25"0,3 2 0 0,-3-6 0 16,0 1 43-16,-3-3 3 0,0 3 1 0,3-8 0 16,-3 0-35-16,3 2-12 0,-6 1 0 0,3-1 9 0,0-2-9 0,-3 0 10 15,0 0-10-15,0 0 10 0,-3-3-1 0,3 0 0 16,-3 3 0-16,3-3 0 0,0 5 32 0,0-4 7 16,-3-1 0-16,-3 3 1 0,0 5-5 0,-3-5-2 15,0 2 0-15,-3 3 0 0,0 0-6 0,1 3-2 16,-1 0 0-16,-3 2 0 0,0 1-2 0,0 4-1 15,0-2 0-15,-3 3 0 0,-2 0-2 0,-1 2 0 16,-3 1 0-16,0 2 0 0,-3 2-16 0,1-2-3 16,-1 6-1-16,0-4 0 0,-3 3-9 0,-2 1 8 15,5 2-8-15,3 0 8 0,0 0-8 0,0 0 0 16,4 2 0-16,-4-7 0 0,3 7 0 0,0-2 0 16,-3 0 0-16,1 5 0 0,-1-2 0 0,-3 2 0 15,3 6 0-15,1-6 0 0,2 3 0 0,-3 5 0 16,3-2 0-16,0 4 0 0,3-1 0 0,1-1-11 0,2 5 11 15,0 1-8-15,0-4 8 0,6 4 0 0,-3-1 8 16,3 3-8-16,3 1 0 0,1-4 0 0,-4 3 0 16,6-5 0-16,0 5 0 0,3-2 0 15,-3 4 10-15,6-7-10 0,0 3 0 0,3 2 0 0,0 2-13 16,3-2 4-16,3 6 9 0,0-3 0 0,2-1 0 0,4-2-8 16,0 1 8-16,3-4 0 0,3 1 0 0,3 2-8 15,5-8 8-15,1 3-8 0,3-1 8 0,0-1-8 16,2 1 8-16,1-1 0 0,0-4 0 0,-3 1-8 15,-4-4-12-15,1-1-1 0,0-1-1 0,0-2 0 16,2-1-24-16,-2 1-5 16,3-6-1-16,-6 0 0 0,-3-5 29 0,-1 0 6 0,1 3 1 0,-3-3 0 0,3-5 7 15,-3 2 9-15,-3-2-13 0,-1 2 5 16,-5-2-34-16,3-1-6 16,-3 1-2-16,0 0 0 0,-3-3 3 0,-3 3 1 0,3-6 0 0,-3 6 0 0,0-1 17 15,0-1 3-15,-3 1 1 0,0-2 0 0,0 3 4 16</inkml:trace>
  <inkml:trace contextRef="#ctx0" brushRef="#br0" timeOffset="50029.44">6577 15319 172 0,'-15'6'16'0,"9"-6"-16"16,-3 2 0-16,0-2 0 0,0 3 50 0,-2 0 7 16,2-1 2-16,0 4 0 0,-3-1-43 0,0 0-16 15</inkml:trace>
  <inkml:trace contextRef="#ctx0" brushRef="#br0" timeOffset="50516.33">7062 15661 230 0,'-18'-19'20'0,"1"-5"-20"16,-4-2 0-16,-3-3 0 0,-3 2 128 0,0-2 22 15,-8 0 4-15,-1 3 1 0,-3-1-57 0,0 1-11 16,1 5-3-16,2 2 0 0,-9 3-38 0,7 6-8 16,-1-1-2-16,0 6 0 0,4-1-19 0,-13 4-4 0,3 2-1 15,1 5 0-15,5 3 5 0,-3 3 1 0,-2 2 0 16,2 0 0-16,6 3-18 0,1 0-19 0,2 2 4 16,3 6 1-16,0 0 14 0,1 2-9 0,-1 4 9 15,3 7-8-15,-3 5 8 0,3 3 0 0,1 3 0 0,2 2-8 16,6 3 8-16,-6 2-10 0,12 1 10 15,-3 2-10-15,3 0-1 0,4 0 0 0,8 3 0 16,-3-2 0 0,6-4-37-16,2-5-7 0,4-2-1 0</inkml:trace>
  <inkml:trace contextRef="#ctx0" brushRef="#br0" timeOffset="53168.71">6366 12515 288 0,'-15'5'12'0,"3"-2"4"0,0 2-16 0,-3 3 0 0,3-3 0 0,-3 3 0 15,-2-3 24-15,5 3 3 0,-6 0 0 0,6 3 0 16,-3 0-15-16,0 2-4 0,0-3 0 0,3 6 0 16,0 0-8-16,0-3 0 0,1 6 0 0,-1-3 0 15,6 0 32-15,-3-1 13 0,3-1 3 0,0 2 1 16,0-1-20-16,6-1-4 0,-3-1-1 0,3 3 0 16,3-3-1-16,0 3-1 0,0-6 0 0,3 4 0 0,-3-4-5 0,6 1-1 15,0 2 0-15,3-2 0 16,-3-1 4-16,5-4 0 0,4 1 0 0,3-1 0 0,-3-1-20 15,3 0 0-15,3-2 0 0,-1 0-9 0,1-3 9 16,0 0 9-16,3 0-1 0,-9 0-8 0,3-3 9 0,-4 0-9 16,1 1 0-16,0-4 9 0,-3 1-9 0,-3 0 0 15,0-3 0-15,0 0 8 0,-3 0-8 0,0-3 0 16,-1 1 0-16,-2-1 8 0,0 1-8 0,0-4 0 16,-3 1 0-16,3 0 8 0,-3 0-8 0,0 0 0 15,-3-1 9-15,3 1-9 0,-3-3 0 0,0 3 8 16,-3-3-8-16,-3 0 0 0,0 0 0 0,0-2 8 15,-3 2-8-15,1 0 0 0,-7 0 8 0,0 0-8 16,0 3 10-16,-3 0-10 0,0 2 9 0,-3 1-9 16,-3 2 8-16,1 2-8 0,-1 1 0 0,0 3 0 0,3 4 0 15,-6 1-431-15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44:52.86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4547 1069 2026 0,'0'0'44'0,"0"0"10"15,0 0 2-15,-3 5 1 0,-6-5-45 0,3 0-12 0,6 0 0 0,-3 8 0 0,3-8 8 0,0 0 0 16,3 5 0-16,3 3 0 16,3-2-115-16,-6 2-23 0,9 5-5 0,-3-5-1 0</inkml:trace>
  <inkml:trace contextRef="#ctx0" brushRef="#br0" timeOffset="2470.12">1413 1865 2408 0,'-6'-8'107'0,"6"8"21"0,0 0-102 0,0 0-26 0,0 0 0 0,0 0 0 0,9-13 0 0,0 8-14 16,3-3 2-16,5-3 0 0,-2 3 12 0,9-2 0 15,-3 2 0-15,9 0 0 0,-6-5 0 0,5 2 10 16,4 3-2-16,3-5 0 0,5 0-8 0,-2 0-12 16,-3-1 2-16,0 1 1 0,5 2 1 0,-8 4 0 15,0-7 0-15,-4 6 0 0,1 8 8 0,0-5 0 16,-3 5 0-16,-3 5-8 0,2-2 8 0,-2 8 14 15,3 2-3-15,-6-5-1 0,3 10 20 0,-4-4 4 16,1 4 1-16,6-5 0 0,-9 3-35 0,9-3 0 16,0 1 0-16,2-4 0 0,1-2 12 0,6-8-2 15,8 5 0-15,-8-5 0 0,9 0-10 0,-4-5 0 0,10-3 0 0,-6 3 0 32,2-8-40-32,-2-1-6 0,0-4-2 0,-1 2 0 0,7-2 23 0,0 4 4 0,-4-4 1 0,4 5 0 15,-10-1 20-15,-2 6 0 0,-3-2 0 0,0 7 8 16,-7 3 31-16,-2 0 5 0,3 8 2 0,-3-3 0 15,-1 9 2-15,1-1 0 0,-3 0 0 0,0 8 0 16,3-2-18-16,-1-1-3 0,4-5-1 0,0 9 0 16,3-4-26-16,2-5 0 0,4 1 8 0,-3-1-8 15,3-8 0-15,2 3-9 0,1-3 9 0,3-5-13 16,2 0-16-16,4-5-3 16,-1-3-1-16,1-2 0 0,0 2 24 0,-4 0 9 0,4-3 0 0,-4 3-9 15,4-5 9-15,0 0 0 0,-1-1 0 0,1 4 0 16,-1 2 0-16,-5 3 8 0,-3-3-8 0,-4 2 11 15,1 4 19-15,-3 2 4 0,3 2 1 0,-4 4 0 0,-2-1-24 0,6-2-11 16,-10 7 10-16,7-2-10 0,0 0 8 0,-6 3-8 16,2-3 0-16,-2 5 0 0,-3-8 11 15,0 3-11-15,0-3 12 0,2-2-12 0,4 0 0 16,6-3 0-16,-1 0 0 0,4-3 0 16,3 0 0-16,-1-10 0 0,-5 8 0 0,0-3-9 0,-3-5 9 15,-4 7 0-15,1-7 0 0,-6 5 0 0,3-2 0 16,-10 2 0-16,10 2-8 0,-9 4 8 0,-3-1 0 0,3 1 8 15,-6 2 0-15,-1 2 0 0,-2 1 9 0,0 5 3 16,-3-3 0-16,-3 3 0 0,3 0-4 0,0 2-1 16,-3-2 0-16,3 6 0 0,0-6 1 0,0 2 1 15,3-2 0-15,0-3 0 0,2 1-17 0,4-6 0 16,0 0 0-16,0 0 0 16,3-3-22-16,-3 0-8 0,0-2-2 15,-4-3 0-15,4 3 7 0,0 0 1 0,-3-3 0 0,3 2 0 16,-3 4-22-16,-3-4-4 0,0 1-1 0,-3 2 0 15,-1 3-129-15,-2-5-27 0,-6 5-5 0,0 0 0 0</inkml:trace>
  <inkml:trace contextRef="#ctx0" brushRef="#br0" timeOffset="4185.36">1609 3215 288 0,'0'0'25'0,"0"0"-25"0,0 0 0 0,0 0 0 0,6 0 209 0,-6 0 37 16,0 0 7-16,3 8 2 0,-3-3-124 0,0 3-25 15,-3 2-5-15,-3 4-1 0,3-1-28 0,-9 3-7 16,12 2-1-16,-9 1 0 0,0-1-16 0,4-2-3 16,-1 3-1-16,0-1 0 0,3-2-3 0,3 0-1 15,-6-3 0-15,0-2 0 0,6-1-25 0,0-2-6 16,0-8-1-16,0 0 0 0,12 8 0 0,-12-8-8 16,9 3 12-16,-3-3-4 0,8-5 17 0,1-3 3 15,3-3 1-15,0 3 0 0,3-5-29 0,-6 0 0 16,0-6 0-16,-4 6 0 15,7-8-15-15,-3 5-9 0,3 0-1 0,-6 3-1 0,6 0 26 0,-9 7-10 16,3-7 10-16,-9 8 0 0,-3 5-8 0,0 0 8 0,0 0 0 0,0 0 0 16,0 0 0-16,0 8 0 0,-3 2 0 0,-3 4 0 15,0-1 0-15,-3 0 16 16,0 6-2-16,0-6 0 0,6 5 6 0,-6-2 0 16,6 0 1-16,-3-3 0 0,3 0-11 0,3 1-2 0,-6-4-8 15,3 1 12-15,6-3-12 0,-3-8 11 0,0 0-11 0,6 5 10 16,3 0 13-16,-3-5 2 0,3 0 1 15,3 0 0-15,3-5 0 0,-3 0 0 0,0-3 0 0,5-3 0 16,-8 1-10-16,3-4-1 0,6 1-1 0,-6 0 0 16,0 2-14-16,0-7 11 0,3 2-11 0,-3-2 10 15,0 4-10-15,-1-4 0 0,4 5 9 0,-3-1-9 0,-9 1 0 16,6 2 0-16,0 4 0 0,0-1-8 0,-6 2 8 0,3 4 0 16,-3-1 0-16,-3 3 8 15,0 0-124-15,3 5-24 0,-3-5-4 0</inkml:trace>
  <inkml:trace contextRef="#ctx0" brushRef="#br0" timeOffset="4635.53">2124 3352 403 0,'0'0'36'0,"0"0"-36"15,0 0 0-15,9 0 0 0,0-5 240 0,-3 2 40 16,0-2 9-16,3 5 2 0,0-5-150 0,-3 5-29 16,0-6-7-16,3 4-1 0,-3 2-54 0,2-5-11 0,1 5-3 0,-3-6 0 15,-6 6-7-15,12-2-1 0,-3 2-1 0,3-6 0 16,-9 6-12-16,6-5-3 0,0 0 0 0,0 2 0 16,0-2-4-16,-6-1 0 0,6 4-8 0,0-9 12 15,-6 9-12-15,3-6 11 0,-3 2-11 0,0-2 10 16,2 3 7-16,-5-5 2 0,0 7 0 0,0-8 0 15,0 3 3-15,-5 0 1 0,2 3 0 0,-3-3 0 16,0 6-9-16,-3 2-2 0,0-3 0 0,-3 6 0 16,-9 2 4-16,3 0 0 0,0 8 0 0,3-5 0 15,-11 3 7-15,5-3 1 0,3 5 1 0,3 6 0 16,3-6-6-16,-6 5-2 0,0 4 0 0,4-4 0 16,5-2-2-16,0 0-1 0,3 5 0 0,0-8 0 15,0 0-14-15,6 1 0 0,6-1 0 0,-3-3 0 16,6 1 0-16,0 0 8 0,0-6-8 0,2-2 0 0,1 2 0 15,6-5 0-15,3-5 0 0,0 2 0 0,3-2-19 16,5-6 0-16,-2 0 0 0,3-2 0 16,0 0-175-16,-6-6-35 0,2 1-7 0,-2-8-2 15</inkml:trace>
  <inkml:trace contextRef="#ctx0" brushRef="#br0" timeOffset="4917.35">3014 2601 1954 0,'0'0'43'0,"0"0"9"0,0 0 1 0,0 0 3 0,0 0-45 0,0 0-11 0,0 0 0 0,0 0 0 15,0 0 87-15,0 0 15 0,0 0 3 0,-12 8 1 16,6-3-48-16,-6 8-10 0,0 1-1 0,4 1-1 16,-10 9-6-16,6-3-2 0,-6 3 0 0,0 5 0 15,-6 8-3-15,-3-5-1 0,1 3 0 0,-4 2 0 16,-9 2-9-16,6 1-1 0,4 0-1 0,-1-3 0 15,-6-3-8-15,9 6-2 0,4-9 0 16,-1 1 0-16,6-3-13 0,3 0 0 0,6 1 8 0,0-4-8 16,6-2 0-16,3-3 0 0,0 0 0 0,0-5 0 15,6-3-9-15,0 0-2 0,6-5 0 0,-3-8 0 16,3 6-119-16,0-12-24 16,3 6-5-16,-3-8-949 0</inkml:trace>
  <inkml:trace contextRef="#ctx0" brushRef="#br0" timeOffset="5295.37">2833 3281 1036 0,'0'0'92'0,"0"0"-73"16,0 0-19-16,0 0 0 0,0 0 156 0,0 0 28 16,0 0 6-16,0 0 1 0,0 0-37 0,0 0-7 15,0 0-2-15,0 0 0 0,3 0-90 0,-3 0-19 16,5 0-3-16,1 0-1 0,0 0 1 0,3-5 0 15,-9 2 0-15,9 0 0 0,-3 1-19 0,0-6-4 16,-3 5-1-16,3 0 0 0,3-5-9 0,-3 3 10 0,0-5-10 0,-6 2 10 16,9 2-10-16,-9-2 8 0,0 0-8 15,0 3 8-15,0-3-8 0,-6 3 0 0,6 0 9 0,0 5-9 16,-12-3 0-16,3 3 9 0,0 0-9 0,0 8 0 16,-3-8 15-16,-3 8-4 0,6 0-1 0,-11 2 0 15,-4 4 19-15,0-1 4 16,0-5 1-16,6 5 0 0,-8 0-10 0,5-2-1 0,6 2-1 15,0 6 0-15,3-6-11 0,3 0-3 0,6 0 0 0,3 1 0 16,-6-1-8-16,12 0 0 0,-3 0 0 0,3 0 0 16,3-5 0-16,6 3 12 0,-3-6-12 0,6 3 12 15,0-5-12-15,2-1 0 0,-2-4-10 0,3-1 10 16,0-2-180 0,0 0-29-16,17-11-7 0,-2-8 0 0</inkml:trace>
  <inkml:trace contextRef="#ctx0" brushRef="#br0" timeOffset="6248.79">3493 2770 2055 0,'0'0'45'0,"0"0"10"0,0 0 1 0,0 0 2 0,9-2-46 0,0-1-12 16,0 3 0-16,-3 0 0 0,0 0 45 0,3-5 7 15,0 5 2-15,3 0 0 0,3-8-25 0,0 2-5 0,-1 1 0 0,1 2-1 16,0-2-11-16,0-3-3 0,0-2 0 0,0 2 0 16,0 0-9-16,-3 2 8 0,3-7-8 0,-7 3 8 15,4 2-8-15,-3-6 0 0,3 7 9 0,-3-7-9 16,-3 4 0-16,0 2 9 0,3-5-9 0,-9 2 0 16,0 0 11-16,0 1-11 15,0 2 10-15,-6-3-10 0,0 9 18 0,-3-4-2 0,0 1-1 16,-12 5 0-16,1 5 21 0,-4 3 5 0,-3 6 1 0,-9 1 0 15,6 1-5-15,-5 5-1 0,-4 3 0 0,6 3 0 16,-5-3-4-16,2 10-2 0,3-8 0 0,3 9 0 16,1 2-9-16,-1 3-1 0,0-3-1 0,3 2 0 15,-2-4-5-15,2 4-1 0,3-2 0 0,-3 3 0 16,6-6-13-16,3-2 0 0,4-5 0 0,2-1 0 16,6-2 0-16,3-6 0 0,3 4 0 0,0-9 0 15,0 0 0-15,3 0 0 0,6-7 0 0,0 2 0 16,2-8-14-16,1 0-6 0,3 0 0 0,6-8-1 15,-6 2-6-15,3-7-1 16,0 2 0-16,3 1 0 0,-7-3 4 0,1-1 1 16,0 4 0-16,0 2 0 0,-3-5 14 0,-3 7 9 0,0-2-12 15,-3 3 12-15,-6 5 0 0,0 0 0 0,0 0 0 0,0 0 0 0,0 5 17 0,-3 3-2 16,0 6-1-16,0-6 0 0,-3 2 12 0,6 3 2 16,-6 1 1-16,3-6 0 0,3 2-14 0,0 1-3 15,0-1-1-15,3 4 0 0,3-9-11 0,-6 3 0 16,9 0 9-16,3-6-9 0,-6 1 9 0,9 2-9 15,-4-5 12-15,7 0-12 0,-6-8 0 0,6 6 0 16,3-6 0-16,0 2 0 0,-3-1 0 0,0-1 10 16,-1 2-10-16,-5-7 8 0,3 2-8 0,0 1 0 15,0 5 0-15,0-9 0 0,-3 4 0 0,3 2 0 16,-4-5 0-16,1-1 0 0,-3 1 0 0,0 0-12 0,0 0 2 16,0-1 1-16,-9 1 9 0,3 8 0 0,-6-3 0 15,3 3 0-15,-9 5 0 0,-3 5 0 0,-3 3 0 16,1-3 0-16,-7 8 0 0,6 1 12 0,0-1-2 15,-3 3-1-15,6 0 2 0,-9 0 0 0,12-1 0 16,-3 7 0-16,4-9-11 0,-1 3 0 0,6 0 0 0,3-1 8 16,3-1-8-16,6-4 0 0,-6 4 0 0,5-9 0 15,4 3 0-15,0-8 0 0,3 2 0 0,0 1 0 16,0-6 0-16,6 1 0 0,3-4-10 0,-4 1 10 16,1-3-44-1,0 3-2-15,-3 2-1 0,0-5 0 0,-3 6 14 0,0-1 2 16,-9 3 1-16,8 0 0 0,-11-5 30 0,-3 5 0 0,0 0 0 0,0 0 10 15,0 0-10-15,0 0 0 0,6 8 0 0,-6 2 0 0,0-4 23 16,0 2 12-16,-3-3 2 0,0 3 1 0,0 0-2 0,3 0-1 16,0-8 0-16,-6 5 0 0,6-5-15 15,0 0-4-15,0 0 0 0,0 0 0 0,0 0-4 0,0 0-2 16,0 0 0-16,0 0 0 0,0 0-10 0,0 0 8 16,6 0-8-16,0-3 8 0,3-2-8 0,0-3 0 15,0 3-10-15,0-6 10 0,3 1 0 16,0-4 0-16,-3 4 13 0,3-3-4 0,3-1-9 0,-3 1 0 15,5 0 0-15,-8 2-11 16,9 1-13-16,-3-1-4 0,0 3 0 0,0-2 0 16,0 2-213-16,0-6-43 0</inkml:trace>
  <inkml:trace contextRef="#ctx0" brushRef="#br0" timeOffset="7200.07">4940 3032 1652 0,'0'0'36'0,"0"0"8"0,0 0 2 0,0 0 0 0,3-5-37 0,-3-3-9 15,6 3 0-15,-6-9 0 0,3 6 53 0,0 3 9 0,6-8 2 0,0 2 0 16,0-2-27-16,0 5-5 0,2-10 0 0,1 2-1 16,3 3-3-16,-6-6-1 0,3 6 0 0,-3-6 0 15,0 6-7-15,3-8-2 0,-3 2 0 16,3 1 0-16,-3 5-9 0,0-9-1 0,-1 4-8 0,1 5 12 15,-3-1 6-15,3 1 1 0,-9 0 0 0,0 8 0 16,0-1 36-16,0 6 7 0,-9-2 2 0,0 2 0 16,1 0-38-16,-4 2-7 0,0 9-2 0,-9-3 0 15,-3 3-2-15,0 4-1 0,-6-1 0 0,7 4 0 16,-7-5-14-16,0 6 0 0,9-1 0 0,0 4 0 16,1-1 0-16,11-3 0 0,-6 1 0 0,9-3 0 15,6 0 13-15,0-3 0 0,6 0 0 0,0-5 0 16,9-3-13-16,3-2-13 0,8 2 2 0,-2-10 1 15,9 2 0-15,-3-7 0 0,2 2 0 0,1-3 0 0,-3 1-11 16,0-1-3-16,-1-2 0 0,1 5 0 16,-3-5-2-16,0 2-1 15,-3 3 0-15,-7 8 0 0,-2-5 18 0,-6 5 9 0,-3 5-10 16,-3 0 10-16,-6 9 0 0,-3-1 0 0,-9 0 0 0,0 6 0 0,-2 7 32 16,-4-5 10-16,3 6 2 0,-9-1 0 0,3 1-14 15,0-1-2-15,-2 3-1 0,-10-2 0 0,0 7-1 0,7-8 0 16,-13 6 0-16,6-5 0 0,-3 4-26 0,4-2 0 15,-4 1 0-15,9-4 0 0,0-5 0 0,7 3-16 16,-7-8 4-16,9 2 1 0,0-7 11 0,3 0 0 16,6-1 0-16,-2-5 0 0,8-2 12 0,0 2-1 15,3-10-1-15,3 5 0 0,3-8-10 0,3 0 0 16,3-2 0-16,2-4 0 0,1 1-16 0,0-5-4 16,3-1-2-16,0 3 0 0,3-2 11 0,-6 5 3 15,0-9 0-15,0 9 0 0,-3 8 8 0,-1-6 0 0,-2 9 0 16,0-6-8-16,-6 8 8 0,0 0 0 15,0 0 0-15,0 8-8 0,0 0 32 0,-3 2 8 0,0 3 0 16,3 1 1-16,0-1-19 0,-3 3-4 0,3-3-1 0,3 0 0 16,0 0-9-16,3-2 0 0,0 2 0 0,0-8 0 15,3 3 0-15,3-2 0 0,3-4 0 0,0 1 0 16,6-3 0-16,-6-3 0 0,5 1 11 0,4-4-11 16,3 1-45-1,-3 2-15-15,3-10-4 0,-7 8 0 0,4-8-142 16,0 2-29-16,-6 1-5 0</inkml:trace>
  <inkml:trace contextRef="#ctx0" brushRef="#br0" timeOffset="7537.85">5217 3260 1717 0,'0'0'76'0,"0"0"16"0,-6 8-74 0,3-8-18 15,3 0 0-15,-3 5 0 0,0 3 93 0,-3-6 15 16,3 9 4-16,0-6 0 0,-3 3-11 0,-3-2-1 16,3 7-1-16,0 0 0 0,-3 0-52 0,6 1-11 15,-9-1-1-15,6-5-1 0,-2 5-17 0,2-3-3 16,3 4-1-16,0-6 0 0,0 0-13 0,3-3-16 15,0-5 3-15,0 0 1 0,0 0 12 0,9 5 10 16,2-5-2-16,4 0 0 16,-3-8-48-16,6 3-11 0,3-8-1 0,3 2-1 15,-3-2-26-15,-1-3-5 0,4 3 0 0,-3 0-1 16,3-3 12-16,0 0 2 0,-9 3 1 0,5 2 0 16,-5 3 50-16,-3-3 9 0,0 4 3 0,-6 4 0 0,-6 3 48 0,0 0 11 0,0 0 1 0,0 0 1 15,-3 8 35-15,-3-6 8 0,-9 9 0 0,9 2 1 16,-12 1-31-16,7-1-6 0,-4-3-2 0,9 1 0 15,-3 2-5-15,3-2-1 0,3 2 0 0,0 0 0 16,0-8-38-16,3 3-14 0,-3 0 9 16,3-8-9-16,0 0 0 0,6 6 0 0,3-1 0 0,6-5 0 15,3 0 0-15,-4-8-14 0,7 5 2 0,-3 1 0 16,3-9-231 0,0 3-45-16</inkml:trace>
  <inkml:trace contextRef="#ctx0" brushRef="#br0" timeOffset="7988.52">5744 3246 1605 0,'3'0'35'0,"0"-2"7"0,0-1 2 0,0 3 2 0,3 0-37 0,-4-5-9 16,4 5 0-16,3-5 0 0,-6 2 44 0,3 3 8 16,3-5 0-16,-3 5 1 0,0-8-25 0,0 8-4 15,0-6-2-15,-6 6 0 0,0 0 16 0,0 0 3 16,0 0 1-16,0 0 0 0,0 0-21 0,3-5-4 15,-3 5-1-15,6-3 0 0,-6-2 24 0,-6 5 4 16,0 0 0-16,3-5 1 0,-3 5-9 0,0 0-3 16,-6 0 0-16,3 0 0 0,0-3 12 0,0 6 3 15,-2 2 0-15,-4-5 0 0,0 3-27 0,0-1-5 16,3 6 0-16,0-8-1 0,-3 6 3 0,3 2 1 16,3-3 0-16,3 3 0 0,-2-3-3 0,2-2-1 0,6-3 0 15,0 5 0-15,0 3-15 0,0 3-12 16,0-6 3-16,6 3 0 0,2-3 9 0,4 3 0 0,-3-8 0 15,6 5 0-15,0 3 0 0,3-2 11 0,0 2-3 16,-3-3 0 0,-3 3-40-16,-1-3-9 0,1 0-2 0,-3 3 0 0,0-2 19 15,0 2 4-15,-6-3 1 0,0 3 0 0,-6 0 19 0,0 2 0 16,0-2 0-16,-3-3 0 0,-3 3 0 0,0-2 0 0,0-1 0 0,-2 3 0 16,-1-8 0-16,-3 5 0 0,-3-5 0 0,3 3 9 15,0 2 9-15,-3-5 2 0,3 0 0 0,-2 0 0 16,-1 0-5-16,3 0-1 0,-3 0 0 0,6-5 0 15,-3 2-14-15,3-2 0 0,0 0 8 0,6-1-8 16,0-2-59-16,6 0-14 0,0 3-3 0</inkml:trace>
  <inkml:trace contextRef="#ctx0" brushRef="#br0" timeOffset="9814.75">6086 3281 1695 0,'0'0'37'0,"0"0"8"0,0 0 2 0,0 0 1 0,0 0-39 0,0 0-9 0,0 0 0 0,0 0 0 16,0 0 85-16,0 0 15 0,0 0 4 0,0 0 0 15,0 0-42-15,0 0-8 0,0 0-2 0,0 0 0 16,0 0-25-16,0 0-6 0,0 0-1 0,9 0 0 0,0 0-6 15,0-5-2-15,0-1 0 0,0 4 0 16,0-4-12-16,2 1 0 0,-2-3 0 0,0 0 0 0,0 3 0 0,-3-3 0 16,3 3 0-16,-3-3 0 0,-3-6 28 0,0 9 4 15,0-8 0-15,0 5 0 0,-3-3-32 0,-6 3 0 16,0-2 0-16,0 2 0 0,-3 3 0 0,-3 2 0 16,0-2 0-16,-5 5 0 0,2 0 16 0,0 5-4 15,-3-5 0-15,0 8 0 0,-6 0 7 0,6 2 1 16,-2-2 0-16,-1 6 0 0,0-4 9 15,3 3 3-15,-3 1 0 0,3-1 0 0,3 3-32 16,1-3 0-16,2 0 0 0,3 0 0 0,0 1 0 16,6 2 0-16,3-3 0 0,0 0 0 0,3-5 0 0,3 3 0 15,3-3 0-15,3-3 0 0,-1-3 0 0,7 4 0 16,0-6 0-16,0 0 0 0,3-8 0 0,-3 3 0 16,3-3 0-16,-4-3 0 0,7 3 0 0,-3-5 0 15,0 0 0-15,0-3 0 0,-3 5 0 0,2-2 0 16,1 0 0-16,-3 2 0 0,-6-2 0 0,0 5 0 0,-3-5 0 15,-3 2 0-15,0 3 0 0,-3 8 0 0,0-8 0 0,-3 8 0 16,0 0 0-16,0 0 0 0,0 0 0 0,0 0 0 16,-9 8 0-16,0-5 8 0,0 7-8 0,-3-4 0 15,3 7 19-15,0-5-3 0,0 2 0 0,0 4 0 16,3-4-8-16,0 3-8 0,3-2 12 0,0 2-12 16,-2 1 13-16,5-1-4 0,2-8-1 0,1 3 0 15,0-3-8-15,6 1 0 0,3 2 0 0,0-8 0 16,3 0 0-16,-3-6 0 0,6 1 0 0,-3-3 0 15,6 0 0-15,-1-3 0 0,7 4 0 0,-6-7 0 16,3 1 0-16,0 0 0 0,-4 0-10 0,1-1 10 16,0 4-23-16,-6-3 2 0,3 5 0 0,-3-6 0 15,3 1 2-15,-3 3 1 0,-7-1 0 0,4 6 0 16,-3-6 18-16,-3 3 14 0,0 3-2 0,-6 5-1 16,0 0-11-16,0 0 0 0,0 0 0 0,0 0 0 0,0 0 12 15,0 10 0-15,-6-4 0 0,0 4 0 0,0 1 6 16,0 2 2-16,-3 0 0 0,3 1 0 0,-2-1 8 15,5 0 3-15,-3 6 0 0,0-6 0 0,0 0-31 0,3 0 8 16,0 1-8-16,0-7 0 0,3 4 0 0,0-6 0 16,0 3 0-16,0-8 0 0,0 0 0 0,0 0 0 15,9 3 0-15,3-3 0 0,-3-3 0 0,2-2-8 16,1 0 8-16,3-3-13 0,3 0 13 0,0-5 0 16,3-1 12-16,0 1-12 15,2 3-17-15,-2-4-11 0,3 6-1 0,-3-5-1 16,0-5 18-16,-3 4 3 0,-1 1 1 0,1 5 0 0,0-2 8 0,-3 2 0 15,-6 2 0-15,3 1 0 0,-3 2 0 0,-9 3 0 16,0 0 0-16,0 0 8 0,0 0-8 0,3 6 0 0,-3 2 0 16,0 0-8-16,-3 0 8 0,0 2 16 0,-6 3-4 15,3 1-1-15,-6-1-11 0,3-5 12 0,-3 2-12 16,3 4 12-16,0-1 8 0,0 0 3 0,-2 0 0 16,2-5 0-16,6 3-23 0,0-3 0 0,-3-3 0 0,3-2 0 15,3-3 0-15,0 0 0 0,0 0 0 0,0 0 0 16,0 0 0-16,15-3 0 0,-3-2 0 0,2-3 0 15,-2 3 0-15,3-3-13 0,0-6 3 0,3 4 1 16,-3 2-12-16,0-3-3 0,0 1 0 0,2-4 0 16,1 4 4-16,-3-3 1 0,0-1 0 0,0 4 0 15,3-1 19-15,0 6-8 0,-6-6 8 0,-1 9 0 0,-2-6 0 16,0 5 0-16,-3 0 0 0,-3 3 0 0,3 0 0 16,-3 3-8-16,0 0 8 0,-3-3 0 0,0 0 0 15,0 8 0-15,0 0 0 0,0 2 0 0,-6-2 0 16,3 5 0-16,0-7 0 0,0 7 9 0,0-5-1 15,3-3 0-15,-6 3 0 0,3 0 0 0,0 3-8 16,3-6 0-16,-6 3 9 0,3-3-9 0,3 3 9 0,0-8-9 16,0 0 12-16,-2 5-12 0,2-5 0 0,0 0 0 15,2 8 0-15,4-8 0 0,0 0 0 0,3-5 0 16,3 0 0-16,0 2 0 0,0-5-16 0,3 3 2 16,3-3 1-16,-3 3 0 15,0-9-37-15,-1 6-7 0,1-2-2 0,3-3 0 16,0 5 18-16,0-3 3 0,-6 3 1 0,3-2 0 0,-3 2 23 15,0 2 5-15,-4 4 1 0,-2-6 0 0,-6 8 8 0,0 0 0 16,0 0 0-16,0 0 0 0,0 0 18 0,0 0 6 0,3 8 0 0,-3 0 1 16,-3 0 11-16,0 2 1 0,-3 3 1 15,1-7 0-15,-4 7-17 0,6-5-3 0,-6-3-1 0,3 3 0 16,0 0-17-16,0 3 10 0,0-9-10 16,3 9 8-16,0-9 0 0,3-2 0 0,0 0 0 15,0 0 0-15,0 0-8 0,0 0 0 0,9 3 0 0,0-3 0 16,3-3 0-16,3 1 0 0,-4-6 0 0,1 3-11 15,3-3-2-15,0 2-1 0,0-7 0 0,-3 8 0 32,3-8-22-32,-3 5-4 0,0-3 0 0,0 3-1 0,-1 0 17 0,1 3 3 15,0-6 1-15,0 3 0 0,0 6 20 0,-6-4 18 0,0 1-3 0,0 3-1 16,0 2-25-16,-6 0-5 0,0 0 0 0,0 0-1 0,3 7 26 16,0-4 6-16,-6 8 1 0,3-6 0 0,-6 3 12 15,3 0 2-15,0 2 1 0,-3 4 0 0,0-1 2 16,0-5 1-16,0 2 0 0,3 4 0 0,-3-4-22 0,3 1-4 15,0-3 0-15,0 2-8 0,0-2 0 16,3-2 0-16,0-6 0 0,0 8 0 0,0-8 0 0,6 5 8 16,-6-5-8-16,9 0 0 0,-3 0 0 0,6-5 0 15,-3-3 0-15,6 2 0 0,-3-4-16 0,3 2-4 16,0 0-1-16,-1 0 0 16,1-5-15-16,0 2-4 0,-6 3 0 15,6-5 0-15,0 2 5 0,0 3 1 0,0-2 0 0,2-1 0 16,-5 6 21-16,0-6 4 0,-3 9 1 0,3-4 0 0,-6 4 8 0,-6 2 0 15,0 0 0-15,0 0 0 0,0 0 15 0,0 0 5 16,3 8 0-16,0-3 1 0,-6 3 12 0,0 5 3 16,-6-8 0-16,6 3 0 0,-3 6 4 0,0-9 0 15,-3 3 1-15,3 0 0 0,3 2-23 0,-3-2-5 0,1 3-1 16,2-3 0-16,0-3-12 0,3 3 0 0,-3 0 0 0,3-8 0 16,0 0 0-16,0 0 0 0,9 11 0 0,-4-9-819 15,7-2-161-15</inkml:trace>
  <inkml:trace contextRef="#ctx0" brushRef="#br0" timeOffset="10736.34">7875 3175 1954 0,'0'0'43'0,"0"0"9"0,0 0 1 0,0 0 3 0,0 0-45 0,0 0-11 0,0 0 0 0,0 0 0 16,0 8 68-16,0-8 12 0,-3 5 3 0,3-5 0 15,0 8-33-15,0-8-6 0,3 5-2 0,-3-5 0 16,3 8-18-16,0-2-4 0,3-6-1 0,0 2 0 15,0 4-7-15,3-6 0 0,-3-6-1 0,5 4 0 16,1-4-11-16,0 6 12 0,-3-8-12 0,0 3 12 16,6-3-12-16,-3 3 0 0,-3-6 9 0,3 3-9 15,0 0 8-15,-3 1-8 0,-3-4 8 0,-3 3-8 16,-3 3 8-16,0-3-8 0,-3 3 8 0,-3-6-8 16,0 8 0-16,-6-5 0 0,3 6 0 0,0-1 0 0,-3 6 0 15,0-1 0-15,-6 6 0 0,3-2 0 0,3 2 0 0,-2-3 9 16,2 3-1-16,-3 5-8 0,3 0 35 0,-3 0 0 15,3 6 0-15,0-6 0 0,0 6-35 0,3-6 0 16,3 0 0-16,3 0 0 0,-3 3 0 0,6 0 0 16,3-3 0-16,3-5 0 0,3 6 0 0,0-9 0 15,-3 3-10-15,6-3 10 0,0-5 0 16,0 0 0-16,3 0 0 0,3-5 0 0,2-3 0 0,1 3 0 16,3-9 0-16,-3 4 0 0,6-1 0 0,-3-2 0 15,-1 2 8-15,1-2-8 16,3 0-20-16,-6 0-8 0,0 5-3 0,-4-6 0 0,1 9 31 15,-6-5 0-15,0 2 0 0,-3 5 0 0,0 0 0 0,-9 3 0 16,0 0 0-16,0 0 10 0,0 0 14 0,0 0 2 16,0 0 1-16,0 6 0 0,-3-1-15 0,0 8-4 0,0-5 0 15,-3 3 0-15,-3 2-8 0,3-5 8 16,0 2-8-16,-3-2 8 0,3 6-8 0,-3-6 0 0,7-1 0 16,-1 4 0-16,0-6 8 0,0 3 0 0,3-8 0 15,0 0 0-15,6 6-8 0,-6-6 0 0,8 2 0 0,1-4 0 16,3 2 0-16,0-6 0 0,3 1 0 0,0-3 0 15,3 0 0-15,0-2-17 0,-3 2 4 0,2-6 1 16,4 1-28 0,-3 3-6-16,-3 2-1 0,0-6 0 0,3 6 23 0,-3-2 4 0,-3 5 0 0,-4 2 1 15,4-5 19-15,-6 5 0 0,-3 1 0 0,-3 2 0 16,0 0 13-16,0 0 0 0,3 5 0 0,-6 3 0 16,0-3 34-16,-3 6 6 0,3-1 2 0,-3 4 0 15,1-1-38-15,-1-3-7 0,-3 4-2 0,3 2 0 16,0-3-8-16,3 0 0 0,-3-2 0 0,6 2 0 15,0-5 0-15,3 0 0 0,3 2 0 0,0-7-11 16,0 0-161-16,0-1-32 0</inkml:trace>
  <inkml:trace contextRef="#ctx0" brushRef="#br0" timeOffset="11554.1">9113 2805 403 0,'0'0'36'0,"0"0"-36"0,0 0 0 0,0 0 0 0,0 0 233 0,0 0 40 15,6 0 8-15,-6 0 2 0,0 0-179 0,9-8-35 16,0 2-7-16,3-4-2 0,3 2-10 0,-3 0-2 16,3 3-1-16,-1-3 0 0,4-6 9 0,0 4 3 15,3 2 0-15,0-5 0 0,6-1-47 0,-4 1-12 16,1 0 0-16,0-6 0 0,-3 6 0 0,0 0 0 16,2-8 0-16,1 5-11 0,-3 0 11 0,-3-2 8 15,0-4-8-15,-3-4 11 0,-3 7-3 16,-3-7 0-16,-3 2 0 0,-1 3 0 0,-2-5-8 0,0 7 0 15,-6-2-10-15,0 8 10 0,-2-1 0 0,-7 1 8 16,-3 8 1-16,-6 5 0 0,0 0 11 0,-6 0 1 16,-2 8 1-16,-1 2 0 0,-6 4 22 0,3 2 5 15,1 2 1-15,-1 3 0 0,3 3 2 0,-3 2 0 16,7 1 0-16,-4 5 0 0,-3-1-29 0,6-1-6 0,-3 1-1 0,1 6 0 16,5 3-8-16,-6-6-8 0,3 3 12 0,1 6-12 15,2-1 8-15,0 3-8 0,0-3 0 0,3-2 0 16,3-3 8-16,1-2-8 0,-1 2 0 0,3-6 0 15,0 4 8-15,3-11-8 0,0 2 0 0,3-2 0 16,3-6 0-16,3 1 0 0,3-9 0 0,3-2 0 16,0-2-22-16,-3-6 2 0,12-3 0 0,0 0 0 15,3-7-12-15,3 2-1 0,3-5-1 0,2-1 0 16,4-4 8-16,0 2 2 0,3 0 0 0,-3 0 0 16,2 3 11-16,-5 0 2 0,0-3 1 0,0 5 0 15,-6 1 10-15,-4 2 0 0,-2 8 0 0,-3-5-8 16,-9 5 8-16,0 0 0 0,0 0 0 0,0 7 0 15,-3 4 24-15,0 2 6 0,-6 1 2 0,3 4 0 0,-2-5 11 16,-1 6 2-16,0-3 1 0,0 2 0 0,0 1-27 16,3-6-6-16,0 0-1 0,3-5 0 0,3 3-12 15,3-1 0-15,3 1 0 0,3-6 0 0,3 3 0 0,0-8 0 16,0 0 0-16,-1 0 0 16,4 0-101-16,0-8-23 0,3 3-5 0</inkml:trace>
  <inkml:trace contextRef="#ctx0" brushRef="#br0" timeOffset="12394.55">9372 3178 1814 0,'0'0'80'0,"0"0"17"0,0 0-77 0,-3 5-20 0,3-5 0 0,0 0 0 15,0 0 32-15,0 0 2 0,0 0 1 0,0 0 0 16,0 0 13-16,6 3 4 0,0-1 0 0,3-2 0 15,0-5-15-15,-3 5-2 0,3-5-1 0,0 2 0 16,0-2-20-16,0-3-4 0,-4 2-1 0,1-1 0 16,3 1-9-16,-3-7 0 0,0 8 0 0,-3-3 0 15,-3-5 0-15,3 7 0 0,0-7 0 0,-3 5 0 16,-6-5 0-16,3 2 0 0,3 3 0 0,-6-2 0 16,3 7 0-16,-6-2 0 0,0-3 0 0,1 8 0 15,-7 0 0-15,0 8 0 0,-6-3 0 0,3-2 0 16,-3 7 0-16,3-4 10 0,-2 7-2 0,-1 0-8 0,3 3 47 15,0 3 2-15,3-1 1 0,0-2 0 16,3 2-30-16,3 4-5 0,0-4-2 0,4 1 0 0,-1-1-13 16,6-5 0-16,0-5 0 0,3 3 0 0,3-3 0 15,2-3 0-15,4-2 0 0,3-3 0 0,0-3 0 16,6 0 0-16,0-4 0 0,0 1 0 0,2-2 0 16,4 0-16-16,0-2 3 0,-6-3 1 15,0 5-21-15,0-6-4 0,-4 1-1 16,1 3 0-16,0-1 29 0,-3 0 9 0,0 3 0 0,-3-2 0 15,-3 2 0-15,0 0 0 0,-3 3 0 0,-6 5 0 0,0 0 0 0,0 0 9 16,0 0 1-16,-3 5 0 0,-3-5 26 0,-3 8 4 16,3-3 2-16,-3 1 0 0,-3 7-18 0,6-3-3 15,-6 4-1-15,3-1 0 0,3-3 10 0,-3 4 2 0,3-6 0 16,0 2 0-16,6 3-32 0,-3-7 0 16,3 2 0-16,3 0 0 0,-3-8 0 0,6 5 0 0,0 0 0 15,3-2 0-15,3-3 0 0,0-3 0 0,0 3 0 16,3-5 0-16,-3 0 0 0,6-1 0 0,-4-4 0 15,1 4 0 1,0-4-28-16,0 2-11 0,0-5-2 0,0 5-1 0,0-6 14 0,3 4 2 16,-4 2 1-16,1-5 0 0,3 2-5 15,0 1-1-15,-3 4 0 0,-3-7 0 0,0 8 31 0,-3-1 0 16,0 4-8-16,-3 2 8 0,-6 0 0 0,0 0 0 0,0 0 0 0,-6 8 0 16,0-3 52-16,-3 8 8 0,3-5 0 0,-3 5 1 15,-3-2-28-15,0 2-5 0,3 3-2 0,3-3 0 16,0-2-14-16,3 2-4 0,0 0 0 0,3-5 0 15,0 0-8-15,0-2 0 0,3-1 0 0,3-3 0 16,3 1 0-16,0-3 0 0,3-3 0 0,0 1 8 0,3-3-8 16,0-3 0-16,2-3 0 0,-2 3 0 15,3 0-42-15,-3-5-7 0,3 0-2 16,0 2 0-16,3-2 10 0,0 5 1 0,-4-5 1 0,1 2 0 16,-3 1 21-16,0 4 4 0,-3 1 1 0,-3-3 0 0,-3 3 13 0,-6 5 0 15,0 0 0-15,0 0 0 0,0 0 8 0,0 0 5 16,0 8 1-16,-3 2 0 0,0 3 19 0,-6-5 4 15,3 3 1-15,-3 2 0 0,3 0-17 0,0 1-3 16,-3-1-1-16,6 0 0 0,0-5-17 0,0 0 8 16,3 3-8-16,0-3 0 0,3-1 0 0,-3-7-16 15,6 6 2-15,3-1-749 0,0-2-149 16</inkml:trace>
  <inkml:trace contextRef="#ctx0" brushRef="#br0" timeOffset="12760.78">10328 3138 460 0,'0'0'41'0,"-6"5"-33"0,0 8-8 0,-3-10 0 16,6 2 349-16,-3 1 68 0,3 2 14 0,0-3 2 16,3-5-345-16,0 0-70 0,0 0-18 0,0 0 0 15,6 3 8-15,3-1-8 0,3-2 8 0,0 0-8 0,-4-2 8 16,4-1-8-16,0-5 8 0,0 3-8 15,0-1-24-15,3 1-9 0,-3 2-3 0,-3-7 0 0,0 2 24 16,-3 0 4-16,3 3 8 0,-3-8-13 0,-3 5 13 0,2-3 0 16,-5 3 0-16,0-3 0 0,-2 1 8 0,-7 5-8 15,3-3 9-15,-3 2-9 0,-3 6 42 0,-3 0 2 16,-3 0 1-16,0 3 0 0,3 8 2 0,-3-6 0 16,4 5 0-16,-7 1 0 0,3 2-27 15,0 1-6-15,6-1-1 0,-3 5 0 0,3-5 7 0,0 3 0 16,1 0 1-16,2 0 0 0,3 3-21 0,3-6 0 15,-3 5 0-15,6-4 0 0,0-1 0 0,3-8 8 16,3 3-8-16,0 0 11 16,3-3-42-16,2-5-8 0,1 0-1 0,3 0-645 15,6-10-129-15</inkml:trace>
  <inkml:trace contextRef="#ctx0" brushRef="#br0" timeOffset="13145.66">10533 3104 403 0,'0'0'36'0,"0"0"-36"0,0 0 0 0,-6 2 0 16,-3 4 280-16,0-1 50 0,-6 8 10 0,0-5 1 15,-5 5-169-15,-1 6-33 0,-3-3-7 0,3 2-2 16,3 1-46-16,0 4-10 0,-3 4-2 0,4 7 0 16,-4-7-29-16,3 7-7 0,0-2 0 0,3 5-1 15,-3-3-25-15,3 3-10 0,-2 3 8 0,5 0-8 16,-3 5 0-16,0-6 8 0,0 6-8 0,3-5 0 16,-3 0 0-16,3-6-11 0,-3 3 1 0,1-2 0 15,2 2-18-15,-3-8-4 16,0 0-1-16,0 3 0 0,0 2 17 0,-3-8 4 0,0-2 1 0,-2 3 0 0,2-3 11 15,0-1 0-15,6-4 0 0,-3-1 0 16,-3-2 41-16,3-2 4 0,-3-4 1 0,4 1 0 0,-4-6-2 16,3 0 0-16,-3-2 0 0,3-3 0 0,0-3-3 0,3 3-1 15,-3-10 0-15,4-1 0 0,2-2-6 0,0 0-2 16,0-6 0-16,3 1 0 0,0-1-5 0,3 1-2 16,3 2 0-16,0-8 0 0,3 8-3 0,3-8-1 15,0 6 0-15,0-4 0 0,3 1-13 0,3 0-8 16,-1 3 10-16,7-1-10 0,3-2 0 0,0 2 0 15,3-4 0-15,0 4 0 0,-1-5 0 0,1 6 0 16,6-3 0-16,3-3 0 0,-1 3 0 0,1 2 0 16,-3-2 0-16,-3 2-10 15,0 1-96-15,-1-1-19 0,-5 3-4 0,3-2-1106 0</inkml:trace>
  <inkml:trace contextRef="#ctx0" brushRef="#br0" timeOffset="13925.63">11545 2320 1382 0,'0'0'123'0,"-3"-5"-99"0,3 5-24 0,-3 0 0 15,-3 5 72-15,-3-5 8 0,3 8 3 0,-3-2 0 16,0 7-21-16,-3 3-4 0,-5 2-1 0,-1 6 0 15,-3 3-6-15,-3-1-2 0,-3 6 0 0,-3 2 0 16,7 6-17-16,-4-6-3 0,-3 9-1 0,0-4 0 16,1 6 8-16,2 0 0 0,-3 8 1 0,6-5 0 15,-3-3-23-15,7 0-5 0,2-11-1 0,3 3 0 16,0-10-8-16,3-1 0 0,3 1 0 0,6-9 8 16,0 1-8-16,3-6 0 0,3-3 0 0,0-7 0 15,-3-3 8-15,12 0-8 0,3-5 8 0,3-6-8 16,3 1 0-16,5-6 0 0,4 0 0 0,0-8 0 15,3 3 0-15,-1-3-14 0,4 3 5 0,0-3 1 16,-3 3 8-16,-4 2 0 0,-2 3-9 0,-3 6 9 16,-3 2 0-16,-6 0 0 0,0 8-9 0,-6 0 9 15,-4 8-9-15,1-3 9 0,-6 3-13 0,0 5 5 0,-3 6 8 0,-3-6 0 16,1 3-9-16,-4 3 9 0,0-1 0 0,-3 1 0 16,0 2 0-16,0 0 0 0,-6-3 10 0,0 1 0 15,0-1 0-15,1 1 0 0,-4-3 6 0,3 2 0 16,-3-4 1-16,3-6 0 0,0 2 12 0,0-5 3 15,1 3 0-15,-1-2 0 0,0-4-7 0,3 4-1 16,-3-6 0-16,3-6 0 0,0 4-7 0,3-4-1 16,1 1-1-16,2 0 0 0,3-3-15 0,3 0 0 15,0-5 0-15,3-1 0 16,3 4-19-16,0-3-9 0,6-1-3 0,-1 1 0 16,7 5-163-16,0-5-33 0,18-13-6 0,-3 7-2 0</inkml:trace>
  <inkml:trace contextRef="#ctx0" brushRef="#br0" timeOffset="14275.72">11602 3093 1728 0,'0'0'153'0,"0"0"-122"0,0 0-31 0,0 0 0 16,0 0 86-16,0 0 11 0,0 0 3 0,0 0 0 15,0 0-75-15,0 0-14 0,11-3-3 0,-2 3-8 16,3-5 12-16,0 5-4 0,3-8 0 0,-3 3-8 15,0 0 12-15,3-1-4 0,0-2 0 0,0 3-8 0,-1-3 8 0,-2 0-8 16,0 3 0-16,0-3 0 16,-3-3 9-16,0 3-9 0,-3 0 0 0,-3 3 9 0,0-8 10 0,-3 2 1 15,-3 1 1-15,0-1 0 0,-3 3-21 0,0 3 0 16,-3-3 0-16,-3 3 0 0,0 5 23 0,-3 0 3 16,3 5 1-16,-2 3 0 0,-7 0 13 0,3 5 4 15,-3 0 0-15,3 3 0 0,0 5-8 16,0-2-2-16,4 2 0 0,2-2 0 0,0-1-8 15,0 3-2-15,3-2 0 0,3 2 0 0,0-3-24 0,6-2 0 16,0 0 0-16,0 0 0 0,6-3 0 16,0 1 0-16,6-4 0 0,0-7 0 15,3-1-33-15,3-2-12 0,5 0-3 16,1-2-728-16,0-6-147 0</inkml:trace>
  <inkml:trace contextRef="#ctx0" brushRef="#br0" timeOffset="14744.08">12090 2950 345 0,'0'0'15'0,"0"0"4"0,0 0-19 0,0 0 0 0,0 0 0 0,0 0 0 16,9 3 228-16,-9-3 43 0,0 0 8 0,9 0 1 15,-6 0-172-15,5-3-34 0,-5 3-7 0,3-3-2 16,0 3-7-16,0-5-2 0,0-3 0 0,0 8 0 15,-3-5-12-15,-3 5-2 0,3-8-1 0,-3 8 0 16,-3-5 23-16,0-1 4 0,0 1 0 0,-6 2 1 16,0 3-3-16,-3 0-1 0,1 0 0 0,-4 3 0 0,0 0-20 15,0 5-4-15,0-3-1 0,0 3 0 0,3-3 2 16,0 3 0-16,0-3 0 0,3-2 0 0,1 8-34 0,2-6-8 16,0 3 0-16,6 0 0 0,-3 0 0 0,3 2 0 15,0-4 0-15,3 2 0 0,0 5 0 0,3-8 0 16,-3 8 0-16,5-7 0 0,1 4 0 0,-3 1 0 15,0 2 0-15,3-8 0 16,0 6-36-16,0 0-4 0,-6 2 0 0,3-8 0 0,0 8 15 0,0-7 2 16,-6 4 1-16,-3 1 0 0,0-3 22 0,0 2 0 15,-3-2 0-15,0 5 0 0,-3-7-22 0,0 7 3 16,0-5 1-16,-3-3 0 0,0-2 30 0,1-1 5 16,-1 6 2-16,-3-8 0 0,0 0-9 0,0 0-2 15,-6 0 0-15,0 0 0 0,1 0 7 0,2-8 1 16,-3 6 0-16,0-1 0 0,6-2-16 0,3-3 11 15,0 3-11-15,3-3 10 0,6-3-10 0,3 3 0 16,3-5-10-16,3 2-756 0,6-5-151 16</inkml:trace>
  <inkml:trace contextRef="#ctx0" brushRef="#br0" timeOffset="15193.07">12780 2204 2300 0,'0'0'51'0,"0"0"10"0,0 0 3 0,0 0 0 0,-3 0-52 0,-3 5-12 0,-3 3 0 0,0-2 0 0,-2 7 60 0,-4 8 10 16,0-3 2-16,-3 9 0 0,-3 5-23 0,-3 2-4 16,0 3-1-16,-2 5 0 0,2 1-28 0,0 4-5 15,-3 4-2-15,3 2 0 0,1-1-9 0,-1 1 0 16,3 0 9-16,-3-2-9 0,3-4 11 15,0-2-3-15,1 0 0 0,5-10 0 0,-3 2-8 0,6-6-17 16,0-2 4-16,0-2 1 16,6-3-36-16,0-3-8 0,0-8 0 0,3-2-1 15,3 2-31-15,0-5-5 0,3-8-2 0,-3 0 0 16,0 0-65-16,0 0-12 0,3-5-4 0,0-3 0 16,-3-6 64-16,0-4 13 0,0 2 3 0,-3-3 0 0,3 1 67 0,-3-3 13 15,-3-6 4-15,6 9 0 0,-3-9 60 0,3 9 13 16,-3-6 3-16,0 3 0 0,-2 2 94 0,5 3 19 0,-3 3 4 0,0 0 1 15,0 0-45-15,0 7-9 0,0-4-1 0,3 2-1 16,3 3-57-16,-3 5-11 0,0 0-2 0,12-3-1 16,-1 3-43-16,4 0-12 0,3 0 0 0,0 3 0 15,0-1 0-15,3 1-18 0,-3 2 3 0,-1-5 1 16,-2 0-1-16,3 0 0 0,3 3 0 0,-3 0 0 31,0-3-170-31,0 2-35 0,-4 3-6 0,4-5-2 0</inkml:trace>
  <inkml:trace contextRef="#ctx0" brushRef="#br0" timeOffset="15500.97">12614 2963 1209 0,'0'0'53'0,"-3"6"12"15,0-1-52-15,0 3-13 0,0-3 0 0,3 3 0 0,-3-3 148 0,3-5 26 16,3 6 6-16,0 2 0 0,0-3-97 0,6-5-20 16,-4 3-4-16,4 2-1 0,3-5-5 0,-3-5-1 15,0 2 0-15,3 3 0 0,0-5-41 0,0 5-11 16,0-8 0-16,0 2 0 0,0 1 0 0,0-3 10 15,-4 0-10-15,1 3 10 0,-3-8-10 0,0 5 0 16,-3-3 0-16,0-2 0 0,0 5 0 0,-3-5 12 16,-3 0-4-16,0 7 0 0,-3-7 8 0,0 8 0 15,-6-3 1-15,1 8 0 0,-4 0 24 0,-3 2 5 16,-3 4 1-16,0 4 0 0,0 1 4 0,0 2 1 16,1 3 0-16,-1 0 0 0,3 0-25 0,6 5-5 15,-3-5-1-15,3 0 0 0,3 5-5 0,3-3 0 16,3 1-1-16,0 2 0 0,0-2-15 0,3-4 0 15,3 4 0-15,3-1-10 0,0-2 10 0,0 0 0 16,6-3 0-16,3 1 0 16,0-6-53-16,3-3-9 0,-3 3-2 0,8-8-736 0,-2 0-148 0</inkml:trace>
  <inkml:trace contextRef="#ctx0" brushRef="#br0" timeOffset="16066.27">13355 2524 2048 0,'0'0'45'0,"-3"5"10"0,0-5 1 0,3 0 1 0,0 0-45 0,0 0-12 0,0 0 0 0,0 0 0 0,0 0 0 0,0 0 0 16,0 0 0-16,6 3 0 0,3 2 8 0,3-5 8 15,-1 0 3-15,1 0 0 0,3 0-19 16,0-8 10-16,0 3-10 0,0 0 8 0,3-3-8 0,-3 0 0 15,0-3 0-15,-4 3 8 0,4-5-8 0,0 3 0 16,-6-4 0-16,3 1 0 0,-3 0 0 0,0 0 0 16,0-1 0-16,-6 1 0 0,3 0 0 0,-3 0 0 15,-3-6 0-15,0 3 0 0,-3 3 0 0,0 0 0 16,-3 2 0-16,-3 3 0 0,-6 3 15 0,0 0 1 16,-3 10 0-16,-3 3 0 0,1 3 20 0,-7 2 5 15,0 5 1-15,0 9 0 0,-3-1 13 0,1 3 2 16,-1 8 1-16,-6-5 0 0,0 8-8 0,1-6-2 0,-1 9 0 15,0-4 0-15,-2 6-48 0,5 3 0 16,3-3 0-16,3 3 0 0,4 2 0 0,2-8 0 0,6 0 13 16,6-7-4-1,0-3-91-15,3-1-18 0,6-9-4 0,3-1-1 16,3-3 21-16,3-5 5 0,-3-2 1 0,9-3 0 16,0-3 2-16,2-2 0 0,4 0 0 0,-3-9 0 15,0 1-36-15,0-3-6 0,3-5-2 0,0 2 0 0,-1-2 90 0,1 0 18 0,0 0 3 16,-3 5 1-16,-3-6 72 0,0 9 16 0,-6-3 2 0,0 8 1 15,-9 0 30-15,0 0 7 0,0 0 0 0,0 8 1 16,-3 3-16-16,0 2-3 0,-3 0-1 0,-3 3 0 16,0 3-57-16,3-6-11 0,0 5-2 0,0-5-1 15,3 1-22-15,3-1-8 0,3-5 0 0,3 2 9 16,0-2-9-16,3-2 0 0,3-12 9 0,3 6-9 16,-4-8-36-16,7-2-11 15,-3 2-2-15,3-5-1 0,3-6-158 16,-3 6-31-16,6-8-6 0,-1 2-567 0</inkml:trace>
  <inkml:trace contextRef="#ctx0" brushRef="#br0" timeOffset="16489.93">14018 2223 2156 0,'0'0'48'0,"0"-6"9"0,-2 6 3 0,-4 0 0 0,-3 0-48 0,3 0-12 16,-3 0 0-16,0 6 0 0,-3-4 93 0,0 3 17 15,3 9 3-15,-3-6 1 0,0 5-34 0,-3 5-8 16,3 6 0-16,-2 3-1 0,-1 7-24 0,-6-2-5 15,0 7-1-15,0-1 0 0,-6 1-18 0,1 9-4 16,-4-3-1-16,0 2 0 0,-3 4-18 0,4-4 8 0,-1 4-8 0,3 2 0 16,6-9 0-16,3 1 0 0,3-5-15 15,4 0 5 1,-1-3-49-16,0-3-9 0,6-7-3 0,-3-1 0 16,0-2 3-16,3-3 0 0,3-8 0 0,0-5 0 0,-3 3 40 0,6-3 8 0,-3-3 1 0,3-5 1 15,0 0 18-15,0-5 0 0,0-8 0 0,3 5 0 16,-3-6 0-16,3-1 0 0,0-1 0 0,0-5 0 15,-3 5 0-15,6 0 0 0,-3-3 0 0,3-2 0 16,-3 5 0-16,0 0 14 0,0 3-4 0,0 0-1 16,-3 8 37-16,-3-9 7 0,0 6 2 0,3 3 0 15,-3-3 8-15,3 3 1 0,0 0 1 0,-3-1 0 16,3 4-21-16,0 2-4 0,3-8 0 0,0 5-1 16,3 0-30-16,0-2-9 0,3-3 0 0,0 8 0 15,2-5 16-15,4 0-3 0,-6 2-1 0,3 3 0 16,3-5-12-16,3 5-18 0,-3 0 4 0,3 0 1 0,0 0 13 15,-1-6 0-15,-5 6 0 0,3-2 0 16,-3 2-75-16,0 0-9 0,-12 0-1 16,0 0-1187-16</inkml:trace>
  <inkml:trace contextRef="#ctx0" brushRef="#br0" timeOffset="18077.27">14432 3138 403 0,'0'0'36'0,"0"0"-36"0,0 0 0 0,0 0 0 15,0 0 204-15,0 0 35 0,-3-5 6 0,3 5 2 16,0-3-82-16,0 3-16 0,0-5-3 0,0 5-1 16,0 0-43-16,3-8-9 0,-3 3-1 0,3 5-1 0,0-8-32 15,3 2-7-15,-3-2 0 0,3 3-1 0,3-3-23 0,0-2-4 16,3 2 0-16,3-6-1 0,0 4-23 0,-1-3 9 15,1-1-9-15,3 1 0 0,-6-3 8 0,3 0-8 16,0 0 0-16,-3 3 0 0,-3-5 0 0,0 4 0 16,-3 1 8-16,0 0-8 0,-6 2 10 0,0 4-2 15,-3-1 0-15,3 2 0 0,-6 1 28 0,-3 5 6 16,-3 0 1-16,0 5 0 0,-6 1-7 0,0 2-2 16,-6-1 0-16,1 4 0 0,-1 2-12 0,3 3-2 15,0 0-1-15,3 5 0 0,0-8-8 0,3 6-2 16,1-6 0-16,5 3 0 0,0 0-9 0,6-3 0 15,-3 0 9-15,9-7-9 0,3 2-12 0,3-3-6 16,3 3-2-16,2-6 0 16,4-2-32-16,3-2-6 0,3 2-2 0,3-5 0 15,0-1 4-15,-1-2 1 0,-2 3 0 0,-3-3 0 0,0 3 27 0,0 2 6 16,-4-2 1-16,-5-3 0 0,0 8 21 0,-3 0-11 0,0 0 11 16,-9 0-8-16,6 3 8 0,-3 7 0 15,-6-2-9-15,0-3 9 0,0 9 0 0,-3-1 0 0,-3 0 12 16,0 0-4-16,-6 6 15 0,4 2 2 0,-4-3 1 15,-3-4 0-15,-3 4-5 0,0-2-1 16,0 3 0-16,-2-6 0 0,-1-3 4 0,3 4 1 0,0-1 0 16,0-3 0-16,3 4-4 0,-3 2-1 0,4-8 0 15,2 5 0-15,0-8-20 0,3 0 0 0,0-2 0 16,0 2 0-16,3-5 0 0,3 0 0 0,6 0-10 16,0 0 10-16,-3-8-36 15,6 3-1-15,0-8 0 0,3 8 0 0,3-9-5 16,0 6-1-16,3-5 0 0,0 3 0 0,3 2 28 0,0-3 6 15,0 3 1-15,-4 3 0 0,1 2 8 0,-3-2-12 0,6 5 12 16,-3 5-12-16,-3-5 12 0,0 3 0 0,-3 2 0 0,0 3 0 0,0 3 21 16,-3-6 0-16,0 5 0 0,0 1 0 0,-3 2 4 15,3 1 1-15,3-7 0 0,0 4 0 0,0 2-17 16,2-7-9-16,-2 2 10 0,6-3-10 0,-3-3 13 16,6 4-3-16,-3-12-1 0,3 4 0 15,0-3-36-15,3-6-7 16,-3 0-2-16,-1 1-677 0,1-9-136 0</inkml:trace>
  <inkml:trace contextRef="#ctx0" brushRef="#br0" timeOffset="18603.18">14953 3045 403 0,'0'0'17'0,"0"0"5"0,0 0-22 0,0 0 0 16,0 0 0-16,-3 6 0 0,-3 2 363 0,-3-3 68 16,0 5 13-16,-3 1 4 0,1 2-291 0,2 1-57 15,0 4-12-15,-3-2-3 0,0 0-25 0,-3 0-4 16,0 5-2-16,3-3 0 0,0 1-30 0,0-1-5 0,0-2-2 0,7 0 0 15,-1 0-17-15,3 3 0 0,0-6 0 0,3-3 0 16,0 1 8-16,6 0-8 0,0-6 0 0,2-3 0 16,1 4 0-16,6-6 0 0,3-6 0 0,0 4 0 15,-6-3-28-15,6-3 1 16,3-3 0-16,-1 3 0 0,4-5-24 0,-3 2-5 0,3-5 0 0,-3 3-1 16,-3 0-2-16,-1 0 0 15,1-3 0-15,-3 0 0 0,0-3 13 0,-3 6 2 0,0 0 1 0,0 0 0 16,-3-1 43-16,-3 4 0 0,0 2 0 0,-3 3 11 0,-3 5 18 15,0 0 4-15,0 0 1 0,0 0 0 16,-6 5 34-16,0 6 6 0,0-4 2 0,0 7 0 16,-3-1-21-16,3 0-4 0,-3 6-1 0,3-6 0 15,-3 0-23-15,3 0-5 0,3 3-1 0,0 0 0 16,3-5-13-16,0 5-8 0,0-8 8 0,3 5-8 0,3-5 0 16,0-3 0-16,3 0 0 0,0 1 0 0,0-4 0 0,0 4 9 15,3-12-9-15,0 4 0 0,-3-4 8 0,2 1-8 16,4-3 0-16,-3 3 0 0,0-3 8 0,3-3-8 15,0 3 0-15,3-5 0 0,0 2 0 0,-4 1 0 16,1-3 0-16,0-1-9 0,-3 4 1 0,0-3 0 16,0-1 0-16,-3 1 0 0,0 0 8 0,0 0 0 15,-3-1 0-15,0-4 0 0,-3 5 0 0,0-6 0 16,-3 3 0-16,0 3 0 0,-3 0 0 0,0 2 0 16,-3 3 0-16,-3-5 0 0,0 8 0 0,-3-3 0 15,0 3 0-15,0 5 0 0,-3 0 0 0,0 0 0 16,0 0 0-16,1 5-8 0,-1-5-4 0,6 8 0 15,-3-8 0-15,6 5 0 16,6-5-144-16,0 0-28 0,-3 8-7 0</inkml:trace>
  <inkml:trace contextRef="#ctx0" brushRef="#br0" timeOffset="18876.16">15626 3006 1746 0,'0'0'77'0,"0"0"16"0,0 0-74 15,0 0-19-15,0 0 0 0,0 0 0 0,0 0 94 0,-3 8 15 16,0-3 3-16,0 3 1 0,0 5-51 0,-3-8-10 16,0 9-3-16,-3-6 0 0,3 5-16 0,0 0-3 15,0 0-1-15,-3 6 0 0,3-6-13 0,0 5-2 16,-3-4-1-16,4 2 0 0,-1-1-13 0,0-1 8 15,0 2-8-15,3-3 0 0,3 0 0 0,-3-2-21 16,3-3 3-16,3-1 1 16,-3-7-173-16,0 0-34 0</inkml:trace>
  <inkml:trace contextRef="#ctx0" brushRef="#br0" timeOffset="19021.39">15793 2836 345 0,'0'0'31'0,"0"0"-31"0,-3-5 0 0,3 5 0 16,0 0 276-16,0 0 48 0,0 0 11 0,0 0 1 15,-6 5-263-15,6-5-53 0,0 0-10 0,0 0-710 16</inkml:trace>
  <inkml:trace contextRef="#ctx0" brushRef="#br0" timeOffset="19542.24">15968 3003 403 0,'0'0'17'0,"0"0"5"0,0 0-22 0,0 0 0 15,0 0 0-15,0 0 0 0,0 0 270 0,0 0 50 16,3-3 9-16,-3 3 3 0,0-8-229 0,0 8-46 15,0-5-9-15,0 5-1 0,-3-5 28 0,3 5 5 16,-6-3 2-16,3-2 0 0,-6 5 10 0,3 0 3 16,-3 0 0-16,0 0 0 0,-2 0-6 0,-1 0-1 15,0 0 0-15,-3 0 0 0,0 3-44 0,0-1-10 16,6 6-2-16,0-5 0 0,0 2 0 0,6 0 0 16,-3 1 0-16,0 2 0 0,0-3-32 0,3 3 0 15,3-3 0-15,-2 8 0 0,4-7 0 0,-4 2 0 0,-1 5 0 0,6-5 0 16,2 0-9-16,1 2-9 0,0 4-2 0,3-9 0 15,0 8-3-15,0-5-1 0,3 0 0 0,-3 2 0 16,0 4 4-16,0-6 0 16,0 2 0-16,-3 1 0 15,0-1-21-15,-3 4-4 0,-3-9-1 0,3 8 0 0,-6-8 23 0,3 6 5 0,-3 0 1 16,-3-3 0-16,0 2 17 0,0-2-8 0,-3-3 8 16,0 3 0-16,3 0 0 0,-6 3 9 0,0-11 1 0,3 8 0 15,-3-8 5-15,3 5 1 0,-2-5 0 0,-1 0 0 16,-6 0 23-16,3-5 5 0,-3 5 0 0,3 0 1 15,-6-6-25-15,3 4-4 0,1 2-2 0,2 0 0 16,0-5-14-16,3-1 0 0,0 4 8 0,3-4-8 16,0-2 0-16,3 3 0 0,3 5 0 0,3-8 0 0,0 3-11 0,3 0-5 15,3-3 0-15,3 2-1 16,3 4-119-16,3-4-24 0,3-2-5 16,3 3-1-16</inkml:trace>
  <inkml:trace contextRef="#ctx0" brushRef="#br0" timeOffset="19914.43">16266 3072 1645 0,'0'0'72'0,"0"0"16"0,0 0-70 0,0 0-18 15,0 0 0-15,0 0 0 0,0 0 69 0,6-5 11 16,0 2 1-16,0 3 1 0,-6 0-37 0,3-5-7 0,3 5-2 0,-3-8 0 15,3 2-23-15,-4 6-5 0,1-5 0 0,0-3-8 16,0 3 40-16,-3-3 2 0,0 3 0 0,0-1 0 16,0-2 20-16,-3 3 4 0,0-3 1 0,0 3 0 15,-2-3-28-15,-1 0-6 0,-3 3-1 0,3-3 0 16,-3 2 16-16,9 6 4 0,-12 0 0 0,-3 0 0 16,0 0-8-16,0 6 0 0,-3 2-1 0,0-3 0 15,4 6-29-15,-1-1-6 0,-3 3 0 16,3 6-8-16,3-6 12 0,0 0-12 0,3 6 12 0,-3-3-12 15,6 2 0-15,-3 1 0 0,6-6 0 16,1 6 0-16,-1-4 0 0,3 4 0 0,3-1 0 0,-1-4 0 16,1 2 0-16,3-6-12 0,3 3 0 0,0-5 0 15,3 0-6-15,3 3-1 0,3-9 0 0,0 1 0 16,6-3-113-16,-4-5-22 16,1 0-5-16,3-3-961 0</inkml:trace>
  <inkml:trace contextRef="#ctx0" brushRef="#br0" timeOffset="21007.2">16882 2519 2070 0,'0'0'92'0,"0"0"18"0,0 0-88 0,0 0-22 16,0 0 0-16,0 0 0 0,0 0 104 0,0 0 17 15,0 0 3-15,0 0 1 0,0 0-77 0,0 0-15 16,0 0-3-16,6 5-1 0,0 0-13 0,3-5-4 0,3 0 0 0,-3 0 0 15,0 0-4-15,2-5 0 0,7 0-8 0,-6 0 12 16,3-3-12-16,0 0 0 0,6 0 8 16,0-3-8-16,-3 3 12 0,-1-5-1 0,-2 0 0 0,6 0 0 15,0-1-11-15,-6 1 0 16,-9-3 0-16,6 3 8 0,6 5-8 0,-10-5 0 16,-2 0 0-16,-3-1 0 0,3 1 0 0,-3 0 0 0,-9 0 0 15,0-1 0-15,-3 1 0 0,1 0 8 0,2 8-8 16,-6-3 8-16,-9 2-8 0,0 6 0 0,3 0 0 0,-3 6 0 15,0 2 30-15,-2 0 4 0,-4 10 1 0,3 1 0 16,-6-1 1-16,-5 9 1 0,-1-1 0 0,0 3 0 16,6 3-17-16,-2 5-4 0,-10-3-1 0,6 3 0 0,1 3-15 15,5 0 9-15,0 5-9 0,3 0 8 16,0 8-8-16,7-11 0 0,-1 8 0 0,3-5 0 0,3-5 0 0,3-6-9 16,0 3 9-16,3-5-13 0,3-5 1 0,0 2 1 15,3 0 0-15,0-3 0 0,3-7-8 16,3 2-1-16,0-8-1 0,6 0 0 15,-6 1-13-15,6-9-2 0,3-5-1 16,0 3 0-16,0-6 21 0,3-2 4 0,0-1 0 0,3-2 1 0,-1-2 11 0,4-1 0 16,0 1-9-16,-3 2 9 0,-6-6 0 0,6 7 0 15,3 1 8-15,-10 1-8 0,-8-3 0 0,6 8 8 16,6-5-8-16,-9 5 0 0,-6 0 8 0,0 0-8 16,6 5 8-16,-3 3-8 0,-3-3 36 0,0 1 3 15,0 1 0-15,3-1 0 0,0 2-31 0,0 0-8 16,-3 2 0-16,3-2 0 0,6-3 0 0,-3 3 0 15,-6-2 0-15,3-6 0 0,9 8 11 0,-3-8-3 16,0 0 0-16,3-6 0 0,-1 4-8 0,4 2 0 16,0-6 0-16,0-2 0 0,-3 3 0 0,3-3 0 0,0 3 0 15,3-8 0-15,-6 5 0 0,-4-3 8 0,4 3-8 16,0-5 8-16,0 2-8 0,-3 4-9 0,-3-7 9 16,3 1-13-16,-3 0 13 0,0 0 0 0,-3-1 0 15,0 1 0-15,0 0 0 0,-3 2 0 16,-3 3 0-16,0 3 0 0,-6 0 0 0,3 5 10 0,0 0-10 15,-6 5 8-15,0 0 11 0,0 3 1 0,0 3 1 0,-2 2 0 16,-4 0 7-16,3 1 0 0,0 1 1 0,0 4 0 16,-3 5-21-16,3-8-8 0,3 2 0 0,3 1 0 15,4 2 11-15,-4-3-11 0,3 1 12 0,3-6-12 16,9 0 0-16,-3-5 0 0,0 0-12 0,3 3 3 0,5-9 9 16,1 4 11-16,-3-6-3 0,3 0 0 0,3-3-8 0,-3 0 0 15,6 1-12-15,-6-9 12 0,3 3-21 0,-4 0 3 16,7-5 1-16,0 3 0 0,-6 2 5 0,3-6 0 15,6 1 1-15,-3 0 0 0,0 0 11 0,-4-1 0 16,4 1 0-16,0 3 0 0,6 2-8 0,-9 0 8 16,-9-3-8-16,0 3 8 0,12 8 0 0,-9-5 0 15,-9 5 0-15,0 0 8 0,0 0-8 0,0 0 0 16,-3 8-8-16,-9 3 8 0,0 2 20 0,0-5 10 16,6 5 2-16,-3-3 0 0,-3 4-24 0,0-1-8 15,9-5 0-15,-3 5 9 0,0-2-9 0,0 2 0 16,6-5 0-16,0-3 0 0,6 0 0 0,-3-2 0 0,0 2 0 0,3-2 0 15,6-3 0-15,3-3 0 16,-3 3 0-16,3-8 0 0,3 3 0 0,-1-5 0 0,-5 2 0 0,3-6-11 31,3 1-17-31,3 3-3 0,3-1-1 0,-6 6 0 0,-3-9 19 0,2 1 3 0,4 8 1 0,-6-3 0 16,-6 3 1-16,3-3 0 0,-3 8 0 16,0-5 0-16,-9 5 8 0,0 0 0 0,0 0 0 0,6 7 0 15,-3 4 0-15,-3-3 0 0,-6 5 10 0,3 0-10 16,-3 1 10-16,0 4-10 0,-3-5 10 0,0 6-10 15,3-6 0-15,0 0 0 0,-3 1 0 0,3-1 0 16,0 0-37 0,0 0-14-16,3 1-2 0,0-7-811 0,3 4-163 0</inkml:trace>
  <inkml:trace contextRef="#ctx0" brushRef="#br0" timeOffset="21632.84">18421 2588 518 0,'0'0'46'0,"0"0"-37"0,0-6-9 0,-3 1 0 15,3 5 192-15,0-3 37 0,0 3 7 0,0 0 2 0,0 0-84 0,0 0-17 16,0-5-3-16,0 5-1 0,0 0-32 0,0 0-6 15,0 0-2-15,0 0 0 0,3 8-16 0,0 3-3 16,0 2-1-16,-3 0 0 0,0 3-9 0,3 2-3 16,3 1 0-16,0 2 0 0,0 3-13 0,3 2-4 15,-1 1 0-15,7-1 0 0,-3 1-3 0,3 5-1 16,0-1 0-16,0 4 0 0,3-4-22 0,0-4-5 16,2-1-1-16,1 6 0 0,0-3-12 0,0 0 11 15,0-2-11-15,-3 2 10 0,3 0-10 0,-7-5 0 16,1 5 0-16,0-3 0 0,-6-4 0 0,3 1 0 15,-3-1 0-15,-3-4-11 0,0 3-7 0,-3-2-2 16,0-3 0-16,0-1 0 16,-3-1-25-16,-3-1-6 0,3 0-1 0,-3 0 0 15,-3-7-80-15,3 2-16 0,-3 0-3 0</inkml:trace>
  <inkml:trace contextRef="#ctx0" brushRef="#br0" timeOffset="22006.41">18111 3442 1882 0,'0'-5'84'0,"3"0"16"0,3 2-80 0,3-2-20 0,-3-1 0 0,6-2 0 0,0-5 48 0,3 0 4 15,0 0 2-15,5-3 0 0,-2 0 14 0,3 3 4 16,0-6 0-16,3-2 0 0,6-3-16 0,2 3-4 15,4-3 0-15,3 3 0 0,-4-11-25 0,7 6-6 16,0 0-1-16,2-6 0 0,-5 3 12 0,0-3 1 16,0-5 1-16,-1 2 0 0,-2-4-34 0,3 2 0 15,5 2 0-15,1 4-12 0,-3-4 12 0,-4 6 13 16,1 3-2-16,0-3-1 0,-7 10-10 0,-2 0 8 16,-6-2-8-16,0 3 8 0,0 5-8 0,-4-6 0 15,-5 6 0-15,0 0 0 0,3 5 0 0,-3-3 0 16,-3 3-12-16,-3-2 12 0,0 7-8 0,-3-5 8 15,-3 3 0-15,0 5 0 0,-3 0-9 0,0 0 9 16,0 0-12-16,0 0 12 16,-9 2-111-16,0 4-15 0,0 2-3 0,0 2-941 15</inkml:trace>
  <inkml:trace contextRef="#ctx0" brushRef="#br0" timeOffset="22765.9">19879 3119 1360 0,'0'0'60'0,"0"0"13"0,0 0-58 0,-6 0-15 0,0 6 0 0,3-6 0 15,0 5 68-15,-5 3 10 0,-1-3 2 0,-3 3 1 16,6 3 1-16,0-3 0 15,0 0 0-15,-3 2 0 0,-3 3-26 0,0 1-4 0,3 2-2 0,-3-1 0 16,-3 7-11-16,1-1-3 0,-4 3 0 0,3-3 0 16,3-3-19-16,0-2-4 0,3 0-1 0,0-3 0 15,3 0-3-15,6 1-1 0,0-9 0 0,0 3 0 16,6-3-8-16,-6-5 0 0,9 0 0 0,3 3-11 16,-3-6 11-16,3 3 0 0,-3-5 8 0,6 0-8 15,-1-1-24-15,7-2-10 0,-6 0-2 0,15-5 0 16,0 0 0-16,-3-3 0 0,-4 0 0 15,7 3 0-15,-6 0 4 0,3-6 0 16,-6 6 0-16,5 0 0 0,-5 0 24 0,0-1 8 0,-6 1 0 0,3 3 0 0,-6 2-15 16,0 0 4-16,-7 2 1 0,-5 6 0 0,0 0 48 0,0 0 10 15,0 0 1-15,0 0 1 0,0 0 7 0,0 0 2 16,-2 6 0-16,-4 2 0 0,0-3-7 0,0 3 0 16,-3 2-1-16,0 4 0 0,-3-1-32 0,3 0-7 15,-3 0 0-15,0 1-1 0,6-1-2 0,0 0 0 16,0 0 0-16,3-5 0 0,-3 3-9 0,6-1 0 15,-3 1 0-15,6-6 0 0,-3-5 0 0,6 8 0 16,0-3 0-16,3-2 0 0,3 2 0 0,-3-5 0 16,6 0 0-16,-3 0 0 15,0-5-157-15,3 2-31 0</inkml:trace>
  <inkml:trace contextRef="#ctx0" brushRef="#br0" timeOffset="23215.07">20415 3196 1324 0,'0'0'59'0,"0"0"12"0,0 0-57 0,0 0-14 0,0 0 0 0,0 0 0 16,0 0 225-16,0 0 43 0,0 0 8 0,0 0 1 15,-9 5-180-15,0 3-36 0,3-2-7 0,0 2-2 16,-3 0-18-16,3 2-4 0,1 3-1 0,-4-5 0 0,-3 3-10 0,3 2-3 15,0 0 0-15,3 1 0 0,0-1-3 0,0-5-1 16,3 2 0-16,0 1 0 0,3 0-12 0,0-6 0 16,3 3 0-16,0-8 0 0,6 5 0 0,-3-5 0 15,3 3 0-15,0-3 0 0,3-3 0 0,2 0 9 16,-2 1-9-16,0-6 8 0,0 3-8 16,3-3 0-16,3 2 0 0,0-4-11 15,0 2-17-15,-3 0-3 0,2-5-1 16,1 2 0-16,0 3 21 0,-3 0 11 0,0-2-12 0,0 2 12 0,-3 0-8 15,0 2 8-15,0 1 0 0,-4 2 0 0,1-2 0 0,-6 5 0 16,6 0 12-16,-6 0-3 0,-3 0 25 0,0 0 5 16,0 5 1-16,0 6 0 0,-3 0-13 0,0-6-3 15,-3 5 0-15,0 1 0 0,3 2 7 0,-3-5 1 16,1 3 0-16,-1 2 0 0,0-5-32 0,3 3 0 0,3-3 0 16,-3 5 0-16,3-8 0 0,0 3 0 0,0-8 0 15,0 8 0 1,0-8-29-16,3 10-12 0,-3-10-3 0,6 0 0 15,3 8-141-15,-4-8-29 0,4 0-6 0,0 0 0 0</inkml:trace>
  <inkml:trace contextRef="#ctx0" brushRef="#br0" timeOffset="23895.09">20987 3334 1954 0,'0'0'43'0,"0"0"9"0,0 0 1 0,0 0 3 0,-3 5-45 0,3-5-11 0,0 0 0 0,3 3 0 0,-3-3 87 0,0 0 15 16,0 0 3-16,3 5 1 0,-3-5-45 16,6 5-9-16,-6-5-1 0,6 3-1 0,-1-3-37 0,-5 0-13 15,9-3 9-15,0 3-9 0,-3-5 12 0,0 2-4 16,3 1 0-16,-3-1 0 0,0-2-8 0,0-3 0 16,0 3 0-16,0-3 0 0,0-6 0 0,0 9 8 15,0-6-8-15,-3 1 8 0,0 5 26 0,0-6 5 16,-3-2 1-16,0 5 0 0,3-5-23 0,0 5-4 15,-6-6-1-15,3 4 0 0,-6 2 0 16,3 0 0-16,-6 3 0 0,3 5 0 0,0-6 23 0,-6 12 4 16,0-6 1-16,0 5 0 0,-3 3-26 0,-3 0-5 15,4 2-1-15,-4 4 0 0,-3-6-8 0,6 5 12 16,0 0-12-16,-3 6 12 0,3-6-12 0,0 0 0 16,10 6 0-16,-4-4 0 0,0 1 0 0,3 0 0 15,3-3 0-15,0 1 0 0,3-1 0 0,0-3 0 16,0-2 0-16,3-2 0 0,3-1-14 0,3 3 2 0,3-8 0 15,2 0 0 1,4 0-23-16,0-5-4 0,0-1-1 0,3 4 0 16,-3-9-22-16,3 3-5 0,-4-2-1 0,1-1 0 15,3-2-35-15,-3 0-7 0,0-3-2 0,3 0 0 0,2-3 14 16,1-2 2-16,0 5 1 0,0-5 0 0,-3 0-5 16,3-8 0-16,2 2-1 0,4-2 0 0,0-2 29 0,6-7 7 15,-1-1 1-15,1-4 0 0,-3-2-103 16,2 0-20-16,-2 1-4 0,9-1-1 0,-3 10 152 0,-4-5 31 0,-2 9 9 15,-6 4 0-15,-3 1 150 0,-4 7 35 0,-2 1 7 0,-3 5 2 16,-6 5-53-16,-3-6-10 0,-3 6-3 0,-3 3 0 0,0 5 32 16,0 0 7-16,0 0 1 0,-6 0 0 0,-6 5-66 15,0 3-13-15,0-5-2 0,-2 8-1 0,-1 4-22 16,-3 1-5-16,0 5-1 0,-3 1 0 16,-3 4-10-16,3 3-1 0,4 0-1 0,-1 8 0 0,0-5-25 15,-6 8-5-15,-3-1 0 0,0 1-1 0,-5-8-6 16,2 8-1-16,-3-6 0 0,3 3 0 0,10-5-8 0,-4 0 0 15,0-3 0-15,6 2 0 0,3 1 0 0,6-11 0 16,0 3-9-16,3-3 9 0,3-2-21 0,3-3 2 16,0-3 1-16,6-2 0 15,0-4-96-15,0-1-19 0,3-1-4 0,3-5-1045 0</inkml:trace>
  <inkml:trace contextRef="#ctx0" brushRef="#br0" timeOffset="24424.1">22121 2582 403 0,'18'-5'36'0,"-18"5"-36"16,0 0 0-16,0 0 0 0,0 0 329 0,0 0 59 16,0 0 12-16,0 0 3 0,0 0-197 0,0 0-39 15,0 0-8-15,-3 5-2 0,3 1-69 0,0 2-13 16,-3 0-3-16,6 2-1 0,0 3-11 0,-3 1-3 0,3 1 0 0,2 9 0 16,1 3-45-16,3-9-12 0,3 9 0 0,-3-9 0 15,6 6 19-15,0 0 1 0,3 2 1 16,0-2 0-16,-3 3-9 0,-4-1-3 15,7-5 0-15,9 11 0 0,-9-6-9 0,0-4 0 16,-3 1 0-16,-3-4 0 0,0 2 0 0,-4-8 0 0,1 6 0 16,0-6 0-16,-3 0 0 0,0 3-14 0,-3 0 2 0,0-5 0 31,0-1-20-31,0 3-3 0,-3-5-1 0,3 3 0 0,-3 2-15 16,0-8-3-16,0 3-1 0,0 6-747 0,-3-9-150 0</inkml:trace>
  <inkml:trace contextRef="#ctx0" brushRef="#br0" timeOffset="24809.03">23076 2683 345 0,'9'-3'15'0,"-3"-2"4"0,6 2-19 0,-6 1 0 15,0-1 0-15,0 3 0 0,-3-5 393 0,-3 5 75 16,0 0 16-16,0 0 2 0,-6 0-283 0,0 5-57 16,-3 3-11-16,-3 5-3 0,-3 0-48 0,0 6-9 15,-3-1-3-15,1 9 0 0,-4 2-22 0,0 8-5 16,0-3-1-16,-6 6 0 0,-2 2-19 0,-7 1-4 0,-9 7-1 0,0 0 0 16,-5 6 9-16,5-3 2 15,-5 2 0-15,2 6 0 0,6-8-31 0,4 3 0 16,-4-3 0-16,-3 0 0 0,1-6 0 0,-1 9 0 0,3-3 8 15,4-8-8-15,-1 0 0 0,0-6 0 0,4 1 0 16,8-6 0-16,0 3 0 0,6-7-15 0,3-1 5 16,0 0 1-16,7-3-13 0,-4 1-2 0,6-4-1 15,0 1 0-15,3-3-3 16,-3-2-1-16,3 2 0 0,0-8 0 16,3 6-19-16,0-6-3 0,0-5-1 0,3 5 0 15,-3-5-76-15,3 3-15 0,-3-6-3 0,3 3-934 0</inkml:trace>
  <inkml:trace contextRef="#ctx0" brushRef="#br0" timeOffset="27549.94">2472 5390 288 0,'0'0'25'0,"0"0"-25"0,0 0 0 0,0 0 0 15,0 0 219-15,0 0 38 0,0 0 8 0,0 0 2 0,0 0-141 16,0 0-28-16,0 0-6 0,0 0 0 16,0 0-38-16,0 0-7 0,0 0-2 0,0 0 0 0,0 0-18 0,0 0-4 15,0 0-1-15,3-6 0 0,-3 4-22 0,3-6 9 16,0 0-9-16,3 2 0 0,-6 1 16 0,0-3-4 15,0 0-1-15,0 3 0 0,0-3 25 0,0 0 6 16,-6 0 1-16,0 3 0 0,3-3-24 0,-3 3-5 16,0-1-1-16,-2 4 0 0,-4-4-1 0,3 4 0 15,-3 2 0-15,0 0 0 0,-6 0-3 0,3 2-1 16,-3 4 0-16,0 2 0 0,-2 0 20 0,-4 2 4 16,0-2 1-16,3 5 0 0,6 1-4 0,-6-1-1 15,1 0 0-15,5 3 0 0,0-3 4 0,0 3 1 16,9 0 0-16,-3 0 0 0,-3 0-33 0,12 2 0 15,-6 1 0-15,6-1 0 0,0-5 0 0,6 3 0 16,-3-2 0-16,6-1 0 0,3 3 8 0,6-11-8 16,-3 3 0-16,6-8 0 0,2 3 0 0,1-3 0 0,0-3 0 15,0-2 0-15,-3-3 0 0,2 0 0 16,-5 0 8-16,-3 0-8 0,0-5 0 0,0-1 0 0,0 1 0 16,0 0 0-16,-6 5 12 0,3-5-12 0,-4 0 12 15,1-3-12-15,-3 2 0 0,-3 4 0 0,0-1 0 16,-3-2 0-16,0 0 8 0,-3-3-8 0,-3 3 9 15,0-1-9-15,-2 1 8 0,2 3-8 0,-6-1 0 16,0 0 9-16,0 1-9 0,3 2 0 0,-9 8 0 0,3-8 0 16,0 8 0-16,0 0 0 0,-8 3 0 0,2 2 0 15,6 0 0-15,-6 6 0 0,0-1 0 0,12 1 0 16,-9-3-16-16,7 3 0 0,2 2 1 0,6 3-727 16,-6-8-146-16</inkml:trace>
  <inkml:trace contextRef="#ctx0" brushRef="#br0" timeOffset="28287.47">2761 5408 403 0,'0'0'17'0,"0"0"5"0,0 0-22 0,0 0 0 16,0 0 0-16,0 0 0 0,0 0 180 0,0 0 31 15,3 8 6-15,-3-8 2 0,0 0-124 0,0 0-25 0,0 0-5 0,0 0-1 16,0 0 0-16,0 0 0 0,0 0 0 0,6 5 0 16,0-5-23-16,3-5-5 15,-3 2 0-15,-3 1-1 0,3-1-22 0,0-5-4 0,0 3-1 0,-3-3 0 16,3-3-8-16,-3 3 8 0,0 0-8 0,3 1 8 15,-6-4-8-15,3 3 0 0,-3-3 9 0,-3 3-9 16,3-5 11-16,0 8-3 0,0-8 0 0,-9 5 0 16,6 0 19-16,-3 3 3 0,-3 2 1 0,-3 0 0 15,3 3 12-15,-6 3 2 0,-6 0 1 0,3 5 0 16,-2-1-12-16,-1 4-2 0,-6 2-1 0,3 0 0 16,6 3-11-16,0 3-1 0,3-3-1 0,-5 5 0 15,2 3-8-15,6-3-2 0,0-3 0 0,3 4 0 16,3-1-8-16,3 0 0 0,3-3 0 0,0-2 0 0,9-2 0 15,-6-4 0-15,9-2 0 0,3-3 0 16,0 1 0-16,6-6 0 0,-4 0 0 0,7-8 0 0,6 0 0 16,-3 2 0-16,3-7 0 0,-1-3 8 15,-5 1-32-15,3-4-6 0,-3 0-2 16,-3-2 0-16,5 0-24 0,-2 0-4 0,3-3-2 0,3-2 0 16,-9-1-22-16,2-2-5 0,4 3-1 0,-3-6 0 15,-3 3-33-15,6-3-6 0,-7-8-2 0,4 3 0 16,-3 3-24-16,3-3-5 0,-3 3 0 0,0-1-1 15,-1-2 47-15,-2 5 10 0,0 3 1 0,0-3 1 16,-3 6 131-16,0 2 27 0,-3 0 4 0,3 3 2 0,-10 3 107 16,4 2 22-16,0 3 4 0,0-1 1 0,0 6-53 0,-6-2-11 15,-3 5-1-15,0-1-1 0,6 4-26 0,-6 2-6 16,0 0-1-16,0 0 0 0,0 0-41 0,-6 10-9 0,-3 3-2 16,0 3 0-16,-3 3-3 0,-2-1-1 0,-1 6 0 15,0 0 0-15,-6 8 3 0,-3-6 1 0,3 3 0 16,-6 6 0-16,4-1-17 0,-4 3-3 0,-3 3-1 15,-6 2 0-15,7 3 12 0,-1-3 3 0,3 6 0 16,3-8 0-16,0-3-39 0,7 0-10 0,2 0-1 16,0-3 0-16,3-5 11 0,9-5 0 0,-9 3 8 15,9-4-8-15,0-1 0 0,3-6-8 0,0-3 0 16,3-3 0-16,3 1-141 16,3-6-28-16,0-5-6 0,3 0-1 0</inkml:trace>
  <inkml:trace contextRef="#ctx0" brushRef="#br0" timeOffset="28844.89">3103 5472 2055 0,'0'0'45'0,"0"0"10"0,0 0 1 0,0 0 2 0,0 0-46 0,0 0-12 16,-3 2 0-16,3-2 0 0,0 0 48 0,0 0 7 16,0 0 1-16,6 6 1 0,3-12-33 0,3 1-8 15,0 0 0-15,0-1-1 0,3-2-15 0,-3 0 11 16,6-2-11-16,-9 2 10 0,3-3-10 0,-1-2 0 15,-2 3 9-15,0 2-9 0,-3-8 0 0,0 5 8 16,3 1-8-16,-9-1 0 0,3 0 0 0,-3-2 9 16,0 5-9-16,-3-2 0 0,3 2 8 0,-9 2-8 15,3 4 0-15,0-1 0 0,-3 3 10 0,-6 3-2 16,4 5 0-16,-4-6 0 0,-6 9 15 0,6-3 2 16,0 5 1-16,-3 0 0 0,6 3-11 0,-6 0-3 15,10 3 0-15,-4-1 0 0,3 3-12 0,6-2 0 0,-3-3 0 16,3 0-10-16,3 5 10 0,3-8 0 0,6 0 8 15,0-5-8-15,9 3 0 0,-7-3 0 0,7-3 0 16,-3 0 0-16,3 1 0 0,0-6 0 0,3 0 0 0,0 0-12 16,-7-3 2-16,4-2 0 0,0-1 0 0,3 1 0 15,-6-3-15 1,0 0-3-16,0 0-1 0,0-2 0 0,-4 2 17 16,1 2 3-16,-3 4 1 0,0 2 0 0,-6-8 8 0,-3 8 0 15,0 0 0-15,0 0 0 0,0 0 28 0,-9 8 2 0,0 0 0 0,3 2 0 16,-9 1 10-16,10-1 3 0,-4 1 0 0,0 0 0 0,3-1-13 15,0 1-2-15,6-1-1 0,0-2 0 0,-6 3-19 0,12-8-8 16,-6-3 8-16,0 2-8 0,6 1 9 0,0-3-9 16,3-3 10-16,0-2-10 0,-1 0 12 0,7-3-3 15,-3-3-1-15,3 0 0 0,-3 1-8 16,3-1 0-16,3-2 0 0,-3 0 8 0,3 2-8 16,-4 1 0-16,-2-4 0 0,6 1 0 0,-9 0 0 15,3-3 0-15,-3 3-9 0,3 2 9 0,0-2-16 0,0 0 3 16,3 0 1-16,-4-1 0 15,-2 4-36-15,3-1-6 0,0 3-2 0,0-2-1096 0</inkml:trace>
  <inkml:trace contextRef="#ctx0" brushRef="#br0" timeOffset="29014.56">3755 5334 1026 0,'0'0'45'0,"0"0"10"0,0 0-44 0,0 0-11 0,0 0 0 0,0 0 0 15,0 0 0-15,0 0 8 0,0 0-8 0,0 0 8 16,0 0 0-16,0 0 0 0,0 0 0 0,3 5 0 16,-3-5-8-16,0 0 0 0,6 8 9 0,-6-8-9 15,0 0 12-15,0 6-3 0,0-6 0 0</inkml:trace>
  <inkml:trace contextRef="#ctx0" brushRef="#br0" timeOffset="29192.58">3687 5633 2325 0,'0'0'51'0,"0"0"10"0,-3 8 3 0,0-3 2 0,-3 1-53 0,6-6-13 16,-3 5 0-16,3-5 0 0,0 5 57 0,0-5 9 16,0 0 2-16,0 0 0 0,0 5-52 0,0-5-16 15,6 6 8-15,-6-6-1153 0</inkml:trace>
  <inkml:trace contextRef="#ctx0" brushRef="#br0" timeOffset="31555.04">5610 4784 460 0,'0'0'41'0,"0"0"-33"16,0 0-8-16,0 0 0 16,0 0 222-16,0 0 42 0,0 0 9 0,-3 5 2 0,3 0-134 0,-3 3-26 15,-3 3-6-15,0-1-1 0,0 1-30 0,0 2-6 16,-3 3-2-16,0 0 0 0,-3 2-26 0,-6 6-6 16,3 3-1-16,-5 2 0 0,-1 0-13 0,-6 0-4 15,3 5 0-15,-6 3 0 0,4 1-5 0,-4-4-2 16,3 6 0-16,0-1 0 0,0 4-5 15,4-6-8-15,-1 8 11 0,6-11-11 0,0 6 8 0,3-3-8 16,6-8 0-16,-6 3 0 0,9-3 9 0,1-5-9 16,-1-3 0-16,6-3 9 0,-3-2-9 0,6-3 0 15,3 1 0-15,-1-7 8 0,1-1-20 0,9-4-4 16,-6-2 0-16,6 0-1 16,0-2-112-16,0-6-23 0,6 3-4 0,-3-6 0 0</inkml:trace>
  <inkml:trace contextRef="#ctx0" brushRef="#br0" timeOffset="32105.94">5565 5564 1666 0,'0'0'36'0,"0"0"8"0,0 0 2 0,0 0 2 0,0 0-39 0,0 0-9 0,0 0 0 0,0 0 0 16,6 3 31-16,0-3 4 0,3-3 1 0,-3 1 0 16,0-1-27-16,3-2-9 0,0-3 0 0,3 0 9 0,-6-3-9 0,-1 3 12 15,7 3-12-15,-6-3 12 16,3 0-12-16,-3 3 0 0,0-6 0 0,-3 3 0 0,3-2 0 0,-6 2 0 16,0 0 0-16,0-3 0 15,0 1 12-15,0 4-4 0,-6-7 0 0,3 5 0 0,-3 3 15 0,0-6 2 16,-3 3 1-16,3 6 0 0,-6 2 10 0,1 0 1 15,2 2 1-15,-3 4 0 0,0-1 4 0,-3 6 1 16,-3-1 0-16,0 3 0 0,0 3-18 0,0 0-3 16,1 3-1-16,-4 2 0 0,6-8 1 0,-9 3 0 15,6 5 0-15,9-2 0 0,-6 2-1 0,4 0 0 16,2-5 0-16,3 2 0 0,3-2-21 0,3-3 0 16,3-2 0-16,3 0 8 0,6-6-18 0,2 3-3 15,4-8-1-15,0 0 0 0,6-8 22 0,-3 3 4 16,-6-3 0-16,5-3 1 0,-2 0-25 0,0-2-6 15,3-5-1-15,-3-1 0 0,0 3 6 0,-3 0 1 16,0 1 0-16,-1 1 0 0,1 4 12 0,-6-1 0 16,-3 3 0-16,0 3 0 0,0 0 0 0,-3 2 0 15,-3 3 0-15,0 0 0 0,0 0 0 0,-6 13 0 16,-3-5 0-16,3 3 0 0,-3 2 31 0,0 0 9 0,6 0 1 16,-6 3 1-16,3-2-28 0,1-1-6 0,2 0 0 15,3-2-8-15,0-1 8 0,0-2-8 0,0 0 0 0,0-8 0 16,3 5 0-16,-3-5 0 0,5 0-13 0,4-2 5 15,3-4-155 1,0 1-30-16,6-16-7 0,0 2 0 0</inkml:trace>
  <inkml:trace contextRef="#ctx0" brushRef="#br0" timeOffset="32302.97">5764 5051 1382 0,'0'0'61'0,"0"0"13"0,-5 3-59 0,5-3-15 0,0 0 0 0,-6 2 0 0,0 1 215 0,6-3 40 16,0 0 8-16,0 0 1 0,0 0-177 0,9 0-36 15,-1 0-7-15,7 0-2 0,-6 0-34 0,6 0-8 16,0 0 0-16,3 0 0 0,0 0 0 0,0 0 0 16,-1 2 0-16,1 4 0 15,-3-4-176-15,-3 6-30 0</inkml:trace>
  <inkml:trace contextRef="#ctx0" brushRef="#br0" timeOffset="33023.08">5654 6165 403 0,'0'0'17'0,"0"0"5"0,0 0-22 0,0 0 0 15,0 0 0-15,0 0 0 0,3-5 312 0,-3-1 57 0,0 6 12 0,6-5 3 0,-3-6-246 16,9 3-49-16,-6-5-9 0,3-3-3 16,3 0-32-16,0-5-6 0,6-3-2 0,-3 1 0 15,-1-6-14-15,1 2-3 0,9-7-1 0,3-3 0 0,-3-3-19 0,3 0 10 16,-4-5-10-16,4-5 8 0,6-6-8 0,-6 4 0 15,5-7 0-15,4 4 0 0,3-9 0 0,0 6 0 16,-1-3 0-16,1 3-11 16,3 5-23-16,-1-2-5 0,-2 12-1 0,-6-2 0 15,-4 6 12-15,-2 7 1 0,0 3 1 16,-3 0 0-16,-3 7 26 0,0-1 0 0,-1 4 0 0,1 3-8 0,-3 3 8 16,0 0 0-16,0 2 0 0,0 3 0 0,-3 3 0 0,-1 2 0 15,-5-2 0-15,3 5 0 16,0 5-26-16,0-5-6 0,-6 6-2 0,0 1 0 15,0 1 44-15,0 3 9 0,-6 0 1 0,0 2 1 0,0 0 3 16,-3 0 0-16,-3 3 0 0,0 0 0 0,-3 3 6 0,0-1 2 16,0-2 0-16,0 0 0 0,-6 2-3 0,1-2 0 15,2 3 0-15,-6-1 0 0,3 3-5 0,-3-2-2 16,3 2 0-16,0 0 0 0,3-2-7 0,-3-3-2 0,4 5 0 16,2-5 0-16,-3 0 4 0,3-1 1 0,3-1 0 15,0-1 0-15,3 0-18 0,0-2 0 0,3 2 8 0,3 0-8 31,0 0-17-31,3-2-7 0,0 0-2 0,3 2 0 0,-3 0-51 16,3 0-11-16,3 1-1 0,-4-1-1 0,1 3-63 16,-3-3-13-16,3 3-2 0,0 0-1 0,0-1-43 0,-3 4-8 15,0-6-1-15,0 0-1 0,-3 3 140 0,-3 0 28 16,0 0 6-16,-6 0 0 0,6 0 176 0,-6 0 34 0,-3-3 7 0,0 3 2 16,0-6-26-16,0 1-5 0,-3 0 0 0,1 2-1 15,-4-5-12-15,3 0-3 0,-3 0 0 0,0 0 0 16,-6-3-36-16,0 0-7 0,3 0-1 0,-8-2-1 15,2 0-23-15,-3-3-4 0,3 0 0 0,3-3-1 16,6 0-23-16,1-2-4 0,-1-3 0 0,3 0-1 0,6-5-9 16,3 0-2-16,0-6 0 0,6-2 0 15,0 0-132-15,6-3-26 0,0-2-6 0,6-1-871 0</inkml:trace>
  <inkml:trace contextRef="#ctx0" brushRef="#br0" timeOffset="33289.64">7163 4776 2062 0,'0'0'45'0,"-3"5"10"0,1 0 1 0,-4 3 3 0,0 5-47 0,-3 1-12 0,-3-1 0 0,3 0 0 15,-3 6 72-15,0 2 13 0,-6 3 3 0,3 5 0 16,0-3-35-16,1 3-6 0,-4 6-2 0,0 2 0 15,3 0-15-15,-3 0-3 0,0 0-1 0,0 3 0 16,-2-1-26-16,2 1 0 0,-3 2 0 0,0 1 0 16,3-9 0-16,0 0 0 0,0-2 0 0,1 5 0 15,2-10 0-15,0-1-9 0,3 1 0 0,0-6 0 16,3-3-60-16,0 1-12 16,3-3-3-16,0 0-636 0,0-11-128 0</inkml:trace>
  <inkml:trace contextRef="#ctx0" brushRef="#br0" timeOffset="33505.58">6696 5511 1591 0,'0'-10'70'0,"0"7"15"0,-3-2-68 0,0-3-17 16,0-3 0-16,3 1 0 0,-3 4 151 0,3 1 26 15,-3 0 6-15,0 2 1 0,6-5-70 0,3 3-14 16,-3 0-2-16,3-1-1 0,0-2-33 0,3 3-6 16,0 0-2-16,3 0 0 0,3 2-12 0,0-5-4 15,0 3 0-15,-1-1 0 0,4-2-32 0,-3 3-8 16,3 0 0-16,-3 0 0 0,0 2 0 0,-3 0 12 15,3-2-12-15,-4 2 12 0,1 3-12 0,-3 0 0 16,-9 0-12-16,12 0 12 16,-3 3-156-16,0 2-24 0,-9-5-5 0,0 0-1 0</inkml:trace>
  <inkml:trace contextRef="#ctx0" brushRef="#br0" timeOffset="34577.15">7684 5448 1130 0,'0'0'50'0,"0"0"10"0,0 0-48 0,0 0-12 16,0 0 0-16,0 0 0 0,0-3 119 0,0 3 21 15,0 0 4-15,0 0 0 0,-3-3-39 0,0 3-8 16,0-2-1-16,0-1-1 0,0 3-15 0,-2-5-4 16,-1 5 0-16,0-3 0 0,0 1-15 0,0 2-3 15,-6 0-1-15,3 0 0 0,0 0-13 0,0 2-2 16,0 1-1-16,0 0 0 0,0-1-6 0,-3 3-2 16,0 1 0-16,3-1 0 0,-2 0-25 0,-1 1-8 0,0-1 0 0,0 6 0 15,3-9 9-15,0 9-9 16,0-9 0-16,0 9 9 0,0-6-9 0,3 3 0 0,3-5 0 0,0 5 0 15,0-3 0-15,3 0 0 0,0 1 0 0,0-6 0 16,3 5 0-16,0 0 0 0,6 3-12 0,-3-3 12 16,3-2-8-16,3 0 8 0,3-1 0 0,0 4 0 15,-3-4 0-15,3 4 0 0,-4-6 0 0,4 8 8 16,3-3-40-16,-9 0-8 0,0 3-1 0,-3 0-1 16,6 0 16-16,-6-3 3 0,-3 3 1 0,0 0 0 15,3 0 7-15,-6-3 2 0,0 3 0 16,-6-2 0-16,0 2 21 0,-3-3 4 0,6 3 0 0,-6-6 1 15,-3 1 1-15,3 5 0 0,0-8 0 0,-3 0 0 16,0 3 22-16,-2-3 4 0,2 2 0 0,0 1 1 16,0-3-26-16,0 0-6 0,0 0-1 0,0-3 0 15,0 1-8-15,3 2 10 0,-3 0-10 0,6 0 10 0,-2-3-10 0,5 3 0 16,-3 0 0-16,0-5 0 0,6 5 0 0,0 0-16 16,3-6 4-16,-3 6 1 15,3-2-55-15,3-6-11 0,2 3-3 0,4-6-678 16,0 0-136-16</inkml:trace>
  <inkml:trace contextRef="#ctx0" brushRef="#br0" timeOffset="34767.45">7946 5408 403 0,'-6'0'36'0,"6"0"-36"16,-3 5 0-16,0 3 0 0,0-2 320 0,-3 4 58 0,1 1 11 0,-1 2 3 15,-3 6-204-15,0-6-41 0,0 5-8 0,0 1-2 16,0-1-49-16,0 1-11 0,-3 5-1 0,0-8-1 15,3-1-31-15,0 4-5 0,0-3-2 0,0 0 0 16,3 0-37-16,-2-3-8 0,5-5-2 0,0 2 0 16,3 1 2-16,0-6 0 0,0-5 0 0,0 0 0 31,0 0-151-31,0 0-29 0,12-2-7 0</inkml:trace>
  <inkml:trace contextRef="#ctx0" brushRef="#br0" timeOffset="34932.51">8056 5233 864 0,'-6'6'76'16,"1"-6"-60"-16,5 0-16 0,-6 2 0 0,3 4 261 0,-6-4 50 15,0 4 9-15,0 2 3 0,6-3-203 0,-3 3-40 16,0 0-8-16,6-3-1 0,0 3-59 0,0 0-12 16,0 0 0-16,0 2 0 15,0-2-79-15,0 0-13 0,3 3-4 0</inkml:trace>
  <inkml:trace contextRef="#ctx0" brushRef="#br0" timeOffset="35309.9">8232 5519 1893 0,'0'0'41'0,"0"0"9"0,0 0 2 0,0 0 2 0,0 0-43 0,0 0-11 0,6-5 0 0,0 2 0 16,-3-2 34-16,3-3 5 0,0 3 1 0,-3-1 0 16,3 1-20-16,-3-3-3 0,0 0-1 0,0 0 0 15,-3 0 23-15,0 3 4 0,0-3 1 0,0 3 0 16,0 0 6-16,-6-1 2 0,3-2 0 0,-6 6 0 16,3-1 1-16,-6 3 1 0,0 0 0 0,-6 3 0 15,-3 2-6-15,1 3 0 0,-4 0-1 0,0 2 0 0,0-2 1 16,3 6 0-16,-3 2 0 0,1-3 0 0,5 0-24 15,0 0-5-15,3 6-1 0,0-1 0 16,3-2-18-16,0 3 10 0,3-3-10 0,3-1 8 16,3 1-8-16,1 0 0 0,4-3 0 0,4 1 0 15,-3-6 0-15,9-1 0 0,6 1 0 0,3-5 0 0,3 0-11 0,3-6-1 16,-1 0 0-16,7-5 0 16,3 1-106-16,0-4-22 0,-4-2-4 0,4-3-1048 15</inkml:trace>
  <inkml:trace contextRef="#ctx0" brushRef="#br0" timeOffset="35844.33">8815 5030 1994 0,'0'0'44'0,"0"0"8"0,0 0 3 0,0 0 1 0,0 0-44 0,0 0-12 0,0 0 0 0,0 0 0 16,0 0 37-16,0 0 6 0,9 0 1 0,0 2 0 15,-6 1-8-15,6-3-2 0,6-3 0 0,0 1 0 16,3 2-17-16,0-8-3 0,3 3-1 0,-4-3 0 16,4-3-5-16,-3 3-8 0,3-5 11 0,-3 2-11 15,3-5 11-15,-4 3-11 0,-2 0 10 0,3-3-10 16,-6 3 8-16,0 0-8 0,-3-1 0 0,0 1 9 16,-3 0 1-16,-3 0 0 0,0-3 0 0,-3 3 0 15,0-1 16-15,-3 1 3 0,-3 3 1 0,0-1 0 16,-9 0-18-16,3 6-3 0,-6 5-1 0,0 0 0 15,-8 0 7-15,-1 8 1 0,-6 5 0 0,0 6 0 0,4-1 21 0,-1 3 5 16,-3 6 1-16,-3 2 0 0,4 5 8 0,-1-2 1 16,0 3 1-16,-3 4 0 0,-2 1-37 0,5 2-7 15,3 6-1-15,0-8-8 16,1 5 13-16,5-3-4 0,6 0-1 0,0 1 0 16,3-1-8-16,6-10 0 0,3-1 0 0,6-4 0 0,0-1 0 15,0-7 0-15,6-1 0 0,0-4-11 0,3-1-2 16,3-5-1-16,0 0 0 0,3-8 0 15,-3 0-22-15,6 0-5 16,0-8-1-16,-1 2 0 0,1 1 25 0,0-3 5 0,0 0 0 16,-3 0 1-16,0 0 11 0,0 3 0 0,-6 5 0 0,2-3 0 0,1 3 0 0,-3 3 0 15,-9-3 10-15,3 8-10 0,3 3 47 0,-6 2 3 16,-3 0 1-16,3 0 0 0,-3 1-39 0,3-4-12 16,0 3 0-16,0-2 0 0,0 2 10 0,0-5-10 15,0 3 8-15,3-3-8 0,0 0 0 0,0-3 0 16,-3-5 0-16,9 2 0 15,-3-2-76-15,3-2-18 0,3-1-3 0,-3 1-1123 16</inkml:trace>
  <inkml:trace contextRef="#ctx0" brushRef="#br0" timeOffset="36357.5">9705 4995 1267 0,'-6'-5'56'0,"6"-3"12"0,0 5-55 0,0-2-13 15,-2 0 0-15,2 0 0 0,0 2 232 0,0 3 43 16,0 0 9-16,0 0 1 0,0 0-160 0,0 0-32 16,0 0-6-16,0 0-2 0,0 8-38 0,2 5-8 15,1 3-2-15,0 3 0 0,0-4-13 0,0 4-4 0,3-1 0 0,0 1 0 16,0 2-8-16,0 0-1 0,0-2-1 0,3 2 0 16,0-3-10-16,0 1 0 0,0 0 9 0,0-1-9 15,0-2 0-15,3 0 0 0,-3 5-12 0,0-8 4 16,2 6 8-16,-5-6 16 0,6 3-4 0,-6-3-1 15,3 0-11-15,0-2-11 0,0 2 3 0,3-8 0 16,0 6-206-16,0-3-41 0</inkml:trace>
  <inkml:trace contextRef="#ctx0" brushRef="#br0" timeOffset="36696.4">10420 4919 2026 0,'9'-8'44'0,"-6"5"10"0,0 0 2 0,0 3 1 0,-3 0-45 0,0 0-12 16,0 0 0-16,0 0 0 0,-3 8 76 0,-3 3 14 15,-3 5 2-15,-3 2 1 0,-3 3-22 0,3 3-5 16,-3-3-1-16,-6 9 0 0,1 4-9 0,-4-2-1 0,-3 2-1 0,3 3 0 15,-3 0-9-15,-5 13-1 0,-7 11-1 0,0 0 0 16,-2-3-27-16,-1-5-6 0,-3 3-1 16,4-3 0-16,-4-6-9 0,3 1 0 0,4 2 9 0,2 1-9 15,3 1 0-15,3-7 0 0,4-2 0 0,8-14 0 16,-3 0 0-16,6-3-13 0,0-4 1 0,3-1 1 16,0 0-57-1,3-5-12-15,3-3-3 0,-3 3 0 0,6-5-104 0,1-1-21 16,2-10-4-16</inkml:trace>
  <inkml:trace contextRef="#ctx0" brushRef="#br0" timeOffset="37954.51">10968 5792 518 0,'0'0'23'0,"0"0"5"0,0 0-28 0,0 0 0 0,0 0 0 0,0 0 0 16,0 0 244-16,0 0 43 0,0 0 9 0,0 0 1 0,5-3-217 0,-2 0-44 15,3 3-9-15,0-7-2 0,0 4-13 0,-3-2-4 16,3-1 0-16,0 1 0 0,0 2-8 0,-3-5 0 16,0 3 0-16,0-3 0 0,0 3 0 0,0-3 12 15,0 0-12-15,0-5 12 0,-3 5 16 0,0 3 3 16,0-11 1-16,0 5 0 0,-3-2-4 0,3 0 0 15,-6-1 0-15,3-1 0 0,-3-1-13 16,3 2-3-16,-6 4-1 0,0-1 0 0,0 1 7 0,0 4 2 16,-2 4 0-16,-4-1 0 0,6 3 10 0,-6 0 2 15,-3 5 1-15,-3 1 0 0,-3-1-5 0,3 3 0 16,4 2-1-16,-1 1 0 0,-3 0-2 0,3 5 0 16,-3-3 0-16,6 5 0 0,0-2 7 0,4 0 0 15,-1 3 1-15,3-1 0 0,0-2-33 0,3 0 0 16,3 0-15-16,0 0 5 0,0 2 10 0,6-2 11 15,0-5-3-15,3 2 0 0,0-3-8 0,3-2 0 16,0 0 0-16,6-5 0 16,-1 0-25-16,1-3-4 0,3 0-1 0,3-6 0 0,0 1 8 15,0-3 2-15,2 3 0 0,1-3 0 16,-3-5-33-16,0 2-7 0,0-2 0 0,-3 0-1 16,2 2 13-16,-5-2 2 0,-3-1 1 0,3 1 0 0,-3 0 31 0,0 0 14 15,-3 0-12-15,3-1 12 0,-6 4 0 0,3-1 0 0,-3 3 0 16,-3 3 0-16,0-3 25 0,0 5 7 0,-3 3 0 0,0 0 1 15,0 0 14-15,-3 3 2 0,-3 2 1 0,0 3 0 16,0 0-18-16,0 5-4 0,-3 1-1 0,3-1 0 16,-3 0-7-16,3 3 0 0,-3 0-1 0,3 2 0 15,0-4-10-15,0 1-1 0,3 1-8 0,3-2 12 16,-3-1-12-16,3 0 0 0,3-5 0 0,-3 0 0 0,6 0 0 16,0-6 8-16,3 4-8 0,0-6 0 0,0-3 8 0,6 0-8 15,0-4 0-15,3-1 0 0,2-3 0 0,-2 0-12 16,9 1 1-16,-6-3 0 0,0-1-11 0,3-1-2 15,-1 1-1-15,1-4 0 16,-3 2-4-16,0 0-1 0,-3 3 0 0,-3 0 0 0,-1-1 30 0,-2 1-9 16,-3 5 9-16,0 0 0 0,-6 0 0 0,0 3 0 15,-3 5 0-15,0 0 8 0,0 0 13 0,-6 3 3 16,-3 5 1-16,0 0 0 0,-3-1 7 16,1 1 2-16,-1 6 0 0,-3-4 0 0,3 3-10 0,0 1-1 15,0-1-1-15,0 0 0 0,6 0-13 0,-3 1-9 16,0 1 12-16,3-1-12 0,6-4 12 0,0-2-4 15,-3 3 0-15,6-3-8 0,0 0 0 0,3-3 0 16,0 3 0-16,3-3-12 0,0-5 12 0,3 3 0 16,3-6-10-16,3 3 10 15,-3-5-25-15,2 0-1 0,1-6 0 0,0 3 0 16,0-3-30-16,0 1-5 0,-3-3-2 0,-3-1 0 16,3 4 6-16,-1-3 1 0,1-1 0 0,0 1 0 0,-3 3 29 15,0-1 7-15,0-2 0 0,-3 0 1 0,3 5 19 0,-6 0 0 16,-3 0 0-16,3 2 0 0,-6 6 44 0,0 0 5 0,0 0 2 0,0 0 0 15,0 0 21-15,-6 8 5 0,3 0 1 16,-6 6 0-16,3-1-21 0,0-5-4 0,3 2-1 0,-3 4 0 16,0-1-23-16,3 0-5 0,0 0 0 0,0 0-1 15,0 1-2-15,3 2 0 0,0-6 0 0,0 1 0 16,3 2-21-16,0-5-13 0,0 0 1 0,3 0 1 16,0 2 11-16,0-7 16 0,3-3-4 0,3 3-1 15,-3-9-11-15,3 6 0 0,-1-8 0 0,4 3 0 16,0 0-167-16,0 2-38 0</inkml:trace>
  <inkml:trace contextRef="#ctx0" brushRef="#br0" timeOffset="38469.53">12158 5591 403 0,'0'0'36'15,"0"0"-36"-15,0 0 0 0,-6 0 0 0,0-6 279 0,0 6 49 0,-6-2 9 0,3 4 3 16,1-2-168-16,-4 6-32 0,0-6-8 0,0 5 0 15,-3 3-39-15,6-8-7 0,-3 5-2 0,0 3 0 16,3-5-29-16,-3-1-7 0,3 4 0 0,-3-1-1 16,4-2-5-16,-1 2-1 0,3 0 0 0,0 1 0 15,3-4-33-15,-3 3-8 0,6 1 0 0,-3-4 0 16,3 4 0-16,0-6 0 0,0 8 0 0,6 0 0 0,-3-1 0 0,0-1 0 16,3 2 0-16,0 0 0 15,0 0-27-15,3 2-7 0,-4-2-2 0,1 3 0 16,3-1-25-16,-3-2-6 0,0 5-1 0,0-5 0 15,0 3-2-15,-3-3-1 0,3 5 0 0,-3-2 0 16,-3-1 27-16,0 1 6 0,0-1 1 0,0 1 0 0,-3 0 26 0,3-3 11 16,-3-3-8-16,0 0 8 0,-3 0 0 0,0 1 0 15,0-1 0-15,0 0 8 0,-3 1 23 0,3-4 5 16,0 1 0-16,-2-3 1 0,-1-3 19 0,0 3 3 16,-3-2 1-16,0 2 0 0,0 0-24 0,-6-3-5 15,0-2-1-15,0 2 0 0,-2-2-20 0,2-1-10 16,-3 1 10-16,3 0-10 0,0 0 0 0,6-6-15 15,0 3 2-15,3-3-699 16,3 4-140-16</inkml:trace>
  <inkml:trace contextRef="#ctx0" brushRef="#br0" timeOffset="39029.05">13066 5313 1594 0,'0'0'35'0,"0"0"7"0,3-8 2 0,0 3 1 0,0 2-36 0,3-5-9 0,0 5 0 0,-6 3 0 16,0 0 108-16,0 0 19 0,0 0 4 0,0 0 1 15,0 0-45-15,6 3-9 16,0 5-2-16,0-3 0 0,0 3-8 0,0 5-1 16,0-2-1-16,2 8 0 0,-2-1-19 0,3 1-4 0,-3 2-1 0,3 0 0 15,3 5-20-15,0-2-4 16,-3 3-1-16,3-1 0 0,-3 1-17 0,3 2 10 0,-3-3-10 0,3 1 8 15,-1-4-8-15,1 1 0 0,-3 0 0 0,3-3 8 16,-3 0-8-16,0 1 0 0,0-1 0 0,0 0 0 16,3 0-16-16,-3-5-6 0,0-3-1 0,0 3 0 15,0 0-89-15,-6-6-19 0,2-2-3 0,1 0-946 16</inkml:trace>
  <inkml:trace contextRef="#ctx0" brushRef="#br0" timeOffset="39329.03">12864 5982 1821 0,'9'-16'80'0,"-7"11"18"0,1-3-78 0,6 0-20 15,-3-2 0-15,3-4 0 0,6 1 100 0,0 3 16 16,3-4 3-16,3-2 1 0,3-5-38 0,2 3-7 15,-2-3-2-15,6-1 0 0,3 1-37 0,2-3-7 16,-2 1-1-16,3-4-1 0,-3-2-18 0,-1 0-9 16,1 0 10-16,6-6-10 0,-4 4 0 0,1-1-12 15,-3 0 1-15,3 0 0 0,-1 3 19 0,1 3 4 0,0-1 1 16,-6 1 0-16,-4 2-13 0,-2 3 0 0,0 0 0 16,-3 2 0-1,-3 1-28-15,-3 2-3 0,-1 0 0 0,-2 3 0 16,0 0-85-16,-3-1-18 0,0 6-3 0,-6 1-845 0</inkml:trace>
  <inkml:trace contextRef="#ctx0" brushRef="#br0" timeOffset="40813.5">14700 5776 403 0,'0'0'36'0,"0"0"-36"16,0 0 0-16,0 0 0 0,6-5 166 0,-6 5 26 16,0 0 6-16,6-3 1 0,3 0-78 0,-9 3-15 15,0 0-3-15,0 0-1 0,0 0-26 0,0 0-4 16,0 0-2-16,0 0 0 0,0 0-1 0,0 0 0 0,0 0 0 0,0 0 0 15,0 0-9-15,0 0-1 0,0 0-1 0,0 0 0 16,0 0-12-16,-6-2-2 0,0-1-1 0,0 0 0 16,3 3-3-16,-6 0-1 0,3 0 0 0,-3 0 0 15,-3 0-4-15,0 0-1 0,-2 0 0 0,-1 3 0 16,-3-3 2-16,-3 3 1 0,0-1 0 0,-3 4 0 16,1-4-20-16,2 4-4 0,3 1-1 0,-3-1 0 15,3 2-12-15,0-8 9 0,6 5-9 0,1 3 8 0,-4-3 0 16,9 3-8-16,0-3 12 0,3 1-4 0,0-1-8 0,3 6 0 15,3-6 0-15,3 3 0 0,3-3-8 16,0 8 8-16,-6-5-10 0,5 0 10 0,10 0 0 0,0-3 0 16,0 3 0-16,3 0 0 0,0 0-9 0,0 0 9 15,-7 0-8-15,4 3 8 16,-6-1-47-16,3 1-4 0,-9 2-1 0,3-2 0 16,-3-1 26-16,-3 1 5 0,0-3 1 0,-3 0 0 0,-3 0 20 15,0 0-11-15,-3 0 11 0,-3-3-8 0,-3 0 8 0,3 0 0 16,-3 3 8-16,-3-8-8 0,1 3 20 0,-4 0 0 15,0-3 0-15,0 0 0 0,3 0 20 0,3 0 3 16,-3 0 1-16,-3-3 0 0,1 3-27 0,-1-3-5 16,3 3 0-16,-3 0-1 0,3-5-11 0,0 2 0 15,0 1 0-15,3-1 8 0,0 3-8 0,1-8 0 16,5 6 0-16,0-1 0 0,3 0-14 0,3 3-2 16,0-5 0-16,3-3 0 15,3 3-176-15,3-3-36 0,2 0-8 16</inkml:trace>
  <inkml:trace contextRef="#ctx0" brushRef="#br0" timeOffset="41215.48">15033 5845 1796 0,'0'0'40'16,"0"0"8"-16,0 0 1 0,0 0 1 0,0 0-40 0,6-3-10 0,3 3 0 0,-9 0 0 0,0 0 36 0,6-5 4 15,-6 5 2-15,0 0 0 0,3-6-3 0,-3 6-1 16,0 0 0-16,0 0 0 0,0 0 10 0,0 0 3 16,0-5 0-16,-3 0 0 0,0 0 0 0,-3-1 0 15,0 4 0-15,-5-1 0 0,2-2-6 0,-6 5-1 16,-3 0 0-16,0 0 0 0,-6 0-4 0,3 0-2 15,4 5 0-15,-7 0 0 0,0-2-11 0,-3 7-3 16,3 4 0-16,0-1 0 0,4 0 7 0,2 0 1 16,-3 1 0-16,6 2 0 0,0-1-20 0,3 4-3 15,3 2-1-15,0 0 0 0,3-5-8 0,0 3 0 16,4-1 0-16,2-2 0 0,2 0 0 0,1 0 0 16,3-3 0-16,6-2 0 0,-3-1 0 0,3-5-11 15,9-2 3-15,3 0 0 16,6-3-71-16,2-3-13 0,1-5-4 0,6 0-720 15,2-5-144-15</inkml:trace>
  <inkml:trace contextRef="#ctx0" brushRef="#br0" timeOffset="41778.86">15593 5387 1854 0,'0'0'40'0,"0"0"9"16,0 0 2-16,0 0 1 0,-3 8-41 0,3-8-11 0,0 0 0 0,0 5 0 0,3 3 43 0,0-3 6 16,-3-5 2-16,9 8 0 0,0-8-30 0,3 3-5 15,-3-3-2-15,6 0 0 0,0-3-2 0,-1 3-1 16,1-8 0-16,3 3 0 0,3-3-11 0,0 3 12 16,-9-6-12-16,3 1 12 0,5-1-12 0,-2 1 0 15,0-4 0-15,0 1 8 0,0 0-8 0,-3 2 0 16,-3-2 0-16,0 0 8 0,-3 0-8 0,-1-1 0 15,-5 4 0-15,3-9 8 0,-6 3-8 0,0 3 0 16,-6 0 0-16,3 0 8 0,-5-1 12 0,-4 7 1 16,-3 4 1-16,-3-2 0 0,-6 5-2 0,0 8-1 15,-3-1 0-15,1 7 0 0,-4 7 21 0,0-5 4 16,-6 8 0-16,1-1 1 0,-1 6-16 0,0 3-3 16,-5 3-1-16,-1 2 0 0,3-3-14 0,1 3-3 15,-1 5-8-15,0 3 12 0,6-2 1 0,7-4 0 0,2 1 0 16,3 2 0-16,3 1-13 0,3-4 0 0,6-9 0 15,0 4 0-15,3 0 0 0,3-10 0 0,3 3 0 0,3-9 0 16,3 1-24-16,3-3 3 0,0-6 0 0,3-2 0 31,6-5-4-31,0-1-1 0,0-2 0 0,0-2 0 0,-1-6 26 0,-2 2 0 0,3-4 0 16,0 2 8-16,0-3-8 0,-3 6 0 0,-3-3 0 0,-3 3 0 16,2 0 0-16,-5 2 0 0,-6 3 0 0,0 0 0 15,0 0 11-15,0 0-3 0,0 0 0 0,0 5 0 16,-6 3 13-16,1 3 3 0,2-1 0 0,-3 4 0 15,0-1 12-15,3 3 4 0,0-3 0 0,3 3 0 16,-3-3-32-16,3-2-8 0,3-1 0 0,3 3 0 0,-3-10 0 16,6 5 8-16,-1-5-8 0,4-1 8 0,3-2-16 15,0 0-4-15,0-2 0 0,0-4 0 16,3 1-172-16,-3-6-34 0,0 6-7 0</inkml:trace>
  <inkml:trace contextRef="#ctx0" brushRef="#br0" timeOffset="42302.95">15804 5988 1634 0,'0'0'72'0,"-3"7"16"0,3-7-71 0,0 6-17 16,-3 2 0-16,3-8 0 0,0 0 84 0,0 0 14 16,0 0 2-16,6 5 1 0,-6-5-52 0,0 0-10 15,0 0-3-15,0 0 0 0,9-3-20 0,3 1-5 16,-3-4-1-16,3-2 0 0,0 3-10 0,0-3 8 15,0-2-8-15,-3 2 8 0,6 0-8 0,-9 0 0 0,3-3 0 0,-4-2 0 16,1 0 9-16,-3 0-9 0,0-1 10 0,0-4-10 16,0 2 17-16,-3 0-2 0,0 3-1 0,-3 0 0 15,-3-1 18-15,0 6 4 0,-2 1 1 0,-4 4 0 16,-3 0 19-16,-3 6 4 0,3 2 1 0,-6 3 0 16,-3 3-8-16,3-3-1 0,1 7-1 0,-1 1 0 15,-3 3-16-15,3-1-3 0,6-2-1 0,-3 3 0 16,7 2-14-16,-1 0-2 0,3-2-1 0,0 4 0 15,3-7-14-15,3 0 0 0,0 0 0 0,3-3 0 16,3-2 0-16,3 2 0 0,0-8 0 0,3 3 0 16,3-5 0-16,2 0-18 0,-2-3 4 0,6-3 1 15,-3 0-14 1,3-5-2-16,3 3-1 0,-3-5 0 0,0-1 6 0,-4-2 2 0,4 0 0 16,-3-1 0-16,3-2 22 0,-6 3 0 0,3 5 0 0,0-8 0 15,-3 6 0-15,-3 2 0 0,-4 0 0 0,-5 8 0 0,0 0 0 0,0 0 0 16,0 0 0-16,0 0 0 0,-3 5 16 0,1 0 4 15,-7 3 0-15,3 3 1 0,-3 2-8 0,3 0-1 16,-3-2-1-16,3 2 0 0,3 1-11 0,0-4 0 16,3 1 0-16,0-1 0 0,3-2 10 0,0 0 0 15,3 0 0-15,3-3 0 0,0-5-25 0,0 0-5 16,3 0 0-16,-1-8-1 16,1 3-139-16,0-3-27 0,0 0-5 0,0-5-856 15</inkml:trace>
  <inkml:trace contextRef="#ctx0" brushRef="#br0" timeOffset="42471.45">16084 5506 864 0,'0'0'76'0,"-3"0"-60"0,-3 0-16 0,3-5 0 16,3 5 295-16,0 0 56 0,-6-3 11 0,6 3 2 16,-3-5-214-16,3 5-43 0,0 0-9 0,6-6-2 15,0-1-70-15,0-1-14 0,0 0-4 0,3 2 0 16,0 1-8-16,6 2 0 0,-3-2 0 0,0 2 0 15,3-2-47-15,0 3-11 0,2 2-2 0</inkml:trace>
  <inkml:trace contextRef="#ctx0" brushRef="#br0" timeOffset="42986.61">16733 5043 2098 0,'0'0'46'0,"0"0"10"0,-3 3 1 0,3-3 3 0,0 0-48 0,0 0-12 0,-9 10 0 0,-3 3 0 16,3 6 88-16,0-3 16 0,-5 8 4 0,-4-1 0 15,0 4-36-15,-3 7-6 0,0-2-2 0,0 8 0 16,0-6-35-16,1 6-7 0,-4 2-2 0,-3 6 0 0,0-1-7 0,0 1-1 16,-5 0-1-16,-1-1 0 0,6-4-11 0,-3 4 0 15,1 4 0-15,5-7 0 0,3-4 0 16,6-5 0-16,-3-4 0 0,6 1 0 0,3-5-15 0,3-4-8 15,4-7-1-15,-1 3-1 16,3-6-88-16,0-2-18 0,5-1-3 0,-2-7-950 0</inkml:trace>
  <inkml:trace contextRef="#ctx0" brushRef="#br0" timeOffset="43172.01">16174 5829 864 0,'-9'-8'76'0,"9"8"-60"16,0 0-16-16,-3-3 0 0,-3-2 264 0,3 2 49 15,3-2 11-15,0 5 1 0,0 0-144 0,0 0-29 0,0 0-5 0,3-5-2 16,6-1-73-16,0 1-16 0,2 2-2 0,7-4-1 16,0-1-24-16,3 2-5 15,0-2 0-15,3 3-1 0,-1 0-23 0,1 2 0 0,0-2 0 0,0 5 0 16,-3-3 0-16,0 1 0 0,-4 4 0 0,-2 1 0 31,0-3-96-31,-3 2-24 0,0 1-5 0</inkml:trace>
  <inkml:trace contextRef="#ctx0" brushRef="#br0" timeOffset="43573.28">16513 5823 748 0,'0'0'67'0,"0"0"-54"15,0 0-13-15,0 0 0 0,0 0 356 0,0 0 68 16,0 0 13-16,3-7 3 0,3 1-290 0,0 1-58 15,-3 2-12-15,6 1-3 0,0 2-52 0,-1-6-10 16,1 4-3-16,3 2 0 0,-3 0-12 0,3 2 8 16,3 4-8-16,-3-6 0 0,0 0 17 0,0 2-2 15,3 1-1-15,-3 0 0 0,-6-1-14 0,2 4 0 16,4-4 0-16,-3 1 0 0,-9-3-27 0,3 5 2 16,0-2 0-16,0 2 0 0,-3-5 17 0,-3 5 8 15,-6 1-8-15,3 2 8 0,0 0 0 0,-3-1 0 16,-2 1 0-16,-4 0 0 0,0 0 0 0,0 3 0 15,0-3 0-15,-3 0-8 0,0 0 23 0,3 0 5 0,1-3 0 16,2 5 1-16,-3-2-1 0,3 3-1 16,0 2 0-16,0-5 0 0,6 0-5 0,-3 0-1 15,3 3 0-15,3-3 0 0,0 0-13 0,0-1 0 0,3-7 0 16,6 6 0-16,-6-6 0 0,6 8 0 0,0-3 0 16,6-2 0-16,-3-1 0 0,3-2 0 0,3 0 0 15,0-5 0 1,5 2-92-16,1-5-24 0,0 0-4 0,3 1-1000 0</inkml:trace>
  <inkml:trace contextRef="#ctx0" brushRef="#br0" timeOffset="44221.2">16873 5927 1972 0,'0'0'88'0,"-6"0"17"0,3 2-84 0,3-2-21 0,0 0 0 0,0 0 0 16,-3 6 89-16,3-6 14 0,0 0 2 0,0 0 1 0,9 2-47 0,-3 1-10 15,3-3-1-15,3 0-1 0,0-3-18 0,-3 1-3 16,3-4-1-16,2 1 0 0,-2 2-15 0,0-5-10 16,0-2 12-16,3 5-12 0,-3-9 9 0,3 6-9 15,-6 0 0-15,3 1 9 0,-3-1 7 0,-3 0 0 16,0 0 1-16,-1-3 0 0,-5 3-17 0,0-2-12 16,0 2 1-16,-3 0 1 0,-2 2 23 0,2-1 5 15,3 7 1-15,-9 0 0 0,-3 0 13 0,0 2 4 16,-3 3 0-16,3 3 0 0,-3 3-2 0,0-3 0 15,0 5 0-15,0 0 0 0,4 3-21 0,-4-3-4 16,3 3-1-16,0 0 0 0,3-3-8 0,0 3 0 16,3-2 0-16,0-1 0 0,3 3 0 0,3 0 0 0,3-6 0 15,0 1 0-15,3 2 0 0,0-2 0 0,3-6 0 16,0 3 0-16,-3-6-13 0,6 1 1 0,0-3 1 16,0-3 0-1,2 1-25-15,1-4-4 0,0-1-2 0,0-1 0 16,6-3 6-16,-3 0 0 0,-3 3 1 0,3-5 0 0,5 0 17 0,-2 2 3 0,-6-2 1 0,3 3 0 15,0-4 14-15,-3 4 0 0,-6-1 0 0,0 3-9 16,-4 0-2-16,1 3 0 0,0 0 0 0,-6 5 0 16,-6 2 40-16,0 1 8 0,6-3 2 0,-5 11 0 15,-1 2-11-15,0-3-1 0,3 1-1 0,-6 5 0 16,0-3-14-16,3 3-4 0,-3 3 0 0,6-6 0 16,0 3-8-16,3 0 0 0,-3-6 0 0,3 1 0 15,6-1 0-15,0-2 0 0,0 0 0 0,0-3 0 16,-6-5 0-16,9 0-11 0,3-5 3 0,2 5 0 15,1-10 0-15,3 2 0 0,3 0 0 0,0-3 0 16,0-2-7-16,-3 0-1 0,2-1 0 0,1 1 0 0,-6 0 6 16,0 2 1-16,0-5 0 0,-3 6 0 0,3-1-4 15,-9 6-1-15,3 0 0 0,-3-1 0 0,-6 6 14 0,0 0 0 16,0 0 0-16,0 0 0 0,0 11 17 0,0 0-3 16,-3 2-1-16,0 0 0 0,-3 0-1 0,3 3-1 15,-3-3 0-15,0 3 0 0,0-2-11 0,3-1 0 16,3 0 0-16,-3-2-11 0,0-1 0 0,0 3 0 15,6-10 0-15,-3 5-796 16,0-8-159-16</inkml:trace>
  <inkml:trace contextRef="#ctx0" brushRef="#br0" timeOffset="44637.49">18549 4837 633 0,'0'0'56'0,"0"0"-44"15,0 0-12-15,3 10 0 0,-9-5 272 0,3 6 52 16,-6 2 10-16,3 3 2 0,-6-3-175 0,0 9-35 16,0 4-7-16,-6 3-2 0,-5 0-43 0,2 6-9 15,3 7-1-15,0-2-1 0,-6 7-1 0,-3 6 0 16,-5 3 0-16,-4 7 0 0,-3-2-50 0,-2 11-12 16,-4-1 0-16,3 3 0 0,4-5 0 0,5-6 0 15,3 1 0-15,0 2 0 0,4-8 0 0,-1-5 0 16,-3-3 0-16,3 1 0 0,3-4 0 0,1-2 0 15,-1-8 0-15,0 3 0 16,3-3-36-16,0-5-9 0,6-3-3 0,0-3 0 0,1 3 26 0,-1-7 5 0,3-1 1 16,6-3 0-1,0-4-29-15,0-4-6 0,-6-2-1 0,9-3-1001 0</inkml:trace>
  <inkml:trace contextRef="#ctx0" brushRef="#br0" timeOffset="45533.25">18388 6083 460 0,'0'0'41'0,"0"0"-33"0,0 0-8 0,0 0 0 16,0 0 208-16,0 0 40 0,0 0 8 0,0 0 2 15,6 0-118-15,-6 0-23 0,6-3-5 0,-3-5 0 16,6 3-53-16,-3 0-11 0,0-6-1 0,3 3-1 16,-3 0-14-16,3-2-4 0,0 2 0 0,-1-3 0 15,4 0-9-15,-3 1-3 0,0-3 0 0,0 2 0 0,-3 0-16 16,6 1 0-16,-3-6 0 0,0 0 0 0,-6 0 0 0,0 3 10 15,0-3-10-15,0 0 8 0,-3 0-8 0,-3 6 0 16,-3-1 9-16,3 3-9 0,3-2 36 0,-3 4 2 16,-3 6 1-16,-3-5 0 0,-6 5 21 0,0 5 4 15,-6 3 0-15,4 0 1 0,-1 0-34 0,0 5-7 16,0 1-2-16,0-1 0 0,0 5-6 0,3-2 0 16,-2 0-1-16,5 0 0 0,0 0-15 0,0 0 0 15,3 0 0-15,0 2 0 0,3-5 0 0,3 1 0 16,0-1 0-16,3-2 0 0,6-4 0 0,-6-7 0 15,9 6 0-15,3-4 0 0,3-2 0 0,0-2 0 16,-1-1 0-16,4-5 0 0,3-2 0 0,0-1 0 16,0-2 0-16,0 0 0 0,2-1-15 0,-2 4 1 15,-3-1 0-15,-3 1 0 0,3 2-2 0,-6-3 0 16,3 0 0-16,-6 4 0 0,3 4 16 0,-6-2 0 16,-4-1-10-16,-2 6 10 0,0 0 0 0,-2 6 0 0,-4 2 0 15,0 2 0-15,-3 3 11 0,3 3 3 0,0-3 1 16,0 3 0-16,0 5-15 0,-3-7 11 0,0 4-11 15,6 1 10-15,-3-6 1 0,3 0 0 0,3 3 0 0,0-5 0 16,3-3-11-16,0 0 0 0,3-6 0 0,0 3 8 16,3-5-17-16,-3 0-4 0,6-5-1 15,0-3 0-15,3 3-46 16,2-6-8-16,4-2-3 0,0 0-654 0,-3-3-131 0</inkml:trace>
  <inkml:trace contextRef="#ctx0" brushRef="#br0" timeOffset="46018.94">19347 5096 1900 0,'0'0'84'16,"0"0"18"-16,0 0-82 0,0 0-20 0,-3-3 0 0,3 3 0 0,0 0 105 0,0 0 17 16,-3-5 3-16,3 5 1 0,0 0-50 0,-6 8-9 15,0 2-3-15,-3 4 0 0,3 7-37 0,-3-5-8 16,-3 5-2-16,-3 3 0 0,3 2 3 0,-3 3 0 15,-3 6 0-15,-2 2 0 0,-4 2-20 0,0 4 0 16,0-1 0-16,-6 6 0 0,4-6 0 0,-1 6 0 16,-3-6 0-16,3-2 0 0,3 2 0 0,4-10 0 15,-1 2 0-15,0-2 0 0,6-3 0 0,3-3 0 16,0-2 0-16,3-3 0 0,3-5 0 0,0-2 0 0,6-1 0 16,-3-5 0-16,0-3 0 0,3-5 0 0,0 0 0 0,9-3 0 31,0-2-22-31,3-3-8 0,0-2-2 0,6 2 0 0,3-3 6 0,0-2 1 0,-1 2 0 0,1-2 0 15,-3 2 0-15,9-2 0 0,-3 5 0 0,0 0 0 16,-4 3 11-16,-2 0 2 0,3 2 1 16,-6 3 0-16,0 3 11 0,-6 2 0 0,3 0 0 15,-6 6 0-15,0-1 0 0,-3 1-8 0,-3 0 8 0,0 2 0 16,0-3 0-16,-6 4 0 0,3-1 0 0,-3 0 0 16,0 3 28-16,0 0 0 0,-6-3 1 0,3 0 0 15,0-2-29-15,-3 0 0 0,-3-1 0 0,0-2 0 16,-2 0 24-16,2-3 3 0,-3 1 0 0,0-4 0 0,-3 6 8 15,3-8 1-15,-6 3 1 0,1-3 0 0,-1 0-37 0,3-3-10 16,-3 3-1-16,3 0 0 0,0-8 19 0,4 0 3 16,-4 3 1-16,6-3 0 15,3 0-139-15,0-2-27 0,3-4-6 0</inkml:trace>
  <inkml:trace contextRef="#ctx0" brushRef="#br0" timeOffset="46531.96">19939 5059 518 0,'0'0'23'0,"0"0"5"0,-6 0-28 0,3 0 0 0,-3 0 0 0,-3 2 0 0,3 1 340 0,-3 2 62 16,0 6 13-16,-3 2 2 0,-8 0-277 0,2 9-56 16,0-1-12-16,0 8-1 0,0 0-35 0,0 5-8 15,0 1 0-15,0 4-1 0,-2 4 5 0,-1 2 0 16,0-3 1-16,-9 8 0 0,-3-2-17 0,4 0-3 15,5-1-1-15,-3 4 0 0,-3-9-12 0,7-2 8 16,-1-1-8-16,6 1 0 0,0-3 8 0,3-5-8 16,3-1 0-16,0-4 0 0,0-6 0 0,6 0-15 15,9-5 2-15,0-3 0 16,0-2-66-16,6-6-13 0,3-2-2 0,3-6-925 0</inkml:trace>
  <inkml:trace contextRef="#ctx0" brushRef="#br0" timeOffset="47078.78">19665 5903 1382 0,'0'0'123'0,"0"0"-99"0,0 5-24 0,-3 0 0 16,3-5 116-16,0 0 19 0,0 0 3 0,0 0 1 15,0 0-43-15,0 0-8 0,0 0-1 0,6 3-1 16,-3 0-45-16,3-1-9 0,0-2-1 0,-6 0-1 15,0 0-30-15,6 0 0 0,3-2 0 0,3-1 0 0,0-2 8 16,-1-3 0-16,1 3-8 0,0-3 12 16,0 2-12-16,-3-7 0 0,-6 5-12 0,6-2 12 0,0-4 0 0,-6 4 0 15,-3-3 0-15,0 2 9 0,6-5-9 0,-6 0 0 16,0 3 0-16,-3 2 0 16,0 1 16-16,-3 5-1 0,-3-1-1 0,3 1 0 0,-6 5 21 15,0 3 4-15,0-1 1 0,0 6 0 0,-2 0-20 16,2 3-3-16,-3 5-1 0,0-1 0 0,3 4 4 15,-3-1 0-15,3 4 0 0,-3-1 0 0,0-3 0 0,4 1 0 16,-1 2 0-16,6 0 0 0,0 0-20 0,3-2 0 16,3-1 0-16,3-2 0 15,3-2-22-15,3-4-8 0,3-2-2 0,-1 0 0 0,1-3 20 16,0-5 3-16,3 0 1 0,0-2 0 16,-3-6-48-16,3 0-10 0,6-3-2 0,2-2 0 15,4-3-15-15,-3 5-3 0,6-7-1 0,-6 2 0 16,-1 0 31-16,1 0 5 0,-3 0 2 0,-3 1 0 0,0 1 49 0,-3 1 0 15,0 3 9-15,-1 2-1 0,-8 2 42 0,0 1 8 0,-6 5 2 16,0 0 0-16,0 0 16 0,-6 3 3 0,0 2 1 16,-2 3 0-16,-1 2-20 0,0 6-3 0,-6-2-1 15,0 1 0-15,6-1-38 0,0 2-8 0,3 2-2 16,-3-2 0-16,0 2-8 0,6-7 0 0,-3 2 0 16,6 1 0-16,3-4 0 0,0-2-14 0,3 0 3 0,-6-3 1 31,0-5-118-31,0 0-24 0,9 0-5 0,0-2-826 0</inkml:trace>
  <inkml:trace contextRef="#ctx0" brushRef="#br0" timeOffset="47239.44">20341 5390 1555 0,'-6'-6'138'0,"0"4"-110"15,0-4-28-15,0 4 0 0,0-4 164 0,0 4 27 16,0 2 5-16,3-3 2 0,-3 0-111 0,6 3-23 15,0 0-4-15,0 0 0 0,0 0-60 0,6-2-27 16,3-1 3-16,3 3-697 16,0-2-139-16</inkml:trace>
  <inkml:trace contextRef="#ctx0" brushRef="#br0" timeOffset="47898.4">20823 5069 1861 0,'3'3'82'0,"-3"-3"18"0,0 0-80 0,0 0-20 15,0 0 0-15,-15 8 0 0,3 0 92 0,0 5 14 16,-3 0 3-16,3 3 1 0,-2 5-59 0,-1 1-12 15,-3 4-3-15,0 6 0 0,-3-3-8 0,0 8-1 16,-3 0-1-16,4 5 0 0,-7 3-9 0,-3 0-1 16,-6 8-1-16,1-5 0 0,5 2-15 0,0-2 11 15,-6 2-11-15,1-2 10 0,5-3-10 0,6-3 0 16,-6 6 0-16,6-11 0 0,4 0 0 0,2-6 8 16,3-1-8-16,0-4 0 0,6-5 0 0,0 0-14 15,3-5 2-15,0-3 0 16,3-2-39-16,3-6-7 0,0-5-2 0,0 0 0 15,0 0-20-15,0 0-4 0,3-10 0 0,3-1-1 16,-3-2-12-16,3 0-3 0,-3-3 0 0,0-3 0 0,-3 1 73 16,3-6 15-16,0 0 2 0,0 0 1 0,0 0 47 15,0 3 10-15,-3 3 1 0,0-1 1 0,3 1 47 0,-3 2 10 16,-3 3 1-16,3 2 1 0,-3 0-1 0,3 4 0 0,0-1 0 16,-3 2 0-16,3 6-22 0,0 0-5 0,-3-2-1 0,3 2 0 15,0 0-22-15,0 0-5 0,0 0-1 0,0 0 0 16,0 0-36-16,0 0-7 0,6 0-1 0,3 0-8 15,6 0 8-15,0 0-8 0,0 0 0 0,5 0 0 16,4 0 0-16,0 0 0 0,3 0 0 0,-6 0 0 16,-1 0-18-1,1 0-7-15,0 2-2 0,0 1 0 0,0-3-161 0,-3 0-32 16,0 5-6-16,-1-5-867 0</inkml:trace>
  <inkml:trace contextRef="#ctx0" brushRef="#br0" timeOffset="48518.45">20591 5908 2109 0,'0'0'46'0,"0"0"10"0,0 0 1 0,0 0 3 0,0 0-48 0,0 0-12 16,0 0 0-16,-3 8 0 0,3-8 86 0,0 0 14 16,0 0 4-16,0 0 0 0,0 0-64 0,0 0-12 15,0 0-2-15,6 3-1 0,3-6-14 0,0 3-3 16,-3-3-8-16,2 1 12 0,-2-3-12 0,3-1 0 16,-3-2 0-16,3 0 0 0,-3 0 16 0,0 0 4 15,-3 1 1-15,0-1 0 0,3-3-5 0,-3-2-2 16,0 5 0-16,0-3 0 0,-3 1 7 0,0-1 2 15,-3 3 0-15,0 3 0 0,0 0 6 0,3 5 2 16,-9 2 0-16,-3 4 0 0,0 1-2 0,-3-1 0 16,1 7 0-16,-1-2 0 0,3 4-15 0,-3 4-3 0,0-3-1 15,0 2 0-15,0 1-10 0,3-3 0 16,3 0 0-16,0-1 0 0,3 4 0 0,4 0 10 0,-1-4-2 16,6 1-8-16,-1-5 0 0,4-1 0 0,0 1 0 15,6-3-9-15,-3-3 0 0,3 1 0 0,0-4 0 16,0-2 0-16,3 0-5 0,-3-5-1 0,3 0 0 0,0-3 0 15,-4 0-3-15,1-5-1 0,9-1 0 0,-3 1 0 16,3-3 19-16,3 3-10 0,-4-3 10 0,1 3-8 16,-3 0 8-16,0-1 0 0,0 1 0 15,-6 3 0-15,0 2 8 0,0 2 8 0,-3-2 0 16,-3 6 1-16,-6 2-17 0,0 0 0 0,0 5 0 0,-3 3 0 16,-3 3 10-16,3-1-2 0,-6 3 0 0,3 1 0 15,3-1 0-15,0 3 0 0,-3 2 0 0,3-5 0 16,3 1-8-16,-3-1 0 0,0-2 0 0,3 2 8 0,3-5-8 0,0 0 0 15,3-3 0-15,-3 0 0 0,3-2 0 0,0-3 0 16,3-3 0-16,3 1 0 0,-1-4-20 0,4 1 4 16,0-6 1-16,3 3 0 0,-3 1 15 0,3-4 0 15,-3 0 0-15,3-2 0 16,-4 3-24-16,1 4-1 0,-3-4-1 0,0 2 0 0,-3 0 26 0,0 0 0 16,-3 5 0-16,-6 3-8 0,0 0 8 0,0 0 0 15,0 0 0-15,3 11 8 0,-3-1 19 0,-3 6 4 16,0-3 1-16,-3 3 0 0,3-2-18 0,-3 1-3 15,0 1-1-15,0 0 0 0,-3 5-10 0,0-10 8 0,6 2-8 0,-3 0 8 16,3 1-8-16,0-1 0 16,3-5 0-16,0 5 0 15,3-8-56-15,0 3-14 0,-3-8-2 0,9 0-781 0,0 3-156 0</inkml:trace>
  <inkml:trace contextRef="#ctx0" brushRef="#br0" timeOffset="49924.03">22040 5061 1627 0,'0'0'72'0,"0"0"15"0,0 0-70 0,0 0-17 0,0 0 0 0,3-2 0 16,0-3 118-16,0-1 20 0,3 4 4 0,0-1 1 16,0 3-39-16,3-5-8 0,6 2-2 0,0 0 0 15,0 3-49-15,3 0-9 0,-1-2-3 0,4 2 0 16,0 0 0-16,3 0 0 0,0 0 0 0,0 2 0 15,-4 4-33-15,-2-1 0 0,0 3 0 0,0 0 0 16,-9 0 0-16,3 2 0 0,-3 1 0 0,-6 2 0 16,3 0 13-16,-6 1-4 0,-3-1-1 0,-3 0 0 15,0 0 13-15,-3 6 3 0,-6-6 0 0,-3 3 0 16,-6 0 12-16,3-3 2 0,-2 6 1 0,-1-6 0 16,-6 8-11-16,0-8-3 0,-2 6 0 0,2-1 0 0,0 3 2 0,6 1 0 15,-3-4 0-15,7 1 0 0,-1-1-14 16,0 1-2-16,3 2-1 0,6 0 0 15,-3-8-10-15,6 6 10 0,0-1-10 0,3 1 10 0,3-3-10 16,3-3 0-16,3 0 0 0,3 0 0 0,0 1 0 0,3-4 0 16,0-2 0-16,0 3 8 0,3-3-8 0,3 0-11 15,-3-6 3-15,3 3 0 16,0 1-31-16,-1-1-5 0,1-2-2 16,0 2 0-16,3-2-154 0,-6 5-30 0,-3-3-6 0,-3 0-2 15</inkml:trace>
  <inkml:trace contextRef="#ctx0" brushRef="#br0" timeOffset="50101.42">21817 6146 2718 0,'0'0'60'0,"0"0"12"0,0 0 2 0,0 0 2 0,0 0-60 0,0 0-16 0,0 0 0 0,0 0 0 16,0 0 12-16,6-5 0 0,0-3 0 0,3 3 0 15,3-1-12-15,9-7 0 0,-9 5-822 16,-1 0-158-16</inkml:trace>
  <inkml:trace contextRef="#ctx0" brushRef="#br0" timeOffset="50602.78">22558 5231 2278 0,'0'-19'101'0,"0"14"21"0,0-3-98 0,3 0-24 16,3-2 0-16,0-1 0 0,3 3 48 0,-3 0 5 16,3-2 1-16,0-1 0 0,3 6 18 0,0-6 3 15,3 0 1-15,-1 6 0 0,4-3-42 0,0 3-8 16,3-3-2-16,0 5 0 0,0-2 7 0,-3 2 1 15,-1 1 0-15,-2 2 0 0,0 2-32 0,0 4 0 16,-6-1 0-16,3 3 0 0,-3-3 0 0,-3 3 0 16,3 0 0-16,-3 3 0 0,-3 2 0 0,3 0 0 15,-6 0 0-15,3 1 0 0,-6 1 12 0,0 1-3 0,-3 0-1 16,0 3 0-16,-3 2 7 0,-3-3 1 0,-6 6 0 0,-6-3 0 16,-3 3-4-16,1-3 0 0,-7 9 0 0,0-4 0 15,0-5 13-15,-2 0 3 0,-1 6 0 0,3-1 0 16,3-5-28-16,4 1 0 0,5 1 0 0,0 1 0 15,0-5 9-15,6-1 0 0,0 3 0 16,3-5 0-16,1 3-9 0,2-3 0 0,3-3 0 16,3 3 0-16,3-3 0 0,0-2 0 0,3 4 0 15,3-9 0-15,0 7 0 0,3-5 0 0,-1 2 0 0,1-4 0 16,3-1 0-16,-3-2 8 0,3 2-8 0,0-2 0 16,0 2 0-16,3-2 0 0,-3 2 8 0,0-2-8 15,0-1 0-15,2-2 0 0,-2 3-10 0,-3-1 10 16,-3 4-89-16,0-1-12 15,3 0-3-15,-3-2 0 0,-3 2-124 0,0 1-26 16</inkml:trace>
  <inkml:trace contextRef="#ctx0" brushRef="#br0" timeOffset="50791.52">22398 6231 2516 0,'-6'3'56'0,"3"2"11"0,-3-2 2 0,0 2 1 0,0-3-56 0,0 4-14 16,6-6 0-16,-3 2 0 0,0 1 57 0,3-3 9 16,0 0 2-16,0 0 0 0,0 0-48 0,0 0-10 0,0 0-2 0,6 0 0 15,-6 0-8-15,9-5-11 0,0 2 3 0,0-2-814 32,-3-3-162-32</inkml:trace>
  <inkml:trace contextRef="#ctx0" brushRef="#br0" timeOffset="51217.56">22984 5374 1555 0,'6'-19'138'0,"-6"11"-110"0,3-5-28 0,0 2 0 15,3-2 209-15,3 0 37 0,0 0 7 0,0-6 2 0,5 3-143 0,1 0-28 16,0 1-5-16,0 1-2 0,0 1-11 0,0 0-2 15,0 2-1-15,3 1 0 0,-1 4-23 0,1-1-5 16,0 4-1-16,-3-2 0 0,3 2-10 0,-3 3-1 16,-3 3-1-16,0 2 0 0,0-2-22 0,-4 4 0 15,1 1 0-15,-6 3 0 0,3-3 0 0,0 5 0 16,-3 0 0-16,0 3 0 0,-3-3 8 0,0 3 0 16,-3 0 0-16,0 3 0 0,-3-1-8 0,0 3 0 15,-6 1-8-15,1 1 8 0,-1 4 0 0,-6-6 9 16,-3 0 0-16,0 3 0 0,-3 0-9 0,-3 0 0 15,1 2 0-15,-4-5 0 0,0 3 0 0,3 0 0 16,1-3 0-16,2-2 0 0,0-1 20 0,6 1-2 16,0-4 0-16,3 4 0 0,0-8-18 0,7 2 0 0,-1 0 0 15,0 0 0-15,6-2 18 0,-3-1-3 0,3 4-1 0,3-4 0 16,-3-2-14-16,3 3 0 0,0 2 0 0,3-2 0 16,-3-3 0-16,3-1 0 0,3 1 0 0,-3 0 0 15,3 0-8-15,-3-2-5 0,3-1-1 0,0-2 0 31,-1 4-102-31,1-1-20 0,0-1-4 0,-3 0-751 0,6 1-150 0</inkml:trace>
  <inkml:trace contextRef="#ctx0" brushRef="#br0" timeOffset="51346.88">22877 6194 2016 0,'0'0'179'0,"0"0"-143"0,0 0-36 0,-6 3 0 0,3-1 132 0,3-2 19 16,-6 0 4-16,6 0 1 0,0 0-120 0,0 0-24 15,0 0-12-15,0 0-762 16,-3-5-159-16</inkml:trace>
  <inkml:trace contextRef="#ctx0" brushRef="#br0" timeOffset="202854.87">1636 7681 403 0,'0'0'36'0,"0"0"-36"15,0 0 0-15,0 0 0 0,0 0 161 0,0 0 26 16,3 3 5-16,6-3 0 0,-6 0-75 0,6 0-15 16,-3 0-3-16,6 0-1 0,-3 2-2 0,0-2 0 15,2-2 0-15,-2-1 0 0,6 3-43 0,3-3-9 16,-6 1-1-16,9 2-1 0,0 0 3 0,0 0 1 0,-1 0 0 0,4 0 0 15,-3 0-10-15,0-3-3 16,0 6 0-16,0-3 0 0,-4-6-16 0,4 6-3 16,0-2-1-16,3-1 0 0,3 0-5 0,2 3-8 0,-8 0 11 15,9-2-11-15,-9-1 8 0,3 3-8 0,2 0 0 0,4 0 0 16,-9 0 0-16,0 0 0 0,0 0 0 0,-3 0 0 16,2 0 8-16,-8 3-8 0,3-6 0 0,0 3 0 15,-6 3 8-15,3-3-8 0,-3-3 0 0,0 0 0 16,-3 3 0-16,3 0 0 0,-3 0 0 15,-3 3 0-15,6-3 0 0,-7 0-22 0,4 0 3 0,-6 0-658 16,6-3-132-16</inkml:trace>
  <inkml:trace contextRef="#ctx0" brushRef="#br0" timeOffset="203330.49">2618 7527 345 0,'0'0'31'0,"0"0"-31"15,0 0 0-15,0 0 0 0,0 0 197 0,0 0 34 16,0 0 6-16,12 3 2 0,-3 0-113 0,0-3-22 15,-3 2-5-15,3 1-1 0,3-3-48 0,3 0-10 0,-6 3-1 16,3-1-1-16,2-2-10 0,1 0-3 0,-6 3 0 0,6 0 0 16,-3-3-10-16,3 2-3 0,-6-2 0 0,3 0 0 15,-12 0-12-15,12 3 0 0,0 0 0 0,-4-1 0 16,-8-2 8-16,9 5-8 0,0-2 0 0,-9-3 0 16,9 3 0-16,-3 2 0 15,0-2 0-15,-3 2 0 0,3 0 0 0,-6-5 0 0,0 0 0 0,0 6 0 16,3 1 8-16,-3 1-8 0,0-2 0 0,0 2 0 15,-3 0 21-15,3-3-1 0,-6 3-1 0,3 0 0 16,-9 0 9-16,6 0 3 0,-3-3 0 0,0 3 0 0,-2 0-4 16,-1 0-1-16,0 0 0 0,-3 0 0 15,0 0 9-15,-6-3 1 0,3 3 1 0,-3 0 0 16,4 0-29-16,-4 0-8 0,0-3 0 0,6 0 0 16,6 3 0-16,-6 0 0 0,0-5 0 0,3 5 0 0,-2-3 0 15,2-2 0-15,3 2 0 0,-6-2-664 16,6 2-138-16</inkml:trace>
  <inkml:trace contextRef="#ctx0" brushRef="#br0" timeOffset="208648.64">3767 7639 518 0,'0'0'46'0,"0"0"-37"0,0 0-9 0,0 0 0 16,0 0 177-16,0 0 34 15,0 0 6-15,0 0 2 0,0 5-109 0,0 3-22 0,0 2-4 0,-3 1 0 16,-3 0-19-16,-3 12 58 0,3-9-62 15,0 4-26-15,0-2-6 0,-2 0-1 0,-1 2 0 16,0 1 3-16,0-3 0 0,0 0 0 0,0-1 0 16,3-1-8-16,-3 2-2 0,0-3 0 0,6-3 0 15,-6 1-8-15,0 0-1 0,6-3-1 0,-3 2 0 0,6-2-11 0,-3-3 0 16,3-5 9-16,0 0-9 0,0 0 0 0,0 0 0 16,0 0-10-16,6 6 10 0,3-4 19 0,0-4 10 15,3-1 3-15,-3-5 0 0,3 3-32 0,3-3 0 16,-6-5 0-16,6 2 0 0,-3-2 0 0,2 0 0 15,-5-1 0-15,6-2 0 0,-3 1 0 0,3-1-10 16,-3 2 2-16,0 1 0 0,-3 0 8 16,3 2 8-16,-3 3-8 0,2 3 11 0,-5 0-11 0,3 0 0 15,-3 2 9-15,-3 3-9 0,-3 0 0 0,0 0 0 16,0 0 0-16,3 8 0 0,-6 0 0 0,3 0 0 16,0 0 0-16,-3 5 0 0,0-2 0 0,0-1 0 15,3 1 0-15,-6 2-8 0,3-3 16 0,-3 1 4 16,1 0 1-16,2-1 0 0,0 1 0 0,0-3 0 15,3 2 0-15,0-2 0 0,0 0 3 0,0-2 0 16,0 1 0-16,0-1 0 0,0-1 6 0,0-5 2 16,0 0 0-16,3 3 0 0,0 2-14 0,-3-5-2 0,6 0-8 15,2-3 12-15,1 3-4 0,-3-5 0 0,9 2-8 0,-6-2 12 16,3-3-4-16,0 0-8 0,0 0 11 16,-3 0-11-16,0 0 8 0,3-2-8 0,-3 2 0 0,2-3 0 15,4-2 8-15,-3 2-8 0,0 1 0 16,0-3 0-16,0 2 0 0,3-2 8 0,-6 2-8 15,3 1 0-15,0-1 0 0,-3 1 0 0,2-1 0 0,-2 0 0 16,-3 1 0-16,6 4-11 0,-6-1 11 0,0 1-10 16,3 1-5-16,-6 0-1 0,0 2 0 0,-3 3 0 15,0 0-135-15,0 0-27 16,0 0-6-16,0 0 0 0</inkml:trace>
  <inkml:trace contextRef="#ctx0" brushRef="#br0" timeOffset="208972.67">4428 7631 403 0,'0'0'36'0,"-3"5"-36"0,3-2 0 0,-3 2 0 0,3 0 230 0,-6 3 39 0,0-3 8 0,3 3 2 16,-3 3-131-16,-3-1-27 0,3 1-5 0,-3 2 0 16,3 0-42-16,-5 1-8 0,2-1-2 0,-3 3 0 15,3 0-28-15,0-3-7 0,-3 3-1 0,3-3 0 16,3-2-12-16,-3-1-4 0,3 1 0 0,0-3 0 16,3 2 4-16,-3-2 1 0,3-2 0 0,0-1 0 15,3-5-17-15,0 0 0 0,0 0 0 0,0 0 0 31,0 0-122-31,0 0-25 0,0 0-5 0,0 0-696 0</inkml:trace>
  <inkml:trace contextRef="#ctx0" brushRef="#br0" timeOffset="209147.27">4493 7485 1800 0,'0'0'40'0,"0"0"8"0,0 0 1 0,0 0 1 0,0 0-40 0,0 0-10 16,0 0 0-16,0 0 0 0,0 0 30 0,0 0 4 16,0 0 1-16,0 0 0 0,0 0-35 0,0 0-11 15,0 0 0-15</inkml:trace>
  <inkml:trace contextRef="#ctx0" brushRef="#br0" timeOffset="209614.02">4556 7654 403 0,'0'0'36'0,"0"0"-36"0,0 0 0 0,0 0 0 0,-3 8 224 16,3 0 37-16,0 0 8 0,0-2 2 15,0-6-124-15,-6 13-25 0,3-3-5 0,-6 1-1 16,3-3-59-16,0 2-12 0,-3 1-2 0,3 0-1 0,0-1-5 0,-3 1-1 16,4-1 0-16,-4 1 0 0,3-3-2 15,-3 2-1-15,0-2 0 0,6 0 0 16,3-8-2-16,0 0-1 0,0 0 0 0,0 0 0 0,0 0-10 15,0 0-3-15,0 0 0 0,0 0 0 0,0 0 2 0,0 6 0 16,6-6 0-16,0-3 0 0,3 0-4 0,0-5-1 16,2 0 0-16,-2 1 0 0,6-1-14 0,-3-6 8 15,3 1-8-15,-3 3 0 0,0-1 8 0,3 3-8 16,-3-5 0-16,0 2 0 0,0 3 0 0,-1-2 0 16,-2 2 0-16,3 0 0 0,-3 0 0 0,0 0 0 15,-3 0 0-15,3 3 0 0,3-1 0 0,-9 1 0 16,3 2 0-16,0 1 0 0,-6 2 8 0,6-3-8 15,3 3 0-15,-6-2 0 0,-3 2 0 0,6 2 0 16,0 1 0-16,-1-1 0 16,-2-2-102-16,-3 0-26 0,0 0-6 0</inkml:trace>
  <inkml:trace contextRef="#ctx0" brushRef="#br0" timeOffset="210527.97">5506 7641 1177 0,'0'0'52'0,"0"0"11"0,0 0-51 0,0 0-12 0,0 0 0 0,0 0 0 15,-6-2 64-15,3 2 9 0,0 5 3 0,3-5 0 16,-6 0 16-16,0 0 3 0,3 2 1 0,0 1 0 0,-9 0-47 0,3-3-9 16,3 2-1-16,-6 1-1 15,3 0 9-15,-6-1 1 0,6-2 1 0,-12 0 0 0,7 6-7 0,-1-4-2 16,0 1 0-16,0 2 0 0,3 1-12 0,-3-1-2 15,0 0-1-15,3 0 0 0,0-2 10 0,1 2 1 16,-1 1 1-16,0-4 0 0,3 4-21 0,3-4-4 16,0 3 0-16,6-5-1 0,-12 6-11 0,12-6 0 15,-3 5-12-15,3-5 12 0,-6 8-10 0,6-8 10 16,3 5 0-16,-3-5-9 0,0 8 9 0,3 0 0 16,0-3 0-16,3 1 0 0,3-1 0 0,0 0 12 15,3 1-2-15,0-1-1 0,3-2-9 0,-1-1 0 16,-2 1 0-16,0 2 0 0,0-5 0 0,-6 5 0 15,3-2 0-15,0 2 0 0,0-2 0 16,-3 2-11-16,6 1 3 0,-12-6 0 0,0 8 8 0,-6-3 0 16,6-5 0-16,0 10 0 0,-6-2 0 0,3 0 0 15,-3 0 0-15,-3 0 0 0,-3-3 0 0,-3 3 0 16,3-2 0-16,0-1-8 0,-3 3 8 0,4-3 11 16,-7 1-3-16,3-1 0 0,3-3-8 0,-3 1 0 15,-3 0 0-15,3 2-11 0,0-5 11 0,1 0 0 0,-1 0 8 16,0-3-8-16,3 1 9 0,-3-4-9 0,6 1 12 0,0 0-12 15,-3 0 11-15,6-1-11 0,3-2 10 16,-6 3-10-16,6-3 0 0,3 3 0 0,0-3 0 0,3 0-10 16,0 3-2-16,3-3 0 0,0 0 0 0,3 2 0 15,0-1-220 1,-3 1-45-16,15-10-9 0,-6 3-2 0</inkml:trace>
  <inkml:trace contextRef="#ctx0" brushRef="#br0" timeOffset="211048.15">5607 7705 990 0,'0'0'44'0,"0"0"8"0,0 0-41 0,6-3-11 15,-3 0 0-15,-3 3 0 0,0 0 95 0,0 0 17 16,6-2 3-16,-6 2 1 0,0 0-7 0,0 0-1 15,0 0 0-15,0 0 0 0,0 0-35 0,-6 5-7 16,3 6-2-16,-6-3 0 0,3 5-1 0,-3-3-1 16,-3 1 0-16,3 0 0 0,-3 4-32 0,0-1-6 15,0-4-2-15,0 3 0 0,3 1-8 0,-2-1-2 0,2-3 0 0,3 1 0 16,0-3 16-16,3 0 4 0,3 0 0 0,0-8 0 16,0 8-32-16,0-8 0 0,6 5 0 0,3-2 0 15,6-1 0-15,-7 1 0 0,4-6 0 0,0-2 0 16,6 0 0-16,-6 0 0 0,3-1 0 0,3-2 0 15,0-2 0-15,-1-1 0 0,4 1 0 0,0-4 0 16,-3-2 0-16,3 3 0 0,-3 0 0 0,3 2 0 16,-10-2 0-16,1 0 0 0,3 5 0 0,-3 3 0 15,0-3 0-15,0 0 0 0,-12 3 0 16,6 2 0-16,-6 3 0 0,0 0 0 0,0 0 0 0,0 0 0 16,-3 5 0-16,0 0 0 0,3 1 0 0,-9 2 0 15,0 2 35-15,3 1 1 0,-3-1 0 0,3 1 0 16,0 2-8-16,0-2 0 0,-3-1-1 0,3 1 0 15,-2 0-15-15,5-1-2 0,-3-2-1 0,3 3 0 0,-3-3-9 16,6 0 0-16,0-3 9 0,6 3-9 0,-3-3 0 0,3-2 0 16,0-1 0-16,-1 1 8 0,4 0-8 0,0-3 0 15,-3-3 0-15,3 0 0 16,3 1-39-16,0-4-2 0,3 1-1 0,0 0 0 16,3-3-191-16,-3 0-39 0,17-8-7 0,-11 0-1 0</inkml:trace>
  <inkml:trace contextRef="#ctx0" brushRef="#br0" timeOffset="211490.41">6172 7750 1198 0,'0'0'26'0,"0"0"6"0,6-3 0 0,0 0 3 0,3-2-35 0,-3 0 0 0,-6 5 0 0,6-3 0 15,3 0 63-15,0-2 5 0,-3 0 2 0,0 2 0 16,3 1-5-16,-3-1-1 0,0 0 0 0,-6 3 0 16,0 0-20-16,0 0-4 0,0 0 0 0,3-5-1 15,0 0-13-15,0-3-2 0,-3 8-1 0,0-5 0 16,-3 2 14-16,3-2 3 0,3-3 1 0,-3 2 0 16,0 6-13-16,-6-5-2 0,3 2-1 0,-9 1 0 15,3 2 20-15,-3 0 4 0,-3 0 1 0,0 5 0 16,3 0-3-16,-3 1-1 0,-3 2 0 0,4-3 0 15,2 0-11-15,0 3-3 0,0 0 0 0,0 0 0 16,0-3 0-16,0 6 0 0,0-3 0 0,0 2 0 0,6 1-9 16,-3 0-3-16,-2-1 0 0,5 3 0 15,-3-2-6-15,6 0-2 0,-3-1 0 0,6 3 0 0,-3-2-12 16,3-3 0-16,0 2 0 0,3-2 0 0,0 0 0 0,0 0 0 16,-3-8 0-16,9 8 0 0,0-3 0 0,-1 1 0 15,4-1 0-15,3-2 0 0,0-1 0 0,0-4 0 16,6-4 0-16,-3 1 0 0,3-3-16 0,2 0-7 15,1-2-1-15,0-1 0 16,-3-5-131-16,0 3-26 0,-1-3-6 0,4 0-1 0</inkml:trace>
  <inkml:trace contextRef="#ctx0" brushRef="#br0" timeOffset="212977.22">6669 7382 1407 0,'6'5'31'0,"-3"-2"6"0,0-6 2 0,3 3 1 0,3 0-32 0,0-2-8 0,-3 2 0 0,3-3 0 16,3 3 60-16,0-3 12 15,3 1 1-15,-3-4 1 0,5 1-10 0,1 0-3 0,-3-1 0 0,3-2 0 16,0 1-21-16,-3-4-5 0,3 0-1 0,-1 1 0 16,1-3-26-16,-3 2-8 0,3-2 0 0,0 0 0 15,3-1 0-15,-3 4 0 0,-3-4 8 0,2 1-8 16,1 0 10-16,-3 0-2 0,-3 2 0 0,0-2 0 16,0 0-8-16,-3 2 0 0,0-2 0 0,-3 2 0 15,-3 1 0-15,-3-1 0 0,3-2 0 0,-6 5 0 16,0 0 0-16,-3 0 8 0,3 3-8 0,-6 2 8 15,0 1 5-15,-3 4 1 0,-3 1 0 0,-3 0 0 0,0 4 19 16,-2 1 4-16,-1 3 1 0,-3 2 0 16,0 0-26-16,3 3-12 0,-6 3 10 0,1 2-10 15,-4 5 0-15,0-2 8 0,0 3-8 0,1 2 0 0,2 3 0 0,0-1 0 16,0-2 0-16,0 3 0 0,4 0 0 0,2-3 0 16,0 0 0-16,0 0 0 0,3 3 0 0,0 0 0 15,4-6 0-15,-1 1 0 0,-3-1 0 0,6-2 0 16,0-3 0-16,3-2 0 0,0-1 0 0,3-2 0 15,3 0 0-15,0-3 0 0,0-2 0 0,3-1 0 16,3-2-9-16,-3-8 9 0,0 0-26 0,0 0 1 16,0 0 0-16,9-2 0 0,3-1 1 0,-3-2 1 15,0-3 0-15,3 0 0 0,-3-3 23 0,3 3-9 16,-3-2 9-16,2-1 0 0,1 0 0 0,0 4 0 16,-6 1 0-16,6 1 0 0,-3 0-8 0,0 2 8 15,-3-2 0-15,0 5 0 0,3 0 0 0,-3 2 0 0,-6-2 8 16,0 8-8-16,0 3 28 0,0-1-1 15,0 1 0-15,-3 0 0 0,0 5 9 0,0-3 3 16,0 3 0-16,0-3 0 0,0 0-11 0,0 0-1 0,0 1-1 16,3-4 0-16,3 1-2 0,-3-3 0 0,3 0 0 15,6 0 0-15,-3-1-16 0,3-4-8 0,0 0 8 16,3-1-8-16,2 1 12 0,1-6-2 0,-3 1-1 0,3-1 0 16,3 0-9-16,-3-2 10 0,3 0-10 0,0-3 10 15,-4 3-10-15,4-3 0 0,0 0 0 0,-3 0 8 16,0 0-8-16,0 0 0 0,-6-3 0 0,3 3-11 15,0 1 11-15,-3-1 0 0,-1 0 0 0,1 0 0 16,-3 2 0-16,0-2 0 0,-6 8 0 0,3-5 0 16,3-3 0-16,-6 3 0 0,0 5 0 0,0 0 0 0,3-8 0 15,-6 5 0-15,0 1 0 0,0-1 0 0,-3 0 0 16,3 3 0-16,-3 0 0 0,-3 3 0 0,3 0 0 16,1 2 12-16,-1 0-2 0,0-2-1 0,-3 2-9 15,3 1 0-15,-3 1 0 0,3 1 0 0,-3-2 26 0,3 2 6 16,-6 2 2-16,6 1 0 0,0-1-21 15,0-2-4-15,3 3-1 0,0-1 0 0,0-2-8 16,3 0 0-16,0 0 0 0,3 0 0 0,6-2 0 0,-6-1 8 16,-3-5-8-16,12 5 8 0,0-2-8 0,0-1 0 15,3-4 0-15,0-1 0 0,0 0 0 0,2 1 0 16,4-6 0-16,-3 3 0 0,0-3 0 0,3-3 0 16,0 3 0-16,2-5 0 0,-2 2-10 0,0 1-1 15,0-1 0-15,-3 3 0 0,-6-2 11 0,-3 2 0 16,0 2 0-16,-3-2 0 0,-1 6 0 0,1-1 0 0,-6 3 0 15,0 0 0-15,0 0 0 0,0 0 0 0,-3 8 0 0,0 3 0 16,0-1 8-16,-2 1 3 0,-4 2 1 0,0 0 0 16,0 1 6-16,3-1 2 0,0-3 0 0,0 1 0 15,0-3-20-15,3 0 0 0,3 0 0 16,0-3 0-16,0-5 0 0,3 5 0 0,6 1 0 0,0-4 0 16,3-2 23-16,0 0 7 0,-3-5 2 0,2 0 0 15,7-1-24-15,0-2-8 0,-3 1 0 0,3-4 0 16,0 0-20-1,3 1-9-15,-7-1-3 0,4 1 0 0,-3-1 32 0,-3 0 0 0,3 1 0 0,-3 2 0 0,-3 0-12 0,0 3 3 16,3-1 1-16,-12 6 0 0,0 0 8 0,6-2 0 16,-6 2 0-16,0 0 0 0,0 0 0 0,0 0 0 15,6 5 0-15,-3 3 0 16,0 0 10-16,-3 3-2 0,-3-4-8 0,0 1 12 0,0 0 0 0,0 3-1 16,0-1 0-16,-3 1 0 0,3-3 5 15,0 3 0-15,0-3 1 0,0-1 0 0,3 1-17 0,0 0-16 16,0-8 4-16,3 8 0 15,0-2-76-15,3 2-14 0,-3-6-3 0,6 1-1075 16</inkml:trace>
  <inkml:trace contextRef="#ctx0" brushRef="#br0" timeOffset="213844.08">8074 7874 1364 0,'0'0'60'0,"0"0"13"0,0 0-58 0,0 0-15 0,0 0 0 0,0 0 0 0,0 0 83 0,0 0 13 16,0 0 4-16,0 0 0 0,0 0-47 0,0 0-9 15,0 0-1-15,6 5-1 0,0-5-14 0,0-2-4 16,3-1 0-16,-3 0 0 0,3-2-4 0,0 2-2 16,0-2 0-16,0 0 0 0,0-3-2 0,0 3 0 15,0-3 0-15,-1 0 0 0,-2 0-3 0,0 0-1 16,3-3 0-16,-3 1 0 0,0-1 3 0,0 1 0 15,-3-4 0-15,-3 4 0 0,0-4-5 0,0 4-1 16,0-6 0-16,0 3 0 0,-3 2 3 0,-3 1 0 0,0-1 0 0,-3 3 0 16,-3 3-12-16,-5 5 12 0,-1 0-12 0,-3 2 12 15,-3 4 11-15,0 2 2 0,0 2 1 0,1 4 0 16,-1-1 11-16,0 3 3 0,0 2 0 0,3-2 0 16,3 3-27-16,1-4-5 0,2 1 0 0,3 3-8 15,3-6 10-15,0 3-10 0,3-3 8 0,0 0-8 16,3 1 0-16,3-4 0 0,3-2 0 0,0 0 0 15,3 0 0-15,0-3 0 0,0 1 0 0,3-4 0 0,3 1 0 16,0-3 8-16,-3 0-8 0,5-3 0 16,4 1 0-16,-3-1 0 0,3-2 8 0,-3-1-8 15,3-2 0-15,0 0 0 0,0-2 0 0,2-1 0 0,-2 1 0 16,3-4 0-16,-3 4 0 0,3-3 0 16,0-3 0-16,-4 3 0 0,1-3 8 0,-6 2-8 0,3 1 0 15,-3 3 0-15,-3 2 0 0,0 0 0 0,-3 2 0 16,0 1 0-16,-6 5 0 0,0 0 0 0,0 0 0 0,0 0 0 15,0 0 0-15,-6 8 0 0,0 3 0 0,-3-3 0 16,0 2 0-16,0 1 0 0,0 2 0 0,-3 3 12 16,0-3-2-16,0 0 0 0,1 1-10 0,2-1 0 15,3 0 0-15,-3 0 0 0,6 1 0 0,-3-7 0 16,6 4 0-16,3-3 0 0,0 0 0 0,6-3 0 16,0 1 0-16,2-6 0 0,4 0 28 15,3 0 3-15,0-3 1 0,3-2 0 16,-3-1-54-16,3-4-10 0,-1-1-3 0,4-2 0 15,0 0-121-15,3-6-25 0,3-2-5 0,-1-3-1 0</inkml:trace>
  <inkml:trace contextRef="#ctx0" brushRef="#br0" timeOffset="214169.46">9068 6966 1886 0,'0'0'41'0,"0"0"9"0,0 0 2 0,0 0 1 0,0 0-42 0,3-5-11 0,-3 5 0 0,0 0 0 16,0 0 83-16,0 0 14 0,0 0 3 0,0 0 1 16,-8 5-51-16,2 3-10 0,-6 3-3 0,-3 2 0 0,0 0 8 0,0 6 2 15,-6 0 0-15,3 4 0 0,-3 1-1 0,-2 5 0 16,-4 6 0-16,0 2 0 0,3 5-27 0,-3-2-6 16,1-1-1-16,-1 1 0 0,-3-3-3 15,0 0-1-15,-2-2 0 0,-1 4 0 16,6-2-8-16,3-2 8 0,6-1-8 0,1 0 8 15,2-2 0-15,3-3-8 0,3-2 12 0,-3-6-4 16,6 3-8-16,6-6 0 0,-3-2 0 0,3-3 0 0,3-2 0 16,0-3 0-16,0-3 0 0,0 0 0 15,6-5-20-15,0 0-10 0,3 0-2 0,0-5 0 16,5 0-145-16,1-3-30 0,-3 0-5 0,3-3-782 0</inkml:trace>
  <inkml:trace contextRef="#ctx0" brushRef="#br0" timeOffset="214715.47">8991 7636 1098 0,'0'0'48'0,"0"0"11"0,0 0-47 0,0 0-12 0,0 0 0 0,0 0 0 15,0 0 61-15,6-5 11 0,-6 5 1 0,0 0 1 16,0 0-7-16,0 0-2 0,6-8 0 0,-6 8 0 16,0 0-9-16,0 0-1 0,0 0-1 0,0 0 0 0,-3-6 8 15,3 1 2-15,-6 0 0 0,3 2 0 16,-3 3-22-16,-3 0-4 0,-3 0-1 0,0 0 0 0,3 0 4 16,1 3 1-16,-4 2 0 0,-3-2 0 0,3-1 8 15,3 4 2-15,-3-4 0 0,3 4 0 0,-3-1-16 0,6-2-4 16,0 2 0-16,0 0 0 0,0 3-17 0,0-3-4 15,3 3-1-15,0-2 0 0,0 2-10 0,3-3 0 16,-3 3 9-16,3-3-9 0,0-5 0 0,3 8 0 16,0-3 0-16,3 1 0 0,0 1 17 0,0-1-1 15,-6-6 0-15,9 8 0 16,0-3-39-16,3 0-8 0,0 1-1 16,-3-1-1-16,0 0 12 0,0 0 2 0,-3 1 1 0,3-1 0 0,-3 0 2 0,0 1 1 0,-1-1 0 0,-5-5 0 31,3 8-12-31,-3 2-2 0,0-2-1 0,-3 0 0 0,1 0 30 0,-4 0 13 15,-3-3-1-15,0 3 0 0,0-2-12 0,0-1-16 0,0 0 3 0,-3 1 1 16,3-4 33-16,-3 4 7 0,0-6 2 0,-3 2 0 16,3-2-21-16,-2 3-9 0,2-3 8 15,-3 0-8-15,3 0 16 0,0-5-1 0,-3-1-1 16,6 1 0-16,0 0-5 0,0-1-1 0,0-2 0 16,6 0 0-16,-3 3-8 0,6-5 0 0,0 2 0 15,3-3 8-15,0 3-23 0,3 3-5 0,3-6 0 0,0 1-1 16,0 4-127-1,0-4-26-15,0 2-5 0</inkml:trace>
  <inkml:trace contextRef="#ctx0" brushRef="#br0" timeOffset="-214232.26">9253 7702 460 0,'0'0'20'0,"0"0"5"0,0 0-25 0,9 0 0 16,-6 0 0-16,3 3 0 0,-6-3 302 0,9 2 55 16,-3 1 11-16,0-3 3 0,0 0-245 0,-6 0-49 15,6 0-9-15,0 0-3 0,2-3-3 0,-2 1-1 16,0-1 0-16,0 0 0 0,0 1-41 0,0-1-8 16,0-2-1-16,-3 0-1 0,0-1-2 0,0-2-8 15,0 3 12-15,0 0-4 0,-6-6-8 0,3 6 0 16,0-3 0-16,0 3 0 0,-6-3 10 0,3 0-10 0,-3 2 12 0,0 1-12 15,-3 2 39-15,-3 1 1 16,1 2 0-16,-1 0 0 0,-3 0-13 0,0 2-3 0,-3 4 0 16,0-1 0-16,0 0 21 0,0 3 4 0,1 0 1 15,-1 3 0-15,-3-3-27 0,6 2-6 0,-3 4-1 16,3-4 0-16,3 1-6 0,0 2-2 0,1-2 0 16,2 2 0-16,3 0-8 0,0 0 0 0,3 0 0 15,3 1 0-15,0-1 0 0,3 0 0 0,0-2 0 16,3-1 0-16,-3 1 0 0,6-3 0 0,-1 0 0 0,4 0 0 15,0-3 0-15,3 0 0 0,-3-2 0 16,0 0 0-16,6-3 28 0,-6 0 3 0,3-3 1 0,0-2 0 16,-1-1-41-16,4 1-8 0,-3-6-2 0,-3 1 0 15,0 2 19-15,3-5 0 0,3 2 0 0,-3-2 0 16,-7-3 12-16,4 3 4 0,0-3 0 0,0 0 0 16,-3 0-24-16,0 3-5 0,-3-6-1 0,-3 4 0 0,-3-1 24 15,-3 0 5-15,-3 3 1 0,0 2 0 0,-3 0-16 16,0 6 0-16,-6 0 0 0,0 0 0 0,-2 5 0 15,-4 0 0-15,3 2 0 0,0 1 0 0,-3 2 12 0,0 0 7 16,4 1 1-16,-4 2 0 0,6 0-20 0,0-3 0 16,0 3 0-16,6 2-9 15,0-2-36-15,3 3-7 0,3-3-2 0,3 0-1225 0</inkml:trace>
  <inkml:trace contextRef="#ctx0" brushRef="#br0" timeOffset="-213192.99">10072 7739 1292 0,'0'0'57'0,"0"0"12"0,0 0-55 0,0 0-14 16,0 0 0-16,0 0 0 0,0 0 91 0,0 0 15 15,0 0 3-15,0 0 1 0,0 0-14 0,0 0-2 16,0 0-1-16,0 0 0 0,0 0-55 0,0 0-11 16,0 0-3-16,0 0 0 0,0 0-4 0,0-5 0 15,0-1-1-15,3 1 0 0,-3 5-5 0,0-5-1 0,5-3 0 0,-5 0 0 16,3-3 0-16,-3 4 0 0,3-4 0 0,-3 0 0 16,0-2-3-16,-3 3-1 0,3-1 0 0,-3 0 0 15,1 1-9-15,-4-1 0 0,0 3 9 0,0 6-9 16,-3-4 9-16,-6 4-9 0,0 2 12 15,-3 2-12-15,-3 4 40 0,0 2 2 0,-2-3 0 16,2 5 0-16,3 1-28 0,0 0-6 0,0 2 0 16,0 0-8-16,3 0 19 0,1 3-3 0,-1 0-1 15,3 0 0-15,3 0-7 0,0 0 0 0,0-3-8 16,3 3 12-16,0 0-12 0,6-3 0 0,0 0 8 0,3 0-8 16,3 1 0-16,0-4 0 0,3-2 0 0,3 0 0 15,0-3 0-15,3-2 0 0,5-3 0 0,1 0 0 16,-3-3 0-16,6-2 0 0,0-3 0 0,3 0 0 0,-1-2 0 0,1-1 0 15,3-5 0-15,-3 0 0 16,-4-5-21-16,1 0-11 0,0 0-1 0,0-3-1 16,0 0 5-16,0 0 1 0,-1-2 0 0,1-1 0 15,-3 1-5-15,3-3-1 0,0 0 0 0,2-3 0 16,4-2-45-16,-3-1-9 0,3-2-1 0,2-5-1 16,-2 2-10-16,0 3-1 0,-6 0-1 0,0 5 0 15,-4-2 50-15,1 7 9 0,0 4 3 0,-3 1 0 0,0 7 64 0,-6-1 12 16,0 5 4-16,0 1 0 0,-3 2 18 0,-1 0 4 15,-5 0 1-15,3 5 0 0,3-2 11 0,-9 5 2 16,0 0 1-16,0 0 0 0,0 0-17 0,0 0-3 16,0 0-1-16,-9 10 0 0,0 1 1 0,1 0 0 15,-4 4 0-15,3 1 0 16,-3 3-30-16,-6 2-7 0,0 0 0 0,-3 6-1 0,0-1 4 0,-5 3 1 16,-1 3 0-16,-15 13 0 0,0-3 0 0,-2 1 0 0,5-4 0 15,0 1 0-15,4-6-14 0,5 3-2 0,0 0-8 16,6 0 12-16,4-5 4 0,2-3 1 0,3 3 0 0,3-6 0 15,0-2-17-15,9-5 0 0,0-3 0 0,3 0 0 16,0-1 0-16,3-4 0 0,0 0 0 0,6-3 0 16,0-3 0-16,3 0 0 0,3-2 0 0,0-3-9 15,5-3-46 1,-2-2-9-16,3-3-1 0,-3 0-1 0,3-3-37 16,3-2-7-16,-1 0-2 0,1 0 0 0,0-3-168 0,0 5-33 0,20-15-7 15,-11 7-2-15</inkml:trace>
  <inkml:trace contextRef="#ctx0" brushRef="#br0" timeOffset="-213011.1">10587 7668 1947 0,'0'0'43'0,"0"0"9"0,0 0 1 0,0 0 2 0,0 0-44 0,0 5-11 0,0-5 0 0,-6 8 0 0,3 0 98 0,-3 0 18 16,3-3 3-16,-6 3 1 0,0 3-47 0,0 2-9 15,3-5-1-15,-6 5-1 0,0-2-24 0,0 2-5 16,0-3-1-16,0 1 0 0,-3 2-16 0,1-2-3 16,2-1-1-16,0 1 0 0,3-3-12 0,3 0 0 15,0-3 0-15,6-5 0 0,0 0 0 0,0 0 0 16,6 5 0-16,6-2-10 15,-3-3-90-15,6-3-19 0,0-2-3 0,-1-3-1 16,4 0-107-16,0-2-22 0,15-19-4 0,-9 5 0 0</inkml:trace>
  <inkml:trace contextRef="#ctx0" brushRef="#br0" timeOffset="-212875.98">10798 7403 1728 0,'0'0'153'0,"0"0"-122"0,0 0-31 0,0 0 0 16,-6 5 47-16,0-2 3 0,0 0 1 0,-3-1 0 15,3 4-12-15,6-6-3 0,-6 5 0 0,6-5 0 16,-6 5-36-16,3 0 0 0,3 1 0 0,-3 2-904 16</inkml:trace>
  <inkml:trace contextRef="#ctx0" brushRef="#br0" timeOffset="-212466.39">10777 7710 1440 0,'0'0'128'0,"0"0"-103"15,0 0-25-15,0 0 0 0,6 5 84 0,-6-5 11 16,0 0 2-16,6 3 1 0,0 0-50 0,-6-3-9 16,6 0-3-16,3 0 0 0,0-3 4 0,3 0 1 15,-3 1 0-15,2-1 0 0,-2-2-25 0,3-1-6 16,0 1-1-16,0 0 0 0,3 0-9 0,-6-1 0 15,0 1 9-15,0 0-9 0,0-1 8 0,-3 1-8 16,0-3 8-16,0 0-8 0,-3 0 18 0,-3 3-1 16,2 0 0-16,-2-3 0 0,-2 2 11 0,-1 1 1 15,-3 5 1-15,0-5 0 0,-3 2-2 0,-3 3-1 16,-3 3 0-16,0 2 0 0,-3 0 15 0,0 3 3 16,0 0 1-16,1 3 0 0,-7 2-6 0,3 0 0 0,6 1-1 15,-3 1 0-15,3-1-9 0,0 2-2 0,4-1 0 16,2 4 0-16,0-6-7 0,0 3-1 0,3 0-1 15,3-3 0-15,3 0-11 0,3 1-8 0,-3-4 9 16,6-2-9-16,0 0 10 0,0 0-10 0,3-3 10 0,0 1-10 16,2-4 0-16,4-2 0 0,3-2 0 15,0-1 0-15,3 0-108 16,0-5-27-16,5 0-5 0,1-2-1009 0</inkml:trace>
  <inkml:trace contextRef="#ctx0" brushRef="#br0" timeOffset="-211898.37">12131 7318 1324 0,'0'0'59'0,"0"0"12"0,0 0-57 15,0 0-14-15,0 0 0 0,0 0 0 0,-3 8 125 0,-3 0 23 16,0 3 4-16,-5-1 0 0,2 4-38 0,-6 2-8 16,0 2-2-16,0 1 0 0,0-1-57 0,-3 1-12 15,0 4-3-15,1 1 0 0,-1-3 2 0,-3 6 0 16,-6 2 0-16,-3 0 0 0,1-2-21 0,-4 4-4 16,3-4-1-16,3 4 0 0,0-4-8 0,4-3 0 15,-1-3 0-15,6 0-11 0,3-2 11 0,6-6-12 16,-3 0 12-16,3-5-12 15,6 0-149-15,3-8-31 0,0 0-5 0,0 0-2 0</inkml:trace>
  <inkml:trace contextRef="#ctx0" brushRef="#br0" timeOffset="-211558.31">11703 7205 1821 0,'0'0'40'0,"0"0"8"0,0 0 1 0,0 0 3 0,0 0-41 0,0 0-11 0,0 0 0 0,0 0 0 16,0 0 70-16,9 0 12 0,-3-3 2 0,3 0 1 16,5 3-29-16,-2 0-5 0,3 0-2 0,6 0 0 15,0 0 0-15,3 0 0 0,-3 0 0 0,2 0 0 16,4 0-4-16,-3 0-1 0,3-2 0 0,2-1 0 0,7 0-10 0,-3 1-2 15,6-1-1-15,-1-2 0 16,1 2-16-16,3-2-3 0,-1 5-1 0,-2 0 0 16,-6-5-11-16,-12 5 8 0,2 0-8 15,1 0 8-15,-3 0-8 0,3 0 0 0,-3 2 0 0,0 1 0 0,-4 2 0 16,10-2 0-16,-6 2 0 0,-3 3 0 0,-3-5-16 0,0 2 2 16,-3 0 0-16,-3-2 0 15,-1 2-37-15,-5-2-7 0,0-1-2 0,-3-2-1100 0</inkml:trace>
  <inkml:trace contextRef="#ctx0" brushRef="#br0" timeOffset="-211281.19">11667 7676 576 0,'0'0'51'0,"0"0"-41"0,0 0-10 16,0 0 0-16,0 0 196 0,0 0 38 0,9 0 7 0,-3-3 2 16,-6 3-114-16,9-3-22 0,-3 3-5 0,3-2-1 15,0 2-18-15,3-3-4 0,2 3-1 0,1 0 0 16,0-3-10-16,6 3-1 0,0 0-1 0,0-2 0 16,0-1-22-16,2 3-5 0,-2 0-1 0,0-3 0 15,3 3-22-15,-6-2-4 0,5-1 0 0,-2 3-1 16,-3 0-11-16,3 0 0 0,0 0 0 0,0 3 0 15,-6-1-182-15,2 1-38 0</inkml:trace>
  <inkml:trace contextRef="#ctx0" brushRef="#br0" timeOffset="-210690.15">12346 7723 1220 0,'0'0'54'0,"0"0"11"0,0 0-52 0,0 0-13 16,0 0 0-16,0 0 0 0,0 0 54 0,0 0 8 16,9 3 2-16,0-1 0 0,-9-2-11 0,8-2-1 15,1-1-1-15,0 1 0 0,-9 2-5 0,6-6-1 0,3 1 0 16,0 0 0-16,-9 5-36 0,6-3-9 0,0-2 0 0,0-1 0 15,3-1 13-15,-6 1 1 0,0-2 0 0,0 0 0 16,0 0 18-16,-3-2 3 0,0 2 1 0,0 3 0 16,0-6-4-16,-3 3-1 0,3 8 0 0,-6-3 0 15,-3-2 12-15,0 2 2 0,-3 3 1 0,-3 3 0 16,-3-3-6-16,-2 5 0 0,-7 1-1 0,0 2 0 16,0 2 5-16,0-2 2 0,7 0 0 0,-1 3 0 15,3-1-2-15,0 1 0 0,-3-1 0 0,6 4 0 16,0-1-33-16,3-3-11 0,4 4 0 0,-1-1 0 15,3 0 12-15,3 3-12 0,3-3 12 0,0 1-12 16,3-4 0-16,3 1 0 0,3 2 0 0,2-5 0 16,1-3 0-16,3 3 0 0,0-3 0 0,3 1 0 0,3-4 8 15,0-2-8-15,2-2 9 0,1-1-9 0,3 0 12 16,-6-2-3-16,3-3-1 0,-3 3 0 0,-7-3-8 0,4-5 0 16,-6-1 0-16,0 4 0 0,0-6 0 0,0 3 0 15,-3-3-10-15,0 0 10 0,-3 3 0 0,-3 0 0 16,3-1 0-16,-6 1 0 0,-3-3 0 15,0 3 10-15,3-3-10 0,-3 8 12 16,0-2-12-16,0 2 8 0,-3 2-8 0,0-2 8 16,-3 3-8-16,0 2 0 0,-3 1 0 0,-6 2 0 0,3-3 0 15,-2 3 0-15,-1 3 0 0,3-1 0 0,0-2-11 0,0 6 11 16,0 2-8-16,3 0 8 16,0 0-160-16,3-3-26 0,0 3-6 15</inkml:trace>
  <inkml:trace contextRef="#ctx0" brushRef="#br0" timeOffset="-210092.17">12646 7628 1335 0,'0'0'59'0,"0"0"13"0,0 0-58 0,0 0-14 16,0 0 0-16,0 0 0 0,0 0 63 0,-3 8 9 16,-3 5 3-16,0-2 0 0,0-1-8 0,3 4-2 15,-2-1 0-15,-1 3 0 0,0-3-10 0,0 3-3 0,3-3 0 0,-3 3 0 16,0 0-8-16,0-3-1 15,0 0-1-15,3 0 0 0,0-2-14 0,0-3-4 0,-3 2 0 0,6-2 0 16,0-8-6-16,-6 6-2 0,6-6 0 0,0 0 0 16,0 0 22-16,0 0 4 0,0 0 1 0,0 0 0 15,0 0-16-15,0 0-3 16,3 0-1-16,0-3 0 0,6-2-10 0,-3-1-1 0,0-4-1 0,0 2 0 16,0-3-11-16,0 1 0 0,3-3 0 0,0-1 0 15,-1 1 31-15,1 3 1 0,0-4 0 0,0 4 0 16,3-1-20-16,-3 1-3 0,0 2-1 0,3 0 0 15,-3-3-8-15,3 3 0 0,-3 0 0 0,3 3 0 16,-3 0 0-16,-1-1 0 0,1 1 0 0,0 0 0 16,0 2 0-16,0 0 0 0,0 1 0 0,-3-1 0 15,0 3-91-15,3 0-20 16,-3 3-4-16,0-3-629 0,0 0-125 0</inkml:trace>
  <inkml:trace contextRef="#ctx0" brushRef="#br0" timeOffset="-209378.48">13072 7644 345 0,'0'0'31'0,"0"0"-31"15,0 0 0-15,0 0 0 0,6-5 226 0,-3 2 39 0,-3 3 8 16,6-5 2-16,-6 5-151 0,0 0-31 15,0 0-5-15,0 0-2 0,6 0-10 0,-6 0-1 16,0 0-1-16,0 0 0 0,0 0-8 0,-3 8-2 0,-3-3 0 16,3 3 0-16,-3 2-2 0,-6 1-1 0,0 0 0 0,0 2 0 15,-3-3-11-15,0 4-2 0,-2-1-1 0,5 0 0 16,0 0-12-16,-3 0-3 0,3 1 0 0,0-1 0 16,3 0-9-16,0-5-3 0,3 3 0 0,0-3 0 15,3 0-20-15,0-3-10 0,3-5 1 0,0 0 0 16,0 0 9-16,0 0 12 0,0 0-2 0,0 0-1 15,9 2-1-15,3-4 0 0,3-1 0 0,0-2 0 16,0-3-8-16,0-3-11 0,6 3 3 0,-1-5 0 16,1 0 8-16,-3 0 0 0,0-3 0 0,-3 0 0 15,3 3-31 1,0 0-4-16,2-1-1 0,-2 4 0 0,0-1 26 0,-3 3 10 0,-3 0-8 0,0 0 8 16,-3 6 0-16,0-1 0 0,-3 3 0 0,-6 0 0 15,0 0 0-15,6 0 0 0,-6 0 0 0,3 5 0 0,0 3 0 16,-3-2 8-16,0 2 0 0,-3 2 0 15,0-2 19-15,-3 3 4 0,0-1 1 0,-3 1 0 0,0 2-32 0,-3-2 0 16,3 2 0-16,-3 0 0 0,0-2 14 0,0 2-3 16,0-3-1-16,3-2 0 0,0 3-10 0,4-3 0 15,-1 0 0-15,3-3 8 0,0 0-8 0,3-5 10 16,0 0-10-16,0 0 10 0,0 0-10 0,6 0 0 16,5 0 9-16,4-5-9 0,0 2 0 0,3-2 0 15,0 0 0-15,0-3 0 0,3-3 0 0,-3 1 0 16,-1-3 0-16,4 2 0 0,-3-2-10 0,0 2 0 15,0-5 0-15,3 3 0 0,-4 2 2 0,1 4 0 16,-3-4 0-16,0 3 0 0,-3 3 0 0,-3-1 0 0,3 4 0 16,-3-1 0-16,-9 3 8 0,0 0 8 15,3 3-8-15,-3-3 11 0,0 8 5 0,0-3 2 16,0 6 0-16,-3-3 0 0,-3-1-2 0,0 4 0 0,0-3 0 16,-3 5 0-16,0-2 20 0,-3-1 3 15,3 4 1-15,0-1 0 0,3-5-29 0,0 2-11 0,-3 4 8 0,6-6-8 16,-2 2 0-16,2-2 0 0,0 0 0 0,3 0 0 15,0-3 0-15,0 3 0 0,0-8 0 0,6 5 0 16,-1 1-108 0,4-4-26-16,3-2-6 0</inkml:trace>
  <inkml:trace contextRef="#ctx0" brushRef="#br0" timeOffset="-208439.97">14260 7866 403 0,'0'0'17'0,"3"0"5"0,-3-3-22 0,-3 3 0 0,3 0 0 0,0 0 0 16,0 0 272-16,0 0 49 0,0 0 11 0,0 0 1 15,0 0-218-15,0 0-44 0,6-5-9 0,-3 2-2 0,-1 1-20 16,4-3-4-16,-3-3 0 0,3 0-1 0,3 2-7 0,-3-2 0 16,3-2-1-16,0-1 0 15,0 1-2-15,0-1 0 0,0-5 0 0,-3 3 0 16,0 0 12-16,0 0 3 0,0-1 0 0,3-4 0 0,-6-1-23 0,0 3-4 15,0 1-1-15,-3-1 0 16,-6-3-12-16,3 6 9 0,0 0-9 0,-6 2 8 0,0 3 0 0,-6 3-8 16,0 2 12-16,0 3-4 0,-3 0-8 0,-3 6 12 15,-2-1-12-15,-4 3 12 0,0 5-12 0,-3 0 0 16,-2 3 9-16,2 3-9 0,-3 2 25 0,6-3 1 16,3 1 0-16,4 2 0 0,2 0-26 0,3 3 0 15,3-3 0-15,0 3 0 0,3-6 10 0,0 4-10 16,9-7 12-16,0 1-12 0,0 0 8 0,6-5-8 15,3-1 0-15,0 1 0 0,3-3 0 0,3-5 0 16,3-1 0-16,5-2 0 0,1-2 0 0,0-1 0 0,3-5 0 16,0 0 0-16,-1 0 0 0,1-2 0 0,0-4 0 15,0-2 0-15,-3-2 0 0,5-1-12 0,-2-2 0 0,3 0 0 16,-3-3 12-16,0 3 0 0,2-5 0 0,4-3 10 31,3-1-35-31,-3-1-7 0,-1-1-2 0,-2-2 0 16,0-4-20-16,-6 1-4 0,5-8-1 0,1 0 0 15,0-5-33-15,3 5-8 0,2 3 0 0,-2 2-1 0,-6 3 30 16,-3 5 7-16,0 9 0 0,-4-1 1 0,-2 3 71 0,-6 2 13 0,0 3 3 0,-3 6 1 16,-3-1 28-16,3 3 6 0,-6 3 1 0,0 0 0 15,-3 5 9-15,0 0 3 0,0 0 0 0,-9 2 0 16,0 1-29-16,0 5-6 0,-3 0-1 0,-3 2 0 0,0 6-14 16,-3 3-3-16,4-1-1 0,-4 9 0 0,-3-1-3 15,0 1-1-15,3-1 0 16,-3 6 0-16,1 2 14 0,-1 1 4 0,-3-1 0 0,0-2 0 0,0 2-20 15,-8 6-3-15,-4 2-1 0,0-2 0 0,3-3 3 16,1 0 0-16,2-5 0 0,6 2 0 0,0-5-11 16,6 0 0-16,0-2 0 0,7-6 0 0,2 0 0 15,6-2 0-15,-3-4 0 0,9-1 0 0,0-6 0 16,6 0 0-16,-3-1 0 0,2-1 0 16,1-1-44-16,3-5-8 0,0 0-2 0,9 0-670 15,-3-3-133-15</inkml:trace>
  <inkml:trace contextRef="#ctx0" brushRef="#br0" timeOffset="-208062.17">14685 7771 1890 0,'0'0'41'0,"0"0"9"0,0 0 2 0,0 0 1 0,0 0-42 0,0 0-11 0,0 0 0 0,0 0 0 15,0 0 82-15,0 0 14 0,0 0 4 0,0 0 0 16,0 0-58-16,6 0-11 0,0 0-3 0,0 0 0 15,3-3-9-15,-3 1-3 0,3-4 0 0,0 4 0 16,0-4-16-16,3-2 0 0,-3 0 8 0,3 0-8 16,2 1 0-16,-2 1 0 0,-3 1 0 0,0-3 0 15,3-3 15-15,-3 1 2 0,-3-1 1 0,0 3 0 16,-3-2-18-16,-3-1 8 0,0 1-8 0,0 2 0 16,-3-3 0-16,0 6 0 0,-6-3 0 0,0 5 0 15,-3 1 0-15,-3 2 0 0,3 0 0 0,-3 5 0 16,-2 0 17-16,-1 3-3 0,0 3-1 0,-3 2 0 15,-3 0 31-15,3 0 5 0,1 6 2 0,-7 2 0 0,3-5-31 16,3 2-7-16,0 4-1 0,0-4 0 0,7 1-3 0,2-1-1 16,3 1 0-16,3-1 0 0,3-2-8 0,3 0 0 15,6-3 0-15,3-2 0 0,3-1 0 0,0-2 0 16,5-2 0-16,1-1 0 16,3-2-89-16,3-3-20 0,-3-3-4 0,0-2-1013 0</inkml:trace>
  <inkml:trace contextRef="#ctx0" brushRef="#br0" timeOffset="-207571">15164 7628 1375 0,'0'0'60'0,"0"0"14"0,0 0-59 0,0 0-15 0,0 0 0 0,0 0 0 16,0 0 71-16,0 0 11 0,0 0 2 0,6 5 1 15,-6-5-36-15,9 3-7 0,0-3-2 0,0 0 0 16,-9 0-17-16,6 0-4 0,3 0-1 0,0-3 0 16,3 1-6-16,-6-4-2 0,0 4 0 0,0-1 0 15,-3-2 14-15,-3 5 2 0,0 0 1 0,0 0 0 16,0-6 8-16,-3 1 1 0,-3 0 1 0,0 2 0 16,-3 1 8-16,3-1 2 0,-3 3 0 0,-3 0 0 0,0 5 8 0,0-2 1 15,0-1 1-15,-2 1 0 0,2 2-29 16,-3 1-7-16,3-4-1 0,0 6 0 0,0 0 20 0,3 0 3 15,-3 0 1-15,0 3 0 0,3-1-29 0,3 1-6 16,3-3-1-16,0 2 0 0,0 1-8 0,3-3 0 16,6 2 0-16,-3-2 0 0,3 3 0 0,0 0 0 15,6-1 0-15,-3 3 0 0,-3-5 0 0,3 3 0 16,3 0 0-16,-6-4 0 0,3 1 0 0,0 3-17 16,-3-3 4-16,0 0 1 15,0 0-28-15,-3 2-4 0,0-2-2 0,0-2 0 0,-3-6 23 0,0 8 5 16,0-1 1-16,-3 1 0 0,-3 0 17 0,0-2 0 15,-3 2 0-15,0-3 0 0,0-2 0 0,-3 2 0 16,0-3 0-16,-3 4 0 0,0-6 15 0,-6 0-3 16,1 0-1-16,-1 0 0 0,-3 0 24 0,0 2 5 15,3-4 0-15,1 2 1 0,-4-6-41 0,6 4 0 0,0-3 0 0,0-1 0 16,6-2 0-16,3 3 0 0,3-3 0 0,3-3 0 31,0 4-96-31,9-7-11 0,-3 4-2 0</inkml:trace>
  <inkml:trace contextRef="#ctx0" brushRef="#br0" timeOffset="-206278.61">15873 7676 345 0,'0'0'15'0,"3"-6"4"0,0 1-19 0,-3 0 0 15,6-3 0-15,-3 0 0 0,3 0 224 0,0-3 40 16,3 1 9-16,3-1 2 0,-1-2-154 0,1 0-30 0,3-1-7 16,0 1 0-16,0-3-22 0,0 0-4 0,0-2-1 0,3-1 0 15,-4-2-25-15,4 0-4 16,-3-3-2-16,3 0 0 0,3-5-13 0,-3 3-2 0,0-1-1 0,-1 1 0 15,1 2 4-15,0 3 1 0,-6 0 0 0,0 2 0 16,-3 3 11-16,0 3 2 0,-3 3 1 0,-3-1 0 16,-3 0 22-16,3 4 4 0,-3 7 1 0,0 0 0 15,-9-3-11-15,3 0-1 0,-3 3-1 0,-3 0 0 16,-3 3-19-16,0 0-3 0,-3 2-1 0,4 3 0 16,-1 2-5-16,-3 4-2 0,3-1 0 0,-3 0 0 15,3 3-13-15,0 0 8 0,3 2-8 0,1 1 0 16,-1-3 0-16,6 0 0 0,0-1 0 0,3 1 0 15,0 0 0-15,3-3 0 0,6 1 0 0,0-4 0 0,0-2 0 16,6 0 0-16,-1-3 0 0,4 1 0 16,3-4-21-16,3-2-1 0,9-2 0 0,0-1 0 15,-1-5-16-15,1 3-3 16,3 2-1-16,-3-2 0 0,-1 0 17 0,1-1 3 0,-3 4 1 16,-6-1 0-16,0 3 9 0,-10 0 1 0,1 3 1 0,-12-3 0 15,6 5 10-15,-3 3-10 0,-3 0 10 0,-9 2-10 0,0 4 24 0,-5 2 5 16,-4 2 1-16,-9 1 0 0,0-1 22 0,-6 3 5 15,1 6 1-15,-4 2 0 0,0 3-27 0,0 2-5 16,4-5 0-16,-4 5-1 0,-3-2-6 0,1 0-1 16,-7 0 0-16,3-6 0 0,4 1-8 0,-1-4 0 15,3-1 0-15,3-1 0 0,4 0 14 0,2-5-2 16,3-3-1-16,6-2 0 0,0-1-11 0,6-5 0 16,1 1 0-16,5-4 0 0,0 1 0 0,6-3 0 15,3-8 12-15,0 0-4 0,0 0-8 0,8 0 0 16,4-5 0-16,3 0 0 0,-3 0 0 0,6-3-9 0,3 0 0 15,-6 3 0-15,-1-1-1 0,-2 4 0 0,3-1 0 16,-3 3 0-16,-3 3 10 0,0 2 0 0,-3 3 0 16,0 0 0-16,-9 0 0 0,0 0 0 0,3 8 0 15,0 0 0-15,-6 3 0 0,3-3 0 0,0 2 0 16,0 1 0-16,0 0 11 0,0-1-3 0,6-2 0 16,-3 3 0-16,3-1-8 0,3-2 0 0,-1 0 0 0,4 0 0 15,3-3 0-15,-3 1 0 0,3-4 0 0,0 1 0 16,0-6 9-16,0 3 0 0,3-5 0 0,-1 2 0 15,4-5-25-15,0 0-6 0,-6 1-1 0,6-1 0 16,3-3-30-16,-4 0-7 0,1 1 0 16,-3-3-1-16,0 2 8 0,0-2 1 0,-3 2 1 15,0-2 0-15,-3 0 23 0,-1 2 5 0,1 1 1 0,-3-1 0 16,0 6 22-16,-3-3 0 0,-3 2 0 0,-3 6 8 0,0 0 42 0,0 0 8 16,-3-2 2-16,-3 4 0 0,-3 4 0 15,3-1 0-15,-3 3 0 0,-2 3 0 0,-1-1-29 16,0 1-6-16,-3 2-1 0,0 3 0 0,3-3 7 0,0 0 1 15,0 1 0-15,0-4 0 0,6 3-20 0,0 1-3 16,0-4-1-16,0 1 0 0,4-6-8 0,2 3 0 16,2-3 0-16,4 1-11 0,0-4 11 0,6-2 0 15,0 0 8-15,6-2-8 0,-6-4 8 0,6 4-8 16,3-6 8-16,2 0-8 0,1 0 0 0,3 0 0 16,-6-3 0-16,6 3-8 15,-3-5-24-15,-4 3-5 0,1-4-1 0,0 4 0 0,-3-4 13 16,0 1 2-16,-3 3 1 0,-3 4 0 0,-1-4 22 0,-5 7 0 15,-6 3-9-15,0 0 9 0,0 0 0 0,0 0 14 0,0 0-2 0,-6 5-1 16,-2 3 35-16,-4 3 7 0,0-3 2 0,0 0 0 16,3 5-28-16,-3-2-6 0,0-1-1 0,3 1 0 15,3-1 10-15,0-2 2 0,0 6 0 0,3-6 0 16,3-1-32-16,0 1 0 0,0 0 0 0,3 0 0 16,3-5 0-16,3 2 0 0,-3-5 0 0,3 3 0 15,0-3-29 1,3-3-12-16,0 1-3 0,3-4 0 0,3 1-198 15,2-3-40-15,16-13-8 0,-6 5-658 0</inkml:trace>
  <inkml:trace contextRef="#ctx0" brushRef="#br0" timeOffset="-205823.94">16956 7763 403 0,'0'0'17'0,"0"0"5"0,0 0-22 0,0 0 0 16,0 0 0-16,0 0 0 0,0 0 236 0,0 0 42 15,0 0 9-15,0 0 1 0,0 0-161 0,0 0-33 16,0 0-6-16,0 0-2 0,0 0-36 0,0 0-7 16,0 0-2-16,9 0 0 0,-3-3-4 0,-6 3-1 15,0 0 0-15,0 0 0 0,6-2 7 0,-6 2 1 16,0-6 0-16,0 6 0 0,-3-5 14 0,3 0 3 16,-3 2 1-16,-3 0 0 0,0 3-10 0,-3 0-3 15,0 0 0-15,-2 0 0 0,-4 3-10 0,0 0-3 0,0-1 0 0,3 1 0 16,-9 2-28-16,6-2-8 15,0 2 0-15,4 1 0 0,2-1 8 0,0 3 0 0,-3 0 0 16,9 0 0-16,3 0-8 0,0-3 0 16,-3 3 0-16,6 0 0 0,3 0 0 0,3 0 0 0,-3-3 0 15,3 3 0-15,-1 0 0 0,1 0 0 0,3 0 0 16,-3-3 0-16,0 3-9 0,0 0-3 0,3-3-1 0,-3 0 0 16,-3 1 13-16,-3 2 0 0,3-3 9 0,-3 0-9 15,0 1-17 1,0-1-10-16,-6 3-1 0,0-3-1 0,0 0 29 0,-3 1 0 0,-3-1 0 15,6-2 0-15,-3 2 0 0,-3-3 0 0,-6 1 0 16,3 0 0-16,0-3 0 0,-3 2 0 0,1-2-12 0,-1 3 12 16,0-3 19-16,-3 0 9 0,9 0 3 0,-6 0 0 0,-3-3-31 15,0 1 0-15,10-4 0 0,-4 1 0 0,3 0 0 16,0 0 0-16,3-3 0 0,3 0 0 16,3 2-172-16,3-1-36 0</inkml:trace>
  <inkml:trace contextRef="#ctx0" brushRef="#br0" timeOffset="-205560.37">17138 7890 414 0,'0'0'18'0,"0"0"4"0</inkml:trace>
  <inkml:trace contextRef="#ctx0" brushRef="#br0" timeOffset="-204410.67">17209 7861 403 0,'12'0'36'0,"-12"0"-36"0,0 0 0 0,6 2 0 0,3 1 270 0,-9-3 47 16,0 0 10-16,0 0 1 0,0 0-196 0,0 0-40 15,0 0-8-15,3 5-2 0,-3-5-5 0,0 0-1 16,0 0 0-16,0 0 0 16,0 0-20-16,0 0-5 0,9 3-1 0,-3 0 0 0,-6-3-6 15,6-3-2-15,0 0 0 0,3 1 0 0,3-1-18 0,-3-2-3 16,0-1-1-16,0-1 0 0,-1 1-20 0,1-2 0 15,-3 0 0-15,0-2 0 0,0-1 8 0,0 1-8 16,-3-1 8-16,0-2-8 0,0 2 0 0,0-2 0 16,-3 0 0-16,0 0 0 0,-3 2 11 0,-3 0-3 15,0 1 0-15,-3 2 0 0,-6 3 20 0,4-1 3 16,-10 6 1-16,3 0 0 0,-3 3-16 0,0 0-4 16,3 2 0-16,-3 3 0 0,1 0 0 0,2 0 0 0,-3 2 0 15,6 1 0-15,-3-1-3 0,3 4-1 16,3-1 0-16,0 3 0 0,1-3-8 0,-1 0 0 15,3 0 0-15,0 1 0 0,3-1 0 0,0 0 0 16,6-2 0-16,0-1 0 0,0 1 0 0,3-3 0 16,3 0 0-16,3 0 0 0,0-6 0 0,6 4 0 15,-1-6 0-15,7 2 0 0,6-4 0 0,-3-1 0 0,-6 0 0 16,6-2 0-16,5 0 0 0,-2-1 0 0,0-1 0 16,-3-1 0-16,3-3 0 0,-7 0 0 0,4 1 0 0,-6-1 0 15,0-5 0-15,-3 6 0 0,3-3 0 0,-3 2 0 16,-7-2 0-16,1 0 0 0,-3 5 0 0,-3 2 0 15,0-2 0-15,-6 3 0 0,3 5 0 0,0 0 0 16,-6-3 0-16,-3 6 0 0,0 0 8 0,-2 5-8 16,2 0 28-16,-6 0 1 0,3 2 0 0,-3 1 0 15,3 2-15-15,0 3-3 0,0-3-1 0,0 0 0 16,0 0-10-16,4 1 0 0,2-4 0 0,3 4 8 16,-3-4-8-16,6 1 0 0,3-3 0 0,0 0 0 15,0 0 0-15,3-3 12 0,5 0-12 0,-2 0 12 0,3-5-12 16,0-2 0-16,3 2 0 0,3-3 8 0,0-2-8 0,0 0 0 15,-3-3 0-15,2 0-11 0,7-3 11 16,-3 3-10-16,3-5 10 0,-3 2-10 0,0-2-7 0,2 0-2 16,1-3 0-16,0 0 0 0,0 3-4 0,3 0-1 15,-4-3 0-15,1 5 0 0,0 1 13 0,-6-1 3 16,-3 6 0-16,-3-3 0 0,-3 5 8 0,-1 0-8 16,-8 3 8-16,0 0-8 0,0 0 8 0,0 0 0 15,-2 8 8-15,-1 3-8 0,-3-3 36 0,0 5 4 16,-6-2 0-16,0-1 0 0,3 1-40 0,-3-3 0 15,-3 2 0-15,3 4 0 0,0-4 12 0,3 1-3 0,-3-1 0 16,1 1 0-16,-1-3-9 0,3 3 0 0,6-6 0 16,-3 3 0-16,3 0 0 0,0-3 0 0,9 0 0 15,0 1 0-15,-6-6 0 0,6 2 0 0,3 1 0 0,0-6 0 16,8 1 0-16,-2-1 0 0,3 0 11 16,0-5-11-16,0 6 0 0,3-6 0 0,0 0 0 15,-4-3 0-15,1 1-8 0,-3-1-2 0,6 0 0 0,-3 1 0 16,-3-1-4-16,6 3-1 0,8-2 0 15,-8 2 0-15,-15-3 15 0,0 6 0 0,6 0 0 0,-6-1 0 16,0 1 0-16,0 2 0 0,0 1 0 0,-6 2 0 16,0 0 0-16,0 0 0 0,0 0 0 0,-3 5 0 15,0 6 0-15,0-3 0 0,0-3 0 0,-3 6 0 16,-3-4 12-16,3 4-2 0,-3 0 0 0,0-1 0 16,0-2 0-16,3 3 0 0,-3-1 0 0,3-2 0 0,3 0-10 15,-3 0 0-15,4 0 9 0,-1 0-9 0,3-8 0 0,0 5 0 16,0-5 0-16,0 0 0 0,3 6 0 0,-3-6 0 15,0 0 0-15,0 0 0 0,5 2 0 0,4-2 0 16,0-2 0-16,0 2 8 0,3-6-8 0,0 4 0 16,3-6 0-16,-3 2 0 0,6-2 0 0,-3 1-12 15,2-4 4-15,1 0 0 0,3 3 8 0,-3-2-8 16,0-1 8-16,6 1-8 0,-3 2 8 0,-7-3 0 16,4 1 0-16,-6 2 0 0,3 0 0 0,-3 2 0 15,-3 1 0-15,0 0 0 0,-9 5 0 0,6-3 0 16,-6 3 0-16,0 0 0 0,0 0 0 0,0 0 0 0,0 0 0 15,0 0 0-15,0 0 0 0,0 0 0 16,6 8 0-16,0 0 0 0,-3-3 8 0,-3 3 0 16,0 0 0-16,-3 0 0 0,3 0-8 0,-3 0 8 0,-3 0-8 15,0 0 8-15,3 0-8 0,-3 2 11 16,-3-2-11-16,6 3 12 0,-3 0-12 0,0-4 0 0,0 1 0 16,-3 0 8-16,6 0-8 0,-3-2 0 0,6-1 0 0,0 0 0 15,0-5 0-15,0 5-17 0,0-5 4 0,6 6 1 16,-6-6-160-1,9 0-32-15</inkml:trace>
  <inkml:trace contextRef="#ctx0" brushRef="#br0" timeOffset="-203475.56">18528 7776 403 0,'0'0'36'0,"0"0"-36"0,0 0 0 0,0 0 0 16,0 0 248-16,0 0 42 0,0 0 9 0,0 0 1 16,0 0-136-16,0 0-27 0,0 0-5 0,0 0-2 15,0 0-38-15,0 0-8 0,3 8-2 0,-6 0 0 0,0 0-14 0,0 3-4 16,-3-1 0-16,3 1 0 16,-6-1-30-16,3 1-6 0,-3-1-2 0,0 1 0 0,0-3 11 0,-2 3 3 15,2-1 0-15,0 1 0 0,0-3-26 0,0 0-5 16,0 0-1-16,6-3 0 0,0 0-8 0,-3 0 8 15,3 1-8-15,3-6 8 0,0 0-8 0,0 0 0 16,0 0 0-16,0 0 0 0,9 2 0 0,-3-4 0 16,3-1 0-16,6 0 0 0,0-2 0 0,2-3 0 15,4 0 0-15,-3 0 0 0,-6-2 0 0,9-1 0 16,3 1 0-16,2-4 0 0,-2-2 0 0,3 3 0 16,0 0-9-16,-3 2 9 0,-1-2-10 0,-5 3 2 15,0 2 0-15,0 0 0 0,-6-3 8 0,0 6 0 16,-3 2 0-16,-3-2 0 0,-6 5 0 0,0 0 0 15,0 0 0-15,0 0 0 16,0 0 0-16,3 8 11 0,-3 0-3 0,0 0 0 0,-3 2 4 0,0 1 0 16,0-1 0-16,-3 1 0 0,0 0 0 0,-3 4 0 15,0-1 0-15,0-4 0 0,0 1-12 0,3-3 0 0,0 2 0 16,0-2 0-16,3-2 0 0,3-6 0 0,0 0 0 0,0 0 0 16,0 0 28-16,0 0 3 0,0 0 1 15,0 0 0-15,6 2-32 0,0-2 0 0,3 0 0 0,0-2 0 16,0-4 0-16,0 4 0 0,3-4 0 0,0-2 0 15,6 1 0-15,-1-4 0 0,1 0 0 0,0-2 0 16,6 0-20-16,-3 0-9 16,6-1-3-16,-7 4 0 0,-2-3 19 0,0 5 3 0,0 0 1 0,0 2 0 15,-3 4 9-15,0-1 0 0,-3 1-9 0,-3 2 9 0,-1 0 0 0,-2 2 0 16,0 1 0-16,-3 2 0 0,-6 3 0 16,0 0 0-16,-6 0 0 0,1 3 0 0,2-1 0 0,-6 1 13 15,0-1-1-15,0 1-1 0,3 2-11 0,0-2 0 16,0-1 0-16,0 1 0 0,0-1 25 0,3-2 7 15,3 3 0-15,0-3 1 0,0 0-33 0,3 0 0 16,0-8 0-16,3 5 0 0,-3-5 0 0,6 5 0 16,0 1 0-16,0-4 0 15,3-2-21-15,3 0-8 0,-3-5-2 0,6 2 0 16,6-2-166-16,-6 0-34 0,2-1-6 0</inkml:trace>
  <inkml:trace contextRef="#ctx0" brushRef="#br0" timeOffset="-202631.83">19296 7855 403 0,'-3'3'36'0,"3"-3"-36"0,0 0 0 0,0 5 0 15,-3-2 359-15,0 2 65 0,-3-2 12 0,6-3 4 16,0 0-269-16,0 0-54 0,0 0-10 0,3 5-3 16,3 1-56-16,0-4-11 0,-6-2-2 0,6 3-1 15,6-3-22-15,-3 3-4 0,0-3 0 0,3 0-8 16,-4-3 10-16,7 0-10 0,0 1 8 0,0-1-8 15,-3 0 13-15,3-2-2 0,0-3-1 0,-3 3 0 16,-3-1-10-16,-3 1 0 0,6-3 0 0,-4 3 0 16,-2-3 0-16,0 0 0 0,3 0 0 0,-3 0 0 15,-6-2 0-15,3-1 0 0,-3 0 10 0,0 1-10 16,-3 2 0-16,-3-3 0 0,0 6 0 0,0 0 0 0,-3-1 0 0,1 1 0 16,-1 5 0-16,-6 0 0 0,-6 0 38 15,0 3 1-15,6 2 0 0,-6 3 0 0,0 0-11 16,1 0-3-16,2 5 0 0,3 0 0 0,0 1 12 0,0-1 3 15,0 0 0-15,0 0 0 0,3 3-32 0,4-3-8 16,-1 1 0-16,3 2 0 0,0-3 0 0,0 3 0 16,3-3 0-16,0 3 0 0,3-3 0 0,0 0 0 15,6-2 0-15,-3-1 0 0,3 1 0 16,3-6 0-16,0 3 0 0,-1-5 0 0,4-1 0 0,0-2 0 16,6 0 0-16,3-2 0 15,0-3-65-15,3-1-15 0,-1-2-2 0,1-2-1 16,-6-1-4-16,3 1-1 0,0-1 0 0,3 0 0 15,-4 1-20-15,4-3-4 0,-3-1 0 0,0 1-1 16,-3 0-35-16,0-3-6 0,-1 0-2 0,-2 0 0 16,0 0 24-16,-3 3 5 0,0-3 1 0,0 6 0 0,-3-4 95 0,-3 4 19 15,3 2 12-15,-6 0-13 0,-3 3 66 0,0 5 14 16,0 0 2-16,0 0 1 0,0 0 53 0,0 0 10 0,0 0 3 16,0 0 0-16,3 5-14 0,-3 3-2 0,-3 0-1 15,0 0 0-15,3-3-35 0,0 6-8 0,-3-1 0 0,-3 1-1 16,3-3-12-16,0 2-3 0,-3-2 0 0,0 3 0 15,0-3-8-15,0 2-3 0,-3 1 0 0,0-3 0 16,3 3-23-16,0-4-5 0,-3 1-1 0,3 0 0 16,-3 0-12-16,7-2-8 0,-1-1 8 0,3-5-8 15,-3 5 0-15,3-5 0 0,0 0 0 0,0 0 0 16,0 0 0-16,8 5 0 0,1-2 0 0,-3-3 0 0,3 0 0 16,3-3 0-16,-3 1 0 0,0-3-8 0,3-1-12 0,0 1-1 15,-3-3-1-15,6 0 0 16,-3-3-6-16,2 4-2 0,4-7 0 0,0 4 0 0,0-1 17 0,0 1 3 15,6 2 1-15,-3-3 0 0,-4 3 9 16,-2 0 0-16,-6 3 0 0,3 2 0 16,-3-2 0-16,-3 5 0 0,0 0 0 0,0 3 0 0,-6-3 0 0,0 0 8 15,0 8 0-15,-3-1 0 0,0 1 36 16,-3 3 7-16,-3 0 1 0,0-1 1 0,0 3-22 0,0-2-5 16,0 0-1-16,-3-1 0 0,4 1-12 0,-1-1-2 15,6 1-1-15,-3-3 0 0,-6 2-10 0,9-2 10 16,6-2-10-16,0-1 10 0,3 0-10 0,-3 0 0 15,0-2 0-15,3 0 0 16,9-3-71-16,-1 0-16 0,1-3-3 0,0-2-1122 16</inkml:trace>
  <inkml:trace contextRef="#ctx0" brushRef="#br0" timeOffset="-201857.67">20501 7559 633 0,'0'0'28'0,"0"0"6"0,0 0-34 0,9-2 0 16,0-1 0-16,-9 3 0 0,0 0 168 0,6-3 28 16,3 3 4-16,-3 0 2 0,-6 0-131 0,9-2-27 15,0-1-4-15,0 3-2 0,-3 0 21 0,3-3 4 16,3-2 1-16,-3 2 0 15,0 1 0-15,2-4 0 0,-2 1 0 0,3 0 0 0,3-3-52 0,-3 3-12 0,3-3 0 0,6-3 0 16,-3 0 37-16,3 1 5 0,-1-3 1 0,4-1 0 16,-3-1-28-16,0 1-6 15,0-2-1-15,2 1 0 0,-2-7-8 0,-3 1 0 0,3 0 0 16,-3-3 0-16,-3-2 0 0,0 5 12 0,-3-1-12 16,-1-1 12-16,-2-1-12 0,0 5 8 0,0-2-8 15,-3 3 8-15,-3 2-8 0,-3-3 0 0,-3 3 9 16,-3 3-9-16,0 3 74 0,-6 4 10 0,-5 1 3 0,-4 2 0 15,-3 3-52-15,6 0-11 16,-3 3-1-16,0 2-1 0,-2 3-2 0,-1-2-1 0,0 4 0 16,0 3 0-16,0 3-19 0,-5 11 0 0,2 2 0 0,0 0 0 15,0 5 0-15,0-2 8 0,-2 8-8 0,-7-1 0 16,-3 1 8-16,0 0-8 0,1-1 0 0,-4 6 0 16,3 3 18-16,4-6-3 0,2 3-1 0,12-13 0 15,0 3-14-15,3-4-12 0,4 1 3 0,-4-6 0 16,6 1 9-16,3-1 0 0,0-7 0 0,3 5 0 15,0-6 0-15,6-2 0 0,0-5 0 0,6-3 0 16,3-3 10-16,0-2-2 0,3-6-8 0,3 0 12 0,5-2-12 16,1-3 0-16,0 0 0 0,6-2 0 0,-3-1 0 15,0 3 0-15,-4-3 0 0,4 1 0 0,0 2 0 16,-6 0 0-16,0-3 0 0,-3 9 0 0,-3-4 0 0,-1 6 0 16,-5-2 0-16,-6 2 0 0,0 0 0 0,0 0 0 15,6 8 0-15,-3 0 0 0,-6 0 0 0,0 2 0 16,0 1 0-16,-3 2 0 0,0-2 9 0,-2 2-1 15,2 0 0-15,3-2 0 0,0-1-8 0,0 1 0 16,0-1 0-16,6-2 0 0,0 0 0 0,0-2 0 0,3-1 0 0,0-3 0 31,2 1-96-31,4-3-22 0,0 0-4 0,3-3-618 0,-3-2-123 0</inkml:trace>
  <inkml:trace contextRef="#ctx0" brushRef="#br0" timeOffset="-200973.51">20862 7855 403 0,'-6'3'36'0,"-3"2"-36"0,3 1 0 0,-3 2 0 16,0 0 314-16,0 0 56 0,0-1 11 0,0 1 3 15,3 0-240-15,0 0-48 0,3-2-10 0,-3-1-2 16,3 3-31-16,3-8-6 0,3 5-2 0,0-2 0 16,-3-3-17-16,6 2-3 0,3-2-1 0,0 0 0 15,0 0 14-15,3-2 2 0,0-4 1 0,-3 1 0 16,0 0-33-16,0 0-8 0,-3-3 0 0,2 0 0 15,4 0 0-15,-3 0 0 0,0-3 0 0,0 1 0 16,0-1 0-16,-6-2 0 0,6 0 0 0,-3-3 0 0,-6 0 12 16,3-5-4-16,0 5 0 0,-3 0 0 0,0 3-8 15,-6 2 0-15,0 3 0 0,-3 0 0 0,0 3 12 0,-3 2 0 16,-3 3 0-16,-2 3 0 0,2 2 24 16,-3 1 6-16,-3 1 1 0,0 7 0 0,0-1-24 15,3 0-5-15,-2 0-1 0,5 3 0 0,0 0-4 0,0 0-1 16,3 0 0-16,0 0 0 0,3 2-8 0,0-4 8 15,3-1-8-15,3 0 8 0,0 0-8 0,3-2 0 16,0-1 0-16,3 1 0 0,6-3 0 0,-3-3 0 16,6 3 0-16,-3-5 0 0,3-3 0 0,0-3 0 15,12 0 0-15,-1-2 0 0,-2-3 0 0,3 3 0 16,-3-3 0-16,-3-3 0 0,3 4-10 0,-1-4-1 0,1 0 0 16,0-2 0-16,-3 3 11 0,-3-4 0 0,0 1 0 0,0 0 0 15,-3 0 0-15,-1 2 0 0,-5 0 0 0,0 1 0 16,-3 2 0-16,0 3 0 0,0-1 0 0,-3 4 0 15,0 2 8-15,-6 0 3 0,0 2 1 0,0 4 0 16,1 2 22-16,-1 0 5 0,-6-1 1 0,0 7 0 16,3-4-32-16,3 1-8 0,-6 2 0 0,3 0 0 15,3-2 0-15,0-1 12 0,0 1-4 0,3 0 0 16,0-3-8-16,6 0 0 0,0-1 0 0,3-1 0 16,-6-6 0-16,6 5 0 0,0 0 0 0,3-5 0 15,3 0 0-15,-3-2 0 0,3-1 0 0,3 3 0 16,-4-5 0-16,4-1 0 0,-3 1 0 0,3 0 0 15,-3-3 0-15,3 0 0 0,6 0 0 0,-3-3 0 0,2 1-12 0,1-1-8 16,3-2 0-16,-3 0-1 0,0 0 8 16,0-3 1-16,-4 0 1 0,1 3 0 0,0 2 3 15,-3 3 0-15,0 3 0 0,-6 2 0 0,0-2 8 0,-6 5 0 16,-3 0 0-16,0 0 0 0,-3 5 24 0,-6 6 6 16,0-3 2-16,0 2 0 0,3 1-20 0,-3 2-3 15,-3 0-1-15,3 1 0 0,-3-1-8 0,3-3 10 16,1 4-10-16,2-4 10 0,3-2-10 0,0 0 0 15,0 0 0-15,3 0 0 0,3-3 0 0,0-2 8 16,3 2-8-16,0-5 0 0,2 0 0 0,-2 0 0 16,0-2 0-16,6-4 0 0,3 4 0 0,3-1 0 15,-3-2 0-15,3-3 0 0,3 2 0 0,-1-2-9 16,1 1 9-16,0-1-13 16,0 2-22-16,-3 1-4 0,-3-3-1 0,0 3 0 0,-4 2 40 0,-2-2 0 0,0 2 0 0,-9 3 0 15,0 0 0-15,0 0 0 0,0 0 12 0,0 0-4 16,3 8-8-16,-3 3-11 0,-3-1 3 0,0-2 0 15,-3 3 32-15,0-3 6 0,0 2 2 0,1 1 0 16,2-3-32-16,-3 0 0 0,3 2 0 0,3-2 0 31,3 0-20-31,-3-8-9 0,3 3-3 0,3 2 0 16,-1-5-34-16,4 3-7 0,0-6-2 0,0 3-719 0,3-2-144 0</inkml:trace>
  <inkml:trace contextRef="#ctx0" brushRef="#br0" timeOffset="-200255.54">21772 7903 2016 0,'0'0'44'0,"0"0"10"0,0 0 2 0,0 0 0 0,0 0-45 0,-3 5-11 16,0-2 0-16,1 2 0 0,2-5 56 0,0 0 8 15,0 0 3-15,0 0 0 0,2 3-20 0,1 0-4 16,3-1-1-16,0 1 0 0,0-3-10 0,3 0-1 16,-3 0-1-16,6 0 0 0,-3-3-22 0,3 1-8 15,-3-1 0-15,3 0 9 0,0-2-9 0,-3 2 0 16,0-2 0-16,-1 0 0 0,-2 0 0 0,3-3 0 15,-3 2 11-15,-3-4-11 0,3-1 16 0,-3 1-2 16,-3-4-1-16,3-2 0 0,-3 6-3 0,0-6-1 16,0 3 0-16,0-3 0 0,-3 5 15 0,-3 1 2 15,3 2 1-15,-6 2 0 0,0 1 4 0,-2 3 1 16,-4 2 0-16,0 0 0 0,-6 5-1 0,3 0 0 16,-3 0 0-16,3 6 0 0,-2 0-19 0,2 2-3 15,-3-3-1-15,3 4 0 0,0-1-8 0,3 3 0 0,3-3 0 16,3 0 8-16,3 0-8 0,0-2 0 0,4 0 0 0,-1 2 8 15,3-8-8-15,3 3 0 0,2 0 0 0,1-3 0 16,3-2-17-16,3 0 1 0,3-3 0 0,-3 0 0 16,3 0-24-1,0-3-4-15,3 0 0 0,0-2-1 0,-1 0-9 16,1-1-2-16,0-2 0 0,0 3 0 0,-3-3 12 0,0 0 3 16,0 0 0-16,-3 3 0 0,-1-3 22 0,-2 3 5 0,-3 0 1 0,-6 5 0 15,0 0 37-15,0 0 8 0,0 0 2 0,0 0 0 16,-6 0 24-16,-6 5 5 0,1 0 1 0,-4 3 0 0,-6 3-26 0,3-1-5 15,-3 3-1-15,0 1 0 0,0 2 0 0,1 2 0 16,2 1 0-16,-3 4 0 16,0 1-20-16,3 3-12 0,0-1 12 0,1 3-12 0,-1 0 18 15,0 6-3-15,3-1-1 0,3-2 0 0,-3-3-14 16,0 0 0-16,3 0 0 0,0-2 0 0,1-4 0 16,-1 1 0-16,0 3 0 0,0-1 0 0,3 1 0 0,-3-4 0 15,0 1-8-15,3 0 8 0,-3-5 0 0,-3-1-10 16,3-5 10-16,4 1-8 0,-4-1 8 0,0-5 0 15,3 0 0-15,-3-3 0 0,3-2 0 0,0-1 0 16,0-2 0-16,3-2 0 0,0-4 9 0,0-2-9 16,3 0 12-16,3-5-12 0,0-3 12 0,3-2-12 15,0-3 12-15,3-3-12 0,6 0 0 0,3-2 0 16,0 2 0-16,6-3 0 0,-1-2 0 0,1 5 8 16,0-2-8-16,0 2 10 0,0 0-10 0,-3 3 0 0,3-3 0 0,-4 6 0 15,-2-6 0-15,3 6 0 16,0 2-10-16,-3 0 10 0,0 3 0 0,6-1 0 0,-1 1 0 15,4 0 0-15,0 0 0 0,0 2 0 0,-3 0 0 16,3 1 0 0,-4-1-112-16,4 1-16 0,0-4-3 0</inkml:trace>
  <inkml:trace contextRef="#ctx0" brushRef="#br0" timeOffset="-199780.68">22249 7871 1594 0,'6'-8'71'0,"-6"8"14"0,6-2-68 0,3-1-17 16,-4-2 0-16,4-3 0 0,-3 3 55 0,3-1 7 16,-3 1 2-16,-3 0 0 0,3-1 25 0,-3 1 6 15,-3 5 1-15,3-5 0 0,0-3-9 0,-3 3-2 16,0 5 0-16,-3-6 0 0,-3-2-40 0,0 3-8 15,-3 0-1-15,-3 2-1 0,0-5 17 0,1 8 3 16,-7 0 1-16,6 0 0 0,3-2-13 0,-3 2-3 16,-3 0 0-16,-3 2 0 0,6 4-23 0,-3-4-5 15,-2 3 0-15,2 1-1 0,3-1-2 0,0 3 0 16,3 0 0-16,0 0 0 0,0 2-9 0,6-2 0 16,-3 6 0-16,6-6 0 0,0 2 0 0,0 1 0 15,3-1 0-15,0 1 0 0,3-1 0 0,0 1 0 0,3 2 0 16,0-2 0-16,0-1 0 0,0 1 0 0,0 2 0 15,0 0 0-15,-3-2 0 0,0 2 0 0,-4 1 0 0,-2-4 0 16,3 1 0-16,-6 2 0 0,-2-2 0 0,-1-1 0 16,0 3 0-16,0-5 0 0,-6 0 0 0,3 0 0 15,-3 0 0-15,0-3 0 0,0 1 0 0,0-4 0 16,-3 1 13-16,3 0-2 0,1-1-1 0,-1 1 0 16,0-3 16-16,0-3 3 0,0 1 1 0,0-1 0 15,0 0-22-15,0-2-8 0,0 2 0 0,3 1 0 16,-3-1-20-16,3 0-11 0,1-2-1 0,-1 2-889 15,0 1-178-15</inkml:trace>
  <inkml:trace contextRef="#ctx0" brushRef="#br0" timeOffset="-197618.14">4339 8528 230 0,'0'0'10'0,"0"0"2"0,6-3-12 0,-6 3 0 16,0 0 0-16,0 0 0 0,0 0 266 0,0 0 50 15,0 0 11-15,0 0 1 0,0 0-193 0,0 0-39 16,0 0-8-16,0 0-2 0,-3 0-28 0,-3 0-6 15,0 5 0-15,0 3-1 0,-3 0 1 0,0 3 0 16,-3 2 0-16,3 0 0 0,-3 3-2 0,-3 2 0 16,6 4 0-16,-11 1 0 0,2-1-14 0,0 1-4 15,-3 4 0-15,0-1 0 0,0 3-7 0,1 1-1 16,-4-1-1-16,6 5 0 0,-3-2-15 0,0 2-8 16,3-2 10-16,6 2-10 0,-5-2 10 0,5 3-10 15,0-4 10-15,3-2-10 0,-3-2 0 0,6-1 0 16,3-2 0-16,3 0 0 0,0-3 0 0,0-2 0 15,0-1 0-15,6-2 0 0,-3-3-8 0,0-2 8 16,6-3 0-16,-3 0 0 16,-3 0-52-16,9 0-3 0,-3-6-1 0,-3 3 0 15,8-2-167-15,-8 0-33 0</inkml:trace>
  <inkml:trace contextRef="#ctx0" brushRef="#br0" timeOffset="-197271.37">4556 8805 1533 0,'0'0'68'0,"0"0"14"0,3 0-66 0,-3 0-16 16,0 0 0-16,0 0 0 0,0 0 90 0,0 0 14 15,3 6 4-15,-3-1 0 0,0 3-36 0,-3 0-6 16,0 2-2-16,0 1 0 0,-6 5-15 0,3 0-3 16,-6 2-1-16,3 3 0 0,-3 3-4 0,0 0-1 15,-2 2 0-15,-4 1 0 0,3-3-8 0,0 5-1 16,0-3-1-16,0-2 0 0,0 0-16 0,3 0-3 16,-2 2-1-16,5-2 0 0,0-3-10 0,0 0 0 15,0-2 0-15,6-6 8 0,-3 0-19 0,3-2-4 16,3-3-1-16,0-3 0 15,0 0-184-15,0-5-36 0,9 0-8 0,-3-5-2 0</inkml:trace>
  <inkml:trace contextRef="#ctx0" brushRef="#br0" timeOffset="-196970.7">4365 8718 1497 0,'0'0'66'0,"0"0"14"0,0 0-64 0,0 0-16 0,0 0 0 0,0 0 0 16,0-5 190-16,0 5 34 0,0 0 8 0,0 0 0 15,6-6-131-15,-3 4-26 0,3-1-6 0,3 1-1 0,3-4-16 0,0 4-4 16,3-4-1-16,9 1 0 0,-3 2-20 0,2-2-4 16,4 0-1-16,3-3 0 0,-6 0-10 0,3 0-1 15,-1 0-1-15,1 0 0 0,-3-3 0 0,3 4 0 16,-3-4 0-16,2 6 0 15,-2-1 0-15,0 1 0 0,-3 0 0 0,0 0 0 0,-6 2-10 16,2 0 0-16,1 1 9 0,-3 2-9 0,0 2 0 0,-6 1-10 16,3 0 1-16,-6-1 0 15,-6-2-27-15,3 8-6 0,3-3-1 0,-6 3 0 16,0 0-173-16,-3 0-34 0,-3 3-7 0</inkml:trace>
  <inkml:trace contextRef="#ctx0" brushRef="#br0" timeOffset="-196704.52">4300 9070 403 0,'0'0'36'0,"0"0"-36"0,0 0 0 0,0 0 0 16,0 0 238-16,0 0 41 0,0 0 8 0,0 0 1 15,0 0-144-15,0 0-28 0,0 0-7 0,9 5-1 16,-3-2-20-16,3 2-5 0,-3-2-1 0,0-3 0 15,3 0-19-15,0 0-4 0,0 2-1 0,-1-4 0 16,1-1-13-16,6-2-2 0,-3 2-1 0,3 1 0 16,0-1-26-16,3-2-6 0,0-1-1 0,2 1 0 15,-2 2-9-15,0-2 8 0,0 0-8 0,0-3 8 16,-3 3-8-16,3-1-12 0,-6 1 2 0,2 2 1 16,-5 1-202-16,3-1-40 0</inkml:trace>
  <inkml:trace contextRef="#ctx0" brushRef="#br0" timeOffset="-196153.9">4770 9059 345 0,'0'0'15'0,"0"0"4"0,6-2-19 0,-6 2 0 16,0 0 0-16,0 0 0 0,0 0 249 0,0 0 47 15,0 0 8-15,0 0 3 0,0 0-170 0,0 0-33 0,0 0-8 0,0 0 0 16,-6 5-46-16,0 3-9 16,0 0-1-16,0 2-1 0,0 1 4 0,-5 2 1 0,2 0 0 0,0 1 0 15,0 2-8-15,0-3-2 0,0 0 0 0,3-2 0 16,-3 2 4-16,9-3 1 0,-9 1 0 0,6 0 0 15,0-3-19-15,0-1-4 0,3 1-1 0,0-8 0 16,0 0-15-16,6 6 0 0,0-1 0 0,0 0 0 16,3-2 20-16,3-3 0 0,-3 0 1 0,6-5 0 15,-3 2-33-15,2-2-6 0,4-3-2 0,0-3 0 16,0 3-1-16,-3-2-1 0,3-4 0 0,-3 1 0 16,3 0 0-16,-1-3 0 0,1 0 0 0,0 3 0 15,-3 0 6-15,0 2 0 0,0 1 1 0,0-1 0 16,-9 3 25-16,3 3 5 0,-1 0 1 0,-8 5 0 15,0 0-16-15,0 0 0 0,0 0 0 0,0 0-10 0,0 5 35 16,0 0 7-16,-2 3 2 0,2-3 0 0,-9 6 6 16,3-1 2-16,0 1 0 0,-6 2 0 0,0 1-12 15,6-1-2-15,-6 0-1 0,3 3 0 0,3 0 8 16,0-3 1-16,-3-2 1 0,6-1 0 0,0 1-27 0,0-3-10 16,-3 2 0-16,12 1 9 0,-6-6 0 0,6 3 0 15,-6-8 0-15,9 0 0 0,6 0-9 0,-6-3 0 16,9 1 0-16,-3-4 0 15,3 1-104-15,-4-3-22 0,4-2-5 0</inkml:trace>
  <inkml:trace contextRef="#ctx0" brushRef="#br0" timeOffset="-195445.85">5208 9086 1458 0,'0'0'64'0,"0"0"14"0,0 0-62 0,0 0-16 15,0 0 0-15,0 0 0 0,0 0 98 0,0 0 17 16,-3 13 3-16,0-2 1 0,3-1-45 0,0 1-9 16,-9 2-1-16,3 0-1 0,0 0-18 0,3 1-3 0,-3-1-1 0,0 0 0 15,0 0-13-15,3-2-2 0,-3 0-1 0,6-4 0 16,0 1-11-16,-6 0-2 0,3-2-1 0,0 2 0 15,3-8-11-15,0 0 0 0,0 0 9 0,0 0-9 16,0 0 8-16,0 0-8 0,12-6 10 0,0 4-10 16,0-4 20-16,0-2-3 0,3-2 0 0,-6 2 0 15,9-5-44-15,0-1-9 16,-1 4-1-16,-2-1-1 0,3 1 11 0,-3-1 3 0,0 1 0 0,0-1 0 16,0 0-6-1,-3 3-1-15,-3 0 0 0,-1 3 0 0,1 0 21 0,0 2 10 0,-9 3-10 0,0 0 10 16,0 0 0-16,0 0 0 0,0 0 0 0,3 11 10 15,-3 2 22-15,0-2 5 0,-3-3 1 0,-3 0 0 0,-3 5-21 16,3 0-4-16,-2 0-1 0,-4 0 0 0,6 1-3 0,3-6-1 16,-9 2 0-16,6-2 0 0,3 3-8 0,0-3 10 15,0 0-10-15,0 0 10 0,3-8-10 0,0 7 0 16,3 1 0-16,-3-8 0 0,0 0 0 0,0 0-12 16,9 0 4-16,3-2-690 15,-3-1-138-15</inkml:trace>
  <inkml:trace contextRef="#ctx0" brushRef="#br0" timeOffset="-194795.51">5845 8755 1796 0,'0'0'40'0,"0"0"8"0,0 0 1 0,0 0 1 0,0 0-40 0,0 0-10 0,0 0 0 0,0 0 0 15,6 5 47-15,0-2 7 0,0 0 2 0,0-1 0 16,6 1-31-16,-4-3-5 0,1 3-2 0,3-3 0 16,0 0-5-16,0 0-1 0,0-3 0 0,3 0 0 15,-6-2 0-15,3 2-1 0,3-5 0 0,-3 0 0 16,-1 1-11-16,1-4 0 0,3 0 0 0,-3-2 0 16,0 0 0-16,3 0 15 0,-6-1-1 0,3 1 0 15,0-3-14-15,-3 0 0 0,0 1 0 0,-3 1 0 16,-1 1-13-16,-2 0 1 0,-3 0 0 0,0-1 0 0,0-1 25 0,-3 1 6 15,3 4 1-15,-3-1 0 0,-2 3-20 0,-4 3 0 16,0-3 0-16,0 5 0 0,0 1 10 0,0 2 5 16,-3 0 1-16,0 5 0 0,-3 0-16 0,0 3 8 15,-6 0-8-15,4 5 0 0,-4 1 40 0,-6 2 3 16,3 5 0-16,-9 0 0 0,7 5-11 0,-1-2-3 16,0 3 0-16,0 2 0 0,3 0-11 0,1 0-2 15,2 3-1-15,0-3 0 0,3 3-15 0,0-3 8 16,3 5-8-16,0-2 0 0,1-3 8 0,2 3-8 15,3-1 0-15,0-2 9 0,0 1-9 0,3-4 0 16,-3-2 9-16,3-3-9 0,3-5 0 0,0-3 8 16,3 0-8-16,0-2 0 0,0-3 0 0,0 0 0 15,0-8 0-15,0 0 0 0,0 0 0 0,0 0 0 16,9 0 0-16,3-3 0 0,-6-2-17 0,6 0-2 0,-3-1 0 16,3-2 0-1,0-2-12-15,-1-1-2 0,4 3-1 0,0 0 0 0,-3-2 10 0,3-1 3 0,3 3 0 0,-3 0 0 16,0 0 8-16,-3 3 1 0,-6 2 1 15,2 3 0-15,1 0 11 0,-3 3 0 0,-6-3-9 0,3 8 9 16,0 0 0-16,-3 2 0 0,-3 4 8 0,0-1-8 16,0 3 36-16,0 0 1 0,3 0 1 0,-9-1 0 15,3 4-5-15,4-6-1 0,-1 0 0 0,0 1 0 16,0-6-9-16,3 0-3 0,3-1 0 0,0 1 0 16,2-2-20-16,4-4-12 0,0 1 2 0,3-3 0 15,3 0 10-15,6-3 12 0,-6-2-2 0,9-6-1 16,-4-2-174-16,4 0-35 15,-3-3-8-15</inkml:trace>
  <inkml:trace contextRef="#ctx0" brushRef="#br0" timeOffset="-194212.41">6494 8475 288 0,'-3'2'12'0,"0"-2"4"0,0-2-16 0,0-1 0 16,-3 3 0-16,3 3 0 0,-3-3 360 0,0 2 68 15,3 6 15-15,-6-3 2 0,3 3-286 0,-3 0-58 16,-3 8-11-16,0 0-2 0,0 3-34 0,-2 2-6 16,-7 3-2-16,0 2 0 0,0 3-5 0,0 0-1 15,3 3 0-15,-5 2 0 0,-1 3-11 0,0 1-2 16,-3 1-1-16,3-2 0 0,4 3-13 0,-1 0-2 16,-3 2-1-16,6-2 0 0,0-6-10 0,0-2 0 15,9-3 0-15,-3 0 0 0,4-8 0 0,2-8 0 16,3 1 0-16,0-1 0 15,3-3-48-15,-3 1-11 0,3-3-2 0,0-3-1 16,0-5-105-16,0 0-21 0,0 0-4 0,0 0 0 16,0 0-52-16,0 0-9 0,3-8-3 0,0 0 0 15,0 0 140-15,-3-2 27 0,-3-3 5 0,0 2 2 0,0 0 131 0,0-2 27 0,0 0 4 0,0 0 2 16,-3 0 37-16,0 2 7 0,0 3 2 0,0 0 0 16,-3 0 66-16,0 3 14 0,3 0 2 0,-3 2 1 15,-3 0-67-15,3 3-14 0,3 0-2 16,0 0-1-16,0 0-50 0,3 3-9 0,3-3-3 0,0 0 0 15,0 0-52-15,0 0-13 0,0 0 0 0,9 3 0 16,3-3 9-16,3 0-1 0,0-3 0 0,3 0 0 16,0-5-8-16,0 3 0 0,0-3 0 0,5 3 0 15,1-3 0-15,-3 3 0 0,6-3 0 0,-6 2-11 16,-1 1 11-16,-2 2-8 0,0 1 8 0,-3 2-8 16,-3 2 8-16,3-2 0 0,0 3 0 0,-6 0 0 15,0-1-35-15,-3 4-5 0,-1 4 0 16,-2-2-1-16,-3 0 29 0,0 0 12 0,-3 3-8 0,1 2 8 0,-1-3 0 15,0 1 0-15,-3 2 0 0,0 0 0 0,3-2 16 0,0 2 8 16,-6 1 1-16,3-1 1 0,0-3-26 0,0 1 0 16,0-1 0-16,0-2 0 0,3-2 0 0,3-6 0 15,0 0 0-15,0 0 0 0,0 0-8 0,0 0-8 16,0 0 0-16,3 2-759 16,3-2-151-16</inkml:trace>
  <inkml:trace contextRef="#ctx0" brushRef="#br0" timeOffset="-194059.98">6434 8879 1814 0,'-3'-2'80'0,"0"4"17"0,-3 1-77 0,6-3-20 0,-6 3 0 0,6-3 0 16,0 0 20-16,0 8 0 0,3 0 0 0,0 0 0 15,-3-8-68-15,6 7-14 16,0-1-2-16</inkml:trace>
  <inkml:trace contextRef="#ctx0" brushRef="#br0" timeOffset="-193565.2">6544 9170 1497 0,'0'0'66'0,"0"0"14"0,0 11-64 0,0-11-16 15,3 5 0-15,-3-5 0 0,6 3 99 0,-3 2 16 16,0-5 3-16,3 3 1 0,0-3-46 0,-3-3-9 15,3 1-1-15,0-4-1 0,3 1-41 0,-6-3-8 16,6 0-1-16,-3 0-1 0,0-2-11 0,0-1 0 16,-3 0 0-16,0 1 0 0,0-1 53 0,0 3 9 15,-3-5 2-15,0 0 0 0,-6 2-13 0,6 1-3 16,-3 2 0-16,0 0 0 0,-3-5-5 0,0 5-2 16,0 0 0-16,0 2 0 0,0 1-12 0,-3 5-2 15,0 0-1-15,-3 3 0 0,3-1 3 0,-3 1 1 16,0 2 0-16,1 6 0 0,-1 2-12 0,-9 0-2 15,6-2-1-15,0 8 0 0,-6-4-7 0,6 4-8 16,0-1 11-16,1 1-11 0,5 0 0 0,0-4 0 0,0 1 0 16,9-2 0-16,-3 1 0 0,6-1 0 0,0-4 0 15,3 1 0-15,3-1 0 0,0-4 0 0,-1-1 0 0,4-2 10 16,3-1-10-16,0-2 0 0,0-2 0 16,0-1 0-1,0-2-34-15,6-1-2 0,-9-4-1 0,2-1 0 0,4 3 37 0,-3-2 10 0,0-6 1 16,-3 0 0-16,3 3-22 0,0-1-4 0,-6-1-1 0,0-1 0 15,-1 2 16-15,-2 1-9 0,-3 0 9 0,0 0-8 16,0 0 8-16,-3 2 0 0,0 0 8 0,-3 1-8 16,0-1 0-16,0 3 0 0,3 8 0 0,-3-5 0 15,-5 2 0-15,8 3 0 0,-9 3 0 0,-3 2-8 16,6-5-7-16,-3 3-1 0,0 2 0 0,0 1 0 16,-3 4-18-16,6-2-4 0,0 3-1 15,3-3-764-15,0 2-153 0</inkml:trace>
  <inkml:trace contextRef="#ctx0" brushRef="#br0" timeOffset="-193173.38">6777 9046 2286 0,'0'0'50'0,"0"0"10"0,0 0 3 0,0 0 1 0,0 0-51 0,0 0-13 15,0 0 0-15,-6 5 0 0,0 1 84 0,0 2 13 16,0 0 3-16,0 2 1 0,0 1-81 0,0 2-20 15,0 0 0-15,0 0 0 0,0 1 34 0,3 2 2 0,-3-3 1 0,0 0 0 16,3-2-18-16,-3-1-4 0,3 1-1 0,0-3 0 16,6 0-14-16,0-3 9 0,-3-5-9 0,6 3 8 15,3-3 0-15,0-3 0 0,3 0 0 16,3-2 0-16,0-3-8 0,3 0 8 0,-4 0-8 16,4-2 8-16,-3 2-16 0,0-3-4 0,-3-5-1 0,3 6 0 15,-3-4 13-15,0 4 13 0,-3 4-2 0,2-1-1 16,-2 1-35-1,-3 1-7-15,0 2-2 0,-6 3 0 0,6 0 3 0,-3 3 1 16,-3-3 0-16,3 8 0 0,0 2 75 0,-3 1 15 0,0 0 4 0,-3-1 0 16,0 1-64-16,0 2-8 0,0 3-4 0,0-3-1 15,0 0 21-15,0-2 4 0,0 2 0 0,3 0 1 16,0 1-13-16,0-1 0 0,6-8 0 0,-3 3 0 0,0-3-8 16,0-2-2-16,3 0 0 0,0-1 0 15,3-4-188-15,-3-1-38 0,3 3-7 16,0-8-1-16</inkml:trace>
  <inkml:trace contextRef="#ctx0" brushRef="#br0" timeOffset="-192844.54">7431 8411 2372 0,'0'0'52'0,"-3"0"12"0,0-3 1 0,3 3 1 0,-3 0-53 0,3 0-13 15,0 0 0-15,0 0 0 0,0 0 74 0,0 0 12 16,0 0 2-16,0 0 1 0,3 8-35 0,-3 3-7 0,3-3-2 0,3 3 0 16,-3 2-21-16,3 0-5 0,-3 3-1 0,0 2 0 15,3 6-8-15,-3-3-2 0,0 3 0 0,0 3 0 16,0-1-8-16,0 1 0 0,-3-1 0 0,0 3 8 16,0 0-8-16,-3 0 0 0,3 0 9 0,-3 6-9 15,-3-3 0-15,0 2 0 0,3 3 0 0,-3 0 8 16,0 0-8-16,-3 0 0 0,-3 0 0 0,4 0 8 15,-4-2 12-15,0-9 4 16,-3 1 0-16,0-1 0 0,-3 0-6 0,-3 4-1 0,0 1 0 0,1 1 0 16,-1 2-9-16,-6 9-8 0,-3-4 9 0,3-4-9 0,-2-3 0 15,2-6 0-15,0-5-13 0,3-2-915 16,3-1-182-16</inkml:trace>
  <inkml:trace contextRef="#ctx0" brushRef="#br0" timeOffset="-192227.15">16617 13102 2432 0,'-21'8'0'0</inkml:trace>
  <inkml:trace contextRef="#ctx0" brushRef="#br0" timeOffset="-191859.14">8053 9358 1821 0,'0'0'80'0,"0"0"18"0,0 8-78 0,0-8-20 15,0 0 0-15,-3 6 0 0,1 4 115 0,-1 1 19 16,3-3 4-16,-6 5 1 0,3 5-58 0,0-2-11 15,-3 0-2-15,3-3-1 0,-3 3-37 0,0 0-7 0,0-3-2 0,-3 6 0 16,6-6-11-16,-3 8-2 0,-3-5-8 0,3 0 12 31,3-3-64-31,-3-2-12 0,0-3-4 0,3 0-680 16,0-3-137-16</inkml:trace>
  <inkml:trace contextRef="#ctx0" brushRef="#br0" timeOffset="-191674.94">8116 9041 2300 0,'0'0'51'16,"0"0"10"-16,0 0 3 0,0 0 0 0,0 0-52 0,0 0-12 0,0 0 0 0,0 0 0 16,0 0 54-16,0 0 8 0,0 0 2 0,0 0 0 0,0 0-51 0,0 0-13 15,0 0 0-15,3 5 0 16,0 3-46-16,-3-8-14 0,0 0-4 0</inkml:trace>
  <inkml:trace contextRef="#ctx0" brushRef="#br0" timeOffset="-190750.33">9149 8890 403 0,'0'0'17'0,"0"0"5"0,0 0-22 0,0 0 0 15,0 0 0-15,0 0 0 16,0 0 290-16,0 0 54 0,0 0 10 0,0 0 2 0,0 5-204 0,-3 1-40 16,-3 2-9-16,3 2-2 0,-3 3-42 0,0 3-9 15,-3 3-2-15,0 2 0 0,0-3-20 0,0 4-5 16,0-7-1-16,-3 7 0 0,4-1-11 0,-4 0-3 15,3 0 0-15,-3-2 0 0,0-1-8 0,0 1 0 16,0-1 0-16,6-5 0 16,0 1-82-16,3-6-18 0,-3 0-4 0,3-6-828 0</inkml:trace>
  <inkml:trace contextRef="#ctx0" brushRef="#br0" timeOffset="-190141.33">8982 8744 1555 0,'-6'-10'68'0,"0"7"16"0,3 1-68 0,-3-1-16 0,3-2 0 0,0-1 0 16,3 1 144-16,0 0 24 0,0 0 6 0,3-3 1 16,3 0-99-16,6 0-19 0,-3-3-4 0,6 1-1 15,6 2-28-15,0-3-7 0,2-2-1 0,4 2 0 16,0-2-6-16,3 0-2 0,6 0 0 0,-1-1 0 0,4 4-8 0,-3-1 0 15,2 3 0-15,4 3 0 0,-3 0 0 0,-7 5 0 16,4 0 0-16,-3 5 0 0,-9 3 0 0,0 2 0 16,-7 1 0-16,-5 2 0 0,0 3 0 0,-6-3 0 15,-3 6 0-15,-3-1 0 0,-3 4 0 0,-3-4 0 16,-3 3 0-16,-3-2 0 0,-2 2 0 0,-4-3 8 16,0 1 0-16,-3 2 0 0,0-2 20 0,3-3 4 15,0 2 1-15,1-2 0 0,-4 2 7 16,0-2 0-16,0 0 1 0,0 3 0 0,0-6-32 15,4 5-9-15,-4-2 0 0,6 0 0 0,0-3 0 0,3 1 8 16,0 2-8-16,3-1 0 0,0-1 0 0,6 2 0 16,0-1 0-16,3 1 0 0,3-3 0 0,0 3 0 15,6-5 0-15,0 2-8 0,3-2 0 0,0 2 0 16,3-2 0-16,0-1 0 16,3 1-32-16,-1-1-7 0,4 1-1 0,0-3 0 15,-6 2 8-15,-3-2 0 0,0 0 1 0,-6 3 0 0,3-1 14 0,-3 1 2 16,-6-6 1-16,0 3 0 0,0 3 22 0,-3-3-11 0,-3 0 11 15,-3 0-8-15,-6 0 8 0,0 0 11 0,0-1-3 16,-3 1 0-16,-6 0 32 0,4-2 7 0,-1-1 1 16,0 0 0-16,-3-5 0 0,3 0 0 0,-3 0 0 15,-2-2 0-15,2-1-22 0,-3 0-4 0,-3-2-1 16,4 0 0-16,2-3-21 0,3 0 8 0,0-3-8 0,3 3 0 16,6-5 10-16,3 3-2 0,0-1-8 0,6 0 12 15,3 1-12-15,0-1-15 0,3 1 3 0,6-1 1 16,0 0-34-1,0-2-7-15,6 5-2 0,3-2 0 0,0-1-145 16,3 3-29-16,-4 0-5 0</inkml:trace>
  <inkml:trace contextRef="#ctx0" brushRef="#br0" timeOffset="-189631.33">9765 9043 1252 0,'0'0'28'0,"0"0"5"0,0 0 2 0,0 0 0 0,6-2-35 16,-6 2 0-16,0 0 0 0,6 2 0 0,-3 1 51 0,-3-3 3 16,3-5 1-16,-3 5 0 0,0 0-11 0,0 0-3 0,6 0 0 0,-6 0 0 15,0 0-1-15,0 0-1 0,0 0 0 0,0 0 0 16,-3-11 18-16,3 11 4 0,-6-5 1 0,0 0 0 15,0 2 10-15,-3 0 3 0,0 3 0 0,0 0 0 16,-3 3 1-16,0 0 0 0,-3 5 0 0,4-3 0 16,-4 0-14-16,3 0-2 0,-3 3-1 15,3 0 0-15,0 3-31 0,3 0-7 0,0-4-1 0,0-1 0 16,6-1-20-16,-3 0 0 0,3 3 0 0,6 0 0 16,-3 0 0-16,6 0 0 0,-3 0 0 0,3 0 0 15,-6-8 0-15,9 5 0 0,3 3 0 0,-3 0-12 16,3-3 12-16,-3 1 0 0,0 2 0 0,0 0 0 15,0-3 0-15,0 3-8 0,-3 0 8 0,2 0-8 0,-5-3 8 16,3 0-12-16,-3 1 12 0,0 1-12 0,-3-7 0 16,0 6 0-16,-3-1 0 0,0 0 0 0,-3 3 12 0,0-2 0 15,-2-1 0-15,-1 0 0 0,-3 0 0 16,0 1 8-16,-3-1-8 0,-3 3 11 0,-3-3-11 16,0-2 0-16,-2 0 9 0,-1 2-9 0,0 0 12 15,3-2-1-15,0 2-1 0,3-5 0 0,1 0-10 0,2 0 12 16,3 0-12-16,3-3 12 0,0 1-12 15,9 2 0-15,0-8 0 0,6 3 0 16,6-1-114-16,0-2-18 0,3-2-4 0,5 2-961 16</inkml:trace>
  <inkml:trace contextRef="#ctx0" brushRef="#br0" timeOffset="-189098.89">9875 9139 1785 0,'-3'8'159'0,"0"-6"-127"0,3 4-32 0,-6 2 0 15,3-1 82-15,-3 1 10 0,0 3 3 0,-3 0 0 16,3-1-28-16,0 3-6 0,-2 3-1 0,5 0 0 16,-3-3-33-16,6 1-7 0,-6 4-2 0,3 1 0 15,0 2-18-15,0 3-14 0,-3-3 2 0,-3 3 1 16,3-3 20-16,0 5 4 0,-6 3 1 0,3 3 0 16,-6-3-14-16,3-2 0 0,0 2 0 0,1-8 0 15,-1 0 0-15,0-8 9 16,3 3-9-16,-3 0 8 0,0 0 3 0,6-3 0 0,-3 0 0 0,0-2 0 15,3-3 4-15,0 0 1 0,0-3 0 0,6-2 0 0,0-3-5 0,0 0-1 16,3-8 0-16,3 0 0 0,3-3-10 16,0-2 12-16,0-8-12 0,0 0 12 15,3-3-12-15,0-8 0 0,3-7 0 0,0-1 0 0,-1-5 0 16,4 3 0-16,6-1 0 0,0 3 0 0,0 1 10 0,-3 4-10 16,2-2 12-16,1 3-12 0,3 0 0 0,0-1 0 15,0 3-10-15,-7 11 10 0,-2 3 0 0,0 2 0 16,0 0 0-16,0 3 0 0,0 0 0 0,-3-1-9 15,-1 4 9-15,7-1 0 0,-6 3 0 0,0 6-8 16,-3 2 8-16,0 2 0 0,-3-2 0 0,0 5 0 16,0 3-8-16,-3 0 8 0,0 6 0 0,-3-4 0 15,-1 1 0-15,1-1 0 0,-3 6 0 0,-3-3 0 16,1 6 8-16,-1-1-8 0,-3 1 9 0,0 0-9 0,0-6 8 0,-3 3-8 16,0 0 15-16,0-3-3 0,-3-3 0 0,3 4 0 15,-3-4 13-15,-3 1 3 0,3-3 0 0,-3 0 0 16,-2-3-8-16,-1 3 0 0,0-6-1 0,0 1 0 15,0-3-8-15,0 0-2 0,0-3 0 0,4 3 0 16,2-2-9-16,3-3 0 0,0-1 0 0,3 1-11 16,3 0 11-16,0-1 0 0,9-2 8 0,0-2-8 31,6 2-138-31,0-5-32 0,3 2-6 0,2 1-912 0</inkml:trace>
  <inkml:trace contextRef="#ctx0" brushRef="#br0" timeOffset="-188890.14">10497 8932 2199 0,'0'0'97'0,"0"0"21"0,0 0-94 0,0 0-24 16,0 6 0-16,0-6 0 0,0 0 67 0,-3 8 9 15,0-3 1-15,0 0 1 0,3 3-42 0,0-8-9 16,0 0-2-16,-3 8 0 0,3-3-25 0,0 3 0 15,3-2 0-15,0 1 0 16,-3-1-74-16,3 2-20 0,0 0-4 0,-3 0-946 16</inkml:trace>
  <inkml:trace contextRef="#ctx0" brushRef="#br0" timeOffset="-188744.01">10444 9287 288 0</inkml:trace>
  <inkml:trace contextRef="#ctx0" brushRef="#br0" timeOffset="-188614.37">10351 9268 1558 0,'0'0'69'0,"-9"0"15"16,3 3-68-16,-2 0-16 0,-4-3 0 0,3 2 0 15,-3-2 105-15,3 3 18 0,0-3 3 0,3 3 1 0,0-3-66 0,3 0-13 16,3 0-2-16,0 0-1 16,0 0-105-16,0 0-20 0,0 0-5 0,3-6-797 15</inkml:trace>
  <inkml:trace contextRef="#ctx0" brushRef="#br0" timeOffset="-187106.32">11607 8803 403 0,'0'0'36'0,"0"0"-36"0,0 0 0 0,0 0 0 15,0 0 233-15,0 0 40 0,0 0 8 0,0 0 2 16,0 0-138-16,0-6-27 0,0-2-6 0,3 3 0 16,-3 5-45-16,3-5-9 0,0 0-2 0,0-1 0 0,-3 1-38 15,3 0-8-15,0-6-2 0,0 3 0 0,0 3 7 0,-3-3 1 16,0 0 0-16,3-3 0 0,-3 4 20 0,-3-4 4 16,3 3 0-16,-3 3 1 15,0-1-10-15,-3 1-3 0,0-3 0 0,0 3 0 0,-2 0 12 16,-1-1 1-16,0 1 1 0,-3-3 0 0,-3 5-20 0,0 3-4 15,-3 0-1-15,3 3 0 0,-3 2 2 16,1 3 0-16,-1 0 0 0,-3 3 0 0,-3 2 2 0,0 0 1 16,-3 3 0-16,7 0 0 0,2 0-14 0,6-3-8 15,-6 0 8-15,0 6-8 0,3-1 8 0,0 1-8 16,0-1 8-16,4 4-8 0,2 4 0 0,-3 6 0 16,6 0 0-16,3-6 0 0,-3-5 0 0,6 6 0 15,3-6 0-15,3 0-8 0,3-2 8 0,3-1 0 16,-3-2 8-16,2-6-8 0,4-2 0 0,0-2 0 15,3-1 0-15,3-5 0 0,0 0 8 0,0-3-8 16,5 1 8-16,-5-6-8 0,0 0 0 0,0 3 0 0,0-1 0 0,-3-4 0 16,-4-6 0-16,1-3 0 0,0-2 0 0,0 3 0 15,0 2 0-15,-3-3 0 0,3 1 0 0,0 2 0 16,-6-3 10-16,2 1-2 0,-5 2-8 0,3 0 12 16,-3-3-12-16,-3 1 0 0,-3-1 0 0,0-2 0 15,3 3 0-15,-9-1 0 0,3-5 0 0,-6 6 0 16,6-1 0-16,-5 4 0 0,-1-1 8 0,-3 2-8 15,0 6 0-15,0 1 0 0,0 4 0 0,-3 0 0 16,3 3 0-16,-6 6 0 0,-3-1-10 0,1 3 10 16,-4 0-22-16,-3 2 1 0,3 4 0 0,0-1 0 15,1 0-177-15,5 0-35 0</inkml:trace>
  <inkml:trace contextRef="#ctx0" brushRef="#br0" timeOffset="-186419.51">11965 8784 460 0,'0'0'20'0,"0"0"5"0,0 0-25 0,0 0 0 15,0 0 0-15,0 0 0 0,0 0 284 0,3 3 52 0,-3-3 11 0,9 2 1 16,-9-2-223-16,8 0-45 0,-2 3-8 0,3-3-3 16,-3-3-37-16,3 1-8 0,-3-1-2 0,3-2 0 15,3 0-12-15,-3-3-2 0,6 2-8 0,-3-4 12 16,0-1-12-16,0 3 9 0,-3-2-9 0,2-4 8 15,1 4-8-15,-3-3 0 0,-6-1 9 0,0 4-9 16,3-1 0-16,-3-2 8 0,-3 0-8 0,3 0 0 16,0 2 8-16,0-2-8 0,0 2 10 0,-6 1-10 15,-3-1 10-15,0 3-10 0,-3 0 10 0,0 3-10 16,-3 2 47-16,0 3 3 0,-2 3 1 0,-4 7 0 16,3-2-6-16,-3 8-1 0,0 0 0 0,-3 3 0 15,0 2-10-15,1 0-2 0,-4 0-1 0,-3 6 0 16,0-4-15-16,0 4-4 0,-2 2 0 0,-1 0 0 0,3 0-12 15,3 0 0-15,9 3 0 0,-2 0 0 16,-1 0 0-16,6-3 8 0,3 2-8 0,0-4 0 0,0-6 0 0,3 3 0 16,3-3 0-16,6-3 0 0,3-4 0 0,0-4 0 15,0 1 0-15,3-6 0 0,0 0-8 0,3-5-2 16,3 0 0-16,-1-2 0 0,4-3 1 0,0-3 0 16,3-6 0-16,-3 4 0 0,0-3-2 0,-3-1 0 15,2 1 0-15,-2 3 0 0,-3 2 11 0,0 0-10 16,-3 2 10-16,0 1-10 0,-9 5 10 0,6-3 0 15,-6 3 0-15,0 0 0 0,0 0 0 0,0 0 0 16,0 0 0-16,0 0 0 0,6 8 0 0,-3 6 0 16,0-1 0-16,-3 0 0 0,0-5 10 0,0-3-2 15,0 6-8-15,3-3 12 0,0 0-12 0,-3-3 8 16,3 3-8-16,0 0 0 0,-3-8 8 0,3 5-8 16,3 6 0-16,-3-6 0 0,-3-5 0 0,0 0 0 0,6 3 0 15,0 2 0 1,3-5-88-16,-4 0-24 0,4-3-5 0,0 1-904 0</inkml:trace>
  <inkml:trace contextRef="#ctx0" brushRef="#br0" timeOffset="-185807.93">12197 8977 403 0,'-3'-2'36'0,"0"-1"-36"0,3 3 0 0,0 0 0 0,0 0 348 0,-3 3 64 16,0 5 12-16,0 0 2 0,0 2-286 0,-3-2-56 15,3-3-12-15,0-2-3 0,3 5-33 0,-3 0-8 16,0 5 0-16,3 0-1 0,-3-5 0 0,3 3 0 16,0 2 0-16,0 0 0 0,-3 1-14 0,0-1-2 15,0 0-1-15,3-2 0 0,-3-3-10 0,6-3 0 16,-3 0 0-16,3 0 0 0,0-2 0 0,-3-3 0 16,0 0 0-16,0 0 0 0,0 0 34 0,6-5 5 15,3-3 1-15,0 0 0 0,0-3-32 0,3 3-8 16,0 0 0-16,3-2 0 0,-1-6 20 0,-2 5 4 15,6 3 0-15,-6-2 0 0,3-3-39 16,0 2-7-16,0 3-2 0,-3 0 0 0,0-2 24 0,-6-1 0 16,0 6-9-16,2-1 9 0,-2 1 0 0,-6 5 0 15,0 0 0-15,0 0 0 0,0 0 0 0,6 3 0 0,-6-3 0 16,3 5 0-16,0 6 0 0,-3-3 0 0,0 2 0 16,0-2 0-16,-3 5 0 0,0 1 16 0,0-4-4 15,0 3 0-15,-3-2 4 0,3 0 1 0,0-1 0 0,1-2 0 16,2 0-17-16,-3 0 0 0,3 0 0 0,0-8 0 15,0 0 0-15,0 0 13 0,3 8-1 0,-3-8 0 16,0 0-12-16,8 0 9 0,1-5-9 0,0-1 8 16,0 1-8-16,0-3 0 0,-3-3 0 15,6-2 0-15,-3 0 8 0,3 2-8 0,-3-2 0 0,0 3 8 16,3 2-22-16,-3 2-5 0,2-2-1 0,-2 3 0 16,3-5 29-16,-3 2 6 0,0 0 1 0,0 5 0 15,-3 0-16-15,-3 1 0 0,3 2 8 0,-3 2-8 16,0 6 0-16,0-2 0 0,-3-6 0 0,0 8 0 15,0-1-12-15,-3 1-4 0,-3 0-2 0,3 3 0 16,0 0 30-16,0-1 7 0,-3 3 1 0,3 1 0 0,3-4-8 16,-3 1 0-16,0-1-1 0,0-2 0 0,3 0-3 0,0 0 0 15,0 0 0-15,0-3 0 0,0-5-8 0,6 3 0 16,0 2 0-16,0-5 0 0,0-2 0 0,0-1 0 16,6 0 0-16,0-2 0 15,-12 5-187-15,9-11-39 0</inkml:trace>
  <inkml:trace contextRef="#ctx0" brushRef="#br0" timeOffset="-185321.72">12843 8998 403 0,'0'0'36'0,"0"0"-36"0,0 0 0 0,0 0 0 0,6 0 240 0,-3 0 40 0,3 3 9 0,-3-3 2 15,-3 0-182-15,9 0-36 0,-4-5-7 0,1 2-2 16,0-2-20-16,-3 0-4 0,3 2 0 0,0-2-1 16,0-1-19-16,-3 4-4 0,0-4-1 0,0 1 0 15,0 3 17-15,0-4 3 0,-3 6 1 0,0 0 0 16,0 0 31-16,0 0 6 0,-3-5 2 0,-3 2 0 16,6 3-7-16,0 0-2 0,-9-2 0 0,3 2 0 15,-3 0-7-15,0-3-2 0,-2 6 0 0,2-1 0 16,0 1-29-16,3 0-7 0,-3 2-1 0,0 0 0 0,0 0-6 0,0 3-2 15,3 3 0-15,0-3 0 0,0-3-12 16,3-2 0-16,0 5 0 0,0 0 0 0,6 0 0 0,-3 0 0 16,0-8 0-16,3 5 0 0,-3-5 13 0,6 8 0 15,0 0 0-15,0 0 0 0,3 0-13 0,-3 0 0 16,3-3 0-16,0 0 0 0,-3-2 0 0,0-1 0 16,3 9 0-16,-3-6 0 15,-6-5-48-15,0 0-13 0,6 8-3 0,2-2 0 0,-5 1 52 0,0-1 12 16,0 2 0-16,-3 0 0 0,-3 2 0 0,3-4 0 15,-3 1-10-15,0-1 10 0,-3-4 0 0,1 4 0 16,-1-1 0-16,-3 0 0 0,0-2 0 0,0 0 0 16,0-1 0-16,0 1 0 0,-3 2 0 0,0-5 0 15,0 3 0-15,-3-3 0 0,0 2 0 0,1-2 0 16,2-2 0-16,-3-1 0 0,0-2 0 0,3 2 0 0,0-5 0 16,3 0 0-1,-3-2-148-15,6-1-36 0</inkml:trace>
  <inkml:trace contextRef="#ctx0" brushRef="#br0" timeOffset="-184667.4">13242 8977 403 0,'0'0'36'0,"0"0"-36"0,0 0 0 0,0 0 0 15,0 0 220-15,0 0 38 0,0 0 7 0,0 0 2 16,0 0-139-16,3-2-27 0,-3 2-5 0,6-3-2 16,-6 3-21-16,0 0-4 0,0 0-1 0,5-3 0 15,-5 3-25-15,6-5-6 0,-3 0-1 0,-3 5 0 16,3-5-12-16,-3-1-2 0,0 1-1 0,0-3 0 16,-3 3 7-16,3 2 2 0,-3 0 0 0,-3 1 0 15,4-4 10-15,-7 1 1 0,3 0 1 0,-3 2 0 0,0 6-6 0,-6 0-2 16,0-1 0-16,-3 3 0 0,0 3 14 0,3 3 2 15,1 2 1-15,-1 0 0 16,0 1-35-16,-3 4-6 0,0 1-2 0,0-1 0 0,0-2 0 16,3-3 0-16,4 6 0 0,-1-3 0 0,0 2-8 15,6-2 0-15,0 0 9 0,6-3-9 0,0 0 0 16,0-2 0-16,9-3 0 0,0 0 0 0,6-5 8 16,-1-1-8-16,7-2 10 0,-3 0-10 0,3-2 0 0,0-1 0 15,9-5 0-15,-1 0 0 16,-2-5-104-16,3 0-15 0,0-3-2 0,-1 0-997 15</inkml:trace>
  <inkml:trace contextRef="#ctx0" brushRef="#br0" timeOffset="-184075.7">13575 8662 1796 0,'0'0'40'0,"0"0"8"0,0 0 1 0,0 0 1 0,6 6-40 0,0-6-10 0,3 2 0 0,3 1 0 16,-3-6 25-16,3 3 3 0,2-2 1 0,1-4 0 16,-3 1 2-16,3 0 0 0,0 0 0 0,3-6 0 15,-6 3-18-15,3-5-3 0,0 2-1 0,-1 1 0 16,4-6-9-16,-3 3 10 0,0-1-10 0,0-2 10 16,0 1-10-16,0-1 0 0,0 0 0 0,-4 0 0 15,-2 0 0-15,0 0 0 0,3 0 0 0,-3 3 8 16,-3-3-8-16,0 3 8 0,-3-6-8 0,0 4 8 15,0-4-8-15,-3 6 8 0,-3-3-8 0,-3 5 8 0,3 3 12 16,-6 3 1-16,-3 3 1 0,-3 2 0 16,3 2 30-16,-5 6 7 0,-1 0 1 0,-6 5 0 0,0-2-11 0,0 7-1 15,-2 1-1-15,-4 2 0 0,-3 3 3 0,-3 2 1 16,1 3 0-16,-1 8 0 0,6 3-32 0,0 5-7 16,1 3 0-16,5-6-1 0,-3 3-11 0,3-5 0 15,3 5 0-15,6-6 0 0,1 1 0 0,2-5 0 16,3 2 0-16,3-8 0 15,3-3-36-15,0 1 1 16,3-4 0-16,0-1 0 0,6-12 35 0,0-2 0 0,3 0 0 0,0-5 0 16,2-3 0-16,1-3 0 0,3-5 0 0,0 0 0 15,0-2-41-15,0-4-2 0,0 1 0 0,-3 0 0 16,0 2 31-16,-3 1 12 0,2-1-8 0,1 3 8 0,0 0 0 0,-3 3 0 16,-3 0 0-16,0-1 0 0,0 1 0 0,-6 5 0 15,0 0 0-15,0 0 0 0,0 11 18 0,-3 2 6 16,0-3 0-16,0 1 1 0,0 0 22 0,0 2 4 0,0 3 1 15,3-3 0-15,3-2-16 0,-3-3-2 0,3-1-1 16,3 4 0-16,0-6-33 0,3 3 0 0,-3 3 0 16,6-3 0-16,3-6 0 0,-3-2 0 0,3-2 0 0,-1-4 0 15,-2 4-44 1,0-3-16-16,3-3-4 0,-3 0 0 0,0 0-139 0,0 0-28 0</inkml:trace>
  <inkml:trace contextRef="#ctx0" brushRef="#br0" timeOffset="-183708.48">13905 8980 1324 0,'0'0'118'0,"0"0"-94"0,0 0-24 0,0 0 0 0,0 0 195 0,0 0 34 16,0 0 7-16,0 0 2 0,0 0-125 0,0 0-25 15,0 0-4-15,6 0-2 0,0 0-58 0,0 0-12 16,6-3-3-16,-3 1 0 0,3-4-9 0,-3 1 0 15,0 0 0-15,0 0 0 0,0-1 0 0,3 1 0 16,-3-3 0-16,-1 3 0 0,1-6 0 0,-3 1 0 16,0-1-11-16,-3 3 11 0,0 0 0 0,0 0 0 15,-6 0 0-15,0 0 0 0,-3 0 0 0,0 0 0 16,-3 3 8-16,1 2-8 0,-1 1 18 0,0 2-1 16,-3 2 0-16,0 4 0 0,-6 2 23 0,3 0 4 15,0 0 0-15,3 2 1 0,0 3-2 0,0 1-1 16,1 1 0-16,-1 1 0 0,0 3-22 0,6-1-5 0,-3 1-1 15,3-1 0-15,0-4-14 0,3 2 0 0,3-1 8 16,-3 1-8-16,6-2 0 0,3-4 0 0,-3 3 8 0,3-2-8 16,3-6 0-16,-3 3 0 0,3-3 0 15,3 1 0-15,-3-4-38 16,5 1-10-16,1-6-3 0,-3 1 0 0,3-9-157 16</inkml:trace>
  <inkml:trace contextRef="#ctx0" brushRef="#br0" timeOffset="-183228.42">14367 8840 230 0,'0'0'20'0,"0"0"-20"16,0 0 0-16,0 0 0 0,0 0 320 0,0 0 60 16,0 0 12-16,0 0 3 0,0 0-227 0,0 0-44 15,0 0-10-15,0 0-2 0,0 0-30 0,0 0-6 16,0 0-2-16,0 0 0 0,0 0-15 0,0 0-3 15,0 0-1-15,0 0 0 0,-6-3-1 0,0 3 0 16,3-3 0-16,-3 3 0 0,0 0-16 0,0 0-3 16,0 3-1-16,0-3 0 0,0 0-5 0,0 0-1 15,-3 5 0-15,3-2 0 0,-3 0-15 0,3-1-3 16,-3 1-1-16,1 2 0 0,2 3-9 0,-3 0 0 16,3 0 0-16,0 3 0 0,3-6 0 0,-3 3 0 15,3 0 0-15,3 0 0 0,0 2 0 0,0-2 0 16,0-8 0-16,3 6 0 0,3 2 0 0,0-1 0 15,0-1 0-15,0 4 0 16,0-2-31-16,3 3-5 0,-1-3 0 0,-2 2-1 0,0-2 29 0,3 6 8 0,-6-4 0 16,3 1 0-16,0-3-11 0,-3 0 3 0,0 5 0 0,0-3 0 15,0-2-20-15,-3 3-3 16,3-1-1-16,-6-2 0 0,0 0 18 0,0-2 3 0,0-1 1 0,0 0 0 16,-3 1-3-16,0-4-1 0,0 3 0 0,0 1 0 15,-3-4 26-15,-2-2 6 0,2 0 1 16,-3 0 0-16,-3 3 16 0,0-3 3 0,0-3 1 15,-3 1 0-15,-3-1-15 0,-2-2-4 0,-1 0 0 0,0-1 0 16,3 1-20-16,0-3 0 0,0 3 0 0,4-1 0 16,2-2-98-1,6 1-24-15,-3 1-5 0,3 1-1025 0</inkml:trace>
  <inkml:trace contextRef="#ctx0" brushRef="#br0" timeOffset="-182294.95">15289 8649 864 0,'0'0'76'0,"0"0"-60"0,9-2-16 0,-3-4 0 16,6 1 159-16,-3 0 29 0,-3-1 5 0,3 1 2 16,-3 0-99-16,0 0-20 0,0-3-4 0,0 2-1 0,0-2-39 0,0 0-8 15,0 3-2-15,0-5 0 0,0 2 4 0,0-3 1 16,0 6 0-16,0-6 0 0,-1 3 3 0,-2-2 1 16,0-1 0-16,-3 0 0 0,0 4-1 0,0-4 0 15,-3 0 0-15,-3 3 0 0,1-2-6 0,-1-1-2 16,-6 3 0-16,3-2 0 0,-3 4-1 0,0 1 0 15,-3 0 0-15,0 2 0 0,-6 3 14 0,1 6 2 16,-4-1 1-16,0 3 0 0,0 0-23 0,0 5-5 16,-3 0-1-16,1 6 0 0,-7 2-9 0,0 0 8 15,-3 5-8-15,-2 4 8 0,-1-7-8 0,3 9 0 16,4 0 0-16,-1 2 0 0,3 1 0 0,6-1 0 16,0-2 0-16,7 2 0 0,2 3 0 0,3-5 0 15,0 2 0-15,6 1 8 0,3-3-8 0,0-3 0 16,3-3 0-16,3 1 8 0,3-4-8 0,3-4 8 15,6-3-8-15,0-6 8 0,3 1-8 0,8-6 0 16,-2 1 0-16,6-6 8 0,3 0-8 0,-1-6 12 0,1 1-12 16,0-6 12-16,-3-2-12 0,-1 0 0 0,-5 0-12 0,-3-3 12 15,-3 3 0-15,-3-1 10 0,-3 1 1 0,-3-3 0 16,3 0-11-16,-7 3 0 0,-2-3 0 0,-3 0 8 16,3 1-8-16,-3 1 10 0,-3 4-10 0,-3-1 10 15,-2 3-2-15,2 3 0 0,-3 0 0 0,-3 2 0 16,0 3 15-16,0 3 2 0,-3-1 1 0,-3 4 0 15,3 1-6-15,-3 4 0 0,-2-3-1 0,2 0 0 16,0 0-19-16,6 2 0 0,-3 4 0 0,6-1-9 16,3-8 9-16,6 3 0 0,0 0 0 0,3-3 0 15,6 3 0-15,3 0 0 0,6-2 10 0,0-4-10 16,3-2 0-16,-1-2 0 0,4-1 0 0,0 0-10 16,-3 1 2-16,3-6 0 0,3 2 0 0,-4-2 0 15,1 6-16-15,3-1-2 16,-3-2-1-16,0 2 0 0,-4 1 7 0,-2-1 2 0,-3 3 0 0,0 0 0 15,-3 0-2-15,-3 5 0 0,0 3 0 0,-6 0 0 0,-3 3 20 0,-3-3 0 16,-3 2 0-16,-3 1 0 0,3 2 0 0,-3 0 14 16,0 3-2-16,-3 0-1 0,3 0 0 0,0-3 0 15,-3 3 0-15,1 2 0 0,-1-4 16 0,0 2 3 16,3-1 1-16,0-1 0 0,0 2-20 0,3-6-11 16,0 3 12-16,3-2-12 0,-3 5 0 0,6-6-16 15,-3-2 2-15,3 0 0 16,3-2-161-16,0-1-32 0,0 8-6 0,6-10-2 0</inkml:trace>
  <inkml:trace contextRef="#ctx0" brushRef="#br0" timeOffset="-181882.67">15602 9012 2163 0,'0'0'48'0,"0"0"9"0,0 0 3 0,0 0 0 0,0 8-48 0,-3 0-12 0,3-8 0 0,0 0 0 16,0 0 24-16,0 0 3 0,0 0 0 0,6 5 0 0,0 0-19 0,0 0-8 15,3-2 0-15,0-3 8 0,3 0-8 0,-3-3 0 16,0 1 0-16,2-1 8 0,1-2-8 0,3 0 0 16,-3-6 9-16,0 3-9 0,0 0 0 0,3-2 0 15,-3 2 0-15,-3 0 0 0,3-6 0 0,-6 7 0 16,-4 1 0-16,-2-2 0 0,6-2 0 0,-3-1 0 15,-3 1 0-15,-3-1 0 0,-3 3 0 0,1 0 0 16,-4 3 0-16,0 2 0 0,-6 0 20 0,0 6 0 16,0 2 0-16,-3 1 0 0,3 4 29 0,-3 1 6 15,1 2 1-15,-1 0 0 0,0-2-4 0,3 2-1 16,0 0 0-16,-3 6 0 0,6-1-22 0,-3-2-4 16,4 0-1-16,5-3 0 0,-3 3-8 0,6 0-3 15,0 0 0-15,3-3 0 0,3 3-13 0,0-3 0 16,6-5 0-16,-3 3 0 0,2-6 0 0,4 6 0 15,-3-3 0-15,6-3 0 16,-3-2-148-16,3-1-33 0,3 1-7 0,-3-3-903 0</inkml:trace>
  <inkml:trace contextRef="#ctx0" brushRef="#br0" timeOffset="-181391.64">16072 8893 1659 0,'0'0'36'0,"0"0"8"0,0 0 2 0,0 0 1 0,0 0-38 0,0 0-9 0,0 0 0 0,0 0 0 0,0 5 63 0,0-5 10 16,0 0 3-16,0 0 0 0,0 0-35 0,0 0-6 16,0 0-2-16,0 0 0 0,0 0-6 0,0 0-2 15,-6 5 0-15,6-5 0 0,0 0 7 0,-6-2 0 16,0-4 1-16,1 4 0 0,-4-1 23 0,0 3 5 15,0 3 1-15,0-3 0 0,0-3 12 0,-3 3 2 16,-3 3 1-16,3-1 0 0,-3 4-20 0,0-1-4 16,1 0-1-16,-1 0 0 0,0 1-36 0,3 2-7 15,3-3-1-15,0 0-8 0,6 3 8 0,0 0-8 16,3-3 0-16,3 6 0 0,3-3 0 0,3 5 0 16,3 0 0-16,3-5 0 0,-3-2 0 0,5-4-11 15,-2 6 11-15,0-2-13 16,-3-1-24-16,0 5-5 0,-3-2-1 0,3 0 0 15,-6 0-9-15,0 3-1 0,0-6-1 0,-3 3 0 0,-3 0 26 0,-3-3 4 16,0 3 2-16,-3 0 0 0,3 3 22 0,-6-3 0 16,-3 0 0-16,3 0 0 0,-6-3 20 0,0-3 0 15,0 4-1-15,1-1 0 0,-4-2 11 0,0-1 2 16,-3 1 1-16,6 0 0 0,3-3-10 0,0 0-3 16,-3-3 0-16,0 3 0 0,4-3-10 0,-1 1-2 0,0-4-8 15,6 4 12-15,-3-4-4 0,3 4-8 16,6 2 11-16,0 0-11 0,-3-5 16 0,6-1-3 0,-3 1-1 0,6 2 0 15,3-2-170 1,0 0-34-16,3-3-8 0,0 2-879 0</inkml:trace>
  <inkml:trace contextRef="#ctx0" brushRef="#br0" timeOffset="-180990.14">16224 9030 1324 0,'0'0'118'0,"0"0"-94"15,-3 3-24-15,0 2 0 0,0 0 189 0,3 1 34 16,0-1 6-16,0-5 2 0,0 0-132 0,0 0-27 16,0 0-4-16,9 5-2 0,0-5-26 0,0 0-6 15,0 0-1-15,3-5 0 0,0-3-22 0,0-2-11 16,0-1 10-16,-1 3-10 0,1 3 0 0,0-3 8 16,-3-3-8-16,0-2 0 0,0 5 0 0,-3-3 8 15,3-2-8-15,-6 0 0 0,0 5 11 0,-3-3-11 16,0 1 12-16,-3-1-12 0,0 1 21 0,-3-1-2 15,0 6-1-15,-3 0 0 0,0 2 21 0,-6 3 4 16,0 3 1-16,-2 4 0 0,-1 4-1 0,-3 2 0 16,0 1 0-16,-3 4 0 0,3 1-23 0,3-4-5 15,1 4-1-15,5-1 0 0,0-2-4 0,0 3-1 0,6-1 0 16,0 4 0-16,0-7-9 0,3 1 0 0,3 0 9 0,0-3-9 16,3-2 0-16,3 2 0 0,-3-2 0 0,6-3 0 15,3 0 0-15,0-3 0 0,0 0 0 0,3-2 0 16,2-3-24-16,1 0-7 15,0-5-1-15,3-1 0 0,0 1-139 0,0-3-28 0,-1 0-5 0,1-5-2 16,3 0 46-16,-6-3 10 0,3-3 2 0,-6 3 0 16,3-2-45-1,-1-1-9-15,-2 1-2 0</inkml:trace>
  <inkml:trace contextRef="#ctx0" brushRef="#br0" timeOffset="-180533.53">16900 8311 1771 0,'18'-27'39'0,"-9"14"8"0,-3 0 1 0,2-1 2 0,-5-1-40 15,3-1-10-15,3 0 0 0,-6 3 0 0,0 2 99 0,-3 0 17 16,3 1 4-16,0-1 1 0,-3 6-17 0,0 5-4 16,0-8-1-16,0 8 0 0,0 0-35 0,0 0-8 15,-6 5 0-15,0 3-1 0,-3 8-28 0,-3 3-6 16,-5 2-1-16,-1 5 0 0,0 1 16 0,-6 2 4 16,-6 3 0-16,4 5 0 0,2 0-24 0,0 5-5 15,-6 3-1-15,3 5 0 0,-2-2-1 0,5-1 0 16,-3 1 0-16,6-3 0 0,0-3-9 0,3 1 0 15,1-1 9-15,2-2-9 0,0-3 0 0,3-3 9 16,3 1-9-16,0-4 0 0,3-2 0 0,3-5-17 16,3-5 1-16,0-3 1 15,-3-6-18-15,6-2-4 0,-3 0-1 0,0-3 0 16,0-5-2-16,0 0 0 0,0 0 0 0,3-8 0 16,-3 1 0-16,0-7 0 0,0 1 0 0,0-3 0 0,0-2 24 0,0-1 5 0,-3-2 1 15,3 0 0-15,0 0 10 0,-3 2 0 0,0 1 0 0,3 2 0 16,0 3 0-16,-3 7 0 0,0-2 8 0,0 3-8 15,0 2 44-15,0-2 5 0,0 0 1 0,0 2 0 16,0 3 5-16,0-3 1 0,0 1 0 0,3 2 0 16,0 0-29-16,0 0-6 0,0 0-1 0,0 0 0 15,0 0-20-15,0 0 0 0,6-5 0 0,6-1 8 16,-3 4-8-16,3-1 0 0,0 0 0 0,0 3 0 16,3-2 0-16,0 2 0 0,3-3 0 0,-1 3 0 15,-2 0-20-15,3-3-4 16,-3 1-2-16,3-1 0 0,0 3-227 15,0 0-46-15,-3 0-9 0,-1-3-1 0</inkml:trace>
  <inkml:trace contextRef="#ctx0" brushRef="#br0" timeOffset="-180171.28">16733 8916 748 0,'0'0'67'0,"0"0"-54"16,0 0-13-16,0 0 0 0,0 0 344 0,0 0 67 15,0 0 13-15,0 0 2 0,9 6-286 0,-3-1-58 16,-6-5-11-16,0 0-3 0,6 0-38 0,0 3-8 15,3-3-2-15,-3 0 0 0,0-3 10 0,6 3 2 16,6 0 0-16,-4 0 0 0,-5-3-32 0,3 1-13 0,3 4 1 16,0-2 0-16,-6 0 12 0,3 3 16 0,-3 0-3 15,0-1-1-15,0 1-12 0,-9-3-16 0,0 0 3 0,6 5 1 16,0 1 12-16,-1-1 0 0,-5-5 0 0,0 0 0 16,-3 5 18-16,1 3 0 0,-4-3 0 0,0 3 0 15,-3 3 11-15,-3-3 3 0,0 0 0 0,-6 2 0 16,-3 4 9-16,3-1 3 15,3-5 0-15,-2 5 0 0,-4 3-8 0,3-3-2 0,12 0 0 16,-3 1 0-16,0 1-17 0,3-1-3 0,0-1-1 16,0-3 0-16,6-2-13 0,0 0 8 0,0 3-8 15,6-6 0-15,3 3 0 0,0-5 0 0,-9-3 0 0,6 5 0 16,6-2-14-16,3-1-9 0,-3-4-1 0,3 2-1 16,-1-3-31-16,1 0-7 15,6-2-1-15,-3 3 0 0,-6-4-134 0,6 1-27 16,15-11-6-16,-16 3-1 0</inkml:trace>
  <inkml:trace contextRef="#ctx0" brushRef="#br0" timeOffset="-179703.35">17570 8940 1785 0,'0'0'159'0,"0"0"-127"16,0 0-32-16,0 0 0 0,0 0 65 0,0 0 7 16,0 0 2-16,0 3 0 0,0-3-15 15,-3 8-3-15,-3-3-1 0,3 0 0 16,3 1-43-16,-3 2-12 0,0-3 0 0,0 3 8 16,-3-3-144-16,6 3-29 0,-3 0-6 0</inkml:trace>
  <inkml:trace contextRef="#ctx0" brushRef="#br0" timeOffset="-179571.82">17507 9210 1796 0,'-6'0'80'0,"6"0"16"0,0 0-77 0,0 0-19 15,0 0 0-15,0 0 0 0,-3 3 37 0,3-3 4 16,0 0 1-16,0 0 0 0,0 0-18 0,0 0-3 0,0 0-1 0,3-3-905 16</inkml:trace>
  <inkml:trace contextRef="#ctx0" brushRef="#br0" timeOffset="-179067.25">18602 8803 864 0,'0'0'76'0,"0"0"-60"0,0 0-16 0,0 0 0 16,0 0 168-16,0 0 32 0,0 0 5 0,-3 5 2 15,0 0-99-15,-3 3-20 0,-2 3-4 0,2-1-1 16,-3 4-29-16,3-1-6 0,0 5 0 0,-3 1-1 16,0 5-17-16,-3-3-3 0,0 3-1 0,0-3 0 15,0 0-2-15,3-2 0 0,-3-1 0 0,4-2 0 16,-1 0-24-16,3 0 0 0,-3 0 0 0,3-3 0 16,0-3-37-16,3-2-3 0,3-2-1 0,0-6 0 15</inkml:trace>
  <inkml:trace contextRef="#ctx0" brushRef="#br0" timeOffset="-178425.36">18287 8832 979 0,'-6'-11'43'0,"6"9"9"0,-3-6-41 0,3 2-11 15,-6-4 0-15,6-1 0 0,-3 1 203 0,3-1 38 16,0-5 8-16,0 3 2 0,3-3-125 0,0 0-25 16,3 0-5-16,-3 0 0 0,3 1-36 0,0-1-6 15,0 0-2-15,6 3 0 0,0-6-6 0,2 3-2 16,-2 6 0-16,6-6 0 0,6-3-6 0,0 3-2 0,0 0 0 0,-1 3 0 16,1 0-15-16,3 2-3 0,0-2-1 0,6 3 0 15,-1-1-7-15,-2 3-2 0,0 3 0 0,0-3 0 16,-4 3-8-16,-2 2 0 15,3-2 0-15,3 5 0 0,-3 0 0 0,-1 0 0 16,4 5 0-16,-9-2 0 0,0 2 0 0,0 5 0 0,-1 1 0 16,-5 0 0-16,-3 2 0 0,0 0 0 0,-3 3 0 15,-3 2 0-15,-3 4 8 0,0-1 0 0,-6 0 0 0,3 3 0 16,-6-3 0-16,3 0 0 0,-3 6 0 0,-3-1 0 16,0-2 0-16,0 0 0 0,-3 2 0 0,-2-2 0 15,-1 2-8-15,3-4 0 0,-3 1 9 0,0 4-9 16,3-3 0-16,-3-3 8 0,3 0-8 0,-3 0 0 0,4-2 0 15,-1-1 8-15,0 6-8 0,0-8 0 16,0-6 15-16,0 4-2 0,0-4 0 0,0 1 0 16,-3-6-13-16,3 3 0 0,1-5 0 0,2-1 0 0,-3 1 0 15,3-3 0-15,0 0-9 0,6-3 9 16,-3-2 0-16,6-3 0 0,-3 3 0 0,6-3 0 0,3 3 8 16,-6 5-8-16,6-8 0 0,3 2 0 0,0-2-12 0,-3 0-7 15,3 3-1-15,-9 5 0 0,5-2 20 0,-5 2-8 16,0 0 8-16,6 5 0 0,0 3 0 15,-3 0-8-15,0 0 8 0,0 0 0 0,-3 5 0 0,0-3 0 16,0 1 0-16,0 0 0 0,0-1 0 0,0 3 0 16,3-2 9-16,0 2-9 0,-3-2 0 0,3-3 8 15,3-3-8-15,0 3 0 0,0-5 0 0,3-1 8 16,-3 1-8-16,3 2 0 0,3-5 0 0,-3 3 0 16,0-1 8-16,0-2-8 0,3 0-9 0,-4 0-4 0,1-2-1 15,0 2 0 1,0-3-218-16,3 1-43 0</inkml:trace>
  <inkml:trace contextRef="#ctx0" brushRef="#br0" timeOffset="-178181.54">19275 8919 403 0,'0'0'36'0,"0"0"-36"0,0 0 0 0,0 0 0 0,6-3 367 0,0-2 66 15,3 3 14-15,0-4 2 0,0 4-272 0,0-1-54 16,0 3-11-16,3-3-3 0,-1 3-61 0,1-2-13 16,3 2-3-16,-3 0 0 0,3-3-23 15,-3 3-9-15,0 0 0 0,-3 0 9 0,6-3-9 16,0 1 0-16,-4 2 0 0,-2-3 0 16,3 3-110-16,-3-3-14 0,0 3-4 0,-3 3-544 15,-6-3-110-15</inkml:trace>
  <inkml:trace contextRef="#ctx0" brushRef="#br0" timeOffset="-178000.14">19260 8991 1900 0,'0'0'42'0,"0"0"9"0,0 0 1 0,0 0 1 0,0 0-42 0,0 0-11 15,0 0 0-15,0 0 0 0,6 0 86 0,3-3 15 0,-9 3 3 0,9-3 1 16,6 3-56-16,0 0-11 0,-3-2-2 0,6 2-1 15,-1-3-12-15,4 3-3 0,0-3 0 0,0 3 0 32,0-2-65-32,0-1-14 0,-4 3-2 0,4-3-978 0</inkml:trace>
  <inkml:trace contextRef="#ctx0" brushRef="#br0" timeOffset="-177291.3">20373 8377 1717 0,'0'0'37'0,"3"-3"8"0,-3-2 2 0,0-3 2 0,0 3-39 0,3 2-10 0,0-2 0 0,-3 5 0 15,0-6 84-15,0 6 16 0,0 0 2 0,0 0 1 16,0 0-22-16,0 0-4 0,0 0-1 0,0 0 0 16,-6 6-20-16,0 2-4 0,-2 2 0 0,-4-2-1 15,0 3-5-15,3 2-1 0,-3 3 0 0,3 2 0 16,0 1-37-16,-3-1-8 0,0 3 0 0,3 1 0 15,6-1 0-15,-3-3 17 0,3 4-3 0,0-1-1 16,3-3-13-16,3-2 0 0,0 0 0 0,6 0 0 0,0-6 12 16,0 1-4-16,0-3-8 0,6-3 12 15,0 1 0-15,0-4 0 0,3-4 0 0,-4 2 0 0,7-6-3 16,-3 1-1-16,3-3 0 0,-3 0 0 0,3-3-8 16,0-2 0-16,-4 0 0 0,4-3-11 0,-3 3 11 0,0-3 14 15,-3-2-3-15,0 2-1 0,0-3-10 0,-3 1 0 16,-1-1 9-16,1 1-9 0,0-1 0 0,0 1 8 15,0-4-8-15,-3 4 0 0,0-1 0 0,0 3 9 16,-3 3-9-16,3 0 0 0,-9 0 16 0,6 0-3 16,0 2-1-16,3 0 0 0,-6 3-12 0,-1 0 0 15,-2 1 8-15,3 1-8 0,-3 1 0 0,0 5-16 16,0 0 3-16,0 0 1 0,0 0 12 0,0 0 13 16,0 0-2-16,-5 5-1 15,5-5-30-15,-3 8-5 0,0 0-2 0,-3-3 0 16,3 3-141-16,0-2-28 0,0 2-5 0,0 2-2 0</inkml:trace>
  <inkml:trace contextRef="#ctx0" brushRef="#br0" timeOffset="-176940.75">19954 8845 864 0,'-3'-5'38'0,"3"5"8"0,0 2-37 0,0-2-9 16,0 0 0-16,0 0 0 0,0 0 254 0,12 3 49 15,3-6 9-15,2 6 3 0,4-3-161 0,0-3-32 16,0 3-6-16,3 0-2 0,0-2-38 0,-1 2-7 16,7 0-1-16,0 0-1 0,3-3-20 0,2 3-4 15,-2 0-1-15,3-3 0 0,0 3-26 0,-1-2-6 16,1 2-1-16,0 0 0 0,-4 0 19 0,-2 0 3 15,-3 0 1-15,3 0 0 0,-3 0-32 0,-1 0-16 16,1 0 1-16,0 0 1 0,-3-3 14 0,-3 3 0 16,-1-2 0-16,1 2 0 0,-3 0-14 0,-3-3-6 15,-6 3-2-15,-3 0 0 0,0 0 3 0,0 3 1 16,-6-3 0-16,0 0 0 16,0 0-142-16,0 0-29 0,0 0-6 0,-3 5-1 0</inkml:trace>
  <inkml:trace contextRef="#ctx0" brushRef="#br0" timeOffset="-176189.91">20242 9125 1566 0,'0'0'34'0,"0"0"7"0,0 0 2 0,0 0 1 0,0 0-35 0,0 0-9 0,0 0 0 0,0 0 0 16,0 0 56-16,0 0 8 0,0 0 3 0,0 0 0 16,0 0-2-16,0 0 0 0,0 0 0 0,0 0 0 0,3-2-3 0,3-1-1 15,3 1 0-15,0 2 0 0,0 0 2 0,0-3 0 16,0 3 0-16,3-3 0 0,0 3-27 0,3-2-6 15,-3 2-1-15,-3 0 0 0,2 2 5 0,1-2 1 16,0 0 0-16,3 0 0 0,0 0-35 0,0 0 0 16,0 3 0-16,3-3 0 0,-3-3 0 0,-1 3 0 15,-2 3 0-15,3 0 0 0,-3-1 0 0,-3 1 0 16,0-6 0-16,-3 1 0 0,-6 2 0 0,0 0 0 16,0 0 0-16,0 0 0 0,0 0 0 0,0 0 0 15,-3 7 0-15,-3-1 0 0,-3-1 0 0,3 0 0 0,-3 1 0 16,0-1 0-16,-3 0 16 0,0 1-3 0,4-1-1 0,-4 0 0 15,3-2 7-15,0 2 1 0,3 0 0 16,0-2 0-16,3 2-20 0,-3-2 0 0,6-3 0 16,0 0 0-16,0 8 0 0,0-8 0 15,3 5 0-15,3 3 0 0,0-3 0 0,0 1 0 16,-3 2 0-16,3-3 0 0,-3 3 0 0,3 0 0 0,-3 0 0 0,3 0 0 16,-3 0 0-16,-3 2-9 0,3 1 1 0,-3-1 0 15,0-2 8-15,-3 3-8 0,3-1 8 0,-3 1-8 16,-3 2 8-16,3-2 0 0,-3-1 0 0,3 4 0 15,-3-1 0-15,3-3 0 0,-3 1 0 0,6 0 0 16,-3-1 0-16,0 1 0 0,-3-1 0 16,3 1 0-16,0-3 0 0,0 5 0 0,0-5 0 0,-3 3 0 15,3-1 0-15,0 1 0 0,-6-3 0 0,3 2 0 16,0-2 0-16,3 0 0 0,0-2 0 0,0 1 0 16,-6-1 0-16,0-4 0 0,4 1 8 0,-1-3-8 15,-3 3 10-15,0-1-2 0,-3-2-8 0,3-2 12 16,-3 2-12-16,0-3 0 0,0 3 0 0,0-3 0 0,0 1 36 15,0-1 2-15,1 0 0 0,-1 1 0 16,0-3-19-16,0 2-4 0,3 0-1 0,3 3 0 0,-3-2-14 0,3 2 8 16,0 0-8-16,0-3 0 0,3 0 0 0,0-2 0 15,-3 2 0-15,6 3 0 0,0 0 0 0,0 0 0 16,0 0 0-16,0 0 0 16,0 0-45-16,0 0-6 0,0 0-1 0,0 0 0 15,0 0-84-15,0 0-16 0,0 0-4 0</inkml:trace>
  <inkml:trace contextRef="#ctx0" brushRef="#br0" timeOffset="-142943.97">11881 14555 2432 0,'0'0'-896'31</inkml:trace>
  <inkml:trace contextRef="#ctx0" brushRef="#br0" timeOffset="-142198.15">3348 10443 230 0,'0'0'20'0,"0"0"-20"15,0 0 0-15,0 0 0 0,0 0 226 0,0 0 41 16,0 0 8-16,0 0 1 0,0 0-141 0,0 0-29 16,0 0-6-16,5 0 0 0,4 0-29 0,-3 0-6 15,3 0-1-15,3 0 0 0,-3 0-6 0,0 0-2 16,3 0 0-16,-3 0 0 0,6 0-29 0,-3 0-7 0,3 0 0 0,-4-3-1 16,7 3-2-16,-6 0 0 0,-3 0 0 0,3 3 0 15,6-3 11-15,-6 0 1 0,0 0 1 0,6 0 0 16,-7 0-30-16,7 0-10 0,-3 0 0 0,0 0 0 15,0 0 10-15,-3 0 0 0,6 0 0 0,-6 0 0 16,3 0 9-16,-4 0-9 0,1 3 12 0,0-1-12 16,3-2 0-16,-6 0 0 0,3 3 0 0,-3-3-12 15,3 0-29-15,-3 3-6 0,-6-3-1 0,6 2 0 16,0-4-213-16,-6 2-43 0,6-6-9 0,2 1-2 0</inkml:trace>
  <inkml:trace contextRef="#ctx0" brushRef="#br0" timeOffset="-141765.54">3976 10321 1422 0,'0'0'63'0,"0"0"13"0,0 0-61 0,0 0-15 15,0 0 0-15,0 0 0 0,6 3 100 0,-4-3 18 16,-2 0 3-16,12 0 1 0,-6 3-44 0,3-1-9 0,6-2-1 16,-6 0-1-16,3 0-42 0,3 0-8 15,0 0-1-15,0 0-1 0,0-2-15 0,-1 2 9 0,1 2-9 0,-3 1 8 16,3 0-8-16,-3-1 0 0,0 1 0 0,0 2 8 16,-6-2-8-16,3 2 0 0,0 0 0 0,-3 1 0 15,0-1 0-15,-1 3 0 0,4-3 0 0,-9 3 0 16,3 0 0-16,0 0 0 0,-3-8 0 0,0 8 0 15,0 0 0-15,0 0 0 0,0 0 0 0,-3 2 0 16,0-2 20-16,-3 3-2 0,1-3 0 0,-1 5 0 16,-3-2-18-16,0-1-17 0,0 1 3 0,-3-1 1 15,0 1 13-15,0-3 0 0,-6 3 9 0,3-4-9 16,-3 4 10-16,-2-3-10 0,-1-3 10 0,-3 3-10 16,3-2 10-16,6-1-10 0,-6 0 10 0,4-2-10 15,-1-1 12-15,3 4-4 0,-6-6-8 0,6 2 12 16,0-2-12-16,-3 0 0 0,6 3 8 0,-2-3-8 0,2 0 0 15,3 3 0-15,-3 2 0 0,3-2-675 16,0-1-137-16</inkml:trace>
  <inkml:trace contextRef="#ctx0" brushRef="#br0" timeOffset="-140748.91">4827 10602 230 0,'0'0'10'0,"0"0"2"0,0 0-12 0,0 0 0 15,0 0 0-15,0 0 0 0,0 0 168 0,0 0 32 16,0 0 5-16,0 0 2 0,0 0-138 0,9-3-27 15,3 1-6-15,-6-4 0 0,0 1-36 0,0 0 0 16,5-3 0-16,-8 2-9 0,0-1 17 0,-3-1 3 16,3-3 1-16,0 3 0 0,6-3-12 0,-9 1 0 15,0-1-12-15,3-2 12 0,0 0 0 0,-3 2 21 0,0-2-2 0,0 2-1 16,0-2 16-16,-3 0 3 0,0 2 1 0,-6 1 0 16,6 2 27-16,0 3 6 0,-3-1 1 0,-5 6 0 15,-1 0-7-15,0 3-1 0,-3 2 0 0,3 1 0 16,-3-1-32-16,0 3-6 0,-3 0-2 0,0 5 0 15,1 0-8-15,-1 0-1 0,0 3-1 0,0 0 0 16,-3 3 1-16,3-3 0 0,3-1 0 0,-5 1 0 16,2 3 1-16,0-3 0 0,3 2 0 0,0 1 0 15,3-1-8-15,3-2 0 0,0 0-8 0,3 0 12 16,0 2-12-16,6-4 0 0,0 2 0 0,6-6 0 16,-3 1 0-16,3-3-8 0,6-6 8 0,3 4 0 15,0-6-14-15,0 0 4 0,3-6 1 0,0-2 0 16,2-2 9-16,4-3-13 0,-3-1 5 0,6-2 8 15,-3-2-37-15,2-1 0 0,4-4 0 0,-6-1 0 16,3 0-37-16,0-3-7 0,2-7-2 0,4 2 0 16,0 1-112-16,-3-6-22 0,-4-6-5 0,1 4-1 15,-3-4 106-15,0 1 21 0,3-3 4 0,-4-3 0 16,4 1 44-16,0-1 8 0,6 3 1 0,-6 5 1 0,-7 1 106 0,1 7 22 16,3 0 4-16,-3 3 1 0,-3 5 42 0,0 6 9 15,-6 2 2-15,-1 0 0 0,4 3-31 0,-9 2-5 16,0 1-2-16,3 4 0 0,-9 4-22 0,0 2-5 15,0 0-1-15,0 0 0 0,0 0-4 0,-6 5-1 16,0-2 0-16,-3 4 0 0,-3 4-25 0,-2 2-4 16,-1 3-2-16,0 3 0 0,-6 2-19 0,0 3-4 15,0 5-1-15,0 5 0 0,1 3-9 0,-1 0-1 16,0 0-1-16,-6 3 0 0,3 0 1 0,-2-1 1 16,2 1 0-16,-3 2 0 0,3-2-5 0,-6 0 0 0,4-1-8 15,5-2 12-15,0 3-12 0,3-8 9 0,-3 0-9 16,12-11 8-16,-3 0-8 0,6-2 0 0,0-1 0 0,3 1 0 15,3-6 0-15,0 0 0 0,0 0 0 0,6 0 0 16,0-2-72 0,3 0-16-16,0-6-3 0,3 3-597 0,0-5-119 0</inkml:trace>
  <inkml:trace contextRef="#ctx0" brushRef="#br0" timeOffset="-139508.15">5232 10599 921 0,'0'0'82'0,"0"0"-66"16,0 0-16-16,0 6 0 0,-6-1 121 0,6-5 21 16,0 0 4-16,0 0 1 0,0 0-60 0,6 5-12 15,-6-5-3-15,6 3 0 0,3-1-53 0,-1-2-11 16,-2-2-8-16,3-1 9 0,0-2 23 0,0 2 4 15,6-2 0-15,-9 2 1 0,6-2-24 0,-6-3-5 16,-3 0 0-16,0 0-8 0,6-2 8 0,3 2-8 16,-9-3 0-16,3 0 0 0,-3-2 21 0,6 3-2 15,-9-1-1-15,3 0 0 0,-6 1-18 0,3-3-16 16,-6 5 4-16,3-3 0 0,-3 1 12 0,0 4 16 0,6 1-3 0,-12 5-1 16,3 0 40-16,-6 0 8 15,0 8 2-15,-6-3 0 0,6 3-11 0,1 5-3 16,-10-2 0-16,3 0 0 0,3 2 0 0,3 3-1 0,-3-3 0 15,0 3 0-15,4 0-20 0,-4-1-4 0,3-4-1 16,3 2 0-16,0 1-10 0,0-1-3 0,6-3 0 16,-6 1 0-16,6 2-9 0,3-2 0 0,3-1 0 15,0 1 0-15,0-3 0 0,0 0 0 0,6 0 0 0,0-3 0 16,3 0 0-16,0-2 0 0,0-3 0 0,3-5 0 16,-3 2 0-16,3-2 0 0,-3-1 9 0,3 1-9 15,2-8 0-15,1 5 0 0,3-3 0 0,-3 3 8 16,3-5-8-16,-3 3 0 0,3-4 0 0,0 1 0 15,-4 0-50-15,1 2-11 0,0 1-3 16,-3-3 0-16,0 2 64 0,-3 3 24 0,-3 0 0 0,0 0-1 0,0 3-37 16,0 0-7-16,-6 5-2 0,0 0 0 0,0 0 37 15,0 0 7-15,0 0 2 0,-6 7 0 16,0 1-37-16,0 0-7 0,0 0-2 0,3 3 0 16,-6-1 50-16,3 1 9 0,-3 2 3 0,0-2 0 0,0-1-11 15,0-2-3-15,3 3 0 0,-3 2 0 0,1 0-25 0,8-2 0 16,-6-3 0-16,6 3 0 0,6-6 10 0,-6 5-10 15,0 1 12-15,5 0-12 0,4-6 0 0,-3-5 0 16,3 0 0-16,0-5-12 0,3-1 12 0,3 4 0 16,-6-4 0-16,3 1 0 0,3 0 9 0,6-6 5 15,-10-2 1-15,7 2 0 16,3-2-37-16,-6 0-7 0,3 0-2 0,3-1 0 0,-6-1 9 0,2 1 2 16,-2 6 0-16,-3 0 0 0,0 1 9 0,-3-1 3 15,3 0 0-15,-6 2 0 0,3 1-10 0,-9 5-2 16,0 0 0-16,0 0 0 0,0 0 31 0,0 0 5 0,0 8 2 0,3 3 0 15,-3-3-6-15,-3-1 0 0,0 1-1 0,-3 3 0 16,0-3 19-16,0 3 4 0,-3 2 1 0,3-3 0 16,0 1-35-16,0 2 0 0,0-2 0 0,0 2 0 15,0 0 0-15,0-2 0 0,3-1 0 0,-2 1 0 16,5-3 18-16,0-3-3 0,0-5-1 0,0 0 0 16,0 0-14-16,0 0 0 0,5 3 0 0,10-3 0 15,-9-5 0-15,3 2 0 0,0-2 0 0,0-1 9 16,3-2-9-16,-3-2-14 0,3-1 3 0,0-2 1 0,0 0 10 15,6-6-12-15,-1 3 12 0,1 3-12 16,-3 3-41-16,3-4-9 16,-3 4-2-16,0 2 0 0,0 2 52 0,-6-1 12 0,-3 1 0 0,-1 4 0 0,1-1 0 15,0 0 0-15,-6 3 0 0,0 0 0 0,0 0 0 0,6 8 0 16,-3-2 0-16,-3-1 0 0,0 3 48 0,-3 0 13 16,-3 2 3-16,6-2 0 0,-9 3-52 0,3-1-12 15,-2 1 0-15,2 0 0 0,0-6 0 0,0 3 0 16,0 0 0-16,3 0 0 0,-3 2 0 0,3-4 0 15,0-1 0-15,3 3 0 0,0-3 21 0,-3 0 2 16,3 1 0-16,3-1 0 0,0-2-37 0,-3-3-7 16,0 0-2-16,3 5 0 0,3-2 23 0,0-1 0 15,3-7 0-15,0 0 0 0,0-1 0 0,-1 1 0 16,1-6 0-16,0 3 0 0,3-2 0 0,-3 2 0 16,3 0 0-16,0 0 0 0,0 0-16 0,0-2 2 0,3-1 0 0,0 0 0 15,-4 3 14-15,7-2 0 0,-3 2-10 0,-6 0 10 16,3 0 0-16,-3 3 0 0,0 2-9 0,-9 3 9 15,0 0 0-15,0 0 0 0,0 0 0 0,0 0 0 16,0 0 0-16,0 0 0 0,3 11 0 0,-3-3 9 16,-3 0 19-16,0 0 4 0,0-1 1 0,-3 4 0 15,0 0-25-15,0-1-8 0,-3 1 0 0,3 2 0 16,-3 0 15-16,3-2-4 0,0 2-1 0,0 0 0 16,0 1 19-16,6-7 4 0,0-7 1 0,-3 6 0 15,3 4-48-15,3-4-10 0,-3-6-1 0,6 8-1 16,-6-1 42-16,0-7 8 0,0 0 1 0,12-5 1 15,3 3-72-15,-9-4-14 0,6 4-4 0,0-6 0 16,0-6-132-16,3 1-26 0,-3 3-6 0</inkml:trace>
  <inkml:trace contextRef="#ctx0" brushRef="#br0" timeOffset="-139313.22">6190 10528 1494 0,'0'0'66'0,"0"0"14"0,0 5-64 15,-6 3-16-15,3 0 0 0,-3 0 0 0,0 0 106 0,-3 0 18 16,3 0 4-16,0 2 1 0,-2 4-9 0,2-4-1 16,0 1-1-16,0 2 0 0,0-3-35 0,-3 6-7 15,3-5-2-15,3 2 0 16,-3-2-74-16,3-1-27 0,0 1 1 0,0-3 0 0,3 0 42 0,0-3 8 16,0 3 1-16,3-5 1 15,-3-3-174-15,0 0-36 0,0 0-6 0,9-6-795 0</inkml:trace>
  <inkml:trace contextRef="#ctx0" brushRef="#br0" timeOffset="-139142.31">6333 10186 1674 0,'0'0'74'0,"0"0"15"0,-6 0-71 0,0 0-18 0,6 0 0 0,0 0 0 16,0 0 44-16,0 0 4 0,0 0 2 0,0 0 0 15,0-5-155-15,3 0-31 0,6-6-7 16,3 3-537-16</inkml:trace>
  <inkml:trace contextRef="#ctx0" brushRef="#br0" timeOffset="-138861.6">6782 9790 1814 0,'0'0'80'0,"0"0"17"0,-3 2-77 0,1 4-20 16,-4 1 0-16,-3 1 0 0,3 3 99 0,-3 2 16 15,0 6 3-15,-3-1 1 0,-3 3-35 0,3 3-6 16,-6 8-2-16,0 2 0 0,-2 3-44 0,-1 3-8 16,-3 2-3-16,0 3 0 0,3 3-21 0,-3-3 9 0,-2 8-9 0,2-3 0 15,-3 0 17-15,0-5-3 0,3-2-1 16,1-4 0-16,2 1-13 0,0-3-15 15,0 0 3-15,6-8 1 0,-3-5 11 0,9-3 16 0,6-2-4 0,-2-1-1 16,-1 4-11-16,3-9-16 0,3-3 4 16,0-4 1-1,0-4-111-15,0-2-22 0,0 0-5 0,0 0-535 0,0-2-106 0</inkml:trace>
  <inkml:trace contextRef="#ctx0" brushRef="#br0" timeOffset="-138684.79">6318 10533 1958 0,'0'0'43'0,"0"0"9"0,0 0 1 0,0 0 3 0,0 0-45 0,0-5-11 0,-3-1 0 0,3 6 0 0,0 0 137 0,0 0 26 16,0 0 5-16,6-5 0 0,3 0-88 0,-3 0-17 16,3 2-4-16,3-2-1 0,-3 2-27 0,3 0-6 15,3-2-1-15,-1 0 0 0,-5 2-15 0,6-2-9 16,-3 2 10-16,3 1-10 0,-3-6 10 0,0 2-10 16,0 1 10-16,3 2-10 15,-9 1-49-15,3-4-16 0,-4 1-3 0,4 3-1 0</inkml:trace>
  <inkml:trace contextRef="#ctx0" brushRef="#br0" timeOffset="-138216.98">6976 10549 403 0,'0'0'36'0,"0"0"-36"0,0 0 0 0,0 0 0 0,-3 5 291 0,0 1 51 16,-3 1 10-16,0 4 3 0,-3 0-188 0,3-1-38 15,-3-2-7-15,3 3-2 0,-3 2-64 0,3 0-12 16,-2 0-4-16,-1 1 0 0,3-1-32 0,-3 0-8 16,3 0 0-16,0-2 0 0,0-3 0 0,3 2 0 15,-3 4 0-15,3-6 0 16,3-3-235-16,0-5-49 0,0 0-9 0,0 0-3 0</inkml:trace>
  <inkml:trace contextRef="#ctx0" brushRef="#br0" timeOffset="-138043.13">7071 10401 2250 0,'0'0'49'0,"0"0"11"0,0 0 1 0,0 0 3 0,-9 0-52 0,9 0-12 0,0 0 0 0,0 0 0 16,0 0 54-16,0 0 8 0,0 0 2 0,0 0 0 15,0 0-52-15,0 0-12 0,0 0 0 0,0 0 0 16,6 2-184-16,-6-2-40 0</inkml:trace>
  <inkml:trace contextRef="#ctx0" brushRef="#br0" timeOffset="-137497.28">7345 10517 288 0,'-6'0'25'0,"6"0"-25"16,-3 3 0-16,3-3 0 0,0 0 304 0,-3 0 56 15,3 0 12-15,0 0 1 0,-3 0-245 0,0-3-48 16,0 3-11-16,3 0-1 0,0 0-49 0,-6-2-10 16,6 2-1-16,0-3-8 0,-3 0 10 0,-3 1-10 15,3 2 8-15,-3-3-8 0,0 0 45 0,0 3 4 16,1-2 1-16,-1-1 0 0,-3 3 24 0,-3 0 5 0,0 0 1 0,0 3 0 15,-3-3-9-15,0 2-2 0,3 1 0 0,3 2 0 16,0-2-21-16,0 2-5 0,1 0-1 0,-4 1 0 16,3-1-26-16,0 0-4 0,0 3-2 0,0-2 0 15,3-1-10-15,3 0 8 0,-3 0-8 0,6-5 8 16,0 6-8-16,0 2 0 0,0-8 0 0,3 8-11 16,3 0 11-16,0-3 0 0,3 0 0 0,0 0 0 15,0 1 0-15,0-1 0 0,0 0 0 0,2 1 0 16,-2-1 0-16,3 0 0 0,0 0 0 0,3 1 0 15,0-4 0-15,-3 4 0 0,-3-4 0 16,3 4 0-16,-3-1-18 0,-3 3 2 0,0 0 0 0,-3 0 0 16,0 2 1-16,-3-4 1 0,-3 2 0 0,0 0 0 15,0 2 14-15,-6 1 0 0,-3-1 0 0,0 1 0 16,3-3 0-16,-3 0 12 0,-3 0-3 0,0-3 0 16,0 0-9-16,3 1 0 0,-2-1 0 15,-4-3 8-15,0 1-28 0,-3-3-5 0,0 3-2 0,0-3 0 16,0-3 27-16,-2 0 0 0,-1-2 0 0,3-3 0 15,3 0 16-15,3-2 9 0,3-1 2 0,0 1 0 0,4-4-27 16,2 6 0-16,3-2 0 0,3-1 0 16,3 1-29-16,3-1-8 0,2 3-2 0,4-5-750 15,0 2-151-15</inkml:trace>
  <inkml:trace contextRef="#ctx0" brushRef="#br0" timeOffset="-136980.76">7893 9819 1785 0,'0'0'79'0,"0"0"17"0,0 0-77 0,0 0-19 0,0 0 0 0,0 0 0 15,0 0 57-15,-3 5 8 0,0 6 2 0,0-1 0 16,-3 3-3-16,0 6 0 0,-3-1 0 0,0 6 0 15,0 5-24-15,-6 3-4 0,-6 2-2 0,1 4 0 16,-7 1-2-16,0 6-1 0,-3 0 0 0,3 3 0 16,1-1-13-16,2-2-2 0,-3 0-1 0,3-2 0 0,3-1-7 0,4-5-8 15,-4-3 11-15,6-2-11 0,3 0 9 16,0-3-9-16,3 0 0 0,3-2 9 0,0-11 9 0,3-3 2 16,0 3 0-16,0-3 0 0,3-5-36 0,3-3-6 15,0 0-2-15,-3-5 0 16,0 0-24-16,0 0-6 0,6-2-1 0,0-4 0 15,-3 1-149-15,-3 5-29 0,0 0-7 0,0-8 0 16,3-2 140-16,-3-4 28 0,-6 1 5 0,3 0 2 16,-3 2 13-16,3-5 4 0,-3 1 0 0,3-1 0 15,-3 3 72-15,0-1 16 0,0 6 2 0,0 0 1 0,0 3 90 0,1 0 19 16,2-3 3-16,0 0 1 0,0 3-27 0,0 2-5 16,0-2 0-16,3-1-1 0,0 1-29 0,0 0-6 15,0 5 0-15,6-5-1 0,0-3-30 0,-1 0-5 16,1 0-2-16,3 0 0 0,3 0-21 0,3-3-4 15,-3 3-1-15,0 0 0 0,9 0-13 0,-6 3-3 0,3 0-8 16,-1 0 12-16,1 2-4 0,-3-2-8 16,0-1 11-16,0 4-11 15,0-1-83-15,-3 0-23 0,6 3-5 0</inkml:trace>
  <inkml:trace contextRef="#ctx0" brushRef="#br0" timeOffset="-135964.41">7949 10687 1382 0,'0'0'123'0,"0"0"-99"15,0 0-24-15,0 0 0 0,0 0 164 0,0 0 28 0,0 0 6 0,0 0 1 16,0 0-92-16,0 0-19 16,0 0-3-16,0 0-1 0,6-6-41 0,0 1-9 0,0 0-2 0,0-1 0 15,3-2-15-15,3 3-3 0,0-3-1 0,0-2 0 16,-3 2-5-16,3 0 0 0,5-3-8 0,1 3 12 16,3-5-12-16,0 5 0 0,-3 0 0 0,3 0 0 15,-3 0 0-15,-1 3 0 0,-2 0 0 0,0 2 0 16,0-2 0-16,-6 2 0 0,3 3 0 15,-12 0 0-15,0 0 0 0,6 8 0 0,-6-8 0 0,3 8 0 16,-6 3 8-16,3-1-8 0,-6 1 0 16,0 2 0-16,-6-2 9 0,3 4-9 0,-3-1 8 0,0-1-8 15,-3 3 10-15,3-3-10 0,-5 0 12 0,5 0-12 0,-3 1 12 16,6-4-12-16,0 3 12 0,0-2-12 16,3-6 8-16,3 1-8 0,0-1 0 0,3-5 0 0,0 0 0 0,0 0 0 15,6-5 8-15,3-3-8 0,6-3 0 16,0 1 10-16,3-4-10 0,-1 1 8 0,1 0-8 15,0-3 0-15,6 3 0 0,-3-1 0 0,-3 1 10 16,0 0 0-16,2 0 0 0,-2 2 0 0,-3 1-18 0,3-1-4 16,0 6-1-16,0-3 0 0,-3 3 13 0,0 2 15 15,-4 0-3-15,1 3-1 0,-3 0-11 0,-3 0 0 16,0 3 0-16,0 2 8 0,-3 0-8 0,-3-5 0 16,0 8 0-16,-3 0 0 0,3 0 0 0,-6 3 0 15,3-1 0-15,-3 4 0 0,0-4 0 0,-3 1 0 16,3-1 0-16,-3 1 0 0,4-3 0 0,-4 3 15 15,3-1-4-15,3-5-1 0,0 3-10 0,0-2 0 16,0-1 0-16,3 0 0 0,0-5 0 0,0 0 0 0,0 0 0 16,0 0 0-16,6 3 0 0,0-3 0 0,0 0 0 15,3-5 0-15,-1 2 0 0,1-2 0 0,3-1 0 0,-3-2 0 32,3 0-33-32,-3 1-6 0,6-4-1 0,-3 0 0 15,-3 3 1-15,3-2 0 0,0 2 0 0,2-3 0 16,-2 1-8-16,3 2-1 0,0-3-1 0,0 1 0 15,0-1 17-15,0 3 4 0,0 0 1 0,-3 0 0 0,-4 3 16 0,1 0 11 0,0-1-13 0,-3 4 5 16,-6 2 8-16,0 0 9 0,0 0-1 0,0 0-8 16,0 0 48-16,0 0 2 0,0 0 1 0,0 0 0 15,6 8 9-15,-3 0 1 0,-3 0 1 0,0 2 0 16,-3-2-16-16,0 0-3 0,-6 3-1 0,3-1 0 16,-3 1-14-16,4-1-2 0,-4 1-1 0,-3-1 0 0,3 1-9 0,0 0-1 15,0-1-1-15,0 3 0 0,0 1-6 0,3-1 0 16,0 0-8-16,3-2 12 0,-6-3-2 0,6 0-1 15,0 2 0-15,3-2 0 0,0 0-9 0,3 0-11 16,0-3 3-16,-3-5 0 0,6 6 8 0,3-4 0 16,0-2 0-16,0-2 0 0,3-1-21 0,0-2-3 15,0-3 0-15,3 0 0 16,-4-3-231-16,1 1-46 16</inkml:trace>
  <inkml:trace contextRef="#ctx0" brushRef="#br0" timeOffset="-135047.56">8991 10655 518 0,'0'0'46'0,"0"0"-37"16,-6 2-9-16,6-2 0 0,0 0 346 0,0 0 67 0,0 0 14 0,0 0 2 16,3 8-290-16,-3-8-59 0,0 0-11 0,0 0-2 15,0 0-41-15,9 0-8 0,0 0-2 0,0 0 0 16,0 0-5-16,3 0-2 0,-6-5 0 0,3 2 0 15,0-2-1-15,-1 2-8 0,-2-2 12 0,3 0-4 16,-3-3-8-16,3 3 12 0,-3-1-12 0,0-2 12 16,0 1-12-16,-3-4 0 0,0 3 9 0,3-3-9 15,-6-2 8-15,0 5-8 0,-3-5 10 0,0 5-10 16,0-5 15-16,-3 5-3 0,-3 0-1 0,0 0 0 16,-3 5-11-16,-3 3 0 0,-5 0 9 0,2 6-9 15,-3 2 46-15,-3 0 5 0,0-1 1 0,-2 4 0 16,2 2-6-16,0 1-1 0,0-4 0 0,3 3 0 0,3 3-13 15,4-5-2-15,-1-1-1 0,3 4 0 0,3 1-17 0,0 1-4 16,3-5-8-16,0 2 12 0,3 3-12 0,3-3 0 16,0 3 0-16,3-5 0 0,3-3 0 0,-3 0 0 15,3 0 0-15,3-3 0 0,3 0 0 0,3-2 0 16,-4-6 0-16,7 0 0 16,-3-2-32-16,6-3-4 0,6 0 0 0,-3-5 0 15,-4 0-37-15,4 0-8 0,0-1-2 0,-3-1 0 16,3-1-4-16,0-3-1 0,-7 6 0 0,1-3 0 15,-3 0 32-15,0 6 5 0,-6-4 2 0,3 6 0 0,-6 0 49 0,-3 3 16 16,3 0 0-16,-6 5 0 0,0 0 50 0,0 0 10 16,0 0 3-16,-6 5 0 0,0 0-3 0,-3 3 0 15,-3 0 0-15,0 3 0 0,-3 2-27 0,0 0-5 16,-3-2-2-16,4 5 0 0,2-3-9 0,-3 0-1 0,0 3-1 0,6 0 0 16,0 0-31-16,3 0 0 0,0-3 0 0,3 0 0 15,3 0 0-15,0-2 0 0,3-3 0 16,0-3 0-16,3-2 0 0,3 0 0 0,0-6 0 15,3 3 0-15,3-5 0 0,0-1-13 0,0-4 1 0,2-3 0 16,1-1-3-16,0-2 0 0,0 1 0 16,0 1 0-16,0 1-5 0,3-3-2 0,-4 0 0 0,4 3 0 15,0 0 12-15,0 0 10 0,0 2-13 0,-3 1 5 16,-1 2 8-16,-2 0 0 0,0 0 0 0,-3 5-8 16,0-2 8-16,-6 5 0 0,0 0 0 0,-6 0 0 15,0 0 0-15,0 0 8 0,-3 5-8 0,-3 6 11 16,-3-1 0-16,0 3 0 0,0-2 0 0,0 0 0 15,-6 2-2-15,6 0 0 0,1-2 0 0,-1 2 0 0,3-3 5 16,-3 1 1-16,3 0 0 0,0-3 0 0,6-3-15 16,0 3 0-16,-3-3 8 0,6 3-8 0,0-5 0 15,3-1 0-15,0-4 0 0,3 4 0 0,0-2 13 16,-1-2 0-16,4-4 0 0,0 1 0 16,3-5-41-16,0 2-8 0,0-3-1 0,3 0-1 15,-6 3 10-15,3-2 1 0,-1 2 1 0,1-3 0 0,3 3 7 16,-3 3 2-16,0-3 0 0,0 3 0 0,-3 0 17 0,0 2 0 15,-3-2 0-15,0 5 0 0,-4 0 0 0,-5 0 0 16,0 0 0-16,0 0 0 0,0 0 12 0,6 5 7 16,-6-5 1-16,3 8 0 0,-3 0 8 0,-3 0 3 15,-3 2 0-15,1 1 0 0,-1 2-13 0,0-2-2 16,-3-3-1-16,3 2 0 0,0 1 1 0,0-1 1 16,0-2 0-16,6 0 0 0,-3 3-25 0,3-3-6 15,0 2-1-15,3 1 0 16,0-6-152-16,0 1-30 0</inkml:trace>
  <inkml:trace contextRef="#ctx0" brushRef="#br0" timeOffset="-134545.53">10069 10583 345 0,'0'0'31'0,"0"0"-31"0,0 0 0 0,0 0 0 15,0 0 309-15,0 0 56 0,0 0 11 0,-3 8 3 16,0-2-197-16,0 2-39 0,-3-1-8 0,-3 4-2 16,3 0-64-16,-3-1-13 0,-3 3-2 0,0 1-1 15,0 4-26-15,0 1-6 0,0-3-1 0,-3 2 0 16,1 1-12-16,2-1-8 0,6 1 10 0,-3-6-10 16,3 0 0-16,-3-2 0 0,3 2 0 0,3-8 0 15,3-5-94-15,0 0-25 0,0 0-5 16,0 0-848-16</inkml:trace>
  <inkml:trace contextRef="#ctx0" brushRef="#br0" timeOffset="-134386.31">10179 10403 345 0,'0'0'31'0,"0"0"-31"15,0 0 0-15,0 0 0 0,0 0 360 0,0 0 67 16,0 0 13-16,0 0 2 0,0 0-318 0,0 0-63 15,-3 6-13-15,-3 2-2 0,3-3-46 0,0 3 0 16,0 2 0-16,0-2-932 0</inkml:trace>
  <inkml:trace contextRef="#ctx0" brushRef="#br0" timeOffset="-133883.25">10167 10591 230 0,'0'0'20'0,"6"-5"-20"0,3 0 0 0,0 2 0 15,-3-2 268-15,0 2 48 0,-3 0 11 0,-3 3 1 16,0 0-156-16,0 0-31 0,0 0-6 0,0 0-2 15,5 3-29-15,-5-3-5 0,0 8-2 0,0 0 0 16,-3 5-35-16,1-2-7 0,-7-1-2 0,3 4 0 0,0 1-22 16,-3 1-5-16,-3 0-1 0,3 0 0 15,0 0-7-15,3-3-2 0,-3 3 0 0,3-3 0 16,0 1-5-16,0-4-2 0,3 3 0 0,0-5 0 16,3 0-9-16,0-2 0 0,0-6 9 0,0 0-9 0,0 0 0 0,9-6 9 15,0-2-9-15,0 0 0 0,6-2 0 16,-3-3 0-16,3-1-15 0,3-2 5 15,-1 6-37-15,4-3-7 0,0-3-2 16,-3 3 0-16,3-3 13 0,-6 5 3 0,3 3 0 0,-4-2 0 16,4 2 8-16,-3 2 3 0,-3 4 0 15,-3-4 0-15,0 6 29 0,-3 0 15 0,-6 0-2 0,0 0 0 16,6 8 39-16,-6 0 7 0,-3 0 1 0,-3 0 1 0,0 0-1 0,0 3 0 16,-3 2 0-16,0 0 0 0,0 0-14 0,3 1-3 15,0-1-1-15,0 3 0 0,3-6-24 0,-3 3-5 16,3 1-1-16,1-4 0 0,2 1-12 0,0-1 0 15,0 1 0-15,0-3 0 0,0 0 16 0,2-5-4 0,1 2 0 16,6-2 0 0,6-6-90-16,0 3-18 0,6-3-4 0</inkml:trace>
  <inkml:trace contextRef="#ctx0" brushRef="#br0" timeOffset="-133239.35">10923 10750 403 0,'0'0'17'0,"0"0"5"0,0 0-22 0,0 0 0 0,0 0 0 0,0 0 0 16,0 0 293-16,0 0 55 0,0 0 10 0,0 0 2 15,0 0-220-15,0 0-45 0,0 0-9 0,0 0-2 16,0 0-37-16,0 0-8 0,3 0-2 0,3 0 0 16,-6 0-17-16,9-5-3 0,-3-1-1 0,3 1 0 15,0-3-16-15,-4 0 8 0,4 3-8 0,-3-3 0 16,3 0 9-16,-3 0-9 0,0-2 0 0,0-1 9 16,-3 0-9-16,0 1 0 0,0-3 0 0,0 2 8 15,-3-2-8-15,0-3 10 0,-3 0-10 0,0 3 10 16,0 0-10-16,-3 2 10 0,0-2-10 0,-3 7 10 15,0 1 0-15,0 3 0 0,-5 2 0 0,-1 2 0 16,0 3 19-16,-6 3 4 0,0 0 1 0,-3 3 0 16,3 2-12-16,-2 0-2 0,2 3-1 0,-3 3 0 0,0 2-8 15,3 0-2-15,1 0 0 0,-1 3 0 0,3 3 3 16,0-4 0-16,6 1 0 0,0 0 0 0,3 2-12 16,3-2 0-16,0-3 0 0,3-2 0 0,6-3 0 15,3-3 0-15,0-2 0 0,6-1 0 0,-3-7 0 16,9 0-9-16,3-6 0 0,0-5 0 15,-1 0-17-15,4-5-3 0,3 0-1 16,0-6 0-16,3-2-37 0,-1 0-7 0,1-6-2 0,-3 1 0 16,3-3-52-16,-1 0-10 0,-2-1-2 0,3 1-1 15,0-5-79-15,3-3-15 0,-4-3-3 0</inkml:trace>
  <inkml:trace contextRef="#ctx0" brushRef="#br0" timeOffset="-132977.34">11569 9880 403 0,'9'-11'36'16,"0"0"-36"-16,0 1 0 0,-1-1 0 0,1 3 191 0,-3 0 31 0,0 3 6 0,-3 0 2 15,3-1-96-15,-6 4-19 16,0 2-4-16,0 0-1 0,0 0-1 0,0 0 0 0,-6 8 0 0,0 2 0 16,-3 1-29-16,0 5-5 0,-5 5-2 0,-1 0 0 15,0 6-15-15,-3 2-3 0,-3 5-1 0,0 3 0 16,-5 0-21-16,-1 3-4 0,-6 0-1 0,0 2 0 16,-5 3 16-16,8-3 2 0,-3 6 1 0,0-1 0 15,1-2-25-15,-4 0-5 0,6-2-1 0,0-1 0 16,4-2-6-16,2-6-2 0,3 3 0 0,0 0 0 15,3-2-8-15,3-4 0 0,3-2 0 0,3 1 0 16,1-7 12-16,5 1 1 0,-3-3 0 0,6-2 0 16,0-3-61-16,0-3-13 0,6-2-3 0,-3-3 0 15,2-3-72-15,-5-5-14 16,0 0-3-16</inkml:trace>
  <inkml:trace contextRef="#ctx0" brushRef="#br0" timeOffset="-132368.62">11280 10732 1209 0,'-9'10'53'0,"9"-10"12"0,0 0-52 0,-6 5-13 16,0 1 0-16,3-1 0 0,3-5 216 0,0 0 41 16,-3 8 8-16,3-8 2 0,0 0-182 0,0 0-36 15,3 8-7-15,-3-8-2 0,0 0-27 0,9 2-5 16,-3 1-8-16,0 0 11 0,3-6-11 0,0 0 10 0,-3 1-10 0,3-3 10 15,0-3-10-15,3 2 0 16,-3-4 9-16,0 2-9 0,-1-3 0 0,1 1 8 0,0-1-8 0,0 0 0 16,-3 1 0-16,-3-1 8 0,3 1-8 0,-3-1 0 15,-3 1 0-15,-3-1 9 0,0 3-9 0,0 0 0 16,-3 0 8-16,-3 6-8 0,0-4 0 0,-3 6 0 16,-2 3 19-16,-4 2 0 0,-3 0 0 0,3 3 0 15,-3 6 16-15,3-1 3 0,-3 3 1 0,1 0 0 16,-1 2 1-16,3 3 0 0,0 3 0 0,3-3 0 15,0-2-25-15,3 2-5 0,3-3-1 0,4 1 0 16,2-6-9-16,3 0 0 16,3-2 0-16,0 0 8 0,5-1-8 0,1-2 0 0,0-3 0 0,3 1 0 15,6-4 0-15,3-4 0 0,3-4 0 0,0-2 0 16,5-2 0-16,1-6-16 0,0 0 4 0,3-2 1 16,-4-4-41-16,1 4-8 0,-3-1-1 15,0 4-1-15,-4-1-6 0,-2 0-2 0,0 5 0 16,-6 3 0-16,0 6 53 0,-3-1 17 0,0 0-10 0,-3 3 10 15,-3 0 0-15,-6 0 0 0,0 0 0 0,0 8-8 0,0 3 52 16,-3-1 12-16,-3 4 1 0,0 2 1 0,-3-1 3 16,-3 1 1-16,6 0 0 0,-3 0 0 0,3-3-30 15,0 1-7-15,3-1-1 0,0-3 0 0,0-2-24 0,3-2 8 16,0-1-8-16,0-5 0 0,0 0 0 0,0 0 8 16,0 0-8-16,6-5 0 0,3-3 0 0,-3 0 0 15,3-3 8-15,-3 1-8 0,3-6 0 0,0 0 10 16,-3 3-10-16,3-6 10 0,0 3-10 0,5-2 0 0,1-1-10 15,0 1 10-15,-3 4 0 0,0 1 0 16,0 3 0-16,-3-1 0 0,3 3-16 0,3 0 4 0,3 0 0 0,-1 0 0 31,-2 3-105-31,3 0-21 0,0-1-4 0</inkml:trace>
  <inkml:trace contextRef="#ctx0" brushRef="#br0" timeOffset="-131758.68">12846 9930 1591 0,'0'0'35'0,"0"0"7"0,6-5 2 0,-6 5 0 0,0 0-35 0,0 0-9 16,0 0 0-16,0 0 0 0,0 0 94 0,3 2 17 16,-6 3 3-16,0 3 1 0,0 3-30 0,-3 2-5 15,-3 3-2-15,-3 5 0 0,0 3-18 0,-3-3-3 0,-3 6-1 0,-6 2 0 16,1 3-38-16,-4 2-8 0,0 0-2 0,-6 6 0 15,1 0-8-15,2-1 8 0,-3 4-8 0,3-4 8 16,4 1-8-16,-1-3 0 0,-3 0 0 0,0 3 0 16,-3-6 0-16,4 1 0 0,-4-1 0 0,6-2 0 15,3-3 0-15,4 0 0 0,5-3 0 0,3 1 0 16,3-6 0-16,6 0 0 0,0-2 0 0,3-3 0 16,6-3 0-16,0 0 0 0,6-5 0 0,3-3 0 15,2 1 0-15,4-6 0 0,0 0 9 0,0-6-9 16,0 4 0-16,0-6 9 0,-4 0-9 0,4 0 0 0,-6-3 8 15,3 1-8-15,3 2 0 0,-3-3 0 16,3 3-130-16,-4-2-30 0,4 2-5 16,-3-3-804-16</inkml:trace>
  <inkml:trace contextRef="#ctx0" brushRef="#br0" timeOffset="-131234.85">12768 10829 1422 0,'0'0'63'0,"0"0"13"0,0 0-61 0,6-2-15 0,0-1 0 0,0 0 0 16,-6 3 136-16,6-5 24 0,0 3 4 0,3-4 2 15,-3 1-74-15,0 0-14 0,-3-1-3 0,3 1-1 16,-6 5-17-16,9-3-3 0,-3-2-1 0,0 0 0 16,3 0-41-16,-3-3-12 0,0 0 0 0,2 2 8 15,-2-2-8-15,0 1 0 0,0-1 0 0,-3 0 0 16,3 0 0-16,-3-3 0 0,0-2 0 0,-3 2 0 15,0 1 0-15,0-1 0 0,-3-2 0 0,-3 2 0 16,0 1 0-16,0 2 0 0,-3 0 0 0,-2 5-8 16,-1 1 8-16,-6 4 0 0,0 1 8 0,-6 0-8 0,0 4 12 0,-3 4-1 15,-2 0-1-15,2 2 0 16,3 0 19-16,-3 3 4 0,4 2 1 0,-1-2 0 16,3 3-13-16,3-1-2 0,0 4-1 0,3-4 0 15,6 3-18-15,3-2 0 0,3-3 8 0,0 0-8 0,3-1 0 0,3-1 0 16,3-4 0-16,3 1 0 0,6-6 0 15,0 0 0-15,3-5 0 0,3 0 0 0,6-5 0 0,-4-3 0 16,4 0 0-16,0-5 0 0,0 0-16 0,0 0-6 16,-7-1-2-16,4-2 0 0,-3 1 4 15,0 1 1-15,-6 1 0 0,3 0 0 0,-4 2 19 0,-5 3 0 16,0 0-8-16,-6 3 8 0,-3 5 0 0,0 0 0 16,0 0 0-16,0 0 0 0,-6 5 0 0,-3 3 16 15,3 3-4-15,-2-1 0 0,-1 6 21 16,0-2 4-16,0-1 1 0,3 0 0 0,0 0-21 0,0 1-4 15,3-1-1-15,3 0 0 0,0-2-12 0,0-1 0 16,0 1 8-16,6-3-8 0,-3 0 0 0,6-3 0 16,0-2 0-16,3-1-10 15,0-2-83-15,-1-2-17 0,4-1-3 0,-3-2-1005 0</inkml:trace>
  <inkml:trace contextRef="#ctx0" brushRef="#br0" timeOffset="-130508.65">13236 10821 288 0,'0'0'25'16,"0"0"-25"-16,-6 8 0 0,3-2 0 15,3-6 468-15,0 0 89 0,0 0 18 0,0 0 3 0,0 0-407 0,0 0-82 16,0 0-16-16,6 2-3 0,3-2-50 0,0-2-11 16,2-6-1-16,1 0-8 0,0-3 8 0,0 3-8 15,0-2 0-15,0-1 0 0,0 3 0 0,-3-2 0 16,0-4 0-16,0 1 0 0,-3 3 0 0,0-4 0 15,-3 1 0-15,0 0 0 0,-3-3 0 0,0 0 0 16,-3 3 0-16,0 0 0 0,0 2 0 0,-3 3 0 16,-3 6 8-16,0-1-8 0,-3 6 0 0,-6-3 0 15,0 7 0-15,-3 4 0 0,-2 2 0 16,-4 0 8-16,-3 3-8 0,6 3 0 0,3 2 8 0,0 0-8 16,1 0 0-16,2 3 0 0,0-3 0 0,6-2 0 15,3-1 0-15,3 1 0 0,3-3 0 0,3-3 0 16,6-2-12-16,0-1 3 15,6-7-59-15,-3 2-11 0,3-5-2 0,0-3-1 16,6-2-30-16,2 0-5 0,1-3-2 0,0 0 0 16,0-3-14-16,-3-2-3 0,3 0-1 0,-4 0 0 15,1 0 36-15,-3-1 7 0,0 1 2 0,0 0 0 0,-3 0 135 0,-3 2 27 0,-3 6 6 16,-3 2 0-16,-3 3 83 0,0 0 16 0,0 0 3 0,0 0 1 16,0 0-41-16,-3 3-8 0,-6 5-2 0,0 5 0 15,0 3-57-15,-6 2-12 0,3 1-3 0,-3-1 0 16,0 4-28-16,-2-1-5 0,-1 2-2 0,0 4 0 15,-3-1-13-15,3-4-8 16,3-1 8-16,0 3-8 0,3-1 0 0,-2 4 0 0,-1 2 0 0,-3 3 0 16,3 2-23-16,-6 11-9 15,3 0-1-15,0 0-1 0,4-11 34 0,-1 1 0 0,3-3 0 0,0-1 0 0,0-4 0 16,0-1 0-16,0-2 0 0,3-5 0 16,-3 2 0-16,3-3 0 0,-3 1 0 0,4-1 0 15,-4-2 0-15,0 0 0 0,3-3 0 0,-3 0 0 0,0-2 0 16,0-6 0-16,-3 1 0 0,3-4 0 0,0-2 17 15,-3-2 11-15,1-4 1 0,2-4 1 0,-3-3 1 0,3-3 0 16,0 0 0-16,3-3 0 0,0-2-23 0,0 0-8 16,6-3 0-16,3 0 9 0,3-2 11 0,3-6 3 15,3 0 0-15,0-2 0 0,3-3-5 0,0 3-1 16,3 2 0-16,3 3 0 0,-4 2 6 0,4 3 1 16,0 6 0-16,3-1 0 0,0 3-24 0,0 1-20 15,0 1 4-15,5 1 1 0,-2 0 15 0,3 2 0 16,3-2 0-16,-7 3 10 0,-5-4-19 0,6 4-4 15,0-4-1-15,3 1 0 16,0 3-130-16,-4-4-27 0,4 4-5 0,-3-3-989 0</inkml:trace>
  <inkml:trace contextRef="#ctx0" brushRef="#br0" timeOffset="-130157.55">13530 10829 1094 0,'0'0'48'0,"0"0"11"0,0 0-47 0,0 0-12 0,0 0 0 0,6-2 0 15,-6 2 238-15,0 0 46 0,0 0 8 0,0 0 3 16,6-3-188-16,3-2-38 0,0 0-7 0,6-1-2 16,-3-2-16-16,3 0-3 0,3-2-1 0,-1 2 0 15,-2-3-32-15,6 1-8 0,-3-4 0 0,-3 4 0 16,0-3 0-16,0-1 0 0,0 1 0 0,-3 0-11 16,-1 2 11-16,1-2 0 0,-6-3 0 0,3 3 8 0,-6-3 5 0,-3 3 2 15,0 0 0-15,-3 2 0 0,0 1 31 0,-6 4 6 16,0-2 2-16,-6 6 0 0,-2 4-2 0,-7 4 0 15,-3-1 0-15,-6 5 0 0,1 4-17 0,2 2-4 16,3-1-1-16,3 4 0 0,0-1 2 0,4 1 1 16,2 2 0-16,6 3 0 0,0-5-33 15,6 2 0-15,3-3 0 0,3 3 0 0,3-5 9 16,3 0-1-16,3-3-8 0,3 1 12 0,0-6-12 0,2 2 0 16,4-5 0-16,9-2 0 15,0-3-65-15,3-3-19 0,-1 1-4 0,-2-4-1 16,0-1-83-16,0 1-16 0,0-7-3 0,-4 2-897 0</inkml:trace>
  <inkml:trace contextRef="#ctx0" brushRef="#br0" timeOffset="-129290.75">14441 10676 1566 0,'0'0'69'0,"0"0"15"0,0 0-68 0,0 0-16 0,0 0 0 0,0 0 0 16,0 0 113-16,0 0 19 15,0 0 4-15,0 8 1 0,0-3-50 0,0 3-11 16,0-8-1-16,3 5-1 0,-3-5-36 0,6 6-7 0,0-1-2 0,3-2 0 16,0-3-13-16,0 0-4 0,3-3 0 0,0 0 0 15,3-5 0-15,-1 3-1 0,1 0 0 0,-3 0 0 16,0-3-11-16,0 0 10 0,0-3-10 0,0 3 10 15,-6-2-10-15,3-1 0 0,-3 0 9 0,-3 3-9 16,0-2 0-16,-3-1 9 0,0 1-9 0,-3-1 0 16,0 1 10-16,-3 2-10 0,0-3 8 0,-3 3-8 15,0 3 8-15,-3-1-8 0,0 4 0 0,-6 2 8 16,0 0-8-16,-5 8 8 0,-1-3-8 0,3 3 8 16,3 5 20-16,-3-2 4 0,0 2 1 0,1 3 0 15,-1 2-33-15,3-2 0 0,0 3 0 0,0-1 0 16,3 1 0-16,0 2 0 0,3 0 0 0,1 0 0 0,5-2 13 0,0-1-4 15,3 1-1-15,0-3 0 0,3 0-8 0,3 0-12 16,3-6 2-16,3 1 1 0,-1-3 9 16,4-3 0-16,3-2-9 0,6-3 9 0,3-3 0 0,-3-2 0 15,-3-1 10-15,5-2-10 16,4-5-43-16,0 0-15 0,3 0-3 0,0-6-1 16,-4 3-8-16,-2 0-2 0,0-2 0 0,-3 2 0 15,0-2 21-15,-7 2 4 0,4 0 1 0,-3 0 0 0,0 5 30 0,-3-2 5 16,-3 5 2-16,0 0 0 0,-3 3 21 0,0 0 4 15,-6 5 0-15,0 0 1 0,0 0 46 0,0 0 9 16,0 0 1-16,-6 8 1 0,-3 2-6 0,0 1-2 16,3-1 0-16,-3 6 0 0,-3 0-32 0,3-3-6 15,0 6-2-15,3-1 0 0,-3 1-18 0,1-1-8 16,-1-2 8-16,3 0-8 0,-3-3 0 0,6 3 0 0,0-5 0 0,3-1 0 16,0 1 0-16,0-6 0 0,0-5 0 0,0 0 0 31,12 3-92-31,-3-6-13 0,0-2-3 0,-1-6-627 0,1 4-125 0</inkml:trace>
  <inkml:trace contextRef="#ctx0" brushRef="#br0" timeOffset="-129136.6">14989 10327 691 0,'0'0'61'0,"-3"0"-49"0,-6 2-12 0,3-2 0 15,-3 3 236-15,0 0 44 0,-3-1 8 0,3 6 3 16,0-2-183-16,3-1-36 0,-5 3-7 0,5 0-1 0,0 0-39 0,0 2-7 15,0 1-2-15,3-1-608 16,3 1-121-16</inkml:trace>
  <inkml:trace contextRef="#ctx0" brushRef="#br0" timeOffset="-128629.88">14885 10644 288 0,'0'0'12'0,"3"-2"4"0,-3 2-16 0,6-6 0 0,-3 4 0 0,3-1 0 16,-1-2 295-16,4 2 56 0,-3 0 11 0,0 3 2 15,3 0-228-15,-9 0-45 0,0 0-10 0,6 6-1 16,-6-6-15-16,3 8-2 0,-3 0-1 15,-3 2 0-15,0-2 2 0,-3 3 1 0,-3 2 0 0,0 0 0 16,3 0-5-16,1 3-2 0,-7 0 0 0,6 0 0 16,-3-3-10-16,3 0-1 0,-3 1-1 0,3-4 0 15,3 1-33-15,3-3-13 0,-3 0 11 16,3-3-11-16,3 0 8 0,3-2-8 0,3 0 0 0,-3-3 9 16,3-3-9-16,-3 0 0 0,6-5 0 0,-1 0 0 15,4 0 0-15,0 1 0 0,3-7 0 0,0 1 0 16,0 0-20-1,3 0-7-15,-4-3-1 0,1 0 0 0,-3 3 12 0,3-1 3 0,-6 1 0 0,3 0 0 16,-3 2 13-16,0 6 0 0,-3-3 0 0,0 5-9 16,-4-2 9-16,-5 5 0 0,0 0 10 0,0 0-10 15,0 0 23-15,6 5-2 0,-6 1 0 0,0 4 0 0,0 1 10 16,0 0 1-16,-6-1 1 0,4 6 0 0,-4 0-8 16,0 0-1-16,0 0-1 0,3-1 0 0,-3 1-11 0,3-2-1 15,3-4-1-15,-3 1 0 0,3 2-10 0,0-2 0 16,3-3 9-16,0 2-9 0,3-5 0 0,-6-5 0 15,6 6 0-15,3-6 8 16,2 0-76-16,4-3-16 0,0 0-2 16,6-5-1133-16</inkml:trace>
  <inkml:trace contextRef="#ctx0" brushRef="#br0" timeOffset="-128090.63">16254 9972 1594 0,'0'0'35'0,"0"0"7"0,0 0 2 0,0 0 1 0,0 0-36 0,-6 8-9 15,0 0 0-15,-3 5 0 0,0 3 97 0,-3 3 18 16,-3 2 3-16,-3 3 1 0,1 2-45 0,-1 3-9 16,0 0-1-16,-3 6-1 0,0-1-39 0,3 0-7 15,-5 4-1-15,2 1-1 0,-3 1-1 0,-3-3 0 16,0 0 0-16,1-3 0 0,-1 1-14 0,6-3 8 0,3-3-8 0,3 0 0 15,0-3 8-15,3 1-8 0,-3-1 0 0,4 1 0 16,2-4 0-16,3-1 0 0,0-4 0 0,3-2 0 16,3 0-13-16,0-6-9 0,3 1-2 0,0-3 0 15,0-3-176 1,6-2-35-16,3-6-7 0,-1 1-2 0</inkml:trace>
  <inkml:trace contextRef="#ctx0" brushRef="#br0" timeOffset="-127874.56">15766 10583 1152 0,'-6'3'102'0,"0"0"-82"0,0-1-20 0,0 1 0 16,6-3 208-16,0 0 38 0,0 0 7 0,0 0 2 0,0 0-146 0,6 5-29 16,3-5-5-16,3 0-2 0,3 0-14 0,-1-2-3 15,-2-1-1-15,6 0 0 0,3-2-28 0,3 2-6 16,0-2-1-16,0 0 0 0,-1 2-12 0,-2 0-8 15,0-4 10-15,-6 4-10 0,0 0 0 0,0 3 0 16,-3-2-8-16,-1-1-766 16,-2 3-153-16</inkml:trace>
  <inkml:trace contextRef="#ctx0" brushRef="#br0" timeOffset="-127242.01">16394 10332 1508 0,'0'0'33'0,"6"-5"7"0,0 2 2 0,3-2 0 0,-3 2-34 0,3-2-8 0,-1 0 0 0,7 2 0 15,-3-2 48-15,0-1 8 0,6-2 2 0,-3 3 0 16,0 0-30-16,0-3-7 0,5 0-1 0,-2-3 0 15,3 3-20-15,0-2 0 0,6-1 0 0,-3 1 8 0,-4-4 0 0,1 1 1 16,0-3 0-16,3 3 0 0,-3-3-9 0,-3 3-12 16,-3-3 2-16,2 0 1 0,-2-2 9 0,-6 2 0 15,0-3 8-15,0-2-8 0,0 5 15 0,-6 3-2 16,-3 0 0-16,-3 2 0 0,0 1 31 0,-6 2 5 16,0 2 2-16,-6 4 0 0,-6 4 25 0,1 1 6 15,-1 2 1-15,-3 6 0 0,-6 5-20 0,-3 2-4 16,-2 3-1-16,2 3 0 0,-3 3-26 0,3-3-4 15,1-1-2-15,-4 6 0 0,0 1-3 0,4-1-1 16,-4 5 0-16,0 0 0 0,6 4-11 0,4-4-3 16,-4 3 0-16,3 0 0 0,0 0-8 0,3 0 0 15,4-3 0-15,2-2 0 0,0 0 0 0,3-6 0 16,3 1-12-16,3-1 12 0,0-2 0 0,3-3 0 16,0-2 0-16,6-1 0 0,-3-4 0 0,3-1 0 15,3-3 8-15,3 1-8 0,0-6 0 0,3-5-9 16,0 0 0-16,6-5 0 15,0 0-37-15,6-3-7 0,-3-3-2 0,2 1 0 16,1-1 1-16,-3-2 0 0,0 2 0 0,0 1 0 16,0-1 35-16,-3 3 7 0,-1 0 2 0,-2 3 0 0,-3 0 10 15,0 2 0-15,-9 3 0 0,0 0 0 0,0 0 26 0,0 0 4 0,3 5 1 0,0 3 0 16,-3 3 13-16,-3-1 4 0,0 1 0 16,0 2 0-16,0 3-32 0,0-3-7 0,0 6-1 15,0-3 0-15,0 0 20 0,3-3 3 0,3-3 1 16,0 4 0-16,0-4-32 0,3 1 0 0,0-3 0 15,0 0 0-15,3-3 0 0,0-2 0 0,0-1 0 0,3-2 0 16,0-2-72 0,0-1-21-16,-3-2-4 0,2-3-1013 0</inkml:trace>
  <inkml:trace contextRef="#ctx0" brushRef="#br0" timeOffset="-126868.72">16647 10779 1324 0,'0'0'118'0,"0"0"-94"16,-6 3-24-16,6-3 0 0,0 0 160 0,0 0 27 15,0 0 5-15,0 0 2 0,6 5-129 0,3-5-25 16,0 0-6-16,0-3-1 0,2 1-23 0,1-1-10 16,0-2 8-16,-3 2-8 0,-3 1 0 0,3-6 0 15,6 2 0-15,-3 1 0 0,-3-3 0 0,3 3 0 0,0-3 0 0,0 0 0 16,-4 0 0-16,1 0 0 15,0 0 0-15,-3 0 0 0,0 0 10 0,-3 0-10 16,-3 0 12-16,0 0-12 0,-3 0 29 0,0 1-1 0,-3 1 0 0,-3 1 0 16,3 2 12-16,-5 3 1 0,-1 0 1 0,-3 3 0 15,0-3-5-15,-3 8-1 0,0-3 0 0,0 6 0 16,-6-3-6-16,4 2-2 0,2 1 0 16,3 2 0-16,-3 0 6 0,6 1 1 0,-3 1 0 0,6-1 0 15,3 2-17-15,-3-1-3 0,3 4-1 0,3-3 0 16,3-3-14-16,3 0 0 0,-3 1 8 0,3-1-8 15,3 0 0-15,0-2 0 0,6-1 0 0,0-5 0 16,0 3 0-16,6-5-15 0,0 0 2 0,3-3 0 16,-9-3-188-16,5-2-38 15,4-1-7-15</inkml:trace>
  <inkml:trace contextRef="#ctx0" brushRef="#br0" timeOffset="-126372.44">17078 10745 403 0,'0'0'36'0,"0"0"-36"0,0 0 0 0,0 0 0 0,0 0 322 0,0 0 58 15,0 0 11-15,0 0 2 0,0 0-234 0,6 5-47 16,0-2-10-16,3-3-2 0,-9 0-54 0,6-3-11 16,0 0-3-16,0 1 0 0,6-4-20 0,-3 1-4 0,3 0 0 0,-3-3-8 15,0 0 8-15,-3 0-8 16,3 0 0-16,-9 0 0 0,-3 0 0 0,3 0 0 15,6 0 0-15,-3 0 0 0,-6-2 8 0,3 2-8 0,0-3 12 0,0 1-12 16,-6 2 16-16,0 0-4 0,-6 0-1 0,3 5 0 16,-3 1 35-16,-3 2 7 0,-6 2 2 0,0 1 0 15,1 2-8-15,2 3-2 0,-6 0 0 0,6 3 0 16,-3 2-17-16,3 0-3 0,-3 0-1 0,7 1 0 16,-1 1-24-16,0 1 0 0,6 3 0 0,-3 2 0 15,0-2 0-15,6 2 0 0,3-3 0 0,3 1 0 16,0-1 0-16,0 3 0 0,6-5 0 0,3 0 0 15,0-3 0-15,0 1 0 0,0-4 0 0,3-2 0 16,3-3-11-16,-1-2-7 0,-2 0-2 0,3-3 0 16,0-3-35-16,0-2-7 15,0-3-2-15,0-3 0 0,3-2 2 0,0 0 0 0,-1 0 0 0,-2-3 0 16,-6 0 43-16,3 0 9 0,3-3 2 0,-6-2 0 0,-3 3 16 16,-3-1 3-16,3 1 1 0,-3-1 0 0,-3 3 25 0,-3 0 6 15,0 1 1-15,-6 4 0 0,3 3-8 0,-3 0-2 16,-6 3 0-16,3 0 0 0,0 2-2 0,0 3 0 15,0 3 0-15,-2-1 0 0,2 3-32 0,-3 1-19 16,3-1 3-16,3 3 0 16,-3-3-137-16,3 3-27 0</inkml:trace>
  <inkml:trace contextRef="#ctx0" brushRef="#br0" timeOffset="-125800.63">17367 10671 1821 0,'0'0'40'0,"0"0"8"16,0 0 1-16,0 0 3 0,3-6-41 0,-3 6-11 0,3-5 0 0,-3 5 0 0,0 0 99 0,0 0 17 15,0 0 4-15,0 0 1 0,0 0-39 16,0 0-8-16,0 0-2 0,0 0 0 0,-3 8-39 0,0 0-8 16,0 5-1-16,-3 0-1 0,0 1-11 0,0 2-1 15,-3 2-1-15,3-2 0 0,0 0-10 0,0 0 0 16,4 0 9-16,-4-6-9 0,0 1 20 0,3-3 0 16,0 0 0-16,3 0 0 0,-3-3-20 0,3-5 0 15,0 0 0-15,0 0 0 0,0 0 0 0,0 0 0 16,6-3 0-16,0-2 0 0,5 0 0 0,-2-3 0 15,-3 0 0-15,3 0 0 0,3-3 0 0,-3 1 0 16,0-4 0-16,3 1 0 0,-3 0 11 0,0 2-3 0,0-2 0 16,3 0 0-16,-3 2-8 0,-3 3 0 0,5 0 0 0,-5 0 0 15,-3 3 0-15,3 0-11 0,0 0 3 0,0-1 0 32,-3 4-36-32,3-4-6 0,0 1-2 0,0 2 0 0,3-2-144 15,-3 2-28-15,0-2-7 0,0 3-1 0</inkml:trace>
  <inkml:trace contextRef="#ctx0" brushRef="#br0" timeOffset="-125455.05">17680 10681 1364 0,'-15'3'60'0,"15"-3"13"0,0 0-58 0,0 0-15 0,0 0 0 0,0 0 0 0,0 0 99 0,0 0 17 15,0 0 3-15,9 5 1 0,-9-5-45 0,9 0-9 16,0 3-2-16,2-3 0 0,-2 0-2 0,0-3-1 15,3 1 0-15,-3-1 0 0,0-2-51 0,0 2-10 16,3 0 0-16,-3-2 0 0,0 0 0 0,-3-1 17 16,3 1-2-16,-3-3-1 0,0 3-14 0,0-3 0 15,-1 3 0-15,-2-3 0 0,-3 2 0 0,0-1 0 16,0-1 0-16,0 0 0 0,-5 0 0 0,-1 0 0 16,0 2 0-16,-6 1 0 0,0 3 18 0,-3 2 1 15,-3 2 0-15,-3 1 0 0,-6 2 25 0,4 3 4 16,8 3 2-16,-3-1 0 0,0 3 1 0,-3 1 0 15,3 2 0-15,3-1 0 0,1 4-35 0,5-3-6 16,-3 5-2-16,3 0 0 0,3 0-8 0,0 0 0 16,3-2 0-16,3-3 0 0,6 0 0 0,0-3 0 15,3 0 0-15,6-5 0 0,-3-3-11 0,5 1 3 0,1-6 0 16,3-3 0 0,3 0-118-16,6-4-23 0,-1-1-5 0,4-3-896 0</inkml:trace>
  <inkml:trace contextRef="#ctx0" brushRef="#br0" timeOffset="-125169.94">18570 9829 1335 0,'-9'-8'59'0,"9"6"13"0,-6-4-58 0,3 1-14 16,6 2 0-16,-3 1 0 0,-3-3 137 0,-3 2 25 15,3 3 5-15,-3 0 1 16,-3 3-62-16,0 2-12 0,0 0-2 0,0 3-1 0,-3 5-19 0,0 1-4 15,-3 7-1-15,1 0 0 0,-1 3-33 0,0 2-6 16,0 3-2-16,-3 6 0 0,0 2-14 0,0 0-4 16,-2 5 0-16,-7 6 0 0,0-3-8 0,-3 5-11 15,-6 3 3-15,4 0 0 0,2-3 8 0,3-5 0 16,0 3 0-16,1-3 0 0,5-3-20 0,0-2-1 16,0 2-1-16,6-8 0 15,0-2-138-15,6-3-28 0,3 0-6 16,1-8-1-16,5-2-29 0,-3-3-5 0,3-6-2 0,0-4 0 15</inkml:trace>
  <inkml:trace contextRef="#ctx0" brushRef="#br0" timeOffset="-124819.27">17995 10607 403 0,'-3'-8'36'0,"0"-2"-36"0,3-1 0 0,-3 3 0 16,-3-2 277-16,3 2 49 0,-3 2 10 0,3 1 1 16,0-3-145-16,-3 5-30 0,3 1-6 0,3 2 0 15,0 0-60-15,-2-3-12 0,-1 0-3 0,3 3 0 16,0 0-48-16,0 0-9 0,0 0-3 0,5-2 0 15,7 2-11-15,0-3-2 0,3 1-8 0,6-1 12 16,0 0-12-16,0 3 0 0,0-2 0 0,5-1 0 16,-2 0 0-16,0 1 0 0,3-1 0 0,-3 3 0 15,-1 0 8-15,1 0-8 0,-3-3 0 0,-3 3 0 16,0 0 0-16,-3-2-21 0,-1 2 3 0,1 0 1 16,-6 0-35-16,0 2-6 0,0 1-2 0,0 0 0 15,-3 2 27-15,0 0 5 0,-3 1 0 0,-3 1 1 0,-3 1 6 0,0 3 1 16,0-3 0-16,-3 3 0 0,-3 2 29 0,3 0 7 15,-6 0 0-15,3 3 1 0,0-3 11 0,1 3 1 16,-1-3 1-16,0 3 0 0,0 0-11 0,0-3-3 16,3 3 0-16,3-2 0 0,-3-1-16 0,3-3 8 15,0-2-8-15,0 0 0 0,3 0 0 0,0-8-22 16,0 0 3-16,0 0 1 16,0 0-227-16,0 0-46 0,12-16-9 0,-3 6-1 0</inkml:trace>
  <inkml:trace contextRef="#ctx0" brushRef="#br0" timeOffset="-124676.8">18623 10239 2026 0,'0'0'44'0,"0"0"10"0,0 0 2 0,0 0 1 0,0 0-45 0,-6 6-12 0,0-4 0 0,-3 4 0 31,3-1-92-31,3 0-20 0,-8 3-4 0,11-8 0 0</inkml:trace>
  <inkml:trace contextRef="#ctx0" brushRef="#br0" timeOffset="-123928.14">18888 10538 403 0,'0'0'36'0,"0"0"-36"15,0 0 0-15,0 0 0 0,6-2 224 0,-6 2 39 0,3-3 7 0,-3 3 2 16,9-3-145-16,-9 3-29 15,0 0-6-15,0 0 0 0,0 0-52 0,0 0-11 0,0 0-1 0,0 0-1 16,0 0-11-16,0 0-3 0,0 0 0 0,0 0 0 16,0-5 28-16,0 5 6 0,0 0 1 0,-3-5 0 15,-3 2-29-15,0-2-6 0,0 2-1 0,0 1 0 16,-3 2 32-16,3 0 5 0,-6 0 2 0,1 0 0 16,2 5-12-16,-3-2-3 0,-3-1 0 0,3 3 0 15,-3 1-5-15,0-1-2 0,0 0 0 0,3 1 0 0,-3 2-17 16,4-3-3-16,-4 3-1 0,6 0 0 0,0-3-8 0,0 3 0 15,0-3 0-15,6 1 0 0,0-1 0 0,3 0 0 16,0-5 0-16,3 5 0 0,3 3 0 16,3-2 0-16,3 2 0 0,0-3 0 0,0 0 0 15,-1 0-11-15,-2 1 3 0,3-1 0 16,3 0-63-16,-6 3-12 0,3-2-2 16,-3-1-1-16,0 5-54 0,0-2-10 0,-3 0-2 0,-3 0-1 15,0 3 57-15,0-3 12 0,-3 2 3 0,-3-2 0 0,0 0 71 16,0-2 10-16,0 1 11 0,-3 1-3 0,-3-2 66 0,3-1 13 15,-3 0 2-15,-3 3 1 0,3-5-13 0,-6 0-2 16,3 2-1-16,-2-3 0 0,-4-2-21 0,0 0-4 16,-3 0-1-16,3 0 0 0,-3 0-9 0,6-2-3 15,1-1 0-15,-1 1 0 0,0 2-36 0,0-6 0 16,0 4 0-16,0-1 0 0,3 0 0 0,3-2 0 16,0 2 0-16,0-2 8 15,9 5-34-15,0 0-6 0,0 0-2 0,0 0-614 0,3-3-124 16</inkml:trace>
  <inkml:trace contextRef="#ctx0" brushRef="#br0" timeOffset="-123519.88">19156 10636 1674 0,'0'0'36'0,"0"0"8"16,0 0 2-16,0 0 2 0,0 0-39 0,0 0-9 0,0 0 0 0,0 0 0 0,9-2 36 0,-3-1 4 15,3-2 2-15,-9 5 0 0,3-6-30 0,6 4-12 16,-3-4 8-16,-3 1-8 0,3 3 8 0,0-4-8 16,-3 1 8-16,0 0-8 0,2-1 21 0,-5 1-1 15,0 0 0-15,0-1 0 0,-2 1 55 0,2 0 10 16,-6-3 3-16,3 3 0 0,-3-1-16 0,-3 1-4 15,-3 0 0-15,-3 2 0 0,0 3-41 0,-6 3-9 16,-3-1-2-16,-2 4 0 0,-1 2 24 0,0 0 5 16,0 2 1-16,0 1 0 0,1 2-46 0,2 0 0 15,3 0 0-15,0 6-10 0,3-3 10 0,3 2-8 16,4 1 8-16,2-1-8 0,3 4 16 0,3-4 3 16,0 3 1-16,6-2 0 0,0-3-20 0,9 0-4 15,-1-6-1-15,7 1 0 0,3-6-6 0,3 0-1 16,3-2 0-16,5-6 0 15,4-2-162-15,0-3-33 0,0-5-6 0</inkml:trace>
  <inkml:trace contextRef="#ctx0" brushRef="#br0" timeOffset="-122902.88">19796 10033 1926 0,'0'0'42'0,"0"0"9"0,0 0 1 0,0 0 3 0,0 0-44 0,0 0-11 0,0 0 0 0,0 0 0 0,9 0 44 0,0 0 6 16,0 0 2-16,0-3 0 0,0 3-4 0,3-2-1 15,5 2 0-15,-2-3 0 0,0 0-32 0,0-2-7 16,0 0 0-16,0 0-8 0,3-3 12 0,-3 0-4 16,2 0 0-16,1-3-8 0,-3 3 9 0,0-2-9 15,0-1 0-15,-3 0 9 0,0 1-9 0,0 2 0 16,0-3 9-16,-4 1-9 0,1-1 0 0,-3 1 8 15,0-1-8-15,0-2 0 0,-6 0 0 0,0-1 9 16,-3 1-9-16,0-3 0 0,0 3 11 0,-3 0-11 16,0 0 10-16,-2 5-10 0,-7 0 12 0,0 2-3 15,-6 4-1-15,-3 4 0 0,-3 4 28 0,-5 2 4 16,-1 5 2-16,0 0 0 0,-3 8 6 0,1 3 0 0,-4 5 1 16,6 6 0-16,3-1-30 0,-2 3-7 0,-4 5 0 15,0 3-1-15,-2 3-11 0,-4 2 0 0,3 3 0 0,1-3 0 16,-1 3 0-16,6-2 0 0,3 1 0 0,4-1 0 15,2-9 0-15,3-2 0 0,6-1 0 0,0-4-11 16,0-3 11-16,6-3 0 0,3-5 10 16,3-1-10-16,0-1 0 0,6-7 0 0,0-1-13 15,3-4 4-15,3-7-3 0,3-1 0 0,0-4 0 16,6-3 0 0,0-3-16-16,6-3-4 0,-1-2-1 0,1-3 0 0,0 0 17 0,0 3 4 0,-3-3 1 0,2 3 0 15,-2-1 11-15,0 1 0 0,-9 3 0 0,0 2 0 16,-3 2 0-16,0-1 0 0,-9 7 0 0,0 0-8 15,0 0 17-15,0 0 4 0,-6 2 1 0,0 1 0 16,-3 2 24-16,0 3 5 0,3-3 1 0,0 6 0 0,0-3-29 16,3 2-6-16,-3 1-1 0,3 0 0 0,3-1-8 15,-3 1 0-15,3-1 0 0,3 4 0 0,0-4 0 16,0 1 0-16,0-1 0 0,0-2 0 0,6 0 0 0,-3 0 0 16,-6-8 0-16,0 0 0 0,9 5 0 0,3 1 8 15,-3-4-8-15,0-2 8 0,3 0-8 0,-6 0 0 16,6-5 0-16,-1 2 0 15,-2-2-212-15,3-3-45 0</inkml:trace>
  <inkml:trace contextRef="#ctx0" brushRef="#br0" timeOffset="-122541.63">19873 10639 2181 0,'-3'3'48'0,"-3"-1"9"0,1-2 3 0,5 0 2 0,0 0-50 0,-3 8-12 0,3-8 0 0,0 0 0 16,0 0 47-16,0 0 6 0,5 3 2 0,4-1 0 16,3 4-47-16,0-4-8 0,0-2 0 0,-3 0 0 15,3 0 0-15,-3-2 0 0,0-4 12 0,0 4-4 16,0-4-8-16,0 1 8 0,0 0-8 0,-1 0 8 16,1-3-8-16,0 2 8 0,-3-2-8 0,-3 3 8 15,0-3 8-15,-3 0 3 0,0 0 0 0,-3 0 0 16,0 0-1-16,-3-2 0 0,-3 2 0 0,-3 0 0 15,1 3-9-15,-1 2-1 0,-3 0-8 0,-6 3 12 16,-3 3 21-16,0 2 4 0,-2 3 1 0,2 0 0 0,3 3-11 16,0 2-3-16,0 0 0 0,0 1 0 0,7-1 0 15,-1 3 0-15,0 2 0 0,3 1 0 16,3-3-6-16,0-1-2 0,3 7 0 0,0-4 0 16,3 1-24-16,6-1-6 0,-3-2-1 0,6-3 0 0,0 0 23 15,0-2 4-15,3 0 0 0,0-3 1 16,3 0-135-16,0-6-27 0,8 1-6 0,1-6-996 15</inkml:trace>
  <inkml:trace contextRef="#ctx0" brushRef="#br0" timeOffset="-122061.15">20314 10554 460 0,'0'0'41'0,"0"0"-33"0,0 0-8 0,0 0 0 15,0 0 315-15,0 0 61 0,0 0 12 0,0 0 2 16,0 0-251-16,0 0-51 0,0 0-9 0,0 0-3 16,0 0-28-16,0 0-7 0,6 0-1 0,3 0 0 15,-9 0-27-15,6 0-5 0,-6 0-8 0,6-2 11 16,3-4 0-16,-9 6 0 0,0 0 0 0,0-5 0 16,0 2 27-16,-3-2 6 0,0 0 0 0,-3 2 1 15,-3 0 3-15,0 1 1 0,-6 2 0 0,3 0 0 16,0 2-4-16,-3 1-1 0,3 2 0 0,-2-2 0 15,2 5-18-15,-3-3-4 0,3 1-1 0,0 2 0 16,3-1-12-16,0 1-9 0,3 0 12 0,0 0-12 16,0-2 0-16,6 2 0 0,-3-3 0 0,3 3 0 0,3 0 0 15,0 0 0-15,0 2 0 0,3-2 0 16,0 0 0-16,0 3 0 0,0-3 0 0,3 2 0 16,-3 3-25-16,3-5-3 15,0 0 0-15,-3 3 0 0,0-3-7 0,-3 0-1 0,0 0-1 16,-3 2 0-16,0 1 25 0,0-1 12 0,-6 1-12 0,3-6 12 0,-3 3 0 0,0-2 0 15,-3 1 0-15,-3-1 0 0,3 2 0 0,-6-6 8 16,0 4 2-16,0-1 0 0,0-2 18 0,-2-1 4 16,-1 1 1-16,-3 0 0 0,0-3-3 0,-3 0-1 15,3 0 0-15,4 0 0 0,-1-3-14 0,-3 0-3 16,6 1-1-16,-3-1 0 0,6-2-11 0,0-3-11 16,0 0 3-16,6 2 0 15,0-1-199-15,3-4-39 0</inkml:trace>
  <inkml:trace contextRef="#ctx0" brushRef="#br0" timeOffset="-121536.14">21019 10089 403 0,'9'-8'36'0,"-3"5"-36"0,-3 0 0 0,3-2 0 15,-3 2 188-15,0 1 30 0,6-4 6 0,-6 4 2 16,-3 2-84-16,0 0-17 0,0 0-3 0,0 0-1 15,0 0-13-15,0 0-4 0,0 8 0 0,-3 2 0 16,0 4-21-16,-3 1-5 0,-6 4-1 0,0 5 0 16,-6 2-23-16,1 3-5 0,-4 6-1 0,-6 2 0 15,0 0-29-15,3 3-7 0,1-1 0 0,-1 1-1 16,-3 0-11-16,3-6 0 16,0 0 9-16,3 1-9 0,4-6 0 0,2 0 0 0,0-3 0 15,3-2-8 1,-3 0-56-16,9-5-12 0,0-4-1 0,3 1-1 0,-3-8-125 15,6 0-25-15,0-5-4 0,9-1-2 0</inkml:trace>
  <inkml:trace contextRef="#ctx0" brushRef="#br0" timeOffset="-121067.31">21186 9946 864 0,'0'0'38'0,"0"-6"8"0,0 6-37 15,-3-5-9-15,3 5 0 0,-3-8 270 0,3 3 52 16,0 5 10-16,0 0 3 0,0 0-214 0,0 0-42 16,0 0-9-16,0 0-2 0,0 0-37 0,-3 5-8 15,-3 0-2-15,3 9 0 0,-6-1-4 0,0 5-1 16,6 4 0-16,-6-1 0 0,0 3-8 0,1-1-8 16,-1 4 12-16,3-1-12 0,-3 1 8 0,0-1-8 15,0-2 0-15,3 0 0 0,0 0 0 0,0-3 0 16,3 0 8-16,3-2-8 0,0-4 0 0,0-1 0 15,0-1 0-15,6-3 0 0,0-4 0 0,0-1 0 16,3-5 0-16,0-3 0 0,3-2-23 0,3-3-1 0,2 0-1 16,4-5 0-1,0 0-7-15,0-3-2 0,-3 0 0 0,6 0 0 0,5-2 34 0,1-4-8 16,-3 1 8-16,-3 0 0 0,3 0-15 0,-1 0 1 0,-2 0 0 0,0-3 0 16,-6 5 14-16,0 3 0 0,-6 3 0 0,-1 3 0 15,1 4 20-15,-6-2 6 0,-3 6 2 0,-3 2 0 16,0 0 20-16,-3 8 5 0,-6 2 1 0,0 3 0 15,1 6 5-15,-7 0 1 0,-3-1 0 0,-3 8 0 16,-6-2-32-16,3 3-7 0,-5 2-1 0,2 5 0 16,3 1-12-16,-3-1-8 0,3 0 8 0,1 3-8 15,-1-2 0-15,6-3 8 0,0-1-8 0,0 1 0 16,3-5 0-16,6-1 0 0,0 1 0 0,1-4 0 0,5-2-19 16,-3-2-5-16,6-3 0 0,-3 2-1 15,6-4-171-15,-3-1-33 0,3-5-7 0</inkml:trace>
  <inkml:trace contextRef="#ctx0" brushRef="#br0" timeOffset="-120388.06">21454 10671 1220 0,'0'0'54'0,"0"0"11"0,0 0-52 0,0 0-13 0,0 0 0 0,0 0 0 16,0 0 0-16,0 0 0 0,0 0 0 0,9 5 0 31,-9-5-55-31,0 0-13 0,6 0-4 0,3 3 0 16,-9-3 27-16,6 2 5 0,-6-2 0 0,0 0 1 0,0 0 120 0,6 0 24 0,-6 0 5 0,0 0 1 16,0 0 1-16,0 0 1 0,9-2 0 0,-9 2 0 15,0 0-33-15,6-3-8 0,-6 3 0 0,5 0-1 16,4-3-50-16,-3 1-9 0,0-1-3 0,-6 3 0 15,9-3-9-15,-6 1 0 0,3-4 9 0,-6 6-9 16,6-2 29-16,0-1 2 0,-6 3 0 0,0 0 0 16,0 0 41-16,3-5 9 0,0 0 2 0,-3 5 0 15,0-3-8-15,0 3-2 0,3-8 0 0,-3 8 0 16,0 0-29-16,3-5-5 0,-3 2-2 0,0 3 0 0,3-5-20 16,-3-1-4-16,3-1-1 0,0-1 0 0,-3 2-12 0,0 1 8 15,3-3-8-15,0-3 0 16,-3 4 0-16,0-4 8 0,0 3-8 0,-3 0 0 0,0 0 0 15,0 0 9-15,-3 3-9 0,0 0 8 0,-6 5 0 16,0 0-8-16,-6 2 12 0,1 4-4 0,-7-1 20 16,0 3 4-16,-6 0 1 0,0 2 0 0,1 4-20 15,2-4-4-15,3 3-1 0,3 3 0 0,0-3-8 0,0 3 0 16,1 0 0-16,5 3 0 0,3-1 0 0,3 1 0 16,0-1 9-16,3 3-9 0,0-2 0 0,6-3 0 15,6 2 0-15,-3-2 0 0,6-3 0 0,3 1 0 16,6-6 0-16,0 0 0 0,-1 0 0 0,4-6 9 15,3-2-9-15,3-2 0 0,0-4 0 0,2 1 0 16,-2-6 0-16,0 1 0 0,-3-3 0 0,-3-1 0 16,-3 1-9-16,-1-3 9 0,1 0-16 0,-3-2 3 15,0 5 0-15,-6-6 0 0,0 3 13 0,0 3 0 0,-3-3 0 16,0 0 0-16,-6-2 0 0,0-1 0 0,0 3 0 16,0-2 0-16,-6 2 0 0,3 3 0 0,-3-1 0 15,0 4 0-15,0 2 0 0,-3 3 0 0,-3-1 0 0,0 4 0 16,0 2 0-16,-3 2 0 0,0 4 0 15,1-1 0-15,-4 0-72 16,3 3-14-16,0 0-3 0,0 0-1125 0</inkml:trace>
  <inkml:trace contextRef="#ctx0" brushRef="#br0" timeOffset="-119519.28">21835 10708 1796 0,'0'0'80'0,"0"0"16"0,0 0-77 0,0 0-19 0,0 0 0 0,0 0 0 32,0 0-22-32,0 0-8 0,3 5-2 0,0-2 0 0,-3-3 58 0,3 8 11 0,-3-8 3 0,3 5 0 15,-3-5 40-15,0 0 9 0,3 5 2 0,0 0 0 16,-3-5-19-16,0 0-4 0,3 6-1 0,-3-6 0 15,0 0-23-15,0 0-5 0,0 0-1 0,0 0 0 16,0 0-14-16,0 0-4 0,9-3 0 0,-3 0 0 16,0-2-20-16,-3-3 0 0,6 3 0 0,-4-3 0 15,-2 0 0-15,0 0 0 0,3-2 0 0,-3-1 0 16,0 0 30-16,-3 1 2 0,3-1 0 0,-6-2 0 16,3 0-32-16,0 0 0 0,-3-1 0 0,0 1 0 15,-3 2 0-15,0 1 0 0,1 2 0 0,-7 3 0 0,0-1 16 16,0 4-4-16,-3-1 0 0,-3 6 0 0,-3-1-12 15,6 4 11-15,3 2-11 0,-5-3 10 0,-4 5-10 16,3 1 0-16,0 2 0 0,0 3 0 0,-3 0 0 16,6 3 0-16,4-1 0 0,-1 1-11 0,0 2 11 15,3 0 0-15,3-3 0 0,3 1 0 0,-3-3 0 16,6-3 0-16,6 0 0 0,-3-5 0 0,6 3 0 0,3-6 0 16,3-2 0-16,2-1-8 0,7-4 8 0,0-4 0 15,0-1 0-15,3-1 0 0,2-6-13 0,1 1 2 16,0-3 1-16,-3 0 0 15,0-2-34-15,-4 2-6 0,1-5-2 0,0 0 0 16,3 2-1-16,-3-5-1 0,8 1 0 0,-2-7 0 0,3 1 23 0,0-2 5 0,-7-4 1 16,4 1 0-1,3-9-1-15,-3 4 0 0,-1-4 0 0,1-2 0 0,-3 3 26 0,-3 0 0 0,0-3 0 0,-4 5 0 16,1 0 0-16,-3 9 0 0,-3 4 0 0,0 3 11 16,-3 6 10-16,0 2 3 0,-6 3 0 0,0 2 0 15,-3 3-3-15,0 3 0 0,0 2 0 0,-3 3 0 16,0 0 18-16,0 0 3 0,0 0 1 0,0 0 0 15,-3 6-18-15,-3 4-3 0,-3 3-1 0,0 6 0 16,-3 5 5-16,0 0 1 0,0-1 0 0,-6 9 0 16,-3-3-3-16,0 6 0 0,-8-1 0 0,-4 6 0 15,0 2-16-15,0 0-8 0,-5 1 8 0,2 2-8 16,-3 0 0-16,7-6 0 0,-1 4 0 0,3-6 0 16,9-3 0-16,-3-2 0 0,10-3 0 0,2-3 0 15,0 1 0-15,6-3 0 0,0-6 0 0,3 1 0 16,3-3-46-16,0-3-14 0,6-5-4 0,0 0 0 15,3-6-156-15,0-2-32 0,11-5-7 16,7 0-1-16</inkml:trace>
  <inkml:trace contextRef="#ctx0" brushRef="#br0" timeOffset="-119161.78">22258 10705 633 0,'0'0'56'0,"0"0"-44"16,0 0-12-16,-6 5 0 0,0 1 268 0,0-1 51 15,6-5 10-15,0 0 3 0,0 0-204 0,0 0-40 0,0 0-8 0,0 0-1 16,3 5-47-16,3-2-10 16,3-3-2-16,-3 0 0 0,5-3-8 0,-2 1-3 0,3-4 0 0,-3 4 0 15,3-6-9-15,0 0 0 0,-3 0 9 0,0 0-9 16,0 0 0-16,0-3 0 0,-3 3 0 0,-3 0 0 16,3-2 0-16,-3-1 9 0,0 1-9 0,-3-3 0 15,0 2 10-15,-3 0-10 0,0 1 8 0,0 2-8 16,-3 0 14-16,0 5-2 0,-3 1-1 0,-3 4 0 15,0-2 36-15,-6 6 7 0,0 1 2 0,-3 1 0 16,1 3-17-16,2 0-3 0,3 4-1 16,-3-1 0-16,3 4-22 0,0 1-4 0,0 2-1 0,1-3 0 15,-1 4-8-15,6 1 10 0,0-1-10 0,3-4 10 16,3-5 2-16,6 1 0 0,3-1 0 0,3-5 0 16,3-3-27-16,2 0-5 0,1-2 0 0,3-3-1 15,3-3-84-15,3-2-17 16,3-3-3-16,-4-3-1 0,4 1-77 15,0-6-15-15,-3 3-3 0,0-6-291 0,-1 6-59 0</inkml:trace>
  <inkml:trace contextRef="#ctx0" brushRef="#br0" timeOffset="-118881.56">22847 10231 403 0,'9'-18'36'0,"6"-6"-36"16,3-2 0-16,0-1 0 0,2-2 220 0,1 3 38 16,0 2 7-16,0 0 2 0,-3 5-143 0,-3 4-29 15,-4 1-6-15,-5 4-1 0,3 2 23 0,-9 0 4 16,0 8 1-16,0 0 0 0,0 0-32 0,-9 8-7 15,-2 2-1-15,-1 4 0 0,-3 2-7 0,3 2-1 16,-6 3-1-16,-3 3 0 0,3 3-21 0,0-1-4 16,-2 6-1-16,-4 2 0 0,0 3-26 0,-3 3-6 0,-6 0-1 15,4 5 0-15,-7-1-8 0,6-1 0 16,-3 2 0-16,1-3 0 0,2 0 0 0,6-4 0 16,0-1 0-16,3-3 0 15,10 0-38-15,-1-5-6 0,3-5-2 0,0 0 0 16,6-5-19-16,0-4-4 0,3-1-1 0,3-4 0 15,0-2 4-15,6-8 1 0,0 0 0 0,3-2 0 16,5-4-116-16,1-4-23 16,6-1-5-16,0-5-1 0</inkml:trace>
  <inkml:trace contextRef="#ctx0" brushRef="#br0" timeOffset="-118617.69">23246 10097 1105 0,'27'-27'48'0,"-18"16"12"15,-1-2-48-15,1 0-12 0,0 2 0 0,0 1 0 0,-6 2 104 0,0 3 20 16,-3 5 3-16,0 0 1 0,0 0 0 0,0 0 0 15,-6 5 0-15,-3 5 0 0,-3 1-42 0,1 8-8 16,-7-1-2-16,-6 6 0 0,-3 2-9 0,0 3-3 16,0 6 0-16,-2 2 0 0,-7 8-36 0,3-3-7 15,-5 6-1-15,5-1-1 0,0 4 11 0,0-4 2 16,4 1 1-16,-1-3 0 0,-6 0-33 0,6 0 0 16,1-5 0-16,5-1 0 0,3-7 0 0,3-3 0 15,6 0 0-15,3-5 0 16,3-3-19-16,0-2-10 0,9-3-3 0,0-6 0 0,3 1 8 0,6-6 2 15,0 0 0-15,3-5 0 16,3 0-23-16,0-5-5 0,-1 0-1 0,4-6 0 16,0 1-157-16,0-4-31 0,18-17-6 0,-4 7-2 0</inkml:trace>
  <inkml:trace contextRef="#ctx0" brushRef="#br0" timeOffset="-117061.63">3830 12084 288 0,'0'0'25'0,"0"0"-25"0,0 0 0 0,-3 5 0 0,0 0 288 0,3-5 53 16,-6 3 11-16,6-3 1 15,0 0-195-15,0 0-39 0,0 0-8 0,0 0-2 0,0 0-22 0,0 0-5 16,0 0-1-16,0 0 0 0,6-6-52 0,-6 1-10 16,6-3-3-16,0 0 0 15,3-2-2-15,-3 2-1 0,2-5 0 0,1 2 0 0,3-2-13 0,3 0 9 16,6-3-9-16,-9 2 8 0,0-1-8 0,-3-1 0 16,9-3 0-16,-3 3 8 0,-1 0-8 0,-8-2 0 15,9-1 0-15,-12 3 8 0,9 3-8 0,-6 0 0 16,-3 5 0-16,3 0 0 0,-6 3 23 0,0 5-1 15,-6 0 0-15,-3 2 0 0,3 1 6 0,-3 2 2 16,-3 3 0-16,3 0 0 0,-3 3-17 0,4-1-3 16,-1 4-1-16,-3-1 0 0,3-2 19 0,-6 2 3 15,9 0 1-15,-9 0 0 0,6 0-32 0,3 1-15 16,-6-4 2-16,9 3 0 0,-3-2 21 0,6 2 4 16,-6-2 0-16,6-1 1 0,6-2-13 0,-6 0 0 15,6 0 0-15,3-5 0 0,0 2 0 0,3-5 0 16,3 0 0-16,0-2 0 0,0-4 0 0,6 1 0 15,-7-3 0-15,7 0 0 16,3 0-26-16,0 0-8 0,-3 3-2 0,0 0 0 0,-4 2 13 0,-5 0 3 0,6 1 0 0,-12 2 0 16,3 0 9-16,-9 0 3 0,0 0 0 0,6 8 0 15,-6 0-6-15,-6 0-1 0,0 5 0 0,-3-3 0 16,3 4 23-16,-9-1 5 0,0 3 1 0,1 2 0 16,-7 1-14-16,6-1 0 0,-6-2 0 0,6 0 0 15,0 0 12-15,0 0-3 0,-5 2-1 0,-1-2 0 16,3 0 0-16,-3 3 0 0,0-4 0 0,0 1 0 15,4-3-8-15,-1 1 10 0,-3-1-10 0,3-2 10 0,3-4-10 16,3 1 0-16,-3 0 0 0,3-5 8 0,3 0-8 0,3-3 8 16,6 0-8-16,-2-6 8 0,2 1-8 0,2-3 0 15,4 0 0-15,3-5 0 0,0 0 0 16,3-1 0-16,0-4-8 0,6 5 8 0,0-3 0 0,-3 5 0 16,3-2 0-16,-1 2 0 0,1 1 0 0,-3 2 0 15,3 3-8-15,-9 2 8 0,-3 0 0 0,3 3 0 16,-3 3 8-16,0 2-8 0,-6-5 10 0,3 6-10 15,0-1 12-15,0 3-12 0,-3 2 38 0,6 1 1 16,-6 2 0-16,3-5 0 0,-3 3-28 0,6-3-11 16,-6 0 8-16,6 2-8 0,-1-5 8 0,4 3-8 15,-3-2 0-15,3-4 8 0,6 1-8 0,-6-3 8 16,6-3-8-16,3 1 8 0,-6-1-8 0,6-2-9 16,-4-1 9-16,1-1-13 15,6-4-198-15,-12 0-39 0,21-18-8 0,-9 5-2 0</inkml:trace>
  <inkml:trace contextRef="#ctx0" brushRef="#br0" timeOffset="-116618.84">4395 11980 1792 0,'0'0'80'0,"0"0"16"0,0 0-77 0,0 0-19 0,0 0 0 0,0 0 0 16,0 0 129-16,-6 3 23 0,0 2 4 0,0 1 0 15,3 2-71-15,-6-1-14 0,4 4-3 0,-4 0-1 16,-3 2-19-16,3 0-4 0,0 6-1 0,-3 2 0 15,3 0-17-15,-3-3-3 0,0 1-1 0,6 2 0 16,-6-2-7-16,6-1-2 0,3-2 0 0,-3 0 0 0,3 0-13 0,1-3 0 16,4-2 0-16,1-3 0 0,-3-8 0 0,6 7 0 15,3-1 0-15,6-4 0 0,-3-2 0 0,3-5 0 16,6 0 0-16,-3-6 0 0,3-2 0 0,-1-3 0 16,1-5 0-16,0 0 0 15,0 2-48-15,3 1-13 0,-3-1-3 0,-1-2 0 0,-2 3 38 0,0-1 7 16,-3-2 2-16,0 2 0 0,-6 3 27 0,3 3 6 15,-3 0 0-15,-3 5 1 0,-3 3-29 0,-3 5-5 16,0 0-2-16,0 0 0 0,0-5 31 0,-3 5 5 16,0 0 2-16,0 5 0 0,-6 8 45 0,-3-2 8 15,3-1 3-15,-6 3 0 0,3 1-37 0,0 2-7 16,0 5-2-16,-3 0 0 0,3 0-13 0,4 0-2 16,-1 0-1-16,3 1 0 0,0-4-1 0,3-5-1 15,0 1 0-15,3-1 0 0,6 0-11 0,0-2 0 0,-3-4 0 16,6 1 0-16,2-2 0 0,-2-1-14 15,9-2 3-15,-9-3 1 0,6 0 2 0,-3-6 0 16,3 1 0-16,6-3 0 16,-6 0-133-16,2-2-27 0,1-1-4 0,0-2-2 0</inkml:trace>
  <inkml:trace contextRef="#ctx0" brushRef="#br0" timeOffset="-115513.48">5375 12158 518 0,'0'0'46'0,"0"0"-37"0,0 0-9 0,0 0 0 16,0 0 260-16,0 0 51 0,0 0 9 0,0 0 3 16,0 0-198-16,0 0-39 0,0 5-8 0,6-2-2 15,-1-3-46-15,1 2-10 0,6 1-1 0,-6-3-1 0,9 0 0 0,-6 0 0 16,3 0 0-16,0-3 0 0,6 1-18 0,-9-4 8 16,6 4-8-16,-4-1 0 0,4 0 11 0,-9-5-11 15,3 0 10-15,0 1-10 0,0-1 0 0,0 0 0 16,0-3 0-16,-6 0 0 0,3 4 12 0,-3-1-4 15,-3 2-8-15,3-2 12 0,-3 0 24 0,0 0 4 16,-6 1 0-16,6 7 1 0,-3-8-9 0,-3 0-1 16,-6 0-1-16,3 2 0 0,-3 1-9 0,0 0-1 15,-6 2-1-15,4 3 0 0,-1-2-8 0,-6 4-2 16,-3-2 0-16,3 6 0 0,0 1 2 0,1 4 0 16,2 0 0-16,0 4 0 0,-3-1-3 0,3 2 0 15,-3 2 0-15,3 1 0 0,7-1 3 0,-4 1 0 16,6-1 0-16,0 1 0 0,6-1-11 0,3 1 0 0,0-1 0 15,0 1 0-15,6-1 0 0,0-2 0 16,6-3 0-16,0-2 0 0,2 0 0 0,1-3 0 16,0-3 0-16,3 0 0 0,3-5 0 0,3 3 0 0,-1-6 8 15,4 0-8-15,0-2 0 0,-3 0 0 0,0-3 0 16,-1-3 0-16,-2-2-8 0,0 3-4 0,0-4-1 16,-3 4 0-16,3-6 1 0,-3 3 0 0,-1 2 0 0,-2 0 0 15,3 4 12-15,-9-1 0 0,3 5 0 0,0 0 0 16,-3 1 0-16,0-1 0 0,-3 6 0 0,0 2 0 15,-6 0 0-15,3 3 0 0,-6 3 0 0,0 2 0 16,-3 0 8-16,3 0 4 0,-6 1 0 0,3 2 1 16,3-3-3-16,-3-3-1 0,3 1 0 0,-3 0 0 15,6-1-9-15,-3-5 0 0,-3 3 0 0,6-8 0 16,0 0 0-16,0 0 0 0,0 0 0 0,0 0 0 16,0 0 26-16,9-2 6 0,-3-4 2 0,3 1 0 0,0-3-34 15,0 0 0-15,0-2 0 0,3 2 0 0,-3-6 0 16,-1 4 0-16,4-3 0 0,-6-3 0 15,3 3 0-15,3-3 0 0,-3 0 0 0,0 3 0 0,0-1-12 16,0 4-10-16,-3-6-2 0,3 5 0 0,0-5 24 16,-3 11 0-16,-6 5 0 0,0 0-12 0,0 0 1 15,0 0 1-15,0 0 0 0,0 0 10 0,0 0 11 16,0 0-3-16,3 5 0 0,3 3-8 0,-6-2 0 16,3-1-12-16,0 3 12 0,2-3 0 0,1 0 0 15,-6-5 12-15,9 3-4 0,0-3-8 0,6 0 10 16,-9 0-10-16,6 0 10 0,-3-3-10 0,3 3 0 15,0-5 0-15,0 3 0 16,0-6-188-16,-3 2-39 0,2 1-8 0</inkml:trace>
  <inkml:trace contextRef="#ctx0" brushRef="#br0" timeOffset="-115065.08">6110 12060 2250 0,'-3'0'49'0,"-3"0"11"0,3 0 1 0,0 0 3 0,-3 0-52 0,6 0-12 0,-6 0 0 0,6 0 0 15,0 0 73-15,0 0 12 0,-3 0 3 0,3 0 0 0,0 0-63 0,0 0-12 16,0 0-2-16,9-3-1 16,0 0 18-16,3 1 3 0,0-1 1 0,0 0 0 0,5 3-32 0,-2-2 0 15,0-1 0-15,3 1 0 0,-3-1 0 0,0 3 0 16,0 0 0-16,-3 3 0 0,2-1 0 0,-2 1 0 15,0-1 0-15,0 1 0 16,-6 2-24-16,3 1-8 0,-9-6-2 0,3 8 0 0,0 0 34 0,-3 0 0 16,0-3 0-16,-3 3 0 0,-3 0 0 0,-3 2 0 15,0-2 0-15,-3 0 0 0,3 3 0 0,0-1 0 16,-2-2 0-16,-1 3 0 0,0-3 11 0,-3 2 2 16,-3 1 1-16,0 0 0 0,0-1-14 0,0-2 0 15,4 3 0-15,-1-1 0 0,-3-2 0 0,3 0 0 0,3 0 0 16,0 0 0-16,0-3 0 0,3 3 0 15,0-3 0-15,3 3 0 0,0-2 17 0,3-1 1 0,3 3 0 0,0 0 0 16,3-3-18-16,3 0 0 16,0 1 0-16,3-1 0 0,0 0 0 0,3-2 0 15,-3 0 0-15,6-1 0 0,0-2 0 0,3 0 0 0,3 0 0 16,-4 0 0 0,4-2-24-16,-6-1-8 0,3 0-1 0,-3-2-1 15,0 0-79-15,6-3-16 0,-7 0-3 0,4 0-888 0</inkml:trace>
  <inkml:trace contextRef="#ctx0" brushRef="#br0" timeOffset="-114298.64">6446 12213 1497 0,'3'0'66'0,"-3"0"14"0,0 0-64 0,3 3-16 0,-3-3 0 0,6 0 0 0,-6 0 99 0,0 2 16 15,3 4 3-15,3-6 1 0,0 0-39 0,-3 0-8 16,3-3-2-16,0 0 0 0,3 1-54 0,3-1-16 15,-6 1 8-15,3-4-8 0,2 1 56 0,-2-3 6 16,3 0 2-16,-3 3 0 0,0-3-64 0,3 0-24 16,0-3 0-16,0 1 1 0,-3 2 23 0,3 0 0 15,-3 0 12-15,0-3-4 0,-1 3-8 0,-5-2 0 16,3 2 9-16,-3 0-9 0,-3-3 30 0,0 3 2 16,-3 0 0-16,-3-2 0 0,3 2-3 0,-5 3 0 15,-1 2 0-15,-3 0 0 0,0 6 11 0,-6-3 3 16,3 5 0-16,-3 3 0 0,-3 0-24 0,3 5-5 15,1 1-1-15,-7 4 0 0,6 1 10 0,-3 2 1 16,0-3 1-16,3 4 0 0,-2-1-25 0,5 0 0 0,0-3 0 16,6 1 0-16,0 2 12 0,6-2 0 0,0-4 0 0,6-1 0 15,3-1-12-15,3 0 8 0,-3-2-8 0,9-1 8 16,-6-2-8-16,6-2 0 0,-1-1 0 16,1-2 8-16,3-6-8 0,-3 3 0 15,6-3 0-15,-3-2 0 0,0 0-12 0,-1-3-5 0,4-3-1 16,0-2 0-1,0 0-37-15,0-1-7 0,3-1-2 0,-4-1 0 0,-2 0 52 0,3-3 12 16,-3 1 0-16,-3-1 0 0,3 3-14 0,-3 0 0 0,-1 3 0 16,-2 0 0-16,0 0 14 0,-3 2 0 0,0 1 0 0,-3 2 0 15,0 2 0-15,-6 6 0 0,0 0 0 0,0 0 0 16,0 0 24-16,0 0 5 0,0 0 1 0,0 0 0 16,0 11-4-16,-3-3-1 0,-3 5 0 0,0 0 0 0,-3 3-2 15,-3 0-1-15,-3 3 0 0,4-1 0 0,-1 1-22 16,0-3 0-16,0 2 0 0,3-2 0 0,0 0 0 15,6-3 0-15,-3 0 0 0,6-2 0 0,-3-3 0 0,3 0 0 16,0-8 0-16,6 5 0 0,3 0 0 0,0-5 0 16,3 0 0-16,3-5 0 0,3 0 0 0,-1-3 0 15,1-3 0-15,0 1 0 16,0-4-47-16,-3 1-13 0,3-5-4 16,0-1 0-16,-4 1 0 0,1-1 0 0,0 3 0 0,3 0 0 15,-3-2 33-15,0 2 7 0,-3 0 0 0,0 3 1 0,0 0 14 16,-6 2 9-16,-1 3-12 0,1 3 12 0,-6 5 0 0,0 0 16 15,0 0-2-15,-9 5 0 0,1 3 39 0,-1 3 8 16,0 7 2-16,-3-5 0 0,0 3 13 0,0 0 4 16,0 3 0-16,-3 2 0 0,6 0-64 0,0-2-16 15,0-1 0-15,3 1 0 0,-2-1 14 0,5-2 0 16,0-3 0-16,0 0 0 0,3-2-22 0,3-3-5 0,-3-8-1 0,6 5 0 16,2-2 14-16,1 2 12 0,0-2-3 0,3-1 0 31,6 1-168-31,-6-3-33 0,3-3-8 0,3-2 0 0</inkml:trace>
  <inkml:trace contextRef="#ctx0" brushRef="#br0" timeOffset="-113308.64">7315 12197 1674 0,'0'0'36'0,"0"0"8"0,0 6 2 0,0-6 2 0,0 0-39 0,-3 8-9 0,0-3 0 0,3 3 0 16,0 0 97-16,-3-3 18 0,3 3 3 0,0-3 1 15,0 3-48-15,3-3-10 0,-3 3-1 0,0-8-1 16,0 0-27-16,0 0-4 0,9 6-2 0,-3-6 0 16,3 0-12-16,-3-3-2 0,6-2-1 0,0-3 0 15,0-3-11-15,0 3 8 0,3-5-8 0,-4 0 8 16,4-3-8-16,0 0 12 0,-3 0-12 0,0 0 12 16,0 3-12-16,-3-3 0 0,0 0 0 0,-3 3 0 0,0 0 0 15,-3 0 0-15,-3-1 0 0,-3 4-11 0,0-1 11 0,-3 3 0 16,-3 0 8-16,-3 6-8 0,0-1 0 0,0 3 0 15,-6 3 0-15,0-1 8 0,1 6 3 0,-4 3 1 16,-6 2 0-16,0 3 0 0,-3 0 10 0,4 2 2 16,-1 1 1-16,3 5 0 0,3-3 2 0,0 0 0 15,1 0 0-15,5 0 0 0,3 1-27 0,3-4 0 16,3 1 0-16,0-4 0 0,6 1 0 16,3-5 0-16,9 0 0 0,-3-4 0 0,3-1 0 0,2-6 0 15,10-3 0-15,0 3 0 16,3-8-23-16,0 3-9 0,2-6-3 0,-2-2 0 15,-3 0-18-15,0 0-4 0,0-1-1 0,-3-1 0 16,2 1-4-16,-8 1-1 0,3 0 0 0,-6 2 0 0,-3 3 31 0,0 0 7 16,-6 3 1-16,-3 5 0 0,0 0 24 0,0 0 0 15,-6 3 12-15,-6 2-4 0,3 3 27 0,-3 3 5 16,-3 2 2-16,3 3 0 0,-6 0 8 0,1 2 2 0,2 3 0 16,-3-2 0-16,0 5-12 0,0-1-3 0,0 1 0 0,0 5 0 15,-2-2-19-15,2-1-4 0,-3 6-1 0,3 0 0 16,6 5-13-16,0-3 0 0,-3 3 8 0,3-2-8 15,1-1 0-15,2-8 0 16,0-2 0-16,-3 3 0 0,3-1 9 0,0 1-1 0,0-1 0 0,0 3 0 16,0 0-57-16,0 11-12 0,0 0-3 15,0-6 0-15,-6-2 0 0,7-6 0 0,-1-2 0 0,-3 0 0 16,-3-6 52-16,3-2 12 0,0 0 0 0,-3-5 0 16,0-1 48-16,3-2 13 0,-3-2 3 0,1-1 0 15,-1 3-4-15,0-8-1 0,0-3 0 0,0-2 0 0,-3 2-6 0,3-5-1 16,0-8 0-16,1 0 0 0,2-5-16 15,3-2-3-15,3-9-1 0,3-3 0 16,6 4-32-16,0-4-17 0,3 3 1 0,3 6 1 0,2 2 36 16,1 3 7-16,3-3 2 0,0 0 0 0,6 3-30 0,-3 0 8 15,0 0-8-15,3 0 0 0,2-6 0 0,-2 3 0 16,3-2 0-16,3 0 0 0,3-1 0 0,-1 1-8 16,1-1 8-16,0 3-10 15,0 3-102-15,-4 3-21 0,4-3-4 0,0 5-1045 0</inkml:trace>
  <inkml:trace contextRef="#ctx0" brushRef="#br0" timeOffset="-112626.71">7625 12248 2030 0,'0'0'44'0,"0"0"10"0,0 0 2 0,0 0 1 0,0 0-45 0,0 0-12 0,0 0 0 0,0 0 0 16,0 0 57-16,0 0 10 0,6 2 1 0,0-2 1 15,6 0-69-15,0-2-26 0,-1-1 1 0,4-2 0 16,3-3 49-16,0 2 11 0,0-2 1 0,0 1 1 16,-3-1-29-16,-3-3-8 0,2 3 0 0,-2 0 0 15,0-2 0-15,-3-1 9 0,-3 0-9 0,0 1 0 16,0 2 10-16,-3 0-10 0,-3 3 8 0,0-3-8 16,0 0 18-16,-3 0-2 0,3 8 0 0,-6-3 0 15,3 1 20-15,-6-1 4 0,-3 3 1 0,0 0 0 0,-5 5-6 0,-1 3-2 16,-3 3 0-16,0-1 0 0,0 1-3 0,0 2-1 15,0 6 0-15,4-4 0 0,8 1-1 0,0 0 0 16,-3 3 0-16,3 2 0 0,6-3-28 0,0 1 0 16,0-1 0-16,3 1 0 0,-3-6 0 0,6 0 0 15,0 1 0-15,6-4 0 0,6-2 0 0,3-2 0 16,2-1 0-16,4-3 0 0,0-4-11 0,0-6 11 16,0 0-10-16,0-3 10 15,-1-2-34-15,-2 0-1 0,3-3 0 0,3-3 0 16,-3-2-11-16,-1 3-2 0,1-1-1 0,-6 1 0 0,3 5 29 0,-6-3 7 15,0 2 1-15,-3 4 0 0,0 2 12 0,-4 3 0 16,-8 5 0-16,0 0 10 0,0 0 10 0,0 0 1 16,-6 8 1-16,1 2 0 0,-1 3 46 0,3-2 8 15,-3 2 3-15,-3 3 0 0,0 0-63 0,0 0-16 16,6 0 0-16,-3-6 0 0,3 3 0 0,0-2 0 16,3 0 0-16,0-3 0 0,3 0 0 0,-3-3 0 15,0-5 0-15,6 5 0 0,0 0 12 0,3-5-1 0,-3 0 0 16,0-2 0-16,6-1-11 0,-3-2 0 0,2 0 0 0,1-1-11 15,3-2 11-15,-3-2-13 0,3 2 5 16,3-3 8 0,0-2-59-16,-3 0-4 0,2 2-1 0,-2 1 0 0,0 2 39 0,3 0 7 0,-6 0 2 15,0 0 0-15,-3 3 16 0,0-1 0 0,0 4 0 16,-9 2 0-16,0 0 0 0,0 0 0 0,6 8 0 0,-3-1 0 16,0 1 25-16,-3 3 3 0,0 0 0 15,-6 2 0-15,3 0 9 0,-3 0 3 0,0 0 0 0,0 1 0 16,3-1-24-16,-3-2-5 0,3-1-1 0,-3 3 0 15,3-2-10-15,3-3 0 16,-3 0 0-16,3 0 0 0,3 0 13 0,-3-3 1 0,3 0 0 0,0 1 0 16,0-1-113-16,-3-5-22 0,0 0-5 0</inkml:trace>
  <inkml:trace contextRef="#ctx0" brushRef="#br0" timeOffset="-112057.81">8711 12533 345 0,'3'8'15'0,"-3"-8"4"0,0-2-19 0,3-1 0 16,0 3 0-16,-3 0 0 0,3 5 339 0,-3 3 64 16,0-8 13-16,-3 8 2 0,0 5-246 0,0 3-48 15,-3 0-11-15,0 3-1 0,-6 2-41 0,4 0-8 16,-7 3-2-16,3 2 0 0,-3-5-33 0,0 1-6 16,0-1-2-16,-3 0 0 0,3-3-20 0,0 1 0 0,1-3 0 0,2-3 0 31,0-2-207-31,6-3-36 0</inkml:trace>
  <inkml:trace contextRef="#ctx0" brushRef="#br0" timeOffset="-111559.47">9327 12271 1094 0,'0'0'97'0,"0"0"-77"15,6 6-20-15,0-1 0 0,-6-5 124 0,3 3 20 16,6-1 5-16,-3 1 1 0,0 0-50 0,3-3-11 16,-3-3-1-16,3 0-1 0,3 1-39 0,0-4-8 15,0-2-2-15,-3 0 0 0,0 1-25 0,-4-4-5 16,7 0 0-16,-3 1-8 0,0-1 9 0,0 1-9 15,-3-4 0-15,3 4 9 0,-3-3-9 0,-3-1 0 16,3 1 0-16,-6 0 8 0,0-3-8 0,0 3 0 16,-3-3 9-16,-3 3-9 0,0-6 12 0,0 6-3 15,-3 0 0-15,3-1 0 0,0 4 3 0,-3-1 0 16,-3 6 0-16,-2 0 0 0,-4 5 24 0,0 0 4 16,-6 5 2-16,0-2 0 0,3 5 4 0,-2 0 1 0,-4 2 0 15,3 6 0-15,-3 0-21 0,0 5-4 16,-2 0-1-16,2 6 0 0,0-4-10 0,-3 4-3 0,3-1 0 15,4 1 0-15,5-1-8 0,3 1 0 0,3-1 0 16,0-2 0-16,6-3 0 0,3 0-14 0,3-2 3 16,6-6 1-16,3 0 10 0,6-5 11 0,0 0-3 0,6-5 0 15,2-3-8-15,1 0 0 0,3-5 0 0,0-6 0 16,3 0-29 0,-1 1-2-16,4-6 0 0,3-5 0 0,0 0-149 15,-1-3-31-15,-2-5-5 0,-3 0-683 0</inkml:trace>
  <inkml:trace contextRef="#ctx0" brushRef="#br0" timeOffset="-111296.3">9890 11538 460 0,'12'-13'41'0,"-6"8"-33"0,0-3-8 0,-3 5 0 0,0 1 208 0,-3 2 40 16,0 0 8-16,0 0 2 0,0 0-88 0,0 0-18 16,0 0-3-16,0 0-1 0,0 0-57 0,-3 8-12 15,-3 2-3-15,0 1 0 0,0 5 4 0,0 2 0 16,-6 9 0-16,-3-1 0 0,0 3-12 0,-3 3-3 15,-5 5 0-15,-1 0 0 0,3 0-23 0,-6 3-5 16,0 0-1-16,1-1 0 0,-1 4-8 0,-3 2-3 16,-3 2 0-16,4 1 0 0,-4-1-25 0,9-7-20 15,0 2 3-15,6-2 1 0,0-8 16 0,7-3 0 16,5-5 0-16,0-3 0 0,9-3 0 0,-3-2 0 16,3 0 0-16,6-5 0 15,2-6-99-15,4-2-16 0,6-3-3 16,6-3-1043-16</inkml:trace>
  <inkml:trace contextRef="#ctx0" brushRef="#br0" timeOffset="-110508.94">9857 12285 403 0,'0'0'36'0,"0"0"-36"15,0 0 0-15,0 0 0 0,0 0 236 0,0 2 41 16,0-2 8-16,6 8 2 0,-6-8-144 0,3 5-29 0,-3-5-6 0,0 0 0 15,6 0-43-15,3 0-8 0,-9 0-1 0,0 0-1 16,6-5-36-16,-3 3-7 0,6-6-2 0,0 0 0 16,-3 0-10-16,3 0 0 0,0-3 0 0,0 3 0 15,-3 0 0-15,0-2 0 0,-4-1 8 0,1 1-8 16,0 2 15-16,-6 0-3 0,0-3 0 0,-2 3 0 16,-1-2 30-16,-3 4 6 0,0-4 0 0,0 2 1 15,3 3-10-15,-3-1-3 0,-3 4 0 0,0-1 0 16,0 3-12-16,-3 0-4 0,0 5 0 15,1 1 0-15,-1 4-5 0,-3 1-2 16,3-1 0-16,0 6 0 0,-3 0-2 0,6 0-1 16,-3 0 0-16,0 2 0 0,4 3-10 0,-1-2 0 15,3-3 0-15,-3 2 0 0,6 1 0 0,-3-3 0 0,6-3 0 16,0 0 8-16,0 0-8 0,3 1 0 0,3-6 0 0,0 0 0 16,3-1 0-16,0-1 0 0,6-4 0 0,0 1 0 15,3-3 0-15,-1-5 0 0,4-1 0 0,0-1 0 0,3-4 0 16,0 0 0-16,3-2 0 0,-6 3 0 0,-1-6 0 0,1 2 0 15,0 1 0-15,-3-3 0 0,0 3-10 0,0 3 10 16,-6-4 0-16,0 4-9 0,0-3 9 0,-3 7 0 16,-4-2 0-16,-2 6 0 0,0 2 0 0,0 0 0 15,0 0 0-15,-5 0 8 0,-1 5 27 0,0 0 5 16,-3 1 2-16,0 1 0 0,3 4-24 0,0 0-5 16,0 2-1-16,3-3 0 0,-3 4-4 0,3 2-8 15,0-3 11-15,-3 3-11 0,3-3 0 0,3-3 0 16,0-2 0-16,0 0 0 0,0 0 0 0,0 3 0 15,3-3-15-15,6-3 5 16,3 0-129-16,0-2-25 0,3-3-6 0,0-3-882 0</inkml:trace>
  <inkml:trace contextRef="#ctx0" brushRef="#br0" timeOffset="-110012.88">10399 12166 403 0,'0'0'36'0,"0"0"-36"0,0 0 0 0,0 0 0 0,0 0 214 0,6-3 36 15,-3-2 7-15,3 2 2 0,-6 3-183 0,0 0-37 16,3-3-7-16,-3 3-2 0,0 0 13 0,0 0 2 16,0 0 1-16,0 0 0 0,0 0 18 0,0 0 3 15,0 0 1-15,-6-2 0 0,0-1 4 0,0 0 2 16,-3 3 0-16,-3 0 0 0,3 0-8 0,-3 3-2 15,3 0 0-15,-3 2 0 0,1-2-11 0,-1 2-2 16,-6 0-1-16,3-2 0 0,-3 5-10 0,3-3-1 16,0 0-1-16,-3 3 0 0,4 0-10 0,2-2-1 15,0 1-1-15,3 1 0 0,0-2-14 0,3-1-4 16,0 0 0-16,6-5 0 0,0 0-8 0,3 11-11 16,0-3 3-16,3 0 0 0,3 0 8 0,6-6 0 15,-3 4 0-15,5-1 0 0,1 0 0 0,0-2-8 16,0 2 8-16,0 0-8 15,-3 1-36-15,0 2-6 0,0-3-2 0,-1 6 0 16,-2-1-23-16,-3-2-5 0,-3 3 0 0,-3-1-1 16,-3-2 35-16,-3 3 7 0,-3-1 2 0,-3 4 0 0,3-4 54 0,-3 3 11 0,-2-2 3 15,-4 0 0-15,0-1 18 0,0 1 4 0,-3-6 1 0,3 0 0 16,-3 3 7-16,0-2 2 0,1 1 0 0,-1-4 0 16,0 0-23-16,0-3-5 0,-3 0-1 15,3 0 0-15,0-3-34 0,1 0 0 0,-1-4 0 0,3 1 0 16,0-2 0-16,6-2 0 0,0-4 0 15,6 1 0-15,0 0-84 16,6 0-23-16,3-6-5 0,3 6-1015 0</inkml:trace>
  <inkml:trace contextRef="#ctx0" brushRef="#br0" timeOffset="-109225.05">11087 12372 633 0,'0'0'56'0,"0"0"-44"0,0 0-12 0,0 0 0 0,0 0 195 0,0 0 37 16,0 0 7-16,0 0 1 0,6 5-122 0,-6-5-25 16,0 0-5-16,0 0 0 0,3 0-46 0,2 0-9 15,1-2-1-15,0 2-1 0,-3-6-3 0,6 4-1 16,-6-6 0-16,3 2 0 0,3-2-16 0,-6 1-3 16,6-1-8-16,-3 0 12 0,0 0 2 0,-3-3 0 15,3 3 0-15,-3-2 0 0,-3 2 22 0,0 0 4 16,0-3 0-16,0-2 1 0,0 2-5 0,-3 1-2 15,-3-3 0-15,3-1 0 0,-3 6 4 0,0-2 1 16,-3 2 0-16,-3-3 0 0,3 3-16 0,0 3-3 16,-3 2-1-16,4 3 0 0,-4 3 5 0,-3 2 2 0,3 3 0 15,-3 0 0-15,0 3-12 0,-3-1-2 0,0 4-1 0,-3-1 0 16,4 3-11-16,-4 0 8 0,0 2-8 0,0 1 8 16,-3-4-8-16,6 7 0 0,4-4 0 0,-1 1 0 15,6-1 0-15,-3 1 8 0,3-1-8 0,3 1 8 16,3-1-8-16,3-2 0 0,0-3 0 0,6 1 8 15,0-4-8-15,3-2-11 0,3-3 3 0,6 1 0 16,-1-4 8-16,4-2 0 0,0-2 0 0,3-1 0 16,-3-2 0-16,6-6 0 0,-7 3-9 0,1-5 9 15,0-3-80-15,0 3-12 0,3-3-3 0,3-2-1013 16</inkml:trace>
  <inkml:trace contextRef="#ctx0" brushRef="#br0" timeOffset="-108894.08">11750 11430 2487 0,'0'0'55'0,"0"0"11"0,0 0 2 0,0 0 2 0,-3 3-56 0,-3 2-14 16,0 0 0-16,-2 3 0 0,-1 0 54 0,3 5 8 15,-3 1 2-15,0 7 0 0,0-3-43 0,-3 6-8 16,-6 3-1-16,3 4-1 0,-3 4 5 0,0-1 2 16,-2 6 0-16,-4 2 0 0,6-5-18 0,-3 5 8 0,-3-4-8 0,1 4 0 15,-4-2 0-15,0-1 0 0,-6 6 0 16,3 0 0-16,7-5 17 0,-1-3-3 0,6 3-1 0,0-6 0 16,0 0-13-16,6-5-18 0,0 1 4 15,6-4 1-15,-2-2 13 0,5-6 0 0,3-2-10 0,3 0 10 31,2-5-95-31,1-3-14 0,0-6-3 0,3 4-1 0,3-9-143 16,0-2-29-16,18-11-6 0,-3 0-1 0</inkml:trace>
  <inkml:trace contextRef="#ctx0" brushRef="#br0" timeOffset="-108720.23">11566 12189 1854 0,'0'0'82'0,"0"0"17"15,0 0-79-15,0 0-20 0,-6 8 0 0,0 3 0 0,3 2 136 0,-6 0 23 16,0 3 5-16,0-3 0 0,0 6-80 0,-3-3-17 15,3 0-3-15,-3 2-1 0,1 1-35 0,2-3-6 16,0 2-2-16,0-2 0 0,3 0-12 0,-3-3-8 16,3-2 8-16,3-1-8 0,0 1 0 0,3-3 0 15,-3-3 0-15,3-5-8 16,0 0-185-16,0 0-37 0,9-5-7 0</inkml:trace>
  <inkml:trace contextRef="#ctx0" brushRef="#br0" timeOffset="-108550.39">11682 11951 2282 0,'0'0'50'0,"0"0"10"0,0 0 3 0,-6 6 1 0,0-1-51 0,0 0-13 0,-3-2 0 0,6 2 0 16,-3 3 12-16,3-3-1 0,3 3 0 0,-3-2 0 31,3 1-108-31,0 4-22 0,0-3-4 0,3 0-1 0</inkml:trace>
  <inkml:trace contextRef="#ctx0" brushRef="#br0" timeOffset="-108176.94">11738 12306 2026 0,'0'0'44'0,"0"0"10"0,-3 2 2 0,3-2 1 0,0 0-45 0,0 0-12 0,0 0 0 0,0 0 0 0,0 0 38 15,9 0 6-15,0-2 0 0,6-1 1 0,-3-2-33 0,3 2-12 16,-3-5 0-16,0 3 9 0,3-3-9 0,-3 3 0 16,-3-3 0-16,2 0 8 0,-2 0-8 0,-3 0 0 15,0-3 0-15,0 3 0 0,-3 1 0 0,-3-1 0 16,0 2 0-16,-3-2 8 0,0 3 21 0,-3 0 4 16,-3-3 1-16,0 3 0 0,1-3 31 0,-4 8 7 15,0 0 0-15,-6 8 1 0,0-6 4 0,0 3 1 16,-3 6 0-16,0-3 0 0,4 8-62 15,2-3-16-15,-3 3 0 0,0 0 0 0,3 2 0 0,3 4 0 16,0-4 0-16,0 1 0 0,3-1 31 0,3 1 3 16,4-3 1-16,-1-1 0 15,3 4-56-15,3-3-11 0,5-3-3 0,1-5 0 0,0 0 55 16,6 0 12-16,3 0 1 0,0-3 1 16,0-2-54-16,3-3-12 0,2-3-1 0,4-2-1 15,3-1-82-15,-6 1-16 0,0 0-3 0</inkml:trace>
  <inkml:trace contextRef="#ctx0" brushRef="#br0" timeOffset="-107662.63">12932 11975 1094 0,'0'0'97'0,"0"0"-77"0,-3 5-20 0,-3 3 0 16,0 0 134-16,-3 0 23 0,0 5 5 0,0 3 1 16,-3 3-44-16,1 2-9 0,-4 0-2 0,3 6 0 15,-3-1-46-15,-3 3-10 0,0-2-1 0,0 2-1 16,-3 0-21-16,1-3-4 0,-1 1-1 0,0-1 0 16,0 1-15-16,3-6-9 0,0 3 10 0,4-3-10 0,2-5 0 0,0 0 0 15,0-3-13-15,3 0 4 16,3-8-150-16,0 1-29 0,3-4-7 0,3-2-1 0</inkml:trace>
  <inkml:trace contextRef="#ctx0" brushRef="#br0" timeOffset="-107055.25">12599 12015 403 0,'-12'-6'36'0,"12"6"-36"0,-6-2 0 0,0-3 0 0,-3-1 280 0,3 4 50 15,3-4 10-15,0 1 1 0,0 0-176 0,0-1-35 16,3-2-7-16,0 1-2 0,6-1-37 0,3-3-8 16,0 0-2-16,0 1 0 0,6-3-18 0,3-1-3 15,-1-4-1-15,7 2 0 0,0-3-16 0,6-2-3 16,0 3-1-16,-1-6 0 0,1 3-1 0,3 0-1 0,6-3 0 0,-1 3 0 16,4-1-22-16,0 1-8 0,-4 3 0 15,7-1 9-15,0 1-9 0,-4 2 0 0,-2 3 0 16,-3 2 0-16,-1 0 0 0,-2 4 0 0,-3 1 0 0,3 4 0 15,-4 2 0-15,-2 0 0 0,-6 2 0 0,-3 4 0 16,-3 1 0-16,-6 7 0 0,-3-1 0 0,0 3 0 16,-3 2 0-16,-3 4 0 0,-3 7 0 0,-3 2 0 15,-3-4 0-15,-6 2 12 0,0 3-2 0,0-1 0 16,-3 1 2-16,3-5 0 0,-3-1 0 0,4 3 0 16,-1-2-12-16,-3-4 12 0,-3 1-12 0,0 3 12 15,-3 2-12-15,1 0 8 0,-4-5-8 0,-3 2 8 0,3-2-8 0,0 2 0 16,-8 1 9-16,2-1-9 0,0 1 19 15,0-3-1-15,1-3 0 0,2-3 0 0,3 1-27 0,3-6-6 16,1-2-1-16,5-3 0 0,0 0 0 0,3-6 0 16,3 1 0-16,3-3 0 15,3-3 6-15,3-2 1 0,6 0 0 0,0-3 0 16,3 0 9-16,3-3-8 0,3 1 8 0,3-1-8 0,3 0 8 0,0 1-12 16,2-1 12-16,-2 3-12 0,3-2 12 0,0 4 0 15,0 1 0-15,-3 5 0 0,-1 0 0 0,-2 3 0 16,-3-1 0-16,0 4 0 0,0 2 0 0,-3 2 0 15,-6 3 0-15,0 1 0 0,0-1 0 0,-3 0 8 16,0 3-8-16,-3 0 11 0,-3-3 6 0,6 0 2 16,-3 6 0-16,0-6 0 0,3 0-19 0,0 3 0 15,0 0 0-15,3-3-9 0,0-2 9 0,3 0 0 16,0-4 0-16,0-1 0 0,-3-4 0 0,6 4 0 16,-3-4 10-16,6-2-10 0,-1 0 0 0,1-2-15 15,3-4 2-15,0 1-824 0,0 0-165 16</inkml:trace>
  <inkml:trace contextRef="#ctx0" brushRef="#br0" timeOffset="-106648.05">13358 12401 1821 0,'0'0'40'0,"0"0"8"0,0 0 1 0,0 5 3 0,0-5-41 0,0 0-11 0,0 0 0 0,0 0 0 0,3 8 59 15,-3-8 9-15,3 6 3 0,3-4 0 0,0 1-28 0,2-3-6 16,-8 0-1-16,6 0 0 0,3-3-12 0,0 1-4 16,0 2 0-16,0-6 0 0,0 1-9 0,3-3-3 15,0 3 0-15,-3-3 0 0,0 0-8 0,0 0 0 16,3-3 0-16,-6 3 8 0,-1 0-8 0,1-2 8 16,-3-1-8-16,0 1 8 0,0-1-8 0,-3 3 8 15,-3-2-8-15,0 2 8 0,0-3 26 0,-3 6 5 16,1-3 1-16,-1 5 0 0,-6-2-20 0,3 5-3 15,-6 0-1-15,3 3 0 0,-3 2 13 0,0 3 3 16,0 0 0-16,0 2 0 0,1 1-3 0,-4-1 0 16,6 4 0-16,-3-1 0 0,3 0-8 0,-3 3-1 15,3 0-1-15,0 0 0 0,3 0 10 0,0 0 3 16,3 2 0-16,1 1 0 0,2-1-32 0,0-2 0 16,3 0 0-16,3 0 0 0,3-3 0 0,-1 0 0 15,1 0 0-15,6-2 0 0,-3-3 0 0,3 0 0 0,0-5 0 16,3-3 0-1,-3-3-98-15,6 0-26 0,-3-2-4 0,2-3-1052 0</inkml:trace>
  <inkml:trace contextRef="#ctx0" brushRef="#br0" timeOffset="-106110.56">13646 12446 1598 0,'0'0'35'0,"0"0"7"0,0 0 2 16,0 0 1-16,6 5-36 0,-6-5-9 0,6 8 0 0,-6-8 0 0,6 3 87 0,0 2 15 16,3-2 3-16,-3-3 1 0,3-3-56 0,-3 1-11 15,3 2-3-15,0-6 0 0,-3 4-16 0,3-4-4 16,0 1-1-16,0-3 0 16,0 0-15-16,-4 0 9 0,1 0-9 0,0 0 8 0,-3-2-8 0,0-1 0 15,3 1 0-15,-6-1 0 0,0-2 12 0,3 2-2 16,-6-2-1-16,3 2 0 0,-6 1 19 0,3-1 4 15,-3 1 1-15,-3 2 0 0,1 0 7 0,-4 2 0 16,0 6 1-16,-3 0 0 0,-3 3-6 0,0 2-2 16,-3 3 0-16,-3 0 0 0,1 3-1 0,-1 2-1 15,6 0 0-15,-3 3 0 0,3 0-7 0,0 0-2 16,4 2 0-16,-1-2 0 0,3 3-11 16,3-3-3-16,0 2 0 0,6-2 0 0,0 3-8 0,3-3 0 15,3-3 0-15,3-3 0 0,3 4 0 0,0-7 0 16,6-4 0-16,0 2-11 0,-4-5 11 0,4 0 0 15,6-5 0-15,3-3 0 0,-3-2-12 0,3 2 0 16,-1-3 0-16,-2-2 0 16,0 0-33-16,-3 2-7 0,0-5-2 0,-3 0 0 0,0 3 29 0,-1-3 5 15,-5 3 2-15,3 2 0 0,-6-2 18 0,0 5 0 0,-3 0 0 16,0 3 0-16,-3 5 10 0,0 0 6 0,0 0 0 0,-6 3 1 16,0-1 19-16,0 6 4 0,-3 0 1 0,0 3 0 15,1-1-6-15,-1 1-2 0,0 2 0 0,3 3 0 16,-3 0-16-16,3 0-3 0,3-3-1 0,0 0 0 15,0 0 6-15,6 1 1 0,-3-1 0 0,3 0 0 16,0-2-20-16,6-3 0 0,-3-3 0 0,3 0 0 16,0-2-23-16,-1-3-8 0,1 0-1 15,6-3-822-15,-3-2-164 0</inkml:trace>
  <inkml:trace contextRef="#ctx0" brushRef="#br0" timeOffset="-105290.85">14468 11570 403 0,'6'-10'36'0,"-3"4"-36"0,0 1 0 0,-3 0 0 16,3-1 230-16,0 1 39 0,-3 3 8 0,0-4 2 0,0 6-133 0,0 0-26 15,0 0-6-15,0 0-1 0,0 0-41 0,0 0-8 16,0 0-1-16,0 0-1 0,-3 6-12 0,-3 1-2 15,0 1-1-15,-3 6 0 0,0 4 1 0,-3 3 1 16,-3 3 0-16,-3 5 0 0,-2 6-5 0,-1-1-2 16,0 3 0-16,-6 3 0 0,3-1-12 0,0 1-2 15,-2 0-1-15,-1 5 0 0,0-5-18 0,0 2-9 16,4-2 10-16,-1-1-10 0,0 1 8 0,6-6-8 16,0 3 0-16,3-5 0 0,6-3 20 0,-3-2-3 15,7-1 0-15,2-5 0 16,-3 0-41-16,6-5-9 0,0-2-2 0,0 1 0 15,6-4-19-15,-3-6-4 0,2 1-1 0,4-4 0 16,3-4-7-16,-3-1-2 0,3 0 0 0,0-2 0 16,3-3-3-16,0 0-1 0,0-2 0 0,3-1 0 15,-4 0 8-15,4-2 2 0,0 0 0 0,0 0 0 16,0-3 19-16,-3 3 4 0,3-3 1 0,-1 2 0 0,-2 1 38 0,0 3 0 0,-3-4 0 0,0 7 8 16,0 1 60-16,-3 1 12 0,-3 2 3 0,-3 1 0 15,-3 2 33-15,0 0 8 0,0 0 0 0,0 10 1 16,-3 1-29-16,-3-1-7 0,-3 6-1 0,0-3 0 15,-3 6-28-15,3 0-5 0,-3-1-2 0,0 1 0 0,3-1-21 16,-2 1-5-16,2-4-1 0,-3 4 0 16,3-3-6-16,0 0-2 0,3 0 0 0,0-3 0 15,3-3-18-15,0 1 0 0,0-3 0 0,6 0 0 0,-3-8 0 16,0 0 0-16,9 0 0 0,0 0 0 16,3-5-46-16,0-3-13 0,3 0-2 15,-1-3-1-15,4-2-137 0,-3 0-27 16,3-3-6-16,0-3-435 0,0 1-87 0</inkml:trace>
  <inkml:trace contextRef="#ctx0" brushRef="#br0" timeOffset="-105157.98">14581 11975 1875 0,'0'0'41'0,"0"0"9"0,-3-3 2 0,0 1 0 0,0 2-41 0,-3-3-11 16,3 0 0-16,0 3 0 0,-3 0 66 0,3 0 11 15,3 0 3-15,0 0 0 0,0 0-60 0,0 0-12 0,0 0-8 0,0 0 9 31,0 0-129-31,0 0-25 0</inkml:trace>
  <inkml:trace contextRef="#ctx0" brushRef="#br0" timeOffset="-104869">15129 11538 2095 0,'0'0'46'0,"0"0"10"0,0 0 1 0,0 0 2 0,0 0-47 0,0 0-12 0,0 0 0 0,0 0 0 0,0 0 72 0,0 0 13 16,-3 6 3-16,0 4 0 15,-6 6-40-15,0-3-7 0,0 9-1 0,-6-1-1 0,-3 3 5 16,-3 5 2-16,-5 2 0 0,-1 7 0 0,0-7-27 0,-3 9-6 16,1-3-1-16,-7 5 0 0,6 1-12 0,0-1 0 15,1 8 0-15,5-5 0 0,-3-2 9 0,6 2-1 16,0-3 0-16,0-2 0 0,4-1-8 0,2-4 0 15,0-1 0-15,3-5 0 16,0-2-51-16,6-1-12 0,3-5-2 0,0-5-1 16,3-3-104-16,0-5-21 0,0 0-4 0,0-8-743 0</inkml:trace>
  <inkml:trace contextRef="#ctx0" brushRef="#br0" timeOffset="-104679.05">14551 12266 979 0,'0'0'87'0,"0"0"-70"15,-3-8-17-15,0 3 0 0,3 5 230 0,0 0 42 0,-3-5 9 16,3 5 2-16,0 0-113 0,0-6-22 0,3 1-5 0,3 2-1 16,0 1-69-16,3-1-13 0,0 3-4 0,3-3 0 15,0 1-20-15,0 2-5 0,3-6-1 0,0 1 0 16,-1 0-17-16,1 0-3 0,3 2-1 0,0 0 0 16,0-2-9-16,0 2 0 0,-3-2-10 0,6 5 10 15,-4 0-63-15,1 0-6 0,-6 0-2 0,0 3-1117 16</inkml:trace>
  <inkml:trace contextRef="#ctx0" brushRef="#br0" timeOffset="-104128.75">14995 12380 1440 0,'0'0'64'0,"0"0"12"15,0 0-60-15,0 0-16 0,0 0 0 0,9 3 0 0,-3-3 162 0,0-3 30 16,0 3 5-16,0-3 2 0,2 1-134 0,1-1-26 16,-3-2-6-16,3-1-1 0,0 4-24 0,-3-4-8 15,3-2 0-15,-3 3 0 0,0-3 8 0,0 3-8 16,-3-3 0-16,0 3 0 0,0-3 0 0,0 2 0 16,0-1 0-16,-3-1 0 0,-3 0 11 0,0 0-11 15,0 0 10-15,0 0-10 0,0-3 40 0,-3 6 3 16,0-6 0-16,-3 3 0 0,0 1-15 0,0-1-4 15,-6 5 0-15,3 0 0 0,-5 1-4 0,-1 2-2 16,-3 2 0-16,3 1 0 0,-3 5 2 0,0 0 0 0,4 2 0 0,-1 4 0 16,-3 2-10-16,3-3-2 0,-3 3 0 0,6-1 0 15,0-1-8-15,3 2 0 0,4 2 0 0,-1 1 0 16,3-3 0-16,3-1 0 0,0-1 0 0,3 1 0 16,0-1 0-16,3 2 0 0,3-3 0 0,6-3 0 15,-1 1 0-15,4-6 0 0,6-2 0 0,0-3 0 16,-3-3-10-16,3-2-7 0,0-3-2 0,2-3 0 15,1 1-15-15,0-1-3 16,-3-2-1-16,-3 0 0 0,0 0 18 0,-4-1 3 0,-2 1 1 0,0 3 0 16,-3-1 16-16,0 0 0 0,0 3 0 0,-6 3 0 15,0 0 0-15,-3 5 0 0,0 0 11 0,0 0-11 0,-3 0 30 16,-3 5-1-16,0 0 0 0,-3 3 0 16,0 0-1-16,0 0-1 0,3 3 0 0,0 2 0 0,0 0-15 15,0 1-4-15,3-1 0 0,1-3 0 0,2-2-8 0,0 0 0 16,2 3 0-16,1-6 0 0,-3-5-16 0,9 3-3 15,0-3 0-15,3-6 0 16,0 1-144-16,-3-3-29 0,3-2-5 16</inkml:trace>
  <inkml:trace contextRef="#ctx0" brushRef="#br0" timeOffset="-103941.75">15182 11909 518 0,'-6'0'46'0,"6"0"-37"0,-6-3-9 0,3 3 0 16,-5 3 325-16,5-3 63 0,-3 0 13 0,6 0 3 16,0 0-264-16,0 0-52 0,0 0-10 0,0 0-2 15,0 0-55-15,0 0-10 0,9 3-3 0,-1-1 0 16,1 1-8-16,3-3 10 0,0 0-10 0,0 0 10 31,3 0-140-31,-3-3-28 0,18-2-6 0,-7 5 0 0</inkml:trace>
  <inkml:trace contextRef="#ctx0" brushRef="#br0" timeOffset="-103623.94">15819 11470 1854 0,'6'-8'40'0,"-6"8"9"0,0 0 2 0,3-3 1 0,-3 3-41 0,0 0-11 16,0 0 0-16,0 0 0 0,0 0 116 0,0 0 20 16,-3 8 5-16,-3 0 1 0,3 5-67 0,-6 3-14 15,-3 3-2-15,-2 4-1 0,-4 1-10 0,0 8-3 16,-3 0 0-16,0 5 0 0,0 2-14 0,-2 4-3 16,-1-4-1-16,-3 6 0 0,-3-2-27 0,0 2 0 15,-2 2 0-15,-4 4 0 0,0-1 29 0,4-2 1 16,-1 2 0-16,6-5 0 0,0 0-30 0,6-6 0 15,4-4 0-15,2-1 0 16,3-5-40-16,3-5-12 0,3 0-1 0,3-5-1 16,0-9-108-16,0 1-22 0,3-6-4 0,3 0-842 0</inkml:trace>
  <inkml:trace contextRef="#ctx0" brushRef="#br0" timeOffset="-103430.56">15230 12184 2415 0,'0'0'53'0,"0"0"11"0,0 0 3 0,-3 0 1 0,-3-3-55 0,6 3-13 0,0 0 0 0,0 0 0 16,0 0 79-16,0 0 13 0,9-2 2 0,6 2 1 15,0-6-35-15,3 4-8 0,-1 2 0 0,4-5-1 16,3-3-33-16,3 2-6 0,6 1-2 0,-4-3 0 16,1 0-10-16,-3 3 0 0,-3 0 9 0,0-1-9 0,-7 4 0 0,1-1 0 15,-3 0 0-15,-6 3-880 16,0 3-182-16</inkml:trace>
  <inkml:trace contextRef="#ctx0" brushRef="#br0" timeOffset="-102784.33">15938 12597 518 0,'0'0'46'0,"0"0"-37"16,0 0-9-16,0 0 0 0,0 0 256 0,0 0 48 15,-3 0 11-15,0 2 1 0,0 1-157 0,-3 2-32 16,1 6-7-16,-1-3 0 0,0 0-40 0,0 0-7 0,-3 2-1 0,-3 4-1 16,3-1-15-16,-3 3-2 0,0 0-1 0,3 2 0 15,0-2-25-15,0 0-4 0,3-3-2 0,0 0 0 16,3 1-22-16,-3-4 9 0,3-2-9 0,3-3 0 16,0-5 0-16,0 0 0 0,0 0 0 0,0 0 0 31,6-2-114-31,3-4-20 0,6 1-4 0,0-5-1 15,3-1-85-15,3-5-16 0,-3 0-4 0</inkml:trace>
  <inkml:trace contextRef="#ctx0" brushRef="#br0" timeOffset="-102644.44">16129 12570 230 0,'0'0'20'0,"0"0"-20"0,0 0 0 0,0 0 0 16,0 8 352-16,-6 3 67 0,3-1 13 0,-3 4 2 16,-3-4-252-16,3 6-50 0,-6 3-11 0,3 2-1 0,0-3-40 0,-3 4-7 15,4-1-1-15,-4-3-1 0,3 1-46 0,0-1-9 16,-3-2-1-16,3 0-1 0,3-3-14 0,3-2 0 15,-3-1 0-15,6-2 0 16,0-2-145-16,0-6-35 0,0 0-8 0</inkml:trace>
  <inkml:trace contextRef="#ctx0" brushRef="#br0" timeOffset="-101680.4">16650 12377 806 0,'0'0'72'0,"-3"0"-58"15,0 3-14-15,3-3 0 0,0 0 151 0,0 0 27 16,-3 3 6-16,3-3 0 0,0 0-69 0,-3 5-15 16,0 0-2-16,0-2-1 0,3-3-33 0,0 0-6 15,0 0-2-15,0 0 0 0,3 5-31 0,-3-5-6 16,0 0-2-16,0 0 0 0,0 0 7 0,0 0 2 0,9 0 0 0,-3 0 0 16,-6 0 1-16,9-5 0 0,3-3 0 0,0 0 0 15,-4 0-19-15,1-3-8 0,3 1 0 0,-3-1 8 16,-3-2-8-16,-3 2 0 0,0 1 9 0,3-3-9 15,3 2 0-15,-6-2 8 0,-3 2-8 16,0-2 0-16,0 0 0 0,0-1 9 0,-3-1-9 0,-3 1 0 16,-3-2 9-16,6 1-9 0,0 1 0 0,-3-1 9 15,-9 4-9-15,3 3 0 0,3 0 9 0,-2 5-9 16,-4 3 37-16,-3 0 3 0,-3 6 1 0,3 2 0 16,-3 5-17-16,3 0-3 0,1 3-1 0,-4 0 0 15,0 2-12-15,3 4-8 0,-3-4 8 0,0 3-8 16,4 3 0-16,-1-3 0 0,3 0 0 0,3 3 0 15,0-3 0-15,6 1 0 0,-3 1 0 0,6-2 0 0,0 1 0 16,6-6 0-16,-3-1 0 0,3 1 0 0,6-8 0 16,0 3 0-16,3-3 0 0,0-3 0 0,0-5 0 15,6-3 0-15,-4 1-9 0,4-4 9 0,0-1 0 16,3-4 0-16,0-5-9 0,6 3 9 0,-1-6 0 16,-2 6-10-16,0-5 10 0,-3-1-8 0,0 3 8 15,0-2-12-15,-7 2 12 0,-2 0-12 0,0 3 12 0,-3-1 0 16,-3 1 0-16,0 5 0 0,-6 0 0 0,0 3 0 15,3 0 0-15,-3 5 0 0,-6 0 0 0,0 0 0 16,3 5 0-16,0 3 8 0,-3 0-8 0,-3 2 12 16,0 4-4-16,0 2 0 0,0-1 4 0,1 4 0 15,-1 0 1-15,0-1 0 0,0 1-13 0,6-4 8 16,-3 1-8-16,3 0 0 0,3-5 0 0,3-1 0 16,6-4 0-16,-3-1 0 0,6 0-17 0,0-7-7 0,-1-4 0 0,1 1-1 31,3-3-183-31,3-3-37 0</inkml:trace>
  <inkml:trace contextRef="#ctx0" brushRef="#br0" timeOffset="-101167.21">17480 11515 1900 0,'0'0'84'0,"-6"2"18"0,3 1-82 0,-6 2-20 15,0 1 0-15,1 1 0 0,-1 7 93 16,-6-1 15-16,0 0 2 0,0 11 1 0,0 2-47 0,-3 4-10 16,-6 1-2-16,-2 1 0 0,2 2-41 0,0 3-11 15,3-2 0-15,-3 2 0 0,1 3 16 0,-1-3 2 16,3 5 0-16,-3 0 0 0,0-2-6 0,3 0-2 16,1-1 0-16,5 1 0 0,-3-3-10 0,0-5 8 15,6-3-8-15,0-3 8 0,0 1-8 0,3-9 0 16,0 4 0-16,6-9 0 0,0-3 0 15,0-2 0-15,3 0 0 0,0-8 0 0,0 0 0 0,9-2 0 16,0-4 0-16,0-2 0 0,3 0 0 0,0-5 0 16,9 0-12-16,0-3 12 0,-3 0-16 0,2-2 4 15,7-1 0-15,-6 3 1 0,0 0 11 0,0 3-10 16,0 0 10-16,2 5-10 0,-2 0 10 0,-6 3 0 16,0 5 0-16,-6 2-8 0,3 4 0 0,-6 2 0 15,-6 2 0-15,0 4 0 0,0-1 8 16,-3 3 0-16,-6-1 0 0,0 4 0 0,-3 0 0 0,3-4 0 15,-3 4 0-15,-3-1 0 0,-6-2 0 0,7 0 0 0,5 3 0 16,0-3 0-16,-9-3 13 0,3 0 5 0,0 0 1 16,0 1 0-16,-3-1 21 0,3 0 4 0,-2 0 0 0,2-5 1 15,0 0-36-15,0-3-9 0,-3-2 0 0,3-3 0 16,0-3 8-16,0 3 0 0,1-5 0 0,-1 2 0 16,3-7-8-16,3 2-11 0,0-3 3 0,3-2 0 15,3-3-45-15,3 0-9 16,6-2-2-16,3-1-703 0,-3 3-141 0</inkml:trace>
  <inkml:trace contextRef="#ctx0" brushRef="#br0" timeOffset="-100603.21">17912 11544 1846 0,'0'0'40'0,"0"0"9"0,0 0 2 0,0 0 1 0,0 0-41 0,-6 2-11 16,3 4 0-16,-3-1 0 0,0 6 72 0,0-1 13 0,-3 3 3 0,0 6 0 16,-3 2-27-16,0 3-5 15,-3 0 0-15,-2 5-1 0,-1 3-2 0,-6-1 0 0,-6 4 0 0,3-1 0 16,4 3-1-16,-4-2 0 0,0 4 0 0,0 1 0 15,3 2-36-15,4-2-7 0,-7 2-1 0,3-5-8 16,0 0 12-16,6-2-12 0,0-3 12 0,4-3-12 16,-1-6 8-16,3 1-8 0,3-3 0 0,3-5 0 15,0 0 0-15,3-3 0 0,3-5 0 0,0-2 0 16,0-6 0-16,0 0 0 0,9-3 0 0,3-2-9 16,6-6 0-16,-3 1 0 0,2-6 0 0,4 0 0 15,3-3-3-15,0 1 0 0,-3-1 0 0,0 1 0 16,5 2 12-16,-2-3 0 0,3 6 10 0,-3 0-10 15,0 5 0-15,-4 3-20 0,-2 2 4 0,0 3 0 16,-6 0 16-16,-3 5-8 0,-3 1 8 0,-3 4 0 16,0-2 0-16,-6 5-8 0,0-2 8 0,-3 5 0 15,-3-3 0-15,0 3 0 0,-6 0 0 0,0 0 0 0,3-1 12 0,-2 1 7 16,-7 0 1-16,6 0 0 0,3 0-20 0,0-3 0 16,-6 0 0-16,0 1 0 0,0-4 8 0,-2 3-8 15,5-5 9-15,-3 0-9 0,-3 0 0 0,6-2 0 16,0-4 0-16,3 1 0 0,-3-3 0 0,4-3 0 15,2 3 8-15,3-8-8 0,0 0 0 0,3-2 8 16,3 2-8-16,0-5 0 16,6-1-76-16,0 1-17 0,0 0-4 0,3-3-1 15,-1 0-142-15,7 3-29 0,15-16-6 0,0 8-1 16</inkml:trace>
  <inkml:trace contextRef="#ctx0" brushRef="#br0" timeOffset="-100406.65">18034 12163 1382 0,'0'0'123'0,"0"0"-99"0,0 0-24 0,0 0 0 16,-6 8 148-16,3 2 24 0,-3-2 4 0,-3 6 2 15,3-4-65-15,-3 6-13 0,0 0-2 0,0 2-1 16,0-4-47-16,0 2-10 0,1-1-1 0,-4 1-1 16,6 0-22-16,0-3-5 0,-3 3-1 0,3 0 0 15,0-5-10-15,0-1 0 0,3-2 9 0,0 0-9 16,3 3 0-16,-3-6-10 0,3-5 1 0,0 0 0 15,0 0-225-15,0 0-45 0</inkml:trace>
  <inkml:trace contextRef="#ctx0" brushRef="#br0" timeOffset="-100247.38">18257 11856 1854 0,'0'0'82'0,"0"-5"17"0,-3 2-79 15,0 0-20-15,0-2 0 0,3 5 0 0,0 0 10 0,-6-3-2 16,3-2 0-16,3 5 0 0,0 0-17 0,0 0-4 16,0 0-1-16,0 0-809 0</inkml:trace>
  <inkml:trace contextRef="#ctx0" brushRef="#br0" timeOffset="-99742.71">18793 11494 1191 0,'0'0'52'0,"0"0"12"0,3-8-51 0,0 2-13 16,0-2 0-16,0 3 0 0,-3 5 112 0,0 0 19 15,0 0 4-15,0 0 1 0,0 0-42 0,0 0-8 16,0 0-2-16,0 0 0 0,-9 5-20 0,3 3-4 16,-6 0 0-16,3 8-1 0,-6 3-8 0,-3 4-2 15,-2 4 0-15,-7 5 0 0,0 2-13 0,0 3-4 0,-3 3 0 0,1 5 0 16,-1-6-17-16,-3 4-4 16,3-1-1-16,1 3 0 0,-1 3 1 0,6-1 0 15,-3 1 0-15,3 0 0 0,4-6-11 0,-1-2 8 0,0-1-8 16,3-2 8-16,3-2-8 0,3-9 0 0,6 3 0 15,0-5 0-15,3-5-8 0,3-1-8 16,3-7 0-16,6-1-1 16,0-4-98-16,3-6-19 0,0 0-4 0,3-6-843 0</inkml:trace>
  <inkml:trace contextRef="#ctx0" brushRef="#br0" timeOffset="-99316.83">18602 12324 1839 0,'0'0'40'0,"0"0"9"0,0 0 2 0,0 0 1 0,0 0-42 0,0 0-10 0,0 0 0 0,0 0 0 0,0 0 44 0,3 3 6 16,3 0 2-16,-3-3 0 0,3 2-25 0,0-2-5 16,0-2-1-16,0 2 0 0,3-3-3 0,-3 0-1 15,3 1 0-15,-3-4 0 0,3 1-8 0,-3 0-1 16,3-3-8-16,-3 0 12 0,0-3-12 0,3 1 0 15,-4-1 8-15,1 1-8 0,0-4 0 0,0 1 0 16,-3 0 0-16,3-3 0 0,-3-3 10 0,0 4-10 16,0-4 10-16,-3-2-10 0,-3 2 9 0,0 1-9 15,0-1 8-15,0 3-8 0,-3 3 22 0,0 3-1 16,-6 2 0-16,1 5 0 0,-1 0 33 0,-6 6 6 16,-3 0 2-16,0 5 0 0,-3 2-34 0,1 3-6 15,-1 6-2-15,3 0 0 0,-6 2 16 0,6 0 4 16,0 5 0-16,-2-2 0 0,5 0-32 0,3 0-8 0,6 2 0 0,0-5 0 15,6 1 0-15,0-4-12 0,3-2 4 0,6-3 0 16,0 0 8-16,3-5 0 0,6-2 0 0,0-4 0 16,8-2 0-16,1-5 0 0,3-3 0 0,6-3-8 31,0-2-88-31,-1-3-16 0,4-2-4 0,-3-3-1 16,-3-3-69-16,-1-3-14 0,1-2-2 0,3-2-1 0,2-4-53 15,-2 3-10-15,0 1-2 0,3-6-156 0</inkml:trace>
  <inkml:trace contextRef="#ctx0" brushRef="#br0" timeOffset="-99098.83">19195 11687 230 0,'24'-56'10'0,"-10"32"2"0,1-5-12 0,6-3 0 0,0 1 0 0,3-1 0 16,0 3 239-16,-1 0 45 0,-2 5 8 0,-3 3 3 0,-3 2-147 16,-3 6-28-16,0 0-7 0,-6 5-1 0,-3 3 0 0,-3 5 0 15,0 0 0-15,-9 5 0 0,-3 3-4 0,0 5 0 16,-6 3-1-16,0 5 0 0,0 0-58 0,1 3-11 16,-4 2-2-16,0 6-1 0,3 0-10 0,-6 5-1 15,0 5-1-15,-2 3 0 0,-4 0 0 0,-3 3 0 16,-3 0 0-16,4-1 0 0,-1 1-12 0,3-3-3 15,0 2 0-15,4 1 0 0,2 0-8 0,0-9 0 16,6 4 0-16,3-4 0 0,3-4-9 0,3-3 9 16,0-6 0-16,3-2 0 15,4-3-51-15,-1-5-3 0,3 0-1 0,3-3 0 16,2-5-165-16,4-3-34 0,-3-5-6 0</inkml:trace>
  <inkml:trace contextRef="#ctx0" brushRef="#br0" timeOffset="-98724.05">19156 12197 403 0,'0'0'17'0,"0"6"5"0,-3-1-22 0,3 0 0 0,0 0 0 0,0 3 0 15,0-2 310-15,3-1 58 0,-3-2 11 0,0-3 2 16,6 5-273-16,0 0-54 0,-6-5-11 0,9 0-3 16,-3-2 5-16,3-1 1 0,0-2 0 0,-3-1 0 15,3 1-16-15,-3-3-3 0,2 0-1 0,-2 0 0 16,0-2-10-16,3 2-1 0,-6 0-1 0,0-3 0 15,6 1-1-15,-6-4 0 0,3 1 0 0,-3 0 0 16,0 0-4-16,0 2-1 0,-3-2 0 0,0 0 0 16,0 2-8-16,-3 0 8 0,0 4-8 0,-3-1 8 0,-3 5 23 15,0 3 4-15,0 3 1 0,-3 2 0 0,1 0 8 0,-1 6 3 16,-6-1 0-16,0 6 0 16,0 3-7-16,0-1 0 0,0 1-1 0,0-1 0 0,4 3-22 15,-1 1-4-15,3-1-1 0,3 0 0 0,0 0-3 0,3 0-1 16,0 0 0-16,6-2 0 0,0 0-8 15,9-4 0-15,-3-1 0 0,6-4 0 0,0-2 0 0,3 0 0 16,-1-5 0-16,4-3 0 0,0-3-24 0,0 0 4 16,0-2 0-16,-3-3 0 15,3-2-147-15,0-4-29 0,-1 4-5 0,4-6-492 16,0-3-99-16</inkml:trace>
  <inkml:trace contextRef="#ctx0" brushRef="#br0" timeOffset="-98423.38">19957 11414 403 0,'6'-13'17'0,"-3"8"5"0,0-1-22 0,0 1 0 0,0 0 0 0,-3-1 0 15,0 1 371-15,0 0 69 0,-3 0 15 0,3 5 2 16,0 0-279-16,0 0-56 0,0 0-11 0,0 0-3 16,0 0-56-16,-6 8-11 0,-3 2-2 0,-3 6-1 15,-3 0 1-15,0 5 0 0,-3 3 0 0,-3 5 0 16,-2 3-31-16,-1 5-8 0,-3 5 0 0,-3 3 0 15,6 3 8-15,4-3-8 0,-7 2 8 0,3-2-8 16,-6 3 0-16,3-6 8 0,-5 6-8 0,2-1 0 16,0-2 8-16,6-2-8 0,3-1 10 0,4-2-10 15,-1-3 0-15,6-3-12 0,0 1 1 0,3-6 0 16,3-5-89-16,0-3-19 16,3-5-3-16,3-3-1 0,3-3 42 0,0-4 8 0,0-4 1 15,3-4 1-15,0-4-39 0,3 1-8 0,3-3-2 16,-6-5-407-16,-3 0-81 0</inkml:trace>
  <inkml:trace contextRef="#ctx0" brushRef="#br0" timeOffset="-98256.65">19463 12031 288 0,'3'-19'25'0,"-6"11"-25"0,0 0 0 0,3 0 0 0,0 0 340 0,0 3 62 15,-3 0 13-15,3 2 2 0,0 3-225 0,0 0-44 16,0 0-10-16,0 0-2 0,0 0-51 0,0 0-10 16,0 0-3-16,0 0 0 0,0 0-18 0,0 0-4 15,6 0-1-15,3 3 0 0,2-3-29 0,1 5-7 16,3-2-1-16,3-1 0 0,-3-2-12 0,3 3 0 15,0-3 0-15,0-3 0 0,-4 3 0 0,1-2 0 16,0-1 0-16,-6 3 0 16,0-5-98-16,3-1-26 0,6-1-4 0</inkml:trace>
  <inkml:trace contextRef="#ctx0" brushRef="#br0" timeOffset="-97872.71">20251 11327 288 0,'0'0'25'0,"3"-3"-25"0,-3-2 0 0,0 5 0 15,3-3 348-15,-3-2 64 0,0 5 12 0,6-5 4 0,-3-1-242 0,-3 6-48 16,0 0-10-16,0 0-1 0,0 0-57 0,0 0-11 16,0 0-3-16,0 11 0 15,3-3-26-15,-3 2-6 0,-3 4 0 0,0-1-1 0,-3-2-13 0,3-1-2 16,3 1-8-16,-3-1 12 0,3-2-12 0,0-8 8 15,3 5-8-15,-3-5 0 0,9 6 0 0,-3-6 0 16,3-3 0-16,0 0 0 0,3 1-22 0,3-3-1 16,3-3 0-16,-3 0 0 15,-3 0-20-15,-1-3-4 0,4 1-1 0,0-1 0 0,-6 0 28 0,3 3 4 16,-3 3 2-16,3 0 0 0,-3 0 14 0,-3 2-9 16,-6 3 9-16,0 0-8 0,0 0 54 0,0 3 11 15,-6 5 3-15,0-1 0 0,0 4-23 0,3 2-4 16,-3 1-1-16,0-1 0 0,0 0-2 0,3-2-1 15,0 2 0-15,0-3 0 0,0 1-21 0,0-3-8 16,6 0 0-16,0 0 9 16,3-3-100-16,-3 0-20 0,-3-5-4 0</inkml:trace>
  <inkml:trace contextRef="#ctx0" brushRef="#br0" timeOffset="-97301.85">21156 11306 806 0,'0'0'72'0,"0"0"-58"0,0-3-14 0,0 3 0 16,0-5 140-16,0 5 24 0,0 0 6 0,0 0 1 16,-6 0-48-16,0 2-10 0,0 1-1 0,-3 5-1 15,1 3-15-15,-4 2-2 0,-3 0-1 0,-3 8 0 16,-6 3-1-16,0 0 0 0,-5 5 0 0,-1 5 0 15,-6 3-38-15,0 8-8 0,-2 3-2 0,2 5 0 16,0 0-12-16,0-3-4 0,4 0 0 0,-1 1 0 16,-3 1-19-16,7-1-9 0,-4 2 8 0,-3 2-8 15,6-2 0-15,6-5 0 0,1-1 0 0,5-4 0 16,0-4 0-16,9-4 0 0,0-3 0 0,9-3 0 16,0-3-30-1,6-5-11-15,-3-2-3 0,6-3 0 0,3-3-92 0,3 0-20 0,0-5-3 16,-3 0-837-16</inkml:trace>
  <inkml:trace contextRef="#ctx0" brushRef="#br0" timeOffset="-96856.74">20939 12152 864 0,'0'0'76'16,"0"0"-60"-16,6-2-16 0,-6 2 0 0,0 0 171 0,0 0 31 15,0 0 6-15,0 0 2 0,-3 8-78 0,-3 0-16 16,-3-1-4-16,0 7 0 0,-3-1-68 0,0 3-13 15,0 2-3-15,1 1-1 0,-1-1-11 0,3-2-1 16,3 3-1-16,-3-3 0 0,3 0-14 0,0-3 0 16,0-3 8-16,3-2-8 15,0 0-59-15,3-8-14 0,0 0-3 0,0 0-524 16,0 0-104-16</inkml:trace>
  <inkml:trace contextRef="#ctx0" brushRef="#br0" timeOffset="-96691.86">21118 11877 460 0,'6'-8'20'0,"-6"8"5"0,0-5-25 0,0 5 0 15,0 0 0-15,0 0 0 0,0 0 306 0,0 0 56 0,0 0 11 0,0 0 3 16,0 0-288-16,0 0-56 0,-3 8-12 0,0 2-3 16,3-2-17-16,0 3 0 0,-3 0 0 0,0-1-832 15</inkml:trace>
  <inkml:trace contextRef="#ctx0" brushRef="#br0" timeOffset="-96260.23">21132 12144 1209 0,'0'0'108'0,"0"0"-87"16,0 0-21-16,3 8 0 0,-3-8 140 0,0 6 24 15,0 2 5-15,0-1 1 0,-6 4-64 0,4 0-13 16,-1-1-2-16,-3 6-1 0,0-3-49 0,0 3-9 16,-3-3-3-16,6 1 0 0,-3-1-10 0,0-3-3 15,3 4 0-15,0-6 0 0,3 0-7 0,0-3-1 16,0-5-8-16,0 0 12 0,0 0-12 0,0 0 0 15,6 0 0-15,6 0 0 0,0-5 9 0,0-3-9 16,-1 0 8-16,7 0-8 0,0-3 0 0,3-2-14 16,-3 0 2-16,0 0 0 0,0 2-2 0,-3 0 0 15,2 3 0-15,-2 0 0 0,0 3-4 0,-6 3-1 16,0-4 0-16,-6 9 0 0,6 0 19 0,-9-3 0 16,-3 7 0-16,-6 4 0 0,3 2 27 0,-3-2 2 15,-3 5 1-15,6-3 0 0,0 3-10 0,3 0-1 0,-3-3-1 16,3 3 0-16,-3-3-18 0,3 0 8 15,3-2-8-15,0-1 0 0,0-2 0 0,6-2-19 16,3-4 3-16,3 1-1026 0</inkml:trace>
  <inkml:trace contextRef="#ctx0" brushRef="#br0" timeOffset="-95367.78">22272 11774 403 0,'0'0'36'0,"3"-5"-36"0,-3 5 0 0,3-6 0 15,0 1 233-15,3 0 40 0,-3 0 8 0,3-1 2 16,-3-2-169-16,3 3-34 0,0 0-6 0,0-3-2 15,-3 0-23-15,0 0-5 0,0 0 0 0,3-3-1 16,-3 3-18-16,0 0-3 0,-3 1-1 0,3-1 0 16,-3-3 35-16,-3 0 6 0,-3 1 2 0,0 2 0 15,-3 0-7-15,-3 3-1 0,-3-1 0 0,-5 4 0 16,-4-1-3-16,-3 6-1 0,0 2 0 0,-3 3 0 16,1 5 0-16,-4 3 0 0,0 5 0 0,0 0 0 15,7 1-43-15,-4 1-9 0,0 7 0 0,-3-4 0 16,-2 6 0-16,5-3 13 0,0 3-2 0,0-1-1 15,4 4-10-15,2-4 0 0,6 7 0 0,-3-4 0 0,6 0-11 16,3 1 3-16,3-6 0 0,0 3 0 16,6-6-24-16,3-2-4 0,3-3 0 0,3-2-1 15,0-6 3-15,0 0 1 0,6 0 0 0,0-5 0 0,6-3 33 0,-3 1 0 16,3-6 0-16,-1 0 9 0,1-3-22 0,0 0-5 16,0-5-1-16,3 3 0 0,-3-3 5 0,0-2 1 15,-6-1 0-15,-1 1 0 0,4-4 13 0,-9 1 0 16,6 0 0-16,-6 0-9 0,0 2 9 0,-3 0 0 15,0-4 0-15,-3 1 0 0,3 4 0 0,-3-1 9 16,-3 1-1-16,0 4-8 0,3-2 30 0,-6 3-1 16,0 2 0-16,0 1 0 0,-3 2 3 0,3 0 1 15,-3 2 0-15,0 6 0 0,-2-2-21 0,2 2-12 16,0 2 12-16,0-2-12 0,3 0 8 0,0 0-8 16,3 0 0-16,0 0 0 0,3 0 0 0,3 0 0 0,0-3 0 15,-3-5 0-15,9 5 0 0,0 1 0 16,0-4 0-16,3 1 0 0,-1-6-12 0,1 1 1 0,0 2 0 15,3-6 0-15,3 4-4 0,0-4-1 0,3 1 0 0,0 2 0 16,2 1 4-16,1-4 1 0,-3 1 0 0,0 3 0 16,0-4-6-16,-6 4-2 0,-7 2 0 0,-2 0 0 15,0 0 7-15,0 2 2 0,0 4 0 0,-6 1 0 16,0 1 10-16,-6 0 14 0,0 0-3 0,-3 6-1 16,-2-1 23-16,-4 3 5 0,-3 0 1 0,3 2 0 15,0-2-23-15,3 2-4 0,-3 1 0 0,0 2-1 16,3-5 17-16,4 3 3 0,-4-1 1 0,3 1 0 15,3-4-32-15,-3 4 0 0,3-3 0 0,3-3 0 16,0 0-31-16,0-2-12 0,0-1-2 0,3 1-1 16,0-6-230-16,0-5-47 0,0 0-9 0,0 0-1 0</inkml:trace>
  <inkml:trace contextRef="#ctx0" brushRef="#br0" timeOffset="-95051.7">22356 12113 1846 0,'0'0'82'0,"0"0"17"0,0 0-79 0,-3 5-20 15,-6 3 0-15,3 0 0 0,0 0 101 0,-3 0 17 16,3 0 3-16,0 0 1 0,-3 2-62 0,3 3-12 0,-3-2-2 16,0 2-1-16,3 0-17 0,-2-2-4 0,2 2-1 0,0 0 0 15,3 1-23-15,0-6 0 0,0 2 0 0,0-2 0 16,3-8 0-16,0 0 0 0,0 0 0 0,0 0 0 15,0 0 0-15,6 3 0 0,3-6 0 0,0 0 8 16,-1-2-8-16,4-3 0 0,-3-2 8 0,3-1-8 16,-3-2 0-16,0 2 0 0,3-2 0 0,-3 0 0 15,3 0 0-15,-3-1 0 0,0-2 0 16,0 3 0-16,0 0 0 0,2 2 0 0,-2 1 0 0,0-3-8 16,0 5-32-1,0-3-5-15,0 3-2 0,0 3 0 0,0-3-168 0,0 5-33 16,-3 1-8-16,0-4 0 0</inkml:trace>
  <inkml:trace contextRef="#ctx0" brushRef="#br0" timeOffset="-94363.69">22624 12131 1152 0,'9'0'102'0,"-6"3"-82"16,-3-3-20-16,0 2 0 0,3-2 144 0,-3 3 24 15,6-3 4-15,-3 0 2 0,-3 0-85 0,3 0-17 16,5-3-3-16,1 1-1 0,0-1-53 0,3-2-15 16,0-3 0-16,0 0 0 0,-3 3 0 0,3-3 0 15,0 2-9-15,-6-1 9 0,3-1 0 0,0 0 0 16,-6 0 0-16,3 0 0 0,-6 0 9 0,2 0 9 16,-2 0 2-16,0 0 0 0,-2-3 28 0,-4 4 7 15,-3 1 1-15,0-2 0 0,0 6-15 0,-6-1-2 16,3 3-1-16,-3 0 0 0,-3 3-5 0,3 2-1 0,0 3 0 15,-2 0 0-15,-1 0-17 0,-3 5-4 0,3 3-1 0,0 0 0 16,0 0-10-16,3-1 0 0,4 4 0 0,2 0 8 16,0 2-8-16,0 0 8 0,3-3-8 0,3 1 8 15,0-1-8-15,3-2 0 0,0 0 0 0,3-3 0 16,3-2 0-16,3 0 0 0,0-6-9 0,0-3 9 16,8-2-18-16,-2 0 0 0,3-5 0 0,3-3 0 15,0 0-31 1,0-5-7-16,0 0 0 0,2 0-1 0,1-1 21 15,-3 1 5-15,0 0 1 0,-3 0 0 0,-3-3 30 0,2 0-9 0,-5 3 9 16,3-3 0-16,-3 3 0 0,-3 2 0 0,0 0 0 0,-3 4 11 16,3-1 9-16,-6 2 1 0,-3 6 1 0,0 0 0 15,0 0-1-15,0 0 0 0,0 0 0 0,3 8 0 0,-3 0 17 16,-3 3 3-16,0 2 1 0,0 0 0 16,-3-2-27-16,3 2-6 0,0 0-1 0,-3 0 0 0,0-2-8 15,3 2 8-15,0-2-8 0,0-3 8 0,0 2-8 0,3-2 0 16,0-8 0-16,0 0 8 0,0 0-8 0,0 0 0 15,0 0 9-15,9 0-9 0,3-2 0 0,-6-4 0 16,3 1 0-16,3 0 0 0,0-6 0 0,-3 3 0 16,3-2 0-16,-1 2 0 0,4-5 0 0,-3-1 0 15,3 1 0-15,0 0 0 0,3 2 0 0,-3-2 0 16,3 2 0-16,-4 4-8 0,-2 1 8 0,0 1 0 0,-3 2 0 0,0 1 0 16,-6 2-8-16,-3 0 0 0,0 5 0 0,0 3 0 15,0 2 8-15,-6 1 0 0,3 0 0 0,-6 2 0 16,3 0 0-16,0 0 11 0,0-2-3 0,0 2 0 15,0-2-8-15,1-1 0 0,-1-4 0 0,3 2 0 16,3-1 0-16,0-7-11 0,3 8 3 0,-3-8 0 16,0 0-56-1,0 0-12-15,6 3-1 0,-1 0-970 0</inkml:trace>
  <inkml:trace contextRef="#ctx0" brushRef="#br0" timeOffset="-93991.18">23249 12002 403 0,'0'0'36'0,"-3"-3"-36"0,0 3 0 0,-3 0 0 0,3-3 436 0,-3 3 81 16,3-2 16-16,3 2 3 0,0 0-337 0,0 0-68 15,0 0-14-15,0 0-2 0,0 0-79 0,0 0-16 16,0 0-4-16,6 2 0 0,6-2-16 0,0 0 0 16,0 0 0-16,3 0 0 0,-4-2 0 0,1 2 0 15,3 0 0-15,-3 0 0 0,0 0 0 0,-3 0 0 16,3 0 0-16,-3 0 0 0,-3 2 0 0,3 1 0 15,-3 0-8-15,0-1 8 0,-6-2 0 0,0 0-9 16,0 0 9-16,-3 8 0 0,0-3 0 0,0 3 0 16,-3 0 0-16,-3 0 0 0,0 0 0 0,-3 0 0 15,0 3 0-15,0 2 0 0,-3-3 0 0,0 4 0 16,-2-1 0-16,2 0 0 0,-3 0 8 0,6 1-8 16,-3-4 8-16,6 1-8 0,-3-1 0 0,3 1 0 15,3 0 0-15,3-4 0 0,0 1 0 0,3 0 0 16,0 0 0-16,3 0 0 0,3-2 0 0,0 1 0 0,3-1 0 15,3-4 0-15,-3-2 0 0,6 0 0 0,-3 0 0 16,0-2 0 0,6-1-68-16,-4 0-19 0,1-4-3 0,3-1-686 15,0-3-138-15</inkml:trace>
  <inkml:trace contextRef="#ctx0" brushRef="#br0" timeOffset="-93350.1">23552 12118 921 0,'0'0'40'0,"0"0"10"0,0 0-40 0,0 0-10 0,-3 5 0 0,3-5 0 16,0 0 276-16,0 0 54 0,-6 3 10 0,6-3 3 0,0 0-195 0,0 0-38 16,0 0-8-16,0 0-2 0,0 0-36 0,0 0-8 15,0 0-2-15,9 0 0 0,0 0-35 0,0 0-7 16,0-3-2-16,0 1 0 16,6-1-10-16,-3-2 0 0,0-1 0 0,0-2 0 0,0 3 0 0,0-3 0 15,-1 3 0-15,-2-3 0 0,0 3 0 0,0-3 8 16,-6 2-8-16,3-2 8 15,-6 1-8-15,0-1 0 0,0-3 0 0,-3 6 0 0,-3-3 0 0,0 3 0 16,-3-1 0-16,-3 4 0 0,-2-1 12 0,-4 6 0 16,0 2 0-16,-3 0 0 0,3 6 22 15,-6-1 5-15,4 4 1 0,2-1 0 0,0 3-21 0,0 0-4 16,3 2-1-16,0-2 0 0,6 2-14 0,0-2 0 16,3-2 8-16,0-1-8 0,6-3 0 0,0 4 0 0,3-6 0 0,3-1 0 15,0-1 0-15,3-1 0 16,0-2 8-16,6-3-8 0,-3-3 0 0,3 3 0 0,3-5 0 0,0 2 0 15,-1-2 0-15,4 0-8 0,0-3 8 0,-3 2-13 16,3-2 1-16,-3 0 1 0,-1 0 0 16,-2 1 0-1,0-1-17-15,3-3-3 0,-6 3-1 0,0 0 0 0,0 0 32 0,0 0 0 0,-3 3 0 0,0 2 0 16,-9 3 0-16,0 0-9 0,0 0 9 0,0 0 0 16,0 0 22-16,0 0 10 0,3 8 1 0,-3 0 1 15,0 3-21-15,-3-1-4 0,3-2-1 0,-3 3 0 16,0-1-8-16,0 1 8 0,3-3-8 0,0 0 8 15,0 0-8-15,0-3 0 0,0-2 0 0,0-3 0 0,0 0 0 16,0 0 0-16,0 0 0 0,0 0 0 16,9 2 0-16,-9-2 0 0,9-2 0 0,2-1 0 0,-2-2 0 15,0 0 0-15,3-1 0 0,-3-2 0 16,0 0 0-16,3 3 0 0,0-3-8 0,-3 3 8 0,0-3 0 0,0 3 0 16,0-1 0-16,-9 6 0 15,0 0 0-15,9 0 0 0,-9 0 0 0,0 0 0 0,0 0 0 0,0 0 0 16,2 6 0-16,1 2 0 0,-3-3 0 0,-3 3 0 15,3 0 0-15,-2 0 0 0,-4 2 0 0,6-2 0 16,-3 3 0-16,3-3 0 0,-3 2 0 0,3-2 0 16,3 0 0-16,0 0 0 15,-3-3-158-15,3 1-24 0,-3-6-5 0,3 10-1 0</inkml:trace>
  <inkml:trace contextRef="#ctx0" brushRef="#br0" timeOffset="-92927.71">21853 12824 2379 0,'0'0'105'0,"0"0"23"0,0 0-103 0,0 0-25 15,0 0 0-15,0 0 0 0,0 0 42 0,0 0 3 16,0 0 1-16,0 0 0 0,0 0-10 0,0 0-1 16,0 0-1-16,0 0 0 0,0 0-16 0,0 0-3 15,0 0-1-15,0 0 0 16,0 0-129-16,6 0-25 0,0 0-6 0</inkml:trace>
  <inkml:trace contextRef="#ctx0" brushRef="#br0" timeOffset="-92722.77">22159 12777 2293 0,'-6'-3'101'0,"6"3"22"0,-6 0-99 0,4 0-24 0,-1-3 0 0,3 3 0 15,0 0 23-15,0 0-1 0,0 0 0 0,0 0 0 16,0 0-22-16,8 0 0 0,4-2 0 0,0 2 0 16,-3-3 28-16,0 1 0 0,-9 2 1 0,9 0 0 15,0 0-38-15,0 0-8 0,0-3-2 0,0 3-703 16,0-3-141-16</inkml:trace>
  <inkml:trace contextRef="#ctx0" brushRef="#br0" timeOffset="-92365.38">21912 12973 288 0,'18'-6'12'0,"-12"6"4"0,0-2-16 0,-3-1 0 0,3 0 0 0,-6 3 0 15,3 0 348-15,0 0 66 0,-3 0 14 0,0 0 2 16,0 6-245-16,-3-1-49 0,3 3-9 0,-3 0-3 16,3 0-44-16,-3 0-10 0,3 0-2 0,-3 2 0 15,3 1-38-15,-3-3-8 0,0 0-2 0,3 2 0 16,-3 1 10-16,3-1 2 0,-3 1 0 0,0 0 0 15,0-1-32-15,0-2 0 0,0 3 0 0,3-3 0 16,-3 2 0-16,0-2 0 0,0-3 0 0,0 1 0 16,3-6-98-16,-3 5-26 15,3-5-4-15,0 0-600 0,-3 5-119 0</inkml:trace>
  <inkml:trace contextRef="#ctx0" brushRef="#br0" timeOffset="-92047.81">21612 13234 2084 0,'0'0'46'0,"-6"0"10"0,6 0 1 0,-3 6 1 0,-3-1-46 0,6-5-12 16,0 0 0-16,0 0 0 0,6 8 32 0,0-3 4 16,3 1 0-16,0-1 1 0,5 0-5 0,4 0-2 15,0 1 0-15,3-4 0 0,-3 1 12 0,0 0 2 16,3-1 1-16,2 1 0 0,4-3-29 0,-3 0-7 15,3-3-1-15,-6 1 0 0,-1-1-8 0,1-2 8 0,0-1-8 0,0-4 8 16,0 2-8-16,0-5 0 0,-1 2 0 16,-2-2 0-16,3 0 0 0,-3 2 8 0,0 0-8 15,0 1 0-15,-6-1 0 0,0 1 0 16,-4 2 8-16,1 3-8 0,-6-1 0 0,-3 6 0 16,0 0 9-16,0 0-9 0,0 0 0 0,-9 3 0 0,1 0-12 0,-4 2 4 31,3 0-107-31,0 3-21 0,0-3-4 0</inkml:trace>
  <inkml:trace contextRef="#ctx0" brushRef="#br0" timeOffset="-91453.91">24279 11258 1890 0,'0'0'84'0,"0"0"16"0,0 0-80 0,0 11-20 0,0 2 0 0,0 5 0 16,0 6 43-16,0 0 4 0,0 2 1 0,0 6 0 16,0 3 4-16,0-1 0 0,0 8 1 0,3 3 0 15,0 3-20-15,0 2-4 0,-3 0-1 0,3 6 0 0,0-6-7 16,0 1-1-16,-3 4-1 0,0 3 0 0,0 3 17 0,0-3 4 16,-3 3 1-16,-6-3 0 15,0 1 10-15,-3-1 1 0,-3 0 1 0,-3 3 0 0,-3-5-36 0,-9 2-7 16,1-5-2-16,-4 0 0 0,0-6 0 15,-5-2 0-15,-4 0 0 0,3-3 0 0,-3 1-8 0,4-4 0 16,-4-4 0-16,-6-1 0 0,1 1 0 0,-4-4 0 16,-2 4 0-16,-1-3 0 15,4-3-23-15,2 0-3 0,0-3-1 16,-2-2 0-16,-1 3-207 0,0-6-42 16,-47 21-8-16,36-13-1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6.8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457 7 7488 0 0,'7'-7'12462'0'0,"-15"17"-12388"0"0,0 0 0 0 0,0 0 1 0 0,-1-1-1 0 0,0-1 0 0 0,0 1 0 0 0,-12 7 0 0 0,8-7-26 0 0,1 2 0 0 0,0-1 0 0 0,-17 21 0 0 0,-42 56 152 0 0,40-47-122 0 0,18-23-2 0 0,-20 21-1 0 0,-40 49-77 0 0,70-83 4 0 0,-51 74 915 0 0,25-28-853 0 0,16-25 132 0 0,9-20-172 0 0,3 1 38 0 0,1-5 106 0 0,1 0-78 0 0,-1 0-84 0 0,0 0-1 0 0,0-1 0 0 0,1 1 1 0 0,-1 0-1 0 0,0-1 0 0 0,1 1 1 0 0,-1 0-1 0 0,1-1 0 0 0,-1 1 1 0 0,0-1-1 0 0,1 1 0 0 0,0-1 1 0 0,-1 1-1 0 0,1-1 0 0 0,-1 1 1 0 0,1-1-1 0 0,-1 0 0 0 0,1 1 1 0 0,0-1-1 0 0,-1 0 0 0 0,1 1 1 0 0,0-1-1 0 0,0 0 1 0 0,5 2 93 0 0,0 0-50 0 0,0-1 0 0 0,1 1 0 0 0,-1-1-1 0 0,0-1 1 0 0,1 1 0 0 0,-1-1 0 0 0,0 0-1 0 0,13-2 1 0 0,54-13 190 0 0,-35 6-154 0 0,49-6-16 0 0,-66 10 50 0 0,-14 4-69 0 0,0-1-1 0 0,1 1 1 0 0,8-1 0 0 0,-3 2-11 0 0,-9-1-46 0 0,0 1 1 0 0,0 0 0 0 0,0 0-1 0 0,0 0 1 0 0,0 0 0 0 0,7 2-1 0 0,-2 1-46 0 0,0 3 5 0 0,-6-5-143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0-11T10:40:52.188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C00000"/>
    </inkml:brush>
  </inkml:definitions>
  <inkml:trace contextRef="#ctx0" brushRef="#br0">2495 802 979 0,'0'0'87'0,"0"0"-70"0,0 0-17 0,0 0 0 16,0 0 88-16,0 0 15 0,0 0 2 0,0 0-646 15</inkml:trace>
  <inkml:trace contextRef="#ctx0" brushRef="#br0" timeOffset="25718.95">1105 2115 288 0,'18'-4'25'0,"-18"4"-25"0,0-4 0 0,0-3 0 15,17-1 203-15,-13 4 35 0,-4-8 7 0,5 5 2 0,-1-5-137 0,9 4-27 16,-9-3-6-16,10 3-1 0,3-11-27 0,-8 7-5 16,4-3-2-16,0 3 0 0,-9-7-18 0,13 11-3 15,1-11-1-15,-18 3 0 0,17 1 17 0,-8 0 3 16,-9 3 1-16,4-4 0 0,5 5-14 0,-9-1-3 15,0 5-1-15,-9-1 0 0,9 4 7 0,-4 4 2 16,-5 0 0-16,-8 0 0 0,4 0-17 0,8 12-3 16,-12-12-1-16,0 7 0 0,-5 5 1 0,9-4 0 15,9-1 0-15,-14 9 0 0,1-1-2 0,8-7 0 16,-8 7 0-16,-1 1 0 0,5-5 2 0,9 1 1 16,0 3 0-16,4-7 0 0,-9 0 6 0,9-8 1 15,0 0 0-15,9 11 0 0,-1-7-20 0,5 0 0 16,5 0 0-16,-1-4 0 0,-4-4 0 0,18 0-19 0,-5 0 4 0,0-3 1 15,13 3 14-15,-13-4 0 0,4 0 0 16,-4-3 0-16,5 3 0 0,-10-3 10 16,5 3-10-16,5-4 8 0,-14 5-8 0,5-5 10 0,-5 4-10 0,1 8 10 15,-10-7-10-15,10 3-12 0,-5 4 2 16,-9 4 1-16,-4-4 9 0,13 7 0 0,-13-7 0 0,0 8-8 16,0 7 8-16,0 1 0 0,0 3 0 0,-13-7 0 15,9 7 0-15,-9 0 0 0,8 4 0 0,-8-3 0 16,-8 3 0-16,16 4 0 0,-25 0 0 0,12 0 0 15,-8 4 0-15,5 0 0 0,-14 0 0 0,0 3 8 16,-4-3 1-16,-4 4 1 0,8-4 0 0,-4 4 0 16,0-4-10-16,0 3 0 0,8-3 0 0,5-4 0 15,-8-4 0-15,3-3 0 0,5-1-9 0,-4 0 9 0,4-3 0 16,8-5 0-16,1-3 0 0,-5 0 0 0,18 3 0 16,-14-11 0-16,5 0 0 0,5 0 0 0,-1 0 8 15,9 0 3-15,0-15 0 0,0 3 0 0,0 1-11 0,0-9-11 16,9 5 3-16,-1 0 0 0,5-5 8 0,5 5 0 15,-14-4 0-15,9 3 0 0,-4 1 0 0,8 7-8 16,1-8 8-16,-5 5-12 0,-9 3 12 0,13 4 0 16,-12-3 0-16,12 3 0 0,0 8 0 0,-17 3 0 15,18-7-10-15,-18 8 10 0,17 4 0 0,-12-5 0 16,12 5 8-16,-17 0-8 0,17-1 16 0,-8 5-4 16,0-5 0-16,-1 1 0 0,5 3-12 0,-8-3 8 15,8-5-8-15,4 5 0 0,-13-4 10 0,14-1-10 16,-10-3 10-16,10 0-10 0,4-4 10 0,-5 0-10 15,0-4 10-15,14 4-10 0,-10-4 0 0,-3 4 0 16,-1-11-11-16</inkml:trace>
  <inkml:trace contextRef="#ctx0" brushRef="#br0" timeOffset="25968.9">1652 2366 288 0,'0'0'25'0,"0"0"-25"16,0 0 0-16,0 0 0 15,-8 8 331-15,3-8 61 0,-8 7 12 0,9 5 2 0,-5-4-240 0,-4 11-48 16,9-11-10-16,-13 11-1 0,4-4-55 0,-5 5-12 16,10-5-1-16,-10 5-1 0,5-1-13 0,9-8-2 15,-9 5-1-15,4 3 0 0,9-11-14 0,-9 3-8 16,9-3 8-16,0-8-8 0,0 0 0 0,0 0-8 15,0 0 0-15,18-8-1036 16</inkml:trace>
  <inkml:trace contextRef="#ctx0" brushRef="#br0" timeOffset="26125.21">1787 2154 1458 0,'-4'0'64'0,"-5"0"14"0,9 0-62 0,-4 3-16 0,4-3 0 0,-5 4 0 16,-3-4 84-16,8 0 13 16,0 0 3-16,0 0 1 0,0 0-81 0,0 0-20 0</inkml:trace>
  <inkml:trace contextRef="#ctx0" brushRef="#br0" timeOffset="26515.64">1839 2447 806 0,'0'0'72'0,"0"0"-58"0,0 0-14 0,0 0 0 0,0 0 138 0,0 0 25 16,0 0 5-16,0 0 0 0,0 0-73 0,9-4-15 16,4 0-4-16,4-3 0 0,-4 3-46 0,0-4-10 15,5 8-1-15,-1-12-1 0,-8 9-6 0,-1-5 0 16,10 4-1-16,-9-8 0 0,4 5-11 0,4-1 0 15,-17 0 0-15,17 4 0 0,-8-11 0 0,-9 11 8 16,9-8-8-16,-9 5 8 0,-9-1 13 0,9 0 3 16,-9 4 0-16,1 4 0 0,-1-7 29 0,-8 7 7 15,-5 7 0-15,-4 1 1 0,0-4-13 0,-5 4-4 16,5 11 0-16,0-7 0 0,0 3-8 0,0 4-1 16,4 5-1-16,5-1 0 0,-13-4-6 0,12 0-2 15,1 1 0-15,8 3 0 0,-8-4-11 0,12-3-3 16,-3 3 0-16,3-8 0 0,5 1-4 0,5-4 0 15,3-1-8-15,14 1 12 0,-13-8-12 0,8 4 8 16,1-4-8-16,12 0 0 0,-8 0 0 0,-5-4 0 16,18 0 0-16,-5 0 0 15,1-7-126-15,3 3-31 0</inkml:trace>
  <inkml:trace contextRef="#ctx0" brushRef="#br0" timeOffset="29479.19">2378 2408 230 0,'0'0'20'0,"0"0"-20"0,0 0 0 0,0 0 0 0,0 0 157 0,0 0 27 16,0 0 6-16,0 0 1 0,0 0-83 0,0 0-16 15,0 0-3-15,0 0-1 0,0 0-27 0,0 0-5 16,0 0-2-16,0 0 0 0,0 0-6 0,4 0 0 16,-4 0-1-16,13 4 0 0,4-4 5 0,-17-4 2 15,18-3 0-15,-10 3 0 0,1 0-19 0,0-8-4 16,4 5-1-16,-9-1 0 0,9-4-14 0,-4 5-2 16,0-5-1-16,-1 4 0 0,-8 1-13 0,9 3 11 0,-9-12-11 15,0 5 10-15,0-1-1 0,0 1 0 16,-9-1 0-16,5 8 0 0,0-7 5 0,-5 3 1 0,0 0 0 0,-8 4 0 15,0 4-5-15,-1 12-1 0,-4-12 0 0,1 8 0 16,3 3 3-16,-3 5 0 0,-5-1 0 0,4 0 0 16,-4 5-12-16,8-9 10 0,-3 9-10 0,3-1 10 15,1 0-10-15,-5 1 0 0,9-5 0 0,5 4 8 16,-5 1-8-16,-5-1 0 0,14 0 0 0,4-7 0 16,0 3 0-16,0-3 0 0,0-1 0 0,4 5 0 15,14-12 0-15,-5 0 0 0,-5-4 0 0,10 0 0 16,-1 0-11-16,9-8-7 0,0 0-2 0,-4 0 0 15,4-3-38-15,4-5-8 16,-4 5-2-16,5-1 0 0,-10-7-7 0,-3 3-1 16,4-3-1-16,-5 4 0 0,0-1 41 0,1 5 9 0,-10 3 2 0,5 0 0 0,-13 8 25 15,0 0 11-15,0 0-1 0,0 0 0 0,0 0 30 0,0 0 7 16,-13 8 1-16,5 0 0 0,-10 11 7 0,1-7 1 16,4 3 1-16,-5 4 0 0,5 5-8 0,-17 3-1 15,13-8-1-15,-1 8 0 0,-3 0-31 0,-1 4-7 16,0-8-1-16,5 8 0 0,-1 0-8 0,1-8 0 15,-5 4 9-15,14 8-9 0,-14-4 0 0,5 3 8 16,8-3-8-16,-8 8 0 0,-5-12 0 0,9 11 0 16,-5 1 0-16,10 0 0 0,-5-12 0 0,8 11 8 15,-16-11-8-15,12 4 0 0,0-4 0 0,1-4 0 16,-1 4 0-16,-8 0 8 0,4-7-8 0,4 3 0 16,-9-4 0-16,10-3 0 0,-14 3 0 0,13-4 0 15,-8 1 0-15,0-1 0 0,12-7 12 0,-21 4 2 0,13-5 0 16,-4 5 0-16,17-12 27 0,-18 0 6 0,18 0 1 0,-17-8 0 15,0-3-7-15,4 3-1 0,-5-4 0 16,-3-7 0-16,16 0-18 0,-8-5-4 0,9 1-1 0,0 4 0 16,-5-12 0-16,9 4 0 0,0-4 0 0,0 4 0 15,9 0 20-15,-5 8 4 0,-4-12 1 16,13 8 0-16,-9 0-30 0,14 3-12 0,-10-3 11 0,1 4-11 16,0 0 8-16,8-1-8 0,-4 1 0 0,13-4 9 15,-8 4-9-15,3-5 0 0,10 5 0 0,-5 0 0 16,4-4-8-16,-4 3-1 0,5 5 0 0,3-4-809 15,-12 7-162-15</inkml:trace>
  <inkml:trace contextRef="#ctx0" brushRef="#br0" timeOffset="30228.99">2734 2327 1324 0,'0'0'59'0,"0"0"12"0,0 0-57 0,0 0-14 15,0 0 0-15,0 0 0 0,0 0 72 0,0 0 12 16,0 0 3-16,0 0 0 0,17 8-31 0,-8-8-5 16,0 0-2-16,-9 0 0 0,17 0-33 0,-13 0-8 0,14-8 0 0,-1 8-8 15,-17-4 16-15,9 4-3 0,4-7-1 0,-5-1 0 16,1 0 4-16,0 4 0 0,-1-7 0 15,10 3 0-15,-14-3 8 0,0-1 3 0,-4 8 0 0,5-11 0 16,4 3 6-16,-5 1 2 0,-4 3 0 0,0-4 0 16,0 12 0-16,0 0 0 0,0 0 0 0,-18 0 0 15,14 0-5-15,-13 0-1 0,-1 4 0 0,1 4 0 16,0 7 6-16,-5 1 1 0,0 3 0 0,1 4 0 16,3-4-4-16,-12 1 0 0,12-1 0 0,-8 4 0 15,9-3-12-15,4-1-2 0,4 4-1 0,5-4 0 16,-13 1-9-16,17-1-8 0,0 0 9 0,0-7-9 0,0-1 0 15,17 5 0-15,-13-12 0 0,5 3 0 0,4 1 8 0,0 0-8 16,9-8 0-16,-1 0 0 0,-3-8 8 0,-1 4-8 16,9-7 0-16,-8 7 9 0,12-15-9 15,-13 7 0-15,5-7 0 0,0-1 0 0,-1 1 0 0,10 0 0 16,-9-1-10-16,-1 5 10 16,-3 0-32-16,3 3 0 0,1 0 0 0,-5-3 0 0,-3 3 20 15,3 5 3-15,-17 3 1 0,17 4 0 0,-12 0 8 0,-1 0 0 16,-4 0 0-16,13 0 0 0,-13 0 0 0,4 7 0 15,-4-7 0-15,0 12 0 0,0 0 0 0,0 3 9 16,-4-3-1-16,0 7-8 0,-5-4 0 0,0-3 0 16,9 7 0-16,-17-7 0 0,17 3 31 0,-13-3-1 15,9 0 0-15,4-5 0 0,0-7-22 0,0 0-8 16,0 12 0-16,0-12 0 0,0 0 0 0,0 0 8 16,0 0-8-16,17-4 0 0,0-4 8 0,-8 1-8 15,8-5 11-15,1 0-11 0,16-3 8 0,-12 3-8 16,4-7 0-16,5 7 0 15,-10-3-18-15,10 3-10 0,-10 5-3 0,1-5 0 0,0 4 7 0,-5 1 0 0,-4 3 1 16,-4 0 0-16,-9 4 12 0,0 0 3 0,13 4 0 0,-13-4 0 16,9 11 8-16,-9-7 0 0,8 12 0 0,-8-5 0 15,-8 1 0-15,8 11 9 0,-9-11 0 16,-4 3 0-16,4 4 17 0,-4 1 3 0,9-1 1 0,-9 0 0 16,8 1-5-16,1-1-1 0,-13-8 0 0,17 5 0 15,0-5-10-15,0-3-2 0,0 4-1 0,0-12 0 16,0 0-11-16,17 7 8 0,-8-7-8 0,8 0 8 15,-4 0-88 1,9-3-19-16</inkml:trace>
  <inkml:trace contextRef="#ctx0" brushRef="#br0" timeOffset="31103.78">3789 2320 990 0,'0'0'44'0,"0"0"8"0,0 0-41 0,0 7-11 0,-9 1 0 0,9 4 0 0,-8 3 144 0,-5 1 28 15,8 3 4-15,-16 4 2 0,3 4-72 0,1 4-14 16,-5 0-4-16,9 0 0 0,-9 3-33 0,5 5-7 15,-5-4-2-15,9 3 0 0,-13 5-18 0,9-5-4 16,-1 5-1-16,-3 3 0 0,3-7-11 0,-12 0-1 16,13-1-1-16,-5 1 0 0,0-1-10 0,5-7 0 15,8 0 9-15,-8 0-9 0,-1 0 0 0,5-12 0 16,-4 0 0-16,8 1 0 0,9-1 12 0,-13-7-1 16,9 3-1-16,0-11 0 0,-9 0-10 0,13 0-9 15,-5-4 9-15,5 0-13 0,-8-4 13 0,8-4 0 16,0-3 9-16,0-5-9 0,8-3 9 0,-3-1-9 15,-1-10 8-15,9 3-8 0,4-12 10 0,-8 4-10 16,8-7 12-16,1-5-12 0,12 1 25 0,-8-4-1 16,0 4-1-16,12-12 0 0,-8 11 2 0,13-7 1 0,9 4 0 15,-9-8 0-15,0 4-2 0,5 8 0 16,4 3 0-16,-9 1 0 0,4 7-14 0,-4 0-10 0,9 8 12 16,-18 4-12-16,5 0 9 0,-5 8-9 0,-8-1 0 0,4 8 9 15,0 5-9-15,-4-5 0 0,-5 8 9 0,1 8-9 16,-5-5 0-16,0 13 0 0,0-8 0 0,4 3 0 15,-12 5 0-15,-1 3 0 0,0 0-10 0,5 0 10 16,-9-3 0-16,0 3 8 0,0 1 0 0,0 3 1 16,-13-4-9-16,9 4 8 0,-1-4-8 0,-8 1 8 15,0-1 7-15,4 0 1 0,-4-3 0 0,-4-1 0 16,8-3 5-16,-17 7 2 0,5-15 0 0,3 11 0 16,-8-11-9-16,9 0-2 0,-9 0 0 0,0 4 0 0,4-8-4 15,0 0-8-15,1-12 11 0,8 8-11 0,-5 0 0 16,9-7 0-16,-4 3 0 0,9-3 0 0,4 3 0 0,4-8 0 15,9 5 0-15,-4-1 0 16,4 5-176-16,5-5-33 0</inkml:trace>
  <inkml:trace contextRef="#ctx0" brushRef="#br0" timeOffset="31447.49">4453 2300 1681 0,'0'0'36'0,"0"0"8"0,0 0 2 0,0 0 2 0,0 0-38 0,0 0-10 0,0 0 0 0,0 0 0 16,0 0 88-16,0 0 16 0,0 0 4 0,0 16 0 15,0-12-52-15,-4 11-11 0,4-7-1 0,-17 3-1 16,8 9-3-16,5-1 0 0,-9-7 0 0,8 3 0 16,-3 4 4-16,-10 1 1 0,18-9 0 0,-17 5 0 15,13-5-21-15,-5-3-5 0,5 4-1 0,4-12 0 16,0 0 12-16,0 0 2 0,0 0 1 0,0 0 0 15,0 0-19-15,0 0-4 0,13-8-1 0,-9 4 0 16,13-4-9-16,-12-7 0 0,16-1 0 0,-8 9 0 16,5-13 8-16,-1 5-8 0,-17-1 0 0,13 1 8 15,0 3 0-15,5-7 0 0,-1 0 0 0,-8 3 0 16,-1 5-8-16,10-9 0 0,-14 1 0 0,13 4 0 16,-12 3-14-16,8 4-5 0,-5 1-1 0,10 3-794 15,-18 4-159-15</inkml:trace>
  <inkml:trace contextRef="#ctx0" brushRef="#br0" timeOffset="31962.97">4922 2358 403 0,'0'0'36'0,"0"0"-36"16,0 0 0-16,0 0 0 0,0 0 265 0,0 0 47 15,0 0 8-15,0 0 3 0,0-4-180 0,0 4-36 0,5-11-7 0,8 11-2 16,-9 0-32-16,0-4-6 0,10 0-2 16,-6-8 0-16,5 5-27 0,-13-5-6 0,9 4-1 15,0-3 0-15,-1 3-9 0,5-3-3 16,-8-1 0-16,3 0 0 0,-3 1-12 0,-1-1 8 16,9-3-8-16,-13 3 0 0,0-3 10 0,0-1-10 0,-13 1 10 0,9 3-10 15,-1-3 15-15,-8 3-3 0,0 1-1 0,-4 3 0 16,-9 8 27-16,8 0 6 0,-3 0 0 0,-1 4 1 15,0 4 15-15,-8 3 4 0,4 5 0 0,-9 3 0 16,0 0-32-16,-4 8-7 0,9-4-1 0,4 4 0 16,4 0-12-16,0 0-4 0,9 0 0 0,0 4 0 15,5-7-8-15,8-1 0 0,8 0 0 0,5-4 0 16,5 0 0-16,-1-3 0 0,1-4 0 0,3-1 0 16,1-7 0-16,4 0 0 0,-9-4 0 0,14-4 0 15,-14-4 12-15,1-7 0 0,8-1 0 0,4-3 0 0,-8 0-12 16,-1-1-17-16,10-3 4 0,-9 0 1 0,-1 0 12 15,-12 0 0-15,8 3 0 0,-4 1 0 0,-8-8 0 0,3 8 0 16,-8 0 0-16,0 3 0 0,-8 1 0 16,3 7 0-16,-8-8 0 0,-4 13-9 0,8-9 9 0,-12 4 8 15,3 8-8-15,1 0 11 0,-5 4-11 0,5 0 0 16,-5 8 0-16,9-9 0 0,-4 5 0 0,8 4 0 16,-8 3 0-16,8-7-11 0,0 4-1 0,-4-5 0 15,13 5 0-15,0-4 0 16,0-8-150-16,0 0-30 0,13 11-7 0,-4-11-1 0</inkml:trace>
  <inkml:trace contextRef="#ctx0" brushRef="#br0" timeOffset="32486.96">5704 1401 1548 0,'0'0'68'0,"0"0"15"0,-4 0-67 0,-9 0-16 0,13 0 0 0,-9 0 0 16,-4 11 107-16,9-3 17 0,-9 0 4 0,0 3 1 15,4 9-54-15,-4-9-11 0,4 16-3 0,-13-4 0 0,5 12-15 0,-9-4-3 16,17 8-1-16,-21-1 0 0,4 5-4 0,4 3-1 16,5 4 0-16,-14-3 0 0,5-9-10 0,5 9-3 15,-14-1 0-15,13-4 0 0,-4 5-24 0,0-9 0 16,4 1 0-16,5 7 0 0,-5-15 26 0,5 0 6 15,4 0 2-15,-4 0 0 0,8-12-34 16,9 0 0-16,0-7 0 0,0 0 0 0,0-12 0 0,17 3 0 16,-4-10 0-16,18 7 0 0,-10-12 13 0,14 4-4 15,-18-11-1-15,23 4 0 0,-14-1-8 0,8-3 0 16,-3 3 0-16,-1 1 0 0,1 0 0 0,-5-1 0 16,4 5 0-16,-4-1 0 0,0 8-8 0,-4 0-4 15,-5-3-1-15,5 7 0 0,-13 0 13 0,4 7 0 16,0-7 0-16,-9 4 0 0,9 4 0 0,-26 0 0 15,13 11 0-15,-4 0 0 0,-5-11 0 0,0 11 0 16,-8 0 0-16,4 1 0 0,-9-9 0 0,5 5 0 31,-5 3 10-31,0 0-10 0,1 1 12 0,-5-1-4 0,0 0 0 0,4-7 0 0,-13 3 7 0,0-3 1 16,1-4 0-16,3 3 0 0,-8-7 19 0,4 0 4 16,1-4 1-16,-1 0 0 0,9-4-20 0,0 0-4 15,13-7-1-15,-5 3 0 0,10-11-15 0,-1-1 9 16,18 1-9-16,-9-8 8 0,17 0-8 0,-4 0-9 15,4-4 9-15,10 4-13 16,3-4-102-16,5 0-20 0,-9 4-4 0,8-11-1050 0</inkml:trace>
  <inkml:trace contextRef="#ctx0" brushRef="#br0" timeOffset="32769.28">6212 1258 1954 0,'0'0'43'0,"0"0"9"0,0 0 1 0,0 0 3 0,0 0-45 0,0 0-11 0,-4 11 0 0,-9 5 0 15,8-1 86-15,-12 5 15 0,4-1 3 0,4 8 1 16,-17 8-37-16,5-4-7 0,-5 7-1 0,4 9-1 16,-13-9-9-16,5 9-2 0,4-1 0 0,-9 12 0 15,9-12-28-15,-5 8-7 0,10-4-1 0,-10 4 0 16,5 0-3-16,5-7-1 0,-5 3 0 0,-1-4 0 0,6 1-8 0,8-1 8 15,4-7-8-15,-8-1 8 0,8-7-8 0,9 0 8 16,0-8-8-16,9 0 8 0,-5-7-8 16,13-9-11-16,1 5 3 0,-1-12 0 15,5-12-211-15,0 5-41 0</inkml:trace>
  <inkml:trace contextRef="#ctx0" brushRef="#br0" timeOffset="33519.37">6078 2134 172 0,'0'0'16'0,"0"0"-16"16,0 8 0-16,-13 4 0 0,8-5 303 0,1 5 57 16,-5-4 12-16,5 3 3 0,4-3-223 0,0 4-45 15,0-5-9-15,0 5-2 0,0-8-36 0,0-4-7 16,0 0-1-16,4 4-1 0,-4-4 4 0,13 0 1 16,-13 0 0-16,18 3 0 0,-18-6-37 0,17 3-7 15,-13-8-2-15,14 0 0 0,-10 0 2 0,1 5 0 0,8-17 0 0,-8 9 0 16,4 3-12-16,-9-8 0 0,9 1 9 0,-8 7-9 15,-1-7 0-15,5 3 9 0,-5-3-9 0,-4 3 0 16,0 1 9-16,0-1-9 0,-4 4 0 0,-5 1 9 16,5 3 3-16,-9 0 0 0,4 4 0 0,-4 4 0 15,-9 0 30-15,1 7 6 0,-1-3 2 0,-8 7 0 16,8 1 4-16,-9 3 1 0,5 4 0 0,5-3 0 16,-1-1-8-16,-4 8-2 0,17-4 0 0,-4 4 0 15,-4-8-29-15,12 1-7 0,5-5-1 0,5 4 0 0,3 1-8 16,1-5 0-16,4 1 0 0,5-9 0 15,3 5 0-15,1-8 0 0,-9 0-12 0,17-4 12 16,-12 0 0-16,8-4 0 0,-4 0 0 0,-1-8 0 0,1 5-12 16,8-13 12-16,-8 5-12 0,-5 3 12 0,5 1-14 0,0-9 5 15,0 5 1-15,-1 0 0 0,-3-1 8 0,8 5 0 16,-5 3 0-16,-3-4 0 0,-1 5 0 0,-8-1 0 16,4 4 0-16,4 4 0 0,-8-4 0 0,4 4 14 15,-9 0-3-15,1 4-1 0,-5-4-10 0,0 12 0 16,8-5 0-16,-8 5 0 0,-8-1 0 0,3 5 0 15,5 3 0-15,-4-7 8 0,-9 3-8 0,9-3-11 16,4-1 3-16,-5 1 0 0,5-4 8 0,-13 3 9 16,13-3-1-16,0 4-8 0,0-12 0 0,0 0 0 15,0 0-10-15,13 3 10 0,-13 9 0 0,5-12 0 16,8-8 0-16,-5 4 0 0,-3 4 0 0,3-7 10 16,10-1-10-16,-14 4 10 0,13-4-10 0,-8-3 0 15,4 3 0-15,5-7 0 0,-1 3 0 0,0 0 0 16,1 1 0-16,3 3 0 0,-12-7 0 0,8 3 0 0,-4 12 0 15,5-11 0-15,-1 3-14 0,-13 0-5 0,-4 8-1 16,14-4 0-16,-14 4 20 0,0 0 0 0,0 0 0 0,0 0 0 16,0 0 0-16,0 0 0 0,8 12-8 0,-8-12 8 15,0 8 14-15,5 3 6 0,-5-3 2 0,0 11 0 16,0-11-22-16,0 7 0 0,0-7 0 0,-5 4 0 16,5-5 0-16,0 5 0 0,-4-4 0 0,-9 3 0 15,8 5 0-15,1-9 0 0,4 5 0 0,0 3 0 16,-17-3 0-16,17 0 0 0,-9 3 0 0,5-3 0 15,-1-1 0-15,5-3 0 0,-4 0 0 0,4-8 0 16,0 0 0-16,0 0 0 0,0 0 0 0,0 0 0 16,4 11 0-16,14-11-18 0,-1 0 3 0,-13-7-1281 15</inkml:trace>
  <inkml:trace contextRef="#ctx0" brushRef="#br0" timeOffset="34118.42">6625 2420 403 0,'0'0'36'0,"0"-8"-36"0,8 4 0 0,-8-3 0 0,0-1 224 0,9 0 37 16,-9-3 8-16,4 3 2 0,-4 0-117 0,5 4-23 15,-1-7-5-15,5 3-1 0,-5-4-35 0,9 5-7 16,-9-5-2-16,10 8 0 0,-6 0-20 0,5-7-4 16,-4 3-1-16,8-3 0 0,-4 3-10 0,9 0-2 15,-5-3-1-15,1 3 0 0,-10 8-43 0,10-8 0 16,-5 4 0-16,4-3 0 0,1 7 8 0,-10-8 5 0,5 8 2 0,5 0 0 15,-10 0-15-15,1 0 0 0,-5 8 0 0,9-5 0 16,-13 1 13-16,5 8-3 0,-5-8-1 0,0 11 0 16,0-7 11-16,0 11 3 0,-5-11 0 0,-8 7 0 15,9 1-4-15,4-5-1 0,-13 1 0 0,9 3 0 16,4 5-6-16,0-9-2 0,-9 5 0 0,9 3 0 16,-4-11-10-16,4 7 0 0,0 1 9 0,0-16-9 15,4 3 8-15,-4 13-8 0,0-16 8 0,9 4-8 16,-9-4 0-16,8 4 0 0,5 0-12 0,0 3 4 15,-4-14-152 1,4 3-29-16,-4 0-7 0,4 0 0 0</inkml:trace>
  <inkml:trace contextRef="#ctx0" brushRef="#br0" timeOffset="34383.98">7419 2123 2188 0,'-17'0'97'0,"17"0"20"0,0 0-93 0,0 0-24 0,-4 0 0 0,4 0 0 15,0 0 77-15,0 0 11 0,0 0 3 0,0 0 0 16,0 0-67-16,0 0-12 0,0 0-4 0,0 0-758 16,4 4-152-16</inkml:trace>
  <inkml:trace contextRef="#ctx0" brushRef="#br0" timeOffset="34524.57">7328 2497 1796 0,'-4'0'80'0,"4"0"16"0,0 0-77 0,0 0-19 0,0 0 0 0,0 0 0 0,0 0 55 0,0 0 7 16,0 0 2-16,0 0 0 0,0 0-52 0,4 8-12 15,-4-8 0-15</inkml:trace>
  <inkml:trace contextRef="#ctx0" brushRef="#br0" timeOffset="36055.47">8848 1459 723 0,'0'0'32'0,"0"0"7"0,0 0-31 0,0 0-8 0,0 0 0 0,0 0 0 16,0 0 116-16,0 0 23 0,0 0 4 0,0 0 1 16,0 0-55-16,0 0-10 0,0 0-3 0,0 0 0 15,-9 0 0-15,5 7 0 0,-13 5 0 0,4 0 0 16,0 3-8-16,-9 4-1 0,5 1-1 0,-5-1 0 15,0 8-3-15,0 4-1 0,-12-4 0 0,8 11 0 16,-9-7-29-16,4 8-5 0,-3 7-2 0,3 1 0 16,5-5-10-16,0 4-1 0,5 1-1 0,-10-1 0 0,14 0-14 15,4 1-8-15,-5-5 8 0,5 5-13 16,9-9 34-16,-5-3 7 0,9 0 2 0,0-1 0 16,0-3-147-1,0-8-30-15,9-3-5 0</inkml:trace>
  <inkml:trace contextRef="#ctx0" brushRef="#br0" timeOffset="36383.53">9187 1621 1443 0,'0'0'32'0,"0"0"6"0,0 0 2 0,0 0 0 0,-5 8-32 0,1 3-8 0,-13-3 0 0,12 7 0 16,-12 1 87-16,0 3 15 0,4 0 3 0,-5 8 1 16,-3 0-66-16,-1 8-12 0,0 0-4 0,5 4 0 15,-14-5 15-15,10 5 2 0,-1-1 1 0,0 1 0 16,1 0-25-16,-6-1-5 0,10-3 0 0,4 0-1 15,-4 0-3-15,-1-5-8 0,10-6 12 0,-1 6-4 16,-4-10-19-16,9-1-4 0,-1-11-1 0,5 3-913 16</inkml:trace>
  <inkml:trace contextRef="#ctx0" brushRef="#br0" timeOffset="36867.82">9347 1401 1443 0,'0'0'32'0,"0"0"6"0,0 0 2 0,-13 0 0 0,9 0-32 0,-5 4-8 15,5 3 0-15,0 1 0 0,-14 0 80 0,1 3 13 16,8 9 3-16,-4-1 1 0,-8-7-32 0,3 15-6 16,1-8-2-16,-5 8 0 0,5 0-20 0,-1 4-4 15,1 0-1-15,4 3 0 0,0 5-9 0,0 0-3 16,-4-1 0-16,4-7 0 0,4 4-11 0,-4-4-9 15,4 0 12-15,9-8-12 0,0 0 9 0,-9 0-9 16,18-4 0-16,-9-3 9 0,9-1-9 0,4-7 12 16,-4-4-12-16,8-4 12 0,9-4-4 0,-4 0 0 15,-1 0 0-15,14-11 0 0,-9-1 1 0,9-3 0 16,0 0 0-16,4-8 0 0,-13 4-9 0,9 0 0 16,-5-8 0-16,0 4 0 0,-4-8 0 0,0 8 0 0,5 4 0 15,-9-8 0-15,-5 11 0 0,5 5 0 0,-5-4 0 0,0 7 0 16,-12 4 0-16,8 1 0 0,-13 7 0 15,4-4 0-15,-4 4 0 0,0 0 8 0,0 0-8 0,0 11 8 16,0 1 32-16,-4 3 7 0,-9-3 1 0,8 7 0 16,-8 1-23-16,9 7-4 0,-13-8-1 0,4 8 0 15,-5 4-6-15,5 0-2 0,-4 4 0 0,-1-8 0 16,1 3 15-16,-5 1 2 0,5 4 1 0,0-8 0 16,-5 4-16-16,5-4-3 0,-1 0-1 0,5 4 0 15,4-8-10-15,-4 4 0 0,9 0 0 0,-5-11 0 16,5 3 0-16,4-4 8 0,4 1-8 0,5-9 8 15,-5 5-153-15,-4-12-31 0,31 0-7 0,-9 0-1 0</inkml:trace>
  <inkml:trace contextRef="#ctx0" brushRef="#br0" timeOffset="37414.57">9860 2269 1591 0,'0'0'70'0,"0"0"15"0,0 0-68 0,0 0-17 0,0 0 0 0,0-7 0 15,4 3 88-15,1 0 15 0,3 0 2 0,-8-7 1 16,18 7-54-16,-14 0-12 0,9-8-1 0,-9 8-1 16,14 1-24-16,-10-9-5 0,5 4-1 0,-4-3 0 15,0 3-8-15,-1 0 10 0,1-3-10 0,9 3 10 16,-18-4-10-16,4 1 8 0,0 3-8 0,9 0 8 15,-13-7-8-15,0 3 0 0,5 1 9 0,-5-1-9 16,0 4 24-16,-5-7 1 0,5 3 0 0,-13 1 0 16,5-1 19-16,-10 4 4 0,5-3 1 0,-4 7 0 15,-1 0-13-15,-3 4-4 0,-5 0 0 0,-5 0 0 16,10 4 9-16,-1 4 2 0,4-1 0 0,-3 5 0 16,-5 3-30-16,4 1-5 0,0-1-8 0,1 5 11 15,-1-1-11-15,9 4 0 0,0 0 0 0,4 0 8 16,-8 1-8-16,12 7 0 0,-3-12 0 0,3 4 0 15,5 0 0-15,-4-4 0 0,4 1 0 0,9-9 0 0,-1 5 0 16,1-5 0-16,4-3 0 0,4 4 0 0,1-12 0 16,-1 0 0-16,5 0 0 0,-5 0 0 0,5-8 0 0,-5 4 0 15,9-4 0-15,5-3 0 0,-9 3 0 0,-1-11 8 16,10 3-8-16,-10 1 8 0,-3-4-8 0,3 3 0 16,-3-3 0-16,-1 0 0 0,1-1 0 0,-10 1 0 15,5 0 0-15,-13 3 0 0,5 1 0 0,-1-1 0 16,-4-3 0-16,0 4 0 0,-4-1 0 0,-1 8 0 15,5-3 0-15,-13 7 0 0,5 0 0 0,-10 4 0 16,1-8 0-16,-1 16 0 0,-3-8 0 0,-1 0 0 16,-8 8 0-16,8 3 0 0,5-3 0 0,-5 4 0 15,4-5 0-15,1 5-11 0,13-4 1 0,-5 3 0 16,5-7 0-16,-1 0 0 16,5-4-138-16,0 0-27 0,0 0-5 0</inkml:trace>
  <inkml:trace contextRef="#ctx0" brushRef="#br0" timeOffset="37851.97">10255 2011 1220 0,'0'0'54'0,"0"0"11"16,0 0-52-16,0 0-13 0,0 0 0 0,0 0 0 0,0 11 104 15,0-3 17-15,-9 0 4 0,1 3 1 0,8 1-54 0,-9 0-12 16,0 3-1-16,9-7-1 0,-13 7-6 0,5 8-2 15,-1-15 0-15,0 11 0 16,5-3 2-16,-9-1 1 0,13 5 0 0,-13-9 0 0,13 1-12 0,-9 3-2 16,0-3-1-16,9 3 0 0,0-15-21 0,0 0-4 15,0 0-1-15,0 0 0 0,18 0-3 0,-5 0-1 16,0-11 0-16,0 3 0 0,13 0-8 0,-4-11 12 16,-5 7-12-16,5 5 12 0,-1-13-4 0,1 1-8 15,9 0 12-15,-14 3-4 0,5 1-8 0,-1 3-11 16,1-3 3-16,0 7 0 0,-5-7 8 0,-4 11 0 15,5-8 0-15,-1 12 0 0,-13-4-12 0,-4 4-8 16,0 0 0-16,13 4-1 0,-13-4 21 0,5 12 0 16,-1-1 0-16,0 1 0 0,-4 3 0 0,0-7 0 15,0 4 0-15,0 3 0 0,0-3 0 0,-4 7 0 16,0-7 0-16,4 3 0 0,0-3 0 0,-5 7 0 16,-3 0 0-16,-1-7 0 0,9 7 12 0,0-4 8 15,-13-7 0-15,9 4 1 0,-1-1-21 0,-3 1 0 16,3 3 0-16,5-7 0 0,0 4 0 0,0-12 0 0,0 0 0 15,0 0 0 1,18 0-116-16,-1 0-27 0</inkml:trace>
  <inkml:trace contextRef="#ctx0" brushRef="#br0" timeOffset="38164.35">11219 1316 460 0,'0'0'41'0,"0"0"-33"0,0 0-8 0,0 0 0 0,0 0 227 0,0 0 43 15,0 0 9-15,0 0 1 0,-13 0-130 0,9 4-26 16,4 3-6-16,-13 5-1 0,8 3-47 0,-12 5-10 16,4-1-1-16,0 8-1 0,0 4-2 0,-4 0-1 15,-1 7 0-15,-4 5 0 0,1-4-29 0,-1 7-6 16,-4 4 0-16,0-4-1 0,4 1 16 0,-8 3 3 15,8-4 1-15,0-3 0 0,1 3-22 0,3-4-4 16,1-3-1-16,0 0 0 0,12-1-12 0,-3-11 9 16,3 4-9-16,1-4 8 0,4 4-8 0,0-15 0 15,0 3 0-15,4-4 0 16,1 1-46-16,3-9-14 0,-8-7-4 0,5 12-1014 0</inkml:trace>
  <inkml:trace contextRef="#ctx0" brushRef="#br0" timeOffset="38414.28">10655 2053 288 0,'0'0'25'0,"0"0"-25"0,0 0 0 0,0 0 0 15,0 0 315-15,0 0 57 0,-5-4 12 0,5 4 3 16,0 0-185-16,0 0-37 0,0 0-7 0,0-7-2 16,5-1-65-16,-1 4-14 0,9-8-2 0,4 9-1 15,-8-1-34-15,4-4-6 0,4 0-2 0,5 4 0 16,-9 4 0-16,0-7-1 0,5 3 0 0,-5 4 0 15,4 0-12-15,0 0-3 0,1 0 0 0,-10 0 0 0,5 11 0 16,-4-11-1-16,4 0 0 0,0 8 0 0,0-4-15 0,0 4 0 16,0-4 0-16,-8 3-10 0,12 1 10 0,-13 0 0 15,9 3 0-15,-8-7 0 16,-1 4-152-16,5 0-29 0</inkml:trace>
  <inkml:trace contextRef="#ctx0" brushRef="#br0" timeOffset="38992.28">11297 1926 867 0,'0'0'38'0,"0"0"9"0,0 0-38 0,0 0-9 0,0 0 0 0,0 0 0 0,0 0 116 0,0 0 20 15,9 0 5-15,0-12 1 0,-9 12-46 0,4-4-10 16,-4 4-2-16,0 0 0 0,0 0 10 0,13-3 2 15,-13 3 0-15,0 0 0 0,0 0-26 0,0 0-5 16,0 0-1-16,0 0 0 0,0 0-23 0,0 0-5 16,0 0 0-16,4 3-1 0,-4-3 5 0,13 16 0 15,-13-16 1-15,5 8 0 0,-5 3-17 0,4 1-3 16,0 3-1-16,5-7 0 0,0 7-20 0,4 1 0 16,-9-9 0-16,9 5 0 0,-8 0 9 0,8-5 4 15,-5 5 1-15,5 0 0 0,5-5 5 0,-14 5 1 16,9-4 0-16,4 3 0 0,-8-7-20 0,4 4 0 15,4 3 0-15,-12-3 0 0,12 4 0 0,-8-12 0 0,0 7 0 16,-1 5 0 0,1-8-185-16,8 0-41 0,-17-4-8 0,5 11-2 0</inkml:trace>
  <inkml:trace contextRef="#ctx0" brushRef="#br0" timeOffset="39304.68">11940 1964 1785 0,'0'0'159'0,"0"0"-127"0,-13 0-32 0,4 0 0 0,-8 8 109 0,0-8 16 16,-5 8 3-16,4 3 1 0,1-3-38 0,-5 4-8 15,5 7-2-15,-5 0 0 0,5 1-52 0,-14 7-10 16,10 4-3-16,-5 3 0 0,-9 5 18 0,0 3 3 15,0 1 1-15,1 7 0 0,-5-4-18 0,-5 5-3 16,5-1-1-16,-17 4 0 0,-5 0 4 0,-4-4 0 16,17 4 0-16,-8 4 0 0,3-4-8 0,-3 0-2 15,4 0 0-15,13 0 0 0,4-7-10 0,9-5 8 16,4-3-8-16,5-1 8 0,0-11-25 0,12-4-6 16,-8-3-1-16,9-5-825 15,4-3-166-15</inkml:trace>
  <inkml:trace contextRef="#ctx0" brushRef="#br0" timeOffset="39867.08">12279 2088 403 0,'0'0'17'0,"0"0"5"0,0 0-22 0,0 0 0 0,0 0 0 0,0 0 0 16,0 0 300-16,0 0 55 0,0 0 11 0,0 0 2 16,0 0-220-16,8 0-44 0,5-8-8 0,-8 8-3 15,-5 0-26-15,13 0-6 0,4-4-1 0,0 4 0 16,-8 4-30-16,9-4-6 0,-1 0-2 0,5 0 0 15,8 0-11-15,-8 0-3 0,4 0 0 0,4 0 0 16,-8-4-56 0,8 1-12-16</inkml:trace>
  <inkml:trace contextRef="#ctx0" brushRef="#br0" timeOffset="40257.61">13442 1555 460 0,'9'-8'41'0,"-9"5"-33"16,5-5-8-16,-1 0 0 0,-4 4 235 0,9-3 45 0,-9 7 8 0,0 0 3 16,0 0-121-16,0 0-24 0,0 0-5 0,0 0-1 15,0 0-60-15,0 0-13 0,0 0-3 0,0 7 0 16,-9 13-9-16,5-1-3 0,-1 4 0 0,-8 4 0 16,4 0-16-16,-8 0-3 0,4 12-1 0,-4-1 0 15,-9-7-8-15,8 8-3 0,-3-1 0 16,-6 1 0-16,1 4 5 0,-4-5 1 0,4 1 0 0,4-1 0 15,5 1-27-15,0 0 0 0,-1-5 0 0,5 1 0 16,9 0-40 0,-1-12-12-16,5 0-4 0,0-4-716 0,5-11-143 0</inkml:trace>
  <inkml:trace contextRef="#ctx0" brushRef="#br0" timeOffset="40507.56">13907 1536 1904 0,'0'0'42'0,"0"0"9"0,0 0 1 0,0 0 1 0,0 0-42 0,-17 8-11 16,12 3 0-16,-12 1 0 0,4 7 80 0,4 0 15 16,-8 1 2-16,0 3 1 0,-1 8-54 0,1-4-12 15,-1 4-1-15,1 3-1 0,0 5 3 0,-5 0 1 16,0-1 0-16,5 1 0 0,-5-1-21 0,1 1-4 15,3 0-1-15,1-1 0 0,-5-3-8 0,5 4 0 16,-1-1 0-16,14-7 0 16,-9-4-46-16,9 0-11 0,-9-4-3 0,8-3-649 15,5-1-131-15</inkml:trace>
  <inkml:trace contextRef="#ctx0" brushRef="#br0" timeOffset="40710.65">13264 2123 403 0,'0'0'36'0,"-17"-12"-36"0,13 8 0 0,-9-11 0 15,8 11 289-15,-8-8 51 0,13 12 11 0,-4-7 1 16,0-5-145-16,4 12-30 0,0-8-5 0,4 8-2 16,-4-11-82-16,13 3-16 0,-9 8-3 0,14-12-1 15,-1 12-38-15,0-3-8 0,5-1-2 0,-4 4 0 0,-5-8 16 16,4 4 4-16,9 0 0 0,-13 0 0 16,13 4-29-16,-4 0-11 0,0 0 8 0,-1 0-8 0,10 0 0 0,-10 0 0 15,1 0 0-15,13 0 0 16,-9 0 0-16,4 4 0 0,-12-4 0 0,3 0-816 15,1 4-164-15</inkml:trace>
  <inkml:trace contextRef="#ctx0" brushRef="#br0" timeOffset="41304.24">14024 2250 288 0,'0'0'12'0,"0"0"4"0,0 0-16 0,0 0 0 0,0 0 0 0,0 0 0 15,0-11 336-15,0 11 64 0,5-8 12 0,3 0 4 16,-3-3-292-16,8 3-57 0,-9-4-12 0,9 5-3 16,-9-5-36-16,14 0-7 0,-14 5-1 0,9-9-8 15,-4 5 12-15,0-1-12 0,-5 4 12 0,5-11-12 16,-9 7 11-16,8 5-11 0,-8-13 10 0,0 9-10 15,0-5 20-15,-8 5-1 0,-1-5-1 0,9 5 0 16,-13-1 7-16,4 4 2 0,-4-3 0 0,9 3 0 16,-14 8 8-16,1 0 1 0,4 0 1 0,-9 0 0 15,5 8 2-15,-5 3 0 0,1-3 0 0,-14 0 0 16,13 7 2-16,-8 5 1 0,4-1 0 0,4 0 0 16,-8 1-13-16,12 3-2 0,1 0-1 0,8 0 0 15,-8 8-26-15,12-12 0 0,-3 1 0 0,3-1 0 0,5 4 0 16,0 0 0-16,5-11 0 0,3-1 0 15,-8-11 0-15,9 8 0 0,13 0 0 0,-5-8 0 0,14 0 12 0,-10 0-4 16,10-12 0-16,-5-3 0 0,4 3-8 16,-8-3-9-16,4-5 9 0,-4 1-13 0,4 0 13 0,-5 0-12 15,1-5 12-15,-5 5-12 0,1 0 12 0,-1 3 0 16,-8-3 0-16,4 7 10 0,-4 5-10 0,-1-9-11 16,-3 12 3-16,8-7 0 0,-13 11 8 0,0 0 0 15,0 0 0-15,0 0 8 0,-13 11-8 0,8 1 0 16,-12 0 0-16,4 3 0 0,4 4 0 0,-4-3 9 15,9 3-9-15,-9 0 0 0,8 12 8 0,-8-11-8 16,5 3 0-16,8 0 0 0,-9-4 8 0,5 0-8 16,-1 1 0-16,10-9 0 0,-5-3 0 0,4 0 0 15,5 3 0-15,-9-11 0 0,8 0 0 0,10 0 8 16,-5 0-8-16,4-11 0 0,5 3 0 0,0-7-11 16,8-5 0-16,-4 1-792 0,9 0-158 15</inkml:trace>
  <inkml:trace contextRef="#ctx0" brushRef="#br0" timeOffset="41601.06">14906 1385 691 0,'0'0'61'0,"0"0"-49"16,0 0-12-16,-13 8 0 0,0-8 275 0,4 8 52 15,-4 3 10-15,4-3 3 0,-8 0-181 0,4 7-36 16,-4 5-7-16,8 3-2 0,-8 8-47 0,-1-4-10 15,-3 4-1-15,-1 3-1 0,-4 1-20 0,4 0-4 16,0 3-1-16,1 9 0 0,-1-9-15 0,5 9-3 16,-1-9-1-16,-4 1 0 0,5-1 1 0,0-3 0 15,4 4 0-15,8-4 0 0,-8-8-12 0,5 0 0 16,8 0 0-16,0-4 0 0,0-4 0 16,0-3 13-16,4 3-3 0,0-15-1 0,9 3-9 0,-13-7 0 15,13 8 0-15,0-8 0 16,5-11-22-16,-1 3-10 0,5-4-1 0,8-7-1 15,-12 0-107-15,-1-1-22 0,5-3-4 0,4-4-509 16,0 4-103-16</inkml:trace>
  <inkml:trace contextRef="#ctx0" brushRef="#br0" timeOffset="41835.37">15119 1428 1609 0,'0'0'71'0,"0"0"15"0,0 0-69 0,0 0-17 0,0 0 0 0,0 0 0 15,-5 11 130-15,-12-3 22 0,4 4 5 0,9 7 1 16,-9 0-51-16,4 1-11 0,-4-1-1 0,9 0-1 15,-14 8-48-15,1-4-10 0,4 12-1 0,0-8-1 16,-13 4-2-16,4 4-1 0,5 3 0 0,-5 1 0 16,0 0 3-16,0-1 1 0,5 1 0 0,0-1 0 15,-5 1-18-15,5-4-3 0,-1 0-1 0,5-1 0 16,5 1-13-16,-5-4 9 0,8 0-9 0,5-4 8 16,0-4-8-16,0 0 0 0,0-4 0 0,9-7 0 15,0 0 0-15,-1-5-12 0,5 1 0 0,5-8-852 16,-1 0-172-16</inkml:trace>
  <inkml:trace contextRef="#ctx0" brushRef="#br0" timeOffset="42382.18">15362 2030 864 0,'0'0'76'0,"0"0"-60"0,0 0-16 0,0 0 0 0,0 0 226 0,0 0 42 15,0 0 9-15,0 0 2 0,4 4-126 0,-4-4-25 16,13 4-4-16,-8-4-2 0,12 4-46 0,-4 3-8 15,-4-7-3-15,4 0 0 0,8 0-34 0,-3 0-7 16,-1-7-2-16,5 7 0 0,-5-4-14 0,5 0-8 16,4 0 10-16,0 4-789 15,0-8-157-15</inkml:trace>
  <inkml:trace contextRef="#ctx0" brushRef="#br0" timeOffset="42757.03">16369 1756 288 0,'0'0'25'0,"0"0"-25"16,0 0 0-16,0 0 0 0,0 0 262 0,0 8 47 16,0-1 10-16,-4 5 1 0,4-4-164 0,-4 7-34 15,-9 8-6-15,8-3-2 0,-8-1-44 0,5 4-9 16,-5 4-1-16,-5 0-1 0,1 0-24 0,-1 4-5 15,1 0-1-15,0-4 0 0,-5 4-15 0,0 0-3 16,5 0-1-16,0-4 0 0,8-4-10 0,-9 4 0 16,1-8 0-16</inkml:trace>
  <inkml:trace contextRef="#ctx0" brushRef="#br0" timeOffset="43178.81">16005 1686 1414 0,'0'0'63'0,"0"0"13"0,0-7-61 0,0-5-15 0,0 12 0 0,0-8 0 16,0-3 105-16,0 3 19 0,8 0 3 0,1-3 1 15,-5-1-35-15,9 5-6 0,-8-13-2 0,12 9 0 16,-8-5-8-16,4 5-1 0,4-5-1 0,0 5 0 15,5-9-19-15,0 1-3 0,8 0-1 0,-4-1 0 0,9 5-11 0,0 3-2 16,4-7-1-16,0 0 0 16,-4 7-18-16,8-3-3 0,1 3-1 0,-1 4 0 15,-13 5-16-15,5 3 0 0,-4 0 0 0,-5 3 0 0,4 5 0 0,-8 0 0 16,-5 3 0-16,-8-3 0 0,4 8 0 0,4 7 8 16,-12-4-8-16,8 0 0 0,-13 1 8 0,4-1-8 15,-4 0 0-15,-4 8 0 0,4-4 0 16,0 5 10-16,-13-1-10 0,8 0 8 0,-4-4-8 0,1 4-11 15,-5-8 3-15,-5 8 0 0,10-8 8 0,-10 1 0 16,-12 3 0-16,8-4 0 0,-4-3 0 0,-4 3 0 16,4-4 0-16,-5 1 0 0,5-1-10 0,-4-7 0 15,8 4 0-15,5-9 0 16,-5 1-101-16,9 8-20 0,4-12-4 0,-4 0-972 0</inkml:trace>
  <inkml:trace contextRef="#ctx0" brushRef="#br0" timeOffset="43522.51">16534 2057 1796 0,'0'0'40'0,"0"0"8"0,0 0 1 0,0 0 1 0,0 0-40 0,0 0-10 0,0 0 0 0,0 0 0 15,0 0 25-15,0 0 3 0,0 0 1 0,5 12 0 0,-1-5 3 0,-4 5 0 16,-4 0 0-16,-1-1 0 0,5 1 7 0,0 3 1 16,-13 1 1-16,9-5 0 0,0 5 7 0,-9-5 0 15,8 1 1-15,-3 3 0 0,-1-3 0 0,9-4 0 16,0-8 0-16,0 11 0 0,0-7-31 0,0-4-6 16,0 0-2-16,0 0 0 0,0 0 11 0,9-4 3 15,-1-4 0-15,10-3 0 0,-10-1-24 0,5-3 8 16,5 3-8-16,-1-7 0 0,-13 3 20 0,14-3 0 15,-1 0 0-15,-8 0 0 0,8 7-20 0,-4-7 0 16,-4-1 0-16,4 9 0 0,4-5 0 0,-4 5-15 16,-8 3 3-16,3 0 0 15,1 4-16-15,0 4-2 0,-9 0-1 0,13 0-743 16,-13 0-149-16</inkml:trace>
  <inkml:trace contextRef="#ctx0" brushRef="#br0" timeOffset="44037.98">17025 2212 1105 0,'0'0'48'0,"0"0"12"0,0 0-48 0,0 0-12 0,0 0 0 0,17-8 0 16,-12 4 110-16,-5 4 20 0,0 0 4 0,17-4 1 15,-13 0-63-15,10 4-13 0,-14-11-3 0,4 3 0 0,0 0-34 0,-4 0-7 16,9-3-2-16,0-1 0 0,4 1-4 0,-13-1-1 16,8-3 0-16,1 7 0 15,-5-11-8-15,1-1 10 0,3 5-10 0,-8-4 10 0,0 3 6 0,-8-3 0 16,3 3 1-16,1-3 0 0,-9 0 20 0,4 7 4 16,-8 5 1-16,4-1 0 0,-5 4 19 0,-8 8 4 15,-4 4 1-15,4-1 0 0,-9 5-14 0,5 7-2 16,-1-7-1-16,5 3 0 0,0 8-11 0,5-3-2 15,-1 3-1-15,5 0 0 0,-1 4-11 0,1-4-1 16,4 0-1-16,8 4 0 0,1 4-22 0,4-11 0 16,0 3 0-16,4-4 0 0,1 4 0 0,8-15 0 15,-5 7 0-15,10-7 0 0,12 0 0 0,-12-8-10 16,8 0 1-16,4 0 0 16,9-12-14-16,-4 4-2 0,-5-3-1 0,1-5 0 15,-10 1-44-15,10 0-9 0,-9-5-1 0,-5 1-1 16,5 0 23-16,-5-1 5 0,-13 1 1 0,9 0 0 0,-13 3 52 0,0-3 0 15,-8 0 0-15,-1-1 0 0,9 1 13 0,-13 7 1 16,4-7 0-16,1 11 0 0,-1-3 6 0,-8 3 2 16,3 8 0-16,-3 0 0 0,0 0-30 0,4 0-7 0,-18 8-1 15,14 3 0 1,0-7-46-16,8 4-10 0,-8 0-1 0</inkml:trace>
  <inkml:trace contextRef="#ctx0" brushRef="#br0" timeOffset="44584.71">17702 1285 1796 0,'0'0'40'15,"0"0"8"-15,0-8 1 0,0 8 1 0,-13-8-40 0,9 8-10 0,4 0 0 0,0 0 0 0,0 0 76 0,0 0 12 16,0 0 4-16,0 0 0 0,0 0-45 0,0 0-9 16,-13 0-2-16,9 12 0 0,4 4-28 0,-13 3-8 15,4 0 0-15,-8 8 0 0,-1 4 20 0,1 4 4 16,-5 0 0-16,1 7 0 0,-6-3 12 0,6 7 2 16,-1 4 1-16,0 0 0 0,1 4-14 0,-10-7-2 15,9 3-1-15,1-4 0 0,3-3-14 0,5-1-8 16,9-3 10-16,-9-1-10 0,9-11 8 0,4-3-8 15,0-5 0-15,13-4 0 0,-9-3 0 0,0-1 8 0,9-7-8 16,5-8 0-16,-1 1 0 0,-4-5 0 0,13-4 0 16,-8 1 0-16,3-5 0 0,1-3 0 0,4 0 0 15,4 3 0-15,-8 1 0 0,9-5 0 0,-10 13 0 0,-3-13 0 16,3 13 0-16,-3-1 0 0,-1 4 0 0,0 4 0 16,-12 0 0-16,-1 0 0 0,-4 0 0 0,5 4 0 15,3 11 0-15,-8-7 0 0,0 4-10 0,0-1 10 16,0 5 0-16,-8-1 0 0,3 1 0 0,1-5 8 15,-1 5-8-15,-3-1 0 0,-1-3 0 0,0-1 0 16,1 9 0-16,-10-13 0 0,-3 9 0 0,3-1 0 16,-3-7 11-16,-5 4 1 0,-1-1 0 0,6 1 0 15,3 3 16-15,-12-11 3 0,8 8 1 0,-4-1 0 16,-4-7-8-16,4 0 0 0,-9 0-1 0,13 3 0 0,-8-7-11 0,8 0-3 16,5 0 0-16,-1 0 0 0,10-7-9 15,-5 3-11-15,8-4 3 0,5 0 0 16,0 1-40-16,9-5-8 0,4-3-2 15,5 3-1143-15</inkml:trace>
  <inkml:trace contextRef="#ctx0" brushRef="#br0" timeOffset="44959.68">18328 1231 864 0,'0'0'76'0,"0"0"-60"0,0 0-16 0,0 0 0 16,0 0 200-16,0 0 38 0,0 0 7 0,-18 0 2 15,10 0-108-15,-1 0-22 0,5 4-4 0,-9 3-1 16,8 1-50-16,-8 11-10 0,5-7-3 0,-10 7 0 15,1 5-1-15,0 6 0 0,-1-3 0 0,-4 12 0 16,5-8-17-16,-5 15-4 0,5-7-1 0,-13 7 0 16,4 1 6-16,4 3 0 0,-9 4 1 0,5 0 0 15,-4 0-33-15,8-8 0 0,1 1 0 0,-1-1 0 16,4-4 13-16,1-3-4 0,4-8-1 0,9 0 0 16,-9 0-8-16,13-12 0 0,0 0 0 0,13-11 0 15,-9 4-25-15,13-5-7 0,1-3-2 16,4-8-759-16,-5-3-152 0</inkml:trace>
  <inkml:trace contextRef="#ctx0" brushRef="#br0" timeOffset="45881.3">18119 2088 1422 0,'0'0'31'0,"0"12"6"0,0-5 2 0,0-7 1 0,-8 12-32 0,8-12-8 16,0 8 0-16,0-8 0 0,0 0 94 0,0 0 17 15,8 7 3-15,-8-7 1 0,9 0-27 0,4 0-6 16,-4-7-1-16,4 3 0 0,4-4-21 0,-4 0-5 16,-4 1-1-16,8-5 0 0,1 0-22 0,-1 5-5 15,0-9-1-15,5 1 0 0,-5 7-26 0,-8-11 0 16,4 3 0-16,5 1 0 0,-1-1 19 0,-13 1 1 0,9 0 1 0,-13-1 0 16,5 5-21-16,-5-5 0 0,0 5 0 0,-5 7 0 15,-3-4 12-15,-1 8-3 0,-8 0 0 0,-5 8 0 16,4 3 21-16,-3-3 4 0,-5 4 1 0,4 7 0 15,0-8-6-15,1 5-1 0,3 3 0 0,-4 0 0 16,9 1-10-16,5-1-2 0,-10 0-1 0,10 1 0 16,-1-1-15-16,9 0 0 0,-13-3 8 0,13 7-8 15,-4-8 0-15,8 5 0 0,-4-5 0 0,13 1 0 16,-13 3 0-16,9-11 0 0,-1 3 0 0,10-7 0 16,-14 0 0-16,13-4 0 0,1 4 0 0,-1-4 0 15,5-4 0-15,-5 0 0 0,1 0-11 0,3-7 11 16,1 3-13-16,-5-4 5 0,5 5 8 0,0-5-13 0,-9 4 13 15,4-11 0-15,5 7 0 0,-5 5 0 0,-8-5 0 16,8 4 0-16,-4-3 0 0,-4 3 0 0,4 0 0 0,5 8 0 16,-18-11 0-16,0 11 0 0,0 0 0 0,0 0 0 15,17 0 0-15,-17 0 0 0,0 0 0 0,0 0 0 16,0 0 0-16,0 0 0 0,0 11 0 0,-4 1 0 16,-5 3 0-16,5-3 0 0,4 3 0 0,-14-3 0 15,10 7 0-15,0-11 0 0,4 7 0 0,-9-7 0 16,9 4 12-16,0-12-12 0,0 15 12 0,9-11-12 15,-9-4 12-15,0 0-12 0,0 0 0 0,8 8 0 16,6-4 0-16,3-4 0 0,-8-8 13 0,8 4-4 16,0 0-1-16,5-11 0 0,4 3-8 0,-4 1 0 15,-5-1 0-15,1 4 0 0,-5-11 0 0,0 3 8 16,4 1-8-16,0 7 8 0,-8-11-8 0,4 11 0 0,4-11 0 0,-4 7-11 16,-8 5 11-16,3-5 0 0,6 8 0 0,-10 0 0 15,-4 4 0-15,9-7-8 0,-5 3 8 0,-4 4-8 16,0 0 8-16,0 0-8 0,0 0 8 0,0 0-8 15,0 11 16-15,0 1 3 0,0-4 1 0,0 3 0 16,0 1-12-16,-4 3 0 0,-5-7 0 0,5 11-11 16,4-11 11-16,-5 4 0 0,5-1 0 0,0 1 0 15,0-4 8-15,0-1 3 0,0-7 1 0,0 0 0 16,0 0-21-16,0 0-4 0,0 0-1 0,5 4 0 16,8-4 22-16,-9 0 5 0,13-4 1 0,-8 4 0 15,0-15 5-15,8 11 1 0,-8-12 0 0,8 13 0 16,0-9-42-16,1 4-8 0,-1-3-2 15,5 3 0-15,-5 0 32 0,5-3 13 0,-9 7-1 0,9 0 0 0,-14-8-12 16,10 9-16-16,-5-1 3 0,4 4 1 0,-13 0 12 0,10 0 16 16,-6 0-3-16,5 0-1 0,-13 0-12 0,0 0 0 15,0 4 0-15,0 11 0 0,5-11 0 0,-10 11-16 16,5-7 3-16,-4 4 1 0,-9 3 12 0,9-3 16 16,-5 7-3-16,4-7-1 0,1-1 7 0,0 5 1 15,-5 3 0-15,5-11 0 0,4 3-20 0,4 1 0 16,-4-5 0-16,0-7 0 0,9 8 0 0,-9-8 0 15,0 0 0-15,0 0 0 0,4 8 0 0,-4-8 0 16,18-4 0-16,-1 0-870 16,0 4-178-16</inkml:trace>
  <inkml:trace contextRef="#ctx0" brushRef="#br0" timeOffset="46265.64">19887 945 1652 0,'0'0'36'15,"0"0"8"-15,0 0 2 0,0 0 0 0,0 0-37 0,0 0-9 0,0 0 0 0,0 0 0 0,0 0 104 0,-5 8 20 16,1 3 3-16,-5-3 1 0,5 4-20 0,0-1-3 15,4 5-1-15,0-5 0 0,0 5-57 0,0 3-12 16,0-3-3-16,8 7 0 0,1-4 10 0,-5 12 2 16,1-4 0-16,8 0 0 0,-9 4-20 0,1-4-3 15,3 12-1-15,-3-12 0 0,-1 11 16 0,5 1 4 16,-9-1 0-16,0 1 0 0,0 3-27 16,0 1-5-1,0 3 0-15,0 4-8 0,0-3 14 0,-9-1-4 0,5 4-1 0,-1-3 0 16,-12-1-9-16,4 4 0 0,-5-4 0 0,1 12 0 15,-9-11 0-15,4 3 12 0,-8 4-12 0,4 0 12 16,-13 0-12-16,4 0 0 0,-4 4 0 0,-9 0 0 16,9-12 0-16,-4 4 0 0,4 1 8 0,-5-1-8 15,-8 0-126-15,0-4-27 16,-57 51-6-16,31-39-1 0</inkml:trace>
  <inkml:trace contextRef="#ctx0" brushRef="#br0" timeOffset="161333.37">2760 4030 288 0,'0'0'12'0,"0"0"4"0,0 0-16 0,0 0 0 0,0 0 0 0,0 0 0 0,0 0 240 0,9 4 44 16,-9 11 10-16,0-7 2 0,0 4-158 0,0 3-31 15,0 4-7-15,-9 4 0 0,9 5-19 0,-9-1-3 16,9 7-1-16,-17 1 0 0,12 4-21 0,-8 7-4 16,0-4 0-16,0 12-1 0,-13-3-6 0,9 3-1 15,4 0 0-15,-17 4 0 0,12-4-32 0,-8 0-12 16,9-4 9-16,-1 4-9 0,5-8 8 0,-4 1-8 16,8-5 0-16,-8-3 8 0,17-1-8 0,-17-3 0 15,17-4 0-15,0-8 0 16,0 0-43-16,0-7-10 0,0-1-3 0,0-3-608 15,0-4-121-15</inkml:trace>
  <inkml:trace contextRef="#ctx0" brushRef="#br0" timeOffset="161786.43">2790 3906 853 0,'0'0'37'0,"0"0"9"0,0 0-37 0,0 0-9 0,0 0 0 0,0 0 0 15,0 0 104-15,0 0 20 0,0 0 3 0,0 0 1 16,13-11-40-16,-13 11-7 0,0 0-1 0,0 0-1 0,0 0 0 0,5-8 0 15,-5 8 0-15,17 0 0 0,-17 0-3 0,0 0-1 16,0 0 0-16,17 0 0 0,-8 0-23 0,4 0-4 16,-4 0 0-16,4 0-1 0,4 0-14 0,1 4-2 15,-10-4-1-15,23 0 0 0,-23 0-6 0,18-4 0 16,-4 4-1-16,4 0 0 0,5-8-23 0,-10 5 0 16,14 3 0-16,0-8 0 0,-5 8 0 0,9-8 0 15,-8 0 8-15,12 5-8 0,-13-5 0 0,9 0 9 16,-17 4-9-16,13 0 0 0,-9-3 8 0,4 3-8 15,-4 0 0-15,1 0 0 0,-6 4 0 0,5 0 0 16,-4 0 8-16,4 8-8 0,-9-4 0 0,-4 3 0 16,5 1 0-16,8 8 0 0,-22-9 0 0,14 9 0 15,-10-1 0-15,5-7 0 0,5 3 0 0,-10 1-22 16,1 0 3-16,13-5 1 16,-5 1-157-16,0-4-31 0</inkml:trace>
  <inkml:trace contextRef="#ctx0" brushRef="#br0" timeOffset="162255.03">4132 3876 1040 0,'0'0'46'0,"0"0"10"0,0 0-45 0,0 0-11 0,0 0 0 0,0 0 0 0,0 0 123 0,0 0 22 15,0 0 5-15,0 11 1 0,-4-3-58 0,4-8-11 16,0 11-2-16,0 1-1 0,-9 0-17 0,9-1-3 16,0 1-1-16,0 3 0 0,-4-3-18 0,4 7-3 15,0 0-1-15,0 1 0 0,-5 7-6 0,5 0-2 16,0 4 0-16,-13 7 0 0,9-3-5 0,-5 4-2 15,1 3 0-15,3 4 0 0,-12 1-8 0,8-1-1 16,1 0-1-16,8 1 0 0,-18-5-11 0,14-3 10 16,-9 3-10-16,13 1 10 0,-5-5-10 0,-3 1 0 15,8 0 9-15,-9-5-9 0,9 9 0 0,0-16 8 16,0 0-8-16,0 0 0 0,-4 4 0 0,4 0 0 16,0-4 0-16,0 0 8 0,0 0-8 0,0-4 0 15,-9 4 8-15,9-4-8 0,-4 0 0 0,4 0 9 16,0 1-9-16,-13-1 0 0,8-4 8 0,5 0-8 15,-4 1 0-15,-5-1 0 0,5 0 0 0,4-3 0 16,-4-1 0-16,-1 1 0 16,5-5-29-16,-13-3-3 0,13-8-1 0,0 8-683 0,0-8-136 0</inkml:trace>
  <inkml:trace contextRef="#ctx0" brushRef="#br0" timeOffset="162629.94">3663 5323 1558 0,'0'0'34'0,"0"0"7"0,0 0 2 0,0 0 1 0,0 0-35 0,0 0-9 0,0 0 0 0,0 0 0 0,0 0 32 0,-4-4 5 15,4 4 1-15,0 0 0 0,-5 0 14 0,5 0 2 16,-13-3 1-16,9 3 0 0,-9 0 8 0,9 3 1 15,-14-3 1-15,14 4 0 0,-13 4-5 0,4-4-2 16,8 0 0-16,-12 0 0 0,-1 3-5 0,-3-3-1 16,3 0 0-16,1 0 0 0,0 4-5 0,-5-8-2 15,-8 4 0-15,3-1 0 0,-7-3-9 0,-1 0-1 16,-4 0-1-16,4-3 0 0,5-1 4 0,-9 4 1 16,0-4 0-16,-9 0 0 0,4 0-39 0,5 4 0 15,-8 0 0-15,7-4 0 0,-3 4 0 0,-9 0 0 16,9 4 0-16,-10-4 0 0,10 4 0 0,-9-4 12 15,13 4-2-15,0 0-1 0,8-4-9 0,14 0-12 0,-9 0 2 16,13 0 1 0,4 0-58-16,0-4-11 0,9 4-2 0,0 0-742 15,14-8-148-15</inkml:trace>
  <inkml:trace contextRef="#ctx0" brushRef="#br0" timeOffset="163207.99">2986 4806 288 0,'0'0'25'0,"0"0"-25"0,0 0 0 0,0 0 0 15,0 0 290-15,0 0 53 0,0 0 10 0,0 0 3 16,0 0-184-16,0 0-36 0,8-8-7 0,-3 1-1 16,-1-1-52-16,9 0-9 15,4-3-3-15,-8-1 0 0,4 4-24 0,5-7-4 0,-1-1-2 0,5 1 0 16,-9-4 2-16,8-1 1 0,1-3 0 0,4 8 0 16,4-16-15-16,-3 8-3 0,3-4-1 0,-4 0 0 15,4-4-9-15,-8 8-1 0,9-5-8 0,-10 5 12 16,1-4-4-16,-5 8-8 0,-8 4 11 0,4 3-11 15,4 0 13-15,-17 5-4 0,5-1-1 0,-5 8 0 16,0 0 17-16,0 0 3 0,0 0 1 0,0 0 0 16,0 8-8-16,-5 3-1 0,5 1-1 0,0 7 0 15,-17 4-4-15,17 0-1 0,-13 1 0 0,9 7 0 16,-1-4-6-16,-3 3 0 0,-1 1-8 0,9 4 12 0,-17-12-12 16,12 4 0-16,-3 0 0 0,3-4 0 0,5 1 8 0,0-1 0 15,0-8-8-15,0 1 12 16,0-9-78-16,5 5-16 0,-5-12-3 0,0 0-1 0</inkml:trace>
  <inkml:trace contextRef="#ctx0" brushRef="#br0" timeOffset="164004.62">5873 4011 403 0,'0'0'36'0,"0"0"-36"0,0 0 0 0,0 0 0 16,13 0 213-16,-13 0 36 0,0 0 7 0,0 0 2 15,0 0-127-15,0 0-26 0,0 0-5 0,0 0 0 16,0 0-12-16,5 7-1 0,-5 5-1 0,4-4 0 16,-8 3-8-16,4 5-2 0,-5 3 0 0,-3 0 0 15,-1 12-19-15,9-4-4 0,-17 8-1 0,4 4 0 16,-5 3-12-16,10-3-2 0,-5 11-1 0,-5 4 0 0,-3 4-3 16,8-4-1-16,-9 4 0 0,4 0 0 15,-3 0-33-15,12-4-11 0,-8 0 0 0,-1 0 0 16,1-8 11-16,4-3 0 0,13-5 0 0,-9-3 8 15,9 0 0-15,0-12 0 0,9-4 0 0,-9-3 0 0,9-9-23 16,-5 1-4-16,13-4-1 0,-8-4 0 16,4-12-93-16,4 1-19 0,-8-5-4 0,4-7-900 15</inkml:trace>
  <inkml:trace contextRef="#ctx0" brushRef="#br0" timeOffset="164435.34">5886 3949 1112 0,'0'0'49'0,"0"0"11"0,0 0-48 0,0 0-12 0,0 0 0 0,0 0 0 16,0 0 108-16,0 0 20 0,0 0 4 0,0 0 1 15,0 0-51-15,0 0-10 0,0 0-3 0,0 0 0 16,0 0-1-16,0 0 0 0,9 0 0 0,4 0 0 15,-13 0 0-15,18 0-1 0,3 0 0 0,-3 0 0 16,-10 4-12-16,23-4-3 0,-23 0 0 0,18 0 0 16,-4 0-13-16,-4 4-3 0,3-8-1 0,5 4 0 15,5-4-7-15,-5 4 0 16,4-8-1-16,5 4 0 0,-5-3-11 0,1 3-1 16,3-8-1-16,6 4 0 0,-1-3-3 0,4 3-1 0,5-3 0 0,-9 3 0 15,4 0-1-15,5 0 0 16,-9 5 0-16,0 3 0 0,-4-8-9 0,-9 8 0 15,13-4 9-15,-4 8-9 0,0-4 0 0,-14 8 0 16,5-8 0-16,5 0 8 0,-10 3-8 0,10-3 0 0,-9 4 0 0,4 0 8 16,-5 4 9-16,10-8 3 0,-14 4 0 0,9 0 0 15,-4-1-31-15,4 5-5 0,-4-8-2 0,4 0 0 16,4 0 18-16,-21 4 0 0,17 0 0 0,-9-4 9 16,5 4-9-16,-13 3 0 0,4-7 0 0,-13 0 0 15,13 0-143 1,-13 0-21-16</inkml:trace>
  <inkml:trace contextRef="#ctx0" brushRef="#br0" timeOffset="164795.75">7485 3910 403 0,'0'0'36'0,"0"0"-36"16,0 0 0-16,0 0 0 0,-9 4 256 0,0-4 44 16,9 0 8-16,-9 12 3 0,9-8-161 0,-13-1-32 0,9 5-6 0,4 4-2 15,-4-1-51-15,4 5-11 0,-13-5-1 0,13 9-1 16,-5-1-3-16,5 0-1 16,0 4 0-16,-8 4 0 0,-1 0 3 0,9 8 1 0,-4 0 0 0,-9 0 0 15,13-1 3-15,-13 5 1 0,4-4 0 0,9 7 0 16,-17 1-17-16,4-5-3 0,8 1-1 0,-8 3 0 15,4-3-14-15,1 0-3 0,-1-5-1 0,-4 1 0 16,4 4-1-16,1-1 0 0,3-3 0 0,1 0 0 16,-5-4-10-16,5-4 0 0,4 0 0 0,-4 0-11 15,4 0 11-15,-5-4 0 0,5 0 8 0,0 0-8 16,0-3 0-16,0-1 0 0,0 0 0 0,-13 1 0 16,13-9-119-16,-4 8-25 15,4-11-4-15</inkml:trace>
  <inkml:trace contextRef="#ctx0" brushRef="#br0" timeOffset="165186.31">7211 5250 633 0,'0'0'56'0,"0"0"-44"15,-9 4-12-15,9-4 0 0,-4 8 230 0,4-8 44 16,-4 3 9-16,4 1 1 0,-9 0-120 0,5 0-25 15,4-4-5-15,0 4-1 0,-9 0-48 0,0 0-9 16,0 3-3-16,9-7 0 0,-17 4-18 0,4 0-4 16,9 0-1-16,-9 4 0 0,4-5-3 0,-8 1-1 15,17-4 0-15,-18 0 0 0,-3 4-18 0,3-4-3 16,1 0-1-16,-5 4 0 0,5-4 11 0,-5 4 1 16,-8 0 1-16,4-4 0 0,-5 4-11 0,5-4-2 15,-9 0-1-15,-8 4 0 0,-5-4-2 0,5 3 0 16,-14-3 0-16,1 0 0 0,-1 0-5 0,1 4-2 0,-5-4 0 15,-4 0 0-15,4-4-14 0,0 4 0 16,5-7 0-16,-13 3 0 0,8-4 0 0,4 4 0 0,1-4 0 0,-1 5 0 16,1-13 0-16,4 12 12 0,4-11-3 0,-4 7-1 15,17 0-8-15,-4 1-11 0,17 3 3 0,-12-4 0 16,12 4 8-16,5 0 0 0,4 1 0 0,4-5 0 16,9 8 0-16,0 0 0 0,0 0 0 0,17 0 0 15,1 0-120-15,8 0-24 16,8 0-6-16</inkml:trace>
  <inkml:trace contextRef="#ctx0" brushRef="#br0" timeOffset="165717.41">6234 4482 1170 0,'0'0'52'0,"0"0"10"0,0 0-50 16,0-4-12-16,4-8 0 0,5 5 0 0,-9-5 110 0,9 4 19 0,4-7 4 0,4-1 1 15,-8 1-16-15,4-1-3 0,4 5-1 0,0-5 0 16,-8 1 3-16,8 0 1 0,-3 3 0 0,3 4 0 16,0 4-46-16,-8-11-10 0,8 11-2 0,-4-11 0 15,9 3-19-15,0 4-4 0,-1 1-1 0,1 7 0 16,4-4-3-16,-4 0-1 0,-5 4 0 0,1 4 0 16,-1 0-19-16,-4 7-4 0,13-3-1 0,-26 3 0 15,9 1-8-15,0 7 0 0,-5-7 0 0,-8 3 0 16,-5 5 0-16,0-1 15 0,-4 4-3 0,-4 0 0 15,-1-3-12-15,-3 3 0 0,-1 4 8 0,-8 0-8 0,4 0 0 0,-9-4 9 16,9 4-9-16,-5 0 8 0,5 0-8 0,-8-4 0 16,12 0 0-16,4-3 0 0,-12 3 0 0,21-15 8 15,-8 7-8-15,4-3 0 0,9-1 13 0,4-3-2 16,0-8-1-16,0 12 0 0,4-5-10 0,9 1 8 16,-4-8-8-16,8 8 8 0,13-8 12 0,-12 4 3 15,4-4 0-15,-1 0 0 0,10-4-23 0,-5 4-16 16,8-4 2-16,-8 0 1 0,5 4 13 0,-5 0-11 15,4 0 11-15,-4 0-1392 0</inkml:trace>
  <inkml:trace contextRef="#ctx0" brushRef="#br0" timeOffset="166435.99">8878 4154 345 0,'0'0'31'0,"0"0"-31"0,0 0 0 0,0 0 0 16,5-12 194-16,4 4 33 0,-5-3 6 0,0 3 2 16,9 0-99-16,-13 0-20 0,9 1-4 0,4 3-1 15,-9 0-46-15,5-4-9 0,-5 4-1 0,5-3-1 16,0 7 10-16,-9 0 3 0,0 0 0 0,0 0 0 16,8-4-11-16,5 4-3 0,-13 0 0 0,0 8 0 15,9-1-9-15,-9 9-3 0,-4 7 0 0,-1 0 0 16,-8 4 10-16,5 8 1 0,-5-4 1 0,4 7 0 15,-8 9-25-15,-1-9-4 0,1 9-2 0,-1 3 0 0,5-4-1 0,-8 4 0 16,3-3 0-16,1 3 0 0,0-8-21 0,8 5 0 16,-13-1 0-16,14 0-12 0,-1-11 12 15,-9 0 0-15,14 0 8 0,-9-5-8 0,9-6 0 0,4 3 0 16,-9-8 0-16,9-4 8 0,0 1-8 0,9-5 0 16,-9-11 0-16,0 0 0 15,0 0-97-15,0 0-18 0,17-11-3 0,-13-5-966 0</inkml:trace>
  <inkml:trace contextRef="#ctx0" brushRef="#br0" timeOffset="166811.07">9009 3957 345 0,'0'0'15'0,"0"0"4"0,0 0-19 0,4-8 0 0,-4 0 0 0,0 8 0 15,0 0 294-15,0 0 55 0,0 0 11 0,13-4 3 16,-13 4-211-16,9-4-41 0,4 1-9 0,-13 3-2 16,4 0-16-16,9-4-3 0,5 4-1 0,-14 0 0 15,13 0-6-15,1 0-2 0,-1 0 0 0,0 0 0 16,5-8-16-16,0 8-3 0,4-4-1 0,4 0 0 16,5 0-28-16,-9 4-7 0,4-7-1 0,10 3 0 15,-14 0-6-15,4 0-2 0,9 4 0 0,-4-11 0 16,4 7-8-16,0 0 0 0,0 4 0 0,0-8 0 15,-4 4 0-15,4 4 0 0,0-4 0 0,0 4 0 16,0 0 0-16,0 4 0 0,-4-4 0 0,0 4 0 16,0 4 0-16,-5-8 0 0,0 4 0 0,-8 0 0 15,0-1 12-15,-1 5 0 0,6-4 0 0,-6 0 0 16,-3 7-12-16,3-7 0 0,-3 0 0 0,3 8 0 16,1-8-84-16,-5-1-20 0,5 5-3 0,0-4-680 15,4 0-136-15</inkml:trace>
  <inkml:trace contextRef="#ctx0" brushRef="#br0" timeOffset="167451.37">10550 3933 403 0,'-8'0'36'0,"8"0"-36"0,-13 0 0 0,4-3 0 15,9 3 291-15,-17 0 51 0,17 3 10 0,-13-3 3 16,8 4-193-16,1 0-38 0,-5 0-8 0,5 0-2 16,4-4-48-16,-5 15-10 0,5-3-1 0,0 3-1 15,-8 5-30-15,8-9-7 0,-5 5-1 0,1 7 0 16,4 4 20-16,-4-4 3 0,-9 8 1 0,13 0 0 16,-18 0-16-16,14 7-4 0,4 1 0 0,-9 7 0 15,5-3-20-15,0 3 0 0,-9-3 0 0,4-1 8 16,9 0-8-16,-13-3 0 0,9 4 8 0,-9-1-8 15,8-3 9-15,1-1-9 0,-5 5 12 0,1-5-12 16,8-3 8-16,-14 0-8 0,10-8 0 0,4 4 0 0,-9 0 0 16,1-4 0-16,8 0 0 0,-5 0 0 15,-3-4 0-15,8 0 0 0,0-4 0 0,0 4 0 16,-5-3 0-16,5-9 0 0,5 5 0 0,-5-1 0 16,0-3 0-16,0-1 0 0,0 1 0 0,8 0 0 0,-8-1 0 15,5-3 0-15,-5-8 0 0,0 8 0 0,0-8 0 0,0 0 0 16,0 0 0-16,0 0 0 0,0 0 0 0,0 0 0 15,0 0 0-15,0 0 0 0,0 0 0 0,0 0 0 16,0 0 0-16,0 0 0 0,0 0 0 0,0 0-16 16,0 0 2-16,0 0 0 0,0 0 14 0,0 0 0 15,-13 0 0-15,4 7-9 0,-4-7 9 0,0 0 0 16,4 0 0-16,-4 4 8 0,5-4-8 0,-10 4 0 16,5-4 0-16,-4 4 0 0,-1-4 0 0,5 8 0 15,-13-8 0-15,0 3-8 0,5-3 8 0,-14 0 11 16,-4 4-3-16,0-4 0 0,0 0 0 0,4-4 0 15,-13 4 0-15,5 0 0 0,-1 0 36 0,-8 0 6 16,9 0 2-16,-9-3 0 0,0 3-7 0,4 0-1 16,-9 0 0-16,-12 0 0 0,8 0-35 0,5 0-9 0,-18 3 0 15,13-3 0-15,-4 4 0 0,8-4 0 0,1 4 0 16,8 0 0-16,0-4 0 0,5-4 0 0,4 0 0 0,17 0 0 16,-13 1 0-16,14-9 0 0,3 4 0 0,5 1 0 15,9-1 0-15,4-8 0 0,17 5 0 0,-12-8 0 16,12 7-94-16,5-3-21 0,8 3-4 0,-8-4-1 15</inkml:trace>
  <inkml:trace contextRef="#ctx0" brushRef="#br0" timeOffset="168091.86">9369 4343 1814 0,'0'0'40'0,"0"0"8"0,0 0 1 0,0 0 3 0,5-4-42 0,8 0-10 0,-13-4 0 0,8 1 0 16,1-5 66-16,0 4 11 0,4 4 3 0,4-7 0 15,0 3-19-15,-8-4-3 0,8 5-1 0,5-1 0 16,9 0-6-16,-14 1-2 0,18 3 0 0,-14 0 0 16,10-4-31-16,-5 8-6 0,-4-4-2 0,-1 4 0 15,1 0-10-15,0 4 0 0,-5 0 9 0,-4 0-9 16,4 4 8-16,-17-1-8 0,5 1 8 0,-5 4-8 15,-5-5 15-15,-8 9-2 0,5-5 0 0,-10 9 0 16,-3-1 24-16,-14 0 5 0,4 4 1 0,-3 8 0 16,3 0-17-16,-3-11-3 0,3 7-1 0,5-4 0 15,-4 0 22-15,4-4 5 0,4-3 1 0,5-1 0 16,-1 4-2-16,5-11 0 0,5 4 0 0,8-5 0 0,0 1-40 0,4 0-8 16,9 3 0-16,9-7 0 0,-5 0-8 0,9-4 8 15,13-4-13-15,0 4 5 0,5-4 8 16,-1 4 8-16,-4-3-8 0,5 3 11 0,3-4-21 15,-12 4-4-15,-5 4-1 0,1-1 0 16,-14 1-18-16,1 0-4 0,-14 8-1 16,-4-5 0-16,-4 5 28 0,-22 3 10 0,4 1 0 0,-4 3-9 0,-9 4 19 0,0-3 4 15,-4 3 1-15,-4 4 0 0,4 4 9 0,-9-12 1 16,9 4 1-16,-5-3 0 0,10 3-1 0,3-8 0 16,1-3 0-16,0-1 0 0,12-3-13 0,1-8-4 15,8 0 0-15,-4 0 0 0,9-4-8 0,4-4 0 16,8-3-12-16,1-5 12 15,8-7-176-15,5 0-28 0</inkml:trace>
  <inkml:trace contextRef="#ctx0" brushRef="#br0" timeOffset="170341.37">1956 5984 460 0,'0'0'41'0,"0"0"-33"0,0 3-8 0,0 1 0 15,0-4 182-15,0 0 34 0,0 0 8 0,0 0 0 0,0 0-97 0,0 0-20 16,0 0-4-16,0 0-1 0,9-7-29 0,0-1-5 15,0 0-2-15,4-3 0 0,-9 3-18 0,9-4-4 16,-4 1-1-16,-1-1 0 0,10 0-7 0,-10 1 0 16,5-5-1-16,5 9 0 0,-1-16-8 0,-8 7-2 15,4 1 0-15,9-1 0 0,-9 5-11 0,-9-5-2 16,0 8-1-16,1 5 0 0,3-5 4 0,-8 8 1 16,0 0 0-16,0 0 0 0,0 0 19 0,0 0 4 15,-8 4 1-15,-1 7 0 0,-8-3-40 0,12 4 0 16,-21 3 0-16,13 1 0 0,-4 3 0 0,-1-4 0 15,-3 1 0-15,3 3 0 0,1-4 0 0,4 5-8 16,9-5 8-16,-14 1-12 0,14-5 12 0,-5 5 0 16,9-5 0-16,0 1-8 0,9-4 8 0,-5-5 0 15,14 5 0-15,-14-4 0 0,9-4 0 0,4 0 0 16,5-4 0-16,-5-4 0 0,1 5 0 0,3-5 0 16,-3 4 0-16,4-8 8 0,-1 5-8 0,-3-1 0 15,-1 0 0-15,0 4 8 0,1 1-8 0,-10-1 0 16,5 0 0-16,-8 4 0 0,8 4 0 0,-13-4 8 0,0 11-8 15,-13 5 8-15,8-5-8 0,1 9 0 0,-9-1 0 16,9 4 0-16,-14-4 8 0,1 4 1 0,4 5 0 0,-4-1 0 16,4 0-9-16,0-4-12 0,-18 0 2 15,9 0 1-15,-4 0 9 0,5 0 8 0,-14-3-8 0,0 3 11 16,5-8-11-16,-9 5 0 0,13-5 9 0,-9-3-9 16,9 3 8-16,-5-3-8 0,14-5 8 0,-9-3-8 15,9 0 0-15,4 0 0 0,-5-8 0 0,14 0 0 16,-9 4 0-16,13 0 9 0,0-11-9 0,0-1 0 15,0 1 8-15,9-1-8 0,-1-4 0 0,5 1 0 16,5 3 0-16,-10 1 0 0,1-1 0 0,13 5-9 0,-9-1 9 16,-5 4 0-16,14 4 0 0,-9 0-8 0,5-4 8 15,-10 4 0-15,5 0 0 0,5 4 0 0,-10 0 0 16,5 0 0-16,5 0 0 0,-1-1 0 0,-8 5 0 0,8-4 0 16,-4 0 0-16,5 0 0 0,-1-4 0 15,-8 4 0-15,-1-4 0 0,10 0 0 0,-10 3 8 0,5-3-8 16,5-3 8-16,-10 3-8 0,10-4 0 0,-5 4 0 15,-9-4-10-15,14 0-1116 0</inkml:trace>
  <inkml:trace contextRef="#ctx0" brushRef="#br0" timeOffset="170560.04">2373 6215 864 0,'0'0'76'0,"0"0"-60"0,0 0-16 0,0 0 0 16,0 0 251-16,-4 12 47 0,-13-5 10 0,17 1 1 16,-18 4-165-16,5-1-32 0,9-3-8 0,-9 4 0 15,4-1-53-15,1 5-11 0,-1-1-1 0,-4 1-1 16,8-1-38-16,5-3 0 0,0-1 0 0,0 1 0 16,0-12 0-16,0 0-13 0,0 0 3 0,5 4-720 15,-5-4-144-15</inkml:trace>
  <inkml:trace contextRef="#ctx0" brushRef="#br0" timeOffset="170716.27">2543 6022 1191 0,'0'0'52'0,"0"0"12"0,0 0-51 0,0 4-13 0,-13-4 0 0,8 4 0 0,5-4 86 0,-4 4 14 15,-5-4 4-15,9 0 0 0,-4 4-77 0,4-1-15 16,-4 1-4-16,-5 4 0 0,0-4-8 0,9 4 0 15,0-1 0-15</inkml:trace>
  <inkml:trace contextRef="#ctx0" brushRef="#br0" timeOffset="171059.92">2617 6219 403 0,'0'0'17'0,"0"0"5"0,0 0-22 0,0 0 0 0,0 0 0 0,0 0 0 16,0 0 242-16,0 0 44 0,0 0 9 0,21 0 1 16,-21 0-170-16,18 0-34 0,-18 0-8 0,8-4 0 15,-8 4-23-15,0 0-4 0,13-8-1 0,-13 8 0 16,18-3-20-16,-18 3-4 0,8-8 0 0,-8 8-1 16,0 0-15-16,13-8-4 0,-13 8 0 0,0-11 0 15,0 11 2-15,0 0 0 0,0 0 0 0,0-8 0 16,0 0 2-16,-13 4 0 0,5 0 0 0,3 4 0 15,-12 4-5-15,4 4-1 0,-4 4 0 0,-5-5 0 16,5 5 10-16,-1-1 1 0,1-3 1 0,8 4 0 16,-8-1 5-16,-1 5 1 0,1-5 0 0,4 5 0 15,4-5-16-15,-8 5-2 0,17-1-1 0,-13 1 0 0,9-5 0 16,4 1 0-16,0-1 0 0,4 1 0 16,-4-12-9-16,13 8-9 0,4 0 9 0,5-5-13 0,-5-3 13 15,18 0 0-15,-13-3 0 0</inkml:trace>
  <inkml:trace contextRef="#ctx0" brushRef="#br0" timeOffset="171716.02">2899 6300 1152 0,'-18'16'102'0,"18"-16"-82"0,0 3-20 0,0-3 0 16,-8 8 112-16,8-8 17 0,0 0 4 15,0 0 1-15,0 0-60 0,0 0-12 0,0 0-2 0,8-4-1 16,10-3-21-16,-10-1-4 0,10 0-1 0,-5-3 0 16,-4-1-14-16,12 0-3 0,-8-3-1 0,5 3 0 15,-1 1-15-15,0-1 0 0,1-3 8 0,-1-1-8 16,-8 1 9-16,4-1-1 0,4 5 0 0,-8-1 0 16,0 1-8-16,-5-5 8 0,-4 8-8 0,0 8 8 15,-4-11 5-15,4 11 1 0,-9-8 0 0,5 0 0 16,-14 8-14-16,1 0 9 0,-1 8-9 0,1 0 8 15,-9 3 20-15,9 1 3 0,-14 7 1 0,5 1 0 16,5-1-9-16,3 0-2 0,-12 1 0 0,12-1 0 16,-3-4-9-16,12 5-1 0,-8-1-1 0,4 0 0 0,8-3-10 0,-8 3 0 15,13-7 0-15,0 3 0 0,0-3 0 0,9-5 0 16,-9-7 0-16,9 12 0 0,8-8 0 16,5 0 0-16,-1-8-14 0,5 0 5 15,0-4-52-15,-4-3-11 0,9-1-1 0,3-3-1 16,-8 3-6-16,5 0 0 0,-9-3-1 15,-5 3 0-15,5 1 33 0,-9-1 6 0,-5 5 2 0,-3 3 0 16,-5 4 32-16,0 0 8 0,0 0 0 0,-5 4 0 0,1-1 40 0,-9 9 9 16,4 0 3-16,-21 7 0 0,12 0 28 0,-8 0 5 15,9 5 2-15,-5-1 0 0,-4 0-25 0,18 4-5 16,-23-4-1-16,23 4 0 0,-10-4-30 0,1 0-6 16,4 5-2-16,4 2 0 0,0-3-18 0,5 8-11 15,0-4 2-15,-9 4 0 0,13 0 18 0,-9 3 4 16,9 1 1-16,0-1 0 0,-13-3-14 0,9 4 0 15,-1-5 0-15,-3 1 0 0,-1-4 0 0,-8 0 0 0,8-4 0 16,0-4 0-16,-8 0 0 0,-1-3 0 0,-8-1 0 0,0-4 0 16,0 1 10-16,5-5-10 0,-10-3 10 0,5 4-10 15,-9-8 42-15,18-4 2 0,-5 0 1 0,5-4 0 16,-5-4 14-16,9-4 2 0,4 1 1 16,-4-8 0-16,13-5-22 0,0 1-5 0,0-4-1 0,13-8 0 15,0 1-34-15,1-5 0 0,7 0 0 0,10-3 0 16,-5 3 0-16,13 1 0 0,-18 3 0 0,23 4 0 15,-18-4-115 1,4 5-29-16,1 3-7 0</inkml:trace>
  <inkml:trace contextRef="#ctx0" brushRef="#br0" timeOffset="172059.77">3298 6331 1994 0,'0'0'44'0,"0"0"8"0,0 0 3 0,0 0 1 0,0 0-44 16,0 0-12-16,0 0 0 0,0-8 0 0,9 1 51 0,0-5 8 15,-1 4 1-15,1 1 1 0,0-1-34 0,4-4-7 16,4 5-2-16,-13-1 0 0,10 0-8 0,-6-4-2 16,5 5 0-16,-4-5 0 0,4 4-8 0,-4-3 8 15,-1-1-8-15,-3 1 8 0,-1 3-8 0,5-4 12 16,-9 1-12-16,0 3 12 0,0 0-12 0,0 8 12 15,0 0-12-15,0 0 12 0,-13-7 25 0,8 3 6 0,-12 8 1 16,4 0 0-16,-4 3-20 0,4 5-4 0,-5 3-1 0,-8 1 0 16,13-1 19-16,-13 4 4 0,4 1 1 15,1 3 0-15,8 0-22 0,-5 0-4 0,9-3-1 0,-8-1 0 16,17 0-16-16,0-3 0 0,4 3 0 0,9-7 0 16,-4 3 0-16,17-7 8 0,-4 3-8 0,4-3-829 15,0-4-171-15</inkml:trace>
  <inkml:trace contextRef="#ctx0" brushRef="#br0" timeOffset="172637.67">5587 5906 748 0,'0'0'33'0,"0"0"7"0,0 0-32 0,0 0-8 0,0 0 0 0,0 0 0 15,0 0 255-15,0 0 49 0,0 0 9 0,-13 8 3 0,8 0-188 0,-8 3-38 16,5 1-7-16,-1 7-2 0,0 1-37 0,-12 7-7 15,3-4-1-15,1 4-1 0,-5 4-18 0,5-4-3 16,-1 4-1-16,-3-1 0 0,8-3-13 0,0 0 8 16,4 1-8-16,-4-5 0 15,4-8-35-15,1 4-13 0,3-3-2 0,5-5-949 0</inkml:trace>
  <inkml:trace contextRef="#ctx0" brushRef="#br0" timeOffset="172996.96">5517 5818 460 0,'0'0'41'0,"0"0"-33"0,0 0-8 0,13-4 0 15,-13 4 265-15,0-8 51 0,0 0 11 0,0 0 1 16,0 8-149-16,0-3-31 0,0-5-5 0,9-4-2 16,0 5-74-16,8 3-15 0,-8-4-4 0,8 0 0 15,5-3-2-15,-9 7-1 0,13-12 0 0,4 9 0 16,-8-1-28-16,0 0-5 0,0 1-2 0,-5-1 0 15,13 0-10-15,-21 0 12 0,17 5-12 0,-4-1 12 16,-5 4-12-16,0 0 0 0,1 0 0 0,-14 4 8 16,14-1-8-16,-14 5 0 0,13-4 0 0,-17 8 0 15,5-1 0-15,-5 1 0 0,0 3 9 0,-5 1-9 0,5-1 8 16,-4 4-8-16,-9 4 8 0,9 1-8 16,-14-1 10-16,14 0-2 0,-9 0-8 0,-9 4 12 15,5 4-12-15,-1-4 11 0,14 4-11 0,-13 4 10 16,4-4-10-16,8-1 0 0,-16 1-10 0,8 0 10 0,0 0 0 15,-1-4 0-15,-3-4 0 0,8 4 0 0,1-7 0 16,-1-1 10-16,5-4 0 0,4 1 0 16,-5-1-162-16,5-7-32 0,0-8-6 15,0 0-2-15</inkml:trace>
  <inkml:trace contextRef="#ctx0" brushRef="#br0" timeOffset="173200.04">5478 6169 2098 0,'0'0'46'0,"0"0"10"0,0 0 1 0,0 0 3 0,0 0-48 0,0 0-12 0,0 0 0 16,0 0 0-16,0 0 67 0,0 0 11 0,13 0 2 0,-4-8 1 15,4 4-27-15,4-3-6 0,-8 7 0 0,0-4-1 16,12 4-28-16,-3-4-6 0,-1 4-1 0,1 0 0 16,-5 0 16-16,13 0 4 0,0 0 0 0,-9 0 0 31,5 4-52-31,0-4-9 0,-5 0-3 0,0 0-754 0,5 0-151 0</inkml:trace>
  <inkml:trace contextRef="#ctx0" brushRef="#br0" timeOffset="173543.71">6004 6099 460 0,'0'0'41'0,"0"0"-33"0,0 0-8 0,0 0 0 16,0 0 256-16,0 8 50 0,-13 0 10 0,4 0 1 16,9-1-151-16,-9 5-30 0,5-4-7 0,0 3-1 15,-9 1-47-15,8 3-9 0,1-3-3 0,-13 3 0 0,-1 1-17 0,14-1-3 16,-5-3-1-16,5 3 0 0,-9-7-32 0,8 3-6 15,5-11-2-15,0 0 0 0,0 0-8 0,18 8 0 16,-5 4 0-16,0-8 0 0,0-8 0 0,9 0 0 16,-1-4 0-16,10-3 0 15,-14-1-20-15,9 0-7 0,5-7-1 0,-14 0 0 16,5 3-40-16,-5 1-8 0,5-4-1 0,-5-1-1 16,-8 5 61-16,4 3 17 0,0-3 0 0,-9 3-8 0,5 4 8 0,0 1-8 15,-9 7 8-15,0 0-8 0,0 0 8 0,0 0 9 16,-9 7-1-16,0 1-8 0,5 4 49 0,-9 3 3 15,8 5 1-15,-8-5 0 0,9 4-7 0,0-3-2 16,-5-1 0-16,5 1 0 0,-1-1-35 0,5 1-9 16,0-5 0-16,0 5 0 0,5-5 0 0,-5-11 0 15,4 8 0-15,9-4 0 0,4-4 0 0,1-4 0 16,8-4 0-16,-4-7 0 16,8 3-203-16,5-7-42 0,26-28-9 0,-22 9-595 0</inkml:trace>
  <inkml:trace contextRef="#ctx0" brushRef="#br0" timeOffset="173762.41">6794 5509 2286 0,'0'0'50'0,"-13"7"10"0,9-3 3 0,-14 8 1 0,1-1-51 0,0 1-13 0,-1 0 0 0,1 3 0 16,-5 0 54-16,5 1 8 0,-1 3 2 0,1 1 0 0,8 3-33 0,-8 0-7 15,0 4 0-15,4 4-1 0,-9 0 8 0,4 0 1 16,1 3 1-16,8 1 0 0,-8 0-20 0,-5 3-4 15,9-7-1-15,-4 8 0 0,13-1-8 0,-14 1 0 16,14-8 0-16,-5 0 0 16,1 0 12-16,8-4-2 0,0-8-1 0,0-3 0 15,0-5-73-15,4 1-14 0,9-8-3 0,4-4-695 16,-12-8-138-16</inkml:trace>
  <inkml:trace contextRef="#ctx0" brushRef="#br0" timeOffset="173934.24">6438 6076 403 0,'4'-19'36'0,"-8"15"-36"16,0-4 0-16,4 8 0 0,-13-11 294 0,-5 3 52 15,14 4 10-15,4 4 3 0,-17-8-147 0,17 8-28 16,-14-3-7-16,14 3-1 0,0 0-76 0,0 0-16 16,0 0-4-16,0 0 0 0,9 0-57 0,-4-8-12 15,12 8-3-15,0-4 0 0,-8 0 0 0,13 0 0 16,-5 0 0-16,13 4 0 0,-4 0 4 0,5-3 0 0,-5 3 0 16,4 0 0-1,5-4-189-15,-9 4-38 0,26 0-7 0,-17 4-2 0</inkml:trace>
  <inkml:trace contextRef="#ctx0" brushRef="#br0" timeOffset="174309.15">6855 6138 1825 0,'0'0'40'0,"0"0"8"0,0 0 1 0,0 12 3 0,0-1-41 0,0-11-11 0,0 0 0 0,4 12 0 16,-4-12 56-16,13 4 8 0,5-4 3 0,-14 0 0 16,9-4-7-16,-4 0 0 0,4-4-1 0,-5 0 0 15,5-3-1-15,0 3 0 0,-8-3 0 0,-1 3 0 0,0-4-40 0,5 1-8 16,-9 3-2-16,0-4 0 0,0 1 5 15,0-1 1-15,-9 4 0 0,1-3 0 0,3-1-3 0,-12 5-1 16,4-5 0-16,0 4 0 0,4 4 2 0,-8-3 0 16,0 7 0-16,-1 0 0 0,-4 0 6 0,5 4 2 15,-5 3 0-15,5 1 0 0,-5 7-10 0,5-3-2 16,-5 0 0-16,5 3 0 0,-5 4-8 0,9 4 8 16,0-3-8-16,4-1 8 0,9 4-8 0,0 0 0 15,0-3 0-15,9 3 8 0,4-8-8 0,0 1 12 16,9-5-12-16,-5-3 12 0,9-4-12 0,5 0 0 15,-10-4 0-15,14-8 0 0,-13 0 0 0,13 1 0 16,-14-9 0-16,5 1 0 0,0-1 0 0,-4 1 0 16,-5-4 0-16,-8 3 0 0,4-3 0 0,-13 0 0 15,9-1 0-15,-9 1 0 0,-9 3 0 0,5 1 0 16,-9 0 0-16,8-1 8 0,-12 5-8 0,4 3 12 16,4 0-12-16,-8 0 12 0,0 8-12 0,-1 0-11 0,-3 4 3 15,3 4 0-15,5 4-1 0,5-9 0 0,-10 9 0 0,5 0-1223 16</inkml:trace>
  <inkml:trace contextRef="#ctx0" brushRef="#br0" timeOffset="175262.06">8601 5879 1090 0,'0'0'48'0,"0"0"11"0,0-4-47 0,-5 1-12 0,5 3 0 0,0 0 0 16,0-4 136-16,0 4 26 0,0-8 5 0,0 8 1 15,13-12-79-15,-8 1-15 0,-5-1-3 0,13 5-1 16,-5-5-36-16,5-4-7 0,-4 1-2 0,8 0 0 16,-4-5 2-16,5 5 0 0,-1-12 0 0,-13 11 0 15,14-3 1-15,-14 8 0 0,9-5 0 0,-13 4 0 16,0 12 5-16,0 0 2 0,0 0 0 0,0 0 0 15,-13 4-9-15,9 0-2 0,-14 4 0 0,1 0 0 16,4 7-12-16,0-3-2 0,-4-1-1 0,-1 5 0 16,1-5-1-16,0 5 0 0,12-5 0 0,-12 1 0 15,8-1-8-15,5-3 0 0,4-8 0 0,0 0 0 0,13 8 0 16,4-4 0-16,-8 0 0 0,21-4 0 0,-12-4 0 0,3 0 0 16,14-4 0-16,-13-3 0 0,17-5 0 0,-4 1 0 15,4-1 0-15,0 1 0 0,0-1 0 0,-4 5 0 16,-9-1 0-16,4 8 0 0,-8-3 0 0,-5 7 0 15,1-4 0-15,-14 8 8 0,0 7-8 0,-8 1 0 16,4 3 0-16,-4 5 0 0,-14 3 0 0,1 0 0 16,-5 4 0-16,-8-4 0 0,8 4 0 0,0 4 0 15,-12-4 0-15,12 4 0 0,-9 0 8 0,1 4-8 16,-5-1 0-16,1 1 8 0,-1 4-8 0,-4-8 0 16,0 3 9-16,0-3-9 0,-1-4 0 0,6 0 0 15,-1-4 0-15,9-3 8 0,4-5-8 0,5-3 0 16,0-1 0-16,8-3 8 0,0-4 1 0,9-4 1 15,0 0 0-15,0-4 0 0,0-8-10 0,0 1 0 0,0-8-12 16,0 3 12-16,9-3 0 0,0-4 0 0,-5-1 0 16,9 1 0-16,-9 0 0 0,9 4 0 0,-4 0 0 0,-9 3 0 15,4 1 0-15,5 7 0 0,-9-4 0 0,0 12 0 16,-9-4 0-16,9 4 0 0,0 0 0 0,0 0-11 16,0 0 11-16,9 8 0 0,-9 0 0 0,0 3 0 15,4 1 0-15,9 0 0 0,-4-1 0 0,4 1 0 16,4-1 0-16,-8-3 0 0,8 4 0 0,1-5 8 15,-1 1 0-15,1 0 0 0,3 3 0 0,-3-3 0 16,-1-4-8-16,5 4 0 0,8-8 8 0,-21 0-8 16,8 7 11-16,1-7-3 0,8-3 0 0,-13-1 0 15,4 4-42-15,0 0-9 0,9-8-1 0,-8 4-1086 16</inkml:trace>
  <inkml:trace contextRef="#ctx0" brushRef="#br0" timeOffset="175465.14">9091 6045 1796 0,'0'0'80'0,"0"0"16"0,0 0-77 0,0 0-19 15,0 0 0-15,0 0 0 0,0 0 80 0,0 0 12 16,-4 8 2-16,-9 4 1 0,4 3-30 0,1 0-5 16,-1 1-2-16,-9 3 0 0,5 1-24 0,5 3-5 15,-10-4-1-15,14 0 0 0,-13 1-15 0,8-5-3 16,9 1-1-16,0-5 0 0,9 1-9 0,-5-8 0 15,13-4-10-15,5-4-1089 0</inkml:trace>
  <inkml:trace contextRef="#ctx0" brushRef="#br0" timeOffset="175621.4">9330 5837 2070 0,'-13'4'45'0,"9"0"10"0,-18 3 1 0,5 1 3 0,-5 0-47 0,5-1-12 0,-1 1 0 0,5 0 0 15,9 3 44-15,-9-3 6 0,13 0 2 0,0-8 0 16,8 11-44-16,-3-3-8 0,8 0 0 0,-4-4-1002 16</inkml:trace>
  <inkml:trace contextRef="#ctx0" brushRef="#br0" timeOffset="175918.18">9443 6123 1443 0,'0'0'32'0,"0"0"6"0,0 0 2 0,0 7 0 0,0-7-32 0,0 0-8 15,0 0 0-15,0 0 0 0,0 0 79 0,4 4 13 16,-4-4 4-16,13 0 0 0,-13 0-25 0,5-4-5 16,12-3-1-16,-13-1 0 0,9 0-17 0,-8 0-4 15,8 1-1-15,-9-5 0 0,1 4-6 0,3-3-1 16,-3-1 0-16,-1 1 0 0,-4 3 0 0,0-4-1 16,0 5 0-16,0-5 0 0,-4 4-11 0,-1 1-1 15,-8 3-1-15,9-4 0 0,-9 4-10 0,8 4-3 16,-12 4 0-16,0 0 0 0,12 4 1 0,-21-1 0 15,13 5 0-15,-4-1 0 0,0 5-2 0,-1 3 0 16,1-3 0-16,4 3 0 0,4 0-8 0,0 4 0 0,1-3 0 0,8 3 0 16,0-4 0-16,0 0 0 0,0-3 0 0,8-1 0 15,1-3 0-15,8-4 0 0,1-1 0 0,4-3 0 16,-5-8-16-16,5 1-4 0,12-5-2 0,-12 0-738 16,13-7-148-16</inkml:trace>
  <inkml:trace contextRef="#ctx0" brushRef="#br0" timeOffset="176527.4">9821 5972 1634 0,'-18'8'36'0,"14"-1"7"0,-13 5 1 0,8 0 3 0,0-9-38 0,9 9-9 0,-17 7 0 0,13-7 0 15,-5 3 64-15,5-3 10 0,-1 7 2 0,5-7 1 0,5-1-22 0,-1 1-5 16,9 0-1-16,-13-1 0 0,4-3-1 0,9-4-1 16,-13-4 0-16,18 0 0 0,-10-4-14 0,5 0-2 15,5-4-1-15,-1 1 0 0,5-1 0 0,-18-4 0 16,14-3 0-16,-1-1 0 0,0 5-13 0,1-5-2 15,-18-3-1-15,8 0 0 0,5 3-4 0,-13 1-1 16,5-4 0-16,-1 3 0 0,-8 1 1 0,-1-1 0 16,5 5 0-16,-13-1 0 0,5 0-1 0,-10 1 0 15,1 7 0-15,-5 4 0 0,5-4-9 0,-18 8 8 16,13 4-8-16,1-1 8 0,-10 9 2 0,5-5 0 16,9 9 0-16,-14-1 0 0,10 4-10 0,-1 0-11 15,5-3 3-15,4 3 0 0,4 0 8 0,9 0 0 16,-4-3 0-16,8-1-8 0,0-4 8 0,9 5 0 15,5-13 0-15,3 1 0 0,1-4 0 0,4 0-8 16,0-8 0-16,5-4 0 16,3-3-118-16,1-1-23 0,0 0-5 0,-9-3-1 15,4-4-21-15,-4-1-4 0,5 5 0 0,-14-1-1 0,5-3 127 0,-5 4 26 0,-8 3 4 16,0 1 2-16,-9-1 66 0,4 4 14 0,-4 8 2 0,0 0 1 16,-4-4 67-16,-9 4 14 0,0 4 2 0,0 4 1 15,-5 4-57-15,-8 3-12 0,0 0-3 0,4 5 0 16,5 3-17-16,-13 0-3 0,21 4-1 0,-22 4 0 15,14 0-33-15,8-4-7 0,-12 0-2 0,12 4 0 16,0 0-1-16,1 3 0 0,3 1 0 0,1 4 0 16,4-4-9-16,0-1 0 0,0-3 0 0,0 4 0 15,0 0 0-15,0-1-11 0,4 1 11 0,-4-4-8 0,-4 0 8 16,4 4-10-16,-17-4 10 0,4-1-10 0,-5 5 10 16,5-8-8-16,-13-4 8 0,0 1-8 0,4-1 8 0,5-4 0 15,-5-7 0-15,-4-1 0 0,0-7 12 0,4 0 5 16,5 0 1-16,0-8 0 0,-1-8 35 0,5 1 7 15,5-5 2-15,-10-3 0 0,14-4-20 0,-5-4-4 16,5 0-1-16,8-4 0 0,5 0-22 0,0 0-5 16,4 0-1-16,4 0 0 0,0 4-9 0,-8 4 0 15,8 0 0-15,5 4 0 16,4-1-62-16,-4 1-8 0,0 0-2 0,4 3-768 16,4-3-153-16</inkml:trace>
  <inkml:trace contextRef="#ctx0" brushRef="#br0" timeOffset="176886.76">10207 6250 2055 0,'0'0'45'0,"0"0"10"0,0 0 1 0,0 0 2 0,0 0-46 0,9-4-12 0,-5-8 0 0,14 5 0 16,-14-1 64-16,9-4 12 0,9 1 1 0,-1-1 1 15,10 1-18-15,-9-5-4 0,-5 1-1 0,5-1 0 16,-1 1-29-16,10-1-6 0,-18 1 0 0,4-4-1 15,-4 3 18-15,5-3 4 0,-1 4 1 0,-13 3 0 16,1-7-20-16,3 7-4 0,-8-3-1 0,-8 3 0 16,-1-3 16-16,0 3 3 0,1 4 1 0,-10 1 0 15,-4 3-12-15,5 4-2 0,-13 4-1 0,4 3 0 16,-13 5-6-16,8 3 0 0,-4 5-1 0,5 3 0 0,0 0 2 0,4 0 1 16,4 8 0-16,-4 0 0 15,4 4-10-15,13-1-8 0,-8-3 12 0,17 0-12 0,-9 4 8 16,9-4-8-16,9 0 0 0,0-4 0 0,4-8 0 15,4 0 0-15,5-3 0 0,4-5 0 0,4-7 0 0,9-4 0 16,0 0 0-16,14-11 0 16,-10 3-76-16,9-8-21 0,-8 1-5 0,8-4-1 0</inkml:trace>
  <inkml:trace contextRef="#ctx0" brushRef="#br0" timeOffset="185665.87">2504 8512 518 0,'0'0'46'0,"0"4"-37"0,-9 4-9 0,9 0 0 16,-9-1 254-16,9 1 49 0,-17 8 9 0,17-1 3 15,-13 4-169-15,9 1-34 0,-1 7-6 0,-8 7-2 16,4 1-34-16,-4 4-7 0,-8-5-2 0,8 9 0 15,-5-1-37-15,-3 5-8 0,3-9-2 0,10 9 0 16,-10-9-3-16,1-3-1 0,17 0 0 0,-18 0 0 16,1-5-10-16,13-3 0 0,-5-3 0 0,0-1 0 15,9-4 24-15,-8-3-1 0,-1-1 0 0,9-3 0 16,0-5-125-16,0-7-25 16,0 0-5-16</inkml:trace>
  <inkml:trace contextRef="#ctx0" brushRef="#br0" timeOffset="186150.18">2438 8474 518 0,'0'-4'46'0,"0"4"-37"0,0-8-9 0,0 4 0 0,14 0 244 0,-14 1 46 16,4-5 10-16,9 0 1 0,-13 0-141 0,17 5-29 15,-17-1-6-15,9 0-1 0,8-4-46 0,-8 4-10 16,-5-3-1-16,14 3-1 0,-1 0-12 0,-8 0-2 16,8 0-1-16,-4 0 0 0,5-3-19 0,3 3-3 0,-3 0-1 0,-1 0 0 15,0 4-16-15,5-4-4 0,-5 0-8 16,5 4 12-16,-4-4 0 0,-1 4-1 0,0 0 0 16,5 0 0-16,-13-4-11 0,12 4 0 0,-8 0 0 15,5 0-11-15,-1 0 11 0,-8 0 8 0,4 0-8 0,4 4 11 16,1 0-11-16,-18-4 0 0,17 0-12 0,-8 4 12 15,4 0 0-15,-9 0 0 0,9 0 0 0,-9 0 0 16,-4-4 0-16,13 0 0 0,-13 3 0 0,0-3 0 16,0 0 0-16,9 8-14 0,0-4 5 0,-5 4 1 15,-4-8 16-15,4 11 3 0,-4-3 1 0,0 4 0 16,0-1 15-16,0 5 3 0,-8-1 1 0,-1 0 0 16,0 9-11-16,9-1-1 0,-17 0-1 0,4 4 0 15,4 0 3-15,-4 8 1 0,-8 0 0 0,3 7 0 16,1 0-14-16,-1 1-8 0,10 3 10 0,-10 1-10 0,1-5 9 15,4 1-9-15,-4-5 8 0,8 1-8 0,-8-5 0 16,4 1 0-16,8-4 8 0,-8-4-8 0,13-8 0 0,-8 1 0 16,8-1 0-16,0-4 0 0,0-3 0 0,0 0 0 15,8-5 0-15,-8-7-11 16,0 0-174-16,0 0-35 0</inkml:trace>
  <inkml:trace contextRef="#ctx0" brushRef="#br0" timeOffset="186400.08">2469 8922 2145 0,'0'0'47'0,"0"0"9"0,0 0 3 0,0 0 2 0,0 0-49 0,0 0-12 0,0 3 0 0,17-3 0 16,5 0 114-16,-5-3 20 0,1-1 4 0,-1 0 1 15,9 0-62-15,5 0-12 0,-5-4-2 0,4 1-1 16,-8-1-36-16,12 4-7 0,-12-4-2 0,13 1 0 16,-13-5-17-16,4 4 8 0,-5 1-8 0,5-1-866 15,0 0-178-15</inkml:trace>
  <inkml:trace contextRef="#ctx0" brushRef="#br0" timeOffset="187056.18">6138 8458 748 0,'0'0'33'0,"0"0"7"0,0 0-32 0,0 0-8 16,0 0 0-16,0 0 0 0,0 0 292 0,-4 16 56 15,4-5 11-15,-13 5 2 0,9 3-225 0,-14 0-46 16,5 1-9-16,5 3-1 0,-10 4-23 0,5 4-4 16,-9 0-1-16,9 3 0 0,5-3-32 0,-14 0-8 15,9-8 0-15,-4 4-1 0,12-3-11 0,1-5 0 16,-9 0 0-16,9 0 0 16,4-7-92-16,-9 3-24 0,9-7-5 0</inkml:trace>
  <inkml:trace contextRef="#ctx0" brushRef="#br0" timeOffset="187696.7">5778 8478 1094 0,'0'0'97'0,"0"-8"-77"15,0 0-20-15,0-3 0 0,4-1 232 0,9-3 42 16,-13 3 9-16,0-3 1 0,9-1-138 0,0 1-28 15,12-5-6-15,-3 5 0 0,3-4-33 0,1-1-7 16,9 1 0-16,-10 0-1 0,14-1-19 0,-5 5-4 16,1-1-1-16,4 5 0 0,-14-5-23 0,14 1-4 15,-9 3 0-15,13 1-1 0,-4-1-19 0,0 1 8 16,-1 7-8-16,5-4 0 0,-21 0 8 0,12 5-8 16,1-1 0-16,3 8 0 0,-12-4 0 0,0 3 0 15,-1 1 0-15,1 4 0 0,-4 4 0 0,-10-1 0 16,10-3 0-16,-14 3 0 0,0 1 0 0,-4 3 0 15,0 1 0-15,-4-1 0 0,4 5 0 0,-13-5 0 16,4 4 8-16,1 1-8 0,-1-5 8 0,-8 4-8 16,-1 1 12-16,-4-1-12 0,5 0 19 0,0-3-3 15,4-1-1-15,0 5 0 0,0-1-2 0,-9-4 0 16,5 1 0-16,3-1 0 0,6-3 0 0,-10-1 0 16,1 1 0-16,13 0 0 0,-9-1-5 0,0 1 0 15,4-1-8-15,9 5 12 0,-9-5-12 0,9 1 9 0,0 3-9 0,9-3 8 16,-9-1-8-16,9 1 0 0,-1 4-12 0,1-1 12 15,4 0 0-15,4 1 0 0,1-1 0 0,4 1 0 16,-14-1-9-16,5 1 9 0,5-1 0 0,-1-3 0 16,-8-1-20-16,4 1 2 0,4-1 1 0,-4 1 0 15,-9 0 5-15,-4 3 0 0,0 0 1 0,0 5 0 16,0-1 11-16,-4 0 0 0,-9 1 0 0,0-1 0 16,-4 4 0-16,4 0 0 0,-5 0 0 0,-12-3 0 15,4 7 0-15,8-4 0 0,-16 0 0 0,-1 0 0 16,9-3 8-16,-13-5-8 0,4 4 10 0,-13-3-10 15,1-5 10-15,7 1-10 0,-16-4 10 0,17 3-10 0,-9-11 14 0,5 0-3 16,-5-4-1-16,9-3 0 0,0-1 2 0,0-4 0 16,13 1 0-16,-9-5 0 0,13-3-12 0,-8 0 0 15,12-4 9-15,1-1-9 0,8 1 0 0,9-4 0 16,-13 0 0-16,13 0 0 16,13-4-52-16,-13 8-11 0,9-8-2 0,0 8-1311 0</inkml:trace>
  <inkml:trace contextRef="#ctx0" brushRef="#br0" timeOffset="188493.34">9782 8072 1821 0,'0'0'40'0,"0"0"8"0,0 0 1 0,0 0 3 0,0-7-41 0,0 7-11 0,-9-4 0 0,0-4 0 15,9 8 116-15,-13-4 22 0,9 4 4 0,-9 4 1 16,4-4-31-16,-8 4-7 0,4 0-1 0,-5 0 0 16,1-1-46-16,-5 5-10 0,1-4-1 0,-1 8-1 15,0-1-5-15,-8 5-1 0,4-1 0 0,-9 0 0 16,13 5-2-16,-25-1-1 0,3 4 0 0,5 4 0 15,-9 0-2-15,5 0-1 0,4 4 0 0,0 4 0 16,4-8-24-16,0 4-10 0,9-4 8 0,-4 4-8 16,8 0 21-16,0 0-1 0,9-1 0 0,5 1 0 0,-5-4-8 15,8 8-1-15,10-8-1 0,8 4 0 0,-9 0-10 16,9-4-12-16,9-4 2 0,-5 0 1 0,5 0 9 0,4-3 0 16,4-5 0-16,-4 1 0 0,5-1 0 0,8-3-13 15,-4-5 5-15,4 1 8 0,0-4 0 0,0-4 0 16,-4-4 0-16,4-4 12 0,0 1-12 0,0-9 0 15,0 1-12-15,9-5 12 16,-5-3-68-16,-8 0-5 0,4 4-2 0,-17-1-1335 0</inkml:trace>
  <inkml:trace contextRef="#ctx0" brushRef="#br0" timeOffset="189274.41">12722 8215 1422 0,'0'0'63'0,"0"0"13"0,0 0-61 0,0 0-15 0,0 12 0 0,0-1 0 0,-5 5 136 0,1-1 25 16,4 4 5-16,-13 5 1 0,9-1-69 0,-14 4-14 15,14 4-2-15,-14 0-1 0,1-1-17 0,0 5-3 16,-5 4-1-16,0-1 0 0,-4 1-22 0,0 0-5 15,4-1-1-15,5-3 0 0,0 0-9 0,-5-1-3 16,9-6 0-16,0-1 0 0,9-4-20 0,-1-4 0 16,5-4 0-16,0-3-801 15,0-12-165-15</inkml:trace>
  <inkml:trace contextRef="#ctx0" brushRef="#br0" timeOffset="189680.61">13338 8014 633 0,'0'0'28'0,"0"0"6"0,0 0-34 0,0 0 0 0,0 0 0 0,0 0 0 16,0 0 339-16,9 8 61 0,-9-8 12 0,9 12 2 16,-9-1-252-16,0 9-50 0,0-1-11 0,-13 8-1 15,0-8-33-15,4 8-7 0,-13 0 0 0,5 8-1 16,-14-4-15-16,5 4-2 0,-13 3-1 0,5 1 0 15,3-4-9-15,1 3-3 0,-1-3 0 0,-8 0 0 16,5-1-21-16,3-3-8 0,-4 0 0 0,-4 4 9 16,9-12-9-16,4 0 8 0,0-3-8 0,4-1 8 15,5-8-8-15,8-3 0 0,-4-4 0 0,9-4 8 16,4 0-8-16,0-12 0 0,0-3 9 0,8 0-9 16,5-5 0-16,0 1 0 0,9 0 0 0,-5-5 0 0,5 5 0 15,0 0-8-15,-5 0 8 0,1 3 0 0,3 5 0 0,-8 3-8 16,5 4 8-16,-10 0 0 0,5 4 0 0,-8 0 0 15,-1 4 0-15,5 4 0 0,-9 3 0 0,0 1 0 16,4-1 0-16,1 9 0 0,3-5 0 0,-3 4-8 16,-5-3 0-16,0 3 0 0,4 1 8 0,0-5 9 15,5 4-1-15,0-7-8 0,-1-4 0 0,10 3 0 16,-10-3 0-16,10-4 0 0,-5 3 0 0,8-7 0 16,-3 0 0-16,-1-3-874 15,9-1-182-15</inkml:trace>
  <inkml:trace contextRef="#ctx0" brushRef="#br0" timeOffset="190477.47">13442 8682 1612 0,'0'0'144'0,"0"0"-116"0,0 0-28 0,0 0 0 15,0 0 170-15,0 0 28 0,0 0 6 0,0-4 0 16,9-3-107-16,-9-1-21 0,9-4-5 0,0 1-1 15,-1-1-46-15,5 1-8 0,-4-5-3 0,4 5 0 16,4-1 5-16,1-3 1 0,-14-1 0 0,9 8 0 16,9-3-19-16,-18-5-19 0,5 5 4 0,-5-1 1 15,-4-3 14-15,0 3 0 0,0 4 0 0,-4-7 0 0,-9 7 12 16,8-3-2-16,-12 7 0 0,4 4 0 0,4 0 14 0,-8 0 2 16,0 8 1-16,-1 3 0 0,-3 1 12 0,3 3 2 15,-12-3 1-15,8 3 0 16,0 1-16-16,-8 3-3 0,8-4-1 0,-4 5 0 0,9-1-10 0,-1 0-1 15,1 4-1-15,13-3 0 0,-9-5-10 16,8 1 0-16,10 3 0 0,-1-4 0 0,5 1 0 0,8-8 0 16,-8 3 0-16,12-3 0 0,6 0 0 0,-14-5 0 15,13-10 0-15,-5 3 8 0,-3-4-8 0,-1-3 0 16,5-1 0-16,0-3 0 0,8 3-14 0,-8-7-2 16,-1-1 0-16,5 1 0 0,0 4 0 0,-8-5-1 15,-10 1 0-15,6 4 0 0,3-1 17 0,-13 5 0 16,1-1 0-16,-1 0 0 0,-4 8 0 0,0 4 0 15,0 0 0-15,0 0 0 0,0 0 0 0,-9 4 9 16,-4 4-1-16,5 0 0 0,-6 3 2 0,6 1 0 16,-5 0 0-16,8 3 0 0,-12 0-2 0,17 1-8 0,-13-1 12 15,9-3-4-15,4 3-8 0,0 1 8 0,0-1-8 16,0 1 8-16,0-5-8 0,4-3 0 0,9 0 0 0,-9-4 0 16,14-1 0-16,-1-3 0 0,1-3 8 0,-1-5-8 15,5 4 0-15,-5-8 0 0,5 5 0 0,4-9 8 16,0 1-8-16,-4-1 0 0,-1 1 0 0,5-1 0 15,0 1-12-15,-4 0 3 0,-5-1 0 0,5 1 0 16,-5 3 9-16,1 1-12 0,-1-1 12 0,-8 4-12 16,-5 0 12-16,-4 8 0 0,0 0 0 0,0 0 0 15,0 0 0-15,0 0-8 0,0 0 8 0,9 12 0 16,-9-4 0-16,0 7 0 0,-9-3 0 0,1-1 0 16,8 9 0-16,-13-5 0 0,4 1 0 0,9-1 0 0,-9-3 0 15,5-1 0-15,-1-3 0 0,5 0 0 0,0 3 0 16,0-11 0-16,0 0 0 0,0 0 0 0,0 0 0 15,0 0 8-15,18-4-8 0,-1-3 0 0,-8-1 0 16,8-4 0-16,1 5 0 0,-1-5 8 0,0 0-8 0,-8-3 0 16,8 0 0-16,-4 3 0 0,5 0-9 0,-1 5 0 15,-8-5 0-15,4 4 0 0,-4 5 9 0,-1-5-12 16,-3 8 12-16,-5 0-12 0,0 0 12 0,0 0 0 16,0 0 0-16,13 8 0 0,-13-1 0 0,-9 5 0 15,9-1-8-15,-4 5 8 0,4-1 0 0,0-3 0 16,0 3 0-16,0 1 0 0,4-5 0 0,-4 5 0 15,9-5 0-15,-5 1-8 16,9-4-201-16,-9-4-40 0</inkml:trace>
  <inkml:trace contextRef="#ctx0" brushRef="#br0" timeOffset="191070.86">14545 8547 633 0,'0'0'56'0,"-8"12"-44"0,-1-5-12 0,0 1 0 15,5 0 338-15,0-4 66 0,4-4 12 0,0 0 4 16,0 0-256-16,0 0-50 0,0 11-10 0,0-11-3 16,0 0-60-16,8 4-12 0,5-4-2 0,0-4-1 15,-4 4-13-15,9-7-2 0,-5 3-1 0,4-4 0 0,-8-4-10 0,4 5 12 16,4-5-12-16,-13-3 12 0,9 3-12 0,-8 0 8 16,-1-3-8-16,0 3 8 0,5 1-8 0,-9-5 10 15,-9-3-10-15,9 4 10 0,-4-1 3 0,0 1 1 16,-9-4 0-16,4 7 0 0,-4 4 12 0,0 0 2 15,4 5 1-15,-12 3 0 0,3 7-1 0,-4 5 0 16,-4 0 0-16,5 7 0 0,3-4-3 0,-3 8-1 16,-1-3 0-16,0 7 0 0,5-4-9 0,-1 0-3 15,1 4 0-15,4-4 0 0,9 4-12 0,-1 0 0 16,5-4 8-16,5 1-8 0,-1-5 0 0,9 0 0 16,0-7 0-16,9 3 0 0,-5-11 0 0,1-4-10 15,3-4 2-15,-3-3 0 16,3-1-32-16,5-8-5 0,5 1-2 0,-5-4 0 15,4-8-23-15,-8 0-5 0,8-4-1 0,-8-4 0 16,13 0 6-16,-13-7 1 0,4-5 0 0,4-3 0 0,-4-8 44 0,4 0 9 16,1-3 1-16,-1-1 1 0,9-4 14 0,-4 1 0 15,-9 3 0-15,9-4 0 0,0 1 0 0,-1 7 0 16,-8 4 0-16,5 0 0 0,-5 11 20 0,-4 4 8 16,-9 5 0-16,4 11 1 0,0 7 43 0,-17 1 9 0,5 7 2 15,-5 8 0-15,-5 0-9 0,-8 8-2 0,5 3 0 16,-10 9 0-16,1 3-44 0,-5 4-10 0,-8 4-2 15,8 3 0-15,0 5 1 0,5 0 0 0,-13 7 0 0,4 4 0 16,-5-4-5-16,5 8-2 0,-4 4 0 0,4 12 0 16,-9-4-2-16,9-1-8 0,-5-7 12 0,10 8-4 15,3-12-8-15,1-4 0 0,0-4 0 0,12-3 8 16,-8-5-8-16,9-3 0 0,0-8 0 0,8 0 0 16,0-11-17-16,9-1-6 0,-8-7-1 0,8-4 0 15,4-4-152-15,5-8-32 16,-1-4-5-16</inkml:trace>
  <inkml:trace contextRef="#ctx0" brushRef="#br0" timeOffset="191242.71">15136 8292 518 0,'-4'4'46'0,"-5"0"-37"15,5 0-9-15,-1 4 0 0,-3 3 327 0,-1 5 63 16,-4-5 13-16,9 5 2 0,4-1-245 0,0 4-50 16,-13-3-10-16,4 7-1 0,-4-8-47 0,9 5-10 15,-14-1-2-15,14 0 0 0,-9 1-24 0,8-5-6 16,5 4-1-16,0-3 0 0,-8-1-9 0,8-7 0 15,8 4 0-15,-8-9 0 16,5 1-96-16,8-4-25 0,-5-4-5 0</inkml:trace>
  <inkml:trace contextRef="#ctx0" brushRef="#br0" timeOffset="191367.67">15310 8084 864 0,'-5'-27'38'0,"5"27"8"0,0 0-37 0,0 0-9 0,0 0 0 0,0 0 0 15,-13-12 314-15,9 1 61 0,4 11 12 0,0 0 2 16,0 0-337-16,0 0-67 0</inkml:trace>
  <inkml:trace contextRef="#ctx0" brushRef="#br0" timeOffset="192768.55">15427 8424 403 0,'0'0'17'0,"0"0"5"0,0 0-22 0,0 0 0 0,0 0 0 0,0 0 0 16,0 0 212-16,0 0 39 0,0 0 7 0,0 0 2 16,0 0-132-16,0 0-27 0,0 0-5 0,0 0 0 15,9 3-20-15,-9-3-3 0,0 0-1 0,0 0 0 16,0 0-16-16,0 0-3 0,4-3-1 0,9 3 0 15,-9-4-14-15,9 0-3 0,-8-4-1 0,3-3 0 16,1-1-34-16,-5 4 0 0,14-3 0 0,-14-1-9 0,9-3 9 16,-13 3 0-16,9 0 10 0,0-3-10 15,-9 3 13-15,0-3-3 0,0 0-1 0,0-1 0 0,-9 1 0 16,0-1 0-16,9 5 0 0,-17 3 0 0,13 4 16 16,-14 0 3-16,1 4 1 0,-1 4 0 0,1 8 5 0,-5 3 1 15,1 4 0-15,-10 8 0 0,5-3-9 0,-4-1-2 16,-5 4 0-16,9 4 0 0,-9-4-8 0,14 4-1 15,-10-1-1-15,18-3 0 0,-4 0-4 0,-1 4-1 16,5-7 0-16,9 3 0 0,4-8-9 0,0 0 0 16,9-3 0-16,8-9 0 0,9-3 0 0,-4-4 0 15,4-4 0-15,9-7 0 16,4-5-30-16,-5-3-2 0,6-4 0 0,-1-4 0 16,0 0-43-16,8-8-9 0,-3-4-1 0,-1-7-1 15,-4 0 10-15,0-1 3 0,5 1 0 0,-1 0 0 16,-4-4-23-16,5-1-5 0,-5 1-1 0,4 0 0 15,-17 0 0-15,9 0 0 0,4-4 0 0,-13-4 0 0,5 0 62 0,-5 0 13 0,4 4 3 0,-8 0 0 16,0 7 40-16,-1 5 8 0,-3 3 1 0,-5 8 1 16,4 8 61-16,-13 4 12 15,9 4 2-15,-8 3 1 0,-5 4 18 0,0 8 3 0,0 0 1 0,0 0 0 16,0 0-32-16,-5 8-7 0,-8 7-1 0,5 9 0 16,-10 3-8-16,1 3-3 0,4 5 0 0,-9 8 0 15,0 3-25-15,-8 0-4 0,4 8-2 0,-13 0 0 16,0 4-6-16,0 4-2 0,-9 4 0 0,9 3 0 15,0-3-20-15,4 3-4 0,9 1-1 0,-9-4 0 16,14-9-9-16,3-2 12 0,-3-5-12 0,7-4 12 16,14-7-12-16,-4-5 0 0,8-7 0 0,10-3 0 15,-10-5-109-15,9-8-27 0,-9-3-6 16</inkml:trace>
  <inkml:trace contextRef="#ctx0" brushRef="#br0" timeOffset="193284.05">16044 8493 345 0,'0'0'31'0,"0"0"-31"16,0 0 0-16,0 0 0 0,0 8 366 0,0-8 67 16,0 0 14-16,0 0 2 0,0 0-293 0,0 0-60 15,0 0-11-15,13 0-2 0,-9 0-50 0,5-4-9 16,4 0-3-16,0 0 0 0,-9-7-11 0,5-1-2 0,4 0-8 15,0 1 12-15,-4-5-12 0,4 1 8 0,-13-4-8 16,8-1 0-16,1 1 10 0,-5-4-10 0,1 4 10 16,-5-5-10-16,0-3 33 0,0 8 1 0,-5 4 0 0,1-5 0 15,4 9 24-15,-13 3 5 0,4 0 1 0,-8 4 0 16,4 8-10-16,-5 0-2 0,-8 0 0 0,9 4 0 16,-13 3-20-16,4 5-5 0,-9-5-1 0,9 9 0 15,-9-1-6-15,13 0-2 0,-4-3 0 0,5 3 0 16,3 0 4-16,1-3 1 0,8-1 0 0,-4 1 0 15,9-5-23-15,4 1 0 0,4-1 0 0,9-3 8 16,-9 0-20-16,9-8-3 0,9 4-1 0,0-8 0 16,0 0 16-16,8-4 0 0,-8 1 0 0,4-9 0 15,4 5 0-15,-8-9 0 0,0 1 0 0,8 0 0 16,-13-1 0-16,5 1 0 0,-5 0 0 0,1 3-9 0,-1 5 9 16,-12-5-8-16,3 9 8 0,1-1-8 0,-9 0 8 0,0 8 0 15,0 0 0-15,0 0-8 0,-9 12 8 0,5-1 0 16,-5 5 0-16,-4-1 0 0,9 4 0 0,-14 5 9 15,10-5-9-15,-1 4 0 0,5-4 8 0,-9 5-8 16,8-5 0-16,5 0 0 0,-8 0 0 0,8-3 0 16,-5-1 0-16,10 1 0 0,-5-5 0 0,8 1 0 15,-8-4 0-15,9-1 0 16,0 1-68-16,-9-8-13 0,4 0-3 0,5 0-1212 0</inkml:trace>
  <inkml:trace contextRef="#ctx0" brushRef="#br0" timeOffset="193580.87">16873 7482 2149 0,'0'-8'47'0,"0"4"9"0,4-4 3 0,9 4 2 0,-13 4-49 0,0 0-12 0,0 0 0 0,0 0 0 16,0 0 71-16,0 12 11 0,9 3 2 0,-9 9 1 15,0-5-9-15,0 8-3 0,-9 0 0 0,9 4 0 0,-13 4-33 0,9 3-6 16,-13 1-2-16,-1 3 0 0,1 1 12 0,0 7 3 16,-5 4 0-16,0 4 0 15,-13 0-31-15,9 0-5 0,-8 0-2 0,-1-4 0 0,13-4-9 0,-13-4 0 16,14-3 0-16,-10-5 0 16,5-7 0-16,9 0 8 0,0-8-8 0,12-4 12 15,-8 1-35-15,0-13-6 0,9 5-2 0,-1-4 0 16,1-4-197-16,-5-4-40 0,1-8-8 0,8 8-2 0</inkml:trace>
  <inkml:trace contextRef="#ctx0" brushRef="#br0" timeOffset="193752.69">16361 8265 2361 0,'-9'-7'52'0,"0"-5"10"0,9 4 2 0,-8 1 4 0,-1-1-55 0,9 0-13 16,-4 0 0-16,4 8 0 0,0 0 131 0,0 0 23 16,0 0 5-16,4-7 1 0,13-1-92 0,1 4-19 15,-10 0-3-15,10 0-1 0,3-3-19 0,1-1-4 16,4 4-1-16,5 0 0 0,-1-4-11 0,5 8-2 0,-9-3-8 0,4-1 12 15,-4 4-12-15,-4 0 0 16,8 0 8-16,-12 7-8 16,-10-7-36-16,5 8-9 0,5-4-3 0,-18-4 0 0</inkml:trace>
  <inkml:trace contextRef="#ctx0" brushRef="#br0" timeOffset="194986.77">3854 11234 345 0,'9'0'31'0,"-5"0"-31"16,1-4 0-16,8 0 0 0,4-3 293 0,0-5 53 15,-8 4 10-15,8-3 3 0,1-1-199 0,-1-3-39 16,5-1-8-16,-5 1-1 0,1-4-43 0,-1-1-8 16,5 1-1-16,-5 0-1 0,5-1-15 0,-1-3-4 15,1 0 0-15,9-4 0 0,-10 4-16 0,14-8-4 16,-13 0-1-16,12 0 0 0,1 0-5 0,-9-3-1 15,13-1 0-15,-8 0 0 0,-1 4-13 0,1 4 0 16,3 0-9-16,-12 4 9 0,0 4 0 0,-1 3 0 0,-8 5 0 0,0 3 0 16,-8 0 0-16,-5 8 0 0,0 0 8 0,0 0-8 15,0 0 11-15,0 16-11 16,-13 3 10-16,-5 4-10 0,-3 8 21 0,-1 0-1 0,9 0-1 0,-13 7 0 16,9-3-10-16,-5 4-1 0,4 3-8 0,1 5 12 15,0-5-4-15,-1 1 0 0,10-5-8 0,-10 1 12 16,1-1-12-16,0 1 0 0,3-8 0 0,6 0 0 15,8-4 0-15,-18-4 8 0,18 0-8 0,0-4-784 16,0-3-160-16</inkml:trace>
  <inkml:trace contextRef="#ctx0" brushRef="#br0" timeOffset="195283.63">5157 10358 1152 0,'0'0'51'0,"0"0"10"0,0 0-49 0,0 0-12 15,-9 8 0-15,1-1 0 0,-1 1 261 0,9 7 50 16,-18-3 9-16,10 7 3 0,-1 1-192 0,-4 7-39 15,-4 4-7-15,8-1-1 0,-13 1-25 0,5 8-5 16,-9 7-1-16,4 4 0 0,5-3-20 0,4-1-4 16,-5 4-1-16,-8 4 0 0,18-11-20 0,-5-1-8 15,4-3 0-15,-4-1 9 0,9-7-9 0,4-4 0 16,0-3 0-16,-13-1 0 16,13-8-168-16,13 1-27 0,-13-9-5 0</inkml:trace>
  <inkml:trace contextRef="#ctx0" brushRef="#br0" timeOffset="195939.68">4814 10979 1497 0,'0'0'133'15,"0"0"-106"-15,-4 0-27 0,4 0 0 16,0 0 212-16,0 0 38 0,0 0 7 0,0 0 2 16,0 0-130-16,0 0-25 0,0 0-6 0,0 0-1 0,8-3-49 0,5-1-11 15,5 0-1-15,-1-4-1 0,-8 4-18 0,4 0-3 16,8 1-1-16,10-1 0 0,-18 0-13 0,17 0 8 15,-12 4-8-15,8-4 0 0,4 4 0 0,-13-4 0 16,5 4 0-16,-5 0 0 16,10 0-29-16,-10 0 1 0,-4 4 0 0,-4-4 0 15,17 0-6-15,-18 4-1 0,-3-4 0 0,8 0 0 0,-13 0 26 16,17-4 9-16,-17 4 0 0,0 0-9 0,17 0 9 0,-8-4 0 16,4 4 0-16,-8-4 0 0,-5 4 0 0,13-4 0 15,4 1 0-15,-13-5 0 0,9 4 0 0,5 0 0 16,-14 0 0-16,5-3 0 0,-1 3 0 0,-8 4 0 15,5-8 0-15,8 0 0 0,-13 1 0 0,0-5 0 16,0 4 0-16,0-3 8 0,0 3-8 0,0 0 8 16,-13-3-8-16,8 3 8 0,-3 0 5 0,3 1 2 15,1 3 0-15,-9 0 0 0,4 4 5 0,-8 0 0 16,4 0 1-16,4 4 0 0,-8 0 7 0,-1 3 0 16,1 5 1-16,0-1 0 0,-1 5-8 0,14-1-1 0,-13 5-1 15,17-1 0-15,-13 0-19 0,8 0 10 0,5 1-10 16,0-1 8-16,5-3-8 0,8-1 0 0,0 0 0 15,0-7 0-15,4 4 0 0,9-5 0 0,-4-7 0 0,0 4 0 16,4-4 0-16,4-4 0 0,-13 1 0 0,5-1 0 16,4-4-20-16,-8 4 1 0,8-4 0 0,-13 5 0 15,13-5 11-15,-18 8 8 0,5-4-12 0,5 4 12 16,-14 0 0-16,0 0 0 0,-4 0 0 0,0 0 0 16,0 0 0-16,0 12 0 0,0-1 0 0,-4 5 0 15,0-5 16-15,4 1 1 0,-9-1 0 0,0 1 0 16,9 0 8-16,-13-5 2 0,13-7 0 0,0 0 0 0,0 0-4 15,13 8-1-15,-13-8 0 0,0 0 0 16,0 4-5-16,0-4-1 0,9 0 0 0,0-4 0 0,-5 0 0 16,9-4-1-16,-9 5 0 0,9-5 0 0,-8 0-15 0,12-4 11 15,-8 5-11-15,4-1 10 0,-4-4-10 0,4 5 0 16,0-5 0-16,4 4 0 0,-8-3 0 0,4 3 0 16,4-3 0-16,-8 3 0 15,4-4-148-15,4 5-34 0,5-9-7 0</inkml:trace>
  <inkml:trace contextRef="#ctx0" brushRef="#br0" timeOffset="196705.17">6499 10559 1555 0,'0'0'68'0,"0"0"16"0,0 0-68 0,0 0-16 0,0 0 0 0,0 0 0 0,0 0 114 0,0 0 19 16,0 7 4-16,-5 5 1 0,5-4-56 0,0 7-11 16,-4 4-3-16,4 5 0 0,-13 3 0 0,0 0 0 15,4-4 0-15,1 11 0 0,-1-3-8 0,-8 8-3 16,-1-4 0-16,5 3 0 0,0 1-36 0,-4-4-7 16,-1-1-2-16,5-7 0 0,5 0-12 0,-5-3 0 15,8-5 0-15,-3 0 0 16,8-7-132-16,0-1-28 0,0-11-7 0,0 0-905 0</inkml:trace>
  <inkml:trace contextRef="#ctx0" brushRef="#br0" timeOffset="196970.69">6360 10462 2098 0,'0'0'46'0,"0"0"10"0,0 0 1 0,0 0 3 0,0 0-48 0,0 0-12 0,0 0 0 0,0 0 0 15,0 0 95-15,8-8 17 0,1-3 3 0,0 3 1 16,4 0-39-16,4-3-7 0,-8 3-2 0,13-4 0 16,8 9-6-16,-4-5-2 0,9-4 0 0,0 5 0 15,4-1-31-15,-5 0-6 0,1 0-2 0,4 1 0 16,-4 3-5-16,-5 0 0 0,1-4-1 0,4 4 0 16,-14 0 3-16,5 4 1 0,-4 0 0 0,4 0 0 15,-9 0-48 1,-8 4-10-16,4 0-1 0,4-4-1 0,-17 0-146 0,0 8-29 15,0-8-5-15,5 12-902 0</inkml:trace>
  <inkml:trace contextRef="#ctx0" brushRef="#br0" timeOffset="197173.78">6325 10867 576 0,'0'0'25'0,"0"0"6"0,-4 4-31 0,4-4 0 15,0 0 0-15,0 0 0 0,0 0 386 0,0 0 71 16,0 0 15-16,0 0 2 0,8 0-322 0,5 0-64 16,5-4-12-16,-1 1-4 0,5-5-19 0,0-4-4 15,12 5-1-15,1-5 0 0,-9 4-28 0,9 1-7 16,4-1-1-16,-4 4 0 0,-9 0-12 0,4 0 0 16,-4 0 0-16,-4 1 0 15,4 3-128-15,-4-4-29 0,-5 4-6 0</inkml:trace>
  <inkml:trace contextRef="#ctx0" brushRef="#br0" timeOffset="197689.31">6864 10976 230 0,'0'0'20'0,"0"0"-20"0,0 0 0 0,0 0 0 0,0 0 336 0,8 0 64 0,10-4 12 0,-18 0 2 16,8-4-238-16,5 4-47 0,-4-3-9 0,0-5-3 0,-1 4-64 0,5-3-13 15,0-1-2-15,-8 0-1 16,3-3-23-16,1 0-5 0,-5 3-1 0,9-3 0 0,-13-5-8 0,9 9 0 16,-9-1 0-16,9-3 8 0,-9-1-8 0,4-3 10 15,-8 0-10-15,-5 3 10 0,5 1-2 0,-1 3 0 16,-8 1 0-16,0-1 0 0,5 8 22 0,-10 0 4 16,1 8 1-16,0 4 0 0,-1 7-5 0,-3 1-1 15,-1 3 0-15,0 8 0 0,-8 0 5 16,8 0 1-16,0 4 0 0,5 0 0 0,-5 0-23 0,5 0-4 15,4-4 0-15,4 0-8 0,9-4 0 0,-13-4 0 16,13-3 0-16,13-1 0 0,-13-3 0 0,0-12 0 16,22 3 0-16,-5 1 10 0,5-4-10 0,-5-4 0 15,5-3 0-15,0-5 0 0,8-3 0 0,-8-5 0 16,0 1 0-16,-1-4 0 0,10-4 13 0,-10 4-2 16,-3 0-1-16,3-1 0 0,-3 1-10 0,-1 4 0 15,-8 7 0-15,4-3 0 0,0 3 0 0,-9 5 0 16,-4 3 0-16,0 4 0 0,0 0 0 0,0 0 0 15,0 0 0-15,5 8 0 0,-5-1 13 0,-5 5-2 16,5-1-1-16,0 9 0 0,-4-5-10 0,-5 4 0 0,5-3 0 16,0 3 0-16,4 4 13 0,0-7 1 0,-9 3 0 0,9-3 0 15,0-1-14-15,0 0 0 0,0-7 0 0,0 4 0 16,9-5 19-16,-5-3 1 0,13 0 0 0,1-8 0 16,-18 0-20-16,17-7 0 0,0-1 0 0,5-3 0 15,-5-4-220 1,10-1-48-16</inkml:trace>
  <inkml:trace contextRef="#ctx0" brushRef="#br0" timeOffset="197939.21">7723 10115 806 0,'0'0'72'16,"0"0"-58"-16,0 0-14 0,0 0 0 0,0 0 375 0,0 0 72 15,0 0 14-15,0 0 3 0,0 7-289 0,-13 9-59 16,5-1-11-16,-10 5-2 0,5 3-44 0,-4 4-9 15,0 4-2-15,-5 3 0 0,0 1-16 0,9 0-4 16,-13 0-1-16,9 3 0 0,-5 1-2 0,5-1 0 16,-5 9 0-16,4-5 0 0,1 5-25 0,0-1 0 15,4-4 0-15,4-3 0 0,5-4 0 0,-5-1 0 16,18-7 0-16,-5-3 0 0,5-5 0 0,-1-8-9 16,14 1 0-16,-5-8 0 15,1-8-165-15,4-8-33 0,-5-7-6 0,22-4-599 0,-22-8-119 16</inkml:trace>
  <inkml:trace contextRef="#ctx0" brushRef="#br0" timeOffset="198142.29">7806 10431 403 0,'30'-46'17'0,"-21"19"5"0,8 0-22 0,1-4 0 0,3-8 0 0,-3 8 0 16,-1 8 343-16,-4 0 64 0,5 8 13 0,-14-1 2 15,9 8-198-15,-9 1-40 0,-4 7-8 0,0 0-2 16,0 0-53-16,0 0-10 0,-4 11-3 0,-5 9 0 16,5-1-48-16,0 8-9 0,-14 4-3 0,-4 4 0 15,-4-1-12-15,5 1-2 0,-1 4-1 0,0 3 0 16,5 1-5-16,0-1-2 0,-5 1 0 0,4 3 0 15,5 0-2-15,-4 1-1 0,13-1 0 0,-5-4 0 16,-4-3-23-16,13 0 0 0,0-5 0 0,0-3 0 16,4-8 0-16,9 1 0 0,-8-9 0 0,8-3 0 15,-9-5-62-15,9-3-17 16,0-4-3-16,-4-8-1350 0</inkml:trace>
  <inkml:trace contextRef="#ctx0" brushRef="#br0" timeOffset="200844.79">9673 10358 1695 0,'0'0'37'0,"0"0"8"0,13-8 2 0,-13 8 1 0,5-8-39 0,-5 8-9 0,0 0 0 0,4-3 0 16,-4 3 104-16,0 0 20 0,0 0 3 0,0 0 1 15,0 0-55-15,0 0-10 0,-4 11-3 0,4 5 0 16,-5-5 4-16,-8 8 0 0,9 1 0 0,-9-1 0 16,0 4-7-16,4 0-1 0,-8 4 0 0,4 4 0 15,0 0-8-15,-5 4-1 0,1 7-1 0,0 1 0 16,-1-5-22-16,-4 1-5 0,9 0-1 0,5 3 0 16,-10-7 2-16,18-4 1 0,-17-4 0 0,17 0 0 15,-9-8-21-15,5-3 0 0,4-5 0 0,0 1 0 16,0-12-60-16,0 0-16 15,13-4-3-15,4-8-1 0,-12-3-149 0,12-12-31 16,9-27-5-16,0 7-2 0</inkml:trace>
  <inkml:trace contextRef="#ctx0" brushRef="#br0" timeOffset="201235.31">9708 10257 2552 0,'0'0'56'0,"0"0"12"0,0 0 3 0,0 0 0 0,-9-3-57 0,9 3-14 16,0 0 0-16,0 0 0 0,0 0 65 0,0 0 11 16,9-4 1-16,8-4 1 0,-8 0-21 0,4 1-4 15,-13 7-1-15,0 0 0 0,17-8-22 0,1-4-5 16,3 5-1-16,1-1 0 0,13-4-12 0,-18 5-2 16,9-5-1-16,5 4 0 0,-10 0 2 0,-3 1 0 15,4 3 0-15,-5 0 0 0,0-4-11 0,1 4-12 0,-1 4 2 16,-4 0 1-16,-13 0 9 0,13 4 0 0,0 4 0 0,-4 0 0 15,-9-8 0-15,8 11 8 0,-3 5 0 0,-5 3 0 16,0 0-8-16,0 5 0 0,-5-1-11 0,5 4 11 16,-8-4 0-16,3 4 15 0,1 0-2 0,4 0 0 15,-13-4-13-15,9 4 0 0,-5 0-12 0,0 4 12 16,5 0 0-16,-9 4 0 0,0-1 0 0,4 5 0 16,-8-4 0-16,13 3 8 0,-27 5-8 0,9 3 9 15,5-3-9-15,-5-5 0 0,5-3 0 0,-5 0 0 16,9-4 0-16,9-4 0 0,-13 0 0 0,12-4 0 15,-4-4 0-15,5-3 0 0,0-5 0 0,4-3 0 16,0-8-84-16,0 0-21 16,0 0-5-16,0 0-1205 0</inkml:trace>
  <inkml:trace contextRef="#ctx0" brushRef="#br0" timeOffset="201438.44">9521 10775 2516 0,'0'0'56'0,"0"0"11"0,0 0 2 0,0 0 1 0,0 0-56 0,0 0-14 16,0 0 0-16,5-4 0 0,8-4 73 0,-5 0 12 16,10-3 3-16,8-1 0 0,-5 5-21 0,10-5-4 15,-1 0-1-15,9 5 0 0,-4-1-14 0,0-4-2 16,4 1-1-16,0-1 0 0,-4 5-25 0,4-1-6 16,-18 4-1-16,5 0 0 0,1 0-13 0,-6 4 0 15,-3 0-9-15,-1 4-1439 0</inkml:trace>
  <inkml:trace contextRef="#ctx0" brushRef="#br0" timeOffset="-204337.85">11428 10663 1591 0,'0'0'70'0,"0"0"15"0,0 0-68 0,0 0-17 0,0 0 0 0,0 0 0 0,8 0 108 0,5 0 19 16,-13 0 3-16,5-4 1 0,8 4-11 0,4-4-1 16,-8 0-1-16,8 4 0 0,0-4-59 0,1 4-12 15,-1-3-3-15,1 3 0 0,-1-4-5 0,5 0-2 16,4 4 0-16,0 0 0 0,-13 0-17 0,4 0-4 15,-4-4-1-15,9 4 0 0,0 0 13 0,8 0 4 16,-13 0 0-16,9 0 0 0,5 0-40 0,-9 0-8 16,-5 0-2-16,0 0 0 0,5-8 29 0,-5 8 5 15,5-4 2-15,-5 4 0 16,-12 0-94-16,8 4-18 0,-13-4-4 0,0 0-1114 0</inkml:trace>
  <inkml:trace contextRef="#ctx0" brushRef="#br0" timeOffset="-203916.06">11996 10454 1987 0,'0'0'44'0,"0"0"8"0,0 0 3 0,0 0 1 0,0 0-45 0,0 0-11 0,0 0 0 0,0 0 0 15,0 0 92-15,0-7 16 0,0 7 3 0,9-4 1 16,0 4-39-16,8 0-7 0,-8 0-2 0,4 0 0 0,4 0-17 0,-8 0-4 16,4 0-1-16,4 4 0 0,-8-4-22 0,8 3-5 15,1-3-1-15,3 4 0 0,6 0-14 0,-6 0 0 16,-3 0 8-16,3 0-8 0,5 0 0 0,0 3 0 16,-4-3 0-16,0 0 0 0,0 8 8 0,-1-5-8 15,-3 5 0-15,-1 0 9 0,0-1-9 0,1 1 0 16,-14-1 0-16,9 5 0 0,-13-5 0 0,0 1 0 15,0 3 0-15,0 1 0 0,-9-1 9 0,1-3-9 16,3 7 10-16,-8-3-10 0,-4-1 24 0,13 4 0 16,-14-7-1-16,14-1 0 0,-9 5-23 0,-4-4-15 15,-5-5 3-15,0 5 0 0,0 3 12 0,-8-3 0 16,4-4 0-16,-4-1 0 0,8 1 14 0,0-4 6 16,-4-4 0-16,4 4 1 0,5-8 12 0,0 4 3 15,8 0 0-15,-4 0 0 0,4 0-36 0,9 0 0 16,0 0 0-16,0 0-915 0,0 0-189 15</inkml:trace>
  <inkml:trace contextRef="#ctx0" brushRef="#br0" timeOffset="-203384.95">13516 10269 230 0,'0'0'20'0,"0"0"-20"0,0 0 0 0,-4 12 0 16,0-5 356-16,-5 1 68 0,9 0 12 0,-9 7 4 16,9-3-243-16,-13 3-48 0,5 5-9 0,-1-5-3 15,0 8-42-15,-4-4-9 0,4 8-2 0,-8 1 0 16,-9-1-26-16,4 7-6 0,1-3 0 0,-1 4-1 16,-9 0-20-16,5-4-4 0,5 7-1 0,-1-7 0 15,-4-4-17-15,9 0-9 0,4 0 10 0,-5-4-10 16,9-3 16-16,5-5-4 0,0-3 0 0,4-5 0 15,-9 5-185-15,9-12-38 16,0 0-7-16</inkml:trace>
  <inkml:trace contextRef="#ctx0" brushRef="#br0" timeOffset="-203103.76">13108 10211 1868 0,'-17'0'83'0,"17"0"17"0,0 0-80 0,0 0-20 16,0 0 0-16,0 0 0 0,0 0 120 0,0 0 20 15,0 0 4-15,0 0 0 0,17-8-47 0,-4 8-9 16,4-3-3-16,10-1 0 0,-6 4-16 0,1 0-3 16,0 0-1-16,-1 0 0 0,10 0-17 0,-14 0-4 15,9 0-1-15,5 0 0 0,-10 0-14 0,5 0-2 16,5-8-1-16,-5 4 0 0,4 0-12 0,5 0-2 15,-5-3-1-15,5 3 0 0,4-4-11 0,-4 4 8 0,0 0-8 0,-1 0 8 16,-12 1-8-16,4 3 0 0,5-4 0 0,-14 4 0 31,5 0-64-31,-5 0-16 0,0-4-2 0,-12 8-826 0,8 0-164 16</inkml:trace>
  <inkml:trace contextRef="#ctx0" brushRef="#br0" timeOffset="-202541.39">13681 10601 1393 0,'0'0'61'0,"0"0"14"0,0 0-60 0,0 0-15 16,0 0 0-16,0 0 0 0,0 0 107 0,0 0 18 16,0 0 4-16,0 0 1 0,-4 4-11 0,-9 4-3 15,9-1 0-15,-5 1 0 0,0 0-38 0,-8 0-8 16,4 3-2-16,0 5 0 0,-5-5-4 0,1 8-2 15,0-3 0-15,-1 3 0 0,5-7-31 0,5 3-7 16,-5 1 0-16,8-1-1 0,1-7 5 0,-5 3 2 0,9-3 0 0,0-8 0 16,0 0-30-16,0 0-10 0,13 4 0 0,5-4 0 15,-10 0 10-15,18-8 0 0,-4 1 0 0,4-1 0 16,5 0-15-16,-10-3-4 0,14-5-1 16,-9 1 0-1,-4-1-9-15,8 1-3 0,-12-1 0 0,-1 1 0 0,5-4 8 0,-5 3 2 0,0 1 0 16,1-1 0-16,-10 8 22 0,5 1 0 0,-13 7 0 0,0 0 0 15,5-4 33-15,-5 4 2 0,0 0 0 0,0 0 0 16,-5 8 1-16,5-1 0 0,-13 5 0 0,9 0 0 16,-13 3-13-16,-1 4-3 0,1 1 0 0,8-1 0 15,-4-4-7-15,0 8-1 0,5-3-1 0,-6-1 0 16,10-3-2-16,0-1 0 0,-5-3 0 0,9-5 0 0,0 1-1 16,0-8 0-16,0 0 0 0,13 8 0 0,5-8-8 15,-1 0-9-15,-8-8 9 0,12 0-13 16,-3-7-171-16,-1 3-35 15</inkml:trace>
  <inkml:trace contextRef="#ctx0" brushRef="#br0" timeOffset="-202385.18">13759 10296 1209 0,'-4'8'108'0,"4"-8"-87"16,0 0-21-16,-13 4 0 0,13-4 202 0,0 0 36 15,0 0 7-15,0 0 2 0,13 3-163 0,-4-3-32 16,0 4-6-16,8 0-2 16,-8-4-80-16,4 4-17 0,4 0-3 0</inkml:trace>
  <inkml:trace contextRef="#ctx0" brushRef="#br0" timeOffset="-201994.63">14020 10624 1407 0,'4'-11'62'0,"-4"11"14"0,5 0-61 0,3 0-15 0,-8 0 0 0,5 0 0 0,-5 0 146 16,0 0 26-16,4 3 6 0,-4-3 1 0,9 8-63 0,-9 4-13 15,-9 3-3-15,5 1 0 0,-1-1-14 0,-3 1-3 16,-1 7-1-16,5-4 0 0,-9 4-47 0,8-3-10 16,-8-1-1-16,9-4-1 0,-9 1-11 0,9-5-1 15,4 1-1-15,-5-4 0 0,5-8 30 0,0 0 5 16,0 0 2-16,0 0 0 0,0 0-23 0,5-8-5 16,-1-4-1-16,9 1 0 0,-9-1 10 0,9-3 3 15,-8-1 0-15,8 1 0 0,-5-5-23 0,5 1-8 16,5 4 0-16,-10-5 0 0,5 9 0 0,5-5 0 15,-1 1 0-15,-8 3 0 0,4 1-10 0,-4 3-8 16,4 0-2-16,4 1 0 16,-13-5-208-16,9 4-41 0,9-7-9 0,0 3-2 0</inkml:trace>
  <inkml:trace contextRef="#ctx0" brushRef="#br0" timeOffset="-201463.52">14511 10192 2109 0,'0'0'93'0,"0"0"20"0,0 0-90 0,0 0-23 0,0-12 0 0,8 5 0 0,1-1 95 0,8 0 14 16,-8 0 3-16,9-3 1 0,3 3-87 0,-3 4-18 16,3-4-8-16,-3 1 8 0,-1 3-8 0,5 0 0 15,-5 0 0-15,-4 0 0 0,5 0 0 0,-10 8 0 16,5-4 0-16,5 0 0 0,-18 4 0 0,17-4 0 15,-17 8 0-15,9-4 0 0,-9-4 15 0,8 4-3 16,-8-4 0-16,5 7 0 0,-5 1 21 0,0 7 4 16,0-3 1-16,0 0 0 0,-5-5-1 0,-3 5 0 15,-1 3 0-15,0-3 0 0,1 3 3 0,-5-3 0 16,8 7 0-16,-12-3 0 0,4-1-8 0,4 1-2 16,5-1 0-16,-14 1 0 0,10-9-9 0,3 5-1 15,1-4-1-15,-5 3 0 0,5 1-19 0,4-1 0 16,0 1 0-16,0-1 0 0,0 1 14 0,4-4-4 15,5 3-1-15,0 1 0 0,-1-4-9 0,10-1 0 16,-14 5 0-16,14 0 0 0,-10-5 0 0,5 5-11 16,5-4 1-16,-10 7 0 15,1-3-67-15,0-5-14 0,4 5-2 0,-9-4-1 16,5 3 50-16,-5-3 9 0,-4 7 3 0,0-3 0 0,-4 0 32 0,-9 3 0 0,8-3 0 0,-8 7 0 16,0-4 16-16,0 5 9 0,-4-1 3 0,-9 0 0 15,0-3 33-15,-5-1 7 0,5 4 2 0,-8 1 0 16,-1-5-23-16,4 1-5 0,-3-1-1 0,-1-3 0 15,9-1-16-15,-9-3-3 0,0 0-1 0,5-5 0 16,0-3 9-16,12-7 2 0,1-1 0 0,4-7 0 16,4-1-32-16,9-3 0 0,0 3 0 0,0-7 0 15,18 0-143-15,-10 0-28 16,23-23-5-16,-10 11-2 0</inkml:trace>
  <inkml:trace contextRef="#ctx0" brushRef="#br0" timeOffset="-200651.17">15214 10516 1422 0,'0'0'63'0,"0"0"13"0,0 0-61 0,0 0-15 0,-4 8 0 0,4 3 0 0,-9-3 161 0,5 8 30 16,0-1 5-16,-1 0 2 0,-8 1-68 0,9-1-14 15,-5 1-2-15,0 3-1 0,9-3-45 0,-4 3-10 16,4-8-2-16,0 5 0 0,4-5-40 0,1-3-16 15,-1-4 11-15,9 0-11 0,5 0 13 0,-10-4-3 16,10-8-1-16,8 0 0 0,-13-3-9 0,4-1 0 16,9 1 9-16,-13-1-9 0,4-3 0 0,1 3 8 15,-5-3-8-15,4-5 0 0,-12 5-12 0,12-1-8 16,-13 5 0-16,9-1-1 0,-8 1 13 0,-1 3 8 16,-4 8-10-16,0 0 10 0,0 0 0 0,0 0 0 0,0 0 0 15,0 0 0-15,-9 8 0 0,9 3 8 0,-13 1 1 16,9 3 0-16,-13 1 11 0,12 3 3 15,-3-4 0-15,3 5 0 0,1-5 5 0,0 1 2 16,4-5 0-16,4 1 0 0,-4-1-30 0,0-3 8 0,0-8-8 0,17 4 0 16,-8-4 0-16,8-4 0 0,-4-4 0 0,5 1 0 15,-1-1 0-15,-8-4 0 0,8 1 0 0,-4-1 0 16,5 1 9-16,-5-1-1 0,-5-3 0 0,10 3 0 16,-14 0-8-16,9 1 0 0,-4 3 0 0,4-4 0 15,-5 5 0-15,1-1-9 0,-5-4 0 0,9 5 0 16,-8-1-138-16,3 0-27 0,1 4-6 0,-5 1 0 0</inkml:trace>
  <inkml:trace contextRef="#ctx0" brushRef="#br0" timeOffset="-200432.51">15844 10493 403 0,'0'0'17'0,"0"0"5"0,0 0-22 0,0 0 0 15,0 0 0-15,0 0 0 0,-4 8 416 0,-1-1 80 16,5-3 15-16,-4 4 3 0,-5 0-334 0,0 3-68 16,1-3-12-16,-1 11-4 0,-8-3-25 0,12-1-6 15,-12 1-1-15,8-1 0 0,1 4-25 0,8-3-6 16,-13-1-1-16,8 1 0 0,1-1-32 0,-5-3 0 16,5 3 0-16,4-7 0 15,0-8-85-15,0 0-21 0,0 0-4 0,0 0-1088 0</inkml:trace>
  <inkml:trace contextRef="#ctx0" brushRef="#br0" timeOffset="-200307.53">15935 10261 525 0,'0'0'11'0,"0"0"2"0,0 0 1 0,0 0 2 0</inkml:trace>
  <inkml:trace contextRef="#ctx0" brushRef="#br0" timeOffset="-199948.22">16031 10474 2077 0,'0'0'45'0,"0"0"10"0,0 0 1 0,0 0 4 0,0 0-48 0,0 0-12 16,0 0 0-16,0 0 0 0,-5 15 105 0,1-3 19 16,-5-1 4-16,5 5 1 0,0-1-54 0,4 1-11 15,-5 3-3-15,-8-8 0 0,13 5-33 0,-4-1-6 16,4-3-2-16,-9 3 0 0,9-7 10 0,0 0 2 16,0-8 0-16,0 0 0 0,0 0-17 0,0 0-3 15,0 0-1-15,0 0 0 0,0 0-3 0,13 0-8 0,-13-8 12 0,18 4-4 16,-18 4-8-16,4-7 8 0,9-5-8 0,-9 4 8 15,-4 8-8-15,13-8 0 0,-8 1 0 0,-1 3 8 16,9-4-8-16,-13 4 0 0,9-3 0 0,-1-5 0 16,-3 4 0-16,8 1 0 0,-9-5 0 0,5 4 0 15,-1 1 0-15,10-5 0 0,-14 4 0 0,9 1 0 16,-4-5-38-16,4 4 0 16,-9 4 0-16,9 1-835 0,-13-1-167 0</inkml:trace>
  <inkml:trace contextRef="#ctx0" brushRef="#br0" timeOffset="-199354.64">16430 10543 2084 0,'0'0'46'0,"0"0"10"0,0 0 1 0,0 0 1 0,13-4-46 16,0 0-12-16,-8 1 0 0,12-1 0 0,-8-4 57 0,-1 4 10 15,1-4 1-15,4 1 1 0,0 3-38 0,-4-4-8 16,4 0-2-16,-5 5 0 0,1-5 1 0,0 0 0 16,4 0 0-16,-9-3 0 0,0 3-22 0,5-4 0 15,-9 1 0-15,5-5 0 0,-1 9 0 0,-4-5 0 16,-4 1 0-16,4-5 0 0,-5 5 24 0,-4-1 1 16,1 0 0-16,-10 5 0 0,1-1 18 0,-5 12 3 15,1 0 1-15,-5 3 0 0,0 5 5 0,-5 0 2 16,5 7 0-16,4 0 0 0,-8 0-25 0,8 5-5 15,1-5 0-15,-1 4-1 0,4 4-9 0,5-8-2 0,5 5 0 16,-1-1 0-16,9 0-12 0,9 0 0 0,-9-4 0 16,8-3 0-16,5-1 0 0,9-3 0 0,-4-4 0 0,3-1 0 15,-3-3-14-15,12-8-9 0,-8-3-1 0,4-1-1 16,4-8-39 0,1-3-7-16,-1-4-1 0,5 0-1 15,-9 0-21-15,4-8-4 0,-4 0-1 0,5-4 0 0,-10 0 33 16,5-3 6-16,0-5 2 0,1-7 0 0,3 4 32 0,-8-4 6 0,4 3 2 0,4-7 0 0,5 0 6 0,-5 4 2 15,5 0 0-15,0 3 0 0,-9 9 10 0,0-1-13 16,-13 4 5-16,13 8 8 0,-9 0 50 0,-8 8 18 16,-5 7 3-16,5 1 1 0,-5 7 44 15,-4 4 10-15,0 0 2 0,0 0 0 0,-13 4-54 0,9 7-10 16,0 9-3-16,-9-5 0 0,4 8-3 0,-17 1-1 16,4 3 0-16,0 7 0 0,1-3-33 0,-1 4-6 15,-13 7-2-15,14 5 0 0,-10 3 5 0,5 0 1 16,4 4 0-16,-8 4 0 0,8-4 3 0,1 0 1 15,-6-4 0-15,6 4 0 0,3-7-26 0,5-5 0 16,0-3 0-16,0-4 0 0,9-1 0 0,4-10 0 16,4-1 0-16,9-4 0 15,-8-7-92-15,8-5-21 0,4-3-4 0</inkml:trace>
  <inkml:trace contextRef="#ctx0" brushRef="#br0" timeOffset="-198432.98">17307 10539 518 0,'0'0'46'0,"0"4"-37"0,0 0-9 0,0-4 0 0,-8 4 267 0,8-4 51 16,0 0 10-16,0 0 3 0,0 0-182 0,0 0-36 16,0 0-7-16,8 8-2 0,-8-8-57 0,18 0-12 15,-14 3-3-15,13-6 0 0,-8-5-16 0,4 4-3 16,0-4-1-16,-4 1 0 0,4-5-12 0,-4 4 11 15,-1-3-11-15,10 3 10 0,-14 0-10 0,0 1 0 16,1-5 9-16,3 4-9 0,-8-3 12 0,0 3-3 0,0-4 0 0,-8 1 0 16,3 3 26-16,1 0 5 0,-9 1 0 0,4 3 1 15,-8 0-4-15,4 4-1 0,-9 4 0 0,0 3 0 16,1-3-3-16,-5 4-1 0,0 7 0 0,-9-3 0 16,9 3-11-16,-5 1-2 0,5-1-1 15,0 1 0-15,5-1-8 0,12 1-2 0,-4-1 0 0,9 1 0 16,4-5-8-16,-9 5 8 0,18-9-8 0,-5 5 8 15,9-1-8-15,9-3 0 0,-5-4 0 0,9 0 0 16,4-4-11-16,-4 0-4 0,5-4-1 0,-5 0 0 16,4-4-184-16,-8 1-36 15,0-1-8-15,-1-4-2 0,-3 1 96 0,-1-1 19 16,1 1 4-16,-1-5 1 0,-13 5 58 0,9 3 12 0,-13-4 3 0,0 12 0 16,0 0 155-16,0-7 31 0,0 7 7 0,0 0 0 0,0 0 22 0,-13 4 4 15,5-1 1-15,-10 5 0 0,1 4-47 0,-1 3-8 16,-3 4-3-16,3 5 0 0,-12-1-71 0,8 4-14 15,1 4-4-15,-1 3 0 0,-9 1-12 0,10 0-8 16,-1 0 8-16,5 3-8 0,4 1 11 0,4 3-3 16,-8 1 0-16,4-1 0 0,4-3-8 0,0 3 0 15,1-3 0-15,8-4 0 0,-14-1 0 0,10 1-17 16,0 0 4-16,-5-4 1 0,0 4 3 0,-4-5 1 16,5 1 0-16,-5-4 0 0,-5 0 32 0,-3 0 8 15,-1-3 0-15,-4 3 1 0,4-8-44 0,5-4-9 16,-9-3-1-16,8-4-1 0,-3-4 35 0,3-4 7 15,1-4 2-15,0-4 0 0,-1-7 34 0,1-5 6 16,8 1 2-16,-4-12 0 0,9 4-20 0,-1-8-4 0,5-3-1 0,5-1 0 16,-1 0-28-16,9 1-11 0,9-1 8 15,-5 1-8-15,5-1 0 0,0 0 0 0,12 5 0 16,1-5 0-16,4 4 0 0,-4-3-11 0,-9 3 11 0,9 0-8 31,-1 4-110-31,6 4-22 0,-6 0-4 0,-3 0-1151 0</inkml:trace>
  <inkml:trace contextRef="#ctx0" brushRef="#br0" timeOffset="-198073.69">17637 10520 1497 0,'0'0'133'0,"0"0"-106"16,0 0-27-16,0 0 0 0,0 0 172 0,13 0 30 15,-13-4 6-15,9-4 0 0,0 8-115 0,8-3-23 16,-8-1-5-16,4 0-1 0,4-4-49 0,-8 4-15 16,4 0 0-16,4-3 8 0,1 3 0 0,-10-4 0 15,5-4 0-15,5 5 0 0,-14-1-19 0,9-4-3 16,4 5-1-16,-12-5 0 0,-1 4 15 0,5-3 0 16,-9 3 0-16,0-3 0 0,-9 3 0 0,5-4 0 15,-9 8 11-15,4 4-3 0,-8 0 20 0,-5 4 4 16,-4 4 0-16,0 4 1 0,-4 3 19 0,3 0 3 15,-7 5 1-15,8-5 0 0,8 1-8 0,-3 3 0 0,-5 0-1 0,13 4 0 16,-1-3-20-16,1-1-4 0,5-4-1 0,8 1 0 16,0-1-14-16,0-3-8 0,8-1 8 0,5-3-8 15,5 4 0-15,8-8 0 0,4 0 0 16,5-4 8 0,-9-4-120-16,9-4-24 0,0 0-5 0</inkml:trace>
  <inkml:trace contextRef="#ctx0" brushRef="#br0" timeOffset="-197605.05">18089 10524 518 0,'0'0'46'0,"0"0"-37"0,0 0-9 0,0 0 0 0,0 0 297 0,13 4 58 16,-13-4 11-16,0 0 2 0,0 0-188 0,9 0-39 15,-1-4-7-15,10-4-2 0,-14 0-70 0,5 1-14 16,4-5-4-16,4 1 0 0,-12-1-36 0,8 0-8 16,-5 1 0-16,1-5 0 0,-5 1 0 0,9-1 0 15,-13 5 0-15,0-5 0 0,0 1 0 0,-8 0 0 16,-1-1 0-16,0 4 0 0,1 5 8 0,3 3 3 16,-8 0 0-16,-9 4 0 0,5 4 40 0,0 4 8 15,-5 3 1-15,5 1 1 0,-5-1-20 0,-4 1-4 16,0 3-1-16,4 1 0 0,0-1-1 0,-4 5-1 15,5-5 0-15,3 4 0 0,1 1-18 0,8-1-4 0,-4 0-1 16,9 1 0-16,4-5-11 0,0 4 0 16,13-3 0-16,-4-5 8 0,8 1-8 0,5-4 0 15,8-1 0-15,-8-3 0 0,4-4 0 0,4-4 0 0,-4-3 0 16,5-5 0 0,-10-3-54-16,10-1-3 0,-10 1-1 0,1-1 0 15,-4-3-5-15,-1 0-1 0,-8-1 0 0,4 1 0 0,-13 0 43 0,0-1 8 0,-5 5 1 16,-8 3 1-16,0-3 22 0,5 0 4 0,-10 7 1 0,-4 4 0 15,5 0 4-15,-5 8 2 0,-8 0 0 0,4 0 0 16,0 3-3-16,0 1-1 0,4 0 0 0,9 0 0 16,9-1-18-16,-1 1-14 0,5-8 2 0,5 8 1 15,12-4-133-15,5-8-26 0,21 0-6 16,5-8 0-16</inkml:trace>
  <inkml:trace contextRef="#ctx0" brushRef="#br0" timeOffset="-196855.22">18688 10006 1962 0,'0'0'87'0,"0"0"17"0,0 0-83 0,0 0-21 0,0 0 0 0,0 0 0 16,0 0 123-16,0 0 20 0,5 0 4 0,8 0 1 15,-9-3-97-15,13-1-19 0,-8 0-4 0,8-4-1 16,9-3-27-16,-13 3 8 0,14-4-8 0,-6 5 0 16,-3-5-25-16,3 0-11 0,1-3-1 0,8 0-1 15,-17 3 6-15,5-4 0 0,-1 1 1 16,1 0 0-16,-1-1 31 0,-4 1 0 0,-4 3 0 0,4-3 0 0,-13-1 32 0,0 1 7 15,0-1 1-15,-5 1 0 0,-3-4 5 0,-1 3 2 16,-8 1 0-16,4 3 0 16,-5 4-18-16,1 5-3 0,-5 3-1 0,-4 3 0 0,0 9 22 0,0 0 4 15,0 11 1-15,-9 0 0 0,0 0 7 0,1 4 1 16,-10 4 1-16,-4 8 0 0,1 3-33 0,8 4-8 16,0 8 0-16,-5 4-1 0,5 0-6 0,0 4-1 15,0 4 0-15,4 11 0 0,9-11-12 0,-4 11 0 16,4 0 0-16,4 8 0 0,0-12 0 0,9 1 0 15,-9-5 0-15,9-3 0 16,5-4-28-16,-10-8-1 0,10-4-1 0,-1-4 0 16,-8-3-24-16,12-9-5 0,-12-7-1 0,8 0 0 0,1-7 48 0,-5-9 12 15,4 1 0-15,-4-4 0 0,0-8 0 0,4-4 11 16,-4-8-3-16,9 1 0 0,-9-9-8 0,4 1 0 0,0-4 0 16,5-4 0-16,4-8 11 0,0-4-3 0,0-3-8 15,4-1 12-15,5-7-12 0,8 8 9 0,-12 3-9 0,12 1 8 16,0 3 2-16,-8 4 0 0,9 8 0 0,-5 3 0 15,4 1-10-15,-8 0 0 0,8 0 0 0,0 7 0 16,-4-3 16-16,9-1-3 0,-5 4 0 0,10 1 0 16,3-1-13-16,-4 1 0 0,9-5 0 0,-1-3 0 15,1 4-156-15,4-1-32 16,0-7-5-16</inkml:trace>
  <inkml:trace contextRef="#ctx0" brushRef="#br0" timeOffset="-196152.26">19092 9860 518 0,'0'0'23'0,"-4"-4"5"16,4 8-28-16,0-4 0 0,0 0 0 0,0 0 0 0,-5-4 390 0,5 4 73 16,0 0 14-16,0 0 3 0,0 0-348 0,0 0-71 15,9-4-13-15,4 0-4 0,5 0-19 0,-14 0-4 16,13-3-1-16,-4 3 0 0,-4-4-20 0,4 0 8 15,-4 5-8-15,4-5 0 0,-5 0 0 0,1 0 0 16,-9 1 0-16,4-1 0 0,1-4 11 0,-5 5-3 16,-5-5 0-16,5 4 0 0,-4-3 13 0,-9-1 3 15,9 4 0-15,-18 5 0 0,5-1 20 0,-1 4 5 16,-3 4 1-16,-1 7 0 0,-13 1-3 0,-4 7-1 0,4 0 0 0,-4 8 0 16,4 4 4-16,1 8 1 0,8 3 0 0,-9 9 0 15,-4-5-18-15,4 4-3 0,-8 8-1 0,4 8 0 16,-9-5-13-16,4 1-4 0,10 4 0 0,-1-1 0 15,9-3-12-15,8 0 0 0,-3 0 0 0,-5 0-10 16,17-8 10-16,-13 0 0 0,14-4 0 0,-1-4 0 16,-4-7-13-16,9-4 2 0,4-5 1 0,-5-3 0 15,-3-11-3-15,8 3-1 0,0-7 0 0,8-5 0 16,-8-7-2-16,0 0-1 0,0 0 0 0,5-7 0 16,3-5-7-16,1-7 0 0,-5 3-1 0,9-11 0 15,-8 0 3-15,8-4 1 0,-9-3 0 0,0-1 0 16,9-4 21-16,5 5 0 0,3-5 0 0,-3 4 0 15,4 1-30-15,-1 7-2 16,1-1 0-16,-5 5 0 0,1 8 32 0,-5 3 0 0,4 5 0 0,-8-1 0 0,-5 0 0 16,-4 8 0-16,0 0 0 0,0 0 0 0,0 0 20 0,13 4 9 15,0 0 3-15,-13-4 0 0,0 0-32 0,5 8 0 16,8-5 0-16,-13-3 0 0,8 4 12 0,5 0-3 16,-4-8-1-16,4 4 0 0,0 0-8 0,-4-4 0 15,4 1 0-15,-9-1 0 0,-4 4 0 0,17-4 0 16,-4 0 0-16,-8-4 0 0,-1 4-9 0,9-3 9 15,-8 3 0-15,12-4 0 0,-13 0-8 0,9 1 8 16,-13-5 0-16,9 4 0 0,0-3 0 0,-9 7-8 16,8-4 8-16,-8 0 0 0,9 1 0 0,-9 7-10 15,0 0 10-15,0 0-8 0,0 0 8 0,0 0 0 16,0 0 0-16,0 0 0 0,0 0 0 0,0 0 0 0,0 0 0 16,0 0 0-16,0 0 0 0,0 0 0 0,0 0 0 15,4 7 0-15,-4-7 0 0,9 4 0 0,0-4 0 16,8 4 0-1,-8-4-187-15,4-4-32 0,4-7-6 0,1 3-2 0</inkml:trace>
  <inkml:trace contextRef="#ctx0" brushRef="#br0" timeOffset="-195839.53">19127 10423 403 0,'-18'8'17'0,"18"-8"5"0,0 0-22 0,-4 4 0 0,0-4 0 0,4 0 0 0,0 0 519 15,0 0 99-15,0 0 20 0,0 0 4 0,4 0-488 0,14 0-98 16,-10-8-19-16,5 4-4 0,5-3-33 0,-1-1 0 16,0 0 0-16,-8 1 0 0,4-5 0 0,4 0 0 15,-8 1 0-15,4-1 0 0,-4 1-16 0,-1-5 2 16,-3 5 1-16,-1-5 0 0,5 5 13 0,-9-1 0 16,0 0 9-16,0 1-9 0,0 3 9 0,-9 4-9 15,0-3 8-15,-4 7-8 0,5 7 44 0,-10-3 3 16,1 8 1-16,-5-1 0 0,5 5-7 0,-5 3-1 15,5 0 0-15,0 1 0 0,-1 3-18 0,1-4-4 16,12 4-1-16,-8-3 0 0,9 3-17 0,-5-4 0 16,5-3 0-16,4-1 0 0,4 0 0 0,5-3 0 15,0-4 0-15,4-1 0 16,4-3-82-16,1-4-14 0,3-4-2 0,1-3-1 16,8-1-132-16,-8-4-26 0,0-3-6 0</inkml:trace>
  <inkml:trace contextRef="#ctx0" brushRef="#br0" timeOffset="-195447.07">19909 9508 2296 0,'8'-11'51'0,"-8"11"10"0,0 0 3 0,0 0 0 0,0 0-52 0,0 0-12 0,-13 8 0 0,9-1 0 16,-18 9 151-16,13-5 27 0,-8 5 6 0,4 7 0 16,-13 0-89-16,4 4-19 0,14 8-3 0,-18 3-1 15,4 1-41-15,-4 0-9 0,4 7-2 0,-13 12 0 0,1-4 2 16,-1 8 0-16,9 0 0 0,-9 3 0 0,13-3-11 0,1-4-3 15,-10-4 0-15,14-4 0 16,8-4-32 0,-4-7-6-16,0-4-2 0,4-4 0 0,9-4-2 0,-13 0-1 15,9-12 0-15,4 1 0 0,0-9 16 0,-4 1 3 0,4-8 1 0,0 0 0 0,0 0-7 0,0 0-2 16,0-15 0-16,0-1 0 0,-9-3 4 0,9 0 0 16,-4-5 0-16,-1 1 0 15,5 0-10-15,0-4-2 0,0 0 0 0,0 4 0 0,0 0 32 0,-8 0 0 16,3 7 0-16,5-3 0 0,-4 3 43 0,4 1 5 15,0 3 0-15,0 5 1 0,0-1 13 0,0 0 2 16,0 0 1-16,0 1 0 0,4-1-20 0,9 4-4 16,-8-4-1-16,8 8 0 0,-5-3-23 0,10-1-5 15,-1-8 0-15,0 8-1 0,5 0-11 0,0 1 0 16,0-1 0-16,8-4 0 16,-8 4-72-16,-1 4-19 0,1 0-4 0</inkml:trace>
  <inkml:trace contextRef="#ctx0" brushRef="#br0" timeOffset="-174198.84">19917 10350 288 0,'0'0'12'0,"0"0"4"0,0 0-16 0,0 0 0 0,0 0 0 0,0 0 0 16,5-8 344-16,-5 8 65 0,13-3 14 0,-9-5 2 15,-4 8-245-15,13-8-48 0,-4 4-11 0,-9 4-1 16,13-4-31-16,-5 0-5 0,5 1-2 15,-13 3 0-15,18 0-18 0,-10 0-4 0,5-4-1 0,5 4 0 16,-5 4-20-16,-4-4-4 0,4 0-1 0,4 0 0 16,-4 0-12-16,0 0-2 0,0 0-1 0,4 0 0 15,-8 0-19-15,8-4 0 0,-4 4 0 0,5-4 0 16,-9 4 0-16,4 0 0 0,4 0 0 0,0 0 0 16,-12-4-122-16,3 4-25 15,1 4-5-15,-9-4 0 0</inkml:trace>
  <inkml:trace contextRef="#ctx0" brushRef="#br0" timeOffset="-173792.7">20373 10130 633 0,'0'0'56'0,"0"0"-44"15,0 0-12-15,0 0 0 0,0 0 317 0,0 0 62 16,0 0 12-16,0 0 2 0,0 0-217 0,0 0-44 16,4 8-9-16,-4-8-2 0,0 0-72 0,14 7-14 15,-6 1-3-15,5 0-1 0,5-8-3 0,-10 4-1 16,18-4 0-16,-8 4 0 0,-5-4-17 0,4-4-10 0,0 0 12 16,1 4-12-16,-5 4 13 0,4 0-4 0,1-4-1 15,-10 7 0-15,-8-7-8 0,0 0 0 0,0 0 0 0,13 8 0 16,-4 4 0-16,0-5 0 0,-5 9 0 0,-4-5 0 31,0 1-20-31,-4 3-5 0,-5-3-2 0,0 3 0 0,-4-3 47 0,9 3 10 0,-18-3 2 0,9 4 0 16,-8-5-8-16,3 5-2 0,-4-5 0 0,5 5 0 15,-5-5-4-15,-8 1-1 0,8-1 0 0,1-3 0 16,3 0-4-16,-4 3-1 0,1-7 0 16,3 4 0-16,1-4-12 0,0 0 0 0,4 3 0 0,4-7-10 15,-4 4-47-15,13-4-10 16,0 0-1-16,0 0-1168 0</inkml:trace>
  <inkml:trace contextRef="#ctx0" brushRef="#br0" timeOffset="-173027.26">21237 9566 288 0,'0'0'12'0,"0"0"4"0,0 0-16 0,0 0 0 0,-8 4 0 0,-1 4 0 0,9-4 277 0,-13 0 53 15,0 7 10-15,4 5 3 0,5-5-201 0,-14 9-40 16,5-5-8-16,-4 4-2 0,0 4 0 0,-1 5-1 16,-3 2 0-16,3 1 0 0,1 4-7 0,-5 0 0 15,0 3-1-15,1 9 0 0,-1-5-15 0,-4 8-2 16,4-3-1-16,-4 3 0 0,9-8-44 0,-5 5-9 16,5-9-1-16,-1 1-1 15,5 0-10-15,5-12 0 0,-5 0 9 0,8-4-9 0,5-4 0 0,-8 0 0 16,8-7 0-16,8-4 8 0,-8-8-8 0,9 0 0 15,8-4 8-15,1-4-8 0,3-4 12 0,10-3-1 16,-9-8-1-16,12 0 0 0,1-4-2 0,-9 0 0 16,5-4 0-16,-5 4 0 0,8 0-8 0,1 4 0 15,-9-1 0-15,4 9 0 0,-8 3-9 0,0 1 9 16,0 3 0-16,-9 8 0 0,-13 0 0 0,17 4-8 16,-17-4 8-16,4 12 0 0,9 3 0 0,-8 0 0 15,-5 5 0-15,0-1 0 0,-5 0 0 0,-3 4 0 16,3-3 0-16,1-1 0 0,-5 0 0 0,1 1 0 15,-5 3 0-15,4-4 0 0,-8 0 0 0,-1 1 0 0,-4 3 0 16,5-4 0-16,-13 1 10 0,4-5-10 0,8 4 10 16,-12-7-10-16,4 3 44 0,-5-3 2 0,5 3 1 15,-4-3 0-15,4-4-10 0,4 3-1 0,1-7-1 0,-6 0 0 16,6-4-17-16,3-4-3 0,10 0-1 16,-10-4 0-16,10-3-14 0,-1-1 9 0,9-3-9 0,0-4 8 15,9 3-8-15,-1-3 0 0,1-4 0 0,8 3 0 16,-4 1-81-16,9-4-12 15,0 4-3-15,8-1-794 0,-12 1-159 0</inkml:trace>
  <inkml:trace contextRef="#ctx0" brushRef="#br0" timeOffset="-172464.87">21420 10315 1882 0,'0'0'84'0,"0"0"16"0,0 0-80 0,0 0-20 15,0 0 0-15,0 0 0 0,0 0 103 0,0 0 16 16,0 0 3-16,0 0 1 0,0 0-67 0,8 4-12 16,-8-4-4-16,18 0 0 0,-10 0-24 0,5-4-6 15,5 0-1-15,-14 1 0 0,9-5-9 0,-4 0 0 0,4 0 0 16,-4 1 8-16,4-1-8 0,0-7 0 15,-9 3 0-15,5-3 0 0,-1-1 0 0,-3 1 0 0,-5 3 0 0,4-3 0 16,-4-1 0-16,0 1 8 0,-4 3-8 0,4 4 0 16,-5 1 13-16,-8-1-2 0,5 4-1 0,-5 8 0 15,-9 4 26-15,5-1 6 0,-5 5 1 0,4 0 0 16,-3 3 1-16,3 4 0 0,-8 5 0 0,13-1 0 16,-4-4-20-16,0 8-3 0,-1-4-1 0,1 4 0 15,12-4-12-15,-8 1-8 0,9-5 8 0,4 0-8 16,0 0 0-16,4 1 0 0,9-9 0 0,-8 1 0 15,12 0 0-15,-8-9 0 0,8 1 0 0,-4 0 0 16,5 0-20-16,3-8-6 16,-3 0-1-16,3-3 0 0,-3-5-34 0,4 0-7 15,-1-7-2-15,5 4 0 0,-8-5-14 0,3-3-2 16,1 4-1-16,4-4 0 0,0-1 30 0,-13 1 5 0,0 0 2 16,0 4 0-16,5 3 40 0,-10 5 10 0,-3-1 0 0,3 8 0 0,-3-3 45 0,-5 7 11 15,0 0 3-15,0 0 0 0,0 7 15 0,-5 5 3 16,-3 0 1-16,-1 3 0 0,5 4-21 0,-9 1-4 15,8-1-1-15,-12 0 0 0,4 1-28 0,4-1-7 16,-8 0-1-16,8 0 0 0,0 1-16 0,9-5 0 16,-4-3 0-16,4 3 0 0,4-7 0 0,-4 0 0 15,5-4 0-15,8-4 0 16,-4 0-81-16,4-8-14 0,4 0-2 0,-8 0-1067 0</inkml:trace>
  <inkml:trace contextRef="#ctx0" brushRef="#br0" timeOffset="-172324.27">21919 9813 1267 0,'0'0'112'0,"0"0"-89"0,0 0-23 0,-17 0 0 16,8 0 245-16,9 0 45 0,0 0 9 0,0 0 1 16,0 0-208-16,0 0-43 0,0 0-8 0,0 0-1125 15</inkml:trace>
  <inkml:trace contextRef="#ctx0" brushRef="#br0" timeOffset="-171480.75">22336 9636 1360 0,'0'0'60'0,"0"0"13"0,0 0-58 0,0 8-15 0,0 3 0 0,0 1 0 0,0 3 130 0,-9 1 23 15,1 3 5-15,-1 4 1 0,0 4-49 0,-8 0-10 16,-1 0-1-16,1 4-1 0,8 8-34 0,-8-5-6 16,4 5-2-16,4 3 0 0,-4-7-20 0,-4 8-4 15,4-1 0-15,4-3-1 0,5-1-19 0,-9-7-4 16,9 4-8-16,-5-8 12 0,9-4-12 0,0-3 0 15,-4-1 8-15,8-4-8 0,5-3 0 0,-9-1 0 16,0-11 0-16,0 0 0 0,17 0 0 0,-8 0 0 16,4-3 8-16,8-5-8 0,-3-4 0 0,-1-3-15 15,5-4 3-15,-5-1 1 16,5-3-17-16,-5 0-3 0,9-8-1 0,0 0 0 16,-17 0-6-16,13 0-2 0,-9-7 0 0,8 7 0 15,-7 4 28-15,3 4 12 0,5 7-10 0,-18 1 10 0,9 3 0 0,-13 12 0 16,0 0 0-16,0 0 0 0,-9 8 32 0,5 7 8 15,-5 5 3-15,-8 3 0 0,4-4-5 0,0 8-1 16,0 0 0-16,0 4 0 0,0 0-7 0,4 4-2 0,0-4 0 16,1-4 0-16,3 3-28 0,-8-6-15 0,13-1 2 15,0-4 0-15,0-7 21 0,5-1 5 16,8-3 1-16,-9 0 0 0,9-8-14 0,4 0 0 0,1-8 0 16,-5-4 0-16,13 1 9 0,-4-8-1 0,-1-1 0 0,10-7 0 15,-10 0-8-15,1-4 0 0,0 0 0 0,8-3-11 16,-8-5 11-16,-5-3 11 0,5-1-3 0,-5-3 0 15,5-1-8-15,0 5 0 0,0 0 0 0,8-1-11 16,-13 1 11-16,5 7 0 0,0 0 0 0,-1 8 0 16,-8 4 0-16,5 7 0 0,-1 5 0 0,-8 3 8 15,0 4-69-15,-9 4-14 16,0 0-2-16,0 0-1071 0</inkml:trace>
  <inkml:trace contextRef="#ctx0" brushRef="#br0" timeOffset="-171058.94">22753 10311 1659 0,'0'0'73'0,"0"0"16"0,9-3-71 0,-1-1-18 0,-8-4 0 15,5 4 0-15,-1-7 104 0,9 7 18 16,-13-4 3-16,9 0 1 0,-1 4-64 0,-3 1-13 16,8-5-2-16,-9 4-1 0,0-4-34 0,5 4-12 0,-5-3 0 0,-4-1 9 15,9 4-9-15,0-4 0 0,-9 1 0 0,4-1 8 16,-4 0-8-16,4 4 0 0,5-3 9 0,-9 7-9 16,-9-8 17-16,5-4-1 0,0 5 0 0,4-5 0 15,-13 8 35-15,8-4 6 0,-8 5 2 0,5-1 0 16,-10 8-10-16,5-1-1 0,-4 9-1 0,8-4 0 15,-8 3-4-15,-1 1-1 0,1 7 0 16,0 1 0-16,4-1-14 0,4 0-2 0,-8 0-1 16,12 5 0-16,-8-5-17 0,9 4-8 0,4-4 0 0,0-3 8 15,0-1-8-15,0 1 0 0,9-5 0 0,-1 1 0 16,1-4 0-16,-9-8 0 0,13 3 0 0,4 1 0 16,1-8-40-16,3 1-11 0,-3-5-1 15,-1-4-805-15,9-3-161 0</inkml:trace>
  <inkml:trace contextRef="#ctx0" brushRef="#br0" timeOffset="-170715.13">23096 10173 1209 0,'-13'-4'53'0,"13"4"12"0,0 0-52 0,0 0-13 16,0 0 0-16,0 0 0 0,0 0 228 0,0 0 44 15,0 0 8-15,13 0 1 0,4 0-170 0,-17 0-35 16,18 0-6-16,-10-4-2 0,5 0-40 0,5-4-9 16,-14 4-2-16,9-3 0 0,-4-1-17 0,4 0 8 15,-9-3-8-15,9 3 0 0,-13-4 9 0,5 5-9 0,-1-5 0 0,-4 4 9 16,-4 1-9-16,4 7 0 16,-5-8 9-16,-3 0-9 0,-1 4 10 0,-9 4-2 0,1 4-8 0,-5 4 12 15,1 0 28-15,-1-1 6 0,-4 5 1 0,4-1 0 16,-4 9-2-16,-4-1 0 0,4 0 0 15,0 1 0-15,4-1-6 0,0 4-2 0,5 0 0 0,-1 0 0 16,10-3-17-16,-5-1-4 0,8 0-1 0,5 1 0 16,0-5-15-16,0 1 0 0,5-5 8 0,8-3-8 15,4 3 0-15,5-3 0 0,-5-8 0 0,9 0 0 16,5 0-41-16,-10-8-15 0,14 1-2 0,4-5-830 16,-4 1-167-16</inkml:trace>
  <inkml:trace contextRef="#ctx0" brushRef="#br0" timeOffset="-170168.52">23630 9663 1728 0,'0'0'153'0,"0"0"-122"15,-9 8-31-15,9-8 0 0,0 0 184 0,0 0 32 16,0 0 5-16,0 0 2 0,0 0-113 0,18 0-22 15,-10 0-5-15,10 0-1 0,-1-4-45 0,1 0-9 16,-10-4-1-16,10 4-1 0,-1-3-15 0,0-5-3 16,5-3-8-16,4 3 12 0,-4-3-12 0,-5-1 0 15,5 1 0-15,-5-1 0 0,1 1 0 0,-10-1 0 0,5-3 0 0,5 0 0 16,-14-1 0-16,9 1 0 0,-9 0 0 0,-4-1 0 16,0 1 0-16,-4 4 0 0,-9 3 0 0,9 4 0 15,-14 1 0-15,1 3 0 0,-13 4 0 16,4 8 0-16,-5 7 0 0,5 4 0 0,-13 4 0 15,0 5 0-15,0-1 12 0,-9 7-4 0,9 5-8 16,0 3 12-16,4-3 14 0,5 0 2 0,-5 7 1 16,0 0 0-16,1 1-17 0,7 3-3 0,-7 0-1 0,12 4 0 15,-8-4-8-15,8-3 0 0,5-1 0 0,-1-4 0 16,14-3 0-16,-1-4 0 0,5-4 0 0,0-4 0 0,5-4 0 0,4-8 0 16,4 1 0-16,8-13 0 15,-3 1-32-15,-1-8 2 0,5-3 0 0,-1-5 0 16,-3-3-6-16,8-5-2 15,-4-3 0-15,-5 4 0 0,5-4 14 0,-5 4 4 0,0 3 0 0,-8 1 0 0,4 3 20 0,-4 0 0 16,-9 12 0-16,0 0 0 0,0 0 14 0,0 0 7 16,-9 12 2-16,5 0 0 0,-5 3 17 0,0 4 4 15,-4 1 1-15,9 3 0 0,-5-4-23 0,5 4-5 16,0-3-1-16,4-1 0 0,0 0-16 0,0-3 0 16,8-5 0-16,1 1 0 0,0-1 0 0,8-7-14 15,-4-4 1-15,4-4 0 16,5 1-205-16,0-5-41 0,13-15-8 0,-1 3-1 0</inkml:trace>
  <inkml:trace contextRef="#ctx0" brushRef="#br0" timeOffset="-169684.29">23895 10115 2181 0,'0'0'48'0,"0"0"9"0,0 0 3 0,0 0 2 0,0 0-50 0,0 0-12 0,0 0 0 0,0 0 0 16,13-8 40-16,-13 8 6 0,0-8 1 0,0 8 0 15,4-4-28-15,-4 4-6 0,0 0-1 0,0 0 0 16,5-7 12-16,-5 7 1 0,0 0 1 0,-5-8 0 0,1 0-4 0,4 8-1 16,-4-4 0-16,-9 0 0 0,0 4 27 0,4 0 6 15,-8 0 1-15,-5 4 0 0,4 0-3 0,1 0-1 16,-5 0 0-16,5 0 0 0,0 3-15 0,4 1-4 15,4 4 0-15,-8-5 0 16,4 1 0-16,4 0-1 0,-4 0 0 0,13-8 0 0,0 0-31 0,0 0 0 16,4 7 0-16,5 5 0 0,-5-4-10 0,14-1-5 15,-14 1-1-15,9 0 0 0,4-4 16 0,5-4 0 16,-5 7 0-16,5 1 0 0,0-4 0 0,-5 0 0 16,1 4 0-16,-1-1 0 15,0-3-54-15,-12 4-8 0,-5-8-2 0,4 11 0 0,-4-3 52 0,0 4 12 16,-9-5 0-16,1 5 0 0,-10-4 0 0,5 3 0 15,-4-3 0-15,-5 4 0 0,-8-1 0 0,12-3 0 16,1-4 0-16,-5 4 0 0,1-5 24 0,-1 5 8 16,4-8 2-16,-3 4 0 0,3-4-18 0,1 0-3 15,0-4-1-15,-1 4 0 0,18 0-12 0,-4-4 8 16,4 4-8-16,0 0 0 0,0 0 0 0,0-7 0 16,4-1 0-16,9 4 0 15,-8-4-74-15,12 4-14 0,-8-3-4 0,17-1-1171 0</inkml:trace>
  <inkml:trace contextRef="#ctx0" brushRef="#br0" timeOffset="-169324.99">24125 10203 2170 0,'0'0'48'0,"0"0"9"0,0 0 3 0,0 0 1 0,0 0-49 0,0 0-12 15,0 0 0-15,0 0 0 16,0 0 74-16,0 0 12 0,0 0 2 0,13 0 1 0,0-3-53 0,-4-1-12 15,4-4-1-15,4 4-1 0,-12 0-10 0,8 0-3 16,4-3 0-16,-8-1 0 0,4 0-9 0,-9-3 12 16,9 3-12-16,-9 0 12 0,9-3-12 0,-8-5 0 15,-5 1-12-15,4 3 12 0,-4-3 21 0,-4 3 12 16,-9 1 3-16,4 3 0 0,-4 4-2 0,0 0 0 16,0 4 0-16,-4 8 0 0,-1 0 11 0,-3 3 3 15,-6 5 0-15,1-1 0 0,9 4-6 0,-5 1-1 16,5 3 0-16,0-4 0 0,-1 8-41 0,10-4-20 15,-10 0 1-15,9 1 1 0,5-5 18 0,0 0 0 16,4 0 0-16,0 1 0 0,4-5 0 0,9-3 0 16,-8-4 0-16,8 3 0 0,-5-7 0 0,10 0 0 15,-1-4 0-15,0-4 0 16,1-4-120-16,3-7-20 0,5-1-4 0,5-3 0 16,-5-4-102-16,4-4-20 0,27-35-4 0,-5 12-1 0</inkml:trace>
  <inkml:trace contextRef="#ctx0" brushRef="#br0" timeOffset="-169090.68">24842 9250 2286 0,'0'0'50'0,"0"0"10"0,0-8 3 0,0 8 1 0,-5-4-51 0,5 4-13 0,0 0 0 0,0 0 0 16,-4 4 124-16,-5 0 23 0,1 7 4 0,-5 1 1 16,-5 4-78-16,1 7-15 0,8 4-3 0,-13 4-1 15,1-1-13-15,-5 9-2 0,0 0-1 0,4 7 0 16,-13 0-14-16,13 1-2 0,-12 3-1 0,3 0 0 0,1 4-2 0,-5 4 0 15,5 0 0-15,4 0 0 16,4 0-12-16,5-4-8 0,-1-4 10 0,1 0-10 16,17-7 8-16,0-5-8 0,-4-7 0 0,8 0 9 15,-4-8-9-15,13-3 0 0,-9-5-12 0,14-3 12 16,-1-5-159-16,0-3-24 0,9-15-5 16,9-1 0-16</inkml:trace>
  <inkml:trace contextRef="#ctx0" brushRef="#br0" timeOffset="-168075.29">21072 11261 403 0,'0'0'17'0,"0"0"5"0,0 0-22 0,0 0 0 16,0 0 0-16,0 0 0 0,5 4 265 0,-5-4 49 0,13 0 10 0,-5-4 1 16,5 4-185-16,5-4-36 15,-10 1-8-15,5 3-2 0,0-8-26 0,9 4-6 0,-13-4-1 0,4-3 0 16,0 3-13-16,-4 0-2 0,4 0-1 0,-5 1 0 15,1-1-21-15,-5 0-4 0,1 1 0 0,8-5-1 16,-13 4-10-16,0-3-1 0,0 3-8 0,0-4 12 16,0 5-12-16,-13-5 11 0,4 4-11 0,-4-3 10 15,-4-1-10-15,-5 4 12 0,5 5-12 0,-5-1 12 16,0 4-1-16,-8 0 0 0,4 7 0 0,-5 5 0 16,14 4 13-16,-9-1 4 0,4 4 0 0,0 4 0 15,-4-3-8-15,5 7-2 0,3-4 0 0,10 4 0 16,-10 0-10-16,5 0-8 0,9-4 12 0,4 0-12 15,0 0 0-15,9-7 0 0,4-1 0 0,0 1 0 16,8-5-19-16,5-3-4 0,0-8-1 0,0-8 0 16,9 5-29-16,4-9-7 15,-4 0 0-15,4-3-1 0,-4-1 1 0,-5 1 0 0,1 0 0 16,-10-1 0-16,1 1 25 0,-5-1 6 0,-4 5 1 16,-4-1 0-16,4 1 28 0,-13 11 0 0,0 0 0 0,0 0 0 0,0-4 34 0,-13 4 13 15,4 0 2-15,-8 4 1 0,13 3 21 0,-22 5 4 16,8 3 1-16,-3 1 0 0,-1 7-27 0,0 0-5 15,0 4 0-15,5 0-1 0,-5 0-27 0,5 0-6 16,0 0-1-16,-1 4 0 0,1 0-9 0,13 4 0 16,-9-4-10-16,8 7 10 0,1-7 0 0,-5 0 0 15,5 4 0-15,-9-4 0 0,4 3 0 0,0-3 0 16,1 0 0-16,-5 4 0 0,4 3-8 0,-8-3 8 16,-1-4 0-16,5-4-9 0,-4 0 9 0,8 0 0 15,-8-4 0-15,-1 1 0 0,1-5 0 0,4-4 0 16,-9 1 10-16,5-5-10 0,0-3 35 0,4 0 1 15,-5-4 0-15,1-4 0 0,-5-4 5 0,5 0 2 0,-1-8 0 16,1-7 0-16,13 0-7 0,-14-8-2 0,18-4 0 16,0-4 0-16,0 0-16 0,5-7-3 0,12 3-1 15,0-3 0-15,1-1-14 0,8 5 0 0,4-1 0 0,-4-3 0 16,5 7 0-16,8 0 0 0,0 0 0 0,-4 1 0 16,-5 10-103-1,0-3-20-15,5 4-4 0</inkml:trace>
  <inkml:trace contextRef="#ctx0" brushRef="#br0" timeOffset="-167309.85">21511 11238 691 0,'0'0'61'0,"0"0"-49"0,0 0-12 0,0 0 0 0,0 0 244 0,0 0 47 16,0 0 9-16,0 0 1 0,0 0-134 0,0 0-27 15,0 0-6-15,4-4-1 0,5-4-69 0,-5 5-15 16,9-5-2-16,-8 0-1 0,8-3-22 0,-9 3-5 16,13-4-1-16,-12 5 0 0,12-5-18 0,-13 0 0 15,9 1 0-15,-13-1 0 0,9 1 0 0,-9-1 13 16,9 1-2-16,-18-1-1 0,9 4-10 0,-9 0 0 16,9 8-12-16,-17 0 12 0,4 0 0 0,4 8 18 15,-8 0-2-15,0 0 0 0,-5 7 23 0,5-3 4 16,-5 7 1-16,4-4 0 0,1 5-12 0,0-5-1 15,-1 4-1-15,5 5 0 0,5-5-17 0,3 0-3 16,-3 1-1-16,3-1 0 0,5-8-9 0,0 5 0 0,13-1 0 16,-8-3 0-16,12-4 0 0,-8-5 0 0,8 1 0 0,0-8 0 15,14 4 0-15,-9-7-11 0,-5-1 3 16,9-4 0 0,4-3-39-16,-8 3-7 0,0-3-2 0,0-4 0 15,-5 3-18-15,0-3-4 0,1 3-1 0,-1 1 0 16,0 0 36-16,-12-1 7 0,8 5 2 0,-5-1 0 0,5 4 34 0,-13 1 0 0,0 7 0 0,0 0 0 15,0 0 47-15,0 0 6 0,0 0 2 0,0 0 0 16,0 7 21-16,-4 9 4 0,-9-5 0 0,9 9 1 0,-9-9-48 16,8 8-9-16,5-3-3 0,0 3 0 15,-13 1-13-15,9-1-8 0,4 0 8 0,-4-3-8 0,4-1 11 16,0 0-3-16,0-3 0 0,4 0 0 0,-4-5-8 0,0-7 0 16,0 0 0-16,9 4 0 0,4-8 0 0,4 1 0 15,0-5 0-15,5 0 0 0,-4 0-27 0,3-3 3 16,1-5 0-16,4 1 0 15,-13-1-42-15,4 5-8 0,1-5-2 0,-5 1 0 16,4-4 15-16,-8 3 2 0,4 1 1 0,-4-1 0 16,-1 5 44-16,-3 3 14 0,-1 0 0 0,-4 8-10 0,0 0 41 0,0 0 8 15,0 0 1-15,0 0 1 0,0 0 29 0,-4 8 6 16,-1 4 0-16,5 3 1 0,-13 0-30 0,9 1-7 16,4 3 0-16,-4 1-1 0,-5-1-26 0,5 0-5 15,4 0 0-15,0 1-8 0,0-1 8 0,0-3-8 16,4-1 0-16,9-3 0 0,-13-5 0 0,0-7 0 15,0 0 8-15,9 4-8 0,-1-4 0 0,1 0 0 16,0-8 0-16,-1 5 0 0,5-9 0 0,-13 0 8 16,9 1-8-16,0-5 0 0,-5 1 9 0,0-1-9 0,5 1 0 15,-5 0 9-15,-4-1-9 0,5-3 0 0,-5 3 0 0,0 1 0 16,0-4 0-16,0 7 0 0,0-3 9 0,0 3-9 16,-5 0-14-16,1 1-7 0,4-1-2 0,0 5 0 31,0 7-162-31,0 0-33 0,-9-4-6 0</inkml:trace>
  <inkml:trace contextRef="#ctx0" brushRef="#br0" timeOffset="-166957.03">22366 11084 979 0,'0'0'87'0,"0"0"-70"16,-8 4-17-16,8 3 0 0,-13 1 242 0,8 0 45 15,-8-1 9-15,9 1 1 0,0 4-136 0,-5-1-27 0,5 1-6 0,-1-1 0 0,1 1-75 0,-5 7-14 16,5-7-3-16,0 7-1 0,-5-3-27 0,0-5-8 16,9 5 0-16,0-1 0 0,0-3 0 0,0 3 0 15,0-7 0-15,9 0 0 16,0-5-120-16,-1 1-27 0,5-4-5 0</inkml:trace>
  <inkml:trace contextRef="#ctx0" brushRef="#br0" timeOffset="-166815.22">22401 10840 1555 0,'0'0'138'0,"0"0"-110"0,-17 8-28 0,8 0 0 16,9-8 160-16,0 0 26 0,0 15 6 0,-9-3 0 16,9-1-135-16,0 1-27 0,9 0-6 0,-9-1-704 15,0 5-140-15</inkml:trace>
  <inkml:trace contextRef="#ctx0" brushRef="#br0" timeOffset="-166362.22">22566 11060 1861 0,'0'0'82'0,"0"4"18"0,-13 0-80 0,9 0-20 16,-9 4 0-16,4 3 0 0,-8-3 142 0,12 8 25 15,-12-1 5-15,0 0 0 0,4 5-79 0,4-5-16 16,-8 4-3-16,8 1-1 0,0-1-55 0,5-3-18 16,-5 3 10-16,5-4-10 0,4 1 12 0,4-5-4 15,5-3 0-15,-5 0 0 0,5-4-8 0,4-1 0 16,4-6 0-16,5-5 0 0,-5 0 0 0,5-3-17 15,0-5 4-15,4 1 1 16,-4-1-36-16,-5-3-6 0,5 3-2 0,-5 1 0 16,-8 0 24-16,8-1 5 0,-4 1 1 0,4 3 0 0,-8 1 26 0,4-1 0 15,0 4 0-15,-9 1-8 0,-4 7 20 0,9-4 5 16,-9 4 1-16,0 0 0 0,0 0 16 0,0 0 3 0,0 7 1 0,9 5 0 16,-9 0-11-16,0 3-3 0,-9 0 0 0,9 1 0 15,-4-1-13-15,4 5-3 0,-5-1-8 0,5-4 12 16,0 1-12-16,0-1 0 0,0-3 0 0,0 3 0 15,0-3 0-15,0-4 0 0,5-5 0 0,-5-3 0 16,13 4-8-16,-9-4-5 0,9-4-1 0,-8-3 0 16,12-5-194-16,-13 1-40 15</inkml:trace>
  <inkml:trace contextRef="#ctx0" brushRef="#br0" timeOffset="-165971.68">23061 11068 1828 0,'0'0'81'0,"0"0"17"0,-4 8-78 0,-1-4-20 16,-3 4 0-16,-1-1 0 0,9 5 148 0,-9-4 25 16,1-1 6-16,-1 5 1 0,5-4-91 0,-1 3-17 15,1 5-4-15,-9-5-1 0,9 5-45 0,4-5-9 16,-13 5-1-16,8-5-1 0,5 1-2 0,0-1 0 16,0 1 0-16,0-4 0 0,0-4-9 0,0-4 0 15,5 7 0-15,8-3 0 0,-13-4 0 0,17-4 0 16,-8 0 0-16,4-3 0 0,4-1-16 0,0-4-4 15,-12-3-2-15,12-1 0 16,5 5-38-16,-5-5-8 0,1 1-2 0,-1 0 0 16,5-1 32-16,-5 1 6 0,0 3 2 0,-8-3 0 0,9 3 21 0,-5 4 9 15,4 1-8-15,-13-1 8 0,-4 8 0 0,0 0 11 0,0 0-1 16,0 0 0-16,0 0 35 0,0 0 7 16,0 0 2-16,0 0 0 0,9 8-10 0,-9-8-1 0,9 11-1 15,-9 1 0-15,0-1-20 0,0 1-4 0,0 0-1 0,0 3 0 16,-13 0 7-16,8 1 0 0,5-1 1 15,-13 1 0-15,5-1 7 0,8 1 0 0,-13-1 1 16,8 1 0-16,5-5-15 0,0 1-3 0,-8-1-1 0,16 1 0 16,-8-1-14-16,0 1 0 0,5-4 0 0,-5-8 0 15,4 7-64-15,-4-7-13 0</inkml:trace>
  <inkml:trace contextRef="#ctx0" brushRef="#br0" timeOffset="-158097.49">4063 12099 633 0,'0'0'28'0,"0"0"6"0,0 0-34 0,0 0 0 16,0 0 0-16,0-4 0 0,0 0 275 0,8 0 48 15,-8-3 9-15,0 3 3 0,5-4-172 0,-5 0-35 16,0-3-6-16,8-1-2 0,1 1-33 0,-5-1-7 16,9 1-2-16,-8-1 0 0,12-4-16 0,-8 1-3 15,-1 3-1-15,10-3 0 0,4 0-15 0,-5 3-3 16,0-3-1-16,5 3 0 0,-5 4-15 0,1 1-2 0,3 3-1 15,-3 0 0-15,4 4-21 0,-1 0 9 0,-3 4-9 0,3 3 0 16,-8 1 8-16,-8 4-8 0,8 3 0 16,-9 4 0-16,9 5 0 0,-26-1 8 0,13 4-8 15,0 0 0-15,-4 4 8 0,-9 3-8 0,-5-3 0 16,10 8 0-16,-10 0 0 0,-3-5 10 0,3 5-10 0,1-4 8 16,-18-1 14-16,13 1 2 0,5-4 1 0,-13 4 0 15,4-4-39-15,4 0-8 0,-9-4-2 0,5 0 0 16,-4 0 39-16,4-4 7 0,9-4 2 0,-18 0 0 15,13-7-36-15,5-4-8 0,-5-1 0 0,0-7-1 16,5 0 21-16,0-7 0 0,4-5 0 0,13 1 0 16,-9-9 0-16,13 5 0 0,-4-8 0 0,9 3 0 15,0-3 0-15,8 4-9 0,0 0 9 0,-8-1 0 0,8 9 0 16,1-1-8-16,-1 4 8 0,-8 1 0 0,4-1 0 16,4 4 0-16,1 4-8 0,-18 0 8 0,4 0 0 0,9 8 0 15,4 0-8-15,-12-1 8 0,3 5 0 0,5-4 0 16,0 3 0-16,-4 1 0 0,8-1 0 0,-4 1 0 15,-8-4 0-15,8 3 0 0,9-3 20 0,-14 0 7 16,10-1 1-16,12 1 1 16,-21-4-44-16,17 0-9 0,-5 0-1 0,-3-4-1 15,4-4-10-15,-1 0-1 0,10 0-1 0,-10-4-833 16,-3-3-166-16</inkml:trace>
  <inkml:trace contextRef="#ctx0" brushRef="#br0" timeOffset="-157800.72">5131 11659 806 0,'0'-4'72'0,"0"4"-58"0,0 0-14 0,0 0 0 15,0 0 332-15,-13 4 64 0,8 4 13 0,-8-1 3 16,9 5-263-16,-9 3-52 0,4 1-10 0,1 7-3 15,-1 0-35-15,-8 8-7 0,4 0-2 0,4 8 0 0,-8-1-13 16,8 5-3-16,-13-1-1 0,14 4 0 16,-6 5 4-16,-7-5 1 0,3 0 0 0,1 4 0 0,8-3-10 0,-8-5-2 15,4 1 0-15,9-5 0 0,-14-3-16 0,14 0 8 16,-9-8-8-16,13-4 0 16,-4-4 0-16,8-7-22 0,-4-1 3 0,0-11 1 15,0 0-161-15,0 0-32 0,17-7-6 0,-12-5-2 0</inkml:trace>
  <inkml:trace contextRef="#ctx0" brushRef="#br0" timeOffset="-157175.87">4775 12203 1681 0,'-18'8'74'0,"18"-4"16"0,-4-4-72 0,-5 4-18 16,1 0 0-16,8-1 0 0,0-3 116 0,0 0 20 16,-9 8 4-16,9-8 1 0,0 0-36 0,0 0-7 15,0 0-2-15,9 8 0 0,-1 0-51 0,5-1-10 0,5-3-3 16,-14 0 0-16,9 0-32 0,5-4 0 0,-1 0 0 0,5 0 0 15,-5 0 58-15,5 0 5 0,12 0 1 16,-16 0 0 0,4-4-72-16,8 4-15 0,-4-4-2 0,0 0-1 15,-4 0-10-15,4 1-1 0,-13-1-1 0,13 4 0 0,-17-4 38 0,8 4 0 16,-4-4 0-16,-9 4 0 0,1-4 0 0,-5 4 0 0,0 0 0 0,0 0 0 16,0 0 0-16,13 8 0 0,-13-8 0 0,13 4 0 15,-13-4 0-15,0 0 0 0,4 7 0 0,0 1 0 16,-4-8 29-16,0 0 14 0,0 0 2 0,0 0 1 15,0 0-30-15,13 4-5 0,-13-4-2 0,22 0 0 16,-18-4-9-16,-4 4 8 0,13-8-8 0,5-3 8 16,-14-1-8-16,-4 1 8 0,0 3-8 0,0-4 8 15,0-3-8-15,0 7 0 0,-13-3 9 0,4 3-9 16,-4 4 8-16,-4 4-8 0,0 0 8 0,4 0-8 0,-13 4 24 16,4 4 1-16,5 3 0 0,8 1 0 0,-17 3-1 15,4 1 0-15,5-1 0 0,-5 4 0 0,13 1-10 16,-4-5-2-16,9 5-1 0,-5-5 0 0,9-3-11 0,0-1 0 15,13 5 0-15,0-9 0 0,9 1 0 16,-5 0 0-16,9-1 0 0,5-3 0 0,-9 0 0 0,4 0 0 16,8 0-10-16,1-4 10 15,-18 0-37-15,18 0-2 0,-13 0 0 0,4 0 0 16,-9 0-6-16,14 0-2 0,-27 0 0 0,18-4 0 16,-9 4 7-16,-4 0 0 0,-9 0 1 0,13-4 0 0,0 4 39 0,-13 0 0 15,0 0 0-15,0 0 0 0,0 0 24 0,0 0 12 16,0 0 2-16,0 0 1 0,0 0-11 0,0 0-3 15,0 0 0-15,0 0 0 0,8 4 31 0,-8-4 7 16,0 0 1-16,13 8 0 0,-13-8-52 0,0 0-12 16,0 0 0-16,5 0 0 0,-5 0 0 0,13 0-10 0,-5 0 2 15,5 0 0-15,-4-4 8 0,0 0 0 0,-1 0 8 16,5-4-8-16,0 1 0 0,-8 3 8 0,12-4-8 16,-8 0 0-1,4 1-37-15,-4-1-12 0,8 0-3 0,-4-3-1275 0</inkml:trace>
  <inkml:trace contextRef="#ctx0" brushRef="#br0" timeOffset="-156660.36">6590 11856 1828 0,'0'0'81'0,"0"0"17"0,-4 4-78 0,-9 7-20 0,8-3 0 0,-3 7 0 16,-10 5 129-16,10 3 23 0,-14 4 4 0,4 4 0 0,1 4-64 0,4-1-12 15,-4 5-4-15,8 0 0 16,-8-1-40-16,-1 1-9 0,1-5-2 0,8 1 0 16,-8-8-44-16,4 0-9 0,8-4-1 0,-8-3-1 15,9-1 40-15,0-7 8 0,4-1 2 0,0-3-817 16,0-8-163-16</inkml:trace>
  <inkml:trace contextRef="#ctx0" brushRef="#br0" timeOffset="-156394.81">6234 11794 2282 0,'0'0'101'0,"0"0"21"0,0 0-98 0,0 0-24 15,0 0 0-15,0 0 0 0,0 0 98 0,13-4 14 16,-4 0 4-16,12-3 0 0,5-1-38 0,0-4-7 0,5 1-2 0,8-1 0 16,0 1-45-16,0-5-10 0,4 5-2 0,5-1 0 15,-4 0 4-15,-1 1 0 0,5-1 0 0,-9 4 0 16,0-3-16-16,-4 3 9 0,-9 0-9 16,4 5 8-16,-4-1-8 0,-4 4 0 0,4 0 0 0,-9 0 0 31,-8 0-47-31,4 4-14 0,-4-1-3 0,-1 1-1 15,1 0-135-15,-9-4-26 0,0 0-6 0,0 0 0 0</inkml:trace>
  <inkml:trace contextRef="#ctx0" brushRef="#br0" timeOffset="-156176.12">6256 12311 1324 0,'0'0'118'0,"0"0"-94"0,0 0-24 0,0 0 0 0,0 0 179 0,13-3 31 16,-5-5 6-16,10 0 2 0,-5-4-106 0,4 5-20 15,5-5-5-15,-1 4-1 0,1-3-18 0,4-1-3 16,-4 1-1-16,4-1 0 0,4 4-47 0,-4 1-9 16,5-1-8-16,-9 4 9 15,12 0-130-15,-16-3-27 0,3 3-4 0</inkml:trace>
  <inkml:trace contextRef="#ctx0" brushRef="#br0" timeOffset="-155660.62">6842 12288 1346 0,'0'0'60'0,"0"0"12"0,0 0-58 0,0 0-14 0,0 0 0 16,0 0 0-16,0 0 132 0,0 0 23 0,0 0 5 0,0 0 0 15,13 4-36-15,-13-4-8 0,4 4-2 0,-4-4 0 16,0 0-34-16,13 0-8 0,-13 0 0 0,18-4-1 15,-18 0-31-15,4 0-5 0,13-3-2 0,-12-5 0 16,8 0-16-16,-13-3-3 0,17 0-1 0,-17-5 0 16,4 5-13-16,9-4 0 0,-8-1 0 0,-5 1 0 15,4-4 0-15,-4 3 0 0,-4-3 0 0,4 8 0 16,-5-1 12-16,-8 5-3 0,0 3-1 0,-4 4 0 16,8 8-8-16,-12 0 0 0,3 8 0 0,-3 3 0 15,-10 4 17-15,5 4 5 0,-4 4 1 0,8 4 0 0,-13 0-4 16,9 4-1-16,-9-4 0 0,14 0 0 0,3 0-7 15,-3-4-2-15,3 0 0 0,10-4 0 0,-1 0-9 16,9-4 0-16,-9-3 9 0,18-1-9 0,0-3 0 0,-1-4 0 16,14-5 0-16,0-3 0 0,-1-3 0 0,10-5 0 15,-5 0 0-15,4-3 0 0,-4-5 0 0,9-3 9 16,-13-1-9-16,8-3 0 0,-8-4 8 0,13 4-8 16,-18-4 0-16,5 4 0 0,-14-4 0 0,18 8 0 15,-21-5 0-15,3 9 0 0,1 3 0 0,-5 1 0 16,1 3 0-16,-5 8 0 0,0 0 10 0,0 0-2 15,0 0 0-15,-9 12 0 0,9 3-8 0,-13 1 0 16,9-1 0-16,-1 4 0 0,-8 1 0 0,9-1 0 16,-9-4 0-16,9 5 8 0,4-5-8 0,0-3 0 15,0 3 0-15,0-3 8 0,8-5-8 0,-8-7 0 16,9 4 0-16,-5 0 0 0,14-4 0 0,-10-4 0 16,10-3 0-16,-1-1 0 15,5-8-37-15,-9 1-3 0,4-8-1 0,1 0 0 16,8-1-151-16,-9-6-31 0,13 3-5 0</inkml:trace>
  <inkml:trace contextRef="#ctx0" brushRef="#br0" timeOffset="-155426.25">7606 11431 633 0,'0'0'28'0,"0"0"6"16,0 0-34-16,0 0 0 0,0 0 0 0,0 0 0 16,0 0 398-16,0 0 73 0,0 0 14 0,-9 12 3 15,1 7-312-15,-1-4-62 0,0 9-13 0,-4 3-2 0,-4 0-35 0,0 4-6 16,-1 3-2-16,-3 5 0 0,-1-4-17 0,0 7-4 15,0-3-1-15,-12 7 0 0,12 0-10 0,-13 1-1 16,5 3-1-16,4 0 0 0,8-4-6 0,-3-3-2 16,16-4 0-16,-12-1 0 0,8-7-14 0,9-4 0 15,9-8 8-15,8-3-8 0,-8-5 0 0,8-7 0 16,5-4 0-16,8-8 0 16,-3-3-123-16,3-8-17 0,5-8-4 0,-9 0-716 15,8-4-144-15</inkml:trace>
  <inkml:trace contextRef="#ctx0" brushRef="#br0" timeOffset="-155223.22">7819 11462 576 0,'9'-12'51'0,"-1"1"-41"16,1-1-10-16,0 1 0 0,-5 3 336 0,0 0 64 15,-4 8 14-15,0 0 2 0,0 0-214 0,0 0-43 0,0 0-9 0,-8 16-2 16,-1 3-46-16,0 4-10 0,-4 0-1 16,5 8-1-16,-5 4-30 0,-5 0-5 0,5-1-2 0,-13 9 0 15,9-4-10-15,-5 3-3 0,5 4 0 0,-5 1 0 16,9-1-8-16,-9 8-1 0,18-4-1 0,-18 4 0 15,9-4-13-15,9-3-2 0,-5-5-1 0,9 1 0 16,0-9-14-16,9-3 0 0,-5-7 0 16,13-1 0-1,1-8-19-15,-9-3-9 0,17-8-3 0,-5-4-1463 0</inkml:trace>
  <inkml:trace contextRef="#ctx0" brushRef="#br0" timeOffset="-154270.28">9573 11894 1213 0,'0'0'53'0,"0"0"12"0,0 0-52 0,0 0-13 0,0 0 0 0,0 0 0 0,0 0 160 0,0 0 28 16,0 0 7-16,0 0 1 0,0 12-66 0,0 0-13 15,0 3-2-15,0 4-1 0,-13 1-36 0,9 3-7 16,-9 0-2-16,9 4 0 0,-9 0-23 0,8 0-5 16,-12-4-1-16,12 4 0 0,-8 0-40 0,9 0-24 15,-13 0 4-15,12-4 0 0,5-7 20 0,-17 3 0 16,17-7 0-16,-9 3 0 15,9-3-158-15,-4-1-27 0,4-11-6 0,0 0-794 0</inkml:trace>
  <inkml:trace contextRef="#ctx0" brushRef="#br0" timeOffset="-153707.95">9295 11883 1908 0,'0'0'84'0,"-4"-4"18"0,-9-4-82 0,9 4-20 0,4-3 0 0,-5-1 0 16,5 0 133-16,5-3 23 0,-5 3 4 0,17-4 0 16,-8-3-72-16,8 3-16 0,5-3-2 0,8-1-1 15,-8 1-25-15,13 0-6 0,-1-5-1 0,-8 5 0 16,14-5-12-16,7 1-2 0,-3 4-1 0,-1-1 0 16,-4 5-22-16,-4-1 0 0,4 1 0 0,9-1 8 15,-9 8-8-15,-4 0 9 0,-9 0-9 0,8 4 10 16,-16 0-10-16,4 4 0 0,-5 4 0 0,0 0 0 15,-12-1 9-15,8 5-9 0,-13 0 10 0,0 3-10 16,-9 0 15-16,5 5-3 0,-1-5-1 0,-12 5 0 16,0-1 22-16,-1 0 5 0,1 0 1 0,-5 1 0 15,0-1-30-15,5 0-9 0,-5-3 0 0,5 3 0 0,-14 0 16 16,14-3-3-16,8-5-1 0,-12 5 0 0,3-1 0 0,1 5 0 16,4-5 0-16,4 0 0 0,-8-7-4 0,8 4 0 15,1-1-8-15,8 1 12 0,0 0-12 0,4-1 0 16,0-3 0-16,9 0 0 0,0-1 0 0,9 1 0 15,-18 0 0-15,14 3 0 0,-1-3 8 0,5-4-8 16,8 0 0-16,-4 0 0 0,5 3 15 0,-10 1-3 16,1 0-1-16,0 3 0 0,-1 1-27 0,-7 3-6 15,3 1-1-15,0-1 0 16,-17 5-14-16,5 3-3 0,-1 0-1 0,-8 0 0 0,-1 0 56 0,-8 0 11 16,5-3 2-16,-10 7 1 0,1-8-29 0,-14 8 8 15,5-8-8-15,-8 1 0 16,-1-1-21-16,9 4-7 0,-13 0-2 0,4 0 0 0,0-3 75 0,-4-1 15 15,0-3 4-15,0-5 0 0,0 1-52 0,4-5-12 0,0-7 0 16,9-3 0-16,-8-1 0 0,-1-8 0 0,9-3 0 0,-5-8 0 16,10-1 0-16,8 1 0 0,4-8 0 0,0 4 0 15,5-4 0-15,4 4 0 0,13 0 0 0,-9 4 0 16,14 4-84-16,-14 0-20 16,9 3-4-16,4 5-1 0</inkml:trace>
  <inkml:trace contextRef="#ctx0" brushRef="#br0" timeOffset="-152895.65">11306 12192 1501 0,'-9'7'66'0,"5"-3"14"0,-9 0-64 0,9 0-16 15,-5 0 0-15,0 0 0 0,9 0 126 0,-13-1 22 16,13-3 4-16,0 0 0 0,0 0-60 0,0 0-13 15,0 0-3-15,0 0 0 0,13 0-24 0,-4 0-6 0,8 0-1 0,1-3 0 16,3-1-4-16,5 0-1 0,-4 4 0 0,0-8 0 16,13 4-3-16,-14 0-1 0,14 1 0 15,-5-5 0-15,5 4-9 0,0 0-3 0,4 0 0 0,-4-3 0 16,-1 3-8-16,1 4-1 0,-9-4-1 0,9 4 0 16,4-4-6-16,0 0-8 0,-4 4 11 0,0 0-11 15,-5 0 9-15,0 0-9 0,-8-4 0 0,0 0 9 16,-5 4-61-16,5 0-13 15,-5 0-3-15,1-3-1166 0</inkml:trace>
  <inkml:trace contextRef="#ctx0" brushRef="#br0" timeOffset="-152473.83">12166 12006 1267 0,'0'0'56'0,"0"0"12"0,0 0-55 0,0 0-13 15,0 0 0-15,0 0 0 0,0 0 228 0,0 0 44 16,0 0 8-16,8-3 1 0,-8 3-157 0,9 0-31 16,9 3-6-16,-14-3-2 0,13 0-33 0,1 0-8 15,3 4 0-15,-3 0-1 0,3-4-23 0,-3 4-4 16,3 0 0-16,1 4-1 0,0-5-15 0,4 5 0 15,-4 0 8-15,-5 0-8 0,5-1 9 0,4 1-1 16,-9 4 0-16,1-1 0 0,3-3-8 0,-3 0 0 0,-5 3 0 16,4 5 0-16,-13-9 0 0,9 5 0 0,-8 0 0 0,-1-5 0 15,-8 5 28-15,4 3 3 0,0-3 1 0,-13-1 0 16,4 1-16-16,-4 0-4 0,4-1 0 0,-17 1 0 16,5-1 6-16,-1 1 1 0,0 0 0 0,0-1 0 15,-8-3 9-15,8 3 1 0,-12-3 1 0,7 0 0 16,-7 0-16-16,12-1-3 0,-4-3-1 0,4 0 0 15,1-4-10-15,3 0-9 0,10 0 9 0,-6-4-13 16,10 0 13-16,-5 0 0 0,9 4 0 0,0 0 0 16,9-7-152-16,0-1-27 15,21-7-5-15,-8-1-2 0</inkml:trace>
  <inkml:trace contextRef="#ctx0" brushRef="#br0" timeOffset="-144119.45">13755 12026 576 0,'0'0'25'0,"0"0"6"0,0 0-31 0,0 0 0 0,0 0 0 0,0 0 0 0,0-8 266 0,0 8 47 15,9-4 10-15,-9 4 1 0,0 0-188 0,0 0-39 16,0 0-7-16,0 0-2 0,-5 12-12 0,1 3-2 16,4 4-1-16,-4 5 0 0,-14-1-13 0,10 0-2 15,-1 8-1-15,-13 0 0 0,-4 0-4 0,5-4-1 16,-5 3 0-16,8 1 0 0,1-4-38 0,-5 0-14 15,5 0 9-15,4 0-9 0,4-3 8 0,-4-5-8 16,9 0 8-16,-5-7-8 0,9-1-12 0,0 1-7 16,0-12-1-16,9 4-781 15,-5-4-156-15</inkml:trace>
  <inkml:trace contextRef="#ctx0" brushRef="#br0" timeOffset="-143798.58">13451 11825 1094 0,'5'0'97'0,"-5"0"-77"0,0 0-20 0,0 0 0 0,0 0 230 0,0 0 42 16,0 0 9-16,0 0 2 0,4 4-126 0,-4-4-25 15,9 4-4-15,-5-4-2 0,-4 0-41 0,13 0-8 16,-4 0-1-16,8 0-1 0,-4 0-23 0,4-4-5 16,5 0-1-16,4 4 0 0,5-8-16 0,8 4-3 15,-13-3-1-15,13-5 0 0,0 4-13 0,4 1-2 16,-12 3-1-16,8-4 0 0,-9 4-10 0,-4 0 8 0,5 0-8 16,-10 4 8-1,-3 4-50-15,-1 0-10 0,0 0-3 0,1 4-844 0,-14-1-169 0</inkml:trace>
  <inkml:trace contextRef="#ctx0" brushRef="#br0" timeOffset="-143203.6">13907 12280 403 0,'0'0'36'0,"0"0"-36"0,0 0 0 0,0 0 0 15,0 0 284-15,0 0 51 0,0 0 9 0,0 0 3 16,0 0-164-16,0 0-33 0,0 0-6 0,-4 8-2 16,-9-4-52-16,8 4-10 0,-8 0-3 0,5 3 0 15,-10 1-25-15,1 3-6 0,0-3-1 0,4 3 0 16,4-3-1-16,-8 3 0 0,-1-3 0 0,14 3 0 15,-5-3-29-15,5-4-7 0,4-8 0 0,0 0-8 16,4 7 8-16,9 1-8 0,-4-4 0 0,4-4 0 16,4-4 0-16,5 4 10 0,0-8-10 0,4 1 8 15,-5-1-8-15,1-4 0 0,-5-3 0 0,1 3-11 16,4 1-9-16,-5-5-1 0,0 1-1 0,1 3 0 0,-5-3 22 16,0-1 0-16,0 5 0 0,4-1 0 0,-13 0 0 0,1 9 0 15,-5 3 0-15,0 0 0 0,0 0-13 0,0 0 1 16,0 0 1-16,-5 11 0 0,5 1 23 0,-4 3 4 15,-5-3 0-15,1 7 1 0,-1 0-5 0,0-3 0 16,9-1-1-16,-8 1 0 0,3-5-11 0,5 5 0 16,-4-5 0-16,4 1 8 0,0-12-8 0,4 8 0 15,-4-8 0-15,5 7 0 0,3-3 0 0,1-4 0 16,-9 0 0-16,9 0 0 0,-1-4 0 0,5 1-14 16,5-1 3-16,-14-4-806 15,9-4-162-15</inkml:trace>
  <inkml:trace contextRef="#ctx0" brushRef="#br0" timeOffset="-143031.81">13968 12107 806 0,'-4'0'72'0,"4"-4"-58"0,0 4-14 0,0 0 0 15,0 0 228-15,0 0 44 0,0 0 8 0,0 0 1 16,0 0-181-16,0 0-36 0,17 0-7 0,0-4-1 15,-8 4-56-15,-9 0 0 0,0 0 0 0</inkml:trace>
  <inkml:trace contextRef="#ctx0" brushRef="#br0" timeOffset="-142656.9">14337 12265 806 0,'0'0'72'0,"0"0"-58"16,0 0-14-16,0 0 0 0,0 0 296 0,0 0 57 16,0 0 11-16,4 12 3 0,-4-1-219 0,0 1-44 15,-4-4-9-15,-5 3-2 0,5 5-45 0,0-5-10 16,-5 5-2-16,5-1 0 0,-1-3-19 0,-8-1-4 15,9 1-1-15,0 3 0 0,-14-7 5 0,10 4 1 16,3-5 0-16,1 5 0 0,4-8 11 0,0-4 3 16,0 0 0-16,0 0 0 0,0 0-4 0,0 0 0 15,0 0 0-15,17 0 0 0,-8-8-6 0,8 0-2 0,-4 1 0 16,5-5 0-16,-1 0-12 0,-8 1-8 0,8-1 8 16,0-3-8-16,1 3 0 0,-9 1 0 15,-1-5 0-15,1 5 8 0,0-1-8 0,8-3 0 0,-13 3 0 0,5 0 0 16,0 5 0-16,-1-5 0 0,5 4 0 0,-8 4-8 15,8-7-167 1,-13 7-33-16</inkml:trace>
  <inkml:trace contextRef="#ctx0" brushRef="#br0" timeOffset="-141922.72">14932 12300 748 0,'0'0'33'0,"0"0"7"0,0 0-32 0,0 0-8 0,0 0 0 0,0 0 0 0,0 0 344 0,0 0 66 16,0 0 14-16,0 0 2 0,0 0-269 0,0 0-53 16,0-8-12-16,4 0-1 0,5 4-40 0,0-7-8 15,-1-1-2-15,14-3 0 0,-5 3-29 0,1-3-12 16,4-4 11-16,-5-1-11 0,0 1 9 0,1-8-9 16,3 4 8-16,1-4-8 0,0 0 0 0,8-4 0 15,-8 4 0-15,-5 0 0 0,5 0 0 0,0 4 0 16,-5-1 0-16,0 5 0 0,1 4 0 0,-14 3 0 15,9 1 0-15,-8 3 0 0,-5 8 8 0,0 0-8 16,0 0 8-16,0 0-8 0,0 0 37 0,-5 4 3 16,-4 3 0-16,1 5 0 0,-10 7-26 0,5 1-5 15,-4-1-1-15,-5 8 0 0,1 4-8 0,-1 4 0 16,0-5 0-16,-8 5 0 0,4-4 0 0,0 4 0 16,13 0 9-16,0 3-9 0,-9-3 0 0,9-4 0 15,4-4 0-15,-4 0 0 0,9 0 0 0,4-4 0 0,0-4 0 16,0-3-8-1,4-5-204-15,14-3-41 0</inkml:trace>
  <inkml:trace contextRef="#ctx0" brushRef="#br0" timeOffset="-141657.12">15740 11613 1796 0,'0'0'80'16,"0"0"16"-16,-5 11-77 0,-8-3-19 0,9 3 0 0,-9 5 0 0,0-1 112 0,4 5 20 15,-8 3 3-15,-1 4 1 0,1 0-54 0,-5 8-10 16,1-1-3-16,-1 5 0 0,5 3-21 0,-9 5-5 16,-1-1-1-16,6 0 0 0,-1 1-13 0,-8-5-2 15,8 1-1-15,0-1 0 0,5-7-16 0,-5-4-10 16,9-4 12-16,0 4-12 15,4-8-80-15,9-4-22 0,-4-3-5 0</inkml:trace>
  <inkml:trace contextRef="#ctx0" brushRef="#br0" timeOffset="-141147.97">15748 11825 1670 0,'0'0'74'0,"0"0"15"0,0 0-71 0,0 0-18 0,0 0 0 0,0 0 0 16,0 0 216-16,0 0 39 0,0-8 8 0,9 4 1 15,0-3-180-15,4 3-37 0,4 0-7 0,0 0-2 16,5 4-30-16,0-4-8 0,0 4 0 0,-5 0 0 0,5 0 0 0,-5 0 0 16,-4 4 0-16,4-4 0 15,-17 0 0-15,0 0 0 0,9 4 0 0,-9-4 0 16,0 0 0-16,0 0 0 0,0 0 0 0,9 11 0 0,-9-3 9 0,-9 0-9 15,5 4 12-15,-1-1-12 0,-8 1 28 0,5-1-2 16,-10 1 0-16,1 3 0 0,0 5 1 0,-1-5 0 16,-3 0 0-16,3 5 0 0,-4-5-11 0,5 5-3 15,4-5 0-15,9 4 0 0,-14-3-5 0,14-1 0 16,-9 1-8-16,9-1 12 0,4 0-12 0,0-3 0 16,0-12 8-16,4 12-8 0,9-1 0 0,-4-3 8 15,4 4-8-15,4-1 0 0,0 1 0 0,1-5 0 16,-5 5 0-16,4 0 0 0,1-5 0 0,-5 5-18 15,-5-1 2-15,1 1 1 16,-5-4-40-16,9 3-8 0,-13-3-1 0,0 4-1 16,0-5 21-16,0 1 4 0,-13 0 0 0,9 3 1 0,-13-3 31 0,4 0 8 0,-5 0 0 0,1-1 0 15,-5 1 33-15,5 0 11 0,-9-4 3 0,8-1 0 0,-3 1 10 0,3 0 3 16,-3 0 0-16,3 0 0 0,-3-4-29 0,-6 4-6 16,1-4-1-16,5 0 0 0,3-4-15 0,1 4-9 15,0-4 10-15,-1 4-10 0,10-8 0 0,-6 1 0 16,10-1 0-16,-5 0-926 15,5-3-182-15</inkml:trace>
  <inkml:trace contextRef="#ctx0" brushRef="#br0" timeOffset="-140293.16">16248 12196 172 0,'0'0'8'0,"0"0"1"0,0 0-9 0,0 0 0 0,0 0 0 0,4 3 0 16,0-3 363-16,-4 0 70 0,0 0 15 0,0 0 2 15,13 8-299-15,-13 0-60 0,5 3-12 0,-1 1-3 16,5 0-20-16,-9-1-4 0,0 1 0 0,0-1-1 16,0 1-16-16,0 0-3 0,0-1-1 0,0-3 0 15,0 0 12-15,0-8 2 0,0 7 1 0,0-7 0 16,0 0-26-16,0 0-6 0,4 4-1 0,9 0 0 15,-8-4-5-15,8 0-8 0,-13 0 11 0,4-4-11 0,13 0 9 0,-12 0-9 16,8-3 0-16,-9-1 9 0,9 0-9 0,-9 1 0 16,5-1 0-16,0-4 0 0,-5 4-16 0,0-3 4 15,9 3 0-15,-8-3 1 0,-1-1-5 0,5 0-2 16,0 5 0-16,-1 3 0 0,-8 4 18 0,0 0 0 16,0 0 0-16,0 0 0 0,0 0 0 0,0 0 0 15,0 0 0-15,0 8 0 0,0 7 0 0,-8 0 0 31,8-3 0-31,-5 3 0 0,5-3 0 0,0 0 8 0,0-1-8 0,0-3 0 16,0-8 0-16,0 0 0 0,0 0 0 0,13 8 0 0,-13-8 0 16,0 0 0-16,18 4 0 0,-10-1 0 0,5-3 0 0,-13 0 8 15,18-3-8-15,-10-5 0 0,5 4 0 0,-4 0 8 16,4-7-8-16,0 3 0 0,-9 0 0 0,9 0 0 16,-8 1 8-16,12-5-8 0,-17 0 0 0,18 1 0 15,-14-5 0-15,13 5 0 16,-12-1-145-16,8-3-26 0</inkml:trace>
  <inkml:trace contextRef="#ctx0" brushRef="#br0" timeOffset="-140026.42">16890 12111 1922 0,'0'0'85'0,"0"0"18"0,0 0-83 0,0 0-20 0,0 0 0 0,0 0 0 16,0 0 140-16,0 0 23 0,0 7 5 0,-13 5 0 15,9-4-85-15,4 3-18 0,-13 5-3 0,9-1-1 16,-9 1-31-16,4-1-6 0,0 0-2 0,1 1 0 16,8-1-14-16,-13-3-8 0,8 3 8 0,5 1-8 15,0-8 0-15,-4 3 0 0,4-7 0 0,0-4 0 16,0 0-104-16,0 0-18 0,0 0-4 0,0 0-1008 15</inkml:trace>
  <inkml:trace contextRef="#ctx0" brushRef="#br0" timeOffset="-139901.28">17003 11894 806 0,'0'0'72'0,"0"0"-58"0,-13 4-14 0,9 8 0 0,4-12 154 0,0 8 28 15,0-8 6-15,0 0-736 0</inkml:trace>
  <inkml:trace contextRef="#ctx0" brushRef="#br0" timeOffset="-139589.02">17042 12130 403 0,'0'0'17'0,"0"0"5"0,0 0-22 0,0 0 0 0,0 0 0 0,5 12 0 16,-10-5 372-16,10 5 69 0,-1-4 15 0,-4 3 2 15,0 1-298-15,0-1-59 0,-9 5-12 0,9-1-2 16,-8-3-21-16,-1 3-4 0,5-3-1 0,-5-1 0 16,5 1-13-16,4 0-2 0,0-12-1 0,0 0 0 15,0 0-25-15,0 0-6 0,0 0-1 0,0 0 0 16,0 0-1-16,4-4-1 0,9 0 0 0,-4 0 0 0,-1-8-11 0,-3 1 0 15,-1-1 0-15,9-3 0 0,-9-1 8 16,10 1 0-16,-6-1 0 0,5 1 0 16,0 0-8-16,-4 3 0 0,4 4 0 0,-4-3 0 0,-1 3-12 15,1 4-4-15,4-4 0 0,-13 4-1 16,0 4-151-16,0 0-29 0,0 0-7 0</inkml:trace>
  <inkml:trace contextRef="#ctx0" brushRef="#br0" timeOffset="-139011.03">17290 12246 460 0,'0'0'41'0,"0"0"-33"16,0 0-8-16,0 0 0 0,9-4 250 0,-1 4 48 16,-3-4 10-16,8 0 1 0,-9 4-211 0,0-4-42 0,9 0-9 0,-8 1-2 15,8-5-24-15,-13 0-5 0,8 4 0 0,1-3-1 16,-5-1 10-16,1 4 3 0,-1-4 0 0,5-3 0 15,0 3 26-15,-1-4 6 0,-8 5 0 0,5-5 1 16,-5 4-6-16,13 1-2 0,-13-5 0 0,4 0 0 16,-8-3-21-16,4 3-4 0,0 5 0 0,-9-5-1 15,9 12 2-15,0 0 1 0,-9 0 0 0,-4 4 0 16,9 4-2-16,-14 3 0 0,5 1 0 0,-8 3 0 16,3 1 5-16,1 3 1 0,0 0 0 0,4 1 0 15,0 3-15-15,-5-4-3 0,5 0-1 0,5 5 0 16,3-5-15-16,-4-4 0 0,5 1 0 0,8-1 0 0,5-3 0 15,-4-1 0-15,3 1 0 0,5-4 0 0,5-8 0 0,-14 0 0 16,13 0 0-16,1-4 0 0,-1-4-27 0,0-3 2 16,1-5 0-16,-1-3 0 15,-4-4-45-15,13-1-9 0,-8-6-1 0,3-1-1 16,-3-4-23-16,3 0-5 0,1-7-1 16,9-5 0-16,-10 5 46 0,14-4 8 0,-13-1 3 0,4-3 0 15,-5-4 38-15,5 4 15 0,-4-8-11 0,4 0 11 0,5 8-12 0,-10 4 12 16,5 3-13-16,0 1 5 0,-8 11 100 0,-5 4 21 15,-4 3 4-15,-1 5 1 0,5 8 8 0,-13-1 2 16,0 12 0-16,0 0 0 0,0 0-58 0,-4 12-11 16,-5-1-3-16,1 1 0 0,-5 7-28 0,8 0-7 15,-12 1-1-15,4 7 0 0,4 0 3 0,-8 0 0 16,-5 4 0-16,5 7 0 0,-1-3 17 0,1 7 4 16,0-3 1-16,-5 4 0 0,0-1-29 0,5 4-7 15,-5 1-1-15,-4 7 0 0,4 0 4 0,1-4 0 16,8-4 0-16,4 4 0 0,-9-7-12 0,5-1 8 0,9-7-8 0,0-4 8 15,-5-4-8-15,9-4 0 0,0-3 0 16,9-1 0 0,-1-8-79-16,5-3-14 0,-8-4-3 0,8-4-1252 0</inkml:trace>
  <inkml:trace contextRef="#ctx0" brushRef="#br0" timeOffset="-138073.75">17998 12269 1796 0,'0'0'40'0,"0"0"8"0,0 0 1 0,0 0 1 0,0 0-40 0,0 0-10 0,0 0 0 0,0 0 0 16,0 0 104-16,0 0 20 0,0 0 3 0,0 0 1 16,0 0-71-16,0 0-13 0,0 0-4 0,0 0 0 15,8 4-12-15,-8-4-4 0,9 4 0 0,4-8 0 16,-8 0-24-16,8 0 0 0,-5 0 0 0,1-4 0 15,0-3 8-15,-1-1-8 0,-3 1 8 0,-1-5-8 16,9 1 0-16,-13-1 0 0,0 1 0 0,4 0 0 16,-8-1 12-16,4 1-4 0,0-9 0 0,-13 5 0 15,9 4-8-15,4-1 8 0,-18 5-8 0,5-1 8 0,5 8-8 16,-10 4 10-16,-4 4-10 0,-4 4 10 0,0 3 6 0,5 9 0 16,-10-5 1-16,5 4 0 0,9 1 7 0,-5-1 2 15,5 4 0-15,4 0 0 0,8-7-26 16,1 7 0-16,4-4 0 0,0 1 0 0,4-1 0 0,9-4 0 15,-4-3 0-15,4 0 0 0,9-5 0 0,-5 1-17 16,5-4 2-16,0-4 1 0,-1 4-3 0,5-4-1 16,-13-4 0-16,13 0 0 0,-8-4 4 0,-5 1 1 15,4-1 0-15,-4 0 0 0,5 0 13 0,-14-3-9 16,9-1 9-16,-9 4-8 0,9 1 8 0,-13 7 0 16,0 0 0-16,0 0 0 0,0 0 0 0,0 0 8 15,0 0-8-15,-8 11 11 0,-1 1 8 0,9-1 1 16,-13 9 1-16,9-1 0 0,-9 0-2 0,4 5-1 15,-8-1 0-15,8 0 0 0,0 4-18 0,-4 4 0 16,-4 4-8-16,8 3 8 0,-8-3 0 0,-1 7 0 16,1-3 13-16,0 3-4 0,8-3-9 0,-8 4-11 0,-1-1 3 15,5 0 0-15,4-3 8 0,-8-4 0 0,0-4 0 0,-1 0 0 16,5-4-12-16,5-4 2 0,-10 0 1 0,1 0 0 16,13-7 9-16,-5-1 0 0,0 0 0 0,-4-3 0 15,4-8 42-15,-8 0 10 0,4-4 3 0,9 0 0 16,-9-4-37-16,8-4-7 0,-8-3-2 0,5-1 0 15,-5-3 29-15,8-5 6 0,5 1 0 0,0-8 1 16,0-4-29-16,0 0-7 0,5-4-1 0,8-3 0 16,8-1 3-16,-12 1 0 0,4-1 0 0,4 0 0 15,5 1-11-15,0 3-16 0,8 4 4 0,-12 4 1 16,3 0-63-16,5 4-13 0,0 4-2 16,-4-5-767-16,-4 5-152 0</inkml:trace>
  <inkml:trace contextRef="#ctx0" brushRef="#br0" timeOffset="-137730.08">18237 12196 2178 0,'0'0'48'0,"0"0"9"0,0 0 3 0,0 0 1 0,0 0-49 0,0 0-12 16,0 0 0-16,0 0 0 0,0 0 69 0,0 0 11 15,0 0 3-15,0 0 0 0,0 0-61 0,13 3-12 16,-9 1-2-16,13-4-8 0,-12 0 18 0,12-4-3 15,-13 4-1-15,9 0 0 0,-4-3-14 0,4-1 9 0,0-4-9 0,-4 4 8 16,4-7-8-16,-4 3 0 16,4-4 0-16,0 5 8 0,-13-5 0 0,0 0 0 0,4 5 0 0,-4-9 0 15,0 1-8-15,0 3 0 0,0 1 0 0,0 3 0 16,0 0 0-16,-4 0 0 0,-9 5 0 0,8 3 0 16,-12 3 44-16,4 5 6 0,-9 4 2 0,0 3 0 15,5-3-32-15,-5 3-7 0,5 4-1 0,0-3 0 16,-1 3 16-16,5 1 4 0,5-1 0 0,3 0 0 15,-3-3-32-15,8 3 0 0,0-4 0 0,0-3 0 16,8-1 0-16,-3 1 0 0,12-4 0 0,-8 0-10 16,4-5 1-16,8 1 0 0,1-4 0 0,8 0-854 15,-12-4-170-15</inkml:trace>
  <inkml:trace contextRef="#ctx0" brushRef="#br0" timeOffset="-137323.92">18597 12153 288 0,'0'0'25'0,"0"0"-25"15,0 0 0-15,0 0 0 0,-4 12 344 0,4-12 64 16,0 0 13-16,0 0 3 0,0 0-270 0,0 0-54 16,17 4-10-16,-13-1-2 0,-4-3-53 0,18-3-11 15,-14-1-1-15,9-4-1 0,-4 4-14 0,4-4-8 16,-4 1 10-16,-1-5-10 0,-3 8 8 0,8-4-8 15,-13-3 0-15,4-1 9 0,0-3-9 0,5 3 8 16,-9 1-8-16,0-1 8 0,0-3 16 0,-13 3 4 16,9 1 0-16,4-1 0 0,-13 4 28 0,8 0 7 0,-8 5 1 15,-4 3 0-15,-1 3-15 0,-3 1-2 0,-1 8-1 0,0 0 0 16,-8 3-24-16,4 4-5 0,-5 4-1 16,5-3 0-16,5 3-6 0,3 0-2 0,5 0 0 0,9 0 0 15,-9 1 20-15,13 3 3 0,-4-8 1 16,4 4 0-16,-5-4-32 0,5-3 0 0,9-1 0 0,4-3 0 15,4-4 0-15,1-1 0 0,3-7 0 0,5 0 0 16,1 0 0-16,-1-4 0 0,8-7 0 0,-16-1 0 16,3 1-16-16,-3-5-8 15,-1-3-3-15,1-4 0 0,-10 3-8 0,5-3-1 16,-8 4-1-16,-1-4 0 0,-4 4-11 0,0-1-3 16,-4 1 0-16,-1 0 0 0,-3 3-137 0,-1 1-28 15,5 3-6-15</inkml:trace>
  <inkml:trace contextRef="#ctx0" brushRef="#br0" timeOffset="-137089.59">18649 11771 864 0,'0'0'38'0,"0"0"8"0,0-4-37 0,0 4-9 16,0-4 0-16,0 4 0 0,0 0 280 0,0 0 53 15,0 0 11-15,0 0 3 0,0 0-249 0,0 0-50 0,0-8-9 0,0 8-3 16,0 0-24-16,18-3-12 0,-18 3 10 0,8-4-10 16,5 0 8-16,-4 0-8 0,0 0 0 0,8 4 0 31,-8-4-86-31,4 0-23 0</inkml:trace>
  <inkml:trace contextRef="#ctx0" brushRef="#br0" timeOffset="-136542.85">19036 11547 1792 0,'-18'4'80'0,"18"-4"16"0,-4 8-77 0,4-5-19 0,0-3 0 0,0 0 0 0,0 0 80 16,0 0 12-16,4 8 2 0,5-4 1 16,0 0-43-16,4-4-8 0,-5 0-1 0,10-4-1 0,-1 4-29 15,0-8-5-15,1 1-8 0,-1-1 11 16,1 0-11-16,-1 0 8 0,5-3-8 0,-5-5 8 0,0 5-8 15,1-5 0-15,-10 5 9 0,5-5-9 0,5 1 0 16,-9-4 0-16,4-1 0 0,-9 5 8 0,0-5-8 0,5 1 0 16,-9 0 0-16,0 0 8 0,0 3-8 0,-9 5 9 15,5-5-9-15,0 5 10 0,-9-1-10 0,-5 8 0 16,1 0 0-16,-9 8 8 0,4 0 53 0,-13 8 11 16,9-1 1-16,-8 8 1 0,-6 5-17 0,6 3-3 15,-5 7-1-15,0 1 0 0,8 4-3 0,5-1-1 16,-4 9 0-16,4 3 0 0,8 0-22 0,1 0-5 15,-5 4-1-15,5 8 0 0,-5 0-9 0,5 7-1 16,-1 1-1-16,-3 7 0 0,3-7-10 0,1-1 0 16,4-3 9-16,-5-1-9 0,10 1 0 0,-10-4 0 15,14-4 0-15,-13 3 0 0,17-7 0 0,-18 0 0 0,18-7 0 16,-13-1 0 0,9-3-44-16,0-5-11 0,-9-11-1 0,0 4-1 0,4-12 45 0,9-3 12 15,-17-5 0-15,12-3 0 0,-8 0-10 0,9-4 0 16,-14-8 0-16,14-4 0 0,-9-3 10 0,9-5 0 0,-9-3 0 0,8-8 0 15,-8 0 0-15,9-8 0 0,4-4 0 0,0 1 0 16,0-1 13-16,0 1 5 0,9 3 1 0,-1 0 0 16,-3 8-19-16,8 0 0 0,-13 4 0 0,0 4 0 15,8-1 0-15,1 9 0 0,-5-1 0 0,-4 4 0 16,9-3 0-16,4 3-12 0,0 0 3 0,-4 1 1 0,4-5 8 0,9 4 0 16,-5-3 0-16,5-1 0 0,-1 1 0 0,1-1 0 15,4 0-9-15,-4 1 9 16,-5-5-184-16,5-3-33 0,17-12-7 15,-4 4 0-15</inkml:trace>
  <inkml:trace contextRef="#ctx0" brushRef="#br0" timeOffset="-135402.5">19201 11736 288 0,'0'0'12'0,"0"0"4"0,0 0-16 0,0 0 0 16,0 0 0-16,0 0 0 0,0 0 261 0,17 0 50 15,-17 0 9-15,9-4 3 0,4 4-186 0,4-4-37 16,-8 1-7-16,-1-1-1 0,10 0-47 0,-9-4-9 16,4 0-1-16,4 1-1 0,-8-5-25 0,8 0-9 15,-4 1 0-15,4-5 9 0,1 1-9 0,-10 0 0 16,5-1 0-16,-8 1 0 0,8-1 28 0,-9-3 3 16,9 0 1-16,-8 3 0 0,-5-3 24 0,0 3 6 0,0 1 1 15,-5-4 0-15,-3 3-26 0,3 5-5 16,1-5 0-16,-9 9-1 0,4-1 10 0,-4 12 3 0,-4 0 0 15,-5 7 0-15,0 8-11 0,-4 1-1 0,-4 7-1 0,-5 4 0 16,0 0 0-16,-4 7 0 0,0 1 0 0,4 7 0 16,9 0-14-16,-8 1-2 0,-1 3-1 15,9 8 0-15,-9 4-2 0,13-1 0 0,-8 5 0 0,8 3 0 16,1-7-12-16,3-4 0 0,5 0 0 0,5 0 0 16,-5-8-12-16,-1-3-1 0,6-1-1 0,8 0 0 15,-13-7-35-15,8-4-7 0,5 3-2 0,0-11 0 16,0-4-40-16,0-7-8 0,0-5-2 0,5-3 0 15,-5-8-16-15,0 0-3 0,0 0-1 0,0 0 0 16</inkml:trace>
  <inkml:trace contextRef="#ctx0" brushRef="#br0" timeOffset="-134855.75">18784 12319 1792 0,'0'0'80'0,"0"0"16"0,0 0-77 0,0 0-19 16,0 0 0-16,0 0 0 0,0 0 118 0,0 0 20 15,0 0 4-15,0 8 1 0,8 0-90 0,6-5-17 16,-1 1-4-16,-5-4-1 0,5 0 26 0,5-4 6 16,3-3 1-16,-3 3 0 0,8-4-52 0,4-3-12 15,-8-1 0-15,4 0 0 0,0-3 0 0,-4-1 0 16,-1 5 0-16,-3-1 0 0,3-3-11 0,-7 3-5 16,7 5 0-16,-8-5-1 0,-4 0 27 0,4 5 6 15,-9 3 0-15,-4 4 1 0,0 0-17 0,0 0 0 16,0 0 0-16,0 0 0 0,0 0 0 0,-4 11 0 0,-5 1 0 0,1 0 0 15,3-1 0-15,-8 1 0 0,9-5 0 0,-5 5 0 16,1-4 55-16,8-1 7 0,-9 1 2 0,9-8 0 16,0 0-52-16,0 0-12 0,9 12 0 0,-9-12 0 15,0 0-16-15,4 7-7 0,-4-7-1 0,17 4 0 16,-4 0 24-16,-4-4 0 0,4 0 0 0,4-4 0 16,-8 0 22-16,4 1-1 0,-4-5 0 0,8 0 0 15,-4-3-30-15,-4 3-7 0,4-4 0 0,0 1-1 0,4-5 7 16,-12 1 2-16,12-1 0 0,-8 1 0 0,4 3-1 15,0-3 0-15,-9-1 0 0,13 1 0 0,-17-4 9 0,9 3 0 16,0 1 0-16,-5-1-8 0,-4 1 8 0,4 3 0 16,-4 5 0-16,0 7 0 0,0 0 0 0,0 0 0 15,0 0 0-15,-8 4 0 0,-5-1 12 0,8 9-3 16,-12 3 0-16,4 5 0 0,4-5 9 0,-8 4 2 16,8-3 0-16,1 3 0 0,-5 1-12 0,4-1-8 15,0 0 9-15,5 0-9 0,-1-3 11 0,5-1-11 16,0-3 12-16,0-1-12 0,0 1 0 0,0-12 0 15,9 8 0-15,-9-8-12 0,9 4 20 0,8-1 5 16,-8-3 1-16,8 0 0 0,1 0-14 0,-1-7 0 16,0 3 0-16,1-4 0 15,-10-3-111-15,10-1-25 0,4-3-4 0,4-1-2 0</inkml:trace>
  <inkml:trace contextRef="#ctx0" brushRef="#br0" timeOffset="-134595.33">19956 11338 1947 0,'0'0'86'0,"0"0"18"0,0 0-83 0,0 0-21 15,-4 4 0-15,-9 0 0 0,9 4 143 0,-9 3 24 16,0 1 5-16,4 4 0 0,-4 3-83 0,4 4-17 16,-8 0-3-16,-1 8-1 0,-3 4-18 0,3 0-4 15,1-1-1-15,-5 5 0 0,9-1-21 0,4 5-4 16,-4-4 0-16,-8 11-1 0,3-4-6 0,-3 8-1 15,3 0 0-15,-3 4 0 0,-5-12-12 0,8 5 0 0,9-5 8 16,-8 0-8 0,4-7-59-16,4-8-14 0,9-4-3 0,-8-4-1 15,8-4-130-15,0-3-25 0,0 3-6 0,0-19-1 0</inkml:trace>
  <inkml:trace contextRef="#ctx0" brushRef="#br0" timeOffset="-134454.72">19522 12142 748 0,'-4'-28'67'0,"-5"17"-54"0,5-5-13 0,-1 1 0 0,-3 3 336 0,-1-3 64 16,9 3 12-16,-4 1 4 0,-9 3-178 0,13 0-35 15,0 8-7-15,0 0-2 0,0 0-104 0,0 0-21 16,13-7-4-16,-5-1-1 0,14 0-41 0,0 4-9 16,4 0-2-16,0-3 0 0,9 3-4 0,-1-4-8 15,-12 0 11-15,4 8-11 0,4-3 0 0,5 3 0 16,0-4-12-16,-9 4-1421 16</inkml:trace>
  <inkml:trace contextRef="#ctx0" brushRef="#br0" timeOffset="-125524.48">20087 12404 403 0,'0'0'36'0,"0"0"-36"0,-9 8 0 0,9-8 0 16,0 0 322-16,0 0 58 0,0 0 11 0,0 0 2 16,0 0-201-16,0 0-41 0,0 0-8 0,0 0-2 15,0 0-49-15,9 4-11 0,8-4-1 0,-8 3-1 16,4 1-17-16,4-4-3 0,5 0-1 0,-5-4 0 16,0 4-14-16,10-3-4 0,-6 3 0 0,10 0 0 15,-10-4-24-15,1 4-4 0,0 0-2 0,4-4 0 16,-9 4-10-16,5 0 0 0,-5 0 0 0,-4 4 0 15,0-4-39-15,0 0-13 16,-4 4-2-16,4-1-803 0,-13-3-161 0</inkml:trace>
  <inkml:trace contextRef="#ctx0" brushRef="#br0" timeOffset="-124852.77">21194 11879 2019 0,'0'0'89'0,"0"0"19"0,0 0-86 0,0 0-22 0,0 0 0 0,0 0 0 15,0 0 139-15,0 0 23 0,-9 8 5 0,-13-1 1 16,9 1-82-16,0 4-16 0,0 3-3 0,-4 4-1 16,0 5-25-16,-1-1-5 0,1 0 0 0,0 8-1 15,-1 0-16-15,10 0-3 0,-19 0-1 0,14 3 0 16,-4 1 0-16,0 0 0 0,-1-4 0 0,-3 0 0 15,8-1-3-15,-5 1 0 0,10-4 0 0,-6-4 0 16,10-3 0-16,-5-1-1 0,1-3 0 0,8-1 0 0,0-3-11 0,0-5 0 16,0 1 0-16,4-4 0 15,0 0 0-15,5-4 0 0,0-4 0 0,4-4 0 0,4 0 8 16,1-3-8-16,3-1 12 0,1-3-4 0,0-1-8 0,-1 1 0 16,6-1 0-16,-6 1 0 0,1 3 0 0,0 1 0 15,-1-1 0-15,5 8 0 0,-13 1 0 0,5-1 0 16,-1 8 0-16,-4-1 0 0,-4-3 0 0,4 8 0 15,-9 4-14-15,5-1 5 0,-9-3 9 0,0 7 0 16,0-3 0-16,0 4 0 0,0-5 0 0,-13 5 0 16,9-1 0-16,-5 0 0 0,5 1 0 0,-1 3 0 15,-8-3 0-15,4 3 0 0,-8-4 0 0,0 1 0 16,-1-1 0-16,-3 1 0 0,3-1 0 0,1 4 0 16,-5-3 0-16,1-5 8 0,-10 5-8 0,9-8 0 15,1-1 0-15,-10 1 0 0,5-4-14 0,9 0-7 16,-14-8-2-16,14 0 0 0,-5-4 55 0,5-3 10 15,8-1 2-15,-4 1 1 0,9-5-34 0,4 1-11 16,0-5 0-16,4 5 0 0,1 0 0 0,8-5 0 0,0 1 0 16,8 3-9-1,-3 5-118-15,-1-5-23 0,5 5-5 0,0-5-1138 0</inkml:trace>
  <inkml:trace contextRef="#ctx0" brushRef="#br0" timeOffset="-124311.74">21446 12412 1875 0,'0'4'83'0,"0"-4"17"0,0 0-80 0,0 0-20 0,0 0 0 0,0 0 0 15,0 0 126-15,0 0 21 0,0 0 4 0,0 0 1 16,0 0-82-16,0 0-16 0,0 0-3 0,0 0-1 15,0 0-30-15,4-4-5 0,13-4-2 0,-8 0 0 16,0 1-13-16,8-1 8 0,-12 0-8 0,3-3 0 16,1 3 8-16,-5-4-8 0,1 1 0 0,3-1 9 15,-3 1 2-15,-5-5 0 0,0 4 0 0,0 5 0 16,0-1 2-16,-13 4 1 0,8 0 0 0,-8 4 0 16,5 4 22-16,-14 4 5 0,4 7 1 0,1 1 0 15,-5-5-6-15,5 9 0 0,-13-1-1 0,12 0 0 0,-8 1-9 0,9-1-2 16,-1 0 0-16,10 1 0 0,-10 3-10 0,5-4-2 15,9 0-1-15,-5 1 0 0,9-1-11 0,0-4 0 16,0 1 0-16,9-1 8 0,-5 1-8 0,14-5 0 16,-5-3 0-16,0 0 0 0,0-4 8 0,4-4 2 15,1-4 1-15,3 0 0 16,-3-4-40-16,-1-3-8 0,5 3-2 0,-5-4 0 16,0-3-27-16,1-1-6 0,4 1 0 0,-1-4-1 15,-3-1 37-15,-1 5 7 0,0-1 1 0,1 1 1 16,-1 3-3-16,-8 5-1 0,4-5 0 0,-9 8 0 0,9 0 31 15,-13 4 0-15,0 0 0 0,0 0 0 0,0 0 28 0,0 8 4 16,-8 4 2-16,8-1 0 0,-9 5-12 0,9-1-2 16,-13 1-1-16,8 3 0 0,-8 0-9 0,9-3-2 15,4 3 0-15,-4-4 0 0,-5 1-8 0,5-5 0 16,8 1 0-16,-4 0 8 0,0-12-8 0,0 0 0 0,0 0 0 16,13 0 0-1,-9-4-144-15,9-4-32 0,5-15-5 0,4-4-2 0</inkml:trace>
  <inkml:trace contextRef="#ctx0" brushRef="#br0" timeOffset="-124171.15">21776 11972 518 0,'-9'-4'23'0,"0"4"5"0,1 0-28 0,-1 0 0 16,0 0 0-16,1 0 0 0,8 0 468 0,0 0 88 16,-9 0 17-16,9 0 4 0,0 0-437 0,0 0-88 15,0 0-18-15,17 4-822 16,-12-1-164-16</inkml:trace>
  <inkml:trace contextRef="#ctx0" brushRef="#br0" timeOffset="-123546.29">22167 12014 172 0,'0'0'8'0,"0"0"1"0,0 0-9 0,0 0 0 0,0 0 0 0,0 0 0 16,0 0 332-16,0 0 65 0,0 0 13 0,0 0 2 15,0 0-204-15,0 0-40 0,0 0-9 0,0 0-2 16,0 0-45-16,0 8-8 0,0 3-3 0,-9 5 0 15,5-1-33-15,-1 8-6 0,1 1-2 0,-9 7 0 16,9 3-15-16,-14 1-3 0,9 0-1 0,1 3 0 16,-10 1-16-16,5 0-3 0,5-5-1 0,-5 5 0 15,8-4-11-15,1-1-2 0,4-7-8 0,0-3 12 0,4-5-12 16,1 0 0-16,8-7 0 0,-5-4 0 0,5-5 0 0,5-3 0 16,-10-3 0-16,10-5 0 15,8-8-34-15,-13 1 0 0,4-1 0 0,9-3 0 16,-4-4-4-16,0-4-1 0,-5 4 0 0,5-4 0 0,-5-4 25 0,5 0 5 15,-9-4 1-15,4 1 0 0,-8-1 8 0,8 4 0 16,-4 8 0-16,5 0 8 0,-10 3 4 0,-3 9 0 16,4 3 1-16,-9 8 0 0,0 0 27 0,-9 8 6 15,0 3 1-15,-4 9 0 0,4-1-23 0,1 8-4 16,-1-4 0-16,0 4-1 0,1 0-11 0,3 4-8 16,-8-4 9-16,9 4-9 0,4-8 0 0,-9 4 8 15,9-4-8-15,9-3 0 0,-5-1 0 0,1-4 0 16,8-3 0-16,4-4 0 0,-13-5 0 0,9 1 0 15,9-8 0-15,-4-3-10 0,-1-5 10 0,0 1 0 16,5-9-9-16,0 1 9 0,-1-4 0 0,-3-4 0 16,12 0 0-16,-17-8 0 0,13 0 0 0,-4-7 0 15,-5 3 0-15,5-3 0 0,0-1 0 0,-1-3 0 16,-3 0 0-16,4 3 0 0,8 5 0 0,-8 3 10 16,-1 4-10-16,1 4 10 0,-5 8-10 0,1-1 0 0,-5 9 0 15,4-1 0-15,-17 8 0 0,0 4-11 0,0 0 3 16,0 0 0-1,0 0-168-15,0 12-34 0,0 3-6 0</inkml:trace>
  <inkml:trace contextRef="#ctx0" brushRef="#br0" timeOffset="-123156.42">22770 12477 460 0,'0'0'20'0,"0"0"5"0,0 0-25 0,0 0 0 0,0 0 0 0,0 0 0 0,0 0 348 0,0 0 65 15,5 0 13-15,-5 0 2 0,0 0-305 0,17-3-62 16,-8-1-12-16,8-4-2 0,-4 4-34 0,4 0-13 16,-12-3 11-16,8-1-11 0,-5 0 0 0,5 0 0 15,-4-3 0-15,0-1 0 0,-5 1 0 0,9-1 0 16,-13 0 0-16,0 1 0 0,0-5 0 0,0 5 0 15,0-1 0-15,-8 1 0 0,-1-5 57 0,-4 8 6 16,4 5 1-16,-8 3 0 0,-1 3 11 0,1 5 2 16,-5 0 1-16,5 4 0 0,-5 3-18 0,5 0-4 15,-5 5-1-15,5-1 0 0,-9 0-27 0,13 1-6 16,-5 3-1-16,1 0 0 0,0 0-10 0,12 0-3 16,-8 0 0-16,9 1 0 0,4-5-8 0,4 0 0 0,1-3 0 15,8-1 0-15,-5-3 0 0,5-1 0 0,5-3 0 16,-1-4 0-1,5-4-52-15,-1-8-15 0,1 0-3 0,4 1-778 0,-4-9-155 16</inkml:trace>
  <inkml:trace contextRef="#ctx0" brushRef="#br0" timeOffset="-122797.14">23039 12481 1728 0,'0'0'76'0,"0"0"16"0,0 0-73 0,13 8-19 16,-13-8 0-16,5 0 0 0,4 4 112 0,-1-4 18 16,-3-4 4-16,12 4 1 0,-4-8-84 0,-4 4-17 15,4-3-3-15,-5-1-1 0,5-4-21 0,0 1-9 16,-4-1 8-16,4 1-8 0,-13-1 8 0,9-3-8 16,-1 3 8-16,-8-7-8 0,5 7 12 0,-10-3-2 15,-3 3-1-15,3 1 0 0,1 3 52 0,-9 0 11 16,-4 4 1-16,8 0 1 0,-8 8-8 0,-1-4-2 15,1 8 0-15,-5 0 0 0,0 3 0 0,-8 5 0 16,8-1 0-16,1 1 0 0,3-1-49 0,1 4-15 16,-5-3 0-16,5 3 8 0,4 0-8 0,4 1 0 15,-4 3 0-15,9 0 0 0,-9 0 8 0,8-4 8 16,5 1 0-16,9-1 1 0,0-3-17 0,-5 3 0 16,9-4 0-16,0-3 0 0,13-8-10 0,-4 0-6 15,0-1 0-15,12-3-1 16,-8-7-89-16,5-1-18 0,4-4-3 0</inkml:trace>
  <inkml:trace contextRef="#ctx0" brushRef="#br0" timeOffset="-122281.64">23582 11879 576 0,'0'0'51'0,"-13"4"-41"0,0 4-10 0,5-5 0 0,-1 5 392 0,0 0 77 0,9-8 15 0,0 4 4 0,0-4-295 0,0 0-58 15,0 7-12-15,18 1-3 0,-14-4-82 0,9 0-17 16,9-8-3-16,-5 0-1 0,5 0 14 0,-1-3 2 16,1-1 1-16,4-4 0 0,-4-3-34 0,-5 3 0 15,1-3 0-15,-5-1 0 16,13 1-21-16,-9-4-8 0,-8 3-2 0,4-3 0 16,4 3 31-16,-8-7 0 0,-5 0 0 0,5 0 0 0,-9 0 0 0,4 0 0 15,-4 7 0-15,-4-3 0 0,-5 7 0 0,1 1 0 16,-10 7 0-16,-4 4 0 0,1 4 27 0,-10 7 11 15,10 1 2-15,-1 11 1 0,-8 0-5 0,3 0 0 16,-12 8-1-16,5 0 0 0,3 0-17 0,5 8-3 16,-9 7-1-16,1 4 0 0,8 4-2 0,-9 0 0 15,0 4 0-15,9 4 0 0,-9-8-29 0,5 0-7 16,8-8 0-16,1 1-1 0,3-5 25 0,9-7 0 16,-4-4 0-16,9-4 0 0,4-4 0 0,4-4 0 15,1-3 0-15,8-5 0 0,-4 1 0 0,4-8 0 0,4 0 0 16,0-4 0-16,1-8 0 0,-1 0 0 0,5-3 0 15,-5-1 0 1,5-3-56-16,-5-1-7 0,1 1-1 0,3-1 0 0,-8 1 52 0,-4 3 12 0,8 1 0 0,-4 3 0 16,-8 0 24-16,-5 8 7 0,0 0 1 0,0 0 1 15,0 0-1-15,0 12-1 0,-5-1 0 0,-3 1 0 16,-1 0-11-16,9 3-3 0,0-3 0 0,0 3 0 16,0-3-17-16,0 3 0 0,4-3 8 0,9-5-8 15,-8-3 0-15,8 4 0 0,-5-4 0 0,5-4 0 16,5 0-76-1,-9-4-15-15,8 4-3 0,0-4-1 0,1-4-125 16,-1 1-26-16,22-13-5 0,-13 9-1 0</inkml:trace>
  <inkml:trace contextRef="#ctx0" brushRef="#br0" timeOffset="-121812.97">23943 12377 1778 0,'0'0'79'0,"0"0"16"0,0 0-76 0,0 0-19 15,0 0 0-15,0 0 0 0,0 0 91 0,0 0 14 16,0 0 3-16,0 0 1 0,8-8-63 0,-8 8-13 16,9-7-2-16,-5 3-1 0,-4 4-18 0,9-8-4 15,0 0-8-15,-9 8 12 0,0 0 1 0,0 0 0 16,0 0 0-16,0 0 0 0,0 0 28 0,-9-4 6 16,0 1 1-16,5 3 0 0,-9-4 8 0,0 4 3 15,4 0 0-15,-8 4 0 0,0-1-6 0,-1 1-1 16,5 4 0-16,0 0 0 0,-4-4-18 0,-1-1-4 15,1 5-1-15,0-4 0 0,4 4-14 0,4-1-3 0,-4 1-1 16,9 0 0-16,-9-4-11 0,13-4 12 0,-5 11-12 0,5-11 12 16,0 8-12-16,5 4 0 0,3-5 0 0,-3 1 8 15,8 0-8-15,-5 0 0 0,5-1 0 0,-4 1 0 16,4 0 0-16,4-1 0 0,-8-3 0 0,4 4 0 16,5-4 0-16,-10 4-11 0,1-5 11 0,8 5-8 15,-12 0-8-15,-1-4 0 0,5 3-1 0,-9-7 0 16,0 0 5-16,0 8 2 0,0 0 0 0,-13 0 0 15,8-1 10-15,-8-3 0 0,0 8 0 0,0-4 0 16,-4-1-21-16,-5-3-6 16,-4 4-1-16,4-4 0 0,5 0 28 0,0-1 0 0,-1 1 0 0,-3 0 0 15,3 0 23-15,1 0 9 0,8 0 3 0,9-4 0 0,-22 4-35 16,22-4 0-16,0 0 0 0,0 0 0 0,0 0 0 0,0 0-14 16,5-4 1-16,8-4 0 15,-5 0-212-15,5-3-43 0</inkml:trace>
  <inkml:trace contextRef="#ctx0" brushRef="#br0" timeOffset="-121453.7">24173 12423 518 0,'0'0'46'0,"0"0"-37"0,0 0-9 0,0 0 0 15,0 0 366-15,0 8 71 0,0-8 15 0,-4 8 2 16,4 0-254-16,0-8-50 0,4 3-10 0,-4 9-3 15,0-12-118-15,9 4-19 0,-1-4-14 0,10 4 2 16,-18-4 12-16,17-4 16 0,-8 0-4 0,4-4-1 16,4 1-11-16,0-1 0 0,-8-4 0 0,8 1 0 15,1-1 0-15,-14-3 0 0,9 3 0 0,-4-3 0 16,0-1 0-16,-5 1 0 0,-4 3 0 0,0 1 0 16,-4-1 53-16,4 0 9 0,-9 8 2 0,0 1 0 15,-8 3-24-15,-5 7-5 0,0 1-1 0,-4 8 0 16,0-5 12-16,5 8 2 0,3 1 1 0,-3 3 0 15,3 0-25-15,1-4-6 0,-1 5-1 0,5-1 0 16,5-4-17-16,-1 0 0 0,0 4 8 0,9 1-8 16,-4-5 0-16,4-4 0 0,4 1 0 0,-4 3 0 15,5-7 0-15,8-5 0 0,-9 1 0 0,9 0 0 0,-4-4-19 16,8-8-4-16,1-4-1 0,3 0 0 16,1-3-93-16,4-5-19 0,0-3-4 15,9-4-1123-15</inkml:trace>
  <inkml:trace contextRef="#ctx0" brushRef="#br0" timeOffset="-121141.27">24842 11670 806 0,'8'-7'72'0,"-8"-1"-58"16,5-4-14-16,-5 1 0 0,0 3 239 0,4-7 45 15,9 3 8-15,-13 1 3 0,0-1-139 0,4 8-27 0,-4 4-5 0,0 0-2 16,0 0-24-16,0 0-5 0,0 0-1 0,0 0 0 15,0 0-8-15,-4 12-3 0,4-1 0 0,-4 5 0 16,-5 3-25-16,0 0-6 0,1 4-1 0,-1 1 0 16,-8 3-21-16,-1 4-4 0,1-1 0 0,-1 13-1 15,-3-4-6-15,-1 11-1 0,0 4 0 0,-12 4 0 16,12 3-5-16,-13-3-2 0,13 4 0 0,-8 0 0 16,4-12-9-16,-4-4 0 0,8 1 0 0,4-1 8 15,1-7-8-15,8-5 0 0,-4-3 0 0,9 0 8 16,4-8-8-16,0 1 0 0,0-9 0 0,4 0 0 15,9-3-39-15,-4-4-9 16,4-1-3-16,5-7-894 0,-1-7-179 0</inkml:trace>
  <inkml:trace contextRef="#ctx0" brushRef="#br0" timeOffset="-119938.43">20864 13338 403 0,'0'0'36'0,"0"0"-36"0,0 0 0 0,0 0 0 0,0-11 193 0,0 3 32 16,4 0 7-16,1 1 0 0,3-5-98 0,-3 4-20 16,-1 1-4-16,5-1-1 0,-1 0-23 0,1 0-5 15,-9 8-1-15,4-3 0 0,-4-5 10 0,0 8 2 16,0 0 0-16,0 0 0 0,0 0-22 0,0 0-4 15,0 0-1-15,0 15 0 0,-4 5-2 0,-9 3-1 16,9 4 0-16,-9 4 0 0,0-4-33 0,4 7-6 16,-9 1-2-16,14 4 0 0,-13-4 0 0,8-1 0 15,0 5 0-15,5-4 0 0,-9-4-7 0,9-1-2 16,4 1 0-16,0-4 0 0,-9 0-12 0,18-3 8 0,-9-5-8 16,0-4 0-16,8-3 0 0,5-4 0 0,-8-5 0 15,8 1 0-15,-5-4 9 0,10-7-9 0,-5-1 8 0,4-8-8 16,1 1 12-16,3 0-4 0,-3-5 0 0,3-7 0 15,-3 4-24-15,-1-8-4 0,1-4-2 0,3 1 0 16,1-5 49-16,4 0 9 0,4 1 3 0,5-5 0 16,-9-3-28-16,9 4-11 0,0-1 8 0,-9 1-8 15,4 7 0-15,-4 0 0 0,-4 8 8 0,4 4-8 16,-4 4 0-16,-5-1 0 0,-8 1 0 0,4 7 0 16,0 5 0-16,-5-1 0 0,-3 0 0 0,-5 8 0 15,0 0-78-15,0 0-21 0,0 0-4 16</inkml:trace>
  <inkml:trace contextRef="#ctx0" brushRef="#br0" timeOffset="-119391.68">21203 13670 1645 0,'0'0'36'0,"0"0"7"0,0 0 1 0,0 0 4 0,0 0-39 0,0 0-9 15,4 0 0-15,9-7 0 0,-4-1 80 0,4 4 13 16,-5-4 3-16,1 1 1 0,8 3-46 0,-12-4-10 16,12 0-1-16,-8 4-1 0,-1-3-14 0,1 3-2 15,0-4-1-15,-5 4 0 0,1-3-9 0,-1-1-1 16,5 0-1-16,-9 0 0 0,4 1-23 0,-4-5-5 0,4 1-1 0,-4-1 0 16,-4 0 55-16,0 5 11 0,-5-1 3 0,0 0 0 15,5 4-11-15,-9 0-1 0,0 4-1 0,0 4 0 16,0 0-3-16,-9 4-1 0,5 4 0 0,-5-1 0 15,5 1-23-15,-1 3-11 0,-4 1 10 0,5 3-10 16,4 0 28-16,9 0-1 0,-9-3 0 0,13 3 0 16,-5-3-19-16,5-1-8 0,5 4 8 0,8-3-8 15,-9-1 0-15,9 1 0 0,4-1 0 0,-8-3 0 16,9-1 0-16,-1-3 0 0,5 0 0 0,-1-4 0 16,5-4-14-16,-4 0-8 0,-5-4-2 0,5-4 0 15,0 4-12-15,0-7-4 16,-5 3 0-16,0-4 0 0,1 1 2 0,-1-1 0 0,0 1 0 15,-8-1 0-15,0 0 24 0,8 5 5 0,-12-5 1 0,-1 4 0 0,0 5 8 0,5-5 11 16,-9 8-3-16,0 0 0 0,0 0 35 0,0 0 6 16,0 0 2-16,0 0 0 0,0 0-25 0,0 0-5 15,0 0-1-15,0 0 0 0,0 0-1 0,0 0-1 16,0 0 0-16,0 0 0 0,0 0-18 0,0 0 0 16,0 0 8-16,0 0-8 0,0 0-12 0,0 8-7 15,0-8-1-15,0 0 0 0,0 0 50 0,4 3 10 16,1 1 1-16,8 0 1 0,-13-4-33 0,4 0-9 15,9-4 0-15,-9 0 0 16,9-3-136-16,5-5-32 0</inkml:trace>
  <inkml:trace contextRef="#ctx0" brushRef="#br0" timeOffset="-119141.73">22080 12956 2030 0,'0'0'90'0,"0"0"18"0,0 0-86 0,0 0-22 0,0 0 0 0,0 0 0 16,0 0 127-16,0 0 21 0,0 0 4 0,0 0 0 16,0 0-77-16,-5 8-16 0,1 0-3 0,-5 3-1 15,1 5-7-15,-1 3 0 0,0 0-1 0,-12 4 0 16,3 4-12-16,1 4-3 0,-5-4 0 0,0 8 0 16,-8 4-4-16,8 3 0 0,-12 4-1 0,8 1 0 15,-5-1-14-15,9-3-2 0,1 3-1 0,3-7 0 16,10-5-27-16,-1-3-6 0,5 0-1 0,4-4 0 0,-9-8 24 0,18 1 0 15,-5-9 0-15,5 1 0 16,4-8-107-16,4 0-17 0,5-8-3 0,0 0-717 16,4 0-144-16</inkml:trace>
  <inkml:trace contextRef="#ctx0" brushRef="#br0" timeOffset="-118954.23">22006 13520 1893 0,'0'0'41'0,"0"0"9"0,0 0 2 0,9 8 2 0,-9-8-43 0,-9 11-11 15,9-3 0-15,0 0 0 0,-4 3 121 0,4-3 23 16,-5 3 4-16,5-3 0 0,-8 4-69 0,3-1-15 16,1 1-2-16,0 0-1 0,-5-5 3 0,5 5 0 15,4-4 0-15,-5 3 0 0,5-11-52 0,0 0-12 16,0 0 0-16,0 0 0 16,0 0-81-16,0 0-19 0,9 0-4 0,4 0-1072 0</inkml:trace>
  <inkml:trace contextRef="#ctx0" brushRef="#br0" timeOffset="-118798.02">22206 13219 2062 0,'0'0'92'0,"-5"-4"18"0,-8 4-88 0,9 0-22 0,-5 0 0 0,1 4 0 16,-1 0 102-16,5-4 16 0,4 0 3 0,0 0 1 15,0 0-90-15,0 0-19 0,0 0-3 0,0 0-757 16,13 11-151-16</inkml:trace>
  <inkml:trace contextRef="#ctx0" brushRef="#br0" timeOffset="-117850.75">22240 13612 1497 0,'0'0'66'0,"0"0"14"0,0 0-64 0,0 0-16 16,0 0 0-16,5 0 0 0,8-3 105 0,-5-1 18 15,6 0 3-15,-10 0 1 0,0 0-101 0,9-4-26 16,-8 5 0-16,8-1 8 0,-9-4 24 0,0 4 6 16,5-4 1-16,-5 1 0 0,-4-1-27 0,0-4-4 15,0 5-8-15,0-5 11 0,-4 1 14 0,4 3 3 16,-9 0 1-16,5 4 0 0,0 0 20 0,-9 0 4 16,4 1 1-16,-8 3 0 0,8 0-43 0,0 7-11 15,5 1 0-15,-9 0 0 0,0 0 53 0,4 3 9 0,0 1 2 0,1 3 0 16,3 1-52-16,-3 3-12 0,3-4 0 0,1 5 0 15,-5-5 0-15,5 4 0 0,8-3 0 0,5 3 0 16,-5-7 0-16,1-1 0 0,8-3 0 0,-5 0 0 16,18-4 0-16,-8-1 0 0,4-3 0 0,-1 0 0 15,-3-7 0-15,-1-1 0 0,5-4 0 0,4 5 0 16,4-9-61-16,-8 5-15 16,0-5-4-16,-1 5 0 0,5-5 59 0,-8 5 11 0,-5 3 10 0,0 0-13 15,0 0 13-15,-13 8 13 0,0 0-2 0,0 0-1 0,0 0 21 0,0 0 4 16,0 0 1-16,0 0 0 15,4 8-2-15,-4 4 0 0,0-5 0 0,0 5 0 0,0-12-17 16,0 8-3-16,0-8-1 0,0 0 0 0,0 0-13 16,0 0 0-16,4 11-12 0,-4-11 12 0,0 0 0 15,14 0 14-15,3 0-1 0,-8 0 0 0,4-3-13 16,-5-5 9-16,1 0-9 0,8 0 8 0,-17 1-20 0,18-5-4 16,-14 4 0-16,5-3-1 0,-1-1 17 0,1 4 0 15,0 1 0-15,-5-1 0 0,-4 8 0 0,13-8 0 16,-9 4 0-16,-4 4 0 0,0 0 12 0,0 0 5 15,0 0 2-15,0 0 0 0,0 0-19 0,0 0 0 16,5 4 0-16,-1 0 0 0,-4-4 0 0,13 8 0 16,0-8 0-16,5 4 0 0,-14-4-12 0,5 0-5 15,4 0-2-15,4 0 0 0,-13-4 19 0,9 0 0 16,-4 0 0-16,4-4 0 0,-9 1 0 0,9-1 0 16,-8 0 0-16,8-3 0 0,-4-1 0 0,-1 0 0 15,-3 1 0-15,-1-1 0 0,5 1 0 0,-9-1 0 16,0-3 0-16,0 7 0 0,0-4 20 0,0 12 8 0,0 0 2 15,-18 0 0-15,5 0-8 0,0 4-2 0,0 4 0 16,-4 4 0-16,-1-1 7 0,1 5 1 0,4-1 0 16,4 4 0-16,-4-3-28 0,9 3-17 0,-9 4 2 0,9-3 1 15,-1-5 62-15,5 0 13 0,5 1 3 0,-1-5 0 16,9 1-73 0,-4 0-15-16,4-5-2 0,4 1-1 0,0-4 43 0,5 0 9 0,-5-4 2 0,5 0 0 15,0 0-27-15,8 0 0 0,-12 0 0 0,3-4 0 16,-3 0-46-16,-1 0-14 15,0-3-4-15,-8 3 0 0,4 0 52 0,5 4 12 0,-10-4 0 0,5 4 0 16,-13 0 0-16,9 4 0 0,-9-4 0 0,0 0 0 0,9 11 0 16,-9-3 0-16,0-8 0 0,0 12 0 0,0-5 0 15,0 5 0-15,0-4 0 0,0-8 0 0,0 0 0 16,0 7 0-16,0-7 0 0,0 0 0 16,0 0 0-16,0 0 0 0,0 0 0 0,0 0 0 0,0 0 48 0,8-3 13 15,5-1 3-15,0-4 0 0,-8 4-52 0,3-4-12 16,1-3 0-16,8 3 0 0,-12 0 0 0,-1-3 0 15,1 3 0-15,3-4 0 0,1 5 0 0,0-5 0 16,-5 4 0-16,9-3 0 0,-4 3 0 0,4-3 0 0,4-5 0 0,0 5 0 16,-4-5 54-16,5 1 8 0,-1-1 2 0,5 5 0 15,4-9-154 1,-4 5-30-16,-1-1-7 0</inkml:trace>
  <inkml:trace contextRef="#ctx0" brushRef="#br0" timeOffset="-109574.79">4375 13748 921 0,'0'0'82'0,"0"0"-66"15,0 0-16-15,0 0 0 0,0 0 174 0,0 0 31 16,0 0 7-16,0 0 0 0,0 0-76 0,0 0-15 16,0 0-3-16,0 0-1 0,0 0-76 0,0 0-15 15,0 0-3-15,5-4-1 0,12-4 25 0,-8 0 5 16,8 4 0-16,9-3 1 0,-13-1-24 0,0 4-5 15,5-4 0-15,8 5-1 0,0-1-15 0,-5 0-8 16,-3 0 10-16,8 4-10 0,-13 4 0 0,4 0-21 16,1 0 3-16,-14-1 1 0,5 9 28 0,-1-4 5 15,-3 3 2-15,-5-3 0 0,0 4-29 0,0 3-5 16,-5-3-2-16,-8-1 0 0,9 5 38 0,0-1 7 0,-14-3 1 16,1 3 1-16,4-3-11 0,-5 3-2 0,-3 1-1 0,3-1 0 15,1 4 4-15,0-3 1 0,8 3 0 0,-8-3 0 16,-1-5 8-16,-4 5 1 0,18-1 1 0,-13-3 0 15,8-1-18-15,5 1-3 0,4-12-1 0,0 7 0 16,0 5-8-16,0-12 0 0,0 8 0 0,13 3 0 16,4-7 0-16,-13 4 0 0,18-4 0 0,0 4 0 15,0-1 0-15,4 1 0 0,-5 4 0 0,-3-5 0 16,8 5 0-16,-13-1-11 0,4 5 3 0,1-1 0 16,-14 1-16-16,0-1-4 15,1 5 0-15,-5-1 0 0,0 0 16 0,-5 0 2 0,1 1 1 0,0-1 0 0,-14 0 9 16,5 1 0-16,-4 3 0 0,-1-4 0 0,-8 0 0 15,9 1 9-15,-13-1-1 0,4 0-8 0,8-3 25 16,-8-1-1-16,-4 5-1 0,8-5 0 0,-13-3-3 0,14-1-1 16,-1-3 0-16,-13 0 0 0,5-5-6 0,8-3-1 15,0 0 0-15,1-3 0 0,3-5-12 0,5 0 11 16,4-3-11-16,-4-5 10 0,13 1-10 0,-4-5-12 16,8 1 2-16,1 0-833 15,3-1-166-15</inkml:trace>
  <inkml:trace contextRef="#ctx0" brushRef="#br0" timeOffset="-108544.13">5157 13605 1587 0,'0'-4'35'0,"4"0"7"0,-4 0 2 0,0 0 0 0,-4 4-35 0,4-4-9 0,0 4 0 0,0-3 0 15,0 3 84-15,0 0 16 0,0 0 2 0,0 0 1 16,-4 7-19-16,4 5-4 0,0-1-1 0,-5 5 0 15,-3-1-24-15,-1 1-5 0,9 3-1 0,-13 8 0 16,0 0 12-16,4 4 3 0,-13 0 0 0,5 8 0 16,0 3 0-16,-1 4 0 0,-3 1 0 0,3 7 0 15,-12 0-52-15,17 0-12 0,-5 0 0 16,-8-4 0-16,13 0 11 0,-4-7-1 0,4-1 0 0,9 1 0 16,4-9-10-16,0 1 0 0,0-8 0 0,0-4 0 15,0-7 0-15,4-1 0 0,9-3-12 0,-4-4 12 16,4-8-216-16,4-4-35 15</inkml:trace>
  <inkml:trace contextRef="#ctx0" brushRef="#br0" timeOffset="-105284.64">5187 14157 1220 0,'0'0'27'0,"0"0"5"0,-8-4 2 0,3 4 0 0,5-4-34 0,0 4 0 0,-4 0 0 0,4-4 0 16,0 4 55-16,0 0 4 0,0 0 1 0,0 0 0 16,0 0-35-16,0 0-6 0,0 0-2 0,0 0 0 15,4 12 54-15,-4-4 10 0,0-8 3 0,13 11 0 16,-8-3-32-16,-5-8-7 0,0 0-1 0,0 0 0 16,13 4-35-16,-5 3-9 0,-8-7 0 0,18 0 0 15,-1-3 0-15,-13-1 0 0,9 0 0 0,-4 0 0 0,0-4 0 16,-5-3 0-16,9 3 0 0,-8-4 0 0,-5-3 0 15,0 3 0-15,0-3 0 0,0 3 0 16,-5 5 53-16,-8-5 9 0,9 0 2 0,-14 5 0 0,5-1-64 0,9 4 0 16,-18 0-9-16,5 0 0 0,0 8 29 0,-5-4 7 15,5 8 1-15,-5 4 0 0,4 3-7 0,-3 4-1 16,-5 1 0-16,4 11 0 0,0-4-4 0,9 3 0 16,-4-3-1-16,8 1 0 0,-8 2-15 0,13-3 0 15,-5-3 0-15,9-1-10 0,0 0 32 0,9 0 6 16,-9-4 2-16,21 1 0 0,-21-9-22 0,18 1-8 15,3-4 0-15,14-5 0 0,-18-3 0 0,14-3 8 16,4-9-8-16,-1 0 0 0,5-3 0 0,0-4 0 16,-4-1 0-16,4-3 0 0,-4 0 0 0,0 0 14 15,-5 0-4-15,-4 0-1 0,0 3-9 0,5 1 0 16,-10 3 0-16,-12 5 0 0,8 3 0 0,-4 4 0 0,0 0-9 16,-8 8 9-16,-5-4-22 0,4 8-1 0,-4 4 0 0,0 3 0 15,-4 1 49-15,4 3 10 0,-5-4 1 0,5 8 1 16,-13-7-4-16,13 3-1 0,-13-3 0 15,9-1 0-15,0 0-33 0,4 1 0 0,0-8-10 0,0 3 10 16,0-11 10-16,0 0 10 0,0 0 1 0,0 0 1 16,0 0-14-16,0 0-8 0,4-11 10 0,9-1-10 15,-9 0 16-15,1-3-4 0,8 0 0 0,-9-1 0 16,9 1-12-16,-13-5 0 0,9 1 0 0,4 4 0 16,-4-1 0-16,-1 1 0 0,10-1 0 0,-1 1 0 15,-13-1 0-15,1 1 0 0,8 0 0 0,4 3 0 16,-8 0-52-16,4 1-11 0,4-1-1 15,-12 1-1-15</inkml:trace>
  <inkml:trace contextRef="#ctx0" brushRef="#br0" timeOffset="-103222.56">6707 13755 288 0,'0'0'12'0,"0"0"4"16,0 0-16-16,0 0 0 0,0 0 0 0,0 0 0 0,0 0 285 0,0 0 55 16,0 0 10-16,0 0 2 0,0 16-219 0,-4 3-44 15,-9 0-9-15,4 5-1 0,9-1-18 0,-17 8-3 16,-1-1-1-16,5 5 0 0,5-4-15 0,-10 8-3 15,1-5-1-15,-5 5 0 0,-4 0-21 0,18-5-4 16,-23 1-1-16,18 0 0 0,-4-4-12 0,-1-4 0 16,10-4 8-16,-1-4-8 15,-4-3-42-15,9-5-11 0,-1 1-3 0,5-12-880 0</inkml:trace>
  <inkml:trace contextRef="#ctx0" brushRef="#br0" timeOffset="-102957.06">6286 13721 1796 0,'0'0'40'0,"0"0"8"0,0 0 1 0,0 0 1 0,0 0-40 0,0-4-10 0,0 4 0 0,0 0 0 16,-9-8 60-16,9 0 11 0,9 1 1 0,0-1 1 15,4 0-8-15,-9 0-1 0,13-3-1 0,-4 3 0 16,5 0-16-16,4 1-3 0,-5 3-1 0,9-4 0 15,-4 0-3-15,8 1-1 0,9-1 0 0,-4 0 0 16,4 0-14-16,4 5-2 0,-8-5-1 0,9 4 0 16,3-4-5-16,-8 1-1 0,0 3 0 0,14-4 0 15,-14 0-16-15,4 1 0 0,5-1-8 0,-5 4 8 0,1 0-15 16,3 0 3-16,-16 0 1 0,-1 8-1178 16</inkml:trace>
  <inkml:trace contextRef="#ctx0" brushRef="#br0" timeOffset="-102682.79">6403 14153 1346 0,'0'0'60'16,"0"0"12"-16,0 0-58 0,13-4-14 0,-8 0 0 0,-1 4 0 0,5-4 97 0,-1 4 17 16,-3-3 3-16,3 3 1 0,10 0-34 0,-1-4-6 15,-13 0-2-15,18 0 0 0,-4-4-24 0,-1 4-6 16,5-3-1-16,-5-1 0 0,0 4-21 0,9-4-5 16,-13 1-1-16,9-1 0 0,-5 0-10 0,5 4-8 15,-9-3 9-15,9-1-684 16,-5 4-137-16</inkml:trace>
  <inkml:trace contextRef="#ctx0" brushRef="#br0" timeOffset="-102088.11">7063 14277 1152 0,'0'0'102'0,"0"0"-82"0,0 0-20 0,0 0 0 16,0 0 105-16,0 0 17 0,0 0 3 0,0-4 1 16,5-4-51-16,8 4-11 0,-13-7-1 0,0 3-1 0,4 0-41 0,0 4-8 15,5-4-1-15,0 1-1 0,-9-1-11 0,13-4 8 16,-13 5-8-16,4-5 8 0,5 4-8 16,-5-3 0-16,-4-1 0 0,0 1 0 0,0-1 13 0,0 1-2 15,-4-1-1-15,-9 0 0 0,13 5 21 16,-13-5 4-16,4 4 1 0,0-3 0 0,1 3-3 0,8 0 0 15,-22 4 0-15,5 1 0 0,8 3-8 0,-17 3-1 16,8 1-1-16,-3 4 0 0,3 4-15 0,-3 3-8 16,3-3 10-16,-3 7-10 0,3 0 12 0,1 1-4 15,-1-1-8-15,5 4 12 0,5 0-12 0,-10 0 0 16,14-3 0-16,-9 3 0 0,9-4 0 0,4 0 0 16,-9 1 0-16,9-5 0 0,9-3 0 0,-5-1 0 15,-4-3 0-15,17 0 0 0,1-4 0 0,-1-4 0 16,1 0 0-16,3-12 0 0,1 4 0 0,4-7 0 15,4-4 0-15,-4-5 0 0,5 1 0 0,-5 0 8 16,4-8-8-16,-4 4 0 0,0 4 8 0,-4-4-8 16,-5 0 0-16,5 8 0 0,-13 3 8 0,0 5-8 15,-1-5 0-15,1 8 9 0,-9 8-9 0,0 0 10 0,0 0-10 16,-9 4 10-16,1 4 16 0,-5 7 3 0,-5 1 1 16,9 3 0-16,-8 1-3 0,0 3-1 0,4 0 0 15,4 4 0-15,-4-4-14 0,9-4-2 0,4 1-1 0,0-1 0 16,0-4-9-16,0-3 0 0,0-4 0 0,8-1 0 15,10-7 0-15,-5-3 0 0,4-1 0 0,5-8 0 16,4-3 0-16,4-1 0 0,5-7 0 0,-9 0 0 16,4-4-39-1,5-4-13-15,-13 0-2 0,13-4-1 0,-14 1-36 0,5-5-7 16,5 0-2-16,-9 1-546 0,4-1-110 0</inkml:trace>
  <inkml:trace contextRef="#ctx0" brushRef="#br0" timeOffset="-101635.04">7823 13362 864 0,'13'-16'76'0,"-4"4"-60"16,0 1-16-16,-9 3 0 0,8 4 176 0,-8 4 33 15,0 0 7-15,0 0 0 0,0 0-61 0,0 0-13 16,-8 12-2-16,-10-1-1 0,5 1-50 0,5 7-9 16,-5-3-3-16,-5 7 0 0,14-4-22 0,-14 8-5 15,1 4-1-15,4 0 0 0,-9 4-14 0,14 3-3 16,-27-3-1-16,13 4 0 0,5 3-11 0,-1-3-1 16,-3 3-1-16,-5 5 0 0,4-5-2 0,5 4 0 15,8 1 0-15,-8-5 0 0,-1 1-8 0,14-5-8 16,-9-3 12-16,8 0-12 0,5-8 0 0,0-8 0 15,9 0 0-15,0-7 0 0,8-8 0 0,-4-4 0 16,13-8-10-16,-4-3 10 16,13-9-84-16,-9-3-10 0,13-8-2 0,-4 0 0 15,-1-3-75-15,1-1-15 0,-9-4-3 0,9 1-1 16,0-1-26-16,-5-3-4 0,5 3-2 0,-14-3 0 16,10-1 86-16,-9 1 18 0,-1-1 3 0,5 1 1 0,-13-1 78 0,5-3 15 0,12 7 3 0,-25 1 1 15,8 3 162-15,8 8 33 0,-12 0 6 0,4 8 2 16,0 3-32-16,-13 4-6 0,4 5-2 0,-4 7 0 15,0 0-22-15,0 0-4 0,0 0 0 0,-4 7-1 16,4 9-24-16,0-1-5 0,-13 5-1 0,9-1 0 16,-9 4-28-16,8 4-5 0,-12 4-2 0,4 0 0 15,4 4-16-15,-8 3-3 0,-5-3-1 0,0 8 0 16,-4-5 2-16,5 5 0 0,-5-1 0 0,-9 4 0 16,13 1-7-16,-4-1-1 0,0-3 0 0,13-1 0 15,-9-3-12-15,18-5-4 0,-9-3 0 0,9 0 0 16,4-4-12-16,4-4 0 0,9-7 0 0,-4-1 0 0,8-3 0 15,13-12 0-15,-8 0 0 0,8 0 0 16,-3-12-61-16,7 1-19 0,-12-5-3 0,13-7-1196 16</inkml:trace>
  <inkml:trace contextRef="#ctx0" brushRef="#br0" timeOffset="-100885.27">10012 13427 576 0,'0'0'51'0,"0"0"-41"0,0 0-10 0,0 0 0 16,0 0 211-16,0 0 40 0,0 0 8 0,0 0 1 15,4-8-120-15,-4 1-25 0,-4-1-5 0,4 0-1 16,0 1-12-16,0 7-2 0,0 0-1 0,0-8 0 16,-4 0-17-16,-9 0-3 0,8 1-1 0,-8-1 0 15,0 4-8-15,4 4-1 0,-12 0-1 0,-10 0 0 16,5 4-23-16,9 4-4 0,-22 3 0 0,8 1-1 15,-3-1-3-15,-5 9 0 0,-9-1 0 0,9 0 0 16,-13 8-13-16,13 4-3 0,-14-4-1 0,10 12 0 16,-9-8 6-16,8 7 2 0,-12-7 0 0,17 8 0 15,-9-1-7-15,13 5 0 0,9-4-1 0,5 3 0 16,8 0-15-16,4 1 0 0,0-8 0 0,9-4-10 16,13-1 10-16,-4 1 0 0,8-7 0 0,14-1 0 15,-5 0 0-15,4-12 9 0,9 1-9 0,-4-4 0 16,4-1 8-16,0-7-8 0,5 0 0 0,3-7 0 0,-3-5 0 15,8-3 0-15,-9-1 0 0,9 1 0 16,5-1-127-16,-9-3-32 0,8 4-6 16</inkml:trace>
  <inkml:trace contextRef="#ctx0" brushRef="#br0" timeOffset="-100416.63">11258 13937 1908 0,'-17'0'84'0,"4"0"18"0,8 0-82 0,1 0-20 0,-5 0 0 0,5 0 0 0,0 0 88 0,4 0 14 15,0 0 2-15,0 0 1 0,0 0-19 0,0 0-4 16,17 0-1-16,5 0 0 0,-5 0-23 0,1 0-5 16,3-4-1-16,14 0 0 0,-13 0-16 0,4 0-4 15,4 0-1-15,5 4 0 0,-5-3-9 0,1-1-2 16,3 0 0-16,6 0 0 0,-1 0-20 0,-5 0 0 16,-8 0 0-16,9 4 0 0,-9 0 0 0,5 0 0 15,-10 0 0-15,1 4 0 16,0-4-128-16,-5 4-26 0,-8-4-6 0</inkml:trace>
  <inkml:trace contextRef="#ctx0" brushRef="#br0" timeOffset="-100072.75">11732 13794 2282 0,'0'0'101'0,"-5"-4"21"0,10 0-98 0,-5 0-24 0,0-3 0 0,0 3 0 16,8 0 51-16,1-4 5 0,0 4 0 0,4 0 1 16,4 1-20-16,0 3-4 0,9 0-1 0,-4-4 0 15,4 4-16-15,-4 4-3 0,4-4-1 0,4 3 0 16,-8 1 7-16,-5-4 1 0,5 4 0 0,-5 4 0 16,5 3-32-16,-4 1-5 0,-1-4-2 0,0 3 0 15,-8 1 19-15,4 0 0 0,4-1 0 0,-12-3 0 16,8 3 0-16,-13 1 0 0,8-4 0 0,1 3 0 15,-9-3 0-15,0 4 0 0,0-5 0 0,0 5 0 0,0 0 0 16,-9-1 0-16,1 8 0 0,-5 1 0 16,4-5 0-16,-8 1 0 0,-9-1 0 0,0-3 0 0,0-1 25 0,-9 5 9 15,0-5 2-15,-4 5 0 0,0-5-20 16,4 1-4-16,5-1-1 0,4 5 0 0,-5-8-11 16,1 3 0-16,8-3 0 0,5-4-833 15,-1 3-169-15</inkml:trace>
  <inkml:trace contextRef="#ctx0" brushRef="#br0" timeOffset="-99385.61">13412 13763 1450 0,'0'0'64'0,"0"0"14"0,0 0-62 0,0 8-16 0,0-1 0 0,-9 1 0 16,5 0 85-16,0 4 15 0,4 3 2 0,-9 0 1 15,0 1-19-15,9 7-3 0,-13 0-1 0,5 0 0 16,-5 4-21-16,0 0-5 0,4 0-1 0,-4 4 0 16,-5-4-25-16,5 4-4 0,-4-4-2 0,0 0 0 15,-1 0-22-15,1-4 0 0,0-3 0 0,4 3 0 16,4-8 0-16,5 1 0 0,-5-5 0 0,9-11 0 15,0 0-207-15,0 0-39 0,0 0-8 16,22-15-2-16</inkml:trace>
  <inkml:trace contextRef="#ctx0" brushRef="#br0" timeOffset="-99151.29">13073 13686 864 0,'0'0'76'0,"0"-4"-60"16,-13 0-16-16,9 0 0 0,4 4 192 0,-4-4 36 15,4 1 8-15,-9-1 0 0,9 4-85 0,0 0-18 16,13-8-3-16,4 4-1 0,-8-4-36 0,17 1-7 16,-13-1-2-16,13 0 0 0,5-3-15 0,-1 3-3 15,5-8-1-15,-9 5 0 0,4-1-25 0,9 1-6 16,-13-1-1-16,5 1 0 0,8-1-15 0,-4 4-3 16,4 1-1-16,0-5 0 0,0 4 2 0,-4 4 1 15,-5-3 0-15,5 7 0 16,-5-4-39-16,-4 4-8 0,5 0-2 0,-10 4 0 15,1-1-174-15,-5 5-35 0</inkml:trace>
  <inkml:trace contextRef="#ctx0" brushRef="#br0" timeOffset="-98588.92">13564 14033 1105 0,'17'-4'48'0,"-17"4"12"0,5-3-48 0,-5-1-12 16,13 0 0-16,-9 0 0 0,-4 4 118 0,0-8 22 15,4 4 4-15,-4 4 0 0,0 0-10 0,0 0-2 16,0 0-1-16,0 0 0 0,-4 4-44 0,0 8-9 16,-9-1-2-16,-9 1 0 0,13 7-17 0,1 1-4 15,-10 7-1-15,5 0 0 0,-4-4-21 0,8 0-4 16,-4 0-1-16,5-4 0 0,-1 1-13 0,5-5-3 15,4-3-1-15,-5 3 0 0,5-3-11 0,5-8 0 16,-5-4 0-16,13 0 0 0,4 0 8 0,5-12-8 16,-1 1 8-16,5-9-8 0,9-3 10 0,-4 0-10 15,-1-4 12-15,-4 0-12 0,4-4 0 0,-4 8 0 0,0 0-12 0,-4 3 3 16,-4 1-7-16,-1 0 0 0,-4 3-1 0,-4 9 0 16,-9 7 17-16,0 0 0 0,0 0 0 0,0 0 0 15,0 0 0-15,-5 7 14 0,1 5-4 0,4 3-1 16,-17 5 5-16,12 3 1 0,-8 0 0 0,0 0 0 15,5 0-15-15,-1 0 9 0,0 1-9 0,9-1 8 16,-4-4-8-16,8-3 0 0,-4-1 0 0,0-7 0 16,0 3-23-16,0-11-6 15,0 0-2-15,18 4 0 0,-10-8 49 0,10 0 10 0,-1-3 1 0,0-5 1 16,1-3-178 0,-1-1-36-16,-8-3-8 0</inkml:trace>
  <inkml:trace contextRef="#ctx0" brushRef="#br0" timeOffset="-98416.7">13651 13732 1209 0,'-9'4'108'0,"-4"0"-87"16,9 0-21-16,0 0 0 0,-5-4 196 0,9 0 34 16,0 0 7-16,0 0 2 0,0 0-151 0,0 0-31 15,9 3-5-15,8 1-2 0,-4 0-39 0,4 4-11 16,1-4 0-16,-1 0 0 15,0-1-48-15,1 5-13 0,-1 0-3 0</inkml:trace>
  <inkml:trace contextRef="#ctx0" brushRef="#br0" timeOffset="-98010.93">13990 14033 806 0,'8'-11'36'0,"-8"3"7"0,5 4-35 0,-5-4-8 0,0 8 0 0,4-3 0 15,9-1 286-15,-13 4 55 0,0 0 11 0,0 0 3 0,4 0-228 16,9 7-46-16,-13 5-9 0,0-4-1 0,0 3-19 16,0 1-3-16,0 7-1 0,-13-3 0 0,9 3-11 15,4 0-2-15,-13 4-1 0,9-3 0 0,-1-1-5 0,-3-4-1 16,-1 1 0-16,9 3 0 0,-9-7-3 15,5-1-1-15,4-11 0 0,0 0 0 0,0 0 0 0,0 0-1 16,0 0 0-16,0 0 0 0,0 0-11 0,0 0-1 16,13-3-1-16,-9-1 0 0,9-4-10 0,-4 0 8 15,4-3-8-15,-9-1 8 0,9-3-8 0,-8-1 0 16,8 1 0-16,-5-5 8 0,5 5-8 0,-8-4 0 16,8 3 0-16,-9 1 8 0,9-1-8 0,-4 5 0 15,4-5 0-15,-4 1 0 0,-1-1 0 0,10 5 0 16,-14-1 8-16,9 1-8 0,0 3 0 0,-4 4 0 15,8-4 0-15,-13 5 0 0,14 3 0 0,-14-4 0 16,9 4 0-16,-4 0-880 0,4 4-177 16</inkml:trace>
  <inkml:trace contextRef="#ctx0" brushRef="#br0" timeOffset="-97546.95">14663 14029 1486 0,'0'0'32'0,"0"0"8"0,0 0 0 0,4 0 3 0,9 0-35 0,-13 0-8 0,0 0 0 0,9-3 0 15,-1-1 106-15,-3 0 19 0,12 0 4 0,-12-8 1 16,8 5-30-16,4-1-5 0,-8-4-2 0,8-3 0 16,0 0-33-16,1-1-8 0,-1-3 0 0,9-1-1 15,5-3-23-15,-10 0-5 0,5 0-1 0,0 0 0 16,5-4-14-16,-5 0-8 0,-4 0 10 0,-5-4-10 16,9-4 8-16,4 0-8 0,-8 1 0 0,0-5 9 15,8 4-9-15,-8-3 0 0,0 7 9 0,-5 4-9 0,0 0 0 0,1 7 0 16,-18 5 0-16,8-1 0 0,-8 9 34 0,0 7 2 15,0 0 1-15,0 0 0 0,-8 11 7 0,-1-3 0 16,0 8 1-16,-8-1 0 0,-5 4-21 0,9 8-4 16,-8 4 0-16,-1 0-1 0,4 4-6 0,1 0-1 15,-5 3 0-15,1 1 0 0,8 3-4 0,0 1 0 16,-5-1-8-16,5 12 12 0,-13 0-4 0,4 4-8 16,1-4 11-16,-1 4-11 0,5-8 9 0,-5 1-9 15,5-1 0-15,4-8 9 0,4-3-9 0,0-1 0 16,0-7 0-16,9-4 8 15,0-7-81-15,5-5-17 0,8-3-3 0</inkml:trace>
  <inkml:trace contextRef="#ctx0" brushRef="#br0" timeOffset="-96703.4">15553 14049 806 0,'0'0'36'0,"0"-8"7"0,0 4-35 0,0 0-8 0,0 4 0 0,0 0 0 16,0 0 257-16,0 0 50 0,0 0 9 0,0 4 3 16,0 4-206-16,0 0-41 0,0 7-8 0,-4 0-1 15,4 9-28-15,0-1-6 0,-9 0-1 0,9 0 0 0,0 0-16 16,0 0-3-16,0 1-1 0,0-5 0 0,9-4-8 0,-9-3 8 16,0 0-8-16,8-1 8 0,1-7-8 0,-9-4 0 15,4 4 9-15,14-4-9 0,-14-4 12 0,9 0-3 16,4-7 0-16,-8-1 0 0,8-7-1 0,-3 3 0 15,3-3 0-15,-8-4 0 0,4 3-8 16,4-7 8-16,0 4-8 0,-8 0 8 0,4 0-8 0,9 0 0 16,-18 3 9-16,13 1-9 0,-4 4 0 0,-4 7 0 15,0 0 0-15,-9 8 0 0,0 0 0 0,0 0 0 16,-9 12 0-16,0 3 0 0,1 1 16 0,-1 3 8 16,0 0 1-16,1 8 1 0,8-3-3 0,-13-1-1 15,8 0 0-15,5-4 0 0,-4 0-11 0,4 1-3 16,0-5 0-16,4-3 0 0,1-1 0 0,-5-11 0 15,0 0 0-15,13 4 0 0,4-4 1 0,-8 0 0 16,4-4 0-16,4-3 0 0,1-5 1 0,-1 1 0 16,-8-5 0-16,4 1 0 0,4-5-10 0,0 1 0 15,-12 0 9-15,12-1-9 0,-8 1 0 0,4 4 0 16,4-5 0-16,-4 1 0 16,-8 4-100-16,3-5-19 0,5 5-3 0,5-1-960 0</inkml:trace>
  <inkml:trace contextRef="#ctx0" brushRef="#br0" timeOffset="-96453.45">16330 13975 576 0,'0'0'25'0,"0"0"6"0,0 0-31 0,0 0 0 0,0 0 0 0,0 0 0 0,0 0 318 0,0 0 58 15,0 0 11-15,-4 8 2 0,4 0-245 0,-13 3-50 16,9-3-10-16,-1 8-1 0,-3-1-41 0,3 4-8 15,1 1-2-15,-14 3 0 0,18 0-12 0,-17 4-4 16,13-4 0-16,-14 4 0 0,10-8-8 0,3 1-8 16,1-5 12-16,4-3-12 0,0 3 8 0,0-15-8 15,0 0 0-15,0 0 0 0,0 0 0 0,9-7 0 16,8-5-13-16,0-7-717 16,5-5-143-16</inkml:trace>
  <inkml:trace contextRef="#ctx0" brushRef="#br0" timeOffset="-96328.42">16400 13690 1422 0,'0'0'31'0,"0"0"6"0,0 0 2 0,0 0 1 0,0 7-32 0,0-7-8 0,0 0 0 0,0 0 0 16,0 8 0-16,4 4 12 0,0-1-12 0,5 1 12 15</inkml:trace>
  <inkml:trace contextRef="#ctx0" brushRef="#br0" timeOffset="-96016.05">16504 13956 1861 0,'0'0'40'0,"0"0"9"0,0 0 2 0,0 0 2 0,0 0-42 0,0 0-11 0,0 8 0 0,-4 3 0 0,-1 5 83 0,5-1 14 16,-17 1 3-16,17 3 1 0,-13 0-31 0,4 4-6 15,1-3-2-15,-1 3 0 0,0-4-10 16,5-3-3-16,-1-1 0 0,5 1 0 0,-4-5-12 0,4-11-2 16,0 0-1-16,0 0 0 0,9 4-24 0,4-4-10 15,-4-4 8-15,4-7-8 0,4 3 12 0,0-8-4 16,-8 1 0-16,8 0 0 0,-4-5-8 0,5 5 8 16,-10-1-8-16,5 1 8 0,0-1-8 0,-4 1 0 15,4-4 0-15,-13 7 0 0,9 1 0 0,4-1 0 16,-13 4 0-16,4 1 0 0,-4 7-17 0,13 0-6 15,-13 0-1-15,9 0 0 16,0 3-206-16,-5 1-42 0,13 0-8 0,1 4-1 0</inkml:trace>
  <inkml:trace contextRef="#ctx0" brushRef="#br0" timeOffset="-95438.08">17064 14060 1893 0,'-17'4'84'0,"17"0"17"0,0-4-81 0,0 0-20 0,0 0 0 0,0 0 0 16,0 0 109-16,0 0 18 0,0 0 3 0,0 0 1 16,0 0-63-16,0 0-12 0,0-8-2 0,0 1-1 15,13-1-40-15,-9-4-13 0,5 1 8 0,4-5-8 16,0 5 0-16,4-9 0 0,-8 1 0 0,4 0 0 16,4-1 9-16,-17 5-9 0,9-4 0 0,0-1 9 15,-9 1-9-15,4 0 0 0,-8-4 9 0,4 3-9 16,-9 1 8-16,0 4-8 0,-4-1 10 0,0 5-10 15,0 7 0-15,-4 4 8 0,0 4-8 0,-1 11 0 0,-17 0 25 0,9 5 3 16,-8 3 0-16,-5 4 0 16,8 4 6-16,5 7 2 0,4-3 0 0,-4 4 0 0,5-4-6 0,3-1-1 15,10 1 0-15,-1 0 0 0,5-4-29 0,4 0 0 16,0-4 0-16,4-4 0 0,5-4 0 0,-1-3-13 16,5-5 1-16,9-7 0 0,8-4 12 0,-4-4 12 15,9-7-3-15,4-5 0 16,-4-7-56-16,0-4-11 0,-5-8-2 0,18-3-1 15,-9-5-131-15,0 1-27 0,-4-5-5 0,4-3 0 16,0 4 102-16,-13-1 21 0,4-3 4 0,5-4 1 16,-13 0 27-16,-5-8 5 0,9 1 2 0,5-5 0 0,-10 0 70 0,5 1 13 15,5 7 3-15,-5 0 1 0,4 12 71 0,-12 3 15 16,3 8 2-16,-3 4 1 0,-1 4 13 0,-13 8 2 0,9 4 1 0,-8 7 0 16,-5 0-38-16,0 8-8 0,0 0-2 0,0 0 0 15,-5 16-22-15,-12 3-4 0,0 8 0 0,-1 0-1 16,-3 4-7-16,3 7-2 0,-3 9 0 0,3 7 0 15,-12-4-17-15,8 8-3 0,0 0-1 0,-8 8 0 16,4-5-9-16,4 1-3 0,-13 0 0 0,5 7 0 16,4-3-13-16,-9 7 11 0,14-7-11 0,-10 0 10 15,9-5-10-15,5-10 0 0,8-5 0 0,-4-4 8 16,9-7-8-16,8-4 0 0,1-8 0 0,8-4 0 16,4-7-20-16,5-8-7 15,0-8-1-15,8-4-882 0,-8-3-177 0</inkml:trace>
  <inkml:trace contextRef="#ctx0" brushRef="#br0" timeOffset="-94568.65">17798 14053 345 0,'0'0'31'0,"0"0"-31"0,0 7 0 0,-9 1 0 16,9-8 236-16,-4 12 40 0,0-1 9 0,4 1 2 16,-9-1-108-16,5 1-22 0,4-4-4 0,0 3-1 15,-5-3-32-15,5-8-8 0,0 0 0 0,9 8-1 16,-9-8-38-16,9 4-7 0,-5-1-2 0,9-6 0 0,4-1-31 15,-4-4-6-15,0 0-2 0,5 1 0 0,-1-5-4 0,1-3-1 16,-1-5 0-16,0 5 0 0,-8-1-20 0,4 1 0 16,-9-4 0-16,9-1 0 0,-8 5 0 0,-5-4 0 15,4 3 0-15,-8 1 0 0,4-1 0 16,-5 1 0-16,-12 3 0 0,8 1 8 0,1 3-8 0,-10 4 0 16,-3 0 8-16,-10 8-8 0,5 4 8 0,-4 3-8 15,4 5 10-15,-9 3-10 0,13 0 16 0,0 8-4 16,-4-3 0-16,5-1 0 0,-1 4-4 0,5 4 0 15,8-4-8-15,-4 4 12 0,13-1-12 0,0-3 0 16,0 0 0-16,4 1-10 0,9-9 10 0,5 0 0 16,3 0 8-16,-3-7-8 0,3-4 0 0,6-1 0 15,3-7 0-15,5 0 0 0,4-7 0 0,-13-1-10 16,9-4 10-16,-1 1-13 0,-8-1 1 0,5-3 0 16,-14-1 0-16,0 1 0 0,5-1 3 0,-13 1 1 15,0 3 0-15,-1 1 0 0,-8-1 8 0,9 5-8 16,-9 7 8-16,0 0-8 0,-13 0 8 0,9 11 0 15,-14-3 8-15,1 11-8 0,-1-3 0 0,-3 7 0 0,-1 4 0 0,0 4 0 0,-8 3 14 0,8 1-2 16,-8 8 0-16,4-1 0 0,-9 4-12 0,13 1 0 16,1 3 0-16,3 4 0 15,-4-8-22-15,5 5-7 0,4-5-2 0,0 8 0 0,4-12 31 0,5 5 0 16,-5-5 0-16,5 1 0 0,0-1 0 0,4-3 0 16,0-5 0-16,0 5 0 0,0-4 24 0,-13-8 10 15,8 0 2-15,1-4 1 0,-9-4-28 0,0 1-9 16,4-5 0-16,-8-3 0 0,4-1 13 0,8-7-4 15,-12 0-1-15,0 0 0 0,8-8 8 0,-8-4 0 16,4-3 1-16,8-9 0 0,-8-7 16 0,9 0 3 16,0-11 1-16,-5-5 0 0,9 1-27 0,0-8-10 0,9 3 0 15,-5-11 9-15,13 0-9 0,1 4 0 0,-1 0 0 0,5 0 0 16,13 0 0-16,-9 4-12 0,8 11 2 0,5-3 1 16,-4 7-166-1,-4 0-33-15,3 5-6 0</inkml:trace>
  <inkml:trace contextRef="#ctx0" brushRef="#br0" timeOffset="-94240.59">18276 14083 1792 0,'0'0'80'0,"0"0"16"0,0 0-77 0,0 0-19 16,0 0 0-16,0 0 0 0,0 0 104 0,0 0 18 15,0 0 3-15,0 0 1 0,0 0-76 0,4-7-15 16,5-1-3-16,-5 0-1 0,5 1-20 0,-1 3-11 15,1-4 12-15,4 4-12 0,5-4 12 0,-10 1-4 16,5-1 0-16,0 4-8 0,-13 4 0 0,9-11-11 16,0-1 0-16,-1 0 0 0,-3 1 11 0,3-1 0 15,-3-3 0-15,-5 15 0 0,0-8 25 0,0-4 7 16,-5 1 2-16,-3 3 0 0,8 8-34 0,-5-4 0 16,-3 4 0-16,-10 4 0 0,1 0 24 0,-5 4-1 15,-4 3-1-15,0 5 0 0,9 3 23 0,-5 0 5 0,5 1 1 16,-5 7 0-16,5-8-21 0,4 4-4 0,8 0-1 0,-8 4 0 15,9-3-17-15,4-5-8 0,13 4 8 0,-9-4-8 16,9-3 0-16,0-1 0 0,13-3 0 16,-4-4 0-1,0-1-121-15,4-3-30 0,0 0-5 0</inkml:trace>
  <inkml:trace contextRef="#ctx0" brushRef="#br0" timeOffset="-93787.57">18706 14018 2059 0,'0'0'45'0,"0"8"10"0,-18-1 1 0,10 1 2 0,-1 4-46 0,-4-1-12 0,4 1 0 0,9-1 0 0,-13 1 48 0,13-4 8 15,0-8 2-15,0 0 0 0,0 0-34 0,13 11-8 16,-13-11 0-16,9 8-1 0,4-4-5 0,-4 0-1 16,4-4 0-16,0-8 0 0,-5 4-9 0,5 0 0 15,-8-7 9-15,8-1-9 0,-5-3 0 0,1 3 8 16,-5-3-8-16,9-1 0 0,-13 1 12 0,5-1-1 15,-5-3-1-15,0 4 0 0,0-1-10 0,-5 1-16 16,-8-5 4-16,13 9 1 0,-17-5 19 0,4 5 3 16,4 3 1-16,-12 4 0 0,3 4-12 0,1 4 0 15,-5 0 0-15,-13 7 0 0,5 5 29 0,4 3 4 16,-4 1 1-16,4 3 0 0,4 4 14 0,4-4 2 16,-3 4 1-16,3 0 0 0,5 0-35 0,9 0-6 15,4 4-2-15,0-8 0 0,4-4-8 0,9 1 0 16,5-9 0-16,3 1 0 0,5-8 0 0,5 0-14 15,-5-8 3-15,4 0 1 0,5-8-1 0,-13 4 0 16,4-7 0-16,-9-4 0 16,5-1-24-16,-9 1-5 0,4-4 0 0,-12 4-1 15,8-1 10-15,-13 1 3 0,4 4 0 0,-8-5 0 0,4 1 28 0,0 0 0 0,-13-1-8 16,8 1 8-16,-12 4 0 0,4 3 0 0,4 0 0 0,-8 5 0 16,0 3 0-16,3 4 0 0,6 0 0 15,-10 4-9-15,14-4 9 0,4 0-12 0,0 0 12 0,0 0-716 16,0 0-137-16</inkml:trace>
  <inkml:trace contextRef="#ctx0" brushRef="#br0" timeOffset="-93283.19">19209 13597 864 0,'0'0'38'0,"0"0"8"0,0-12-37 0,9 5-9 16,-9-1 0-16,4 0 0 0,9-3 225 0,-8-5 43 15,12 1 9-15,0-4 2 0,1 3-214 0,-1-3-42 16,-4-4-9-16,13 3-2 0,-4-7-12 0,-5 4 0 16,5-4 0-16,-5 4 0 0,1-4 0 0,-1 0 0 15,1 4 0-15,-10 0 0 0,5-4 0 0,-8 3 0 16,-1-3 0-16,-4 4 0 0,0-4 24 0,-4 4 8 16,-1 0 1-16,-3 3 1 0,-1 5 34 0,-4 3 6 15,-4 5 2-15,-5 3 0 0,0 8 0 0,-13 7 0 16,1 5 0-16,-5 7 0 0,-5 4-20 0,-4 8-3 0,1 7-1 15,-1 12 0-15,0 0-25 0,0 8-6 16,5 4-1-16,4 7 0 0,0-3 10 0,17-1 2 0,-13 4 0 16,14 12 0-16,-6 0-32 0,1 4 0 0,5 4 0 15,3 7 0-15,1-11 0 0,4 0-8 0,4-1-1 0,-4 5 0 16,9-19-1-16,-9-9 0 0,9-3 0 0,-1-8 0 16,5-8 10-16,0-11 0 0,0-4 0 0,0-8 0 31,0-4-24-31,-9-7-4 0,9-4 0 0,0-8 0 0,0 0 45 0,-4-8 9 0,0-4 2 0,-9-3 0 0,8-8-38 15,-8-4-7-15,5-4-2 0,-1-4 0 0,0-3 19 0,-4-5 0 16,9 1 0-16,4-5 0 0,-4 5 0 0,4-5 0 16,4 9 0-16,-4-1 0 0,4 4 9 0,1 5 9 15,3 6 2-15,-8 5 0 0,9 0-30 0,0 7-6 16,-5 1 0-16,9-1-1 0,-4 4 17 0,4 1 0 16,4 3-8-16,1-8 8 0,-5 4 0 0,4 1 0 15,9-5 0-15,-4-3 0 16,12-5-91-16,-7-3-14 0,7 0-3 0,10-8-1033 0</inkml:trace>
  <inkml:trace contextRef="#ctx0" brushRef="#br0" timeOffset="-92521.88">19605 13219 2070 0,'0'0'45'0,"0"0"10"0,-9 0 1 0,-4 0 3 0,8 4-47 0,-12-4-12 0,4 0 0 0,4 0 0 15,-4 0 95-15,9 0 17 0,4 0 3 0,-4 0 1 16,4 0-75-16,0 0-14 0,-9-8-3 0,5 0-1 16,4 0-11-16,0 1-3 0,0-5 0 0,4 0 0 15,9 1-9-15,-13-1 0 0,9 1 0 0,-1-5 0 16,1 5 0-16,0 3 0 0,-9 0 0 0,4 1 0 0,0 3 0 16,-4 4 0-16,0 0 0 0,0 0 0 0,0 0 0 0,0 0 0 15,-8 0 0-15,-1 7 0 0,-8 1 0 0,8-4 0 16,-8 4 0-16,4 3 0 0,0-3 28 0,0 4 3 15,-5 3 1-15,1-3 0 0,-1 7-32 0,10 0 0 16,-18 4 0-16,4 4 0 16,-4 12 32-16,-4 0 0 0,3-1 0 0,-12 12 0 0,5 4 6 15,-1 1 2-15,0 2 0 0,5 1 0 0,-5 0-29 0,0 8-11 16,1 0 8-16,8 3-8 0,8-7 32 0,1 3 0 16,-5-7 1-16,13-4 0 0,1-7-33 0,8-5 0 15,0-11 0-15,0 0 0 16,4-4-44-16,0-8-16 0,5-7-4 0,0-4 0 0,4-1 52 0,-5-7 12 15,1-4 0-15,9-3 0 16,-1-1-61-16,-8-4-10 0,4-3-1 0,4-4-1 16,-13-1 35-16,14 1 7 0,-18 0 2 0,8-1 0 0,1-3 53 0,0 4 12 0,-1-4 1 15,-3 7 1 1,-1 1-62-16,-4 3-12 0,9 1-2 0,-5 3-1 0,-4 0 63 0,0 8 12 0,0 0 2 0,0 0 1 16,0 0-31-16,0 12-8 0,0 0 0 0,4 3 0 15,-4-3 0-15,5-5 0 0,4 5 0 0,-9-12 0 16,4 11 18-16,-4-11 2 0,17 4 1 0,-4 0 0 0,-4-8-33 0,8 4-8 15,1-7 0-15,-10 3-1 0,5-4 21 0,0 0 0 16,5-3 0-16,-14 3 0 0,13-4 17 0,-8 5 8 16,4-5 2-16,0 4 0 15,-4 1-43-15,4-1-9 0,-4 0-2 0,-1 4 0 0,1-3 27 0,0-1 0 16,-5 4 0-16,5-4 0 0,-9 8 17 0,8-4 9 0,1-7 2 0,4 3 0 16,-13 0-28-16,4-3 0 0,-4-1 0 0,9-3 0 15,-5 3 0-15,-4-3 8 0,0 3-8 0,0 1 0 16,-4 3 0-16,4 8 0 0,-13-8 0 0,9 4 0 15,-9 0 0-15,8 4 0 0,-12 4 0 0,4 0 0 16,-4 8 0-16,-1-1 0 0,10 1 14 0,-14 7-4 16,4 1 7-16,1-1 2 0,0 4 0 0,4 0 0 15,4-4-7-15,9 5 0 0,-9-1-1 0,5 0 0 16,8-4-11-16,5 1 0 0,-5-1 0 0,9-8 0 16,-4 1 0-16,4-4 0 0,4-1 0 0,1 1 0 15,4-4 0-15,-5-4 0 0,0-4 0 0,5 0 0 16,-5 0 0-16,5 1-12 0,-5-5 0 0,1 4 1 15,-1-8-137-15,1 1-28 0,-5 3-6 16,4-7-1-16</inkml:trace>
  <inkml:trace contextRef="#ctx0" brushRef="#br0" timeOffset="-91990.74">20078 13022 2070 0,'0'0'45'0,"0"0"10"0,0 0 1 0,0 0 3 0,0 0-47 0,0 0-12 0,-4 11 0 0,-1-3 0 16,-8 11 94-16,4 1 17 0,-8-1 3 0,0 12 1 15,-5 4-24-15,-4 11-5 0,0 4-1 0,-4 8 0 16,-1 0-23-16,1 0-5 0,4 8-1 0,-5-1 0 16,-3 1-29-16,7-1-7 0,-7-3 0 0,8 8-1 15,-5-9-4-15,14 1-1 0,0-8 0 0,8 0 0 16,-9-3-14-16,14-9 0 0,-9-3 0 0,13-5 0 16,-4-3 0-16,4-8 0 0,0-3 0 0,0-1 0 15,0-7-192-15,0-12-40 0,0 0-9 0,0 0-2 16,0 0-72-16,-9-12-14 0,0-23-3 0,1 4-1 15,-1 0 266 1,-4-15 471-16,-9-19-286 16,18 41-58-16,4-3-11 0,-4 0-1 0,-9-4-38 0,8 8-10 0,-3 4 0 0,3 4 0 0,1-1 156 15,-5 4 28-15,9 5 7 0,-4-1 1 0,4 8-60 0,0 0-11 16,0 0-2-16,0 0-1 0,0 0-53 0,0 0-10 16,13-4-3-16,-4-4 0 0,8 5-22 0,0-1-5 15,1 0-1-15,8 0 0 0,0 0 4 0,0-4 1 16,4 1 0-16,1 3 0 0,-5-4-29 0,4 0 8 15,0 5-8-15,5 3 0 0,0-4 0 0,-9 4 0 16,9 4 8-16,-18-4-8 16,9 3-74-16,-8 5-18 0,-5 0-3 0,4 3-1 0</inkml:trace>
  <inkml:trace contextRef="#ctx0" brushRef="#br0" timeOffset="-90975.19">17242 15381 1389 0,'-4'0'61'0,"0"0"14"0,4 4-60 0,-5-4-15 0,-4 0 0 0,5 3 0 16,4 1 115-16,0-4 20 0,0 0 4 0,0 0 1 16,0 0-27-16,0 0-5 0,0 0 0 0,0 0-1 15,0 0-14-15,13 4-2 0,-13-4-1 0,9 8 0 16,8 0-16-16,1-5-3 0,-1 5-1 0,-8-8 0 16,8 4-22-16,5-4-5 0,-5 4-1 0,9-4 0 15,-4 0-22-15,-5 0-5 0,9 0-1 0,5 0 0 16,-5 0-14-16,8 0 9 0,1 0-9 0,-9-4 8 15,5 4-8-15,-10-4 0 0,14 4 0 0,-13-4 8 0,0 4-8 16,-1-4 0-16,-8 4 0 0,5 0-11 16,-10 4-86-16,1 0-18 0,-9-4-3 0,0 0-718 15,4 8-144-15</inkml:trace>
  <inkml:trace contextRef="#ctx0" brushRef="#br0" timeOffset="-90584.83">17646 15296 1497 0,'0'0'133'0,"0"-8"-106"16,-9 4-27-16,9 4 0 0,9-8 144 0,-9 8 23 0,0 0 5 0,4-3 0 16,1-1-71-16,8-4-14 0,4 4-3 0,-13 0-1 15,9 0-15-15,-4 4-4 0,-4 0 0 0,8-3 0 16,0-1 0-16,4 4 0 0,-4 4 0 0,4-1 0 15,9-3-9-15,-4 4-3 0,0 4 0 0,-5-4 0 16,9 4-28-16,0-1-5 0,-4 1-2 0,8 0 0 16,1-4-17-16,-5 3 10 0,4 1-10 0,5 0 8 15,-9 0-8-15,4-1 0 0,5 5 0 0,-13-4 8 16,0 3-8-16,4 1-16 0,-9-1 4 0,5 1 1 16,-9-1 11-16,0 1 0 0,-4 0 0 0,-1-5 0 15,-8-7 0-15,-8 12 0 0,-1 0 0 0,-4-5 0 16,-5 5 0-16,-3-1 0 0,-1-3 0 0,-8 4 0 15,4-1 13-15,-5 1 5 0,1-1 1 0,-14 1 0 16,5 0 3-16,-4-1 1 0,4 1 0 0,-13 3 0 16,13 1-13-16,4-9-2 0,9 5-8 0,-9-4 12 0,13-1-12 15,1-3 0-15,8 4 0 0,8-4 0 16,-3 0-88-16,8-4-20 0,0 0-4 0</inkml:trace>
  <inkml:trace contextRef="#ctx0" brushRef="#br0" timeOffset="-81790.01">19274 14821 1497 0,'0'0'32'0,"0"0"8"0,0 0 0 0,0 0 4 0,0 0-36 0,0 0-8 0,0 0 0 0,0 0 0 0,0 0 80 0,0 0 13 16,0 0 3-16,0 0 1 0,0 0-53 0,0 0-10 15,5 11-2-15,-5 1-1 16,0 0 26-16,-5 3 6 0,5 8 1 0,-13 0 0 0,5 1 0 0,-10 6 0 16,1 1 0-16,0 4 0 0,-5 4 0 0,5-5 0 15,-5 5 0-15,-4 0 0 0,13-5-64 0,-5 1-18 16,1-4-1-16,0-4 0 16,4 0 31-16,4-4 5 0,-4-3 2 0,9-5 0 0,-5-3-19 0,5-1-17 15,-1-3 3-15,5-8 1 0,0 0 13 0,0 0 10 16,0 0-2-16,0 0 0 0,5-12-8 0,8-3 10 15,-13 3-10-15,17-7 10 0,-8 0-10 0,8-4 0 16,5 3 0-16,8-3 0 0,-12 4 0 0,16-1 0 16,-12 1 0-16,8 8 0 0,-4-5 0 0,0 8 0 15,5 1 0-15,-9 3 0 0,-5 4 0 0,0 0-9 16,5 8 9-16,-5-5-13 0,-8 5 1 0,0 4 1 16,-5-1 0-16,0 5 0 0,5-1 3 0,-9 1 0 15,0-1 0-15,-9 4 0 0,9-3 27 0,-4-1 5 16,4 1 2-16,-13-5 0 0,4 5-39 0,9-5-8 0,-13 1-2 15,5 3 0-15,-10-3 23 0,1-1 10 0,0-3-1 16,-1 0 0-16,1-4 15 0,-5 4 2 0,0-5 1 0,-8 1 0 16,4 0-27-16,4 0-16 0,-8 0 3 0,8-4 0 15,5 4 13-15,-5 0 0 0,5-4 0 0,-1 0 0 16,1 3 48-16,4-3 13 0,4-3 3 0,-8 3 0 16,13-4-103-1,-5 0-20-15,9-4-4 0,0-3-1 0,9-1-23 0,-5-4-5 16,13-3 0-16,-8-4-993 0</inkml:trace>
  <inkml:trace contextRef="#ctx0" brushRef="#br0" timeOffset="-81212.02">19678 15180 1728 0,'0'0'38'0,"0"0"8"0,0 0 2 0,0 0 0 0,0 0-39 0,0 0-9 15,0 0 0-15,0 0 0 0,0 0 53 0,0 0 9 0,0 0 2 0,0 0 0 16,0 0-4-16,0 0-1 0,13 4 0 0,5-4 0 16,-14 0-37-16,13 0-7 0,-12-4-2 0,-5 4 0 15,0 0-5-15,13-4 0 0,-9-7-8 0,1 3 12 16,3 0-12-16,-3 0 11 0,8-3-11 0,-9 3 10 15,-4-4-10-15,0 5 10 0,0-5-10 0,-4 4 10 16,-5 1-10-16,5-1 10 0,4 4-10 0,-5 0 10 16,-8 0 2-16,4 8 1 0,-4-4 0 0,-8 8 0 15,-1 4 58-15,-8 7 11 0,8 0 2 0,0 4 1 16,-13 1-68-16,14 3-17 0,3 0 0 0,-3 3 0 16,-5 1 0-16,17-4 0 0,-8 0 0 0,4-3 0 15,8-1 0-15,1 0 0 0,4-4 0 0,4 0 0 16,9-3 0-16,-8-4 0 0,12-5 0 0,0-3 0 15,5-4 0-15,0-4 0 0,12-3 0 0,1-1 0 16,-4-4 20-16,-1-3 0 0,-4-5 0 0,4 1 0 16,5 0-76-16,-13-4-16 0,4-4-2 0,4 4-1 15,-12-1-1-15,3-3 0 0,1 4 0 0,-9 8 0 16,5-1 47-16,-10 1 9 0,1 3 1 0,-5 5 1 0,-4 7 34 0,0 0 6 16,0 0 2-16,0 0 0 0,0 0 38 0,0 3 8 15,-4 5 2-15,-5 0 0 0,1 7-18 0,-1 1-3 16,0-1-1-16,-4 4 0 0,9 5-17 0,-14-5-3 15,14 0-1-15,-9 1 0 0,9-5-18 0,-14 4-11 16,18-3 12-16,-13-1-12 0,9-3 9 0,0-1-9 16,4-11 0-16,0 0 9 0,0 0-18 0,0 0-4 15,0 0-1-15,17-4 0 16,-8-3-222-16,4-1-45 0</inkml:trace>
  <inkml:trace contextRef="#ctx0" brushRef="#br0" timeOffset="-81071.39">20034 14755 1728 0,'0'0'153'0,"-4"4"-122"0,-5 0-31 0,9-4 0 15,-8 4 160-15,8-4 25 0,0 0 6 0,0 0 1 16,0 0-120-16,0 0-24 0,0 0-5 0,0 0-1 16,8-8-126-16,1 4-24 0</inkml:trace>
  <inkml:trace contextRef="#ctx0" brushRef="#br0" timeOffset="-80259.13">20525 14666 288 0,'0'0'25'0,"0"0"-25"0,0 0 0 0,0 0 0 15,0-7 287-15,0 7 52 0,0 0 10 0,0 0 3 16,-4 7-186-16,-5 5-37 0,5 0-7 0,-9 3-2 15,4 4-28-15,-8 5-7 0,4 3-1 0,-5 3 0 16,10 5-15-16,-14 4-3 0,5-1-1 0,3 5 0 0,6-1-22 0,-10 1-5 16,10-1-1-16,-1 1 0 0,-8-5-37 15,17 1 0-15,-5-4 0 0,5-8 0 0,0 4 0 0,0-12 0 16,5-4 0-16,-5 1 0 0,4-5 16 16,9-3 3-16,-9 0 0 0,9-4 0 0,-13-4-19 15,9-8 0-15,4 4 8 0,0-7-8 0,-4-1 0 16,4 0 0-16,9-7 0 0,-5-4 0 0,5 0-13 0,-1-4-7 15,1-4 0-15,9-4-1 16,-10 4-15-16,1-4-2 0,0 1-1 0,4 3 0 16,-5 0 15-16,-3 8 2 0,-10 3 1 0,6 1 0 0,-1 8 21 0,-9 3 0 15,-4 8 0-15,0 0 8 0,0 0 24 0,4 15 4 16,-8 1 0-16,4 7 1 0,-4 4-1 0,-9 0-1 16,8 4 0-16,-8 4 0 0,9-5-19 0,-9 1-4 15,8 4-1-15,1-8 0 0,-5 4-11 0,5-8 0 16,4-3 0-16,0-5 0 0,0 0 0 0,0-7 8 15,0-8-8-15,13 8 0 0,-13-8 0 0,4 0 0 0,14-4 8 16,-14-4-8-16,14-3 0 0,-5-1 10 0,-5 1-10 16,5-5 10-16,5-3-10 0,-10-4 0 0,5-1 0 15,5 1 8-15,3-4-8 0,-3 0 0 0,-1-4 0 0,5-3 0 16,-5-5 8-16,9 0-8 0,-4 1 8 0,8-9-8 16,-8 1 0-16,9 4 0 0,-10-1 0 0,14 1 0 15,-13 3 0-15,4 4 0 0,-5 4 0 0,5 4 0 16,-8 4 0-16,-5 8 0 0,0 3 0 0,0 1 0 15,-4 7 0-15,-9 4 0 0,0 0-9 0,0 0-819 16,0 0-164-16</inkml:trace>
  <inkml:trace contextRef="#ctx0" brushRef="#br0" timeOffset="-79884.2">21107 15149 1717 0,'0'0'37'0,"0"0"8"0,0 0 2 0,0 0 2 0,4-4-39 0,9 0-10 16,-8 0 0-16,12 1 0 0,-17-1 48 0,9 0 7 15,-1 0 1-15,-8 4 1 0,9-4-20 0,4 0-4 16,-8-3-1-16,8-1 0 0,-13 0-7 0,8 0-1 0,1 1-1 0,-9-1 0 15,4 0 1-15,-4 1 0 0,0-5 0 16,-4 4 0-16,4 1 7 0,-9-1 1 0,1 0 1 0,-5 0 0 16,4 1 19-16,-9 7 4 0,1 0 1 15,0 0 0-15,-5 7-19 0,5 5-4 0,-5 3-1 16,-4 5 0-16,0-1 25 0,4 4 5 0,0 4 1 0,5 0 0 16,0 0 0-16,-1 0 0 0,5 0 0 0,5 0 0 15,-1 0-64-15,0-3-26 0,9-1 2 0,5-4 0 16,-1-4 38-16,5-3 8 0,12-4 2 0,-3-1 0 15,3-3-24-15,5-8 0 0,5 1 0 0,-9-9 0 16,12 4-196-16,1-7-44 0</inkml:trace>
  <inkml:trace contextRef="#ctx0" brushRef="#br0" timeOffset="-79540.53">21446 15145 1854 0,'0'0'82'0,"0"0"17"0,0 0-79 0,0 0-20 16,0 0 0-16,0 0 0 0,0 0 78 0,0 0 12 15,0 0 2-15,0 0 1 0,0 0-29 0,8-4-7 16,5-3-1-16,-4-1 0 0,0 0-33 0,8-3-7 16,-12-1-2-16,12 0 0 0,-13 1-14 0,9-5 0 15,-8 1-12-15,8 3 12 0,-9-3 0 0,5 0 0 16,-1-1 0-16,-8 4 0 0,5-3 0 0,-5 3 0 15,-5 1 0-15,5-5 0 0,-8 5 0 0,3 3 0 16,1 0 0-16,-13 8 0 0,4 0 46 0,4 0 16 16,-8 12 3-16,-5 3 1 0,-4 1-6 0,0-1-2 0,-5 8 0 15,1 5 0-15,0-1-14 0,3 3-2 0,-3 1-1 16,4 0 0-16,-4 4-13 0,8 0-4 0,5-1 0 16,12-7 0-16,1 0-16 0,8-3-8 0,1-5 0 0,8-4 8 15,4 1-8-15,9-8 0 0,4-1 0 0,-4-3 0 16,9-4-87-1,0-4-19-15,-9-3-4 0</inkml:trace>
  <inkml:trace contextRef="#ctx0" brushRef="#br0" timeOffset="-78962.54">22015 14539 2070 0,'0'0'92'0,"0"0"18"16,0 0-88-16,0 0-22 0,0 0 0 0,0 0 0 0,0 0 102 0,0 0 16 15,0 0 3-15,17 0 1 0,-13-4-62 0,14 4-13 16,-14-8-3-16,13 5 0 0,1-5-23 0,-1 0-5 16,-8-3 0-16,17-1-1 0,-4-3-7 0,-1-1 0 15,1 1-8-15,8-1 12 0,-8-3-12 0,-4-4 0 16,3 0 0-16,-3-1 0 0,-10 1 0 0,1 0 0 15,-5 4 0-15,9-4 0 0,-8-1 0 0,-5 5 0 16,0 0 0-16,-13 0 0 0,4 3 0 0,-8 5 0 16,-1-1 0-16,-3 12 0 0,-1 4 8 0,-9 11 3 0,5 1 0 0,-8 11 0 15,-1 0 22-15,4 8 5 0,-8 3 1 0,-8 8 0 16,8 1 1-16,-14 3 0 0,1 4 0 16,9 4 0-16,4-4-19 0,0 0-3 0,8 4-1 0,-3 4 0 15,8-8-9-15,4-4-8 0,4 0 9 0,1-4-9 16,17-3 0-16,-4-4 8 0,4-1-8 0,0-3 0 15,4-8 0-15,13-4 0 0,-8 0 0 0,9-7 0 16,-1-5 0-16,0-3-13 0,-4-4 4 0,9-8 1 16,0 0-5-16,8-7-1 0,-8-1 0 0,0-3 0 15,4-1 6-15,0 5 8 0,-5-9-13 0,-3 9 5 16,-1-1 8-16,0 4 0 0,-12 1 0 0,-5 7 0 16,0 0 0-16,0 0 0 0,0 11 0 0,0-3 0 0,-5 7 0 15,-8 1 11-15,9 3-1 0,-5 0 0 0,1 1 2 0,8-1 1 16,-9 0 0-16,18 1 0 0,-9-5-13 0,0 1 0 15,8-5 8-15,5-3-8 0,0 0 0 0,-4-5 0 16,4 1 0-16,5-4 0 0,-10 0 0 0,10-4 0 16,-5 1-13-16,4-5 4 15,-8-4-127-15,4 1-24 0,4-1-6 0,0 0-1046 0</inkml:trace>
  <inkml:trace contextRef="#ctx0" brushRef="#br0" timeOffset="-78509.52">22392 15076 1728 0,'0'0'76'0,"0"0"16"0,0 0-73 0,0 0-19 0,0 0 0 0,0 0 0 16,0 0 106-16,0 0 18 0,5-8 3 0,-1 0 1 16,5 4-70-16,-9 4-14 0,4-7-2 0,-4 7-1 15,0-8-18-15,0 0-4 0,0 8-1 0,0-7 0 16,0-1-2-16,0 4 0 0,0 4 0 0,-4-8 0 15,-9 4 12-15,8-3 3 0,5 7 0 0,-8-4 0 16,-1 0 44-16,-4 8 9 0,-4 0 1 0,-1-4 1 16,1 7-42-16,-5 1-8 0,0 0-1 0,1 3-1 15,-1 1 8-15,5-4 2 0,-5 3 0 0,5 5 0 16,-1-5-20-16,14 1-4 0,-9 3-1 0,9 1 0 16,-5-5-19-16,5 5 0 0,8-5 0 0,5 1 0 15,-9-4 0-15,8-1 0 0,10 1 0 0,-1 4 0 0,5-5 0 0,-1-3 0 16,5 0-11-16,0-4 11 15,5 4-28-15,-9 0 0 0,-5 0 1 0,0 3 0 16,-8-3-29-16,4 0-7 0,-4 4-1 0,-1-4 0 0,-8-4 34 0,0 0 6 16,0 11 2-16,0 1 0 0,-8 0 35 0,-1-1 7 15,0 1 2-15,-4-1 0 0,-13-3-22 0,0 0 0 16,5-1 0-16,-1 1 0 0,-9 0 20 0,10 0 0 16,-1-1 0-16,-4 5 0 0,4-8 3 0,5 0 0 15,-1-1 0-15,10 1 0 0,-10-4-15 0,14 0-8 16,-5 0 10-16,9 0-10 0,0 0 0 0,0-7 0 15,9-1 0-15,0 0 0 16,4 0-148-16,4-3-28 0,1 3-7 0</inkml:trace>
  <inkml:trace contextRef="#ctx0" brushRef="#br0" timeOffset="-78181.47">22553 15222 2188 0,'-9'8'97'0,"1"0"20"0,3-4-93 0,1 0-24 0,4-1 0 0,-4 9 0 15,-9-8 138-15,13 4 23 0,0-8 5 0,0 0 1 16,0 0-114-16,0 0-22 0,17 0-5 0,0-4-1 16,1 0-25-16,-1 0 0 0,-4-8 0 0,5 5 0 15,-1-5 0-15,0-3 0 0,1 3 0 0,-1 1 0 16,-8-9 0-16,4 5 0 0,0-5 0 0,-9 5 0 16,9-4 0-16,-9-1 0 0,-4 1 0 0,0 4 0 15,0-5 0-15,0 5 0 0,-4 3 0 0,-5 5 0 16,1 3 0-16,-5 4 0 0,-5 4 0 0,-3 7 0 15,-1 5 58-15,-13 3 6 0,0 4 2 0,-4 4 0 0,5 4-19 16,8 4-4-16,4 0-1 0,-9-5 0 0,14-3-29 16,0 4-5-16,8-4-8 0,0 0 11 0,9-7-11 0,9 3 0 15,-9-8 0-15,9 1 0 0,17-5 0 0,-4-7 0 16,-1 0 0-16,14-8 0 16,-9 0-45-16,4-7-2 0,5-5 0 0,-9-3 0 15,0-4-145-15,0-4-28 0,5-4-7 0,-5 0-557 16,-5-4-112-16</inkml:trace>
  <inkml:trace contextRef="#ctx0" brushRef="#br0" timeOffset="-77915.91">23435 14068 1994 0,'0'0'44'0,"0"-8"8"0,0 8 3 0,4-15 1 0,0 3-44 0,-4 12-12 0,0-15 0 0,0 15 0 16,0 0 145-16,0 0 27 0,0 0 6 0,0 0 1 15,-8 4-59-15,-5 3-11 0,4 1-2 0,-8 8-1 16,-1-1-65-16,5 8-13 0,-4 8-2 0,-9 4-1 15,4 0 31-15,-4 3 7 0,-4 1 1 0,-5 11 0 16,0 0-52-16,0 4-12 0,9 8 0 0,-13 4 0 16,-9-1 0-16,18-3 0 0,-5 8 0 0,-4-5 0 15,9-3 13-15,8-4 0 0,0-4 0 0,5-4 0 16,4-4-13-16,4-3 0 0,1-1 0 0,8-7 0 16,8-4 0-16,-8-4 0 0,9-4 0 0,4-3 0 15,4-1-12-15,5-8-6 0,-5-7-1 0,10 0-973 16,3-4-196-16</inkml:trace>
  <inkml:trace contextRef="#ctx0" brushRef="#br0" timeOffset="-77337.93">19392 16249 1612 0,'0'0'144'0,"-5"4"-116"0,5-4-28 0,0 0 0 0,0 0 185 0,0 0 31 16,0 0 7-16,0 0 1 0,0 0-98 0,0 0-19 15,0 0-4-15,18 8-1 0,-10 0-53 0,14-8-10 16,4 4-3-16,-4-4 0 0,13-4-36 0,-5 4-8 15,5-8-2-15,4 4 0 0,-4-4 29 0,-1 5 5 16,1-5 2-16,-4 0 0 0,3 4-26 0,-3 0 0 16,-10 1 8-16,5-1-8 15,-8 4-61-15,-5 0-15 0,-13 0-2 0,17 7-757 16,-17-7-151-16</inkml:trace>
  <inkml:trace contextRef="#ctx0" brushRef="#br0" timeOffset="-77009.83">19882 16107 2365 0,'-17'-12'104'0,"13"8"23"0,4 4-102 0,-13-4-25 0,13 4 0 0,0 0 0 16,0 0 96-16,0 0 13 0,0 0 3 0,0 0 1 16,13-7-69-16,4-1-13 0,0 4-3 0,-3 0-1 15,3 0-7-15,9-4 0 0,-13 5-1 0,13 3 0 16,-4-4-9-16,-5 4-2 0,5-4 0 0,-5 4 0 15,5 0-8-15,0 4 0 0,-1 0 0 0,-3-1 0 0,3 5 0 0,-3 0 0 16,-5 4 8-16,4-1-8 16,1 5-19-16,-14-5-5 0,9 5-2 15,-9-1 0-15,9 4 26 0,-8-3 0 0,-5-1 0 0,4 1 0 0,-8-1 22 16,4-3 10-16,-5 3 1 0,-8-3 1 0,0 3-14 0,5-3-2 16,-10-1-1-16,-4 1 0 0,5-1 12 0,-5 5 3 15,-8-4 0-15,8-1 0 0,-8 1-13 16,4-5-3-16,4 5 0 0,-8 0 0 0,4-5-16 0,8 1 0 15,-3 4 0-15,3-5 0 0,1 1 0 0,4 0 0 16,13-1 0-16,0-7-963 16,0 0-185-16</inkml:trace>
  <inkml:trace contextRef="#ctx0" brushRef="#br0" timeOffset="-76150.51">21090 16033 345 0,'17'-4'31'0,"-17"4"-31"0,0 0 0 0,4-4 0 0,9 1 191 0,-8-5 32 16,3 0 6-16,1 0 2 0,0-3-85 0,-1-1-17 15,-3 1-3-15,-1-5-1 0,9 5-30 0,-13-5-7 16,0 1 0-16,0-1-1 0,0 5-8 0,0-5-2 16,-4 1 0-16,-5-1 0 0,0 5-10 0,-8-1-3 15,0 1 0-15,-5 3 0 0,-8 0-9 0,4 8-3 16,-5 0 0-16,-4 4 0 0,9 4-8 0,-13 3-1 15,0 5-1-15,4 7 0 0,5 4 4 0,0 4 1 16,-5 0 0-16,-4 7 0 0,4 5-12 0,9-1-3 0,-4 1 0 0,8 3 0 16,0-3-21-16,5 3-11 0,0 0 10 15,12 1-10-15,-4-5 0 0,9 1 0 0,9-1 0 0,-4 0 0 16,3-7 0-16,5-4 0 0,5 0 0 0,-1-12 0 16,5 1 0-16,-1-9-12 0,10-3 3 0,-9 0 0 15,-1-8-7-15,1 0-2 0,0-8 0 0,4-4 0 16,-5 1 7-16,-3-5 2 0,-1 5 0 0,-13-5 0 15,14 1-10-15,-18-1-1 0,4 1-1 0,-4 0 0 16,0-1 34-16,0 1 7 0,-4-1 2 0,4 5 0 16,-13-1-22-16,4 4 8 0,0 1-8 0,1-1 0 15,8 8 0-15,-13 0 0 0,4 0 0 0,-4 4 0 16,13-4 0-16,-4 4 0 0,-9 3 0 0,8 1 0 0,-3 0 0 16,3 3 0-16,5-3 0 0,0 0 0 0,0-8 0 15,5 11 0-15,3-3 0 0,-3 4 0 0,8-8 0 16,-5-1 0-16,14-3 0 0,-5 0 0 0,10-3 0 0,-6-5 0 15,5 0 0-15,5-4-8 0,-10 5 8 0,-3-1-12 16,8-4 12-16,4 5-12 0,-12 3-4 0,3 0-2 16,-12 0 0-16,4 4 0 0,0 4 10 0,-9 4 8 15,-4-1-12-15,0 5 12 0,0 3 0 0,-4 1 0 16,-9 3 0-16,9 1 0 0,-9 3-8 0,4-4 8 16,-8 0 0-16,4 4 0 0,8-3 0 0,1-1 0 15,-9 4 0-15,13-3 0 0,0-1 0 0,-4-4 8 16,4 1-8-16,-9-5 0 0,9 1 0 0,0-12 0 0,0 0 0 15,0 0 0 1,0 0-259-16,13-8-45 0</inkml:trace>
  <inkml:trace contextRef="#ctx0" brushRef="#br0" timeOffset="-75354.01">21259 16307 288 0,'0'0'25'16,"0"0"-25"-16,0 0 0 0,0 0 0 15,0 0 378-15,0 0 70 0,0 0 15 0,0 0 2 0,0 0-298 0,0 0-60 16,0 0-12-16,0 0-3 0,0 0-30 0,0 8-6 16,0-8-2-16,0 0 0 0,0 12-14 0,0-12-2 15,4 3-1-15,9 5 0 0,-8-4-18 0,12 0-4 16,-13-4-1-16,9 0 0 0,5 0-14 0,-9-4 11 16,8-4-11-16,-4 4 10 0,9 1-10 0,-14-5 8 15,5-4-8-15,0 5 8 0,5-1-8 0,-10-4 0 16,5 5 0-16,-8-5 0 0,8 4 0 0,-13-3 8 15,0 3-8-15,0 0 0 0,0-3 0 0,0 3 8 16,-13-4-8-16,8 1 0 0,-8 3 9 0,5 4-9 16,-10 0 10-16,5 4-10 0,-4 4 11 0,0 4-11 15,-1 0 12-15,-3 7-12 0,3 4 27 0,-4 1-2 16,1 3 0-16,-1 0 0 0,5 8-9 0,-5-4-3 16,5 4 0-16,4-4 0 0,8 4-13 0,1-8 0 15,4 4 0-15,0-4 0 0,4 0 0 0,5 0 0 16,4-3 0-16,9-9 0 0,-1 1 0 0,5-4 0 15,-4-8-8-15,4-4 8 16,5 0-112-16,-5-4-16 0,4-7-4 0,5-1 0 16,-9-7-48-16,9 4-9 0,-9-8-3 0,4 0 0 15,-8 0-136-15,-1 4-27 0,1-4-5 0,-4 0-2 0,-5 3 302 0,-5 1 60 0,1 4 12 16,0 0 2-16,-1 3 237 0,-8 1 47 0,0 7 10 0,0 8 1 16,0 0-89-16,0 0-17 0,0 0-4 0,0 0-1 15,-8 12-89-15,3 3-17 0,1-3-4 0,-5 7-1 16,1 0-38-16,8 0-7 0,-5 5-2 0,-3-1 0 15,3 4-4-15,5-4 0 0,-4 0-1 0,4 0 0 16,0 0-48-16,4-3-10 0,1-5-1 0,3 1-1 16,-3-9 25-16,-1 5-8 0,9-8 8 0,-9 0 0 15,9-4 0-15,-4 0 0 0,0-8 0 0,-1-4 0 16,5 1 0-16,5-5 0 0,-1 1 0 0,-4-4 0 16,5-1 0-16,-1 1-16 0,0 0 2 0,1-1 1 0,-1 1-7 15,-13 4-2-15,9-1 0 0,-8 5 0 0,8-1 22 16,-13 12-9-16,0 0 9 0,0 0 0 0,0 0-8 0,0 0 8 15,0 0 0-15,0 12 0 0,-13-1 8 0,8 9 9 16,5-5 2-16,-13 4 0 0,13 1 1 0,-4-1 1 16,4 4 0-16,0-4 0 0,0-3-13 0,0-1-8 15,4-3 8-15,9-1-8 0,-13-11 0 0,0 0 8 16,18 0-8-16,-1 0 0 0,0-3 0 0,-8-5 0 16,4-8 0-16,5 5 8 0,-10-9-8 0,5 5 0 15,-8-8 8-15,8 4-8 0,-13-1 0 0,4 1 0 16,0 0 0-16,5-1 8 0,-5 1-8 0,-4 0 0 15,0-1 0-15,-4 5 0 0,4 0 0 0,0-1 0 16,-9 8 0-16,5 1 0 0,4 3-12 0,0 4-8 16,0 0 0-16,0 0-1 15,-13 4-118-15,9 7-23 0,-1-3-5 0,5 4-892 0</inkml:trace>
  <inkml:trace contextRef="#ctx0" brushRef="#br0" timeOffset="-75104.08">22188 16261 979 0,'0'0'87'0,"0"0"-70"15,0 0-17-15,0 0 0 16,0 0 212-16,0 0 38 0,0 0 8 0,0 0 2 0,0 0-171 0,0 0-33 16,0 8-8-16,0 7 0 0,0-3 8 0,-4 3 3 15,-5 1 0-15,5-1 0 0,0 1 31 0,-5-1 6 16,0 4 2-16,5-3 0 0,-5-1-82 0,5 1-16 15,0-5 0-15,4 1 0 0,-9-1 0 0,9 1 16 16,0-4-1-16,0-8-1 0,0 0-14 0,0 0 0 16,0 0 8-16,13-4-8 15,4 0-189-15,1-8-41 0</inkml:trace>
  <inkml:trace contextRef="#ctx0" brushRef="#br0" timeOffset="-74979.11">22358 15952 1324 0,'0'0'59'0,"-13"8"12"0,4-4-57 0,-4 3-14 0,0 5 0 16,4-4 0-16,-4-1 219 0,5 5 41 0,-1 0 8 16,4-5 1-16,1 5-188 0,4-1-37 0,4 1-8 15,1 0-737-15,4-1-147 16</inkml:trace>
  <inkml:trace contextRef="#ctx0" brushRef="#br0" timeOffset="-74557.33">22414 16234 691 0,'0'0'61'0,"0"0"-49"0,0 0-12 0,0 0 0 0,0 0 237 0,-4 8 45 16,-5-8 9-16,5 7 1 0,4-7-147 0,-5 8-29 15,5 4-7-15,-8-1-1 0,-1 5-23 0,9-5-5 16,-13 9 0-16,9-1-1 0,-1-4-33 0,-3 5-6 15,3-5-2-15,1 4 0 0,4-3-18 0,0-5-3 16,0 1-1-16,0 0 0 0,0-12-16 0,0 0 8 16,9 0-8-16,4-4 0 0,4-4 12 0,0-4-12 15,5 1 12-15,0-8-12 0,0 3-13 0,-1-3-10 16,5 0-1-16,-4-1-1 16,-5 5-25-16,1-5-5 0,-1 5-1 0,-8-4 0 0,4 7 38 0,-4 1 7 15,4-1 2-15,-9 4 0 0,0 4 23 0,-4 4 5 16,0 0 1-16,0 0 0 0,0 0 38 0,0 12 8 15,0 0 2-15,-4 3 0 0,4 4-52 0,-4-3-16 16,4 3 8-16,0-4-8 0,0 5 38 0,0-1 4 16,0 4 1-16,0-3 0 0,0-5-34 0,0 0-9 15,0-3 0-15,4 0 0 0,9-1 0 0,-13-7 0 16,0-4 0-16,9 0 0 16,-1 0-34-16,1-4-8 0,4 0-2 0,-9-7 0 15,9 3-154-15,-8-7-31 0,8-12-7 0,4 7 0 0</inkml:trace>
  <inkml:trace contextRef="#ctx0" brushRef="#br0" timeOffset="-74166.78">22883 16226 748 0,'0'0'33'0,"0"0"7"0,0 0-32 0,0 0-8 16,0 0 0-16,0 0 0 0,0 0 291 0,0 0 56 15,0 0 11-15,0 0 2 0,0 0-239 0,0 0-48 16,0 0-9-16,0 0-3 0,0 0 5 0,0 12 1 15,0-4 0-15,-9 7 0 0,9-7-17 0,0 3-3 16,-4 1-1-16,0 3 0 0,4-3-46 0,0-1 0 16,0-3 0-16,0 4-13 0,0-4 46 0,0-1 10 15,0 1 1-15,0-8 1 0,0 0-34 0,0 0-11 16,0 0 0-16,4 8 0 0,9-12 20 0,-9 0-2 16,14 0-1-16,-1-7 0 15,-8-1-65-15,4 0-12 0,4-3-4 0,1 3 0 0,-1-7 52 0,-4 4 12 16,-4-1 0-16,-1 1 0 0,5-1 0 0,5 1 0 15,-9 3 0-15,-1 1 0 0,1-1 0 0,0 8 0 16,-9 4 0-16,0 0 0 0,0 0 0 0,0 0 0 16,4 12 0-16,-4-1 0 0,0 5 48 0,0-1 13 15,0 1 3-15,-4 3 0 0,-5-4-52 0,9 1-12 16,0 3 0-16,0-3 0 0,0-1 0 0,9 1 0 0,-9-1 0 16,4 0 0-16,-4-3 0 0,4-4 0 0,9 3 0 15,-13-11 0-15,5 8 0 0,8-4 0 0,-13-4 0 0,17 0 0 31,-17 0-96-31,9 0-23 0,4-4-4 0</inkml:trace>
  <inkml:trace contextRef="#ctx0" brushRef="#br1" timeOffset="-68886.77">23943 14192 1350 0,'0'0'29'0,"-9"-4"7"0,5 4 0 0,4 0 3 0,-5 0-31 0,5 0-8 0,-8-4 0 0,8 4 0 16,0 0 8-16,0 0 0 0,0 0 0 0,0 0 0 16,0 0-8-16,0 0 0 0,-5-4 0 0,5 4 0 15,-4-4 0-15,4-4 0 0,-4 5 0 0,-5-5 0 16,5 0 0-16,-1 0 0 0,-3 5 0 0,3-9 0 16,1 4 15-16,-9-3 5 0,9 3 0 0,-10-4 1 0,6 5 36 0,-5-5 7 15,8 0 2-15,-12 5 0 0,4-1-8 0,4 0-2 16,-4-3 0-16,9 3 0 0,-13-4-19 0,4 5-4 15,-5-5-1-15,5 4 0 0,-4-3 2 0,-1 3 0 16,-12-3 0-16,4 3 0 0,9 0-3 0,-14-4-1 16,5 9 0-16,-4-5 0 0,4 0-2 0,-9 0-1 15,0 1 0-15,-4-1 0 0,0 0-4 0,-4 1-1 16,-5-1 0-16,0 4 0 0,-4-4-7 0,0 4-2 16,4 1 0-16,-8-1 0 0,4 0 6 0,-1 4 1 15,10-4 0-15,-18 4 0 0,5-4-4 0,-9 4 0 16,4-4 0-16,0 4 0 0,-8 4-16 0,3-4 10 0,1 0-10 0,4 4 8 15,5-4 4-15,-5 0 0 16,0 0 0-16,-12 4 0 0,7 0-12 0,1 0-17 16,-13-1 4-16,4 1 1 0,5 0 35 0,-5 4 7 15,-4-4 2-15,0 0 0 0,0-1-32 0,-9 5-8 0,9-4-1 16,-1 0 0-16,1 7 23 0,4-3 5 0,-4 0 1 0,4 0 0 16,-4 3-3-16,0 1 0 0,-4-1 0 0,16 1 0 15,-7 3-7-15,3-3-2 0,5 3 0 0,-4-3 0 16,3 3-8-16,-7 5 8 0,-1-5-8 0,4 4 8 15,-4 1-8-15,9 3 0 0,-13 4 0 0,4-4 0 16,5 4 0-16,8 0 0 0,-8 4 8 0,3-4-8 16,-3 8 20-16,8-4 1 0,-13 3 1 0,14 1 0 15,-6 8-22-15,10-1 0 0,8 1 0 0,-4-1 0 16,9 4-10-16,-14 1-6 0,5-1-2 0,0 4 0 16,4 0 18-16,-4-3 0 0,9-1 0 0,-5 4 0 0,4-3 16 15,-3 7 0-15,8-4 0 0,8 4 0 0,-4-4-28 0,5 0-4 16,8 1-2-16,5-1 0 0,8 0 29 15,-8-4 5-15,8 1 2 0,5-1 0 0,4 0-18 16,0-3 0-16,0 7 0 0,13-4 0 16,-4 1-16-16,4 3 0 0,4 0 0 0,0 0 0 0,9 0 16 0,5 4 0 15,-9-3 0-15,12 3 0 0,-8 0 0 0,9-4 0 16,4 4 8-16,5 0-8 0,3 0 0 0,-8-4 0 16,14 0 0-16,-14-3 0 0,4 3 14 0,14-4-4 15,-1 1-1-15,13-5 0 0,-3-3-9 0,3-1 0 16,9 1 9-16,-4-1-9 0,0-7 0 0,4 8 0 15,13-4 0-15,-8-4 8 0,8-1-8 0,-9 5 12 16,10 4-4-16,-1-8 0 0,0 0-8 0,-4-4 8 0,0 0-8 16,8 0 8-16,5-4-8 0,4 0 9 0,-8-4-9 15,4 1 10-15,0-9 0 0,4 1 0 0,9 3 0 16,0-3 0-16,-9-1-10 0,9-3 12 0,-5-4-12 16,10 0 12-16,3 0-12 0,-21 0 0 0,9-4 0 0,-14 0 8 15,5 0-8-15,0-4 0 0,4 0 0 0,0-4 8 16,1 4-8-16,-10-7-9 0,-12-5 9 15,12-3-13-15,-4-4 23 0,14 0 5 0,-10-4 1 0,1 0 0 16,-14-8-16-16,9-4 11 0,1 1-11 0,-10-5 10 16,5 1-10-16,-9-5 10 0,13-3-10 0,-17 0 10 15,-4 0-1-15,-5-4 0 0,-4-8 0 0,-5 0 0 16,0 0-1-16,-12-3 0 0,8 3 0 0,0-4 0 16,-13 5-8-16,0-5 0 0,0-7 0 0,-4 3 0 15,4 1 0-15,-13-1 0 0,5 1 0 0,-10-5 0 16,5 5 0-16,0-1 0 0,-8-3 11 0,-5 0-11 0,0-1 0 15,4 1 0-15,-12-4 0 0,8-1 0 0,-9 5 8 0,0 0-8 16,-4-5 0-16,0 5 0 0,-4 0 0 0,0-1 8 16,-14 5-8-16,-4-1 0 0,1 5 0 0,-14-1 0 15,-13 8 0-15,1 4 0 0,-6 0 8 0,-7 8-8 16,-6 3 0-16,1 1 0 0,-13 3 0 0,0 5 0 16,-22 6 0-16,13 1 0 0,-17 8 0 0,9 8 0 15,3-1 0-15,5 4 0 0,-4 1 0 0,13 3 0 16,9 4 0-16,8 0 0 0,4 0-13 0,14 0-3 15,8 4 0-15,18-4-933 0,4 0-187 16</inkml:trace>
  <inkml:trace contextRef="#ctx0" brushRef="#br1" timeOffset="-67402.75">24294 8740 403 0,'-13'-8'36'0,"-13"-3"-36"0,0-1 0 0,5 5 0 16,-5-5 240-16,-5 4 40 0,5-3 9 0,0 3 2 15,0 0-202-15,-9 0-40 0,-4 1-8 0,4 3-1 16,-4 0-32-16,-8-4-8 0,7 4 0 0,-3 1 0 16,0 3 0-16,-5 0-8 0,-4-4 8 0,4 4-12 15,-4 0 38-15,-5 0 7 0,1 0 2 0,0 0 0 16,-10 4 20-16,-3-1 4 0,8 1 1 0,-13-4 0 15,5 12-2-15,4-4 0 0,-5-1 0 0,9 1 0 16,-12 4-23-16,-1-1-5 0,-4 1-1 0,-1 7 0 16,6 0-1-16,-1 1 0 0,0 3 0 0,13-4 0 0,-13 4-3 15,14 4-1-15,-14-3 0 0,0-1 0 0,4 8-2 16,-3-4-1-16,7 4 0 0,-7 3 0 0,3-3-21 0,5-4 0 16,-4 4 0-16,3 0 0 0,-3-4 12 0,8 4 0 15,-8 0 1-15,3 0 0 0,10 0-2 16,0-1-1-16,3 1 0 0,10 4 0 0,-9-4 5 0,13 0 1 15,-9 4 0-15,5-5 0 0,-1 5 8 0,5 0 1 16,-9-4 1-16,5 4 0 0,4 3-26 0,0 1 0 16,0-4 0-16,-5-1 0 0,14 5 0 0,-5-4 0 15,-4 7 0-15,9 1 0 0,4-5 0 0,-9 1 0 16,13 3-12-16,0 1 12 0,-8 3 0 0,8-3 0 0,5-1 0 0,0-3 0 16,8-1 0-16,-4-3 0 0,0 4 0 0,4-1 0 15,9-3 0-15,-13 0 0 0,9-1 0 0,4 1 0 16,0 4 0-16,0-1 0 0,0 1 0 0,0 0 0 15,4 3 0-15,5-3 0 0,-5-1 0 0,1 1 0 16,8-4 0-16,-9-1 0 0,9 1 8 0,-4 0-8 16,8-4 0-16,0 4 12 0,1-5-12 0,3 5 12 15,1-4-12-15,9 0 10 0,-10 0-10 0,14-4 10 16,-9 8-10-16,4-5 0 0,10-6 0 0,-6-1 0 16,5 0 8-16,5 0-8 0,-1 0 12 0,5 4-4 15,-5-7-8-15,5 3 8 0,-9 0-8 0,9-4 8 16,0 1 0-16,0-1-8 0,-1-4 12 0,10 1-4 15,-5 3 3-15,9 0 0 0,-5 1 0 0,1-5 0 0,-1 4 6 0,0-3 2 16,1 3 0-16,-1-7 0 16,1 3-7-16,4-3-2 0,-5-1 0 0,5 1 0 0,8-4-2 15,-8 3 0-15,9-3 0 0,-14 0 0 0,5-1-8 0,-5 1 0 16,1-4 0-16,4 0 8 0,-1 0-8 0,10-8 0 16,4 0 9-16,0 4-9 0,-14-8 8 0,10 4-8 15,-9-3 8-15,-1-5-8 0,1 1 8 0,4-1-8 16,0 0 8-16,1-3-8 0,-6 3 8 0,6-3-8 15,-1 3 8-15,-9-3-8 0,1 3 0 0,-1-3 0 16,-13 3 0-16,10 1 0 0,3-5 8 0,-8 1-8 16,8-1 10-16,-4 1-10 0,0 3 8 0,5-3-8 15,-9-1 0-15,4 1 9 0,-9 0-9 0,5 3 0 16,-9-7 9-16,0-1-9 0,0 5 8 0,-4-4-8 0,0-1 8 16,4 5-8-16,0-4 0 0,-4-5 8 0,4 5-8 0,0-4 0 15,0-4 0-15,-13 4 8 0,9-4-8 16,-1 0 0-16,1-4 0 0,4 0 9 0,-13 4-9 0,9-4 0 15,-5 0 11-15,-8 0-11 0,4-4 10 16,5-3-10-16,-14 3 0 0,5-4 0 0,-1-3 0 0,10 7 0 16,-10-3 0-16,-3-1 8 0,8 0-8 0,4 1 0 15,-8 3 0-15,4 0 0 0,0 1 8 0,-4-5-8 16,4 4 0-16,-4-3 0 0,4 3 8 0,-9-4-8 16,-4-3 0-16,0-5 0 0,4 5 0 0,-17 0 0 15,9 3 8-15,0 0-8 0,0-3 0 0,-1-1 0 16,-8 5 8-16,0-1-8 0,0-3 0 0,0 3 0 15,-13-3 8-15,0-1-8 0,9 1 0 0,-1-1 9 16,-16-3-9-16,-1 3 8 0,-8 1-8 0,4-4 8 16,-9-1-8-16,-4 1 0 0,4 4 0 0,-13-1 0 15,0 1 0-15,-4 7 0 0,-8-4 8 0,-1 1-8 0,-13 3 0 16,0 4 0-16,0 0 0 0,-4 4 0 0,4 0 0 16,-4 0 0-16,-13-4 0 0,-5 8 0 0,5 4 0 15,0-1 0-15,4 9 0 0,-13-1 0 0,13 1 0 16,-4 3 0-16,0 4 0 0,-4 0 0 15,12 12-71-15,-4 3-13 0,5 5-2 16</inkml:trace>
  <inkml:trace contextRef="#ctx0" brushRef="#br1" timeOffset="-64236.66">8553 16022 345 0,'0'0'31'0,"0"0"-31"0,0 0 0 0,0 0 0 0,0 0 255 0,0 0 45 15,0 0 8-15,0 0 3 0,0 0-139 0,0 0-28 16,0 0-6-16,4-4-1 0,13-8-19 0,-17 4-4 15,5-3-1-15,8-1 0 0,-4-3-27 0,4-1-6 16,0 1 0-16,8 0-1 0,-12-1-35 0,8 1-8 16,1-1 0-16,-1 5-1 0,5-5 1 0,0 8 0 15,-5-3 0-15,5-1 0 0,-5 5-36 0,9-1 0 16,-4 4-10-16,-5 0 10 0,5 4 10 0,0 0 10 16,-1 0 1-16,1 4 1 0,4 0-35 15,-4 0-7-15,-5 0-2 0,-8 3 0 0,4 5 22 0,-4-1 0 16,-1 1 0-16,-3 3 0 0,-5 9 32 0,0-1 12 15,0 0 1-15,-5 8 1 0,-3 0-22 0,-1 0-5 16,-9 7-1-16,1 1 0 0,0-1-5 0,-1 1-1 16,-3-4 0-16,3 3 0 0,-3-3-12 0,3-4 9 15,-4 4-9-15,1 0 8 0,3-5-8 0,-3 1 0 16,-5-8 9-16,4 4-9 0,-4-7 8 0,8-1-8 0,-12 0 8 16,4-3-8-16,4-5 8 0,1-3-8 15,-5-4 8-15,8-4-8 0,9 0 0 0,-8-4 8 0,13 0-8 16,-5-3 0-16,5-1 0 0,8-4 0 0,5 5 0 0,-1-5 8 15,5 0-8-15,-8 1 0 0,8 3 0 0,9 0 0 16,-9 1 0-16,8 3 0 0,-16 0 0 0,12 4-8 31,-4 0-16-31,0 4-2 0,-4-4-1 0,8 4 0 0,-13-1 27 0,14 5 0 0,-14-4 0 0,9 4 0 16,-4-4 17-16,4 0 9 0,-4-1 2 0,-1 5 0 16,10-4-20-16,-1 0-8 0,-8 0 8 0,4-4-8 15,4 0 31-15,5 0 1 0,-5 0 0 0,9 0 0 16,-8-4-40-16,3 0-8 0,1 0-2 0,4 4 0 15,-9-4 29-15,-3 0 5 0,3 4 2 0,0-3 0 16,1 3-52-16,-5 0-10 0,4-4-3 16,0 4-914-16,-12-4-183 0</inkml:trace>
  <inkml:trace contextRef="#ctx0" brushRef="#br1" timeOffset="-63830.51">8040 16975 691 0,'0'0'61'0,"0"0"-49"0,0 0-12 0,0 0 0 16,0 0 326-16,0 0 62 0,-8 8 13 0,8-8 3 16,0 0-217-16,0 0-43 0,0 0-9 0,0 0-2 15,8 4-55-15,-3 0-11 0,3 3-3 0,5-3 0 16,5-4-7-16,4 0-1 0,-1-4-1 0,10 4 0 16,-5-3-19-16,13-1-4 0,9 0-1 0,-9 0 0 15,13-4-12-15,-9 4-3 0,14-3 0 0,-1 3 0 16,0 0 14-16,1-4 2 0,-1 0 1 0,1 1 0 15,-1-5-44-15,1 4-9 0,-1 1-1 0,1-1-1 16,-1 0 35-16,-12 4 7 0,8-3 2 0,-5 7 0 0,-3 0-22 16,-5 0 0-16,-13 4 0 0,9-1 0 15,-18-3-98-15,5 8-24 16,-5-4-5-16,1 0-785 0,-10 0-158 0</inkml:trace>
  <inkml:trace contextRef="#ctx0" brushRef="#br1" timeOffset="-63190.03">8414 17543 1778 0,'0'0'79'0,"0"0"16"0,0 0-76 0,0 0-19 0,0 0 0 0,0 0 0 15,9-4 146-15,-5 0 26 0,0-4 4 0,5 1 2 16,0-1-78-16,8 0-16 0,-4 0-4 0,9 1 0 16,-1-5-25-16,1 1-6 0,8-5-1 0,-8 5 0 15,13 3-16-15,-9-4-4 0,4 5-1 0,-8-1 0 16,4 0-16-16,0 0-3 0,-4 4-8 0,-5 4 12 15,5 0-12-15,-5 0 11 0,1 4-11 0,-1 0 10 16,1 0-10-16,-10 4 0 0,-8-8 0 0,5 11 0 0,3 5 0 0,-8-1 8 16,0 1 0-16,0 3 0 0,-13 0 1 0,9 1 0 15,-14-1 0-15,5 4 0 16,5-4 1-16,-10 1 0 0,-3-1 0 0,3 0 0 0,1 1 10 0,-5-1 3 16,5 0 0-16,-1-3 0 0,-3-1-9 0,-1 1-2 15,5-5 0-15,-1 1 0 0,1-1-3 0,4 1-1 16,9-4 0-16,-1-1 0 0,5 1 11 0,0 0 1 15,0-1 1-15,5 5 0 0,8-4-33 0,-9 3-6 16,13-3-2-16,-8 0 0 0,8 0 32 0,-4 3 7 16,5 1 1-16,3-1 0 0,-3-3-33 0,-1 4-7 15,1-1 0-15,-5 1-1 0,4-1 33 0,0 1 8 16,-4-1 0-16,5 5 1 0,-10-4-21 0,5-1 0 16,-8 1 0-16,4 3 0 0,-5-3-12 0,-4 3-8 15,-4-3 0-15,-5 3-1 0,0-3 33 0,0 3 8 16,-8-3 0-16,4 3 1 0,-4-3-33 0,-9-4-6 15,4-5-2-15,-4 5 0 0,4-4 20 0,-13 0 0 0,-4-4 0 0,-8-4 0 16,7 4 17-16,-3-8 1 0,8 4 0 0,-4-3 0 16,4 3-18-16,1-4-11 0,8 0 2 0,-5 4 0 15,5-3 9-15,5 3-8 0,3 0 8 0,14-4-8 16,-9 1 8-16,8-1 0 0,-3 0-9 0,16-3 9 16,-3-5-156-1,12 1-26-15,1-5-6 0,-1 1 0 0</inkml:trace>
  <inkml:trace contextRef="#ctx0" brushRef="#br1" timeOffset="-62617.18">10468 16697 1814 0,'0'0'80'0,"0"0"17"0,-5 12-77 0,-3 3-20 0,3-3 0 0,1 7 0 15,-9 0 138-15,9 5 24 0,-14-1 5 0,14 4 1 16,-13 4-84-16,12-4-16 0,-12 7-3 0,0 5-1 16,-1-4 0-16,-3 7 0 0,-6 1 0 0,6 3 0 15,3 0-51-15,1 1-13 0,4-1 0 0,-4 0 0 16,-1-3 0-16,14-4 0 0,-9-5 0 0,0-3 0 15,4-4 20-15,0-8 0 0,9-3 1 0,0-1 0 16,0-7-187-16,0-8-38 0,0 0-7 16,18-8-889-16</inkml:trace>
  <inkml:trace contextRef="#ctx0" brushRef="#br1" timeOffset="-62335.98">10029 16744 2188 0,'-17'-8'48'0,"17"8"11"0,-4-4 1 0,4-4 1 0,0 8-49 0,0-7-12 16,0-1 0-16,4 0 0 0,-4 0 54 0,17 1 8 15,-8-5 2-15,8 1 0 0,5 3 0 0,-5-8 0 16,14 5 0-16,-5-5 0 0,4 1 0 0,9-1 0 16,-4 1 0-16,4 0 0 0,0-1 0 0,-4 5 0 15,8-1 0-15,1 4 0 0,4 0-52 0,-9 1-12 16,-5 3 0-16,-3 0 0 0,4 0 54 0,-1 0 8 15,1 0 2-15,0 4 0 0,-9 0-52 0,13-3-12 16,-9 3 0-16,9 0 0 0,0-4 0 0,-4 0 0 16,-9 4 0-16,5 0 0 15,-10-4-48-15,-3 0-13 0,-1 0-3 0,-8 4 0 16,4 0-115-16,-13 0-23 0,0 0-5 0,0 0-967 0</inkml:trace>
  <inkml:trace contextRef="#ctx0" brushRef="#br1" timeOffset="-62117.29">9977 17276 2188 0,'0'0'48'0,"0"0"11"0,0 0 1 0,0 0 1 0,13 0-49 0,5 0-12 16,3-3 0-16,-3-1 0 0,3-4 105 0,14 0 19 15,-13-3 3-15,17-1 1 0,-4 0-103 0,8-3-25 16,0 3 0-16,5 1 0 0,-13-1 0 0,4 1 0 15,0 3 0-15,0 4 0 0,-4 0 0 0,-9 0 0 16,4 1 0-16,-8 3-780 16,0-4-160-16</inkml:trace>
  <inkml:trace contextRef="#ctx0" brushRef="#br1" timeOffset="-61591.82">10824 17396 2188 0,'0'0'48'0,"0"0"11"0,-4 4 1 0,4-4 1 0,0 0-49 0,0 0-12 0,-9 4 0 0,9-4 0 15,0 0 105-15,0 0 19 0,0 0 3 0,0 0 1 16,0 0-103-16,9-8-25 0,-5 0 0 0,13-7 0 16,-12 3 0-16,12-3 0 0,-8-1 0 0,4-3 0 15,0 0 0-15,-5 0 0 16,5-1 0-16,-4-3 0 0,-9 4 0 0,0-1 0 15,0 1 0-15,0-4 0 0,-9 4 0 0,9-1 0 16,-17 9 0-16,4-1 0 0,4 4 0 0,-8 1 0 16,-5 3 0-16,5 8 0 0,-5 3 56 0,-4 5 7 15,0 7 1-15,4 5 0 0,-12 3-52 0,3 3-12 0,1 5 0 0,-1 0 0 16,5 0 32-16,-8-4 4 0,12 3 1 0,0-3 0 31,-4 0-59-31,17-4-12 0,-4-4-2 0,9-3-1 0,4-1 61 0,0-4 12 0,9-3 2 0,4-1 1 16,4-3-31-16,1 0-8 0,-1-4 0 0,5-4 0 15,-1-4 21-15,10 0 3 0,-10-4 1 16,6-3 0-16,3-5-25 0,-8 1-12 0,-1-8 0 0,10 3 1 16,-10-7 11-16,-3 4 16 0,4-4-4 0,-5 0-1 15,0 4-11-15,-8-4 0 0,8 4 0 0,-4 4 0 16,-8-1 0-16,-1 9 0 0,5-1 0 0,-5 4 0 16,0 4 0-16,-4 4 0 0,0 0 0 0,0 0 0 15,-4 8 0-15,0 8 0 0,-5-1 0 0,0 4 0 0,1 5 0 16,3 3 0-16,1-4 0 0,-9 8 0 0,9-4 0 15,-1 0 0-15,5 0 0 0,0 0 0 0,-8-8 0 0,16 4 0 16,-8-4 0-16,5-3 0 0,-1-1 0 0,9-7 0 16,-4-4 0-16,8 0 0 0,0-8 0 15,1-4 0-15,12-3 0 0,-8-9 0 16,4-3-124-16,4-4-28 0,-4-8-4 16,5-3-1068-16</inkml:trace>
  <inkml:trace contextRef="#ctx0" brushRef="#br1" timeOffset="-61107.54">11523 16365 1958 0,'9'-19'87'0,"-1"15"17"0,-8 0-83 0,0 4-21 16,0 0 0-16,0 0 0 0,0 0 107 0,0 0 17 0,0 0 3 0,0 0 1 15,0 0-52-15,0 8-9 0,0 7-3 0,0 1 0 16,0-1 2-16,-13 8 0 0,9 4 0 0,-9 8 0 16,4 4-17-16,-8 3-3 0,-5 5-1 0,-4 7 0 15,9 4-9-15,-9-4-3 0,4 0 0 0,-13 7 0 16,1-3-9-16,-1 0-3 0,4 8 0 0,-3-4 0 15,3-1-9-15,10-3-3 0,3-4 0 0,10 0 0 16,-5-7 7-16,8-12 2 0,-3-1 0 0,16-7 0 16,10-4-27-16,3-11-6 0,-3-4-1 0,12-8 0 15,5-8-24-15,4-7-6 0,0-12-1 16,4-8 0-16,-4-8-117 0,-8 1-23 0,12-12-5 0,-12 0 0 16,-1 0-103-16,5 0-20 0,-9 3-4 0,4-6-1 0,-8 6 256 0,-5-3 52 15,5-4 12-15,-5-3 0 16,-8 3 69-16,4 0 17 0,5 0 3 0,-10 0 1 0,10 12 58 15,-5 7 12-15,4 0 3 0,-8 9 0 0,4 6-35 16,0 9-6-16,-9 0-2 0,0 7 0 0,1 0-59 16,-5 8-12-16,0 0-2 0,0 0-1 0,0 12-8 0,0-1-2 15,-5 9 0-15,1-1 0 0,0 4 4 0,-5 4 1 16,0 0 0-16,-8 4 0 0,0 4 7 0,-1 3 0 16,5 5 1-16,5 3 0 0,-14 0-14 0,-4 1-3 15,0 3-1-15,4 0 0 0,5 0 6 0,-5-3 2 16,-4 11 0-16,4-4 0 0,13-4-19 0,-8 4-3 15,4-4-1-15,9 0 0 0,-9-7-5 0,13-5-2 16,0-3 0-16,0-4 0 0,13-8-17 0,-9-4-4 0,13-7-1 16,1-4 0-1,-1-8-53-15,5 0-10 0,8-8-3 0,-8-7-917 0,0-5-184 0</inkml:trace>
  <inkml:trace contextRef="#ctx0" brushRef="#br1" timeOffset="-60535.94">11775 17218 2044 0,'-4'12'91'0,"4"0"18"0,-5-1-87 0,-3 1-22 0,8-1 0 0,0 1 0 16,0-4 108-16,8-1 18 0,-8 5 3 0,5-4 1 15,-1-4-70-15,9-4-13 0,4 0-3 0,-8 0-1 16,8-8-17-16,-4 4-3 0,5-4-1 0,4 1 0 0,-5-5-11 0,0 0-3 16,-8 1 0-16,4-5 0 15,4 1-8-15,-12 3 8 0,8-7-8 0,-9 7 8 0,0-7-8 0,5 4 10 16,-9 3-10-16,0-3 10 0,0-1-10 0,-9 5 0 15,5-1 9-15,0 4-9 0,-9 1 8 0,0 3-8 16,4 4 8-16,-8 7-8 0,-1 1 23 0,1 4 0 16,-5 3 0-16,5 5 0 0,-1 3 0 0,10 4 0 15,-10 0 0-15,1 4 0 0,4 0-9 0,9-4-2 16,-9 0 0-16,8 0 0 0,5 0-12 0,0-4 0 16,5 0 0-16,8-4 0 0,-9-3 0 0,13-1 0 15,1-3 0-15,-1-5 0 0,0-7 0 0,5 0 0 16,4-3 0-16,0-5 0 0,-4-4-12 0,4-3-1 15,0-4-1-15,-4-1 0 0,-5-3-9 0,1 0-1 16,-5 4-1-16,0-1 0 0,4 1 15 0,0 0 10 16,-12 3-12-16,8 5 12 0,-5 3-8 0,5 0 8 15,-13 8 0-15,0 0 0 0,0 4 0 0,9 0 0 16,-9 4 0-16,0 3 0 0,0 1 26 0,0 3-1 16,0 1 0-16,0 3 0 0,-4 4-1 0,-1 0-1 0,1-3 0 15,4-1 0-15,4 0-8 0,-4-7-2 0,0 3 0 0,0-3 0 16,9-4-13-16,0-1 0 0,-9-7 0 0,4 8 0 15,9-8 0-15,-9-4 8 0,10-4-8 16,-10 1 0-16,13-5 0 0,-8-3 0 0,8-1 0 0,-4 1 0 16,5-4 0-16,-10 7-12 0,10-4 3 0,-5 1 0 15,-5 3 1-15,5 1 0 0,5 3 0 0,-5 0 0 16,-4 1 8-16,-5-1 0 0,5 8 0 0,-1 0 0 16,1 0 0-16,-5 0 0 0,1 8 0 0,8-1-8 15,-9 1 8-15,9 8 0 0,-13-5 0 0,0 8 0 16,4 1 0-16,-4-5 0 0,0 5 0 0,0-1 0 15,0 0-73-15,0 0-16 0,5-7-3 0</inkml:trace>
  <inkml:trace contextRef="#ctx0" brushRef="#br1" timeOffset="-60158.68">10889 16678 403 0,'0'0'36'0,"0"0"-36"15,0 0 0-15,0 0 0 0,0 0 249 0,9 8 43 16,-9-8 9-16,0 0 2 0,4 7-88 0,-4 5-18 16,0 3-3-16,-4 1-1 0,-5-1-52 0,5 1-10 15,-1-1-3-15,-3 4 0 0,3-3-30 0,5-1-6 16,0-7-2-16,0 4 0 0,0-5-42 0,0-7-8 0,13 4-1 0,5-8-1 16,3 1-38-16,-3-9-21 0,4-3 2 0,12-5 1 15,-8 1 18-15,5 0 0 0,-14-1 0 0,5 5 0 31,4-1-34-31,4 9-6 0,-12 3-2 0,3 4-836 0,-12 4-167 0</inkml:trace>
  <inkml:trace contextRef="#ctx0" brushRef="#br1" timeOffset="-59158.9">13299 17412 403 0,'0'3'36'0,"0"5"-36"0,0 0 0 0,0 0 0 0,0-1 304 0,0 5 53 16,0-1 11-16,0-3 3 0,0-8-209 0,5 8-42 15,-5-8-8-15,0 0-1 0,0 0-51 0,17 4-11 16,-13-8-1-16,9 0-1 0,5-4-18 0,-10-3-3 15,5-5-1-15,5 1 0 0,-10-8-9 0,5-1-3 16,5 5 0-16,-14-4 0 0,9-4-1 0,-8 8-1 16,-1-8 0-16,5 7 0 0,-9-3 11 0,0 0 2 15,-9 4 1-15,0-1 0 0,0 5 7 0,1 0 2 16,-10 3 0-16,1 0 0 0,0 5-3 16,-9 3-1-16,8 4 0 0,-12 7 0 0,4 1 2 0,-9 8 1 15,9 3 0-15,-9 4 0 0,5 4-13 0,8 4-2 16,0-4-1-16,5 4 0 15,0 0-36-15,12 0-7 0,-8 3-2 0,9-3 0 0,4 0 28 0,0-4 0 16,0-4 0-16,4 4 0 0,9-7 17 0,-4-5 9 16,17-3 2-16,-4-1 0 0,0-7-28 0,12 0 0 15,-8-4 0-15,9-4 0 0,0 0 0 0,-13-3 0 16,4-5 0-16,0 0 0 0,0-3 0 0,-9-4 0 16,0 3 0-16,1-3 0 0,-10 4-9 0,6-5 9 0,-10 5 0 15,-4-1 0-15,9 1 0 0,-9 3 0 0,-9 5 0 16,5-1 0-16,-1 4 0 0,-8 8 0 0,9 4 0 15,-9 3 0-15,4 9 0 0,-8 7 0 0,4 0 0 0,4 3 0 16,-8 5 0-16,-9 0 0 0,13 4 0 16,-5 3 0-16,1 4 0 0,-1 1 8 0,1 7-8 0,4-4 0 15,4 0 0-15,-4 0 0 0,9-3 0 0,4 3 0 16,-13-4 0-16,13 0 0 0,-9-7 0 0,9 4 0 16,0-5 0-16,-8 1 0 0,3-1 0 0,1-3 0 15,4 0 0-15,-13-4 0 0,4 0 0 0,-4-4 0 16,0-8 0-16,4-4 0 0,5-3 0 0,-13-4 0 15,8-4 0-15,0-4 8 0,-8-4-8 0,4-8 0 16,4-3-18-16,-8-1-10 0,0-3-1 0,-5-4-1 0,4-4 59 0,-3 0 12 16,3-4 3-16,-3-4 0 0,3 4-24 0,10-7-5 15,-1-1-1-15,0 0 0 0,5 1-5 0,4 3-1 16,0-4 0-16,4 9 0 0,5 3-8 0,0-4 0 16,8 0 0-16,-4 4 0 0,4 0 0 0,9 0 0 15,5-4 0-15,-5 4 0 16,4 0-65-16,-4-4-9 0,5 4-2 0,8-4-800 15,4 4-160-15</inkml:trace>
  <inkml:trace contextRef="#ctx0" brushRef="#br1" timeOffset="-58377.7">13751 17307 1785 0,'-9'-4'79'0,"9"4"17"0,0 0-77 0,0 0-19 0,0-3 0 0,0 3 0 15,0 0 95-15,0 0 15 0,0 0 3 0,0 0 1 16,0 0-54-16,0 0-10 0,0 0-2 0,13-8-1 16,-13 0-25-16,9 0-5 0,0-3-1 0,-1-1 0 15,1 1-8-15,0-1-8 0,4-3 9 0,-5 3-9 16,1-3 8-16,-5 3-8 0,1 0 0 0,-5-3 0 16,0 3 9-16,-5 1-9 0,1-5 8 0,-9 5-8 15,4-1 10-15,-4 8-10 0,0 0 12 0,-4 8-12 16,17-4 38-16,-26 16 1 0,4 3 0 0,-13 8 0 15,5 4 5-15,0 4 2 0,-5-1 0 0,13 9 0 16,-8-1-17-16,12 1-3 0,1-4-1 0,8-5 0 0,-4 1-8 16,9-4-1-16,0-4-1 0,4 0 0 0,8-8-15 15,5-3 0-15,5-1 0 0,8-7 0 0,4-8 0 0,9 0 0 16,0-8 0-16,-4-3 0 0,8-5 0 0,-4-3 0 16,9-4-11-16,-9-1 11 15,-13-3-82-15,9-3-9 0,-13 3-1 0,0-4-1 16,-5 7 2-16,-4-3 1 0,-4 0 0 0,-1 4 0 15,-8 4 66-15,5 0 12 0,-10 3 4 0,5 5 0 0,-8 3 44 0,8 8 8 16,-9 4 3-16,0 3 0 0,1 5 6 0,-5 0 2 16,4 7 0-16,-4-4 0 0,8 5-23 0,1 3-5 15,-9-4-1-15,13 8 0 0,-4-7-15 0,4 3-3 16,-9-4-8-16,9 4 12 0,9-4-12 0,-9-3 0 16,4-1 8-16,-4 1-8 0,4-5 0 0,5 1 0 0,-9-12 0 15,9 8 0-15,4-1 0 0,-13-7 0 0,4 0 0 0,14 0 0 16,-10-7 0-16,5 3 0 0,0-4 0 15,9-4 0 1,-5 1-35-16,1-1-3 0,-10-3-1 0,10-1 0 16,4 5-157-16,-5-5-31 0,-4 1-6 0,4 0-2 15,-8 7 87-15,4-4 16 0,0 5 4 0,-9-1 1 0,-4 8 109 0,0 0 18 0,0-4 11 0,0 4-2 16,0 0 118-16,0 8 23 0,-4 7 5 0,-5 1 1 16,5 3-20-16,0 4-3 0,-9 0-1 0,8 0 0 15,5-3-53-15,-8 3-11 0,8-4-3 0,0-3 0 16,8-1-41-16,1 0-8 0,4-7-1 0,0 0-1 15,0-4-14-15,4-4 0 0,14 0 0 0,-14-8 0 16,5 0 12-16,-5-7-4 0,9-1-8 0,-4-3 12 0,-5 0-12 16,1-8-15-16,-5 4 3 0,-4-8 1 0,-1 4 11 15,1 0 0-15,0 0 0 0,-5-4-8 0,-4 0 8 16,0-4 14-16,0 0-3 0,-4 4-1 0,4 1 25 0,0-1 5 16,-9 4 0-16,5 7 1 0,-1 5-12 0,-8-1-2 15,4 9-1-15,-8 3 0 0,0 4 1 0,-1 0 0 16,1 4 0-16,0 3 0 15,-1 1-43-15,14 0-9 0,-9 0-2 0,9-1 0 0,-1 1 27 16,5 0 0-16,0-8 0 0,5 11-859 16,8-7-166-16</inkml:trace>
  <inkml:trace contextRef="#ctx0" brushRef="#br1" timeOffset="-58112.28">14641 17180 864 0,'0'0'38'0,"0"0"8"0,0 0-37 0,0 0-9 0,0 0 0 0,0 0 0 16,0 0 273-16,0 11 53 0,0-3 10 0,-9 8 3 16,5-1-199-16,0 4-40 0,4 1-8 0,-9 3-2 15,5-4-30-15,-1 4-5 0,1 4-2 0,-5 0 0 16,5-3-25-16,0 3-6 0,4 0-1 0,-9-4 0 15,5-4-13-15,-1 0-8 0,5 1 10 0,0-5-10 16,0-7 0-16,0-8 0 0,0 0 0 0,18 4 0 16,-14-4-121-16,9-12-31 0,-4 0-5 0</inkml:trace>
  <inkml:trace contextRef="#ctx0" brushRef="#br1" timeOffset="-57987.28">14797 16940 1324 0,'-4'-7'59'0,"4"7"12"0,-9-8-57 0,5 4-14 15,0 4 0-15,-1-4 0 0,-8 4 237 0,9 4 45 16,-5-4 9-16,5 4 1 0,0 0-208 0,4 4-41 16,0-8-9-16,0 7-2 15,0 5-92-15,0-4-18 0,0-1-4 0</inkml:trace>
  <inkml:trace contextRef="#ctx0" brushRef="#br1" timeOffset="-57206.21">14841 17269 1702 0,'0'-16'76'0,"0"16"15"0,8-8-73 0,-8-3-18 0,5 3 0 0,-5 8 0 15,0 0 112-15,0 0 18 0,0 0 4 0,0 0 1 16,0 0-36-16,0 0-7 0,4 16-2 0,5-1 0 15,-18 4-42-15,9 1-8 0,0 3-1 0,-4 4-1 16,-1-4-38-16,5 0 0 0,-13 4 0 0,9-4 0 16,4-3 16-16,-4-1 0 0,-5-4-1 0,5 1 0 0,4-16-5 15,0 0-1-15,0 0 0 0,0 0 0 16,0 0-9-16,0 0 0 0,17-4 9 0,0-4-9 0,1-3 0 16,-9-5 8-16,8 1-8 0,5-4 0 0,-5-1 0 15,5 1 8-15,-5 0-8 0,5 3 0 0,-9 1-8 0,4-1-7 16,1 9-1-16,-10-5 0 0,1 4 16 15,0 1-9-15,-9 7 9 0,0 0-8 0,0 0 8 0,0 0 0 16,0 0 0-16,8 11 0 0,-3-3 0 0,-5 7 0 16,4 1 8-16,-4 3-8 0,0-4 18 0,-4 5-1 15,4-5 0-15,0 5 0 0,0-5-4 0,0 0-1 16,4-3 0-16,-4 3 0 0,-4-3-12 0,4-12 0 16,0 0 0-16,0 0 0 0,13 4 0 0,-9 0 0 15,13-4 0-15,-12-8 0 0,12 0 0 0,0-3-21 16,-8-1 3-16,8-7 1 15,-3 3-32-15,3-3-7 0,-8 0 0 0,4-1-1 0,4 1 27 0,-8 0 6 16,4-4 0-16,0 0 1 0,-5 7 23 0,5 1-9 0,-8-1 9 16,8 5 0-16,-13 11 0 0,0 0 12 0,0 0 0 0,0 0 0 15,4 7 17-15,0 5 3 0,-4-4 1 16,0 7 0-16,9 1-12 0,-9-1-2 0,0 4-1 0,0-3 0 16,-9-1-10-16,9 4-8 0,0 1 9 0,0-5-9 15,0-3 0-15,0-1 0 0,0 1 0 0,0-12 0 16,0 0 0-16,0 0 8 0,0 0-8 0,0 0 0 15,0 0 0-15,9-8 8 0,0-3-8 0,4-1 0 16,-4-3 0-16,4-1-20 0,0-3 4 0,-5 0 0 16,5-1 28-16,-4 5 5 0,0-1 2 0,8 1 0 15,-13 0-19-15,9 3 0 0,-8 4 0 0,-1 0 0 16,0 5 0-16,-4 3 0 0,0 0 0 0,0 0 0 0,9 7 0 0,-5 5 0 16,-4 0 0-16,0 3 0 0,0 0-19 0,5 1 3 15,-5-1 0-15,0 1 0 0,0 3 16 0,-5-4 0 16,5 5 0-16,0-5 0 0,0 1 24 0,5-1 8 15,-5-3 1-15,9-5 1 0,-9-7-24 0,4 8-10 16,0-4 8-16,1 4-8 0,3-12 0 0,1 0 8 16,0 0-8-16,-1-4 0 0,5 1 0 0,-8-1 0 15,8 0 0-15,-9 4 0 16,9 1-32-16,-13-1-4 0,0 4-2 0,0 0-765 16,0 0-153-16</inkml:trace>
  <inkml:trace contextRef="#ctx0" brushRef="#br1" timeOffset="-56737.6">16161 16246 2376 0,'0'0'52'0,"0"0"12"0,4-8 1 0,-4-4 1 0,9 5-53 0,-9 7-13 0,0-8 0 0,0 8 0 15,0 0 63-15,0 0 9 0,0 0 3 0,4 11 0 0,-4 5-30 0,-4 3-5 16,-5 4-2-16,1 4 0 0,3 4-9 0,-12 12-1 16,-1 3-1-16,1 12 0 0,-5-4-27 0,1 8 0 15,-14 3 0-15,0 9 0 0,0-9 56 0,1 9 7 16,3-9 1-16,1 9 0 0,8-9-52 16,0-3-12-16,5-8 0 0,0-4 0 0,12-3-14 0,-8-9-6 15,9-3 0-15,4-8-1 16,0-4-18-16,0-3-3 0,0-9-1 15,0-3 0-15,0-8 35 0,0 0 8 0,0 0 0 0,0 0 0 16,0-12-53-16,-9-3-9 0,5-4-2 0,0-1 0 16,-9 1 52-16,8-4 12 0,1-4 0 0,-5-4 0 0,1 0 38 0,-1 4 10 15,0 0 3-15,5 0 0 0,-5 4 12 0,5 0 2 16,0 7 1-16,4 4 0 0,-14-3 7 0,14 7 2 16,0 1 0-16,0 7 0 0,0-12-60 0,5 0-15 15,4 5 0-15,-1-5 0 0,5 4 0 0,-8 1 0 16,8-1 0-16,-5 0 0 0,10-3 16 0,3 7 0 15,5-4 0-15,-4 0 0 0,0 1-26 0,0 3-5 16,8 0-1-16,-8 4 0 16,-5 0-38-16,5 0-8 0,-5 0-2 0,0 0-1356 0</inkml:trace>
  <inkml:trace contextRef="#ctx0" brushRef="#br1" timeOffset="-55894.05">16530 17384 1954 0,'0'0'87'0,"0"0"17"0,0 0-83 0,0 0-21 0,0 0 0 0,0 0 0 16,0 0 104-16,0 0 16 0,0 0 3 0,4-7 1 16,5-1-56-16,4-4-10 0,0-3-2 0,-4 0-1 15,4-1-29-15,4-3-6 0,-8-4 0 0,4-1-1 16,0 1-6-16,-9 0-1 0,5 0 0 0,0 0 0 16,-5 0 0-16,-4-1-1 0,4 1 0 0,-8 4 0 15,4-4 10-15,-4 4 3 0,-5 3 0 0,0 1 0 16,-8-1 1-16,0 9 1 0,-1 3 0 0,-4 8 0 15,1 3 2-15,-14 1 1 0,5 7 0 0,-1 5 0 16,5 3-6-16,0 0-2 0,0 8 0 0,0 0 0 16,4 0-21-16,5 3 9 0,0 1-9 0,8 4 0 15,-4-4 0-15,8-1 0 0,5 1 0 0,0 0 0 16,0-8 0-16,9 0 0 0,0-4 0 0,13-4 0 16,-5-3 0-16,0-5 0 0,5-7 0 0,0 0 0 15,8-12-8-15,-4 1 8 0,9-13-13 0,0-3 5 16,4-4-16-16,-13-8-2 0,9 1-1 15,-1-13 0-15,1 1-16 0,-9 0-3 0,9-8-1 0,0 0 0 16,-5-1 0-16,0-2 0 0,5-9 0 0,0-4 0 0,-9 5 38 16,9-9 9-16,-9-3 0 0,4 0 0 15,9 0-51-15,-13 3-8 0,9 1-1 0,0 0-1 0,-1 7 45 0,-12 8 16 16,0 4-12-16,0 8 12 0,-5 7 0 0,-4 4 0 16,4 5 0-16,-12 6 0 0,8 5 21 0,-9 8 4 15,-4 3 1-15,0 8 0 0,0 0 37 0,0 8 7 16,-4-1 2-16,-9 13 0 0,0 3-12 0,0 8-1 15,-13 7-1-15,4 12 0 0,-4 1-16 0,-9 6-3 16,0 5-1-16,-4 8 0 0,9-1-15 0,-1 5-3 16,-3 3-1-16,-5 4 0 0,0-4-32 0,8-4-7 15,5 1 0-15,-9 3-1 0,14-11 45 0,3 3 8 0,-3-3 3 0,8-1 0 16,8-7-27-16,-8-7-8 0,9-5 0 0,4-8 0 16,8-3 0-16,1-8 0 0,0-4 0 15,17-11 0 1,-4-4-48-16,-1-8-14 0,5-4-2 0,5-8-1 15,4-3-70-15,4-8-13 0,-18 0-4 0,14-5-1032 0</inkml:trace>
  <inkml:trace contextRef="#ctx0" brushRef="#br1" timeOffset="-55431.64">17177 17068 576 0,'0'0'25'0,"0"0"6"0,0 0-31 0,0 0 0 0,0 0 0 0,0 0 0 0,0 0 344 16,0 0 62-16,0 0 13 0,-22 11 2 0,14-3-258 0,-1 4-52 16,9-1-11-16,-9 1-1 15,9 0-51-15,0-1-9 0,0-3-3 0,9 3 0 0,-9-3-16 0,4 0-4 16,9-4-1-16,-13 0 0 0,9-1 3 0,0-6 1 15,-5-1 0-15,0-4 0 0,9 0 13 0,-13-3 4 16,5-1 0-16,-5-3 0 0,0 3-16 0,4-3-4 16,-4-1 0-16,0 1 0 0,0-5-6 0,-4 1-2 15,-1 4 0-15,5-1 0 0,-8 5-8 0,3-1 10 16,-3 8-10-16,-1 0 10 0,9 4-10 0,-9 0 12 16,-4 4-12-16,0 4 12 0,5 4-12 0,-5 3 8 15,4 0-8-15,0 5 8 0,1 7-8 0,-10 0 0 16,14 4 0-16,-9 3 0 0,8 1 0 0,-8 4 0 15,9-8 0-15,4 3 0 0,0-3 0 0,4 0 0 16,9-8 0-16,-4-3 0 0,8-5 0 0,5-7 0 16,9-4-8-16,3-4 8 0,-8-4-20 0,5-8 0 15,-1 1 0-15,1-5 0 16,3 1-40-16,-12-1-7 0,4 1-1 0,4 3-1 16,-12 1 17-16,-1 3 3 0,1-4 1 0,-10 5 0 0,5 7 28 0,-13 0 7 0,5-4 1 15,-5 4 0-15,0 0 71 0,0 0 14 0,0 0 3 0,0 0 1 31,0 8-7-31,0-8-2 0,0 0 0 0,0 0 0 0,0 0-24 0,0 0-4 16,0 0-2-16,0 0 0 0,4 7-14 0,-4-7-2 16,0 0-1-16,9 4 0 0,-5-4-13 0,13 0-8 15,-17 0 8-15,18 0-8 0,-14 4 0 0,13-8 0 16,-12 0 0-16,8 0 8 0,4-3-8 0,1-1 0 16,-1-4 0-16,-4-3 0 0,13 3 0 0,-13-7-8 15,0 0 8-15,4-1-12 16,10-3-186-16,-10 0-38 0</inkml:trace>
  <inkml:trace contextRef="#ctx0" brushRef="#br1" timeOffset="-54633.87">18276 16983 1036 0,'0'0'46'0,"4"-8"10"0,5-3-45 0,-9-1-11 0,4 0 0 0,-4 1 0 15,4-1 258-15,1 5 50 0,-5-1 9 0,0 8 3 16,8-4-154-16,-8 4-30 0,0 0-7 0,0 0-1 16,5 4-102-16,-1 7-26 0,-8 9 0 0,-1 3 0 15,5 4 65-15,-13 8 8 0,5 7 2 0,-10 4 0 16,1 9-33-16,4 2-6 0,4-2-2 0,-8 6 0 16,0-7-10-16,4-3-1 0,8-1-1 0,1 0 0 15,-9-11-13-15,8-5-9 0,5 1 12 0,0-4-12 16,5-12 8-16,-1 4-8 0,5-7 0 0,0-5 0 0,4-3 0 0,4-8 0 15,0 0 0-15,5-8 0 0,-5-3 0 0,14-8-11 16,-5-5 0-16,0 1 0 0,-4-8 20 0,4-3 4 16,-5-9 1-16,5 1 0 0,5-1-14 15,-9-3-15-15,-5-1 3 0,9 5 1 0,-9 3 11 0,-4 5-8 16,5 7 8-16,-14 3-8 0,0 9 8 0,-4 3 0 16,0 12 0-16,-4 12 0 0,0 7 0 0,-5 4 0 15,0 8 0-15,-8 12 0 0,0 3 0 0,-1 1 0 16,1 3 0-16,-1 0 0 0,10 0 0 0,-5-4 0 15,8 1 0-15,5-1 0 0,0-3 0 0,0-5 0 16,9-3 0-16,4-8 0 0,5-4 0 0,-1-11 0 16,0-12 0-16,5-4 0 0,0-12 0 0,-1 1 0 15,1-12 0-15,4-8 0 0,-4 4 0 0,-5-7 0 16,5-1 0-16,0-3 0 0,-5-5 0 0,5 1 0 16,-1-4 0-16,-3-8 0 0,8 4 0 0,-4 4 0 15,-5-4 0-15,5 3 0 0,-5 5 0 0,5 4 0 0,-5 3 0 0,1 4 0 16,3 4 0-16,-12 12 0 0,0 0 0 0,-1 7 0 15,1 4-50 1,-5 5-11-16,-4 3-3 0,0 0-819 0,5 7-164 0</inkml:trace>
  <inkml:trace contextRef="#ctx0" brushRef="#br1" timeOffset="-54279.3">19036 17728 2379 0,'0'0'52'0,"0"0"12"0,0 0 1 0,0 0 2 0,0 0-54 0,0 0-13 0,0 0 0 0,0 0 0 16,0 0 63-16,0 0 9 0,0 0 3 0,13 4 0 16,-13-4-20-16,8 4-4 0,1-4-1 0,8-4 0 15,-12 0-35-15,8 0-7 0,-9-7-8 0,14-1 11 16,-18 0-3-16,8-3 0 0,1 0 0 0,-5-1 0 15,-4 1-8-15,-4-5 0 0,-9 1 0 0,9 0 0 16,-14 3 0-16,5 1 0 0,-4-1 0 0,-5 9 0 16,0 3 26-16,1 8 0 0,-1 0 0 0,-9 7 0 15,10 5 14-15,-1 3 2 0,-8 4 1 0,8 4 0 0,5 4-19 0,-1 0-4 16,10 0-1-16,-5 4 0 0,8-5-11 0,-4 5-8 16,9 0 9-16,9-4-9 15,-4-4-18-15,8-4-10 0,-5 0-1 0,10-4-1 0,12-7 48 16,-8 0 10-16,12-9 1 0,-8-3 1 15,9-3-146-15,-9-1-30 0,5-8-6 0,8-3 0 0</inkml:trace>
  <inkml:trace contextRef="#ctx0" brushRef="#br1" timeOffset="-53935.64">19557 17724 288 0,'0'0'25'0,"0"0"-25"0,0 0 0 0,0 0 0 16,0 0 412-16,0 0 78 0,0 0 15 0,0 0 3 16,8-7-288-16,5-5-59 0,-8 4-11 0,8-3-2 15,-4-5-119-15,4 5-29 0,4-5 0 0,-8 5 0 16,-1-9 0-16,10 5 0 0,-18-4 0 0,8-1 0 16,1 5 0-16,-5-5 0 0,-4-3 0 0,-4 4 0 15,-5 0 0-15,1-1 0 0,-5 1 0 0,0 8 0 16,-9 7 57-16,5 0 6 0,-5 8 1 0,-4 7 0 15,0 5 0-15,0 7 0 0,0 0 0 0,-9 4 0 16,4 0-17-16,5 8-3 0,-4 0-1 0,4-1 0 0,-4 5-23 16,8 0-4-16,4-1 0 0,10-3-1 0,-5 0-15 15,17-1 9-15,5-7-9 0,4 0 8 0,4-7-8 0,1-5 0 16,12-3 0-16,-4-8 0 0,4-4 0 16,9 0 0-16,-4-8 0 0,4 0 0 15,-8-3-101-15,3-1-19 0,1-7-4 0,0-1-1232 16</inkml:trace>
  <inkml:trace contextRef="#ctx0" brushRef="#br1" timeOffset="-53404.51">20095 17431 2484 0,'0'0'55'0,"-4"-8"11"0,4 4 2 0,0-3 1 0,0-1-55 0,4-4-14 0,9 1 0 0,-8-5 0 16,8-3 40-16,4 3 4 0,5 1 2 0,4-4 0 15,4-4-37-15,-8-1-9 0,13 1 0 0,-14 4 0 16,1-4-20-16,0-4-5 0,4 4-2 0,-4-1 0 16,-14 1 18-16,10 4 9 0,-5 0-10 0,-5-1 10 15,1 1 0-15,-5 4 0 0,-4-5 8 0,0 5-8 16,-4-5 40-16,-5 1 2 0,1 0 0 0,-10 7 0 15,5 1 5-15,0 7 1 0,-13 8 0 0,0 3 0 16,-4 9-1-16,-1 3 0 0,-3 8 0 0,-6 8 0 16,1 4-24-16,-8 11-5 0,3 4-1 0,-12 4 0 0,4 0 29 15,8 3 6-15,5 1 0 0,-9-4 1 0,18 0-33 0,-5-4-8 16,13-4 0-16,-4 4-1 0,18-4-2 0,-5-3 0 16,13-1 0-16,4-3 0 0,5-5-9 0,-5-3-12 15,13-4 2-15,1-8 1 0,-1-8 9 0,5-7 12 16,13 0-2-16,4-12-1 0,-13-4-9 0,13-7-17 15,-4-4 4-15,-1-5 1 0,1-3-9 0,-9 4-2 16,5 0 0-16,-10 0 0 0,1 7 12 0,-5 5 3 16,1 3 0-16,-10 0 0 0,-8 8 8 0,0 0 0 15,-4 8 0-15,0 8 0 0,4-1 16 0,-13 4 3 16,4 8 0-16,9 0 0 0,-13 4 1 0,9-4 0 16,-5-4 0-16,5 1 0 0,4-1-12 0,0 0-8 15,4-4 9-15,5-3-9 0,-1-5 0 0,5-3 0 16,5 0 0-16,-1-4 0 15,5-8-110-15,0 0-22 0,8-4-4 0,-8-7 0 0</inkml:trace>
  <inkml:trace contextRef="#ctx0" brushRef="#br1" timeOffset="-52701.56">20825 17767 1634 0,'0'0'72'0,"0"0"16"0,0 0-71 0,0 0-17 0,0 0 0 0,0 0 0 16,0 0 99-16,0 0 16 0,0 0 3 0,0 0 1 16,0 0-62-16,0 0-12 0,0 0-2 0,0 0-1 15,0 0-27-15,0 0-6 0,0 0-1 0,0-8 0 16,-9 0 4-16,5 1 1 0,-1 3 0 0,1 0 0 16,-9 0 47-16,0 0 8 0,4 0 3 0,-8 4 0 15,0 0 10-15,-5 4 3 0,0 0 0 0,-8 4 0 16,4 3-28-16,-9 1-4 0,0 3-2 0,9 1 0 15,-9 3-23-15,5-4-5 0,4 5-1 0,4-5 0 16,5 1-21-16,0-5 8 0,12 5-8 0,-4-5 0 16,9 1 0-16,14-4 0 0,-10-1 0 0,13 1 0 15,5-4 8-15,8 0-8 0,-4-8 8 0,9 4-8 0,4 4 0 16,-4-4 0-16,4-4 0 0,-4 4 0 16,0 0 0-16,-9 0-8 0,8 0 8 0,-12 4-12 15,-5 0-15-15,1-1-3 0,-18 1-1 0,0-4 0 16,0 16 14-16,0-5 2 0,-18 1 1 0,1 0 0 0,0 3 14 0,-5-3 0 15,-13-1 0-15,9 5 0 0,-13-5 16 0,-9 1-4 16,9-1-1-16,-4 1 0 0,4-4 10 0,4-1 3 16,5 1 0-16,4 0 0 0,-5-4-12 0,9 3-1 15,5-7-1-15,8 4 0 0,-4 0-10 0,13-4 0 16,0 0 0-16,0 0 0 16,13-8-49-16,-8 1-12 0,8-5-3 0,0-3-819 15,13-9-164-15</inkml:trace>
  <inkml:trace contextRef="#ctx0" brushRef="#br1" timeOffset="-52451.59">21411 17041 1497 0,'0'0'133'0,"0"0"-106"0,0 0-27 0,0 0 0 16,0 0 189-16,0 0 33 0,0 0 6 0,0 0 2 15,-13 4-84-15,9 0-17 0,-9 3-3 0,4 5-1 16,0 7-55-16,1 0-11 0,-10 9-3 0,-4 2 0 15,1 9-17-15,-10 3-4 0,5 5-1 0,-8 7 0 16,-1-4-14-16,0 4-2 0,9 4-1 0,-9 0 0 16,14 0-17-16,-1 0-19 0,-9 0 4 0,14 3 1 0,0-7 14 15,8-3 0-15,-8-1 0 0,17 4 0 16,-9-12 0-16,9-3 0 0,0-8 0 0,9 0 0 16,-1-8-176-16,5-8-32 15,5-3-6-15</inkml:trace>
  <inkml:trace contextRef="#ctx0" brushRef="#br1" timeOffset="-51764.27">20881 17848 1670 0,'0'0'148'0,"0"0"-118"16,0 0-30-16,0 0 0 0,0 0 116 0,0 0 16 15,5 4 4-15,8-1 1 0,8 1-61 0,-3-4-12 0,8-4-2 0,4 1-1 16,-8-1-11-16,13 0-2 0,4 0-1 0,0 0 0 15,-5-4-1-15,6 5 0 0,-6-1 0 0,-8 0 0 16,9 0 2-16,-13 4 1 0,4 0 0 0,0 0 0 16,-9 0-6-16,5 0-2 0,-5 0 0 0,1 0 0 15,-10 4-10-15,10-4-3 0,-1 4 0 0,1-4 0 16,-1 4-28-16,0-4-8 0,1 0-1 0,-5 0 0 16,4 0 25-16,-4 0 4 0,4-4 2 0,1 0 0 15,-9 0-22-15,4 0 9 0,-9-4-9 0,0 5 0 16,5-1-13-16,-5-4-10 0,-4 0-1 0,0 1-1 15,0-1 46-15,0 0 10 0,-4 0 1 0,4 1 1 16,-9-1-24-16,1 0-9 0,-5 1 0 0,4-1 9 16,-9 4-1-16,-3 0 0 0,3 0 0 0,1 8 0 15,-13 0 11-15,8 0 1 0,-4 7 1 0,8 1 0 16,-12 3 0-16,8 5 0 0,1-1 0 0,-1 4 0 16,5 0-7-16,-1 4-2 0,-4 0 0 0,5-3 0 0,13 3-12 15,-9-8 0-15,8 4 8 0,-3 0-8 0,8-3 0 0,0-1 0 16,13 0 0-16,-9-3 0 0,9-1 0 0,-4-3 0 15,4-1 0-15,4 1 0 0,1-8 0 0,-1-1 0 16,5 1 0-16,4-8 0 0,0 1 0 0,0-5 0 16,9-8 0-16,-9 5 0 0,4-8 0 0,9-5 0 15,-13 1 0-15,5 4 0 0,-10-4 0 0,1 7-12 16,-5 1 12-16,5 3-13 0,-9 1 13 0,4 7 0 16,-8 4-10-16,-9 0 10 0,0 0 0 0,0 11 0 15,9 5 0-15,-9 3 0 0,-9 0 0 0,5 1 0 16,-1 3 0-16,-8 0 0 0,9 0 0 0,0-3 0 15,4-1 0-15,0-4 0 0,-9 1 0 0,9-9 0 16,0 5 0-16,0-12 0 0,0 0 0 0,0 0 0 16,0 0 0-16,0 0 0 0,13-8 0 0,0 1 0 0,-9-1 0 15,1-4 0-15,8 5 0 0,-13-5 0 16,4 0 8-16,-4 1-8 0,5-1 0 0,3 1 0 0,-3-1 0 0,8 1 8 16,-5-1-8-16,5-3 0 0,5-1 0 0,-1-3 0 15,5-4 0-15,-1-1 0 0,-3 1 0 0,4-8 0 16,-1 0 0-16,1 1 0 0,8-5 0 0,-4 4 0 15,9-4-72 1,0 0-17-16,4 1-3 0,4-5-1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8.4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247 145 14568 0 0,'13'-9'1457'0'0,"-3"-4"-1331"0"0,-4 4 526 0 0,1 0 0 0 0,7-14 0 0 0,-13 21-590 0 0,0-1 0 0 0,0 0 1 0 0,0 1-1 0 0,0-1 0 0 0,0 0 0 0 0,0 0 0 0 0,-1 0 0 0 0,1 0 1 0 0,-1 0-1 0 0,0 1 0 0 0,0-1 0 0 0,0 0 0 0 0,0 0 0 0 0,-1-4 0 0 0,0 5-3 0 0,1 0 0 0 0,-1 1 0 0 0,1-1 0 0 0,-1 0-1 0 0,0 0 1 0 0,0 1 0 0 0,0-1 0 0 0,0 0 0 0 0,0 1-1 0 0,0-1 1 0 0,0 1 0 0 0,0 0 0 0 0,-1-1 0 0 0,1 1-1 0 0,0 0 1 0 0,-1 0 0 0 0,1-1 0 0 0,-1 1 0 0 0,-2-1-1 0 0,1 1 27 0 0,1 0-1 0 0,-1 0 0 0 0,0 1 0 0 0,0-1 0 0 0,0 1 0 0 0,0-1 0 0 0,0 1 0 0 0,0 0 0 0 0,0 0 0 0 0,0 1 0 0 0,-3 0 0 0 0,-5 1 177 0 0,0 1 0 0 0,0 0 1 0 0,1 1-1 0 0,-1 0 0 0 0,-13 8 0 0 0,11-5-84 0 0,2 1 0 0 0,-1 1 0 0 0,1-1 0 0 0,0 2 0 0 0,1-1 0 0 0,0 1 1 0 0,0 1-1 0 0,1 0 0 0 0,1 0 0 0 0,-9 14 0 0 0,11-14-101 0 0,1-1 0 0 0,-1 1 0 0 0,2 0 0 0 0,-1 1 0 0 0,1-1 0 0 0,1 1 0 0 0,0 0 0 0 0,1 0 0 0 0,1 0 0 0 0,-1 0 0 0 0,2 0 0 0 0,0 12 0 0 0,0-20-78 0 0,0 0 0 0 0,1 0-1 0 0,-1 0 1 0 0,1 0 0 0 0,0-1-1 0 0,0 1 1 0 0,1 0 0 0 0,-1-1-1 0 0,1 1 1 0 0,-1-1 0 0 0,1 0 0 0 0,0 1-1 0 0,0-1 1 0 0,1 0 0 0 0,-1 0-1 0 0,1 0 1 0 0,0 0 0 0 0,-1-1-1 0 0,1 1 1 0 0,0-1 0 0 0,0 0 0 0 0,1 1-1 0 0,-1-2 1 0 0,0 1 0 0 0,1 0-1 0 0,-1-1 1 0 0,1 1 0 0 0,0-1-1 0 0,-1 0 1 0 0,1 0 0 0 0,0 0 0 0 0,4 0-1 0 0,5-1-592 0 0,0 0 0 0 0,0-1 0 0 0,0 0-1 0 0,0-1 1 0 0,-1-1 0 0 0,15-4 0 0 0,12-7-7290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7.2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175 0 0 0 0,'0'0'9856'0'0,"0"2"-8356"0"0,-1 6-752 0 0,0-1 1 0 0,-1 0 0 0 0,0 0-1 0 0,-1 0 1 0 0,1 0 0 0 0,-2 0 0 0 0,-6 12-1 0 0,-3 7 337 0 0,8-15-727 0 0,2-3-129 0 0,-1 0-1 0 0,0 0 1 0 0,0 0-1 0 0,0-1 1 0 0,-9 10-1 0 0,9-11-78 0 0,-1 0 0 0 0,1 1-1 0 0,1 0 1 0 0,-1-1-1 0 0,1 1 1 0 0,-3 11-1 0 0,-8 14 284 0 0,-22 47 402 0 0,32-71-795 0 0,0 0 0 0 0,1 0 0 0 0,-4 14 0 0 0,5-7 41 0 0,4-5-37 0 0,-2 7-304 0 0,0-16-157 0 0,-1 2 314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7.67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 1 9672 0 0,'0'0'1233'0'0,"-5"4"2704"0"0,-2 7 1456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8.51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291 1 2304 0 0,'0'2'5490'0'0,"-3"3"-4917"0"0,-48 113 5943 0 0,-39 59-5022 0 0,62-122-1240 0 0,-22 58 0 0 0,29-69-202 0 0,12-29-2 0 0,-9 27 0 0 0,11-24-39 0 0,6-15-11 0 0,-1 0 0 0 0,1 0 0 0 0,0 0 0 0 0,0 0 0 0 0,0 1 0 0 0,1-1 0 0 0,-1 0 0 0 0,0 7-1 0 0,-4 32-57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8.93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301 1 0 0 0,'-4'2'420'0'0,"1"0"0"0"0,-1 1 0 0 0,1-1 0 0 0,-1 1 0 0 0,-3 3 0 0 0,-5 15 5612 0 0,0-1-3389 0 0,-6 12-818 0 0,11-18-1423 0 0,1 1 1 0 0,0-1 0 0 0,-5 19-1 0 0,-6 18 144 0 0,-24 64 356 0 0,-6 9-381 0 0,7-39-363 0 0,12-20-33 0 0,4-7-10 0 0,17-39-1680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9.3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266 4 7632 0 0,'0'0'348'0'0,"1"0"-7"0"0,3-3 1622 0 0,-5 7-1643 0 0,0 0 1 0 0,0 0 0 0 0,0-1-1 0 0,0 1 1 0 0,-1 0-1 0 0,1-1 1 0 0,-1 1 0 0 0,0-1-1 0 0,0 1 1 0 0,0-1-1 0 0,-4 4 1 0 0,-10 17 593 0 0,-52 127 1280 0 0,-8 50-911 0 0,35-64-827 0 0,26-88-433 0 0,9-33-24 0 0,-7 32 0 0 0,8-23 29 0 0,3-16 36 0 0,0 0-1 0 0,0 1 1 0 0,1-1 0 0 0,0 0-1 0 0,1 1 1 0 0,0 10 0 0 0,1-3 167 0 0,-1-16-290 0 0,0 0 0 0 0,0 0 0 0 0,0 0 0 0 0,0 1 0 0 0,0-1 0 0 0,0 0 0 0 0,0 0-1 0 0,0 0 1 0 0,1 0 0 0 0,-1 1 0 0 0,0-1 0 0 0,1 0 0 0 0,-1 0 0 0 0,1 0 0 0 0,-1 0 0 0 0,1 0-1 0 0,0 0 1 0 0,-1 0 0 0 0,2 1 0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49.7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4 142 5064 0 0,'-3'-4'14815'0'0,"6"2"-14756"0"0,0 0 0 0 0,0 0-1 0 0,1 0 1 0 0,-1 0 0 0 0,7-2-1 0 0,-8 4 70 0 0,0-1-64 0 0,10-1 31 0 0,0 1-1 0 0,0 0 0 0 0,0 1 0 0 0,0 0 0 0 0,14 2 0 0 0,-6 0 60 0 0,20-2-1 0 0,37-5 125 0 0,-2-4-1 0 0,77-18 0 0 0,-40 4-105 0 0,140-10 0 0 0,-66 13-118 0 0,-167 18-44 0 0,-8 1 15 0 0,0-1 0 0 0,16 2 0 0 0,-18 0-9 0 0,-1 0 39 0 0,5 5-237 0 0,-10-4-660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0.1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33 162 3224 0 0,'-12'3'209'0'0,"-8"-6"12406"0"0,24-4-11174 0 0,-1 3-1286 0 0,0 2-1 0 0,0-1 1 0 0,1 0 0 0 0,-1 1 0 0 0,1-1 0 0 0,-1 1 0 0 0,1 0-1 0 0,0 0 1 0 0,4-1 0 0 0,15-9 399 0 0,-11 6-370 0 0,1 1 0 0 0,-1 0 0 0 0,1 1 0 0 0,0 0 0 0 0,15-2-1 0 0,-12 3-31 0 0,42-8 385 0 0,64-3-1 0 0,-13 1-392 0 0,-55 7-141 0 0,39-7 82 0 0,-43 4-33 0 0,1 3 0 0 0,-1 1 0 0 0,55 3 0 0 0,1-2-1825 0 0,-85 4 754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0.73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336 1 4144 0 0,'0'0'8096'0'0,"-1"1"-7407"0"0,-6 7-206 0 0,1 1 1 0 0,0-1-1 0 0,-9 20 0 0 0,0-2-144 0 0,-43 61 539 0 0,-10 17-302 0 0,-17 26-128 0 0,35-46-471 0 0,31-49-4735 0 0,13-20-532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1.5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41 496 5984 0 0,'-2'0'48'0'0,"0"-1"0"0"0,0 0 0 0 0,0 0 0 0 0,0 0 0 0 0,0 0 0 0 0,0 0 0 0 0,0 0 0 0 0,1-1 0 0 0,-1 1 0 0 0,0 0 1 0 0,1-1-1 0 0,-1 0 0 0 0,1 1 0 0 0,-1-1 0 0 0,1 0 0 0 0,0 0 0 0 0,0 1 0 0 0,0-1 0 0 0,-2-4 0 0 0,2 4 407 0 0,0 1 1 0 0,0-1-1 0 0,1 1 0 0 0,-1-1 0 0 0,0 0 1 0 0,1 1-1 0 0,-1-1 0 0 0,1 0 0 0 0,0 1 1 0 0,-1-1-1 0 0,1 0 0 0 0,0 0 0 0 0,0 1 1 0 0,0-1-1 0 0,0 0 0 0 0,1 0 0 0 0,0-2 1 0 0,1-7 535 0 0,-2 9-820 0 0,0-1-1 0 0,1 0 1 0 0,0 1-1 0 0,-1-1 1 0 0,1 0-1 0 0,3-4 1 0 0,4-5 199 0 0,0-1 0 0 0,1 1 0 0 0,1 1 0 0 0,20-19 1 0 0,51-37 487 0 0,-53 44-842 0 0,11-6 98 0 0,2 1-1 0 0,1 2 1 0 0,1 2-1 0 0,1 1 1 0 0,77-27-1 0 0,-104 44-108 0 0,94-28 3 0 0,-96 31-8 0 0,0 0 0 0 0,-1 1 0 0 0,1 1 0 0 0,0 0 0 0 0,27 3-1 0 0,-33-1 1 0 0,0 0 0 0 0,1 1 0 0 0,-1 0 0 0 0,-1 0 0 0 0,1 1 0 0 0,12 5 0 0 0,-15-5 0 0 0,-1 1 0 0 0,0 0 0 0 0,1 0 0 0 0,-1 0 0 0 0,0 0 0 0 0,-1 1 0 0 0,1-1 0 0 0,-1 1 0 0 0,0 1 0 0 0,3 4 0 0 0,-1-1 2 0 0,-1 0-1 0 0,0 0 0 0 0,-1 1 1 0 0,0-1-1 0 0,-1 1 0 0 0,0 0 1 0 0,0 0-1 0 0,-1 0 0 0 0,1 18 1 0 0,-2-13 13 0 0,-1 0 1 0 0,0 0 0 0 0,-2-1 0 0 0,1 1 0 0 0,-2 0 0 0 0,-5 16-1 0 0,-1 5 28 0 0,-2-1 0 0 0,-2 0 0 0 0,-1-1 0 0 0,-2 0 0 0 0,-25 40 0 0 0,21-44 11 0 0,-1-1 0 0 0,-31 32 0 0 0,27-36 33 0 0,-1-1 1 0 0,-1-1-1 0 0,-1-2 0 0 0,-1-1 0 0 0,0 0 0 0 0,-2-3 0 0 0,0 0 0 0 0,-50 17 0 0 0,77-32-88 0 0,0-1 0 0 0,0 0 0 0 0,0 0 0 0 0,0-1 0 0 0,0 1 1 0 0,-7-1-1 0 0,9 0-11 0 0,0 0 1 0 0,1 0 0 0 0,-1 0 0 0 0,0-1 0 0 0,0 1 0 0 0,1-1 0 0 0,-1 1 0 0 0,0-1 0 0 0,1 1 0 0 0,-1-1-1 0 0,1 0 1 0 0,-1 0 0 0 0,1 0 0 0 0,-1 0 0 0 0,1 0 0 0 0,-1 0 0 0 0,-1-2 0 0 0,3 2 7 0 0,-1 0-1 0 0,1 1 1 0 0,0-1 0 0 0,0 1 0 0 0,0-1 0 0 0,-1 0 0 0 0,1 1 0 0 0,0-1 0 0 0,0 0 0 0 0,0 1 0 0 0,0-1-1 0 0,0 0 1 0 0,0 1 0 0 0,0-1 0 0 0,0 0 0 0 0,1 1 0 0 0,-1-1 0 0 0,0 0 0 0 0,0 1 0 0 0,1-2 0 0 0,6-13 57 0 0,-4 11-26 0 0,0-3-90 0 0,1-1-1 0 0,0 1 1 0 0,0 0-1 0 0,0 0 1 0 0,1 0-1 0 0,0 1 1 0 0,12-12-1 0 0,0 1-161 0 0,-14 14 216 0 0,1-1 1 0 0,-1 1-1 0 0,1-1 1 0 0,0 1-1 0 0,0 0 1 0 0,0 0 0 0 0,6-2-1 0 0,2-1 0 0 0,-9 3 9 0 0,0 2 0 0 0,1-1-1 0 0,-1 0 1 0 0,1 1 0 0 0,-1-1 0 0 0,1 1 0 0 0,0 0 0 0 0,-1 0 0 0 0,1 0 0 0 0,0 1-1 0 0,6-1 1 0 0,-9 1 3 0 0,0 0 0 0 0,1 0 0 0 0,-1 0 0 0 0,0 0 0 0 0,0 1 0 0 0,0-1 0 0 0,1 0 0 0 0,-1 1 1 0 0,0-1-1 0 0,0 1 0 0 0,0-1 0 0 0,0 1 0 0 0,0-1 0 0 0,0 1 0 0 0,0 0 0 0 0,0-1 0 0 0,0 1 0 0 0,0 0 0 0 0,0 0 0 0 0,0 1 0 0 0,3 1-3 0 0,-1 0 0 0 0,1-1 0 0 0,-1 1-1 0 0,1 0 1 0 0,-1 0 0 0 0,0 0-1 0 0,0 1 1 0 0,0-1 0 0 0,-1 1-1 0 0,1-1 1 0 0,-1 1 0 0 0,0 0-1 0 0,0 0 1 0 0,0 0 0 0 0,0 0-1 0 0,1 9 1 0 0,-1-5 9 0 0,-1 1 1 0 0,0 0-1 0 0,0 0 0 0 0,-1 0 1 0 0,0 0-1 0 0,-3 17 0 0 0,2-13 42 0 0,0 1 0 0 0,1 16-1 0 0,1-4 74 0 0,-1-15-38 0 0,1 0-1 0 0,3 18 0 0 0,7-5 219 0 0,-10-23-300 0 0,-1-1 0 0 0,0 0 0 0 0,1 1 0 0 0,-1-1 0 0 0,1 1 0 0 0,-1-1 0 0 0,1 1 0 0 0,-1-1 0 0 0,1 0 0 0 0,-1 1 0 0 0,1-1 0 0 0,-1 0 0 0 0,1 0 0 0 0,-1 1 0 0 0,1-1 0 0 0,-1 0 0 0 0,1 0 0 0 0,1 0 0 0 0,0 1 0 0 0,8 6-4 0 0,-9-6 0 0 0,0 0 0 0 0,1 0 0 0 0,-1 0 0 0 0,0 0 0 0 0,0 0 0 0 0,1 0 0 0 0,-1-1 0 0 0,0 1 0 0 0,1-1 0 0 0,-1 1 0 0 0,1-1 0 0 0,-1 1 0 0 0,0-1 0 0 0,1 0 0 0 0,-1 1 0 0 0,1-1 0 0 0,-1 0 0 0 0,1 0 0 0 0,2-1 0 0 0,10-1 35 0 0,-3-1-17 0 0,1 1 0 0 0,18-8-1 0 0,-14 4-1024 0 0,1 0-4076 0 0,-1-1-1818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2.0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316 227 920 0 0,'0'0'4421'0'0,"11"4"3420"0"0,2-4-6446 0 0,-11 0-1202 0 0,0 1 1 0 0,1-1-1 0 0,-1 0 1 0 0,0 0-1 0 0,1 0 0 0 0,-1-1 1 0 0,0 1-1 0 0,0 0 1 0 0,1-1-1 0 0,-1 0 0 0 0,0 1 1 0 0,0-1-1 0 0,0 0 1 0 0,0 0-1 0 0,0 0 0 0 0,2-2 1 0 0,23-16 192 0 0,-1-2-1 0 0,26-28 1 0 0,-10-3-233 0 0,-40 49-141 0 0,0 1 0 0 0,0-1 0 0 0,-1 1 0 0 0,1-1 0 0 0,-1 0 0 0 0,0 0 0 0 0,1 1-1 0 0,-1-1 1 0 0,0 0 0 0 0,-1 0 0 0 0,1 0 0 0 0,0-6 0 0 0,-1 7-3 0 0,0 1 0 0 0,0 0 0 0 0,0 0 0 0 0,0 0 0 0 0,0-1 0 0 0,0 1 0 0 0,0 0 0 0 0,-1 0 0 0 0,1 0 1 0 0,0 0-1 0 0,-1-1 0 0 0,1 1 0 0 0,-1 0 0 0 0,1 0 0 0 0,-1 0 0 0 0,1 0 0 0 0,-1 0 0 0 0,0 0 0 0 0,0 0 0 0 0,1 0 0 0 0,-1 1 0 0 0,0-1 1 0 0,0 0-1 0 0,0 0 0 0 0,0 1 0 0 0,0-1 0 0 0,0 0 0 0 0,0 1 0 0 0,0-1 0 0 0,0 1 0 0 0,-1-1 0 0 0,1 1 0 0 0,0 0 0 0 0,-2-1 0 0 0,-11-1 88 0 0,9 1-67 0 0,-1 0 0 0 0,1 0 0 0 0,0 0 0 0 0,0 1 0 0 0,0 0 0 0 0,0 0 0 0 0,-1 0-1 0 0,1 1 1 0 0,0 0 0 0 0,0 0 0 0 0,-5 2 0 0 0,-15 5 66 0 0,1 2 0 0 0,1 1 0 0 0,0 0 0 0 0,-22 16 0 0 0,-73 53 70 0 0,89-58-81 0 0,-49 49 0 0 0,68-61-49 0 0,0 1 0 0 0,1 1 0 0 0,-12 19 0 0 0,18-25-24 0 0,0 0 1 0 0,0 0-1 0 0,0 0 1 0 0,1 1-1 0 0,0-1 1 0 0,0 1-1 0 0,0 0 0 0 0,1 0 1 0 0,-1 12-1 0 0,2-17-9 0 0,0 1-1 0 0,1 0 0 0 0,-1-1 0 0 0,1 1 1 0 0,-1-1-1 0 0,1 1 0 0 0,0-1 1 0 0,0 1-1 0 0,0-1 0 0 0,0 0 0 0 0,1 1 1 0 0,-1-1-1 0 0,0 0 0 0 0,1 0 1 0 0,0 0-1 0 0,-1 0 0 0 0,1 0 0 0 0,0 0 1 0 0,0 0-1 0 0,0-1 0 0 0,0 1 1 0 0,1-1-1 0 0,-1 1 0 0 0,0-1 0 0 0,1 0 1 0 0,-1 0-1 0 0,0 0 0 0 0,1 0 1 0 0,-1 0-1 0 0,4 0 0 0 0,5 1 32 0 0,-1 0-1 0 0,0-1 0 0 0,1 0 0 0 0,-1-1 1 0 0,1 0-1 0 0,14-2 0 0 0,12-1 91 0 0,-19 2-37 0 0,29-6 0 0 0,85-29 152 0 0,-46 4-2834 0 0,-56 21-4446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09.35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559 221 15840 0 0,'-14'6'356'0'0,"0"1"1"0"0,1 0 0 0 0,0 1 0 0 0,0 1 0 0 0,1 0 0 0 0,-16 15 0 0 0,27-23-190 0 0,-1 1 0 0 0,1-1 0 0 0,-1 1 0 0 0,1 0 0 0 0,0 0 0 0 0,-1 0 0 0 0,1 0 0 0 0,0 0 1 0 0,1 0-1 0 0,-1 0 0 0 0,0 0 0 0 0,0 3 0 0 0,1-5-125 0 0,0 1 0 0 0,0 0 0 0 0,0 0 0 0 0,0-1 0 0 0,0 1 0 0 0,0 0 0 0 0,0 0 0 0 0,0-1 0 0 0,1 1 0 0 0,-1 0 0 0 0,0-1 0 0 0,0 1 0 0 0,1 0 0 0 0,-1-1 0 0 0,0 1 0 0 0,1 0 0 0 0,-1-1 0 0 0,1 1 0 0 0,-1 0 0 0 0,1-1 0 0 0,-1 1 0 0 0,1-1-1 0 0,0 1 1 0 0,-1-1 0 0 0,1 0 0 0 0,0 1 0 0 0,-1-1 0 0 0,1 0 0 0 0,0 1 0 0 0,-1-1 0 0 0,1 0 0 0 0,0 0 0 0 0,0 1 0 0 0,-1-1 0 0 0,1 0 0 0 0,0 0 0 0 0,0 0 0 0 0,-1 0 0 0 0,1 0 0 0 0,1 0 0 0 0,12 0 106 0 0,0 0-1 0 0,0-1 1 0 0,0 0-1 0 0,0-1 0 0 0,-1 0 1 0 0,1-1-1 0 0,0-1 1 0 0,17-7-1 0 0,-5 0-63 0 0,-1-1 0 0 0,-1-1 0 0 0,29-20 0 0 0,-37 22-48 0 0,-2 1 0 0 0,1-2 0 0 0,-2 0 0 0 0,21-23 0 0 0,-30 31-31 0 0,-1 0 1 0 0,1-1-1 0 0,-1 0 0 0 0,0 0 1 0 0,-1 0-1 0 0,1 0 0 0 0,-1 0 1 0 0,0 0-1 0 0,0-1 0 0 0,-1 1 1 0 0,1-1-1 0 0,-1 1 0 0 0,-1-1 1 0 0,1 1-1 0 0,-1-1 0 0 0,0 0 1 0 0,0 1-1 0 0,-2-12 0 0 0,2 14 5 0 0,-1 1 0 0 0,0-1-1 0 0,0 0 1 0 0,0 1 0 0 0,0-1 0 0 0,0 1-1 0 0,-1-1 1 0 0,1 1 0 0 0,-1 0 0 0 0,1 0-1 0 0,-1-1 1 0 0,0 1 0 0 0,0 0-1 0 0,0 1 1 0 0,0-1 0 0 0,0 0 0 0 0,0 0-1 0 0,-1 1 1 0 0,1-1 0 0 0,0 1 0 0 0,-1 0-1 0 0,-4-2 1 0 0,3 2-11 0 0,-1 0 0 0 0,1 0 0 0 0,0 1 0 0 0,-1-1-1 0 0,1 1 1 0 0,-1 0 0 0 0,1 0 0 0 0,0 0 0 0 0,-1 1 0 0 0,1-1 0 0 0,0 1 0 0 0,-1 0-1 0 0,-7 3 1 0 0,-14 8 103 0 0,1 1 0 0 0,0 1 0 0 0,-37 27-1 0 0,-64 61 438 0 0,79-59-333 0 0,2 2 1 0 0,-42 54 0 0 0,-62 111 3 0 0,120-162-200 0 0,-29 67 0 0 0,46-88-11 0 0,1 2 1 0 0,1 0-1 0 0,2 0 0 0 0,-5 30 0 0 0,11-44 7 0 0,1 0-1 0 0,0 0 0 0 0,0 0 1 0 0,2 0-1 0 0,2 20 0 0 0,-1-27-2 0 0,-1 0 0 0 0,1-1-1 0 0,1 1 1 0 0,-1-1 0 0 0,1 1-1 0 0,1-1 1 0 0,-1 0 0 0 0,1 0-1 0 0,1 0 1 0 0,-1-1 0 0 0,10 11-1 0 0,-11-14-4 0 0,-1-1 1 0 0,1 1-1 0 0,0-1 0 0 0,0 0 0 0 0,0 0 0 0 0,0 0 1 0 0,0 0-1 0 0,1-1 0 0 0,-1 1 0 0 0,0-1 0 0 0,1 0 1 0 0,-1 0-1 0 0,1 0 0 0 0,0 0 0 0 0,3 0 1 0 0,-1-1 8 0 0,0 0 1 0 0,0 0 0 0 0,0-1 0 0 0,-1 0 0 0 0,1 0 0 0 0,0 0 0 0 0,-1-1 0 0 0,11-3 0 0 0,-3-2-48 0 0,1 0 1 0 0,-1-1-1 0 0,-1 0 0 0 0,0-1 1 0 0,0 0-1 0 0,15-16 1 0 0,2-4-100 0 0,-28 28 399 0 0,-1 5-480 0 0,1 0 194 0 0,-1-1 0 0 0,1 1 0 0 0,1 0 0 0 0,-1-1 0 0 0,0 1 0 0 0,1-1-1 0 0,2 4 1 0 0,5 13-40 0 0,-8-18 76 0 0,0 0 0 0 0,0 0 0 0 0,0-1 0 0 0,0 1 0 0 0,0 0 0 0 0,1-1-1 0 0,-1 1 1 0 0,1-1 0 0 0,-1 0 0 0 0,1 1 0 0 0,0-1 0 0 0,-1 0 0 0 0,1 0 0 0 0,0 0 0 0 0,0 0-1 0 0,0 0 1 0 0,0 0 0 0 0,0-1 0 0 0,0 1 0 0 0,3 0 0 0 0,2 0 51 0 0,0 1 0 0 0,1-2 0 0 0,-1 1 0 0 0,13-1 1 0 0,-2-2-26 0 0,-1 0 0 0 0,0-2 0 0 0,1 0 1 0 0,-1-1-1 0 0,-1 0 0 0 0,1-2 1 0 0,-1 0-1 0 0,27-16 0 0 0,-30 16-31 0 0,-1-1 0 0 0,-1 0 0 0 0,0-1 0 0 0,0 0 0 0 0,-1-1 0 0 0,0 0 0 0 0,0-1 0 0 0,-1 0 0 0 0,-1 0-1 0 0,0-1 1 0 0,0 0 0 0 0,6-14 0 0 0,-12 20-4 0 0,0 1 0 0 0,0-1 0 0 0,-1 0 0 0 0,0 1 0 0 0,0-1 0 0 0,0 0 0 0 0,-1 0 0 0 0,0 0 0 0 0,-1-10 0 0 0,1 14 4 0 0,0 0 0 0 0,-1 0 0 0 0,1 0 0 0 0,-1-1 0 0 0,1 1-1 0 0,-1 0 1 0 0,0 0 0 0 0,0 0 0 0 0,0 0 0 0 0,0 0 0 0 0,0 0 0 0 0,0 0 0 0 0,-1 0 0 0 0,1 0 0 0 0,-1 1 0 0 0,1-1 0 0 0,-1 1 0 0 0,0-1 0 0 0,0 1 0 0 0,1-1 0 0 0,-1 1 0 0 0,0 0-1 0 0,0 0 1 0 0,0 0 0 0 0,0 0 0 0 0,0 0 0 0 0,-4-1 0 0 0,4 2 1 0 0,1 0 1 0 0,0 0-1 0 0,-1 1 0 0 0,1-1 1 0 0,-1 0-1 0 0,1 0 0 0 0,0 1 0 0 0,-1-1 1 0 0,1 0-1 0 0,0 1 0 0 0,-1 0 1 0 0,1-1-1 0 0,0 1 0 0 0,-2 1 1 0 0,-18 13 64 0 0,18-12-55 0 0,-6 5 28 0 0,1 0 0 0 0,0 0 0 0 0,1 1 1 0 0,0 0-1 0 0,0 0 0 0 0,1 0 0 0 0,0 1 1 0 0,-6 14-1 0 0,9-17-18 0 0,0-1-1 0 0,0 1 1 0 0,1 1 0 0 0,0-1 0 0 0,0 0-1 0 0,1 0 1 0 0,0 1 0 0 0,0-1-1 0 0,1 1 1 0 0,0-1 0 0 0,0 1 0 0 0,1-1-1 0 0,1 11 1 0 0,-1-15-31 0 0,0 1 0 0 0,1-1 0 0 0,-1 0 1 0 0,0 0-1 0 0,1 0 0 0 0,0 0 0 0 0,0 0 0 0 0,0 0 0 0 0,0-1 0 0 0,0 1 0 0 0,1 0 0 0 0,-1-1 0 0 0,1 0 1 0 0,-1 0-1 0 0,1 0 0 0 0,0 0 0 0 0,0 0 0 0 0,0 0 0 0 0,0-1 0 0 0,0 1 0 0 0,0-1 0 0 0,0 0 0 0 0,1 0 1 0 0,-1 0-1 0 0,6 1 0 0 0,6-1-43 0 0,0 0 0 0 0,0-1 0 0 0,0 0-1 0 0,23-4 1 0 0,-18 2-1 0 0,0-1-408 0 0,-1-1 0 0 0,37-13-1 0 0,-34 10-118 0 0,34-6 0 0 0,-53 12 551 0 0,-3 1 23 0 0,1 0-1 0 0,-1 0 1 0 0,1 0-1 0 0,0-1 1 0 0,-1 1-1 0 0,1 0 1 0 0,-1 0-1 0 0,1 0 1 0 0,0 0-1 0 0,-1 1 1 0 0,1-1-1 0 0,-1 0 1 0 0,1 0 0 0 0,-1 0-1 0 0,1 0 1 0 0,0 0-1 0 0,-1 1 1 0 0,1-1-1 0 0,-1 0 1 0 0,1 1-1 0 0,-1-1 1 0 0,1 0-1 0 0,0 1 1 0 0,-1 1 14 0 0,1-1 0 0 0,-1 0 0 0 0,0 0 0 0 0,1 0-1 0 0,-1 0 1 0 0,0 1 0 0 0,0-1 0 0 0,0 0 0 0 0,0 0 0 0 0,0 0 0 0 0,0 1 0 0 0,-1 0 0 0 0,1 0 32 0 0,-1 3 54 0 0,1-1 0 0 0,-1 0 0 0 0,0 0 0 0 0,-1 1 1 0 0,1-1-1 0 0,-1 0 0 0 0,0 0 0 0 0,0-1 0 0 0,0 1 0 0 0,0 0 1 0 0,-6 5-1 0 0,-10 22 557 0 0,17-29-597 0 0,1-2-52 0 0,0 0 0 0 0,-1 0 1 0 0,1 1-1 0 0,0-1 0 0 0,0 0 0 0 0,0 0 0 0 0,0 0 1 0 0,0 0-1 0 0,0 0 0 0 0,0 0 0 0 0,0 0 0 0 0,0 0 0 0 0,0 1 1 0 0,0-1-1 0 0,0 0 0 0 0,0 0 0 0 0,0 0 0 0 0,0 0 0 0 0,0 0 1 0 0,0 0-1 0 0,0 0 0 0 0,0 1 0 0 0,0-1 0 0 0,0 0 1 0 0,0 0-1 0 0,0 0 0 0 0,0 0 0 0 0,0 0 0 0 0,0 0 0 0 0,0 1 1 0 0,0-1-1 0 0,0 0 0 0 0,0 0 0 0 0,0 0 0 0 0,0 0 1 0 0,0 0-1 0 0,0 0 0 0 0,0 0 0 0 0,0 0 0 0 0,0 1 0 0 0,0-1 1 0 0,1 0-1 0 0,-1 0 0 0 0,0 0 0 0 0,18 1 79 0 0,-13-1-74 0 0,0 0 0 0 0,0-1 0 0 0,0 0 0 0 0,0-1 0 0 0,0 1 0 0 0,0-1-1 0 0,0 0 1 0 0,0 0 0 0 0,8-5 0 0 0,5-5 64 0 0,17-14 0 0 0,-8 5-42 0 0,29-25-831 0 0,-38 30-1063 0 0,26-19 0 0 0,-10 13-6514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3.4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766 248 456 0 0,'0'0'13160'0'0,"2"0"-12779"0"0,4-1-229 0 0,-1-1 0 0 0,1 1 0 0 0,-1-1 0 0 0,1 0 0 0 0,-1 0 0 0 0,0 0 1 0 0,0-1-1 0 0,0 0 0 0 0,0 0 0 0 0,0 0 0 0 0,-1-1 0 0 0,7-6 0 0 0,-6 5-70 0 0,-1 0-1 0 0,1-1 1 0 0,-1 0-1 0 0,0 0 1 0 0,-1 0-1 0 0,1-1 1 0 0,4-12-1 0 0,-7 15-61 0 0,0 0-1 0 0,0-1 1 0 0,0 1-1 0 0,-1 0 1 0 0,1 0-1 0 0,-1-1 1 0 0,0 1 0 0 0,0 0-1 0 0,-1 0 1 0 0,1-1-1 0 0,-1 1 1 0 0,0 0-1 0 0,0 0 1 0 0,-3-7-1 0 0,3 9-3 0 0,0-1-1 0 0,-1 1 0 0 0,1 0 1 0 0,0-1-1 0 0,-1 1 0 0 0,1 0 1 0 0,-1 0-1 0 0,0 0 0 0 0,0 0 1 0 0,0 0-1 0 0,0 0 0 0 0,0 1 1 0 0,0-1-1 0 0,0 1 0 0 0,-1-1 1 0 0,1 1-1 0 0,0 0 0 0 0,-1 0 1 0 0,-2-1-1 0 0,1 1-9 0 0,0 0-1 0 0,0 1 1 0 0,0-1-1 0 0,-1 1 1 0 0,1 0-1 0 0,0 1 1 0 0,0-1-1 0 0,0 1 1 0 0,0-1-1 0 0,0 1 1 0 0,0 0 0 0 0,-4 2-1 0 0,-3 2 67 0 0,1 0-1 0 0,0 0 1 0 0,0 1-1 0 0,1 0 1 0 0,-16 13-1 0 0,-42 45 402 0 0,41-39-355 0 0,-1 2-19 0 0,0 1 0 0 0,2 2 0 0 0,-22 33 0 0 0,42-54-97 0 0,1-1 1 0 0,0 1-1 0 0,1 0 0 0 0,0 0 0 0 0,-2 10 0 0 0,4-17-3 0 0,1 0 0 0 0,0 0-1 0 0,0 0 1 0 0,0 0 0 0 0,0 0-1 0 0,0-1 1 0 0,0 1-1 0 0,1 0 1 0 0,-1 0 0 0 0,1 0-1 0 0,0 0 1 0 0,-1 0 0 0 0,1 0-1 0 0,0-1 1 0 0,0 1-1 0 0,0 0 1 0 0,0-1 0 0 0,0 1-1 0 0,0-1 1 0 0,1 1 0 0 0,1 1-1 0 0,-1 0-1 0 0,1-1-1 0 0,0 0 1 0 0,-1 0-1 0 0,1 0 1 0 0,0 0-1 0 0,0 0 1 0 0,0 0-1 0 0,1-1 1 0 0,-1 0-1 0 0,0 1 1 0 0,5 0-1 0 0,0-2 4 0 0,0 0 0 0 0,0 0 0 0 0,-1-1 0 0 0,1 0 0 0 0,0 0 0 0 0,-1-1 0 0 0,9-3 0 0 0,6 0 0 0 0,-4 0-3 0 0,0-1-1 0 0,0 0 0 0 0,-1-1 1 0 0,27-15-1 0 0,59-46-58 0 0,-89 56 82 0 0,0 0-1 0 0,15-18 0 0 0,-23 24-13 0 0,-2 3-5 0 0,-3 2 0 0 0,0 0 0 0 0,0 1-1 0 0,0-1 1 0 0,0 0 0 0 0,0 0 0 0 0,0 0 0 0 0,-1 0 0 0 0,1 0-1 0 0,0 0 1 0 0,-1 0 0 0 0,1 0 0 0 0,-1 0 0 0 0,1 0 0 0 0,-1 0-1 0 0,1 0 1 0 0,-1-2 0 0 0,1 1 74 0 0,-3 4 23 0 0,-69 66 498 0 0,53-49-508 0 0,-6 7-49 0 0,0 1-1 0 0,2 2 0 0 0,1 0 1 0 0,-21 40-1 0 0,-54 134-54 0 0,-20 99 16 0 0,85-222 0 0 0,17-38 0 0 0,-23 41 0 0 0,28-66 22 0 0,-1-1-1 0 0,-1 1 0 0 0,-1-2 1 0 0,0 0-1 0 0,-1 0 0 0 0,-21 18 1 0 0,27-28 0 0 0,-1-1 1 0 0,1 1-1 0 0,0-1 1 0 0,-1 0-1 0 0,-16 5 1 0 0,2 0 4 0 0,14-6 2 0 0,1 0 0 0 0,-1-1-1 0 0,1 0 1 0 0,-1-1 0 0 0,0 0-1 0 0,0 0 1 0 0,0 0 0 0 0,1-1-1 0 0,-1 0 1 0 0,0-1 0 0 0,0 0-1 0 0,0 0 1 0 0,1 0 0 0 0,-1-1-1 0 0,0-1 1 0 0,1 1 0 0 0,0-1-1 0 0,-1 0 1 0 0,-6-5 0 0 0,11 6 32 0 0,0 0 1 0 0,0-1-1 0 0,0 1 1 0 0,0-1-1 0 0,1 0 1 0 0,-1 0-1 0 0,1 0 1 0 0,-1 0-1 0 0,1 0 0 0 0,0 0 1 0 0,1-1-1 0 0,-1 1 1 0 0,0-1-1 0 0,-1-7 1 0 0,2 6 24 0 0,-1-1 0 0 0,2 0 0 0 0,-1 1 0 0 0,1-1 0 0 0,-1 0 0 0 0,2 0 0 0 0,-1 0 0 0 0,1 1 0 0 0,1-8 0 0 0,2-2 11 0 0,0 1 1 0 0,2 0-1 0 0,0 0 0 0 0,0 0 0 0 0,1 1 0 0 0,18-25 0 0 0,63-67 28 0 0,-53 67-72 0 0,119-120-43 0 0,-64 70-10 0 0,43-40 0 0 0,-89 87 0 0 0,245-200-6 0 0,-259 217 0 0 0,117-78-50 0 0,-105 74 52 0 0,52-25 68 0 0,-62 45-74 0 0,-31 8 6 0 0,-1 1 0 0 0,0-1 0 0 0,1 1 1 0 0,-1-1-1 0 0,0 1 0 0 0,1-1 1 0 0,-1 1-1 0 0,0 0 0 0 0,0-1 0 0 0,1 1 1 0 0,-1-1-1 0 0,0 1 0 0 0,0-1 1 0 0,0 1-1 0 0,0 0 0 0 0,0 0 0 0 0,0-1 2 0 0,1 5-2 0 0,-1-1 0 0 0,0 1 1 0 0,-1-1-1 0 0,1 0 0 0 0,-1 1 0 0 0,0-1 0 0 0,0 0 0 0 0,0 0 0 0 0,-1 0 0 0 0,1 0 0 0 0,-1 0 0 0 0,0 0 0 0 0,0 0 0 0 0,0 0 0 0 0,-1 0 0 0 0,1-1 1 0 0,-5 5-1 0 0,-4 4 22 0 0,-1-1 1 0 0,0 0 0 0 0,-17 12-1 0 0,22-18-2 0 0,0 0 0 0 0,0 0 0 0 0,-15 6 0 0 0,22-11-16 0 0,0 1 0 0 0,-1-1 0 0 0,1 0 0 0 0,0 0 0 0 0,0 0 0 0 0,-1 0 0 0 0,1 0 0 0 0,0 0 0 0 0,0 0 0 0 0,-1 0 0 0 0,1 0 0 0 0,0 0 0 0 0,0 0 0 0 0,-1 0 0 0 0,1 0 0 0 0,0 0 0 0 0,0-1 0 0 0,-1 1 0 0 0,1 0 0 0 0,0 0 0 0 0,0 0 0 0 0,-1 0 0 0 0,1 0 0 0 0,0 0 0 0 0,0-1 0 0 0,-1 1 0 0 0,1-1 3 0 0,0 0-1 0 0,0 1 1 0 0,-1-1-1 0 0,1 0 1 0 0,0 0-1 0 0,0 0 1 0 0,0 0-1 0 0,0 0 1 0 0,0 0-1 0 0,0 1 1 0 0,1-1-1 0 0,-1 0 1 0 0,0 0-1 0 0,0 0 1 0 0,0 0-1 0 0,1 0 1 0 0,-1 1-1 0 0,1-1 1 0 0,-1 0-1 0 0,0 0 1 0 0,1 1-1 0 0,-1-1 1 0 0,2-1-1 0 0,16-21 86 0 0,-12 16-76 0 0,25-35-12 0 0,30-35 0 0 0,-44 65 0 0 0,-14 6-10 0 0,11 31-44 0 0,-12-19 49 0 0,1-1 0 0 0,0 0 0 0 0,0 0 0 0 0,0 0 0 0 0,1-1-1 0 0,5 6 1 0 0,-7-8 3 0 0,0 0 0 0 0,0-1 0 0 0,0 1-1 0 0,1-1 1 0 0,-1 0 0 0 0,0 1 0 0 0,1-1-1 0 0,-1 0 1 0 0,1 0 0 0 0,0-1 0 0 0,-1 1-1 0 0,1-1 1 0 0,0 1 0 0 0,-1-1 0 0 0,6 0-1 0 0,0 1 3 0 0,1-1 0 0 0,-1-1 0 0 0,1 0 0 0 0,-1 0 0 0 0,0 0 0 0 0,1-1 0 0 0,9-4 0 0 0,15-5-12 0 0,-8 2-14 0 0,34-16 0 0 0,75-42 26 0 0,-129 64 0 0 0,-1 0 0 0 0,1 0 0 0 0,0 0 0 0 0,5-6 0 0 0,-9 8 0 0 0,1-1 0 0 0,-1 1 0 0 0,1 0 0 0 0,-1-1 0 0 0,1 0 0 0 0,-1 1 0 0 0,0-1 0 0 0,0 0 0 0 0,0 0 0 0 0,0 0 0 0 0,0 0 0 0 0,0 0 0 0 0,-1 0 0 0 0,2-2 0 0 0,-2 3 0 0 0,-1 0 0 0 0,1 0 0 0 0,0 0 0 0 0,0 0 0 0 0,0 0 0 0 0,-1 1 0 0 0,1-1 0 0 0,0 0 0 0 0,-1 0 0 0 0,1 0 0 0 0,-1 1 0 0 0,1-1 0 0 0,-1 0 0 0 0,1 1 0 0 0,-1-1 0 0 0,0 0 0 0 0,1 1 0 0 0,-1-1 0 0 0,0 1 0 0 0,1-1 0 0 0,-1 1 0 0 0,0-1 0 0 0,0 1 0 0 0,1-1 0 0 0,-1 1 0 0 0,0 0 0 0 0,0 0 0 0 0,0-1 0 0 0,0 1 0 0 0,1 0 0 0 0,-1 0 0 0 0,0 0 0 0 0,0 0 0 0 0,0 0 0 0 0,0 0 0 0 0,-1 0 0 0 0,-4 0 0 0 0,0 0 0 0 0,0 1 0 0 0,1 0 0 0 0,-9 2 0 0 0,-6 3-13 0 0,0 0 1 0 0,0 2-1 0 0,0 1 0 0 0,-32 19 0 0 0,25-9 25 0 0,1 2 0 0 0,1 1 0 0 0,1 1 0 0 0,-30 36 0 0 0,43-46 15 0 0,0 0-1 0 0,-14 27 1 0 0,21-34-20 0 0,1 0-1 0 0,0 0 1 0 0,0 1 0 0 0,1 0 0 0 0,0-1 0 0 0,0 1 0 0 0,1 0 0 0 0,-1 0-1 0 0,1 10 1 0 0,1-14-5 0 0,0 0 0 0 0,1 0 0 0 0,-1 0 0 0 0,1 0 0 0 0,-1 0 0 0 0,1 0 0 0 0,0 0 0 0 0,1-1 0 0 0,-1 1 0 0 0,0 0 0 0 0,1-1 0 0 0,-1 1 0 0 0,1-1 0 0 0,0 1 0 0 0,0-1 0 0 0,0 0 0 0 0,0 0 0 0 0,0 0 0 0 0,0 0 0 0 0,1 0 0 0 0,-1 0 0 0 0,1-1 0 0 0,-1 1 0 0 0,1-1 0 0 0,-1 0 0 0 0,1 0 0 0 0,0 0 0 0 0,0 0 0 0 0,0 0 0 0 0,0 0 0 0 0,3 0 0 0 0,11-1-268 0 0,0 0-1 0 0,-1 0 1 0 0,1-2-1 0 0,0 0 1 0 0,16-4-1 0 0,5-4-2235 0 0,38-15 1 0 0,-41 11-4712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3.9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542 51 1840 0 0,'1'0'4192'0'0,"29"-22"180"0"0,-29 21-3472 0 0,-1-6-63 0 0,0 6-731 0 0,1 1 1 0 0,-1-1 0 0 0,0 1-1 0 0,0-1 1 0 0,0 1-1 0 0,0-1 1 0 0,0 1 0 0 0,0-1-1 0 0,0 1 1 0 0,0-1-1 0 0,0 1 1 0 0,0-1 0 0 0,0 0-1 0 0,0 1 1 0 0,0-1 0 0 0,-1 1-1 0 0,1-1 1 0 0,0 1-1 0 0,0-1 1 0 0,0 1 0 0 0,-1-1-1 0 0,-6-2 494 0 0,5 2-459 0 0,0 0-1 0 0,0 0 0 0 0,0 1 1 0 0,0-1-1 0 0,0 0 1 0 0,-1 1-1 0 0,1 0 0 0 0,0-1 1 0 0,0 1-1 0 0,-1 0 1 0 0,1 0-1 0 0,0 0 1 0 0,0 0-1 0 0,-1 1 0 0 0,-2 0 1 0 0,-36 9 1606 0 0,-78 32 0 0 0,69-23-1024 0 0,25-10-328 0 0,13-5-251 0 0,0 0-1 0 0,0 0 0 0 0,1 2 1 0 0,-1-1-1 0 0,1 1 0 0 0,-19 15 1 0 0,30-21-144 0 0,-1 0 0 0 0,1 0 1 0 0,0 0-1 0 0,0 0 0 0 0,0 1 0 0 0,0-1 1 0 0,0 0-1 0 0,-1 0 0 0 0,1 0 1 0 0,0 0-1 0 0,0 0 0 0 0,0 1 0 0 0,0-1 1 0 0,0 0-1 0 0,0 0 0 0 0,0 0 1 0 0,0 0-1 0 0,0 1 0 0 0,0-1 0 0 0,0 0 1 0 0,-1 0-1 0 0,1 0 0 0 0,0 0 1 0 0,0 1-1 0 0,0-1 0 0 0,0 0 0 0 0,0 0 1 0 0,1 0-1 0 0,-1 1 0 0 0,0-1 1 0 0,0 0-1 0 0,0 0 0 0 0,0 0 0 0 0,0 0 1 0 0,0 1-1 0 0,0-1 0 0 0,2 2 0 0 0,0 0 0 0 0,0 0 0 0 0,0 0 0 0 0,0 0 0 0 0,0-1 0 0 0,0 1 0 0 0,0-1 0 0 0,1 1 0 0 0,-1-1 0 0 0,0 0 0 0 0,1 0 0 0 0,0 0 0 0 0,-1 0 0 0 0,1 0 0 0 0,-1-1 0 0 0,1 1 0 0 0,4-1 0 0 0,9 2 0 0 0,30-1 0 0 0,-31-2 0 0 0,43-1 27 0 0,-37 0-17 0 0,0 2-1 0 0,-1 0 0 0 0,29 4 0 0 0,-40-3-21 0 0,0 1 1 0 0,0 0-1 0 0,0 1 0 0 0,16 6 0 0 0,-23-8 10 0 0,-1-1 0 0 0,0 1 0 0 0,0-1 0 0 0,1 1 0 0 0,-1 0 0 0 0,0 0-1 0 0,0 0 1 0 0,0 0 0 0 0,0-1 0 0 0,0 2 0 0 0,0-1 0 0 0,0 0 0 0 0,0 0 0 0 0,0 0 0 0 0,-1 0-1 0 0,1 0 1 0 0,0 1 0 0 0,-1-1 0 0 0,1 0 0 0 0,-1 0 0 0 0,1 1 0 0 0,-1-1 0 0 0,0 1-1 0 0,1-1 1 0 0,-1 0 0 0 0,0 1 0 0 0,0-1 0 0 0,0 1 0 0 0,0-1 0 0 0,0 0 0 0 0,-1 1-1 0 0,1-1 1 0 0,0 1 0 0 0,0-1 0 0 0,-1 0 0 0 0,1 1 0 0 0,-1-1 0 0 0,0 0 0 0 0,1 0 0 0 0,-1 1-1 0 0,-1 0 1 0 0,-2 6-7 0 0,-1 0-1 0 0,-1-1 1 0 0,1 0-1 0 0,-1 0 1 0 0,0 0-1 0 0,-1-1 1 0 0,-13 11-1 0 0,-12 6 12 0 0,0-2 1 0 0,-1-1-1 0 0,-1-2 0 0 0,-46 19 0 0 0,63-31 42 0 0,-1 0-1 0 0,0-1 1 0 0,1 0 0 0 0,-31 2-1 0 0,36-6 16 0 0,-1 0-1 0 0,0-2 0 0 0,1 1 1 0 0,-1-1-1 0 0,1-1 1 0 0,0 0-1 0 0,-18-6 0 0 0,21 5-5 0 0,4 2 5 0 0,0 0 0 0 0,0-1-1 0 0,1 0 1 0 0,-1 0 0 0 0,-6-4-1 0 0,10 5-51 0 0,0 1-1 0 0,0-1 1 0 0,1 1-1 0 0,-1-1 1 0 0,1 0-1 0 0,-1 1 1 0 0,1-1-1 0 0,-1 0 1 0 0,1 1-1 0 0,-1-1 1 0 0,1 0-1 0 0,-1 0 1 0 0,1 1-1 0 0,0-1 1 0 0,0 0-1 0 0,-1 0 1 0 0,1 0-1 0 0,0 1 1 0 0,0-1-1 0 0,0 0 1 0 0,0 0-1 0 0,0 0 0 0 0,0 0 1 0 0,0 0-1 0 0,0 1 1 0 0,0-1-1 0 0,0 0 1 0 0,0 0-1 0 0,1 0 1 0 0,-1 1-1 0 0,0-1 1 0 0,1 0-1 0 0,-1 0 1 0 0,0 0-1 0 0,1 1 1 0 0,-1-1-1 0 0,1 0 1 0 0,-1 1-1 0 0,1-1 1 0 0,0 0-1 0 0,4-4-373 0 0,-1 0-1 0 0,1 1 0 0 0,8-7 1 0 0,-2 2-540 0 0,2-3-438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4.54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505 83 4608 0 0,'-8'4'11337'0'0,"9"-5"-11291"0"0,-1 1 1 0 0,1 0 0 0 0,0 0-1 0 0,-1 0 1 0 0,1 0 0 0 0,-1-1-1 0 0,1 1 1 0 0,0 0-1 0 0,-1-1 1 0 0,1 1 0 0 0,-1 0-1 0 0,1-1 1 0 0,-1 1 0 0 0,1 0-1 0 0,-1-1 1 0 0,0 1-1 0 0,1-1 1 0 0,-1 1 0 0 0,1-1-1 0 0,-1 0 1 0 0,10-12 258 0 0,-10 12-249 0 0,2-2 102 0 0,0 1 0 0 0,-1-1 0 0 0,1 0 1 0 0,-1 0-1 0 0,0-1 0 0 0,1 1 0 0 0,-1 0 1 0 0,-1 0-1 0 0,1-1 0 0 0,0 1 0 0 0,-1-4 0 0 0,0 6-121 0 0,0 0 0 0 0,0 0 0 0 0,0 0-1 0 0,0 0 1 0 0,0 0 0 0 0,-1 0 0 0 0,1 0-1 0 0,0 0 1 0 0,-1 0 0 0 0,1 0 0 0 0,0 0-1 0 0,-1 1 1 0 0,1-1 0 0 0,-1 0 0 0 0,0 0-1 0 0,1 0 1 0 0,-1 1 0 0 0,0-1 0 0 0,1 0-1 0 0,-1 1 1 0 0,0-1 0 0 0,0 1 0 0 0,1-1-1 0 0,-1 0 1 0 0,0 1 0 0 0,0 0 0 0 0,0-1-1 0 0,0 1 1 0 0,0 0 0 0 0,0-1 0 0 0,0 1-1 0 0,0 0 1 0 0,0 0 0 0 0,0 0 0 0 0,0 0-1 0 0,0 0 1 0 0,1 0 0 0 0,-3 0 0 0 0,-12 0 483 0 0,10-1-416 0 0,1 1-1 0 0,-1 0 1 0 0,1 1-1 0 0,0-1 0 0 0,-1 1 1 0 0,1-1-1 0 0,-5 3 1 0 0,-136 54 1261 0 0,93-35-968 0 0,42-18-358 0 0,0 0-1 0 0,0 1 0 0 0,0 0 1 0 0,1 1-1 0 0,-1 0 1 0 0,2 0-1 0 0,-1 1 0 0 0,1 0 1 0 0,-9 10-1 0 0,16-17-38 0 0,1 1 0 0 0,-1 0 0 0 0,1 0 0 0 0,0-1 0 0 0,-1 1 0 0 0,1 0 0 0 0,0 0 0 0 0,0 0 0 0 0,-1-1 0 0 0,1 1 0 0 0,0 0 0 0 0,0 0 0 0 0,0 0 0 0 0,0 0 0 0 0,0-1 0 0 0,0 1 0 0 0,0 0 0 0 0,1 0 0 0 0,-1 0 0 0 0,0 0 0 0 0,1 0 0 0 0,-1 2 0 0 0,1-1 0 0 0,-1 0 0 0 0,1-1 0 0 0,-1 1 0 0 0,1 0 0 0 0,-1 0 0 0 0,1-1 0 0 0,0 1-1 0 0,0 0 1 0 0,0-1 0 0 0,0 1 0 0 0,0-1 0 0 0,1 1 0 0 0,-1-1 0 0 0,0 0 0 0 0,1 0 0 0 0,-1 1 0 0 0,1-1-1 0 0,-1 0 1 0 0,1 0 0 0 0,-1 0 0 0 0,1 0 0 0 0,0-1 0 0 0,-1 1 0 0 0,1 0 0 0 0,0-1 0 0 0,2 1 0 0 0,4 2-8 0 0,32 15-193 0 0,-26-11 144 0 0,0 0 0 0 0,0-1-1 0 0,18 4 1 0 0,-19-7 57 0 0,0 1 0 0 0,0 0 0 0 0,0 1 0 0 0,19 9 0 0 0,-13-4 9 0 0,18 12-43 0 0,-34-20 29 0 0,-1 0 0 0 0,1 0 0 0 0,-1 0 0 0 0,0 1 0 0 0,1-1 0 0 0,-1 1 0 0 0,0 0 0 0 0,0 0 0 0 0,-1-1 0 0 0,3 6 0 0 0,-3-7 6 0 0,-1 0-1 0 0,0 1 1 0 0,0-1-1 0 0,0 0 1 0 0,0 0 0 0 0,0 1-1 0 0,0-1 1 0 0,0 0-1 0 0,0 1 1 0 0,0-1-1 0 0,0 0 1 0 0,-1 0-1 0 0,1 1 1 0 0,-1-1-1 0 0,1 0 1 0 0,-1 0-1 0 0,1 0 1 0 0,-1 0-1 0 0,1 1 1 0 0,-1-1 0 0 0,0 0-1 0 0,-1 1 1 0 0,-22 21 201 0 0,19-19-121 0 0,-2 2-97 0 0,0-1 0 0 0,-1 0-1 0 0,0-1 1 0 0,1 1 0 0 0,-2-2 0 0 0,1 1-1 0 0,-11 2 1 0 0,-4 1-43 0 0,-37 4 0 0 0,38-8 129 0 0,-1-2 0 0 0,1 0-1 0 0,0-2 1 0 0,0 0 0 0 0,-1-2 0 0 0,-33-7-1 0 0,28 3-93 0 0,-34-12 0 0 0,61 18-221 0 0,1-4-227 0 0,0 4 373 0 0,0 0 0 0 0,-1 1-1 0 0,1-1 1 0 0,0 0 0 0 0,0 0 0 0 0,0 0 0 0 0,0 0-1 0 0,0 0 1 0 0,1 0 0 0 0,-1 0 0 0 0,0 0 0 0 0,0 0-1 0 0,1 1 1 0 0,-1-1 0 0 0,0 0 0 0 0,1 0 0 0 0,-1 0-1 0 0,1 1 1 0 0,0-3 0 0 0,8-2-1536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4.94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203 405 8928 0 0,'-6'4'808'0'0,"-5"4"-661"0"0,1 2 1 0 0,-1-1 0 0 0,-9 12 0 0 0,2-2 751 0 0,7-7-264 0 0,0 1-1 0 0,1 0 1 0 0,-15 25-1 0 0,-20 48 898 0 0,30-55-1020 0 0,12-25-480 0 0,2-4-31 0 0,0 0 0 0 0,0 0 0 0 0,0 0 0 0 0,1 1 0 0 0,-1-1 1 0 0,1 0-1 0 0,-1 0 0 0 0,1 1 0 0 0,0-1 0 0 0,0 0 0 0 0,0 0 0 0 0,0 1 0 0 0,0 2 1 0 0,0-5-1 0 0,0 1 1 0 0,0 0 0 0 0,0 0-1 0 0,1-1 1 0 0,-1 1 0 0 0,0 0 0 0 0,0-1-1 0 0,0 1 1 0 0,1 0 0 0 0,-1-1 0 0 0,0 1-1 0 0,1 0 1 0 0,-1-1 0 0 0,0 1-1 0 0,1-1 1 0 0,-1 1 0 0 0,1-1 0 0 0,-1 1-1 0 0,1-1 1 0 0,-1 1 0 0 0,1-1 0 0 0,0 1-1 0 0,-1-1 1 0 0,1 0 0 0 0,-1 1-1 0 0,1-1 1 0 0,0 0 0 0 0,-1 1 0 0 0,1-1-1 0 0,0 0 1 0 0,0 0 0 0 0,-1 0 0 0 0,1 0-1 0 0,0 0 1 0 0,-1 0 0 0 0,2 0 0 0 0,10-3-2 0 0</inkml:trace>
  <inkml:trace contextRef="#ctx0" brushRef="#br0" timeOffset="1">440 1 9216 0 0,'-13'0'408'0'0,"4"0"80"0"0,4 3-392 0 0,-7 1-96 0 0,4 0 0 0 0,-1 0 0 0 0,-4 2 1184 0 0,6-1 224 0 0,2 3 32 0 0,2-2 16 0 0,-7 2-1040 0 0,6 3-216 0 0,4 1-41 0 0,0-1 1 0 0,0 0-815 0 0,4 0-161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5.88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215 363 920 0 0,'1'8'7313'0'0,"7"-6"-5934"0"0,-5-2-1150 0 0,1 0 1 0 0,-1 0 0 0 0,1 0-1 0 0,-1-1 1 0 0,1 0-1 0 0,-1 1 1 0 0,1-1 0 0 0,-1 0-1 0 0,0-1 1 0 0,0 1-1 0 0,1-1 1 0 0,-1 1 0 0 0,0-1-1 0 0,5-4 1 0 0,0 0 118 0 0,0-1 0 0 0,0 0 0 0 0,13-15 0 0 0,-8 7 1 0 0,-1 0 0 0 0,-1 0 1 0 0,0-2-1 0 0,-2 1 0 0 0,11-24 0 0 0,-11 18 81 0 0,-5 14-276 0 0,-1 0 0 0 0,0 0 1 0 0,0 0-1 0 0,-1 0 0 0 0,0 0 1 0 0,-1 0-1 0 0,2-15 0 0 0,-3 16 24 0 0,0 0-1 0 0,-1 0 0 0 0,1 0 0 0 0,-1 0 0 0 0,-1 1 0 0 0,-3-13 1 0 0,4 17-137 0 0,0 0 0 0 0,0 0 0 0 0,0 0 1 0 0,0 0-1 0 0,0 0 0 0 0,-1 0 0 0 0,1 1 0 0 0,-1-1 1 0 0,1 0-1 0 0,-1 1 0 0 0,1-1 0 0 0,-1 1 0 0 0,0 0 1 0 0,0 0-1 0 0,0-1 0 0 0,0 1 0 0 0,0 0 1 0 0,0 0-1 0 0,0 1 0 0 0,0-1 0 0 0,0 0 0 0 0,0 1 1 0 0,-1 0-1 0 0,1-1 0 0 0,-2 1 0 0 0,-8 0 78 0 0,1 0 0 0 0,0 1-1 0 0,0 0 1 0 0,0 1-1 0 0,0 0 1 0 0,0 1-1 0 0,0 0 1 0 0,1 1-1 0 0,-1 0 1 0 0,1 0 0 0 0,0 1-1 0 0,0 1 1 0 0,1 0-1 0 0,-11 8 1 0 0,0 1-4 0 0,2 1 1 0 0,0 1 0 0 0,0 1-1 0 0,2 0 1 0 0,-20 28-1 0 0,25-30-106 0 0,1 0 0 0 0,0 0 0 0 0,2 1 0 0 0,0 1 0 0 0,0-1 0 0 0,2 1 0 0 0,0 1-1 0 0,-6 35 1 0 0,12-50-5 0 0,0 0 0 0 0,-1 0-1 0 0,1 0 1 0 0,1 0 0 0 0,-1 0-1 0 0,1 0 1 0 0,-1 0 0 0 0,1 0-1 0 0,0 0 1 0 0,1 0 0 0 0,-1-1-1 0 0,1 1 1 0 0,0 0 0 0 0,-1-1-1 0 0,2 1 1 0 0,-1-1 0 0 0,0 1-1 0 0,1-1 1 0 0,-1 0 0 0 0,1 0-1 0 0,0 0 1 0 0,0-1 0 0 0,0 1 0 0 0,0-1-1 0 0,1 1 1 0 0,-1-1 0 0 0,1 0-1 0 0,-1-1 1 0 0,1 1 0 0 0,0 0-1 0 0,0-1 1 0 0,0 0 0 0 0,0 0-1 0 0,-1 0 1 0 0,1 0 0 0 0,5-1-1 0 0,11-1-5 0 0,-1-1 0 0 0,1-2-1 0 0,-1 0 1 0 0,0-1 0 0 0,0 0 0 0 0,20-10-1 0 0,-22 7-16 0 0,-1-1 1 0 0,0 0-1 0 0,21-17 0 0 0,-18 13 14 0 0,-9 6 5 0 0,1-2 0 0 0,-1 1 0 0 0,0-1 0 0 0,-1-1 0 0 0,0 0 0 0 0,-1 0 0 0 0,0 0 0 0 0,0-1 0 0 0,-1-1 0 0 0,-1 1 0 0 0,0-1 0 0 0,0 0 0 0 0,-1 0 0 0 0,-1-1 0 0 0,5-18 0 0 0,-8 24 0 0 0,0 1 0 0 0,-1-1 0 0 0,1 0 0 0 0,-1 1 0 0 0,-1-1 0 0 0,1 0 0 0 0,-1 1 0 0 0,0-1 0 0 0,-4-11 0 0 0,3 14 0 0 0,1 0 0 0 0,-1 0 0 0 0,0 0 0 0 0,0 0 0 0 0,0 0 0 0 0,-1 0 0 0 0,0 1 0 0 0,1-1 0 0 0,-1 1 0 0 0,0 0 0 0 0,-1 0 0 0 0,1 0 0 0 0,0 0 0 0 0,-1 1 0 0 0,-7-5 0 0 0,2 3 37 0 0,0 0-1 0 0,-1 1 0 0 0,1 1 1 0 0,-1-1-1 0 0,1 1 1 0 0,-1 1-1 0 0,0 0 0 0 0,0 0 1 0 0,0 1-1 0 0,0 0 0 0 0,1 1 1 0 0,-13 2-1 0 0,11-1 5 0 0,0 0 0 0 0,1 1 0 0 0,0 1 0 0 0,0-1 0 0 0,0 1 0 0 0,0 1 0 0 0,0 0 0 0 0,1 0 0 0 0,0 1-1 0 0,0 1 1 0 0,-9 7 0 0 0,14-10-61 0 0,1 0-1 0 0,-1-1 0 0 0,1 2 0 0 0,0-1 1 0 0,0 0-1 0 0,0 1 0 0 0,1-1 0 0 0,0 1 1 0 0,0 0-1 0 0,0 0 0 0 0,0-1 1 0 0,1 1-1 0 0,0 1 0 0 0,0-1 0 0 0,0 0 1 0 0,0 0-1 0 0,1 0 0 0 0,0 0 1 0 0,0 1-1 0 0,0-1 0 0 0,1 0 0 0 0,0 0 1 0 0,1 5-1 0 0,-1-8 19 0 0,0 0 0 0 0,0 0-1 0 0,0 0 1 0 0,0-1 0 0 0,0 1 0 0 0,0 0 0 0 0,1-1 0 0 0,-1 1-1 0 0,1-1 1 0 0,-1 1 0 0 0,1-1 0 0 0,0 0 0 0 0,-1 0 0 0 0,1 0-1 0 0,0 0 1 0 0,0 0 0 0 0,0 0 0 0 0,-1 0 0 0 0,1 0 0 0 0,0-1-1 0 0,0 1 1 0 0,0-1 0 0 0,0 1 0 0 0,3-1 0 0 0,5 1-53 0 0,0 0 0 0 0,0-1-1 0 0,17-1 1 0 0,7-4-232 0 0,46-12 0 0 0,-27 5-43 0 0,-2 1-516 0 0,0-4 0 0 0,65-26 0 0 0,-2-15-130 0 0,-77 42 933 0 0,-36 13 248 0 0,0 2-15 0 0,0 1-144 0 0,0 0 1 0 0,0-1-1 0 0,0 1 0 0 0,-1 0 1 0 0,1 0-1 0 0,0-1 1 0 0,-1 1-1 0 0,1 0 0 0 0,-1 0 1 0 0,0 0-1 0 0,0 0 1 0 0,0 0-1 0 0,0-1 0 0 0,0 1 1 0 0,0 0-1 0 0,0 0 0 0 0,-1 0 1 0 0,1 0-1 0 0,0 0 1 0 0,-2 2-1 0 0,-1 5 137 0 0,0 0 0 0 0,-9 17 1 0 0,-59 117 870 0 0,63-127-948 0 0,1-1 0 0 0,0 1-1 0 0,1 1 1 0 0,-4 19-1 0 0,10-36-105 0 0,0 1 0 0 0,0-1 0 0 0,-1 0 0 0 0,1 0 0 0 0,0 1 0 0 0,0-1 0 0 0,0 0 0 0 0,0 1 0 0 0,0-1 0 0 0,0 0 0 0 0,0 0 0 0 0,0 1 0 0 0,0-1 0 0 0,1 0 0 0 0,-1 1 0 0 0,0-1 0 0 0,0 0 0 0 0,0 0 0 0 0,0 1 0 0 0,0-1 0 0 0,0 0 0 0 0,1 0 0 0 0,-1 1 0 0 0,0-1 0 0 0,0 0 0 0 0,0 0 0 0 0,0 0 0 0 0,1 1 0 0 0,-1-1 0 0 0,0 0 0 0 0,0 0 0 0 0,1 0 0 0 0,-1 0 0 0 0,0 1 0 0 0,0-1 0 0 0,1 0 0 0 0,-1 0 0 0 0,0 0 0 0 0,1 0 0 0 0,-1 0 0 0 0,0 0 0 0 0,0 0 0 0 0,1 0 0 0 0,13-1 0 0 0,-12 1 0 0 0,5-2 9 0 0,1 0-1 0 0,-1 0 1 0 0,0-1-1 0 0,0 0 1 0 0,0 0-1 0 0,13-8 1 0 0,39-31 65 0 0,-30 20-80 0 0,135-87 6 0 0,-131 92 0 0 0,59-21 0 0 0,-38 17 0 0 0,-24 12 0 0 0,-30 9 1 0 0,0 0 0 0 0,1 0 0 0 0,-1 0 0 0 0,0 0 0 0 0,1 0 0 0 0,-1 0 0 0 0,0 0 0 0 0,0 0 0 0 0,1 0 0 0 0,-1 0 0 0 0,0 0 0 0 0,0 0 0 0 0,1 1 0 0 0,-1-1 0 0 0,0 0 0 0 0,0 0 0 0 0,1 0 0 0 0,-1 0 0 0 0,0 0 0 0 0,0 0 0 0 0,1 1 0 0 0,-1-1 0 0 0,0 0 0 0 0,0 0 0 0 0,0 0 0 0 0,1 1 0 0 0,-1-1 0 0 0,0 0 0 0 0,0 0 0 0 0,0 0 0 0 0,0 1 0 0 0,0-1 0 0 0,0 0 0 0 0,1 0 0 0 0,-1 1 0 0 0,0-1 0 0 0,0 0 0 0 0,0 0 0 0 0,0 1 0 0 0,0-1 0 0 0,0 0 0 0 0,0 1 0 0 0,0-1 0 0 0,0 0 0 0 0,0 0 0 0 0,0 1 0 0 0,0-1 0 0 0,0 0 0 0 0,0 0 0 0 0,0 1 0 0 0,-1-1 0 0 0,1 0 0 0 0,0 0 0 0 0,0 1 0 0 0,0-1 0 0 0,0 0 0 0 0,0 0 0 0 0,-1 0 0 0 0,1 1 0 0 0,0-1 0 0 0,0 0 0 0 0,0 0 0 0 0,-1 1 0 0 0,-6 15 52 0 0,-1 0 0 0 0,0-1 1 0 0,-14 20-1 0 0,-9 16 10 0 0,26-40-45 0 0,-3 2 15 0 0,1 0 0 0 0,1 1 0 0 0,0 0 0 0 0,1 1 0 0 0,-3 17 0 0 0,7-27-26 0 0,0-1 0 0 0,0 0 0 0 0,1 1-1 0 0,0-1 1 0 0,0 0 0 0 0,0 1 0 0 0,1-1-1 0 0,-1 0 1 0 0,1 1 0 0 0,0-1 0 0 0,0 0-1 0 0,1 0 1 0 0,-1 0 0 0 0,1 0 0 0 0,0 0-1 0 0,2 4 1 0 0,-1-5-51 0 0,-1 0-1 0 0,1 0 1 0 0,0 0 0 0 0,-1-1-1 0 0,1 1 1 0 0,0-1 0 0 0,1 0-1 0 0,-1 0 1 0 0,0 0 0 0 0,1 0-1 0 0,-1 0 1 0 0,1-1-1 0 0,-1 1 1 0 0,1-1 0 0 0,0 0-1 0 0,0 0 1 0 0,-1-1 0 0 0,7 1-1 0 0,19 0-423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2-06T08:34:58.1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0 521 13248 0 0,'0'-2'298'0'0,"4"-8"141"0"0,-4 9-397 0 0,1 0 1 0 0,-1 0-1 0 0,0 0 0 0 0,1 0 0 0 0,-1 0 0 0 0,1 0 0 0 0,-1 0 0 0 0,0-1 0 0 0,0 1 0 0 0,0 0 0 0 0,0 0 0 0 0,0 0 0 0 0,0-2 0 0 0,-2-5 68 0 0,3-3 46 0 0,0 9-52 0 0,0 1 25 0 0,-1-1 726 0 0,10-1 239 0 0,5 3-1013 0 0,0-2-1 0 0,0 0 1 0 0,-1 0 0 0 0,1-2-1 0 0,-1 1 1 0 0,25-11 0 0 0,82-46 329 0 0,-26 12-492 0 0,-74 39 118 0 0,12-6 50 0 0,47-15 0 0 0,-70 27 59 0 0,1 0-1 0 0,-1 1 1 0 0,1 0-1 0 0,0 1 1 0 0,-1 0 0 0 0,1 1-1 0 0,0 0 1 0 0,0 1-1 0 0,12 2 1 0 0,-12-1 68 0 0,-1 1 0 0 0,1-1 0 0 0,-1 2 0 0 0,0 0 1 0 0,0 0-1 0 0,0 1 0 0 0,-1 0 0 0 0,15 10 0 0 0,69 44 1369 0 0,-77-51-1393 0 0,-1-1 0 0 0,1-1 0 0 0,1 0 0 0 0,25 5 0 0 0,-18-7-118 0 0,0-1-1 0 0,1-1 1 0 0,0-1 0 0 0,-1-2-1 0 0,30-3 1 0 0,123-27-76 0 0,-165 28 11 0 0,102-24-15 0 0,192-74 0 0 0,-243 78-206 0 0,124-27 0 0 0,-173 47 263 0 0,0 2-1 0 0,0 0 1 0 0,0 1-1 0 0,0 0 1 0 0,0 1 0 0 0,1 0-1 0 0,-1 1 1 0 0,0 1-1 0 0,-1 0 1 0 0,1 1-1 0 0,-1 1 1 0 0,1 0-1 0 0,-1 1 1 0 0,-1 0 0 0 0,1 1-1 0 0,-1 0 1 0 0,17 13-1 0 0,-18-11 71 0 0,1-1-1 0 0,0 0 0 0 0,1-1 1 0 0,0 0-1 0 0,0-1 0 0 0,0-1 1 0 0,1 0-1 0 0,20 4 0 0 0,-7-4-51 0 0,1-1-1 0 0,0-1 0 0 0,35-2 1 0 0,85-11-98 0 0,-103 4-50 0 0,-1-2 0 0 0,51-15 0 0 0,83-37-296 0 0,-158 53 331 0 0,55-20-137 0 0,107-35-143 0 0,-174 60 326 0 0,0 0 1 0 0,0 0-1 0 0,1 1 0 0 0,-1 0 0 0 0,0 0 0 0 0,1 1 0 0 0,-1 0 1 0 0,1 0-1 0 0,-1 1 0 0 0,0 0 0 0 0,9 3 0 0 0,-7-1 36 0 0,0 1 0 0 0,-1 0 0 0 0,0 0 0 0 0,0 1 0 0 0,0 0 0 0 0,-1 0-1 0 0,1 1 1 0 0,13 13 0 0 0,-12-10 5 0 0,0-1 0 0 0,1 0 0 0 0,1 0 0 0 0,-1-1 0 0 0,1-1-1 0 0,0 0 1 0 0,1 0 0 0 0,-1-1 0 0 0,18 4 0 0 0,-7-5-4 0 0,-1 0-1 0 0,1-1 1 0 0,0-1 0 0 0,39-2 0 0 0,14-5-24 0 0,0-3 0 0 0,-1-4 0 0 0,-1-3 0 0 0,93-30 0 0 0,-165 44-17 0 0,129-38 50 0 0,-106 34 2 0 0,-1 0-1 0 0,1 1 1 0 0,36 0-1 0 0,-48 4-44 0 0,1 1-1 0 0,-1 1 1 0 0,0 0 0 0 0,0 1-1 0 0,0 0 1 0 0,0 1 0 0 0,-1 0-1 0 0,22 11 1 0 0,-1 4 12 0 0,53 37 1 0 0,-60-36-10 0 0,1-2 0 0 0,1-1 0 0 0,39 18 0 0 0,-42-26 15 0 0,0-1-1 0 0,0-1 0 0 0,36 4 1 0 0,81 3 73 0 0,-103-13-80 0 0,0-2 0 0 0,1-2 0 0 0,54-10 1 0 0,115-38-132 0 0,-106 22-126 0 0,163-54-586 0 0,-250 76 830 0 0,192-72 24 0 0,-169 67 9 0 0,0 2-1 0 0,1 1 1 0 0,61-5 0 0 0,-67 12 350 0 0,66 3 1 0 0,-86 1-347 0 0,0 0 1 0 0,0 1 0 0 0,0 0 0 0 0,-1 1 0 0 0,1 0 0 0 0,-1 1-1 0 0,20 11 1 0 0,21 19-38 0 0,-34-22 0 0 0,38 21 0 0 0,-37-26 0 0 0,0 0 0 0 0,0-2 0 0 0,1 0 0 0 0,0-2 0 0 0,0 0 0 0 0,0-2 0 0 0,0 0 0 0 0,0-1 0 0 0,23-3 0 0 0,16-3 0 0 0,0-3 0 0 0,60-16 0 0 0,26-20 0 0 0,-104 29 0 0 0,2 1 15 0 0,207-61-246 0 0,-222 68 231 0 0,-8 2 0 0 0,40-6 0 0 0,-55 11 0 0 0,-1-1 0 0 0,0 1 0 0 0,1 1 0 0 0,-1-1 0 0 0,0 1 0 0 0,0 0 0 0 0,0 0 0 0 0,0 1 0 0 0,0 0 0 0 0,0 0 0 0 0,7 4 0 0 0,-4 0 0 0 0,2 4 0 0 0,-6-3 0 0 0,-3 0-1 0 0,-7-7 4 0 0,-4-3-42 0 0,-33-9-865 0 0,29 7 898 0 0,1 1-1 0 0,-1 0 1 0 0,0 1 0 0 0,-1 0 0 0 0,1 1-1 0 0,0 1 1 0 0,-1 0 0 0 0,1 1 0 0 0,-22 2-1 0 0,-10 4 318 0 0,-66 18 0 0 0,83-16-82 0 0,-136 39-144 0 0,153-44-112 0 0,0-1 0 0 0,-1 0 1 0 0,1-1-1 0 0,-14 0 0 0 0,-7 1-16 0 0,-23 1 140 0 0,-98-8 1 0 0,122 3-88 0 0,-43-6-162 0 0,-11-1-160 0 0,20 3 81 0 0,44 3 148 0 0,0 1 0 0 0,-39 1 0 0 0,-14 8 332 0 0,1 2 0 0 0,-1 4 0 0 0,-115 37 0 0 0,146-36-177 0 0,-124 40 35 0 0,128-44-157 0 0,0-1-1 0 0,-57 4 1 0 0,67-11-150 0 0,1-1 1 0 0,-1-1-1 0 0,0-1 0 0 0,0-2 0 0 0,1-1 0 0 0,-1-2 0 0 0,-41-13 1 0 0,-27-17-798 0 0,-34-12 802 0 0,107 41 303 0 0,-1 1 0 0 0,0 1 0 0 0,-38-3 0 0 0,28 7 43 0 0,0 2 0 0 0,0 1 1 0 0,0 2-1 0 0,-50 12 1 0 0,-134 47 713 0 0,51-12-270 0 0,66-24-491 0 0,-78 20 45 0 0,155-40-145 0 0,-1-2 0 0 0,-1-1 0 0 0,1-2 0 0 0,-1 0 0 0 0,1-1 0 0 0,-1-2 0 0 0,-26-4 0 0 0,-11-6-385 0 0,0-3 0 0 0,-73-26-1 0 0,87 23 355 0 0,0 3 0 0 0,-1 2-1 0 0,-54-6 1 0 0,42 13 242 0 0,0 2 1 0 0,-97 8 0 0 0,-121 31 342 0 0,156-18-502 0 0,0-6 0 0 0,-144-5 0 0 0,225-8-74 0 0,-35 0-181 0 0,-119-18 0 0 0,-97-25 89 0 0,222 37 88 0 0,0 4 0 0 0,-80 7 0 0 0,55 6 178 0 0,0 5 0 0 0,1 4 0 0 0,-129 42 0 0 0,184-47-124 0 0,-155 46 148 0 0,135-44-130 0 0,-75 10 0 0 0,124-24-98 0 0,0-1 0 0 0,0-1-1 0 0,1 0 1 0 0,-1 0 0 0 0,0-1-1 0 0,0-1 1 0 0,0 0 0 0 0,1-1-1 0 0,-1 0 1 0 0,1-1 0 0 0,-19-9-1 0 0,25 8-71 0 0,0 1 0 0 0,0-1 0 0 0,1-1 0 0 0,-1 1 0 0 0,1-1 0 0 0,1 0 0 0 0,-8-12 0 0 0,5 9 55 0 0,5 4 25 0 0,-1 1 1 0 0,1 0-1 0 0,0-1 0 0 0,0 0 0 0 0,-1-5 1 0 0,-9-20-164 0 0,8 22 195 0 0,-1 0 1 0 0,0 1 0 0 0,0 0-1 0 0,-11-12 1 0 0,14 17 26 0 0,-1 0 0 0 0,1 0-1 0 0,-1 0 1 0 0,1 1 0 0 0,-1-1 0 0 0,0 1-1 0 0,0-1 1 0 0,0 1 0 0 0,1 0 0 0 0,-1 0-1 0 0,0 0 1 0 0,0 1 0 0 0,0-1 0 0 0,0 1 0 0 0,-1 0-1 0 0,1 0 1 0 0,0 0 0 0 0,-4 0 0 0 0,-2 1 60 0 0,1 1 1 0 0,-1 0 0 0 0,1 0-1 0 0,-1 1 1 0 0,1 0 0 0 0,-9 5-1 0 0,-49 30 420 0 0,32-18-269 0 0,11-5 78 0 0,0 1 1 0 0,-37 33-1 0 0,18-10-2596 0 0,10-10-3247 0 0,-2 1-2854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0:59:29.722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B0F0"/>
    </inkml:brush>
  </inkml:definitions>
  <inkml:trace contextRef="#ctx0" brushRef="#br0">2148 1228 345 0,'0'0'31'0,"0"0"-31"0,0 5 0 0,-3 0 0 16,0 1 143-16,-3 1 22 0,3-1 5 0,3 2 1 16,-9-3-54-16,6 3-10 0,-6 0-3 0,3 2 0 15,3 4-57-15,-6-6-12 0,0 5-3 0,6-3 0 0,-8 4 13 0,5 2 3 16,3 2 0-16,-6-5 0 0,-3 6-31 0,6-6-5 16,3 6-2-16,-9 2 0 0,6-8-10 0,3 0 8 15,-6 0-8-15,9 6 8 0,-9-6-8 0,6 0 0 16,3 1 0-16,-9-6 8 0,9 2-8 0,-6-2 0 15,0-3 0-15,6 3 8 0,-6-2-8 0,6-6 0 16,0 0 0-16,0 0 8 0,0 0 0 0,0 0 0 16,-3-6 0-16,3 1 0 0,0 2-8 0,0-7 12 15,0 2-12-15,0 0 12 0,0-5-12 16,0-1 0-16,3-4 0 0,-3 5 8 0,6-6-8 0,-3-2 0 16,6-5 0-16,0 2 0 0,-3-3 10 0,9 1 0 15,-6-1 0-15,3 4 0 0,0 1-10 0,0-4 0 16,3 5 0-16,-9 2 0 0,8 1 0 0,-2-3 0 15,-3 2 0-15,0-2 0 0,-3 8 16 0,9-3-3 16,-12 0 0-16,9 3 0 0,3-1 0 0,-3 4 0 16,-3 2 0-16,3-5 0 0,5 5 2 0,-5-3 0 0,0-2 0 15,0 5 0-15,3 3-7 0,0-3 0 0,-3 2-8 16,3 6 12-16,-6-7-3 0,2 7-1 0,-2 0 0 16,3 2 0-16,-9 3 0 0,6 1-8 0,-3 2 12 15,0-3-4-15,3 3 0 0,-3 0-8 0,0 2 12 16,0-4-4-16,3 7-8 0,-6-5 0 0,3 0 9 0,-3 2-9 15,0 4 8-15,3-6-8 0,-6 0 8 0,3 2-8 16,-3-2 0-16,-3-3 8 0,3 3-8 0,-6 3 0 16,6-3 8-16,-6-3-8 0,3 3 10 0,-3-3-10 15,-3 3 9-15,0 0-9 0,0 3 8 16,0-9-8-16,-3 9 0 0,0-8 0 0,0 2 8 0,-5 0-8 16,-1 1 0-16,3-6 8 0,0 2-8 0,3-2 8 15,0-2-8-15,0 2 0 0,-3-6 0 0,9 6 8 16,-3-5-8-16,3 0 0 0,-2-3 0 0,5 2 0 0,0 4 0 15,3-3 0-15,0-3 0 0,0 8 0 16,0 0-19-16,0 0-9 0,0 0-1 0,0-6-891 16</inkml:trace>
  <inkml:trace contextRef="#ctx0" brushRef="#br0" timeOffset="435.41">2630 1032 288 0,'-6'16'12'0,"6"-8"4"0,-3-3-16 0,0 3 0 0,3-3 0 0,-6 3 0 16,3 0 194-16,3 3 36 0,-6-3 7 0,0 5 2 16,6-5-150-16,-6 2-29 0,3-2-7 0,-2 3-1 0,2-3-19 0,3 0-4 15,-6 2-1-15,3-7 0 16,3-3 15-16,0 0 2 0,0 0 1 0,0 0 0 0,0 0-16 0,0 0-3 16,0 0-1-16,0 0 0 0,0 0 1 0,0 0 0 15,0 0 0-15,9-3 0 0,-1-2-14 0,1-3-2 16,-3 3-1-16,3-3 0 0,0-3 1 0,0 3 0 15,0-2 0-15,0 2 0 0,3 0-11 0,-3 3 0 16,3-9 9-16,-3 6-9 0,-6 3 9 16,9-3-9-16,-3 3 12 0,-4 0-12 15,7 2 0-15,-9-2 0 0,6-1 0 0,-9 6 0 0,0 0 0 16,6-2 0-16,6 2 0 0,-9-6 0 0,-3 6-11 16,0 0-9-16,6 0-1 0</inkml:trace>
  <inkml:trace contextRef="#ctx0" brushRef="#br0" timeOffset="707.47">2928 1016 345 0,'0'0'31'0,"0"0"-31"0,0 0 0 0,0 0 0 15,0 0 189-15,0 0 32 0,0 0 7 0,0 0 0 16,6 3-118-16,-6 2-24 0,-6 3-5 0,6 2-1 16,-3-4-12-16,0 2-4 0,3 0 0 0,-9 2 0 15,3 3-26-15,0 1-6 0,3-6 0 0,-3 5-1 0,6 0-18 0,-9-2-3 16,9-3-1-16,-9 0 0 0,6 2-9 0,3-2 0 16,0-3 0-16,0 3 8 15,0-8-8-15,0 0 0 0,0 0 0 0,0 0-543 16,0 0-110-16</inkml:trace>
  <inkml:trace contextRef="#ctx0" brushRef="#br0" timeOffset="889.58">3068 828 1335 0,'0'0'59'0,"0"0"13"0,0 0-58 0,0 0-14 16,-3 0 0-16,-6 0 0 0,9 0 88 0,-3 5 14 15,-3-5 3-15,6 0 1 0,-3 3-56 0,3-3-11 16,-6 5-3-16,6-5 0 0,-3 6-28 0,3-6-8 16,0 5 0-16</inkml:trace>
  <inkml:trace contextRef="#ctx0" brushRef="#br0" timeOffset="1419.03">3103 945 403 0,'0'0'36'0,"0"0"-36"0,0 0 0 16,0 0 0-16,0 0 179 0,0 0 29 0,0 0 5 0,0 0 2 0,0 0-86 0,0 0-17 15,0 0-3-15,0 0-1 0,0 0-35 0,0 0-7 16,6 5-2-16,0-5 0 0,3 3-35 0,-3-3-7 16,-6 0-2-16,6 0 0 0,3 0-7 0,-3 5-1 15,-6-5-1-15,6 0 0 0,3 5-3 0,0-2-8 16,-9 2 12-16,0-5-4 0,6 5-8 0,0-2 0 16,3 2 0-16,-6 1 8 0,-3-6-8 0,0 0 0 15,3 7 0-15,-3-7 0 0,0 0 0 0,3 6 0 16,-3-4 0-16,0-2 8 0,0 6-8 0,0-1 0 15,-3 3 0-15,0 0 8 0,0-3-8 0,-3 0 0 16,-3 1 9-16,3-4-9 0,-3 4 0 0,-3-1 8 0,3 3-8 16,-6-3 0-16,3 3 16 0,0-3 0 15,1 3-1-15,2 0 0 0,-3-2-6 0,-3-1-1 0,6 3 0 16,3-3 0-16,-3 3 16 0,3-3 4 0,0-5 0 0,6 0 0 16,0 6-5-16,0-6-1 0,0 0 0 0,0 0 0 15,0 8-6-15,0-3-2 0,3 3 0 0,6-3 0 16,-6-5-14-16,3 3 0 0,3-3 0 0,3 0 0 15,-3 0 8-15,-3 0-8 0,9 0 0 16,-10 0 9-16,4 5-9 0,6-5 0 0,-3 0 0 16,-3-5 0-16,0 2-10 0,3 3-7 0,0 0-2 0,-3 0 0 15,0 0-125 1,-3-5-24-16,0 5-6 0</inkml:trace>
  <inkml:trace contextRef="#ctx0" brushRef="#br0" timeOffset="1633.45">3389 1005 1191 0,'0'0'52'0,"0"0"12"0,0 0-51 0,0 0-13 15,0 0 0-15,0 0 0 0,0 0 141 0,0 0 26 16,0 0 5-16,0 11 0 0,0-8-83 0,0-3-17 16,0 5-3-16,-6 0-1 0,3 3-12 0,0 3-4 15,0-3 0-15,0 5 0 0,0-5-32 0,3 2-6 16,-9 4-2-16,6-1 0 0,0-5-12 0,-2 5 9 15,5-2-9-15,-6-3 8 0,6 0-20 0,0-3-4 16,-3 0 0-16,3-5-1 16,0 0-203-16,0 0-40 0</inkml:trace>
  <inkml:trace contextRef="#ctx0" brushRef="#br0" timeOffset="1784.3">3571 704 1796 0,'0'5'40'0,"0"-5"8"0,-6 0 1 0,3 0 1 0,-3 0-40 0,0 8-10 0,6-8 0 0,-9 5 0 15,3-2 22-15,6 2 2 0,-3 1 1 0</inkml:trace>
  <inkml:trace contextRef="#ctx0" brushRef="#br0" timeOffset="2733.37">3645 1011 990 0,'0'0'44'0,"0"0"8"0,0 0-41 16,0 0-11-16,0 0 0 0,0 0 0 0,0 0 136 0,0 8 24 16,-3 2 6-16,-3-2 1 0,3 3-84 0,-3 2-17 15,0 3-3-15,-3 2-1 0,0-4-18 0,1 4-4 16,-7 1-1-16,6 2 0 0,-6 0-9 0,3 3-2 15,3-3 0-15,-3-3 0 0,0 9-16 0,-6-9-3 16,6 4-1-16,1 1 0 0,-4-1-8 0,9-4 8 16,-9 3-8-16,6-2 8 0,3-6-8 0,0 0 12 15,0 1-12-15,3-7 12 0,-3 4-12 0,6 2 0 0,-6-5 0 16,3-3-11-16,-3-5 11 0,6 0 0 0,0 0 8 16,0 0-8-16,0 0 8 0,0 0-8 0,6-10 8 15,-6 2-8-15,9-5 18 0,-9 0-1 16,6-1 0-16,3-4 0 0,0-3-5 0,0 2-2 0,3-2 0 0,3-6 0 15,0 4-10-15,-4-9 0 0,4 3 9 0,6-3-9 16,0 0 0-16,0 1 8 0,0 4-8 0,2 1 0 16,-2-1 0-16,3 6 0 0,-9 2 0 0,3 6 0 15,-3 0 0-15,3 0 8 0,-6 0-8 0,2 2 11 16,-5 8-11-16,3-2 12 0,0 0-12 0,6 2 12 16,-12 3-2-16,9 0 0 0,-6 0 0 0,0 3 0 15,3 2-10-15,-6 0 8 0,0-2-8 0,2 2 8 0,-5 3-8 16,3 3 0-16,-3-9 0 0,0 9 8 0,0-3-8 15,-3 5 10-15,0-2-10 0,-3 2 10 0,-3-5 1 0,6 5 0 16,-9 6 0-16,3-6 0 0,1-5-3 0,-1 5 0 16,-3-2 0-16,0-3 0 15,3-3 5-15,-3 8 1 0,-6-5 0 0,3-3 0 0,0-5-14 16,3 8 0-16,-3-2 0 0,0-6 0 0,0 0 0 16,4-6 0-16,-1 6 8 0,0 0-8 0,3-5 8 15,3 2-8-15,3-2 0 0,-3-3 9 0,6 3-9 0,0 0-16 16,0-3 4-16,9 2 1 15,-3-2-141-15,-3 3-29 0,8-3-6 0</inkml:trace>
  <inkml:trace contextRef="#ctx0" brushRef="#br0" timeOffset="2944.89">4053 990 403 0,'0'0'36'0,"0"0"-36"0,3 0 0 0,-3 0 0 16,0 0 275-16,0 0 48 0,0 0 9 0,0 0 3 15,-3 0-173-15,0 2-34 0,0 3-8 0,3 1 0 16,-9 2-41-16,3-3-8 0,0 3-2 0,0 0 0 16,-3 2-38-16,0-4-8 0,3 2-2 0,0 5 0 15,0-8-21-15,1 3 9 0,2-3-9 0,3 3 0 16,0-2 10-16,0 2-10 0,0-8 8 0,0 0-8 16,0 5-126-16,0-5-30 0,0 0-7 15,0 0-1-15</inkml:trace>
  <inkml:trace contextRef="#ctx0" brushRef="#br0" timeOffset="3111.56">4199 775 1407 0,'0'0'62'0,"0"0"14"0,0 0-61 0,0 0-15 16,0 0 0-16,0 0 0 0,0 0 90 0,0 0 15 15,0 0 3-15,0 0 1 0,0 0-60 0,0 0-12 16,0 0-2-16,0 0-1 0,0 0-34 0,-6 6-11 15,12 1 0-15</inkml:trace>
  <inkml:trace contextRef="#ctx0" brushRef="#br0" timeOffset="7898.54">4255 1011 288 0,'0'0'25'0,"0"0"-25"0,0 0 0 0,0 0 0 0,0 0 144 0,0 0 23 16,0 0 5-16,0 0 0 0,0 0-87 0,0 0-17 15,0 0-4-15,0 0-1 0,0 0 22 0,0 0 5 16,0 0 1-16,0 0 0 0,0 0-23 0,0 0-5 16,0 0-1-16,0 0 0 0,3 5-11 0,3-2-3 15,-6-3 0-15,0 0 0 0,6 5-17 0,0-5-4 16,3 0-1-16,-3 0 0 0,3-5-18 0,-3 2-8 16,0-2 8-16,3-3-8 0,-6 2 8 0,6 1-8 15,-3 3 0-15,0-4 8 0,0-2-8 0,-3-2 8 16,3 2-8-16,-1 3 8 0,-5-3 0 0,0 2 0 15,0-2 0-15,0 3 0 0,-2 0-8 0,-1 2 0 16,0-2 0-16,-3-3 0 0,0 8 11 0,0 0-3 16,0 0-8-16,0 0 12 0,0 0 6 0,-6 8 1 15,3-3 0-15,-3-2 0 0,0 2 13 0,6 8 2 16,-9-2 1-16,9-3 0 0,-8 5-13 0,2 0-2 16,0 0-1-16,3 1 0 0,0-1 1 0,0 0 1 0,3-2 0 15,0 5 0-15,3-6-12 0,-3 3-9 16,0 1 12-16,6-6-12 0,0 0 0 0,3 2 0 0,6-2 0 15,-9-8 0-15,3 5 24 0,9 1-3 0,-3-4 0 16,0 4 0 0,3-6-38-16,0-6-8 0,0 4-2 0,-1-9 0 15,10 3-30-15,-9-2-7 0,6 2 0 0,3-6-934 0</inkml:trace>
  <inkml:trace contextRef="#ctx0" brushRef="#br0" timeOffset="8318.7">4886 437 900 0,'0'0'40'0,"6"-6"8"0,-6 6-39 0,6-2-9 16,-6 2 0-16,0 0 0 0,3-6 99 0,-3 6 17 15,0 0 4-15,0 0 1 0,0 0-37 0,0 0-7 16,0 0-1-16,0 0-1 0,0 0-12 0,0 0-3 16,0 0 0-16,-3 6 0 0,-3 2-2 0,0-3-1 15,-3 8 0-15,1 0 0 0,-4 6-23 0,3 2-5 16,-12-2-1-16,6 7 0 0,0-5 0 0,-6 6-1 16,3-1 0-16,-8 6 0 0,-1 5 2 0,3-8 1 0,-6 3 0 15,3-1 0-15,-2-4-14 0,2 5-2 0,3-1-1 0,3-4 0 16,0-1-13-16,4-4 8 0,5 4-8 0,0-2 0 15,3-3 0-15,3-3 0 0,3 1 0 16,3-3 0-16,0-3 0 0,9-2 8 0,-6 2-8 16,6-5 0-16,0-3 0 0,6-2 0 0,-1 2 0 0,1-5 0 15,0 0-17-15,6 0-7 0,-6-5 0 16,3 2-1-16,0-2-107 16,2-3-22-16,-5 3-4 0,3-9-707 0</inkml:trace>
  <inkml:trace contextRef="#ctx0" brushRef="#br0" timeOffset="8636.24">5178 450 633 0,'0'0'28'0,"0"0"6"0,0 0-34 0,0 0 0 15,0 0 0-15,0 0 0 0,0 0 169 0,0 0 27 16,0 0 6-16,0 0 1 0,0 0-104 0,0 0-21 15,0 0-4-15,0 0-1 0,0 0-15 0,0 0-3 16,-3 10-1-16,0-2 0 0,0 0-4 0,0 3-1 16,-3 5 0-16,0 2 0 0,3-5-4 0,-9 6-1 15,0 0 0-15,1 2 0 0,-4 0-5 0,-12 11-2 16,3-6 0-16,-6 6 0 0,10-6-9 0,-7 6-1 0,3-6-1 0,3 1 0 16,-6 5 2-16,6-6 1 15,4 1 0-15,-4-1 0 0,6-2-29 0,0-3 0 16,3 5 0-16,3-7 0 0,3-6 11 0,3 6-11 15,0-6 12-15,6-5-12 0,0-3 0 0,9-2 0 16,-6-3 0-16,6 0 0 16,3-3-132-16,3-2-34 0,-3-3-6 0</inkml:trace>
  <inkml:trace contextRef="#ctx0" brushRef="#br0" timeOffset="9188.62">5089 976 864 0,'-3'8'38'0,"0"-8"8"0,0 6-37 0,3 1-9 0,0-7 0 0,0 0 0 0,0 0 228 0,-6 0 44 16,6 0 9-16,0 0 2 0,0 0-187 0,0 0-36 15,0 0-8-15,6 0-2 0,3-7-29 0,-3 7-5 16,3-6-2-16,0-2 0 0,0-2-14 0,-1 2 9 16,1 0-9-16,3-3 8 0,-3 3-8 0,0-5 0 15,0 3 0-15,0 2-11 0,0-6-10 0,0 6-3 16,-3-2 0-16,0 2 0 15,0 3-7-15,-3-3-1 0,-3-3-1 0,0 11 0 0,-6-3 16 0,6 3 3 16,-9 3 1-16,0 2 0 0,-6 1 24 0,3-1 5 16,-3 3 0-16,6 5 1 0,-6 0 32 0,1 1 7 15,-1-1 0-15,0 5 1 0,3 4 0 0,-6-9 0 16,6 5 0-16,0 1 0 0,3-3-23 0,-3 2-5 16,6 1-1-16,3-6 0 0,0 5-18 0,3-4-10 0,3-6 10 15,3 0-10-15,3 2 8 0,3-2-8 0,3-3 0 0,-6-5 9 16,3 0-9-16,3 0 12 0,0 0-12 15,0-5 12-15,-4-3-12 0,7-5 0 0,0 0 9 16,3 2-9-16,-3-2 8 0,3 5-8 0,3 0 8 16,-7-3-8-16,-2 9 0 0,-3-4 0 0,3-4 0 15,-6 7 0-15,0-2 0 0,-3 5 0 0,-6 0-12 16,0 0 4-16,0 0 8 0,0 0 8 0,-3 8-8 0,0-3 11 16,0 0 5-16,0 1 0 0,-3 2 1 15,3-3 0-15,-3-2 19 0,6 2 4 0,0-5 1 0,0 0 0 16,0 0-22-16,0 0-5 0,0 0-1 0,0 0 0 15,0 0-4-15,3 0-1 0,-3 0 0 0,6-5 0 16,0 2-8-16,0-2 0 0,0 5 0 0,0-8 0 16,3 2 0-16,0 1 0 0,-3 0 0 0,3 2 0 0,0-7 0 15,-4 2-11-15,4 2 3 0,3 4 0 16,-3-4-31-16,3-1-5 0,-3 1-2 16,3 1 0-16,0 2-168 0,0-2-34 0</inkml:trace>
  <inkml:trace contextRef="#ctx0" brushRef="#br0" timeOffset="9752.69">6318 757 345 0,'6'0'31'0,"0"-3"-31"16,0-2 0-16,0 5 0 0,-3-6 206 0,3 6 35 15,0 0 7-15,-6 0 2 0,0 0-110 0,0 0-21 16,0 0-5-16,0 0-1 0,-6 6-9 0,0 2-3 16,-3 5 0-16,-3 5 0 0,-3-4-49 0,0 4-11 15,-3-2-1-15,4 3-1 0,-4-1-3 0,3 3 0 16,-6 3 0-16,3-3 0 0,0-2-28 0,3-1-8 0,-2-4 0 0,2 7 0 15,3-3 0-15,0-5 0 0,3 1 0 0,3-1 0 32,0-5-96-32,3-3-15 0,3 0-2 0</inkml:trace>
  <inkml:trace contextRef="#ctx0" brushRef="#br0" timeOffset="10154.9">6446 500 1382 0,'0'0'61'0,"0"-5"13"0,0-3-59 0,0 8-15 0,3-5 0 0,-3 5 0 16,0-6 104-16,0 6 19 0,0 0 3 0,0 0 1 15,0 0-49-15,3 0-10 0,-3 0-1 0,0 0-1 0,6-8-35 0,-3 8-7 16,6 0-2-16,0-5 0 0,0 5-13 0,0 0-9 16,3 0 12-16,-3 0-12 0,2 0 0 0,1 0 0 15,0-3 0-15,3-2 0 0,-3 5 0 0,3-5-11 16,3 2 0-16,0-2 0 0,0 5 19 0,-1-5 3 15,1-1 1-15,-3 4 0 0,3 2-12 0,-3 0-17 16,0-6 4-16,-3 6 1 0,-3 0 12 16,0 6 16-16,-9-6-3 0,2 0-1 0,-2 0-12 0,6 8-18 15,-3-3 4-15,-3 3 1 0,-6 5 21 0,3-2 4 16,-5 2 0-16,2 0 1 0,0 0 1 0,-3 8 0 16,-3-2 0-16,0 0 0 0,-3 2 1 0,0 0 0 15,-3 3 0-15,-6 7 0 0,4 4-6 0,-1-9-1 16,3 6 0-16,0-6 0 0,0 1 0 0,0-9 0 15,3 9 0-15,4-9 0 0,-4 9-8 0,6-6 0 16,0-2 0-16,3-1 0 0,-3-5 0 0,3 1 0 16,3-7 0-16,3 7 0 15,-6-9-147-15,6 3-25 0,0-8-4 0,0 0-2 0</inkml:trace>
  <inkml:trace contextRef="#ctx0" brushRef="#br0" timeOffset="10341.83">6265 908 1796 0,'0'0'80'0,"0"0"16"0,-6 0-77 16,6 0-19-16,-3 0 0 0,3 0 0 0,-12-3 104 0,12 3 16 15,0 0 4-15,0 0 1 0,0 0-49 0,0 0-9 16,6 0-3-16,0 0 0 0,3-5-41 0,5-1-9 16,1 4-2-16,3 2 0 0,3-6-12 0,-3 6 0 15,3 0 0-15,0-5 0 0,-1 2 0 0,-2 3 0 16,0-5 0-16</inkml:trace>
  <inkml:trace contextRef="#ctx0" brushRef="#br0" timeOffset="10944.42">7098 423 1591 0,'0'0'35'0,"0"0"7"0,6-5 2 0,0 2 0 0,3 3-35 16,-3 0-9-16,-6 0 0 0,0 0 0 0,0 0 57 0,0 0 10 0,0 0 1 0,0 0 1 16,0 0-17-16,0 0-3 0,0 8-1 0,-3 0 0 15,-9 8-8-15,3-3-3 0,-3 9 0 0,-3-4 0 16,3 9-6-16,-6-1-2 0,4 0 0 0,-7 1 0 15,3-1-5-15,-6 6 0 0,3 0-1 0,-3-3 0 16,4 3-6-16,-1-8-1 0,3 2 0 0,0 0 0 16,3-4-16-16,0-4 8 0,0 1-8 0,3 2 0 15,3-8 0-15,1 0 0 0,-1 1 0 0,3-4 0 0,3-2 8 16,0 0-8-16,3-3 0 0,0-5 0 0,0 0 22 16,0 0-2-16,9 0-1 0,3-5 0 0,-1 2-19 0,1-2 0 15,6-8 0-15,0 5 0 0,0-3 0 0,0-2-16 16,0 0 4-16,3 0 0 0,-4 5 12 15,1-6 16-15,0 9-3 0,-3-3-1 0,0 3-12 16,0 5 8-16,-3-5-8 0,-3 5 0 0,-1 0 0 0,1 5 0 16,0 0 0-16,-6 3 0 0,-3-8 0 15,3 5 0-15,-3 9 0 0,0-1 0 0,0-5-13 0,-3 5-3 16,-3 0 0-16,0 1 0 0,-3-4 28 16,4 3 4-16,-7 3 2 0,3-3 0 0,3 1-18 0,-6-4 0 15,3 3 0-15,-3-7 0 0,0 7 8 0,0-5-8 16,0-3 12-16,0 3-12 0,-2-3 20 0,-1-2-4 15,0 2 0-15,-3 1 0 0,0-6-4 0,3 0-2 16,0 0 0-16,3 0 0 0,-3-6-10 0,4-2 10 16,-1 8-10-16,3-10 10 0,3 2-10 0,3 0-9 0,0-5 9 15,0 2-13-15,3 3-4 0,6-2-1 0,0-4 0 0,3 1 0 32,0 0-126-32,3 5-24 0,11-18-6 0,-2-1-1 0</inkml:trace>
  <inkml:trace contextRef="#ctx0" brushRef="#br0" timeOffset="11275.27">7559 397 1785 0,'0'0'159'0,"0"0"-127"0,0 0-32 0,0 0 0 15,0 0-24-15,0 0-10 0,0 0-2 0,0 0-1 0,0 0 83 0,0 0 17 16,0 0 3-16,0 0 1 0,0 0-2 0,0 8 0 16,-3 2 0-16,-6 4 0 0,1-1-13 0,-1 5-2 15,-3 4-1-15,-3 4 0 0,0-5-6 0,-3 8-2 16,0-2 0-16,0-1 0 0,-3 1-13 0,-5 12-2 16,-4-7-1-16,0 2 0 0,0-2-7 0,10 0-2 15,-1 2 0-15,3-2 0 0,0-5 4 0,3-1 1 16,0 1 0-16,6-9 0 0,3 8-21 0,0-7 0 15,0-6 0-15,3 6 0 0,3-6 8 0,3 0 1 16,3 0 0-16,0-10 0 0,0 2-9 0,6-5-11 16,3 0 3-16,3-5 0 15,0-3-190-15,0 0-38 0</inkml:trace>
  <inkml:trace contextRef="#ctx0" brushRef="#br0" timeOffset="12146.15">7503 971 1861 0,'0'0'82'0,"0"0"18"0,0 0-80 0,0 0-20 0,0 0 0 0,6 8 0 15,0-3 44-15,-6-5 6 0,0 0 1 0,0 0 0 16,9 6 10-16,0 1 3 0,-3-7 0 0,2 0 0 0,1 0-40 16,0 0-8-16,3 0-2 0,0-5 0 0,-3 3-14 0,3-4 11 15,-3 6-11-15,0-8 10 0,0 3-10 0,-3-3 0 16,3 3 0-16,0-8 8 0,-1 2-8 0,1 3 0 15,0 0 0-15,-3-5 0 0,0 8 0 0,-3-9 8 16,-3 6-8-16,3 3 0 0,-3-3 0 0,-6-2 0 16,0 2 0-16,0-6 0 0,0 9 0 0,-3-3 0 15,-2 3 8-15,-1 5-8 16,0 0 0-16,-3 0 0 0,0 8 0 0,-3 2 0 0,-6-2 34 16,0 3 5-16,4 2 1 0,2 0 0 0,-3 1-13 0,3 2-3 15,3 2 0-15,3-5 0 0,0 6 9 0,0-6 2 16,7 6 0-16,-4-6 0 0,3 8-26 0,3-8-9 15,0-2 0-15,6 2 9 0,0 0-9 0,0-5 0 16,6-3 0-16,-3 3 0 0,8-8 8 0,-2 0-8 16,6-5 0-16,-3 2 8 0,6-7-8 0,0 2-14 0,3 0 3 15,-1-5 1 1,-5 2-32-16,3-2-6 0,0 0-2 0,3-1 0 16,-3-7 0-16,-4 8 0 0,1 0 0 0,0-6 0 15,-3 6 18-15,0 3 3 0,-3 2 1 0,-3 0 0 0,-6 2 28 0,3-2-9 0,-6 8 9 16,0 0 0-16,-6 0 20 0,0 3 8 0,0 2 3 0,-6 1 0 15,-3 7 21-15,0-5 5 0,-3 10 1 0,0-4 0 16,4-1-12-16,-1 0-2 0,3 0-1 0,0 0 0 16,3 1-28-16,3-1-6 0,3 0-1 0,0-2 0 15,-3 2-8-15,6-5 0 0,0 0 0 0,0-8 0 16,6 5 0-16,3 0 0 0,0-5 0 0,3 0 0 16,3 0 0-16,5-5-9 0,1-3 0 0,0-2 0 15,0 2-41 1,3-6-8-16,-3 1-2 0,-4 0 0 0,1-6-17 0,0 6-4 15,0-5-1-15,-3 5 0 0,-3-1 26 0,0-4 6 0,3 5 1 16,0 5 0-16,-4-6 38 0,1 1 11 0,0 5 0 0,0 3 0 0,-3 0 0 16,-3-3 0-16,0 8 12 0,-6 0-4 0,0 0 48 0,0 0 8 15,0 0 3-15,-6 8 0 0,3 2-2 0,-6-2 0 16,0 5 0-16,3-5 0 0,-3 6-23 0,3-1-5 16,-3 5-1-16,0-4 0 0,4-4-16 0,2 3-4 15,0 1-1-15,0-1 0 0,0-5-15 0,3 0 0 16,6 2 8-16,-6-2-8 0,0-8 0 0,0 0 11 15,9 0-11-15,-1 0 10 0,4 0-10 0,0-5 0 0,3 2-10 0,3-2 10 32,3-8-94-32,0 5-13 0,-3-5-2 0,2-1-1 15,1 1-65-15,0 3-13 0,-3-4-2 0,3 1-1 16,-6 5 106-16,2-5 21 0,-5 8 4 0,0-3 0 0,-3 2 60 0,-3 1 0 0,-6 5 8 0,0 0 0 16,0 0 96-16,0 0 20 0,-3 5 4 15,-3 1 1-15,0 2-8 0,-3 5-1 0,0-8-1 16,0 8 0-16,-2-5-40 0,2 3-8 0,-3-3-2 15,6 5 0-15,0-5-54 0,3 3-15 0,0-4 0 0,3-1 0 16,0-6 13-16,0 0-2 0,0 0-1 0,12 0 0 16,3 2-165-1,0 4-33-15,-1-12-6 0</inkml:trace>
  <inkml:trace contextRef="#ctx0" brushRef="#br0" timeOffset="12821.2">8601 704 979 0,'0'0'43'0,"0"0"9"0,0 0-41 0,0 0-11 15,0 0 0-15,0 0 0 0,3 0 220 0,0 0 43 16,0 0 8-16,3 0 1 0,0 0-195 0,0 0-39 16,6-8-8-16,0 8-2 0,0-5-9 0,0 5-3 15,-1-8 0-15,4 2 0 0,0 1-16 0,0-3 0 16,-3 3 0-16,0-8 0 0,0 5 0 0,0-6 0 15,-3 1 12-15,6 0-12 0,-4-6 8 0,4 1-8 16,3 5 0-16,0-6 0 0,0 3 0 0,3-2 8 0,-6-1-8 16,2-2 0-16,-5 8 0 15,0 0 0-15,0-1 0 0,-3 1 0 0,-3 0 8 0,3 0 2 0,-3-6 0 16,-3 6 0-16,0 0 10 0,-3 0 1 0,0-1 1 16,-3 1 0-16,0 2 8 0,-3 4 2 0,6 7 0 0,-12-6 0 15,-3 6 16-15,0 0 3 16,-3 6 1-16,1-1 0 0,-4 3-11 0,0 5-1 0,0 0-1 15,3 0 0-15,0 6-1 0,1 2 0 0,-4-2 0 16,0 7 0-16,0 1 1 0,3 4 0 0,-3 1 0 16,1 8 0-16,-7-1-23 0,3 6-5 0,-3 0-1 15,3 3 0-15,-2-3-10 0,-10 21 12 0,6-2-12 0,3-3 12 16,0-3-12-16,7-8 0 0,2 3 0 0,3-8 0 16,0-11 0-16,3 6 0 0,0-3 0 0,0-3 0 15,3-2 0-15,0-5 0 0,3 4-12 0,1-4 12 16,-4-6-29-16,0 3 1 15,-3-3 1-15,3-3 0 0,-3-2-1 0,3 0 0 16,-3-3 0-16,3-5 0 0,-3 6 15 0,0-9 2 0,0-5 1 0,1 3 0 16,-4-6 10-16,3 3-10 0,0 0 10 0,-3-5-10 0,3-3-3 15,3-6-1-15,-3 4 0 0,3-3 0 0,0-1 14 0,3 1 0 16,3 5 0-16,-3-5 0 0,1 0 0 16,2 0 0-16,-6 2 0 0,6 3 0 0,3-5 19 0,0 2 0 15,-6 3 0-15,6-5 0 0,3 0 26 16,-3 5 6-16,0-3 1 0,3 3 0 0,3 0-24 0,0-2-5 15,-1 2-1-15,4 3 0 0,3-3 10 0,3-3 1 16,0 3 1-16,6 0 0 0,0 3-34 0,0 0 0 16,2 2 0-16,1 3 0 0,0-5 0 0,-3 5 0 15,0 0 0-15,3-6 0 0,-1 6 0 0,-2 0 0 0,3 0-9 16,-3 0 9-16,3-2 0 0,-1 2 0 16,-2 2 9-16,3-2-9 15,0-2-140-15,3 2-34 0</inkml:trace>
  <inkml:trace contextRef="#ctx0" brushRef="#br0" timeOffset="14376.2">1931 1622 691 0,'0'-5'61'0,"-9"-1"-49"0,6-2-12 0,3 3 0 16,0 5 232-16,0 0 44 0,0 0 9 0,0 0 2 15,0 0-222-15,0 0-44 0,0 5-9 0,3 3-1 16,0-2-11-16,3 7 10 0,3-8-10 0,-3 3 10 15,2 0-10-15,7 3 8 0,-3-3-8 0,3-3 8 16,9-5-8-16,-3 0 8 0,9 0-8 0,2-5 8 16,-2-3-8-16,9 2 0 0,-6-7 0 0,5 0 0 15,-5 0 0-15,0-1 0 0,-4 1 0 0,4 0-11 16,-9 0 11-16,3-1-8 0,-3 9 8 0,-4-3-8 16,1 8 30-16,-6 0 6 0,0 8 2 0,-6 0 0 0,6 3 61 15,-6 5 12-15,0 2 2 0,0 1 1 0,-6-1-44 16,6-2-9-16,-1 3-1 0,4-6-1 0,6 0-35 15,-3 0-6-15,12-5-2 0,-6-3 0 0,9 1 0 0,-1-6 0 16,1 0 0-16,0-11 0 0,6 3-8 0,2-5 0 16,4-6 9-16,6 4-9 0,2-12 0 0,1 9 0 15,-1-6 0-15,-5 8 0 0,0-3 0 16,-4 1-8-16,4 2 8 0,-6 11 0 0,-1-1 0 0,-2 12-8 16,0-4 8-16,-12 14 0 0,2-3 0 15,-2 9 17-15,3 4-2 0,-3-5-1 0,3 8 11 0,-4-2 3 16,7-1 0-16,-3 1 0 0,3-1-16 0,5-7-4 15,1 2 0-15,9-8 0 0,2-2 3 0,4-3 0 16,9-8 0-16,-1-6 0 16,4 1-49-16,-1-3-10 0,1-5-1 0,2 0-1 15,7-9 18-15,-4 4 3 0,-3 5 1 0,-2-11 0 0,-6 8 20 0,-1-8 8 0,1 8 0 0,-7-2-9 16,1 5 9-16,-6-1 9 0,-4 9-1 0,-5 0-8 16,-3 5 33-16,-7 5 0 0,-2 0 0 0,-3 9 0 15,-3-6 5-15,-3 5 1 0,0 0 0 0,0 6 0 16,2-6-19-16,1 5-3 0,0-4-1 0,3-1 0 15,9 0-7-15,3 0-1 0,-1-8-8 0,4 3 12 16,3-8-12-16,5 0 0 0,-5 0 0 0,0 0 0 16,-4-8 0-16,4 3 0 0,3-3 0 0,2-5-10 15,1 0 10-15,3-3-8 0,2 0 8 0,-2 3-8 16,0 0 8-16,-10-1-8 0,1 1 8 0,0 0-8 16,-4 8 8-16,-5-6 0 0,3 8 0 0,0-2 8 15,-1 5-8-15,1 0 0 0,-6 5 0 0,3 3 0 16,2-2 8-16,1 2-8 0,0 2 10 0,0-2-10 15,-1-3 9-15,1 3-9 0,0-8 8 0,6 0-8 16,2 0 0-16,4-5 0 0,2 2 0 0,1-2 0 0,0-3-16 16,-4-5-6-16,4 2-1 0,-3-2 0 0,2-5 5 0,1 2 1 15,5-3 0-15,-8 1 0 0,-6 4 17 0,0 1 0 16,-1 0 0-16,-8 5 0 0,-3-3 12 0,-3 9 7 16,-1-3 1-16,-2-1 0 0,-3 12-10 0,0-6-2 15,-3 5 0-15,0-3 0 0,6 9 3 0,-4-8 0 16,1 7 0-16,6-7 0 0,6 2-11 0,3 0 8 15,-7-5-8-15,4 0 8 0,9-5-8 0,-3 0 0 16,2 2 0-16,1-7 0 0,0 2-15 0,-1-5-5 16,4-1 0-16,0 1-1 0,-1 0 21 0,1 0-9 15,3-1 9-15,-10 4 0 0,1 2-12 0,-6 0 4 16,0 3 8-16,-7 5-13 0,-2 0 13 0,0 0 10 16,-6 5-2-16,-3 3 0 0,0 5 0 0,-3-5 0 15,3 5 0-15,-3 0 0 0,-3 3-8 0,5-2 0 0,1-1 0 16,0 0 0-16,3-5 0 0,6 0 0 0,3-3 0 15,6 0 0 1,-1-10-98-16,4 0-12 0,3-3-2 0,0 0-992 16</inkml:trace>
  <inkml:trace contextRef="#ctx0" brushRef="#br0" timeOffset="19252.66">1529 3014 1011 0,'0'0'44'0,"0"0"11"0,0 0-44 0,0 0-11 0,0 0 0 0,0 0 0 16,0 0 84-16,0 0 14 0,0 0 3 0,0 0 1 15,0 0-14-15,0 0-4 0,0 0 0 0,0 0 0 16,9 0-12-16,-3 0-4 0,-6-6 0 0,3 1 0 16,0 2-13-16,3-2-3 0,-3 0-1 0,3 2 0 15,-3-7-11-15,5 2-3 0,1 0 0 0,0-6 0 16,-3 1-17-16,9 0-4 0,0-6-1 0,3 1 0 16,-6-1-15-16,6 4 0 0,0-4 0 0,2-2 0 15,-5 5 0-15,6 0 0 0,6-2 8 0,-12-4-8 16,9 9 0-16,-10-5 0 0,4-1 0 0,0 6 0 0,-6 5 0 15,-3-5 0-15,3 2 0 0,-9 9 0 0,6-4 0 0,-9 6 0 16,0 0 0-16,0 0 0 0,0 0 0 0,0 0 0 16,0 0 0-16,0 0-10 0,0 0 10 0,0 6 0 15,-3 1 0-15,3 1 0 0,-9 3 0 0,3 2 0 16,3-5 8-16,-6 5-8 0,-3 6 12 0,3-1-3 16,-3-2 0-16,0 8 0 0,-2 3 1 0,-1-6 0 15,0 3 0-15,0 2 0 0,-3 0-10 0,6 1 0 16,-6-6 9-16,6 3-9 0,3-6 0 0,0 4 8 15,4-4-8-15,-4 1 0 0,3-3 0 0,3-3 0 16,3-3-12-16,-6-2-693 16,6 0-139-16</inkml:trace>
  <inkml:trace contextRef="#ctx0" brushRef="#br0" timeOffset="19593.66">2014 2908 230 0,'0'0'20'0,"0"0"-20"0,0 0 0 0,6 0 0 16,-6 0 274-16,6-3 50 0,3 3 11 0,-3 3 1 15,0-1-174-15,0 4-35 0,3-1-7 0,-6 8-2 16,3-5-50-16,0 0-9 0,-1 3-3 0,-5 2 0 0,3 0-3 0,3 3-1 15,-6 0 0-15,0 0 0 0,0 2-33 0,-6 1-7 16,3-3-2-16,-2 8 0 0,-1-6-10 0,-3 3 10 16,0 0-10-16,0 3 10 0,-3-5-10 0,0 2 0 15,3 3 0-15,0-3 0 16,-3 5 8-16,3-7-8 0,-3-3 0 0,3 2 8 0,-8 1-8 0,5-6 0 16,0 0 9-16,3 0-9 0,-9-7 0 0,6 2-16 15,0-3 2-15,-3-2 1 16,0-1-127-16,6-2-24 0,-2 0-6 0</inkml:trace>
  <inkml:trace contextRef="#ctx0" brushRef="#br0" timeOffset="36058.53">3553 2707 403 0,'0'0'36'0,"0"0"-36"0,0 0 0 0,9 0 0 16,-9 0 185-16,0-8 31 0,3 5 5 0,3 0 2 16,-6 3-95-16,0 0-18 0,0 0-4 0,0 0-1 15,0 0-27-15,0 0-6 0,0 0 0 0,0 0-1 0,0 0-17 16,0 8-3-16,-6 3-1 0,3 2 0 15,-3 3-14-15,0 3-2 0,0 2-1 0,3 3 0 0,-6 2-2 0,3 1-1 16,3-4 0-16,-6 4 0 16,6 2-17-16,-6-3-3 0,6 1-1 0,-6-3 0 0,3 2-1 15,3-5-8-15,0 3 12 0,1-5-4 0,2 2-8 0,0-3 0 16,0-5 0-16,2 1 0 0,4-1 9 0,0-5-9 16,-6 2 10-16,9-2-10 0,-9-8 8 0,3 6-8 15,6-6 0-15,-6 0 0 0,-3 0 8 0,6-6-8 16,-3-4 0-16,3-1 9 0,0 1-9 0,3-4 0 15,-3-1 0-15,6-4 8 0,0 1-8 0,-3-4 0 16,3 4 0-16,-1-6 0 0,4 3 0 0,-6 2 0 16,3 1 0-16,-3 2 0 0,3 5 0 0,-9 1 0 15,3 4 0-15,-3 1 0 0,-3 5 0 0,0 0-9 16,0 0 9-16,3 11 0 0,-3-3 0 0,-3 5 0 0,3 0 0 16,-3 0 9-16,3 1-9 0,-6-1 0 0,6 0 0 0,-3 6 0 15,3-6 0-15,-6 0 0 0,3 0 0 0,0 6 0 16,3-6 0-16,0-5 12 0,-6 5-2 0,6-2 0 15,0 2-10-15,0-2 8 0,0-1-8 0,6-5 8 16,-6 3-8-16,0-8 8 0,0 6-8 0,0-6 8 16,0 0-8-16,12 0 12 0,-3 0-12 0,3-6 12 15,0-4 0-15,0-1 0 0,3-2 0 0,-1-3 0 16,4 0-12-16,0-8 8 0,6 3-8 0,-3-5 8 16,6-1 0-16,-7-4 0 0,-2-4 0 0,6 3 0 15,0 1-8-15,0-4 0 0,0 12 0 0,-4-4 0 16,7 1 0-16,-6 2-14 0,-6 3 3 0,6 2 1 0,-6 3 10 15,-3 6 0-15,5 2 0 0,-11-6 0 0,3 9 0 0,-3 0 0 16,0 2 0-16,-6 3-8 0,0 0 8 0,0 0 0 16,9-8 8-16,-9 8-8 0,0 0 0 0,0 0 0 15,0 0 0-15,0 0-8 0,0 0 8 0,0 0 0 16,0 0 0-16,0 0 0 16,0 0-35-16,0 0-1 0,0 0-1 0,0 0-1024 0</inkml:trace>
  <inkml:trace contextRef="#ctx0" brushRef="#br0" timeOffset="37152.06">4101 3035 403 0,'0'0'36'0,"0"0"-36"15,0 0 0-15,0 0 0 0,0 0 169 0,0 0 27 16,0 0 6-16,0 0 1 0,0 0-119 0,6 5-23 16,-6-5-5-16,5 0 0 0,-5 0-20 0,9 5-4 15,-3-5-1-15,-6 0 0 0,6 0 14 0,-6 0 3 16,9-5 1-16,-3 5 0 0,0-8-25 0,0 8-6 16,3-5-1-16,-9 0 0 0,6 2 5 0,-3-2 1 15,3-3 0-15,-3 5 0 0,0 0-11 0,0-5-1 0,3 3-1 0,-6-3 0 16,0 3-10-16,0 5 12 0,0-5-12 0,0 2 12 15,0 3-12-15,-6-5 0 0,0-1 9 0,6 6-9 16,0 0 14-16,-6 6-2 0,-3-6 0 0,0 2 0 16,-3 4 23-16,0-1 4 0,0 3 1 0,-3 0 0 15,4 2-24-15,-4-2-5 0,0 3-1 0,3 2 0 16,0-5 5-16,-3 5 1 0,0-2 0 0,0 2 0 16,3 0 17-16,4 3 4 0,2-3 1 0,-3 1 0 15,0 2-18-15,3-6-4 0,3 3-1 0,3 1 0 16,-3-4-15-16,3 3 11 0,3 1-11 0,-3-9 10 15,3 3-10-15,3-3 0 0,3-2 0 0,0-1 0 16,-1 6 9-16,4-8-9 0,-3 0 10 0,6 0-10 16,0-5 8-16,0 2-8 0,3-2 0 0,-9 0 0 15,6-3-123-15,0 3-30 0,-1-3-7 0</inkml:trace>
  <inkml:trace contextRef="#ctx0" brushRef="#br0" timeOffset="37505.06">4273 3064 172 0,'0'0'16'0,"0"0"-16"16,0 0 0-16,0 0 0 0,0 0 229 0,0 0 43 15,0 0 9-15,6 0 2 0,0 0-133 0,0 0-26 16,-6 0-6-16,3 0-1 0,3 0-41 0,0 0-9 16,-6 0-2-16,0 0 0 0,3 8-12 0,-3-8-2 15,0 2-1-15,0 9 0 0,-3-3-21 0,0 0-4 16,0 3-1-16,3-4 0 0,-6 4-4 0,0-3 0 15,3-3-1-15,-3 8 0 0,3-7-2 0,0 2 0 0,0-3 0 0,3 3 0 16,-6-3-5-16,6-2 0 0,0-3-1 0,0 5 0 16,0-5-11-16,0 0 0 0,0 0 0 0,0 0 8 15,0 0 1-15,0 0 0 0,0 0 0 0,6-5 0 16,0-3-9-16,3 0 8 0,-3 3-8 0,3-3 8 16,-3 2-8-16,3-7 0 0,0 8 0 0,-3-3 0 15,6-5 0-15,-3 8 10 0,3-9-10 0,-4 6 10 16,1-2-10-16,0 2 0 0,3 0 0 0,-9 3 8 15,3-6-8-15,0 8 0 0,0-2 0 0,3-3 0 16,3 3 0-16,-3 0-11 0,-6 2 3 0,3-2-688 16,-3 5-136-16</inkml:trace>
  <inkml:trace contextRef="#ctx0" brushRef="#br0" timeOffset="37879.86">4886 2543 1407 0,'0'0'31'0,"0"0"6"0,0 0 2 0,0 0 1 0,0 0-32 0,0 0-8 0,0 0 0 0,0 0 0 16,0 0 93-16,0 8 18 15,0-8 3-15,0 5 1 0,-3 3-40 0,3 0-8 0,-6 2-2 0,6-2 0 16,-8 3-7-16,2 2-2 0,0 3 0 0,-3 2 0 16,-6 1-25-16,0 7-6 0,0-4-1 0,0 4 0 15,-3 6 8-15,-3 0 0 0,4-1 1 0,-1 4 0 16,0-4-13-16,-3 1-4 0,3-3 0 0,0 0 0 16,-2-2-16-16,5-1 10 0,0-4-10 15,3 1 8-15,3-1-8 0,-3-4 0 0,9-5 0 16,-6 3 8-16,9-3-8 0,-6 1 0 0,6-4 0 0,6-5 0 15,-6 3-20 1,3-2-7-16,-3-6-1 0,9 0 0 0,-3 0-214 0,6-6-43 16</inkml:trace>
  <inkml:trace contextRef="#ctx0" brushRef="#br0" timeOffset="38093.61">4583 2921 2059 0,'-3'0'45'16,"3"0"10"-16,-6 0 1 0,6 0 2 0,-6 0-46 0,0 0-12 0,3 0 0 0,3 0 0 0,0 0 98 0,0 0 18 16,0 0 3-16,0 0 1 0,0 0-56 0,0 0-10 15,9 3-2-15,0 2-1 0,0-5-7 0,0 5 0 16,0-5-1-16,0 0 0 0,2 0-19 0,1 3-4 16,0-3-1-16,0 0 0 0,3 0-11 0,-3 0-8 15,3-3 9-15,0 3-9 0,0 0 0 0,-1 0 0 16,1 0 0-16,0 3-858 15,0 2-178-15</inkml:trace>
  <inkml:trace contextRef="#ctx0" brushRef="#br0" timeOffset="38937.11">4934 3077 1177 0,'0'0'52'0,"0"0"11"0,0 0-51 0,0 0-12 0,0 8 0 0,-6-3 0 16,6 3 116-16,-9-2 21 15,3 2 4-15,0 5 1 0,-3 0-64 0,3-2-13 0,-3 4-2 0,3 4-1 16,-5-3-18-16,2 2-3 16,0 6-1-16,-6-8 0 0,3 8-22 0,0-3-5 0,3 3-1 0,-3 2 0 15,0-7-12-15,0 2 9 0,0 0-9 0,6-2 8 16,-5-1-8-16,2 1 8 0,-3-6-8 0,6 0 8 15,0 0-8-15,0 1 0 0,0-6-12 0,0 2 12 16,3-2 0-16,-3-5 0 0,6-3 0 0,0 0 0 16,0 0 13-16,0 0-2 0,0 0-1 0,0 0 0 15,0 0-10-15,0-3 12 0,0-10-12 0,3 5 12 0,3-3-12 16,-3-2 0-16,6-5 0 0,-6-1 0 0,3-2 0 16,6 0 0-16,0-11 0 0,5 0 0 15,-2 0 8-15,3 1-8 0,3 2 8 0,0-3-8 0,6 5 19 0,-6 1-2 16,2 2 0-16,1 3 0 0,0 0 1 15,3-3 0-15,-3 5 0 0,-4 4 0 0,1 1-5 16,-3 1-1-16,0 0 0 0,-3 8 0 0,-3-6-1 16,0 8-1-16,0-2 0 0,-1 5 0 0,1-3 11 15,-3 6 3-15,0 2 0 0,0 1 0 0,0 2-24 0,-3-3 0 16,0 3 0-16,0-3 0 0,0 3 0 0,-3 3 0 16,-3 2 0-16,3 0 0 0,-3-2 0 0,-3-1 0 15,0 4 0-15,3-1 0 0,-9 0 9 0,3 0-9 16,0 0 12-16,0-2-12 0,-3 2 12 0,3-5-4 15,-3 5 0-15,3-7-8 0,-3 2 12 0,0-3-12 16,1-5 12-16,-1 8-12 0,0-8 13 0,-6 0-4 0,0 0-1 16,3 0 0-16,-3-5-8 0,3 2 0 0,0-2 0 0,0-3 0 15,4 2 8-15,2-2-8 0,0 3 0 0,3-5 8 16,0 2-16-16,3 0-4 0,3 2-1 0,3-2 0 16,3 3-158-1,-4 0-31-15</inkml:trace>
  <inkml:trace contextRef="#ctx0" brushRef="#br0" timeOffset="39584">5476 3117 1378 0,'0'0'30'0,"0"0"6"0,0 0 2 0,0 0 2 0,0 0-32 0,0 0-8 16,6-5 0-16,-6 5 0 0,6 0 83 0,0-8 15 15,0 5 3-15,0 0 1 0,-1-5-42 0,1 3-8 16,-3 0-1-16,3-1-1 0,0 4-25 0,0-9-5 15,0 9 0-15,-3-9-1 0,0 8-8 0,3-7-2 0,-6 2 0 16,3 0 0-16,0-3 9 0,-3 3 2 0,-3 0 0 0,0 3 0 16,3-3-7-16,-6 3-1 15,0-3 0-15,0 5 0 0,-3 1-12 0,0 2 0 0,-5 0 0 0,-1 2 0 16,0 4 33-16,-6 2 11 16,-3 2 1-16,3-2 1 0,0 3-11 0,1 2-3 0,5-5 0 15,-6 5 0-15,6 0-4 0,0-2-2 0,-3 2 0 0,6 0 0 16,0 1-15-16,6-1-3 0,4 0-8 0,-4 0 12 15,3-5-12-15,3 3 0 0,3 2 8 0,3-2-8 16,-4-1 0-16,7-5 0 0,0 3 0 0,3-2 0 16,0 2 0-16,0-8 11 0,0 0-11 0,3 0 10 15,3 0-10-15,-3-6 0 0,5 4 0 0,1-9 0 0,-3 3 0 16,0-2 0-16,0-1 0 0,0 0 8 16,-3 3-8-16,-1-5 0 0,1 0 0 0,-6 2 0 0,0 4 0 0,3-7 0 15,-6 6 0-15,0 3 8 0,-3-6-8 0,3 9 0 16,-3-6 0-16,-3 8 0 0,0 0 0 0,0 0 0 15,0 0 0-15,0 0 0 16,0 0 0-16,-3 8 0 0,-3-6 0 0,0 9 0 0,0-6 29 16,3 3 11-16,-3 0 1 0,0 3 1 0,0 2-27 15,3-5-6-15,0 0-1 0,0 2 0 0,0 4-8 0,3-6 8 16,-6 0-8-16,12 2 8 0,-6-5-8 0,3 3 0 16,-3-8 0-16,6 6 0 0,0 2-8 0,0-3-4 15,3-5-1-15,-3 0-798 16,3 0-159-16</inkml:trace>
  <inkml:trace contextRef="#ctx0" brushRef="#br0" timeOffset="40181.78">5857 3077 1681 0,'0'0'74'0,"0"0"16"0,0 0-72 0,0 0-18 0,0 0 0 0,-3 8 0 15,3-3 29-15,0-5 3 0,0 0 0 0,0 0 0 16,3 8 0-16,-3-8 0 0,9 0 0 0,-3 0 0 16,3 0 9-16,-3 0 3 0,-1 0 0 0,1 0 0 15,3-8-20-15,0 6-3 0,-3-1-1 0,3-5 0 16,-3 3-6-16,0-3-2 0,0 3 0 0,3-3 0 16,-6 2-12-16,3-4-16 0,0 2 3 0,3 0 1 0,-9-3 35 15,3 3 7-15,-3 0 2 0,0 3 0 0,0-5-32 0,-3-1 0 16,3 6 0-16,-6-6 0 0,0 3 12 15,0 3-3-15,-3 2-1 0,-3-2 0 0,0 5 4 16,-3 0 0-16,-3 0 0 0,1 5 0 0,-7 3 25 0,3-3 6 16,0 9 1-16,0-1 0 0,0 0-23 0,1 3-4 15,-4 0-1-15,3-3 0 0,6 0 0 0,0 3 0 16,3 0 0-16,0-3 0 0,3 3 13 0,3 3 3 16,1-6 0-16,2-2 0 0,0 2-32 0,3-3 0 15,6 1 0-15,-1-3 0 0,-2 0 12 0,6 2-3 16,3-10-1-16,3 6 0 0,0-6-8 0,3 0 0 15,0 0 0-15,3-6 0 0,-4-2 0 0,4 3 0 0,0-3 0 16,0-2 0-16,3 2 0 0,-3-6 0 16,-1 1 0-16,-2 0 0 0,0 0 0 0,-3 0-11 0,0-1 3 0,-3 1 0 15,0 3 8-15,0 2 0 16,-6-3 0-16,0 3 0 0,-3 0 0 0,0 3 0 0,-3 5 0 16,0 0 0-16,0 0 0 0,0 0 0 0,-3 0 0 0,-3 5 0 15,-3-2 0-15,3 2 0 0,-3 0 0 0,3 3 0 16,-3 3 0-16,0-3 16 0,0 5-4 15,3-5-1-15,-3 5 1 0,6 0 1 0,-9 1 0 0,9-1 0 16,-3-3-4-16,6 4-1 0,-3-6 0 16,6 2 0-16,0-2-8 0,3 0 0 0,0-3 0 0,6 1 0 15,-3-6 0-15,6 0 0 0,0 0 0 0,0-6 0 16,0-2-203 0,2 3-42-16,16-16-9 0,-9 2-2 0</inkml:trace>
  <inkml:trace contextRef="#ctx0" brushRef="#br0" timeOffset="40762.44">6262 2916 403 0,'0'0'36'0,"0"0"-36"0,0 0 0 0,0 0 0 16,0 0 220-16,0 0 36 0,0 0 8 0,0 0 2 16,0 0-110-16,0 0-23 0,0 0-4 0,0 8-1 15,-6 2-49-15,6 3-11 0,-6-5-1 0,0 3-1 16,3 2-20-16,-3 0-4 0,0 1-1 0,0-1 0 0,3 0-11 0,-3 0-2 15,-3 1-1-15,3-1 0 0,-3 0 2 0,3-5 1 16,3 3 0-16,0 2 0 0,-6-5-7 0,6-3-2 16,3-5 0-16,-3 3 0 0,3-3-21 0,0 0 0 15,6 5 0-15,-3 0 0 0,0-5 11 0,3 0-3 16,0-5 0-16,3 0 0 0,0 2-8 0,-3-2 0 16,0-3 0-16,0-3 0 0,3 3 0 0,3 0 0 15,0-2 0-15,-6 2 0 0,5-5 0 0,1 5 0 16,0-3 0-16,-3-2 0 0,3 5-11 15,-3-5 3-15,0 7 0 0,0-4 0 16,3 2-46-16,-6 0-9 0,0 8-1 0,0-8-1 16,0 3-148-16,-6 5-30 0,0 0-5 0</inkml:trace>
  <inkml:trace contextRef="#ctx0" brushRef="#br0" timeOffset="41210.83">6467 2995 288 0,'0'0'25'0,"0"0"-25"0,0 0 0 0,0 0 0 16,0 0 227-16,6 0 40 0,-6 0 8 0,0 0 1 16,6 5-103-16,-6-5-21 0,6 0-4 0,-6 0 0 15,3 3-63-15,3 0-12 0,3-3-2 0,-3 2-1 16,0-2-31-16,0 0-7 0,-1 0 0 0,1 0-1 0,3-2-7 0,0 2-2 15,0 0 0-15,0-3 0 0,3 0-22 0,-3-2 0 16,0 2 0-16,3-2 0 0,-3-3 0 16,3 3 0-16,-3-3 0 0,-3 3 0 15,5-1 0-15,-2-2 0 0,-6 3 0 0,3-3 0 0,-3 3 10 0,0-3-2 16,-3 3-8-16,0 5 12 0,0 0-12 0,-6-8 0 16,-3 2 0-16,3 6 0 0,-3 0 26 0,-2 0-1 15,-1 3 0-15,0 2 0 0,-3 6 4 0,0-3 1 16,-3 5 0-16,0-2 0 0,3-1-6 0,-2 4 0 15,2-1-1-15,-3 0 0 0,6 3 15 0,-3-3 3 16,0 0 1-16,6 1 0 0,-3-1-18 0,3 3-4 16,3-3-1-16,6 3 0 0,0-3-11 0,0-5-8 15,0 3 12-15,6-1-12 0,3 1 10 0,0-9-10 16,3 4 8-16,3-1-8 0,-3-5 11 0,3 3-3 0,0-6-8 16,3 3 12-16,5-8-12 0,1 3 0 0,3-3 0 0,0 2 0 31,3-7-108-31,-4 0-24 0,-2 2-4 0</inkml:trace>
  <inkml:trace contextRef="#ctx0" brushRef="#br0" timeOffset="42134.89">7476 2963 460 0,'0'0'41'0,"0"0"-33"0,3-2-8 0,0-6 0 0,0 5 170 0,-3 3 32 16,3-3 6-16,-3 3 2 15,0 0-90-15,0 0-19 0,6-5-3 0,-6 5-1 0,0 0-55 0,0 0-11 16,0 0-3-16,0 0 0 0,0 0 6 0,0 0 1 16,0 0 0-16,0 0 0 15,6 0 5-15,-6 0 0 0,0 0 1 0,0 0 0 0,6-8 2 0,-6 8 0 16,0 0 0-16,0 0 0 0,3-5 1 0,-3 5 1 16,0 0 0-16,-3-5 0 0,0 2-29 0,3 3-5 15,0 0-2-15,-9 0 0 0,-3 0 7 0,3 0 0 16,-3 0 1-16,3 3 0 0,-3 2-17 0,0 0 10 15,0 3-10-15,-2-3 8 0,-1-2 17 0,0 8 3 16,0-9 1-16,0 4 0 0,3 2-14 0,-3-3-3 16,6 3-1-16,-3-3 0 0,4 3-11 0,-1-3 8 15,-3 6-8-15,3-8 8 0,6 2-8 0,0 3 0 16,0-3 0-16,6 0 0 0,-3-5 0 0,6 8 0 16,0-2 0-16,3 2 0 0,0-3 0 0,-1 0 0 15,4-2 0-15,0 2 0 0,0-2 0 0,0 2 0 0,0 0 0 16,0 1 0-16,0-4-14 0,0 4-2 15,-6-1 0-15,3 3 0 16,0-3-9-16,-4-2-3 0,-2 2 0 0,3 0 0 0,-3 1 11 0,-3 1 1 0,-3-1 1 16,0 2 0-16,0-6 15 0,-2 9 0 0,-1-8 0 0,0 2 0 15,-3 0 0-15,-3 0 0 0,3 3 0 16,-3-2 0-16,-6-4 8 0,6 4-8 0,-6-1 12 0,-3-5-12 16,1 3 16-16,-1-3-3 0,0 5-1 0,3-5 0 15,3 0-12-15,0 0 0 0,0 0 0 0,1-5 0 16,-1 2 20-16,3 3 8 0,-3 0 2 0,6 0 0 15,9 0-30-15,0 0-10 0,-6-5 0 0,6 5 0 0,0-8-10 0,3 2-1 16,9 1-1-16,-3 0-689 16,0-3-137-16</inkml:trace>
  <inkml:trace contextRef="#ctx0" brushRef="#br0" timeOffset="42396.47">7672 2966 518 0,'0'0'46'0,"0"0"-37"15,0 0-9-15,0 0 0 0,0 0 297 0,-5 8 58 16,-1-5 11-16,0 7 2 0,0-5-228 0,-3 6-45 16,3 0-10-16,-3 2-1 0,3 0-40 0,-3-2-7 15,-3 10-1-15,3-8-1 0,0 0-6 0,-3 6-1 16,3-6 0-16,0 0 0 0,0 3-13 0,4-3-3 0,-1-2-1 0,3 2 0 15,0-8 8-15,0 9 1 0,3-12 1 0,6 4 0 32,0-1-39-32,0-5-8 0,-4 0-2 0,4-5 0 15,3-3-205-15,0 2-42 0,6-12-8 0,3 2-1 0</inkml:trace>
  <inkml:trace contextRef="#ctx0" brushRef="#br0" timeOffset="42543.34">7866 2720 1814 0,'0'0'40'0,"0"0"8"0,0 0 1 0,0 0 3 0,0 0-42 0,0 0-10 0,0 0 0 0,0 0 0 0,-6 0 64 16,6 0 12-16,-6 5 1 0,0-2 1 0,0 7-49 0,0-7-9 15,3 8-3-15,3-3 0 16,0 0-69-16,0 2-13 0,-3 3-3 0</inkml:trace>
  <inkml:trace contextRef="#ctx0" brushRef="#br0" timeOffset="43027.25">7908 2977 1209 0,'0'0'53'0,"0"0"12"0,0 0-52 0,0 0-13 16,0 0 0-16,0 0 0 0,0 0 103 0,0 0 17 0,6-3 4 0,-6 3 1 15,0 0-41-15,0 0-9 0,0 0-2 0,3 5 0 16,0 3-17-16,-3-5-3 0,0 7-1 16,0-4 0-16,-3 2-5 0,0 5-2 0,0-5 0 15,-3 2 0-15,0-2-7 0,0 3-2 0,0 2 0 16,0-2 0-16,0-1-7 0,3 4-1 0,-3-7-1 0,0 4 0 16,0-3-12-16,3-3-3 0,3 1 0 0,-3 1 0 15,0-1-12-15,0-4 8 0,3-2-8 0,0 0 0 16,0 0 0-16,0 0 8 0,9-2-8 0,0-1 0 15,-3 0 0-15,3 3 0 0,-3-7 8 0,6 1-8 16,0 1 0-16,0-3 0 0,-1-5 0 0,4 8 0 16,3-3 0-16,-3 2 0 0,0-7 0 0,0 5 0 15,0 3 0-15,-3 0 0 0,0-1 0 0,-1 4 0 0,1-4 0 16,-3 4 0-16,0-1 0 0,-3 3 0 0,-6 0 0 16,0 0 0-16,0 0 0 0,3 11 0 0,-3-11 0 15,0 5 0-15,0 3 0 0,-6 5 0 0,0-8 0 16,0 6 0-16,3 0 0 0,-3-4 0 0,0 4 0 15,0-3 0-15,3 3 0 0,-2-4 0 0,5-1 0 16,0 2 11-16,-3-3-11 0,3-5 10 0,3 8-10 0,2-5-9 16,1-1 9-16,3-4-767 15,3-1-145-15</inkml:trace>
  <inkml:trace contextRef="#ctx0" brushRef="#br0" timeOffset="43427.52">8426 3061 230 0,'0'0'20'0,"0"0"-20"0,-3 3 0 0,3-3 0 15,0 8 396-15,0-3 76 0,0-5 14 0,0 0 3 16,3 3-377-16,-3-3-75 0,5 5-15 0,4-2-3 16,0-3 3-16,0 0 1 0,3-3 0 0,0 3 0 15,-3-8 7-15,3 5 2 0,-3 1 0 0,3-9 0 16,0 9-32-16,0-6 0 0,-1-3 0 0,-2 3 0 15,3 3 0-15,-3-8-12 0,3 2 1 0,-9 0 0 16,3 1 11-16,-3 2 14 0,0-5-3 0,-3 5-1 16,-3-3-10-16,-3 3 0 0,0-2-10 0,-3 7 10 15,-3-2 0-15,-3 5 13 0,4 0-1 0,-4 5 0 16,-3 3 4-16,-6 0 0 0,3 5 0 0,0 0 0 0,-3 1 20 16,4-1 4-16,-4 3 0 0,6-3 1 0,-3 3-9 15,6-3-1-15,0 3-1 0,3-3 0 0,1 8-9 0,2-7-1 16,3-1-1-16,-3 5 0 0,6-5-19 0,0 1 8 15,6-1-8-15,0 0 0 0,3 0 8 0,-3-7-8 16,6 2 0-16,3-3 0 0,-1-5 13 0,4 0-1 16,0 0 0-16,6-5 0 15,0-3-53-15,0 2-11 0,3-7-3 0,-1 0 0 16,4-6-104-16,0 1-21 0,0 2-4 0,-1-2 0 16,1-9-64-16,0 1-13 0</inkml:trace>
  <inkml:trace contextRef="#ctx0" brushRef="#br0" timeOffset="43702.67">9110 2373 864 0,'6'-5'38'0,"-6"5"8"0,0 0-37 0,0 0-9 0,0 0 0 0,0 0 0 15,0 0 260-15,0 0 51 0,0 0 9 0,0 0 3 16,0 0-188-16,-3 5-38 0,-3 3-7 0,-3 5-2 16,-3 1-28-16,-3 4-7 0,1 1-1 0,-7 7 0 15,-3-5 0-15,0 6-1 0,-3 5 0 0,3-6 0 16,-5 6-19-16,5 2-3 0,-3 3-1 0,0 3 0 15,1 0-8-15,2-1-3 0,0 1 0 0,3 0 0 16,0-3 3-16,0 0 0 0,-2-3 0 0,5-2 0 16,0-6-20-16,3 1 0 0,3 2 0 0,0-5 0 0,3-3 0 0,3-5 0 15,3 0 0-15,3-3 0 0,3-3 0 0,0-2 0 16,6-2 0-16,0-4 0 0,0 4 0 0,6-6 0 16,0-6 0-16,0 4 0 15,6-9-208-15,-7 3-44 0</inkml:trace>
  <inkml:trace contextRef="#ctx0" brushRef="#br0" timeOffset="44420.64">9274 3045 403 0,'0'0'36'0,"0"0"-36"16,0 0 0-16,0 0 0 0,0 0 220 0,0 0 36 15,0 0 8-15,0 0 2 0,0 0-117 0,0 3-23 16,0 8-5-16,-3-9-1 0,-3 9-40 0,3-6-8 15,0 3-1-15,0 5-1 0,0-5-18 0,-3 3-3 16,3 2-1-16,-3 0 0 0,3 0-14 0,-3 1-3 0,0-1-1 0,3 0 0 16,3-5-15-16,-3 3-3 15,3-3-1-15,0-3 0 0,3-2-11 0,-3-3 8 0,0 0-8 0,6 5 8 16,0-5 0-16,3 0 0 0,3-8 0 0,0 3 0 16,-3-3 12-16,6 2 1 0,6-7 1 0,-4 3 0 15,1-4-22-15,3-2 0 0,-3 3 0 0,0-5 0 16,-3 5 0-16,3-9 0 0,2 4 0 0,-2 5 0 15,0-6-8-15,0-2 0 0,-3 2 0 0,0-2 0 16,0 5 8-16,-3 3 0 0,-1 0 0 0,-2 5 0 16,0 0 0-16,-6 3 0 0,3-3 0 0,-6 8 0 15,0 0-91-15,0 0-13 0,0 0-2 0,0 13-875 16</inkml:trace>
  <inkml:trace contextRef="#ctx0" brushRef="#br0" timeOffset="45326.95">9747 3077 1080 0,'0'0'48'0,"0"0"9"0,0 0-45 0,0 0-12 16,0 0 0-16,0 0 0 0,0 0 116 0,6 3 22 15,-6-3 4-15,6 5 1 0,0-2-66 0,0-3-13 16,3 0-2-16,-3 0-1 0,0 0-31 0,3-3-6 0,0 3-2 15,0-8 0-15,-3 3 12 0,-1 5 2 16,4-8 1-16,0 3 0 0,0-3-29 0,-3 2-8 16,0-7 0-16,3 8 0 0,-6-3 20 0,-3-3 2 0,0 3 1 0,3-2 0 15,0 2 12-15,0 0 2 0,-6-5 1 0,3 5 0 16,-3 2-21-16,-3 1-4 0,-3-3-1 0,-3 8 0 16,-3 0 7-16,0 8 1 0,-2-3 0 0,-1-2 0 15,0 8 9-15,0-3 3 0,0 2 0 0,0 1 0 16,0-1-14-16,4 4-2 0,-4-1-1 0,6 0 0 15,-3-2-4-15,3 2-1 0,3 0 0 0,0 3 0 16,3-3-10-16,0 0 0 0,3 1 0 0,3-1 0 16,0 0 0-16,3 0 0 0,0 1 0 0,3-4 0 15,0 3 0-15,3-7 0 0,0 2 0 0,3-3 0 16,0-2 0-16,0-3 8 0,3-3-8 0,-1 3 0 16,1-5 0-16,0-1 0 0,3 4 8 0,0-12-8 0,0 9 0 15,-3-8 0-15,3 2 9 0,-4 1-9 0,-2-3 0 16,0 2 0-16,-6-2 0 0,0 5 8 0,0-8-8 15,-3 5 0-15,-3-2 0 0,3 0 8 0,0 2-8 0,-3 3 0 16,-3-5 0-16,0 8 0 0,0-3 27 16,-3 3 4-16,0-3 1 0,-3 5 0 0,0 3-32 0,-3-3 0 15,4 3 0-15,-1 3 0 0,-3-3 0 0,3 3 0 16,3-1 0-16,0 4 0 0,-3-1 0 0,6-5 0 16,3 0 0-16,0 0 0 0,0 0 0 0,0 0 0 15,0 0 0-15,0 0 0 0,3 8 0 0,6-3 0 16,-3-5 0-16,6 0 0 0,0 0 0 0,3 0 12 15,-1 0-3-15,-2-5-1 0,3 5-8 0,0-8 0 16,0 8 0-16,3-5 8 0,0-1-8 0,3 1 0 16,-4 2 0-16,1-2 0 0,3 2 0 0,-6 1 0 15,0-1 0-15,-3 3 0 0,0 0 0 0,-3 0 0 0,-1 0 0 16,1 5 0-16,-9-5 0 0,0 0-16 0,6 8 4 0,-6-8 1 16,6 8 11-16,-3 3 16 0,-3-3-4 15,0 5-1-15,-3-5-11 0,3 3-16 0,-6 2 4 16,3-5 1-16,-3 2 11 0,0 4 16 0,1-6-4 15,-1 5-1-15,0-5-11 0,0 2 0 0,0-2 0 16,0 0 0-16,3 3 0 0,0-6 0 0,-3 3 0 0,3-8 0 16,0 0 0-16,3 0 0 0,0 0 0 0,0 0 0 15,0 0 0-15,0 0 8 0,6-5-8 0,0-3 8 16,3 0-8-16,0 2 0 0,-3-7 0 0,3 8 0 16,-1-8 0-16,1 0 0 0,0-1 0 0,3 1 0 15,-6 0 0-15,6 0 0 0,-3-1 0 0,0 1 0 16,0 0 0-16,-3 0 0 0,6 2-8 0,-3 3 8 15,-3-5-20-15,0 5 0 0,0 3 0 0,-3-3 0 0,0 2 20 16,-1 6 15-16,-2 0-3 0,0 0 0 0,0 0-12 16,0 0 0-16,0 0 0 0,0 0 0 0,0 0-13 0,0 0-6 15,3 0-1-15,3 3 0 0,0-3 20 0,0 0 0 16,6 0 0-16,0-3 0 0,0 3-16 0,0-5 0 16,6 5 0-16,-3-8-759 15,6 3-151-15</inkml:trace>
  <inkml:trace contextRef="#ctx0" brushRef="#br0" timeOffset="46130.12">10801 2712 345 0,'0'0'31'0,"0"0"-31"16,0 0 0-16,0 0 0 0,0 0 232 0,0 0 41 16,3-3 8-16,-3 3 2 0,0 0-147 0,0 0-28 15,0 0-7-15,0 0-1 0,9 0-32 0,0 0-6 16,0 0-2-16,0-2 0 0,-4 2-17 0,4 0-4 15,0-6-1-15,3 4 0 0,0-1-14 0,3 0-4 16,0-4 0-16,0 1 0 0,0-2-8 0,0 3-1 16,-1-8-1-16,1 7 0 0,0-7 8 0,-3 0 2 15,3 5 0-15,-3-5 0 0,0 0-20 0,-3 2 0 16,3-2 0-16,-3 0 0 0,0-1 0 0,-4 1 0 0,1 0 0 0,0-6 0 16,-6 4 0-16,3 4 0 15,-3-10 0-15,0 8 0 0,-3-1 0 0,-3 9 0 0,-3-3 0 16,1 5 0-16,-4 3 10 0,0 6-2 0,-6-1 0 0,0 8 0 15,-6-5-8-15,-3 11 8 0,-5-1-8 0,2 1 8 16,-6 2-8-16,0 0 12 0,1 6-12 16,-4 2 12-16,6 0-12 0,4 2 0 0,-4 4 0 15,6 2 0-15,3-5 0 0,0 7 0 0,1 1 0 16,-4-8 0-16,6 2 0 0,6-2 0 0,-3-6 0 0,6 1 0 16,3-6 0-16,0-2 0 0,3-1 8 0,4-5-8 15,2 1 0-15,0-4 0 0,5-2 0 0,-5-8 0 16,0 0 0-16,6 5 0 0,6-5 0 0,-3 0 0 15,3-2 0-15,-3-1 0 0,3-5 0 0,0 3 0 16,-3-3 0-16,0 3 0 0,3-3 0 0,-6 2 0 0,3 1 0 16,-1-3 0-16,1 3 0 0,-3 0 0 0,0 2 0 15,0 3 0-15,-6 0 0 0,0 0 0 0,0 8 0 0,0-8 0 16,0 5 0-16,0 3 0 0,0 3 0 0,-6 2 18 16,3 0-3-16,3 0-1 0,-6-2 24 0,3 5 5 15,0-3 1-15,0 0 0 0,3 0-28 0,0 1-6 16,3-9-1-16,3 6 0 0,0-1-9 0,0-5 0 15,3 3 0-15,3-8 8 0,-3 0-8 0,6-5 0 16,0 2 0-16,6-2 8 16,2-5-128-16,1-1-27 0,0-2-5 0</inkml:trace>
  <inkml:trace contextRef="#ctx0" brushRef="#br0" timeOffset="46907.58">10988 3022 2026 0,'0'0'44'0,"0"0"10"0,-6 5 2 0,0 3 1 0,0-3-45 0,1 0-12 0,2 3 0 0,0 0 0 15,3-8 53-15,-3 6 9 0,3-6 2 0,0 7 0 16,0-7-52-16,0 0-12 0,0 0 0 0,6 6 0 16,0-1 9-16,-1-2-1 0,-2-1 0 0,3-2 0 0,0 0-8 15,0-2 8-15,3-1-8 0,0 3 8 0,-3-8-8 16,3 3 12-16,-3 0-12 0,0-3 12 0,3 0-12 0,-3 2 0 15,0-4 0-15,-3 2 8 0,3 0-8 0,-3-3 0 16,0 3 0-16,-3-2 0 0,0 2 0 0,-3 0 0 16,0 0 0-16,0 3 0 0,-6 5 9 0,3 0-9 15,-3 0 10-15,-3 0-10 0,0 5 12 0,-3 3-3 16,-3 0-1-16,-2 2 0 0,-1 1 28 16,3 5 4-16,0-8 2 0,0 5 0 0,-3 6-14 15,6-6-4-15,1 0 0 0,2 6 0 0,-3-6-24 0,6 3 0 16,-3 0 0-16,3-3 0 0,6 8 0 0,3-8 0 15,3-5 0-15,0 3 0 0,3 2 0 0,3-10 0 16,3 7 0-16,0-10 0 0,3 3 0 0,2-3 0 16,1-3 0-16,3-2 0 0,0-3 0 0,3-5 12 15,-3-1 0-15,-1 1 0 0,1 0 6 0,-3 0 2 16,3 0 0-16,0-6 0 0,-3 6-20 0,-1-6 0 0,1 6 0 16,-3 0 0-16,0 0 0 0,-3-1 0 15,-3 4 0-15,0 2 0 0,-3 0 0 0,-3 3 0 0,-3 5 0 16,0 0 0-16,0 0 10 0,0 0-2 0,-9 8 0 0,0 2 0 15,-3-2 7-15,-3 3 1 0,3-1 0 16,3 3 0-16,0 1 4 0,0 2 0 0,4-3 1 16,-4 0 0-16,6 0-1 0,0 0-1 0,-3 1 0 0,6-6 0 15,0 2-19-15,0 1 0 0,3-1 0 0,3-4 0 16,3 2-8-16,-4-3-6 0,4-5-1 0,0 0 0 16,3 0 24-16,3-5 5 0,-3-3 1 0,6 2 0 15,3-2-15-15,-6 3 0 0,-1-8 0 0,4 0 0 16,3-1-23-1,0 1-7-15,0 0-2 0,0 0 0 0,-3-3 20 0,2 5 3 0,-2-2 1 0,-3 0 0 16,0 8 8-16,-3-6-8 0,0 3 8 0,-6 3-8 0,0 2 8 16,-6 3 0-16,0 0 0 0,0 0 0 0,0 0 0 0,-3 8 0 15,0-3 0-15,-3 9 0 0,-3-9 0 0,0 5 0 16,0 4 8-16,0-4-8 0,-3 4 11 0,3-7-3 16,0 4 0-16,3-3 0 0,3 0-8 0,0 2 0 15,0-4 0-15,3 2 0 0,3-3 0 0,0-2 0 16,-3-3 0-16,6 5 0 0,0-2 0 0,3-3 0 15,3-3 0-15,-3 3 0 0,6-8 0 0,-3 3 0 16,0-6 0-16,0 3 0 16,3 0-24-16,-4 3-6 0,1-8-2 0,0 5 0 15,-3-5-200-15,3 7-40 0,0-7-8 0</inkml:trace>
  <inkml:trace contextRef="#ctx0" brushRef="#br0" timeOffset="47424.33">11780 3104 1591 0,'0'0'35'0,"0"0"7"0,0 0 2 0,0 0 0 0,0 0-35 0,0 0-9 16,0 0 0-16,0 0 0 0,0 0 65 0,0 0 11 15,6-3 3-15,3 0 0 0,-9 3-23 0,6-5-5 16,0 0-1-16,3 2 0 0,-3 3-32 0,3-8-6 16,-3 5-2-16,0 1 0 0,0-6 0 0,0 3 0 15,-1-1 0-15,1 1 0 0,-3 2 6 0,0-7 0 16,0 2 1-16,-3 3 0 0,0-3 11 0,0 2 1 15,-3-2 1-15,0 0 0 0,0 3-5 0,0-3-1 16,-2 3 0-16,-1-3 0 0,-3 3 4 0,-3 5 1 16,-3-6 0-16,3 6 0 0,-6 0-7 0,3 6-2 15,-3-4 0-15,0 9 0 0,4-6 20 0,-1 3 3 16,0 5 1-16,-3-5 0 0,3 6-26 0,0-1-5 16,3 0-1-16,0 3 0 0,0-3 0 0,4 3 0 0,2 3 0 0,0-1 0 15,3-5-12-15,0 0 0 0,3 3 0 0,3-2 0 16,0-4 0-16,3 3 8 0,3-7-8 0,-1 2 9 15,7-8-9-15,3 0 0 0,0 0 0 0,3-8-11 16,3 2-4-16,2-7-1 0,4 0 0 0,-3-6 0 31,0 1-137-31,0 2-28 0,-4-8-6 0,1 3-1 0,-3 0-6 16,0-3-2-16,-3-2 0 0,3-6 0 0,2 0 73 0,-2 3 15 0</inkml:trace>
  <inkml:trace contextRef="#ctx0" brushRef="#br0" timeOffset="48351.57">12494 2294 979 0,'0'-11'43'0,"0"11"9"0,0 0-41 0,0 0-11 0,0 0 0 0,0 0 0 16,0 0 222-16,0 0 42 0,0 0 9 0,0 0 2 0,0 0-131 0,-2 6-25 15,-1-1-6-15,-3 3-1 0,0 5-54 0,0 0-11 16,-3 6-3-16,-6 2 0 0,3-2 7 0,-12 12 1 16,3 4 0-16,-5-4 0 0,-4 1-26 0,-3 3-5 15,0-4-1-15,-2 4 0 0,2 2-7 0,0-3-1 16,-3 3-1-16,10-2 0 0,-1 2 17 0,6-3 4 15,-3 3 1-15,6-10 0 0,0-1-33 0,4 0 0 16,-1 1 0-16,3-1 0 0,0-4 0 0,0 1 0 16,6-1 0-16,-3 1 0 0,6-1 0 0,3-4 0 15,3-5 0-15,0 0 0 16,3-7-25-16,0 2-12 0,3-6-3 0,0-2 0 16,3-2-28-16,0 2-5 0,2-8-2 0,1 2 0 15,0-4-105-15,3 2-20 0,0-5-5 0,0 0-1 16,3-1-44-16,-3 1-9 0,-1 2-1 0,-2-2-1 15,-3 3 172-15,0-1 34 0,-6 3 7 0,0 3 2 0,0-3 155 0,-6 8 31 0,0 0 7 16,0 0 1-16,0 0 32 0,0 0 6 0,0 0 2 16,-3 8 0-16,0-3-51 0,0 3-9 0,3 0-3 0,0 3 0 15,-6-6-43-15,3 3-9 0,3 0-1 0,-3 0-1 16,3-3-22-16,0-5-4 0,3 5-1 0,-3-5 0 16,0 0-28-16,3 6-7 0,6-4-1 0,0 4 0 15,0-12-8-15,3 4 8 0,0-1-8 16,0 0 8-16,2-7 0 0,1 2 0 0,0 0 0 0,0 0 0 15,-3-3-8-15,3 3 0 0,-3-2 0 0,0-3 0 16,-3-1 0-16,0 1 0 0,-4-3 0 0,1 3 0 16,3-3 0-16,-3 0-11 0,-3 3 3 0,-3 2 0 15,3 3 8-15,-6 1-8 0,0 1 8 0,-3 6-8 16,-3 6 8-16,-2 1 0 0,-7-1 0 0,0 2 0 0,-6 5 0 16,3 5 0-16,0-4 0 0,1 4 0 0,2 3 8 15,0-2 3-15,3-3 1 0,3 2 0 0,3 1 14 16,0-1 3-16,0-2 1 0,0 3 0 0,6-6-30 15,0-2 8-15,6 2-8 0,3-5 0 0,0 0 0 0,0-3 0 16,0 0 0-16,6-2 0 0,3-6 0 0,3 1 0 16,3-1 0-16,2-5 0 0,-5-3 0 0,6 3 0 15,-3-5 0-15,0 3 0 16,-3-4-32-16,-1 7-13 0,-5-7-3 0,3 1 0 0,3 2 32 16,-3 1 7-16,-3 5 1 0,0-3 0 0,-3 2 8 0,0 1 0 15,-3 0 0-15,0 2 0 0,-6 3 0 0,0 0 0 16,6 0 0-16,-6 0 0 0,0 0 0 0,3 8 0 15,-3-8 8-15,2 5-8 0,1-2 13 0,-3 2-1 0,0-5-1 16,0 8 0-16,0 3-2 0,0-6 0 0,-3 3 0 16,1-3 0-16,2 3-9 0,-6-2 12 0,6-6-12 15,0 8 12-15,-3-3-12 0,3-5 0 16,0 0 9-16,0 0-9 0,6 0 0 0,-1 0 0 0,4 0 0 16,3-5 8-16,-3 5-16 0,6-8-4 0,3 2 0 15,0-2 0-15,0 3 12 0,0-8-12 0,-4 5 12 0,4 3-12 16,-3-6 0-16,3 8 0 0,-6-2 0 0,3-3 0 15,-3 3 12-15,-3 5-8 0,-9 0 8 0,0 0-8 16,0 0 8-16,0 0 0 0,12 0 0 0,-12 0 0 16,0 0 0-16,3 8 0 0,0 2 8 0,-6-4-8 0,3 4 20 15,-6 1 0-15,3-3 0 0,-3 2 0 0,3-2 16 16,0 0 4-16,0 3 0 0,0-9 0 0,0 9-32 16,3-8-8-16,0 2 0 0,0 0 0 0,3 3 0 0,-3-8 0 15,6 5 0-15,3-5 0 16,0 3-50-16,0 0-11 15,2-3-3-15,-2 0-1195 0</inkml:trace>
  <inkml:trace contextRef="#ctx0" brushRef="#br0" timeOffset="49245.44">13474 3106 1090 0,'0'0'48'0,"0"0"11"0,0 0-47 0,0 0-12 16,0 0 0-16,0 0 0 0,0 0 112 0,0 0 20 15,0 0 4-15,0 0 0 0,0 0-45 0,0 0-10 0,0 0-1 0,0 0-1 16,0 0-19-16,0 0-3 0,0 0-1 0,0 0 0 15,0 0-3-15,0 0-1 0,6 0 0 0,-6 0 0 16,6-2-32-16,0-1-8 0,3 0 0 0,-3-2-1 16,-4 0 0-16,4 2 0 0,0-5 0 0,0 3 0 15,-6 0-3-15,3-3 0 0,-3 2 0 0,0-2 0 16,0 3-8-16,0-3 0 0,0-5 0 0,0 8 0 16,-3-6 30-16,0 0 1 0,-3 6 0 15,0-8 0-15,-2 5-23 0,-1 3-8 0,0-6 0 16,-3 8 0-16,0 3 11 0,0-5-11 0,0 10 12 0,-3-5-12 15,0 3 20-15,0 2-4 0,1 1 0 0,-1 2 0 16,-3 2-7-16,6-2-1 0,-3 0-8 0,3 5 12 16,-3-2-2-16,6 5-1 0,-3-3 0 0,3 3 0 15,1-3-9-15,5 0 0 0,0 1 9 0,3-1-9 16,3 0 0-16,0 0 0 0,2-5 0 0,4 3 0 16,0-3 0-16,3-3 0 0,0 3 0 0,0-3 0 0,0-2 0 15,3 2 0-15,0-5 0 0,-3 0 0 0,3 0 0 0,-1-8 8 16,1 6-8-16,0-1 8 0,3-8-19 0,-6 3-3 15,3 0-1-15,-3 1 0 0,0 1 15 16,-3-7 0-16,2 2 0 0,-2 4 0 0,0-7 0 16,-3 1 0-16,0 2 0 0,-6-2 0 0,3 3 16 15,-3-1-3-15,-3-2-1 0,-3 0 0 0,3 2 5 0,-3 0 1 16,3 6 0-16,-6-5 0 0,-2 7-18 0,2-2 0 16,-3 5 0-16,-6 5 0 0,0-5 0 0,3 5 0 15,-3 3 0-15,0 5 0 0,1-7-12 0,2 7-4 16,0-5 0-16,0 5 0 0,0-2 16 0,6-1 0 15,-3 1-10-15,6 2 10 16,0 0-160-16,6-5-27 0</inkml:trace>
  <inkml:trace contextRef="#ctx0" brushRef="#br0" timeOffset="49706.21">13774 3059 1555 0,'0'0'34'0,"0"0"7"0,0 0 2 0,0 0 1 0,-3 5-36 0,3-5-8 0,0 0 0 0,0 0 0 0,0 0 35 0,3 8 5 16,-3-8 0-16,6 2 1 0,-6-2-13 0,6 3-2 16,-6-3-1-16,6 0 0 0,0 0 6 0,0-3 1 15,-6 3 0-15,6-2 0 0,3-3 6 0,-3 2 2 16,0-2 0-16,-3-1 0 0,3 1-9 0,-3-3-2 15,0 0 0-15,0 3 0 0,0-3 10 0,-3-3 1 16,0 3 1-16,0 0 0 0,0 3-13 0,-3-5-2 16,-3 2-1-16,3 2 0 0,-3 4-14 0,-3-4-3 15,-3 4-8-15,3 2 12 0,-3 0 2 0,0 8 0 16,-3-6 0-16,1 4 0 0,-4 2 2 0,0 2 1 16,3-5 0-16,-3 6 0 0,0 5 3 0,3-8 0 15,-2 5 0-15,2 6 0 0,0-6-20 0,3 3 0 16,0 0 0-16,3-3 0 0,6 3 0 0,3-3 0 0,0-3 0 15,3 4 0-15,6-6 0 0,0-3 0 16,3 3 0-16,0-3 0 0,3-5 12 0,-1 0-2 0,7-8 0 16,-3 3 0-1,0-3-34-15,3 3-6 0,-3-9-2 0,3 1 0 16,-1 0-50-16,4 0-10 0,-3-6-3 0,3 1 0 16,-3-1-5-16,0-2-2 0,-1 0 0 0,1-6 0 15,3 4-1-15,0-4 0 0,0-5 0 0,2 1-601 0</inkml:trace>
  <inkml:trace contextRef="#ctx0" brushRef="#br0" timeOffset="49956.45">14417 2392 1220 0,'12'-11'54'0,"-12"11"11"0,3 0-52 0,3-8-13 0,-6 8 0 0,0 0 0 15,0 0 113-15,0 0 20 0,0 0 4 0,0 0 1 0,0 0-45 16,0 0-9-16,0 0-1 0,0 0-1 0,3 8-11 0,-6 0-3 16,-6 5 0-16,0 3 0 0,-3 5-3 0,1-2-1 15,-7 7 0-15,3-4 0 0,-3 4-32 0,-3 1-6 16,-3 2-2-16,0 0 0 0,-5 2 13 0,2 1 3 15,-3 0 0-15,-6 8 0 0,1-1-23 0,2-4-4 16,0 4-1-16,0-2 0 0,4-2-3 0,-1 2-1 16,6-8 0-16,3 0 0 0,3 0-8 0,4-5 0 15,2 3 0-15,3-9 0 0,3 1 0 0,3-4 0 16,0 4 0-16,6-6 0 16,0-8-83-16,3 3-18 0,3-2-4 0,3-6-1 15,5 0-64-15,-2-6-13 0,0-2-2 0,6 3-1 0</inkml:trace>
  <inkml:trace contextRef="#ctx0" brushRef="#br0" timeOffset="50526.95">14212 3014 1450 0,'0'0'64'0,"-3"0"14"0,3 5-62 0,-6-2-16 0,3 2 0 0,0 0 0 16,0-5 133-16,0 8 24 0,0-3 5 0,0 1 1 16,3 2-71-16,0-8-15 0,0 0-2 0,0 0-1 15,0 0-42-15,0 0-9 0,6 5-2 0,0 3 0 16,3-8-7-16,0 0-2 0,0-5 0 0,3-1 0 15,0 4 0-15,0-6-1 0,-1 2 0 0,1 1 0 16,0-8-11-16,0 5 0 0,0-3 9 0,0 3-9 16,0-5 8-16,-6 3-8 0,3-1 8 0,-6-2-8 15,0 2 0-15,0 3 0 0,-3-2 0 0,-3 2 0 0,-3 8 0 16,0-8 0-16,-3 8 0 0,-3 2 0 0,0 4 0 16,-3-1 0-16,0 3 0 0,-3 5 0 15,1-5 9-15,-1 5 4 0,0 3 1 0,0-3 0 0,0 9 5 16,3-9 1-16,0 5 0 0,1-2 0 0,2 8 9 0,0-8 3 15,3 8 0-15,6-11 0 0,0 5-32 0,6-4 0 16,3 2 0-16,3-3 0 0,3-3 0 0,3-4 0 16,-1 2 0-16,7-8 0 0,-3 0-12 0,3 0-8 15,3-8-1-15,0 2-1 16,-1-2-15-16,4 3-3 0,0-8-1 0,-3 2 0 16,0 1-11-16,-1-1-3 0,1 3 0 0,-3-5 0 0,0 0 27 0,-3 8 4 15,-3-3 2-15,-6 2 0 0,2 1 30 0,-5 2 5 16,-6 3 2-16,0 0 0 0,0 0 38 0,0 0 8 15,-3 8 2-15,-3-5 0 0,-2 2-1 0,-1 6 0 16,-3-3 0-16,0-3 0 0,3-2-21 0,-3 2-4 0,3 0-1 16,3 3 0-16,0-3-6 0,6-2-2 0,0-3 0 0,0 0 0 15,0 0-28-15,0 0 0 0,9-3 0 0,3 3 0 16,0-7 0-16,6 1 0 0,-3 1 0 16,-1-3 0-16,1 3 0 0,3-3 0 0,-3-5 0 15,0 7 0-15,-3-4 0 0,0 2 0 0,-3 0 0 0,3 0-10 16,-3 3 10-16,2-3 0 0,-2 2 0 0,0 1 0 15,0 0 0-15,0 2 0 0,0-2 0 0,0-3 0 16,3 8 0-16,-3-5-13 0,3-3 5 0,3 5 8 16,0 0-101-16,-1 3-13 0,1-5-2 0,0 2-1059 15</inkml:trace>
  <inkml:trace contextRef="#ctx0" brushRef="#br0" timeOffset="51816.41">3624 3929 518 0,'0'0'46'0,"0"0"-37"0,0 0-9 0,0 0 0 0,0 0 192 0,0 0 37 16,0 0 7-16,0 0 2 0,0 0-91 0,0 0-19 15,0 0-3-15,0 0-1 0,0 5-60 0,-3 3-12 16,-3 3-2-16,3 2-1 0,-6 0-12 0,7 6-2 16,-7-1-1-16,-3 4 0 0,6 4-8 0,-3 0-2 15,-3-2 0-15,3 3 0 0,0-1-8 16,3 1-3-16,0-1 0 0,3 1 0 0,-3-1-13 0,-3-5 11 16,6 3-11-16,0-8 10 0,3 0-10 0,-6-3 8 15,6 3-8-15,6-6 8 0,-6 4-8 0,0-12 8 16,0-2-8-16,0 0 8 0,0 0-8 0,6 3-16 15,9-6 4-15,-9 1 1 0,3-4 3 0,6 1 0 16,-9-5 0-16,9 2 0 0,-3-3 8 0,0 0 8 16,-1-4-8-16,-2-1 11 0,3 0-11 0,3-3 0 15,-6-7-12-15,6 2 12 0,-3 0 0 0,3 0 0 16,0-2 0-16,0-1 8 0,-4 4-8 0,4 4 0 16,0 3-10-16,-6-2 10 0,3 4 0 0,-3 7 0 15,0-7 0-15,-3 9 0 0,0 2 0 0,3-2 0 0,-9 5 8 16,0 0-8-16,6 3 0 0,-3 7 0 0,-3-4 0 15,0 4-9-15,-3 3 18 0,0 3 4 0,0 0 1 16,-3 3 0-16,3 2-14 0,-3 3 0 0,0 2 0 16,0-2 0-16,3 0 0 0,-6 0 0 0,3-3 0 15,0 0 0-15,6-3 8 0,0-2-8 0,-6 0 0 0,12-3 0 16,-6-2 0-16,0-3 0 0,0-3 0 0,0-5 0 16,6 6 0-16,0-6 0 0,3 0 0 0,0-6 0 15,3 1 10-15,-3-3-10 0,12-3 10 0,-9-2-10 16,5-3 12-16,4-2-3 0,-9-1-1 0,6-2 0 0,-3 3-8 15,0-6 0-15,6 0 0 0,-7 3 0 0,7-6 0 16,0 1 0-16,0-1 10 0,3-2-10 0,0 3 8 16,-4 2-8-16,7-2 0 0,-6 4 0 0,-6 4 0 15,3-1 0-15,0 3 0 0,-9 6 0 0,2 2 0 0,-2-3 0 16,0 6-10-16,-3 2 10 0,-6 3-19 0,0 0 1 16,0 0 0-16,0 0-1006 0</inkml:trace>
  <inkml:trace contextRef="#ctx0" brushRef="#br0" timeOffset="52374.37">4098 4331 1584 0,'0'0'35'0,"0"0"7"0,0 0 2 0,3-5 0 0,0 0-36 0,3 2-8 0,2-2 0 0,-5 2 0 16,3-2 48-16,3-1 8 0,-3 4 2 0,0-3 0 16,0-1-37-16,0-2-7 0,3 3-2 0,-3 0 0 15,0-3-12-15,0 3 0 0,0-3 0 0,0 2 0 16,-3-2 0-16,3 0 0 0,-6 3 0 0,0-3 0 16,0 3 11-16,0-3-11 0,0 8 12 0,0 0-12 15,-6-5 28-15,3 2-2 0,-9 3 0 0,3 0 0 0,3 0 1 16,-6 3 0-16,0 2 0 0,0 3 0 0,3 5-14 15,-6-8-2-15,1 9-1 0,2-4 0 16,3 3 2-16,-6 1 1 0,3-1 0 0,9 3 0 16,-9-3-13-16,9-5 8 0,0 5-8 0,3-2 0 0,3-1 8 15,0 1-8-15,3-6 0 0,3 3 0 16,0-3 8-16,9-2-8 0,-6-3 0 0,6 0 9 0,2-3-9 0,-5 1 10 16,3-3-10-16,3-1 10 0,-3 1-2 15,6-8-8-15,-4 2 12 0,1-2-4 0,0 0 5 0,0 2 1 16,-3-2 0-16,-3 2 0 0,0 3-14 0,-4 3 0 15,1-3 0-15,-6 5 0 0,-3 6 0 0,3 0-16 16,-3 2 3-16,-3 3 1 0,-6 0 25 0,0 0 6 16,0 5 1-16,0-2 0 0,-5-1 27 0,5-2 5 15,3 3 2-15,-6-3 0 0,3-3-31 0,0 3-7 16,6-8 0-16,0 0-1 0,0 0-5 0,0 0-1 16,0 0 0-16,0 0 0 0,0 0-9 0,6-5 8 0,0 2-8 15,3-2 8-15,-3-3-8 0,8 2 0 0,-8-4 0 16,6-1 0-16,0 6-18 0,0-8 1 15,3 0 0-15,3-1 0 16,0 1-150-16,0-3-29 0,2 0-7 0</inkml:trace>
  <inkml:trace contextRef="#ctx0" brushRef="#br0" timeOffset="52700.09">4934 3744 1605 0,'3'0'35'0,"-3"0"7"0,3 0 2 0,0-5 2 0,-3 5-37 0,0 0-9 0,0 0 0 0,0 0 0 0,0 0 88 0,0 0 16 15,-6 10 4-15,3 1 0 0,-3-1-28 0,0 4-6 16,-3-1-1-16,-3 5 0 0,0-2-7 0,0 3-2 16,1 2 0-16,-1 3 0 0,-3-6-36 0,-3 9-7 15,-3-1-1-15,0 1-1 0,3 4-3 0,-2-2-1 16,-1 1 0-16,0 1 0 0,-3 4-15 0,3-9 8 15,0 6-8-15,4-6 0 0,-1 1 0 0,3-1 8 16,6-7-8-16,-3-3 0 0,3 0 0 0,9-3 0 16,-6 0 0-16,6-5 0 15,0-3-33-15,0-5 0 0,0 0 0 0,0 0 0 16,9 3-42-16,0-6-8 0,0 1-1 0,-3-6-1 16,0 0-112-16,3 0-23 0,-6-3-4 0,3 3 0 15,-3-5-4-15,3 0-1 0</inkml:trace>
  <inkml:trace contextRef="#ctx0" brushRef="#br0" timeOffset="52848.86">4624 4141 2019 0,'-5'-3'44'0,"2"3"10"0,0 0 2 0,3 0 0 0,-3 0-44 16,-3 3-12-16,6-6 0 0,-6 6 0 0,6-3 80 0,0 0 15 0,0 0 2 0,0 0 1 15,-3 8-46-15,3-8-8 0,3 5-3 0,3 3 0 16,-6-3-21-16,6 3-5 0,3-3-1 0,-1 3 0 16,-2-5-4-16,6 2-1 0,-3-2 0 0,6 0 0 15,-3-3-9-15,3 0 0 0,-3 0 0 0,6 0 0 16,-9-3-100-16,5 3-18 0,1-3-4 0,3 1-910 15</inkml:trace>
  <inkml:trace contextRef="#ctx0" brushRef="#br0" timeOffset="53199.49">4931 4178 864 0,'0'0'76'0,"0"0"-60"0,0 0-16 0,-3 2 0 0,3 1 229 0,-6 2 43 15,0-2 9-15,3 2 2 0,0 1-137 0,0-1-27 16,0 0-6-16,3-5-1 0,0 0-66 0,0 0-14 15,0 0-2-15,0 0-1 0,6 8-1 0,0-5-1 16,0-1 0-16,0-2 0 0,3 0-27 0,-3-2 0 16,3-1 0-16,-3 3 0 0,3-5 0 0,3 2 0 15,-6-2 0-15,3 0 0 0,-1-1 0 0,-2 1 0 16,0 2 0-16,0-5 0 0,3-2 0 0,-6 2 0 16,0 0 0-16,-3 3 0 0,0-3 0 0,-6 2 0 0,6-1 0 0,-6 4 8 15,0 0-8-15,-3 3 0 0,1 0 0 0,-7 3 0 16,-3 2 0-16,0 0 8 0,-3 3-8 0,0 3 0 15,3 0 26-15,6 2 0 0,-5 0 0 0,5 6 0 16,-6-4 19-16,6 1 4 0,0 3 1 16,3-6 0-16,0 0-27 0,3 0-6 0,0 1-1 0,6-1 0 15,-6-2-16-15,12-1 0 0,-6 1 0 0,6-3 0 16,3-3 0-16,3 0 18 0,0 1-2 0,0-4-1 16,3 1 4-16,0-3 1 0,5-5 0 0,1 2 0 15,0-5-151 1,9 0-29-16,-9-3-7 0</inkml:trace>
  <inkml:trace contextRef="#ctx0" brushRef="#br0" timeOffset="54195.86">5253 4225 403 0,'0'0'36'0,"0"0"-36"15,0 0 0-15,0 0 0 0,0 0 196 0,0 0 33 16,0 0 7-16,0 0 0 0,0 0-109 0,0 8-23 16,-6-2-4-16,3 2 0 0,0 0-13 0,0 2-3 15,-6 3 0-15,0 1 0 0,3-1-23 0,0 5-5 16,-6 3 0-16,0-5-1 0,3 6-7 0,-6 1-2 16,6 1 0-16,-6 3 0 0,1-4-27 0,-1 4-6 15,-3-3-1-15,0 2 0 0,0 1-12 0,-3 2 8 16,0-3-8-16,1 1 0 0,2-4 0 0,3-1 8 0,-3-7-8 0,6 1 0 15,3-2 0-15,3-1 0 0,-3-3 0 0,3-2 0 16,6-5 0-16,-6 2 0 16,0-5 0-16,6 0-10 0,0 0 10 0,6-8-13 15,0 0 5-15,-3-2 8 0,3-1-12 0,3-5 12 0,3 3-10 16,-6-5 10-16,9-4 0 0,0-1 0 0,0-4 0 0,0 1 0 16,5-3 0-16,-5-1 0 0,6 4 0 0,-6-8 0 15,0 5 0-15,6-1 0 0,-3-1 0 0,2 2 0 16,4-1 0-16,0 4 0 0,0 0 8 0,0 2-8 15,-1 3 8-15,1-1-8 0,0 4 9 0,-3 2-9 16,0 5 11-16,0 1-11 0,-1 2 12 0,1 0-12 16,-3 5 11-16,-3 1-11 0,-3 2 10 0,3-6-10 0,-3 12 8 15,-3-4-8-15,-3 1 0 0,3 5 9 16,-4 0-9-16,1 2 10 0,-6 1-10 0,0 0 10 0,-3-1-2 16,3 1 0-16,0-1 0 0,0 4 0 0,-6-9 8 15,4 5 2-15,2 1 0 0,-9-6 0 0,0 3-18 16,3 0-9-16,0 3 1 0,-6-9 0 0,3 4 8 15,-6-1 0-15,0 0 8 0,0-2-8 0,0 2 0 0,1-2 9 16,-4 0-9-16,3-3 0 0,-3 0 9 0,3 2-9 16,3-2 0-16,-3 0 9 0,0-2-9 0,3 2 10 15,4-3-10-15,-1 0 10 0,9 3-10 0,0 0 0 16,0 0 0-16,0 0 0 0,0 0-18 0,9 0 1 16,-9-5 0-16,11 2-712 15,1-2-143-15</inkml:trace>
  <inkml:trace contextRef="#ctx0" brushRef="#br0" timeOffset="54754.56">5762 4241 1555 0,'0'0'68'0,"0"0"16"0,-3-2-68 0,3 2-16 0,0 0 0 0,0 0 0 15,0 0 108-15,0 0 19 0,0 0 3 0,0 0 1 16,0 0-105-16,5 0-26 0,4-3 0 0,-3 0 0 16,0-2 0-16,3 0 0 0,-6 2 0 0,6 3 0 0,-3-8 0 0,0 3 0 15,0-3 0-15,0 3 0 0,0-1 0 0,0 1 0 16,-3 0 0-16,0 2 0 0,0-5 0 0,0 3 0 16,-3 5 0-16,0-8 0 0,-3 3 0 0,0-3 0 15,0 2-14-15,-3-1 5 0,0 1 9 0,3 6 11 16,-6-8-3-16,0 6 0 0,0-1 0 0,-6 3 0 15,0 3 0-15,1 2 0 0,2 0 37 0,-6 3 7 16,0 3 2-16,0 2 0 0,3 0-17 0,0 0-3 16,0 3-1-16,3 0 0 0,-2 5 5 0,5-7 1 15,-3 1 0-15,6 1 0 0,0 0-24 0,0 0-5 16,3-3-1-16,0 1 0 0,3-4-9 0,0 1 10 16,3-3-10-16,3-3 10 0,0 0-10 0,0-2 0 15,3 0 0-15,3-6 0 0,3 0 0 0,2-2 0 16,-2-3 0-16,3 3 0 0,6-9 8 0,-3 1-8 15,-3 0 0-15,2 0 8 0,-2-6-20 0,0 6-4 16,-3-5 0-16,0 2-1 0,0 2 5 0,0 4 2 16,-6 2 0-16,0-3 0 0,-3 3 10 0,-4 3 0 15,-2 5 0-15,0-3 0 0,-2 3 0 0,-4 3 0 16,-3 2 0-16,3 1 8 0,-6 2 8 0,3 2 3 0,-3 3 0 16,3 1 0-16,0-1 21 0,-3 0 4 0,3 0 0 15,3-2 1-15,3 5-29 0,-3-8-7 0,6 2-1 0,0-2 0 16,-6 5-8-16,6-7 0 0,0 2 0 0,0-8 0 15,6 8 0-15,3-3 0 0,0-5 0 0,6 3 0 16,3-6-83 0,-3 3-18-16,3-5-4 0</inkml:trace>
  <inkml:trace contextRef="#ctx0" brushRef="#br0" timeOffset="55294.56">6104 4289 1724 0,'0'0'38'0,"0"0"8"0,0 0 2 0,0 0 0 16,0 0-39-16,0 8-9 0,0-8 0 0,0 0 0 0,0 0 69 0,0 0 12 15,0 0 3-15,6 2 0 0,-3 4-16 0,6-6-4 16,-3 0 0-16,0-6 0 0,0 4-44 0,2-1-10 16,-2-2-2-16,3-3 0 0,0 3-8 0,0-3 8 15,3 0-8-15,-3-3 8 0,0 3-8 0,0 0 0 16,-3-5 0-16,0 3 0 0,0-1 0 0,-3 0 0 15,0 3 0-15,0-2 0 0,-3 2 0 0,-3 0 12 16,3 3-12-16,-3-6 12 0,-3 3-12 0,0 3 0 0,-3 2 0 16,0 3 8-16,0 0 29 0,-3 3 6 0,-3 2 1 15,0 0 0-15,-2 1-18 0,2 2-3 0,0 0-1 16,0 2 0-16,0 3 16 0,0-2 3 0,3 5 1 0,-3-3 0 16,6 0-24-16,-3 1-5 0,1-1-1 0,5 0 0 15,-3 0-12-15,3 0 0 0,6-2 0 0,-3 0 0 16,0-1 0-16,6-2 0 0,0 0 0 0,-3-8 0 15,0 0 0-15,12 5 0 0,0 1 0 0,2-6 0 16,-2-6 0-16,3 1 0 0,3-3 0 0,-3 0 0 16,3 0 0-16,0-2-16 0,0 2 3 0,2-8 1 15,-2 3-34-15,0-1-6 16,-3 1-2-16,0 0 0 0,-6 2 35 0,0 1 7 0,-3 2 2 0,0 0 0 16,0 3 10-16,-6 5 0 0,0 0 0 0,0 0 0 0,0 0 0 0,0 0 11 15,-6 8-3-15,0 0 0 0,-6 2 13 0,3 3 3 16,-3 1 0-16,0-1 0 0,0 0 16 0,3 0 3 15,3-2 1-15,-3 2 0 0,3 0-31 0,0-2-5 16,3-1-8-16,0-2 11 0,6 3-11 0,-3-3 0 16,6-3 0-16,0 1 8 0,3-4-8 0,3 1-11 15,0-3 3-15,0 0 0 16,0-3-148-16,0-2-28 0,-3 0-7 0,6-3-1 0</inkml:trace>
  <inkml:trace contextRef="#ctx0" brushRef="#br0" timeOffset="55628.13">6467 4207 403 0,'0'0'17'0,"0"0"5"0,0 0-22 0,-3 3 0 16,-3 2 0-16,6 0 0 0,-9 3 432 0,3 0 83 0,0 3 16 0,0-6 3 15,-3 5-341-15,0 1-68 16,3-6-13-16,0 6-4 0,1-3-76 0,-1 2-16 0,0 1-4 0,0 2 0 16,3-7-4-16,-3 4 0 0,0 1-8 0,3-6 12 15,0 3-12-15,-3-3 8 0,3 1-8 0,3-6 0 16,0 0 12-16,0 0-3 0,0 0-1 0,0 0 0 15,0 0-8-15,0 0 0 0,0 0 0 0,0 0 8 16,0 0-8-16,0 0 0 0,9-3 0 0,0 0 0 16,0-2 0-16,3-3 0 0,-3 3 0 0,2-9 0 0,1 4 0 0,-3-3 15 15,3-1-3-15,0 1 0 16,-3 0-12-16,3 0-13 0,0 0 2 0,0 5 1 0,0-6 10 0,-3 1 0 16,-1 3 0-16,4 2 0 0,-3 0 0 0,0 2 0 15,0 1 0-15,0 0 0 0,0 2 0 0,-3-2 0 16,3 2 0-16,-3 3 0 0,6-2-20 0,-6-1-1 15,0 3-1-15,3 0 0 16,0 0-134-16,-6 0-28 0,2 3-4 0,-2-3-2 0</inkml:trace>
  <inkml:trace contextRef="#ctx0" brushRef="#br0" timeOffset="56037.77">6720 4228 1450 0,'0'0'64'0,"0"0"14"0,0 0-62 0,6 0-16 15,-6 0 0-15,9 0 0 0,-9 0 99 0,6 0 17 0,0 0 3 16,3 0 1-16,-9 0-13 0,6-3-3 0,3 3 0 0,-1-2 0 16,1-1-59-16,0 3-12 0,0 0-2 0,0-5-1 15,-3 2 3-15,3 1 1 0,0-1 0 0,0-5 0 16,-3 8-34-16,3-3 0 0,-3-2 0 0,3 2 0 16,-3-5 0-16,0 3 0 0,3-3 0 0,-3 3 0 15,-4-3 0-15,4 3 0 0,0-1 0 0,-3 1 0 16,0-3 13-16,-3 3-4 0,0 5-1 0,0-3 0 15,-3-5-8-15,3 8 0 0,-3-5 0 0,-6 5 0 16,4-5 0-16,-4 5 8 0,-3 5-8 0,0 0 8 16,0 3 10-16,0-5 2 0,-6 7 0 0,3-4 0 15,0 4 19-15,-3 1 4 0,1-3 1 0,2 2 0 16,0 6 6-16,3 0 2 0,-3-3 0 0,6 9 0 0,-3-9-26 16,3 0-5-16,3 3-1 0,3 0 0 15,0-3-12-15,3-5-8 0,0 3 8 0,3-4-8 0,3 1 0 16,3 0 0-16,0-2 0 0,6-1 0 0,0-2 0 15,3-3 0-15,3-3 0 0,-1 3 0 0,1-5 0 0,0 2 0 16,-3-2 0-16,0-3 0 16,0 2-45-16,-3-1-7 0,-1 1-2 15,1-2 0-15,0 3-110 0,-3-6-23 0,3 3-4 16,0-2-1-16</inkml:trace>
  <inkml:trace contextRef="#ctx0" brushRef="#br0" timeOffset="56939.23">7479 4170 403 0,'0'0'17'0,"0"0"5"0,0 0-22 0,0 0 0 0,0 0 0 0,0 0 0 16,0 0 314-16,0 0 58 0,0 0 12 0,0 0 3 16,0 0-249-16,0 10-50 0,0-2-9 0,0 6-3 15,0-1-12-15,-3 5-2 0,0-4-1 0,0-1 0 16,0 3-30-16,0 0-7 15,-3-1 0-15,3 1-1 0,-3-2 5 0,6-1 2 0,-3-3 0 0,3 1 0 16,-3-6-30-16,3-5 0 0,0 0 0 0,3 6 0 16,-3-6 0-16,6 5 8 0,0-5-8 0,3-3 0 15,0 1 0-15,0-4 0 0,3 1 0 0,0 0 0 16,3-3-12-16,0 0-8 0,2-5-1 0,-5-1-1 16,0 1-33-16,0 0-6 0,3-6-2 0,0 3 0 15,0 1 30-15,0 1 5 0,0-4 2 0,-4 2 0 0,4 8 26 16,-3-3 0-16,-3 6 0 0,-3 0-8 0,-6 5 16 0,0 0 3 15,0 0 1-15,0 0 0 0,0 10 40 0,0 1 8 16,-6 5 1-16,0-3 1 0,-3 6-10 0,3-6-1 16,-3 8-1-16,3-8 0 0,0 6-25 0,-2-6-5 15,5 0 0-15,-3 0-1 0,9 1-10 0,-3-1-1 16,-3-8-8-16,6 6 12 0,0-3-12 0,3 0 0 16,-6-8 8-16,11 0-8 0,4-6 22 15,3 4 2-15,-3-4 0 0,3-1 0 0,0-4-24 16,0-2 0-16,-1-1 0 0,-2-4 0 15,3 2-16-15,-3-5-8 0,0 5-2 0,3-8 0 16,0 3 0-16,-3 0 0 0,-1 2 0 0,1 6 0 0,0-5 2 0,-3 10 0 16,-3-6 0-16,0 7 0 0,0 4 0 0,-6 0 1 15,-3 3 0-15,0 0 0 0,0 0 11 0,-3 6 3 16,-3 1 0-16,3 1 0 16,0 0-83-16,-3 3-16 0,-3 2-3 0,9-13-1 0</inkml:trace>
  <inkml:trace contextRef="#ctx0" brushRef="#br0" timeOffset="57356.74">8122 4265 403 0,'0'0'17'0,"0"0"5"15,0 0-22-15,0 0 0 0,0 0 0 0,0 0 0 16,0 0 339-16,0 0 63 0,0 0 13 0,6-3 2 0,3 1-286 0,0 2-58 15,0-8-11-15,3 5-2 16,-4 1-44-16,1 2-16 0,3-8 11 0,-3 5-11 0,3 0 13 16,-3-5-3-16,0 3-1 0,0-3 0 0,0 3-9 0,0-3 10 15,-3 0-10-15,3 0 10 0,0 0-10 0,-3-2 0 16,0 2 9-16,-3 2-9 0,-1-4 14 0,1 4-2 16,-3-7 0-16,0 3 0 0,0 7 7 0,-3-8 1 15,1 6 0-15,2 5 0 0,-9-3 4 0,3 3 2 16,-6 3 0-16,-3 5 0 0,3 0 7 0,-9 5 2 15,0-5 0-15,-6 5 0 0,1 6-8 0,2-3-2 16,0 2 0-16,0 6 0 0,6-5 5 0,1 2 1 16,2-3 0-16,3 1 0 0,3-3-20 0,3 2-11 15,0-5 12-15,6 3-12 0,-3-5 8 0,6 0-8 0,3 2 0 16,0-5 0-16,0-3 0 0,6-2 0 0,0-3 0 0,2-3 0 16,10 0 0-16,0 1-9 15,3-9 1-15,0 1 0 16,-1-1-119-16,1-2-23 0,0-6-5 0,-3 3-1 15,3-2-137-15,-4-1-28 0,19-20-6 0,-12 7-1 0</inkml:trace>
  <inkml:trace contextRef="#ctx0" brushRef="#br0" timeOffset="57611.99">8491 4151 748 0,'0'0'33'0,"0"0"7"0,0 0-32 0,0 0-8 0,0 0 0 0,-3 6 0 15,-3-1 299-15,3 0 57 0,0 3 12 0,0 5 3 16,-3-7-219-16,3 7-44 0,0 0-9 0,-3 0-2 16,0 1-53-16,3-1-12 0,-3 0-1 0,0 0-1 15,3-5-6-15,-2 5-2 0,-1-2 0 0,0 2 0 0,3 0 3 16,0-7 1-16,-3 4 0 0,3 1 0 0,0-6-26 0,3-5 0 15,0 0-9-15,0 0 9 0,-3 6 0 0,3-6 0 16,0 0 0-16,0 0 0 0,0 0 12 0,0 0-3 16,6-6-1-16,3 1 0 0,-3-6-8 0,3 3 8 15,2 0-8-15,1-5 8 0,0-8-8 0,0 5 0 16,3 0 0-16,0-2 8 0,-6-3-8 0,3 2 0 16,3 6 0-16,0-6 0 0,-4 1 0 0,4 2 0 15,0 0 0-15,-3 6 0 0,-3-1 0 0,3 3 0 16,-3-3 0-16,0 3 0 0,-3 8 0 0,-6 0 0 15,9-7 0-15,-9 7 0 16,0 0-88-16,9 0-14 0,-9 0-2 0</inkml:trace>
  <inkml:trace contextRef="#ctx0" brushRef="#br0" timeOffset="58562.71">8917 4175 1360 0,'0'0'60'0,"0"0"13"0,0 0-58 0,0 0-15 16,-6 3 0-16,3 2 0 0,3-5 126 0,0 5 22 16,0-5 5-16,0 6 1 0,0-6-73 0,0 0-14 15,0 0-3-15,0 0-1 0,0 5-25 0,0-5-5 16,6 3-1-16,-6-3 0 0,0 0-19 0,6 0-4 0,3-3-1 0,-3-2 0 16,2 2 4-16,1 0 1 0,-3-5 0 0,0 3 0 15,0 0-5-15,0 0-8 0,-3-3 11 0,3 0-11 16,-3 0 12-16,0 2-4 0,0-1 0 0,-3 1-8 15,-3-4 16-15,0 2-3 0,3 0-1 0,-9 2 0 16,0-1 10-16,0 7 2 0,-3-3 0 0,3 0 0 16,-2 3-7-16,-4 0-1 0,0 6 0 0,0 1 0 15,0-4-5-15,3 8-2 0,-3-1 0 0,0 4 0 16,3-1-1-16,1 0-8 0,-1 3 12 0,0 2-4 16,0-4-8-16,3 4 8 0,-3-2-8 0,3 0 8 15,0 5-8-15,3-8 0 0,0 0 9 0,6 1-9 16,0-4 0-16,0-2 0 0,3 0 0 0,-3-8 0 0,0 0 0 15,12 5 0-15,0-5 0 0,3-5 0 0,0 0-13 16,0-3 2-16,3 0 1 0,2-11 0 16,7 6-18-16,-3-8-3 0,3 3-1 0,3-9 0 15,-1 6-40-15,1-3-9 0,0 0-2 0,0 1 0 16,-7-4-3-16,1 3-1 16,0-2 0-16,-3-1 0 0,0 1-9 0,0 2-1 0,-1-5-1 15,1 2 0-15,0-4-2 0,3-1-1 16,-6 0 0-16,6 6 0 0,-7-1 58 0,4 1 12 0,-6 5 3 0,0 5 0 15,0 0 103-15,-3 0 21 0,-6 5 4 0,3 6 0 0,-3-3 28 0,-3 6 6 16,0-1 1-16,-3 3 0 0,0 0-24 0,0 0-5 16,-6 8-1-16,0 2 0 0,0 1-23 0,-3 2-5 15,-6 3-1-15,3 0 0 0,-6 8-25 0,3-3-6 16,0 3-1-16,-3 2 0 0,-2 1-25 0,2 2-6 16,-3 0-1-16,3 3 0 0,-3-3 3 0,0 5 0 15,-5 1 0-15,2 2 0 0,0-3-5 0,-3 0-1 0,0-2 0 16,7 0 0-16,-1-3-9 0,0 3 0 0,12-11 0 15,0 3-11-15,3-6 11 0,3-2 0 0,0-3 8 16,3-2-8 0,6-3-24-16,0-5-10 0,3-1-2 0,0-4 0 0,6-1-39 15,0-2-8-15,3-3-1 0,-4 0-1 16,4-5-101-16,0-1-20 0,0 1-4 0,0-3-1 0,-3 0-57 0,3 0-12 0,-3 1-3 0,2 1 0 16</inkml:trace>
  <inkml:trace contextRef="#ctx0" brushRef="#br0" timeOffset="59196.74">9298 4157 1252 0,'0'0'56'0,"0"0"11"0,0 0-54 0,-3 5-13 0,0 0 0 0,0 3 0 15,0 5 173-15,0-5 32 0,0 3 7 0,-3-3 0 16,3 2-88-16,0-2-19 0,0 6-3 0,0-9-1 0,0 5-28 16,3 1-5-16,-3-8-2 0,3-3 0 15,0 0-37-15,0 0-7 0,6 5-2 0,3 0 0 0,0-5-6 0,0-5-2 16,0 2 0-16,3-2 0 0,-1-3-12 0,1-2 8 16,3 2-8-16,0-3 0 0,-3-2 9 0,0 0-9 15,3 2 8-15,-3 0-8 0,-3 1 0 0,-3-3 0 16,0 2 0-16,-3-2 0 0,3 0 0 0,-6 2 0 15,0 3 0-15,0-5 0 0,0 7 12 0,0-1-4 16,0 7 0-16,-6-6 0 0,0 6-8 0,-3 0-11 16,-6 8 3-16,0 0 0 0,-3 8 8 0,0-3 9 15,0 0-1-15,3 3-8 0,1 0 17 0,-4 5-3 16,3-2-1-16,3 2 0 0,0-2-1 0,0-1 0 16,3 3 0-16,3-8 0 0,0 1-12 0,3-1 0 0,3-2 8 15,3 2-8-15,3-5 0 0,0-3 0 16,3-2 0-16,3 2 0 0,6-10 0 0,0 2 0 15,3-2 0-15,2-6 0 0,7 1 0 0,-3-1 0 0,-6-5 0 16,3 3 0 0,-1-3-25-16,4 0-2 0,0-2 0 0,-3-1 0 0,0 1 8 0,-7 2 2 0,1 2 0 15,0 4 0-15,-6 2-3 0,0-3 0 0,-6 9 0 0,-6 2 0 16,0 0 20-16,0 0 0 0,0 0 0 0,0 0 0 16,3 5 12-16,-6 6 7 0,-3-1 1 0,0 3 0 15,0 1-4-15,-3-1-1 0,0 0 0 0,0 6 0 16,-3-6 5-16,6 0 0 0,-2-5 1 0,2 3 0 15,0 2-21-15,3-8 0 0,0 3 0 0,3-8-12 16,0 0 12-16,0 0 0 0,0 0 0 0,9 3 0 16,-3-6 11-16,5 3 1 0,-2-5 0 0,0-1 0 0,3-2-12 15,0 1-17-15,3 1 4 0,-3-7 1 0,0 2 3 16,3 1 1-16,-3-3 0 0,5 2 0 0,-5 3-4 16,3-5-1-16,0 8 0 0,-3-3 0 0,0 2 13 15,-3 1 0-15,0 2-10 0,0 1 10 0,0 2 0 16,-3 2 0-16,-3 1-9 0,3 2 9 0,-6 1 0 15,0 2 0-15,0 0 0 0,-3 2 0 0,0 3 0 0,-6 1 8 16,3-1-8-16,-3-5 0 0,0 5 20 0,3 0-3 16,3-2 0-16,-3 2 0 0,3 0-17 0,-3-7 10 15,3 4-10-15,0 1 8 0,3-9 20 0,3 9 3 16,-3-8 1-16,3-1 0 16,3 4-53-16,0-4-11 0,3-2-1 0,0 0-820 15,6-2-164-15</inkml:trace>
  <inkml:trace contextRef="#ctx0" brushRef="#br0" timeOffset="60530.73">10473 4278 1299 0,'0'0'57'0,"0"0"13"0,0 0-56 0,0 0-14 0,0 0 0 0,0 0 0 15,0 0 114-15,0 0 20 0,0 0 4 0,0 0 1 16,0 0-66-16,0 0-13 0,0 0-2 0,12 0-1 15,-3 0-17-15,0-2-3 0,0-1-1 0,0-2 0 0,-3-1-4 0,3 4 0 16,-3-6-1-16,3 3 0 0,-3-1-31 0,3-2 0 16,-6 0-8-16,6 3 8 0,-6-5 0 0,3 2 0 15,-4 0 10-15,1 2-2 0,0-2 1 16,0 3 1-16,0-5 0 0,-3 2 0 0,-3 2 11 0,3 4 3 16,0 2 0-16,-6-8 0 0,1 2 11 0,-1-1 2 15,-3 1 1-15,3 6 0 0,-6-5-22 0,0 2-5 16,0 6-1-16,-3 2 0 0,0-2 7 0,-3 7 2 15,0-4 0-15,-2 2 0 0,-1 0 1 0,0 2 0 16,0 1 0-16,3-1 0 0,6 9-1 0,0-6 0 16,-2 0 0-16,2 1 0 0,-3 1-7 0,6-1-2 15,0-1 0-15,0 3 0 0,3-3-10 0,0 0 0 16,3 0 0-16,3-7 0 0,0 2 0 0,6 0 0 16,0-3 0-16,3 0 0 0,6-5 0 0,0 3 0 15,0-6 0-15,5 1 0 0,4-1 0 0,3-5 0 0,0 3 9 16,3-9-9-16,-4 7 0 0,-2-4-8 15,0 3 0-15,-3-5 0 0,0-3-8 0,-3 3-2 0,-1-3 0 0,1 3 0 16,-3-6 18-16,0 6 0 0,-3 0 0 16,0-1 0-16,-3 1 0 0,0 5 0 0,-3 3 0 0,0-3 0 15,-6 3 0-15,0 5 0 0,0 0 0 16,0 0 0-16,0 0 0 0,-6 2 0 0,-3 1 0 16,0 8 0-16,0-1 11 0,0 3-1 0,-3 1 0 15,0 4 0-15,0-5 1 0,0 6 0 0,0 2 0 16,0-8 0-16,1 6-2 0,-1-6 0 0,0 3 0 15,3-3 0-15,3 0-9 0,3 1 8 0,-3-4-8 0,6 1 8 16,0-3-8-16,3 0 0 0,0 0 9 0,3-3-9 16,0 0 0-16,3-2 0 0,0-6 0 0,3 3 0 15,-1 0 0-15,4-8 0 0,0 3 0 0,3-8 8 16,3 5-8-16,0-3 0 0,0-2 0 0,2 0-8 16,1-1-6-16,0 1-1 0,-3-8 0 0,3 5 0 0,0 0-4 15,-1 0-1-15,-2 1 0 0,0-4 0 0,-3 6 1 16,-3 5 0-16,-3-8 0 0,-3 13 0 0,0-5 19 15,-9 8 0-15,0 0-8 0,0 0 8 0,0 0 0 0,0 0 0 16,-6 8 8-16,-3-5-8 0,3 8 29 16,-6-1 0-16,3 3 0 0,-6 3 0 0,0 3-4 15,-3-6-1-15,3 3 0 0,0 0 0 0,4 0 4 0,-1 0 0 16,0-3 0-16,6 0 0 0,0 0-28 16,0 0 0-16,6 1 0 0,0-6 0 0,6 2 0 15,-3 1-20-15,-3-6 3 0,6 3 1 0,3-5 25 0,0-3 6 16,3-6 1-16,2 6 0 0,4-8-16 0,0 3 0 15,3-5 0-15,0-1 0 16,-6 0-32-16,3-2-10 0,-1 3-2 0,1-6 0 0,0 2 20 0,0 1 3 0,0 0 1 16,0-6 0-16,0 6 0 0,-4 0 0 0,1 0 0 15,0 0 0-15,-3-1 20 0,-3 9 0 0,0 0 0 0,-3 2 0 16,-3-2 12-16,-3 5 6 0,0 0 2 0,0 0 0 16,0 0-11-16,-6 10-1 0,0-2-8 0,-3 6 12 15,3-1 11-15,0 0 1 0,-3 0 1 0,3 0 0 16,-3 1 5-16,3 4 1 0,0-5 0 0,3 1 0 15,0-1-31-15,1-5 0 0,-1 0 0 0,3 2 0 16,3 1 0-16,-3-3 11 0,5 0-2 0,1-3 0 16,3-2-9-16,3-1 0 0,3-2-12 0,3-2-865 15,0-1-173-15</inkml:trace>
  <inkml:trace contextRef="#ctx0" brushRef="#br0" timeOffset="61214.42">11700 3993 806 0,'0'0'72'0,"0"0"-58"0,0 0-14 0,0 0 0 16,0 0 194-16,6 0 36 0,-6 0 7 0,9 0 2 16,-9 0-111-16,9-6-23 0,2 4-4 0,-2 2-1 15,3 0-48-15,0-3-9 0,3 0-3 0,0-2 0 16,3 0-8-16,3-3-1 0,-3 0-1 0,-4 0 0 0,4-3-16 16,0 3-3-16,-3-5-1 0,3 0 0 0,-3 0-10 0,0 2 10 15,-3-5-10-15,2 3 10 0,1-3-10 0,-3 0 0 16,0-2 9-16,0 5-9 0,0-9 0 0,-3 4 8 15,0 5-8-15,0-6 0 0,-3 6 9 0,-3-8-9 16,-3 2 12-16,-3 6-12 0,-3 0 10 0,3 0-10 16,-6-1 8-16,3 4-8 0,-3 4 13 15,-3 4-2-15,-3-6-1 0,3 8 0 0,-6 0 12 16,1 8 2-16,-1-3 1 0,-9 3 0 0,0 5-11 16,0 6-2-16,-5-3-1 0,-1 7 0 0,3-4 2 0,-3 2 1 15,4 11 0-15,-1-6 0 0,3 9 14 0,3-4 2 16,-3 4 1-16,4 2 0 0,-1 0-19 0,3 3-4 15,0 2-8-15,0 0 12 0,0 1-12 0,1-1 0 16,-7 3-12-16,3 3 12 0,-3-9 0 0,3 1 0 0,-2 0 0 16,2-3 0-16,9 2 0 0,0-4 0 15,-6-3 12-15,6 2-3 0,0-2-9 0,1-1-11 0,-1 1 3 16,3-5 0 0,0-4-69-16,3-1-14 0,-3-4-2 0,3-2-1 15,3-3-83-15,0-2-17 0,3-1-3 0,-3-4-1 0,3-4-64 16,3-2-13-16,0 0-2 0,0 0-186 0</inkml:trace>
  <inkml:trace contextRef="#ctx0" brushRef="#br0" timeOffset="61399.02">11113 4675 403 0,'6'-8'36'0,"-3"-2"-36"0,0-6 0 0,0 0 0 16,0 3 204-16,0-1 35 0,0 1 6 0,0 0 2 15,3 0-75-15,-3 0-14 0,0 2-3 0,0 3-1 16,0-3-26-16,-3 4-4 0,3-1-2 0,3 2 0 0,-6 1-34 0,6 0-8 16,0 2 0-16,0 0-1 15,0-2-26-15,0 0-5 0,6 5 0 0,0-8-1 0,-1 3-20 0,4-1-4 16,-3 1-1-16,3 2 0 0,3-2-22 15,0 2 0-15,3-2 0 0,-1 0 0 16,1 2 0-16,-3 3 0 0,3-5 0 0,-6 5 0 16,3-5-68-16,-3 2-19 0,0-2-3 0,-1 5-1072 0</inkml:trace>
  <inkml:trace contextRef="#ctx0" brushRef="#br0" timeOffset="62121.45">11762 4323 2109 0,'0'0'46'0,"-3"3"10"0,0 2 1 0,-3-5 3 0,6 0-48 0,-3 3-12 0,3 0 0 0,0-3 0 15,0 0 87-15,0 0 14 0,0 0 3 0,0 0 1 16,0 0-74-16,0 0-15 0,9 0-4 0,3 0 0 16,0-3-4-16,0 0 0 0,0 3-8 0,3-8 12 15,0 3-12-15,-3 0 8 0,0-3-8 0,-1-3 0 16,4 3 8-16,-3-2-8 0,-3-1 0 0,0 1 9 15,-3 2-9-15,3-6 0 0,-6 4 0 0,0-1 0 16,0 1 8-16,-3-1-8 0,-3 0 0 0,3 6 8 16,-3-5-8-16,-3 2 10 0,0 5-10 0,-3 0 10 15,-3 1-10-15,0 2 0 0,-3 0 0 0,-2 5 0 16,-4 3 21-16,0-3 9 0,0 3 2 0,0 5 0 0,0-5-17 16,3 6-3-16,1-1-1 0,2 3 0 15,0-3-11-15,0 0 12 0,6 3-12 0,-3-3 12 0,0 0-12 0,6 1 0 16,6-1 0-16,3-3 0 0,-3-2 0 0,9 0 0 15,0 3-9-15,3-8 9 0,3-1 0 0,0-2-8 16,0 0 8-16,6 0 0 0,2-5 0 0,-2 5 0 16,3-11 0-16,-3 9 0 0,3-9-10 0,-4 1-2 15,-2 4 0-15,0-7 0 16,0 2-16-16,-3 1-3 0,-3-1-1 0,0 1 0 0,-3-1 23 0,-3 6 9 16,0-6-8-16,-3 9 8 0,-3 2 0 0,0 0 0 15,0 0 0-15,0 0 0 0,-6 0 13 0,-3 5 5 16,-3 5 1-16,0 1 0 0,-3 2 9 0,0-5 3 15,0 5 0-15,-3 3 0 0,0 0-8 0,1 3-2 16,-4-1 0-16,3 1 0 0,-3 5-12 0,3-1-9 16,-3 4 12-16,4-3-12 0,2-1 24 0,0 4-1 15,0-1-1-15,3 3 0 0,0 1-22 0,0-1 0 0,0 0 0 16,0-3 0 0,3 1-21-16,0-3-9 0,1-3-2 0,5 2 0 0,-3-1 32 0,3-4 0 0,-3 1 0 0,3-1 0 15,0-2-25-15,0 3 1 0,-3-11 0 0,0 2 0 16,3 1 12-16,-3-3 2 0,0-3 1 0,3-2 0 15,0-1 9-15,-3 1 0 0,0-6 0 0,0 1 0 16,-3-4 8-16,3 1 0 0,-3-3 0 16,3 0 0-16,0-5 5 0,-2 0 2 0,2-3 0 0,0 0 0 15,3-3 21-15,0-2 4 0,0 3 0 0,3-3 1 16,3-6-23-16,0 3-5 0,3-2-1 0,3 2 0 16,-4 0-3-16,4 6-1 0,-3-1 0 0,6-2 0 15,3 2-8-15,0 1 0 0,3 5 0 0,3-6 0 16,-3 6 0-16,5 0 0 0,-2 0 0 0,0 5 0 15,3-6-103-15,-3 4-16 16,3 2-3-16,2-3-697 0,-2 1-139 0</inkml:trace>
  <inkml:trace contextRef="#ctx0" brushRef="#br0" timeOffset="62501.4">12119 4260 460 0,'0'0'41'0,"0"0"-33"16,0 0-8-16,0 0 0 0,0 0 299 0,0 0 57 15,0 0 12-15,0 0 3 0,0 0-211 0,0 0-43 16,0 0-8-16,0 0-1 0,0 0-63 0,6 0-12 16,0 0-2-16,0 2-1 0,0-2-8 0,0-2-2 0,3 2 0 0,-3 0 0 15,-6 0-20-15,6-5 9 0,3-1-9 0,0 4 0 16,3-6 32-16,-3 2 0 0,3-4 0 0,-3 2 0 16,2 0-16-16,-2 0-3 15,0 0-1-15,3 0 0 0,-6 0-4 0,0 0 0 0,0 3-8 16,-3-3 12-16,-6 3 1 0,3-1 0 0,-3 4 0 0,0-4 0 15,-6 6 15-15,3-5 4 0,-3 10 0 0,-3-5 0 16,1 0-32-16,-1 6 0 0,-6 2 0 0,3 0 0 16,3 0 15-16,-3 2-3 0,3 3-1 0,-3-2 0 15,0 0-3-15,4 2-8 0,2 3 12 0,0-3-4 16,0 0-8-16,0 3 10 0,6-3-10 16,0-2 10-16,3 2-10 0,0 0 0 0,3-5 9 15,0 3-9-15,3-3 0 0,3-3 0 0,3 3 0 16,2-8 0-16,-2 0 0 0,0 0 0 0,3-5 0 0,3-1-8 15,6-2-150 1,0 0-30-16,2-2-5 0,-2-1-2 0</inkml:trace>
  <inkml:trace contextRef="#ctx0" brushRef="#br0" timeOffset="62886.3">12503 4114 2138 0,'0'0'47'0,"0"0"9"0,0 0 3 0,-3 8 1 0,0-2-48 0,0 1-12 15,1-1 0-15,-4 2 0 0,0 5 97 0,0-8 17 16,0 8 3-16,0-2 1 0,0 5-60 0,-3-3-12 15,3 0-2-15,0 1-1 0,-3-1-23 0,3 0-4 16,-3-5 0-16,3 5-1 0,-3-2-5 0,3 2-1 16,0-5 0-16,0 3 0 0,0-4-1 0,3-1 0 15,0 2 0-15,1-3 0 0,2-5-8 0,0 0 0 0,0 0 0 0,0 0 0 16,0 0 0-16,11 0 0 16,1-5 0-16,0-1 0 0,0-2 0 0,0 1 0 0,3 1 0 0,0-7 0 15,0 0-8-15,3 2-4 16,-1-2-1-16,1 0 0 0,-3-3 5 0,3 3 8 15,3-1-13-15,-3 1 5 0,0 3 8 0,-4-1-8 0,-2 3 8 16,0 3-8-16,0 2 8 0,-3-5 0 0,-3 6 0 16,3-1 0-16,-9 3 0 0,0 0 0 0,0 0 0 15,0 0 0-15,3 5 8 0,-3 3 3 0,0 0 1 0,0 3 0 16,-6 2 0-16,0 0 0 0,0 0 0 0,-3 1 0 16,-3-1 14-16,3 0 3 0,0 0 1 0,0-5 0 15,1 5-14-15,2-2-2 0,-3 2-1 0,3-5 0 16,0 3 0-16,3-3 0 0,-3 0 0 0,3-3 0 15,3 3-13-15,0-8 0 0,0 0 0 0,6 3 0 0,3 2 0 0,0-5 0 16,0-3 0-16,5 1-900 16,1-4-177-16</inkml:trace>
  <inkml:trace contextRef="#ctx0" brushRef="#br0" timeOffset="63694.71">13003 4233 172 0,'0'0'16'0,"0"0"-16"0,0 0 0 0,0 0 0 0,0 0 186 0,0 0 34 16,0 0 8-16,0 0 0 0,0 0-56 16,0 0-11-16,0 0-2 0,0 0-1 0,0 0-54 0,0 0-10 15,0 0-2-15,0 0-1 0,0 0-17 0,0 0-3 16,0 0-1-16,0 0 0 16,0 0-22-16,0 0-5 0,0 0-1 0,0 0 0 0,6 6-18 0,-6-6-4 15,0 0-1-15,6-3 0 0,3 0 10 0,0 3 3 16,-3-8 0-16,3 3 0 0,-3 0-32 0,0 0-16 15,3-3 1-15,-3 0 1 0,-3 2 24 0,0-2 5 16,0 3 1-16,-3-5 0 0,0 2-16 0,0 0-10 16,-3 0 2-16,-3 2 0 0,3-4 18 0,-6 2 4 15,3 3 1-15,-3 2 0 0,0-2 1 0,-6 2 1 16,3 3 0-16,1 3 0 0,-4 2 17 0,0 0 3 16,0 3 1-16,0 0 0 0,0 3-28 0,0-1-10 0,0 4 0 0,0-1 9 15,4 0-9-15,-1 6 0 0,0-4 0 0,3 1 0 16,0 3 0-16,0-6 12 0,0 3-4 0,3 0 0 15,0-3-8-15,6 0-11 0,-3 0 3 0,6-7 0 16,-3 2 8-16,3-3 11 0,-3-5-3 0,12 8 0 16,-3-5-8-16,3-1 0 0,0-4 0 0,3-1 0 15,-1-2 0-15,1-1 0 0,3-4 0 0,0 4 0 16,3-7 0-16,-3 0 0 0,0 0 9 0,0 0-9 16,-1-1 0-16,-2-2 0 0,0 1 0 0,-3 1 0 15,-6 1 0-15,0 0 0 0,-3 0 0 0,0 2 8 16,-3 3-8-16,0-5 0 0,3 5 0 0,-3 3 0 0,0-6 0 15,-3 8 0-15,0-4 0 0,-3 7 0 0,-6 0 0 16,3 0 0-16,-6 7 0 0,3-4 0 0,-3 0 0 16,1 5 0-16,-4-3 0 0,6 3 0 0,-3 5 0 15,3-5 0-15,0 0 0 0,0 3 0 0,3-1 0 16,3 1 0-16,0-1-8 0,3-4 8 16,0 4-242-16,3-10-43 0,0 0-9 15,12 13-2-15</inkml:trace>
  <inkml:trace contextRef="#ctx0" brushRef="#br0" timeOffset="64296.01">13274 4135 921 0,'0'0'82'0,"0"0"-66"0,0 0-16 16,0 0 0-16,0 0 236 0,0 0 43 16,-3 6 9-16,-3 2 1 0,3-6-133 0,-3 4-26 15,4-1-6-15,-4 3 0 0,3 0-64 0,-3 2-13 16,0-4-3-16,0 7 0 0,0-5-27 0,0 2-5 0,3 4-2 0,-3-6 0 15,-3 5 27-15,6 0 6 0,-3-5 1 0,0 0 0 16,0 2-29-16,3-4-6 0,0 2-1 0,0 0 0 16,3-8-8-16,0 5 0 0,0-5 9 0,0 0-9 15,0 0 0-15,0 0 8 0,3 5-8 0,3-2 0 16,3-3 8-16,0-3-8 0,0 3 8 0,3-8-8 16,0 3 0-16,0-3 8 0,0-3-8 0,2 1 0 15,-2-3 0-15,3-1 0 0,0 1 0 0,0 0 0 16,0 0 0-16,0 0 0 0,0 2 0 0,-3 3 8 15,2 0-8-15,-2 0 0 0,-3 3 0 0,-3 2 0 16,0 1 0-16,0-1-8 0,0 6 8 0,-3-1 0 16,-3-2 0-16,3 8 0 0,-3-3 0 0,0 3 0 15,-3 3 0-15,0 0 8 0,0-1 0 0,-3 3 0 0,0 1 4 16,0-6 2-16,0 2 0 0,0 1 0 16,0-1-3-16,0 1-1 0,0-3 0 0,1-3 0 0,2 3-2 15,0-3-8-15,3-5 12 0,-3 8-4 0,3-8-8 0,0 0 8 16,0 0-8-16,0 0 8 0,6 0-8 0,5 0 0 15,1-8 0-15,3 3 0 0,0-3 0 0,0-3 0 16,6 1 0-16,-3-6 0 0,0 3 0 0,2 0 0 16,1-9-14-16,3 7 5 0,-3-1-11 0,0 2-1 15,0 4-1-15,-1 2 0 0,-5 0 22 0,-3 3 0 16,3-1 0-16,-6 1 0 0,-9 5 0 0,0 0 0 16,0 0 0-16,0 0 0 0,0 0 0 0,3 5 0 15,-3 3 0-15,-3 3 0 0,0-6 11 0,0 6 9 0,-6 2 3 16,0 3 0-16,0-3-23 0,-3 0-16 0,0 1 2 15,3-6 1-15,1 2 13 0,-1 3 16 0,0-2-3 16,6-3-1-16,-3 2-12 0,3 1 0 16,3-6 0-16,0 3 0 0,0-8 0 0,0 0 0 0,6 6 0 0,6-4 0 31,0-2-89-31,-1-2-21 0,1-1-4 0,3 0-690 0,0-7-137 16</inkml:trace>
  <inkml:trace contextRef="#ctx0" brushRef="#br0" timeOffset="64907.13">13959 4138 748 0,'0'0'67'0,"0"0"-54"0,0 0-13 0,0 0 0 16,0 0 271-16,0 0 51 0,0 0 10 0,-6 3 3 0,0-3-156 0,0 8-31 15,3-6-7-15,-3 4-1 0,0-1-52 0,-3 0-12 16,3 3-1-16,-3-3-1 0,6 6-30 0,-6-3-7 16,4 3-1-16,-4-1 0 0,3 3-8 0,0-5-3 15,-3 3 0-15,3-1 0 0,0 1-25 0,3 2 0 16,-3-7-9-16,0 1 9 0,6 1 0 0,-3-2 0 15,3 2 0-15,0-8 9 0,0 0-9 0,0 0 0 16,0 0 9-16,0 0-9 0,0 0 8 0,9-3-8 16,3-2 10-16,-3-1-10 0,6 4 11 0,-3-9-11 15,-4 3 12-15,7-5-12 0,0 5 0 0,0-2 0 16,-6-4 0-16,3 1 0 0,3 5 0 0,-3-5 0 16,3 2 0-16,-3 3 0 0,-1 0-12 0,1 3 3 15,0 0 1-15,-3 2 0 0,0 1 8 0,-9 2 0 16,0 0 0-16,0 0 0 0,0 0 0 0,0 0 0 15,0 0 0-15,3 10 0 0,0-7 0 0,-3 7 0 0,-3-2 0 16,-3 3 0-16,0-3 0 0,3 2 11 0,-6 4-3 0,0-4 0 16,0 1-8-16,1 2 0 0,-1-5 0 0,0 0 0 15,3 0 0-15,0 0 13 0,-3 0-3 0,6 0-1 16,3-8-9-16,3 10 0 0,-6-7 0 0,3-3 0 16,0 0 0-16,0 0 0 0,9 3 0 0,3-3 0 15,0-6 0-15,2 6 8 0,1-8-8 0,3 3 8 16,0-3-8-16,0-3 0 0,0 1 9 0,0 2-9 15,0-5-12-15,2 5-6 0,-5-5-2 0,3-1 0 16,0 4 12-16,-3-1 8 0,0 1-12 0,-3-1 12 16,-3 8 0-16,-1-5 0 0,1 6 0 0,-3-1 0 15,0-2 0-15,-6 5-8 0,0 0 8 0,0 0 0 0,0 0 0 16,0 0 16-16,0 0-4 0,0 10 0 16,-3-2-12-16,0 0 8 0,0 3-8 0,0-6 0 0,-3 3 13 0,3 0-3 15,-2 3-1-15,2-3 0 0,-3 0-9 0,0 2 0 16,0-2 0-16,3-3 0 0,-3 3 0 0,3 0 0 15,3-3 0-15,0-5 0 0,0 0 0 0,0 8 0 16,0-8 0-16,0 6 0 0,0-6 0 0,0 0 0 16,3 5 0-16,0 0 0 15,-3-5-115-15,9 0-18 0,0-2-4 16,2-1-1064-16</inkml:trace>
  <inkml:trace contextRef="#ctx0" brushRef="#br0" timeOffset="65661.78">14441 4223 1872 0,'0'0'41'0,"0"0"9"0,0 0 2 0,0 2 0 0,-3 1-42 0,-3 2-10 0,3-2 0 0,3-3 0 16,0 0 112-16,0 0 20 0,0 5 4 0,0-5 0 15,0 6-30-15,-3-1-6 0,-3 3-2 0,6-8 0 16,3 2-69-16,3 1-13 0,-6-3-4 0,9 3 0 16,0 2-3-16,3-5-1 0,-3 0 0 0,3-5 0 15,3 2-8-15,-3-2 8 0,0 5-8 0,2-8 8 16,1 3-8-16,-3-3 10 0,0 2-10 0,3-4 10 15,0 2-10-15,-3 0 0 0,-3-3 0 0,0 3 8 16,-3-2-8-16,0-1 0 0,0 6 0 16,-1-6 0-16,1 1 0 0,-3-3 0 0,0-1 9 0,0 4-9 15,-3-4 0-15,0 7 0 0,0 1 0 0,0 6 8 0,0-8-8 16,0 8 0-16,-9 0 8 0,-2 0-8 16,-1 8 22-16,-3-5 0 0,-3 7 0 0,-3 1 0 0,3-3 2 15,0 5 0-15,0 3 0 0,-2 3 0 0,2-1-16 16,3-2-8-16,0 3 8 0,3 4-8 0,3-7 13 15,0 3-1-15,6-1-1 0,0 1 0 0,3-6-11 16,0-5 0-16,0 3 0 0,3-4 8 0,9 1-8 0,0-2 0 16,3-1 0-16,3-5 0 0,0 0 0 15,5 0 0-15,-2-5-12 0,0-1 12 0,-3-2-12 0,0 1 12 16,0-4-10-16,0 3 10 16,-4-5-27-16,1 2 1 0,0-2 0 0,0 5 0 15,0-5 11-15,-3 2 3 0,3-2 0 0,0 2 0 0,0 1 12 0,-4 2 0 16,1 0 0-16,0 0 0 0,-3 5 0 0,0 3 15 15,-3-5-3-15,0 5-1 0,-3 5-11 0,-3-5 0 0,0 0 0 16,-3 3 0-16,0 8 0 0,-3-1 13 0,3-2-3 16,-6 5-1-16,0 1-1 0,3-1 0 0,0-5 0 15,-3 2 0-15,1 1 1 0,2-1 0 0,3-2 0 0,0 3 0 16,0-6-9-16,3 3 0 0,0-8 0 16,0 6 8-16,3-4-8 0,-3-2 0 0,6 5 0 0,0-5 0 15,2-5 0-15,4 3 8 0,0-4-8 16,3-2 0-16,3 3 0 0,-3-3-9 0,0-3 0 15,0 1 0-15,5-1-9 0,-2-2-2 0,3 0 0 0,3 2 0 32,-3-2-16-32,3 5-3 0,-7-5-1 0,-2 5 0 0,3-3 29 0,-6 3 11 15,-3 3-8-15,-9 5 8 0,0 0 0 0,0 0-10 0,0 0 10 0,0 0 0 16,9 5 0-16,-6 3 17 0,0-5-1 0,-6 8-1 16,0-1 23-16,0 1 5 0,0 2 1 0,-3-2 0 0,0 2-22 15,3 0-4-15,0 0-1 0,0-2 0 0,-3 2 14 0,3-5 2 16,0 5 1-16,0-7 0 0,3 4-34 0,0 1 0 15,0-11 0-15,3 2 0 0,-3-2 0 0,3 11 0 16,3-8 0-16,-3-1 0 0,6 1 8 0,-3 0-8 16,3-6 0-16,0 0 0 15,3 1-94-15,0-1-22 0,0-5-5 0,0 3-1170 16</inkml:trace>
  <inkml:trace contextRef="#ctx0" brushRef="#br0" timeOffset="68327.64">16584 3143 288 0,'0'0'12'0,"0"0"4"0,0 0-16 0,0 0 0 0,0 0 0 0,0 0 0 16,0 0 263-16,0 0 49 0,0 0 11 0,0 0 1 16,-3 0-180-16,-3 6-36 0,0-4-7 0,3 3-1 15,-3 1-36-15,1 2-8 0,-1-3 0 0,0 3-1 16,-3 5 9-16,0 0 3 0,0 1 0 0,-3 4 0 16,-3-2-39-16,3 8-7 0,-6-6-1 0,3 9-1 0,-2-1 12 0,-1 1 2 15,-3-1 1-15,0 1 0 16,0 4-11-16,0-4-3 0,-2 5 0 0,5-3 0 0,0 0-6 0,6 5-2 15,-3-2 0-15,6-6 0 0,0 6-12 16,6-5 0-16,0-1 0 0,0-5 0 16,6 3 8-16,0-3-8 0,0-2 0 0,3-3 9 0,0 0-9 15,0-3 10-15,0 0-10 0,0 0 10 0,3-5-10 0,-3 3 0 16,3-3 0-16,-3 5 8 0,0-8-8 0,3 3 0 16,-3-5 0-16,-1 2 0 15,1 0-120-15,-6-5-25 0,0 0-6 0</inkml:trace>
  <inkml:trace contextRef="#ctx0" brushRef="#br0" timeOffset="68701.6">16715 3508 806 0,'-9'-5'72'0,"9"5"-58"0,0 0-14 0,0 0 0 16,0 0 228-16,0 0 44 0,0 0 8 0,0 0 1 16,0 0-128-16,0 0-25 0,3 13-6 0,0-7-1 15,3-1-76-15,-3 3-15 0,-9 5-3 0,3-8-1 16,9 9 14-16,-3-4 4 0,0 3 0 0,0 3 0 0,0-2-16 0,0-1-4 15,0 3 0-15,0-3 0 0,-3 0 18 0,9-2 3 16,0 2 1-16,0-5 0 0,-3 2-30 0,0 4-7 16,3-1-1-16,3 0 0 0,-3-5-8 0,-1 3 8 15,1-1-8-15,0 1 8 0,-3 2-8 16,0-5 0-16,0 3 0 0,0-4 0 0,0-1 0 0,-3 2-17 16,-3 0 4-16,0 2 1 15,0-10-163-15,0 0-32 0,0 0-6 0</inkml:trace>
  <inkml:trace contextRef="#ctx0" brushRef="#br0" timeOffset="68987.61">16584 3855 1566 0,'12'-8'69'0,"-9"3"15"0,3-1-68 0,0 1-16 0,0-5 0 0,6 4 0 15,0-4 112-15,3 2 20 0,-6-5 3 0,6-1 1 16,2 1-50-16,-2 0-10 0,-3 0-1 0,3-1-1 16,6 1-16-16,0-5-3 0,-3 4-1 0,2 1 0 15,-5-5-22-15,3 4-5 0,0 1-1 0,-3 5 0 16,0-5-7-16,-3 2-2 0,0 4 0 0,0-4 0 16,-4 0-7-16,4 6-2 0,0-6 0 0,-3 9 0 15,0-6-8-15,0 3 0 0,-3-1 9 0,3 6-9 16,3 0 0-16,-6-5 0 0,-6 5 0 0,0 0 8 15,6 5-183-15,-6-5-36 0</inkml:trace>
  <inkml:trace contextRef="#ctx0" brushRef="#br0" timeOffset="69411.64">17108 3895 403 0,'0'0'36'0,"0"0"-36"0,0 0 0 0,0 0 0 16,9 0 196-16,-9 0 33 0,0 0 7 0,0 0 0 15,6 5-97-15,-6-5-20 0,0 0-4 0,0 0-1 16,6 5-27-16,-6-5-6 0,0 0-1 0,0 8 0 16,-3-3-22-16,3 3-5 0,-3-2-1 0,0 2 0 15,-3 0 33-15,0 0 7 0,3 2 0 0,-3 3 1 16,-3 1-42-16,3-4-9 0,-3 3-2 0,0 1 0 15,-2-1-7-15,5 0-1 0,-3 0-1 0,0 1 0 0,3-4-19 0,0 1-3 16,0-1-1-16,3-2 0 0,0-2-8 0,3 1 10 16,-3-1-10-16,3 2 10 15,0-8-66-15,0 0-14 0,0 0-2 0,0 0-708 16,3-11-140-16</inkml:trace>
  <inkml:trace contextRef="#ctx0" brushRef="#br0" timeOffset="69667.62">17245 3686 2037 0,'0'0'44'0,"0"0"10"0,0 0 2 0,0 0 2 0,0 0-46 0,0 0-12 0,-6 0 0 0,6 0 0 16,0 0 109-16,0 0 20 0,-3 5 4 0,0 3 1 15,-3-8-50-15,6 0-11 0,0 0-1 0,-3 5-1 16,-3 3-13-16,0-8-2 0,6 0-1 0,0 0 0 16,0 0-34-16,0 0-6 0,0 0-2 0,0 0 0 15,0 0-13-15,0 0 0 0,0 0 0 0,0 0 0 16,9 0-89-16,-9 0-24 0,0 0-5 0</inkml:trace>
  <inkml:trace contextRef="#ctx0" brushRef="#br0" timeOffset="70353.7">17644 3575 1558 0,'0'0'69'0,"0"0"15"0,6 0-68 16,-6 0-16-16,0-8 0 0,0 8 0 0,3-6 106 0,-3 6 18 16,0 0 3-16,0 0 1 0,0 0-29 0,0 0-6 15,0 0-1-15,0 0 0 0,0 0-33 0,0 0-7 16,0 0-2-16,0 8 0 0,-3 0 2 0,3 3 0 15,3 2 0-15,0 0 0 0,-3-2-18 0,3 2-3 16,3 0-1-16,0-2 0 0,3 2 3 0,-3-2 1 16,0 2 0-16,2 5 0 0,4-10-34 0,-3 3 0 15,0 0 0-15,-3-1 0 0,3 3 0 0,0 1 0 16,-3-7 0-16,0 4 0 0,3-3 0 0,-3 0 0 16,0 3 8-16,0-6-8 0,0 3 0 0,-3 0 0 15,-3-8 0-15,6 5 0 16,-3 3-28-16,-3-8-10 0,0 0-2 0,0 0 0 15,3 8-188-15,-3-8-39 0</inkml:trace>
  <inkml:trace contextRef="#ctx0" brushRef="#br0" timeOffset="70722.17">18201 3575 403 0,'0'0'36'0,"0"0"-36"0,0 0 0 0,0 0 0 0,0 0 289 0,0 0 51 16,0 0 11-16,0 0 1 0,0 0-184 0,0 2-38 16,-3 1-7-16,-3 5-2 0,0-3-42 0,-3 3-9 15,3 5-2-15,-3-2 0 0,-3 2-12 0,3 0-2 16,-3 0-1-16,0 3 0 0,3 3-5 0,-3-1-2 15,-3-2 0-15,1 8 0 0,2-5-6 0,-6 2-2 16,0 0 0-16,0 3 0 0,3-6-9 0,-3 3-1 16,4 3-1-16,-4-3 0 0,0 1-15 0,0-1-4 15,3 3 0-15,-3-6 0 0,0 1-8 0,0 2 0 16,1-3 0-16,5 3 0 0,-3-10 0 0,6 0 0 16,-3 2 0-16,3-3 0 0,3 4-15 0,0-6-8 15,0 0-1-15,0 2-1 16,3-7-147-16,3 2-30 0,0-5-6 0,0 0-866 0</inkml:trace>
  <inkml:trace contextRef="#ctx0" brushRef="#br0" timeOffset="71003.23">18126 3940 864 0,'0'0'38'0,"0"0"8"0,0 0-37 0,0 0-9 0,0 0 0 0,0 0 0 0,0 0 234 0,0 0 45 16,0 0 9-16,0 0 1 0,0 0-155 0,0 0-31 15,6 8-7-15,-3 0 0 0,-3 2-35 0,0-5-6 16,-3 3-2-16,-3 6 0 0,0-9-1 0,0 8-1 16,-12 8 51-16,9-10-55 0,6 2-1 15,-5-2 0-15,2-1 0 0,0 3-24 0,0-5-5 16,-3 3-1-16,6-8 0 0,-3 2-16 0,3 0 0 15,0 1 8-15,3-6-8 0,0 0 0 0,0 0-12 16,0 0 1-16,0 0 1 16,0 0-187-16,0 0-38 0</inkml:trace>
  <inkml:trace contextRef="#ctx0" brushRef="#br0" timeOffset="71208.83">18317 3731 1987 0,'0'0'44'0,"0"0"8"0,0 0 3 0,0 0 1 0,0 0-45 0,0 0-11 0,0 0 0 0,0 0 0 15,0 0 96-15,0 0 18 0,-3 0 3 0,3 0 1 16,0 0-62-16,0 0-13 0,0 0-3 0,0 0 0 16,0 0-27-16,0 0-5 0,-3 2-8 0,0 4 11 15,3-6-11-15,0 0 0 0,0 5 0 0,0-5-1146 16</inkml:trace>
  <inkml:trace contextRef="#ctx0" brushRef="#br0" timeOffset="71725.23">18760 3074 2026 0,'0'0'44'0,"0"0"10"0,0 0 2 0,0 0 1 0,0 0-45 0,0 0-12 15,0 0 0-15,0 0 0 0,0 0 111 0,0 0 20 16,0 0 4-16,0 0 1 0,0 0-64 0,0 0-13 16,0 0-3-16,3 6 0 0,-3-1-19 0,0 3-4 0,3 0-1 0,0 3 0 15,-3 2 7-15,3-5 1 0,0 5 0 0,-3 0 0 16,3 6-23-16,-3-1-4 0,0-5-1 0,0 6 0 16,0 2-1-16,-3 3-1 0,3 2 0 0,-3 3 0 15,0-2-10-15,3 2 0 0,-3 0 0 0,-3 3 8 16,3 0-8-16,-6-1 0 0,0 1 0 0,0 3 0 15,-3-4 0-15,1 1 0 0,-1 2 0 0,-6 1 0 16,3 2 28-16,0-5 3 0,-3-3 1 0,0 2 0 16,0 1-32-16,1-5 0 0,2-1 0 15,0 1 0-15,0-4 0 0,-3 4 0 0,0-1 0 0,3-5 0 16,0 1 0-16,4 1 0 0,-4-4-8 0,0-3 8 0,6 0 0 16,0-3 0-16,-3 0 0 0,0-2 0 0,3-1 0 15,3-7-15-15,-3 2 5 0,3-2 1 16,0 0-79-16,0-3-15 0,6 0-3 0,-5-3-758 15,2-2-151-15</inkml:trace>
  <inkml:trace contextRef="#ctx0" brushRef="#br0" timeOffset="73991.95">17397 3940 288 0,'0'0'25'0,"0"0"-25"0,0 0 0 0,0 0 0 15,0 0 227-15,0 0 40 0,0 0 8 0,0 0 1 16,0 0-131-16,0 0-26 0,0 0-6 0,0 0-1 15,0 0-28-15,0 0-7 0,0 0-1 0,0 0 0 16,0 0 5-16,0 0 1 0,3 8 0 0,3-3 0 16,-6 0-34-16,3 3-6 0,-3 0-2 0,-3 0 0 15,3 3 8-15,-3-3 2 0,3 2 0 0,-3 3 0 16,0-5-14-16,-3 3-2 0,3-1-1 0,0 1 0 16,0 2-15-16,0-5-3 0,0 3-1 0,0-3 0 15,0 2-6-15,0-2-8 0,0-5 11 0,3-3-11 16,0 0 8-16,-3 3-8 0,0 4 0 0,3-7 0 15,0 0 0-15,0 0 0 0,-3 0-15 0,3 0 5 16,-3 0-190-16,3 0-39 0</inkml:trace>
  <inkml:trace contextRef="#ctx0" brushRef="#br0" timeOffset="74499.16">17430 3776 288 0,'0'0'12'0,"0"0"4"0,0 0-16 0,0 0 0 16,0 0 0-16,0 0 0 0,0 0 281 0,0 0 54 0,0 0 10 0,0 0 3 16,0 0-212-16,0 0-43 0,0 0-8 0,0 0-1 15,0 8-20-15,0-8-3 16,0 0-1-16,-3 5 0 0,3-5-5 0,0 8-2 0,0-8 0 0,0 5 0 15,0-5-25-15,0 0-6 0,0 0-1 0,0 0 0 16,3 8-1-16,-3-8-1 0,0 0 0 0,0 0 0 16,0 0 6-16,0 0 2 0,0 0 0 0,0 0 0 15,0 0-27-15,0 0-11 0,0 0 1 0,0 0 0 16,3-8 10-16,-3 8 11 0,6-5-3 0,-6 5 0 16,-3-8-8-16,3 8 0 0,3-5 0 0,-3 5 8 0,0 0-8 15,0 0 0-15,-3 0 0 0,3 0 0 0,0 0 12 0,0 0 0 16,0 0 0-16,0 0 0 0,0 0 4 0,-6 0 2 15,3 5 0-15,3-5 0 0,-3 8 6 0,0-3 0 16,0-2 1-16,3-3 0 0,0 5-12 0,0-5-2 16,0 0-1-16,0 8 0 0,0-8-10 0,0 0 0 15,0 0 9-15,0 0-9 0,0 0 8 0,0 0-8 16,0 0 10-16,0 0-10 0,0 0 12 0,6-3-3 16,0 3-1-16,0-5 0 0,-3 0-8 0,-3 5 0 15,0 0 0-15,8-3 0 0,-5-2 0 0,-3 5 0 16,0 0 0-16,0 0 0 0,0 0 0 0,0 0 0 15,0 0 0-15,0 0 8 0,-3 5-8 0,1 3-9 16,-1 3 9-16,-3-3-828 16,0 5-157-16</inkml:trace>
  <inkml:trace contextRef="#ctx0" brushRef="#br0" timeOffset="86765.09">5973 5591 403 0,'0'0'36'0,"0"0"-36"0,0 0 0 0,0 0 0 16,0 0 182-16,0 0 30 0,0 0 5 0,0 0 2 16,9 0-83-16,-9 0-16 0,6 2-3 0,3 1-1 15,-3-3-35-15,3 0-7 0,-4 3-2 0,4 2 0 16,-3-5-12-16,3 0-4 0,0 0 0 0,3 0 0 0,0 0-3 0,0 0-1 15,6 0 0-15,-3 0 0 16,6 0-25-16,-1-5-6 0,-2-1-1 0,6 4 0 0,-3 2-11 0,3-6-9 16,2 4 12-16,1-1-12 15,-3 0 10-15,-3 1-10 0,3-1 8 0,-3 0-8 0,-4 3 11 0,1-2-3 16,-3-1-8-16,3 3 12 0,-9-2-12 0,6 2 0 16,-3 2 0-16,3-2 0 0,-9 3 9 0,3-1-9 15,-1 1 8-15,-2 0-8 0,0-1 0 0,3 1-14 16,-6 0 2-16,3 5 0 0,-6-8 12 15,6 0 0-15,0 2 0 0,0 1 0 0,3 0 0 0,-6 2 0 16,-3-5 0-16,3 0 0 16,3 3-180-16,-6-3-40 0,0 0-8 0,0 0-2 0</inkml:trace>
  <inkml:trace contextRef="#ctx0" brushRef="#br0" timeOffset="87430.26">6660 5525 1148 0,'0'0'51'0,"0"0"10"0,0 0-49 0,0 0-12 15,0 0 0-15,0 0 0 0,0 0 113 0,0 0 20 16,0 0 4-16,0 0 1 0,0 0-34 0,0 0-6 16,0 0-2-16,0 0 0 0,0 0-40 0,6 5-8 0,-3 0-1 0,3-2-1 15,0 2-10-15,3-2-1 0,0-1-1 0,3 1 0 16,0 0-26-16,0-1-8 0,3 4 0 0,-3-6 0 15,3 5 12-15,-1-3-12 0,1 4 12 0,-3-4-12 16,3 4 8-16,-3 2-8 0,0-6 0 0,0 9 0 16,0-8 0-16,0 2 0 0,-3 0 0 15,-1 0 0-15,1 1 0 0,0-1 0 0,-6 0 0 0,6 1 0 16,-6-1 0-16,3 0 0 16,-3 0 0-16,-3-5 0 0,0 0 10 0,0 8-10 0,0-2 8 0,-3 2-8 15,0 0 13-15,0-3-2 0,-3-3-1 0,0 4 0 16,-3-1 24-16,0 3 5 0,3-3 1 0,-2 1 0 15,-4-1-27-15,0 0-5 0,0 3 0 0,-3-3-8 16,0 1 11-16,0-1-11 0,0 0 10 0,0 1-10 16,1-4 0-16,-1 4 8 0,3 1-8 0,3-4 0 15,0 0 0-15,3 5 0 0,0-8 0 0,0 5 0 16,0-2 0-16,0-1-15 0,6-2 3 16,0 0-739-16,0 0-148 0</inkml:trace>
  <inkml:trace contextRef="#ctx0" brushRef="#br0" timeOffset="88616.54">7726 5757 345 0,'-3'3'15'0,"3"-3"4"0,0 0-19 0,-3 0 0 0,0 3 0 0,3-1 0 15,0-2 231-15,0 0 42 0,-3 0 9 0,3 0 2 16,0 0-176-16,0 0-36 16,0 0-6-16,0 0-2 0,0 0-21 0,0 0-5 0,0 0-1 0,0 0 0 15,0 0-5-15,0 0-2 0,9-8 0 0,-3 3 0 16,-3 0-6-16,0-1 0 16,3 1-1-16,-3-3 0 0,3 3-3 0,-3 0 0 0,0-3 0 0,0 0 0 15,0 0-4-15,-3 3-2 0,3-3 0 0,-3-3 0 16,0 3 0-16,0-2 0 0,-3-1 0 0,0 3 0 15,0 0 0-15,-3 0 0 0,0-5 0 0,-3 5 0 16,3-3-4-16,-6 6-1 0,-3 0 0 0,3 2 0 16,-3 6-9-16,-2-1 12 0,-4 6-12 0,0 0 12 0,3 3 22 15,0 2 5-15,-3-2 1 0,3 5 0 0,1-3-27 16,-1 3-5-16,0 0 0 0,3-1-8 16,0-1 18-16,0 2-3 0,3 2-1 0,0-2 0 15,4 2 2-15,-1-4 1 0,3 2 0 0,0 2 0 0,3-5-26 16,0 3-6-16,6-3-1 0,0 1 0 0,-3-6 16 15,6-6 0-15,3 6 0 0,-1-5 0 0,1-1 0 16,3-2 0-16,0 0 0 0,0 0 0 0,6-2 14 16,-3-1-1-16,0 1 0 0,0-4 0 0,3-2-13 15,-1 0 0-15,-2 0 0 0,0-5 0 16,3 0-20-16,3 2-11 0,-3-5-1 0,3 3-1 16,-1-5-11-16,-2 2-1 0,3-3-1 0,0 1 0 15,-3-3 3-15,0-1 1 0,-4-1 0 0,1 2 0 16,0-6-9-16,0 1-1 0,0 2-1 0,0-5 0 15,0 2-26-15,0 1-5 0,0-3 0 0,-1 2-1 16,4 1 21-16,0 2 4 0,0-3 0 0,-3 6 1 16,0 0 22-16,3 0 4 0,-3 2 1 0,-1 1 0 0,4 2 32 15,-3 0 0-15,0 0 0 0,-3 3 0 0,3 2 0 0,-3 1 0 16,0-1 0-16,-3 1 0 0,2 2 10 0,-5 0-1 0,3 0 0 0,0 3 0 16,-3-3 31-16,-3 5 7 0,-3 3 1 15,0 0 0-15,0 0 17 0,0 0 4 0,0 0 1 0,0 0 0 16,0 5 7-16,-6 3 2 0,0 3 0 0,-3-1 0 15,0 4-14-15,-5 2-2 0,-1 2-1 0,-3 1 0 16,0 2-17-16,0 3-3 0,3 2-1 16,-9 0 0-16,1 1-1 0,-4 2 0 0,6 0 0 0,0 0 0 15,0 0-40-15,6 6 0 0,-2-9 0 0,-1 6 0 16,3-3 0-16,-3 0 13 0,6-2-1 0,-3-1-1 16,3 1-11-16,0-6 0 0,3 0-12 0,0 0 12 0,4-8 0 15,2 3 0-15,0 3 0 0,3-9 0 0,0 1-10 16,0-3 10-16,3 2-13 0,3-4 5 15,-1-1-117-15,1 0-23 0,3-5-5 0,0 0-791 16</inkml:trace>
  <inkml:trace contextRef="#ctx0" brushRef="#br0" timeOffset="88809.56">8065 5707 403 0,'-6'0'36'0,"6"3"-36"16,-3 2 0-16,0-5 0 0,0 0 265 0,-2 3 47 15,2 2 8-15,-3-2 3 0,3 2-159 0,-6 3-32 0,3 0-7 0,-3 0-1 16,3 2-44-16,-3 1-10 0,0-1-2 0,0 4 0 16,3-4-45-16,-3 1-10 0,0-3-1 0,3 2-1 15,3 1-11-15,0-6 10 16,0 3-10-16,0-3 10 0,3-5-10 0,0 0 0 0,6 6 0 0,0-4 0 31,0-7-114-31,6 2-18 0,0-4-4 0</inkml:trace>
  <inkml:trace contextRef="#ctx0" brushRef="#br0" timeOffset="88975.42">8265 5482 691 0,'-6'11'61'0,"3"-11"-49"0,-3 0-12 0,0 5 0 0,-3-2 211 16,0 2 39-16,3 0 8 0,-3 3 2 0,3-5-144 0,0 2-29 15,0 3-6-15,3-3-1 0,-3 1-58 0,6 2-12 16,-3-3-2-16,3 3-8 15,3 0-128-15,-3-3-32 0</inkml:trace>
  <inkml:trace contextRef="#ctx0" brushRef="#br0" timeOffset="89350.51">8277 5755 806 0,'0'0'72'0,"0"0"-58"16,0 0-14-16,0 0 0 0,0 0 143 0,0 0 25 16,0 0 6-16,0 0 1 0,0 0-91 0,0 0-17 0,0 0-4 0,12-3-1 15,-3 0-40-15,-4 1-8 0,4-4-2 0,-3 4 0 16,3-6-12-16,0 3 9 0,-3-1-9 0,3 1 8 16,-3 0-8-16,-3-1 0 0,3 4 0 0,0-6 8 15,-3 3 9-15,0-6 2 0,0 6 0 0,-3-1 0 16,-3 1 21-16,3 5 4 0,-3-5 0 0,-3 2 1 15,0 3-9-15,0 3-1 0,-6-1-1 0,0 6 0 16,0-2 2-16,-3 4 0 0,-2-2 0 0,-1 3 0 16,0 2-1-16,0-2 0 0,-3 2 0 0,3 3 0 15,0-6 0-15,1 4 0 0,2 1 0 0,3 1 0 16,-3-3-9-16,3 1-2 0,0-1 0 0,6 0 0 16,6-2-14-16,0-1-10 0,0-2 12 0,3 0-12 0,3-2 8 15,3-1-8-15,0-3 0 0,6 4 0 0,0-6 0 16,6 0 0-16,-1 0-8 0,1-6 8 15,0 1-188-15,3-5-32 0</inkml:trace>
  <inkml:trace contextRef="#ctx0" brushRef="#br0" timeOffset="89907.73">8551 5715 1177 0,'0'0'52'0,"0"0"11"0,0 0-51 0,0 0-12 16,0 0 0-16,0 0 0 0,5 0 44 0,-2 0 7 0,-3 0 1 0,6 0 0 15,-3 0-1-15,3 0 0 16,0-5 0-16,0 5 0 0,3-3-30 0,0 0-5 0,-3 1-2 0,0 2 0 16,0-8-2-16,3 5-1 0,-6 1 0 0,3-4 0 15,0 4 4-15,-3-4 1 0,-3 6 0 0,3-2 0 16,0-4 15-16,-3 6 3 0,0-5 1 0,0 5 0 15,-3-5 13-15,-3 2 2 0,0 1 1 0,0-1 0 16,-3 3 0-16,0 3 0 0,-3-1 0 0,-3 1 0 16,0-1-4-16,0 4-1 0,-2-1 0 0,5 3 0 15,-3-3-1-15,6 3 0 0,-6-3 0 0,6 3 0 16,-3-5-24-16,6 5-5 0,-3-5 0 0,3 5-1 0,6-8-15 16,0 0 0-16,0 0 0 0,0 5 0 0,0 5 0 0,3-4 0 15,3-1 0-15,3 0 0 0,3-2 0 0,-3 2 0 16,3-5 0-16,-3 3 0 0,6 0 0 0,-3-1 8 15,3 1-8-15,-1 0 0 0,-5-3 0 0,3 7 0 16,3-4-13-16,-6 2 4 0,-3 1-11 0,0-4-3 16,0 4 0-16,-6-6 0 0,0 0 3 0,0 8 1 15,-3-1 0-15,0 4 0 0,0-3 19 16,-3 0 0-16,-3-3-8 0,3 3 8 0,-3-3 0 0,0-2 0 16,-6 2 0-16,1 3 0 0,2-8 0 0,3 3 0 15,-3-3 0-15,0 0 0 0,0 0 0 0,-3 0-12 16,-3-3 3-16,3 3 0 0,3 0 25 0,-2-5 4 15,2 2 2-15,0 1 0 0,0-4-9 0,3 4-1 16,3-1-1-16,0-2 0 0,0 2-11 0,6 3 0 16,0 0 0-16,0 0 0 15,3-5-63-15,3 0-8 0,0-1-1 0</inkml:trace>
  <inkml:trace contextRef="#ctx0" brushRef="#br0" timeOffset="90306.97">8762 5757 1324 0,'0'0'118'0,"0"0"-94"0,0 0-24 0,0 0 0 16,0 0 137-16,0 0 23 0,0 0 5 0,0 0 1 16,0 0-124-16,6 0-25 0,-6 0-5 0,9 3 0 15,0-3 4-15,3-3 0 0,-3 3 1 0,-1-2 0 16,1-1-17-16,0 3 0 0,3-3 0 0,-3 1 0 0,-3-1 0 0,3 0 0 15,0 1 0-15,3-3 0 0,-6-1 13 0,3 1-4 16,-3 0-1-16,0 2 0 0,0-5-8 0,0 3 0 16,-9-1 0-16,3 1 0 0,0 3 18 0,-3-6 2 15,-3 5 0-15,0-2 0 0,6 5 12 0,-9-3 2 16,0 3 1-16,-3 3 0 0,-3-1 3 0,0 4 1 16,0 2 0-16,3-1 0 0,-5 4-1 0,2 0 0 15,0-1 0-15,3 3 0 0,3 3 0 16,-3 0 0-16,0-3 0 0,3 1 0 0,0 2-15 15,6-1-3-15,-3-1-1 0,6 2 0 0,0-3-19 0,3 0 8 16,3-2-8-16,0-3 0 0,3-1 10 0,0 1-10 16,0 0 8-16,3-2-8 0,3-6 8 0,0 0-8 15,0-6 8-15,2 4-8 16,4-4-40-16,3 1-12 0,0-3-4 0,0 0-732 0,-3-2-148 16</inkml:trace>
  <inkml:trace contextRef="#ctx0" brushRef="#br0" timeOffset="91304.87">9714 5395 403 0,'0'0'36'0,"3"-8"-36"0,0-3 0 0,0 3 0 16,3 0 178-16,0 1 29 0,-3 1 5 0,0 1 2 0,0 0-83 0,-3 5-17 15,0 0-3-15,0 0-1 0,0 0-38 0,0 0-8 16,0 0-2-16,0 0 0 0,0 0-12 0,0 5-2 16,0 6-1-16,-3-1 0 0,0 3-3 0,0 6 0 15,-3-1 0-15,-3 6 0 0,0 0-5 0,-3 2-2 16,4 6 0-16,-4-3 0 0,0 3-5 0,0-3-2 16,-3 0 0-16,3 0 0 0,0-2-17 15,0-1-3-15,3-2-1 0,0 0 0 0,0-3-9 0,4-5 0 16,2 0 0-16,6 0 8 0,-1-8-8 0,1 0 0 15,6-3 0-15,-3-2 8 0,6-1-8 16,0-4-17-16,0-4 4 0,3-4 1 16,-3-1-12-16,3 0-1 0,3-2-1 0,-4 3 0 0,1-4 26 0,0-4-10 15,0 2 10-15,3-2 0 0,-3-1 0 0,0-2 0 16,0 0 8-16,0 2-8 0,-1 3 0 0,-5 0 0 16,0 3 0-16,-3 3 0 0,0 2 0 0,0 8 0 15,-6 0 0-15,0 0 0 0,0 0 0 0,0 0 14 0,-3 8-1 16,0 5 0-16,-3 0 12 0,0 6 3 0,-3-1 0 0,0 3 0 15,0 3-7-15,1-5-1 0,-1 2 0 0,0 0 0 16,3-3-10-16,0 1-2 0,3-1-8 16,3 1 12-16,3-6-12 0,-3 0 0 0,6-2 8 15,0 0-8-15,3-9 0 0,5 4 8 0,1-6-8 0,0-6 0 16,0-2 14-16,3 0-3 0,3-5-1 16,0 0 0-16,5-3-10 0,1-2 12 0,-3 2-12 0,6-8 12 15,-6 3-12-15,2-3 0 0,-2-5 9 0,3-3-9 16,-3 3 0-16,3-3 9 0,-1-2-9 0,-2 2 0 15,0 0 0-15,0 3 0 0,0 3 0 0,-3-3 0 16,-1 5 0-16,1 3 0 0,-6 5 13 0,-6 3-4 16,0 2-9-16,-3 6 0 0,0-1 0 0,-6 6 0 15,0 0 0-15,-3 3 0 0,-6 5-8 0,0 0 8 16,0 2-123-16,-3 1-20 0,0 2-4 16</inkml:trace>
  <inkml:trace contextRef="#ctx0" brushRef="#br0" timeOffset="91827.98">10238 5810 921 0,'0'0'40'0,"0"0"10"0,0 0-40 0,0 0-10 0,0 0 0 0,0 0 0 15,0 0 174-15,0 0 33 0,0 0 6 0,0 0 2 16,6-5-128-16,-3 2-26 0,-3 3-5 0,6-2 0 15,0-4-28-15,0 1-4 0,3 2-2 0,-3-2 0 16,3 0-9-16,-3 0-1 0,3-1-1 0,-3 1 0 16,0-3 1-16,0 0 0 0,0 3 0 0,0 0 0 15,-1-3-12-15,1 0 0 0,-3 0 0 0,0 0 0 16,-3 0 0-16,0 3 0 0,-3-6 0 0,3 6 0 16,-3-1 0-16,3 6 10 0,-6 0-2 0,1 3-8 15,-7 0 24-15,0 5-1 0,0 2-1 0,-3 1 0 16,0 2 7-16,0 0 2 0,0 3 0 0,3 0 0 15,-3 0-4-15,7 0-1 0,-1 0 0 0,0-1 0 0,6-1-14 16,-3 2-4-16,3-1 0 0,3-4 0 0,3 0-8 16,3-3 0-16,0-3 0 0,3 0 0 0,2 0 0 15,4-5 0-15,0 0 0 0,3 0 0 0,0 0 0 0,3-5 0 16,0 0-9-16,-1 0 9 0,4-9-9 0,0 6 9 16,0-2 0-16,0-1-9 0,-3-2-10 0,-1 0-1 15,-2 2-1-15,-3 1 0 0,-3 2 21 0,0 0-11 16,-3 2 11-16,-3 1-8 0,-6 5 8 0,0 0 0 15,0 0 0-15,0 0 0 0,-6 5 19 0,3-2 5 16,-3 2 2-16,-3 1 0 0,3-1 10 0,-3 3 1 16,3 2 1-16,-3-4 0 0,6-1-14 0,0-2-2 15,3-3-1-15,0 0 0 0,0 0-21 0,0 0 0 16,0 0 0-16,9 2 8 0,3 1-8 0,0-6 0 16,0 1-11-16,-3-4 11 15,3 1-144-15,3-3-24 0,-3 0-4 0</inkml:trace>
  <inkml:trace contextRef="#ctx0" brushRef="#br0" timeOffset="92092.46">11107 5188 1915 0,'0'0'84'0,"-3"3"19"0,-3 0-83 16,1 2-20-16,-1 0 0 0,-3 3 0 15,0 6 64-15,3-7 9 0,-3 7 2 0,-3-1 0 0,3 0-11 0,-6 6-1 16,3 2-1-16,-3 0 0 0,-3 0-22 16,1 6-5-16,-4-1-1 0,0 3 0 0,0-2-11 15,0 7-3-15,0-2 0 0,-2 5 0 0,5 0 10 0,-3-11 2 16,3 3 0-16,0 1 0 0,6-4-32 0,0 0 0 16,0-2 0-16,4-3 0 0,-1-2 0 0,6-1-13 15,0-2 1-15,0-2 0 16,3-4-157-16,0-2-31 0,3 0-7 0,6-3-1 0</inkml:trace>
  <inkml:trace contextRef="#ctx0" brushRef="#br0" timeOffset="92278.7">10726 5644 2451 0,'0'0'54'0,"0"0"11"0,0 0 3 0,-6 2 0 0,3 4-54 0,-2-1-14 0,5-5 0 0,0 0 0 16,0 0 62-16,0 8 10 0,3-3 1 0,2-2 1 15,1 2-59-15,6-2-15 0,0-1 0 0,3 4 0 16,3-6 0-16,0 0 0 0,0 0 0 0,3 0 0 16,-1 0 0-16,-2 0 0 0,0 0 0 0,0 0 0 31,0-6-172-31,-3 6-36 0</inkml:trace>
  <inkml:trace contextRef="#ctx0" brushRef="#br0" timeOffset="92661.93">11006 5752 1846 0,'0'0'82'0,"0"0"17"0,0 0-79 0,0 0-20 0,0 0 0 0,0 0 0 0,0 0 49 0,0 0 7 16,0 0 0-16,0 0 1 0,6 0-1 0,-3 0-1 16,3 0 0-16,0-3 0 0,3-2-43 0,-3 5-12 15,0-3 0-15,3 1 0 0,0-1 12 0,-3-2-3 16,3 0 0-16,-3 2 0 0,3-2-9 0,-4-3 0 15,1 2 0-15,0-2 0 0,-3 3 0 0,3-3 0 16,-3 3 0-16,0-3 0 0,0 0 9 0,-3 0-9 16,0 3 10-16,0 0-10 0,-3-1 9 0,-3 1-9 15,0 5 8-15,-3 0-8 0,0 5 24 0,-2 3 0 16,-4-2 0-16,0 4 0 0,0 1 24 0,-3-1 5 16,0 3 1-16,0 6 0 0,0-8-6 0,1 7 0 15,2-2-1-15,0 3 0 0,0-6-22 0,3 3-4 0,3-3-1 16,3 3 0-16,3-3-20 0,3 0 9 0,0 0-9 0,3 1 0 15,3-6 8-15,3 0-8 0,0-3 0 0,3-3 0 16,3 1 10-16,0-3-10 0,3-3 8 0,-4 3-8 16,4-5 8-16,0 0-8 0,0 0 0 0,0-3 8 31,3-3-92-31,-3 0-18 0,-1 1-4 0,1-1-1070 0</inkml:trace>
  <inkml:trace contextRef="#ctx0" brushRef="#br0" timeOffset="94185.59">11349 5741 403 0,'0'0'17'0,"0"0"5"0,0 0-22 0,0 0 0 15,0 0 0-15,-3 6 0 0,0 2 176 0,0-3 32 16,0 0 5-16,-3 3 2 0,3 5-86 0,-6-5-17 16,3 6-3-16,-3 1-1 0,-3 1-28 0,0 3-7 0,0 2-1 0,-3 0 0 15,3 3-35-15,-3 0-7 0,4 5-2 0,-7 0 0 16,-3-2-14-16,3 2-3 0,0-3-1 0,3 1 0 16,-3-1-10-16,4-5 0 0,-1 3 0 0,3-3 0 15,0 0 0-15,3 0 8 0,-3-2-8 0,3 0 0 16,0-4 0-16,0-1 0 0,3-4 0 0,0 1 0 15,3-3 0-15,-3-6 0 0,3 4 0 0,3-6 0 16,-3 2 0-16,3-2-12 0,0 0 4 0,0 0 8 16,-3-8-13-16,3 0 5 0,3-5 8 0,0 0-13 15,0 0 13-15,3-3 0 0,-3-3 0 0,6-2 0 0,0 0 0 16,0-5 8-16,3-1 0 0,0 1-8 0,6-9 17 16,3 6-3-16,-4-5-1 0,7-1 0 15,0 6 5-15,3 0 1 0,-6 5 0 0,3 1 0 0,-1 1 6 0,1-1 2 16,3 4 0-16,-3 6 0 0,3 0-7 0,-7 2-2 15,-2 6 0-15,0-6 0 0,0 8-18 0,0-2 10 16,-6 3-10-16,6 2 8 0,-7-3-8 0,4 3 0 16,-3 3 0-16,0-1 0 0,0 3 8 0,0-5-8 15,0 3 8-15,0 0-8 0,0-1 0 0,0 4 0 16,-6-1 0-16,2 0 0 0,-2 1 0 0,0-1 0 16,-3 3 0-16,0 0 0 0,-6 0 12 0,3 2-4 15,-3-2 0-15,-3 5 0 0,0 1 15 0,-2-4 2 16,2 1 1-16,-6-1 0 0,0-2 2 0,0 3 1 15,0-1 0-15,0 1 0 0,0 0-29 0,0-1-13 16,0-4 1-16,0 1 0 0,1-4 12 0,-1 0 0 16,3 2 0-16,0-5 10 0,-3 0-10 0,3-3 0 15,3 1 0-15,3-4 0 0,0-1 0 0,0 1 0 0,6-2 0 16,0 0-11 0,3-2-144-16,0 2-29 0</inkml:trace>
  <inkml:trace contextRef="#ctx0" brushRef="#br0" timeOffset="94789.46">11872 5821 403 0,'0'0'36'0,"0"0"-36"0,0 0 0 0,0 0 0 0,0 5 88 0,0-5 12 15,0 0 1-15,3 5 1 0,-3-5-33 0,3 6-6 16,-3-6-2-16,6 2 0 0,-3 4-32 0,3-4-6 16,-6-2-2-16,6 0 0 0,-3 3 18 0,-3-3 3 15,6-3 1-15,-6 3 0 0,6-2 42 0,-6 2 9 16,3-3 2-16,3-2 0 0,-3 2-32 0,0-2-7 16,3 2-1-16,-3-2 0 0,0-3-24 0,0 3-4 15,-3-3-2-15,3 2 0 0,-3-2-9 0,0 3-1 16,0-3-1-16,0 0 0 0,-3 0-3 0,3 3-1 15,-3-3 0-15,0 3 0 0,-3 0-3 0,0 2-8 16,-3-2 12-16,0 5-4 0,-3 0 7 0,0 2 1 16,0 1 0-16,-2 5 0 0,-4-3 13 0,0 3 3 15,-3 0 1-15,3 0 0 0,0 3 6 0,3-1 1 16,0 1 0-16,4-1 0 0,2 1-20 0,-3 2-3 0,0-2-1 16,3 2 0-16,0-3-16 0,6-2 10 0,-3 3-10 0,6 0 8 15,3-6-8-15,0 0 0 0,0 3 0 0,3-3 0 16,0 1 0-16,3-6 0 0,0 0 0 0,3 0 0 15,3 0 0-15,-1-3 0 0,1 0 9 0,3-2-9 16,0 0 0-16,0-3 9 0,-3 3-9 0,0-9 0 16,0 6 0-16,-4-2 0 0,4-1 0 0,-3 1 0 15,0-1 0-15,-3 0 0 0,0 4 0 0,0-1 0 16,0 0 0-16,0 0 0 0,-3 2 0 0,0 6 0 0,-6 0 0 0,0 0 0 16,0 0 0-16,0 0 0 0,0 0 0 0,0 0 0 15,-6 6 0-15,0 2 0 0,0 2 11 0,0 3-2 16,-3 1 0-16,3-1 0 0,0 0 9 0,0 0 2 15,0-2 0-15,0 0 0 0,3 2-11 0,0-3-1 16,3 1-8-16,0-3 12 0,0 0-12 16,3 0 0-16,3-3 0 0,-3-2 0 0,6-1 0 0,0-4-10 15,0-1 2-15,0 0-734 16,3-2-146-16</inkml:trace>
  <inkml:trace contextRef="#ctx0" brushRef="#br0" timeOffset="95387.71">12191 5839 403 0,'3'0'36'0,"0"3"-36"0,0 0 0 0,0-1 0 15,3-4 83-15,-3 2 9 0,3 0 3 0,0 0 0 16,3 0-39-16,-3 0-8 0,-1 0-2 0,4 0 0 15,3 0 17-15,-3 0 3 0,-9 0 1 0,6-3 0 16,-6 3-1-16,6-5 0 0,0 2 0 0,0-2 0 16,0-1 2-16,-3 1 1 0,3 0 0 0,0 2 0 15,-3-2-19-15,0 0-4 0,3-3-1 0,-3 2 0 16,0-1-10-16,0 1-3 0,0-2 0 0,-3 3 0 0,0-3 2 0,0 0 0 16,0 3 0-16,-3-3 0 0,0 3-7 0,0-1-2 15,-3 1 0-15,0 0 0 0,0 2-5 0,-6 3 0 16,0 0-1-16,-3 3 0 0,-3 2 11 0,-2 0 2 15,-1 3 1-15,0 3 0 0,3-1 12 0,3-2 3 16,-3 3 0-16,3 0 0 0,3 2-24 0,1-3-4 16,-1 4 0-16,0-1-1 0,6 0-8 15,-3-2-2-15,6 2 0 0,0 0 0 0,0 0-9 0,6-2 0 16,0-1 0-16,0-2 0 0,3-2 0 0,3-1 0 16,3-2 8-16,0-3-8 0,-1 0 0 0,4 0 12 15,-3-3-12-15,3-2 12 0,3-1-12 0,3-2 0 16,0 1 0-16,-1-1-11 0,-2-6-1 0,0 1-1 15,3 0 0-15,-6 0 0 0,-3-3-2 0,3 3 0 16,-3 2 0-16,-3 0 0 0,-4 3 15 0,1-2 0 16,0 5 0-16,-3-1-9 0,-3 6 9 0,0 0 0 15,0 0 0-15,0 0 0 0,0 0 0 0,-3 3 0 16,-6 5 0-16,1 2 0 0,-1-2 18 0,-3 3-1 0,0 2 0 16,-3 0 0-16,3 3 3 0,0 0 1 0,3 0 0 0,3-3 0 15,-3 1-9-15,3-4-1 0,0 1-1 0,3-3 0 16,3 5-10-16,0-5 0 0,3-3 0 0,3 3 0 15,3-3 0-15,3-2-16 0,0-3 4 0,0 0 1 16,3-3-151 0,-3-5-30-16,3 3-7 0</inkml:trace>
  <inkml:trace contextRef="#ctx0" brushRef="#br0" timeOffset="95671.43">12563 5752 2142 0,'0'0'47'0,"0"0"9"0,-3 3 3 0,-3 5 1 0,0 0-48 0,-3 0-12 0,3 2 0 0,0 1 0 0,3-6 77 0,-3 6 13 16,3-1 2-16,0 3 1 16,-3-5-64-16,3 3-13 0,-3 2-2 0,3 0-1 0,1-5-3 0,-4 3-1 15,3-1 0-15,-3-2 0 0,3 3 5 0,0-3 1 16,0 5 0-16,0-5 0 0,-3 0-15 0,3 0 0 16,3-3 0-16,0-5 0 0,0 0 0 0,0 0 0 15,0 0 0-15,0 0-10 0,0 0 19 0,3-5 4 16,3-3 1-16,0 0 0 0,0-3 5 0,3 4 1 15,-3-4 0-15,2 0 0 0,4 1-20 0,0-3-16 16,-3-1 4-16,3 1 0 0,3 0 12 0,-3 2 16 16,0 1-3-16,0-4-1 0,0 4-12 0,2 2-16 15,-2-3 3-15,0 3 1 16,0-2-18-16,0 2-3 0,-3 3-1 0,0-1 0 16,0 4-118-16,-3-1-23 0</inkml:trace>
  <inkml:trace contextRef="#ctx0" brushRef="#br0" timeOffset="96072.31">12789 5823 806 0,'0'0'72'0,"0"0"-58"0,0 0-14 0,0 0 0 16,0 0 227-16,0 0 42 0,0 0 9 0,0 0 2 0,0 0-164 15,0 0-33-15,0 0-7 0,0 0 0 0,9 0-50 0,0 0-10 16,-3-2-1-16,3-1-1 0,-3 3 2 0,3-2 1 15,3 2 0-15,-3-6 0 0,-3 1 0 0,3 0 0 16,-1 5 0-16,1-8 0 0,0 2-17 0,-3-1 0 16,3-1 0-16,-3 2 0 0,3-2 0 0,-6 3 0 15,3-3 0-15,-6 3 0 0,3-3 0 0,-3 3 0 16,0-1 0-16,-3 1 0 0,-3 5 0 0,6 0 15 16,-6 0-2-16,-3 0 0 0,-3 0 37 0,0 3 7 15,-3 5 2-15,4-3 0 0,-4 5 0 0,0 1 0 16,0-3 0-16,3 3 0 0,0 4-31 0,0-1-7 15,3-6-1-15,0 5 0 0,0 0-1 0,0 0-1 16,4 1 0-16,2-1 0 0,0 0-18 0,3-2 10 16,0-3-10-16,3 2 8 0,0-2-8 0,2 3 0 15,1-3 0-15,3-3 8 0,0 0 8 0,3-5 2 16,0 0 0-16,0 0 0 0,0-3-26 0,3 1-6 0,-3-6-1 16,6 3 0-1,-4-1-77-15,4-2-16 0,3-2-4 0,-3-1-1059 0</inkml:trace>
  <inkml:trace contextRef="#ctx0" brushRef="#br0" timeOffset="97007.37">13664 5739 288 0,'0'0'25'0,"0"0"-25"0,0 0 0 0,0 0 0 0,0 0 206 0,0 0 36 16,0 0 7-16,0 0 2 0,0 0-115 0,0 0-24 16,0 0-4-16,0 0 0 0,0 0-20 0,0 0-4 15,0 0-1-15,0 0 0 0,0 0-19 0,0 0-4 16,0 0-1-16,0 0 0 0,0 0-15 0,0 0-2 16,-6 0-1-16,-3-3 0 0,0-2-7 0,1 5-2 15,-1 0 0-15,-3 0 0 0,0 0-1 0,0 3-1 16,0-1 0-16,-3 1 0 0,0-1-5 0,3 1-1 15,-3 2 0-15,4 1 0 0,2-1 2 0,0 0 0 16,-3-2 0-16,3 0 0 0,0 2-4 0,3 0-1 16,6-5 0-16,-6 5 0 0,0 1-21 0,6-6 0 15,0 0 0-15,0 8 0 0,0-3 0 0,6-2 0 16,0-1 0-16,0 4 0 0,3-1 0 0,0-3 0 0,0 4 0 16,0-1 0-16,3-2 0 0,-4-1 0 0,4 4 0 15,0-1 8-15,0 0-23 0,-3 1-4 0,0-1-1 0,0 3 0 16,0-3-1-16,0 6-1 0,-3-3 0 0,-3-3 0 15,0 0 3-15,0 3 1 0,-3 0 0 0,0-3 0 16,0-5 18-16,-3 6-10 0,-3-1 10 0,3 0-8 16,-6-2 8-16,3 2 0 0,-3-5 0 0,0 3 0 15,0-1 0-15,-3 1 11 0,3-3-3 0,0 3 0 16,0-3-8-16,0 0 0 0,1 0 0 0,-4 0 0 16,3-3 0-16,-3 3 0 0,0-3 0 0,0 1 0 15,0-1 0-15,0 0 0 0,3 1 0 0,0 2 0 16,0-3 0-16,3 3 0 0,1-2 0 0,5 2 0 15,-6 0 0-15,6 0 0 0,0 0 0 0,0 0 0 16,0 0-12-16,0 0-5 0,3-3-1 0,2-2-717 16,4 2-143-16</inkml:trace>
  <inkml:trace contextRef="#ctx0" brushRef="#br0" timeOffset="97258.86">13879 5763 1324 0,'0'0'118'0,"0"0"-94"15,-6 5-24-15,3 3 0 0,-3-3 160 0,0 3 27 16,0 3 5-16,-3-1 2 0,0 1-96 0,0-1-19 0,3 4-4 0,-3-1-1 16,-3 0-33-16,6 3-6 0,-3-5-2 0,0-3 0 15,0 2-17-15,4 1-3 16,-1-1-1-16,0-2 0 0,0 0-12 0,3 0 0 15,3-3 8-15,0-5-8 0,-3 8 0 0,3-8-15 0,0 0 3 0,0 0 1 32,12-8-217-32,-3 3-44 0,8-16-9 0,-2 0-2 0</inkml:trace>
  <inkml:trace contextRef="#ctx0" brushRef="#br0" timeOffset="97398.43">13968 5575 1594 0,'0'0'71'0,"0"0"14"0,0 0-68 0,-3 5-17 15,-6 0 0-15,6 3 0 0,3-2 74 0,-3-1 11 16,3 3 3-16,-3 0 0 0,6 0-46 0,-6-3-9 16,3 6-1-16,-3-3-617 15,3-1-123-15</inkml:trace>
  <inkml:trace contextRef="#ctx0" brushRef="#br0" timeOffset="97865.67">14004 5789 990 0,'0'0'44'0,"0"0"8"0,6 0-41 0,-6 0-11 15,0 0 0-15,6-3 0 0,-6 3 140 0,0 0 25 0,0 0 6 0,0 0 1 16,0 0-64-16,0 0-13 0,0 6-3 0,0 2 0 15,-3-3-20-15,-3 6-4 0,0-1 0 0,0 1-1 16,-3-3-11-16,3 0-3 0,0 2 0 0,0-2 0 16,3 5-10-16,-3-5-3 0,0-2 0 0,3 2 0 15,0-3-28-15,0 0-12 0,3-5 8 0,0 0-8 16,0 8 0-16,0-8 8 0,6 3-8 0,-3-3 0 16,0 2 0-16,6-2 0 0,0-2 8 0,3-1-8 15,0-2 0-15,3-1 0 0,-1 1 0 0,4-5 0 16,3 2-15-16,-3-6 2 0,0 6 0 0,3-2 0 15,-6-1 13-15,2 1 0 0,-2 2 0 0,0 0 0 16,-3 3 0-16,0-1 0 0,-3 1 0 0,0 0-9 16,-6 5-7-16,-3 0 0 0,9 0-1 0,-9 0 0 0,0 0 17 0,0 8 0 15,0 0 0-15,-3-1 0 0,0 4 10 16,-3 0 2-16,0-1 1 0,0 3 0 0,-3 3 4 16,0-2 1-16,3-6 0 0,-3 5 0 0,0-3-7 0,3 1-2 15,3-1 0-15,0 1 0 0,0-6-9 0,3-5 0 16,0 0 0-16,6 8 0 15,-6-8-78-15,9 8-18 0,0-8-3 16,3-5-941-16</inkml:trace>
  <inkml:trace contextRef="#ctx0" brushRef="#br0" timeOffset="98277.46">14480 5829 1882 0,'-9'5'41'0,"6"-2"9"0,3-3 2 0,-6 5 1 0,3-5-42 0,-3 3-11 0,3 2 0 16,-3-2 0-16,6-3 76 0,0 0 12 0,0 0 4 0,0 0 0 16,0 0-58-16,0 0-11 0,6 5-3 0,3 0 0 15,0-5-12-15,0 0-8 0,0 0 8 0,0-2-8 16,0-1 0-16,3 0 0 0,-1-2 0 0,-2 0 0 16,3-1 0-16,-6 1 0 0,3-3 0 0,0 0 0 15,0 3 0-15,-6-3 0 0,3 3 8 0,-3-3-8 16,3 2 8-16,-6-4-8 0,3-1 10 0,-3 3-10 15,0 3 12-15,-3-3-3 0,0 0-1 0,-3 3 0 16,-3 0-8-16,0 2 10 0,0 6-10 0,-6-1 10 0,-3 4 18 16,-2 1 3-16,-1 4 1 0,-3 0 0 0,0 2-10 15,6 0-2-15,-3 3 0 0,4 0 0 16,-1 0 4-16,0 0 0 0,6 2 0 0,3-2 0 0,0 0-13 16,0 2-3-16,6-4 0 0,0-1 0 15,0 0-8-15,3 0 0 0,3-5 0 0,3 5 0 0,0-10 10 16,3 2 0-16,3-5 0 0,3-2 0 15,3-1-35-15,0-5-7 0,-1 0-2 0,4-5 0 16,3 2-104-16,0-4-21 0,3-1-4 0,-1-3-1 16,-2-5-51-16,3 3-10 0,-6 0-3 15,0-5-432-15</inkml:trace>
  <inkml:trace contextRef="#ctx0" brushRef="#br0" timeOffset="98523.07">15164 5059 1440 0,'0'0'128'0,"0"0"-103"0,0 0-25 0,0 0 0 15,0 0 135-15,0 0 21 0,0 0 5 0,-3 8 1 16,1-3-59-16,-1 3-12 0,-3 3-3 0,-3-1 0 16,0 6-17-16,0 0-4 0,-3 0-1 0,-6 8 0 15,0 2-18-15,-3 1-3 0,-2 2-1 0,-1 2 0 16,-6 6-20-16,0-2-4 0,0 2 0 0,-2 5-1 16,-1 3-10-16,9-13-1 0,0 2-8 0,0 1 12 15,1-1-2-15,2-2-1 0,0 2 0 0,3-2 0 16,3 0-9-16,-6 7 0 0,4-4 0 0,-1-6 8 15,6-8-8-15,0 0 0 0,6-2 0 0,3-3 8 16,0-3-8-16,6 0 0 0,3-5 0 0,0 0 0 16,0-5-26-16,6-1-7 0,-3-4-2 0,3-1 0 15,-1 0-141-15,4-2-29 0,-3-3-6 0</inkml:trace>
  <inkml:trace contextRef="#ctx0" brushRef="#br0" timeOffset="99691.23">15281 5757 172 0,'0'0'16'0,"0"0"-16"0,0 0 0 0,0 0 0 16,6-2 220-16,-1-1 40 0,-5 3 9 0,6 0 2 16,-6 0-115-16,0 0-22 15,0 0-5-15,0 0-1 0,3 0-43 0,-3 0-9 0,0 0-1 0,0 0-1 16,0 0-13-16,0 8-2 0,-3 0-1 0,0 3 0 15,-3-1-8-15,-2 1-2 0,-1 2 0 0,0 0 0 16,0 0-32-16,-3 1-6 0,3 1-2 0,-3 1 0 16,3-2 0-16,0-4 0 0,3 3 0 0,0-2 0 15,0-3-8-15,3 0 0 0,0 0 9 0,3-3-9 16,0 0 0-16,0-5 8 0,0 0-8 0,0 0 0 0,0 0 0 0,9-5 0 16,3 0 0-16,0-1 8 0,3-1-8 0,-3-1 0 15,3-3 0-15,3 0 8 0,-3-2-8 0,2 0 0 16,-2 2 0-16,0-2 0 0,0 0 0 0,3 2 0 15,0 1 0-15,-3-1 0 0,-1 3 0 0,1 0 0 16,-3 0 0-16,0 3 0 0,0 2 0 0,-3-2 0 16,-3 3 0-16,-6 2 0 0,0 0 0 0,0 0 0 15,0 0 0-15,0 0 0 0,0 0 0 0,6 7 0 16,-6 1 0-16,0 3 8 0,-3-3 7 0,0 2 1 16,-3 4 1-16,-3-1 0 0,0 0 10 0,0 0 1 15,-3 1 1-15,3-4 0 0,3 3-20 0,-2-5-9 16,-1 3 8-16,0 0-8 0,0-4 12 0,3-1-4 15,3 2 0-15,0-3 0 0,3-5-8 0,0 0 0 16,0 0 0-16,0 0 0 0,9-3 0 0,6-5 8 0,0 0-8 16,2 1 8-16,-2-1-8 0,3-3 0 0,0 0 0 15,0-2 0-15,0-3-12 0,0 3 3 0,-1 0 0 16,1 0 0-16,0-3-7 0,0 3-2 0,-3 2 0 16,0 0 0-16,3 3 18 0,-3-2 0 0,-4 5 8 15,4-1-8-15,-3 1-11 0,-3 5-8 0,-6 0-1 0,3 3-1 16,-6-3 31-16,3 5 6 0,-6 6 2 0,0-4 0 15,0 1-18-15,0 3 0 0,-6 0 8 16,6 2-8-16,-6-3 15 0,3 1-1 0,0 2 0 16,0 0 0-16,3 1-5 0,-2-6-1 0,2 0 0 0,0-1 0 15,0 4-8-15,3 0 8 0,-3-6-8 0,3 3 8 16,0-3-8-16,0-5 0 0,6 5 0 0,0 1 0 16,2-4-112-16,1-4-28 15,0-1-6-15,6 0-1 0</inkml:trace>
  <inkml:trace contextRef="#ctx0" brushRef="#br0" timeOffset="99886.53">16013 5749 1807 0,'-9'6'80'0,"3"-1"16"0,0 0-76 0,0 3-20 16,-3 0 0-16,0 0 0 0,0 3 98 0,-3-3 16 15,3 2 3-15,0 1 1 0,1-1-65 0,-1 1-13 16,0 2-2-16,3 0-1 0,0-5-25 0,3 6-12 15,-3-9 10-15,6 3-10 0,0 0 8 0,0-8-8 16,0 5 0-16,0-5 0 0,0 0-13 0,0 0-9 0,9 0-2 0,-3 0-669 16,3-3-135-16</inkml:trace>
  <inkml:trace contextRef="#ctx0" brushRef="#br0" timeOffset="100297.93">16572 5154 1400 0,'0'0'62'0,"0"0"13"0,0 0-60 0,0 0-15 15,0 0 0-15,-3 8 0 0,0 0 141 0,-3 0 26 16,1 2 5-16,-1 4 0 0,-3 2-79 0,0-1-16 16,-3 4-3-16,0 2-1 0,0 3-19 0,-3 2-4 15,-3 4-1-15,0-1 0 0,-2-3-18 0,-1 3-4 16,-3 6-1-16,0-1 0 0,0 0-17 0,3-2-9 15,-2 0 10-15,-1 2-10 0,3-5 10 0,0 0-10 16,3-5 10-16,0 0-10 0,4 3 8 0,2-6-8 0,0 0 0 16,3 0 9-16,0 0-9 0,3-5 0 0,3-3 0 0,0 1 0 31,3-9-82-31,0 0-9 0,0-5-1 0,6 3-1 16,0-1-68-16,0-4-14 0,3-1-2 0</inkml:trace>
  <inkml:trace contextRef="#ctx0" brushRef="#br0" timeOffset="100490.24">16179 5673 748 0,'0'0'67'16,"0"0"-54"-16,0 0-13 0,0 0 0 15,0 0 285-15,0 0 55 0,0 0 10 0,0 0 2 16,0 0-205-16,0 0-42 0,0 0-8 0,6 8-1 0,3-6-44 0,3 4-8 16,-3-6-1-16,3 2-1 0,0-2-20 0,0 0-4 15,0 0-1-15,3-2 0 0,0 2-3 16,-4 0-1-16,4 0 0 0,-3-6 0 0,3 6-13 0,-6-2 0 15,3 2 0-15,-3 0 0 16,-9 0-77-16,0 0-22 0,0 0-4 0</inkml:trace>
  <inkml:trace contextRef="#ctx0" brushRef="#br0" timeOffset="100656.73">16215 5538 1670 0,'0'0'148'0,"0"0"-118"16,-3-8-30-16,3 5 0 0,3-2 112 0,-3 5 17 0,6-3 3 0,0-5 1 15,0 3-103-15,3 5-21 0,3 0-9 0</inkml:trace>
  <inkml:trace contextRef="#ctx0" brushRef="#br0" timeOffset="101205.75">17153 5400 288 0,'0'0'12'0,"0"0"4"0,0 0-16 0,0 8 0 0,0-3 0 0,3 3 0 15,-6-2 316-15,3 2 60 0,3 2 12 0,-3 3 2 16,-9 1-239-16,0-1-48 0,-3 8-10 0,3 0-1 16,0 3-46-16,-6 2-9 0,-3 1-1 0,4-1-1 15,-1 3 0-15,-3 1 0 0,0-4 0 0,0-2 0 16,0 2-23-16,0 1-12 0,3-1 12 0,-2-5-12 0,2 1 9 0,0-7-9 16,3-1 0-16,3 2 9 15,-3-3-69-15,6-3-15 0,3-4-2 0,0 2-871 16</inkml:trace>
  <inkml:trace contextRef="#ctx0" brushRef="#br0" timeOffset="101475.36">16998 5284 2030 0,'0'0'44'0,"0"0"10"0,-6 2 2 0,6-2 1 0,0 0-45 0,0 0-12 16,0 0 0-16,0 0 0 0,0 0 59 0,0 0 9 16,9 3 3-16,-3-3 0 0,3 0-21 0,3 3-4 0,6-3-1 0,2 0 0 15,-2-3-9-15,0 3-1 16,3-3-1-16,3 1 0 0,6 2-21 0,-4 0-4 16,4-6-1-16,-3 4 0 0,6 2 20 0,-7-3 4 0,-5 1 1 0,3 2 0 15,0-3-33-15,-3 3 0 0,-3 0 0 0,-6 0 0 31,2 0-99-31,1 0-26 0,-6 3-6 0,0-1-945 0</inkml:trace>
  <inkml:trace contextRef="#ctx0" brushRef="#br0" timeOffset="101717.39">16784 5707 1450 0,'0'0'64'0,"0"0"14"0,0 0-62 0,6 8-16 16,-6-8 0-16,9 0 0 0,5 3 80 0,1-3 12 15,0 0 4-15,3-3 0 0,0 3-56 0,0 0-10 16,3-5-2-16,-1 2-1 0,1-2-15 0,0 5-2 16,6-8-1-16,-3 3 0 0,-3 5-9 0,2-6 8 15,-2 6-8-15,0-2 8 16,-6 2-116-16,6 0-24 0,20 2-5 0,-20 4-1 0</inkml:trace>
  <inkml:trace contextRef="#ctx0" brushRef="#br0" timeOffset="102127.45">17352 5771 806 0,'0'0'72'0,"0"0"-58"0,0 0-14 0,0 0 0 16,0 0 246-16,0 0 46 0,0 0 10 0,0 0 2 16,0 0-178-16,0 0-35 0,0 0-7 0,0 0-2 15,0 0-46-15,0 0-8 0,9-3-3 0,0 0 0 16,0 3-25-16,0-2 0 0,-3-1 0 0,3 0 0 16,0 1 0-16,0-1 0 0,0-2 0 0,-3 2 0 15,0-5 0-15,2 3 0 0,1-3 8 0,-3 3-8 16,0 2 0-16,0-5 10 0,0 3-10 0,-6-3 10 15,3 3-10-15,-3-3 0 0,3 0 0 0,-6 2 8 0,0-2-8 0,-3 6 12 16,0-3-12-16,3 2 12 0,-6 0 0 0,0 6 1 16,1 0 0-16,-4-1 0 0,0 3 7 0,-3 3 2 15,0 3 0-15,-3 0 0 0,0 2 5 0,0 0 1 16,-8 3 0-16,8-3 0 0,0 3 12 0,3 0 2 16,-3 0 1-16,6 0 0 0,0-3-35 0,6 0-8 15,0 3 0-15,3-3 0 0,0-2 0 0,6-1 0 16,6 4 0-16,6-9 0 0,0 0 0 0,3-5 0 15,0 3-10-15,0-1 10 0,3-2-24 0,-1-5 2 16,-2 3 0-16,6-4 0 16,-3-2-196-16,-3 0-39 0</inkml:trace>
  <inkml:trace contextRef="#ctx0" brushRef="#br0" timeOffset="102685.98">17954 5411 1094 0,'0'0'97'0,"0"0"-77"0,0 0-20 0,0 0 0 16,-6 2 208-16,3 6 39 0,0-5 7 0,3-3 2 15,0 0-156-15,0 0-32 0,3 8-5 0,-3-8-2 16,6 5-38-16,2-2-8 0,1-3-2 0,3 0 0 16,3-5-13-16,3 2 0 0,0-2 0 0,0-1 0 15,-3-4 9-15,2-1-9 0,4-2 8 0,-3 2-8 16,3 1 0-16,-3-1 0 0,3 1 0 0,-3-4 0 15,-7 6 0-15,4-5 0 0,0 0 0 0,-6 0 0 0,3-3 0 0,-3 3 0 16,-3-1 0-16,0-1 0 0,3 1 0 0,-6 1 0 16,0-8 0-16,-3 8 0 15,-3-1 0-15,3 4 0 0,-6 2 0 0,0 5 0 0,-6 1 0 16,0 4 0-16,-9 4 0 0,-3 4 0 0,-5 3 0 16,-4 6 0-16,0 2 0 0,0 6 0 0,-5-4 19 0,2 4-2 15,6 7 0-15,-2-2 0 0,-1 8 24 0,0-9 5 16,-3 4 1-16,1 2 0 0,-1-3-12 0,6 1-3 15,3 2 0-15,4-8 0 0,-1 0-9 0,3 0-3 16,6-3 0-16,6-4 0 0,0-1-20 0,6-3 0 16,3-2 0-16,0-3 0 0,3 1 0 0,3-6 0 15,3-3 0-15,3-3 0 0,6-2 0 0,0 0 0 16,0-2 0-16,5-3 0 16,-2-3-29-16,0 0-11 0,0-6-1 0,0 4-1 15,-3-3 10-15,2-1 1 0,-2 4 1 0,-3-3 0 0,0 2 18 0,-3 0 3 0,0 3 1 0,-3 1 0 16,0 7 19-16,-9 0 4 0,0 0 1 0,0 0 0 15,0 5 4-15,0 3 0 0,-6 5 1 0,3 0 0 16,-6 0 15-16,6 1 4 0,-3 2 0 0,0-1 0 16,3-1-20-16,0-4-3 0,3 3-1 15,-3-2 0-15,3 2-16 0,3-2 0 0,0-3 8 0,3-3-8 16,0-2 0-16,3-1 0 0,0-2 0 0,0 0 0 16,3-5-89-16,-1 0-25 15,1 0-5-15</inkml:trace>
  <inkml:trace contextRef="#ctx0" brushRef="#br0" timeOffset="103276.72">18519 5247 403 0,'12'-6'36'0,"-9"6"-36"0,0-2 0 0,3 2 0 16,-3 0 220-16,-3 0 38 0,0 0 7 0,0 0 2 15,0 0-118-15,-3 5-23 0,-3 3-5 0,0 0-1 0,0 3-39 0,-3 2-8 16,-3 3-1-16,-6 2-1 0,3 1-6 0,-2 2-1 16,2 3 0-16,-3 2 0 0,-3-2-20 0,3 5-4 15,0 3 0-15,3-6-1 0,-2 6-7 0,-1 0-2 16,0-3 0-16,-3 0 0 0,0 0-17 0,0-3-3 15,0-2-1-15,4 3 0 0,-4-3-9 0,3 5 0 16,0-13 0-16,9 5 0 0,-3-3 0 0,9-2-17 16,0-3 2-16,3-5 1 15,3-2-136-15,3-1-27 0,6-2-6 0,3-6-751 0</inkml:trace>
  <inkml:trace contextRef="#ctx0" brushRef="#br0" timeOffset="103916.43">18448 5715 230 0,'-12'3'20'0,"12"-3"-20"0,-3 2 0 0,-3 4 0 15,0-4 352-15,0 4 65 0,3-4 14 0,0 3 2 16,0-2-269-16,0 2-55 0,0 1-10 0,3-6-3 16,0 0-56-16,0 0-11 0,3 8-2 0,-3-8-1 15,9 2-17-15,-3-2-9 0,3 0 10 0,-3 0-10 16,3-2 10-16,3-1-10 0,-4-2 10 0,4 2-10 15,3-5 8-15,-3 3-8 0,0-3 0 0,0 3 9 16,-3-3-9-16,0 0 0 0,0 0 0 0,-6-3 8 16,3 3-8-16,-3-2 0 0,0 2 0 0,-3-3 8 0,0 3-8 15,0 0 0-15,-3 0 0 0,0 3 8 16,-3 0-8-16,3 5 0 0,-6 0 0 0,-3 2 0 0,0 4 18 16,-3-1-2-16,-3 3 0 0,3 3 0 0,-2-1 15 15,2 1 2-15,-3 5 1 0,6-3 0 0,-3-5-12 16,3 5-2-16,0 3-1 0,6-3 0 0,-3 3-19 15,3-3 8-15,0 0-8 0,6 1 0 0,0-1 0 0,0 0 0 16,0-2 0-16,6-1 0 0,3-4 0 0,0-4 0 16,3 1 0-16,0-3 0 0,6 0 8 0,-3-3-8 15,6-2 0-15,-1-3 0 0,4 3 0 0,-3-3 0 16,3 0 8-16,0-3-8 0,0-2 0 0,-1 2 0 16,1 3 0-16,0-5-9 0,-3 3 1 0,-3 2 0 15,-3 0 0-15,-4 2 0 0,-2 1-2 0,0 3 0 16,-9 2 0-16,0 0 0 0,0 0 10 0,0 0 0 15,0 0 0-15,0 0 0 0,6 7 0 0,-3 1 0 0,-6 3 0 16,0 0 0-16,0-3 11 0,-3-1-3 0,0 7 0 16,0-6 0-16,-2 0-8 0,2 2 12 0,0-2-12 0,-3 0 12 15,6 0-12-15,0-3 8 0,-3 1-8 16,6-4 8-16,0-2-8 0,0 0 0 0,0 0 0 0,0 0 0 16,0 0 0-16,6-2 8 0,6-4-8 15,-6 4 0-15,3-4 0 0,-3-2 0 0,2 0 8 16,1 0-8-16,0 1 0 0,0-1 0 0,0 0 0 15,0-3 0-15,0 1 0 0,0 2 0 0,3-3 0 0,-3 3-11 16,0-3-10-16,0 1-3 0,0 5 0 0,-3-3 0 16,-1 0-16-1,1 0-3-15,3 2-1 0,-3 1 0 0,0 3-25 0,0-4-6 0,-3 4-1 16,3 2-566-16,-3-6-114 0</inkml:trace>
  <inkml:trace contextRef="#ctx0" brushRef="#br0" timeOffset="104421.22">19007 5659 2070 0,'0'0'45'0,"0"0"10"0,0 0 1 0,0 0 3 0,0 0-47 0,0 0-12 15,0 0 0-15,0 0 0 0,0 0 55 0,0 0 9 16,0 0 1-16,0 0 1 0,0 0-23 0,0 0-5 0,3 8-1 0,0-2 0 15,0 2-13-15,-6 0-2 0,0-3-1 0,0 3 0 16,-3 0 2-16,3 2 0 0,-6 1 0 0,3-1 0 16,-6 1 8-16,4 0 1 0,-1-3 1 15,0 2 0-15,0 1-14 0,-3-3-3 0,6-3-1 0,-3 6 0 16,3-6-7-16,3 3-8 0,3-8 11 0,0 0-11 16,0 0 8-16,0 0-8 0,6 0 0 0,3 0 0 15,3 0 8-15,0-3-8 0,3 0 0 0,0-2 0 16,-4-3 0-16,7 0 0 0,-3 0 0 0,3 0-9 15,-3-5 1-15,3 3 0 0,0-1 0 0,2 3 0 16,-5-2 8-16,0 2-8 0,0 0 8 0,0 0-8 16,-6 2 8-16,0 4 0 0,0-4 0 0,-3 4 0 0,-6 2 0 15,0 0 0-15,0 0 0 0,0 0 0 0,6 8 0 0,-6-3 0 16,0 3 8-16,-3 0-8 0,0 3 20 0,0-1 0 16,-6 1 0-16,0 2 0 0,0 0 18 0,0-2 3 15,3 2 1-15,0-2 0 0,-3 2-26 0,0-3-4 16,6-2-2-16,0 0 0 0,0 0-10 0,0 3 0 15,6-1 9-15,0-4-9 0,-3 2 0 0,3-6 0 16,3 4 0-16,0-4 0 0,3-2 0 0,-3 0 0 16,3-5 0-16,0 2 8 0,0 1-8 0,0-6-8 15,0 2 8-15,0-4-12 16,3-1-167-16,-4 3-33 0,4-2-8 0</inkml:trace>
  <inkml:trace contextRef="#ctx0" brushRef="#br0" timeOffset="105413.08">20040 5273 1681 0,'0'0'36'0,"0"0"8"0,-3 0 2 0,0 0 2 0,0 0-38 0,-3 3-10 0,3-1 0 0,-6 4 0 15,3-1 82-15,-3 3 14 0,0 5 4 0,-5 0 0 0,-1 1-29 0,-3 4-6 16,3 9-1-16,-3-1 0 0,-3-5-28 0,-3 8-7 16,1 6-1-16,-4-6 0 0,3 5 4 0,3 1 1 15,0-1 0-15,1 0 0 0,-1-2-22 0,0-3-11 16,3 3 10-16,-3 2-10 0,3-10 11 0,0-3-11 15,4 3 12-15,-1-5-12 0,0-3 0 16,6-3 0-16,0-3 0 0,6 1 0 0,0-3 0 16,3-8 0-16,0 0 0 0,9-3 0 0,0 1 0 0,3-6 0 15,3-3 0-15,2 1 0 0,-2-9 0 0,0 3 0 16,0-2 0-16,3-4 0 0,3 1 0 0,0 0 0 16,5-3-12-16,4-2 3 0,-3 5 9 0,3 0 0 15,0-1 0-15,-4 1 0 0,-2 3 0 0,0 7 0 16,-3-2 0-16,-3 2 0 0,-3 3 0 0,-1 3 8 15,-5 2-8-15,0 3 0 0,0 0 0 0,-6 3 0 0,3 2 0 16,-3 3 0-16,-3 3 0 0,0-3 0 0,0 2 0 16,-3 1 0-16,0 2 0 0,0 0 0 0,0 1 0 0,-3 2 0 15,0-3 0-15,0 0 0 0,-3-2 0 0,3 4 0 16,-5-1 0-16,2 2 0 0,-6-1 0 0,3-1 0 16,0-1 8-16,-3 0-8 0,-6 0 8 0,6 1-8 15,-3-4 0-15,1 3 0 0,-1-2 0 0,0 0 0 16,3-6 0-16,0-2 0 0,-3-1 0 0,6 3 0 15,-3-5 8-15,4 0-8 0,-1 3 8 0,3-6-8 16,0 3 0-16,3-5 8 0,0 0-8 0,3 0 0 16,-3-1 0-16,3-2 0 0,6 0-10 0,0 0 10 15,3 3-172 1,-3-3-28-16,0 0-6 0</inkml:trace>
  <inkml:trace contextRef="#ctx0" brushRef="#br0" timeOffset="105804.19">20156 5715 345 0,'0'0'15'0,"0"0"4"0,0 0-19 0,0 0 0 16,0 0 0-16,0 0 0 0,0 0 202 0,0 0 37 16,0 0 7-16,6 3 2 0,-6-3-137 0,9 5-27 15,-3-2-6-15,3 2-1 0,-9-5-15 0,0 0-3 16,6 3-1-16,0-1 0 0,-6-2-4 0,9 0-1 15,-3 3 0-15,3-3 0 0,-3-3-5 0,0 1 0 0,0-1-1 0,-1 0 0 16,1 1-12-16,0-6-3 16,-3 5 0-16,3-5 0 0,3 3-6 0,-3-3-2 0,0 3 0 15,0-6 0-15,-3 6-6 0,-3-3-2 0,3-3 0 16,-3 3 0-16,-3 3-8 0,3-3-8 0,-3 3 12 0,0-1-12 16,-6 4 8-16,3 2-8 0,-3 2 0 0,0 4 0 15,-3-1 18-15,-2 3-3 0,-1 0-1 0,0 2 0 16,0 1 14-16,-3 2 2 0,3 6 1 0,0-6 0 15,0 0 5-15,4 0 0 0,-4 3 1 0,3 0 0 16,3 0-23-16,3 0-5 0,0-3-1 16,3 0 0-16,0 1-8 0,6-4 0 0,0 1 0 0,0-3 0 15,9 2 0-15,0-10 0 0,0 0 0 0,2 0 0 16,1-5-107 0,3 0-26-16,3-6-6 0,3 1-921 0</inkml:trace>
  <inkml:trace contextRef="#ctx0" brushRef="#br0" timeOffset="106378.61">20811 5347 979 0,'0'0'87'0,"-3"3"-70"16,-3 0-17-16,3-1 0 0,-3 1 204 0,3-3 38 15,3 0 7-15,-3 2 2 0,3-2-150 0,0 0-29 16,0 0-7-16,9 3-1 0,0 0-36 0,0-3-8 15,3-3-2-15,3 0 0 0,0-4 3 0,3 1 1 16,-1-2 0-16,4 0 0 0,-3 0-22 0,3-5 0 16,-3 5 0-16,3-5 0 0,-7 2-10 0,1 1 10 0,0-3-12 0,0 2 12 15,0 0 0-15,-3-4 0 0,-3 1 0 0,0 1 0 16,-3 0 0-16,3 0 11 0,-3-1-3 0,-3-1-8 16,0-1 11-16,-3 2-11 0,0 1 10 0,-3 0-10 15,-3 5 12-15,3 0-3 0,3 3-1 0,-9 5 0 16,-6-3 22-16,-6 6 4 0,0 5 1 0,-3 0 0 15,-2 5 8-15,-7 3 1 0,0 2 1 0,0 4 0 16,4 1-1-16,-7 9-1 0,0-5 0 0,0 4 0 16,7 1-21-16,-1 2-4 0,3 1-1 0,0 2 0 15,1-3-8-15,2 1-1 0,3 2-8 0,0-3 12 16,0 0-12-16,6-4 0 0,0-4 0 0,7 1 0 16,2-6 0-16,3-3 0 0,0 1 0 0,3-3 0 0,3-3 0 15,3-5 0-15,-1 0 0 0,1-3 0 0,6-5-13 16,0 0-6-16,3-3-1 0,-3-2 0 15,6 2-20-15,-3-5-4 16,0-2 0-16,0-1-1 0,-1 6 17 0,1-6 4 0,0 3 1 16,-3 1 0-16,0-1 23 0,0 0-9 0,-3 2 9 0,0 4 0 0,-3-1-9 15,-6 3 9-15,0 0 0 0,0 0-9 0,0 0 28 16,-3 11 5-16,0-3 2 0,-3 5 0 0,0-5 12 16,0 5 2-16,0-2 1 0,-3-1 0 0,6 1-17 15,0 2-3-15,-3-2-1 0,3-1 0 0,6-2-12 0,-3 3-8 16,3-6 8-16,0 0-8 0,6-2 0 0,0 0 0 15,3-3 0-15,3 0 8 0,0-3-20 0,2 0-3 16,1 1-1-16,0-4 0 16,-3-2-185-16,0 0-38 0,0 1-7 0</inkml:trace>
  <inkml:trace contextRef="#ctx0" brushRef="#br0" timeOffset="106888.02">21007 5710 1900 0,'0'0'42'0,"0"0"9"0,0 0 1 0,0 0 1 0,0 0-42 0,0 0-11 0,0 0 0 0,0 0 0 15,0 0 56-15,0 0 10 0,0 0 2 0,0 0 0 16,0 0-43-16,6 5-8 0,0-5-1 0,3 0-1 16,0 0-15-16,-3 0 11 0,3-5-11 0,-3 2 10 0,3-2-10 0,0 5 0 15,0-8 0-15,-3 3 8 0,0-1-8 0,-3 1 12 16,3-3-12-16,0 0 12 0,-3 0-12 0,0 0 0 15,-3-2 0-15,-3 2 0 0,3-3 9 0,-3 3-9 16,0-2 10-16,-3 4-10 0,-3 4 10 0,0-4-10 16,0 6 10-16,-3 6-10 0,-6-4 36 0,3 4 0 15,-3 2 1-15,-2 2 0 0,2 1 11 0,-3 2 3 16,0 0 0-16,3 0 0 0,-3 3-9 0,6 3-2 16,4-6 0-16,2 0 0 0,0 0-28 0,3 1-12 15,3-1 8-15,0-2-8 0,6-4 0 0,0-1 0 16,-3-6 0-16,6 8 0 0,6-8 0 0,0 0 0 15,5 0 0-15,-2 0 0 0,6-8 0 0,-3 2 0 16,0-1 0-16,0-4 0 16,-3 3-40-16,2 0 0 0,-2-3 0 0,0 4 0 15,-3-1 21-15,0 2 4 0,-3 1 1 0,-3 0 0 16,-3-1 14-16,-3 6 0 0,0 0 0 0,0 0-9 0,0 0 9 0,0 0 0 0,0 0 0 16,-3 11 8-16,0-8 11 0,0 7 2 0,-3 1 1 15,0-3 0-15,0 2 5 0,3 1 1 0,0 0 0 16,0-4 0-16,3 1-20 0,0 3-8 15,0-6 0-15,6 1 8 0,0-4-20 0,0 1-4 0,6-3 0 16,-3 0-1 0,0-3-167-16,0 1-32 0</inkml:trace>
  <inkml:trace contextRef="#ctx0" brushRef="#br0" timeOffset="107707.9">21701 5382 1785 0,'0'0'39'0,"0"0"8"0,0 0 1 0,0 0 4 0,0 0-42 0,0 0-10 0,0 0 0 0,0 0 0 15,0 0 35-15,6 2 5 0,-6-2 0 0,6 6 1 16,3-1-12-16,0-5-2 0,3 0-1 0,0 0 0 15,-1 0-8-15,1-5-2 0,3 2 0 0,0-2 0 16,0-3-6-16,0 2-2 0,3-2 0 0,-3 1 0 16,-3-1-8-16,2-3 0 0,-2 3 0 0,-3-3 0 15,3-2 0-15,-3 3 0 0,-3 2 0 0,3-8 0 16,-3 3 0-16,-3-1 8 0,0-1-8 0,0 1 8 16,-3-4 0-16,0 2 0 0,0-3 0 15,-3 1 0-15,0 5-8 0,0-6 0 0,-3 6 0 0,0 5-11 16,-6-3 35-16,0 6 6 0,-3 0 2 0,0 5 0 15,-8 2 0-15,2 4 0 0,-9 2 0 0,3 2 0 16,-2 6 24-16,-1 3 4 0,0-1 2 0,3 6 0 0,-3 0-6 16,4 2-2-16,2 3 0 0,0 6 0 0,-3-4-34 15,3 4-6-15,-8 10-2 0,-1-3 0 0,0 1 16 16,3 2 4-16,-2-1 0 0,2-1 0 0,6-1-32 16,-3-2 0-16,3 2 0 0,4-5 0 0,-1 0 0 15,3 0 0-15,3 0 0 0,0-5 0 0,3 0 0 0,3-3 0 16,0-3 0-16,3-2 0 0,1-5 0 0,-1-1 0 15,3-2 0-15,-3 0 0 16,3-3-20-16,0 0-9 16,-3-5-3-16,3 3 0 0,0-3 7 0,-3 0 1 0,3-3 0 0,-3 0 0 0,3-2 12 15,-3 0 4-15,3-3 0 0,3 0 0 16,0 0-20-16,-3-8-3 0,0 3-1 0,0-6 0 0,0 0 19 0,3 1 3 16,0-3 1-16,3-1 0 0,-3 1 9 0,3-3-8 15,0 3 8-15,3 0-8 0,-3-3 8 0,0 3 0 0,3 2-9 16,-3 0 9-16,0-2 0 0,0 3 0 0,0 2 0 15,0 2 0-15,3 1 25 0,-3 0 0 0,-3-3 0 16,0 8 0-16,0 0 3 0,0 0 0 0,0 0 0 0,6-3 0 16,0 1-13-16,0 2-3 0,-1-3 0 0,4 0 0 15,0 3-12-15,0-2 0 0,3 2 0 0,3-3 0 16,3 0 0-16,0-2 0 0,-3 0 0 0,6-3 0 16,2-3-9-16,7-2-2 0,-3 0 0 0,3 0 0 15,2-3-151-15,-2-3-30 16,0 3-7-16</inkml:trace>
  <inkml:trace contextRef="#ctx0" brushRef="#br0" timeOffset="108164.16">22070 5157 2149 0,'0'0'47'0,"3"-3"9"0,-3 0 3 0,0-2 2 0,3 0-49 0,0 0-12 15,-3 2 0-15,0-2 0 0,0-1 54 0,0 6 8 16,0 0 2-16,0 0 0 0,0 0-17 0,-6 6-3 15,0 7-1-15,0-3 0 0,-6 6-19 0,3 3-4 16,-3 2-1-16,-2 3 0 0,-1 5 20 0,-3 3 4 16,-6 7 1-16,-3 4 0 0,-3-1-29 0,-2 3-6 15,-4 5-1-15,0-2 0 0,4-3-8 0,-1-3 8 0,3 1-8 16,6-9 8-16,6-5-8 0,0 0 0 0,4-2 0 0,2-4 0 16,3-4 0-16,3-1 0 0,0-2 0 0,3-2 0 15,-3-4 0-15,6-2 0 0,-3-3 0 0,3-5-11 16,0 0-7-16,0 0-2 0,0 0 0 0,0 0 0 31,3-5-28-31,3-3-7 0,0-2-1 0,0-4 0 16,-3 1 8-16,0-3 2 0,0 0 0 0,0 0 0 0,0-5 27 0,3 0 6 0,-3 0 1 0,0 2 0 15,0 1 12-15,0 2 0 0,-3 0 0 0,0 6 0 16,0-4 49-16,0 6 16 0,0 1 3 0,-3 1 1 16,3 6 3-16,0-5 1 0,0 0 0 0,0 5 0 15,0 0-30-15,0 0-7 0,0 0 0 0,0 0-1 0,0 0-23 16,0 0-4-16,5 2 0 0,4 1-8 15,3 0 0-15,0-1 0 0,3-2 0 0,3 3 0 16,-3-3 9-16,6 0-9 0,-3 3 0 0,2-3 9 16,1-3-39-16,0 3-8 0,-3 3-2 0,3-1 0 15,-6-2-137-15,2 0-28 0,-5 0-6 0,0-2-836 16</inkml:trace>
  <inkml:trace contextRef="#ctx0" brushRef="#br0" timeOffset="108519.54">21954 5689 864 0,'0'0'76'0,"0"0"-60"16,0 0-16-16,-3 7 0 0,3-7 216 0,-3 8 41 15,0 3 8-15,3-6 2 0,-3 3-127 0,3-8-26 16,-3 6-5-16,3 1-1 0,0-7-16 0,0 0-3 16,0 0-1-16,0 0 0 0,0 0-28 0,3 6-7 15,-3-6-1-15,6 2 0 0,0-2-41 0,0 3-11 16,3-6 0-16,-3-2 0 0,3 2 8 0,0-2 0 0,0-3 0 0,3 3 0 16,-4-3-8-16,4 3 0 0,-3-3 0 0,0-3 0 15,-3 1 0-15,0 2 0 0,0-3 0 0,-3 1 0 16,3-1 0-16,-6 0 0 0,0 3 0 15,-3 3-11-15,-3-3 11 0,-3 8 0 0,0 0 0 16,0 3 0-16,-3 2 0 0,0 0 0 0,1 3 8 0,-4 3-8 16,0 0 14-16,0 2-2 0,0 0 0 0,0 0 0 15,0 3 0-15,-3 0 0 0,4 0 0 0,2-3 0 16,-3 0 16-16,6 1 4 0,3-1 0 0,3 0 0 16,0-2-32-16,6-4 0 0,3 1 0 0,0 0 0 15,6-2 0-15,0-1 0 0,-3-2 0 0,5-3 0 16,-2 2-10-16,3-2-8 0,-3-2-2 0,3-1 0 15,0-2-35-15,3-1-7 0,-3 1-2 0,2-3 0 16,4 0-35-16,-3 0-7 0,0-2-2 0,3-1 0 16,0 1-102-16,0-4-21 0,-4 1-4 0,1-5-292 15,6-1-58-15</inkml:trace>
  <inkml:trace contextRef="#ctx0" brushRef="#br0" timeOffset="108997.49">22615 5096 806 0,'12'-19'36'0,"-9"9"7"0,3 2-35 0,-3-3-8 15,3 6 0-15,-3-8 0 0,0 7 296 0,2-1 56 16,-2 1 12-16,-3 6 3 0,0 0-240 0,0 0-48 16,0 0-10-16,0 0-1 0,0 0-19 0,0 0-3 15,0 0-1-15,-3 6 0 0,0 1 6 0,-5 7 1 16,-4 4 0-16,-3 6 0 0,-3 0-16 0,3 2-4 16,-6 6 0-16,0 0 0 0,1 2 0 0,2 1 0 0,-6 4 0 15,0 4 0-15,0-4-16 0,-3 4-3 0,-2 2-1 0,-4 2 0 16,0-4-12-16,3-1 0 0,4-5 0 0,-1-3 0 15,3-2 0-15,3 0 0 0,0-3 0 0,6-3 0 16,1-2 0-16,2-3 0 0,3-5 0 16,0 0 0-16,3-3 0 0,6 1-8 0,0-6 8 15,0-3-13-15,3 0-16 16,-3-5-3-16,0 0-1 0,9-3 0 16,0 3-1-16,3-5 0 0,0-3 0 0,-1-2 0 0,-2-1-7 0,0-5-2 15,3 0 0-15,-3-2 0 0,0-3 19 0,-6-1 4 0,3-4 1 0,3-3 0 16,-6 2 19-16,6-2-10 0,-6 6 10 0,3-1-8 15,-6 3 8-15,0-1 0 0,0 6 0 0,0 6 0 16,-6-1 47-16,3 3 14 0,0 3 3 0,0 0 1 16,0 0-1-16,0 2 0 0,-3 0 0 0,3 3 0 0,3 0-30 15,0 0-6-15,0 0-2 0,0 0 0 0,9 0-11 0,0 0-3 16,0 0 0-16,6 0 0 0,0 0 12 0,2 0 1 16,1 3 1-16,3-3 0 0,-3 5-26 0,0-2 0 15,0-1 0-15,0 1 0 0,2-3 10 0,-2 3-10 16,3-1 12-16,0-2-12 0,0 0 0 0,0 0 0 15,-1 0 0-15,1 0-12 16,-3 0-93-16,-3 3-19 0,0 0-3 0,-3-1-1157 0</inkml:trace>
  <inkml:trace contextRef="#ctx0" brushRef="#br0" timeOffset="113349.99">8333 6932 172 0,'0'0'16'0,"0"0"-16"16,0 0 0-16,0 0 0 0,0 0 220 0,0 0 42 15,0 0 8-15,0 0 2 0,0 0-153 0,6 3-31 16,-3-1-5-16,6-2-2 0,-3 0-5 0,0 0-2 15,3-2 0-15,0-1 0 0,-3 3-17 0,3-3-3 16,3 1-1-16,0 2 0 0,-1-3-14 0,1 1-3 16,6 2-1-16,-6 0 0 0,0 0-23 0,0 0-4 15,0 0 0-15,3 0-8 0,0 0 0 0,0 2 0 16,-1-2 0-16,1 3 0 0,0-3 8 0,0 2-8 16,3 1 0-16,-3-3 0 0,-6 0 0 0,3 3 0 15,-3-3 0-15,-1 2 0 0,1 1-11 0,-9-3-9 16,9 0-1-16,-9 0-1 15,0 0-147-15,0 0-30 0,0 0-5 0</inkml:trace>
  <inkml:trace contextRef="#ctx0" brushRef="#br0" timeOffset="114429.25">9446 6887 345 0,'0'0'31'0,"0"0"-31"16,0 0 0-16,0 0 0 0,0 0 191 0,0 0 32 16,0 0 6-16,0 0 2 0,0 0-99 0,0 0-19 15,0 0-4-15,0 0-1 0,0 0-59 0,0 0-12 16,-8 0-2-16,2 0-1 0,6 0-4 0,0 0-1 0,-9 0 0 0,3 0 0 15,-3 0-14-15,3 0-3 0,-3 0-1 0,-3 3 0 16,3-1 12-16,-3 1 2 0,0-3 1 0,0 5 0 16,-6-2 2-16,4 2 0 0,5 1 0 0,-3-1 0 15,0 0-4-15,0 0 0 0,-3 1 0 0,6-1 0 16,0 0-2-16,0-2-1 0,0 0 0 0,3 2 0 16,0 0-7-16,1-2-2 0,2-1 0 0,3-2 0 15,0 0-12-15,0 0 9 0,0 0-9 0,3 8 8 16,-3-8-8-16,5 6 0 0,1-1 0 0,3-2-11 15,0-1 11-15,0 4 0 0,3-4 0 0,-3 4 0 16,0-6 0-16,3 5 11 0,0-3-11 0,3 4 12 0,-3-1-12 16,-1 0 0-16,1 1 0 0,-3 2 0 15,0-3 0-15,0 0 0 0,-6 0 0 0,3 1 0 16,-3 2 0-16,3-3 0 0,-6 0 0 0,0 3 0 0,3-3 0 16,-6 1 0-16,0-1 0 0,-3 3 0 0,0-3 0 15,-3 3 0-15,0-2 0 0,3-1 0 0,-9 0 0 0,4 0 0 16,-1 1 0-16,0-1 0 0,-3-2-12 0,3-1 1 15,0 4 1-15,-3-4 0 0,3 1 10 0,0-3 0 16,-6 0 0-16,7 0 0 0,-4-3 0 0,0 1 0 16,3 2 0-16,-3-3 8 0,0 0-8 0,3 1 0 15,0-1 0-15,0 0 0 0,6 1 0 0,-2-1 0 16,2 0 0-16,0 3 0 0,6 0-19 0,0 0-5 16,0 0 0-16,0 0-940 0</inkml:trace>
  <inkml:trace contextRef="#ctx0" brushRef="#br0" timeOffset="114785.58">10006 6374 172 0,'0'0'16'0,"0"0"-16"0,0 0 0 0,0 0 0 16,0 0 268-16,0 0 50 0,0 0 10 0,0 0 3 0,0 0-169 0,0 0-34 15,0 5-6-15,0 6-2 0,-6 2-48 0,0 3-9 16,-3 2-3-16,-3 1 0 0,0 2 5 0,-2 3 1 16,-1 0 0-16,-3 5 0 0,6 0-34 0,-3 0-6 15,-6 8-2-15,0-3 0 0,-2 6-4 0,-1 0-2 16,0 2 0-16,0 0 0 0,0 1 2 0,0-6 1 15,4-3 0-15,2 1 0 0,-3-4-29 0,6-2-7 16,0 1-1-16,3-4 0 0,3-2 16 0,3-6 0 16,3 1 0-16,3-6-9 15,0 0-44-15,3-5-9 0,3-2-2 0,-6-6-612 16,9-3-122-16</inkml:trace>
  <inkml:trace contextRef="#ctx0" brushRef="#br0" timeOffset="114989.4">9637 6929 403 0,'0'0'36'0,"0"0"-36"0,0 0 0 0,0 0 0 15,0 0 274-15,0 0 48 0,0 0 10 0,0 0 1 16,0 0-192-16,0 0-38 0,0 0-8 0,6 3-2 16,0-3-40-16,3 3-8 0,0-3-1 0,0-3-1 15,0 3-4-15,3 0-1 0,-1-3 0 0,1 1 0 16,0 2-18-16,3 0-4 0,0 0-1 0,0-3 0 15,0 3-15-15,0 0 0 0,-3 0 0 0,2-2-1013 16</inkml:trace>
  <inkml:trace contextRef="#ctx0" brushRef="#br0" timeOffset="115587.05">10003 7062 1638 0,'0'0'72'0,"0"0"16"0,0 0-71 0,0 0-17 15,0 0 0-15,6 0 0 0,-6 0 74 0,3 0 11 16,0 0 3-16,0-3 0 0,0 3-40 0,3-3-8 16,-3 1-2-16,3-1 0 0,0-2-30 0,0 2-8 15,0 1 0-15,0-1 0 0,0 0 0 0,-3-2 0 0,3 0 0 0,-1 2 0 16,1-2 0-16,-3-1 0 0,0-1 0 0,0 1 0 15,-3-2 11-15,0 3-3 0,0-3 0 0,-3 3 0 16,3-3 0-16,-3 0 0 16,-3 0 0-16,-2 3 0 0,2-1 17 0,-3 1 3 0,-6 2 1 0,3 3 0 15,-6 0-1-15,0 3-1 0,0 5 0 0,-3-3 0 16,-2 3 8-16,2 3 1 0,3-3 1 0,3 2 0 16,-3 1-20-16,3 0-4 0,0-1-1 0,1 1 0 15,5-1-2-15,-3 1-1 0,6-1 0 0,0 1 0 16,-3 2-9-16,6-2 0 0,3-1 0 0,3 1 0 15,3 0 0-15,0-1 0 0,0-2 0 0,3 0 0 16,3-3 0-16,-1 1 0 0,1-4 0 0,0 1 0 16,0-6 0-16,3 1 0 0,0-1 0 0,3-2 0 0,0-1 11 0,3-2-3 15,-4 1-8-15,4-1 12 0,-3 0-12 16,-3 0 0-16,0-3 0 0,0 1 0 0,0-1-12 16,-3 3 4-16,-1-3 8 0,-2 1-13 0,-3 2 5 15,3-3 8-15,-3 3-13 0,0 3 5 0,-3 0 8 16,0 0 0-16,-3 5 0 0,0 0-8 0,0 0 8 15,0 0 0-15,0 0 0 0,-6 5 0 0,-3 3 8 0,3 0-8 16,0-3 8-16,-3 6-8 0,0-1 16 0,3 1 0 16,-2 2-1-16,-1 0 0 0,0 0-15 0,3 1 9 15,0-4-9-15,3 1 8 0,0-1-8 0,6-2 0 16,-3 0 0-16,3 0 8 0,-3-8-8 0,6 6 0 16,0-1 0-16,3-5 0 0,0 0 0 0,-1-5 0 15,4-1-12-15,3-2 12 16,0 0-166-16,0-5-26 0</inkml:trace>
  <inkml:trace contextRef="#ctx0" brushRef="#br0" timeOffset="115897.93">10768 6318 518 0,'0'0'46'0,"0"0"-37"0,0 0-9 0,-6 6 0 15,0-4 305-15,0 3 59 0,6-5 12 0,-6 6 3 16,0 2-206-16,0 0-41 0,0 0-8 0,0 0-1 0,3 2-63 0,-2 6-12 16,2 0-2-16,-3 2-1 15,-3 4-17-15,3-1-3 0,-3 3-1 0,-3 2 0 16,0-2 14-16,0 2 2 0,-3 3 1 0,-3 0 0 0,-3 9-41 0,-2-7 0 16,-4 9 0-16,-3 2 0 0,3-2 0 15,-2 0 0-15,-1-3 0 0,3 0 0 0,6-3 8 0,0-5-8 16,3 0 12-16,4-2-4 0,-1-6-8 0,6 0 0 15,3-2 0-15,0-1 0 16,3-2-88-16,3-3-19 0,0-2-4 0,0-3-1 16,0-8-132-16,0 0-26 0,0 0-6 0,15-8 0 0</inkml:trace>
  <inkml:trace contextRef="#ctx0" brushRef="#br0" timeOffset="116242.47">10313 6892 1324 0,'0'0'59'0,"0"0"12"0,0 0-57 0,0 0-14 0,-6 6 0 0,-3-4 0 15,9-2 259-15,-6 6 49 0,0-1 9 0,0 0 3 16,3 1-204-16,0-1-41 0,3 0-8 0,0 3-2 16,0-3-39-16,6-2-8 15,0 2-2-15,0-2 0 0,0 0-8 0,3-1-8 0,0-2 12 0,3 0-12 16,5 0 9-16,-2 0-9 0,3-2 0 0,0 2 9 16,3 0-9-16,-3 0 0 0,0-3 0 0,-1 0 0 15,1 3 0-15,-3 0 0 0,0-2 0 0,0 2 0 16,-3-3-22-16,0 3-6 0,0-3-2 0,-3 3 0 15,2-2-16-15,-2 2-3 0,0 0-1 0,-3 0 0 16,-6 0 9-16,6 2 1 0,0 1 1 0,-6-3 0 16,0 0 29-16,3 5 10 0,0 3 0 0,-3-3-9 15,0 3 9-15,-3 0 0 0,0 0 0 0,0 3 0 0,0-1 16 0,-3-2 4 16,0 0 2-16,0 3 0 0,-3-3 20 0,4 0 4 16,-1 0 1-16,-3 5 0 0,3-5-16 0,0 2-3 15,0-4-1-15,3 2 0 0,-3-3-18 0,3 0-9 16,3-5 10-16,0 0-10 0,0 0 0 0,0 0 0 15,0 0 0-15,9 3 0 16,-3-6-165-16,3 1-27 0,-3-4-4 0</inkml:trace>
  <inkml:trace contextRef="#ctx0" brushRef="#br0" timeOffset="116397.51">10807 6747 748 0,'0'0'33'0,"0"0"7"0,0 0-32 0,0 0-8 15,0 0 0-15,0 0 0 0,0 0 369 0,0 0 72 0,-9 0 15 0,9 0 2 16,0 0-322-16,0 0-64 0,0 0-12 0,0 0-4 16,-6 5-44-16,3 0-12 0,0 3 0 0,0 3-769 15,3-3-156-15</inkml:trace>
  <inkml:trace contextRef="#ctx0" brushRef="#br0" timeOffset="117258.97">11018 6932 460 0,'0'0'41'0,"0"0"-33"0,0 0-8 0,0 0 0 16,0 0 178-16,0 0 34 0,0 0 6 0,0 0 2 16,0 0-95-16,0 0-18 0,0 0-4 0,0 0-1 15,0 0-35-15,0 0-7 0,0 0-2 0,0 0 0 16,0 0-9-16,0 0-1 0,0 0-1 0,0 0 0 0,0 0-3 0,0 0-1 16,0 0 0-16,0 0 0 0,0 0-5 0,0 0-1 15,0 0 0-15,0 0 0 0,0-5-4 0,-3 2-1 16,-3 1 0-16,0-1 0 0,-3 0-4 0,3 3-2 15,0 0 0-15,-3 0 0 0,-2 3-6 0,-4 0 0 16,3-1-1-16,0 3 0 0,-6 1-7 0,6-1 0 16,0 0-1-16,0 1 0 0,3-1-1 0,0 0 0 15,3-2 0-15,3 5 0 0,1-6-10 0,-4 4-14 16,6-1 3-16,0-5 1 0,0 0 10 0,6 5 0 16,5 3 0-16,-2-2 0 0,3-4 8 0,0 1 3 15,0-1 1-15,0 4 0 0,0-4-12 0,0 4 0 16,-3-4-12-16,0 1 12 0,0 2-28 0,-3 1 3 15,-1-1 0-15,1 0 0 0,0 0 8 0,-3 1 1 16,-3 2 1-16,0 0 0 0,0-3 15 0,-3 0 0 16,0 3 0-16,0-3-9 0,0 1 9 0,-2-1 0 0,-1 0 0 15,-3 1 0-15,0-1 0 0,0 0 0 0,0-2 0 0,-3 2 0 16,-3 0 12-16,0-5-1 0,0 3-1 0,0-3 0 16,1 3-10-16,-1-1 8 0,3-2-8 0,-3 0 8 15,0 0 0-15,3 0 0 0,-3-2 0 0,0 2 0 16,6-3-8-16,-3 0 0 0,4 3 0 0,-1-2 0 15,0-1 0-15,9 3 0 0,0 0 8 0,0 0-8 16,-6-5-19-16,6 5-5 16,3-8-2-16,0 0-719 0,3 3-144 0</inkml:trace>
  <inkml:trace contextRef="#ctx0" brushRef="#br0" timeOffset="117595.39">11590 6308 921 0,'0'0'40'0,"0"0"10"0,0 0-40 0,3-6-10 16,0 4 0-16,-3 2 0 0,0 0 208 0,0 0 39 15,0 0 8-15,0 0 1 0,0 0-144 0,0 0-30 16,0 0-6-16,0 10 0 0,-3 6-17 0,-3 0-3 15,0 3-1-15,-3 4 0 0,-3 4-3 0,3 5 0 16,-6-3 0-16,0 0 0 0,-3 3-12 0,-3-1-4 16,-2 6 0-16,-4 0 0 0,-3 6-9 0,0-1-3 15,1 0 0-15,-4 3 0 0,0-5-24 0,3-3 0 16,4-2 0-16,2-4 0 0,3 1 8 0,6-6-8 16,3-2 12-16,3 0-4 0,3-3-22 0,3-5-5 0,0-3-1 15,6-2 0 1,3-6-115-16,0 1-23 0,0-1-5 0,3-5-858 0</inkml:trace>
  <inkml:trace contextRef="#ctx0" brushRef="#br0" timeOffset="117937.09">11200 6861 1209 0,'0'0'108'0,"0"0"-87"0,-6 5-21 0,0-2 0 0,6-3 192 0,-3 2 33 15,-3 1 7-15,6-3 2 0,0 0-122 0,0 0-25 16,0 0-5-16,0 0-1 0,0 0-58 0,6 0-12 15,6 0-3-15,0 0 0 0,2 0-8 0,1 0 0 16,-6 0 0-16,6 0 0 0,0 0 0 16,3 0 0-16,3 0 8 0,0 0-8 0,-4 0 0 0,1 0 0 15,3 0 0-15,0 3 0 0,-3-1 0 0,-3-2-12 16,0 0 0-16,0 3 1 16,-4 2-19-16,1-2-4 0,-3 2-1 0,3 3 0 15,-6-3 15-15,0 3 2 0,-6 0 1 0,3 0 0 0,0-3 17 0,-3 3 0 16,-3 0 0-16,3 3 0 0,-3-3 0 0,0 0 0 15,0 0 0-15,-3 2 0 0,3-2 31 0,-3 3 3 16,-3-3 1-16,3 0 0 0,0 2 9 0,-3-2 3 16,1 3 0-16,-1-3 0 0,3 0-16 0,0 0-3 15,-3-1-1-15,6-1 0 0,0-4-19 0,3-2-8 0,0 0 8 16,0 0-8 0,0 0-58-16,0 0-17 0,6-2-3 0,3-4-986 0</inkml:trace>
  <inkml:trace contextRef="#ctx0" brushRef="#br0" timeOffset="118096.19">11735 6728 2127 0,'-11'-2'47'0,"8"2"9"0,-3 2 3 0,0 1 1 0,0-3-48 0,3 3-12 0,3-3 0 0,0 0 0 15,0 0 56-15,0 0 10 0,0 0 2 0,-3 8 0 16,3-8-55-16,0 0-13 0,6 5 0 0,0 3-700 15,3-3-144-15</inkml:trace>
  <inkml:trace contextRef="#ctx0" brushRef="#br0" timeOffset="118596.57">11944 6866 403 0,'0'0'36'0,"0"0"-36"15,0 0 0-15,0 0 0 0,0 0 329 0,0 0 59 16,0 0 12-16,0 0 3 0,0 0-267 0,0 0-54 16,0 0-10-16,0 0-3 0,0 0-53 0,0 0-16 15,0 0 8-15,0 0-8 0,3-5 0 0,0-1 0 16,-3 6 0-16,0 0 0 0,3-8 0 0,-3 8 0 16,-3-5-8-16,3 5 8 0,0 0 0 0,-6-3 0 0,-3 1 0 0,0-1 8 15,0 6 21-15,-3-1 5 0,0 1 1 0,-3 0 0 16,0-1 28-16,1 1 5 0,-7 2 2 0,6-2 0 15,-3 2-30-15,0 1-7 0,3-1-1 0,0 0 0 16,3 3 0-16,4-3 0 0,-1 3 0 0,3-2 0 16,0 2-32-16,3-3 0 0,3 0 0 0,0-5 0 15,0 8 0-15,6 0 0 0,0-3 0 0,3 1 0 16,2-1 0-16,1 0 0 0,0 3 0 16,3-3 0-16,-3 3 0 0,0-2 0 0,0-1 0 15,0 3 0-15,0 0 0 0,-3 0 0 0,-3-3 0 0,3 3 0 16,-4 0 0-16,-2-3 0 0,3 1 0 0,-3 1 0 15,0-1 0-15,-3 2 0 0,0-8 0 0,0 5 0 16,0-5 0-16,-3 5 0 0,0 1 0 0,0-1 0 0,-3-3 0 16,1 1 0-16,-4 2 0 0,0-2 0 0,-3 0 13 15,0-1-4-15,0-2-1 0,-3-2 0 0,0 2-8 16,0 0 0-16,-3-3 0 0,4 3 0 0,-1 0 0 16,0-3 0-16,3 1 9 0,-3-1-9 0,0 3 0 0,3-3 0 15,-3 1 0-15,3-1 0 0,3 1 0 0,1-1 0 16,2 0 0-16,6 3 0 15,0 0-158-15,0 0-36 0</inkml:trace>
  <inkml:trace contextRef="#ctx0" brushRef="#br0" timeOffset="119221.98">12253 6869 403 0,'0'0'36'0,"0"0"-36"0,0 0 0 0,0 0 0 0,0 0 220 0,0 0 38 16,0 0 7-16,0 0 2 0,0 8-143 0,0-8-29 16,0 0-6-16,6 2-1 0,0-2-32 0,-6 0-6 15,3 0-2-15,3-2 0 0,0-1-10 0,-3-2-2 16,0 2-1-16,3-2 0 0,-3-1-5 0,0 1-1 16,-3 5 0-16,0-5 0 0,0-3 4 0,-3 3 1 0,3-1 0 0,-3 4 0 15,-6-1 12-15,-3 0 2 0,0 1 1 0,-3 2 0 16,1-3-6-16,-1 3-2 0,-3 3 0 0,3-1 0 15,0 4-18-15,3-1-4 16,-3 3-1-16,0 2 0 0,1 1 19 0,-4 2 4 0,6 0 1 0,-3 1 0 16,0 2-26-16,3-3-6 0,0 3-1 0,3 0 0 15,0-1-1-15,0 4 0 0,3-3 0 0,3 0 0 16,0-3-8-16,6 3 0 0,0-3 0 0,0 0 8 16,6-5-8-16,0 3 0 0,3-3 0 0,6-3-11 15,3-5 11-15,0 3 0 0,0-6-9 0,2 0 9 16,4-2-132-16,3 0-23 15,0-6-4-15,-1 3-921 0</inkml:trace>
  <inkml:trace contextRef="#ctx0" brushRef="#br0" timeOffset="119990.3">12694 6591 1868 0,'0'0'41'0,"0"0"9"0,0 0 2 0,0 0 0 0,0 0-42 0,0 0-10 16,0 0 0-16,6 2 0 0,3 4 44 0,0-6 6 15,0 2 2-15,0 1 0 0,0-3-34 0,2-3-6 16,1 1-2-16,0-1 0 0,0 0-1 0,3-2 0 0,0-3 0 0,3 0 0 16,-3 0-9-16,3-2 0 0,-1-1 0 0,1 1 0 15,-3-4 0-15,3 1 0 0,0-3-9 0,-3 3 9 16,0 0 0-16,-3 0 16 0,-4-3-2 0,1 2 0 15,-3 4-14-15,-3-1 0 0,0 1 0 16,-3-1 0-16,0 1 0 0,-6-1 0 0,0 3-8 16,-3-3 8-16,-2 6 0 0,-4 2 0 0,3 3 0 0,-6 3 0 15,-3 2 28-15,0 6 12 0,-3-3 2 0,-2 10 1 16,-1 1 9-16,-3 2 1 0,-6 6 1 0,1 2 0 16,-1 0-18-16,3 3-3 0,-6 5-1 0,4-3 0 15,2 3 0-15,6 0-1 0,3 5 0 0,1 1 0 16,-1-4-18-16,6 1-3 0,3-3-1 0,0-2 0 15,3-4-9-15,6-2 0 0,0-5 0 0,3-3 8 16,0 1-8-16,3-7 0 0,3-1 0 0,0-4 8 0,0-2-8 16,3 0 0-16,0-3 0 0,3-2-11 15,-9-3-23-15,9 0-5 0,3-3-1 16,0-2 0-16,3-3 7 16,-3 0 1-16,0 0 0 0,-1-2 0 0,7 2 0 0,-6-3 0 15,0 3 0-15,0-2 0 0,3 2 17 0,-6 2 4 0,0-1 1 16,-3 1 0-16,0 6 10 0,-6 0 0 0,0 0 0 0,0 0 0 0,0 0 40 0,0 8 8 15,0 0 0-15,0 3 1 0,3-3-10 0,-3 2-3 16,3-2 0-16,0 3 0 0,0-3-12 0,3 0-4 16,0 0 0-16,2-1 0 0,1-4-20 0,3 0 0 15,0-1 0-15,3-2 0 0,0 0 0 0,3-2 0 16,-6-1 0-16,3-2 0 0,-1 2 0 0,-2-2 0 16,0-3 0-16,3 3 0 0,-3-3 0 0,0 2 0 15,-3-4 0-15,3 2 0 0,-6 0 11 0,3-3-3 16,-3 3 0-16,0-2 0 0,0-1-8 0,-3 6 0 0,0-3 0 0,0 0 0 15,-6 3 0-15,3 2 0 0,-3 1 0 0,3 2 0 16,-3 2 0-16,-6 1 0 0,0 5 0 0,0-3 0 16,0 3 12-16,-3 0 0 0,3 3 0 0,-3 2 0 15,3-3 25-15,0 4 6 0,0-1 1 0,0 3 0 16,3-3-26-16,0 0-5 0,4 0-1 0,2 1 0 16,0 1-4-16,2-4-8 0,4 0 11 0,0-1-11 15,0-2 8-15,6-3-8 0,-3-2 0 0,6-3 0 16,3 0 0-16,0-5 0 0,0 0-13 15,5-3 5-15,1 0-151 16,0-6-29-16,0 4-7 0,3-6-1 0</inkml:trace>
  <inkml:trace contextRef="#ctx0" brushRef="#br0" timeOffset="120503.08">13834 6668 1216 0,'-6'7'54'15,"3"-4"11"-15,0 2-52 0,0 3-13 0,0 3 0 0,-3-1 0 0,0 4 131 0,-3-1 23 16,0 5 5-16,3 1 1 0,-3 0-61 0,1 4-12 16,-4 1-3-16,-3 0 0 0,0 2-24 0,-3-2-6 15,0 3-1-15,0-4 0 0,-3 1-20 0,4-3-4 16,-4 3-1-16,3-3 0 0,3-2-28 0,0-1 0 15,0 1 0-15,6-6 0 0,3 0 0 0,6-5-8 16,-6 3 8-16,6-6-705 16,0-5-139-16</inkml:trace>
  <inkml:trace contextRef="#ctx0" brushRef="#br0" timeOffset="120785.6">13637 6530 2026 0,'-5'0'44'0,"-1"0"10"0,-3 3 2 0,3-3 1 0,0 0-45 0,0 2-12 0,-3-2 0 0,6 3 0 15,-3-3 68-15,6 0 12 0,0 0 3 0,0 0 0 16,0 0-31-16,9 3-5 0,0 2-2 0,3-3 0 16,3 1-26-16,-1 0-6 0,4-3-1 0,3 2 0 15,0-2 9-15,0 0 2 0,6-2 0 0,-4 2 0 16,4-3 3-16,3 0 1 0,0 1 0 0,-3-1 0 15,2 1-27-15,-2-1 8 0,3 0-8 0,0 1 0 16,-1-1 0-16,-2 0 0 0,-3 1 0 0,0-1 0 16,-6 3 0-16,-3 0 0 0,-4-3 0 0,1 3 0 15,-6 3-233-15,-6-3-52 16</inkml:trace>
  <inkml:trace contextRef="#ctx0" brushRef="#br0" timeOffset="121014.1">13504 6951 1450 0,'0'0'64'0,"0"0"14"0,0 0-62 0,5 0-16 16,4 0 0-16,-3 0 0 0,6-3 101 0,0 0 18 15,0 3 3-15,6-2 1 0,0-1-37 0,0 3-7 0,0-3-2 0,-1 1 0 16,1-1-25-16,0 0-4 15,0 1-2-15,-3-1 0 0,0 1-25 0,0 2-5 0,-3-3 0 16,2 3-1-16,-2-3-15 0,-3 3 0 0,3 0 0 0,-3 0-705 16,0 0-144-16</inkml:trace>
  <inkml:trace contextRef="#ctx0" brushRef="#br0" timeOffset="121389.29">13935 6972 1796 0,'0'0'80'0,"0"0"16"0,6 0-77 0,-3 0-19 15,-3 0 0-15,6 0 0 0,-3 0 88 0,6 0 15 16,-6 0 2-16,3 0 1 0,0 0-50 0,3-3-11 16,0 0-1-16,0 1-1 0,0-1-30 0,2-2-5 15,1 0-8-15,0-1 11 0,0 1-11 0,0 0 0 16,0-3 9-16,0 0-9 0,0 0 0 0,-3-3 0 15,0 3 0-15,-3-2 0 0,0 2 8 0,-3-3-8 16,0 1 8-16,-3-1-8 0,-3 3 8 0,0 0-8 16,-3 3 8-16,0 0-8 0,-3 2 16 0,-3 6 0 15,0-3-1-15,-6 5 0 0,3 3 22 0,-3 0 5 16,-3 5 1-16,1 3 0 0,2-3 0 0,0 6 0 16,-3-1 0-16,3 1 0 0,3-3-17 0,0 2-3 15,4 1-1-15,2-3 0 0,0-1-22 0,6 1 9 16,0 0-9-16,3-3 0 0,0-2 0 0,6 2 0 0,0-5 0 15,3 3 0-15,2-3 10 0,4-3-10 0,-3-2 8 16,9-3-8 0,0 0-63-16,3-6-17 0,3-2-4 0,2 0-1 15,1-2-170-15,-3-1-33 0</inkml:trace>
  <inkml:trace contextRef="#ctx0" brushRef="#br0" timeOffset="121955.87">14560 6628 1324 0,'0'0'118'16,"0"0"-94"-16,0 0-24 0,0 0 0 15,0 0 156-15,-6 5 26 0,3 0 6 0,3-5 0 0,0 0-99 0,0 0-20 16,0 0-4-16,9 6-1 0,0-4-41 0,0-2-9 16,3 0-2-16,0-2 0 0,0-1-12 0,-3-2 11 15,3-1-11-15,0 1 10 0,-1 0-10 0,4-3 0 16,-6 0 9-16,3 0-9 0,0-3 0 0,3 4 8 15,-6-1-8-15,3-3 0 0,0 0 0 0,-3 1 8 16,3-3-8-16,-1 2 0 0,-2-2 0 0,-3 0 0 16,0-3 0-16,3 2 8 0,-3-1-8 0,-3 1 0 15,0-1 8-15,0 1-8 0,-3 4 0 0,-3 2 8 16,-3 0-8-16,0 0 0 0,0 5 0 0,-6 3 0 16,0 3 0-16,-2 5 0 0,-4-3 0 0,3 6 11 15,-3 2-3-15,-3 8 0 0,-3-2 36 0,-2 4 8 16,-4 4 0-16,-3-1 1 0,0 1-1 0,4-1-1 15,-1 6 0-15,3 0 0 0,0 0-24 0,0 2-5 16,1-2-1-16,5 2 0 0,3 0-9 0,0-4-1 16,6-1-1-16,0-3 0 0,3-2-10 0,6-3 0 0,0-2 0 15,3-4 0-15,3-1 0 0,0-1 0 0,3-5 0 16,0 0 0-16,6-6 0 0,-3 1-17 0,6-3 2 16,0-3 1-1,3-2-35-15,0 0-7 0,-7-3-2 0,4 0 0 16,0-3 21-16,0 1 4 0,0 2 1 0,0-3 0 0,0 3 0 15,-3 3 0-15,-6 2 0 0,0 1 0 0,-6 2 32 0,0 0 0 0,0 0 0 0,0 0 0 16,0 10 32-16,-3-2 6 0,0 6 2 16,-3-1 0-16,0-3 12 0,3 6 4 0,-3-3 0 15,0 1 0-15,3 2-26 0,0-3-5 0,0 0-1 0,0-2 0 16,6-3-12-16,0-3-4 0,6 0 0 0,0-2 0 16,3 2-8-16,2-5 0 0,1-3 0 0,3 1 0 15,0-4-58-15,0 1-14 16,0-5-2-16</inkml:trace>
  <inkml:trace contextRef="#ctx0" brushRef="#br0" timeOffset="122497.29">15138 6384 288 0,'0'0'25'0,"0"0"-25"16,0 0 0-16,0 0 0 0,0 0 293 0,0 0 54 15,0 6 10-15,-3 2 3 0,0 2-197 0,0 3-39 16,0 1-8-16,-6 2-2 0,3 5-33 0,-3-5-6 16,0 5-2-16,-3 3 0 0,0-1-21 0,0 1-5 15,-6 3-1-15,4-1 0 0,-7 9-14 0,0-6-4 16,0 5 0-16,-3-2 0 0,0-3-11 0,4 3-2 16,-1-1-1-16,-3 1 0 0,0-3-14 0,3 0 9 15,6-2-9-15,1-6 8 0,2 0-8 0,3-2 0 16,0-6 0-16,9 0 0 15,0-2-55-15,6-6-16 0,-3-2-3 0,9-3-649 16,0-3-129-16</inkml:trace>
  <inkml:trace contextRef="#ctx0" brushRef="#br0" timeOffset="123117.8">15031 6948 2145 0,'0'0'47'0,"0"0"9"0,0 0 3 0,0 0 2 0,0 0-49 0,-3 5-12 0,3-5 0 0,0 0 0 16,0 6 44-16,0-6 7 0,0 0 1 0,0 0 0 15,8 5-37-15,-2-3-7 0,0-2-8 0,3 0 11 16,0-2-11-16,0-1 0 0,0-2 9 0,0 0-9 0,0-1 0 0,0 1 8 16,0-3-8-16,0 0 0 0,0-2 0 0,0-1 9 15,-3 0-9-15,0-2 0 0,-4 3 9 0,4-1-9 16,-3 0 0-16,0 1 9 0,0 2-9 0,-3-3 12 15,-3 1-12-15,0 2 12 0,0 0-12 0,3 8 8 16,0 0-8-16,-11 3 8 0,2-1 12 0,-6 3 3 16,3 1 0-16,-3 4 0 0,-3 4 9 0,0 1 3 15,3 1 0-15,-3 0 0 0,-2 5-11 0,2-2-1 16,3-1-1-16,3 1 0 0,0-1-11 0,6-2-3 16,0 3 0-16,6-3 0 0,6-6-8 0,0 4 0 15,6-1 0-15,3-5 0 0,3-3 0 0,0 0 0 16,-1-2 0-16,4-3 0 0,0-3 0 0,0-2-14 15,6 0 3-15,0-3 1 0,-1 0 10 0,4-3 0 16,3 1 0-16,-3-1 0 0,-4 3 0 0,1 0 0 16,-3 0 0-16,-3 6 0 0,-3-1 0 0,-3 0 0 0,-7 3 0 0,1 3 0 15,-3 2 0-15,-6-5 0 0,-3 8 0 0,0 0 0 16,-3 3 0-16,1-1 0 0,-4-2 0 0,0 5 0 16,-3-5 20-16,0 3 0 0,3 2 0 15,3-5 0-15,3 0-6 0,0-3-2 0,3-5 0 0,0 0 0 16,-3 3 16-16,3-3 2 0,0 0 1 0,0 0 0 15,9-5-31-15,0-1 0 0,3 1 0 0,3-5 0 16,0-1 0-16,-1 0 0 0,1-2 0 0,3 0 0 16,0 0 0-16,-3-1 8 0,3 1-8 0,-3-3 0 15,0 0 0-15,-4 1-18 0,4 1 4 0,-3 4 1 16,0-3 13-16,-3 2 0 0,3 0 0 0,-3 1 0 16,3 2 0-16,-3 0 0 0,-3 3 0 0,3-1 0 0,0 1 0 15,2 0 0-15,-2 2 0 0,0-2 0 16,6 0-20-16,-6 2 1 0,0 0 1 0,0 1 0 15,0-1-113-15,0-2-22 16,0 5-5-16,0 0-942 0</inkml:trace>
  <inkml:trace contextRef="#ctx0" brushRef="#br0" timeOffset="125743.16">16370 6906 288 0,'0'0'12'0,"0"0"4"0,0 0-16 0,0 0 0 0,0 0 0 0,0 0 0 16,0 0 272-16,0 0 52 16,9 5 11-16,-9-5 1 0,9 3-178 0,-9-3-36 0,9 2-7 0,0 1-2 15,0-3-40-15,0 3-8 0,-1-3-1 0,4 2-1 16,-3-2-16-16,3 3-3 16,0-3-1-16,-3 0 0 0,3 0-18 0,0-3-3 0,3 1-1 0,-3-1 0 15,3 3-11-15,-1 0-2 0,-2-3-8 0,0 1 12 16,3 2-12-16,-3-3 0 0,0 0 0 0,0 3 0 15,0 0-67-15,-3 0-19 0,-3-2-4 0,0 2-883 16</inkml:trace>
  <inkml:trace contextRef="#ctx0" brushRef="#br0" timeOffset="126024.23">16346 7022 403 0,'0'0'36'0,"0"0"-36"15,0 0 0-15,0 0 0 0,0 0 240 0,0 0 40 16,0 0 9-16,0 0 2 0,0 0-140 0,0 0-28 16,3 3-6-16,3 2-1 0,0-5-52 0,3 0-10 15,0 3-2-15,0-3-1 0,3 0-3 0,0-3 0 16,0 3 0-16,-1-3 0 0,1 1-16 0,0 2-4 15,0-3-1-15,0 0 0 0,3 1-15 0,-3-1-2 0,0 0-1 0,0 3 0 16,0 0-9-16,-3 0 0 0,2 0 0 0,-2-2 8 16,3 2-8-16,-3 0-11 0,0 0 3 0,0 0-688 15,-3 0-136-15</inkml:trace>
  <inkml:trace contextRef="#ctx0" brushRef="#br0" timeOffset="126525.56">16477 6789 1065 0,'0'0'47'0,"0"0"10"0,0 0-45 0,0 0-12 16,0 0 0-16,0 0 0 0,0 0 106 0,6-2 19 16,-3-4 4-16,0 4 1 0,0-4-37 0,0 1-7 15,0 0-2-15,0-1 0 0,3 1-24 0,-3 0-6 16,3 0-1-16,-3-1 0 0,3 1-14 0,0-3-3 16,3 0-1-16,0 0 0 0,-1 0-5 0,4 0-1 15,-3-2 0-15,3-1 0 0,0 1-29 0,3 2 0 0,-3-6 0 0,3 4 0 16,-3-3 0-16,3 2 0 0,-3-2 0 0,-1 2 0 15,-5 1 0-15,0 2 0 0,9-3 0 0,-3 3 0 16,-6 0 0-16,3 6 0 0,-3-4-11 16,0 4 11-16,-6 2 0 0,0 0 0 15,0 0 0-15,0 0 0 0,9 2 0 0,-9-2 0 0,0 0 0 0,0 11 0 16,3-1 0-16,-3-2 0 0,0 6 0 0,-3-9 0 16,3 5 9-16,-3 1 0 0,3 0 0 15,-3-1 0-15,-3 1 0 0,3-1 0 0,6-2 0 0,-6 3 0 16,-3 0 3-16,6-4 0 0,0 1 0 0,3 3 0 15,-3-6-12-15,0 3 8 0,3-3-8 0,3 1 8 16,-6-6-8-16,3 5 0 0,3 0 0 0,-3-2 8 16,3-3-118-16,-6 0-24 0,0 0-5 0,0 0-1 0</inkml:trace>
  <inkml:trace contextRef="#ctx0" brushRef="#br0" timeOffset="127125.8">17141 7202 1407 0,'12'3'31'0,"-12"-3"6"0,0 0 2 0,0 0 1 0,-3 5-32 0,0 0-8 16,0 0 0-16,0 3 0 0,-6 3 80 0,0 2 16 16,3 0 2-16,-3 1 1 0,3-1-45 0,-3 3-9 15,0 0-1-15,0 0-1 0,0-3-20 0,1 0-4 16,2-2-1-16,0 2 0 0,0-5-18 0,3 0 10 15,0 0-10-15,3 0 8 0,0-8-8 0,0 0 0 16,0 0-12-16,0 0 12 16,0 0-203-16,9 0-33 0</inkml:trace>
  <inkml:trace contextRef="#ctx0" brushRef="#br0" timeOffset="127301.05">17239 7220 633 0,'0'0'28'0,"0"0"6"0,0 0-34 0,0 0 0 0,0 0 0 0,6 6 0 16,0 2 240-16,-6-3 40 0,-6 3 9 0,3 3 2 15,3-1-151-15,-3 1-29 0,-6 2-7 0,0-2 0 16,-6 2-37-16,6 0-7 0,4 0-2 0,-4 0 0 16,-6-2-26-16,6 2-6 0,12-2-1 0,-6-3 0 0,0 2-17 0,-3-4-8 15,6-6 8-15,0 0-8 0,0 0 0 0,0 0-17 16,0 0 2-16,0 0-1022 16</inkml:trace>
  <inkml:trace contextRef="#ctx0" brushRef="#br0" timeOffset="128022.21">17477 7168 633 0,'0'0'56'0,"0"0"-44"0,0 0-12 0,0 0 0 16,0 0 187-16,0 0 35 0,3-6 7 0,-3 6 2 15,6-8-127-15,0 3-26 0,-3-3-5 0,6 0-1 16,0 0-15-16,3 0-3 0,-6 0-1 0,6-2 0 16,3-1-8-16,-3 3-1 0,-1 0-1 0,-2-2 0 15,-6 2-16-15,6 0-3 0,6 0-1 0,-3 0 0 16,-3 3-11-16,3-1-1 0,0 1-1 0,-3 2 0 16,0 1-10-16,0-1 0 0,0 1 9 0,-1 2-9 15,1 0 17-15,-9 0-1 0,0 0 0 0,0 0 0 0,9 5-16 0,-9-5-16 16,0 0 4-16,3 10 0 0,0-2 12 0,-3 3 0 15,-6-3 0-15,-3 2 0 0,-3 1 13 0,4 0-4 16,-4-1-1-16,0 1 0 0,-6-1 5 0,6 4 1 16,3-4 0-16,3-2 0 0,-3 3-14 0,3-3 11 15,6 0-11-15,0-8 10 0,-3 5-10 0,3-5 0 16,-6 0 0-16,6 0 0 0,9 0 0 0,-3-5 8 16,-6 5-8-16,6-6 0 0,12-2 0 0,-3 3 0 15,-3 0 8-15,3-3-8 0,0 0 0 0,2-3 0 16,1 1 0-16,0-1 0 0,-3 3 0 0,3-2 0 15,0-1 0-15,-3 0 0 0,-1 4 0 0,1-1 0 16,0-3 0-16,-3 6 0 0,0-1 0 0,0 1 0 16,-3 0 0-16,0 2 0 0,0 1 0 0,0 2 0 15,-3-3 0-15,0 6 0 0,-6-3 0 0,0 0 0 0,3 5 0 16,-3 0 0-16,0 3 8 0,-3-3 2 16,3 3 1-16,-3 0 0 0,0 3 9 0,-3-1 1 0,6-2 1 0,-6 3 0 15,3-3-2-15,0 0-1 0,-3 2 0 0,3 1 0 16,-3-3-5-16,3 2-1 0,0-2 0 0,3 0 0 15,0 0-13-15,0 0 9 0,0-2-9 0,0-1 8 16,3 0-8-16,-3-5 0 0,6 3 0 0,3-6 0 16,-9 3-172-1,9-3-37-15</inkml:trace>
  <inkml:trace contextRef="#ctx0" brushRef="#br0" timeOffset="128576.79">18189 7083 1717 0,'0'0'76'0,"0"0"16"0,0 0-74 0,0 0-18 15,0 0 0-15,0 0 0 0,0 0 78 0,0 0 12 16,0 0 2-16,0 0 1 0,0 0-54 0,0 0-11 16,0 0-3-16,9 3 0 0,-9-3-13 0,9 0-4 15,-1-3 0-15,1 0 0 0,0-2-8 0,0 2-14 16,0-2 3-16,-3 2 1 0,0-2 18 0,0-3 4 15,0 3 1-15,-3-3 0 0,3 3-13 0,-3-3 0 16,0 0 0-16,-3 2 0 0,3-4 19 0,-3 2 1 16,0 0 0-16,0-3 0 0,-3 1-20 0,3 2-14 15,-3 0 2-15,-3 3 1 0,0-1 27 0,0 4 6 0,-3 2 1 0,-3 5 0 16,-3-2 12-16,-3 2 2 0,1 3 1 0,-4 0 0 16,0 2-2-16,0 1 0 0,6-3 0 0,-3 5 0 15,0 0 6-15,4 1 1 0,2-4 0 0,0 3 0 16,3 3-43-16,0-2 0 0,3-1-8 15,3-3 8-15,3 4 0 0,0-4 0 0,6-2 9 0,0 3-1 16,3-6-8-16,0 0 0 0,0 1 0 0,3-6 0 16,2 2 0-16,1-4 0 0,3-1 0 0,3-2 0 15,-3 2 0-15,0-2 0 0,3-1 0 0,-4-2-8 16,1 1 8-16,0-4 0 0,-3 0 0 0,0 3 0 16,-3-5 0-16,3 5 0 0,-3-2-8 0,0-1 8 15,-4 3 0-15,-2 0 0 0,0 3 0 0,-3 2-8 0,-3 3 8 0,0 0 0 16,0 0 0-16,0 0 0 0,0 0 0 0,-6 8 0 15,-3-2 0-15,4 4 0 0,-4 1 0 0,0-1 0 16,0 1 8-16,3 2-8 0,-3 0 8 0,6-2-8 16,-3 2 10-16,6-2-10 0,-3-1 8 0,0 1-8 15,3-3 0-15,3-3 0 0,-3-5 0 0,0 0 0 16,9 3 0-16,3-6 0 16,-3 3-18-16,3-5-10 0,0-3-1 0,-1-3-1 15,4 1-206-15,-3-1-40 0,9-13-9 0,-3 6-2 0</inkml:trace>
  <inkml:trace contextRef="#ctx0" brushRef="#br0" timeOffset="129319.67">18992 6287 748 0,'0'0'67'0,"0"0"-54"0,0 0-13 0,0 0 0 15,0 0 192-15,0 0 35 0,0 0 7 0,0 0 2 16,0 0-117-16,0 5-23 0,-3 3-5 0,0 0-1 16,0 2-21-16,0 3-4 0,-3 3-1 0,-2 3 0 15,-1 2-16-15,-6 3-3 0,0 0-1 0,0 5 0 0,-3 0 2 0,0 0 0 16,0 3 0-16,1-1 0 0,-4 4-29 0,0 2-5 15,-3 0-2-15,0 3 0 0,3-6 4 0,-5 3 1 16,-1 3 0-16,3-3 0 0,0-5-15 0,3-1 0 16,1 1 0-16,2-5 0 0,9-6 0 0,3 0 0 15,0-3 0-15,0 1 0 0,0-6 0 0,3 0 0 16,6-5 0-16,0 0 0 16,-3 0-64-16,0-8-10 0,9 3-2 0,3-3 0 15,-6-5-132-15,3-1-28 0,0-2-4 0</inkml:trace>
  <inkml:trace contextRef="#ctx0" brushRef="#br0" timeOffset="129541.69">18531 6879 979 0,'0'0'87'0,"0"0"-70"16,0 0-17-16,0 0 0 0,0 0 189 0,0 0 35 0,0 0 6 0,0 0 2 15,0 0-114-15,0 0-22 0,0 0-5 0,3 3-1 16,3-1-34-16,6 1-8 0,0-6 0 0,3 3-1 15,2 3-12-15,1-3-3 0,0-3 0 0,3 1 0 16,0-1-11-16,-6 1-2 0,3-1-1 0,-1 0 0 16,-2 3-18-16,0-2 0 0,0-1 0 0,-3 3-9 15,-3 3-9-15,3-1-2 0,-6-2 0 0,3 3 0 16,-6 2-223-16,-3 3-45 0</inkml:trace>
  <inkml:trace contextRef="#ctx0" brushRef="#br0" timeOffset="130042.18">18846 6980 864 0,'0'0'76'0,"0"0"-60"16,0 0-16-16,0 0 0 0,9-3 210 0,-9 3 39 15,0 0 8-15,0 0 2 0,0 0-147 0,0 0-28 16,0 0-7-16,0 0-1 0,0 0-20 0,0 0-4 15,0 0 0-15,0 8-1 0,0-3-36 0,-3 1-7 16,0 2-8-16,3-1 11 0,-6 1 6 0,1 0 2 16,-1 3 0-16,0 0 0 0,-3-4 14 0,0 7 3 15,3-4 1-15,0 1 0 0,0 2-21 0,3-2-5 16,-3-1-1-16,3 1 0 0,0-1-10 0,3-2 12 0,0 0-12 0,3-2 12 16,3 2-12-16,0-3 0 0,0-3 0 0,6-2 8 15,-3 0-8-15,6-2 0 0,-1-6 0 0,7 0 0 16,0-3 0-16,0 1-20 0,0-1 3 0,3-2 1 15,-1 0-28-15,-2-1-6 16,0 1-1-16,0 0 0 0,-3 0 33 0,0 0 6 0,-3 2 2 0,-1 0 0 16,-5 3 10-16,0 1 0 0,-3 4 10 15,-6 3-10-15,0 0 24 0,0 0-2 0,0 0 0 0,0 0 0 16,-3 3 20-16,-3-1 4 0,-3 3 1 0,0 1 0 16,1 2-7-16,-4 0-2 0,0 0 0 0,3 2 0 15,-3 1-10-15,3-1-3 0,0 1 0 0,3-1 0 16,0-2-13-16,0 3-4 0,0 0 0 0,3-3 0 0,3-1-8 15,0 1 0-15,3 0 0 0,-3-8 0 16,0 0 0-16,9 6 0 0,3-4 0 0,0 1-11 16,0 0 11-16,0-6 0 0,6 0 0 0,-6 1 0 15,2-4-96-15,1-2-16 16,-3 3-4-16,0-3-636 0,0-2-128 0</inkml:trace>
  <inkml:trace contextRef="#ctx0" brushRef="#br0" timeOffset="130367.4">19043 6683 1407 0,'0'0'62'0,"0"0"14"0,0 0-61 0,0 0-15 0,0 0 0 0,0 0 0 15,0 0 72-15,0 0 11 0,0 0 2 0,0 0 1 16,0 0-16-16,0 0-3 0,0 0-1 0,0 0 0 15,3 3-16-15,3 0-3 0,0-1-1 0,0-2 0 16,3 3-22-16,0-3-4 0,0 0 0 0,-1-3-1 16,1 3-19-16,0-2 8 0,-3-4-8 0,3 4 0 15,0-1 8-15,0 0-8 0,-3-2 0 0,0 3 0 16,-6 2 8-16,6 0-8 0,-6 0 0 0,0 0 0 16,0 0 8-16,0 0-8 0,3 2 0 0,-3 6 0 15,-3-3 0-15,0 6 0 0,0 2 8 0,0-2-8 16,-3-1 8-16,3 1-8 0,0 2 9 0,0 0-9 15,3-2-101-15,0-3-27 16</inkml:trace>
  <inkml:trace contextRef="#ctx0" brushRef="#br0" timeOffset="130752.62">19287 6998 172 0,'0'0'8'0,"0"0"1"0,0 0-9 0,0 0 0 16,0 0 0-16,0 0 0 0,0 0 345 0,0 0 67 0,0 0 14 16,0 0 2-16,0 0-240 0,-3 6-48 15,3 1-9-15,0 1-3 0,-3 0-41 0,0 0-9 16,0 0-2-16,0 0 0 0,-3 3-30 0,3-1-6 0,-3 1-2 0,0-1 0 15,3-2-15-15,0 0-3 0,0-2-1 0,0 2 0 16,3-3-11-16,0-5-8 16,0 0 9-16,0 0-9 0,0 0 14 0,0 0-3 0,0 0-1 0,0 0 0 15,6-3-10-15,3 1-9 0,-3-1 9 0,0-2-13 16,-3-1 13-16,3 1 0 0,0 0 0 0,3-1 0 16,0-1 0-16,0-1 0 0,-3 0 0 0,6 0 0 15,-3 0 0-15,3 0 10 0,-4 0-10 0,1 0 8 16,3 0-8-16,0-3 0 0,0 4 0 0,-3 1 0 15,0-2-29-15,3 3-2 0,-3-3 0 0,3 3 0 16,-6-3-101-16,3 3-20 0,-6-1-4 0,6 1-837 16</inkml:trace>
  <inkml:trace contextRef="#ctx0" brushRef="#br0" timeOffset="131127.97">19939 6384 1378 0,'0'0'61'0,"3"-5"13"0,-3 5-59 0,3-5-15 16,6-6 0-16,-3 1 0 0,-3 2 96 0,0 2 17 16,3 1 3-16,-6 5 1 0,0 0-45 0,3-3-8 15,-3 3-3-15,0 0 0 0,0 0-21 0,0 0-5 0,-3 6-1 0,0 2 0 16,-3 0 17-16,-6 5 3 0,0 3 1 0,-6 2 0 15,3 3 9-15,-6 3 1 0,-3 3 1 0,1 2 0 16,-1-3-16-16,0 3-3 0,-6 6-1 0,6-3 0 16,7-1-26-16,-1 4-4 0,0-1-2 0,0 0 0 15,-3-4-14-15,3-1 8 0,3 2-8 0,1-4 0 16,5-3 12-16,-3 0-3 0,3-3-1 16,3-3 0-16,6 1-8 0,-3-3-11 0,0-3 3 15,6-3 0-15,0 1-13 0,3-3-3 0,-6-3 0 0,0-5 0 16,0 0-59-1,0 0-12-15,9 6-2 0,-9-6-1 0,9 0-23 16,0 0-5-16,2-3-1 0,-2 0 0 0,-3-2-199 16,3-3-40-16</inkml:trace>
  <inkml:trace contextRef="#ctx0" brushRef="#br0" timeOffset="131311.87">19754 6914 403 0,'0'0'36'0,"0"0"-36"0,0 0 0 0,0 0 0 16,0 0 238-16,0 0 41 0,0 0 8 0,0 0 1 0,6 5-87 0,-6-5-17 15,0 5-4-15,-3 3-1 0,3 0-55 0,-3 0-12 16,-3 0-1-16,3 2-1 0,-3 1-50 0,3 0-9 15,-5-1-3-15,2 3 0 0,0 1-26 0,0-4-6 16,0 1 0-16,0-1-1 0,0 1-4 0,3 0-1 16,3-3 0-16,-3-1 0 0,0-1-22 0,3-6-5 15,0 0-1-15,0 0 0 16,9-3-114-16,3-2-24 0,-3 2-4 0,3-5 0 16,2-2-113-16,4-1-23 0,0-13-4 0,6 0 0 0</inkml:trace>
  <inkml:trace contextRef="#ctx0" brushRef="#br0" timeOffset="131437.44">20022 6705 288 0,'3'-8'12'0,"-3"8"4"0,0 0-16 0,0 0 0 0,0 0 0 16,0 0 0-16,0 0 351 0,-6 0 67 0,-3 2 14 0,0 4 2 15,0-1-284-15,3 0-57 0,4 0-11 0,-4 1-2 16,0-1-57-16,6 0-11 0,-3 3-3 0,3 0 0 16,-3-3-24-16,6 3-5 0,0 0 0 0</inkml:trace>
  <inkml:trace contextRef="#ctx0" brushRef="#br0" timeOffset="131791.26">20106 6985 2012 0,'0'0'89'0,"0"0"19"0,0 0-87 0,0 0-21 15,0 0 0-15,0 0 0 0,0 0 72 0,0 0 9 16,0 0 3-16,0 0 0 0,6-5-44 0,-4 2-8 15,1-5-1-15,3 3-1 0,-3-3-22 0,3 3-8 16,-3-3 0-16,3-3 0 0,0 3 0 0,0-2 8 16,-3-1-8-16,3 0 0 0,-3-2 0 0,0 5 0 15,-3 0 0-15,0 0 0 0,0 0 0 0,0 8 9 16,0 0-9-16,-9 0 8 0,0 0 20 0,-3 6 3 16,0-1 1-16,0 3 0 0,-2 3 9 0,-4-1 3 15,0 1 0-15,0 5 0 0,-3-3-16 0,3 3-4 0,0 0 0 16,4-1 0-16,-1 1-12 0,0 0-2 0,9 0-1 15,-3 0 0-15,3-3-9 0,0 0 0 0,3 3 0 0,6-3 0 16,0-2 0-16,3 0 0 0,0-6-9 0,3 3 9 16,6-3 0-16,3-2-12 0,-1-3 12 0,1 0-10 31,3-8-188-31,0 3-38 0</inkml:trace>
  <inkml:trace contextRef="#ctx0" brushRef="#br0" timeOffset="132512.56">20621 6562 2343 0,'-9'0'104'0,"6"2"21"0,0 4-100 0,3-6-25 0,-3 0 0 0,0 0 0 0,3 0 16 0,0 0-1 16,0 0-1-16,0 0 0 0,0 0 13 0,0 0 2 15,3 5 1-15,6-2 0 0,0-3-15 0,-1 0-3 16,4 0-1-16,0-3 0 0,0 0-11 0,3 1 0 15,0-9 9-15,3 3-9 0,3 0 0 0,-4 0 9 16,-2-2-9-16,0-1 0 0,0-2 11 0,-3 0-11 16,-3-1 10-16,0 1-10 0,0 0 0 0,0 0 0 15,-3-3 0-15,0 3 0 0,-3-1 0 0,0 1 0 16,-3-3 0-16,-3 3 0 0,0 2 8 0,0-2 1 16,-3 5 1-16,-3 0 0 0,-3 6-10 0,0 4 0 0,-3 1 0 15,-6 5 0-15,-3 0 33 0,4 2 5 0,-1 9 1 0,-3 2 0 16,3 0-3-16,-3 3-1 15,1 3 0-15,-1 2 0 0,-3 0-12 0,0 0-3 16,0 3 0-16,1 5 0 0,2 0-12 0,0-3-8 16,3 6 8-16,0-3-8 0,0 0 0 0,7-3 0 0,2-5 0 15,0 0 8-15,3 1-8 0,6-7 0 0,0-1 0 0,0-7 0 16,3 1 0-16,3-2 0 0,6-4 0 16,-3-2 0-16,6-3 0 0,0-2-13 0,-4 0 1 0,4-3 1 15,-3-3-3-15,3-2-1 0,3-1 0 0,-3 1 0 16,0-3 3-16,0 3 0 0,3 0 0 0,-3-3 0 15,-3 2 12-15,-1 1 0 0,1 0 0 0,0 2 0 16,-9 3 0-16,0 0 0 0,0 0 0 0,0 0 0 16,6 5 0-16,-3 3 8 0,0 0-8 0,-3 0 10 15,0 0 13-15,0 3 2 0,0-3 1 0,0 0 0 16,3 0-26-16,0 0 0 0,-3-8 0 0,3 5 0 16,-3-5 0-16,9 2 0 0,0 1 0 0,0-3 0 15,3-3 0-15,-3 1 0 0,0-3 0 0,3-1 0 0,-3-2 0 16,2 0-19-16,-2 0 3 0,-3-2 1 15,6-1 15-15,-3 1 0 0,0-4 0 0,-3 4 0 0,-3-3 0 0,3 5 0 16,-3-3 0-16,0 6 0 0,0-3 0 0,-3 3 0 16,0-1 0-16,0 6 0 0,0 0 0 0,0 0-9 15,-6 6 9-15,-3-1 0 0,-3 5 0 0,0 1 11 16,3 2-1-16,-3 0 0 0,3 1 14 0,-2 2 4 16,2-1 0-16,3-1 0 0,0-1-15 0,3 3-2 15,0-3-1-15,3 0 0 0,0-2-10 0,3-1 10 16,3-2-10-16,-3 3 10 0,3-3-10 0,3-3 0 15,2 3 0-15,4-5 0 0,0-1 0 0,0 1-12 0,3-3 2 16,3-3 1 0,-3 1-110-16,5-4-21 0,-2-1-5 0,0-1-1 0</inkml:trace>
  <inkml:trace contextRef="#ctx0" brushRef="#br0" timeOffset="133298.93">21627 6556 403 0,'0'0'17'0,"0"0"5"0,0 0-22 0,0 0 0 0,0 0 0 0,0 0 0 16,0 0 229-16,0 0 42 0,6 0 8 0,-6 0 1 16,5 0-164-16,-5 0-34 0,0 0-6 0,6 0-2 15,-3-2-14-15,3 2-4 0,-6 0 0 0,3 0 0 16,3-3-7-16,-6 3-1 0,0 0-1 0,0 0 0 15,0 0 6-15,0 0 2 0,0 0 0 0,0 0 0 16,0 0-15-16,-6-3-4 0,0 1 0 0,-3 2 0 16,1 2 5-16,-1-2 1 0,0 0 0 0,-3 6 0 0,0-4-3 0,-3 4-1 15,0 2 0-15,-6-6 0 16,0 4-9-16,-8 4-1 0,-7 1-1 0,3-1 0 0,3 1 0 0,4-1 0 16,-1 1 0-16,0 2 0 0,3 1-15 15,3-1-4-15,4 0 0 0,2 0 0 0,3 0-8 16,0-2 0-16,3 2 0 0,6 0 0 0,3-2 0 15,3 2 0-15,3 1 9 0,3-4-9 0,3 1 0 16,0-1 0-16,0 3 0 0,2-5 0 0,4 0 8 0,3-2 6 16,0 2 2-16,0 2 0 0,0-2-32 0,-1 3-5 15,-5-3-2-15,3 5 0 0,-6-3-1 0,-3 4 0 16,-6-4 0-16,0 1 0 16,0-1-1-16,-6 1-1 0,-3 2 0 0,-6-2 0 15,0-3 26-15,0 2 9 0,-6 1 0 0,1 0 0 0,-4-4-9 16,3-1 0-16,0 4 0 0,0-2 0 0,0-2 8 0,-3-1 0 15,1 0 0-15,-4 0 0 0,3-2 9 0,0 0 2 16,6-1 0-16,0-2 0 0,1-2-11 0,2 2-8 16,-3-3 12-16,6 0-12 0,0-2 8 0,3 0-8 15,0 2 0-15,3-2 0 16,3 5-52-16,3-8-16 0,0 3-4 0,3-3-727 0,3-3-145 16</inkml:trace>
  <inkml:trace contextRef="#ctx0" brushRef="#br0" timeOffset="133598.79">21939 6445 1638 0,'0'0'72'0,"0"0"16"0,0 0-71 0,0 0-17 0,0 0 0 0,0 0 0 0,0 0 90 0,0 0 14 16,0 0 4-16,0 0 0 0,-3 11-26 0,0-1-5 15,-3 6-1-15,-3 3 0 0,-3 2-9 0,0 0-3 16,-5 6 0-16,-1 2 0 0,-3 2-9 0,0 7-3 16,-3-7 0-16,0 9 0 0,-2 2-32 0,-4-2-8 15,3 0 0-15,3-3-1 0,3-3-2 0,4-2 0 16,2-3 0-16,0-3 0 0,6 1-9 0,0-6 0 16,3-2 0-16,0-4 0 15,6 1-37-15,-3-2-10 0,3-4-1 0,3-2-1 16,0-3-219-16,0-2-44 0,6-6-9 0,0-2-2 0</inkml:trace>
  <inkml:trace contextRef="#ctx0" brushRef="#br0" timeOffset="133972.64">21621 6892 403 0,'-6'0'36'0,"3"0"-36"0,-3 0 0 0,6 0 0 16,-3 3 424-16,-3 0 79 0,3-3 15 0,3 0 3 15,0 0-351-15,0 0-70 0,0 0-15 0,0 0-2 16,0 0-57-16,0 0-11 0,9 5-3 0,3-2 0 15,0-1-4-15,5-2 0 0,4 3-8 0,0-3 12 16,0-3 7-16,0 3 1 0,0 0 0 0,-1 0 0 16,1 0-44-16,-3 3-8 0,0 0-1 0,-3-1-1 15,-3 1 34-15,0 2 0 0,-6-2 0 0,3 2 0 16,-3 3 0-16,-3-3 0 0,-1 1 0 0,-2 2 0 0,0-3 0 0,-2 3 0 16,-1-3 0-16,-3 3 0 0,3 0 0 0,-6 0 0 15,3 2 0-15,0-4 0 16,0 2 24-16,0 0 4 0,-3-3 2 0,6 0 0 0,-3 1-16 15,6-1-3-15,0-5-1 0,0 0 0 0,0 0 2 0,0 0 0 16,0 0 0-16,0 0 0 0,9-5-12 0,0-1 0 16,0 1 0-16,-3 0 0 0,3-1 0 0,0-2 0 15,0 0 0-15,-1 1 0 0,-2-1 0 0,3-3 0 16,0 3 0-16,-3 3 0 0,0-3 0 0,0 0 0 16,0 0 0-16,0 0 0 0,-3 3 0 0,3-1 0 15,-6 6 0-15,3-5 0 0,3 0-19 0,0 2-2 16,-6 3-1-16,6-2 0 15,3-1-165-15,-3 0-33 0,0 1-6 0</inkml:trace>
  <inkml:trace contextRef="#ctx0" brushRef="#br0" timeOffset="135145.54">22192 6943 230 0,'0'0'20'0,"0"0"-20"0,0 0 0 0,0 0 0 15,6 5 256-15,0 0 48 0,-6-5 8 0,0 0 3 16,0 0-157-16,0 8-31 0,0-8-7 0,0 0 0 16,0 0-35-16,6 5-6 0,0 1-2 0,-6-6 0 15,9 0-14-15,0 2-3 0,-9-2-1 0,9-2 0 16,0 2-30-16,-3-6-5 0,3 4-2 0,-4-3 0 16,1-1-22-16,-3 1 9 0,3-3-9 0,-3 0 0 0,0 3 32 0,0 0 0 15,-3-6 0-15,0 3 0 0,0-3-19 0,0 1-4 16,0-1-1-16,0 1 0 0,0-4-8 0,0 6 0 15,-3-2 0-15,0 5 0 0,-3-1 0 0,-3 4 8 16,4 2-8-16,-10 0 8 0,3 2 36 0,0 1 6 16,0 5 2-16,-3-3 0 0,-3 3-23 0,3 3-4 15,-3 2-1-15,1 0 0 0,2 0-4 0,0 1 0 16,0 2-1-16,3-1 0 0,3 1 1 0,-3 0 1 16,3 0 0-16,3 0 0 0,3-3-21 0,0 0 0 15,0 1 0-15,3-4 0 0,3 1 0 0,0-1 0 16,3 1 0-16,3-6 0 15,3-2-24-15,3-1-8 0,0-4-3 0,3 2 0 16,0-3 5-16,-1-2 1 0,1 0 0 0,-3-1 0 16,3-2-56-16,0 0-11 0,-3 1-3 0,3-1 0 15,0-3 15-15,-4-2 2 0,4 2 1 0,-3 1 0 16,0-1 25-16,0-2 6 0,-3 0 1 16,0-1 0-16,0 1 32 0,0 0 6 0,-4 0 2 0,1 5 0 0,-3-3 19 15,0 3 4-15,-3 3 1 0,3 0 0 0,-6 5 48 0,0 0 9 0,0 0 3 16,0 0 0-16,0 0 7 0,-6 8 2 0,0-1 0 15,0 4 0-15,0 0-42 0,0 2-8 0,1 0-2 16,-4 0 0-16,0-2 0 0,3 2 0 0,-3 0 0 16,3 1 0-16,3-6-19 0,0 2-4 0,3-2-1 15,0 0 0-15,0 0-8 0,0-8 0 0,6 3 0 0,3-1 0 16,-3 4 0-16,3-6 0 0,0 0 0 0,-3 0 0 16,5-3 0-16,-2 0-11 0,0 1 3 0,0-4 0 15,0 1-29-15,0 0-6 16,0-1-1-16,0-2 0 0,3 3 19 0,-3-3 3 0,3 0 1 15,0-2 0-15,-1 2-19 0,4-3-4 16,0 1-1-16,-3-4 0 0,3 1 28 0,3 3 5 0,-3-4 2 0,-3 4 0 16,-3-1 10-16,-3 6 0 0,0 0 0 0,-1 2 0 0,-5 3 0 0,0 0 11 15,0 0-3-15,0 0 0 0,0 0 32 0,-5 5 7 16,-1 3 1-16,-3 3 0 0,0-1-18 0,-3 4-3 16,0-4-1-16,0 1 0 0,0 2 10 0,0 0 1 15,0-2 1-15,3 2 0 0,0-2-24 0,3 2-5 16,3-5-1-16,1 2 0 0,-1-4-8 0,3-1 8 15,3 0-8-15,2 1 8 0,-5-6-8 0,6 2 0 16,3 1 0-16,0-3 0 0,0 0 0 0,3-3-17 16,-3 3 4-16,3-2 1 15,0-1-28-15,0 0-4 0,0 1-2 0,0-4 0 16,-6 1-10-16,2 2-1 0,1-2-1 0,3 0 0 16,-3-3 0-16,3 3 0 0,-3-3 0 0,3 2 0 0,0-2 29 15,-3-2 5-15,0-1 2 0,3 1 0 16,-3 2-11-16,-1-3-3 0,1 3 0 0,-3 0 0 15,0 3-25-15,-3 0-6 0,-3 5-1 0,0 0 0 0,0 0 87 0,0 0 17 0,0 0 3 16,0 0 1-16,-3 2 22 0,0 4 5 0,-6-1 1 0,6 0 0 16,-3 0 4-16,-2 1 2 0,2 2 0 0,0 0 0 15,0-3-26-15,0 3-4 0,0 0-2 0,3-3 0 16,0 3-27-16,3-3-6 0,0-5-1 0,0 0 0 16,0 0-8-16,3 6 0 0,-3-6 0 0,6 5 0 15,0-2 0-15,-6-3 8 0,9 5-8 0,0-5 8 16,0 0-8-16,2 0 0 0,-2-3 0 0,0 1-11 15,0-1-31-15,0 0-6 16,3-5-2-16,-3 3 0 0,0 0-22 16,0-1-5-16,0-2-1 0,0 1 0 0,0-1 5 0,0 2 1 0,-1-2 0 15,-2 3 0-15,0 0 38 0,-3 2 8 0,-3 3 2 0,0 0 0 0,0 0 73 0,0 0 15 16,0 0 4-16,0 0 0 0,0 0 12 0,0 0 4 16,0 0 0-16,0 8 0 0,0-8-37 0,-3 8-7 15,3-3-2-15,0 1 0 0,0 2-10 0,0-8-1 16,0 5-1-16,0-5 0 0,3 8-26 0,-3-8 0 15,3 5 0-15,3 0 0 0,-6-5 0 0,6 0 0 16,3 0 0-16,0 0 0 16,0-2-48-16,0-1-14 0,6-2-3 0,-3 2-632 15,3-2-127-15</inkml:trace>
  <inkml:trace contextRef="#ctx0" brushRef="#br0" timeOffset="135874.94">23183 6964 403 0,'-6'8'36'0,"3"-6"-36"0,0 4 0 0,3-1 0 16,-3 0 283-16,3-5 49 0,3 8 11 0,-3-8 1 16,0 0-232-16,6 3-46 0,0 0-10 0,3-3-1 15,0 0-28-15,3-3-6 0,-3 3-1 0,3-3 0 16,0 1 10-16,-3-4 2 0,3 1 0 0,0 0 0 16,-3-1-44-16,-1 1-8 0,1-3-1 0,0 3-1 15,-3-3 0-15,0 0 0 0,0-3 0 0,0 1 0 16,0-1 13-16,-3 1 9 0,0-1-12 0,0-2 12 15,0 5 0-15,-3 0 0 0,-3 0 12 0,3 3-3 0,0 5 78 16,-6-3 15-16,3 0 3 0,-6 3 1 0,3 3-8 0,-3-3-2 16,-3 5 0-16,3-2 0 0,-2 2-25 0,-4 3-6 15,3 0-1-15,-3 0 0 0,3 3-26 0,0-1-6 16,0 1 0-16,0 0-1 0,6-1-31 16,-3 1 0-16,0-3 0 0,3 2 0 0,3 1 0 0,0-3 8 15,1 0-8-15,2 0 0 0,2 0 0 16,1-3 0-16,6-3 0 0,-3 4 0 0,3-6 0 0,0 2 0 15,3-2 0-15,0 3 0 16,0-6-25-16,-3 1-5 0,3-1-1 0,0 0 0 16,-3-2-1-16,0 0 0 0,-1 0 0 0,1-3 0 15,0 0-16-15,-3 2-3 0,3-2-1 0,0 3 0 0,-6 3 32 16,3-4 7-16,0 1 1 0,-3 2 0 0,-3 3 12 0,0 0 0 16,0 0 0-16,0 0 0 0,0 0 23 0,0 0 7 15,-6 6 2-15,0-1 0 0,-3 3 25 0,0 0 6 0,0 2 1 16,-3 1 0-16,0 2-26 0,-2 0-5 0,2 3-1 15,-3 3 0-15,0-3-20 0,3 2-4 0,-6 3 0 16,6 6-8-16,-3-3 16 0,3 2-3 0,1 3-1 0,2 0 0 16,-3-2-12-16,0-1 0 0,3 6 0 0,0-6 0 15,0 1 0-15,0-1 0 0,0-4 0 0,3-1 0 16,0 0 0-16,-3 0 0 0,3-2-8 0,0-1 8 16,0-2-8-16,3 2 8 0,-5-4 0 0,2 2 0 15,0-3-9-15,3-3 9 0,-3 4 0 0,0-6-9 16,0-3 9-16,0 0 0 0,3 0 0 0,-3-5 8 15,0-2-8-15,6 2 11 0,0 0-11 0,-6-8 12 16,3-3-12-16,0-2 0 0,0 0 0 0,0-6 8 0,3 3-8 16,0-5 0-16,0 3 0 0,3-1 0 0,0 1 0 15,0-1 0-15,-3 3 0 0,3 0 8 16,0 3 25-16,0 0 5 0,0 0 1 0,3-1 0 0,-3 4-29 16,3-3-10-16,3 2 0 0,-3 0 9 0,6 1-9 15,3-3 0-15,-1-1 0 0,4 4 0 0,-3-1 0 0,3 1 0 16,-3-4 0-16,3-1 0 15,0-1-26-15,-1 0-7 0,4 0-2 0,3 0 0 16,0-2-149-16,-3-4-29 0</inkml:trace>
  <inkml:trace contextRef="#ctx0" brushRef="#br0" timeOffset="136267.44">23770 6416 1933 0,'0'-10'85'0,"0"10"19"0,3-8-84 0,0 2-20 0,3-2 0 0,-3 3 0 16,0 2-12-16,-3 3-6 0,3-2-2 0,-3 2 0 16,0 0 56-16,0 0 10 0,0 0 2 0,0 0 1 15,0 0 5-15,0 5 1 0,-3 6 0 0,0-1 0 16,-3 1 12-16,0 2 2 0,-3 0 1 0,3 1 0 15,0-1-40-15,3 0-8 0,-3-2-2 0,3-3 0 16,3-1-20-16,0-7 0 0,0 0 0 0,3 6-8 0,3-4 8 0,3 1 0 16,3-6-9-16,-3 1 9 15,3-1-52-15,-4-2-5 0,4-3-2 0,0 0 0 16,0-3-10-16,0 3-3 0,-3-2 0 0,6 2 0 16,-3-3 36-16,0 1 6 0,-3 2 2 0,0 0 0 0,0 5 28 0,-4 1 0 15,-5 2 0-15,0 0 10 0,0 0 50 0,-3 5 11 16,3 3 1-16,-2 2 1 0,-4 4-14 0,-3-1-3 15,6 3-1-15,-6-3 0 0,3 3-32 0,0 0-7 16,0 0 0-16,3-3-1 0,0 0-7 0,0 0-8 16,0-2 11-16</inkml:trace>
  <inkml:trace contextRef="#ctx0" brushRef="#br0" timeOffset="138807.1">8333 8139 896 0,'0'0'40'0,"0"0"8"0,0 0-39 0,0 0-9 0,0 0 0 0,0 0 0 16,0 5 116-16,0-5 20 0,0 0 5 0,3 8 1 15,-3-8-28-15,3 5-6 0,0 0 0 0,-3-5-1 16,6 3-25-16,0-3-5 0,3 3-1 0,0-3 0 15,0-3-12-15,0 3-2 16,3-3-1-16,0 1 0 0,0-4-25 0,2 4-4 0,1-1-2 0,0 1 0 16,0-4-10-16,-3 4-1 0,0 2-1 0,0-3 0 15,0 0-8-15,-3 3-2 0,3 0 0 0,-1 0 0 0,-2 0-8 0,0 0-9 16,0 3 9-16,-3 0-13 16,-6-3-143-16,6 5-29 0</inkml:trace>
  <inkml:trace contextRef="#ctx0" brushRef="#br0" timeOffset="139747.47">9167 8192 403 0,'0'0'36'0,"0"0"-36"15,0 0 0-15,0 0 0 0,0 0 182 0,0 0 30 16,0 0 5-16,0 0 2 0,0 0-93 0,0 0-18 15,0 0-4-15,0 0-1 0,0 0-25 0,0 0-5 16,0 0-1-16,0 0 0 0,0 0-31 0,0 0-6 16,0 0-2-16,0 0 0 0,0 0-14 0,0 0-3 15,0 0-1-15,0 0 0 0,-3-6-5 0,3 6-1 0,-3-5 0 16,0 2 0-16,-3-2 3 0,3 2 0 0,-3 1 0 0,0 2 0 16,-3-3 9-16,0 3 3 0,-3 0 0 0,0 5 0 15,0-2 5-15,-3 0 2 0,4 2 0 0,-7 0 0 16,3 1 0-16,0-1 0 0,3 0 0 15,0 0 0-15,3 3-1 0,-3-2 0 0,3-1 0 16,0 0 0-16,3 0-18 0,1 1-3 0,-1-4-1 16,6-2 0-16,0 0-8 0,0 8 0 0,0-2 0 0,0-6 0 15,3 5 0-15,2 3 0 0,1-3 0 0,0-2 0 16,3 2 0-16,3 0-14 0,0-2 5 0,3 2 1 16,-3 1 8-16,0-1 0 0,3 3 0 0,-3-3 0 15,0 3 0-15,-4-3 0 0,4 3 0 0,-3 0 0 0,0 0-18 16,-3 0 2-16,0-3 0 0,-3 3 0 0,3 0-5 15,-3-2-1-15,0 2 0 0,-3-3 0 0,0 3 13 16,0-3 9-16,-3 0-12 0,0 1 12 0,-3-1 0 16,3 0 0-16,-6-2 0 0,0 0 0 0,3 2 0 0,-6-3 0 15,1-2 0-15,2 3 0 0,-3 0 0 16,0-3 0-16,-3 0 0 0,0 0 0 0,3 0 10 16,0 0-10-16,0-3 10 0,0 3-10 0,3-3 8 0,-2 1-8 15,-1-1 0-15,3 1 9 0,0-1-9 0,0 0 0 16,0 3 0-16,3-2 8 0,6 2-8 0,0 0 0 15,0 0 0-15,0 0 0 0,0 0-14 0,0 0 2 16,0 0 0-16,0 0-682 16,0 0-136-16</inkml:trace>
  <inkml:trace contextRef="#ctx0" brushRef="#br0" timeOffset="140069.53">9280 8244 691 0,'0'0'61'0,"0"0"-49"0,0 0-12 0,0 0 0 16,0 0 188-16,-3 6 34 0,3-6 7 0,0 0 2 15,-3 8-95-15,3-3-20 0,0 3-3 0,3 0-1 0,-3 0-32 0,3 0-6 16,-3 0-2-16,0 0 0 0,3 2-24 0,-3-2-6 15,0 0-1-15,3 3 0 0,0-3-25 0,-3 2-6 16,3-2-1-16,0 3 0 16,0-1 19-16,0 1 4 0,0-3 1 0,3-3 0 0,-3 6-33 0,0-3 0 15,2 0-15-15,-2-1 5 0,0-1 10 0,0 2 9 16,0-6-1-16,3 1-8 16,-6 5-180-16,0-8-42 0,0 0-9 0,6 5-1 0</inkml:trace>
  <inkml:trace contextRef="#ctx0" brushRef="#br0" timeOffset="140352.06">9646 8250 1209 0,'0'0'108'0,"0"0"-87"0,0 0-21 0,-6 5 0 15,3 0 152-15,0 1 27 0,-3 2 5 0,0-1 0 16,0 1-69-16,-3 3-15 0,0 0-2 0,0 2-1 16,0 0-47-16,-2 3-10 0,-1 0-1 0,-3 0-1 15,-3 0-13-15,3 2-2 0,-3 6-1 0,0 0 0 16,3-1-7-16,-2 1-2 0,-4 3 0 0,0-1 0 16,0 3-5-16,0-2-8 0,0-1 11 0,-2 1-11 15,2-3 0-15,3-1 0 0,3-2-12 0,0 1 3 16,3-4-13-16,0-2-2 0,3 0-1 0,3-3 0 15,0 3-144-15,0-8-29 0</inkml:trace>
  <inkml:trace contextRef="#ctx0" brushRef="#br0" timeOffset="140928.29">9878 8215 403 0,'0'0'36'0,"0"0"-36"16,0 0 0-16,0 0 0 0,0 0 163 0,0 0 25 0,0 0 6 0,0 0 1 16,6 0-95-16,-6 0-20 15,0 0-3-15,0 0-1 0,6-2-19 0,-6 2-4 0,0 0-1 0,9 0 0 16,0-3-16-16,-3 0-3 0,-6 3-1 0,0 0 0 15,6-2 27-15,-6 2 5 0,0 0 0 0,0 0 1 16,0 0-2-16,0 0-1 0,0 0 0 0,0 0 0 16,0 0-13-16,-3-3-2 0,-3 0-1 0,0 3 0 15,0 0-22-15,3 3-4 0,0 0 0 0,-3-1-1 16,0 1 17-16,-3 0 3 0,-3 2 1 0,3 0 0 16,-3 1-29-16,3-1-11 0,-2 3 8 0,-1-3-8 15,0 0 16-15,3 1-3 0,-3-1 0 0,3 3 0 0,3-3-13 16,3 0 8-16,-3-2-8 0,3 2 0 0,3-5 0 0,0 6 0 15,0 2 0-15,3-3 0 0,-3-5 0 16,6 8 0-16,3-3 0 0,3 3 0 0,-3-3 0 16,0 3 0-16,3-2-10 0,-3 2 10 0,0-3 0 0,-1 3 0 15,1-3 0-15,-3 0-8 0,3 1 8 0,0-1-10 16,-3 3 10-16,-3-3-10 0,0 3 2 0,3-3 0 16,-3-2 0-16,0 2 0 0,-3 1 8 0,0-6 0 15,-3 5 0-15,3-5 0 0,-6 3 0 0,3-1 0 16,-6 4 0-16,3-4 0 0,-6-2 0 0,3 0 0 15,-3 3 0-15,1-3 0 0,-1 2 0 0,-3-2-8 16,0-2 8-16,3 4-8 0,-3-2 8 0,0-2 0 16,-3 2 0-16,3-3 0 0,1 3 0 0,-4-2 0 15,3 2 0-15,0 0 0 16,0 0-17-16,3 0-8 0,3 0-2 0,0-3-700 16,3 0-140-16</inkml:trace>
  <inkml:trace contextRef="#ctx0" brushRef="#br0" timeOffset="141436.76">10420 7694 1177 0,'6'-10'52'0,"-3"7"11"0,-6 0-51 0,3 1-12 16,0 2 0-16,-3 0 0 0,-3 0 116 0,3 0 21 16,-3 0 4-16,3 5 1 0,-3 0-46 0,-3 3-8 15,3 0-3-15,-3 5 0 0,0-2-19 0,-3 5-4 0,0 2-1 0,1 3 0 16,2 3-15-16,0 0-3 0,-3 2-1 0,0 4 0 15,-6 1 2-15,3 1 0 0,-3 2 0 0,0 6 0 16,1 0-21-16,-1-3-4 0,-3 5-1 0,3-2 0 16,0-3-18-16,0 0 8 0,0-5-8 0,4-3 0 15,-1 0 8-15,3-5-8 0,0-3 0 0,6 0 0 16,-3-2 0-16,6-3 0 0,0-3-11 0,3-5 11 16,3 2-152-16,0-7-24 0,-3-3-5 0</inkml:trace>
  <inkml:trace contextRef="#ctx0" brushRef="#br0" timeOffset="141652.66">10000 8194 1868 0,'0'0'83'0,"0"0"17"0,0 0-80 0,0 0-20 16,0 0 0-16,0 0 0 0,0 0 85 0,0 0 14 15,3 5 2-15,3-2 1 0,0-3-54 0,3 3-10 16,3-3-2-16,0 0-1 0,3 0-18 0,0 0-3 15,-1-3-1-15,4 3 0 0,0-3-13 0,-3 1 8 16,3 2-8-16,-3 0 0 0,3 0 0 0,-4 0 0 16,1 0 0-16,-3 0 0 15,3 2-157-15,-3-2-28 0,0 0-6 0,0 0-687 0</inkml:trace>
  <inkml:trace contextRef="#ctx0" brushRef="#br0" timeOffset="142043.91">10316 8266 633 0,'-3'5'56'0,"3"-2"-44"0,0-3-12 0,0 0 0 16,0 2 244-16,0-2 48 0,0 0 8 0,0 0 3 15,0 0-169-15,0 0-34 0,-3 5-6 0,3-5-2 16,0 0-45-16,0 0-10 0,0 0-1 0,9 0-1 16,0-2-11-16,2-1-1 0,1 1-1 0,0-1 0 15,-3 0-22-15,3 1 9 0,0-4-9 0,3 4 0 16,-6-4 8-16,3 4-8 0,-3-4 0 0,3 4 0 15,-4-4 9-15,-2 4-9 0,3-1 0 0,-9 3 9 0,3-5-9 0,3 0 0 16,-3 2 0-16,-3-2 8 0,0-1 0 0,-3 4-8 16,0-6 12-16,0 5-4 0,-6 1-8 0,0-1 8 15,1 0-8-15,-4 3 8 0,-3 0 4 0,0 6 1 16,-3-1 0-16,0 3 0 0,0-3 19 0,0 6 4 16,4-1 1-16,-1 3 0 0,-3-2-13 0,3 2-2 15,3 0-1-15,0 1 0 0,0-1 2 0,3-2 0 16,0-1 0-16,6 1 0 0,0-3-11 0,3 2-3 15,0-2 0-15,6 0 0 0,-3-3-9 0,6 1 0 16,0-4 0-16,3 4 0 0,3-6 0 0,-3 0 0 16,3 0 9-16,0 0-9 0,6 0-11 0,-1-6-6 15,4 6-2-15,0-5 0 16,0-3-117-16,-3 3-23 0,2-3-5 0,-2 0-521 16,-3 0-105-16</inkml:trace>
  <inkml:trace contextRef="#ctx0" brushRef="#br0" timeOffset="142619.7">10655 8223 691 0,'0'0'61'0,"0"0"-49"0,0 0-12 0,0 0 0 16,-3 6 264-16,0-1 51 0,0 3 9 0,0 0 3 16,0 0-163-16,0 0-32 0,0 0-6 0,0-1-2 15,-3 1-50-15,0 3-10 0,3 0-3 0,-3-1 0 16,0-2-27-16,3 3-6 0,-3-3 0 0,3 0-1 16,-2 2-15-16,-1-2-4 0,3 0 0 0,-3 0 0 15,3-3-8-15,0 3 0 0,3-3 0 0,0-5 8 16,0 0-8-16,0 0 0 0,0 0 0 0,3 6 0 15,-3-6 0-15,9 0 0 0,2 0 0 0,-2-6 0 0,3 4 0 0,0-6 0 16,3 0 8-16,0-3-8 16,0 1 0-16,3-1 0 0,0 1 0 0,-1-1 0 15,4 0 11-15,-6-2 0 0,0 3 0 0,-3-1 0 0,0 0-11 16,3 1 0-16,-6 2 0 0,0 3 0 0,-3-1 0 0,2 4 0 16,-2 2 0-16,-6 0 0 0,0 0 0 0,3 2 0 15,3 4 0-15,-3 2 0 0,-6 0 0 0,0 2 0 16,0-2 0-16,-3 3 0 0,3-3 12 0,-2 2-4 15,-1 1 0-15,-3-1 0 0,3-2 2 0,0 3 0 16,3-3 0-16,0 2 0 0,0-4-10 0,0 2 12 16,0-3-12-16,3 0 12 0,0-5-12 0,0 0 0 15,0 0 0-15,0 0 0 0,0 0 8 0,9 0 0 16,0-2 0-16,3-4 0 0,5-2-8 0,1 0 0 16,0-2 0-16,3-1 0 0,-3 1 0 0,0-4 0 15,3 1-8-15,-7 3 8 0,1 2-15 0,-3 0 2 16,3-3 0-16,-3 3 0 0,-3 0 4 0,0 0 1 15,0 3 0-15,-3 0 0 0,3 5 8 0,-9 0 0 16,0 0-9-16,6 0 9 0,-6 0 0 0,0 0 0 16,3 8 0-16,-3 0 0 0,0 2 0 0,-3-2 0 0,0 3 0 15,0-1 0-15,-6 1 0 0,6 2 8 0,-3-2 0 16,0-1 0-16,0 1 7 0,3-3 1 0,-3 2 0 0,3-2 0 16,0 0 0-16,0 0 1 0,3 0 0 0,0-3 0 15,0-5-17-15,3 8 10 0,0-5-10 0,6 2 8 16,-3-5-8-16,0 3 0 0,3-3 0 0,0-3 0 15,3 3-135 1,0-5-32-16,8-8-6 0,-2 5-2 0</inkml:trace>
  <inkml:trace contextRef="#ctx0" brushRef="#br0" timeOffset="143506.53">11322 8369 576 0,'0'0'51'0,"0"0"-41"16,0 0-10-16,0 0 0 0,0 0 172 0,0 0 32 15,0 0 6-15,0 0 2 0,9-3-122 0,-3-2-24 16,0 2-5-16,2 1-1 0,-2-1-29 0,0-2-7 15,0-1 0-15,3 1-1 0,0 0-7 0,-6-1-2 16,6 1 0-16,-3 0 0 0,0-3-14 0,-3 3 9 16,3-3-9-16,-3 0 8 0,0 0 4 0,0 3 0 15,-3-3 0-15,0 0 0 0,0 0 19 0,-3 0 4 16,0-3 1-16,0 3 0 0,0 0 0 0,-3-2 0 16,-3 2 0-16,0 3 0 0,0-1-4 0,-3 4 0 15,-3 2 0-15,1 2 0 0,2 1 6 0,-6 2 1 16,0 0 0-16,0 6 0 0,6-3-11 0,-3 3-3 15,3-4 0-15,-3 7 0 0,1-1 8 0,2 0 2 16,3-2 0-16,-3 2 0 0,3 0-26 0,0 0-9 16,6-2 0-16,-3 0 9 0,6-1-9 0,0 1 0 0,3-1 0 15,3-2 0-15,3-2 0 0,-3-1 0 0,6 0 0 16,0-2 0-16,3-3 0 0,-1-3 0 0,1 1 0 0,0-4 0 16,3 4-12-16,3-6 12 0,0 0-10 0,0 0 10 15,-4-3-16-15,-2 3 2 0,3-2 1 0,0-1 0 16,-6 3 13-16,3-5-12 0,-3 2 12 0,-3 3-12 15,-3-2 12-15,0 2 0 0,0 0 0 0,-3 3-9 16,-3-1 9-16,0 6 0 0,0 0 0 0,0 0 0 16,-3 3 16-16,0 2-2 0,-3 3 0 0,-3 0 0 0,0 3 5 0,3-1 1 15,-3 1 0-15,0 2 0 0,-3 0-4 16,3 1-1-16,0 1 0 0,0-1 0 0,0-1-7 0,3-2-8 16,0 2 11-16,3-3-11 0,6 1 8 0,-3-3-8 15,3 0 0-15,3-3 0 16,3-2 0-16,0-3 0 0,3 0 0 0,0-3 0 0,3-2-15 15,0-3-6-15,0-3-2 0,3 3 0 16,-1-5-193-16,1 0-40 0,15-22-7 0,-3 6-1 16</inkml:trace>
  <inkml:trace contextRef="#ctx0" brushRef="#br0" timeOffset="143774.93">12122 7559 1440 0,'0'0'128'0,"0"0"-103"0,-3 5-25 0,-3 1 0 16,1-4 148-16,-1 4 25 0,0 2 5 0,-3 0 1 16,0 2-55-16,0 3-10 0,0 3-2 0,0 3-1 15,-3-1-60-15,0 6-12 0,0 0-3 0,-3 5 0 16,3 0-5-16,-2 0-2 0,-4 3 0 0,-3 0 0 16,0 2-17-16,-3 1-3 0,-3 2-1 0,-2 2 0 15,-1 4-8-15,0-1 8 0,3 0-8 0,1 1 8 16,-1-6-8-16,3-3 0 0,0-2 0 15,6-3-11-15,0-3 11 0,7-2 0 0,2-3-9 16,0 0 9-16,3-7-96 16,3-4-14-16,3-2-3 0,3-2-1 0,-3-6-120 15,0 0-24-15,12-3-5 0,3-8-1 0</inkml:trace>
  <inkml:trace contextRef="#ctx0" brushRef="#br0" timeOffset="144104.34">11673 8173 748 0,'0'0'67'0,"-6"0"-54"16,0 0-13-16,0 0 0 0,-3 0 264 0,0 3 51 15,3-1 9-15,0-2 3 0,0 3-164 0,6-3-33 16,-6 5-6-16,3-2-2 0,3-3-51 0,0 0-11 16,0 0-1-16,3 8-1 0,-3-8-42 0,6 5-16 15,-6-5 11-15,6 5-11 0,6-2 0 0,0 0 0 16,0-1 0-16,3-2 0 0,-3 0 8 0,0-2-8 16,3 2 0-16,2-3 9 0,1 0 3 0,0 1 1 15,0-4 0-15,0 4 0 0,0 2-13 0,-3-3 0 16,3 3 8-16,-7 0-8 0,1 0 0 0,0 3 0 15,-3-3 0-15,0 2 0 0,0 4-12 0,-9-6 2 16,9 5 0-16,-3 3 0 0,0-3 10 0,-3 6-12 0,0-3 12 16,-3-3-12-16,0 6 12 0,0-3 0 15,0 0 0-15,-3 2 0 0,0-2 0 0,-3 3 0 0,3-3 0 16,-6 2 0-16,6-2 0 0,-6-3 0 0,0 3 0 0,3 3 8 16,0-3 3-16,-3 0 1 0,3 0 0 0,-3 0 0 15,4-3-4-15,2 3 0 0,-3-5 0 0,3 2 0 16,3-5-8-16,0 0 0 0,0 0 0 0,0 0 0 15,0 0-174-15,0 0-37 0</inkml:trace>
  <inkml:trace contextRef="#ctx0" brushRef="#br0" timeOffset="144281.44">12102 8046 1821 0,'0'0'80'0,"-3"-3"18"0,-3 3-78 0,3 0-20 15,-3 0 0-15,3 6 0 0,-3-1 80 0,6-5 12 16,0 0 2-16,0 5 1 0,0 1-55 0,3 1-12 16,0 1-1-16,0 0-1 15,3 0-125-15,0 0-25 0,6 8-4 0,-1-5-745 0</inkml:trace>
  <inkml:trace contextRef="#ctx0" brushRef="#br0" timeOffset="144814.91">12277 8210 1335 0,'0'0'59'0,"0"0"13"0,0 0-58 0,0 0-14 0,0 0 0 0,0 0 0 16,0 0 75-16,0 0 12 0,6-3 2 0,3 1 1 15,0-4-22-15,-9 6-5 0,0 0-1 0,0-2 0 16,3-6-12-16,0 3-2 0,-3-1-1 15,0 6 0-15,-3-5 3 0,0 0 1 0,0 2 0 0,0 0 0 16,-3 1 0-16,-3 2 0 0,0 0 0 0,0 0 0 16,-3 0 4-16,1 2 1 0,-1 4 0 0,0-1 0 15,0-2-4-15,0 2-1 0,0 0 0 0,3-2 0 16,-3 2-15-16,0 0-4 0,0 3 0 0,3 0 0 16,0-2-14-16,1 2-3 0,2-3-1 0,0 3 0 0,3 0-14 15,0 0 0-15,3-3 0 0,3 3 0 0,0-3 0 16,3 3 0-16,0-3 0 0,-1 1 0 0,7 2 0 15,0-3 0-15,-9 0 0 0,6 1 0 16,3-1 0-16,0 0 0 0,-3 0 0 0,3-2 0 0,-3 2 0 16,3-2 0-16,-3 0-12 0,-3 2 12 15,3 0-32-15,-9-5 0 16,0 0 0-16,0 0 0 0,2 5 16 0,-2-5 3 0,0 0 1 0,0 0 0 0,0 6 12 0,-2-1 0 16,-7 0 0-16,3-2 0 0,0 2 0 0,-3-5 0 15,-3 3 0-15,0 0 0 0,6-3 0 0,-3 0 0 16,0 0 0-16,-3 0 0 0,0 2 0 0,-3-2 0 15,-2 3 0-15,2-3 10 0,0 0-10 0,0 0 8 16,3 0-8-16,0 0 8 0,0 0-8 0,3 3 8 16,3-6-8-16,0 3 8 0,0 0-8 0,6 0 0 15,0 0 0-15,0 0 0 0,0 0-8 0,0 0-4 16,0 0-1-16,9-5 0 16,3-1-185-16,3 4-37 0,3-4-7 0,0 1-2 0</inkml:trace>
  <inkml:trace contextRef="#ctx0" brushRef="#br0" timeOffset="145172.37">12557 8266 2055 0,'0'0'45'0,"0"0"10"0,0 0 1 0,0 0 2 0,0 0-46 0,0 0-12 0,0 0 0 0,6-3 0 0,0 3 28 0,3-3 3 16,0 1 1-16,0-1 0 0,3-2-24 0,-6-1-8 15,2 1 0-15,-2 0 0 0,0-3 0 16,0 0-10-16,-3 0 0 0,3 3 0 0,-3-3 23 0,0 0 5 16,-6 0 1-16,3 3 0 0,-3-3-2 0,0 2 0 15,-3-2 0-15,0 1 0 0,0 1 35 0,0 4 6 16,-8-4 2-16,2 6 0 0,-6 0-24 0,0 6-5 16,0-4-1-16,0 4 0 0,0 1 22 0,1 4 4 15,-1 0 0-15,0 5 1 0,0-3-6 0,3 5-2 16,-3-2 0-16,0 3 0 0,0-3-30 0,4-3-7 15,2 3 0-15,3-3-1 0,3 0-11 0,3 0 0 16,3 1 0-16,3-1 0 0,3-3 0 0,0 4 0 16,3-4 0-16,6-2 0 0,-4 0 0 0,1-3 0 15,6 1 0-15,-3-4 0 0,3-2-12 0,0 0-7 0,6-5-1 0,5 0-1 32,-2-3-187-32,3-3-38 0,-3 1-7 0</inkml:trace>
  <inkml:trace contextRef="#ctx0" brushRef="#br0" timeOffset="145902.73">13090 7834 2098 0,'0'0'46'0,"0"0"10"16,0 0 1-16,0 0 3 0,0 0-48 0,0 0-12 0,0 0 0 0,0 0 0 0,0 0 42 0,0 0 6 15,6 8 2-15,-6-8 0 0,0 0-30 16,6 0-5-16,3 3-2 0,0-3 0 0,2-3-13 0,4 1 11 15,-3-4-11-15,3 1 10 0,3-3-10 0,-3 0 0 16,0 3 0-16,0-6 8 0,-3 1-8 0,-1-1 0 16,1-2 0-16,0 2 0 0,-6-2 0 0,3 2 0 15,0-2 0-15,-3 3 0 0,0-1 0 0,-3-2 0 16,0 0 0-16,0-1 0 0,-3 4 0 0,3-3 8 16,-3-1-8-16,0 1 0 0,-3 5 0 0,0 0 0 15,-6 3 0-15,3 2 0 0,-3 3 0 0,0 6 0 16,-6-1 0-16,0 3 0 0,-5 5 39 0,-1 3 2 15,-3 5 1-15,0 3 0 0,0 0 12 0,1 0 2 16,-1 7 1-16,-3-2 0 0,0 1-18 0,0 1-4 16,-2 1-1-16,5 0 0 0,0 2-4 0,3-2-1 15,0 2 0-15,0 1 0 0,7-1-29 0,-1-2 0 0,3 0 0 16,3-6 0-16,0 1 0 0,3-4 8 0,0-4-8 16,6-1 0-16,0-2 0 0,3-3 0 0,0-2 0 0,3 0 0 31,3-6-46-31,0-5-6 0,0 0 0 0,3 0-1 0,0-5 35 0,-1-3 7 0,4 2 2 0,-3-2 0 15,6-2-20 1,-6-1-4-16,3 1-1 0,0-1 0 0,0 3 34 0,0 0 0 0,-4 3 0 0,-2 0 0 16,0 2 0-16,-3 0 0 0,0 6 0 0,-6-3 0 15,0 0 19-15,0 8 10 0,0-3 3 0,0 6 0 16,0-1-15-16,0 1-2 0,0-3-1 0,6 3 0 0,-3-4-14 16,3 1 0-16,0-2 0 0,0 2 0 0,3-3 0 0,-3 3 0 15,-3-5 0-15,3-1 0 16,3 1 0-16,0-3 0 0,0-3 0 0,2 3 0 0,1-2 0 15,0-4 0-15,3 1 0 0,0-3 0 16,0 3 8-16,-3-3-8 0,0-3 0 0,0 1 0 0,0 2 0 0,-4 0 0 16,1-3 0-16,-3 1 0 0,0-1-10 0,0 0 10 15,0 3-8-15,-3-2 8 0,-3-1 0 0,0 1-10 16,0 4 10-16,-6 1 0 0,3 2 0 16,-6 6 0-16,3 0 0 0,-6 2 0 0,4 3 12 0,-4 3 5 15,0-1 2-15,0 3 0 0,3 3 23 0,-3-3 5 16,3 3 1-16,-3-2 0 0,6 1-25 15,-3 1-5-15,6 0-1 0,0-3 0 0,3 1-7 0,3-4-2 16,0 3 0-16,6-2 0 0,0-3-8 0,6 0 0 16,0 0 0-16,3-3 0 15,0 0-104-15,-1-2-25 0,4 0-6 0</inkml:trace>
  <inkml:trace contextRef="#ctx0" brushRef="#br0" timeOffset="146446.21">14018 7916 1414 0,'0'0'63'0,"0"0"13"0,0 0-61 0,0 0-15 0,-2 6 0 0,-4-4 0 16,0 4 134-16,0-1 24 0,0 0 5 0,3 6 1 15,-3-3-56-15,0 5-12 0,-3 0-1 0,0 6-1 16,0 2-35-16,-6 0-7 0,0 3-2 0,0 2 0 16,0 1-22-16,-2 2-5 0,2-3-1 0,-3 1 0 15,3-1-10-15,0-2-3 0,0-3 0 0,3-2 0 16,0 2-9-16,4-5 0 0,-1-3 0 0,3-2 0 31,0-1-71-31,3-5-16 0,3 1-3 0,0-6-636 0,0 0-127 0</inkml:trace>
  <inkml:trace contextRef="#ctx0" brushRef="#br0" timeOffset="146735.56">13819 7768 1908 0,'0'0'84'0,"0"0"18"0,0 0-82 0,0 0-20 16,0 0 0-16,0 0 0 0,0 0 98 0,0 0 15 15,6 0 3-15,3 0 1 0,3 0-50 0,-3 0-11 16,3-2-1-16,3 4-1 0,2-2 0 0,-2 0 0 16,3 0 0-16,0 0 0 0,3 0-27 0,3-2-6 15,2 2-1-15,1-3 0 0,0 3-12 0,0-3-8 16,-3 3 8-16,-1 0-8 0,-2 0 0 0,0 0 0 16,0 0 0-16,0-2 0 0,-3-1 8 0,0 3-8 15,-1 3 10-15,-2-3-10 0,0 0 0 0,-3 0-10 16,-3 2 0-16,0 1 0 15,-3-3-175-15,-6 0-35 0,0 0-8 0,0 0 0 0</inkml:trace>
  <inkml:trace contextRef="#ctx0" brushRef="#br0" timeOffset="146960.28">13727 8170 1778 0,'0'0'79'0,"0"0"16"0,0 0-76 0,6 3-19 0,-3 0 0 0,3-3 0 0,3 0 100 0,-3 0 17 16,2 0 3-16,4 0 1 0,0-3-45 0,3 0-8 15,0 1-3-15,3-1 0 0,0-2-28 0,0 2-5 16,-1 0-2-16,1 1 0 0,0-1-12 0,0 1-2 16,0 2-1-16,-3 0 0 0,3 2-15 0,0 1 0 15,-7-3 0-15,1 2 0 16,0 4-148-16,-3-4-24 0,-3 1-4 0</inkml:trace>
  <inkml:trace contextRef="#ctx0" brushRef="#br0" timeOffset="147344.66">14075 8263 1566 0,'0'0'69'0,"0"0"15"0,0 0-68 0,6 0-16 0,0 0 0 0,0 0 0 16,0 0 110-16,0 0 18 0,0 0 4 0,3 0 1 15,-3 0-56-15,3 0-11 0,-3-3-2 0,2 1-1 16,-2-1-30-16,3 0-5 0,0-2-2 0,-3 0 0 16,3-1-15-16,0 1-3 0,0-3-8 0,0 3 12 15,-3-3-12-15,0 3 8 0,3-3-8 0,0-3 0 16,-3 3 8-16,0-2-8 0,-3 2 0 0,-3 0 9 16,3-3-9-16,0 1 0 0,-3 2 9 0,-3-3-9 15,0 1 18-15,3 2-1 0,-6 2 0 0,6 6 0 16,-9 0-17-16,0 0 0 0,-3 6 0 0,-3 2 0 15,0 2 25-15,0 1 11 0,-3 2 3 0,1 3 0 16,-1 2 1-16,0-2 1 0,3 3 0 0,-3-1 0 0,6-2-23 16,0 3-5-16,0-3-1 0,6-1 0 0,0 1-3 0,3 0-1 15,0-3 0-15,3-2 0 0,3 0-8 0,0-1 0 16,6-2 0-16,3-3 0 0,0 1 0 0,3-1 0 16,3-5 0-16,3 0 0 0,0-5 0 0,-1-1-11 15,1-4 3-15,3-3 0 16,0-1-149-16,0 1-30 0,2-3-5 0,1-2-860 0</inkml:trace>
  <inkml:trace contextRef="#ctx0" brushRef="#br0" timeOffset="147893.4">14682 7874 1998 0,'0'0'44'0,"0"0"8"0,0 0 3 0,0 0 1 0,0 0-44 0,0 0-12 15,0 8 0-15,0-8 0 0,0 0 62 0,3 5 10 0,3 1 3 0,0-4 0 16,3 1-43-16,0-3-9 0,0 0-2 0,0-3 0 16,6 1-10-16,-3-4-3 0,3 1 0 0,-1-3 0 15,1 0-8-15,3 0 0 0,0-2 9 0,-3 2-9 16,0-6 0-16,-3 4 0 0,0-3 0 0,0-1-12 16,-1 4 12-16,-2-1 14 0,0-2-3 0,0 0-1 15,0 2-10-15,-6 1-14 0,0-6 3 0,0 2 1 16,0 1 18-16,-6 0 4 0,0 2 1 0,-3 1 0 15,0-1-13-15,-6 6 0 0,0 5 0 0,-3 3 0 16,1 2 20-16,-4 3 0 0,-6 5 1 0,0 3 0 0,-3 0-4 0,4 5-1 16,-4 5 0-16,0 1 0 0,3-1 26 0,-6 1 5 15,1 2 1-15,-4 0 0 16,3 0-29-16,0 3-6 0,4 0-1 0,2 2 0 0,6-2-1 16,0 0-1-16,3-1 0 0,3-2 0 0,0 0-10 15,3 1 0-15,3-7 0 0,0 1 8 0,6-5-8 0,3-1 0 16,0-7 0-16,3-1 0 0,0-2 0 0,3-2 10 15,3-6-10-15,0-3 10 0,6-2-10 0,0-1-12 16,0-2 2-16,2-2 1 0,1-1-9 0,0-2-2 16,-6 0 0-16,3 2 0 15,-6 3-9-15,3-2-3 0,-6 2 0 0,0 3 0 0,-4-1 32 0,-5 6 0 16,0 0-8-16,0 0 8 0,3 8 0 0,-3 3 12 16,0-1-3-16,-3 6 0 0,-2-3 22 0,-1 3 4 15,3 0 1-15,0-3 0 0,0 3-13 0,0-5-3 16,0 2 0-16,3-2 0 0,3-3-20 0,0 2 0 0,-3-10 0 0,3 5 0 15,3 1 0-15,3-1 0 0,-4-5 0 0,7 0 0 32,-3-3-47-32,3 1-13 0,3-6-4 0,3-3-1131 0</inkml:trace>
  <inkml:trace contextRef="#ctx0" brushRef="#br0" timeOffset="148416.4">15242 7665 345 0,'0'0'31'0,"0"0"-31"0,0 0 0 0,0 0 0 15,-3 5 301-15,0 3 55 0,-3-2 10 0,3 1 2 16,-3 4-192-16,0 0-38 0,-3 2-8 0,0 0-2 16,3 3-45-16,-3 2-10 0,-3 1-1 0,3 0-1 15,-2 2-17-15,-1 2-3 0,-3 1-1 0,0 3 0 16,-3-1-7-16,-3 3-2 0,-3 3 0 0,1 2 0 15,-1 1-26-15,0-3-6 0,0-1-1 0,3 1 0 16,3-3-8-16,4 0 8 0,-4-2-8 16,9-6 8-16,0 0-8 0,3-5 0 0,6-5 0 0,3 2 0 15,3-3-59-15,-3-4-13 0,-3-6-4 16,9 2 0-16,3-2-144 0,3-5-28 0</inkml:trace>
  <inkml:trace contextRef="#ctx0" brushRef="#br0" timeOffset="149033.78">15096 8202 1746 0,'-3'3'77'0,"3"2"16"0,-3-2-74 0,3-1-19 15,-3 4 0-15,0-1 0 0,0-2 110 0,3 2 18 16,0-5 4-16,0 0 1 0,0 0-57 0,0 5-11 16,3 0-2-16,-3-5-1 0,0 0-30 0,0 0-7 15,6 3-1-15,3-3 0 0,0-3-12 0,-3 1-4 16,0-1 0-16,3-2 0 0,0 0-8 0,-3-3 8 0,3-3-8 0,-3 3 8 15,2 0-8-15,1 0 0 0,-3-2 0 0,0-1 0 16,0 6 0-16,-3-6 8 0,0 1-8 0,-3-1 0 16,0 3 0-16,-3 0 0 0,3-2 0 0,0 10 0 15,-9-6 0-15,9 6 0 0,-6 0 0 0,-6 0 0 16,3 3 0-16,-2 5 0 0,-1 2 0 0,0 1 0 16,-3 2 0-16,3 0 0 0,0 1 0 0,0 2 0 15,0-3 0-15,3 3 12 0,0 2-4 0,0-5 0 16,6 3-8-16,1-2 0 0,2-1 9 0,2-3-9 15,4 1 0-15,0-3 0 0,3-3 0 0,0 3 0 16,3-5 0-16,0-3 0 0,6 0 0 0,-3 0 0 16,0-3 0-16,3 0 0 0,2-2 0 0,-2 3 0 0,3-1 0 15,-3 0 0-15,3 1-10 0,-3 2 10 0,0 0-15 16,-7 0 4-16,1 0 1 0,0 2 0 0,-3 1 10 16,-6 2 0-16,-3-5 0 0,0 8 0 0,0-3 0 15,-3 1 8-15,0-1-8 0,-3 0 8 0,3 1-8 0,3-6 0 16,-6 7-8-16,6-7 8 15,-3 6 0-15,3-6 0 0,0 0 12 0,0 0-4 0,0 0 21 0,0 0 5 16,0 0 1-16,3-6 0 0,3 1-35 0,0 0 0 16,0 0 0-16,0-3 0 0,0-3 0 0,3 1 0 15,-3-4 0-15,6-2 0 0,-3 3 0 0,3 0 0 16,0-3 0-16,2 0-9 0,-2 3 9 0,0 2 0 16,-3-2 0-16,3 3 0 0,0 2 0 0,-3 0 0 15,0 0 0-15,0 2 0 0,-3 4 26 0,0-1 1 16,3 1 0-16,-3-4 0 0,-6 6-5 0,9-2-1 15,-1-4 0-15,1 4 0 0,0 2-13 0,0-3-8 16,-3 0 10-16,6 3-10 0,0-2 0 0,0-1 0 0,0-2 0 16,3 2 0-16,3-2-12 0,-4 0-8 0,4 2-1 15,0-2-824-15,-3-1-165 0</inkml:trace>
  <inkml:trace contextRef="#ctx0" brushRef="#br0" timeOffset="180038.91">16718 7559 590 0,'18'0'26'0,"-18"0"6"0,0 0-32 0,0 0 0 0,0 0 0 0,0 0 0 16,0 0 88-16,0 0 12 0,0 0 3 0,0 0 0 16,0 0-19-16,0 0-4 0,0 0-1 0,0 0 0 15,0 0-2-15,0 0 0 0,-3 8 0 0,-3 0 0 16,3 0-3-16,0 0-1 0,0 0 0 0,-3 2 0 16,-3 4-8-16,-3 2-1 0,4 2-1 0,-4 1 0 15,-3-1-13-15,0 3-2 0,0 3-1 0,0 3 0 16,0-4-8-16,0 1-2 0,0 3 0 0,1-1 0 15,-1 1-10-15,-3-1-3 0,3 3 0 0,-3 0 0 16,3 3-12-16,0 2-2 0,-3 1-1 0,7-1 0 16,-4 3-9-16,0-5 8 0,3 2-8 0,3-2 8 15,0-3-8-15,0-2 0 0,3-1 0 0,0 1 0 0,3-4 0 0,0 1 0 16,0-3 0-16,0 1 0 0,0 1 0 0,0-2 0 16,0 1 0-16,3-1 0 0,-3-3 0 0,3-2 0 15,0-3 0-15,0 3 0 0,0-2 0 0,0-4 0 16,0 1 0-16,3-1 0 0,-3-2 0 0,0 0 0 15,0 0 0-15,3 0 0 0,-3-8 0 0,0 0 8 16,0 0-8-16,0 0 0 0,0 0 0 0,0 0 0 16,3 5 8-16,-3-5-8 0,0 0 0 0,0 0 0 15,0 0 0-15,0 0 0 16,0 0-28-16,0 0-8 0,0 0-2 0,3-5-1018 0</inkml:trace>
  <inkml:trace contextRef="#ctx0" brushRef="#br0" timeOffset="182190.21">16683 8263 230 0,'0'0'20'0,"0"0"-20"15,0 0 0-15,0 0 0 0,-3 5 215 0,0 1 38 16,3-6 8-16,0 7 2 0,-6 1-126 0,3 0-25 16,3 0-4-16,0 0-2 0,-3 0-32 0,3 0-6 15,-3 3-2-15,3-3 0 0,0 5-28 0,0-3-6 16,-3 1 0-16,0 0-1 0,3 2 1 0,0-3 1 0,0 1 0 0,-3 0 0 15,0-1-17-15,3 1-3 0,3-3-1 0,-3 2 0 16,-3-2-3-16,6-3-1 16,0 3 0-16,-3-2 0 0,0 2 2 0,0-6 0 0,3 4 0 0,0-1 0 15,-3-5 0-15,0 0 0 0,0 0 0 0,6 3 0 16,3-3 9-16,-9 0 1 0,0 0 1 0,6-3 0 16,-1 0-8-16,1-2-1 0,-6 5-1 0,6-5 0 15,3-3-11-15,-3 2 0 0,-3-2 9 0,-3 3-9 16,0-3 0-16,3-2 9 0,3 2-9 0,0 0 0 15,-6-3 10-15,3 3-10 0,9-2 8 0,-3 2-8 16,-3 0 0-16,3-3 0 0,3 3 0 0,-6 0 0 16,3 0 0-16,-3 3 0 0,0-3 0 0,-1 0 0 15,4 3 0-15,-3 0 0 0,0-1 0 0,0 1 0 0,3 0 0 16,-3 0 0-16,-3 2 0 0,3-2 0 0,-3 2-11 0,-3 3-7 16,0 0-2-16,6-5-656 15,-6 5-131-15</inkml:trace>
  <inkml:trace contextRef="#ctx0" brushRef="#br0" timeOffset="182864.25">17040 8403 345 0,'0'0'15'0,"0"0"4"0,0 0-19 0,0 0 0 0,9-2 0 0,0 2 0 16,-3-3 222-16,-1 0 41 0,1 1 8 0,0 2 1 16,-3-3-166-16,0 0-34 0,-3 3-6 0,6-2-2 15,0-4-30-15,0 1-6 0,-3 2-2 0,3-2 0 16,0 0 11-16,0 2 3 0,0-2 0 0,-3-3 0 15,3 3-28-15,0-3-12 0,-3 0 10 0,-3 3-10 16,-3-3 18-16,3 0-2 0,3-3-1 0,-3 3 0 16,-3 0-3-16,3 0-1 0,0-2 0 0,0 2 0 15,-6 2 16-15,0 1 3 0,0 0 1 0,0 2 0 16,-3 3 2-16,-3 0 1 0,-3 0 0 0,3 3 0 16,1-1 21-16,-1 4 4 0,-6 2 1 0,6 0 0 15,-3-3-20-15,0 3-3 0,0 0-1 0,0 0 0 16,3 2-16-16,-2 1-4 0,2-3-1 0,0 5 0 0,-3-2-3 15,6-1-1-15,0 1 0 0,0-1 0 0,0 1-11 0,0 0 10 16,6 2-10-16,-3-3 10 0,3 1-10 0,3-3 0 16,0 0 0-16,3 0 0 0,3 0 0 0,0 0 0 15,3-3 0-15,-3 0 0 0,6-2 0 0,-3 0 0 16,0-1 0-16,0-2 0 0,6 0 0 0,-3-2 8 16,-1-4-8-16,1 1 0 0,0 0 0 0,3-1 0 15,0-2 0-15,0 1 0 0,0-1 0 0,-3-3 0 16,3 3-9-16,2 0 9 0,-8-2-13 0,3-1 4 15,3 0 1-15,-3 1 0 0,-3-3 8 0,0-1 0 16,-3 4 0-16,0-3 0 0,0-3 0 0,0 2-13 16,-6-1 5-16,-3 1 8 0,3 1 0 0,-3 5 0 15,-3 0 0-15,-6 6 0 0,0-1 0 0,0 3 0 0,-6 3 0 0,0 2 0 16,1 3 0-16,-4 0 0 0,6 0 0 0,0 2 0 16,0-2 0-16,3 3 0 0,3-3 0 0,3 0 0 15,-3 0 0-15,3 0 0 0,3-1 0 0,0 1 0 31,3 0-109-31,0-2-15 0,3 2-2 0,3-3-1 16,0-3-137-16,0 4-28 0,-6-6-6 0,18 2-1 0</inkml:trace>
  <inkml:trace contextRef="#ctx0" brushRef="#br0" timeOffset="183517.07">17302 8281 1576 0,'0'0'35'0,"0"0"7"0,0 0 2 0,-3 6 0 0,0-1-36 0,0-2-8 16,0 5 0-16,-3-3 0 0,0 0 88 0,0 1 16 15,-3 1 4-15,3 1 0 0,0 0-37 0,-3 3-7 16,-3-3-2-16,3 2 0 0,6-2-13 0,-6 3-2 16,0 0-1-16,1 2 0 0,5-5-11 0,-3 0-3 15,0 0 0-15,0 0 0 0,6-1-15 0,0-1-3 16,0-1-1-16,0-5 0 0,-3 5-13 0,3-5 0 15,9 3 0-15,0 0 0 0,-9-3 0 0,8-3 0 16,4 3 0-16,3-5 0 0,0-1 0 0,0 1 0 16,0 0 0-16,0 0 0 0,0-1 0 0,0-2 0 15,-4 0 0-15,4-2 0 0,-3 2 0 0,3-3 0 0,-3 3 0 16,0 0 0-16,0 0 0 0,-3 0 0 0,0 1-8 16,0 1 8-16,-6 1 0 0,6 0 0 15,-3-1 0-15,-4 6 9 0,-2 0-9 0,0 0 0 0,6 0-12 0,-6 0 12 16,0 0 0-16,0 0 0 0,0 6 0 0,0 2 0 15,-3 0 18-15,3-1-2 0,-3 1 0 0,1 0 0 16,-1 3 8-16,0 0 0 0,-3-4 1 0,3 4 0 16,0-3-9-16,-3-3-1 0,6 3-1 0,-3 0 0 15,0-3-2-15,3-5 0 0,-3 6 0 0,3-6 0 0,0 0-4 0,0 0 0 16,0 0-8-16,0 0 12 16,0 0-12-16,0 0 9 0,0 0-9 0,9 0 8 0,0-3-8 15,-3-2 8-15,3 0-8 0,2-1 8 16,-2 1-8-16,3-3 0 0,0-3 0 0,0 1 0 0,9-1 0 0,-6 3 0 15,0 0 10-15,0-2-10 0,-1 2 0 0,-2 3 0 16,-3-3-10-16,0 2 10 0,3 1-8 0,0 2 8 16,-6 1 0-16,-6 2 0 0,0 0 0 0,0 0 0 15,6 2 0-15,-6-2 0 0,0 0 0 0,3 6 0 16,0 2 0-16,-3 0 0 0,-3-3 0 0,0 3 0 16,-3 2 0-16,3-2 0 0,0 0 0 0,0 3 12 15,0-3-2-15,-3 2 0 0,6 1 19 0,-3 0 4 16,-3-1 1-16,3 1 0 0,3-3-21 0,0 2-4 15,0 1-1-15,0-3 0 0,-3-3-8 0,3 0 0 16,0-5 0-16,6 3 0 0,-6-3 0 0,9 3 0 16,9-6 0-16,0 0-11 15,0 1-129-15,3-4-25 0</inkml:trace>
  <inkml:trace contextRef="#ctx0" brushRef="#br0" timeOffset="184416.16">18736 7874 288 0,'0'0'25'0,"0"0"-25"0,0 0 0 0,0 0 0 15,0 0 236-15,0 0 41 0,0 0 9 0,0 0 2 16,0 0-158-16,0 0-31 0,3-5-7 0,-3 5 0 15,0 0-26-15,0 0-5 0,3-6-1 0,-3 6 0 16,0 0-5-16,0 0-2 0,0-5 0 0,0 5 0 16,0 0-7-16,-3-3-2 0,0-2 0 0,0 0 0 15,-6 2-5-15,3 1-2 0,1-1 0 0,-7 0 0 0,0 1-1 0,0 2 0 16,-3 2 0-16,-3 1 0 16,0 0-17-16,-3-3-4 0,-2 5-1 0,2-2 0 0,0 2 2 0,0 0 1 15,-3 3 0-15,3 0 0 0,-2 0 15 16,5 0 2-16,-3 0 1 0,0 5 0 0,3-5-35 15,0 3 0-15,3-3 0 0,1 2 0 0,-1 1 0 16,3-1-9-16,0 3 1 0,3-2 0 0,-3 2 8 0,6-2 0 16,3-1 0-16,0 4 0 0,0-1 0 0,3 0 0 15,0 0 0-15,3 1 0 0,0-1 0 0,0 0 0 16,3 0 0-16,3 1 0 0,-3-1 0 0,3-3 0 16,3 4 0-16,-3-1 0 0,0-5 0 0,3 2 0 15,-1-2 0-15,-2 3 0 0,3-3 0 0,0 0 8 16,3 0-8-16,0 0 11 15,0 0-31-15,-6-3-5 0,0 3-2 0,0-3 0 16,0 3 14-16,-4 0 2 0,4 0 1 0,-6 0 0 0,3 2 10 16,-3-2 0-16,-6 0 0 0,3 3-8 0,-3-1 8 0,-3-2 8 15,0 6-8-15,-2-4 11 0,-1 1-11 0,-3 2 0 16,0-2 0-16,0-1 0 0,0 3 0 0,0-2 0 16,-3 2 0-16,3 0 0 0,-3-2 0 0,1 0 0 15,2-1 0-15,-6 1 0 0,3-3 0 0,-3-3 8 0,0-2-8 16,-3 2 0-16,0-2 8 0,1-3-8 0,5-3 8 15,0-2-8-15,-3-1 11 0,6-2-3 0,3-2-8 16,3 2 12-16,0-3 8 0,0 1 0 0,0-4 1 0,6 4 0 16,0-3-21-16,3 2 0 0,0 1 0 0,0 2 0 15,3 2-86-15,0 1-22 16,0 2-4-16,0-2-624 0,3 5-124 0</inkml:trace>
  <inkml:trace contextRef="#ctx0" brushRef="#br0" timeOffset="184705.39">18602 8313 1933 0,'0'0'42'0,"0"0"9"0,0 0 1 0,0 0 4 0,0 0-45 0,0 0-11 16,0 0 0-16,0 0 0 0,0 0 79 0,-3 6 13 15,-3 1 4-15,3 1 0 0,1 3-40 0,-1-3-7 16,3 0-1-16,-3 2-1 0,3 1-9 0,3 0-2 16,0 2 0-16,-1 0 0 0,1-2-13 0,0-1-3 15,3 1-1-15,0-1 0 0,3 1 1 0,-3 0 0 16,3-4 0-16,0 4 0 0,-3 0-20 0,3-3-17 0,0 2 3 0,0-2 1 31,0 0-14-31,-3 0-2 0,3-3-1 0,-3 1 0 16,3-1-243-16,-4-2-49 0</inkml:trace>
  <inkml:trace contextRef="#ctx0" brushRef="#br0" timeOffset="184984.07">18995 8295 1954 0,'0'0'87'0,"0"0"17"0,0 0-83 0,-3 5-21 16,-3-2 0-16,0 2 0 0,-3 0 123 0,4 3 20 15,-4 0 4-15,-3 5 1 0,0 1-68 0,0-1-14 16,-3 5-2-16,-3 3-1 0,0 1-26 0,0 1-5 16,1 1 0-16,-4 8-1 0,0-3 1 0,-3 3 1 15,-6 0 0-15,1-1 0 0,-4-2-17 0,3 3-3 16,3 0-1-16,0-3 0 0,-2 0-2 0,2-2-1 16,3-1 0-16,0 1 0 0,6-4-9 0,7 1 0 15,-4 0 0-15,3-3 0 0,6-5-14 0,3-3-5 16,-6 3-1-16,9-3 0 15,0-5-163-15,6 0-33 0,-6-5-6 0,0-3-864 0</inkml:trace>
  <inkml:trace contextRef="#ctx0" brushRef="#br0" timeOffset="185897">19281 8305 990 0,'12'-2'44'0,"-12"2"8"0,3-3-41 0,0 0-11 0,0 1 0 0,3-1 0 15,0 0 95-15,-3 1 17 0,-3-1 3 16,3 0 1-16,3-2-40 0,-3 3-8 0,-3 2-2 0,0 0 0 16,0 0-12-16,0 0-2 0,0 0-1 0,0 0 0 15,0 0 9-15,0 0 3 0,0 0 0 0,0 0 0 16,-6 0-19-16,0-3-3 0,6 3-1 0,-6 0 0 15,-6 0 15-15,3 3 2 0,3 2 1 0,-3 0 0 0,0-2-10 0,0-1-3 16,0 4 0-16,-3-4 0 0,0 1-2 0,1 2-1 16,-1 1 0-16,-3-1 0 0,3-2-11 0,-3-1-3 15,6 1 0-15,-3 2 0 0,-3 0 6 0,3-2 1 16,3 2 0-16,1-2 0 0,5 0-35 0,3-3 0 16,0 0 0-16,0 0 0 0,8 8 0 0,1-6 0 15,0 3 0-15,3 1 0 0,0-4 0 0,3 1-16 16,-3 2 2-16,3-2 0 0,0 2 5 0,0-2 1 15,-4 0 0-15,1-1 0 16,3 1-25-16,-3 0-5 0,0 2-1 0,0 0 0 16,-3 0-10-16,0-2-3 0,-3 2 0 0,-3 1 0 0,0-1 30 0,0 0 6 15,-3-5 0-15,-6 8 1 0,-3 0 15 0,0-3 0 16,3 3 0-16,-3-2 0 0,-6 4 0 0,3-5 13 16,0 1-2-16,0 2-1 0,-2-3 19 0,-1-2 4 15,-3-1 1-15,-3 1 0 0,-3 0-5 0,0-1-1 16,1-2 0-16,2-2 0 0,0-1-19 0,3 3-9 0,3-3 8 15,0 1-8-15,3-4 0 0,6 1 0 0,3 2 0 16,0-2 0 0,6-3-49-16,3 3-15 0,0-3-4 0,6 3-709 0,6-6-143 15</inkml:trace>
  <inkml:trace contextRef="#ctx0" brushRef="#br0" timeOffset="186219.34">19861 7673 864 0,'0'0'38'0,"0"0"8"0,3-3-37 0,0-2-9 16,0 2 0-16,-3 3 0 0,0 0 209 0,0 0 40 15,0 0 8-15,-3 8 2 0,-3 3-139 0,1-1-27 16,-1 6-5-16,-3 0-2 0,-3 0-16 0,0 5-3 15,-3 3-1-15,3 3 0 0,0-4-2 0,-3 4 0 16,-3 2 0-16,1 0 0 0,2 3-12 0,0 2-4 16,-3 3 0-16,-3 3 0 0,-3 0-35 0,-3 2-13 15,4-2 9-15,2-3-9 0,-3 0 12 0,3-6-4 16,6 1 0-16,0 0 0 0,4-6-8 0,-1-2 0 16,6 0 0-16,0 0 0 0,0-6 0 0,6-2 0 15,0-3 0-15,6-2 0 16,-3-3-104-16,3 0-20 0,-6-8-4 0,0 0-620 0,0 0-124 15</inkml:trace>
  <inkml:trace contextRef="#ctx0" brushRef="#br0" timeOffset="187105.05">19451 8231 2250 0,'0'0'49'0,"0"0"11"0,0 0 1 0,0 0 3 0,0 0-52 0,0 0-12 0,0 0 0 0,0 0 0 15,0 0 65-15,0 0 11 0,0 0 1 0,0 0 1 0,0 0-48 16,0 0-10-16,9 0-1 0,3-2-1 15,-1 2-18-15,4 0 0 0,0 0 8 0,3 0-8 0,0-3 0 0,0 3 0 16,0 0 0-16,-3 0 0 0,-4 0 0 0,1 3-14 16,3-1 2-16,-3-2 1 15,3 5-37-15,-6-2-7 0,0 0-1 0,0-1-1 16,6 1-55-16,-9 0-12 0,0-1-1 0,3 1-1 16,-1 0-6-16,-5 2-2 0,0 0 0 0,3-2 0 15,-3 2 59-15,-3-5 12 0,0 0 3 0,0 0 0 0,3 5 79 0,0 1 16 16,-3-6 3-16,-3 5 1 0,3-5 73 0,0 0 14 15,0 0 3-15,0 8 1 0,0-8-29 0,0 5-5 16,0-5-2-16,0 6 0 0,0-6-15 16,0 0-3-16,0 0-1 0,0 0 0 0,6 2-27 0,0 1-6 15,-6-3-1-15,3 0 0 0,6-3-16 0,0 1-3 16,0-4-1-16,0 1 0 0,0-3-21 0,0 3 0 16,0-3 0-16,-3 0 0 0,3-3 0 0,-3 3 12 15,-3 0-2-15,0-2-1 0,-1-1-9 0,1 3 0 16,-6 0 0-16,3 3 0 0,-8 0 0 0,-1 2 0 0,3 3 0 15,-6 3 0-15,0-1 10 0,-6 4 3 0,-3 4 1 16,3 1 0-16,6 2 6 0,0 3 0 0,-2-3 1 16,2 3 0-16,3 0 16 0,-3 0 3 0,3 0 1 15,0 0 0-15,0 2-21 0,3-5-4 0,3 3 0 16,-3 0-1-16,3 0-7 0,3 0-8 0,-3-3 11 0,6-2-11 16,-3-1 8-16,6-2-8 0,-3 0 0 0,3-3 0 15,-6-5 0-15,12 3 0 0,0-3 0 0,3-3 0 16,3 1 0-16,2-4 0 0,-2-1 0 0,6-1 0 15,-3-3 0-15,3 0-11 0,-3-2 2 0,-1 0 0 16,4 0-2-16,-3 0 0 0,0 2 0 0,-3 0 0 16,0 1 11-16,0 2 0 0,-7 0 0 0,1 3 0 15,-3-1 0-15,0 4 0 0,-9 2 0 0,0 0 0 16,0 0 0-16,0 0 0 0,0 0 0 0,0 0 0 0,-3 5 0 16,0 3 0-16,-3 0 0 0,0 0 0 0,-3 2 0 15,3-2 11-15,1 6-3 0,-4-4 0 0,0 1 4 0,3-1 0 16,0 1 0-16,0-1 0 0,0 1-4 0,0-3 0 15,3 0 0-15,3-3 0 0,0-5-8 0,6 5 0 16,-6-5 0-16,6 6-11 0,3-4 11 0,0 1 0 16,0-6 0-16,3 1 0 0,2-4 0 0,1 1 0 15,-3-3 0-15,3 3 0 0,0-6 0 0,0 3 0 16,0-2-8-16,6-3 8 0,-4-1-16 0,4 1 1 16,-6 0 1-16,3-3 0 0,0 3-5 0,0 2-1 15,-3 1 0-15,2 2 0 0,-5 0 20 0,-3 3-8 16,0-1 8-16,0 4 0 0,-3-1-10 0,0 3 10 15,-6 0-8-15,0 0 8 0,0 0 0 0,-3 11 0 16,0-1 0-16,0-2 0 0,-3 3 14 0,3-3-2 16,-6-1 0-16,6 4 0 0,0-3-4 0,-3 3-8 15,3-3 11-15,-3-1-11 0,6 1 13 0,-3 0-4 0,0 0-1 16,1-2 0-16,2 2-8 0,0-3 0 0,0 0 0 0,0 0 0 16,0-5 0-16,0 6 0 0,0-6 0 15,2 5 0-15,-2-5 0 0,6 3 0 0,0-3 0 0,3 0 0 16,-3 0-56-1,3 0-14-15,0-3-2 0,0 0-1180 0</inkml:trace>
  <inkml:trace contextRef="#ctx0" brushRef="#br0" timeOffset="187937.12">20263 8403 230 0,'0'0'20'0,"0"0"-20"16,0 0 0-16,0 0 0 0,0 0 227 0,0 0 41 16,0 0 8-16,0 0 1 0,0 0-120 0,0 0-24 15,0 0-5-15,0 0 0 0,0 0-32 0,0 0-7 0,0 0-1 0,0 0 0 16,6-2-16-16,3-1-3 15,0-2-1-15,0 2 0 0,0-2-19 0,3-1-4 0,3 1-1 0,-3 0 0 16,-3-3-8-16,3 3-1 16,-1-3-1-16,1 2 0 0,3-2-9 0,-3 6-1 0,0-4-1 0,0 1 0 15,3 3-7-15,-3-1 0 16,0 3-1-16,-3-3 0 0,-1 3-15 0,-8 0 0 0,9 3 8 0,-9-3-8 16,0 0 0-16,6 5 0 0,-3 3 8 0,0 0-8 15,-3 0 9-15,-3 0-1 0,0 2 0 0,0 1 0 16,-6 0 8-16,4-3 2 0,-4 5 0 0,3-3 0 15,-6 1-2-15,3 0 0 0,0-1 0 0,3 1 0 16,0 2-16-16,0-5 0 0,3 2 0 0,3-2 0 0,0 0 29 16,0 3 3-16,3-6 0 0,-3-5 0 15,0 0-32-15,9 6 0 0,-3-4 0 0,6-2 0 16,-3 0-76-16,3-2-20 0,0-1-5 0,-1-5-711 16,4 3-143-16</inkml:trace>
  <inkml:trace contextRef="#ctx0" brushRef="#br0" timeOffset="188323.58">21383 7599 1724 0,'0'8'38'0,"0"-6"8"0,-6 1 2 0,3 0 0 0,-3 2-39 0,0 0-9 0,-6 3 0 0,3 3 0 15,-3 5 120-15,0 0 23 0,-3 2 4 0,0 3 1 16,3 3-61-16,-6 3-12 0,-2 2-3 0,-1 5 0 15,0-2-9-15,-3 5-3 0,0 3 0 0,1 2 0 16,-4 3-16-16,6 0-3 0,-3 0-1 0,0 2 0 16,0-2-16-16,1-2-3 0,-4-4-1 0,6-2 0 15,3 0-20-15,-3-2-10 0,3-3 1 0,4-3 0 16,5-3 9-16,0 1 11 0,3-6-3 0,0 3 0 16,0-6-32-16,6 1-6 0,-3-6-2 0,3-3 0 15,-3-2-198-15,3-8-40 0</inkml:trace>
  <inkml:trace contextRef="#ctx0" brushRef="#br0" timeOffset="189467.3">21683 8017 1105 0,'9'0'48'0,"-9"0"12"0,0 0-48 0,0 0-12 16,0 0 0-16,0 0 0 0,6-3 82 0,-3 3 14 15,3-2 4-15,-6 2 0 0,6-3-7 0,-3 0-1 16,3 1 0-16,-6 2 0 0,3-6-23 0,-3 6-5 16,0-5 0-16,0 5-1 0,0-5-15 0,0 5-2 15,0 0-1-15,-6-6 0 0,3 1 9 0,-6 0 2 16,0 2 0-16,0-2 0 0,-3 5-15 0,0-3-2 15,-3 3-1-15,1 0 0 0,-1 3-13 0,-3 0-2 16,3-1-1-16,0 1 0 0,-3 2 18 0,3 0 3 0,-6 3 1 16,-2-2 0-16,2-1-29 0,3 6-6 0,-6-1-1 15,3 1 0-15,0 2-8 0,4 0 0 0,2 0 0 0,0 1 0 16,3-1 0-16,0 0 0 0,3 3 0 0,3-3 0 16,3-2 0-16,0-1 0 0,3 4 0 0,0-4 0 15,3-2 0-15,0 0 0 0,0 0 0 0,3 0-11 16,0-3 3-16,-3 3 0 0,3-3 0 0,0 1 0 31,3-1-26-31,-3 0-5 0,-6-5-1 0,3 8 0 0,3 0 26 0,-6-8 5 0,0 0 1 0,0 0 0 16,0 8-4-16,0-3 0 0,0-5 0 0,-3 6 0 15,-3-1 12-15,0-2 0 0,0 2 0 0,-3-2 0 16,0-1 0-16,0 1 0 0,-3 2 0 0,3-2 0 16,3 2 0-16,-3-2 0 0,-3 2 0 0,1 3 0 0,-1 0 0 0,-3 3 9 15,3-6-1-15,0 5-8 0,0-2 14 16,0 3-4-16,0 0-1 0,6-1 0 0,-3 1-9 15,3-1 0-15,-3 1 0 0,3-1 8 0,6 4-8 16,-2-6 0-16,-1 5 0 0,3-3 0 0,3-4 0 0,-1 2 8 16,4-3-8-16,0 0 12 0,3 1-12 0,3-4 0 15,3-2 0-15,0-2 0 0,0-1 0 0,3 0 0 16,-3-2 0-16,5 0 0 0,4-3 0 16,0 2 0-16,3-7 0 0,0 5 0 0,2 0-14 0,-2 0 5 15,-3-2 1-15,-3-1 0 0,3 3-7 0,-6-2-1 16,2 2 0-16,-2 0 0 0,0 3 5 0,-6-1 1 15,0 4 0-15,0-1 0 0,-3 3 10 0,0 0 0 16,-3 3 0-16,-6-3 0 0,0 0-12 0,0 8 0 16,0-1 0-16,-6 4 0 0,-3 0 36 0,0-1 6 15,6 3 2-15,-6-2 0 0,0 2 11 0,0-2 2 16,0-1 1-16,3 1 0 0,0 0-21 0,0-3-4 0,0-3-1 16,3 0 0-16,3-5-12 0,-3 5-8 0,3-5 8 15,0 0-8-15,0 0 0 0,0 0 0 0,0 0 0 0,6-5 0 16,3-3 0-16,0-2 0 0,3-1 0 0,-3 0 0 15,3-2 0-15,0-3 0 0,0 3 0 0,3-3 0 16,2 3 0-16,-2-3 0 0,0 3 0 16,3-3-8-16,0 3-4 0,-3 0 0 0,-3 2 0 0,0 0 0 15,0 6 4-15,-4-3 0 0,1 3 0 0,0 0 0 16,-9 5 8-16,0 0 0 0,0 0 0 0,0 0 0 16,0 0-28-16,0 0-4 0,0 0-1 15,6 2 0-15,0-2-117 0,3 3-23 16,0-3-5-16</inkml:trace>
  <inkml:trace contextRef="#ctx0" brushRef="#br0" timeOffset="190102.84">22240 8020 403 0,'0'0'36'0,"0"0"-36"0,0 0 0 0,0 0 0 0,0 0 323 0,0 0 57 16,0 0 12-16,3-3 3 0,6 0-271 0,0 3-55 16,0-5-10-16,5 2-3 0,-2-2-40 0,6 0-8 0,-3-1-8 0,0 1 12 15,0 0-12-15,0 0 0 0,0-1 0 0,-1 1 8 16,1-3-8-16,-3 0-17 0,0 0 4 0,3 0 1 16,-3 0 12-16,3-2 0 0,-3-1 0 0,-3 3-9 15,0-5 9-15,0 2 0 0,-1-2 0 0,1 0 0 16,0 0 0-16,-6-1 0 0,3-4 0 0,-6 5 0 15,0-3 8-15,-3 3-8 0,-3-1 8 0,0 4-8 16,-3-1 10-16,-2 6-2 0,-1 0-8 0,-3 2 12 16,0 3 31-16,-3 3 5 0,0 2 2 0,-3 3 0 15,-5 0 23-15,-1 5 5 0,-6 0 1 0,0 6 0 16,0-1-10-16,4 3-1 0,-1 3-1 0,0 0 0 16,3 5-29-16,-2 0-6 0,2 3 0 0,0 5-1 15,3 3-22-15,3 2-9 0,1 0 8 0,-1 1-8 0,0 2 20 16,3-3-2-16,-3 0 0 0,3 1 0 0,-5-4-18 0,2 4 0 15,-6 2 0-15,6 0 0 0,0-6 0 0,3 1 0 16,-2 0 0-16,-4-1 0 16,3-7-36-16,3 0-10 0,0 0-2 0,3-6-1 15,3 1-12-15,3-6-3 0,-2 0 0 0,2 3 0 16,3-3-10-16,-3 0-2 0,3-8-1 0,0 1 0 16,0-6 39-16,3-1 8 0,0 1 2 0,3-8 0 0,0 0 28 0,-6-2 0 15,6 2 0-15,-3-8 0 0,-3 3 0 0,3-6 0 16,6-5 0-16,-3 0 0 0,0 0 0 0,3-2 0 15,0-1 0-15,0 1 0 0,3-1 24 0,-3 6-1 16,3-3-1-16,-3 3 0 0,6-3 24 0,-3 0 5 16,0 3 1-16,0-3 0 0,0 3 19 0,3-6 4 15,-1 3 1-15,1 1 0 0,0 1-36 0,3 1-6 16,3 0-2-16,-3 2 0 0,0-2-16 0,0 2-3 16,3 1-1-16,3-1 0 0,-1 1-12 0,1-1 0 0,3 3 0 15,0 0 0-15,-6 0 19 0,3 3 1 0,-3 0 0 0,-1-1 0 31,-2 1-68-31,0 5-12 0,-3-3-4 0,0 3-771 0,0 0-154 0</inkml:trace>
  <inkml:trace contextRef="#ctx0" brushRef="#br0" timeOffset="190616.83">22171 8459 1209 0,'0'0'108'0,"0"0"-87"0,0 0-21 0,0 0 0 0,0 0 220 0,0 0 39 16,0 0 8-16,0 0 1 0,0 0-136 0,0 0-27 16,0 0-5-16,0 0-2 0,6-3-69 0,0 0-13 15,-3-4-4-15,3 1 0 0,3-2-12 0,3 3 0 16,0-3 0-16,0 3 0 0,3-3 0 0,-3 0 0 16,-4-3 0-16,4 3 0 0,-3 0 0 0,-3-2 0 15,0-1-11-15,-6 1 11 0,3-1 0 0,-6-2 0 16,0 0 0-16,-3 2 0 0,0 3 0 0,-6 3 0 15,1 0 0-15,-4 5 0 0,-3 2 13 0,3 1-2 16,-6 2-1-16,3 3 0 0,-3 0 37 0,1 0 7 16,-4 3 2-16,6-1 0 0,0 3-20 0,3 1-4 0,0-4-1 15,3 3 0-15,3 1-14 0,0-1-2 16,4-3-1-16,-1 4 0 0,3-1-14 0,3 0-8 0,3-2 8 0,0-1-13 16,0 1 13-16,2-3 0 0,4 0 0 0,0 0 0 15,0-6 0-15,6 1 0 0,0 0 0 0,6-3 0 16,0-3 10-16,-6-2-2 0,-1-1 0 15,4-2 0-15,0 0-8 0,0 1 0 0,3-1 0 0,-3 0 0 16,0-3 0-16,-1 1-12 0,1 2 4 0,-3-3 8 31,-3 3-29-31,0 0 1 0,-3 3 1 0,-6 0 0 0,3 2 27 0,-6 3-8 0,0 0 8 0,0 0 0 16,0 0 0-16,0 0-8 0,-6 0 8 0,3 5 0 16,-6 0 0-16,3 1 0 0,0 2 0 0,-3 0-8 15,3 0 8-15,0 0 0 0,0-1 0 0,3 1 0 16,3-2-18-16,-3-1-2 0,6 0 0 0,-3-5 0 15,6 8-150-15,3-5-30 16,0-1-7-16,3-2-812 0</inkml:trace>
  <inkml:trace contextRef="#ctx0" brushRef="#br0" timeOffset="191129.18">22680 8321 806 0,'0'0'72'0,"0"0"-58"15,0 0-14-15,0 0 0 0,0 0 204 0,0 0 37 16,0 0 8-16,0 0 2 0,0 0-128 0,0 0-26 16,0 0-5-16,0 0 0 0,0 0-52 0,0 0-9 0,0 0-3 0,0 0 0 15,0 0-8-15,0 0-3 16,0 0 0-16,0 0 0 0,0 0 6 0,0 0 1 16,0-5 0-16,0 5 0 0,0-5 25 0,0 2 6 0,-3-2 1 0,0-1 0 15,-3 1 5-15,0 2 2 0,0-2 0 0,1 5 0 16,2-3-15-16,-6 3-2 0,0-2-1 0,0 2 0 15,0 2-14-15,-6 1-3 0,0-3-1 0,3 5 0 16,-3-2-3-16,3 2-1 0,-3 1 0 16,4-4 0-16,2 4-23 0,0-1 0 0,0 0 0 0,3 3 0 15,3-3 12-15,0 1 0 0,3-6 1 0,-3 8 0 16,6 0-13-16,-3-1 0 0,3 1 0 0,0 0 0 16,3 0 0-16,0 0 0 0,3 0 0 0,0 0 0 15,0-3 0-15,-4 3-8 0,4-2 8 0,3 2 0 0,0-3 0 16,-3 3-8-16,0 0 8 0,0-3 0 0,0 3-12 15,-6-3 12-15,3 3-12 0,-6-3 12 0,3 3-11 16,-3 0 11-16,0-2-10 0,-3 2 10 0,-3 2 0 16,0-2 0-16,-3-3 0 0,0 1 0 0,-3 2 8 0,0-3-8 15,3-2 0-15,-3 2 0 0,1 0 0 0,-1-5 0 16,3 3 0-16,-3-3 0 0,3 0 0 0,-3 0 0 16,0-3 0-16,3 1 0 0,-3-1 8 15,0-2-8-15,0 2 0 0,1-2 0 0,2-1 0 16,-3 1 0-16,6 0 0 0,-3-1 0 0,6 1 0 0,0 3 0 15,0-1 0-15,3 3 0 16,0 0-84-16,6-5-18 0,3-1-3 0,0 4-737 16,0-4-147-16</inkml:trace>
  <inkml:trace contextRef="#ctx0" brushRef="#br0" timeOffset="191675.81">22892 8340 1324 0,'0'0'118'0,"0"0"-94"0,0 0-24 0,0 0 0 15,0 0 104-15,0 0 16 0,0 0 3 0,0 0 1 16,0 0-50-16,6-3-10 0,-6 3-1 0,6-3-1 16,-1 1-44-16,-2-1-9 0,-3 3-1 0,0 0-8 15,0 0 9-15,0 0-9 0,0 0 0 0,3-3 9 0,-3 3 20 0,0 0 4 16,3-5 1-16,-3 5 0 0,0-5 20 0,-6 2 4 15,3-2 1-15,-2 2 0 0,-1 1-2 0,0-4 0 16,-3 6 0-16,0-2 0 0,3 2 3 0,-6 0 0 16,3 0 0-16,-3 0 0 0,-3 2-6 0,3-2-1 15,0 0 0-15,0 3 0 16,1 0-37-16,-1 2-8 0,0-2-8 0,3-1 11 16,0 1-11-16,3 2 12 0,0-2-12 0,3 2 12 0,3-2-12 15,0 2 0-15,0 3 0 0,6-3 0 0,-6-5 0 0,6 8 0 16,6 0-8-16,-3 0 8 0,3-3 0 0,0 3 0 15,-4-2 0-15,4 2 0 0,0-3 0 16,0 0 0-16,-3 0 0 0,3 1 8 0,-3 2-8 0,-3-3-11 16,0 0 3-16,0 1 0 0,0 1 8 0,-3-1-8 15,0 2 8-15,-3-3-8 0,0 3 8 0,0 0 0 16,-3 2 0-16,0-4 0 0,-3 2 0 0,-3 0 0 16,0-3 8-16,0 0-8 0,0 3 0 0,-3-3 0 0,-3 1 0 15,3-4 0-15,-2 1 0 0,-1-3 0 0,-3 3 0 16,3-3 0-16,-3-3 0 0,3 0 0 0,0-2 0 15,3 2 0-15,-3-2 0 0,4 2 8 0,-1-2-8 16,0 0 0-16,6 0 0 0,0-1 0 0,3-2 0 0,3 8 8 16,3-5-8-16,3-3 0 15,0 3-8-15,6 0 8 16,-3-1-107-16,3 4-16 0,2-4-3 0,4 4-683 0,0-6-137 16</inkml:trace>
  <inkml:trace contextRef="#ctx0" brushRef="#br0" timeOffset="192204.19">23040 8414 1094 0,'0'0'48'0,"0"0"11"0,0 0-47 0,6 0-12 16,-6 0 0-16,6-3 0 0,0 0 200 0,-6 3 37 15,0 0 8-15,0 0 2 0,0 0-111 0,0 0-23 16,6-2-4-16,-6 2-1 0,6-3-35 0,-3 1-7 16,6 2-2-16,-9 0 0 0,6 0-53 0,0-3-11 15,0 0 0-15,-3 1 0 0,-3 2 0 0,0 0 0 16,6-6 0-16,0 4 0 0,0-4 0 0,-3 1 0 15,0 0 0-15,3-3 0 0,-6 3 28 0,-3-1 0 16,0 1 1-16,3 0 0 0,0-1-21 0,0-2-8 16,-6 3 0-16,-3 0 9 0,0 2 3 0,0 1 0 15,0-1 0-15,-3 3 0 0,-3 0 4 0,3 3 0 16,0-1 1-16,4 1 0 0,-4 2-17 0,3 3 0 0,-3 0 0 0,3 0 0 16,3 3 8-16,3-4-8 0,0 4 0 15,3 0 0-15,0-1 0 0,3-2 0 16,3 0 0-16,3 0 0 0,0-3 0 0,3 1 0 0,0-1 0 15,2-2 0-15,4-1 0 0,-3 1 0 0,0-3 0 0,0 0 0 16,0 0 0-16,3 0-9 0,-3-3 9 16,-1 3-12-16,1 3 12 0,-3-3-8 0,0 0 8 0,-3 3-8 15,-9-3 0-15,6 2 0 0,-6-2 0 0,6 5 0 16,-6-5 8-16,0 0 11 0,3 6-3 0,-3-6 0 16,0 5-8-16,0 3 8 0,0-3-8 0,0-5 8 15,0 0 26-15,0 0 5 0,-3 3 1 0,3-3 0 16,0 0-25-16,0 0-5 0,0 0-1 0,0 0 0 0,0 0-1 15,6-5-8-15,3 2 12 0,-3-2-4 0,0-3-8 16,3 2 0-16,0-1 0 0,3 1 0 0,-3-2 0 0,-1 3 0 16,1-3 0-16,0 3 0 0,0-3 0 0,-3 3 0 15,3-1 0-15,0 4 0 0,0-4 0 0,0 1 0 16,-3 2-8-16,0-2 8 0,-3 2-16 0,6-2 0 16,-3 0 1-16,0 2 0 15,0 1-163-15,0-4-33 0,-1 1-6 0,1 0-2 0</inkml:trace>
  <inkml:trace contextRef="#ctx0" brushRef="#br0" timeOffset="192592.13">23716 7766 2181 0,'0'0'48'0,"0"0"9"0,3-6 3 0,-3 1 2 0,6 2-50 0,0-2-12 0,-3 2 0 0,-3 3 0 16,6 0 45-16,-6 0 7 0,0 0 0 0,3 3 1 15,3 0 35-15,0 2 6 0,0 3 2 0,-3 2 0 16,3 1-58-16,-3 0-11 0,0 2-3 0,-3 3 0 16,3-3-12-16,0 3-4 15,-3 0 0-15,3 2 0 0,-3 1 20 0,3 2 3 16,-3 0 1-16,0 3 0 0,0 0-32 0,-3 0 0 0,-3 5 0 0,0 2 0 15,3-2 0-15,-3 3 0 0,-3 3 0 0,-3 2 0 16,0-3 0-16,-3-2 0 0,-3-3 0 0,-6 5 0 0,1 1 0 16,-1-1 0-16,-3 1 0 0,0-1 0 0,0 0 0 15,1 1 0-15,-1-6 8 0,3 3-8 0,3-3 10 16,0 0-1-16,4-3 0 0,-4-2 0 0,3-3-9 16,0-2 0-16,0 2 0 0,-3-3 8 15,3-4-67-15,1 2-13 0,-4-3-4 0,3-3-764 16,3-2-154-16</inkml:trace>
  <inkml:trace contextRef="#ctx0" brushRef="#br0" timeOffset="207271.57">1934 9898 345 0,'0'0'31'0,"0"0"-31"16,0 0 0-16,0 0 0 0,0 0 275 0,0-3 49 15,0 3 9-15,6-8 3 0,-6 3-216 0,3 0-44 16,0 0-8-16,3-1-1 0,-4 1-3 0,4 0-1 16,-6-3 0-16,3 0 0 15,3-3-21-15,-3 3-4 0,6-2-1 0,-6 2 0 0,3 0 0 0,0-3 0 16,9 1 0-16,-6-1 0 0,3-2-17 0,-3 2-3 15,3 3-1-15,0-2 0 0,0 2-8 0,2 0-8 16,-2 0 12-16,6 3-12 0,-6-3 34 0,9 2 0 16,-3 1 0-16,-3 0 0 0,3 2-34 0,-1 3-11 15,-2 0 0-15,3 0 0 0,-3 3 11 0,0 0 0 16,-6 2 0-16,3 0 0 0,-3 3 0 0,0-3 0 0,2 3 0 0,-8 3 8 16,3-3 0-16,-6 2 1 0,3 1 0 15,-3 2 0-15,0 0 2 0,-3 3 0 0,3 3 0 0,-9 2 0 16,1 3-3-16,-1-3-8 0,-3 3 12 0,0 2-4 15,-6 1-8-15,0-1 12 0,-3 1-12 0,0 2 12 16,-2 0-12-16,2-3 8 0,3 1-8 0,-9-1 8 16,6 1-8-16,-3-1 0 0,4-5 9 0,-1 0-9 15,-6 1 0-15,6-1 8 0,9-3-8 0,-6-2 0 16,1 0 0-16,2-8 0 0,-3 3 0 0,6-3 8 16,-6-1-8-16,6-1 0 0,0-4 0 0,3-2 8 15,-3-2-8-15,6-4 0 0,6-1 0 0,-3-1 0 16,3-3 0-16,0 0 0 0,3 1 0 0,3-1 0 15,0 1 0-15,3 2 0 0,-3-3 0 0,3 1 0 0,3 2 0 16,-3 2 0-16,-3-2 0 0,3 3-8 0,0 2 8 0,-3-2 0 16,6 5 0-16,-9-2-8 0,6 2 8 0,0 2 0 15,-7 1 0-15,7-1 0 0,-3 1 0 0,0 2 0 16,0 3 0-16,3-2 0 0,-3 2 0 0,3-3 0 16,0 3 0-16,0 0 0 0,3-3 8 0,-3 0 3 15,0-2 1-15,0 0 0 0,6 2 2 0,-1 0 1 16,-2 0 0-16,-3 1 0 0,0-6-15 0,3 0 0 15,0 5 8-15,0-2-8 0,3-3 0 0,-3-3 9 16,-3 3-9-16,3 0 8 16,-4 0-57-16,1 0-12 0,3 0-3 15,-3-3-1081-15</inkml:trace>
  <inkml:trace contextRef="#ctx0" brushRef="#br0" timeOffset="207616.96">2496 10104 2019 0,'0'0'44'0,"0"0"10"0,0 0 2 0,0 0 0 0,0 0-44 0,6 3-12 0,0 0 0 0,3 2 0 15,-3 0 65-15,3 1 11 0,0-4 3 0,-3 4 0 0,6-1-23 16,-3 0-4-16,3 3 0 0,-4-3-1 0,1 3-31 0,-6 0-5 15,6 0-2-15,0 0 0 0,-3-3 2 0,0 1 0 16,3 2 0-16,-6 0 0 0,3 2 1 0,-6 1 1 16,0 2 0-16,0 3 0 0,0 2-8 0,-9 9-1 15,0-1-8-15,3 1 12 0,0 2-2 0,-3-3-1 16,-3 1 0-16,-5-1 0 0,-1-2-9 0,3 0 12 16,-6-3-12-16,3 0 12 0,-3-2-12 0,0-1 0 15,1-2 0-15,-1 0 8 0,3-3-8 0,-3 0 0 16,0-2 0-16,0 0 8 15,1-3-32-15,5-3-8 0,0-3 0 0,6 1-1 16,-3-3-210-16,6 0-41 0</inkml:trace>
  <inkml:trace contextRef="#ctx0" brushRef="#br0" timeOffset="-207454.35">3729 9927 230 0,'0'0'20'0,"0"0"-20"15,0 0 0-15,0 0 0 0,0 0 209 0,0 0 38 0,0 0 7 0,0 0 2 16,0 0-111-16,0 0-21 16,5-2-5-16,-5 2-1 0,0 0-28 0,0 0-6 0,0 0 0 0,0 0-1 15,-3 7-18-15,1 1-3 0,-1 3-1 0,0 0 0 16,-6 2-13-16,0 0-4 0,0 6 0 0,0-1 0 15,0 1-13-15,-3 2-3 0,0-3-1 0,0 3 0 16,-3-2-15-16,3-1-2 0,-2 4-1 0,5-6 0 16,-9-1-9-16,9 1 0 0,0-2 0 0,3-1 8 15,-3-3-8-15,3-2 0 0,0 0 0 0,6-8 0 16,0 0-129-16,0 0-31 0,0 0-7 0</inkml:trace>
  <inkml:trace contextRef="#ctx0" brushRef="#br0" timeOffset="-206794.46">3434 9906 864 0,'0'0'76'0,"0"0"-60"16,-6-3-16-16,3 1 0 0,3 2 184 0,-3-6 35 15,0 1 6-15,3 5 2 0,0-5-112 0,3 0-23 16,-3-1-4-16,6-2 0 0,-3 0-44 0,6 0-9 16,0-2-2-16,0-1 0 0,6 1 12 0,2-4 3 15,-5 1 0-15,6-3 0 0,-3 0-21 0,6 1-4 0,3-1-1 0,2-3 0 16,-2 3 10-16,9-2 1 0,-9-3 1 0,6 5 0 16,-4-3-34-16,4 3 0 0,-3 1-12 0,0 1 3 15,0 1 9-15,-1 5 11 0,-2 0-3 0,3 0 0 16,0 6-8-16,-3-4 0 0,-1 4 0 0,1 2 0 15,-3 5 0-15,-3 0-9 0,0 1 9 0,-3 1-10 16,-4 4 10-16,-2 2 0 0,-3 1 0 0,-3 4 0 16,0 1 0-16,-3-4 0 0,-3 7 0 0,0-1 0 15,-6 0 0-15,-2 0 0 0,2 3 12 0,-6 2-4 16,0 1-8-16,-3-1 0 0,0 3 0 0,3 0 0 16,-6-2 0-16,1-1 11 0,5 1-1 0,0-1 0 15,-6-2-10-15,3 0 0 0,0-3 0 0,-3-2 0 16,4-1 0-16,-4-5 8 0,6 1-8 0,-3-1 8 0,0-3-8 0,3-4 0 15,3 2 0-15,3-3 0 0,-5-5 0 0,8 0 0 16,0-3 0-16,3 1 0 0,-3-1-9 0,6 3 9 16,0-5 0-16,6-3 0 0,-6-3-9 0,9 3 9 15,-6-2 0-15,5 2-9 0,1-3 9 0,0 3-13 16,3 3 5-16,-3 0 8 0,0-3-18 0,3 5 4 16,-6 0 1-16,3 3 0 0,-3 0 13 0,3 0 0 15,-6 3-10-15,3 2 10 0,-3 1 8 0,0 2 7 16,-3 0 1-16,0 2 0 0,0 1-28 0,0-1-4 15,-3 1-2-15,3 2 0 0,-3-2 29 0,3 2 5 16,0-5 2-16,0 2 0 0,3 4-6 0,0-6-2 16,-3-3 0-16,6 5 0 0,-3 1 4 0,0 0 1 0,5-6 0 15,-2 0 0-15,3 0-15 0,0 1 9 16,3-6-9-16,0 0 8 0,6 0-8 0,-9-3 0 16,3 0 0-16,0 1 8 15,0-1-125-15,2-2-26 0,1 2-5 0</inkml:trace>
  <inkml:trace contextRef="#ctx0" brushRef="#br0" timeOffset="-206321.63">4223 10155 1792 0,'0'0'40'0,"0"0"8"0,0 0 1 0,0 0 1 0,0 0-40 0,0 0-10 16,0 0 0-16,0 0 0 0,0 0 36 0,6-6 6 16,0 1 1-16,-1 0 0 0,4 2-31 0,-6 1-12 15,3-4 8-15,6 4-8 0,-9-4 0 0,3 1 0 16,3 2 0-16,-3 1 0 0,3-6 0 0,-3 3 0 16,0-1 0-16,3-2 0 0,-3 3 20 0,0 0 1 15,0-3 1-15,-3 0 0 0,3 0-9 0,0 3-1 16,-3-3-1-16,-3 0 0 0,5 0 2 0,-5 2 1 15,0-1 0-15,0 7 0 0,0 0 2 0,-5-8 1 16,-1 0 0-16,3 0 0 0,-6 5-17 0,0 3 0 16,0 0 0-16,-3 0 0 0,0 5 40 0,-3 1 5 15,0 2 1-15,-3 2 0 0,4-2-18 0,-1 5-3 16,-3-5-1-16,0 6 0 0,6-4 7 16,-6-2 1-16,3 3 0 0,0-1 0 0,6-2-8 0,-5 3-2 15,2-3 0-15,0 2 0 0,3 1-7 0,0-1-2 16,3 1 0-16,0 0 0 0,3-1-13 15,3-2 11-15,0 3-11 0,3-3 10 0,3 2-10 0,0-2 0 0,3 0 9 16,-3 3-9-16,6-3 0 0,0 0 9 0,-1-3-9 0,4-3 0 16,-6 1 9-16,3-6-9 0,3 3 0 15,0-2 9-15,0-6-9 0,0 3 0 0,0-1 9 0,-3 4-9 16,2 2-11-16,-5-6-6 0,6 1-2 0</inkml:trace>
  <inkml:trace contextRef="#ctx0" brushRef="#br0" timeOffset="-205252.65">4595 10112 403 0,'0'0'17'0,"0"0"5"16,0 0-22-16,0 0 0 0,0 0 0 16,0 0 0-16,0 8 278 0,0-2 51 0,0-6 11 0,0 0 1 15,0 0-203-15,0 0-41 0,0 5-8 0,0-5-1 0,0 0-35 0,0 0-6 16,0 0-2-16,0 0 0 0,0 0-17 0,0 0-3 16,0 0-1-16,3 0 0 0,6-3-12 0,-3 1-4 15,0-4 0-15,-1 1 0 0,4 0-8 0,3-3 0 16,-9 3 9-16,3-3-9 0,0 0 0 0,0-3 8 15,3 3-8-15,-9-2 0 0,6-1 0 0,-6 3 8 16,3 0-8-16,-3 0 0 0,-3 0 8 0,0-2-8 16,0 4 10-16,-3-2-10 0,-3 3 8 0,0 0-8 15,-3 5 0-15,0 0 9 0,-2 0-1 0,-1 5-8 16,-3-2 12-16,0 5-4 0,0 0 3 0,-3 5 0 0,0-3 0 0,-2 6 0 16,2-2-11-16,6 1 10 0,-6 1-10 0,6 0 10 15,3 0-10-15,0 0 10 0,0-3-10 0,4 3 10 16,2-3-10-16,0-2 8 0,6 2-8 0,-6-2 8 15,12-1-8-15,-6-2 0 0,6 0-12 0,2-3 12 16,1 1 0-16,0-6 0 0,3 0 0 0,3-3 0 16,6 0 0-16,0-2 0 0,3-3 0 0,2-2 0 15,-5 2 0-15,0-6 0 0,0 4 0 0,0 2 0 16,-3-3-31 0,2-2 2-16,-8 2 0 0,3-2 0 0,-3 5 0 15,0-2 0-15,-6 2 0 0,3 3 0 0,-3-1 29 0,-6 6-9 16,0 0 9-16,0 0 0 0,0 0 0 0,0 0 0 0,-9 6 9 0,0 1-9 15,0 4 27-15,-3 0-2 0,0-1 0 0,0 6 0 0,-2 0-5 16,-1 0 0-16,-6 8-1 0,3-3 0 0,0 3-5 16,-3 2-1-16,3 1 0 0,3 4 0 0,-5-4 0 15,2 4 0-15,0 4 0 0,6-6 0 0,9-3-5 16,-9 1-8-16,6-6 11 0,3 3-11 0,-6 0 0 0,3 0 0 16,6-6 0-16,-6-2 0 0,6-3 0 15,-3 6 0-15,0 7-15 0,0-7 5 0,3-6-1 0,0 0 0 16,0-2 0-16,0 2 0 0,-6 0-5 0,4-5-2 15,-1 5 0-15,0 1 0 16,0-1 18-16,0 0 0 0,-3-2 0 0,0-3 0 0,0-1 20 0,-3-1 7 16,0 2 1-16,0-6 1 0,3 1-41 0,-6-3-8 15,3-3-1-15,3 1-1 0,-3-6 22 0,0 0 0 16,3-3 12-16,0 1-4 0,1-4 6 0,2 1 1 16,-3 0 0-16,3 0 0 0,3-1-15 0,-3 4 9 15,3-3-9-15,3 2 8 0,0-2-8 0,0 2 10 16,0 1-10-16,5-1 10 0,-2 1-10 0,3-1-12 0,3 0 2 15,-3 1 1 1,3-1-92-16,0-2-19 0,0 0-3 0</inkml:trace>
  <inkml:trace contextRef="#ctx0" brushRef="#br0" timeOffset="-204510.32">4738 10200 864 0,'0'0'76'0,"0"0"-60"0,0 0-16 0,3-6 0 0,-3 1 195 0,0 5 36 15,0 0 7-15,5-3 2 0,-5-2-136 0,3 0-28 16,0-3-4-16,3 3-2 0,0-1-23 0,6 1-5 16,-6 0-1-16,3-1 0 0,3 1-15 0,-3-3-3 15,0 3-1-15,0 0 0 0,3-1-11 0,0 1-3 16,-3 0 0-16,-3 2 0 0,2 1-8 0,1 2 0 15,3-3 0-15,-6 0 8 0,3 3-8 0,-3 0 0 16,3 3 0-16,-9-3 0 0,6 0 0 0,-6 0 10 16,0 0-10-16,0 0 10 0,0 0 8 0,0 8 2 15,0-3 0-15,0 3 0 0,-3 0 9 0,0 0 3 16,-3 0 0-16,-3 0 0 0,3-3-7 0,3 0-1 16,-3 1 0-16,0-4 0 0,3 4-9 0,-3-1-3 15,0-2 0-15,6-1 0 0,-8 1 7 0,8-3 1 0,0 0 0 0,0 0 0 16,0 0-20-16,0 0 0 15,0 0 0-15,0 0 0 0,3-5 0 0,2-3-9 0,4 0 1 0,3 0 0 16,-3-3 8-16,3 3 0 0,0-5 0 16,6 2 0-16,-9 1 0 0,6-1-10 0,-3 3 10 0,3-2-10 15,-10-1 1-15,4 3 0 0,0 3 0 0,-3 0 0 16,0-3 9-16,-3 2 0 0,0 4 0 0,-3 2 0 16,0 0 0-16,0 0 0 0,0 0 0 0,0 0-8 15,0 0 8-15,0 0 0 0,3 8 0 0,3 0-8 16,-6-8 8-16,3 8 9 0,0-1-1 0,0 1-8 15,-3-8 12-15,6 6-12 0,-3-1 12 0,9 0-12 16,-9-2 0-16,6 2 0 0,0-2 0 0,-3-3 0 0,3-3 8 16,2-2-8-16,-2 0 0 0,6-1 0 0,-6 1 9 15,6-3-9-15,-3-2 0 0,3 2 9 0,-6-3-1 0,6 3 0 16,-3-3 0-16,3 4 0 0,-10-4-8 0,7 0 0 16,-3 1 0-16,0 2 0 0,-3 0 0 0,-3 0 0 15,3 3 0-15,-6 5 0 0,0 0-8 0,0 0-4 16,-12-6-1-16,6 4 0 0,-3 4 13 15,0 4 0-15,0-4 0 0,-2 4 0 0,-4 4 0 0,6 1 12 16,-6 2-1-16,3 0 0 0,-3 3 14 0,0 0 3 16,0 0 1-16,3 0 0 0,0 0 5 0,4 0 1 15,-4 2 0-15,6-5 0 16,6-2-15-16,-6 2-2 0,0-2-1 0,6-1 0 0,0-2-17 0,0 3 0 0,6-3 8 16,0 0-8-16,3-3 0 0,0-2 8 0,-1-3-8 15,7 0 0-15,0 0 0 0,0-3 0 0,0-2 0 16,3 2 0-1,0-2-116-15,0-1-23 0,2-2-5 0,-2 1-1018 0</inkml:trace>
  <inkml:trace contextRef="#ctx0" brushRef="#br0" timeOffset="-203973.47">5556 10004 288 0,'0'0'12'0,"0"0"4"0,0 0-16 16,3 0 0-16,-3 0 0 0,0 0 0 0,6-3 220 0,-6 3 42 15,6-2 8-15,0-4 2 0,0 4-148 0,0-4-28 16,0 4-7-16,-6 2-1 0,3-3-34 0,3-2-7 16,-3 0-2-16,3-1 0 0,-6 1 12 0,0 5 3 15,0 0 0-15,0 0 0 0,0 0 2 0,0 0 1 16,-6-5 0-16,6 5 0 0,-3-8 1 0,0 5 0 15,-6 3 0-15,0 3 0 0,3-3 0 0,-3 5 0 16,-3-2 0-16,3 2 0 0,-3 0-52 0,3 1-12 16,-6 1 0-16,4-1 0 0,-1-1 48 0,0 3 8 15,0-3 0-15,3 3 1 0,0-5-40 0,0 2-8 16,3 0-1-16,3-2-8 0,0 2 0 0,3 3 0 16,0-8 0-16,3 6 0 0,3 2 0 0,0-3 0 15,3 0 0-15,3 0 0 0,-3-2 0 0,0 2 0 0,6-2 0 16,-3 0 0-16,-4-1 17 0,4 1-3 15,-3-3-1-15,3 3 0 0,-3 2-13 0,0-2-18 16,3 2 4-16,-9 0 1 0,3-2 13 0,0 2 0 0,-3 3 0 16,-3 0 0-16,3 0 0 0,-3 2-11 0,0-4 11 15,-3 2-10-15,3-8 10 0,-3 5 0 16,-3 3 0-16,3-3 0 0,-3 0 0 0,0 3 0 0,-3-2 8 16,3-1-8-16,-6 0 0 0,0 3 0 0,-6-2 0 0,4-1 8 15,-4 0-8-15,0 0 0 0,0-5 0 0,0 3 0 16,0 0 0-16,0-1 0 0,1-2 0 0,-1 0 0 15,6 0 0-15,3-2 0 0,0-1 0 0,0 0 0 16,3 1 0-16,0-1 0 0,6 3 0 0,-3-8 0 16,3 3-188-16,3-3-38 0,3-11-8 15,9 4-2-15</inkml:trace>
  <inkml:trace contextRef="#ctx0" brushRef="#br0" timeOffset="-203170.65">5887 10020 990 0,'0'0'44'0,"0"0"8"0,0 0-41 0,0 0-11 0,0 0 0 0,0 0 0 15,0 0 91-15,8-3 16 0,-2 3 3 0,-6 0 1 0,0 0-35 0,6-3-6 16,0 3-2-16,-6 0 0 0,6-2-18 0,0 2-4 16,0-3-1-16,-3 1 0 0,-3 2-45 0,3-3-21 15,0 0 1-15,3-2 1 0,-3 2 43 0,-3 3 9 16,0 0 2-16,0-8 0 0,0 8-5 0,0 0-1 15,-3-5 0-15,3 5 0 0,0-5 28 0,0 5 6 16,-6 0 1-16,-3-3 0 0,0 1-52 0,0-1-12 16,0 0 0-16,-3 3 0 0,1 3 54 0,-1 0 8 15,0-1 2-15,-3 1 0 0,3 2-16 16,-6-2-4-16,3 2 0 0,3 0 0 16,6 1-4-16,-6 2 0 0,4-3-1 0,-1 3 0 0,0 0-39 15,3 2 0-15,0-4 0 0,0 2-12 0,0-3 12 0,3 3 12 16,-3-3-2-16,6 3-1 0,0-8-9 0,3 5 0 15,3 3 0-15,0-2 0 0,3-1 0 0,0-3 0 16,-3 4 0-16,3-1-11 0,-1-2 11 0,1 2 0 16,3 0 0-16,0 1 0 0,-3-4 0 0,3 3-8 15,0 1 8-15,-3-1-8 16,0 0-17-16,-3 1-3 0,-6-6-1 0,6 5 0 0,0 3 17 0,-6-8 12 16,0 0-13-16,0 5 5 0,0-5 8 0,0 5 0 0,-6 1 0 0,3-1 0 15,-3-2 0-15,0 2 0 0,-3 0 0 0,-3 1 0 16,0-1 0-16,0-2 0 0,0 2 0 0,3 0 0 15,-6-2 0-15,1-1 11 0,-4 1-1 0,3 2 0 16,0-2-10-16,-3 0 12 0,3-1-12 0,3 1 12 16,3 0-12-16,-3-1 0 0,4 1 9 0,-1-3-9 15,0 0 0-15,3 0 9 0,0 0-9 0,0 0 0 0,6 0 0 16,0-5 0-16,3-3 0 0,3 2 0 16,0-2-20-1,3 3-12-15,6-3-1 0,2-2-731 0,1 2-145 0</inkml:trace>
  <inkml:trace contextRef="#ctx0" brushRef="#br0" timeOffset="-202938.17">6181 10017 1958 0,'0'0'43'0,"0"0"9"0,0 0 1 0,0 0 3 0,-3 8-45 0,-3 0-11 16,-3 3 0-16,0-1 0 0,3 1 104 0,1 2 20 15,-4 0 3-15,0 3 1 0,-3-5-67 0,3 5-13 0,0 2-2 0,-3 1-1 16,3-1-21-16,0-2-4 0,0 0 0 16,3-3-1-16,0-5-19 0,0 0 0 0,3 3 0 0,0-1 0 15,3-10 0-15,0 0 0 0,0 0 0 0,0 0 0 32,9 0-255-32,0-3-51 0,6-12-10 0,3-4-3 0</inkml:trace>
  <inkml:trace contextRef="#ctx0" brushRef="#br0" timeOffset="-202791.73">6312 9716 2062 0,'0'0'45'0,"0"0"10"0,-12 5 1 0,3 0 3 0,0 0-47 0,0 1-12 0,4 2 0 0,-4-3 0 0,6 3 60 16,-3-3 11-16,0 3 1 0,6 3 1 0,-3-3-56 0,0 0-17 15,6-1 8-15,0 1-697 16,3 0-140-16</inkml:trace>
  <inkml:trace contextRef="#ctx0" brushRef="#br0" timeOffset="-201885.49">6428 10083 1764 0,'0'0'78'0,"0"0"16"0,0 0-75 0,0 0-19 15,0 0 0-15,0 0 0 0,0 3 75 0,0-3 11 0,0 0 2 0,0 0 1 16,0 0-48-16,6-8-9 16,0 3-3-16,0-1 0 0,-6 6-29 0,6-8 0 0,3 1-11 15,0-7 11-15,-3 4 0 0,0-4 0 16,0 4 0-16,0-1 0 0,-6 1 0 0,3-1 0 0,-3-2 0 0,0 5 0 16,0 8 16-16,0-11-3 0,-6 1 0 0,3 2 0 15,3 8 20-15,-6-3 4 0,-3 1 1 0,-3 4 0 16,0 1 22-16,-3 2 4 0,0 0 0 0,-3 3 1 15,-2 0-14-15,-1 6-3 0,0-1-1 0,-3 5 0 16,3-2-12-16,3 0-3 0,4 3 0 0,-1-4 0 16,3 4-32-16,0-3 0 0,3 0 0 0,0-3 0 15,6 0 0-15,-3-2 0 0,3 2 0 0,3-2 0 0,3-1 0 0,0 1 0 16,0-3 0-16,6 2 0 0,3 1 0 0,0-6 0 16,3 0 0-16,5-2 0 0,-2-3 0 0,6 0 0 15,0 0 0-15,0-3 0 0,0-2 0 0,-1-3 0 16,-5 0 0-16,0-2 0 15,-3-1-14-15,3-2-10 0,0 0-1 0,-3-3-1 16,-3 0-10-16,-4 0-1 0,1 0-1 0,0 0 0 0,-3 3 38 0,-3-5 0 16,-6 2 0-16,3-3 0 0,0 6 0 0,-6-3 0 15,3 5 0-15,-6 1 0 0,3 2 0 0,1 5 0 16,-1 1 0-16,-3 2 0 0,-3 2 44 0,0 1 16 16,0 5 3-16,-3 0 1 0,0 2-52 0,-3 4-12 15,0-1 0-15,-2 0 0 0,5 0 0 0,0 1 0 16,6-4 0-16,3 1 0 0,0-1 0 0,6-2 0 15,0 0 0-15,6-3 0 0,-6-5 0 0,15 6 0 0,-6-1 0 16,6-2 0-16,-3-6 22 0,2 3 2 16,1-3 0-16,0 1 0 0,6-1-24 0,-6-2 0 0,3 0 0 15,0-1 0-15,-1-2-12 0,4 3 0 0,-3-3 0 0,3-3 0 16,0 1-8-16,-6 2-3 16,0 3 0-16,-1-1 0 0,-2 6 9 0,3-2 2 15,-6 2 0-15,3 0 0 0,0 0 12 0,-3 2-9 0,0 4 9 0,0-1-8 16,-6 0 8-16,3 6 0 0,-6-3 0 0,3 2 0 15,-6 1 0-15,0 0 0 0,-3-4 0 0,0 4 0 16,0 2 8-16,0-5 4 0,-3 3 1 0,3-1 0 16,0-2 3-16,3 0 0 0,-3 0 0 0,3-3 0 15,0 3-16-15,0-2 0 0,3-4 0 0,3 4 0 16,0-6 0-16,-3 0 0 0,3 0 0 0,6-3 0 16,0 0 0-16,3-2 0 0,0-3 0 0,6-2 0 0,0-4 0 15,-1 1 0-15,4 0 0 0,-6-3 0 0,3 3 0 16,0-3 0-16,-3 0 0 0,-3 3 0 15,3-3-30-15,-4 5-9 0,1-2-1 16,-3 5-1-16,-3 0 14 0,0 3 3 0,0 2 1 0,-3 3 0 0,3 0 37 0,-6 3 7 16,3 5 2-16,-3-3 0 0,-3 6-37 0,0-1-7 15,-3 1-2-15,0 2 0 0,3-2 62 16,-3 2 12-16,-3 0 2 0,3 0 1 0,3-2-33 0,-3 2-6 16,3-2-2-16,1-1 0 0,2-2-13 0,0 3 0 15,0-6 0-15,2 3 0 0,1-3 0 0,3-2 0 16,0 0 0-16,3-3 0 0,0 0-16 0,0-3 4 15,3 0 1-15,3-2-836 16,0-3-167-16</inkml:trace>
  <inkml:trace contextRef="#ctx0" brushRef="#br0" timeOffset="-201399.49">7336 9927 806 0,'0'0'72'0,"0"0"-58"0,0 3-14 0,-3 2 0 15,3-5 242-15,0 0 46 0,0 0 8 0,0 0 3 16,0 0-158-16,0 0-31 0,0 0-6 0,0 0-2 16,0 0-52-16,0 0-10 0,0 0-3 0,0 0 0 15,6-3-21-15,3 1-5 0,-3-1-1 0,-6 3 0 0,0 0-10 0,0 0 8 16,6-2-8-16,0-4 8 0,-6 6 0 0,0-5 0 16,0 0 0-16,0 5 0 0,0 0 23 0,0-3 4 15,-6-2 1-15,0 2 0 0,0 0 0 0,-3 3 0 16,3 3 0-16,-6 0 0 0,0-1 0 0,-3 4 1 15,-2 2 0-15,-1 2 0 16,3-2-3-16,-3 0-1 0,-3 0 0 0,6 0 0 0,3 0-6 16,0 2-2-16,4-2 0 0,2 3 0 0,-3-3-12 0,3 2-2 15,6-2-1-15,0 0 0 0,0 3-10 0,3-3 0 16,-3 0 9-16,6 0-9 0,6-3 0 0,-1 3 0 16,1-3-12-16,3 1 4 0,6-1 8 0,-3-2 0 15,0-1 0-15,-3 3-8 0,3-2-4 0,-7 0 0 16,1 2 0-16,-3-2 0 0,0-1-4 0,0 1-2 15,-3 0 0-15,0 2 0 0,-3 0-6 0,0 0 0 16,-3 1-1-16,0-6 0 0,-3 8 36 0,0-3 7 16,-6 0 2-16,0 1 0 0,-3-1-20 0,-3-2 0 0,0-1 0 0,-2 1 0 15,-1 2 8-15,-3-2-8 0,-3-1 0 0,3-2 0 16,6 3 11-16,-2 0-2 0,-4-1 0 0,0 1 0 16,3 0-9-16,0-3 0 0,0 2 0 0,6-2 0 15,0 0 0-15,4-2 0 0,2 2 0 0,6 0 0 16,-6-3-164-16,6 3-24 15</inkml:trace>
  <inkml:trace contextRef="#ctx0" brushRef="#br0" timeOffset="-200334">7541 10046 288 0,'0'0'25'0,"0"0"-25"0,0 0 0 0,0 0 0 16,0 0 211-16,0-2 37 0,0-4 7 0,0 4 1 15,-2-4-104-15,2 6-20 0,0-2-5 0,0 2-1 16,-3-3-36-16,6-2-7 0,-3-1-2 0,0 6 0 0,0 0 19 0,0-5 4 15,2 0 1-15,4 0 0 16,0-1-65-16,0 1-14 0,3-3-2 0,0 0-1 0,-3 3 13 0,3-3 4 16,3 0 0-16,3 3 0 0,0-1-28 0,3-2-12 15,-3 3 10-15,2 0-10 0,-2 0 8 0,0 2-8 16,3 3 0-16,-6 3 0 0,-3-1 0 0,0 1 0 16,-9-3 0-16,0 0 0 0,3 5 0 0,0 3 8 15,-3 3-8-15,-3 2 0 0,0 0 8 0,-6 0-8 16,0 3 11-16,-3 0-11 0,0 0 15 0,0 0-4 15,-3 0-1-15,3 0 0 0,0-6 2 0,1 1 0 16,-4-1 0-16,6 1 0 0,3-6-12 0,0 3 10 16,-3-3-10-16,6 1 10 0,3-6-10 0,0 0 0 0,0 0 0 0,0 0 8 15,3-6-8-15,6 1 12 0,-3-5-12 16,3-1 12-16,3 0-12 0,0-2 0 0,-1-3 0 0,4 0 0 16,-3 1 0-16,3-4 0 15,-3 1 0-15,0 2 0 0,0 2 0 0,-3 1 0 16,0 0 0-16,0 2 0 0,-3 3 0 0,0 1 0 15,-3 1 0-15,-3 6 0 0,0 0 0 0,0 0 0 0,0 0-9 16,0 0 9-16,0 0 0 0,0 0 0 0,0 0-8 0,0 6 8 16,-3 1 0-16,3 1 0 0,0-2 0 0,0 2 0 15,3-3-19-15,-1 3 0 0,4 0 0 0,-3 0 0 16,3-3 29-16,0 0 6 0,3 1 0 0,0-4 1 16,0 1-17-16,3-3 0 0,0-5 8 0,3-1-8 15,3-2 0-15,-3 3 0 0,5-5 0 0,1 2 0 0,-3 0 11 16,3-6-11-16,-6 4 10 0,3-3-10 0,3 2 0 15,-4-2 0-15,-5 0 0 0,3 2 0 0,-3 3-10 0,0 0 10 16,-9 0-8-16,0 0 8 0,-6 0 0 0,0 3-10 16,0 0 10-16,-3 2 0 0,-6 3 0 0,0 0-8 15,-3 0 8-15,0 5 0 0,4 3 8 16,-4 0 4-16,-3 3 2 0,3 2 0 0,-3 0 2 0,0 0 0 16,3 6 0-16,-3-3 0 0,4 2 8 0,-1 1 1 15,3-1 1-15,0 1 0 0,3-1-7 0,3-2-2 16,0 0 0-16,3-3 0 0,3 1-17 0,0-4 10 15,3 4-10-15,3-1 8 0,0-3-8 0,3-2 0 16,3-2 0-16,6-1 0 16,0-3-19-16,2-2-5 0,4 0-2 0,3-2 0 0,-3-1 26 0,3-2 0 15,-1-3 0-15,4-3 0 16,-3 1-195-16,0-3-33 0,20-14-8 0,-17 3 0 0</inkml:trace>
  <inkml:trace contextRef="#ctx0" brushRef="#br0" timeOffset="-199933.01">8399 9925 979 0,'0'0'87'0,"0"0"-70"0,0 0-17 0,0 0 0 0,6 2 119 15,-6-2 20-15,0 0 4 0,0 0 1 16,0 0-19-16,6 0-3 0,0-5-1 0,0 2 0 0,0 1-66 0,-1-4-14 15,1 1-2-15,0 0-1 0,0-3-18 16,0-3-3-16,3 1-1 0,-3 2 0 0,0 0-16 16,-3-3 8-16,0 3-8 0,-3 0 0 0,0 0 8 0,0 3-8 15,0-3 0-15,0 5 0 0,-3 1 48 0,-3 2 7 16,0-5 1-16,0 5 0 0,-3-3 5 0,0 3 2 16,-3 0 0-16,-2 3 0 0,-1 2-2 0,-3 0 0 15,3 3 0-15,-3 5 0 0,0 3-21 0,0 0-4 16,1-3 0-16,-4 6-1 0,3 2-6 0,0-3-1 15,3 1 0-15,3 0 0 0,0 4-12 0,3-2-2 16,3 1-1-16,3-4 0 0,3-2-13 0,0 0 0 16,6 0 8-16,3-6-8 0,0-2 0 0,6 0 0 15,0 0 0-15,6-3 0 0,-3-5 8 0,3 0-8 0,2-2 0 0,1-1 9 16,0-5-9-16,3-2-11 0,3-4 3 16,-4 1 0-1,1-5-213-15,0 2-43 0</inkml:trace>
  <inkml:trace contextRef="#ctx0" brushRef="#br0" timeOffset="-199049.13">8985 9565 403 0,'0'0'36'0,"0"0"-36"0,0 0 0 0,0 0 0 15,0 0 258-15,0 0 45 0,0 0 9 16,0 0 1-16,0 0-151 0,3 5-30 0,0 0-7 0,0 1-1 15,3-4-56-15,0 1-12 0,3-3-3 0,0 0 0 16,3-3-22-16,0 1-5 0,3-4-1 0,-1-2 0 16,1 0-6-16,3-2-2 0,-3-1 0 0,3 1 0 15,0-4-9-15,0-1-8 0,-1-1 12 0,1 0-12 16,3 0 8-16,-3-3-8 0,0 4 0 0,0-1 0 16,0 0 9-16,-4 0-9 0,-2 0 0 0,0 0 9 15,-6 3-9-15,3 0 0 0,-6-1 0 0,0 1 0 16,-3 0 9-16,-3 0-9 0,0 2 10 0,-6 1-10 15,-3-1 10-15,0 3-10 0,-2 5 10 0,-1 3-10 16,0 0 24-16,-6 3 0 0,0 2-1 0,0 3 0 16,-6 3 17-16,1 2 4 0,-4 3 1 0,0 3 0 0,-6 4-16 0,4 4-3 15,-1-1-1-15,-3 6 0 0,6 5-8 0,1 0-1 16,-4 3-1-16,6 2 0 0,-3 3-15 0,7-5 0 16,-1 5 0-16,3-3 0 0,3 3 0 0,3-3 0 15,-3-2 0-15,3-3 0 0,4 0 0 0,2-2 0 16,0-4 0-16,3-2 0 0,0-2-10 0,6-6 10 15,3-5-8-15,0 0 8 16,0-3-37-16,3-2-3 0,3-6 0 0,3-2 0 16,-4-3 8-16,4 0 0 0,0-6 1 0,-3 1 0 15,3-3-1-15,0 3-1 0,0-6 0 0,0 1 0 0,0-4 8 0,0 4 1 16,3-3 1-16,-1-1 0 16,-2 1-8-16,3 2-1 0,3 1-1 0,-6 2 0 0,0 0 50 0,-3 5 11 0,0 3 1 0,-3 0 1 15,0 6-22-15,-3-4-8 16,0 4 0-16,-3 4 9 0,3 1 18 0,-3 2 3 0,-3-2 1 15,0 4 0-15,3-1 26 0,-6 2 6 0,3-3 1 16,3 0 0-16,-3 0-52 0,3-2-12 0,0-1 0 0,0 1 0 16,0-3 21-16,3 0 2 0,3-3 0 0,0 0 0 15,0-2-37-15,-1-3-7 0,1 0-2 0,3 0 0 16,0-3 23-16,3-2 0 0,0 3 0 0,6-6 0 16,0-3-76-16,0 0-12 0,-3 1-1 0,2-1-642 15,1-2-128-15</inkml:trace>
  <inkml:trace contextRef="#ctx0" brushRef="#br0" timeOffset="-198449.25">9208 9946 1267 0,'0'0'112'0,"0"0"-89"16,0 0-23-16,0 0 0 0,0 0 174 0,0 5 30 16,-3 3 7-16,3-8 1 0,0 0-103 0,0 0-20 15,-3 8-4-15,3-3-1 0,-3 6-29 0,0-1-7 16,0-2 0-16,1 3-1 0,-1-3-5 0,-3 2-1 15,0 1 0-15,3 2 0 0,-3-2-5 0,0 2-2 16,3 0 0-16,-3-2 0 0,3-3-10 0,0 2-1 16,0-4-1-16,3 4 0 0,0-2-14 0,0 0-8 15,0-8 10-15,0 0-10 0,6 5 8 0,3-5-8 16,0-2 0-16,3-4 9 0,-3-2-9 0,2 3 8 16,4-3-8-16,0 3 8 0,0-8-8 0,0 0 0 0,3-1 0 15,3 1-11-15,-3-3 11 0,-1 0 0 0,4 3 8 0,-3 0-8 16,-3 2 0-16,0 1 0 0,-6-1 0 0,-3 3-8 15,3 3 8-15,-3 0 0 0,0 2 0 0,-6 3 0 16,0 0 0-16,0 0 0 0,0 0 0 0,-3 8 0 16,3 0 0-16,0 2 0 0,3 1 0 0,-6 0 0 15,0 2 0-15,0 0 0 0,-3 0 0 0,0 0 0 16,0-2 0-16,0 2 0 0,3 1 0 0,3-4 0 16,-3-2 0-16,0-3 0 0,3 1 0 0,0-6 0 15,0 8 9-15,0-8 4 0,0 0 1 0,6 5 0 16,-3-5-22-16,6-3-5 0,-3 3-1 0,0-5 0 15,0 0 14-15,0-3 0 0,5 0 0 0,1-3 0 16,0-2 14-16,0 0 6 0,0-1 0 0,3 1 1 16,0 0-21-16,-3 0 0 0,3 0 0 0,-3 2 0 0,-1 0-8 15,-2 1 0-15,0 2 0 0,-3 3 0 0,-6 5 8 0,0 0 0 16,0 0 0-16,0 0-8 0,0 0 8 0,0 0 0 16,0 0 0-16,6 5-8 0,-6 3 8 0,3 2 0 15,-6-2 0-15,3 3 0 0,0-1 0 0,-3 1 0 16,0 2 0-16,0-5 0 0,0 3 0 0,0-3 0 15,3 5 0-15,-3-5 0 0,3-8 0 0,0 8 8 16,0 0-8-16,0 0 0 0,0-8 0 0,0 0 0 16,0 0 0-16,6 8 8 0,-3 0-8 0,-3-8 0 15,0 0 0-15,9 2 8 16,-3 1-104-16,3 0-20 0,-3-6-4 0,3 0-1061 0</inkml:trace>
  <inkml:trace contextRef="#ctx0" brushRef="#br0" timeOffset="-197830.09">9842 9930 1724 0,'0'0'76'0,"0"0"16"0,0 0-73 0,0 0-19 0,0 0 0 0,0 0 0 15,0 0 122-15,0 0 21 0,0 0 4 0,0 0 1 16,-3 2-70-16,0 4-14 0,3-6-2 0,-6 2-1 15,3 4-24-15,1 2-5 0,-4-3 0 0,3 3-1 0,0-3-11 0,0 3-3 16,-3 0 0-16,3 0 0 0,0 0 24 0,-3 5 5 16,3-2 1-16,3-1 0 0,-3-2-31 0,-3 3-5 15,6-3-2-15,0 2 0 0,-3-4-9 0,3 2 8 16,0-8-8-16,0 0 8 0,0 0-8 0,3 8 0 16,3-1 0-16,0-1 0 0,3-6 0 0,0 0 0 15,0-3 0-15,-1-2 0 0,4 2 9 0,-3-5-9 16,0-5 10-16,-3 2-10 0,6-2 0 0,0 3 0 15,0-1 0-15,0-2 0 0,0 0 0 0,3-1 0 16,-3 4 0-16,-1-1 0 0,1 1 0 0,0 2 0 16,-3 0 0-16,0 0 0 0,-9 8 0 0,0 0 0 15,0 0 0-15,0 0 0 0,0 0 0 0,0 0 0 16,0 0-8-16,0 0 8 0,-3 5 0 0,0 3 0 16,0 0 0-16,-3 3 9 0,0-4 1 0,3 4 0 15,-6 0 0-15,3 2 0 0,0 0-10 0,3-2 12 16,1-1-12-16,-1 1 12 0,3-1-12 0,0-2 0 15,0-8 9-15,3 8-9 0,-3-8 0 0,5 8 0 0,-5-8 0 16,9 3 0-16,3 0 0 0,0-3 8 0,-3-3-8 16,3 0 0-16,-3-5 0 0,3 3 8 15,-3 0-8-15,0-3 0 0,0 0 0 16,-3 3 0-16,6-6 0 0,-4 0 0 0,1 3-8 0,3-2 0 16,-3-1 0-16,0 1 0 0,0-1 8 0,0 3-13 0,-6 3 5 0,3 0 8 15,-6 5-8-15,0 0 8 0,0 0 0 0,0 0 0 16,0 0 0-16,0 10 0 0,0-2 0 0,-3 3 0 15,0-1 0-15,3 1 0 0,-3-1 0 0,3 1 0 16,-3-3 0-16,3-8 0 0,0 11 0 0,0-4 0 16,0-7 0-16,0 0 0 0,0 0 0 0,0 0 0 15,6 8-67-15,3-5-5 0,-3-3-2 16,0 0-740-16,3-8-148 0</inkml:trace>
  <inkml:trace contextRef="#ctx0" brushRef="#br0" timeOffset="-197014.83">10360 9959 1958 0,'0'0'43'0,"-3"8"9"0,3-8 1 0,-3 5 3 0,3-5-45 0,-6 8-11 15,0 0 0-15,3 3 0 0,-2-6 104 0,5-5 20 16,0 0 3-16,0 0 1 0,0 0-52 0,0 0-9 16,0 0-3-16,0 0 0 0,2 3-51 0,-2-3-13 0,6 0 0 0,0-3 0 15,0 0 0-15,0-2 0 16,0-3 0-16,0 0 0 0,3-2 0 0,-3-1 0 15,-3 0 0-15,0-2 0 0,0 3 24 0,-3-4 3 16,0 1 0-16,-3 0 0 0,0 2-12 0,0 1-3 0,0-1 0 16,-6 3 0-16,3 0 26 0,-3 3 5 0,-3 2 1 0,0 1 0 15,4 4-31-15,-4 1-5 0,0 2-8 0,0 1 11 16,-3 4 3-16,0 3 1 0,0 1 0 0,0 1 0 16,-3 4 4-16,7-1 1 0,-4 4 0 0,3-1 0 15,0 0-20-15,3 0 10 0,0-2-10 0,0 4 8 16,3-1-8-16,3-4 10 0,0-2-10 0,3 0 10 15,6-3-10-15,-3-2 0 0,3-3 0 0,3-3 0 16,0-2 0-16,3-1 0 0,3-4 0 0,3-4 0 16,-4 1 0-16,7-3 0 0,0-3 0 0,-3 1 0 0,-3-3 0 15,3-1-9-15,0 1 9 0,-1-3 0 16,1-2-58-16,-3 2-5 16,0 0-1-16,0-2 0 0,-3 2 52 0,-3 2 12 0,0 1 0 0,-3 3 0 0,-3 2 12 15,-3 2 6-15,0 4 1 0,0 2 0 0,0 0-31 0,-12 8-5 16,-6 0-2-16,3 5 0 0,-3 0 67 0,0 0 12 15,3 6 4-15,-2-1 0 0,2 1-52 0,-3 2-12 16,0-2 0-16,3-1 0 0,0 1 0 0,3 2 0 16,-3-3 0-16,3 3 0 0,1-2 11 0,-1 2-1 15,3 3 0-15,0 0 0 0,0 2-10 0,0 1 0 16,3 2 0-16,0 0 0 0,0 0 0 0,0-5 0 16,0 0 0-16,3-3 0 0,-3 3 0 0,3-3 0 15,-3 0 0-15,3 0 0 0,-3-2 0 0,3-3 0 0,-3 2 0 16,0-2 0-16,1 0 0 0,-1 0-11 15,-3 0 11-15,0-1-12 0,0 4 12 0,0-3 0 16,-3 2-9-16,-3-2 9 0,0 0 0 0,0-3 0 0,-6 1 0 16,7-1 0-16,-1-3 0 0,0 1 0 0,-3-3 0 0,-3 0 0 15,0-6 0-15,3 1 0 0,1-6 0 0,-1 1 0 16,0-3 0-16,3-6 0 0,3 3 0 0,0-5 0 16,3 0 0-16,3-1 0 0,0-2 0 0,3 1 0 15,0-1 29-15,3 0 11 0,3 3 1 0,3-1 1 16,0 4-16-16,3-3-3 0,0-3-1 0,6-3 0 15,3 3-22-15,0-2 0 0,3 2 0 0,2 0 0 16,7-3 0-16,3-2 0 0,3-3 0 0,2 1 0 16,-2-4 0-16,-3 1 0 0,2-1 0 0,-5 1 0 15,0-1 0-15,0 6 0 0,0 0 0 0,-4 3 0 0,-2 2 0 16,0 2 0-16,0 4 0 0,-3-1 0 0,-1 3 0 0,1 0 0 16,-3 3 0-16,3 0 0 15,-6 0 0-15,0 2 0 0,0 0 0 0,-1 1 0 0,-2-1 0 0,0 0 0 16,0-2 0-16,0 2 0 15,-3 1-172-15,0-4-40 0,-3 4-7 0</inkml:trace>
  <inkml:trace contextRef="#ctx0" brushRef="#br0" timeOffset="-189395.14">5514 10745 403 0,'0'0'36'0,"0"0"-36"0,0 0 0 0,0 0 0 16,0 0 188-16,0 0 32 0,0 0 5 0,0 0 2 0,0 0-131 0,0 0-25 15,0 0-6-15,0 0-1 16,0 0 5-16,6 2 1 0,-6-2 0 0,0 0 0 0,6 3-15 0,-6-3-3 15,0 0-1-15,3 8 0 0,0 0-6 0,-3 0-1 16,0 2 0-16,0 4 0 16,-3-1-7-16,0 0-1 0,-9 6-1 0,6 2 0 0,-5 0-16 0,-1 0-3 15,-3 3-1-15,0 0 0 0,-9 0 0 0,3-1 0 16,0-1 0-16,1 4 0 0,5-2-15 0,-6-3-8 16,3 5 8-16,0-2-13 0,3 0 13 0,0 0 0 15,1 2 12-15,-1-4-12 0,6-4 9 0,-3 1-9 16,3-1 0-16,3-2 9 0,-3-3-9 0,3-2 0 15,0 2 0-15,3-2 0 0,0-3 0 0,0-3 0 16,3 0-11-16,0-5 11 0,-3 8 0 0,3-8 0 16,0 0 0-16,0 0 0 0,0 0 0 0,6 3 0 15,-6-3 9-15,6 5-9 0,0-2 25 0,3-3-1 0,-9 0-1 16,6 2 0-16,6-2 6 0,0-2 2 0,-6 2 0 0,6-3 0 16,-1 0-16-16,4 1-3 15,-3 2-1-15,0 0 0 0,-3-3 1 0,6 3 0 16,0-3 0-16,6 1 0 0,0-1-12 0,-7 0 8 0,10 3-8 15,-3 0 8-15,0-2-8 0,0-1 0 16,-3-2 0-16,2 2 8 0,1-2-8 0,0 2 0 0,-6-2 9 0,6 2-9 16,-3-2 0-16,0 0 0 0,-4 2 0 0,1 0 8 15,0 1-8-15,0-1 0 0,-3 3 0 0,0 0 8 16,0 0-8-16,0-2 0 0,-6 2 0 0,0 0 0 16,3 0 0-16,-6 2 0 0,5-2 0 0,-8 0 0 15,0 0-16-15,0 0 1 0,3 3 1 0,-3-3 0 16,0 0-120-16,0 0-24 0,9 2-5 0,-9-2-494 15,0 0-99-15</inkml:trace>
  <inkml:trace contextRef="#ctx0" brushRef="#br0" timeOffset="-188923.15">5889 11200 1573 0,'0'0'69'0,"0"0"15"0,0 0-67 0,0 0-17 15,0 0 0-15,0 0 0 0,0 0 58 0,0 0 8 0,6 0 2 0,-6 0 0 16,9 0-3-16,0 0 0 0,0 0 0 0,0 0 0 16,-3 0-29-16,3 2-5 0,-3-2-2 0,0 3 0 15,3-3-3-15,6 3-1 0,-9-1 0 0,3 1 0 16,0 2-25-16,-3-2-12 0,5 0 0 0,-2-1 1 15,-3 1 20-15,3 0 4 0,-3-3 1 0,3 5 0 16,0-2-14-16,-3 2 0 0,0-3 0 0,0 1 0 16,0 2 0-16,-3-2 0 0,-3-3 0 0,3 5 0 15,3 3 0-15,-3-2 0 0,-3 1 0 0,3 1 0 16,-3 0 0-16,0 3 0 0,0-6 0 0,-3 6 0 16,0-3 8-16,0 0-8 0,0 2 11 0,-3-2-11 15,0 5 16-15,-3-5-3 0,3 6-1 0,-3-4 0 0,-3-2-4 0,3 3-8 16,-3-3 11-16,3 2-11 15,-2-2 13-15,-1 0-4 0,-6 0-1 0,3-3 0 16,0 1-8-16,0 2 0 0,-6-3 0 0,3 0 0 0,1-2 28 16,-1 2 3-16,0-2 1 0,3 2 0 0,0-2-32 0,6 2 0 15,0-5 0-15,0 5 0 0,6-5 0 16,-3 3 0-16,-3 0 0 0,6-1 0 16,3-2-130-16,0 0-32 0,0 0-6 0,0 0-2 0</inkml:trace>
  <inkml:trace contextRef="#ctx0" brushRef="#br0" timeOffset="-188029.85">6878 11094 1152 0,'0'0'102'0,"0"0"-82"0,0 0-20 0,0 0 0 15,0 0 69-15,0 8 10 0,0-3 1 16,0 6 1-16,0-1 4 0,-3 4 1 0,0 1 0 0,0 7 0 16,-3 1-50-16,3 4-9 0,-6-1-3 0,0 3 0 15,-3 3-9-15,0 0-3 0,0 2 0 0,0 1 0 16,-3-3-3-16,1 2-1 0,-1-5 0 0,3 3 0 0,0-3-8 0,0 3 0 15,3 2 0-15,0-5 0 16,6-2 0-16,-3-6 0 0,0 0 0 0,3 0 0 0,0-5 0 16,3 0 0-16,0-3 0 0,0-2 0 15,0-1 0-15,0-4 8 0,0-6-8 0,0 0 8 0,0 0 16 0,0 0 4 16,3-6 0-16,6 1 0 0,0-3-16 0,3-3-2 16,0 3-1-16,0-5 0 0,3-3 5 0,-3 1 1 15,6-7 0-15,-4 1 0 0,4 0 1 0,0-3 0 16,-3 3 0-16,6 0 0 0,-3-6 4 0,3 1 2 15,-4 2 0-15,7-5 0 0,-3 3-22 0,9-6 0 16,0 0 0-16,-4-2 0 0,-2-3 0 0,3 0-8 16,0 0 8-16,3 2-12 0,-1 11 12 0,-2 1 0 15,-3-1 0-15,0 5 0 0,-3 1 0 0,-4 4 0 16,-2-1 0-16,0 1 0 0,0 4 0 0,-3 2 0 16,0 0 0-16,-3 3 0 0,0-1 0 0,0 1 0 15,-3 5 0-15,0-3 0 0,-6 3-12 0,0 0 0 16,0 0 0-16,0 0-640 15,0 0-128-15</inkml:trace>
  <inkml:trace contextRef="#ctx0" brushRef="#br0" timeOffset="-186891.61">7155 11623 403 0,'0'0'36'0,"0"0"-36"0,0 0 0 0,0 0 0 0,0 0 223 0,0 0 37 15,8-2 8-15,1-1 2 16,-3 0-148-16,0 1-30 0,3-1-5 0,-3-2-2 0,3 2-37 0,0-2-7 15,0-1-1-15,0 4-1 0,3-4-15 0,-3 1-4 16,0-3 0-16,0 3 0 0,-3-3-4 0,0 3 0 16,2-3-1-16,-2 2 0 0,0-1 5 0,-3-1 2 15,3-3 0-15,-6 6 0 0,3-3-10 0,-3 0-1 16,-3-3-1-16,3 3 0 0,-6 3 10 0,3-3 1 16,-6 5 1-16,0 1 0 0,1 2 13 0,-4 5 2 15,0 0 1-15,-6 1 0 0,3 4-8 0,-3-2-2 0,3 3 0 16,-3 5 0-16,4 2-10 0,-1 1-2 0,-3-3-1 15,0 2 0-15,3 3-1 0,3 0 0 0,-3 3 0 0,6-3 0 16,3-2-14-16,0-1 0 0,6 1 0 0,0 0 0 16,0-6 0-16,6-3 0 0,0 1 0 0,3-3 0 15,3 0 12-15,3-6-3 0,0 1-1 16,3-3 0-16,0-5-8 0,-1-6 0 0,4 1-12 16,6-1 12-16,0-5 0 0,-3 3 0 0,3-6 9 15,-4 4-1-15,1-4-8 0,0 3 0 0,-3 0 8 0,-3 0-8 16,-3 6 0-16,2-1 0 0,-2 3 0 15,-3 0 8-15,-3 6-8 0,0-1 0 0,-3 3 0 0,-6 0 0 16,0 0 0-16,0 8 0 0,-3 0 0 0,0 5-8 16,-3 0 8-16,0 3 0 0,0-3 10 0,-3 3-10 0,3 0 19 15,-3 0-3-15,3 0 0 0,0 0 0 0,0-3-4 16,1-2 0-16,2-1-1 0,3 1 0 0,-3-6-11 16,3-5 0-16,0 0 9 0,0 0-9 0,0 0 0 0,0 0 9 15,9-3-9-15,-1 1 0 0,-2-6 20 0,3 0-4 16,0-5 0-16,3 0 0 0,0-1-16 0,-3 1 0 15,3-3 0-15,0 0 0 0,0 0 0 0,0-2 0 16,0-1 0-16,-1 1 0 16,4 2-24-16,-3-3-6 0,-9 6-1 0,3 0 0 0,3 2 31 0,-3 1 0 0,-3 2 0 0,-3 3 10 15,0-1-10-15,0 6 0 16,0 0 0-16,0 0 0 0,0 0 0 0,0 0 0 16,0 0 0-16,0 0 0 0,0 0 0 0,0 0 0 15,0 0 0-15,-3 8 0 0,3-2-9 0,-6 1 9 16,6-7 0-16,0 8 0 0,6 0 0 0,-3-2 0 15,-3-6 0-15,3 5 0 0,-3-5 0 0,3 5 0 16,3-2 0-16,3 0 0 0,3-6 0 0,0 0 0 16,0 3 0-16,-1-5 0 0,4 2 0 0,0-2 0 0,0 0 0 15,0 2 0-15,0-2-9 0,-3-1 9 0,0 1 0 16,-3 0-9-16,3 0 1 0,-4 2 0 0,-2-2 0 0,-6 5 0 16,6-3 8-16,-6 3 0 0,0 0-9 0,0 0 9 15,0 0 0-15,0 0 0 0,0 0 0 0,6-3 0 16,-6 3 0-16,0 0 0 0,0 0 0 0,0 0 0 15,0 0 0-15,0 0 0 0,0 0 0 0,0 0 0 16,0 0 0-16,0 0 15 0,0 6-4 0,0 2-1 16,0-3-2-16,3 3 0 0,-6-3 0 0,3 0 0 15,0 1-8-15,0 2 0 0,0-8 9 0,3 8-9 0,0-3 0 16,-3 3-8-16,6 0 0 0,-3 0 0 16,3 0 8-16,-3 2 11 0,3 1-3 0,0-1 0 15,-3 1-8-15,3 2 0 0,-3-2 0 0,0-1 0 16,0 4 0-16,0-1 0 0,0 0 0 0,-3 0 0 0,0 1 0 15,0-4 0-15,0 1 8 0,3-1-8 0,-6 1 0 0,3-3 0 16,-3 0 0-16,0 0 0 0,3 0 0 0,-3 0 0 16,-3-3 0-16,-3 0 8 0,3 0-8 0,-3 1 8 15,-3-4-8-15,3 4 8 0,-6-4-8 0,1 1 0 16,-7 0 9-16,0-3-9 0,0 0 8 0,0 0-8 16,-3-3 8-16,4 3-8 0,-1-3 9 0,6 1-9 0,3-4 12 0,0 4-12 15,3-6 8-15,3 2-8 16,3-1 0-16,3-4 0 15,-3 3-177-15,3-3-43 0</inkml:trace>
  <inkml:trace contextRef="#ctx0" brushRef="#br0" timeOffset="-186184.18">8039 11538 1612 0,'0'0'36'0,"0"0"7"0,0 0 1 0,0 0 1 0,0 0-36 0,0 0-9 16,0 0 0-16,0 0 0 0,0 0 80 0,0 0 13 15,0 0 3-15,0 0 1 0,0 0-25 0,0 6-4 16,-3 2-2-16,3-3 0 0,-3 3-18 0,0 0-4 0,0 0-1 0,0 2 0 16,3-2-5-16,-3 6-1 0,0-1 0 0,-3 0 0 15,0 3-14-15,0-3-3 0,-6 8-1 0,3-5 0 16,3 0-7-16,-3-3 0 0,0 1-1 0,3 1 0 16,0-4 17-16,3 2 3 0,3-5 1 0,3 3 0 15,-3-6-32-15,3 0-20 0,6-2 4 0,0 0 0 16,0-6 27-16,3 3 5 0,0-5 2 0,0-1 0 15,3-2-18-15,0 0 0 0,2 1 0 0,1-4 0 0,0-2-12 16,3-3-5-16,-3 0-2 0,0 0 0 0,-3-2 19 16,-1 2-8-16,1 2 8 0,0-1 0 15,-3-1 0-15,-3 0-8 0,0 3 8 0,0 2 0 0,-3 3 0 0,-3 0 0 16,-3 8 0-16,0 0 0 0,0 0 0 0,0 0 0 16,0 0 0-16,0 0 0 0,0 0 13 0,-3 5 3 15,0 1 1-15,0 2 0 0,-6-3 6 0,3 3 1 16,0 5 0-16,0-2 0 0,3 2-12 0,-3 0-1 15,0 3-1-15,3-3 0 0,0 1-10 0,0-4 0 16,3 1 9-16,0-1-9 0,3 1 0 0,3-3 0 16,-3 0 0-16,6-3 0 0,-3-2 0 0,0 2 0 15,3-5 0-15,3-3 8 0,-3 1-8 0,0-1 0 16,3 3-8-16,0-8 8 16,2 0-208-16,-2 0-37 0</inkml:trace>
  <inkml:trace contextRef="#ctx0" brushRef="#br0" timeOffset="-185780.57">8539 11658 460 0,'0'0'41'0,"0"0"-33"0,6-3-8 0,3-2 0 16,-1-1 185-16,4 1 35 0,-6 0 8 0,6-1 0 15,-3 1-131-15,3 3-26 0,-6-4-6 0,3 1-1 16,0-3-17-16,0 3-4 0,-3-3-1 0,0 2 0 16,0 1-14-16,3 0-4 0,-6 0 0 0,3-3 0 15,-4 2 11-15,-2-2 1 0,0 3 1 0,0 0 0 0,-2 0 23 0,-1-1 4 16,-3 1 0-16,0 2 1 0,-3-2-2 0,-3 5-1 16,0 0 0-16,0 0 0 0,-6 5-16 0,-3 1-3 15,0 2-1-15,1-1 0 0,2 7 14 0,3-4 4 16,-6 1 0-16,3 2 0 0,3 0-24 0,0 1-5 15,-2 1-1-15,5 1 0 0,0 3-9 0,3-3-1 16,0 5-1-16,0-3 0 0,3 1-11 0,3-1-8 16,0 1 9-16,3-1-9 0,3-4 0 0,3 2 0 15,0-6 0-15,3 3 0 0,0-7 14 0,6-1-3 16,3-2-1-16,-1-1 0 0,1-4-10 0,3-1 0 16,3-5 0-16,3-3 0 15,-1-2-28-15,1-3-12 0,0 0-1 0,-3-2-1 16,0-3-166-16,-3 2-34 0</inkml:trace>
  <inkml:trace contextRef="#ctx0" brushRef="#br0" timeOffset="-185205.29">9098 11144 1612 0,'0'0'72'0,"0"0"14"0,0 0-69 0,0 0-17 0,0 0 0 0,0 0 0 16,0 0 82-16,9-2 13 0,-3-6 2 0,3 5 1 16,0-2-26-16,0-1-6 0,3 1-1 0,0 0 0 15,0-3-30-15,3-3-7 0,-1 3 0 0,1-2-1 16,0-1-18-16,3-2-9 0,0 2 10 0,0-2-10 16,0 0 8-16,-4-3-8 0,4 3 0 0,-6-3 9 15,3 0-9-15,0 0 0 0,-6 0 9 0,0 3-9 0,-6 0 8 16,0 0-8-16,0-1 10 0,-3 1-10 0,-6 0 10 15,0 2-10-15,-3 1 10 0,-6 5-10 16,3-1 12-16,-6 6-3 0,-3 6-1 0,1 1 0 0,-1 7 18 0,-6 4 3 16,0 3 1-16,-3 3 0 0,-2 5 6 0,-1 0 2 15,-6 6 0-15,7-3 0 0,-4 5 2 0,3 0 0 16,0 5 0-16,7 0 0 0,2 3-11 0,3-2-1 16,0-1-1-16,3-2 0 0,3-3-16 0,3 0-3 15,6-3-8-15,1 1 12 0,-1-6-12 0,3 0 0 16,3-5 0-16,3 2 0 0,0-2 0 15,0-3 8-15,2-5-8 0,1-3 0 0,3 0 0 0,0-5 0 16,0 0 0-16,6-5 0 0,-3-1-16 0,3-4-2 16,0-3-1-16,-3-3 0 0,3-3 3 0,-4-2 0 15,1 0 0-15,3-3 0 0,0 2 16 0,0 4 0 16,-3-3 0-16,0 2 0 0,-3 3 0 0,0 3 0 0,-3 0 0 0,-6 5 0 16,0 0-8-16,0 0 8 0,0 0 0 0,3 7 0 15,-3 4 9-15,0 0 9 0,0 2 2 0,0 3 0 16,0 0-2-16,-3-1 0 0,3-1 0 0,3-4 0 15,-3 4-18-15,3-4 0 0,0 3 0 0,3-2 0 16,-1-6 8-16,4 1-8 0,0-1 0 0,0-5 0 16,3 0 0-16,-3-3 8 0,3 1-8 0,-3-4 0 15,3 1-15-15,-3-3-9 0,3-3-3 0,-3 1-826 16,3-3-166-16</inkml:trace>
  <inkml:trace contextRef="#ctx0" brushRef="#br0" timeOffset="-183761.7">9759 11578 860 0,'0'0'38'0,"0"0"8"0,0 0-37 0,0 0-9 0,0 0 0 0,0 0 0 16,0 0 113-16,9 3 21 0,-9-3 4 0,0 0 1 15,0 0-50-15,0 0-9 0,6 0-3 0,-6 0 0 16,0 0-27-16,0 0-6 0,6-3 0 0,0 1-1 15,-6 2-16-15,0 0-3 0,6-6-1 0,0 4 0 0,-3-1-7 0,0-2-2 16,3-1 0-16,-3 1 0 0,3 0 10 0,-6-3 3 16,0 0 0-16,0 0 0 0,3 3-36 0,-6-1-7 15,0 1-2-15,0 0 0 0,0-3 66 0,-3 0 12 16,0 3 4-16,-3-3 0 0,-3 5-21 0,0-2-4 16,3 2-1-16,-3 3 0 0,0 0-12 0,0 3-2 15,-3 2-1-15,4 0 0 0,-1 3-2 0,0 0 0 16,-3 0 0-16,3 3 0 0,-3 2-3 0,3-2-1 15,0 2 0-15,0 0 0 0,3 3 2 0,0 0 0 16,1 0 0-16,2 0 0 0,3 2-7 16,0 1-2-16,6-1 0 0,0-2 0 0,0 0-10 0,3-3 0 15,2-5 0-15,1-3 8 0,3 1-8 0,-6-6 0 16,6 0 0-16,0-3 0 0,0-5 0 0,0 0 10 16,3 0-1-16,3-5 0 0,-4 0-1 0,10-9 0 15,-3 1 0-15,3 0 0 16,-3 3-56-16,0-4-11 0,-4 4-2 0,-2-3-1 15,6-3-207-15,0 0-42 0</inkml:trace>
  <inkml:trace contextRef="#ctx0" brushRef="#br0" timeOffset="-183481.35">10289 10803 1594 0,'-9'11'71'0,"9"-11"14"16,-3 7-68-16,0 1-17 0,-3 0 0 0,3 3 0 0,-3 2 119 0,0 0 20 15,0 3 4-15,-3 3 1 0,0 2-48 0,-3 0-8 16,3 3-3-16,-2 0 0 0,-1 2-25 0,0 1-4 16,-3 2-2-16,-3 5 0 0,0-2-11 0,0 5-3 15,0-3 0-15,-2 3 0 0,-4 3-12 0,3-6-4 16,0 4 0-16,0-4 0 0,-3-5-13 0,7 0-3 16,-4 0-8-16,6 3 12 0,9-6-12 0,0 1 8 15,0-6-8-15,3-2 0 16,0-1 0-16,3 3 0 0,0 0 0 0,0 1 0 0,0-4 0 0,0 1-13 15,3-6 1-15,3 3 0 16,0-3-103-16,6-8-20 0,0 1-4 0,0-4-1 16,3-7-100-16,-1-3-21 0</inkml:trace>
  <inkml:trace contextRef="#ctx0" brushRef="#br0" timeOffset="-182883.22">10173 11552 806 0,'0'0'72'0,"-3"8"-58"0,0 0-14 0,3-3 0 15,-3 0 230-15,0 3 43 0,3 0 9 0,-3 0 2 16,0-5-134-16,0 7-26 0,3-2-6 0,0 0-1 16,0-8-58-16,0 0-12 0,0 5-3 0,3 1 0 15,-3-6-23-15,0 0-5 0,0 0 0 0,0 0-1 16,9 2-15-16,0 1-16 0,-3-8 3 0,6-1 1 16,-6-2 32-16,5 1 8 0,-2-7 0 0,0 4 1 15,3-1 5-15,-6 3 1 0,3-5 0 0,-3 2 0 16,0 1-35-16,0-1 0 0,-3 1 0 0,-3-1 0 15,0 0 0-15,-3 1 0 0,0-1 0 0,0 3 0 16,-3 0-44-16,0 3-16 0,0 0-4 0,-6 5 0 0,3 0 64 0,-3 5 24 16,1 0 0-16,-1 3-1 0,-3 0-10 0,0 6-1 15,0-4-1-15,3 1 0 0,-3 2 9 0,3 3 1 16,3-3 1-16,0 6 0 0,0-4-4 0,1 4-1 16,8-6 0-16,-3 3 0 0,3-3-17 15,3 3 8-15,0 3-8 0,2-9 0 16,1 1 0-16,3-3 0 0,0-3 0 0,0 0 0 0,3-2 10 15,3-3-10-15,-3-3 8 0,9-2-8 0,-3-3 0 16,2-2-20-16,4-1 3 0,-3 0 1 0,-3-2 16 0,0 3 0 16,0-1 0-16,0 0 0 0,2 3 0 0,-2 3 17 15,-3 0-3-15,0 2-1 0,-6 1-13 0,-9 2-8 16,0 0 8-16,0 0-13 0,6 5 13 0,-3 3 0 16,-6 0 0-16,0 2 0 15,0 1-10-15,-3 5 10 0,0 0-10 0,0 0 10 0,0 2 0 0,0-2 20 16,0 0-4-16,0 0 0 0,0 0-25 0,3-6-6 0,0-2-1 15,0-3 0-15,3-5 44 0,0 0 9 0,0 0 2 0,0 0 0 16,9-8-22-16,0-2-4 0,0-3-1 0,0-3 0 16,0 0-12-16,3-3 9 0,0 1-9 0,0-1 8 15,0 1-8-15,0 2 0 0,-1-3 0 0,1 6 0 16,0-3 0-16,-3 6 0 0,3-4 0 0,0 4 0 16,-3-1 0-16,0 1 0 0,0 2 0 0,3-3 0 15,-3 3 9-15,-3 3 0 0,3-3 0 0,-1 0 0 16,-2 3-17-16,3-3-4 0,0 3-1 0,0-1 0 15,0 1-67-15,0 0-14 0,-3 2-2 16,3-2-1067-16</inkml:trace>
  <inkml:trace contextRef="#ctx0" brushRef="#br0" timeOffset="-181978.82">11006 11676 403 0,'0'0'36'0,"0"0"-36"15,0 0 0-15,0 0 0 0,0 0 281 0,0 0 50 16,0 0 9-16,0 0 3 0,3-5-184 0,-3-1-37 16,0 4-7-16,3-6-2 0,0 3-48 0,0-1-9 15,0 1-3-15,0 0 0 0,3-3-13 0,0-3-4 16,3 1 0-16,0-1 0 0,0 0 2 0,3 1 0 15,0-3 0-15,-1 2 0 0,4-2-16 0,3 0-3 16,-3 2-1-16,3-2 0 0,-3 5-18 0,0-3 0 16,-6 3 8-16,0 3-8 0,2-3 0 0,1 5 0 15,-3 1 0-15,-3-1 0 0,3 3 0 0,0 0 0 16,-9 0 8-16,6 5-8 0,-3 6 0 0,-3-3 0 16,0 0 8-16,-6 3-8 0,3 2 13 0,0-3-1 15,-3 4 0-15,0-4 0 0,0 1 8 0,0 2 2 16,-3 3 0-16,3 0 0 0,-2-3-22 0,2 0 8 0,-3 3-8 15,0-3 0-15,3-2 0 0,-3-1 0 0,6-2 0 16,-6 0-8-16,6 0 8 0,3-8 0 16,0 0 0-16,0 0-8 0,0 0 16 0,0 0 4 0,0 0 1 0,3-5 0 15,3 0-13-15,3-3 0 0,0-6 0 0,3 4 0 16,-3-1 0-16,0 1 0 0,2-3 0 0,4-3 0 16,3 2 0-16,3 1 0 0,0 0 0 0,0 0 0 15,0-1 0-15,-4 4 0 0,1-1-13 0,0 1 4 16,0 2 9-16,-3 3 0 0,0-3 0 0,-6 2 0 15,3 4 0-15,-4-1 11 0,-2 0-3 16,-6 3 0-16,0 0-8 0,6 3-16 0,3 2 4 0,-6-2 1 16,-3-3 11-16,0 8 0 0,3 0 0 0,-6 0 0 15,3 0 0-15,-3 2 0 0,-3 1 0 0,3-1 0 16,-3 1 0-16,3 2 16 0,-2 0-4 0,-1 1-1 0,0-1-11 16,0 0 0-16,0 0-12 0,0 1 12 0,3-4 0 15,-3 1 0-15,3-1 0 0,0 1 12 16,0 0-32-16,6-9-5 0,-3-2-2 0,3 3 0 0,-3-3 27 15,6 5 0-15,0-5 0 0,0 0 0 0,3-3 10 0,0 1 7 16,2-3 2-16,-2-3-815 16,6 0-164-16</inkml:trace>
  <inkml:trace contextRef="#ctx0" brushRef="#br0" timeOffset="-181400.41">11834 11576 1965 0,'0'0'43'0,"0"0"9"0,0 0 1 0,0 0 3 0,0 0-44 0,0 0-12 0,0 0 0 0,0 0 0 16,0 0 46-16,0 0 7 0,0 0 2 0,9-3 0 15,-3 0-37-15,3 1-7 0,-4-1-2 0,1 0 0 16,0 1-9-16,0-1 10 0,0-2-10 0,0-1 10 15,0 4-10-15,0-4 0 0,-3 1 9 0,3 0-9 16,-3 0 0-16,0-1 9 0,3-4-9 0,-3 4 0 0,0-1 10 16,0-1-10-16,-3 0 8 0,0 0-8 15,0-3 8-15,0 3-8 0,0 0 0 0,-3 0 8 0,-3 0-8 0,0 3 0 16,0-3 0-16,0 3 8 0,-6 2 8 16,0 3 2-16,0 3 0 0,-5-1 0 0,-1 4 21 15,-3-1 4-15,-3 3 1 0,3 3 0 0,-3-1-11 16,7 3-1-16,-1-2-1 0,0 5 0 0,0-3 10 15,0 0 3-15,3 1 0 0,3-1 0 0,3 5-27 16,0-2-5-16,0 3 0 0,4-3-1 0,2-3-11 0,3 0 10 16,0 0-10-16,6 0 10 0,2-2-10 0,1 0 0 15,0-9 0-15,3 4 0 0,3-4 8 0,0-2-8 16,0-2 0-16,3-4 8 0,3-2-8 0,-1-2 10 16,1-1-10-16,0 1 10 0,0-1-10 0,-3 0 0 15,0-2 0-15,-1 3 0 0,-2-4 0 0,0 1 0 16,-6 3 0-16,3-1-11 0,0 0 11 0,-6 1 0 15,3 2 0-15,-3 0-8 0,-6 3 8 0,0 5 0 16,0 0 0-16,0 0 0 0,0 0 0 0,0 0 0 0,-6 8 0 16,0 0 0-16,0 2 0 0,-3 3 0 0,0 1 0 15,3-1 0-15,0 3 8 0,0-3-8 0,3 5 10 16,0-2-10-16,3-2 8 0,0-1-8 0,0-3 0 0,3 1 9 16,3-3-9-16,0-5 0 0,0 2 0 0,3-5 0 15,-3 0 0-15,3-3 0 0,0-7 0 0,3-1 0 16,0 0-118-16,0 1-22 0,2-6-5 0</inkml:trace>
  <inkml:trace contextRef="#ctx0" brushRef="#br0" timeOffset="-181091.32">11947 11046 2196 0,'-9'6'97'0,"6"-4"20"0,-3 1-93 0,0-3-24 15,0 3 0-15,3-1 0 0,3-2 86 0,0 0 13 16,0 0 2-16,0 0 1 0,0 0-74 0,0 0-14 16,9 3-3-16,0 0-1 0,3-3-10 0,0 2 12 15,-3-2-12-15,6-2 12 0,-1-1-12 0,1-2 8 16,3-1-8-16,0 1 8 0,3-3 11 0,-3-3 1 16,0 4 1-16,-4-4 0 15,1 0-49-15,-3 1-11 0,3-3-1 0,-3 5-1 16,-3 0 1-16,3 2 0 0,-6 1 0 0,0 0 0 0,-6 5 17 0,0 0 4 15,0 0 1-15,-6 8 0 0,0 0 18 0,-3 2-12 0,0 1 12 0,3 2-10 16,0 3 10-16,3-3 11 0,-6 0-3 0,6-2 0 16,0 2-8-16,0-2 0 0,3-1 0 0,3-2 0 31,0 0-100-31,0-2-24 0</inkml:trace>
  <inkml:trace contextRef="#ctx0" brushRef="#br0" timeOffset="-180158.52">12503 11091 1458 0,'0'0'64'0,"0"0"14"0,0 0-62 0,0 0-16 0,0 0 0 0,0 0 0 16,0 0 128-16,0 0 24 0,0 0 4 0,0 0 0 15,0 0-73-15,0 0-15 0,0 0-4 0,0 0 0 16,3 3-34-16,6 0-7 0,0-3-2 0,0 0 0 15,6-3-9-15,0-2-1 0,0-3-1 0,0 2 0 16,3-1-10-16,-1-4 0 0,1 0 0 0,3 1 0 16,-3-3 19-16,3-1 1 0,-3 1 1 0,0-3 0 15,-4 0-8-15,4 3-1 0,-3-5-1 0,-3 2 0 16,0-3-11-16,0 3 0 0,0 0 0 0,-3-2 0 0,0-1 0 16,0 1 0-16,0-1 0 0,-4 1 0 15,-2-1-26-15,0 1-4 0,0 2-1 0,-3 0 0 0,-3 0 31 0,0 6 0 16,-3-1 0-16,1 0 0 0,-4 9 0 0,-3-1 0 15,-6 6 0-15,3-1 0 0,-6 6 0 0,-6 3 0 16,-2 2 0-16,-1 6 0 0,-3 2 20 0,0 5 9 16,1 1 3-16,-1 5 0 0,3-1-19 0,0 4-3 15,4-4-1-15,2 6 0 0,3-2 5 0,0 2 1 16,0-3 0-16,3 6 0 0,0 0-7 0,-2-1 0 16,-1 1-8-16,0 0 12 0,0-3-12 0,0 0 0 15,0-3 8-15,1-2-8 0,5 0 0 0,-3-3 8 16,6-3-8-16,0 1 0 0,6-6 8 0,3 0-8 15,-6 0 0-15,3-2 0 0,0-1 0 0,0-2 0 16,3-5 0-16,0-1 0 0,0-2 0 0,6-2-16 16,-3-6 1-16,0 0 1 15,3 0-24-15,3-3-5 0,-3-2-1 0,6-3 0 16,0 0 0-16,3-3 0 0,3-2 0 0,0 0 0 0,0-1 20 16,3 1 3-16,-1 0 1 0,1 0 0 0,0 0 11 0,-3 2 9 15,0 0-12-15,-3 3 12 0,-3 3-10 0,3 3 10 0,-6-1-8 16,-6 3 8-16,0 0 20 0,0 0 10 0,6 8 2 0,0 0 0 15,-4-3-7-15,1 6-1 0,-3-3 0 0,0 5 0 16,-3 0 13-16,3 3 3 0,-2-3 0 0,2 0 0 16,-3 1-23-16,3-4-4 0,0 1-1 0,0 2 0 15,3-2-12-15,-3-1 8 0,2 1-8 0,1-3 0 16,-3 0 0-16,3-6 8 0,-3-2-8 0,0 0 0 16,9 0 0-16,-3-2 9 0,3-4-9 0,0-2 8 15,3 0-126-15,0-2-26 16,0-3-4-16,0 2-2 0</inkml:trace>
  <inkml:trace contextRef="#ctx0" brushRef="#br0" timeOffset="-179748.8">12667 11494 1904 0,'0'0'42'0,"-3"5"9"0,-3-3 1 0,6-2 1 0,-3 6-42 0,-3-1-11 16,3-2 0-16,3-3 0 0,0 0 87 0,0 0 15 15,0 0 3-15,0 0 1 0,3 5-73 0,-3-5-14 16,6 5-3-16,0-5-1 0,0-2-3 0,3 2-1 16,3-3 0-16,-3 0 0 0,0-2-3 0,3 0 0 0,-3-1 0 0,0-1 0 15,0-1-8-15,-4 2 0 0,4-2 0 0,0 0 0 16,-6 0-11-16,3 1 3 0,-3-1 0 0,-3-3 0 16,3 3 8-16,-3 0 14 0,-3 3-3 0,0-3-1 15,3-3 7-15,-6 3 2 0,0 6 0 0,-3-4 0 16,0 6-19-16,-2 0 0 0,-4 0 0 0,0 8 0 15,0-2 19-15,-3 4 6 0,-3 1 2 0,3 2 0 16,1-2 12-16,-1 5 2 0,-3-1 1 0,6 1 0 16,-3-2-28-16,6-1-6 0,0 3 0 0,3 2-8 15,0 1 16-15,3-3-4 0,1-1-1 0,2 1 0 16,0 3-11-16,6-3 0 0,2-3 0 0,4-3 0 16,0 1 0-16,3-6 0 0,6 1 8 0,-3-1-8 0,3-2 0 15,0-3 0-15,3-3 0 0,-1 0 0 0,1-2 0 16,3-3 0-16,-3 0 0 0,0 0 0 15,0-5-107-15,-4 2-23 0,4-2-5 0,-3 3-609 16,-3-1-123-16</inkml:trace>
  <inkml:trace contextRef="#ctx0" brushRef="#br0" timeOffset="-179203.81">12983 11433 1954 0,'0'0'43'0,"0"0"9"0,0 0 1 0,0 0 3 0,0 0-45 0,0 0-11 0,0 0 0 0,0 0 0 0,0 0 68 0,0 8 11 16,0-8 2-16,0 5 1 0,-3 3-39 0,3 0-8 16,-3 0-2-16,0 2 0 0,3-2 12 15,-3 3 3-15,0 2 0 0,0-2 0 0,0 2-25 0,0-5-5 16,-3 2-1-16,3 1 0 0,0 0 17 0,-3-4 3 15,0 4 1-15,3 0 0 0,0-3-26 0,3 0-4 16,-3-1-8-16,0-1 11 0,3-6-3 0,0 0 0 16,0 0 0-16,0 0 0 0,0 0 0 0,0 0-8 15,0 0 12-15,9-6-4 0,-3 1-8 0,-3 0 0 16,6-3 0-16,-3 0 0 0,0 0 0 0,0 0 0 16,3 0 0-16,-3 0 0 0,3 0 0 0,-3 0 0 15,2 0 0-15,-2 0 0 0,3 1 0 0,0 1 0 16,0 1 0-16,0-3 0 0,-3 3 0 0,0-3 0 15,0 5 0-15,0-2 0 0,3 0 0 0,-9-1 0 16,0 6 0-16,0-2 0 0,0 2-12 0,3-6 12 16,-3 6-10-16,0 0 10 15,9 0-54-15,-3-2-5 0,-6 2-1 0,6-3 0 16,3 3-143-16,-3-3-29 0,-6 3-5 0</inkml:trace>
  <inkml:trace contextRef="#ctx0" brushRef="#br0" timeOffset="-178656.55">13283 11396 345 0,'0'0'15'0,"0"0"4"0,0 0-19 0,0 0 0 0,0 0 0 0,0 0 0 0,0 0 280 0,0 0 53 15,0 0 11-15,0 0 1 0,0 0-172 0,0 0-34 16,0 8-7-16,0-1-2 0,-3-1-36 0,0-1-7 15,-3 3-2-15,0 0 0 0,0 3-25 0,1-1-6 16,-4-2-1-16,0 3 0 0,0 2-19 0,3-3-4 16,0 1-1-16,-3 0 0 0,3-1-9 0,0 1-1 15,0 2-1-15,0-2 0 0,3-1-10 0,3-2-8 16,-3 0 12-16,3 3-12 0,3-3 8 0,0 0-8 16,0-1 0-16,3 1 0 0,0-5 0 0,0 0 0 15,3-3 8-15,0 0-8 0,-3-3 0 0,6 0 0 16,-3-2 0-16,2 0 0 0,1-3 0 0,-3-3-11 15,3 3 0-15,3-2 0 0,-6-1-11 0,3 3-2 16,0-2-1-16,0-1 0 0,0 3 5 0,-3-2 2 16,2 2 0-16,-2 0 0 0,-3 0 10 0,3 2 8 15,0 1-12-15,-3 0 12 0,-3 0 0 0,0 5-8 16,-3 0 8-16,0 0 0 0,0 0 0 0,0 0 0 16,0 0 0-16,0 0 0 0,0 0 0 0,0 0 0 15,0 0 0-15,0 8 9 0,0-3 10 0,-3 3 1 0,0 0 1 0,0 0 0 16,-3 0-1-16,3-1-1 0,0-1 0 0,0 2 0 15,-3 2-6-15,3 1-1 0,0-1 0 0,0-2 0 16,0 3-3-16,0-3-1 0,3-3 0 0,-2 3 0 16,2 0-8-16,0 0 0 0,0 0 0 0,2 0 0 15,4 0 0-15,-3-3 0 0,3-5 8 0,0 3-8 16,3-1 0-16,0-4 0 0,3-1 9 0,0-2-9 0,0-6-16 16,0 1-7-16,-3 2-1 0,3-3-1 15,-3 3-103-15,-1 0-21 0,4-2-4 0,0 2-555 16,0-3-110-16</inkml:trace>
  <inkml:trace contextRef="#ctx0" brushRef="#br0" timeOffset="-178063.62">13676 11467 403 0,'0'0'36'0,"0"0"-36"16,0 0 0-16,3-3 0 0,0-2 206 0,3 0 34 15,-6 5 8-15,3-3 0 0,0-2-113 0,-3 5-23 0,0 0-5 0,0 0-1 16,0 0 0-16,0 0 0 0,0 0 0 0,0 0 0 16,0 0-22-16,0 0-5 0,0 0-1 0,0 0 0 15,-3 8-18-15,0-3-4 0,0 3-1 0,-3-3 0 16,0 6-15-16,0 0-4 0,-3-4 0 0,0 4 0 15,0 2-9-15,4-5-3 0,-4 0 0 0,3 3 0 16,0 2-12-16,0-2-2 0,0-1-1 0,3-2 0 16,0-3-9-16,3 1 8 0,0-6-8 0,0 0 8 15,3 5-8-15,-3-5 0 0,6 3 0 0,3-1 0 16,-3-2 0-16,3 0 0 0,-3-2 9 0,-1-1-9 16,4 3 0-16,0-5 0 0,0 2 0 0,0-2 0 15,0-1 0-15,0-2 0 0,0 1 0 0,3-1 0 0,-3-3 0 16,3 3-10-16,0-3 10 0,3 1-10 0,-4-1 2 15,-2 1 0-15,6 2 0 0,-3-3 0 0,0 3-6 0,0 0-1 16,3 3 0-16,-6-3 0 0,0 5 15 0,-3 1-9 16,0-1 9-16,0 3-8 0,-6 0 8 0,0 0 0 15,3 3 0-15,-3-3 0 0,2 5 0 0,-2-5 0 16,0 8 0-16,0-3 0 0,0-5 0 0,0 8 12 16,-2 0-4-16,2 0 0 0,-3 0-8 15,3 0 12-15,-3 0-4 0,-3 0 0 0,3 0 0 0,0 0 1 16,0 0 0-16,0 2 0 0,0 1 1 0,3-3 0 15,-3-3 0-15,0 3 0 0,3 3-1 0,0-3 0 16,0 0 0-16,0-3 0 0,0-5-9 0,0 0 0 16,3 2 0-16,0 4 0 0,3-1 8 0,-3-2-8 15,-3-3 0-15,6 0 8 0,3 0-18 0,-4-3-4 16,4 0-1-16,-3-2 0 16,3 0-184-16,-3 0-37 0</inkml:trace>
  <inkml:trace contextRef="#ctx0" brushRef="#br0" timeOffset="-176982.3">14141 11520 403 0,'0'0'36'0,"0"0"-36"0,0 0 0 0,0 0 0 16,0 0 214-16,0 0 36 0,0 0 7 0,0 0 2 15,0 0-121-15,0 0-24 0,0 0-5 0,0 8-1 16,0-8-38-16,0 5-8 0,0-5-2 0,0 0 0 16,0 0-19-16,5 5-4 0,-2-5-1 0,3 0 0 15,0 0-8-15,0-2-1 0,3-1-1 0,-3 1 0 16,3-4-13-16,0 1-2 0,-3 0-1 0,3-3 0 16,3 0-10-16,-3-3 8 0,-3 3-8 0,3 0 8 15,-3 0 1-15,-3-2 0 0,3 2 0 0,-3-3 0 16,-3 3-9-16,0 0 0 0,0 0-12 0,-3 1 12 15,-3-1 0-15,3 2 0 0,-6-2 0 0,3 0 0 0,-3 3 0 16,0 5 8-16,0 0-8 0,-6-2 8 0,3 2 7 16,-3 2 1-16,0 3 0 0,-2 3 0 0,2 0 0 0,-3 3 1 15,3-1 0-15,-3 1 0 0,0 2-6 0,3 1-2 16,3 1 0-16,0 1 0 0,1-2-9 0,2 4 0 16,3-2 0-16,0 0 0 0,0 0-9 0,3 0 9 15,6-3-12-15,0 0 12 0,3 0 0 0,0-2 0 16,6-3 0-16,2-3 9 0,1-2-9 0,3-3-16 15,0 0 4-15,3-6 1 0,0 1-5 0,0-3 0 16,-4-2-1-16,4-1 0 16,0 0-7-16,-6-2-2 0,3 3 0 0,0-4 0 0,-3 1 7 0,2 3 2 15,-2-4 0-15,-6 4 0 0,3-1 17 0,-6 1 0 16,0 4 0-16,0-2 0 0,-6 3 0 0,0 5 16 16,0 0-4-16,0 0 0 0,0 0 28 0,-6 3 4 15,-3 2 2-15,0 3 0 0,0 0 0 0,-3 2 0 0,-3 1 0 0,1 5 0 16,-1 2-16-16,0 1-3 0,-3 5-1 0,3 0 0 15,-6 5 5-15,0-3 1 0,-2 9 0 0,2-4 0 16,0 1-32-16,0 0 0 0,0-3 0 0,0 3 0 16,7-3 0-16,-1 0 0 0,3 0 0 0,0 0 0 15,3 0 12-15,0 0-4 0,0 3-8 16,3-3 12-16,0 3-30 16,0-6-6-16,0 1-2 0,0-1 0 0,6-2 26 0,-6 3 0 0,0-6 0 15,3 2 0-15,-3-1 0 0,1-4 0 0,-1 1 0 0,0-6 0 16,3-2 0-16,-6-1 11 0,3 1-1 15,0-3 0-15,-3 0-10 0,0 2-14 0,0-5 3 0,0 3 1 16,-3-2 19-16,0-1 4 0,3-2 1 0,-3-3 0 16,4 0-14-16,-1-6 11 0,0 1-11 0,0 0 10 15,0-3-23-15,3-5-5 0,3-3-1 0,0-3 0 0,0 1 36 16,3 2 7-16,3-5 2 0,0-3 0 0,0-5-13 0,3 2-2 16,0-2-1-16,3 3 0 0,-3-1 8 0,3 1 2 15,-1 2 0-15,4 0 0 16,0 3-10-16,0-3-2 0,6 3 0 0,0 0 0 0,3 2-8 15,6-10 0-15,-4 3 0 0,4 2 0 0,3-3 0 0,0 1 0 16,-1-6 0-16,4 3 0 16,-3 0-184-16,0 3-38 0,-3-1-8 15</inkml:trace>
  <inkml:trace contextRef="#ctx0" brushRef="#br0" timeOffset="-176443.81">14658 11377 403 0,'0'0'36'0,"0"0"-36"0,0 0 0 0,0 0 0 16,0 0 240-16,0 0 40 0,0 0 9 0,0 0 2 15,6-3-151-15,-6 3-29 0,6-5-7 0,0-3 0 16,-6 8-60-16,6-2-12 0,-6 2-3 0,6-6 0 15,-3-2-5-15,-3 8-2 0,0 0 0 0,3-2 0 0,0-6 15 16,-3 8 3-16,0-6 1 0,0-1 0 0,0 7 12 0,0 0 3 16,-6-3 0-16,0 3 0 0,-3 5 7 0,3-2 1 15,-6-1 1-15,4 4 0 0,-7 2-13 0,0-3-4 16,-3 3 0-16,0 0 0 0,-3 0-20 0,6 0-5 16,-3 0-1-16,4 0 0 0,-1-3 6 0,6 3 2 15,0-3 0-15,3 0 0 0,0 3-30 0,3-2 0 16,0 2 0-16,3-8 0 0,6 8 0 0,0-3 0 15,6 3 0-15,0-3 0 0,0 3 0 0,2-3-13 16,1-2 4-16,3 2 1 0,-3 1 8 0,0-1 0 16,0-5 0-16,-3 5 0 0,-3 3-10 0,3-3 0 15,-3 1 0-15,-4-1 0 16,1-2-14-16,0 4-2 0,-6-7-1 0,3 6 0 0,0-1 15 0,-3 0 2 16,-3 1 1-16,0-1 0 0,0 0 9 0,0 3 0 15,-3-3 8-15,1 1-8 0,-4 2 0 0,-3-3 0 0,0 0 0 16,0 1 0-16,-3-1 11 0,0-2-3 0,-6-1 0 15,3 1 0-15,-5-1-8 0,5 1 8 0,-3 2-8 0,3-2 8 16,0-3 0-16,3-3 0 0,0 1 0 0,1-1 0 16,2 0-8-16,3-2 0 0,0 0 0 0,3 2 0 15,6 3-12-15,-3-5 12 0,0-3-10 0,6 0 10 16,-3 0-113-16,6 3-17 16,3 0-3-16,0-1-979 0</inkml:trace>
  <inkml:trace contextRef="#ctx0" brushRef="#br0" timeOffset="-175196.51">14897 11329 288 0,'0'0'25'0,"0"0"-25"0,0 0 0 0,0 0 0 16,0 0 340-16,-3 3 62 0,-3 2 13 0,3 1 2 16,0-4-247-16,0 4-50 0,0 2-9 0,-3 2-3 0,3 1-40 0,0 2-8 15,3 3-1-15,-3-3-1 0,3 6-18 0,-3-4-3 16,0 1-1-16,0 3 0 0,-3-3-13 16,3-3-3-16,-3 3-1 0,6 0 0 0,-3-3-19 0,3-2 10 15,0 2-10-15,0-3 8 0,0-2-8 0,3-2 0 16,3-1 0-16,-3 0 0 0,3-5 20 0,-3 3 12 15,-3-3 3-15,6-3 0 0,3 1-35 0,0-4-9 16,0-2-1-16,6 0 0 0,-4 0 10 0,1-2 0 16,3-1 0-16,0 1 0 0,0-4 0 15,0 4 0-15,-3-3-11 0,0-1 11 0,0 1-20 0,-3 0 1 16,2 0 1-16,1-1 0 0,-6 4 18 0,0-1 0 16,0 3 8-16,0 3-8 0,-6 5 0 0,0 0 0 15,0 0 0-15,0 0 0 0,0 0 0 0,0 0 0 16,-3 11 0-16,-3-1 0 0,3 1 0 0,-3 5 0 15,0 0 11-15,0-3-11 0,-3 3 11 0,1 0-11 16,5-1 10-16,-3 1-10 0,0-2 8 0,3-4-8 16,0 3 0-16,0 1 0 0,3-4 0 0,3 1 8 0,0-3-8 15,0 0 0-15,6-6 0 0,-3 1 8 0,2-6-8 0,1 1 0 16,0 2 9-16,3-8-9 0,-3 0 8 0,3-3-8 16,-3 1 0-16,6-1 8 0,-3 0-8 0,0-2 0 15,3-3 0-15,-1 0 0 0,-2 3 0 0,3-3 0 16,0 0 0-16,0 1 0 0,0 1 0 0,-3 1 8 15,0 0-8-15,-3 0 0 0,0 2 0 0,-1 6 0 16,-5-1 0-16,0 4 0 0,-3 2 0 0,0 0 8 16,0 0-8-16,0 0 8 0,0 0-8 0,0 0 8 15,-6 8-32-15,4 2-8 0,-1-4 0 0,0 4-1 16,3-10-155-16,0 8-30 0</inkml:trace>
  <inkml:trace contextRef="#ctx0" brushRef="#br0" timeOffset="-174613.88">15462 11475 1940 0,'0'0'43'0,"0"0"9"0,0 0 1 0,0 0 1 0,0 0-43 0,0 0-11 16,0 0 0-16,0 0 0 0,0 0 64 0,0 0 10 15,9 0 2-15,-6 0 1 0,6-3-52 0,-3 3-10 0,0 0-3 0,3-5 0 16,0 5-4-16,0-5-8 0,-3-1 11 0,3 1-11 16,-1 0 0-16,1 0 0 0,-3-3 0 0,0 0 0 15,3 2 0-15,-3-2-9 16,0-2 9-16,0-1 0 0,-3 1 0 0,0-1 0 0,-3 3 0 0,3 0 0 16,-6-2 0-16,3 2 0 0,-3 2 0 0,0 1 0 15,-3 3 0-15,0 2 9 16,0 0-9-16,-6 2 10 0,3 3 19 0,-5 1 4 0,-1 4 1 0,-3 1 0 15,0 0 2-15,0-1 1 0,0 6 0 0,0 0 0 16,3-3 10-16,-2 3 1 0,2 0 1 0,3-3 0 16,0 0-33-16,3 3-6 0,0 0-2 0,3 0 0 15,3 0-8-15,3-3 8 0,3-2-8 0,3-3 8 16,0-1-8-16,0 1 0 0,6-5 0 0,3 0 0 0,3 2 0 0,-1-5 0 16,4 0 0-16,-3-5 0 0,3 2-10 0,-3-5-1 15,3 0 0-15,-3-5 0 16,2 0-37-16,1-3-8 0,-3 0-2 0,3 3 0 15,0-3-2-15,-3 3 0 0,-1-3 0 0,1 3 0 0,-3-1 40 0,-3 4 8 16,0-1 2-16,-3 3 0 0,-3 0 10 0,-3 6 11 16,3-4-3-16,-6 6 0 0,0 0 39 0,0 0 7 15,-3 8 2-15,-3 0 0 0,0 0-16 0,-6 3-4 16,3-1 0-16,0 4 0 0,-3 1 0 0,3-1 0 16,0 2 0-16,0-3 0 0,4 5-21 0,-4-2-5 15,0 0-1-15,6-3 0 0,0 0-9 0,0-2 0 16,0-3 9-16,0 0-9 0,3 0 0 0,0-3 0 15,0-5 0-15,0 0 0 0,6 0 0 0,3 0-12 16,0-2 2-16,3-4 0 16,-1 1-131-16,1 0-27 0,0-6-4 0,3 0-878 0</inkml:trace>
  <inkml:trace contextRef="#ctx0" brushRef="#br0" timeOffset="-174457.16">15971 11089 2260 0,'0'0'50'0,"-3"-3"10"0,-3 3 3 0,3 0 0 0,-3 0-51 0,0 0-12 0,0-3 0 0,6 3 0 16,-3 3 52-16,3-3 8 0,0 0 2 0,0 0 0 15,0 0-48-15,0 0-14 0,0 0 0 0,0 0 8 16,3 3-104-16,0 2-21 0</inkml:trace>
  <inkml:trace contextRef="#ctx0" brushRef="#br0" timeOffset="-173675.79">16215 11329 172 0,'0'0'8'0,"0"0"1"0,0 0-9 0,0 0 0 0,0 0 0 0,0 0 0 16,0 0 334-16,0 0 65 0,0 0 13 0,0 0 2 16,6 0-270-16,-6 0-55 0,6-5-10 0,-6 5-3 0,0 0-36 0,6-2-7 15,-3-4-1-15,0 4-1 0,-3 2-21 0,6-3-10 16,-6 3 10-1,3-5-10-15,0 2 13 0,-3 3-3 0,-3-5-1 0,3 5 0 0,-6-6 27 0,3 4 6 16,-3-1 1-16,0 0 0 0,0 3 15 0,-3 0 3 16,0 0 1-16,0 3 0 0,-3 0-31 0,4-1-7 15,-7 4 0-15,3-1-1 0,0 3 8 16,0 0 1-16,0 0 1 0,0 0 0 0,0-3-15 16,6 3-3-16,-3 0-1 0,3-3 0 0,-3 3-14 0,3-3 8 15,4 3-8-15,-1-2 0 0,3 2 0 0,-3-3 0 16,3 0 0-16,0-5 0 0,3 5 0 0,-3-5 0 15,5 8 0-15,4 0 0 0,0-2 0 0,0-1 0 16,-3-2 0-16,3 2 0 0,3 3 0 0,0-3 0 16,-6 0 0-16,3 1 0 0,3-1 0 0,-3 0 0 15,-3 1-12-15,0 2 12 16,-3-3-40-16,0 0-2 0,0 0 0 16,-3 3 0-16,-3 0 32 0,3-2 10 0,-3-1 0 0,0 3 0 0,0-3-10 0,-3 0 10 15,0 1-8-15,0-1 8 0,-3 0 0 0,3 1 0 0,-3-4 0 16,0 3 0-16,0-2 8 0,-3 0-8 0,3-1 8 15,-3 1-8-15,0 0 9 0,1-3-9 0,-4 0 12 16,3 0-12-16,0 0 11 0,-3-3-11 0,0 0 10 16,0 3-10-16,3-5 8 0,-3 2-8 0,3 1 0 0,1-1 9 15,5-2-9-15,-3 2 0 0,3-2 0 0,3 0 0 16,0-1 0-16,3 1 0 0,3 0 0 0,6-1 0 16,-3-1-81-16,3 1-12 0,2 1-3 0,1 0-620 15,0-1-125-15</inkml:trace>
  <inkml:trace contextRef="#ctx0" brushRef="#br0" timeOffset="-172952.33">16388 11411 2030 0,'0'0'44'0,"0"0"10"0,0 0 2 0,0 0 1 0,0 0-45 0,0 0-12 16,0 0 0-16,6 3 0 0,3 0 44 0,-3-3 6 16,0 0 2-16,3-3 0 0,-1 0-30 0,4 1-6 0,-3-3 0 0,0 2-1 15,3-2-15-15,-3-3 9 0,3 0-9 0,-3 0 8 16,3-3-8-16,-3 1 10 0,-3 2-10 16,3-3 10-16,0 3-10 0,-1 0 0 0,-2-2 9 0,0-1-9 15,-3 0 8-15,-3 4-8 16,0 1 10-16,-3-2-10 0,0 0 26 0,-3 0-1 0,1 3 0 0,-1 3 0 15,-3-1 10-15,-3 3 1 0,0 5 1 0,0 0 0 16,-3 3 7-16,0 3 0 0,-6 2 1 0,3 3 0 16,-5 0-26-16,2 0-6 0,-3 2-1 0,6 1 0 15,0-1 0-15,3 1 0 0,1-1 0 0,5-2 0 16,0 0-3-16,6-3-1 0,0 1 0 0,3-1 0 0,3-3-8 16,6 1 0-16,0-3 0 0,5-3 0 0,1 1 0 15,3-1 0-15,0-3 0 0,3-2 0 0,0-2 0 0,0-3 0 16,2-1 0-16,-2-2 0 0,0 0 0 0,3 0 0 15,-3-2 0-15,2-3 0 0,4-1-11 0,-3 1-4 16,-3-3-1-16,0 3 0 0,0 0 16 0,-7 5-9 16,-2-3 9-16,0 3-8 0,-3-2 8 0,0 7 0 15,-3 1 0-15,-6 2 0 0,0 0 0 0,0 0 0 16,0 0 0-16,-3 7 0 0,-3 4 0 0,0 0 11 16,3-1-3-16,0 3 0 0,-3-2 4 0,-3 2 0 15,6-2 0-15,-3 2 0 0,3-2-12 0,3-3 0 16,-3 2 0-16,3-2 0 0,3 0 0 0,0 0 0 15,-3-8 0-15,3 3 0 0,6 2 0 0,-3-5 0 16,-6 0 0-16,6 0 0 0,6-5 0 0,0 2 0 16,0-5 0-16,0 3 0 0,3-6 0 0,-3 1 0 15,6-1 0-15,-4 0 0 0,-2 1 0 0,3-1-11 16,0 1 3-16,0 2 0 0,-6 0 8 0,3 2-10 16,-3-1 10-16,3 1-10 0,-3 1 10 0,-3 2 0 15,-6 3 0-15,0 0 0 0,8 0 0 0,-8 0 0 0,0 0 0 0,0 0-8 16,3 8 8-16,0 0 0 0,-3 0 0 15,-3 5 0-15,0-2 0 0,0 2 8 0,-2-2-8 0,-1 2 11 16,0-2-2-16,3 2 0 0,3 0 0 0,-3-2 0 16,0-3-9-16,3-1 12 0,0-1-12 15,3 2 12-15,-3-3-12 0,3 3 0 0,3-3-12 0,0-2-832 16,-1 0-165-16</inkml:trace>
  <inkml:trace contextRef="#ctx0" brushRef="#br0" timeOffset="-172447.25">17617 11046 518 0,'15'-8'23'0,"-15"8"5"0,0 0-28 0,0 0 0 0,0 0 0 0,0 0 0 15,0 0 280-15,0 0 50 0,0 0 10 0,0 0 3 0,3 8-204 0,-3 0-41 16,-6 6-8-16,0-1-2 0,-3 5-22 0,3 3-5 15,-3 6-1-15,-6-1 0 0,1 1-3 0,-4 2-1 16,6 5 0-16,-6-2 0 0,-3 2-44 0,3-2-12 16,3-3 0-16,0-2 0 0,-2-1 8 0,5-2-8 15,0-3 0-15,0 0 8 0,3-5-21 0,3-3-5 16,3 1-1-16,0-9-711 16,3-5-142-16</inkml:trace>
  <inkml:trace contextRef="#ctx0" brushRef="#br0" timeOffset="-171796.08">17433 10967 864 0,'-9'-3'76'0,"6"3"-60"0,0-2-16 0,-3-1 0 15,3 0 268-15,0 1 50 0,3 2 10 0,-3-6 3 16,3 1-199-16,3 0-40 0,0 0-8 0,3-3-2 15,0 0-38-15,3 0-8 0,3 0-2 0,2 0 0 16,4-3-10-16,0 1-1 0,0 2-1 0,3-3 0 16,9 1-13-16,-4-4-9 0,4 4 12 0,6-1-12 15,0 1 8-15,-1 2-8 0,1 0 0 0,0 0 0 16,-4 3 0-16,1 2 0 0,-3-2 0 0,0 2 0 16,0 3 0-16,-7 3 0 0,1-1 0 0,0 4-9 15,-9 1-10-15,3 4-1 0,-6 0-1 0,-3 2 0 16,-4 3-5-16,-2-3-1 0,0 0 0 0,-3 3 0 15,-6 0 18-15,-2 2 9 0,-1 1-10 0,-6 0 10 16,0-1 0-16,-3 1-9 0,0-1 9 0,0 3 0 0,0-2 0 16,-2-3 11-16,-1 2-1 0,-3 1 0 15,3-3 10-15,-3 2 1 0,-2 1 1 0,-4 2 0 0,0-3-9 16,3 1-1-16,3-6-1 0,1 3 0 0,5 0-11 0,0-3 0 16,6-2 0-16,3 2 0 0,3-3 0 0,3 4 8 15,0-4-8-15,6 1 0 0,3-1 0 0,0 1 0 16,0 2 0-16,0-2 0 0,6-1 0 0,0 4 0 15,-3-4 0-15,0 1 0 0,-1-1 0 0,1 4 0 16,-3-4-11-16,3 3 11 16,-6-2-29-16,0 2-1 0,3-2 0 0,-3-1 0 15,-3 1 1-15,0 0 0 0,-3-1 0 0,3 1 0 16,-3-3 13-16,-3 0 2 0,-3 2 1 0,0-2 0 16,0-3 13-16,-2-2 0 0,-7 0 0 0,3-1 0 0,9 4 8 15,-6-1 2-15,-3-2 0 0,0-1 0 0,0-2 18 0,0 0 4 16,1-2 1-16,-4-1 0 0,0 0-3 0,0 1-1 0,3-6 0 0,-3 0 0 15,3-3-6-15,0 3-2 0,4-2 0 16,-1 2 0-16,0 0 8 0,0 2 2 0,3-1 0 0,0 1 0 16,3 4-18-16,3-4-3 0,0 1-1 0,3 5 0 15,0-5-9-15,6-1 0 0,-3 1 0 0,6-3 0 16,3 0-74 0,3 0-7-16,-3 0-2 0,3 0 0 0,2-2-125 0,1 2-26 15,21-13-5-15,-15 8-1 0</inkml:trace>
  <inkml:trace contextRef="#ctx0" brushRef="#br0" timeOffset="-171439.66">18010 11385 288 0,'0'0'25'0,"0"0"-25"15,0 0 0-15,0 0 0 0,0 0 339 0,0 0 62 16,0 0 13-16,0 0 2 0,0 0-296 0,0 0-59 15,0 0-12-15,6-3-2 0,0 3-19 0,0-2-3 16,6-4-1-16,-3 4 0 0,-3-6-16 0,3 3-8 16,3-1 8-16,-4 1-8 0,-2 0 8 0,3-3-8 15,-3 2 8-15,0-1-8 0,3-1 0 0,-3 0 0 16,-3 2 0-16,-3 6 0 0,0 0 9 0,0-8-9 16,-3 0 10-16,0-2-10 0,-3 2 47 0,0 5 3 0,-6 3 1 0,3 0 0 15,-5 3 16-15,-1 2 3 0,0 3 1 0,-3 3 0 16,-3 2-20-16,3 0-4 15,3 0-1-15,-3 1 0 0,1 4-10 0,2-2-1 0,3 3-1 0,0-6 0 16,3 3-23-16,3 0-11 0,-3-3 10 0,9 0-10 16,-3 0 13-16,6-2-3 0,3-1-1 0,0 1 0 15,3 0-9-15,3-3 0 0,0-1 0 0,3-1 0 32,3-1-60-32,-1-8-15 0,4 1-2 0,3-4-725 0,-3-4-145 0</inkml:trace>
  <inkml:trace contextRef="#ctx0" brushRef="#br0" timeOffset="-170955.65">18346 11311 230 0,'0'0'20'0,"0"0"-20"16,0 0 0-16,0 0 0 0,-3 5 358 0,3-5 67 15,0 0 14-15,0 0 2 0,0 8-338 0,0-8-68 16,0 0-14-16,9 0-2 0,-3 0 15 0,0 0 3 15,3-5 1-15,-3 0 0 0,3-1-30 0,-3 1-8 16,3 2 0-16,-3-2 0 0,3 2 11 0,-3-2-3 16,-3-3 0-16,0 0 0 0,0 3-8 0,-3 0 0 15,0 5 0-15,-3-6 0 0,-3 1 46 0,3 2 7 16,-6 1 2-16,0-1 0 0,0 1 15 0,0 4 3 16,-3 3 1-16,0 1 0 0,-3-1-14 0,4 0-2 15,-1 1-1-15,-3 2 0 0,0-1-17 0,3 4-4 16,3-3-1-16,-3 0 0 0,3 3-7 0,3-4 0 15,0 1-1-15,6 0 0 0,-3 3-27 0,6 0-14 0,0-4 2 16,3 1 0-16,0 0 12 0,3 0 0 0,0 0 0 0,3-3 0 16,3 3 0-16,-3-2 0 0,0-1 0 0,-3 0-9 15,2 1-5-15,-2-4-1 0,0 4 0 0,0-1 0 16,-9 3-6-16,3 0-2 0,6-3 0 0,-6 0 0 16,-3-5 12-16,-3 8 3 0,3 0 0 0,-3-3 0 15,3-5 8-15,-6 8 0 0,-3 0 0 0,0 0-8 16,0-2 8-16,0-1 0 0,-5-3 0 0,2-2 8 15,-3 3 2-15,-3 0 1 0,0 2 0 0,0-2 0 0,0-3 7 16,-2-3 2-16,-1 3 0 0,0-3 0 0,3 1-20 16,0 2 0-16,0-3 0 0,3 0-9 0,1-4 9 0,2 4 0 15,3-2 0-15,3-3 0 16,3 0-176-16,3 0-32 0</inkml:trace>
  <inkml:trace contextRef="#ctx0" brushRef="#br0" timeOffset="-170111.15">19073 10615 1846 0,'0'0'82'0,"0"0"17"0,-3-3-79 0,-3 3-20 0,0 3 0 0,-3 0 0 0,0 2 109 0,0 0 19 15,0 6 3-15,-3-1 1 0,0 6-43 0,0 6-8 16,-3-1-1-16,4 8-1 0,-7 0-32 0,3 5-7 16,-6 1 0-16,3 2-1 0,0 0-29 0,0 0-10 15,1 0 0-15,-1 3 9 0,-3-3-9 0,0 5 12 16,0 0-12-16,0 1 12 0,1-4-12 0,-1-2 0 15,0 0 0-15,0-2 8 0,6-3-8 0,3-6 0 16,-3 0 0-16,6-4 0 0,3-1 0 0,1-5 0 16,2-3-14-16,3-5 5 15,0 2-63-15,3-4-12 0,-3-6-2 0,8 0-1 16,1-3-117-16,-3-2-24 0,6-3-5 0,-3-3-1 16,-3-5 57-16,3 3 11 0,-6-5 2 0,3 2 1 15,-6-3 67-15,0-2 14 0,0-3 2 0,-3 0 1 0,3 3 119 0,-6 0 24 16,3 0 5-16,-3 2 1 0,0 6 94 0,-3 0 18 15,0 0 4-15,0 5 1 0,0 0-19 0,1 5-3 0,-4-2-1 0,3 5 0 16,0 0-60-16,3 3-13 0,6-3-3 0,0 0 0 16,0 0-33-16,0 0-7 0,0 0-2 0,0 0 0 15,-6 5-32-15,6-5-6 0,6 5-8 0,3-2 11 16,3-1-11-16,3 1 0 0,2-6 0 0,4 1 0 16,0-1 0-16,3 0 0 0,0-4 0 0,-3 1 8 15,-1 4-8-15,4-4 0 0,0 1 9 0,-3 2-9 16,3-2 8-16,-4 2-8 0,4 1 10 0,0-1-10 15,-3 3 0-15,-3 0 0 0,0 0 0 0,-3 0 0 16,-7 3 0-16,-2-1 0 0,0 6 0 0,-3 0 0 16,0-2 0-16,-3 4-10 0,0-2 10 0,-3 5-12 15,0 1 12-15,-6-1 8 0,3 0-8 0,-5 0 11 16,-4 0-11-16,3 3 0 0,0 3 0 0,-3-3-11 16,3 2 11-16,0-2 0 0,0-3 10 0,3 3-10 0,0-3 10 15,0 1-10-15,4-6 10 0,-1 2-10 0,6-4 0 16,0-6 8-16,0 0-8 0,0 0 0 15,0 0-23-15,6-3-7 0,2 0-2 0,4-5 0 16,3 0-217-16,-3-2-44 0,12-19-9 0,-6 5-2 0</inkml:trace>
  <inkml:trace contextRef="#ctx0" brushRef="#br0" timeOffset="-169964.75">19114 10993 1861 0,'-9'-2'82'0,"6"2"18"0,-2 2-80 0,-1-2-20 15,0 3 0-15,0 0 0 0,0-1 65 0,-3 1 10 0,6 2 1 0,0-2 1 16,3-3-53-16,0 5-10 0,3 3-2 0,0 0-1 31,3 0-147-31,-3 0-28 0,-3-8-7 0,9 13-625 0</inkml:trace>
  <inkml:trace contextRef="#ctx0" brushRef="#br0" timeOffset="-169287.34">19108 11279 403 0,'0'0'17'0,"0"0"5"0,6-8-22 0,0 0 0 0,0 0 0 0,0 0 0 0,0 1 125 0,0 1 21 16,0 1 4-16,3 0 1 0,-3-1-9 0,0 1-2 15,-3-3 0-15,-3 8 0 0,0 0-20 0,0 0-5 16,0 0-1-16,0 0 0 0,0 0-12 0,0 0-2 15,0 8-1-15,-3 0 0 0,0 5-13 0,-3 0-2 16,-3-2-1-16,0 2 0 0,0 3-22 0,0-3-4 16,-3 3-1-16,3-3 0 0,-2 3-28 0,5-2-7 15,-3-1-1-15,6-3 0 0,0 1-12 0,0-3-8 16,3-8 8-16,3 8-8 0,3-3 0 0,-6-5 0 16,0 0 0-16,9 0 0 0,2 0 8 0,1-3 1 15,0-2 0-15,3 0 0 0,-3-3-9 0,0-3-11 16,0 3 3-16,3-5 0 0,-3 0-4 0,0 2 0 15,-3 1 0-15,5-1 0 0,-2 3 12 0,0 0 0 16,-3 3 0-16,0-3 0 0,3 3 0 0,-3-3-8 16,-3 3 8-16,3-1-8 0,-3 4 8 0,0 2 0 0,-3 2 0 15,-3-2 0-15,0 0 0 0,0 8 0 0,-3-2 0 0,0 1 0 16,-6 1 10-16,0 3 1 0,9 0 0 16,0-1 0-16,-3 3 0 0,-3 1 0 0,3-4 0 15,0 1 0-15,0-1-11 0,0 1 0 0,-3-3 0 16,3 0 0-16,3-3 31 0,0-5 1 0,0 0 0 0,0 8 0 15,0-3-32-15,0-5 0 0,0 0 0 0,9 0 0 16,-3 0 0-16,3-2 0 0,3-4 0 0,-3-2 0 16,3-2 0-16,0-1 0 0,5 1 0 0,4-3 0 15,0 2-22 1,-3-2-7-16,0-3-2 0,0 3 0 0,-3 2 19 16,2-2 3-16,1 5 1 0,-3 0 0 0,0 3 8 15,-3-1-8-15,-3 1 8 0,0 0-8 0,0-1 8 0,-6 4-8 0,3 2 8 16,-6 0-8-16,0 0 8 0,0 0 0 0,0 0 0 0,3 8 0 0,-3 0 0 0,0 2 0 15,-6 1 10-15,0-3-10 0,3 2 21 0,-3 1-1 16,-3 2-1-16,-3 0 0 0,0 1 4 0,3-1 1 16,0 0 0-16,-3-2 0 0,3 2-24 0,3-5 0 15,0 2 0-15,1-4 0 0,2 2 0 0,0-3 9 16,3-5-9-16,0 0 0 0,0 0 11 0,0 0-11 16,0 0 10-16,11 3-10 15,1-6-83-15,3 0-22 0,-3 1-5 16,3-6-1102-16</inkml:trace>
  <inkml:trace contextRef="#ctx0" brushRef="#br0" timeOffset="-168635.62">19769 11237 1670 0,'0'0'148'0,"0"0"-118"0,-6 5-30 0,6-5 0 16,0 0 111-16,0 0 16 0,-6 3 3 0,3-1 1 15,3-2-28-15,0 0-6 0,-3 3-1 0,3-3 0 16,0 0-66-16,0 0-14 0,-3 8-2 0,-3 0-1 16,3 0 5-16,0 2 1 0,0-4 0 0,-2 4 0 15,-1 1 25-15,3 0 6 0,-6-1 1 0,3 3 0 16,-3-2-23-16,3 2-4 0,3-5 0 0,0 3-1 0,0-3-7 0,0-3 0 16,0 3-1-16,0 0 0 0,3-8-7 0,0 0 0 15,0 0-8-15,0 0 12 0,0 0-12 0,0 0 0 16,0 0 0-16,9 0 0 0,3-3 0 15,-3 0 0-15,0-7 0 0,3 2-10 0,-1-3-8 0,1 3-2 16,3-2 0-16,-3 2 0 0,3-3 4 16,-3 6 1-16,0-3 0 0,0 3 0 0,3-3 15 15,0 0 0-15,-4 0 0 0,1 3 0 0,-3 7 0 0,0-4 0 16,-3-4 0-16,0 4 0 0,-3-1 0 0,-3 3 0 16,0 0 0-16,0 0 0 0,0 0 10 0,0 0-10 15,3 8 8-15,0-3-8 0,-6 3 21 0,3 0-1 16,-3 0 0-16,-3 3 0 0,-3-1 1 0,3-2 0 15,-3 6 0-15,3-1 0 0,-3 0-13 0,4-2-8 16,2-4 8-16,0 1-8 0,3 0 0 0,-3 0 8 16,3-8-8-16,0 0 0 0,6 3 0 0,-1 0 0 0,4-3 0 0,0 0 8 15,0 0-8-15,3-6 0 0,0 1 0 0,3-6 0 16,0 1 0-16,0-1 0 0,3 1-11 16,2-4 11-16,-2 1-15 0,3 0 3 0,-3-3 1 15,3 3 0 1,-6 0-22-16,3 5-5 0,-7-6-1 0,4 4 0 0,-3-1 22 0,0 3 4 15,-3 3 1-15,0 0 0 0,-3 0 12 0,-6 5 0 0,0 0 0 0,0 0 0 16,0 0 8-16,0 0 5 0,3 5 1 0,-3 0 0 16,-3 3 14-16,0 0 4 0,-3 3 0 0,0-1 0 15,0 3-8-15,-3-2 0 0,3 0-1 0,-3 2 0 16,3 0-11-16,0 3-3 0,-3-3 0 0,7 0 0 16,-4 1-9-16,6-4 0 0,-3 1 9 0,0-3-9 15,3 0 0-15,0 0 9 0,3-1-9 0,-3-7 0 0,3 6 0 16,3-1 0-16,-6-5-15 0,8 0 5 15,4-3-147-15,-3 1-30 0</inkml:trace>
  <inkml:trace contextRef="#ctx0" brushRef="#br0" timeOffset="-167607.38">20582 11171 288 0,'0'0'25'0,"0"0"-25"16,0 0 0-16,-3 0 0 0,0 2 328 0,0-2 60 15,-3 0 12-15,0 6 2 0,0-1-233 0,0-2-46 16,-3 2-10-16,0 3-1 0,0 0-16 0,0 2-2 16,-3-2-1-16,1 6 0 0,-4-1-20 0,3 0-4 15,3 3-1-15,-3 0 0 0,0 0-48 0,0-1-9 16,3-1-3-16,3 2 0 0,0-3 1 0,3 0 0 16,-3 0 0-16,3-2 0 0,3-3-9 0,0 0 0 15,0 0 0-15,0-6 8 0,0-2 0 0,0 0 0 16,0 0 0-16,0 0 0 0,9 0-8 0,6-2 0 15,3-4 0-15,0 1 0 0,0-3 0 0,0-2 0 16,2-1 0-16,1-2 0 0,0-3-13 0,0 3-8 16,-3-3-2-16,3-3 0 15,-1 6-4-15,1-3-1 0,0 0 0 0,-3 0 0 0,0 3 13 0,0 3 3 0,-6-1 0 16,-3 3 0-16,-3 0 12 0,2 5 0 0,-2-2 0 16,-3 5 0-16,-3 0 0 0,0 0 16 0,0 0-1 15,-6 8-1-15,3 3 22 0,-5-1 4 16,-4 1 0-16,6 2 1 0,0 0-14 0,-3 1-3 0,0 1-1 15,0 1 0-15,6 0-5 0,-6-3-1 0,3 1 0 0,0 2 0 16,3-6-6-16,-3 1-2 0,3-1 0 0,0 1 0 16,0-3-9-16,3-3 0 0,0-5 0 0,0 0 8 15,0 0-8-15,6 5 0 0,3-5 0 0,0 0 0 16,6-2 0-16,-3-4 8 0,3-2-8 0,3 1 0 16,-1-4 0-16,1 0-17 0,0-2 2 0,0 0 1 15,0 2-17-15,0-2-3 0,3 0-1 0,-4 2 0 0,1 1 15 0,-3-4 4 16,3 4 0-16,-6-1 0 0,0 6 2 0,-3 0 1 15,0-1 0-15,0 6 0 0,-3-2 13 0,-6 2 0 16,0 0 0-16,0 0 0 0,0 8 10 0,-3 0 5 16,0 0 1-16,0 0 0 0,-3 2 13 0,0 1 3 15,0 2 1-15,-3-2 0 0,0 2-5 0,3-3 0 16,0 4-1-16,-3-1 0 0,3-5-19 0,0 2-8 16,3-2 8-16,0 0-8 0,3-8 0 0,0 0 0 15,6 8 8-15,-6-8-8 0,0 0 0 0,0 0 0 16,0 0 0-16,15-3 8 0,3-2-8 0,-3 0 0 15,0-3 0-15,-3 0 0 0,3-3-9 0,-1-2-4 16,-2 0-1-16,0 2 0 16,3-2-18-16,0 3-4 0,-3-4-1 0,0 4 0 0,3-3 11 0,-3 5 2 15,-1-3 1-15,1 3 0 0,0 0 15 0,-3 3 8 16,0 2-10-16,-3 3 10 0,-6 0 0 0,0 0 0 16,0 6 0-16,0-1 0 0,-6 3 0 0,0 0 10 0,3 0 0 15,-3 2 0-15,3 1 6 0,-3-3 2 0,0 2 0 16,0 1 0-16,3-1-8 0,0 4-2 0,-2-4 0 0,2-2 0 15,0 3-8-15,3-3 0 0,0-8 0 16,3 8-11-16,0-3-7 0,5-2-2 0,-2-3 0 0,3 0-806 16,3-6-162-16</inkml:trace>
  <inkml:trace contextRef="#ctx0" brushRef="#br0" timeOffset="-166740.83">21394 11343 2152 0,'0'0'96'0,"0"0"19"0,0 0-92 0,0 0-23 16,-3 5 0-16,3-5 0 0,0 0 60 0,0 0 7 15,0 0 1-15,0 8 1 0,6-3-21 0,0-2-4 16,3 0 0-16,0-3-1 0,0-3-15 0,3 0-2 16,0 1-1-16,-3-1 0 0,3 0-6 0,-3-2-2 15,0 2 0-15,3 1 0 0,-7-6-26 0,4 2-6 16,-3-1-1-16,3-4 0 0,-3 6 16 0,-3-3 0 15,0 0 0-15,3 0 0 0,-6 3 0 0,3-3 8 16,-3-3-8-16,0-2 0 0,0 5 11 0,0-3-11 16,-3 3 10-16,-3-2-10 0,0 2 20 0,0 3-3 15,-3 2 0-15,-3 3 0 0,-2 0 31 0,-1 5 7 16,0 3 1-16,-3 0 0 0,-3-3-39 0,-3 6-7 0,1-3-2 0,2 5 0 16,0-2-8-16,3-1 0 0,6 6 9 0,0 0-9 15,3-3 12-15,0 0-3 0,0 3 0 16,6 0 0-16,0-3-9 0,3 1 0 15,3-4 0-15,0 1 0 0,3-3 0 0,-3-3-9 0,6 0 9 16,6-2 0-16,0 0-15 0,6-3 4 0,-3-3 1 16,3 0 0-1,-4-2-38-15,4 0-7 0,-3-3-1 0,3 0-1 0,-3-3-6 16,-3 1-1-16,3-3 0 0,-4-1 0 0,-2 1 4 16,0 0 0-16,0 0 0 0,0-3 0 0,0 5 40 0,-3 1 8 15,-3-1 1-15,0 3 1 0,-3 0 18 0,-3 0 3 0,0 8 1 0,0 0 0 16,0 0 48-16,0 0 9 0,-9 3 3 0,0 2 0 15,0 3-8-15,-3 0-2 0,0 3 0 0,0 2 0 0,0 0-11 16,0 0-3-16,1 6 0 0,-4-1 0 0,-3 3-30 0,3-2-6 16,0-1-2-16,-3 4 0 0,0-1 1 15,0 0 0-15,-2-2 0 0,-1 4 0 0,3 4-11 16,0-1 0-16,6 1 0 0,3-1 0 0,-6 3 0 16,3 0 0-16,-2-2 8 0,2-1-8 0,0 1 0 15,0-3 0-15,-3-1 0 0,3 1 0 0,3-3 0 0,0-2 0 16,-3 2 0-16,3 0 0 0,-3-5 0 0,3 0 0 15,1 0 0-15,-1-3 0 0,0 3 0 0,0-3 0 16,3 0 0-16,-3-2 0 0,0 0 0 0,0-4 0 16,0 1 0-16,0 0 0 0,3 0 0 0,0-2 0 15,-3-1 0-15,3-5 0 0,0 0 0 0,0-5 0 16,1-3 0-16,-1 0 0 0,3-3 0 0,0 1 0 0,0-1 0 16,3-2 0-16,-3 0 0 0,3 2 0 0,3-2 0 15,-3 2 0-15,0 1 28 0,3-1 3 0,0 0 1 16,0 1 0-16,0-1-6 0,0 1-1 0,2-4 0 0,1 1 0 15,0 3-13-15,3-4-4 0,3-2 0 0,0 1 0 16,0-1-8-16,3 0 0 0,0-3 0 0,6 3 0 16,2 1 0-16,1-4 0 0,3 3 0 0,-3 0 0 15,3 0 0-15,-4 3 0 0,4-3 0 16,3 3 0-16,-6 0 0 0,0 2 0 0,-1 1 0 0,-2 4 0 16,-3-2 0-16,-3 3 0 0,0-3 0 0,0 3 0 15,-3 0 0-15,-3 2 0 0,3-2 0 0,-4-1 0 16,4 4 0-16,-3-4-11 0,-3 4 3 0,3-3 0 15,-3 2-14-15,3 0-2 0,-3-2-1 0,0 2 0 16,3 1-113-16,-3-1-22 16,-3 0-5-16,0 1-676 0,-3 2-135 0</inkml:trace>
  <inkml:trace contextRef="#ctx0" brushRef="#br0" timeOffset="-165017.75">6771 12761 1659 0,'0'0'36'0,"0"0"8"0,0 0 2 0,0 0 1 0,0 0-38 0,0 0-9 0,0 0 0 0,0 0 0 16,0 0 70-16,0 0 12 0,0 0 2 0,0 0 1 16,0 0-69-16,0 0-16 0,0 0 0 0,0 0 0 15,6-3 49-15,-1 3 12 0,4-2 3 0,-3-4 0 16,-3 1-52-16,3-3-12 0,-3 3 0 0,0-1 0 15,0-1 0-15,0-1 0 0,0-3 0 0,0-2 0 0,0 2 54 0,-3-2 8 16,0-3 2-16,0-2 0 16,-3-1-52-16,0 3-12 0,0 0 0 0,-3 0 0 0,0 3 12 0,-3 0-1 15,-3 2 0-15,1 3 0 0,-4 1-1 16,0 1 0-16,0 1 0 0,3 5 0 0,-6 3 26 0,6 2 6 16,-3 5 1-16,0 6 0 0,-2 0-35 0,2 3-8 15,0-6 0-15,0 3 0 16,0 0 0-16,0 2 0 0,3 3 0 0,-3-2 0 0,3 2 32 0,1 0 5 15,5-2 1-15,-6 5 0 0,3-1-18 0,3-1-4 16,0-1-1-16,3-3 0 0,3-2-15 0,0 0 0 16,3 0 8-16,0-3-8 0,0 0 8 0,3-2-8 15,0-1 11-15,9-2-11 0,-9-2 8 0,5-6-8 16,1-6 0-16,0 4 0 0,3-4 0 16,3-1 0-16,0-1 0 0,3-3 0 15,6 0-34-15,-1-2-14 0,-2-3-2 0,9-7-1 16,3-1-20-16,-7 0-4 0,-5-5-1 0,3-6 0 15,-6-2-128-15,0 0-25 0,-1-2-6 0,1 2-604 0</inkml:trace>
  <inkml:trace contextRef="#ctx0" brushRef="#br0" timeOffset="-164259.22">7217 12070 345 0,'0'0'15'0,"0"0"4"0,0 0-19 0,0 0 0 0,0 0 0 0,0 0 0 16,0 0 334-16,0 0 63 0,0 0 13 0,0 0 2 15,0 0-236-15,0 0-48 0,0 6-10 0,-3-1-2 16,-3 3-36-16,3 2-8 0,-6-2-2 0,3 8 0 15,-3 3-14-15,0 2-2 0,3 0-1 0,-2 6 0 0,-4 2-1 0,-3-3 0 16,-3 3 0-16,-3 3 0 0,6 2-41 16,-6 1-11-16,3 2 0 0,-2 5 0 0,2 0 0 0,-3-2 0 15,3-3 0-15,0-2 0 16,0 4 53-16,3-4 9 0,4-4 2 0,-1-1 0 0,3-1-64 16,3-6-18-16,3-1-1 0,0-1 0 0,6-5 19 15,-3-3 0-15,3 0 0 0,0-8 0 16,3-2 0-16,0 0-10 0,3-6 10 0,2-2-8 15,1-1-32-15,0 1-7 0,0-5-1 0,9-1 0 16,-3-2-109-16,3 0-23 0,0-1-4 0,-4-2 0 16,4 1 88-16,-3-1 17 0,-3 0 4 0,-3 3 1 15,-3 2-10-15,0 3-1 0,-3-3-1 0,0 6 0 0,-6 5 86 16,0 0 0-16,0 0 14 0,0 0-1 0,0 0 79 0,0 0 16 16,9 3 4-16,-6-1 0 0,-3-2-21 0,0 6-4 0,0 2-1 0,0-3 0 15,0-5-33-15,0 0-6 0,-3 3-2 0,3-3 0 16,0 0-28-16,0 0-5 0,6 2-2 0,-6-2 0 15,8-2-2-15,1-4 0 0,3 1 0 0,-3-6 0 16,0 4-8-16,0-1 12 0,0 0-12 0,0-3 12 16,-3 0-12-16,3-4 0 0,-3 1 0 0,0-4 0 15,-3 5 0-15,0-3 8 0,0-3-8 0,0 1 0 16,0 2 0-16,-6 0 0 0,3 5 8 0,-6 1-8 16,3 5 0-16,0-1 0 0,-6 4 9 0,0 4-9 15,0 1 9-15,0 5-9 0,-6 5 12 0,3 3-12 16,3 0 37-16,0 5 1 0,0 0 0 0,1 3 0 15,-4-3-14-15,0 3-2 0,6-6-1 0,0 1 0 16,0-1-21-16,3 1 0 0,0-3 0 0,6 0 0 16,3-6 0-16,-3 1 8 0,-3-11-8 0,9 8 0 15,3 0 0-15,3-6 8 0,2 1-8 0,1-6 0 16,3 1 0-16,0-1-8 0,0-5 0 0,0 3 0 16,-4 2-24-16,1-5-4 15,3-2 0-15,-3-1-1 0,-3 3-5 16,0 0-1-16,-3 3 0 0,-3 0 0 0,0 2 22 0,-4 0 4 0,-5 3 1 15,0 0 0-15,6 6 16 0,0 2 0 0,-3 0-8 0,-3-8 8 0,0 0 16 0,-3 8 6 16,3 5 2-16,-3-3 0 0,0-4 16 16,0-1 4-16,0 3 1 0,1 2 0 0,-1-2-8 0,3-2-1 15,0-6-1-15,0 0 0 0,0 0-19 0,0 0-3 16,0 0-1-16,0 0 0 0,0 0-12 0,8-6 8 16,1-2-8-16,3 0 0 0,-6 3 8 0,3 0-8 15,3-6 0-15,0-2 9 0,0-3-23 0,0 0-5 16,0 0-1-16,0 3 0 15,0 0-86-15,2-3-18 0,-2-2-3 0,6 2-1025 0</inkml:trace>
  <inkml:trace contextRef="#ctx0" brushRef="#br0" timeOffset="-163710.36">8449 12348 403 0,'0'0'36'0,"0"0"-36"0,0 0 0 0,0 0 0 16,0 0 316-16,-3 5 57 0,0-2 11 0,0 5 3 16,-3 0-234-16,1 0-46 0,-4 2-10 0,3 4-1 15,0 2-19-15,-6 2-3 0,3 6-1 0,-3 2 0 16,0 3-26-16,-3-2-6 0,0 2-1 0,-3 3 0 15,1 0-16-15,-1-1-4 0,0 1-1 0,3-6 0 16,-3-2-11-16,3-3-8 0,3-2 9 0,0-6-9 16,6 0 0-16,0-5-8 15,3-2-1-15,3-4 0 0,0 4-143 0,0-6-28 0,0 0-5 16</inkml:trace>
  <inkml:trace contextRef="#ctx0" brushRef="#br0" timeOffset="-163254.56">8533 12160 1846 0,'0'0'82'0,"0"0"17"0,0 0-79 0,0 0-20 16,-3 6 0-16,-3-1 0 0,3-3 112 0,-3 6 20 16,0-2 3-16,0 4 1 0,3-2-60 0,-3 3-11 15,-3 2-2-15,3 0-1 0,0 6-27 0,-3-1-6 16,3 1-1-16,-3-1 0 0,3 1-5 0,-3 2-2 15,4-2 0-15,-1-1 0 0,3 1 15 0,0-6 4 16,3 0 0-16,0 0 0 16,3-5-55-16,0 3-10 0,3-3-3 0,2-3 0 0,1-5 28 0,3-3 0 0,3 1 0 0,0-4 0 15,-3-1 22-15,3-1 3 16,0-3 1-16,6-2 0 16,-4 0-64-16,4-1-13 0,0-2-2 0,0 1-1 15,0-1 12-15,0 2 2 0,-7-1 1 0,4-1 0 0,-3-3 12 0,0 6 3 0,-3 0 0 0,-3 2 0 16,-3 3 15-16,0 3 9 0,0 0-10 0,-6 5 10 15,0 0-11-15,0 0 11 0,0 10-12 0,0 1 12 16,0 2 34-16,-6 0 14 0,0 6 2 0,0-1 1 16,-3 1-3-16,-3 2-1 0,3 0 0 0,-6 3 0 15,0 2-9-15,1 4-2 0,-4 1 0 0,6-4 0 16,-3 2-11-16,0 0-2 0,0 0-1 0,3 0 0 0,0-2-12 0,0-1-2 16,3-5-8-16,3 6 12 0,4-6-12 0,2-5 0 15,2-3 8-15,4-2-8 0,3-4-13 16,3-1-6-16,0-9-1 0,6 0 0 15,0-4-186-15,0-4-38 0</inkml:trace>
  <inkml:trace contextRef="#ctx0" brushRef="#br0" timeOffset="-162718.75">8890 12742 460 0,'0'0'41'0,"0"0"-33"0,9 0-8 0,-6 0 0 16,3 0 284-16,-3-2 54 0,3 2 11 0,0-3 3 15,0 0-235-15,0-2-46 0,-1 2-10 0,4-4-1 16,-3-1-26-16,0 0-5 0,3 0-1 0,0 0 0 16,0-5-18-16,-3-1-10 0,0 1 10 0,0 0-10 15,3 0 8-15,-3-1-8 0,0 1 0 0,-3 0 9 16,0 0-9-16,-3-1 0 0,0 1 0 0,0 3 8 15,-3-4 9-15,-3 4 2 0,0-1 0 0,0 6 0 16,-3-3 37-16,0 3 7 0,0 5 1 0,-3 0 1 16,-3 0 8-16,-3 5 2 0,1 3 0 0,5 0 0 15,-3 5-9-15,0 3-2 0,0-3 0 0,0 3 0 16,0 0-51-16,0 3-13 0,4-1 0 0,-1 3 0 0,0-2 28 0,6 2 4 16,-3-3 0-16,3 6 0 0,0-5-20 15,3-1-4-15,3-2-8 0,0 3 12 0,0-6-12 0,6 0 0 16,0-2 0-16,0-3 0 0,3-3 8 0,0-5-8 15,6 0 0-15,-1-3 9 0,4-5-9 0,0 0 0 16,6 0 0-16,-3-2 0 16,-3-3-30-16,2-1-11 0,-2-1-3 0,3-4 0 0,-3-2 36 0,0 0 8 15,-3 0 0-15,0-3 0 0,-3 3-16 0,-6-3 0 16,2 3-1-16,-5 2 0 0,0 3 17 16,-3 0 0-16,-3 3 0 0,-3 0 0 0,1 2 12 0,-4 3 4 15,-3 0 0-15,3 3 0 0,-3 0-16 0,0 7-18 16,0 4 4-16,0 2 1 0,-3 0 21 0,0 2 4 15,-3-4 0-15,4 4 1 0,-1 6-13 0,0 2-12 16,0-10 3-16,6 0 0 16,0 0 9-16,3 3-10 0,0-1 10 0,3-2-10 15,3 6-83-15,3-6-17 0,0 2-3 0,3-2-1031 0</inkml:trace>
  <inkml:trace contextRef="#ctx0" brushRef="#br0" timeOffset="-162271.68">9289 12642 1724 0,'0'10'76'0,"0"-10"16"0,0 0-73 0,0 0-19 0,0 0 0 0,0 0 0 0,3 0 53 0,3-2 7 15,-6 2 2-15,6-3 0 16,3 0-32-16,-6-2-6 0,5 0-2 0,-2 0 0 15,0-6-22-15,3 3 9 0,-3 0-9 0,-3 0 0 0,0-2-11 16,3-1-9-16,-3 0-1 0,3 1-1 0,-3-1 59 0,-3 1 12 16,3-1 3-16,-3 1 0 0,-3-1 19 0,3 0 4 15,-3 1 1-15,-3 2 0 0,3-3-52 0,-3 3-9 16,-3 0-3-16,0 0 0 0,-3 6 4 0,1-4 0 16,-1 4 0-16,0 2 0 0,0 2 15 0,-3 4 3 15,-3-1 1-15,3 6 0 0,-3-1 6 0,0 1 2 16,1 2 0-16,-1 6 0 0,0-1-17 0,3 3-3 15,-3 3-1-15,3 0 0 0,3 2-22 0,3-2 0 16,3 0 0-16,1-3 0 0,5-5 0 0,0 3 0 0,5-6 0 0,4 0 0 16,0-5 29-16,0 0 2 0,3-3 0 0,0 0 0 31,3-5-50-31,0 0-9 0,3-2-3 0,0-6 0 0,2 0 13 0,-2-5 2 0,3-6 1 0,0-2 0 31,3-3-78-31,-3-2-16 0,5-3-3 0,-2 0-1 16,0-1-13-16,-3 4-2 0,-3 0-1 0,3-1 0 15,-4 1-101-15,4 2-20 0,0-5-4 0,-3 0-1 0</inkml:trace>
  <inkml:trace contextRef="#ctx0" brushRef="#br0" timeOffset="-162040.83">9765 11943 1854 0,'0'0'40'0,"0"0"9"0,0 0 2 16,0 0 1-16,0 0-41 0,0 0-11 0,0 0 0 0,0 0 0 16,0 0 124-16,-6 3 24 0,-3 5 4 0,3 0 0 0,-3 0-48 0,0 5-11 15,0 0-1-15,-3 3-1 0,1 5-40 0,-1 0-8 16,-3 11-2-16,0 0 0 0,-3 2-33 0,0 1-8 15,-3 2 0-15,-2-3 0 0,2 1 32 0,0-6 5 16,0 2 1-16,0 1 0 0,-3 0-22 0,4 0-4 16,2 5 0-16,-3 0-1 0,3 2 0 0,6 1 0 15,3-5 0-15,3-4 0 0,-3-7-11 0,9-3 0 16,0 3 0-16,3-8 0 0,3-5-18 0,3-4 4 16,0-1 1-16,3-4 0 15,3 1-127-15,-3-6-26 0,-3 1-5 0,6-6-1 16,-1 0-16-16,4 0-3 0,-3-5-1 0</inkml:trace>
  <inkml:trace contextRef="#ctx0" brushRef="#br0" timeOffset="-161677.22">9688 12552 1497 0,'0'-16'66'0,"0"16"14"0,0 0-64 0,0 8-16 16,0-3 0-16,0 3 0 0,0 3 146 0,0-3 26 0,0-3 4 0,0 3 2 15,0-3-80-15,0 3-16 0,3 0-3 0,-3 0-1 16,3-5-24-16,-3-3-5 0,0 0-1 0,5 0 0 15,-5 0-28-15,9-6-5 0,0 1-2 0,0-3 0 16,0 0-13-16,-3 0 8 0,3-5-8 0,3 2 0 16,-3-2 0-16,0 0 0 0,-3 2 0 0,0-2 0 15,0 3 0-15,-3-1 0 0,-3 3 0 0,-3-3 0 16,0 4 0-16,0 1 0 0,-3-2 0 0,0 3 0 0,-3 0 0 16,0 2 0-16,0 3 0 0,-3 0 0 0,3 3 0 15,-3 2 0-15,-3 3 0 0,1 3 0 16,-4 2 0-16,3 0 0 0,-6 6 0 0,3 4 0 0,3 1 57 15,-3 3 6-15,1-1 1 0,5 1 0 0,0-1-52 16,6-2-12-16,0-3 0 0,3-3 0 0,0 1 0 16,6-3 0-16,3 0 0 0,0-3 0 0,3-2 0 15,3-4 0-15,-1 1 0 0,4 0 0 0,3-2 0 0,-6-9-12 16,3 0 3-16,0-5 0 16,0 3-166-16,3 0-33 0,-1-6-6 0,1 1-2 15</inkml:trace>
  <inkml:trace contextRef="#ctx0" brushRef="#br0" timeOffset="-161331.25">10280 11938 921 0,'0'0'40'0,"0"0"10"0,-3-3-40 0,3 3-10 0,0 0 0 0,-3-2 0 15,-3-1 284-15,3 3 54 0,-3 5 11 0,3 1 3 16,-3-1-188-16,0 6-36 0,-3 2-8 0,0 0-2 16,0-2-55-16,-2 2-11 0,-1 8-3 0,0 5 0 15,-3 1-12-15,0 5-2 0,-3-1-1 0,-3 6 0 16,0-2-7-16,-2 2-2 0,-4-3 0 0,9-7 0 16,-3-1-9-16,0 3-3 0,0-2 0 0,1 2 0 0,2 5-5 15,3-2-8-15,-3 5 11 0,0 11-11 0,6-9 0 0,0-4 0 16,6-6 0-16,6-5 0 0,0-6 0 15,3 1 0-15,3-6 0 0,0-2 0 16,6-6-40-16,-3 0-9 0,0 3-2 0,3-5 0 16,3-3 9-16,0-3 2 0,3-8 0 0,-1 1 0 15,1-1-68-15,3-2-14 0,0-5-2 16,3-1-1-16,-3-7-106 0,5-11-21 0,4-6-4 0</inkml:trace>
  <inkml:trace contextRef="#ctx0" brushRef="#br0" timeOffset="-161039.83">10539 11978 1702 0,'0'0'76'0,"3"-3"15"0,-3 3-73 0,3-5-18 16,0 2 0-16,-3 3 0 0,0-5 116 0,0 5 19 15,0 0 4-15,0 0 1 0,0 0-14 0,0 0-2 0,0 0-1 0,-6 2 0 16,0 4-73-16,-3-1-14 0,-3 3-4 0,0 0 0 16,-3 0 8-16,3 5 0 0,-8 3 1 0,-1 5 0 15,-3 6-12-15,3 4-2 0,0 4-1 0,0 4 0 16,1-2 6-16,-4 1 2 0,3-1 0 0,0-3 0 15,0 0-7-15,3-2-2 0,1 2 0 0,2 4 0 16,0 1-13-16,6-7-4 0,-3 0 0 0,3-3 0 16,3-5-8-16,-3-1 0 0,6 1 0 0,-3 3 8 15,6-3-8-15,0 2 0 0,0-7 0 0,3-6 0 16,3-3 0-16,0 1-9 0,3-6 9 0,0 3-13 16,0-3-23-16,3 1-4 15,3-6 0-15,0-8-1 0,2-3-129 16,4 1-26-16,-3 2-4 0</inkml:trace>
  <inkml:trace contextRef="#ctx0" brushRef="#br0" timeOffset="-160188.48">10792 11978 230 0,'0'0'10'0,"6"-3"2"0,-3-2-12 0,0 2 0 15,3 0 0-15,-6 3 0 0,0 0 343 0,0 0 65 16,0 0 14-16,0 0 2 0,0 0-252 0,-6 8-50 16,-3 3-10-16,3 2-3 15,-3 6-13-15,0 2-2 0,-3 3-1 0,-3 5 0 0,0 3-38 0,1 2-8 16,-4 3-2-16,0 3 0 0,-3-1-5 0,3-2-2 15,-3 3 0-15,0 0 0 0,1-3-23 0,-1 3-5 16,-3-3-1-16,3-3 0 0,3 0-9 0,0-2 0 16,1-5 9-16,-1-1-9 0,6-2 0 0,3-3 0 15,3-5 0-15,3-3 8 0,3-5-8 0,0-8 0 16,6 3 0-16,6-6-8 0,0-5-2 0,6-2 0 16,-1-4 0-16,4-4 0 15,0-1-22-15,0-5-5 0,3 1-1 0,0-4 0 0,2-2 52 0,-2 3 10 0,3 4 3 16,0 1 0-16,-6 3-27 0,2 5 0 0,-5-1 0 0,3 9 0 15,-6-3 8-15,0 5-8 0,-3 3 8 0,3 3-8 16,-6 2 0-16,-4 1 0 16,1-1 0-16,-6 6 0 15,0-4-20-15,0 7-8 0,-3-1-3 0,0 3 0 0,-2 0 31 0,-1 5 0 16,0 0 0-16,0-5 0 0,0 0 0 16,0 0 0-16,-3 0 0 0,0 2 0 0,-3-2 45 0,0 0 15 0,0 0 4 0,-6 5 0 15,0-5-52-15,1 0-12 0,2-3 0 0,-3 3 0 16,0-6 0-16,3-2 0 0,-3 0-9 0,0 0 9 15,1-3 0-15,-1-2 0 0,0 2 0 0,0-2 10 16,3 0-10-16,-3-6 0 0,0 0 0 0,3 1 0 0,1-4 0 16,5 1 0-16,0-3 0 0,3 3 0 0,0-3 0 15,3 0 0-15,3-3 0 0,3-2 0 16,3 0-49-16,6-6-12 0,3-2-3 0,-1 3 0 16,7 2-157-16,-3-3-32 0</inkml:trace>
  <inkml:trace contextRef="#ctx0" brushRef="#br0" timeOffset="-159789.58">10965 12602 1940 0,'0'0'43'0,"0"0"9"0,0 0 1 0,0 0 1 0,0 0-43 16,0 0-11-16,0 0 0 0,0 0 0 0,8-5 60 0,-2 0 9 0,0 2 3 0,0 0 0 15,0 1-34-15,0-1-6 0,3-2-2 0,-3-3 0 16,0 2-12-16,0 1-2 0,0 5-1 0,0 0 0 16,0-8-5-16,0 3-1 0,0 0 0 0,0-1 0 15,3-4-9-15,-6 4 8 0,3 1-8 0,-3 0 8 16,0 0-8-16,0-3 8 0,-3-3-8 0,0 3 8 16,0 3-8-16,0-3 10 0,0 0-10 0,-6 3 10 15,3 2 3-15,3 3 1 0,-6 0 0 0,-3 0 0 16,0 0 18-16,0 3 4 0,-3 5 1 0,0 0 0 15,-3 5-24-15,0 3-5 0,0 5 0 0,-2 3-8 16,-1 2 45-16,3-2 3 0,-3 0 0 0,6-3 0 16,0 0-26-16,3 0-5 0,0-2-1 0,3-1 0 15,3-5-16-15,6 1 0 0,3-1 0 0,3-2 0 16,0-1 0-16,3-2 0 0,3-3 0 0,3-2 0 0,0 0 0 16,-1-6 0-16,4 0 0 0,-3-5 0 15,3-2-108-15,3-3-24 0,-3-3-6 0,2-3-1003 16</inkml:trace>
  <inkml:trace contextRef="#ctx0" brushRef="#br0" timeOffset="-159371.15">11313 12441 2145 0,'-3'5'47'0,"-3"-2"9"0,3-1 3 0,-3 1 2 0,3-6-49 0,3 3-12 0,0 0 0 0,0 0 0 15,-3 0 94-15,3 0 16 0,0 0 3 0,0 0 1 16,0 0-70-16,0 0-15 0,0 0-2 0,6 0-1 15,6-2-26-15,0 2 0 0,0-3 0 0,3 3 0 16,-1 3 0-16,1-3 0 0,0 2 0 0,0-2 0 16,0 0 0-16,-3 3 0 0,3-3 0 0,-6 0 0 15,3 3 20-15,-6-3 0 0,2 0-1 0,1 0 0 16,-3 2-31-16,0 1-5 0,0 0-2 0,0 2 0 16,-3 0 19-16,0 0 0 0,-6 1 0 0,3 2 0 15,-3-3 10-15,0 3 6 0,-3 0 0 0,0 0 1 16,-3 0-27-16,0-3-6 0,1 6 0 0,-4-4-1 15,0 1 17-15,0 3 0 0,-3 5 0 0,0 0 0 16,-3-3 24-16,-3 0 9 0,3 0 2 16,-2-2 0-16,2 2-5 0,0-2-1 0,0-3 0 0,0 5 0 0,3-5-29 15,0 5 0-15,1-2 0 0,5-3 0 0,3-3 57 0,3 3 6 16,0-3 1-16,3-5 0 0,0 0-52 0,9 6-12 16,-9-6 0-16,12 7 0 0,5-4 0 15,4 0 0-15,0-3 0 0,-3 0 0 0,0 2 0 16,3-2 0-16,-1-2 0 0,1-1 0 15,-3 0-48-15,0 3-13 0,-3 0-3 16,6-2 0-16,-3-1-82 0,-1 1-17 0,-5-4-3 16</inkml:trace>
  <inkml:trace contextRef="#ctx0" brushRef="#br0" timeOffset="-158888.68">11786 12467 1800 0,'0'0'40'16,"0"0"8"-16,3-5 1 0,-3 5 1 0,0 0-40 0,0-5-10 0,0-1 0 0,0 6 0 0,0 0 90 0,0 0 16 16,0 0 3-16,-6 0 1 0,0 6-34 0,0 2-6 15,-3 2-2-15,3 1 0 0,-3 2-18 0,0 5-4 16,-2 1-1-16,2-1 0 0,0 1-1 0,0-3 0 16,0 2 0-16,-3 1 0 15,3-1-60-15,0-2-12 0,3-2-2 0,0-1-1 0,3-5 76 0,0 2 15 16,3-2 4-16,0-8 0 15,0 0-154-15,3-2-30 0,6-4-7 0,0 1-1025 0</inkml:trace>
  <inkml:trace contextRef="#ctx0" brushRef="#br0" timeOffset="-158728.09">11938 12221 2206 0,'-3'-3'48'0,"3"3"11"0,-6 3 1 0,3 0 3 0,-3-3-51 0,3 2-12 0,-3-2 0 0,3 6 0 16,0-1 59-16,3-5 9 0,-3 3 1 0,0 2 1 16,3 3-50-16,3-3-9 0,0 0-3 0,0 3-741 15,-3-2-149-15</inkml:trace>
  <inkml:trace contextRef="#ctx0" brushRef="#br0" timeOffset="-158368.75">11985 12504 2156 0,'0'0'48'0,"0"0"9"0,0 0 3 0,0 0 0 0,0 0-48 0,0 0-12 0,0 0 0 0,0 0 0 0,0 0 59 0,0 0 9 16,0 0 3-16,0 0 0 0,0 0-49 0,9 0-10 16,-3-2-1-16,3-4-1 0,0 4-10 0,0-4 0 15,0-2 0-15,0 0 0 0,0 1 0 0,-3 1 8 16,3-2-8-16,-6 0 0 0,3 0 0 0,0 0 0 15,-6 1 0-15,0 1 0 0,0 1 12 0,-3 0-4 16,0-1 0-16,-3 4 0 0,-3-1-8 0,3 3 0 0,-3 3-10 16,-3-1 10-16,0 4 18 0,0 2 10 0,0 2 1 15,-3 1 1-15,1 2 7 0,2 0 2 0,-3 0 0 16,-3 6 0-16,6-3-15 0,-6 5-4 0,6-2 0 0,-3 2 0 16,4-3 4-16,-1 1 1 0,3-3 0 0,3 2 0 15,3 1-25-15,3-3 0 0,3-3 0 16,3 0 0-16,0-2 0 0,6-3 0 0,-1-1 0 15,4-4 0-15,0-3 0 0,6-3 0 0,0-4 0 16,3-4 0-16,2-5-144 16,1 0-22-16,6-2-4 0</inkml:trace>
  <inkml:trace contextRef="#ctx0" brushRef="#br0" timeOffset="-157210.53">12489 12158 2260 0,'0'0'50'0,"0"0"10"0,0 0 3 0,-3 5 0 0,3 0-51 0,0-5-12 15,0 0 0-15,3 5 0 0,2-2 53 0,4 0 8 16,0-3 2-16,3 0 0 0,3-6-63 0,0 1-18 16,3-3-1-16,0 0 0 0,3 0 40 0,-4 0 8 15,4-5 2-15,3 0 0 0,-3 2-31 0,-3-4 0 16,3-1 0-16,-4 0 0 0,1 3 0 0,-6-3-13 15,3 0 1-15,-3 5 0 0,0-2-8 0,-3 0 0 0,0-3-1 0,-3 3 0 16,-3-3 8-16,0 0 1 0,0-3 1 0,-3 1 0 16,-3-1 11-16,0 3 14 0,0 1-3 0,-3 1-1 15,-3 4-10-15,0 2 0 0,-3 3 0 16,-3 5 0-16,-6 2 20 0,0 6 1 0,-2 5 1 16,-4 3 0-16,0 0 8 0,0 5 2 0,-2 0 0 15,-1 6 0-15,-3-1 16 0,6 1 3 0,0 10 1 0,4 3 0 16,-1-1-26-16,3 1-5 0,-3 0-1 0,3 2 0 15,-2-2-12-15,2-6-8 0,3 3 10 0,0-3-10 16,3 1 0-16,3-3 0 0,3-1 0 0,0 1 0 16,3-8 0-16,3-3 0 0,3-5 0 0,0 0 0 15,9 2 0-15,-3-2 0 0,0-5 0 0,6-9 0 16,3-7 0-16,-3 0 0 0,3 5 0 0,0-8 0 16,-3 0-48-1,2-3-15-15,-2 1-3 0,0-1-1 0,0-2 40 0,3 0 8 0,-6 2 2 0,3 3 0 0,-6 0 17 0,3 3 0 16,-3-6 0-16,0 6 0 0,-6 5 0 0,0 0 0 15,3 5 0-15,0 3 0 0,-6 0 12 0,0 0 5 16,0 3 2-16,3 2 0 0,-3 3 37 0,3-5 7 16,-3 4 1-16,0-1 1 0,0-1-52 0,3 3-13 15,-3 0 0-15,3-3 0 0,0 0 0 0,0 0 0 16,3 1 0-16,0-7 0 0,3 1 0 0,3-5 8 16,0-3-8-16,3-3 0 0,-1-2 0 0,4-5 0 15,3-4 0-15,0 1 0 0,0-3-10 0,3 0-8 16,-3-2-2-16,2-1 0 15,1 1-22-15,0 2-5 0,0 0-1 0,-3 0 0 16,-3 3 8-16,0 0 2 0,-1 2 0 0,-2 1 0 0,-3 2 10 16,0 0 3-16,-3 2 0 0,-3 1 0 0,0 5 25 0,-3 0 0 0,0 0 0 15,0 0 0-15,-3 8 46 0,0-3 14 0,-3 9 4 16,0-1 0-16,-3 0 0 0,0-2 0 0,0 2 0 0,-2 5 0 16,-1 6-52-16,0-5-12 0,3-3 0 0,0 2 0 15,3 1 0-15,0-1 0 0,0-2 0 0,3 0 0 16,3-6 0-16,0 1 0 0,0 0 0 15,0-11 0-15,0 0 14 0,9 2 0 0,0 1 0 16,3-3 0-16,0 0-22 0,0-3-5 16,0-2-1-16,-1-3 0 0,4 0 22 0,-3-5 5 0,3 0 1 0,-3-1 0 15,3 1-22-15,3-8-5 0,0 2-1 0,-4 1 0 16,1-1-6-16,0 4-2 0,0-1 0 0,3 2 0 16,-6 1 35-16,0 0 7 0,0 5 2 0,-3 0 0 15,-3 3-69-15,0 2-13 16,-6 3-4-16,0 0 0 0,0 0 82 0,0 0 16 0,-3 5 3 0,0 1 1 0,-3 10-10 15,0-3-1-15,0 3-1 0,-3-6 0 0,3-7-26 16,-3 0 0-16,3 5 0 0,-3 5 0 16,3 8 20-16,3-3-2 0,-3 1 0 0,3-3 0 15,0 0-18-15,0 5 10 0,3-5-10 0,0-3 8 0,3-2-24 0,3-3-4 16,3-6-2-16,0 3 0 0,3-5 22 0,0-2 0 16,0-3 0-16,6-1 0 0,-4-2 0 15,4-5 0-15,-6 0 0 0,3-3 0 0,3 0-24 0,-3 0 0 16,6 0 0-16,0 0 0 15,-4-2-11-15,1 2-2 0,0 0-1 0,-3 3 0 16,0 0 18-16,-3 5 4 0,-3-3 1 0,0 11 0 0,-3 3 15 0,0 0 0 16,0-3 0-16,-4 0 0 0,-2 0 16 0,0 0 0 15,-2 10 0-15,2 1 0 0,-6-9 16 0,0 12 2 0,0 4 1 16,0-5 0-16,-3-5-12 0,3 0-3 0,-3 5 0 16,6 6 0-16,-3-1-11 0,3 1-9 0,0-3 12 15,3-3-12-15,0-5 8 0,0-8-8 0,0 0 0 0,0 0 0 16,6 8 8-16,3-3-8 15,-3-2 0-15,3-6 0 0,-3-2 0 0,3 0 0 0,0-1 0 16,0-2 0-16,-1 0-30 16,4 1 0-16,0-4 0 0,-3 3 0 0,0 0-23 15,0 0-5-15,0 3-1 0,-3 0 0 0,0-3-139 0,0 5-28 16,0 0-6-16</inkml:trace>
  <inkml:trace contextRef="#ctx0" brushRef="#br0" timeOffset="-156417.62">13498 12719 2649 0,'-3'7'58'0,"0"-1"12"0,3-6 2 0,0 0 4 0,0 0-61 0,0 0-15 16,0 0 0-16,3-3 0 0,3-2 0 0,0 0 0 15,2-1 0-15,1-4 0 0,0-6 0 0,3 0 0 16,0-3 0-16,3 6 0 0,-3 3 0 0,0-1 0 0,3-8 0 0,-3 6 0 15,0 3 0-15,-4-4 0 16,1-1 0-16,-3-4 0 0,-3 3 0 0,0 3 0 0,-3 0 0 0,-3 2 0 16,3 3 0-16,-6 0 0 0,0 3 0 0,-3 0 0 15,-2-1 24-15,-4 4 3 0,0 4 0 0,3 4 0 16,-3-1-10-16,0 6-1 0,-3-4-1 16,3 9 0-16,-2 0 25 0,-1 3 4 0,0 2 2 0,3-3 0 15,0 1-25-15,3-3-5 0,0 2 0 16,3 1-1-16,0 2 8 0,6-5 1 0,0 0 1 0,3 0 0 15,0 0-71-15,3-3-14 16,3-5-4-16,3 0 0 0,0 0 52 0,3-6 12 0,6-2 0 0,0-2 0 16,0-1-54-16,-3-5-8 15,-1 3-2-15,1-9 0 0,3 1 0 16,0-3 0-16,-3 0 0 0,3 1 0 0,0 7 0 0,-3-6 0 16,2-4 0-16,-5-1 0 0,-3 6 38 0,0 0 7 0,-3 2 2 0,0 1 0 15,-3 2 49-15,-3 8 9 0,0 0 3 0,0 0 0 16,-9 2 35-16,0 1 7 0,-6 5 2 0,3 3 0 0,-5-1 6 0,-4 6 2 15,6 0 0-15,-3 3 0 0,6 2-60 0,-3 0-11 16,0 3-2-16,3 2-1 0,-3 3 1 0,4 0 0 16,-7 0 0-16,6-5 0 0,3-3-34 0,0 6-6 15,-3 7-2-15,3 3 0 0,0-5 31 0,3-3 5 16,-3-2 2-16,3 4 0 0,0 4-19 0,-3-3 0 16,4-3 0-16,-1-3 0 0,0-5 0 15,3 3 0-15,-6 3 0 0,3-4 0 16,0-2-48-16,0-5-12 0,3-5-4 15,-6 5 0-15,3 8 52 0,0-8 12 0,-3-3 0 0,0-3 0 16,0 4 0-16,0-4 0 0,-3 1 0 0,3-3 0 0,-2-11 0 16,-1 0 0-16,0 1 0 0,-3-1 0 0,3-5 0 0,0 5 0 15,-3-2 0-15,3-3 0 0,-3-5 0 0,6 0 0 16,1 5 0-16,2-3 0 0,-3-5 48 0,3 3 13 16,6 3 3-16,0-4 0 0,-3 4-52 0,6-3-12 0,-3 2 0 15,6 0 0-15,0 3 54 0,3-5 8 0,-1 3 2 0,7-4 0 16,0 1-52-16,6 0-12 0,0-3 0 15,3-2 0-15,0-6 0 0,-1 3 0 0,4-6 0 16,0 6 0-16,0 5-9 0,2-2-5 0,-2-6-1 16,0 3 0-16,-6 5 15 0,3-3 0 0,0 3 0 0,-1 6 0 15,-2-4-10-15,-3 4 10 0,-3-1-10 0,0 6 10 16,-3-3-9-16,0 3 9 0,-3 0-8 0,-1-1 8 16,1 4-24-16,-3-4 1 0,0 4 0 0,0 2 0 15,-6 0-162 1,0 0-33-16</inkml:trace>
  <inkml:trace contextRef="#ctx0" brushRef="#br0" timeOffset="-154894.98">14539 12578 345 0,'0'0'31'0,"0"0"-31"0,0 0 0 0,0 0 0 0,0 0 178 0,0 0 30 16,6-5 5-16,0-3 2 0,-6 8-97 0,0 0-19 15,6-8-4-15,-6 8-1 0,3-5-24 0,-3 5-5 16,6-8-1-16,-6 8 0 0,0 0-19 0,0 0-4 16,0 0-1-16,0 0 0 0,6-8-11 0,0 3-2 15,-3-3-1-15,-3 8 0 0,0 0-12 0,0 0-2 16,3-11-1-16,-3 11 0 0,3-8 0 0,-3 0 0 15,0 8 0-15,0-8 0 0,0-2 9 0,-3 2 3 16,3 8 0-16,-3-5 0 0,0-1 13 0,-3 1 4 16,0 0 0-16,0-3 0 0,-6 2-5 0,3 1-1 15,-3-3 0-15,-2 3 0 0,2 2-3 0,0-2-1 16,-3 2 0-16,0 1 0 0,0 2 2 0,3 2 0 16,0-2 0-16,0 3 0 0,1 0 4 0,-4-1 0 15,3 4 1-15,0-1 0 0,0 5-15 0,0 1-3 0,3-3-1 16,-3 3 0-16,3 2-1 0,0 0 0 0,0 0 0 0,3 0 0 15,0 1-7-15,1 4-2 0,2-2 0 0,-3 0 0 16,3-3-8-16,3 3 0 0,0 3 0 0,0-4 0 16,0-1 0-16,3-4 0 0,0 3 0 0,3 1 0 15,-1-6 0-15,1 0 0 0,3 0 0 0,0-1 0 16,0-1 0-16,0-4 0 0,3 1 0 0,0-3 0 16,0-3 8-16,3 1-8 0,3-4 0 0,-4 1 8 15,-2 0-8-15,3-6 0 0,3 1 0 0,0-4 0 16,0-1-113-16,0 4-22 0,0-2-4 0</inkml:trace>
  <inkml:trace contextRef="#ctx0" brushRef="#br0" timeOffset="-154401.84">14995 11882 403 0,'0'0'17'0,"0"0"5"0,0 0-22 0,0 0 0 16,0 0 0-16,0 0 0 0,0 0 382 0,0 0 72 0,-6 3 14 0,0 2 4 16,0-2-308-16,-3 2-60 0,0 1-13 0,3 4-3 15,-3 1-32-15,0-1-6 0,-3 4-2 0,-3 4 0 16,7 1 0-16,-7 2-1 0,3 5 0 0,-6 1 0 16,-3 7-17-16,0-2-3 0,3 5-1 0,-2-3 0 15,2 3 0-15,0-2 0 0,0-1 0 0,3 1 0 16,-3 2-36-16,6-6-7 0,-3 4-2 0,4 2 0 15,-1-3 67-15,3 1 12 0,0-4 4 0,3-2 0 0,0-5-52 16,0-3-12-16,3 1 0 0,3-4 0 0,3-5 0 0,0 1 0 16,0-4 0-16,3-2 0 0,0 0 0 0,0-3 0 15,-6-5 0-15,9 6 0 16,0-4-19-16,-1 1-6 0,1-3-2 0,0-3 0 16,3-5-8-16,-3 0-1 0,3 0-1 0,-6 3 0 15,3-3-73-15,0-2-14 0,6-4-4 0,-3 1 0 16,0-3-102-16,2 3-21 0,-2-5-4 0,3-1-1 0</inkml:trace>
  <inkml:trace contextRef="#ctx0" brushRef="#br0" timeOffset="-154104.42">14941 12510 403 0,'0'0'36'0,"0"0"-36"16,0 0 0-16,0 0 0 0,0 0 271 0,0 0 47 15,0 0 10-15,0 0 1 0,0 0-151 0,0 0-30 16,0 0-7-16,0 0-1 0,0 0-36 0,-3 7-8 0,-3-1-2 0,0 2 0 15,-3 2-12-15,0 1-2 0,-2-1-1 0,5 4 0 16,0-1-27-16,0 0-6 0,-3 0-1 0,3-2 0 16,0 5-36-16,3-3-9 0,-3 3 0 0,0 0 0 15,3-6 11-15,0 1 0 0,3 0 0 0,0-4 0 16,3-1-11-16,0-4 0 16,0 4 0-16,3-4 0 0,0 1 0 0,0 0-16 0,0-3 4 0,0 2 1 15,3-2 11-15,0 0 0 0,3-2 0 0,-1-1 0 31,4-2-28-31,-3 2-3 0,3-2-1 0,-3-3 0 0,3 0-26 16,-3 0-6-16,0 0 0 0,0 0-1 0,-3-3-23 16,2 4-4-16,-2-4 0 0,0 3-602 0,-3-3-120 0</inkml:trace>
  <inkml:trace contextRef="#ctx0" brushRef="#br0" timeOffset="-153668.42">15144 12549 1612 0,'0'0'72'0,"0"0"14"0,0 0-69 0,3-2-17 16,0-1 0-16,0-2 0 0,-3-1 75 0,6 1 11 15,-6 5 2-15,0 0 1 0,0 0-33 0,0 0-8 0,0 0 0 0,0 0-1 16,0 0 12-16,0 0 2 0,0 0 1 0,0 0 0 15,0 11 22-15,0-1 5 0,-3-2 1 0,3 3 0 16,-3-1-45-16,0 4-9 0,-3-1-1 16,3 3-1-16,-3 0-3 0,3-1-1 0,-3-1 0 0,3-4 0 15,0 1-30-15,0 2 0 0,3-2 0 0,-6 2 0 16,6-3 0-16,-3 1 0 0,3 0 0 0,0-3 0 16,0-8 57-16,0 0 6 0,0 0 1 0,0 0 0 15,9 0-52-15,0 0-12 0,0-3 0 0,0-2 0 16,0-3-20-16,-1-3-8 0,1-2 0 0,0 0-1 0,0-6 46 15,3 3 10-15,-3-2 1 0,3-3 1 16,0-1-74-16,0 1-15 0,-3 3-4 0,3-1 0 16,0 1 52-16,-1 4 12 0,-2 1 0 0,0 3 0 0,-3-1 0 0,0 3 0 15,-3 3 0-15,0 2 0 0,0 0 0 0,-3 3 0 16,0 0 0-16,0 0 0 0,0 0 0 0,3 6 0 16,0 4 0-16,-3 1 0 15,0 0-119-15,0-6-21 0,0-5-4 0,0 0-991 16</inkml:trace>
  <inkml:trace contextRef="#ctx0" brushRef="#br0" timeOffset="-153210.25">15578 12586 921 0,'0'0'40'0,"0"0"10"0,0 0-40 0,0 0-10 0,0 0 0 0,0 0 0 16,0 0 241-16,9-2 47 0,-3-4 8 0,-3 4 3 16,-3 2-183-16,6 0-36 0,0-6-7 0,0-2-1 15,0 3-36-15,0-3-8 0,-3 3 0 0,3 0-1 16,0 2-15-16,-3-2-4 0,3-1 0 0,-3 1 0 15,0-3-8-15,0 3 8 0,-3 5-8 0,0 0 8 16,0-11-8-16,-3 6 10 0,3 0-10 0,0 2 10 16,-3-2-10-16,-3-6 0 0,3 3 0 0,0 0 8 15,-3 3 26-15,0 2 5 0,0 6 1 0,-3 0 0 16,-3-6 0-16,0 6 0 0,0 2 0 0,-3 3 0 0,-3 5 0 16,4 0 0-16,-4-5 0 0,0 6 0 0,-3-1-9 0,3 3-2 15,3-1 0-15,0 4 0 0,3-3-40 0,4 2-8 16,-1 4-1-16,3-4-1 0,3 1 21 0,3-4 0 15,3 1 0-15,0 0 0 0,6-3 0 0,0-2 0 16,2-3 0-16,1 0 0 16,0-3 22-16,0-2 9 0,3 0 1 0,0-3 1 15,3-3-100-15,-3-2-20 0,3-3-4 0,2-6-1 16,1-4-137-16,0-1-28 0</inkml:trace>
  <inkml:trace contextRef="#ctx0" brushRef="#br0" timeOffset="-152617.28">16037 12224 2224 0,'0'0'99'0,"0"0"20"0,0 0-95 16,0 0-24-16,0 0 0 0,0 0 0 0,0 0 14 0,0 0-2 0,9-6 0 0,-1-1 0 15,4-1 24-15,0 0 5 0,3 2 1 0,6-4 0 16,0-1-42-16,0 1-17 0,2-1 1 0,1-2 0 15,-3 0 16-15,0-3 0 0,0 2 0 0,0-4 0 16,2 5 0-16,-2-3 0 0,0 0 0 0,-6 3 0 16,3 0 0-16,-6-3 0 0,3 0 0 0,-3 3 0 0,-4-3 8 0,-2 0 0 15,3-3-8-15,-3 1 12 0,-3-3-12 16,0-1 9-16,0 1-9 0,0 3 8 0,-6-1-8 0,0 6 0 16,-3 0 0-16,-3 5 0 0,0 3 43 0,-5 5 3 15,-4 2 1-15,-6 9 0 0,-6-1 12 0,0 6 2 16,-2 5 1-16,-1 3 0 0,0 0-11 0,-3 5-3 15,4-2 0-15,-1 4 0 0,0 4-22 0,3 2-5 16,1 5-1-16,-1 0 0 0,0-2-2 0,3 0-1 16,-2 5 0-16,2-6 0 0,3-2-17 0,6 3 0 15,6 0 0-15,0 2-9 0,0-5 9 0,0 0 0 16,4-8 0-16,2 0 0 0,3-5 0 0,3-8 0 16,0 3 0-16,0-1 0 0,3-2 0 0,-3 0 0 0,6-3 8 15,-3-5-8 1,2 0-16-16,1-3-8 0,3-2-2 0,0-3 0 15,6-5-10-15,0-3-1 0,0-3-1 0,3-5 0 16,0 3-21-16,0-5-4 0,-4 2-1 0,1 0 0 0,0 3 64 0,0 2 0 0,-6 0 0 0,0 11 10 16,-3 6-10-16,0-1 0 0,0-2 0 0,-3 2 8 15,3 0 8-15,-3 3 0 16,0-5 1-16,-3-3 0 0,0 0 22 0,3 5 4 0,0 0 1 0,0 6 0 16,0 0-12-16,0 2-3 0,0-3 0 0,2 4 0 15,-2-4-17-15,3 1-3 0,-3-1-1 0,3-2 0 16,0-2-8-16,0-4 0 0,3 1 0 0,0 0 0 15,0 2 0-15,0-5 0 0,3-5 0 0,-6 2 0 16,6-2-135 0,0-1-29-16</inkml:trace>
  <inkml:trace contextRef="#ctx0" brushRef="#br0" timeOffset="-151624.52">16700 12674 1324 0,'0'0'118'0,"0"0"-94"0,0 0-24 0,6 5 0 0,-6-5 145 0,0 0 25 0,-6 8 5 0,6-8 1 0,6 0-39 0,-6 0-7 16,0 0-2-16,0 0 0 0,6 5-51 15,-3-2-10-15,-3-3-3 0,0 0 0 0,6 2-64 0,-3-4-14 16,3 2-2-16,0-6-1 0,0 1 17 0,0 0 0 15,3 0 11-15,-3-1-11 0,3-2 10 0,0 0-10 16,3 0 8-16,-3-2-8 0,-3-3 8 0,2-1-8 16,1 1 8-16,-3 0-8 0,0 0 0 0,0-1 8 15,-3-1-8-15,0 4 0 0,0 0 8 0,-3 1-8 16,-3-1 0-16,0-2 8 0,0 2 6 0,-3 1 1 16,0-1 0-16,-3 3 0 0,0 0-15 0,-2 6-8 15,-1-4 8-15,-6 6-13 0,-6 6 33 0,9-1 8 16,6 3 0-16,-3 0 1 0,-6 5-4 0,1 3-1 15,-4 3 0-15,3 2 0 0,-3 0-16 0,3 3-8 16,-3 0 0-16,3 2 8 0,4 0-8 0,2-2 0 0,0 0 9 16,0 0-9-16,3-3 8 0,3-2-8 0,3-4 8 15,0-1-8-15,3-1 0 0,3-3 0 0,3-2 0 16,0-2 0-16,6-4 0 0,0 1 0 16,6-3 0-16,-1-5 0 0,4-1 0 0,3-2 8 0,6-5-8 15,-6 0 0-15,-6-3 10 0,5-2-2 0,7-6-8 16,0 0 12-16,0-2-24 0,-1 2-4 0,-2-5-2 15,0 0 0-15,0-1 18 0,-3 4 0 0,-4-3 0 16,4 0 0-16,0 0-16 0,0-6-7 0,-3 1-1 0,5-3 0 16,1-3 4-16,-6 0 1 0,-3 1 0 0,3-1 0 15,3 3 19-15,-4 0-10 0,7 0 10 0,-3 8-8 16,-6 2-7-16,0 4-1 0,0-1 0 0,-3 8 0 16,-4 0 16-16,-2 5 0 0,-3 1 0 0,0 2 0 15,0 3 9-15,0-1 5 0,-6 6 1 0,0 0 0 0,0 0-15 16,0 0 0-16,0 0 0 0,0 0 0 0,-3 8 18 0,0 0 4 15,-6 3 1-15,0 5 0 0,-3 0 1 16,-2-1 1-16,-4 7 0 0,-3 1 0 0,-6 4 3 16,6 2 1-16,0 8 0 0,-2 0 0 0,-4 3-9 15,-3-1-1-15,6-2-1 0,0 6 0 0,-2-1 0 16,5-5 0-16,0 3 0 0,0 2 0 0,3-2-6 0,3-3-2 16,0-5 0-16,4-1 0 0,5-4-10 0,0-1 0 15,0-5 0-15,6-2 0 0,0 0 0 0,3-9 0 16,3 1 0-16,0-6 0 15,3-5-88-15,2 3-11 0,1-3-1 0,0-3-771 16,0-5-153-16</inkml:trace>
  <inkml:trace contextRef="#ctx0" brushRef="#br0" timeOffset="-150913.02">17194 12631 518 0,'-5'3'46'0,"-1"2"-37"0,6-5-9 0,0 0 0 16,0 0 397-16,0 0 78 0,0 0 15 0,0 0 3 16,6 3-316-16,-1-3-63 0,-2-3-13 0,6-2-2 15,0-3-83-15,3 3-16 0,0-1 0 0,3 1-9 16,0-3 9-16,0-2 0 0,-3-1 0 0,0-2 0 0,-3-1 0 0,2 1 8 16,-2 0-8-16,0 2 0 0,-6 1 0 0,3-1 0 15,0 1 0-15,-6 2 0 0,3-5 0 0,-3 5 0 16,-3 0 0-16,3 0 0 15,-6 2 0-15,0 4 0 0,0-1 0 0,-3 3 8 0,0 3 4 16,-5-1 2-16,-7 6 0 0,6 3 0 0,-3 2 22 0,3 3 4 16,-3 0 0-16,0 2 1 0,4 4-10 15,-1-4-3-15,0 3 0 0,0-2 0 0,0 2-13 0,3-2-3 16,6-1-1-16,0 6 0 0,-3-6-11 0,6 4 10 16,6-4-10-16,3-2 10 0,-3 0-10 0,6-3 0 15,3-5 0-15,0 0 8 0,3-3-8 0,3 0 0 16,0-5 0-16,5-2 8 0,4-1-8 0,0-5 0 15,0-2 0-15,-1-4 0 0,-2-1 0 0,3-1 0 16,-3-5 0-16,-3 5 0 0,3-3-22 0,-4 1 0 16,1-6 0-16,0 5 0 0,-3 3 11 0,-3 1 3 15,3-1 0-15,-6 2 0 0,-6 4 16 0,2 5 3 16,1-3 1-16,-3 5 0 0,-6 3-12 0,0 0-11 16,0 0 3-16,-6 11 0 0,3 2 19 0,0-3 4 15,-3 4 1-15,1-1 0 0,-4 0-4 0,0 3 0 0,-3 0 0 16,3 0 0-16,3 0-2 0,-3 5-1 0,0-3 0 0,3-5 0 15,0 1-9-15,3-1 8 0,0-2-8 0,0-4 8 16,3-7-8-16,0 0 0 0,6 6 0 0,-3-4 0 16,-3-2 0-16,9-2 0 0,3-4 8 0,-3 1-8 15,0 0 0-15,3-3 0 0,6-5 0 0,-4-1 8 16,4 1-8-16,3-3-14 0,-6-2 3 0,15-3 1 0,-3-3-4 16,-4 5-1-16,4 1 0 0,-6 2 0 0,-3 5 4 15,3-2 1-15,-6 0 0 0,-1 5 0 0,-2 0 10 0,0 3 0 16,-3 2 0-16,-9 3 0 0,6-3 0 0,-6 3 0 15,0 0 0-15,6 8-8 0,-3-2 8 16,0 4 0-16,-3 3 10 0,-6 1-10 0,3 2 22 0,-3-3-2 16,3 0 0-16,-3 0 0 0,-3 3 0 0,3 0 0 15,0 0 0-15,0 0 0 0,1 0-5 0,2-3-2 16,-3 0 0-16,3 0 0 0,3-2-13 0,0-3 0 16,0-8 8-16,0 0-8 15,3 5 0-15,3 0 0 0,-1-2 0 0,1 0 0 16,3-3-127-16,0 0-25 0,0-3-4 0</inkml:trace>
  <inkml:trace contextRef="#ctx0" brushRef="#br0" timeOffset="-149596.53">18433 12676 1666 0,'0'0'36'0,"0"0"8"0,0 0 2 0,0 0 2 0,0 0-39 0,0 0-9 0,0 0 0 0,0 0 0 16,-6 3 116-16,0 2 22 0,6-5 4 0,0 8 1 15,-6-3-62-15,3 1-12 0,0 2-2 0,-3 0-1 0,0 2-2 0,3-2-1 16,-3 0 0-16,0 3 0 0,3-1-50 0,-3 1-13 16,-3-3 0-16,6 2 0 0,0-2 36 0,0 0 3 15,-3 3 0-15,0-1 0 0,3 1-26 0,0-3-5 16,-2-3 0-16,2 3-8 0,0-3 8 0,0 1-8 16,0 2 0-16,3-3 0 0,-3 0 0 0,0-2 0 15,3-3 0-15,0 0 0 0,0 0 17 0,0 0 0 16,9-8 0-16,0 0 0 15,2-3-65-15,-2 3-12 0,0 0-4 0,3-2 0 16,3-3 10-16,0-1 2 0,-3 4 0 0,3-3 0 0,3-1 32 0,-4 1 6 16,-2 3 2-16,3-1 0 0,-3 0 12 0,-3 3 0 0,0 3 0 15,0 0 0-15,-3 2 0 0,-6 3 0 16,0 0 0-16,0 0 0 0,0 0 0 0,3 6 0 0,0 1 0 16,-3-1 0-16,-3 4 48 0,0 1 13 0,0 0 3 15,-3-1 0-15,0 3-27 0,0-2-5 16,-3-1 0-16,3 1-1 0,0 2-9 0,-3 1-2 0,-3 1 0 15,3 1 0-15,4-2-8 0,-1-1-3 0,-3 0 0 16,0-2 0-16,0-4-1 0,6-1-8 0,-3 2 12 0,0 0-4 16,0 2-8-16,6-2-14 0,0-8 3 0,0 0-840 15,0 5-168-15</inkml:trace>
  <inkml:trace contextRef="#ctx0" brushRef="#br0" timeOffset="-148541.5">19266 11909 1458 0,'0'0'64'0,"0"0"14"0,0 0-62 0,0 0-16 0,0 0 0 0,0 0 0 15,0 0 128-15,0 0 24 0,0 0 4 16,0 0 0-16,-6 5-61 0,0 3-13 15,3 3-2-15,-3-1-1 0,0 6-17 0,-3 0-3 0,1 5-1 0,-1 3 0 16,-6 5-18-16,0 3-3 0,0 5-1 0,-6-3 0 16,-3 3 1-16,0-2 0 0,-2 4 0 0,5-4 0 15,0 2-16-15,0-3-3 0,3 1-1 0,-3-1 0 16,7-5-17-16,-1 0 0 0,0-2 8 0,3-1-8 16,3-7 8-16,3-6-8 0,3-2 12 0,3-4-12 15,0-7 0-15,3 3 0 16,0-6 0-16,3-2 0 0,3-5 12 0,0-4-12 0,3 1 12 0,0-5-12 15,0 2 20-15,5-5-4 0,7-1 0 0,0 4 0 0,3 2-25 0,0-3-6 16,-4 4-1-16,4 1 0 16,-3-1 16-16,-3-1 0 0,0 2 0 0,-3 6-9 0,-4 1 9 0,1 1 0 15,0 4 0-15,-6 2-8 0,-3 2-6 0,0 4-1 16,6-1 0-16,-3 3 0 0,-3 0 15 0,0 0 8 16,-6 2 0-16,6 3-8 0,-3-2 0 0,-3 2 0 15,-3 3 0-15,-3 3 0 0,6-3 0 0,-3-1 0 16,-6 1 0-16,3 3-9 0,3-3 9 0,-6 2 0 15,0 1 0-15,0-3 0 0,0-3 10 16,0 0-2-16,0 6-8 0,-6-4 12 0,4-1-1 0,-1-6-1 16,-6 2 0-16,3-5 0 0,0-2-1 0,0 0 0 15,-6-1 0-15,3-2 0 0,1-2-18 0,-1-4-4 16,3 4-1-16,3-3 0 0,-3-3 14 0,3 0 0 16,6 0 0-16,0 0 0 0,3-3 0 0,0 1 0 15,3 2 0-15,0 0 0 16,-3-3-138-16,3-2-25 0,3 8-5 0</inkml:trace>
  <inkml:trace contextRef="#ctx0" brushRef="#br0" timeOffset="-148047.28">19475 12438 961 0,'0'0'42'0,"0"0"10"0,0 0-42 0,0 0-10 0,0 0 0 0,0 0 0 0,0 0 101 0,0 0 19 16,11 0 3-16,-11 0 1 0,12 3-39 0,-12-3-7 16,0 0-2-16,15 0 0 0,0 2 16 0,-3 1 4 15,-12-3 0-15,9-3 0 0,3-2-26 0,-3 0-5 16,-9 5-1-16,9-6 0 0,0 1-32 0,0 0-6 15,-1 0-2-15,-2-1 0 0,0-2-9 0,0 3-3 16,0-3 0-16,0 0 0 0,0 0-12 0,-6 0 0 16,3 0 0-16,0 3 0 0,0-3 0 0,-3 0 0 15,0 0 0-15,0 0-10 0,0 3 10 0,-3 2 0 16,3 3 0-16,-6-2 0 0,3-1 33 0,-6 6 9 16,0-1 2-16,-3 1 0 0,-2 5 6 0,-1 0 2 0,0 5 0 0,-6 0 0 15,-3 1-25-15,3 2-5 16,6 2-1-16,1 1 0 0,-1-1 17 0,-3 3 3 15,3-2 1-15,3 2 0 0,0-3-26 0,3 1-6 16,0 2-1-16,3 0 0 0,3-5 23 0,6-3 4 0,-3 3 0 16,9-5 1-16,-3-1-29 0,9-2-8 0,0-5 0 15,3 0 0-15,6-1-19 0,-4-4-5 0,-2-1 0 16,3-2-1 0,3 2-11-16,0-5-3 0,-3 0 0 0,-1-2 0 0,1-4-187 15,-3 1-38-15,6-16-7 0,-3 8-1 0</inkml:trace>
  <inkml:trace contextRef="#ctx0" brushRef="#br0" timeOffset="-147543.53">19918 12375 1825 0,'0'0'40'0,"0"0"8"0,6-6 1 0,-3 4 3 0,3-4-41 0,3 1-11 15,-6 0 0-15,3-1 0 0,0 1 44 0,0 0 8 16,-3 2 0-16,3-2 1 0,-6 2-53 0,0 3-15 16,6-5-1-16,-6 5 0 0,0 0 16 0,0-5 0 15,-3 2 0-15,0 0 0 0,-3 1 48 0,3 2 13 16,-6-3 3-16,3 0 0 0,-6 3 0 0,0 0 0 16,0 3 0-16,0 2 0 0,0-2 0 0,0 0 0 15,-3 5 0-15,4-3 0 0,-7 3 0 0,6-3 0 16,-6 3 0-16,6 0 0 0,3-3 0 0,0 1 0 0,-3 2 0 0,6-3 0 15,3 3-52-15,0 0-12 0,-3 2 0 16,3-4 0-16,6-1-16 0,3 0-5 0,0 0-2 0,3 1 0 16,0 4 23-16,6-2 0 0,-3-5 0 0,6 0 0 15,-3 2 0-15,0 0 0 0,-1 0 0 16,4 3 0-16,-3-2-9 0,0-1-4 0,-6-2-1 16,3-1 0-1,-3 1-12-15,0 0-2 0,-3 5-1 0,-3-1 0 0,0-1 19 0,-3 2 10 16,0-8-10-16,-6 5 10 0,-3 0-9 0,3 3 9 0,0 3-8 0,-6-1 8 15,0 1 0-15,-3-3 0 0,0 0 0 0,0 0 8 16,1 0-8-16,-1-3 0 0,-3-2 0 0,0 2 0 16,0-2 0-16,3-3 9 0,3 5-9 0,-3-2 10 15,-2-3-10-15,5 2 0 0,0 1 0 0,3-1 0 16,0-4 0-16,3 2 0 0,-3 0 0 0,3-3 0 0,3-2 0 16,0 0 0-16,3 5 0 0,3-8-852 15,3 0-172-15</inkml:trace>
  <inkml:trace contextRef="#ctx0" brushRef="#br0" timeOffset="-147065.54">20522 11716 2516 0,'0'0'112'0,"0"0"22"0,0 0-107 0,-6 2-27 15,-6 4 0-15,3-1 0 0,1 6 56 0,-1 2 7 0,-3 0 1 0,-3 8 0 16,3-2-7-16,0 2-1 0,-3 3 0 0,0 2 0 16,3-2-24-16,-3 5-4 0,-2 3-2 0,-1 8 0 15,-3-1-18-15,3 4-8 0,-3 2 8 0,0-1-8 16,1-1 16-16,8-9-3 16,-3-2 0-16,0-3 0 0,0 3-13 0,0-3 0 0,3 0 8 0,0-3-8 15,0 4 0-15,0 1 0 0,4-2 0 0,-1-5 0 16,6-3 0-16,0-2 0 0,0-6 0 0,3-2 0 15,-3-3-62-15,3-8-15 0,0 0-3 0,0 0-1 16,3-6-33-16,0-2-6 0,0-2-2 0,-3 2 0 16,3 0 5-16,0-3 1 0,-3 3 0 0,0-5 0 15,0 0 72-15,-3-3 14 0,0-2 3 0,3-4 1 16,0 1 26-16,-3 3 8 0,0-1 0 0,0 3 0 16,3 3 70-16,-3 0 14 0,0 2 4 0,0 3 0 15,3 3 28-15,-3 0 7 0,3 0 1 0,0 5 0 0,0-6-47 16,0 6-9-16,0 0-1 0,3-5-1 0,6 0-16 15,-3-1-3-15,3 4-1 0,3-4 0 0,-1 1-43 16,1-3-11-16,6 0 0 0,0 0 0 0,0 0 0 0,6 0 10 16,-3-2-10-16,5-1 10 0,4 1-10 0,-6-1 0 15,-3 1 0-15,0 2 0 16,2 0-88-16,-2 0-20 0,-6 0-4 16,0 2-1196-16</inkml:trace>
  <inkml:trace contextRef="#ctx0" brushRef="#br0" timeOffset="-146596.56">20906 12049 2394 0,'0'0'52'0,"0"0"12"0,0 0 1 0,0 0 3 0,0 0-55 0,-3 8-13 16,-3 0 0-16,0 3 0 0,3 2 91 0,-6 3 15 16,-2 0 3-16,2 5 1 0,3-3-49 0,-3 3-9 15,-3 3-3-15,-3 3 0 0,3-1-25 0,-3 1-4 16,0-1-2-16,0 1 0 0,1-4-9 0,2 4-1 15,-3-3-8-15,0 2 12 0,6-5-12 0,3 0 0 16,-3 1 0-16,3-4 0 0,3-5-12 0,0-2-9 16,0-3-2-16,3 0 0 15,0-8-151-15,0 0-30 0,0 0-7 0</inkml:trace>
  <inkml:trace contextRef="#ctx0" brushRef="#br0" timeOffset="-146328.72">20746 11957 1900 0,'-3'-11'84'0,"3"11"18"0,0-3-82 0,-3 1-20 0,0-4 0 0,3 6 0 15,0 0 196-15,3-2 34 0,-3 2 7 0,3-3 2 0,2-2-129 16,4-1-26-16,3 4-4 0,0-3-2 0,3 2-26 0,0-2-4 16,0 2-2-16,3-2 0 0,3-1-18 0,-1 4-3 15,4-1-1-15,3-2 0 0,-3 2-8 0,3 1-1 16,-4-1-1-16,4-2 0 0,-6 2-6 0,6-2-8 15,0 2 11-15,2 0-11 0,-2 1 12 0,0-1-4 16,-3 0 0-16,-3 3-8 0,2-2 0 0,-2 2 0 16,-3 2 0-16,-3-2 0 15,0 3-43-15,-3 0-5 0,3-1-2 0,-9 4 0 16,-6-6-88-16,0 0-18 0,-3 8-3 0,-3 0-1103 0</inkml:trace>
  <inkml:trace contextRef="#ctx0" brushRef="#br0" timeOffset="-146080.31">20588 12390 1612 0,'0'0'72'0,"0"0"14"0,0 0-69 0,0 0-17 0,0 0 0 0,6 3 0 15,3-3 194-15,3 0 35 0,-4 0 7 0,7-5 2 16,6 2-130-16,0-2-25 0,6-3-6 0,-3 3-1 15,-1-3-32-15,4 0-8 0,0 2 0 0,0-1-1 16,3-1-21-16,-4 2-4 0,1-2-1 0,-3 6 0 16,-3-4-9-16,0 4 8 0,-6-1-8 0,-1 0 8 15,-2 3-8-15,-3 0-12 0,0 0 2 0,-3 3 1 16,-6-3-208-16,0 0-42 0</inkml:trace>
  <inkml:trace contextRef="#ctx0" brushRef="#br0" timeOffset="-145831.72">21150 12364 1094 0,'0'0'48'0,"0"0"11"0,0 0-47 0,0 0-12 16,0 0 0-16,0 0 0 0,0 0 370 0,-3 3 72 15,0 5 14-15,-3-3 4 0,3 3-316 0,-3 0-62 16,4 0-13-16,-4 2-2 0,0 1-40 0,0 2-8 15,-3 3-2-15,6-3 0 0,-3 3-17 0,0-3 10 16,-3 3-10-16,6-3 8 0,-3 1-8 0,6-1 0 16,-3-3 0-16,3-2 0 15,0-8-93-15,0 0-11 0,0 0-3 0,0 0 0 16,9-5-92-16,0-3-18 0,0-2-4 0,3-1-743 0</inkml:trace>
  <inkml:trace contextRef="#ctx0" brushRef="#br0" timeOffset="-145680.72">21332 12086 1605 0,'-9'5'71'0,"9"-2"15"0,-3-3-69 0,0 3-17 0,-3-3 0 0,3 0 0 16,-3 2 118-16,3-2 20 0,0 3 4 0,0 0 1 16,3-3-98-16,0 0-19 0,0 0-4 0,0 0-662 15,6-6-133-15</inkml:trace>
  <inkml:trace contextRef="#ctx0" brushRef="#br0" timeOffset="-145312.48">21811 11650 1591 0,'0'0'70'0,"0"0"15"0,0 0-68 0,0 0-17 0,0 0 0 0,0 0 0 16,0 0 116-16,0 0 19 0,0 0 4 0,-3 8 1 15,0-1-25-15,0 7-5 0,-3 2-1 16,0-3 0-16,-3 3-27 0,-3 0-6 0,4 2 0 0,-4 3-1 16,0 0-11-16,0 3-1 0,-6 0-1 0,3 3 0 15,-3-1-8-15,0 3-2 0,0 0 0 0,1 6 0 16,-4-1-41-16,3-2-11 0,-3 5 0 0,3 0 0 15,-3 0 0-15,4 0 12 0,-7-3-12 0,3 1 12 16,3-4-12-16,-3-4 10 0,3 2-10 0,3-3 10 16,4 1-10-16,2-3 0 0,3 0-10 0,3-6 10 15,-3 1-14-15,6-4 3 0,3 1 1 0,3-5 0 16,0-6-48-16,3-5-10 0,2 0-1 0,-2-5-1 16,3-3-138-16,-3-3-28 0,0 3-6 0</inkml:trace>
  <inkml:trace contextRef="#ctx0" brushRef="#br0" timeOffset="-145098.02">21374 12279 2473 0,'0'0'54'0,"-6"3"11"0,0-3 3 0,0 5 2 0,6-5-56 0,-6 0-14 16,3 3 0-16,3-3 0 0,0 0 80 0,0 0 12 15,0 0 4-15,6 3 0 0,6-3-42 0,0 0-8 16,-1-3-2-16,4 0 0 0,0 3-29 0,0-5-7 15,3 2 0-15,-3 1-8 0,0-1 9 0,0-2-9 16,-1-1 0-16,1 1 9 0,-3 0-9 0,3 2 0 16,-3 1 0-16,0-1 0 15,0 0-61-15,0 1-18 0,3-1-3 0,-6 3-1176 0</inkml:trace>
  <inkml:trace contextRef="#ctx0" brushRef="#br0" timeOffset="-143953.72">21909 11748 2307 0,'0'0'51'0,"0"0"10"0,0 0 3 0,0 0 0 0,0 0-51 0,0 0-13 0,0 0 0 0,0 0 0 0,0 0 86 0,-3 10 14 16,0-2 4-16,0 5 0 0,3-2-24 0,-3-1-5 16,0 1-1-16,3 0 0 0,-3-1-40 0,1 1-8 15,2-1-2-15,0 1 0 0,2-3-14 0,-2-3-10 16,0-5 12-16,6 5-12 0,-3-2 14 0,3 0-4 16,0-6-1-16,0 3 0 0,3-5-9 0,0 0 12 15,0-3-12-15,-3 0 12 0,3 0-12 0,0 0 0 16,-3-3 0-16,0 1 8 0,3 2-8 0,-3 0 0 15,0 2 0-15,-3 1 0 0,-3 5 0 0,0 0 0 16,0 0 0-16,0 0 0 0,0 0 0 0,-6 11 0 16,-3-1 8-16,6 1-8 0,-6-1 14 0,3 4 1 15,0-1 0-15,0 3 0 0,0-3-15 0,3-2 0 16,0 2 0-16,0-3-939 16,3 1-190-16</inkml:trace>
  <inkml:trace contextRef="#ctx0" brushRef="#br0" timeOffset="-140176.22">7062 13189 518 0,'0'0'46'0,"0"0"-37"0,0 0-9 0,0 0 0 15,0 0 192-15,-3 0 37 0,3 0 7 0,-3-5 2 16,-3 3-90-16,6 2-17 0,-6 2-4 0,3 1-1 16,-6-1-6-16,4 1-2 0,-7 0 0 0,3 2 0 15,3 0-42-15,-3 1-9 0,-3 2-2 0,3 2 0 16,-3-2-28-16,3 0-5 0,-3 5-2 0,-3-2 0 16,3-1 13-16,1 6 2 0,-7 0 1 0,3 3 0 0,0 2-16 0,-6 0-3 15,0 6-1-15,-3-1 0 0,1 6-15 16,-1-3-3-16,3 5-8 0,0 1 12 0,0-1 22 0,6-8 4 31,1 1 1-31,2-1 0 0,0-2-31 0,0 0-8 0,0 2 0 0,6-2 0 0,3 3 0 16,-3 4 0-16,3 1 0 0,3-3 0 0,6-2 0 0,-3-1 0 15,3-5 0-15,3-2 0 0,-3-6 0 0,6 0 0 16,-3 1 0-16,3-4-12 16,-4-2-70-16,4 0-14 0,3-5-4 0,-3-3-730 15,3-6-146-15</inkml:trace>
  <inkml:trace contextRef="#ctx0" brushRef="#br0" timeOffset="-139141.02">7598 13354 288 0,'0'0'25'0,"0"0"-25"16,0 0 0-16,0 0 0 0,0 0 267 0,0 0 48 16,0 0 9-16,0 0 3 0,0 0-174 0,0 0-34 15,0 0-7-15,0-6-2 0,0 1-58 0,3 0-12 16,-3 2-3-16,0 3 0 0,0-5-14 0,3 2-3 0,0-2-1 0,-3-1 0 16,-3 4 7-16,0-6 2 0,-3 5 0 0,0 1 0 15,0-4 13-15,0 1 3 0,-3 2 1 0,0 1 0 16,-3 4-15-16,1-2-3 0,-4 6-1 0,0-4 0 15,0 4 29-15,0-1 5 0,-6 3 2 0,3-3 0 16,-3 6-26-16,-2-1-6 0,-1 4-1 0,0 1 0 16,-3 7-3-16,0-1-1 0,-5-3 0 15,8 9 0-15,-3-1-10 0,0 1-3 0,1 4 0 16,2-2 0-16,-3 1 11 0,6-1 1 0,3 0 1 0,3 0 0 16,3 0-25-16,4-3 0 0,-1 4 8 15,3 1-8-15,6-2 0 0,0-5 0 0,3-3 0 0,3 1 0 16,5-4 0-16,4 1 0 0,0-6 0 0,3-3 0 15,0-4 0-15,3-4 0 0,0-2-9 0,2-2 9 0,4-1-23 16,-3-2 3-16,3-3 0 0,-3 0 0 0,-1 0-2 16,-2-3 0-16,0 1 0 0,0-3 0 0,-6-1 9 0,3-2 1 15,0 1 1-15,-7-1 0 0,-2 8 11 0,0-3 0 16,-3 1 0-16,-3 2-8 16,3 0 8-16,-6 0 8 0,0 3-8 0,0 2 11 0,-3-2-11 0,-3-1 0 15,3 4 0-15,-6-1 0 0,0 0 0 0,1 3 0 16,2 0 11-16,-3 0-11 0,0 0 16 0,0 3-4 15,0 0 0-15,3-1 0 0,0 1-3 0,6-3-1 16,0 0 0-16,-6 3 0 0,6-3-8 0,0 0 0 0,0 0 0 16,0 0 0-16,0 0 0 0,0 0 0 0,0 0 0 0,3 5 0 15,3-2 0-15,3-3 0 0,0 0 0 0,3 0 0 16,0 0 0-16,-1-3 0 16,4 0 0-16,-3 1 0 0,3-1 0 0,-3-2 0 15,3 2 0-15,-3 0 0 0,0 1 0 0,0-1 0 0,3 0 9 16,-4 3-9-16,-2 0 0 0,0 0 0 0,-3 0 0 15,0 3 8-15,-6-3-8 0,0 0 0 0,3 8 0 0,-3 0 0 16,0 0 0-16,-6 0 0 0,0 2 0 16,0 4-8-16,3-1 8 0,-3 3 0 0,-5 5 0 0,2 0 0 15,0 3 0-15,0 0 0 0,3-1 0 0,-3 4 0 16,0-1 0-16,0-4 0 0,0-4 0 0,3 1 0 16,0 2 0-16,3-3 0 0,-3 1 0 0,6-3 0 15,-3-3 0-15,0-2 0 0,0-1 0 0,3-2 0 16,0-3-51-16,0-5-8 0,0 0-1 0,0 0-1155 15</inkml:trace>
  <inkml:trace contextRef="#ctx0" brushRef="#br0" timeOffset="-138030.95">7899 13795 1360 0,'0'0'60'0,"0"0"13"0,0 0-58 0,0 0-15 16,0 0 0-16,0 0 0 0,0 0 109 0,0 0 19 0,0 0 4 0,0 0 1 15,0 0-57-15,3-5-11 0,0-3-2 0,0 3-1 16,0-3-30-16,0 3-5 0,0-3-2 0,2 2 0 16,1-2-10-16,-3 3-3 0,3-3 0 0,-3 3 0 15,0-3-4-15,0 3-8 0,0-3 11 0,0 0-11 16,0-3 12-16,-3 3-4 0,-3 0 0 0,0 0-8 16,0 1 21-16,3-1-2 0,-6 0-1 0,0 0 0 15,3 0 11-15,-3 0 3 0,1 3 0 0,-1-1 0 16,3 6 18-16,-6-2 4 0,3 2 1 0,-3 0 0 15,3 5-11-15,-6 0-1 0,3 0-1 0,-6 6 0 16,-3 0-21-16,0 5-4 0,1-3-1 0,-1 3 0 0,-3-1-5 16,3 1-2-16,0 0 0 0,3 3 0 0,3-1 0 0,-3-2 0 15,4-5 0-15,2 2 0 0,3 5-9 0,0-4 0 16,3-12 0-16,3 6 0 0,0 13 0 0,3-2 0 16,3-3 0-16,3-3 0 0,0-5 0 0,-1-8 0 15,4-11 8-15,3 4-8 0,0 7 0 0,0-6 0 16,3-4 9-16,-3 2-9 0,0 0 0 0,-1 0 0 15,1 5 0-15,-3-2 8 0,0-6-8 0,0 3 0 16,-3-5-11-16,0 3 11 16,0 2-10-16,0-6 10 0,0 4-10 0,3-1 10 0,-3-2 0 0,-3 2 0 15,2 1 0-15,-2-1 0 0,-3 1 0 0,0 2 0 0,3 0 0 0,-3 2 0 16,-3 6 0-16,0 0 0 0,0 0 0 0,0 0 0 16,0 0 0-16,-9 6 0 15,3-1 0-15,-3 3 0 0,4 0 0 0,-1 0 0 16,0 2 0-16,0-2 0 15,0 3 0-15,0 0 0 0,3-1 0 0,0-2 0 0,-3 3 0 0,6-1 0 0,-3 1 8 16,0 2-8-16,3 0 0 0,0-2 0 0,3-1-8 16,0-2 8-16,0 0 0 0,0-2 0 0,6-4 0 0,-3 1 10 15,3-3-10-15,0-3 0 0,5-2 0 0,1-3 8 16,0-3-8-16,3 4-9 0,-6-7 9 0,6 1-13 16,0 2 13-16,3-2 0 0,-4 3 0 0,4-1 0 15,-3-2-26 1,0 0-2-16,0-1-1 0,0 1 0 0,-3 5 3 0,-4-2 1 0,-2-1 0 15,0 3 0-15,-3 5 25 0,-3-2-10 0,-3 5 10 0,0 0 0 16,0 0-12-16,0 0 4 0,0 0 8 0,0 0-13 0,-9 8 21 16,3 0 4-16,-3 0 0 0,0 0 1 15,1 0 3-15,-1 2 1 0,0-2 0 0,0 3 0 16,3-3 7-16,0 3 0 0,-3-1 1 0,0 3 0 16,3 1-13-16,0-1-2 0,-3 3-1 0,6 0 0 15,0-3 2-15,3 3 0 0,0-3 0 0,0 0 0 0,6-2-11 16,0-1 0-16,0-4 0 0,3-1 0 0,3-3 8 0,0-4-8 15,3-1 0-15,-3-5 8 0,5-2-8 0,-2-4 10 16,0 1-10-16,0 0 10 0,0-3-10 0,0 3 0 16,0-3 0-16,-3 3 0 0,3 0 0 0,-4-1-14 15,1 1 5-15,-3 0 1 0,3 0-3 0,-3 2 0 16,-3 0 0-16,0 4 0 0,-3-1 11 0,0 0 0 16,3 2 0-16,-6 4 0 0,0 2 0 0,0 0 0 15,0 0 0-15,0 0 0 0,0 0 0 0,-3 5 8 0,0 3-8 16,-3-3 11-16,3 3 4 0,-3 0 1 15,6 0 0-15,-3 0 0 0,-3 0 0 16,6-3 0-16,-3 1 0 0,3 1 0 0,-3-1-8 0,3 2-8 16,0 0 11-16,0-3-11 0,0 3 11 0,0 0-11 0,0-8 10 15,0 8-10-15,0-3 12 0,3 0-4 0,0 1-8 16,-3-6 12-16,0 0-12 0,3 5 0 0,3 0 0 0,0-2 0 16,-3-1 0-16,0-2 8 0,3 0-8 0,0-2 0 31,0-1-95-31,3-2-21 0,0-3-5 0,-3 3-1130 0</inkml:trace>
  <inkml:trace contextRef="#ctx0" brushRef="#br0" timeOffset="-137310.41">8360 14243 864 0,'0'0'76'0,"0"-6"-60"0,3 1-16 15,0-3 0-15,0 3 239 0,0-3 45 0,0-3 8 0,3 1 3 16,0-1-151-16,0-7-31 0,3-4-5 0,3-1-2 15,-3-1-44-15,-1-5-9 0,4-8-1 0,0-3-1 16,3-5-6-16,0 5-1 0,3 1 0 0,0 1 0 16,17-36-67-16,-14 40 3 0,3-6 0 15,0 1 20-15,0-4 0 0,0 1 0 0,-1-3 0 16,-2 8 0-16,3 3 0 0,0-1 8 0,-6 11-8 16,-3 3 0-16,5-3 0 0,1 1 0 0,0 1 0 15,0 1 15-15,0 3 1 0,-3-1 0 0,8-2 0 16,-5 5-16-16,-6 3 0 0,-3 2 0 0,3 3 0 15,0 3-10-15,-3 0-5 0,0 2-1 0,0 1 0 16,-1 2 16-16,-2 0 0 0,0 2 0 0,0 3 0 0,-3 1 0 0,0-1 0 16,-3 3 8-16,-3 0-8 0,0 2 16 0,-3 1-4 15,0 0-1-15,-3 5 0 0,0-3 42 16,-3 0 9-16,0 0 2 0,0-5 0 0,-2 5-52 0,-1 1-12 16,0 9 0-16,0-1 0 0,0 1 0 0,0-1 0 15,0-1 0 1,-3 3 0-16,3 2 27 0,3-10 2 0,-3-3 1 0,4 3 0 0,5 5-30 0,3 0 8 15,-3-2-8-15,6-6 0 16,3-2-22-16,-1-3-7 0,4 0-2 0,0-1 0 0,0 4 31 0,0-3 0 16,0-3 0-16,3 1 0 0,0 2 0 0,0-6 0 15,0 3 0-15,0 3 0 0,0 3 0 0,-3-3 0 16,-4 0-8-16,4-3 8 0,-3 0 0 0,0 1 0 16,-3-1 0-16,-3 3 0 0,0-3-9 0,0 3-3 0,-3-3 0 0,0 3 0 15,-3 0 20-15,0 3 3 0,-3 0 1 0,-5 2 0 16,2 0-12-16,-3 0 0 0,0 3 0 15,-3-3 0-15,0-2 0 0,0-3 0 0,0 0 0 0,1-3 0 16,-4 3 27-16,3-5 3 0,3-3 1 0,0-3 0 16,3-2-11-16,0-1-3 0,-3-2 0 0,4-2 0 15,-1-1-17-15,3-2 10 0,0 2-10 16,0 1 8-16,3-6 4 0,3 3 0 0,3 0 0 16,0-1-928-16,3-2-186 0</inkml:trace>
  <inkml:trace contextRef="#ctx0" brushRef="#br0" timeOffset="-136777.52">9685 13301 345 0,'0'0'31'0,"0"0"-31"0,0 0 0 0,0 0 0 16,0 0 317-16,0 0 58 0,0 8 11 0,-3-1 2 15,0-1-192-15,0 4-38 0,-3 4-8 0,3 4-2 0,-6 3-51 16,3 0-10-16,-3 3-3 0,0 3 0 0,-3-1-24 0,3 1-6 16,-3-1-1-16,-3 6 0 0,3-6-25 15,1-2-4-15,-4 0-2 0,3 0 0 0,3 2-14 0,0-2-8 16,0-3 10-16,3-8-10 16,3 1 8-16,-3-4-8 0,3-2 0 0,0-3 0 15,3-2-50-15,0-3-16 0,0 0-3 0,0 0-1 16,0 0-136-16,6-5-27 0</inkml:trace>
  <inkml:trace contextRef="#ctx0" brushRef="#br0" timeOffset="-136498.52">9455 13234 1209 0,'-3'0'108'0,"3"0"-87"16,-6 0-21-16,6 3 0 0,-5-3 252 0,2 0 47 0,0 0 9 15,3 0 1-15,0 0-169 0,0 0-35 0,0 0-6 16,9 0-2-16,2-3-37 0,1 3-8 0,3-2-2 0,3-1 0 16,0 1-10-16,3-1-1 0,0 0-1 0,-1 1 0 15,1-1-21-15,0-2-4 0,0-1-1 0,0 1 0 16,0 0-12-16,-1-1 9 0,4-1-9 0,3 1 8 16,-6 1-8-16,0 0 0 0,0-1 0 0,-4 4 0 15,4-4 0-15,-3 4 0 0,0-1 8 16,0 1-8-16,-3-1 0 0,0 3 0 0,-3 0 0 15,-1 3 8-15,-2 2-27 16,-3-3-5-16,-6-2-2 0,3 8-866 0,-3 3-174 0</inkml:trace>
  <inkml:trace contextRef="#ctx0" brushRef="#br0" timeOffset="-136252.4">9393 13653 1994 0,'0'0'88'0,"6"-3"19"0,0 0-86 0,0-2-21 15,0 2 0-15,3-5 0 0,0 3 96 0,2-3 16 16,7 3 2-16,0-6 1 0,0 1-50 0,0 2-9 16,0 2-3-16,3 1 0 0,-4 0-21 0,1-3-5 15,0 3-1-15,-3-1 0 0,0 4-18 0,-3 2-8 16,0-3 8-16,0 3-8 15,-3 0 0-15,0 3 0 0,-1-1 8 0,1 4-8 16,-3-4-63-16,3 1-14 0,0 2-3 0,-3 0-1044 0</inkml:trace>
  <inkml:trace contextRef="#ctx0" brushRef="#br0" timeOffset="-136019.22">9887 13594 2188 0,'0'0'97'0,"0"0"20"0,0 0-93 0,0 0-24 0,-6 8 0 0,3 0 0 16,-3 0 107-16,3 0 17 0,-3-3 3 0,3 1 1 15,3 2-52-15,0 2-9 0,0 1-3 0,0-1 0 0,0 4 0 0,-3-7 0 32,3 4 0-32,-6-3 0 0,3 0-51 0,3 0-13 0,-3-3 0 0,0 3 0 0,0-3 0 0,3 3 0 15,0-8 0-15,0 0 0 16,3 3-100-16,0 0-22 0,6-6-5 0,-3 3-1 15,0-5-102-15,3-1-21 0</inkml:trace>
  <inkml:trace contextRef="#ctx0" brushRef="#br0" timeOffset="-135867.28">10069 13327 2592 0,'0'0'57'0,"0"0"12"0,0 0 3 0,-6 5 0 0,-3 1-58 0,0-4-14 16,3-2 0-16,-3 6 0 0,3 2 67 0,0-3 10 0,6-5 3 0,-3 5 0 15,0 3-64-15,3-3-16 16,0-5 0-16,3 6 0 16,3-4-97-16,0 1-23 0,0-3-4 0</inkml:trace>
  <inkml:trace contextRef="#ctx0" brushRef="#br0" timeOffset="-135571.68">10414 13065 2649 0,'-6'5'58'0,"3"1"12"0,-3-1 2 0,-3 6 4 0,3-1-61 0,-3 1-15 16,-3 2 0-16,3 0 0 0,0 3 54 0,-2 3 8 16,5-1 2-16,-6 6 0 0,0-3-52 0,0 6-12 15,0-1 0-15,-3 3 0 16,0 3 54-16,0-3 8 0,3 0 2 0,0 0 0 0,-2 3-52 0,2 2-12 15,0-2 0-15,0 0 0 0,3-3 0 0,-3 5 0 16,3-5 0-16,0-2 0 0,3-3 0 0,0-6 0 16,6 1 0-16,-3-6 0 0,3 0 0 0,0-5 0 15,3 3 0-15,-3-6 0 16,3-2-228-16,-3-3-49 0,6-6-10 0,-6 6-1 0</inkml:trace>
  <inkml:trace contextRef="#ctx0" brushRef="#br0" timeOffset="-135372.48">10072 13568 1670 0,'0'0'74'0,"0"0"15"0,0 0-71 0,-6 2-18 0,3-4 0 0,3 2 0 15,0 0 236-15,0 0 44 0,0 0 9 0,0 0 2 16,0 0-185-16,0 0-37 0,6 2-7 0,3-2-2 16,-1-2-24-16,1-3-6 0,6 2-1 0,-3 3 0 15,3-3-14-15,-3 1-3 16,3-4-1-16,0-2 0 0,3 0-11 0,-1 1 0 0,1-1 0 0,0 0 8 15,-3 0-8-15,3 0 0 0,3 2 0 0,-6 1 0 16,2 0-146-16,-5 2-31 0,0 1-7 0</inkml:trace>
  <inkml:trace contextRef="#ctx0" brushRef="#br0" timeOffset="-134977.95">10670 12996 288 0,'0'0'25'0,"0"0"-25"15,0 0 0-15,0 0 0 0,0 0 453 0,0 0 86 16,0 0 17-16,0 0 3 0,6 6-355 0,0 2-70 15,-3 0-14-15,3 2-4 0,-3 1-36 0,3 2-8 16,-3 0-2-16,3 6 0 0,-3 2-22 0,0 3-4 0,2-1 0 0,-2 1-1 16,0 0-11-16,0-8-3 15,-3 2 0-15,0 4 0 0,0-1-13 0,0 3-2 0,0 2-1 0,-3 6 0 16,-3 0-5-16,1 10-8 0,-1 0 11 0,-3-2-11 16,0-3 14-16,0-3-4 0,-3 3-1 15,3-2 0-15,-3-9-9 0,0-2 10 0,-3 3-10 16,0-4 10-16,-3 4-10 0,1-3 0 0,-4 2 9 0,-3 3-9 15,0-2 0-15,-3-1 0 0,-2 1 0 0,2-4 0 16,3-1-103 0,6-7-25-16,-3 4-4 0,3-8-1228 0</inkml:trace>
  <inkml:trace contextRef="#ctx0" brushRef="#br0" timeOffset="-132750.06">11360 13295 748 0,'0'0'67'0,"0"-5"-54"0,3 0-13 0,0-1 0 16,-3 1 200-16,3 0 36 0,-3 5 8 0,3-3 2 15,-3 3-116-15,0 0-23 0,0-5-5 0,0 5-1 16,0 0-32-16,0 0-6 16,0 0-2-16,0 0 0 0,0 5-4 0,-3 3-1 0,0 3 0 0,-3 2 0 15,0-2-7-15,-2 2-1 0,-1 0-1 0,0 3 0 16,0 5-11-16,-3 0-1 0,0 3-1 0,3 2 0 16,0-4-10-16,3-1-3 0,0-3 0 0,0 1 0 15,3-1-13-15,3-4-8 0,3-1 10 0,0 0-10 16,3-5 0-16,3-3 0 0,0-5 0 0,6 0 0 15,0-8 10-15,3 0-10 0,2 0 10 0,-2-2-10 0,3-3 11 16,0-3-11-16,-3-5 12 0,3-1-12 0,0 4 8 0,-1-1-8 16,4-2 0-16,0-3 0 0,0 3 11 0,3 0-2 15,-4-3 0-15,1 3 0 0,0 0-20 0,-3 0-4 16,0 2-1-16,3-2 0 0,-4 3 16 0,-5-1 0 16,3 1 0-16,-6 4-9 0,0 1 9 0,-3 0 0 15,-3 2 0-15,0 1 0 0,-6 2 0 16,0 0 0-16,0 0 0 0,-3 0 0 0,0 3 0 15,-3-1 0-15,0 4 8 0,-3-4-8 0,-3 1 0 0,0 2 8 16,-3-4-8-16,-3 4 0 0,-2-2 8 0,2-1-8 16,3-2 8-16,-3 3-8 0,-3 0 25 0,3 2 1 15,-3 3 0-15,1 0 0 0,-1 0-15 0,3 3-3 16,3-1-8-16,-3 1 12 0,0 2-12 0,3 1 11 16,-2-1-11-16,-1 0 10 0,0-2-10 0,0 2 0 15,3 0 0-15,0 1 0 0,0-4 0 0,3 4 0 16,3-1 0-16,1-2 0 0,2-1-8 0,3 1-4 0,3-3-1 15,0 0 0 1,0 0-123-16,3 8-24 0,-3-3-4 0,6 0-977 0</inkml:trace>
  <inkml:trace contextRef="#ctx0" brushRef="#br0" timeOffset="-132110.62">11384 13893 2019 0,'0'0'44'0,"0"0"10"0,0 0 2 0,0 0 0 0,0 0-44 0,0-5-12 15,0-3 0-15,0 8 0 0,0-5 74 0,0-1 13 16,3 1 2-16,-3 0 1 0,0 0-38 0,0-1-8 16,0 1-2-16,0 0 0 0,0-1-7 0,-3 1-2 0,0 0 0 15,3 0 0-15,-3-3 3 0,-3 2 0 0,3-2 0 16,-6 3 0-16,3-3-7 0,-5 6-1 0,2-4 0 15,-6 1 0-15,-3 0 2 0,3 5 0 0,-3 0 0 0,3 0 0 16,0 2 11-16,-2 1 3 0,-1 5 0 0,-3 2 0 16,0 1-32-16,0 2-12 15,0 3 11-15,0 5-11 0,4 3 19 0,-1 5-3 0,0 0 0 16,3 6 0-16,0-4-5 0,3-1-2 0,3-4 0 16,3 0 0-16,3-2-9 0,0-5 0 0,6-1 0 0,0-2 0 15,3-3 0-15,0-2 0 0,0-3 0 0,3-3 0 16,3 1 0-16,6-4 0 0,-3-2 0 0,3-2 0 15,2-1 0-15,1-2 0 0,0-1 9 0,6-4-9 16,0-3 0-16,0-1 0 0,-1 1 0 0,1 0 8 16,-3-3-8-16,-3 0 0 0,0-2 8 0,-4-4-8 0,-2 4 0 15,-3-3 9-15,0 2-9 0,-3-2 0 0,-3 2 9 16,-3 1-9-16,0-1 0 0,-3 6 9 0,-3 3-9 16,0-4 10-16,0 4-10 15,-6-3 10-15,3 2-10 0,-6 0 8 0,3 1-8 0,-3 2 8 0,-2 0-8 16,-4 0 0-16,0 3 0 0,3-1 0 0,-3 4 0 15,6 2 0-15,-3 2 0 0,3 4 0 0,0 2 14 0,-2 0-2 16,-1 0-1-16,0 2 0 16,3 3-214-16,0 1-42 0</inkml:trace>
  <inkml:trace contextRef="#ctx0" brushRef="#br1" timeOffset="-115625.24">3833 14684 172 0,'0'0'16'0,"0"0"-16"0,0 0 0 0,0 0 0 15,0 0 115-15,12 0 20 0,-12 0 4 0,3 0 1 16,3 0-62-16,-6 0-12 0,5 0-2 0,1 0-1 15,3 3-4-15,-6-3-1 0,-3 0 0 0,6 3 0 16,6-3-11-16,-6 2-3 0,0 1 0 0,3-3 0 0,0-3 7 0,-3 3 1 16,3 3 0-16,0-3 0 15,-3-3-20-15,6 3-4 0,-3 0-1 0,5 0 0 0,1 0-14 0,0 0-2 16,0 0-1-16,0 0 0 0,3 0-10 0,0 0 8 16,0 0-8-16,-1 0 8 0,-2 0 0 0,0 0 0 15,3 0 0-15,-6-2 0 0,6 4-8 0,-6-2 0 16,0 0 0-16,0 0 0 0,2 0 0 0,-5 0 0 15,3 0 8-15,-3 0-8 0,0 3 0 0,3-3 0 16,-6 5 0-16,0-5-482 16,-6 0-102-16</inkml:trace>
  <inkml:trace contextRef="#ctx0" brushRef="#br1" timeOffset="-115225.38">3865 14827 633 0,'0'0'28'0,"0"0"6"0,-6 3-34 0,6-3 0 0,0 0 0 0,0 0 0 16,0 0 127-16,0 0 18 0,0 0 4 0,0 0 1 15,0 0-71-15,0 0-15 0,0 0-2 0,0 0-1 16,0 0-31-16,0 0-6 0,6-3-2 0,3 3 0 0,0 0 9 0,3-2 1 16,-6 2 1-16,3-3 0 0,6 0-14 0,-9 3-3 15,9 0-1-15,-9 0 0 0,9 0 5 0,-6 0 2 16,-1-2 0-16,4 2 0 0,3 0-8 0,0 0-2 16,0 0 0-16,0 0 0 0,6 0-12 15,-6 0 8-15,3 2-8 0,-1-2 0 0,-2 0 9 0,3 0-9 16,-3 0 8-16,3 0-8 0,-3 0 10 0,0 0-10 15,0 0 12-15,-4 0-12 0,4-2 11 0,0 2-11 16,-3 0 10-16,0-3-10 16,0 3-15-16,0 0-9 0,-3-3-1 0,0 3-1 0</inkml:trace>
  <inkml:trace contextRef="#ctx0" brushRef="#br1" timeOffset="-114624.27">4508 14586 288 0,'0'0'25'0,"0"0"-25"0,0 0 0 0,0 0 0 16,0 0 151-16,0 0 25 0,0 0 4 0,0 0 2 15,0 0-80-15,0 0-16 0,0 0-3 0,0 0-1 0,0 0-22 16,0 0-4-16,0 0 0 0,0 0-1 16,3 3-11-16,3 0-1 0,0-3-1 0,-3 0 0 0,0 0-11 0,3 0-3 15,3 0 0-15,-6 0 0 0,3 0-8 0,0 0-1 16,3 0-1-16,0 0 0 0,0 0-18 0,3 0 8 16,-3 0-8-16,0 2 0 0,-1-2 8 0,4 3-8 15,0 0 0-15,0 2 0 0,3-2 0 0,-3-1 0 16,0 6 0-16,0-2 0 0,-3 1 10 15,3-1-10-15,2 2 8 0,-5-3-8 0,0 3 0 0,3 0 0 16,-6 0 0-16,3 0 0 0,0 2 0 0,-3-2 0 16,3 0 0-16,-3 0 0 0,0-3 0 0,0 3 0 15,0-2 0-15,3-1 0 0,-6 3 12 0,0-5-4 16,0-1 0-16,-3-2 0 0,0 3-8 0,0-3 0 16,0 0 0-16,0 0 0 0,0 0 0 0,0 0 13 15,0 0-1-15,0 0-1 0,0 0 3 0,0 0 1 16,0 0 0-16,0 0 0 0,-6 2-7 0,-3-2-8 15,0 0 11-15,-3 3-11 0,6-3 8 0,-6 3-8 0,6-1 0 16,-9 6 0-16,0-2 0 0,3-1 0 0,-2 0 8 0,-1 3-8 16,-3 0 0-16,6 0 10 0,-9 3-10 0,0-3 8 15,6-1-8-15,-5 4 0 0,-1-3 0 0,3 0 8 16,0 3 10-16,0-4 2 0,0-1 0 0,0 2 0 16,3-3-30-16,1 3-6 0,-1-3 0 0,3 3-1 15,-3-3 17-15,6 3 0 0,-3-5 0 0,3 2 9 16,3 1-9-16,0-4 10 0,0 1-10 0,3 0 10 15,3-3-108-15,0 0-22 0,-6 2-4 0,6-2 0 0</inkml:trace>
  <inkml:trace contextRef="#ctx0" brushRef="#br1" timeOffset="-113475.6">5446 14626 403 0,'0'0'36'0,"0"0"-36"15,0 0 0-15,0 0 0 0,0 0 96 0,0 0 12 0,0 0 2 0,0 0 1 16,9-5-31-16,-6 2-7 0,0 1-1 0,-3 2 0 15,0 0-38-15,0 0-8 0,0 0-2 0,0 0 0 16,3 5 32-16,-3 3 7 0,0 0 1 0,-3 2 0 16,-3 1-13-16,0 2-3 0,0-2 0 0,-6 5 0 15,0-1-19-15,-3 1-4 0,0 6-1 0,1 1 0 16,-1-4-9-16,-3 2-3 0,3 3 0 0,-3 0 0 16,0-1-12-16,3 4 0 0,-3-6 0 0,4 3 0 15,2-3 12-15,-3-2 0 0,0-1 0 0,0-2 0 16,6 0-12-16,0 0 0 0,0-3 0 0,3-2 0 15,3-4 19-15,-3 1 1 0,0-2 0 0,6-6 0 16,0 0-32-16,0 0-7 0,0 0-1 0,0 0 0 16,6-6-40-1,0-2-8-15,3-5-1 0</inkml:trace>
  <inkml:trace contextRef="#ctx0" brushRef="#br1" timeOffset="-113073.9">5476 14536 460 0,'0'0'41'0,"0"0"-33"16,0-5-8-16,0 0 0 0,0 5 163 0,0-8 30 16,0 2 7-16,3-2 0 0,0 3-110 0,0 0-22 15,0-3-5-15,3 3-1 0,6-1-22 0,-7-2-4 16,4 0 0-16,3 1-1 0,0-1-14 0,0 2-2 16,3-2-1-16,-3 0 0 0,3 3-6 0,0 0 0 15,0 0-1-15,-1-3 0 0,4 2-11 0,0 1 8 0,0 2-8 16,0 1 8-16,-3 2 0 0,3-3 0 0,-3 0 0 0,2 3 0 15,-8-2-8-15,6 2 0 16,-3-3 0-16,3 3 0 0,-6 0 0 0,0 3 0 0,0-1 0 16,0 1 8-16,-3 0-8 0,-6-3 0 0,0 0 0 0,9 2 0 15,-3 1 0-15,-6-3 0 0,2 8 0 0,1 0 0 16,-6 3 0-16,3-1 0 0,-5 1 10 0,2 2-10 16,-9 3 18-16,3 0-3 0,-3 2-1 0,0 1 0 15,0-1 5-15,-3 3 1 0,0 1 0 0,0 4 0 16,0 0-20-16,-5 4 0 0,-1-1 8 0,0 2-8 15,0 1 13-15,0 3-1 0,0-1 0 0,1 0 0 16,2 1-12-16,0-1 11 0,0-5-11 0,3 0 10 16,-3 0-1-16,6-2 0 0,0-3 0 0,1 0 0 15,5-1-9-15,0-4 8 0,0-3-8 0,3 2 8 0,3-4-18 0,0-1-4 16,0-5-1-16,0 0-833 16</inkml:trace>
  <inkml:trace contextRef="#ctx0" brushRef="#br1" timeOffset="-112847.77">5327 14962 864 0,'-15'-10'38'0,"12"7"8"0,0 0-37 0,3 1-9 16,-3-1 0-16,3 0 0 0,0 3 172 0,0-5 32 15,-6 0 6-15,12 0 2 0,-3-3-130 0,6 2-26 0,0-2-4 0,6 3-2 16,3-3-25-16,0 0-5 0,-1 3 0 0,4 0-1 15,0-1-11-15,0 1-8 0,0 2 9 0,0 1-9 16,-4-1 9-16,4 3-9 0,-6 0 8 0,3 3-8 16,-3-3 0-16,0 5 0 0,0 0 0 0,0 1-560 15,-7-4-118-15</inkml:trace>
  <inkml:trace contextRef="#ctx0" brushRef="#br1" timeOffset="-112292.63">5875 14859 403 0,'0'0'17'0,"0"0"5"0,0 0-22 0,0 0 0 16,6-5 0-16,-6 5 0 0,0 0 135 0,0 0 22 15,0 0 5-15,0 0 1 0,0 0-79 0,0 0-16 16,0 0-4-16,0 8 0 0,0 0-3 0,-6 0-1 16,3 2 0-16,-3 3 0 0,-3-2-5 0,0 2-2 15,-3 3 0-15,0 0 0 0,-3 0-21 0,3 0-4 16,-3 0 0-16,3 2-1 0,1-2-6 0,-1 0-1 16,0 0 0-16,6-3 0 0,-3-3-20 0,3 4 0 15,0-6 0-15,3 0 0 0,3-3 0 0,0-5 0 16,0 0 0-16,0 0 0 0,3 5 0 0,6-5 8 15,3-2 0-15,-6-4 0 0,6 1 0 0,-3-3 1 16,5-3 0-16,1 1 0 0,3-1-9 0,-3-2 0 0,3-3 0 0,0 0-11 16,3 0-3-16,-7 1-1 0,7-1 0 0,0 0 0 15,-6 0 7-15,3 0 8 0,0 3-13 16,-6 0 5-16,3 2 8 0,-4 0-8 0,1 3 8 16,-3 1-8-16,-3 1 19 0,0 6 4 0,0-2 1 0,-6 2 0 15,6 2-16-15,-6-2 0 0,3 6-9 0,-3 4 9 16,-3 1 14-16,0-1 9 0,0 1 1 0,-3-1 1 15,3 4-2-15,-6-1-1 0,3 0 0 0,3 0 0 16,-9 1-6-16,7-1-2 0,-1 0 0 0,-3-2 0 16,3-1-6-16,0 1-8 0,3-1 11 0,0-2-11 15,-3 0 9-15,6-2-9 0,0-6 0 0,0 5 9 16,0-5-9-16,0 0 12 0,6 2-12 0,-3 4 12 16,-3-6-104-1,9-3-21-15,6-5-4 0,-4 0-1 0</inkml:trace>
  <inkml:trace contextRef="#ctx0" brushRef="#br1" timeOffset="-111629.84">6351 14830 1177 0,'-3'0'25'0,"0"0"6"0,3-3 1 0,-3 3 2 0,0 0-34 0,0-2 0 0,0 2 0 0,3-3 0 15,-3 3 93-15,0 3 12 0,-3-1 3 0,3 4 0 16,-3-4-68-16,0 6-12 0,-3 0-4 0,3 3 0 0,-3-1-12 0,0 6-4 16,-2 0 0-16,5 0 0 0,-6 2 26 0,0 1 5 15,3-3 1-15,0 0 0 0,-3-3-28 0,3 0-4 16,0 0-8-16,3-5 11 0,-3 3 10 0,6-3 3 15,0-3 0-15,3-5 0 0,0 5 1 0,6-2 1 16,-3-3 0-16,6 0 0 0,-3-3-14 0,3-2-4 16,0 0 0-16,6-3 0 0,-3-3-8 0,3 3 8 15,0-5-8-15,2 0 8 0,1 2-8 16,0-2 0-16,3-3 0 0,0 3 0 0,-6-3 0 16,6 0 0-16,-4 0 0 0,1 0 0 0,-3 3 0 0,0 3 0 15,-3-1 0-15,3 3 0 0,-6 0 0 0,6 3 0 16,-9 0 0-16,3 2-11 0,-9 3 11 0,5 3 0 15,-5-3 0-15,3 5 0 0,0 3 0 0,-3 0 0 16,-3 0 0-16,0 2 0 0,0 4 11 0,-2-1 4 0,-1 0 1 16,0 0 0-16,-3 3 19 0,0-3 4 0,0 1 1 15,0-1 0-15,0 0-32 0,3 0-8 0,0-2 0 16,0-1 0-16,0-2 8 0,3 3 0 0,3-6 0 16,0 1 0-16,0-6-8 0,3 7 0 0,-3-7 0 0,9 3 0 15,0-3 0-15,0 0 8 0,3-3-8 0,3 1 8 31,0-3-156-31,-3-1-30 0,14-10-6 0,-2 0-2 16</inkml:trace>
  <inkml:trace contextRef="#ctx0" brushRef="#br1" timeOffset="-111043.7">6735 14965 928 0,'0'0'41'0,"0"0"9"0,0 0-40 0,3 0-10 16,3 0 0-16,-3 0 0 0,3 0 68 0,0 0 11 15,-3 0 2-15,3 0 1 0,0 0-25 0,-3 0-5 16,2-3 0-16,1 3-1 0,0 0-22 0,-3-2-4 16,3-1-1-16,0-2 0 0,0 2 8 0,0 0 0 15,-3-2 1-15,3 0 0 0,-3-1-21 0,3 1-4 16,-3-3 0-16,3 3-8 0,-6-3 10 0,3-3-10 15,3 3 8-15,-6-2-8 0,3-1 0 0,-3 1 8 16,3-1-8-16,-3 1 0 0,0 2 8 0,0-3-8 0,-3-2 8 0,0 5-8 16,-3 0 8-16,3 3-8 15,-6-1 8-15,-3 4-8 0,3 2 13 0,-6 2-2 16,-3 4-1-16,1 2 0 0,-1 2 27 0,-3 1 6 0,3-1 1 16,-3 6 0-16,-3 0-7 0,7 0-1 15,-4 2 0-15,3-2 0 0,0 3-12 0,3-1-2 0,3-2-1 16,3 0 0-16,0-3-4 0,6 3-1 0,-3-3 0 0,6-2 0 15,0 2-8-15,6-5-8 0,-3 0 9 0,6 0-9 16,0-3 10-16,3 1-10 0,0-4 10 0,6-2-10 16,3-5 23-16,0 2-2 0,-1-5 0 0,7 1 0 15,0-1-21-15,0-3 0 0,2-2 0 0,-2 2-8 16,-3-2 8-16,0-3 0 0,0 0-9 0,-3 0 9 16,-1 0-25-1,-2-2-1-15,-3-1 0 0,0 6 0 0,-3 0 14 0,-3 2 2 16,-3 1 1-16,-3 4 0 0,-3 6 9 0,0 0 0 0,-6 0 0 0,-3 6-8 15,-3-1 8-15,0 3 0 0,-3 5 0 0,0 0 0 16,0 1 16-16,4 2 3 0,-1-1 0 0,0 1 0 0,3 0 2 16,0-3 1-16,0 1 0 0,6-1 0 0,0-3-22 15,3 1-10-15,3-3 1 0,0 0 0 0,6 0 9 16,0-3 12-16,3-5-2 0,3 3-1 16,2-6-86-16,4-2-18 0,21-6-3 15,-9 1-1-15</inkml:trace>
  <inkml:trace contextRef="#ctx0" brushRef="#br1" timeOffset="-110316.58">7384 14597 518 0,'12'-5'46'0,"-12"5"-37"0,0 0-9 0,9-3 0 15,2 0 88-15,-2 1 15 0,0-3 3 0,0 2 1 16,3-2-20-16,-3 2-4 0,0-2-1 0,0-3 0 15,3 2-14-15,3 1-4 0,-3-3 0 0,0 0 0 0,-1-2-20 0,1-1-4 16,3 1 0-16,0-1-1 0,-3-2-19 0,3-1-3 16,3 1-1-16,3 0 0 0,-4 0-16 0,1 0 8 15,3-3-8-15,-3 2 0 0,-3-1 8 0,3-1-8 16,-6 0 0-16,0 0 0 0,-1 3 0 0,-5 0 0 16,3-3 0-16,-6 2 0 0,3 1 10 15,-3 0-10-15,-3 0 8 0,0 2-8 0,-6 3 10 16,0 0-10-16,-3 6 12 0,-2-1-12 0,-7 3 30 15,-3 5-1-15,-3 3 0 0,-3 0 0 0,-3 5 8 16,-2 6 2-16,5-1 0 0,-3 4 0 0,0 7 0 0,-2 0 0 16,-4 3 0-16,6-1 0 0,0 4-7 0,-2-1 0 15,-1 0-1-15,6 1 0 0,3-3-7 0,-5 2-2 16,-1 3 0-16,6 0 0 0,6 3-22 0,0-1 0 16,0-1-12-16,4-1 4 0,-1-6 8 0,6-2 0 15,3-5 8-15,3 0-8 0,-3-5 10 0,6-4-2 0,6-1-8 16,-3-4 12-16,0 1-12 0,3-6 0 0,3 0 0 15,0-5 0-15,-1 0 0 0,4-5 0 0,0-3 11 16,6 0-11-16,0-2 0 0,3-4 0 0,-3 1 0 0,3 0 0 16,-1-6 0-16,1 6 0 0,-3-5 0 0,3 4 0 15,-3-1 0-15,0 4-12 0,-1-2 1 0,-2 7 1 16,-3-1 10-16,-3 1 0 0,3 6 0 0,-6 0 0 16,-6 0-9-16,0 0 0 0,0 11 0 0,-3 5 0 15,-3-3 9-15,0 5 0 0,-3 4 0 0,0-4-8 16,-3 3 17-16,3-2 4 0,-2-1 1 0,2 1 0 15,0-1-14-15,0-2 0 0,0 0-9 0,3 0 9 16,3-3 0-16,0 0 10 0,0-2 0 0,3-3 0 16,0 0-10-16,3-3 0 0,3 3 0 0,0-5 8 15,3-3-8-15,0 0 0 0,3-3 0 0,3 1 8 16,-1-4-64 0,1 1-14-16,9-3-2 0,-3-3-1 0</inkml:trace>
  <inkml:trace contextRef="#ctx0" brushRef="#br1" timeOffset="-109624.93">7661 14859 860 0,'-15'3'38'0,"15"-3"8"0,0 0-37 0,0 0-9 0,0 0 0 0,0 0 0 15,0 0 37-15,0 0 6 0,0 0 1 0,0 0 0 16,0 0 17-16,0 0 4 0,6 0 1 0,-6 0 0 15,0 0-13-15,0 0-2 0,9-3-1 0,-9 3 0 16,0 0-2-16,8 0 0 0,-8 0 0 0,9 0 0 16,-9 0-12-16,0 0-4 0,0 0 0 0,0 0 0 15,0 0-3-15,0 0-1 0,-6 8 0 0,1 3 0 16,-1 2-12-16,-3 0-4 0,-3 0 0 0,0 0 0 16,0 3 7-16,3 0 1 0,-3-3 0 0,0 1 0 15,3-1 9-15,-3 0 3 0,9 0 0 0,-6-5 0 16,0 3-23-16,7-3-9 0,2-3 8 0,0 3-8 0,0-5 8 15,2 2-8-15,4-2 8 0,3-3-8 16,0 2 15-16,0-4-3 0,-6-4 0 0,9 4 0 16,3-4-12-16,0 1 0 0,-6-3 8 0,6 0-8 0,3-2 0 15,-1-1 0-15,1-2 0 0,0 2-10 0,-3-2 10 16,3 2-13-16,0-2 5 0,0 3 8 0,-7-1-8 16,4 0 8-16,-3-2 0 0,0 5 0 0,-3 3 0 0,0-3 0 15,-3 3 0-15,0 2 0 0,0 0 0 16,-6 3 0-16,0 0 0 0,0 0 0 0,6 6 0 0,-6 2 0 15,-3 2 0-15,0-2 0 0,0 5 9 16,0-2 3-16,-3 2 1 0,0-2 0 0,-3 2 14 16,0-2 2-16,3-1 1 0,0 1 0 0,-3-3-16 0,6 0-3 0,-3 0-1 15,3 0 0-15,0-3-10 0,3 0 0 16,0-5 0-16,0 0 8 0,0 0-8 0,9 0 8 16,0 0-8-16,0-5 8 0,6 2 4 0,-3-2 0 15,3-6 0-15,0 1 0 0,6-1-12 0,-3-2 0 0,-4-3 0 16,7 3 8-16,3-3-8 0,-3 3 0 0,-6-3 0 0,0 3 0 15,3 2-16-15,-4 0 2 0,-2 4 0 0,0 1 0 16,-6-2 14-16,3 6 0 0,0 2 0 0,-9 0 0 16,0 0 0-16,-3 8-9 0,0 0 9 0,0 5-8 15,-9 0 8-15,3 0 0 0,-3 0 8 0,3 3-8 16,0 0 9-16,-2-3-9 0,-4 3 12 0,3-2-12 16,6-1 21-16,0 0-2 0,-3-2-1 0,3-3 0 15,9-1-8-15,-3 4-2 0,0-6 0 0,3 1 0 16,0-1-8-16,6-2 0 0,3 2 0 0,-3-3 0 15,0-2 0-15,3 0-11 0,5 0 3 0,4-5-704 16,-6 3-140-16</inkml:trace>
  <inkml:trace contextRef="#ctx0" brushRef="#br1" timeOffset="-109212.05">8348 14944 1144 0,'0'0'51'0,"0"0"10"0,-3 2-49 0,3-2-12 16,0 0 0-16,0 0 0 0,-3 6 77 0,3-6 13 15,0 0 2-15,0 0 1 0,0 0-29 0,6 2-7 16,3-2-1-16,0 0 0 0,3 0-20 0,0-2-4 16,-3-4 0-16,3 4-1 0,0-4-8 0,2 1-2 0,1-3 0 0,-3 0 0 15,0 0-13-15,-3 0-8 0,6 0 8 0,-6 0-8 16,0-2 8-16,0-1-8 0,0 6 8 0,0-3-8 15,0 0 0-15,-4-2 9 0,1-1-9 0,-3 0 0 16,0 3 8-16,-3 3-8 0,0-5 0 0,-3 2 0 16,0 2 9-16,-3 1-9 0,-5 2 0 0,-1 3 9 15,3 6 15-15,-6-1 4 0,-3 3 0 0,-3 3 0 16,0 2 21-16,-2 0 5 0,-4 3 1 0,3 2 0 16,-3 4 11-16,3-4 2 0,0 3 1 0,4 0 0 15,-1-2-26-15,3 2-6 0,0-2-1 0,6-1 0 16,0 1-3-16,6-3-1 0,3-1 0 0,6-1 0 15,3-1-19-15,3-3-4 0,6 1-1 0,3-6 0 16,6 1-8-16,3-6 0 0,-1 0 9 0,10-3-9 16,0-5 15-16,2 0-2 0,1 0 0 0,0-2 0 15,6 2-77-15,-4-3-16 16,-2-2-4-16</inkml:trace>
  <inkml:trace contextRef="#ctx0" brushRef="#br1" timeOffset="-107039.13">9173 14870 1119 0,'0'0'49'0,"0"-6"11"0,3 4-48 0,0-1-12 0,-3-2 0 0,0-1 0 15,0 6 96-15,0 0 17 16,0 0 3-16,0 0 1 0,3-2-33 0,-3 2-6 0,0 0-2 0,0 0 0 16,0 0-53-16,0 0-11 0,0 0-3 0,0 8 0 15,-3-3-9-15,3 3 8 0,-3 3-8 0</inkml:trace>
  <inkml:trace contextRef="#ctx0" brushRef="#br1" timeOffset="-106869.95">9083 15087 1598 0,'0'0'71'0,"0"0"14"16,-6 0-68-16,6 0-17 0,-6 0 0 0,6 0 0 0,0 0 12 0,0 0-2 15,0 0 0-15,0 0 0 0,0 0-2 0,0 0-8 16,6-3 12-16</inkml:trace>
  <inkml:trace contextRef="#ctx0" brushRef="#br1" timeOffset="-106269.75">10271 14409 576 0,'0'0'51'0,"0"0"-41"15,0 0-10-15,0 0 0 0,0 0 142 0,0 0 26 16,0 0 6-16,0 0 1 0,-6 6-73 0,3 1-14 15,-3-1-4-15,0 2 0 0,0 2-20 0,-3 3-5 16,0 1-1-16,-3-1 0 0,1 8-16 0,-1-2-3 0,-3-1-1 0,3 3 0 16,-6 0-11-16,0 3-3 15,-3 3 0-15,0-1 0 0,-2 3-13 0,2 0-3 0,-6 1-8 0,3-4 12 16,3 0-12-16,1 1 0 0,2 2 8 0,0-3-8 16,3-2 10-16,0-3-1 0,3 1 0 0,3-4 0 15,0-5-9-15,6 3 0 0,0-5 0 0,3-3 0 31,0 0-96-31,6-6-12 0,0 1-3 0,3-6 0 0</inkml:trace>
  <inkml:trace contextRef="#ctx0" brushRef="#br1" timeOffset="-105746.22">10435 14280 806 0,'0'0'36'0,"0"0"7"0,0 0-35 0,0-6-8 0,-3 1 0 0,3 5 0 0,-6-3 134 0,0 1 25 16,-3 2 5-16,0 2 0 0,0 4-59 0,0-4-12 15,0 4-2-15,0-1-1 0,0 3-42 0,0 2-8 16,0 1-1-16,4 0-1 0,-1 2 0 0,0 3 0 16,0-3 0-16,0 3 0 0,0 2-2 0,0 1 0 15,-3-1 0-15,3 1 0 0,-3 2-12 0,0 0-4 16,0-2 0-16,-3-1 0 0,6 3-4 0,-3-2-2 15,0-1 0-15,0 1 0 0,4-1-6 0,-1-2-8 0,0-2 11 16,3-1-11-16,3 3 11 0,0-6-11 16,3 1 10-16,0-1-10 0,6-4 10 0,-1-1-10 0,4-2 10 0,3-6-10 15,3 3 14-15,0-5-3 0,3-3-1 0,3-3 0 16,2 1-10-16,7-1 0 0,0-2 9 0,-3 0-9 16,-1-1 0-16,1 1-18 0,-3-3 3 0,0 0 1 15,-3 0-5-15,2 1-1 0,-5-4 0 0,0 6 0 16,-3-3 11-16,-3 5 9 0,0-2-13 0,-6 8 5 15,0-3 8-15,-4 5 0 0,-5 3 0 0,0 0 0 16,0 0 0-16,-3 8 0 0,-5 3 0 0,-1 2-8 16,-6 3 21-16,0 0 5 0,0 2 1 0,0-2 0 15,-3 3 3-15,3 2 1 0,-5-3 0 0,2 4 0 16,-3 1-6-16,0 1-1 0,-3 3 0 0,0-1 0 16,4-2 5-16,-1 0 1 0,3-3 0 0,3 3 0 15,0-3-22-15,3 0 0 0,3-2 0 0,3-4 0 0,0 4 0 16,3-6 0-16,0 3 0 0,3-5-8 0,3 2 16 0,3-5 3 15,3 0 1-15,0-3 0 16,3 0-122-16,3 1-24 0,0-6-5 0</inkml:trace>
  <inkml:trace contextRef="#ctx0" brushRef="#br1" timeOffset="-105347.65">10682 14928 518 0,'0'0'46'0,"0"0"-37"15,0 0-9-15,0 0 0 0,0 0 152 0,0 0 28 0,0 0 5 0,0 0 2 16,0 0-78-16,0 0-15 0,0 0-3 0,9 2-1 16,0-4-40-16,0-1-8 0,-1 1-2 0,-2-4 0 15,0 4-24-15,3-4-4 0,0 1-2 0,0-3 0 16,3 3-10-16,0-3 0 0,-3-3 0 0,-3 1-11 15,3 2 30-15,0-3 5 0,-3 1 2 0,0-1 0 16,-3 0-11-16,0 1-3 0,0-1 0 0,-3 1 0 16,-3 2 5-16,3 0 1 0,-6 0 0 0,0 5 0 15,-3 1 18-15,0 2 3 0,-3 2 1 0,-3 3 0 16,0 3-4-16,-3 6 0 0,-3-1 0 0,1 3 0 16,-1 2 5-16,-3 1 1 0,3-1 0 0,0 3 0 15,0-2-19-15,4 2-4 0,-4-2-1 0,6-1 0 0,-3 3-3 16,9-2-1-16,-3-1 0 0,6-2 0 0,3 0-3 0,0-3-1 15,9-2 0-15,0 2 0 0,3-2-10 16,3-3 12-16,3-3-12 0,3-5 12 0,3 3-12 16,2-6 0-16,7-2 0 0,0-1-1103 15</inkml:trace>
  <inkml:trace contextRef="#ctx0" brushRef="#br1" timeOffset="-104605.4">11262 14788 345 0,'0'0'31'16,"0"0"-31"-16,0 0 0 0,0 0 0 0,0 0 140 0,0 0 21 15,0 0 5-15,0 0 1 0,-3-6-90 0,3 1-17 16,3 0-4-16,-3 5-1 0,3-6-2 0,-3 1 0 16,3 0 0-16,-3 5 0 0,0 0-31 0,0-8-6 15,3 3-2-15,-3 5 0 0,-3-3 29 0,3 3 5 16,0-5 2-16,0 5 0 0,0 0-19 0,0 0-4 16,-6-3-1-16,0 0 0 0,-3 3 10 0,0 0 1 15,0 0 1-15,-2 0 0 0,-1 3-14 0,0 2-4 16,-3 1 0-16,0-1 0 0,0 0 12 0,-3 3 1 15,0-3 1-15,3 3 0 0,1 0-10 0,-1 0-1 16,0 0-1-16,3-3 0 0,-3 3 1 0,6-2 0 16,-3 2 0-16,6-3 0 0,-3 0-13 0,6 0-2 15,-3 1-8-15,6 2 12 0,0-3-12 0,0 3 0 16,0-8 8-16,6 8-8 0,-6-8 19 0,12 8 1 0,0-3 0 16,0 0 0-16,3 1-20 0,0-4 0 0,0 1 0 0,0 2 0 15,-1-2 0-15,1 2 0 0,-3-2 0 0,0 2 0 16,0-2 0-16,-3 2 0 0,0-2 0 0,0-1 0 15,-3 4 0-15,0-4 0 0,-6-2 0 0,0 0 0 16,0 8 0-16,0 0 0 0,-6 0 0 0,-3 0 0 16,0 0 0-16,-3 0 0 0,-3 0 0 0,3 0 0 15,-3 0 0-15,1 0 0 0,-1-3 0 0,-3 3 0 16,3 0 0-16,-3-3 0 0,-3-2 0 0,3 2 0 16,-5-2 0-16,2 2 0 0,-3-5 0 0,3 3 0 15,0-1 0-15,3-2 0 0,3-2 0 0,4 2 0 16,-1-3 0-16,3 0 0 0,6-2 0 0,0 0 0 15,6 0 0-15,3-3 0 0,3 2 0 0,3-2 0 16,2 0-150 0,4 0-34-16</inkml:trace>
  <inkml:trace contextRef="#ctx0" brushRef="#br1" timeOffset="-104060.81">11596 14780 1209 0,'0'0'53'0,"0"0"12"0,0 0-52 0,0 0-13 0,0 0 0 0,0 0 0 15,0 0 71-15,0 0 11 0,0 0 2 0,-3-6 1 16,0 4-13-16,0-1-2 16,0 0-1-16,0-2 0 0,0 2-19 0,0 1-4 0,-3-1-1 0,0 1 0 15,3-1-13-15,-3 0-2 0,-3 3-1 0,3 0 0 16,-3-2-1-16,0 4-1 0,-3 1 0 0,0 0 0 16,0-1-14-16,1 1-2 0,-4 2-1 0,0 0 0 15,3 1-2-15,-3-1-8 0,0 3 12 0,3 0-4 16,-3-3-8-16,6 3 10 0,0 0-10 0,1 0 10 0,-1-3 2 15,6 3 0-15,0-3 0 0,3 3 0 16,0-8-12-16,0 0-17 0,9 11 4 0,-1 0 1 0,4-3 12 0,-3-1 0 16,6 1 0-16,-3 0 0 0,-3-2 0 0,3-1 0 15,0 0 0-15,-3 3 0 0,0-3 8 0,0 3-8 16,-3-2 0-16,3-1 0 0,-9-5 0 0,5 8 0 16,-5-8 0-16,6 5 0 0,-6-5 0 0,3 11 0 15,-3-3 0-15,0 0 0 0,-3 0 0 0,0-3 0 16,0 3 0-16,-5-3 0 0,2 3 8 0,-3-3-8 15,-3 3 0-15,0-2 0 0,0-1 0 0,-3-2 0 16,-3 2 0-16,0-3 0 0,0 1 8 0,-2 2-8 16,-1-2 0-16,0 0 0 0,6-1 8 0,-3-2-8 15,0 0 12-15,1 0-12 0,2 0 0 0,0 0 0 16,3-5 0-16,3 2 0 0,0-2 0 0,6 0 0 16,3-6 0-16,3 1-666 0,3-6-134 0</inkml:trace>
  <inkml:trace contextRef="#ctx0" brushRef="#br1" timeOffset="-103229.14">12191 14454 1119 0,'0'0'49'0,"0"0"11"0,0 0-48 0,0 0-12 16,0 0 0-16,0 0 0 0,0 0 96 0,9-2 17 16,-3-4 3-16,6 1 1 0,0 0-36 0,-1-1-7 15,4-2-2-15,0-5 0 0,6 3-44 0,-3-1-8 16,0 0-3-16,0-2 0 0,0 3-17 0,-1-6 10 0,-2 3-10 0,3-3 8 16,-6 0-8-16,6 0 12 0,-3 0-12 0,3 0 12 15,-3 0-12-15,-1 0 0 0,4-5 0 0,0 5 0 16,-6 1 0-16,3-4 0 0,-6 0 0 0,3-2 0 15,-6 3 0-15,-3-1 0 0,-3 1 8 0,0 5-8 16,-3-1 0-16,-3 4 8 0,-3 2-8 0,-6 2 0 16,0 6 0-16,-3 3 0 0,-3 0 0 0,1 5 0 15,-7 5 32-15,3-2 4 0,-6 4 0 0,-3 4 1 16,-5 2-17-16,2-2-3 0,3 4-1 0,-2 4 0 16,-1 2-5-16,-3 5-2 0,6 6 0 0,1 0 0 15,-1 2 15-15,3 3 4 0,-3 0 0 0,7 0 0 16,-4 3-13-16,-3-1-3 0,0 6 0 0,1 3 0 15,-1 2-1-15,3-2-1 0,0 4 0 0,1-4 0 16,2-1-10-16,0 4 10 0,0 2-10 0,0-1 10 0,4-4-10 0,5-3 12 16,3-5-12-16,0-6 12 0,0-2-12 15,6-3 0-15,-3-8 0 0,3 2 0 0,3-4-17 0,0-3-3 16,0-3 0-16,3-5 0 16,-2 2-11-16,-1-5-2 0,3-2-1 0,-3-3 0 15,0 0 6-15,0-8 2 0,0 3 0 16,3-6 0-16,-3 0 10 0,0-2 1 0,3-6 1 0,0 1 0 15,0-3-27-15,3-1-6 0,0-1-1 0,0-7 0 16,0 4-57-16,3-3-12 0,-3-1-3 16,3-1 0-16,3 4 22 0,-3-2 4 0,3 0 1 0,-3 2 0 15,0 1 76-15,3-1 17 0,-3 6 0 0,0 0 0 0,0 0 62 16,3-1 11-16,-3 1 3 0,3 3 0 0,-1-1 13 0,1-2 3 16,3-1 1-16,0 4 0 0,0-1-29 0,0 1-5 15,3-1-2-15,6-2 0 0,-3 2-6 0,0 1-2 16,0 2 0-16,2-3 0 0,1 1-26 0,-3 2-6 0,0 0-1 15,3 2 0-15,-3-1-16 0,0 1 0 16,3 1 8-16,-4 2-8 0,4 1 0 0,0-1 0 0,-3 3 0 16,0-3-629-16,3 1-130 15</inkml:trace>
  <inkml:trace contextRef="#ctx0" brushRef="#br1" timeOffset="-102863.81">12128 14944 979 0,'0'0'87'0,"-6"-3"-70"0,3 0-17 0,-3 3 0 16,6 0 148-16,0 0 25 0,-2-2 6 0,2 2 1 15,0 0-69-15,0 0-14 0,0 0-2 0,0 0-1 0,0 0-49 0,0 0-9 16,5-6-3-16,-2 4 0 0,3-3-20 0,3-1-4 16,0 1-1-16,0 0 0 0,-3-1-8 0,3-2 8 15,0 3-8-15,0-3 8 0,6 0-8 0,-3 0 0 16,-6 3 0-16,6-3 8 0,-3 0-8 0,-1 0 0 15,-2 0 0-15,0 0 0 0,-3 0 8 0,-3 0-8 16,0 3 8-16,-3-3-8 0,-6 3 8 0,0 0-8 16,-2-1 0-16,-1 1 8 0,-3 5-8 0,0 3 0 15,3-1 0-15,-3 4 8 0,-6 2-8 0,0 5 0 16,1-3 0-16,-1 1 8 0,0 5 3 0,3 0 0 0,0 0 0 16,0-1 0-16,3 1 15 0,4 3 3 15,-1-1 1-15,3-2 0 0,0 3-18 0,3-3-3 0,0 0-1 16,6-1 0-16,0-1-8 0,3-1 0 0,3 0 0 15,3-2 8-15,3-3-8 0,3 0 0 0,-1-6 9 0,7 1-9 32,0-3-24-32,6-5-8 0,0-1-3 0,-1-2-985 0</inkml:trace>
  <inkml:trace contextRef="#ctx0" brushRef="#br1" timeOffset="-102268.16">12998 14227 1094 0,'-15'-8'48'0,"12"8"11"0,-3 0-47 0,3 0-12 15,0 0 0-15,3 0 0 0,-6 2 112 0,6-2 21 16,0 0 4-16,0 0 1 0,0 0-66 0,0 0-14 16,0 0-2-16,9 6-1 0,0-1-27 0,0-2-4 15,5-3-2-15,-2 0 0 0,3 0-12 0,-3-3-2 16,0 3-8-16,6-3 12 0,0 1-2 0,0-4-1 15,0 1 0-15,-1-3 0 0,4 0-9 0,0 0 0 16,-3 0 0-16,0-2 0 0,0-1 0 0,-3 1 0 16,-1-1 0-16,-2-2 0 0,0 0 0 0,-3-1 0 15,0 1 0-15,-3 0 8 0,0 0-8 0,-3-1 8 16,0-1-8-16,-3 1 8 0,-3-2-8 0,0 6 0 16,-3-3 0-16,-3 5 8 0,-3 0-8 0,-3 5 0 15,0 3 0-15,-8 5 0 0,-4 6 21 0,-3 2 3 16,0 0 0-16,-2 9 0 0,-7 1 1 0,-3 4 1 0,1 2 0 15,-1 0 0-15,0 5 16 0,-2 3 3 0,-1 3 1 16,3 3 0-16,-2 4-21 0,-1 1-4 0,0 5-1 16,4-6 0-16,2 1 8 0,6 0 0 15,6-1 1-15,4-4 0 0,-1-1-29 0,9-2-15 0,0-1 2 16,6-7 0-16,3 0 13 0,0-8 0 0,3-1 0 16,6-1 0-16,-3-7 8 0,3-1-8 0,3-4 0 15,-3-2 0-15,6-3 0 0,3-5 0 0,-3 0-10 0,6-5 10 16,0 0-25-16,-1-3 2 0,1-3 1 0,3 1 0 15,-3-3 0-15,3-1 0 0,-6 1 0 0,3 0 0 16,-3 2 12-16,0 3 10 0,-4 0-13 0,-2 3 5 16,0 2 8-16,-6 3-13 0,0 0 5 0,0 0 8 15,-3 8 12-15,0 3 9 0,0 0 3 0,0-1 0 16,3 1-1-16,-3 2 0 0,3-2 0 0,3 2 0 16,0-3-9-16,3 1-2 0,0-1 0 0,0-2 0 0,3 0 4 15,6 0 1-15,0-2 0 0,0-1 0 0,3-2-17 16,3 2-9-16,-1-5 1 0,1-3-724 15,0-2-145-15</inkml:trace>
  <inkml:trace contextRef="#ctx0" brushRef="#br1" timeOffset="-101742.79">13768 13938 403 0,'0'0'17'0,"-3"-5"5"0,-2 5-22 0,-1-3 0 15,3 3 0-15,-3-2 0 0,0 2 259 0,0 2 47 16,-3-2 10-16,3 3 1 0,-3 2-187 0,0 1-38 15,0 1-7-15,-3 4-1 0,0 2-34 0,-3 3-6 16,0 3-2-16,-5 2 0 0,-1 3-3 0,3 2-1 16,-3 1 0-16,0 2 0 0,-3 5 2 0,1 6 1 15,-7 2 0-15,0 0 0 0,3 6-28 0,-2-3-5 16,-4 3-8-16,0-6 11 0,0 0-11 0,1 1 10 16,-4-1-10-16,6 0 10 0,3 1-10 0,4-4 12 15,-1-2-12-15,3-2 12 0,0-1-12 0,6-2 0 0,3-3 0 16,3-2 0-16,0-6 0 0,6 0 0 0,0-3 0 15,6-2 8-15,3-3-24 0,3-2-6 0,3-3-1 0,0-3 0 32,-3 1-122-32,6-6-25 0,0-3-5 0</inkml:trace>
  <inkml:trace contextRef="#ctx0" brushRef="#br1" timeOffset="-101024.6">13322 14846 910 0,'0'0'40'0,"0"0"9"0,0 0-39 16,3 8-10-16,-3-8 0 0,6 5 0 0,-6-5 84 16,6 5 14-16,0-5 3 0,0 3 1 0,0 0-10 0,3-6-3 15,0 0 0-15,2-2 0 0,1 2-34 0,-3-2-7 16,3-3-2-16,0 3 0 0,3-6-22 0,-3 3-5 15,3-2-1-15,-3-1 0 0,0 1-7 0,-3-4-2 16,2 1 0-16,-2 0 0 0,3 0-9 0,-3-1 0 16,-3 4 0-16,0-1 0 0,0-2 0 0,-3 2 0 15,0 1 0-15,-6 2 8 0,3 0-8 0,-6 3 8 16,-3 5-8-16,-3 0 8 0,3 0-8 0,-6 5 0 16,-2 3 0-16,-1 3 0 0,0 2 36 0,-3 0 1 15,0 3 1-15,0 0 0 0,1 5-18 0,2-3-4 16,3 1-1-16,0 2 0 0,0-2 3 0,6 2 1 15,0-3 0-15,3 1 0 0,-3-1-11 0,9-2-8 16,-3-3 9-16,3 1-9 0,3-1 10 0,3-5-10 16,0 0 10-16,3 0-10 0,0-3 16 0,3-2-4 0,0-3 0 15,6-3 0-15,3 0-1 0,-1-2-1 0,1-3 0 16,0 0 0-16,0 0-10 0,-3-2 10 0,3 2-10 16,-4 0 10-16,1 3-10 0,0-1 0 0,-3 1 0 15,-3 2 8-15,-3 3-8 0,0 3 0 0,-9-3 0 0,0 0 0 16,0 0 0-16,0 5 0 0,-3 6-9 0,0-1 9 15,-6 4 8-15,3-4 6 0,-6 3 1 16,0 1 0-16,0-1 24 0,3-3 5 0,0 4 0 0,3-4 1 16,-2 1-31-16,2-3-6 0,0 0-8 0,0-3 11 15,6 0 5-15,0-5 2 0,0 0 0 0,0 0 0 16,0 0-9-16,0 0-1 0,0 0-8 0,6-2 12 16,0-6-1-16,2 0-1 0,1-3 0 0,3 1 0 15,0-4-10-15,0-1 8 0,3-1-8 0,3-3 8 16,-3 1-8-16,6-4 0 0,-4-1 9 0,1 1-9 15,3 1 0-15,-3 3 8 0,0-3-8 0,0-1 0 0,0 4 0 16,-4 2 0-16,1 3 0 0,-3 0 0 0,0 2 0 16,-3 0 0-16,0 3 0 0,0 1 0 0,-3 1 11 0,0 1 4 15,0 2 1-15,-6 3 0 0,0 0-27 0,3-2-5 16,3 2 0-16,-6 0-1 0,0 0 17 0,6 0 0 16,0 2-8-16,0-2 8 0,0 0 9 0,0 0 6 15,2 0 1-15,1 0 0 16,0 0-63-16,3 3-12 0,-3-6-2 15,0 3-704-15,0-2-141 0</inkml:trace>
  <inkml:trace contextRef="#ctx0" brushRef="#br1" timeOffset="-99347.63">14614 14761 345 0,'0'0'15'0,"0"0"4"0,0 0-19 0,0 0 0 0,0 0 0 0,0 0 0 15,0 0 172-15,0 0 32 0,0 0 5 0,0 0 2 16,0 0-102-16,0 0-20 0,0 0-4 0,-3 5-1 16,-3 3-26-16,0 0-6 0,0 0 0 0,-3 0-1 15,3 3-11-15,-6-1-3 0,0-2 0 0,0 5 0 16,0 1-4-16,-2-1-1 0,-4 3 0 0,3 0 0 15,0 0-12-15,-3-1-2 0,6-1-1 0,-3 2 0 0,3-3-9 0,0 0-8 16,4-2 12-16,2-1-12 0,3-2 0 16,3-8 0-16,-3 8 0 0,3-8 0 0,9 5 9 0,0-2-9 15,-1-3 0-15,7-3 9 0,3-2-1 0,3 0 0 16,3-3 0-16,3 0 0 0,-4-3-8 0,-2 1-11 16,3-1 3-16,-3-2 0 15,-3 0-13-15,0-1-3 0,-1 1 0 0,1-3 0 16,3 0 12-16,-6 3 3 0,3-3 0 0,0 6 0 0,-3-3 9 0,3 2 0 15,-10 0 0-15,4 1 0 0,-3 2 0 0,-3 3 0 16,-3-1 0-16,-3 6 0 0,0 0 23 0,0 0 6 16,0 0 2-16,-9 6 0 0,0-1 1 0,0 3 1 15,-2 0 0-15,-1 0 0 0,0 2-6 0,3 3-2 16,-3 1 0-16,3-1 0 0,-3 3-6 0,3 0-2 16,0-3 0-16,3 3 0 0,-3-3-9 0,6 0-8 15,-3-2 12-15,3-1-12 0,0 1 11 0,3 0-11 0,0-6 10 16,0 3-10-16,3-3 10 0,-3-5-10 0,9 5 10 0,0-2-10 15,0-3 13-15,3 0-3 0,3-3-1 0,3-2 0 16,0 0-9-16,3-3 0 0,-1-3 9 0,4 3-9 31,-3-5-92-31,0 3-24 0,3-4-4 0,-1 1-780 0</inkml:trace>
  <inkml:trace contextRef="#ctx0" brushRef="#br1" timeOffset="-98929.22">15084 14766 806 0,'0'0'72'0,"0"0"-58"15,-3 6-14-15,0-4 0 0,3-2 149 0,-3 6 27 16,-3 2 6-16,3-3 1 0,-3 3-80 0,3-3-16 16,0 3-3-16,-6 0-1 0,3 0-29 0,0 2-6 15,-2 1 0-15,2 0-1 0,-3-1-10 0,-3 3-1 16,0 1-1-16,3-1 0 0,-3 0-5 0,3 0-1 16,-3 1 0-16,3-4 0 0,0 1-11 0,0-1-2 15,3-2-1-15,3 0 0 0,1 0-3 0,2-8-1 16,0 0 0-16,0 0 0 0,0 0-11 0,0 0 0 15,5 3 0-15,4-1 0 0,0-2 0 0,0-2 15 16,6-3-4-16,-3 2-1 0,3-2-10 0,0-3 0 16,-3 2 0-16,6-4 8 0,-4-1-8 0,1 1 0 0,3-4-10 15,0 1 10-15,-3 0-12 0,3 0 3 0,0-3 1 16,0 3 0-16,-7-1 8 0,7 4-8 0,-6 4 8 0,3-1-8 16,-3 1 8-16,-3 1 0 0,0 0 0 0,-3 2 0 15,3-2 0-15,-6 5 0 0,-3 0 0 0,0 0 0 16,0 0 0-16,0 8 8 0,-3 2 0 0,0-2 0 15,0 3 13-15,0-1 3 0,-6 1 1 0,0 2 0 16,3 0 0-16,-3 1 0 0,0-1 0 0,0 0 0 16,0-2-8-16,3 2-1 0,0-5-1 0,3 2 0 15,0 1-15-15,0-3 11 0,6 0-11 0,0-3 10 16,-3-5-10-16,6 3 0 0,3 2 0 0,0-5 0 16,3 0-153-1,3-3-33-15</inkml:trace>
  <inkml:trace contextRef="#ctx0" brushRef="#br1" timeOffset="-98463.28">15593 14822 288 0,'-6'8'12'0,"6"-8"4"0,-3 3-16 0,3-3 0 16,0 0 0-16,0 5 0 0,0-5 121 0,0 0 22 15,0 0 4-15,0 0 1 0,0 0-33 0,0 0-7 16,9 2 0-16,-3-2-1 0,3 0-43 0,-3 0-9 16,-6 0-2-16,9-2 0 0,-3-1-9 0,0 1-1 15,-6 2-1-15,6-3 0 0,0 0-2 0,-3 1-1 16,3-4 0-16,-3 4 0 0,0-4-7 0,0 1-2 16,0 0 0-16,2 0 0 0,-2-1-22 0,-3-2-8 15,0 0 0-15,0 0 9 0,0 3 8 0,-3-3 2 0,0 0 0 0,1 0 0 16,-1 0 4-16,-3 3 1 0,0-3 0 0,-3 5 0 15,0-2-3-15,0 3 0 0,0-1 0 0,-3 3 0 16,0 3 6-16,0-1 1 0,-6 6 0 0,3 0 0 16,-2 0 0-16,-4 5 1 0,0 3 0 0,0 0 0 15,-3 3-1-15,6-1 0 0,1 3 0 0,-1 0 0 16,6 1-11-16,0-1-2 0,3-3-1 0,3 3 0 16,0-5-14-16,6 0 0 0,3-3 8 0,0-2-8 15,6 0 0-15,0-4 8 0,6-4-8 0,3 0 0 16,-1-3 12-16,7-3-3 0,-3 0-1 0,0-2 0 15,0-3-8-15,3-2-12 0,-4-4 2 0,1 1 1 16,3-3-22 0,-3-2-4-16,3-3-1 0,0-1 0 0,2-1-32 15,-2-4-6-15,0-2-2 0,0 0 0 0,3-3-113 0,5 0-23 16</inkml:trace>
  <inkml:trace contextRef="#ctx0" brushRef="#br1" timeOffset="-98207.78">16391 13991 1285 0,'9'-18'56'0,"-3"10"13"0,0-3-55 0,0 3-14 15,0 0 0-15,-3 0 0 0,-3 3 104 0,0 5 17 16,0 0 4-16,0 0 1 0,0 0-16 0,-3-5-3 16,3 5-1-16,-6 0 0 0,0 0-47 0,-3 5-10 15,-3 0-1-15,0 6-1 0,-3 2-6 0,-3 6-1 0,0-1 0 0,0 6 0 16,-2 0-4-16,-4 2-2 0,0 3 0 0,-6 3 0 16,3 3-14-16,-2 4-4 0,-1 4 0 0,0 2 0 15,-3-1-3-15,4 4-1 0,-4-3 0 0,0 0 0 16,-3-3 3-16,7-2 0 0,-1 0 0 0,3 2 0 15,0-2-15-15,6-3 0 0,4-5 0 0,2-1-10 16,3-2 10-16,6-2 0 0,3-3 0 0,6-3 0 16,0-5-12-16,6 0 2 0,3-6 1 0,3 3 0 31,-4-5-55-31,7 0-12 0,3-5-1 0,3-3-1027 0</inkml:trace>
  <inkml:trace contextRef="#ctx0" brushRef="#br1" timeOffset="-97456.02">16727 14647 288 0,'0'0'25'0,"0"0"-25"0,0 0 0 0,0 0 0 16,0 0 159-16,0 0 26 0,6-2 6 0,-6 2 1 16,0 0-75-16,0 0-14 0,6-6-3 0,-6 6-1 15,-3-5-35-15,3 5-6 0,0 0-2 0,0 0 0 16,0 0-9-16,0-5-3 0,3 0 0 0,-3 5 0 15,-6-3-5-15,0 0-2 0,-6 1 0 0,3 2 0 16,-3 0-10-16,1 2-3 0,-4-2 0 0,-6 3 0 16,3 0 3-16,-3-1 0 0,0 3 0 0,3 1 0 0,-2-1 2 0,-1 0 1 15,3 1 0-15,3 2 0 0,-3-3-3 16,3 0-1-16,0 3 0 0,3-3 0 0,4 1-5 16,2-1-1-16,0 3 0 0,0-3 0 0,6 3-20 15,0-3 0-15,0 3 0 0,6-2 0 0,-3 2 0 0,6 0 0 16,2-3-12-16,1 0 4 0,0 6 8 0,3-3 0 15,0-3 0-15,0 0 8 0,3 1-8 0,-6 1 0 16,3-1 0-16,-1 2 8 0,-2-3-8 0,0 3 0 16,-3 0 0-16,0 0 0 0,-6 0 0 0,3 2-10 15,-3-2 1-15,-3-2 0 0,-3 4 9 0,-3 1 0 16,0-3 0-16,-3 0-8 0,0 0 8 0,-3-1 0 16,0 1 0-16,1 0 0 0,-4-2 0 0,0-1 0 15,0 0 0-15,-3-2 0 0,0-1 0 0,0 1 0 16,-3 0 0-16,1-1 0 0,-4-2 12 0,3 0-1 15,0-2-1-15,0-1 0 0,3 3-10 0,4-5 0 16,-1 2 0-16,3-2 0 0,3 0 0 0,3-1 0 0,0-2 0 16,3 3 0-1,6-3-45-15,0 0-8 0,0-2-2 0,6-1-905 0</inkml:trace>
  <inkml:trace contextRef="#ctx0" brushRef="#br1" timeOffset="-97040.23">16888 14756 633 0,'-9'5'56'0,"9"-5"-44"0,0 0-12 0,0 5 0 15,-6 3 71-15,6-8 12 0,0 0 2 0,0 0 1 0,0 0-22 0,3 6-5 16,0-1-1-16,0 0 0 0,-3-5-1 0,6 3 0 15,-6-3 0-15,6 3 0 0,3-3-25 0,-9 0-4 16,6-3-2-16,-3 0 0 0,3 1-2 0,0-4-1 16,-3 1 0-16,3 0 0 0,-6-1-9 0,3 1-2 15,-1 2 0-15,1-2 0 0,-3 0 12 0,3 0 3 16,-3-3 0-16,3 2 0 0,-3 1 13 0,0 0 2 16,3-1 1-16,0-1 0 0,-3 1-15 0,0-2-4 15,0 0 0-15,3 3 0 0,0-3-15 0,-3 0-9 16,0 0 10-16,3 0-10 0,-3 3 8 0,0 0-8 0,0-1 0 15,0-1 0-15,-3 4 0 0,0 0 0 0,0 1 0 0,-3 2 0 16,0 0 16-16,1-3-2 0,5 3-1 0,-6 3 0 16,-3-3 8-16,3 0 2 0,0 2 0 0,0-2 0 15,-3 0-6-15,6 3-1 0,-3 0 0 0,0-3 0 16,3 2-4-16,-3 1-2 0,3-1 0 0,3-2 0 16,0 0-10-16,0 0 8 0,-6 3-8 0,6-3 8 15,0 0-8-15,3 8-9 0,-3-8 9 0,0 0-13 16</inkml:trace>
  <inkml:trace contextRef="#ctx0" brushRef="#br1" timeOffset="-96595.95">17427 14063 403 0,'0'0'36'0,"0"0"-36"16,0 0 0-16,0 0 0 0,0 0 159 0,0 0 25 16,0 0 4-16,0 0 2 0,0 0-91 0,0 0-19 0,0 8-3 0,-3-1-1 15,0 4 4-15,-3 0 1 0,-3-1 0 0,0 1 0 16,-3 2-8-16,-3 3-1 0,-6 0-1 0,0 2 0 15,1 1-11-15,-4 5-3 0,-6 7 0 0,0 1 0 16,3 3-2-16,-5-1-1 0,-7 6 0 0,6-1 0 16,-2-2-22-16,2 0-5 0,3 0-1 0,-3-2 0 15,1 2-4-15,-1-3-1 0,6 1 0 0,-3 2 0 16,-2-6-13-16,8 4-8 0,9-6 10 0,-3-3-10 16,3 1 9-16,3-3-9 0,3-3 8 0,3 0-8 15,3-5 0-15,0 0 8 0,3-3-8 0,3 0 0 16,9-2 8-16,-6-6-8 0,-3 3 8 0,0-3-8 15,6 1 12-15,3-4-4 0,6 1 0 0,-3-3 0 16,3 0-8-16,-1-3 0 0,1 1 0 0,0-4 0 16,-6 1-31-16,3-3-5 0,3 0 0 0,-6 0-1 15,0-2-135-15,0-1-28 0,-1 0-4 0</inkml:trace>
  <inkml:trace contextRef="#ctx0" brushRef="#br1" timeOffset="-96321.77">16840 14669 1036 0,'0'0'46'0,"0"0"10"0,0 0-45 0,0 0-11 16,-9-3 0-16,9 3 0 0,0 0 142 0,0 0 26 16,0 0 6-16,0 0 1 0,0 0-63 0,6 3-13 15,0-3-3-15,6 2 0 0,-3 1-17 0,6-1-4 16,-3-2-1-16,0 3 0 0,0-3-27 0,3 0-6 15,-1 0-1-15,1 0 0 0,-3 0-9 0,3-3-3 0,0 3 0 0,0-2 0 16,3 2-8-16,-3-5-1 0,0 5-1 0,-1-3 0 16,1 0-10-16,-3 3-8 0,0-2 12 0,-3 2-12 15,0-3 0-15,0 3 0 0,0 0 0 0,0 0-776 16,-3 0-148-16</inkml:trace>
  <inkml:trace contextRef="#ctx0" brushRef="#br1" timeOffset="-95695.97">17159 14859 1292 0,'-12'3'57'0,"12"-3"12"0,0 0-55 0,0 0-14 15,0 0 0-15,0 0 0 0,0 0 28 0,0 0 4 16,0 0 0-16,0 0 0 0,0 0 19 0,0 0 4 16,9-3 1-16,-9 3 0 0,0 0-26 0,6-3-5 15,3-2-1-15,-3 0 0 0,-6 5 10 0,0 0 2 16,6-6 0-16,-3-1 0 0,3 1-16 0,-1 1-4 16,-5 0 0-16,6-1 0 0,3 1-16 0,-3-3 10 15,-3 3-10-15,3-3 8 0,0 0-8 0,-3 0 8 0,0 0-8 0,0 0 8 16,0 0-8-16,-3 0 0 0,0 0 0 15,0 3 0-15,-6-3 0 0,0 3 8 0,3 0-8 0,-6 2 8 16,-3 3-8-16,0 0 0 0,1 3 0 0,-1-1 0 16,-9 6 31-16,3 0 4 0,0 3 1 0,-3-3 0 15,3 5 16-15,-2 0 3 0,2-2 1 16,3 5 0-16,0-3-27 0,0 0-5 0,3 3 0 16,0 0-1-16,3 0-2 0,3-3 0 0,0 3 0 0,0-3 0 15,6 0-1-15,0-2 0 0,3-3 0 0,0 0 0 16,-3-8-20-16,9 5 0 0,3-2 0 0,3-3 0 15,-3 0 11-15,3-3-3 0,6-2 0 0,0-3 0 16,-1 0-8-16,4-3 0 0,-3 1 0 0,0-4 0 16,3 1 0-16,-6 0 0 0,-1 0 0 0,1-1 0 15,0 1 0-15,0 3-11 0,-3-1 3 0,-3 3 0 16,-3-2 8-16,0 2 0 0,-6 0 0 0,-3 8 0 0,0 0 0 0,0 0 0 16,-6 2 0-16,-3 4 0 0,-9-1 0 15,6 3 11-15,-3 0-3 0,0 2 0 0,-3 4 7 0,3-1 1 16,4 0 0-16,2 0 0 0,0 0-4 0,0 1 0 15,3-4 0-15,3 1 0 16,6-1-3-16,0-2-1 0,-3 0 0 0,6-2 0 16,9-1-8-16,-6-5 0 0,-9 0 0 0,11 0 0 0,7-5 0 15,0 2-17-15,0-2 4 0,3-3 1 16,0-3-109-16,-3 3-22 0,2-5-4 16,-2 2-861-16</inkml:trace>
  <inkml:trace contextRef="#ctx0" brushRef="#br1" timeOffset="-95178.6">18204 13951 518 0,'0'-15'46'0,"0"15"-37"0,0 0-9 0,0-6 0 16,0-2 177-16,0 8 34 0,0-5 6 0,0 5 2 15,-3-8-125-15,-3 6-25 0,0 2-5 0,0 0 0 16,0 5 30-16,-6 0 6 0,0 3 2 0,0 3 0 15,-3 4-38-15,-3 4-7 0,-3 2-1 0,1 6-1 16,-4-1-11-16,0 6-1 0,-6 0-1 0,0 2 0 16,1 3-10-16,-4 3-3 0,-3 2 0 0,-2 0 0 15,-4 3-17-15,0 0-4 0,3-2-8 0,4-1 12 16,5-2-12-16,0-1 0 0,0-2-9 0,4 0 9 16,2-2 0-16,3-3 15 0,0 2-2 0,6-5 0 0,-3 3-13 15,7-3 0-15,-4-3 0 0,3-2 0 0,3-3 0 16,3 1-10-16,0-9 2 0,3 0 0 0,0-2-12 15,0-6-3-15,3-5 0 0,0 0 0 16,0 0-30-16,0 0-7 0,9-5 0 16,-3-1-1-16,3-4-119 0,-3-1-24 0,-3-5-5 15,3 0-1-15,0 1 94 0,0-4 20 0,-3-2 3 0,0-3 1 16,3 3 8-16,-4-3 1 0,1 3 1 16,-3 2 0-16,0 1 110 0,0 2 23 0,0 0 4 0,0 3 1 0,-3 2 123 0,1 1 25 15,-1 2 4-15,3 0 2 0,-3 0-53 0,3 8-10 16,0 0-3-16,0 0 0 0,0 0-46 0,0 0-10 15,0-5-1-15,0 5-1 0,0 0-47 0,0 0-10 0,6-3-1 16,-1 3-1-16,7-3-6 0,-3 3-1 0,3 0 0 0,3 0 0 16,6 0-6-16,-3 0-2 15,3 0 0-15,-1 0 0 0,-2 0 3 0,0 0 0 0,6 0 0 16,-3 0 0-16,0 0-15 0,-3 0 0 0,2 0 0 16,1 3 0-1,-3 0-95-15,-3-1-21 0,-3 1-5 0,0 0-978 0</inkml:trace>
  <inkml:trace contextRef="#ctx0" brushRef="#br1" timeOffset="-94968.2">17659 14960 518 0,'-9'2'23'0,"9"-2"5"0,0 0-28 0,0 0 0 16,0 0 0-16,0 0 0 0,0 0 253 0,0 0 46 15,0 0 9-15,0 0 1 0,0 0-154 0,0 0-31 16,0 0-7-16,0 0-1 0,-3-5-71 0,3 5-14 16,6-5-3-16,0-1-1 15,-3 4-71-15,-3 2-15 0,0-8-2 0</inkml:trace>
  <inkml:trace contextRef="#ctx0" brushRef="#br1" timeOffset="-94327.7">18590 14311 979 0,'0'0'87'0,"0"0"-70"16,0 0-17-16,0 0 0 0,0 0 57 0,0 0 8 0,0 0 2 0,-5 6 0 16,-4-1 10-16,-3 5 3 0,3 4 0 0,-6 2 0 15,0-1-31-15,-6 7-5 0,3 1-2 0,-6 1 0 16,4 0-13-16,-4 3-2 0,0 2-1 0,3-3 0 15,-3 3-14-15,1-2-2 0,-1-1-1 0,0 1 0 16,3-1-1-16,0-2 0 0,3 2 0 0,1-2 0 16,2-3-8-16,0-2 0 0,9-1 0 0,0-2 8 15,-3 0-8-15,6-5-17 0,3-3 4 0,0 0 1 16,0-8-67-16,12 0-13 0</inkml:trace>
  <inkml:trace contextRef="#ctx0" brushRef="#br1" timeOffset="-93908.61">18659 14184 1260 0,'0'0'56'0,"0"0"11"0,-6 0-54 0,0 0-13 16,0-2 0-16,3 4 0 0,-3-2 93 0,6 0 16 16,-6 0 3-16,6 0 1 0,0 0-41 0,0 0-9 15,0 0-2-15,0 0 0 0,0 0-18 0,6 3-4 16,3 2-1-16,0-2 0 0,0 2-18 0,3-2-4 15,0-1-1-15,0 1 0 0,0 0-5 0,-1-1-1 16,4-2 0-16,-3 0 0 0,3 0-9 0,0 3 0 0,-3-3 0 0,6-3 0 16,-3 3 8-16,0-2-8 15,2-4 8-15,1 4-8 0,0-1 8 0,3 1-8 0,0-4 8 0,-3 4-8 16,3-1 8-16,-7 3-8 0,-5-3 8 0,0 3-8 16,0 0 0-16,-3 0 0 0,-6 0 0 0,0 0 0 15,0 0 0-15,-3 8 0 0,3 0 0 0,-6 0 0 16,0 3 0-16,-6 2 0 0,0 0 0 0,-2 3 0 15,-1 3 0-15,-3-1 0 0,0 1 0 0,3 4 0 16,-6 1 0-16,0 3 0 0,1-1 0 0,-1 6 0 16,0-3 0-16,-3 0 10 0,3 0-10 0,-6 0 10 15,4 0-10-15,-1 1 0 0,0-1 0 0,3 0 8 16,0 2-8-16,3-1 0 0,4-4 0 0,-1-2 0 16,3 0 0-16,0-3 0 0,3-3 0 0,0-2-11 15,3 0-128-15,0-3-25 16,-6 9-6-16,3-12-1 0</inkml:trace>
  <inkml:trace contextRef="#ctx0" brushRef="#br1" timeOffset="-93727.47">18388 14687 1555 0,'0'0'68'0,"0"0"16"0,0-5-68 0,3-1-16 15,0-1 0-15,0 1 0 0,3 1 92 0,0 2 16 16,0-2 2-16,6 0 1 0,0-1-55 0,3 4-12 15,2-4-1-15,-2 4-1 0,6-1-22 0,0 1-5 16,3-1-1-16,0 3 0 0,5 0-14 0,1 0-16 0,-3 0 3 16,0 0 1-16</inkml:trace>
  <inkml:trace contextRef="#ctx0" brushRef="#br1" timeOffset="-93046.63">19376 14166 288 0,'0'0'25'0,"0"0"-25"16,0 0 0-16,0 0 0 0,0 0 244 0,0 0 43 15,0 0 9-15,0 0 1 0,-6 0-145 0,-3 2-28 16,0 4-7-16,-2 2-1 0,-4 2-52 0,0 1-10 15,0 5-2-15,-3 0-1 0,0 5-13 0,0 3-2 16,-2-1-1-16,-4 4 0 0,-3-1-13 0,0 6-2 16,-3-3-1-16,4 3 0 0,-1-3-19 0,0 0 10 0,0-2-10 0,0-1 8 15,7-2-8-15,-1 2 0 0,3-5 0 0,3-2 8 16,3 2-8-16,0-2 0 0,3-3 0 0,3-1 0 16,0-1 10-16,3-4-10 0,3 1 12 0,0-3-12 15,3-3 0-15,0 0 0 0,6-5 0 0,0-2 0 16,0-4 0-16,6 1 10 0,0-3-10 15,3 0 8-15,0-2-8 0,2-4 0 0,1 1 0 0,3 0-11 16,3 0-1-16,-3 0-1 0,2 2 0 0,1 3 0 16,-6-3 13-16,0 3-11 0,0 1 11 0,-6-1-10 15,0 2 10-15,-4 6 0 0,-2-2 0 0,0 4-8 16,-3-2 8-16,-6 0 0 0,3 8 0 0,-3 3-8 16,-3-1 8-16,-3 4 0 0,0-1 0 0,-3 0-8 15,0 3 8-15,-2 0 16 0,-1 2-4 0,-3-2-1 16,0 3 1-16,-3-3 1 0,3 0 0 0,-3-1 0 15,0-1-5-15,1-1-8 0,-1-3 11 0,0 1-11 16,3 0 10-16,0-3-10 0,3 2 8 0,-6-5-8 16,3 1 8-16,1-4-8 0,-1 1 8 0,0 0-8 0,0-6 9 15,0 3-9-15,3-5 10 0,0-3-10 16,0 0 0-16,6-3 0 0,-3 3 0 0,6-5 0 16,3 0-124-1,0-6-32-15</inkml:trace>
  <inkml:trace contextRef="#ctx0" brushRef="#br1" timeOffset="-92142.27">19528 14510 1216 0,'6'-6'27'0,"-6"4"5"0,6-1 2 0,-3 3 0 0,-3 0-34 0,0 0 0 0,0 0 0 0,0 0 0 15,0 0 107-15,-3 8 14 0,-6 3 3 0,3-1 1 16,-3 1-45-16,-3 5-8 16,0-3-3-16,3 3 0 0,1 5-24 0,-1-5-5 0,-3 2 0 0,-3 1-1 15,6-1-11-15,-3-2-1 0,3 3-1 0,3-1 0 16,3 1-18-16,3-6-8 0,0 0 8 0,3-2-8 16,0-3 8-16,6-3-8 0,0 0 8 0,3-2-8 15,-3-6 12-15,3-2-4 0,0 0 0 0,5-3 0 16,4-3 0-16,0 1-8 0,-3-1 12 0,3-5-4 15,-3 3-8-15,0 0 0 0,-1-3 0 0,-2 0 0 16,-3 3 8-16,3-3-8 0,-3 3 0 0,0 0 8 16,0 2-8-16,-3 3 0 0,-3 0 0 0,0 3-11 15,-3-1 11-15,-3 6 0 0,0 0 0 0,0 0-8 0,-6 6 8 16,-3-1 0-16,0 3 0 0,0 3-8 16,0-1 8-16,-3 1 0 0,3 2 10 0,0 0-10 15,0 3 14-15,3-3-3 0,-3 1-1 0,6 1 0 0,0-1-10 16,0-1 8-16,0 0-8 0,3-2 8 15,3-1-8-15,0-2 0 0,-3-8 9 0,6 6-9 0,0-1 8 0,-6-5-8 16,9 0 10-16,3-3-10 0,0 1 14 16,-3-1-3-16,3-2-1 0,0-3 0 0,3 0-10 0,0-3 0 15,-1 3 9-15,4-2-9 0,0-4 0 0,3 1 9 16,0 0-9-16,0 0 0 0,-1-3 8 0,1 0-8 16,-3 3 0-16,0-3 0 0,3 0 0 0,0 0 0 0,-6 3 0 15,2 0 0-15,-5 2-12 0,0 3-4 0,0-2 0 16,-3 2 0-1,0 2-28-15,-6 4-7 0,-3 2-1 0,0 0-602 0,0 0-121 0</inkml:trace>
  <inkml:trace contextRef="#ctx0" brushRef="#br1" timeOffset="-91490.43">20162 14624 403 0,'0'0'17'0,"0"0"5"0,0 0-22 0,0 0 0 0,0 0 0 0,0 0 0 15,0 0 221-15,0 0 40 0,0 0 8 0,0 0 2 16,0 0-140-16,3 5-28 0,-3-5-6 0,6 2-1 0,-6-2-51 0,6 3-10 16,3 0-3-16,-3-3 0 0,0 0-19 0,3 0-4 15,0-3-1-15,0 0 0 0,0 3-8 0,-1-5 8 16,4 0-8-16,-3 0 8 0,3-1-8 0,-3 1 0 15,3-3 0-15,-3 0 8 0,3 0-8 0,-3 0 8 16,0-2-8-16,-3-1 8 0,0 1-8 0,3-1 0 16,-6 0 0-16,0-2 8 0,0 0-8 0,-3 0 0 15,0 2 0-15,-6 3 8 0,3 0-8 0,-6 3 0 16,-3 0 0-16,-3 5 0 0,0 2 0 0,-3 4 15 0,-3-1-3 16,0 5 0-16,1 1 20 0,-1 0 4 0,-6 2 1 15,6 3 0-15,-3-3-9 0,1 3-3 0,-1 0 0 16,3 0 0-16,3-3-3 0,3 3-1 0,-3 2 0 0,9-2 0 15,0 0-9-15,3 0-3 16,1 0 0-16,5 0 0 0,0-1-9 0,5-1 0 0,1-1 0 16,6 0 0-16,-3-2 0 0,6-3 8 0,0-3-8 15,3 0 8-15,0-2-8 0,3-3 0 0,-1 0 0 0,1-3-11 32,0-2-41-32,3 0-9 0,-3-3-2 0,3 0 0 15,-1-3-24-15,-2 1-5 0,0-1 0 0,0-2-1 16,0 0-15-16,-6-1-4 0,-1 4 0 0,1-3 0 0,0 2 58 15,3-2 11-15,-3-3 3 0,0 3 0 0,-3-1 32 0,0 4 8 0,-3-1 0 0,0 1 0 16,-1 2 52-16,-5 2 13 0,3 1 3 0,-3 2 0 16,-3 3 28-16,0 0 7 0,0 0 1 0,-6 3 0 15,-3 0-26-15,1 2-5 0,-4 0-1 0,3 3 0 16,-6 3-13-16,3-3-3 0,0 5-1 0,0-2 0 16,3-1-27-16,0 3-6 0,-3 1-1 0,0-1 0 15,4 0-12-15,-4 0-9 0,3 1 12 0,3 1-12 16,-3-1 13-16,6-4-4 0,3 1-1 0,-3-3 0 0,6 2-8 15,0-4 0-15,3 2 0 0,0-3 8 16,3-5-32-16,0 0-8 0,-1 0 0 16,4-3-996-16</inkml:trace>
  <inkml:trace contextRef="#ctx0" brushRef="#br1" timeOffset="-91341.31">20784 14182 1558 0,'-9'0'69'0,"9"0"15"0,0 0-68 0,0 0-16 0,-6 0 0 0,6 0 0 31,0 0-27-31,0 0-9 0</inkml:trace>
  <inkml:trace contextRef="#ctx0" brushRef="#br1" timeOffset="-90792.99">20856 14586 403 0,'0'0'36'0,"0"0"-36"16,0 0 0-16,0 0 0 0,0 0 182 0,0 0 30 15,0 0 5-15,0 0 2 0,0 0-87 0,0 0-18 0,0 0-3 0,0 0-1 16,0 0-42-16,0 0-8 0,9-2-1 0,-9 2-1 15,6-5-38-15,-1-1-8 0,1 1-2 0,-3 2 0 16,3-2-10-16,-3-3 12 0,0 3-12 0,0-3 12 16,0 3-12-16,-3-3 8 0,0 0-8 0,3-3 8 15,-3 3-8-15,0-2 8 0,-3-1-8 0,-3 3 8 16,0 0-8-16,0 0 8 0,-3 3-8 0,-2 2 8 16,2 1 7-16,-3 4 1 0,-3 1 0 0,0 5 0 15,-6 0 12-15,-3 2 4 0,3 1 0 0,-2 2 0 16,2 3-7-16,0 0-1 0,0 0 0 0,3 2 0 15,3-2-4-15,-2 3 0 0,5-1-1 0,0 1 0 16,3-1-10-16,3 1-1 0,3-1-8 0,0-2 12 16,6 0-12-16,0 0 8 0,3-5-8 0,3-1 0 15,6-5 12-15,0 3-4 0,5-8-8 0,1 0 12 16,6-5-27-16,0-3-5 0,6 0-2 0,-7-2 0 16,4 2-170-1,-6-6-33-15,29-12-7 0,-14 5-2 0</inkml:trace>
  <inkml:trace contextRef="#ctx0" brushRef="#br1" timeOffset="-90138.07">21472 14086 961 0,'0'0'42'0,"0"0"10"0,0 0-42 0,0 0-10 16,0 0 0-16,0 0 0 0,0 0 60 0,0 0 9 15,0 0 3-15,6 3 0 0,0-3 9 0,3 0 3 0,0 0 0 16,-1 0 0-16,4 0-31 0,-3-3-5 0,3 1-2 0,3-4 0 16,0 1-24-16,0 0-5 0,3-3-1 0,3-3 0 15,-1 3-8-15,1-2-8 0,0-3 12 0,0 2-12 16,0-2 12-16,0 0-4 0,-4 2 0 0,1-2-8 16,-3 0 0-16,0-1 0 0,-3 1 0 0,0 0-12 15,-3-3 12-15,0 3 0 0,0-3 0 0,-6-3 10 16,3 3-10-16,-3 1 0 0,-3-4 9 0,0 6-9 15,0 0 0-15,-6-1 9 0,-3 1-9 0,0 5 0 16,-6 3 14-16,-3 5-4 0,-3 0-1 0,-3 3 0 16,1 2 34-16,-7 5 6 0,0 1 2 0,0 2 0 15,1 6-21-15,-4 2-4 0,0 8-1 0,-6 0 0 16,1 0-5-16,-7 8-2 0,0 0 0 0,4 3 0 16,-1 2 2-16,3 3 0 0,1 3 0 0,2 2 0 15,0-2-20-15,6 2-11 0,4 0 2 0,-4-5 0 0,9 0 9 16,-3-8 0-16,6-2 8 0,3-3-8 0,4-3 0 15,-1 0 0-15,3-3 0 0,3-2 8 0,3-3-8 16,3-2 0-16,0-3 0 0,3-1 8 0,3-4-8 16,3-3-10-16,0-3 10 0,2-2-13 0,4-3-8 15,0-3-2-15,0-2 0 0,3-3 0 16,3 0-19-16,-3-2-4 0,0-1-1 0,-1 0 0 16,1-2 7-16,3 0 2 0,-3 0 0 0,-3-1 0 0,0 4 27 0,0-1 11 15,-6 3-8-15,-1 0 8 0,-2 3 0 0,-3 0 0 16,-3 5 0-16,0 0 0 0,0 0 33 0,0 0 6 15,0 0 1-15,0 0 0 0,0 0-6 0,-3 8-1 0,-3 0 0 16,1 2 0-16,-1 1-10 0,3-1-3 0,-3 1 0 16,0 0 0-16,3-1 7 0,0 3 1 0,0-2 0 15,3-3 0-15,3 3-28 0,0-4-17 0,0-1 2 16,3-1 1-16,6 0 14 0,-7-5 0 0,4 0 9 16,-3-2-9-16,6-1 0 0,0 0-10 0,3-2 0 15,3-3 0 1,3 3-53-16,-3-6-10 0,-1 3-3 0,1 0 0 15,0-2-162-15,-3 2-33 0</inkml:trace>
  <inkml:trace contextRef="#ctx0" brushRef="#br1" timeOffset="-89657.83">21606 14499 1429 0,'0'0'63'0,"0"0"13"0,0 0-60 0,0 0-16 0,0 0 0 0,-6 3 0 16,0 2 92-16,-3 3 15 0,3 0 3 0,-3 3 1 16,0-3-48-16,0-1-10 0,0 4-1 0,-3-3-1 0,3 3-15 15,-3-1-4-15,4 1 0 0,-1-1 0 0,3 1-9 0,0-1-3 16,0-2 0-16,3 3 0 0,0-3-20 0,3-3 8 15,0 3-8-15,3-3 0 0,0 1 8 0,3-4-8 16,3 1 10-16,-3-3-10 0,3-3 10 0,2 3-10 16,1-2 10-16,0-1-10 0,0-2-13 0,0 0-9 15,0 2-2-15,0-2 0 16,0-3-9-16,3 0-3 0,0 0 0 16,-1 0 0-16,1-3-8 0,0 3-1 15,3-2-1-15,-3 2 0 0,-6 0 30 0,3 0 7 0,-3 0 1 0,-3 3 0 16,0 2 8-16,0-2 0 0,-6 5 8 0,0 0-8 0,0 0 28 0,0 0 2 15,0 0 0-15,0 0 0 0,-6 8 8 0,0 0 2 0,0 0 0 0,-3-1 0 16,-3 4-8-16,3-3-2 0,0 3 0 16,3-3 0-16,-3 2-16 0,3-2-3 0,0 0-1 0,3 0 0 15,0 0-2-15,6-3-8 0,-3-5 12 0,0 0-4 16,0 0-8-16,6 5 0 0,6-5 0 0,0 3 0 16,0-3 9-16,3-3 0 0,0-2 0 0,3 0 0 15,-4 2-9-15,7-2 0 0,-3-3-10 0,0 3 10 31,3-3-38-31,-3 0-2 0,0 3 0 0,-7-1 0 0,4-2 13 0,-3 0 3 0,0 3 0 0,-3 0 0 16,-3-1 16-16,-6 6 8 0,0 0-8 0,0 0 8 16,0 0 0-16,0 0 0 0,0 0 0 0,0 0 8 15,0 0 16-15,-3 6 4 0,0-1 1 0,-3 3 0 16,3-3-8-16,3 1-1 0,-6 2-1 0,3-3 0 16,0 3-10-16,3-3-1 0,-3 0-8 0,3-5 12 0,6 8-12 15,-6-8 8-15,3 3-8 0,-3-3 0 16,9 5-124-16,0-5-32 0</inkml:trace>
  <inkml:trace contextRef="#ctx0" brushRef="#br1" timeOffset="-88855.14">22204 14637 1152 0,'-15'5'102'0,"9"-2"-82"15,3-1-20-15,-3 1 0 0,6-3 72 0,0 0 11 16,0 0 1-16,0 0 1 0,0 0-30 0,0 0-7 0,0 0 0 0,9 0-1 16,0 0 5-16,-3 0 2 0,-6 0 0 0,15 0 0 15,-3-3-39-15,3 1-15 0,0-1 11 0,0 0-11 16,2-2 0-16,-2 2 0 0,0 1 0 0,0-3 0 16,-3 2 8-16,-3-2-8 0,0-1 0 0,0 1 0 15,-3 0 0-15,0-3 0 0,0 0 0 0,-3 3 0 16,0-6 9-16,0 3-9 0,-1-5 8 0,-2 0-8 15,0-1 0-15,0 4 8 0,-2-1-8 0,-1 3 0 16,-3-2 14-16,0 4-2 0,-6 1-1 0,3 2 0 16,-6 3 21-16,0 0 5 0,-3 3 1 0,-3 2 0 15,0 1-6-15,1 2 0 0,2 2-1 0,0 3 0 16,0 1 4-16,-3-1 1 0,3 3 0 0,1-3 0 16,5 0-23-16,0 0-4 0,3 3-1 0,3-2 0 15,3-1-8-15,3 0 8 0,6-2-8 0,0-1 8 0,6 1-8 16,0-3 0-16,2-3 0 0,-2 0 8 0,3-2-8 15,0-3 0-15,3-3 0 0,0-2 0 16,-3 2-32-16,3-2-1 16,-1 0-1-16,-2-1 0 0,0-1-3 0,0 1-1 15,0-2 0-15,0 0 0 0,-6 0 11 0,3 0 3 0,0 1 0 0,-3-1 0 16,-4 0 15-16,1 2 9 0,-3 1-10 0,-3 5 10 0,3-5 0 0,-3 5 8 16,0 0 1-16,0 0 0 0,-6 0 23 0,-2 0 5 15,-1 5 1-15,-3 0 0 0,-3 3 13 0,-3 0 2 16,-3 3 1-16,0 2 0 0,3 3-8 15,-2 0-2-15,2 0 0 0,3 5 0 0,-6 3-18 0,3-3-4 16,0 3-1-16,0 2 0 0,1 3 3 0,-1 0 0 0,0-2 0 16,3 2 0-16,0 0-24 0,3-3 9 15,0 1-9-15,3-1 0 0,0 1 20 0,0-1-4 0,4 3 0 16,-4-2 0-16,0 2-16 0,3-3-19 16,0 1 4-16,0-6 1 0,0 3 14 0,0-6 0 15,-3 4 0-15,3-4 0 0,-3-2 11 0,3 0 1 0,-3-6 1 16,0 1 0-16,0 0-13 0,3-6 0 0,-3 0 0 15,3-2 0-15,1-1 0 0,-4-4-12 0,3-1 3 0,0-2 0 16,3 0 9-16,-3-6 0 0,6 0 0 0,-3 1 8 16,0-6-8-16,3 3 0 0,0-1 0 0,0 1 0 15,-3-3 0-15,6 0 0 0,0 3 0 0,-3 0 0 16,3 0 0-16,0 0 0 0,-3-3 0 0,6 5 0 16,-3-2 0-16,0 0 9 0,3-1-1 0,3 1-8 15,-1 0 13-15,4 0-4 0,0-3-1 0,3 0 0 16,0 0-8-16,3 0-11 0,3 0 3 0,0 0 0 15,2 1 8-15,1-1 0 0,3-3 0 0,0 1-8 16,0 2-42 0,-1 0-8-16,1 0-2 0,0 0-707 0,0 0-141 0</inkml:trace>
  <inkml:trace contextRef="#ctx0" brushRef="#br1" timeOffset="-88162.72">22656 14584 1497 0,'0'0'133'0,"0"0"-106"0,0 0-27 0,0 0 0 16,0 0 56-16,0 0 5 0,0 0 2 0,0 0 0 15,0 0-27-15,0 0-6 0,0 0-1 0,0 0 0 16,0 0 7-16,6 0 2 0,0 0 0 0,0 0 0 16,0 0-11-16,3 0-3 0,0-3 0 0,3 1 0 15,0-1-8-15,3-2-3 0,-3 2 0 0,0-2 0 16,-3-1-13-16,2 1 0 0,-2 0 0 0,0-3 0 15,0 0 0-15,-3 0 9 0,0 0-9 0,-3 0 8 16,3-2-8-16,-3-1 0 0,-3 3 0 0,0-3 0 16,0 3 0-16,-3 3 0 0,-3 0 0 0,-3 2 8 15,-3 1-8-15,0 2 12 0,-2 5-12 0,-1 0 12 16,-6 0 14-16,3 3 3 0,3 3 1 0,-3 2 0 16,-3-2-3-16,1 5-1 0,2-3 0 0,-3 3 0 15,6-3 1-15,0 0 0 0,0 0 0 0,6 1 0 16,0-1-11-16,3 0-3 0,3-2 0 0,0-1 0 15,6 1-4-15,3-3-1 0,0-3 0 0,6 0 0 16,0 1-8-16,3-4 8 0,3 1-8 0,3-3 8 0,-3 0-8 16,-1-3 0-16,1 1 0 0,3-1 0 15,0-2-33-15,-3 0-9 16,3-3-2-16,-6 2 0 0,2 1 21 0,-2-3 4 0,-3 3 1 0,3-3 0 0,-3 3 8 0,-3-3 2 16,-3 2 0-16,0 1 0 0,-6 5 8 0,6-5 0 15,-6 5 0-15,0 0 0 0,0 0 28 0,0 0 0 16,0 0 1-16,-6 2 0 0,0 1 2 0,-3 0 0 15,3-1 0-15,-3 6 0 0,0 0-13 0,3-3-2 16,-3 3-1-16,3-2 0 0,0-1-2 0,3 3 0 16,-3-3 0-16,6 1 0 0,0-6-13 15,3 7 9-15,-3-7-9 0,3 3 8 0,6 0-8 0,0-1 0 16,0-2 0-16,0 0-11 0,0 0 11 0,3-2 0 16,0-4 0-16,0 4 0 0,0-3 0 0,0-1 0 0,2 1 0 15,1-3 0-15,0 0-12 0,0 3 0 0,-3-3 0 16,3 3 0-16,0-3 0 0,0 2 0 0,-6 1 0 15,-4 2 0-15,4 1 12 0,-3-1 0 0,-6 3 0 0,0 0 0 16,0 0 0-16,-6 8 0 0,-3 0 0 0,1 0 0 16,2 2 10-16,-6-2 4 0,0 3 1 0,0 2 0 15,3-5-6-15,0 3-1 0,0 2 0 0,3 0 0 16,0-2-8-16,0 2 10 0,3 0-10 0,0-2 10 16,3-1-10-16,0 1 0 0,0-3 0 0,0-8-11 15,6 5-10-15,-6-5-3 0,6 3 0 0,3 0-1108 16</inkml:trace>
  <inkml:trace contextRef="#ctx0" brushRef="#br1" timeOffset="-86219.07">5187 15983 903 0,'0'0'40'0,"0"0"8"0,0 0-38 0,0 0-10 0,0 0 0 0,0 0 0 0,0 0 63 16,0 0 10-16,6-5 3 0,-6 5 0 15,3-5-2-15,-3 5 0 0,6-3 0 0,-6 3 0 0,0 0-34 0,0 0-6 16,3 6-2-16,0-1 0 0,0 0 4 0,-3 3 0 16,-3 5 0-16,0 1 0 15,0-1-1-15,3 3 0 0,-6 0 0 0,-3 2 0 0,3 1-10 0,0-4-1 16,0 4-1-16,0-6 0 0,0 0-11 0,3 1-1 15,0-1-1-15,3-5 0 0,-6 2-10 0,6-4 0 16,0-6 0-16,0 0 8 0,0 0-8 0,0 0 12 16,9 0-12-16,3-6 12 0,0 1-12 0,3 0 0 15,-3-3 0-15,3 0 0 16,0-3-26-16,3-2-10 0,-1 0-3 0,-2 0 0 16,3-1-13-16,-3 1-2 0,0-5-1 0,0 4 0 15,0-1 15-15,0 1 2 0,-4 4 1 0,4-1 0 0,-6 3 26 0,3 3 11 0,-9 0-8 0,-3 5 8 16,0 0 14-16,0 0 8 0,0 5 2 0,-3 0 0 15,-9 3 6-15,6 3 2 0,-3-1 0 0,0 4 0 16,1-1 16-16,2 0 3 0,-6 0 1 0,3 0 0 16,3 1-29-16,-3-1-6 0,6-5-1 0,0 2 0 15,3-4-8-15,0-6-8 0,0 0 12 0,0 0-12 16,6 8 10-16,-6-8-10 0,0 0 8 0,15 2-8 16,-15-2 9-16,12 0-9 0,0 0 10 0,2-2-10 15,-2-4 16-15,3-2-2 0,-3 1-1 0,0 1 0 16,0-4-13-16,0 2 0 0,3-3 0 0,-3 1 0 15,0-1 0-15,-4 0 0 0,4 1 0 0,-3-1 0 16,3 3 0-16,0-2 0 0,-3-1 0 0,0 1 0 16,0 2-46-1,0 2-2-15,-3-2-1 0,0 3-519 0,-3 0-104 0</inkml:trace>
  <inkml:trace contextRef="#ctx0" brushRef="#br1" timeOffset="-85452.84">5803 16018 403 0,'0'0'36'0,"0"0"-36"0,0 0 0 0,0 0 0 16,0 0 147-16,0 0 22 0,0 0 5 0,0 0 1 15,0 0-73-15,0 0-14 0,0 0-4 0,9 3 0 16,0-3-32-16,0-3-6 0,-9 3-2 0,9-3 0 16,0 1-10-16,0-1-2 0,-3-2-1 0,3-1 0 15,0 4-11-15,-3-4-3 0,-1 1 0 0,1-3 0 16,3 3-7-16,-3-3-2 0,0 3 0 0,0-1 0 15,0 1-8-15,-6-3 8 0,6 3-8 0,-6 5 8 16,0-5-8-16,-3 2 0 0,0-2 0 0,3 2 8 16,-6-2-8-16,-3 2 0 0,0 0 0 0,0 3 8 15,-2 0 10-15,-1 0 2 0,-3 3 0 0,3 0 0 0,-6 5-29 0,3-3-6 16,3 6-1-16,-6-1 0 0,0 1 26 16,1-1 5-16,-1 3 1 0,0 3 0 0,3-2-6 15,0 1-1-15,3-1 0 0,3 2 0 16,0-1 15-16,0-1 2 0,6-1 1 0,3 0 0 0,0 0-14 15,0-2-2-15,6-3-1 0,0 2 0 0,3-2-10 0,6 0 0 16,-6-5 0-16,9-3 0 0,6 0 8 0,-6-3-8 16,-1-2 8-16,4 2-8 15,0-2-28-15,3-3-12 0,-6-2-1 0,3-1-1 16,-1 0-58-16,1-2-12 0,0 0-3 0,-3 0 0 16,0 0-7-16,-3-1-2 0,0 1 0 0,0 2 0 15,-7 1 78-15,4-1 15 0,-6 3 3 0,0 3 1 0,-3 0 58 0,-3 5 11 0,0 0 2 0,0 0 1 16,0 0 88-16,0 0 18 0,-3 2 3 0,-3 6 1 15,0 0-47-15,-3 0-8 16,1 5-3-16,2-2 0 0,-3 2-36 0,0 1-7 16,3-1-2-16,3 0 0 0,3 0-40 0,-9-2-12 0,6 2 0 15,0-2 8-15,-3-3-8 0,6-1 0 0,-3 1 0 16,0-2 8-16,3-6-8 0,0 0 0 0,0 0 0 0,0 0 0 16,0 0 20-16,12-3 2 0,-3-2 1 15,0-3 0-15,3-3-7 0,-3-2 0 0,2 2-1 0,-2-2 0 16,3 0-15-16,-3 0 0 0,3 0 0 0,0-1 0 15,-3-2 0-15,0 3-8 0,3 0-1 0,-3 2 0 16,-3 1 9-16,0 2-13 0,0 0 5 0,0 3 8 16,0-1-16-16,-3 4 4 0,2-1 0 0,-2 0 1 15,-3 3-24-15,3 0-5 16,3 0 0-16,0 0-583 0,0 3-116 0</inkml:trace>
  <inkml:trace contextRef="#ctx0" brushRef="#br1" timeOffset="-84996.27">6407 16013 1112 0,'0'0'49'0,"0"0"11"0,0 0-48 0,0 0-12 16,0 0 0-16,0 0 0 0,0 0 87 0,0 0 15 0,0 0 3 0,0 0 1 15,0 0-42-15,0 0-8 0,0 0-1 0,0 0-1 16,0 0-15-16,0 0-3 0,0 0-1 0,6-3 0 16,0 0-21-16,0 1-4 0,0-4-1 0,0 1 0 15,-3 0-9-15,0-3 8 0,3 3-8 0,-3-1 8 16,3 1-8-16,-6-3 0 0,3 3 0 0,0-3 8 16,-3 0-8-16,-3 0 0 0,3 0 0 0,-3 0 0 15,3 0 0-15,-6-2 8 0,0-1-8 0,3 6 8 16,-6-3-8-16,3 2 0 0,-3 1 0 0,-3 2 0 15,1 3 0-15,-4 3 0 0,-3 2 9 0,0 1-9 16,3 2 22-16,-6 2 0 0,3 1 0 0,-3 2 0 16,7 0 2-16,-4 3 0 0,3 3 0 0,-3-3 0 15,3 2 2-15,3 1 1 0,0-1 0 0,3 1 0 16,3 2 0-16,3-5 0 0,0 2 0 0,6-2 0 16,0-5-27-16,0-1 0 0,3 1 0 0,6-6 0 15,0 0 8-15,0-5 0 0,0 3 0 0,3-6 0 0,3-2-8 16,0-3 0-16,5-2 0 0,1-4 0 15,-3 4-48-15,3-6-12 16,0 3-3-16,-3-6-887 0</inkml:trace>
  <inkml:trace contextRef="#ctx0" brushRef="#br1" timeOffset="-84704.3">6949 15351 1540 0,'0'0'68'0,"-6"3"15"0,3-1-67 0,0 4-16 0,-3-6 0 0,-3 5 0 16,3 0 66-16,0 3 10 0,-2 0 1 0,-1 3 1 15,0-1-4-15,-3 4-1 0,0 1 0 0,-3 1 0 16,0 3-27-16,-3 5-6 0,-3-3 0 0,1 5-1 16,-1 1 1-16,0 4 1 0,-3 1 0 0,-3 3 0 15,3-4-16-15,-2 4-3 0,2-1-1 0,3 1 0 16,-3-4-11-16,3 4-2 0,4-4-8 0,-1-4 12 15,3-1-12-15,3 1 0 0,0-1 8 0,6 1-8 16,-3-6 0-16,3 0 0 0,3 0 0 0,3-2 0 16,0-3 0-16,3-3 0 0,0-3 0 0,9-2 0 15,-9-2-57-15,6-4-5 0,3-2-1 0,0-5-631 16,3 2-126-16</inkml:trace>
  <inkml:trace contextRef="#ctx0" brushRef="#br1" timeOffset="-84013.38">6777 15954 864 0,'-9'3'76'0,"3"0"-60"16,0-1-16-16,0 1 0 0,3 0 188 0,-3 2 34 15,-3 0 7-15,6-2 2 0,3-3-72 0,-3 8-15 16,-3-3-2-16,6-5-1 16,0 0-141-16,0 0-18 0,0 0-9 0,6 5-1 0,-6-5 28 0,6 3 20 15,0-3-4-15,3-3 0 0,3 3 4 0,-3-2 1 16,2-6 0-16,-2 2 0 0,3 1-10 0,0-3-3 15,0 0 0-15,-3 0 0 0,3-2-8 0,-3-1 0 0,0 1 9 0,0 2-9 16,0-3 0-16,0-2 8 0,-6 2-8 0,3 1 0 16,0-1 0-16,-4 1 8 0,-2-1-8 0,0 3 0 15,-2 0 0-15,-4 3 0 0,0 0 0 0,-3 5 0 16,3 2 0-16,-6 3 0 0,-3 3-9 0,-3 3 9 16,3 0 0-16,-6 4 0 0,1-1 0 0,2 4 0 15,-3 1 8-15,3-1 5 0,3 1 2 0,-3 2 0 16,3-3 1-16,3 4 1 0,1-1 0 0,2-3 0 15,0 3 8-15,3-5 2 0,6 3 0 0,0-6 0 16,0-2-27-16,3-3 0 0,3 0 0 0,6-3 0 16,-4-3 0-16,4-2 0 0,3-2 0 0,0-1 0 15,3-5 0-15,3 0 0 0,0-5 12 0,0 0-4 16,-1 2-8-16,4-2 0 0,-3-3-12 0,0 3 12 16,0-3-25-16,2 3 2 0,-5 0 1 0,3-1 0 15,-3 1-2-15,3 3 0 0,-3-4 0 0,-3 6 0 0,-1 0 24 16,-2 1-11-16,-3 4 11 0,0 0-8 0,-9 3 8 15,0 0-12-15,0 0 12 0,-6 6-12 0,3 1 26 0,-6 1 5 16,0 3 1-16,1 0 0 0,-4 2 15 0,3 0 3 16,-3 3 1-16,0-6 0 0,3 4-14 0,0-4-2 15,0 4-1-15,3-4 0 0,-3 3-12 0,6-2-2 16,0-3-8-16,-3 2 12 0,3-4-12 0,3-6 0 16,0 0 0-16,0 0 0 0,0 0 11 0,9-3-11 15,0 0 12-15,3-2-12 0,0 2 8 0,0-4-8 16,3-1 0-16,0-3 0 0,0 0 0 0,2 1-19 0,4-1 3 15,-3-2 0 1,-3 2-11-16,0 1-1 0,3-1-1 0,-3 3 0 0,0-2 5 0,-1 4 2 0,-5 1 0 0,0 3 0 16,3 2 11-16,-12 0 3 0,0 0 0 0,0 0 0 15,3 7 8-15,-3 4 0 0,-6-3 0 16,-3 5 0-16,3 0 28 0,-3 1 8 0,-3-1 2 16,1 0 0-16,-1 0-18 0,3 1-3 0,0-1-1 0,0-3 0 15,0 4-4-15,3-6-2 0,6-8 0 0,-3 5 0 16,3 3-10-16,0-8 0 0,9 2-12 0,0-2-751 15,0 0-149-15</inkml:trace>
  <inkml:trace contextRef="#ctx0" brushRef="#br1" timeOffset="-82276.75">7911 16110 403 0,'0'0'17'0,"0"0"5"0,0 0-22 0,0 0 0 16,0 0 0-16,0 0 0 0,6 3 188 0,-6-3 34 15,0 0 6-15,0 0 2 0,5-3-132 0,-2 3-26 16,-3 0-6-16,9 0-1 0,-3-2-55 0,0-1-10 16,-6 3 0-16,6-2 0 0,3-4 0 0,-3 4 0 0,0-4 0 0,-3 4 0 15,0-4 18-15,0 1 11 0,0 0 3 0,0-3 0 16,-3 0-32-16,3 3 0 0,3-3 0 0,-3 0 0 15,-6 0 0-15,3 0-13 0,0-3 1 0,0 1 0 16,0-1 12-16,-3 1 8 0,0-1 0 0,0 0-8 16,0 1 16-16,-3-1-3 0,-3 1-1 0,0 4 0 15,3 1-1-15,-3 0-1 0,-3 5 0 0,0 2 0 16,1 1 38-16,-4 2 7 0,0 3 1 0,0 3 1 16,-6-1-17-16,3 1-3 0,0 2-1 0,-2 0 0 15,-1 3-8-15,0 0-3 0,3 0 0 0,0 3 0 16,0-1-25-16,3 1 8 0,4-1-8 0,2-2 0 15,3 0 0-15,3-3 0 0,-3 0 8 0,6 1-8 16,6-6 0-16,0 0 0 0,-6-8 0 0,12 7 8 16,2-4-8-16,4-6 0 0,3 3 0 0,0-5 8 15,0-3-8-15,0-2 10 0,2-4-10 0,-2-1 10 0,3-1-23 16,3-6-5-16,3 1-1 0,-1-2 0 16,-2 1-18-16,0-4-4 15,0-1-1-15,5-2 0 0,1 3-19 0,-3-6-4 0,-3 0-1 16,3 1 0-16,-4-4-126 0,1 1-24 0</inkml:trace>
  <inkml:trace contextRef="#ctx0" brushRef="#br1" timeOffset="-81618.19">8524 15359 1144 0,'0'0'51'0,"0"0"10"0,0 0-49 0,0 0-12 0,0 0 0 0,0 0 0 16,0 0 87-16,0 0 14 0,-3 8 3 0,-3 0 1 16,0 0-23-16,0 2-5 0,-3 1-1 0,-3 0 0 15,0 5-39-15,0-1-8 0,-6 1-1 0,1 3-1 16,-4 2 6-16,0 3 2 0,0 0 0 0,-3 5 0 15,-3 2-2-15,-2 1 0 0,-4 0 0 0,-3 5 0 16,-2 0-5-16,-1 0-2 0,9 3 0 0,-3-3 0 16,4-3-14-16,-1 1-2 0,3-1-1 0,9-5 0 15,0 3-9-15,3-6 0 0,3 1 0 0,4-3 0 16,5-9 0-16,0 4 0 0,3-6 0 0,3 0 0 16,3-2 0-16,2-3 0 0,1-3 0 0,0-2 0 15,6-3 0-15,0-3 10 0,6-2-2 0,0-3-8 16,-9 0-32-16,6-3-14 0,5-2-2 15,1 0-1-15,0 0-28 16,0-3-6-16,0-3-1 0,-1 4 0 0,-2-1-21 0,0 0-5 0,-3 3-1 0,-3-1 0 0,-6 4 73 0,3 2 14 16,-6 0 4-16,0 5 0 0,-6 3 32 0,0 0 6 15,0 0 2-15,0 0 0 0,0 0 59 0,0 0 12 16,-6 5 2-16,0 3 1 0,0 0-18 0,-3 0-3 16,0 3-1-16,0-3 0 0,0 5-28 15,-3-2-7-15,3-1-1 0,0 3 0 0,-3 3-11 16,0 0-2-16,-2-3-1 0,2 3 0 0,0-2-11 15,3-1-3-15,-3-3 0 0,6 1 0 0,3-3 0 16,-3 2 0-16,0-2 0 0,6-2 0 0,0-6-8 0,0 0 10 16,0 0-10-16,9 2 10 0,3-2-2 0,0-2-8 15,6-4 12-15,-1 1-4 0,1-5-8 0,3 2 0 16,0-3 0-16,0-2 0 16,3-3-46-16,-3 0-5 0,-1-3-1 0,4 4 0 15,-6-1-14-15,6 3-3 0,-6-3-1 0,0 0 0 16,-7 3 39-16,4 2 8 0,-3 0 2 0,-3 6 0 0,0-3 21 15,-6 3 0-15,0 0-9 0,-3 5 9 0,0 0 48 0,0 0 14 0,-9 5 2 16,-3 3 1-16,3 0 0 0,-6 2 0 0,4 1 0 16,-1 2 0-16,-3 0-17 0,3 1-3 0,0-1-1 15,0 3 0-15,3-3-21 0,3 3-5 0,-3-3-1 0,3-2 0 16,3 2-17-16,0-3 0 0,0 4 8 0,3-6-8 16,-3 0 0-16,3-1 0 0,3-1 0 15,-3-6 0-15,0 0 0 0,6 8 10 0,3-6-10 0,0-2 8 16,0 0-8-16,3 0 8 0,0-8-8 0,0 3 8 15,3-3-94 1,0 3-19-16,-1-3-4 0,4-3-896 0</inkml:trace>
  <inkml:trace contextRef="#ctx0" brushRef="#br1" timeOffset="-81301.69">8643 15983 1036 0,'0'0'46'0,"0"0"10"0,-3 6-45 0,-3-4-11 0,0 1 0 0,0 2 0 0,0 1 178 0,3 2 34 15,-6-3 6-15,3 0 2 0,0 3-108 0,0 0-22 16,3 3-4-16,-3-1-1 0,0-2-36 0,0 3-7 16,0 2-2-16,1 0 0 0,-1-2-4 0,0 2-2 15,0 0 0-15,3-2 0 0,0-1-1 0,-3-2 0 16,3 3 0-16,3 0 0 0,-3-4-14 0,3-7-3 0,-3 6-1 0,3-6 0 16,0 0-15-16,0 0 11 0,0 0-11 0,0 0 10 15,0 0 3-15,0 0 1 0,0 0 0 0,0 0 0 16,6-6-14-16,-3 1 0 0,3 3 0 0,0-6 0 15,0 2 0-15,0-2 8 0,0 0-8 16,2 0 0-16,1 1 0 0,0-1 0 0,0 0 0 0,0 0 0 16,3 0 0-16,-3 0 0 15,3 0 0-15,-3 0 0 0,3 3 0 0,-3-6-15 0,3 3 5 16,-3 0 1 0,2-2-19-16,-2 2-4 0,0 0-1 0,3 2 0 0,-3-1-101 15,0-1-20-15,0 2-4 0</inkml:trace>
  <inkml:trace contextRef="#ctx0" brushRef="#br1" timeOffset="-80846.8">8940 16034 403 0,'0'0'36'0,"0"0"-36"16,0 0 0-16,0 0 0 0,0 0 127 0,0 0 18 16,0 0 4-16,0 0 1 0,0 0-42 0,6 2-9 15,-6-2-2-15,0 0 0 0,0 0-11 0,9-2-2 16,-3 2-1-16,-6 0 0 0,0 0-15 0,0 0-4 16,3-6 0-16,-3 6 0 0,3-5-24 0,0 3-6 15,0-6-1-15,0 5 0 0,0-2-20 0,-3 5-4 0,0-6-1 0,3 4 0 16,0-4-8-16,-3 1 8 0,-3 0-8 0,0 0 8 15,3 2-8-15,-3-2 8 0,-3 2-8 0,0 0 8 16,0-2 3-16,0 2 0 0,-3 3 0 0,1 0 0 16,-1 0 9-16,-3 3 3 0,3 0 0 0,-6 2 0 15,3 0 9-15,-3 6 1 0,0-3 1 0,3 2 0 16,-6 4-1-16,4-1 0 0,-1 0 0 0,3 6 0 16,0-1-10-16,0 1-3 0,0-4 0 15,6 4 0-15,0-3-5 0,0 0-2 0,0-3 0 0,6 0 0 16,0 0-13-16,0-2 0 0,3 0 0 0,3-3 0 15,-6-8 0-15,12 2 0 0,0 1 0 0,0-6 0 16,3 1 0-16,0-4 8 0,3-2-8 0,-1-2 0 16,1-1-152-1,3 1-32-15,-3-1-8 0,3-2 0 0</inkml:trace>
  <inkml:trace contextRef="#ctx0" brushRef="#br1" timeOffset="-80241.55">9357 15727 1209 0,'0'0'108'0,"0"0"-87"16,0 0-21-16,0 0 0 0,0 0 74 0,6-3 10 16,0 1 3-16,0-1 0 0,3-2-13 0,0 2-2 15,0 0-1-15,3-2 0 0,-3 0-40 0,3-3-8 0,2 0-2 0,1-3 0 16,3 1-13-16,0-1-8 0,0 1 8 0,0-4-8 15,3 4 0-15,-4-4 0 0,1 4 0 0,-3-1 0 16,3 1 0-16,-3-3 8 0,0 2-8 0,-3 0 0 16,0 1 0-16,-3-3 0 0,2 2 0 0,-5-2 0 15,3 2 0-15,-6-2 0 0,3 0 0 0,-3-3-8 16,-3 3 8-16,0-1-12 0,0-2 12 0,-3 3-12 16,0 5 12-16,-3 0-10 0,0 3 10 0,-5 2-10 15,2 1 10-15,-6 2 0 0,0 5 10 0,-3 0-10 16,0 3 57-16,-3 0 6 0,-3 5 1 0,1 1 0 15,-4 4-10-15,3 1-2 0,-3 2 0 0,0 3 0 16,-2 2-20-16,-1 3-5 0,0 3-1 0,0 2 0 16,1 1 14-16,2 2 4 0,0 0 0 0,0 0 0 15,6 0-20-15,-2-5-3 0,2 2-1 0,3-2 0 16,-3 0-9-16,3-1-3 0,3 1 0 0,0-3 0 16,7-2 2-16,2-3 0 0,0-3 0 0,3-3 0 15,3-2-18-15,0-5-4 0,3-3-1 0,6-3 0 0,-9-5 13 16,8 3 0-16,4-3 0 0,0-6 0 15,0 1-16-15,3-3-3 0,0 0-1 0,0-3 0 16,-3 4-16-16,3-1-3 0,-3-3-1 16,-1 3 0-16,1 0 18 0,-6 0 3 0,3 3 1 0,-3 0 0 15,0 2 18-15,-6 3 0 0,0 0 0 0,0 0 0 0,0 0 0 0,0 0 11 16,3 5 0-16,-3 6 0 0,-3-3 20 0,3 0 4 16,-3 0 1-16,3 2 0 0,-3 1-20 0,3-1-3 15,3-2-1-15,-3 0 0 0,3 0-12 0,3-2 0 16,-3-1 0-16,6 0 0 0,0-2 0 0,3-3 0 15,3-3 0-15,3 3 0 16,-1-3-141-16,7-2-31 0,21-8-7 16,-12-3-1-16</inkml:trace>
  <inkml:trace contextRef="#ctx0" brushRef="#br1" timeOffset="-79667.69">10113 15727 172 0,'0'0'16'0,"0"0"-16"0,0 0 0 0,0 0 0 16,6-3 161-16,-6 3 30 0,6 0 5 0,-6 0 2 15,0 0-61-15,6 3-12 0,-6-3-2 0,0 0-1 16,3 5-37-16,3 0-7 0,-6 3-2 0,0 3 0 15,-3 2-17-15,0 3-4 0,-6-3-1 0,3 6 0 16,-3-3-10-16,-3 5-3 0,-3 0 0 0,1 0 0 16,-4 6-5-16,0-4-2 0,-3 1 0 0,0 3 0 15,3-1-17-15,-2 1-3 0,2-4-1 0,3 1 0 0,3 0-13 0,3-5 0 16,-3-1 0-16,6 1 0 0,-3-6 0 16,6 0 0-16,3-2 0 0,-3-6 0 15,3-5-29-15,0 0-12 0,6-3-3 0,3-2-556 16,0-3-111-16</inkml:trace>
  <inkml:trace contextRef="#ctx0" brushRef="#br1" timeOffset="-79256.33">10289 15571 1450 0,'0'0'64'0,"0"0"14"0,0 0-62 0,-3-3-16 15,3-2 0-15,0 5 0 0,-3-5 97 0,3 5 17 16,0-6 3-16,0 6 1 0,0 0-32 0,0 0-6 0,-3-2-2 0,3 2 0 15,3-6-42-15,0 4-8 0,3-4-1 0,0 4-1 16,3-4-13-16,0 4-2 0,0-1-1 0,-3-2 0 16,2 5-10-16,7-3 0 0,-3 3 0 0,6 0 0 15,-3 0 0-15,3 0-9 0,0-2 9 0,0 2-13 16,-1 0 13-16,1 0 0 0,0 0 0 0,0 0 0 16,0-3 0-16,-3 3 0 0,0 0 0 15,0 0 0-15,-4 0 10 0,1 0-10 0,0 3 8 16,-3-3-8-16,-9 0 0 0,0 0 0 0,0 0 0 15,3 10 0-15,-3-2 0 0,-3 3 0 0,-3-1 0 16,0 3 0-16,-3 3 0 0,-3 0 0 0,-2 3 8 0,-1 2-8 16,0-3 0-16,-3 6 10 0,-6 3-10 0,0-1 10 15,-3 1 2-15,4 2 0 0,-1 0 0 16,0 0 0-16,3 0-12 0,6-3 8 0,-5 1-8 0,5 2 8 16,0-3-8-16,3 1 8 0,-3-3-8 0,6 2 8 0,0 1-8 15,0-4 0-15,3-4 0 0,0 0 0 16,3-4 0-16,0 1 0 0,0-2 0 0,0-1-11 15,3-3-129-15,0-4-25 16</inkml:trace>
  <inkml:trace contextRef="#ctx0" brushRef="#br1" timeOffset="-78674.58">10060 16031 1612 0,'-6'-10'72'0,"6"10"14"0,0-3-69 0,0 3-17 0,0 0 0 0,0-5 0 15,6-1 85-15,0 1 14 16,0 2 2-16,0 1 1 0,5-1-34 0,-2-2-6 0,3 2-2 0,0 0 0 16,6 3-32-16,-3-2-6 0,6 2-2 0,-3 0 0 15,2 0-20-15,4 0 9 0,-6-3-9 0,3 3 0 16,-3 0 9-16,0 3-9 0,0-3 0 0,-1 2 9 16,1 1-9-16,3 0-11 0,-3-3 3 0,3 0 0 31,-6 0-36-31,3-3-8 0,-4 0 0 0,1 1-1 15,0-1 6-15,0-2 2 0,-3 0 0 0,0-1 0 0,3 4 21 0,-6-1 4 0,-3-2 0 0,3 2 1 16,-3 0 19-16,-6 3 0 0,0 0-8 0,0 0 8 16,0 0 8-16,0 0 6 0,0 0 1 0,0 0 0 15,0 0 27-15,0 0 6 0,0 8 0 0,-3 3 1 16,-3-3-3-16,0 2-1 0,0 1 0 0,0 2 0 16,-3-2-14-16,3-1-3 0,-3 1-1 0,3 2 0 15,0 1-15-15,-3-4-2 0,0 1-1 0,3-1 0 0,3 1-9 0,-3-1 0 16,3-4 9-16,3 2-9 0,0-3 0 15,0-5 8-15,0 0-8 0,3 8 0 0,6-8 8 16,0 0-8-16,0 0 10 0,0-3-10 0,0-2 0 0,6 0 0 16,0-3 0-16,-3 0 0 15,2-3-27-15,4-2-1 0,-3 2-1 0,3-2 0 16,0-3 0-16,-3 3 0 0,3-3 0 0,0 3 0 0,-4 2 13 0,1 1 4 16,-6-1 0-16,3 3 0 0,-3 0 12 0,0 3 0 15,-6 2 0-15,-3 3 0 0,0 0 32 0,0 0 10 16,0 0 2-16,-9 8 0 15,0 3 8-15,-3-3 3 0,3 5 0 0,0-2 0 0,-3 2-25 0,4 3-5 16,-1-3-1-16,0 0 0 16,3 0-4-16,0 1 0 0,0-1-1 0,3-3 0 0,0 4 0 0,3-4 0 0,0-2 0 0,3 0 0 15,-3-8-19-15,6 5-17 0,-6-5 3 16,6 6 1-16,3-1 13 0,3-2 0 0,-4-1 0 0,4-4 0 31,0-1-177-31,3-2-33 0</inkml:trace>
  <inkml:trace contextRef="#ctx0" brushRef="#br1" timeOffset="-78179.42">11066 15920 403 0,'0'0'36'0,"0"0"-36"0,0 0 0 0,0 0 0 0,0 0 147 0,0 0 22 15,0 0 5-15,9 0 1 0,-9 0-61 0,0 0-12 16,0 0-2-16,3 0-1 0,-3 0-19 0,6-3-4 16,0 1-1-16,-3-1 0 0,0-2-27 0,-3 5-6 15,2-3-1-15,-2 3 0 0,6-8-6 0,-6 8-2 16,-3-5 0-16,3 5 0 0,-3-3 7 0,1-2 2 16,-1 5 0-16,-3-3 0 0,-3 3 13 0,0 3 2 15,-3-3 1-15,0 5 0 0,0-2-8 0,-3 2-2 16,0 0 0-16,-3 1 0 0,3-1-14 0,1 3-3 15,-4-3-1-15,3 3 0 0,3 0-14 0,3 0-2 16,-3 0-1-16,6 0 0 0,0 3-13 0,3-6 8 16,3 3-8-16,3 0 0 0,0 0 0 0,3-3 0 15,0 0 0-15,6 3 0 0,-3 0 0 0,3-3 0 0,-3 1 0 0,3-1 0 16,-3-2 0-16,0-1 0 0,-1 4 0 0,1-4 0 16,0 4 0-16,-3-1 0 0,-6-5-11 0,6 5 11 15,-3 0-10-15,-3 1 10 0,0-1 0 0,0 0-9 16,-3 3 9-16,0-3 0 0,-3 3 0 0,0 0 0 15,0-2 0-15,-3 2 0 0,1-3 0 0,-1 0 0 16,-3 0 0-16,3 1 0 0,-3-1 0 0,0 0 0 16,0-5 0-16,0 3 0 0,-3 0 0 0,3-3 8 15,-3 2-8-15,4-2 0 0,-4 3 8 0,3-3-8 16,0 0 0-16,-3-3 9 0,3 1-9 0,-3-1 0 0,6 0 0 16,0 3 0-16,0-5 0 0,3 0-780 15,3-3-148-15</inkml:trace>
  <inkml:trace contextRef="#ctx0" brushRef="#br1" timeOffset="-77212.93">11346 16044 403 0,'-15'8'17'0,"12"-5"5"0,-6 2-22 0,0-2 0 0,0 2 0 0,3 0 0 16,0-2 288-16,3 0 54 0,-3-1 10 0,3 1 3 15,3-3-236-15,0 0-47 0,0 0-10 0,0 0-2 0,9 0-28 0,0-3-7 16,3 1-1-16,0-4 0 0,3 1-16 0,2-3-8 15,1 0 8-15,0-2-8 0,0 2 0 0,-3-3 8 16,3 1-8-16,-3 2 0 0,-3-3 8 0,0 0-8 16,-4 4 8-16,-2-4-8 0,0 0 0 0,-3 1 0 15,0-1 0-15,-3 3 0 0,-3 0 0 0,0 0 0 16,-3-2 0-16,-6 2 0 16,1 3-9-16,-4-1 9 0,-3 1 0 0,-3 5 0 15,-3 0 0-15,0 3-8 0,-5 2 8 0,2 3 0 0,3 0 13 0,-3 5 7 16,0-2 0-16,4 2 1 0,2 3 3 0,3 0 0 15,3-3 0-15,0 5 0 0,3-2 2 0,3 3 1 16,3 2 0-16,0-3 0 0,6 1-27 0,3-1 0 16,3-4 8-16,3-1-8 0,0 0 0 0,6-5 0 15,3-3 0-15,0 1 0 0,3-4 0 0,-1-4 0 0,4-1 0 0,3-2 0 32,-3-3-25-32,3 0-7 0,-1-5-2 0,-2-1 0 15,-3 1 3-15,0 0 1 0,-3 2 0 0,-6 1 0 16,0-3-2-16,0 2 0 0,-4 0 0 0,-2 1 0 15,-6 2 32-15,0 3 0 0,0 5 0 0,-3-6 0 0,-3 4 0 0,1-1 0 0,-7 6 0 0,3-1 0 16,-3 4 38-16,-6 2 1 0,0 2 0 0,0 3 0 16,-3 1 11-16,1 1 2 0,2 4 1 0,0-1 0 15,0 4-34-15,6-4-7 0,-3 3-2 16,3 1 0-16,0 1 0 0,0 1 0 0,1 0 0 0,2 2 0 16,-3-2-10-16,6 3 0 0,-3-1 0 0,3 1 0 15,0-4 0-15,3 4 0 0,-3-1 0 0,3 1 0 16,0 2-12-16,0 0 1 0,0-5 1 0,0 2 0 15,0 3-29 1,-3-2-5-16,3-1-2 0,0-2 0 0,-3-3 0 0,3-2 0 16,-3-3 0-16,0-6 0 0,0 3 29 0,-2-5 5 0,-1-2 2 0,0-1 0 0,0 0 10 0,3-2 0 15,-6 0 0-15,0-1 0 0,-3-4 27 0,3-1 1 16,-6 0 0-16,3-2 0 0,1 2-4 0,-4-5 0 16,0 0 0-16,0-2 0 0,0-1 13 0,0-5 3 15,3-2 0-15,3-3 0 0,4-3-18 0,2-5-3 16,0 2-1-16,6-2 0 0,3 0-10 0,3 3-8 15,2-1 9-15,7 6-9 0,0 0 12 0,3 2-4 16,3 1-8-16,3-1 12 0,3-2-12 0,-1 0 0 16,1-3 0-16,6-2 0 15,3-1-29-15,-4-2 1 0,4 0 0 0,3-3-991 0</inkml:trace>
  <inkml:trace contextRef="#ctx0" brushRef="#br1" timeOffset="-76851.69">12051 15378 921 0,'0'0'82'16,"0"0"-66"-16,0 0-16 0,0 0 0 0,0 8 98 0,-3-3 16 15,3 3 3-15,-3 0 1 0,-3 2-12 0,0 1-2 16,0 2-1-16,-3 0 0 0,0 3-36 0,0 0-7 16,-3 3-2-16,1-1 0 0,-1 3-13 0,-6 3-2 15,0 3-1-15,-3 2 0 0,0 0-6 0,-3 3-2 16,-2-3 0-16,2 2 0 0,0 1-7 0,0 0-2 16,3-3 0-16,4 3 0 0,2-6-9 0,-3 1-1 15,6-1-1-15,0-2 0 0,6-3-14 0,0 0 0 16,3 0 0-16,3-5 0 0,0 0 8 0,3-5-8 15,0 2 0-15,6-5 0 0,0 0 0 0,0-6-21 16,-3-2 3-16,6 0 1 16,3-5-96-16,-1 0-19 0,4-3-4 15</inkml:trace>
  <inkml:trace contextRef="#ctx0" brushRef="#br1" timeOffset="-76310">11905 15957 1350 0,'0'0'60'0,"0"0"12"0,0 0-58 0,0 0-14 0,0 0 0 0,0 8 0 16,0-8 63-16,0 0 9 0,-3 5 3 0,3-5 0 16,0 0-1-16,3 8 0 0,-3-8 0 0,3 5 0 15,0 1-27-15,-3-6-6 0,6 2-1 0,-3 1 0 16,3-3-16-16,3 3-3 0,-6-3-1 0,6-3 0 16,-3 3-10-16,0-5-2 0,3 2-8 0,-3-2 12 15,0 0-12-15,2-3 11 0,-2 2-11 0,3-2 10 16,-3 0-10-16,0 1 0 0,0-4 9 0,0 3-9 15,-3-3 0-15,-3 1 0 0,0 2 0 0,0-3 0 16,-3 1 0-16,0 2 0 0,0-3 0 0,-3 6 0 16,-3 0 0-16,0 2-8 0,0 3 8 0,-2 3 0 0,-7-1-9 15,3 6 9-15,-3 0-10 0,-3 3 10 0,0 2 0 16,3 0 8-16,-2 0 1 0,2 1 0 0,3-1 23 0,0 3 4 16,3 0 0-16,3-1 1 0,0 1-26 0,6-2-11 15,0 4 8-15,3-2-8 0,0-3 0 0,6 0 0 16,0-2 0-16,3 0 0 0,3-3 0 15,0-3 8-15,0-3-8 0,3 1 0 0,3-3 0 0,-4-3 0 16,4 1 0-16,0-3-11 16,0-3-19-16,0 0-4 0,0 0-1 15,0-5 0-15,2 2-18 0,-2-2-4 0,3-1-1 0,-3 1 0 16,0-3 4-16,0 6 1 0,0-3 0 0,-4-1 0 16,-2 1 37-16,-3 3 7 0,0-1 9 0,0 0-13 0,-3 3 23 0,-3 3 5 15,0 2 1-15,-3 3 0 0,0 0 28 0,0 0 5 16,-6 8 2-16,0-2 0 0,-3 4 25 0,-3 1 6 0,0 2 1 15,-2 0 0-15,2 3-38 0,0 0-7 0,-3 0-2 16,3 0 0-16,3 2-20 0,0-2-4 0,0 0 0 0,3 0-1 16,0-3 0-16,6 0 0 0,-3-2 0 0,3 0 0 15,0-11-11-15,0 0-11 0,0 0 3 0,12 2 0 32,-3-4-61-32,6-1-12 0,0-5-3 0,3-3-924 0</inkml:trace>
  <inkml:trace contextRef="#ctx0" brushRef="#br1" timeOffset="-75650.33">12456 15965 1177 0,'0'0'52'0,"0"0"11"0,0 0-51 0,0 0-12 16,0 0 0-16,0 0 0 0,0 0 89 0,0 0 15 16,0 0 4-16,6-3 0 0,-6 3-61 0,3-5-12 0,3 0-3 0,0-1 0 0,0 1 0 0,-3 0 0 15,5 0 0-15,-2-3 0 0,0 2-32 0,0-2 0 16,3 3 0-16,-3-3 0 16,0 3 0-16,-3-3 0 0,3 0 0 0,-3 0 0 15,-3-3 0-15,0 4 0 0,0-4 0 0,0 0 0 0,-3 1 12 0,0 2-4 16,-3 0 0-16,0 0-8 0,-3 5 22 0,-3-2-2 15,0 5-1-15,1 5 0 0,-4-2 28 0,-3 5 5 16,3 3 2-16,-6-1 0 0,3 1-8 0,0-1-2 16,-5 6 0-16,2 0 0 0,0 0-15 0,0 0-3 15,3 0-1-15,3 2 0 0,3 3-15 0,4-2-10 16,-1-3 12-16,6 0-12 0,3 2 8 0,3-5-8 16,3 1 0-16,2-4 0 0,4 1 8 0,3-6-8 15,-3 0 0-15,6-2 0 16,0 0-18-16,3-3-7 0,-3-3-2 0,-1-5-997 0</inkml:trace>
  <inkml:trace contextRef="#ctx0" brushRef="#br1" timeOffset="-75039.47">12890 15536 345 0,'0'0'15'0,"0"0"4"0,0 0-19 0,0 0 0 0,0 0 0 0,0 0 0 16,0 0 294-16,0 0 55 0,0 0 11 0,0 0 3 15,9 0-251-15,0 0-51 0,3 0-9 0,0-2-3 0,3-1-21 0,0 0-5 16,3 1-1-16,0-4 0 0,-1 1-14 0,1-3-8 16,-3 3 10-16,3-3-10 0,-3 0 8 0,3 0-8 15,0-2 0-15,-1 2 0 16,-2-6 0-16,0 6 0 0,0-2 0 0,-3-1 0 0,-3 1 0 0,3-4-8 15,-3 4 8-15,-3-1-10 0,0-2 10 0,0 0 0 16,-3 0 0-16,0-1-8 0,-3-1 8 0,3 1 0 16,-3 1 0-16,0 0 0 0,-3 0 0 0,0-1 0 15,0 6 0-15,-3 0-8 0,-3 3 8 0,0 0 0 16,-3 5-9-16,-6 3 9 0,0 4 0 0,0 4 18 16,-3 5-3-16,-2 0-1 0,-4 2 36 0,-6 6 7 0,-3 5 2 15,4 0 0-15,-1 0-7 0,0 6-2 0,-3-3 0 16,4 2 0-16,-4 3-6 0,3 3 0 15,1-1-1-15,2 1 0 0,3 0-43 0,0-1 0 16,6-1-11-16,4-1 3 0,-1-3 8 0,3-2 0 0,3-6 0 16,6 1 8-16,-3-6-8 0,3 0 11 0,6-5-11 15,0 2 12 1,6-4-66-16,0-6-13 0,0-1-2 0,3-1-1 16,0-1-6-16,0-5 0 0,0-3-1 0,3 1 0 15,-4-4-3-15,4 1 0 0,-3-3 0 0,3 0 0 16,0 0 7-16,-3 3 1 0,0 0 0 0,0-3 0 0,-3 5 64 0,-6 3 8 15,0 0 11-15,0 0-3 0,0 0 80 0,0 0 16 0,-6 5 4 0,3 3 0 16,0 0-12-16,-3 6-1 0,0-4-1 0,0 1 0 16,3 2-42-16,0-2-8 0,0-1-1 0,3 1-1 15,0-1-19-15,3 1-4 0,3-6-1 0,-6-5 0 16,9 8-8-16,3-3-2 0,-3-5 0 0,3 3 0 16,0-6 12-16,3 3 1 0,-1-8 1 0,-2 3 0 15,3-3-173-15,0 0-34 16</inkml:trace>
  <inkml:trace contextRef="#ctx0" brushRef="#br1" timeOffset="-74530.66">13188 15870 230 0,'0'0'10'0,"0"0"2"0,0 0-12 0,0 0 0 0,0 0 0 0,0 0 0 15,0 0 315-15,0 0 60 0,0 0 12 0,0 0 2 16,0 0-256-16,6-6-51 0,0 4-10 0,0-4-3 16,3 1-23-16,-3 3-5 0,0-4-1 0,3 1 0 15,-3 2-32-15,-3-2-8 0,3 0 0 0,-3-1 0 16,-1 1 8-16,-2 0 0 0,0 5 0 0,0-5 0 16,-2-1 4-16,-1 1 1 0,-3 2 0 0,-3 1 0 15,0-1 24-15,-3 0 5 0,0 3 1 0,0 3 0 16,-3-3 17-16,0 3 3 0,3 2 1 0,-3 0 0 15,4 1-42-15,-1-1-8 0,3 3-2 0,0 0 0 16,0 0-4-16,0 0 0 0,3 0-8 0,-3-1 12 16,3 4-12-16,3 0 8 0,0-3-8 0,6 2 0 15,-3-2 0-15,3 3 0 0,0-3 0 0,3 2 0 16,3-2 0-16,-3 0 8 0,0 3-8 0,3-3 0 16,-3 2 0-16,0-2 0 0,3 0 0 0,-3 0 0 15,2 0 0-15,-2-3 0 0,0 1 0 0,0-1 0 0,-3 3-13 16,0-3 4-16,-3-5 1 0,0 8 0 0,-3-5 8 0,-3 2 0 15,3 0 0-15,-6-2 0 0,1 2 0 0,-1 0 0 16,3 1 0-16,0-4 0 0,-6 1 0 0,0 0 0 16,-3-1 0-16,0-2 0 0,0 0 0 0,-3 0 0 15,1 3 0-15,-4-3 0 0,6 0 0 0,-6-3 11 16,0 3-3-16,3 0 0 0,3 0-8 0,3 0 0 16,-2 0 0-16,2-2 0 0,6-1 0 0,0 0 0 15,0 3 0-15,6 0 0 16,0 0-168-16,3-8-35 0,6-7-7 0,6 1-2 0</inkml:trace>
  <inkml:trace contextRef="#ctx0" brushRef="#br1" timeOffset="-73663">13417 15931 1267 0,'0'0'56'0,"0"0"12"0,0 0-55 0,0 0-13 0,0 0 0 0,-6-3 0 0,6 3 109 0,0 0 19 15,0-5 4-15,0-1 1 0,0 1-58 0,3 2-12 16,3-2-3-16,3-3 0 0,0 3-33 0,3-3-7 16,0 3-2-16,0-1 0 0,3-2-18 0,-3 3 0 15,-1 0 0-15,1 2 0 0,3-2 0 0,0 2 10 16,0 1-10-16,-3 2 8 0,3 0-8 0,-3 0 0 0,0 2 0 0,-3 1 0 15,-1 2 0-15,-8-5 0 16,3 8 0-16,-3 3 0 0,0-3 14 0,-8 2 10 0,2 3 3 0,-6-2 0 16,0 2 23-16,-3 3 5 0,0-3 1 0,0-2 0 15,0 2-10-15,6-2-2 0,0-1 0 0,0-2 0 16,6 0-24-16,0-2-6 0,-2-1-1 0,5-5 0 16,0 0-4-16,0 0-1 0,0 0 0 0,0 0 0 15,0 0-8-15,11-5 0 0,1 2 0 0,0-5 0 16,0 0 0-16,3 0 0 0,0 0 9 0,0 0-9 15,0-2 0-15,0 2 0 0,-1-3 0 0,-2-2 0 16,3 0 0-16,0-1-15 0,-3 1 3 0,0 0 0 16,0 0-16-16,-6-1-2 15,6 1-1-15,-6 0 0 0,0 5 17 0,-3 0 3 0,0 3 1 0,-3 0 0 0,0 5 10 16,0 0 0-16,0 0 0 0,-3 0 0 0,0 2 0 16,-3 1 0-16,0 0 0 0,0 2 8 15,0 0 14-15,3 3 3 0,0 0 1 0,0 0 0 16,0 0-14-16,3 2-4 0,0-4 0 0,3 2 0 0,0 0-8 0,3 0 0 15,0-3 0-15,3 0-11 0,3-2 11 0,0-1 0 16,-1 1 0-16,7-3 8 0,-3-3-8 0,3 3 0 16,0-5 8-16,3 2-8 0,0-4 8 0,-4 1-8 15,1-2 8-15,0 0-8 0,0 0 0 0,3 0 0 16,-3 1 0-16,-3-4 0 0,-1 3-12 0,-2 0 0 16,0-2 0-16,-3 2 0 0,0-3 12 0,-3 3 0 15,-3-3 0-15,0 4 0 0,-3-1 0 0,-3 0 0 16,0 0 0-16,-3 2 0 15,-3 4-28-15,0-1-3 0,-3 3-1 0,-3 5 0 0,1-2 52 0,-1 5 9 0,-3-3 3 0,3 6 0 16,-3-1-9-16,3 4-2 0,-3 2 0 0,3-3 0 16,-2 5 18-16,5-2 3 0,0 3 1 15,0-3 0-15,3-1-33 0,0 1-10 0,3-2 0 0,3 1 0 16,0 1 11-16,3-2-11 0,3-1 10 0,0-5-10 16,6 2 8-16,3-4-8 0,0 2 0 0,6-6 0 31,0 1-46-31,2-3-15 0,1-3-3 0,9-2-1094 0</inkml:trace>
  <inkml:trace contextRef="#ctx0" brushRef="#br1" timeOffset="-72998.19">14462 15872 1220 0,'0'0'27'0,"0"0"5"0,0 0 2 0,0 0 0 0,0 0-34 0,0 0 0 0,0 0 0 0,0 0 0 15,0 0 84-15,0 0 9 0,0 0 3 0,0 0 0 16,6-2-52-16,0-1-9 0,0 0-3 0,0 3 0 16,0-5 6-16,3 2 1 0,-6-2 0 0,6 0 0 15,0 0-27-15,-1-1-12 0,-2-2 10 0,0 3-10 16,3-3 14-16,-3 0-3 0,-3 0-1 0,0 3 0 16,0-3-1-16,0 3 0 0,-3-3 0 0,0 3 0 15,-3-3 19-15,0 2 4 0,-3-2 1 0,0 3 0 0,-6-3-4 16,3 3-1-16,1 0 0 0,-7 2 0 0,0 0 4 0,3 3 1 15,-6 0 0-15,0 3 0 0,0 0-18 16,-3 2-4-16,4 3-1 0,-4 0 0 0,0 2 12 0,0 4 2 16,3-1 1-16,-3 0 0 0,4 3-9 0,-4 0-1 15,0 0-1-15,3-1 0 0,0 4 3 0,0-3 1 16,3 2 0-16,1-2 0 0,2 3-8 0,3-3-2 16,3 0 0-16,3-1 0 0,3-1-8 0,3 2 0 15,6-6 0-15,3 1 0 0,5-3 0 0,1 0 8 16,6-6-8-16,0-2 8 0,3 0-8 0,2-5 0 15,1-3 0-15,3 0-11 16,0-3-145-16,-1-2-30 0</inkml:trace>
  <inkml:trace contextRef="#ctx0" brushRef="#br1" timeOffset="-72394.88">14920 15475 1443 0,'0'0'64'0,"0"0"13"0,0 0-61 0,0 0-16 0,6 3 0 0,3 2 0 16,0-2 20-16,0-3 2 0,3 3 0 0,0-3 0 16,0 2 32-16,3-2 6 0,-3 0 2 0,3 0 0 15,-1 0-27-15,1 0-6 0,3-5-1 0,0 2 0 0,0-2-16 0,0 0-3 16,0-3-1-16,-1 0 0 0,4-3-8 0,0 1 0 15,0-1 9-15,0 1-9 0,0-4 0 0,-1 1 8 16,-8 0-8-16,6 0 0 0,-6-3 8 0,0 3-8 16,0-1 10-16,-3 1-10 0,0 3 0 0,-6-6 0 15,3 0 0-15,-3 3 0 16,-3-3 25-16,0 0-1 0,-3 3 0 0,0-1 0 0,-3 1-9 0,-3 5-3 16,0 3 0-16,0 2 0 0,-6 3 16 0,-3 3 4 15,-6 2 0-15,1 3 0 0,-4 5 4 0,0 1 0 16,-3 4 1-16,-2 3 0 0,-4 3-1 0,-6 5 0 15,0 3 0-15,-2 0 0 0,2 2-4 0,-2 3 0 16,2 0-1-16,3 0 0 16,3 6-11-16,7-4-3 0,-1 1 0 0,6 0 0 15,0-1-9-15,6-2-8 0,1-2 12 0,2-3-12 16,3-6 9-16,3 0-9 0,6-4 0 0,0-4 9 0,0 1-9 0,3-3 0 0,3-3 0 0,0-3 8 16,3-4-8-16,3 2 0 0,-3-6 0 0,3-2 0 15,3-2-15-15,-1-1 2 0,1-2 0 0,0-1 0 31,3-2-11-31,-3 0-1 0,3 1-1 0,-3-4 0 0,3 6 26 0,-3-3-8 0,-3 2 8 0,2 1 0 16,-5 0 0-16,0 2 0 0,0 1 0 0,-6 2 0 16,3 2 0-16,-3-2 0 0,-3 8 0 0,0 0 0 15,0 0 0-15,0 3 0 16,3-1 0-16,-3 1 0 0,0-1 0 0,3 1 0 16,-3-3 0-16,3 2 0 0,0-2-11 0,3 0 11 0,0-2-13 0,3-1 5 15,0 0 8-15,3-2 12 0,3-1-2 0,0-2-1 16,0-2-9-16,3-1 0 0,0 1 0 0,0-6-1101 15</inkml:trace>
  <inkml:trace contextRef="#ctx0" brushRef="#br1" timeOffset="-71725.73">15114 15846 403 0,'0'0'36'0,"0"0"-36"16,0 0 0-16,0 0 0 0,0 0 279 0,0 0 49 15,0 0 9-15,0 0 3 0,0 0-198 0,0 0-39 0,-6 5-8 0,0 0-2 16,0 3-41-16,-3 3-8 0,0-3-1 0,3 5-1 15,-3-2-6-15,0 2-2 0,-3 0 0 0,3-2 0 16,1 2 3-16,-1 0 1 0,0-2 0 0,0 2 0 16,3 0-5-16,0-5-1 0,3 3 0 0,3-3 0 0,-3-3-32 0,3-5 0 15,6 5 0-15,0-2 0 0,3-3 13 0,0 0-4 16,0 0-1-16,3-3 0 0,2-2-8 0,-2 2-14 16,0-2 3-16,3-3 1 15,-3 3-21-15,3-3-4 0,0-3-1 0,0 3 0 16,-3-2-15-16,5-1-3 0,-2-2-1 0,3 0 0 0,-3 0 26 0,0-1 5 15,3 1 0-15,-3 3 1 0,-3-1 23 0,2 3 0 16,-5 0 0-16,0 5 0 0,-3-2 0 0,0 2 8 0,-6 3 0 16,0 0 0-16,0 0 36 0,0 0 6 15,-9 8 2-15,0 3 0 16,0-3 3-16,1 5 1 0,-1-2 0 0,-3 2 0 0,0-2-39 0,3 2-7 0,0-3-2 0,0 4 0 16,3-4 0-16,0 1 0 0,3-1 0 0,0-2 0 15,0 0-8-15,3 0 0 0,0 0 0 0,3-3 8 16,-3 1-8-16,3-4 0 0,3 1 9 0,3-3-9 15,0-3 0-15,3 1 0 0,-3-4 0 0,3 1 0 16,3 0-104 0,-1 0-18-16,1-3-4 0,0 0-555 0,0-3-111 0</inkml:trace>
  <inkml:trace contextRef="#ctx0" brushRef="#br1" timeOffset="-71161.69">15617 15788 1450 0,'0'0'64'0,"0"0"14"0,0 0-62 0,0 0-16 15,-6 0 0-15,0 2 0 0,-3 1 131 0,0 2 23 16,0 1 5-16,0-1 1 0,-3 3-71 0,3 0-13 16,-2 2-4-16,2 1 0 0,-3-1-38 0,3 1-8 15,-3 0-2-15,3 2 0 0,3 0 7 0,-3-2 1 16,0 2 0-16,3-2 0 0,0 2-32 0,0-3 0 16,3-2 0-16,0 3 0 0,3-3 0 0,3-3 0 15,-3-5 0-15,0 0 0 0,6 5 0 0,3-2 0 16,-3 0 0-16,6-3 0 0,0-3 12 0,3 0-3 15,-3-2-1-15,3 0 0 0,-1-3-8 0,1 0-11 16,0 0 3-16,0 0 0 16,0 0-23-16,0-2-4 0,3-1-1 0,-3 0 0 0,3 1 15 0,-4-1 2 15,-2 3 1-15,3-2 0 0,0-1 18 0,-3 3-10 16,-3 3 10-16,0 0-8 0,-3-1 8 0,-6 6 0 16,0 0 8-16,0 0-8 0,0 0 0 0,0 0 8 15,0 0-8-15,-3 8 0 0,-6 0 23 0,0 3 0 16,0-3 0-16,0 5 0 0,-3-3 11 0,0 4 2 0,3-4 1 15,0 1 0-15,0-3-13 0,4 2-4 0,-1-2 0 0,0 0 0 16,3 0-11-16,3-3-9 0,0-5 12 0,0 0-12 16,3 6 14-16,3-1-4 0,3-5-1 0,-1 0 0 15,1-3-9-15,6 1 0 0,0-4 0 0,3 1 0 16,3-3 0-16,0 0 0 0,-6 0 0 0,2 0 0 16,4 1 0-16,0-4-20 0,0 3 3 0,0-3 1 15,0 3-10-15,-4 1-2 0,1-1 0 0,0 0 0 16,-3 0-3-16,-6 5-1 0,0 0 0 0,0 1 0 0,-9 2 32 0,0 0-9 15,0 0 9-15,0 0 0 16,-3 8 0-16,-3-3 0 0,0 3 0 0,0 0 0 0,-3 0 36 0,-3 2 7 16,3-2 1-16,-3 3 0 0,3-3-26 15,0 0-5-15,1 2-1 0,2-2 0 0,3 0-3 16,3 0-1-16,0-3 0 0,0-5 0 0,3 8-8 16,6-2-11-16,-4-4 3 0,4 1 0 15,6-3-109-15,-3 0-22 0,3-3-4 0,-3 3-857 16</inkml:trace>
  <inkml:trace contextRef="#ctx0" brushRef="#br1" timeOffset="-70379.78">16272 15939 1724 0,'0'0'76'0,"0"0"16"0,-6 2-73 0,3 1-19 15,-3-3 0-15,6 0 0 0,-6 5 87 0,3-2 13 0,-3-1 4 0,6-2 0 16,0 0-22-16,0 0-4 0,0 0-1 0,0 0 0 15,0 0-37-15,9 3-7 0,-3-3-1 0,6 0-1 16,0-3-31-16,-3 1 0 0,3-1 0 0,-4 0 0 16,4-2 0-16,-3 0 0 0,0 2 0 15,3-2 0-15,-6-3 0 0,3 3 0 0,-3-1 0 0,3 1 0 16,-6-3 12-16,0 3-3 0,0-3-1 0,-3 0 0 16,0 0-8-16,-3-3 0 0,0 4 0 0,0-1 0 15,-3-3 0-15,0 6 0 0,-3-3 0 0,0 3 0 16,0 2 0-16,-3 3 0 0,-3 0 0 0,1 3 0 15,-4 2 0-15,0 0 10 0,-3 3-10 0,0 0 10 0,0 5 33 16,0 0 6-16,1 1 2 0,-1-1 0 0,3 0-25 16,0 0-5-16,6 3-1 0,0-3 0 0,0 1-6 0,3-4-2 15,0 3 0-15,7-2 0 0,-1 0-12 0,6-1 0 16,-1-4 8-16,1-1-8 0,6 3 0 0,0-8 0 16,6 0 0-16,0 0-10 0,0-3 10 0,3-2 0 15,3 0 0-15,-1-3-8 16,1 2-48-16,0-4-10 0,0 2-2 0,-3 0 0 15,0 0-1-15,0-3-1 0,-4 3 0 0,-2 0 0 16,0 1 16-16,-3-1 3 0,0 2 1 0,-3 1 0 0,-6 5 40 0,0 0 10 16,0 0 0-16,-3-5 0 0,-6 5 43 0,0 0 10 15,-6 5 3-15,0-2 0 0,-2 2 12 0,2 3 4 16,-3 2 0-16,0-2 0 0,-3 6-24 0,3-1-4 16,0 0 0-16,4 6-1 0,-4-4-18 0,0 4-3 15,3 2-1-15,0 0 0 0,0 3 9 0,3 0 2 0,-3 0 0 16,4 0 0-16,-1-1-32 0,0 4 0 15,0-1 0-15,3 1 0 0,-3-3 0 16,3-3 0-16,0 3 0 0,3-3 0 0,0 3 0 0,0-3 0 0,-3 0 0 16,3 0 0-16,0 0 0 15,0 0 0-15,-2 1 0 0,2-1 0 16,-3-3-20-16,-3-2-9 0,3 0-3 0,0-3 0 0,-3-2 32 16,0-1 0-16,3-2 0 0,0 0 0 0,0-2 0 0,-3-4 0 0,0-2 0 15,1 0 0-15,-4-2 0 16,3-1 0-16,0-2 0 0,0-3 0 0,3 0 0 0,0-3 0 15,0 1 0-15,0-4 0 0,3-2 16 0,0 3-1 0,0 0 0 16,0 0 0-16,0 0 10 0,4-1 3 0,-1 4 0 0,3-1 0 16,0 1-8-16,3-4-2 0,2 1 0 15,1 3 0-15,3-1-18 0,3-2 0 0,3 2 0 0,0-2 0 16,6 2 0-16,-3 1 0 0,0-1 0 0,2-2 0 0,4 2 0 16,0 1 0-16,0-1 0 15,-3 1 0-15,2-4-13 0,-2 4 3 0,-3-1 1 0,3 3 0 16,-6-2-35-16,0-1-6 0,-3 3-2 15,0 0 0-15,0-2-105 0,-7 2-22 0,1-3-4 16</inkml:trace>
  <inkml:trace contextRef="#ctx0" brushRef="#br1" timeOffset="-67951.01">16882 15862 345 0,'0'0'15'0,"0"0"4"15,0 0-19-15,3-3 0 0,-3 3 0 0,6-5 0 0,-3 2 135 0,-3 3 23 0,0 0 5 0,3-5 1 16,0 2-98-16,-3 3-19 0,0 0-4 0,0 0-1 16,3-5-7-16,-3 5-2 0,3-5 0 0,-3 5 0 15,0 0 5-15,0 0 1 0,0 0 0 0,0 0 0 16,0 0-5-16,0 0-1 0,0 0 0 0,0 0 0 16,0 0-3-16,-6 5-1 0,0-2 0 0,0 2 0 15,3 0 0-15,-3 0 0 0,-3 1 0 0,0 2 0 16,3 0 0-16,-3 0 0 0,-3 2 0 0,0-2 0 15,3 3-5-15,4-1 0 0,-4-2-1 0,0 3 0 16,0-3-14-16,3 2-9 0,6 1 12 0,-3-1-12 16,0-2 8-16,3 0-8 0,3 0 0 0,3-2 0 15,0-1 0-15,0-2 10 0,6-1-10 0,-3 1 8 16,2-3-8-16,1 0 8 0,3-3-8 0,-3 1 8 16,3-4-8-16,-3 1 0 0,3 2 9 0,-3-5-9 15,3 3 0-15,-1-3-13 0,-2 0 1 0,0-2 1 16,0 2-12-16,0 0-2 15,0-3-1-15,0 1 0 0,-3-1 7 0,3 0 2 0,0-2 0 16,0 3 0-16,-7-1 9 0,4 0 8 0,0 1-12 0,0 2 12 16,-3 0 0-16,-3 3 0 0,0-1 0 0,-3 6 0 0,0 0 0 0,0 0 0 15,-9 6 12-15,3-1-3 0,-3 3 23 0,0 2 5 16,-2 1 1-16,2 0 0 0,-6 2 3 0,6 0 1 16,-3 0 0-16,0 1 0 0,3-1-24 0,0 0-5 15,3 0-1-15,0 0 0 0,-3 1-12 0,3-4 9 16,3 1-9-16,0-3 8 0,0 5 0 0,3-5 0 15,0 0 0-15,3 3 0 0,0-6 3 0,3-3 0 16,-6-2 0-16,9 3 0 0,3-3-11 0,0 0 0 16,0-3 0-16,3 1 0 0,6-3 0 0,-3-1 0 15,-1-2 0-15,1 3 0 16,3-6-129-16,0 3-19 0,-6-2-3 0,0-1-649 16</inkml:trace>
  <inkml:trace contextRef="#ctx0" brushRef="#br1" timeOffset="-67459.69">17311 15870 460 0,'0'0'41'0,"0"0"-33"0,0 0-8 0,0 0 0 0,0 0 196 0,0 0 36 16,0 0 8-16,0 0 2 0,0 0-106 0,0 0-22 15,0 0-4-15,0 0-1 0,0 0-33 0,0 0-8 16,0 0 0-16,0 0-1 0,0 0-11 0,0 0-3 15,-6 8 0-15,0 0 0 0,3 0-9 0,-6-1-1 16,3 1-1-16,-6 0 0 0,0 3-11 0,0 0-3 16,3-1 0-16,0-2 0 0,-3 3-5 0,6-1-2 15,0 1 0-15,0-1 0 0,1-2-21 0,2 0 0 16,-3-2 0-16,6-1 8 0,6 3-8 0,-6-8 0 16,0 0 0-16,5 2 0 0,4-2 0 0,3 0 12 15,0-2-4-15,0-1 0 0,3-2-8 0,0 0-8 16,0-3 8-16,0 2-12 0,0-2-1 0,-1-2-1 0,1 2 0 15,0 0 0 1,-3 0-10-16,0 0-3 0,3 0 0 0,-3 0 0 0,-3 0 14 0,0 3 2 0,3-3 1 0,-4 3 0 16,1-1 10-16,0 4 0 0,-3-1 0 0,0 3 0 15,0 0 0-15,-3 0 0 0,-3 0 0 0,0 0 0 16,6 3 19-16,-6-3 5 0,-3 8 2 0,0 0 0 16,0 0 4-16,0 0 1 0,0-1 0 0,0 1 0 15,-3 6-5-15,0-6-1 0,0 5 0 0,0-3 0 16,-2 4 3-16,2-4 1 0,0 1 0 0,3-1 0 15,-3 1-29-15,0-3 0 0,0 2 0 0,3-2 0 16,0 3 0-16,0-6 9 0,3 3-9 0,0-8 8 16,0 0-8-16,0 0 0 0,6 3 0 0,0-6 0 15,9 1-147 1,-3-4-25-16,-1 1-4 0,1-3-851 0</inkml:trace>
  <inkml:trace contextRef="#ctx0" brushRef="#br1" timeOffset="-66690.36">17787 15952 288 0,'0'0'25'0,"0"0"-25"16,0 8 0-16,0-8 0 0,0 0 161 0,0 5 27 15,0 0 6-15,0-5 1 0,0 0-73 0,0 0-14 0,0 0-4 16,0 0 0-16,6 6-14 0,-6-6-3 16,0 0-1-16,6 2 0 0,-6-2-5 0,0 0-1 0,6-2 0 0,3 2 0 15,-9 0-32-15,6-3-8 0,0 0 0 0,-1 1-1 16,1-4-26-16,3 4-5 0,-3-4 0 0,0 1-8 16,0-3 8-16,0 3-8 0,0-3 0 0,0 3 0 15,-3-3 9-15,0 2-9 0,3-4 0 0,-3 2 9 16,-3 0-9-16,3 0 0 0,-3-3 9 0,0 1-9 15,-3 2 0-15,3 0 8 0,-6 0-8 0,0 0 0 16,0 3 0-16,-3 0 0 0,0 5 0 0,-6 0 0 16,0 2 0-16,-5 3 0 0,-1 1 0 0,-3 4 0 15,0 1 34-15,-3 2 2 0,1 3 1 0,-1 0 0 16,3 2-9-16,3-2-3 0,-6 3 0 0,7-1 0 16,2 1-12-16,6 2-2 0,0-2-1 0,0-1 0 15,6 3 0-15,3-5 0 0,3 0 0 0,6 0 0 0,0-3-10 0,6-2 12 16,6-6-12-16,0-2 12 0,-4-3-2 0,7-3 0 15,6-2 0-15,3-3 0 0,0-6-10 0,-1 4-12 16,1-3 2-16,0-1 1 16,-3 1-39-16,-4-5-7 0,1 2-1 0,0-3-1 15,-3 1-11-15,0-1-1 0,0-2-1 0,-1 0 0 16,-2 0 14-16,0-3 4 0,0-3 0 0,0-2 0 16,0 0 1-16,3 0 1 0,-4-5 0 0,4 2 0 15,0-2-26-15,6 2-4 0,-6-3-2 0,3 4 0 16,-4 4 36-16,1-2 7 0,0 0 2 0,-3 5 0 15,0 0 72-15,-3 1 14 0,0 1 3 0,-4 4 1 0,-2-1 54 0,3 4 10 16,-6 1 3-16,3 4 0 0,-3-1-29 0,0 3-6 16,0 3-1-16,-3 0 0 0,0-1-30 0,-3 6-6 15,0 0-2-15,0 0 0 0,0 0-15 0,0 0-3 16,-6 8-1-16,0 3 0 0,-3 2 4 0,-3 3 1 16,0 2 0-16,-3 1 0 0,1 5 7 0,-4 0 1 0,-3-1 1 15,-3 4 0-15,-3 2-9 0,0 3-3 0,1 0 0 16,-4 2 0-16,0 3-12 0,0 0-2 0,4 0-1 15,-1 0 0-15,3-5-4 0,3 2-1 0,6-2 0 0,0-6 0 16,6 1-9-16,4-3 0 0,-1-3 0 0,6 0 0 16,0-2 0-16,3-1-9 0,3-2 9 0,-1-3-10 31,4-2-22-31,6-3-5 0,-3-3-1 0,6-5 0 0,3 0-22 16,3-5-4-16,2-1 0 0,1-2-1076 0</inkml:trace>
  <inkml:trace contextRef="#ctx0" brushRef="#br1" timeOffset="-66149.8">18927 15505 288 0,'0'0'25'0,"0"0"-25"0,0 0 0 0,0 0 0 15,0 0 235-15,0 0 41 0,0-3 9 0,0 3 2 16,0 0-156-16,0 0-31 0,0 0-7 0,0 0-1 15,0 0-33-15,0 0-7 0,0 0-2 0,0 0 0 0,-3 8 10 0,-3 0 1 16,-3 5 1-16,0 6 0 16,-3 2-7-16,-3 0-2 0,3 3 0 15,-3 5 0-15,1 0-23 0,-1 5-5 0,-3-2-1 0,3 0 0 0,-3 0-5 0,3-3-2 16,0-3 0-16,0 1 0 0,4-1-17 16,-1-2 10-16,3-3-10 0,0-2 8 0,0-1-8 15,3-2 0-15,3-3 0 0,0 0 8 16,3-5-84-16,0 0-18 0,0-8-3 15,0 0-560-15,9 0-112 0</inkml:trace>
  <inkml:trace contextRef="#ctx0" brushRef="#br1" timeOffset="-65705.64">19445 15301 1814 0,'0'0'80'0,"-6"0"17"0,0 3-77 0,0-1-20 0,-3 3 0 16,0 3 0-16,0 3 57 0,-3 0 8 0,-6 2 2 0,3 5 0 16,4 1-6-16,-1-1-1 0,-3 1 0 0,0 2 0 15,0 3-17-15,-3 0-4 0,0 2-1 0,0 1 0 16,-2 2-22-16,-1 2-4 0,-9 1 0 0,3 0-1 16,0 0 0-16,-2-1 0 0,2-1 0 0,-3 1 0 15,3-4-11-15,1-1 0 0,-1-2-10 0,3-3 10 16,3 0 0-16,0-2 0 0,3-6 0 0,1 3 0 15,5-5 12-15,0-1-4 0,0-2 0 0,6-3-8 0,-3-2 0 0,9-3 0 16,0 0 0-16,0 0 0 0,0 0 9 0,3-8-9 16,3 0 0-16,0-2 9 0,3-1-9 15,3 0 0-15,0 1 0 0,-1-3 0 0,4-1 0 0,0 4-12 16,-3-3 4-16,3 2 8 0,0 3 0 0,-3 0 0 16,-3 3 0-16,-3 2 0 0,0 0-9 0,-6 3 9 15,6 3-12-15,-3 2 12 0,0 1 0 0,-3 4 0 16,3 1 0-16,-3-3 0 0,-3 2 0 0,3 4 0 15,-3-4 0-15,3 3 0 0,0-2 8 0,3 0 1 16,0 2 1-16,-3-3 0 0,5 1-10 0,-2 0 0 16,3-3 0-16,3-1 0 0,0 1 0 0,0-5 0 15,0 2 0-15,0-2 8 16,3-3-96-16,0 0-19 0,0-3-4 0</inkml:trace>
  <inkml:trace contextRef="#ctx0" brushRef="#br1" timeOffset="-65103.37">19266 15851 518 0,'0'0'46'0,"0"0"-37"15,0 0-9-15,3-5 0 0,3 2 172 0,-3-2 33 16,0 0 7-16,0-1 0 0,3 4-120 0,-6 2-24 16,0-6-4-16,0 6-2 0,0 0 14 0,0 0 2 15,0 0 1-15,0 0 0 0,-3 8-15 0,-3 0-2 16,0 3-1-16,0-1 0 0,-3 4 3 0,0-1 1 15,-3-2 0-15,3 2 0 0,-5-3-16 0,5 4-3 16,0-1-1-16,0 0 0 0,-3-2-9 0,6 2-1 16,-3-5-1-16,6 2 0 0,-3 1-22 0,3 0-4 15,0-6 0-15,3 3-8 0,3 0 8 0,0-3-8 16,0 0 0-16,-3-5 0 0,0 0 8 0,6 3-8 0,3 0 0 16,0-3 0-16,0 0 0 0,0-3 8 0,3-2-8 0,-3 2 0 15,2-5 0-15,1 3 0 0,0-3 0 0,0 0 0 16,3-3-11-16,-3 3-2 0,3-2-1 0,0-1 0 15,0-2 14-15,-1 2 0 0,-2-2 0 16,0 3 0-16,3-1-14 0,-3 3 3 0,-3 0 1 0,0 0 0 16,-3 3 10-16,3 0 14 0,-6 2-3 0,3 0-1 15,-3 1-10-15,-3 2-11 0,0 0 3 0,0 0 0 16,0 0 8-16,0 0 8 0,0 0-8 0,-6 8 11 16,0 0-11-16,0 2 0 0,-3-2 9 0,3 0-9 15,-3 3 10-15,0-1-2 0,0-2-8 0,3 3 12 16,0-1-2-16,3 1-1 0,-3-3 0 0,3 2 0 15,0-2-9-15,3-2 0 0,3 2 0 0,0-1 0 16,0-1 0-16,3-1 0 0,6-2 11 0,0-3-11 16,3 0 0-16,3-3 0 0,-3 0-11 0,0-2-1135 15</inkml:trace>
  <inkml:trace contextRef="#ctx0" brushRef="#br1" timeOffset="-64504.69">19662 15872 1292 0,'0'0'57'0,"0"0"12"0,0 0-55 0,0 0-14 0,0 0 0 0,0 0 0 16,0 0 32-16,6-2 3 0,-6 2 1 0,0 0 0 0,0 0 43 15,0 0 9-15,0 0 1 0,9 0 1 0,-9 0-26 0,3 5-4 16,3 3-2-16,-6 0 0 16,0 2-6-16,-3 1 0 0,0 2-1 0,-3 1 0 15,0-1-6-15,3 3-1 0,-3-3 0 0,0 0 0 16,0 0-16-16,0 1-3 0,0-4-1 0,0 3 0 15,3-5-12-15,0 0-4 0,0 0 0 0,0-3 0 0,3 1 2 0,0-6 0 16,0 0 0-16,0 0 0 0,0 0-2 0,0 0-8 16,0 0 12-16,9-3-4 15,-3-5 2-15,3 0 0 0,-3 0 0 0,3-2 0 0,0-1-10 0,-3 1 0 16,0-4 0-16,0 1 0 0,3 0 0 0,3-3 8 0,-6 0-8 0,6-2 0 16,2 2 0-16,1 0 0 15,0 0 0-15,0 0 0 0,0 3 0 0,0 0-9 16,3 2 0-16,-3 0 0 15,2 1-38-15,-5 2-7 0,0 3-2 0,0-1 0 16,0 1-80-16,0 0-16 0,0-1-3 0</inkml:trace>
  <inkml:trace contextRef="#ctx0" brushRef="#br1" timeOffset="-63904.05">20010 15785 1238 0,'0'0'55'0,"0"0"11"0,0 0-53 15,0 0-13-15,0 0 0 0,0 0 0 0,0 0 76 0,0 0 12 16,-3 5 2-16,0 1 1 0,0-1-16 0,0 0-3 0,-3 3-1 0,3 3 0 16,-2-1-12-16,-1 4-3 15,0-4 0-15,0 3 0 0,-3 1 8 0,3 1 0 16,-3-1 1-16,0-1 0 0,0 0-26 0,6 0-6 0,-3 1-1 0,3-1 0 16,0-5 0-16,3 2 0 0,3 1 0 0,0-3 0 15,0-3-20-15,-3-5-4 0,6 3 0 0,6-1-8 16,0-2 8-16,0 0-8 15,3-2 0-15,-1-3 0 0,1-1 8 0,0 1-8 16,0 0 9-16,0-3-9 0,-3 0 10 0,0-3-10 0,0 3 10 0,0 0-10 16,-3-2 0-16,2-1 8 0,-5-2-8 0,3 2 0 15,3-2 0-15,-6 3 0 0,0-4 0 0,3 4 0 16,0-1 0-16,-3 1 0 0,0 2 0 0,0 0 0 16,0 0-9-16,0 5-2 0,0-2 0 0,0 0 0 15,0 5-91-15,0-3-18 0,0 0-4 0,0 1-868 16</inkml:trace>
  <inkml:trace contextRef="#ctx0" brushRef="#br1" timeOffset="-62956.14">20367 15891 460 0,'0'0'20'0,"0"0"5"0,0 0-25 0,0 0 0 0,0 0 0 0,0 0 0 0,0 0 266 15,0 0 48-15,0 0 10 0,0 0 1 16,0 0-199-16,0 0-40 0,0 0-8 0,0 0-2 16,0 0-28-16,3 5-5 0,0 0-2 0,-3-5 0 0,3 3-24 15,6 0-5-15,-3-3 0 0,0 2-1 0,3-2-2 0,0-2 0 16,3-1 0-16,-3 0 0 0,6-2-9 0,-3 3 0 15,-3-4 9-15,3 1-9 0,-3 0 8 0,2-3-8 16,-2 2 10-16,-3-2-10 0,3 1 11 0,-6-1-11 16,3 0 12-16,-3 0-12 0,0 0 9 0,3 0-9 15,-9 0 0-15,3 0 9 0,0 0-9 0,-3-3 0 16,0 4 0-16,0-1 8 0,0 0 7 0,-3 2 1 16,-3 1 0-16,9 5 0 0,-9 0-28 0,-3 0-4 15,1 5-2-15,-1 1 0 0,0-1 18 0,0 3-8 16,-3 2 8-16,-3 1 0 0,3 2 9 0,0 3 9 15,0 0 2-15,1 3 0 0,2-1-10 0,3-2-2 16,-3 0 0-16,6 0 0 0,3 2 4 0,0-2 1 16,0-3 0-16,6 1 0 0,0-4-13 0,6 1 11 15,0-1-11-15,0-4 10 0,3 2-10 0,-1-6 0 0,4-2 9 16,0-2-9-16,6 2 8 0,-3-6-8 0,-3 1 10 16,6 0-10-16,-3-3 10 0,2 0-10 0,-2 0 10 15,0 0-10-15,0-3 0 0,-3 3 0 0,0-2 0 0,0-1 0 16,-1-2 0-16,1 2 0 0,0-2 0 0,-3 3 0 15,3-1 0-15,-6 0 0 0,0 1-10 0,0 2 10 16,0 0 0-16,0 3 0 0,-3 2 0 0,-3 0-8 16,-3 3 8-16,0 0 0 0,0 0 0 0,0 0 0 15,-6 8 0-15,0 0 0 0,3 3 0 0,-3-1 0 16,-3 1 26-16,0 0 4 0,3-1 1 0,3 1 0 0,-3-1-23 16,3 1-8-16,-3 0 0 0,3-1 0 15,3-5 11-15,0 3-11 0,-3-2 12 0,3-6-12 0,0 0 0 16,6 5 0-16,-6-5 0 0,3 3 0 0,3-3 8 15,3-3-8-15,-3 0 12 0,3 1-12 0,0-4 8 0,3 4-8 16,0-4 0-16,2-2 0 0,-2 1 0 0,0-1 8 16,6 0-8-16,-3 0 0 0,0-3 0 0,-3 1-17 15,3-1 1-15,0 0 1 0,-4 1 15 0,4-1 0 16,0 3 0-16,-3 0 0 0,-3 0-26 0,0 6 1 16,-3-1 0-16,-6 3 0 0,0 0 25 0,0 0 0 15,0 0 0-15,0 0-8 0,0 5 8 0,-3 3 0 16,-3 0 10-16,0 3-10 0,3-1 24 0,-6 1-2 15,0-3 0-15,3 3 0 0,0-1-9 0,0 1-1 16,3-3-1-16,0 0 0 0,0 2-11 0,3-2 0 0,-3-3 0 16,3-5 0-16,0 0 0 0,3 8 0 0,0 0 0 0,0-2 0 31,-3-6-49-31,6 5-15 0,3-3-4 0,0 1-988 0</inkml:trace>
  <inkml:trace contextRef="#ctx0" brushRef="#br1" timeOffset="-62167.69">21272 15923 1591 0,'0'0'35'0,"0"0"7"0,0 0 2 0,0 0 0 0,9 0-35 0,-9 0-9 16,0 0 0-16,6-6 0 0,-3 4 60 0,6-1 11 0,-6 0 1 16,6 1 1-16,-3-1-45 0,3-2-10 0,-3 0-2 0,3 2 0 15,-3-2 13-15,3-1 3 0,0 1 0 0,0 0 0 16,0-1-32-16,-1 1 0 0,1 0 0 0,-3 0 0 16,0-3 0-16,3 0 0 0,-6 0 0 0,3 0 0 15,-3-3 0-15,0 3 0 0,0-5 0 0,-3 2 0 16,0-4 12-16,-3 1-3 0,0 4-1 0,-3-1 0 15,0 3-8-15,-6 0 0 0,0 0 0 0,0 3 0 16,-2 0 21-16,-1 5 3 0,-3 0 0 0,0 2 0 16,3 1 12-16,-3 2 4 0,0-2 0 0,1 5 0 15,-1 0-4-15,0 2 0 0,-3 1 0 0,3 2 0 16,3 1-12-16,3 1-4 0,0 1 0 0,1 3 0 16,2-3-20-16,0 0 0 0,0-1 0 0,3 1 0 15,3 0 0-15,0-3 0 0,3 1 0 0,0-1 0 16,3-3 0-16,3-2 0 0,0 0 0 0,3-2 0 0,0-1 11 15,2-2-3-15,4-1 0 0,3-4 0 16,0 2-8-16,0-6 0 0,3 1 0 0,-3-3 0 0,-1 3 0 16,1-3 0-16,0 0 0 0,0-3 0 0,0 3 0 15,0-2-11-15,3-1 3 0,-6-2 0 0,-1 2 8 16,-2 1 0-16,3-6 0 0,-3 3 0 0,-3-3 0 0,3 5 0 16,-3-2 0-16,0 2 0 0,-3 1 0 0,0 2 0 15,-3 0 0-15,-3 3 0 0,0 5 0 0,0 0 0 16,0 0 0-16,-6 2 0 0,-3 4 0 0,3 2 11 15,-6 2-3-15,0 1 0 0,0 2 4 0,-3 0 0 16,3 0 0-16,0 3 0 0,-2-3 0 0,5 3 0 0,0-2 0 16,3 1 0-16,3-4 16 0,0 2 3 0,3-2 1 15,3-1 0-15,3-2-32 0,0 0 0 16,3-2 0-16,2-4 0 0,7 1 0 0,-3-3 0 0,0 0 0 16,3-3 0-1,0 1-97-15,-3-4-26 0,3 1-5 0,-1-3-951 16</inkml:trace>
  <inkml:trace contextRef="#ctx0" brushRef="#br1" timeOffset="-61726.9">21716 15692 2026 0,'0'0'44'0,"0"0"10"0,0 0 2 0,0 0 1 0,-6 3-45 0,0 2-12 0,-3-2 0 16,6 2 0-16,-3-2 36 0,3 2 4 0,0 3 2 0,0 0 0 0,0 0-5 0,0 0-1 15,0 3 0-15,0-1 0 0,-3 1-16 0,0 2-4 16,0 0-1-16,3-2 0 0,-3 2-15 0,4 0 0 16,-7-2 0-16,6-1 0 0,3 1 12 0,-3 0-1 15,3-3 0-15,-3 2 0 0,3-5-11 0,0-5-14 16,0 6 3-16,3-1 1 16,-3-2 10-16,6-1 0 0,0-2 0 0,-1 0 0 0,1-2 0 0,3-4 0 15,0 4 0-15,6-4 0 0,0 1-16 0,-3-3-7 16,0 3-1-16,3-6-1 15,3 3-21-15,-1-2-4 0,-2-3-1 0,0 2 0 16,3-2 9-16,-3 0 2 0,0-1 0 0,0 1 0 0,-3 2 20 0,0 4 4 0,-4-1 0 0,1 2 1 16,-3-2 15-16,-6 8 0 15,0 0 0-15,0 0 0 0,0 0 30 0,0 0 2 0,0 0 1 16,0 0 0-16,-6 8 25 0,3 3 5 0,-3-3 1 0,1 5 0 16,-4-2-22-16,3-1-4 0,0 1-1 0,-3-1 0 15,3 1-8 1,0 2-1-16,3-5-1 0,0 3 0 0,3-3-15 0,3 2-4 0,0-2 0 15,0 0 0-15,3-3-8 0,3 1 0 0,0 2 0 0,0-6 0 16,0 1 0-16,2 0 0 0,4-1 0 0,0-2-744 16,3-2-150-16</inkml:trace>
  <inkml:trace contextRef="#ctx0" brushRef="#br1" timeOffset="-60896.65">22389 15777 1450 0,'0'0'32'0,"0"0"6"0,-3-5 2 0,0 2 1 0,-3 1-33 0,6 2-8 0,-6-3 0 0,0 0 0 16,0 3 36-16,0 3 6 0,-3 0 1 0,0 2 0 15,0-3-8-15,0 6-2 0,0 0 0 0,-3 0 0 16,0 6-1-16,0-1 0 0,-2 5 0 0,-1-2 0 16,-3 3-3-16,3 4-1 0,-3-1 0 0,0-1 0 15,-3 3 4-15,1 2 0 0,-1-2 0 0,0 2 0 16,0-2-32-16,3 0 8 0,0 0-8 0,3-3 0 0,1 0 0 15,5-2 0-15,-6-1 0 0,6-2 0 0,3-3 8 16,0 0-8-16,0-2 0 0,3 0 0 0,0-6 8 0,0 0-8 16,0 1 0-16,3-6 0 0,0 0 10 0,0 0-10 15,0 0 10-15,3-8-10 0,0-3 10 0,0 3-10 16,3-5 10-16,-3-3-10 0,3 0 0 0,0-2 0 16,0-4 0-16,3 1 0 0,3-3 8 0,3-2-8 15,-1 0 0-15,4-4 0 16,3 1 0-16,0-2 0 0,3 1 0 0,3-1 0 0,-7 2 0 0,4-1 0 15,3 4 0-15,0 0 0 0,0 4 8 0,-4 1-8 16,-2 3 0-16,0 2 0 0,-3 0 33 0,0 3 1 16,0 0 0-16,-1 2 0 0,-2 3-14 0,0 0-4 15,0 0 0-15,-3 3 0 0,6 0-4 0,-3-1-2 16,3 4 0-16,-3 2 0 0,5 0-10 0,-5 0 0 16,3 2 0-16,-6 1 8 0,0 2-8 0,0 3 0 0,0 3 0 15,-6 2 0-15,-3-2 0 0,0-1 0 0,-3 3 0 16,-3 3 0-16,-3 0 18 0,-3 3-2 0,-3-4 0 0,-3 4 0 15,-3 0 4-15,0-1 1 0,0 1 0 0,1-4 0 16,-1 1 1-16,3 0 0 0,-3-3 0 16,3-2 0-16,3 0-2 0,-3-3-1 0,0-1 0 0,3 1 0 15,1-2 3-15,-4-4 1 0,3 1 0 0,3-3 0 16,0 0-12-16,-3 0-3 0,3-3 0 0,3 1 0 16,0-4-8-16,3 1 0 0,0-3 0 0,6 0 0 15,0 0-20-15,6-2-7 16,-3-1-1-16,3 1 0 0,3-4-192 15,3 1-38-15</inkml:trace>
  <inkml:trace contextRef="#ctx0" brushRef="#br1" timeOffset="-60366.89">22737 15764 1594 0,'0'0'35'0,"0"0"7"0,0 0 2 0,0 0 1 0,0 0-36 0,0 0-9 15,0 0 0-15,0 8 0 0,3-3 21 0,-3-5 3 16,6 5 0-16,-6-5 0 0,6 6 25 0,0-4 6 16,3 1 1-16,-3-3 0 0,2 0-36 0,1 0-6 0,-3-3-2 0,3-2 0 15,-3 2-12-15,3-2 9 0,0 0-9 0,0 0 8 16,0-3-8-16,-3 2 12 0,3-4-12 0,-3 2 12 16,0 0-12-16,0-3 8 0,-3 3-8 0,0-5 8 15,0 0 4-15,0 0 0 0,-3-1 0 0,-3 4 0 16,0-1-12-16,0 1 0 0,-3 2 0 15,-3 2 8-15,0 1 3 0,0 5 0 0,-3 0 0 16,0 3 0-16,-3 2 33 0,-3 3 8 0,-2-3 0 0,-1 6 1 16,0 5-13-16,0-3-4 0,0 3 0 15,0-3 0-15,4 3-6 0,-4 2-2 0,6 1 0 0,0 0 0 16,6-1-16-16,0-2-3 0,3 0-1 0,3-3 0 16,0 0-8-16,6 0 0 0,0-5 0 0,3-2 0 15,0-1 0-15,6-2 0 0,3-1 0 0,0-4 0 16,0 2 0-16,2-6 12 0,4 1-4 0,0 0 0 15,0-3-8-15,0 0 10 0,0 0-10 0,-4 0 10 16,-2-3-10-16,3 1 0 0,-3-1 0 0,0-2 0 0,-6 2 0 0,3 4-9 16,-6-4 9-16,3 3 0 0,-3 0 0 0,0 5 0 15,-6-2 0-15,3 0 0 0,-3 5-8 0,0 0 8 16,0 0 0-16,0 0 0 0,-9 2 0 0,3 4-8 16,0 2 8-16,0 0 0 0,-3 0 0 0,3 2 9 15,0 1-1-15,0-1 0 0,3 1-8 0,-3 0 0 16,3-1 0-16,0-2-11 0,3 3 11 0,0-1 0 15,0-5 8-15,3 3-8 0,3 0 0 0,-3-2 0 16,3-1 0-16,0-2-8 16,3-1-98-16,0-2-19 0,0-2-4 0</inkml:trace>
  <inkml:trace contextRef="#ctx0" brushRef="#br1" timeOffset="-59854.09">23282 15682 1688 0,'0'0'75'0,"0"0"15"0,0 0-72 0,0 0-18 0,0 0 0 0,0 0 0 15,0 0 15-15,0 0-1 0,-6 0 0 0,6 0 0 16,0 0 38-16,0 0 8 0,0 0 2 0,0 0 0 16,0 0-30-16,0 0-5 0,0-8-2 0,0 8 0 15,3-5-17-15,-3 5-8 0,3-6 0 0,0 1 8 16,-3 5 4-16,0 0 1 0,3-8 0 0,-3 8 0 15,0-5 14-15,0 5 2 0,-3-8 1 0,-3 3 0 0,0 2 4 0,0 0 1 16,0 1 0-16,-3-1 0 0,-3 3 0 0,0 0 0 16,-3 0 0-16,-3 3 0 0,3-1-11 0,0 1-3 15,1 2 0-15,-1 3 0 0,3-3-9 0,-3 3-1 16,0-2-1-16,3 2 0 0,3 2-10 16,0-2 0-16,0 0 0 0,6 0 8 0,0-3-8 15,3 3 0-15,0 0 0 0,6 0 0 0,3 0 0 16,0-3 0-16,0 1 0 0,3 2 0 0,-3-3 8 0,6-2 0 15,0 2 0-15,-3 3 0 0,0-3-8 0,2 0-11 16,-5-2 3-16,3 2 0 0,-6-2 8 0,3 2-12 16,-9-5 12-16,0 0-12 0,0 0 12 0,0 8 0 15,-3-3 0-15,0 1 8 0,-3-1-8 0,-3 0 0 16,-3 1-8-16,0-4 8 0,-2 4 0 0,2-4 0 0,-3 3 0 16,0-2 0-16,-3 0 0 0,0-1 0 0,0 1 0 15,0 0 0-15,-2-3 0 0,2 2 0 0,0-2 0 0,3 3 0 16,3 0 0-16,-3-3 0 0,3 2 0 0,0-2 0 15,4 0 0-15,-1 3 0 0,3-3 0 0,6 0 0 16,0 0 0-16,0 0-16 0,0 0 4 16,0 0 0-1,0 0-176-15,9-3-35 0</inkml:trace>
  <inkml:trace contextRef="#ctx0" brushRef="#br1" timeOffset="-59329.62">23576 15692 1209 0,'0'0'108'0,"0"0"-87"0,0 0-21 0,0 0 0 0,0 0 55 0,0 0 6 16,0 0 2-16,0 0 0 0,0 0-6 0,0 0-1 15,0-5 0-15,0 5 0 0,0 0 16 0,3-5 4 16,-3-3 0-16,0 8 0 0,0-5-36 0,0 5-6 15,0 0-2-15,0-6 0 0,0 1 0 0,0 5-1 16,0 0 0-16,-3-5 0 0,-3-3 14 0,3 5 3 16,-6-2 1-16,3 2 0 0,-3 3-7 0,-2-2-2 15,2 2 0-15,-3 0 0 0,0 2-16 0,-3 1-3 16,3 0-1-16,-3-1 0 0,3 3-8 0,3 1-3 16,-3-1 0-16,3 3 0 0,1-3-1 0,-1 3-8 15,3 0 12-15,0-3-4 0,3 1-8 0,3 2 0 16,0-3 0-16,0 3-11 0,3 0 11 0,3-3 0 0,-3 3 0 0,3 0 0 15,3-3 0-15,-1 3 0 0,-2-2 8 16,3 1-8-16,0 1 0 0,-3-2 0 0,3-1 0 16,-3 0 0-16,0 1 0 0,-6-6 0 0,3 5 0 0,-3-5-8 15,3 8 8-15,-3-8 0 0,-3 8 0 0,0 0 0 16,-3 0 0-16,0-3 0 0,0 0 0 0,0 0 0 16,-3 1 0-16,0-4 0 0,0 4 0 0,-2-4 0 15,-1 4 0-15,3-4 0 0,-3 1 0 16,3-3 0-16,-6 3 0 0,3-1 0 0,0-2 0 15,0 0 0-15,0-2 0 0,3 2 11 0,-5-3-3 0,2 3 0 16,0-5 20-16,3 5 3 0,0-3 1 0,0 0 0 0,3 3-42 16,0-2-8-16,-3-1-2 0,6 0 0 15,3 3 0-15,0 0 0 0,0 0 0 0,9-2 0 16,0-1-147-16,3 0-29 16,3-2-7-16</inkml:trace>
  <inkml:trace contextRef="#ctx0" brushRef="#br1" timeOffset="-58717.28">23731 15679 1382 0,'0'-10'61'0,"0"10"13"0,0 0-59 0,-3-6-15 16,0 4 0-16,3-4 0 0,0 6 143 0,0 0 25 0,0-5 6 0,0 5 1 16,0 0-107-16,0 0-20 0,0 0-5 0,0 0-1 15,0 0 3-15,0 0 1 0,-6 5 0 0,-3 6 0 16,0-3-18-16,0 5-4 0,-3-2-1 0,-2 2 0 15,-1 0 8-15,-3 3 1 0,0 0 1 0,0 0 0 16,0 0-19-16,0 0-4 0,6-1-1 0,1-1 0 16,-1-1-1-16,3-3-8 0,6 1 12 15,0 0-4-15,3-3-8 0,3-3 0 0,3 0 0 0,0 0 8 16,6-2-8-16,-1-3 8 0,1 0-8 0,3-5 8 16,0 2-8-16,6 1 0 0,-3-1 0 0,3-5 0 31,-1 3-30-31,1-1-2 0,-3-2 0 0,3-2 0 0,-3-1-25 0,3-2-6 15,-3 0-1-15,2-3 0 0,-2 3 5 0,-3-3 1 0,3 3 0 0,-3-1 0 0,0 1 41 16,-3 5 8-16,-3 0 9 0,-3 3-13 0,0 2 27 16,-1-2 6-16,-5 5 0 0,0 0 1 0,0 0 42 0,0 0 8 15,-8 0 1-15,2 5 1 0,-3-2-20 0,0 2-4 16,0 1-1-16,0 1 0 0,3 1-18 0,-3 0-4 16,3 3-1-16,0 0 0 0,0-1 1 0,3-2 0 15,-3 3 0-15,3-1 0 0,0-2-26 0,3 0 0 16,0 0 0-16,3 0 0 0,0-3 0 0,0 1 0 15,0-1 0-15,3-3 0 0,3 1 0 0,0-3 0 16,0 0 0-16,0 0 0 0,6-3 8 0,0 3-8 16,-1-2 8-16,4-1-8 0,3-2 0 0,-3 0-20 15,-3-1 3-15,0 1 1 16,0 0-15-16,0-1-2 0,-4-1-1 0,4 1 0 0,0-2 10 16,-3 0 1-16,0 0 1 0,0 0 0 0,-6 1 2 0,3 1 0 15,-3 1 0-15,0 2 0 0,-6 3 20 0,0 0 0 16,0 0 0-16,0 0 0 0,-6-2 0 0,0 4 0 0,-3 1 0 15,0 0 0-15,0 5 0 0,3-3-14 0,-3 0 3 0,3 3 1 16,0 0 18-16,3 0 3 0,3 0 1 16,0-3 0-1,3 3-48-15,0-3-8 0,6-2-3 0,0 2-980 0</inkml:trace>
  <inkml:trace contextRef="#ctx0" brushRef="#br1" timeOffset="-58001.79">24425 15907 2419 0,'-15'0'107'0,"9"2"22"0,0 1-103 0,0 0-26 0,0-1 0 0,0 1 0 0,3 0 12 0,3-3-4 15,0 0 0-15,0 0 0 0,0 0 10 0,0 0 2 16,0 0 0-16,0 0 0 0,0 0 1 0,9-3 1 16,0-2 0-16,3-1 0 0,0 4-22 0,0-4 0 15,-1 1 0-15,1 0 0 0,0 0 0 0,-3-3 0 16,-3 0 0-16,0 2 0 0,0-4 0 0,-3-1 12 15,3 1-2-15,-3-4-1 0,0 1-9 0,0 0 0 16,-3 0-12-16,3-6 12 0,-3 3 18 0,-3 3 11 16,3 0 3-16,-6 5 0 0,3-3-32 0,0 6-20 15,-3-3 4-15,-3 6 0 0,-3-1 16 0,-3 6 0 16,-3-1 0-16,1 1 0 0,-1 2 0 0,0 0 14 16,0 3-1-16,-3 3 0 0,0-1 10 15,3 6 1-15,-2-2 1 0,5-1 0 0,-3 3-6 0,6 0-2 16,-3-3 0-16,6 0 0 0,0 0 7 0,0 0 2 15,6-2 0-15,0 0 0 0,3-3-26 0,3 0 0 16,0-1 0-16,3-1 0 0,3-1 0 0,0-2-14 0,3-3 2 16,0 0 0-16,3 0 0 0,3-3 0 0,0 0 0 15,2 1 0 1,1-4-42-16,0-1-8 0,0-1-2 0,0 0 0 16,-3 0 3-16,-1 0 0 0,-2-3 0 0,-6 3 0 0,0 0 35 15,0 0 7-15,-3 0 2 0,-3 3 0 0,-3 0 17 0,0 5 11 16,0 0-2-16,-6-3 0 0,-3 3 35 0,-6 3 8 0,-3 2 0 0,-2 3 1 15,-1 0 12-15,3 3 3 0,-3 2 0 0,0 3 0 16,3-3-26-16,0 5-5 0,1-2-1 0,-1 6 0 16,0-1-28-16,3 2-8 0,-3 4 0 0,0 2 0 0,0 0 0 15,1 3 0-15,-1 0 0 0,0-1 0 0,0 1 0 0,3 3 0 16,0-4 0-16,0-2 0 0,0 1 0 0,-2-1 0 16,-1 2 0-16,0-4 0 0,0-1 0 0,0-2 0 15,-3 0-9-15,3-3 9 0,1 0 0 0,-4-2 0 16,3-3 0-16,0 0 8 0,0-3-8 0,0 0 0 15,0-5 0-15,1-3 0 0,-1 0 8 0,3 1 0 16,0-6 0-16,3-3 0 0,-3-2-8 0,0 0 8 16,6-1-8-16,-2-2 8 0,5-5-8 0,0-3 0 15,3 0 0-15,6-2 0 0,3-3 8 0,2-1 0 16,1 1 0-16,6 3 0 0,0-3-8 0,0-1 0 16,3 4 0-16,0-1 0 0,3 1 0 0,2-1-11 15,1 1 3-15,3 2 0 0,3 3 8 0,3-3 0 16,-1 0 0-16,-2 3 0 0,-3 2 0 0,6 1 0 0,-4-1 0 0,1 3 0 31,-3 0-91-31,0 3-13 0,-1-3-2 0,-5 3-1115 0</inkml:trace>
  <inkml:trace contextRef="#ctx0" brushRef="#br1" timeOffset="-56267.69">5342 17156 403 0,'0'0'17'0,"0"0"5"0,0 0-22 0,0 0 0 0,0 0 0 0,0 0 0 16,0 0 212-16,0 0 37 0,0 0 8 0,0 0 2 16,0 0-156-16,0 0-31 0,0 0-7 0,3-6-1 15,-3 6-44-15,3-2-8 0,3-4-3 0,0 1 0 16,-3 0-9-16,9-1 0 0,-9-1 0 0,2-1 8 0,4 0-8 0,3-3 8 16,-9-2-8-16,6 0 8 15,3-1 1-15,-6 1 0 0,3-3 0 0,3 3 0 0,-6 0 1 0,-3 0 0 16,3-1 0-16,0 1 0 0,-6 3 2 0,3-4 0 15,-6 4 0-15,3-1 0 0,-6 3 8 0,-3-2 3 16,3 4 0-16,-6-2 0 0,-3 3-3 0,3 0-1 16,0 2 0-16,-6 1 0 0,7 2 21 0,-7 0 5 15,-3 2 1-15,3 3 0 0,3 3 8 0,-9 0 2 16,6 0 0-16,-2 6 0 0,2-1-31 16,0 3-5-16,0 0-2 0,0 2 0 0,0 3 0 0,3 3 0 15,-2-3 0-15,5 3 0 0,0 0-8 16,3-3-2-16,3-3 0 0,0 1 0 0,3-3-8 0,3-3 0 15,0 0 9-15,3-2-9 0,3-3 0 16,-6 0 9-16,9 0-9 0,3-6 0 0,-6 1 11 0,12 0-11 16,-4-3 10-16,4-3-10 0,3-2 9 0,3-3-9 15,-6-3 8-15,0 1-8 0,2-1 10 0,1-2-10 0,3-3 12 16,-3 0-12-16,0-2 0 0,3-1 0 0,-4-2 0 0,7-3 0 16,-3 3 0-16,-6 5 0 0,0 3 0 0,-6 0 0 15,0 5 0-15,-6 2 0 0,-4 1 0 0,-2 5 0 16,0 0 0-16,0 0 0 0,-2 5 8 0,-10 1-8 15,3 2 0-15,0 2 0 0,0 1 0 0,-3 5 0 16,3-1-13-16,-3 4 0 0,3-3 0 0,-3 2 0 16,3 1 22-16,0-1 5 0,0-2 1 0,1 0 0 15,5-3-6-15,-6 3-1 0,3-2 0 0,3-1 0 16,0-3-8-16,3-2 0 0,3 0 0 0,3-3 0 16,0 3 0-16,3-2 0 0,-1-6 0 0,10 0 0 15,-6 0 8-15,6 0-8 0,3-6 8 0,3-2-8 16,-3 1 0-16,5-4-14 0,-5-2 2 0,3 0 0 15,-3-3-43-15,3-3-8 16,-4 1-1-16,7-1-1 0,-3-5 1 0,-3 0 0 16,3 1 0-16,-6 1 0 0,-1-1 26 0,-2 4 6 0,0 1 0 15,-3 2 1-15,-3 5 31 0,3 1 0 0,-12 2 0 0,3 2 0 0,-3 6 16 0,0 0 10 16,-3 0 2-16,-9 6 0 0,9 2 31 0,-6 0 6 16,-3 2 2-16,0 3 0 0,3 3-3 0,-5 3 0 15,2-1 0-15,0 3 0 0,6-2-43 0,-6 2-9 16,3-2-1-16,0-1-1 0,3-2-2 0,0 0 0 15,3 0 0-15,0-3 0 0,0-2-8 0,3 2 0 16,0-5 0-16,6 0 0 0,-3-3 0 0,3 0 8 0,3-2-8 16,0 0 0-16,3-3 0 0,0 0 8 0,3-3-8 15,-1 0 0-15,1-2 0 0,3 0 0 0,0-3 0 16,0 0 0-16,0 0 0 0,3-3-20 0,-4-2 3 16,1 0 1-1,0-6-23-15,3 3-4 0,-6-2-1 0,6-1 0 0,-9 1 24 0,0-1 5 0,-1 3 1 0,4 3 0 16,-9 0 14-16,0 2 0 0,-3 3 0 0,0 3-9 15,-3 3 9-15,0 2 0 0,0 0 10 0,-3 5-10 16,-6 3 42-16,3 2 2 0,-6 1 1 0,1 5 0 16,2 0-10-16,-3 2-3 0,0-2 0 0,3 3 0 15,0-1 9-15,0 1 2 0,3-6 0 0,0 0 0 16,3 0-26-16,0 1-5 0,3-6 0 0,0 2-1 16,6-2-11-16,-3-3 0 0,6 1 0 0,-3-4 0 15,3 1 0-15,3-3 0 0,0 0 0 0,0-3 0 16,3-2-91-16,2 0-20 0,-2-3-4 0,3-3-1007 15</inkml:trace>
  <inkml:trace contextRef="#ctx0" brushRef="#br1" timeOffset="-55741.56">6381 16986 1443 0,'0'0'32'0,"0"0"6"0,-3-5 2 0,0-3 0 0,3 5-32 0,0-2-8 16,0 0 0-16,3 2 0 0,0 1 61 0,0-1 11 0,3-2 1 0,0-1 1 15,5 1-34-15,-11 0-8 0,6 2 0 0,0-2-1 16,0 2-7-16,-3-2-2 0,-3 5 0 0,0 0 0 16,3-3 4-16,-3-2 1 0,0 5 0 0,0-3 0 15,-6 1 15-15,3-4 3 0,0 4 1 0,0-1 0 16,-6 0-2-16,3 1 0 0,-2-1 0 0,-1 0 0 15,-3 3 1-15,3 3 0 0,-3-3 0 0,3 3 0 16,-3-1-9-16,0 1-3 0,3 0 0 0,0-1 0 16,0 1-33-16,3 2 0 0,0 1 0 0,3-1 0 15,-3 3 0-15,4 0 0 0,-1 0 0 0,0 0 0 16,6 2 0-16,-3 1 0 0,3-1 0 0,-1 4 0 16,1-1 0-16,3 3 0 0,0-3 0 0,0 3 0 15,3-3 0-15,0 0 0 0,0 0 0 0,0 1 0 16,-3-1 9-16,3 0-9 0,-3-2 0 0,3-3 9 15,-6 5-17-15,3-5-4 0,-3 0-1 0,0 2 0 16,-3-2 13-16,0 0-12 0,0-2 12 0,-3 1-12 0,0-1 12 16,0-1 0-16,-3 0 0 0,0 1 0 0,-6-4 0 15,3 1 0-15,-3 0 0 0,0-1 0 0,0 1 0 16,0-1 0-16,-2-2 8 0,2 3-8 0,-6-3 0 16,0 0 0-16,0 0 8 0,0-3-8 0,3 3 0 0,-3 0 0 15,4 0 8-15,-1-2-8 0,0-1 9 0,3 1-1 16,0-4-8-16,6 1 12 0,0 2-12 0,0-2 0 15,3 0 0-15,3 5 0 16,0-6-27-16,6 1-8 0,-3 0-1 0,6 0-712 0,3 2-143 16</inkml:trace>
  <inkml:trace contextRef="#ctx0" brushRef="#br1" timeOffset="-55016.45">6631 17174 1630 0,'0'0'72'0,"0"0"16"0,-6 5-71 0,0-2-17 0,6-3 0 0,0 0 0 15,-9 0 15-15,9 0-1 0,0 0 0 0,0 0 0 16,0 0 46-16,0 0 10 0,9-3 2 0,0-2 0 16,0 0-40-16,0 0-7 0,-1-3-1 0,1 2-1 15,0-2-23-15,0-2 0 0,3-1 0 0,0-2 8 0,-6 0-8 0,3 0 0 16,-3-1 0-16,3-4 0 0,-6-1 8 0,0 3 0 15,0 0 0-15,-3 3 0 0,0-3 0 0,-3 3 0 16,-6 3 0-16,3-4 0 0,-3 6 5 0,0 0 2 16,-3 3 0-16,0 0 0 0,0 2 24 0,-3 3 5 15,4 3 0-15,-4 0 1 0,0 2-20 0,0 0-4 16,0 3-1-16,3 5 0 0,-3-2 10 0,3 5 2 16,-3 2 0-16,4 1 0 0,-1 2-20 0,0 3-3 15,3-3-1-15,3 0 0 0,-3 0-8 0,6 0 8 16,0-5-8-16,3 3 8 0,3-6-8 0,0 0 0 15,3 1 0-15,0-7 0 0,3 1 0 0,6-5 0 16,-6 0 0-16,8-6 0 0,1 0 0 0,3-2 0 16,3-3 0-16,-3-2 0 15,3-4-24-15,-1 1-8 0,1 0 0 0,-6-3-1 16,0 0-8-16,-3-2-2 0,0 2 0 0,0 0 0 16,-7 0 9-16,1 3 2 0,-6 2 0 0,3 1 0 0,-6 2 32 0,0 8 0 0,-9-3 0 0,0 3 0 15,-2 3 27-15,-1 5 12 0,-6 5 2 0,-3 3 1 16,0 2 16-16,-3 3 3 0,1 1 1 0,2 1 0 15,-3-1-30-15,6 1-7 0,-3 4-1 0,3-6 0 16,0 0 7-16,1 0 1 0,2 0 0 0,0 1 0 16,-3 1-32-16,6 7 0 0,0 4 0 0,0 0 0 15,3 1 0-15,0 2 0 0,6-5 0 0,-6-1 0 16,4-2 0-16,-1-2 0 0,3-3 0 0,0-3 0 16,-3-5 0-16,3 2 0 0,-3-5 0 0,3 1 0 15,-3-4 0-15,0 1 0 0,-3-1 0 0,3-4 0 16,-3 2 12-16,0-3-3 0,-3 0-1 0,3-2 0 0,-3-3-8 0,0 3 0 15,1-3 0-15,-1-3 0 16,3 0 0-16,-3-2 0 0,0 0 0 0,0-3 0 16,3 2 0-16,0-4 0 0,3-1 8 0,0-2-8 0,3-5 0 15,3 2 0-15,0-6 0 0,6 1 8 0,-3-3-8 16,6 1 0-16,6-6 0 0,-3-1 0 0,0 4 0 0,3-3 0 16,0 2 0-16,5 4 0 0,1-1 0 0,0 5 0 15,3 1 0-15,3 2 0 0,-3 3-12 0,-1-1 1 16,1 1 1-16,3 3 0 15,-3-4-178-15,0 1-35 0,2 0-7 0,-2 0-2 0</inkml:trace>
  <inkml:trace contextRef="#ctx0" brushRef="#br1" timeOffset="-54676.3">6925 17021 1450 0,'0'0'32'0,"0"0"6"0,0 0 2 0,0 0 1 0,0 0-33 0,0 0-8 0,0 0 0 0,0 0 0 16,0 0 85-16,0 0 15 0,0 0 4 0,0 0 0 15,0 0-64-15,0 0-13 0,6-3-3 0,-6 3 0 16,3 0 7-16,6-3 1 0,-3 1 0 0,3-4 0 16,0 4-16-16,3-4-4 0,-6 1 0 0,3 0 0 15,0-3-3-15,3 0-1 0,-3 0 0 0,2 3 0 16,-5-3-8-16,0 0 0 0,3 0 0 0,-3 0 8 16,-6 3-8-16,0-1 0 0,0 1 0 0,0 0 0 15,-6 0 42-15,3 2 6 0,-6 0 2 0,0 1 0 16,-2 2 5-16,-1 0 1 0,-3 2 0 0,0 4 0 0,-3 2-23 0,-3-1-4 15,3 4-1-15,-2 2 0 0,-1 3 16 16,0 3 4-16,3 2 0 0,0 3 0 0,0-1 3 16,3 1 1-16,3-3 0 0,4 1 0 15,-1-4-36-15,6 1-6 0,0-6-2 0,6 0 0 0,0 0-8 0,6-2 0 16,2-3 0-16,7 0 0 0,0-6 0 0,6 1 0 16,0-6 0-16,3 1 0 15,2-3-158-15,7-6-34 0,3-5-6 0</inkml:trace>
  <inkml:trace contextRef="#ctx0" brushRef="#br1" timeOffset="-53750.26">7348 17055 1094 0,'0'0'97'0,"0"0"-77"15,0 0-20-15,0 0 0 0,0 0 89 0,0 0 15 16,9-5 2-16,-3-1 1 0,-3 1-30 0,6 0-5 16,-3 0-2-16,3-3 0 0,0 2-36 0,0-2-7 15,-1 0-2-15,4 3 0 0,0-3-25 0,0 0 0 16,-6 3 0-16,6-3 0 0,-3-2 0 0,0 2 8 15,0 2-8-15,-3-2 0 0,0 3 0 0,-3 0 0 16,3-1 8-16,-6 1-8 0,0 0 0 0,0 5 12 16,-3-5-12-16,-3-1 12 0,-3 4-12 0,0-4 12 15,0 4-12-15,0-1 12 0,-3 3-12 0,-3-3 0 16,3 3 0-16,-3 0 0 0,1 0 22 0,-4 3-1 16,-3 2 0-16,0 1 0 0,6-1 3 0,-6 3 1 15,-2 2 0-15,-1 4 0 0,6-1-5 0,0 3-2 16,-6 2 0-16,6 1 0 0,0-1-9 0,4 1-1 15,5-3-8-15,0 0 12 0,3 2 16 0,3-5 2 0,6 1 1 16,0-4 0-16,0-2-23 0,6 0-8 0,8-3 0 16,-2-2 0-16,0-3 0 0,3-3 0 0,3-2 0 15,3 0-10-15,3-3-5 0,-4-3-1 0,-2-2 0 16,3-3 0-16,0 3-38 16,-3-3-8-16,-3 0-2 0,-4 3 0 0,4 2 14 15,-6 1 2-15,-6-1 1 0,3 3 0 0,-6 3 37 0,-3 5 10 0,0 0 0 0,0 0 0 16,-12 5 8-16,3 1 5 0,-3 1 2 0,0 7 0 15,-5 2 39-15,-1 2 8 0,0 3 2 0,-3 6 0 0,0-3 4 16,-3-1 0-16,-2 4 1 0,2-3 0 0,6-3-13 16,0 3-4-16,-3-6 0 0,3 3 0 0,0 0-26 0,4 3-6 15,-4 0 0-15,3 5-1 0,3 0-19 0,3 3 0 16,3-3 0-16,-3 0 0 0,6-2 0 0,-3-1 0 16,6 1 0-16,-3-4 0 0,0-4 8 15,0 2-8-15,0-2 0 0,3-3 0 0,-6-3 0 0,3 3 0 16,-3-6 0-16,0 3 0 0,-3-2 0 15,4 0 0-15,-7-3 0 0,3 2 0 0,-3-5 0 0,0 1 0 16,-6-1 0-16,6 0 0 0,-3-5 0 0,0 0 0 16,0 0 0-16,-2-2 0 0,5-1 0 0,-6-2 10 15,3-3-10-15,0 0 12 0,3 0-12 0,0 0 8 16,3-5-8-16,3 0 8 0,0-3-8 0,6-3 0 16,3-2 0-16,6-6 0 0,0 1 0 0,3-6 0 15,3 1 0-15,3-4 8 0,3 3-8 0,3 1 0 16,2 2 0-16,4 2-11 0,9 3 11 0,0-2 0 0,-1 2 0 15,7-2 0 1,2-4-103-16,-2 1-25 0,-3-2-4 0</inkml:trace>
  <inkml:trace contextRef="#ctx0" brushRef="#br1" timeOffset="-53450.24">8077 16468 979 0,'0'0'87'16,"-6"0"-70"-16,6 0-17 16,-6 0 0-16,6 0 134 0,0 0 23 0,0 0 5 0,0 0 1 0,0 0-55 0,-3 2-10 15,-3 4-2-15,3-1-1 0,0 5-43 0,-2 1-9 16,-7 5-2-16,-3 5 0 16,0 0 23-16,-3 3 4 0,0 0 0 0,3 2 1 0,-3 3-9 0,1 1-3 15,-4 1 0-15,0 1 0 0,-3 0-22 0,-3 0-5 16,0 2-1-16,-2 0 0 0,-4 1 0 0,15-11 0 15,3-6 0-15,3 3 0 0,-6 6-29 0,7-6 0 16,2 3 0-16,3-3 0 16,3-3-20-16,0 4-9 0,0-7-3 15,6-1 0-15,6-6-21 0,3-6-5 0,-12-2-1 16,17-5 0-16,7-3-136 0,3-5-27 0</inkml:trace>
  <inkml:trace contextRef="#ctx0" brushRef="#br1" timeOffset="-53290.43">8012 16875 403 0,'-9'19'36'0,"3"-9"-36"0,3-4 0 0,-3 1 0 15,3 1 299-15,0 3 53 16,-6 0 10-16,0 2 2 0,-3 0-180 0,3-2-37 0,-3-6-7 0,1 5-2 16,2 4-51-16,-3 2-11 0,0-1-1 0,0-1-1 15,3 2-51-15,0 2-11 0,3-2-1 0,0-3-1 16,0 0-10-16,3-5 0 0,6-2 0 0,0-4 0 16,-3-2-10-16,0 0 10 0,12-2-13 0,0-6 5 15,0 0-199-15,0-5-39 0,12-22-8 16,-1 9-2-16</inkml:trace>
  <inkml:trace contextRef="#ctx0" brushRef="#br1" timeOffset="-53155.07">8170 16767 1659 0,'-12'8'73'0,"9"-3"16"16,-6 0-71-16,0 0-18 0,0-2 0 0,3 2 0 0,3 3 64 0,-3-2 10 15,-3 2 2-15,3-3 0 0,9 3-56 16,0-3-12-16,-3 3-8 0</inkml:trace>
  <inkml:trace contextRef="#ctx0" brushRef="#br1" timeOffset="-52815.68">8196 17050 1947 0,'0'0'43'0,"0"0"9"0,-6 2 1 0,0 1 2 0,0 0-44 0,6-3-11 16,0 0 0-16,0 0 0 0,-3-3 71 0,3 3 12 0,0 0 2 0,3-5 1 15,0 2-66-15,3-5-12 0,3 3-8 0,-3-3 8 16,3 3-8-16,-3-3 8 16,3 0-8-16,0 0 8 0,-3 0-8 0,0 3 0 0,-3-3-8 0,3 0 8 15,-3 0 0-15,0 0 0 0,-3 0 0 0,0 0 0 16,-3 0 0-16,0 0 0 16,0 3 0-16,-3 0 0 0,-3-1 0 0,0 6 0 15,-6 0 0-15,0 3 0 0,-3 2 20 0,1 0 2 0,-1 3 1 0,-3 0 0 16,-6 6 34-16,6 1 7 0,0-1 2 0,10-1 0 15,-4 0-18-15,0 0-4 0,0 1-1 0,0 1 0 16,6 1-27-16,0 3-4 0,-3-1-2 0,3 6 0 16,9-5-10-16,-3-1 8 0,3-5-8 0,6 1 8 15,3-4-8-15,6-4 0 0,0-1 0 0,3-5 0 16,0-3-57-16,6-2-7 0,8-6-2 0,-2-2-1111 16</inkml:trace>
  <inkml:trace contextRef="#ctx0" brushRef="#br1" timeOffset="-51747.87">8774 16613 1670 0,'-6'-5'148'0,"3"0"-118"16,0 2-30-16,-3 0 0 0,3 1 108 0,3 2 15 0,0 0 3 0,0 0 1 15,0 0-91-15,0 0-17 16,0 0-4-16,0 0-1 0,0 0 6 0,0 0 2 15,6-3 0-15,3-2 0 0,0-1-22 0,3-1 0 0,0-1 0 16,2 0 0-16,4-6 8 0,3 4 0 0,-6-1 0 0,6-2 0 16,0 2-8-16,0 1 0 0,-7-3 0 0,4 2 0 15,-3 0 8-15,-3 4-8 0,0-1 8 0,-3-3-8 16,0 3 0-16,-3 3 0 0,-3-3 0 0,3 0 0 16,-9 3 0-16,3-3 0 0,-6 2 8 0,3-2-8 15,-6 3 8-15,3 2-8 0,0 1 8 0,-6-1-8 16,3 3 0-16,-6 3 0 0,-3-1 0 0,4 1 8 15,-4 5 12-15,-3 3 2 0,-6 5 1 0,6-1 0 16,-3 7 9-16,-2-1 1 0,-1 3 1 0,-3 2 0 16,-3 0-10-16,1 6-1 0,-1 0-1 0,-6 5 0 15,3 0-3-15,1 0-1 0,2 3 0 0,3-3 0 16,3-3-5-16,1 1-1 0,2-4 0 0,6 1 0 16,3-3-12-16,6-8 9 0,0-5-9 0,3 0 8 15,0 3-8-15,6-1 0 0,0-5 0 0,6 1 0 0,-3-1 0 16,9-3 8-16,0-7-8 0,3-3 0 0,6-5 0 15,0-3 8-15,-1-5-8 0,4-3 0 0,3-3 0 16,-6 3-11-16,3-2 1 0,-4 2 0 16,1 0-25-16,-3 3-5 0,-3 5 0 15,-3 0-1-15,0 0 30 0,-3 3 11 0,-9 5 0 0,0 0-9 0,0 0 9 0,0 0 0 16,-3 8 0-16,-3 2 8 0,-3 1 6 0,3 2 2 16,0 3 0-16,0 0 0 0,0 0 8 0,3 0 1 15,0-1 1-15,3-1 0 0,0-1-26 0,3 0 0 16,3-2 0-16,0-6 0 0,0 0 0 15,6 1 0-15,0-4 0 0,3 1 0 0,0-6 0 0,-1 1 0 16,1-6 0-16,0 2 0 0,0-2 0 0,0-2 0 16,-3-3 0-16,0 2 0 0,0-2 0 0,-3 0 0 0,0-3-12 15,0 2 12-15,2 1-23 0,-5 0 3 0,0 0 1 16,0 0 0-16,0 2 8 0,-3 0 2 0,-3 1 0 16,0 2 0-16,3 3 9 0,-3-1 0 15,-3 4 0-15,3 2 0 0,-9 0 0 0,0 0-8 0,3 2 8 16,0 4 0-16,-5 2 0 0,2 2 12 0,0 1 0 0,-3 5-1 15,3-3 10-15,-3 5 3 0,3 3 0 0,0 1 0 16,0-1-7-16,0 0-1 0,6-2 0 0,0-4 0 16,0 1-8-16,3-3-8 0,3-2 12 0,3 0-12 15,0-3 8-15,0-3-8 0,3-2 0 0,3-1 0 16,0-4 9-16,0-1-9 0,0-2 0 0,3-1 9 16,-1-2-20-16,4 0-4 0,0-5-1 0,3 0 0 15,-3-3-32-15,6 0-6 16,-1-2-2-16,-2 2 0 0,-3 0 13 0,3 3 3 15,-6-1 0-15,3 1 0 0,-6 5 29 0,-3 0 11 0,0 3 0 0,-4 2-9 16,1 1 9-16,-6 2 0 0,0 0 0 0,0 0 0 0,-3 5 20 16,-2 6 5-16,-1 2 2 0,-3 3 0 0,0 0-3 15,-3 2 0-15,0-2 0 0,0 3 0 0,0-1 13 16,0 1 3-16,3-4 0 0,0 1 0 0,3-5-26 16,0 0-5-16,6-1-1 0,0-5 0 0,0 1-8 0,0-6 0 15,6 2 0-15,6-2 0 0,0-5 0 0,0 2 0 16,3-2 10-16,3-5-10 0,0 2 0 0,3-3 0 15,-4-2 0-15,4-3 0 0,3 3 0 0,-3-3-17 0,0 3 1 16,0-3 1-16,-1 2 2 0,1 1 0 0,-3 0 0 16,0 2 0-16,-3 3 13 0,0 1 0 0,3 1-10 15,-7 4 10-15,-2-4-15 0,-3 6 2 0,-6 0 0 16,6 8 0-16,-6-2 35 0,0 1 7 0,-3 7 2 0,0-1 0 16,0 3-20-16,-3 0-11 0,-3 2 12 0,4 1-12 15,-1-3 19-15,0-3-3 0,-3 0-1 0,6 0 0 16,0-2-15-16,3-1 8 0,0 1-8 15,3-6 0-15,0 3 0 0,3-2 0 0,0 2 0 0,3-6-830 16,-1 1-162-16</inkml:trace>
  <inkml:trace contextRef="#ctx0" brushRef="#br1" timeOffset="-51620.1">9667 17253 2073 0,'0'0'92'0,"-3"6"19"0,-3-1-89 0,0-2-22 0,3 2 0 0,-3 0 0 0,3-2 88 0,-3 0 12 15,3-1 4-15,0 4-781 16,3-6-156-16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06:18.54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1657 685 1364 0,'0'0'30'0,"0"0"6"0,0 0 2 0,0 0 0 0,0 0-30 0,3 11-8 0,3-8 0 0,-6 7 0 15,0-2 96-15,-6 5 17 16,3 0 4-16,-3-2 1 0,0 2-61 0,-3 1-12 16,0-1-2-16,-3 0-1 0,3 8-6 0,-3-8 0 0,3 6-1 0,0-1 0 15,-2 4-27-15,2-9-8 0,-3 5 0 0,3-4 0 16,0 4 0-16,3-5 10 0,0 1-10 0,0-1 8 16,3 0-102-16,-3-5-21 15,6-3-4-15,0-5-687 0</inkml:trace>
  <inkml:trace contextRef="#ctx0" brushRef="#br0" timeOffset="654.9">1445 624 1555 0,'-2'-5'34'0,"2"0"7"0,-6 2 2 0,3 3 1 0,-3-10-36 0,6 2-8 15,-3 0 0-15,3 2 0 0,0-7 76 0,0 8 12 16,0-8 4-16,3 5 0 0,3-5-26 0,-3-1-5 16,3 1-1-16,5 2 0 0,-2-2-14 0,3 5-3 15,6-5-1-15,-6 5 0 0,9-2-9 0,-3-4-1 16,-3 1-1-16,11 0 0 0,-2 5 1 0,3-5 1 16,3 2 0-16,2-2 0 0,7 0-33 0,-6-1-9 15,6 7-1-15,-7-7 0 0,7 9 10 0,-6-3 0 0,-3 3 0 0,2 5 8 16,-2 0-8-16,-3 5 9 0,3-2-9 0,-10 7 10 15,1-2-10-15,-3 5 0 0,-3 1 9 0,-3-4-9 16,3 3 0-16,-6 1 0 0,-3-1 0 0,0 0 0 16,-6 0 0-16,-6 3 0 0,3 3 0 0,0-1 0 15,-6 3 0-15,-6 3 0 0,3 3 0 16,-3-6 0-16,-3 3 11 0,0 2-3 0,-2-5 0 16,-4 16 0-16,-6-10-8 0,3-1 0 0,3-5-12 15,-2 3 12-15,2-3 0 0,-3-7 0 0,3 4 0 16,3-5 0-16,4 1 0 0,-1-1 0 0,3-8 0 15,-3 3 0-15,9 0 0 0,0 3 0 0,3-9 8 0,0 4-8 16,6-6 0-16,0 0 0 0,0 0 0 0,6 8 0 16,-3-3 0-16,9 3 0 0,6 2 0 0,-6-7 0 15,0 2 0-15,3 1 0 0,-4 2 0 0,4 2 0 16,0-2 0-16,-6 5 0 0,3 0 0 0,-3 1 0 16,-3-1-12-16,3-5 12 0,-3 8-10 0,-3 0 10 0,3 2-17 15,-6-5 2-15,-6 6 1 0,3-6 0 16,-3 0 14-16,3 1-9 0,-9-1 9 0,-3 0-8 0,0 0 8 15,-3 1 0-15,-2-7 0 0,-1 4 0 0,-6-3 0 16,3 3 0-16,-6-4 0 0,7-1 0 0,-7 2 13 0,0-8 2 16,0 5 0-16,0-2 0 0,1 2-15 15,2-10 8-15,0 2-8 0,0 3 0 0,4-5 11 0,-7-3-11 16,3-5 12-16,3 2-12 0,3 3 0 0,3-5 0 16,7 0 0-16,-4-1 0 0,9 1 0 0,6 0 0 15,-6 0 10-15,12 2-10 0,0-2 0 0,9 0-12 16,-4-1 0-16,7 6-727 15,3-2-145-15</inkml:trace>
  <inkml:trace contextRef="#ctx0" brushRef="#br0" timeOffset="1310.24">2154 926 979 0,'0'0'43'0,"0"0"9"0,0 5-41 0,0-5-11 0,0 0 0 0,0 0 0 0,0 0 116 0,0 0 22 15,0 0 4-15,0 0 1 0,0 0-39 0,0 0-8 16,0 0-2-16,0 0 0 0,0 0-46 0,0 0-10 15,0 0-2-15,0 0 0 0,9 0-7 0,-9 0-1 16,9-5-1-16,3 5 0 0,-3-8-11 0,3 8-1 16,-4-5-1-16,1 0 0 0,3-3-6 0,-3 0 0 15,-3 2-8-15,3-2 12 0,-3 3-12 0,-3-3 11 16,3 3-11-16,-3 0 10 0,0-3-10 0,-3 2 10 16,-3-2-10-16,-3 3 10 0,3 5-10 0,0-5 10 15,-12 2-10-15,3 6 10 0,-3 2-10 0,0 0 10 16,-5 3-10-16,-1 3 10 0,0-3 10 0,-3 10 1 15,6-4 1-15,-3 2 0 0,1 2 6 0,-1 1 0 16,3-1 1-16,6-5 0 0,-3 3-7 0,9 3-2 0,-3-6 0 0,3 0 0 16,3-2-6-16,3-3-2 0,3 5 0 0,3-5 0 15,3 2-12-15,-3-7 0 0,9 2 0 0,-3 1-10 16,6-6 10-16,3 0 0 0,-1 0 8 0,1 0-8 16,0-6-33-1,9 6-11-15,-9-5-3 0,3 2 0 16,-1-2-33-16,4-3-6 0,-3-2-2 0,-3 2 0 0,3-11-18 15,-4 6-4-15,-2 0-1 0,0-1 0 0,3-4 31 16,-6 2 7-16,-3 6 1 0,3-9 0 0,-3 6 57 0,-1 5 15 0,-2-5 0 0,-3 7 0 16,-3-2 60-16,0 8 16 0,-3 0 2 0,0 0 1 15,0 0 39-15,0 0 8 0,-6 6 2 0,0 2 0 16,-3-3-41-16,-2 8-8 0,2 0-2 0,0 1 0 16,-3-1-21-16,3 0-5 0,0 0-1 0,3 6 0 0,-9-6-24 0,6 0-5 15,3 0-1-15,0 1 0 0,3-6-12 0,-3 5-8 16,3-3 8-16,3-2-8 0,3-2 0 0,-3-6 0 15,0 0 0-15,6 8 0 16,3-8-100-16,-3 0-25 0,3 0-5 0,0-8-917 16</inkml:trace>
  <inkml:trace contextRef="#ctx0" brushRef="#br0" timeOffset="1480.36">2681 593 2257 0,'-9'5'49'0,"6"-2"11"0,-6 2 1 0,0-5 3 0,6 5-51 0,-6-5-13 0,3 3 0 0,3 2 0 16,-3-5 0-16,6 0 0 0,0 0 0 0,0 0 0 31,0 0-180-31,6 5-36 0,6 9-8 0,-3-6 0 0</inkml:trace>
  <inkml:trace contextRef="#ctx0" brushRef="#br0" timeOffset="2002.09">2836 823 979 0,'0'0'87'0,"0"0"-70"0,0 0-17 0,0 0 0 0,0 0 99 0,0 0 16 15,0 0 3-15,0 0 1 0,5-3-97 0,-5 3-22 16,0 0 0-16,3-5 0 0,3-3 8 0,-6 8 1 15,0 0 1-15,0 0 0 0,0 0-10 0,0 0 8 16,0 0-8-16,0 0 8 0,0 0 60 0,0 0 11 16,-6 0 2-16,3 0 1 0,-5 0-19 15,2 3-4-15,0 2-1 0,-9 0 0 0,6-5-5 0,-3 8-1 16,-3-3 0-16,0-5 0 0,0 8 0 0,-6-2-1 16,7 2 0-16,-1-3 0 0,6-5-5 0,-3 5-1 15,-3-5 0-15,9 8 0 0,-3-8-31 0,3 5-6 16,3-2-8-16,3-3 11 0,0 0-11 0,0 0 0 15,0 0 0-15,3 11 8 0,6-9-8 0,-3 4-12 16,0-1 2-16,9-2 1 0,-3 2 9 0,-3 0 0 0,0-2 0 16,3 2 0-16,-4 0 0 0,4 3 0 15,-3-8 0-15,-3 6 0 0,3 2-18 0,0-3 2 16,0 0 0-16,0 3 0 0,-6-3-3 0,3 3 0 16,-3-2 0-16,-3-6 0 0,0 7 19 0,0-1-12 15,0 2 12-15,-3-3-10 0,3 3 10 0,-9 0 0 0,3-3 0 16,0 0 0-16,-3 1 0 0,-3 2 8 0,3-3-8 15,-6-5 11-15,1 8-11 0,-4-8 0 0,-3 5 0 16,-3-2 0-16,6 2 8 0,-3-5-8 0,0 0 0 0,-5 5 8 16,5-5 15-16,-3 0 2 0,3 0 1 0,3 0 0 15,6 0-11-15,-2-5-3 0,2 5 0 0,3-8 0 16,3 3-12-16,6-3 0 0,-3 3 0 0,6-3 0 16,9 2-80-16,-3 1-21 0,3-3-5 15,-1 3-1-15</inkml:trace>
  <inkml:trace contextRef="#ctx0" brushRef="#br0" timeOffset="2586.16">3017 900 2149 0,'0'0'47'0,"0"0"9"0,0 0 3 0,0 0 2 0,0 0-49 0,0 0-12 15,-3 5 0-15,-3 3 0 0,3-3 31 0,-3 3 3 16,3 0 1-16,0 3 0 0,-6 2-10 0,-3 5-1 16,4-4-1-16,-7 7 0 0,3 0-7 0,-3 8-2 15,-6-3 0-15,3 1 0 0,-3-1-14 0,0 6 9 16,-8-3-9-16,-7 3 8 0,0-8-8 0,7 5 0 0,2 3 0 0,3-9 8 16,-3-1 6-16,12 4 1 0,-6-7 0 0,12-4 0 15,1 1-24-15,-1-8-5 0,6-2-1 16,3 2 0-16,-6-3 25 0,6-5 5 0,0 0 1 0,12-5 0 15,-3 5-16-15,-1-8 0 0,4-6 0 16,6 4 0-16,0-9 0 0,3 3-12 0,0-7 12 16,-3 1-13-16,2-4 13 0,1-1 0 0,0-4 12 15,0-6-12-15,-3 2 8 0,6-4-8 0,-4 2 0 16,7-3 0-16,3 0 10 0,3 0-2 0,0 1 0 16,-1-1 0-16,-2 8-8 0,0 6-9 0,-3-1 9 0,2 4-13 15,-8 7 13-15,0 3 0 0,0-1 0 0,-3 4 0 16,3 2-9-16,-10 8 1 0,7-6 0 0,-9 6 0 15,6 0 8-15,-3 0 0 0,-3 6 0 0,3 2 0 0,-3-8 0 16,0 10 0-16,0-2 0 0,0-2 0 0,0 1 0 16,-7 7 11-16,1-9-3 0,0 8 0 0,0-5-8 15,-3 5 0-15,-3 6 0 0,0-6-11 0,3 0 19 0,-5 1 4 16,-1-1 1-16,-3-5 0 0,0 5 5 0,3 3 1 16,-9-3 0-16,3 0 0 0,0 1-19 0,0-1 10 15,-9-5-10-15,3 5 8 0,1-8 18 0,2 3 3 16,-6 3 1-16,0-11 0 0,3 8-22 0,0-8-8 15,0 5 0-15,4-5 0 0,2 0 0 0,3-5 0 16,3 5 0-16,3-8 0 0,3 2 0 0,0 1 0 16,3-8 0-16,3 0 0 15,3-1-119-15,3 1-29 0,-1 0-7 0</inkml:trace>
  <inkml:trace contextRef="#ctx0" brushRef="#br0" timeOffset="2813.96">3535 757 345 0,'0'0'31'0,"0"0"-31"0,-3 5 0 0,3-5 0 0,0 0 360 0,0 0 67 0,-3 5 13 0,-3 3 2 16,3 5-269-16,-3-7-53 0,3 2-12 0,-3 0-1 16,0 2-39-16,-3 3-7 0,3-5-1 0,0 3-1 0,-2-3-41 0,2 5-8 15,-3-5-2-15,3 3 0 0,-3 2-8 0,0-5 0 16,6 5 0-16,0 0 0 15,0-7-28-15,6 2-2 0,-3-8 0 0,0 5 0 16,3 0-174-16,3-5-34 0,0 0-7 0,3 0-2 0</inkml:trace>
  <inkml:trace contextRef="#ctx0" brushRef="#br0" timeOffset="2960.22">3621 696 2138 0,'0'0'47'0,"0"0"9"0,0 0 3 0,0 0 1 0,0 0-48 0,0 0-12 16,0 0 0-16,0 0 0 0,0 0 0 0,0 0 0 15,3 3 0-15</inkml:trace>
  <inkml:trace contextRef="#ctx0" brushRef="#br0" timeOffset="3353.46">3755 815 1922 0,'0'0'42'0,"0"0"9"0,0 0 1 0,0 0 3 0,0 0-44 0,0 0-11 0,0 0 0 0,0 0 0 16,0 0 76-16,9 5 12 0,-6-5 4 0,3 0 0 16,0-5-62-16,3 5-12 0,-3-8-2 0,0 8-1 0,3-5-6 15,0-3-1-15,-3 2 0 0,3-1 0 16,3 1-8-16,-9-2 0 0,6 3 0 0,-1-3 0 15,-5-3 0-15,3 4 0 0,-3 1 0 0,0-2 0 0,0-2 11 16,-3 2-3-16,0 0-8 0,-3 3 12 0,3-3-12 16,0 8 9-16,0 0-9 0,-6 0 8 0,-9 0 8 15,7 0 0-15,-4 8 1 0,0-3 0 0,0 3 23 0,-3 5 4 16,0-5 0-16,-3 3 1 0,0 7 6 0,3-5 1 16,4 1 0-16,-10 1 0 0,6 4-7 0,0-1-1 15,0 4 0-15,9-4 0 0,-3-5-26 0,0 6-6 16,3 2 0-16,3-2-1 0,3-6-11 0,3 5 0 15,3-4 9-15,3-1-9 0,0 0 9 0,3 0-9 16,3-5 12-16,0 3-12 0,-3-9 0 0,6 4 0 16,-7-12-15-16,4 4 5 15,3 2-95-15,-3 0-19 0,6-11-4 0,0-2-1 16,0 5-101-16,-7-5-20 0,25-27-4 0,-12 16-1 16</inkml:trace>
  <inkml:trace contextRef="#ctx0" brushRef="#br0" timeOffset="3639.42">4502 111 2343 0,'0'0'52'0,"0"0"10"0,0 0 2 0,0 0 2 0,-6-3-53 0,3 6-13 0,3-3 0 0,-8 5 0 16,2 1 32-16,0 2 4 0,-3 5 1 0,3 0 0 15,0 6-2-15,-9 2-1 0,3 3 0 0,-3-3 0 16,-3 5 13-16,0-2 2 0,-2 3 1 0,-1-1 0 0,-3 0-13 0,6 6-2 15,0 3-1-15,-6 4 0 0,1-7-6 0,-1 8 0 16,0-3-1-16,0 2 0 0,0 1-14 16,-2 5-2-16,5 0-1 0,0-3 0 0,6-5-10 15,0-2 0-15,3-3 0 0,9-6 8 0,-3-2-8 0,6-3 0 16,-6-2 0-16,9-6 8 0,6 0-16 0,-6 0-4 16,3-10-1-16,9 2 0 15,-3-5-148-15,6 0-30 0,3-8-5 0</inkml:trace>
  <inkml:trace contextRef="#ctx0" brushRef="#br0" timeOffset="3992.29">4401 762 288 0,'0'0'12'0,"0"0"4"15,3 0-16-15,-3 0 0 0,0 0 0 0,0 0 0 0,0 0 366 0,0 0 70 0,0 0 15 0,0 0 2 16,0 0-288-16,0 0-57 0,0 0-12 0,0 0-3 15,0 0-59-15,0 0-12 0,0 0-2 0,0 0-1 16,3 5-8-16,-3-2-2 0,3 2 0 0,-3 1 0 16,0-6-29-16,3 7-7 0,-3-1-1 15,0-6 0-15,0 0-132 0,0 8-28 0,0 0-4 0,0-8-2 16,-6 5 2-16,6-5 0 0,0 8 0 0,0-3 0 16,0-5 54-16,0 13 11 0,3-7 3 0,-3 2 0 15,3-3 109-15,-3-5 23 0,0 5 4 0,-3 3 0 16,3-3 142-16,3 3 28 0,-6 6 6 0,3-9 0 15,0 3-36-15,-3-3-8 0,0 3-2 0,0-3 0 16,3 3-26-16,0-2-4 0,0 2-2 0,-6 2 0 16,6-10-37-16,-3 8-7 0,3-3-2 0,-3 3 0 0,3-8-6 0,0 0-2 15,3 6 0-15,-3 1 0 0,0-7-45 0,0 0-11 16,0 0 0-16,-3 6 0 16,3 2-89-16,0-8-18 0,0 0-3 0,0 0-1 0</inkml:trace>
  <inkml:trace contextRef="#ctx0" brushRef="#br0" timeOffset="5190.46">1118 1630 576 0,'0'0'25'0,"-9"0"6"0,9-8-31 0,-6 3 0 0,3-1 0 0,3-2 0 16,0 3 178-16,0-3 30 0,3-2 5 0,-3 2 2 16,6 2-103-16,3 4-21 0,-6-4-4 0,6-2-1 0,0 3-26 0,-3-3-4 15,9 3-2-15,-3-3 0 0,6 3-21 0,2-1-4 16,4-7-1-16,3 5 0 0,3-2-7 0,2-4-1 16,-2 7-1-16,3-7 0 0,0 1-19 0,2 0-19 15,-5 2 4-15,3 3 1 0,0-5 14 0,2 5 0 16,-2-5 0-16,0 8 0 0,3-9 0 0,-7 6 0 15,4 3 0-15,-3 0 0 0,0 0 8 0,-1 2-8 16,-5 3 9-16,-3 3-9 0,0 2 35 0,0 0 1 16,-3 0 0-16,2 3 0 0,-2-2-2 0,3 2 0 15,0-3 0-15,0 3 0 0,0-3-20 0,5-5-4 0,-2 0-1 0,6 3 0 16,0-6-9-16,8 3 10 0,-8-5-10 0,12-3 10 16,-9-3-10-16,5 3 8 0,-5-5-8 15,6 0 8-15,2 0-8 0,-2-1-9 0,-6 1 9 16,6 0-13-16,-7 2 13 0,4 3 0 0,-3 3-10 15,-9 3 10-15,2 2 0 0,-2 0 0 0,-3 0 0 16,-3 7 0-16,0-1 12 0,-3 2 1 0,-1-3 0 0,7 8 0 16,-9-10 3-16,9 7 1 0,6-2 0 0,0-2 0 15,2-6-5-15,7 0 0 0,0 0-1 0,3-6 0 16,-1 1 3-16,4 2 1 0,0-10 0 0,2 8 0 16,-2-8-39-1,9-6-8-15,-7 6-2 0,4-8 0 0,-10 8 10 0,4-6 1 0,0 6 1 0,-9 0 0 16,-4 5 22-16,-2 2 0 0,-3 1-9 0,-3 5 9 15,-3 0 17-15,-3 5 7 0,-1 1 2 0,-2 2 0 16,0 5 4-16,0-5 1 0,3 5 0 0,-3 0 0 0,0 0-12 16,3-2-3-16,3 2 0 0,-1-7 0 0,4 1-6 0,0 1-2 15,3-2 0-15,9-1 0 0,-10-2-8 0,7-3 0 16,0-3 0-16,0 3 0 16,-3-5-36-1,2-1-7-15,-5-2-1 0,3 3 0 0,-6-3 1 0,0 3 0 16,-1-3 0-16,1 3 0 0,-6-3 18 0,0 3 3 0,0 5 1 0,-3 0 0 15,-6 0-4-15,3 0-1 0,0 5 0 0,-3 3 0 16,0-3 2-16,2 8 0 0,-5-7 0 0,3 7 0 0</inkml:trace>
  <inkml:trace contextRef="#ctx0" brushRef="#br0" timeOffset="6734.89">1621 2836 748 0,'0'0'67'0,"0"0"-54"0,0 0-13 0,6 0 0 15,3 0 194-15,-6-5 36 0,6-3 7 0,-6 3 2 16,6-3-116-16,0 3-23 0,3-9-5 0,5 1-1 16,1 0-50-16,3-6-9 0,0-2-3 0,9 3 0 15,-6-3-15-15,2 2-3 0,-5-5-1 0,0 3 0 16,3-3-5-16,-3 0 0 0,0 1-8 0,2-4 12 15,1 1-12-15,3-6 9 0,0 5-9 0,-3 1 8 16,-4 0-8-16,4-1 0 0,3 3 0 0,-3 3 0 16,-3 0 0-16,-1 5 0 0,-2 0 0 0,0 3 0 15,-6 2 0-15,-3 3 0 0,0 1 10 0,-3 7-10 16,3-6 10-16,-9 6-10 0,0 0 8 0,0 0-8 16,0 0 37-16,-3 13 3 0,-3 1 0 0,0-1 0 15,-3 0 0-15,0 0 1 0,-3 6 0 0,-3-1 0 0,0 4-6 16,-2-1-2-16,5 5 0 0,-6 3 0 0,0-2 2 15,3-1 0-15,3 3 0 0,-6 0 0 0,6-2-35 0,-2-6 0 16,-1 3 0-16,6 2 0 0,-3-5 0 16,3 1-9-16,0 1 1 0,6-7 0 0,-6 0 8 15,3-3 12-15,6 1-2 0,0-6-1 16,0 2-176-16,6 1-35 0</inkml:trace>
  <inkml:trace contextRef="#ctx0" brushRef="#br0" timeOffset="7044.03">2344 2611 1094 0,'0'0'97'0,"0"0"-77"0,0 0-20 0,0 0 0 15,6 3 215-15,0 0 39 0,-3 2 8 0,3-5 2 16,0 0-149-16,0 5-30 0,3-5-5 0,0 8-2 15,-6-2-26-15,6 1-6 0,0-1-1 0,0 7 0 16,3-8-15-16,-3 9-3 0,-3-1-1 0,2 3 0 16,1 2-9-16,0-5-1 0,0 6-1 0,-6 2 0 15,3 6-7-15,-6-4 0 0,0 4-8 0,0-1 12 16,0-5-12-16,-6 3 9 0,3-3-9 0,-9 3 8 0,6-3-8 0,-5 1 12 16,-1 1-12-16,3-4 12 0,-9 2-12 0,6 0 12 15,-9 3-12-15,0-5 12 0,0 2-12 0,-5-3 0 16,-4-2 0-16,6 3 8 15,-6-6-39-15,3-8-8 0,7 3-1 0,5-3-743 16,-9-2-148-16</inkml:trace>
  <inkml:trace contextRef="#ctx0" brushRef="#br0" timeOffset="7340.95">12265 6474 2432 0,'-29'19'0'0</inkml:trace>
  <inkml:trace contextRef="#ctx0" brushRef="#br0" timeOffset="7615.46">3291 2275 1832 0,'0'0'40'0,"0"0"9"0,0 14 2 0,-3-9 0 0,-6 8-41 0,3 0-10 16,0 3 0-16,-9 3 0 0,9 2 85 0,-9 3 15 15,1 2 4-15,-4 1 0 0,0-3-34 0,-3 2-6 16,0 0-2-16,0 4 0 0,0-1-25 0,-2-3-5 16,2 1 0-16,3-1-1 0,-3 0-22 0,6 1-9 15,3-9 8-15,3-4-8 0,3 2 0 0,1-3 0 0,2 0 0 0,3-2 0 32,0-11-96-32,0 0-25 0,8-8-5 0,4 2-883 0</inkml:trace>
  <inkml:trace contextRef="#ctx0" brushRef="#br0" timeOffset="8056.57">3431 2021 691 0,'0'0'61'0,"0"0"-49"0,0 0-12 0,0 0 0 16,0 0 252-16,-6 6 48 0,0-4 10 0,0 9 2 0,0-3-145 0,-3 5-29 15,3 0-6-15,-3 1 0 0,0 4-53 0,3 1-11 16,-9-4-1-16,10 4-1 0,-4 2-22 0,0 3-5 15,0-3-1-15,6 3 0 0,-9 2-7 0,3 1-2 16,3-9 0-16,3 9 0 0,-3-1-5 0,0-7 0 16,3 5-1-16,3-6 0 0,0 1-15 0,3-6-8 15,0-5 8-15,6 2-8 0,-6-4 0 0,6-4 0 16,3-4 0-16,0 2 0 0,3-6-16 0,-4-1 0 16,7-4-1-16,-3 3 0 15,3-5-19-15,3-6-3 0,-3 6-1 0,0-6 0 16,0 6 6-16,-1 0 1 0,1-5 0 0,0 2 0 15,3 2 4-15,-9-1 1 0,3 4 0 0,0 0 0 0,-6 3 18 0,2-2 10 16,-2 7-10-16,-9 3 10 0,0 0 0 0,0 0 0 16,0 0 0-16,0 8 0 0,0 5 31 0,-9-5 2 0,3 6 1 0,1 1 0 15,-10 1 4-15,6 3 1 0,-3 2 0 0,0 3 0 16,0 2-12-16,-3-5-3 0,0 3 0 0,-3 3 0 16,1-1-13-16,-1-5-3 0,0 6-8 0,0-3 12 15,0-3-4-15,6 3 0 0,0-3-8 0,3-3 12 16,0-2-12-16,3 0 0 0,6 0 0 0,0-3 0 31,0-2-66-31,6 2-16 0,3-10-3 0,3 2-1083 0</inkml:trace>
  <inkml:trace contextRef="#ctx0" brushRef="#br0" timeOffset="8637.14">3773 2699 1659 0,'0'0'73'0,"0"0"16"0,0 0-71 0,0 0-18 15,0 0 0-15,0 0 0 0,0 0 54 0,0 0 7 16,0 0 2-16,0 0 0 0,0 0-30 0,0 0-5 16,0 0-2-16,6 0 0 0,3-3-12 0,-3 0-2 15,0 3-1-15,0-5 0 0,3 3 9 0,-9-4 1 16,9 6 1-16,-6-8 0 0,3 3 8 0,0 0 2 15,0-3 0-15,-3 2 0 0,0-1-5 0,0 1-1 16,2-2 0-16,1-2 0 0,-6 2-7 0,0-3-2 16,3 3 0-16,-3 0 0 0,0-2 11 0,0 2 1 15,0 0 1-15,-3 3 0 0,-3-3-15 0,1 2-3 16,-1-2-1-16,-3 8 0 0,-3 0 8 0,3 0 1 0,-6 3 1 16,0 8 0-16,0-9 7 0,-6 9 0 0,3-3 1 15,1 5 0-15,-4 0 1 0,-3 1 0 0,3-1 0 16,0 0 0-16,3 5 8 0,7-4 2 0,-10-1 0 15,12 0 0-15,0 0-28 0,0 1-12 0,6-1 10 0,-3 0-10 16,6-2 0-16,0 2 8 0,6-8-8 0,6 3 0 16,-3 0 0-16,0-3 0 0,6-2 8 0,2 0-8 15,-2-3 0-15,3 0 0 0,0 0 0 0,0-6 0 16,0 6 0-16,0-10 0 0,-1-1 0 0,1 1 0 16,-3 2-13-16,0-6-6 0,3 1-1 0,-3 3 0 15,-6-4-1-15,6-1-1 0,-6 1 0 0,0 4 0 16,-1-4 22-16,-5 1 0 0,3 0 0 0,-6 2 0 15,0 1 0-15,0-3 0 0,0 7 0 0,-9-7 0 16,3 8 0-16,1-3 10 0,-4 3-2 0,-3-3-8 16,3 8 0-16,0 0 0 0,-9 2 0 0,3 4 0 15,-3-1 0-15,0 3 0 0,-2 0 0 0,2 2-9 0,3-2 9 16,-3 3 0-16,6-3 0 0,0 5-8 0,3-8 8 16,0 3-12-16,6-2 12 0,3-6-12 15,0 0-129-15,6 7-27 0,9-1-4 0</inkml:trace>
  <inkml:trace contextRef="#ctx0" brushRef="#br0" timeOffset="9082.26">4148 2622 2145 0,'0'0'95'0,"-6"0"20"0,6 5-92 0,0-5-23 16,0 0 0-16,0 0 0 0,0 0 0 0,0 0-10 0,0 0 1 0,6-5 0 16,3-3 9-16,3 3 0 0,-6-3 0 0,0 3 0 15,0-3 0-15,0 2 0 0,0-4 0 0,0 2 0 16,0 0 0-16,-3 3 0 0,3-3 0 0,-6-3 0 16,3 3 10-16,0-2-2 0,-3-1-8 0,-3 0 12 15,3 3 11-15,-3-2 1 0,-3 2 1 0,0 0 0 16,-3 8-6-16,0 0-2 0,-3 0 0 0,3 3 0 0,-9 7 7 15,0-2 2-15,-5 3 0 0,-1 5 0 16,6 2 14-16,-9 1 2 0,3-6 1 0,3 5 0 0,4 4 4 16,-1-4 1-16,6 3 0 0,0-2 0 0,0-3-31 0,6 0-5 15,3 5-2-15,-3-8 0 0,6 0-10 16,6 0 0-16,-3 1 0 0,3-6 8 0,0 2-8 0,9-7 12 16,-6 2-12-16,6-5 12 0,2 0-12 0,4-5 0 15,3-3 0-15,0 0 0 0,3-5-20 0,-3-6 1 16,2 1 0-16,-2-4 0 15,0-1-35-15,0 1-7 0,6-4-2 0,-4-8 0 16,1 2-41-16,0-5-8 0,0-3-1 0,2 0-1 16,1 3-2-16,3-2 0 0,-3-4 0 0,2 1-428 15,-2 0-85-15</inkml:trace>
  <inkml:trace contextRef="#ctx0" brushRef="#br0" timeOffset="9265.42">4752 1924 345 0,'9'-11'31'0,"-6"8"-31"16,3-7 0-16,0 7 0 0,-6-2 327 0,0-3 59 15,0 8 12-15,0 0 2 0,-6 2-207 0,0 9-41 16,0-3-9-16,-3 0-2 0,-2 8-52 0,-1-3-10 0,0 8-3 0,-3 0 0 15,0 3-12-15,-3 3-2 0,-3-6-1 0,0 11 0 16,-5-9-14-16,2 4-3 0,-3 7-1 0,3-2 0 16,-6 0-26-16,4-3-5 0,2 8 0 0,-3 3-1 15,3-9-1-15,3 9 0 0,1 0 0 0,-1-9 0 16,3-1-10-16,6-1 8 0,-3-3-8 0,3 1 8 16,9-1-8-16,-3-7 0 0,3 2 0 0,3-3 0 15,3-2-68-15,3-3-16 0,0-2-4 0,3-3-758 16,6-3-152-16</inkml:trace>
  <inkml:trace contextRef="#ctx0" brushRef="#br0" timeOffset="9661.15">4616 2572 1900 0,'0'-3'84'0,"-3"6"18"0,0-1-82 0,3-2-20 16,-3 0 0-16,0 0 0 0,3 0 144 0,0 0 25 15,0 0 5-15,0 0 1 0,0 0-99 0,0 0-19 16,0 0-4-16,9 0-1 0,2-2-41 0,-5-1-11 16,9-2 0-16,-6-3 0 0,0 3 0 0,3-3-12 15,0-3 2-15,0 3 1 0,-3-2 9 0,3-1 0 16,-3 0 0-16,0 3 0 0,-1-5 0 0,-2 3 0 16,-3 2 0-16,0-6 0 0,0 7 0 0,-3-7 0 0,-3 9 0 0,0-6 8 15,0 9 1-15,-3-4 1 0,-5 6 0 0,2 6 0 16,-9-1 2-16,6 3 0 0,-9 5 0 0,-3 6 0 15,-3-3 18-15,1 7 4 0,2-7 1 0,-6 8 0 16,0-5-9-16,9 2-2 0,1 0 0 0,2 3 0 16,6-6-8-16,-3-2-3 0,9 3 0 0,0-1 0 15,3-5-13-15,3 3 8 0,9 0-8 0,-6-3 0 16,9 1 0-16,3-6 0 0,0-3 0 0,6-2 0 16,-1-1 0-16,1-7-10 0,6 5 2 0,-3-11 0 15,0-2-110-15,2 0-22 0,-2 5-4 16,3-11 0-16,-3 1-140 0,0 2-27 15,23-24-5-15,-11 9-2 0</inkml:trace>
  <inkml:trace contextRef="#ctx0" brushRef="#br0" timeOffset="9959.12">5354 1844 1785 0,'-6'-13'159'0,"6"13"-127"0,0 0-32 0,-6 0 0 0,3 0 127 0,-3 3 19 16,0 2 4-16,-3 0 1 0,-3 3-35 0,3-3-6 15,0 3-2-15,-3 11 0 0,-3-3-48 0,7 0-11 16,-10 5-1-16,3 5-1 0,0-5-7 0,-3 8 0 16,0 1-1-16,0 1 0 0,-8 1-15 0,-4 13-4 15,-6 0 0-15,0 3 0 0,4-3 2 0,-4 0 0 0,3-3 0 16,9 0 0-16,-5-2-22 0,8-6-18 0,3-2 3 16,6 0 1-16,0-3 14 0,6-3 0 15,3-2 0-15,3-5 0 0,6-6 0 0,0 0 0 16,3 0 0-16,3-5 0 15,0-2-36-15,6-4-2 0,-1-4 0 0,10-6 0 16,6-3-109-16,0-5-21 0,-1 0-5 0,-5 1-1 16,3-12-32-16,-3 3-6 0,0-2-2 0,-1-1 0 15,1-7 47-15,0 2 10 0,33-39 1 0,-22 13 1 0</inkml:trace>
  <inkml:trace contextRef="#ctx0" brushRef="#br0" timeOffset="10179.71">5628 1929 460 0,'6'-5'41'0,"-4"-1"-33"0,1 1-8 0,0 2 0 16,3-2 400-16,-3 5 79 0,-3 0 15 0,0 0 3 0,0 0-285 0,0 0-56 31,-6 5-12-31,0 1-3 0,1 7-66 0,-1 0-14 0,-9 3-2 0,3 8-1 0,-3-8-26 0,0 7-6 16,-12 9-1-16,3 3 0 15,-8-4 7-15,-1 4 0 0,3 2 1 0,-6 2 0 0,4 1-10 0,-1-3-3 16,6 6 0-16,0-4 0 0,10 4-20 16,-4-9 0-16,3-2 0 0,6-6 0 0,3-5 8 15,3 3-8-15,-3-5 8 0,6 2-8 0,0-3 0 0,0-4 0 16,3 1 0-16,3-1 0 15,0-4-49-15,6-4-15 0,0 1-2 0,6-7-1 16,0-5-165-16,3 0-34 0,20-16-6 0,-2 2-2 0</inkml:trace>
  <inkml:trace contextRef="#ctx0" brushRef="#br0" timeOffset="10367">5708 2360 748 0,'0'0'67'0,"-6"0"-54"0,0 0-13 0,3 0 0 16,3 0 407-16,-6 8 78 0,0-8 16 0,3 5 3 16,-6-2-332-16,6 2-66 0,-6 1-14 0,6-4-2 15,3-2-49-15,0 0-9 0,-3 3-3 0,0 5 0 16,-3-3-21-16,6 3-8 0,0-8 0 0,0 0 0 31,-3 3-108-31,0 2-27 0,3-5-5 0</inkml:trace>
  <inkml:trace contextRef="#ctx0" brushRef="#br0" timeOffset="10523.79">5580 2643 979 0,'-3'5'87'0,"-3"1"-70"0,3-4-17 0,-3 4 0 0,0-1 312 0,0-5 58 16,3 5 12-16,-3 3 2 0,3-8-252 0,3 0-50 15,0 0-10-15,0 0-3 0,0 0-58 0,0 0-11 16,0 0 0-16,0 0-776 15,0 0-150-15</inkml:trace>
  <inkml:trace contextRef="#ctx0" brushRef="#br0" timeOffset="11008.08">16233 6821 2176 0,'-9'3'-717'31</inkml:trace>
  <inkml:trace contextRef="#ctx0" brushRef="#br0" timeOffset="11548.46">7286 2387 345 0,'0'0'31'0,"0"0"-31"16,0 0 0-16,0 0 0 0,0 0 340 0,0 0 61 15,0 0 13-15,0 0 2 0,0 0-238 0,0 5-48 16,0 3-10-16,2 5-1 0,-2-5-41 0,3 3-8 0,3 2-2 0,0 0 0 16,-3-5-25-16,6 5-6 0,-3 0-1 0,0 1 0 15,0 4-6-15,3-5-2 0,0 1 0 0,-3-1 0 16,3 0-19-16,0 0-9 0,0 1 8 0,0-1-8 16,0 0 9-16,-3 0-9 0,5-2 10 0,-2 2-10 15,3 0 8-15,-3 0-8 0,0-7 0 0,0 4 9 16,3 1-64-16,-3-3-13 0,0 2-2 0,0-7-1 15,0 8-137-15,-3-9-28 16,3 9-6-16,-3-6-1 0</inkml:trace>
  <inkml:trace contextRef="#ctx0" brushRef="#br0" timeOffset="11893.63">7887 2426 2026 0,'0'0'44'0,"0"0"10"0,0 0 2 0,0 0 1 0,0 0-45 0,0 0-12 16,0 0 0-16,0 0 0 0,-3 8 104 0,0 3 20 15,-3-3 3-15,0 0 1 0,0 2-77 0,0 6-15 16,-3-3-4-16,0 6 0 0,-3 5 8 0,-3-8 0 0,-3 7 1 0,-2-1 0 15,-4 9-14-15,0-4-3 0,-6 4-1 0,3 1 0 16,4 3 7-16,-1 2 2 0,0 2 0 16,-3 1 0-16,0 0-20 0,4-6-3 15,-1 3-1-15,3-5 0 0,0 2-8 0,0-2 0 16,3-5 0-16,1 4 0 0,2-4 0 0,3-1 0 0,0-7 0 0,0 2 0 16,3-3-23-16,3-4 0 0,0-1 0 0,3-5 0 15,0 0-139-15,3-3-28 16,0-5-6-16,0 0-540 0,0 0-109 0</inkml:trace>
  <inkml:trace contextRef="#ctx0" brushRef="#br0" timeOffset="12212.97">8366 2368 1785 0,'0'0'39'0,"0"0"8"0,0 0 1 0,0 0 4 0,0 0-42 0,0 0-10 15,0 0 0-15,3 5 0 0,0 3 104 0,-3-8 18 16,0 0 4-16,0 6 1 0,0-6-51 0,6 5-11 16,-3 3-1-16,-3-8-1 0,6 2-19 0,-3 1-3 15,6 5-1-15,0-8 0 0,-3 0-3 0,3 0-1 16,2 0 0-16,-2 0 0 0,3-5-15 0,0 2-3 15,3 0-1-15,-3 1 0 0,3 2-7 0,-3-8-2 0,0 3 0 16,0 5 0-16,-1 0-8 0,1 0 0 0,0-6 0 16,0 6 0-16,-3 0 0 0,-3 0 0 0,0 6 0 0,-6-6 0 31,6 2-129-31,-6-2-28 0,3 11-6 0</inkml:trace>
  <inkml:trace contextRef="#ctx0" brushRef="#br0" timeOffset="12476.31">8327 2577 1681 0,'0'0'74'0,"0"0"16"0,0 0-72 0,0 0-18 0,6 5 0 0,-6-5 0 0,6 0 119 0,0 0 20 15,0-5 4-15,3 5 1 0,0-3-34 0,0 3-6 16,-3 0-2-16,3-2 0 0,0 2-26 0,3-3-4 15,-3 3-2-15,2 0 0 0,4-5-34 0,-3 5-6 16,-3-5-2-16,3 2 0 0,-3 3-10 0,3 0-2 16,-3-5-1-16,-3 5 0 0,0 0-15 0,3 0 9 15,-6 0-9-15,6 5 8 0,0-5-8 0,-4 0 0 16,-5 0 0-16,6 8-888 16,0-3-173-16</inkml:trace>
  <inkml:trace contextRef="#ctx0" brushRef="#br0" timeOffset="13424.09">9396 2569 345 0,'0'0'15'0,"0"0"4"0,0 0-19 0,0 0 0 0,0 0 0 0,0 0 0 16,0 0 304-16,0 0 56 15,0 0 12-15,0 0 3 0,0 0-227 0,6 0-46 0,0 0-9 0,-6 0-1 16,0 0-48-16,6 0-8 0,3 0-3 0,-3-5 0 16,0 5-1-16,-6 0 0 0,0 0 0 0,3-8 0 15,0 3-10-15,2-1-2 0,1 4-1 0,-3-4 0 16,3-2-7-16,-3-2-2 0,0 2 0 0,3-3 0 15,-3 1-10-15,0-1 10 16,0 3-10-16,0-5 10 0,-3 2-10 0,-3 3 8 0,3-5-8 0,-3 0 8 16,0 0 13-16,0 0 3 0,-3-1 0 0,0 9 0 15,0-3-24-15,-3 3 0 0,-2 5 0 0,-1-5 0 16,-6 5 29-16,0 5 5 0,0 0 1 0,0 3 0 16,0 0-4-16,-2 5-1 0,2-2 0 0,-3 5 0 0,3 0-10 15,0-3-3-15,0 8 0 0,0-8 0 0,4 6-2 0,-1-6-1 16,3 5 0-16,-3-4 0 0,3 2-14 0,3-1 8 15,0-1-8-15,3 2 0 0,3-3 13 0,3 0-3 16,3-2-1-16,-3 2 0 0,6-5-9 0,0 2 0 16,3-2 0-16,0-2 0 0,6-4 0 0,-3 3 8 15,3-5-8-15,-1-5 0 0,7 3 9 0,3-1-9 16,-3-5 10-16,0 0-10 0,3 3 18 0,-1-3-2 16,1-5-1-16,-3 2 0 0,-3 3-15 0,0-3 0 15,-3-2 0-15,3 3 0 0,-7 4 0 0,1-7 0 16,0 8 0-16,-3-3 0 0,-3 3 0 0,3-3-16 15,-3 2 3-15,-6 6 1 0,0 0 25 0,0 0 6 16,0 0 1-16,-6 6 0 0,-3-4-4 0,3 4-1 16,-3-1 0-16,3 8 0 0,-3-8-5 0,0 6-1 15,-2 2 0-15,2-2 0 0,0 2 7 0,3 0 0 16,0 0 1-16,0-5 0 0,3 6-17 0,3-4 10 0,6-2-10 16,-3 3 8-16,0-3-8 0,3-3 0 0,0 3 0 15,3-8 0-15,-1 5 12 0,4-5-2 0,3-5-1 0,0 5 0 31,0 0-69-31,0-8-13 0,3 3-3 0,0-3-1 16,-3-3-187-16,2 3-38 0</inkml:trace>
  <inkml:trace contextRef="#ctx0" brushRef="#br0" timeOffset="13658.72">9890 2498 1324 0,'0'0'59'0,"0"0"12"0,0 0-57 0,0 0-14 15,0 0 0-15,0 0 0 16,0 0 276-16,0 0 53 0,0 0 11 0,0 0 1 0,6 5-211 0,3-2-42 16,3 2-9-16,6-5-2 0,0 0-36 0,-1-5-7 15,1 2-2-15,0 0 0 0,0 3-16 0,3-2-3 16,-6 2-1-16,3-8 0 0,-4 5-12 0,1 0 0 16,0 3 0-16,-3-5 0 0,0 3 0 0,-3-1 0 15,0 3 0-15,-3 0-10 16,3 0-23-16,-9 0-5 0,0 0-1 0,3 5-820 15,-3-5-164-15</inkml:trace>
  <inkml:trace contextRef="#ctx0" brushRef="#br0" timeOffset="13915.95">10125 2307 2278 0,'0'0'101'0,"0"0"21"0,0 0-98 0,0 0-24 0,0 0 0 0,0 0 0 16,-6 8 96-16,3-3 13 0,3 3 3 0,-3 0 1 15,0 3-50-15,3 2-11 0,-3 0-1 0,0 3-1 16,0 0-7-16,0 5-2 0,-3-8 0 0,0 9 0 16,3 1-17-16,-2-7-3 0,-1 8-1 0,0-5 0 0,0 2 5 15,0-3 1-15,0-2 0 0,0 0 0 0,0 5-35 16,3-8-7-16,0 1-2 0,3-4 0 15,0 1-125-15,0-1-25 0</inkml:trace>
  <inkml:trace contextRef="#ctx0" brushRef="#br0" timeOffset="14763.53">10962 1807 403 0,'0'0'36'0,"3"5"-36"0,-3-5 0 0,3 0 0 0,-3 0 280 0,0 6 50 16,0 2 10-16,2-3 1 0,-2 3-155 0,-2 5-31 16,-1-5-7-16,0 11 0 0,-3-1-62 0,-3 1-12 15,-3 7-2-15,0 1-1 0,-3 4-19 0,-3-4-3 16,0 7-1-16,0-2 0 0,1 0-12 0,-1 2-2 15,0 0-1-15,0 3 0 0,0-5-18 0,3 3-4 16,-3 2-1-16,1 2 0 0,2-10-10 0,3 1 8 16,-3-1-8-16,6-6 8 0,0 4-8 0,0-9 0 15,3 4 0-15,3-9 0 0,-3 0 0 0,6-2 0 16,-3-3 0-16,6 0 0 0,-3-3 0 0,0-5 0 0,0 0 11 16,9-5-11-16,0 2 15 0,0-2-3 0,6-6-1 15,0 0 0-15,6-4-3 0,-4 1 0 0,-2-2 0 16,6-2 0-16,6-3-8 0,-3 5 0 0,0 0 0 0,2 3 0 15,1 0 0-15,-3-3 0 0,-3 8 0 16,-3 5 0-16,-3 0 0 0,2 1 0 0,-5 4 0 0,0 1 0 16,-3 5 0-16,0-3 0 0,-3 9 0 0,-3-7 0 15,3 7 0-15,-6-6 0 0,3 2 0 0,-3 3 0 16,0 1 0-16,0-1 0 0,-3-5 0 0,3 2 0 16,-6 4 0-16,3-1 0 0,-3 0 0 0,-3 0 0 0,3 1 0 15,-6-6 0-15,0 5 0 0,0 0 0 0,-5-2 10 16,-1 2-10-16,-3 0 12 0,-3 0-12 0,3-5 24 0,0 3-1 15,-2-3-1-15,2 0 0 0,-3-3-22 16,3 0 0-16,0-2 0 0,3 2 0 0,1-5 8 0,-1 0-8 16,6-5 10-16,-3 2-10 0,3-2 0 0,3-3 0 15,3 3 0-15,0-3 0 0,3 2 0 0,0-1 0 16,0 1 0-16,6-2 0 0,0 3-12 0,0 0 2 16,6-3 0-16,-3 2 0 15,0-1-186-15,3 1-38 0,3-2-7 0,3 3-2 0</inkml:trace>
  <inkml:trace contextRef="#ctx0" brushRef="#br0" timeOffset="15118.1">11322 2474 2181 0,'-9'3'96'0,"9"-3"21"0,0 0-93 0,0 0-24 0,-6 2 0 0,3 3 0 15,3-5 98-15,0 0 15 0,0 0 3 0,0 0 1 0,0 0-68 0,0 0-13 16,0 0-4-16,0 0 0 0,6 0-32 0,-6 0 0 16,0 0 0-16,9 6-1204 15</inkml:trace>
  <inkml:trace contextRef="#ctx0" brushRef="#br0" timeOffset="15696.12">11825 2323 748 0,'3'-3'67'0,"0"-2"-54"16,0 5-13-16,0 0 0 0,0 0 268 0,0 0 50 16,3 5 10-16,-3-5 3 0,0 0-150 0,2 3-29 15,1 2-7-15,-3-5-1 0,6 8-54 0,-3 3-11 16,-3-3-3-16,3 5 0 0,0 0-18 0,0-2-4 16,0 2-1-16,0 3 0 0,0-3-25 0,0 6-6 15,0-6-1-15,-3 5 0 0,6-4-12 0,-3-1-9 0,0 0 12 0,3 0-12 16,-3 1 8-16,3-6-8 0,-4 5 0 0,4-3 0 15,-3 4 0-15,0-9 0 0,0 3-10 0,0 0 10 32,0 2-107-32,-3-7-13 0,3 2-4 0,0 3-691 0,-3 3-138 0</inkml:trace>
  <inkml:trace contextRef="#ctx0" brushRef="#br0" timeOffset="15979.74">11715 2680 288 0,'0'0'25'15,"0"-5"-25"-15,0 2 0 0,3-2 0 0,0 0 458 0,3-3 86 16,-1 2 18-16,4-1 3 0,-3-4-345 0,9 3-70 16,-3 0-14-16,6-2-2 0,0 2-66 0,0-6-12 15,3 1-4-15,-1 0 0 0,-2-6-28 0,3 6-5 16,0-5-2-16,3 2 0 0,0-3 3 0,-4 1 1 15,4-3 0-15,0 2 0 0,0 6-8 0,-3 0-1 16,5-6-1-16,-5 6 0 0,3 0-11 0,0 5 0 16,-3-6 0-16,0 4 0 15,-4 2-24-15,1-3-6 0,3 9-2 0,-9-9 0 16,-3 3-168-16,-3 3-35 0</inkml:trace>
  <inkml:trace contextRef="#ctx0" brushRef="#br0" timeOffset="18114.4">6842 267 288 0,'0'0'25'0,"0"0"-25"0,0 0 0 0,0 0 0 16,0 0 206-16,0 0 36 0,0 0 7 0,-6-2 2 16,0-4-108-16,0 6-22 0,-3 6-4 0,0-4-1 15,0 4-32-15,0-1-6 0,-5-3-2 0,-1 9 0 16,0-3-9-16,0 5-3 16,0 0 0-16,-3 1 0 0,-3-1-8 0,3 0-3 0,-2 6 0 0,-1-1 0 15,0 9-1-15,3-1-1 0,0 6 0 0,-3 2 0 16,1-2-21-16,2 2-4 0,0 3-1 0,-3-2 0 15,3-3-17-15,-3 13-8 0,0-6 8 0,4-4-8 16,5 2 0-16,0-11 8 0,3 6-8 0,3-6 0 16,3 1 0-16,3-9 0 0,0 3 8 0,3-2-8 15,3-3 0-15,3 0 0 0,-3 0 0 0,6 2 0 16,-3-5-77-16,2 1-15 0,1-6-2 0,-3 2-966 16</inkml:trace>
  <inkml:trace contextRef="#ctx0" brushRef="#br0" timeOffset="22460.41">7187 370 1090 0,'0'0'48'0,"0"0"11"0,0 0-47 0,0 0-12 16,0 0 0-16,0 0 0 0,0 0 116 0,0 0 20 15,0 0 5-15,0 0 1 0,0 0-53 0,0 0-10 16,0 8-3-16,0-2 0 0,0 7-21 0,-3 0-5 16,-3 0-1-16,3 6 0 0,-6 7-21 0,3-5-4 15,-2 6 0-15,-1 5-1 0,-3-8 15 0,0 5 3 16,0 2 1-16,-6 9 0 0,0-3-23 0,3-3-5 16,3 4-1-16,0-4 0 0,4-8-13 0,-1-2 8 15,0 3-8-15,6-6 0 0,0 0 8 0,3-2-8 0,0-9 0 16,3-2 9-16,6-3-9 0,3-2 0 0,-1-3 0 0,4-3 8 15,6-10-8-15,0 3 0 0,3-9 0 16,-3 3 0-16,0-2 0 0,-1-4 0 0,1 4-10 16,0-9 10-16,0 4-10 0,0 1 10 0,0 1-10 15,-4-3 10-15,-2 3 0 0,0 3 0 0,-3 5 0 0,0-1 0 16,-6 6 0-16,-3 8 0 0,-3 0-8 0,0 0 8 16,-3 8 0-16,0 0 0 0,-3 6 0 0,-3 4 0 15,0-5 20-15,0 6 0 0,-6 7 0 0,3-7 0 16,-2 7 3-16,2-5 1 0,-3 3 0 0,6-3 0 15,3 6-13-15,0-9-3 0,3 4 0 0,0-9 0 16,3-3-8-16,3 4 0 0,6-12 0 0,0 3 0 0,3 1 0 16,3-6 8-16,-1-6-8 0,4 1 8 15,-3-3-8-15,3 0 0 0,0-5 0 0,3 3 0 0,-3-9 8 0,2 3-8 16,-2-2 0-16,3-4 8 0,3-1-8 0,0 1 0 16,0-4 9-16,-1 0-9 0,1-6 8 0,0 5-8 15,0-4 10-15,-6-1-10 0,6-3 0 0,2 4 0 16,-2-1 0-16,3 5-10 0,-3 1-2 0,0 0 0 15,-4 7 0-15,1-2 0 0,0 2 12 16,-6 6-10-16,-3 0 10 0,-3 5-10 0,0 3 10 16,-3 5 0-16,0-6 0 0,-6 6 0 15,0 0-104-15,0 0-16 0,0 0-4 0</inkml:trace>
  <inkml:trace contextRef="#ctx0" brushRef="#br0" timeOffset="23050.03">7720 833 576 0,'0'0'25'0,"0"0"6"0,0 0-31 0,6-5 0 0,0 0 0 0,-3 2 0 15,3-2 264-15,-3 0 48 0,3 2 8 0,0 3 3 16,0-5-227-16,0 5-44 0,3-6-10 0,0 4-2 16,-3 2-23-16,2 0-5 0,1-6 0 0,-3 1-1 15,3 3-11-15,0-4 0 0,0 6 9 0,0-8-9 16,-3 3 0-16,0 0 8 0,0-3-8 0,-3 2 0 16,0-1 12-16,3 7-3 0,-6-6 0 0,0-2 0 0,0 8 21 0,0-5 4 15,-3 0 1-15,3 5 0 0,-6-3-10 0,-3 3-1 16,0 0-1-16,-3 8 0 0,-3-3-3 0,0 3 0 15,-3-2 0-15,1 7 0 0,-1 0 11 0,-3 0 1 16,0 0 1-16,3 1 0 0,-3 4-13 0,10-5-2 16,2 6-1-16,-3-6 0 0,6 0-1 0,0 1-1 15,6-1 0-15,3 0 0 0,3-5-24 0,6-3-5 16,0 3-1-16,2-2 0 0,4-1 15 0,3-10 0 16,0 5 0-16,0-6 10 0,0 1-1 0,-1-3 0 15,-2 0 0-15,3-5 0 0,0 2-9 0,0 3 0 16,0-5 0-16,-4 0 0 0,1 5-20 0,-3-3-2 15,0 3-1-15,-3 3 0 0,0 0 23 0,-6 2 0 0,3 3 0 0,-3 3 0 16,-6 2 0-16,0 3 0 0,-6 3 0 16,0-3 0-16,0-3 21 0,0 8 3 0,0 0 0 15,3 1 0-15,-3-9-5 0,3 8-1 0,-3-5 0 0,3-3 0 16,3-5-6-16,0 0 0 0,0 0-1 0,0 0 0 16,0 0-11-16,6 0 0 0,3-5 0 0,-3 0 0 15,3 2 30-15,0-2 1 0,6-3 0 0,-3-3 0 16,0 3-48-1,-1 0-10-15,7-5-1 0,-3 3-1 0,3 2-57 0,0-6-11 0,0 1-3 0</inkml:trace>
  <inkml:trace contextRef="#ctx0" brushRef="#br0" timeOffset="23336.65">8723 259 1947 0,'-3'0'43'0,"3"0"9"0,0 0 1 0,-6 0 2 0,-3 6-44 16,3-4-11-16,0 4 0 0,-3 1 0 0,-2 4 84 0,-1-3 14 15,-3 5 3-15,3 0 1 0,0-5-37 0,-6 11-7 16,3-6-2-16,-3 6 0 0,-2 7-28 0,2-5-5 16,-3 11-2-16,0 0 0 0,-3 2-1 0,0 3-1 15,1-2 0-15,-1 2 0 0,0-6-3 0,-6 12 0 16,0-1 0-16,7-13 0 0,5 3-16 0,3-6 0 15,0-2 0-15,9-3 0 0,0-2 0 0,3-6 0 0,3 0 0 16,3-5 0 0,3-2-36-16,0 2-10 0,3-8-2 0,0-3-1 15,3-2-138-15,0-1-27 0,0-7-6 0</inkml:trace>
  <inkml:trace contextRef="#ctx0" brushRef="#br0" timeOffset="23814.06">8280 704 1796 0,'-12'0'80'0,"3"0"16"0,3 0-77 0,-3 0-19 0,0 0 0 0,0 0 0 15,0 0 104-15,3 0 18 0,0 0 3 0,0 5 1 16,3-5-51-16,0 3-11 0,0 2-1 0,3-5-1 16,0 0-24-16,0 0-5 0,12 0-1 0,0 5 0 15,0-5-15-15,3 8-3 0,0-8-1 0,0 6 0 16,0-6-13-16,2 0 8 0,1 5-8 0,3-5 0 16,-3 0 20-16,3 0-3 0,-3 0 0 0,3 0 0 15,-4 2-53-15,1-2-10 0,0 0-2 0,0 0-1 16,0 0-12-16,0 0-3 0,-3 0 0 0,-3 6 0 15,-1-6 21-15,1 0 4 0,-3 0 1 0,0 0 0 0,-9 0 29 0,9 0 9 16,-3 0 0-16,-6 0 0 0,0 0 0 0,0 0 0 16,0 0 0-16,6 5 0 0,-6-5 46 0,0 0 3 15,0 0 1-15,0 0 0 0,0 0 5 0,9 3 1 16,-9-3 0-16,6 0 0 0,-6 0-24 0,9 0-5 16,-3 0-1-16,3-3 0 0,-3-2-12 15,3-1-2-15,-3 4-1 0,2-3 0 0,-5-1-11 0,6-2 0 16,-6 3 9-16,3-3-9 0,-6 8 13 0,3-5-1 15,0-3-1-15,-3-3 0 0,0 11-11 0,-3-2 0 16,0-12 0-16,0 9 0 0,-3 0 0 0,-3 5 0 16,-2 0 0-16,2 0 0 0,-6 0 0 0,0 5 12 15,-6 3-4-15,0 3 0 0,3 2 4 0,-3 0 0 0,-2 0 0 16,2 8 0-16,-3-7 22 0,6 4 5 0,0 1 1 16,3-6 0-16,7 3-24 0,-4 2-4 0,6-4 0 15,3-4-1-15,0 6-11 0,6-5 0 0,-3 2 9 0,9-5-9 16,0 0 0-16,5 2 0 0,4-10 0 0,0 3 8 15,0-3-8-15,6-3 0 0,-3 3 8 0,2-5-8 16,4 0-97 0,-3 2-24-16,0-7-5 0</inkml:trace>
  <inkml:trace contextRef="#ctx0" brushRef="#br0" timeOffset="24635.8">8967 757 403 0,'0'0'36'0,"0"0"-36"0,0 0 0 0,0 0 0 15,0 0 264-15,0 0 45 0,0 0 10 0,-6 0 1 16,0 5-152-16,-3 0-30 0,3 3-6 0,-2 0-2 16,-7 3-54-16,3 2-12 0,-3 0-1 0,0 8-1 0,3-2-16 0,-3-1-3 15,-3 4-1-15,3 4 0 0,1 1-11 0,-1-1-3 16,-3 6 0-16,0-1 0 0,-3 1-18 0,3 3-10 15,-6-4 10-15,4-4-10 0,-4-1 8 0,3 1-8 16,0-3 0-16,6-3 9 0,3-3-9 0,0-5 0 16,4 3 0-16,2-2 0 0,0-4 0 0,3-5 0 15,3-5 0-15,0 0 0 0,0 0 0 0,12-5 8 16,-4 0-8-16,7-8 0 0,3-1 8 0,0 1-8 16,3-8 0-16,-3-3 8 0,0 3-8 15,-1-5 0-15,4-1 0 0,-3-10 0 0,6 3 8 0,0-6-8 16,3 8 0-16,2-7 8 0,7 2-8 0,-3-3 0 15,3 5 0-15,-1-2 0 0,4 3 0 0,-6-3 0 16,-4 10 0-16,1 1 0 0,-3 5 0 0,0-3 0 16,0 11 0-16,-7-3 0 0,4 5 0 0,-6 3 12 15,0-5-12-15,3 13 12 0,-6 0-12 0,0 0 8 0,-4 0-8 16,1 8 8-16,-3-3 18 0,0 9 3 0,-3-1 1 16,-3 0 0-16,-3 0-22 0,0 6-8 0,-6-3 0 0,0 2 9 15,-3 1-1-15,0-1-8 0,0 3 12 0,-2-2-4 16,-1 2 0-16,-3-2-8 0,-3-6 12 0,3 5-4 15,-3-2-8-15,0 3 8 0,-3-1-8 0,4-4 8 16,-7-1-8-16,0 0 8 0,-3 0-8 0,0 0 8 16,4-7-8-16,-1 2 0 0,3-8 0 0,0 0 0 15,3 0 0-15,3 0 12 0,3-6-4 0,4-2 0 16,5 1-8-16,0-7 12 0,6 4-12 0,0-3 12 0,2-1-30 0,7 1-6 16,6-5 0-16,3 2-1 15,3 2-109-15,0-4-22 0,3 5-4 0</inkml:trace>
  <inkml:trace contextRef="#ctx0" brushRef="#br0" timeOffset="25201.67">9583 833 2282 0,'0'0'50'0,"0"0"10"0,0 0 3 0,0 0 1 0,0 0-51 16,0 0-13-16,0 0 0 0,3-5 0 0,0-3 48 0,0 8 8 16,3-5 0-16,0 0 1 0,-3 2-39 0,3-2-8 15,0-1-2-15,0 4 0 0,0-4-8 0,0 1 0 0,-3 3 0 0,6-4 0 16,-6-2 0-16,3 3 0 0,0 0 0 0,-3 2-11 16,0-2 11-16,0-1 0 0,-6-1 0 0,3 1 0 15,0-2 8-15,0 3-8 0,-3-3 8 0,-3 3-8 16,0-3 9-16,0 8-9 0,-3-5 12 0,-3-1-12 15,0 4 8-15,-3 2-8 0,0 0 0 0,-2 2 0 16,-4 4 12-16,0-1-4 0,0 3 0 16,0 0-8-16,0 2 38 0,3 4 1 0,1-7 0 0,-1 7 0 15,6-4-30-15,0 4-9 0,0-1 0 0,3 0 0 16,3-5 12-16,3 5-12 0,0 0 12 0,3 1-12 16,3-4 0-16,3-2 0 0,6-3 0 0,-3 3 0 15,6-2 0-15,0 2 0 0,0-8 0 0,2 0 0 0,1-8 10 16,3 8-10-16,0-6 8 0,3-2-8 0,-3-2 0 0,0 2 0 15,-4-5 0-15,4-1 0 0,-3 4 0 0,0 2 0 16,-6-5 0-16,0 5 0 0,0-5-16 0,-3 7 4 16,-3-2 0-16,-1 3 1 0,-2 0 11 0,-3 5 0 15,0 0 0-15,0 0 0 0,0 0 0 0,-6 5 16 16,-5 0-4-16,2-2-1 0,0 8 4 0,0-4 1 16,3 7 0-16,-3-6 0 0,3 2 19 0,0-2 4 15,0 0 1-15,6 3 0 0,-3-3-32 0,3-3-8 16,0 0 0-16,6 3 0 0,0-3 0 0,0 3 0 15,6-8 0-15,-3 0 0 16,3 0-28-16,3 0-8 0,-1-5 0 0,1 2-1 16,3-2-207-16,0-8-40 0,18-6-9 0,-3 1-2 0</inkml:trace>
  <inkml:trace contextRef="#ctx0" brushRef="#br0" timeOffset="25734.99">9985 783 2070 0,'0'0'45'0,"0"0"10"0,0 0 1 0,0 0 3 0,0 0-47 0,0 0-12 0,0 0 0 0,0 0 0 16,0 0 77-16,0 0 14 0,0 0 2 0,6 5 1 15,0 1-48-15,0-6-10 0,3 0-1 0,0 0-1 16,-3-6-18-16,3 6-3 0,0-7-1 0,0 7 0 16,0-6-12-16,0 1 0 0,-3-3 0 0,-1 3 0 15,1-3 8-15,0 2-8 0,0-1 0 0,-3 1 9 0,3-2-9 0,-3-2 0 16,-3 2 9-16,3 0-9 0,-3 3 8 0,0-9-8 15,-3 6 8-15,0 3-8 0,-3-8 0 0,3 8 0 16,-3-3 0-16,0 8 0 0,-5-6 0 16,-1 6 0-16,-6 0 0 0,0 0 0 0,0 11 20 15,-6-3 10-15,0 0 2 0,1 2 0 0,5 4-16 0,0 2-4 16,-3-3 0-16,3 5 0 0,0-5-3 0,3 6-1 16,-2-6 0-16,5 6 0 0,3-6-8 0,0 0 0 15,3 0 9-15,3 1-9 0,0-1 9 0,6-5-9 16,0 2 12-16,3 4-12 0,-3-6 9 0,9-3-9 15,0 3 0-15,2-8 9 0,4 0-9 0,0-5 0 16,3 2 0-16,0-8 0 0,3 3 0 0,0 0-11 16,-1-2 3-16,1 2 0 0,-3-5-7 0,-3-1-1 15,0 1 0-15,0 0 0 0,-4 2 7 0,1-2 1 16,-6 5 0-16,3-5 0 0,-6 5 8 0,0-3 0 16,-3 9 0-16,0-3 0 0,-3-1 0 0,0 6 0 15,0 0 0-15,-6 6 0 0,0-6 8 0,-3 7 3 16,-3-1 1-16,3 2 0 0,-3 2 6 0,1-2 2 0,2 5 0 15,0-7 0-15,0 7 9 0,0 0 3 0,0-5 0 16,6 0 0-16,0 3-32 0,0-3 0 0,3 2 0 16,0-2 0-16,6 0 0 0,0-3 0 0,0 1 0 0,3-4 0 15,0 4-20 1,3-6-9-16,-4-6-3 0,4 4 0 0,0 2-121 0,0-6-25 16,3 1-5-16</inkml:trace>
  <inkml:trace contextRef="#ctx0" brushRef="#br0" timeOffset="26258.95">10339 699 1591 0,'0'0'35'0,"0"0"7"0,0 0 2 0,-3 5 0 0,-2 0-35 0,5-5-9 0,-3 8 0 16,0-8 0-16,-3 5 48 0,6-5 7 0,-3 8 1 0,3-8 1 0,-3 6-37 0,3-6-8 15,0 0-2-15,0 5 0 0,0-5 25 0,-3 2 5 16,0 4 0-16,3-6 1 0,-3 5 16 0,3-2 3 15,0-3 1-15,-6 5 0 0,3 0 15 0,3-5 4 16,0 0 0-16,0 0 0 0,0 0-40 0,0 0-7 16,0 0-1-16,0 0-1 0,0 0 8 0,0 0 1 15,0 0 1-15,0 0 0 0,0 0-19 0,0 0-4 16,0 0-1-16,0 0 0 0,0 0-8 0,0 0-1 16,0 0-8-16,0 0 12 0,0 0-12 0,0 0 0 0,0 0 0 0,0 0 0 15,0 0 21-15,0 8 8 0,-3-2 2 16,3 7 0-16,-6-5-23 0,3-3-8 0,-6 3 0 0,3 0 0 15,0 2 11-15,0-2-11 0,3-2 12 16,-3 2-12-16,6-3 0 0,0 0 0 0,0-5 0 0,0 0 0 16,0 0 8-16,6 8-8 0,0-3 0 15,-6-5 0-15,9 0 0 0,0-5 0 0,-9 5 8 16,9 0-8-16,0-5 0 0,0 2 8 0,-3-2-8 0,0 0 0 16,0 2 0-16,0-2 0 0,2-1 0 15,-5-2 0-15,3-2 0 0,-3 7 0 0,0-7 0 0,0 7 0 16,3-8 0-16,0 3 0 0,-3 1-8 0,6 1 8 15,-3-2 0-15,0 3 0 0,3-3 0 0,0-3 0 16,0 9 0-16,3-3 0 0,-3-6 0 0,-3 8 0 16,3-2 0-16,-3 0 0 0,2 2 0 0,1-2 0 0,-3 5 0 15,3 0 0-15,-3-5 0 0,3 2 0 0,0 3 0 16,-9 0 0-16,6 0 0 0,3 0 0 0,0 0 0 0,-9 0 0 16,0 0 0-16,0 0 0 15,0 0-99-15,9 0-23 0,-9 0-5 0</inkml:trace>
  <inkml:trace contextRef="#ctx0" brushRef="#br0" timeOffset="26688.09">10670 757 2073 0,'0'0'184'0,"0"0"-147"0,0 0-29 0,0 0-8 15,0 0 49-15,0 0 9 0,0 0 2 0,0 0 0 16,0 0 0-16,0 0 1 0,0 0 0 0,0 0 0 16,0 0-33-16,9 0-6 0,-3 0-2 0,0 0 0 15,3-3-11-15,0 3-9 0,-1-5 12 0,1 5-12 16,3-6 12-16,-3 4-4 0,3-9 0 0,0 6-8 16,0 2 0-16,0-2 0 0,-6-3-15 0,3 3 5 15,0-3 10-15,0-3 0 0,0 9 0 0,-4-9 0 16,-2 3 25-16,-3 3 7 0,3-3 2 0,-3 0 0 15,0-3-34-15,0 3 0 0,-3 3 0 0,-2 0 0 16,-1 2 13-16,-3 3-4 0,0 0-1 0,-6 0 0 16,3 8 13-16,-3-3 3 0,0 3 0 0,0 6 0 15,0-1 16-15,3 0 4 0,-2 6 1 0,-1-6 0 16,0 0-22-16,3 6-5 0,0-1-1 0,0-5 0 0,3 3 20 16,0 3 4-16,3-6 1 0,3 0 0 15,0 0-34-15,3 1-8 0,0-4 0 0,3-2 0 0,6 0 0 16,-3 3 0-16,6-9 0 0,3 4 8 0,0-6-8 15,6 0 0-15,0-6 0 0,-1 4 0 16,4-9-99-16,-3 3-21 0,6 0-5 0</inkml:trace>
  <inkml:trace contextRef="#ctx0" brushRef="#br0" timeOffset="27582.41">11631 632 230 0,'0'0'20'0,"0"0"-20"0,0 0 0 0,0 0 0 16,0 0 300-16,0 0 55 0,0 0 11 0,0 0 2 15,0 0-200-15,0 0-41 0,0 0-8 0,0 0-2 16,0 0-33-16,0 0-8 0,0 0 0 0,0 0-1 16,0 0-10-16,0 0-1 0,0 0-1 0,0 0 0 15,0 0-38-15,0 0-7 0,0 0-2 0,0 0 0 16,0 0 0-16,0 0 0 0,-9 0 0 0,3 0 0 15,-3 0-16-15,1 6 0 0,-4-6 0 0,0 5 0 16,0-2 16-16,0 2-4 0,0-5-1 0,-3 5 0 16,0-2-11-16,0 2 0 0,-2 0 9 0,2 3-9 0,3-2 20 0,-3-4 0 15,0 4 0-15,0-1 0 0,3 3-20 0,3-8 0 16,3 5 0-16,-3-2 0 16,6 2 0-16,3 0 0 0,0-5 0 0,0 0 0 0,0 0 0 15,9 8 0-15,3-2 0 0,3-1 0 0,-3-3 0 16,0 4 0-16,3-1 0 0,-3-2 0 0,3-3 0 0,-4 5-15 15,1 0 3-15,0 3 0 0,0-8 12 0,-3 6 0 16,0-4 0-16,0 3 0 0,-3 1 0 0,0 2 0 16,0-3 0-16,-3 3-9 0,-3-3 18 0,-3 3 4 15,0-3 1-15,0 3 0 0,0-2-22 0,0-1-5 16,-3-2-1-16,-3 2 0 0,0 0 14 0,3-2 0 16,-6 2 0-16,0 0 0 0,-3-5 0 0,1 3 0 15,-1-3 0-15,-3 5 0 0,-6-5 11 0,3-5 1 16,-6 5 1-16,7 0 0 0,-4 0-13 0,3-3 0 0,6 3 0 15,0 0 0-15,0 0 0 0,6 0 0 16,0-5 0-16,6 5 0 0,0-5 0 0,3 5 0 0,3-3 0 16,6-2 0-1,0 0-158-15,6 2-25 0,0-8-5 0</inkml:trace>
  <inkml:trace contextRef="#ctx0" brushRef="#br0" timeOffset="27792.74">11875 691 403 0,'0'-6'17'0,"-3"6"5"0,-3 0-22 0,0 6 0 0,1-1 0 0,-4-2 0 15,0 2 423-15,-3 3 80 0,0 2 16 0,-3-2 3 0,3 5-357 0,-3-2-71 16,3-3-14-16,-3 5-4 0,3 0-51 0,1 1-10 16,2-1-3-16,-3 0 0 0,0 0 16 0,3 1 4 15,0-4 0-15,0-2 0 16,3 5-52-16,0-7-9 0,3 2-3 0,3-8 0 15,0 0-88-15,0 0-17 0,9 0-4 0</inkml:trace>
  <inkml:trace contextRef="#ctx0" brushRef="#br0" timeOffset="27941.38">12000 463 2113 0,'0'0'46'0,"0"0"10"0,-6-3 1 0,0 3 3 0,6 0-48 15,-3 3-12-15,-2-3 0 0,-1 0 0 0,6 0 35 0,-3 5 4 0,0 3 1 0,3-2 0 16,3 1-40-16,-3 4 0 0,0-3 0 0</inkml:trace>
  <inkml:trace contextRef="#ctx0" brushRef="#br0" timeOffset="28375.55">12030 730 748 0,'0'0'67'0,"0"0"-54"0,0-5-13 0,0 5 0 0,0 0 264 0,0 0 51 0,0-3 9 0,0 3 3 0,0 0-179 0,0 0-35 16,0 0-7-16,0 0-2 0,-3 0-21 0,-3 8-5 15,0-2-1-15,-3 1 0 0,3 4-24 16,0-3-5-16,-3 5 0 0,1 0-1 0,-1 1-23 0,3-1-4 15,0-5 0-15,-3 2-1 0,6-2-8 0,-3 6-2 16,6-9 0-16,-3 0 0 0,3-5-9 0,0 0 0 16,0 0 0-16,9 0-11 0,0 0 19 0,3 0 3 15,0-5 1-15,-1 0 0 0,4-3-23 0,3 2-4 16,-3-2-1-16,0-2 0 16,3 2-9-16,-3 0-3 0,3 3 0 0,-1-9 0 15,1 7-7-15,-6 1-1 0,0-2-1 0,-3 3 0 0,0 0 22 0,-6 5 5 16,3-3 1-16,-6 3 0 0,0 0 9 0,0 0 0 0,0 0 0 0,0 0 0 15,0 8 35-15,-6-3 9 0,3 9 1 0,0-7 1 16,-6 7-21-16,-3-6-4 0,3 2-1 16,0 3 0-16,-3 1 4 0,6-6 0 0,0 2 0 0,1-2 0 15,5-3-4-15,0 3 0 0,3-2 0 0,2-6 0 16,1 2-20-16,3-2 0 0,0-2 0 0,3 2 0 16,0 0-173-16,0-6-39 15</inkml:trace>
  <inkml:trace contextRef="#ctx0" brushRef="#br0" timeOffset="28803.17">12468 841 2052 0,'0'0'91'0,"0"0"18"15,0 0-87-15,0 0-22 0,0 0 0 0,0 0 0 0,0 0 18 0,0 0-1 16,0 0 0-16,0 0 0 0,0 0 24 0,9 0 5 15,3 0 1-15,-4-5 0 0,4 2-34 0,3-2-13 16,-3-3 11-16,0 3-11 0,3 0 9 0,0-3-9 16,-3 0 8-16,0 2-8 0,0-1 0 0,-4 1 0 15,-2-7 0-15,0 8 0 0,0-9 11 0,-3 7-3 16,-3-7-8-16,-3 9 12 0,-3-8-12 0,0 5 11 16,0 3-11-16,-2-3 10 0,-7 2 20 0,0 6 4 15,-3 0 1-15,0 6 0 0,-3 2-10 0,3 5-1 16,1-5-1-16,-1 5 0 0,3-2 5 0,-3 2 0 15,0 0 1-15,3 0 0 0,-3 0 3 0,3 1 1 16,4 4 0-16,-1-5 0 0,3 6-17 0,0-6-3 0,6 0-1 16,3 1 0-16,0 2-12 0,3-3 0 0,3 0 0 15,3-2 0-15,0-3 0 0,2-3 0 0,1 0 0 0,0-5 0 32,3-5-28-32,0 5-6 0,6-8-1 0,-3-3 0 0,6-2-48 15,-1 0-9-15,7 0-3 0,0-9 0 0,0 4-41 0,2-6-9 0,1 3-2 16,-3-6 0-16,-3 1 7 0,2 0 2 15,-5-6 0-15,-6 11 0 0,3-11 46 0,0 0 10 0,3-8 2 0</inkml:trace>
  <inkml:trace contextRef="#ctx0" brushRef="#br0" timeOffset="29004.72">13218 167 2098 0,'6'-11'46'0,"-3"3"10"0,0 3 1 0,0-3 3 0,-3 3-48 0,0 5-12 0,0 0 0 0,0 0 0 0,-6 5 114 0,-3-2 21 16,0 2 4-16,-3 8 1 0,0 0-61 0,0 1-12 15,0-1-3-15,0 5 0 0,-6 3-16 0,1 3-4 16,-7-3-1-16,-3 3 0 0,6-3-19 0,-3 3-4 15,-2-3-1-15,2 6 0 0,0 5 10 0,3-6 3 16,3 8 0-16,-3 4 0 0,-2-4-8 0,2 3-2 16,-3-3 0-16,0 3 0 0,0-2-12 0,-5 10-2 15,5-6-8-15,3-4 12 0,3-3-12 0,6-6 0 16,3 6 0-16,3-14 0 0,6 4 0 0,6-12 0 16,-3 3 0-16,6-5 0 15,3-2-52-15,6-4-3 0,3-4-1 0</inkml:trace>
  <inkml:trace contextRef="#ctx0" brushRef="#br0" timeOffset="29645.84">13313 757 1591 0,'0'0'35'0,"0"0"7"0,3-3 2 0,3-2 0 0,-3-1-35 16,0-1-9-16,-3 7 0 0,0 0 0 0,0 0 107 0,0 0 19 16,0 0 4-16,0 0 1 0,0 0-38 0,0 0-7 0,-3 7-2 0,0 7 0 15,-3-4-20-15,3 4-4 0,-3-1 0 0,0-5-1 16,0 5-16-16,3 0-3 0,-3-5-1 0,3 3 0 16,0 2-22-16,0-8-4 0,3 8-1 0,0-5 0 15,3-2-3-15,0 2-1 0,0-3 0 0,-3-5 0 16,6 0-8-16,3 0 0 0,0 0 0 0,0 0 0 15,0 0 0-15,3 0 8 0,0 0-8 0,0-5 8 16,0-3-8-16,-1 2 0 0,1-2 0 0,3-2 0 16,-3 2 0-16,3 3 0 0,0-9 0 0,-3 6 0 15,3-5 8-15,0 0 0 0,-6 0 0 0,2 0 0 16,1 7-8-16,-3-7 0 0,3 5 0 0,0-3 0 0,0-2 0 16,0 5 0-16,-3 3 0 0,3-3 0 15,-3-2 0-15,-3 7-17 0,0-2 4 0,2-1 1 16,-2 4-103-16,0-4-20 0,-6 6-4 15</inkml:trace>
  <inkml:trace contextRef="#ctx0" brushRef="#br0" timeOffset="30407.98">13804 823 2084 0,'0'0'46'0,"0"0"10"0,0 0 1 0,0 0 1 0,0 0-46 0,0 0-12 16,0 0 0-16,0 0 0 0,0 0 60 0,0 0 9 0,0 0 3 0,6 0 0 16,3-3-44-16,0 3-8 0,0-5-1 0,3 5-1 15,-3-8 3-15,6 3 1 0,-3-3 0 0,-1 2 0 16,1-1-22-16,0-4 0 0,0 3 0 0,-3 3 0 16,0-9 0-16,-3 7 0 0,-3-4 0 0,0 3 0 15,-3 0 0-15,0 3 0 0,-6-8 0 0,0 7 0 16,0 4 9-16,-3-4-9 0,-3 6 12 0,-3 0-12 15,-3 0 21-15,1 6-2 0,-1 2-1 0,-3-3 0 16,0 3 18-16,0-3 3 0,0 3 1 0,1 5 0 16,2-7-16-16,-3 7-4 0,3-5 0 0,0 5 0 15,3 0-12-15,3-2-8 0,3 2 8 0,4 0-8 16,2 0 11-16,3 1-3 0,5-6 0 0,4 2 0 16,-3-2-8-16,9-3 0 0,-3 9 0 0,3-12 0 0,0 4 0 15,0-6 0-15,3 0 0 0,-3 5 0 0,2-10 0 0,1 5 0 16,3-8 0-16,-3 2 0 0,0-2 0 0,0-2 10 15,0 2-2-15,-4 3-8 0,1-9 0 0,-3 1 0 16,0 5 0-16,-6-5-12 0,0 0 12 0,0 0 0 16,0 2 0-16,-3 3 0 0,-3-5 0 0,0 5 16 15,-6-8-3-15,0 8-1 0,3 0-4 0,-3-5-8 16,0 8 11-16,0-3-11 0,-3 8 0 0,0 0 0 16,3-6 0-16,-3 6 0 0,3 0 0 0,6 0-9 15,-5 6 9-15,5-6 0 0,-6 2 0 0,6-2 0 16,0 0 0-16,0 0-8 0,0 11 8 0,0-11 0 15,3 8-9-15,8-3 9 0,-2-5 0 0,9 3 0 16,-3-3 0-16,3 0 0 0,3 0-11 0,-3 0 3 16,5 0 0-16,-2 5 0 0,0-5 0 0,-3 0 0 0,3 0 0 0,-3 0 0 15,0 0 0-15,-4 0 0 0,1 5 0 16,-3-5 0-16,0 0 8 0,-3 8 0 0,-9-8 0 0,6 0 0 16,-6 0 0-16,0 0-8 0,6 11 8 0,-3-3 0 15,-3-3 0-15,0-2 0 0,-3 2 0 0,0 0 0 16,-3 3 0-16,3-2 0 0,-3 1 0 0,0-1 0 15,0-4 13-15,3 4-1 0,0-6-1 0,-3 5 0 16,3-5-1-16,-3 0 0 0,6 0 0 0,0 0 0 16,0 0-10-16,0 0 0 0,0 0-10 0,0 0 10 15,6-5 0-15,-3-3 13 0,0 2-1 0,3-1 0 16,-3 1-12-16,6-2 0 0,-9 8 0 0,6-5 0 16,0 0 0-16,0-3 0 0,3 2 0 0,0-1 0 15,-3 1 0-15,3-2 0 0,3 3-13 0,-3-3 4 16,2 3-115-16,1-3-22 15,0-5-5-15,3 7-1 0</inkml:trace>
  <inkml:trace contextRef="#ctx0" brushRef="#br0" timeOffset="30949.48">14766 402 2077 0,'0'0'92'0,"0"0"19"0,0 0-89 0,3 0-22 15,6-5 0-15,-4 5 0 0,-5 0 22 0,9-8 0 0,3 3 0 0,3 5 0 16,0-6 12-16,3-2 2 0,0 8 1 0,0-5 0 16,2-3-11-16,-2 8-2 0,6-5-1 0,-3 2 0 15,0-2-14-15,0 0-9 16,-1-3 12-16,1 2-12 0,-6-7 10 0,3 5-10 0,0 3 8 0,-3-8-8 16,-3 0 8-16,-3 5-8 0,3-6 0 0,-4-2 8 15,-2 1-8-15,0 1 8 0,-3-4-8 16,0 5 8-16,-3-1 3 0,0 1 0 0,-3 0 0 15,-3 2 0-15,-3 9 19 0,-2-4 4 0,-7 6 1 0,-6 6 0 16,-9 7 14-16,-3 0 3 0,-2 8 1 0,-4-2 0 16,0 2-21-16,4 5-5 0,-1 4-1 0,3-9 0 15,4 5 3-15,-1-7 1 0,0 7 0 0,0-5 0 16,1 6-21-16,5-3-9 0,3 10 8 0,-3-2-8 16,6 0 8-16,1 2-8 0,-1-2 8 0,6-1-8 0,0-4 0 15,0 5 0-15,9-3 8 0,3-5-8 0,3-3 0 16,3-3 0-16,0-10 0 0,6 3 0 15,6-9 0-15,3 4 0 0,3-6-9 0,-1-8 9 16,4 8-20-16,3-11 4 0,-3 3 0 0,0 0 0 16,-7-2-19-16,4 2-3 15,-3 0-1-15,-6-3 0 0,0 3 27 0,0-2 12 16,0 7-10-16,-3-2 10 0,-9 5 0 0,0 0 0 0,3 5-8 0,-3 3 8 0,-3-3 14 16,0 9 6-16,-3-7 0 0,0 4 1 0,0 2 12 0,3 1 3 15,0-7 0-15,0 7 0 0,0-1-23 0,0-5-4 16,3 2-1-16,0 4 0 0,0-6-8 0,3-3 0 15,-3-5 0-15,9 5 8 0,0-5-8 0,3 0 0 16,0 0 0-16,0 0 0 16,2-5-111-16,1 0-14 0,3 2-3 0</inkml:trace>
  <inkml:trace contextRef="#ctx0" brushRef="#br0" timeOffset="31680.38">15060 762 2023 0,'0'0'89'0,"-3"5"19"0,3-5-86 16,-3 8-22-16,-6-2 0 0,3 1 0 0,0-7 117 0,1 6 19 0,-1 2 4 0,0-8 1 16,6 0-52-16,0 0-10 0,0 0-3 0,0 0 0 15,6 5-54-15,0-2-11 0,2-3-3 0,4 0 0 16,-3-3-8-16,3 3 0 0,0-5 0 0,0-3 0 16,0 2 28-16,0-1 3 0,-3 1 1 0,3-2 0 15,-3-2-40-15,3 2-8 0,-7 0-2 0,4-3 0 16,-3-2 18-16,-3 0-12 0,3 0 12 0,-3-1-10 15,-6 1 0-15,3 0 0 0,-3 0 0 0,-3 7 0 0,3 1 10 16,-6 5-13-16,-2 5 5 0,-4-5 8 0,0 6 0 16,-3 7 0-16,-3-5 0 0,0 2 0 0,-9 6 24 0,7 3 13 15,-1-6 3-15,0 6 0 0,6-1-27 0,3-5-5 16,0 3 0-16,4-3-8 0,2 6 11 0,0-6-11 16,9-5 10-16,0 3-10 0,0 2 8 0,6-8-8 15,3 3 0-15,5-3 0 0,4-5 8 0,3 0-8 16,3-5 0-16,0 5 0 0,-6-8 0 0,2 3 0 15,1 0 0-15,0-9 0 16,-3 6-36-16,-3-2 0 0,3 2 0 0,-3-5 0 0,2 5 13 0,-2-5 3 16,0 2 0-16,0 3 0 0,0-5 7 0,0 7 1 15,-6-1 1-15,0-4 0 0,-3 8 11 0,-3-2 0 0,-3 5 0 16,0 0 8-16,0 0 9 0,-9 8 3 16,0 3 0-16,0 2 0 0,0-5 15 0,0 2 3 15,0 4 1-15,3-7 0 0,-3 1-18 0,6 3-3 0,-3 2-1 16,0-5 0-16,3 0-17 0,3 3 0 0,0-6 0 15,3 3 0-15,0-3 0 0,3-5 0 0,3 8 9 0,0-8-9 16,0-5 8-16,6 5-8 0,0-3 0 16,3-2 0-16,0 0 0 0,-1-3 0 0,1 2 0 0,0-2 0 15,0-5-16-15,3 8-2 0,-3-3-1 0,-1-3 0 16,1 3 9-16,0 3 2 0,0-3 0 0,-3 0 0 16,0 3 8-16,-3 5 0 0,0-5 0 0,-3-3 0 15,-3 8 0-15,-6 0 0 0,0 0 0 0,0 0 0 16,0 0 0-16,0 0 0 0,0 0 0 0,3 8 0 15,-6-3 8-15,0 8 3 0,-3-7 1 0,0 7 0 16,0-5 0-16,0 5 0 0,-3-8 0 0,3 8 0 16,-3 1-12-16,6-6 0 0,0 2 0 0,0-2 0 0,3-3 0 15,0-5 12-15,0 0-12 0,0 0 12 0,9 3-12 0,0 2 0 16,3-5 0-16,0 0 0 0,-3 0 0 16,0 0 0-16,2 0 0 0,-2-5 8 0,0 2-8 0,0 3-14 15,0-5 3-15,0 5 1 0,-3-5 10 0,3 2-8 16,-3 3 8-16,3 0-8 0,0-5-12 0,0 0-1 15,0 5-1-15,0 0 0 16,2 0-90-16,1 0-17 0,-3 0-4 0</inkml:trace>
  <inkml:trace contextRef="#ctx0" brushRef="#br0" timeOffset="33174.78">15962 873 1364 0,'0'0'60'0,"0"0"13"0,0 0-58 16,0 0-15-16,0 0 0 0,0 0 0 0,0 0 83 0,0 0 13 16,0 0 4-16,0 0 0 0,0 0-24 0,0 0-4 15,0 0 0-15,0 0-1 0,0 0 3 0,0 0 1 16,0 0 0-16,0 0 0 0,0 0-31 0,6 5-5 0,0-5-2 0,0 3 0 16,-6-3-15-16,9 0-3 0,0 0-1 0,0-3 0 15,-3-2-9-15,3-3-1 16,-3 3-8-16,0 0 12 0,3-9-12 0,-3 6 11 0,2-2-11 0,-2 2 10 15,0 0-10-15,-3-3 0 0,3 3 0 0,-3-5 0 16,-3 5 8-16,0-2-8 0,0 2 8 0,-3-5-8 16,3 7 11-16,-6-2-3 0,0-2-8 0,0 7 12 15,-3-2-12-15,1-3 11 0,-4 8-11 0,0-5 10 16,-3 10 7-16,0-2 2 0,-3 7 0 0,3-2 0 16,-6-3 13-16,4 9 2 0,-1-1 1 0,3 0 0 15,-3 6-19-15,3-6-3 0,3 8-1 0,3-3 0 16,3 1-12-16,0-3 0 0,0 2 0 0,3 1 0 15,3-6 0-15,0 3 0 0,3 0 0 0,3-8 0 16,6-3 0-16,3-2 0 0,6-3 0 0,3-3 0 0,0-2 0 16,2 0-12-16,1-9 12 0,3 1-13 15,0 0-1-15,-1-8 0 0,7 2 0 0,0 1 0 16,6-9-13-16,-7 1-2 0,4 5-1 16,0-11 0-16,-4 0 15 0,-8 6 3 0,3-1 1 15,-3-5 0-15,0-7 2 0,-1 7 0 0,4-2 0 0,0 2 0 0,-3-3-3 16,11-10 0-16,1 8 0 0,-9 3 0 0,-9 2 12 0,-4 11 0 15,4-3 0-15,-6 3-8 0,-6 8 16 0,-6 2 4 16,-6 9 1-16,3 2 0 0,0 0 37 0,0 0 7 16,-15 8 2-16,3 5 0 0,-3 0-1 0,-2 0 0 15,-7 6 0-15,3-1 0 0,-3-2-40 0,0 8-8 16,0-6-2-16,4 4 0 0,-4-1 4 0,0 5 0 16,0 6 0-16,3-8 0 0,1 10-12 0,-4 3 8 15,-3-2-8-15,3-4 8 0,0 4-8 0,1-3 0 16,-1-1 0-16,-6 9 0 0,6-8 0 0,0 2 0 15,3-7 8-15,7-4-8 0,5-1 0 0,3-4 0 16,0-2 8-16,6 3-8 0,0-14-8 0,6 8-4 0,6-13-1 16,2 5 0-1,10-10-90-15,0 0-17 0,3-3-4 0,3 3-1 16,2-9-59-16,-2 1-11 0,0 0-2 0,-3 0-1 16,-3 5 82-16,-1-6 16 0,-5 4 3 0,0 2 1 0,0 0 30 15,-3-3 6-15,-6 6 2 0,0 2 0 0,-3-2 70 0,-6 5 13 16,0 0 3-16,0 0 1 0,0 0 110 0,0 0 21 0,0 0 5 0,-9 0 1 15,0 5-34-15,0 3-6 0,0-2-2 0,3 2 0 16,-3-3-29-16,3 0-7 0,0 3 0 0,0-3-1 16,3-2-51-16,3-3-9 0,-3 5-3 0,3-5 0 15,0 0-12-15,6 6-2 0,0 2-1 0,0-8 0 16,3 0-9-16,3-6 10 0,0 4-10 0,0 2 10 0,3-6-10 16,-1-2 8-16,1-2-8 0,3 2 8 0,3 0 5 15,-3-3 1-15,-3 3 0 0,0-5 0 16,3 0-14-16,-7 2-10 0,-2 3 2 0,-3-5 0 0,0 0 8 15,-3 0 11-15,3 0-3 0,-6 2 0 0,-9 8-8 16,0-2 0-16,9 5 0 0,-12 0 0 0,-2 5 0 0,-7 3 0 16,0-2-8-16,0 1 8 0,3 7 0 0,-3-4 15 15,4 4-3-15,-1 1 0 0,0-1 2 0,3-1 0 16,3 5 0-16,3-4 0 0,0-1-14 0,0 0 0 16,3 0 0-16,6 1 0 0,-3-1 0 0,6-3 0 15,3 4 8-15,0-9-8 0,3-2 0 0,3-3 0 16,0 0 0-16,3 0 0 0,3 0 0 0,2-3 0 0,1-8 8 15,3 3-8-15,-3-2 0 0,3 2-8 16,0 0-1-16,2-5 0 0,-2-1-5 0,0 1-1 0,-6 3 0 16,3 2 0-16,3-3 15 0,-7 3 0 0,-2 3-10 0,-3 2 10 15,0-2 0-15,-3 0 0 0,-9 5 0 0,0 0 0 16,0 0 0-16,0 0 0 0,0 0 0 0,-3 10 0 16,-3-2 0-16,0-3 8 0,3 3 0 0,0 6 0 15,-9-4 4-15,6-2 0 0,0-3 0 0,3 3 0 16,0 6-12-16,0-9 8 0,3-5-8 0,3 8 8 15,3-3-8-15,0-5 0 0,-6 0 0 0,9 0 0 16,0 0 0-16,3 0 0 0,-3 0 0 0,3-5 0 16,-3 0 0-16,3 2 0 0,-3-2 0 0,3-3 0 15,-3 2-16-15,-1 6 2 0,1-8 0 0,-3 8 0 16,0-5-5-16,0 5-1 0,0 0 0 0,0 5 0 16,-6-5 20-16,0 0 16 0,3 0-4 0,3 8 0 0,-3 6-12 15,-3-9 0-15,0 3 0 0,0-3 0 0,6 3-13 0,-3-3-6 16,-3 3-1-16,3-2 0 15,3-1-70-15,3-2-14 0,-3-3-4 0</inkml:trace>
  <inkml:trace contextRef="#ctx0" brushRef="#br0" timeOffset="33509.58">17629 169 2757 0,'-6'6'60'0,"6"-6"13"0,0 8 3 0,3-3 2 0,-3 0-62 16,-3 8-16-16,0-5 0 0,3 6 0 0,3-1 20 0,-3 0 0 0,-3 6 1 0,3-6 0 16,9 5 11-16,-6-4 3 0,-3 7 0 0,3-3 0 15,0 1-10-15,0 2-1 0,0 5-1 0,-6 1 0 16,-3 10-12-16,0-3-3 0,0 6 0 0,-6 5 0 15,0-5-8-15,-3-3 0 0,1 2 0 0,-4 9-11 16,0 2 11-16,0-10 0 0,0 0 0 0,3-1 0 0,-3-2 12 16,-2-2 0-16,-4-9 1 0,0 6 0 15,0-6 6-15,-3 1 1 0,-11-3 0 0,2-3 0 0,3 0-20 0,-6 3 0 16,1-3 0-16,2-3 0 0,-3 1-16 0,7-3-4 16,-1-3-1-16,6-2 0 15,-3 2-119-15,6 0-24 0</inkml:trace>
  <inkml:trace contextRef="#ctx0" brushRef="#br0" timeOffset="46249.89">1889 4432 345 0,'-6'-3'31'0,"6"3"-31"15,-3 0 0-15,3-5 0 16,-6 2 201-16,6 1 35 0,-3 2 6 0,0-3 2 0,3 3-116 0,0-5-22 15,-6 5-5-15,6-3-1 0,0 0-21 0,0 3-5 16,0 0-1-16,6-2 0 0,-6-9-10 0,6 6-3 16,3-3 0-16,0 0 0 0,0-3-1 0,0 1-1 15,0 4 0-15,3-7 0 0,3 3 0 0,-1-1 0 16,1 0 0-16,3 1 0 0,0 2-36 0,-3 0-7 16,3 0-2-16,0 3 0 0,2-3-5 0,-5 5 0 15,9 1-8-15,-3 2 12 0,-6 0-12 0,3 0 9 16,3 5-9-16,-4 3 8 0,-5-6-8 0,6 9 0 15,-6-6 0-15,-9 6 0 0,6 5 0 0,-6-3 0 0,0 0 0 16,-3 0 0-16,0 3 0 0,-3 0 10 16,-3 5-2-16,-3-2-8 0,0 2 10 0,0 3-10 15,-6 0 8-15,-2 0-8 0,5-1 8 0,-9 1-8 0,6 3 0 16,0 2 8-16,-3-3-8 0,-3 1 0 0,3-6-10 16,-2 3 10-16,2 2 0 0,3-7 0 0,-6-1-8 0,3-2 8 15,0 2 9-15,3-4 5 0,-2-1 1 0,5 0 0 16,-6-8-15-16,6 3 0 0,0-2 0 0,-3-1 0 15,3-2 8-15,0-3-8 0,0-3 0 0,3 0 9 16,1 1-9-16,-1-1 0 0,6-5 0 0,-6 0 8 16,9 0-8-16,-6 3 0 0,6-8 0 0,0 5 0 15,6 2 0-15,-3-7-9 0,3 5 9 0,3 0 0 0,-9 6 0 16,0 2-8-16,6-6 8 0,-6 6 0 16,8-2 0-16,1-1 0 0,0 3-8 0,0 0 8 0,0 0 0 0,3 3 0 15,-3-3 0-15,-3 2 0 0,3 1 0 16,-3 2 0-16,3-2 0 0,3 2 0 0,-9 3 11 0,6-2 9 15,0 1 1-15,-1 1 1 0,-5 0-22 0,3 3 0 16,6-6 0-16,-3 3 0 0,-3-3 10 0,0 3 4 16,3-2 1-16,0 2 0 0,3-6-6 15,-3 4-1-15,3 4 0 0,-3-10 0 0,0 3-8 0,2-1 12 16,1 1-12-16,-3-3 12 0,3 5-12 0,-3-5-11 16,0 0 3-16,3 0-820 15,-3 3-164-15</inkml:trace>
  <inkml:trace contextRef="#ctx0" brushRef="#br0" timeOffset="46610.03">2496 4651 230 0,'0'0'20'0,"0"0"-20"0,0 0 0 0,0 0 0 15,0 0 335-15,0 0 62 0,0 0 13 0,3 0 2 16,6 0-241-16,-9 0-49 0,9 0-10 0,-6 3-1 16,3 0-30-16,6 5-5 0,-9-6-2 0,3 4 0 15,6 1-21-15,-9 1-4 0,3 3-1 0,0 0 0 16,3 2-4-16,-4-5 0 0,-2 5-1 0,3 6 0 16,-6-6-18-16,3 5-3 0,0-5-1 0,3 6 0 15,-6 2-5-15,0-5-2 0,-6 5 0 0,6 0 0 16,-6 6-14-16,6-9 0 0,-9 4 0 0,4-1 0 0,-4 3 13 15,-3-3 0-15,0 0 0 0,0 3 0 0,-3-1-13 0,0-1 9 16,3 1-9-16,-6-4 8 0,0 2-8 16,4 0 0-16,-4-5 9 0,0 0-9 0,-3 0 0 0,0 0 8 15,-3-3-8-15,4 0 0 16,-4-5-93-16,0 5-23 0,3-7-5 16,0-1-1051-16</inkml:trace>
  <inkml:trace contextRef="#ctx0" brushRef="#br0" timeOffset="48020.07">3928 4665 1364 0,'0'0'60'0,"0"0"13"0,0 0-58 0,0 0-15 16,0 0 0-16,0 0 0 0,6 0 98 0,-6 0 17 16,0 0 3-16,0 0 1 0,0 0-32 0,6 2-7 0,0 1 0 0,-3 2-1 15,0-2-12-15,0 2-3 0,0 3 0 0,0 0 0 16,3-3-10-16,-3 6-2 0,3-3-1 0,0 5 0 15,-1-8-9-15,4 6-2 0,-6 0 0 0,6-1 0 16,0 1-9-16,0-1-3 0,-3 3 0 0,3-5 0 16,0 3-16-16,3 2-4 0,-6-2-8 15,3-1 12-15,3-2-12 0,-3 0 8 0,-3 3-8 0,2-3 0 16,1 2 0-16,-3-4 8 0,0 2-8 0,3 0 0 16,-3-3 0-16,-3 0 8 0,3 3-8 0,-6-8 0 15,6 5-60-15,-6-5-19 0,6 6-3 0,-6-6-1074 16</inkml:trace>
  <inkml:trace contextRef="#ctx0" brushRef="#br0" timeOffset="48376.25">3851 5030 288 0,'0'0'25'0,"0"0"-25"16,0 0 0-16,-3-6 0 0,3 1 283 0,0 5 51 15,0 0 10-15,0-2 3 0,3-9-164 0,0 8-33 16,0-7-6-16,-1 7-2 0,4-8-52 0,3 4-10 16,-3-4-3-16,3 0 0 0,3 1-10 0,-3-3-3 15,6-1 0-15,-3 1 0 0,3-3-15 0,0 3-3 0,2-3-1 0,1 0 0 16,6 0-24-16,-3 0-5 0,0-2 0 0,-3 2-1 15,0 0-5-15,5-2-1 0,-8 2 0 0,3-3 0 16,-3 3-9-16,3 3 0 0,-6 3 9 0,3-4-9 16,-6 4 0-16,2 2 0 0,-2 0 0 0,0 0 8 15,3 3-8-15,-9-1 0 0,3 1 0 16,-6 5 0-16,0 0 0 0,0 0 0 0,0 0 0 0,0 0 0 16,0 0-72-1,0 0-20-15,0 0-3 0,0 0-1063 0</inkml:trace>
  <inkml:trace contextRef="#ctx0" brushRef="#br0" timeOffset="48977.12">5175 4723 230 0,'0'0'20'0,"0"0"-20"16,0 0 0-16,0 0 0 16,0 0 266-16,0 0 49 0,0 0 9 0,0 0 3 0,-3 5-149 0,0 3-30 15,0 5-5-15,-3-5-2 0,3 0-52 0,-3 3-10 16,6-1-3-16,-9 4 0 0,0-1-31 0,3 0-6 15,-2 0-2-15,-1 0 0 0,0-2-17 0,3 0-3 16,0-1-1-16,0 1 0 0,3-1-8 0,-6-2-8 16,6 0 12-16,0 3-12 0,-3-9 8 0,3 4-8 15,0-1 0-15,3-5 0 0,0 0 0 0,0 0-22 16,0 0 3-16,0 0-684 16,0 0-137-16</inkml:trace>
  <inkml:trace contextRef="#ctx0" brushRef="#br0" timeOffset="49183">5261 4509 1674 0,'0'0'74'0,"0"0"15"0,0 0-71 0,0 0-18 0,0 0 0 0,0 0 0 15,3-3 104-15,-3 3 18 0,0 0 3 0,0 0 1 0,0 0-66 16,0 0-12-16,0 0-4 0,0 0 0 0,0 0-30 0,0 0-6 15,0 0-8-15,3 8 11 16,3-6-52-16,-3 4-11 0,-3-6-1 0,6 5-1 16</inkml:trace>
  <inkml:trace contextRef="#ctx0" brushRef="#br0" timeOffset="49785.57">5517 4657 910 0,'0'0'40'0,"0"0"9"0,0 0-39 0,0 0-10 16,0 0 0-16,0 0 0 0,9 0 71 0,-9 0 12 15,3 0 2-15,-3 0 1 0,0 0 8 0,6-3 2 0,-6 3 0 0,0 0 0 16,0 0-33-16,0 0-7 0,0 0 0 0,6 0-1 15,-6 0 9-15,0 0 3 16,0 0 0-16,0 0 0 0,0 0-1 0,0 0 0 16,0 0 0-16,0 0 0 0,0 0-26 0,0 0-4 0,0 0-2 0,0 0 0 15,0 0 8-15,-6-3 2 0,0 3 0 0,3 0 0 16,-9 0-23-16,4 3-4 0,-1 0-1 0,0 5 0 16,-3-8 2-16,0 2 0 0,-3 4 0 0,0-4 0 15,0 3 8-15,0 1 2 0,-3-1 0 0,7 3 0 16,-7-5-13-16,6 5-3 0,3-3 0 0,0-2 0 15,3 2 0-15,0 0 0 0,0 3 0 0,6-8 0 16,0 0-12-16,0 5 0 0,0-5 0 0,0 0 0 0,6 8 0 0,3-2 0 16,0 2 0-16,6-6 0 0,-3 3 0 0,3 1 0 15,-1-1 0-15,1 0 0 0,0 3 8 0,0-5-8 16,-3 2 11-16,0 0-11 0,0 1 0 0,0 2 0 16,-3-6 0-16,-3 4 0 0,3 2 0 0,-7-3 0 15,4 0 0-15,-3 3 0 0,-3-3 0 0,3 3 0 16,-3-2 0-16,-3 2 0 0,0 2 0 0,0-5 0 15,-2 3 0-15,-1-2 0 0,-3 2 0 0,0-3 0 16,3 3-13-16,-9-3 5 0,0 3 8 0,-3-3 14 16,-3 1-3-16,0 2-1 0,-2-3-10 0,2 0 0 15,0-2 0-15,-3-1 0 0,0 1 0 0,4-3 0 16,-4 0 9-16,6 0-9 0,3-5 0 0,-3 2 0 16,6-2 0-16,-3 0 0 0,6-1 0 0,3 1 0 15,-3-3 0-15,7 3 0 0,-1-1-9 0,0 4 0 0,3-9 0 16,3 3 0-1,2 3-82-15,-2-3-16 0,6 0-3 0,3 0-1038 0</inkml:trace>
  <inkml:trace contextRef="#ctx0" brushRef="#br0" timeOffset="50135.45">6145 4016 403 0,'0'0'36'0,"6"-2"-36"15,-3-1 0-15,-3 3 0 16,6-5 268-16,-6 5 46 0,3-3 10 0,-3 3 1 0,0 0-160 0,0 0-32 16,0 0-6-16,0 8-2 0,-3 0-49 0,-3 3-9 15,0 2-3-15,1 8 0 0,-7-2-26 0,3 7-6 16,-3 0 0-16,0 1-1 0,-3 5 27 0,-3-1 6 15,0 6 0-15,-3 0 1 0,1 1-20 0,-4 1-4 16,-3 1-1-16,3 0 0 0,-3-1-19 0,4-2-4 16,-4 6-1-16,3-4 0 0,3 1-16 0,6-3 0 15,0-3 0-15,3-2 0 0,1-3 8 0,2-2-8 16,3-6 12-16,0 0-12 0,0-2 0 0,6-1 0 16,0-10-12-16,6 3 3 15,-6-1-102-15,6-4-20 0,0-1-4 0,0-10-972 0</inkml:trace>
  <inkml:trace contextRef="#ctx0" brushRef="#br0" timeOffset="50343.39">5744 4620 345 0,'0'0'31'0,"0"0"-31"0,0 0 0 0,0 0 0 16,0 0 385-16,0 0 71 0,3-6 15 0,-3 6 2 15,6-2-275-15,0-4-55 0,2 4-11 0,4-4-3 16,-3 6-49-16,0-7-11 0,3 4-1 0,3 0-1 15,-3 1-11-15,6-4-3 0,0 4 0 0,-1-1 0 16,4 0-42-16,0 1-11 0,-6-4 0 0,0 4 0 16,0 2 0-16,0-3 0 0,0 3 0 0,-4 0 0 15,4 0-82-15,-9 3-18 0,9-1-4 0,-15-2-1 0</inkml:trace>
  <inkml:trace contextRef="#ctx0" brushRef="#br0" timeOffset="51062.34">6696 4789 1177 0,'0'0'52'0,"0"0"11"0,0 0-51 0,0 0-12 16,0 0 0-16,0 0 0 0,0 0 89 0,0 0 15 15,0 0 4-15,3-3 0 0,3-2-37 0,-6 5-7 16,3-5-2-16,-3 5 0 0,3-8-38 0,0 5-8 16,0 1-2-16,3-6 0 0,-3 2 2 0,0-2 1 15,0 3 0-15,0-3 0 0,0 3-8 0,-3-3-1 16,0 3-8-16,0-6 12 0,0 3 12 0,-3 0 3 16,0 0 0-16,0 0 0 0,0-2-15 0,-3 4-2 15,-3-2-1-15,0 3 0 0,0-3 1 0,-3 6 0 16,0-1 0-16,-3 6 0 0,1 2 34 0,-1 3 8 15,0 2 0-15,-3-2 1 0,0 3-20 0,0 2-4 16,3 0-1-16,0 1 0 0,1-1 4 0,-1 0 1 16,3 0 0-16,-3 1 0 0,3-4-5 0,0 6 0 15,3-3-1-15,-3 6 0 0,3-6-7 0,3 0 0 0,3 0-1 16,3 1 0-16,-6-1-19 0,6-3 10 0,6 1-10 0,-6 0 8 16,6 2-8-16,3-5 10 0,-3-3-10 0,3-2 10 15,6-1-10-15,-3-2 0 0,3-2 0 0,3-1 0 16,-3-5 0-16,2 3 0 0,4-6 12 0,0 1-4 15,3-4-50-15,-3 4-10 0,3-3-3 0,-4-3 0 16,1 0-219-16,0-3-44 0,18-18-9 16,-3 6-464-16</inkml:trace>
  <inkml:trace contextRef="#ctx0" brushRef="#br0" timeOffset="51408.67">7333 3913 1036 0,'0'0'92'0,"0"0"-73"16,0 0-19-16,0 0 0 0,0 0 192 0,0 0 34 15,0 0 7-15,0 8 2 0,-6 0-88 0,3 3-18 16,0 2-3-16,-3 0-1 0,-3 0-45 0,-3 3-8 16,4 5-3-16,-7 1 0 0,0 4-18 0,-3-5-4 15,0 6-1-15,0 2 0 0,-3 5-18 0,0-2-3 16,-2 0-1-16,-1 5 0 0,-3 0 12 0,6 0 3 15,-6 0 0-15,1 5 0 0,2-7-31 0,-3 7-8 16,0-5 0-16,6 3 0 0,-2-6 0 0,5 0 0 16,-6-2 8-16,6 0-8 0,3-6 0 0,0-2 0 0,6 0 0 15,3-6 8-15,0 1-8 0,6-3 0 0,0-3 0 0,3-2 0 16,3-1 0-16,0-2 0 0,6-5 0 0,-3 2 0 31,3-5-31-31,0-5-10 0,0 2-3 0,3-2 0 0,0 0-144 0,0-3-28 16,-4 0-7-16,1 0-812 0</inkml:trace>
  <inkml:trace contextRef="#ctx0" brushRef="#br0" timeOffset="51615.97">7143 4696 1695 0,'0'0'37'0,"0"0"8"0,0 0 2 0,0 0 1 16,9-5-39-16,-9 5-9 0,0 0 0 0,0 0 0 0,0 0 126 0,0 0 23 15,0 0 5-15,-6 8 1 0,0 3-65 0,0-6-13 16,0 5-2-16,0 4-1 0,-3-1-6 0,0 0 0 15,-3 0-1-15,3 3 0 0,0 0-38 0,-3 0-7 16,0-3-2-16,0 3 0 0,4 0 8 0,2 0 0 16,-3-3 1-16,3-2 0 0,3 2-21 0,3-5-8 15,-3 5 0-15,6-8 9 16,-3-5-39-16,9 0-8 0,0-2-2 0,2-1 0 16,-2-5-140-16,3 3-29 0,6-6-6 0,-6-2-1 0</inkml:trace>
  <inkml:trace contextRef="#ctx0" brushRef="#br0" timeOffset="51777.63">7324 4469 2030 0,'-3'0'44'0,"0"2"10"0,-3 1 2 0,0-3 1 0,0 5-45 0,0-2-12 0,3 0 0 16,-2-1 0-16,-1 4 52 0,3-4 8 0,0 4 1 0,3-4 1 15,-3 4-46-15,3 1-16 0,0-1 9 0,0 2-9 16,0 2-93-16,3-4-24 0</inkml:trace>
  <inkml:trace contextRef="#ctx0" brushRef="#br0" timeOffset="52155.27">7437 4763 172 0,'0'0'8'0,"0"0"1"0,0 0-9 0,0 0 0 15,0 0 0-15,0 0 0 0,0 0 456 0,0 0 88 16,0 0 19-16,0 0 3 0,0 0-413 0,9 0-82 16,-3-6-17-16,3 1-3 0,3 2-37 0,0-7-14 15,0 2 11-15,0 0-11 0,0 0 20 0,-3 3-1 16,0-9-1-16,2 6 0 0,1-2-18 0,-3-1 0 16,-6 3 0-16,3 0 0 0,-3 0 8 0,3 3-8 15,-6-8 0-15,-6 8 0 0,0-3 0 0,0 0 0 16,0 2 0-16,0 6 0 0,-6 0 32 0,-2 6 0 15,-1 2 0-15,-3 0 0 0,0 5 31 0,-3 5 5 16,0-4 2-16,0 1 0 0,1 7-19 0,-4-1-4 16,3-5-1-16,0 8 0 0,3-9-29 0,-3 4-5 15,7-1-2-15,-1 4 0 0,6-7-10 0,3 4 0 0,3-6 0 16,3 3 0-16,3 3 0 0,3-6 0 0,3-5 8 16,6 2-8-16,-1-2 25 0,1 0 3 0,3-5 1 15,3-3 0-15,-3 0-29 0,3 0 8 0,3-8-8 0,-1 3 0 31,1-3-89-31,0-3-21 0,6-2-4 0,-6 0-1181 0</inkml:trace>
  <inkml:trace contextRef="#ctx0" brushRef="#br0" timeOffset="52901.28">8211 4519 288 0,'0'0'25'0,"0"0"-25"0,0 0 0 0,0 0 0 15,-3-3 326-15,0 1 60 0,3-6 12 0,0 3 2 16,0-3-216-16,3 2-43 0,0-2-9 0,3-2-1 16,0 2-56-16,6-3-11 0,-3-2-3 0,3 0 0 15,3 0-19-15,3-3-4 0,-1 0-1 0,4-3 0 0,3 3-13 16,-3-7-4-16,9-1 0 0,-3 5 0 0,-4 1 4 0,1-3 1 15,3 2 0-15,0 6 0 16,-3 0-25-16,-4 2 0 0,4 3 8 0,-6 0-8 0,0 3-11 0,-3 5-4 16,-3-5-1-16,0 5 0 0,-3 0 16 0,-4 5 0 15,-5-5 0-15,6 3 0 0,-3 7 9 0,-3-2 5 16,-3 8 1-16,-3-3 0 0,1 8-4 0,-4-5-1 16,-6 8 0-16,0-5 0 0,-6 7 6 0,0 0 2 15,-6 1 0-15,1-1 0 0,2 6-10 0,0-3-8 16,-6 6 9-16,0-1-9 0,1 6 8 0,2-9-8 15,0 4 0-15,3-1 9 0,0-5-9 0,1-2 0 16,2-1 0-16,3-2 0 0,3-3 0 0,3 0 0 16,0 1 0-16,3-4 0 0,6-2 0 0,3 0 0 15,-3-3 8-15,6 0-8 0,3-2 0 0,0-3 0 16,3 0 0-16,3-3 0 0,3-2 0 0,0-1 0 0,0-2 9 16,3-2-9-16,2-1 0 0,1-5 0 0,3 3 0 15,0-8 0 1,3 2-113-16,-1-2-18 0,1-3-3 0,3-3-630 0,3 1-125 15</inkml:trace>
  <inkml:trace contextRef="#ctx0" brushRef="#br0" timeOffset="53215.42">9101 4122 2224 0,'0'0'49'16,"0"0"11"-16,-6 6 1 0,0 1 1 0,3-4-50 0,-6 2-12 0,0 3 0 0,1 3 0 0,-1 2 87 0,0 0 14 15,-3-2 3-15,0 10 1 0,-3-8-42 0,0 6-9 16,0 2-2-16,0-2 0 0,3 2-6 0,-5-3-2 16,-4 9 0-16,3-9 0 0,0 9-23 0,0-1-5 15,0 1 0-15,-3-4-1 0,4 4 1 0,-1 2 0 16,0 3 0-16,0-6 0 0,0 6-16 0,-3-3 0 16,3 0 0-16,1-2 0 0,-1-1 0 0,3 1 0 15,0-12 0-15,3 7 0 0,3-1 0 0,6-8 0 16,0 5 0-16,3-4 0 0,3-4 0 0,3 6 0 15,3-11 0-15,0 6 0 0,0-6 0 0,3 1-15 16,3-4 3-16,0 1 1 16,-1-3-62-16,4-3-13 0,-3 1-2 0,0-4-1 15,3 1-166-15,0-6-33 0,0 6-6 0</inkml:trace>
  <inkml:trace contextRef="#ctx0" brushRef="#br0" timeOffset="53554.38">8985 4710 1450 0,'-6'2'64'0,"6"-2"14"0,-3-2-62 0,0 2-16 0,0 0 0 0,0 0 0 16,-3 0 140-16,3 2 26 0,3-2 5 0,0 0 1 16,-3 3-45-16,3-3-9 0,0 0-2 0,0 8 0 15,-6-6-67-15,6 4-13 0,-3-1-4 0,3 3 0 16,0-3 16-16,0 3 4 0,0 0 0 0,0 3 0 16,-3-3-32-16,0 2-7 0,0 3-1 0,1-5 0 0,-4 3 16 0,3 0 4 15,-3-1 0-15,0 1 0 16,3 2-21-16,-3-5-11 0,3 5 12 0,-3-8-12 15,3 3 9-15,3-2-9 0,0 2 0 0,0-8 9 0,0 0-9 16,0 0 0-16,6 2 0 0,0 1 8 0,0-3-8 16,0-3 8-16,3 1-8 0,0-6 8 0,2 2-8 0,-2-2 0 15,3-2 9-15,0-1-9 0,0 1 0 0,0-1 0 16,3 3 0-16,-3-5 8 0,3 0-8 0,-3 2 0 16,-1 1 0-16,1-1 0 0,0 0 0 0,-3 1 0 15,0 5 0-15,3-6 0 0,-3 3 0 0,0 0 0 16,0 3 0-16,-3 2 0 0,0-2 0 0,3 0-8 15,-3 2 0-15,3-2 0 16,-3 5-42-16,2 0-8 0,-5-6-2 0,3 4-790 16,0 2-158-16</inkml:trace>
  <inkml:trace contextRef="#ctx0" brushRef="#br0" timeOffset="54339.8">9601 4651 403 0,'0'0'36'0,"0"0"-36"16,0 0 0-16,0 0 0 0,0 0 240 0,0 0 40 15,0 0 9-15,0 0 2 0,0 0-167 0,0 0-34 0,0 0-6 0,6 0-2 16,-6 0-18-16,9 0-3 16,-9 0-1-16,6 0 0 0,-6 0-5 0,0 0-2 15,6-5 0-15,-6 5 0 0,6-3 0 0,-6 3 0 0,3-5 0 0,-3 5 0 16,0 0-1-16,0 0 0 0,-3-8 0 0,3 8 0 15,-6-5 0-15,0 5 0 0,0 0 0 0,-3 0 0 16,-3 0-16-16,0 0-3 0,-2 5-1 0,-1 3 0 16,0-3 0-16,-3 3 0 15,0 0 0-15,0 0 0 0,6 0-19 0,-3 3-4 0,1-1-1 0,-1-2 0 16,3 3-8-16,0-3 0 0,3 0 0 0,3 0 0 16,-3 2 0-16,6-4 0 0,3 4 0 0,3-2 0 15,0-3 0-15,3 3 0 0,6 0 0 0,-3-2 0 16,0 1 0-16,0-4 0 0,3 8 0 0,-1-9 0 15,4 4 0-15,-3-1 0 0,0 0 0 0,0 3 0 16,0-3 0-16,0 1 0 0,-3-1 0 0,0 3 0 16,-3 0 0-16,-3 0-11 0,3 0 3 0,-3-3 0 0,0 6 8 15,-3-3 0-15,-3-6 0 0,3 4 0 0,-6 1 0 16,3-4 0-16,-3 5 0 0,-3-5 0 0,0 2 0 16,-3-2 0-16,0-1 0 0,-3 1 0 0,0-3 0 15,0 3 0-15,0-1-9 0,-2-2 9 0,-1-2 0 16,0-1 0-16,-3 0-9 0,0 1 9 0,0 2 0 0,4-6 0 15,-1 1 0-15,3 5 0 0,0-8 0 0,3 3 0 16,3-3 0-16,0 3 0 0,3 5 0 0,6 0-8 16,0-11 8-16,0 8-10 15,0 3-33-15,9-8-6 0,0 3-2 0,3 0-782 16,3 0-157-16</inkml:trace>
  <inkml:trace contextRef="#ctx0" brushRef="#br0" timeOffset="54906.24">9851 4794 2026 0,'9'-5'44'0,"-6"5"10"0,-3 0 2 0,3 0 1 0,-3 0-45 0,3 0-12 0,0 0 0 0,0 0 0 15,0-3 34-15,0 3 5 0,0-2 1 0,3-1 0 16,3-2 1-16,-3 2 1 0,3 0 0 0,-3-2 0 0,3 3-25 0,0-6-5 15,0 2 0-15,-1-2-1 0,1 3-11 16,-3-3 10-16,0 3-10 0,0-6 10 0,-3 1-10 0,0 4 8 16,0-7-8-16,-3 3 8 0,0 2 15 0,-3-3 2 15,-6 0 1-15,3 1 0 0,-3 2-5 16,-2 0-1-16,-4 3 0 0,0 5 0 16,3-6-6-16,-6 12-2 0,0-6 0 0,-3 5 0 15,-3 3 22-15,4 5 4 0,-1 0 1 0,0 1 0 16,0-4-14-16,3 6-2 0,3 3-1 0,0-6 0 0,4 0-22 15,-1 0 9-15,3 1-9 0,3 1 0 0,0 1 12 0,3-3-12 16,0 1 12-16,3-1-12 0,3 0 0 0,0-2 0 16,3-1 0-16,0-2 0 0,3 3 0 15,0-6 0-15,0 3 0 0,2-3 0 0,4-2 8 0,0-3-8 16,6-3 0-16,-3 3 0 0,3-8 0 0,0 3-11 16,-7-8 0-16,7 5 0 0,0-3 11 0,0-2 0 15,0 3 0-15,0-4 8 0,-3-2-8 0,-1 3 0 16,-2-3 0-16,-3 3 0 0,-3 3 0 0,-3-1 0 0,3 3 0 15,-6 0 0-15,0 3 0 0,-6 5 0 0,0-5 0 16,-3 10 0-16,0-5 27 0,-3 5 4 0,0 3 1 16,0-3 0-16,-3 6-11 0,0 0-1 0,4 2-1 15,-4 0 0-15,0 0-5 0,3 0-1 0,3 1 0 0,3-4 0 16,-3 3-13-16,6 1 0 0,0-1 0 0,3 0 0 16,0 0 0-16,6-5 0 0,3 0 0 0,3 3 0 15,-1-9 0-15,1 1 0 0,6-3 0 0,-3 0 0 16,3-5-95-1,-3 5-21-15,0-11-5 0,2 3-1119 0</inkml:trace>
  <inkml:trace contextRef="#ctx0" brushRef="#br0" timeOffset="55317.87">10354 4704 1825 0,'-6'0'40'0,"3"0"8"0,0 6 1 0,3-6 3 0,0 0-41 0,0 0-11 16,0 0 0-16,0 0 0 0,0 0 53 0,0 0 9 16,0 0 2-16,12 2 0 0,0-2-18 0,0 0-3 15,0-2-1-15,3 2 0 0,-6-6-22 0,3 4-4 16,0-4 0-16,0 6-1 0,-3-10-4 0,-1 4-1 16,1 1 0-16,0-3 0 0,-3 0 1 0,0 3 0 15,-3-3 0-15,-3 3 0 0,3-3 23 0,-6 0 5 16,0 3 1-16,-6-1 0 0,0 4 20 0,-3-6 5 15,-2 5 1-15,-1 0 0 0,-6 3-37 0,0 0-7 0,-6 0-2 16,6 3 0-16,1 2 20 0,-1 3 3 0,-3 3 1 16,0-3 0-16,3 10-18 0,3-4-3 0,1 1-1 0,-1 1 0 15,0 3-10-15,3 2-1 0,3-5-1 0,3 2 0 16,0 1 9-16,3-1 1 0,0 1 1 0,3-3 0 16,3 0-21-16,3 2 9 0,0-2-9 0,3-3 0 15,0 1 8-15,3-1-8 0,3-8 0 16,3 3 0-16,6-3 0 0,0-5 8 0,-1-2-8 0,7-1 0 15,-3-5-17 1,6 3-11-16,2-8-1 0,1-1-1 0,0-4-132 16,0 2-26-16,-4-3-6 0,-2 1-970 0</inkml:trace>
  <inkml:trace contextRef="#ctx0" brushRef="#br0" timeOffset="56228.18">10938 4228 2152 0,'0'0'96'0,"0"0"19"0,0 0-92 0,0 0-23 16,0 0 0-16,0 0 0 0,0 0 38 0,0 0 3 15,6 0 1-15,0 0 0 0,0 0 22 0,0 0 5 16,2 0 1-16,-2 0 0 0,6 0-22 0,-3-3-4 16,3 3 0-16,-3-5-1 0,6 5-28 0,-3-8-6 15,3 3-1-15,3-6 0 0,-3 3-8 0,2-2 0 16,4-1 0-16,-3-2 0 0,3 0 0 0,-3 0 8 0,-3-3 0 0,0 2 0 15,2 1-8-15,-5 0 0 0,0-3 0 16,-3 0 0-16,3 0 8 0,-3 3-8 16,-3 0 12-16,-3 0-4 0,-3-1-8 0,0 4 0 15,-6 2 0-15,0-5 0 0,-3 5 12 0,-3 2-4 0,0 1 0 16,-6 5 0-16,-2 5-8 0,-4-2 0 0,-3 8 0 0,-3 2 0 16,3 5 19-16,-2 4 5 0,-1-1 0 0,-6 5 1 15,-3 6 7-15,1 0 2 0,-1 2 0 0,0 8 0 16,-2-2-7-16,5 0-2 0,3 5 0 0,3-3 0 15,1 0-5-15,5 1-2 0,3-1 0 0,0 3 0 16,3-3-10-16,3-5-8 0,7 3 9 0,-1-8-9 16,6-3 8-16,0-3-8 0,3-2 0 0,3-8 0 0,3 3 0 15,0-6 8-15,2-3-8 0,4 4 0 16,-3-12 0-16,3 4 0 0,3-1 8 0,0-5-8 16,3-8 0-16,-3 5 0 0,3-5 0 0,2 3 0 0,-5-5 0 15,3 4 0-15,-3-4 0 0,3-1 0 0,-6 3 0 16,3 6 0-16,-6-9 0 0,3 8 0 0,-4-2 0 15,1 2 0-15,-3 3 0 0,-6 0 0 0,0 0 0 0,0 0 0 16,0 0 0-16,0 8 0 0,0-2 0 16,-3 2 0-16,-3-1 0 0,6 1 0 0,-6 0 0 0,6 3 0 15,-3-1 0-15,3-7 0 0,3 2 0 0,-3-5 0 16,0 0 0-16,0 0 0 0,9 6 0 0,0-1 0 16,0-2 0-16,3-3 0 0,3 0 0 0,-3 0 0 15,3 0 0-15,-3-3 0 0,0 3 0 0,0-5 0 16,-1 5 0-16,1-6 0 0,0 1 0 0,3 2 0 15,-3-4 0-15,0 1 0 0,0-2 0 0,0 0-12 16,0 3 3-16,0-3 0 0,0 0-6 0,-4 0-1 16,4 0 0-16,0 3 0 0,0-3 6 0,-3 3 1 0,3-3 0 15,-3 3 0-15,0-1 9 0,0 4 0 0,-3-4-9 0,-3 1 9 16,0 2 0-16,3-2 0 0,-3 2 0 0,0-2 0 16,0 3-10-16,-3 2 10 0,0 0-13 0,0-6 5 15,0-2 8-15,0 3 0 0,0-3 0 0,0 3 0 16,3-3 14-16,-3 0 5 0,0 0 1 15,0 3 0-15,0-1-6 0,0 6-1 0,0 0 0 0,0 0 0 16,0 0 3-16,-6-2 0 0,-3-1 0 0,0 3 0 16,0 3 1-16,-3 5 1 0,-3-3 0 0,0 6 0 15,3-1 2-15,-3 3 0 0,0 3 0 0,4-3 0 16,-1 3-5-16,0 0-1 0,0 0 0 0,3 5 0 16,0-7-5-16,3 1-1 0,0 1 0 0,0 0 0 15,6 0-8-15,0 0 8 0,-3 0-8 0,6-3 8 0,3 0-8 16,-3-2 0-16,3-1 0 0,3-2 8 0,3 0-8 0,3-5 0 15,3 5 0-15,2-8 0 0,7-5 8 16,-3 2-8-16,0-2 0 0,0-3 8 0,2 2-8 0,1-2 0 16,0-2 0-16,0-1 0 15,-3 3-64-15,-4-2-8 0,-2-1-1 16,0 3-914-16,-3-5-182 0</inkml:trace>
  <inkml:trace contextRef="#ctx0" brushRef="#br0" timeOffset="57839.96">12241 4387 864 0,'0'0'76'0,"0"0"-60"16,0 0-16-16,6 0 0 0,0 0 141 0,0 0 26 16,3 0 5-16,-3-3 0 0,3 3-32 0,0 0-6 0,0-2-2 15,0-1 0-15,3 0-57 0,-3 1-12 0,3-1-3 0,0-5 0 16,-3 5-24-16,2 1-6 0,1-6-1 0,0-3 0 16,3 3-21-16,-3-2-8 0,3-1 0 0,0-2 9 15,3 2-9-15,-3-2 0 0,2 0 0 0,4-8 8 16,-3 5-8-16,0 0 12 0,0 0-12 0,-3 3 12 15,0 0-12-15,-1-3 0 0,1-3 0 0,-3 3 0 16,0 0 0-16,-3 1 0 0,-6-4 0 0,0 6 0 16,0-8 0-16,-3 5 8 0,-6 0-8 0,0 3 8 15,0-1-8-15,-3 9 8 0,-9-8-8 0,6 8 8 16,-5 2 0-16,-1 3 0 0,-3 0 0 0,-3 8 0 16,0-3 18-16,0 3 3 0,1 5 1 0,2 1 0 15,-6 4-9-15,0 1-1 0,0 2-1 0,-2 5 0 16,-4-5 27-16,3 9 6 0,-3 4 0 0,7-2 1 0,2 7-24 15,0 1-5-15,0-6 0 0,0 9-1 0,7 2-3 0,-1 2-1 16,-3 4 0-16,3 2 0 0,3-1-4 0,0 4-1 16,0 0 0-16,-3 4 0 0,1 4-14 0,2-6 0 15,-3 8-9-15,-3-2 9 0,0-6 0 0,0-8 0 16,-2 6 0-16,-1-11 10 0,0 2-2 16,0-2-8-16,0-2 12 0,3-6-4 15,-2 0-27-15,2-3-5 0,0-2-2 16,0-3 0-16,6-2 26 0,0-6 19 0,3 0-3 0,1-8-1 15,5-2-15-15,0-1-12 0,0-4 3 0,6-6 0 16,0 0-39-16,0 0-8 0,0-8-2 0,3-3 0 16,3-2-86-16,0-8-18 0,3-6-3 0,-1-2-1 15,4 0-100-15,0-8-20 0,18-37-4 0,-9 18-1 0</inkml:trace>
  <inkml:trace contextRef="#ctx0" brushRef="#br0" timeOffset="58419.96">11863 4919 691 0,'6'-11'61'0,"-6"11"-49"0,3-3-12 0,0-5 0 15,0 6 234-15,0-1 44 0,0-2 9 0,0 2 1 16,-3 3-122-16,6-5-25 0,-6 5-5 0,3-3 0 16,3 1-52-16,-6 2-11 0,0 0-1 0,6 0-1 15,-6 0-21-15,6 2-4 0,-6-2-1 0,6 3 0 16,6 0-20-16,-6-1-4 0,3-2-1 0,0 0 0 16,3 3-12-16,0 2-8 0,-1-5 8 0,4 0-8 15,0 0 10-15,3-5-2 0,3 0-8 0,-3-1 12 16,0 1-12-16,2-3 0 0,1 3 0 0,6-6 0 15,-3 3-37-15,3-5-11 0,-1 0-1 0,-2 2-1 16,-3 3-14-16,-3-8-4 0,0 3 0 0,-6 3 0 16,0-4 28-16,-3 4 4 0,0 2 2 0,-1-5 0 0,-2 5 25 15,0 2 9-15,-3 1 0 0,-3 5-9 0,0 0 28 0,0 0 5 16,0 0 2-16,0 0 0 0,-6 5 12 0,0 3 2 16,0 3 1-16,-2-1 0 0,-1 4 7 0,-3-4 2 15,0 4 0-15,0 1 0 0,0 1-15 0,0-3-3 16,0 1-1-16,3-1 0 0,0 0-6 0,3-5-1 15,0 3 0-15,0-1 0 0,3-2-11 0,3 0-2 16,3 0-1-16,0 0 0 0,3-5-10 0,3-1 0 16,3 4 9-16,3-6-9 0,-3-6 9 0,0 4-9 0,6-1 12 15,-3 0-12-15,-3-7 8 0,-1 2-8 16,1 3 0-16,0-6 0 0,3 0 0 0,-3 1 0 0,3-1 0 0,0-2 0 16,-3 0 0-16,3 0 0 0,2-1 0 0,1 1 0 15,-3-3-8-15,0 3 8 0,-3 0-13 0,0 5 5 16,-3-3 8-16,0 3-8 0,-3 3 8 0,0 2-8 15,-3 3 8-15,-3 0 0 0,0 0 0 0,0 0 0 16,-3 6 0-16,0 2 0 0,-3 5 0 0,0-5 8 16,0 2 3-16,0 4 1 0,3-1 0 15,-3 0 0-15,0 0 6 0,0 0 2 0,3 1 0 0,0-1 0 16,0-5-5-16,0 2-1 0,3 1 0 0,3 0 0 16,0-3-14-16,0-3 0 0,6 3 0 0,0-3 0 15,0 0 0-15,-3-5 0 0,6 0 0 0,0 0 0 16,0 0-52-16,-1-8-17 15,4-2-3-15,0 2-1 0,0 0-90 0,0-3-17 0,0 1-4 0</inkml:trace>
  <inkml:trace contextRef="#ctx0" brushRef="#br0" timeOffset="58589.43">12596 4421 2372 0,'0'0'52'16,"0"0"12"-16,0 0 1 0,0 0 1 0,0 0-53 0,0 0-13 0,0 0 0 0,0 0 0 0,9 0 27 0,3 0 2 15,-4 3 1-15,7 2 0 16,0-5-94-16,-3 3-20 0,0-1-3 0</inkml:trace>
  <inkml:trace contextRef="#ctx0" brushRef="#br0" timeOffset="59099.68">12804 4691 2120 0,'0'0'47'0,"0"0"9"0,0 0 3 16,0 0 0-16,0 0-47 0,-3 8-12 0,3 3 0 0,-3-6 0 0,0 3 75 0,3 5 13 15,-6 0 2-15,3-5 1 0,0 8-31 0,0-3-5 16,0 1-2-16,-3-1 0 0,3 0-14 0,0 0-3 15,0-2-1-15,0-1 0 0,3 1-13 0,-3 0-2 16,0-1-1-16,3-5 0 0,0 3 17 0,0-8 3 16,0 0 1-16,0 0 0 0,0 0-29 0,0 0-11 15,6 0 8-15,3-5-8 0,0 0 10 0,0-3-10 16,3-3 12-16,-3 3-12 0,3-2 8 0,0-1-8 0,0-2 0 0,0 0 0 16,3-6 0-16,-4 3 0 15,4 0 0-15,0 1 0 0,3 1 0 0,-6-2 0 16,6 3 0-16,-6 0 0 0,3 2 0 0,-3 3 0 15,-4 1 0-15,1 1 0 0,-3 4 0 0,0 2 0 0,3-6-8 16,-3 4 8-16,3 4 0 0,-6-2 0 0,3 6 0 16,-3-6 0-16,3 2 0 0,0 4 0 0,0-4 0 15,-3 1 0 1,-3-3-51-16,3 2-17 0,0 1-3 0,3-3-1196 0</inkml:trace>
  <inkml:trace contextRef="#ctx0" brushRef="#br0" timeOffset="59655.88">13423 4643 460 0,'0'0'20'0,"0"0"5"0,0 0-25 0,0 0 0 0,0 0 0 0,0 0 0 16,-3 8 388-16,3-8 73 0,0 3 15 0,-3 8 2 0,3-9-297 0,0 6-59 15,3 3-12-15,0-1-2 0,-3-2-38 0,3 3-7 16,3-1-2-16,-3 1 0 0,3 2-13 16,0 1-4-16,0-4 0 0,0 3 0 0,0 1-28 15,0-1-5-15,0 0-2 0,3 0 0 0,-3 0-9 0,0 1 0 16,3 2 0-16,-4-3 0 0,-2 0 0 0,3 0 0 16,-6-2 9-16,3 2-9 0,3-5 9 0,-3 0-9 15,0 3 12-15,0-1-12 16,3-7-43-16,-6-3-15 0,0 8-3 0,0-8-1216 15</inkml:trace>
  <inkml:trace contextRef="#ctx0" brushRef="#br0" timeOffset="59975.08">13879 4612 1555 0,'6'0'138'0,"-3"-6"-110"0,-1 4-28 0,1-4 0 16,-3 6 132-16,0 0 22 0,0 0 4 0,0 0 1 15,0 0-35-15,0 0-8 0,0 14 0 0,-3-6-1 16,-2 5-34-16,-1 5-6 0,-3 1-2 0,0 7 0 16,-3-4-16-16,-6 4-3 0,3 3-1 0,-6 0 0 15,-3 6-5-15,-2-1-2 0,-4 6 0 0,-6-3 0 16,0 5-14-16,1-10-2 0,-4 10-1 0,6 0 0 0,-2 1-14 15,8-6-3-15,-6 3-1 0,6-6 0 0,3 3-11 0,4-5 8 16,-1-1-8-16,3-1 8 0,3 1-8 0,3-7 0 16,3-3 0-16,0-2 0 0,6-6-11 0,-3-5-7 15,6-3-2-15,0-5 0 16,0 0-160-16</inkml:trace>
  <inkml:trace contextRef="#ctx0" brushRef="#br0" timeOffset="65008.25">2952 6374 1173 0,'0'0'52'0,"0"0"11"0,0 0-51 0,0 0-12 0,0 0 0 0,0 0 0 0,0 5 105 0,-3 3 19 15,0 0 3-15,0 3 1 0,-3-1-39 0,3 3-7 16,-6 1-2-16,6-1 0 0,-3 3-35 0,3 0-7 16,-9-3-2-16,6 0 0 0,-3 0-15 0,6 1-3 15,-9-1-1-15,6 3 0 0,-3-11-17 0,0 5 0 16,6 1 8-16,0-3-8 0,-5-3 0 0,8-2 0 16,0-3 0-16,0 0 0 15,0 0-188-15,0 0-36 0,0 0-6 16,0 0-477-16</inkml:trace>
  <inkml:trace contextRef="#ctx0" brushRef="#br0" timeOffset="65210.4">3065 6379 1450 0,'0'0'32'0,"0"0"6"0,0 0 2 0,0 0 1 0,0 8-33 0,0-3-8 0,0 1 0 0,0 2 0 15,-6 0 104-15,3-1 18 0,0 1 4 16,-3 0 1-16,3 6-56 0,-6-1-11 0,-3 0-3 0,3 3 0 15,-3 0-14-15,3 0-3 0,-6 0-1 0,9 2 0 16,-8 1-18-16,2-4-3 0,3 1-1 0,0-2 0 16,3-1-17-16,0 0 0 0,3-2 8 0,3-1-693 15,-6-2-139 1</inkml:trace>
  <inkml:trace contextRef="#ctx0" brushRef="#br0" timeOffset="65971.09">3743 5898 1555 0,'0'0'34'0,"0"0"7"0,0 5 2 0,0 5 1 0,-9-4-36 0,6 2-8 15,-2 5 0-15,2 0 0 0,-6 3 84 0,-6 0 14 16,9 0 3-16,-12 5 1 0,6-3-47 0,-6 4-10 0,0 1-1 0,3-1-1 15,-2-1-18-15,-1 0-3 0,6 0-1 0,-3 0 0 16,0-2-13-16,0-1-8 0,0 1 10 0,0-1-10 16,3-2 0-16,4-3 0 0,-7 1 0 0,9-4 0 31,0-2-123-31,3-3-30 0,3-5-7 0,0 0 0 0</inkml:trace>
  <inkml:trace contextRef="#ctx0" brushRef="#br0" timeOffset="66298.38">3458 5771 1807 0,'0'0'40'0,"0"0"8"0,0 0 1 0,0 0 2 0,-6-3-41 0,6 3-10 16,0 0 0-16,0 0 0 0,0 0 102 0,0 0 18 15,6-3 4-15,0-2 1 0,3 2-85 0,-1 1-18 16,4 2-3-16,0 0-1 0,3-3 29 0,-6 3 5 16,12 3 2-16,-6-3 0 0,6 0-19 0,-1 2-4 15,4-2-1-15,-3 0 0 0,3 0-5 0,3-2-1 16,0 2 0-16,-4-3 0 0,1 0-24 0,3 1 8 16,3-1-8-16,-4 0 0 0,-2 1 0 0,9-1 8 0,-9 1-8 15,3-1 0-15,2 0 8 0,-5 1-8 16,3-1 0-16,-6 3 8 0,-6-3-25 0,3 3-6 15,-7 3-1-15,4-3 0 16,-15 0-225-16,0 0-46 0</inkml:trace>
  <inkml:trace contextRef="#ctx0" brushRef="#br0" timeOffset="66571.92">3428 6183 806 0,'0'0'72'0,"0"0"-58"0,0 0-14 0,0 0 0 0,0 0 188 0,6 0 34 16,0 0 7-16,3 3 2 0,-6-3-93 0,3 0-18 16,6 0-4-16,-6 0-1 0,8 0-39 0,-5 0-7 15,-9 0-1-15,12-3-1 0,0 3-11 0,6-2-1 16,-6-1-1-16,6 3 0 0,3-5-37 0,-1 2-7 15,-5 0-2-15,3 1 0 0,0-1-8 0,-6 1 8 16,6-1-8-16,-6 3 8 16,6-3-54-16,-12 3-11 0,8 0-3 0,-8 3-1004 0</inkml:trace>
  <inkml:trace contextRef="#ctx0" brushRef="#br0" timeOffset="67199.53">3955 6220 1378 0,'0'0'61'0,"0"3"13"0,3 0-59 0,0-3-15 0,3 0 0 0,-6 0 0 15,3 2 73-15,3-2 12 0,-6-2 3 0,3 2 0 16,0 0-24-16,2 0-4 0,4-3 0 0,-6 0-1 15,3 3-24-15,0-2-5 0,0-4-1 0,3 4 0 16,-6-1-9-16,3-2-1 0,0 2-1 0,3-2 0 16,-3 2-5-16,0-2-1 0,0-3 0 0,-3 3 0 15,3-1-4-15,-3 1 0 0,0 0-8 0,-3 0 12 0,3-3-4 0,-3 0 0 16,0 2-8-16,0-2 12 0,-3 3-12 0,-3-3 11 16,-3 3-11-16,0-3 10 0,0 5-10 0,0-5 0 15,-3 8 9-15,0 0-9 0,-6 0 8 0,3 8-8 16,7-5 10-16,-13 5-10 0,6 0 21 0,0 2-1 15,-6 1-1-15,6 2 0 0,0-2-4 0,-2 2-1 16,5 0 0-16,-6 1 0 0,6-1 3 0,3-3 1 16,0 4 0-16,6-4 0 15,-9 3-3-15,9-2-1 0,-3 0 0 0,6-3 0 0,0 2-14 0,0-2 11 16,3-3-11-16,3 1 10 0,0 2-10 0,3-6 0 16,3-2 9-16,3 0-9 0,-6 0 10 0,6-2-2 15,2-4-8-15,-2 4 12 0,3-4-12 0,0 1 0 16,-6-6 0-16,6 4 0 0,-3-4 0 0,0 3 0 15,-1-3 0-15,1 1 0 0,0 2 0 0,-3 0 0 16,3-3 0-16,-6 6 0 0,3-3 0 0,-3 3 0 0,-3 0 0 16,-6 5 0-16,0 0 0 0,0 0 0 0,0 0 0 0,0 0 0 15,0 0 0-15,-3 7 0 0,0 1 0 0,-6 3 0 16,0 0 0-16,0 2 0 0,0-3 0 0,0 4 0 16,3-4 9-16,-3 3-9 0,3-2 8 0,0 2-8 15,3-5 0-15,3 0 8 0,-3 0-8 0,6-3 0 16,-3-5 0-16,9 6 0 0,0-4 8 0,0-2-8 15,3-2 0-15,3-6 0 0,6 2 0 0,-6-2 8 16,3 1-80 0,-1-4-17-16,4-2-3 0,0 0-945 0</inkml:trace>
  <inkml:trace contextRef="#ctx0" brushRef="#br0" timeOffset="67744.25">4529 5871 1868 0,'0'0'41'0,"0"0"9"0,0 0 2 0,0 0 0 0,0 0-42 0,0 0-10 15,3 3 0-15,3-3 0 0,0-3 54 0,-3 0 9 16,3 3 1-16,3 0 1 0,3-2-29 0,-6 2-5 16,9-3-2-16,-6 3 0 0,0-5-7 0,2 2-2 15,4 1 0-15,0-4 0 0,-3 1-9 0,3 0-3 16,0-3 0-16,0 0 0 0,0-3-8 0,0 3 8 15,-4-2-8-15,7-1 8 0,-3 1-8 0,0-4 0 16,0 4 9-16,-3-1-9 0,0 1 10 0,0-1-2 0,-6-2-8 16,3 2 12-16,-3 1-12 0,-1 2 0 0,-5-6 0 0,0 7-10 15,0-1 10-15,0 0 8 0,0 0-8 16,-8 2 11-16,-1 1-11 0,0 5 0 16,-3-5 0-16,0 10 0 0,0-2 0 0,-6 2 0 0,-3 3 0 15,0 5 0-15,-2 0 21 0,-4 3-1 0,3 3 0 0,-3 2 0 16,0-5 20-16,-2 2 4 0,-4 6 1 0,0 3 0 15,3-4-10-15,1 4-3 0,2-1 0 0,3 1 0 16,3 5-16-16,-3-3-4 0,4-3-1 0,2 3 0 16,3-2-3-16,0-1 0 0,0-2 0 0,3 0 0 15,3 0-8-15,0-3 0 0,0-3 0 0,3 1 0 16,6-1 0-16,0 1 0 0,-6-3 8 0,6-3-8 16,0 0 0-16,6-2 0 0,-6-3 0 0,6 0 0 15,-3-3 8-15,9 0-8 0,-6-2 12 0,3-3-4 0,0-3-8 16,3 1 0-16,3-4 0 0,-6-2 0 0,3 3 0 15,0-3 0-15,-1 0 0 0,4 3 0 16,-3-3-12-16,3 0 12 0,0 0-10 0,-6 0 10 0,6 3 0 16,-6 0 0-16,0-3-8 0,0 2 8 0,0 6 0 15,-3-2 0-15,-6 2 0 0,0 0 0 0,0 0 0 0,0 0-12 16,0 0 3-16,0 0 1 0,0 0 8 0,0 0-8 16,0 0 8-16,0 5-820 15,-3 0-160-15</inkml:trace>
  <inkml:trace contextRef="#ctx0" brushRef="#br0" timeOffset="68490.45">4595 6178 403 0,'0'0'36'0,"0"0"-36"0,0 0 0 0,0 0 0 0,0 0 90 0,0 0 11 16,0 0 3-16,0 0 0 0,0 0-36 0,0 0-8 15,0 0 0-15,0 0-1 0,0 0 29 0,0 0 7 16,0 0 1-16,0 0 0 0,0 0-17 0,0 0-3 16,0 0-1-16,0 0 0 0,0 0 0 0,0 0 0 15,0 0 0-15,0 0 0 0,0 0-5 0,0 0-1 16,0 0 0-16,0 0 0 0,0 0-16 0,0 0-3 16,0 0-1-16,0 0 0 0,0 0 0 0,0 0 0 15,0 8 0-15,0-3 0 0,0-5-26 0,0 6-6 16,0 1-1-16,0-1 0 0,-6-1 0 0,6 3 0 15,-3-3 0-15,0 3 0 0,3-2-2 0,0-1-1 16,-3 3 0-16,3-3 0 0,-3 0 7 0,3 6 2 16,-3-8 0-16,3-1 0 0,-6 4-22 0,6-1 0 15,0 3 0-15,0 0 0 0,-3-3 11 0,3 0-3 16,0 1 0-16,0-6 0 0,0 5-8 0,0-5 8 16,0 0-8-16,0 0 8 0,0 0-8 0,0 0 0 0,0 0 0 15,0 0 0-15,0 0 0 0,0 0 0 0,0 0 0 0,0 0 0 16,9-3 0-16,-6-5 0 0,0 3 9 15,0 0-9-15,3-1 0 0,0 1 8 0,-3 0-8 0,-3 5 0 16,0 0 0-16,6-5 0 0,-3-1 0 0,-3 6 0 16,0 0 0-16,6-2 0 0,0-1 0 0,-1 3 0 15,-5 0 0-15,6-8 0 0,0 5 0 0,3-2 0 16,-6 2 0-16,3 1 0 0,0-4 0 0,0 1 0 16,3 3 0-16,-6-4 0 0,3 1 0 0,0 2 0 0,0-2 0 15,0 0 0-15,0-1 0 0,0 1 0 16,0 2 0-16,0 1 0 0,-3-3 0 0,3 2 0 0,0 0 0 15,-1 3 0-15,-5 0 0 0,3-5 0 0,3 5 0 16,-6 0 0-16,0 0 0 0,3 0 0 0,3 0 0 16,0 5 0-16,-6-5 0 0,6 0 0 0,-6 0 0 0,3 0 0 15,-3 0 0-15,0 0 0 0,3 0 0 0,3 0 0 16,-6 0 0-16,0 0 0 16,0 0-63-16,3 0-13 0,-3 0-4 0,0 0-1073 15</inkml:trace>
  <inkml:trace contextRef="#ctx0" brushRef="#br0" timeOffset="69704.87">4422 6255 230 0,'0'0'20'0,"0"0"-20"0,0 0 0 0,0 0 0 0,0 0 171 0,0 0 29 15,0 0 7-15,0 0 1 0,0 0-68 0,0 0-14 16,0 0-2-16,0 0-1 0,0 0-36 0,0 0-7 16,0 0-2-16,0 0 0 0,0 8-13 0,0-3-2 15,0-5-1-15,0 8 0 0,3 0-10 0,-3-3-3 16,0-5 0-16,0 5 0 0,-3 3-5 0,3-2 0 16,0-1-1-16,0-5 0 0,0 0-28 0,0 5-6 15,-6 3-1-15,6-3 0 0,0-5 0 0,0 6 0 16,0 2 0-16,6-3 0 0,-6-5-8 0,0 0 0 15,0 0 9-15,0 5-9 0,0-5 0 0,0 0 0 16,0 0 0-16,0 0 0 0,0 6 0 0,0-6 0 16,0 0-10-16,0 0 10 15,0 0-193-15,0 0-32 0</inkml:trace>
  <inkml:trace contextRef="#ctx0" brushRef="#br0" timeOffset="70665.53">4863 6122 1314 0,'0'0'58'0,"0"0"12"0,0 0-56 0,0 0-14 16,0 0 0-16,0 0 0 0,0 0 109 0,0 0 19 15,0 0 4-15,0 0 1 0,3 8-41 0,-3-8-9 16,6 3-2-16,-1 0 0 0,4-3-23 0,3 2-5 15,-6 1-1-15,6 0 0 0,0-6-21 0,0 3-5 16,3 0-1-16,0 0 0 0,0 0-13 0,0 0-4 16,-1-3 0-16,1 3 0 0,-6 3-8 0,3 0 10 15,-6-1-10-15,-6-2 10 0,9 6-10 0,-3-1 8 16,-6-5-8-16,3 5 8 0,3 3 0 0,-6 0-8 0,0-3 12 0,-6 3-4 16,3 0 0-16,-3 0-8 15,0 0 12-15,0 0-4 0,-9 3-8 0,6-3 12 16,-9-1-12-16,7 4 12 0,-7-3-12 0,3 0 8 0,0-3-8 0,0 3 8 15,0 0-8-15,3 0 0 0,0 0 9 0,-3-3-9 16,4 3 12-16,-1-3-3 0,3 3 0 0,0-2 0 16,0-1 11-16,3 0 3 0,6-5 0 0,0 0 0 15,-6 6-2-15,6-6 0 0,6 5 0 0,-3-2 0 16,3 2-21-16,0-5 0 0,0 0 0 0,3 0 8 16,6 0-8-16,-4 0-13 0,7 0 3 0,-3 0 1 15,3-5 9-15,0 5 0 0,3-3 0 0,-3 0 0 16,-7 1 0-16,1-1 0 0,-12 3 0 0,15 0 0 15,-3-3-119-15,-12 3-25 0,12-2-4 0</inkml:trace>
  <inkml:trace contextRef="#ctx0" brushRef="#br0" timeOffset="71569.78">5258 6234 1558 0,'0'0'69'0,"0"0"15"0,0 0-68 0,0 0-16 0,0 0 0 15,0 0 0-15,6 0 84 0,0 0 14 16,0-3 2-16,-6 3 1 0,3 0-38 0,3 3-8 16,0-3-2-16,0 0 0 0,0 0-12 0,3 0-2 0,-3 0-1 15,-6 0 0-15,3 0-30 0,3-3-8 0,-3 0 0 0,3 1 0 16,0-4 0-16,-3 4 0 0,0-4 0 0,3 1 8 15,0 2-8-15,3-2 12 0,-3 0-4 0,0 2 0 16,-4-5-8-16,1 3-8 0,0-3 8 0,0 3-12 16,-3 0 12-16,0-3 9 0,-3 0-1 0,0 2-8 15,0 1 0-15,-2-3 0 0,2 0 0 0,-9 3 0 16,3 2 9-16,0-2-9 0,-3 2 0 0,3 1 9 16,-3 4-9-16,3 1 0 0,-6 0 0 0,3 2 8 15,-3 3-8-15,1 0 10 0,2 0-10 0,-3 2 10 16,3 1 1-16,0-1 0 0,-3 1 0 0,3 2 0 15,3-2-11-15,0-1 10 0,3 4-10 16,0-4 10-16,3 3-10 0,-3 3 0 0,3-5 0 0,1 2 0 16,2 3 0-16,0-3 0 0,2-2 0 0,1-1 0 0,0 1 0 15,0-6 0-15,3 3 0 0,3-2 0 16,-3-1 0-16,6 0 0 0,0-5 0 0,3 0 0 16,3 0-19-16,0-5-5 0,3 5-2 15,-4-11 0-15,1 3-12 0,0-2-2 16,3-1-1-16,0-2 0 0,-3 2 17 0,-1 1 4 0,4-3 1 0,-6 2 0 0,0-5 19 0,6 5-8 15,-12-2 8-15,6 3 0 0,-3-1 0 0,-3 0 0 16,-1 1 0-16,1 7 0 0,0-7 0 0,-6 7 0 16,0-5 0-16,-3 8 9 0,0 0 12 0,0 0 3 15,3-5 0-15,-3 5 0 0,0 0 11 0,0 0 2 16,0 0 1-16,0 0 0 0,-6 5-8 0,3 3-2 16,-3-3 0-16,-3 6 0 0,4-3 2 0,-7 2 0 15,3 1 0-15,0 2 0 0,-3-2-6 0,3 2-2 16,0 3 0-16,-3-5 0 0,6 2-6 0,3 0-2 15,-9-2 0-15,9-1 0 0,3 1 6 0,-3-3 2 0,3-3 0 16,0-5 0-16,0 0-22 0,9 5 0 0,0-2 0 16,0-3 0-16,0 0 0 0,3-3 0 0,3 1 0 15,-3-4 0-15,0-2 0 0,2 0 0 0,4 0 0 16,-6-5 0-16,6 0 0 0,-3 0 0 0,0 0 0 16,3-1 0-16,-6 1 0 0,6 3 11 0,-4-4-3 15,-2 1 0-15,0 0-8 0,0 2-12 0,3 3 2 0,-6 3 1 16,0-3 9-16,-3 3 0 0,0 2 0 0,-6 3 8 15,0 0-8-15,0 0 0 0,0 0 0 0,0 0 0 0,0 0 0 0,0 0 0 16,-9 5 0-16,3 6 0 0,0-8 8 0,3 7 0 16,-6-2 0-16,3 3 0 15,0-3-8-15,0 0 0 0,6 0 0 0,-9 2 0 0,6-2 16 16,0 0 0-16,0 3-1 0,0-1 0 0,-3 1-3 16,3-3 0-16,3-3 0 0,0 3 0 0,-3 0-12 15,6 0 0-15,0-3 0 0,0 3-10 0,3 0 10 0,0-3 14 16,0-2-3-16,3 0-1 0,3-1 10 0,-3-2 1 15,0-2 1-15,3-1 0 16,3-5-96-16,0 3-19 0,-1-1-4 0,-2-2-718 16,6 1-143-16</inkml:trace>
  <inkml:trace contextRef="#ctx0" brushRef="#br0" timeOffset="72310.83">5964 6228 345 0,'0'0'31'0,"0"0"-31"0,0 0 0 0,0 0 0 16,0 0 245-16,0 0 43 0,0 0 9 0,0 0 2 15,12 6-157-15,-12-6-31 0,0 0-7 0,9 0 0 16,0 2-32-16,0 1-5 0,-9-3-2 0,9-3 0 16,-1 1-34-16,4-1-7 0,-6-2-2 0,3-1 0 15,0 1-10-15,0 0-3 0,0-1 0 0,0-1 0 16,-3 1 19-16,0-4 4 0,3 2 1 0,-3 0 0 15,-3 0-33-15,0 0 0 0,0 3 0 0,0-3 0 16,-3 0 0-16,0-3 0 0,-3 3 0 0,0 3 0 16,0 0 11-16,-3-1 5 0,-3 6 0 0,3-5 1 15,-6 5 6-15,0 5 1 0,-3 1 0 0,0 2 0 0,-3 2 16 0,-2 1 4 16,2 2 1-16,-9 0 0 0,3 3-13 16,3 0-4-16,-2 2 0 0,2-2 0 15,0 3-8-15,6-1-3 0,0 1 0 0,6-6 0 16,0 6-17-16,6-3 0 0,0-3 8 0,3 0-8 15,3-5 0-15,3 3 10 0,3-4-10 0,3-4 8 0,3 2-8 16,-3-5 0-16,6-2 0 0,0-4 8 0,-1 4-8 16,-2-6-11-16,3 0 3 0,0-5 0 15,0 2-30-15,0-2-6 0,-3 0 0 0,-1-1-1 16,1 1 4-16,0 0 1 0,0 0 0 0,-3 2 0 0,-3 1 21 0,3-1 5 16,-3 3 1-16,0 0 0 0,-6 3 13 0,0 2 0 15,-3 3 12-15,0 0-12 0,0 0 14 0,0 0-4 0,-9 5-1 16,0 3 0-16,0 0 23 0,-3 6 5 15,0-1 1-15,-3 3 0 0,6 0 6 0,-3 2 0 0,0 1 1 16,1-1 0-16,-1 3-29 0,-3 3-7 0,3 0-1 0,0 2 0 16,0 1-8-16,-3-1 8 15,3 1-8-15,3-1 8 0,-3 1-8 0,3-1 0 0,1 1 0 16,-7 2 0-16,3 2 8 0,0-1 0 0,0 1 0 16,3 1 0-16,-3-3-8 0,3 0-11 0,-3 0 3 15,6 0 0-15,3-2 8 0,-9-1-12 0,4-4 12 16,2-1-12-16,-6-3 4 0,0 1 0 0,0-3 0 15,0 0 0-15,0-1 8 0,0-1-8 0,0-1 8 0,-3-5-8 16,3 0 8-16,-2-3 16 0,2 0-4 0,0-2-1 16,-3-3-3-16,3-3-8 0,-3-2 12 0,0 0-4 15,3-3 36-15,3-3 6 0,-6-2 2 0,4-6 0 16,2 1-36-16,3-6-6 0,3-2-2 0,3-3 0 0,0-1-8 16,3 1 8-16,6-5-8 0,3 5 8 0,-7-3-8 15,10 6 0-15,-9 2 0 0,9 0 0 0,0 3 0 0,0 0-9 16,0 2 9-16,0 1-13 0,6 2 13 0,-4 0 0 15,7 3 0-15,0-3 0 16,0 3-55-16,0 5-14 0,-3-8-3 0,2 8-1177 0</inkml:trace>
  <inkml:trace contextRef="#ctx0" brushRef="#br0" timeOffset="73115.19">6351 6207 1209 0,'0'0'53'0,"0"0"12"0,0 0-52 0,0 0-13 16,0 0 0-16,0 0 0 0,0 0 108 0,0 0 18 15,0 0 4-15,0 0 1 0,0 0-29 0,0 0-6 16,0 0 0-16,0 0-1 0,0 0-49 0,0 0-10 16,6 5-1-16,3-2-1 0,-9-3-4 0,9 0-1 15,0-3 0-15,0 1 0 0,-4-1-15 0,4-2-3 16,0 0-1-16,0-1 0 0,0-2-10 0,-3 3 10 16,0-3-10-16,6 0 10 0,-6 0-10 0,0 0 0 15,0 0 9-15,-3 0-9 0,0 0 0 0,0-2 9 16,-3 2-9-16,0 0 0 0,-3 0 11 0,0 0-11 15,0 0 10-15,-3 3-10 0,0 2 10 0,0-2-10 16,-6 5 10-16,3 0-10 0,-3 3 8 0,0-1-8 16,-3 1 0-16,-2 2 0 0,-1 3 38 0,-3 0 2 0,3 0 0 0,3 0 0 15,-3 3-25-15,3-4-5 0,1 7-1 0,2-4 0 16,0 4 5-16,0-4 1 0,3 1 0 0,0-1 0 16,3 1-15-16,3-1 0 0,3-2 0 0,0 3 0 15,0-6 0-15,3 3 0 0,6-5 0 0,0 2 0 16,-3-2 14-16,3-3-3 0,6-6-1 0,3 4 0 15,-4-3 7-15,10-1 2 0,-6-2 0 0,3 3 0 16,0-3-19-16,0 0 8 0,-1-2-8 16,-5-1 0-16,0 3 0 0,0 0-16 0,-3-2 2 0,0 2 0 15,-3 0 14-15,0 2 0 0,0 1 0 0,-3 2 0 16,-3 1 0-16,-3 2 0 0,0 0 0 0,0 0 0 0,0 0 12 16,-3 8-2-16,-3 0 0 0,0 2 0 0,-3 1-10 15,3 2 12-15,-3-8-12 0,0 9 12 16,3-4 3-16,-3 3 1 0,0-2 0 15,3 2 0-15,3-2-4 0,0-1 0 0,0 1 0 0,3-3 0 0,0 0-12 16,0 0 0-16,6-3 0 0,0 3 0 0,0-8 0 0,3 3 0 16,0-3 0-16,3-3 0 0,3 0 0 15,0-2 0-15,3-3 0 0,-1-2 0 16,1-1-64-16,3 3-16 0,6-8-4 16,-3 3 0-16,-3-3-148 0,2 0-31 0</inkml:trace>
  <inkml:trace contextRef="#ctx0" brushRef="#br0" timeOffset="73436.2">7196 5461 1555 0,'0'0'138'0,"0"0"-110"0,0 0-28 0,0 0 0 16,0 0 108-16,0 0 17 0,0 0 3 0,0 0 1 15,0 0-52-15,0 0-10 0,-9 5-3 0,0 1 0 16,0 4 1-16,0 1 0 0,1 2 0 0,-1 3 0 15,-6 5-22-15,3 3-5 0,-3 0-1 0,0 2 0 16,-6 1-2-16,3 2-1 0,-2 0 0 0,-1 0 0 16,3 3-17-16,-3 5-3 0,0-6-1 0,-3 6 0 15,4 1 0-15,-4-4 0 0,0 3 0 0,0-3 0 16,3-2-13-16,3-3 0 0,1-5 0 0,2 2 0 16,3-2 0-16,3-3 0 0,0-2 0 0,6-1 0 15,0-2 0-15,0 0 0 0,0-5 0 0,3 2 0 16,3-5 0-16,3 0-12 0,-3-3 12 0,0-2-13 15,-3-3-92-15,6 3-19 16,3-6-3-16,3 0-1 0,-3-2-115 0,2-3-23 0,10-8-5 16,-6 0-1-16</inkml:trace>
  <inkml:trace contextRef="#ctx0" brushRef="#br0" timeOffset="74123.2">7446 5551 1443 0,'0'0'32'0,"3"-3"6"0,3-2 2 0,-6 5 0 0,3 0-32 0,-3 0-8 0,0 0 0 0,0 0 0 15,0 0 111-15,0 0 20 16,0 0 4-16,-3 5 1 0,0 3-32 0,0 3-5 0,-6 2-2 0,3 3 0 16,-3-3-29-16,0 6-5 0,-2-1-2 0,-1 1 0 15,-3 5-17-15,0-6-3 0,-3 9-1 0,-3-1 0 16,-6 3-9-16,4 0-3 0,-7 3 0 0,3 2 0 15,6 1-19-15,-6 2-9 0,1 2 8 0,-1-7-8 16,6 3 8-16,3-4-8 0,0-2 8 0,3-2-8 16,6-6 0-16,4 0 0 0,-4 0 0 0,6-5 0 15,0 0 0-15,0-5-9 0,3 2 0 16,3-5 0-16,-3-8-44 16,9 0-9-16,-1-5-2 0,4-1 0 0,-3 1-186 15,0 0-38-15,9-14-7 0,-6 6-1 0</inkml:trace>
  <inkml:trace contextRef="#ctx0" brushRef="#br0" timeOffset="74895.25">6997 6070 1209 0,'0'0'53'0,"0"0"12"0,0 0-52 0,0 0-13 16,0 0 0-16,0 0 0 0,0 0 236 0,0 0 44 16,0 0 8-16,0 0 3 0,0 0-175 0,6 0-36 15,0-3-6-15,3 3-2 0,3-3-13 0,-1 3-3 16,1-5-1-16,0 5 0 0,9 0-39 0,-6-3-7 15,0-2-1-15,3 2-8 0,3 1 0 0,-4-1 0 16,4 0 0-16,0 1 0 0,0 2 0 0,-3-5 0 16,0 5 0-16,-3 0 0 15,-1-3-56-15,-2 3-14 0,-3 3-3 0,0-3-1 16,-9 0-10-16,0 0-3 0,9 5 0 0,-9-5 0 16,0 0-14-16,6 5-3 0,-6-5-1 0,3 8 0 0,-3 0 67 0,0-8 14 0,0 8 2 0,0-8 1 15,0 5 33-15,-3 3 8 0,3-8 0 0,-3 5 1 16,3 3 54-16,0-8 10 0,0 0 3 0,-3 6 0 15,3-6-9-15,0 0-2 0,0 0 0 0,0 0 0 16,3 8-25-16,-3-8-6 0,0 0-1 0,0 0 0 16,6 2-14-16,-6-2-3 0,0 0-1 0,12 0 0 15,-3-2-10-15,0-1-1 0,-3-2-1 0,0-1 0 16,3 1-7-16,-3 0 0 0,0 2-8 0,-1-5 12 16,-2 0-12-16,3 3 9 0,-3-3-9 0,3 0 8 0,-3 0-8 15,-3-2 10-15,0 2-10 0,0 0 10 0,0 0-10 16,-3 2 8-16,0-4-8 0,-3 7 8 0,3-7-8 15,-3 7 0-15,-2 3 0 0,-1 3 8 0,0-1-8 0,-3 1 0 16,0 5 9-16,-3 2-9 16,-3-4 12-16,0 4-3 0,0 4 0 0,4-1 0 0,-4 0 3 15,3 0 1-15,-3 3 0 0,3 0 0 0,3-3-13 16,3 3 8-16,6-3-8 0,-3-2 0 0,3 2 0 16,6 3 0-16,3-11 0 0,6 6 0 0,-3-3 0 0,3 0 0 15,6-3 0-15,-3-2 0 0,3-1 0 0,-1-2 0 16,4 0 0-16,0 0 0 0,0-2 8 0,0-4-8 15,0 1 0-15,-1 0 9 0,4 0-18 0,-3-1-4 16,0 1-1-16,0-3 0 0,0 3 14 0,-7-1 13 16,-2 4-2-16,0-1-1 0,-3 3-10 0,-3 0 0 15,-6 0 0-15,0 0 0 0,0 8 0 0,3 0 0 16,-6 5 0-16,0-5 0 0,-6 5 0 0,0-2 8 0,0 0-8 16,3-1 8-16,-2 3 9 0,2-5 2 15,3-2 0-15,-3 2 0 0,6-8-10 0,0 0-1 0,0 0-8 0,0 0 12 16,0 0-12-16,6-3 11 0,-3-2-11 15,6-3 10-15,2 0-10 0,-2 2 12 0,3-4-12 0,0-1 12 16,-3 1-12-16,0-1 0 0,0 1 0 16,3-1 0-16,0 3 0 0,3-5 0 0,0 2 0 15,-1 3 0-15,-2-2 0 0,0 4 0 0,0-2 0 0,-3 3 0 16,0 0 0-16,0 2 0 0,0-2 0 0,-3 2 0 16,-6 3-19-16,9-5 4 0,0 2 1 15,0 3 0-15,0 0-142 16,-4-5-29-16,1 2-6 0</inkml:trace>
  <inkml:trace contextRef="#ctx0" brushRef="#br0" timeOffset="75407.42">8262 6085 403 0,'0'0'36'0,"0"0"-36"16,-3 3 0-16,0 2 0 0,0-2 281 0,-3 5 50 16,0-3 9-16,0 3 3 0,-3 0-184 0,0 0-37 15,3 3-7-15,-3-3-2 0,-3 2-49 0,3 1-9 16,-2-1-3-16,2-2 0 0,0 5-24 0,0-2-6 16,0-3-1-16,3 3 0 0,0-3-13 0,0 2-8 15,0-5 10-15,3 1-10 0,3-6 8 0,0 5-8 16,0-5 0-16,6 3 9 15,0 2-63-15,3-10-13 0,0 2-2 0</inkml:trace>
  <inkml:trace contextRef="#ctx0" brushRef="#br0" timeOffset="75610.05">8327 5961 633 0,'0'0'56'0,"0"0"-44"0,0 0-12 0,0 0 0 15,0 0 314-15,0 0 61 0,-3 0 12 0,3 0 2 16,-3 0-238-16,3 0-48 0,0 0-10 0,0 0-1 16,0 0-68-16,0 0-14 0,0 0-2 0,0 0-8 15,0 0 0-15,0 0 0 0,6 5 0 0,0-2-704 16,0-3-144-16</inkml:trace>
  <inkml:trace contextRef="#ctx0" brushRef="#br0" timeOffset="76133.61">8515 6080 1267 0,'0'0'112'0,"0"0"-89"16,0 0-23-16,0 0 0 0,0 0 87 0,6 0 13 15,-6 0 2-15,6 0 1 0,-6 0-12 0,6 0-3 16,3-5 0-16,-3 5 0 0,-6 0-28 0,0 0-7 15,0 0-1-15,0 0 0 0,0 0 1 0,0 0 0 16,0 0 0-16,0 0 0 0,0 0-7 0,0 0-2 16,0 0 0-16,0 0 0 0,0 0-13 0,0 0-3 15,-6-3-1-15,0 1 0 0,0-1 5 0,0 3 2 16,0 0 0-16,-3 3 0 0,0-1-18 0,0 1-3 16,-3 2-1-16,0-2 0 0,0 2 8 0,0 0 0 15,0-2 1-15,4 5 0 0,-1-3-5 0,0 1-2 0,3-4 0 16,-3 3 0-16,3 1-14 0,6-6 9 15,0 0-9-15,0 0 8 0,0 8 5 0,-3-3 1 0,6 0 0 16,0 1 0-16,3-1-24 0,0 0-5 0,3 0-1 0,-3 1 0 16,6-1 27-16,-4-2 5 0,4-1 0 0,0 6 1 15,0-5-17-15,0 2 0 0,-3 0 0 0,0 3 0 16,0-2-18-16,0 4-4 0,-3-4-1 0,0 2 0 16,-3 2 3-16,0-2 1 0,0 3 0 0,-3-1 0 15,-3-2 19-15,3 3 0 0,-6-1 0 0,0-2 0 16,0 0 0-16,-3 0-8 0,-3-3 8 0,0 1 0 0,0-1 0 15,0 0 0-15,-3 1 0 0,3-4 0 0,-2 1 0 16,-4-3 0-16,3 0 0 0,-3 0 0 0,-3 0 9 0,3 0-9 16,-3-3 8-16,4 1-8 0,-4-1 0 15,6-2 0-15,-3-1 0 0,6-2 0 0,0 0 0 16,3 3 0-16,6-3 8 0,0 0-8 16,9-2-59-16,0-1-17 0,6 1-3 15,3-4-708-15,0 1-141 0</inkml:trace>
  <inkml:trace contextRef="#ctx0" brushRef="#br0" timeOffset="76607.05">9101 5575 1670 0,'0'0'74'0,"0"0"15"0,0 0-71 0,0 0-18 0,0 0 0 0,0 0 0 16,0 0 123-16,0 0 21 0,0 0 4 0,0 0 0 15,-3 8-54-15,0 2-11 0,0 1-3 0,-3 5 0 16,-3 2-24-16,-3 3-4 0,-5 9-2 0,-4-4 0 16,0-2-5-16,-3 8-1 0,-3 2 0 0,1 0 0 15,-4 3-11-15,0 3-2 0,3 0-1 0,3 2 0 16,1-5-12-16,2 0-2 0,3-5-1 16,0 0 0-16,-3-1-7 0,6-1-8 0,3-7 11 15,4 4-11-15,-7-3 8 0,9-3-8 0,3-3 0 0,0-2 0 16,0-3 0-16,3-5 0 0,6-2 0 0,0-1 0 15,3-5-40-15,0 0-9 16,-4-5-2-16,1-6 0 0,3 3-130 16,0-5-27-16,-3 0-4 0,3-3-2 0,-3 0 96 0,0 0 19 0,-3-2 4 15,0 4 1-15,0-4 49 0,-3 2 9 16,0 3 3-16,-3-3 0 0,3 3 66 0,-6-1 14 0,3 4 2 0,-6-1 1 16,3 6 64-16,0 0 13 0,-3-1 2 0,3 1 1 0,0 2-10 15,0 3-3-15,3 0 0 0,3 0 0 0,0 0-37 0,0 0-7 16,0 0-1-16,0 0-1 0,0 0-38 0,3-5-7 15,3 0-2-15,3 2 0 0,0-5-14 0,0 3-10 16,3 0 12-16,3-1-12 0,3-2 8 16,0 0-8-16,0 1 0 0,-1-1 0 0,10 2 8 0,-3 1-8 15,-3 0 0-15,0 2 0 16,0 0-42-16,-4 3-15 0,1 0-3 0,-3 0-1236 16</inkml:trace>
  <inkml:trace contextRef="#ctx0" brushRef="#br0" timeOffset="77552.03">9378 6247 1350 0,'0'0'29'0,"0"0"7"0,0 0 0 0,0 0 3 0,0 0-31 0,6 2-8 16,-6-2 0-16,9 3 0 0,-9-3 100 0,0 0 18 15,6 0 4-15,-6 0 1 0,6 3-38 0,3-3-7 16,-6-3-2-16,3 3 0 0,0-3-20 0,0 1-4 0,-3-3 0 0,3-1-1 15,-4 1-30-15,1 0-5 0,3-1-2 0,0-2 0 16,-3 3-14-16,3-3 9 0,-3 0-9 0,0-2 8 16,0 2-8-16,-3-3 0 0,3 3 9 0,-3 0-9 15,0-2 0-15,0-1 9 0,-3 1-9 0,-3-1 0 16,0 3 16-16,-3 0-3 0,0 3-1 0,-2 2 0 16,-1-5 14-16,-3 8 2 0,0 3 1 0,-3 2 0 15,-3 0-5-15,3 3 0 0,0 0-1 0,-2 0 0 16,2 5-14-16,0-2-9 0,3 0 12 0,0 2-12 15,0 0 9-15,3 0-9 0,0 1 0 0,4 1 9 16,-1 1-1-16,0 0-8 0,3 0 12 0,3 3-4 16,0-4 15-16,0 4 2 0,6-6 1 0,0 0 0 15,0 1-26-15,6-6 0 0,3 0 0 0,-1-3 0 0,1-10 0 16,3 2-17-16,12 0 2 0,3-5 1 0,0-5 22 0,-1 2 5 16,1-4 1-16,0-1 0 0,0 0-27 0,-1-3-6 15,1 1-1-15,-3-1 0 16,-3-2-11-16,0 0-2 0,-1 0-1 0,-2-3 0 15,0 0-9-15,0-5-1 0,0 0-1 0,-3-3 0 16,2 0-10-16,1 1-1 0,0-4-1 0,0 4 0 16,0-6-6-16,0 2-1 0,-4 1 0 0,4-1 0 0,-3 4 32 0,3-1 7 15,-3 5 1-15,0 4 0 0,-3-1 32 0,-1 8 8 16,-5 3 0-16,3-1 1 0,-3 6 40 0,-3 1 8 16,-3 4 2-16,-3 3 0 0,0 0 5 0,0 0 2 15,0 0 0-15,0 0 0 0,0 0-16 0,0 10-3 16,-3 1-1-16,-3 5 0 0,-3-3-8 0,-3 8-2 15,1-2 0-15,-4 5 0 0,-3 5 7 0,0-5 1 16,0 5 0-16,-3 2 0 0,-6 4-26 0,1-1-5 0,2 3-1 16,-3 0 0-16,3 0-6 0,-3 0-2 0,1 0 0 0,-4 3 0 15,3-8 16-15,0 5 2 0,1-5 1 16,2-1 0-16,3-1-31 0,3-4 0 0,6-2 0 0,3-3 0 16,3-3 0-16,3-2 0 0,6-5 0 15,3 0 0-15,3-4 0 0,6-4 0 0,-3 0 0 0,6-3 0 16,3-3-78-1,-4-2-22-15,4-6-4 0,0 1 0 0,-3-1-88 0,6-2-18 16,0-3-3-16,-4 3-1 0</inkml:trace>
  <inkml:trace contextRef="#ctx0" brushRef="#br0" timeOffset="77750.27">9899 6181 1638 0,'0'0'72'0,"0"0"16"16,0 0-71-16,0 0-17 0,-6 5 0 0,3 0 0 0,-3-2 117 0,3 5 20 15,-3-3 4-15,3 3 1 0,-6-3-38 0,6 6-8 16,-3-3-2-16,0 0 0 0,0 0-58 0,0 2-11 15,0 1-2-15,3-6-1 0,-2 8-10 0,2-2-1 16,-3-3-1-16,3 3 0 0,0-4 2 0,3 1 0 16,-3 0 0-16,0-2 0 0,3-6-12 0,0 0 0 15,0 0 0-15,0 0-11 16,0 0-17-16,9 0-3 0,0 0-1 0,-3 0 0 16,-1-6-230-16,4-2-46 0,0 0-10 0,-3 1-2 0</inkml:trace>
  <inkml:trace contextRef="#ctx0" brushRef="#br0" timeOffset="77888.23">10006 6017 1634 0,'0'0'36'0,"0"0"7"0,0 0 1 0,0 0 3 0,0 0-38 0,0 0-9 0,-3-3 0 0,0 3 0 16,0-3 57-16,3 3 10 0,0 0 1 0,0 0 1 16,-3 3-42-16,3-3-9 0,0 0-2 0,0 0 0 15,-3 8-16-15,3 0 0 0,0-8-13 0,0 8-844 16</inkml:trace>
  <inkml:trace contextRef="#ctx0" brushRef="#br0" timeOffset="78256.78">10134 6212 748 0,'0'0'67'0,"0"0"-54"15,0 0-13-15,0 0 0 0,0 0 309 0,0 0 59 16,0 0 12-16,0 0 3 0,0 0-225 0,0 0-45 15,0 0-9-15,0 0-1 0,6 0-49 0,0-2-10 16,0-1-1-16,3-2-1 0,-3 0-16 0,0-1-3 16,3 1-1-16,-6 0 0 0,6 2-12 0,-6-8-2 15,3 4-8-15,-3 1 12 0,-1-2-12 0,1 3 9 16,0 0-9-16,-6-1 8 0,3 1-8 0,-5 2 12 16,5 3-12-16,-3-2 12 0,-6 2 4 0,0 2 2 15,0 1 0-15,-3 2 0 0,3 1 17 0,-3 2 3 16,-3 0 1-16,0 2 0 0,3 6-3 0,-6-8 0 15,7 3 0-15,-7 2 0 0,6 3-15 0,-3 0-3 0,6-1-1 16,0 4 0-16,-3-8-9 0,3 7-8 16,3 1 12-16,3-4-12 0,3 1 8 0,3-2-8 0,3-1 0 0,0 0 0 15,3-2 8-15,3-3-8 0,3-1 0 0,0-4 0 16,3 0 0-16,-3-3 0 0,5-6 0 0,-2 1 0 16,6-5-99-1,-3 2-26-15,3-6-6 0,-1-1-1167 0</inkml:trace>
  <inkml:trace contextRef="#ctx0" brushRef="#br0" timeOffset="79008.88">10777 6019 748 0,'0'0'33'0,"0"0"7"0,0 0-32 0,-6 0-8 0,3-5 0 0,3 5 0 16,0 0 217-16,-3-5 42 0,0-1 8 0,3 1 1 16,6 2-145-16,-6-4-30 0,3 1-5 0,0-7-2 15,0 5-18-15,3 0-3 0,0-2-1 0,0-1 0 0,3-2-20 0,3-3-5 16,-3 3-1-16,6-3 0 0,-1-3-2 0,1 6-1 16,3-3 0-16,-3 3 0 0,3 0-15 0,0-1-2 15,-3 7-1-15,0-4 0 0,-4 0-9 0,1 3-8 16,0 3 12-16,0-3-12 0,0 3 8 0,-3 0-8 15,0 2 0-15,0 0 0 0,0 1 0 0,-3 4 0 16,-6-2 0-16,6 6 0 0,-3 2 0 0,-3-1 0 16,0 4 0-16,-3 2 0 0,-6 1 13 0,3 7 6 15,-3-5 1-15,-3 5 0 0,-3 5-4 0,0-2-1 16,-3 2 0-16,-5 4 0 0,-1 1-7 0,-3-2 0 16,-3 3-8-16,3-3 12 0,4 0-1 0,-1 0-1 15,3 3 0-15,0-3 0 0,0-2-10 0,3-1 0 16,6-2 0-16,1 0 0 0,2 0 0 0,0-3 0 15,3 0 0-15,3-2 0 0,0-4 0 0,6 1 0 16,0-5 0-16,3-6 0 0,3 3 0 0,3-5 0 16,5-3 8-16,1-3-8 0,3-5 0 0,3 3 0 0,3-6 9 15,-1-2-9-15,4 0-15 0,0-6-7 0,-3 3-2 16,3-2 0 0,-4-3-56-16,1-3-11 0,0 3-2 0,0-6-1 15,5 1-125-15,1-3-25 0,0 0-4 0,-6 0-307 0,-3-6-61 16</inkml:trace>
  <inkml:trace contextRef="#ctx0" brushRef="#br0" timeOffset="79238.38">11420 5810 345 0,'15'-21'31'0,"-9"13"-31"0,0-2 0 0,0-1 0 16,0 3 263-16,-3-3 46 0,0 6 10 0,0 0 1 16,-3 0-112-16,0 5-24 0,0 0-4 0,0 0 0 15,0 0-53-15,-6 5-11 0,-3 3-1 0,0 0-1 0,-3 5-32 16,0 0-6-16,0 0-2 0,-6 6 0 0,-3 2-19 0,1 3-4 16,-1 0-1-16,-3 2 0 15,0 1-17-15,0 4-3 0,0 1-1 0,-2 3 0 0,5-4-10 0,-6 6-3 16,6-8 0-16,-3 1 0 0,7 1-7 15,-1-2-1-15,3 1-8 0,3-1 12 0,0-6-12 0,3 1 0 16,3 0 8-16,3-3-8 0,0-2 0 0,3-3 0 16,6-6 0-16,-3-2 0 0,6 0 0 0,3-5 0 15,3-3 0-15,0-3 0 16,5-5-113-16,4 0-16 0,3-5-3 0,0 0-1152 0</inkml:trace>
  <inkml:trace contextRef="#ctx0" brushRef="#br0" timeOffset="79555.25">11438 6173 1555 0,'0'0'138'0,"-6"5"-110"16,0-2-28-16,0 2 0 0,0 3 160 0,0-3 28 0,0 0 4 0,0 1 2 15,0 2-71-15,3 0-15 0,-3-3-2 0,3 3-1 16,3 0-58-16,-3 2-12 16,0 1-3-16,3-3 0 0,-6 3-12 0,3-1-4 0,0 3 0 15,0-2 0-15,-3-1-5 0,4-2-2 0,-4 3 0 0,3-3 0 16,-3 0-1-16,3 0-8 0,0-3 12 0,0 0-4 15,0 1-8-15,3-6 10 0,0 0-10 0,0 0 10 16,0 0-10-16,0 0 8 0,6-3-8 0,3 0 8 16,0 1-8-16,-4-1 0 0,4-2 0 0,-3 0 8 15,0-1-8-15,3-2 0 0,-3 0 0 0,0 0 0 16,0-2 0-16,3 2 0 0,-3 0 0 0,3 0 0 0,-3 3 0 16,-3-6 8-16,3 3-8 0,0 3 0 0,3-6 0 15,0 3 0-15,-3-2 0 0,0 5 0 0,2-3 0 0,1 2 0 16,0-2 0-16,0 0 0 0,0 3 0 0,0-3 0 15,3 0 0-15,-3 3 0 16,3-3-84-16,0 3-16 0,3-1-4 0,0 1 0 0</inkml:trace>
  <inkml:trace contextRef="#ctx0" brushRef="#br0" timeOffset="80367.87">12009 6162 288 0,'0'0'25'0,"0"0"-25"0,0 0 0 0,0 0 0 0,0 0 212 0,0 0 36 16,0 0 8-16,0 0 2 0,0 0-114 0,0 0-22 15,6-2-5-15,-6 2-1 0,6-3-16 0,-6 3-3 16,0 0-1-16,0 0 0 0,6-3-16 0,-6 3-3 16,0 0-1-16,0 0 0 0,0 0-42 0,0 0-9 15,3-5-1-15,-3 5-1 0,0 0 1 0,0 0 0 16,6-3 0-16,-6 3 0 0,0 0-8 0,0 0-2 15,0 0 0-15,-6-2 0 0,3-1-1 0,-3 0 0 16,0 3 0-16,0 3 0 0,-3 0 0 0,0-3 0 16,1 2 0-16,-4 1 0 0,3 2-2 0,0 1-1 0,-3-4 0 0,3 3 0 15,-3-2 18-15,0 5 3 16,0-8 1-16,3 5 0 0,-3-2-16 0,3 2-4 16,1-2 0-16,-1 2 0 0,3 0-12 0,0 1 11 0,0-1-11 15,3 0 10-15,0 3-10 0,3-2 0 0,3-1 0 16,0 0 0-16,3 3 0 0,3-5 0 0,0 2 0 0,-1 0 0 15,1 6 0-15,3-6 0 0,0 1 9 0,0-1-9 16,0 3 0-16,0 0 0 0,0 0 0 0,0 0 0 16,0 2 0-16,0 1 0 0,-4-3 0 0,-2 0 0 15,0 0-8-15,0 2 8 0,-6-2-8 0,3 3 8 16,-3-3 0-16,-3 0 0 0,0 2 0 0,-3-2-8 16,0 0 8-16,-2 0 0 0,-1-3 0 0,0 0 0 0,-3 1 0 15,0-4 0-15,-3 4 0 0,0-6 8 0,-3 0-8 16,0 0 0-16,-5-6 0 0,2 6 0 0,-3 0 8 0,0-2-8 15,-3-1 8-15,6-2-8 16,4 2 0-16,-1 1 0 0,3-4 0 0,0 4 0 0,3-4 0 16,0 1 0-16,6 0 0 0,0-1 0 0,3 1 0 15,3-3 0-15,0 0 0 0,6 0 0 0,0 3-12 16,3 0-6-16,3-3-2 0,0 0 0 16,6 3-214-16,0 2-43 15</inkml:trace>
  <inkml:trace contextRef="#ctx0" brushRef="#br0" timeOffset="80948.67">12259 6300 1778 0,'0'0'79'0,"0"0"16"0,0 0-76 0,0 0-19 0,0 0 0 0,0 0 0 16,0 0 54-16,0 0 7 0,0 0 2 0,0 0 0 15,0 0-18-15,9 2-3 0,-3 1-1 0,3-3 0 16,3-3-21-16,-3 1-4 0,0-4 0 0,-3 1-1 16,0-3-4-16,0 3-1 0,0 0 0 0,-3-1 0 15,0-2 8-15,-3 0 2 0,3 1 0 0,-3-1 0 16,0 0 13-16,-3 0 3 0,3 0 1 0,0 0 0 16,-3-3-10-16,-3 1-3 0,3 2 0 0,-3-3 0 15,0 3-11-15,-3 0-2 0,-3 3-1 0,-3 0 0 16,0 5 2-16,-3 0 0 0,-5 2 0 0,2 4 0 15,3 2 18-15,-3 2 4 0,-3 1 1 0,3 7 0 0,1-5-6 16,-1 3-1-16,3 0 0 0,0 0 0 0,3 3 0 16,3-1 0-16,3 1 0 0,0 2 0 0,3-3-20 0,6 1-8 15,-3-1 0-15,3 1 0 0,3-3 0 0,3-3 0 16,0 0-11-16,3-2 11 0,3-1 0 0,3-4 0 16,3-1 0-16,0-5 12 0,0 0-4 0,-1-3-8 15,7 1 12-15,3-9-4 0,-3 1-8 16,6-1 0-16,-7-2 0 0,1 2 8 0,-3 1-8 0,0-4 0 15,0 4 0-15,-6-6 0 0,-3 3 0 0,-1-3 0 16,-2 5 0-16,-3-2 0 0,0 2 0 0,-3 1 0 16,0 2 0-16,-3 3 0 0,0 5 0 0,0 0 0 15,-3-3 0-15,3 3 0 0,0 0 0 0,-6 0 8 16,0 0-8-16,0 5 8 0,-5 3-8 0,-1 0 0 16,0 0 0-16,0 5 0 0,0 0 0 0,3 1 0 15,0-1 9-15,3-2-9 0,0-1 8 0,3 3-8 0,6-2 10 16,-3 2-10-16,3-5 0 0,3 0 0 0,0 0 0 15,3-3 0-15,0 1 0 0,0-6 0 0,6 0 0 16,-3-3 0-16,0-2-39 16,-1-1-13-16,4-2-4 0,0-2 0 0,-3 2-185 15,6-3-38-15</inkml:trace>
  <inkml:trace contextRef="#ctx0" brushRef="#br0" timeOffset="81408.58">12649 6305 345 0,'0'0'31'0,"0"0"-31"16,0 0 0-16,3 5 0 0,-3-5 252 0,3 3 44 15,-3-3 8-15,3 3 3 0,3-3-170 0,0 0-33 16,3 0-8-16,-3 0 0 0,0-3-51 0,0 0-9 15,3 1-3-15,-3-1 0 0,3-2-33 0,-3 2 0 16,0-2 0-16,0 0 0 0,0 2 29 0,-1-2-1 16,-2 2 0-16,0-5 0 0,3 0 7 0,-3 3 1 15,0-1 0-15,-3 1 0 0,3 0 22 0,-3 0 5 16,0-3 1-16,0 2 0 0,-3-2-16 0,0 0-4 16,0 3 0-16,-3-3 0 0,0 0-19 0,1 3-4 0,-1-3-1 15,-3 3 0-15,-3 2 10 0,-3 1 2 0,-3 2 0 16,0 2 0-16,-3 3 0 0,0 6 0 0,-5-6 0 15,2 6 0-15,0-1 9 0,0 1 3 16,3 5 0-16,1-3 0 0,5 3-20 0,0 0-4 16,0 0-1-16,3 2 0 0,3 1 11 0,3-3 2 15,-3 2 1-15,6 1 0 0,0 2-33 0,0-3 0 0,3-2 0 16,3 0 0-16,0 3 0 0,6-9 0 0,0 1 0 16,0-3 0-16,6 0 0 0,3-6 0 0,3-2 0 0,2-2 0 15,4-1 0-15,0-2 0 0,0-8 0 0,3 2 0 16,-1-2-140-16,1-3-36 15,-3-3-6-15,0 4-1046 0</inkml:trace>
  <inkml:trace contextRef="#ctx0" brushRef="#br0" timeOffset="82173.95">13120 5958 2138 0,'0'0'47'0,"0"0"9"0,8 0 3 0,1 0 1 0,0-2-48 0,3-1-12 16,0 0 0-16,0 1 0 0,3-3 44 0,0-1 5 15,0 4 2-15,3-6 0 0,-4 2-27 0,4-2-6 0,0 1-1 0,-3-1 0 16,3-6-6-16,-3 4-2 16,0-1 0-16,3 1 0 0,-1-1 9 0,1-2 2 15,-3-3 0-15,0 3 0 0,-3-1-20 0,0 4 0 16,0-6 0-16,0 0 0 0,-6 3 0 0,0-3 0 0,2-5 0 0,-2 2-9 15,-3 1 9-15,0 2 0 16,-3 0 8-16,0 0-8 0,0 6 11 0,-6 2-3 16,-2 2 0-16,-4 6 0 0,-6 6 3 0,0-1 0 0,-6 8 0 15,0 0 0-15,0 6 37 0,-2-1 7 0,-4 4 1 0,-3 4 1 16,0 1-4-16,-5 4-1 0,2 4 0 0,0-1 0 16,1 3-22-16,5 0-5 0,-3 3-1 0,0 0 0 15,4-3-13-15,2 0-3 0,3 0-8 0,3 0 12 16,3-3 17-16,3-2 3 0,3 0 1 0,1-3 0 15,5 0-33-15,0-8 0 0,3 3 0 0,0-6 0 16,6 1 0-16,3-6 0 0,0 0 0 0,3-7 0 16,5-1 0-16,1-5 0 0,3 0 0 0,0-5 0 15,3-1-21-15,0-2-8 16,2 0-2-16,-2 3 0 0,-6-5 31 0,0-1 0 0,0 0 0 16,3 3 0-16,-3 0 0 0,-3 1 0 0,0-1 0 0,-4 2 0 15,1 1 0-15,0 5 0 0,-9 0-9 0,0 0 9 0,3 3 0 0,0 2 0 16,-3 0 0-16,0 3 0 0,0-3 0 0,0 3 0 15,0 3 0-15,3-3 0 0,-3-3 0 0,3 6 0 16,3-9 0-16,0 4 0 0,3-4 0 0,0-2 0 16,0 3 0-16,3-3 0 0,0-3 0 0,0 1 0 15,0-1 0-15,2-2 0 0,1-3 0 0,0-3 0 16,-3 1 0-16,3-4 0 0,0 4 0 0,-3 2 0 16,0-5 0-16,3 2 0 0,-4 1 0 0,1-1 0 15,0-2 0-15,0 0 0 0,0-1 0 0,-3 1 8 16,-3 2-8-16,0 4 11 0,-3 1-11 0,-3-2-9 15,-3 6 9-15,3 2-13 0,-9 0 13 0,-3 0 0 16,0 5 0-16,0 0 0 0,-3 3 0 0,1 0 0 0,-1 5 0 16,3 1 0-16,0-1 27 0,-3 3 5 0,3 2 0 15,3 1 1-15,0-3-20 0,3 2-4 0,0-2-1 0,0 0 0 16,3 2-8-16,3-4 0 0,3 2 0 16,3-1 0-16,0-1 0 0,3-4 0 0,0 1 0 0,6-3 0 15,-3-3 0-15,6-2 0 0,3-3 0 0,2-6 0 16,-2 4 0-16,3-9 0 0,0 1 0 0,0-1 0 15,2 0-88-15,1-2-19 0,-3 0-4 0,3-3-1202 16</inkml:trace>
  <inkml:trace contextRef="#ctx0" brushRef="#br0" timeOffset="83238.62">3699 7027 230 0,'0'0'10'0,"0"0"2"0,0 0-12 0,0 0 0 0,0 0 0 0,0 0 0 16,0 0 147-16,0 0 26 0,0 0 6 0,0 0 1 16,0 0-69-16,0 0-14 0,3-2-2 0,-3 2-1 15,0 0 2-15,0 0 0 0,0 0 0 0,0 0 0 16,0 0-24-16,0 0-5 0,0 0-1 0,0 0 0 15,6 2-13-15,0 1-2 0,-6-3-1 0,3 5 0 16,3-2-24-16,-3 2-5 0,2-5-1 0,7 3 0 0,-9-3-3 0,3-3-1 16,6 3 0-16,-3-5 0 0,-3 0-6 0,9-1-2 15,-9-4 0-15,9 4 0 0,-6-4-8 16,3-1 10-16,0-2-10 0,-3 2 10 0,2 1-10 0,1-1 12 16,-6 1-12-16,3-3 12 0,-3 2 5 0,-3-2 2 15,3-1 0-15,0 4 0 0,-6-3-2 16,0 2 0-16,0 0 0 0,0 1 0 0,0-3-7 0,-6-1-2 15,0 7 0-15,-3-4 0 0,3 0 2 0,-3 6 0 16,3 0 0-16,-3 2 0 0,-5 6 10 0,2-3 1 16,0 5 1-16,0 3 0 0,-3 5-2 0,-3-2 0 15,3 2 0-15,-3 3 0 0,3 5-1 0,-2-2-1 16,2 4 0-16,-3 1 0 0,0 3 5 0,3 2 1 16,-6 0 0-16,3 0 0 0,7 3-3 0,-10 2 0 15,6 6 0-15,0 0 0 0,0 2-5 0,3-2 0 16,0 2-1-16,-6 0 0 0,3-2-15 0,1 0 9 15,-1-3-9-15,0 2 8 0,3 1-8 0,-3-6 0 16,0 3 0-16,3 0 0 0,3-2 8 0,-3-3-8 0,3-3 0 16,1-3 8-16,5 1-8 0,-9-6-12 0,9-3 2 15,-3-2 1 1,6-3-47-16,-9-5-10 0,3 3-2 0,3-3 0 16,0-5-189-16,3-3-39 0</inkml:trace>
  <inkml:trace contextRef="#ctx0" brushRef="#br0" timeOffset="83857.32">3377 7395 1796 0,'-9'3'80'15,"9"-3"16"-15,-6 2-77 0,3 4-19 0,-3-4 0 0,1 6 0 0,5-2 89 0,-6-1 15 16,3 0 2-16,-3 3 1 0,3 0-18 0,3-3-3 15,3 6-1-15,-3-1 0 0,6-4-56 0,-3 2-11 16,3-3-2-16,2 0-1 0,4 1-7 0,3-4 0 16,0 1-8-16,0 0 12 0,3-3-12 0,0-3 9 15,3 3-9-15,-7-3 8 0,13-2-8 0,-9 0 10 16,9-3-10-16,0 0 10 0,-4 0-10 0,4-3 0 16,3-2 0-16,-9 0 0 0,3-3-20 0,-3 0 0 15,-1 3 0-15,-2 0 0 0,-3-1 8 0,0 1 3 16,3 3 0-16,-9 2 0 15,0 0-20-15,3 0-4 0,-9 2-1 0,0 1 0 0,-3 5 34 0,0 0 0 0,0 0 0 0,0 0 0 16,0 0 20-16,-3 8 10 0,0 0 2 0,-9 3 1 16,6-1-10-16,3 3-3 0,-6-2 0 15,-3 0 0-15,6 2 20 0,-3 0 3 0,3 0 1 16,0 1 0-16,3-1-28 0,-6-3-4 0,3 1-2 16,0-1 0-16,3-2 0 0,0 0 0 0,0 3 0 0,3-6 0 15,0-5-10-15,0 8 8 0,0-8-8 0,6 3 8 16,-6-3-8-16,9 2 0 0,0-2 0 0,3-2 0 15,3-3 0-15,0-1 0 0,0-2 0 0,6 0 0 16,-1-2 0-16,-5-1 8 0,3 1-8 0,0-1 8 16,0-2-8-16,-3 2-16 0,-3-2 4 0,3 2 1 15,-1 1-8-15,-2-1-1 0,-3 3-1 0,-3 3 0 16,3 2 13-16,-9 3 8 0,0 0-10 0,0 0 10 16,0 0 0-16,-6 6-9 0,3 2 9 0,-6 2 0 15,3-2 0-15,0 3 0 0,-3-1 12 0,4 1-4 16,-1 2 9-16,6-2 3 0,-6-1 0 0,3 3 0 0,-3-2-8 15,6-3-2-15,0 3 0 0,0-3 0 0,6-1-10 0,-3-1 0 16,3-4 9-16,2 1-9 0,4-3 0 0,-3-3 9 16,3 1-9-16,-3-1 0 0,6 0 0 0,0-4 0 15,0-1-10-15,0 0 10 16,0 0-165-16,-4 0-26 0,4-3-5 0</inkml:trace>
  <inkml:trace contextRef="#ctx0" brushRef="#br0" timeOffset="84035.4">4068 7088 345 0,'-18'0'15'0,"15"0"4"0,-9 3-19 0,6-1 0 0,3-2 0 0,-3 3 0 16,3-3 432-16,-3 3 82 0,0-1 17 0,6-2 3 16,0 0-379-16,0 0-76 0,0 0-15 0,12 3-4 15,-3 0-48-15,6-1-12 0,-3 1 0 0,3 0 0 16,-3 2-125-16,0-2-28 0,8 2-6 15,-5 3-1-15</inkml:trace>
  <inkml:trace contextRef="#ctx0" brushRef="#br0" timeOffset="84443.46">4199 7340 230 0,'0'0'20'0,"0"0"-20"16,0 0 0-16,0 0 0 0,0 0 327 0,0 0 61 15,0 0 12-15,0 0 2 0,0 0-221 0,0 0-44 16,0 0-9-16,0 0-1 0,0 10-44 0,0-2-9 16,0 3-2-16,0-3 0 0,0 2-18 0,0-2-4 15,0 0-1-15,0 3 0 0,0-3-17 0,0 0-4 16,0-1-1-16,0 1 0 0,0 0-10 0,0-2-1 15,0-1-1-15,0-5 0 0,-6 5 0 0,6 3 0 16,-3-3 0-16,3-5 0 0,0 0 4 0,-3 6 1 16,3-6 0-16,0 0 0 0,0 0-8 0,0 0-2 15,0 0 0-15,0 0 0 0,0 0-10 0,0 0 0 0,0 0 9 16,0 0-9-16,6-6 0 0,0 1 8 0,0-3-8 0,0 3 0 16,6-6 0-16,-6 6 0 0,3-6 0 0,2 4 8 15,-2-4-8-15,3 0 0 0,-6 1 0 0,6 2 0 16,0-3 0-16,-3 3 11 0,-3 0-11 0,3 0 12 15,0 3-12-15,0 0 0 0,0 0 0 0,-3-1 0 16,2 1-16-16,-2 2 4 0,0 1 0 0,3-4-845 16,0 4-170-16</inkml:trace>
  <inkml:trace contextRef="#ctx0" brushRef="#br0" timeOffset="85405.31">4898 7506 288 0,'0'0'12'0,"0"0"4"0,0 0-16 0,0 0 0 0,0 0 0 0,0 0 0 15,0 0 306-15,0 0 58 0,0 0 12 0,0 0 3 16,0 0-227-16,0 0-46 0,0 0-9 0,0 0-1 0,0 0-28 16,0 0-4-16,0 0-2 0,0 0 0 0,0 0-15 0,12 0-3 15,0-2-1-15,-3-4 0 0,0 1-17 0,0 0-3 16,0-3-1-16,0 0 0 0,3 0-4 0,-6-3-1 15,0 3 0-15,3-2 0 0,-7 2-1 0,1-3 0 16,0 1 0-16,0-1 0 0,0 1 0 0,-3-1-1 16,-3-2 0-16,3 2 0 0,3-2-5 15,-6 0-1-15,-6 2 0 0,7 1 0 0,-13-1-9 0,9 0 10 16,-9 6-10-16,3 0 10 0,0 2 2 0,0 6 1 16,-6-1 0-16,6 6 0 0,-3 3 5 0,-2 0 1 15,2 2 0-15,-3 3 0 0,0 2-8 0,3-2-2 16,-3 0 0-16,3 5 0 0,0-5-1 0,4 2 0 15,-1-2 0-15,3 0 0 0,3 0-8 0,3-3 8 16,0 1-8-16,3-4 8 0,3 1-8 0,0-3 0 16,9 0 0-16,-6-6 0 0,8 1 0 0,-5-3 0 15,6 0 0-15,3-5 8 0,0-3-8 0,3 0 10 16,3 0-10-16,2-3 10 0,-5-2-10 0,9 0-11 0,-3-3 3 16,0-3 0-1,-4 3-28-15,1-2-6 0,-3-3-1 0,0 0 0 16,-3-3-32-16,0 3-6 0,0-3-2 0,-4 0 0 15,1-2-5-15,0-1-2 0,3 1 0 0,-3-1 0 0,0 1-21 16,0 2-4-16,0-3-1 0,-1 1 0 16,1-3 4-16,0 2 0 0,0 1 0 0,0-1 0 0,0 1 70 0,3 2 14 0,-9 3 4 15,6 3 0-15,-4-1 60 0,-2 3 13 0,0 8 3 0,-3 0 0 16,0 0 54-16,-6 8 11 0,0 0 3 0,0 0 0 16,0 0-37-16,0 0-7 0,-3 6-2 0,0 4 0 15,0-2 11-15,-3 5 3 0,-6 1 0 0,-2 7 0 16,-1 0-21-16,0 3-4 0,0 0-1 0,0 5 0 15,-6 0-5-15,0 3-1 0,0-1 0 0,1 6 0 0,-4 0-11 16,3 3-2-16,0 2-1 0,3-2 0 16,-3 0-17-16,1-3-3 0,5-3-1 0,0-2 0 0,-6 0-10 0,12-6-3 15,-3-2 0-15,6-3 0 0,3-2-8 16,3-3 0-16,0-3 0 0,6-3 0 0,3-2 8 16,0-5-8-16,3-3 8 0,3 0-8 15,-6-5-80-15,3-1-20 0,6-2-5 0,-1-2-1 16,4-3-118-16,3-1-23 0,-3 1-5 15,3-3 0-15</inkml:trace>
  <inkml:trace contextRef="#ctx0" brushRef="#br0" timeOffset="85579.59">5375 7382 1926 0,'0'0'42'0,"0"5"9"0,-6 0 1 0,0 1 3 0,0-1-44 0,3 0-11 0,-9 3 0 0,6 0 0 16,-3 0 127-16,3 0 23 0,3 0 5 0,0 0 1 16,0 0-74-16,-3 2-14 0,3-2-4 0,-3 0 0 15,6 0-41-15,-6 0-9 0,3 0-2 0,0-3 0 16,0 3-3-16,3-2-1 0,0 2 0 0,0-8 0 15,0 0-8-15,0 0 0 0,3 5 0 0,-3-5 0 16,0 0-21-16,6 0 3 0,6-3 1 0,-3-2 0 31,3 0-243-31,0-3-48 0,12-11-9 0,-6 6-571 0</inkml:trace>
  <inkml:trace contextRef="#ctx0" brushRef="#br0" timeOffset="85727.19">5556 7191 2196 0,'-6'0'48'0,"3"0"11"0,-3 3 1 0,0-3 1 0,0 3-49 0,3-1-12 0,-9-2 0 0,6 6 0 0,4-4 42 0,-4 4 6 16,0-1 0-16,6-5 1 0,0 8-37 0,0-3-12 15,0-5 0-15,6 8 0 16,0-3-71-16,-4 3-21 0,4-2-4 0</inkml:trace>
  <inkml:trace contextRef="#ctx0" brushRef="#br0" timeOffset="86078.77">5631 7416 403 0,'0'0'36'0,"0"0"-36"15,0 0 0-15,0 0 0 0,0 0 355 0,0 0 64 0,0 0 13 16,0 0 2-16,0 0-288 0,0 0-58 16,5 6-11-16,1-6-2 0,0 0-45 0,0-3-9 0,6 0-1 0,0 1-1 15,-9-4-19-15,6 1 8 0,0-3-8 0,0 3 0 16,0 0 10-16,-3-1-10 0,0 1 8 0,-6-3-8 15,3 3 0-15,-6-3 8 0,3 2-8 0,0-1 0 16,-6 1 11-16,0-2-3 0,-3 3-8 0,0 2 12 16,3 3-12-16,-6 0 0 0,3 0 0 0,-6 6 0 15,3 2 56-15,-2 0 4 0,2 2 2 0,-3 3 0 16,3 1-8-16,-3-1-2 0,-3 3 0 0,3 0 0 16,0-1-3-16,0 1-1 0,7 0 0 0,-4 3 0 0,0-3-32 15,6-1-6-15,0-1-2 0,3-1 0 0,3 0-8 16,3 0 0-16,3 1 9 0,3-4-9 15,0 1 0-15,3-3 0 0,-1-3 0 0,4-2 8 0,3-3-8 16,-3-3 0-16,6 0 0 0,0-2 0 16,0-3-160-16,5 0-32 0,-2-2-8 0</inkml:trace>
  <inkml:trace contextRef="#ctx0" brushRef="#br0" timeOffset="87052.53">6372 7533 806 0,'0'0'72'0,"0"0"-58"0,0 0-14 0,0 0 0 0,0 0 194 0,0 0 36 16,0 0 7-16,0 0 2 0,0 0-134 0,0 0-26 15,0 0-6-15,3 0-1 0,3 0-20 0,-3 0-4 16,6-6 0-16,-4 4-1 0,4-4-28 0,0 1-6 16,0-3-1-16,0 3 0 0,0-6 16 0,6 3 4 15,-9-2 0-15,3-1 0 0,3 1-20 0,0-4-3 16,0 1-1-16,-3 0 0 0,-1 0-8 0,1 0 0 15,-3-1 0-15,-3 1 0 0,0 0 9 0,-3 0 0 16,-3 5 0-16,0-6 0 0,-3 4 6 0,-3-1 1 16,4 3 0-16,-4 0 0 0,-3 6 12 0,-3-4 4 15,-3 6 0-15,0 0 0 0,-6 6-13 0,6 2-3 16,-14 0 0-16,5 2 0 0,0 6 11 0,0 0 1 16,3 0 1-16,-2 2 0 0,5 1-8 0,-3 2-1 15,6-2-1-15,0-1 0 0,0 1-10 0,7-4-1 16,2 4-8-16,3 0 12 0,3-4-12 0,3-1 0 0,3-1 0 15,6-3 0-15,0-2 0 0,5-2 0 0,7-1 0 16,0-2 0-16,0-6 0 0,3 0 0 0,3-2 0 16,2 0 0-16,-2-1 0 0,3-1-12 0,-6-4 1 15,-1 3 0-15,1-3-25 16,-3 3-4-16,-6-2-2 0,3 2 0 0,-6 0 16 0,0 0 3 0,-3 0 1 16,-6 3 0-16,0 0 22 0,-3 5 0 0,0 0 0 0,0 0 0 15,-6 0 0-15,0 0 0 0,-3 5 0 0,-3 3 0 16,0-3 0-16,0 3 12 0,-6 0-4 0,0 5 0 15,3-2 19-15,-5 5 3 0,-1 0 1 0,3-1 0 16,0 9-7-16,0-3-2 0,3 1 0 0,0 1 0 0,6-1-7 16,1 4-2-16,-1-2 0 0,-3 5 0 0,6-3-13 15,-3 3 0-15,0-2 0 0,0 2 0 0,0-3 0 0,0 1 0 16,3 2 0-16,-3 0 0 0,-3 0 0 0,3 3 0 16,3-3 0-16,-2 3 0 0,-4 0 0 15,0-3 0-15,3 0 0 0,-3 3 0 0,0-6 0 16,0 0 0-16,-3-4 0 0,3 1 0 0,-3-1 0 0,0-1 9 15,-2-5-9-15,-1 0 8 0,-3-3-8 16,3-5 0-16,0-3 0 0,-3 0 0 0,4-5 8 16,-1-2 0-16,0-1 0 0,3-5 0 0,0 0 13 0,3-5 3 15,3-6 0-15,3 1 0 0,0-9-4 0,6-2 0 16,0-5 0-16,6-6 0 0,6-2-20 0,3 0 0 0,3-1 0 16,3 4 0-16,3 1 0 0,-1 4 0 0,4 2 0 0,0 1 0 15,0-1 0-15,-3 0 0 0,2 3 0 0,4 3 0 16,3-1 0-16,0 3 0 0,-7 3 0 0,4-3 0 31,0 3-80-31,0 0-20 0,-1 2-4 0,-2 4-706 0,0-1-142 0</inkml:trace>
  <inkml:trace contextRef="#ctx0" brushRef="#br0" timeOffset="87409.06">6672 7430 2253 0,'3'0'49'0,"0"0"11"16,-3 2 1-16,0 1 3 0,0-3-51 0,-3 2-13 0,3 1 0 0,0-3 0 0,0 5 60 0,3-2 10 16,0 0 2-16,0-3 0 0,3 0-38 0,0 0-7 15,3 0-2-15,3-3 0 0,3 3-25 0,0-5 0 16,0-1 0-16,2-1 0 0,4 1 26 0,-3-2 6 16,-3-2 2-16,3-1 0 0,-6-2-34 0,3 0 0 15,-3-1 0-15,0 1 0 0,-1 0 0 0,-5 0 0 16,3 0 0-16,-6 2 0 0,0 0 0 0,-3 1 0 15,0-1 0-15,-3 1 0 0,0-1 0 0,-3 6 0 16,0-3 0-16,-3 5 0 0,-2 3 0 0,-1 3-14 16,-3 2 1-16,-3 3 0 0,0 5 27 0,-3 3 6 15,-3 0 0-15,4 5 1 0,-1 3 3 0,3-3 0 16,0 3 0-16,3-3 0 0,0 0-4 0,3 0-1 16,6-2 0-16,3-1 0 0,0-2-19 0,6 0 0 0,6-5 0 15,3-1 0-15,-3-2 0 0,6 0 0 0,3-5 0 16,6-3 0-1,0-3-69-15,-1-2-21 0,4-3-4 0,0-3-1102 0</inkml:trace>
  <inkml:trace contextRef="#ctx0" brushRef="#br0" timeOffset="88013.52">7408 6964 2016 0,'0'0'179'0,"0"0"-143"0,-3 2-36 0,3-2 0 15,-6 6 108-15,6-6 16 0,0 0 2 0,0 0 1 16,0 8-93-16,0-8-18 0,0 0-4 0,6 2-1 16,2 1 8-16,4-3 1 0,0 0 1 0,0-3 0 0,0 1-21 15,6-4 9-15,0 1-9 0,0-3 0 0,0-2 0 0,-1-1 0 16,-2 0 0-16,0-2 0 0,6-3 0 0,-3 0 0 16,3 3 8-16,-3-3-8 0,-4 0 10 0,4 1-2 15,-6-1 0-15,0 0 0 0,-3-3-8 0,0 3 0 16,-3-2 0-16,-3-1 0 0,-3 4 0 0,-3-4 0 15,0 3 0-15,-3-2 0 0,-3 4 0 0,-3 1 0 16,-6 3 8-16,0 2-8 0,-2 5-8 0,-4 3-4 16,3 3-1-16,-3 5 0 0,-3 5 40 0,-2 3 8 15,2 8 1-15,0-6 1 0,-3 11 9 0,0 0 2 16,-2 8 0-16,-4 3 0 0,-3 0-12 0,7 5-1 16,2-3-1-16,0 3 0 0,0 3-18 0,1 2-3 15,2 5-1-15,0 4 0 0,0 1 0 0,3-1 0 16,4-1 0-16,-1-3 0 0,3 1-12 0,0 2 0 15,3-2 8-15,3-1-8 0,-3-2 17 0,6-2 1 0,-3-9 0 16,4-2 0 0,-1-3-37-16,0 0-7 0,6-6-2 0,-3 1 0 15,-3 0-12-15,3-3-2 0,0-8-1 0,0 0 0 0,-3-2 18 0,3-6 3 16,-3 0 1-16,-3-2 0 0,0-3 21 0,3-3 0 0,-3-2 0 0,1-3 0 16,-1-6 0-16,-3-4 0 0,3-6 0 0,0 0 0 15,3-5 0-15,3 0 0 0,0 0 0 0,0-1 0 16,3-1 47-16,3 1 13 0,0-1 4 0,3-1 0 15,-3 0-103-15,3-2-20 0,3 2-4 0,0 5-1 0,-3 3 64 0,3 1 12 16,0-1 2-16,3 2 1 0,0-1-1 16,3 1 0-16,0 4 0 0,5-4 0 0,1 1-14 0,0 0 11 15,0 2-11-15,0 1 10 0,0-1-10 0,0 3 0 16,2 0 0-16,-2 0 0 0,0 1 0 0,3-1 0 16,3 0 0-16,-3 2 0 15,2 1-85-15,-2 0-23 0,0-3-4 0,-3 3-1096 0</inkml:trace>
  <inkml:trace contextRef="#ctx0" brushRef="#br0" timeOffset="88495.67">7360 7506 2145 0,'0'0'47'0,"0"6"9"0,-3-4 3 0,3-2 2 0,0 0-49 0,0 0-12 0,0 0 0 0,0 0 0 15,0 0 56-15,0 0 8 0,0 0 1 0,6 0 1 16,0-2-35-16,3-4-7 0,0 1-2 0,0-3 0 15,3 3-14-15,-4-6-8 0,4 1 10 0,-3 2-10 16,0-3 0-16,3 0 8 0,-3-4-8 0,3 1 0 16,-6 1 0-16,0 0 0 0,-3 0 8 0,3-3-8 15,-6 3 0-15,0-3 11 0,-3 2-11 0,0 1 10 16,0 0-10-16,-6 2 12 0,3 3-12 16,-3 3 12-16,-3 3 4 0,-3 2 0 0,3 7 1 0,-5 1 0 15,-1 3 31-15,0 2 5 0,0 0 2 0,0 6 0 16,0-1-3-16,0 1 0 0,1 0 0 0,2-1 0 15,3-2-32-15,0 0-8 0,6 2 0 0,0-2-1 16,6 0-11-16,-3 0 10 0,6-3-10 0,0 0 10 16,3-2-10-16,3-3 0 0,3 0 0 0,0-3 0 15,-1 0 0-15,4-5 0 0,-3 0 0 0,3-2 0 0,0-3 0 16,0-3 0-16,0 2 0 0,-3-4 0 0,6 2 0 0,-7-3-14 16,1-2 3-16,3 0 1 0,-3-1-3 0,0 1-1 15,-3 0 0-15,0 0 0 0,-3 2 14 0,0 1-9 16,3 2 9-16,-6 2-8 0,0 1 8 0,-3 5 0 15,0 0 8-15,0 0-8 0,0 0 0 0,-3 11 0 16,-6-1 0-16,6 1 8 0,-3-1 4 0,3 1 2 16,-3 0 0-16,3 2 0 0,3-3-14 0,0 1 8 15,0 0-8-15,3-3 0 0,0-1 0 0,0-1 0 16,6 2 0-16,0-3 0 16,0-2-103-16,3-1-26 0,0-4-6 0,2 2-1 15</inkml:trace>
  <inkml:trace contextRef="#ctx0" brushRef="#br0" timeOffset="88672.85">7774 7176 2559 0,'6'-8'113'0,"-6"8"24"0</inkml:trace>
  <inkml:trace contextRef="#ctx0" brushRef="#br0" timeOffset="89399.35">8015 7017 748 0,'0'0'67'0,"0"0"-54"0,0 0-13 0,0 0 0 15,0 0 200-15,6 0 38 16,0-3 7-16,0 0 2 0,-6 3-105 0,0 0-21 15,6 0-4-15,0 0-1 0,-6 0-38 0,5-2-8 0,1-1-2 0,3 1 0 16,3-4-32-16,0 4-6 0,0-4-2 0,3 4 0 16,0-4-3-16,3-2-1 0,0 0 0 0,-1 1 0 15,-2-1-24-15,3 0-12 0,0-6 0 0,-3 4 1 16,0-3 11-16,0-1 0 0,0 1 0 0,-4 0 8 16,1 0-8-16,0 2 0 0,0-2 0 0,0 0 0 15,-3-1 9-15,-3 1-9 0,0 0 12 0,0 0-12 16,-3-3 0-16,-3 5 0 0,0-2 0 0,-3 5 0 15,0-2 0-15,-3-1 8 0,-3 3-8 0,0 0 0 16,-3 3 8-16,0 2-8 0,0 1 0 0,-5 4 0 16,-4 3 8-16,-3 3-8 0,-6 0 12 0,-3 8-12 15,-5 3 16-15,2 2-3 0,0 3-1 0,1 0 0 0,-1 5 13 16,6 2 3-16,0 1 0 0,0 0 0 0,7 0 0 0,-4 2 0 16,0-2 0-16,3 2 0 0,-3 3-13 0,4-2-3 15,-4 2 0-15,6 2 0 0,0 1-12 0,3 0 0 16,-2-6 0-16,8-2 0 0,0 0 9 0,6-3-1 15,-3-3 0-15,6-5 0 0,0 0-8 16,3-2 0-16,3-3 0 0,-3-6 0 0,6 1 0 16,3-6 0-16,0-2 0 0,3 0 0 0,2-3 0 15,1-3 12-15,0-2-12 0,6-3 12 0,-3 0-12 0,0-3 0 16,0-5 0-16,-1 3 8 0,-2 0-8 0,0 0 0 16,-3-3 0-16,3 3-11 0,-3-1 11 0,0 1 0 15,-3 3 0-15,0 2 0 0,0 0 0 0,-3 2-10 16,0 1 10-16,-6 5 0 0,0 0-9 0,0 0 9 15,3 5 0-15,-3 3-9 0,0 0 9 0,0 3 0 16,0-1 10-16,0 4-10 0,-3-4 0 0,3 3 8 16,-3 1-8-16,3-1 0 0,-3 0 0 15,0-2 0-15,3 2 0 0,0-5 0 0,3 2 0 0,0-4 8 0,-3-1-8 16,3 0 0-16,5-2 8 0,-2 2-8 0,0-2 0 0,3-3 9 16,0 0 9-16,0-3 2 0,3-2 0 15,0 0 0-15,0-1-59 16,0-2-11-16,0 3-2 0,0-3-787 0,3 0-157 0</inkml:trace>
  <inkml:trace contextRef="#ctx0" brushRef="#br0" timeOffset="89818.43">8205 7361 1998 0,'0'0'44'0,"0"0"8"0,0 0 3 0,0 0 1 0,0 0-44 0,0 0-12 15,-6 2 0-15,6-2 0 0,0 0 92 0,0 0 16 16,-3 3 3-16,0 2 1 0,3-5-41 0,0 6-8 16,-3-1-2-16,3 3 0 0,-3 0-21 0,0 2-4 15,0 1 0-15,0-3-1 0,-2 5-25 0,2-2-10 16,0-1 8-16,0 1-8 0,0-1 12 0,0-2-4 15,0 3 0-15,0-6 0 0,3 3-8 0,0-8 10 16,-3 5-10-16,3-5 10 0,0 0-2 0,0 0-8 0,0 0 12 0,0 0-4 16,6 3-8-16,0-3 0 0,0-3 0 0,0 1 0 15,-1-1 8-15,4-2 0 0,-3 0 0 0,3-3 0 16,-3 2-8-16,3-2 0 0,0-2 0 0,3 2 0 16,-3-3 0-16,0 1 0 15,0-1 0-15,0 1 0 0,0 2 0 0,0-3 0 0,0 0 0 0,-1 4 0 16,1-1 0-16,0 0 0 0,3 0 0 0,-3-3 0 15,0 3-24 1,-3 3-6-16,6 0-2 0,-3-1 0 0,-3 1-85 16,3 2-18-16,0 3-3 0,3-2-1 0,-3 2-73 0,-7 2-16 0</inkml:trace>
  <inkml:trace contextRef="#ctx0" brushRef="#br0" timeOffset="90481.82">8539 7392 1821 0,'0'0'40'0,"0"0"8"0,0 0 1 0,0 0 3 0,0 0-41 0,0 0-11 15,0 0 0-15,0 8 0 0,-3-2 104 0,3-4 20 16,-3 1 3-16,3 0 1 0,0-3-39 0,0 0-7 16,0 0-2-16,0 0 0 0,0 0-31 0,0 0-6 15,9-6-2-15,3 1 0 0,-1 0-26 0,-2-3-6 16,3 0-1-16,-3 0 0 0,0-3-8 0,3 3 0 16,-6-2 0-16,3 2 0 0,-3 0 0 0,3-3 8 15,-6 3-8-15,3-2 8 0,-6 2-8 0,0-3 0 16,-3 1 0-16,0 2 0 0,-3 3 0 0,0-1 0 0,3 6 0 0,-6-2 0 15,0 4 8-15,-3 4 0 16,-3-1 0-16,0 3 0 0,0 5 4 0,1 0 0 16,-1 0 0-16,0 6 0 0,0-1 16 0,-3 1 3 0,6 0 1 15,0-1 0-15,0 1-20 0,3-4-4 0,3 1-8 0,4-2 12 16,-1-1-12-16,0 0 0 0,6-2 0 0,2-3 0 16,1-1 0-16,3 1 0 0,0-2 0 0,6-4 0 15,0 1 0-15,0-6 0 0,-3 1 0 0,3-1 0 16,6-5 8-16,-1 3-8 0,1-3 0 0,0 0 9 15,0-5-9-15,-3 2 0 0,0 1 0 0,2-4 0 16,-5 1-20-16,0 0-4 0,-3 2 0 0,-3 1 0 16,3-1 15-16,-3 6 9 0,-3-3-12 0,-6 8 12 15,0 0-8-15,0 0 8 0,0 0 0 0,0 0 0 16,0 0 0-16,0 0 0 0,0 10 0 0,-3 1 0 0,0 0 20 16,-3-1-1-16,3 1-1 0,-3-3 0 0,3 2-8 0,0 1-2 15,0-3 0-15,0 0 0 0,0 0-8 16,3 0 0-16,0 0 0 0,0-8 8 0,0 5-8 0,0-5 0 15,0 0 0-15,0 0 8 0,0 0-8 0,6 5 0 16,3-5 0-16,0 0 0 0,0-5 0 0,0 2 0 16,3-5 0-16,0 0 0 0,3 0 0 0,-4-2 0 15,4-1-8-15,-3 1 8 0,6-1-13 0,3-2 1 16,-3 2 1-16,-6 1 0 0,3-1 11 0,-7 6 0 16,4-3 0-16,-3 5 0 0,0 1 0 0,-3 2 0 15,-6 0 0-15,0 0 8 0,0 8-8 0,0 2 0 16,0-2 0-16,-6 5 0 0,3-2 0 0,0 2 9 15,-3 0-1-15,0 1-8 0,-3-1 18 0,1 0-3 0,-1 3-1 0,3-3 0 16,0 0-4-16,3 1-1 0,-3-4 0 16,6 1 0-16,3-1-9 0,0-2 0 0,3-5 9 0,0 2-9 31,6 3-53-31,-4-5-15 0,4-6-4 0,0 3-1217 0</inkml:trace>
  <inkml:trace contextRef="#ctx0" brushRef="#br0" timeOffset="91460.01">9196 7379 460 0,'0'0'41'0,"0"0"-33"0,0 0-8 0,0 0 0 16,0 0 227-16,0 0 43 0,0 0 9 0,0 0 1 16,0 0-100-16,0 11-20 0,0-6-4 0,0 3 0 15,0-8-58-15,0 0-11 0,3 8-3 0,3-3 0 16,-6-5-41-16,6 6-9 0,0-4-2 0,0 1 0 15,0 0-18-15,3-3-4 0,0 0-1 0,3-3 0 16,0 0-1-16,0-2 0 0,0 0 0 0,3-3 0 16,-4 2-8-16,1-2 0 0,0-2 0 0,-3 2 8 15,3 0-8-15,-6-3 0 0,-3 3 0 0,-3 1 0 16,0-1 0-16,-3 0 0 0,-3 2 0 0,0-2 8 16,-3 3-8-16,-3 3 0 0,0-4 9 0,-2 6-9 15,2 0 0-15,-6 3 9 0,6 2-9 0,-3 6 0 0,0-3 14 16,0 5-4-16,0 0-1 0,3 0 0 0,-2 3 19 15,2 0 4-15,0 0 1 0,3 0 0 0,0 2-13 16,3-2-2-16,0-3-1 0,3 3 0 0,3 0-17 0,0 0 10 16,3-5-10-16,6 2 8 0,0-5-8 0,3-3 0 15,3-5 0-15,0 0 0 0,2 0 8 0,7-8-8 16,3 0 8-16,3 0-8 0,-3 0 0 0,2-2 0 16,-2-3 0-16,-3-1 0 0,3 1 0 0,-4 0 0 15,4 0-12-15,-6 2 12 0,0-2-17 0,-3 2 4 16,-3 3 1-16,-3 3 0 0,-3 0 12 0,-1 2 0 15,-8 3 0-15,0 0 0 0,0 0 0 0,0 0 0 16,-3 8 0-16,-2 5 0 0,-4-2 0 0,0 2 15 16,0-2-2-16,0 2 0 0,0 0 11 0,0-2 3 15,0 2 0-15,3-2 0 0,0-1-8 0,0-2-2 16,6 0 0-16,0 0 0 0,0-8-17 0,0 0 8 16,6 3-8-16,0-1 0 0,6-2 8 0,0-2-8 0,0-1 0 15,3-5 0-15,0 0 0 0,-1 0 0 0,1 0 0 16,3-2 0-16,-3-1 0 0,3 0 0 0,-3 1 0 0,0-1 0 15,3-2-22-15,-4 0-2 0,4 2 0 0,-3 1 0 16,-3 2 8-16,0 0 0 0,3 2 1 0,-6 4 0 16,-3-1 7-16,0 3 8 0,0 3-13 0,-3-1 5 15,0 1 8-15,-3 5 9 0,3-3-1 0,-3 6-8 16,-3-3 20-16,0 2-4 0,-3-2 0 0,0 0 0 16,6 6 3-16,-6-7 0 0,3 4 0 0,0-3 0 15,-3 0-5-15,3 3-1 0,3-4 0 0,-3 1 0 16,0 0-13-16,6-2 9 0,0 2-9 0,0-3 8 0,0 3-8 15,3-6 0-15,0 4 9 0,0-4-9 0,0 4 0 16,3-6 0-16,0 2 0 0,2-2 0 16,1 0-108-16,-3-2-27 15,-3-1-5-15</inkml:trace>
  <inkml:trace contextRef="#ctx0" brushRef="#br0" timeOffset="92546.97">10628 7168 979 0,'0'0'43'0,"0"0"9"0,0 0-41 0,0 0-11 15,0 0 0-15,0 0 0 0,0 0 201 0,0 0 39 16,0 0 7-16,0 0 1 0,0 0-144 0,9-3-28 15,0-2-7-15,3-1-1 0,-3 1-25 0,3 0-6 16,0-3-1-16,3 0 0 0,-1 3-12 0,1-6-4 16,3 0 0-16,0 3 0 0,0-2-12 0,3-1-8 15,0 1 8-15,-1-3-8 0,-2 2 8 0,0-2-8 16,0-1 8-16,-3 1-8 0,-3 3 0 0,3-4 0 16,-6 1 0-16,3-3 8 0,-7 0-8 0,1 1 0 15,0-1 8-15,-6 2-8 0,3-1 10 0,-3 1-2 0,-3-2-8 16,0 3 12-16,-3 3 12 0,0 2 3 0,-2 2 0 15,-7 4 0-15,3-1-12 0,-6 8-3 0,-6 1 0 0,0 2 0 16,0 5 32-16,1 0 7 0,-7 6 1 0,0 2 0 16,3 3-32-16,-2 2-7 0,-1-2-1 0,3 5 0 15,-3-3 6-15,3 1 1 0,-2-1 0 0,-1 6 0 16,-3 3-19-16,3-1 0 0,1 0 0 0,2 3 0 16,0-8 32-16,9 6 0 0,3-3 0 0,0-1 0 15,7-2-32-15,-4-2 0 0,6-6 0 0,-3 0 0 16,6-2 0-16,-3-1 0 0,6-4 0 0,-3-1 0 15,6-3 0-15,-3 1 0 0,3-3 0 0,0 0 0 16,3-6 0-16,-6-2 0 0,0 0 0 0,0 0 0 16,0 0 10-16,6-2-2 0,0-1 0 0,3-5 0 15,-1 0-8-15,4-2 0 0,-3 2 0 0,3-3 0 0,3-2 0 16,0 0 0-16,0-1 0 0,3 1 0 0,0 0 0 16,-1-3 0-16,4 0 0 0,-6 3 0 0,3 2 0 15,-3-2 0-15,3 3 0 0,-3-1 0 0,3 3 0 0,-4 3-14 16,1 0 2-16,-3 5 0 0,0 2 12 0,0 1 0 15,-3 2 0-15,-3 0 10 0,3 3-10 0,-6 3 0 16,3 0 0-16,-6 2 0 0,0-3 0 0,-3 4 0 16,3-1 0-16,-3 0-11 0,-6-2 11 0,6 2 0 15,-6-3 0-15,3 4 0 0,-6-4 0 0,3 1 0 16,0-3 0-16,-3 2 8 0,0 1 0 0,1 0 1 16,-4-6 0-16,3 3 0 0,0-6-9 0,0 4 0 0,0-4 0 0,0 4 0 15,0-6 0-15,3 0 0 0,3 0 0 0,0 0 0 16,0-3 0-16,6 3 0 0,0 0 0 0,3-5 0 15,0-1 0-15,-3 6 0 0,6-8 0 16,-6 8 0-16,6-2 0 0,-6 2-14 16,0 0 5-16,15-3 1 0,-6 3 8 0,-9 0 0 0,9 5 0 15,3 1 0-15,-6-1 0 0,3 0 0 0,-3 1 0 16,3 2 0-16,-3 2 0 0,3-2-12 0,-1 0 4 0,1 0 0 16,0-3 8-16,0 3 11 0,0-3-3 0,0-2 0 15,0 0-8-15,3-3 0 0,0 0 0 0,3-3 0 16,-3 0 0-16,3 1 0 0,-1-3 0 0,-2-1 0 15,0 1-103-15,0-3-19 16,0 0-4-16</inkml:trace>
  <inkml:trace contextRef="#ctx0" brushRef="#br0" timeOffset="93482.21">10914 7448 1958 0,'0'0'174'0,"0"0"-139"16,0 0-35-16,0 0 0 0,0 0 84 0,0 0 11 16,0 0 1-16,0 0 1 0,0 0-17 0,0 0-3 15,0 0-1-15,3 3 0 0,0-3-30 0,3 2-6 16,0-2-2-16,-3 0 0 0,6-2-21 0,-3 2-4 0,0 0-1 0,3-3 0 16,-1 0-12-16,1 1 8 15,0-1-8-15,0-2 0 0,3 0 8 0,-3-3-8 16,3 2 0-16,-3-2 0 0,3 0 8 0,-3 3-8 0,-3 0 0 0,3 0 9 15,-3-1-9-15,3 4 0 0,-4-6 0 0,4 2 0 16,-3 4 8-16,-3-1-8 0,3-2 0 0,-3 2 8 16,0 3 11-16,3-3 1 0,-3 1 1 15,3 2 0-15,-6 0 5 0,0 0 1 0,0 0 0 0,0 0 0 16,0 0-14-16,0 0-2 0,0 0-1 0,0 0 0 16,-6 8 2-16,3-3 0 0,3-5 0 0,-6 8 0 15,3-3-3-15,3-5 0 0,-6 8 0 0,6-8 0 16,0 0-9-16,-6 8 10 0,6-8-10 0,-6 5 10 15,6-5-10-15,0 0 0 0,0 0 0 0,-3 8 0 16,-3-2 0-16,6-6 0 0,-2 8 8 0,2-8-8 16,-3 8 0-16,-3-3 0 0,3 3 0 0,0 0 0 0,0 0 0 15,0 0 0-15,-3 0 8 0,3-1-8 0,0 1 0 16,-3 3 0-16,3-3 9 0,-3 3-9 0,3-4 0 16,0 1 9-16,-3 0-9 0,6 0 0 0,-3 0 8 0,3-2-8 15,-3-1 0-15,3-5 0 0,0 0 8 0,0 0-8 16,0 0 0-16,0 0 0 0,0 0 0 0,0 0 0 15,9-8 0-15,0 3 0 0,0-1 8 0,0-2-8 16,0-2 0-16,3-1 0 0,-3 3 0 0,5-2 0 16,-2-4 0-16,3 4 0 0,-3-3 0 0,6-1 0 15,-6 4 0-15,6-3 0 0,-3 5 0 0,-6-3 8 16,-1 6 0-16,-2-1-8 0,0 4 0 0,0-1 0 16,-3 1 0-16,-3 2 0 0,6 2 0 0,-6-2 0 15,3 5 0-15,-3-5 0 0,0 0 0 0,3 8 0 0,-3 0 0 0,0 0 0 16,-3 3 0-16,3-3 0 0,-3-3 0 15,0 6 0-15,6-3 0 0,-3 0 0 0,0 2 0 16,-3 1 0-16,-3-3 0 0,3 0 0 0,-6 2 0 16,3-2 0-16,0 0 0 0,1 3 0 0,-1-3 0 0,3 0 0 15,0-3-8-15,3-5 8 0,0 0-13 0,0 0 5 16,0 0 8-16,0 0 9 0,0 0-1 0,9 0-8 16,2-3 8-16,1-2-8 0,-6-3 0 0,3 0 0 15,3 3 0-15,3-6 0 0,0 3 0 0,3-2 0 16,0-1-21-16,0 0-8 0,-1 1-2 15,1 2 0-15,-6-3 19 0,3 6 12 0,-3-3-13 0,0 0 5 16,-3 3 8-16,-3 0 0 0,3 2-9 0,-9 3 9 0,0 0 0 0,0 0 0 16,0 0 0-16,0 0 0 0,0 0 0 0,0 0 0 15,6 5 0-15,-3 1 0 0,-3-6 0 0,3 10 0 16,0-2 0-16,-3-3 0 0,0 3 0 0,-3 3 0 16,3-3 0-16,-6 2 0 0,3-2 10 0,-3 0-10 15,3 0 12-15,-3 3-12 0,0-3 0 0,3 2 0 16,-6-2 0-16,6 3 0 0,-3-3 8 0,3 0-8 15,0 0 0-15,0 0 0 0,3-3 32 0,0 3-1 16,0-8 0-16,6 5 0 0,-3 0-31 0,-3-5 8 16,0 0-8-16,9 3 0 0,0-3 0 0,0 0 0 15,0-3 0-15,3 1 0 16,-1-6-136-16,-2 0-31 0,3 3-5 0</inkml:trace>
  <inkml:trace contextRef="#ctx0" brushRef="#br0" timeOffset="94758.07">12033 6829 576 0,'3'-5'25'0,"0"2"6"0,-3-2-31 0,0 2 0 0,0-2 0 0,0 2 0 0,3-2 245 0,0 2 43 16,-3-2 9-16,0 5 2 16,0 0-118-16,0 0-23 0,0 0-5 0,0 0-1 0,0 0-42 0,0 0-9 15,-9 8-1-15,3 0-1 0,-3 0-22 0,3 0-4 16,0 5-1-16,-3 0 0 0,0 3-25 0,3 0-6 15,-2 0-1-15,2-3 0 0,0 3-18 0,0-3-4 16,0-2-1-16,3-3 0 0,0-1-17 0,3 1 0 16,0-2 8-16,0-6-8 0,0 0 0 0,0 0 0 15,0 0 0-15,9 2 0 0,0-2 0 0,3-5 10 16,2 0-10-16,-2-3 12 0,3 3-12 0,3-6 0 16,0-2 0-16,0 2 8 0,0 1-8 0,0-4 0 15,-4 1-10-15,1 0 10 0,3 5 0 0,-3 0 0 16,0 0 0-16,-3 3 0 0,0-1 0 0,-6 1 0 0,-6 5-8 15,0 0 8-15,0 0 0 0,3 8 0 0,-6 0 0 16,0 3 0-16,-3 2 0 0,-3 0 0 0,0 0 0 0,3 3 0 16,-6-3 0-16,3 3 0 0,6-2 12 15,-3-1-12-15,3-3 24 0,3-2-3 0,-3 3 0 16,3-3 0-16,-3-3-6 0,0-2-2 0,0 2 0 0,3-5 0 16,0 0-13-16,12 3 0 0,-3-6-9 0,6 3 9 15,0-5-52 1,0-1-5-16,3 4-1 0</inkml:trace>
  <inkml:trace contextRef="#ctx0" brushRef="#br0" timeOffset="100736.83">15798 3958 288 0,'0'0'12'0,"0"0"4"0,0 0-16 0,0 0 0 16,0 0 0-16,0 0 0 0,0 0 205 0,0 0 39 15,0 0 7-15,0 0 1 0,-3 8-152 0,3-8-30 16,-5 3-6-16,2 2-2 0,-3 0-8 0,3 1-2 16,0 2 0-16,-3-3 0 0,-3 0 0 0,3 6 0 15,0-1 0-15,0-2 0 0,-3 0-16 0,0 3-4 16,0 2-1-16,0 3 0 0,-3-3 9 0,3 6 1 15,-3-3 1-15,1 5 0 0,-1-3-7 0,0 3-2 16,0 1 0-16,0 1 0 0,-3-1-2 0,3-1-1 16,0 0 0-16,0 3 0 0,-3-1-15 0,1 4-3 15,-1-1-1-15,-3 1 0 0,0 5 10 0,0-6 3 0,0 6 0 16,0-6 0-16,3 6-3 0,1 0 0 0,-4 2 0 0,6-2 0 16,3 0-21-16,0 2 0 0,0-5 0 0,0 6 0 15,-3-6 0-15,3 0-8 0,0 5 0 0,-3-2 0 16,7-3 8-16,-1 0 0 0,-3 6 0 0,3-6 0 15,0-3 0-15,3 6 8 0,0-3-8 0,0-3 0 16,0 1 12-16,-3-1-1 0,6-5-1 0,-3 3 0 16,0 3-10-16,3-6 0 0,0 3 0 0,3 0 0 0,-3-1 0 0,0 1 0 15,0-3 0-15,3-2 0 16,-3 2 0-16,3-2 0 0,0-4 0 0,0 1 0 0,0 3-23 0,-3-3 0 16,3 0 0-16,3 2 0 0,0-2 23 0,-3-3 0 15,3-2 0-15,-3-1 0 0,0 1 47 16,0-6 13-16,2 3 4 0,1-3 0 0,-3 3-52 15,0-5-12-15,0 0 0 0,0-1 0 16,-3-2-23-16,0 0-7 0,3 0-2 0,-3 0 0 0,0 0 32 0,0 0 0 16,0 0 13-16,0 0-4 0,0 0-9 0,0 0 0 15,0 0-10-15,0 0 10 16,0 0-188-16,0-8-31 0,-3-13-6 0,3 8-2 0</inkml:trace>
  <inkml:trace contextRef="#ctx0" brushRef="#br0" timeOffset="101216.74">15781 4868 403 0,'6'-2'36'0,"-6"2"-36"0,0 0 0 0,0 0 0 0,0 0 233 0,0 0 40 16,0 0 8-16,3 2 2 0,0-2-135 0,-3 0-28 16,2 6-4-16,1-4-2 0,0 4-22 0,0-1-4 15,0 0 0-15,0 3-1 0,3 0-18 0,0 3-3 16,-3-6-1-16,3 5 0 0,-3 1-10 0,3 0-3 16,0-3 0-16,-3 2 0 0,3 6-1 0,-3-3-1 15,3 1 0-15,0-1 0 0,0 0-24 0,0 0-5 16,0 3-1-16,0 0 0 0,0-3-10 0,3 3-2 15,-3-3-8-15,0 1 12 0,2-4-12 0,-2 1 0 16,0 2 8-16,0-5-8 0,0 5 0 0,0-5-10 16,-3 3 2-16,3-3 0 15,-6-8-100-15,0 7-20 0,3 1-4 0,-3 0-624 16,0-8-125-16</inkml:trace>
  <inkml:trace contextRef="#ctx0" brushRef="#br0" timeOffset="101539.21">15659 5302 403 0,'0'0'17'0,"0"0"5"0,0 0-22 0,0 0 0 0,3-5 0 0,0 0 0 0,-3-1 364 0,3-2 68 15,-1 3 13-15,4-3 3 0,3-2-282 0,0-1-57 16,-3 0-11-16,3 4-2 0,6-7-12 0,0 1-1 15,0 0-1-15,0-3 0 16,-3-3-17-16,2 9-3 0,1-9-1 0,3 3 0 0,0 1-27 0,3 1-6 16,0-2 0-16,-3 1-1 0,-1-1-8 0,1 3-2 15,0-1 0-15,0 1 0 0,-3-3-17 0,0 3 10 16,-3 5-10-16,0 0 8 0,0-5-8 0,-4 5 0 16,1 3 0-16,3-3 8 0,-3 2-8 0,0-2 0 15,0 6 0-15,0-1 0 0,0-5 0 0,-3 6 0 16,-6 2 0-16,6-6 0 15,3 6-120-15,-3 0-16 0,-6 0-3 0,0 0-1074 0</inkml:trace>
  <inkml:trace contextRef="#ctx0" brushRef="#br0" timeOffset="101838.88">16334 4958 1177 0,'0'0'52'0,"0"0"11"0,6 3-51 0,-3-3-12 0,3 0 0 0,-3 3 0 16,3-1 146-16,0-2 26 0,-3-2 6 0,3 2 1 16,0 0-47-16,0 2-10 0,-6-2-2 0,9 0 0 0,-3 0-31 0,3-2-6 15,0 2-2-15,-3 0 0 0,0 0-20 0,2 0-4 16,1-3-1-16,0 3 0 0,-3 0-39 0,3 0-8 15,0 0-1-15,0 0-8 0,0 0 8 16,-3 0-8-16,0 0 0 0,3 0 0 0,0 0 0 0,-3 3 0 16,0-1-12-16,0 1 3 15,0-3-198-15,-6 0-39 0</inkml:trace>
  <inkml:trace contextRef="#ctx0" brushRef="#br0" timeOffset="102114.39">16310 5122 403 0,'0'0'36'0,"0"0"-36"16,0 0 0-16,0 0 0 0,0 0 340 0,0 0 60 0,0 0 13 0,0 0 3 16,9-2-224-16,-3 2-45 0,-6 0-9 0,9-3-2 15,3 3-48-15,-3 0-11 0,-3 0-1 0,3 0-1 16,0 0-19-16,0 0-3 0,0 0-1 0,-3 0 0 15,3 0-19-15,0 0-4 0,0 0-1 0,-1 0 0 16,1 3-16-16,-3-3-3 0,3 0-1 0,-3 2 0 16,3-2-8-16,-3 6 0 0,0-6 9 0,3 0-9 15,-3 2 0-15,0 1 0 0,0 0 0 0,0 2 0 16,-6-5-61-16,6 3-11 16,0-1-1-16,0 1-1178 0</inkml:trace>
  <inkml:trace contextRef="#ctx0" brushRef="#br0" timeOffset="102938.61">17388 4744 748 0,'0'0'67'0,"0"0"-54"0,0 0-13 0,0 0 0 0,0 0 216 0,0 0 41 15,0 0 8-15,9-3 2 16,-3 3-134-16,0 0-26 0,3-2-6 0,0-1-1 0,3 3-36 0,-1 0-7 16,-2-8-1-16,6 5-1 0,3 1-23 0,0-6-4 15,-3 3 0-15,0-6-1 0,0 3 5 0,3-3 2 16,2-2 0-16,1 0 0 0,3 0-26 0,3 2-8 16,0-2 0-16,2-3 0 0,1-2 0 0,-6 2 8 15,-3-5-8-15,0 2 0 0,-1 6 13 0,-2-8-4 16,-3 5-1-16,0-3 0 0,-3 3-8 0,3-5 0 15,-3 3 0-15,-3-3 0 0,-3 2 0 0,0 0 0 16,0-2 0-16,-1 3 0 0,-5-6 0 0,0 5 0 16,0-2 0-16,0 3 0 0,-2 2 0 0,-4 3 0 15,0-1 0-15,0 4 0 0,-3 5 0 0,-3 2 0 16,-3 3 0-16,-3 3 0 0,-6 7 12 0,-3-5-2 0,1 6-1 0,-4 5 0 16,0-3 5-16,-3 3 1 0,4 8 0 0,-1-6 0 15,6 9 9-15,0-6 3 0,-6 11 0 0,4-3 0 16,5 5-27-16,0 1 0 0,-3 2 8 0,3 5-8 15,1 0 16-15,-4 6 2 0,3-6 0 0,-3 3 0 16,-3 0-18-16,0 0 0 0,-2 0 0 0,2 5 0 16,0-2 13-16,3 0-4 0,4 5-1 0,-4-3 0 15,0-2-8-15,3-1 8 0,-3 3-8 0,6-2 8 16,1-3-8-16,-1 3 0 0,0-3 0 0,0-3 8 16,6-5-8-16,-3-5 0 0,3 5 0 0,-3-5 0 15,3-6 0-15,1-2 8 0,-1 0-8 0,0-3 0 16,3-3 0-16,-3 1 0 0,0-6 0 0,0 0 0 0,3 1 0 15,0-4 0-15,3 1 0 0,-3-6-11 16,3 0-100-16,0 1-20 0,6-6-4 0,0 0-988 16</inkml:trace>
  <inkml:trace contextRef="#ctx0" brushRef="#br0" timeOffset="104045.9">16936 5310 403 0,'0'0'36'0,"0"0"-36"0,0 0 0 16,0 0 0-16,0 0 363 0,0 0 65 0,0 0 14 0,0 0 2 16,0 0-267-16,0 0-53 15,0 0-12-15,0 0-1 0,0 0-49 0,0 0-10 0,0 0-1 16,5 0-1-16,4 0-6 0,0-5-2 0,3 2 0 0,0-2 0 15,3 0-18-15,3-1-3 0,0-4-1 0,6 2 0 16,2-5-6-16,1 2-2 0,-3 0 0 0,3-2 0 16,8 5-12-16,-5-5 0 0,0 5 0 0,-3 3 0 15,-6-6 0-15,-1 6 0 0,1 2 0 0,0 1 0 16,-9-1 0-16,0 3 0 0,3 0 0 0,-6 5 0 16,-3 1 0-16,0-1 0 0,-3 3 0 0,0 0 0 15,-3 2 0-15,-3 1 0 0,0 0 0 0,0 2 0 0,0-3 0 16,-3 4 0-16,-3-4 0 0,3 1 0 0,-3-3 15 15,3 2-3-15,-3-2-1 0,3-3 0 16,0 3 10-16,3-5 3 0,3-3 0 0,0 0 0 0,0 0-16 0,0 0-8 16,0 0 8-16,3-8-8 0,0 0 0 0,3-5 0 15,3 0 0-15,0 0 8 0,0-3-8 0,0 0 0 16,0-5 0-16,6 2 0 0,-1-5 0 0,-2 3 0 16,0 0 0-16,0 2 0 0,6 6 0 0,-6-5 0 15,-3 7-9-15,0 0 9 0,0 1 0 0,0 5 0 16,-6 2-9-16,-3 3 9 0,0 0 0 0,0 0 0 15,0 0 0-15,0 0 0 0,-9 0 0 0,3 5 0 16,3 3 0-16,-3 0 0 0,-3 0 0 0,6 3-12 16,0-1 12-16,0 1-10 0,0-1 10 0,3-4 8 15,-3 2-8-15,3 5 11 0,6-10-11 0,-3 4 0 16,-3-7 0-16,6 8-11 0,3-2 11 0,0-1 0 16,-3 3 0-16,3-5 0 0,6 2 0 0,-1-5 0 15,-8 0 0-15,0 0 0 0,9 0 0 0,0-5 0 16,3-1 0-16,3 1 8 0,-3 0-8 0,2-3 0 0,1 0 0 15,0 0 0-15,0 0 0 0,-3 3 0 0,0-6 0 16,0 0 0-16,-7 6 0 0,1-5 0 16,0-1 0-16,-3 3 0 0,-3 3 0 0,0-3-10 0,0 0 10 15,-3 0 0-15,0 3 0 0,-3-3 0 0,3 2 0 16,-6 1 0-16,3 5 0 0,-3-2 0 0,0 2 0 0,-3 0 0 16,0 0 0-16,0 0 0 0,-3 0 0 15,-3 2 0-15,3 3 0 0,-5 1 0 0,-1-1 8 0,-3 3-8 16,0-3 0-16,0 6 0 0,-3-3 0 0,3 5 0 15,1 0 8-15,-1 0-8 0,0 3 0 0,3 3 9 16,9-9-9-16,-3 6 0 0,-3 3 9 0,3-3-9 0,6 0 8 16,0 5-8-16,-3-8 10 0,6 3-10 0,0 0 8 15,6 0-8-15,3-3 0 0,-6 3 0 0,0-3 0 0,3-2 0 16,9-6 0-16,3 0 0 0,0-2 8 0,3-1-8 16,2-2 0-16,4 0 9 0,-3-2-9 0,0-4 0 15,0-1 0-15,-4-4 0 0,1-2-11 0,0-1-4 16,0 1-1-16,-3 0 0 0,0-5-4 0,0 2 0 15,-1 0-1-15,4-5 0 0,-3 5 10 0,0 0 3 16,-3 0 0-16,0 0 0 0,-3 3 8 0,-3 0 0 16,-1-1 0-16,1 4 0 0,0 2 0 0,-3 3 0 15,-3 2 0-15,-3 3 0 0,0 0 8 0,0 0 0 16,0 0 0-16,0 0 0 0,-3 3 5 0,-3 2 2 16,0 3 0-16,0 2 0 0,3-2 1 0,-3 3 0 15,1 2 0-15,-4 0 0 0,3-2 0 0,-3 5 0 16,0-3 0-16,0 0 0 0,0 1 0 0,0-1 0 0,0-3 0 15,0 4 0-15,0-1 3 0,3-3 1 0,3 1 0 16,-3 2 0-16,3 0-9 0,0-2-2 0,0-3 0 0,3 3 0 16,0-4-9-16,0-1 0 0,3 2 0 15,0 0 8-15,0-3-8 0,3 3 0 0,0-5 0 16,3-1 0-16,-3-4 0 0,3-1 0 0,3 3 8 0,0 0-8 16,0-8 0-16,0 3 0 0,0-3 0 0,2 0 0 15,-2-3-15-15,3 3-5 0,-3 0 0 0,0 0-1 16,3 3-27-16,-3 2-6 15,-3-5-1-15,0 3 0 0,0-3-190 0,0 3-39 0</inkml:trace>
  <inkml:trace contextRef="#ctx0" brushRef="#br0" timeOffset="104348.32">18332 4770 1324 0,'0'0'118'0,"0"0"-94"0,0 0-24 0,0 0 0 16,0 0 131-16,-3 6 21 0,-6 2 5 0,3 2 1 16,0-7-46-16,0 2-8 0,3 0-3 0,3-5 0 15,-6 6-63-15,6-6-13 0,-3 8-2 0,3-8-1048 16</inkml:trace>
  <inkml:trace contextRef="#ctx0" brushRef="#br0" timeOffset="105006.61">18364 5144 1738 0,'0'0'38'0,"0"0"8"0,0 0 2 0,0 0 1 0,0 0-39 0,3 7-10 0,-3-7 0 0,3 3 0 16,3 0 79-16,-3 2 13 0,-3-5 4 0,9 3 0 15,-3-3-38-15,3 0-7 0,0 0-2 0,0-3 0 0,3-2-17 16,3-1-3-16,-1-1-1 0,4-1 0 16,-6 0 6-16,3-3 1 0,-3 0 0 0,0 1 0 0,3 2-22 0,-6-3-4 15,3 1-1-15,-3-1 0 16,-3 3 4-16,0 3 0 0,-1 0 0 0,-5-1 0 0,0 4 0 16,-3-6 0-16,1 3 0 0,-1-1 0 0,-6 4 14 0,0-4 3 15,6 6 1-15,-6 0 0 0,-21 8-19 16,15-2 1-16,-3 7-12 0,0-5 22 0,1 5-2 15,-4 3-1-15,0 5 0 0,3-5-8 16,3 8-2-16,-3-8 0 0,3 5 0 0,3 0 19 0,1-3 3 16,-1 4 1-16,6-7 0 0,0 4-20 0,0-3-3 15,3 5-1-15,6-8 0 0,0 0-8 16,0-5 0-16,6 3 0 0,0-3 0 0,8-3 0 0,-2-2 0 16,9-3 9-16,3-5-9 15,6-1-56-15,2-2-15 0,1-2-3 0,0-1-1179 0</inkml:trace>
  <inkml:trace contextRef="#ctx0" brushRef="#br0" timeOffset="105749.24">19222 4601 345 0,'0'0'15'0,"0"0"4"0,0 0-19 0,2-8 0 16,-2 8 0-16,0 0 0 0,6-8 326 0,-6 8 62 15,0 0 12-15,0 0 2 0,0 0-244 0,0 0-49 16,0 0-9-16,0 6-3 0,-3 1-12 0,0 7-2 0,3-1-1 0,-2 5 0 16,-1 4-4-16,-3 1-1 0,3 4 0 0,-3-1 0 15,-3-2-42-15,3 5-9 0,0 3-2 0,-6 0 0 16,3 2 13-16,0-5 3 0,0 6 0 0,0-1 0 16,0 0-32-16,0 3-8 0,3-2 0 0,0-1 0 15,3-5 0-15,-2 0 0 0,2 1 0 0,3-7 0 16,3 1 0-16,-1-5 0 0,1-1 0 0,3 3 0 15,0-10 0-15,0-3 0 0,0-3 0 0,-6-5 0 16,9 6 8-16,-3-4 0 0,3-2 0 0,0-5 0 0,-3-6-8 16,3 3 0-16,0 0 0 0,0-5 0 15,0-8 0-15,3 5 0 0,-6-2 0 0,5-6 0 16,4-5 0-16,0 0 8 0,3-3-8 0,3-3 8 0,3-2-8 16,0 0 0-16,-4 0-8 0,10-2 8 0,0 4 0 15,0 1 0-15,2-1 0 0,-2 4 8 0,0-4-8 16,-3 4 0-16,-6 1 0 0,-1 1 0 0,-2 0 0 0,0 3 0 15,-3 2 0-15,3 5 0 0,3-4 0 0,0 4 0 16,-4 3-8-16,4-2 8 0,-3 2 0 0,0 0 0 16,-3 3 0-16,0 0 0 0,-3-1 0 0,3 6 0 15,-4-2 0-15,-2 2-8 0,0 0 8 0,-3 8 0 16,0-8 0-16,0 8 0 16,-3-3-72-16,-3 3-16 0,0 0-4 0,0 0-735 15,-3 6-147-15</inkml:trace>
  <inkml:trace contextRef="#ctx0" brushRef="#br0" timeOffset="106707.35">19510 5249 1324 0,'0'0'59'0,"0"0"12"0,0 0-57 0,0 0-14 0,6-2 0 0,0-4 0 16,0 4 165-16,3-4 31 0,-3 1 5 0,3 3 2 16,3-6-118-16,-6 2-23 0,0-2-5 0,3 3-1 0,0 0-28 15,0-1-5-15,-4-1-2 0,4-1 0 16,0 2-9-16,-3-2-3 0,0 0 0 0,0 1 0 0,0-1-9 0,0 0 0 16,-3-3 0-16,3 0 8 0,0-2 20 0,0 3 3 15,-3-1 1-15,3 0 0 0,0 1-32 0,-6 2 0 16,0-5 0-16,-3 0 0 0,3-1 16 0,0 4-4 15,0-1 0-15,-3 3 0 0,-6 3 16 0,0 0 4 16,3 5 0-16,-3 2 0 0,-3 1 0 0,-3 5 0 16,-6 0 0-16,1 2 0 0,-7-2-10 0,3 6-2 15,0-1 0-15,0 0 0 0,1 3 16 0,2 5 2 16,0 0 1-16,3-5 0 0,3 3-28 0,3-1-11 16,3 1 8-16,0-1-8 0,3-2 0 0,4 3 0 15,2-6 8-15,2-3-8 0,4 1 0 0,3-3 0 16,6 0 0-16,0 0 0 0,3-6 0 0,0 1 0 15,0-3 9-15,3-3-9 0,-1 1 0 0,1-6 0 16,0 0 0-16,3-3 8 0,-6 3-8 0,3-2 0 16,-4-3-11-16,-2-1 11 0,0 1-15 0,0 0 3 15,-6-6 1-15,0 6 0 0,3 0 11 0,-3 0 0 0,-3-1 0 16,0 1 0-16,0 3 0 0,-3 7 0 0,-3 3 0 0,0 0 0 16,0 0 0-16,0 0 0 0,0 0 0 0,0 0 0 15,-9 5 0-15,3 3 0 0,0 5 0 0,0 1 0 16,-3-1 0-16,3-3 11 15,0 4-3-15,0 2 0 0,-3-3 4 0,3 0 0 0,3 0 0 0,-3-2 0 16,3 2-12-16,3 0 0 0,-3-2 0 0,3-1 0 16,3-2 0-16,0 3 0 0,-3-11 0 0,0 0 0 15,9 3 0-15,-9-3 8 0,9 2-8 0,3-2 8 16,-3-2-8-16,0-1 0 0,3-2 0 0,0-1 0 16,0 4 0-16,2-9 0 0,1 1 0 0,3-1 0 0,3-2 0 15,0 0 0-15,-3-1 0 0,9-7-11 0,-7 3 3 0,4-1 0 16,-3 6 0-16,0 0 0 0,-3-1 8 0,-3 1-8 15,-4 3 8-15,1 7-8 0,0-5 8 0,-6 8 0 16,-6 0 0-16,0 0 0 0,0 0 0 0,6 8 0 16,-3-5 0-16,-3 7 0 0,0-2 0 0,-3 3 0 15,0-3 0-15,-3 5 0 0,0-5 0 0,0 2 0 16,-3 1 0-16,3 0-8 0,1-1 8 0,-4 1 8 16,6-1-8-16,-6-2 11 0,3 0-11 0,0 3 0 15,0-9 0-15,0 4 0 0,3-1 8 0,0-2 0 16,3-3 0-16,0 0 0 0,0 0-8 0,0 0 8 15,0 0-8-15,0 0 8 0,0 0-8 0,0 0 0 16,0 0 0-16,0 0 0 0,0 0 0 0,0 0 0 16,0 0 0-16,9 0 0 0,-3-6 0 0,0 4 8 15,0-4-8-15,0 4 8 0,0-4-8 0,0-1 0 16,0 1 0-16,2-2 0 0,-2 3 0 0,3-3 0 16,0-5 0-16,0 5-11 0,0 0 11 0,0 0 0 0,-3 0 0 15,0 3 8-15,3 0-8 0,-6 2 0 0,-3 3 0 16,0 0 0-16,6-8 0 0,-6 8-10 0,0 0 10 0,0 0-10 15,0 0 10-15,0 0 0 0,0 0 0 0,9 0 0 16,0 0-85 0,-9 0-12-16,9 0-3 0,0 0 0 0,-4 0-112 0,-5 0-24 15,9 0-4-15,0-3 0 0</inkml:trace>
  <inkml:trace contextRef="#ctx0" brushRef="#br0" timeOffset="106982.22">20400 5017 403 0,'0'0'36'0,"0"0"-36"0,-3 0 0 0,3 0 0 0,0 0 336 0,0 0 60 16,-6 0 12-16,6 0 2 0,-3 7-203 0,-3-1-41 16,-3 2-8-16,3 2-2 0,-5 1-54 0,2 2-11 15,0 3-3-15,-3-3 0 0,0 3-30 0,3 0-6 16,0-3-2-16,0 3 0 0,0-3-34 0,3 3-8 15,0-3 0-15,0 1-8 0,0-4 12 0,6 1-4 16,-3-3 0-16,3 0-8 0,0 0 0 0,0 0 0 16,3-3 0-16,-3-5 0 15,0 0-54-15,6-3-5 0,3 1-1 0,0-1 0 16,6-2-111-16,-3-3-22 0,3-3-5 0,-3 0-1 0</inkml:trace>
  <inkml:trace contextRef="#ctx0" brushRef="#br0" timeOffset="107128.9">20635 4794 2142 0,'0'0'47'0,"0"0"9"0,-6 0 3 0,3 0 1 0,3 0-48 0,-5 0-12 0,-1 0 0 0,0 3 0 16,0-3 28-16,0 3 2 0,3-1 1 0,3-2 0 0,-6 5-31 0,6-5-13 16,0 0 1-16</inkml:trace>
  <inkml:trace contextRef="#ctx0" brushRef="#br0" timeOffset="107941.71">20647 5207 1220 0,'0'0'54'0,"0"0"11"0,0 0-52 0,0 0-13 0,0 0 0 0,0 0 0 16,0 0 100-16,0 0 18 0,0 0 3 0,6 0 1 16,-6 0-39-16,0 0-8 0,0 0-2 0,6 5 0 0,-3-5-13 0,-3 0-2 15,0 0-1-15,6 3 0 0,3 0-16 16,-3-3-3-16,3 0-1 0,-3 0 0 0,0 0-15 0,0-3-3 15,3 0-1-15,0-2 0 0,-3 0-8 0,3-3-2 16,-1 2 0-16,4-4 0 16,0 2-8-16,-3-3 10 0,3 1-10 0,-3 2 10 0,0-5-10 0,0-1 0 15,-3 1 0-15,0 3 0 0,-9-4 20 0,3 4 11 16,0-3 2-16,0 2 1 0,0-2-20 0,0 2-4 16,-3-2-1-16,-3 2 0 0,0 6 2 0,0-6 0 15,-6 6 0-15,3 0 0 0,-6 2 27 0,0 6 6 16,-2 0 0-16,-4 2 1 0,-6 3-17 0,6 2-3 15,3 1-1-15,0 2 0 0,-2-2 13 0,2 2 3 16,-3 3 0-16,0 0 0 0,0 0-27 0,3-1-5 16,-3 1 0-16,4 3-8 0,2-6 9 0,0 3-9 15,6 0 0-15,0-3 9 0,3 0-9 0,0 1 0 0,6-1 0 16,3-5 0-16,0 0 0 0,6 0 0 0,0-3 0 0,6 3 0 16,3-6 8-16,2-2-8 15,-2 0 0-15,0-2 8 0,-3-3-8 0,6-1 0 16,3-2 0-16,3 0 8 0,-1-2-8 0,1-3 0 0,0-1 0 15,-3 1 0-15,2 0 0 0,-5 0-12 0,-3-1 4 16,0 1 8-16,-6 0 0 0,0 0 0 0,-3 7 0 16,0-4 0-16,-3 7 0 0,-6-5 0 0,0 8 0 0,0 0 0 15,0 0 0-15,-3 3 0 0,-9 2 0 0,3 0 0 16,0 6 0-16,0 0 8 0,0 2 2 0,0 0 0 16,-3 3 1-16,3 0 0 0,3 0 0 0,0 0 0 15,3-3-11-15,0 3 8 0,0-3-8 0,3-2 8 0,6 2-8 16,-3-8 0-16,6 3 0 0,3-5 0 0,-3-1 0 15,0-2 0-15,3 0-10 0,0-5 10 16,3 0-80-16,6-3-9 0,-4 0-3 0,1-3 0 16,3-2-120-16,-3 2-24 0,0-2-4 0</inkml:trace>
  <inkml:trace contextRef="#ctx0" brushRef="#br0" timeOffset="108496.3">21624 4281 2138 0,'0'0'47'0,"0"0"9"0,0 0 3 0,0 0 1 0,0 0-48 0,0 0-12 0,0 0 0 16,-6 5 0-16,0-2 98 0,-3 2 17 0,3 6 3 16,0 2 1-16,-3 0-52 0,0 0-11 0,-3 9-1 0,0-1-1 15,-3 8-27-15,-3-3-6 0,-2 6-1 0,-4 0 0 16,0 2 10-16,-3 3 2 0,-9 3 0 0,4 2 0 15,5 1-32-15,0-4 0 0,-3 1 0 0,1 0 0 16,5-1 0-16,3-2 0 0,-3-2 0 0,6-1 0 16,3-5 0-16,1-2 12 0,2-1 0 0,3-2 0 15,0-5-12-15,3-4 0 0,0-1 0 0,0-1 0 16,6-5 0-16,0-8 0 0,0 0 0 0,0 0 0 16,9-5 0-16,0-1 0 0,3-2 0 0,0 0 0 0,-1-5 0 15,4 0 0-15,6-6 0 0,0 9 0 0,0-3 0 16,-3 2 0-16,0 6 0 0,-4-6 0 0,1 3 0 0,3 3 0 15,0 2 0-15,-6 3 0 0,0 0 0 0,-3 0 0 16,3 3 0-16,-3 2 0 0,-3 1 0 16,0 1 0-16,-3 1 0 0,0 3 0 0,0 0 0 0,-6-4 0 15,0 4 0-15,0 5 0 0,3-8 0 0,-6 5 0 16,0 0 0-16,-3 1 0 0,3-1 0 0,-3 0 0 16,0 0 0-16,-3 0 0 0,3-2 0 0,0 2 0 15,0 1 0-15,-3-1 0 0,0-3-10 0,-2 1 10 16,-1-3-8-16,0 2 8 0,3-2 0 0,-3-2 0 15,-3-1 0-15,3 0 8 0,0-2-8 0,3 2 12 16,1-10-4-16,-1 2 0 0,0 3 1 0,0-5 1 16,3 0 0-16,0-3 0 0,0 0-10 0,3 0 0 0,-3-3 0 15,6-2 8-15,0 0-8 0,3 0 0 16,0-3 0-16,3 0-11 16,3 0-97-16,0-3-19 0,3 4-4 0,0-4-1079 0</inkml:trace>
  <inkml:trace contextRef="#ctx0" brushRef="#br0" timeOffset="108834.97">22017 4310 1209 0,'0'0'108'0,"0"0"-87"0,0 0-21 0,0 0 0 0,0 0 187 0,0 0 33 15,0 0 6-15,-3 8 2 0,0-3-94 0,-3 3-18 16,0 5-4-16,-3 1-1 0,-3-1-41 0,3 3-8 16,-3 2-2-16,-3 6 0 0,0 5-12 0,-6 0-4 15,-2 3 0-15,-4 8 0 0,-3-1 4 0,0 1 0 16,-2 0 0-16,2 5 0 0,-3-11-36 0,6 3-12 16,3 3 0-16,1-3 9 0,-1 3-9 0,3-6 10 15,0 0-10-15,3-2 10 0,3 3-1 16,0-9 0-16,1 3 0 0,5-2 0 0,0-6-9 15,0 0 0-15,6-3 0 0,-3-2 8 0,6-2-8 0,0-1 0 16,6-5 0-16,0 0 0 16,-6-8-23-16,9 2-6 0,3-2-2 0,0 0 0 15,-1-8-102-15,4 6-21 0,3-11-4 0,0 2-616 16,0 0-123-16</inkml:trace>
  <inkml:trace contextRef="#ctx0" brushRef="#br0" timeOffset="109228.19">21758 5088 921 0,'0'0'40'0,"0"0"10"0,-6 0-40 0,0 3-10 0,0 2 0 0,6-5 0 15,0 0 308-15,0 0 60 0,-3 5 12 0,3-5 3 16,0 0-255-16,0 0-50 0,0 0-10 0,0 0-3 16,9 0-37-16,3 0-7 0,-1 0-1 0,4-8-1 15,-3 6 10-15,0-1 3 0,3-8 0 0,-3 3 0 16,0 3-32-16,0-5 0 0,0 2 0 0,-3 0 0 0,-3 0 0 0,2-3 0 15,-2 1 0-15,3-1 0 0,-3 3 12 0,0-8-3 16,-3 6-1-16,0-1 0 0,0 3 4 0,-3-3 0 16,0 4 0-16,-3 1 0 0,3 6 32 15,-9 0 6-15,0 0 2 0,-3 3 0 0,1 5-23 16,-7 5-4-16,0-5-1 0,-3 5 0 0,0 0 15 0,0 1 2 16,6 2 1-16,-2 5 0 0,-1-8-22 0,3 5-4 15,0 1 0-15,3 2-1 0,3-2-4 0,0 2-1 16,6-5 0-16,0 0 0 0,3-1-10 0,3-4 0 15,0 2 0-15,6-5 0 0,3 0 0 0,0-3 0 16,0 1 0-16,3-4 0 0,3-2 0 0,2 3 0 16,-2-6-10-16,0 3 10 15,0-2-72-15,-3 2-9 0,3-8-2 0,-3 3 0 16,-1-3-38-16,1 2-8 0,-3-2-2 0,6-5-676 0,-3 0-135 0</inkml:trace>
  <inkml:trace contextRef="#ctx0" brushRef="#br0" timeOffset="109659.57">22466 4249 1688 0,'0'0'37'0,"6"-2"8"0,-3-4 2 0,-3 4 0 0,3-4-38 0,-3 6-9 15,6-5 0-15,-6 5 0 0,0 0 106 0,0 0 19 16,0 0 4-16,0 0 1 0,0 0-42 0,0 0-9 16,0 0-2-16,3 5 0 0,3 1-26 0,-3 2-6 15,0-3-1-15,0 3 0 0,3 0 9 0,-3 2 2 16,0 1 0-16,-3 5 0 0,6-3-19 0,-3 3-3 16,0 0-1-16,-3 5 0 0,0 0 1 0,-3 3 0 15,3 2 0-15,-3 3 0 0,0 1 6 0,-3 4 1 16,0 0 0-16,0 9 0 0,-3-4-32 0,-3 1-8 15,3 0 0-15,-3 2 0 0,0-2 0 0,0 2 0 16,0 0 8-16,-3 6-8 0,-5-3 0 0,-1-3 0 16,-3 1 0-16,0 2 0 0,-3-3 0 0,1 0 11 15,2-2-11-15,-6 5 12 0,0-3-12 0,3-2 0 16,-2 0 9-16,2-1-9 0,3-2 0 0,0-2 0 16,3-1 0-16,1-5 0 0,-1 3 0 0,0-13 0 15,3 4 0-15,0-1 0 0,0-1-11 0,0-5 11 0,1 0-13 16,-4-6 5-1,3-2-140-15,0-3-27 0,0-2-5 0,3-3-2 0</inkml:trace>
  <inkml:trace contextRef="#ctx0" brushRef="#br0" timeOffset="110822.04">15522 6448 1674 0,'0'0'36'0,"0"0"8"0,0 0 2 0,0 0 2 0,3 5-39 0,-3-5-9 16,0 0 0-16,3 8 0 0,0 3 111 0,0-9 20 16,0 6 4-16,2 0 1 0,1 0-52 0,0 3-11 15,-3-1-1-15,6 1-1 0,0 0-19 0,3 2-4 16,-6 3-1-16,6-3 0 0,-6 3-19 0,6-3-3 16,-6 3-1-16,3 0 0 0,0 0-4 0,0 2-2 15,0 1 0-15,-1-4 0 0,1 4-18 0,3-3 0 16,-3 0 8-16,0-3-8 0,0 3 0 0,-3-3 0 15,3-2 0-15,-6 2 0 0,6 0 0 0,-3 0 0 16,-3-7 0-16,3 2 0 16,0 2-73-16,-6-5-19 0,6 1-3 0,-6-6-1029 0</inkml:trace>
  <inkml:trace contextRef="#ctx0" brushRef="#br0" timeOffset="111145">16040 6498 1792 0,'0'0'40'0,"0"0"8"0,0 0 1 16,0 0 1-16,0 0-40 0,0 0-10 0,0 0 0 0,0 0 0 0,0 0 103 0,0 0 18 15,0 8 4-15,-3 0 1 0,0 3-44 0,0 2-9 16,-3 3-1-16,0 2-1 0,-3 1 1 0,-3 2 0 15,0 3 0-15,0 0 0 0,-3 2-16 0,-3 0-4 16,0 4 0-16,1 1 0 0,-7 1-23 0,6 2-5 16,0 1 0-16,0-1-1 0,-3-2-14 0,4 0-9 15,-7 0 12-15,3 2-12 0,3-2 18 0,0-1-3 16,3 1-1-16,0 0 0 0,4-3-14 0,-1-5-16 16,3-3 3-16,3-2 1 15,0-1-48-15,3-2-8 0,3-5-3 0,0-6 0 16,0-5-129-16,0 0-27 0,6-3-5 0</inkml:trace>
  <inkml:trace contextRef="#ctx0" brushRef="#br0" timeOffset="111449.69">16325 6533 2156 0,'0'0'48'0,"0"0"9"0,0 0 3 0,0 0 0 0,0 0-48 0,6 0-12 0,-3 0 0 0,0-3 0 15,3 3 92-15,0 0 16 0,0 0 3 0,3 3 1 16,-3-3-39-16,0 2-7 0,3-2-2 0,0 0 0 0,-3 3-16 0,3-3-3 16,0 3-1-16,0-3 0 0,2 0-31 0,-2 2-13 15,0-2 11-15,0 3-11 0,0-3 12 0,3 0-4 16,-3 0-8-16,0 0 12 0,0 0-12 0,3 0 0 15,-6 0 8-15,3 0-8 0,0 0 0 0,-1 2 8 16,-2-2-8-16,0 0 0 16,-6 0-106-16,0 0-27 0,0 0-6 0,0 0-1058 0</inkml:trace>
  <inkml:trace contextRef="#ctx0" brushRef="#br0" timeOffset="111677.22">16251 6694 2336 0,'0'0'52'0,"0"0"10"0,0 0 2 0,0 0 1 0,0 0-52 0,6 3-13 0,0-3 0 16,0 0 0-16,6 0 97 0,0 0 17 0,2 0 3 0,1-3 1 16,3 3-53-16,-3-3-10 0,3 3-3 0,-3 0 0 15,0-2-25-15,0-1-6 0,2 3-1 0,-2-3 0 16,-3 3-20-16,3-2 0 0,-3 2 0 0,0 0 0 15,-3 0 0-15,0 2 0 0,-3-2 0 0,0 3 0 16,-3 0-146-16,0 2-34 0</inkml:trace>
  <inkml:trace contextRef="#ctx0" brushRef="#br0" timeOffset="119974.29">17311 6771 403 0,'0'0'36'0,"0"0"-36"0,0 0 0 0,0 0 0 0,0 0 150 0,0 0 23 16,0 0 5-16,0 0 1 0,0 0-89 0,0 0-18 15,0 0-3-15,0 0-1 0,0 0-3 16,0 0-1-16,0 0 0 0,8 5 0 0,-8-5 16 0,0 0 2 16,0 0 1-16,0 0 0 15,9-3-19-15,-9 3-3 0,0 0-1 0,6-5 0 0,3 2-1 0,-6-2-1 16,0 2 0-16,-3 3 0 0,6-5-39 0,0 3-8 16,-3-6-2-16,0 2 0 0,0 1-9 0,3-3 0 15,-3 0 0-15,3 0 8 0,-6-2-8 0,3 2 0 16,0-3 9-16,-3 3-9 0,0-2 0 0,0-1 9 15,0 0-9-15,0 1 0 0,-3-1 12 0,3 1-12 16,-6-1 12-16,3 0-12 0,0 1 8 0,-3 5-8 16,-3-6 0-16,0 3 0 0,0 5 32 0,-3-2 0 15,-2 3 0-15,-1 2 0 0,0 0-2 0,-3 0-1 16,-6 5 0-16,6 0 0 0,3 0-13 0,0 1-2 16,1 2-1-16,-7 2 0 0,0-2 14 0,3 3 2 15,3-3 1-15,3 5 0 0,-3 0-14 0,0 0-2 0,4 3-1 16,-1 0 0-16,3 0-3 0,-3 0-1 0,6 8 0 15,0-6 0-15,3 1-9 0,0-3 0 16,0 5 0-16,6-5 0 0,-3 2 0 0,0-2 0 0,3-3 0 16,0 0 0-16,3-2 8 0,0 0-8 0,3-3 0 15,0-3 8-15,3 0-8 0,0-2 0 0,5-3 9 16,-2-3-9-16,0-2 8 0,3 0-8 0,0-3 10 0,0-3-10 16,3 3 0-16,-1-5 0 0,4 0 0 0,0-3 0 15,-3 5 8-15,0-5-8 0,0-2 0 0,-4-1 9 16,1 3-9-16,-3-2 0 0,0-1 0 0,-3 3 0 15,3 1 0-15,-6 1 0 0,0-1 0 0,-3 4 0 16,0 0 0-16,0 3 0 0,-4 0 0 0,1 3 0 0,-3 5 0 16,0 0 0-16,0 0 0 0,-3 0 0 0,-5 3 0 0,5 2 0 15,-3 3 0-15,0 0 0 0,0 0 0 16,-3 3 15-16,3-1-1 0,0 3 0 0,-3 1 5 16,0 1 1-16,0 1 0 0,0 0 0 0,0 0-4 0,0 3 0 15,0-4 0-15,0-1 0 0,3-1 4 16,1 0 0-16,-1 3 0 0,3-5 0 0,3-1-7 15,3-2-1-15,0 0 0 0,3 0 0 0,-6-8-12 0,8 8 8 16,1 0-8-16,3-5 0 0,-3-3 0 0,3 0 0 16,0-3 0-16,0 0-10 15,0-2-110-15,0 0-23 0,0-3-4 0,3 0-689 16,2-3-137-16</inkml:trace>
  <inkml:trace contextRef="#ctx0" brushRef="#br0" timeOffset="120649.58">18114 5937 1792 0,'0'0'40'0,"0"0"8"0,0 0 1 0,0 0 1 0,-9 3-40 0,0 5-10 15,0-3 0-15,1 6 0 16,-1 2 112-16,-3 0 20 0,0 6 4 0,-3-1 0 0,0 3-52 0,3 3-10 16,-6 0-2-16,3 5-1 0,0-2-17 0,4 2-3 15,-7 2-1-15,0 1 0 0,0 5-10 0,0-5-3 16,-3 5 0-16,0-3 0 0,1 6-18 0,-1-8-4 15,-3 0-1-15,3 2 0 0,6-8-2 0,-3 4 0 16,-2-4 0-16,2 0 0 0,0-4-12 0,3 1 0 16,6-1 0-16,0-1 0 0,0-5 0 0,3 0 0 15,6-1 0-15,0-4 0 0,-6-3 0 0,6-8 0 16,0 0 0-16,3 3-10 0,-3-3 10 0,0 0 0 0,0 0 0 16,0 0 8-16,9-6 0 0,-3 1 0 0,0-6 0 0,6 1 0 15,6-1-8-15,0-2 0 0,0-3 0 0,-1 0 0 16,1 3 0-16,6 0 0 0,-6 0 0 0,3-1 0 15,-3 4 0-15,0-1 0 0,-1 3 0 16,-2 0 0-16,0 0 0 0,0 0 0 0,0 6 0 16,-3-1 0-16,0 0 0 0,0 3 0 0,0 0 0 15,-4 3 0-15,1 0 0 0,0-1 0 0,-3 6 0 16,0-2 0-16,0-1 0 0,0 3 0 0,-3 0-8 0,0 2 8 16,-3 1 0-16,0 0 0 0,-3-1 0 0,3 3 0 15,-6 3 0-15,3 0 0 0,-3 3 0 0,3-1 0 16,-6-2 0-16,0 0 0 0,0 2 0 0,4-2 0 15,-4 0 0-15,-3-3 0 0,0 3 0 0,0-2 0 16,-6 1 0-16,3-1 0 0,0-4 0 0,-6 1 11 16,4-6 1-16,-4 3 1 0,0-5 0 0,0-1 0 15,3-2 7-15,0 0 2 0,-6-2 0 0,7-4 0 16,5-2-3-16,0 1-1 0,0-4 0 0,3-2 0 0,3-3-18 0,3 3 0 16,0-3-8-16,0 0 8 15,-3 0-28-15,9 3 0 16,3-3 0-16,3 0 0 0,0 0-205 0,6 0-41 15</inkml:trace>
  <inkml:trace contextRef="#ctx0" brushRef="#br0" timeOffset="121196.3">18602 5958 1638 0,'0'0'72'0,"0"0"16"0,0 0-71 0,0 0-17 0,0 0 0 0,0 0 0 16,-6 8 120-16,-2 0 21 0,-1 6 4 0,-3-4 1 15,3 6-42-15,-3 3-8 0,0-1-1 0,0 6-1 16,-3 0-18-16,-6 2-3 0,0 1-1 0,4 4 0 15,-1 4-9-15,-3 2-3 0,0 0 0 0,0 2 0 16,0-1-28-16,1 1-7 0,-1-2-1 0,0 0 0 0,0-2-4 0,0-4-2 16,-3 1 0-16,4-3 0 15,5 0-6-15,0 1 0 0,3-12-1 0,3 6 0 0,0-6-11 0,0-2 0 16,3-3 0-16,3-2 8 0,3-3-8 0,3-3 0 16,-3-5 0-16,0 0 0 0,9 0 0 0,3-2 0 15,3-4 0-15,3-2 0 0,-3-2 0 0,2-1 0 16,4-2 0-16,-3-3 0 15,0 3-29-15,-3 0-2 0,3 2 0 0,-3 1 0 0,0-1 31 0,-4 3-9 16,4 0 9-16,-3 5 0 0,0 1-12 0,0 2 4 16,-3 0 0-16,0 2 0 0,-3 1 8 0,-3 2 0 15,0 3 0-15,-3 0 0 0,0 0 0 0,0 3-12 16,-6 2 12-16,3 0-12 0,0 3 20 0,-3-3 3 16,0 3 1-16,0 0 0 0,3-5-12 0,-3 5 12 15,3-3-12-15,0 0 12 0,0-5 14 0,3 5 3 16,-3-5 1-16,3 3 0 0,-3-6-22 0,6 0-8 15,0 1 0-15,6-4 0 0,-3 1 0 0,0-3 0 16,3 0 0-16,0 0 0 16,6-3-148-16,3-5-35 0,17-8-7 0,-8 0-2 0</inkml:trace>
  <inkml:trace contextRef="#ctx0" brushRef="#br0" timeOffset="122084.53">18724 6834 1177 0,'0'0'52'0,"0"0"11"0,0 0-51 0,0 0-12 0,0 0 0 0,0 0 0 16,6 0 99-16,0 0 17 0,-6 0 3 0,9 0 1 15,-3-2-55-15,0-1-10 0,3-2-3 0,-3 2 0 16,0 0-2-16,3 1-1 0,3-12 49 16,-3 9-61-16,0-3-2 0,0 0-1 0,-3 0 0 0,3 0-7 0,-4 0-2 15,4-2 0-15,-3-1 0 16,0 3 3-16,0-2 0 0,0 2 0 0,0-3 0 0,-6 1-4 0,3-1 0 16,-3 1 0-16,3-1 0 0,-3-2 12 0,-3 2 1 15,3 1 1-15,-3-1 0 0,0 3-18 0,-3 3-3 16,-3-1-1-16,-3 1 0 0,3 2 31 0,1 3 5 15,-4 3 2-15,0 0 0 0,-3-1-2 0,3 6 0 16,-6 0 0-16,3 0 0 0,-3 0-33 0,0 0-7 16,1 5-2-16,-1-2 0 0,3 2 0 0,-3 0 0 15,3 3 0-15,-3 3 0 0,6-1-10 0,3-2 0 16,1 3 0-16,-1-1 8 0,3 1 0 0,3-6-8 16,6 3 12-16,0-6-4 0,3 1-8 0,2-3 0 15,4-3 0-15,3-2 0 0,3 2 0 0,0-5 0 16,0 0 0-16,0-5 0 0,0 2 0 0,-1-2 0 0,4-3 0 0,-3-3 0 15,-3 3 0-15,0-2 8 0,0 2-8 16,3-5 0-16,-6 2 0 0,5 3 0 16,-5-2 0-16,6-1 0 0,-6 0-9 0,0 4 9 0,-3-1-12 15,3 2 12-15,-6 4 0 0,-3-1 0 0,-3 3 0 0,0 0 0 16,0 0 0-16,0 0 0 0,-6 11 0 0,0-3 0 16,0 2 0-16,-3 3 14 0,3 3-1 0,-3 0 0 15,3-3 2-15,0 3 0 0,0 0 0 0,0 0 0 16,3-3-7-16,0 0-8 0,3-2 11 0,3 0-11 15,0-3 8-15,0-3-8 0,6-3 0 0,3 1 0 16,0-6 0-16,6-2 0 0,3-3 0 0,0-2-9 16,-4-1-139-16,4 0-27 0,0-4-5 0,0 1-2 0</inkml:trace>
  <inkml:trace contextRef="#ctx0" brushRef="#br0" timeOffset="122403.31">18930 6228 1036 0,'-3'0'92'0,"3"0"-73"16,-6 3-19-16,3 0 0 0,-3 2 200 0,6-5 37 16,0 0 7-16,3 5 2 0,0 3-125 0,-3-8-25 15,3 8-4-15,3-3-2 0,0 1-52 0,3-1-10 16,-3-2-3-16,3-1 0 0,0 1-13 0,2 0-2 0,1-6-1 0,-3 0 0 15,0 1 3-15,0-1 0 0,3-8 0 0,0 6 0 16,0-3 7-16,-3 0 1 0,3-2 1 0,-3 2 0 16,3 0-31-16,-7 0-6 0,4 2-2 0,-3 4 0 15,-6 2 18-15,0 0 0 0,0 0 0 0,0 0 0 16,-3 5 8-16,-6 0 9 0,4 3 2 0,-4-2 0 16,0 2 35-16,0 2 7 0,3 1 2 0,0 2 0 15,0-2-45-15,0 2-9 0,3-3-1 0,0 1-8 16,0 0 0-16,3-4 0 0,0 1 0 0,3 0-1218 15</inkml:trace>
  <inkml:trace contextRef="#ctx0" brushRef="#br0" timeOffset="122924.66">19195 6646 2095 0,'0'0'46'0,"0"0"10"0,0 6 1 0,-3-4 2 0,3 4-47 0,-3 2-12 15,0-1 0-15,-3 1 0 0,3 0 105 0,-3 6 19 16,-3-1 4-16,3 3 1 0,-3 0-52 0,3-1-10 16,-3 4-3-16,0-3 0 0,0 0-17 0,0-3-4 0,1 0-1 15,2 3 0-15,3-5-26 0,-3-1-4 0,3 1-2 0,3-1 0 16,3-4-10-16,3-1 0 0,0-2 0 0,5-6 0 16,1-2 0-16,3-1 0 0,0-2 10 0,3-5-10 15,0 3 0-15,-3-4 0 0,3-2 0 0,-1 1 0 16,4-1-39-1,0 3-1-15,-3-3-1 0,6 0 0 0,-3 0 21 0,-1 3 4 0,1 2 0 0,-3 0 1 16,-6 4 15-16,-3 1 0 0,6 4 0 0,-6-1 0 16,-3 3 0-16,-3 3 0 0,0 5 0 0,-3-3 10 15,-3 3 25-15,0 2 5 0,-6 6 0 0,-3-3 1 0,-6 1-21 16,6 2-5-16,6-3-1 0,3 0 0 0,-3-2-2 0,6 2 0 16,-6 0 0-16,6 0 0 0,0 1-2 0,3-7-1 15,-6 1 0-15,9-2 0 0,0-1-9 0,3-2 0 16,3-6 0-16,-3 0 0 0,3 3-26 0,0-5 2 15,0-3 1-15,3 0 0 16,-1 0-181-16,1-2-37 0,0-1-7 0</inkml:trace>
  <inkml:trace contextRef="#ctx0" brushRef="#br0" timeOffset="123650.75">19719 6765 1094 0,'-6'8'48'0,"3"-5"11"0,0 5-47 0,0-3-12 15,0 1 0-15,0 1 0 0,-3-1 309 0,6-6 60 16,0 0 12-16,0 0 3 0,0 0-276 0,0 0-56 0,0 0-10 0,9 0-2 16,3 0-12-16,-6 0-3 0,-3-6 0 0,6-1 0 15,8 1-25-15,-5 1-11 0,0-3 1 0,3 0 0 16,-3-3 18-16,6 4 4 0,-6-7 1 0,0 6 0 16,0-2-13-16,-1-1 0 0,-2 1 0 0,0 2 0 15,-3-3 0-15,0 1 0 0,0-4 0 0,-6 4-10 16,0-1 10-16,-6 1 14 0,0-1-3 0,0 6-1 15,-3-1-10-15,-5 6 12 0,-7 0-12 0,0 6 12 16,3-1 32-16,0 0 6 0,-3 3 2 0,3 3 0 16,1 2-16-16,-4 0-4 0,3 0 0 0,-3 3 0 15,-3 3 9-15,6-3 2 0,-2 2 0 0,5 1 0 16,3-1-28-16,0-2-6 0,-3-3-1 0,12 3 0 0,3 0-8 16,3-3 8-16,3-2-8 0,3 0 8 0,3-4-8 0,3-1 0 15,-1-4 0-15,1-2 0 16,0 3-52-16,0-6-2 0,3-2-1 0,3 0 0 15,-3-6-24-15,-3 1-5 0,2 2 0 0,4-3-1 16,0 1 10-16,-3-1 3 0,3 0 0 0,-3 1 0 16,0-3 25-16,-4-1 6 0,-2 4 1 0,0 4 0 0,-3-1 64 0,-3 1 12 15,-6 6 4-15,0 0 0 0,0 0 25 0,0 0 6 16,-12 6 1-16,-3 4 0 0,0 1-7 0,-5-1-1 16,-1 6 0-16,3 0 0 0,0 5-30 0,3-2-6 15,-3 2-2-15,0 3 0 0,10-3-10 0,-4 5-3 16,0-2 0-16,-3 3 0 0,3-4 2 0,0 7 0 15,0 1 0-15,-3 4 0 0,0-1-15 0,0 0 0 16,1 6 8-16,2 0-8 0,-3-6 0 0,3 3 0 16,-3-5-9-16,3 2 9 0,-3-4-15 0,3-4 3 15,0 0 1-15,0 1 0 0,4-1-1 0,-1 3 0 0,-3-7 0 16,-3 1 0-16,3-1 12 0,3-9 0 16,0 0 0-16,0 0 0 0,-3-2 0 0,0-3 0 0,0 0 0 0,1-3 0 15,2-2 9-15,-3-3 1 0,0-3 0 0,3-2 0 16,3-6 6-16,0-2 0 0,0-3 1 0,0-2 0 15,3-1-3-15,0-2-1 0,3 0 0 0,-3-6 0 16,3 3-13-16,0-2 8 0,9-1-8 16,0-2 0-16,0 3 8 0,0-3-8 0,0 2 0 0,0 6 0 15,6 3 8-15,-1 4-8 0,1-1 0 0,3-1 0 16,-3-5 0-16,3 2 0 0,3 3 0 0,3-5 0 16,2 0 0-16,-2 0-13 0,3 2 2 0,0 1 1 15,-3-4-97 1,-1 1-19-16,-2 0-4 0,3 0-742 0,-6-6-149 0</inkml:trace>
  <inkml:trace contextRef="#ctx0" brushRef="#br0" timeOffset="123843.09">20132 6636 345 0,'0'0'31'0,"0"0"-31"16,0 0 0-16,0 0 0 0,0 0 303 0,0 0 54 15,0 0 11-15,0 0 3 0,0 0-150 0,0 0-29 16,3 10-7-16,-3-2-1 0,-3 0-63 0,0 3-13 15,-3 2-2-15,-3 3-1 0,1-3-33 0,-1 3-8 16,0 0 0-16,0 0-1 0,0 0-44 0,-3-3-9 0,0 3-2 0,3-6 0 16,3 1-8-16,0-1 0 0,3 1 0 15,3-6 0 1,0-5-171-16,0 0-36 0,0 0-7 0</inkml:trace>
  <inkml:trace contextRef="#ctx0" brushRef="#br0" timeOffset="123996.57">20430 6451 2181 0,'-12'2'96'0,"9"1"21"0,-6-1-93 0,3 1-24 0,-6 2 0 0,3 1 0 16,0 2 48-16,4-3 6 0,-4 3 1 0,3 0 0 16,3 5-43-16,0-2-12 0,3-1 0 0,3 3-702 15,-3 1-144-15</inkml:trace>
  <inkml:trace contextRef="#ctx0" brushRef="#br0" timeOffset="124739">20400 6826 1796 0,'0'0'80'0,"0"0"16"0,0 0-77 0,0 0-19 16,0 0 0-16,0 0 0 0,0 0 79 0,0 0 12 15,12-2 2-15,3-4 1 0,0 1-38 0,-3 0-8 16,0-3-2-16,3-3 0 0,-3 3-36 0,-1-2-10 15,1-1 0-15,-6 1 0 0,3-4 0 0,-3 1 0 16,0 0 0-16,-3-3 8 0,0 3-8 0,0 0 9 16,0-3-9-16,-3 2 10 0,-3 1 2 0,0 3 1 0,0-1 0 15,-3 6 0-15,-3-1 67 0,0 1 12 16,-3 5 4-16,0 0 0 0,-5 3-21 0,2 2-4 0,-3 0-1 16,3 3 0-16,0 3-28 0,0-3-6 0,-3 5 0 0,3 0-1 15,1 1-11-15,2-1-1 0,-3 5-1 0,6 1 0 16,0-1-22-16,0 3 0 0,3-2 0 0,3-3 8 15,3 0-32 1,0-3-7-16,3 0-1 0,6-2 0 0,-3-3-4 0,6 0 0 0,3-6-1 16,3 4 0-16,-7-9-101 0,4 3-20 0,3-5-4 15,0-1-1-15,3-2-37 0,-3 0-7 0,3-2-1 0,-6-1-1 16,5-2-71-16,-2 0-15 0,-3 0-2 0,0 2-1 0,-3 0 238 0,0-2 48 16,-3 5 12-16,3-2 0 0,-3 2 180 15,-3 0 37-15,-4 3 8 0,-2 5 2 0,0 0-15 0,0 0-2 16,0 0-1-16,-5 0 0 0,-1 5-53 15,-6 3-10-15,3 5-2 0,-3 0-1 0,-3 3-38 16,0 0-7-16,-3 0-2 0,3 0 0 0,-3 5-64 16,4-3-12-16,-1 6-4 0,-3 0 0 0,3 0-1 0,0 2-1 15,3-2 0-15,-3 3 0 0,0-1-5 0,3 1-1 16,-2 2 0-16,2 2 0 0,0 1-8 0,0 0 8 16,0 0-8-16,3-3 8 0,0 2-8 0,0-1 0 15,-3-1 9-15,3-3-9 16,3 1-47-16,0-4-13 0,-2-4-4 0,5-3 0 15,-3 0 52-15,0 0 12 0,0-1 0 0,0 1 0 0,0-2-13 0,0-1 0 0,0-3 0 0,-3 6 0 16,-3-3 13-16,3-2 0 16,0 0 0-16,0-6 0 0,3 0 8 0,0-2 4 0,0-3 0 0,0-3 1 15,0-2 41-15,1 0 8 0,2-3 2 0,-3-3 0 16,3 1-48-16,0-6-16 0,0 0 9 0,3-3-9 16,-3-5 18-16,3-2-2 0,0 0 0 0,3-1 0 15,0-2-28-15,0 0-7 0,3 2-1 0,-3 6 0 16,3 0 83-16,-4 3 16 0,4-1 3 0,-3 8 1 15,3 3-67-15,0 1-16 0,3-1 0 16,0 2 0-16,0-4 0 0,3 2 0 0,-3 0-11 0,6 0 11 16,6-3 0-16,-3 3-8 0,-1-2 8 0,-2 2 0 15,3 0 0-15,0 0 0 0,3-3-8 0,-3 3 8 16,-3-2-80 0,2 2-12-16,-5 0-2 0,6-3-850 0,-3 4-169 0</inkml:trace>
  <inkml:trace contextRef="#ctx0" brushRef="#br0" timeOffset="125173.29">20841 6763 288 0,'0'0'12'16,"0"0"4"-16,0 0-16 0,0 0 0 0,0 0 0 0,0 0 0 0,0 0 516 0,0 0 100 15,6-6 20-15,0 1 4 0,-6 5-456 0,3-2-92 16,6-4-17-16,0 1-4 0,2 2-35 0,7-2-6 15,-3 2-2-15,0 1 0 0,0-4-16 0,3 4-3 16,0-6-1-16,-6 5 0 0,2 1-8 0,-2-4 8 16,0 1-8-16,-3 0 8 0,-3-1 2 0,3-2 0 15,-3 1 0-15,0-1 0 0,-3 0-2 0,0 2 0 16,0-2 0-16,0 0 0 0,-3 1-8 0,-3-1 0 0,0 0 0 0,0 0 8 16,-3 2 20-16,-3-2 3 0,3 3 1 0,0 0 0 15,-6 2-17-15,3 3-3 0,0-2-1 0,-3 4 0 16,-2 4 8-16,-1-4 1 0,0 3 1 0,0 3 0 15,0 0 15-15,0 3 4 0,0 0 0 0,3 2 0 16,6 0-20-16,-2 6-4 0,-1-6-1 0,3 5 0 16,0 1-5-16,0-1-1 0,0 3 0 0,3-2 0 15,3 0-9-15,0-4 0 0,3 4 0 0,-3-3 0 16,6-6 0-16,-3 1 0 0,6 2 0 0,0-5 0 16,2-3 0-16,4 1 0 0,3-4 0 0,0 1 0 15,0-3 0-15,3-3 0 0,-3 1 0 0,-1-4 0 16,4 1-26-1,-6 0-7-15,0-3-2 0,0 0 0 0,-3-3-117 0,0 3-23 0,0-2-5 16,0 2-1149-16</inkml:trace>
  <inkml:trace contextRef="#ctx0" brushRef="#br0" timeOffset="126887.93">17069 7416 691 0,'0'0'61'0,"0"0"-49"0,0 0-12 0,0 0 0 15,0 0 221-15,3-2 42 16,-3 2 8-16,0 0 1 0,0 0-123 0,0 0-25 0,0 0-4 0,0 0-2 16,0 0-42-16,0 0-9 0,0 0-2 0,0 0 0 15,0 8 1-15,3 2 0 0,-6 1 0 0,3 2 0 16,3 3-11-16,-3 0-3 0,-3 5 0 0,0 0 0 16,0 0-21-16,3 6-5 0,-2-1-1 0,-1 3 0 15,0-2-7-15,3-1-2 0,-3 3 0 0,0 0 0 16,0-2-7-16,0-3-1 0,3-1-8 0,0 1 12 15,0-3-12-15,0 1 0 0,0-4 0 0,-3 1 0 16,3-3 0-16,0-3 11 0,0 0-11 0,3-2 10 16,0-1-10-16,0-5 0 0,0 1 0 0,0-1-11 0,-3-5 19 0,0 0 3 15,0 0 1-15,8-3 0 0,1-2-12 0,-3 0 10 16,0-3-10-16,0 0 10 0,6-3-10 0,-3-2 10 16,0 0-10-16,-3 0 10 0,3-6-10 0,-3 3 0 15,3-5 0-15,3-3 8 0,-6 0-8 0,9 3 0 16,2-5 0-16,1-1 0 0,0 1 0 0,0-3 8 15,3 2-8-15,0-2 0 0,-1 5 0 0,1-2 0 16,-6 2 0-16,3 0 0 0,0 3 0 0,-3 3 0 16,0-4 0-16,3 4 0 0,2-1 0 0,-2 4 0 15,-6 1 0-15,3 1 0 0,0 3 0 0,0-1 0 16,0 3 0-16,-3-3 0 0,-6 6-19 0,0 0 4 16,5 0 1-16,-2 2 0 15,-6 0-130-15,-3 3-27 0,0 0-5 0,6 3 0 0</inkml:trace>
  <inkml:trace contextRef="#ctx0" brushRef="#br0" timeOffset="128105.67">17403 7914 403 0,'9'0'17'16,"-9"0"5"-16,0 0-22 0,0 0 0 0,0 0 0 0,0 0 0 0,0 0 318 0,6 0 59 15,-6 0 12-15,3-3 3 0,6 0-232 0,-6 1-47 16,3-1-9-16,-3 0-1 0,2-2-40 0,-2 0-8 16,3 0-2-16,0-1 0 0,3 1-18 0,-3 0-4 15,-3-3-1-15,3 0 0 0,0 3-13 0,0-3-2 16,3 2-1-16,-3-2 0 0,-3 0-6 0,0 3-8 15,3-5 11-15,-3 2-11 0,-3-3 10 0,0 0-10 16,3 1 8-16,-3-1-8 0,0 1 0 0,0 2 0 16,0-3 0-16,-3 3 0 0,3 0 8 0,-6 3 0 15,-3 0 0-15,3 2 0 0,-3 3 12 0,0 0 3 16,-6 5 0-16,3-2 0 0,-3 0 7 0,4 2 2 16,-4 3 0-16,3 2 0 0,-6-4-23 0,3 4-9 15,3 1 8-15,-3 2-8 0,0-2 12 0,0 2-4 16,4-2 0-16,-1 2 0 0,0 0-8 0,3 0 0 15,3 0 0-15,3 1 0 0,-3 2 0 0,3-3 0 16,3-3 0-16,3 1 0 0,3 0 0 0,0-1 0 16,0-2 0-16,6 0 0 0,0-3 0 0,-3 1 0 15,2-4 0-15,1 1 0 0,3-3 0 0,-3-3 0 16,3 3 0-16,-3-5 0 0,0 0 8 0,3-1 0 16,0-2 0-16,-3 1 0 0,-1-4-8 0,1 0-16 0,3-2 4 15,-3 3 1-15,0-4 11 0,-3 1 0 0,3 0 0 0,0 0 0 16,0-1 0-16,-3 1 0 0,-3 3 0 0,0-1 0 15,2 3 0-15,-5 0 0 0,-3 3 0 0,0 5 8 16,3-3 17-16,-3 3 4 0,0 0 1 0,-6 3 0 16,6-3-22-16,-5 8-8 0,-4 2 0 0,3 1 0 15,-3 0 10-15,0 2-10 0,3 0 10 0,0 0-10 0,-6-2 11 16,6 2-11-16,3 0 12 0,-3 0-12 0,3 1 9 16,0-4-9-16,0 1 0 0,3-1 9 0,3 1-9 15,0-6 0-15,-3 1 0 0,6 2 0 0,3-6 0 16,0 3 0-16,-3-5 0 0,6 0 0 0,3-2 8 15,0-1-8-15,-1-5 0 0,1 3 8 0,0-3-8 16,3 0 0-16,3-2 9 0,3 2-9 0,-1-6 0 16,1 4 0-16,0-3 0 0,0 2 0 0,0 0 0 15,-3 3-12-15,-4-2 4 0,-2 2 0 0,0 3 8 0,-3-3-8 16,-3 5 8-16,-9 3-8 0,0 0 8 0,0 0 0 16,0 0 0-16,0 0 0 0,0 8-8 0,-3 0 0 15,0 5 0-15,0-5 0 0,-6 5 8 0,0-2 11 16,-3-1-3-16,3 1 0 0,3-3-8 0,-2 3 8 15,-1-3-8-15,3 2 8 0,0-2 0 0,0-3 0 16,3 1 0-16,3-6 0 0,0 0-8 0,0 0 0 16,0 0 9-16,0 0-9 0,0 0 0 0,9 0 0 0,0-3 0 15,-3 0 8-15,3-2-8 0,-4 0 0 0,7-1 0 0,-3-1 0 16,0-1 0-16,0-3 0 0,3 0 0 0,-3 1 0 16,0-3 0-16,3 2 0 0,-3-2 0 0,3 0 0 15,-3-1 0-15,-3 4 0 0,0-1 0 16,-1 3 0-16,1-2 0 0,-3 2 0 0,0 2 0 15,0-2-8-15,-3 3 8 0,0 5 0 16,0 0 0-16,0 0 0 0,0 0 0 0,0 0 0 0,0 0 0 0,-6 3 0 16,-3-3 0-16,9 0 0 0,0 0 0 0,-3 8-8 15,-2-6 8-15,2 4 0 0,0 2 0 0,3 0 0 16,0-8 0-16,0 8 0 0,0-1 0 0,3 1 0 16,0-2 0-16,-3-6 0 0,0 0 0 0,5 8 0 15,4-3 0-15,0-2 0 0,0-3 0 0,0 0 0 0,3-3 0 16,3 3 0-16,-3-5 0 0,3 2 0 0,0-2-16 15,0-3 1-15,2 0 1 0,1 0 0 16,0-3-18-16,-3 1-3 0,3 2-1 0,0 0 0 16,-3-3 0-16,-1 3-1 0,-2 3 0 0,3-3 0 0,-6 3 16 0,0-1 3 15,-9 6 1-15,0 0 0 0,0 0 17 0,0 0 0 16,0 0 0-16,3 6 0 0,-3 2 0 0,0 2 8 16,-6-2 0-16,0 5 1 0,-3 1 23 0,0-4 4 15,0 4 0-15,0-4 1 0,1 3 3 0,-4 1 1 16,3-4 0-16,0 3 0 0,0 1-21 0,3-4-5 15,-3 3-1-15,3-2 0 0,3 0-5 0,0-3-1 16,-3 2 0-16,6-2 0 0,0-3-8 0,3 1 0 0,0-1 0 16,0 0 8-16,-3-5-8 0,9 5 0 0,-3-2 0 0,0 0 0 31,3-6-69-31,3 0-10 0,-3 1-1 0,0-1-768 0,2-2-154 0</inkml:trace>
  <inkml:trace contextRef="#ctx0" brushRef="#br0" timeOffset="128281.46">18501 7422 1900 0,'-3'-3'169'0,"-3"3"-135"16,0 0-34-16,0-3 0 0,6 3 160 16,0 0 24-16,0 0 6 0,-3 6 1 0,-3-6-113 0,6 0-22 15,0 0-5-15,0 0-1 0,0 0-38 0,3 8-12 16,3-1 8-16,-3-1-829 15,3 2-166-15</inkml:trace>
  <inkml:trace contextRef="#ctx0" brushRef="#br0" timeOffset="129123.05">18549 7861 1681 0,'0'0'36'0,"0"0"8"0,0 0 2 0,0 0 2 15,0 0-38-15,0 0-10 0,0 0 0 0,3 5 0 0,-3-5 109 0,0 8 20 16,3-3 4-16,-3-5 1 0,3 6-63 0,-3-6-13 16,0 0-2-16,6 2-1 0,0 4-16 0,3-6-3 15,0 0-1-15,-1 0 0 0,-2-6-13 0,3 4-2 16,0-4-1-16,0-2 0 0,0 0-3 0,-3 0-1 16,3-2 0-16,-3 2 0 0,0-3-3 0,0 1-1 15,-3-1 0-15,0 1 0 0,0-1 10 0,0 0 3 16,-6-2 0-16,0 0 0 0,0 0-24 0,0 2 9 15,-6 1-9-15,-3-4 0 0,0 4 12 0,0-1-4 16,3 3 0-16,-6 6-8 0,1-4 20 0,2 6-2 0,-3 6-1 16,0 2 0-16,0-3 8 0,-3 5 2 15,0 1 0-15,0 5 0 0,3 0-11 0,1 0-3 16,-1 2 0-16,3 1 0 0,-3 2-13 0,3-5 11 16,0 2-11-16,3 1 10 0,0-1-10 0,6 1 0 0,0-6 0 15,-3 3 8-15,3 0-8 0,3-3 8 0,3-2-8 0,3-1 8 16,-3-2-8-16,3 0 0 0,0-5 0 0,6-3-11 15,3 0 11-15,0-6 0 0,3 1 0 0,0-3 8 16,5 0-8-16,-2-5 8 0,0 0-8 0,0 0 8 16,6-1-8-16,-6-2 0 0,2 1 8 0,-2-1-8 15,0 0 0-15,-3 3 0 0,0-1 0 0,-6 1 0 16,3 3 0-16,-7 2 0 0,-2 2 0 0,0 1 8 16,0 0-8-16,-6 5 0 0,0 0 0 0,0 0 0 0,-6 8 0 15,3 2 0-15,-3 1 0 0,-2-1 0 0,-4 4 14 16,3-1-2-16,0 0 0 0,-3 3 0 0,0 0-4 15,0-3 0-15,3 3-8 0,0 0 12 0,0 0-12 16,3-3 0-16,3 0 0 0,0 0 0 0,6-5 0 16,-3 3 8-16,3-6-8 0,3-2 0 0,6 0 0 15,-3-3 0-15,3-3 0 0,3 0 0 16,0-5-60-16,0 0-11 0,0-2-2 0,2-1-1 16,-2-2-118-16,3 0-24 0,0-3-5 0,0-3-1 0</inkml:trace>
  <inkml:trace contextRef="#ctx0" brushRef="#br0" timeOffset="129624.87">19284 7144 288 0,'0'0'25'0,"0"0"-25"0,0 0 0 0,0 0 0 16,0 0 449-16,0 0 85 0,-6 2 17 0,0 4 3 16,0-1-341-16,3 6-68 0,-3-1-13 0,0 3-4 15,-3 3-56-15,3 0-12 0,0 0-3 0,0 5 0 16,-2 0-27-16,-1 3-6 0,-3 0 0 0,0 2-1 15,0 1-15-15,0 2-8 0,-9 0 10 0,0 0-10 16,1 0 32-16,2 6 1 0,-3 2 0 0,0-3 0 16,0-2-18-16,-3 2-4 0,3 6-1 0,1-8 0 15,2-1-10-15,3-7 0 0,3 0 0 0,-3-3 0 16,9-2 0-16,-3-3 8 0,6-6-8 0,3 1 0 16,-3-1 0-16,6-4 0 0,3-4 8 0,0-2-8 15,3-2 0-15,3-1 8 0,6-5-8 0,0 3 8 16,3-6-8-16,-1 3 0 0,1-5 0 0,3 5 0 0,-3-2 0 15,0 4 0-15,0 1-11 0,-1 0 11 0,-2-1 0 16,-3 1-8-16,3 5 8 0,-6 0 0 0,0 0 0 0,0 5 0 16,-3-2 0-16,0 2-8 0,-3 1 8 0,-1 2 0 15,-2-3 0-15,0 5 0 0,-3-2 0 16,0 0 0-16,0 3 0 0,-3-1 0 0,-3 1 0 0,1 2 0 16,-1-5 0-16,-3 3 0 0,0-1 0 0,-3 1 0 15,0 2 0-15,-6 0 0 0,0-5 0 0,-3 3 0 16,1 0 0-16,-1-4 8 0,0 1-8 0,-3 0 0 15,3 0 0-15,-3 0 0 0,1-5 0 0,2 0 0 16,3-1 0-16,3-2 8 0,0-5-8 0,3 2 0 16,3-2 0-16,3-3 8 0,-3-3-8 0,6 3 0 15,6-7 0-15,0-1 0 0,3 2-15 0,6-4-4 16,6-1-1-16,0-2 0 16,9-3-99-16,-3 1-20 0,2-6-4 0,1-1-707 0,3 1-142 15</inkml:trace>
  <inkml:trace contextRef="#ctx0" brushRef="#br0" timeOffset="129929.39">19826 7125 1209 0,'0'0'53'0,"0"0"12"0,0 0-52 0,0 0-13 0,0 0 0 0,0 0 0 0,0 0 296 0,-3 3 57 15,-3 2 11-15,0 3 3 0,3 0-219 0,-6 3-43 16,0 2-9-16,0 3-1 0,-3 2-41 0,0 1-8 15,-3 2-2-15,4 3 0 0,-1 5-14 0,0 0-3 16,-3 0-1-16,0 3 0 0,-6 0-2 0,0-1-1 16,0 4 0-16,-5 2 0 0,-4-3-9 0,6 1-2 15,0 2 0-15,3 0 0 0,-2-6-12 0,2 1 0 16,3-3 0-16,6 3 0 0,0-6 8 0,6 1-8 16,-3-3 0-16,6-3 0 0,0-3 0 0,3-2 0 15,3 0 0-15,6-3 0 0,-3-2 0 0,6 0 0 16,-3-6 0-16,0 0 0 15,0-5-21-15,3 3-7 0,0-6-2 0,5-2 0 16,-2 0-112-16,3-3-22 0,-3 0-5 0,3-3-1059 0</inkml:trace>
  <inkml:trace contextRef="#ctx0" brushRef="#br0" timeOffset="130324.31">19674 7863 2163 0,'-6'8'96'0,"6"-5"20"0,-3 2-93 0,3 1-23 0,-3-4 0 0,0 4 0 15,0-1 137-15,3-5 23 0,0 5 5 0,0-5 1 16,0 0-87-16,0 0-18 0,0 0-3 0,0 0-1 16,6 3-30-16,-6-3-7 0,6 2 0 0,3-2-1 15,-9 0-7-15,9-2-2 0,6-1 0 0,-3-2 0 16,0-3-10-16,2 0 8 0,-2 0-8 0,3-3 8 16,3 1-8-16,-3-1 0 0,0-2 9 0,0 0-9 15,-3 2 0-15,0-2 0 0,-4 2 0 0,-2-2 8 16,0 3-8-16,-3-1 12 0,0 3-4 0,-6 0 0 15,-3 0-8-15,6 8 12 0,-9-2-4 0,-2 2 0 0,-4 0 16 16,0 0 3-16,-6 5 1 0,3 3 0 0,-3 5 1 16,3 0 1-16,7 3 0 0,-1 3 0 0,0-3-2 15,-3-1-1-15,3 4 0 0,0-1 0 0,0-2-10 16,3 3-1-16,0-6-1 0,3 6 0 0,0-6-6 16,0 3-1-16,6 0 0 0,3-3 0 0,0 0-8 15,0 0 0-15,3-5-10 0,3 3 10 0,0-6 0 0,3 0 0 16,-3-2 8-16,6 0-8 0,-3-3 0 0,3-3 0 15,5 0-10-15,1 1 10 0,-3-4-16 0,3 1 5 16,3 2 1-16,-3 1 0 16,-3-3-141-16,-4-1-28 0,13-4-5 0,-9 2-2 0</inkml:trace>
  <inkml:trace contextRef="#ctx0" brushRef="#br0" timeOffset="135694.04">16626 8866 1105 0,'0'0'48'0,"3"-2"12"0,6-4-48 0,-6 1-12 16,-3 5 0-16,6-3 0 16,0-2 110-16,0 2 20 0,-6 3 4 0,0 0 1 0,0 0-12 0,0 0-3 15,0 0 0-15,0 0 0 0,-3 6-39 0,-3 2-8 16,0 0-1-16,-3 2-1 0,0 1-11 0,-3 2-1 16,0 3-1-16,0 2 0 0,0 1-31 0,-3 2-7 15,1 0 0-15,2 0-1 0,-3 1-8 0,3-7-2 16,3 1 0-16,3 0 0 0,-3-5-9 0,6-1 0 15,-3 1 0-15,6-6 0 16,0-5-71-16,0 0-16 0,6-5-3 0,-3-3-1 16,6-5-133-16,3 0-28 0,-3-3-4 0,3 2-491 0</inkml:trace>
  <inkml:trace contextRef="#ctx0" brushRef="#br0" timeOffset="135872.7">16721 8803 1681 0,'9'2'36'0,"-3"4"8"0,0-1 2 0,-3 0 2 0,0 3-38 0,-6-3-10 0,0 3 0 0,-3 0 0 15,3 0 130-15,0 3 24 0,0 2 5 0,-3-2 1 16,-3 2-68-16,3 3-12 0,3 0-4 0,-3 2 0 16,-3 1-10-16,-2-3-2 0,-1-3-1 0,3 3 0 15,-3 0-31-15,0-1-5 0,0 4-2 0,3-1 0 16,0-2-25-16,3-2 0 0,0-4 0 0,3-2 0 16,3-3-164-16,0-5-26 0,12 0-5 15,9-5-1-15</inkml:trace>
  <inkml:trace contextRef="#ctx0" brushRef="#br0" timeOffset="136564.26">17144 8752 1292 0,'3'3'57'0,"-3"-3"12"0,0 0-55 0,0 0-14 0,6 3 0 0,-6-3 0 16,0 0 144-16,0 0 25 0,0 0 6 0,0 0 1 16,0 0-61-16,0 0-12 0,0 0-3 0,0 8 0 15,3-3-36-15,0-2-7 0,0 2-1 0,0-2-1 16,0-1-20-16,3-2-4 0,-6 0-1 0,6 3 0 15,3-1 4-15,5-2 1 0,-2 0 0 0,0 0 0 16,3 0-27-16,0-2-8 0,0-1 0 0,3 1 0 0,-3-1 11 0,-1-2-11 16,1 2 10-16,0-2-10 0,-3-1 9 0,3-2-9 15,-3 0 8-15,0 1-8 0,0-1 0 0,-3 0 0 16,0-3 8-16,-3 1-8 0,0-1 0 0,2 0 0 16,-5 1 9-16,0-1-9 0,-3 3 8 0,0 0-8 15,-3-2 8-15,0 2-8 0,-2 0 9 0,-1 3-9 16,-3-3 12-16,0 2-12 0,0 1 12 0,-3 2-12 15,-3 3 12-15,0 3-12 0,-6-6 14 0,0 9-4 16,-2-1-1-16,-1 3 0 0,-3 0 12 0,6 5 3 16,-3 0 0-16,7 1 0 0,-1-4-24 0,-3 3 0 15,0 3 0-15,3 0 0 0,6 0 20 0,-3-3 0 16,3 3 0-16,1 0 0 0,2 0-2 0,6 0-1 16,-3 0 0-16,3-3 0 0,0 0-8 0,6-2-1 0,0-1-8 0,3 1 12 15,-3-1-12-15,6-2 0 0,2 3 0 0,1-6 0 16,0 0 20-16,0-2-3 0,6 0 0 0,0-1 0 31,-3-2-63-31,3-2-13 0,-1-1-2 0,4-2-1 16,0 0-122-16,0-1-24 0,0-2-4 0,-3 3-884 0</inkml:trace>
  <inkml:trace contextRef="#ctx0" brushRef="#br0" timeOffset="137064.07">17641 8628 1094 0,'-3'0'97'0,"3"0"-77"15,0 0-20-15,-3 0 0 0,-3 0 220 0,0 0 41 16,6 0 8-16,-3 5 2 0,-3 1-124 0,3 2-25 16,-3 0-5-16,3-1-1 0,3 4-41 0,0 0-9 15,-9 2-2-15,6 0 0 0,-3 3-29 0,0-3-7 16,-2 6 0-16,-1-6-1 0,3 3 8 0,-3 0 1 15,-3 0 1-15,3-3 0 0,0 3-17 0,3-3-4 16,0 0-1-16,0-2 0 0,3-1-7 0,0 4 0 16,0-7-8-16,3-1 12 0,3-1-12 0,0-2 0 15,3-1 8-15,0-2-8 0,3-2 0 0,3-6 0 16,0 2 8-16,6-1-8 0,-3-4 0 0,-1-2 0 16,-2 2 0-16,6-2 0 0,3 0 0 0,0-3 0 0,0 3-12 15,-3-1 12-15,2 1-24 0,1 0 1 0,0 2 1 0,-6 3 0 16,3-2 12-16,-6 2 10 0,0 0-13 0,2 5 5 15,-5 1 8-15,0-1 0 0,-9 3-9 0,9 0 9 16,0 3 0-16,-9-3 0 0,0 0 0 0,6 5 0 16,-3 0 0-16,3 3 0 0,-6 0 0 15,3 0 8-15,-6 0 11 0,3 3 1 0,-6-1 1 16,3 1 0-16,0-3 3 0,-3 2 1 0,3 1 0 0,-3-1 0 16,-3-2 5-16,3 3 1 0,0-1 0 0,-2 1 0 15,2 0-10-15,0-1-1 0,0 3-1 0,3-5 0 16,0 0-19-16,0 0 0 0,0 3 0 0,3-3 0 15,6-3 0-15,-6-5 0 0,6 5 0 0,0-2 0 16,3-6-59 0,2 3-15-16,-2 0-3 0</inkml:trace>
  <inkml:trace contextRef="#ctx0" brushRef="#br0" timeOffset="137817.25">18221 8845 230 0,'0'0'20'0,"0"0"-20"0,0 0 0 0,0 0 0 15,0 0 255-15,0 0 46 0,0 0 10 0,0 0 1 0,0 0-169 0,0 0-35 16,0 0-6-16,0 0-2 0,6 5-20 0,-6-5-4 15,0 0 0-15,6 0-1 0,-6 0-14 0,6 0-2 16,-6 0-1-16,9 0 0 0,-3-5-20 0,0 2-4 16,0-2-1-16,0 0 0 0,0 2-9 0,-3-2-1 15,3 0-1-15,-3-3 0 0,0 2-3 0,0-2-1 16,3 0 0-16,-6 1 0 0,3-4 2 0,0 3 0 16,-3-3 0-16,-3 3 0 0,0-5-8 0,3 3-2 15,-3-1 0-15,-3 1 0 0,3-1 26 0,-3 3 4 16,-3 0 2-16,0 3 0 0,0 2-11 0,-3 0-3 0,-3 3 0 15,0 6 0-15,-2-1 7 0,-4 0 1 0,3 3 0 0,0 0 0 16,3 5-21-16,-3-2-4 0,-3 0-1 0,7 2 0 16,-1 3 0-16,0-3 0 0,0 3 0 0,3 0 0 15,3 0-2-15,3-1 0 0,0 4 0 0,0-3 0 16,3 2-8-16,0-2 8 0,0 3-8 0,3-3 8 16,0 0-8-16,3-3 0 0,3-3 0 0,0 1 8 15,3-1-8-15,3-2 0 0,0 3 0 0,0-6 0 16,3-7 0-16,-3-4 0 0,5 1 0 0,4 0 0 15,-3-3-11-15,3 0-4 0,3 0-1 0,-3-5 0 16,-1 0-46 0,1-3-10-16,0-3-1 0,0 3-1 0,0-2-146 0,-3-3-30 0,3-3-6 0</inkml:trace>
  <inkml:trace contextRef="#ctx0" brushRef="#br0" timeOffset="138144.53">18832 8144 288 0,'0'0'25'0,"0"0"-25"16,0 0 0-16,0 0 0 0,0 0 365 0,0 0 68 16,0 0 14-16,-3 3 2 0,-3 2-247 0,3 3-50 15,-3 0-9-15,0 2-3 0,-3 1-48 0,3 2-11 16,-3 3-1-16,0 2-1 0,-3 1-22 0,-3 2-4 16,0-2-1-16,-2 5 0 0,-1-1-7 0,-3 1-1 0,-3 3-1 0,3 2 0 15,0 2-7-15,-2 1-2 16,-1 3 0-16,0 2 0 0,0-3-15 0,0 0-3 15,3 1-1-15,1-1 0 0,-1-2-7 0,3-3-8 16,6-2 11-16,3-1-11 0,0-2 8 0,3-3-8 0,0 0 0 16,3-2 0-16,6-6 0 0,-3 3 0 0,0-3 0 0,0-2 0 15,9-3 0-15,-3-1 0 0,0 1 0 16,3-2 0-16,3-4-15 0,0-2-6 0,0-2-2 0,3 2 0 16,-4-6-69-1,4 4-15-15,-3-4-2 0,0 1-1 0,0 0-76 16,0 0-15-16,-3-3-3 0</inkml:trace>
  <inkml:trace contextRef="#ctx0" brushRef="#br0" timeOffset="138717.94">18724 8924 345 0,'0'0'15'16,"0"0"4"-16,0 0-19 0,0 0 0 0,0 0 0 0,0 0 0 0,0 0 360 0,0 0 68 15,9 6 13-15,-9-6 3 0,6-3-284 0,0 3-56 16,0 0-12-16,0-3-3 0,-6 3-22 0,9 0-5 16,-3-2-1-16,0-4 0 0,0 4-36 0,0-3-7 15,3-1-2-15,-3-2 0 0,3 3 5 0,-3-3 1 16,0 0 0-16,3 0 0 0,-3-2 2 0,2 2 0 16,-2-3 0-16,0 3 0 0,0-5-16 0,3 2-8 15,-6-2 10-15,3 0-10 0,0 0 13 0,-3-3-3 16,0 3-1-16,0-3 0 0,-3 2-9 0,-3 1 10 0,0 0-10 15,0 5 10-15,-3 0 23 0,0 3 5 0,-3 0 1 0,-3 5 0 16,0 2 0-16,-2 3 0 0,-1 1 0 0,-3 2 0 16,3 2-7-16,-6 1-2 0,0 2 0 0,-3 0 0 15,1 1-17-15,-1-4-3 0,3 6-1 0,3 0 0 16,-3 0-9-16,3 0 10 0,4 0-10 0,2-1 10 16,6 4-2-16,0-3-8 0,3 2 12 0,3-2-4 15,-3-3-8-15,3 6 0 0,-3-1 0 0,9-4 8 16,-3-4-8-16,3-2 0 0,0 0 0 0,3 0 0 15,5-3 0-15,1-5 8 0,0 0-8 0,3-2 0 16,3 2 0-16,-3-6 0 0,0 1 8 0,3-5-8 16,-4-1 0-16,1-2 0 0,-3 2 0 0,3-2 0 15,0 0 0-15,0-1 0 0,0-4 0 0,-4 2 0 0,4 3 0 16,-3-3 0-16,0 0 0 0,0 3 0 0,-3-3 0 0,-3 0 0 16,0 0 0-16,-3 0 0 0,0-2 0 0,-3 2 0 15,-3 0 0-15,-6 3 0 0,0-3 0 0,-3 5 0 16,3 3 0-16,-6 1 0 0,0 1 0 0,-3 4 0 15,-3 2 0-15,0 2 0 0,3 4 0 0,1-4 0 16,-1 3 0-16,0 1 0 0,3 2 0 0,-3-3 0 16,6 3 0-16,0-3 0 0,0 3-9 0,3 0 9 15,3 0-12-15,0 0 12 16,6 0-204-16,-3-8-33 0</inkml:trace>
  <inkml:trace contextRef="#ctx0" brushRef="#br0" timeOffset="139748">19189 8861 403 0,'0'0'36'0,"0"0"-36"16,0 0 0-16,0 0 0 0,0 8 279 0,3-3 49 15,-3 3 9-15,0-8 3 0,0 0-185 0,3 5-37 16,3-2-7-16,-6-3-2 0,3 5-28 0,3-5-5 16,0 3-2-16,0 0 0 0,-4-6-11 0,4 0-3 15,3 1 0-15,-3-4 0 0,0 1-20 0,3-3-5 0,3 0-1 0,0 0 0 16,0-2-16-16,0-1-3 15,0 1-1-15,0-4 0 0,0 4-3 0,-1-4-1 16,-2 1 0-16,-3 0 0 0,3 0 6 0,-6 0 2 16,-3-1 0-16,0 1 0 0,-3 3-3 0,-3-4-1 15,0 1 0-15,0 2 0 0,-3 4 20 0,-2 1 4 0,-1-2 1 16,0 3 0-16,-3 5-17 0,0 0-3 0,0 5-1 0,0 3 0 16,0-2-7-16,-5 4-2 0,2 3 0 0,-3 1 0 15,0-4-9-15,0 6 0 0,3 0 0 16,-3 2 0-16,4-2 0 0,2 0 0 0,0 3 0 0,3-1 0 15,3-2 0-15,3 3 0 0,3-6 0 0,3 3 0 16,6 0 0-16,0-3 0 0,6-5 0 0,3 0 0 16,3-3 0-16,-1-2 0 0,4-3 0 0,0-3 0 15,0 0-21-15,-3 1 3 0,3-6 1 0,0 0 0 16,-4-3-31-16,4 3-5 0,3-2-2 0,3-4 0 0,-3 4 27 0,-4-3 6 16,1 2 1-16,-3 1 0 15,-3-1-9-15,-3 0-2 0,3 3 0 0,-6 0 0 0,-6 3 51 0,0 0 9 16,-3 5 3-16,0 0 0 0,0 0-18 0,0 0-3 15,-12 3-1-15,-3 2 0 0,0 5 11 0,-3-2 1 16,3 6 1-16,-3-1 0 0,-2 5 15 0,2-2 3 16,6 3 1-16,-3 2 0 0,0 3-19 15,0 0-4-15,0 2-1 0,0 0 0 0,-2 6-7 0,5-3-2 16,-6 3 0-16,3 0 0 0,-3-3-8 0,3 0 0 16,-3 0 0-16,3 3 0 0,4 0 0 0,-4-1 0 15,0 4 0-15,6-4 0 0,-3 1 0 0,3 0 0 16,0-3 0-16,-3 5 0 0,3-2 8 0,-3-3 5 15,3 0 2-15,0-5 0 0,-2 3-15 0,-1-9 0 16,3 3 0-16,-3-5 0 0,0 0 0 0,0 0 0 0,3 0 0 16,-3 0 0-16,0-3 0 0,0-2-16 0,0-11 3 15,1 2 1-15,-1 6 12 0,3-5 16 0,0-6-3 16,-3-2-1-16,3-3-12 0,-3-3 0 0,3-5 0 16,-3 1 0-16,3-1 0 0,0-3 0 0,3-7 0 15,0-1 0-15,6-2 0 0,-3 0 0 0,3-3 0 16,3 1 0-16,0-1 18 0,3 5 1 0,0 1 0 15,0 2 0-15,3 3-19 0,0-6 0 0,0 6 0 0,3 0 0 16,3 0 8-16,0 0-8 0,0 2 0 0,5 1 0 16,4-1 0-16,0-2 0 0,3 3 0 0,0-4 0 15,-1 4 0-15,4-1 0 0,0 3-11 0,0-2 11 16,0-1-106-16,-4 4-14 16,-2 1-4-16,0 1 0 0,-6-3-111 15,-3 6-22-15</inkml:trace>
  <inkml:trace contextRef="#ctx0" brushRef="#br0" timeOffset="140160.9">19570 8821 2127 0,'0'0'47'0,"0"0"9"0,0 0 3 0,0 0 1 0,0 0-48 0,0 0-12 15,0 0 0-15,0 0 0 0,0 0 76 0,0 0 12 16,6 6 4-16,0-1 0 0,-6-5-58 0,6 5-11 15,3-5-3-15,-3 0 0 0,2 0-10 0,1 0-2 0,0-3-8 0,-3 1 12 16,0-1-12-16,3-2 8 0,3-3-8 0,-3 3 0 16,0-6 9-16,0 3-9 0,3-2 8 0,-3 2-8 15,3-3 0-15,-6 0 0 0,-1-2 0 0,1 3 0 16,6-1 0-16,-6 0 10 16,-6-2-2-16,0 3-8 0,6-1 16 0,-3 0-4 0,-3 4-1 0,-3-1 0 15,3 8 5-15,-6-6 0 0,-3 4 1 0,0 2 0 16,1 2 23-16,-4 6 4 0,3 0 0 0,-3 3 1 15,0 2-1-15,-3 0-1 0,0 3 0 0,-3 3 0 16,0-1-11-16,1-2-1 0,2 3-1 0,-3-1 0 16,3 1-7-16,0-4-2 0,6 4 0 0,0-1 0 15,3-2-21-15,3 0 0 0,6 0 0 0,0 0 8 0,-3-3-8 16,6 0 0-16,6-2 0 0,-3-3 0 16,6-3 0-16,0-2 0 0,0 0 0 0,-1-1 0 15,-2-2-17-15,6-2-8 16,-3-4-2-16,0 1 0 0,0-3-117 0,0-3-24 0,6 4-5 15,-1-4-644-15,1-2-129 0</inkml:trace>
  <inkml:trace contextRef="#ctx0" brushRef="#br0" timeOffset="140677.7">20043 8694 2127 0,'0'0'47'0,"0"0"9"0,0 3 3 0,-3 0 1 0,-3-3-48 0,3 5-12 16,-3-3 0-16,3 4 0 0,-6-1 140 0,3 0 25 15,0 1 6-15,-3 2 1 0,1 2-84 0,-1-2-16 16,0 3-3-16,0 2-1 0,0-3-12 0,0 4-4 16,0-1 0-16,0 3 0 0,3-3-35 0,0 0-7 0,-3 3-2 0,0-3 0 15,0-2-8-15,3 2 0 0,3 0 0 16,-3 1 0-16,3-1 0 0,0-3 0 0,3-2 0 0,0 0 0 16,0 0 0-16,0-8 0 0,0 0 0 0,6 3 0 15,0-3 0-15,0 0 0 0,3-5 0 0,-3-3 0 16,3 0 0-16,0 2 0 0,6-1 0 0,-3-4 0 15,0 3 0-15,3-5 0 0,0 5 0 0,-4-5 0 16,4-1 0-16,0 4 0 0,-3-3 0 0,6-1 0 16,-6 4-16-16,3-3 2 0,0 2 0 0,-3 0 0 15,-1-2 14-15,1 5 0 0,0 0 12 0,0 0-12 16,0 0 0-16,-3 3-9 0,0 0-1 0,0 2 0 16,0 0 10-16,-3 3 16 0,-6 0-4 0,0 0-1 15,9 3-11-15,-6 2 0 0,-3-5 0 0,6 6 0 0,-6 2 0 16,3 0 0-16,-3 0 0 0,0-1 0 15,0 1 0-15,0 0 0 0,-3-2 0 0,0 2 0 0,-3 0 0 16,3 2 0-16,0-2 0 0,0 0 0 0,3 3 12 0,-6-4-4 16,0 4 0-16,3 2 0 0,-3 1-8 0,0-4 12 15,-3 1-12-15,3-1 12 0,3 4-4 0,-3-7-8 16,3 4 12-16,0 0-4 0,3-1-8 0,0-2 12 16,0 3-12-16,3-3 12 0,-3-3-12 0,6 3 0 15,-6-8 0-15,6 5 0 0,-3-2 0 0,6 2 0 16,0-5 0-16,0 0 0 15,0-5-63-15,3 2-14 0,-3-2-3 0,3 0-842 16,-1-1-168-16</inkml:trace>
  <inkml:trace contextRef="#ctx0" brushRef="#br0" timeOffset="141352.01">20844 8133 1695 0,'0'0'75'0,"0"0"16"0,0 0-73 0,0 0-18 0,0 0 0 0,0 0 0 16,0 0 146-16,0 0 26 0,0 0 4 0,-6 3 2 15,-3 0-51-15,-3 5-11 0,6 2-1 0,-6 3-1 16,-3-2-46-16,3 5-10 0,0 0-2 0,0 0 0 15,4-1-23-15,-1 1-5 0,0-2 0 0,3-4-1 16,3 1-17-16,3-3-10 0,-3 0 12 0,3-8-12 16,9 5 0-16,0-5 0 0,3-3 0 0,2-2 0 15,1 0 9-15,0-3-9 0,0 0 0 0,0-3 9 16,6-2-9-16,-3 0 0 0,0-3 0 0,5 3 0 16,-2-1 0-16,0 4 0 0,-3-3 0 0,0 2 0 15,0-2 0-15,-4 0 0 0,-2 5-9 0,-3 0 9 16,0 0 0-16,-3 5 0 0,-6 3-8 0,0 0 8 0,0 0 0 15,0 0 0-15,6 5 0 0,-9 6 0 0,3 0 22 16,-6 2 8-16,3 3 2 0,-6 0 0 0,3 2-9 0,-3-2-2 16,1 0 0-16,2 0 0 0,0-3-10 0,0 0-3 15,0 0 0-15,6-2 0 16,0 2-50-16,3-2-10 0,-3-3-3 0,3 0-1346 0</inkml:trace>
  <inkml:trace contextRef="#ctx0" brushRef="#br0" timeOffset="151751.04">2133 9406 403 0,'0'0'17'0,"0"0"5"0,0 0-22 0,0 0 0 0,0 0 0 0,0 0 0 16,0 0 224-16,0 0 40 0,0-5 8 0,0 5 1 16,0-6-128-16,0 1-25 0,0 5-6 0,3-5-1 15,3-1-42-15,-6 1-9 0,0 0-2 0,0 5 0 0,3-5-4 0,6-1-2 16,-6 4 0-16,3-4 0 0,3 1-8 0,-3 0-2 16,3 0 0-16,3-1 0 0,2 4-14 0,-2-4-3 15,6 1-1-15,-3 2 0 0,0-2-10 0,6 5-1 16,-6-3-1-16,3 3 0 0,-1 0-14 0,-2 0 9 15,3 0-9-15,0 3 8 0,-6-3-8 0,0 0 0 16,6 0 0-16,-6 3 8 0,-1-1-8 0,1-2 0 16,3 3 9-16,-6 0-9 0,3-1 0 0,-3 1 0 15,-6 2 0-15,0 1 8 0,0-1-8 16,0 3 0-16,-3 0 0 0,-3 2 0 0,0 1 0 16,0-1 0-16,0 6 8 0,-6-2-8 0,3-1 0 0,0 0 8 15,-3 0-8-15,-3 0 0 0,3-2 0 0,-5 0 8 16,2-1-8-16,3 1 0 0,-3-1 8 0,0 4-8 15,0-6 10-15,3 2-10 0,-3-2 0 0,3-3 0 16,0 6 0-16,-3-3 0 0,3-3 13 0,-2 0-3 16,5 3-1-16,-3-2 0 0,6-4-1 0,-6 4 0 15,6-4 0-15,-3 4 0 0,6-1-8 0,0-5 0 0,0 0 0 16,0 0 8-16,0 0-8 0,6 5 0 0,0 0 0 16,3 1 0-16,0-1 8 0,0 0 7 0,2-2 1 15,-2 2 0-15,0 1-16 0,3-4 0 0,0 3 8 16,3 1-8-16,-3-1-10 0,-3 0-5 0,3 3-1 15,0 0 0-15,-3-2 27 0,2 1 5 0,-5 1 0 16,3 3 1-16,3 0-17 0,-9 2 0 0,3-3 0 16,0 4 0-16,0-4 0 0,-6 3 0 0,3 3 0 0,-3-2 0 15,0-1 0-15,0 0 0 0,-3 0 0 0,3 3 0 16,-6-5 0-16,0-1 0 0,0 3 0 0,3 1 0 16,-12-1 0-16,9 0 0 0,-8 0 0 0,2-2 0 15,0 2 0-15,0-2 0 0,-6-1-11 0,6 1 11 16,-9 0 8-16,0-6 8 0,4 3 1 0,-4-3 1 0,0 0-2 15,0-2-1-15,0 0 0 0,0-3 0 0,-2 0-15 16,8 0 11-16,3-3-11 0,-6-5 10 0,6 3-10 16,3-1 8-16,-3 1-8 0,3-3 8 0,0 0-8 15,3 0 12-15,3 3-12 0,0-3 12 0,3 3-12 0,0 0 0 16,0-1 0-16,3-2 0 0,6 3 0 0,-6 0-14 16,3-1 3-16,-3 1 1 15,3 3-155-15,0-4-31 0,3 1-7 0</inkml:trace>
  <inkml:trace contextRef="#ctx0" brushRef="#br0" timeOffset="152258.51">2785 9713 345 0,'0'0'15'0,"0"0"4"0,0 0-19 0,0 0 0 0,0 0 0 0,0 0 0 16,0 0 280-16,0 0 53 0,0 0 11 0,6 0 1 0,-6 0-186 0,0 0-38 15,0 0-7-15,9 3-2 0,-9-3-24 0,6 2-4 16,3 1-2-16,-9-3 0 0,6 2-10 0,0 4-1 15,-6-6-1-15,6 5 0 0,2 0-18 0,-2 1-4 16,-3-1-1-16,3 3 0 0,0-3-17 0,3 6-3 16,-9-3-1-16,6 2 0 0,0 1 10 0,3 2 3 15,-9-2 0-15,3 5 0 0,0-1-39 0,0 4 0 16,3-3-9-16,0 0 9 0,-6 5 0 0,0-3 13 16,0 4 0-16,0 1 0 0,0 1-13 0,-6-3 0 15,3 3 8-15,0-3-8 0,-3 0 0 0,3 3 11 16,-6-3-11-16,3-2 10 0,0 2-2 0,-9 0 0 15,6 0 0-15,-5-2 0 0,2 5-8 0,-9-6 10 16,3 6-10-16,-3-5 10 0,0 2-10 0,-5-5 12 16,2 0-12-16,-3-1 12 0,6-1-12 0,3-4 0 15,-3 1 9-15,-2-1-9 0,2-4 0 0,3-4 0 0,6 4 0 16,0-4 0 0,3-2-70-16,-3 0-12 0,3 0-2 0,9 0-1 15,0 0-146-15,0-2-29 0,-12-12-5 0,15 4-2 0</inkml:trace>
  <inkml:trace contextRef="#ctx0" brushRef="#br0" timeOffset="154533.69">4285 9784 460 0,'0'0'20'0,"0"0"5"0,0 0-25 0,0 0 0 0,0 0 0 0,0 0 0 16,0 0 312-16,0 0 56 0,0 0 12 0,0 0 3 0,0 0-233 0,0 0-46 15,0 0-10-15,0 0-2 16,0 0-20-16,0 0-4 0,0 0 0 0,6 6-1 0,3-1-10 0,-6 0-1 16,0 3-1-16,3 0 0 0,3 0-10 0,-3 0-1 15,0 0-1-15,0 2 0 0,6 4-7 0,-9-1 0 16,3-3-1-16,-1 4 0 0,4 2-35 0,0-1 0 15,-3-1 0-15,0-1 0 0,0 3 23 0,3 2 7 16,-3-2 2-16,0-3 0 16,0 1-22-16,3-1-10 0,0 0 10 0,-3-2-10 0,3-1 8 0,3 1-8 15,-3-3 0-15,2 2 0 0,-2-2 8 0,0 0-8 16,3 0 0-16,-3 0 0 0,3-3 9 0,-9 1-9 16,-3-6 8-16,6 5-8 0,-6-5 0 0,0 0 0 15,0 0 8-15,9 5-8 0,-9-5 0 0,0 6-12 16,0-1 2-16,0 0 1 15,-3 3-201-15</inkml:trace>
  <inkml:trace contextRef="#ctx0" brushRef="#br0" timeOffset="154961.34">4172 10282 1501 0,'0'0'66'0,"0"0"14"0,0 0-64 16,0 0-16-16,0 0 0 0,0 0 0 0,0 0 117 0,0 0 20 16,0 0 4-16,0 0 1 0,0 0-42 0,0 0-9 15,0 0-2-15,0-3 0 0,3 0-16 0,0-2-3 16,0 0-1-16,0 0 0 0,6-1 11 0,-3-2 3 15,0 0 0-15,9-2 0 0,-6 2-55 0,5-5-10 16,-2-1-2-16,6 1-1 0,-3 0 4 0,0 0 1 16,3-6 0-16,0 1 0 0,0-3-5 0,-1 2-1 15,4-5 0-15,-3 0 0 0,3-2-4 0,3 5-1 16,-3-3 0-16,2 0 0 0,-2 3-9 0,0 2 10 16,-3-2-10-16,0 8 10 0,0-3-10 0,-3 3 0 15,-1 2 0-15,-2 1 8 0,0-1-8 0,0 6 0 16,0-3 0-16,-6 5 0 0,0-2 0 0,3 2 0 15,-6 1 0-15,0-1 0 0,0 0 0 0,0 3 0 0,-3 0 8 0,0 0-8 16,0 0 0-16,0 0 0 0,0 0 0 0,0 0 8 31,0 0-54-31,-3 8-11 0,3 6-3 0,-3-4-831 0,0-2-166 0</inkml:trace>
  <inkml:trace contextRef="#ctx0" brushRef="#br0" timeOffset="155348.44">4815 10226 921 0,'0'0'82'0,"0"0"-66"16,0 0-16-16,0 0 0 0,0 0 234 0,0 0 43 16,0 0 9-16,-3 8 2 0,0-3-128 0,0 3-26 0,0-2-5 15,3 2-1-15,-3-1-39 0,0 4-8 16,3-3-1-16,-9 8-1 0,6 0-44 0,-3-3-9 0,3 3-2 0,-3 0 0 15,0-3-5-15,3 3-2 0,-3-6 0 0,3 6 0 16,0-2-8-16,0-4-1 0,-2 1-8 0,2-3 12 16,0 2-12-16,3-10 0 0,0 0 0 15,0 0 0 1,0 0-173-16,0 0-38 0,0 0-7 0,11-10-2 0</inkml:trace>
  <inkml:trace contextRef="#ctx0" brushRef="#br0" timeOffset="155568.72">4919 9927 1900 0,'0'0'169'0,"0"0"-135"16,-3 3-34-16,3-3 0 0,0 0 157 0,0 0 25 16,0 0 5-16,0 0 1 0,0 0-97 0,0 0-19 15,0 0-4-15,0 0-1 0,0 0-41 0,0 0-8 16,0 0-2-16,12-3 0 0,-6 3-16 0,-6 0 8 15,6-2-8-15,-6 2 0 0,9 2 0 0,-9-2 0 16,0 0 0-16,0 0-1284 16</inkml:trace>
  <inkml:trace contextRef="#ctx0" brushRef="#br0" timeOffset="157240.54">6101 9901 1375 0,'0'0'30'0,"0"0"6"0,0 0 2 0,0 0 1 0,0 0-31 0,0 0-8 15,0 0 0-15,0 0 0 0,0-3 95 0,0 3 17 16,0 0 4-16,0 0 1 0,0 0-36 0,0 0-7 0,-6-3-2 0,0 3 0 16,6 0-6-16,-3-2-2 0,-3 4 0 0,3-2 0 15,-3 0-8-15,0 0-1 16,0-2-1-16,-3 2 0 0,3-3-16 0,-3 3-3 0,0 0-1 0,-2 3 0 16,2-1 5-16,-6-2 1 0,6 3 0 0,-12 0 0 15,9-1-11-15,-6-2-1 0,3 3-1 0,-6 0 0 16,7 2 2-16,-7 0 1 0,3-2 0 0,6 2 0 15,-6 3-4-15,3-3-1 0,-3 1 0 0,6-1 0 16,4 0-9-16,-4 1-3 0,0 2 0 0,6-3 0 16,0 0-13-16,0 0 8 0,3-2-8 0,3-3 0 15,0 0 0-15,0 0 0 0,0 0 0 0,3 8 0 16,9-3 0-16,-6 1 0 0,3-1 0 0,0 0 0 16,0-2 0-16,2 2 0 0,-2-2 0 15,3 2 0-15,3 0 0 0,-3 1-13 0,3 2 1 0,-3-3 0 16,0 3 21-16,0-3 5 0,0 3 1 0,-4-3 0 15,4 3-15-15,-6-2 0 0,3-1 0 0,3 3 0 0,-9-3 0 16,3 3 0-16,-6-8 0 0,6 8 0 16,-6-8-19-16,3 10-6 0,0-4-2 0,-3 2 0 15,0 2 27-15,-3-2 0 0,0 0 0 0,0-3 0 16,0 1-30-16,-3-4-7 0,3 6-2 16,-9-2 0-16,3 2 83 0,-3-3 16 0,1 0 3 0,-4-2 1 15,0 2-73-15,0-2-15 0,-3-1-2 0,3 4-1 0,0-6 27 16,0 2 0-16,0 1 0 0,-2 0 0 0,2-3 0 0,0 0 0 15,0-6 0-15,0 4 0 0,6-4 0 0,-6 4 0 16,6-1 0-16,0 0 0 0,0 1 0 0,4-1 0 16,5 3 0-16,0 0 0 0,-3-5 0 0,3 5 0 15,3-8 0-15,0 5 0 0,-1 1-17 0,4 2-2 0,0-6 0 16,3 4 0 0,3-1-221-16,0 0-44 0</inkml:trace>
  <inkml:trace contextRef="#ctx0" brushRef="#br0" timeOffset="157509.43">6273 9962 1440 0,'-3'-3'128'0,"1"3"-103"0,-1 3-25 0,0-1 0 0,0 1 120 0,0 2 20 16,3 3 3-16,-6-3 1 0,-3 6-13 0,3 0-3 15,0-1 0-15,0 3 0 0,6 1-51 0,0 1-10 16,-9-1-3-16,3 2 0 0,0-3-51 0,0 0-13 16,-3 0 0-16,3 0 0 0,-3 1 54 0,3-1 8 15,3 0 2-15,0-2 0 0,-3-1-52 0,3-2-12 16,3-2 0-16,0-6 0 16,0 0-48-16,0 0-13 0,0 0-3 0,3 0 0 15,3-3-173-15,0-2-35 0</inkml:trace>
  <inkml:trace contextRef="#ctx0" brushRef="#br0" timeOffset="157677.79">6416 9676 2206 0,'0'0'48'0,"0"0"11"0,0 0 1 0,0 0 3 0,0 0-51 0,0 0-12 0,0 0 0 0,0 0 0 16,0 0 27-16,-3 2 2 0,3-2 1 0,-3 8 0 15,3-8-30-15,-3 6 0 0,3 2 0 0,0-3-1027 16</inkml:trace>
  <inkml:trace contextRef="#ctx0" brushRef="#br0" timeOffset="158200.76">6485 9930 1681 0,'0'0'36'0,"0"0"8"0,0 0 2 0,0 0 2 0,0 0-38 0,0 0-10 16,0 0 0-16,0 0 0 0,0 0 115 0,6 8 21 15,-3 0 4-15,-3 5 0 0,0 3-60 0,0 0-13 16,-6-3-3-16,3 3 0 0,-3 2 0 0,0 1 0 16,0-3 0-16,-3 0 0 0,3-1 0 0,-3-1 0 15,0-1 0-15,3-3 0 16,0-2-51-16,3 0-13 0,-3 0 0 0,3 0 0 0,0 0 28 0,3-3 4 0,0-5 0 0,0 0 0 16,0 0-32-16,0 0 8 0,9 0-8 0,0-2 0 15,3-3 0-15,-3-1 9 0,3-2-9 0,3-2 8 31,-3-1-36-31,3 1-7 0,-3-4-1 0,0 1-1 0,2 0 47 0,1 0 10 0,-3-1 1 0,0 4 1 16,3-3-35-16,-6 2-7 0,0 0-2 16,0 3 0-16,0 1 22 0,-3 4 0 0,3 0 0 0,-3 1 0 15,-1 2 0-15,-5 0 0 0,6 2 0 0,0 4 0 16,-6 4 0-16,0-2 0 0,0 5 0 0,0-2 0 16,-3 2 0-16,0 0 0 0,3 3 0 0,-3-3 0 15,0 1 0-15,-2-4 0 0,2 3 0 0,0-5 0 16,3-2 25-16,-3 2 10 0,3 0 1 0,0 0 1 15,0-3-24-15,0 0-5 0,0 0 0 0,6 1-8 16,-3-4-50-16,2 1-17 16,1-3-3-16,3-3-1 0,0 1-75 0,0-1-15 0</inkml:trace>
  <inkml:trace contextRef="#ctx0" brushRef="#br0" timeOffset="158629.74">6967 10065 1670 0,'0'0'74'0,"0"0"15"15,0 0-71-15,0 5-18 0,0-5 0 0,0 0 0 0,0 0 119 0,3 5 20 16,-3-5 4-16,3 3 1 0,-3-3-68 0,6 5-12 0,0-5-4 0,3 0 0 16,-3 0-44-16,0-2-16 0,6-4 9 0,-6 1-9 15,0 0 0-15,-1-1 0 0,4 1 0 0,0-3 0 16,-3 0 0-16,0 0 0 0,-3-2 0 0,0 2 0 15,3-5 0-15,-3 2 0 0,0-2 0 0,-3 0 0 16,3-1 41-16,-6-2 3 0,3 1 1 0,-3-1 0 16,-3 0-21-16,3 3-4 0,-6-1 0 0,3 4-1 15,-3-1 36-15,-3 6 7 0,4 2 2 0,-7 6 0 16,0 0-24-16,0 5-5 0,-3-1-1 0,0 9 0 16,3 0 3-16,-3 5 1 0,-2 3 0 0,2-5 0 15,3-3-38-15,-3 2 0 0,3 3-12 0,-3-2 4 16,6 5 37-16,-3-3 8 0,7-3 2 0,2 3 0 15,-3-2-31-15,6-3-8 0,0-3 0 16,3 0 0-16,3-2 0 0,0 2 0 0,0-5 0 0,9 3 0 16,-1-1 8-16,1-4-8 0,0-1 8 0,6-3-8 15,-3-2-31-15,3-2-10 16,0-3-3-16,0-1 0 0,-1-4 17 0,4-4 3 0,0-1 1 0,3-4 0 16,0-2-117-16,0-3-23 0,2-2-5 0,-2-6 0 15,0-5-71-15,-3 0-13 0,3-6-4 0</inkml:trace>
  <inkml:trace contextRef="#ctx0" brushRef="#br0" timeOffset="158926.87">7577 9094 691 0,'0'0'61'0,"0"0"-49"16,0 0-12-16,0 0 0 0,0 0 325 0,0 0 63 16,0 0 12-16,0 0 2 0,0 0-222 0,-6 5-44 0,0 0-8 0,0 1-3 15,0 2-46-15,0 5-10 0,0 0-1 0,1 3-1 16,-4 2-23-16,0 4-4 0,-3 1 0 15,0 1-1-15,0 5-3 0,-3 6-1 0,0-1 0 0,-3 6 0 16,0 2-6-16,-5 6-1 0,-1-1 0 0,-6 6 0 16,0-5-3-16,4 0-1 0,-4 2 0 0,6-11 0 15,0 4-5-15,3 4-2 0,0 4 0 16,4-6 0-16,-1 0-17 0,3-6 10 0,3-4-10 0,-3 7 8 16,3-8-8-16,9-4 8 0,3-7-8 0,0-1 8 15,3-4-8-15,3-5 0 0,3 1 0 0,6-9 0 0,-3 0-11 16,3-2 3-16,-3-6 0 0,3-2 0 15,2-3-64-15,7-3-12 0,0 1-2 0,0-3-1 16,3-1-111-16,-7 1-22 0,1-3-5 0</inkml:trace>
  <inkml:trace contextRef="#ctx0" brushRef="#br0" timeOffset="159726.44">7797 10004 633 0,'6'0'56'0,"-6"-3"-44"0,6-2-12 0,-3-3 0 0,0 5 194 0,3-2 37 15,-3 0 7-15,0 2 2 0,3 1-90 0,-6 2-18 16,0 0-3-16,0 0-1 0,0 0-27 0,0 7-5 15,0 4-2-15,0 0 0 0,-3 4 3 0,0 1 1 16,0-2 0-16,-3 1 0 0,0 4-54 0,-3 0-10 16,0-4-2-16,4-1-1 15,-1-4 2-15,0 3 1 0,-3-2 0 0,3-3 0 0,3 3-16 0,-3-4-3 16,3-1-1-16,3 2 0 0,0-8-14 0,0 0 0 0,0 0 8 0,12 0-8 16,6 0 0-16,-6-3 11 0,-4-5-11 0,4 0 10 15,0-2-10-15,0-1 0 0,3-5 0 0,3 0 8 16,0 0-8-16,-3 1 0 15,0-4 0-15,2 0 0 0,1 1-22 0,-3-1 0 0,0 1 0 16,-3 2 0-16,6 0 22 0,-3 3 0 0,-3 2 0 16,-3 6 0-16,2 2 8 0,-2 1 5 0,-3-1 2 0,3 3 0 15,-3 3-15-15,0-1 0 0,-6-2 0 0,9 8 0 16,-9 0 0-16,3 3 0 0,-3 2 0 0,0-2 0 16,-3 2 9-16,-3 3-9 0,0 2 8 15,0 1-8-15,-3-3 9 0,0 2-9 0,0-2 10 0,3-3-10 16,-2-2 17-16,2 2-2 0,0-2-1 15,0-3 0-15,6 2-14 0,0-2 9 0,-3 0-9 0,3-3 8 16,0-5-8-16,3 6 0 0,6-1 0 0,0-2 0 16,-1-3 0-16,4 0 0 0,0-3-10 0,0-2 10 15,6 2-130-15,-3-2-20 16,3-3-4-16,0 0-646 0,-1-3-130 0</inkml:trace>
  <inkml:trace contextRef="#ctx0" brushRef="#br0" timeOffset="159926.49">8467 9932 1900 0,'0'0'84'0,"0"0"18"0,0 0-82 0,0 0-20 16,-3 8 0-16,0 0 0 0,-3 0 120 0,0 0 19 15,0 3 4-15,0 2 1 0,0 3-26 0,-2 2-5 16,-1-2-1-16,0 3 0 0,0-3-54 0,3 0-11 16,-3-1-3-16,3 1 0 0,-3 0-22 0,3-5-5 15,0 2-1-15,3-2 0 0,0-1-16 0,0 1 8 0,0-3-8 16,3 0 0-1,0 0-30-15,0-8-13 0,0 0-2 0,0 0-1 16,0 0-116-16,12 0-23 0,0-3-5 0,0-2-901 0</inkml:trace>
  <inkml:trace contextRef="#ctx0" brushRef="#br0" timeOffset="160089.31">8637 9626 1497 0,'0'0'133'0,"0"0"-106"0,0 0-27 0,-9 2 0 15,0 1 192-15,0-1 32 0,0-2 8 0,0 6 0 16,0-4-95-16,3 4-19 0,6-6-4 0,-6 5-1 16,6-5-82-16,0 0-17 0,0 5-3 0,0 3-1 15,0-2-56-15,3-1-11 0,3 0-3 0,0 0-727 16,0 1-145-16</inkml:trace>
  <inkml:trace contextRef="#ctx0" brushRef="#br0" timeOffset="160494.49">8765 9919 1868 0,'0'0'83'0,"0"0"17"0,0 0-80 0,0 0-20 0,0 0 0 16,0 0 0-16,3-2 113 0,0-1 19 0,0-2 4 15,0-1 1-15,3 4-49 0,-3-4-11 0,0 1-1 16,-3 0-1-16,6-3-5 0,-3 0-1 0,-3 0 0 15,3 3 0-15,-3-3-55 0,3 3-14 16,0-3 0-16,-3 5 0 0,0 3 16 0,0-3 1 0,0-2 0 16,0 5 0-16,0 0 8 0,0 0 2 0,-6 0 0 0,-3-3 0 15,3 1 1-15,6 2 1 0,-9 0 0 0,-3 8 0 16,-3 2 21-16,0 3 4 0,0 1 1 0,-3-1 0 16,-2 0-44-16,-1 3-11 0,0 0 0 0,3 5 0 15,0 3 8-15,6-6-8 0,0 1 12 0,3 2-4 16,0 0-8-16,1-2-9 0,-1-3 9 0,6 0-13 15,3-3 13-15,-3 3 0 0,6-3 0 0,0-3 0 0,6 1 10 16,5-3 5-16,4-3 1 0,0-2 0 0,0 0-16 16,3-1 0-16,3-2 0 0,-4-2 0 0,4-1 0 0,-3-2-15 15,-3-3 3-15,3 0 1 16,0-3-97-16,2-2-20 0,-2 0-4 0,3-3-784 16,-6-3-156-16</inkml:trace>
  <inkml:trace contextRef="#ctx0" brushRef="#br0" timeOffset="161078.15">9217 9544 1728 0,'0'0'76'0,"0"0"16"0,0-3-73 0,-3 3-19 16,3 0 0-16,0 0 0 0,6-3 157 0,-6 3 28 15,0 0 6-15,3-2 1 0,3 2-86 0,0-6-17 16,0 4-3-16,3-4-1 0,3 4-33 0,0-4-8 15,6 1 0-15,-3 0-1 0,5-3-35 0,-2-5-8 0,6-3 0 0,0 0 0 16,-6 0 17-16,3 0 2 0,-1 0 0 0,1-2 0 16,0 2-19-16,0 0-17 0,-3 0 3 0,-3 0 1 15,0 0 13-15,-4-2 0 0,-2 2 0 0,3 0 0 16,-6-2 0-16,0-1 8 0,-3-2-8 0,0 0 10 16,0-3-10-16,-6 5 8 0,3-2-8 0,-6 8 8 15,0-3-8-15,-3 6 8 0,-3 4-8 0,-2 4 8 16,-7 2 0-16,-3 8-8 0,-3 2 12 0,-3 9-4 15,-5 4 8-15,-4 1 0 0,0 5 1 0,1 3 0 16,-1 3 21-16,3 2 4 0,0 5 1 0,-5 3 0 16,2-3-19-16,3 3-4 0,1 8-1 0,2-3 0 15,3-2-19-15,3-3 10 0,3 3-10 0,7-17 8 16,5 9-8-16,0-3 0 0,3 5 0 0,3-2 8 0,3-3-8 0,0-5 0 16,6-3 0-16,0 5 0 0,6-7 0 0,0-9 0 15,6-2 0-15,0-2 0 0,-1-4 0 0,4-2 0 16,3-5 0-16,0-6-11 0,3-2-4 0,0-3-1 15,-4-3 0-15,4-2 0 0,-3 0-2 0,-3-3-1 16,0-3 0-16,0 1 0 0,0-1 19 0,-7 3-10 16,4-2 10-16,-3 5-8 0,0-1 8 0,0 4 0 15,-6 2 0-15,0 3 0 0,3 2 0 0,-6 6 0 16,-3 2 0-16,0 6 0 0,-3-1 0 0,0 3 14 16,0 3-3-16,0 0-1 0,0 3 5 0,-3-1 1 0,6-2 0 0,0 0 0 15,-3 0-16-15,6-3 9 0,-3-2-9 16,6-3 8-16,3-1-8 0,-3-1 0 15,3-1 0-15,3-2 0 0,3-1 0 0,-1-2-14 0,1 0 5 16,3-2 1 0,0-1-41-16,-3-2-8 0,0-1-2 0,0-4 0 15,0-3-117-15,2-3-23 0,1 0-5 0,0-3-559 0,0-7-112 0</inkml:trace>
  <inkml:trace contextRef="#ctx0" brushRef="#br0" timeOffset="161528.91">9964 9144 2361 0,'0'0'210'0,"-6"0"-168"0,3-5-34 0,3 5-8 16,0 0 66-16,-5 2 11 0,-7 1 3 0,3 0 0 0,0-1 30 0,-3 6 6 15,6 0 2-15,-3 5 0 0,3 1-58 0,-3 4-12 16,0 1-3-16,0 7 0 0,-3-2-21 0,-3 5-5 16,1 5-1-16,-4 9 0 0,3-1-7 0,-3 6-2 15,-3-1 0-15,9-12 0 16,-3 2-9-16,3 0 0 0,1-3 0 0,-1 6 0 0,0 0 0 0,3 2 0 15,0 0 8-15,-3 9-8 0,3-9-15 16,3-5-5-16,0-5 0 0,3-6-1 16,0 1-18-16,0-6-3 0,-3-8-1 0,6 0 0 15,-3-5 3-15,0 3 1 0,0-3 0 0,3-3 0 16,0-5 5-16,0 0 1 0,0 0 0 0,-6-3 0 16,0-5-14-16,3-2-2 0,-3-1-1 0,3-2 0 15,-2-6 27-15,2-2 6 0,0-8 1 0,0 0 0 0,0-3 16 0,0 6 0 16,0-1 0-16,0 6 0 0,3 5 26 0,-3 6 12 15,0-1 2-15,0 3 1 0,0 6 45 0,3 2 9 16,0-6 1-16,0 6 1 0,0 0-29 0,0 0-7 0,0 0-1 0,0 0 0 16,3-10-32-16,6 2-8 0,0 3 0 0,3-1-1 15,-1 4-4-15,4-4-1 0,3 1 0 0,-6 2 0 16,3-2-14-16,3 2 11 16,-3-2-11-16,3 0 10 0,-1 2-10 0,1-2 0 0,3 0 0 0,6 2 0 15,-3-2 0-15,-6 2 0 0,-4 0-12 0,-2 3 12 31,-3 0-152-31,0 3-22 0,6 0-5 0,-6 5-1 0</inkml:trace>
  <inkml:trace contextRef="#ctx0" brushRef="#br0" timeOffset="162409.94">10396 10070 1904 0,'0'0'42'0,"0"3"9"0,3 2 1 0,-3-5 1 0,0 0-42 0,0 0-11 0,0 0 0 0,3 3 0 0,-3-3 65 0,3 2 11 16,3-2 3-16,0 0 0 16,3-2-31-16,-3-4-7 0,0 1-1 0,6 0 0 0,-3-3-12 0,2-3-4 15,-2 1 0-15,0-4 0 0,0 4-24 0,0-6 0 16,-3 0 0-16,3 3 0 0,-3 0 14 0,-3-3-2 15,3 0-1-15,-3 0 0 0,-3-3 7 0,3 4 2 16,-3-1 0-16,0 0 0 0,-3-3-3 0,0 6 0 16,-3 0 0-16,0 2 0 0,0 1 15 0,-3 2 2 15,-3 5 1-15,0 0 0 0,-3 6-3 0,-2 0 0 16,-4 2 0-16,0 6 0 0,0-1 6 0,0 1 1 16,6 2 0-16,-3 3 0 0,1 0-18 0,2 0-3 15,0 5-1-15,0 0 0 0,3 0 3 0,3 0 1 16,-6 1 0-16,6-1 0 0,0 0-21 0,0 3 0 15,4-3-12-15,2 0 4 0,0-8 8 0,3 3 0 16,0 0 0-16,3-5 0 16,2-4 0-16,1 1 0 0,3-2 0 0,0-1 0 0,3-2 0 0,3-3 11 0,-3 0-11 15,6-6 12-15,6 1-12 0,-3-3 0 16,2 0 0-16,1-2 0 0,0-4 0 0,0-1 8 16,0-1-8-16,-4 0 8 0,-5-3-8 0,3 1 0 0,-3-1 0 15,-3 1 0-15,-3-1 0 0,0 3 0 16,0 3 8-16,-3 2-8 0,-3 4 0 0,-3 1 0 0,3 1 0 0,-3 5 8 15,0 0-8-15,0 0 8 0,-3 8-8 0,-3 2 8 16,0 4-8-16,0 2 0 0,0 2 9 0,0 1-9 16,-3-1 12-16,3 1-3 0,0-3 0 0,0 2 0 15,3-2-9-15,0-5 12 0,0-1-12 0,3-2 12 16,0 5-34-16,3-5-6 16,0-3-2-16,3-2 0 0,3 0 50 0,0-1 11 0,3-4 1 0,3-1 1 15,-3 0-33-15,3 1 0 0,-1-6-10 0,4-3 10 16,-3 1-109-16,3-6-15 15,3-3-2-15,3 1-747 0,-4-6-150 0</inkml:trace>
  <inkml:trace contextRef="#ctx0" brushRef="#br0" timeOffset="162980.29">11232 9176 1497 0,'0'0'133'0,"-6"2"-106"15,1 4-27-15,-1-4 0 0,0 1 236 0,0 2 41 16,-3 1 9-16,0 2 2 0,0 2-156 0,0 3-32 16,0 3-5-16,0 0-2 0,-3 3-44 0,0 4-9 0,0 1-1 15,0 5-1-15,1 0-10 0,-1 3-3 0,-3 0 0 0,3 2 0 16,-3 3-4-16,0 0-1 0,-3 3 0 0,-3 0 0 16,1-1-6-16,2-4-2 0,-3 2 0 0,3 3 0 15,0-1-12-15,6-7 8 16,0 2-8-16,6-2 0 0,0-3 0 0,0-2 8 0,3-3-8 0,6-1 0 15,0-4 0-15,3-1-10 0,3-2 2 0,3-5 0 16,3-3-28-16,0-6-6 0,3-2-1 0,0-2 0 16,3-3-65-16,-4-6-14 0,1-2-2 0,3-6-1 15,-3-5 10-15,0-2 3 0,6-6 0 0,-6 8 0 16,-4 1 8-16,4-7 1 0,0 1 1 0,3-2 0 16,-3-1-7-1,3-3-2-15,-1-2 0 0,7-16 0 0,3 1 17 16,-3 4 3-16,3-2 1 0,-4-1 0 0,-2 1 70 0,-3 8 20 0,-3 2 0 15,0 6-8-15,-3-1 108 0,0 9 21 0,-4 5 5 0,-5 2 1 16,0 1 49-16,0 7 9 0,-3 0 3 0,0 9 0 0,-3 2-62 0,0 0-12 16,0 0-2-16,0 0-1 0,-6 8-36 0,0 0-7 15,0 5-2-15,0 0 0 0,-3 3-14 0,1 3-2 16,-4 2-1-16,0 5 0 0,-3 1-11 0,-3 2-2 16,-3 5-1-16,0 3 0 0,0 0-4 0,1 3-1 15,-1-3 0-15,3 5 0 0,3-2-3 0,0-3-1 16,0 3 0-16,-3 2 0 0,4-2-26 0,-1-1 8 15,3-2-8-15,3 6 0 0,-3-9 8 0,9-5-8 16,-3-2 0-16,3-3 8 16,3-1-8-16,0-1 0 0,3-4 0 0,3-2 0 15,0-5-19-15,3 2-5 0,3-8-2 0,-3-2 0 16,3-3-122-16,-1-3-24 0,4-2-4 0,3-3-692 16,-3-3-139-16</inkml:trace>
  <inkml:trace contextRef="#ctx0" brushRef="#br0" timeOffset="163357.13">11524 9882 1670 0,'-3'11'74'0,"0"-9"15"0,3 4-71 0,-3-4-18 0,0 4 0 0,0 2 0 16,3-3 227-16,0 0 41 0,0 0 9 0,0-5 2 0,0 0-173 0,0 0-34 31,0 0-8-31,0 0 0 0,9 3-34 0,0-6-6 0,0 3-2 0,0-5 0 0,3 0-12 0,0-3-2 16,0 0-8-16,3-3 12 0,2-2-12 0,-2 0 8 15,0 0-8-15,0 0 0 0,-3-1 27 0,-3 1-1 16,0 2 0-16,-3 1 0 0,3-1-40 0,-6 1-8 16,3-1-2-16,-3 3 0 0,-6 0 39 15,3-2 7-15,-6 4 2 0,3-2 0 0,-3 3-24 16,0 5-15-16,-6 0 3 0,0 0 0 0,-3 5 29 16,-3 3 7-16,-3 3 0 0,1 2 1 0,2 0 7 0,0 1 2 15,0 2 0-15,3 2 0 0,-3 3-6 0,6 3-2 16,0 0 0-16,1 5 0 0,2-3-14 0,0 1-2 15,3-1-1-15,3-2 0 0,0-3-9 0,6-2 0 16,-3-1 0-16,6-2 8 0,3 0-8 0,0-5 0 16,-3-1 0-16,5-2 0 0,4-3 0 0,0-2 0 0,3-6 0 15,3 1 0 1,6-3-116-16,-4-3-21 0,1-3-5 0,3-2-1 0</inkml:trace>
  <inkml:trace contextRef="#ctx0" brushRef="#br0" timeOffset="164450.22">12396 10012 403 0,'0'0'17'0,"0"0"5"0,0 0-22 0,0 0 0 0,0 0 0 0,0 0 0 16,0 0 359-16,6-5 67 0,3-1 14 0,-3 4 2 16,-6 2-302-16,6-8-60 0,0-3-12 0,3 3-2 15,0 0-40-15,0-2-8 0,0 2-2 0,0 0 0 16,0-3-8-16,0 1-8 0,-4-1 9 0,1 0-9 16,3 3 9-16,0-5-9 0,-6 3 8 0,0-1-8 15,3 1 25-15,-6 2 0 0,3-6 0 0,-6 6 0 0,-3-5 26 0,3 3 5 16,-6-1 0-16,0 3 1 0,0-3-17 0,-2 4-3 15,2-1-1-15,-3 2 0 0,3 4-7 0,-3 2-1 16,-3 2-1-16,0 4 0 0,-3 2-4 0,3 2-1 16,-5 1 0-16,-4 5 0 0,0-3-2 0,-3 5 0 15,0 1 0-15,1 2 0 0,8 3-10 16,3-3-2-16,3 0-8 0,0 6 12 0,3-4-12 16,0 1 0-16,6 0 0 0,0-3 0 0,0 0 0 0,6-5 0 15,-3 0 0-15,6-5 0 0,3-1 0 0,3-4 0 16,3-4 0-16,3 1 0 0,6-3 0 0,-1-3 0 15,1-2 0-15,0-3 0 0,-3-3 0 0,-3 1 0 16,0-3 0-16,-1-3-10 0,1 3-5 0,-3-6-1 16,0 3 0-16,-3-2 0 0,0 2 7 0,-3 3 1 15,0 2 0-15,-3 3 0 0,0 0 8 0,-3 0 0 16,0 3 0-16,-3 5 0 0,0 0 0 0,0 0 11 16,0 0-3-16,-6 2 0 0,-3 4-21 0,0 2-5 15,0 5-1-15,0 0 0 0,3 6 50 0,-3-1 9 0,-3 3 3 16,0 1 0-16,-3 1-30 0,6-4-5 15,-3-1-8-15,-2 4 11 0,-1-1 1 16,3 0 0-16,-3 3 0 0,0 2 0 0,3 6-12 0,-9 13 0 16,6 0 9-16,1 0-9 0,-1-5 11 0,0-1-3 0,3-2 0 15,3 0 0-15,0-8-8 0,3 1 0 0,3 1 0 16,0 4 0-16,0-4 0 0,0 6 0 0,-3-5 0 0,3 3 0 16,-3-6 0-16,0-3-9 0,-3-2 0 0,3 0 0 15,-3-6 9-15,1 1 0 0,-1-1 0 0,0-2 0 16,0 0 0-16,-3-3 16 0,0-2-4 0,0-1-1 15,3-2-11-15,-3 0-16 0,0-2 4 0,0-4 1 16,0-2 22-16,1 0 4 0,-4-2 1 0,3-6 0 0,-3-8-16 16,3-3 0-16,-3 3 0 0,6-2 0 0,-3-3 0 0,3-3-21 15,3-5 3-15,0 2 1 0,0-2 28 0,4 3 5 16,2-1 2-16,0 4 0 0,2-1-29 0,1 3-5 16,3-1-2-16,3 4 0 0,0-1 32 0,3-2 6 15,3 0 2-15,3-3 0 0,3-8-22 0,0 1 0 16,5-4 0-16,4-2 0 0,0-5-13 0,3 2-7 15,-7 3-2-15,7 3 0 0,3 2 13 0,-3 3 9 16,-1 3-12-16,-2 2 12 16,-3 0-181-16,-3 3-30 0,-3-3-5 0,-4 3-939 0</inkml:trace>
  <inkml:trace contextRef="#ctx0" brushRef="#br0" timeOffset="164819.01">13102 9078 1364 0,'9'-11'60'0,"-3"6"13"0,0-6-58 0,-1 3-15 0,4 3 0 0,0-3 0 16,-3 0 108-16,3 3 20 0,-6 0 3 0,3-1 1 15,-6 6-7-15,0 0-1 0,0 0 0 0,0 0 0 16,3 8-38-16,-3 3-8 0,-6-3-2 0,0 8 0 15,-3 2 25-15,-6 6 5 0,1 0 1 0,-1 2 0 0,-3 3-48 0,0 3-10 16,-3 8-1-16,0 0-1 0,-3-3-10 0,1 2-1 16,-1 4-1-16,0-1 0 0,0 6-12 0,3-6-3 15,1 0 0-15,-1 3 0 0,0-5-20 0,3 0 0 16,3-1 0-16,0 1-12 0,0 0 21 0,3-3 4 16,6 2 1-16,1-2 0 0,-1-5-14 15,6-8 0-15,0-3 0 16,3 0 0-16,0-2 0 0,2-3 0 0,1-3 0 0,0 0 0 0,3-5 0 0,3 0 0 15,0-5 0-15,0-3 0 16,0-3-95-16,3-2-18 0,-3 0-4 0,0-6-1 16,0-2-67-16,-1-3-14 0,7-3-2 0,-6-2-893 0</inkml:trace>
  <inkml:trace contextRef="#ctx0" brushRef="#br0" timeOffset="165364.24">13102 9861 979 0,'0'0'87'0,"0"0"-70"0,0 0-17 0,0 0 0 16,0 0 294-16,0 5 55 0,3 3 11 0,-3-8 3 16,0 0-211-16,0 0-41 0,3 8-9 0,3-3-2 15,0 1-54-15,-6-6-11 0,8-3-3 0,1 3 0 16,0 0-15-16,3-3-3 0,0 1-1 0,-3-3 0 16,3-1-5-16,0-2-8 0,-3 0 11 0,3 0-11 15,-3 3 10-15,0-3-10 0,3 0 8 0,-7-2-8 16,1-1 8-16,3 3-8 0,-6-2 0 0,3-1 8 15,-3 3-8-15,0 0 12 0,-3-5-12 0,0 2 12 16,-3 1-12-16,3-1 12 0,-3 1-12 0,-3 4 12 0,0-2-2 16,-3 6 0-16,1-1 0 0,-7 6 0 0,0-1 12 0,-3 6 2 15,-3 3 1-15,-3-3 0 0,0 2 3 16,4 4 1-16,5 1 0 0,3 4 0 0,-3 0-2 16,3 2-1-16,0 0 0 0,3-5 0 15,3 2-26-15,0 3 8 0,0 3-8 0,6-3 0 16,0 1-21-16,0-1-10 0,6-3-1 15,0 3-1-15,6-5 33 0,-3-2 0 0,0-4 0 16,3-2 0-16,3-5 0 0,6-1 0 0,-1-2 0 0,1-5 0 16,3 0 0-16,-3-3 9 0,3-3 1 0,-3-2 0 15,-4-3-54-15,-2 0-10 0,3 0-2 0,0 1-1 16,-3 1-3-16,3-2 0 0,-3-2 0 0,3 2 0 0,-4 0 29 0,4-2 6 16,-3-4 1-16,3 7 0 0,-3 4 24 0,-3 0 0 15,-3 3 0-15,-3 1 0 0,0 1 9 0,-3 4 7 16,-3 2 2-16,0 0 0 0,0 8 27 0,-6-3 6 0,3 3 1 15,-6 0 0-15,6 5-7 0,-6 0-1 0,0 6 0 16,3 2 0-16,-3 0-17 0,0 0-4 0,3 0-1 0,3 1 0 16,-3-4-13-16,3-2-9 0,3-3 12 0,0 0-12 15,3 1 8-15,-3-6-8 0,6-1 0 0,0-1 0 16,0-6 0-16,6 0-14 0,-3-8 2 0,3 3 1 16,0-6-197-16,-3 0-39 0,0 1-8 0</inkml:trace>
  <inkml:trace contextRef="#ctx0" brushRef="#br0" timeOffset="165530.01">13730 9448 1785 0,'0'0'159'0,"-9"3"-127"0,0 2-32 0,0 1 0 0,3 1 208 16,-3-1 35-16,0-1 7 0,3-2 2 0,0 2-160 0,0 0-32 15,3 1-7-15,3 1-1 0,3 1-41 0,3 0-11 16,-3-2 0-16,6 2 0 15,0 0-124-15,0-3-26 0,-3 0-6 0</inkml:trace>
  <inkml:trace contextRef="#ctx0" brushRef="#br0" timeOffset="165926.64">13849 9919 2563 0,'0'0'56'0,"0"0"12"0,0 0 3 0,0 0 1 0,3 8-58 0,-3-8-14 0,6-5 0 0,0 2 0 16,3 1 52-16,-3-4 8 0,3-2 2 0,-1-2 0 15,1-1-29-15,0 1-5 0,3 2-2 0,0 0 0 16,0-5-26-16,-6 2 0 0,0 3 0 0,-3 0 0 16,0 0 0-16,3 0 0 0,-6-2 0 0,3-1 0 15,0 0 0-15,0 1 0 0,-6-1 0 0,-3-2 0 16,3 2 56-16,-6 4 7 0,-3 1 1 0,-3 4 0 15,0 2-28-15,-3 5-6 0,-2 0-1 0,-1 6 0 16,-3-3-5-16,3 5-2 0,-3-3 0 0,0 6 0 16,4-2 2-16,5 1 1 0,-3 1 0 0,3 6 0 15,0-1-17-15,3 2-8 0,0-4 8 0,3 5-8 16,3-3 0-16,0 5 0 0,6 4 0 0,0-7 0 0,6-1 0 16,3-7 0-16,3-1 0 0,0-4 0 0,3-4 0 15,3-1 0-15,0-5 0 0,3-3 0 16,-1 1-28-16,4-9-2 15,3-2 0-15,-3-3 0 0,3-3-116 0,-4-2-23 0,1 0-5 16,3 0-693-16,0 0-138 0</inkml:trace>
  <inkml:trace contextRef="#ctx0" brushRef="#br0" timeOffset="166500.01">14426 9467 2563 0,'0'0'56'0,"0"0"12"0,0 0 3 0,0 0 1 0,0 0-58 0,0 0-14 16,0 0 0-16,0 0 0 0,0 0 56 0,6-3 9 0,0-5 2 0,6 3 0 16,0 0-22-16,6-1-4 0,3-2-1 0,3 0 0 15,-4-2-32-15,4 2-8 0,0-5 0 0,-3-1 0 16,0 1 8-16,-4 0 0 0,4 0 0 0,-3 0 0 16,-6-3-8-16,6 0 8 0,-3 3-8 0,0-1 8 15,-6-2-8-15,3 1 0 0,-1-7 0 0,1 4 0 16,0-1 10-16,-3-2 0 0,0 0 0 0,-3-3 0 15,0-7-2-15,-3 1-8 0,-3 1 12 0,0 5-4 16,0 1-8-16,-6 4 0 0,-3 3 9 0,0 3-9 0,-6 8 8 16,0 2-8-16,-2 3 10 0,-4 5-10 15,0 6 34-15,-9 5 1 0,-6 8 0 0,-2 2 0 0,-7 3-14 0,3 6-2 16,4-1-1-16,-1 11 0 0,3-5 2 0,1 5 1 16,2 8 0-16,0 0 0 0,3 2-9 15,1 6-1-15,-1-3-1 0,3-5 0 0,3 0-10 0,6-8 0 16,0 3 0-16,1-1 0 0,2-2 0 0,3-5-16 15,6-3 3-15,-3-3 0 0,6 1 13 0,3-9 0 16,0-2 0-16,6-3 0 0,0-8 0 16,0 1 0-16,3-6 0 0,3-3 0 0,0-5 0 15,-1 0 0-15,1 0 0 0,3-3 0 0,-3-2 0 0,0 0 0 16,0-3 0-16,0 0 0 16,0 2 0-16,-3-2 0 0,3 1 0 0,0-1 0 0,-4 2-18 15,4 1-1-15,-3 0 0 0,3 2 0 0,-3 3 19 16,-3 3 0-16,-3 2 0 0,0 3 0 0,0 3 8 0,0 2 1 15,-6 0 1-15,3 0 0 0,0 0 3 0,0 1 1 16,0-1 0-16,0 3 0 0,0-3-4 0,3 0-1 0,0-2 0 16,0-1 0-16,0-2-9 0,3-2 0 15,3 2 0-15,0-3 8 0,3-2-20 0,0-1-4 0,-4-2 0 0,4 3-1 16,3-6 17-16,-6 3 0 0,3 0 0 0,0 0-993 16,0 0-195-1</inkml:trace>
  <inkml:trace contextRef="#ctx0" brushRef="#br0" timeOffset="179699.63">993 11284 493 0,'0'0'21'0,"0"0"6"0,0 0-27 0,0 0 0 0,9-2 0 0,0-1 0 0,0 1 24 0,0 2 0 16,3-3 0-16,0 0 0 0,5 1-11 0,-5-1-2 16,6 0-1-16,0 1 0 0,-3-1-10 0,3 3 0 15,3-3 0-15,-3 3 8 0,2-2 2 0,1 2 0 16,0-3 0-16,0 3 0 0,9 0 14 0,-7-3 4 15,-2 1 0-15,6 2 0 0,-3 2-8 0,3-2 0 16,-4 3-1-16,4-3 0 0,3 0-5 0,0 0-1 16,3 0 0-16,-1-3 0 0,4 3-13 0,-3-2 0 15,5-1 0-15,4 1 0 0,-3-1 0 0,2 0 0 16,-2 3 0-16,-3-2 0 0,6 2 0 0,-4-3 0 16,4 0 0-16,3 3-10 0,-4-5 10 0,4 2 9 15,3 1-1-15,-4-1-8 0,1 3 20 0,-4 0-2 16,1-3-1-16,3 1 0 0,2-1-2 0,4 0-1 0,-3 1 0 15,2-1 0-15,4 1-5 0,-7-1-1 0,4 0 0 16,-6 1 0-16,2-1-8 0,4 0 8 0,0-2-8 16,2 2 8-16,-2-2-8 0,-1 2 10 0,1-2-10 0,2 2 10 15,-2-2 6-15,6 3 0 0,2-4 1 16,-5 1 0-16,2 0 4 0,-2 2 1 0,-1 0 0 16,-2 1 0-16,6-1-12 0,-7 0-2 0,4-2-8 0,2 3 12 15,-5 2-12-15,3-3 0 0,2 0 0 0,7 3 0 16,-13 0 0-16,10-2 8 0,-4-4-8 15,4 1 9-15,5 2-9 0,-2 1 0 0,-4-1 0 0,7 0 8 16,2-2-8-16,-5 2 10 0,5-2-10 0,4 3 10 16,-7-4 8-16,1 4 2 0,-1-1 0 0,1-2 0 15,2 2-20-15,1 0 0 0,-1 1 0 0,0-1 0 16,-2 0 0-16,-1 3 0 0,4-2 0 0,-7-1 0 16,4 3 10-16,-4 0-2 0,4-3 0 0,-1 3 0 0,-5 0-8 15,2 0 0-15,4 0 0 0,-1 0 0 0,7 0 0 16,-4 0-16-16,-5 0 4 0,2 0 1 0,7 0 11 15,-4-2 0-15,4 2 0 0,-1-3 8 16,0 3 0-16,1 0 0 0,5-2 0 0,-2 2 0 0,-1-3-8 16,1 3 0-16,-1-3 0 0,0 3 0 0,1 0 0 0,-1-2 0 15,7-1 0-15,-4 0 0 0,0 3 0 0,1 0 0 16,-4-2 0-16,7-1 0 0,5 3 0 0,-3 0 0 16,-2-3 10-16,2 3-10 0,-3-2 0 0,4-1 0 0,2 3 0 15,-6 0 0-15,-5 0 0 0,5 0 0 16,0-3 0-16,1 1 0 0,2 2 0 0,1 0 0 0,-1 0 0 0,3-3 0 15,-2 1 0-15,-1 2 0 0,-3 2 0 0,1-2 0 16,2-2 8-16,0 2-8 0,1 0 0 0,-1 2 9 16,0-2-9-16,-2 3 0 0,2-3 9 0,0 0-9 15,7 2 0-15,-7 1 8 0,3-3-8 0,1 3 0 16,-4-3 11-16,6 2-3 0,-2 1 0 16,-1 0 0-16,3-3-8 0,1 0 0 0,-1 2 0 0,-3-2-11 15,-3 3 11-15,4 0 0 0,-1-3 0 0,3 0 0 16,4 2 0-16,-4 1 0 0,-3-3 0 0,1 0 0 15,2 0 0-15,-3 3 8 0,1-3-8 0,-1 2 0 16,-6 1 0-16,4-1 0 0,2-2 0 0,0 3-8 16,-2 0 8-16,-1-3 0 0,3 2 0 0,1-2 0 15,2 3 0-15,-3 0 8 0,1-3-8 0,2-3 0 0,-3 3 0 16,0 0 0-16,4 0 0 0,-1 0 0 0,0-3 8 16,4 1-8-16,5 2 8 0,0 0-8 0,-3-3 0 0,4 3 8 15,2-3-8-15,-6 3 0 0,-6 0 0 0,4 0 8 16,5-2-8-16,-3-1 0 0,0 3 0 0,1 0 8 15,-1 0-8-15,3-2 0 0,-3 2 8 0,1 0-8 16,-4 0 8-16,0 0-8 0,0 0 0 0,1 0 8 16,-1 0-8-16,-3 0 0 0,3-3 0 0,1 3 0 15,-1 0 0-15,0-3 0 0,-2 3 0 0,2 0 0 16,3-2 0-16,-3 2 0 0,-2-3 19 0,-1 0-1 16,3 1 0-16,1 2 0 0,2 0-18 0,-6-3 0 15,-3 0 0-15,4 3 0 0,2 0-11 0,3-2-5 16,-3 2-2-16,-2 0 0 0,-1 0 29 0,3 2 5 15,-2-2 2-15,-1 3 0 0,-6 0-18 0,1-3 0 0,2 0 0 0,0 2 0 16,1 1 0-16,-1 0 0 0,-3-3 0 0,4 0 0 16,2 2 0-16,-6-2 0 0,1 0 8 0,-1 0-8 15,3 0 0-15,4 0 0 0,-4 0 0 0,-3 0 0 16,-5-2 0-16,-1-1 0 0,6 0 0 0,1 1 0 16,-1 2 0-16,3-3 0 0,-5 3 0 0,2 0 0 15,-3 0 20-15,1 0 0 0,2 3 0 0,-3-1 0 16,1 1-4-16,-1 2 0 0,1 1 0 15,-4-1 0-15,0 3-16 0,1 0 0 0,-1-3 0 16,3 0 0-16,-2 3 10 0,2-2-2 0,1-1 0 0,-7-3 0 16,-3 4-8-16,1-4 0 0,2 1 0 0,-5 0 8 15,-4 2 8-15,-2-2 2 0,-10-3 0 0,4 0 0 16,2 5-30-16,-2-5-7 0,-3 0-1 0,-1 0 0 16,-2 0 20-16,-4 5 0 0,-2-2 0 0,-6 2 0 15,-1-2 0-15,-2-1 9 0,0 1-9 0,0 2 8 16,-1-2-8-16,1 2 0 0,-6-2 0 0,0 0 8 15,-1 2 4-15,-2 0 0 0,-3 0 0 0,0-2 0 0,-3 2-12 16,-4-2 0-16,1 2 0 0,-3 1 0 0,-3 2-11 0,-3-3 11 16,0 0-8-16,-3 0-783 15</inkml:trace>
  <inkml:trace contextRef="#ctx0" brushRef="#br0" timeOffset="181280.8">2056 11882 288 0,'0'0'25'0,"0"0"-25"0,0 0 0 0,0 0 0 16,0 0 223-16,0 0 39 0,0 0 8 0,0 0 2 0,-3 6-116 15,3-1-22-15,0 0-5 0,-6 3-1 0,0 8-51 0,0-3-10 16,3 1-3-16,-3-1 0 0,0 0 15 16,0 0 2-16,-3 6 1 0,0-1 0 0,3 6-31 0,-9 8-7 15,3 5 0-15,1-3-1 0,-7 3-23 0,3-2-5 16,0-3-1-16,3-3 0 0,0 0-14 0,-6-5 8 16,0-1-8-16,3-4 0 0,4-1 0 0,-7-4 0 15,6 1 0-15,3-4 0 0,-3 2 0 0,3-5-12 16,3-2 1-16,6-6 0 15,0 0-159-15,0 0-32 0,0 0-6 0</inkml:trace>
  <inkml:trace contextRef="#ctx0" brushRef="#br0" timeOffset="181837.87">2133 11623 1605 0,'9'0'71'0,"-9"0"15"0,0 0-69 0,0 0-17 0,0 0 0 0,0 0 0 16,0 0 118-16,0 0 20 0,0 5 4 0,0 3 1 15,0 0-63-15,0 0-13 0,-6 3-3 0,6 2 0 16,-3 3-11-16,3 0-2 0,-9 2-1 0,6 4 0 16,-3 1-14-16,3-2-2 0,-6 1-1 0,0 1 0 15,6-1-33-15,-6-4 0 16,4 1 0-16,-1-3 0 0,6 2 41 0,-9-2 2 0,3 0 0 0,3 0 0 15,-3 2-18-15,3 1-3 0,3-3-1 0,0-1 0 16,0-1-21-16,0-1 0 0,3-5 0 0,3 0 0 0,-3-3-8 0,6-2-7 16,0-3-1-16,2-3 0 15,-2-2 26-15,3-3 5 0,3-3 1 0,-9 6 0 0,9-3-33 0,0 0-7 16,3-2 0-16,0-4-1 16,2-4-7-16,-5-1-2 0,6 1 0 0,-3-1 0 15,3 3-28-15,-3-5-6 0,0 0 0 0,2 0-1 0,-8-3 40 0,6-5 8 16,3 2 1-16,-6 6 1 0,-3 3 9 0,3 2 2 15,-6 5 0-15,-6 3 0 0,-3 8 8 0,0 0 8 16,0 0-8-16,0 0 11 0,9 8 20 0,-9 0 4 16,0 6 1-16,-6-1 0 0,6 3 2 0,-6-1 1 15,6 4 0-15,-6-3 0 0,3 2-23 0,-6 1-5 16,3 2-1-16,0-5 0 0,-3 2 29 0,0 1 5 16,0 2 2-16,0 0 0 0,-3-2-21 15,0 2-4-15,0 5-1 0,-5 4 0 0,5 1 4 0,-9 9 1 16,6 0 0-16,0-3 0 0,6-8-13 0,-3-5-4 15,3-1 0-15,0-4 0 0,6 0-8 0,3-4 0 16,-6-1 9-16,6-6-9 0,6-3 0 0,-6 3 0 16,6-3 0-16,-6-5 0 0,15 5-8 0,-15-5-7 15,12 3-1-15,0-3-868 0,0 3-173 0</inkml:trace>
  <inkml:trace contextRef="#ctx0" brushRef="#br0" timeOffset="182270.33">2559 12298 576 0,'0'0'51'0,"0"0"-41"0,0 0-10 0,0 0 0 0,0 0 309 0,0 0 60 15,0 0 12-15,0 0 3 0,0 0-240 0,0 0-47 16,3 0-9-16,3 0-3 0,0-3-85 0,0 3-16 15,-3-2-4-15,2-1-1 0,4 0 41 0,-3 1 8 16,3-4 1-16,0 1 1 0,0 0-30 0,0-1 0 16,0-1 0-16,-3-1 0 0,0-3 8 0,3 3-8 15,-6-3 0-15,6 1 9 0,-9-1-9 0,3 1 8 16,-3-1-8-16,6 1 8 0,-12 2 5 0,3-3 1 16,3 3 0-16,-9 0 0 0,6 3 20 0,-6 0 4 0,-3 2 1 0,6 3 0 15,6 0 1-15,-12 11 0 16,0 2 0-16,-6 3 0 0,1 5 2 0,2-3 1 15,-3 1 0-15,6 2 0 0,-3-2-7 0,3-4-2 0,0 4 0 16,3-1 0-16,0 1-34 0,3-1-17 0,0-2 1 16,3-2 1-16,-3-4 48 0,6 3 10 0,0 1 1 15,6-4 1-15,-6 1-21 0,6-1-4 0,0-4 0 0,6-1-1 16,0 0-27-16,3-2-6 0,-3 0-1 16,6-3 0-16,3-3 15 0,-6 0 0 0,2-5 0 0,7 3 0 31,0-6-127-31,3 1-19 0,0-1-4 0</inkml:trace>
  <inkml:trace contextRef="#ctx0" brushRef="#br0" timeOffset="182564.75">3190 11570 1209 0,'0'0'53'0,"0"0"12"0,0 0-52 0,0 0-13 15,0 0 0-15,0 0 0 0,-3 6 256 0,-3-4 49 16,3 3 10-16,0-2 1 0,3 5-202 0,-9 0-41 16,3 8-8-16,0 2-1 0,0 9-15 0,3-6-2 15,-6 3-1-15,-3 2 0 0,3 6-6 0,-6-3-2 16,1 0 0-16,-4 3 0 0,0 0-6 0,-6 7-2 16,0 4 0-16,0 4 0 0,4 4-18 0,5-6-4 15,-6 0-8-15,3-3 12 0,6-5-12 0,-3-5 0 16,9-1 8-16,-3-4-8 0,3-6 0 0,3-2 0 15,0-3 0-15,3-3 0 16,0-3-34-16,0 1-13 0,6-6-2 0,-6-5-1 16,0 0-208-16,0 0-42 0</inkml:trace>
  <inkml:trace contextRef="#ctx0" brushRef="#br0" timeOffset="182757.81">2892 12062 2073 0,'-9'19'184'0,"9"-19"-147"0,0 0-29 0,0 0-8 16,0 3 129-16,0-3 25 0,0 0 5 0,0 0 1 0,-6 7-77 16,6-7-15-16,0 0-4 0,0 0 0 0,15 3-16 0,-9 0-3 15,9-3-1-15,-6-8 0 0,6-8-28 0,0 5-7 16,0 6-1-16,-4 2 0 16,4 1 4-16,0-4 0 0,0 4 0 0,6-1 0 0,-6 1-12 0,0-1 0 15,6 0 0-15,-1 1-920 16,-5-1-185-16</inkml:trace>
  <inkml:trace contextRef="#ctx0" brushRef="#br0" timeOffset="183626.73">3422 11851 1497 0,'0'0'66'0,"0"0"14"0,0 0-64 0,0 0-16 0,0 0 0 0,0 0 0 0,0 0 106 0,0 0 18 16,0 0 3-16,0 0 1 0,0 0-33 0,0 0-7 15,0 0 0-15,6 2-1 0,-6-2-37 0,6 3-7 16,0-3-2-16,3-3 0 0,0 1 5 0,3-1 1 16,-4 0 0-16,7-7 0 0,-6-1-27 0,3-2-4 15,0 0-2-15,3-3 0 0,0-5-5 0,3 0-1 16,0-1 0-16,-7 1 0 0,7 0-8 0,-3 0 0 16,0 2 0-16,-3 1 8 0,-3 2-8 0,-3 3 0 0,3 0 9 0,-3-1-9 15,-6 4 8-15,3-1-8 0,-3 1 8 16,-3 2-8-16,-3 0 8 0,3 0-8 0,-3 2 10 15,0 4-10-15,-3-1 9 0,-3 3-9 16,3 3 8-16,-9-1-8 0,0 4 14 0,4 4-2 0,-7 4-1 16,3-1 0-16,0 8 8 0,-3 0 1 15,-3 6 1-15,4 2 0 0,-7 2-8 0,6-1-1 0,-3 7-1 16,0-3 0-16,3 3-11 0,7-11 10 16,-1 1-10-16,-3-1 10 0,3 3-10 0,0 1 0 15,0 1 9-15,0 4-9 0,0 2 0 0,1 8 0 0,2-3 0 16,3-2 0-16,0-8 0 0,0-6 0 0,6-2 0 0,3-3 0 15,-6-3 0-15,6-4 0 0,0-1 0 0,6-5 0 16,-6 2 0-16,3-2 0 0,-3-8 0 0,0 0 0 16,0 0 0-16,9-2 0 0,0 2 0 0,0-6 0 15,-3-4 0-15,3-3 0 16,-1 2 0-16,1 0 0 0,0 6-9 0,3-5 9 0,-3-4-10 0,0 4 10 16,3-3 0-16,3-3-9 0,-6 2 9 0,3 4 0 0,3 2 0 15,-6 3-10-15,-9 5 10 0,0 0 0 0,8 2 0 16,-2 4 0-16,0 2 0 0,0 2 0 0,-3 3 0 15,-3-2-8-15,3 2 8 0,-6 0 0 0,0 1 0 16,3-1 0-16,3 0 0 0,0 0 0 0,0 1 0 0,-3-4 8 16,6 1-8-16,-3-3 0 0,-3-8 0 0,6 5 0 15,-3 3 0-15,3-3 0 0,-3 0 0 0,-3-5 0 16,9 3 0-16,-3-3 0 0,9-5 8 0,-6 2-8 16,3-2 0-16,3 0 9 15,-1-3-181-15,1-6-37 0</inkml:trace>
  <inkml:trace contextRef="#ctx0" brushRef="#br0" timeOffset="184211">3767 12203 1681 0,'0'18'74'0,"0"-18"16"0,0 0-72 0,0 0-18 0,0 0 0 0,0 0 0 15,0 0 64-15,0 0 10 0,6-3 2 0,-3 1 0 16,3-1-30-16,-3 3-6 16,6-2 0-16,-6 2-1 0,0 0-16 0,3-3-3 0,3-2-1 0,-6-1 0 15,3-2-10-15,3 0-1 0,-3-2-8 0,3-1 12 16,-3 1-12-16,-1-4 0 0,1 1 0 0,3 3 0 0,-9-4 39 0,0 1 5 16,3 3 0-16,0 2 1 0,-6-3-21 0,0 0-4 15,3 6 0-15,-6-3-1 0,3 3 10 0,-5-3 3 16,2 5 0-16,0 1 0 0,-6-1-3 0,3 0 0 15,-6 6 0-15,3 0 0 0,-3 2 8 0,0 0 2 16,-3 6 0-16,0-1 0 0,1 6 3 0,-1 3 1 16,-6 5 0-16,3 0 0 0,0 2-10 0,3-2-1 15,1 2-1-15,-1-2 0 0,6-3-10 0,-3 0-1 16,6-5-1-16,3 3 0 0,0-3-10 0,3-3-1 16,3-13-8-16,0 13 12 0,6-5-12 0,3 0 0 15,3 0 0-15,6-3 0 0,-6 1 0 0,6-4 0 0,2-4 0 0,-5-1 0 16,6-2 0-16,-3 2 0 15,0-5 0-15,3 0 0 0,-6 3 0 0,5-1 8 16,-2-4-8-16,3-3 0 0,-6-6 0 0,6-7 0 16,0 5-12-16,-7 2 12 0,1 6-20 0,0 0 4 15,-6-3 0-15,0-6 0 0,0-1 16 0,-9 4 16 0,3 11-4 16,-3 0 0-16,-3-2-24 0,-3-1-6 0,0 3-1 16,0 0 0-16,-3 0 31 15,0 3 5-15,3-3 2 0,-9 3 0 0,1 2-30 0,-1 3-5 0,3 3-2 0,-9-1 0 16,3 6 18-16,-3 3 0 0,6 0 0 0,-2 2 0 15,5 0 0-15,-3 3 0 0,0-3 0 0,6 0 0 16,6 1 0-16,-6-1-8 0,9-3 8 0,0 1 0 16,3 0-88-16,3-6-13 0,0 3-3 0,9-3-733 15,-9-5-147-15</inkml:trace>
  <inkml:trace contextRef="#ctx0" brushRef="#br0" timeOffset="184652.21">4154 12211 1267 0,'0'0'28'0,"0"0"5"0,0 0 2 0,6-3 1 0,3-2-36 0,-6-1 0 16,3-2 0-16,3 0 0 0,-3 0 116 0,0-2 17 0,-3-1 3 0,3 1 1 15,0-1-41-15,0-2-8 16,-6 2-1-16,3-2-1 0,0 3-24 0,0-4-5 0,-3 4-1 0,3-4 0 16,-3 4-16-16,0 2-3 0,-3-3-1 0,3 1 0 15,-3 2-11-15,-3 0-2 0,0 0-1 0,-3 0 0 16,3 3 20-16,-6 2 4 0,0-2 1 0,0 5 0 16,-3 0-38-16,-6 5-9 0,-2-2 0 0,2 2 0 15,0 3 53-15,0 0 9 0,0 3 2 0,3 2 0 16,0 5-10-16,4 1-2 0,-4 2 0 15,0 3 0-15,3 2-25 0,3 1-6 0,0 2-1 0,3-5 0 16,3-3-20-16,3 0-8 0,0 0 0 0,6-2 0 16,0-9 8-16,3 3 0 0,3-5 0 0,0 0 0 15,3-2 10-15,3-1 4 0,0-5 1 0,-3 0 0 16,6-3-24-16,2-2-5 0,4 0-1 0,3-3 0 0,-6-6 15 16,3-1-12-16,2-4 12 0,-5-2-12 15,3-6-87-15,-3-2-17 0,3 0-3 0,-3-2-1 16,-1 1-56-16,4-1-11 0,-6 4-2 0,3-2-484 15,-3 0-97-15</inkml:trace>
  <inkml:trace contextRef="#ctx0" brushRef="#br0" timeOffset="184928.22">4616 11351 1980 0,'0'0'44'0,"0"0"8"0,0 0 3 0,0 0 0 0,-6 5-44 0,3-2-11 15,0 2 0-15,-3 0 0 0,3 3 122 0,-9 3 22 16,9-1 5-16,-3 3 1 0,0 1-53 0,0-4-10 15,-3 6-3-15,3 0 0 0,-6 3-21 0,0 2-5 16,-9 3-1-16,7 7 0 0,-7 6-27 0,0 14-6 0,0 4 0 16,0-5-1-16,0-2 25 0,1-6 4 15,-1 1 2-15,3-1 0 0,-3-2-35 0,3-1-7 0,3 6-2 0,0 0 0 16,3-5-10-16,4-3 12 0,-1-2-12 0,3-9 12 16,6 0-12-16,-6-4 0 0,12-4 0 0,-6 1 0 15,3-3 0-15,3-3 0 0,3-3 0 0,2-2 0 16,-5 0-40-1,9-5-1-15,-6-8 0 0,3-1 0 0,3 4-91 0,0-4-17 0,3-4-4 0,-3-3-704 16,2-1-141-16</inkml:trace>
  <inkml:trace contextRef="#ctx0" brushRef="#br0" timeOffset="185344.64">4639 12094 2088 0,'0'0'46'0,"0"0"10"0,0 0 1 0,-3 11 1 0,3-1-46 0,-3-4-12 0,3-6 0 0,0 0 0 16,0 0 101-16,0 5 19 0,0 3 3 0,3 0 1 0,-3-3-74 0,3 0-14 16,-3-5-4-16,0 0 0 0,9 0-32 0,-3-2 0 15,6-4 0-15,-3 1 0 0,-3 0 0 0,3 0 0 16,0-6 0-16,-3 0 0 0,3 1 28 0,-3-1 0 16,0 1-1-16,0 2 0 0,0-6-19 0,2 6-8 15,-8-5 0-15,3 5 8 0,0-2-8 0,0-1 8 0,-6 3-8 16,3 0 8-16,-3 3 0 0,0 0 0 15,3-1 0-15,-11 1 0 0,5 0 16 0,-3 5 4 0,0 0 0 0,-3 2 0 16,0 4 24-16,0-1 4 0,-9 3 2 0,3 0 0 16,1 0-27-16,-4 0-6 0,0 5-1 0,0 3 0 15,0 2 12-15,3 4 1 0,-3 1 1 16,7 4 0-16,-1-1-16 0,3 1-3 0,3-1-1 0,6-2 0 16,-6-3-8-16,6-2-2 0,3-1 0 0,0-5 0 15,6 1-8-15,0-1 0 0,-3 0 0 16,3 0 0-16,6-5 0 0,0-2 0 0,0-1 0 0,2 0 0 15,1 1 0-15,0-4 8 0,6-7-8 0,-6 2 0 16,3 3 0-16,0-2 0 0,-9-1 0 0,2-2 0 16,4 2-12-16,0 0-8 0,0-5-2 0,-3 3 0 15,3 2-100-15,0-7-20 0,0-11-4 16</inkml:trace>
  <inkml:trace contextRef="#ctx0" brushRef="#br0" timeOffset="186645.89">5526 12263 1130 0,'0'0'50'0,"0"0"10"0,0 0-48 0,0 0-12 0,0 0 0 15,6-5 0-15,0 3 97 0,0-1 17 16,0 0 3-16,-6 3 1 0,0 0-26 0,6-2-6 0,-3-4-1 0,3 6 0 16,-6 0-10-16,6-5-3 0,0 0 0 0,-6 5 0 15,6-6 9-15,-3 4 2 0,3-6 0 0,-3 3 0 16,3-1-67-16,-3-2-16 0,3 0 0 0,-3 0 0 16,0-2 55-16,0 2 7 0,0-3 2 0,3 1 0 15,-6-1-52-15,0-2-12 0,0 2 0 0,0 1 0 0,0-1 0 0,0-2 0 16,0 2 0-16,-6 3 0 0,0-2 0 15,0-1 0-15,0 1 0 0,-3 2 0 0,0-3 0 0,0 6 0 16,-6 0 0-16,3-1 0 0,-3 4 54 0,0 2 8 16,-5 0 2-16,-1 5 0 0,3 0-52 0,-3 3-12 15,-6 3 0-15,6 5 0 0,4-1 0 0,-4 9 0 16,0 0 0-16,6 5 0 0,0 0 54 0,-6-2 8 16,9-3 2-16,3 2 0 0,1-2-64 0,2 0-18 15,0-6-1-15,3 1 0 0,0-1 19 0,6-2 0 16,0 0 0-16,3-3 0 0,0-5 12 0,5 3 5 15,4-6 2-15,0 0 0 0,0-2-19 0,0 0 0 16,6-3 0-16,3-6 0 0,-1 1 0 0,1 0 0 16,0-3 0-16,0-3 0 0,3-2 0 0,-4-3 0 15,-2 0 0-15,3-5 0 16,0-3-48-16,-3-7-12 0,3-4-4 0,-1-2 0 16,4-3 0-16,-3 6 0 0,3 2 0 0,-3 0 0 15,-4-2 0-15,1 2 0 0,0-2 0 0,0-8 0 16,3-3-51-16,-3-3-10 0,2-5-3 0,-2 5 0 15,0 6 15-15,-3 2 2 0,0 3 1 0,0 3 0 16,-3 2 63-16,-4 11 13 0,1-3 2 0,0 6 1 0,-3-3 60 0,0 5 12 16,0 0 3-16,-3 5 0 0,3 1 57 0,-3-4 12 0,0 7 3 15,-3 1 0-15,0 4-28 0,-3 2-4 0,0 0-2 16,0 0 0-16,0 0-3 0,-3 10-1 0,-3 3 0 16,0 1 0-16,0 1 14 0,-3 1 4 0,0 6 0 0,-3-1 0 15,0 3-61-15,-3 2-12 0,0 6-3 0,-2 2 0 16,-1 6-6-16,-3-8-2 0,0 5 0 0,0 0 0 15,0 0 1-15,-2 0 0 0,2 0 0 0,3-3 0 16,0 1-13-16,-6 12 0 0,-3 1 0 0,7 2 0 0,2-5 0 16,6-5 0-16,3-3 0 0,3-5 0 0,3-6 0 15,0-5 0-15,6 0 0 0,0-5 0 0,3 0 0 0,0-5 0 16,3-1 0-16,3-2 0 0,0-3 0 0,-3-5 0 16,2-2 0-16,7-1 0 15,-3-2-151-15,3-3-33 0,3 0-6 0,-3-3-616 16,0 1-123-16</inkml:trace>
  <inkml:trace contextRef="#ctx0" brushRef="#br0" timeOffset="187211.93">5982 12216 1728 0,'0'0'76'0,"0"0"16"0,0 0-73 0,0 0-19 0,0 5 0 0,0 0 0 16,0-5 106-16,0 6 18 0,3-1 3 0,0 0 1 15,0-2-60-15,0 0-12 0,3-3-3 0,0-3 0 16,0 0-33-16,2-2-8 0,-2 0 0 0,3-3-1 15,0-3 42-15,0 1 9 0,0-4 2 16,3 1 0-16,-6-3-52 0,3 0-12 0,3 1 0 0,-3-1 0 16,-6 2 0-16,6-4 0 0,-3 5 0 0,-3-1 0 15,0 4 0-15,0-3 0 0,-3 2 0 0,0 0 0 16,-3 1 0-16,0 2 0 0,0 0 0 0,-3 5 0 16,6 3 0-16,-9-2 0 0,0 2 0 0,-3 5 0 15,3-2 54-15,-3 5 8 0,-3 0 2 0,0 5 0 16,6-3-52-16,-8 6-12 0,2 0 0 0,3 3 0 0,6-1 54 15,-6 3 8-15,6 0 2 0,0 1 0 0,3-1-52 0,6 0-12 16,-3 0 0-16,6-2 0 0,0-3 0 0,6-6 0 16,-3 1 0-16,0-3 0 0,6 0 0 0,2-3 0 15,-8 0 0-15,9-5 0 0,0-3 0 0,0-2 0 16,3 0 0-16,0-3 0 16,-1-3-48-16,1-2-13 0,3-3-3 0,-6 0 0 15,0-2 52-15,0 2 12 0,-4 0 0 0,1 3 0 0,0 2 0 16,-3 6 0-16,-3 0 0 0,0 2 0 0,-3 6 0 0,-6-3 0 15,3 5 0-15,0 6 0 0,-6 2-10 0,0 0 1 16,-3 0 0-16,3 3 0 0,-3 0 35 0,0-3 7 16,0-2 2-16,3-1 0 0,3 1 2 0,-6-3 1 15,0 0 0-15,6 0 0 0,-3 2-38 0,3-10 0 16,0 0 0-16,0 0 0 0,0 0 0 0,0 0 0 16,9 0 0-16,-3-5 8 0,3 0-8 0,0-3 0 0,0 0 0 15,3-5 0-15,0 0 8 0,0-1 0 0,0-4 0 16,0-3 0-16,2 2-8 0,-5 1-12 0,6-4 4 15,0 4 0-15,-3 2 8 0,0 0 11 0,0 0-3 0,0 3 0 16,3 2-20-16,-6 1-5 0,5-1-1 16,-2 1 0-1,0-1-182-15,0 3-37 0,12-8-7 0,-9 3-2 0</inkml:trace>
  <inkml:trace contextRef="#ctx0" brushRef="#br0" timeOffset="188112.42">6997 12414 1908 0,'-9'11'84'0,"6"-6"18"15,-3-2-82-15,0 2-20 0,0 3 0 0,0-3 0 0,-3 6 95 0,3-1 14 0,-6 4 3 0,0 4 1 16,3 3-55-16,-2 3-11 0,-1-3-3 0,6 1 0 15,0-1-27-15,0-5-5 0,0 2-2 0,3-5 0 16,3-5-10-16,0 3-9 0,3-6 9 0,-3-5-13 16,0 0-107-16,9-3-20 0,0-2-5 0,0 0-1 31,3-6-37-31,-1 1-7 0,1-3-2 0,0-9 0 16,0-4 52-16,6-3 9 0,-3 10 3 0,-3 9 0 0,0-6 56 0,3 3 11 0,-4-6 2 15,-2 6 1-15,0 2 162 0,-3 1 33 0,0-1 7 0,3 3 0 16,-9 0 18-16,0 8 3 0,0 0 1 0,0 0 0 15,0 0-28-15,0 0-6 0,-3 8 0 0,-3 0-1 16,-3 3-54-16,3-1-10 0,-3 6-3 0,0 0 0 16,7 0-6-16,-4 2-2 0,0 1 0 0,0-1 0 15,3 4-38-15,0-4-8 0,0 1-2 0,0-3 0 16,3-3-108-16,0-3-23 0,3-2-4 0,-3-8-922 16</inkml:trace>
  <inkml:trace contextRef="#ctx0" brushRef="#br0" timeOffset="189195.81">7783 11761 1778 0,'0'0'39'0,"0"0"8"0,0 0 1 0,0 0 3 0,0 0-41 0,0 0-10 16,3 0 0-16,3-3 0 0,2 0 63 0,-2 1 10 15,0-3 3-15,3 2 0 0,0-5-27 0,0 0-5 16,0 0 0-16,6-3-1 0,-3 1-13 0,3-3-2 16,0-3-1-16,2 0 0 0,1 3-15 0,0-1-2 15,0-1-1-15,-3-1 0 0,3 2-1 0,-3-1 0 16,-3-1 0-16,0 2 0 0,5 1-8 0,1 0 8 16,-3 0-8-16,-3-6 8 0,3 3-8 0,-3-2 0 15,-3-1 9-15,-3 1-9 0,-3-3 8 0,0 2-8 16,-3 1 10-16,0-1-10 0,-3 1 9 0,-3 2-9 15,0 2 8-15,-3 7-8 0,-3-1 21 0,0 2-1 0,-3 9 0 16,-3 2 0-16,3 3 8 0,-2 3 2 0,-4 5 0 0,0 2 0 16,0 1 1-16,0-1 0 0,0 6 0 0,1 0 0 15,-1 0-23-15,3-1-8 0,-3 1 0 0,3 5 9 16,-3 0-9-16,0 6 10 16,1-1-10-16,-4 3 10 0,-3 3-10 0,6 0 8 0,-3-1-8 15,1 1 8-15,2-3-8 0,0 0 0 0,0 3 0 0,-3 0 8 16,6-6-8-16,-2 3 0 0,2-5 0 0,0 2 8 15,3 3 18-15,0-2 3 0,3-6 1 0,0 0 0 16,3-8-30-16,0-3 0 0,0 1 0 0,6-6 0 16,-2-5-16-1,2 0-10-15,3-8-2 0,0 0 0 0,0 0 28 0,0 0 0 0,0 0 0 0,0 0-8 16,3-8 8-16,2 0 0 0,-2-2-9 0,3-1 9 16,3-5-30-16,0 0-2 15,3-2 0-15,0-3 0 0,0-3 50 0,6 0 10 0,-6 3 1 16,6 0 1-16,-1 2-30 0,1 1 8 0,0-1-8 0,3 6 0 0,3 2 0 15,0 1 0-15,-4 2 0 0,-2 0-10 16,0 5 10-16,0 1-8 0,-3-1 8 0,0 3-8 16,-3 0-15-16,0 3-2 0,-3-1-1 15,-1 3 0-15,-2 3 7 0,-3 0 2 0,-3 0 0 0,0 3 0 0,-3-1 17 0,-3 1 0 16,4 2-8-16,-7 3 8 0,0-3 0 0,-3 3 0 16,0 0 0-16,-3 3 0 0,3-6 8 0,-3 3-8 15,0 0 11-15,0-3-11 0,1 0 15 0,2 0-4 16,0-5-1-16,3 3 0 0,-3-3-10 0,3-3 12 15,0-2-12-15,0-1 12 0,0-2-12 0,6-2 0 16,3 2 0-16,0 0 0 0,-3-3 0 0,3 3 0 16,0 0 0-16,0-8 0 0,6 3 0 0,-6 5 0 0,0 0 0 15,0 0 0-15,0 0 0 0,0 0 0 0,0 0 0 0,6 2 0 16,0 4 0-16,0-1 0 0,-3 3 0 0,0-3 0 16,3 3 0-16,0 0 0 0,0 0 0 0,3-3 0 15,-3 1 0-15,3-1 0 0,3 3 0 16,-4-5 0-16,4 2 0 0,0-3 8 0,6 1-8 0,-3-3 8 15,0 0-8-15,0 0 0 0,0-5 9 0,0 2-9 16,-1-2 0-16,-2-3-10 0,3 3 1 0,-6-3-780 16,6-3-156-16</inkml:trace>
  <inkml:trace contextRef="#ctx0" brushRef="#br0" timeOffset="189540.19">8524 11300 1940 0,'0'0'86'0,"0"0"18"0,0 0-84 0,0 0-20 16,-6-2 0-16,3 2 0 0,-3 2 99 0,3 1 15 15,-3 2 3-15,0 3 1 0,3 3-50 0,-3-1-9 16,0 4-3-16,-3 2 0 0,-3-1-12 0,3 4-2 15,0 2-1-15,-2 0 0 0,-4 3-14 0,0 3-3 16,-3 4-1-16,0 4 0 0,-3 4 15 0,-3 1 3 0,-2 8 1 0,-7-3 0 16,3 0-10-16,6-14-3 15,0 4 0-15,1-3 0 0,2-3-11 0,0 2-2 0,3 4-1 0,0-1 0 16,3 1-15-16,-2 7 11 0,5 0-11 0,0-7 10 16,6-6-10-16,3-3 0 0,3-2 0 15,3-5 0-15,0-4 0 0,3-4 0 0,3-3 0 0,3-3 0 31,-1 0-72-31,4-5-17 0,0 0-3 0,3-5-1 0,3-3-123 16,-3 0-25-16</inkml:trace>
  <inkml:trace contextRef="#ctx0" brushRef="#br0" timeOffset="190133.4">8375 12144 1209 0,'0'0'108'0,"0"0"-87"15,0 0-21-15,3 6 0 0,-3 2 224 0,0-8 40 16,0 0 8-16,0 0 1 0,3 5-171 0,3 0-34 16,-6-5-8-16,6 3 0 0,-6-3-24 0,9-3-4 15,0-2 0-15,-3 0-1 0,3-3-19 0,-1 0-4 16,4-3-8-16,0 1 12 0,-3-4 14 0,6 1 2 16,0-3 1-16,-3 0 0 15,-6 3-44-15,3 0-9 0,-3 2-1 0,0 1-1 0,0-3 26 0,-3 5 0 16,-3-3 0-16,0 3-8 0,0-3 8 0,-3 4 0 15,3 1 0-15,0 1 0 0,-6 0 22 0,3-1 3 0,-6 6 1 0,0 0 0 16,-6 0-26-16,3 6 0 0,-3-1 0 0,0 3 0 16,-3 0 64-16,1 2 8 0,2 1 2 0,-3 2 0 15,0 3-30-15,3 3-5 0,-3 2-2 0,3-3 0 16,0 3-11-16,4 3-2 0,-4 0-1 0,0 0 0 16,3 2-8-16,3 1-2 0,0-6 0 0,0 5 0 15,6 1-13-15,0-3 9 0,6-3-9 16,0-11 8-16,3 1-8 15,3-3 0-15,0-3 0 0,3-2 0 0,3 0 0 0,0-6 0 0,2 0 0 0,7-5 0 32,0 0-20-32,-3-5-10 0,6 0-2 0,-4 0 0 15,4-6-92-15,-6-2-18 0,-3-3-4 0,0 3-1 0,3-5 45 16,-1 4 9-16,-2-1 1 0,0 1 1 0,0 4-9 16,-3 5-3-16,-6-1 0 0,0 1 0 0,0 3 60 0,0 2 12 15,-3 5 3-15,-6 3 0 0,9-3 43 0,-9 3 9 0,0 0 1 16,6-5 1-16,-6 5 55 0,0 0 11 0,0 0 3 0,0 0 0 0,0 0-2 0,2 5 0 15,-2 3 0-15,-2 8 0 0,-1-3-22 16,-3 3-5-16,0 3-1 0,0 2 0 0,-3 0-24 16,3-2-5-16,0 2 0 0,0-5-1 0,-3 2-21 15,3-4-4-15,3 1-1 0,0 1 0 0,0-5-9 16,0-1 0-16,6-4 0 0,-3 2 8 0,0-3-8 0,3 0-11 16,3-2 3-16,0-3 0 15,0 0-202-15,3-5-40 0,0-3-8 16</inkml:trace>
  <inkml:trace contextRef="#ctx0" brushRef="#br0" timeOffset="190298.81">8988 11573 691 0,'-18'5'61'0,"12"-5"-49"0,0-2-12 0,0 4 0 15,0 1 368-15,-3-1 70 0,-2 1 14 0,2 0 4 16,9-3-301-16,-6 2-60 0,3 1-12 0,3-3-3 15,0 0-69-15,0 0-11 0,0 8-9 0</inkml:trace>
  <inkml:trace contextRef="#ctx0" brushRef="#br0" timeOffset="190949.18">8857 12025 864 0,'0'0'76'0,"0"0"-60"0,0 0-16 0,0 0 0 16,0 0 208-16,0 0 40 0,0 8 7 0,-3 0 1 15,3-3-96-15,-3 3-19 0,-3 0-4 0,3 3-1 16,0 0-44-16,-3 4-8 0,-3 7-3 0,3-4 0 16,3 3 4-16,0-5 1 15,1-3 0-15,-1 3 0 0,-3 3-69 0,3-1-17 0,-3-2 0 0,0-3 0 16,3 1 0-16,0-1 0 0,0-3 0 0,3-2 0 16,0-8 0-16,0 0 0 0,0 0 0 0,0 0 0 15,0 0 55-15,9-2 7 0,0-4 2 0,3-2 0 16,-1-5-52-16,1-5-12 0,3-1 0 0,-3 3 0 15,6-2-29-15,-3-3-9 0,0-1-2 0,3 1 0 0,-1 3 28 0,-2-1 12 16,3 3-12-16,3-2 12 0,-3 2-9 0,0 5 9 16,-6 3 0-16,-3 3 0 0,0 3 0 0,-9 2 0 15,0 0 0-15,0 0 0 0,0 0 0 0,3 7 0 16,-6 4 0-16,0 0 0 0,-3 2 0 0,-3 5 0 16,6 1-9-16,-6 2 9 0,0-2-17 0,3-1 2 15,-3 3 1-15,3-2 0 0,0 2 14 0,0-2 0 16,3-6 0-16,0 3 0 0,0-6 0 0,3 3 0 15,0-5 0-15,3 0 0 0,3-2 0 0,-6-6 0 16,12 2 0-16,0 1 0 16,0-6-56-16,3-2-9 0,0-3-2 0,-1-5-1146 0</inkml:trace>
  <inkml:trace contextRef="#ctx0" brushRef="#br0" timeOffset="191465.99">9444 12049 1209 0,'0'0'108'0,"0"0"-87"0,0 0-21 0,0 0 0 15,0 0 167-15,0 0 29 0,0 0 5 0,0 0 2 16,0 0-159-16,0 0-31 0,0 0-13 0,0 0 11 16,0 0 17-16,2-3 4 0,4-2 1 0,-3-3 0 15,3 3-33-15,-3 0 0 0,-3 5 0 0,6-6 0 0,0-2 0 0,-3 3 0 16,0 3 0-16,-3-4 0 0,-3 1 17 0,0 2 3 15,0 1 1-15,-3-1 0 0,0 0 45 0,-3 1 9 16,3-1 1-16,-2 6 1 0,-4-1-11 0,0 1-2 16,-6 0-1-16,3 2 0 0,-3 0 1 0,0 1 0 15,0 1 0-15,1 1 0 0,2 3-12 16,0-6-3-16,3 6 0 0,-3-1 0 0,3 1-26 0,0 2-6 16,6-2-1-16,0 2 0 0,0-2-16 0,6 2 0 15,-3-3 0-15,3 4 0 0,3-4 0 0,0 1 0 16,0-3 0-16,6-3 0 0,3 0 0 0,-3 1 0 15,0 2 0-15,6 0 0 0,-3-6 0 0,3 3 0 16,-3 1 0-16,2 2 0 0,1-3 0 0,-3 0-14 16,-3 1 4-16,0-4 1 0,-3 4-6 0,0 1-1 15,0-1 0-15,-6-6 0 16,0 0-18-16,0 0-4 0,0 10-1 0,-3-2 0 0,0 0 58 16,-6 0 11-16,0 0 2 0,0 0 1 0,-3-5-33 0,0 2 0 0,-2 0 0 15,-1 1 0-15,0-4 8 0,0 1-8 0,-6 5 0 16,3-3 0-16,0-2 28 0,3-1 1 15,-2 1 1-15,-1 0 0 0,3-1-30 0,-3-2 0 0,6-2 0 16,0-1 0-16,0 0 0 0,3 1 0 0,3-4 0 16,3 4 0-16,0-6 0 0,6 3 0 0,0-3 0 15,6-3 0-15,0 0-173 16,3-2-41-16,0-3-8 0</inkml:trace>
  <inkml:trace contextRef="#ctx0" brushRef="#br0" timeOffset="191790.26">10066 11187 2242 0,'0'0'100'0,"0"0"20"0,0-3-96 0,-3 0-24 15,0 1 0-15,3 2 0 0,0 0 89 0,-6 2 14 16,3 4 2-16,-3 4 1 0,0 1-52 0,-3 7-10 15,-3 1-3-15,-3 5 0 0,-3 5 7 0,0 0 0 16,-2 3 1-16,2 2 0 0,3 0-27 0,-3 6-6 16,-3 0 0-16,6-3-1 15,-6 2 5-15,1 4 2 0,-1 4 0 0,0 1 0 0,3-3-11 0,-3-3-3 0,0 1 0 16,-2 10 0-16,2-6-8 0,3 1 0 16,3-1 0-16,3 1 0 0,0-6 0 0,0-2 0 0,3-5 0 15,3-9 8-15,6-2-24 0,-3-6-4 0,3-4-2 0,3-1 0 31,0-5-132-31,3-3-26 0,0-8-6 0,3 1-1 16,-3-6-132-16,3-3-26 0</inkml:trace>
  <inkml:trace contextRef="#ctx0" brushRef="#br0" timeOffset="192584.54">9679 11991 230 0,'-3'-16'20'0,"0"11"-20"0,0-6 0 0,0 1 0 16,0-1 360-16,-3 3 68 0,0 3 14 0,0 2 2 16,-3 0-200-16,0 1-40 0,3 2-8 0,0-3-1 15,-3 1-79-15,6 4-16 0,-3 1-4 0,3 2 0 16,3-5-45-16,0 0-10 0,0 0-1 0,0 0-1 0,0 0-30 0,9 5-9 15,0 3 0-15,-3-2 0 16,3-4 8-16,3 4-8 0,-3-6 0 0,6 5 0 0,-6-5 0 0,3 3 0 16,0-3 0-16,5 0 0 15,1 0-29-15,-3 0-10 0,3 2-1 0,0-2-1 16,-3-2-19-16,3 2-3 0,-1 0-1 16,-2-3 0-16,-3 3-51 0,-12 0-10 0,12-3-3 0,0 1 0 15,3 2 49-15,-3 0 10 0,-3 0 1 0,-9 0 1 16,12 2 43-16,-12-2 9 0,0 0 2 0,9 6 0 0,-3-1 59 0,0-3 12 15,-4 1 2-15,1 2 1 0,-3-2 32 0,0 2 7 16,3 1 0-16,-3-4 1 0,0 1-17 0,0 2-3 16,0-5-1-16,0 3 0 0,0 0-34 0,0-3-7 15,0 0-2-15,0 0 0 0,0 0-20 0,0 0-4 16,0 0-1-16,0 0 0 0,0 0-4 0,9-8-8 0,-3 0 11 16,-6 8-11-16,3-8 8 0,0 0-8 0,-6 0 0 15,3 3 0-15,-6-3 10 0,3 5-10 0,-3-2 8 16,0 2-8-16,-2 3 16 0,-1 3-3 0,-3-1 0 15,3 1 0-15,0 5 15 0,-3 0 4 0,0 0 0 16,-3 2 0-16,3 4-12 0,0-1-1 0,-3 3-1 16,4 2 0-16,5 1-10 0,-3 2-8 0,0 3 9 0,0-3-9 15,6 3 0-15,3-6 0 0,0 1 0 0,3-3 0 16,0-1 0-16,3-1 0 0,3-6 0 0,3-3 0 16,-1 0 0-16,-2-5 0 0,3 0 0 0,3-5 0 15,0-3 0-15,3 0 0 0,3-5 0 0,0-3 0 16,2 0-14-16,-2-2 4 0,3-4 1 0,-3 4 0 15,0-3-10-15,-3 2-1 0,-1 3-1 0,1 0 0 16,-3 3 4-16,0 0 1 0,-3 5 0 0,3-3 0 0,-6 4 16 16,-9 7-8-16,0 0 8 0,0 0 0 0,0 0 0 15,0 0 0-15,0 0 0 0,3 5 0 0,0 3 16 16,-6 0 3-16,0 2 1 0,0 3 0 0,-3 3 4 0,-3 3 0 16,3-1 1-16,0 4 0 0,0-1-11 15,0-3-2-15,0 3-1 0,3-2 0 0,0-3-11 16,3-3 0-16,3-5 0 0,0 0 0 0,-3-8 0 15,0 0 0-15,0 0 0 0,12-3 0 0,0-5 0 0,3-2 0 16,-3-3 0-16,3-3-11 0,0-3-8 0,-1 1-1 16,1-4-1-16,3 1 0 0,0 3 1 0,-3 2 1 15,0-3 0-15,0 3 0 0,0 3 10 0,-1 3 9 16,1 2-13-16,3-3 5 0,-6 6 8 0,0 0 0 16,0 2 0-16,-12 3-8 0,0 0 8 0,9 0 0 15,-3 5 0-15,-3 1 0 0,-3-6 0 0,0 5 8 16,0 11-8-16,-3 0 11 0,-3-1 6 0,0-1 2 0,-3-12 0 15,0 9 0-15,0 15-19 0,0-2-16 0,3-3 4 16,0-2 0-16,3-9 28 0,0 1 5 0,3 0 2 16,0 2 0-16,6-3-23 0,0 1 0 0,6-6-12 0,-3 1-932 15,3-4-185-15</inkml:trace>
  <inkml:trace contextRef="#ctx0" brushRef="#br0" timeOffset="193510.47">11232 11792 1724 0,'0'0'38'0,"0"0"8"0,0 0 2 0,6-2 0 0,3-1-39 0,-9 3-9 0,0 0 0 0,3-2 0 15,-3 2 100-15,6-3 17 0,0 0 4 0,0 3 1 16,3-5-47-16,-3 2-10 0,0-2-1 0,0 2-1 15,3-2-44-15,0-3-9 0,0 0-2 0,0-2 0 16,0 2 24-16,0-3 5 0,-4 1 1 0,1-4 0 0,3 6-25 0,-3-5-5 16,0 3 0-16,0-4-8 0,-3 1 19 0,0 3-3 15,-3-4-1-15,0 1 0 0,0 0 13 0,0 0 2 16,-3-1 1-16,0 1 0 0,-6-3-15 0,3 3-4 16,-6 0 0-16,3-3 0 0,-5 5-12 0,-1 1 9 15,0 2-9-15,0 0 8 0,0 3 25 0,0 5 5 16,-6 2 1-16,1 4 0 0,-4-1-19 0,0 3-3 15,-3 2-1-15,3 4 0 0,0 1-1 0,4 4-1 16,-4-1 0-16,-3 6 0 0,3 0-14 0,0 5 0 16,-2 3 0-16,-1 2 0 0,0-2 18 0,3 3-2 15,3-1-1-15,1 0 0 0,8-2-15 0,3-8 0 16,3 0 0-16,-3-1 0 0,3 1 0 0,0 0-18 16,3 0 4-16,0 2 1 0,0 3 13 0,3 6 0 0,3-3 0 15,6-6-9-15,-3 1 19 0,6-6 4 16,0-5 1-16,6-1 0 0,2-4-15 0,1-6 0 0,0 1 0 0,3-6 0 15,0-3 0-15,-3-5 0 0,-1 0 0 0,1-5 0 16,3-3-10-16,0 0-5 0,-3-8-1 0,5 3 0 16,1-3 16-16,-3 1 0 0,-6-1 0 0,3 3-9 15,0-1 21-15,-1 1 5 0,1 0 1 0,-3-5 0 16,3 2-29-16,-6-5-5 0,3-3-2 0,-6-8 0 16,2 1 29-16,-2-1 5 0,-3 0 2 0,0 3 0 15,-3 5-27-15,0 9-6 0,0 1-1 0,0 1 0 16,-3 0 16-16,-3 0 0 0,0 5 0 0,-3 0 0 15,-6 0 0-15,-3 0 0 0,-6 6 0 0,0 2 0 16,-5 5 0-16,2 3 0 0,-3 3 0 0,0 2 0 16,-9 3 0-16,4 3 0 0,-1 2 9 0,0 3-9 15,6 0 0-15,-5 0 0 0,5-3 0 0,0 3 0 16,0 2 0-16,3-2 0 0,3 0 0 0,1 2 0 16,2 4-68-16,3-4-12 0,0 1-4 15,6-1 0-15,0-2-116 0,0 3-24 0</inkml:trace>
  <inkml:trace contextRef="#ctx0" brushRef="#br0" timeOffset="194327.86">11048 11988 2030 0,'0'0'44'0,"0"0"10"0,0 0 2 0,0 0 1 0,0 0-45 0,0 0-12 0,0 0 0 0,0 0 0 15,6 0 56-15,3 0 8 0,-3-2 3 0,3-1 0 16,0 0-21-16,2 1-4 0,1-4-1 0,0 4 0 16,3-4 19-16,0 1 3 0,0 3 1 0,3-4 0 15,-3 4-52-15,0-1-12 0,-1 0 0 0,4 1 0 16,-3-1 0-16,0 3-15 0,0 3 3 0,-3-1 1 15,0 1 11-15,-3 0 0 0,-3 5 0 0,0-3 0 16,-3 3 0-16,-3-3 0 0,-3 3 8 0,3 3-8 16,-6-3 0-16,3 2 8 0,-6 1-8 0,0 2 0 0,0 0 0 15,0 3 0-15,0 0 0 0,0 2 8 0,3-2-8 16,-3 3 8-16,6-1-8 0,-3 1 8 0,3-3-8 0,3 0 0 16,0-1 0-16,3-1 0 0,3-4 0 0,0-2 0 15,0 0 0-15,6-5 0 0,0-3 0 0,3-5 0 16,3-1 0-16,0-2 0 0,2-5 0 0,-2 0 0 15,3-6-8-15,-3 3 8 0,0-5-25 0,-3 3 0 16,3-3 0-16,-4 2 0 16,1 1-8-16,3-1-2 0,-3 0 0 0,0 4 0 0,-3-1 35 0,-3 3 0 15,3-1 0-15,0 4 0 0,-3 2 0 0,-7 0 0 16,4 3 0-16,-3-3 0 0,0 5 44 0,-3 3 16 16,0 0 4-16,-6 3 0 15,0 5-52-15,1-3-12 0,-4 0 0 0,3 3 0 0,-3 0 54 0,3 3 8 16,-6-1 2-16,0 9 0 0,6-1-52 0,-3 1-12 0,0 2 0 0,3 0 0 15,0 3 0-15,0-6 0 0,3 4 0 0,0-1 0 16,0-5 0-16,3 2 0 0,3-2 0 0,0-3 0 16,0-5 0-16,0 0 0 0,3-3 0 0,3-2 0 15,0-3 23-15,0 0 1 0,-3-5 1 0,9 2 0 16,-3 0-40-16,6-4-8 0,-1-1-1 0,1-3-1 16,0-2 25-16,0 0 0 0,0-9 0 15,-3-1 0-15,3-4 0 0,0 6 0 0,-1 2 0 16,-2 4 0-16,-3 1-20 15,3 1 2-15,0-3 0 0,-3 3 0 0,3 0 18 0,-6 0-10 0,0 5 10 16,0 0-8-16,-4 0 8 0,-5 8 0 0,0 0 0 0,0 0 0 16,0 0 21-16,-5 2 0 0,-1 4 0 0,0-1 0 15,-6 3 5-15,0 0 1 0,0 5 0 0,0 0 0 0,0 3-7 16,3 3-2-16,-3-1 0 0,6 3 0 0,0 1-9 16,0 1-1-16,3-4-8 0,3 2 12 0,0-2-12 15,0-4 0-15,3-1 8 0,0-1-8 0,3-3 0 0,3 1 0 16,0-6 0-16,3 1 0 0,0-6 0 15,0 0 0-15,3 0 0 0,0-3 0 0,0-5-9 0,-1-3-8 16,4 1-2-16,0-6 0 16,-3-3-200-16,3-2-40 0,12-21-8 0,-10 8-1 15</inkml:trace>
  <inkml:trace contextRef="#ctx0" brushRef="#br0" timeOffset="195151.79">12224 12126 403 0,'0'5'36'0,"0"-5"-36"16,0 5 0-16,0 1 0 0,0-4 324 0,0 1 57 16,0-3 12-16,0 0 3 0,0 0-244 0,0 0-49 15,0 0-10-15,0 0-1 0,0 0-37 0,0 0-7 16,0 0-2-16,9 3 0 0,-9-3-10 0,8-6-3 16,1 1 0-16,0-3 0 0,0 3-11 0,0-6-2 15,-3 1-1-15,3-1 0 0,0 1-19 0,0-1 10 16,-3-2-10-16,0 7 8 0,-3-2-8 0,3 3 10 15,-6-5-10-15,3-1 10 0,-3-2-10 0,0 2 12 16,-3-5-12-16,0-2 12 0,0 2-12 0,-3 3 0 16,0-1 0-16,-3 4 8 0,-3 2 6 0,-3 3 1 15,0-1 0-15,-3 6 0 0,-2 0 25 0,5 3 4 0,0 5 2 16,0 0 0-16,-6 0-4 0,0 2-1 16,3 4 0-16,1 2 0 0,-1-3-25 0,0 3-4 15,3 0-2-15,0 2 0 0,3 1-10 0,0 2 8 0,0 0-8 16,3-3 8-1,3 6-30-15,1-3-6 0,-1 1-2 0,3-4 0 0,3 1 30 0,-3-1 0 0,3-2 0 0,3-3 0 16,0 0 0-16,3-5 0 0,2-2 0 0,1-4 0 16,0 1 16-16,6-6 10 0,0 1 2 0,6-4 0 15,0-2-45-15,-3-2-9 16,-1-1-2-16,1-5 0 0,3 1 74 0,0-4 14 0,0 0 4 0,0 1 0 16,0 2-73-16,2-5-15 0,-2 0-2 0,-3 5-1 0,-3 0 27 0,-3 3 0 15,0 2 0-15,-6 1 0 16,0 2-35-16,-3 2-1 0,0 1-1 0,-3 5 0 0,0 0 60 0,0 0 12 15,0 0 2-15,-3 3 1 0,-3 5-28 0,-3 2-10 16,0 1 0-16,0 5 9 0,0-3 1 0,-3 5 0 16,3 1 0-16,-6 5 0 0,3-3 2 0,3 0 1 15,3-5 0-15,0 3 0 0,4-6-13 0,4 0 8 16,1 0-8-16,3-2 0 0,0-3 0 0,6-3 8 16,0-2-8-16,3-3 0 0,-3-6 0 0,3-2 0 15,3 1 0-15,0-7-10 16,-4 4-114-16,4-6-22 0,0-3-5 0,0 1-1079 0</inkml:trace>
  <inkml:trace contextRef="#ctx0" brushRef="#br0" timeOffset="195552.64">12643 12054 2188 0,'-9'8'48'0,"9"-8"11"0,0 0 1 0,0 0 1 0,-6 6-49 0,6-6-12 0,0 0 0 0,0 0 0 15,0 0 54-15,0 0 8 0,0 0 2 0,0 0 0 16,0 0-19-16,9 0-3 0,0 0-1 0,3 0 0 16,-3 0-30-16,0-6-11 0,3 1 0 0,-3 0 9 15,3-3 9-15,-3 3 2 0,0-3 0 0,0 0 0 16,-3 0-28-16,-1 0-6 0,-2 0-1 0,0 0 0 0,0-3 15 16,-3 3 0-16,0 0 0 0,-3 1 10 0,-3-7 1 0,4 4 0 15,-7 2 0-15,0 0 0 0,0 3 42 0,-3-3 9 16,0 5 2-16,-3 0 0 0,0 3-52 0,-3 3-12 15,0 2 0-15,-2 1 0 0,2 4 54 0,-3-2 8 16,-3 5 2-16,3 1 0 0,0 1-52 16,4 1-12-16,-1 3 0 0,3-1 0 0,0 3 0 15,3 1 0-15,3 1 0 0,0 1 0 0,0 3 15 0,3-3 0 16,3-6 0-16,3 6 0 0,0-6-15 0,3-2 0 16,-3 0 0-16,6-3 0 0,0-2 0 0,3 0-20 15,0-6 4-15,3-3 0 0,3-2 16 0,0-2 0 16,6-3 0-16,-4-3 0 0,7 0 0 0,0-3 0 15,-3-2 0-15,0-3 0 16,3 0-157-16,-4-2-28 0,4-4-6 0,0 1-999 0</inkml:trace>
  <inkml:trace contextRef="#ctx0" brushRef="#br0" timeOffset="195898.97">13221 11184 2487 0,'0'0'55'0,"0"0"11"0,0 0 2 0,0 0 2 0,0 0-56 15,-6 3-14-15,3-3 0 0,-3 2 0 16,6-2 73-16,-9 6 12 0,3 1 3 0,-3 4 0 16,0 8-33-16,0-4-7 0,-3 4 0 0,-3 2-1 15,1 3-19-15,2 0-3 0,0 5-1 0,-3 0 0 0,-3 0 8 0,-3 3 0 16,0 0 1-16,0 5 0 0,1 0-17 0,-4 2-4 15,3 4-1-15,-3 2 0 0,6 0 18 0,-3-3 4 16,1-2 1-16,5-9 0 16,-3-1-34-16,3-1 0 0,-3 0 0 0,6 0 0 0,0 3 0 0,3-3 0 15,0 2 0-15,4 9 0 0,2-8 0 0,3-3 0 16,3-5 0-16,2-3 0 0,4-5 0 0,3-3 0 16,0-5 0-16,3-5 0 15,-3-6-24-15,6-2-11 0,0-6-2 0,3 1-1 16,-4-6-42-16,4-3-8 0,0 1-1 0,3-6-1245 15</inkml:trace>
  <inkml:trace contextRef="#ctx0" brushRef="#br0" timeOffset="196522.23">13090 11962 1638 0,'0'0'36'0,"0"0"7"0,0 0 1 0,0 0 3 0,0 0-38 0,0 0-9 16,0 0 0-16,0 0 0 0,0 0 108 0,0 0 19 16,0 0 4-16,0 0 1 0,0 0-23 0,0 0-4 15,0 10-1-15,0 1 0 0,3 2-32 0,-6 0-6 0,-3 3-2 0,3 3 0 16,-3-3-28-16,-3 2-7 0,3-2-1 0,-3 3 0 16,0-1-8-16,0 3-3 15,0-2 0-15,3-6 0 0,-3 0-17 0,3 1 0 0,4-1 0 0,-1-3 0 16,3-2 0-16,-3 0 0 0,3-8 0 0,0 0 0 15,0 0 0-15,6 0 0 0,2-5 0 0,1 2 0 16,3-5 0-16,-3 0 0 0,3-2 0 0,0-3 0 16,-3-6 32-16,0 1 2 0,3-1 1 0,0-2 0 15,0 2-25-15,-1 1-10 0,4-1 8 0,0 3-8 16,-3 3 0-16,3 0 0 0,-3 0 0 16,0 2 0-16,0 3-15 0,-6-2 5 0,6 2 1 0,-3 2 0 15,-1 1-162 1,-2 0-32-16,3 2-6 0</inkml:trace>
  <inkml:trace contextRef="#ctx0" brushRef="#br0" timeOffset="197109.84">13495 12081 1926 0,'0'0'85'0,"0"0"18"0,0 0-83 0,0 0-20 15,0 0 0-15,0 0 0 0,0 0 83 0,0 0 12 16,0 0 2-16,0 0 1 0,3 5-33 0,-3-5-6 16,6 0-2-16,-1 0 0 0,4 0-38 0,-3-2-8 15,-3-6-2-15,0 2 0 0,3 1-9 0,3-3 0 16,-3 3 0-16,3-3 0 0,0 0 8 0,-3 0-8 16,3 0 0-16,-3 0 8 0,0-2-8 0,-3 2 0 0,0 0 0 0,-3-3 0 15,3 3 8-15,-6-2-8 0,3-1 0 0,-6 3 8 16,0 0-8-16,-3-3 0 0,-3 4 9 0,3 1-9 15,-6 1 9-15,6 5-9 0,-3 3 12 0,0-1-12 16,-5 6 28-16,-1 0 0 0,0 3-1 0,3-1 0 16,-6 4 3-16,3 1 1 0,0 1 0 0,1 3 0 15,2-1-5-15,-3 1-1 0,6 2 0 0,-3 0 0 16,3 3-9-16,3-3-3 0,3 0 0 0,0 0 0 16,3-2-13-16,0-3 8 0,3 0-8 0,3-3 0 15,0 0 0-15,3-5 8 0,0 0-8 0,3-3 0 0,0-2 0 16,3-3 8-16,3-3-8 0,0-5 0 15,3 1 0-15,-1-7 8 0,1-2-8 0,3 1 0 0,0-4 0 16,-3 0 0-16,-3-2 0 0,3 0 0 0,-1 3 0 16,-2-1 0-16,-3 1 0 0,0 2 0 0,-3 2-11 15,0 1 2-15,-3 3 0 0,-3 2 0 0,0 0 9 0,-3 3 0 16,0 5 0-16,0 0 0 0,-3 0 0 0,0 5 0 16,-6 0 0-16,0 3 0 0,0 0 16 0,0 5 0 15,3 0-1-15,0 3 0 0,3 3-3 0,-3 2 0 16,0 0 0-16,1 0 0 0,2 0-2 0,0-2-1 15,3 0 0-15,-3-1 0 0,0-5-9 0,3 3 8 16,3-3-8-16,0-2 8 0,3-3-8 0,-4-3 0 16,4-2 0-16,0-1 0 0,3-4 0 0,0-1 0 15,6-2 0-15,3-3 0 16,0-3-68-16,0 1-16 0,0-3-4 0,2-3-767 16,-2-3-153-16</inkml:trace>
  <inkml:trace contextRef="#ctx0" brushRef="#br0" timeOffset="197443.31">14239 11202 1994 0,'0'-7'44'0,"0"1"8"0,0 1 3 0,3 0 1 0,-3-1-44 0,3 4-12 0,-3-4 0 0,0 6 0 16,0 0 94-16,0 0 17 0,0 0 3 0,0 0 1 0,0 0-58 0,0 0-11 15,0 0-2-15,0 0-1 0,0 11 6 0,-3 5 2 16,-3 0 0-16,0 8 0 0,-6-1-22 0,0 6-4 16,-3 1-1-16,-6 4 0 0,0 0 12 0,-2 3 3 15,-4 0 0-15,-3 6 0 0,3-4-19 0,1 6-3 16,-4 11-1-16,0 0 0 0,3-1-1 0,3-7-1 16,-2-1 0-16,5-2 0 0,0-2-14 0,6-4 11 15,0 4-11-15,6-1 10 0,0-8-10 0,3 1 0 16,3-9 9-16,0-2-9 15,3-3-47-15,3-5-13 0,-3-5-4 0,6-1 0 16,0-7-76-16,-6-3-16 0,9-5-4 0,-3-3 0 16,0-3-51-16,0-2-10 0,0-3-3 0,-3-2-576 0</inkml:trace>
  <inkml:trace contextRef="#ctx0" brushRef="#br0" timeOffset="197636.96">13780 11946 1220 0,'-6'-8'54'0,"3"5"11"0,-3 1-52 0,1-1-13 0,-1-2 0 0,0 5 0 15,0-3 197-15,-3 3 37 0,6 3 7 0,-3-3 2 16,0 2-56-16,6-2-11 0,0 0-3 0,0 0 0 15,0 0-87-15,0 0-18 0,0 0-3 0,0 0-1 16,0 0-44-16,9 3-10 0,0-3-2 0,3 0 0 16,0 0 0-16,2 0-8 0,1-3 12 0,-3 1-4 15,6-1-8-15,-3 3 0 0,3 0 0 0,0-3 0 16,-3 3 8-16,-1 3-8 0,-2-3 8 0,0 0-8 16,6 0-88-1,-6 3-22-15,3-3-5 0,-3 2-1 0,3 1-138 16,-3-3-28-16,2 3-6 0,-2-1-580 0</inkml:trace>
  <inkml:trace contextRef="#ctx0" brushRef="#br0" timeOffset="197940.65">14096 11983 1828 0,'0'0'40'0,"0"0"9"0,0 5 2 0,0 3 0 0,0-8-41 0,0 6-10 0,0-6 0 0,0 0 0 0,3 7 123 0,-3 1 22 15,0-8 5-15,3 6 1 0,-3-6-44 0,0 0-9 16,0 0-2-16,0 0 0 0,6 5-60 0,0-2-13 16,-6-3-3-16,9 0 0 0,-3-3 4 0,3 0 1 15,-1-2 0-15,1 0 0 0,0-3-25 0,-3 3 0 16,3-3 0-16,-3 2 0 0,0-2 0 0,0 0 0 15,-3 0 0-15,3 1 0 0,-3-4 0 0,-3 0 0 16,3-2 0-16,-3 5 0 0,-3-2 27 0,0 4 0 16,-3 1 0-16,0 2 0 0,0 1-4 0,-6 4-1 15,0-2 0-15,-3 6 0 0,-2 2 14 0,-1 0 4 16,-3 5 0-16,-3 0 0 0,0 0-14 0,3 0-2 16,4 6-1-16,-1 0 0 0,6 2 7 0,3 2 2 0,3-1 0 15,0 1 0-15,3-1-24 0,0-1-8 0,6-3 0 0,0 1 0 16,0-1-8-16,3-4-8 0,3-1-2 15,3-5 0-15,6 0 18 0,-4-3 0 0,4-2 0 16,3-3 0 0,3-6-157-16,-3-2-28 0,3-2-6 0,-1-3-1101 0</inkml:trace>
  <inkml:trace contextRef="#ctx0" brushRef="#br0" timeOffset="198338.7">14721 11165 2253 0,'0'0'100'0,"0"0"20"0,0 0-96 0,0 0-24 16,0 0 0-16,0 0 0 0,0 0 119 0,0 0 18 16,0 0 4-16,-6 6 1 0,3-1-72 0,-3 6-14 15,3-1-4-15,0 6 0 0,-3-3-21 0,3 3-5 16,-3 3-1-16,3-3 0 0,-3-3-14 0,0 3-3 15,3 0-8-15,0-3 12 0,0-3-12 0,3 1 0 16,0-6 8-16,0-5-8 0,0 0 0 0,0 0 0 16,9-2 0-16,0-1 0 0,3-5 0 0,-3 3 0 15,0-9-11-15,3 1 11 0,3 0-21 0,-3 0 3 16,0 0 1-16,3-1 0 0,-1 1 17 0,1 0-10 16,-6 2 10-16,0 1-8 0,0 2 8 0,-3 2 0 15,-3-1 0-15,-3 7 0 0,0 7 0 0,0 1 0 0,-3 0 0 0,0 3 0 16,-3 2 0-16,0 3 19 0,0 0-3 0,3 0-1 15,-3 2-3-15,0-2-1 0,3 3 0 0,0-1 0 16,0-2-11-16,0 0 0 0,3 0 0 0,3-3 0 16,0-2 0-16,3-3 0 0,0 0 0 0,3-3 0 15,-3 0-160 1,6-2-35-16</inkml:trace>
  <inkml:trace contextRef="#ctx0" brushRef="#br0" timeOffset="199007.98">14947 11996 1807 0,'0'0'80'0,"0"0"16"0,0 0-76 0,0 0-20 15,0 0 0-15,0 0 0 0,0 0 128 0,0-5 21 16,0 5 5-16,0 0 1 0,0 0-55 0,0 0-12 16,9 0-1-16,3-3-1 0,-3 6-26 0,3-3-4 15,3 0-2-15,-3 3 0 0,3-1-14 0,-1-2-4 16,1 3 0-16,0-3 0 0,0 0-11 0,0 0-2 15,0-3-1-15,6 3 0 0,-3-2 4 0,2-4 1 16,1 4 0-16,3-4 0 0,-3 1-27 0,3 2 0 16,-6 1 8-16,-1-4-8 0,1 4 8 0,3-3-8 15,-6 5 12-15,3-3-4 0,-3 0-8 0,-3 3 0 16,-1 0-12-16,-2 0 12 0,0 3-8 0,-3-3 8 16,-6 0 0-16,0 0 0 15,0 0-76-15,0 0-12 0,0 0-1 0,0 8-799 16,0-8-159-16</inkml:trace>
  <inkml:trace contextRef="#ctx0" brushRef="#br0" timeOffset="200045.53">16671 11401 403 0,'9'-11'17'0,"-9"9"5"0,0-4-22 0,-3 1 0 0,6 0 0 0,-3 0 0 16,0-1 364-16,-3 1 69 0,3-3 14 0,-3 3 2 15,3-1-289-15,0 1-59 0,-3-3-11 0,0 3-2 16,3 2-23-16,0-2-4 0,-6 2-1 0,6-2 0 16,-3 0-16-16,-3-3-3 0,0 2-1 0,0-1 0 15,-6 1-4-15,0 4 0 0,0-4-1 0,0 4 0 16,0-1-7-16,-3 3-2 0,-2 0 0 0,-1 3 0 15,0-1-3-15,-3 6-1 0,-3 0 0 0,-6 5 0 16,1 6-5-16,-4-3-1 0,0 5 0 0,-3 3 0 0,1 2 0 16,-4 3-1-16,3 0 0 0,1 3 0 0,-1 3-15 15,6 2 11-15,-3 5-11 0,1 3 10 0,-4 3-10 0,3-6 0 16,-3 3 0-16,4 0 0 0,5 0 0 0,6-5 0 16,6-1 0-16,3 4 0 0,9-4 0 15,-3 1 0-15,3-8 0 0,6 2 0 0,3-5 0 16,3-2 0-16,6-4 0 0,0-1 0 0,3-4 0 15,3-5 0-15,0 1 0 0,2-6 0 0,-2-1-9 0,0-4 9 16,0 0 0-16,0-6 0 0,3-2-8 0,-1-3 8 16,1-3 0-16,0-2 0 0,-3-3 0 0,0 3-8 15,2-3 8-15,-5-2 0 0,-3-1 0 0,0 1 0 16,-6-1 0-16,0 1 0 0,-3 2-12 0,-6 2 0 16,0 1 1-16,-3 0 0 0,3 2 11 0,-3 3 0 15,-6-2 0-15,0 2 0 0,0 5 15 0,-3 3-2 16,-3 0 0-16,3 0 0 0,-5 3-13 0,5 0 0 15,0 2 0-15,-3 3 0 0,3 2 0 0,0 4 8 16,3-4-8-16,0 1 0 0,3 2 0 0,-3-2 0 0,3-1 0 0,3 1 0 16,3 2 0-16,-3-2 0 0,3-4 0 15,3-1 0-15,3-1 0 0,3 0 0 0,0-5 0 0,6-2 0 16,0-1 0-16,3-2 0 0,3-3 0 0,2-5 0 16,1-1-17-16,-3-1 3 0,3 1 1 0,3 1 0 15,-3 2 13-15,-1 1 0 0,1 2 0 0,-3-3 0 16,0 3-10-16,-3 0 1 0,-6 6 0 0,3-1 0 15,-7 3 9-15,1 0-8 0,-9 0 8 0,0 0-8 16,6 5 8-16,-6 3 0 0,0 0 0 0,-3 3 0 16,0 2 0-16,-3 3 0 0,-3 0 0 0,1 2 0 15,-1 1 24-15,-3 2 1 0,0 0 0 0,0 3 0 16,0-3-25-16,0 0 0 0,-3 1 0 0,3-1 0 0,0-3 0 16,3 1 0-16,1-1 0 0,-4-2 0 0,3 0 0 15,0 0 0-15,3 2 0 0,3-2 0 0,0-5 0 0,0 0 0 16,3 4 0-16,0-4 0 15,0-11-97-15,6 3-25 0,0 2-5 16,3-2-1127-16</inkml:trace>
  <inkml:trace contextRef="#ctx0" brushRef="#br0" timeOffset="200994.43">16778 12086 1846 0,'0'0'82'0,"0"0"17"0,0 0-79 0,0 0-20 0,0 0 0 15,0 0 0-15,0 0 64 0,0 0 10 16,6-5 2-16,0 0 0 0,-3 2-34 0,3-2-6 0,6-3-2 0,-4 5 0 16,-2 0-14-16,3 1-2 0,0-4-1 0,3 1 0 15,-3-3-9-15,0 0-8 0,0 0 12 0,0 0-12 16,0 1 9-16,-3-1-9 0,0-3 0 0,-3 3 9 15,3 3-1-15,-3-6 0 0,-3 1 0 0,0 2 0 16,0-3 25-16,-3 0 5 0,0 4 1 0,0-1 0 16,-6-3-3-16,3 3-1 0,-6 3 0 0,0 0 0 0,-3-1 4 15,-3 6 1-15,0 0 0 0,-2 6 0 16,-4-1 6-16,3 0 2 0,0 6 0 0,0 2 0 16,0-3-24-16,-2 6-4 0,-1-2 0 0,0 1-1 0,6 1-4 0,0 3-1 15,0 2 0-15,6-2 0 0,1 2-6 0,5-3-8 16,0 6 11-16,3-5-11 0,3-1 0 0,3-5 0 15,0 3 0-15,6-5 0 0,-1-1 0 0,4-4 0 16,6-1 0-16,0-2 0 0,0-6 0 0,0 0 0 16,3-5 0-16,2-2 0 0,1 2 0 0,0-5 0 15,3-1 0-15,0 1 0 0,-3 0 0 0,-1-3 0 16,-2 0 0-16,0 0 0 0,0 0 0 0,-6 1-12 16,0-1 12-16,-4 2-12 0,1 1 12 0,-3 3 0 15,-3-1-10-15,0 3 10 0,-3-2 0 0,-3 4 0 16,0 6 0-16,0 0 0 0,0 0 0 0,-6 3 0 15,0 0 0-15,-3 4 0 0,-3 1 0 0,1 3 10 16,2 2-10-16,-3 6 10 0,0-3-2 0,0 2 0 16,-3 3 0-16,6 3 0 0,0-3-8 0,-3 0 10 15,3-2-10-15,6-1 10 0,3-4-10 0,0-1 0 16,0 0 0-16,6-2 0 0,3-6 0 0,0 0 0 0,3-2 0 16,3-3 0-16,-3-8 0 0,3 3 0 15,3-6 0-15,-4-2 0 0,1 0 0 0,3-3 0 0,0 3 0 16,3-6 0-16,0 1-14 0,0-4 2 0,-1 4 0 0,1-3 0 15,0 2-1-15,-3 3 0 0,-3-2 0 0,3 5 0 16,-3-3 1-16,-1 2 0 0,-2 4 0 0,0-1 0 16,0 3 12-16,-6 3 0 0,-6 5 0 0,0 0 0 15,0 0 0-15,-3 3 0 0,-9-1 0 0,0 6 0 0,0 0 14 16,1 3-4-16,8-1-1 0,-6 4 0 16,-6-1 7-16,3 3 2 0,3 0 0 0,3-1 0 0,0 7-6 15,-3-6-2-15,3 2 0 0,3-2 0 0,3 0-10 0,-3-3 0 16,3 0 0-16,3-2 0 0,6-6 0 0,0 0 0 15,-3-2 0-15,0 0 0 0,3-1 0 0,0-2 0 16,-3-2 0-16,0-1 0 0,3-2 0 0,3-3 0 16,5 0 0-16,1-3 0 0,-3-2 0 0,3-3-14 15,0 3 5-15,-3-3 1 0,3 0-14 0,-4 0-2 16,1 0-1-16,3 3 0 16,-6-3-3-16,0 6 0 0,0-1 0 0,0 1 0 0,-3 2 18 0,0 2 10 15,-6 1-12-15,-3 5 12 0,0 0 0 0,0 0 0 16,0 0 0-16,0 0 0 0,-3 8 8 0,0 0 8 15,-3 3 1-15,0 2 1 0,-3-3 10 0,3 6 1 16,0 0 1-16,-3 0 0 0,0 0-8 0,0 2-2 0,3-2 0 16,0-2 0-16,3-1-11 0,0 0-9 15,0 0 12-15,0-2-12 0,6-3 8 0,-3 2-8 0,3-2 0 0,3 0 0 16,3-3 0-16,-3-5 0 0,3 0-13 0,0-2 5 31,3-3-145-31,0-3-29 0,-3-3-6 0</inkml:trace>
  <inkml:trace contextRef="#ctx0" brushRef="#br0" timeOffset="201685.74">17370 12507 460 0,'-9'16'41'0,"-3"2"-33"0,0 3-8 0,3-2 0 15,-2 2 404-15,-1 0 78 0,3 3 16 0,-3-3 3 16,3-2-385-16,0-3-78 0,6 0-15 0,0-1-3 0,3-4-20 0,0 0 0 15,0-11 0-15,0 0 0 0,6 8 0 0,-6-8 0 16,0 0-12-16,3-3 12 0,6-2 0 0,0-1 0 16,-3-4 0-16,0-4 0 0,3-4 20 0,-3-3 3 15,2-6 1-15,4-2 0 0,0-3 26 0,0 1 6 16,0-4 0-16,3 1 1 0,0-6-21 0,3-5-4 16,3-5 0-16,5-11-1 0,1-2-19 0,3 2-3 15,9 3-1-15,2 5 0 0,4 5-8 0,-3-2 12 16,2-1-12-16,-5-1 12 0,-6-1-4 0,-4 8 0 15,4-3 0-15,-3 8 0 0,-6 6-8 0,3 0 8 16,-1 4-8-16,-2 4 8 0,-3 0-8 0,6-1 8 16,-3-2-8-16,2 0 8 0,-2 0-8 0,0 2 0 15,0 4 0-15,3-9 0 0,-4 5 0 0,-2 3 0 16,-3 3 0-16,0 5 0 0,-6 6 0 0,0 2 0 16,-3 5 0-16,-3-2 0 0,3 5 0 0,0 0 0 0,-4 5 0 15,1-2 0-15,-3 5 0 0,0 0 0 0,-3 2 0 16,0 1 0-16,3 0 0 0,-3-4 0 0,-3 7 0 15,-3 2 0-15,3-1 21 0,-5 4 3 0,-1 0 0 0,0 2 0 16,0-5 15-16,-3 2 3 0,-6 1 1 0,0 2 0 16,-3-3-7-16,3 3-2 0,-5 1 0 0,-1-1 0 15,3 0-12-15,3-3-2 0,3 4-1 0,3 1 0 16,0-1-19-16,6 1 8 0,3-1-8 0,3-4 0 16,0 1 0-16,3-3 0 0,3-1 0 0,0 1 0 15,3-3 0-15,0 1-9 0,3 2-1 0,0-1 0 16,3-1-21-16,-6-4-4 15,3 4-1-15,-3-4 0 0,3 3-43 0,-6 3-9 16,-1-3-1-16,-2 3-1 0,0-2 23 0,0-4 5 16,-3-2 1-16,-3 3 0 0,0-1 48 0,-2 6 13 0,-1 0 0 0,0 2 0 0,-6-7 8 0,0 2 6 15,3 3 2-15,-3 0 0 0,-3 0 24 0,3-3 6 16,-3-5 1-16,0 3 0 0,-2-1-13 0,2-4-2 16,0-1-1-16,0-3 0 0,0 4-3 0,-3-6 0 15,3 0 0-15,0 0 0 0,1-3-10 0,-1-7-2 16,-3-1-1-16,3-2 0 0,3-3-15 0,3 0 0 15,0-3 0-15,3 1 0 16,3 2-122-16,3 0-27 0,0 3-6 0,6-3-1047 0</inkml:trace>
  <inkml:trace contextRef="#ctx0" brushRef="#br0" timeOffset="202208.6">18808 11576 1933 0,'6'-6'42'0,"0"-2"9"0,0 0 1 0,0 0 4 0,0 3-45 0,-3 2-11 0,2-2 0 0,-5 5 0 15,0 0 97-15,0 0 18 16,0 0 3-16,0 0 1 0,0 8-27 0,-3 0-4 16,1 3-2-16,-4 5 0 0,-3 2-28 0,3 3-6 15,-3 3 0-15,-3 2-1 0,0 1-6 0,0 2-1 0,0 0 0 0,-3 0 0 16,3 0-24-16,-3 0-6 0,-2-2-1 0,-1-1 0 15,3-2-13-15,0-3 0 0,0 1 0 0,3-1 0 16,0-3 0-16,3-5 0 0,0 1 0 0,3-1 0 16,1-5-92-1,5 0-24-15,0-8-4 0,0 0-715 0,5-6-142 0</inkml:trace>
  <inkml:trace contextRef="#ctx0" brushRef="#br0" timeOffset="202443.21">18718 11356 345 0,'-8'-8'15'0,"5"5"4"0,-6 1-19 0,6 2 0 16,-6 0 0-16,6-3 0 0,-3 3 512 0,6 0 100 15,0 0 19-15,0 0 4 0,0 0-451 0,0 0-89 16,12 0-19-16,0 0-3 0,3 0-37 0,2-3-8 16,4 1-2-16,0-1 0 0,6-2-10 0,0 0-3 15,5-3 0-15,-2-3 0 0,3 0-13 0,3-2 9 16,2 0-9-16,4 2 8 0,-9 1-8 0,-4-1 8 15,1 3-8-15,-3 0 8 0,-3 3-8 0,0 0 0 16,-7-1 0-16,1 4 0 16,-6 2-74-16,0 2-20 0,0 1-4 0,-6 2-751 0,-6 3-151 0</inkml:trace>
  <inkml:trace contextRef="#ctx0" brushRef="#br0" timeOffset="202660.67">18537 11827 1209 0,'0'0'53'0,"0"0"12"15,0 0-52-15,0 0-13 0,0 0 0 0,9 0 0 16,0 0 260-16,6-3 48 0,3 3 11 0,5-2 1 16,-2-1-216-16,3-2-43 0,0-1-9 0,3 1-1 15,-4 0-37-15,1-3-14 0,0 0 11 0,3 0-11 16,0 0 10-16,-1 3-10 0,4-3 10 0,-6 3-10 15,0-1-111-15,-3 4-28 0,-7-4-5 0</inkml:trace>
  <inkml:trace contextRef="#ctx0" brushRef="#br0" timeOffset="202897.98">19037 11877 2314 0,'3'0'51'0,"0"0"10"0,0-2 3 0,3 2 1 0,-3 0-52 0,0 0-13 0,3 0 0 16,-3 0 0-16,0 2 92 0,0-2 16 16,3 3 4-16,-6-3 0 0,3 2-60 0,-3-2-11 0,0 6-2 0,3 2-1 15,0 0-13-15,-6-3-2 16,-3 5-1-16,3-2 0 0,-3 0-12 0,0 3-2 0,3 0-8 16,-6-1 12-16,3-2-4 0,0 3-8 15,3-1 11-15,-3-2-11 16,3-3-92-16,0 1-26 0,3-6-5 0,0 0-1077 0</inkml:trace>
  <inkml:trace contextRef="#ctx0" brushRef="#br0" timeOffset="203064.71">19332 11538 403 0,'0'0'17'0,"-6"-2"5"0,6 2-22 0,0 0 0 15,-3-5 0-15,0 2 0 0,-3 0 380 0,6 3 71 16,0 0 14-16,0 0 3 0,3-5-368 0,3 0-73 16,-3 2-15-16</inkml:trace>
  <inkml:trace contextRef="#ctx0" brushRef="#br0" timeOffset="203373.8">19888 11168 1785 0,'0'0'159'0,"-6"-3"-127"16,0 6-32-16,0 0 0 0,3-1 175 0,-3 4 29 0,-2-1 5 0,-4 3 2 16,0 2-81-16,0 4-16 0,0 2-3 0,0 2-1 15,-3 1-61-15,3 2-12 0,-3 5-2 0,3 1-1 16,1 2-12-16,-4 0-2 0,0 0-1 0,-3 3 0 15,0 2-10-15,0 1-1 0,-3 7-8 0,1-2 12 16,-4 2-4-16,0-2-8 0,6-1 11 0,0 1-11 16,3-6 0-16,0 1 0 0,1-3 0 0,-1-1 0 15,0-2 0-15,6-2 0 0,0-3 0 16,0-3 0-16,3-3-14 0,0-2-6 0,6-3-2 0,0-5 0 16,0 0-171-16,3-2-35 15,-3-6-6-15,0 0-2 0</inkml:trace>
  <inkml:trace contextRef="#ctx0" brushRef="#br0" timeOffset="203568.36">19305 11827 2394 0,'0'0'106'0,"0"0"22"0,-3-3-103 0,3 3-25 16,0-2 0-16,3-1 0 0,3-2 137 0,-3-1 23 16,-3 1 4-16,12 0 0 0,3-1-86 0,5-1-18 15,1 1-3-15,0-2-1 0,3 0-15 0,0 0-3 16,0 1-1-16,5-4 0 0,-5 3-17 0,6 0-4 15,-6 0-1-15,-1 3 0 0,-2 2-15 0,-3 1 9 16,3-4-9-16,-3 4 8 0,-3 2-8 0,-3 0 0 16,0 0 0-16,-3 2-1006 15,2 4-198-15</inkml:trace>
  <inkml:trace contextRef="#ctx0" brushRef="#br1" timeOffset="212663.21">1466 12877 288 0,'0'0'25'0,"0"0"-25"0,-3-2 0 0,3 2 0 16,-6-3 194-16,6 3 34 0,0 0 6 0,0 0 2 16,0 0-145-16,0 0-29 0,0 0-6 0,0 0 0 15,6-5-36-15,-3-1-6 0,6 1-2 0,0 0 0 0,0-3 4 0,12 3 0 16,0-3 0-16,0-3 0 0,8 0 0 0,1 1 0 16,3-3 0-16,0-1 0 0,8-1-8 0,4-1-8 15,-3 0 11-15,-1 0-11 0,1 0 18 0,0-2-3 16,-4 4-1-16,4 4 0 0,-3-1 16 0,-7 1 3 15,-2 2 1-15,3 5 0 0,-3 0 16 0,-3 1 3 16,2 4 1-16,-8 1 0 0,0 5-13 0,-3 0-2 16,3 5-1-16,-9 0 0 0,5 1-15 0,-5-1-3 15,0 0-1-15,6 0 0 0,-3 0-7 0,3-2 0 16,3-3-1-16,-1 0 0 0,7-3 2 0,3 1 1 0,0-4 0 16,-3-2 0-16,8-2 6 0,4 2 2 0,6-6 0 0,-7 1 0 15,1-3-22-15,3-3 0 16,-10 1 0-16,10-3 0 0,-3-3-8 0,3 2 8 15,5 4-8-15,-11-3 8 0,9 2-8 0,-13 1 8 16,7 4-8-16,-9 1 8 0,-1 2-9 0,1 1 9 0,3 4-10 16,-9 1 10-16,3 5 0 0,-4 0 10 0,4 0 0 0,3 2 0 15,0 4 2-15,5 1 0 0,1-1 0 0,-3 2 0 16,9-3-4-16,-1 0 0 0,4-5 0 0,5 0 0 16,1-3 13-16,6-2 3 0,2-6 0 15,1 1 0-15,2-4-16 0,4 1-8 0,-4-6 8 0,1-2-8 16,2-3 0-16,-2 0-10 0,5 3 1 0,-2-3 0 15,-4 0-2-15,-2 1 0 0,-1-1 0 0,-2 2 0 16,-1 1 11-16,-2 0-8 0,2 8 8 0,-11-1-8 16,3 6 8-16,-7 0 0 0,-2 3 0 0,-6 0 0 15,0 5 8-15,2-3 3 0,-5 5 1 0,9 1 0 16,-6 2-4-16,8 1 0 0,1-1 0 0,3 0 0 16,2 0 0-16,4-2 0 0,-4-1 0 0,4-2 0 15,3-5 7-15,5 0 1 0,4-3 0 0,-1-3 0 16,4 0-5-16,-4-5-1 0,1-2 0 0,2-1 0 0,1 1-22 15,2-6-5-15,-3 0-1 0,1 3 0 0,-4-1 10 0,-2 1 8 16,0 0-12-16,-1 2 12 0,-5 3-12 0,-1 3 12 16,-5 0-12-16,-1 2 12 0,-5 3 0 0,-3 3 0 15,0 2 0-15,2 3 0 0,4 3 8 0,0-1-8 16,-1 1 11-16,1 2-11 0,-1-2 9 0,4 2-9 16,3 0 0-16,-1-2 9 0,-2-3 2 0,8 0 0 15,7-6 0-15,2 1 0 0,-2-3-2 0,-1 0 0 16,1-3 0-16,2-2 0 0,1-6-9 0,2 3 0 0,-2-2-12 15,2-3 12-15,1-1-17 0,-4 4 4 0,-2-1 1 16,-4 1 0-16,1 2 12 0,-1 0 8 0,-5 0 0 16,-3 5-8-16,-1 0 8 0,-5 3-8 15,-3 3 0-15,-1 2 0 0,-5 3 0 0,3-2 0 16,-1 2 0-16,7 2 0 0,0-2 0 0,2 0 0 16,1 3 0-16,2-1 0 0,-2-2 10 0,9 0-2 0,5-5 0 0,1-1 0 15,2-2-8-15,-2 0 8 0,2 0-8 16,-2-2 8-16,-1-6-8 0,7 0 0 0,-7 0 0 0,7-3 0 15,-1 3-10-15,-2-5 10 0,-4-3 0 0,1 6-9 16,-1-4 9-16,-5 4 0 0,-1-1 0 0,1 1-8 16,-1 4 8-16,1-1 0 0,-4 4-9 0,-5 0 9 15,-3 1 0-15,2 2 0 0,-2 2-9 0,6 1 9 16,-4 0 0-16,4-1 0 0,2 3 0 0,1-2 0 16,-1 0 0-16,4-1 8 0,6-2-8 0,-1-2 0 0,1 2 10 15,2-6-10-15,1 4 10 0,-1-6-10 0,1 3 0 16,-1-6 0-16,0 0 0 0,1 1 0 0,2-1-15 15,-2-2 1-15,-4 2 0 0,-2 1 0 0,-1-3 14 16,-2 5 10-16,-6 0-2 0,-1 2 0 0,1 6-8 16,-4 0 0-16,-5 3 0 0,-3 5 0 0,-6 0 0 15,-1 3 0-15,1 2-10 0,-3 0 10 0,6 0 0 16,2 0 0-16,4 1 0 0,3-1 0 0,5-2 15 0,1 2-1 16,-1-3 0-16,4-2 0 0,2-2-14 0,4-4 8 15,0 1-8-15,2-6 0 0,4 1 0 0,-4-6 0 16,-2 2 0-16,-1-4 0 0,10-6 0 0,-7 3-10 15,1-1 10-15,-1-1-12 0,1 1 12 0,-4 1 0 16,4-3 0-16,-4 3 0 0,1 0-8 0,-4 2 8 0,4 3-8 0,-4 3 8 16,-2 2 0-16,-3 3 0 0,-4 3 0 0,-2 2 0 15,-4 3 8-15,1 0 1 0,0 5 0 0,2 1 0 16,1-1-9-16,0 3 10 0,2-3-10 0,4 3 10 16,-3-6 0-16,2 4 0 0,7-4 0 0,2-2 0 15,4-3 5-15,2 1 1 0,1-6 0 0,-1 0 0 16,1-3-16-16,-1-2-16 0,1-3 3 0,2 0 1 15,-2-3 12-15,2 3 0 0,-5-2 12 0,-1-1-12 16,-2 1 0-16,-1 2 0 0,1-3 0 0,-4 6-12 16,-2 2 12-16,-4 0 0 0,-5 3 0 0,-3 3 10 15,-6 2-10-15,-1 1 0 0,-2 2 0 0,3 2-11 16,-1 3 11-16,4-2 0 0,-3 5 0 0,3 0 0 16,2 0 0-16,1-3 0 0,0 0 0 0,2 0 0 15,4-5 0-15,2 0 0 0,7-2 0 0,0-4 0 16,-1 1 24-16,1-3 6 0,-4-3 2 0,4-2 0 15,-1 0-52-15,1-3-9 16,-4 0-3-16,7-3 0 0,2-2 32 0,-2 0 13 0,-3 2-1 0,-1 1 0 16,-5-1-12-16,-1 3 0 0,-2 0 0 0,-3 3 0 0,-4 2 0 15,1 0 0-15,6 3 0 0,-7 6 0 0,1-1 0 0,-3 0-16 16,-4 1 3-16,1 4 1 0,-3-2 12 0,3 3 0 16,-1-1 0-16,4 1 0 0,3 2 0 0,-1-8 0 15,7 3 0-15,-6-2 0 0,2-6 23 0,1 0 7 16,-6 2 2-16,5 1 0 0,4-6-32 0,-1 1 0 15,1-4 0-15,3 1 0 0,-1 0 0 0,-2-3 0 0,-6 0 0 16,-1 0 0-16,-2 0-10 0,0 0-8 0,-1 3-2 0,-2 0 0 16,0-1 7-16,-6 4 1 0,-1 4 0 0,-2 4 0 15,0-1 12-15,-3 3 0 0,0 2 0 0,-1 4 0 16,-2-4 0-16,3 1 16 0,0 2-3 0,0 0-1 16,-1 0 7-16,1-5 1 0,0 3 0 15,6 0 0-15,6-6-20 0,-1 3 0 0,4-6 0 0,3 1 0 16,-1-3 0-16,1 0 0 0,0-3 0 0,-7 1 0 15,1-4 0-15,-3-1 0 0,3-1 0 0,-1-6 0 16,4 4 0-16,-3-6 0 0,-1 3 0 0,-5 2 0 16,0-2 0-16,-3 5-16 0,-6 0 4 0,-1 3 0 15,-8-1 25-15,3 6 6 0,-3 0 1 0,-3 6 0 16,0 4-9-16,-3-2-2 0,3 5 0 0,0 1 0 0,3 2 0 0,0-1 0 16,2 4 0-16,1-3 0 0,3 2 1 15,3-4 0-15,0-1 0 0,3-3 0 16,2-2-106-16,4 0-22 0,3-5-4 0,0 0-1 15,-1-3-117-15,-2-3-23 0</inkml:trace>
  <inkml:trace contextRef="#ctx0" brushRef="#br0" timeOffset="-196186.03">2588 13488 345 0,'0'0'31'0,"0"0"-31"16,0 0 0-16,0 0 0 0,0 0 181 0,0 0 31 15,0 0 5-15,0 0 2 0,0 0-105 0,0 0-21 16,0 0-4-16,0 0-1 0,0 0-12 0,0 0-4 16,0 0 0-16,0 0 0 0,0 0-32 0,0 0-8 15,9-5 0-15,-9 5-1 0,0 0-18 0,0 0-3 16,0 0-1-16,0 0 0 0,0 0 31 0,0 0 5 0,0 0 2 0,0 0 0 15,-9 0-19-15,4 0-3 16,2-2-1-16,-3 2 0 0,0 0 20 0,-3 0 4 16,0 0 1-16,-3 2 0 0,0 1 5 0,3-1 1 0,0-2 0 0,-3 3 0 15,-3 0-25-15,3-1-5 0,3-2-1 0,-2 6 0 16,-1-4 0-16,-3 4 0 0,3-1 0 0,-3 0 0 16,6 1-5-16,-9-1-2 0,6 0 0 0,0 0 0 15,-2 3-4-15,-1-2-1 0,6-1 0 0,-3 3 0 16,3-3-12-16,-3 3 0 0,3-3 0 0,3 3 0 15,3 0 0-15,-3 0 0 0,3-3 0 16,3 3 0-16,0 0 0 0,3-2 0 0,-3 2 0 0,0-8-10 16,0 0 10-16,6 8 0 0,3-3 0 0,-9-5 0 15,9 5 0-15,3-2 0 0,-3 2 0 0,3-5 0 16,-12 0-24 0,9 3-2-16,-3-3-1 0,-6 0 0 0,9 0 8 0,-1-3 2 0,-8 3 0 0,12 0 0 0,-12 0 4 15,0 0 1-15,6 0 0 0,-6 0 0 0,0 0 12 16,0 0-9-16,0 0 9 0,0 0-8 0,0 0 8 0,0 0 0 15,0 0 0-15,0 0 0 0,-9-3 0 0,0 6 0 16,6-3 0-16,-11 3 0 0,2 2 0 0,-3-2 11 16,-3 2-11-16,6 0 12 0,-9 3-2 0,3-3 0 15,-2 1 0-15,2 2 0 0,3 0 1 0,0 2 0 16,0-2 0-16,-3 3 0 0,6-1 6 0,-3 1 2 16,0-1 0-16,4 1 0 0,-7 0-4 0,6 2-1 15,-3 0 0-15,0 0 0 0,6-2 25 0,-3 2 5 16,3 3 0-16,-3-3 1 0,6-2-21 0,-3 2-5 15,7-2-1-15,-4-1 0 0,0-2-18 0,6 3 0 16,-6-3 0-16,3 2 0 0,3-2 0 0,0 3 0 16,0-1 0-16,0 1 0 0,0-3 0 0,0 0 0 0,0 2 0 15,0-2 0-15,3-2 0 0,-3-6 0 16,6 8 0-16,-6-3 0 0,3 3 0 0,-3-8 0 16,9 5 0-16,-7-2 0 0,7-1 0 0,-3 1 0 0,6-3 0 15,-3 0 0-15,3 0 0 0,-3-3 0 0,3-2 0 0,6 2 0 16,-3-2 8-16,0 0-8 0,5 0 0 0,-5-1 0 15,0-2-17 1,6 3-11-16,-6-3-1 0,6 0-1 0,-3 0-112 0,-1-2-22 16,4 2-5-16</inkml:trace>
  <inkml:trace contextRef="#ctx0" brushRef="#br0" timeOffset="-195892.76">2520 13822 460 0,'0'0'41'0,"0"0"-33"16,0 0-8-16,0 0 0 0,0 0 296 0,0 0 58 16,0 0 11-16,0 0 3 0,0 8-207 0,-3 0-41 15,3 2-8-15,-6-2-1 0,3 3-22 0,-6-1-4 16,6 4-1-16,-3-4 0 0,-3 3-32 0,0 1-8 15,6 4 0-15,0 1-1 0,-5-6-10 0,2 0-1 16,0 3-1-16,0-3 0 16,3 1-47-16,-3-4-10 0,0-2-2 0,6 0 0 0,-3 0 48 0,3-8 10 0,0 0 2 0,0 0 0 31,0 0-89-31,0 0-18 0,0 0-3 0,9-3-694 0,-3-2-138 0</inkml:trace>
  <inkml:trace contextRef="#ctx0" brushRef="#br0" timeOffset="-195726.87">2630 13634 1893 0,'0'0'84'0,"0"0"17"16,0 0-81-16,0 0-20 0,-9 5 0 0,0-2 0 0,9-3 92 0,-3 5 13 16,3-5 3-16,-6 6 1 0,6-6-78 0,-6 5-16 15,6 3-3-15,-6 0-1 16,6 0-83-16,0 0-16 0</inkml:trace>
  <inkml:trace contextRef="#ctx0" brushRef="#br0" timeOffset="-195112.04">2642 13854 1407 0,'0'0'31'0,"6"0"6"0,0-3 2 0,3 0 1 0,-3 1-32 0,0-1-8 0,-6 3 0 0,6 0 0 16,3-3 80-16,-9 3 16 0,0 0 2 0,0 0 1 15,0 0-17-15,0 0-3 0,0 0-1 0,0 0 0 16,0 8-4-16,0 3-1 0,0-3 0 0,-6 2 0 16,3 1-13-16,-6 0-4 0,6 2 0 0,-6 0 0 15,-3 0-9-15,3 0-3 0,0 1 0 0,0 2 0 16,6-1-7-16,-3-4-1 0,3 0-1 0,3 2 0 0,0-3-10 16,0-2-1-16,-6 0-1 0,6-8 0 0,0 0-23 0,0 0 0 15,0 0 0-15,0 0 8 0,0 0-8 0,0 0 0 16,9 0-8-16,3-5 8 0,-6 0 0 0,6-1 0 15,0-4 0-15,3 2 8 0,-3-5-20 16,0 2-3-16,6 1-1 0,-4-4 0 0,1-2 0 16,-3 3-1-16,0 3 0 0,6-1 0 0,-9 0 7 15,0 1 2-15,3 2 0 0,-3 0 0 0,3 3 8 16,-9-1 0-16,2 1 0 0,1 2-8 0,-6 3 8 0,0 0 0 16,0 0 8-16,0 0-8 0,0 0 13 0,0 0-1 15,0 0-1-15,3 6 0 0,-3-1 9 0,0 3 3 16,0 0 0-16,0 0 0 0,-3 0 1 0,3 0 0 15,-3 0 0-15,3 2 0 0,-3 3-10 0,3-5-2 16,-5 3 0-16,2-3 0 0,3 0-4 0,0 2-8 16,-6-2 11-16,3 3-11 0,3-3 9 0,0 0-9 15,0-3 0-15,0-5 9 0,0 8-9 0,0-8 0 0,3 5 0 0,-3-5 8 16,6 8-8-16,-6-8-14 0,8 0 3 0,-2-2 1 31,0 2-94-31,3-6-20 0,0 1-3 0,-3-3-683 0,9 0-137 16</inkml:trace>
  <inkml:trace contextRef="#ctx0" brushRef="#br0" timeOffset="-194684.66">3074 13907 2044 0,'-6'5'91'0,"6"-3"18"0,0 4-87 0,-3-4-22 0,3 1 0 0,0-3 0 0,0 0 80 0,0 0 11 16,0 0 2-16,0 0 1 0,0 0-44 0,0 0-9 15,0 0-1-15,0 0-1 0,9 0-21 0,3 0-4 16,-3 0-1-16,-4-3 0 0,4 1-13 0,6-4 11 16,-9 1-11-16,3 0 10 0,0-3-10 0,3 3 0 15,-3-3 9-15,0 0-9 0,0 0 0 0,0 0 0 16,-6-3 0-16,3 3 8 0,0-2-8 0,0 2 0 16,-3-3 8-16,2 3-8 0,-5 0 16 0,0 3 0 15,0-3-1-15,-3 3 0 0,1 0 12 0,-1-1 2 16,-3 4 1-16,-3-1 0 0,3 3-3 0,-3 3-1 15,-3-1 0-15,-3 4 0 0,0 4 7 0,-6 1 2 16,3-1 0-16,1 9 0 0,2-1 11 0,-6 1 2 16,6 2 1-16,0 0 0 0,0 0-27 0,3 1-6 15,0-1 0-15,3 0-1 0,6-3 5 0,-5 4 2 16,2-4 0-16,3 1 0 0,0-6-22 0,6 0 0 16,6 0 0-16,-6 1 8 0,8-7-8 0,4-1 12 15,-6-1-4-15,12 0 0 0,0-5-8 0,-6-2 0 0,6-4 0 16,2 1-8-16,1-5 8 0,0-1-8 0,0-2 8 15,-3 2-8 1,0-5-84-16,-7 0-16 0,4 1-3 0,0-1-1247 0</inkml:trace>
  <inkml:trace contextRef="#ctx0" brushRef="#br0" timeOffset="-193556.99">4380 13594 1378 0,'0'0'61'0,"0"0"13"0,0 0-59 0,0 0-15 0,0 0 0 0,0 0 0 15,0 0 72-15,0 0 11 0,3 3 2 0,-3-3 1 0,0 0-22 16,0 0-4-16,6 0 0 0,0-3-1 15,0 3-8-15,0-5-2 0,-3 2 0 0,3 1 0 16,0-1-8-16,-6-2-1 0,3-1-1 0,3 1 0 0,0 0-6 0,0 0-1 16,-6-1 0-16,3-2 0 0,-3 3-3 0,6-3-1 15,-12 3 0-15,6-3 0 0,0 3 8 0,-3-3 2 16,-3 0 0-16,-3 2 0 0,3-1 2 0,-6 1 1 16,6-2 0-16,-6 3 0 0,-3 0-17 0,-2-1-3 15,2 4-1-15,0-1 0 0,-3 0-8 16,0 6-1-16,0 0-1 0,-3-1 0 0,4 6 19 15,-7 0 4-15,3 0 1 0,-3 5 0 0,-3 1-11 16,3 2-3-16,-8 2 0 0,2 3 0 0,0 0-8 0,6 3-3 16,-2 3 0-16,5 2 0 0,-3-3-9 0,9 1 0 15,-6-1 9-15,6 6-9 0,3-3 0 0,3 3 0 16,1 0 0-16,2 2 8 0,6-2-8 0,-6 2 0 16,6-2 0-16,0 0 0 0,6-6 0 0,-6-2 0 15,6 0 0-15,-3-8 0 0,8-3 0 16,-8 0 0-16,6 0 0 0,0-5-8 0,3 0 8 0,0-3 0 0,3 1 0 15,-3-1-8-15,6-5 8 0,3 0 0 0,-1 0 0 0,1-3 0 16,-3-2 0-16,3 0 0 0,3-1 0 0,-3-4 0 16,-1-1-10-16,-2 1 10 0,0-4-12 0,0 1 12 15,-6-3-12-15,0 6 12 0,-3-3-12 0,3-6 12 16,-9 3-8-16,3 0 8 0,-3-2 0 0,0 2 0 16,-3 0 0-16,0 0 0 0,0 0 0 0,-6 8 0 15,0-2 0-15,3 4 0 0,-9 4 0 0,3 2 0 16,-6 2 0-16,3 6 8 0,-6 0-8 0,3 3 9 0,-3-1 0 15,-2 1 0-15,5 0 0 16,0 2 0-16,-3 0 3 0,12 0 0 0,-6 1 0 0,3-4 0 16,3 3-12-16,3-5 0 0,3 3 0 0,3-3 8 0,3 0-8 15,0-3 0-15,3-2 0 0,3-1 0 0,6 1 0 16,-3-3 0-16,3 0 0 0,-1-3 0 0,4 1 0 16,-3-4 0-16,3-2 0 0,-3 1 0 0,3-1 0 0,-3 0 0 15,2-3 0-15,-2 3 0 0,6 0 0 0,-9-2 0 16,3 2 0-16,0-3-11 0,-4 3 2 0,-2 3 0 15,0 2 0-15,0 1 0 0,-6-1 1 0,0 3 0 16,3-3 0-16,-6 6 0 0,-3-3 8 0,0 0 0 16,0 0 0-16,0 8 0 0,0 2 0 0,-3 1 0 15,3 2 0-15,0 1 0 0,-6-1 0 0,0 0 0 16,0 3 0-16,-3-3 0 0,3 3 0 0,0 0 0 0,0 2 10 16,0-2-10-16,-2 0 8 0,2 0-8 0,3-3 0 15,0 3 0-15,-3-3 8 0,3 1-8 0,0-4 0 16,0 3 9-16,3-2-9 0,-3 0 0 0,6-6 0 15,-3 3 0 1,3-6-44-16,3 1-4 0,0 0 0 0,-3-6-1 0,3-2-166 16,-1-1-33-16,4 1-6 0</inkml:trace>
  <inkml:trace contextRef="#ctx0" brushRef="#br0" timeOffset="-192967.34">4595 13925 1821 0,'0'0'40'0,"0"0"8"0,0 0 1 0,0 0 3 0,0 0-41 0,0 0-11 16,0 0 0-16,0 0 0 0,0 0 82 0,0 3 14 0,9 2 4 0,-9-2 0 15,0-3-36-15,6 2-8 16,0-2 0-16,2 3-1 0,-5-6-19 0,6 3-4 15,0 6-1-15,-6-4 0 0,3-2 10 0,3 0 3 0,-3-2 0 0,0-1 0 16,3-2-44-16,3-1-24 0,-9 4 4 0,6-1 0 16,0-2 20-16,0-3 0 0,-3 0 0 0,0 0 8 15,2 0-8-15,-2-3 0 0,-3-2 9 0,3 3-9 16,-3 4 0-16,-3-2 9 0,3 3-9 0,-3-3 0 16,-3 3 12-16,0-3-12 0,-3 3 12 0,3 2-12 15,-3 0 10-15,-5 1-10 0,2 4 8 0,-6 1-8 16,3 2 32-16,-3 3 2 0,0 3 0 0,-3-1 0 15,0 4-3-15,1 1-1 0,-4 4 0 0,0-3 0 0,0-3 15 0,6 3 3 16,0 5 1-16,0 0 0 0,3-2-27 0,4-1-6 16,2-2 0-16,6 0-1 0,0 0-15 0,6-3 0 15,-1-2 0-15,4-1 0 0,0-2 14 0,6-2 0 16,3 2 0-16,-6-3 0 0,6-5-14 0,3 0 0 16,-3-3 0-16,2 1 0 0,1-6 0 0,0 2-8 15,0-2-1-15,3-2 0 16,2-1-92-16,-8 1-19 0,3-4-3 0</inkml:trace>
  <inkml:trace contextRef="#ctx0" brushRef="#br0" timeOffset="-192250.89">4985 13838 288 0,'0'0'25'16,"0"0"-25"-16,0 0 0 0,0 0 0 0,0 0 247 0,0 0 44 16,0 0 9-16,0 0 1 0,0 0-143 0,0 0-29 15,6 2-5-15,3 1-2 0,-9 0-16 0,0-3-3 16,0 0-1-16,5 2 0 0,-5-2-6 0,3 6 0 0,0 2-1 0,-3-3 0 16,-3 5-18-16,3 1-3 15,-3 2-1-15,-2-2 0 0,-1 2-29 0,0 0-5 0,3 0-2 0,-3 1 0 16,-3-1-19-16,3 0-4 0,0 0-1 0,0-2 0 15,3 0-13-15,-3-1 9 0,0 1-9 0,3-3 8 16,0 0-8-16,3-8 0 0,-3 5 0 0,3-5 8 16,0 0-8-16,0 8 0 0,0-8 0 0,0 0 8 15,0 0-8-15,0 0 0 0,0 0 0 0,0-3 8 16,6-2-8-16,-3 0 8 0,9-6-8 0,-9 3 8 16,6-5 0-16,0 2 0 0,0 1 0 0,0-1 0 15,3-2 2-15,-7 0 0 0,4-1 0 0,6 1 0 16,-9 0-2-16,3 0 0 0,0 0 0 0,-3-1 0 15,3 1-8-15,3 5 10 0,-9-2-10 0,3 2 10 16,0 0-10-16,0 0 0 0,0 5 9 0,0-2-9 16,0 2 0-16,-3-2 0 0,-3 5 0 15,5 0 0-15,1-3 0 0,0 3 0 0,-6 0 0 0,6-2 0 0,0 2 0 16,0 0 0-16,-3 0 0 0,6 0 0 16,-3 0-104-16,-3-3-15 0,3 3-3 15,3 0-1146-15</inkml:trace>
  <inkml:trace contextRef="#ctx0" brushRef="#br0" timeOffset="-191592.01">5383 13949 288 0,'0'0'12'0,"0"0"4"0,0 0-16 0,0 0 0 0,0 0 0 0,0 0 0 16,0 0 332-16,0 0 64 0,6 2 13 0,-3 1 3 16,3-3-272-16,0 0-55 0,-6 0-10 0,6 0-3 15,0-3-12-15,3 1-2 0,-3 2-1 0,0-3 0 16,0 3 3-16,-6 0 0 0,6-2 0 0,0-4 0 16,0 6-15-16,0-5-2 0,3-3-1 0,-6 3 0 15,0-3-8-15,0 3-2 0,3-1 0 0,-3 1 0 16,3 0-19-16,0-3-4 0,-6 0-1 0,0 0 0 15,2 3-8-15,1-6 0 0,-3 3 0 0,0 0 0 16,-3-3 0-16,1 1 0 0,2-1 0 0,-6 3 0 16,0 3 0-16,-3-3 8 0,3 6-8 0,-6-1 8 15,0 0 9-15,0 3 2 0,-3 3 0 0,-3 0 0 0,-3 2 9 16,7 3 1-16,-4 0 1 0,0 0 0 0,3 5-9 16,-3-3-1-16,3 4-1 0,-3 2 0 0,3-1-1 0,4 1 0 15,-4 0 0-15,6 0 0 0,0 0-6 16,3 0-2-16,0 0 0 0,0 0 0 0,3-3-10 15,3 3 0-15,0-3 0 0,3 0 8 0,-3-2-8 0,6-3 0 16,0 0 0-16,3-3 0 0,-3 0 0 16,6-2 0-16,6-3 0 0,-7 0 0 0,4 0 0 0,3-6 0 15,-6-1 0-15,3-1 0 0,0 2 0 0,0-4 0 16,6-1 0-16,-7-2 0 0,1 0 0 0,6 2 0 16,-9-2 0-16,6-3 0 0,-6 3 13 0,0-3 4 15,0 3 1-15,-3 2 0 0,-1 1-18 0,-2-1 0 16,0 3 0-16,0 3 0 0,-6 5 0 0,0 0 0 15,0 0 0-15,0 0 0 0,0 0 0 0,0 0 0 0,-6 5 0 16,0 3 0-16,3 3 0 0,-2 2 0 0,-1-3 0 16,0 4 0-16,0-1-8 0,0 3-9 0,0-3-2 0,6 0 0 15,-9 3 19-15,6 0 0 0,0-3 0 0,3 0 0 16,0-2 48-16,3-3 12 0,3 2 4 0,0-2 0 16,0-2-77-16,3-4-15 15,6 1-4-15,-10-3 0 0,10 0 0 16,-9-3 0-16,6 1 0 0,0-4 0 0,0-2-144 0,3-2-30 0,0-1-6 0,3-5 0 15</inkml:trace>
  <inkml:trace contextRef="#ctx0" brushRef="#br0" timeOffset="-191148.69">5848 13893 2206 0,'0'0'48'0,"-3"8"11"0,0-2 1 0,3-6 3 0,0 5-51 0,0-5-12 15,0 0 0-15,0 0 0 0,0 0 64 0,3 8 9 16,3-6 3-16,0 1 0 0,3-3-48 0,-3 0-8 16,3 0-3-16,-1 0 0 0,1-5-5 0,0-1 0 15,0 1-1-15,-3-3 0 0,3-2 6 0,-3-1 2 16,0 6 0-16,0-6 0 0,3-2-19 0,-3 0 0 16,0 2 0-16,-3 1 0 0,0-1 0 0,3 0 0 0,-6-2 0 0,0 3 0 15,0-1 55-15,0 0 7 0,-9 1 2 0,6-1 0 16,-6 6-52-16,3-3-12 0,-3 3 0 0,-6 5 0 15,3 2 0-15,-6 4 0 0,1-1 0 0,-7 6 0 16,0-1 54-16,0 1 8 0,3 2 2 0,3 0 0 16,-5 3-52-16,5 3-12 0,0-4 0 0,0 4 0 15,3-1 54-15,0 1 8 0,3 0 2 0,3-1 0 16,6-2-64-16,-3 2 0 0,4 1 0 16,2-6-13-16,0 0 13 0,2-2 10 15,4 2-2-15,3 0 0 0,0-5-8 0,3 3 0 0,0-6 0 0,6 1 0 16,0-4 0-16,3-2 0 0,-3-2 0 0,5-6 0 15,-2 0 0-15,6-3 0 0,-9-5 0 0,6-2 0 16,-4-1-49-16,1-5-12 0,0 3-3 0,0-3 0 16,-3 1-51-16,-6 7-10 0,3 0-3 0,0 0 0 15,2-3-102-15,-8-2-21 0,3-3-4 0,3-2-1 0</inkml:trace>
  <inkml:trace contextRef="#ctx0" brushRef="#br0" timeOffset="-190832.65">6381 13105 2487 0,'0'0'55'0,"0"0"11"0,0 0 2 0,0 0 2 0,0 0-56 0,0 0-14 15,0 0 0-15,-9 5 0 0,0 0 105 0,3 3 19 16,-6 3 3-16,3 2 1 0,3 3-79 0,-3 3-15 16,0-1-3-16,-6 3-1 0,0 0 13 0,3 3 2 15,1 3 1-15,-1 4 0 0,-3-1-22 0,-3 4-5 16,3 3-1-16,-3 5 0 0,0-2-2 0,0 2-1 15,1-2 0-15,-1 0 0 0,3-3-15 0,0 0 0 0,-3 2 0 16,6 1 0-16,0-3 16 0,6-2 1 0,-6-1 0 0,4-8 0 16,2-2-27-16,3 0-6 0,0 0 0 0,3-3-1 15,3-5 26-15,-3 0 6 0,3-6 1 0,3 4 0 16,-1-9-26-16,4 0-5 16,-3-2-1-16,3-3 0 0,3-3-38 0,-3 1-8 0,3-6-2 0,3-3 0 15,-3 0-114-15,9-7-23 0,-3-3-5 16,-4-3-1-16,4 5-129 0,-3-2-27 0,6-18-5 15,-3 12 0-15</inkml:trace>
  <inkml:trace contextRef="#ctx0" brushRef="#br0" timeOffset="-190464.22">6315 13827 1436 0,'-3'13'32'0,"3"-5"6"0,0 0 2 0,0 0 0 0,3 3-32 0,-3-6-8 16,0 3 0-16,0-3 0 0,0 3 117 0,0-2 23 16,0-1 4-16,3 3 0 0,0 0-12 0,-3-8-4 15,0 0 0-15,9 0 0 0,-3 5-64 0,3-5-12 16,3-8-4-16,-6 5 0 0,6 1 4 0,-6 7 0 15,3 0 0-15,-1-2 0 0,1-3-12 0,-9 0-1 16,9-3-1-16,0-2 0 0,0-3-13 0,0 0-2 16,0 0-1-16,-3 0 0 0,0-2 8 0,3 2 2 15,-3-3 0-15,-3 1 0 16,0 2-40-16,3-3-8 0,-3-2-2 0,0 0 0 0,3-1 18 0,-6 1 0 16,6 0 0-16,-6-6 0 0,0 6 8 0,0 0-8 0,-6 0 0 0,3 7 9 15,0 1 2-15,-3 2 0 16,0 3 0-16,-3 3 0 0,-3 2 21 0,0 1 5 0,0 2 1 0,0 2 0 15,-3 1-9-15,0-1-1 0,4 1-1 0,-1 0 0 16,-3 2-3-16,3 3 0 0,0 0 0 0,6 2 0 16,-3 3-38-16,3 3-8 0,0-3-2 0,3 3 0 15,3 0 45-15,3-3 9 0,-3 0 2 0,3-2 0 16,0-1-32-16,6-5 8 0,-3 1-8 0,6-1 0 16,3-5 28-16,-6 0 2 0,3-3 1 0,0-2 0 31,5-3-59-31,-8 0-12 0,9-3-3 0,-6-2 0 0,3-3-55 0,0-3-11 15,0 3-3-15,-3-5-1294 0</inkml:trace>
  <inkml:trace contextRef="#ctx0" brushRef="#br0" timeOffset="-189562.45">7143 13832 403 0,'0'0'17'0,"0"0"5"0,6-2-22 0,-6 2 0 16,0 0 0-16,0 0 0 0,0 0 343 0,0 0 64 15,0 0 13-15,0 0 2 0,0 0-238 0,0 0-48 16,0 0-10-16,3 8-2 0,-3 0-30 0,0 0-6 16,3 5-2-16,-3 3 0 0,-3 0-26 0,3-1-4 15,-3 1-2-15,0 0 0 0,0-3-20 0,0 3-4 16,0 0-1-16,3 0 0 0,0-3-13 0,-3-2-4 16,6 2 0-16,0-2 0 0,0-3-12 0,3 0 8 15,0-3-8-15,-1-3 0 0,1 1 0 0,3 0 8 16,-3-6-8-16,6 0 0 0,0-2 0 0,3-5 0 0,0-6 0 0,3 0 0 15,-3-3 0-15,0 1 0 16,-1-3 0-16,4-1-10 0,-6-1 2 0,0 4 0 16,0 1 0-16,0-1 0 0,-3 3 8 0,0 3-10 15,-3 2 10-15,0 6-10 0,0-3 10 0,0 6 0 0,-3 2 0 16,-3 0 0-16,3 2 0 0,-3 1 0 0,2 5 0 16,-2 2 0-1,0 1-26-15,-2 2 0 0,-1 3 0 0,0 3 0 0,0-4 72 0,0 4 14 0,0-1 4 0,3-4 0 16,-6 2-52-16,6-1-12 0,-3-1 0 0,3 2 0 15,0-6 0-15,0 1 0 0,3-1 0 0,0 1 0 16,0-3 0-16,-3-8 0 0,9 2 0 0,-1 1 0 16,1-6 0-16,3-4 0 0,0-1 0 0,3-6 0 15,0-4-9-15,0-1-5 0,0-2-1 0,3-3 0 16,-1 1 24-16,-2-1 5 0,-6 0 1 0,3 3 0 16,3 2-15-16,0 3 0 0,-6 0 0 0,0 6 0 15,0-1 0-15,-3 3 0 0,0 0 0 0,-3 3 0 16,-3 3 0-16,0 2 0 0,0 0 0 0,0 0 0 15,0 0-48-15,-3 5-13 0,0 0-3 16,0 0 0-16,0 1-56 0,0-1-12 0,0 3-3 16,3-3-1010-16</inkml:trace>
  <inkml:trace contextRef="#ctx0" brushRef="#br0" timeOffset="-189272.79">7866 13782 230 0,'0'0'10'0,"0"0"2"0,0 0-12 0,0 0 0 0,0 0 0 0,0 0 0 16,0 0 480-16,-3 5 94 0,-3 3 18 0,3-2 4 16,-3 2-412-16,0 2-84 0,3 3-16 0,-3 1-3 15,-3-1-31-15,6 0-6 0,0 3-2 0,-3 0 0 16,-3 2-13-16,0 1-2 0,4-3-1 0,-4 0 0 15,0 5-9-15,0-3-1 0,0-2-1 0,3 0 0 16,0 0-15-16,0-3 8 0,3-2-8 0,3-3 0 16,0-8 0-16,0 0 0 0,0 0-13 0,0 0 4 31,0 0-158-31,9-3-31 0,3 0-6 0,-3-7-900 0</inkml:trace>
  <inkml:trace contextRef="#ctx0" brushRef="#br0" timeOffset="-189122.07">7988 13570 2217 0,'0'0'48'0,"-6"3"11"0,0 0 1 0,0 2 4 0,6-5-52 0,-3 5-12 16,-3 1 0-16,6-6 0 0,0 0 35 0,-3 8 4 16,0-3 1-16,3-5 0 15,0 0-99-15,3 8-19 0,-3-3-4 0</inkml:trace>
  <inkml:trace contextRef="#ctx0" brushRef="#br0" timeOffset="-188721.81">8065 13729 2314 0,'0'0'51'0,"0"0"10"0,-6 6 3 0,6-6 1 0,0 5-52 0,-3 3-13 0,-5-3 0 0,2 3 0 16,6 0 77-16,0 0 13 0,-3 0 2 0,0 2 1 16,0 4-23-16,0-1-5 0,-3-3-1 0,0 6 0 15,3 3-51-15,-3-6-13 0,3 0 0 0,-3 1 0 16,0 4 54-16,3 1 8 0,0-4 2 0,3-4 0 16,0-3-52-16,0 3-12 0,0-4 0 0,3-1 0 0,0-1 0 0,-3 0 11 15,0-5-11-15,0 0 10 16,6 0-10-16,0-2 0 0,-3-4-10 0,6-2 10 15,0-2 0-15,0-3 0 0,-6-3 0 0,6-3 0 16,2 1 0-16,-2-1 0 0,0-2 0 0,0 3 0 0,3 2 0 16,-3 5 0-16,3 0 0 0,0 4 0 0,0-4 0 15,0 0 20-15,0-2-4 0,-4 3 0 0,1 4-25 0,0-2-6 16,0 0-1-16,-3 3 0 0,3 0 16 0,-6 2 0 16,3 1 0-16,-6 2 0 0,9 0 0 0,-9 0 0 15,6 2 0-15,0-2 0 16,-6 0-105-16,6 0-19 0,3 0-3 0,-9 0-1127 15</inkml:trace>
  <inkml:trace contextRef="#ctx0" brushRef="#br0" timeOffset="-188290.6">8536 13840 1555 0,'0'0'138'0,"0"0"-110"0,0 0-28 0,0 0 0 16,0 0 183-16,0 0 31 0,0 0 6 0,6 6 2 16,0-4-112-16,-6-2-22 0,0 0-5 0,0 0-1 15,8-5-66-15,-2 0-16 0,3 2 0 0,0-2 0 16,-3-3 32-16,6 3 2 0,-3-3 1 0,-3 2 0 16,3-2-26-16,0 0-9 0,-3 1 0 0,0-4 9 0,0-2 3 0,-3 5 1 15,-3-3 0-15,0 1 0 16,0-1 0-16,-6 0 0 0,3-2 0 0,-6 0 0 0,0 2 33 0,0 1 6 15,-3 2 2-15,0 3 0 0,0 2-35 0,-3 3-7 16,4 3-2-16,-7 2 0 0,-3 3 25 0,0 5 5 16,3 0 0-16,-3 0 1 0,3 1-15 0,-2 2-3 15,2-1-1-15,3 1 0 0,0 3-8 0,3-1-2 16,-3-2 0-16,6 0 0 0,0 0-12 16,0 5 8-16,3 3-8 0,3-3 0 15,3 0 0-15,0-2 8 0,0-1-8 0,3 1 0 16,0-1 0-16,3-4 0 0,-3-1 0 0,9 0 0 0,-3 0 0 0,6-7-12 15,-3 2 12-15,3-8-13 16,0 0-11-16,3-6-1 0,-1-2-1 0,4-2 0 16,0-9-22-16,-3-2-4 0,0-3 0 0,6-5-1 15,-1 0-156-15,-2 8-31 0,-3-3-7 0</inkml:trace>
  <inkml:trace contextRef="#ctx0" brushRef="#br0" timeOffset="-187988.54">9110 12973 2214 0,'0'0'98'0,"-3"-3"20"0,0 3-94 0,0-3-24 0,-3 3 0 0,0 0 0 16,0 3 142-16,-3 0 24 0,3-1 5 0,1 3 1 15,-4 1-77-15,3 2-15 0,-3 5-4 0,-3 0 0 16,3 0-33-16,-3 6-7 0,3-1-2 0,0 9 0 16,-3-1-12-16,0 1-2 0,-3-1-1 0,1 6 0 15,-1 0-6-15,0 2-1 0,-3 6 0 0,3 0 0 0,-3 5-4 0,3-3-8 16,0 5 11-16,3-2-11 0,-2 0 9 15,2-5-9-15,0 2 0 0,-3 1 9 0,3-4-9 0,0-1 0 16,3-4 9-16,3 0-9 0,3-5 9 16,0-7-9-16,0-1 12 15,3 0-12-15,-6 0 8 0,6-2-8 0,3-4 0 0,0-1 0 0,0-1 0 16,0 0 0-16,6 0 0 0,-3-7 0 0,-6-6-12 0,12-3-7 16,3 0-1-16,-3-5 0 15,0-2-99-15,0-6-20 0,5 0-4 0,-2-5-759 16,3-3-152-16</inkml:trace>
  <inkml:trace contextRef="#ctx0" brushRef="#br0" timeOffset="-187028.12">9765 13692 403 0,'0'0'17'0,"0"0"5"0,0 0-22 0,0 0 0 0,0 0 0 0,0 0 0 16,0 0 375-16,0 0 70 0,0 0 15 0,0 0 2 15,0 0-298-15,0 0-60 0,0 0-12 0,0 0-3 16,0 0-40-16,0 0-8 0,0 0-1 0,0 0-1 16,0 0-7-16,0 0-2 0,0-2 0 0,0 2 0 15,0-6 7-15,-6 4 2 0,6 2 0 0,-3-3 0 16,-6 3 1-16,3 0 0 0,0 0 0 0,-3 0 0 16,0 0-5-16,0 0-1 0,0 3 0 0,-2-1 0 15,2-2-3-15,-3 3-1 0,0 0 0 0,-3 2 0 16,0-3-4-16,0 6-1 0,-3-2 0 0,0-1 0 0,4 3-6 15,-4 0-2-15,0 0 0 0,3 0 0 16,0 0-5-16,0 2-2 0,3-2 0 0,3 3 0 16,0-1-10-16,1-2 10 0,2 0-10 0,0 0 10 0,3-3-10 15,3 3 0-15,3 0 0 0,3 0 0 16,-3-2 10-16,3 2 3 0,-1-1 1 0,7-1 0 0,3-1-24 16,0-2-5-16,6 2-1 0,-3-2 0 0,0-1 16 0,0 1 0 15,-1 2 0-15,-2 1 0 0,3-4-14 16,-6 3 3-16,3 1 1 0,-3-1 0 0,-3 3-5 0,-3-3-1 15,0 6 0-15,0-3 0 0,-3 0 6 0,0 2 1 16,-3 1 0-16,0-1 0 0,-3 1 9 0,3 0 0 16,-6-1 0-16,3 1 0 0,0-1 0 0,-3-2 0 15,0 3 0-15,-3-3 0 0,0 0 0 0,-3 0 0 16,0-3 0-16,-3 3 0 0,0-3 0 0,0 1 0 16,-2-1 0-16,-1-3 8 0,0-2-8 0,0 0 0 15,3-2 8-15,0 2-8 0,-3-3 0 0,1 1 9 16,-4-6-9-16,3 2 0 0,-3 1 27 0,3-3-2 15,6 3 0-15,0-3 0 0,3 3-38 0,0-3-8 0,4 5-2 16,2 0 0-16,3 3 23 0,0 0 0 0,-3-5-9 16,3 5 9-1,3-3-58-15,3-2-8 0,-1 2-2 0,7 1-854 0,6-3-171 16</inkml:trace>
  <inkml:trace contextRef="#ctx0" brushRef="#br0" timeOffset="-186393.4">10057 13862 403 0,'0'0'36'0,"0"0"-36"16,0 0 0-16,6 2 0 0,-6-2 224 0,0 0 39 15,3 0 7-15,3 0 2 0,-6 0-132 0,6 3-25 16,-1-3-6-16,1-3-1 0,-6 3-21 0,6-2-5 16,-6 2-1-16,6-3 0 0,-3-2-17 0,3 2-3 15,-3-2-1-15,3-1 0 0,-3 1-22 0,0 0-5 16,-3-3-1-16,3 3 0 0,0-1-6 0,-3 1-2 16,0-3 0-16,-3 3 0 0,3-3 5 0,-3 0 1 15,0 3 0-15,0-3 0 0,-3 0 5 0,-3 2 1 0,0 1 0 0,0 0 0 16,-2 2 4-16,-1 1 0 0,-3-1 1 0,0 6 0 15,-6-3 6-15,3 2 1 0,-3 1 0 16,1 2 0-16,2 0-9 0,0 1-2 0,3 2 0 0,0 0 0 16,0 2-14-16,0 1-3 0,0-1-1 15,6 1 0-15,-2 2-11 0,2 3-8 0,0-3 12 0,0 3-12 16,6 3 0-16,0-3 0 0,0-3 0 0,3 3 0 16,0-3 0-16,3 3 0 0,0 0 0 0,0-1 0 15,0-4 0-15,3 2 0 0,0-2 0 0,0 2 0 16,0-5 0-16,2 0 0 0,4-3 0 0,-3-2 0 15,0 0 0-15,0-3 0 0,3 0 0 0,0 0 0 0,3-6 8 0,0 1-8 16,3 0 0-16,-4-3 0 0,4-3 20 16,0 1 1-16,-3-1 0 0,3 0 0 0,-6-2-33 15,0 0-6-15,0-3-2 0,0 3 0 0,-4 0 20 16,1-1 0-16,-3 1 0 0,3 0 0 0,-3 0-8 16,-3 2 8-16,0-2 0 0,-3 0 0 0,0 2 0 15,0 3 0-15,-3-2 0 0,0 2 0 0,-3-3 0 0,0 3 0 16,-3 3 0-16,0 2 0 0,-2-2 0 0,-4 5 0 15,3-3 0-15,-6 3 0 0,0 0 0 0,0 0 0 16,0 3 0-16,3-3 0 0,1 0 0 0,-1 3-8 16,-3-1 8-16,6 3 0 0,6-2-17 0,0 2 0 15,0-2 0-15,0 2 0 16,0 1-187-16,6-6-36 0,-12 5-8 0,12-5-2 0</inkml:trace>
  <inkml:trace contextRef="#ctx0" brushRef="#br0" timeOffset="-184520.45">10857 13996 172 0,'3'3'8'0,"-3"0"1"0,3-3-9 0,0 2 0 15,-3-2 0-15,3 3 0 0,0-3 239 0,-3 3 45 16,0-3 10-16,0 0 2 0,0 0-151 0,3 2-29 0,-3-2-7 15,0 6-1-15,3-4-34 0,-3-2-7 0,0 0-2 0,0 0 0 16,0 0-11-16,0 0-2 16,0 0-1-16,6 0 0 0,-6-2-1 0,6 2 0 0,-3-6 0 0,0 4 0 15,3-6-18-15,-3 0-3 0,3 0-1 0,0 0 0 16,-3 5-16-16,3-5-3 0,-3 0-1 0,3 0 0 16,-3-2-8-16,3-1 0 0,-3 1 0 0,3-9 8 15,-3 6-8-15,0-3 0 0,0-2 0 0,-3 2 0 16,0 0 0-16,0 0 8 0,-3 0-8 0,0 3 0 15,-3 2 12-15,0 1-4 0,-3 2 0 0,3 0 0 16,-3 3 24-16,-3-1 4 0,0 4 0 0,0 2 1 16,-3 0 3-16,0 2 1 0,-2 1 0 0,2 2 0 15,3 3-17-15,-3 0-3 0,-3 0-1 0,3 0 0 16,0 3-8-16,0-1-3 0,0 1 0 0,4-3 0 0,-1 5 0 0,0-3 0 16,0 1 0-16,3 0 0 0,-3 2-9 0,3-3 10 15,0 6-10-15,3-2 10 0,0 1-10 0,0-1 10 16,3 1-10-16,0-1 10 0,0 2-2 0,0-1-8 15,3 1 12-15,0 3-4 0,0-6-8 0,3 0 0 16,0 3 0-16,0-3 0 0,3-2 0 0,0 0 0 16,3-3 0-16,0-3 0 0,6 0 0 0,0-2 0 15,0-3 0-15,3-3 0 16,5-2-113-16,1-3-19 0,0-5-3 0,3-3-1005 0</inkml:trace>
  <inkml:trace contextRef="#ctx0" brushRef="#br0" timeOffset="-183707.3">11494 13049 1965 0,'0'0'43'0,"0"0"9"0,0 0 1 0,0 0 3 0,0 0-44 0,0 0-12 0,0 0 0 0,0 0 0 16,0 0 76-16,-3 6 12 0,-3-1 4 0,0 3 0 15,1 2-28-15,-1 4-6 0,-6-1-1 0,0 5 0 16,0 1-13-16,-3 2-4 0,-3 0 0 0,0 3 0 0,-29 32 40 16,20-25-40-16,0 6 0 0,6-2-29 0,0 2-11 15,-2 2 0-15,2 4 9 0,0-6 11 0,3 0 1 16,-3 0 1-16,3 0 0 0,0-5-30 0,7 2-7 15,-1-2-1-15,3 2 0 0,-3-2 16 0,3-3 0 16,3 3 0-16,0-6 0 0,3 1 0 0,0-6 0 16,0 0 0-16,6-2 0 0,-3-3-12 0,6-3 0 15,-3-3 0-15,6 1 0 0,-3-3-9 0,0-3-2 16,3-5 0-16,3 0 0 0,0 0 5 0,-1-2 1 16,1-1 0-16,3-5 0 0,0 3 17 0,0-6 0 15,3 0 0-15,-6 1 9 16,3-3-98-16,-3-1-20 0,-1-1-4 0,4-4-1 15,0 6-13-15,0 0-2 0,0-3-1 0,0-3 0 16,0 3 39-16,-3-2 8 0,0 5 2 0,-1-1 0 0,-2 4 66 0,0-1 15 16,-6 1 0-16,3 2 0 0,-3 0 78 0,3 2 14 0,-6 6 2 15,0 0 1-15,0 0 20 0,0 0 4 0,-6 3 1 0,0 2 0 16,-3 1-36-16,3 2-6 0,-5 2-2 16,2 3 0-16,-3 1-20 0,3-1-4 0,-3 3 0 0,3 0-1 15,-3 2-18-15,3-2-3 0,-3 0-1 0,3 0 0 16,3-3-10-16,3 0-3 0,0 0 0 0,0-2 0 15,3 2-16-15,-3 0 0 0,6-2 0 0,0 0 0 16,3-1 0-16,0-2 0 0,6-3 0 0,-3 1 0 16,3-4 0-16,3 1 0 0,0-6 0 0,3 1 0 15,-4-6 0-15,4 0 0 0,0-3 0 0,3 1 0 16,-6-6-50-16,0 3-10 0,0-3-3 16,-3 0 0-16,0 0 47 0,-1-3 16 0,1 6-12 0,-3-3 12 0,0 3 0 15,0 0-9-15,0 0 9 0,-3 2 0 0,3 0 0 0,-3 4 0 16,0-1 0-16,0 2 0 0,-3 4 0 0,-3 2 11 15,0 0-1-15,0 0 0 0,0 0 18 0,-3 5 3 16,-3 3 1-16,3 0 0 0,-3 8-3 0,3-3 0 16,0 3 0-16,-3 0 0 0,3 2-11 0,-3-2-2 15,3 0-1-15,-3-3 0 0,3 6-4 0,3-6-1 16,0 3 0-16,0-3 0 0,0 0-10 0,0-2 0 16,3-1 9-16,3-4-9 0,0-1 0 0,0-2 8 15,3-1-8-15,0-2 0 16,3 0-20-16,0-2-8 0,3-6-1 0,-1 0-1 15,4-3-130-15,0 1-27 0,-6-1-5 0</inkml:trace>
  <inkml:trace contextRef="#ctx0" brushRef="#br0" timeOffset="-183354.82">11801 13798 2268 0,'0'0'50'0,"0"0"10"0,0 0 3 0,0 0 0 0,0 0-51 0,0 0-12 0,0 0 0 0,-6 5 0 15,3 1 85-15,-3-1 15 0,3 3 2 0,0 0 1 16,0 0-51-16,0 2-11 0,0 4-1 0,-3-1-1 16,3 0-9-16,0 0-2 0,-3 3 0 0,3 0 0 15,-3-3-28-15,3 0 0 0,-3 1 0 0,3-1 0 16,3 0 57-16,-2-2 6 0,-1-1 1 0,3-2 0 16,0 0-52-16,0-3-12 0,0 1 0 0,0-6 0 0,0 0 0 15,0 0 0-15,5 2 0 0,1-2 0 0,0 0 0 0,0-5 0 16,3-3 0-16,0 3 0 0,0-6 0 0,0-2 0 15,-3 0 0-15,3-3 0 0,0 0 0 0,0 0 0 16,3-5 0-16,0 5 0 16,-6-2-8-16,3 7-5 0,-1 3-1 0,1 0 0 0,0-2 14 15,0 2 15-15,-3-3-3 0,3 3-1 0,-3 0-11 16,3 0 0-16,-3 3 0 0,0 0 0 0,0 2 0 16,0 0 0-16,0 1 0 0,-6 2 0 15,3 0-52-15,3 0-8 0,0 0-3 0,0 0-817 16,0 2-163-16</inkml:trace>
  <inkml:trace contextRef="#ctx0" brushRef="#br0" timeOffset="-182923.15">12301 13798 748 0,'0'0'67'0,"0"0"-54"0,0 0-13 0,0 0 0 16,3 0 232-16,0-3 43 0,3 3 9 0,0-2 1 15,-3-1-173-15,0 3-34 0,3-3-7 0,-3 1-2 16,3-1-33-16,-3-2-6 0,0 0-2 0,0 2 0 16,-3 3 1-16,0 0 0 0,3-5 0 0,0 2 0 0,-3-5 13 0,0 5 2 15,0 3 1-15,0-8 0 0,0 3 2 0,-3-3 0 16,-3 8 0-16,0-5 0 0,0 5-5 0,-6 0-1 15,0 0 0-15,-3 0 0 0,-3 3 6 0,0-1 1 16,-2 1 0-16,-1 5 0 0,3-3 4 0,-3 6 2 16,0-3 0-16,3 2 0 0,-3 1 15 0,4 2 3 15,-1-2 1-15,3 4 0 0,3-1-61 0,3 2-12 16,0-1 0-16,0 1 0 0,3 0 0 0,3 3 0 16,3-6 0-16,0 3 0 0,0 0 0 0,3 0 0 15,0-3 0-15,3 0 0 0,0-2 0 0,6 2 0 16,0-5 0-16,0-3 0 0,3 0 0 0,0-2 0 15,-4 0 0-15,7-3 0 0,0-3-16 0,3-2-4 16,0-3-2-16,3-3 0 16,-1 1-102-16,1-4-21 0,0 1-4 0,0-5-727 0,-6-1-144 0</inkml:trace>
  <inkml:trace contextRef="#ctx0" brushRef="#br0" timeOffset="-182293.98">12727 13443 1875 0,'0'0'83'0,"3"-2"17"0,3-1-80 0,0-2-20 0,-1 2 0 0,4-2 0 16,-3 2 99-16,3-2 15 0,0 0 3 0,3-3 1 0,0 3-79 0,0-3-16 15,0 0-3-15,3-3-1 0,3 3 11 0,-4 0 2 16,4-2 1-16,0-1 0 0,0 0-33 0,3 1 0 15,-3-3 0-15,3-3 0 0,-1 3 0 0,-5-1 0 16,0-2 0-16,-3 3 0 0,3-3 0 0,0 0 0 16,-3 1 0-16,0-4 0 0,0-2 0 0,-3 2 0 15,2-2 0-15,-2 0 0 0,0-3 0 0,-3 0 0 16,0-2 0-16,0-1 0 0,-3 6 0 0,0 0 0 16,-3 3 0-16,-3 4 0 0,-3 1 16 0,-3 3-3 15,-6 7-1-15,0 0 0 0,4 9 42 0,-10-1 8 16,-3 8 2-16,-6 3 0 0,0 2-4 0,-2 6 0 15,2 3 0-15,-3 2 0 0,0 0-30 0,4 3-6 16,-7 5-2-16,3 0 0 0,0 0 8 0,4-3 2 16,-1 6 0-16,0 0 0 0,6 2-24 0,-2 0-8 15,2 1 0-15,3 4 0 0,3 1-9 0,0-3-8 16,3 0-2-16,0-3 0 0,6-5 19 0,1 0 0 0,2-2 0 16,0-4 0-16,3-2 0 0,3-5 0 0,0 0 0 15,3-3 0-15,-3-5 0 0,6-5 0 0,0-1 0 16,-1-2 0-16,1-2 0 0,3-4 0 0,3-2 0 15,-3-5 0-15,3 0 0 0,-6-1 0 0,6-4 0 16,0-1 0 0,0 1-55-16,0-4-7 0,0 4-2 0,0-3 0 0,-4 2 52 0,7 0 12 0,-6 1 0 15,3 2 0-15,-3 3 0 0,0 2 0 0,-3 0 0 0,-6 3 0 16,0 0 0-16,0 0 0 0,0 0 0 16,0 8 0-16,-3 0 48 0,3 5 13 0,0 1 3 0,-3 4 0 15,0-2-52-15,0 3-12 0,3 2 0 0,0 2 0 16,3-1 0-16,0-4 0 0,0-2 0 0,3-5 0 15,0-1 0-15,3-2 0 0,0 0 0 0,-9-8 0 16,12 3 0-16,-3-1 0 0,0-2 0 0,-1 0 0 16,4-2-48-16,0-4-13 0,0 1-3 15,0-3-1254-15</inkml:trace>
  <inkml:trace contextRef="#ctx0" brushRef="#br0" timeOffset="-181581.65">13530 13888 576 0,'0'0'51'0,"0"0"-41"0,0 0-10 0,0 0 0 16,0 0 251-16,0 0 48 0,0 0 9 0,0 0 3 0,0 0-143 0,0 0-29 15,0 0-6-15,0 0-1 0,0 0-52 0,0 0-12 16,6-5-1-16,0-1-1 0,0 4-21 0,-3-4-4 15,3 4-1-15,0-3 0 0,0-1-18 0,0-2-4 16,-3 0-1-16,3 3 0 0,0-6-9 0,-3 1-8 16,3 2 9-16,-3 0-9 0,0 0 10 0,-3-2-10 15,0-1 10-15,-3 0-10 0,0 3 28 0,-3-5-1 16,-3 3 0-16,3-1 0 0,-6 0-3 0,3 1 0 16,0-1 0-16,0 3 0 0,-3 3-6 0,-3 0-2 15,4 5 0-15,-1 0 0 0,-3 2 6 0,-3 4 1 0,3-1 0 16,0 3 0-16,-3 2-1 0,6 1 0 0,-5 2 0 15,5 1 0-15,-3 1-7 0,3 4-2 0,0-1 0 0,0 1 0 16,0-1-13-16,3 4 9 0,0-1-9 16,0 0 8-16,3-2-8 0,0 2 0 0,3 0 9 15,3-3-9-15,0 1 0 0,3-3 0 0,-3 0 0 16,6-3 8-16,0 0-8 0,3-5 0 0,0 0 0 16,0-5 0-16,3-1 0 0,3-2 0 0,0-2 0 0,-3-1 0 15,3-2 0-15,-1-1 9 0,4-4-9 16,-3-1 0-16,3-2-65 0,-3-3-20 15,0-2-4-15,3-6-1 0,3 0-166 0,-1 0-34 16</inkml:trace>
  <inkml:trace contextRef="#ctx0" brushRef="#br0" timeOffset="-181194.54">14167 12946 1710 0,'0'0'76'0,"0"0"15"0,3-5-73 0,-3 5-18 15,3-6 0-15,-3 6 0 0,0 0 116 0,0 0 19 0,0 0 4 0,0 0 1 16,-6 6-42-16,0 2-8 0,0 2-2 0,-3 4 0 16,-2 4-19-16,-1 1-4 15,-3 2-1-15,0 0 0 0,-3 5-9 0,-3 3-3 16,0 1 0-16,-2 4 0 0,5 0-19 0,-3 1-4 0,-3 4-1 15,0 1 0-15,3 2 4 0,1 3 1 0,-1-2 0 16,0 7 0-16,0-8-33 0,3 3-19 16,-3-2 3-16,4-4 0 0,-1 1 16 0,6-3 0 0,0 3 0 15,3-3 0-15,0-5 0 0,3-6 0 0,0 6 0 0,6-6 0 16,0-2 0-16,0-8 0 16,3 0 0-16,3-3 0 0,0 0 0 0,0-2 0 15,3-6 0-15,0 3 0 0,0-8-17 0,6 0 0 0,-1 0 0 0,-2-8 0 16,3 0-91-16,0-2-17 15,0-4-4-15,0-4-1 0,0-3-96 0,0 0-19 16,0-3-4-16,-1 0-1 0</inkml:trace>
  <inkml:trace contextRef="#ctx0" brushRef="#br0" timeOffset="-181000.69">14036 13742 1728 0,'0'0'38'0,"0"0"8"0,0 0 2 0,0 0 0 0,0 0-39 0,0 0-9 0,0 0 0 0,0 0 0 0,0 0 149 0,0 8 28 15,-3-2 6-15,3-1 1 0,-3 0-90 0,0 1-18 16,0 2-3-16,-3-1-1 0,1 1-6 0,-1 0-2 15,0 3 0-15,-3 2 0 0,3 3-23 0,0 0-5 16,0 0 0-16,0 2-1 0,-3-2-5 0,3 0-1 16,3 0 0-16,0 0 0 0,0-3-29 0,0 0-12 15,3 0 1-15,0-2 0 0,3 0 11 0,0-6 16 16,-3-5-4-16,6 0-1 16,3 0-163-16,3-5-32 0,0-6-6 0,3-2-1000 0</inkml:trace>
  <inkml:trace contextRef="#ctx0" brushRef="#br0" timeOffset="-180842.97">14331 13406 1324 0,'0'0'59'0,"0"0"12"0,-6 0-57 0,0 0-14 0,-3 3 0 0,3 0 0 16,-3 2 273-16,3-2 52 0,0 2 11 0,-3-2 1 16,4 2-224-16,2 0-45 0,-3 3-8 0,6 0-3 15,-3 0-42-15,0 0-15 0,3-3 9 0,0 3-9 16,0-3-80-1,-3 6-20-15,6 0-5 0,-3-6-1 0</inkml:trace>
  <inkml:trace contextRef="#ctx0" brushRef="#br0" timeOffset="-180445.91">14364 13785 2289 0,'0'0'50'0,"0"0"10"0,0 0 3 0,0 0 2 0,0 0-52 0,0 0-13 16,0 0 0-16,0 0 0 0,9 5 52 0,-3-5 7 16,3-3 1-16,-3 3 1 0,2-2-61 0,1-1-28 15,0 1 3-15,0-4 0 0,3 1 25 0,-3 0 0 16,3-3 0-16,3 2 0 0,-6-2 46 0,3 1 14 16,-6-1 4-16,0 0 0 0,-3 0-52 0,0 0-12 15,0 0 0-15,-3 0 0 0,-3 0 0 0,-3 0 0 16,-3 3 0-16,0-3 0 0,0 5 54 0,0 1 8 0,-3 2 2 15,0 2 0-15,-3 3-3 0,0 6 0 0,-6 0 0 16,4 2 0-16,-4 0-21 0,0 3-4 16,0 2 0-16,0 4-1 0,0-4-14 0,4 3-2 0,2 3-1 15,0-3 0-15,3 6 1 0,3-6 0 0,0 3 0 0,3-6 0 16,3 3-19-16,0-2 0 0,6-1-8 0,0-2 8 16,3-5 0-16,0 2 0 0,3-2 8 0,3-3-8 15,0-3 0-15,0-2 0 0,3-1 0 0,2-4-12 16,1-4 12-16,3 1-9 0,3-6 9 0,0-2-8 15,0-3-144 1,-1 0-29-16,4-2-6 0</inkml:trace>
  <inkml:trace contextRef="#ctx0" brushRef="#br0" timeOffset="-179913.64">15545 13343 1954 0,'0'0'87'0,"-3"3"17"0,-2 2-83 0,-1 0-21 0,0 3 0 0,-3 0 0 0,0 3 123 0,0 2 20 15,-3 3 4-15,0 2 1 0,-3 1-93 0,0 5-19 16,-3-1-3-16,-2 7-1 0,-1-1 16 0,3 2 4 15,3-2 0-15,-3 3 0 0,0-3-29 0,0 0-6 16,4-2-1-16,2-1 0 0,0-2-16 0,0 0 0 16,3-3 8-16,3 0-8 15,0-2-102-15,0-3-24 0,3 0-5 0,0-8-1005 0</inkml:trace>
  <inkml:trace contextRef="#ctx0" brushRef="#br0" timeOffset="-179454.59">15156 13377 2073 0,'0'0'184'0,"-6"-2"-147"0,3-1-29 0,3 3-8 16,-3-3 121-16,0-2 23 0,3 0 5 0,0-3 1 15,0 3-46-15,3-3-8 0,3-3-3 0,3 0 0 16,2 1-65-16,4-3-14 0,0-1-2 0,9 1-1 15,0-3 1-15,0-2 1 0,-1 2 0 0,4-5 0 16,3 2-5-16,3-2 0 0,2 0-8 0,1 2 12 16,-3 1-12-16,3-1 0 0,-4 1 0 0,7 2 0 15,-3 0 16-15,0 3-2 0,-1-3-1 16,4 3 0-16,0 5 3 0,-1 0 0 0,-2 3 0 0,-3-1 0 16,-3 6-26-16,-1-2-5 0,-8 4-1 0,0 1 0 15,0 2 16-15,-6 1 0 0,0 1 0 0,-4 4 0 0,-2 2 0 16,0 1 0-16,0-1 0 0,-6 3 0 0,0-1 0 0,0 1 0 15,-3 3 0-15,0-3 0 0,0 2 0 0,-3 1 0 16,0-1 10-16,-3 3-10 0,0-2 12 0,-3 2-4 16,0-2 0-16,1 2 0 0,-7-3 0 0,0 4 0 15,0-1 0-15,-3 0 0 0,-3 3-8 0,-3-3 0 16,1 0 9-16,-1-2-9 0,0-1 8 0,0-2-8 16,-3 2 8-16,1 1-8 0,-1-3 0 0,-3-3 8 15,3 3-8-15,0-3 0 0,4-5 0 0,-4 0 0 16,3-3 0-16,0 1 0 15,3-4-32-15,4-2-4 0,-1 0 0 0,6-2-1 16,3-1-164-16,3-5-33 0</inkml:trace>
  <inkml:trace contextRef="#ctx0" brushRef="#br0" timeOffset="-178289.27">15772 13666 1292 0,'6'-3'57'0,"-6"3"12"0,3-3-55 0,0 1-14 0,3 2 0 0,-1 0 0 16,-5 0 96-16,3 0 16 0,3-3 3 0,-6 3 1 16,0 0-20-16,0 0-4 0,0 0-1 0,3 5 0 15,-3 1-11-15,0 2-3 0,-3 2 0 0,-3-2 0 16,3 3-9-16,3-1-1 0,-5 4-1 0,-4 1 0 15,3-1-18-15,-3-1-3 0,0 3-1 0,0 0 0 16,0 0-17-16,3-1-4 0,0 1-1 0,0-2 0 16,3-4-11-16,0 1-3 0,3 2 0 0,3-2 0 15,0-4-8-15,3 1 0 0,0 0 0 0,3-2-11 16,3-4 11-16,0 1 0 0,-6-6 8 0,6 1-8 16,2-4 0-16,4-2 0 0,0 0 0 0,0-2 0 15,3-3 0-15,0-1 0 0,-3-1 0 0,2 1 0 0,-5-2 0 16,3 1 0-16,-3-1 0 0,3 0 0 0,-9 3-8 15,3-1 8-15,-3 4-8 0,0-1 8 0,-3 1 0 0,0 4 0 16,-4 1 0-16,-2 5 0 0,0 0 0 0,0 0 0 16,0 0 0-16,0 0 0 0,0 0 0 0,0 8 8 15,-2-3-8-15,-4 3 8 0,0 3 2 0,0-1 1 16,3 4 0-16,-6-1 0 0,6-3 1 0,-3 4 0 16,3 1 0-16,-3 1 0 0,3-2 1 0,-3-1 1 15,3 0 0-15,3 0 0 0,-3 1-14 0,3-7 0 16,0 4 0-16,3-3 0 0,0-3-12 0,0 1-6 15,-3-6-1-15,6 2 0 0,3 1 29 0,-3-3 6 16,3-3 0-16,0 1 1 0,3-4-17 0,-4 1 8 16,4-6-8-16,3 1 0 0,0-1 8 0,0-2-8 15,3 0 0-15,0 0 0 0,0-3 0 0,-1 0 8 16,1 0-8-16,-3 3 0 0,3-1 8 0,0 1-8 0,-3 3 0 16,0 2 0-16,-3 0 0 0,-1 2 0 0,-2 1 8 15,0 3-8-15,-3 2 0 0,-6 0 0 0,0 0 0 0,0 0 0 16,0 0 0-16,3 7 0 0,-6 1 0 0,0 0 0 15,0 3 0-15,0 2 0 0,-3 0 8 0,0 1-8 16,1-1 0-16,-1 3 0 0,3-3 0 0,0 0 0 16,-3-2 13-16,3-1-4 0,-3-2-1 0,3 3 0 15,0-3-8-15,3 0 8 0,0-3-8 0,0-5 8 16,0 0 0-16,0 0-8 0,0 0 12 0,0 0-4 16,0 0-8-16,12-3 0 0,0 1 0 0,-1-6 0 15,1 3 0-15,3-3 0 0,0-3 0 0,0 3 0 0,-3-5 0 0,3 2 0 16,0-2 0-16,0 0 0 15,-1 0 0-15,-2-1 0 0,3 1 0 0,0 3 0 0,0-4 0 16,0 4 0-16,0-1 0 0,-3 3 0 0,0 0 0 16,0 0-11-16,-4 3 11 0,1 2-12 0,-6 3 12 15,3-2 0-15,0 4 8 0,-6-2-8 0,0 0 0 0,0 8 0 16,0 0 0-16,0 0 0 0,-3 3 8 0,0-1-8 16,-3 4 10-16,3-4-10 0,0 3 13 0,-3 1-3 15,0-1-1-15,4 0 0 0,-4 3 11 0,6-3 1 16,-3 0 1-16,0 3 0 0,0-2-22 0,3-4 0 15,0 1 0-15,0-3 0 0,3 0-11 0,3-3 0 16,0 0 0-16,-1-2 0 0,4-1 11 0,3 1-8 16,3-6 8-16,0 1-8 15,0-6-180-15,3-3-35 0</inkml:trace>
  <inkml:trace contextRef="#ctx0" brushRef="#br0" timeOffset="-177472.27">17150 13412 1324 0,'12'-6'59'0,"-12"6"12"0,0 0-57 0,0 0-14 16,3-2 0-16,3-3 0 0,3 5 210 0,-6-3 39 15,-3 3 8-15,3-5 2 0,5 2-151 0,1 0-31 16,-6-2-5-16,6 2-2 0,3 1-33 0,0-4-6 0,0 1-2 0,3 0 0 16,-3-3-11-16,0 0-2 15,3 0-1-15,-1-3 0 0,4 1-15 0,-3-1 0 16,3-2 8-16,-3 0-8 0,0 0 0 0,-3-3 0 0,6 0 8 0,-6-3-8 16,2 1 10-16,-2-3-1 0,0-1 0 15,0 1 0-15,3 3-9 0,-6-3 0 0,-6-1 0 0,0 1 0 16,3 0 0-16,-6 3 8 0,0-1 0 0,-6 3 0 15,3 3-8-15,-6 5 0 0,0 0 0 0,0 3 0 16,-6 5 8-16,0 0 4 0,0 5 0 0,-5 3 0 16,-4 5 18-16,-3 0 4 0,-3 3 1 0,-2 6 0 15,-4-4-9-15,3 6-2 0,6 2 0 0,3 3 0 16,-2 3-8-16,2 0-3 0,-3 0 0 0,3 2 0 0,3 0-13 16,4 3 8-16,-1-2-8 0,0 5 0 0,0-1 0 15,0 1 0-15,3 0 0 0,-3-3 0 0,4 0 0 0,-1-6 8 16,3-1-8-16,0-1 0 0,-3-3 0 0,3-5 0 15,3 0 0-15,0-2 0 0,0-3 0 0,0-3 0 16,9 0 0-16,-3-5 0 0,3-2 0 0,0-6 0 16,0 0 0-16,9 0 0 0,3-3 0 0,0-2 0 15,3-3 0-15,0-3 0 0,3-2 0 0,0 0 0 16,-4-1 0-16,4 1 0 0,3 0-12 0,0 0 12 16,-3-1-12-16,3 1 12 0,-3 0-13 0,2 5 4 15,-2 0 1-15,-3 3 0 0,-6 0 8 0,0 2 0 16,-6 0-9-16,3 6 9 0,-6-3 0 0,6 3 0 15,3 5 0-15,-3-3 0 0,-3 5 0 0,-3 1 0 16,-6 0 0-16,0 2 0 0,3 0 0 0,-3 0 0 16,-3 3 0-16,0-3 0 0,6 3 0 0,0-3 0 0,0 3 0 15,0-5 0-15,3 2 9 0,0-2-9 0,0 2 10 16,0-2-10-16,0-6 9 0,6 3-9 0,6-3 8 0,0 0-8 16,-6-2 0-16,3-6 0 0,6 1 0 0,0-4 0 31,-1-2-72-31,4-2-20 0,6-1-4 0,0-5-741 0,0-2-148 15</inkml:trace>
  <inkml:trace contextRef="#ctx0" brushRef="#br0" timeOffset="-177206.45">17986 12861 2016 0,'0'0'89'0,"-9"0"19"16,3 0-87-16,-3 6-21 0,3-4 0 0,-2 6 0 0,-4 0 166 0,0 3 29 15,0 2 5-15,-6 6 2 0,3 2-106 0,-3 3-22 16,-3-1-4-16,-2 4-1 0,-4 2-39 0,0 0-8 16,3 5-2-16,-6 1 0 0,4 2-4 0,2-3 0 15,6 3-1-15,-3 6 0 0,3-6-15 0,-3 5 8 16,4-2-8-16,2 2 0 0,3 0 0 0,0-2 8 16,-3-3-8-16,6-5 0 0,0 0 0 15,3-6-8-15,-3 0 8 0,3-2-13 16,3-5-67-16,3-1-14 0,-3-4-2 15,0-1-1-15,3-3-75 0,0-2-16 0,0-8-2 0,0 0-1 0</inkml:trace>
  <inkml:trace contextRef="#ctx0" brushRef="#br0" timeOffset="-176690.9">17439 13515 1555 0,'0'0'138'0,"-3"0"-110"0,-3 0-28 0,0 0 0 15,0 3 212-15,0-1 36 0,3 1 8 0,0 0 2 16,-3-1-114-16,6 3-22 0,0-5-5 0,0 8-1 15,0-2-64-15,0-6-14 0,6 5-2 0,3-2-1 16,3 2-12-16,0-2-3 0,-1-1 0 0,1 1 0 16,9-3-12-16,-3 0-8 0,0 0 10 0,0 0-10 15,6-3 8-15,-4 1-8 0,-5-1 0 0,3 3 0 16,6-3 0-16,-3 1-15 0,-3 2 2 0,0-3 0 16,-1 0-40-16,1 1-8 0,-3 2-2 0,0 0 0 15,-3 0-29-15,-3 0-7 0,0 0-1 0,0 2 0 16,-3 4 35-16,-6-6 6 0,6 2 2 0,-6-2 0 0,0 0 44 0,6 6 13 15,-6 1 0-15,3 1 0 0,0 0 24 16,-3-8 13-16,0 8 3 0,0-2 0 0,0-6 20 0,3 8 5 16,-1-3 1-16,-2-5 0 0,0 0-30 0,6 8-5 15,-6-8-2-15,9 5 0 0,0-2-10 0,-3-1-3 16,0-4 0-16,3-1 0 0,0 0-5 0,0 1-2 16,-3-4 0-16,3-1 0 0,0-1-9 0,0 0 8 15,0-3-8-15,-3 0 8 0,0 1 0 0,-3 2-8 16,3-5 12-16,-6 2-4 0,0 1 8 0,0 2 0 15,0 0 1-15,-6 0 0 0,3 2-5 0,-3 1-2 16,0 5 0-16,0 0 0 0,-3 3 13 0,0 2 2 16,-6 3 1-16,0 3 0 0,0-1 6 0,0 3 0 15,-3 3 1-15,-2 3 0 0,-4-3-5 0,3 2-2 16,6 1 0-16,0 2 0 0,0-3-15 0,3 1-3 16,3-1-8-16,4-2 12 0,5 0-12 0,0 0 0 15,-3 0 8-15,9-3-8 0,5 0 0 0,1-2 0 16,3 0 0-16,6-6 0 0,0 0 0 0,3-5-15 15,0-2 5-15,2-4 1 16,1-2-155-16,0 0-32 0,0-2-5 0</inkml:trace>
  <inkml:trace contextRef="#ctx0" brushRef="#br0" timeOffset="-175952.81">18227 13581 1324 0,'0'0'118'0,"0"0"-94"0,0 0-24 0,0 0 0 16,0 0 160-16,0 0 28 0,0 8 6 0,0 0 1 16,0 3-77-16,0-1-15 0,-3 3-3 0,0-2-1 15,3 5-31-15,-3-3-7 0,-6 3-1 0,1-3 0 16,2 3-12-16,-3 0-4 0,3-3 0 0,0 3 0 16,3-5-16-16,0 2-3 0,3-3-1 0,0 1 0 15,0-3-16-15,3 0-8 0,3-3 0 0,0-2 8 16,0-1-8-16,3-2 0 0,2-2 0 0,1-1 0 0,-3-2 0 0,3-3 0 15,3 3 0-15,-3-6 0 16,0 0-27 0,0 1-1-16,3-3 0 0,-3-1 0 0,0 1-7 0,-1-3-1 15,1 0-1-15,0-2 0 0,3 2 25 0,-3 0 12 0,-3 0-12 0,0 3 12 16,0 2 0-16,0 6 0 0,-6 0 0 0,0 5 0 0,3 3 19 0,-6-3 11 16,-6 5 2-16,3 8 1 0,0 0-5 0,-3 3 0 15,0 0-1-15,0 5 0 0,0-5-5 16,0 3-1-16,0-1 0 0,3 1 0 0,-3-3-12 15,6-3-9-15,3 3 12 0,-3-6-12 0,0-2 0 0,3 3 0 16,0-3 0-16,6-6 0 0,0 1 9 16,3-6-9-16,-3 3 0 0,3-5 9 0,5 0 0 0,1-6 0 15,0 3 0-15,0-2 0 0,-3-4-9 0,0 1 0 0,0 0 0 16,0 0 0-16,2-1 0 0,1 1 0 16,-3-3 0-16,3 3 0 0,-3-3 0 0,0 0 0 15,-3 1-10-15,0-1 10 0,0 2-17 0,-4 4 2 0,1-3 1 16,0 5 0-1,-6 0-40-15,3 2-8 0,-6 6-2 0,0 0-751 0,0 0-150 0</inkml:trace>
  <inkml:trace contextRef="#ctx0" brushRef="#br0" timeOffset="-175447.77">18888 13692 1724 0,'0'0'76'0,"0"0"16"0,0 0-73 0,3 5-19 16,-3-5 0-16,0 0 0 0,6 6 90 0,-3-4 14 16,3-2 4-16,0 0 0 0,0 0-38 0,3 0-7 15,0-5-2-15,3 2 0 0,-3-2-15 0,3 0-3 16,-4 0-1-16,4-1 0 0,-3-2-33 0,0 0-9 16,-3 1 0-16,3-1 0 0,0-3 14 0,0 3-2 15,-3-3 0-15,0 1 0 0,0-1 32 0,-3 1 7 16,0-1 1-16,-3 1 0 0,0-4-30 0,-3 4-6 15,-3-1 0-15,3 3-1 0,-3-2 1 0,0-1 1 16,-6 6 0-16,0-1 0 0,-3 4 15 0,-3 4 2 16,1 1 1-16,-1 2 0 0,-3 3-7 0,3 3-2 15,-3 2 0-15,0 3 0 0,6 0 6 0,1 2 0 16,2 4 1-16,0-4 0 0,0 1-22 0,3-3-11 16,0 2 10-16,3 3-10 0,0-5 0 0,3 3 0 15,0-4 0-15,3 4 0 0,0-3 0 0,3 0 0 16,3-3 0-16,0 0 0 0,-3-5 0 0,6 0 0 0,0-3 0 15,3 1 0-15,-3-6-10 0,3-3 2 0,2-2 0 16,1-3 0-16,3 0-2 0,0-5 0 0,0 2 0 0,-3-2 0 16,3-3 10-16,-3 3-8 15,-4-3 8-15,1 0-8 0,-3 0 8 0,0 0 0 0,-3-2 0 16,3-3 0-16,-6 2 0 0,0-2 0 0,-3 0 0 16,3 2 0-16,-3 1-11 0,0 4 11 0,-3 1-13 0,-3 3 5 15,3 2 8-15,-6 2 0 0,0 4 0 0,-3 2-8 16,-3 0 8-16,1 2 0 0,-4 4-9 0,3 2 9 15,0 2-12-15,3 1 1 0,-3 2 1 0,0 0-889 16,6 0-177-16</inkml:trace>
  <inkml:trace contextRef="#ctx0" brushRef="#br0" timeOffset="-174887.7">19656 12933 403 0,'0'0'36'0,"3"-5"-36"0,-3-1 0 0,3 1 0 15,-3 0 272-15,0 5 47 0,0-3 9 0,0 3 3 16,0 0-144-16,0 0-29 0,0 0-6 0,-3 3 0 16,-3-1-38-16,3 6-7 0,-6 0-2 0,3 3 0 0,-6 5-23 0,0 0-5 15,1 5-1-15,-7 0 0 0,0 3-20 0,-6-1-5 16,3 7-1-16,0 1 0 0,1 1-26 0,-1 2-4 16,-3-2-2-16,0 3 0 0,0 2-2 0,3-3-1 15,4-2 0-15,-4 5 0 0,3-3-15 0,3 1-8 16,3-1 8-16,6 0-13 0,-3-4 33 0,3-1 8 15,0-3 0-15,3-2 1 0,-3-3-29 0,6 0 0 16,-3-5 0-16,3 0 0 0,3-3 0 0,3 0-20 16,-6-5 4-16,6-2 0 0,3-1 16 0,-3-2-10 15,3-3 10-15,3-3-8 16,0 0-25-16,6-5-5 0,0 0-1 0,2 1 0 16,4-4-124-16,0 0-25 0,-6-5-4 0</inkml:trace>
  <inkml:trace contextRef="#ctx0" brushRef="#br0" timeOffset="-174120.6">19888 13158 1407 0,'0'0'62'15,"0"0"14"-15,0 0-61 0,0 0-15 0,0 0 0 0,6 0 0 16,-6 0 147-16,6 0 26 0,0 0 6 0,0 0 1 0,-6 0-72 0,3 2-13 16,3 1-3-16,3-3-1 15,-3 0-29-15,3 0-6 0,3-3 0 0,-3 1-1 0,6-1-24 0,-1 0-5 16,1-2-1-16,0-3 0 0,0 3-11 16,-3-3-2-16,3 0-1 0,0 0 0 0,0-2-11 0,0 2 0 15,-4-3 9-15,4 0-9 0,-3 3 0 0,0-2 0 16,0-6 0-16,-3 3 8 0,0 0-8 0,-3-1 12 15,3 1-4-15,-3 0 0 0,-6 0-8 0,3-1 0 16,0 1 0-16,-3 0 0 0,0 2 0 0,-3 1 12 16,-3 2-4-16,0 0 0 0,-3 3 3 0,-3-1 1 15,-3 6 0-15,-3 0 0 0,0 3 17 0,-2 2 4 16,-7 1 1-16,-3 7 0 0,0 0 3 0,-3 3 1 16,-2 0 0-16,-1 8 0 0,3-3 0 0,4 5 0 15,-4 3 0-15,3 6 0 0,0-1-23 0,6 1-5 16,4 2-1-16,-1 0 0 0,0 0-1 0,3 2 0 0,-3 1 0 0,0 0 0 15,1-1-8-15,-1 1 0 0,6 2-12 0,-3-5 12 16,0 0 0-16,3-2 0 0,0-6 0 16,6 0 0-16,0-2 0 0,4-6 0 0,-1-3 0 15,3 1 8-15,6-6-8 0,-3-2 0 0,0-3 0 0,3-1 0 16,3-4 0-16,-6-3 0 0,0 0-11 0,8 0 11 16,1-5 0-16,3 0 0 0,0-6 0 0,0 0 8 15,0 1-8-15,3-6-8 0,0 0 8 0,3-3-12 16,-4 4 12-16,1-4-13 0,3-2 5 0,-3 5 8 15,6-2-19-15,-3 4 4 0,-3 1 1 0,6 0 0 16,-4 5 2-16,1 3 0 0,-3-3 0 0,0 5 0 16,0 3 12-16,-6 3-9 0,3-1 9 0,-3 4-8 15,-3-1 8-15,-3 3 0 0,0 0-9 0,-3 2 9 0,0-2 0 0,-3 3 0 16,0-1 0-16,0 1 0 0,0 2 0 0,-3-2 0 16,-6-3 0-16,3 5 0 0,6-5 0 0,-6 5 0 15,-6-2 0-15,6 2 0 0,3-2 0 0,3-1 0 16,-6-2 0-16,3 0 0 0,3 3 12 0,-3-3-2 15,0 0-1-15,3 2 0 0,1-2-1 0,-1 3 0 16,3-6 0-16,-3 3 0 0,0-3-8 0,0 0 0 16,3-5 0-16,6 6 0 0,0-4 0 0,2 1 0 15,4-3 0-15,0 0 0 0,0 0 0 0,0 0-9 16,0-3 0-16,3-2 0 16,3-3-118-16,3 3-23 0,-10-3-5 0,7 0-1087 0</inkml:trace>
  <inkml:trace contextRef="#ctx0" brushRef="#br0" timeOffset="-173720.05">20070 13692 1497 0,'0'0'133'0,"0"0"-106"0,0 0-27 0,-6 3 0 16,6-3 267-16,0 0 48 0,0 0 9 0,0 0 3 15,0 0-201-15,0 0-40 0,0 0-8 0,9 2-2 16,-3-2-68-16,6-2-8 0,0-1-12 0,-1-5 2 15,4 6 10-15,0-4 0 0,-3-2 0 0,3 0 0 16,3 1 0-16,-3-1 8 0,-3-3-8 0,3 3 0 16,-1-5 0-16,-2 2 0 0,0-2 0 0,0 0 0 15,-3 0 0-15,-3 5 0 0,-3-6 0 0,0 4 8 16,-6-1-8-16,3 3 8 0,-3-2-8 0,-3 4 8 16,-3-2 0-16,0 6 0 0,-3-1 0 0,0 3 0 15,-2 3 22-15,-4 2 5 0,0 3 1 0,3 3 0 0,-3-1 4 16,0 3 0-16,-3 3 1 0,4 3 0 0,-1-1-11 15,0 1-2-15,0-1-1 0,6 4 0 0,-6-7-15 16,6 4-2-16,3-1-1 0,0 1 0 0,3 2-9 16,3-2 0-16,1-3 9 0,4 2-9 0,1-2 0 0,3 0 0 15,0-3 0-15,3-2 0 0,3-3 0 0,0 2 0 16,0-5 0-16,0 1 8 0,3-1-8 0,-3-5 0 16,6 0 0-16,-4-3-8 0,1 1-12 0,0-4-1 15,0-1-1-15,0 1 0 16,0-4-98-16,0-1-19 0,0 3-4 0,0-5-1183 0</inkml:trace>
  <inkml:trace contextRef="#ctx0" brushRef="#br0" timeOffset="-172315.1">20999 13785 1494 0,'0'0'66'0,"0"0"14"0,0 0-64 0,0 0-16 16,0 0 0-16,0 0 0 0,0 0 88 0,5 2 14 15,-5-2 3-15,9-2 1 0,-6-1-19 0,-3 3-4 16,9-2-1-16,-3-1 0 0,0-2-3 0,0 2-1 16,-3-2 0-16,3-1 0 0,0 4-25 0,0-4-5 15,0-2 0-15,0 3-1 0,-3 0-24 0,3-3-5 0,-3 3-1 0,3-3 0 16,-3 0-17-16,0 0 10 0,0-3-10 0,0 3 8 16,0-2 3-16,-3-3 0 0,0 2 0 0,0-2 0 15,-3 2-11-15,-3-2 0 0,6 0 0 0,-3-1-11 16,-3 1 11-16,0 0 14 0,-3 2-3 0,0 3-1 15,-3 1 19-15,0 1 4 0,-3 1 1 0,0 2 0 16,-8 3-2-16,2 3 0 0,-3 0 0 0,0 5 0 16,0-1-13-16,3 4-3 0,1 2-1 0,2 3 0 15,-3 0-7-15,0 3-8 0,6-1 11 0,3 3-11 0,-3-2 0 16,7 2 0-16,2 0 0 0,0 0 0 16,6 3 0-16,0-3 0 0,9-2 0 0,2-1 0 15,4-2 0-15,0-3 0 0,3 1-12 0,0-4 12 16,3-7-22-16,3-1 2 0,-1 1 0 0,4-8 0 15,0 0-16-15,-3-3-2 16,-3 0-1-16,2-3 0 0,-5 0 22 0,3 1 4 0,-6-3 1 0,0-1 0 16,-3 4 4-16,0-3 8 0,-3-1-13 0,0 4 5 0,-3-1 8 15,-4 3 0-15,1-2 0 0,0 4 8 0,-3-2-8 0,0 8 9 16,-3-2-9-16,3 2 10 0,-5 2 10 0,-4-2 3 16,0 8 0-16,0-2 0 0,0 4 4 0,0-2 1 15,-3 5 0-15,0 6 0 0,-3 0-13 0,0 2-3 16,3 0 0-16,-2 5 0 0,-1 1-12 0,0-1 9 15,0 1-9-15,0 4 8 0,0 1-8 0,3-3 0 16,-3 3 0-16,3 0 0 0,6-3 0 0,-5 0 0 0,-1 0 0 16,6 3 0-16,0-3 0 0,3 3 0 15,-3-1 0-15,0 1 0 0,0 0 0 0,-3-3 0 0,6 0-12 0,-6 0 12 16,6-2-23-16,-3-3 3 0,0-3 1 0,-3 0 0 16,0 0 0-16,0-2 0 0,0-1 0 0,1 1 0 15,-4-4 11-15,3-1 8 16,0-4-12-16,-3-2 12 0,0 0 0 0,0-3 0 0,0 1 0 0,0-1 0 15,0-2 8-15,-3-1-8 0,1-4 11 0,-1 2-11 16,3-6 27-16,-3 1-2 0,3-3 0 0,0 0 0 16,0-5-7-16,3 0-2 0,0 0 0 0,3-6 0 15,3 0-6-15,0-2-2 0,6 3 0 0,-3-1 0 16,0 3-8-16,6-2 12 0,0-1-12 0,0-2 12 16,3 3-12-16,0-3 8 0,3-1-8 0,6-7 8 0,-3 5-8 15,3 1 0-15,2-1 0 0,1 0 0 0,0 0 0 0,3 3 0 16,0-3 0-16,3 3 0 0,-4-3-26 0,1 0 2 15,0 1 1-15,0-1 0 16,0 0-149-16,2 0-29 0,-2 6-7 0</inkml:trace>
  <inkml:trace contextRef="#ctx0" brushRef="#br0" timeOffset="-171919.01">21344 13660 2109 0,'0'0'93'0,"0"0"20"0,0 0-90 0,0 0-23 15,0 0 0-15,0 0 0 0,0 0 56 0,0 0 8 0,0 0 0 16,9 6 1-16,3-6-37 0,-3 2-7 16,5-2-1-16,-2-2-1 0,0 2 1 0,0-3 1 0,0 0 0 0,3 1 0 15,-6-3-21-15,3-3 0 0,-3 2 0 0,0 1 0 16,-6 0 0-16,3-1 0 0,0 1 0 0,-3 0 0 15,-1 0 0-15,-2-1 0 0,0 1 0 0,-2-3 0 16,-1 3 24-16,0-1 0 0,-3 1 0 0,0 0 0 16,-3 0 19-16,0 5 4 0,-3-3 1 0,-3 6 0 15,0-1-20-15,-3 3-4 0,0 3-1 0,1 0 0 0,2 3 15 16,-3 2 3-16,0-2 1 0,3 5 0 16,3 0-18-16,3 2-3 0,0-2-1 0,3 5 0 0,0-2-20 0,0 2 0 15,3 0 0-15,3 0 0 0,3-2 0 0,0-1 0 16,-3-5 0-16,6 1 8 0,3-1-8 0,3-5 0 15,3-3 0-15,6 3 0 0,3-8 0 16,3 0 0-16,-1-8 0 0,1 3 0 16,0-8-128-16,0 2-23 0,-1-2-5 0,4-3 0 0</inkml:trace>
  <inkml:trace contextRef="#ctx0" brushRef="#br0" timeOffset="-171328.6">22204 12869 1674 0,'0'0'36'0,"0"0"8"0,0 0 2 0,0 0 2 0,0 0-39 0,0 0-9 16,0 0 0-16,0 0 0 0,0 0 116 0,-3 0 20 16,-6 3 5-16,0 2 1 0,0 3-49 0,-3 3-9 15,0 2-3-15,1 3 0 0,-7 5-39 0,3 0-8 16,-3 6-2-16,3 2 0 0,0 0 8 0,-3 3 2 15,3-1 0-15,-2 4 0 0,-1 2-14 0,3-3-2 16,-3-2-1-16,0 5 0 0,0 0 6 0,3-3 1 16,-2-2 0-16,-1 5 0 0,3-2-32 0,-3-4 0 15,6 1 0-15,-3 0 0 0,0-6 0 0,6 1 0 16,0-1 0-16,6-5 0 0,-3-2 0 0,3-1 0 16,1-2 0-16,2 0 0 0,0-3 0 0,0 1-13 0,2-4 1 15,1 1 0 1,3-6-13-16,3 3-3 0,-3 0 0 0,3-3 0 15,0-2-88-15,0-3-19 0,0 0-3 0,0 0-610 0,0-3-121 16</inkml:trace>
  <inkml:trace contextRef="#ctx0" brushRef="#br0" timeOffset="-170902.03">22019 13711 2282 0,'0'0'50'16,"0"0"10"-16,0 0 3 0,0 0 1 0,0 0-51 0,0 0-13 0,0 0 0 0,0 0 0 0,0 0 48 0,6-3 6 15,0 0 2-15,3 1 0 0,0-4-44 0,3 4-12 16,0-1 0-16,0 1 8 0,0-4-8 0,3 4 12 16,-3-1-4-16,0-2 0 0,-1-1-8 0,-2 1 0 15,-3 0 0-15,3 0 0 0,-3-3 0 0,3 0 0 16,-3 0 10-16,3 0-10 0,-6 0 21 0,3 0-1 15,-3 0-1-15,-3 0 0 0,0 0 11 0,0-3 2 16,-3 1 1-16,3 2 0 0,-6-3-20 0,3 6-4 16,3 5-1-16,-9-8 0 0,9 8 13 0,-12-5 3 15,-3 2 0-15,-3 3 0 0,1 6 10 0,-1-1 2 16,0 3 1-16,3 2 0 0,-3 4-8 0,3-1-1 16,0 0-1-16,1 3 0 0,2 0-3 0,0 2-1 15,3-4 0-15,0 4 0 0,0-2-11 0,3 0-3 16,0 0 0-16,0 0 0 0,6-1-9 0,-3 1 0 0,3-2 0 15,3 1 0-15,-3-1 0 0,6-1 0 0,0-3 0 16,3-2 0-16,0 3 0 0,3-6 0 0,0 1 0 0,5-4 0 16,4-4-18-16,3 2 1 0,3-6 0 15,0 1 0-15,-6-3-154 16,2-3-30-16,1 3-7 0</inkml:trace>
  <inkml:trace contextRef="#ctx0" brushRef="#br0" timeOffset="-170117.84">22406 13716 2052 0,'0'0'45'0,"0"0"10"0,0 8 1 0,0-3 1 0,0-5-45 0,-3 3-12 16,3-3 0-16,0 0 0 0,3 8 84 0,-3-8 14 16,0 0 3-16,0 0 1 0,6 2-61 0,0-2-12 15,0 0-2-15,3 0-1 0,0-2-14 0,0-1-4 16,3-5 0-16,-3 3 0 0,3-3-8 0,0 0 0 15,0 0 0-15,3-2 0 0,-4-1 8 0,1 0-8 16,-3 1 8-16,3-3-8 0,-3-1 8 0,-3 1-8 16,0 0 8-16,-3 0-8 0,0-3 0 0,-3 0 8 15,-3 3-8-15,0-3 0 0,0 5 9 16,-6 1-9-16,0 7 10 0,-3-2-10 0,0 5 37 16,-3 0 2-16,-2 0 0 0,-1 8 0 0,0 0-3 15,-3 2-1-15,3 6 0 0,-3 0 0 0,4 5 6 0,-4-5 2 16,0 5 0-16,3 0 0 0,3-2-33 0,-3 2-10 15,6 0 0-15,0 0 0 0,6 0 8 0,1-2-8 0,2 0 0 16,6-4 0-16,-1 1 0 0,7-3 10 0,0-2-10 16,3-3 8-16,3-3-8 0,0-5-16 0,3 0 4 15,0-5 1 1,0 2-25-16,-1-5-6 0,1-2-1 0,3-3 0 16,-3 2-11-16,3-2-2 0,0-3-1 0,0 3 0 0,-4-1 23 15,1-1 5-15,-3-1 1 0,-3 2 0 0,0 1 28 0,0-3 0 0,-3 3 0 0,-3 0 0 16,-3 2 0-16,0 6 13 0,-3-3-1 0,0 8 0 15,0 0 20-15,-9 3 4 0,-3-1 1 0,3 4 0 16,-3 2 0-16,0 2 0 0,-3 1 0 0,0 2 0 0,3 3-3 16,1 2-1-16,-4 1 0 0,3-1 0 0,0 4-15 15,0-1-3-15,3 3-1 0,-3 2 0 0,3 1-6 0,-3 4-8 16,3-2 11-16,0 6-11 0,0-3 8 16,1-1-8-16,-1-2 0 0,0 6 0 0,3-6 0 0,-3 0 0 15,-3 0 0-15,0 3 0 0,0-3 0 16,3 3 0-16,-3-1 0 0,0 1 0 0,0-3 0 15,3-2 0-15,-2 2 0 0,-4-3 0 0,3 1 0 0,3-6 0 16,3 0 0-16,-3 0-9 0,0-2 9 16,-3-1 0-16,-3-4 0 0,3-1 0 0,-3 0 0 15,-2-5 0-15,5 0 10 0,-3-3-10 0,3-2 8 0,0-3-8 16,0-3 0-16,3 1 9 0,-3-4-9 0,3-4 0 16,3-1 0-16,-3-2 0 0,4-6 0 0,2 1 0 15,-3-6 12-15,6-2-4 0,0-1 1 0,0 1 0 16,3-3 0-16,3-1 0 0,-1 4 19 0,1-1 4 15,3 6 1-15,0-2 0 0,0 1-4 0,3 4-1 16,3-1 0-16,3 1 0 0,3-1-8 0,-3 3-1 0,2-2-1 16,1-1 0-16,6 1-18 0,0-3-17 0,3-1 3 0,-1-4 1 15,1 5 13-15,-3-6-9 0,-3 4 9 0,5-7-8 16,-5 4-51-16,6-3-9 0,-3 0-3 16,6 0 0-16,-4 0-101 0,1 2-20 0,-3-2-4 0,0 5-976 15</inkml:trace>
  <inkml:trace contextRef="#ctx0" brushRef="#br0" timeOffset="-169588.75">23237 12869 633 0,'-6'-2'56'0,"3"2"-44"0,-3-3-12 0,0 3 0 0,-3 0 369 0,3 3 72 16,-3-1 15-16,0 1 2 0,0 0-271 0,-3 5-55 15,4 0-10-15,-1 5-2 0,0 3-71 0,0 2-13 16,-3 3-4-16,-3 6 0 0,0 2 0 0,-3 3 0 16,0 2 0-16,-2 3 0 0,2 0-12 0,-3 3-2 15,3-1-1-15,-3 4 0 0,0-1-2 0,3 0-1 16,-2 1 0-16,2-1 0 0,-3 0-14 0,6 1 0 16,-3-6 0-16,0 0 0 0,6-5 0 0,1-3 0 15,-1 0 0-15,3-3 0 0,3-5 0 0,3 1 8 0,0-6-8 16,3-1 0-16,0-4 0 0,3 0 0 0,-3-6 0 15,0-5 0-15,0 0 0 0,9 0-10 0,0-3 2 16,-3-2 0-16,0 0-13 0,-1-6-3 0,-2 3 0 16,0-5 0-1,0 0-22-15,-3-1-5 0,0-1-1 0,0-4 0 0,-3 0 32 0,0-2 7 0,0 0 1 16,0 0 0 0,1 2-16-16,2 1-4 0,-6 2 0 0,3 3 0 0,0 0 24 15,0 5 8-15,0 0 0 0,0 2-9 0,0 1 54 0,3 5 11 0,0 0 3 0,0 0 0 16,0 0-8-16,0 0-2 0,0 0 0 0,0 0 0 15,0 0-21-15,6-5-5 0,3 0-1 0,0-1 0 16,2 4 14-16,-2-1 4 0,3 0 0 0,0 1 0 16,0-1-14-16,0 0-2 0,0 1-1 0,0-1 0 0,0 0-3 15,3-2 0-15,-1 0 0 0,7 2 0 16,0-2-6-16,0 0-2 0,0-1 0 0,0 1 0 0,-1 2-12 16,-5 1 0-16,-3-1 8 0,0 0-8 0,0 3 0 0,-3 0 0 15,0 0 0-15,-3-2 0 16,-6 2-93-16,0 0-22 0,0 0-4 0,0 8-819 15,-3 0-164-15</inkml:trace>
  <inkml:trace contextRef="#ctx0" brushRef="#br0" timeOffset="-169267.68">23145 13869 2530 0,'0'0'56'0,"0"0"11"0,0 0 2 0,0 8 3 0,-3 0-58 0,3 0-14 0,-6 0 0 0,3 3 0 15,0 2 101-15,0-2 18 0,3-1 3 0,-3 3 1 16,0 1-53-16,0-1-10 0,-3 0-3 0,3 3 0 15,3-3-26-15,-3 3-6 0,-3 3-1 0,0-4 0 16,-3 1-14-16,3 0-10 0,-6 3 12 0,3-3-12 0,-3 0 18 0,0 2-3 16,1-5-1-16,-4 6 0 0,0-1 5 0,0 1 1 15,0-1 0-15,3 1 0 16,-6-1-106-16,3 1-21 0,1-1-4 16,-4-4-1-16</inkml:trace>
  <inkml:trace contextRef="#ctx0" brushRef="#br0" timeOffset="-167531.54">2142 15354 230 0,'0'0'10'0,"0"0"2"0,0 0-12 0,0 0 0 0,0 0 0 0,0 0 0 0,0 0 299 0,0 0 57 16,0 0 11-16,0 0 2 0,0 0-224 0,0 0-45 16,0 0-8-16,0 0-3 0,0 0-37 0,0 0-7 15,0 0-1-15,0 0-1 0,0 0-15 0,12-3-2 16,-3 0-1-16,-9 3 0 0,3-5-6 0,3 0-2 15,0 0 0-15,0-3 0 0,-3 0-1 0,3 0-1 16,-3 0 0-16,0 0 0 0,3-3 10 0,-6 1 3 16,0-1 0-16,0-2 0 0,0 0 10 0,-6 2 2 15,3-2 1-15,-6 2 0 0,6-2-13 0,-9 0-2 16,3 2-1-16,0 1 0 0,-3 2-9 0,-3 2-1 16,3 1-1-16,-6 3 0 0,3 2 6 0,-2 2 2 15,-1 1 0-15,3 5 0 0,-3 2-4 0,0 4-1 16,3-1 0-16,-3 3 0 0,1 2-3 0,2 3-1 15,-3-2 0-15,0 7 0 0,3-2 3 0,-3 0 1 16,0 0 0-16,6 0 0 0,1-1-1 0,2-1-1 16,-3 1 0-16,6-1 0 0,3-4-7 0,0 1-8 0,3-1 11 15,0-2-11-15,3 3 8 0,6-6-8 0,-6-3 0 16,6-2 0-16,3 0 0 0,2-3 0 0,1-5 8 0,0 0-8 16,6-2 0-16,0-3 0 0,-6-3 8 0,6 0-8 15,2-6 0-15,1-1 10 0,3 1-10 0,-3-2 8 16,3-2-30-1,-7-3-6-15,4-3-2 0,3-2 0 0,-3-4 49 0,3 4 9 0,2-6 3 0,-2-2 0 16,0 2-31-16,-3-2-13 0,0-1 1 0,-4-2 0 16,1 3-6-16,0-1-1 0,0-2 0 0,-3-2 0 0,3-4-5 0,-1 4 0 15,1-4-1-15,0 4 0 0,-3 4 5 0,3 1 2 16,-9 2 0-16,3 6 0 0,-1 4 18 16,-2 1-10-16,-3 5 10 0,0-2-8 15,3 5 8-15,-9 5-10 0,6 0 10 0,-3 0-10 0,-3 3 10 16,0-1 0-16,-3 6 0 0,0 0 0 0,0 0 0 0,0 0 8 15,0 0-8-15,-6 8 11 0,0-2 0 0,-3 1 0 16,6 4 0-16,-6 2 0 0,0 3 2 0,-6 3 1 16,6 4 0-16,-8 7 0 0,-1-1 11 0,3 5 3 15,-12 3 0-15,6 3 0 0,-3 0-3 0,4-3 0 16,-4 2 0-16,0 4 0 0,0-4-3 0,0 4-1 16,1-1 0-16,2 3 0 0,0-3-5 0,0-2-2 15,3-3 0-15,6-3 0 0,3-2-14 16,0-5 8-16,6-4-8 0,-3 1 0 0,6-3 8 0,6-2-8 15,-3-6 0-15,3 0 0 0,6-2 0 0,-3-3 0 16,6-5 0-16,-3 2 0 0,3-5 0 0,-3 0 0 16,6-3-8-16,-3-2 8 15,-1 0-105-15,-2-1-15 0,3-4-2 0,0-1-1141 0</inkml:trace>
  <inkml:trace contextRef="#ctx0" brushRef="#br0" timeOffset="-166991.92">2618 15415 2127 0,'-6'2'47'0,"3"-2"9"0,3 0 3 0,0 0 1 0,-6 3-48 0,6-3-12 0,0 0 0 0,0 0 0 0,0 0 61 15,0 0 11-15,0 0 1 0,0 0 1 0,9 0-50 0,3 0-11 16,3-5-1-16,-6 2-1 0,3-2-11 0,-3-1 12 15,3-2-12-15,0 1 12 0,-3-1-12 0,3-3 0 16,-7 3 0-16,7-3 0 0,-9 1-8 0,3-1-1 16,-6 1 0-16,0-1 0 0,0 3 21 0,0 0 4 15,-6-2 0-15,3 2 1 0,-6 0-6 0,1 0-2 16,-1-3 0-16,-3 3 0 0,0 3 6 0,0 0 1 16,-3 2 0-16,0 6 0 0,6-1 4 0,-9 4 2 15,3-1 0-15,1 6 0 0,-7 4 34 0,6 1 6 16,-6 6 2-16,3-1 0 0,0 2-52 0,0-1-12 15,4 1 0-15,2-1 0 0,-3 1 18 0,6-1 1 16,3-4 0-16,6 1 0 0,-6-1-31 0,3-5-5 0,6 1-2 16,3-4 0-16,0 1 19 0,3-6 0 0,0-2 0 15,9-1 0-15,-7-4 0 0,10-4 0 0,0-1 0 0,0-1 0 16,-3-6 0-16,6 1 0 0,-1 3 0 0,-2-6 0 16,3-3 13-16,-3 3 7 0,0 0 0 0,-3 1 1 15,-1 1-33-15,-5 1-8 0,-3 2 0 16,-3 4-1-16,0 1 21 0,-6 6-11 0,0 0 11 15,-3-2-8-15,0 4 8 0,-3 4 0 0,-3-4 0 16,-3 6 0-16,4 0 0 0,-4 0 0 0,3 3 8 0,0-1-8 16,-3 1 0-16,3 2 0 0,0 0 0 0,6 0 0 15,-3 1 0-15,3-4 0 0,3 3 0 0,-6 1 0 16,6-4 0-16,0 4 0 0,6-7 0 0,-6 1 0 16,0-8 0-16,9 6 0 0,-6 4 0 0,6 1 0 15,0-3-95-15,-3-3-23 0,3 0-5 16</inkml:trace>
  <inkml:trace contextRef="#ctx0" brushRef="#br0" timeOffset="-166285.85">2624 16079 979 0,'-6'8'87'0,"0"0"-70"15,3 2-17-15,-6-2 0 0,6 0 272 0,3-8 52 16,-6-11 9-16,3 9 3 0,3 10-218 0,0-8-43 15,0 0-9-15,3-6-2 0,3 1 0 0,-3-5 0 16,0-4 0-16,3-1 0 0,6-4-51 0,0-2-13 0,-3 0 0 0,9-6 0 16,-6-2 30-16,6 5 3 0,-9-5 1 0,11-8 0 15,-5-8-2-15,6 0-1 0,0 0 0 0,0-5 0 16,3 2-15-16,2-20-2 16,4-4-1-16,6-5 0 0,-6 6-21 0,2 5-5 0,7 10-1 15,-3-2 0-15,0 8 28 0,-7 2 6 0,4 3 0 0,0-5 1 16,-6 8-21-16,2-1 9 0,-8 3-9 0,-3 14 0 15,3 2 8-15,-6 0-8 0,6 1 0 0,-1 1 0 16,1 1 0-16,-3 0 0 0,0 3 0 0,6-6 0 16,-3 3 0-16,-3 2 0 0,-1 6 8 0,-2 0-8 15,0 2-18-15,-9 3-7 0,3 0-2 0,6 3 0 16,-9 2 43-16,3 1 9 0,0 2 2 0,0 2 0 16,0 1-27-16,0 2 0 0,-7 0 0 0,7 1 0 0,-9 2 0 15,3 0 0-15,3 0 0 0,-6 2 0 0,0 1 0 0,-6-1 0 16,3 1 0-16,-3 5 8 0,1-3 2 0,-4 6 0 15,0-1 0-15,-3 3 0 0,-3 3 10 0,0 2 3 16,-6 1 0-16,0 2 0 0,0-3 1 16,4 4 0-16,-4-4 0 0,3 1 0 0,0-4 0 15,6 1 0-15,-3 0 0 0,6-3 0 0,-3 3-12 0,4-6-3 16,2 1 0-16,3-1 0 0,3-2-9 0,0 0 0 16,3-3 0-16,3 1 0 0,-1-1 0 0,4-2 0 15,3-4 8-15,3 7-8 0,0-4 0 0,3 1 0 16,3-6 0-16,-3 3 0 0,-1 0-20 0,4 0-2 15,-6 0-1-15,0 0 0 16,-3-3-4-16,-9 0-1 0,6 3 0 0,0 3 0 0,-9 0 20 0,3-1 8 16,-3 6-8-16,0-3 8 0,-3 3 0 0,-3 0 0 15,3-3 0-15,0 3 0 0,-6 0 0 0,-3-3 0 16,3 0 0-16,0 1 0 0,-9-1 0 0,1 0 0 0,2-2 0 16,-3-1 0-16,3 1 18 0,-3-3 9 0,0 0 1 15,0 0 1-15,3-3-12 0,4-2-2 0,-4-3-1 0,0-3 0 16,0 3-4-16,0-3-1 0,0 3 0 0,3-2 0 15,0-4-9-15,0 1 0 0,-5 0 0 0,5-1 0 16,3 1 0-16,0 0 0 0,6-3 0 16,3 0 0-1,-6 0-101-15,12-3-23 0,-3 4-4 0,3-1-771 0,0 0-154 0</inkml:trace>
  <inkml:trace contextRef="#ctx0" brushRef="#br0" timeOffset="-164718.15">4285 15407 518 0,'0'0'46'0,"0"0"-37"16,0 0-9-16,0 0 0 0,0 0 239 0,0 0 45 15,0 0 10-15,0 0 2 0,0 0-154 0,0 0-30 16,0 0-7-16,6-3-1 0,3-2-32 0,-9-1-6 16,6 4-2-16,0-3 0 0,3-1-51 0,-6 1-13 0,0 0 0 0,0-1 0 15,0 1 39-15,3-3 5 16,-3 3 0-16,0-3 1 0,3 3-21 0,-6-3-4 0,0 0 0 0,3 0-1 15,0 0-19-15,0 0 0 0,-6 0 0 0,3 0 0 16,0-5 36-16,-3 2 3 0,0 1 1 0,-3-1 0 16,0-2 1-16,-3 2 1 0,3 1 0 0,-3-1 0 15,-3 3-20-15,3 3-4 0,-6 0-1 0,6 2 0 16,-9 3 7-16,4 0 2 0,-1 5 0 0,-3 3 0 16,-3 3 2-16,6-1 0 0,-6 4 0 0,0 4 0 15,-2 1-16-15,2-1-4 0,6 6 0 0,-6 0 0 0,6-3 3 16,3 3 0-16,3 0 0 0,0-1 0 15,3 1-11-15,6-5 0 0,0 2 9 0,3-5-9 16,3-3 0-16,6-2 0 0,-3 2 0 0,6-3 0 16,3-2 0-16,0-2 0 0,3-6 0 0,-1 0 8 0,1-3-8 15,0-2 0-15,0-6 0 0,0 0 0 16,0-2 0-16,-1 0 9 0,1-6-9 0,0 1 0 0,0-6 8 16,0 3-8-16,-3-5 0 0,2-4 0 0,-2 1 0 0,3-2 0 15,0-1 0-15,6-5 0 0,-6 2 0 16,2 1 0-16,4-3 0 0,-6-3 0 0,0 1-21 0,3-6-2 15,0 0 0-15,-4-3 0 16,4 0-9-16,0 6-3 0,-3-3 0 16,3 5 0-16,-4 3 13 0,1 3 2 0,0 5 1 0,-3 0 0 15,3 5 19-15,-9 0 0 0,0 8 0 0,-6 0 0 0,3 6 0 16,-3 2 0-16,-1 5 0 0,-5 1 0 0,0 2 11 0,0 0 2 16,0 0 1-16,-5 10 0 0,-1 1 13 0,-3 2 2 0,0 0 1 15,-3 3 0-15,3 3-12 0,-6 2-2 16,3 0-1-16,0 8 0 0,-6 0 0 0,0 3 0 0,1 2 0 15,-4 3 0-15,3 0 0 0,-3 3 0 0,-6 0 0 16,-2 2 0-16,5-2 8 0,-3-1 1 16,-3 1 1-16,3 2 0 0,4 1-15 0,8-6-10 0,-6 5 12 15,6-5-12-15,3-2 11 0,3-4-11 0,3-2 10 0,3-2-10 16,3-6 0-16,0-2 8 0,6-4-8 0,-3-1 0 16,3-4-9-16,3-2-5 0,3-5-1 0,0-3 0 15,6 0-117 1,-6-3-23-16,5-2-5 0,-2-3 0 0,0-3-138 0,0 3-27 15</inkml:trace>
  <inkml:trace contextRef="#ctx0" brushRef="#br0" timeOffset="-164536.55">4779 15232 460 0,'0'0'41'0,"-3"5"-33"0,3 3-8 0,0 3 0 0,-6-3 354 0,0 0 69 16,3 0 13-16,0 2 4 0,-3 1-224 0,3-1-45 15,-5 6-9-15,2 0-2 0,-3 3-63 0,3-1-13 16,-3 1-2-16,0-1-1 0,-3-2-39 0,3 0-8 15,3-3-2-15,-6 0 0 0,3 3-19 0,6 3-4 16,-3-6-1-16,6 0 0 0,-6-2-8 0,6-3 0 16,0-8 0-16,0 0 8 15,0 0-116-15,12-3-24 0,0-5-5 0,0 0-688 16,3-5-138-16</inkml:trace>
  <inkml:trace contextRef="#ctx0" brushRef="#br0" timeOffset="-164382.25">4916 14989 1440 0,'0'0'128'0,"-6"0"-103"0,6 0-25 0,-6 5 0 16,0-2 185-16,-3 2 32 0,3-2 7 0,3 2 0 15,0 3-126-15,-2-3-26 0,2 0-4 0,3 3-2 16,0-8-53-16,0 6-13 0,3 2 0 0,-3-1 0 16,0 1-183-16,0-2-39 0</inkml:trace>
  <inkml:trace contextRef="#ctx0" brushRef="#br0" timeOffset="-164010.1">5011 15282 2084 0,'0'0'46'0,"0"0"10"0,0 0 1 0,0 0 1 15,0 0-46-15,6 0-12 0,-6 0 0 0,12 0 0 0,-9 0 72 0,3-2 13 16,0 2 3-16,3-3 0 0,-6 0-46 0,3 1-9 15,0-1-1-15,0-2-1 0,0-3-19 0,0 3-3 16,0-3-1-16,3 2 0 0,-6-2-8 0,0 3 0 16,0 0 0-16,-3 5 0 0,0 0 10 0,0 0-10 15,0-8 12-15,0 8-12 0,0 0 47 0,0 0 2 16,-6-3 1-16,6 3 0 0,-9 0 5 0,0 3 1 16,-3 2 0-16,0 6 0 0,0-1-27 0,-3 4-5 0,0-1 0 15,-3 5-1-15,4-4-1 0,-1 4 0 0,0 3 0 0,6-2 0 16,-6-1-22-16,3 1 0 0,3-1 0 0,3-2 0 15,6 0 31-15,-3-3 1 0,6-2 1 0,0 2 0 32,6 0-53-32,0 1-10 0,3-6-2 0,0-1-1 0,6 1 33 15,0-5 0-15,-1-3 0 0,1 0 0 16,0 0-58-16,0-5-5 0,3-3-1 0,0 0 0 16,-3-3-134-16,2 1-27 0</inkml:trace>
  <inkml:trace contextRef="#ctx0" brushRef="#br0" timeOffset="-163163.02">6458 14721 1306 0,'0'0'58'0,"0"0"12"0,0 0-56 0,0 0-14 0,0 0 0 0,0-5 0 15,0 0 117-15,0 0 21 0,0-1 4 0,0 6 1 16,0-5-51-16,0 0-11 0,0 2-1 0,-6-2-1 16,0-1 1-16,3 4 0 0,-6-3 0 0,0 5 0 15,0-3-18-15,0 3-3 0,-5 0-1 0,-1 3 0 0,0-1-11 0,0 1-3 16,-3-1 0-16,0 4 0 0,-3 2-3 0,3 0-1 16,1 0 0-16,2 2 0 0,-3 1-13 0,0-1-3 15,-3 4-1-15,3-1 0 0,0 3-7 0,1-3-2 16,-4 0 0-16,3 3 0 0,3-3-14 0,0 0 11 15,0 3-11-15,0-2 10 0,0-1-10 0,4 3 0 16,2-3 0-16,0 3 8 0,3-3-8 0,0 0 0 16,6-2 0-16,0-1 0 0,6 4 0 0,-6-4 0 15,9 1 0-15,3-1 0 0,-3-2 0 0,5 3 0 16,1-3 0-16,0-3 0 0,3 3-8 0,0 0 8 16,0-3 0-16,3 3 0 0,-1-3-12 0,-2 3 1 15,3 3 1-15,-9 0 0 16,0-1-17-16,-3 3-3 0,-3 1-1 0,-3 2 0 0,0-1 10 0,0 4 1 0,0-1 1 0,-3 4 0 15,-3-4 19-15,-3 1 17 16,0 2-3-16,-3-3-1 0,-3 1-13 0,0-1 0 16,-3-2-9-16,0 3 9 0,3-3 0 0,-5-3 0 0,2 0 0 15,-3 0 0-15,0 1 16 0,0-1-4 0,-3-3-1 16,-3 1 0-16,1 0-2 0,-1-4 0 0,-3-1 0 0,0-1 0 16,3 0-1-16,4 1 0 0,-4-6 0 0,3 0 0 15,-3 0-8-15,3-6 0 0,3 4 0 0,1-6 0 16,-1 0 0-16,3-5 0 0,6 2 0 0,0-2 0 15,3-3 0-15,0 3 0 0,3-3 0 0,3 0 0 16,3 0-8-16,3 3-1 0,3-3 0 0,0 3 0 16,3-1-104-16,3 1-21 0,-3 3-4 0,2-1-1030 15</inkml:trace>
  <inkml:trace contextRef="#ctx0" brushRef="#br0" timeOffset="-162609.96">6485 15192 403 0,'0'0'36'0,"0"0"-36"0,0 0 0 16,0 0 0-16,0 0 316 0,-3 0 56 0,-3 0 11 0,3 6 2 15,-3-4-207-15,0 6-42 0,-3-2-8 0,0 4-1 16,0 3-43-16,-3 1-8 0,-3-1-1 0,4 5-1 16,-1-2-29-16,0 3-5 0,-3 2-2 0,3 0 0 15,3-2 3-15,3-4 1 0,0 4 0 0,3-3 0 16,0-3-26-16,3 0-4 0,0-2-2 0,6-1 0 15,0-4-10-15,0-1 0 0,6 0 0 0,0-5 8 16,3 0-8-16,0 0 0 0,2-5 0 0,-2-3 0 16,0 0 0-16,0-2 8 0,0-1-8 0,3-2 0 15,-3-3 9-15,0 0-9 0,-1-2 10 0,4-1-10 16,0-2 0-16,-3 2 0 0,0 1 0 0,-3 2 0 16,3-3 0-16,-3 4 0 0,-3 4 0 0,-3 0 0 0,2 3 0 0,-5 3 0 15,0 2 0-15,-3 3 0 0,0 0 16 0,0 0 6 16,-3 6 2-16,0 2 0 0,-5 5-4 0,-1 0 0 15,0 0 0-15,3 3 0 0,-3 0 5 0,3 0 1 16,-3 3 0-16,0-1 0 0,6 1-7 0,-3-4-2 16,0 4 0-16,3-3 0 0,0-3-8 0,3 0-1 15,-3 1-8-15,6-7 12 0,3-1-12 0,0-1 0 16,3 3 0-16,3-3 0 16,0-5-15-16,3 0-9 0,5 0-1 0,-2-2-1 15,-3-4-30-15,6-2-7 0,3-2-1 0,0-3-1254 16</inkml:trace>
  <inkml:trace contextRef="#ctx0" brushRef="#br0" timeOffset="-161649.55">6970 15203 1328 0,'0'0'59'0,"0"0"12"0,0 0-57 0,0 0-14 15,6-3 0-15,-6 3 0 0,0 0 111 0,0 0 19 16,0 0 4-16,6 0 1 0,0 3-42 0,0 2-8 0,-6 1-1 0,0 1-1 16,0 1-11-16,0 0-1 0,-3 3-1 0,-3 0 0 15,3 2-4-15,-6 3-1 16,3 0 0-16,-3-1 0 0,3 1-18 0,-3 0-4 0,0 0-1 0,0 3 0 16,0-6-15-16,3 0-3 0,1-2-1 0,-1 2 0 15,3-3-23-15,0-2 0 0,3 0 0 0,0-8 0 16,0 0 0-16,0 0 0 0,0 0 0 0,9 3 0 15,-4-3 0-15,7-3 16 0,-3-2-4 0,3-3-1 16,0-3-11-16,3 1 0 0,0-6 0 0,0 0 0 16,3-2 0-16,-1 2-14 0,1-5 2 0,0 2 0 15,0 1 20-15,0-1 5 0,-6 0 1 0,3 4 0 16,0 1-14-16,-3 1 0 0,-1 5 0 0,-2 0 0 16,0 6 0-16,-3-4 0 0,3 4 0 0,-9 2 0 0,0 0 0 0,0 0 0 15,3 8 0-15,0 0 0 0,-3 2 0 0,0-2 11 16,-3 5-11-16,0-2 10 0,3 2-10 0,-6 0 0 15,0 1 0-15,0 1 8 0,3 1-8 0,3-2 0 16,-3 1 9-16,0 1-9 0,-3 0 19 0,3-5-1 16,-3 2 0-16,1-2 0 0,2-1-9 0,-3-5-1 15,6 3-8-15,0-8 12 0,0 0-12 0,0 0 9 16,0 0-9-16,0 0 8 0,0 0-8 0,6 0 8 16,0-5-8-16,2-3 8 0,7 0-8 0,-3-2 0 15,0-4 0-15,3 1 0 0,0-3 0 0,3 0 0 16,-3 1 0-16,3 1 0 0,-4-2 0 0,1 3 0 15,0 0 0-15,-3 0 0 0,0 0 0 0,0 2 0 16,0 0 0-16,0 3 0 0,-6 3 0 0,3 0 0 16,-3 0 0-16,-6 5 0 0,0 0 0 0,5 0 0 15,-5 0 0-15,9 2 0 0,-6 1 0 0,3 2 0 0,-6 0 0 16,3 3 0-16,-3 0 0 0,0 0 0 0,0 3 0 0,-3-1 0 16,3-2 0-16,-6 6 0 0,3-4 0 15,0 3 0-15,0 3 0 0,0-3 0 0,-2 1 0 16,-1-1 0-16,0 0 0 0,3 0 8 0,-3-2-8 15,3 2 12-15,-3-5-1 0,0 3 0 0,3-3 0 0,0 0 0 16,0-3-11-16,3 3 10 0,0-3-10 0,0-5 10 16,0 0-10-16,0 0 0 0,0 0 0 0,0 0 0 15,9 0-74-15,0-5-17 16,0 0-3-16,0-1-770 0,-3-2-153 0</inkml:trace>
  <inkml:trace contextRef="#ctx0" brushRef="#br0" timeOffset="-160860.9">7610 15219 460 0,'6'0'41'0,"-3"0"-33"0,-3 0-8 16,3-3 0-16,0 3 322 0,-3 0 62 16,0 0 13-16,0 0 3 0,3-2-230 0,-3 2-46 0,0 0-8 0,0 0-3 15,0 0-41-15,3 5-8 0,-3-3-1 0,0 6-1 16,-3 0-10-16,0 0-1 0,0 3-1 0,0-1 0 16,0 1-2-16,-3 2-1 0,3 1 0 0,0-1 0 15,0 0-38-15,0 3-9 0,-3-3 0 0,-3 3 0 16,9-3 35-16,-6-2 5 0,0-1 0 0,3 1 1 15,0-3-29-15,3 0-12 0,0-8 11 0,0 0-11 16,0 0 20-16,3 2-1 0,3 4-1 0,0-6 0 16,0 0-28-16,-3-6-6 0,0 4 0 0,3-6-1 15,-3 0 17-15,6-3 0 0,0 1 0 0,3-1 0 16,-3-2 0-16,6-3-8 0,-1 3 8 0,1-3 0 16,0 3-12-16,0-3 12 0,3 3-12 0,-3 2 12 0,0-2-9 15,-3 2 9-15,3 1 0 0,-4 2-9 0,-2 0 9 16,0 2 0-16,-9 6 0 0,6-2 0 0,-6 2 0 0,0 0 0 15,12 2 0-15,-12-2 0 0,6 6 0 0,-3-1 0 16,0 3 0-16,0 0 0 0,-3 0 0 0,0 0 0 16,-3 2 0-16,0-2 0 0,0 3 0 0,-3 0 0 15,3 2 0-15,-3 3 0 0,-3-3 8 0,3 0-8 16,0 0 8-16,0-2-8 0,0 2 0 0,1-2 9 16,2-1-9-16,0 1 0 0,0-3 8 0,3-8-8 15,0 5 0-15,0-5 0 0,0 0 0 0,0 0 0 16,9 3 0-16,2-6 0 0,-2 0 0 0,0 1 0 15,3-6 0-15,-3 0 0 0,3-5-9 0,0-1-3 16,0-1 0-16,6-1 0 0,-3-3-10 0,-1 3-2 16,1-2-1-16,3 2 0 0,-3 0 4 0,0 3 1 15,-3 0 0-15,0 2 0 0,3 0 20 0,-6 3 0 0,3 1 0 16,-7-1 0-16,4 5 0 0,-3 0 0 0,-3 3 0 16,-3 0 0-16,6 3 0 0,-3 2 0 0,-3-5 0 0,0 8 0 15,0 0 21-15,0 3 9 0,-3-3 2 16,3 2 0-16,-6 1-41 0,3-1-8 0,0-2-2 0,0 3 0 15,0 0 19-15,3 2 0 0,0-3 0 0,0 1 0 16,0-1 17-16,0 4 7 0,0-1 2 0,-3-2 0 16,3-1-42-1,0 1-8-15,0-3-1 0,-3-3-1 0,3 3 26 0,0-8 0 0,0 0 0 16,0 0 0-16,0 0 0 0,6 5 0 0,3-2 0 0,0-1 0 16,3-4-118-1,-3-1-18-15,3-2-4 0,0 0-629 0,3-3-126 0</inkml:trace>
  <inkml:trace contextRef="#ctx0" brushRef="#br0" timeOffset="-160406.84">8396 15253 1681 0,'0'0'74'0,"0"0"16"0,0 0-72 16,0 0-18-16,0 0 0 0,0 0 0 0,6 6 105 0,-6-6 18 15,0 0 3-15,6 2 1 0,-6-2-47 0,6 3-10 16,0-1-2-16,3-2 0 0,-4 3-27 0,1-6-5 16,3 1-2-16,-3 2 0 0,3-3-16 0,-3-2-3 0,6 0-1 0,-3-1 0 15,0-4 10-15,-3 2 1 0,3 0 1 0,0 3 0 16,-3-3-26-16,0 2 0 0,-9-2 0 0,6 0 0 16,0 3 0-16,3-3 0 0,-6 0 0 0,3 3 0 15,0-3 0-15,-3 0 0 0,0 0 0 0,-6 0 0 16,0 3 0-16,0 0 0 0,0-1 0 0,-3 1 0 15,0 5 45-15,-3 0 4 0,-3 0 1 0,3 3 0 16,0 2-4-16,-6 3-1 0,4 5 0 0,-1 0 0 16,-3 1-7-16,3 2-2 0,0 2 0 0,0 1 0 15,3-1-10-15,-3 1-2 0,3-1-1 0,4 3 0 16,-4-2-7-16,6-1-2 0,0 3 0 0,3-2 0 16,3 0-14-16,0-4 11 0,0 1-11 0,3-2 10 15,3-1-10-15,0 0 0 0,3-2 0 0,-1-1 0 16,1-2 0-16,3-5 0 0,0-6 0 0,0 6 0 15,3-1 0-15,0 1 0 0,0-3 8 0,0-3-8 0,-3 3 0 16,2-5-11-16,-2 2 3 0,0-2 0 16,3-3-28-16,-3 3-6 15,0-3-1-15,-3-3 0 0,0 3-167 0,0-2-34 0</inkml:trace>
  <inkml:trace contextRef="#ctx0" brushRef="#br0" timeOffset="-159253.54">9426 15298 288 0,'9'11'25'0,"-9"-9"-25"0,3-4 0 0,-3 2 0 0,3 0 267 0,-3 2 48 16,0 1 9-16,0-3 3 0,0 0-192 0,0 0-39 15,0 0-7-15,3 0-1 0,-1 0-38 0,1-3-7 16,-3 3-2-16,0-5 0 0,0 0-3 0,3-3-1 16,0-3 0-16,0 3 0 0,0-2 1 0,3-1 0 15,0 1 0-15,-3-1 0 0,0-2 7 0,-3 2 2 16,0-2 0-16,0 2 0 0,0-2 1 0,-3 3 1 16,3-4 0-16,-3 1 0 0,-3 0-1 0,0 2-1 0,3 1 0 0,0-1 0 15,-6 3-29-15,-2 0-6 0,2 0 0 0,-3 3-1 16,-3 5 13-16,-3 0 2 0,3 5 1 15,-6 1 0-15,6-1-7 0,-2 6-2 0,-4-1 0 0,3 1 0 16,3 2-1-16,0 3 0 0,-3 0 0 0,3 0 0 16,-3 2-2-16,4 1-1 0,-1 2 0 0,0 0 0 15,3 0-6-15,0 0-8 0,0 0 11 0,0 3-11 16,6-5 9-16,0 2-9 0,3-3 0 0,3 1 9 16,0 0-9-16,0-4 0 0,6-1 0 0,0-4 0 15,0 1 0-15,3-3 0 0,3-3 0 0,3 0 8 16,0-5-8-16,3-2 0 0,2-4 0 0,1 1 0 15,3-3 0-15,3-5 0 0,0 0 0 0,-1-6 8 0,4 3-8 16,-3-5-14-16,-3 0 3 0,3-3 1 16,-7 0-27-16,4-2-6 0,0-1-1 0,-3 1 0 15,0 2-23-15,-3-2-5 0,0-1 0 0,-4 1-1 16,1-3-86-16,0 2-17 0,-3-2-3 0,3-3-1 16,-3-2-114-16,0 0-23 0</inkml:trace>
  <inkml:trace contextRef="#ctx0" brushRef="#br0" timeOffset="-158354.68">9932 14510 1652 0,'0'0'73'0,"0"2"15"0,-3 4-70 15,-3-1-18-15,0 3 0 0,0 0 0 0,3 0 159 0,-3 2 28 0,-3 1 5 0,3 2 2 16,0 0-51-16,0 3-11 0,-3 5-1 15,0-2-1-15,-3 5-46 0,0 2-8 0,1 3-3 0,-4 3 0 16,-3 0-29-16,3-3-5 0,-3 5-2 0,3 1 0 16,-3-1-17-16,3-2-4 0,-2 0-1 0,-4 2 0 15,3-2-15-15,-3 0 8 0,3 2-8 0,0 0 0 16,0-2 0-16,1 0 8 0,5-3-8 0,0 0 0 16,3-2 0-16,0-6 0 0,3 2 0 0,6-4 0 15,-3 0 0-15,6-4 0 0,0-1 0 0,0-4 0 16,6-2 0-16,0-3 0 0,3-2-10 0,0-3 10 15,2-3-30-15,-2 1-1 0,6-3 0 0,-3-1 0 16,0-4-83-16,0-1-17 0,3 0-3 0,0-2-1 16,-1-3-18-16,-2 3-4 15,3 0-1-15,-3 0 0 0,3 2-27 0,-6 1-6 16,0 2-1-16,-3 2 0 0,3 1 120 0,-6 2 23 16,0 1 5-16,-4-1 0 0,-2 3 44 0,3 0 9 0,-3 0 2 0,0 0 0 15,0 0 88-15,3 5 17 0,-3 1 4 0,0-1 1 0,0 0 6 0,3 3 1 16,0-3 0-16,-3 1 0 0,0-6 0 0,3 2 0 15,0 4 0-15,0-4 0 0,6-2-105 0,-3 0-23 16,0 0 0-16,3-2 0 0,-6-4 0 0,6 1 0 16,-3 0 0-16,6-6 0 0,-3 3 34 0,0-5 0 15,3 2 0-15,0 1 0 0,-1-3-23 0,1-1-11 16,-3 1 10-16,0 0-10 0,0 0 15 0,-3 0-3 16,-3 2-1-16,0-2 0 0,0-3 2 0,-3 3 1 15,-3-1 0-15,0 4 0 0,0-3-14 0,-3 5 11 16,0 0-11-16,-3 0 10 0,0 5-2 0,-3 0-8 0,-2 6 12 15,-1 0-4-15,3 5 16 0,-3 2 4 0,-3 1 0 16,0 5 0-16,-3 2 0 0,0 1 1 16,7 2 0-16,-7 3 0 0,3 0-8 0,3-1-1 0,3 4-1 15,3-3 0-15,3-3-11 0,0 0-8 0,6-3 12 16,3 1-12-16,3 0 0 0,0-6 0 0,3 0 0 16,3-5 0-16,3-3 0 0,3-2 0 15,3-3 0-15,-1 0 0 0,-2-5 8 0,6-3-8 0,0-3 0 0,0 0 0 16,2 1 0-16,-8-1 0 15,3-2 0-15,0 0 0 0,-3-3-16 0,0 0 2 0,0 0 1 16,-1 6 0-16,-2-1-1 0,0-2 0 0,-3 5 0 0,-3 3 0 0,-3 2 14 16,-6 3-9-16,0 0 9 0,0 0-8 15,3 11 8-15,-3 2 0 0,0 3 0 0,-3 0 0 16,0-3 0-16,-3 5 0 0,3-5 0 0,0 1 0 0,0-6 10 16,-3 2-2-16,3 1-8 0,0-1 12 0,3-4-3 0,-3 2-1 15,3-3 0-15,-3 0 0 0,3-5-8 0,0 0 0 16,0 0 0-16,0 0 8 0,0 0-8 0,0 0 0 15,9-5 0-15,0 2 8 0,-3-2-8 0,3-3 0 16,-3 0 0-16,3 0 0 0,-3-2 0 0,3-1 0 16,0 0 8-16,0 1-8 0,0-1 0 0,2 1 0 15,-2-1 0-15,0 1 0 0,3 2 0 0,-3 0 0 16,3-3 0-16,0 3 0 0,0 0 0 0,-3 0 0 16,-3 0 0-16,6 0-11 15,-3 0-81-15,6 0-17 0,-1 1-3 0,1-1-1184 0</inkml:trace>
  <inkml:trace contextRef="#ctx0" brushRef="#br0" timeOffset="-157430.72">10956 15232 1094 0,'0'0'97'0,"0"0"-77"0,0 0-20 0,0 0 0 16,0 0 152-16,0 0 28 0,0 0 4 0,0 0 2 16,12 0-66-16,-4 0-12 0,-2 3-4 0,3-3 0 15,-3-3-37-15,3 3-8 0,-3 0-2 0,0 0 0 16,3 0-21-16,0-3-5 0,0-2-1 0,0 2 0 16,0-2-14-16,-3 0-4 0,3 0 0 0,0-3 0 15,-3 2-12-15,-1-2 11 0,4 3-11 0,0-3 10 16,-6 3-10-16,3-3 0 0,-3 0 9 0,3 0-9 15,-3 0 9-15,-3 3-9 0,-3 0 12 0,3-1-12 0,-3-2 19 0,-3 3-3 16,0 0-1-16,-3-1 0 16,0 1 13-16,1 3 2 0,-4-4 1 0,0 6 0 15,-3-5-7-15,3 5-2 0,-3 3 0 0,3-1 0 0,-6 4-3 16,3-1-1-16,-2 3 0 0,-1 2 0 0,0 1-4 0,-3 5-1 16,0 0 0-16,0 0 0 0,6 2 7 0,1 1 0 15,2 4 1-15,0-1 0 0,6-1-21 0,0 3 0 16,0-3 0-16,3 0 0 0,3 0 0 0,3 0 8 15,-3-5-8-15,3 0 8 0,3-3-8 0,3-2 0 16,3-1 0-16,3-2 0 0,-1-2 0 0,4-1 0 16,0-2 0-16,0-3 0 0,0 0 0 15,3-3 0-15,0-2 0 0,-1-3 0 0,-2 0 0 0,3-3 0 16,0 1 0-16,0-6 0 16,0 2-33-16,-1-1-2 0,1-1 0 0,3-5 0 15,0 2-29-15,-3 1-5 0,-6-1-2 0,-1 0 0 16,1 1 20-16,0-1 4 0,-3 4 1 0,3-1 0 0,-3 2 30 15,-3 4 5-15,0-1 2 0,-3 3 0 0,3 0 9 0,-3 3 8 16,-3 0-8-16,-3 5 11 0,0 0 18 0,0 0 4 0,0 0 1 0,0 0 0 16,0 0 6-16,0 0 2 0,0 8 0 15,-6 2 0-15,0 4 1 0,-3-1 0 0,0 3 0 0,-3 5 0 16,3-3-15-16,0 4-2 0,-3-4-1 16,3 6 0-16,0-3-9 0,-3-2-1 0,0 2-1 0,4-3 0 15,-1 1-14-15,0-3 9 0,3-3-9 16,3 0 8-16,0-2-8 0,3-3 0 0,6-3 0 0,0 0 8 15,0-2-16-15,3-6-4 0,-1 1-1 16,4-4 0-16,-3-2-155 16,3 0-30-16,0-5-6 0,6-5-908 0</inkml:trace>
  <inkml:trace contextRef="#ctx0" brushRef="#br0" timeOffset="-157275.28">11551 14796 921 0,'0'0'40'0,"0"-6"10"0,0 6-40 0,0 0-10 15,0-5 0-15,0 5 0 0,0 0 266 0,0 0 51 16,-6 0 11-16,6 0 1 0,-6 0-232 0,6 0-46 16,-6 5-10-16,3 1-1 0,0 1-32 0,0 1-8 15,3 0 0-15,-3 3-665 16,3-1-135-16</inkml:trace>
  <inkml:trace contextRef="#ctx0" brushRef="#br0" timeOffset="-156774.72">11468 15142 403 0,'0'0'36'0,"0"0"-36"0,0 0 0 0,0 0 0 16,0 0 311-16,0 0 55 0,6 3 11 0,-3 2 3 16,-1 0-209-16,-2 3-42 0,0-2-8 0,0 4-1 15,0 3-34-15,-2 1-6 0,-1 1-2 0,-3 1 0 0,3 0-36 16,-3 0-7-16,0 3-2 0,0-1 0 0,0-2-15 0,-3 3-3 16,3-4-1-16,0-1 0 0,0 2 40 0,0-3 8 15,0-3 2-15,3-2 0 0,0 0-52 0,3-8-12 16,0 0 0-16,0 0 0 0,0 0 0 0,9 0 0 15,0-5 0-15,3 0 0 0,0-3 0 0,3-6 0 16,0 1 0-16,-1-3 0 0,4-2 24 0,3-1 3 16,-3-2 0-16,6 0 0 0,0 0-27 0,-1 2 0 15,-2-2-14-15,-3 5 5 16,3 0-19-16,-6 6-3 0,-3-1-1 0,-3 6 0 0,3 2 32 0,-6 1 0 16,-6 2 0-16,0 0 0 0,0 0 19 0,-3 10 9 15,0-2 3-15,0 5 0 0,-3 3-13 0,3 0-2 16,-3 3-1-16,-3 2 0 0,0-3 13 0,0 4 2 15,3-4 1-15,0 3 0 0,0-2-31 0,3-1 0 16,-3 1 0-16,6-3 0 0,0-3 0 0,3-3 0 16,0 4 0-16,0-6 0 0,6 0 0 0,0-3 0 15,-6 0 0-15,9-2 0 16,3-3-148-16,0-3-35 0,20-10-7 0,-5-3-2 0</inkml:trace>
  <inkml:trace contextRef="#ctx0" brushRef="#br0" timeOffset="-156137.25">12066 15121 979 0,'0'0'87'0,"0"0"-70"15,0 0-17-15,0 0 0 0,3-5 213 0,0 2 39 0,-3 3 8 16,0 0 2-16,0 0-85 0,0-5-17 0,0 5-3 0,6-6-1 16,-6 6-59-16,0 0-12 15,0 0-2-15,0 0-1 0,3-2-30 0,3-1-5 0,0 0-2 0,0 3 0 16,3 0-29-16,-1-2-7 0,4-1-1 0,-3 3 0 16,0-2-8-16,-3 2 0 15,6 0 0-15,0 0 8 0,3-3-8 0,-3 3 0 0,0 0 0 0,0 3 0 16,0-3 0-16,-1 0 0 0,-2 2 0 0,-9-2 0 15,0 0 0-15,6 5 0 0,-6-5 0 0,3 8 0 16,-3-8 0-16,0 11 0 0,-6-3 0 0,-3 0 0 16,0 0 0-16,-2 2 0 0,-1 1 9 0,3 2-1 15,-3 0-8-15,0 1 0 0,0-1 0 0,-3 5 0 16,-3-2 0-16,3 0 0 0,-2-3 0 0,-1 3 0 0,0 3 0 16,3-3 0-16,0 0 0 0,3-3 0 0,0 3 0 0,0-6 0 15,3 3 0-15,3 1 8 0,0-4-8 0,1 1 11 16,-1-1-11-16,3-2 12 0,3 0-12 0,3 0 0 15,-3-2 0-15,0-6-11 0,6 5 11 0,2-3 0 16,1 1 0-16,6-3 0 0,-3-3 0 0,6 1 0 16,-3-1 0-16,3-2 0 0,3 0-11 0,-7-3 11 15,1 0-13-15,3 0 5 16,0-3-151-16,0 1-29 0,3-1-7 0,-3 0-932 0</inkml:trace>
  <inkml:trace contextRef="#ctx0" brushRef="#br0" timeOffset="-155724.86">12417 15261 1875 0,'0'0'41'0,"0"0"9"0,0 0 2 0,0 0 0 0,0 0-41 0,0 0-11 0,0 0 0 0,0 0 0 16,0 0 74-16,0 0 13 0,0 0 2 0,0 0 1 15,0 0-34-15,0 0-6 0,6-2-2 0,3 2 0 16,0-3-12-16,-3 0-2 0,3 1-1 0,-3 2 0 15,3-3-11-15,-3-2-2 0,3-1-1 0,-1 1 0 16,4-3-19-16,-3 0 10 0,3 0-10 0,0 0 8 16,0-2 0-16,0-1-8 0,-3 3 12 0,3 0-4 15,-6 0-8-15,0 0 0 0,-3 0 0 0,0-2 0 16,-3 2 26-16,0-3 6 0,-3 3 2 0,0 0 0 0,-3 1-18 16,0 1-3-16,-3-2-1 0,0 6 0 15,0-1 7-15,-3 3 1 0,0 3 0 0,-3-1 0 16,-3 6 13-16,4 0 3 0,-1 3 1 0,0 2 0 0,0 0-9 15,0 6-3-15,0-3 0 0,-3 5 0 0,3 3 6 16,1-3 1-16,-1 3 0 0,3 2 0 0,0-5-32 0,3 3-8 16,3 0-1-16,3-3 0 0,0 0 9 0,6-2 0 15,3-6 0-15,3 3 0 0,0-6 0 0,3 1 0 16,0-3 0-16,2-3 0 0,1-2 0 0,-3-3 11 16,6-3-3-16,3-2 0 15,-3-3-70-15,3-3-14 0,8-2-4 0,-5-5 0 16,3-4-171-16,0 1-34 0,20-26-7 0,-5 7-2 0</inkml:trace>
  <inkml:trace contextRef="#ctx0" brushRef="#br0" timeOffset="-155373.96">13176 14433 1634 0,'6'-5'36'0,"-3"-3"7"0,3 0 1 0,0 0 3 0,3 0-38 0,-3 3-9 0,-3-3 0 0,3 2 0 16,0 4 95-16,-6 2 17 0,0 0 3 0,0 0 1 15,0 0-28-15,0 0-6 0,-3 8-1 0,-3 5 0 16,-6 0-7-16,0 6-2 0,-3 5 0 0,-3 2 0 0,0 3-7 0,-2-2-1 16,2 4-1-16,0 6 0 0,-6-2-11 0,0 4-3 15,0 4 0-15,-2 2 0 0,-1 0-26 0,3 0-6 16,0-3-1-16,3 3 0 0,1 0 13 0,-1-5 3 15,3-6 0-15,0 6 0 0,3-1-21 0,6-4-11 16,-3-1 12-16,6-2-12 0,0-3-13 0,3-2-10 16,3-4-1-16,3-1-1 0,3-4 25 0,0-5 0 15,0-5 0-15,6 3 0 0,0-9 0 16,-3 1 0-16,3 0 0 0,3-9 0 16,0 1-147-16,-1-3-24 0,1 0-5 0,0-5 0 15</inkml:trace>
  <inkml:trace contextRef="#ctx0" brushRef="#br0" timeOffset="-154664.92">13158 15081 288 0,'0'0'25'0,"0"0"-25"16,0 0 0-16,0 0 0 0,6 0 304 0,-6 0 56 15,0 0 12-15,0 0 1 0,0 0-187 0,0 0-38 16,0 0-7-16,0 6-1 0,-6 4-35 0,0 1-6 15,3-1-2-15,-6 4 0 0,0 1-39 0,-2 1-8 16,-1 3-2-16,3-1 0 0,3 3-8 0,0 1-1 16,0-6-1-16,0 2 0 0,0-2-22 0,0 0-4 15,0-3 0-15,3 0-1 0,0 0 7 0,3-5 2 0,0 3 0 0,0-3 0 16,3-3-7-16,0 1-1 0,-3-6 0 0,6 0 0 16,3-3-12-16,0 0 0 15,-3-5 0-15,3 0 0 0,3-2 0 0,3-3-13 0,2 2 2 0,4-8 1 16,-3 1 10-16,0-1 0 0,3 1 0 0,-3-1 0 15,2 1 0-15,-2 2 0 0,-3 0-9 0,3 0 9 16,-3 3 0-16,-3 2 0 0,-3 3-9 0,3 3 9 16,-3-3 0-16,-3 6 0 0,-6 2 0 0,0 0 0 15,6 2 0-15,-3 4 0 0,-3-1 0 0,0 3 0 16,0 0 0-16,-3 2 0 0,0 1 0 0,0 2 0 16,0 0 0-16,-3 3 8 0,0 0-8 0,0-3 9 15,0 3-1-15,0 0-8 0,-3-3 12 0,3 1-4 16,0 1 0-16,3-1-8 0,-3-1 12 15,3 0-4-15,-3 0-8 0,6-5 0 0,-3 3 0 0,3-6 8 16,0-5-8-16,0 0 0 0,0 0 0 0,6 5 0 16,3-5-76-16,0 0-15 15,0-5-2-15,3-3-731 0,0 0-145 0</inkml:trace>
  <inkml:trace contextRef="#ctx0" brushRef="#br0" timeOffset="-153826.95">13554 15206 1666 0,'0'0'74'0,"0"0"15"0,-3 5-71 0,3-5-18 15,0 0 0-15,0 0 0 0,0 3 96 0,0-3 16 16,0 0 4-16,0 5 0 0,3 0-38 0,0-2-7 0,-3-3-2 16,3 5 0-16,3-5-10 0,0 0-3 0,0 3 0 0,3-3 0 15,0-3-12-15,-3 3-2 0,3-3-1 0,0 1 0 16,0-1-11-16,-1-2-2 0,4 0-1 0,-3-1 0 15,3-2-12-15,-3 0-3 0,0 0 0 0,3 1 0 16,-3-1-12-16,0-3 9 0,0 3-9 0,0-3 8 16,0 1-8-16,-3 2 0 0,0-5 0 15,0 2 8-15,-1 1-8 0,-2-1 0 0,0 0 9 0,0 1-9 16,-3-1 8-16,0 3-8 0,0-2 8 0,-3 2-8 16,0 2 8-16,0 1-8 0,-2 0 10 0,-4 5-10 15,0 0 25-15,-3 3-1 0,0 2 0 0,0 0 0 16,-6 3-5-16,0 0-2 0,0 3 0 0,-2-1 0 15,2 3 1-15,-3 3 0 0,3-3 0 16,0 3 0-16,6 0-2 0,-3 3-1 0,0 2 0 0,4 0 0 16,-1 3-7-16,3-3-8 0,3 0 11 0,0 0-11 0,0-2 8 15,3-3-8-15,3 0 0 0,0 0 0 0,3-3 0 0,0 0 0 16,3-5 0-16,0 3 0 0,6-6 0 16,-6 0 0-16,2-5 0 0,4 0 0 0,3-3 8 0,-3-2-8 15,6-3 0-15,0-2 0 0,0-4 0 16,3 1 0-16,-4 0 0 0,1-3 0 15,0 0 0-15,0 0-11 0,-3 0 2 0,3-2 0 0,-3-1-5 0,3 1-1 16,-7 2 0-16,4 0 0 0,-3 0 7 0,3 3 8 16,-6 2-13-16,0 4 5 0,3 1 8 0,-6 1 0 15,0 0 0-15,-6 5 0 0,0 0 0 0,0 0 0 16,0 0 0-16,0 10 0 0,-3-2 0 0,3 0 0 16,-3 5 0-16,-3 3 0 0,0-3 8 0,0 3 0 15,0 3 0-15,0-3 0 0,0 0 0 0,0-3 1 0,0 3 0 16,3 0 0-16,-3-3-9 15,3-3 8-15,0 1-8 0,0-3 8 0,3 0-8 16,-3-3 0-16,3-5 0 0,0 0 8 0,0 0-8 0,0 0 0 0,0 0 0 16,0 0 8-16,9-3-8 15,0-2 0-15,3-3 0 0,-3 3 8 0,0-6-8 0,3 1 0 0,0-1 0 16,3-2 0-16,-3-3 0 0,2 0 0 0,4 0 0 0,-3 0 0 16,-3 1 0-16,3 1-11 15,-3 1 11-15,3 3-8 0,-3-1 8 0,3 0 0 0,-4 6-9 16,-2 0 9-16,0 2 0 0,0 1 0 0,-3 2 0 15,-6 0 0-15,0 0 0 0,6 2 0 0,0 3 0 0,-6 3 0 16,0 0 0-16,0 0 0 0,-3 0 0 16,0 3 0-16,-3-1 0 0,0 4 15 15,0-1-4-15,0 0-1 0,-3-2 0 0,3 2 0 0,1 0 0 16,-1-2 0-16,0 2-10 0,0 0 10 0,0 3-10 0,0-3 10 16,0 0-10-16,3-2 8 0,3 0-8 0,-3-1 8 15,3 1-8-15,0-3 0 0,3 0 0 0,-3-8 0 0,6 8 0 0,-6-8 0 16,0 0 0-16,9 2 0 15,-3 1-81-15,6-3-19 0,-3-3-3 0,-1 1-797 16,4-6-160-16</inkml:trace>
  <inkml:trace contextRef="#ctx0" brushRef="#br0" timeOffset="-152602.02">13349 14462 403 0,'0'0'36'0,"0"0"-36"0,0 0 0 0,0 0 0 0,0 0 241 0,0 0 42 16,0 0 8-16,0 0 1 0,-3 0-120 0,3 0-24 16,-3 3-4-16,-3 5-2 0,0 0-46 0,0 5-10 15,-3 0-2-15,0 3 0 0,-3 3-13 0,0 2-3 16,-3 0-1-16,1 5 0 0,-7 1-30 0,0 2-5 15,0 8-2-15,-3 3 0 0,6 2 7 0,-3 0 2 16,-2 3 0-16,-4 0 0 0,0 0-25 0,3-2-5 16,0 2-1-16,1-1 0 0,5-4-8 0,-3 0 0 15,3 0 9-15,3-3-9 0,6-6 0 0,0-2 0 16,0-2 0-16,3-3 0 16,4-8-27-16,4-1-9 0,-2-1-3 0,6-6 0 15,0-3-161-15,6-2-32 0,12-6-6 0,0-5-2 0</inkml:trace>
  <inkml:trace contextRef="#ctx0" brushRef="#br0" timeOffset="-151230.65">14971 14713 230 0,'0'0'10'0,"0"0"2"0,0 0-12 0,0 0 0 0,0 0 0 0,0 0 0 15,0 0 360-15,0 0 70 0,-9 8 14 0,-3 0 2 16,3 6-279-16,-6 1-56 0,0 7-11 0,4 1-3 15,-4 4-13-15,3-1-2 0,-3 3-1 0,0 3 0 16,-3-3-48-16,0 0-9 0,3 3-3 0,-2 0 0 16,-1-3-5-16,6 0 0 0,0 0-1 0,-3 3 0 0,3-3-15 15,0 0 8-15,0-5-8 0,3 2 0 0,0-4 0 16,-3-4 8-16,7 1-8 0,-1-3 0 16,3-6-20-16,0-2-8 0,0 0 0 15,3-8-1-15,0 0-177 16,0 0-35-16,9-8-7 0</inkml:trace>
  <inkml:trace contextRef="#ctx0" brushRef="#br0" timeOffset="-150835.96">14906 14684 518 0,'0'0'46'0,"0"0"-37"15,0 0-9-15,0 0 0 0,-3-2 315 0,0-1 61 16,3 3 12-16,0 0 2 0,0 0-232 0,0 0-46 15,3-5-10-15,2 2-2 0,1 1-48 0,3 2-9 0,0-3-3 0,3 3 0 16,0-3-9-16,0 1-3 0,6-1 0 0,-3 0 0 16,3 1-11-16,-1-1-2 0,1 0-1 0,0 1 0 15,0-4-4-15,0 4-1 0,3-4 0 0,-3 1 0 16,2 0-9-16,1 0 0 0,3-1 9 0,0-2-9 16,0 3 0-16,-3-3 0 0,-1 0-10 0,1 0 10 15,0 3 0-15,-3 2 8 0,-3 1 0 0,-3-1 1 16,0 3-9-16,-6 3 0 0,-6-3 0 0,0 0 0 15,-3 8 0-15,0 2 8 0,-6 1-8 0,-3 2 8 16,3 3 8-16,-6 2 0 0,3 1 1 0,-3 2 0 16,0 3-2-16,0 5-1 0,-2 0 0 15,-1 3 0-15,-3 2 1 0,6-2 0 0,-3 5 0 0,-3-3 0 16,6 3-7-16,-2-2-8 0,2-1 11 0,-3 6-11 16,3-3 9-16,-3 3-9 0,6-1 0 0,-3 1 9 15,3-6-9-15,0-2 0 0,4 0 0 0,2 0 0 16,0-3-56-16,0-5-16 0,3-6-3 0,3 1-1 15,0-6-132-15,0 0-26 0</inkml:trace>
  <inkml:trace contextRef="#ctx0" brushRef="#br0" timeOffset="-150594.58">14748 15142 576 0,'-6'-3'51'16,"3"3"-41"-16,3 0-10 0,0 0 0 16,0 0 376-16,0 0 74 0,3-5 14 0,0 0 4 0,3 2-317 0,6-2-63 15,0 0-13-15,5-1-3 0,7 1-13 0,0 0-3 16,-3-1-1-16,3-1 0 0,2 1-34 0,4 1-6 16,-3 0-2-16,3-1 0 0,-3 1-5 0,-4 2-8 0,1-2 11 0,0 0-11 15,-3 2 8-15,-3 1-8 0,3-4 0 0,-4 6 0 31,1-2-148-31,-6 2-36 0</inkml:trace>
  <inkml:trace contextRef="#ctx0" brushRef="#br0" timeOffset="-149803.15">15709 14573 1267 0,'0'0'112'0,"0"0"-89"0,3-5-23 15,0 2 0-15,-3 3 141 0,0 0 24 0,0 0 5 0,0 0 1 16,0 0-43-16,0 0-8 0,-3 6-1 0,-3 2-1 16,0 5-45-16,-3 0-9 0,0 3-1 0,0 5-1 15,-2 3-12-15,-4 5-2 0,0 3-1 0,0 2 0 16,0 3-6-16,-6 0-1 0,3 0 0 0,-5 3 0 0,2-3-18 0,-3 0-4 16,0-3-1-16,0 3 0 15,3-2-4-15,1-3-1 0,2-3 0 0,3 2 0 0,6-4-12 16,3-6 0-16,0-2 0 0,3-1 0 0,-3-2 0 0,6-5 0 15,0-1 0-15,0-5 0 0,0-5 0 0,0 0 0 16,9-2 0-16,0-3 0 0,0-9 0 0,6 1-8 16,3 0 8-16,-1-6-13 0,4-2 13 15,3 3 0-15,-3-4 0 0,0 1 0 0,3 0 0 16,-1 0 0-16,1 2 0 0,3 1 0 0,-3 2-10 16,3 0 10-16,-4 3-10 0,4 5 10 0,-6 3-20 15,-3 2 3-15,-6 3 0 0,0 0 0 0,-3 5 2 16,0 3 1-16,-6 0 0 0,2 3 0 15,-2 2 5-15,-3 0 1 0,3 0 0 0,-6 3 0 16,0 0 8-16,-2 0 0 0,-1 3 0 0,-3-1 0 0,3-2 0 0,-6 3 0 16,3-1 0-16,-3 1 0 0,-3-1 0 0,3-2 0 15,-3 0 0-15,0 0 8 0,1 0 1 0,-4-3 1 16,6-3 0-16,-3 1 0 0,-3-6 1 0,3 1 0 0,-3-1 0 16,0-2 0-16,4-3 0 0,-7-3 0 0,3 0 0 15,0 1 0-15,0-6-2 0,0 0 0 0,3-3 0 16,0 1 0-16,7-4-1 0,-4 1 0 0,6-5 0 0,0 2 0 31,6-3-40-31,0 6-9 0,3-3-2 0,3 3 0 0,0 2-113 16,3 1-24-16,2-1-4 0,1 3-872 0</inkml:trace>
  <inkml:trace contextRef="#ctx0" brushRef="#br0" timeOffset="-149269.83">15986 15047 1724 0,'0'0'76'0,"0"0"16"16,0 0-73-16,0 0-19 0,0 0 0 0,0 0 0 0,0 0 84 0,0 0 12 16,0 0 4-16,0 0 0 15,0 0-27-15,-3 5-5 0,0 3 0 0,-3 0-1 0,0 3-5 0,0 2-1 16,0 0 0-16,-3 3 0 0,-3 2-10 0,3 1-3 15,-2 2 0-15,-1-2 0 0,0 2-12 0,0 3-4 16,3-6 0-16,3-2 0 0,3 0 0 0,0-5 0 16,3 2 0-16,0-5 0 0,3 0-32 0,3-6-16 15,3 1 2-15,0-3 0 0,3-5 14 0,3-1 0 0,-1-4 0 16,4-1 0-16,0-2 0 16,0-3 0-16,-3 0 8 0,3-2-8 0,0 2-9 0,-3-3-6 0,-1 3-1 0,4-2 0 15,-3 2 2-15,-3 0 0 0,3 0 0 0,-3 3 0 16,0 5 14-16,-6 0 0 0,0 5 0 0,0-2 0 15,-6 5 0-15,0 0 0 16,0 0 0-16,0 8 0 0,-6-3 17 0,3 6-3 16,0 0-1-16,-3 2 0 0,-3 3 2 0,3 0 0 0,0 2 0 0,-3 1 0 15,3-1-1-15,3 3 0 0,-3-5 0 0,3 0 0 16,0-3-6-16,3 1-8 0,0-4 11 0,3 1-11 16,0-3 8-16,0-3-8 0,0-2 0 0,6-1 0 15,0-2 0-15,0-2 0 0,6-6 0 0,0 0 0 0,2 0 0 16,-2-5 0-16,3-1 0 0,0 1 0 0,-3-5 0 15,3-1 0-15,0 3 0 16,0-2-9-16,-1 2-3 0,4 0 0 0,-3 0 0 0,-3 3 0 16,0-3 2-16,-3 3 0 0,0 2 0 0,-3 0 0 15,0 1 0-15,-4 2 0 0,1 3 0 0,-6 5 0 16,0 0-24-16,0 0-5 0,0 0-1 16</inkml:trace>
  <inkml:trace contextRef="#ctx0" brushRef="#br0" timeOffset="-148640.49">16593 15118 1814 0,'0'0'80'0,"0"0"17"0,0 0-77 16,0 0-20-16,0 0 0 0,0 0 0 0,0 0 64 0,0 0 10 0,6 0 2 0,3-2 0 15,-3 2-16-15,0 0-4 0,3-3 0 0,0 0 0 16,0 3-2-16,0-2-1 0,0-1 0 0,0 0 0 16,-3 1-20-16,2-1-4 0,1 0-1 0,0 1 0 15,-9 2 8-15,9-5 0 0,6 2 1 0,-6-2 0 16,-9-1-29-16,3 1-8 0,6 0 0 0,-3-1 0 16,-3 1 0-16,0-3 0 0,0 3 0 0,0-3 0 15,6 0 0-15,-6 0 0 0,-6 3 0 0,0-3 0 16,6 0 11-16,0 0-3 0,-9 3 0 0,0-1 0 0,-3 4 4 0,-3 2 0 15,3 2 0-15,-9 4 0 16,0-1 17-16,-2 6 4 0,-1-3 1 0,-3 5 0 0,3-3 4 0,0 6 1 16,0 0 0-16,3 0 0 0,1 2-6 15,2-2-1-15,0 0 0 0,3 3 0 0,0-1-18 0,3 1-4 16,0-1-1-16,6 1 0 0,0-3-9 0,3 0 0 16,3-3 0-16,0 0 0 0,3-2 0 0,3-3 0 15,0 0 0-15,3-3 0 0,0-5 0 0,3 0 0 16,3-3 0-16,-1-2 0 0,1-3-12 0,6-3-8 15,0 1-2-15,0-6 0 16,-3 3-22-16,-1-6-4 0,1 3 0 0,0-2-1 16,-3 2-13-16,0 0-2 0,0 0-1 0,0 0 0 15,2 3 9-15,-2 2 1 0,-6-2 1 0,3 3 0 0,0 2 37 0,-3 0 7 16,-3 0 2-16,-3 3 0 0,0-1 8 0,-3 4 0 0,-3 2 0 0,0 0 0 16,0 0 25-16,0 0 4 0,0 5 1 0,0 3 0 15,-6 0 9-15,-3 2 1 0,3 4 1 0,-3-1 0 16,-3 3-11-16,3 2-2 15,0 1-1-15,0-1 0 0,-3 3 0 0,0-2 0 0,0-1 0 16,6 1 0-16,3-3-36 0,1 0-7 0,-4-3-2 16,6 0 0-16,3-2 18 0,0-1 0 0,-1-2 0 15,-2-8 0-15,9 0-14 0,0 0 1 0,3 0 0 0,-3-5-833 16,3-6-166-16</inkml:trace>
  <inkml:trace contextRef="#ctx0" brushRef="#br0" timeOffset="-148481.12">17215 14692 2372 0,'-18'-2'52'0,"18"2"12"0,0 0 1 0,0 0 1 0,-8 0-53 0,-1 2-13 16,3 1 0-16,6-3 0 0,-6 0 54 0,6 0 8 16,0 0 2-16,0 0 0 0,0 0-54 0,0 0-10 15,0 0 0-15,6 5 0 16,6 1-106-16,-6-4-16 0</inkml:trace>
  <inkml:trace contextRef="#ctx0" brushRef="#br0" timeOffset="-147887.72">17328 15094 403 0,'0'0'36'0,"0"0"-36"15,0 0 0-15,0 0 0 0,0 0 256 0,0 0 44 16,0 0 8-16,0 0 3 16,0 0-156-16,0 0-31 0,0 0-7 0,0 0-1 0,0 0-28 0,0 0-5 15,0 0-2-15,9-2 0 0,-6-1-33 0,3 1-8 16,3-4 0-16,-3 4-1 0,0-4-16 0,0 1-3 15,0 2-1-15,0-2 0 0,0-3-6 0,-3 3-1 16,-3-3 0-16,3 3 0 0,-3-1 12 0,0-2 1 16,-3 3 1-16,0-3 0 0,-3 0 3 0,0 0 1 15,3 3 0-15,-6 0 0 16,3-1-4-16,-6 4-1 0,0 2 0 0,-6 2 0 0,-2 1 3 0,2 2 1 16,3 1 0-16,-3 2 0 0,3 5-2 0,-6-3-1 0,3 4 0 15,1 2 0-15,-1-1-26 0,0 1 0 0,0 0 0 16,3 5 0-16,3-2 11 0,3-1-3 0,0 1-8 15,0-1 12-15,6-2-12 0,1 0 0 0,2 0 8 0,2-3-8 16,1-2 0-16,9-3 0 0,3 0 0 16,0-6 0-16,0 1 0 0,0-3-8 15,3-3 8-15,6-2 0 16,-4-6-88-16,7 1-15 0,0-1-2 0,6-2-1 0,-1 0-112 16,1-6-22-16</inkml:trace>
  <inkml:trace contextRef="#ctx0" brushRef="#br0" timeOffset="-147265.72">17945 14579 230 0,'0'0'20'16,"0"0"-20"-16,0 0 0 0,0 0 0 0,0 0 360 0,0-8 67 15,3 2 13-15,3 1 4 0,-4 0-285 0,4-1-57 16,0-1-11-16,6-1-3 0,0 0-39 0,3 2-8 15,-3-4-1-15,3 2-1 0,0 0-11 0,3-5-1 16,-4 2-1-16,4 0 0 0,-3 1-14 0,3-3-4 16,0 2 0-16,3-5 0 0,-3 3-8 0,2 0 0 15,-2 0 0-15,0-3 0 0,-3 0 20 0,3 3 0 16,-6-3-1-16,0 0 0 0,0 0-19 0,0 0-19 0,-1 0 4 16,-5 0 1-16,0 0 14 0,-3 1 0 15,3-1 0-15,-3 2 0 0,-3-4 0 0,0 5 0 0,-3-3 12 16,3 5-12-16,-6 1 14 0,0 4-4 0,-3 1-1 0,-2 2 0 15,-4 3 27-15,-3 3 4 0,-6 2 2 0,0 3 0 16,-6 3 1-16,1 2 0 0,-1 3 0 0,-3 3 0 16,0 2-15-16,4 2-4 0,-1 4 0 0,3 5 0 15,0 2-2-15,1 6-1 0,-4-1 0 0,-3 9 0 16,0-6-8-16,1 3-1 0,-7 3-1 0,6 2 0 16,3 3-11-16,4-3 0 0,-1-2 0 0,3 5-11 15,0-8 11-15,3-5 0 0,3-1 0 0,4-2 0 16,5-7 0-16,3-4 0 0,3-2 0 0,3-3 0 15,3-3-26 1,3-4-3-16,-6-1-1 0,6-5 0 0,0 0-33 0,2-6-6 0,4 1-2 16,-6-3 0-16,-6 0-4 0,9-5-1 0,3 0 0 0,0-3 0 15,0 0 22-15,0 0 4 0,0 0 1 0,3-3 0 0,-3 1 28 0,2 2 5 16,1-3 2-16,-3 6 0 0,0 0 14 16,0-1 0-16,-3 4 12 0,-3 2-12 0,-6 0 51 0,6 2 3 15,-3 4 1-15,-3 4 0 0,-3 1 17 0,-3 2 4 16,-3 3 1-16,0 2 0 0,0 1-18 0,3-1-4 15,0 4-1-15,0-4 0 0,0-2-11 0,0 2-3 16,9-4 0-16,0-1 0 0,6-3-32 0,-3-2-8 16,6 0 0-16,0-5 0 0,3 0 0 0,3-6 0 15,0 0 0-15,-1-2 0 16,1 0-99-16,-3-3-21 0,3-3-5 0,-3-2-1059 0</inkml:trace>
  <inkml:trace contextRef="#ctx0" brushRef="#br0" timeOffset="-146513.86">18135 15007 864 0,'0'0'76'0,"0"0"-60"15,0 0-16-15,0 0 0 0,0 0 216 0,0 0 40 16,0 0 8-16,0 0 1 0,0 0-115 0,0 0-23 16,0 0-5-16,-6 3-1 0,3 2-55 0,-6 0-11 15,6 1-3-15,-3-1 0 16,0 3-12-16,0 0-4 0,0 0 0 0,-3 2 0 0,-2 1 10 0,2 2 2 15,0 3 0-15,0 0 0 0,0 0-29 0,3 0-6 0,-3 2-1 0,6-2 0 16,3 0-4-16,-3 0-8 0,0-3 11 0,3-2-11 16,0 2 0-16,6-5 0 0,-3-3 0 0,6 3 0 15,0-8 8-15,3 0-8 0,0 0 0 0,6-5 0 16,-1-3 0-16,1 0 0 0,3-5-10 16,3 2 10-16,-3-5-16 0,0 0 5 0,-1 0 1 0,1 1 0 15,0-1-1-15,-3 0 0 0,0 0 0 16,-3 0 0-16,0 0-7 0,-4 3-2 0,1 0 0 15,0 2 0-15,-3 1 7 0,-3 4 1 16,-3 1 0-16,-3 5 0 0,0 0 12 0,0 0 16 0,0 0-3 0,0 3-1 16,-3 2 12-16,-3 0 3 0,0 3 0 0,0 0 0 15,3 5-11-15,-6-2-3 0,0 2 0 0,4 3 0 16,-1-3-1-16,0 3 0 0,-3 0 0 0,6 0 0 0,-3 0 16 16,3 0 2-16,0-1 1 0,0-1 0 0,0-4-31 15,6 1 8-15,-3-1-8 0,3-2 0 0,0-2 0 16,3-4 0-16,-3 1 0 0,6-3 0 0,-3-3 0 15,5 1 0-15,-2-1 0 0,3-5 0 0,3-2 0 0,0-1 0 16,0-2 0-16,3-1 0 0,3-1-14 0,-1 1-6 16,-5-4 0-16,3 2-1 15,3 0-11-15,0 3-3 0,-3-3 0 16,0 5 0-16,-3 1-29 0,-4 2-7 0,1 0-1 0,-3 3-698 16,-3 2-140-16</inkml:trace>
  <inkml:trace contextRef="#ctx0" brushRef="#br0" timeOffset="-145914.12">18781 14970 1681 0,'0'0'74'0,"0"0"16"0,0 0-72 0,0 0-18 0,0 0 0 0,0 0 0 0,0 0 132 0,0 0 22 16,-3 3 5-16,-3 2 1 0,0 0-68 0,0 1-12 15,0 2-4-15,-6 5 0 0,3 0-12 0,0-2-4 16,1 2 0-16,-4 0 0 0,0 0-19 0,0 1-4 16,0 1-1-16,3 1 0 0,-3 0-4 0,3 0 0 15,0 0-1-15,3-3 0 0,-3 0-18 0,3 1-3 16,3-4-1-16,3 1 0 0,0-1-9 0,0-4 0 16,0-6 0-16,0 0 0 0,6 5 0 0,0-2 0 15,-6-3 0-15,12-3 0 0,3-2 0 0,-3-1 0 16,0 1 0-16,0-3 0 0,3-2 0 0,0-1-11 15,-1 0 3-15,-2-2 0 16,3 0-23-16,0 0-4 0,0-1-1 0,0 1 0 0,-3 3 15 0,0-1 2 0,0 0 1 0,-3 1 0 16,2-1 18-16,-2 6 0 0,0 0 0 0,-3 2 0 15,-3 0 0-15,-3 3 9 0,9 0-9 0,-9 0 8 16,0 0 0-16,-3 8 0 0,3 3 0 0,0 0 0 16,-6-4 16-16,0 4 4 0,3 0 0 0,0 2 0 15,0-3-17-15,0 1-3 0,-3 0-8 0,3-1 12 16,0 3-12-16,0-2 0 0,-2 0 0 0,5-1 0 15,-3-2 0-15,3 0 0 0,0 0 0 0,0 0 0 16,0-8 8-16,0 0-8 0,0 0 0 0,0 0 0 16,0 0 0-16,8 3 0 0,1 2 0 0,-3-5 0 15,-6 0-101-15,9 0-20 0,3-5-4 0</inkml:trace>
  <inkml:trace contextRef="#ctx0" brushRef="#br0" timeOffset="-145118.72">19162 15166 2113 0,'0'0'46'0,"0"0"10"0,0 0 1 0,0 0 3 15,0 0-48-15,6 0-12 0,0 0 0 0,3 0 0 0,0-3 41 0,0 1 6 0,0-4 1 0,-3 4 0 16,2-6-36-16,1 2-12 15,0 1 9-15,0 0-9 0,-6-3 0 0,6 0 0 16,0 3 0-16,3-3 0 0,-6 0 0 0,0 0 12 0,0 0-12 16,3 0 12-16,-3 0-12 0,0 0 0 0,-3 0 0 0,0-2 0 15,0 2 41-15,0-3 3 0,-6 1 1 0,3 2 0 16,-3-3-9-16,0 6-3 0,-3-1 0 0,0 1 0 16,-3 5 12-16,0 0 3 15,-3 0 0-15,-3 5 0 0,0 3-1 0,0 0 0 16,0 3 0-16,-2 2 0 0,-1 0-27 0,-3 1-6 0,0-1-1 0,0 5 0 15,3-2 0-15,4 3 0 0,-1-1 0 0,0 3 0 16,6-2-13-16,3 2 0 0,0-2 0 0,3-1 0 16,3 1 0-16,0-6 0 0,9 0 0 0,0-2 0 15,0-3 0-15,3-3-12 0,3-2 1 0,2-3 0 16,-2-3-42-16,3 0-9 0,-3-5-2 16,3 3 0-16,-3-8-12 0,-3 2-2 0,0-2-1 15,2-3 0-15,-2 0-18 0,0 3-4 0,3-3-1 16,0 3 0-16,-3 0 66 0,0-1 12 0,-3 1 4 0,-3 5 0 0,3 0 20 0,-6 3 18 15,-3 5-3-15,0 0-1 0,0 0 53 0,-3 3 10 16,-3-1 3-16,-3 9 0 0,3 0-7 0,-3 2-1 16,-3 5 0-16,-3 3 0 0,3 1-32 0,0 4-6 15,0 3-2-15,0 0 0 0,4 3-8 0,-4 0-1 16,0-3-1-16,-3 3 0 0,6-1-22 0,-3 1 0 16,-6 0 0-16,3 2 0 0,0-2 0 0,3 2 11 15,-2 3-3-15,5-10 0 16,0 2-8-16,0 3 0 0,0-3 0 0,-3 0 8 0,0-3-8 0,0 1 0 15,-3-3 0-15,-3 7 8 0,1-7-8 0,-1 0 0 16,3-3 0-16,-3-2 0 0,3-1 0 0,0-2 0 16,0 0 0-16,0-3 0 0,1-2 0 0,2-3 8 15,-3-3-8-15,3-2 0 0,0-3 0 0,0-3 0 0,3-2 0 16,-3-6 0-16,3 1 0 0,0-4 0 0,0 1 0 16,3-3 0-16,1-2 0 0,2-3 0 0,3-1 0 15,0 1 0-15,0 0 50 0,3 0 11 0,-1 0 3 16,1 0 0-16,0-1-52 0,3 1-12 0,-3 0 0 0,3 0 0 15,0 0 37-15,3 2 5 0,0 1 1 0,3 2 0 16,-3-3-43-16,6 3 0 0,0-2 0 0,3 5 0 16,2-3 0-16,1 0 0 0,3 3 0 0,0-3 0 15,0 3 0-15,0-3 0 0,2 3 0 0,1-1 8 16,-3-2-27-16,0 3-5 16,0-3-2-16,-1 3 0 0,-2 0-163 15,-6 0-33-15,3-3-6 0,-3 0-2 0</inkml:trace>
  <inkml:trace contextRef="#ctx0" brushRef="#br0" timeOffset="-144582.3">19674 15060 1875 0,'0'0'41'0,"0"0"9"0,6-3 2 0,0-2 0 0,0 0-41 0,0 2-11 15,-3 1 0-15,3-4 0 0,3 4 58 0,-3-1 10 0,0 0 1 0,2-2 1 16,-2 2-34-16,3-2-8 0,0 0 0 0,-3 2-1 16,0 1 1-16,0-1 0 0,-3-2 0 0,-3 5 0 15,0 0 9-15,0 0 3 0,6-6 0 0,-6 4 0 16,-6-4 23-16,3 1 5 0,3 5 0 0,0 0 1 16,-3-3-4-16,-3 1-1 0,-3-1 0 0,3 6 0 15,0-3-27-15,-3 2-5 0,1 1-2 0,-4 0 0 16,3-1 10-16,0 4 1 0,0-1 1 0,-3 0 0 15,0 1-24-15,0-1-5 0,3 0-1 0,-3 3 0 16,3-3-12-16,0 3 8 0,0-2-8 0,4 2 0 16,5-1 0-16,0 1 0 0,0 0 0 0,2 3 0 15,4-1 0-15,3-2 0 0,0 0 0 0,0 3 0 16,3 0 0-16,-3-1 0 0,3 1 0 0,-3-3 0 16,3 2 0-16,-3 1 0 0,0-1 0 0,0 1 0 15,0 0-10-15,-4-1 2 0,-5 1 0 0,3-3 0 16,3 5 8-16,0-3 0 0,-6 1 0 0,3 0 0 15,-3-1 0-15,0 1 0 0,0-3 0 0,-3 2 0 0,-6-2 0 16,6-2 0-16,-2 1 0 0,2 1 0 0,-6-2 0 0,3-4 11 16,0 1-3-16,-3 2 0 0,0-2-8 0,0-3 0 15,-3 0 0-15,0 0 0 0,-3 0 0 16,0-3 0-16,3 1 0 0,-5-1 0 0,-1-2 0 0,3-1 0 16,0-2 0-16,3 3 0 0,0-3 0 0,3 3 0 15,0 0 0-15,3-1 0 0,-3 1 0 0,0-3-17 16,4 3 4-16,2 0 1 15,-3-1-167-15,0 1-33 0,-3-3-6 0,0-3-987 0</inkml:trace>
  <inkml:trace contextRef="#ctx0" brushRef="#br0" timeOffset="-143466.85">20112 15179 1033 0,'0'0'45'0,"0"0"11"0,0 0-45 0,0 0-11 0,2 3 0 0,-2-3 0 15,0 0 108-15,9 2 19 0,-3-2 4 0,0 0 1 0,0 0-5 0,-3 0-1 16,-3 0 0-16,9 3 0 0,-9-3-14 0,0 0-2 15,0 0-1-15,3 3 0 0,-3-3-25 0,6 0-4 16,-6 0-2-16,6 0 0 0,0-6-27 0,0 4-6 16,-3-1-1-16,6-2 0 0,-3 0-16 0,3-3-4 15,-3 0-1-15,3 0 0 0,-3-3-15 0,3 1-8 16,-4-1 10-16,4 0-10 0,-6 1 0 0,0-1 8 16,3 1-8-16,0-1 0 0,-3-2 8 0,0 0-8 15,-3-1 11-15,0 1-11 0,-3 0 9 0,0 0-9 16,-9-1 0-16,3 4 9 0,3 2-1 0,-2 3 0 15,-1-1 0-15,-3 6 0 0,-3 0 20 0,0 6 3 16,-3-1 1-16,-3 3 0 0,0 2-14 0,1 4-2 16,-1-1-1-16,-3 0 0 0,3 3-15 0,0 0 9 15,3 0-9-15,1 2 8 0,5 3-8 0,3-2 0 0,0-3 0 16,0 2 0-16,6 1 0 0,3-1 0 0,0 4 0 0,3-7 0 16,0 1 0-16,6-5 0 15,3 0 0-15,6-6 0 0,-1 0-8 0,1-5 8 0,6 0 0 16,-3-3 0-16,3-2 0 0,0-3-9 0,-1-2 9 15,1-1 0-15,0-2-14 0,0-3 4 0,-3 0 1 0,2 0 0 16,-5 3-3-16,3 0-1 0,-3 0 0 0,-3 2 0 16,0-2 3-16,-3 5 1 0,0-3 0 0,-7 3 0 15,1 0 9-15,-3 3 0 0,-3 5 8 16,0 0-8-16,0 0 0 0,0 0 0 0,-6 0 0 0,1 5 0 16,-4-2 0-16,-3 5 0 0,0 2 0 0,-3 4 0 15,3 2 8-15,0 2 1 0,-3 3 0 0,0 3 0 16,0 0 2-16,4 5 0 0,-4 0 0 0,3 0 0 0,-3 3-3 15,3-3-8-15,0 0 12 0,0 3-4 16,0-3-8-16,3 0 0 0,-3 0 0 0,3 3 8 0,-2-3-8 16,2 3 0-16,-3 0 0 0,0-1 0 0,3 1 0 15,-3 0 0-15,3-3 8 0,0 0-8 16,0-2 0-16,0-1 0 0,6 0 0 0,-3-4 0 0,0-1-17 16,0-3 1-16,3-2 0 0,0 0 0 15,0-3-24-15,1-2-5 0,-1-1-1 16,0-2 0-16,0 0-94 0,3-8-20 0,-3 0-3 0,3 0-961 15</inkml:trace>
  <inkml:trace contextRef="#ctx0" brushRef="#br0" timeOffset="-142775.06">20493 14983 2026 0,'-9'-8'44'0,"9"8"10"0,-3 0 2 0,3 0 1 0,-3-2-45 0,-3-1-12 0,0 3 0 0,3 0 0 15,3 0 63-15,-6 3 10 0,0 2 3 0,0 3 0 16,0 0-20-16,0 3-3 0,0-1-1 0,0 3 0 16,0 3-33-16,0 0-7 0,0 3-2 0,-3-1 0 15,0 3 2-15,3 0 0 0,3-2 0 0,-3 5 0 0,1-6-12 0,2 1 0 16,0-1 0-16,3-4 8 15,0 1 0-15,6-4 0 0,-1 0 0 0,4-3 0 0,3-6-8 0,-3 1 0 16,0-3 0-16,3-5 0 0,3-1 28 0,3-2 3 16,0 0 1-16,0-5 0 0,2 0-44 0,1-3-8 15,0 0-1-15,-3-2-1 16,3-1-6-16,-3 3-2 0,-4-2 0 0,1-1 0 0,3 3 15 0,-6 0 3 16,-3 3 1-16,0 0 0 0,3 2 11 0,-3 4 0 15,-3-1 0-15,-3 2 0 0,-3 6 12 0,0 0 4 16,0 0 0-16,0 0 1 0,0 0 21 0,-6 6 4 15,0-1 1-15,-3 5 0 0,0 1-13 0,0 2-2 16,3 0-1-16,0 1 0 0,0-1 10 0,0 3 3 16,3 0 0-16,-3-3 0 0,3 5-32 0,3-2-8 0,-3 0 0 15,3 0 0-15,0-3 0 0,3-2 0 0,-3-3 0 16,3 2 0-16,3-4 0 0,0-1 0 0,0-2 0 16,0-3 0-16,0 0 0 0,6-6 0 0,0 4 0 15,0-4 0-15,0-4 0 0,3-1 0 0,2 1 0 16,4-6 0-16,0 0 0 0,-3 3 0 15,-6-3 0-15,0 0-8 16,3 0-24-16,-3 3-5 0,-1 0-1 0,4-1 0 0,-9 1 38 0,3 3 0 0,0 2 0 0,0 2 0 16,-6 1 0-16,-3 5 0 0,0 0 0 0,0 0 0 15,0 0 0-15,0 0 0 0,-3 5 0 0,0 3 0 16,-3 0 0-16,3 3 8 0,-3 2 0 0,-3 0 0 16,3 0 18-16,0 1 3 0,3 2 1 0,-3-1 0 15,6-1-30-15,-2-1 8 0,-1 3-8 0,0 0 0 16,3-6 9-16,0 3-1 0,0-2 0 0,0 0 0 0,3-3-8 0,2-3 0 15,4 0 0-15,0-2 0 0,0-1 0 16,3-2 0-16,0-2 0 0,0-3 0 0,3-1 0 0,0-2 0 16,0 0 0-16,-3 0 0 15,2-2-33-15,1-3-12 0,-3 2-3 16,0 0 0-16,0 1-168 0,-3-1-33 0</inkml:trace>
  <inkml:trace contextRef="#ctx0" brushRef="#br0" timeOffset="-141987.85">21249 15227 1386 0,'0'0'61'0,"0"0"13"0,0 0-59 0,-3 5-15 0,3 0 0 0,0-5 0 0,0 8 103 0,0-8 17 16,0 0 4-16,0 0 1 0,0 0-30 0,0 6-7 15,0-6 0-15,0 0-1 0,6 5-19 0,-6-5-3 16,5 0-1-16,-5 0 0 0,0 0-20 0,9-5-5 16,-3-3-1-16,6 2 0 0,0-2-20 0,0-2-4 15,0-1-1-15,0 1 0 0,0-1-13 0,3 1 8 16,-6-1-8-16,0-2 0 0,-3 2 0 0,2 1 0 15,-2-4 0-15,-3 4 0 0,0-4 9 0,0 1-1 16,-3 0 0-16,-3 0 0 0,0 0-8 0,-3-1 0 16,0 4 0-16,1 2 0 0,-7-3 0 0,0 6 0 15,0 2 0-15,-3 1 0 0,0 2 40 0,-3 2 4 16,6 1 0-16,-3 2 0 0,-2 3-21 0,-1 0-4 16,0 3-1-16,3-1 0 0,-3 4 10 0,0-1 3 15,3 3 0-15,0-1 0 0,1 4-23 0,2-3-8 16,0 2 0-16,0 1 9 0,6-1-9 0,0 1 0 15,0-3 0-15,0 0 0 0,6-3 0 0,0 0 0 0,3-2 0 0,3-1 0 16,0-7 8-16,3 2 0 0,3-5 0 0,3 0 0 16,-1-2-8-16,4-4 0 0,3-2-12 0,0-2 12 15,0-1 0-15,0-2 0 16,0 0 0-16,5 0 0 0,-5-3 8 0,0 2-8 0,3-1 12 0,-6 1-4 16,-3 1-8-16,-1 3 0 0,-2-1 0 0,-3 3 0 15,-3 0 0-15,-3 0-11 0,0 3 11 0,-3 5-8 16,0-3 8-16,-6 3 8 15,3 3-8-15,-3-1 11 0,-3 4-11 0,0 2 0 0,-2 2 9 0,2 4-9 16,-3-4 16-16,3 3 0 16,0 3-1-16,3-3 0 0,3 6-15 0,3-3 9 15,-3 0-9-15,3-3 8 0,0 0-8 0,3-2 0 0,0-1 0 0,6 1 0 16,0 0 0-16,0-6 0 0,3 0 0 0,2-2 0 0,-2-1-8 16,3-4-8-16,0-1 0 0,3-2-1 15,-3 0-189-15,3-3-38 0</inkml:trace>
  <inkml:trace contextRef="#ctx0" brushRef="#br0" timeOffset="-141581.12">21778 15132 1497 0,'-9'7'66'0,"9"-7"14"0,-3 6-64 0,1-1-16 16,-4 0 0-16,6-5 0 0,0 6 171 0,0-6 30 0,0 0 7 0,0 0 0 15,0 0-139-15,0 0-28 0,8 2-5 0,1-2-2 16,-3-2-3-16,3-1-1 0,0 0 0 0,3-2 0 16,0 0-30-16,0-3-15 0,0 0 2 0,0 0 0 15,0 0 13-15,-3 0 0 0,2-3 0 0,-2 4 0 16,-3-4 0-16,0 0 8 0,0 1-8 0,-3-1 0 16,-3-2 12-16,0 2-12 0,0-2 12 0,-3 3-12 15,0-4 20-15,-3 6-4 0,-3 0 0 0,3 3 0 16,-5 0 34-16,-4 5 6 0,0 0 2 0,-3 0 0 15,0 5-26-15,-3 3-4 0,0-3-2 0,1 3 0 0,-4 3 4 16,0 0 1-16,3-1 0 0,-3 6 0 0,3-3-11 16,4 3-3-16,-1 0 0 0,3 5 0 0,0 0-2 0,3 0-1 15,0-2 0-15,3 5 0 16,3-3-14-16,0 0 9 0,3-2-9 0,3-1 8 0,0-2-8 0,3-3 0 16,3 1 0-16,3-1 0 0,0-5 0 0,6-3 0 15,0-2 0-15,3-6 0 0,3-2-14 0,2-3-8 16,7-5-2-16,0-1 0 15,0-2-164-15,-1-2-32 0,-2-1-8 0,6-2-871 0</inkml:trace>
  <inkml:trace contextRef="#ctx0" brushRef="#br0" timeOffset="-140907.15">22347 14396 2113 0,'0'0'93'0,"0"0"20"0,0 0-90 0,0 0-23 0,0 0 0 0,0 0 0 16,0 0 117-16,-3 3 19 0,0 2 4 0,-3 6 1 15,-3 2-65-15,0 0-14 16,-6 5-2-16,3 4-1 0,-6 1-15 0,1 1-4 0,-1 0 0 0,0 3 0 16,0 2-23-16,0 0-5 15,0 5 0-15,-5 1-1 0,-1 2 3 0,0 0 1 0,0 5 0 0,0 0 0 16,0-2-6-16,7 0-1 0,2-3 0 0,0-3 0 15,0 1-8-15,6 2 0 0,-3-6 0 0,0 4 8 0,3-4-8 16,3-1 0-16,0-7 0 0,6-1 0 16,0-4 0-16,0-2 0 0,3-3 8 0,3-2-8 15,-3-6 0-15,-3-5 0 0,12 3 0 0,0-6 0 0,0 0 0 0,0-5-11 16,3 1 3-16,0-7 0 0,0 1-12 16,2-5-3-16,1-1 0 0,0 0 0 15,0 4 11-15,0-4 1 0,0 3 1 0,-3 0 0 16,-3 3 10-16,-4 3 0 0,-2-1 0 0,0 3 0 0,0 3 0 0,-3 2 0 15,-3 3 0-15,0 0 0 0,6-3 0 0,-6 3 0 16,0 0 0-16,6 6 8 0,-6-6-8 0,3 5 12 16,3 3-4-16,-3 0 0 0,0 0-8 0,0 0 0 15,-3 0 0-15,3 2 0 16,-3-2 0-16,0 3 0 0,0-1 0 0,-3-2 0 0,3 3 0 0,0-1 0 16,-3 1 0-16,0 0 0 15,0-3 8-15,0 2-8 0,0-2 8 0,0 0-8 16,3-8 0-16,0 0 0 0,0 0 0 0,0 0 8 0,0 0-8 0,0 0 0 15,0 0 0-15,0 0 8 0,0 0-8 0,0 0 11 16,6-5-11-16,0-1 12 0,3-4-12 0,0-1 0 16,0 1 0-16,3-4 0 0,0-1 0 0,0 1 0 0,-3-4-12 15,2 2 12 1,1 0 0-16,0 0 0 0,-3 3 0 0,0 0 0 0,0 0 0 16,0 2 0-16,-3 0 0 0,3 1 0 0,-3 5 0 15,-3-1 0-15,0 4-9 0,-3 2 9 0,0 0 0 0,0 0 0 0,0 0 0 0,0 0 0 16,0 0 0-16,0 0 0 0,0 0 0 0,6 0 0 15,0 5 0-15,0-2 0 0,-6-3 0 0,6 2 9 16,2 1-9-16,-2-1 0 0,3-2 0 0,0 0 0 16,0 0-16-16,3 0-3 0,0-2 0 0,0 2 0 15,3-3-119-15,0-2-24 0,3 2-5 0</inkml:trace>
  <inkml:trace contextRef="#ctx0" brushRef="#br0" timeOffset="-140101.75">22719 15169 403 0,'0'0'36'0,"0"0"-36"0,0 0 0 0,0 0 0 15,0 0 233-15,0 0 40 0,0 0 8 0,0 0 2 16,0 0-120-16,0 0-24 0,0 0-5 0,0 0-1 16,0 0-32-16,0 0-6 0,0 5-2 0,0-5 0 0,0 0-17 0,3 8-4 15,-3-8-1-15,6 2 0 16,0 4-31-16,3-4-5 0,-3-2-2 0,3-5 0 0,3 2-2 0,-1-2-1 16,-2 0 0-16,3-3 0 0,-3 0-30 15,3 3 0-15,-3-6-8 0,3 3 8 0,-3-2 0 0,-3-1 0 16,3-2 0-16,-3 2 0 0,0-2 0 0,0 0 8 15,-3 0-8-15,0-1 0 0,0-2 10 0,-3-2-10 16,0 2 10-16,-3 0-10 0,3 3 8 0,-3 2-8 16,-3 3 0-16,-3 0 9 0,3 6 22 0,-6-1 4 15,0 6 1-15,-3-1 0 0,-3 6 2 0,-3 0 1 16,1 3 0-16,-1-1 0 0,0 4-16 16,3 2-3-16,-6-3-1 0,3 3 0 0,1 2 3 0,2 1 1 15,0-1 0-15,6 1 0 0,0 2-23 0,3-3 8 16,3 1-8-16,3 2 0 0,3-8 0 0,6 1 0 15,0-1 0-15,3 0 0 0,3-8 0 0,3 1 0 16,0-4 0-16,0-2 0 0,2-2 0 0,4-1 0 16,0-5 0-16,0-3 0 0,0 4 0 0,0-1 0 15,-1-6 0-15,-2 4 0 0,0-1 0 0,-3-2 0 0,-3 0 0 0,0 2 0 32,-3 1-24-32,0 2-5 0,-3 0-2 0,0 0 0 0,0 0 31 15,-3 3 0-15,-3 5 0 0,0 0 0 0,0 0 0 0,0 0 0 0,0 0 0 0,-6 7 0 16,0-1 0-16,-3 4-9 0,3 4 9 0,0-1 0 15,-3 3 20-15,3 0 10 0,0 2 2 0,0 1 0 16,3-4-32-16,0 4 8 0,0-3-8 0,3-3 0 16,3 0 0-16,0-2 0 0,3-3 0 0,0 0 0 15,3-6 0-15,0 1 0 0,0-3 0 0,3-3 0 16,0-4-25-16,5-1-11 16,-2-3-3-16,3 0 0 0,3-4-117 15,0-1-24-15,3-3-5 0,-1 1-1 0,-2-1-106 16,0-2-20-16,12-19-5 0,0 8-1 0</inkml:trace>
  <inkml:trace contextRef="#ctx0" brushRef="#br0" timeOffset="-139630.05">23624 14298 1566 0,'9'-13'69'0,"-6"8"15"0,3-3-68 0,-3 2-16 16,0-2 0-16,-3 8 0 0,3-5 157 0,-3 5 28 0,0-5 6 15,0 5 1-15,0 0-77 0,0 0-15 16,0 0-4-16,-6 2 0 0,0 1-25 0,0 5-6 0,-3 0-1 0,0 5 0 15,-3 6-8-15,3-1-1 16,-6 6-1-16,-3 5 0 0,-2 0-25 0,-1 3-5 0,-3 2 0 0,0 1-1 16,3 2-8-16,-3 0-2 0,4 3 0 0,-1 2 0 15,-3 3-13-15,0 0 9 0,3 5-9 16,-3-2 8-16,4-3-8 0,-4-6 0 0,3 1 0 0,6-5 0 16,-3-4 0-16,6-2 0 0,0-2 8 0,6-6-8 15,1 0 0-15,2-2 0 0,0-3 0 0,3-3 0 16,3-3 0-16,0-2-9 0,-1-2 9 0,-2-6-13 15,9 0-19-15,-3-3-4 16,3-2-1-16,-3-3 0 0,0 0-19 0,0-3-3 16,0-2-1-16,-3 0 0 0,-3 0 12 15,0-3 1-15,0 0 1 0,0-3 0 0,-6-2 22 0,3 3 4 0,-3-1 0 0,3-2 1 16,-6 2 10-16,3 1 9 0,0 2-13 0,-3 0 5 0,1 6 26 16,-1-1 6-16,0 0 0 0,0 3 1 15,3 3 24-15,3 2 5 0,-3-4 1 0,3 4 0 16,-3 0-6-16,3 1-1 0,3 2 0 0,0 0 0 0,0 0-2 0,0 0-1 15,0 0 0-15,0 0 0 0,0 0-36 0,9-3-9 16,0 3 0-16,3-3 0 0,6 3 8 0,-1 0-8 16,1 0 12-16,3 0-4 0,0-2-8 0,0 2 0 15,0-3 0-15,-1 3 8 0,-2 0-8 0,0 0 0 16,-3 0 0-16,3 0 8 16,-3 0-51-16,0-3-10 0,-3 3-3 0,2-2-860 15,1 2-173-15</inkml:trace>
  <inkml:trace contextRef="#ctx0" brushRef="#br0" timeOffset="-139212.28">23526 15010 1785 0,'0'0'159'0,"-6"5"-127"0,0-5-32 0,3 5 0 16,3-5 144-16,0 0 22 0,0 0 5 0,0 0 1 15,0 0-61-15,0 0-12 0,3 3-3 0,3 2 0 16,3-5-32-16,0 3-8 0,5-3 0 0,1 0-1 15,-3 0-42-15,6-3-13 0,-3 1 8 0,6-1-8 16,-3 0 10-16,2-2-2 0,-2 0 0 0,0 0 0 16,-3-3-8-16,0 2 0 0,-3-2 9 0,-3 0-9 15,0 3 9-15,-3-3-9 0,-3 0 12 0,3 0-12 0,-6-2 32 16,0 2 0-16,0 0 0 0,-6 0 0 0,0 3-11 0,0-3-2 16,-3 2-1-16,0 4 0 0,-3-1 2 0,-6 6 0 15,0-1 0-15,-3 4 0 0,-2-1-12 0,-1 3-8 16,3 0 12-16,-3 5-12 0,0 0 32 0,1 1 0 15,2 1 0-15,0 1 0 0,6 0-20 0,0 0-12 16,0 3 12-16,6-1-12 0,0 3 12 0,3-2-12 16,3 2 12-16,0-3-12 0,3 1 0 15,3 2 0-15,0-2 0 0,3-3 0 0,3-3 0 0,3 0 0 16,3-2 0-16,3-3 0 0,0-1 0 0,3 1 0 16,-1-5 0-16,1-3 0 0,3 0 0 0,-3 0 0 15,0 0 0-15,0-3 0 0,-1-2 0 0,-2 2-11 16,-3-2 0-16,0 0 0 15,0 0-129-15,-3-3-27 0,0 2-5 0,-3-2 0 0</inkml:trace>
  <inkml:trace contextRef="#ctx0" brushRef="#br0" timeOffset="-137572.54">1904 16817 345 0,'0'0'31'0,"0"0"-31"0,0 0 0 0,0 0 0 15,0 0 119-15,0 0 17 0,0 0 4 0,0 0 1 16,0 0-55-16,0 0-11 0,0 0-3 0,0 0 0 16,0 0-24-16,0 0-4 0,6 0-2 0,-6 0 0 15,9-3 10-15,-3 3 1 0,-6 0 1 0,0 0 0 16,6-2 3-16,-6 2 1 0,9 0 0 0,-9 0 0 15,3-3-10-15,6 3-1 0,-9 0-1 0,2-3 0 0,-2 3-19 0,6-2-4 16,-3-4-1-16,3 1 0 16,-3 2 1-16,6-4 0 0,-6 1 0 0,3-2 0 0,-3 3-11 0,6-3-3 15,-6-3 0-15,3 1 0 0,-3-1-9 0,3 1 0 16,-3-3 0-16,0 2 0 0,-3-2 8 0,0-1-8 16,0 1 12-16,0 0-4 0,-3 0-8 0,0 0 8 15,3 2-8-15,-9 0 8 0,3 1-8 0,-3-1 10 16,3 6-10-16,-3 0 10 0,-3 2 3 0,3 3 1 15,-5 0 0-15,2 3 0 0,-3 2 15 0,0 3 3 16,0 2 1-16,-3 1 0 0,0-3-8 0,3 5-1 16,-5 0-1-16,-4 3 0 0,9 3-8 0,-3-1-2 0,3 4 0 15,-3 1 0-15,6-2 3 0,-3 1 0 0,4-1 0 16,2 0 0-16,6 3-3 0,-6-3 0 0,6-5 0 0,6 2 0 16,0-4-5-16,3-1-8 0,-3-3 11 0,6-2-11 15,2 0 0-15,4-2 0 0,0-4 0 0,6-4 0 16,0-1 0-16,0-5 0 0,3 0 0 0,-1-3 10 31,4-2-80-31,-6 0-16 0,3 0-3 0,-3-3-938 0</inkml:trace>
  <inkml:trace contextRef="#ctx0" brushRef="#br0" timeOffset="-137228.68">2660 15894 1036 0,'0'0'46'0,"-6"0"10"0,0 0-45 0,0 2-11 15,3-2 0-15,-6 3 0 0,0-1 222 0,6 4 42 16,-6-1 9-16,0 3 2 0,0 3-151 0,-2 2-31 16,-1 3-5-16,-3 2-2 0,0 3-30 0,-6 6-7 15,3-1-1-15,0 1 0 0,3-1-5 0,-5 6-2 16,-1 0 0-16,3 2 0 0,-3-2-12 0,0 2-2 15,-6 1-1-15,4 4 0 0,-4-2-13 0,-3 3-2 16,0-3-1-16,7 5 0 0,-7-2-10 0,9-3 12 16,-6 3-12-16,3-3 12 0,-2 0-12 0,11-5 0 15,-3-3 0-15,6 0 0 0,0-5 0 0,3 2 0 16,3-7 0-16,3-1 0 0,3-2 0 0,3-5 0 16,3 2 0-16,3-5 0 0,3-3-13 0,-3-5-2 0,12 0 0 0,-6 0 0 31,2-8-149-31,10 0-31 0</inkml:trace>
  <inkml:trace contextRef="#ctx0" brushRef="#br0" timeOffset="-136615.08">2359 16695 1659 0,'0'0'73'0,"-3"6"16"0,3-1-71 0,0-5-18 0,0 0 0 0,0 5 0 15,0-5 45-15,0 0 6 0,-6 5 1 0,6 1 0 16,0-6 5-16,0 0 2 0,0 0 0 0,6 5 0 0,-6-5-21 0,9 3-4 15,-3-3-1-15,3 0 0 0,0 0-1 16,-3-6-1-16,6 4 0 0,-3-6 0 16,0 0-15-16,3 0-2 0,0 0-1 0,-1-3 0 15,-2 3-13-15,3-2 11 0,-3 2-11 0,3-3 10 0,-3 1-10 0,0-1 10 16,-3 1-10-16,-3 2 10 0,0 0-10 0,-3-3 10 16,-6 3-10-16,3 0 10 0,-3 3-10 0,0-3 0 15,-6 5 9-15,3 1-9 0,-6 2 0 0,6 0 0 16,-8 5 0-16,5 0 0 0,-6 1 0 0,-3 4 0 15,3 1 0-15,-3 5 0 0,-3-1 24 0,4 1 1 16,-1 3 0-16,-6 2 0 0,9 0 7 0,3 0 0 16,-3 1 1-16,9-1 0 0,1 0-3 0,2-3-1 15,0-2 0-15,3 0 0 0,6-3-29 0,3 1 0 16,6-4 0-16,-4-2 0 0,7-3 0 0,0 1 0 16,6-6 0-16,0 0 9 0,3-6-1 0,2 1-8 15,-5-3 12-15,0-2-4 0,3-1-8 0,3-2 0 0,3-3 0 16,-7 3 8-16,4-1-8 0,-3 1 0 0,3 3 9 15,-6 2-9-15,-4 0 0 0,-2 2 0 16,-3 4 0-16,-3 2 0 0,0 2 0 0,-3 4-10 0,-6-6 10 16,0 10-13-16,-6 1 13 0,-3 0 0 0,6 2 0 15,-6 0 0-15,6 0 8 0,-6 0 4 0,3-5 0 16,0 3 1-16,0 0 5 0,3-4 1 0,3 1 0 0,-5 0 0 16,5-8-9-16,0 0-2 0,0 0 0 0,0 0 0 15,0 0 10-15,0 0 2 0,0 0 0 0,5-5 0 16,-2 2-20-16,3-5 0 0,-3 1 0 0,6-1-9 15,0-3 9-15,3 0 0 0,-3-2 8 0,6 0-8 16,3 0 0-16,0-3 0 0,-3 0 0 0,2 0 0 16,4 0 0-16,0 0 0 0,-3 1 0 0,-3 1-8 15,0 1 8-15,6 2 0 0,-10 1-9 0,7-1 9 16,3 3-28 0,-6 0 0-16,3 3-1 0,0 0 0 0,3-3-103 0,-4 5-21 15,4-2-4-15</inkml:trace>
  <inkml:trace contextRef="#ctx0" brushRef="#br0" timeOffset="-135976.54">3443 16706 1267 0,'0'0'112'0,"-3"5"-89"0,3-5-23 0,-6 8 0 16,0-3 101-16,0 6 16 0,3-1 3 0,-9 1 1 15,3 5-19-15,3-3-4 0,-6 3-1 0,6 0 0 16,0 2-49-16,-6-2-9 0,6 3-3 0,4 2 0 0,-7 3 5 0,0 0 1 16,0-1 0-16,0 4 0 0,0-1-8 0,3 3-2 15,-9-2 0-15,3 2 0 0,0 0-13 0,3-8-3 16,-3 3-1-16,0-3 0 0,4 0-7 0,-7 3-8 15,3-5 11-15,-3 5-11 0,6-3 11 0,-9 8-11 16,0 0 10-16,6-3-10 0,-3 4 0 0,7-7 8 16,-10 4-8-16,6-1 0 0,-3-5 0 0,3 1 0 15,-3-7 8-15,6 1-8 0,-9-5 0 0,6 0 11 0,0-4-11 16,4 1 10-16,-7-5-10 0,9 0 12 0,-9-3-12 16,9 0 12-16,-3-6-1 0,0 1 0 0,3-3 0 0,0-2 0 15,0-4 10-15,3-2 3 0,-3-2 0 16,0-3 0-16,6-3-24 0,0 3 0 0,0 2 0 0,3-2 0 15,0 3 17-15,3-1 3 0,-3 3 0 0,3 3 0 16,0 2 8-16,3-2 3 0,0 0 0 16,3-6 0-16,3 4-14 0,0-4-2 0,5 0-1 0,7-4 0 15,-3-1-14-15,3 3 8 0,-3 0-8 0,-1 2 0 16,4 0 8-16,-3 4-8 0,-3-1 0 0,3-3 0 16,-3 3 0-16,5 0 0 0,-5 1 0 0,0-1 0 15,-3-3-129 1,3 3-26-16,0-2-5 0,-1-1 0 0</inkml:trace>
  <inkml:trace contextRef="#ctx0" brushRef="#br0" timeOffset="-135804.79">3523 16470 2257 0,'0'0'49'0,"0"0"11"0,-3-5 1 0,3 2 3 0,-6-2-51 0,3 0-13 16,3 5 0-16,0 0 0 0,0 0 54 0,0 0 8 15,0 0 2-15,0 0 0 0,0 0-52 0,0 0-12 16,9 2 0-16,-6 4 0 16,0-1-138-16,3 0-30 0,3 6-7 0,-9-11-1 0</inkml:trace>
  <inkml:trace contextRef="#ctx0" brushRef="#br0" timeOffset="-134908.81">3654 16693 1465 0,'0'0'64'0,"0"0"15"0,0 0-63 0,0 0-16 0,0 0 0 0,0 0 0 15,0 0 84-15,0 0 15 0,0 0 2 0,9 2 1 16,-6 1-34-16,3-3-8 0,3 0 0 16,3 0-1-16,-9-3-35 0,6 1-6 0,0-1-2 0,0 0 0 15,-1-2-4-15,4 2-2 0,-6-5 0 0,3 6 0 16,0-4-10-16,0 1 10 0,0-3-10 0,0 3 10 15,-3 0-10-15,3-3 12 0,0 0-12 0,0 0 12 16,-3 0-12-16,0 0 0 0,0 3 0 0,0-3 8 16,-3-3 10-16,0 3 2 0,-1-2 0 0,-2 2 0 15,0 0-20-15,-5 2-14 0,2 4 2 0,0-3 1 16,0-1 11-16,-6 4 0 0,0 2 10 0,0 2-10 0,0 1 17 0,-3 2-2 16,0 3-1-16,0 3 0 0,3-1 17 0,-9 4 3 15,3-4 1-15,1 3 0 0,-1 1 3 16,0 1 1-16,0 1 0 0,0 0 0 0,0 3-6 0,3-3-1 15,3 2 0-15,3 1 0 0,3-4-8 16,-3-1-1-16,6-1-1 0,6 3 0 0,-6-6-22 0,9 1 0 16,0-3 0-16,3 0-8 0,-3-3 8 0,6-2 0 15,0-1 8-15,3-2-8 0,0-2 8 16,-1-1-8-16,1-5 10 0,3 3-10 0,0-6 8 0,0-2-8 16,-3 0 0-16,3-3 0 0,-1 3-8 0,4-3-8 15,-6-3-2-15,0 4 0 0,-3-1-1 0,3 0 0 16,-6 0 0-16,5 3 0 0,-11-1 7 0,9 1 2 15,-6 3 0-15,-6 2 0 0,0 0 10 0,0 2 0 16,-3 6 0-16,0 0 0 0,0 0 24 0,0 0 6 0,-9 3 2 16,3 5 0-16,-3 0-10 0,0-3-2 0,3 3 0 15,0 0 0-15,0 5-6 0,-2-2-2 0,2 2 0 16,3 0 0-16,-3 1-12 0,0 2 0 0,3-3 0 0,0 3 0 16,3-3 0-16,0-3 0 0,0 4 0 15,0-4 0-15,0-2 0 0,3 0 0 0,0 0 0 0,0-3 0 16,-3-5 0-16,9 6 0 0,-6-4 0 0,6-2 0 15,-1 0 0-15,4-5 0 0,0 0 0 0,3-1 0 16,0-2 0-16,3-2 8 0,0-1-8 0,3 1 0 16,-7-1 0-16,7-2-10 0,-6 0 0 0,6-1 0 0,-6 1 0 0,0 3 0 15,-3-4 0-15,0 4 0 0,0-1 10 0,-4 6 0 16,-2 0 0-16,-6-1-8 0,0 6 8 0,0 0 0 16,0 0 0-16,0 8 0 0,-11 3 0 0,5-3 0 15,-6 5 0-15,0 0 0 0,3 1 0 0,-3-1 16 16,0 3-4-16,6-1-1 0,-6-1-2 0,6-1 0 15,3-2 0-15,-3 2 0 0,6-3-1 0,0 1-8 16,0-3 12-16,6 0-4 0,-3 0-8 0,3-3 0 16,6-2 0-16,-6-1 0 0,6 1 8 0,0-3-8 15,0 0 0-15,3-3 8 0,-1-2-8 0,1 0 0 16,3-1 9-16,3-1-9 0,-6-1 0 0,6-3 9 16,0 3-9-16,-7-3 0 0,4 1 17 0,0-1-3 15,-9 3-1-15,6-2 0 0,-6 4-13 0,0-1 0 16,0-1 0-16,-9 0 0 0,6 2 0 0,-3 1 0 15,-3 0 0-15,0-3 0 0,0 3 0 0,0-3 0 16,0 5 0-16,-3-2 0 0,0-3 0 0,3 2 0 0,-3 1 0 16,3 0 0-1,0-3-20-15,-6 3-9 0,6 2-3 0,-3-2 0 16,3-1-140-16,0 6-28 0</inkml:trace>
  <inkml:trace contextRef="#ctx0" brushRef="#br0" timeOffset="-134106.58">4717 16595 1429 0,'0'0'63'0,"0"0"13"0,0 0-60 0,0 0-16 16,0 0 0-16,0 0 0 0,0 0 82 0,0 0 14 16,0 0 2-16,0 0 1 0,3 5-63 0,-3-5-12 15,0 0-2-15,0 0-1 0,0 0-12 0,6 3-9 16,3-1 12-16,2-2-12 0,-8 0 16 0,6 0-3 0,0 0-1 0,0 0 0 16,0-2 12-16,-9 2 3 0,12-3 0 0,-6-2 0 15,0-1-27-15,0 1 0 0,6-3 0 0,-12 0 0 16,6 3 0-16,-3-3 0 0,3 0 8 0,0 0-8 15,-6 3 0-15,3-3 0 0,-3 8 0 0,-3-5-11 16,3-3 25-16,-6 2 5 16,-3 1 1-16,3 0 0 0,-6 2 17 0,3 0 4 15,-6 3 1-15,3 0 0 0,-3 6-3 0,3-1-1 0,-2 3 0 0,-4 0 0 16,3 5-6-16,0-2 0 0,0 2-1 0,-3 3 0 16,6-3-10-16,-3 3-1 0,1 0-1 15,2 2 0-15,3 1-4 0,3-1-1 16,0 1 0-16,3-3 0 0,3 2-14 0,0-4 8 0,0 1-8 0,6-1 0 15,3-4 8-15,0 1-8 0,-3-6 0 16,8 0 9-16,-5-2-9 0,6 0 0 0,0-3 9 0,0-6-9 16,6 1-8-16,-3 0-7 0,3-6-1 0,-1 1 0 15,4-1-53-15,-3-2-11 0,-3-3-3 0,9 3 0 16,-9 0-34-16,2-1-7 0,-2-2-2 0,0 1 0 16,0 1 43-16,-3 1 9 0,0 0 2 0,-3 2 0 0,0 1 57 0,-4-1 15 15,-2 3 0-15,-3 3 0 0,-3 5 77 0,0 0 19 16,0 0 3-16,0 0 1 0,-6 0 11 0,1 5 2 0,-4 3 1 0,0 0 0 15,-3-3-40-15,0 3-8 0,3 3-2 0,0-1 0 16,0 4-17-16,6-1-4 0,-9 0-1 0,6 0 0 16,0 1-34-1,0 1-8-15,6-1 0 0,-6-1 0 0,3-3 8 0,3 1 0 16,3-3 0-16,3 3 0 0,-6-6-8 0,0-5 0 16,6 5 0-16,3-5 0 15,0 0-80-15,0-2-17 0,3-4-4 0</inkml:trace>
  <inkml:trace contextRef="#ctx0" brushRef="#br0" timeOffset="-133965.55">5220 16137 403 0,'0'0'17'0,"0"0"5"15,-3-5-22-15,0-1 0 0,0 1 0 0,0 0 0 16,3 5 222-16,0 0 40 0,0-6 8 0,0 6-553 15,0 0-110-15</inkml:trace>
  <inkml:trace contextRef="#ctx0" brushRef="#br0" timeOffset="-133383.95">5672 15851 1152 0,'0'0'51'0,"0"0"10"0,0 0-49 0,0 0-12 0,0 0 0 0,0 0 0 15,0 0 174-15,-6 5 32 0,3 3 6 0,-3 3 2 16,0 0-123-16,0 4-25 0,-3-1-5 0,1 4-1 0,2-2-6 0,-3 5-2 16,-3 3 0-16,-3 3 0 0,0-1 7 0,0 6 1 15,-9-3 0-15,3 5 0 0,-2 3-3 0,-4 0 0 16,0 3 0-16,0 0 0 0,1-3-29 0,2 2-7 16,3-2-1-16,-3 3 0 0,6-3-12 0,0-2-8 15,0-1 10-15,4-2-10 0,2 2 8 0,6-7-8 16,-3-1 0-16,3-2 0 0,3-3 8 0,3-2-8 15,0-6 0-15,3-3 0 0,3 1 0 0,0-6 0 16,0 1 0-16,3-6 0 16,6 0-21-16,-7-6-4 0,10-2-1 0,0-2 0 15,-3-4-31-15,3-1-7 0,0-4 0 0,3 3-1 16,-4-2-135-16,4 2-28 0,0 0-4 0,-3 0-373 0,0-2-75 0</inkml:trace>
  <inkml:trace contextRef="#ctx0" brushRef="#br0" timeOffset="-133214.04">5535 16518 460 0,'0'0'20'0,"0"0"5"0,0 0-25 0,0 0 0 0,0 0 0 0,0 0 0 16,0 0 316-16,0 0 59 0,-3 8 11 0,0 0 2 16,0-3-208-16,-3 3-41 0,3 3-9 0,-3-1-2 15,1 1-37-15,-4 2-8 0,3-2-2 0,-3 2 0 16,3 0-32-16,-6-2-6 0,3 2-2 0,3 0 0 16,0 0-26-16,0-2-6 0,3-3-1 0,0 2 0 0,3 1-8 0,0-3 0 15,3-3 9-15,3 1-9 16,0-6-89-16,3 0-23 0,0 0-4 0,6-6-643 15,-3-4-129-15</inkml:trace>
  <inkml:trace contextRef="#ctx0" brushRef="#br0" timeOffset="-133050.75">5821 16267 2084 0,'0'0'46'0,"0"0"10"0,-6 0 1 0,0 0 1 0,0 0-46 0,0 0-12 16,-3 2 0-16,3 1 0 0,3 0 55 0,-9 2 9 15,9 3 1-15,1-3 1 0,2 3-47 0,-3-3-10 16,3 6-1-16,3-1-8 16,-1-2-143-16,1 0-35 0</inkml:trace>
  <inkml:trace contextRef="#ctx0" brushRef="#br0" timeOffset="-132296.15">5809 16661 979 0,'-6'0'43'0,"6"0"9"0,-3 0-41 0,3 0-11 16,0 0 0-16,0 0 0 0,0 0 240 0,0 0 47 0,0-5 9 0,0 5 1 15,0 0-209-15,9-8-43 16,0 2-8-16,3-2-1 0,-3 0-28 0,3 3-8 0,0-5 0 0,0-1 0 0,0 0 21 0,-1 1-2 16,-2-1-1-16,3-2 0 15,-6 0-18-15,3 2 0 0,-3-2 0 0,0 0 0 16,-3 2 0-16,0 1 0 0,0-4 0 0,-3 4 0 15,-3-1 12-15,0 3 0 16,-3 0-1-16,-3 0 0 0,6 0 33 0,-12 6 8 0,3-1 0 0,-3 3 1 0,1 3-18 0,-4-1-4 16,0 6-1-16,-3-2 0 15,3 4 5-15,-3 3 1 0,1 1 0 0,2-1 0 0,6 0-22 0,-9 3-4 16,6 0-1-16,0 2 0 16,3-2-9-16,3 0 8 0,0 3-8 0,3-1 8 0,0-2-8 0,6 0 0 15,0 0 0-15,3-6 8 0,0 1-8 16,3-3 0-16,3-3 0 0,0-2 0 0,3 0 0 0,0-6 0 15,3 0 0-15,3-5 0 16,3 0-28-16,-3 0-5 0,-1-2-1 0,4 2 0 16,-3-3-4-16,3 1-1 0,-3-1 0 0,0-5 0 15,-1 0-5-15,-2 1-2 0,-3 1 0 0,0 1 0 0,0 2 34 0,0-2 12 0,-6 5-9 0,0 0 9 16,-3 0 0-16,-3 8 0 0,-3-5 0 16,0 2 11-16,-3 3 31 0,0 3 6 0,-6 2 2 15,3 3 0-15,-9 0 10 0,3 0 1 16,-2 5 1-16,2 1 0 0,0 2-30 0,0-1-7 0,0 4-1 15,3 2 0-15,0-2-12 0,-3 2-4 16,3-3 0-16,-2 6 0 0,5-3-8 0,-3 0 8 0,6 1-8 0,-6 1 8 16,6 1-8-16,0-3 0 0,0 3 9 0,0 0-9 15,0 0 0-15,3-3 0 0,-3 3 0 0,6-6 8 16,-9-4-8-16,6 1 0 0,-3 4 0 0,3 5 0 16,-3-3 0-16,3 0 0 0,-3 0 0 0,0 3 0 15,4-3 0-15,-4 0 0 0,0-5 0 0,3 3 0 16,-3-3 0-16,0-3 0 0,0-2 0 0,0-4 0 15,-3 4 0-15,3-6 0 0,3 1 0 0,3-6 0 16,-12 5 0-16,3-2 0 0,9-3 0 0,-12 2 0 16,0-2 0-16,6-2 0 0,-9-1 0 0,10-2 8 0,-7-1-8 15,3-4 0-15,0-1 0 0,0-2 8 0,3 0 3 16,0-6 1-16,6 1 0 0,-6-3 0 0,6-1-12 16,0-1 0-16,6-1 0 0,-6 0-11 0,6 3 11 15,-3 0 8-15,9 2-8 0,-6 1 11 0,3 2-11 0,6 0 0 16,-7 3 0-16,4-1 0 0,3 4 0 0,0-1 0 15,0 1 0-15,-3-1 0 0,6 0 0 0,-3 1 0 16,0 2-12-16,2-3 12 16,1 1-185-16,0-1-30 0,15-15-5 0,-6 5-2 0</inkml:trace>
  <inkml:trace contextRef="#ctx0" brushRef="#br0" timeOffset="-131608.72">6098 16539 2048 0,'0'0'91'0,"0"0"18"0,0 0-87 0,0 0-22 0,0 0 0 0,0 0 0 15,0 0 76-15,0 0 12 0,0 0 1 0,0 0 1 16,6 3-47-16,0 2-10 0,0-2-1 0,3-3-1 16,3 0-31-16,-1-3 8 0,1-2-8 0,0 2 0 15,0-2 0-15,3 0 0 0,0-1 0 0,0-4 0 16,-3-1 0-16,3 3 14 0,-6 0-4 0,2-2-1 15,-5 2-9-15,3-3 0 0,-3 3 0 0,3 0 0 16,-9 0 0-16,0 0 0 0,0 0 0 0,0 3 0 0,0-3 8 0,-9 6-8 16,9 2 12-16,-3-3-4 0,-6 3 33 0,-3 0 7 15,1 5 0-15,-7 3 1 0,3 0-25 0,-3 3-4 16,0 2-2-16,-3 0 0 0,6 0-3 0,-2 3-1 16,2 0 0-16,0 3 0 0,3-1 14 0,0 1 2 15,3-1 1-15,0 1 0 0,3-1-31 16,0-2 0-16,0 0 0 0,6 0 0 0,-3-6 0 15,6 4 0-15,-3-4 0 0,6-2 9 0,0 0-9 0,0-3 0 16,3-2 0-16,0-3 0 0,3-3 0 0,3-2 12 16,0 0-12-16,2-6 12 0,1 3-22 0,0 0-4 15,0-5-1-15,3 0 0 16,0 2-9-16,-3-2-3 0,2 2 0 0,1-2 0 0,3 0 10 16,-3 0 1-16,0 2 1 0,0 1 0 0,-7 2 15 0,1 0 0 15,0 2 0-15,-6 4 0 0,-3 2 0 0,-6 0 0 0,0 0-8 16,3 5 8-16,-3-5 11 0,-3 11 5 0,-3-1 0 15,0 4 1-15,-6-4 22 0,0 3 4 0,0-2 1 0,-2 2 0 16,2 0-20-16,0-2-3 0,3 0-1 0,0-1 0 16,3-5-3-16,3 3-1 0,0-2 0 0,0 2 0 15,3-8-16-15,0 0 0 0,0 0 0 0,6 0 0 16,3 0 0-16,6-3 0 0,-6-2 0 16,9-1 0-16,-4-2 0 0,1 0 0 0,3-2 8 0,0 2-8 15,3-3 0-15,-3-2 0 0,3-3 0 0,-1 3 0 16,4-3-9-16,-3 3-3 0,0 0 0 0,0 2 0 15,-3 1 3-15,-3 4 0 0,-4 1 0 0,1 2 0 16,-6 1 9-16,-6 2 0 0,0 0 0 0,0 0-8 0,0 8 8 0,-6 0 0 16,0 5 0-16,-3-3 0 0,1 4 12 0,-4-4 4 15,0 6 0-15,0-3 1 0,3 3-5 0,0 0 0 16,3 0-1-16,0-3 0 0,3 0-11 0,3 1 0 16,0-4 9-16,6-2-9 15,0 0-36-15,6-3-11 0,3 1-2 0,3-6-1296 0</inkml:trace>
  <inkml:trace contextRef="#ctx0" brushRef="#br0" timeOffset="-130704.88">7658 16055 633 0,'-9'-8'56'0,"9"8"-44"15,-3-5-12-15,3-1 0 0,3 1 219 0,-6 0 41 16,0 0 9-16,0 2 2 16,3 3-118-16,0 0-23 0,0 0-5 0,0 0-1 0,0 0-76 0,0 8-16 15,0 2-4-15,-6 6 0 16,0 3 16-16,0 2 4 0,-3 3 0 0,0 2 0 0,-3 3-10 0,0 0-2 16,3 3 0-16,-3 5 0 0,-3-2-15 0,1-1-3 15,-4 0-1-15,6 6 0 0,0-8-6 0,3 2-2 16,3-2 0-16,0-3 0 0,3-2-9 0,0-4 10 15,3 1-10-15,0-5 10 0,3-3-10 0,0-3 0 0,-3 0 0 0,3-5 0 16,6-3 0-16,-9-5 8 0,9 0-8 0,0-2 12 16,3-6-12-16,0 0 12 0,6-3-12 0,-1-2 12 15,1-3-12-15,0 0-14 16,0-5 3-16,-3 3 1 0,-6-4-1 0,6-1 0 0,5-1 0 16,-2 0 0-16,0 0-1 0,0 3 0 0,0 0 0 0,-3 0 0 15,3-1 1-15,-6 7 0 16,-1 1 0-16,-2 4 0 0,-3 4 11 0,-6 6 0 15,0 0 0-15,0 0 0 0,0 0 0 0,0 8 0 0,-9 3 12 0,0 2-4 16,1 3 16-16,-4 3 4 0,3 2 1 0,0 3 0 16,0 2-15-16,0-2-3 0,0 5-1 15,0-3 0-15,0-2-10 0,3 0 0 16,6-3 9-16,3-5-9 0,3 0 0 0,3-5 8 0,3 2-8 16,3-5 0-16,0 0 8 0,0-3-8 0,-3-2 8 0,2-3-8 15,1 0 9-15,0-6-9 0,0 1 12 0,-3-3-12 16,3 0 10-16,0-5-10 0,0 2 8 0,-1-2-8 0,-2 2 0 0,3-2 0 15,3-3 8-15,-3 1-8 0,-6-1 9 0,3 0 0 16,0-3 0-16,3-2 0 0,3 0-9 0,-1-3 0 16,4-2 0-16,0-3 0 0,0-1-20 15,3-1 0-15,-3-1 0 0,-1 0 0 0,-2 0 4 0,6 3 2 16,-6 0 0-16,0 3 0 16,3 2 14-16,-7 3-12 0,4 2 12 0,0 1-12 0,-3 2 12 15,3 0-12-15,-3 3 12 0,0 0-12 16,3 2-20-16,-4 0-4 0,1 1-1 0,0 2 0 15,0 0-109-15,-3 0-22 0,9-5-4 0,-9 5 0 0</inkml:trace>
  <inkml:trace contextRef="#ctx0" brushRef="#br0" timeOffset="-129967.9">8283 16531 691 0,'0'0'61'0,"0"0"-49"15,0 0-12-15,0 0 0 0,0 0 289 0,0 0 55 16,0 0 12-16,0 0 1 0,0 0-237 0,0 0-47 16,6 3-9-16,3-1-3 0,-9-2-31 0,5 0-6 15,4 3-2-15,0-3 0 0,0-3-10 0,0 1-1 16,0-1-1-16,3 1 0 0,0-4-10 0,0 1 10 0,0 0-10 0,3-3 10 15,-3 0-10-15,2 0 0 0,-2-3 9 0,0 1-9 16,0 2 9-16,0-3-9 0,-6 1 12 0,3 2-12 16,-6 0 0-16,3 0 0 0,-3-3 0 0,0 3 0 15,-3-2 15-15,-3 4-4 0,0 1-1 0,-3 0 0 16,-3 2-10-16,0 3 0 0,0 5 0 0,-3 1 0 16,-3 2 0-16,0 0-16 0,1 2 4 0,-1 6 1 15,0 0 19-15,3 2 4 0,-3 1 1 0,3 2 0 16,0 0-5-16,3 0-8 0,0-2 11 0,3 2-11 15,0 0 8-15,3-2-8 0,0-3 0 0,3 0 0 16,0-1 0-16,3-1 0 0,3-4 8 0,3 1-8 0,3-8 12 16,0 2-2-16,0-5 0 0,3-3 0 0,3-2-10 0,0 0 0 15,0-6-10-15,2 0 10 0,1 1 0 16,0-1 0-16,0 1 13 0,0-4-4 0,0 1-25 16,2-3-4-16,-2 0-2 0,0 1 0 0,0 1 10 0,-3 1 1 15,-6 0 1-15,0 2 0 0,-4 9 10 0,-2-1 0 16,0 0 0-16,-6 3-8 0,0 0 20 0,0 0 5 15,-3 8 1-15,0 0 0 0,-3 0 19 0,3 3 4 16,-2 2 1-16,2-2 0 0,0-3-3 0,-3 2-1 16,6-2 0-16,-3 0 0 0,3 0-30 0,0-8-8 15,0 0 0-15,9 5 0 0,-3 3 0 0,2-8 0 16,1-3 0-16,0 1 0 0,0-1 0 0,3-2 0 16,-3 0 0-16,3-1 0 0,-3-4 0 0,3 2-13 0,-3-3 3 15,3-2 1 1,0 2-86-16,-1-2-17 0,1 0-3 0,-3-3-611 15,3-2-122-15</inkml:trace>
  <inkml:trace contextRef="#ctx0" brushRef="#br0" timeOffset="-129489.77">9449 15682 1555 0,'-5'0'138'0,"-1"0"-110"0,-3 3-28 0,0-1 0 15,0 6 139-15,-6 0 22 0,3 5 5 0,-3 3 1 16,0 5-75-16,3 0-16 0,-6 3-2 0,4 3-1 16,-1 2-33-16,0 0-8 0,0 3 0 0,-3-1-1 0,0 4-14 15,0 2-2-15,-2 3-1 0,-1 2 0 0,-3-2-6 0,0 5-8 16,0-6 11-16,0 4-11 0,4-4 0 0,-1-2 0 16,3-2 0-16,3-1 0 0,0-2 0 0,3-3 0 15,3 0 0-15,3-5 0 0,3-3 0 0,0-2 0 16,0-6 0-16,6 0 0 0,3-5 0 0,0 0-11 15,3-3 11-15,0-2-13 16,0-1-54-16,0-4-10 0,0-1-3 0,-3-2 0 16,0-3-188-16,0-3-37 0,-3 1-8 0,0-3-2 15,-3-1 107-15,0-2 20 0,-3 3 5 0,3-3 1 16,-3 0 91-16,-3 1 19 0,3 1 3 0,0-1 1 0,0-1 167 0,-3 2 33 16,0 4 8-16,-3 2 0 0,3-3 94 0,-3 6 18 15,-3 0 4-15,3-1 1 0,3 4-60 0,-3-1-12 16,1 0-2-16,2 1-1 0,6 2-61 0,0 0-12 15,0 0-2-15,0 0-1 0,0 0-69 0,0 0-13 16,0 0-4-16,0 0 0 0,6 5-12 0,-1-2-8 0,7-1 8 0,0 1-8 16,0-3 0-16,3 0 0 0,0 3 0 0,0-1 0 15,0-2 11-15,3 0-3 0,-1 0 0 0,1 0 0 16,-3 0-8-16,0 0 0 0,0 0 0 0,0 0 0 16,0 3-65-1,-3-3-15-15,0 3-4 0,-1-3-1091 0</inkml:trace>
  <inkml:trace contextRef="#ctx0" brushRef="#br0" timeOffset="-129136.78">9360 16473 806 0,'0'0'72'0,"-6"3"-58"16,0 2-14-16,0-2 0 0,3-1 376 0,3-2 72 16,-6 3 14-16,6-3 3 0,0 0-306 15,0 0-62-15,0 0-12 0,0 0-2 0,0 0-59 0,6-3-12 16,3 1-3-16,3-4 0 0,0 4-9 0,3-4 0 15,0-2 0-15,0-2 8 0,0 2-8 0,-1 0 8 16,1 0-8-16,0 0 8 0,-3 0-8 0,3 0 8 16,-6 0-8-16,0 0 8 15,-3 3-8-15,0-3 0 0,-3 0 0 0,0 0-11 0,-6 0 19 0,0 3 3 16,-9-8 13-16,3 10-6 0,0 0 2 16,-3 1 0-16,-3 4 0 0,-6 4-11 0,-2 2-1 0,-1 0-8 0,-3 2 12 15,0 3 8-15,3 1 2 0,1-1 0 0,-1 3 0 16,3 2 8-16,3 1 2 0,3-3 0 0,-3 5 0 15,6 0-24-15,1-2-8 0,2-1 0 0,3-2 0 16,0 2 0-16,6 1 8 0,0-6-8 0,6 0 0 16,3 1 0-16,2-1 0 0,4-5 0 0,6-3 0 31,0 0-30-31,9-5 1 0,6 0 0 0,5-2 0 16,4-6-121-16,-1 0-24 0,7-3-5 0,0 1-1002 0</inkml:trace>
  <inkml:trace contextRef="#ctx0" brushRef="#br0" timeOffset="-128340.95">9887 16441 1900 0,'0'0'42'0,"-6"8"9"0,-6 0 1 0,0 0 1 0,-3 3-42 0,0 4-11 0,-2 1 0 0,2 3 0 16,-3 5 56-16,3 0 8 0,0-3 3 0,-3 5 0 16,3 1-27-16,0-1-6 0,4 3-1 0,-4 0 0 15,0 0-17-15,3 0-3 0,-3 1-1 0,-3-1 0 16,3 2-12-16,0-4 8 0,1 2-8 0,5-13 0 15,-3-3 8-15,0 3-8 0,3 2 0 0,0 1 0 16,3 0 8-16,-3-1-8 0,0-2 0 0,0 0 0 16,0-3 8-16,3-2-8 0,0-3 0 0,0-3 0 15,6-5 12-15,0 0-3 0,-3-3-1 0,3-5 0 0,0-5 2 16,3 0 0-16,3-6 0 0,-3 1 0 0,3-6-10 16,0 0 8-16,0 0-8 0,6-2 8 0,-3 2 16 15,6 3 4-15,0-6 0 0,3 1 0 0,0-6-6 16,-1 0-1-16,4-7 0 0,0-6 0 0,3 0 11 15,0 0 3-15,2 5 0 0,1 6 0 0,0 2-22 0,3 6-4 16,0-1-1-16,-1 9 0 0,-5-4-8 16,3 9 8-16,3-3-8 0,-4 6 8 0,4-4 0 0,-3 4 0 15,-3 2 0-15,0 0 0 0,-4 0-8 0,-2 3 0 16,0 0 0-16,3 5 0 0,-6-3 0 0,0 6 0 16,0-1 0-16,-6 3 0 0,3 1 0 0,-7 2 0 15,1 0 0-15,-3 2 0 0,-3 1 0 0,0 2 0 16,-3 0 0-16,0 0 0 0,-5 3 0 0,-1 3 8 15,0-1 2-15,-9 6 0 0,3 0 22 0,-6 0 4 16,0-3 0-16,0 0 1 0,-2-2-24 0,2-1-5 16,-3-2 0-16,3 0-8 0,-6 0 12 0,9-6-4 15,1 4 0-15,-1-4-8 0,0 1 12 0,0-3-12 0,3-3 12 16,3 0-12-16,0-5 10 0,3 3-10 0,0-6 8 16,4-2-8-16,2 0-8 0,3-3-8 0,0-5 0 0,3-1-1 31,2 1-183-31,7-5-36 0,15-19-7 0,0 0-1 0</inkml:trace>
  <inkml:trace contextRef="#ctx0" brushRef="#br0" timeOffset="-127580.4">10500 16531 2070 0,'0'0'45'0,"0"0"10"0,0 0 1 0,0 0 3 0,0 0-47 0,0 0-12 0,0 0 0 0,0 0 0 15,0 0 50-15,0 0 8 16,0 0 2-16,3 8 0 0,-3-8-45 0,6 5-15 0,-6-5 9 0,9 6-9 16,-9-6 0-16,6 0 0 15,15-3 0-15,-12-2 12 0,0-1-4 0,0-1 0 0,0 1 0 16,-3-2-8-16,2 0 0 0,-2 0 0 0,3-2 0 15,-3 5 0-15,-3-6 10 0,3 3-2 0,-3 0-8 16,-3-5 0-16,3 2 0 16,-3 1 0-16,0-1 0 0,-3 3 0 0,3-5 12 0,-3 2-3 0,0 1 0 15,-3-1-9-15,0 3 0 0,-3-2 0 0,-3 2 0 16,4 2 28-16,-4-1 3 0,-3 4 1 0,0 0 0 16,0 6-16-16,-3 0-4 0,-3-1 0 0,3 3 0 15,-2 3 5-15,-1 3 1 0,-3 2 0 0,3-2 0 16,3 5 20-16,3 0 4 0,1 2 1 0,-1 1 0 0,0 2-28 0,6 0-6 15,-3-3-1-15,6 6 0 0,-3-3-8 0,6-2 0 16,0-1 9-16,0-2-9 0,3-2 0 0,3-4 0 16,0 1 0-16,0-3 0 0,3-3 0 0,3-2 0 15,0-3 0-15,0 0 0 0,3-3 0 0,0 0 0 16,5-2 0-16,1-3 0 0,3-3 8 0,3-2-8 16,0-3 8-16,-3 1-8 0,2-1 0 0,1 0 9 15,0-3-9-15,-3 3 0 0,-3-2 8 0,0-1-8 16,-4 3 0-16,4 1 0 0,-6 1 0 0,-3 1 0 15,0 3 0-15,-3-1-9 0,0 6 9 0,-6 5 0 0,0 0 0 0,0 0 0 16,-6 0 0-16,0 5 0 16,-3 0 0-16,0 3 0 0,0 5 0 0,-3 1 12 15,3-1-2-15,-2 3-1 0,-1 2 18 0,0 1 3 16,3-1 1-16,-3-2 0 0,6 3-31 0,0-6 0 0,0 0 0 16,6 0 0-16,0-2 0 0,3 0 0 0,3-1 0 0,0-5 0 15,0 1 0-15,6-4 0 0,-3 1 0 0,6-3 0 31,-1-3-69-31,1 1-20 0,0-4-4 0,3-2-724 0,3 3-145 16</inkml:trace>
  <inkml:trace contextRef="#ctx0" brushRef="#br0" timeOffset="-126969">11015 16457 2070 0,'0'0'45'0,"0"0"10"0,0 0 1 0,0 0 3 0,0 0-47 0,0 0-12 0,3 5 0 0,-3-5 0 0,6 6 44 0,-6-6 6 15,9 2 2-15,0-2 0 0,-3 0-28 0,3 0-4 16,-3-2-2-16,3-1 0 0,-3-2-6 0,0 2 0 16,0-2-1-16,0-3 0 0,2 3-11 0,-2-3 0 15,0 0 0-15,0 0 0 0,0 0 14 0,-3 0-2 16,0 0-1-16,0 0 0 0,0 0-11 0,-3 0 0 15,0 0 0-15,0 0 0 0,-3 0 23 0,-3 0-1 0,3 0 0 16,-3 1 0-16,-3 1-11 0,0 4-3 16,1-1 0-16,-4 3 0 0,-3 3 16 0,3-1 4 0,-6 4 0 0,-3 1 0 15,0-1 9-15,-3 4 3 0,1 1 0 0,-1 2 0 16,0 3-20-16,3 0-3 0,-6 0-1 16,7 0 0-16,-1 2 0 0,3-2 0 0,0 3 0 15,3-1 0-15,3-2 4 0,3 2 0 16,0 1 0-16,3 0 0 0,0-6-20 0,3 0 0 0,6 0 0 15,0-2 0-15,0-3 0 0,6-3 0 0,0-2 0 16,6-1 0-16,0-2 0 0,0-2 0 0,6-4 0 0,0 1 0 16,-1 0 0-16,1-3 13 0,3 0-4 15,0-5-1-15,0-1-8 0,-3 1-11 0,-1-3 3 0,1 0 0 16,0 3-19 0,-6-3-3-16,0-2-1 0,0 5 0 0,-3-1 31 0,0 4 0 15,-4-3 8-15,1 2-8 0,-6 0 10 0,0 6-10 0,3-3 8 16,-6 8-8-16,0 0 0 0,0 0 8 0,0 0-8 0,-9 3 0 15,3 2 21-15,-3 3-1 0,1-3 0 0,-1 6 0 16,3 2-7-16,-3 3-1 0,0-3-1 0,0 0 0 0,0 3-11 16,3 0 0-16,0 0 9 0,0 0-9 0,3 0 0 15,0-3 8-15,3 3-8 0,0-3 0 0,0-2 8 16,6-1-8-16,-3 1 8 0,3-3-8 0,0-5 0 0,0-1 0 16,3 1 0-16,3-6 0 15,0 1-53-15,3-4-15 0,-4-2-4 16,7 0 0-16,3-2-105 0,0-1-22 0,-3 1-4 15,0-1-820-15</inkml:trace>
  <inkml:trace contextRef="#ctx0" brushRef="#br0" timeOffset="-126641.88">11450 16380 2026 0,'0'0'44'0,"0"0"10"0,0 0 2 0,0 0 1 0,0 0-45 0,0 0-12 16,0 0 0-16,0 0 0 0,0 0 120 0,0 0 21 0,-6 6 5 16,0-1 1-16,-3 3-63 0,-3 0-12 0,3 2-2 0,-6 1-1 15,3 0-17-15,-3 2-3 0,0 3-1 0,4 0 0 16,-1-3-27-16,3 3-5 0,0 0-2 0,0 2 0 15,0-2-3-15,3-3-1 0,-3 0 0 0,3 1 0 16,0-4 0-16,0 3 0 0,6-5 0 0,0 3 0 16,3-3-10-16,0-3 0 0,-3-5 0 0,0 0 0 15,0 0 21-15,0 0-1 0,6-5 0 0,3 2 0 16,0-2-20-16,3 0 0 0,-3-3 0 0,0-3 0 16,3-2 0-16,0 2-8 0,-1-2 8 0,1 0-12 15,0-3 12-15,-3 0 8 0,3 0-8 0,0 3 11 16,0-3-11-16,-3 0 0 15,3 6 0-15,-3-1 0 0,0 1 0 0,0 2 0 0,-3 0-10 0,2 0 10 16,-2 2 0-16,0 1 0 0,0-3 0 16,-6 8 0-16,9-2-12 0,-9 2 12 0,6-6-13 0,0 1 5 15,0 2-98-15,-6 3-19 0,9-2-4 0,-3 2-720 16,-6 0-144-16</inkml:trace>
  <inkml:trace contextRef="#ctx0" brushRef="#br0" timeOffset="-126231.58">11694 16380 1785 0,'0'0'79'0,"0"0"17"0,-3 6-77 0,0-1-19 0,0 0 0 0,3-5 0 16,0 6 115-16,0-6 19 0,0 0 4 0,6 2 1 15,0 3-68-15,3-2-14 0,-3-6-2 0,3 1-1 16,5-1-32-16,-2 1-6 0,6-1-2 0,-3-5 0 15,3 3-14-15,0-1 9 0,0 1-9 0,0-3 8 16,-4 0-8-16,1 0 0 0,0 0 9 0,-3 0-9 16,-3 0 8-16,0-2-8 0,0 2 8 0,-3 0-8 15,0-5 8-15,-3 5-8 0,0-3 10 0,-3 1-10 16,-3-1 30-16,3 3 0 0,-3-2 0 0,0 2 0 16,-3 2 6-16,0 1 2 0,-3 2 0 0,-3 3 0 15,-6 6 2-15,0-1 0 0,-5 0 0 0,-1 6 0 16,0-1-13-16,0 4-3 0,-3 2 0 0,1-1 0 15,-1 4 0-15,3-1-1 0,0 4 0 0,0-4 0 16,0 1-4-16,7 2-1 0,-1 0 0 0,3 0 0 16,3 0-7-16,3-2-2 0,0 2 0 0,3-2 0 0,0 2-9 15,3-5 0-15,6-1 0 0,0-4 0 0,3 0 0 16,3-1 0-16,0-5 0 0,3 1 0 0,6-1 0 16,0-2 0-16,2-6 0 0,4 3 0 15,3-3-113-15,-3 1-28 16,0-4-6-16</inkml:trace>
  <inkml:trace contextRef="#ctx0" brushRef="#br0" timeOffset="-124940.18">12364 16534 1785 0,'0'0'39'0,"0"0"8"0,0 0 1 0,0 0 4 0,-3-5-42 0,3 5-10 16,0-6 0-16,0 1 0 16,3 0 49-16,-3-3 8 0,5 0 2 0,-2 0 0 0,3-3-35 0,0 3-6 15,0 0-2-15,3-2 0 0,-3 2-16 0,3-3 10 16,-3 1-10-16,3-1 8 0,0-2-8 0,-3 0 8 15,3-1-8-15,0-1 8 0,-3 1-8 0,3 1 8 16,-3 0-8-16,-3 0 8 0,3 2 4 0,-4-2 0 16,-2 2 0-16,0 1 0 0,0 2 22 0,-2 0 5 15,2 0 1-15,-3 3 0 0,-3 2 12 0,6 3 2 16,0 0 1-16,-6 3 0 16,-3-1-31-16,0 3-7 0,0 1-1 0,0-1 0 15,0 3 5-15,0 3 1 0,3-3 0 0,0-1 0 0,0 4-11 0,0-3-3 0,3 0 0 0,0-3 0 16,3 3-8-1,0-8 0-15,3 8 0 0,0 0 8 0,3-3-8 0,3-2 0 16,0-3 0-16,0 0 0 0,3 0 16 0,6-5 0 0,0 2 1 0,2-2 0 16,1-3-17-16,0 3 0 15,3-1 0-15,-3 1 0 0,0 2 0 0,-1 3 0 16,-2-2 0-16,3 2 0 0,-3 0 0 0,-3 2 0 0,-3-2 0 0,0 6 0 16,-3-1-32-16,-3 0 0 0,-3 0 0 0,-3 1 0 15,0-1 32-15,-3 3 0 0,0 3 0 0,-6-1 0 16,0 1 0-16,-3-1 0 0,-3 1 0 0,0 2 0 15,0 0 0-15,-3 1 0 0,0 1 0 0,1 1 0 0,-4-2 28 16,3 4 3-16,0-2 0 0,0 0 0 16,0 0-12-16,3 0-3 0,1-1 0 0,2-1 0 15,0-1-4-15,-3 0 0 0,3-2-1 0,3-3 0 16,3 2-11-16,0-4 0 0,0 1 0 0,0-1 0 0,0-4 0 16,6-2 8-16,0 0-8 0,0 0 0 0,0 0 0 0,0 0 8 15,0 0-8-15,0-2 0 0,0-4 0 0,0 1 0 16,3-3 0-16,0 3 0 15,-3 0 0-15,3-1-11 0,-3 6 11 0,6-2-12 0,-6 2 12 0,6-6 0 16,0 1 0-16,-6 5-8 16,6-3 8-16,0 1 0 0,-6 2 0 0,9 0 0 0,0 2 0 0,0 1 0 15,0-3 0-15,-3 3 0 16,3-1 0-16,-1-2 0 0,1 6 8 0,0-4-8 16,0 1 0-16,-3 0 0 0,6-3 0 0,0 0 0 0,0-3 0 0,0 3 0 15,3-3 0-15,0 1 0 16,0-1 0-16,-1-2 0 0,1-1-8 0,0 1 8 15,3-3-108-15,-3-2-17 0,0 2-3 0,0-3-1 16,0 1-59-16,-1-1-11 0,-2 3-2 0,0-3-631 16</inkml:trace>
  <inkml:trace contextRef="#ctx0" brushRef="#br0" timeOffset="-124483.68">12974 16314 1094 0,'0'0'97'0,"0"0"-77"0,0 0-20 0,0 0 0 15,0 0 227-15,-3 6 41 0,-3-4 9 0,-3 3 2 16,0 1-122-16,0 4-24 0,-3 1-5 0,-3-1 0 15,3 4-48-15,0 2-10 16,-5-1-2-16,2 1 0 0,0 3-32 0,0-1-6 0,0 4-2 0,3-4 0 16,0 3-5-16,0-2-2 0,3-1 0 0,3-2 0 0,3 3-13 0,0-6-8 15,3 3 8-15,0-6-8 0,3 1 0 0,3 0 0 16,0-4 0-16,3-1-12 16,0-4 12-16,3-2 0 0,0 0 0 0,0 0 0 15,3-5 0-15,0 0 9 0,3-6-9 0,-1 1 0 0,4-1 0 0,0-2 0 16,-3 0 0-16,0-3 0 0,3 0-19 15,-4 0 3-15,4-3 0 0,-6 4 0 0,-3-4 16 0,0 3-10 16,0 0 10-16,-3 0-8 16,6 1 16-16,-6 1 3 0,0 4 1 0,-3 2 0 15,-3 0-12-15,2 3 0 0,-2-1 0 0,-3 6 0 0,0 0 0 0,0 0-17 16,0 0 4-16,0 0 1 0,-8 6 12 0,5-1 16 16,-6 0-3-16,3 3-1 15,0 0 0-15,3 3 0 0,-3 2 0 0,0 0 0 0,0 0-1 0,0 1-1 16,0-1 0-16,0 3 0 0,0 0 4 15,0-3 1-15,3 3 0 0,0-3 0 0,0 0-7 16,0-2-8-16,3-3 11 0,0 2-11 0,3-2 9 16,3-3-9-16,-3 1 0 0,3-4 9 0,0 1-9 0,3-3 0 15,0 0 0-15,0-3 8 16,0-5-80-16,3 3-16 0,0 0-3 0,2-3-1 0,4-3-79 16,-3 1-16-16,0-3-3 0,0 2-1 0,-3-2-95 0,0-1-19 0</inkml:trace>
  <inkml:trace contextRef="#ctx0" brushRef="#br0" timeOffset="-124143.83">13361 16364 1382 0,'0'0'61'0,"0"0"13"0,0 0-59 0,0 0-15 16,0 0 0-16,0 0 0 0,0 0 165 0,0 0 31 0,0 0 5 0,0 0 2 15,0 0-75-15,-6 3-14 0,0 0-3 0,3 2-1 0,-3 0-43 0,3 1-9 16,0-1-2-16,-3 3 0 0,0 2-20 0,3 4-4 16,-3-4 0-16,0 4-1 15,0 1-4-15,0-1-1 0,0 1 0 0,0 1 0 0,0 3-5 0,0-3-1 16,0 0 0-16,3-3 0 0,0 0-12 0,0-2-8 15,3-1 8-15,-2 1-8 0,4-3 0 0,-2-8 0 16,0 0 0-16,0 0 8 0,0 0-8 0,3 5 0 16,-3-5 8-16,0 0-8 15,0 0 0-15,0 0 9 0,9-3-9 0,0-2 0 16,-3 0 8-16,0-3-8 0,0 0 0 0,3 0 0 16,-6-3 8-16,3 1-8 0,3-1 0 0,-3-2 0 0,0 2 0 15,3-2 0-15,-3 0 0 0,0 0 0 0,3 2 0 0,0 1 0 16,-3-1 0-16,2 0 0 15,-2 1 0-15,0 2 0 0,3 0 0 0,0 0 0 0,0 0 0 0,0 0 0 16,3 3 0-16,-3 0 0 0,0-3 0 0,0 2 0 0,3-2 0 16,-3 0 0-16,0 3-12 0,-1 0-4 0,-2-3 0 15,3 5 0 1,-3-2-97-16,3 2-20 0,0 1-4 0,-3-4-1048 0</inkml:trace>
  <inkml:trace contextRef="#ctx0" brushRef="#br0" timeOffset="-123632.39">14257 16092 403 0,'0'0'36'0,"0"0"-36"0,0 0 0 0,0 0 0 16,0 0 249-16,0 0 43 0,0 0 9 0,-6 5 2 15,3 3-152-15,-3 0-31 16,-3 5-5-16,0 3-2 0,-6 0-43 0,3 3-9 15,-3 2-1-15,0 0-1 0,0 0-11 0,-2 3-1 16,-1 2-1-16,3 1 0 0,-6-3-7 0,3 5-2 0,-3 0 0 0,3-3 0 16,1-2-13-16,2 0-4 0,0 0 0 0,3 2 0 15,0-5-20-15,3-2 0 16,3-1 0-16,-3-4 0 0,3-1-16 0,0-3-5 0,3-2-1 0,0 0-700 16,3-8-140-16</inkml:trace>
  <inkml:trace contextRef="#ctx0" brushRef="#br0" timeOffset="-123145.24">13965 16110 1821 0,'0'0'80'0,"-3"-5"18"0,3-3-78 0,-3 0-20 16,0-2 0-16,3 2 0 0,0-3 80 0,3 3 12 0,0 0 2 0,3-2 1 15,-3-1-31-15,3 1-7 16,0 2-1-16,3-3 0 0,3 0-11 0,0 4-2 16,-1-4-1-16,-2 0 0 0,6-2-14 0,-3 3-4 0,0-1 0 0,6 0 0 15,-3 1 16-15,3-3 4 0,0 2 0 0,2-2 0 16,1 0-26-16,0-3-5 0,3 2-1 0,0 1 0 16,2-3-12-16,7 0 11 0,0 3-11 0,0 3 10 15,-4-1-10-15,4 3 12 0,3 3-12 0,0 0 12 16,-7-1-12-16,1 4 0 0,-3 2 0 0,-3 2 0 15,-3 6 0-15,-1 0 0 0,-5 0 0 0,-3 3 0 16,0-1 0-16,-3 3 0 16,0 1 0-16,-6 2 0 0,0-1 0 0,-3 4 0 0,-3-1 0 15,-3 1 0-15,0-3 0 0,0 2 0 0,-3 4 0 0,0-4 0 16,-3 1 0-16,0 2 0 0,0 0 0 0,1-3 0 16,-7 1 18-16,3 2 11 0,-6 3 3 0,3-6 0 15,-3-2-20-15,0 3-4 0,-2-3-8 0,2 0 12 16,6 0-12-16,-6-3 0 0,0 0 0 0,0 3 0 15,1-3 0-15,2-2 0 0,-3-1 0 16,3-2 0-16,0 0 0 0,3-3 9 0,-3 1-9 0,7-1 8 0,-1-5-8 0,0 3 8 16,3-3-8-16,0-3 8 0,3 3-18 0,3-3-4 15,3 3-1-15,0 0 0 16,0 0-177-16,0 0-36 0,6-5-8 0</inkml:trace>
  <inkml:trace contextRef="#ctx0" brushRef="#br0" timeOffset="-122744.24">14283 16330 345 0,'0'0'15'0,"0"0"4"0,0 0-19 0,0 0 0 0,0 0 0 0,0 0 0 16,0 0 304-16,0 0 56 0,0 0 12 0,0 0 3 16,0 0-228-16,0 0-46 0,-3 3-9 0,3-3-1 0,-3 5-29 0,0 0-6 15,0 1 0-15,1 2-1 16,2-1-14-16,0 1-2 0,0 0-1 0,2-2 0 0,1 4-2 0,0-2 0 15,0 0 0-15,3 0 0 0,0 3-4 0,0-3-2 16,0 2 0-16,0-2 0 0,3 0 4 0,-3 0 1 16,0 3 0-16,0-6 0 0,3 3-22 0,-3-3-4 15,0 3-1-15,0-3 0 0,0 3-8 0,0-2 0 16,0-1 0-16,0 0 0 0,-3-2 0 0,3-1 0 16,-4 4 0-16,-2-6 0 15,0 0-189-15,0 0-34 0,0 0-6 0,0 0-2 0</inkml:trace>
  <inkml:trace contextRef="#ctx0" brushRef="#br0" timeOffset="-122251.66">14593 16428 403 0,'0'0'36'0,"0"0"-36"16,0 0 0-16,0 0 0 0,0 0 265 0,0 0 47 0,0 0 8 0,0 0 3 0,0 0-156 0,0 0-31 16,0 0-7-16,0 0-1 0,0 0-51 0,0 0-10 15,0 0-3-15,6 5 0 16,-6-5-46-16,6 3-10 0,3 0-8 0,0-3 12 0,-3 0 4 15,3-3 2-15,-3 0 0 0,2 1 0 0,1-4-6 0,-3 1 0 16,3 0-1-16,0-1 0 0,0 1-11 0,0 0 0 16,0-3 9-16,-3 3-9 0,0-3 8 0,-3 2-8 15,3-2 8-15,-3 3-8 0,-3-3 20 0,0 3 0 16,-3-3 0-16,0 3 0 0,0-1-20 0,-3 1 0 16,0 0 0-16,-3 2 0 0,0 3 0 0,-3 0 0 15,0 6 0-15,-3-4 8 16,1 6 14-16,-7 0 3 0,3 0 1 0,-3 3 0 0,0-1 17 0,0 3 3 15,1-2 1-15,2 2 0 0,3 3-29 0,3 0-6 16,3 0 0-16,0 2-1 0,0-2-11 0,6 0 0 16,-3 3 0-16,6-4 8 0,-3 4-8 15,6-6 0-15,3 0 9 0,0 1-9 0,0-6 0 0,6 2 0 16,3-2 0-16,3-3 0 0,5-5 0 0,1 0 0 16,3 0 0-16,-3 0-8 15,3-5-160-15,-1 0-31 0</inkml:trace>
  <inkml:trace contextRef="#ctx0" brushRef="#br0" timeOffset="-121366.83">14870 16550 230 0,'0'0'20'0,"0"0"-20"16,6 0 0-16,0 0 0 0,0 0 256 0,-6 0 46 15,9 2 10-15,-3-4 1 0,8-1-28 16,-5 0-165-16,0 1 0 0,0-4-34 0,0 1-6 15,3 0-2-15,3-3 0 0,-3 0-26 0,3 0-6 16,0 0-1-16,-1-2 0 16,-2-1-20-16,3 3-4 0,0-5-1 0,-3 2 0 0,3 1-20 0,0-4 9 15,-3 1-9-15,-3 0 0 0,3 0 9 0,-4-1-9 0,1-1 0 0,-3-1 9 16,0 0-9-16,0 0 0 16,-3 0 9-16,-3 0-9 0,-3 0 8 0,0 3-8 0,0 0 10 0,-3 5-10 15,-3-3 12-15,-2 9-4 0,-4 2-8 0,0 2 12 16,-3 4 16-16,-6 2 2 0,0 0 1 0,-3 2 0 15,1 3 0-15,-1 3 0 0,3 0 0 0,-3 3 0 16,4-1-1-16,2 3 0 16,0-2 0-16,6 2 0 0,0 0-30 0,0-2 0 0,3 2 0 0,9-3 0 15,-3 1 0-15,6-1 0 0,3-2 0 0,0 0 9 16,3-3-9-16,6-2 12 0,0 2-12 0,3-7 12 16,0-4-12-16,0-2 0 0,3 0 9 0,2-2-9 15,1-4 0-15,3 1 0 0,-3-3 0 0,3-3 0 16,-6 1-24-16,-1-1-8 0,1-2-3 15,-3 2 0-15,0 1 16 0,-3 2 3 0,-3-3 1 0,0 1 0 0,-3 2 15 16,0 0 0-16,-3 3 0 0,-3 5 0 0,3-8 0 16,-3 8 0-16,0 0 0 0,0 0 0 0,-9 0 0 0,0 2 0 15,0 4 0-15,0-1 0 0,-3 5 0 0,0 1 8 16,-3 2 0-16,0 6-8 0,-2 2 17 0,-1 0-3 16,0 0-1-16,0 0 0 0,0 6 7 0,3-3 0 15,-3 2 1-15,3 1 0 0,4 2-21 16,-1 2 0-16,0-1 0 0,-3-1 0 15,0 2 0-15,0-1 0 0,0-1 0 0,3 5 0 0,0-5-8 0,0-5-7 16,4 0-1-16,-1 0 0 0,3-1 16 16,0 1 0-16,-3 3 0 0,3-4 0 0,-3 1 0 0,3 3 0 15,-3-3 0-15,0-3 0 0,3-5 0 0,-3-3 0 0,3-3 0 16,-3 1 0-16,0-6 0 0,0 1 0 16,1-4 0-16,-1 1 0 0,0-6 8 0,0 3-8 15,0-5 0-15,0 0 0 0,0-3 0 0,0-3 8 0,0 1-8 16,3-6 0-16,0 0 13 0,3-8-4 0,3-2-1 0,0-6 0 15,0 0 3-15,3 0 0 0,3 1 0 0,3 4 0 16,-3 1 7-16,3 4 2 0,-3 4 0 0,3 2 0 16,-3 3-20-16,3 2 8 0,0 1-8 0,0 4 0 15,2-2 0-15,1 0 0 0,-3 1 0 0,3-1 0 16,3 2-81 0,-3-2-20-16,3 0-4 0,3-2-1 0,0-1-132 0,2-2-26 15,19-16-6-15,-6 2-1 0</inkml:trace>
  <inkml:trace contextRef="#ctx0" brushRef="#br0" timeOffset="-120669.86">15191 16542 230 0,'0'0'20'0,"0"0"-20"16,-6 0 0-16,3 0 0 0,3 0 370 0,0 0 70 16,-3 0 13-16,3 0 3 0,-3-6-262 0,3 1-53 15,0 0-10-15,3 0-3 0,0-1-68 0,6 1-15 16,0-3-2-16,0 3-1 0,3-1-26 0,0-1-4 15,3-1-2-15,-3 0 0 16,6 0-10-16,-4 0 0 0,1 0 9 0,3 3-9 0,-3-3 0 0,0 0 8 16,0 2-8-16,0-2 0 0,0 3 0 0,-3 0 0 15,-4 5 0-15,1 0 8 0,-3-3-8 0,-6 3 0 0,0 0 0 0,0 0 0 16,0 0 0-16,0 8 0 0,-3 3 0 0,0-1 0 16,-6 4 0-16,1-1 0 0,-4 0 0 0,0 3 8 15,0-3 4-15,0 3 2 0,-3-3 0 0,3 0 0 16,0 1 24-16,0-4 5 15,3-2 1-15,3 3 0 0,0-3-25 0,3 0-5 0,-2-3-1 16,5-5 0-16,0 0-13 0,0 0 8 0,0 0-8 0,8 0 0 16,-2 0 0-16,3 0 0 0,3-5 0 0,-3-1 0 15,0 1 0-15,3-3 0 0,0 0 0 0,0 0 0 16,3-2 0-16,0-4 0 0,-1 1 12 0,4 0-3 16,0-3-9-16,0 3 0 0,-3-3 0 0,3 3-11 15,-6 0 11-15,3-1-8 0,-1 1 8 0,-2 3-8 0,-3-1 8 16,0 3 0-16,-3 3-9 0,-3-1 9 15,0 1 0-15,-3 5 0 0,0 0 0 0,0 0 0 0,0 0 0 0,0 0 0 16,0 0 0-16,-3 8 0 0,-3 0 0 16,3 0 0-16,0 0 0 0,3 0 0 0,-3 0 0 0,3 0 0 15,0-3 0-15,3 3 0 0,0-3 0 0,0 1 0 16,3-4 0-16,3 1 0 0,0 2 0 0,0 0 0 16,3-5 0-16,0 0 0 0,0-2 0 0,6-1 0 15,-4 0 0-15,1 1 8 0,3-6-8 0,0 3 0 16,3-3 0-16,-3 2 0 0,-6-4 0 0,2 2 12 15,1 0-4-15,-3 0 0 0,-3 0-8 0,0-3 0 16,0 3 0-16,0-2 0 0,-6 2 0 0,3 3 0 16,-6-3 0-16,0 2 0 0,-6 1 0 0,3 0 0 0,-3 2 0 15,0 3 0-15,-3 0 8 0,-3 6 0 16,-3-1 0-16,0 3 0 0,-5 2 2 0,-1 1 0 16,0 5 0-16,0 0 0 0,0 0 13 0,3 2 2 15,1 3 1-15,-1-2 0 0,6-1-7 0,0 3-2 16,0 1 0-16,6-4 0 0,-3 1-17 0,6-3 10 15,3-3-10-15,0 0 8 0,6 0-8 0,0-2 0 0,6-6 0 16,9 0 0 0,3-2-32-16,2-3-11 0,10-3-2 0,6-2-837 0,11 0-167 0</inkml:trace>
  <inkml:trace contextRef="#ctx0" brushRef="#br0" timeOffset="-119898.48">16373 16354 1652 0,'0'0'36'0,"0"0"8"0,0 0 2 0,0 0 0 0,0 0-37 0,0 0-9 0,0 0 0 0,0 0 0 16,0 0 44-16,0 0 6 0,0 0 2 0,0 0 0 16,6-5-32-16,0 2-5 0,-6 3-2 0,0 0 0 15,3-5 21-15,-3 5 4 0,6-8 1 0,-6 8 0 16,0-6 3-16,0 6 1 0,0-5 0 0,-3 0 0 15,-3 2 9-15,-3 1 3 0,3-4 0 0,-3 6 0 0,-3-2-4 0,-3 2-1 16,0 2 0-16,0 1 0 16,-2 2-5-16,2 1-1 0,-6-1 0 0,0 0 0 15,3 3-13-15,0 0-3 0,0 0-1 0,4-3 0 0,-1 3-15 0,3 0-2 16,0 0-1-16,3-3 0 0,0 3-9 0,3 0 8 16,0-3-8-16,3 3 8 0,3 0-8 0,-3-2 0 15,6 2 0-15,0-3 0 0,3 3 0 0,-3-3 0 16,3 0 0-16,3-2 0 0,0 2 0 0,0 1 0 15,0-4 0-15,0 4 0 0,3-1 0 0,2 0 8 16,-5 0-8-16,3 1 8 0,0-1-8 0,-3 3 0 16,-3 0 0-16,-3-3-11 0,0 3-1 0,0 0 0 15,-3 0 0-15,-3 0 0 0,0 3 2 0,-3-4 0 16,0 1 0-16,-3-2 0 0,0-1 10 0,-3 3 0 16,0-3 0-16,1 3 0 0,-1-3 0 0,0 1 0 15,0-4 0-15,-3 4 0 0,3-4 0 0,0 1 0 16,0 0 0-16,0-3 0 0,-3 2 0 0,4-2 0 15,-1-2 0-15,0 2 0 0,-3-3 8 0,3 0 0 16,0 1 0-16,0-4 0 0,0 1-8 0,3 2 0 0,0-2 0 0,3 2-8 16,3-2 8-16,-2 0 0 0,2 0 8 0,6 2-8 15,-3-2-69 1,0 5-19-16,8-8-3 0,1 5-689 0,0 0-137 0</inkml:trace>
  <inkml:trace contextRef="#ctx0" brushRef="#br0" timeOffset="-119314.96">16700 16364 806 0,'0'0'72'15,"0"0"-58"-15,-3 0-14 0,3 0 0 0,0 0 228 0,0 0 44 16,0 0 8-16,0 0 1 0,0 0-195 0,0 0-39 15,0 0-8-15,6-5-2 0,0 0-13 0,3 2-4 16,3-2 0-16,-3 0 0 0,-9 2-20 0,6-2 0 16,3-1 0-16,-3 1 0 0,0 0 14 0,-3-3-2 15,3 3 0-15,0-1 0 16,-6 1 39-16,0 0 7 0,-3-1 2 0,0 1 0 0,6 0-4 0,-9 0-1 0,-6 2 0 0,0 0 0 16,0 3-20-16,-3-2-4 15,-3 2-1-15,-2 2 0 0,-1 1 7 0,0 2 2 0,0 1 0 16,0-1 0-16,3 3-8 0,0-3-2 0,1 3 0 0,2-3 0 15,3 3 2-15,0 0 0 0,0 0 0 0,3 0 0 16,0 0-31-16,0 0 0 0,6 2 0 0,-3-2 0 16,3 0 0-16,3 0 0 0,3 3 0 0,-3-3 0 15,3 0 0-15,0 2 0 0,6 1 0 0,-3-3 0 16,0 0 0-16,3 0 0 0,0 0 0 0,-3 0 0 16,3-3 0-16,0 3 0 0,-3-3 0 0,0 3 0 15,0 0 0-15,-3-3 0 0,3 1 0 0,-6-6 0 16,0 5 0-16,0 3 0 0,0 0 0 0,0 0 0 15,-6-3 0-15,0 3 0 0,0-3 0 0,-3 1 0 16,0 1 0-16,0-1 0 0,-3 2 0 0,3-6 0 16,-3 1 0-16,-3 2 0 0,0-2 0 0,0 0 0 0,1-3 0 0,-1 2 0 15,-3-2 0-15,0 3 0 0,0-1 0 0,3-4 0 16,-3-1 0-16,4 3 0 0,-1-2 0 0,3-4 0 16,0 1 0-16,3 0 0 0,3 2 0 0,0-2 0 15,0-1 0-15,0 1 0 0,6 0 0 0,0 2 0 16,3-2 0-16,3 0 0 15,0 2-71-15,0-2-20 0,6 2-4 0,0 0-1 16,6-2-92-16,-4 0-20 0,7 0-3 0</inkml:trace>
  <inkml:trace contextRef="#ctx0" brushRef="#br0" timeOffset="-119091.2">16992 16277 2516 0,'0'0'56'0,"0"0"11"0,0 0 2 0,-6 5 1 0,0 1-56 0,-3-1-14 0,0 0 0 0,0 3 0 16,0 3 48-16,-2-1 6 0,5 1 2 0,-3 2 0 15,-3 0-36-15,3 1-6 0,0-1-2 0,3 3 0 16,0-3-3-16,0 3-1 0,-6 0 0 0,6 0 0 16,3 0-8-16,-3-3 8 0,-3 3-8 0,3-3 8 15,6-3-8-15,0-2 0 0,-3 0 0 0,6 0 0 16,0-2-68-16,3-4-16 0,6-2-4 0,-3-2-1070 15</inkml:trace>
  <inkml:trace contextRef="#ctx0" brushRef="#br0" timeOffset="-118918.09">17171 16060 1036 0,'0'0'46'0,"0"0"10"0,-6-5-45 0,6 5-11 16,0 0 0-16,0 0 0 0,-6-3 271 0,3 1 52 15,3 2 10-15,0 0 3 0,0 0-256 0,0 0-50 16,0 0-10-16,3 5-3 16,9 3-47-16,-6 2-10 0,-3-2-1 0,3 3-943 0</inkml:trace>
  <inkml:trace contextRef="#ctx0" brushRef="#br0" timeOffset="-118352.83">17180 16454 1814 0,'14'-2'40'0,"-14"2"8"0,0 0 1 0,0 0 3 0,0 0-42 0,0 0-10 0,0 0 0 0,0 0 0 15,0 0 68-15,0 0 12 0,0 0 3 0,0 0 0 16,0 0-35-16,6-5-6 0,3 2-2 0,0 0 0 16,0 1-26-16,0-4-6 0,0 4 0 0,3-4-8 15,0 1 8-15,0 0-8 0,-6-1 0 0,6 1 0 16,0 0 8-16,-4-3-8 0,-2 3 9 0,0-3-9 15,0-3 47-15,0 3 3 0,-6 0 1 0,-3 0 0 16,0 0 10-16,0-2 3 0,-3-1 0 0,3 3 0 0,-8 0-32 16,2-2-7-16,0 2-1 0,0 0 0 0,-9 3-12 15,3-1-4-15,0 1 0 0,3 5 0 0,-6 0 13 0,3 3 3 16,-5-1 0-16,2 6 0 0,0 0-8 0,-3 3-2 16,0-1 0-16,3 4 0 0,4-4-3 0,-1 6-1 15,-3 0 0-15,3 0 0 0,3 0-2 16,3 2 0-16,0-2 0 0,0 3 0 0,3-1-8 0,0-2 0 15,6 0 0-15,3-3 0 0,-6 3 0 0,9-5 0 16,0-1 0-16,3 1 0 0,0-3 0 0,3-6 0 16,3-2 0-16,6-2 0 0,0-4 0 0,2 1 8 15,-2-3-8-15,3-2 12 0,3-4-12 0,-6 4-14 16,-4-4 3-16,1 1 1 0,6 0-2 0,-6 0-1 16,-6 0 0-16,3-3 0 0,-6-3 13 0,3 3 0 15,-6 0 0-15,2-2 0 0,-5-1 0 0,3 1 0 16,0-3 0-16,-6 2 0 0,0 1 0 0,-3 2 0 15,0 3 0-15,0-1 0 0,-3 6 0 0,-2 0 0 0,-1 3 0 16,0 3 0-16,0 2 0 0,-6 0 0 0,-6 2 0 16,9 3 0-16,3 1 0 0,0 2 0 0,-9 0 0 15,4 0 0-15,5 5 0 0,0-3-12 0,0 4 1 16,3-1 1-16,0 0 10 0,0 3 11 0,6-3-3 16,0 0 0-1,-3-2-88-15,6 2-17 0,6-2-4 0,0-1-1 0,-6-2-47 16,3 3-10-16,9-6-1 0,-4-2-836 0</inkml:trace>
  <inkml:trace contextRef="#ctx0" brushRef="#br0" timeOffset="-117913.47">17474 16288 2026 0,'0'-6'44'0,"3"1"10"0,0-3 2 0,3 3 1 0,0-3-45 0,-3 3-12 0,0-1 0 0,0 1 0 0,0 0 87 0,-3 5 15 15,0-3 3-15,0 3 1 0,3-2-46 0,-3 2-10 16,0 0-2-16,0 0 0 0,0 0-15 0,0 7-3 15,-3 7-1-15,0-1 0 0,0 0-7 0,-3 3-2 16,-3-3 0-16,3 6 0 0,0-3-2 0,-3-3-1 16,6 3 0-16,-6 0 0 0,4 0-17 0,2-3 10 15,0 0-10-15,0 0 8 0,0-2-8 0,3-1 0 16,0-2 0-16,3-2 0 0,3 2 28 0,-3-3 3 16,-3-5 1-16,5 0 0 0,4 0-32 0,0 0 0 0,0-5 0 15,0 2 0-15,6-5-8 0,-3 0-8 16,3 0-2-16,3 0 0 0,0-2 3 0,-1-1 1 15,1 0 0-15,-3 1 0 0,-6 2 2 0,9-5 0 0,0-1 0 16,-3 4 0-16,0 2 12 0,-1 0 0 16,-2 0 0-16,3 0 0 0,-6 5-9 0,-3 1 1 15,3-1 0-15,-9 3 0 0,0 0 8 0,0 0 11 16,-3 8-3-16,3 3 0 0,0-3 4 0,-6 2 0 0,-3 1 0 16,3-1 0-16,0 4-12 0,-3-1 0 0,-3 3 0 0,1 0 0 15,-1-3 27-15,3 0 3 0,3 3 1 16,0-3 0-16,-3 0-18 0,6 1-3 0,3-4-1 0,0 3 0 15,0-2-9-15,3 2 8 0,6-5-8 0,-3-3 8 16,3 1-8-16,0-1 0 0,3-2 0 0,-1-3 8 16,4-6-68-1,0 4-15-15,0-1-2 0,0-2-765 0,3-6-153 0</inkml:trace>
  <inkml:trace contextRef="#ctx0" brushRef="#br0" timeOffset="-117349.83">18126 16256 1785 0,'-3'-3'159'0,"3"3"-127"16,-3-2-32-16,0 2 0 0,3 0 66 0,0 0 7 15,0 0 2-15,0 0 0 0,0 0-17 0,9-3-3 16,-3 0-1-16,3 1 0 0,0-4-42 0,0 4-12 15,-3-3 0-15,3 2 0 0,0-2 0 0,-3 2 0 16,3-2 0-16,-3-1 8 0,-1 4 0 0,-2-4 0 0,3 1 0 0,-3 0 0 16,-3-3 12-16,0 3 4 0,0-1 0 0,0 6 0 15,0 0 25-15,-3-2 6 0,-6-4 1 0,1 1 0 16,-4 5-4-16,0 0 0 0,-3 0 0 0,0 0 0 16,0 0-25-16,-3 3-6 0,0-1-1 0,-2 4 0 15,2-1 16-15,-3 3 4 0,3 0 0 0,0 2 0 16,0-2-21-16,3 6-4 0,3-6-1 0,1 5 0 15,2 0-5-15,0 0-1 0,3-2 0 0,3 2 0 16,3-2-8-16,0-1 0 0,0 1 0 0,6-1 8 16,0 1-8-16,3-3 0 0,0-3 0 0,2 0 0 0,4 3 0 15,0-2 0-15,0-1 0 0,0-2 0 16,3 2-28-16,-6-2-2 16,3 2 0-16,-3-2 0 0,-1-1-18 0,-2 1-3 15,0 2-1-15,-6-2 0 0,3-1 39 0,0 4 13 0,-6-6-9 0,0 8 9 0,0-3 0 16,-6 3 0-16,0 0 0 0,0 0 0 0,-3 0 0 15,0-3 0-15,-5 0 0 0,2 3 0 0,0 0 11 16,0-3 7-16,0-2 2 0,-3 2 0 0,3 1 12 16,0-4 4-16,0 6 0 0,-3-5 0 0,4 0-36 15,-1 2 0-15,-6 0 0 0,6-2 0 0,-3-3 13 0,3 0-4 16,0 0-1-16,0-3 0 0,3 3-8 0,0-3-12 16,1 1 2-16,2-3 1 15,0 2-180-15,3-5-36 0,0-13-7 16,0 5-2-16</inkml:trace>
  <inkml:trace contextRef="#ctx0" brushRef="#br0" timeOffset="-116330.96">18477 16383 1036 0,'0'0'92'0,"0"0"-73"16,0 0-19-16,0 0 0 0,0 0 206 0,0 0 38 15,0 0 7-15,3 8 1 0,-3-8-133 0,6 8-27 16,0-3-6-16,0-2-1 0,3 2-61 0,0-5-12 15,6 3-2-15,-3-6-1 0,-3 3-1 0,3-5 0 0,3 0 0 0,-1-1 0 32,1 1-8-32,3 0 0 0,-3-3 0 0,0 0 8 0,-3 0-8 0,3 0 0 0,-3 0 9 0,-3 0-9 15,0-3 0-15,-6 1 0 0,-1-1 0 0,1 3 8 16,-6-2-8-16,3-1 12 0,-5 1-4 0,-1-1 0 16,-3-2-8-16,0 2 11 15,-6 3-11-15,0 0 12 0,-3 0 13 0,0 3 3 16,-3 0 1-16,-2 2 0 0,-4 6-15 0,0-1-3 0,3 4-1 15,-3 2 0-15,4 0 22 0,2 2 4 0,0 1 0 16,0 2 1-16,3 0-12 0,0 3-2 0,6 0-1 16,-2 0 0-16,2 2-12 0,3 1-2 0,3-1-8 0,0 1 12 15,0-1-12-15,6 4 0 0,0-4 0 0,3-2 0 16,3-3 0-16,0 0 0 0,3-2 0 0,3 0 0 16,-3-3 0-16,2-6 8 0,10-2-8 0,6-2 0 15,-3-1 0-15,6-2 8 0,-1-6-8 0,-2 3 0 0,0-2 0 16,-3-4-13-16,3 1 2 0,-4 0 1 0,-2 0 10 15,3-1-12-15,-6 1 12 0,0 3-12 0,-3-4 12 16,0 1 0-16,-4 3 0 0,-5-1 0 0,0 0 0 16,0 3 0-16,-3 1 0 0,-3 1 0 0,0 6 0 0,-6-2 11 15,0 2-3-15,-3 0 0 0,-2 2 4 0,-4 4 0 16,0 1 0-16,-3 1 0 0,0 3 0 0,0 2 0 16,-3 0 0-16,3 6 0 0,4-1-12 0,-4 4 0 15,0-1 0-15,3 0 0 0,0 3 0 0,0 0 0 16,0 2 0-16,0 1 0 0,7-1 9 0,-1 3 0 15,-3 3 0-15,3-3 0 0,0 0-9 0,3-3 0 16,-3 4 0-16,0-1 8 0,-3 0-8 0,3 0 0 0,3-3 0 0,0 1 0 16,-3-1 0-16,3 1-9 15,-3-3 9-15,4 2 0 0,-4-5-15 0,3-2 4 16,-3-1 1-16,0 1 0 0,0-3-4 0,0-1-1 16,0 1 0-16,0-2 0 0,-6-1 2 0,-3 0 0 0,0-2 0 0,1-3 0 15,-1 0 13-15,3-3 0 0,0-3 0 0,-3-2 0 16,3 0 0-16,0-2 0 0,0-3 0 0,4-3 0 15,-1-3 0-15,3-2 0 0,-3-3 0 0,6-3 0 16,0-2 0-16,3-3 0 0,-3-2 10 0,3-1-10 16,3 4 16-16,0-1-1 0,0 3-1 0,3 0 0 15,0-1-1-15,3 6 0 0,0-2 0 0,6 2 0 16,-3 0 6-16,6-2 1 0,-1 2 0 0,7-3 0 16,0 1-8-16,3-6 0 0,3 3-1 0,0-6 0 15,-1 1-11-15,1-1 0 0,0 1 0 0,-3 2 0 16,3 3 0-16,-1-3 0 0,4 3-14 0,3 2 5 15,-3 6-91-15,-1-3-17 0,-2 6-4 16,0-3-671-16,0 5-133 0</inkml:trace>
  <inkml:trace contextRef="#ctx0" brushRef="#br0" timeOffset="-115689.85">19013 16293 1598 0,'0'0'71'0,"0"0"14"0,0 0-68 0,0 0-17 15,-3-5 0-15,-6 5 0 0,3-3 156 0,6 3 27 16,-6 3 5-16,-3-1 2 0,3 1-82 0,6-3-16 0,-3 8-3 0,1-3-1 16,2-5-37-16,0 8-8 0,2-2-2 0,1 1 0 15,3-1-32-15,3-4-9 0,0 4 0 0,0-4 0 16,0 1 13-16,0 0-1 0,3-3-1 0,-3 0 0 16,0-3-11-16,0 3 8 0,3-5-8 0,-6 2 8 15,0-2-8-15,0-1 0 0,-3-1 0 0,-1 1 0 16,1-2 8-16,-3 0 0 0,-3 0 0 0,3 0 0 15,-5-2-8-15,-1-1 0 0,-3-2 0 0,3 5 0 16,-6-2 0-16,3 2 0 16,0 2 0-16,3-2 0 0,-6 3 8 0,0 0 0 0,0 2 0 0,-3 6 0 15,3 2-8-15,-2 0 0 0,-4 3 0 0,6 3-11 16,0-1 11-16,0 1 0 0,-3 2 0 0,6 3 0 16,-3 0 0-16,6 0-10 0,-3 0 10 0,3 2 0 15,3-2 0-15,-2 0 0 0,2 0 0 0,3 0 0 16,0-3 0-16,5-2 0 0,1 2 0 0,6-3 0 0,-3-2 0 15,9 0 0-15,0-5 0 0,6 0 0 0,-3-3-13 0,5 0 4 16,-2 0 1-16,3-6 0 16,3 1-31-16,-3 0-5 0,-1-3-2 0,-2 0 0 15,0 3 16-15,-3-3 3 0,-6 0 1 16,3 2 0-16,-4-2 26 0,-2 3 0 0,0 0 0 0,-3 0-8 0,-3 2 8 0,-6 3 0 16,0 0 8-16,0 0-8 0,0 0 36 0,0 0 4 15,0 0 0-15,-6 3 0 0,0 2-7 0,0 0-1 16,-3 3 0-16,3-3 0 0,3 1-15 0,-3-1-3 15,4 0-1-15,-1 1 0 0,3-6-13 0,0 0 9 16,0 0-9-16,0 0 8 0,0 0-8 0,0 0 0 16,0 0 9-16,5 0-9 0,4-3 8 0,-3-2-8 15,0 2 8-15,0-2-8 0,3-1 0 0,0 1 0 0,0-3 0 16,-3 3 0-16,3-3 0 0,0 0 0 16,0-3 0-16,0 3 8 0,-3 1-8 0,6-4 8 0,2 3-8 15,1 0 8-15,3 0-8 0,-3 0 0 16,0 0-11-16,0 3 11 15,-3-3-28-15,0 3 1 0,-3-1 0 0,0 1 0 0,-3 3-196 16,2-4-39-16,7-4-8 0,-15 10-2 0</inkml:trace>
  <inkml:trace contextRef="#ctx0" brushRef="#br0" timeOffset="-114927.97">19811 16409 1868 0,'0'0'83'0,"0"0"17"0,0 0-80 0,-3 0-20 0,-3 0 0 0,6 0 0 16,0 0 105-16,0 0 18 0,-3 3 3 0,3-3 1 15,0 0-66-15,0 0-13 0,0 0-2 0,0 0-1 16,6-3-37-16,3 1-8 0,0-1 0 0,0-2 0 15,3 2 0-15,0-2 0 0,-4 0 0 0,4-1 0 16,0 1 0-16,-6-3 0 0,3 3 0 0,0-3 0 16,-3 3 0-16,0-3 0 0,0 0 0 0,-6-3 0 15,0 3 9-15,0-2-1 0,0-1 0 0,0 0 0 16,-3 1-8-16,0-1 0 0,-3-2 0 0,0 2 0 16,0-4 0-16,-3 4 0 0,0 0 0 0,-6 1 0 15,1 5 13-15,-1-1 1 0,0 4 0 0,0 2 0 16,-3 0 22-16,0 2 5 0,0 4 1 0,-3-1 0 15,7 3-18-15,-1 2-3 0,0-2-1 0,0 6 0 0,0-4-12 0,0 3-8 16,3 3 8-16,-3 0-8 16,0 0 11-16,4 0-3 0,-1 0 0 0,3 2 0 0,-3-2-8 0,6-3 0 15,-3 3 0-15,6 0 0 0,3-3 0 0,3 1 0 16,0-6 0-16,3-1 0 0,0 4 0 0,-6-11 0 16,12 3 0-16,0-1 0 0,0 4 0 0,2-6 0 15,-2-6 0-15,3 4 0 0,0-4 0 0,-3 1 0 16,0-3 0-16,0-2 0 15,3 2 0-15,3-3 0 0,-1 0 0 0,1 1 0 0,0-3 0 16,0 2 0-16,0 0 0 0,-3 1 0 0,-3 2 0 0,0-3 0 16,-4 6 0-16,-2 0 0 0,-3 0 0 0,-3 5 0 15,0 0 0-15,0 0 0 0,0 0 0 0,-6 5 0 16,-2 0 0-16,2 3 0 0,-6 0 0 0,3 5 0 16,-9 0 0-16,9 1 0 0,0 2 0 0,3-1 0 15,-3-1 0-15,3 4 0 0,3-2 28 0,3-3 3 0,0 0 1 16,3-2 0-16,3 0-32 0,3-1 0 0,0-4 0 15,3 1 0-15,3-1 0 0,6-4 0 0,-1-4 0 16,4-1 0 0,-3 0-132-16,0-2-22 0,0-3-5 0,0 0-986 0</inkml:trace>
  <inkml:trace contextRef="#ctx0" brushRef="#br0" timeOffset="-114490.88">20237 16338 403 0,'-12'3'17'0,"6"2"5"0,0 0-22 0,-3 1 0 0,3-1 0 0,0 3 0 0,0-3 365 0,3 0 69 15,-3 1 14-15,6-6 2 0,0 0-298 0,0 8-60 16,3-3-12-16,-3-5-3 0,6 5-37 0,3-5-8 16,0 3-2-16,0-1 0 0,3-2-11 0,-3-2-3 15,2-1 0-15,4-2 0 0,0 2-16 0,-3-2 0 16,3 0 0-16,0-1 0 0,0-2 0 0,-3 0 0 15,-3 1 0-15,0-4 0 0,-1 3 0 0,-5-3 8 16,0 1-8-16,0-1 0 0,-3-2 9 0,0 0-9 16,3-3 0-16,-3 3 9 0,-3-3-9 0,-3 0 0 15,3 3 9-15,-2 2-9 0,-4 1 8 0,0 2-8 16,-3 2 8-16,-6 4-8 0,0-4 21 0,0 6 0 16,-3 6 0-16,1-1 0 0,-4 3 27 0,3 5 6 0,3-2 1 15,-3 5 0-15,0 2-9 0,0 1-2 16,1-1 0-16,-1 3 0 0,0 1-28 0,3 1-7 0,0-2-1 15,6 1 0-15,-3 1-8 0,7-1 0 0,-1-4 0 16,9 1 0-16,-3-3 0 0,3-1 0 0,6-1 0 16,0-4 0-16,5-4 0 0,4-1 0 0,3-3 8 0,0-2-8 15,3-2 0-15,0-3 0 0,0-3 0 0,2 0 0 32,1-3-56-32,0 3-6 0,3-2-2 0,-3-4 0 0,2 1-43 15,1-3-9-15,-3 0-1 0,0-2-1 0,0 2-155 0,-1-5-31 0</inkml:trace>
  <inkml:trace contextRef="#ctx0" brushRef="#br0" timeOffset="-114189.96">21002 15526 1209 0,'0'0'53'0,"0"0"12"0,0 0-52 0,0 0-13 15,0 0 0-15,0 0 0 0,0 0 207 0,0 0 38 16,0 0 8-16,0 0 2 0,0 0-163 0,0 10-32 15,-3 1-6-15,-3 5-2 0,0 0 7 0,-3 5 1 16,-3 5 0-16,-3 1 0 0,0-1-7 0,-3 6-1 16,-3 0 0-16,-2 2 0 0,-1-2-27 0,-3 2-5 15,0 3-2-15,0-2 0 0,-2-1-3 0,-1 6-1 16,0-1 0-16,0 1 0 0,1-3-14 0,-1-2 9 16,0 2-9-16,6-6 8 0,-3 1-8 0,7-3 0 0,2 0 0 15,6-2 8-15,0-1-8 0,3-5 0 0,0 1-12 16,3-4 12-16,3 1 0 0,3-6 0 0,3 0 0 0,0-2 0 15,6-3-24-15,0 0 4 0,3-6 0 0,0 1 0 32,3-3-171-32,-1-3-33 0</inkml:trace>
  <inkml:trace contextRef="#ctx0" brushRef="#br0" timeOffset="-113377.72">20686 16380 1036 0,'0'0'92'0,"-6"-2"-73"0,3 2-19 0,3 0 0 0,-6 0 217 0,6 0 40 16,0 0 8-16,0 0 2 0,0 0-135 0,0 0-26 15,0 0-6-15,0 0 0 0,0 5-54 0,0-5-10 16,0 0-3-16,9 5 0 0,-3-2-8 0,0 2-1 16,3-5-1-16,0-2 0 0,0 2-9 0,3-3-2 15,0 0 0-15,-1 1 0 0,4-4-4 0,-3 1-8 16,3-3 11-16,0 3-11 0,-6-3 8 0,0 0-8 15,3 0 0-15,-6 0 0 0,3-2 0 0,-3 2 10 16,3-3-10-16,-4 0 8 0,1-2 4 0,-3 0 0 16,-3 0 0-16,3-1 0 0,-3 1 4 0,-3 3 0 15,0-1 1-15,0 1 0 0,-2 4 0 0,-1 1 0 0,-6 2 0 16,0 1 0-16,0 2 11 0,-6 0 1 0,-3 5 1 0,0 0 0 16,3 3-3-16,-2 5-1 0,2-2 0 0,0 5 0 15,0-3-6-15,0 0-2 0,0 3 0 0,3 0 0 16,-2 3-18-16,-1-1 0 0,6-2 0 0,0 5 0 15,3-5 11-15,3 3 5 0,0-4 0 0,0 1 1 16,6-2-3-16,0-1-1 0,3-3 0 16,0-2 0-16,6 0-13 0,0 0 0 0,0-5 0 0,3-1 0 15,0 1 0-15,3-3 0 0,-1-3 0 0,4-2 9 16,3 0-9-16,-3 0 0 0,3-1 0 0,-3-2 0 16,0-2 0-16,2-1-11 0,-2 1 11 0,3-1-12 15,-6 0 12-15,3-2 0 0,-6 0 8 0,3 2-8 16,-1-2 0-16,-2 3-13 0,-3-1 1 0,3 3 1 15,-6 0 11-15,0 0 0 0,-6 8 0 0,0 0 0 16,0 0 0-16,0 0 0 0,0 0 0 0,-9 8 0 16,0 0 0-16,0 3-8 0,0-1 8 0,0 1 0 15,-2 2 0-15,-1-2 0 0,3 2 0 0,-3 0 0 0,3 0 0 16,0-2 19-16,0 2-3 0,6-2-1 16,-3-1-15-16,3 1 0 0,3-3 0 0,0-3 0 15,3 3 0-15,0-3-12 0,-3-5 12 0,9 3-13 0,0 0 13 16,3-3 8-16,-3-6 0 0,0 4-8 0,6-1 0 15,-3-2 0-15,2-1 0 0,1 1 0 16,0-3-16-16,3 3-11 0,0-3-1 0,-3 0-1 0,3-3 7 16,-1 1 2-16,1-1 0 0,0 1 0 0,0-4 6 0,0 1 2 15,-3 0 0-15,3 0 0 0,0 2-9 0,-7 1-2 16,1 2 0-16,0 0 0 0,-3 2 23 0,-3 1 0 16,-6 5 0-16,0 0 0 0,0 0 0 0,0 0 15 0,0 0-1 0,-6 5 0 15,0 3 7-15,-3-2 2 0,0 2 0 16,0 0 0-16,0-1-7 0,1 1 0 0,2 3-1 0,-3 0 0 15,0-1-5-15,3 1-1 0,-3 2 0 0,3 0 0 16,0-2-9-16,3 2 0 0,0 0-10 0,0-2 10 16,3 2 17-16,0 0 10 0,3-2 1 0,0-1 1 15,-3 1-29-15,6-3-18 0,-6-8 2 0,6 8 1 32,3 0-40-32,-3-3-8 0,0 0-1 0,0-2-820 0,3 0-163 0</inkml:trace>
  <inkml:trace contextRef="#ctx0" brushRef="#br0" timeOffset="-107336.95">4032 17576 288 0,'0'0'12'0,"0"0"4"0,0 0-16 0,0 0 0 16,0 0 0-16,0 0 0 0,0 0 296 0,0 0 56 16,0 0 11-16,0 0 2 0,0 0-240 0,0 0-48 15,6-2-9-15,-6 2-3 0,0 0-8 0,9-3-1 16,-6 3-1-16,3 0 0 0,-6 0-4 0,12 0-1 15,-3 3 0-15,-3-1 0 0,0 1-6 0,3 2-2 16,-3 1 0-16,0-1 0 0,2 3 5 0,-5 0 1 16,3 0 0-16,3 2 0 0,-3-2-23 0,0 3-4 15,3-1-1-15,-3 4 0 0,3-7-8 0,-3 4-3 16,3 0 0-16,3-3 0 0,-6 2-9 0,9-2 8 16,-9 0-8-16,3 0 8 0,-1-3-8 0,-2 1 8 15,3-1-8-15,3 0 8 16,-9 0-28-16,3 1-7 0,-6-6-1 0,6 5 0 15,-3 0-108-15,-3-5-23 0,0 0-4 0</inkml:trace>
  <inkml:trace contextRef="#ctx0" brushRef="#br0" timeOffset="-106953.74">4586 17465 1566 0,'0'0'34'0,"0"0"7"0,0 0 2 16,0 0 1-16,0 0-35 0,0 0-9 0,0 0 0 0,0 0 0 0,0 0 66 0,0 0 11 15,0 0 3-15,0 5 0 0,0 1-20 0,0 4-4 16,-3 1-1-16,0-1 0 0,0 6 8 0,0 0 1 15,-9 0 1-15,3 8 0 0,0-3 3 0,-3 0 0 16,3 3 0-16,-9-5 0 0,6 2-13 0,-8 0-3 16,2 0 0-16,0 3 0 0,-3 0-22 0,6 5-5 15,-9 3-1-15,7 2 0 0,-1 0-2 0,0 3-1 16,0-5 0-16,3 3 0 0,0-6-11 0,3 0-2 16,-3-3-8-16,6-5 12 0,1 1-12 0,2-4 0 15,0-5 8-15,6 1-8 0,0-7 0 0,0 1 0 16,0-8 0-16,0 0 0 15,0 0-115-15,3 6-25 0,3-6-6 0</inkml:trace>
  <inkml:trace contextRef="#ctx0" brushRef="#br0" timeOffset="-106612.59">4714 17828 288 0,'0'0'25'0,"0"0"-25"0,0 0 0 0,0 0 0 16,0 0 254-16,0 0 46 0,0 0 8 0,0 0 3 0,0 0-143 0,-3 5-28 15,-3-2-5-15,3 2-2 0,-3 3-19 0,6 0-4 16,-9 2-1-16,3 1 0 0,0-1-33 0,0 6-6 16,0 0-2-16,-3 3 0 0,3-3-34 0,3 0-7 15,-6-3-2-15,3 0 0 0,0 0-13 0,1 0-2 16,-1-5-1-16,3 3 0 0,3-6-9 0,0-5 8 16,0 0-8-16,0 0 8 15,0 0-116-15,0 0-24 0,3-5-5 0,8 0-1 0</inkml:trace>
  <inkml:trace contextRef="#ctx0" brushRef="#br0" timeOffset="-106463.99">4863 17566 979 0,'0'0'87'0,"0"0"-70"0,0 0-17 0,0 0 0 15,-3-3 313-15,3 3 59 0,0 0 12 0,0 0 3 16,0 0-272-16,0 0-55 0,0 0-10 0,0 0-781 15,9 0-156-15</inkml:trace>
  <inkml:trace contextRef="#ctx0" brushRef="#br0" timeOffset="-105903.96">5410 17579 1796 0,'0'0'80'0,"0"0"16"0,0 0-77 0,0 0-19 0,0 0 0 0,0 0 0 15,0 0 116-15,0 0 19 0,0 0 4 0,3-5 1 0,-3 5-52 0,3 0-11 16,6-3-1-16,-6 0-1 16,0 3-21-16,6 0-4 0,-3 3-1 0,3-3 0 0,-3 3-29 15,3-3-5-15,3 0-2 0,0 0 0 0,0 0-1 0,2 0 0 16,-2-3 0-16,0 0 0 0,3 1-12 0,-3 2 9 15,3-3-9-15,0 3 8 0,0-3-8 0,-3 3 0 16,-1 0-10-16,1 0 10 0,0 0-12 0,-3 0 3 16,0 0 1-16,0 0 0 15,0 0-208-15,-3 0-42 0,6 0-8 0,-12 0-2 0</inkml:trace>
  <inkml:trace contextRef="#ctx0" brushRef="#br0" timeOffset="-105624.27">5476 17719 1796 0,'0'0'80'0,"0"0"16"0,0 0-77 0,0 0-19 0,0 0 0 0,0 0 0 15,0 0 117-15,0 0 20 0,0 0 4 0,0 0 1 16,0 0-54-16,0 0-10 0,3-2-2 0,3-1-1 15,0 0-20-15,3 1-4 0,-3-4-1 0,2 4 0 16,4-1-21-16,-6 3-4 0,6-5-1 0,0 2 0 16,-3 0-9-16,3 1-3 0,-3-1 0 0,3 0 0 15,-3 1 4-15,0 2 1 0,3-3 0 0,2 1 0 16,-5 4-17-16,3-2 0 0,3 0 0 0,-6 0 0 16,3 3-41-1,0-3-12-15,0 2-3 0,0 1-1198 0</inkml:trace>
  <inkml:trace contextRef="#ctx0" brushRef="#br0" timeOffset="-104237.77">6503 17650 403 0,'0'0'36'0,"0"0"-36"15,0 0 0-15,0 0 0 0,0 0 273 0,0 0 48 16,0 0 10-16,0 0 1 16,0 0-206-16,0 0-42 0,0 0-8 0,0 0-1 0,6 0-51 0,0 0-9 15,-3-2-3-15,3-1 0 0,-1 0 15 0,1 1 2 16,-3-1 1-16,3-2 0 0,0 0-16 0,0-1-3 16,0 1-1-16,-3 0 0 0,0-3 8 0,3 0 2 15,-3 0 0-15,0 0 0 0,3 3 3 0,-6-6 1 16,3 0 0-16,0 4 0 0,-3-4 8 0,3 0 1 15,-6 1 1-15,3-1 0 0,0-2 5 0,0 2 1 0,-3 1 0 0,0-1 0 16,-3 1-6-16,0 2-1 0,0 0 0 0,-3 0 0 16,0 3 10-16,0 2 1 15,0-2 1-15,1 5 0 0,-7 0-21 0,3 0-5 0,0 2-1 16,0 1 0-16,-3 2 11 0,3 3 3 0,-3 0 0 16,0 0 0-16,0 3-16 0,1 2-2 0,-1 3-1 15,0 0 0-15,3-1-3 0,0 4-1 0,0-3 0 0,3 0 0 16,-3 0-1-16,3-1-8 0,3 1 12 0,0-2-4 15,0-1 0-15,3 0-8 0,-2 0 12 0,-1 0-4 16,3-2-8-16,3 2 0 0,0-5 0 0,0 3 0 16,-6-3 0-16,6 0 0 0,6-3 0 0,-6 3 8 15,0-3-8-15,6 0 0 0,-3 1 0 0,5-4 0 16,1 4 0-16,0-6 0 0,0 2-8 0,0-2 8 16,3 0 0-16,0 0 0 0,3 0 12 0,-3-2-4 15,3-1-8-15,-3 0 8 0,2 1-8 0,1-4 8 16,0 1 8-16,0 0 2 0,-3-3 0 0,3 3 0 15,-3-3-26-15,3-3-6 0,0 3-1 0,-4-5 0 16,1 2 15-16,3-2 0 0,-3 3 0 0,0-4 0 16,0 1 13-16,-3 0 3 0,3 0 0 0,-3-3 0 15,0 0-16-15,-3 3-15 0,0-1 3 0,0 1 1 16,-3 0 19-16,-1 5 3 0,1-3 1 0,0 6 0 0,-3 0-24 16,0 5-4-16,0 0 0 0,0 0-1 0,0 0 17 0,0 0 0 15,0 0 0-15,-3 5 0 0,-2 0 0 0,-1 3 0 16,3 0 0-16,-3 3 0 0,0 2 0 0,3-2 0 15,-3 2 0-15,3 0 9 0,-3 0 1 0,3 1 0 16,0-1 0-16,-3 0 0 0,6 3-10 0,-3-3 0 16,-3 0 0-16,6 1 0 0,-3-4 8 0,3 1-8 15,0-1 8-15,0-2-8 0,3 0 8 0,0 0-8 16,0-2 8-16,6-1-8 0,-3 0 8 0,3-2-8 0,0-1 8 16,6-2-8-1,-1 0-23-15,4 0-9 0,-3-2-3 0,3-4-897 0,0 4-179 16</inkml:trace>
  <inkml:trace contextRef="#ctx0" brushRef="#br0" timeOffset="-103048.2">7098 17555 2023 0,'0'0'44'0,"0"0"10"0,0 0 2 0,0 0 0 0,0 0-44 0,0 0-12 16,0 0 0-16,0 0 0 0,0 0 52 0,0 0 8 16,9 0 1-16,0 0 1 0,-9 0-22 0,9-3-5 15,6 3-1-15,0-5 0 0,-4 3 14 0,4-1 2 0,-3-2 1 0,3 2 0 16,0-2-30-16,-3 2-5 16,0 0-2-16,0 1 0 0,6-4 10 0,-7 6 3 0,1-2 0 0,0-1 0 15,3 0-15-15,-3 1-4 0,0-1 0 0,-3 1 0 16,0 2-8-16,0-3 10 0,3 0-10 0,0 3 10 15,-6-2-10-15,2 2 8 0,4-3-8 0,-3 3 8 32,-3 0-62-32,0 0-13 0,0 0-2 0,0 0-707 0,-6 0-142 0</inkml:trace>
  <inkml:trace contextRef="#ctx0" brushRef="#br0" timeOffset="-102741.53">7399 17325 1846 0,'0'0'82'0,"0"5"17"16,0-5-79-16,0 0-20 0,0 0 0 0,0 0 0 0,-6 0 94 0,6 0 15 15,0 0 3-15,0 0 1 0,0 0-61 0,0 6-13 16,0-6-3-16,0 5 0 0,0 3 0 0,0 2-1 15,-3 1 0-15,0 2 0 0,3 3 11 0,0 3 2 16,-9-1 1-16,6 3 0 0,-3 3-6 0,0 0-2 16,-3 0 0-16,0-1 0 0,0-1-17 0,3-1-4 15,3-3-1-15,-3 1 0 0,-3-3-19 0,6-3 10 16,3 0-10-16,0-2 8 0,0-3-8 0,0 0 0 16,3 0 0-16,0-3 0 15,0 0-187-15,-3-5-36 0</inkml:trace>
  <inkml:trace contextRef="#ctx0" brushRef="#br0" timeOffset="-101805.75">8158 17013 1422 0,'-12'0'63'0,"12"0"13"0,0 0-61 0,0 0-15 0,0 0 0 0,0 0 0 16,0 0 137-16,0 0 25 0,0 0 5 0,-3 5 1 15,0 0-66-15,0 3-13 0,0 0-2 0,-3 5-1 16,-3 1-16-16,0 4-3 0,6 1-1 0,-6 4 0 16,-3-1-19-16,0-1-4 0,6 3-1 0,-6-3 0 15,1 0-10-15,-1 0-1 0,-3 0-1 0,6 0 0 16,-3 3 1-16,3 0 0 0,-6 3 0 0,6 2 0 15,0-3-31-15,0 3-15 0,0 0 2 0,3-2 0 16,0-3 21-16,3-1 5 0,-2-4 1 0,2-1 0 16,-3-4-14-16,3-1-10 0,3 0 2 0,-3-5 0 15,0 0 8-15,0 0 0 0,3-3 0 0,0-2 0 16,0-3 0-16,0 0 0 0,0 0 8 0,0 0-8 0,0 0 9 16,0 0-9-16,0 0 12 0,9-11-12 0,0 3 10 15,-1-2-10-15,-5-3 8 0,6 2-8 0,3-5 0 0,3 0 0 16,-3-2 0-16,3-1 0 0,3-2 0 0,0 2 0 15,-3-2 0-15,2 3 0 0,-2 2 0 0,3 0 0 16,3 3 0-16,-3 0 0 0,0 2 0 0,3 3 8 16,-4 0-8-16,4 3 0 0,-6 5 8 0,3-3-8 15,-6 3 0-15,0 3 8 0,0-1-8 16,0 1 0-16,-3 2 0 0,-1 1 0 0,-2 2 0 0,3 2 0 16,-3 1-12-16,-3 2 12 0,0 0 0 0,0 1 0 15,0 1 0-15,-3 1 0 0,0 3 0 0,0-3 0 16,0 0 0-16,0-1 0 0,-3 1 0 0,0 0 0 15,0-3 0-15,0 3 0 0,-3-3 0 0,0 1 0 16,3 2 0-16,-5-6 0 0,2 3 0 0,-3-2 0 0,0-3 0 16,-3 3 0-16,3-6 0 0,-3 3 0 0,-3-3 0 15,3 0 0-15,3 1 0 0,-3-4 0 0,-6 4 0 0,4-4 0 16,5-2 8-16,-6 0-8 0,-3 0 12 16,0 0-4-16,0 0-8 0,3-2 12 0,0-4-12 0,4 4 12 15,-1-1-12-15,0-2 12 0,6-1-12 0,0 1 12 16,0-3-12-16,6 3 0 0,0 0 0 0,3-3 8 15,6 2-8-15,0-2 0 0,-3 3-10 0,9 0 10 16,5-3-164 0,-2 3-28-16,-6-1-4 0</inkml:trace>
  <inkml:trace contextRef="#ctx0" brushRef="#br0" timeOffset="-101595.85">8640 17550 2973 0,'0'0'65'0,"0"0"14"0,-6 2 2 0,3 1 3 0,-3 2-67 0,6-5-17 16,0 0 0-16,0 0 0 0,0 0 24 0,0 0 0 16,0 0 1-16,0 0 0 0,0 0-25 0,6 3 0 15,0 0 0-15,3-3 0 16,-3 0-25-16,3 0-4 0,-3-3-1 0,3 0-858 0,-1-2-171 0</inkml:trace>
  <inkml:trace contextRef="#ctx0" brushRef="#br0" timeOffset="-101038.14">9077 17423 518 0,'0'0'23'0,"0"0"5"0,0 0-28 0,0 0 0 0,3-5 0 0,3-3 0 15,-3 2 326-15,3 4 60 0,-3-4 12 0,3 4 2 16,-3-1-232-16,-3 3-48 0,0 0-8 0,6-3-3 16,3 3-27-16,-3 3-6 15,-3 0 0-15,3-1-1 0,-3 6-24 0,0 0-5 0,3 0-1 0,-3 3 0 16,0 2-12-16,0 0-2 0,0 0-1 0,0 3 0 16,3 0-10-16,-3 0-3 0,3 0 0 0,0-3 0 15,0 3-6-15,-1-3-2 0,1 1 0 0,0-4 0 16,0 3-9-16,3-2 0 0,0-3 9 0,-3 2-9 15,3-2 8-15,-3 0-8 0,3 0 8 0,0-2-8 16,-3-1 0-16,0 3 8 0,0-3-8 0,0 0 0 16,0 3-21-16,0-2-9 0,-3-4-2 0,0 4-844 15,0-1-168-15</inkml:trace>
  <inkml:trace contextRef="#ctx0" brushRef="#br0" timeOffset="-100710.71">9018 17756 1796 0,'0'0'80'0,"0"0"16"0,0 0-77 0,0 0-19 15,0 0 0-15,3-8 0 0,0 3 117 0,3 0 20 0,-3-1 4 0,3 1 1 16,-3-3-22-16,3 3-5 0,-3 0-1 0,6-3 0 15,-1 0-66-15,4 0-12 0,-3-3-4 0,6 1 0 16,0-4 10-16,-3 1 2 0,3-3 0 0,0 0 0 16,0 1-20-16,0-4-3 0,2 0-1 0,-2 1 0 15,0-3-10-15,0 2-2 0,3 1-8 0,0 2 12 16,0 0-12-16,-1 0 8 0,-2 3-8 0,3 2 0 16,0-2 0-16,-3 2 8 0,0 1-8 0,-3 5 0 15,3-3 0-15,-6 2-16 0,-1 1 3 0,-2 2 1 16,0 1-48-16,0-1-8 0,0 3-3 15,-6 0-793-15,0 0-158 0</inkml:trace>
  <inkml:trace contextRef="#ctx0" brushRef="#br0" timeOffset="-100362.22">9613 17748 2088 0,'0'0'92'0,"0"0"20"0,0 0-90 0,0 0-22 0,-3 6 0 15,-3 1 0-15,3-1 144 0,-3 2 25 16,0 0 5-16,0-3 1 0,0 6-89 0,1-1-18 16,-1 1-3-16,0 5-1 0,-3-3-40 0,0 3-8 0,3 0-1 0,3-1-1 15,-3 1 14-15,0-2 2 0,0 1 1 0,3 1 0 32,0-2-76-32,0-4-15 0,3 1-4 0,-3-1 0 15,3-2 0-15,0-3 0 0,0 1 0 0</inkml:trace>
  <inkml:trace contextRef="#ctx0" brushRef="#br0" timeOffset="-100161.42">9685 17537 2556 0,'0'0'56'0,"0"-6"12"0,0 1 3 0,0-6 0 0,0 3-57 16,0-2-14-16,0 2 0 0,0 0 0 0,0 3 51 0,0 5 7 15,0 0 2-15,0 0 0 0,0 0-41 0,0 0-8 16,0 0-2-16,0 0 0 0,0 0-9 0,6 5 0 16,2 0 0-16,-5-2 0 15,3 2-54-15,-6 3-13 0,6-3-2 0,-6-5-1107 16</inkml:trace>
  <inkml:trace contextRef="#ctx0" brushRef="#br0" timeOffset="-98123.91">10592 17669 1159 0,'0'0'51'0,"0"0"11"0,0 0-50 0,0 0-12 0,0 0 0 0,0 0 0 16,0 0 145-16,0 0 27 0,0 0 4 0,0 0 2 15,0 0-64-15,0 0-13 0,0 0-2 0,0 0-1 16,0 0-32-16,0 0-6 0,0 0-2 0,0 0 0 16,0 0-19-16,0 0-4 0,0 0-1 0,6-5 0 15,-3-1-8-15,3-2-2 0,0 3 0 0,0-3 0 16,0 3-4-16,6-6 0 0,-3 1-1 0,3-4 0 16,0 1 1-16,0 0 1 0,0-3 0 0,3 0 0 15,-1 0-21-15,1 0 0 0,0-2 0 0,0 5 0 16,0-3 0-16,0 5 0 0,0-2 0 0,-3 5 0 15,0 0 0-15,-1 0-12 0,-2 0 4 0,0 6 0 0,-9 2 8 16,0 0 0-16,15-3 0 0,-15 3 0 0,0 0 0 16,9 5 0-16,0 1-9 0,-3 2 9 0,-6-1 0 15,3 7 0-15,-6 2 0 0,0 2 0 0,-3 1 14 16,0 2-2-16,0 0-1 0,-3 0 0 0,-3 0-3 0,3 0-8 16,-5 1 12-16,5-4-4 0,-3-2-8 0,3 0 8 15,-3 0-8-15,3-3 8 0,0-2-8 0,0-1 12 16,-3 1-12-16,6-6 12 0,-3 3-12 0,6-3 0 15,-3-2 0-15,0 2 8 0,3-5-8 0,3 3 0 16,0-3 0-16,0 0 0 0,0 0 8 0,6-8 0 16,6 0 0-16,0 0 0 0,0-3-8 0,3-2 0 15,3 0 0-15,-3-3-11 0,6-2 11 0,-1-1 0 0,1 1 10 16,3-4-10-16,-6 4 0 0,3-3 0 0,-3 2 0 0,-1 1 0 16,-2 2 0-16,0 0 0 0,0 3 0 15,-3 2 0-15,0 1 0 0,0 2 0 0,-3 2 0 0,-9 6 0 16,12-5 0-16,-12 5 0 0,0 0 0 0,0 0 0 15,12 3-8-15,-12-3 8 0,8 5 0 0,-2 3 0 16,0 0-8-16,-3 5 8 0,0-2 0 0,-3 4 0 16,-3-1 0-16,0 4 0 0,-3-2 0 0,0 3 0 15,1-3 0-15,-1 2 0 0,-3-2 0 0,3 0 0 16,-3 2 9-16,3-4-9 0,0-1 8 0,0 0-8 16,0-5 11-16,3 3-3 0,0-6-8 0,0 0 12 15,0 0-12-15,3-2 0 0,3-3 8 0,-3 0-8 16,0 0 0-16,0 0 8 0,9-5-8 0,0-1 0 0,3-1 10 15,-3-1-10-15,0-3 10 0,3 0-10 0,-1-2 9 16,4-3-9-16,3 0 8 0,-3-2-8 0,6 2 16 16,6-5-3-16,-6 2 0 0,-1 3 0 15,1 1-35-15,0 1-7 16,-3 4-2-16,0-1 0 0,-3 3 31 0,0 0 0 0,-4 0 0 16,1 6 0-16,-3-1 0 0,0 3 0 0,-9 0 0 0,0 0 0 15,6 3 0-15,-3 2 0 0,0 3 0 0,0 0 0 0,-6 2 9 0,0 4-1 16,0-1-8-16,-3 0 12 0,0 3-1 15,-3 0-1-15,3 2 0 0,-3 1 0 0,-2-1 0 0,2 1 0 16,3 0 0-16,-3-4 0 0,0 1-10 0,3-2 10 16,0-1-10-16,0-3 10 0,3-2-10 0,0 3 0 15,6-3 9-15,0-3-9 0,-3-5 0 0,9 5 0 16,3-2 0-16,3-3 8 0,-3-3-8 0,5 1 0 16,-2-1 0-16,3 0-878 0,0-5-179 15</inkml:trace>
  <inkml:trace contextRef="#ctx0" brushRef="#br0" timeOffset="-97768.7">11694 17550 691 0,'0'0'61'0,"0"0"-49"0,0 0-12 0,6-5 0 0,-3-1 120 0,3 4 20 16,-3-4 5-16,0 1 1 0,3 2-30 0,-6 3-7 15,0 0-1-15,6-2 0 0,-6 2 4 0,0 0 1 16,0 0 0-16,0 0 0 0,0 0-10 0,0 0-3 16,0 8 0-16,-6 2 0 0,0 3-27 0,-3 1-5 15,0 2-2-15,-3 2 0 0,0-2-26 0,-3 0-4 16,3 2-2-16,0-2 0 0,0 0-17 0,0 0-3 15,4-5-1-15,-1 2 0 0,0-3-13 0,3 1 0 16,3-3 8-16,0 0-8 0,0-3 0 0,3-5 0 16,0 0 0-16,0 0 0 15,0 0-61-15,9 0-19 0,3-3-3 0,-3-2-1 16,2 0-137-16,1-3-28 0,12-16-6 0,-3 6-1 0</inkml:trace>
  <inkml:trace contextRef="#ctx0" brushRef="#br0" timeOffset="-97614.77">11956 17166 864 0,'-3'-10'76'0,"3"10"-60"0,0 0-16 0,0-3 0 15,-3-2 300-15,3-1 56 0,-3 1 12 0,3 5 3 16,0 0-221-16,0 0-44 0,0 0-9 0,0 0-1 16,0 0-71-16,0 8-13 0,-3 0-4 0,3 3 0 15,0-1-60-15,0 3-13 0,-3-2-3 0</inkml:trace>
  <inkml:trace contextRef="#ctx0" brushRef="#br0" timeOffset="-97036.27">11822 17550 403 0,'12'-11'36'0,"-6"6"-36"15,0 0 0-15,3-1 0 0,-1 1 166 0,-2 0 26 16,0-1 6-16,3 1 1 0,-3 0-54 0,0 2-10 0,-3 1-3 0,-3 2 0 16,6-3-30-16,-6 3-6 0,0 0-2 0,0 0 0 15,3 8 2-15,-3 0 0 0,0 0 0 0,-3 2 0 16,0 1-25-16,-3 5-5 0,0-3-1 0,-3 3 0 15,0 0-19-15,0 0-4 0,1 0-1 0,-1-1 0 16,0 1-20-16,0-2-4 0,0-1-1 0,6 0 0 16,-3-5-6-16,3 3-2 0,0-6 0 0,3 0 0 15,0-5-8-15,0 0 0 0,0 0 0 0,9 3 0 16,0-3 0-16,3-3 8 0,0-2-8 0,0 0 8 16,2-6-8-16,1 3 0 0,0-3 0 0,0 1 0 15,-3-3-11-15,6-1-4 0,-3-2-1 0,0 1 0 16,2-1 16-16,-2 3 0 0,0-3 0 0,0 5 10 15,0 0-24-15,0 1-5 0,-6 2-1 0,3 0 0 16,0 3 7-16,-1-1 1 0,-5 4 0 0,3-1 0 16,-3 3 12-16,0 0 0 0,0 3 0 0,-6-1 0 0,0-2 23 15,0 8 7-15,0-2 2 0,0 2 0 0,-3 2-20 16,0 1-3-16,0-3-1 0,0 5 0 0,-3-2 4 16,0 2 0-16,0 0 0 0,1 3 0 0,-4-3-4 15,3 0 0-15,0-2 0 0,3-1 0 0,-3 1-8 0,3 0 8 16,3-3-8-16,0-3 8 0,3 0-8 0,0 0 0 15,-3-5 0-15,6 3 0 0,3-3 0 0,0-3-14 16,2 1 3-16,-2-3 1 16,0-1-106-16,0 1-20 15,3-3-5-15,-3 0-603 0,3 3-120 0</inkml:trace>
  <inkml:trace contextRef="#ctx0" brushRef="#br0" timeOffset="-96842.78">12426 17473 1652 0,'0'0'73'0,"0"0"15"0,0 0-70 0,0 0-18 0,0 0 0 0,-3 8 0 16,-3 0 154-16,3 0 27 0,-3 0 6 0,0 2 1 16,-3 1-96-16,3 2-20 0,-3 0-3 0,3 1-1 15,-2 2-22-15,2-1-5 0,-3 1-1 0,3-2 0 16,-3 4-32-16,3-2-8 0,-3 0 0 0,3-3 0 16,3 3 0-16,-3-3 0 0,3-2 0 0,3-1 0 15,-3-2 0-15,6 0 0 0,-3-8 0 0,0 0 0 16,0 0-146-16,0 0-31 0,9 0-7 0,0-2-839 15</inkml:trace>
  <inkml:trace contextRef="#ctx0" brushRef="#br0" timeOffset="-96679.73">12617 17195 1400 0,'0'0'31'0,"0"0"6"0,0 0 2 15,0 0 0-15,0 0-31 0,0 0-8 0,-3 3 0 0,3-3 0 0,0 0 9 0,0 5 1 16,0-5 0-16,0 6-642 0</inkml:trace>
  <inkml:trace contextRef="#ctx0" brushRef="#br0" timeOffset="-95838.89">12628 17555 1540 0,'0'0'34'0,"6"-3"7"0,-3-2 2 0,3-3 0 0,0 3-35 0,0 0-8 15,-3-1 0-15,3 4 0 0,-6 2 76 0,6-6 14 16,-6 6 2-16,0 0 1 0,6-2-33 0,-6 2-8 15,0 0 0-15,0 0-1 0,0 0 1 0,0 0 1 16,0 0 0-16,0 0 0 0,0 8 7 0,0 2 2 16,-6 1 0-16,0-1 0 0,-3 4-17 0,0 2-3 15,-3-1-1-15,-2 1 0 0,2 0-9 0,0 0-3 16,3-3 0-16,-3 1 0 0,6-4-8 0,0 1-1 0,0-1-1 16,6-2 0-16,-3-2-19 0,3-6 8 15,0 0-8-15,0 0 0 0,9 2 13 0,0-4-4 0,3-4-1 16,3 1 0-16,3-3 1 0,-1-5 0 0,1 0 0 15,3-3 0-15,0 0-9 0,3 0 8 0,-3-3-8 16,2 1 8-16,-2-3-8 0,3 2 0 0,-3 1 0 0,0 2 0 16,-3 0 18-16,2 0-2 0,1 3 0 0,-3 2 0 15,-3 3-16-15,0 0-17 0,-3 3 3 0,-3 0 1 16,-9 5-6-16,0 0-1 0,6 2 0 0,-6-2 0 16,0 8 20-16,-3 6 0 0,0-4 0 0,0 3 0 15,-3 1 0-15,0-1 17 0,0 3-3 0,0 0-1 16,-3-1-13-16,3-1 0 0,0 2 8 0,0-1-8 15,3-1 0-15,0-4 0 0,-3 1 8 0,3 2-8 16,3-5 0-16,0 0 8 0,0 0-8 0,0-8 0 16,0 0 0-16,6 3 8 0,3-1-8 0,0-2 0 0,0-2 8 15,3-1-8-15,3-5 11 0,0 0-11 0,3 0 12 0,-1 0-4 16,1-5 0-16,-3 0-8 16,3-3-18-16,-3 0-10 15,6 3-3-15,-3-3 0 0,-1 3 3 0,1-1 1 16,-3 1 0-16,0 0 0 0,0 5 18 0,-3-3 9 0,-3 3-10 0,3 3 10 15,-6 3 0-15,0-4 0 0,-6 6 0 0,0 0 0 0,0 0 0 0,0 0 0 16,6 8 0-16,-4 0 0 0,-2 0-11 0,0 3 11 16,-2-1-12-16,-1 3 12 0,-3 1 0 0,3 2 17 15,-6-1-1-15,0-1-1 0,0-1-3 0,6 3-1 16,-3-3 0-16,0 0 0 0,3-2-11 0,0-1 10 16,3 1-10-16,0 0 10 0,3-6-10 0,-3-5 0 15,3 8 0-15,3-6 0 16,3 1-105-16,0 0-20 0,-3-6-4 15</inkml:trace>
  <inkml:trace contextRef="#ctx0" brushRef="#br0" timeOffset="-95214.48">13498 17576 1681 0,'0'0'36'0,"0"0"8"0,-3 6 2 0,-3-1 2 0,3 0-38 0,3-5-10 0,0 0 0 0,0 5 0 16,0-5 63-16,3 6 10 0,-3-6 3 0,3 5 0 15,-3-5-39-15,0 0-7 0,0 0-2 0,6 3 0 16,-6-3 0-16,9 0 0 0,-1-3 0 0,-2 0 0 0,-6 3 1 0,6-5 0 16,3 0 0-16,-6-3 0 0,3 3-17 0,0-1-3 15,0-4-1-15,0 2 0 0,0 0-8 0,0 0 0 16,0-3 0-16,0 1 8 0,0 2-8 0,-3-3 0 15,0 1 9-15,0-4-9 0,-3 1 8 0,3 0-8 16,-6 2 8-16,3-2-8 0,-3 3 16 0,0-1-2 16,-6 3 0-16,0 3 0 0,0-1 40 15,-3 6 8-15,0 3 2 0,-3 0 0 0,0 5 0 16,-2 0 0-16,-1 0 0 0,-3 2 0 0,6 3-14 0,-3 3-2 16,-3-3-1-16,6 6 0 0,1-1-27 0,-1 1-6 15,3 0-1-15,0-1 0 0,0-2-13 0,3 5 11 16,0-5-11-16,6 0 10 0,-3-3-10 0,6 0 0 15,0 1 0-15,0-7 0 0,6 1 0 0,3-5 0 0,0 2 8 16,3-5-8-16,0-5 13 0,3 0-2 0,0-3-1 16,2 0 0-16,4-3 4 0,-3 1 1 0,0-6 0 0,0 0 0 15,0 3-30-15,0-3-5 0,-1 0-2 0,1 0 0 16,3 3 6-16,-3-3 0 0,0 3 1 0,-3-3 0 16,0 0 15-16,-4 5-9 0,-2 1 9 15,-3-1-8-15,0 6 8 0,-3 0 0 0,-3 5 0 0,0 0 0 16,0 0 0-16,-6 2 0 0,0 1 8 0,-3 8-8 15,-2-1 11-15,-1 1-3 0,-3-1 0 0,3 4 0 16,-3 1 8-16,0 1 0 0,3 0 1 0,3 3 0 16,3-3-17-16,0 2 0 0,0-2 0 0,3 0 0 15,0-3 0-15,6 0 0 0,0-2 0 0,6-3 0 16,0 0 16-16,3-3-3 0,0 0-1 0,3-2 0 16,6-3-25-16,0-3-6 0,-1-2-1 0,1 0 0 15,0-3-140-15,0 0-29 16,-3-3-6-16,3-2-1 0,-3 0-62 0,-4-3-13 15,4-3-2-15</inkml:trace>
  <inkml:trace contextRef="#ctx0" brushRef="#br0" timeOffset="-94918.55">14280 16833 1861 0,'0'0'82'0,"3"-5"18"0,3-1-80 0,-6 4-20 0,3-4 0 0,-3 1 0 16,0 2 134-16,0 3 23 0,0-2 5 0,0 2 1 15,0 0-75-15,0 0-16 0,0 0-2 0,-6 8-1 16,0 2-33-16,0 3-8 0,-5 1 0 0,-1 4-1 16,0 3-13-16,-3 3-2 0,-3 3-1 0,0-1 0 15,-6 3 15-15,4 3 3 0,-7 2 1 0,3 3 0 16,-6 3-15-16,3-3-3 0,1 3-1 0,2-3 0 16,0 0-11-16,0-3 12 0,3 3-12 15,3-2 12-15,-2-4-12 0,5 4 8 0,0-6-8 0,3 0 8 16,6-2-8-16,-3-1 0 0,6-2 0 0,3-3 8 15,0-5-8-15,6 0 0 0,3-3 0 0,0-5 0 16,3 0 0-16,6-3-20 0,2-5 3 0,1 0 1 16,6-5-197-1,0 0-39-15</inkml:trace>
  <inkml:trace contextRef="#ctx0" brushRef="#br0" timeOffset="-94162.71">14522 17470 864 0,'0'0'76'0,"-3"-5"-60"0,3 5-16 0,-3-2 0 15,0-1 275-15,3 3 52 0,-6-3 10 0,6 3 3 16,-6 0-184-16,3 6-36 0,-3-1-7 0,0 0-1 0,0 3-72 0,0 5-15 16,0-2-2-16,0 5-1 15,-3 0-6-15,3 2 0 0,0 3-1 0,-3 0 0 0,6-2 8 0,0-1 1 16,0 1 1-16,0 0 0 0,6-6-9 0,0 0-3 15,0-2 0-15,6-1 0 0,0-2 1 0,3-3 0 16,3-2 0-16,0 0 0 0,6-6-1 0,-1-2 0 16,1-1 0-16,3-1 0 0,-3-1-5 15,-3-3-8-15,3-2 11 0,-4 0-11 0,1-3-10 16,0 0-9-16,0 0-1 0,0 0-1 0,0 0 10 0,-3 0 3 16,3 0 0-16,-7 1 0 0,4 4 8 15,-3 0 0-15,-3 3 0 0,-3 3 0 0,3 0 0 0,-6 2 0 16,-3 3 0-16,0 0-8 0,0 0 22 0,-9 5 5 15,0 6 1-15,0 0 0 0,0 2-6 0,-3 3-1 16,3 0 0-16,1 2 0 0,-1 1-13 0,0-1 9 16,3-2-9-16,0 3 8 0,3-6-8 0,3 0 0 15,0 0 0-15,3-2 8 0,3-3-8 0,0 0 0 16,3-6 0-16,3 1 0 0,5-3 8 0,1 0-8 16,3-5 12-16,-3-3-4 0,3 3 4 0,0-6 0 0,-1 0 0 15,1 1 0-15,0-3-12 0,-3-1 0 0,3 1 0 16,-3-3 0-16,0 0-11 0,-4 0 11 0,1-2-8 0,0 2 8 15,-3 0 0-15,0-2 0 0,0 2 0 0,0 0 0 16,-3 5 0-16,0-2-10 0,0 3 10 0,-3 2 0 16,-1 2-28-16,1 1 2 15,-6 5 0-15,0 0 0 0,0 0-214 0,0 0-44 0</inkml:trace>
  <inkml:trace contextRef="#ctx0" brushRef="#br0" timeOffset="-93851.83">15310 17460 1594 0,'0'0'71'0,"0"0"14"0,0 0-68 0,0 0-17 16,0 0 0-16,0 0 0 0,6 5 109 0,-6-5 19 15,3 8 3-15,-3 0 1 0,-3 0-19 0,0 0-3 16,0 2-1-16,-3 1 0 0,3 2-32 0,-3 1-6 0,0-1-2 0,-2 0 0 16,-1 3-29-16,0-3-5 0,6 0-2 0,-6 1 0 15,0-1-2-15,3-3-1 0,3 4 0 0,-3-4 0 16,6-2-30-16,-3 0-16 0,3 0 1 0,0-3 1 16,0-5 4-16,0 0 1 0,0 0 0 0,0 0 0 31,12-5-121-31,0-3-24 0,0 3-5 0,0-6-590 0,3 1-119 0</inkml:trace>
  <inkml:trace contextRef="#ctx0" brushRef="#br0" timeOffset="-93697.88">15608 17137 2188 0,'-9'0'97'0,"9"0"20"0,0 0-93 0,-3 0-24 15,0 0 0-15,-3 0 0 16,3 0 83-16,-3 3 12 0,3-1 2 0,3 4 1 15,0-6-73-15,-3 5-14 0,3 3-3 0,0 0-8 16,0 0-69-16,3 2-21 0,0-2-4 0</inkml:trace>
  <inkml:trace contextRef="#ctx0" brushRef="#br0" timeOffset="-93229.41">15617 17473 1382 0,'0'0'61'0,"0"0"13"0,-6 3-59 0,3 2-15 0,-3 0 0 0,-3 3 0 16,3 0 215-16,0 3 40 0,-3-3 8 0,3 5 1 15,-3-2-165-15,3-1-34 0,-3 3-6 0,4 1-2 16,-1-1-29-16,-3-3-7 0,3 1-1 0,3 0 0 16,-3-1-8-16,3 1-3 0,0-3 0 0,0 0 0 0,0-3-9 0,3-5 0 15,0 0 9-15,0 0-9 0,0 0 14 0,0 0-2 16,9-3 0-16,0 1 0 0,0-4 4 0,0 1 0 15,0-3 0-15,-1 0 0 0,1-2-16 0,3-1 0 16,0 0 8-16,0-2-8 0,0 0 0 16,-3 0 8-16,6-3-8 0,-3 3 0 0,3-1 0 15,-3 4 8-15,-1-3-8 0,4-1 0 0,-3 4 0 0,0 2 0 16,-3-3 0-16,0 3 0 0,0 3 0 0,0-3 0 16,-3 3 0-16,3 2 0 15,-3-2-68-15,0 5-20 0,0-3-4 0,-3 1-677 16,2 2-135-16</inkml:trace>
  <inkml:trace contextRef="#ctx0" brushRef="#br0" timeOffset="-92413.82">16069 17526 403 0,'0'0'36'0,"0"0"-36"0,-3 3 0 0,3-3 0 15,-3 5 291-15,3-5 51 0,-3 0 10 0,3 0 3 16,0 0-173-16,0 0-34 0,0 0-8 0,0 0 0 15,0 0-62-15,0 0-12 0,0 0-2 0,6-3-1 0,0-2-33 0,0 0-6 16,0-3-2-16,3 2 0 0,0-1-11 0,0-1-3 16,-3-3 0-16,3 0 0 0,0 4-8 0,-3-4 0 15,3 0 0-15,-3 3 0 0,-3-2 14 0,3-1 1 16,-3-2 0-16,0 2 0 0,-3-2 21 0,0 3 4 16,0-4 0-16,-3 4 1 0,0 2-17 0,-6-3-3 15,3 3-1-15,-3 3 0 0,0 2 18 0,-3 3 3 16,-3 0 1-16,0 6 0 0,-3-1-26 0,0 0-6 15,1 6-1-15,-4-1 0 0,0 4 8 0,-3 2 2 16,0-1 0-16,3 4 0 0,-2 2-9 0,2 0-2 16,6-5 0-16,-3 3 0 0,3 2-8 0,3 0 0 0,3 3 0 0,3-3 0 15,0 0 0-15,6 0 0 16,3-2 0-16,0-6 8 0,3 0-8 0,3-2 0 0,3-3 0 16,3 0-11-16,3-3 11 0,3-2 0 0,0-3 0 15,-1-3 0-15,4-2-21 0,-3-1-3 0,0-4 0 16,3-1 0-1,-3-5-38-15,2 1-8 0,-2-4-2 0,6-2 0 16,-3 0-9-16,3 0-3 0,-1-3 0 0,1 0 0 16,3-3 47-16,0 1 9 0,-3-3 1 0,2-3 1 0,1 0 18 15,-3-5 8-15,0 0-8 0,2-2 8 0,-2-4 0 0,0 4 0 16,3-1 0-16,-1-2 8 0,-5 7-8 0,3 1 0 16,0 2-8-16,-3 6 8 0,-6 4 0 0,-7 4 0 0,1-1 9 0,0 6-9 15,-3 3 64-15,-3 2 7 0,-6-3 1 0,3 6 0 16,6-1 3-16,-6 4 1 0,-3 2 0 0,0 0 0 15,0 0-32-15,-9 5-7 0,-3 6-1 0,0-1 0 16,-3 3-19-16,1 3-4 0,-1 3-1 0,-3 2 0 16,0 3-3-16,0 2-1 0,0 1 0 0,0 5 0 15,0 2 2-15,1 0 0 0,-1 1 0 0,0-1 0 0,-3 1 10 0,3-1 1 16,-3 3 1-16,1-5 0 0,-1-1-22 0,3-1 0 16,-3 1 0-16,3-4 0 0,3-3 0 0,0-1 0 15,3 1 0-15,4 0 0 0,-4-3 0 0,6 0 0 16,0-2 0-16,3-1 0 0,0-2 0 0,3-3 0 15,3 1 0-15,3-4 0 16,-3-4-21-16,3 2-9 0,3-6-2 0,-3 3 0 16,2-2-25-16,1-3-6 0,-3 0-1 0,3 0 0 15,-9 0-115-15,6 0-23 0,-6 0-5 0,9 3-844 0</inkml:trace>
  <inkml:trace contextRef="#ctx0" brushRef="#br0" timeOffset="-92069.95">16450 17761 2502 0,'0'0'111'0,"-6"6"22"0,0-4-106 0,3 4-27 15,-2-4 0-15,5-2 0 0,-3 6 53 0,3-6 6 16,0 8 1-16,0-8-1232 0</inkml:trace>
  <inkml:trace contextRef="#ctx0" brushRef="#br0" timeOffset="-55584.38">16733 3175 403 0,'-21'-3'17'0,"9"1"5"0,0-4-22 0,-2 1 0 0,-1 2 0 0,-3-7 0 16,3 7 50-16,0-2 6 0,0-3 0 0,3 3 1 16,-3-3-40-16,3 3-8 0,1-6-1 0,-4 3-8 15,3 3 35-15,-3 2 0 0,0-5 0 0,3 3 0 16,-3 0 23-16,0-1 5 0,0 4 1 0,-2-4 0 16,-1 4 17-16,-3 2 4 0,0 0 1 0,0 0 0 15,-3 2-2-15,-2 4 0 0,-1-4 0 0,0 4 0 16,0-1-11-16,0 3-2 0,-2 0-1 0,2 2 0 15,0-2-1-15,-3 5 0 0,-2 1 0 0,-1 2 0 16,-3 5-17-16,0-3-4 0,4 3-1 0,-4-2 0 16,0-1 10-16,1 6 3 0,2 3 0 0,0 2 0 0,3-3-23 0,1 3-4 15,-1 0-1-15,0-2 0 16,0 2-11-16,0 3-2 0,1-3-1 0,-1 5 0 16,0 1-4-16,6 2-1 0,1 2 0 0,-1 1 0 15,0-5-13-15,0 4 0 0,3 4 0 0,0-9 0 0,1 6 0 16,2-1 0-16,0 4-12 0,0 2 12 0,3 2 0 0,0 1 0 15,3 2 8-15,-3-5-8 0,1 0 13 0,2 0-3 16,0 3-1-16,-3-3 0 0,3 2 3 0,-3 4 0 16,3-4 0-16,0 3 0 0,0 3 4 0,-2-8 0 15,2 0 1-15,0 0 0 0,3 6 1 0,0-4 0 16,-3 1 0-16,3 2 0 0,3 3 2 0,0 0 1 16,0 0 0-16,3-3 0 0,0 0-12 0,3 6-9 15,0-8 12-15,3 2-12 0,0 3 8 0,3-3-8 0,0 0 0 16,3-2 0-16,-3-3 8 0,3 3-8 15,0-1 0-15,0-2 0 0,3 0 0 0,-3 3 0 16,2-1 0-16,-2 4 0 0,0-6 0 0,3 0 0 0,0-3 0 16,-3 3 0-16,3 0 0 0,-3 0 0 15,3 0 0-15,-3 2 0 0,3 1 9 0,-3-3-9 0,0-5 0 16,2 2 9-16,-2 0-9 0,0-2 0 0,0 5 0 0,0-5 0 16,-3 5 18-16,3 0-2 0,0 0 0 0,0 2 0 15,-3-2 4-15,3 0 1 0,0-2 0 0,0-1 0 16,0-2-21-16,-1 2 0 0,1 0 0 0,0 3 0 15,3-2 0-15,-3-1 0 0,0-2 0 0,0-1 8 16,-3 4-8-16,3-6 9 0,-3 0-9 0,0 0 10 16,3-3-10-16,0 3 0 0,-3 0 0 0,3 0 0 15,-1-2 0-15,4-1 0 0,-3 3 0 0,3-2 0 16,-3-4 0-16,3 1 0 0,0 0-12 0,-3-3 12 16,3 3 0-16,0-1 0 0,0 6 0 0,-3-2 0 15,2-1 0-15,1 3 0 0,0 0 0 0,0 0 0 0,0 0 0 16,0-2 0-16,0-1 0 0,3 1 8 0,-3-4-8 15,3 4 10-15,-1-1-10 0,4 3 10 0,0 0-10 16,3-2 8-16,0 2-8 0,-3-3 8 0,3 6-8 16,-1-3 0-16,1-5 9 0,3 2-9 0,0-2 0 0,0-3 0 15,-1 3 0-15,1-1 0 0,-3 4 0 0,0-4 0 16,0 4 0-16,0-1 8 0,-1 1-8 0,4-1 0 16,-3-5 0-16,3 3 0 0,6-3 0 0,-4 0 8 15,1 0-8-15,0 0 0 0,0 0 0 0,0-2 8 16,2 2-8-16,1 3 0 0,0-3 0 0,-3 0 9 15,2-3-9-15,-2 6 0 0,0-5 8 0,0 2-8 0,6-5 0 0,-1 2 0 16,7-2 0-16,-3 2 0 0,-6-5 0 0,5 3 0 16,4-3 0-16,0-2 0 0,-7-1 0 0,1 1 0 15,0-1 0-15,0 4 0 0,-1-4 0 0,-2 3 0 16,3 0 0-16,0-2 0 0,2-6 0 0,1 6 10 16,0 2-10-16,2 0 0 0,7-2 0 0,-6-4 0 15,-1 1 0-15,-2 3 0 0,0-3 0 0,6-3 8 16,-1 0-8-16,1-2 12 0,-3-1-12 0,5 1 12 15,7-3-12-15,-4 0 0 0,-2 0 0 0,3-3-11 16,-7 3 11-16,4-3 0 0,0-2 0 0,2 0 0 16,1 2 0-16,0-5 0 0,2 3 8 0,-5-1-8 15,0-2 0-15,-1 3 0 0,-2-3 0 0,0 0 0 16,2 0 0-16,4 0 0 0,-1 0 0 0,-2-3 0 16,6 3 0-16,-4 0 0 0,1-2 0 0,-6-1 8 0,5 0-8 15,1-2 0-15,2 0 8 0,4-3-8 0,-3 2 0 16,2-2-12-16,1-2 2 0,-4 2 0 0,1-5 10 15,0 2 0-15,2-2 0 0,1-3 0 16,-1 3 0-16,4 0 0 0,-4-3 0 0,-2 0 0 16,-3 3 14-16,-1-3-2 0,1 0 0 0,3-3 0 0,2 3-12 0,4-2 0 15,-4 2 0-15,4-2 0 0,-7-1 0 0,1 1 0 16,0-1 0-16,2 3 0 0,-2-5 0 0,2 2 0 16,-2 1 0-16,0-1 0 0,-1-2 0 0,-2 0 0 15,2 0 0-15,-2 0 0 0,-3-6 0 0,2 6 0 16,4-3 0-16,-4-2 0 0,1 2 0 0,-3 0 0 15,-1-2 0-15,-2-1 0 0,0 3 0 0,-4-2 0 0,1 2 0 16,3-2 0-16,-1 2 0 0,4-3 0 0,-3 1 0 0,2 0 0 16,1-1 0-16,0-2 8 0,-1 0-8 0,-2 0 0 15,-3-6 0-15,2 4 0 0,-2-1 0 0,3 0 0 16,-1 0 0-16,1 1 0 0,0 2 0 16,0-1 0-16,-1-1 0 0,-2 2 8 0,-6-6-8 0,2 1 0 15,-2-3 0-15,3 0 0 0,2 2 0 0,1-2 0 16,0 0 0-16,3 0 8 0,-1 0-8 0,4 0 0 15,-3-3 0-15,-1 1 0 0,-5-4 0 0,0 1 0 16,-4-3 0-16,4 3 0 0,0-3 0 0,3 2 0 16,-4 4 0-16,1-1 8 0,-3 0-8 0,-1 1 0 15,1-1 0-15,-6 0 0 0,0 1 0 0,-3-4 0 0,-4 4 0 0,1 2 0 16,-6-3 0-16,0 3 9 16,0 2-9-16,-3 1 12 0,0-3-12 0,-3 0 12 15,0-3-12-15,2 1 0 0,-2-1 0 0,-3-2 0 16,6-1 0-16,-3 1 0 0,0 2 10 0,3 1-10 15,-3 1 0-15,0 1 0 0,0-2 0 0,3 2 0 0,-3-8 0 16,0 5 0-16,0-2 11 0,-1 2-3 0,-2-2-8 0,3 2 0 16,0 0 8-16,-3 1-8 0,0 2 0 15,3-6 0-15,0 1-12 0,-3 0 4 0,0-3 8 0,0 0 0 16,-6 0 10-16,3 2-10 0,3 1 0 0,0 5 0 16,0-8 0-16,0 5 0 0,0-7 0 0,0 4 0 15,-3 1 0-15,3 0 0 0,-1-3 0 0,1 0 0 16,0 2 0-16,0-2 0 0,-3 0 0 0,3 3 0 15,0-3 0-15,-3 0 0 0,-3 0 8 0,3 0-8 0,-3 0 0 16,3 0 0-16,-3 0 8 0,-3 3-8 0,3 0 0 0,-3-1 0 16,0-2 0-16,0 6 8 0,-3-6-8 0,0 5 0 15,0-5 0-15,0 3 8 0,-3 5-8 0,1-3 0 16,-4 0 12-16,3 3-3 0,0 0-1 0,0 0 0 16,-6-3-8-16,0 3 0 0,0 0 0 0,-3 0 0 15,0 0 0-15,4 0 0 0,-4 3 0 16,0-1 0-16,3 4 0 0,-3-1 0 0,0-3 0 15,0 6 0-15,1-5 0 0,-4 2 0 0,-3 0 9 0,0 3-9 16,-3-2 8-16,1-1-8 0,2 0 10 0,-6 3-10 16,-3 0 10-16,0 2-10 0,1 1 10 0,-1 5-10 15,0-6 8-15,3 4-8 0,1 1 0 0,-1-1 9 16,-3-1-9-16,-3 0 0 0,-2 0 0 0,-1 0 8 16,3 6-8-16,-2-9 0 0,-7 9-12 0,3-3 12 0,4-3 0 15,-1 5 0-15,3-2 12 0,-2 0-4 0,-1 2-8 16,0-2 0-16,-5 3 0 0,-1 5 0 0,0-6 0 15,-2 0 8-15,2 4-8 0,3 1 0 0,1-2 0 0,-4 3 0 16,0 0 8-16,-5 0-8 0,-1-3 0 0,1 5 0 16,-1 3 9-16,0-5-9 0,7 0 0 0,-4 2 8 15,3 3-8-15,-2-5 0 0,-4 3 0 0,1-1 0 16,-1 0 0-16,-3 4 0 0,1-4 0 0,-1 0 0 16,4 6 0-16,-1-8 8 0,-3 2-8 0,1 3 0 15,-4-2 0-15,-2 2 0 0,-1 0 0 0,1 0 0 16,2-3 0-16,-2 3 0 0,-1 0 0 0,-2 3 0 0,-4 0 0 15,4-3 0-15,-1 3 0 0,7-3 0 0,2 2 0 16,0-2 8-16,-5 3-8 0,-1-3 0 0,1 3 8 0,-1 0-8 16,1-1 0-16,5 4 0 0,1-6 0 0,-4 5 8 15,0 0-8-15,-2-4 0 0,-1 7 0 16,4-6 0-16,-1 1 0 0,7 5 0 0,-1-8 0 16,-3 8 8-16,1-5-8 0,-1 5 0 0,1-8 0 0,2 8 0 15,-5-5 0-15,5-1 0 0,0 4 0 0,4-4 0 16,-1 6 0-16,-2 0 0 0,-4-5 0 0,0 2 0 15,1 1 0-15,2-1 0 0,4 3 0 0,-1 0 8 16,0 0-8-16,1 0 0 0,-4-5 0 0,1 5 0 16,-4 0 0-16,3 0 8 0,4 0-8 0,5 0 0 15,0 0 0-15,1 0 9 0,5 0-9 0,0 0 0 16,1 0 0-16,-1 0 0 0,-9 0 0 0,9 0 0 16,1-3 10-16,2 3-10 0,-6-3 8 0,4 1-8 15,-1 2 0-15,3-5 0 0,3 2 0 0,1 0-11 0,-1 1 11 16,0-4 0-16,6 1 0 0,-6 2 0 15,-5-2 0-15,5 0 0 0,3 2 0 0,0 3 0 0,-2 0 0 16,-1 0 0-16,6 0 0 0,-3 0 0 0,-2 3 0 16,5 2 0-16,-3-5 0 0,6 5 0 15,-3-2 0-15,0 2 0 0,4 1 0 0,-4-1 0 0,3 3 0 0,-3-3 0 16,0 6 0-16,1-1 0 0,-1-4 0 0,3 2 0 16,-3-3 0-16,0 3 0 0,3-3 0 0,-2 3 0 15,2-3 0-15,3-2 8 16,0 0-46-16,0-1-9 0,3-2-1 0,3-2-1005 15,3-4-201-15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14:19.064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00B050"/>
    </inkml:brush>
    <inkml:brush xml:id="br3">
      <inkml:brushProperty name="width" value="0.05292" units="cm"/>
      <inkml:brushProperty name="height" value="0.05292" units="cm"/>
    </inkml:brush>
  </inkml:definitions>
  <inkml:trace contextRef="#ctx0" brushRef="#br0">8940 4546 450 0,'0'0'20'0,"0"0"4"0,0 0-24 0,0 0 0 0,0 0 0 0,0 0 0 16,0 0 64-16,0 0 9 0,0 0 2 0,0 0 0 0,0 0-19 15,0 0-4-15,0 0-1 0,0 0 0 0,0 0-11 0,0 0-1 16,0 0-1-16,0 0 0 0,0 0 12 15,0 0 2-15,6 7 1 0,-6-7 0 0,0 0-34 0,0 0-7 16,0 0-2-16,0 6 0 0,3 2 30 0,-3-8 5 16,0 0 2-16,0 0 0 0,0 0-33 0,0 0-6 15,0 0-8-15,0 2 11 0,0-2-11 16,0 8 0-16,0-2 0 0,0-6 0 0,0 5-9 0,0-5-4 16,0 0-1-16,0 0 0 15,-3 5-20-15,3-5-4 0,0 0-1 0,3 5 0 16,-3-5-13-16,0 0-4 0,0 0 0 0,0 6 0 0</inkml:trace>
  <inkml:trace contextRef="#ctx0" brushRef="#br1" timeOffset="12470.15">7854 5035 752 0,'0'0'33'0,"0"0"7"0,0 0-32 0,0 0-8 0,0 0 0 0,0 0 0 16,0 0 82-16,0 0 14 0,0 0 4 0,0 0 0 15,0 0-33-15,0 0-7 0,0 0 0 0,0 0-1 16,0 0-24-16,0 8-5 0,0-8-1 0,0 0 0 16,0 0-2-16,0 0-1 0,3 3 0 0,-3-3 0 15,0 0-14-15,0 0-2 0,0 0-1 0,0 0 0 16,0 0-9-16,0 0 0 0,0 0 0 0,0 0 8 16,0 0-8-16,3 5 0 0,-3 0 0 0</inkml:trace>
  <inkml:trace contextRef="#ctx0" brushRef="#br2" timeOffset="47004.41">18195 7763 2432 0,'0'0'0'0</inkml:trace>
  <inkml:trace contextRef="#ctx0" brushRef="#br3" timeOffset="103228.09">16739 2498 1058 0,'0'0'47'0,"0"0"9"0,0 0-44 0,0 0-12 0,0 0 0 0,0 0 0 0,0 0 122 0,0 0 22 16,0 0 5-16,0 0 1 15,0 0-46-15,3 2-8 0,-3-2-3 0,3 11 0 0,0-3-19 0,-3 2-4 16,-3 4-1-16,0-6 0 0,-3 10-5 0,0-5 0 15,3 1-1-15,-6-1 0 16,-9 5-21-16,9-2-4 0,9 3-1 0,0-1 0 0,-8-5-23 0,2 1-5 16,6 4-1-16,-3-5 0 0,-3 1-8 0,0-1 0 15,3 0 0-15,0 0 0 0,6 1 0 0,-6-6 0 16,3 2 0-16,-3-2 0 16,3 0-81-16,0 3-22 0,-3-11-4 0,3 0-929 0</inkml:trace>
  <inkml:trace contextRef="#ctx0" brushRef="#br3" timeOffset="103945.88">16468 2477 403 0,'0'0'36'0,"0"0"-36"0,0 0 0 0,0 0 0 15,0 0 172-15,0 0 27 0,0-6 5 0,0 6 2 0,0-5-71 0,3 0-15 16,-3-3-2-16,3 2-1 0,0 4-31 0,-3-4-6 15,3-1-2-15,0-4 0 0,0 3-9 0,0-3-1 16,6 1-1-16,-3-1 0 0,-3-2-3 0,6 0-1 16,3 0 0-16,-3-1 0 0,0 1-11 0,0-5-3 15,5 4 0-15,1 1 0 0,0 0-5 0,0 0 0 16,6 5-1-16,0-5 0 0,-3-1-9 0,-1 4-2 16,1 2 0-16,6-3 0 0,0 9-13 0,0-9-3 15,-3 8-1-15,-1-2 0 0,4 0-5 0,-3 2-1 16,-6 3 0-16,3-5 0 0,0 5-9 0,-3 0 0 15,-1 0 0-15,1 0-11 0,-3 5 21 0,0-2 4 16,3 2 1-16,-3 0 0 0,-3 3-15 0,3 5 8 16,-3-7-8-16,3 7 0 0,-3 0 11 0,-1 0-11 15,1 1 12-15,-3 4-12 0,3-2 0 0,-3 3 0 16,0-1 0-16,0 1 0 0,3 2 9 0,-6-3-9 0,0 3 0 16,-3 3 9-16,3-3-9 0,-3 6 8 0,-3-6-8 15,0 3 8-15,-6-6-8 0,6 4 0 0,-3-4 0 0,0 3 0 16,-3 0 8-16,-3 3-8 0,6-5 0 0,-3-1 8 15,-5 3-8-15,2 1 0 0,-3 1 0 0,3-1 0 16,-6-1 0-16,-3 3 8 0,0 2-8 0,-2-5 8 16,-1 3-8-16,-3 2 0 0,-9-7 0 0,9 2 0 15,4-2 0-15,-7-6 0 0,0 0 0 16,0 0 0-16,4 1 0 0,2-6 0 0,0-3 0 16,0 0 0-16,6 3 0 0,-3-8 0 0,7 0 0 0,-1 0 0 15,-3-5 8-15,6 2-8 0,0-2 8 0,0-3-8 16,0 3 0-16,3-6 0 0,0 3 8 0,0 0-8 15,3-2 0-15,0 2 0 0,1 0 0 0,2-3 0 16,0 3 0-16,0 0 0 0,3 3 0 0,0-3 0 16,0 3-26-16,0-6-4 0,6 8-1 15,-3-4 0-15,-3 7-141 0,5-6-28 0,1-2-5 0,3 3-2 16</inkml:trace>
  <inkml:trace contextRef="#ctx0" brushRef="#br3" timeOffset="104259.29">17186 2672 1605 0,'-9'3'35'0,"9"-3"7"0,0 0 2 0,0 0 2 0,0 0-37 0,-3 8-9 0,3-8 0 0,0 5 0 16,-3 3 96-16,0-3 16 0,3 6 4 0,-3-3 1 15,0 0-44-15,0 2-9 0,3 4-1 0,-3-1-1 16,3 0-23-16,-3 0-5 0,-6-5-1 0,3 6 0 16,3-1-1-16,0 0-1 0,-3-2 0 0,3 2 0 15,-3-5-31-15,3 2 0 0,3-2-8 0,-3-2 8 16,-3 1-35-16,6-7 0 0,3 3 0 0,3 0-1023 15</inkml:trace>
  <inkml:trace contextRef="#ctx0" brushRef="#br3" timeOffset="104437.45">17287 2556 403 0,'0'0'36'0,"0"0"-36"15,0 0 0-15,0 0 0 0,0 0 361 0,0 0 66 16,-3-5 13-16,3 5 2 0,0 0-305 0,0 0-61 16,0 0-12-16,0 0-2 0,0 0-42 0,0 0-9 15,0 0-2-15,0 0-671 16,0 0-134-16</inkml:trace>
  <inkml:trace contextRef="#ctx0" brushRef="#br3" timeOffset="104897.28">17409 2675 748 0,'0'0'33'0,"0"0"7"0,0 0-32 0,0 0-8 0,0 0 0 0,0 0 0 0,9 5 153 0,-9-5 29 16,0 0 6-16,6-5 0 0,0 5-100 15,0-3-21-15,3 3-4 0,-4-5-1 0,1 5-18 0,0-5-3 16,0 5-1-16,-6 0 0 0,3-8-24 16,0 8-4-16,3-6-2 0,-3 1 0 0,3 3 19 15,-3-4 4-15,-3 1 1 0,6 2 0 0,-3-2 8 0,-3 0 2 16,0-1 0-16,-3 4 0 0,6-6 5 0,-6 3 2 16,0-1 0-16,0 4 0 0,3 2 1 0,-6 0 1 15,0-3 0-15,0 3 0 0,-3 3 7 0,0 5 0 16,0-6 1-16,1 9 0 0,-4-9-28 0,3 9-5 15,0-3-2-15,0 3 0 0,0 2 12 0,-3 0 2 16,3 0 1-16,0 0 0 0,0 3-23 0,0 0-5 16,3-3-1-16,-3 3 0 0,6 0-1 0,-3-3-1 15,6-2 0-15,0 2 0 0,3 3-2 0,0-8 0 16,3 5 0-16,0 1 0 0,-3-9-8 0,3 3 0 0,3-3 0 16,-3 0 0-16,3 3 0 0,0-8 10 0,3 0-10 15,0-5 10-15,-3 2-10 0,0-2 0 0,0 5 0 0,3-5 0 31,-1-3-18-31,-2 3-9 0,3-3-1 0,-3 2-867 0,3-2-173 0</inkml:trace>
  <inkml:trace contextRef="#ctx0" brushRef="#br3" timeOffset="108247.98">18224 2389 1472 0,'0'0'65'16,"0"0"14"-16,0 0-63 0,0 0-16 0,0 0 0 0,0 0 0 15,0 0 110-15,0 5 19 0,-3 1 4 0,3 7 1 0,-3-5-33 0,0 5-6 16,-3 6-2-16,1-6 0 0,-1 5-24 0,-3 1-5 16,0 2 0-16,-3 0-1 0,0 3-23 0,0 3-4 15,0-6 0-15,-3 3-1 0,6 2-11 0,-3-5-3 16,3 3 0-16,3 2 0 0,-2-4-21 0,2-4 0 16,-3 1 0-16,3 2 0 15,3-3-23-15,0-4-9 0,3-1-1 0,-3 0-1 16,3-8-97-16,3 3-19 0,-3-5-4 0,0-3-522 0,0 0-104 0</inkml:trace>
  <inkml:trace contextRef="#ctx0" brushRef="#br3" timeOffset="108699.13">18212 2262 1036 0,'0'0'92'0,"0"0"-73"0,0 0-19 0,0 0 0 16,0 0 212-16,0 0 38 0,0 0 8 0,0 0 2 16,0 0-128-16,0 0-24 0,0 0-6 0,3-5-1 15,3-3-49-15,-6 3-9 0,0 5-3 0,6 0 0 16,0-8-9-16,0 8-3 0,0-6 0 0,0 6 0 0,3-5-11 0,0 3-2 16,0 2-1-16,3-6 0 0,-3 1-14 0,0 2 0 15,0-2 0-15,3 5 0 0,2-8 0 0,1 5 0 16,-3 1 0-16,3 2 0 0,0-6 0 0,-3 6 8 15,3 0-8-15,0-5 0 0,-3 3 0 0,-1 2 0 16,4 0 0-16,-6-6 0 0,-3 6 0 0,0 0 0 16,3 0 0-16,-3 0 0 0,3 6 0 0,-3-6 0 15,-3 2 0-15,0 3 0 0,-3-5 0 0,0 8 0 16,0 3 0-16,0 2 0 0,-3 0 20 0,3 1 2 16,-3-1 0-16,0 5 0 0,-3 1-13 0,0 2-9 15,0-2 12-15,-3 7-12 0,0-5 11 0,-3 11-11 16,3-6 10-16,-2 1-10 0,-4-3 0 0,3 0 0 15,3 5 0-15,-3-3 0 0,0 1 0 0,3-6 0 16,0 3 9-16,3 2-9 0,-3-7 8 0,3 4-8 16,0 1 8-16,3-5-8 0,0-1 0 0,-3-2-20 15,3 3 3-15,0-6 1 16,3 0-157-16,0 0-31 0,0-7-7 0,-2 2-1 0</inkml:trace>
  <inkml:trace contextRef="#ctx0" brushRef="#br3" timeOffset="108907.39">18138 2656 2077 0,'0'0'92'0,"0"0"19"0,0 0-89 16,0 0-22-16,6-2 0 0,0 2 0 0,3-6 89 0,0 6 14 16,3-5 2-16,-3 5 1 0,3-2-43 0,2 2-9 15,-2 0-2-15,3 0 0 0,0-6-19 0,0 6-4 16,0 0-1-16,0-5 0 0,0 2-28 15,0 3 0-15,-1-5 0 0,-2 5 0 0,6 0-15 0,-3-5 4 16,3 2 1-16,-3 0-794 16,3 1-158-16</inkml:trace>
  <inkml:trace contextRef="#ctx0" brushRef="#br3" timeOffset="109474.29">18829 2185 518 0,'0'0'46'0,"0"0"-37"0,0 0-9 0,0 0 0 16,0-7 336-16,0 7 66 0,3-6 13 0,-3 6 2 16,0 0-254-16,0 0-51 0,0 0-11 0,0 0-1 15,0 0-41-15,0 0-8 0,0 0-2 0,-3 13 0 16,0-5 7-16,-3 6 0 0,0 2 1 0,0 5 0 15,-3-3-17-15,-3 9-3 0,0-1-1 0,0 1 0 16,-6 4-12-16,0 1-2 0,-2 2-1 0,-1-2 0 16,0-5-6-16,0 4-2 0,3-4 0 0,3-6 0 15,-3 3-13-15,7-3 0 0,2-2 0 0,3 2 0 16,0-3 0-16,0-5 8 0,3 1-8 0,0-6 0 0,3 2 0 16,3-2 0-16,-3-8 0 0,6 5 0 0,0-2 0 15,3 2 8-15,0-10-8 0,2 2 0 0,1-2 0 0,6-3 0 16,-6-2 0-16,6-4 0 0,0 1 0 0,0-3 0 15,3 6 0-15,-4-4 0 0,1 1-16 0,0 5 1 16,-3-5 0-16,3 3 0 0,0 2 4 16,0 2 1-16,-4 1 0 0,1 2 0 0,0 3 10 0,-6 0-13 15,3 0 5-15,-3 0 8 0,-3 6-8 0,0 2 8 16,-3-6 0-16,3 9 0 0,-3-6 0 0,-3 3 0 16,0 0 0-16,-3 3 0 0,0 2 0 0,0 0 0 15,-6 0 0-15,6 0 8 0,-3 1-8 0,-3 4 10 16,0-2-10-16,0 3 10 0,0-6-10 0,-3 5 0 15,3-2 0-15,-5 0 8 0,2 5-8 0,0-2 10 16,-3-6-10-16,0 0 10 0,-3 0 2 0,3-5 1 0,-6 3 0 0,4-3 0 16,2-8 11-16,-3 0 3 15,-3 0 0-15,3 0 0 0,3 0-15 0,0-8-4 16,3 3 0-16,1-9 0 0,2 4 2 0,0-6 0 0,6 3 0 16,3-6 0-1,0 6-146-15,3-8-30 0,0 5-6 0</inkml:trace>
  <inkml:trace contextRef="#ctx0" brushRef="#br3" timeOffset="110583.16">19290 2569 172 0,'0'0'16'0,"0"0"-16"16,0 0 0-16,0 0 0 0,0 0 260 0,0 0 48 16,0 0 11-16,0 0 1 0,0 0-179 0,0 0-36 15,0 0-7-15,0 0-2 0,0 0-12 0,0 0-2 0,0 0-1 0,0 0 0 16,0 0-17-16,0 0-4 0,0 0-1 0,0 0 0 16,0 0-13-16,0 0-2 0,0 0-1 0,0 0 0 15,0 0-6-15,0 0-1 0,0 0 0 0,-6-5 0 16,3 5-4-16,-3 0-2 0,0-5 0 0,0 5 0 15,3 0-6-15,-6 0-2 0,0 5 0 0,3-5 0 16,-3 0 4-16,-2 5 1 0,2-5 0 0,-3 0 0 16,0 5-3-16,0 3 0 0,0-8 0 0,3 6 0 15,0-4 7-15,0 4 1 0,-3-6 0 0,6 5 0 16,3-2-21-16,3 2-11 0,-6-3 12 0,6-2-12 16,0 0 0-16,0 0 0 0,0 0 0 0,6 6 0 15,3 4 0-15,0-7 0 0,0 2 0 0,3 1 0 16,-3-4 8-16,3 3-8 0,-3 1 0 0,3 2 0 15,0-3 0-15,-3-2 0 0,0 2 0 0,-1 3 0 0,1 2 0 0,-3-4 0 16,0 2-12-16,0-3 3 0,-3 3 9 0,3 0 0 16,-3 2 0-16,0-2 0 0,-3-2 0 0,0 2 0 15,3 2 0-15,-3-2 0 0,-3 0 0 0,3 0 0 16,-3 3 0-16,0-6 0 0,-3 3 0 0,3 5 0 16,-3-8 0-16,0 3 0 0,0 0 0 0,-3-2 0 15,-2-1 0-15,-1 0 0 0,-3 3 0 0,-3-3 0 16,0-2 0-16,-3 2 0 0,-3-2 0 0,-2 0 0 15,-1-1 0-15,3-2 0 0,3 0 0 0,3-2 0 16,-3-1 10-16,4 0-10 0,-1-7 0 0,3 2 0 16,3 2 0-16,3-1-10 0,3-1 10 0,0 2 11 15,3-7-3-15,3 5 0 16,0 3-31-16,6-8-6 0,0 2-2 0,6 0 0 16,-3-2-174-16,6 3-35 0</inkml:trace>
  <inkml:trace contextRef="#ctx0" brushRef="#br3" timeOffset="110951.59">19841 1950 2113 0,'0'0'46'0,"0"0"10"0,3-5 1 0,3 2 3 0,0 3-48 15,-6 0-12-15,0 0 0 0,0 0 0 0,5 0 86 0,-5 0 14 16,0 0 4-16,0 0 0 0,3 8-58 0,-6 11-11 16,-5-6-3-16,-1 13 0 0,-3-5 20 0,0 6 3 15,-3 5 1-15,-3-1 0 0,0 1-13 0,-3 2-3 16,1 6 0-16,-1 0 0 0,0 2-23 0,0 6-5 16,-3-3 0-16,-3 0-1 0,4-3-11 0,-1-5 0 15,6 3 0-15,0-6 0 0,0 3 0 0,6-10 8 16,3 4-8-16,0-4 0 0,4-6 0 0,-1 3 8 15,3-11-8-15,3 6 0 0,3-3 8 0,0-3-8 16,0-3 8-16,-1-2-8 16,1-2-26-16,3 2-10 0,-6-8-3 0,0 0 0 15,9-6-122-15,0 4-25 0,-3-4-5 0,0-2-1 16,-3 3 0-16,0-3 0 0,-3-5 0 0,0 2-341 0,0-5-69 0</inkml:trace>
  <inkml:trace contextRef="#ctx0" brushRef="#br3" timeOffset="111113.46">19433 2574 2170 0,'3'0'48'0,"-3"0"9"0,0 0 3 0,0 0 1 0,0 0-49 0,0 0-12 0,0 0 0 16,0 0 0-16,0 0 102 0,0 0 18 0,0-5 3 0,3 5 1 16,0-5-61-16,3 0-12 0,0 2-3 0,0 3 0 15,3-5-28-15,2 5-7 0,4 0-1 0,3 0 0 16,0-6 16-16,0 4 4 0,0 2 0 0,0 0 0 16,0 0-32-16,-1-6 0 0,-2 6 0 0,0-5 0 15,-3 2-71-15,0 3-20 0,0 0-4 0,-3 0-1119 16</inkml:trace>
  <inkml:trace contextRef="#ctx0" brushRef="#br3" timeOffset="111766.92">19864 2725 2052 0,'0'0'91'0,"0"0"18"0,0 0-87 0,0 0-22 16,0 0 0-16,6 0 0 0,-3 0 65 0,3 0 9 0,0-5 2 0,0 5 0 15,0 0-24-15,0 0-4 16,0-5 0-16,0-1-1 0,3 4-27 0,-3-6-6 0,3 2-1 16,-3-1 0-16,0 1-13 0,3 1 0 0,-3-3 0 15,0 3 0-15,-3-3 8 0,3 2-8 0,-3-7 0 0,-1 5 9 16,-2-2-9-16,0 2 12 0,0-3-12 0,-2 1 12 15,-1 4 5-15,-3-4 2 0,3 2 0 0,-3 0 0 16,-3 3 11-16,0-1 2 0,0 4 1 0,-6-4 0 16,3 6 15-16,0 6 2 0,-3-4 1 0,-3 4 0 15,-2-1-32-15,2 3-7 0,0 2 0 0,0 1-1 16,6 0 1-16,-3 2 1 0,3 0 0 0,0 0 0 16,3 0-4-16,-2 1-1 0,5-1 0 0,-3 5 0 15,3-4-8-15,3 4 0 0,0-5 0 0,0 9 0 16,0-12 0-16,3 6 0 0,0-3 0 0,3 6 0 15,0-6 0-15,0 0 0 0,3-5 0 0,-3 3 0 0,0-6 0 16,3 3 0-16,6-3 0 0,-4-2 0 0,-2-6 0 0,6 1 0 16,0-1 0-16,3-5 0 0,6 3 0 15,0-8 0-15,-3 2 0 0,0 3 0 0,-4-5 0 16,4 0 0-16,-3-1 0 0,0-4 0 0,0 5-8 16,0-1-4-16,0-7-1 0,-3 8 0 0,-1-3 13 0,1 3-12 15,-3 0 12-15,0 5-12 0,-3-6 12 0,0 7 0 16,0 1 0-16,-3-2 0 0,0 3 0 0,-3 5 0 15,0 0 9-15,0 0-9 0,0 0 0 0,-6 0 0 16,-3 5 0-16,3 3 0 0,-6-2 0 0,3 1 11 16,0 7-3-16,1-9-8 0,-1 8 22 0,-3 0-2 15,6 1-1-15,0-1 0 0,0 0-11 0,3 0-8 16,0-5 12-16,3 3-12 0,0 5 13 0,3-6-4 16,-3-4-1-16,6 2 0 0,0-3-8 0,3 3 12 15,0-3-12-15,0-5 12 0,2 3-12 0,1-3 0 0,0 0 0 0,0-3 0 16,3-2-10-16,-3 0 10 0,3-3 0 0,0 0-9 31,0-3-119-31,-3 3-24 0,2-5-5 0</inkml:trace>
  <inkml:trace contextRef="#ctx0" brushRef="#br3" timeOffset="112217.01">19924 2342 2026 0,'-3'-6'44'0,"0"6"10"0,0-2 2 0,3 2 1 0,0-6-45 0,0 1-12 15,0 5 0-15,6-3 0 0,-3-2 0 0,3-3 0 16,3 3 0-16,0 5 0 0,-3-8-8 0,6 5-4 16,-3 3-1-16,0 0 0 0,-1-2 27 0,-8 2 6 15,6 0 0-15,-6 0 1 0,6 2 26 0,0 1 5 16,0 0 0-16,-3 2 1 0,-3-5 11 0,0 0 3 15,0 0 0-15,0 5 0 0,3 3-3 0,-3-3 0 16,-3 3 0-16,3-2 0 0,0-6-41 0,0 0-9 16,-3 8-2-16,3-8 0 0,0 0-12 0,6 5 0 0,-6-5 0 0,3 0 0 15,-3 0 0-15,6 3 0 16,0-3 0-16,0-3 0 0,0 3 0 0,0 0 0 16,3-5 0-16,-3 5 0 0,0-6 0 0,0 4 0 15,0-9 0-15,0 3 0 0,0 3 0 0,0 2 0 0,0-2 0 16,-4 0-10-16,-2 5-2 0,0 0-1 0,3 0 0 0,-3 0 0 15,0 0 13-15,0 0 0 0,-3 8 0 0,1 2 0 16,-1-2 18-16,-3 3 0 0,0 5 0 0,6 2 0 16,0-5 10-16,-3 0 1 0,-3 6 1 0,3-6 0 15,0 0-18-15,0-5-4 0,6 3-8 0,0-3 12 16,3-3-12-16,-3 1 0 0,6-6 0 0,0 0-861 16,-1-3-171-16</inkml:trace>
  <inkml:trace contextRef="#ctx0" brushRef="#br3" timeOffset="113051.92">20311 2635 1450 0,'0'0'64'0,"0"0"14"0,0 0-62 0,0 0-16 16,0 0 0-16,0 0 0 0,0 0 140 0,0 0 24 15,0 0 6-15,0 0 1 0,0 0-62 0,0 0-12 16,0 0-2-16,3 8-1 0,-6 3-22 0,0-3-4 15,0 2 0-15,-3 4-1 0,3 1-22 0,-3-1-4 16,-3-1-1-16,3-3 0 0,0 4 4 0,3-1 0 16,0-5 0-16,-3 2 0 0,3 1-36 0,3 0-8 15,-3-6 0-15,3 3 0 0,-3-3 0 0,3-5 0 16,0 0 8-16,0 0-8 0,0 0 0 0,9 0 0 16,0-5 0-16,0 5 0 0,3-8 0 0,-3 3 0 15,3-1 10-15,0-2-10 0,3 0 8 0,-3-2-8 16,0 2 0-16,2-5 0 0,-2-1 0 0,3 1 0 15,0-3-13-15,3 3 5 0,-3 3 8 0,0-4 0 0,0 4 0 16,0 2 0-16,-4 2 0 0,1-1 0 0,-3 1 0 16,3 6 0-16,-6-8 0 0,-6 8 0 15,0 0 0-15,0 0 0 0,0 0 0 0,6 8 11 0,-6 5-3 16,0-7 0-16,0 2-8 0,0 2 8 0,-6 4-8 16,3-1 8-16,-3 0 2 0,0 0 0 0,0 0 0 15,3 1 0-15,-6-1 0 0,3-5 0 0,0 2 0 16,1 4 0-16,-1-1-10 0,6 0 0 0,0-5 0 15,0-3 0-15,3 3 25 0,0 0 3 0,2-2 1 0,4-6 0 32,0 0-72-32,3 0-14 0,0-6-3 0,0 4-842 0,3-12-168 0</inkml:trace>
  <inkml:trace contextRef="#ctx0" brushRef="#br3" timeOffset="113495.89">20841 2738 2055 0,'0'0'45'0,"0"0"10"0,0 0 1 0,0 0 2 0,0 0-46 0,0 0-12 16,0 0 0-16,0 0 0 0,9 3 56 0,0-6 10 16,-3 3 2-16,5-5 0 0,1-3-45 0,-3 3-9 15,0-3-2-15,0 3 0 0,0-3 0 0,3 2 0 0,-6-4 0 0,3-1 0 16,-3 6-12-16,3-6 0 0,-6 3-9 15,3 1 9-15,-6-4 20 0,3 3 11 16,-6-3 1-16,3 1 1 0,-6 5-5 0,3-9 0 16,-3 4-1-16,0 2 0 0,-6 0 8 0,3-3 1 15,-3 3 1-15,-3 8 0 0,0-5-4 0,0 5-1 0,1 5 0 16,-4-5 0-16,-3 8 18 0,0 3 3 16,0-3 1-16,3 2 0 0,-2 1-10 0,2 0-3 0,3 2 0 15,0 5 0-15,6-4-25 0,-3-1-6 0,3 5-1 16,0 3 0-16,3-5-9 0,0 3 8 0,3 5-8 15,0-6 8-15,3 3-8 0,0 1 0 0,3-4 0 0,0-5 0 16,3 6 0-16,0-3 0 0,3-6 0 0,0 3 0 16,3-7 0-16,3-4 0 0,3-2 0 0,3-5-11 15,5 2-21 1,-5-10-5-16,-3 3-1 0,3-6 0 0,3-3-32 16,0 1-6-16,-1-3-2 0,1-1 0 0,-3-1-102 15,3-4-20-15,-6 1-4 0,0-9 0 0,-1 4-28 16,1-1-6-16,12-45-1 0,-3 16 0 0</inkml:trace>
  <inkml:trace contextRef="#ctx0" brushRef="#br3" timeOffset="113786.48">21445 1831 1962 0,'6'-16'43'0,"-6"16"9"0,3-3 1 0,-3 3 3 0,0-5-45 0,0 5-11 16,0 0 0-16,0 0 0 0,0 0 132 0,0 0 24 16,0 0 4-16,0 0 2 0,0 0-66 0,-6 5-12 15,0-2-4-15,-3 8 0 0,0 2-21 0,-3 5-5 16,-6 4-1-16,1 4 0 0,-1-2-8 0,0 5-1 0,-6 8-1 0,0-5 0 15,3 7-19-15,1-4-3 0,-4 10-1 0,0-6 0 16,3 6-4-16,3 0-2 0,-6 8 0 16,4 0 0-16,2-2-14 0,0-9 0 0,3 0 0 0,0 6 0 15,3-8 0-15,-3-3 0 0,6 2 0 0,3-12 0 16,0-1 0-16,1 1 17 0,2-1-3 0,0 1-1 16,3-4-13-16,0-7 0 0,0 0 0 0,3 0 0 15,2-3 0-15,1-5 0 0,0-3 0 16,3 1 0-1,0-6-28-15,0-8-8 0,3 2-1 0,0-7-1 16,0 0-62-16,0 0-12 0,0-6-2 0,3 1-766 0,-4-3-154 0</inkml:trace>
  <inkml:trace contextRef="#ctx0" brushRef="#br3" timeOffset="114399.09">21246 2696 1558 0,'0'0'69'0,"0"0"15"0,0 0-68 0,0 0-16 0,0 0 0 0,0 0 0 16,0 0 119-16,6 5 20 0,-1 1 4 0,1-6 1 16,-6 0-67-16,0 0-13 0,6 0-2 0,3 2-1 15,-3-2-28-15,3 0-5 0,0-2-2 0,0 2 0 0,3 0-14 16,-3-6-2-16,0 1-1 0,0 2 0 0,3-4-1 0,0 1-8 16,-3-4 12-16,-1 2-4 0,4 0-8 0,-3-3 0 15,-3 3 0-15,0 0 0 0,0 3 8 0,-3-6-8 16,0 4 0-16,-3 1 8 0,0-4 0 0,-3 4 0 15,0-2 0-15,-3 3 0 16,0 0 11-16,0 5 1 0,-6-5 1 0,3 5 0 0,-2 5 12 0,-4-5 3 16,0 5 0-16,0 0 0 0,-3 3 8 0,3 6 3 15,3-6 0-15,-3 5 0 0,0 5-7 0,4-5 0 16,-4 6-1-16,3-6 0 0,0 6-25 0,3 2-5 16,3-3-1-16,0 4 0 0,3-1-8 0,3-5 0 15,0 5 0-15,0-3 8 0,6-2-8 0,3 0 0 16,3-3 0-16,0 1 0 15,3-7-44-15,2-1-7 0,4-4-1 0,3-2-816 16,6-2-164-16</inkml:trace>
  <inkml:trace contextRef="#ctx0" brushRef="#br3" timeOffset="115274.08">21954 2752 1209 0,'0'0'108'0,"0"0"-87"15,0 0-21-15,0 0 0 0,0 0 192 0,0 0 33 16,-3 0 7-16,3 0 2 0,0 0-120 0,-3-6-24 16,0 6-5-16,3 0-1 0,0-8-52 0,0 3-12 15,3-3-1-15,-3 3-1 0,3-6-18 0,3 3 8 16,0 0-8-16,0-2 0 0,0-1 0 0,0 6 0 16,0-8 0-16,-3 0 0 0,3-1 8 0,0 1-8 15,3-5 0-15,-3 4 0 0,-1-4 0 0,1-3 0 16,3 2 0-16,-6 6 0 0,0 0 0 0,-3-1 0 15,-3 4 8-15,3 2-8 0,-6 3 40 0,0 2 4 16,-5 3 0-16,2 3 1 0,-3 2 9 0,3 0 2 16,-6 3 0-16,0 3 0 0,0 2-11 0,0 0-1 15,-3 0-1-15,3 1 0 0,1-1-19 0,2 0-4 16,-3 0-1-16,6 1 0 0,0-1-11 0,3 0-8 0,3 6 12 16,0-6-12-16,3-5 0 0,3 2 0 0,0-2 0 0,6 5 0 15,0-10 0-15,3 2 0 0,3-5 0 0,0 6 0 16,2-12 0-16,-2 4 0 0,3-4 0 0,0-1 0 15,0 1-13-15,3-4-10 0,0 2-1 0,2-6-1 16,1 7-11 0,0-4-3-16,-3 3 0 0,0-5 0 0,-6 5 19 0,-1 3 3 0,-2-6 1 15,-3 8 0-15,0-5 16 0,0 6 0 0,-6 2 0 16,-3 0 0-16,0 0 0 0,0 0 0 0,-3 5 0 0,-3 3 0 16,3 3 9-16,-3-3 6 0,0 2 1 0,-3 3 0 15,0-5 14-15,-3 5 3 0,1 1 1 0,-7 4 0 16,3-5-21-16,-3 6-4 0,0 2-1 0,0-2 0 15,3-3 0-15,-2 7 0 0,2-4 0 0,-3 2 0 16,3 0-8-16,3 3 8 0,0-8-8 0,-3 2 8 0,6-4-8 16,-3-1 0-16,3 0 0 0,0-2 0 0,4-3 0 15,-1-3 0-15,0 0 0 0,3-2 0 0,3-3 0 16,0 0 0-16,0 0 0 0,0 0 0 0,3-8 0 0,3 0 0 16,0-3 0-16,2 3 0 0,-2-10-21 0,3 5 3 15,0-1 1-15,0-4 0 16,0 5-14-16,-3 0-2 0,3 5-1 0,-3 2 0 15,3-2 22-15,-3 3 4 0,-6 5 8 0,0 0-13 0,0 0 13 0,0 0 10 16,3 5-2-16,0 3 0 0,0-2 16 0,-3 2 4 16,0 2 0-16,3-2 0 0,0 5-4 0,0-5-1 15,-3 0 0-15,6 3 0 0,-3-3-14 0,3-3-9 16,3 0 12-16,-1 3-12 0,1-3 8 0,3-5-8 16,0 0 0-16,3 0 0 0,3-5 0 0,-3 0 0 0,3 2 0 15,0-7 0-15,-1 2-16 0,-2-3 0 0,0 1 0 16,3-4 0-1,0 1-124-15,-3 8-24 0,0-8-6 0,3 2-1 16,-7-2-79-16,4 5-16 0,12-19-3 0,-9 4-1 0</inkml:trace>
  <inkml:trace contextRef="#ctx0" brushRef="#br3" timeOffset="115733.66">22445 2611 1746 0,'0'0'77'0,"0"0"16"0,0 0-74 0,0 0-19 0,0 0 0 0,0 0 0 0,0 0 145 0,-6 6 26 15,0-1 5-15,0 0 0 0,0 3-56 0,0 0-12 16,0-3-3-16,0 9 0 0,-2-6-42 0,2 2-9 15,-3 3-2-15,0-5 0 0,0 11-24 0,-3-6-6 16,3 0-1-16,0 1 0 0,-3 4-10 0,0-5-3 16,3 1 0-16,3-1 0 0,0 5-8 0,3-4 0 15,-3-6 0-15,6 2 8 0,3 3-8 0,6-5 0 16,-3 0 0-16,3-3 0 0,0 1 0 0,3-6 0 16,0 0 0-16,3-3 0 15,-3 0-16-15,0-2-8 0,3-3-1 0,-4 0-1 16,1-2-30-16,0 2-5 0,3-5-2 0,-3-1 0 15,0 4-33-15,0 2-6 0,-3-5-2 0,3-6 0 16,3 3 36-16,-1 6 8 0,-2-4 0 0,3 1 1 16,-3-8 7-16,3 8 2 0,-3 0 0 0,0-1 0 0,0 4 28 15,-3-4 6-15,-6 7 0 0,0 1 1 0,3 6 45 0,-3-8 9 0,-3 8 1 16,0 0 1-16,0 0 35 0,0 0 6 0,0 0 2 16,0 0 0-16,0 0 9 0,-6 8 3 0,-3-2 0 15,0 7 0-15,0-5-26 0,0 2-5 0,0-2-1 0,-3 5 0 16,6 1-39-16,0-6-8 0,-3 5-1 0,0 0-1 15,3-2 0-15,0 2 0 0,3 0 0 0,3 0 0 16,-3 1-15-16,0-6 9 0,3 2-9 16,6 3 8-16,-3-5-8 0,3-2 0 0,-3 2 0 15,6-3 0-15,-3-3-11 0,3 1-1 0,3-3 0 0,0 0 0 16,0 0-42 0,0-3-9-16,0 1-1 0,-3-3-1 0,-3-3-118 15,2 2-23-15,1 1-5 0,3-3-817 0</inkml:trace>
  <inkml:trace contextRef="#ctx0" brushRef="#br3" timeOffset="116161.93">22784 2648 864 0,'0'0'76'0,"0"0"-60"0,0 0-16 0,0 0 0 0,0 0 197 0,0 0 37 16,0 0 7-16,0 0 2 0,0 0-115 0,0 0-22 15,0 0-5-15,0 0-1 0,0 0-27 0,3 6-5 16,-3-6-2-16,3 8 0 0,0-3 6 0,-3-5 2 15,0 0 0-15,3 5 0 0,-3 3-1 0,0-2 0 16,0 1 0-16,-3 7 0 0,0-9-22 0,0 8-5 16,0 0-1-16,-2 1 0 0,2-6-2 0,-3 5-1 0,0-3 0 0,0 4 0 15,0-1-30-15,3 0-12 16,-3-5 11-16,0 5-11 0,3-5 9 0,0 3-9 0,3-3 8 0,-3 0-8 16,3 2 8-16,0-10-8 0,0 0 0 0,0 0 8 15,0 0-8-15,0 0 10 0,0 0-10 0,0 0 10 16,0 0-1-16,6-8 0 0,0 6 0 15,0-6 0-15,0 0-9 0,3-5 0 0,0 2 0 16,0-2 0-16,-1-3 0 0,1-3 0 0,3 6 8 0,-3-5-8 16,3-4 0-16,0 4 0 0,-3 5 0 0,3-6 0 15,0 3 0-15,-3 6 0 0,3-4 0 0,-3 7 0 16,-1-7 0-16,1 9 0 0,3-3 0 0,-3 3 0 16,0-3 0-16,0 5 0 0,0 1 0 0,0-6 0 15,3 5 0-15,-3 0 0 0,0 3-11 0,3-5 11 16,0 2 0-16,2 3 0 0,-2-2 0 0,-3-1 0 15,0 3 0-15,0-5 0 0,0 5 0 0,0-5-8 16,3 2-56-16,-3 3-12 16,0-5-1-16,3 5-842 0,-6 0-168 0</inkml:trace>
  <inkml:trace contextRef="#ctx0" brushRef="#br3" timeOffset="116992.93">16683 3654 1688 0,'0'0'75'0,"0"0"15"0,0 0-72 0,0 0-18 0,0 0 0 0,0 5 0 0,-3 3 111 0,3-3 18 16,-3 3 4-16,0 0 1 0,-6 8-39 0,0-3-8 16,3 3-2-16,-3 3 0 0,0-1-48 0,0 3-9 15,0 3-3-15,0-5 0 0,0 2-2 0,0-2-1 16,-3 2 0-16,3-3 0 0,-2-2-14 0,2 0-8 16,0 5 8-16,-3-8-8 0,6 1 0 0,-3-4 0 15,3 3-12-15,0-2 4 16,3 0-120-16,-3-9-23 0,6 3-5 0</inkml:trace>
  <inkml:trace contextRef="#ctx0" brushRef="#br3" timeOffset="117579.12">16412 3659 1854 0,'0'0'82'0,"-6"-5"17"0,3 0-79 0,-3 2-20 0,0 3 0 0,3-8 0 15,-3 3 125-15,6 5 22 0,0-6 4 0,-3 1 1 16,6-3-59-16,0 0-11 0,0 3-2 0,6-6-1 16,0 1-31-16,3 5-5 0,0-9-2 0,2 1 0 15,1 2-10-15,3-2-3 0,3 0 0 0,3 0 0 16,3-3-10-16,-1 3-2 0,4-1-1 0,0 1 0 16,-3 3-15-16,2 2 9 0,10-6-9 0,-6 4 8 15,-3 2-8-15,-1 3 0 0,1 2 0 16,-3 0 0-16,-6 3 0 0,3 3 0 0,-7 0 0 0,1 2 0 15,-3 0 0-15,0 3 0 0,-3 0 0 0,-3 3 0 16,-3 2 0-16,0 3 0 0,-6 0 0 0,0 0 0 16,0 2 0-16,-6 1 8 0,0-1-8 0,-3 6 12 15,0 0-12-15,0-3 0 0,-3 5 0 0,0 1 8 0,-3-1-8 16,-2 3 0-16,2-2 0 0,-6-1 8 0,-9 1-8 16,6-6 0-16,0 3 0 0,1-3 0 0,2-3 0 0,-3 1 0 15,-3-6 0-15,6 0 0 0,4 1 0 16,2-9 12-16,0 3-12 0,0-5 12 0,6-1-12 0,0-2 8 15,3-2-8-15,6 2 8 0,-3-3-8 0,3-5 0 16,3-3 0-16,3 3 8 0,0-5-8 0,3 3 0 16,6 2 0-16,-3-6-11 0,-3 1 3 0,0 5 0 15,8 3 0-15,-2-6 0 0,-9 9 8 16,3 2-12-16,3-6 12 0,0 12-12 0,-3-6 12 16,-3 2 0-16,0 9 0 0,0-6-8 0,0 3 8 0,-6 5 0 15,0-7 0-15,-3 7 0 0,6 0 0 0,-3 0 0 16,-3-5 0-16,3 3 0 0,0 2 0 0,3-2 9 15,0-1-9-15,0 4 0 0,0-9 16 0,0 3-4 16,6-3-1-16,0 0 0 0,-1 3-11 0,1-8 0 0,3 0 0 16,0 0 0-16,0 0 0 0,3 0 0 0,-3-5 0 0,0 2 0 15,0-2-11-15,3 0 3 0,-7-3 0 0,7 3 0 16,-3-3-160 0,-3 2-32-16,0-2-7 0</inkml:trace>
  <inkml:trace contextRef="#ctx0" brushRef="#br3" timeOffset="117976.58">17117 3900 2062 0,'0'0'45'0,"0"0"10"0,0 0 1 0,0 0 3 0,0 0-47 0,0 0-12 15,0 0 0-15,0 0 0 0,0 0 69 0,0 0 12 16,9 3 3-16,0-3 0 0,-3 2-24 0,0-2-5 15,0-2-1-15,0 2 0 0,3-3-34 0,-3 3-8 16,0-5 0-16,0-1-1 0,5 4-11 0,-2-4 0 16,-3-1 0-16,3 1 0 0,0-2 11 0,-3 3 0 15,-3-6 0-15,3 1 0 0,-3 5-11 0,3-6 0 16,-3 3 0-16,0 0 8 0,-9-5 10 0,3 8 2 16,0-9 0-16,0 9 0 0,-9 0-20 0,0 2 0 15,-3 3 0-15,3 0 0 0,1 3 0 0,-1 2 0 16,-9 6 0-16,6 2 0 0,-3 0 9 0,3 0-1 15,-6 1-8-15,6-1 12 0,1 0 36 0,2 0 8 0,-3 0 0 0,6 1 1 16,0-1-39-16,3 0-8 0,0 0-2 0,3 1 0 16,0-1-8-16,3-3 0 0,3 4 0 0,0-4 0 15,3 1 0-15,0-1 0 0,3-2 0 0,3-2 0 16,-3 2 0-16,6-8 0 0,-3 2 0 0,8 1 0 16,1-3-104-16,0-5-16 0,-9-1-3 0,6-2-1073 15</inkml:trace>
  <inkml:trace contextRef="#ctx0" brushRef="#br3" timeOffset="119185.66">17382 3913 1670 0,'0'0'148'0,"0"0"-118"16,0 0-30-16,3 8 0 0,-3-8 140 0,0 8 21 15,0-3 5-15,0-5 1 0,0 0-73 0,0 0-14 16,6 6-4-16,0-6 0 0,0 0-41 0,0 0-9 15,3 0-2-15,0 0 0 0,0-8-10 0,0 5-2 16,-1 0-1-16,1-5 0 0,3 3-11 0,-3-5 0 16,-3 2 9-16,3 0-9 0,3-3 12 0,-3 3-3 15,-6-2 0-15,0-1 0 0,3 0-9 0,-3 4 0 16,0-7 0-16,-6 4 0 0,3-4 9 0,-3 7-9 16,0-7 10-16,-3 9-10 0,-3-3 0 0,0 8 0 15,0 0 0-15,0 0 0 0,-3 0 0 0,0 5-13 16,-3 3 4-16,1 6 1 0,-1-1 8 0,-3 0 0 15,-3-2 10-15,3 4-10 0,0 4 16 0,0-3-2 16,-2 0-1-16,2 0 0 0,6-1-2 0,3 7-1 16,-3-9 0-16,6 0 0 0,3 6-10 0,3-6 8 0,3 3-8 15,0-3 8-15,0-2-8 0,6 2 0 0,6-5 0 0,-3-3-11 32,3 0-12-32,-1-2-2 0,1-3-1 0,3-3 0 0,-3 1-125 15,0-1-25-15,0-5-4 0,0-3-2 0,0 4 51 0,-3-7 11 0,-1 1 1 0,4 0 1 16,0 2 5-16,-3-2 1 0,-6 5 0 0,3-5 0 15,-3 2 135-15,0 9 27 0,-6-9 6 0,0 11 0 16,0 0 87-16,0 0 17 0,-9 0 3 0,-3 3 1 16,0 5-45-16,0 0-9 0,0 2-2 0,0 1 0 15,-2 2-19-15,-1 3-4 0,0 2-1 0,0 4 0 16,0-1-40-16,0 3-8 0,0-3-1 0,3 3-1 16,3 5-11-16,-5 2-3 0,2 1 0 0,6 0 0 15,3-3-20-15,-3 3 9 0,-3-1-9 0,0-1 0 16,6 1 0-16,0-2 0 0,0 1 0 0,-6 1 0 0,0 1 0 15,3 0 0-15,0-3-13 0,0-3 5 0,-6 1-5 0,3-3-1 16,3-3 0-16,1-3 0 0,2 1 14 0,-6-1-9 16,3-4 9-16,-3-4-8 0,0-2 8 0,0-3 9 15,-3 1-1-15,0-4-8 0,6-2 15 0,-3-2-4 16,-3-6-1-16,3-3 0 0,6 1 12 0,-3-9 2 16,-3 1 1-16,7-4 0 0,-4-9-14 0,6 4-3 15,0-7-8-15,6-1 12 0,-4 6-12 0,7-8 0 16,6 5 8-16,-3-2-8 0,3 2 0 0,0 1 0 15,6-4 0-15,0 6-10 0,-3 0 10 0,-1 3 0 16,7-1 0-16,0 6 0 0,-3-3 0 0,3 3-8 16,-4 0 8-16,4 2 0 0,0-2 0 0,-3 3 0 0,-3-1 0 15,0 0-8-15,5-2-10 0,-2 8-2 16,0-5 0-16,0-1 0 0,-3 3-3 0,0 0-1 16,0 3 0-16,-4 2 0 0,1-2 4 0,0 8 0 0,3-8 0 15,-6 7 0-15,0-1 9 0,-3 1 3 0,3 6 0 16,0-5 0-16,-3 5-4 0,-4-3 0 0,-5 3 0 0,6 0 0 15,-6 0 20-15,0 0 3 0,0 0 1 0,0 0 0 16,0 0-12-16,0 0 0 0,-3 8-10 0,-2-2 10 16,2 1 10-16,-3 1 8 0,-3-2 2 0,0-1 0 15,0 0 0-15,3 3 1 0,3-5 0 16,-3 2 0-16,-6 0-5 0,6 1 0 0,6-6-1 0,0 0 0 0,0 0-15 16,0 0 0-16,0 0 0 0,9 2 0 0,3 4 0 15,-3-6 0-15,3 0 0 0,0-6 0 0,0 4 16 16,2 2-4-16,-5-3 0 0,3 0 0 0,3 3-12 15,-3-8-16-15,0 6 3 0,0-1 1 0,0-2 12 16,0 2 0-16,-3-2 0 0,3 5 0 0,-4-5-9 16,4-3 9-16,-3 5-8 0,0 0 8 0,3 3 0 15,-3-7-8-15,0 4 8 0,3 0 0 0,-3 3-16 16,0-8 3-16,-3 3 0 0,3 5 0 0,0-8 5 0,-1 5 8 16,1 1-13-16,0-6 5 0,-6 3 8 0,6 5 0 15,0-8 0-15,-3 2 0 0,0 1 0 0,0 0 0 16,0 2 0-16,0-8 0 0,0 4 0 0,0-1 0 15,-3 2 0-15,3-4 0 0,-3-1 0 0,3 6 0 0,-3-3 0 16,-3 3 8-16,3-3-8 0,-3 8 0 16,0 0 8-16,-6-3-8 0,6 3 0 0,-6-3 0 0,-6 6 0 0,3 0 8 15,-3 5 19-15,0-3 4 0,0 6 1 16,0 2 0-16,-3 3-8 0,6-1-2 0,1 4 0 16,-1 0 0-16,-3-6 16 0,6 5 3 0,0-2 1 15,0 3 0-15,3-9-34 0,3 3-8 0,0 1 0 16,0-1 0-16,3 0 0 0,0-2 0 0,3-1 0 0,0-2 8 15,3 0-8-15,0 0 0 0,-3 0 0 16,5-8 8-16,1 5-8 0,3-2 0 0,-3-6 0 16,3 1 0-16,6-1-56 15,-3-2-11-15,0-3-1 0,2 3-836 0,-2-9-166 0</inkml:trace>
  <inkml:trace contextRef="#ctx0" brushRef="#br3" timeOffset="120003.5">18555 3736 1792 0,'0'0'40'0,"0"0"8"0,0 0 1 0,0 0 1 0,0 0-40 0,0 0-10 0,0 0 0 0,0 0 0 0,0 0 44 0,0 0 8 15,0 0 0-15,0 0 1 0,-3-5-23 0,3 5-5 16,0-6-1-16,0 6 0 0,0 0 5 0,3-5 1 16,0 2 0-16,-3 3 0 0,0 0 9 0,-3-5 1 15,3 5 1-15,-3 0 0 0,-3 0 3 0,-3-5 1 16,0 2 0-16,-3 6 0 0,0 2-17 0,-3 0-4 16,0-5-1-16,1 6 0 0,-1 2 13 0,0-3 2 15,0 3 1-15,0-3 0 0,0 3-11 0,0-5-1 16,6 7-1-16,-3-4 0 0,3 2 11 0,1-6 3 15,-1 9 0-15,6-6 0 0,-3-2-32 0,6 2-8 16,0-5 0-16,0 0 0 0,3 5 0 0,-3-5 0 16,6 8 0-16,3 0 0 0,2-3 0 0,1 1 0 15,-3-1 0-15,6 3 0 0,-3-8-11 0,0 5-3 16,3 3-1-16,0-8 0 0,-3 6-1 0,0 1-1 0,-1-7 0 16,1 6 0-16,-3 2-3 0,0-3 0 0,-3-2 0 15,-6-3 0-15,0 10 7 0,-3-5 1 0,0 3 0 16,-3 0 0-16,0-2 12 0,0 2 0 0,-6-3 0 15,1 3 0-15,2-3 0 0,-3 0-9 0,0 3 9 16,-3-5-8-16,3 0 16 0,-3-1 3 0,0 4 1 16,0-6 0-16,0 0-12 0,1 0 8 0,-1 0-8 15,-3 0 8-15,0 0-8 0,0 0 0 0,-3-6 0 16,0 4 0-16,7-1 0 0,-1 0 0 0,3 3 0 0,0 0 0 16,3 0 0-16,3-5 0 0,3 2 0 0,0 1 0 15,3 2-63-15,9-3-14 16,3-5-3-16,3 3-690 0,3 0-138 0</inkml:trace>
  <inkml:trace contextRef="#ctx0" brushRef="#br3" timeOffset="120542.08">18885 3757 518 0,'0'0'23'0,"0"0"5"0,0 0-28 0,0 0 0 16,0 0 0-16,6 0 0 0,0 0 293 0,-6 0 54 16,0 0 10-16,0 0 3 0,0 0-224 0,6-5-44 0,-3 2-8 0,-3 3-3 15,0 0-17-15,0 0-3 0,3-5-1 0,-3 0 0 16,-3-1-6-16,3 4-2 0,-3-4 0 0,3 6 0 16,-6-2-5-16,0-1-2 15,3 0 0-15,-6-2 0 0,-3 0-8 0,3 2-1 0,0 3-1 0,1 0 0 16,-4 0-1-16,0 3 0 0,-3-3 0 0,0 5 0 15,-3 0-1-15,6-2 0 0,-3 2 0 16,0 1 0-16,1-1-13 0,-1 3-2 0,3-5-1 16,6 2 0-16,0 3 3 0,3 2 0 0,-3-4 0 0,6 2 0 15,3-1-31-15,3-1-5 0,0 2-2 0,3-3 0 16,6 0 18-16,-3 1 0 0,-4 2 0 0,4-3 0 16,0 3 0-16,0-6 0 0,-3 4-8 0,3-1 8 15,-3 0-8-15,0 3 8 0,0-8-12 0,0 6 12 16,-3 1-12-16,-6-7 12 0,3 3-12 0,0 2 12 0,3 1 0 15,-6-6-8-15,0 8 8 0,0-3 0 0,0 3 0 16,-3 2 0-16,-3-7 0 0,0 2 0 16,0 1 0-16,-3-1 0 0,0 3 0 0,0-5 0 15,0 2 0-15,-3 0 0 0,-3 0 0 0,-3-2 0 0,1 2 0 16,-1 1 8-16,-3-4-8 0,0 4 0 0,-3-6 0 0,3 2 0 16,3 1 0-16,1-3 0 0,2 0 0 15,-3-3 8-15,6 1-8 0,3 2 0 0,0-6 0 0,9 6 0 16,0 0 0-16,0 0 0 0,0 0 0 0,3-5-18 15,0 2 4-15,6-5 1 16,6 3-97-16,3-3-19 0,3 3-4 0,2-3-683 16,1 3-137-16</inkml:trace>
  <inkml:trace contextRef="#ctx0" brushRef="#br3" timeOffset="120747.89">19064 3765 1209 0,'0'0'108'0,"0"0"-87"0,0 0-21 0,0 0 0 15,0 0 156-15,6 5 28 0,-6 3 4 0,0 0 2 16,-3 3-92-16,3-6-18 0,-3 8-4 0,0-5-1 16,-3 3-23-16,0 2-4 0,3-2 0 0,-3-1-1 15,0 3-29-15,0 1-6 0,0-1 0 0,0-3-1 16,0 1 1-16,3 0 1 0,-3-6 0 0,3 3 0 0,3-8-13 16,0 0-8-16,0 0 8 0,0 0-13 15,0 0-92-15,9 0-19 0,-3 0-3 0,3 0-809 16</inkml:trace>
  <inkml:trace contextRef="#ctx0" brushRef="#br3" timeOffset="120889.4">19275 3522 403 0,'0'0'17'0,"0"0"5"0,0 0-22 0,0 0 0 15,0 0 0-15,0 0 0 0,0 0 435 0,-3 0 82 16,-3 0 17-16,6 0 3 0,0 0-427 0,0 0-86 15,0 0-16-15,0 0-703 16,0 0-140-16</inkml:trace>
  <inkml:trace contextRef="#ctx0" brushRef="#br3" timeOffset="121674.99">19424 3895 864 0,'0'0'38'0,"0"0"8"0,0 0-37 0,0 0-9 0,0 0 0 0,0 0 0 0,0 0 224 0,0 0 42 16,0 0 9-16,0 0 1 0,0 0-132 0,6 0-28 15,-6 0-4-15,0 0-2 0,0 0-62 0,6-6-13 16,0 4-3-16,0-4 0 0,3 1-1 0,-6 3-1 16,0-4 0-16,3-2 0 0,3 3-22 0,-4-3-8 15,1-3 0-15,0 4 0 0,3-1 0 0,-3 2 0 16,0-4 0-16,0 2 0 0,0-3 8 0,-6 3-8 0,3 0 0 0,-3 0 0 16,3-5 25-16,-3 8-1 0,-6-6 0 0,3 1 0 15,-6 4 12-15,3-4 1 0,-3 2 1 0,0 0 0 16,-3 3-21-16,1-3-4 0,-1 2-1 0,0 6 0 15,-3 0 19-15,0 3 3 0,-6 2 1 0,3 3 0 16,0-2-8-16,4 4-2 0,-4 3 0 0,3 1 0 16,-3-1-9-16,6 3-3 0,0 0 0 0,0 5 0 15,0-8-1-15,6 6-1 0,0-6 0 0,0 5 0 16,3-2-11-16,1-3-11 0,2 1 3 0,0-1 0 16,0-3 8-16,2 4 0 0,4-9 0 0,0 3 0 15,3-3 0-15,3-2 0 0,-3 2 0 0,3-5 0 16,3 0 0-16,0-5 0 0,6 0 0 0,-3 2 0 15,2-8 0-15,1 1 0 0,0 4 0 0,-3-7-8 16,3 3 8-16,-3-4 0 0,-6 1 0 0,-1 0-8 0,7-3 0 16,-6 3 0-16,0-3 0 0,-3 0 0 0,-3 0 8 15,0 0 0-15,-3 3 0 0,0 0 0 0,-6 0 0 0,3 2 0 16,-6 3 0-16,3 0 0 0,-9 3 0 0,-3 0 0 16,0 5 0-16,0 0 0 0,1 0 0 15,-4 5 0-15,0 0 0 0,0 3 0 0,0-3 0 0,3 3 0 16,0 3 0-16,3-3 0 0,1 0 0 15,2 2-8-15,3-2 8 0,3 6 0 0,3-9-18 0,3 3 2 16,0-3 0-16,3 3 0 16,2-3-138-16,4 1-27 0,0 2-6 0,3-8-924 15</inkml:trace>
  <inkml:trace contextRef="#ctx0" brushRef="#br3" timeOffset="122068.74">19698 3723 1998 0,'-9'2'88'0,"9"4"19"0,0-6-86 0,0 5-21 0,-3 3 0 0,0-5 0 16,0 7 102-16,0-2 16 0,0 3 3 0,0-1 1 15,-3 1-45-15,3 2-9 0,-3 0-1 0,3 0-1 16,0-2-31-16,0 2-7 0,-3-2 0 0,3 2-1 16,0-2-9-16,-3-6-2 0,3 8 0 0,0-8 0 15,3-5-8-15,0 0-8 0,0 0 12 0,0 0-12 16,0 0 9-16,0 0-9 0,9 0 0 0,0 0 9 15,0-2-9-15,0-1-11 0,0-7 3 0,3 2 0 0,0 0 8 16,0-3 0-16,0 3 0 0,0-5 0 16,-1 2-24-16,4 1 1 0,0-3 0 0,-3 2 0 15,0 3 11-15,3-5 1 0,-3 8 1 0,-3-3 0 16,3 2 10-16,-6 6 0 0,0 0 0 0,0 0 0 0,-6 0 0 0,2 3 14 16,-2 8-3-16,0-6-1 0,0 3 10 0,-5 5 1 15,-1-8 1-15,3 9 0 0,-3-1 15 16,3 0 3-16,-3 0 1 0,-3 0 0 0,6 1-23 0,0-4-5 15,0 1-1-15,0-1 0 0,3-2-12 0,0 0 0 16,6 3 0-16,-3-6 0 0,0 3 0 0,6-8-8 16,0 5 8-16,3-5 0 15,-1-2-94-15,4-1-15 0,0-2-3 0,0 0-1110 16</inkml:trace>
  <inkml:trace contextRef="#ctx0" brushRef="#br3" timeOffset="122558.89">20234 3752 1609 0,'0'0'35'0,"0"0"7"0,0 0 2 0,0 0 2 0,0 0-37 0,0 0-9 0,6 0 0 0,-1 0 0 15,4 0 64-15,-3 0 12 0,0-3 1 0,-6 3 1 16,0 0-32-16,3-5-6 0,6 5-2 0,3-8 0 15,-3 3-18-15,-3-1-3 0,0 4-1 0,-6 2 0 16,0 0 7-16,0 0 1 0,0 0 0 0,0 0 0 0,-3-6 20 0,0 6 5 16,-3-5 1-16,0 0 0 0,0 5 16 0,-3 0 3 15,3 5 1-15,-3-5 0 0,-3 0-11 0,1 5-3 16,-1-2 0-16,3 2 0 0,-6 1-8 0,6-1-1 16,0 3-1-16,0-5 0 0,-3 7-26 15,6-7-4-15,3 7-2 0,-3-4 0 0,3 2-6 0,3-3-8 16,-3 3 11-16,6 0-11 0,0 2 0 0,3-4 0 15,-6-6 0-15,6 8-12 0,3-1 12 16,0 1 0-16,3-2 0 0,-6 2-9 16,6-3-24-16,-3 0-5 0,0 1-1 0,-3 1 0 15,2-4 3-15,-2 0 1 0,0 5 0 0,0-3 0 0,-6-5 21 0,3 8 4 16,-3-8 1-16,0 10 0 0,0-10 9 0,-3 8 0 16,0-2 0-16,-3 2 0 0,0-3 0 0,-2 3 0 15,-1-8 0-15,0 5 0 0,3-2 0 0,-6 2 0 16,0-2 0-16,0-1 0 0,0 6 10 0,0-8 1 15,-3 0 0-15,0 3 0 0,1-3 1 0,-4 0 0 0,0 0 0 0,6 0 0 16,-3 0-12-16,0-3 0 0,0 3 9 0,6 0-9 16,0 0-10-16,3-5-6 0,0 2-2 0,1 1-804 15,2-1-161-15</inkml:trace>
  <inkml:trace contextRef="#ctx0" brushRef="#br3" timeOffset="123525.6">20600 3863 2052 0,'0'0'45'0,"0"0"10"0,0 0 1 0,0 0 1 0,0 0-45 0,0 0-12 0,0 0 0 0,0 11 0 16,0-11 57-16,0 0 10 0,3 7 1 0,-3-7 1 15,3 6-47-15,3-6-10 0,3 2-1 16,-4-2-1-16,1-2 8 0,0 2 2 0,3-6 0 0,3 6 0 16,0-7 1-16,-3 1 1 0,0-4 0 0,3 2 0 15,0 0-22-15,-3-5 0 0,0 2 0 0,0 3 0 16,-1-5 0-16,-2 0 0 0,3 2 0 0,-6-2 0 15,-3 2 0-15,-3-2 0 0,0 2 0 0,0 3 0 16,-3-2 0-16,-2 2 0 0,2-5 0 0,-6 2 0 0,-6 3 11 16,0 3-3-16,3 2 0 0,0 3 0 0,-3 3 12 0,-2 2 3 15,-1 3 0-15,-3 3 0 0,0 2 24 0,0 0 5 16,-3 0 0-16,7 6 1 0,-4-1-33 0,6 4-6 16,3-4-2-16,3-2 0 0,0 8 5 0,6-8 1 15,3 0 0-15,0 5 0 0,3-8-29 0,3 0-5 16,3-2-2-16,3-1 0 0,6 1 18 0,0-6 0 15,0-2 0-15,3-3 0 0,3 0 0 0,-1-3 0 16,-2 1 0-16,3-1 0 16,0-8-48-16,-3 3-2 0,0 0-1 0,-1-5 0 15,1 3 4-15,0-4 1 0,0 6 0 0,-3-5 0 0,-3 0 24 16,0 0 5-16,-3 0 1 0,0 5 0 0,-6 2 16 0,0 1 0 16,-3 5 0-16,0 0 0 0,-9 0 0 0,0 0 8 15,0 5 0-15,-3-2 1 0,0 8 26 0,-3-6 5 16,3 8 0-16,0 0 1 0,0 1 10 0,0-1 1 15,4 3 1-15,-4-1 0 0,0-1-33 0,0 7-6 16,0-3-2-16,3 4 0 0,-3-1-12 0,0 3 0 0,3 2 0 16,-3 0 0-16,3-2 0 0,0 5 0 0,-2 3 0 0,-1 0 0 15,3 0 0-15,0 2 0 0,0-10 0 0,3 5 0 16,-3 3 0-16,3-8 0 0,0 2 0 0,-3 3 0 16,3-5 0-16,-3 2 0 0,0 1 0 15,3 2 0-15,0-5-10 0,-3 2-5 0,-2-2-1 0,-4-3 0 16,0 6 16-16,-3-12 0 0,-3 4 0 0,3-3 0 15,3-3 0-15,3-5 8 0,-5 5-8 0,2-7 0 16,3 2 41-16,-3-8 2 0,3 0 0 0,0-6 0 16,0 1-25-16,0-3-5 0,0 0-1 0,3-13 0 15,1 2 0-15,2-7 0 0,0-1 0 0,6-2 0 16,3-2-12-16,3-4 0 0,0 3 0 0,2 1 0 16,7 2 0-16,-3 2 0 0,3 1 0 0,0-1 0 0,3 9 0 15,3-9 0-15,0 3 0 0,-1 3 0 0,4 3 0 16,0-1-15-16,0-2 3 0,0 5 1 15,-4-2-188-15,7 2-37 0,24-21-8 0,-15 10-2 16</inkml:trace>
  <inkml:trace contextRef="#ctx0" brushRef="#br3" timeOffset="124094.93">20847 3881 403 0,'-6'6'36'0,"6"-4"-36"0,-6-2 0 0,0 6 0 16,3-6 444-16,3 0 83 0,-3 0 16 0,3 0 3 16,0 0-434-16,0 0-88 0,0 0-16 0,9-6-8 15,3 4 15-15,0 2-1 0,0-6 0 0,5 6 0 16,-2-7-6-16,3 1 0 0,-3-2-8 0,0 3 12 16,0-6-12-16,0 3 0 0,0 1 0 0,-4-7 0 15,1 4 0-15,-3 2-10 0,0-5 2 0,0-1 0 16,-6 1 8-16,0 3 0 0,3-1-9 0,-6 6 9 15,0-9 0-15,-3 9 0 0,3 5 0 0,-6-5 0 16,-3 2 16-16,-3-2-1 0,0 5-1 0,1 5 0 16,-7-2 26-16,0 7 4 0,-3-4 2 0,3 7 0 15,0-2 2-15,3 2 0 0,0 3 0 0,4-1 0 16,-1 4-29-16,15-6-6 0,12 6-1 0,-13-6 0 16,-10 3-12-16,2 0 0 0,3-3 0 0,6 0-10 0,3 0 10 15,8-7 0-15,-2 2 0 0,3 0 0 0,0-3 0 16,6-2 0-16,-3-3-9 0,0 0 9 15,0-3-39-15,-1 3-3 0,1-8-1 16,-3 5 0-16,3 1-21 0,-3-9-5 0,0 8-1 16,3-7 0-16,-6 7 24 0,-1-5 5 0,1 6 1 15,-3-1 0-15,-3-2 31 0,0 5 9 0,3 0 0 0,-6-6 0 16,-3 6 0-16,0 0 0 0,0 0 0 0,0 0 0 0,0 0 56 0,-3 11 8 16,-3-6 3-16,0 3 0 0,6-8-3 0,-3 5-1 15,-6 3 0-15,9-8 0 0,0 0-43 0,0 0-8 16,0 0-1-16,0 0-1 0,3 6-2 0,3-4 0 0,-3-2 0 15,3 0 0-15,0-2 3 0,3-1 0 16,-3 0 0-16,3-5 0 0,3 3-11 0,0-3 8 0,-3 3-8 16,3-6 8-16,-6 3-8 0,-1-2 0 0,4-1 0 15,3 1-11-15,0 2 3 0,0 0 0 0,0-3 0 16,0 3 0 0,0 3-41-16,0-3-8 0,0 8-2 0,-3-5-745 0,0-3-148 15</inkml:trace>
  <inkml:trace contextRef="#ctx0" brushRef="#br3" timeOffset="124860.09">21621 3900 1094 0,'0'0'48'0,"0"0"11"0,0 0-47 0,0 0-12 0,0 0 0 0,0 0 0 15,0 0 188-15,0 0 36 0,0 0 8 0,6 0 0 16,0 0-153-16,2 0-31 0,-2 0-7 0,3 0-1 16,-3-5-9-16,0 5-3 0,0-6 0 0,0 4 0 15,0-4-3-15,0 6-1 0,3-7 0 0,-3 1 0 16,3 1-14-16,-3 0-10 0,3-3 12 0,-3 0-12 15,3 0 0-15,-6-3 0 0,0 3 0 0,0-2 0 16,0 2 11-16,0-5-11 0,-3 2 10 0,0 0-10 16,-3 6 19-16,0-8-3 0,0 2 0 0,-3 3 0 15,0 0-5-15,-3 3-2 0,-3-3 0 0,0 3 0 16,0-3 19-16,0 5 3 0,-6 3 1 0,6 3 0 16,0-3 4-16,-2 3 2 0,2 2 0 0,0 0 0 15,0 3-9-15,0 3-1 0,-3-1-1 0,6 6 0 16,-3-3-11-16,0 3-3 0,3 3 0 0,0-6 0 15,1 6-13-15,2-6 0 0,0 3 0 0,3-3 0 16,3 0 0-16,0-2 0 0,3-1 0 0,3-2 0 0,0 0 0 0,2-3 0 16,1 1 0-16,3-6 0 0,3 0 0 15,0-3 0-15,3 0 0 0,-3-7-10 0,6 2-5 0,-1 0-1 16,4-5 0-16,0 0 0 16,-6-1-22-16,3 1-5 0,0 0-1 0,-3 0 0 15,-1 2 26-15,1-2 5 0,-6 0 1 0,-3 2 0 0,3 0 12 16,-6 6 0-16,-3-3 0 0,-3 8 0 0,0 0 0 0,-6 0 8 15,0 3 0-15,-3 2-8 0,-3 3 46 0,0 0 2 16,0 3 1-16,0 2 0 0,1 0-13 0,2-2-4 16,0 2 0-16,3 3 0 0,-3-3 0 0,3 0-1 15,0 0 0-15,6 1 0 0,-3-4-31 0,6 3 0 0,3-7 0 16,0 2 0-16,0 0 0 0,3-3 0 0,3-5 0 16,-1 0 0-1,4 0-96-15,3-8-24 0,0 3-6 0,0-3-1056 0</inkml:trace>
  <inkml:trace contextRef="#ctx0" brushRef="#br3" timeOffset="125289.37">22034 3868 921 0,'0'0'40'0,"0"0"10"0,0 0-40 0,0 0-10 16,0 0 0-16,0 0 0 0,0 0 225 0,0 0 43 15,0 0 9-15,6 3 2 0,3-3-159 0,-3 0-32 16,0-3-7-16,3-2-1 0,3 2-39 0,0-2-8 16,-3-3-1-16,3 3-1 0,-3-3-21 0,0 3-10 15,0-6 10-15,-1 3-10 0,-2 0 9 0,0-5-9 16,0 8 8-16,-3-9-8 0,-3 6 8 0,0-2-8 16,0 2 8-16,-3-3-8 0,0 1 28 0,-3 4 1 15,0-4 0-15,0 7 0 0,-2-2-8 0,-1-3-1 16,-3 5-1-16,3 3 0 0,-3 0 28 0,-3 3 5 15,0 5 2-15,0-3 0 0,3 3-20 0,0-3-4 16,-2 9-1-16,2-6 0 0,0 10-2 0,0-5-1 16,0 1 0-16,0 4 0 0,0 1-6 0,3 2-2 15,3-5 0-15,-3 0 0 0,6-1-10 0,0-1-8 16,3-1 12-16,3-3-12 0,0 4 0 0,0-6 0 0,3-3 0 16,3 0 0-16,0 3 0 0,-3-8 0 0,6 0-11 15,3-5 11 1,-3 2-45-16,3-2-3 0,2-6 0 0,1 1 0 15,3-1-14-15,0-2-3 0,3 0-1 0,0-1 0 0,-7-7-21 16,-2 3-4-16,3-6-1 0,3 3 0 0,0 0-121 16,0-3-25-16</inkml:trace>
  <inkml:trace contextRef="#ctx0" brushRef="#br3" timeOffset="125545.77">22645 3143 518 0,'0'0'46'0,"0"0"-37"16,-6 6-9-16,0-4 0 0,0 3 372 0,-3 1 73 15,0 2 15-15,0 0 2 0,-6 2-285 0,3 3-57 16,0 3-11-16,-3 3-2 0,0-1-28 0,1 9-6 16,-1-6-1-16,0 5 0 0,0 1-15 0,0-1-3 15,-3 3-1-15,3 1 0 0,-3 1-22 0,1 1-5 16,-4 2-1-16,3 4 0 0,-3-4-9 0,0 3-1 16,3 3-1-16,0-9 0 0,1 4-14 0,2-3 11 15,3-1-11-15,3-4 10 0,0-6-10 0,3-3 0 16,3 1 0-16,3-6 0 15,0 0-30-15,3 1-2 0,3-9 0 0,0 3 0 16,-6-8-29-16,9 0-7 0,6 0 0 0,0-5-1 16,0 2-140-16,-1-2-28 0,4-6-6 0</inkml:trace>
  <inkml:trace contextRef="#ctx0" brushRef="#br3" timeOffset="126267.46">22466 3815 1915 0,'0'0'84'0,"0"8"19"0,-3-2-83 0,0 1-20 0,0-1 0 0,0 2 0 15,-3 0 100-15,3 2 15 0,0-4 3 0,3 1 1 16,-3-1-19-16,3-6-4 0,0 0-1 0,0 8 0 16,0-8-43-16,0 0-9 0,0 0-2 0,6 5 0 15,3 0-18-15,0-5-4 0,0 0-1 0,0 0 0 16,0-5-4-16,0 0-1 0,3-3 0 0,3 2 0 16,-4-4-13-16,1-1 0 0,3 1 0 0,0 2 0 15,0-5 0-15,-3-1 0 0,-3 1 0 0,0-3 0 0,0 0 0 16,-3 3 0-16,-3 0 0 0,0 0 0 0,-3-1 0 0,3 4 0 15,-3 2 0-15,0 3 0 0,0 5 0 0,0 0 0 16,-9 0 0-16,0 5 0 0,-6-5 20 0,3 5 0 16,-3 8 1-16,3-5 0 0,-6 6 10 0,3 4 1 15,3-5 1-15,1 6 0 0,-1 2-12 0,3-2-2 16,0-6-1-16,3 5 0 0,0-2-10 16,0 3-8-16,0-6 12 0,6 5-12 0,-3-10 8 0,3 3-8 15,0 0 0-15,0-1 0 0,6-5 0 0,0 3 0 16,-3-2 0-16,6-4 0 0,-3 4 0 0,3-6 0 15,3-6 0-15,0 4 0 0,-1-4 0 0,1 1 0 16,6 0 0-16,-3-3 0 0,0 0 0 0,0 0-12 16,0-3 3-16,3 3 1 0,-4-5 8 0,1 0-13 15,3 2 5-15,0-2 8 16,-3 5-34-16,0-5 1 0,-3 0 0 0,3 5 0 0,-6 3 33 16,-4-1 9-16,-5 6 1 0,0 0 0 0,0 0-10 0,0 0 8 0,0 0-8 15,3 6 8-15,-6 1 2 0,1 1 0 0,-1 3 0 0,-3-3 0 16,3 3 3-16,-3-1 1 0,0 1 0 0,0-1 0 15,0 3-2-15,0-5 0 0,3 0 0 0,3 0 0 16,-3-2-12-16,3-6 9 0,0 0-9 0,6 8 8 16,-6-8-8-16,9 2 0 0,-3 1 0 0,3-6 0 15,3 1 0-15,-1-1 0 0,1-5 0 16,0 3 0-16,0-3 0 0,0-3-14 0,3 3 3 0,-3-5 1 16,0 2-2-16,3 3 0 0,0-5 0 0,-1 0 0 15,1 2-16 1,-3 1-3-16,3-1-1 0,-3 3 0 0,-6 3 32 0,3 0 8 15,0 2 1-15,-6 3 0 0,-3 0-9 0,0 0-9 0,3 8 9 0,-3-3-13 16,0 1 43-16,-3 2 9 0,0 5 1 0,-3-8 1 0,3 8-22 16,0-2-5-16,-3-1-1 0,0 4 0 0,0-4-3 15,3 3-1-15,3 1 0 0,0-4 0 0,-3 1 3 0,3 2 0 16,3-8 0-16,0 3 0 0,-3 0-12 0,6 0-17 16,0 0 4-16,0 0 1 0,3-5 12 0,0 2 10 15,0 0-2-15,0-5 0 16,0 0-36-16,-1 0-8 0,1 0-2 0,0-5 0 15,0 2-235-15,0-2-47 0</inkml:trace>
  <inkml:trace contextRef="#ctx0" brushRef="#br3" timeOffset="128892.54">16718 4617 403 0,'0'0'17'0,"0"0"5"16,0 0-22-16,0 0 0 0,0 0 0 0,0 0 0 0,0 0 348 0,0 0 64 16,0 0 14-16,0 0 2 0,0 0-268 0,0 0-55 15,-6 8-10-15,6 0-3 0,-3 2-20 0,0 6-5 16,-6 3-1-16,0 5 0 0,-2-1-3 0,-1 1-1 15,0 3 0-15,-3 4 0 0,-3-1-17 0,0-1-3 16,0 5-1-16,0 0 0 0,4-2-17 0,-1 0-4 16,-3 2-1-16,3 1 0 0,3-1-19 0,0-7 10 15,0-4-10-15,3 4 8 0,-3-6-8 0,3-5 0 16,3 0 0-16,4-3 8 0,-1 0-8 0,-3-2 0 16,3-6 0-16,0 0 0 0,3-5 8 0,0 0-8 15,0 0 8-15,0 0-8 0,9-5 12 0,-3-5-4 0,-1 2 0 16,7-6 0-16,-3-1-8 0,3 1 0 15,0-7 9-15,3-3-9 0,-3 1 0 0,6 1 0 16,-3 1 0-16,5 0 8 0,-2 2-8 0,3 4 0 16,0-1 0-16,0 3 0 0,-3 2 0 0,-6 0 0 0,2 6 0 15,1 5 0-15,0-5 0 0,0 5 0 0,-6 5 0 16,0 0-8-16,3 3 8 0,-6-2 0 0,-3 2 0 0,0-1-8 16,3 4 8-16,-6 0 0 0,0 2 0 0,0 0-8 15,-9 3 8-15,6 0 0 0,0 0 0 0,-6 0-8 16,-6 2 8-16,6-2 0 0,0 2 8 0,0-2-8 15,3 6 0-15,-6-9 0 0,3 3 0 0,-2 0 0 16,-1-1 0-16,0-1 0 0,0-4 0 0,0 3 0 16,-3-5 0-16,3 3 0 0,-3 0 0 0,0-4 8 15,1-1-8-15,-1-4 0 0,0 1 8 0,0-3-8 0,3 3 0 16,-3-6 8-16,0 0-8 0,0 1 0 16,0-4 0-16,4 1 9 0,2 0-9 0,0-3 0 0,3 0 9 15,3 0-9-15,0-3 0 0,3-2 9 16,3 3-9-16,3-4-11 0,-3 4 3 0,6-3 0 15,3-1-152-15</inkml:trace>
  <inkml:trace contextRef="#ctx0" brushRef="#br3" timeOffset="129315.59">16965 5146 1645 0,'0'0'36'0,"0"0"7"0,0 0 1 0,0 0 4 0,0 0-39 0,0 0-9 0,0 0 0 0,6 5 0 16,-6-5 76-16,6 0 14 0,0 0 2 0,0 0 1 16,3-2-39-16,-3-1-8 0,0 1-2 0,0-1 0 15,3 3-4-15,0-8 0 0,-3 3-1 0,0-1 0 16,0-2-12-16,0 0-3 0,2 3 0 0,1-3 0 15,-6 3-8-15,3-6-3 0,0 3 0 0,-3 0 0 16,-3 1 1-16,0-1 0 0,6 0 0 0,-3 0 0 16,-3 0 10-16,0 8 1 0,-3-5 1 0,3 5 0 15,0 0 5-15,-9 0 1 0,0 0 0 0,0 5 0 16,-2 3 0-16,-1-6 1 0,-3 9 0 0,3 0 0 16,0 2-5-16,0 3-2 0,0 2 0 0,0-2 0 0,0 3 4 15,0-1 1-15,3-2 0 0,1 2 0 0,-1-2-16 16,6 0-3-16,0 3-1 0,0-9 0 0,3 4-11 15,0-1 0-15,3 0 0 0,0 0 0 0,0-5 0 16,3 0 0-16,0-3 0 0,2 1 8 0,7-6-8 0,-3 0-16 16,0 0 4-16,3-6 1 15,6 1-129-15,0-3-25 0,-3-2-6 0,-1-1-991 16</inkml:trace>
  <inkml:trace contextRef="#ctx0" brushRef="#br3" timeOffset="129633.8">17340 5032 518 0,'0'0'23'0,"-3"6"5"0,3-1-28 0,-3 3 0 0,-3 0 0 0,3 0 0 16,-3 0 428-16,4 0 80 0,-4 2 16 0,0 3 3 16,-3 1-343-16,3-4-68 15,0 4-13-15,0-1-3 0,-3 0-41 0,6 3-8 0,-3-3-2 0,0 0 0 16,-3 1-18-16,3-1-4 0,3-3-1 0,0 4 0 16,0-1-11-16,0-3-3 0,0 1 0 0,3-6 0 15,-3 3-12-15,3 0 11 0,-3 0-11 0,3-8 10 16,0 0-10-16,0 0 0 0,0 0 9 0,6-3-9 15,0-5 12-15,0 3-3 0,-3 0 0 0,0-3 0 16,3 0-9-16,0-3 0 0,3 4 0 0,-3-4 0 16,3-2 0-16,-3-1 0 0,6 1 8 0,-3 0-8 15,0-3 0-15,2 3 0 0,-2 0 0 0,3-1 0 0,-3 4 0 16,3-3 0-16,-3-1 0 0,3 1 0 0,0 0 0 0,-3 2 0 16,0 3 0-16,0-2 0 0,0 5-11 0,0-3 3 15,-4 0 0-15,4 2 0 16,0 4-29-16,0 2-6 15,-6-8-1-15,6 8-854 0,-6-3-171 0</inkml:trace>
  <inkml:trace contextRef="#ctx0" brushRef="#br3" timeOffset="130262.86">17692 5101 1681 0,'6'0'36'0,"-6"0"8"0,0 0 2 0,0 0 2 0,5 3-38 0,-5-3-10 15,0 0 0-15,6 2 0 0,0 6 63 0,3-8 10 16,-3 3 3-16,0-3 0 0,0-3-23 0,3 3-4 16,-3 0-1-16,3 0 0 0,-3-8 2 0,3 3 0 15,-3 0 0-15,0 0 0 0,3 2-8 0,-6-2-2 16,3-3 0-16,-3 2 0 0,-3-2-7 0,3 3-1 16,0-3-1-16,-3 3 0 0,0 0-3 0,-3-1-1 15,0 4 0-15,0-6 0 0,-3 3-3 0,0 5 0 16,-3-6 0-16,0 4 0 0,0-1-3 0,-3 0-1 15,-3 3 0-15,0 0 0 0,0 0 13 0,0 3 3 16,1 0 0-16,-4 5 0 0,-6-6-13 0,9 9-3 16,3-6 0-16,3 3 0 0,-3 5 3 0,0 0 0 15,1 6 0-15,-1-1 0 0,3 4-1 0,3-6 0 0,-6 2 0 16,9 1 0-16,0-1-22 0,3 1 9 0,0-4-9 0,3 1 0 16,6-2 8-16,-3-1-8 0,3 0 0 0,0-5 0 15,5-3 8-15,-2 3-8 0,6-8 0 0,3 3 0 16,3-6-8-16,0-2-9 0,2-3-2 0,4 3 0 15,-3-3-141-15,-3 0-29 0,-3-5-6 16</inkml:trace>
  <inkml:trace contextRef="#ctx0" brushRef="#br3" timeOffset="130710.05">18108 5109 1846 0,'0'0'40'0,"0"0"9"0,0 0 2 0,0 0 1 0,0 0-41 0,0 0-11 15,0 0 0-15,0 0 0 0,0 0 108 0,0 0 19 16,0 0 4-16,9 0 1 0,3 0-60 0,-3-3-11 16,-9 3-2-16,12-2-1 0,0-1-30 0,0-5-7 15,0 3-1-15,-3-6 0 0,0 3 10 0,-1 0 2 16,4 1 0-16,-3-1 0 0,-3 0-32 0,0 0 0 15,3-3 0-15,-3 3 0 0,-3 0 0 0,-3 0 0 16,6-2 0-16,-6-1 0 0,0 3 22 0,-3-2-2 16,0 2 0-16,0 5 0 0,0-8-6 0,-6 4-2 0,0 1 0 0,0 4 0 15,-3 2 24-15,1 0 5 0,-10 0 1 16,3 5 0-16,-6 3-18 0,0 0-4 0,3 5-1 0,3 3 0 16,-2 0 17-16,-1 2 3 15,6-2 1-15,-3 3 0 0,0 2-24 0,3-3-4 0,6 1 0 0,-2 2-1 16,2 3-3-16,3-8 0 0,3 2 0 15,0 1 0-15,3-1-8 0,0 1 0 0,3-6 0 0,0 3 0 16,3-3 0-16,3-2 8 0,2 2-8 0,1-8 8 16,3-2-8-16,3 2 0 0,6-5 0 0,-3-8 0 15,5 3-69 1,1-3-10-16,3-5-1 0,0 0-841 0,0-1-168 0</inkml:trace>
  <inkml:trace contextRef="#ctx0" brushRef="#br3" timeOffset="131299.34">18668 4591 2487 0,'0'0'55'0,"0"0"11"0,0 0 2 0,0 0 2 0,0 0-56 0,0 0-14 15,0 0 0-15,6 7 0 0,3-4 54 0,0 0 8 16,0-1 2-16,3-2 0 0,-1-2-52 0,1-1-12 15,0 0 0-15,3-2 0 0,-3 0 9 0,0 0-1 16,0-6 0-16,3 6 0 0,0-9-8 0,-1 7-9 16,1-7 9-16,0 4-13 0,-3-3 13 0,0-1 0 15,0 1 0-15,-3 0 10 0,0 2-10 0,0 1 0 0,-6-4 0 0,3 4 0 16,-3 2 0-16,-3-5 8 0,-3 2-8 0,0 1 0 16,0 2 0-16,-3 0 0 0,-3 2 0 0,0 4 0 15,-3 2 0-15,0 0 0 0,-3 5 0 0,-3 3 0 16,1 3 18-16,-4 4-2 0,-3 4 0 0,-3 7 0 15,-6-4 29-15,1 4 6 0,-4 6 1 0,0 5 0 16,6 2-27-16,-2 1-5 0,-1 0 0 0,0 5-1 16,6-5 5-16,4-1 2 0,2 6 0 0,-3 0 0 15,6-5-18-15,0-3-8 0,3 5 0 0,0-2 8 16,7-3-18-16,-1-11-4 0,3 1-1 0,0-3 0 16,3-3 26-16,3-8 5 0,0 6 0 0,3-9 1 15,3 1-27-15,-6-11-6 0,9 0 0 0,-1 0-1 16,4-6 17-16,0 1 0 0,0 3 0 0,3-12 0 15,0 1 0-15,3-5 0 0,3-1 0 0,-3 1 0 16,-1 2-55-16,-2 2-7 0,-3 1-2 16,0 0 0-16,-3 2 52 0,-3 3 12 0,0 6 0 0,0-1 0 0,-6 3 0 15,0 0 0-15,3 8 0 0,-3 0 0 0,-3 5 48 0,3 0 13 16,0 3 3-16,0-2 0 0,0 1-52 16,0 1-12-16,3 3 0 0,-3-6 0 0,0 0 0 0,0 1 0 15,-3-1 0-15,3-5 0 0,3 0 0 0,3 0 0 16,-3-3 0-16,6 0 0 0,0 6 0 0,0-11 0 15,-3 0 0-15,2 0 0 0,4-6 0 0,0 4 0 16,0-1 0-16,0-5 0 16,3-2-168-16,-3 2-36 0,3 0-7 0,-3-5-958 15</inkml:trace>
  <inkml:trace contextRef="#ctx0" brushRef="#br3" timeOffset="131713.84">18861 5030 2325 0,'0'0'51'0,"0"0"10"0,0 0 3 0,0 0 2 0,0 0-53 0,-3 8-13 0,-3 0 0 0,3-3 0 16,0 0 126-16,-2 3 22 0,2 0 5 0,0 0 1 16,-3 0-123-16,3 5-31 0,0-5 0 0,0 3 0 15,0-3 57-15,0 5 6 0,-3-3 1 0,3 1 0 16,0-3-52-16,0 8-12 0,0-8 0 0,-3 2 0 0,6 1 0 16,-3 0 0-16,3-6 0 0,0 3 0 0,3 0 0 0,-3-8 0 15,0 0 0-15,0 0 0 0,0 0 0 0,6 0 0 16,3-6 0-16,0 4 0 0,0 2 0 0,0-8 0 15,0 3 0-15,2-3 0 0,4-3 0 0,-3-2 0 16,0 5 8-16,3-8-8 0,0 0 0 16,0 3 0-16,0 0 0 0,-3 2 0 15,-1-2-55-15,1 2-7 0,-3 6-2 16,3-3 0-16,-3 0 52 0,-3 5 12 0,-6 3 0 0,6 0 0 0,-6 0 0 0,0 0 0 16,3 8 0-16,0 3 0 0,-6-6 0 0,3 6 0 15,0-1 0-15,-3-2 0 0,-6 6 48 0,6-4 13 16,0 1 3-16,0 2 0 0,-3-2-52 0,3 2-12 15,0-3 0-15,0 4 0 0,3-6 0 0,-3 5 0 16,3-5 0-16,-3 0 0 16,6 0 0-16,0-3 0 0,0 0 0 0,0-2 0 0,-3-3 0 0,3 8 0 0,3-8 0 15,3 5 0 1,3-5-48-16,-3-3-13 0,3 1-3 16,3 2-819-16,-3-8-164 0</inkml:trace>
  <inkml:trace contextRef="#ctx0" brushRef="#br3" timeOffset="132384.04">19242 5133 2610 0,'0'0'57'0,"0"0"12"0,-6 8 3 0,3 2 1 0,0-4-58 0,3-6-15 0,0 0 0 0,0 8 0 16,0 0 63-16,0 0 9 0,0-8 3 0,0 0 0 0,0 0-60 0,6 5-15 15,3-10 0-15,0 5 0 16,-3-3 0-16,0 0 0 0,3-2 0 0,3 0 0 15,-3-3 8-15,3-5-8 0,-3 2 11 0,0-2-11 16,0 7 0-16,0-7 0 0,-3 0 0 0,-1 2-12 0,1 1 12 0,0-3 0 16,-6 2 12-16,3-2-12 0,0 5 16 0,-3 3-3 15,0-6-1-15,-3 3 0 0,0 3-12 0,3 5 0 16,-9 0 8-16,-2 2-8 0,-1 6 29 0,3-2 3 16,0 7 1-16,-3 0 0 0,3 0-17 0,-3 3-4 15,3 0-1-15,3 5 0 0,-3-2-11 0,3 2 0 16,-3-3 0-16,6 1 0 0,-3 2 0 0,3-8 0 15,0-7 0-15,0 7 0 0,3-3 0 0,0 4 0 16,3-1 0-16,0-5 0 0,-3-8 0 0,0 0 0 16,6 2 0-16,3-2 0 0,0 6 0 0,0-6 0 0,0-6 0 0,0 4 0 15,0-1 13-15,0-2 1 0,9 0 0 0,3-6 0 32,-1 0-35-32,1 1-7 0,-3-3-2 0,0 2 0 15,0-2-14-15,-3-3-4 0,3 3 0 0,-1-3 0 0,1 3 39 0,-3-1 9 0,0 6 0 16,-3-2 0-16,-3 2 0 0,-3 5 0 0,-6 3 0 15,0 0 0-15,0 0 0 0,0 0 0 0,0 0 0 0,0 0 0 16,3 8 49-16,-6-3 12 0,0 6 3 0,0 0 0 16,-3 2-52-16,3-5-12 0,-3 2 0 0,3 1 0 15,-3 5 0-15,3-8 0 0,3 2 0 0,0-2 0 16,0-8 0-16,0 0 0 0,9 3 0 0,0 0 0 16,0-3 0-16,3 0 0 0,0-6 0 0,0 1 0 15,2 0 0-15,-2-3 0 0,0 0 0 16,0 0 0-16,-3-3 0 0,3 1 0 0,0-3 0 0,-6 2 0 15,0 6-48 1,0-6-13-16,3 8-3 0,3-2 0 0,-6 2 52 0,3-2 12 16,-4 5 0-16,1 0 0 0,0 5 0 0,-3 3 0 0,-3-8 0 0,-3 8 0 15,9 3 38-15,-6 0 10 0,-3-1 3 0,-3 3 0 16,9 1-31-16,-3-1-5 0,0-3-2 0,-3 4 0 0,6-1-1 16,-3-3 0-16,3-2 0 0,-3 3 0 0,0 0-12 0,3-6 0 15,3 3 0-15,-3-8 0 16,3 2-52-16,0 1-9 0,3-3-3 0,0 0-1272 0</inkml:trace>
  <inkml:trace contextRef="#ctx0" brushRef="#br3" timeOffset="133207.78">20522 5043 403 0,'0'0'36'0,"6"0"-36"15,-3 0 0-15,-3 0 0 0,0 0 233 0,6 0 40 16,-3 0 8-16,0 0 2 0,-3 0-129 0,6-5-26 16,-3 2-4-16,-3 3-2 0,0 0-10 0,0 0-1 15,3-5-1-15,-3 5 0 0,0 0-30 0,0 0-7 0,3 0-1 0,-3 0 0 16,0 0-12-16,0 0-4 15,0 0 0-15,-6-6 0 0,0 4-19 0,0-3-4 0,0 5-1 0,0 0 0 16,-3 0 6-16,-3 0 1 0,0 0 0 0,1 0 0 16,-4 0-8-16,-3 2-2 0,3 1 0 0,0 5 0 15,-6-6-1-15,6 4-1 0,-3-1 0 0,4 3 0 16,-4 0-15-16,3 0-4 0,0-3 0 0,3 6 0 16,-3-3-8-16,6 2 12 0,3-5-12 0,3 3 12 15,3 0-12-15,0 3 0 0,0-3 0 0,6 0 0 16,3 0 0-16,3 0 0 0,0 0 0 0,3-3 0 15,0 3 0-15,0-6 0 0,0 1 0 16,2 5 0-16,-2-8 0 0,3 3 0 0,3-1-8 0,-3 1 8 16,0 2 0-16,-6-2 0 0,3 2-9 0,-7 1 9 15,1-1 0-15,-3 3 0 0,-6-8-8 0,3 8 8 16,0 0 0-16,-6 2-12 0,-3-2 12 0,-3 3-10 16,0-3 10-16,-5 2 9 0,-1-2-1 0,0 0-8 0,-3 0 0 0,3-3 0 15,3 3 0-15,-3 0 0 0,-3-5 0 0,1 0 0 16,-1-3 0-16,3 0 0 0,0 2 0 0,0-2 0 15,0 3 0-15,0-3 0 0,3-3 0 0,3 1 0 16,1-4 0-16,2-2 0 0,0 3 0 0,6 5 0 16,0 0 0-16,0-5 0 15,3-1-78-15,0-4-19 0,6-1-4 0,2 6-1 16,7-6-100-16,-3 3-20 0,18-10-4 0,-9 5-1 0</inkml:trace>
  <inkml:trace contextRef="#ctx0" brushRef="#br3" timeOffset="133417.76">20808 4998 2415 0,'0'0'53'0,"0"0"11"0,-3 8 3 0,0 3 1 0,-3-4-55 0,0 4-13 0,0 2 0 0,0 3 0 16,0 0 70-16,-3 5 11 0,3-8 3 0,-3 6 0 15,1-3-52-15,2 0-9 0,0 0-3 0,0 2 0 16,0-5-12-16,0 1-8 0,6-1 8 0,-3-3-8 15,3 1 0-15,0-3 0 0,-3 0 0 0,3-8 0 16,0 0-103-16,0 0-25 0,0 0-4 0,0 0-980 16</inkml:trace>
  <inkml:trace contextRef="#ctx0" brushRef="#br3" timeOffset="133574.1">20945 4789 2113 0,'-6'5'93'0,"3"-5"20"0,-3 0-90 0,0 3-23 16,0 0 0-16,3 4 0 0,0-7 48 0,3 0 4 15,0 0 2-15,3 8 0 0,0 0-54 0,3-2 0 16,-6-6 0-16,3 8-1022 0</inkml:trace>
  <inkml:trace contextRef="#ctx0" brushRef="#br3" timeOffset="133981.66">21085 5088 2304 0,'0'0'51'0,"0"0"10"0,0 0 3 0,0 0 0 0,0 0-52 0,9-5-12 0,-6 2 0 0,6-5 0 16,-6 3 59-16,3-3 9 0,0 3 1 0,0-1 1 15,-1 1-36-15,1-8-7 0,0 5-2 0,3 3 0 0,-3-6-13 0,-3 3-4 16,3 0 0-16,-3-3 0 0,0 1 11 0,-3 2 1 16,0 0 1-16,-3 0 0 0,0 0 2 0,-3 3 0 15,0 0 0-15,-3 2 0 0,0 3 25 0,0 0 4 16,-2 3 2-16,-1 2 0 0,-3 3-3 0,0 0-1 16,0 0 0-16,0 5 0 0,-3 3-21 15,0 2-4-15,1-2-1 0,-1 0 0 0,3 3-8 0,3-1-3 16,-6 3 0-16,3 0 0 0,6-2-13 0,0 2 0 15,0-2 0-15,6-1 0 0,0 3 0 0,3-7 0 16,6 1 0-16,3 1 0 0,0-5 0 0,0-1 0 16,6-2 0-16,0-2 0 0,0 2 0 0,0-6 8 15,3-2-8-15,-1-2 0 0,1 2 0 0,0-3 0 16,0-2 0-16,3-3 0 16,0-8-157-16,0 0-28 0,5 3-6 15,-2-8-683-15,-3 2-137 0</inkml:trace>
  <inkml:trace contextRef="#ctx0" brushRef="#br3" timeOffset="134569.71">21689 4598 1209 0,'-6'6'53'0,"3"-4"12"0,-3 4-52 0,3-6-13 0,-3 5 0 0,6-5 0 15,0 0 304-15,0 0 57 0,0 0 12 0,0 0 3 16,0 0-244-16,0 0-49 0,0 0-10 0,12 3-1 15,0 2-55-15,3-5-17 0,0-5 10 0,6 2-10 16,-3-2 30-16,2-1 1 0,4-2 0 0,-3 1 0 0,0-7-31 0,0 4 8 16,-3-4-8-16,-4 1 0 0,1 0 0 0,-3 0 0 15,-3 0 0-15,0-3 0 0,-3 5 0 0,0-2 0 16,-3-3 0-16,0 0 0 0,0 3 0 0,-3 0 0 16,0-3 0-16,-3 0 0 0,0 3 0 0,-3-1 0 15,0 1 0-15,0 0 0 0,-6 5 0 0,0 3 0 16,-3-1 0-16,-2 6 0 0,-4 6 19 0,-3-1 1 15,0 6 0-15,-6 2 0 0,-2 5 25 0,-1 4 6 16,0 1 1-16,3 9 0 0,1-3-20 0,2 6-3 16,-3 2-1-16,0 5 0 0,0 0-8 0,-2 1-3 15,-1-1 0-15,0 3 0 0,4 0-7 0,5 0-2 0,-3-5 0 16,12 5 0-16,0-14-19 0,6 9-4 16,0-11-1-16,6 3 0 0,3 0 16 0,-3-9 0 15,0 1 0-15,3-8 0 0,6 0 0 0,3-5 0 16,3-3 0-16,3-3 0 15,0-3-28-15,3 1 0 0,0-6 0 0,-1 1 0 0,1-9 8 0,0 3 1 0,-3-2 1 0,0 2 0 16,0 0 18-16,-3-5 0 0,0 2-8 0,0 8 8 16,-4-7 0-16,-2 7 0 0,-6 3 0 0,6 0 0 15,-6 0 0-15,6 0 0 0,-6 0 0 0,6 5 0 16,0 3 15-16,-3 0 0 0,0 0 0 16,-3 3 0-16,3-3 0 0,0 0 0 0,-3 5 0 0,3-2 0 15,0-4-7-15,0 4-8 0,-3 2 11 0,3-5-11 16,0 3 8-16,0-3-8 0,0-8 0 0,3 2 0 15,0 1 0-15,-3 2 0 0,3 1 0 0,-3-1 0 16,3-8 0-16,3 1 0 0,-6 2 0 0,6 0 0 16,-3-3-30-1,0-2-6-15,2-1-2 0,-2 4 0 0,0-6-176 16,0 3-35-16</inkml:trace>
  <inkml:trace contextRef="#ctx0" brushRef="#br3" timeOffset="136355.81">22249 5212 1450 0,'0'0'64'0,"0"0"14"0,0 0-62 0,0 0-16 15,0 0 0-15,0 0 0 0,6-5 131 0,0 5 23 16,-6 0 5-16,3-3 1 0,3 3-77 0,-4-2-15 16,4 2-4-16,0-3 0 0,0 3-32 0,0 0-6 15,0 0-2-15,0-5 0 0,-3 2 13 0,3 0 3 0,0 1 0 0,0 2 0 16,0-8-26-16,0 3-5 15,0-1-1-15,0 1 0 0,-3 0 4 0,3-3 0 16,0 0 0-16,-3 0 0 0,3 3 25 0,-6-6 6 0,3 0 1 0,0 1 0 16,-3 2-20-16,0-3-3 0,0 1-1 0,0-3 0 15,-3 2-6-15,0-2-2 0,0 0 0 0,-3-1 0 16,0 1 16-16,0 0 4 0,0 5 0 16,-6 0 0-16,0 3-11 0,-3 5-1 0,0 0-1 0,-3 2 0 15,1 1-7-15,-1 0 0 0,0 7-1 0,0-2 0 16,-3 3 0-16,3 2 0 0,-3 0 0 0,1 3 0 15,2 3 1-15,0-1 0 0,3 1 0 0,3-1 0 16,0 3-4-16,0 0 0 0,3-2 0 0,6 2 0 16,-3 0-8-16,3-2 0 0,1-3 0 0,2 0 8 15,0-6-8-15,2 3 0 0,1-2 0 0,3 2 0 16,3-8 0-16,0 3 0 0,3-8 0 0,3 0 0 16,6-5 0-16,0 0 0 0,-3-3 0 0,8 0 8 15,-2-3 0-15,3 1-8 0,0-3 12 0,0-3-4 16,-1 2-8-16,-5-1 0 0,0 1 0 0,0-2 0 15,-3 1-11-15,0-1 3 0,-4 3 0 0,-2-1 0 0,0-2 8 16,-3 3 0-16,-3 0 0 0,0 0 0 0,0 2 0 16,-3 1 0-16,0 2 0 0,0 5 0 0,0-2 0 15,-3 5 0-15,0 0 0 0,0 0 0 0,0 0 11 0,0 0-3 16,0 0 0-16,-6 8 0 0,3 0-8 0,-3 2 8 16,3 1-8-16,-3 5 8 0,0-3 4 0,0 3 0 15,3 0 0-15,0-1 0 0,0-1-12 0,-3 2 0 16,6 2 0-16,-3-5 0 0,3 1 0 0,0-7 0 15,0 4 0-15,3-3 0 0,3 0 0 0,-3-3 0 16,3 1 0-16,3-1 0 0,-3-3 0 0,3-2 0 16,3-2 0-16,-3-1 0 0,3-2 0 0,0 0 0 15,3-3 0-15,-1-3 0 0,1 6 0 0,0-8-17 16,6-1 4-16,-3 4 1 0,-3-1-2 0,0-2 0 16,-3 2 0-16,2-2 0 0,-2 0 14 0,-3 0 0 0,3-1 0 15,0 1 0-15,-6 0 0 0,3 5 0 0,-3 3 0 16,-6 5 0-16,0 0 0 0,0 0 0 0,0 0 0 0,0 0 0 15,0 0 0-15,0 2 0 0,-3 1 0 0,-3 5 0 16,-3 5 0-16,3-5 0 0,-3 5 0 0,0 1 0 16,-6 1 8-16,9-4 0 0,1 0 1 15,2 2 0-15,0 0-9 0,-3 0 10 0,3 1-10 0,3-7 10 16,0 1-10-16,0 3 0 0,0 0 0 0,3-6 0 16,3 3 0-16,2-6 0 0,1 4 0 0,3-6 0 0,3 0 0 0,-3 0 8 15,3-6-8-15,0 4 0 16,3-3 8-16,0-3-8 0,-4 0 8 0,-2 0-8 0,0 0 0 0,0-3-14 15,0 1 2-15,0-4 0 0,0 1 2 0,0 0 1 16,0 0 0-16,3-8 0 0,0 5 9 16,-4-3 0-16,1 3 0 0,-3-2 0 0,3 4-12 15,-3 4-1-15,-3 5 0 0,0 2 0 0,0-5 13 0,-6 8 16 16,0 0-3-16,0 0-1 0,0 0-12 0,0 0 0 16,0 0 8-16,-6 8-8 0,0 0 12 0,0 2-1 15,-3 1 0-15,6 5 0 0,-6-3 6 0,3 3 2 16,0 0 0-16,3 0 0 0,0 0-19 0,0 0 0 15,-3-3 8-15,3 5-8 0,3-10 0 0,0 5 0 16,0-2 0-16,3 0 0 0,0-1 0 0,0-2 0 16,-3 3 0-16,6-6 0 0,0 3 13 0,3-3-1 15,-3 3 0-15,3-8 0 0,0 0-12 0,0 0 0 0,0 0 0 16,0 0 0-16,-3-5-18 0,3 2 0 16,0 1 0-16,0-1 0 15,0-2-135-15,-4-1-27 0,1 4-6 0</inkml:trace>
  <inkml:trace contextRef="#ctx0" brushRef="#br3" timeOffset="136936.46">23317 5106 1422 0,'0'0'63'16,"0"0"13"-16,0 0-61 0,0 0-15 0,9-2 0 0,-9 2 0 16,3-3 86-16,3-5 14 0,0 3 4 0,-6 5 0 0,6 0-52 0,-3-8-9 15,3 3-3-15,0 2 0 0,-3-2 29 0,0-1 6 16,-3 6 1-16,0 0 0 0,3-5-4 0,-3 5-1 16,0-5 0-16,0 5 0 0,-3-5 3 0,3 5 1 15,-3-3 0-15,-3-5 0 0,3 5-19 0,-3 1-4 16,0 2-1-16,0 0 0 0,-3 0-12 0,3 2-3 15,0-2 0-15,-3 3 0 0,0-3 1 0,3 3 0 16,-5 2 0-16,2-5 0 0,0 5-17 0,0 1-4 16,0-1-1-16,0 3 0 0,3-3-15 0,0 3 11 0,0 0-11 0,3 5 10 15,0-8-10-15,3 9 0 0,0-6 0 0,0 5 0 16,3-3 0-16,3-2 0 0,0 3 0 0,0-3 0 16,3 0 0-16,-3-3-9 0,3 3 9 0,3-5 0 15,-3-1-22-15,0 6 2 0,2-8 1 0,-2 6 0 16,0 2-10-16,0-6-3 15,-6 1 0-15,3 5 0 0,0-6 32 0,-3 6 0 0,0-2 0 0,-3 2 0 16,0-3 0-16,0 3 0 0,-3 0 0 0,0 0 0 16,-3-3 0-16,0 0 10 0,0 3-10 0,0-3 12 15,-3-2-12-15,3 2-12 0,-3-2 2 0,1 0 1 16,-1 2 24-16,0-5 5 0,-3 3 0 0,3-3 1 16,-6 2-3-16,3-2-1 0,0-2 0 0,-3 2 0 15,0 0-1-15,3 0-1 0,4-3 0 0,-4 3 0 0,0 0-15 16,3-3 9-16,0 3-9 0,3-2 8 0,6 2-8 0,0 0 0 15,-3-3 0-15,3 3 0 0,0 0-20 0,6-3-4 16,-6 3 0-16,9-5 0 16,0 0-126-16,3 2-26 0,-3-5-4 0,0 3-1046 15</inkml:trace>
  <inkml:trace contextRef="#ctx0" brushRef="#br3" timeOffset="137144.17">23594 5019 1785 0,'0'0'79'0,"0"0"17"0,-6 5-77 0,-3 1-19 0,0-6 0 0,3 5 0 16,0 3 271-16,-3-5 50 0,1 5 11 0,-1 2 1 16,3-2-225-16,3 0-46 0,-3 0-9 0,3 0-1 15,3 0-41-15,0-3-11 0,3 3 0 0,0-3 0 16,3 1-17-1,-3-1-8-15,3-2-2 0,0 2 0 0,-1-5-237 0,4 3-48 0</inkml:trace>
  <inkml:trace contextRef="#ctx0" brushRef="#br3" timeOffset="137282.84">23541 5376 2484 0,'-3'6'55'0,"-3"-4"11"0,3 4 2 0,0 2 1 0,-3 2-55 0,3-5-14 16,-3 3 0-16,3-2 0 0,0-1 45 0,3-5 7 15,0 0 0-15,0 0 1 0,0 0-34 0,6 5-7 16,-6-5-2-16,6 3-809 16,-6-3-161-16</inkml:trace>
  <inkml:trace contextRef="#ctx0" brushRef="#br3" timeOffset="168345.11">14417 6734 1004 0,'0'0'44'0,"0"0"10"0,0 0-43 0,0 0-11 16,0 0 0-16,0 0 0 0,0 0 104 0,0 0 20 16,0 0 3-16,0 0 1 0,0 0-32 0,0 0-5 15,0 0-2-15,0 0 0 0,0 0-19 0,0 0-4 16,0 0-1-16,0 0 0 0,0 0-9 0,0 0-1 16,0 0-1-16,0 0 0 0,3-6-2 0,3-2 0 15,-3 3 0-15,3 0 0 0,0-3-4 0,0 3-2 16,0-1 0-16,3-2 0 0,-3 3-7 0,3-3-2 15,0 6 0-15,3-6 0 0,-6 0-12 0,6 0-2 16,-1 0-1-16,-2 2 0 0,3-1-10 0,0 1-1 16,-3 1-1-16,0 0 0 0,0-1-10 0,0 4 0 0,0-4 0 15,0 6 8-15,-3-2-8 0,0 2 0 0,3-3 0 0,-9 3 8 16,0 0-8-16,0 0 0 0,6 3 0 0,-6-3 0 16,0 0 0-16,3 5 8 0,-3-5-8 0,6 8 8 15,-4 0 1-15,-2 0 0 0,0 0 0 0,0 0 0 16,-2 2-9-16,-1-2 12 0,0 0-12 0,0 3 12 15,3-1 1-15,-6-2 1 0,3 6 0 0,0-4 0 16,-3 1-14-16,0 5-16 0,0-3 3 0,0 0 1 16,3-2 12-16,-3 2 0 0,0-3 0 0,3 1 0 0,-3 2 0 0,3-2-9 15,0-3-1-15,0 0 0 16,3 0 10-16,-3-3 0 0,3 0 0 0,0-5 0 16,0 0 0-16,0 0 0 0,0 0 0 0,0 0 0 15,0 0 0-15,0 0 0 0,9-2 0 0,-3-1 0 16,0-2 20-16,-3-1 7 0,3-2 1 0,0 3 0 0,-3 0-28 15,3-3 8-15,0-3-8 0,-3 1 0 0,0 2 0 16,3-3 0-16,-3-2 8 0,3 0-8 0,0 2 0 0,-1 1 0 16,-2-1 0-16,3 0 0 0,-3-2 0 0,3 0 0 15,0 0 8-15,0 2-8 0,-3 3 0 0,3-2 0 16,-3 2 0-16,0 0 0 0,3 0 0 0,-6 3 0 16,3-1 0-16,0 4 0 0,0-4 0 0,-3 6 0 15,0-2 0-15,0 2 0 0,0 0 0 0,0 0 0 16,0-6 0-16,0 6 0 0,3-5 0 0,-3 5 0 15,0 0 0-15,0 0 0 0,-3-3 0 0,3 3 0 16,0 0 0-16,0 0 0 0,0 0 0 0,0 0 0 16,0 0 0-16,0 0 0 0,0 0 0 0,0 0 0 0,0 0 0 15,0 0 0-15,0 0 0 0,0 0 0 0,0 0 0 16,0 0 0-16,0 0 0 0,0 0 0 0,0 0 0 16,0 0 0-16,0 0 0 0,0 0 0 0,0 0 0 15,0 0 8-15,6 3 0 0,0 0 0 0,0-3 0 16,3 0 0-16,-3-3-8 0,3 3 12 0,0-3-12 15,3 3 12-15,-1-2-4 0,1-4-8 0,0 4 12 0,0-1-4 16,0-2-8-16,-3 2 0 0,0 1 0 0,0 2 8 16,3-6-8-16,-3 4 0 0,0-1 0 0,3 0 8 15,-7 3-8-15,4-2 0 0,0 2 0 0,0-3 0 16,0 3 0-16,-3-3 0 0,3 6-14 0,-3 0 5 16,-6-3-214-16,0 0-42 15</inkml:trace>
  <inkml:trace contextRef="#ctx0" brushRef="#br3" timeOffset="168976.97">14885 7120 1728 0,'0'0'38'0,"0"0"8"0,0 0 2 0,0 0 0 0,0 0-39 0,0 0-9 0,0 0 0 0,0 0 0 16,0 0 65-16,0 0 11 0,3-5 3 0,3-3 0 0,-3 2 0 0,-3 6 0 15,0 0 0-15,0 0 0 16,6-2-13-16,-3-1-2 0,2-2-1 0,-2 0 0 0,3 2-12 0,0-2-3 16,-3 2 0-16,6-2 0 0,-3-1-18 15,3 4-4-15,-3-4-1 0,3-1 0 16,0 1-13-16,0 1-2 0,0-3-1 0,0 3 0 0,0-3-9 0,-3 0 0 15,3 3 0-15,-1-3 0 0,-2 0 0 0,0 0 8 16,0 0-8-16,-3 0 0 0,3 3 0 0,-3-3 0 16,3 2 0-16,-3 1 0 0,0 0 0 0,-3 5 0 15,0 0 0-15,0 0 0 0,0 0 0 0,0 0 0 16,0 0 8-16,0 0-8 0,0 0 8 0,0 0 0 16,0 0 0-16,0 0 0 0,0 0 1 0,3 8 0 15,0 0 0-15,0 0 0 0,-3-1 2 0,-3 1 0 16,3 0 0-16,-3-2 0 0,3-1 4 0,-3 0 1 15,3 3 0-15,-3 3 0 0,-3-3 0 0,3 2 0 16,0 1 0-16,0-1 0 0,0-2-3 0,0 0 0 16,0 0 0-16,0 0 0 0,3 0-13 0,-3 5 9 0,3-5-9 0,0 3 8 15,0-3-8-15,-3-3 10 0,3 0-10 0,0 3 10 16,0-2-10-16,3-1 0 0,-3-2 0 0,0-3 0 31,0 0-117-31,0 0-16 0,0 0-3 0</inkml:trace>
  <inkml:trace contextRef="#ctx0" brushRef="#br3" timeOffset="169621.74">15557 6673 1522 0,'0'0'68'0,"0"0"13"0,0 0-65 0,0 0-16 0,0 0 0 0,0 0 0 15,0 0 136-15,0 0 24 0,0 0 5 0,0 0 1 0,0 0-55 16,0 0-11-16,0 0-3 0,6 0 0 15,-3 0-21-15,6 2-5 0,-6 1-1 0,3 0 0 0,3-3-27 0,-3 0-6 16,0 0-1-16,3-3 0 0,-3 0-12 0,3 3-4 16,3 0 0-16,0-2 0 0,0-1-4 0,-1 1-2 15,1-4 0-15,3 1 0 0,0 0-14 0,-3 2 0 16,3-2 0-16,-6 2 0 0,-3 0 0 0,3 1 0 16,-3-1 0-16,0 3 0 0,0 3 0 0,-3-3 0 15,-3 0 0-15,0 0 0 16,5 2-98-16,-5-2-19 0,0 0-4 0,0 0-1077 0</inkml:trace>
  <inkml:trace contextRef="#ctx0" brushRef="#br3" timeOffset="169991.78">15542 6834 1753 0,'0'0'77'0,"0"0"17"0,0 0-75 0,0 0-19 0,0 0 0 0,0 0 0 15,9 0 141-15,-9 0 25 0,3-2 5 0,-3 2 1 16,6 0-60-16,0 0-11 0,0-3-2 0,0 3-1 16,0 0-39-16,0 0-8 0,0 3-2 0,3-1 0 0,-3-4-17 0,0 2-4 15,3 0-1-15,0-3 0 0,0 3-9 0,3-3-2 16,0 1 0-16,-1 2 0 0,1-3-7 0,0 3-1 15,-3 0-8-15,6-3 12 0,-3 1-12 0,-3-1 0 16,0-2 8-16,0 5-8 0,-6-3 0 0,3 3 0 16,-3-3 8-16,-3 3-8 0,6 0 0 0,0 3-15 15,-3 0 3-15,-3-3 1 0,0 0 11 0,2 5 16 16,-2-5-4-16,0 0-1 16,0 0-36-16,0 0-7 0,0 0-2 0,0 0 0 15,0 0-147-15,0 0-30 0,6 5-5 0,-6-5-888 0</inkml:trace>
  <inkml:trace contextRef="#ctx0" brushRef="#br3" timeOffset="172971.75">9872 2029 230 0,'0'0'20'0,"0"0"-20"0,0 0 0 0,-6 6 0 15,0-1 100-15,-3-2 15 0,0 7 3 0,0-7 1 16,1 7-51-16,2-7-9 0,-3 2-3 0,6 1 0 0,-3 2-18 15,0-3-4-15,0 0-1 0,0 3 0 16,0-5-9-16,0 7-1 0,6-10-1 0,-6 6 0 0,0 2-6 0,3-3 0 16,-3 3-1-16,6-8 0 0,-3 5 23 0,-3 3 5 15,3-3 1-15,0 3 0 16,0-2 1-16,0 1 1 0,0 4 0 0,3-3 0 0,-3-3-22 0,0 3-5 16,3 5-1-16,0-7 0 0,-3 2-1 0,3 0 0 15,0 2 0-15,-3-2 0 0,0 0 15 0,0 3 2 16,0-6 1-16,3 6 0 0,-6-1 1 0,6-2 1 15,0 3 0-15,-2 2 0 0,2 0-16 0,0-5-3 16,0 5-1-16,0-7 0 0,0 7 1 0,0-5 0 16,0 2 0-16,0 4 0 0,0-7 2 0,0 7 1 0,0-1 0 15,0-5 0-15,0 2-21 0,0 4 0 0,0-6 0 0,0 2 8 16,0 3-8-16,0-5 12 0,2 6-4 0,-2-9 0 16,3 8 16-16,0-8 3 0,-3 6 1 0,0 0 0 15,3-6 0-15,0 3 1 0,3-3 0 16,-3 3 0-16,3-3-29 0,-3 3 0 0,6-8 0 0,-3 6 0 15,0 1 0-15,0-7 12 0,3 6-3 0,-3-6-1 16,3 8 4-16,0-8 0 0,-3 5 0 0,3-2 0 16,3-1 0-16,-6 6 0 0,5-5 0 0,-2 2 0 15,0 0-2-15,0-5 0 0,-6 6 0 0,6-4 0 16,0 4 1-16,0-4 0 0,3 1 0 0,0 5 0 16,0-8-2-16,0 5 0 0,3-2 0 0,-4 2 0 15,4-5 2-15,0 5 0 0,0-2 0 0,-3 2 0 16,3-5-11-16,-3 0 12 0,0 0-12 0,3 6 12 15,-4-12-12-15,1 6 10 0,0 6-10 0,0-6 10 16,-3 0-10-16,3 0 0 0,-3 0 9 0,0-6-9 0,0 6 0 16,0 0 8-16,3 0-8 0,-3-5 0 0,-1 2 0 15,4 3 9-15,0-5-9 0,3 0 0 0,0 2 14 16,-3 3-4-16,3-5-1 0,-3-3 0 0,0 5-9 16,0 1 10-16,-1-6-10 0,1 2 10 0,0 1-10 15,0 0 0-15,0 2 0 0,0-7 8 0,0 2-8 16,0 0 0-16,0 2 0 0,0-7 8 0,0 5-8 15,-4-5 0-15,-2 0 9 0,3 2-9 0,0 3 0 16,-3-5 0-16,0 0 0 0,3 0 8 0,-3-6-8 0,0 6 0 16,0-6 0-16,-3 4 8 0,3-4-8 0,-6 6 0 15,3-6 0-15,0-2 0 0,-3 3 0 0,3-1 9 16,-3 1-9-16,-3 2 0 0,3-11 8 0,0 9-8 16,-3-1 0-16,0 1 0 0,-3 2 0 0,3-3 0 15,-6 6 0-15,3-6 0 0,0 6 8 0,-3-5-8 16,-3 2 12-16,3 3-12 0,-3-6 0 0,1 6 0 0,-4-6 0 15,0 6 0-15,0-8 0 0,-3 8 0 0,-3-3 0 16,6 0 0-16,-3 5 0 0,1-2 0 0,-4 5 0 16,3-5 0-16,0 0 14 0,0 5-4 0,-3-3-1 0,4 3 0 15,-1 3-9-15,0 0 0 0,0 2-12 0,0 3 12 16,0-5 0-16,0 5 0 0,0 0 0 0,-2 5 0 16,-4-5 0-16,0 8 0 0,-3-3 0 0,0 1 0 15,1 2 0-15,2-3 0 0,0 8 0 16,3-5 0-16,0 5 0 0,1-5 0 0,5 3 8 0,-3 2-8 15,3 0 0-15,3 0 0 0,0 1 0 0,3-1 0 16,0 0 0-16,3 0 0 0,-3 1-14 0,6-1 5 0,-3 0 9 16,3 0 0-16,-3 0-9 0,4 1 9 15,-4-4-16-15,3 4 0 0,0-1 1 0,3 0 0 16,-3-5-41-16,0 3-8 0,3 2-1 16,0-5-679-16,3-3-136 0</inkml:trace>
  <inkml:trace contextRef="#ctx0" brushRef="#br3" timeOffset="174323.44">16218 6625 288 0,'6'21'12'16,"-3"-21"4"-16,0-5-16 0,0 2 0 0,-3 1 0 0,0 2 0 15,3 2 323-15,-3-2 61 0,0 0 13 0,0 0 3 0,3 3-237 0,0 0-47 16,-3-3-10-16,0 2-2 0,3 4-33 0,-3-1-7 15,0-5-2-15,0 0 0 0,0 0-14 0,0 3-4 16,6 5 0-16,-3-8 0 0,-3 2-4 0,6 1 0 16,0 2-1-16,-3-2 0 0,3-1-26 0,0 6-5 15,0 0 0-15,0 0-8 0,0-5 48 0,-1 2 4 16,-2 0 0-16,3 3 0 0,0 0-27 0,0 0-5 16,0 5 0-16,0-5-1 0,0 0-9 0,0-2-2 15,0-1 0-15,0 6 0 0,0-4-8 0,0 1 0 16,0 0 0-16,0 0 8 0,-3 0-8 0,3 0 0 15,0 0 9-15,0 0-9 0,-3-3 0 0,3 3 0 16,-3 0 0-16,3 0 8 0,-3-3-8 0,-3 1 0 16,3-4 0-16,-1 4 0 0,-2-1 0 0,3 0-15 0,-3 1 4 15,0-1 1 1,0-5-111-16,0 0-23 0,0 0-4 0,0 0-1000 0</inkml:trace>
  <inkml:trace contextRef="#ctx0" brushRef="#br3" timeOffset="174779.84">16751 6551 1954 0,'0'0'43'0,"0"0"9"0,0 0 1 0,0 0 3 0,0 0-45 0,0 0-11 16,-3 8 0-16,3 3 0 0,0-11 105 0,-3 2 19 15,-6 6 4-15,3 3 1 0,3-3-75 0,-3 2-15 16,6-2-3-16,-6 3-1 0,0 2-5 0,3 3-1 16,-3-3 0-16,-3 3 0 0,-5 0 27 0,2 0 6 15,6 2 1-15,0-4 0 16,-3 4-50-16,0 6-13 0,-3 0 0 0,0 2 0 0,0-2 49 0,0 2 5 0,0-2 1 15,-6 5 0-15,7 0-39 0,-4-5-8 16,0 0-8-16,0-3 11 0,0 0-2 0,3 1 0 0,-3-1 0 16,0 0 0-16,3-3-9 0,-2 6 0 15,2 0-12-15,0 0 12 0,0 0 0 0,0-1 0 16,3 1 0-16,0-3 0 0,0-2 0 0,0-3 0 0,0 2 12 16,3 1-4-16,0-6-8 0,0 0-11 0,3-2 3 15,1 0 0-15,-1-1 8 0,0-2 0 0,-3 3 0 16,3-3 0-16,0-3 0 0,3 0 0 0,-3-2 0 0,3-1 0 15,0 1-156 1,0-3-28-16,0 0-7 0,0 0-615 0,0 0-123 0</inkml:trace>
  <inkml:trace contextRef="#ctx0" brushRef="#br3" timeOffset="175507.55">16641 7281 640 0,'0'0'0'0,"0"0"0"16,0 0 300-16,0 0 60 0,0 0 12 0,0 0 2 15,0 0-214-15,0 0-44 0,6-2-8 0,-3-1-1 16,0-2-10-16,3 2-1 0,-3 0-1 0,3-2 0 16,-3 0-76-16,3-3-19 0,2 0 0 0,4-3 0 15,-3 1 0-15,-3-1 0 0,-6 3 0 0,6-2 0 0,6-1 42 0,0 1 5 16,-6-1 1-16,6 0 0 0,3 3-26 0,-3-2-5 15,-3 2-1-15,3 0 0 0,-1 0-16 0,-2 0 0 16,3 0 0-16,-3 3-9 0,0-3 9 0,-3 3 0 16,3-3 0-16,-3 5 0 0,-3 0 0 0,-3 3 0 15,6-2 0-15,-6 2 0 0,0 0 8 0,0 0 4 16,0 0 1-16,0 0 0 0,0 0 13 0,0 0 2 16,0 0 1-16,0 0 0 0,3 8-5 0,0 0-2 15,-3-3 0-15,0 3 0 0,0 0-7 0,0 2-2 16,-3-2 0-16,0 6 0 0,0-6-1 0,0 5-1 15,-3 0 0-15,3 3 0 0,-6 0 1 0,6 2 1 16,0 1 0-16,-3-1 0 0,0 1-2 0,3-1-1 16,0-2 0-16,3-3 0 0,0 1-10 0,-3-1 8 15,3-3-8-15,0 1 8 0,0-3-8 0,0-8 0 16,0 0 0-16,0 0 8 0,6 8-8 0,-6-8 0 0,0 0 0 16,0 0 0-16,0 0 0 0,0 0 0 0,0 0 0 0,0 0 0 31,0 0-94-31,0 0-18 0,3-8-3 0,0 3-788 0,-3-1-157 0</inkml:trace>
  <inkml:trace contextRef="#ctx0" brushRef="#br3" timeOffset="179456.48">9720 3802 720 0,'0'0'32'0,"0"0"6"0,0 0-30 0,0 0-8 0,0 0 0 0,0 0 0 16,0 0 103-16,0 0 19 0,0 0 4 0,0 0 1 15,9 0-28-15,-9 0-6 0,0 0-1 0,6 0 0 16,-6 0-10-16,3-5-2 0,-3 5-1 0,0 0 0 0,0 0-13 0,0 0-2 16,9 0-1-16,-6 0 0 15,-3 0-28-15,0 0-6 0,9 0-1 0,-3 5 0 0,-3-5 9 0,-3 0 2 16,0 0 0-16,0 0 0 0,6-5-7 0,-3 5 0 16,3-8-1-16,0 5 0 0,-3 1 1 0,0-4 0 15,0 1 0-15,0 2 0 0,-3 3-16 0,0-8-2 16,0 3-1-16,0 5 0 0,0-5 3 0,0 5 1 15,-3-5 0-15,-3 2 0 0,3-2 10 0,-3 2 1 16,6 3 1-16,-9 0 0 0,3-3-4 0,-3 3-1 16,0 3 0-16,0-3 0 0,3 3-1 0,-3 2-1 15,3-2 0-15,-3 2 0 0,3 0-5 0,-2 0-1 16,2 3 0-16,0-2 0 0,0 2-2 0,3-3-1 16,-3 3 0-16,3 0 0 0,3 2-13 0,-3-4 8 15,3 2-8-15,3-3 0 0,-3 3 8 0,3-3-8 16,3 3 0-16,0-5 0 0,-6-3 0 0,6 2 0 15,5 6 0-15,1-8 0 0,0 3 8 0,0-3-8 16,0-3 0-16,0 3 9 0,0-5-9 0,3 2 8 16,-3-2-8-16,-3 0 8 0,6-1-8 0,-7-2 0 0,1 3 9 0,0 3-9 15,0-9 8-15,-6 3-8 0,0 0 10 0,3 3-10 16,-6-6 11-16,0 1-11 0,0 4 12 0,-3-4-12 16,-3 7 0-16,3-7 0 0,-3 7 0 0,-3-5 0 15,0 3 18-15,-2-1-3 0,2 4-1 0,-3 2 0 16,0 0-14-16,3 2 11 0,-3 4-11 0,3-6 10 15,-3 5-10-15,3 3 10 0,0-8-10 0,0 8 10 16,3 0-10-16,0-3 8 0,0 3-8 0,1 3 8 16,5-6-8-16,-3 3 0 0,0-3 0 0,3 3 0 15,0 0 0-15,0-3 0 0,0-5 8 0,6 8-8 16,-4-3 0-16,4 1 0 0,-3-1 0 0,-3-5 0 16,9 8 0-16,-3-8 0 0,3 0 0 0,-3 0 8 15,3 0-8-15,0 0 0 0,0-5 0 0,0-1 8 16,3 4-8-16,-3-6 0 0,0 3 9 0,0-3-9 0,0 2 10 15,-1-7-2-15,-2 8-8 0,0-6 12 0,3 1-12 0,-3 4 0 16,0-4 0-16,-3-1 0 0,-3 6 0 0,0-3 0 16,0 3 8-16,-3-3-8 0,3 8 0 0,-3-6 0 15,-6 6 8-15,0 0-8 0,0 0 0 0,-2 0 0 16,2 3 0-16,-3 2 0 0,0 1 0 0,0 2 0 16,3 2 0-16,-3-2 0 0,3 5 0 0,0-7 0 15,3 2 0-15,3 5 0 0,0-8 0 0,0 8 0 16,0-7 0-16,3 2 0 0,0-3 0 0,0-5 0 15,6 8 0-15,-6-8 0 0,6 2 0 0,3 4 0 16,0-6 0-16,0 0 0 0,0 0 0 0,3-3 0 0,3-2 0 16,0-1 0-16,-3-1 9 0,2-1-9 0,-2 2 8 15,-3 1-8-15,0-3 8 0,-3-3-8 0,3 4 0 0,-3-1 8 16,0 2-8-16,0-4 0 0,-6 2 0 0,3 3 0 16,-6 2 0-16,3-5 13 0,-6 3-3 0,6 5-1 15,0 0-9-15,-3 0 0 0,-6-6 0 0,0 6 0 16,0 6 0-16,-3-4 0 0,0 4 0 0,0 2 0 15,1 2 0-15,-1-5 0 0,3 6 0 0,0 0 0 16,0-6 0-16,3 3 0 0,3-3 0 0,0 3 8 16,3-3-8-16,0-5 0 0,3 6 0 0,0 2-11 15,3-3-23-15,3 3-5 0,-3-8-1 0,6 5-1380 16</inkml:trace>
  <inkml:trace contextRef="#ctx0" brushRef="#br3" timeOffset="181431.18">9789 2823 172 0,'0'0'16'0,"0"0"-16"0,0 0 0 0,0 0 0 16,0 0 191-16,0 0 35 0,0 0 7 0,0 0 2 15,0 0-114-15,0 0-22 0,0 0-5 0,0 0-1 16,0 0 7-16,0 0 0 0,0 0 1 0,0 0 0 16,0 0-29-16,0 0-7 0,0 0-1 0,0 0 0 15,0 0-12-15,3-5-4 0,0 0 0 0,-3 5 0 16,0 0-8-16,3-6-1 0,0 4-1 0,-3 2 0 0,0 0-14 0,0-11-2 16,3 3-1-16,0 3 0 15,-3 5-9-15,0-8-1 0,0 3-1 0,-3 2 0 0,3 3 24 0,-3-5 5 16,-3-3 1-16,0 8 0 0,3-6-30 0,-3 12-10 15,-3-6 0-15,0 8 9 0,0-3 12 0,0-2 3 16,0 2 0-16,0 3 0 0,3 2-3 0,-3-2 0 16,3 0 0-16,3 3 0 0,-2 2-1 0,2-5 0 15,-3 3 0-15,6 2 0 0,-3 0-12 0,3-5-8 16,0 0 8-16,3 2-8 0,0-2 0 0,0 3 8 16,-3-11-8-16,8 3 0 0,4 2 0 0,-3-5 9 15,0 0-9-15,3 0 0 0,0-5 11 0,0 2-11 16,0-2 10-16,-3-3-10 0,3 2 9 0,-3-4-9 15,3-1 8-15,-7 6-8 0,4-8 11 0,-6 8-3 16,0-3-8-16,-3-3 12 0,0 8-12 0,0 3 0 0,-6-10-12 16,-3 7 12-16,1-2 0 0,-1 0 0 0,-3 2 0 15,3 0 0-15,-3 1 0 0,0 2 12 0,3 2 0 0,-3 1 0 16,3 0-12-16,0 2 9 16,0-5-9-16,0 5 8 0,0-5 5 0,7 8 1 15,-4-3 0-15,0-2 0 0,3 2-6 0,0 3 0 16,0 3-8-16,-3-6 12 0,6 3-12 0,0 0 8 0,3 0-8 0,0 2 0 15,-3-4 0-15,3 2 8 0,-3-8-8 0,0 0 0 16,0 0 0-16,9 8 0 0,-3-3 0 0,-6-5 0 16,8 0 9-16,1 0-9 0,-3 0 8 0,3-8-8 15,0 3 8-15,0-3-8 0,0 2 8 0,-3-4-8 16,3-1 9-16,-3-2-9 0,0 3 10 0,0 2-10 16,-3-6 8-16,0 9-8 0,-3-8 0 0,-3 5 9 0,0 3-9 0,0-6 0 15,0 3 9-15,-3 5-9 16,0 1 0-16,-3 2 0 0,3 0 0 0,-3 0 8 0,3 2-8 0,-3 6 0 15,0-5 0-15,0 2 0 0,3 3 0 0,0 3 0 16,4-6 0-16,-4 8 0 0,6-5 0 0,-3 6 0 16,3-7 0-16,0 4 0 0,0-3 0 0,0 0 0 15,3 2 0-15,-3-10 0 0,6 3 0 0,2 2 0 16,1 1 0-16,-3-6 0 0,3 0 0 0,0 0 8 16,0-8-8-16,3 5 8 0,0-5-8 0,0 3 0 15,-3-3 0-15,0 3 0 0,3-3 0 0,-6 0 0 16,0-3 0-16,-1 3 8 0,1 0-8 0,-3 3 0 15,-3-3 0-15,0 3 0 0,0 5 0 0,0 0 8 16,-6-5-8-16,0 2 0 0,1 3 0 0,-4 0 0 16,0 3 0-16,0 2 0 0,-3 0 0 0,3 3 0 15,0-3 0-15,3-2 0 0,-3 8 0 0,6-3 0 16,-3-3 0-16,3 3 0 0,0 0 0 0,0 2 0 16,3-10 0-16,-3 3 0 0,3-3 0 0,0 0 0 0,0 0 0 0,0 0 0 15,9 5 0-15,-3 0 0 0,-6-5 0 16,9 0 0-16,0 0 0 0,0-5 0 0,3 0 0 15,-3 2 0-15,0-5 0 0,3 3 0 0,-3-8 0 0,-4 8 8 16,4-3-8-16,-3 2 0 0,0-7 0 16,-3 8 0-16,0 2 0 0,0-2 0 0,-3 5 0 0,0-8 0 15,0 8 0-15,0 0 0 0,-3-5 0 0,-3-1 0 16,6 6 0-16,-6-2 0 0,0 4 0 0,0-2 0 16,1-2 0-16,-1 4 0 0,0 4 0 0,0-4 0 15,6-2 0-15,0 0 0 0,-6 6 0 0,6-6-8 16,0 0 8-16,0 0 0 0,0 0 0 0,0 5 0 15,0-5 0-15,0 0 0 0,0 0 0 0,0 0 0 0,6 5-8 16,3-5 0-16,-3 0 0 0,2 0 0 16,1-5-163-16,0 5-32 0,0-5-6 0</inkml:trace>
  <inkml:trace contextRef="#ctx0" brushRef="#br3" timeOffset="183262.56">2184 2876 403 0,'-21'0'36'0,"15"0"-36"0,-3 0 0 0,3 3 0 16,0 2 40-16,-3 0 2 15,3-5 0-15,0 6 0 0,-3 1-31 0,6-4-11 0,-6 2 0 0,6 1 9 16,-6-1-9-16,-2 3 0 0,11-3 0 0,-9 3 0 15,0-3 0-15,3-2 0 0,3 0 0 0,0 5 0 16,-3-6 0-16,3 1 0 0,3-3 0 0,0 0 0 16,0 0 22-16,12 0 12 0,0 0 2 0,3 0 1 15,5-3 2-15,1 1 0 0,3-6 0 0,3 2 0 16,3 1-15-16,2 0-2 0,7-3-1 0,-6 0 0 16,5 3-21-16,-5-3 0 0,0 2 0 0,3-4-12 15,-1-1 12-15,1 1 0 0,-3 2 0 0,6 3 8 16,-1-1-8-16,-8 4 11 0,3 2-11 0,-3-6 12 15,-1 12-12-15</inkml:trace>
  <inkml:trace contextRef="#ctx0" brushRef="#br3" timeOffset="183459.37">3151 2929 1094 0,'-3'-13'97'0,"3"13"-77"16,0 0-20-16,0 0 0 0,0 0 0 0,0 0 0 15,0 0 0-15,6 5 0 0,0 3 0 0,0 0 0 16,-3 2 0-16,3-2 0 0,-3 3 12 0,6-3-12 0</inkml:trace>
  <inkml:trace contextRef="#ctx0" brushRef="#br3" timeOffset="183628.83">3830 2902 950 0,'15'-10'42'0,"-9"7"9"0,0 3-41 0,2-5-10 0,1 0 0 0,0 2 0 15,6 3 52-15,-3 0 8 0,3 0 1 0,0 0 1 16,0 0-46-16,0 3-8 0,5-3-8 0,1 0-347 15,3 0-74-15</inkml:trace>
  <inkml:trace contextRef="#ctx0" brushRef="#br3" timeOffset="183808.16">4806 2778 457 0,'21'0'20'0,"-12"3"4"0,6-1-24 0,-3 6 0 16,2-8 0-16,1 6 0 0,-3 2 0 0,0-6 0 15,3 4 0-15,3-1 0 0,-9 0 0 0,3-5 0 16,-3 8 0-16,6-3 0 0,-1-2 0 0,-2 2 0 16,-3 1 0-16,0-6 0 0,3 8 0 0,-3-3 0 0,6-5 0 15,-3 5 0-15</inkml:trace>
  <inkml:trace contextRef="#ctx0" brushRef="#br3" timeOffset="183974.8">6092 2741 748 0,'30'-8'67'0,"-12"8"-54"0,-1-8-13 0,7 8 0 16,-3-5 104-16,6-3 19 0,0 5 3 0,-1 1 1 15,-2-4-75-15,0 6-16 0,3 6-2 0,-9-6-1 16,0 2-17-16,-1 1-4 0,1 5-1 0,0-3 0 16,-3 3-11-16,0-3 0 0,3-2 0 0,-3 2-606 15</inkml:trace>
  <inkml:trace contextRef="#ctx0" brushRef="#br3" timeOffset="184308.05">9051 2895 518 0,'12'2'46'0,"5"3"-37"0,1-5-9 0,6 3 0 15,0 0 0-15</inkml:trace>
  <inkml:trace contextRef="#ctx0" brushRef="#br3" timeOffset="185373.15">1544 2752 1465 0,'0'0'64'0,"0"0"15"0,0 0-63 0,0 8-16 15,3-3 0-15,0 0 0 0,3 3 96 0,-6-3 16 16,3 3 3-16,3 0 1 0,-3 3-32 0,0 2-7 16,2 0-1-16,4 1 0 0,-6-1-25 0,6 0-6 15,0 0-1-15,0 3 0 0,-3 0-23 0,0-3-5 16,3-5 0-16,-6 3-1 0,6-3-15 0,0 5 0 16,0-8 0-16,-6 3 0 0,6 0 19 0,0 0-3 15,-6-3 0-15,3 1 0 16,-4-1-54-16,1-2-11 0,3 2-3 0,3-5-976 0</inkml:trace>
  <inkml:trace contextRef="#ctx0" brushRef="#br3" timeOffset="185643.8">1940 2746 1036 0,'0'-5'46'0,"0"5"10"0,0 0-45 0,0 0-11 0,0 0 0 0,0 0 0 16,0 0 237-16,-6 5 46 0,3 9 9 0,3-9 1 16,-9 3-150-16,6 5-31 0,-6 6-5 0,0-1-2 15,0 3-37-15,0 0-7 0,-6 6-1 0,-3 2-1 16,0-3-19-16,4 1-3 0,-10-1-1 0,9 1 0 16,-6 5 1-16,0-6 0 0,3 1 0 0,6-1 0 0,-5 0-37 15,5-2 0-15,0 3 0 0,3-6 0 0,-3 5 0 16,3-2 0-16,0-3 0 0,0 0 8 15,6-5-85-15,3-2-17 0,-6-1-3 0,6-5-718 16,0-8-143-16</inkml:trace>
  <inkml:trace contextRef="#ctx0" brushRef="#br3" timeOffset="186276.09">1803 3254 1465 0,'0'0'64'0,"0"0"15"0,0 0-63 0,0 0-16 16,0 0 0-16,0 0 0 0,0 0 136 0,6 0 25 16,-6 0 5-16,0 0 1 0,0-5-81 0,9 2-16 15,-6-2-3-15,5 5-1 0,1-10-34 0,-3 2-8 16,3 0 0-16,6-6-1 0,-9 9-12 0,3-8-3 15,3 5 0-15,-3-3 0 0,0 3-8 0,0-2 0 16,3 2 0-16,-3 0 0 0,-6 3 0 0,5-3 0 0,1 8 0 0,-3-5 0 16,-3 5 0-16,0-6 0 0,3 6 0 0,-6 0 0 15,0 0 30-15,0 6 7 0,0 1 2 0,0 4 0 16,0-3 7-16,-6 0 2 0,6 2 0 0,-3 4 0 16,0-1-10-16,3 0-2 15,0 0 0-15,-6-5 0 0,6 6-11 0,-3-4-2 0,3 6-1 0,-6-3 0 16,4-2-14-16,2 2-8 0,0 0 8 0,-6 1-8 15,6-1 0-15,0-3 0 0,6 1 0 16</inkml:trace>
  <inkml:trace contextRef="#ctx0" brushRef="#br3" timeOffset="188104.04">9640 3881 864 0,'-9'-7'38'0,"9"7"8"0,-6-3-37 0,0 0-9 0,0 3 0 0,0-8 0 15,0 6 64-15,3-1 12 16,-3 3 1-16,3 0 1 0,3 0-55 0,0 0-11 0,0 0-3 0,0 0 0 16,-6-5-9-16,3 2 0 0,3 3 0 0,0 0-352 15,0 0-64-15</inkml:trace>
  <inkml:trace contextRef="#ctx0" brushRef="#br3" timeOffset="188269.8">9417 3834 576 0,'-9'-5'25'16,"3"5"6"-16,-3 0-31 0,0 0 0 0,0 0 0 0,-3 0 0 0,0 0 79 15,0 2 9-15,-3 1 3 0,1 5-439 16</inkml:trace>
  <inkml:trace contextRef="#ctx0" brushRef="#br3" timeOffset="188567.37">8167 3926 403 0,'-12'0'36'0,"-3"0"-36"0,6 0 0 0,-6 3 0 31,-3-6-23-31,0 3-11 0,3 3-2 0,-2-3-1 0,-1 3 37 0</inkml:trace>
  <inkml:trace contextRef="#ctx0" brushRef="#br3" timeOffset="188732.41">7461 3971 403 0,'0'0'36'0,"-9"-2"-36"16,0-1 0-16,0 3 0 0,-3-5 128 0,1 2 18 16,-4 3 4-16,0 0 1 0,0 0-118 0,0 0-23 15,-21 0-10-15,4 0 8 0</inkml:trace>
  <inkml:trace contextRef="#ctx0" brushRef="#br3" timeOffset="188883.74">6800 3945 1566 0,'-21'-5'34'0,"7"-1"7"0,-1 1 2 0,0 2 1 0,3 3-35 0,-3 0-9 0,0 0 0 0,0 3 0 16,0 0 0-16,1 5 0 0,-4-8 0 0,3 2 0 15</inkml:trace>
  <inkml:trace contextRef="#ctx0" brushRef="#br3" timeOffset="189047.8">6017 3942 864 0,'-20'-2'38'0,"5"-4"8"0,0 1-37 0,-3 2-9 0,0 3 0 0,-6-5 0 16,4 2 118-16,-1 3 22 0,0 0 4 0,0 0 0 0,0 3-113 16,-3-3-23-16,-17 5-8 0,11-5 0 0</inkml:trace>
  <inkml:trace contextRef="#ctx0" brushRef="#br3" timeOffset="189187.84">5327 3855 1191 0,'-9'0'26'0,"-6"-5"6"0,-6 5 0 0,3 0 2 0,7 5-34 0,-7-5 0 16,0 0 0-16,3 0 0 0,-6 3 10 0,-3-1-10 15,-20 6 8-15,5-8-8 0</inkml:trace>
  <inkml:trace contextRef="#ctx0" brushRef="#br3" timeOffset="189318.79">4526 3895 403 0,'-21'0'36'0,"12"0"-36"0,-5 0 0 0,5 0 0 16,-12 0 86-16,12 0 10 0,-9 0 3 0,3 5 0 15,0-5-54-15,0 3-10 0,0-1-3 0,1-2 0 16</inkml:trace>
  <inkml:trace contextRef="#ctx0" brushRef="#br3" timeOffset="189483.83">3916 3884 961 0,'-6'0'20'0,"-3"0"5"0,3 0 1 0,-6 0 2 0,3 0-28 0,0 0 0 16,-5 0 0-16,2 0 0 0,0 3 12 0,3-3-3 15,-6 0-1-15,6 0 0 0</inkml:trace>
  <inkml:trace contextRef="#ctx0" brushRef="#br3" timeOffset="189634.17">3348 3918 1422 0,'-15'0'63'0,"9"0"13"0,0-2-61 0,3-1-15 0,-3 3 0 0,0 0 0 16,0 0 35-16,3 0 4 0,-6 0 1 0,3 0-712 15</inkml:trace>
  <inkml:trace contextRef="#ctx0" brushRef="#br3" timeOffset="189771.6">3074 3900 961 0,'-15'0'42'0,"15"0"10"0,-6 0-42 0,-3 3-10 0,0-3 0 0,-3 2 0 15,3 1 34-15,-3 2 5 0,3-5 1 0,0 3-349 16,-3-1-70-16</inkml:trace>
  <inkml:trace contextRef="#ctx0" brushRef="#br3" timeOffset="189949.16">2621 3903 403 0,'0'0'17'0,"0"0"5"0,0 0-22 0,0 0 0 0,0 0 0 0,0 0 0 16</inkml:trace>
  <inkml:trace contextRef="#ctx0" brushRef="#br3" timeOffset="193495.64">2407 3958 230 0,'0'0'20'0,"0"0"-20"0,0 0 0 0,0 0 0 15,0 0 124-15,0 0 21 0,0 0 4 0,0 0 1 16,0 0-85-16,0 0-17 0,0 0-3 0,0 0-1 15,0 0-3-15,0 0-1 0,0 0 0 0,0 0 0 16,0 0 7-16,0 0 1 0,0 0 0 0,0 0 0 16,0 0 4-16,0 0 0 0,0 0 1 0,0 0 0 15,0 0 3-15,0 0 0 0,0 0 0 0,0 0 0 16,0 0-6-16,0 0-1 0,0 0 0 0,0 0 0 16,0 0-8-16,0 0-1 0,0 0-1 0,0 0 0 15,0 0-11-15,0 0-3 0,-9-2 0 0,9 2 0 0,0 0-9 16,0 0-1-16,0 0-1 0,-3-3 0 15,3 3-6-15,-6 0 0 0,3 0-8 0,-3 3 12 16,0-1-1-16,3-2-1 0,0 8 0 0,0-8 0 0,-6 5 7 0,0 3 2 16,6-5 0-16,-11 2 0 0,5 1 8 0,-3 2 1 15,0 2 1-15,0-2 0 0,-3 0-7 0,0 3-2 16,3 2 0-16,-6-8 0 0,0 6 0 0,4-1-1 16,-1 3 0-16,0 1 0 0,0-4-2 0,3 1 0 15,0-1 0-15,0 4 0 0,-3-1-7 0,3 0-2 16,1 0 0-16,-1-5 0 0,3 3-8 0,-3 2 0 15,3-5 0-15,3 3 0 0,0-3 0 0,0 0 0 16,3-3 8-16,-3 3-8 0,6-8 0 0,-3 5 0 16,3-5 0-16,0 8 0 0,0-8 0 0,0 0 0 15,-6 5 0-15,6-5 8 0,0 0-8 0,-3 6 0 16,3-6 0-16,0 0 0 0,0 0 0 0,0 0 0 16,0 0 9-16,0 0-1 0,0 0-8 0,0 0 0 0,0 0 8 15,0 0-8 1,0 0-117-16,0 0-28 0,0 0-6 0,0 0-1 0</inkml:trace>
  <inkml:trace contextRef="#ctx0" brushRef="#br3" timeOffset="198144.44">931 4678 345 0,'0'0'31'0,"0"0"-31"16,0 0 0-16,0 0 0 0,0 0 233 0,0 0 41 16,0 0 8-16,0 0 2 0,0 0-142 0,0 0-28 15,0 0-6-15,0 0 0 0,0 0-42 0,0 0-8 16,0 0-2-16,0 0 0 0,5-5-17 0,-5-1-4 16,3 4-1-16,0-6 0 0,3 5-10 0,-6 0-3 15,9-5 0-15,-9 8 0 0,0-5-7 0,3 0-2 16,3-3 0-16,-3 3 0 0,0-3-3 0,3 2-1 15,-6-2 0-15,3 3 0 0,3-3-8 0,-6 0 10 16,3 0-10-16,0 0 10 0,-3 0-2 0,0 1 0 16,0 1 0-16,0-4 0 0,-3 7 12 0,3-8 1 15,-3 1 1-15,3 5 0 0,-6-1-2 0,3 1 0 16,-6 0 0-16,6-1 0 0,-3 4 3 0,-3 2 0 16,6-3 0-16,-9 3 0 0,4 0-10 0,-1 3-1 15,-3-3-1-15,-3 2 0 0,3 4-11 0,0 2 12 0,0 0-12 0,-3-3 12 16,3 3-3-16,0 0 0 0,1 2 0 0,-1 4 0 15,3-1 1-15,0 0 0 0,0 0 0 0,0 3 0 16,0 0 10-16,6-3 1 0,0 8 1 0,-6-7 0 16,3 1-22-16,3 1 0 0,-3-2 0 0,6-1 8 15,-3 3-16-15,3-3-4 0,0-2 0 0,0-1 0 16,3 1 20-16,3-1 3 0,-3-4 1 0,3 1 0 16,-3 1-21-16,3-2-4 0,-3-1-1 0,0-2 0 15,3 2 14-15,6-5 0 0,-9 0 0 0,12 0 0 0,-6 0 12 0,3-5-2 16,-4 2 0-16,4-2 0 0,0-6-2 0,0 3 0 15,3 0 0-15,-3-8 0 0,0 3-8 0,0 0 0 16,3 0 0-16,-3-3 0 0,-4 3 0 16,4-6 10-16,-3 1-10 0,3 2 10 0,-3-3-10 0,-6 6 0 15,6 0 0-15,0-1 0 0,-6 1 0 16,3 3 0-16,-6 2 0 0,3-3 0 0,3 8 0 0,-6 3 0 16,3-7 0-16,-3 7 0 0,0 0 0 0,0 0 0 15,0 0 0-15,0 0 0 0,0 0 0 0,0 0 0 16,0 0 0-16,0 0 0 0,0 0 0 0,0 0 0 15,-3 7 0-15,-3-1-11 0,3 2 11 0,3-6 14 16,-6 6-3-16,3 0-1 0,-3 5 3 0,3 1 1 16,0-1 0-16,-3 0 0 0,3 0-14 0,-3 1 0 15,3 1 0-15,0 1 0 0,-6-2 13 0,9-1 7 16,-6 0 0-16,6-5 1 0,0 3-5 0,0-3-2 0,0-1 0 16,6 1 0-16,-6 0-14 0,9 0 0 0,-9-2 0 0,3 1 0 15,-3-7-8-15,9 3 8 0,-6 0-12 0,6-1 12 16,0 4-21-16,0-6 2 0,0 0 1 0,-6 0-836 15,6-6-167-15</inkml:trace>
  <inkml:trace contextRef="#ctx0" brushRef="#br3" timeOffset="198501.37">1192 4577 1465 0,'0'0'64'0,"0"0"15"0,0 0-63 0,0 0-16 15,0 0 0-15,0 0 0 0,0 0 120 0,3 6 22 16,-3-6 4-16,0 0 1 0,0 0-55 0,0 0-10 15,6 2-2-15,-3 1-1 0,-3-3-17 0,6 3-3 16,3-1-1-16,-6 3 0 0,-3-5-19 0,9 0-4 16,-6 0-1-16,-3 0 0 0,6 0-11 0,0 0-3 0,3 0 0 0,0 3 0 15,-9-3-12-15,9 0-8 16,0-3 10-16,0 3-10 0,-3 0 8 0,3 0-8 16,0 0 0-16,-1-5 9 0,1 5-9 0,0-2 0 15,-9 2 0-15,6 0 0 16,0 0-84-16,-6 0-20 0,0 0-3 0,0 0-631 0,0 0-126 0</inkml:trace>
  <inkml:trace contextRef="#ctx0" brushRef="#br3" timeOffset="198784.06">1306 4474 403 0,'0'0'36'0,"0"0"-36"0,0 0 0 0,0 0 0 0,0 0 305 0,0 5 55 16,0 1 10-16,0 2 2 0,-3 0-189 0,3-6-39 16,0 4-7-16,0 1-1 0,0 4-47 15,0-3-9-15,-6 3-1 0,6-1-1 0,-3 1-22 16,0 2-5-16,3 0-1 0,-9 6 0 0,3-6-15 0,3 0-3 16,-6 3-1-16,6 0 0 0,-6 0-19 0,3 0-3 15,3 0-1-15,0-3 0 0,-3 0-8 0,3 0 0 16,3-2 0-16,0-1 0 0,-6 1 0 0,6-3-11 15,0 2 3-15,0-10-827 16,6 3-165-16</inkml:trace>
  <inkml:trace contextRef="#ctx0" brushRef="#br3" timeOffset="199432.12">1550 4233 1368 0,'0'0'60'0,"0"0"13"0,0 0-58 0,0 0-15 0,0 0 0 0,0 0 0 15,0 0 116-15,0 0 20 0,0 0 4 0,0 0 0 16,0 0-48-16,0 0-9 0,6 0-3 0,-3 6 0 0,3 2-5 0,-6-3-2 15,0 3 0-15,0 0 0 0,0 2-11 0,-6-2-2 16,3 5-1-16,3 1 0 0,-6-4-13 0,0 4-2 16,6 1-1-16,-9-1 0 0,3 2-11 0,3-1-1 15,-6 4-1-15,6-3 0 0,-3 0-12 0,3 5-2 16,-6-5-1-16,6 0 0 0,-3 2-7 0,3-2 0 16,-3 2-8-16,3-4 12 0,-3-4-12 0,6 1 0 15,-3-1 8-15,3 4-8 0,-3-1 0 0,3-10 0 16,0 7 0-16,3-7 0 0,-3 2 8 0,0 0-8 15,0-5 0-15,0 0 9 0,0 0-9 0,0 0 8 16,0 0-8-16,9-8 8 0,-6 3-8 0,6 0 0 16,-3 0 9-16,0-3-9 0,0 2 0 0,3 4 9 15,-3-6-9-15,0 2 0 0,3-1 8 0,-6-1-8 16,9 0 0-16,-6 2 0 0,3 4 0 0,-6-6 0 16,5 5 0-16,1 0 0 0,-6 3 0 0,3 0 0 15,0 0 0-15,0 3-9 0,3 0 9 0,-9-1 0 16,6 4 0-16,0-4 0 0,-6 4 0 0,3-1 0 0,3 0 0 15,-6 1 0-15,3 1 0 0,3-4 0 0,-6-3 0 16,3 11 8-16,-3-3-8 0,0 0 0 0,0 2 0 16,0-5 0-16,0 6 17 0,0 0 3 0,0-6 0 15,0 3 0-15,-3-3-20 0,-3 3 0 0,3-3 0 0,3 3 0 16,-9-2 0-16,9-1 0 0,-12 3 0 0,6-6 0 16,3 4 0-16,-6-1 0 0,0-5 0 0,6 5 0 15,-6-2 0-15,9-3 20 0,-8 0-4 0,5 0 0 16,3 0-5-16,-9 0-2 0,3-3 0 0,0 1 0 15,6-1-9-15,-6 3 0 0,3-8 0 0,3 5 8 0,-6 1-8 16,6 2 0-16,0 0 0 0,0 0 0 16,0 0 0-16,0 0 0 0,0 0-12 0,0 0 12 15,0 0-186-15,6-5-30 0</inkml:trace>
  <inkml:trace contextRef="#ctx0" brushRef="#br3" timeOffset="200776.21">2175 4514 806 0,'-3'0'72'0,"3"0"-58"15,0 0-14-15,-6 0 0 0,3 0 383 0,3 0 73 16,0 0 16-16,0 0 2 0,-6 0-318 0,6 0-64 0,0 0-13 0,0 0-3 15,0 0-60-15,0 0-16 0,6 5 0 0,-6 3-1237 16</inkml:trace>
  <inkml:trace contextRef="#ctx0" brushRef="#br3" timeOffset="205787.11">1788 4612 518 0,'0'0'46'0,"0"0"-37"16,0 0-9-16,0 0 0 0,0 0 262 0,0 0 50 15,0 0 11-15,0 0 1 0,0 0-142 0,0 0-29 16,0 0-5-16,0 0-2 0,0 0-35 0,0 5-7 16,0-5-2-16,0 0 0 0,3 8-30 0,-3-8-5 15,0 0-2-15,0 0 0 0,0 0-17 0,0 8-4 0,0-8-1 0,0 0 0 16,0 0-24-16,0 0-5 15,0 0-1-15,0 0 0 0,0 0-13 0,3 8 0 0,-3-8 8 0,6 2-8 32,-3 1-120-32,-3-3-28 0</inkml:trace>
  <inkml:trace contextRef="#ctx0" brushRef="#br3" timeOffset="206361.97">1919 4561 1126 0,'0'0'50'0,"0"0"10"0,0 0-48 0,0 0-12 16,0 0 0-16,0 0 0 0,0 0 126 0,0 0 22 0,0 0 5 0,0 0 1 16,0 0-42-16,0 0-9 0,0 0-2 0,0 0 0 15,0 0-10-15,0 0-3 0,0 0 0 0,12 6 0 16,-12-1-18-16,9 0-4 0,-9-2-1 0,0-3 0 16,6 5-6-16,0 1-2 0,-6 1 0 0,2 7 0 15,4-6-13-15,-3 2-4 0,3 1 0 0,-6-1 0 16,3 6-16-16,0-3-3 0,3 3-1 0,-6-2 0 15,9-1-8-15,-9-5-1 0,6 2-1 16,0 4 0-16,-3-4-10 0,3 1 8 0,3-1-8 0,-6-2 8 16,6 0-8-16,-6-3 0 0,3 3 9 0,-3-2-9 15,0-1 0-15,3 3 9 0,3-5-9 0,-6-1 0 16,3 1 10-16,-3 2-10 0,5-5 8 0,-8 0-8 16,0 0 0-16,0 0 0 0,0 0 0 0,0 0 0 15,0 0-138-15,0 0-26 0,0 0-6 0</inkml:trace>
  <inkml:trace contextRef="#ctx0" brushRef="#br3" timeOffset="206728.64">1838 4871 2070 0,'0'0'45'0,"0"0"10"0,0 0 1 0,0 0 3 0,0 0-47 0,0 0-12 0,0 0 0 0,0 0 0 16,0 0 108-16,6-3 19 0,0 1 4 0,3-4 1 16,0 1-52-16,-3 0-11 0,0 2-1 0,3-7-1 15,-3 2-19-15,3 0-4 0,0-3-1 0,3 1 0 16,-3-1-10-16,3 0-1 0,-4-2-1 0,1 3 0 16,3-6-9-16,3 0-2 0,-9 3 0 0,9-6 0 15,-6 3-6-15,6 0-2 0,-3 0 0 0,3 3 0 16,-6 0-12-16,5 0 9 0,-2 0-9 0,3-1 8 15,-6 4-8-15,3-4 0 0,0 1 9 0,-3 0-9 16,0 2 8-16,0 1-8 0,-3 5 8 0,0-3-8 16,3 5 0-16,-3-2 0 0,0-1 0 0,-6 6-8 0,0 0 8 15,0 0 0-15,0 0 0 0,0 0 0 16,0 0 0-16,0 0 0 0,0 0 0 0,0 0 0 16,0 8-41-16,0-8-13 0,0 8-2 0,0-2-858 15,0-6-171-15</inkml:trace>
  <inkml:trace contextRef="#ctx0" brushRef="#br3" timeOffset="207532.75">2154 4969 403 0,'0'0'36'0,"0"0"-36"15,0 0 0-15,0 0 0 0,0 0 243 0,0 0 41 16,0 0 9-16,0 0 2 0,0 0-141 0,0 0-28 15,0 0-6-15,0 0 0 0,0 0-28 0,0 0-6 16,0 0-1-16,0 0 0 0,9-3-18 0,-9-2-4 0,9 0-1 0,-6-1 0 16,6 1-12-16,0 0-2 0,-6-1-1 0,6-4 0 15,-1 5-14-15,1-3-2 0,-3-3-1 16,3 3 0-16,0 0-14 0,0 0-4 0,0 0 0 16,0 0 0-16,-3 0-12 0,0 3 11 0,3-5-11 0,-3 2 10 15,0 0-10-15,-3 0 0 16,3 2 9-16,-6 6-9 0,0 0 14 0,0 0-2 0,0-5 0 15,0 5 0-15,0 0 4 0,0 0 1 0,0 0 0 0,0 0 0 16,0 0-1-16,0 0 0 0,0 0 0 0,0 0 0 16,0 0-4-16,0 0-2 0,0 8 0 0,0-3 0 15,0 1-10-15,0-4 12 16,0 4-12-16,-6-1 12 0,6 0-2 0,-3 3 0 0,3-5 0 0,0 2 0 16,-6 0 4-16,0 3 1 0,6 0 0 0,-6 3 0 0,3-1-3 15,-3 1-1-15,0 0 0 0,3 2 0 0,0 0-3 16,0-2-8-16,3 2 12 0,-6 0-4 0,6-2-8 15,0 2 0-15,0-2 0 0,0-4 8 16,0-1-36-16,0 2-7 16,0 0-1-16,-3-3-1329 0</inkml:trace>
  <inkml:trace contextRef="#ctx0" brushRef="#br3" timeOffset="212442.46">17418 6750 403 0,'0'0'36'0,"0"0"-36"0,0 0 0 0,0 0 0 16,0 0 182-16,0 0 30 0,0 0 5 0,0 0 2 0,0 0-93 0,0 0-18 16,0 0-4-16,0 0-1 0,0 0-18 0,0 0-3 15,0 0-1-15,0 0 0 0,0 0-7 0,0 0-2 16,0 0 0-16,0 0 0 0,0 0-4 0,0 0 0 15,0 0-1-15,0 0 0 0,0 0-14 0,0 0-2 16,0 0-1-16,0 0 0 0,0 0 0 0,0 0 0 16,0 0 0-16,6 0 0 0,3 0-26 0,-9 0-4 15,6 5-2-15,-6-5 0 0,6 0 2 0,2 0 0 16,1 0 0-16,-3 0 0 0,3 2-6 0,0 1-1 16,3-3 0-16,-3 0 0 0,-6 0 0 0,6 0 0 15,6-3 0-15,-3 3 0 0,3-2-3 0,-6-1-1 16,-1 3 0-16,4-2 0 0,3-1-9 0,0 0 0 15,-6 3 0-15,3-2 0 0,3 2 0 0,-3-3 0 0,-6 0 0 0,3 3 0 16,3-2 0-16,-4 2 0 0,-8 0 0 0,9-3 0 16,-9 3 0-16,9 0 0 15,0-3 0-15,-9 3 0 0,0 0 0 0,0 0 0 16,6 3 8-16,-6-3-8 0,0 0 12 0,0 0-2 0,0 0-1 0,0 0 0 16,9-3-9-16,-9 3 0 0,0 0 0 0,0 0 8 15,0 0 0-15,0 0 0 0,0 0 0 0,0 0 0 16,0 0-8-16,0 0 8 0,0 0-8 0,0 0 8 15,0 0-8-15,0 0 0 0,0 0 0 0,0 0 8 16,0 0-8-16,0 0 0 0,0 0 0 0,0 0 0 16,0 0-24-16,0 0-3 0,0 0-1 0,0 0 0 15,0 0-156-15,0 0-31 0,0 0-6 0,3 6-2 0</inkml:trace>
  <inkml:trace contextRef="#ctx0" brushRef="#br3" timeOffset="213601.72">18510 6003 990 0,'0'0'44'0,"0"0"8"0,0 0-41 0,0 0-11 16,0 0 0-16,0 0 0 0,0 0 104 0,0-5 20 15,0 2 3-15,0 3 1 0,0 0-12 0,0 0-1 16,3-7-1-16,-3 7 0 0,0 0-27 0,0 0-6 16,0 0-1-16,0 0 0 0,0 0-16 0,-9 7-3 15,0-7-1-15,0 8 0 0,-3 0-12 0,3 3-4 16,1 0 0-16,-1-1 0 0,-3 6-2 0,0-3-1 16,-3 3 0-16,3 3 0 0,0-1-12 0,-3 1-2 15,0-1-1-15,0 3 0 0,4 3 1 0,-1 3 0 16,-3-1 0-16,3 6 0 0,-6 0-10 0,3-1-1 0,0 4-1 0,-3-4 0 15,3 1-4-15,1 3-1 0,-1-6 0 16,3 0 0-16,0-3-10 0,3 1 0 16,0-3 0-16,3-1 8 0,0-1-8 0,0 1 0 0,3 4 0 0,0-6 0 15,0 3 0-15,3-3 0 0,-3 0 0 16,3 0 8-16,0 0-8 0,3-2 0 0,-3-1 0 0,6 4 0 16,-6-1 0-16,3-5 0 0,3-3 0 0,-3 3 0 15,3-6 0-15,-3 1 0 0,3 0 0 0,0-4 0 16,0-1 0-16,-3 2 0 0,3-3 8 0,0 3-8 15,0-5 0-15,-6-3 0 0,0 0 0 0,6 5 8 16,3-2-8-16,-9-3 0 0,0 0 9 0,0 0-9 16,0 0 0-16,0 0 9 0,0 0-9 0,0 0 0 15,0 0 10-15,0 0-10 0,0 0 8 0,0 0-8 16,0 0 9-16,0 0-9 0,0 0 10 0,0 0-10 0,0 0 0 16,0 0 0-16,0 0 0 0,0 0 0 15,0 0-124-15,0 0-22 0,0 0-4 0</inkml:trace>
  <inkml:trace contextRef="#ctx0" brushRef="#br3" timeOffset="-214668.07">18605 6802 288 0,'0'0'25'0,"0"0"-25"16,0 0 0-16,0 0 0 0,0 0 172 0,0 0 30 15,0 0 6-15,0 0 0 0,0 0-101 0,0 0-21 16,0 0-4-16,0 0-1 0,6 0-12 0,-6 0-2 15,0 0-1-15,0 0 0 0,3-2-6 0,-3 2-2 16,0 0 0-16,6 0 0 0,-3-3-3 0,3 1-1 16,-6 2 0-16,3-3 0 0,0-2-13 0,0-3-2 0,0 2-1 0,3 1 0 15,-3 2-9-15,0 1-1 16,0-6-1-16,3 3 0 0,-6 5 0 0,3-6 0 0,0-4 0 0,0 2 0 16,0 0-4-16,0 0-1 0,-3 3 0 0,0-3 0 15,0 0 5-15,0 0 1 0,-3 0 0 0,3 3 0 16,-6-6 8-16,3 3 1 0,0 3 1 15,0-1 0-15,-3 1-5 0,0 0-1 0,0 0 0 0,0 2 0 16,-3-2 0-16,0 2 0 0,0 3 0 0,-3 0 0 16,4 0-4-16,-1 0 0 0,-3 0-1 0,3 0 0 15,0 0-10-15,3 3-1 0,-3-1-1 0,0 1 0 16,0 2-3-16,-3-2-1 0,3 2 0 0,0 0 0 16,0 1-11-16,-3 2 8 0,7 0-8 0,-4 2 8 0,0-2 1 15,0 3 0-15,0-1 0 0,0 1 0 0,3 2-1 16,0 0-8-16,-3 1 12 0,6-1-4 0,0 0-8 0,0 0 0 15,-3 0 9-15,3 1-9 0,0-1 0 0,3 3 0 16,-3-3 0-16,3 0 8 0,0 3-8 0,0-3 0 16,0-2 0-16,-3 0 0 0,3-1 0 0,0-2 0 15,6 3 0-15,-3-3 0 0,3-3 0 0,-3 3 0 16,3-3 0-16,0 0 0 0,3-2 0 0,0 2 0 16,-3-2 0-16,3 2 0 0,0-5 0 0,0 0 8 15,0 0-8-15,-1-2 0 0,1-1 0 0,3 0 0 16,-3-2 0-16,0 2 8 0,0-2-8 0,0 2 0 15,-3-2 0-15,3 0 8 0,0 0-8 0,3-1 0 16,-3 1 0-16,0-3 0 0,3-3 0 0,2-2 0 16,-2 0 0-16,0-3 0 0,-3 3 0 0,0-3 0 15,0 0 0-15,0 0 0 0,-3 0 0 0,0 3 0 16,3-3 0-16,-6 6 0 0,3-1 0 0,-3 1 0 0,0 2 0 0,0 0 0 16,0 2 0-16,-3 1 0 0,3 2 0 0,-3 1 0 15,0-1 0-15,0 3 0 0,0 0 0 0,0 0 0 16,0 0 0-16,0 0 0 0,0 0 0 0,0 0 0 15,-3 3 0-15,3 2 0 0,-3 0 0 0,0-2-8 16,0 2 8-16,-3 3 12 0,6 0-2 0,-3 3-1 16,-6 2-9-16,6-2 0 15,-3-3-10-15,0 2 10 0,0 1 0 0,0-1 0 0,3 3 13 0,-3 1-4 16,3-1 2-16,0 3 0 0,0-3 0 0,3 0 0 0,0 1 17 16,0-4 4-16,3 1 1 0,-3-3 0 0,3 0-33 0,0-3 0 15,0 0 0-15,0 0 0 0,0 1-12 16,0-1-8-16,3-2-3 0,0-1 0 15,3-2 37-15,-3 0 7 0,0 0 2 0,3-2 0 0,0-1-23 0,-3 3 0 16,2-3 0-16,-2 1 0 16,3-1-47-16,-3 0-13 0,0 1-4 0,0-1 0 15,0 3-51-15,0-3-10 0,0 1-3 0,0 2-1126 16</inkml:trace>
  <inkml:trace contextRef="#ctx0" brushRef="#br3" timeOffset="-214290">19013 6763 403 0,'0'0'36'0,"0"0"-36"0,0 0 0 0,0 0 0 15,6 2 316-15,-6-2 57 0,0 0 11 0,3 0 3 16,3 0-207-16,-3 0-42 0,-3 0-8 0,6-2-2 16,-6-1-33-16,0 3-7 0,6 3-2 0,3-3 0 15,0-3-16-15,-3 0-3 0,0 3-1 0,-6 0 0 16,6 0-14-16,3-2-4 0,-3-3 0 0,2 2 0 16,-2 0-16-16,0 3-3 0,3-2-1 0,0 4 0 15,0-2-28-15,-3 3 0 0,3-6-8 0,-3 1 8 0,3-1 0 0,0 0 14 16,0 3-1-16,-3 0 0 0,3-2-13 0,0 4 0 15,-3-2 0-15,2 0 0 0,-2 0 0 16,0 0 0-16,-6 0 0 0,6 0 0 0,0 0 0 0,3 0 0 16,-9 0 0-16,3 6 0 0,3-6-9 15,0 2-5-15,-3 1-1 0,0 2 0 16,0-2-157-16,-3-3-32 16,0 0-7-16,0 0-1 0</inkml:trace>
  <inkml:trace contextRef="#ctx0" brushRef="#br3" timeOffset="-213965.63">19272 6601 403 0,'0'0'17'0,"0"0"5"0,0 0-22 0,0 0 0 0,-3-2 0 0,3 2 0 16,0 0 358-16,0 0 67 0,0 0 14 0,0 0 2 15,0 0-258-15,0 0-52 0,0 0-11 0,0 0-1 16,-3 5-23-16,3 3-4 0,-3 0 0 0,0 0-1 16,0 0-28-16,0 2-6 0,3 4-1 0,-3-1 0 15,-3 3-20-15,3 0-4 0,-3-3 0 0,3 3-1 16,0 0 8-16,-3 2 1 0,4-2 1 0,-1 2 0 16,0 4-54-16,0-1-11 0,0-3-3 0,0 1 0 15,0-3 27-15,3-3 0 16,-3-2 0-16,3-1 0 0,0 3 19 0,-3-5 9 0,3 3 1 0,0-6 1 15,0 0-48-15,0 1-10 0,0-6-1 0,0 0-1 16,0 0-136-16,0 0-27 0,0 0-6 0,0 0-983 16</inkml:trace>
  <inkml:trace contextRef="#ctx0" brushRef="#br3" timeOffset="-212923.86">19879 6051 403 0,'0'0'17'0,"0"0"5"0,0 0-22 0,0 0 0 15,3-5 0-15,-3 5 0 0,0 0 267 0,0 0 49 16,6-8 9-16,-6 8 3 0,0 0-164 0,12 0-33 16,12 0-7-16,-15 2 0 0,-21 4-40 0,3-1-7 15,0 3-1-15,3 3-1 0,0-1-2 0,-3 6 0 16,3 0 0-16,0 2 0 0,-3 1-18 0,-2 5-4 16,-4 0-1-16,0 5 0 0,3 0-20 0,0 3-4 15,-3 2-1-15,0 3 0 0,0 0-5 0,0 0 0 0,7 3-1 0,-4-6 0 16,-3 1-7-16,6-4 0 0,3-4-1 0,-3 2 0 15,3 0-11-15,0-3 0 0,0 1 9 0,3-1-9 16,0-2 0-16,0-8 0 16,0 0 0-16,3 0 0 0,-3-3-16 0,3 0 0 0,0-2-1 0,3-1 0 15,-3-4 31-15,0 2 6 0,0 0 2 0,0-8 0 16,0 0-11-16,0 0-3 0,0 0 0 0,0 0 0 16,6-8 1-16,0 0 0 0,0-3 0 0,-9-2 0 15,-9 0-9-15,12-1 8 0,15-1-8 0,0 1 8 16,-3 1-8-16,0 0 0 0,-6 0 0 0,3 2 0 15,3 0 0-15,2 1 0 0,-2-1 0 0,0 3 0 16,3 0 0-16,0 0 0 0,3 3 0 0,-9 3 0 16,3-4 0-16,0 4 0 0,-1-1 0 0,4 0 0 15,0 1 0-15,-3-1 0 0,0 3 0 0,6-3 0 0,0 3 0 16,-3 0 0-16,-3 6 0 0,-1-6 0 0,1 2-8 0,-3 4 8 16,-3 2 0-16,0-6 0 0,0 3 0 15,-3 3 0-15,3 3-9 0,-3-3 9 0,-3 0 0 0,0 2 0 16,0 6 0-16,0-2 0 0,-3-1 0 15,3 0 0-15,-3 0 0 0,0 0 0 0,-3 1 0 0,3-4 0 16,-3 3 0-16,3 1 0 16,-6 2 0-16,3-1 0 0,-3-1 8 0,-2 2-8 0,2-3 12 0,-6 5-1 0,-3-2 0 15,3-3 0-15,0 1 1 0,0-4 1 0,-3 1 0 0,1-1 0 16,-1-2 3-16,0 0 1 0,-3-2 0 0,6-4 0 16,3 4 3-16,0-6 0 0,0 0 0 0,3 0 0 15,3-3-12-15,1 0-8 16,-1 1 9-16,0-4-9 0,3-2 8 0,0 0-8 15,0 0 0-15,-3 1 9 0,0-4-9 0,3 3 0 0,0 3 0 16,3-3 0-16,-3 2 0 0,0 1 0 0,3 0-9 0,0 5 9 31,0-8-90-31,0 8-11 0,0 0-3 0,3-3 0 0,3-2-94 16,-6 5-19-16,6-3-4 0,9-2-1 0</inkml:trace>
  <inkml:trace contextRef="#ctx0" brushRef="#br3" timeOffset="-212657.72">20317 6776 2088 0,'0'0'92'0,"0"0"20"16,0 0-90-16,0 0-22 0,0 0 0 0,0 0 0 0,0 0 142 0,0 0 24 15,0 0 5-15,0 0 1 0,0 0-85 0,0 0-17 16,0 0-3-16,0 0-1 0,0 0-26 0,0 0-6 16,0 0-1-16,0 0 0 0,0 0-2 0,0 0-1 15,0 0 0-15,0 0 0 0,0 0-30 0,0 0-20 16,6 3 4-16,-6-3 0 16,0 0-144-16,6-3-29 0</inkml:trace>
  <inkml:trace contextRef="#ctx0" brushRef="#br3" timeOffset="-212016.15">20597 6683 1566 0,'0'0'69'0,"0"0"15"0,0 0-68 15,0 0-16-15,3-5 0 0,-3 5 0 0,0 0 127 0,0 0 21 0,0 0 5 0,0 0 1 16,0 0-36-16,0 0-7 0,0 0-2 0,0 0 0 16,0 0-34-16,0 0-7 0,0 0-2 0,0 0 0 15,0 0-10-15,6 5-3 0,0 1 0 0,0 2 0 16,-6-8-12-16,3 8-2 0,2-1-1 0,-2 4 0 16,0-3-11-16,0 0-3 0,3 3 0 0,-3 2 0 15,3 0-7-15,-3-2-1 0,3-1-1 0,0 3 0 16,0-2-15-16,0 2 9 0,0-2-9 0,0-1 8 15,3 1-8-15,-3-3 0 0,3 2 0 0,-3-2 0 16,0 3 0-16,0 0 8 0,3-3-8 0,-3 2 0 16,-1-2 0-16,1 0 0 0,0 3 0 0,0-4 0 15,-3 1 0-15,0 0 0 0,0 0 0 0,0-2 0 16,3 2-27-16,-3-6-7 16,-3-2-2-16,0 0 0 0,0 0-22 0,0 0-5 0,3 5-1 15,-3-5-819-15,0 8-164 0</inkml:trace>
  <inkml:trace contextRef="#ctx0" brushRef="#br3" timeOffset="-211675.97">20484 7086 1724 0,'0'0'76'0,"0"0"16"0,3-6-73 0,0 4-19 15,-3 2 0-15,5-3 0 0,-2 3 115 0,3-5 19 0,0 2 4 0,0-2 1 16,-3-1-45-16,6 1-9 0,0-3-1 0,-3 3-1 16,3-3-15-16,0 3-2 0,3-3-1 0,-3 0 0 15,3-3-24-15,-3 3-5 0,3-2 0 0,-1-1-1 16,1-2-3-16,3 0 0 0,0 2 0 0,0-2 0 16,-3-3-8-16,3 3-3 0,0 2 0 0,0-2 0 15,-1-3-7-15,1 3-2 0,3 2 0 0,-3 1 0 16,-3-1-4-16,-3 1-8 0,0-1 11 0,3 3-11 15,-3 0 14-15,3 0-4 0,-3-2-1 0,-1 4 0 16,1-2-9-16,0 3 0 0,-3 0 0 0,3-1 0 16,-3 4 0-16,0-4-9 0,-6 6 0 0,0 0 0 15,0 0-36-15,0 0-7 0,0 0-2 0,0 0 0 16,0 0-154-16,0 0-32 0</inkml:trace>
  <inkml:trace contextRef="#ctx0" brushRef="#br3" timeOffset="-211146.7">20832 7199 1911 0,'0'0'42'0,"0"0"9"0,0 0 1 0,0 0 2 0,6-5-43 0,-6 5-11 16,0 0 0-16,0 0 0 0,6-8 120 0,0 5 23 0,-6 3 4 0,6-5 1 15,3 0-58-15,-3 0-11 0,2-1-3 0,-2 4 0 16,-6 2-33-16,9-3-7 16,-6 0-2-16,6-2 0 0,0-3-18 0,0 3-4 0,0 0-1 0,0-1 0 15,0 1 2-15,0 0 1 0,0-3 0 0,3 0 0 16,-3 0-22-16,0 3-5 0,-1-3-1 0,1 2 0 15,0-2 14-15,0 0 0 0,0 1 0 0,-3 1 0 16,0-2 12-16,-3 0 6 0,3 3 1 0,0 0 0 16,0-1-31-16,-3 4-5 0,3-3-2 0,-3 2 0 0,0 0 53 0,0 1 10 15,-3 2 3-15,0 0 0 0,0-3-32 0,0 3-7 16,0 0 0-16,0 0-8 0,0 0 15 0,0 0-4 16,0 0-1-16,0 0 0 0,0 0-10 0,0 0 0 15,0 0 0-15,0 0 0 0,-3 8 0 0,-3 0 0 16,3 2 0-16,-3 1 0 15,3 2 0-15,-3 0 0 0,3 1 0 0,-3-1 0 0,3-3 0 0,0 4 0 16,-3 2 0-16,3-3 0 0,-3-3 0 0,3 4 0 16,0-4 0-16,3 1 0 0,-3-1 0 15,3-2 0-15,0 0 0 0,0-2 0 0,0-6 0 0,0 0 0 16,0 0 0-16,0 0 0 16,0 0-100-16,0 0-23 0,0 0-4 0,0 0-717 15,0 0-144-15</inkml:trace>
  <inkml:trace contextRef="#ctx0" brushRef="#br3" timeOffset="-210622.89">21543 5958 403 0,'0'0'36'0,"0"0"-36"0,0 0 0 0,0 0 0 0,0 0 332 0,0 0 60 16,0 0 12-16,0 0 3 0,0 0-207 0,0 0-42 15,0 0-8-15,0 0-2 0,0 0-48 0,3 8-9 16,0 0-3-16,0 0 0 0,0 0-19 0,0 5-4 15,3 1-1-15,-3 2 0 0,0-3-25 0,0 0-6 16,0 0-1-16,3 3 0 0,0-3 8 0,-3 1 0 16,0 1 1-16,0 1 0 0,6 0-17 0,-3 3-4 15,3 2-1-15,-3 3 0 0,0-1-9 0,2 4-2 16,-2-1 0-16,0 3 0 0,-3 1-8 0,0-1 10 16,0 5-10-16,-3-2 10 0,-6 0-10 0,3-1 0 15,0 1 9-15,-3 0-9 0,-2 0 0 0,-1-1 8 16,6 4-8-16,-3-6 0 15,0 0 0-15,-3 3 9 0,0 2-9 0,-3-2 0 0,3 0 8 0,-3-1-8 0,0-2 0 16,-3 6 0-16,0-3 8 0,1-6-8 0,-1-2 0 16,-3 0 0-16,3-3 0 0,-3 0 0 0,-3 3 8 0,3-3-8 15,1 3 0-15,-1-6 0 0,3 3 0 0,3 1 0 16,0-4 0-16,3-2-11 0,3 0 11 0,-3-3-10 31,3-2-14-31,0-3-4 0,0 0 0 0,0 0 0 0,0-3-86 16,3-3-18-16,0-2-3 0,3 0-1 0</inkml:trace>
  <inkml:trace contextRef="#ctx0" brushRef="#br3" timeOffset="-180034.94">13084 8075 345 0,'0'0'31'0,"0"0"-31"0,0 0 0 0,0 0 0 0,0 0 189 0,0 0 32 15,0 0 7-15,0 0 0 16,0 0-120-16,0 0-24 0,0 0-4 0,0 0-2 0,0 0-18 0,0 0-3 16,0 0-1-16,0 0 0 15,0 0-12-15,0 0-4 0,6 0 0 0,-6 0 0 0,6-3-19 0,-3-2-4 16,3 3-1-16,-6 2 0 0,3-6 8 0,0 1 2 16,-3 5 0-16,3-5 0 0,-3 5-2 0,3-8-1 15,0 2 0-15,-3-2 0 0,0 3 0 0,0 0 0 16,0-3 0-16,0 3 0 0,0-1-4 0,0 4-1 15,-3-4 0-15,0-2 0 0,0 3-10 0,0 0-8 16,0 0 12-16,0-3-12 0,-3 2 20 0,-3 1-4 16,3 0 0-16,3 5 0 0,-3-3 4 0,0 3 0 15,-3 0 0-15,0 3 0 0,-3-1 17 0,-3 4 4 16,0-4 1-16,1 4 0 0,2-1-22 0,-3 3-5 16,0 2-1-16,3-2 0 0,-3 0 7 0,3 0 2 15,0 3 0-15,3-1 0 0,-3 1-6 0,4 0-1 16,-1-3 0-16,0 5 0 0,3-3-3 0,-3 4-1 15,3-1 0-15,0-3 0 0,0 4-2 0,3 2-1 0,0-3 0 16,0 0 0-16,3 0-9 0,0 0-14 0,3 1 3 0,0-4 1 16,0 1 10-16,0-3 0 0,3-3 0 0,-6-5 0 15,6 5 0-15,3 1 12 0,-3-6-2 0,3 0-1 16,3 0-9-16,-4-3 10 0,1-2-10 16,3-1 10-16,0-2-10 0,3 1 0 0,0-4 0 0,0 3 0 15,0-5 0-15,-3 2 0 0,3 1 0 0,-1-1 0 16,-2-2 0-16,3 0 0 0,-6-1 0 0,0 1 0 15,0 0 0-15,0 0 0 0,0 2 0 0,0 1 0 16,0-1 0-16,0 0 0 0,-3 3 0 0,0 0 0 16,-3 3 0-16,2 0 0 0,-5 5 0 0,0 0 0 0,0 0 0 15,0 0-9-15,0 0 9 0,0 0-13 0,0 0 13 0,0 0 0 16,-5 5 0-16,-1-2 0 0,0 2 0 16,0 0 0-16,-3 3 0 0,3 0 0 0,-3 0 0 15,6 0 10-15,0 5-10 0,0 1 8 0,-3-4 4 0,0 3 1 16,3 1 0-16,0-1 0 0,0-3-4 0,0 1-1 15,0 0 0-15,0-1 0 0,3 1 20 0,0-1 3 16,3 1 1-16,0-3 0 0,3 0-32 0,-3 0 0 16,0-3 0-16,-3-5 0 0,3 3 0 0,3 2 0 15,6-2 0-15,-3-3 0 16,3 0-73-16,3-3-18 0,-1 0-3 0,-2-2-1 16,3 0-147-16,-3-6-30 0</inkml:trace>
  <inkml:trace contextRef="#ctx0" brushRef="#br3" timeOffset="-179634.1">13670 7422 460 0,'0'0'41'0,"0"0"-33"0,0 0-8 0,-6 5 0 0,0 3 276 0,0 0 54 16,3 2 10-16,-6-2 3 0,1 3-176 0,2-1-35 15,-6 1-8-15,3 5 0 0,0 0-44 0,-3 0-8 16,0 2-1-16,0 3-1 0,0 0-22 0,0 3-5 16,0 0-1-16,-3 3 0 0,4 2 6 0,-4 0 0 15,3-3 1-15,-3 6 0 0,0-6-25 0,3 1-6 16,-3-1-1-16,3 1 0 0,0-3-5 0,1-1 0 15,2 1-1-15,-3 0 0 0,6 0-11 0,-3-3 0 16,3 3 9-16,3-6-9 0,0 1 0 0,0-1 0 16,3-4 0-16,0 2 8 0,0-3-8 0,0 0 9 15,3-2-9-15,0-1 10 0,0-2-10 0,3 0 0 16,0-5 0-16,-6-3 0 0,6 2 0 0,3-2-17 16,3-2 2-16,-4-4 1 15,4 4-106-15,0-6-20 0,0-3-5 0,3-2-599 0,-3 0-119 0</inkml:trace>
  <inkml:trace contextRef="#ctx0" brushRef="#br3" timeOffset="-179293.35">13888 7443 1458 0,'0'0'64'0,"0"0"14"15,0 0-62-15,0 0-16 0,0 0 0 0,0 0 0 16,0 0 136-16,0 8 24 0,-3 0 4 0,-3 0 2 0,0 2-56 0,-3 1-11 16,0 2-3-16,3 0 0 0,-3 3-8 0,0 3-1 15,0-1-1-15,-3 6 0 0,0 2-20 0,0-2-4 16,-3 0-1-16,1 5 0 0,-1 3-25 0,-3 0-6 16,6-3-1-16,-3 2 0 0,-3-4-17 0,3-1-3 15,-3 1-1-15,4-1 0 0,-1-2-8 0,3 3 0 16,0-6 0-16,3 3 0 0,0 2 0 15,0-5 0-15,0 0 0 0,6 0 0 0,-3 1 0 0,3-6 0 16,3-1 0-16,0-1 0 0,0-1 0 0,0-3 0 16,6-2 0-16,0 0 0 15,-3 0-41-15,6-2-7 0,0-4-2 0,0-2 0 16,0 0-153-16,3-2-30 0</inkml:trace>
  <inkml:trace contextRef="#ctx0" brushRef="#br3" timeOffset="-178519.43">13840 8131 1558 0,'0'0'69'0,"0"0"15"0,0 0-68 0,3 5-16 0,-3-5 0 0,0 5 0 15,0-5 92-15,6 6 16 0,-6-6 2 0,3 2 1 16,3 1-38-16,-6-3-7 0,0 0-2 0,6 0 0 15,3 5-21-15,-9-5-5 0,6-5-1 0,0 2 0 16,-1 1-17-16,4-4-4 0,-3 1-1 0,3 0 0 16,-3-3-15-16,-3 2 0 0,3-2 0 0,-3 1 0 0,3-1 0 15,-3 0 0-15,0-3 12 0,3 1-3 0,0-1-9 0,-3-2 8 16,-3 2-8-16,3 1 8 0,-3-1 12 0,0-2 1 16,0 5 1-16,-3 2 0 0,-3 1-22 0,0 0 0 15,-6 2 0-15,0 3 0 0,0 3 48 0,0 2 16 16,-5 0 2-16,2 6 1 0,-3-6-14 0,3 6-2 15,0-3-1-15,0 2 0 0,0 4-2 0,0-1 0 16,4 0 0-16,-1 0 0 0,3 3-28 0,0-3-5 16,0 3-2-16,6-2 0 0,0-1-13 0,3 3 0 15,0 0 0-15,0-3 0 0,6 0 0 0,-3-5 0 16,3 3 0-16,3-4 0 0,0 1 0 0,3-5 0 16,-4 2 0-16,7-2 0 0,-3-3 0 0,0-3 8 15,3 1-8-15,0-4 0 0,-3-2 0 0,3 1 0 16,0-1-9-16,2-3 9 0,-5 0-12 0,-3 4 3 15,0-7 1-15,3 4 0 0,-6-4 8 0,0 4 0 16,0-1 0-16,0 3-8 0,0 0 8 0,-3 3 0 0,-3 5 0 0,0 0 0 16,0 0 0-16,0 0 0 0,-6 0 0 15,0 8 0-15,-3 0 0 0,0 3 0 0,0 2 0 0,-3 3 11 16,3 2 1-16,-3-2 1 0,0 5 0 0,4 0 0 16,-4-2-5-16,0 2-8 0,3 0 11 0,0 0-11 15,0-2 0-15,0 5 0 0,3 0 0 16,0 2 0-16,0-2 8 0,0 2-8 0,3 6 0 0,0 0 0 15,-3 0 0-15,3-3 0 0,-3 0 0 0,0 3 0 16,3-6 0-16,-2-2 0 0,2 2 0 0,-3-2 0 16,0-5 0-16,0 2 0 0,0 0 0 0,0-5-9 15,0 0 9-15,3 0 0 16,-6-6 0-16,3 1 0 0,0-1 0 0,-3 1 0 0,0-1 0 0,-3-2 0 16,0 0 0-16,0-2 0 0,1-1 0 0,-1-5 8 15,0 0-8-15,0-5 8 0,0-1-8 0,0-2 8 0,3 0 0 16,0-5 0-16,0-3 0 0,0-2 0 0,6-1-8 15,0 1 12-15,3-3-4 0,3-3 0 0,0-3-8 0,0 6 0 16,3-5 0-16,0-1 0 0,0 3 0 0,6 3 0 16,-3 5 0-16,3-2 0 0,0-3 0 15,6-3 0-15,-1 3 0 0,-2 2 0 0,3 3 0 0,0 0 0 16,0-2-9-16,0-1 9 16,0 1-165-16,0-1-29 0,2 4-6 0,1-7 0 15</inkml:trace>
  <inkml:trace contextRef="#ctx0" brushRef="#br3" timeOffset="-178333.73">14257 7938 921 0,'0'0'82'0,"0"0"-66"0,0 0-16 0,0 0 0 15,0 0 293-15,0 0 55 0,0 0 12 0,0 0 1 16,0 0-194-16,0 0-39 0,0 0-8 0,0 5-2 15,-6 0-84-15,6-5-17 0,0 0-3 0,0 8-1 16,-3-3-13-16,3 3 0 0,0 0-12 0,0-3-784 16,0-5-158-16</inkml:trace>
  <inkml:trace contextRef="#ctx0" brushRef="#br3" timeOffset="-178171.07">14233 8202 1666 0,'0'0'74'0,"0"0"15"0,0 0-71 0,0 5-18 16,0-5 0-16,0 6 0 0,0-1 114 0,0-5 19 16,0 0 4-16,0 5 1 0,0-5-81 0,0 0-16 15,0 0-3-15,0 0-1 0,0 0-48 0,0 0-9 16,0 0-3-16,0 0-975 0</inkml:trace>
  <inkml:trace contextRef="#ctx0" brushRef="#br3" timeOffset="-178008.62">14063 8236 864 0,'0'0'38'0,"-6"3"8"0,0 0-37 0,0-1-9 15,6-2 0-15,0 0 0 0,0 0 316 0,0 0 62 0,-6 0 12 0,6 0 2 16,0 0-256-16,0 0-52 0,0 0-11 0,0 0-1 16,6-2-56-16,0-1-16 0,0 3 8 0,0-3-8 15,3 1-90-15,-3-1-22 0</inkml:trace>
  <inkml:trace contextRef="#ctx0" brushRef="#br3" timeOffset="-176273.93">14700 8416 345 0,'0'0'31'0,"0"0"-31"16,0 0 0-16,0 0 0 0,0 0 221 0,0 0 39 15,0 0 7-15,0 0 1 0,0 0-111 0,0 0-22 16,0 0-5-16,0 0-1 0,0 0-24 0,0 0-5 15,0 0 0-15,0 0-1 0,0 0-15 0,0 0-4 16,0 0 0-16,0 0 0 0,0 0-19 0,0 0-4 16,3-5-1-16,-3 0 0 0,3 0-13 0,-3 5-3 0,3-8-1 15,0 5 0-15,0-2-13 0,3-1-2 16,0 1-1-16,0 0 0 0,3-3-11 0,0 3-1 0,-3-3-1 0,3 2 0 16,3 1 6-16,-1 0 2 0,1-3 0 15,0 3 0-15,0-3-18 0,0 2 0 0,-3 1 0 16,3 0 0-16,3-1 0 0,-3 1 0 0,0 0 0 0,-1 0 0 15,1 2 0-15,-3 0-16 0,0 1 4 0,0 2 0 16,0 0 12-16,-3 0 15 0,-6 0-3 0,6 5-1 16,-6-5-11-16,9 5 0 0,-9-5 9 0,3 5-9 15,-3-5 13-15,3 8-1 0,0-2-1 0,-3 2 0 16,0 0-3-16,-3 0-8 0,3-1 12 0,-3 1-4 0,-3 3-8 16,3-3 0-16,0 0 0 0,0 2 8 0,-3-2-8 0,0 0 0 15,0 0 9-15,0 0-9 0,3 3 0 0,-6-3 0 16,3 0 0-16,0 0 0 0,3-3 0 0,-3 3 0 15,4-3 0-15,-4 0 0 0,3 1 8 0,0-4 0 16,-3 1 0-16,6-3 0 0,0 0-8 0,0 0 0 16,-3 5 0-16,3-5 0 0,0 0 27 0,0 0 4 15,0 0 1-15,0 0 0 0,0 0-32 0,0 0 0 16,0 0 0-16,0 0 0 0,9-5 0 0,-3 2 0 16,0-5 0-16,2 3 0 0,-2 0 0 0,0 0 0 15,0-3 0-15,0 0 0 0,3 0 0 0,-3 0 0 16,0 0 0-16,3-3 0 0,-6 3 0 0,3 0 0 15,0 3 0-15,0-3 0 0,-3 0 0 0,3 0 0 16,-3 0 0-16,0-2 0 0,3 2 0 0,-3 0 0 16,0 0 0-16,0 0 0 0,3-3 0 0,-3 1 0 15,0-1 0-15,-1 1 0 0,1 2 0 0,0-3 0 16,-3 6 0-16,3-3 0 0,-3 3 0 0,3 2 0 0,-3 3 0 0,0-5 0 16,0 5 0-16,0 0 0 0,-3-3 0 0,3 3 0 15,-3-3 0-15,3 3 0 0,0 0 0 0,-6 0 0 16,1 3 0-16,5-3 0 0,-3 0 0 0,-3 5 0 15,3-2 0-15,-3 2 0 0,3 1-9 0,0-1 9 16,3-5 0-16,-3 5 0 0,0 0 0 0,0 1 0 16,3-6 0-16,0 8 0 0,0-8 0 0,-3 5-9 15,6 3 9-15,-3-8 8 0,0 0-8 0,3 5 11 16,3 0-11-16,0 1 0 0,3-4-10 0,-3 1 10 16,2 0 0-16,1-3 0 0,0 0 0 0,0 0 0 15,3-3 0-15,-3 0 0 0,0-2 0 0,3 2 0 16,-3-2 8-16,3 3-8 0,-3-4 0 0,3 1 0 15,-3 0 0-15,2-1 0 0,1 1 0 0,-3 0 0 0,3-1 11 16,-3 1-11-16,3 3 10 0,-3-4-10 0,3 1 0 16,-3 2 8-16,-3 3-8 0,0 0 0 0,3-2 0 0,-6 2 0 15,3 2 0-15,-3 1 0 0,-3-3 0 0,3 3-8 16,-3-3 8-16,0 5-13 16,0-5-124-16,0 8-25 0,-3 0-5 0</inkml:trace>
  <inkml:trace contextRef="#ctx0" brushRef="#br3" timeOffset="-175707.3">15278 8602 403 0,'0'0'36'0,"0"0"-36"16,0 0 0-16,0 0 0 0,0 0 182 0,0 0 30 16,0 0 5-16,0 0 2 0,0 0-68 0,0 0-14 15,0 0-2-15,0 0-1 0,0 0-6 0,0 0-2 16,0 0 0-16,0 0 0 0,0 0-31 0,0 0-7 15,0 8 0-15,-3-3-1 0,0 3-12 0,0 0-3 16,-3 0 0-16,3 0 0 0,-3 0-24 0,3-1-6 16,0 1-1-16,-3 3 0 0,3-3-16 0,-3 0-3 15,3 2-1-15,0-2 0 0,-3 0-9 0,0 0-1 16,3-2-1-16,0 1 0 0,-3 1-10 0,6-8 0 16,0 0 9-16,0 0-9 0,0 0 0 0,0 6 8 15,0-6-8-15,0 0 0 0,0 0 0 0,0 0 0 16,0 0 0-16,0 0 0 15,0 0-69-15,0-6-15 0,0 1-4 0,3 0 0 16,0 0-136-16,-3-3-27 0</inkml:trace>
  <inkml:trace contextRef="#ctx0" brushRef="#br3" timeOffset="-175524.98">15319 8424 518 0,'3'0'46'0,"-3"0"-37"0,0 0-9 0,0 0 0 0,0 0 373 0,0 0 73 16,0 0 14-16,0 0 4 0,0 0-275 0,0 0-54 16,6-5-11-16,-6 5-3 0,0 0-62 0,0 0-13 15,3-3-2-15,-3 3-1 0,0 0-26 0,0 0-5 16,0 0 0-16,0 0-1 0,3 0-11 0,-3 0 0 16,0 0 0-16,0 0-838 15,6 6-162-15</inkml:trace>
  <inkml:trace contextRef="#ctx0" brushRef="#br3" timeOffset="-175085.87">15807 8332 403 0,'0'0'17'0,"0"0"5"0,0 0-22 0,0 0 0 0,0 0 0 0,0 0 0 0,0 0 380 0,0 0 72 16,0 0 15-16,0 0 2 0,0 0-290 0,0 0-59 16,0 0-11-16,0 0-2 0,0 0-27 0,0 0-6 15,0 0-1-15,0 0 0 0,0 0-12 0,6 0-2 16,0-3-1-16,0 3 0 0,-6 0-35 0,9-3-7 16,0 1-2-16,0-1 0 0,-9 3 6 0,9 0 2 15,-3 0 0-15,3-2 0 0,-9 2-10 0,9 0-3 16,-3-3 0-16,3 3 0 0,-9 0-9 0,12 3 0 15,-12-3 0-15,6 2 0 0,-6-2 0 0,0 0 0 16,8 3 0-16,-8-3 0 16,9 5-129-16,-9-5-22 0,0 0-4 0</inkml:trace>
  <inkml:trace contextRef="#ctx0" brushRef="#br3" timeOffset="-174749.8">15769 8440 864 0,'6'-2'76'0,"-6"2"-60"0,0 0-16 0,0 0 0 16,3 0 245-16,0-3 47 0,-3 3 8 0,0 0 3 15,6-3-118-15,-3 3-23 0,-3 0-5 0,5-2-1 16,-2-1-64-16,3 3-12 0,-6 0-4 0,3 0 0 15,3-3-16-15,0 3-4 0,-6 0-1 0,6-2 0 16,0 4-29-16,0-2-6 0,3-2 0 0,-3-1-1 0,3 3 8 16,-3 0 1-16,3 0 1 0,-3 0 0 0,3 0-20 0,0 0-9 15,0 0 8-15,-3 0-8 0,2 0 12 0,-2 0-2 16,0 3-1-16,0-3 0 0,-6 0-9 0,0 0 0 16,9 0-12-16,-3 0 12 0,-6 0-12 0,6 0 12 15,-6 0-10-15,0 0 10 16,0 0-124-16,0 0-20 0,6 2-3 0</inkml:trace>
  <inkml:trace contextRef="#ctx0" brushRef="#br3" timeOffset="-173893.37">16296 8250 1486 0,'0'0'66'0,"0"0"14"0,0 0-64 0,0 0-16 0,0 0 0 0,0 0 0 0,0 0 125 0,0 0 23 15,0 8 4-15,3-3 0 0,-3-5-42 0,5 8-9 16,-2-3-1-16,0 3-1 0,3-3-28 0,-3 1-6 16,3 2-1-16,3 0 0 0,-6 0-16 0,6-1-4 15,-3 1-1-15,0 0 0 0,3 0-11 0,-3 0-1 16,0 0-1-16,3 0 0 0,-3-3-16 0,3 3-3 15,0-2-1-15,-3 2 0 0,0-1-10 0,2 1 0 16,-2 0 9-16,3 0-9 0,-6 0 0 0,3 0 0 16,0 0 0-16,0-3 8 0,0 3-8 0,-3-2 0 15,3-1 0-15,-3 3 0 0,0-3 0 0,0 3 8 16,3-3-8-16,-3 3 0 0,0 3 0 0,0-6-8 16,0 3 0-16,3-3 0 15,-6 3-187-15,3-2-37 0</inkml:trace>
  <inkml:trace contextRef="#ctx0" brushRef="#br3" timeOffset="-173513.34">16852 8207 1998 0,'0'0'44'0,"0"0"8"0,0 0 3 0,0 0 1 0,0 0-44 0,0 0-12 0,0 0 0 0,-3 3 0 0,3 5 94 0,-6-3 17 15,3 3 3-15,-6 0 1 0,6 3-40 0,-3-1-8 16,-3 1-2-16,-2 5 0 0,2-3-17 16,-3 3-4-16,3-3-1 0,-6 3 0 0,0 0 2 0,3 2 1 15,6 1 0-15,-6-1 0 0,-3 1-16 0,3 2-3 16,1 0-1-16,-1 0 0 0,0 3 4 0,0-3 1 15,-3 3 0-15,3 0 0 0,-3 0-23 0,3-3-8 16,-3 5 0-16,3-4 0 0,1-1 8 0,2-3-8 16,0 1 0-16,0-1 0 0,0-7 0 0,0 2 8 15,3 0-8-15,0 1 0 0,0-4 0 0,0 1 0 16,3-3 0-16,0 2 0 0,-3-2-15 0,6 0-2 16,-3 3-1-16,0-6 0 15,3-5-126-15,0 0-24 0,0 0-6 0,0 0-1038 0</inkml:trace>
  <inkml:trace contextRef="#ctx0" brushRef="#br3" timeOffset="-173106.27">16879 8655 1497 0,'0'0'32'0,"0"0"8"0,0 0 0 0,0 0 4 0,0 0-36 0,0 0-8 0,0 0 0 0,0 0 0 0,0 0 88 0,0 0 15 15,0 0 3-15,0 0 1 0,0 10-18 0,0-10-3 16,0 0-1-16,0 11 0 0,-3-1-17 0,3-2-3 15,0-8-1-15,-3 11 0 0,0-3 0 0,3 0 0 16,0-8 0-16,-3 10 0 0,-3-2 0 0,3-3 0 16,0 3 0-16,3-8 0 0,0 8-32 0,-3 3-6 15,-6-3-2-15,6 2 0 0,0-2-10 0,0-2-2 16,0-1-1-16,3-5 0 0,0 0-11 0,-3 11 8 16,0-6-8-16,3-5 8 15,0 0-37-15,0 0-8 0,0 8-2 0,0-8 0 16,0 0-71-16,0 0-14 0,0 0-4 0,6-5 0 15,-6-1-102-15,3 1-21 0,6-14-4 0,-3 6-1 0</inkml:trace>
  <inkml:trace contextRef="#ctx0" brushRef="#br3" timeOffset="-172784.07">16977 8459 1882 0,'0'0'41'0,"0"0"9"0,0 0 2 0,0 0 1 0,0 0-42 0,0 0-11 0,0 0 0 0,0 0 0 16,0 0 102-16,0-6 18 0,0 6 4 0,0 0 1 16,0 0-42-16,0 0-9 0,0 0-2 0,0 0 0 0,0 0-10 15,0 0-2-15,0 0-1 0,0 0 0 16,0 0-19-16,0 0-4 0,0 0-1 0,0 0 0 16,0 0-15-16,0 0-2 0,0 0-1 0,0 0 0 0,0 0-17 15,0 0 8-15,0 0-8 0,0 0 0 0,0 0 11 0,0 0-11 16,0 0 10-16,0 0-10 0,0 0 0 0,0 0 8 15,6-2-8-15,-6 2 0 0,0-5 0 0,3-1 0 16,0-2 0-16,-3 8 0 0,0 0 0 0,0 0-8 16,0 0 8-16,0 0 0 0,0 0 0 0,0 0-8 15,0 0 8-15,0 0 0 0,0 0-10 0,0 0 2 16,0 0 0-16,0 0 0 16,0 0-150-16,0 0-30 0</inkml:trace>
  <inkml:trace contextRef="#ctx0" brushRef="#br3" timeOffset="-172037.54">17367 8393 748 0,'0'0'67'0,"0"0"-54"0,0 0-13 0,0 0 0 16,0 0 210-16,0 0 39 0,0 0 8 0,0 0 2 15,0 0-123-15,0 0-24 0,0 0-4 0,0 0-2 16,0 0-35-16,0 0-7 0,0 0-2 0,0 0 0 15,0 0-5-15,0 0-1 0,0 0 0 0,0 0 0 16,0 0 13-16,0 0 3 0,6 2 0 0,3 1 0 16,-3 0-29-16,0-3-6 0,3 0-1 0,0 0 0 15,0 0-13-15,0-3-3 0,0 3-1 0,-1 0 0 16,7 0-9-16,-3-3-2 0,-3 3 0 0,3 0 0 16,3 0-8-16,-3 0 0 0,0 0 0 0,-3 3 0 0,0-3 0 15,0 3 0-15,3-3 0 0,-7 2 0 0,1 1 0 16,-3-3 0-16,6 0 0 0,-3 2 0 0,-6-2 0 0,0 0 0 15,0 0 0-15,6 0 0 0,0 0 0 0,-6 0 0 16,0 0 0-16,6-2 0 0,3-1 8 0,-6 1-8 16,-3 2 0-16,0 0 8 0,0 0-8 0,0 0 0 15,0 0 0-15,0 0 0 16,0 0-132-16,0 0-32 0,0 0-7 0,-3 2-1 0</inkml:trace>
  <inkml:trace contextRef="#ctx0" brushRef="#br3" timeOffset="-171305.25">18555 7710 748 0,'3'-3'67'0,"-3"1"-54"0,0-1-13 0,3 0 0 16,-3 1 156-16,0-1 28 0,-3-2 5 0,3 5 2 15,0 0-94-15,0 0-18 0,0 0-4 0,0 0-1 16,0 0-10-16,0 0-1 0,-9 5-1 0,0 0 0 16,3 1 5-16,-3 2 1 0,-3 0 0 0,3 2 0 15,-6 1-11-15,0 2-1 0,1 0-1 0,-1 0 0 16,0 3 8-16,0 0 1 0,0 3 1 0,0-3 0 15,0 5-14-15,-3-3-3 0,6 1-1 0,-5 5 0 16,2-3-8-16,-6 5-2 0,3-2 0 16,0 5 0-16,-3 3-13 0,0-3-2 0,4 0-1 0,-4 0 0 15,3 3-11-15,3 0-2 0,-3-3-8 0,6 0 12 16,3-3-12-16,0 1 0 0,3-3 8 0,9-3-8 16,9 3 0-16,-12-3 0 0,-12-3 0 0,4 1 0 0,5-1 0 15,-3-2 0-15,3 3 0 0,3-3 0 0,0 2 0 16,3-5 0-16,-3 1 0 0,3-6 0 15,-3 2-24-15,3 1-12 16,2-3-1-16,1 0-1 0,0-1 66 0,0-1 12 0,0-1 4 16,0-2 0-16,3-1-87 0,0 1-17 0,-3 0-3 0,0-1-798 15,3-4-160-15</inkml:trace>
  <inkml:trace contextRef="#ctx0" brushRef="#br3" timeOffset="-170621.44">18570 8422 288 0,'3'0'25'0,"-3"0"-25"0,3 0 0 0,-3 0 0 16,3-3 312-16,0 3 56 0,0 0 12 0,0-3 3 15,2-2-231-15,1 2-47 0,0 1-9 0,0-3-1 16,0-1-51-16,0 1-9 0,3 0-3 0,-3-3 0 16,3 0-12-16,-3 2-4 0,0-1 0 0,0-1 0 0,-3 2 2 0,3-2 0 15,-3-2 0-15,-3 2 0 16,3 0 10-16,0-3 1 0,-3 1 1 0,0-1 0 0,0 1-4 0,-3-1-1 15,0 0 0-15,0 3 0 0,-3 1 13 0,0 1 2 16,-6 1 1-16,0 5 0 0,-3 0 12 0,-3 3 3 16,-2 2 0-16,-1 3 0 0,0 2-8 15,0 1 0-15,0 0-1 0,0 2 0 0,1 0-11 16,-4 0-1-16,9-2-1 0,0 2 0 0,0 0-11 0,6 1-3 16,0-4 0-16,0 3 0 0,0-2-12 0,3 2-8 15,0 0 10-15,3 1-10 0,0-1 0 0,3 0 0 16,-2 0 0-16,4 1 0 0,1-4 0 0,0 1 0 15,0 2 0-15,3-5 0 0,3-3 0 0,-3 0 0 16,0 1 0-16,3-4 0 0,0-2 0 0,0-2 0 16,6-4 0-16,-3 1 0 0,0 0 8 0,3-3-8 15,5 0 0-15,-2-3 9 0,-3 1-9 0,0-1 0 16,0-2 0-16,3 0 8 0,0 2-8 0,-6-2 0 0,2 2 0 16,1 1 0-16,-3 2 0 0,0 0 0 15,-3 0 0-15,0 3 0 0,-3 2 0 0,0-2 0 0,-6 5 0 16,0 0 0-16,0 0 0 0,0 0 0 15,0 0 0-15,0 0 0 0,0 8 0 0,0 2 0 0,-6-4 0 16,3 2 0-16,0-1 0 0,0 4 0 16,-3-3 0-16,6 0 8 0,-3 0-8 0,3 0 0 0,0 0 9 0,0 0-9 15,0-8 0-15,3 8 0 0,3-3 0 0,0 0 8 16,0 0-8-16,3-2 0 0,0 2 0 0,0-2 0 16,0 0 0-16,3-3 0 0,-4 0 0 0,1 0 0 15,0 0-97-15,3-3-18 16,0-2-3-16,0-1-761 0,0 1-152 0</inkml:trace>
  <inkml:trace contextRef="#ctx0" brushRef="#br3" timeOffset="-170355.18">19043 8329 979 0,'0'0'87'0,"0"0"-70"16,0 0-17-16,0 0 0 0,0 0 297 0,0 0 56 15,3 0 11-15,3 0 3 0,-3 0-227 0,0 0-44 16,6 0-10-16,-3 0-2 0,3 0-41 0,0 0-9 16,2-3-2-16,-2 3 0 0,3-2-16 0,0 2-3 15,-3 0-1-15,3 0 0 0,-3-3-12 0,0 3 0 16,0 0 0-16,0 0 0 0,-3-2 8 0,0-1 0 16,3 3-8-16,-3 0 12 0,-1-3-12 0,1 3 0 0,-6 0 8 0,9-2-8 15,-3 2 0-15,-6 0 0 0,0 0-12 0,0 0 12 31,6 2-168-31,0-2-28 0,-6 0-4 0,0 0-2 0</inkml:trace>
  <inkml:trace contextRef="#ctx0" brushRef="#br3" timeOffset="-170078.25">19260 8173 288 0,'0'0'12'0,"0"0"4"0,-3 0-16 0,3 0 0 16,0 0 0-16,0 0 0 0,-3-5 440 16,3 5 84-16,-6 2 18 0,6-2 3 0,0 0-373 15,0 0-76-15,-6 8-14 0,3 6-3 0,3-4-35 0,-6 1-8 16,6-1 0-16,-3 3-1 0,0 3 1 0,0 0 0 16,3-3 0-16,-2 3 0 0,-1-2 4 0,0-1 0 15,0 0 1-15,0 3 0 0,-3 0-9 0,3-3-3 16,-3 3 0-16,6 0 0 0,-3 0-17 0,0 0-4 15,-3-1-8-15,3-1 12 0,0-4-12 0,0 1 0 16,0 2 0-16,3-2 0 16,-3-1-65-16,0-5-19 0,3 3-4 0,0-8-1188 0</inkml:trace>
  <inkml:trace contextRef="#ctx0" brushRef="#br3" timeOffset="-169203.79">19867 7787 403 0,'0'0'36'0,"0"0"-36"16,0 0 0-16,0 0 0 0,0 0 270 0,0 0 47 15,0 0 10-15,0 0 1 0,0 0-158 0,0 0-32 0,0 0-6 0,0 0-2 16,0 8-34-16,-3 2-6 0,3 1-2 0,-5 2 0 15,-1 0 7-15,0 3 1 0,-6 3 0 0,0 2 0 16,-3 0-27-16,3 3-5 0,-3 0 0 0,0 5-1 16,3-3-26-16,-3 3-5 0,4 0 0 0,-1 3-1 15,-3-3-11-15,6 0-3 0,0-2 0 0,0-1 0 16,3-2-1-16,-3-3 0 0,3-2 0 0,0-1 0 16,0-2-16-16,3-3-11 0,0 1 2 0,0-6 0 15,3 2 9-15,0-5 0 0,-3 1 0 0,3-1 0 16,0 0 0-16,0-5 0 0,0 0 0 0,0 0 0 0,0 0 0 0,0 0 9 15,0 0-9-15,9-8 0 0,0 3 9 16,3 0-9-16,-3-3 0 0,3-3 9 16,-3 1-9-16,0-4 0 0,9 4 0 0,-1-3 0 0,1-1 0 15,0 4 0-15,3 2 0 0,0-3 0 0,-3 6 0 16,0 0 0-16,-4-1 0 0,4 4 0 0,-6-1 0 0,0 3 0 16,0 3 0-16,-3-1 0 0,3 4 0 0,-3-1 0 15,0 0 0-15,0 3 0 0,-6 0 0 0,3 0 0 16,-3 0 0-16,0 3 0 0,-6-3-8 0,3 0 8 15,-3 2 0-15,0 1 0 0,-3-1 0 0,-3 1 0 16,3 2 0-16,-3-2 0 0,0-1 0 0,3 1 0 16,-3-1 0-16,0 4 0 0,-3-4 0 0,3 1 0 15,-3-1 0-15,3-2 8 0,4 0-8 0,-10 0 12 16,0-3-12-16,3-2 12 0,6 2-4 0,-6-5 0 16,-3 0 0-16,3 0 0 0,6 3 0 0,-3-3 0 0,0 0 0 0,0-3 0 15,1 1-8-15,-1-4 0 16,3 1 0-16,0 0 0 0,-3 0 0 0,3 2 0 15,6 3 8-15,-6-5-8 0,3-3 0 0,0 2 0 16,3 6-10-16,0-5 10 16,0 0-104-16,0 5-16 0,0 0-2 0,3-5-1195 0</inkml:trace>
  <inkml:trace contextRef="#ctx0" brushRef="#br3" timeOffset="-168739.82">20296 8266 403 0,'0'0'36'0,"0"0"-36"0,0 0 0 0,0 0 0 16,0 0 418-16,0 0 77 0,0 0 15 0,0 0 3 15,0 0-315-15,0 0-63 0,0 0-13 0,0 0-2 16,3-6-60-16,-3 6-11 0,0-5-2 0,0 5-1 16,0 0-25-16,6-5-5 0,-6 5 0 0,0 0-1 15,0 0-3-15,0 0 0 0,3 0 0 0,-3 0 0 16,0 0-85-16,0 0-18 0,0 0-3 0,0 0-722 15,0 0-144-15</inkml:trace>
  <inkml:trace contextRef="#ctx0" brushRef="#br3" timeOffset="-168293.02">20576 8215 1695 0,'0'0'75'0,"0"0"16"0,0 0-73 0,0 0-18 0,0 0 0 0,0 0 0 16,0 0 146-16,0 0 26 0,-3 3 4 16,3-3 2-16,0 0-67 0,0 5-14 15,0-2-2-15,0 5-1 0,0-8-42 0,0 5-9 0,3 3-2 0,0 0 0 16,-3-3-11-16,3 3-2 0,3 0-1 0,-3 0 0 16,0-3-5-16,0 1-1 0,3 2 0 0,0 0 0 15,-3 0-5-15,3-1 0 0,-3 1-1 0,2 0 0 16,1-2-6-16,-3 2-1 0,3-1 0 0,-3 1 0 15,3 0-8-15,-3 0 0 0,3 0 0 0,0 0 8 16,-3 0-8-16,0 0 0 0,3-3 0 0,-3 3 0 16,0-2 0-16,0-1 0 0,3 0 0 0,-3-2 0 15,3-1-78-15,-6-2-18 0,0 0-3 0,0 0-755 16,3 3-151-16</inkml:trace>
  <inkml:trace contextRef="#ctx0" brushRef="#br3" timeOffset="-168002.27">20415 8522 1933 0,'3'-2'42'0,"0"-1"9"0,3-2 1 0,0-1 4 0,3-2-45 0,3 3-11 15,0-3 0-15,0 0 0 0,0-2 85 0,-1 2 15 0,4 0 4 0,-3 0 0 16,0-3-39-16,0 3-7 0,6-2-2 0,-3-1 0 15,0 1-21-15,0-1-5 0,-1 0-1 0,1 1 0 16,0 2-4-16,0-5-1 0,0 2 0 0,0 1 0 16,-3-1 4-16,3-2 1 0,0 2 0 0,-4 1 0 15,1 2-13-15,0 0-4 0,-6-3 0 0,3 3 0 16,0 0-12-16,0 3 0 0,-3-3 0 0,3 3-10 16,-3 2 10-16,0 0 0 0,-6 3 0 0,0 0 0 15,6 0-18-15,-6 0-2 0,0 0 0 0,0 0 0 16,0 0-192-16,0 0-38 0</inkml:trace>
  <inkml:trace contextRef="#ctx0" brushRef="#br3" timeOffset="-167585.8">20912 8504 2257 0,'0'0'49'0,"0"0"11"0,0 0 1 0,0 0 3 0,0 0-51 0,0 0-13 0,0 8 0 0,-3-3 0 16,0 0 70-16,0 1 11 0,-3-1 3 0,3 3 0 16,0 0-26-16,-3 0-5 0,3 0-1 0,0 0 0 15,0-1-28-15,-2 1-7 0,2-2-1 0,0 2 0 16,-3 0-3-16,3-3-1 0,0 3 0 0,-3-3 0 15,3 3-12-15,3-3 0 0,-3-2 0 0,3-3-10 16,0 0-61-16,0 0-12 0,0 0-2 0,0 0-1088 16</inkml:trace>
  <inkml:trace contextRef="#ctx0" brushRef="#br3" timeOffset="-167390.72">21052 8284 403 0,'0'0'17'0,"0"0"5"0,0 0-22 0,0 0 0 16,-3 0 0-16,3 0 0 0,-3 0 477 0,3 0 91 15,0 0 19-15,0 0 3 0,0 0-450 0,0 0-89 16,0 0-19-16,0 0-3 16,0 0-138-16,0 0-28 0,12-10-6 0,-12 10-1 0</inkml:trace>
  <inkml:trace contextRef="#ctx0" brushRef="#br3" timeOffset="-166971.86">21302 7705 2253 0,'0'-3'49'0,"3"-2"11"0,-3 2 1 0,3-2 3 0,0 2-51 0,3-2-13 0,-6 2 0 0,0-2 0 16,6 2 96-16,-6 3 17 0,3-2 3 0,-3 2 1 15,6 5-33-15,3 0-6 0,-3 1-2 0,3-1 0 16,-3 0-40-16,3 3-8 0,0 0-1 0,-4 5-1 0,1-2-1 0,3 5 0 16,-3-3 0-16,0 3 0 0,3 0 0 0,-3 0 0 15,0-1 0-15,0 4 0 0,0-1-12 0,0 4-2 16,-3-4-1-16,0 3 0 0,0 3 0 0,-3 3 0 15,0-1 0-15,0 0 0 0,-6 6-10 0,3-3 0 16,3 6 0-16,-6-1 0 0,-3-2 16 0,0 0 0 16,0-3 1-16,0 2 0 0,-6-1-17 0,1-1 10 15,2 0-10-15,-6 0 8 0,0 0-8 0,0 0 0 16,3 0 9-16,-3 0-9 0,3 0 0 0,-2 1-13 16,-4-1 1-16,0-3 1 0,3 1 22 0,0-4 4 15,3-1 1-15,3-1 0 0,-3-3-16 0,4-2 0 16,-1-5 0-16,3-1-10 15,0-2-58-15,0 0-11 0,0 0-2 0,3-3-1 16,0-2-134-16,0 0-28 0</inkml:trace>
  <inkml:trace contextRef="#ctx0" brushRef="#br0" timeOffset="-159936.5">21778 7467 529 0,'0'0'23'0,"0"0"5"0,0 0-28 0,0 0 0 0,0 0 0 0,0 0 0 16,-9 0 83-16,4-3 10 0,-4 0 3 0,3 3 0 16,-3-2-16-16,0 2-4 0,0-3 0 0,3 3 0 0,-3 0-12 0,0 0-4 15,-3 0 0-15,3 0 0 0,-3 3-30 0,0-3-6 16,0 2-2-16,1-2 0 0,-1 0 6 0,0 0 2 16,-3 3 0-16,0 0 0 0,0-3-2 0,-3 0 0 15,0 2 0-15,-2-2 0 0,-1 3 6 0,-3-3 1 16,-3 0 0-16,3 0 0 0,-2 0 4 15,-1 0 1-15,3 0 0 0,-3 2 0 0,0-2-9 16,1 3-2-16,-4-3 0 0,3 3 0 0,0-3-6 16,0 2-2-16,1-2 0 0,-1 3 0 0,0 0-9 15,0-3-3-15,-3 0 0 0,4 0 0 0,-1 2-9 0,3-2 12 16,-3 0-12-16,1 3 12 0,-1-3-12 0,3 0 0 16,-3 0 0-16,3 0-11 0,0 0 11 0,1 0 0 15,-1 0 0-15,0-3-8 0,-3 1 8 0,3 2 0 16,-2-3 0-16,-4 0 0 0,0 3 9 0,0-2 4 0,-2-1 1 15,-4 3 0-15,3-3-14 0,-3 3 0 0,1 0 0 16,-1 0 0-16,0-2 19 0,4 2 1 0,-4 0 0 0,3 0 0 16,-6 0-8-16,4-3-2 0,-1 3 0 0,-3 3 0 15,4-3-10-15,-1 0 12 0,-3 0-12 0,3 0 12 16,4 0-12-16,2 0 0 0,0 0 0 0,3 0 8 16,-5 0-8-16,2 0 0 0,-3-3 0 0,-3 3 0 15,4-2 0-15,-4-1 8 0,0 0-8 0,0 3 8 16,1 0 28-16,-1-2 4 0,3 2 2 0,4-3 0 15,-1 3-27-15,3 0-6 0,-6-3-1 0,0 3 0 16,1 0-8-16,-1 0 0 0,3-2 0 0,-2 2 0 16,-4-3 0-16,3 3 0 0,-3 0 0 0,4 0 0 15,-1 0 0-15,3-3 8 0,0 1-8 0,1-1 8 16,-4 0-8-16,-3 1 0 0,0 2 0 0,1-3 0 16,2-2 14-16,-3 2-2 0,0 1-1 0,-2 2 0 15,2-3-11-15,3 0 8 0,1 3-8 0,-1-2 8 0,3-1-8 16,-3 0 0-16,-2-2 9 0,2 0-9 0,-6 2 0 0,3 0 0 15,4 1 0-15,-1-1 8 0,-3 1-8 0,6-1 0 16,-2-2 0-16,5 5 0 0,-3-3 0 0,3 3 0 16,4-3 0-16,-7 1 11 0,0-1-11 0,-3 0 0 15,1 1 0-15,-1-1 0 0,-3 3 0 0,0 0 0 16,4 0 0-16,2 0 0 0,0 3 0 16,0-3 8-16,1 2 2 0,-1 1 0 0,3-3-10 0,0 3 0 15,-3-3 0-15,1 0 8 0,2 0-8 0,0 0 0 0,-6-3-12 16,4 3 12-16,-1 3 0 0,3-3 0 0,-3 0 0 0,1 0 0 15,-1 0 0-15,3 0 0 0,0 0 0 0,3 0 8 16,-2 0-8-16,2-3-16 0,3 3 4 0,-3 0 1 16,3-3 11-16,-3 3 14 0,1 0-3 0,-1 0-1 15,0 0-10-15,-3 0 0 0,0 0 0 0,1 3 0 16,-4 0 0-16,-3-1 0 0,0 4 0 0,1-4 8 16,-1 4-8-16,0 1-17 0,-3-4 4 0,4 0 1 15,2 2 12-15,-3 0 13 0,-2-2-2 0,-1 2-1 16,3-2-10-16,0 2-17 0,-2 1 4 0,5-1 1 15,-3 0 20-15,6-2 5 0,0 2 1 0,1 0 0 16,-1 1-14-16,0-1-16 0,0 0 3 0,1 0 1 16,-1 1 12-16,-3-1 16 0,-3 0-3 0,3 1-1 15,1 2-12-15,2 0-16 0,-3-1 3 0,0-1 1 16,1 4 12-16,-1 1 13 0,3-3-2 0,0 2-1 0,1-2-10 16,-4 3-14-16,3-3 3 0,-3 2 1 0,0 4 18 15,-2-4 3-15,-1 4 1 0,0-4 0 0,3 1-12 16,1-3 0-16,-1 0 0 0,0 2 0 0,0 1 0 15,7-1 0-15,-4 1 0 0,3-1 0 0,3-2 0 16,-3 3 0-16,0 0 0 0,4-3 0 0,-7-1 0 16,0 1 0-16,0 3 0 0,0-3 0 0,1 3-15 15,-1-1 5-15,0-2 1 0,3 3 0 0,3 2 9 0,1 0 12 16,-1-2-2-16,0 2-1 0,3 0-9 0,3 0 0 16,-3 1 0-16,6-1 0 0,-2 3 0 0,2 2 0 15,0-5 0-15,3 3 0 0,0 0 0 0,-3 3 0 16,3-1 0-16,0-2 0 0,3 0 0 0,-3 0-12 15,-3 0 2-15,-3 0 1 0,4-1 9 0,-4 4 0 0,3-3 0 16,0 0 0-16,0 0 0 0,0 2 12 0,3-2-2 0,-3 0-1 16,0 0-9-16,3 0-12 0,0 0 2 0,1-1 1 15,2 1 9-15,0 0 12 0,-3 0-2 0,6 3-1 16,-3-4-9-16,3 1-16 0,-3 3 4 0,6-1 1 16,0 1 19-16,0-3 3 0,0 0 1 0,0 2 0 15,6-2-12-15,-3 3 0 0,0-4 0 0,0 4 0 16,3-3 0-16,0 0 0 0,0 2 0 0,3-2 0 15,-1 3 0-15,4-4-14 0,3 4 3 0,-3-6 1 16,0 3 10-16,3-3 0 0,3 3 0 0,0-3 0 16,-1-2 24-16,1 2 6 0,0-2 2 0,3-1 0 0,3 1-32 15,3 0-16-15,-1-4 1 0,7 4 1 0,-3-3 22 16,3 0 5-16,2 3 1 0,4-4 0 16,0 1-14-16,-3-2-12 0,-1 2 3 0,-2 0 0 0,6-3 9 15,-1 0 0-15,-2-2 0 0,6-1 8 0,2 4-8 16,4-1 0-16,0-2 8 0,2-1-8 0,-2-2 13 0,0 3-1 15,2-3-1-15,1 3 0 0,2-3-11 0,1 2 0 16,5-2 0-16,-2 0 0 0,-3 0 0 0,-1 0 0 16,1 3 0-16,-1 0 0 0,1-1 0 0,2-2 0 15,1 0 0-15,-6 3 0 0,-1-3 0 0,1 5 0 16,-1-5 8-16,1 3-8 0,0-6 0 0,2 3 0 16,-2 3 8-16,-1-1-8 0,-5-2 0 0,3 3 0 15,-4 0 0-15,1-3 0 0,-3-3 0 0,2 0 0 16,1 3 0-16,0 0 0 0,-1 0 0 0,1-2 0 15,2-1 0-15,1 3 0 0,-3 0 0 0,-4 0 0 16,-2 0 0-16,3-3 0 0,-1-2 0 0,1 5 0 16,-6-2 0-16,6 2 0 0,-4 0 0 0,4 0 0 15,0 0 0-15,-1 0 0 0,-2 0 0 0,0 0 0 0,-7 0 0 16,4 0 0-16,0 0 10 0,0 0-10 0,-1 0 12 16,1 0-12-16,3 0 8 0,-1 2-8 0,1-4 0 0,-3 2 0 15,-1-3 0-15,-2 3 0 0,0 0 0 0,0 0 0 16,-1 0 0-16,4-3 0 0,-3 3 0 0,3 0 0 15,-1-2 0-15,4-1 0 0,-3 3 0 0,-1 0 0 16,4 0 0-16,-3 0 0 0,0 3 0 0,-4-3 0 16,1 0 0-16,0-3 0 0,0 3 0 0,2 0 0 15,1 0 0-15,3 0 0 0,-4 0 0 0,4-3 0 16,0 1 0-16,-3 2 0 0,-1-3 0 0,-2 0 0 16,0 1 8-16,-4 2-8 0,1-3 0 0,3 0 0 0,3 1 8 0,-1-3-8 15,1 5 0-15,3-6 0 0,-3 6 9 0,2-2-9 16,1 4 0-16,-6-2 9 0,-1-2-9 0,-2 2 0 15,0 0 9-15,0 0-9 0,2-3 0 0,4 3 0 16,0 0 0-16,3 0 0 0,-4 0 0 0,4 0 0 16,0 0 0-16,-4 0 8 0,4 0-8 0,-3 0 0 15,-3 0 8-15,2 0-8 0,-2 0 0 0,3 0 0 16,-3-3 0-16,2 1 0 0,-2-1 0 0,3 3 0 16,-4 0 0-16,1 0 8 0,3 0-8 0,-3 0 0 15,-1 0-8-15,1 0 8 0,0 3 0 0,0-3 14 16,-1 2-2-16,1 1 0 0,3-6-12 0,-3 3 0 15,-1 3 0-15,-2-3 0 0,3 3-9 0,0-3 9 0,-4 0 0 16,4 0-9-16,-3 0 9 0,-3 0 0 0,-1-3 0 0,-2 3 0 16,3-3 0-16,-3 1 8 0,0 2-8 0,2-3 0 15,1 0 0-15,0-2 0 0,0 0 0 0,0 2 0 16,-1-2 0-16,1 0 8 0,3-1-8 0,0 1 0 16,2 0 0-16,-5 2 0 0,0-5 0 15,-3 3 0-15,0-1 20 0,-4 1 0 0,1 0 0 0,3 0 0 16,-6-1-31-16,3 1-6 0,-3 0-2 0,3-1 0 15,-1 1 19-15,1 0 0 0,6 0 0 0,-6-3 0 16,3 0 0-16,-1 2 9 0,1-4-9 0,0 2 12 16,0 0-12-16,0 3 0 0,-3-6 0 0,-4 0 0 0,1 1 0 15,0-3 18-15,0 2-3 0,-3-2-1 0,0-3-14 16,3 3 0-16,-4-6 0 0,4 3 0 16,0-2 0-16,0-1-13 0,0 1 2 0,0-1 1 15,0-2 10-15,-1 3 14 0,4-1-3 0,-6 1-1 0,-3-6-10 16,0 3-11-16,0-1 3 0,3 1 0 0,-3 0 8 15,3 0 11-15,-4-3-3 0,1 0 0 0,-3 0-8 0,0 1 0 16,0-4 0-16,-3 1 0 0,0 2 0 0,0 3 0 16,-3 0 0-16,0-3-11 0,0 0 11 0,-3 3 0 15,0 0 0-15,-3 2 0 0,0 1 0 0,-3 2 0 16,0-3 0-16,-3 3 0 0,-3 0 0 0,3 1 0 16,0-4 8-16,0 6-8 0,-2-3 0 0,2 3 0 15,0-3 0-15,0 3 0 0,-3-1 0 0,3-1 0 16,-6 1 0-16,0 1-8 0,0 0 8 0,-3 2 0 0,4-2 8 0,-1 2-8 15,-3 3 0-15,3-5 0 0,0 3 0 0,3-1-12 16,0 1 12-16,-3 2 0 0,3-3 10 0,-2 3-10 16,2-3 0-16,0 1 0 0,-3 2 0 15,3-3 0-15,-3 3 0 0,0 0 0 0,-3-5-11 0,3 3 11 16,-8 2 0-16,5-3 0 0,-6 1 9 0,3-1-1 16,0 0-8-16,0 3 0 0,1-2-11 0,-4-1 11 15,0 1 0-15,0 2 0 0,6-3 0 0,-2 3 0 16,2 0 0-16,-3 0 0 0,-3 0-10 0,0 1 10 15,-6 1 0-15,-2 1 0 0,-4 0 0 0,-3 2 0 16,4 3 0-16,-4 3 0 0,-6-1 0 0,4 4 0 16,-1 2 0-16,0 2 10 0,-2-2-10 0,-4 3-1303 15</inkml:trace>
  <inkml:trace contextRef="#ctx0" brushRef="#br0" timeOffset="-139582.87">9822 3236 723 0,'0'0'32'0,"0"0"7"0,0 0-31 0,0 0-8 16,0 0 0-16,0 0 0 0,0 0 102 0,0 0 19 16,0 0 4-16,5 0 1 0,-2-8-51 0,3 3-11 15,-3-3-1-15,3 2-1 0,0-2-4 0,0 3-1 16,3-5 0-16,3-1 0 0,3 0-4 0,6-2-1 15,6-5 0-15,-1 2 0 0,7-11-16 0,3 9-3 0,0-14-1 0,2 6 0 16,1-11 8-16,6 2 0 0,-4-5 1 0,10 1 0 16,-1-1-29-16,1 0-12 0,-3 3 8 0,2-2-8 15,-2-1 12-15,0-5-4 0,2 0 0 0,-2 5 0 16,-4-5-8-16,1 6 0 0,0-1 0 0,-4 8 0 16,-2-2 0-16,-6 7 0 0,0-2 0 0,-7 8 0 15,-2 0-8-15,0 2 8 0,-3 6 0 0,3-5 0 16,-6 4 0-16,-1 7 0 0,1-7 0 0,0 9 0 15,-3-8 0-15,0 5 0 0,0 3 0 0,0-1 0 16,-3 4 0-16,2-4 0 0,-2-2 0 0,0 3-622 16,3 0-120-16</inkml:trace>
  <inkml:trace contextRef="#ctx0" brushRef="#br0" timeOffset="-138676">11530 1897 1231 0,'0'0'54'0,"0"0"12"0,0 0-53 0,0-5-13 15,0 5 0-15,3-8 0 0,0 3 44 0,0-1 5 16,0 4 2-16,3-4 0 0,-3-2 12 0,3 3 2 16,0-3 1-16,3 3 0 0,0-3-3 0,3 3-1 15,-1-3 0-15,4 2 0 0,-6 1-10 0,3 5-1 16,3-8-1-16,0 3 0 0,-3 0-24 0,3 2-5 15,-3 3-1-15,3 0 0 0,-4-5-20 0,1 10 0 0,-3-5 0 0,0 8 0 16,-3-8 0-16,-3 8 8 16,0 2-8-16,-3-4 0 0,-3 7 14 0,-6 0-2 0,3 0 0 0,-6 1 0 15,0-1 14-15,-2 0 2 0,-1 3 1 0,0 0 0 16,0 0-13-16,0 2-2 0,0-5-1 0,6-5 0 16,-3 3-1-16,6-6-1 0,0 3 0 0,3 0 0 15,3-8 17-15,0 0 4 0,0 0 1 0,6-3 0 16,0-2-33-16,3-8 0 0,3 8 0 0,0-9 0 15,3 1 0-15,0-5 0 0,3 4 0 0,-3-1 0 16,-1-4 0-16,1 1 0 0,3-4 0 0,0 4-9 16,-6-1 9-16,0 6 0 0,0-8-9 0,-3 8 9 15,0 2 0-15,-6 3 0 0,0 0-9 0,0 3 9 0,-3 0 0 0,-3 2 0 16,-3 3 0-16,3 3 0 0,-6 2-8 0,3-5 8 16,-3 5 0-16,0-2 0 0,3 2 0 0,0 0 0 15,0 3 0-15,3-2 9 0,3-6 0 0,0 8 0 16,0-8 0-16,3 5 0 0,-3-5-9 15,9 8 0-15,-9-8 0 0,12 5 0 0,3-5 8 16,0 0-8-16,-3 0 8 0,5 0-8 0,-2-5 0 16,0 5 0-16,0 0 8 0,0-8-8 15,0 8-20-15,3-5-7 0,-6 5-1 0,5-8-700 16,-2 8-140-16</inkml:trace>
  <inkml:trace contextRef="#ctx0" brushRef="#br0" timeOffset="-138295.47">11831 2209 1576 0,'0'0'70'0,"0"0"14"0,0 0-67 0,3-5-17 0,0 0 0 0,3 2 0 15,-3-2 20-15,3-1 1 0,0 1 0 0,2 3 0 16,1-4 16-16,0-2 3 0,0 3 1 0,3-3 0 16,0 3-26-16,0-3-6 0,3-3-1 0,-3 3 0 0,0 0-8 15,3 3 0-15,-1-5 0 0,-2 2 0 16,0 0 0-16,3-3 0 0,-3 3 0 0,-3 0 0 0,3 3 8 0,-6 0-8 16,3 2 8-16,-3 3-8 0,0-5 26 0,-3 10 0 15,-3-5 0-15,0 3 0 0,-3 7 21 0,-3-2 4 16,0 5 1-16,0 1 0 0,-3-6-10 0,0 5-2 15,0 3 0-15,3-8 0 0,-3 5-11 0,3 0-2 16,-3-8-1-16,6 9 0 16,-3-7-15-16,3 1-3 0,3-2-8 0,0-1 12 0,0 0-12 15,0-5 0-15,0 8 0 0,6-2 0 16,-3-6-105-16,3 0-27 0</inkml:trace>
  <inkml:trace contextRef="#ctx0" brushRef="#br0" timeOffset="-136972.02">12515 1696 1191 0,'0'0'52'0,"0"0"12"0,0 0-51 0,0 0-13 0,0 0 0 0,0 0 0 15,0 0 102-15,0 0 18 0,0 0 3 0,0 0 1 16,0 0-55-16,0 0-10 0,0 0-3 0,0 0 0 0,0 0-31 0,0 0-6 15,0 0-2-15,0 0 0 0,6 5 14 0,3-2 2 16,3 2 1-16,0-5 0 0,0 6-26 0,0-6-8 16,3 0 0-16,3 2 0 0,-4 1 0 0,4-1 0 15,-3 4 0-15,0-1 0 0,0-5 0 0,0 8 0 16,0-3 0-16,-6-2-9 0,3 2 9 0,-4 0 0 16,1 3 0-16,-3-2 0 0,0 2 8 0,-3-3-8 15,0 3 8-15,0 0-8 0,0 2 9 0,-6-4-9 16,3 2 12-16,-3-3-12 0,0 3 0 0,0-3 0 15,0-2 0-15,-3 2 0 0,0 0 0 0,-2-2 0 16,-1 2 0-16,0 1 0 0,-3-6 0 0,0 2 0 16,-3 4 0-16,0-1 0 0,0-5 28 0,0 2 3 15,-6 4 0-15,4-6 0 0,-4 5 1 0,0-5 1 16,0 3 0-16,3 2 0 0,0-5-11 0,4 5-2 16,-1 1-1-16,0 2 0 0,3-8-7 0,3 0-2 15,0 5 0-15,0-5 0 0,6 2-10 0,3-2 0 0,-6 6 0 16,6-6-11-16,0 0 11 0,0 0 0 0,3 5 0 0,3 3-8 31,3-8-69-31,-3 5-14 0,3-2-2 0,3 2-864 0</inkml:trace>
  <inkml:trace contextRef="#ctx0" brushRef="#br0" timeOffset="-136119.18">13286 1709 403 0,'0'0'17'0,"0"0"5"0,0 0-22 0,0 0 0 0,3-5 0 0,-3 5 0 15,3-3 135-15,-3 3 22 0,6-5 5 0,-6-3 1 16,0 8-72-16,6 0-15 0,-3-5-2 0,3-3-1 16,-6 8-22-16,3-5-5 0,3-1-1 0,-3 4 0 15,0-4-8-15,0 1-1 0,0 2-1 0,0-2 0 16,3-3-5-16,-6 3-1 0,3 0 0 0,-3-1 0 15,3 4 10-15,-3-9 1 0,0 3 1 0,-3 3 0 0,3-3 19 16,-3 3 4-16,0-3 1 0,0 2 0 0,-6 4-31 0,3-4-6 16,-3-2-2-16,0 3 0 0,-3 5 4 0,-3 0 1 15,-3 0 0-15,-2 5 0 0,-4-2 1 0,3 8 1 16,-6-3 0-16,0 5 0 0,1 0 1 0,-1 6 0 16,0-6 0-16,0 5 0 0,6-2 17 0,1 3 3 15,-1-1 1-15,3 1 0 0,0 2-28 16,3-3-6-16,3 4-1 0,3-4 0 0,3 1-8 15,0 7-3-15,3-5 0 0,3-2 0 0,3 2-9 0,0-2 8 16,6-1-8-16,0-5 8 0,0 1-8 0,6-7 8 16,0 1-8-16,3-2 8 0,3-1-8 0,2-5 0 15,-2-5 0-15,3 5 0 0,0-8 8 0,0-5 0 0,2 2 0 16,1 3 0-16,-3-5-8 0,0 0 0 0,-3-6 0 16,3 0 0-16,-7 4 9 0,1-4 0 15,0 1 0-15,0-1 0 0,0 3-9 0,-6-8-16 16,3 3 4-16,-3 3 1 0,-1-3 23 0,1 2 4 0,0-7 0 15,-3 4 1-15,-3-1-17 0,0 1 0 0,0 4 0 0,-6-3 0 16,-3 2 14-16,-3 6 2 0,0 2 1 0,-3 3 0 16,-3 0-17-16,-3 8-14 0,-2-5 2 0,-4 10 1 15,0-2 19-15,-3 2 3 0,0 1 1 0,0-1 0 16,1 3-12-16,2 0 0 0,0 2 0 0,6-2 0 16,3-2-25-1,0 7-7-15,9-5-2 0,-3-3 0 0,6 3-138 16,3 0-27-16,0 3-5 0</inkml:trace>
  <inkml:trace contextRef="#ctx0" brushRef="#br0" timeOffset="-135175.45">9030 5064 1040 0,'0'0'46'0,"0"0"10"0,0 0-45 0,-3 3-11 0,-3-3 0 0,6 0 0 16,-6 2 87-16,0-2 15 0,6 0 3 0,-6 0 1 15,6 0-16-15,-6 0-3 0,0-2-1 0,6 2 0 0,0 0-37 16,0 0-7-16,0 0-2 0,0 0 0 16,0 0-10-16,0 0-2 0,6-6-1 0,3-1 0 0,0 1 0 0,3 1 0 15,3 0 0-15,3-1 0 0,-1-2-9 0,4 1-2 16,3-4 0-16,3 0 0 16,6 1-8-16,-1-1-8 0,7-2 12 0,0 2-12 0,-1 1 8 0,1 2-8 15,6-3 0-15,-7 1 0 0,1-1 0 16,-3 3 0-16,0 3 0 0,-4-3 0 0,-2 3 10 0,3-1-10 15,-3 1 8-15,-1 2-8 0,-5 1 0 0,0-1 0 16,-3 0 0-16,0 1 0 0,-6-1-14 0,-7 3 5 16,1 0 1-16,-3 0 0 0,0 0 8 0,0-5 0 15,-6 5 0-15,0 0 0 16,0 0-25-16,0 0-3 0,0 0-1 0,0 0-888 0</inkml:trace>
  <inkml:trace contextRef="#ctx0" brushRef="#br0" timeOffset="-134270.06">10283 4847 460 0,'0'0'20'0,"0"0"5"0,0 0-25 0,0 0 0 0,0 0 0 0,0 0 0 15,0 0 255-15,0 0 45 0,0 0 10 0,0 0 2 16,6 0-199-16,0-5-39 0,3 0-8 0,0 2-2 15,3-2-33-15,2 2-7 0,1-2-2 0,0 5 0 0,3 0-12 0,0-6-2 16,-3 6-8-16,3 6 12 16,-3-6-12-16,-1 2 0 0,-2 1 8 0,0 5-8 0,-3-8 0 0,-3 8 9 15,-3 0-9-15,0 0 8 0,-6 0 13 0,0 2 3 16,-6 6 0-16,0-3 0 0,-3 1 12 0,-5-1 4 16,-4 3 0-16,0 0 0 0,0-3-2 15,0 3 0-15,3 0 0 0,0-6 0 0,4 1 16 16,2-6 3-16,3 3 1 0,0-5 0 0,6-1-30 0,3-2-7 15,0 0-1-15,0 0 0 0,6-5-9 0,3-3-3 16,3-3 0-16,3-2 0 0,2 0-8 0,1-3 0 16,3-2 0-16,3-1-11 0,0 6 0 0,-3-8 0 15,-1 2 0-15,-2 1 0 0,0 2-9 0,-6 0-1 16,3 0-1-16,-6 3 0 0,-3 7 6 0,0-7 0 16,-3 8 1-16,-3 5 0 0,-3-3 25 0,-3 3 5 15,-3 3 1-15,0 2 0 0,-3 1-16 0,0 1 0 0,-3-1 0 16,3 2 0-16,0-3 16 0,0 3 0 0,7 0 0 15,-1-3 0-15,6-5-8 0,0 0 0 0,0 0-8 0,6 5 12 16,2 1-12-16,1-6 0 0,3 0 0 0,0 0 0 16,3 0 0-16,0-3 0 15,-3 3 0-15,3-3 0 0,0 1 0 0,-3-1 0 16,2 3 0-16,1-8 0 0,0 6 16 0,0-1-4 0,-3 3 0 0,3 0 0 16,0-5-26-16,0 5-6 0,0-3 0 0,-4 3-743 15,-2 0-148-15</inkml:trace>
  <inkml:trace contextRef="#ctx0" brushRef="#br0" timeOffset="-133837.54">10771 5075 403 0,'0'0'36'0,"0"0"-36"0,0 0 0 0,0 0 0 16,0 0 220-16,-3 5 38 0,-3 3 7 15,3-5 2-15,3-3-118 0,-6 5-23 0,0 0-5 0,-3 0-1 16,3 3-42-16,-3-2-9 0,3 2-1 0,-2-3-1 16,-1 3-11-16,0-3-1 0,0 3-1 0,0 3 0 15,-3-6-8-15,3 3-2 0,0 0 0 0,6 0 0 16,-3 0-19-16,0-3-4 0,6 0-1 0,0-5 0 16,0 6-12-16,0-6-8 0,0 0 10 0,9 8-10 15,3-8 0-15,-3 0 8 0,3 2-8 0,0-4 0 16,0 2 0-16,3 0 0 0,-4 0 8 0,4-6-8 15,-3 4-25-15,3-1-8 0,-6 0-2 0,3 3 0 16,0-5-141-16,-3 2-28 16,-3 3-5-16,0-2-2 0</inkml:trace>
  <inkml:trace contextRef="#ctx0" brushRef="#br0" timeOffset="-133654.46">10863 5151 1839 0,'0'0'40'0,"-3"3"9"0,-3 2 2 0,3 3 1 0,-6-2-42 0,4 2-10 16,-4-1 0-16,0 4 0 0,-3 2 95 0,3-5 17 16,0 3 3-16,0-3 1 0,0 2-42 0,0 4-8 15,0-4-2-15,3 1 0 0,0 2-44 0,0-8-10 16,0 8-2-16,0-5 0 0,3 0-8 0,0 0-17 16,1 0 4-16,2-2-1094 0</inkml:trace>
  <inkml:trace contextRef="#ctx0" brushRef="#br0" timeOffset="-133002.78">11700 4702 403 0,'0'0'17'0,"0"0"5"0,0 0-22 0,0 0 0 15,0 0 0-15,0 2 0 0,-3 4 268 0,0-6 48 0,3 0 11 0,-3 2 1 16,-3 4-165-16,-3-1-34 0,3 0-6 0,-6 3-2 16,0-5-39-16,0 2-8 0,-3 0-2 0,0 3 0 15,4-2-31-15,-4 1-6 0,-3-1-2 0,3 2 0 16,0 2-2-16,0-7-1 0,0 7 0 0,-3-4 0 16,1 2-8-16,2-3-2 0,-3 3 0 0,0 0 0 15,3 0-11-15,-3 0-9 0,3 0 12 0,3 0-12 16,1 0 32-16,5 2 0 0,0-5 0 0,3 3 0 15,6-5-32-15,-3-3 0 0,6 3 0 0,6 5 0 16,2-8 0-16,4 0 0 0,0 0 0 0,3 0 0 16,-3 0 0-16,3 0-16 0,-1-6 2 0,4 4 0 15,-3-1 22-15,0 0 4 0,0 3 0 0,0 0 1 16,-1 0-13-16,-2 0 0 0,-3 0 0 0,0 3 0 16,-6 0-20-16,0 5-9 0,-3-8-3 0,0 5 0 15,-6-5 0-15,-3 8 0 0,3-3 0 0,-3 6-720 16,-3-3-144-16</inkml:trace>
  <inkml:trace contextRef="#ctx0" brushRef="#br0" timeOffset="-132352.5">12233 4667 1422 0,'3'0'31'0,"2"-2"6"0,-2 2 2 0,3 0 1 0,0-8-32 0,0 5-8 0,-3 0 0 0,3-5 0 16,0 3 85-16,0 5 15 0,0-8 4 0,0 3 0 15,-3-3-61-15,3 3-12 0,0-1-3 0,3-2 0 16,-6 3 6-16,3-3 1 0,0 0 0 0,-3 3 0 16,3 0-20-16,-3-3-4 0,-3 2-1 0,3-4 0 0,-3 2 14 15,0 0 2-15,0 0 1 0,-3 3 0 16,0-3 7-16,-3 3 2 0,0-1 0 0,-3 4 0 0,-6-1-6 0,-3 3-1 16,-6 3 0-16,0 5 0 15,1-3 5-15,-4 8 1 0,-6 0 0 0,0 1 0 16,-2 7-3-16,2-8 0 0,3 5 0 0,0 4 0 0,4 1 4 15,-1-1 0-15,3-4 0 0,0 9 0 0,3-9-13 16,4 6-3-16,-1-3 0 0,3 3 0 16,3 0-20-16,6-3 0 0,-3 3 0 0,6 2 0 0,3-7 0 0,3 2 0 15,3 0 0-15,6-2 0 0,-3-6 0 0,6 0 0 16,3-2 0-16,-1-3 0 0,4-6 30 0,0 1 2 16,3-6 0-16,0 1 0 0,-1-6-32 0,7 2 0 15,0-7 0-15,0 2 0 0,-6-2 0 0,2-3 0 16,1 0 0-16,0 1 0 0,0-7 0 0,-3 4 0 15,-1-1 0-15,-5 1 0 0,0-1 12 0,0 3-3 16,-3-7-1-16,-3 2 0 0,-3-1-8 0,0-1 0 16,-3 1 0-16,2-7 0 0,-5 3 0 0,0 2 8 15,3-2-8-15,-6 4 8 0,0-1-8 0,-6 4 0 0,0 6 0 16,-2 0 0-16,-1 5 0 0,-12 5 0 0,0 0 0 16,-6 6 0-16,-3 2 0 0,4 1 0 0,2 7 0 15,3-5 0-15,0 2-8 0,0 4-4 0,3-7-1 16,4 7 0-1,-1-1-130-15,3 0-25 0,3 0-6 0</inkml:trace>
  <inkml:trace contextRef="#ctx0" brushRef="#br0" timeOffset="-130540.83">5619 5908 172 0,'-6'0'16'0,"3"0"-16"0,3 0 0 0,-6 0 0 0,3 0 164 16,-3 0 31-16,3-2 5 0,-3 2 2 0,-3-3-94 0,3 3-18 15,-3-3-4-15,3 3-1 0,-6-2 13 0,0 2 2 16,0 0 1-16,-2-6 0 0,-4 4-11 0,-3 2-2 16,3 0-1-16,-6-3 0 0,-6 0-19 0,4 3-3 15,-1 0-1-15,-3 0 0 0,-3 0-28 16,7 0-7-16,-7 0-1 0,3 3 0 0,3-3-28 0,0 3 0 15,-2-1 0-15,-4 4 0 0,-3-6 0 0,3 5 0 16,-2 0 0-16,2 0 0 0,3-2 11 0,6 2 2 16,-5-2 1-16,5 2 0 15,6 1-32-15,3-1-6 0,-3-2-2 0,9-1 0 16,0 1-105-16,3-1-21 0,-3 6-4 0,9-8 0 0</inkml:trace>
  <inkml:trace contextRef="#ctx0" brushRef="#br0" timeOffset="-129361.3">3577 5786 1252 0,'0'0'56'0,"0"0"11"0,0 0-54 0,0 0-13 0,0 0 0 0,0 0 0 15,0 0 72-15,0 3 11 0,3 0 2 0,-3-3 1 16,0 0-4-16,6 2-1 0,0 4 0 0,3-6 0 15,-7 0-25-15,7 2-6 0,0-2-1 0,0 3 0 16,3-3-23-16,0 3-5 0,0-3-1 0,3 2 0 16,0-2-20-16,-3 3 9 0,3 0-9 0,-4-1 0 0,1 1 8 0,6-1-8 15,-6 4 0-15,6 2 0 0,-9-3 8 0,6 3-8 16,-3-3 0-16,3 3 0 0,-9-3 0 0,2 3 0 16,7 0 0-16,-12-2 0 0,3 2 0 0,6-6 0 15,-9 4 0-15,0-1 0 0,0 0 0 0,0 0 0 16,0 1 0-16,-3-6 0 0,0 0 8 0,0 0-8 15,-6 8 0-15,0-3 0 0,-3 3 8 0,0 0-8 16,3-3 0-16,-9 3 0 0,4 5 0 0,-4-7 0 16,0 4 0-16,-3-2 0 0,-3 3 10 0,6 2-10 15,-6-5 8-15,-5 5-8 0,2-2 25 0,3-1 0 16,-6 3 0-16,3-5 0 0,4 3-25 0,-1-6 0 16,6 3 0-16,0 0 0 0,6-3 0 0,-3 1 0 15,6 2 12-15,3-6-4 0,3-2 0 0,0 0-8 0,0 0 12 16,0 0-4-1,6 3-28-15,3-3-5 0,6 0-2 0,-3 0-962 0</inkml:trace>
  <inkml:trace contextRef="#ctx0" brushRef="#br0" timeOffset="-128466.54">4345 5757 403 0,'0'0'17'0,"0"0"5"0,0 0-22 0,0-2 0 0,0 2 0 0,0-3 0 16,0-5 184-16,0 3 32 0,6 2 6 0,-6-2 2 15,-6 0-95-15,6-1-18 0,-3 4-4 0,3-1-1 0,0-5-34 0,-3 3-6 16,3 5-2-16,-3-8 0 0,-3 5-10 0,3 1-2 16,-3 2-1-16,0-6 0 0,0 6-8 0,-3 0-2 15,3 0 0-15,-6 6 0 0,0-6-13 0,0 5-2 16,3 3-1-16,-8 0 0 0,5 2 1 0,-9 1 0 15,0 2 0-15,3 3 0 0,-3-3-11 0,0 6-3 16,1-1 0-16,-1-2 0 0,0 3-12 0,6-1 8 16,0 3-8-16,0-2 0 0,6-1 0 0,3 1 0 15,-6 2 0-15,7 0 0 0,2 0 8 0,3 1-8 16,0-4 0-16,3 1 9 0,2-1-9 0,1-5 10 16,3 3-10-16,-3-5 10 0,9-3-10 0,-3 0 8 15,3-3-8-15,6-2 8 0,-6-3 0 0,6-6 0 16,2 1 0-16,-2-6 0 0,0 1 4 0,-6-3 1 15,6-3 0-15,-3 0 0 0,2-3-13 0,-2-2 9 16,0 0-9-16,3 3 8 0,-9-4-8 0,3 4 10 0,-3-1-10 16,0 1 10-16,0-3-10 0,-4 2 8 0,-2-2-8 15,-3 2 8-15,0 1-8 0,0-1 0 0,-3-2 0 0,0 3 8 16,0 2-8-16,-3-3 0 0,-3 6 9 0,0 0-9 16,0 0 10-16,-5 5-2 0,-4 2-8 0,3 6 12 15,-6 0-12-15,0 3 0 0,0 2 0 0,-3 3 0 16,-2 3 0-16,2-3 8 0,-3 5-8 0,3 3 9 15,6-3-17-15,-6 0-4 0,4 1-1 0,5 1-1136 16</inkml:trace>
  <inkml:trace contextRef="#ctx0" brushRef="#br0" timeOffset="-127068.13">7416 7385 806 0,'0'0'72'0,"0"0"-58"0,0 0-14 0,0 0 0 0,0 0 149 16,9 5 27-16,-9-5 6 0,6 2 1 0,3 1-52 0,0 2-11 15,-3-2-1-15,0 0-1 0,3-1-37 0,0 1-7 16,3 0-2-16,0-1 0 0,3-2-12 0,0 3-4 15,-1-3 0-15,1 3 0 0,-3-3-14 0,3 2-3 16,3 1-1-16,0-3 0 0,0 3-29 0,0-3-9 16,2 2 0-16,-2 1 0 0,0 2 12 0,0-2-4 15,0-1 0-15,-3 4-8 0,0-4 10 0,-1 1-10 16,-2 0 8-16,0-1-8 0,0 1 11 0,-3 0-3 16,0-1-8-16,0-2 12 0,0 3-12 0,-3-1 0 15,-6-2 0-15,0 0 0 0,0 0 0 0,0 0 0 16,0 0 0-16,0 0 0 0,0 0 8 0,0 0-8 15,0 0 0-15,0 0 0 0,0 0 11 0,0 0-11 16,0 0 12-16,0 0-12 0,0 0 0 0,3 6 0 16,-3-6 0-16,0 0 0 15,0 0-148-15,0 5-32 0</inkml:trace>
  <inkml:trace contextRef="#ctx0" brushRef="#br0" timeOffset="-126203.9">8804 7255 345 0,'0'0'15'0,"0"0"4"0,0 0-19 0,0 0 0 0,0 0 0 0,0 0 0 0,0 0 238 0,0 0 44 15,0 0 9-15,0 0 1 0,0 0-169 0,-6 5-35 16,6-5-6-16,0 0-2 0,0 0-28 0,-3 3-7 15,-3-1-1-15,3-2 0 0,-3 3-1 0,0 0-1 16,0 2 0-16,-3-2 0 0,0 2-2 0,-3 3-1 16,0-3 0-16,0 3 0 0,-6-3-6 0,1 6-1 15,-1 0 0-15,-6-3 0 16,0 2-4-16,3 3 0 0,-3-2-1 0,4 2 0 0,-4 0-9 0,0 1-2 16,3-1 0-16,0-3 0 0,-3 4-8 0,7-4-8 15,-1 1 12-15,3-3-12 0,3 0 19 0,0 0-3 16,3-3-1-16,3 0 0 0,0 3-15 0,6-8-13 15,0 0 2-15,0 0 1 0,3 5 10 0,3 1 0 16,3-4 0-16,-3 4-8 0,9-4 16 0,-3 1 3 16,3-6 1-16,0 3 0 0,-1-2-12 0,4 2 0 0,3 0 0 0,-3 0 0 15,-3 0-11-15,0 0 3 0,3 0 0 16,-3 2 0-16,-1 1 8 0,1-3 0 0,0 3 0 0,0 2 0 16,-3-2 0-16,0-1 0 0,0 4 0 0,-3-1 0 15,0 0 0-15,0-2 0 0,-3-1 0 0,-1 1 0 16,4 0 0-16,-9-3 0 0,0 0 0 0,6 2 0 15,-6-2-8-15,0 0 0 0,0 0 0 0,6 6 0 16,-6-6-29 0,0 0-6-16,3 5-1 0,-3-5 0 0,0 0-112 0,0 0-24 0</inkml:trace>
  <inkml:trace contextRef="#ctx0" brushRef="#br0" timeOffset="-125478.21">9393 7265 1148 0,'0'0'51'0,"0"0"10"0,0 0-49 0,0 0-12 0,0 0 0 0,0 0 0 16,0 0 96-16,0 0 16 0,0 0 3 0,6-5 1 16,-3 0-42-16,3 0-8 0,0-1-2 0,-6 6 0 15,3-8-28-15,-3 3-5 0,6-3-2 0,-6 0 0 16,3 3 15-16,-3-3 2 0,0 0 1 0,3-3 0 15,-3 4 2-15,0-1 1 0,0-3 0 0,-3 3 0 16,0 0-21-16,-3 0-4 0,0 0-1 0,0 3 0 16,-6-3 13-16,0 3 3 0,3-1 0 0,-6 6 0 15,0-2-4-15,0 4 0 0,-2-2 0 0,-1 6 0 16,0-1-3-16,-3 0-1 0,3 3 0 0,-3 3 0 16,0 2-8-16,1 0-1 0,-1 1-1 0,-3 4 0 15,3-2-11-15,0 2-3 0,3-2 0 0,1 5 0 16,2 1-8-16,0-1 0 0,3 3 0 0,0-3 0 0,6 3 0 15,0-3 0-15,0 3 0 0,0-3 0 0,3 0 0 0,3 0 0 16,0 0 0-16,3-2 0 0,0-3 0 0,0 2 0 16,3-5 0-16,0 3 0 0,3 0 0 0,0-3 0 15,0-2 0-15,3-3 0 0,3 0 28 16,0 0 3-16,-4-3 1 0,4-2 0 0,0-3-32 0,3 0 0 16,-6-3 0-16,6 3 0 0,-6-8 0 0,6 3 0 15,-4-3 0-15,1 3 0 0,0-6 0 0,0 0-13 16,3 1 1-16,-3-3 0 0,-3-1 12 0,3 1 0 15,3-3 0-15,-4 0 10 0,1-2-2 0,0 2 0 16,0-5 0-16,-3 0 0 0,0-3-8 0,-3 0 12 16,-3 0-12-16,-3-2 12 0,3-1-12 0,-3 4 0 15,0-7 0-15,-3 7 0 0,-3-1 0 0,3 5 0 0,0-2 0 16,-3 8 0-16,-3 0 0 0,-3-1 0 16,-3 6 0-16,0 3 0 0,-6 0 0 0,0 5 0 15,0 0 0-15,1 3 0 0,-4 2 0 0,0 0 0 16,3 0 0-16,0 3 0 0,0 3 0 0,0 0-9 0,1 2 9 15,-1 0-881-15,6 0-171 16</inkml:trace>
  <inkml:trace contextRef="#ctx0" brushRef="#br3" timeOffset="-111455">3449 10181 1591 0,'0'0'35'0,"0"0"7"0,0 0 2 0,0 0 0 0,0 0-35 0,-6 5-9 15,3 3 0-15,-3 0 0 0,3 0 70 0,-3 0 12 16,3 0 2-16,-6 5 1 0,0 1-26 0,3-1-6 15,-3 0-1-15,-6 6 0 0,9 2-12 0,-9-3-4 0,1 3 0 0,-4 3 0 16,0 0-18-16,3 0-4 16,-6 2-1-16,0 1 0 0,0-1-13 0,-2 1 11 0,-4-3-11 0,3 2 10 15,-3 0-2-15,3-2 0 0,-2 3 0 0,-1-1 0 16,3 1 13-16,3-1 3 0,6-5 0 0,0 3 0 16,1-3 16-16,2-5 3 0,3 0 1 0,6 0 0 15,-6-3-26-15,6-2-5 0,3 2-1 16,0-5 0-16,0 0 0 0,0 0 0 0,0-8 0 0,6 8 0 15,3-6 7-15,0 4 1 0,3-6 0 0,2 0 0 16,-2 0-11-16,3 0-1 0,0-3-8 0,6-2 12 16,-6 2-12-16,9 0 8 0,-9-2-8 0,5 2 0 0,7-2 8 15,-9-3-8-15,3 6 0 0,0-1 9 16,0 0-9-16,-1-2 0 0,-2 2 0 0,3-2 0 0,0 2 0 16,0 1 0-16,0-4 0 0,-1 6 0 0,1-2 10 15,0-1-10-15,-3 3 12 0,3 0-12 0,-6 0 0 0,0-2-9 16,-1 2-1-16,-5 0 0 15,-3 2-35-15,0 1-7 0,0-1-2 0,3-2 0 16,-9 0-68-16,3 6-14 0,3-4-2 0,-6-2-858 0</inkml:trace>
  <inkml:trace contextRef="#ctx0" brushRef="#br3" timeOffset="-111001.14">3633 10769 691 0,'0'0'30'0,"0"0"7"0,0 0-29 0,0 0-8 0,3-6 0 0,-3 6 0 16,0 0 282-16,0 0 55 0,0 0 11 0,9-2 3 16,-3-1-225-16,0 0-45 0,-6 3-9 0,6 0-1 15,3 0-37-15,-3 3-7 0,-6-3-2 0,9 3 0 16,0-3-11-16,-3 0-2 0,6 2-1 0,-3 1 0 15,-6-3-11-15,5 0 0 0,1 3 0 0,0-1 8 16,3 1-8-16,-3-3 0 0,-3 5 0 0,0 0 8 16,6-2-8-16,-6 0 0 0,6 2 0 0,-9 0 8 15,3-2-8-15,0 2 0 0,0-2 0 0,3 0 0 16,-9 2 0-16,6 0 0 0,-3 0 0 0,2 1 0 16,-5-6 0-16,0 0 0 15,0 5 8-15,0 0-8 0,0 1 14 0,0 2 1 0,0-1 0 0,-2-1 0 16,-1 2-15-16,0 2 0 0,-3-2 0 0,-3 3 0 0,0-1 26 15,0-2 12-15,0 3 2 0,0-3 1 16,3 0-7-16,-9 2-2 0,3-4 0 0,0 2 0 0,0-3-8 0,-2 3-3 16,2-3 0-16,3-2 0 0,-3-1-6 0,3 1-2 15,-6 2 0-15,6-5 0 0,0 3-5 0,0 0-8 16,0-1 11-16,-3 1-11 0,9 0 8 0,-6-1-8 16,9-2 0-16,-6 3 0 15,1-3-49-15,5 0-14 0,0 0-2 0,0 0-731 16,0 0-145-16</inkml:trace>
  <inkml:trace contextRef="#ctx0" brushRef="#br3" timeOffset="-109889.61">4910 10589 1267 0,'0'0'56'0,"0"0"12"0,0 0-55 0,0 0-13 0,0 0 0 0,0 0 0 0,0 0 95 0,0 0 16 16,0 0 3-16,0 0 1 0,0 0-47 0,0 0-8 15,6-3-3-15,-6 3 0 0,6-5-21 0,0 2-4 16,0-2 0-16,0-1-1 0,-3 1-5 0,3 0-1 15,-3-3 0-15,0 0 0 0,0 0 8 0,-3 0 2 16,3-2 0-16,-6 2 0 0,3-3-3 0,-3 0-1 16,-3 1 0-16,0-3 0 15,-3-1-4-15,3 4-1 0,-6-3 0 0,0 5 0 0,6 0 4 0,-9 2 1 16,1-2 0-16,-4 8 0 0,0 0 17 0,-3 6 3 16,0-1 1-16,0 3 0 0,-3 3-32 0,4-1-7 15,-7 9-1-15,3-3 0 0,-6 2 7 0,1 3 1 16,2-2 0-16,-3 2 0 0,0 0-20 0,3 0 0 15,1 0 0-15,2 1 0 0,3-1 29 0,3 3 3 16,6-1 0-16,-6 1 0 0,6 3-32 0,4-4-16 16,-1 4 1-16,6-1 1 0,-3 4 14 0,3-4 0 15,0 0 0-15,0 1 0 0,3-1 0 0,0-2 13 0,3-3-1 16,3 3 0-16,0-5-12 0,0-1 0 0,0-2 0 16,2 0 0-16,4-3 8 0,0-2-8 0,0-6 0 15,3 0 0-15,0 1 0 0,6-6 0 0,0 2 0 16,2-4 0-16,1-6 0 0,-3 2-10 15,0-2 0-15,-3 1 0 0,3-1 10 0,-1-3 0 0,1-2 0 16,0 0 0-16,0-1 0 0,6-4 0 0,2-6 0 16,-5 3 8-16,3-6-16 0,-9 1-4 0,0-3 0 15,0-3 0-15,0 3 22 0,-1 0 4 0,-2-3 1 0,0 3 0 16,-3 5-15-16,3 0 0 0,-6 1 0 0,0 1 0 16,-3-1 9-16,0 1-9 0,0 1 8 0,-6 0-8 15,0 3 0-15,0-1 0 0,-12 0 8 0,6 4-8 0,-3 1 0 16,-3 1 8-16,0 3-8 0,0 2 8 0,0 0-26 15,0 2-6-15,-3 1 0 0,-2 2-1 0,5-2 45 0,-9 5 8 16,3-2 3-16,-6-1 0 16,3 6-50-16,3-1-9 15,-2 1-3-15,-1 2 0 0,0 0 31 0,0 3 0 0,3 3 0 0,-3 0 0 16,1-1 0-16,-1 3 0 0,0 1 0 0,3 1 0 16,-3 1-93-16,3 0-13 15,1 0-2-15,2 5-1064 0</inkml:trace>
  <inkml:trace contextRef="#ctx0" brushRef="#br3" timeOffset="-109062.4">4687 10835 403 0,'0'0'36'0,"0"0"-36"0,0 0 0 0,0 0 0 16,0 0 309-16,0 0 55 0,-3 0 12 0,3 0 1 15,0 0-185-15,0 0-38 0,0 0-7 0,0 0-2 0,0 0-61 16,3-6-12-16,6 1-2 0,-3 0-1 0,3 0-40 16,0-1-8-16,3-2-1 0,2 3-1 15,-5 2-3-15,6-2-1 0,0 0 0 0,3-1 0 0,-3 4 1 0,0-3 1 16,0 5 0-16,-3-3 0 0,-12 3-17 0,12 3 0 15,2-1 0-15,-2 1 0 0,-3 2-12 16,0 3-5-16,3-3-2 0,-9 3 0 16,3 3 19-16,-6-1 8 0,0 4-8 0,0 2 12 0,-6-1-12 15,3-1 8-15,-3 4-8 0,0-2 0 16,-3 0 8-16,3 0-8 0,3 0 0 0,-6 0 9 0,0-3-17 16,1 3-4-16,2-3-1 0,-3-3 0 0,3 1 13 0,3-3 0 15,-3 0 0-15,6-3 0 0,0 1 14 0,6-4 6 16,-6-2 0-16,0 0 1 0,0 0-33 0,9-2-8 15,11-1 0-15,-8-2-1 0,6-3 32 0,3 0 6 16,3 0 2-16,-3-5 0 0,-3 2-19 0,-1-2-12 16,4-3 1-16,0 3 1 0,-9-6-12 0,6 3-2 15,-6-2-1-15,0-3 0 0,0 2 12 0,-1-2 2 16,-2 2 1-16,0 9 0 0,-3-1 10 0,-3 3 0 16,3-2 0-16,0 2 0 0,-6 0 0 0,0 8 0 15,0 0 0-15,0 0 0 0,0 0 23 0,0 5 0 0,-6 8 0 16,6-2 0-1,-3-3 1-15,-3 0 0 0,6 2 0 0,-6-2 0 0,0 3-3 0,3-1 0 16,0 1 0-16,0 5 0 0,-2 0-6 0,2-3-2 0,0 3 0 16,0-3 0-16,0-2-13 0,0-1 9 0,3 1-9 15,0-3 8-15,0 0-8 0,0 0 0 0,0 0 0 0,3 0 8 16,-3-8-8-16,0 0 0 0,6 2 0 0,2 1 0 16,-2-1 0-16,3-2 0 0,0 0 8 0,-3 0-8 15,3-2 0-15,3-3 0 0,-3-1 0 0,6 1 0 16,-6-3 0-16,3 0 0 0,3-2 0 0,0-4 0 0,-1-2 0 15,1-2 0-15,-6-1 0 0,3 1 0 0,0-1-21 16,-3 1-3-16,0-1-1 0,0 1 0 0,-3 5 40 0,0-1 8 16,0 6 1-16,-3 0 1 15,0 3-41-15,-3 5-8 0,0 0-1 0,0 0-1 0,-3 8 26 0,0 0 17 16,-3 5-2-16,6 0-1 0,-9 3-2 0,6 3 0 16,-3-1 0-16,0 1 0 0,0-1 17 0,0-2 3 15,0 0 1-15,3-3 0 0,-3 3-18 0,0-2-4 16,6-4-1-16,0 1 0 0,0-1-10 0,0-2 0 15,6 0 9-15,0-3-9 0,-3 3 0 0,0-5 0 16,6 2 0-16,0-2 8 0,3-3-8 0,0 0 0 16,0 0 0-16,2-3 0 0,1-2-12 0,0 0-8 15,3-3 0-15,-3 2-872 0,0 1-175 16</inkml:trace>
  <inkml:trace contextRef="#ctx0" brushRef="#br3" timeOffset="-108486.39">5642 10922 633 0,'0'0'56'0,"0"0"-44"0,0 0-12 0,0 0 0 16,3 3 245-16,0 2 47 0,0 0 10 0,0-2 2 0,0 2-141 0,3-5-28 15,-3 3-6-15,9-3-1 0,-6-3-102 16,3-2-26-16,0 2 0 0,-3-2 0 0,6-3 56 0,-3 3 7 15,0-3 1-15,0-3 0 16,3 1-64-16,-4-4-8 0,-2 1-4 0,0 0-1 0,0 0 21 0,-3-3 4 16,3 0 0-16,-3 3 1 0,-6-3-4 15,3 3-1-15,-6-1 0 0,3-1 0 0,-3 1 39 0,6 4 7 16,-9-1 2-16,1 3 0 0,-1 3-28 0,0 2-6 16,-6 3-1-16,0 3 0 0,0 2 23 0,0 0 5 15,-6 6 1-15,3 0 0 0,1 5-11 0,2 2-3 16,-6 1 0-16,6 4 0 0,-3-1-13 0,3 1-3 15,0-1-1-15,3-1 0 0,6 0-9 0,1-3-2 16,-1 1 0-16,3-6 0 0,6 0-8 0,3 1 0 16,-6-4 0-16,5-2 8 0,4 0-8 0,3-3-11 0,-3-2 3 0,6 0 0 15,-6-3 8-15,3 0 14 0,3-6-3 0,0 4-1 16,0-1-10-16,-1-5 0 0,-2 3 0 0,3-3 0 16,3-3 0-16,0 3 0 0,-3-5 0 0,0-3 0 15,0 0 0-15,0-5-12 0,-7 0 0 0,4 0 1 16,-3 2 11-16,-3 1 0 0,3-1 0 0,-3 6 0 15,-6 2 0-15,0 11-12 0,0 0 12 0,0 0-12 16,-3-2 12-16,-3 4 9 0,3 6-1 0,0 3-8 16,-6 2 18-16,3 0-3 0,-6 6-1 0,4-3 0 15,2 2-3-15,0-2-1 0,3 0 0 0,3-3 0 16,0 1-10-16,3-1 0 0,0 3 0 0,0-3 8 16,3-2-8-16,-1-4 0 0,4-4 0 0,-3 2 0 15,3-2 0-15,0 0-11 0,6-1 1 0,3-2 0 16,0 0-211-16,3 0-43 0,14-16-8 0,-8 3-1 0</inkml:trace>
  <inkml:trace contextRef="#ctx0" brushRef="#br3" timeOffset="-107801.61">6119 10893 2178 0,'0'0'96'0,"0"5"20"0,0 3-92 0,0-8-24 16,0 0 0-16,0 0 0 0,6 3 58 0,-3-1 7 16,3-2 2-16,3 0 0 15,-4-5-54-15,4 2-13 0,0-4 0 0,0-1 0 0,0-3 0 0,0-2 0 16,0 0 0-16,0-1 0 0,0-2 0 0,-3 1 0 16,3-1 0-16,-3 0 0 0,0 0 28 0,-3 3 4 15,3-3 0-15,-6 3 0 0,0 2-1 0,0-2 0 16,-6 2 0-16,0 1 0 0,3 2-31 0,-3 0 8 15,0 2-8-15,-3 1 0 0,0 5 54 0,-3 0 8 16,-3 0 2-16,0 5 0 0,-3 1-52 0,4 2-12 16,-4 2 0-16,-3 4 0 0,3 1 45 0,0 1 7 15,-3 3 0-15,3 5 1 0,1-1-33 0,-1 4-8 16,0-3 0-16,3 2-1 0,0-2-11 0,0 0 0 16,6-3 0-16,0 0 0 0,3-2 12 0,3-3 1 0,3-1 0 0,0 1 0 15,3-5-13-15,3-1-18 0,6 1 4 0,0-6 1 16,-3 1 13-16,6-4 0 0,3-2 0 0,0-2 0 15,0-1 9-15,5-2 5 16,-8-3 1-16,6-3 0 0,0-2-24 0,3 0-5 16,0-3-1-16,-1-3 0 15,1-2-101-15,-3 0-20 0,-3-3-4 0,3-2-696 0,0-3-140 16</inkml:trace>
  <inkml:trace contextRef="#ctx0" brushRef="#br3" timeOffset="-107462.11">6654 10049 2181 0,'0'0'48'0,"0"0"9"0,0 0 3 0,0 0 2 0,0 0-50 0,0 0-12 15,-5 3 0-15,2 2 0 0,-3 3 107 0,3 2 18 16,-3 1 4-16,-3 2 1 0,0 3-66 0,0-3-14 15,-6 8-2-15,3-2-1 0,0 2-9 0,-3 6-2 16,0 2 0-16,6-6 0 16,-5 7 8-16,-1-1 0 0,0 5 1 0,0 0 0 0,-6 4-45 0,3-4 0 15,-3 0-12-15,-5 6 2 0,2-3 10 0,3 0 9 16,0 0-1-16,12-2-8 0,-6 2 0 0,6 0 0 16,0-3 0-16,4 0 0 0,2-2 0 0,0-8 8 15,0-3-8-15,3-2 0 0,-3-3 0 0,3-3 0 0,6-5 0 0,0 0 0 16,-6-8 0-16,14 2 0 0,1-2 0 0,0-2 0 15,3-4 0-15,0-2 0 0,0-2 0 0,0 2 0 32,-4-5-202-32,1-1-47 0,3-1-10 0</inkml:trace>
  <inkml:trace contextRef="#ctx0" brushRef="#br3" timeOffset="-107076.73">6571 10753 864 0,'0'0'76'0,"0"0"-60"0,0 0-16 0,0 0 0 0,3-8 246 0,-3 8 46 31,0 0 10-31,0 0 2 0,0 0-141 0,0 0-28 0,0 0-6 0,0 0-1 0,0 5-51 0,3 0-10 16,-3 1-3-16,0 2 0 0,3-3 0 0,-3 3 0 16,0 2 0-16,0 1 0 0,-3 5-34 0,0-3-7 15,0 0-2-15,0 1 0 0,3 1 4 0,-3 1 1 16,0 0 0-16,0-3 0 0,0 1-7 0,0-1-2 15,-3 0 0-15,3-2 0 0,0-1-2 0,0 1-1 16,3-3 0-16,0 2 0 0,-3-2-22 0,3-2-5 16,0-6-1-16,0 0 0 0,0 0 14 0,0 0 0 15,0 0 0-15,0 0 0 0,9-6 0 0,0 1 0 16,-3-6 0-16,6 1 0 0,-3-1 0 0,3-2 0 0,-3-3 0 16,0-2 0-16,3-1 0 0,0-2 0 15,0 0 0-15,-1 2 0 0,1 1 0 0,-3-1 0 16,3 3 0-16,-3 3 0 0,0 0 0 0,-3 2 0 0,0 3 0 0,0 0 0 15,0 0 0-15,0 3 0 16,3 0 0-16,-9 5 0 16,0 0-157-16,0 0-29 0,12 0-6 0</inkml:trace>
  <inkml:trace contextRef="#ctx0" brushRef="#br3" timeOffset="-106826.27">6919 10713 1728 0,'0'16'76'0,"0"-16"16"0,0 0-73 0,0 0-19 0,0 0 0 0,0 0 0 0,0 0 106 0,0 0 18 15,0 0 3-15,0 0 1 0,0 0-28 0,0 0-6 16,0 0-1-16,0 0 0 0,0 0-46 0,3 5-10 16,-3 3-1-16,-3 3-1 0,0 2 23 0,-3 0 5 15,3 6 1-15,-2-1 0 0,-4 3-19 0,-3 3-3 16,3 0-1-16,0-6 0 0,-3 1-25 0,6-6-4 15,0 3-2-15,0-5 0 0,3-1-10 0,6-2 0 16,-3-5 0-16,3 5 0 16,3-3-90-16,-6-5-20 0,0 0-4 0,12-5-725 15,0-3-145-15</inkml:trace>
  <inkml:trace contextRef="#ctx0" brushRef="#br3" timeOffset="-106659.75">7149 10464 633 0,'-12'-8'56'0,"6"8"-44"16,0 3-12-16,-3 0 0 0,3 2 348 0,-3 0 67 0,3 3 13 0,0-3 4 16,-3 3-244-16,3 0-48 0,3-2-9 0,0 2-3 15,0-3-104-15,3-3-24 0,0 6 0 0,0-2 0 16,6-1-103-16,-3 0-17 0,0 3-4 16,0 0-924-16</inkml:trace>
  <inkml:trace contextRef="#ctx0" brushRef="#br3" timeOffset="-106067.91">7178 10784 2005 0,'0'0'88'0,"0"11"20"0,0 2-87 0,0-5-21 0,0-8 0 0,0 0 0 0,3 5 88 0,-3-5 14 16,3-7 2-16,-3-1 1 0,3-6-61 0,3 6-13 15,-6 8-3-15,9-2 0 0,-3-4-20 0,0-1-8 16,0-1 0-16,-3 0 9 0,0-3-9 0,0-2 8 15,0 5-8-15,0-3 8 0,-3 1-8 0,0-3 12 16,-3 2-12-16,0 0 12 0,0 6 11 0,-6 0 2 16,0 5 1-16,-3 2 0 0,6 4 29 0,-3-1 5 15,-9 3 2-15,4 0 0 0,-1 5-42 0,0 0-9 16,0 3-2-16,-3 0 0 0,0 5 35 0,3 0 6 0,6 1 2 16,0 1 0-16,4-1-32 0,2-1-7 15,6 0-1-15,-1-5 0 0,1 0-12 0,3-3-15 0,-6-13 3 0,12 13 1 16,3-5 11-16,-3-3 0 0,0-2 0 15,0-3 0-15,3 3-12 0,0-3 0 16,3-6 0-16,-1-2 0 0,1-2-10 0,6-1-2 16,-3 1-1-16,0-4 0 0,-3-1 10 0,-3 4 3 15,2 8 0-15,-5-2 0 0,0-6 12 0,0 4-11 0,-3 1 11 16,-3 1-10-16,0-6 10 0,-3 9 0 0,-3 2-9 0,0 0 9 16,-3 10 12-16,3 4 8 0,-6-1 0 0,3 0 1 15,-3 0 18-15,-3 0 3 0,3-2 1 0,0-3 0 16,3 0-14-16,0 0-2 0,-3 2-1 0,6-10 0 15,0 0-14-15,0 0-2 0,3-5-1 0,0-3 0 16,0 3-9-16,3-6 0 0,0 1 9 0,3-1-9 16,-3-2 0-16,3 0 0 0,3-1 0 0,-3 1 8 15,0 5-8-15,0-2 0 0,0-4 0 0,-3 1 0 0,2 0 0 16,-2 2 0-16,3 6 0 0,-3 0 0 0,0 2 0 16,0 3 0-16,-6 0 0 0,6-2 0 15,0 2 0-15,0 0 0 0,0-3 0 0,-3 3 0 0,-3 0 0 16,6 0 0-16,0-3 0 0,-6 3 0 0,3 6 0 0,3-6 0 15,0-6 0-15,-3 9-8 16,0 5-20-16,3-3-3 0,3-2-1 0,0-3 0 16,-1 0-114-16,1 0-23 0,0-3-5 0,3-2-1034 15</inkml:trace>
  <inkml:trace contextRef="#ctx0" brushRef="#br3" timeOffset="-105410.95">7762 10721 288 0,'0'3'25'0,"-3"-3"-25"15,3 5 0-15,-3-2 0 0,3-3 432 0,0 5 80 0,0-5 17 0,0 5 3 16,-3 3-300-16,3-3-60 0,0-5-12 0,0 0-2 16,0 0-70-16,0 0-13 0,0 0-3 0,0 0-1 15,6 6-38-15,-6-6-7 0,0 0-2 0,0 0 0 16,9 5-9-16,-3-2-3 0,-6-3 0 0,9-6 0 16,0 4-12-16,-1-4 9 0,-2-4-9 0,0 2 8 15,-3 0-8-15,3-3 0 0,-6 3 0 0,3-2 0 16,0-3 0-16,-3 2 0 0,0 0 8 0,0 3-8 15,-3 0 0-15,3 1 0 0,-6 4 0 0,0 0 0 16,0 1 0-16,-3 4 8 0,-2 4-8 0,-1-1 0 16,0 5 12-16,-3 1-4 0,-3 0 0 0,0 4 0 15,3 4 9-15,0 0 2 0,-2-1 0 0,2 3 0 16,6 0-4-16,3 1-1 0,-3-1 0 0,3 0 0 16,0-3-5-16,0 1-1 0,3-1 0 0,3-2 0 15,3 0-8-15,0-5 0 0,0-1 9 0,3-2-9 0,-3 0 0 16,3-5 0-16,6 0 0 0,3-3 8 0,2 0-8 15,1-6 0-15,0 1 0 0,-3-6 0 0,6 3 0 0,-3-2 0 16,0-6-11-16,-4 3 11 0,4-3-21 0,-3 0 1 16,0 0 1-16,-3 3 0 0,0 0 9 0,0-1 2 15,-3 4 0-15,0-1 0 0,0 1 8 0,-3 4 0 16,0 1-9-16,-6 5 9 0,0 0 0 0,0 0 0 16,0 0 0-16,3 8 0 0,-3 3 0 0,-3-1 0 15,0 1 9-15,-3 5-1 0,0-3 11 0,0 3 2 16,-3 0 1-16,3-1 0 0,0 1-11 0,3-2-3 15,-3-1 0-15,3-3 0 0,0-2-8 0,3-8 0 16,3 6 0-16,-3-6 0 0,0 0 0 0,0 0 0 16,9-3 0-16,0 0 0 0,3-5 0 0,0 0-14 0,0-2 3 15,-1-3 1 1,4-3-20-16,0 0-4 0,3 0-1 0,0 0 0 0,0 3 10 0,-3 0 1 0,-3-1 1 0,-1 4 0 16,4-1 11-16,-3 3 3 0,-6-2 0 0,0 2 0 15,3 8 9-15,-3 0 0 0,0 0 0 0,-6 0 0 16,0 5 12-16,0 3 5 0,0 0 1 0,-3 5 0 15,-3 3 6-15,0 0 2 0,0-3 0 0,0 3 0 16,3 0-8-16,0 0-2 0,-3 0 0 0,3 0 0 16,3-1-8-16,0-1-8 0,-3-4 12 0,3 1-12 15,3-1 0-15,0-2 0 0,-6-2 0 0,3-6 0 16,6 8-26-16,-6-8-12 0,0 0-2 0,9 2-927 16,0-2-185-16</inkml:trace>
  <inkml:trace contextRef="#ctx0" brushRef="#br3" timeOffset="-104403.08">9268 10591 403 0,'0'0'36'0,"0"0"-36"0,0 0 0 0,3-5 0 16,3 2 314-16,-3 1 56 0,3-1 11 0,-3-2 3 15,3 5-216-15,0-6-44 0,0 4-8 0,3-3-1 16,2-3-48-16,1 2-10 0,3-4-1 0,0-1-1 16,3 1-13-16,-3-4-2 0,3-2-1 0,3-2 0 15,2-1-16-15,1 1-3 0,0-3-1 0,3 0 0 16,-3-3-11-16,-4 3-8 0,4-3 9 0,-3 0-9 16,0 0 8-16,-3 3-8 0,0-3 0 0,-4 3 9 0,1 0 10 15,-3-3 1-15,-3 3 1 0,-6-3 0 0,3 0-21 16,-6 0 9-16,-3 1-9 0,0 1 0 0,-6 1 0 15,0 0 0-15,3 3 0 0,-6 2 0 0,-2 5 12 16,-4 3 4-16,-3 3 2 0,-3 5 0 0,-3 5 10 0,-2 3 1 16,-4 5 1-16,0 6 0 0,0 5-9 0,-2-1-1 15,-1 1-1-15,0 3 0 0,6-1-11 0,1 3-8 16,-1 3 9-16,0 2-9 0,3 4 12 0,1 1-3 16,2 4-1-16,0 2 0 0,0 2-8 0,6-2 0 15,0 3 9-15,-2 2-9 0,-1-2 0 0,6-1 8 16,-3 9-8-16,0 2 0 0,3-5 0 0,-3 0 0 15,3 5 0-15,-2-2 8 0,-4-3-8 0,3 2 0 16,-3 6 0-16,3-3 8 0,0-2-8 0,3-6 0 16,-2-2 0-16,-4-1 0 0,6 1-12 0,0-6-1 15,-3-5 0-15,0 3 0 16,3 0-30-16,3-6-5 0,1-8-2 0,-1-2 0 16,6-3-93-16,-3-5-18 0,6-2-4 0,-3-6-911 0</inkml:trace>
  <inkml:trace contextRef="#ctx0" brushRef="#br3" timeOffset="-103819.68">8753 10996 1728 0,'0'0'153'0,"0"0"-122"0,0 0-31 0,0 0 0 0,0-5 114 16,0 5 17-16,0 0 3 0,0 0 1 0,0 0-27 0,0 0-4 15,0 0-2-15,0 0 0 0,0 0-55 0,6 5-11 16,0 3-3-16,0-3 0 0,0 3-17 0,3-2-3 16,3 1-1-16,2 1 0 0,-2-2-12 0,6-4 0 15,3 1 8-15,3 0-8 16,0-3-20-16,2-3-6 0,1-2-2 0,0-1 0 16,6-2-31-16,-6-5-6 0,2 0-2 0,1 0 0 15,0-8-18-15,0 2-4 0,-7 1-1 16,7 2 0-16,-3-3 22 0,-3 1 5 0,0 4 1 15,-1-1 0-15,-5 1 45 0,-3 4 9 0,-3 4 8 0,-6 1-12 16,0 3 28-16,-6 2 6 0,0 0 1 0,-3 7 0 0,-3-1 60 0,0 4 12 16,0 1 2-16,-3 2 1 0,0 3 5 0,0 0 1 15,-3 2 0-15,4-2 0 0,-1-2-87 0,0-1-17 16,3 0 0-16,0-2 0 0,0 2 8 0,3-8 8 16,-3-2 2-16,0 2 0 0,3 6-18 0,3-3 8 15,0-1-8-15,3 1 0 0,-3-8 0 0,0 0-20 0,6 3 2 16,3 0 1-16,0-6 27 0,3 0 6 0,3 1 0 15,2-4 1-15,4-4-27 0,-3 2-6 0,3 0 0 16,-3-5-1-16,3-3-24 16,-3 0-5-16,2 0-1 0,1 0 0 0,0 3 6 15,-3 0 1-15,-3 2 0 0,0 3 0 0,-3 3 23 0,-4 2 5 0,-2 1 0 16,-6 2 1-16,0 0 11 0,0 0 0 0,0 8 0 0,0 5 8 16,-3 0 27-16,0 0 5 0,-2 3 2 0,-1-3 0 15,-3 3 0-15,6-2 0 16,-3-1 0-16,3-3 0 0,0 1-17 0,0 0-3 0,3-4-1 15,0-1 0-15,0 2-21 0,6-3 9 0,-6-5-9 0,0 0 0 0,12 0 0 16,0 0 0-16,-1-5 0 0,4-1 0 16,-3-2-149-16,3-2-34 0</inkml:trace>
  <inkml:trace contextRef="#ctx0" brushRef="#br3" timeOffset="-103651.38">9521 10560 1670 0,'-12'0'148'0,"9"0"-118"16,-3 0-30-16,3 2 0 0,-3 1 152 0,6-3 24 0,0 0 4 0,0 0 2 15,0 0-95-15,0 0-19 16,12 2-4-16,0-2-1 0,0 3-47 0,3 0-16 0,-3-1 9 0,3-2-9 31,-1 0-42-31,1 0-14 0,0 0-2 0</inkml:trace>
  <inkml:trace contextRef="#ctx0" brushRef="#br3" timeOffset="-103048.33">10024 10451 2412 0,'0'0'53'0,"0"0"11"0,0 0 3 0,0 0 0 0,0 0-54 0,9-3-13 0,0 1 0 0,3-4 0 0,0 1 24 0,2-3 3 16,1 0 0-16,3 0 0 0,3 0-15 0,0-2-2 16,0-1-1-16,3-2 0 0,2-3-9 0,-2 3 0 15,0-3 0-15,0-2 0 0,0 2 0 0,-1-3 0 16,1 1 0-16,0 2 0 0,-3-3-19 0,-3 1 4 16,0 2 1-16,-4-3 0 0,1-2 14 0,-6 3 0 15,-3-1-10-15,-3-2 10 0,0 0 0 0,0 0 0 16,-6 2 0-16,0 3 0 0,-6 3 0 0,0 2 0 15,-6 1 0-15,-2 7 0 0,-4 3 27 0,0 8 0 16,-3 0 0-16,-3 8 0 0,1 2 25 0,-7 4 4 16,0 4 2-16,-3 1 0 0,1 2-8 0,5 0-2 15,-6 5 0-15,0 1 0 0,1 2-8 0,5 0-1 16,-3 0-1-16,6 2 0 0,4 4-22 0,5-6-5 16,-3 2-1-16,3-4 0 0,3-1-10 0,3 1 0 15,0-6 0-15,6 2 8 0,3 1-8 0,-3-3 0 16,3 6 0-16,3-6 0 0,0-3 0 0,0 1 0 0,6-6 0 15,-3 0 0-15,3-2-20 0,3-6 1 16,-3 0 0-16,0-8 0 16,3 1-25-16,-3-4-6 0,3-2-1 0,3-2 0 15,-3-1 5-15,6-2 1 0,0-6 0 0,2-5 0 16,4 0 9-16,-3 0 3 0,0-2 0 0,0 2 0 0,0-2 24 0,-3 4 9 16,0 1 0-16,-1 5-9 0,-5 0 9 0,0 3 0 15,-3 2 0-15,0 6-8 0,-3 0 23 0,-3 4 5 0,0 4 0 0,0 5 1 16,-3 0 19-16,0 2 3 0,0 4 1 0,0-9 0 15,0 5-20-15,3-2-3 0,0-5-1 0,0 2 0 0,0 0-20 16,0-2 9-16,3-1-9 0,0 4 0 0,0-4 0 16,3-2 0-16,0 0 0 0,0-5 0 0,0-1-13 0,3-2-10 15,0-2-1-15,0-1-1 16,3 0-175-16,0-5-34 0,2-2-7 0</inkml:trace>
  <inkml:trace contextRef="#ctx0" brushRef="#br3" timeOffset="-102768.75">10360 10798 2044 0,'0'0'91'0,"-6"2"18"0,6 12-87 0,-3-4-22 16,0 1 0-16,0-1 0 0,-3-4 139 0,3 4 23 16,-2 1 5-16,2 5 1 0,0-3-64 0,-6 5-13 15,0 1-3-15,3-1 0 0,0-4-46 0,0 2-10 16,0-3-1-16,3 0-1 0,0 0-15 0,0-2-3 0,3-11-1 0,0 0 0 16,3 8-11-16,-3-3 0 15,0-5 9-15,0 0-9 0,9 5 8 0,-9-5-8 16,6-2 8-16,0-1-8 0,0-2 0 0,0-3 8 15,0 2-8-15,0-1 0 0,3-4 0 0,-1 0-12 0,1-2 2 0,3-3 0 16,0-2 10-16,0-3 0 0,3-1 0 16,-3 4 0-16,0-1-16 0,0 1-2 0,0 2 0 0,0 3 0 31,-1 0-13-31,-2-1-2 0,0 4-1 0,3 2 0 0,-3-3-84 16,0 6-17-16,-3 0-3 0,3-1-1 0,0-2-85 15,0 0-16-15</inkml:trace>
  <inkml:trace contextRef="#ctx0" brushRef="#br3" timeOffset="-102479">11075 10067 1958 0,'0'0'174'0,"0"0"-139"0,0 0-35 0,0 0 0 0,0 0 105 0,0 0 15 16,0 0 2-16,0 0 1 0,-9 6 1 0,0-1 0 15,3 3 0-15,0 3 0 0,-3-4-57 0,3 4-11 16,-3 2-3-16,0 6 0 0,-6-1-14 0,0 3-3 16,-2 3-1-16,-4 5 0 0,0 11-3 0,-3 0 0 15,-3 5 0-15,3 2 0 0,1-2-13 0,2-8-3 16,3-2-1-16,-3 4 0 0,0-1-15 0,0 4 0 0,1 0 8 16,-1 6-8-16,3-3 0 0,-3 5 0 0,6-8 8 0,0-5-8 15,6-2 0-15,0-11-13 0,3-1 2 0,4-1 1 31,2-4-104-31,0-2-21 0,0-11-4 0,0-5-758 0,0 8-152 0</inkml:trace>
  <inkml:trace contextRef="#ctx0" brushRef="#br3" timeOffset="-102266.06">10554 10671 2073 0,'0'0'184'15,"-3"0"-147"-15,-3 0-29 0,3 2-8 16,-3-2 175-16,6 0 33 0,0 0 8 0,0 0 0 15,0 0-99-15,0 0-20 0,0 0-4 0,6 3-1 16,3 2-52-16,0-2-10 0,3-3-2 0,5-3-1 16,-2 1-11-16,3-1-3 0,0 0 0 0,3 1 0 0,0-4-13 15,0 4 0-15,-1-4 8 0,1 4-8 0,-3-1 0 0,0-2 0 16,3 2 0-16,-6 1 0 16,0-1-96-16,-4 3-26 0,1 0-5 0,-3 0-1229 15</inkml:trace>
  <inkml:trace contextRef="#ctx0" brushRef="#br3" timeOffset="-101279.45">11471 10851 1987 0,'0'0'44'0,"0"0"8"0,0 0 3 0,0 0 1 0,0 0-45 0,0-3-11 16,3-5 0-16,-3 5 0 0,3-5 94 0,-1 0 17 0,1 1 3 15,0-1 1-15,0-3-43 0,3-2-8 16,0 0-1-16,0-1-1 0,0 1-22 0,0 0-5 0,0 2-1 0,3-2 0 15,0 0-34-15,0 0 0 0,0-1 0 0,0 4 0 16,-3-1 0-16,0 1 0 0,3-1 0 0,-6 0 0 16,0 4 0-16,-3-1 0 0,0 2 0 0,-3 4 0 15,0-1 16-15,-3 3 5 0,-3 3 2 16,3 2 0-16,-3 0 10 0,-3 1 3 0,3 4 0 0,-6 1 0 16,3-1-20-16,0 3-3 0,0-2-1 0,3 2 0 15,-2 1-3-15,2-1-1 0,3 0 0 16,0 0 0-16,3-2-8 0,0-1 0 0,6-2 0 0,0 3 0 15,3-6 0-15,3-2-11 0,3-1 3 0,-4 1 0 16,7-6 8-16,0 3 0 0,3-2 0 0,3-3 0 16,-3-3-12-16,3 2-1 0,2-2 0 0,-2 3 0 15,-3 0-25 1,0 2-5-16,-3 1-1 0,0 2 0 0,-3-3 20 0,0 3 4 16,-6 3 1-16,-6-3 0 0,2 5 10 0,-2 0 9 0,-2 3-13 15,-4 3 5-15,0 2 21 0,0 0 5 0,-6 0 1 16,0 3 0-16,-3 0 11 0,-3 0 2 0,3-3 1 0,0 6 0 0,0-3-33 15,-2 2 0-15,2-2 0 0,-3 0 0 0,3 0 19 0,-3-3-3 16,3-5-1-16,3 2 0 0,-6-2-24 0,4 0-5 16,2 0-1-16,0-2 0 0,0-4 15 0,3 1 0 15,3-1 0-15,3-2 0 0,3 0 0 0,0 0 0 16,0 0 0-16,0 0 0 0,0 0 0 0,9 0 0 16,0-2 0-16,3-3 0 0,0 5 0 0,0-3 0 15,-1 0 0-15,1 3 0 0,-3 0 8 0,3 0 5 16,-3 0 1-16,3 3 0 0,-3 0-22 0,0-1-5 15,-3 3-1-15,3-2 0 0,0 0 14 0,0-3 0 0,0 2 0 16,0 1 0-16,-1 0 0 0,7-3 0 0,-3 0 0 16,0 0 0-16,3-6-10 0,-6 4 1 0,3-4 0 15,-3 1 0 1,3-3-107-16,0 0-20 0,0 0-5 0,2 0-1 16,-5-2-124-16,3-3-25 0,9-14-5 0,-3 1 0 0</inkml:trace>
  <inkml:trace contextRef="#ctx0" brushRef="#br3" timeOffset="-100908.14">11965 10716 1893 0,'0'13'84'0,"0"-13"17"0,0 0-81 0,-6 5-20 0,3 3 0 0,0 0 0 0,0-3 121 0,-3 3 20 15,0 0 4-15,-3 3 1 0,0 2-38 0,0 0-7 16,-3 0-1-16,0 6-1 0,0 0-45 0,3-4-9 16,1 1-1-1,-1 0-1-15,3-3-15 0,-3 3-2 0,0-3-1 0,3 1 0 0,3-1-15 0,0 0-10 16,6 0 12-16,0-5-12 0,3 0 0 0,3-5 0 15,3 0 0-15,2-3 0 16,1 0-27-16,0-6-9 0,3-2-1 0,0 3-1 16,-3-6-102-16,3 1-20 0,-3-3-4 0,2-3 0 15,-2 0 72-15,0 3 16 0,0-6 2 0,-3 3 1 16,3-2 17-16,-3-1 4 0,0 6 1 0,-3 0 0 0,-3 0 59 0,0 5 11 16,-3 0 2-16,-1 5 1 0,-2-2 74 0,0 5 16 0,-2 2 2 0,-1 4 1 15,-6 2-8-15,3 0-2 0,0 5 0 0,0-3 0 16,-3 4-44-16,6-1-9 15,-6 3-1-15,3-3-1 0,0 3-26 0,3 0-4 0,-3-3-2 0,3 3 0 16,0 0-18-16,0 0 8 0,3-1-8 0,0-7 0 16,3 3 0-16,0-3 0 0,3-3 0 0,0 0 0 31,3 1-68-31,0-4-13 0,-3 1-3 0,9-6-1 16,0 1-91-16,-1-4-19 0,1-2-3 0</inkml:trace>
  <inkml:trace contextRef="#ctx0" brushRef="#br3" timeOffset="-100582.83">12396 10753 2394 0,'-6'8'106'0,"3"-6"22"0,-3 4-103 0,0 1-25 15,-3 4 0-15,4 2 0 0,-7 1 126 0,6-1 20 16,-3 0 4-16,0 0 1 0,3 0-90 0,-3 3-17 16,0-2-4-16,0 1-1 0,6-1-20 0,-6 4-4 15,3-2-1-15,0 0 0 0,0-3-14 0,3 3 8 16,-3-3-8-16,3 0 0 0,3-2 8 0,-3-3-8 15,0-3 0-15,3 3 0 0,0-8 8 0,0 0-8 16,0 0 0-16,0 0 0 0,0 0 9 0,0 0-9 16,6-2 8-16,3-1-8 0,0-2 8 0,0-3-8 15,3 0 0-15,-3 0 8 0,3-3-8 0,0-2 0 16,0-3 0-16,0-2 0 0,-3-1 0 0,2 1 0 16,1-4 0-16,0 1 0 0,0 3 0 0,-3-3 0 15,3 2 0-15,-3 1 0 0,0 2-18 0,0 2 1 16,-3 4 0-16,3-3 0 0,3 5 17 0,-3-3-10 15,-3 6 10-15,2-3-8 16,-2 3-93-16,0 2-19 0,3-2-3 0,-3 2-1 16</inkml:trace>
  <inkml:trace contextRef="#ctx0" brushRef="#br3" timeOffset="-99819.4">13134 10872 1695 0,'0'0'75'0,"0"0"16"0,0 0-73 0,0 0-18 16,0 0 0-16,0 10 0 0,-6 1 106 0,1 2 18 15,-4 0 3-15,3 6 1 0,-3-1-44 0,3 4-9 16,-6-1-2-16,-3 3 0 0,0 2-7 0,-3 0-2 0,0 1 0 0,-2 5 0 16,-1 2-46-16,0 3-10 0,0-2-8 0,0 2 12 15,3 0-12-15,0-6 0 16,1 1-12-16,-1-3 12 0,3-2 9 0,0-1 10 0,3-5 1 0,3-2 1 16,0-6-21-1,3 0 0-15,0-5 0 0,0 3 0 0,3-6-12 16,3 0-8-16,0-5 0 0,0 0-1 0,0 0 36 0,6-5 7 0,3-3 2 0,3-2 0 15,0-6-39-15,0 0-7 0,0-5-2 0,0-6 0 16,3-2 50-16,0-8 10 0,-1-5 1 0,7-6 1 16,0 3-18-16,3 0-4 0,3 0-1 0,3 0 0 15,-4 0-15-15,4-2 0 0,3-4 0 16,3-2 0-16,-1 6 0 0,1 4 0 0,-3 9 11 0,-1 2-11 16,-2 6 10-16,0 5-10 0,-6 2 8 0,-6 6-8 0,0 2 0 15,-1 3 0-15,1 0 0 0,0 0 0 16,-6 3 0-16,0 3-16 0,3-1 4 0,0 6 1 15,0-3 11-15,-4 5 0 0,-2 0 0 0,-3 3 0 0,0 3 12 16,-3 2-3-16,-3 3 0 0,-3 0 0 0,-3 5-1 16,0-3-8-16,0 3 12 0,0 3-4 0,-2-3 12 15,-4 1 3-15,0 4 0 0,-3-2 0 0,0 0-23 0,-3-3 0 16,3 0 0-16,-3-2 8 0,3-4-8 0,1-1 12 16,-1-4-4-16,0 1 0 0,0-3-8 0,-3 0 12 15,6-3-4-15,-6-5 0 0,3 3-8 0,1-6 9 16,-1-2-9-16,0-1 10 0,3 1-10 0,0-3 0 15,0 0 0-15,6-5 8 0,3 0-23 0,3-3-5 16,3 0 0-16,3 0-1 16,3 0-152-16,6 0-31 0,0-2-5 0</inkml:trace>
  <inkml:trace contextRef="#ctx0" brushRef="#br3" timeOffset="-99330.35">13745 10840 1958 0,'0'0'43'0,"0"0"9"0,0 0 1 0,0 0 3 0,0 0-45 0,0 0-11 0,0 0 0 0,0 0 0 16,0 0 52-16,6-5 9 0,0-1 2 0,2 1 0 0,-2 0-26 0,3-3-5 16,0 0 0-16,0 0-1 15,-3 3-11-15,3-6-3 0,-3 1 0 0,0-1 0 16,0 3 3-16,-3-3 1 0,3 4 0 0,-6-4 0 0,0 0 19 0,0 3 3 15,-3-2 1-15,-3 2 0 0,0 0 3 0,-3 3 1 16,0-1 0-16,0 1 0 0,-3 2 8 0,-3 1 3 16,-5 4 0-16,-1 1 0 0,-3 5-29 0,-3 0-6 15,0 3 0-15,1-1-1 0,-1 1 12 0,6-1 2 16,0 4 1-16,9 1 0 0,6-1-29 0,3 1-9 16,0 1 0-16,0 0 0 0,3 0 0 0,0-3 0 15,6 3 0-15,0-3 0 0,3 1 0 0,6-1 0 16,0 0 0-16,3 0 0 0,3-5 0 0,-4-2-11 15,4 2 11-15,-6-3-13 16,6-5-11-16,-3 0-1 0,-3 0-1 0,3-3 0 0,-3-2 2 0,-1-3 0 0,1 0 0 16,-3-3 0-16,-3-2 9 0,3 0 3 15,-3 0 0-15,0 0 0 0,-3-6 12 0,0 0 0 16,-3 4 0-16,-3-1-9 0,0 0 9 0,-3 0 0 0,0 0 0 16,-3 3 8-16,0 0-8 0,0 2 0 0,-6 0 0 15,3 4 8-15,-3 1-8 0,-3 4 0 0,3-1 0 16,1 3 0-16,-4 3 0 0,3 2 0 0,0 0 0 15,0 3 0-15,0-3-9 0,6 6 9 0,0-3-10 0,3 0 10 16,3 2-165 0,0 1-27-16,6 0-6 0</inkml:trace>
  <inkml:trace contextRef="#ctx0" brushRef="#br3" timeOffset="-98844">14155 10705 2037 0,'0'0'90'0,"0"0"19"0,0 0-87 0,0 0-22 15,0-5 0-15,0 5 0 0,0 0 16 0,3-6-2 16,-3 1 0-16,3 0 0 0,0-3 4 0,-3 3 1 16,3-1 0-16,-3 4 0 0,0-4 24 0,0 6 5 15,0 0 0-15,0 0 1 0,-6 0 28 0,-3-2 6 16,1-1 1-16,-4 3 0 0,-3 0-5 0,0 3-1 15,0 2 0-15,-6 0 0 0,3-2-19 0,0 2-4 16,1 3-1-16,5 0 0 0,-3-3-25 0,3 3-5 16,0-2 0-16,3 2-1 0,0 0-15 0,0 2-8 15,6-2 8-15,3 0-8 0,0 0 0 0,0 0 0 0,3 0 0 16,3 0 0-16,3-3 0 0,0 3 0 0,0-3 0 16,3-2 0-16,3 2 0 0,0-2-12 0,-1 0 12 15,4 2-12 1,3 0-14-16,-3-2-3 0,0-1-1 0,0 1 0 15,-6 0 2-15,0-1 0 0,-4 4 0 0,1-1 0 0,0 3 15 0,-6 0 3 0,-3 0 1 16,-3 2 0-16,-3 1 9 0,0-3 0 0,-3 2 0 16,-2-2 0-16,-1 3 0 0,-3-3 0 0,-6 0 9 15,3 0-9-15,-3-3 25 0,3 3-1 0,1-3-1 0,-4 3 0 16,3-5 1-16,0 2 1 0,3-2 0 0,0-3 0 16,3 0-13-16,3 0-2 0,0 0-1 0,3-3 0 15,4-2-9-15,2 5 0 0,0 0 0 0,2-5 0 16,1-3-25-16,6 2-7 0,3-4-2 15,0 2 0-15,3-3-121 0,0 1-24 0,3-4-5 16,3 1-604-16,0 0-122 0</inkml:trace>
  <inkml:trace contextRef="#ctx0" brushRef="#br3" timeOffset="-98670.41">14382 10713 403 0,'0'0'17'0,"0"0"5"0,0 0-22 0,6 8 0 15,-6-8 0-15,0 5 0 0,-3 3 392 0,0 0 73 16,-3 3 15-16,0 2 4 0,3 0-307 0,-6 0-61 15,0 1-12-15,0-1-2 0,0 0-39 0,0 0-8 16,3 1-2-16,-3 1 0 0,3-1-25 0,0-1-6 16,3-3-1-16,0 1 0 0,0-3-21 0,0-3 0 15,3-2 0-15,0-3 0 16,0 0-128-16,0 0-29 0,6 0-7 0,3-5-904 0</inkml:trace>
  <inkml:trace contextRef="#ctx0" brushRef="#br3" timeOffset="-98532.4">14581 10319 2383 0,'-3'0'52'0,"-3"-3"12"0,0 3 1 0,0 0 2 0,0-3-54 0,3 3-13 0,-6-2 0 0,6 2 0 16,3 0-76-16,0 0-19 0</inkml:trace>
  <inkml:trace contextRef="#ctx0" brushRef="#br3" timeOffset="-98037.6">15013 9983 1695 0,'0'0'75'0,"0"0"16"0,0 0-73 0,0 0-18 0,0 0 0 0,0 0 0 16,-3 2 128-16,-3 6 21 0,0 0 5 0,-3 5 1 16,-3 3-53-16,3 0-10 0,-3 3-3 0,0 5 0 0,-3-1-23 15,3 4-5-15,-2 2-1 0,-1 3 0 0,0 2-32 0,-3 3-6 16,-6 0-2-16,0 3 0 0,3 5-6 0,1-3-2 15,-1 1 0-15,0 1 0 0,0 1-12 0,-3-2 9 16,0 2-9-16,4 2 8 0,-4-2-8 0,3-2 0 16,0 2 0-16,3-6 0 0,3-4 0 0,4-6 0 15,5-3-12-15,0-7 12 16,6-1-104-16,6-4-14 0,0-6-2 0,2-3-1 16,4-3-120-16,0-4-24 0</inkml:trace>
  <inkml:trace contextRef="#ctx0" brushRef="#br3" timeOffset="-97700.34">14605 10642 1785 0,'-9'2'159'15,"-3"3"-127"-15,3-2-32 0,-3 0 0 0,3-1 130 0,0 4 20 16,0-4 4-16,3 1 1 0,6-3-70 0,0 0-13 16,0 0-4-16,0 0 0 0,0 0-43 0,9 3-9 0,0-3-1 0,3 2-1 15,0-2-3-15,3 0-1 0,0-2 0 0,0 2 0 16,0-6-10-16,3 6 0 0,-1-5 9 0,1 2-9 15,3 3 0-15,0-2 8 0,0-1-8 0,3 0 0 16,-1 3-13-16,-5-2-7 0,0 2-2 0,-3 0 0 16,3 2-34-1,-3 1-8-15,0 0 0 0,-3-1-1 0,-7 4 29 16,1-4 7-16,-3 4 1 0,0 2 0 0,-3 0 20 0,-3-1 8 0,0 1 0 16,-6 3-9-16,4 0 38 0,-4-1 8 0,3 1 2 0,3 2 0 15,-6-2 10-15,0 2 3 0,-3 3 0 0,3 0 0 16,0-3 21-16,0-3 5 0,3 4 1 0,-3-4 0 15,3 1-63-15,3-3-16 0,-3 0 0 0,3 0 0 16,3-8-33-16,0 0-10 16,0 0-1-16,6 0-1 0,0-3-185 0,3-5-37 15</inkml:trace>
  <inkml:trace contextRef="#ctx0" brushRef="#br3" timeOffset="-97562.2">15060 10488 1807 0,'-9'5'80'0,"6"-2"16"0,0 0-76 16,-3-1-20-16,3 4 0 0,-2-4 0 0,-1 4 35 0,3-1 3 15,0 3 1-15,3 0-598 0,0 0-119 0</inkml:trace>
  <inkml:trace contextRef="#ctx0" brushRef="#br3" timeOffset="-97178.25">15117 10702 2145 0,'0'0'47'0,"0"0"9"0,0 0 3 0,0 0 2 0,-6 6-49 0,6-6-12 0,-3 8 0 0,0-3 0 16,0 0 109-16,0 1 19 0,3-1 4 0,0 3 1 16,-3-3-69-16,3 3-15 0,0 3-2 0,-3-1-1 15,3-2-27-15,-3 5-6 0,0-2-1 0,3-1 0 16,0 4 1-16,-3-1 0 0,0 0 0 0,0 0 0 15,0 3-13-15,3-3 0 0,-3-2 0 0,3 2 0 0,0 1 54 0,0-4 8 16,0-2 2-16,3-3 0 0,-3 1-52 0,3 2-12 16,0-3 0-16,-3-5 0 0,0 0 0 0,0 0 0 15,9-5 0-15,0 2 0 0,0-5 0 0,0 0 0 16,3-3 0-16,-3 1 0 16,0-3 0-16,0-1-16 0,2 1 3 0,-2-5 1 0,0 2 12 0,3 0 0 15,0 0-10-15,3-2 10 0,-3-1 0 0,0 3 0 16,0 3 0-16,0 2 0 0,-3-2 0 0,2 5 0 15,-2 0 0-15,0 0 0 0,-3 3-9 0,0 2 9 16,-3-2-12-16,0 2 12 16,3-2-77-16,-3 5-9 0,0 3-2 0,0-1 0 15,3 1-185-15,0 0-38 0,0-6-7 0,3 0-2 0</inkml:trace>
  <inkml:trace contextRef="#ctx0" brushRef="#br3" timeOffset="-96539.77">15406 10745 1821 0,'0'0'40'0,"0"0"8"0,0 0 1 0,0 0 3 0,0 8-41 0,0-8-11 0,0 0 0 0,0 5 0 16,0-5 104-16,3 5 20 0,0 1 3 0,-1-4 1 16,-2-2-57-16,6 3-11 0,3-3-3 0,-3 0 0 15,3 0-18-15,0-3-4 0,0 1-1 0,0-4 0 16,0 4-3-16,0-4-1 0,0-2 0 0,0 3 0 16,0-3-18-16,-3-2-3 0,3 2-1 0,-3-3 0 15,2 3-8-15,-2 0 8 0,0 0-8 0,0-2 8 16,-3-1 4-16,-3 3 0 0,3-2 0 0,0-1 0 15,-3 6 7-15,-3-3 1 0,0 5 1 0,0-2 0 16,-3 2-21-16,0 3 0 0,-3 0 0 0,-2 5 0 16,-4-2 56-16,0 5 6 0,-3 0 2 0,0 5 0 0,-3-2-52 0,3 2-12 15,1 0 0-15,2 0 0 0,3 1 36 16,3 2 4-16,-3-1 0 0,6 1 1 0,0-2-31 0,0-4-10 16,6 1 0-16,0-1 0 0,0-2 24 15,3 3-3-15,0-3 0 0,-3 0 0 0,6 0-21 0,0 0 0 16,6-3 0-16,-3-2 0 0,3-1 0 0,3-2 0 15,-1-2 0-15,1-6 0 0,3 0 0 0,-3-3 0 16,0 0 0-16,0-2 0 0,0 0 0 0,0 0 0 16,-1 0 0-16,-2 5 0 15,0 2-27-15,0 1-9 0,0-3-3 16,-3 0 0-16,3 0 25 0,-3 6 5 0,-3-4 1 0,3 4 0 0,-3-4 8 0,-6 6 0 16,0 0 0-16,0 0 0 0,0 0 0 0,-3 6 0 15,0 2 10-15,0 0-10 0,-3 5 16 0,0-3-2 16,0 4-1-16,0-1 0 0,0-5-4 0,3 2-1 15,0 1 0-15,0-1 0 0,0-2 11 0,3 0 1 16,0 3 1-16,0-6 0 16,3 1-21-16,-3-6 0 0,0 0 0 0,0 0 0 0,6-3 0 0,0 0 0 0,3 1 0 0,0-9 0 15,3 3 0-15,3-3 0 0,-3-2 0 0,2 0 0 32,1 0-28-32,0 0-9 0,0-1-3 0,3 4 0 0,-3 2 27 15,0 0 5-15,-9 0 8 0,3 3-13 0,-3-1 13 0,-6 6 0 0,0 0 0 16,0 0 0-16,5 6 0 0,-5 2 0 0,0-3 0 0,0 3 0 15,0 2 0-15,0 4 0 0,-5-4 0 0,-1 3 0 16,-3 6-14-16,0-1-3 0,0-2-1 0,3 0 0 16,-3 0 66-16,3 0 12 0,3 0 4 0,-3 0 0 15,6-3-64-15,-3-2-26 0,3-1 2 0,0-2 0 16,3 0-59-16,0-3-11 0,0 1-2 0,3-4-1254 16</inkml:trace>
  <inkml:trace contextRef="#ctx0" brushRef="#br3" timeOffset="-95136.43">16528 10358 691 0,'9'-15'61'0,"-6"7"-49"0,0-3-12 0,0 3 0 16,0-2 208-16,3 2 38 0,-4 0 8 0,1 0 2 15,-3 0-83-15,3 0-16 0,0 3-3 0,0 2-1 16,-3 3-43-16,0 0-9 0,0 0-1 0,0 0-1 16,0 0-35-16,-3 8-6 0,-3 5-2 0,3 6 0 15,1 4-17-15,-1 4-4 0,-3 2-1 0,-3 3 0 16,3 2-12-16,0 1-2 0,-3 2-1 0,0-3 0 15,0-2-19-15,0 2-11 0,0 0 2 0,3 1 0 16,0-3 26-16,0-6 6 16,3-2 1-16,0 0 0 0,3 0-24 0,0-3 0 0,0-3 0 0,3 1 8 15,0-6-8-15,3-2 0 0,0-4 0 0,3-4 0 16,0-6-16-16,3-4-8 0,0-4-2 0,3-5 0 0,0-2 26 16,2-4 19-16,1-1-3 0,0-1-1 0,3 0-24 0,-3 3-5 15,-3 0-1-15,3-1 0 0,-4 1 15 0,1 3 0 16,-3-1 0-16,0 3 0 0,3 1 0 0,-6 1 0 15,0 6 0-15,-9 8 0 0,0 0-17 0,0 0-1 16,0 0 0-16,0 3 0 0,-6 5 18 0,0 5 14 16,3 0-2-16,-3 6-1 0,-3-1-3 0,3 4-8 15,3 1 12-15,-3-1-4 16,3 4-8-16,-6 3 0 0,6 0 0 0,0 0 0 0,3-5 16 0,3 0 2 16,-3-6 0-16,3 4 0 0,6-9-29 0,0 0-5 15,0-8-2-15,0-2 0 0,0-6 18 0,3 1 0 0,6-6 0 16,-3-8 0-16,3-3 13 0,-4-2 7 15,7-3 0-15,0-2 1 0,-3 0-21 0,3-1 9 0,0 1-9 16,-1 2 0-16,-2-3 9 0,6 1-9 16,-3-6 0-16,6 0 9 15,3-2-29-15,-7-3-5 0,-5-5-2 0,6 2 0 0,6 0 43 0,-3 6 9 0,-7 5 2 16,1 2 0-16,0 6-27 0,-3 3 0 0,0 4 0 0,-6 4-11 16,-3 2-11-16,0 3-2 0,-4-1-1 0,1 6 0 15,-3 3-201 1,-3 0-40-16</inkml:trace>
  <inkml:trace contextRef="#ctx0" brushRef="#br3" timeOffset="-94601.49">17099 10848 2106 0,'0'0'93'0,"0"0"19"0,3-3-89 0,0 1-23 15,0-4 0-15,0 4 0 0,3-6 22 0,0 2 0 16,-3-1 0-16,3-1 0 0,0-3-22 0,3-2 0 16,3 0 0-16,-6-1 8 0,0 4 5 0,3-1 2 15,5 1 0-15,-2-4 0 0,-3 4-15 0,3-1 0 16,0 3 8-16,-3 0-8 0,-3-2 0 0,0 2 11 16,-6 0-11-16,0 0 10 0,3 3 16 0,-6-3 3 15,-3 2 1-15,0 4 0 0,3-1 19 0,-6 6 4 0,-6-1 1 0,0 4 0 16,6 2-1-16,-2 5 0 15,-7 3 0-15,3 2 0 0,-3-2-21 0,6 3-4 0,0-1 0 0,3-2-1 16,0 0-27-16,3 2 0 0,3-2 8 16,3-2-8-16,0 4 0 0,6-5 0 0,3-5 0 0,6 3 0 15,-3-6 0-15,0 0 0 16,3-5 0-16,0 0-11 0,0-2-7 0,-1-4-2 16,1-1 0-16,0-1 0 0,6-3-1 0,3-2-1 0,-3-3 0 15,0 3 0-15,-4 2 4 0,1-2 1 0,-6 5 0 16,0 0 0-16,-3 0 17 0,0 5-8 0,0 1 8 0,-9 2 0 15,0 0 0-15,0 0 0 0,3 8 0 0,-3 0 0 16,-3 5 25-16,-3 0 6 0,3 3 1 0,0-3 0 16,0-2 5-16,-3-1 2 0,3 1 0 0,3 0 0 15,0-1-22-15,0 1-4 16,3-6-1-16,3-2 0 0,0-1-12 0,0-7 0 0,0 0 0 0,3-3 0 0,0-3 8 0,6-5-8 16,-4 0 0-16,1-2 0 0,-3 2 0 0,6-3-12 15,0 1 1-15,3 2 0 16,-3 0-29-16,0 0-5 0,3-2-2 0,2 2 0 15,-2 3-91-15,3-3-18 0,3 0-4 0,3-5-553 16,-1 0-111-16</inkml:trace>
  <inkml:trace contextRef="#ctx0" brushRef="#br3" timeOffset="-94342.7">18171 9932 2016 0,'0'0'179'0,"0"0"-143"16,0 0-36-16,-9 3 0 0,-3 2 112 0,0 1 15 15,0 4 3-15,-6 1 1 0,3 2-22 0,-2 6-4 16,-1 2-1-16,-3 3 0 0,0-1-51 0,3 1-10 16,0 3-3-16,-3 4 0 0,7-1-16 0,-1 1-4 15,-3 6-1-15,3 0 0 0,-3 3-7 0,0 2-2 0,-6 3 0 16,1 0 0-16,-1-5-10 0,0 0 0 0,3-1 0 16,3-2 0-16,0 3-10 0,4-3-4 0,-4-2-1 0,6-12 0 15,3 1-129 1,-3-3-27-16,6-2-5 0,3-3 0 0,3 0 38 0,0-6 8 0,-3-2 2 0,3 0 0 15,0-8-52-15,0 0-9 0,0 0-3 0,-9-8 0 16</inkml:trace>
  <inkml:trace contextRef="#ctx0" brushRef="#br3" timeOffset="-94189.85">17623 10628 2390 0,'3'-5'52'0,"-6"0"12"0,0-1 1 0,3 1 3 0,0 0-55 0,0 2-13 16,-6-2 0-16,6 5 0 0,0 0 120 0,0 0 22 15,0-3 4-15,0 3 1 0,0 0-72 0,6-5-15 16,6 2-2-16,0 1-1 0,-3-1-31 0,0 0-6 15,6 1-2-15,0-1 0 0,5 0-10 0,1 1-8 16,3-1 9-16,0 1-9 0,-3-4 0 0,3 6 0 16,-4-5 0-16,1 2-10 15,-3 3-167-15,-3-2-34 0</inkml:trace>
  <inkml:trace contextRef="#ctx0" brushRef="#br3" timeOffset="-93214.82">18081 10607 1436 0,'0'0'64'0,"0"0"12"0,0 0-60 15,0 0-16-15,0 0 0 0,0 0 0 0,0 0 136 0,0 0 25 16,0 0 5-16,0 0 1 0,0 0-53 0,0 0-10 16,0 0-3-16,0 0 0 0,-8 5-37 0,-1 3-8 15,0 0-2-15,-3 3 0 0,0 2 6 0,0 0 2 16,3 3 0-16,-3 0 0 0,3 0-22 0,-3 3-5 15,3-1-1-15,3 1 0 0,0-1-34 0,4-5 0 16,-4 6 0-16,6-6-12 0,0 0 12 0,0-2 0 0,6-3 0 16,-4 0 0-16,7-3 0 0,0-2 0 15,6-3 0-15,0-6 0 0,6 1 0 0,-3-3 0 0,0 0 0 16,0-2 0-16,2-6-21 0,1 3-2 0,0-6 0 16,3 3 0-16,-3-2-1 0,0 2-1 15,-7 0 0-15,4 3 0 0,-6-1 17 0,0 4 8 0,-3-1-8 16,0 3 8-16,-3 0-8 0,-6 8 8 0,0 0-8 0,0 0 8 15,0 0 0-15,0 0 12 0,-3 6 0 0,-3 2-1 16,0 2 14-16,3 1 3 0,-3 2 1 16,0-2 0-16,-3 2-7 0,3 0-2 0,0 0 0 0,0 3 0 15,0-3-12-15,0-2-8 0,3 0 8 16,3-1-8-16,0 1 0 0,0-3 0 0,3-3 0 0,0 0 8 16,3-2-8-16,3 0 0 0,-6-1 0 0,-3-2 0 15,12-2 0-15,0-4 0 0,-3 1 0 0,6-3 0 0,-3 0 0 0,0-3-18 16,3-2 3-16,-1 0 1 15,4 0-15-15,3 0-3 0,-6-3-1 16,3 2 0-16,0 1 7 0,-3 3 2 0,0 2 0 0,-1 0 0 16,-2 0 12-16,-6 5 4 0,3 1 0 0,-6 2 0 0,-3 0 20 0,0 0 4 15,-3 7 0-15,0 4 1 0,-3 0 15 0,-3-1 4 16,3 3 0-16,-3 3 0 0,1 0-14 0,2 0-2 16,-3-3-1-16,3 3 0 0,3-5-9 0,-3-1-2 15,3 1 0-15,3-3 0 0,0 0-8 0,0-8 0 16,0 0 0-16,6 2 8 0,3-2-8 0,0-2 0 15,0-1 0-15,5 1 0 0,-2-4 0 0,3-2-19 16,-3-2 3-16,0-1 1 16,6-2-9-16,-3 2-3 0,0-5 0 15,0 6 0-15,-1-3 6 0,1 5 1 0,-3-3 0 0,-3 6 0 16,0 0 4-16,-3 2 2 0,-6 3 0 0,0 0 0 0,0 0 14 0,0 0 0 16,0 8 0-16,0 5 0 0,-6-2 20 0,3-1 4 15,0 3 1-15,0-5 0 0,0 0-11 0,0 3-2 16,0-3-1-16,0 2 0 0,3 1-11 0,0-3 0 15,0 3 0-15,6-4 0 16,0-1-108-16,-6-6-23 0,0 0-5 0</inkml:trace>
  <inkml:trace contextRef="#ctx0" brushRef="#br3" timeOffset="-92818.85">18870 10859 1926 0,'0'0'42'0,"0"0"9"0,0 0 1 0,0 0 3 0,0 0-44 0,0 0-11 15,0 0 0-15,0 0 0 0,0 0 62 0,9 5 10 16,-3-5 3-16,0 2 0 0,3-2-62 0,0-2-13 16,0-3 0-16,0 2 0 0,-3-2 24 0,3-3 8 15,3 0 0-15,-3 0 1 0,2-3-25 0,1 3-8 16,-6-5 0-16,0 8 0 0,0-1 10 0,0 1-10 15,0 0 8-15,0-3-8 0,-3 0 40 0,0-3 4 16,0 1 0-16,0-3 0 0,-3-6-26 0,0 6-5 16,-3 2-1-16,3-2 0 0,-6 2-3 0,0 1-1 15,0 2 0-15,-3 3 0 0,0 2 39 0,-3 6 7 16,-2-1 2-16,-4 4 0 0,-3-1-4 0,3 5 0 0,0-2 0 16,3 6 0-16,-3-1-25 0,3 0-6 0,1 3-1 0,2 0 0 15,0 2-12-15,6-2-8 0,0 0 8 0,0 0-8 16,6 0 21-16,0-3 0 0,6 3 0 0,0-5 0 15,3-1-119-15,0 1-24 16,6-6-5-16,-1-2-1 0,1-3-44 16,3-3-10-16,3 0-2 0,3-2 0 0</inkml:trace>
  <inkml:trace contextRef="#ctx0" brushRef="#br3" timeOffset="-92441.83">19138 10710 2019 0,'-9'0'89'0,"3"3"19"0,0 0-86 0,-3 5-22 15,-5-3 0-15,-1 5 0 0,-3 1 128 0,-3 2 20 16,6 0 5-16,-3 3 1 15,3 0-55-15,6-3-11 0,-3 3-3 16,1 3 0-16,-4-1-47 0,0 1-10 0,3 2-1 0,3-2-1 16,-3 2-42-16,0 5-8 0,0 1-1 0,3-4-1 0,0 4 26 0,0-3 0 15,1 5 0-15,-1 3 0 0,6-1 0 0,-6 6 0 16,3 3 0-16,0-3 0 0,-3-5 0 0,3-3 0 16,0 0 0-16,-3-2 0 15,0-4-56-15,-3 4-7 0,3-1-1 0,-3 1 0 0,0-9 52 0,1 3 12 16,-4 1 0-16,0-4 0 0,0-2 0 0,0-3 0 15,0 0 0-15,-3 1 0 0,3-6 48 0,1-6 13 16,2-2 3-16,0-2 0 0,0-6-52 0,3 0-12 0,-3-3 0 16,3-2 0-16,-3-6 54 0,6 4 8 0,-3-4 2 0,6 3 0 15,0 6-52-15,0-1-12 0,3 0 0 0,0-4 0 16,3-1 0-16,0 0 0 0,3 3 0 0,3 2 0 16,0 0 34-16,0 3 4 0,-3-2 1 15,3-3 0 1,3-3-63-16,0 3-12 0,3-6-2 0,-1 3-1 0,4 0 83 0,0-2 16 0,3 2 3 0,-3-3 1 31,3 3-103-31,-3 1-20 0,-1 1-4 0,-2-2-1 0,0 3 52 0,0 3 12 0,-3 2 0 0,0 0 0 16,0 0-219-1,-3 3-41-15,-3 2-8 0</inkml:trace>
  <inkml:trace contextRef="#ctx0" brushRef="#br3" timeOffset="-91313.34">19757 10840 288 0,'0'0'25'0,"0"0"-25"0,0 0 0 0,0 0 0 16,0 0 315-16,0 0 57 15,0 0 12-15,0 0 3 0,0 0-248 0,9 3-50 0,-9-3-9 0,6-3-3 16,0 3-27-16,-6 0-6 15,9 3 0-15,-3-3-1 0,0-3-4 0,3 0-1 0,-3 1 0 0,0-4 0 16,0 1-10-16,0 0-1 0,0-3-1 0,0 0 0 16,0-3 10-16,0 3 3 0,-1 0 0 0,1-2 0 15,0 2-21-15,0 0-4 0,-3-3-1 0,-3-2 0 16,6 3-2-16,-6-4-1 0,0 4 0 0,0-1 0 16,-3-2 26-16,-3 2 4 0,0-2 2 0,0 0 0 15,-2 0-27-15,-1 2-6 0,-3 3-1 0,-3 3 0 16,0 2 12-16,-3 1 1 0,3 4 1 0,0 1 0 15,-3 5 16-15,4-3 3 0,-4 6 1 0,3-3 0 0,-3 2-24 0,3 3-5 16,-3 1-1-16,0-1 0 0,0 0-12 0,4 3 0 16,-1 3 8-16,3-1-8 0,0 1 0 0,3-1 0 15,3 1 0-15,0-1 0 0,3-2 0 0,3 0 0 16,0 2 0-16,3-4 0 0,3-1 0 0,3-3 0 16,0-2 0-16,3-2 0 0,6-4 0 15,-6-2 0-15,2 0 0 0,-2-5 0 0,3-3 0 16,0 0 0-16,-3-5 0 0,6 2 0 0,-3-2-11 0,3 0 2 15,-6-3 0-15,2 0 0 0,7-2-2 0,-6 2 0 16,3-3 0-16,-6 6 0 0,3-3 11 0,-6 3-8 16,0 2 8-16,0 1-8 0,-6 2 8 0,0 0 0 15,-1 3 0-15,-2 5 0 0,0 0 8 0,0 0 3 16,-8 5 1-16,-1 0 0 0,-6 3-12 0,6 5 0 16,0-2 9-16,-3 5-9 0,6 2 17 0,-6 1-1 15,3-1 0-15,0 1 0 0,0 5 2 0,3-6 0 16,0 3 0-16,6-2 0 0,6-1-18 0,-3-4-16 0,-3-1 4 15,9-3 0-15,0-2 12 0,6-2 0 16,0-6 0-16,6 0 0 16,0-6-32-16,2 1 0 0,-5-8 0 0,6 0 0 15,-3-1-229-15,3 1-47 0</inkml:trace>
  <inkml:trace contextRef="#ctx0" brushRef="#br3" timeOffset="-91052.42">20534 9980 403 0,'-3'-16'17'0,"3"11"5"0,0 0-22 0,0 5 0 0,-3-3 0 0,3 3 0 0,0 0 504 0,0 0 96 15,-9 0 19-15,0 3 4 0,0 2-432 0,1 3-87 16,2 0-16-16,-3 5-4 0,-3 3-59 0,-3 8-11 16,3 0-2-16,-3 7-1 0,3 1 1 0,-6 0 1 15,0 5 0-15,-2 5 0 0,-1 0-13 0,-3 3 0 16,0 6 8-16,0 2-8 0,1-6 0 0,-1 1 0 15,3 0 0-15,0-1 0 0,3-2 0 0,3-3 0 16,-3 1 0-16,7-4 0 0,-1-4 0 0,3-3-18 16,6-3 2-16,0-5 1 15,3-6-117-15,3 1-24 0,3-6-5 0,3-5-1 16,0-6-111-16,2-2-23 0,1-2-4 0</inkml:trace>
  <inkml:trace contextRef="#ctx0" brushRef="#br3" timeOffset="-90793.05">20751 10054 1814 0,'15'-16'80'0,"-9"8"17"0,-3 0-77 0,3 3-20 0,-3-3 0 0,3 0 0 15,-6 8 152-15,0 0 26 0,3-2 6 0,-3 2 0 16,0 0-75-16,-6 2-15 0,0 4-3 0,0 4-1 16,-6 3-34-16,3 3-8 0,-2 3 0 0,-1 2-1 15,0 3-14-15,-3 2-2 0,0 1-1 0,0 4 0 16,-3 1-3-16,3 5-1 0,-5 3 0 0,2 0 0 15,-6 5-26-15,3-3 0 0,0 0 0 0,-3 3 0 0,1-2 0 0,5-4 0 16,-3-2 0-16,6 3 0 0,0-3 0 16,3-3 0-16,3-2 0 0,6-5 0 15,0-4-70 1,0-1-16-16,3-7-3 0,3-1-1 0,3-4-146 0,0-4-28 16</inkml:trace>
  <inkml:trace contextRef="#ctx0" brushRef="#br3" timeOffset="-90266.34">20647 10713 403 0,'0'0'17'0,"-6"5"5"0,3 1-22 0,0 2 0 15,0-1 0-15,-3 1 0 0,3 0 519 0,1-2 99 0,-1 4 20 0,3-2 4 16,0 0-489-16,0-8-97 16,0 0-20-16,0 0-4 0,5 5-22 0,1-2-10 15,3-3 10-15,-3-3-10 0,3 1 9 0,-3-4-9 0,3 1 8 0,0-3-8 16,3-2 8-16,-6 2-8 0,6-3 0 0,-3-2 8 15,-3 2-8-15,0 1 0 0,0-6 0 0,0 3 0 16,0-1 0-16,-6 1 0 0,2 0 0 0,-2 2 0 16,0 1 0-16,0 4 0 0,-5 4 0 15,-1-1 0-15,-3 3 0 0,3 5 0 0,0 1 9 0,-6 2-9 16,-3 5 25-16,0-3 1 0,3 4 0 0,0 2 0 16,0 2-13-16,3 1-2 0,-2-3-1 0,5 2 0 15,-3 3-10-15,6 0 0 0,0-2 0 0,0-1 0 16,3-2 0-16,0 0 0 0,6-3 0 0,0-2 0 15,3-3-32-15,-1 0-3 16,1-6 0-16,3 1 0 0,3-6-1 0,0 1 0 0,0-3 0 0,-3-1 0 16,3 1 1-16,0-3 0 0,0 3 0 0,2-1 0 0,-5 1 35 0,3 3 0 15,0-1 10-15,-6 0-2 0,3 3-24 0,-6 0-5 16,0 3-1-16,-6-3 0 0,3 8 35 0,-3-3 7 16,-3 0 2-16,0 3 0 0,3-2 34 0,0 2 6 15,-3-3 2-15,3 3 0 0,0-8-52 0,0 0-12 16,0 0 0-16,0 0 0 0,0 0 34 0,0 0 4 15,0 0 1-15,0-6 0 0,3-1-25 0,0-1-5 16,3 0-1-16,3 2 0 0,0-2 8 0,0 1 0 16,-1-4 1-16,4 0 0 0,0 1-33 0,0-1-6 15,-3 3-2-15,3-2 0 0,-3-1 24 0,3 0 0 16,-3 4 0-16,0-4 8 16,0 3-76-16,3 0-15 0,-4 3-3 0,1-6-1178 0</inkml:trace>
  <inkml:trace contextRef="#ctx0" brushRef="#br3" timeOffset="-89781.6">21647 10372 1267 0,'0'0'112'0,"0"0"-89"0,0 0-23 0,0 0 0 15,0 0 183-15,-6 5 32 16,1 0 6-16,2 3 2 0,-6 0-98 0,3 5-19 0,0 1-4 0,-6 4-1 15,3 3-44-15,-3 3-9 0,3 0-1 0,-6 2-1 16,0 1-15-16,0-1-3 0,0 3-1 0,-2 3 0 16,-1 3-11-16,0-1-3 0,-6 0 0 0,3-2 0 15,0 0-13-15,4-3 11 0,2 0-11 0,0-5 10 32,0 0-118-32,6-6-23 0,3-2-5 0,3-3-600 0,3-5-120 0</inkml:trace>
  <inkml:trace contextRef="#ctx0" brushRef="#br3" timeOffset="-89391.58">21653 10263 403 0,'0'0'36'0,"-3"-5"-36"16,0 2 0-16,0-2 0 0,0 2 443 0,-2-2 81 16,2 0 17-16,0 2 3 0,3 3-347 0,0-5-69 15,0 5-15-15,3-5-2 0,0-1-79 0,5 1-15 16,1 0-3-16,3-3-1 0,0 2-13 0,6-2 0 15,0 1 8-15,0-1-8 0,6 0 0 0,-4 0 0 16,4 0 0-16,0 0 0 0,-3 0 0 0,0 3 0 16,0-3 0-16,-4 2 0 0,-2 1-8 0,0 0 8 15,0 2-12-15,-3 1 12 0,0-1-19 0,0 0 3 16,0 1 1-16,-3-1 0 0,-9 3 5 0,0 0 1 16,9 5 0-16,-9-5 0 0,5 6 9 0,-2 1 0 15,-3 1 0-15,0 0-8 0,-3 3 8 0,1-1 0 16,-4 1 0-16,0 2 0 0,0 3 0 0,0 3 0 0,-6 2 8 15,3 0-8-15,-3 3 16 0,0 2 0 0,-3 6-1 16,0 0 0-16,-3 2-2 0,1 1 0 0,-4 2 0 16,-3 2 0-16,3 1-5 0,-3-6 0 0,6 3-8 15,1 3 12-15,2-5-12 0,-3-1 0 0,6 0 8 16,-3-5-8-16,3 1-8 0,0-4-5 0,3 0-1 0,3 1 0 31,-3-6-120-31,0 0-24 0,6 0-5 0</inkml:trace>
  <inkml:trace contextRef="#ctx0" brushRef="#br3" timeOffset="-89208.29">21543 10721 2458 0,'-3'-11'109'0,"0"6"23"0,0 0-106 0,3-1-26 0,-3 1 0 0,3 0 0 0,3-3 91 0,-3 3 13 15,6-1 2-15,0 1 1 0,3 0-69 0,3-1-14 16,3 1-2-16,6 0-1 0,0 2-10 0,2-2-3 15,7 0 0-15,0-1 0 0,0 1-8 0,2 0 0 16,-2 0 0-16,0-1 0 16,-3 1-219-16,-3 0-45 0</inkml:trace>
  <inkml:trace contextRef="#ctx0" brushRef="#br3" timeOffset="-88722.03">22365 10038 403 0,'0'0'36'0,"-6"0"-36"0,0-2 0 0,-3 2 0 0,-3 2 477 0,3 4 89 0,-3-1 18 0,-3 3 3 15,0 2-369-15,1 4-74 0,-7 2-14 0,3 2-3 16,3 3-84-16,0 0-17 0,0 6-3 0,-6 2-1 16,1 5-13-16,2-2-9 0,0 5 12 0,0 0-12 15,0 5 8-15,0-2-8 0,3 0 0 0,0 0 0 16,4-3 0-16,-1-3 0 0,3-2 0 0,0-1 0 15,3-1 0-15,0-4-12 0,0 1 12 0,0-4-12 16,3-7-1-16,3 0 0 0,-3 0 0 0,3-5 0 16,3-4-11-16,3-1-3 0,-6-6 0 0,6-3 0 15,6-2-7-15,0-6-2 0,3 1 0 0,2-6 0 16,7 3-12-16,0-3-4 0,3-3 0 0,0 1 0 16,-4-1 13-16,4 6 3 0,-3 0 0 0,3 2 0 0,-6 3 26 0,3 0 10 15,-7 3 0-15,-2 5-9 0,0 0 9 0,-3 0 0 16,-3 5 0-16,-3 0 0 0,-3 3 0 0,0 0 0 15,-6 3 8-15,0 2-8 0,0-2 25 0,-3 2 1 16,0 3 0-16,0-3 0 0,-3 6 22 0,-3-4 4 16,0-1 0-16,-3 2 1 0,4-1 2 0,-4-1 0 15,0-1 0-15,0 3 0 0,0-3-27 0,0 0-6 16,-3-5-1-16,0 3 0 0,1-1 17 0,-1-4 3 16,0 2 1-16,0-6 0 0,3 1-27 0,-3-3-6 15,0-3-1-15,4 1 0 0,-1-6-8 0,3 2 0 16,0-2 0-16,0 0 8 0,0-2-8 0,3-1 0 0,0-2 0 15,3 0 0 1,3 0-104-16,0-3-14 0,3-3-2 0,6 1-1 0</inkml:trace>
  <inkml:trace contextRef="#ctx0" brushRef="#br3" timeOffset="-88053.74">22665 10642 691 0,'0'0'30'0,"0"0"7"0,0 0-29 0,0 0-8 16,0 0 0-16,0 0 0 0,0 0 201 0,0 0 39 15,-3-6 8-15,3 6 2 0,0-5-135 0,0 5-27 16,0-5-6-16,0 5-1 0,3-6-10 0,-3 6-3 0,0 0 0 0,0 0 0 15,0 0-19-15,0 0-4 0,0 0-1 0,0 0 0 16,0 0-13-16,0 0-3 0,-3-5-1 0,3 5 0 16,-3-3 8-16,0 1 1 0,-5-1 1 0,-1 3 0 15,0-2 15-15,0 2 4 0,-3 2 0 0,0-2 0 16,0 0-20-16,0 3-3 0,-6-1-1 16,6 4 0-16,-3-4 7 0,1 4 1 0,-1-4 0 15,3 4 0-15,3-1-24 0,0 0-5 0,0 0-1 16,3 1 0-16,-3-1-10 0,6 0 0 0,3 1 0 0,0 2 8 15,0-3-8-15,6 0 0 0,0 3 0 0,3-3 0 16,3 3 0-16,0-2 0 0,0 2-8 0,6 0 8 16,-1-1-18-16,-2 4 1 0,3-3 0 0,-3 3 0 15,0-1-40-15,-3-2-8 0,-3 3-2 0,0-1 0 16,-6 1 27-16,0-1 6 0,-6 1 1 0,0 2 0 0,-9-5 22 0,0 3 11 16,0-1-10-16,-3 1 10 0,-3-1 10 0,0-2 8 15,1 0 2-15,-1-2 0 0,0 2 20 0,0-6 5 16,3 1 1-16,-6 0 0 0,3-3-5 0,1-3-1 15,-4 3 0-15,0-5 0 0,3-1-32 16,3 1-8-16,-3-6 0 0,9 1 0 0,0-1 0 16,3-2 0-16,6 2 0 0,3-2 0 15,6-3-190-15,3-2-40 0,3-1-8 16</inkml:trace>
  <inkml:trace contextRef="#ctx0" brushRef="#br3" timeOffset="-87570.48">23240 9856 1785 0,'0'-6'159'0,"0"1"-127"0,-3 3-32 0,3-4 0 16,-3 1 135-16,3 5 21 0,-3-3 4 0,3 3 0 16,0 0-33-16,-6 8-7 0,0 0-2 0,-3 5 0 15,0 6-59-15,-3 5-12 0,-3 2-3 0,1 6 0 16,-1 5-22-16,0 3-5 0,-3 2-1 0,-3 3 0 15,-3 0-2-15,0 8-1 0,4-6 0 0,-4 12 0 16,0-4-13-16,3-2 0 0,0-3 0 0,3 3 0 16,1-5 0-16,-1 5 11 0,3-5-11 0,0-1 10 15,-3-2-10-15,6-5 0 0,0-6-12 0,3-2 12 16,0-3-57 0,6-5-4-16,-3-6-1 0,4-2 0 0,-1-2-7 0,6-7-2 15,-3-1 0-15,0-6 0 0,0 0-1 0,0 0-1 0,5-8 0 0,-2-3 0 16,0-2 21-16,0-3 5 0,0-2 1 0,-3-1 0 0,0-2 34 0,0-3 12 15,0-5-9-15,0 0 9 0,0 0 8 16,-3 2 6-16,3 1 2 0,0-1 0 0,-3 6 20 16,3 0 5-16,-3 0 1 0,3 5 0 0,-3 3 33 15,0 0 6-15,1 2 2 0,2 0 0 0,-3 3-23 0,0 1-4 16,3 1 0-16,0 4-1 0,0 2-4 0,0 0-1 16,0 0 0-16,3-6 0 0,-3 6-30 0,8-2-7 15,1 2-1-15,0-3 0 0,3 3-12 0,-3 0 0 16,6 0 0-16,-3 0 0 0,3 0 0 15,0 0 0-15,0 0 0 0,2-3 0 0,1 1 0 0,6-1 0 16,-3 3 0-16,3 0 0 16,0 0-69-16,-7 0-14 0,-2 0-2 0,0 3-768 15,0-3-154-15</inkml:trace>
  <inkml:trace contextRef="#ctx0" brushRef="#br3" timeOffset="-86977.79">23091 10766 460 0,'0'0'20'0,"0"0"5"0,0 0-25 0,0 8 0 0,0 0 0 0,0-3 0 16,0-5 417-16,3 8 79 0,-3-8 15 0,6 5 3 15,-6-5-363-15,0 0-73 0,0 0-14 0,6 3-4 16,0 0-38-16,3-6-8 0,0 0-2 0,0-2 0 16,0 2-3-16,0-2-1 0,2-3 0 0,-2 0 0 15,0-2-8-15,0 2 10 0,-3-3-10 0,0 1 10 0,0-4-10 0,0 4 10 16,-3-4-10-16,0-1 10 0,-3 1 26 0,0-2 4 15,0 1 2-15,-3-1 0 0,-3 0 2 0,0 3 0 16,0 2 0-16,-3 0 0 0,-3 4-20 0,0 1-3 16,-2 4-1-16,-4 4 0 0,3 1 17 0,0 5 3 15,-6 0 1-15,3 2 0 0,0 1-26 0,0 5-6 16,1 0-1-16,2 0 0 0,6-1-8 0,0 4 0 16,0-3 0-16,3 2 0 0,6-2 0 0,-3 0 0 15,0 0-14-15,6 0 5 0,3-3 9 0,-3 0 11 16,6-5-3-16,0 0 0 0,3-3-8 0,0 1 0 15,3-4-12-15,2 1 12 0,-2-6-8 0,3-2 8 16,-3 0 0-16,0-3 0 16,3 0-32-16,3 0-1 0,-4-5-1 15,1 2 0-15,0-2 10 0,0 0 3 0,0 0 0 0,-3-1 0 0,-3 1 21 16,0 2 0-16,-3 1 0 0,-4-1 8 0,1 3-8 16,-3 3 0-16,-3 5 0 0,0 0 0 0,0 0 16 0,0 0 0 0,-6 5 1 15,-2 1 0-15,2 2 12 0,-3 2 3 0,0 1 0 16,0 2 0-16,0 3-18 0,3-3-3 0,0 0-1 15,3 1 0-15,0-1-10 0,6 0 0 16,0-2 0-16,0-3 0 0,3-1 0 0,3-1 0 0,0-4 0 0,0 1 0 16,0-3 0-16,5 0 0 0,-2-5 0 15,0 2 0-15,0-5 0 0,3 0 0 0,0-2 0 0,0-1 0 16,0 0-40 0,0 1-6-16,2-3-2 0,-2 2 0 0,0-2-4 15,0 2-2-15,0 1 0 0,0-1 0 0,-6 3-10 0,-3 0-3 16,0 0 0-16,-6 3 0 0,0 5-5 0,-3-3 0 0,-6 1-1 15,0-1-651-15,0 3-131 0</inkml:trace>
  <inkml:trace contextRef="#ctx0" brushRef="#br3" timeOffset="-86796.64">23323 10176 2746 0,'0'0'122'0,"0"0"25"0,0 0-118 0,0 0-29 16,0 0 0-16,0 5 0 0,0 3 0 0,3-3 0 16,0 3 0-16,0-2 0 0,3 2 0 0,3-3 0 0,0 0 0 0,0 0 0 31,3-2-148-31,0 2-36 0,12 9-8 0,-7-9 0 0</inkml:trace>
  <inkml:trace contextRef="#ctx0" brushRef="#br3" timeOffset="-85960.42">23716 10687 1807 0,'0'0'80'0,"0"0"16"0,0 0-76 0,0 0-20 15,0 0 0-15,0 0 0 0,0 0 98 0,0 0 16 16,0 0 3-16,0 0 1 0,0 0-50 0,0 0-9 15,0 0-3-15,0 0 0 0,0 0-13 0,0 0-3 16,6-3-1-16,-3 0 0 0,3-2 1 0,0 2 0 0,0-2 0 0,0 0 0 16,0-1-32-16,0 1-8 0,3-3 0 0,-3 0 0 15,-3 3 8-15,3-3 0 0,-3 0 0 0,0-2 0 16,-3 2-8-16,3-3 0 0,-3 0 0 0,0 1 0 16,-3-3 0-16,0-3 8 0,0 0-8 0,0 3 8 15,-3-3 3-15,0 0 1 0,0 5 0 16,-3 3 0-16,-3 0 22 0,0 6 5 15,-6 4 1-15,3 1 0 0,-6 2-15 0,1 3-2 16,-1 3-1-16,0 2 0 0,3 3-11 0,-3 2-3 0,0 4 0 16,1-1 0-16,2 0 20 0,0 3 4 0,6 0 1 15,0 2 0-15,3-2-33 0,3 2 0 0,0-4 0 0,3-1 0 16,3-3 0-16,6-2 0 0,0-3 0 0,3-2 0 16,6-6 0-16,0 0 0 0,3 1 0 0,0-6 0 15,2-3 0-15,4-2 0 0,0-3 0 0,3-3 0 16,-3-2-24-1,2 0-4-15,1-6-2 0,-3 1 0 0,0-3 7 0,0-1 2 16,-1-1 0-16,1-1 0 0,0-3 9 0,0-2 1 0,3-5 1 16,2-3 0-16,-2 0-18 0,3-8-4 0,-3-3-1 15,3 1 0-15,-1-1 8 0,-2-2 1 0,0-6 1 0,0-5 0 16,-4 3-13-16,1 0-4 16,-3 2 0-16,0 9 0 0,-6 7 30 0,0 6 10 0,-3 4 0 0,0 7-9 15,-7 1 19-15,1 7 4 0,0 1 1 0,-6 4 0 0,0 2 29 0,-3 5 7 16,3 3 1-16,0 0 0 0,-6 0 0 0,-2 6 0 15,-1 1 0-15,0 7 0 0,0 2-9 16,-3 2-2-16,0 9 0 0,0-1 0 0,-3 6-26 0,-3 5-6 16,0 0-1-16,1 5 0 0,-1 0-8 0,0 3 0 15,0 0 0-15,-3 6 0 0,6 2 0 0,-6-3 0 16,4-2 0-16,-4 2 0 0,0-3 8 0,3-2-8 16,0-5 8-16,3 0-8 0,0-3 0 0,4-3 0 0,2-2 0 15,3-3 0-15,0-2 0 0,0-1 0 0,3 0 0 16,0-4-11-1,0-1-22-15,3-8-5 0,0 0-1 0,3-5 0 16,3-3-97-16,0-2-20 0,0-3-4 0,0-3-649 0,3 1-130 0</inkml:trace>
  <inkml:trace contextRef="#ctx0" brushRef="#br3" timeOffset="-85626.18">24085 10657 1267 0,'0'0'112'0,"0"0"-89"0,-6 3-23 0,6-3 0 16,0 0 208-16,-3 5 36 0,-3 1 8 0,0-1 2 0,6-5-110 0,0 0-21 15,0 8-5-15,0-8-1 0,0 0-49 16,3 5-9-16,0 3-3 0,3-3 0 0,-6-5-15 0,9 3-3 16,0 0-1-16,3-1 0 0,0-2-21 0,0 0-4 15,0 0 0-15,3-2-1 0,-3-4-11 0,-1 1 0 16,4 0 0-16,-3 0 8 0,3-1-8 0,-3-2 0 16,0 3 0-16,0-3 8 0,-3 0-8 0,0-2 0 15,0-1 9-15,-3 0-9 0,0 1 8 0,-3-1-8 16,-3 1 8-16,3-1-8 0,-6 0 0 0,0 1 9 15,-3 2-9-15,-3 0 0 0,0 5 39 0,0 1 1 16,-6 2 0-16,0 5 0 0,-3 0-20 0,-3 3-3 16,1 0-1-16,-4 5 0 0,0 1 26 0,3 2 5 15,0 2 1-15,3 3 0 0,3 3-31 0,1 0-5 16,-1 0-2-16,6-1 0 0,6 1-10 0,6 0 0 0,6-3 0 16,0-2-11-16,6-1 11 0,2-2 0 15,13-3 8-15,0-2-8 16,6 0-149-16,-1-6-35 0</inkml:trace>
  <inkml:trace contextRef="#ctx0" brushRef="#br3" timeOffset="-72132.16">2568 12184 1036 0,'0'0'46'0,"0"0"10"0,0 0-45 0,0 0-11 0,0 0 0 0,0 0 0 16,0 0 100-16,0 0 19 0,0 0 3 0,0 0 1 15,0 0-43-15,0 0-9 0,6-3-2 0,-6 3 0 16,0 0-4-16,0 0-1 0,6-2 0 0,-6 2 0 16,0 0-24-16,0-3-6 0,3-2-1 0,2 0 0 0,-5 2-9 15,0 3-3-15,0 0 0 0,0 0 0 0,0 0 7 0,0 0 0 16,0 0 1-16,0 0 0 0,0 0-2 0,0-3-1 16,0 3 0-16,0-5 0 0,0 2 7 0,0 3 2 15,-8-5 0-15,2 2 0 0,3-2-13 0,3 5-2 16,-3 0-1-16,-6 0 0 0,0-3 12 0,0 1 2 15,-3-1 1-15,0 3 0 0,3 0-6 0,-3 0-2 16,-3 0 0-16,3 0 0 0,1 5-1 0,-1-2 0 16,-6 0 0-16,6-1 0 0,-6 6 0 0,6-2 0 15,-9 2 0-15,0-1 0 0,1 4-1 0,2 2-1 16,-9 1 0-16,3-1 0 0,3 0-4 0,-6 3-1 16,4 0 0-16,5 0 0 0,-3-1 8 0,-3 1 2 15,6 3 0-15,0-6 0 0,4 6-16 0,-4-1-2 16,0-2-1-16,6 3 0 0,0-1-9 0,3 3 0 15,0-2 9-15,0-1-9 0,0 3 0 0,3 1 0 16,6-4 0-16,-6 3 8 0,3 3-8 0,3-5 0 16,-6 2 0-16,6-3 0 0,6-2 0 0,-6 0 0 15,3-3 0-15,3 1 0 0,6-4 0 0,-3 1 0 0,-3-3 0 16,3 0 0-16,6-3 0 0,-3 0 0 0,0-2 0 0,6-1 8 16,-6-2-8-16,5 0 0 0,-5 0 0 0,6-5 0 15,3 0 0-15,-6-3 0 0,3 3 0 0,0-3 0 16,2 0 0-16,-5-3 0 0,3-2 0 0,0 0 0 15,-6-3-12-15,6 3 4 0,-6-1 0 0,-3 1 0 16,0 0 8-16,2 0-10 0,-8 2 10 0,3-2-10 16,0 2 10-16,0-2 0 0,-6 2 0 0,0 4 0 15,0-1 0-15,-6 5 0 0,0 0 0 16,0 3 0-16,3-2-17 0,-8 4-5 0,2 4-1 0,0 2 0 16,-3 2 23-16,-3-2 0 0,0-3 0 0,0 3 0 0,3 3 0 15,0-3 0-15,0 0 0 0,4-3 0 0,-1 3 15 16,6-3 7-16,-3 1 2 0,3-1 0 0,3-5-39 15,0 0-7-15,0 0-2 0,9 5 0 0,-3 0 37 16,8 3 7-16,-5-2 2 0,3-4 0 0,3-4-35 0,3-1-7 16,0 3-2-16,-3 0 0 0,0 0 36 0,5-5 7 15,-8-1 2-15,0-1 0 16,3 1-37-16,-3 1-7 0,0 0-2 16,0-1 0-16,-3 1 23 0,3 2 0 0,-3 1 0 0,0-1 0 15,0 3 0-15,-1 0 0 0,-8 0 0 0,0 0 8 0,0 8-8 0,0 3 0 16,0 2 0-16,-6 0-11 0,4 3 11 0,-7 0 0 15,6 0 10-15,-6 2-10 0,-3 1 0 0,6-1 8 16,-6 1-8-16,3-1 0 0,0 1 0 0,-3-3 0 16,3 0 8-16,-3-3-8 0,3 0 0 0,6 0 0 15,-6 1 0-15,1-1 0 0,2-3 0 0,0 1-8 16,6-3-1-16,0-8 0 0,0 0 9 0,0 0 0 0,0 8 0 16,0-8 0-1,3 5-107-15,0-5-19 0,6-3-4 0,-4-2-713 0,4-3-142 0</inkml:trace>
  <inkml:trace contextRef="#ctx0" brushRef="#br3" timeOffset="-71729.99">2612 12528 460 0,'6'8'41'0,"-6"3"-33"15,0-6-8-15,-6 0 0 0,6-2 335 0,0-6 65 16,0-5 12-16,-3 6 4 0,3 2-254 0,0 0-50 15,9 10-11-15,-9-10-1 0,0 0-57 0,3-3-11 16,6 1-3-16,-9 2 0 0,9 8 2 0,0 0 0 16,3-3 0-16,-3-8 0 0,-3-5-20 0,9 0-11 15,-6 1 12-15,3-1-12 0,-4 0 11 0,4 0-11 16,-3 0 10-16,0 0-10 0,3 0 11 0,-3 3-11 16,-6 2 12-16,6-5-12 0,-6-3 9 0,3 1-9 15,-6-1 0-15,3 6 9 0,-3 0-9 0,0 2 0 16,-3-2 9-16,3 2-9 0,-6 0 12 0,-3 1-1 15,3-1-1-15,-3 1 0 0,-3 2 10 0,3 2 3 16,-9 1 0-16,7 2 0 0,-7 3 1 0,0 0 1 16,-3 0 0-16,6 5 0 0,6 0-7 0,-3 3-2 15,-3 5 0-15,3-2 0 0,1 2 16 0,2 0 2 0,6 3 1 0,-6-3 0 16,3 0-5-16,6-2-1 0,-3-3 0 16,6-3 0-16,3 0-29 0,3-2-20 15,-3-1 4-15,0-4 0 0,-6-6 25 0,8 0 6 0,7 5 1 16,0-2 0-1,0-3-57-15,3-6-11 0,3 1-3 0,6-3-833 0,-1 0-168 16</inkml:trace>
  <inkml:trace contextRef="#ctx0" brushRef="#br3" timeOffset="-71192.05">3017 12454 345 0,'6'13'31'0,"-6"-13"-31"0,0-5 0 0,0 5 0 0,0 0 143 0,12 0 22 16,-9-3 5-16,6 3 1 0,-6-5-62 0,3 2-12 15,3 1-2-15,-9-4-1 16,3 4-9-16,3-4-1 0,-6 4-1 0,3-4 0 0,0 4-11 0,-3 2-3 16,0-5 0-16,-3-1 0 0,3 6-2 0,0-2-1 15,-3-1 0-15,3 3 0 0,0 0-2 0,0-3 0 16,-9 3 0-16,0 0 0 0,0 0 0 0,0 3-1 15,-3-3 0-15,0 3 0 0,0 2-8 0,3-2-2 16,-6-1 0-16,4 1 0 0,2 2-9 0,-3 0-3 16,3 1 0-16,0-1 0 0,3 0-13 0,-3-2-2 0,3 2-1 15,0 1 0-15,3 1-16 0,0-1-9 16,0-1 10-16,3 3-10 0,0-3 0 0,0 3 0 0,3-2 0 16,0 1 0-16,0-1 0 0,3 2 0 0,0-3 0 15,3 3 0-15,3-3 0 0,-9 0 0 0,6-2 0 0,-3 0 0 16,6-3 0-16,-4 2-12 0,-2-2 12 0,0 8-10 15,3 3-10-15,-3 5-1 0,3-6-1 0,-3 1 0 16,-3-6 1-16,-3-5 0 0,0 0 0 0,0 0 0 16,0 0 13-16,0 0 8 0,-3 11-10 15,3-3 10-15,-12 2 0 0,6-4 0 0,-3 2 8 0,0-3-8 16,-2 0 9-16,2 3-9 0,-6 0 0 0,-3-3 9 16,6-2-9-16,-3 2 0 0,0-2 9 0,3-3-9 0,-3 3 13 15,0-6-1-15,1 3-1 0,2 0 0 0,-3 0-1 0,9-3 0 16,3-2 0-16,-6 0 0 0,9 2-10 0,-6 0 0 15,3-2 0-15,6 2 8 0,3-2-19 0,-3-3-4 16,6 3-1-16,3-3 0 16,3-3-220-16,-3 1-44 0</inkml:trace>
  <inkml:trace contextRef="#ctx0" brushRef="#br3" timeOffset="-70159.03">3190 12610 2188 0,'0'0'97'0,"0"0"20"0,0 0-93 0,0 0-24 15,0 0 0-15,0 0 0 0,0 0 32 0,0 0 3 16,0 0 0-16,6-8 0 0,3-2-13 0,-3-1-2 0,3-2-1 0,-1 2 0 16,1 3-19-16,0 0 8 0,-3 0-8 0,0 8 0 15,3 11 8-15,-9-6-8 16,3-5 0-16,-3 0 0 0,3-10 11 0,0 2-11 0,-3-3 10 0,0 6-10 15,0-3 16-15,-3-3-2 0,-3 3-1 0,0 0 0 16,0 3 31-16,-3-3 5 0,3 3 2 0,-3 0 0 16,0-1-51-16,-2 1 0 0,2 2 0 0,-6 3 0 15,3-2 29-15,3 4 9 0,-9 1 2 0,6 2 0 16,0 3-9-16,3-2-2 0,-6-1 0 0,10 5 0 16,-10 6-8-16,9 0-1 0,-3-5-1 0,0 2 0 15,3 0-11-15,3 0-8 0,3 3 9 16,0 0-9-16,0 3 0 0,3-3 0 0,0-1 0 0,3 1 0 0,0-2-14 0,9-1-9 15,0-5-1-15,5 0-1 0,-5-6 25 16,3-4 0-16,3-1 0 0,0-5 0 0,-3-5 0 0,-1 0 0 16,4-3 0-16,-6 0 0 0,0-3 0 0,-3 3 0 15,3-2 0-15,-6 7 0 16,0-5-56-16,-3 3-7 0,6 3-1 16,-9-1 0-16,3 3 64 0,-4 0 21 0,1 0 0 15,0 3 0-15,-3 0-33 0,0 5-8 0,0 0 0 0,0 0-1 0,0 0 45 0,-6 5 10 16,-2 0 2-16,5 6 0 0,-6-1-9 0,3 4-2 15,3-4 0-15,0 6 0 0,-3 0-17 0,3 0-8 16,0 0 0-16,3-3 8 0,3 0-8 0,0-2 0 16,3 2 0-16,-3-5 0 0,3 0 0 0,6-5 0 15,-3-1 0-15,-1-4 0 0,7-1 0 0,-3-2 0 0,3-6 0 16,6 0 0-16,-9-2 0 0,6-3 0 0,-3 0 0 0,-1-2 0 16,-2 2 0-16,-3 0 0 0,6 3 0 0,-3 0 0 31,-3 0-22-31,6 2-6 0,-9 3-2 0,3 0 0 0,0 0 30 0,-3 5-9 0,-3-2 9 0,-3 5 0 15,0 0 20-15,0 0 10 0,-3 8 2 0,-3 0 0 16,3 3-32-16,-6 2-10 0,-3 0 0 0,12 3 0 16,0 0 10-16,-6 2 14 0,6 1-3 0,0-3-1 15,-3 0-10-15,3 0 0 0,0-1 0 0,0-1 0 16,0-4 20-16,0-10 1 0,0 8 1 0,0-8 0 16,0 0-22-16,0 0 8 0,0 0-8 0,9 0 0 15,-3-5 0-15,3 0 9 0,0-3-9 0,0-3 0 16,0-5 0-16,2 6 0 0,-2 2 0 0,3 0-12 15,0-11-8-15,-3 3 0 16,3 0-1-16,3 3 0 0,-6 0-1 0,3 2 0 0,-3 1 0 0,3-1 0 16,-3 3 12-16,-3 0 10 0,2 3-13 15,-8 5 5-15,9-5 8 0,-9 5 0 0,0 0 0 0,0 0 0 0,0 0 0 0,0 0 0 16,0 0 0-16,3 5 8 0,-3 3 8 0,0 0 3 16,0 0 0-16,-3 2 0 0,0 1-1 0,3-3 0 15,0 5 0-15,-6-5 0 0,6 3-18 0,0-3 10 16,0 0-10-16,0-3 8 0,0 0-8 0,0-5 0 15,0 0 0-15,0 0 0 0,0 0 8 0,0 0-8 16,6-5 0-16,3 0 8 16,-3 2-8-16,3-5 0 0,-3-3 0 0,3 3 8 0,3-2-8 0,-6 2-9 15,3 0 9-15,0 0-13 0,-3-2-4 0,0 4-1 16,3-2 0-16,-3 3 0 0,0 2 6 0,-6 3 2 0,0 0 0 16,6-2 0-16,-6 2 10 0,2 2 0 0,-2-2 0 15,6 3 0-15,-6 5 14 0,0-3 5 16,0 6 1-16,0-1 0 0,0 1 4 0,-6 2 2 15,6 0 0-15,-2 3 0 0,2-2-1 0,-3 1 0 0,3 1 0 16,0-2 0-16,0-1-17 0,0-3-8 0,3-2 0 0,-1 3 8 16,-2-11-8-16,6 5 0 0,-3-2 0 0,3 2 0 15,0-2 0-15,0-6 0 0,3 0-14 0,-6-2 5 16,3-3-102-16,6-2-20 16,-3-1-4-16,-3-5-1093 0</inkml:trace>
  <inkml:trace contextRef="#ctx0" brushRef="#br3" timeOffset="-69635.5">4223 11959 1900 0,'0'0'84'0,"0"0"18"0,0-5-82 0,0 5-20 16,0 0 0-16,0 0 0 15,0 0 120-15,0-5 19 0,0-1 4 0,3 4 1 0,-3-4-44 0,0 6-8 16,0 0-1-16,0 0-1 0,0 0-42 0,0 0-8 15,0 0-1-15,0 0-1 0,-3 11-30 0,0 2-8 0,-3 3 0 0,-3 3 0 16,-3 2 52-16,3 5 10 16,-3 6 2-16,-3 5 0 0,-3 5-52 0,0 1-12 15,4-4 0-15,-4 4 0 0,6-9 13 0,-9 3 0 16,6-5 0-16,0 0 0 0,0 2-13 0,3-2-18 0,3 2 4 16,1 1 1-16,2-4 13 0,0-2 0 0,3-5 0 0,3 0 0 15,-6-8 0-15,6 0 0 0,6-6 0 0,-6-2 0 31,0-8-24-31,3 8-3 0,-3-8 0 0,0 0 0 16,6-5-110-16,-6-3-23 0,6-3-4 0,-4-4 0 16,1-1 51-16,0-3 10 0,-3-5 3 0,0 1 0 0,0-4-8 15,-3 3 0-15,0-2-1 0,1 2 0 0,-1 0-2 0,0 8 0 0,3-2 0 0,-6-1 0 16,12 6 191-16,-12 2 39 0,6 1 7 0,-3 2 2 16,-6 5 74-16,3-2 15 0,0-3 3 0,0 3 1 15,6 5-72-15,0 0-14 0,-6-3-3 0,6 3-1 16,0 0-52-16,0 0-11 0,0 0-1 0,0 0-1 15,0 0-37-15,0 0-7 0,6 0-2 0,3 0 0 16,-3 3-8-16,6-1-1 0,-3-2-1 0,2 3 0 16,4 2 2-16,3-5 0 0,-3-5 0 0,3 2 0 0,0-2-12 15,0 2 0-15,-3-2 0 0,2 3 8 0,-2-1-17 16,-3 3-4-16,3 0-1 0,-3 0 0 0,0-5 14 0,0-1 0 16,-3 4 0-16,3 2-992 15,-6-3-196-15</inkml:trace>
  <inkml:trace contextRef="#ctx0" brushRef="#br3" timeOffset="-68751.01">4407 12568 1926 0,'3'0'42'0,"-3"0"9"0,0 0 1 0,0 0 3 0,0 0-44 0,0 0-11 16,0 0 0-16,0 0 0 0,0 0 83 0,0 8 14 15,-3 2 3-15,3-10 1 0,0-5-52 0,0 5-10 16,3 8-3-16,-3-8 0 0,0 0 7 0,0 0 1 16,0 0 0-16,3-8 0 0,6-3-20 0,-6 6-3 15,0 10-1-15,0 1 0 0,-3-6-20 0,6-3 0 0,0-8 0 0,3 1 0 16,-9 2 0-16,6 3 0 0,0 2 0 0,3-2 0 15,-9-1 0-15,0-2 0 16,0-5 0-16,0 5 0 0,0-2 0 0,-6 2 0 0,3-3 0 0,-6 1 0 16,6-1 56-16,-6 3 6 0,-6 0 2 15,3 3 0-15,0 0-52 0,0 2-12 0,0 0 0 0,3 3 0 16,-5 6 0-16,-4-4 0 0,3 3 0 0,0 3 0 16,0 0 32-16,0 0 4 0,6 3 1 0,-6-1 0 15,3 4-24-15,1 2-5 0,2-1 0 0,0 4-8 16,0 5 12-16,3-3-4 0,-6-5 0 0,6 2-8 15,0 1 8-15,3-1-8 0,3 1 0 0,-3 2 0 16,3-5 0-16,3 0 0 0,3-8 0 0,0 0 0 16,3-3 0-16,0-2 0 0,3-3 0 0,0-3 0 15,5 0 0-15,4-7 0 0,-6-6 0 0,6-3 0 0,3-4 8 16,-6 1-8-16,0-1 0 0,2 1 0 0,1-1 8 0,0 1-8 16,-6 4 0-16,-6 5 0 15,3-1 0-15,-3 4 0 0,0 2 0 0,-3 0 0 0,0 0 8 0,-1 3-8 16,-2-1 0-16,-3 6 0 0,0 0 0 0,0 0 0 15,0 0 8-15,-3 3-8 0,-8 2 0 0,5 3 0 16,3 0 8-16,-9 6-8 0,3-1 9 0,3 0-1 16,3 5-8-16,-6 1 12 0,3 0-12 0,3-1 8 0,0 3-8 15,-3-2 0-15,3-3 0 0,3-3 8 16,0 0-8-16,3-2 0 0,3-1 0 0,-3-2 0 0,0-3 0 16,6 1 0-16,-9-6 0 0,15 0-12 0,-6-3 3 15,6 0 0 1,2-2-111-16,-5-3-21 0,6-5-5 0,-3-6-1090 0</inkml:trace>
  <inkml:trace contextRef="#ctx0" brushRef="#br3" timeOffset="-68242.13">4994 11763 2419 0,'0'0'53'0,"0"0"11"0,0-2 3 0,0 2 1 0,-3-6-55 0,3 6-13 0,0 0 0 0,0 0 0 15,-6 3 78-15,3 2 13 0,0 3 2 0,-6 6 1 0,3 4-40 0,-3 1-8 16,-3 2-2-16,0 5 0 0,-3 1-13 0,3-1-3 16,0 3-1-16,-3 3 0 0,-2 0-1 0,5-6 0 15,-6 9 0-15,0 4 0 0,3 4-26 0,-6 2 0 16,6-3 8-16,0-2-8 0,-2-1 53 0,-4 6 9 16,9 3 2-16,-9-3 0 0,9-5-64 0,0-3-21 15,6-3 0-15,-3-5 0 0,3-2 21 0,6-9 0 16,3-5 0-16,0-2 0 0,6-8 0 0,0-3 0 15,0-8 0-15,6-3 0 0,6-7 17 0,-3-4 2 16,0-1 0-16,2-1 0 16,4 0-67-16,-3 3-12 0,0-3-4 0,0 5 0 0,0 4 52 0,-1 1 12 15,1 4 0-15,3 2 0 0,-12 0 0 0,0 5 0 16,0 1 0-16,3 2 0 0,-12 2 0 0,3 1 0 16,-3 5 0-16,0-3 0 0,-3 3 0 0,-3 0 0 0,0 3 0 0,0 2 0 15,-3 0 0-15,6 0 0 0,-12 3 0 0,6 3 0 16,-3-1 0-16,0 1 0 0,0-1 0 0,-3 1 0 15,0-1 0-15,3-2 0 0,6 0 0 0,-9 0 0 16,-2-6 0-16,-1 4 0 0,0-4 0 0,0 1 0 16,-6-6 0-16,6 0 0 0,-6 3 0 0,0-2 0 15,1-4 48-15,2-2 13 0,-3 0 3 0,0 0 0 16,3-2-72-16,0-1-15 16,4-2-2-16,2 2-1 0,12 3 42 0,0 0 8 0,-9-11 1 0,6-2 1 15,3 0-120 1,3-6-24-16,3 1-5 0,9-1-1 0,-1-2-119 15,4 0-24-15,18-21-5 0,3 13 0 0</inkml:trace>
  <inkml:trace contextRef="#ctx0" brushRef="#br3" timeOffset="-67743.28">5151 12412 1670 0,'0'-6'148'0,"0"-2"-118"15,0 3-30-15,0 5 0 0,0 0 164 0,0 0 28 16,0 0 4-16,0 0 2 0,0 0-99 0,0 0-20 16,0 8-4-16,0-3-1 15,0 3-12-15,0-2-2 0,0 1-1 0,-6 4 0 0,0 2-19 0,3 1-4 16,3 4-1-16,-6 3 0 0,3 6-1 0,3-4 0 16,-2-1 0-16,2-1 0 0,-3-3-34 0,3-2 0 0,3 0 0 0,-3-5-12 15,2-3 12-15,1 0 0 0,-3-8 12 0,0 0-12 16,9-8 0-16,3 0 0 0,-3-3 0 0,3-5 0 15,-3 0-8-15,6 0-3 0,-6-5 0 0,3 3 0 32,0-1-32-32,0 1-6 0,0-1-2 0,-4 6 0 0,1 0 41 0,0 0 10 0,0 5 0 0,0 0 0 15,-3 0 0-15,-6 8 0 0,0 0 0 0,0 0 0 16,0 0 0-16,0 0 0 0,3 5 0 0,-3 3 0 16,-3 3 49-16,3 2 12 0,-6 5 3 0,3 1 0 15,0 2-52-15,0 3-12 0,3-3 0 0,0 0 0 16,-3-2 0-16,3 2 0 0,3-5 0 0,0-3 0 15,3-3 0-15,0-2 0 0,-6-8 0 0,0 0 0 16,9 0 0-16,0-2 0 0,3-4 0 0,0-1 0 16,0-7 0-16,0 1 0 0,0 0 0 0,2-6 0 15,-2 3 0-15,6-2 0 0,-9-1 0 0,6 4 0 0,-6-1 15 16,3 0 0-16,0 5 0 0,-3-2 0 16,0 2-15-16,-1 1 0 0,1-1 0 0,0 1 0 15,0-1-9-15,-3 0-5 0,0 4-1 0,-6 7 0 16,0 0-39-16,0 0-8 0,9-8-2 0,-9 8-1254 15</inkml:trace>
  <inkml:trace contextRef="#ctx0" brushRef="#br3" timeOffset="-66958.11">5750 12465 1807 0,'0'0'80'0,"0"0"16"0,0 0-76 0,0 0-20 0,0 0 0 0,0 0 0 0,0 0 123 0,0 0 21 15,0 0 4-15,0 0 0 0,0 0-50 0,0 0-10 16,0 7-3-16,0 1 0 0,0-8-30 0,3 6-7 15,0-1 0-15,0-2-1 0,-3-3-19 0,5 2-3 16,4 1-1-16,-3 0 0 0,0-6-24 0,0 0 0 16,6 1-12-16,-6-1 12 0,3-2 0 0,3-1 0 15,-3 4 0-15,3-4 0 0,-3-1 14 0,3 1 10 16,-3-2 3-16,-3 0 0 16,-4-2-43-16,4 2-9 0,-6 0-2 0,3-3 0 0,-6 3 27 0,-3-2 0 15,1 2 0-15,2 3 0 0,-9-3 46 0,3 5 14 16,-3 0 4-16,0 3 0 0,6 3-48 0,-9 0-8 15,0 5-8-15,0 0 9 0,0 2 6 0,-2 3 1 0,2 3 0 16,6-3 0-16,-6 6-8 0,3-1 0 16,3-7-8-16,-3 5 12 0,9 2-12 0,-9 1 0 15,9 2 8-15,-3-2-8 0,3 2 0 0,0-3 0 0,6 1 0 16,-3-1 0-16,0-4 0 0,6-1 0 0,3-3 0 0,3-2 0 16,0-5-11-16,3-6 2 0,6-2 0 0,0-6 0 15,-1-2-23 1,1-3-5-16,3-2-1 0,0-3 0 0,0-3-57 15,0 5-11-15,-1-2-2 0,1 3-1 0,0-3 36 16,-6 5 7-16,0 0 2 0,0 3 0 0,-4-1 51 0,-2 4 13 0,-3 2 0 0,0 2 0 16,-9 6 0-16,0 0 0 0,0 0 0 0,3 3 0 15,-6 2 48-15,0 3 13 0,0 0 3 0,-3 6 0 0,0-1 0 0,0 5 0 16,0 3 0-16,-3 1 0 0,1 1-16 0,-1 1-4 16,3 0 0-16,0 0 0 0,0-3-19 15,0-5-4-15,0 0-1 0,3 0 0 0,3-6-20 16,0-2 0-16,3-3 0 0,3 1 0 15,0-6-20-15,0-3-9 0,3-5-2 0,3-2 0 16,-1-6-178-16,1-3-36 0,0-2-7 0,3-5-2 0</inkml:trace>
  <inkml:trace contextRef="#ctx0" brushRef="#br3" timeOffset="-66829.05">6232 12089 2188 0,'0'0'48'0,"0"0"11"0,0 8 1 0,-3-3 1 0,-3 3-49 0,0-3-12 16,6 3 0-16,-3 0 0 0,3 0 0 0,0-3 0 16,0 3 0-16,3 0-646 0,3 3-132 0</inkml:trace>
  <inkml:trace contextRef="#ctx0" brushRef="#br3" timeOffset="-66454.33">6476 12433 1843 0,'-6'13'81'0,"6"-13"18"15,0 0-79-15,0 0-20 0,0 0 0 0,0 0 0 0,0 0 143 16,0 0 25-16,0 0 4 0,0-3 2 0,3-2-99 0,-3 0-20 16,3-3-4-16,3 3-1 0,-3-3-50 0,0 0 0 15,0-3-9-15,3 3 1 0,-6-2 8 0,3 2 11 16,0-3-3-16,-3 0 0 0,-3 1-8 0,0 2 0 15,0 0 0-15,-3 0 0 0,3 3 11 0,-3 2 3 16,-3 0 1-16,-3 6 0 0,0 2 37 0,-6 1 7 16,-3 2 1-16,1 2 1 0,-4 1-14 0,3 2-3 15,0 0-1-15,0 1 0 0,0 1-16 0,-2 1-3 16,2 3-1-16,3-3 0 0,0 2-23 0,6 3-16 16,0 1 2-16,6-1 1 0,0 2 29 0,6-7 5 15,0 0 2-15,6 0 0 0,0 3-37 0,3-6-7 16,0-3-2-16,3 1 0 0,6-6 23 0,3-2 0 15,3 0 0-15,2-6 0 0,4-2 0 0,-3-11-11 16,6-21 11-16,-7 16-8 16,1 15-144-16,3-2-29 0,-3-13-6 0,3 3-1 0</inkml:trace>
  <inkml:trace contextRef="#ctx0" brushRef="#br3" timeOffset="-65889.46">6955 11943 2178 0,'-3'8'48'0,"3"-2"9"0,0-1 3 0,0-5 1 0,0 0-49 0,0 8-12 0,0-8 0 0,0 0 0 15,3 5 86-15,-3-5 14 0,6 5 4 0,0-2 0 16,0-3-62-16,3 0-12 0,0 0-2 0,3-5-1 16,0 2 9-16,3-2 3 0,-4-3 0 0,7-3 0 0,0 1-25 0,-3-1-5 15,6-2-1-15,-6 0 0 0,-3-1-8 0,0-1 8 16,5-1-8-16,-2-3 8 0,0-2-8 0,0-3 0 15,-3 0 0-15,0-2 0 0,-3-1 8 16,0-2-8-16,-3 3 8 0,0-1-8 0,-3 4 8 0,0 1-8 16,-3 1 8-16,-3 3-8 0,0 4 0 0,-6 7 0 15,-3-1 8-15,0 2-8 0,-3 6 29 0,-6 6 4 16,-6-1 1-16,-2 8 0 0,-7 3 0 0,0 8 0 16,0 8 0-16,7-3 0 0,2 2-5 0,-9 6-1 15,3 3 0-15,-2 2 0 16,-1-2-45-16,3 3-10 0,1 1-1 0,2 7-1 0,3 4 74 0,-6 14 15 0,3-5 4 15,7-4 0-15,8-9-52 0,3-6-12 0,3-3 0 0,0-2 0 16,3-6 0-16,6 1 0 16,-3-4 0-16,6-2 0 0,3-5 0 0,-3-3 0 15,3-2 0-15,3-6 0 16,0 0-36-16,3-7-11 0,0-4-1 0,0-4-1 16,-1-4-24-16,4-4-5 0,-3-6-1 0,3 0 0 15,0-3 63-15,-3 1 16 0,6-3 0 0,-3 2 0 0,0 3 0 0,-4 3 0 16,4 5 0-16,-6-2 0 0,3 4 16 0,-6 1 2 0,0 5 1 15,-6 0 0-15,6 3 20 0,-6-3 4 0,0 0 1 0,3 10 0 16,0-2-12-16,-3 5-1 0,0 1-1 0,3 2 0 16,-3-1 3-16,6-1 1 0,-6 2 0 0,6-1 0 15,0-1-46-15,0-4-8 0,0-2-3 0,0 0 0 16,3-3 37-16,0-2 7 0,-1 2 2 0,4-5 0 16,-3-5-58-16,3 0-11 15,0-3-2-15,0-3-912 0,0 1-183 0</inkml:trace>
  <inkml:trace contextRef="#ctx0" brushRef="#br3" timeOffset="-64983.7">7172 12361 1728 0,'0'0'76'0,"0"0"16"0,0 0-73 0,0 0-19 0,0 0 0 0,-3 6 0 15,0-4 118-15,-3 6 20 0,4 3 4 0,-1-3 1 16,0 2-24-16,3-2-5 0,-3 0-1 0,0 3 0 15,0-1-39-15,-3 4-8 0,0-1-2 0,-3 8 0 0,3 0-51 0,0 0-13 16,0 0 0-16,0-2 0 0,3 0 0 0,3-4 0 16,0-1 0-16,6-6 0 0,-3 0 54 0,3-3 8 15,6-5 2-15,0 0 0 0,-3-8-52 0,3-3-12 16,2-2 0-16,4-3 0 0,3-2-9 0,3-1-5 16,-3 1-1-16,0 2 0 0,-4-3 24 0,1 6 5 15,0 0 1-15,-3 0 0 16,0-1-34-16,-6 6-6 0,0-2-2 0,0 4 0 0,-3 1 17 0,0 3 10 15,-6 2-12-15,0 0 12 0,0 0 0 0,0 0-8 0,-3 10 8 0,0 1 0 16,0-1 0-16,0 4 9 0,0-1-1 0,0 3 0 16,-3 0 5-16,3 2 1 0,0 1 0 0,0-1 0 15,0 1-14-15,3-4 11 0,-3-1-11 0,3-1 10 16,3-2-10-16,-3-4 0 16,3-1 9-16,3-1-9 0,0-8 0 0,0 1 8 0,0-6-8 0,3 0 0 15,3-5 0-15,-4-3 0 0,4 0 0 0,0-3 0 16,3 1-12-16,-3 2-4 0,3-3-1 0,-3 4 0 31,3-4-22-31,-3 6-4 0,0 0-1 0,-1 2 0 0,-2 0 44 0,-3 3 9 0,3 3 2 0,-3 3 0 16,0-4-11-16,-3 6-16 0,-3 0 4 0,0 0 1 15,3 6 11-15,-3-6 0 0,-3 7 0 0,0 4 0 16,9-3 24-16,-3 5 8 0,-3-2 0 0,0 2 1 16,0-2-18-16,3 2-4 0,0-3-1 0,-3 1 0 15,-3-3-10-15,3 0 0 0,3-3 0 0,3-2 0 16,0-1 0-16,0-4 0 0,0-1 8 0,6-2-8 0,-3-3 0 15,3 0 0-15,0 0 0 0,-1-2 0 0,4-1-12 16,-3 0-7-16,3 3-1 16,-3 0-1-16,0 1-6 0,0 1-1 15,0 1 0-15,-3 0 0 0,0 2 6 0,-3-2 1 0,-1 2 0 0,-5 3 0 0,6 3 12 16,-3 2 9-16,0 0-12 0,-3 3 12 0,3 0-10 16,-3 0 10-16,0 3-8 0,0-3 8 0,0 2-10 0,0 1 10 15,0-1-12-15,0 1 12 16,0-3-49-16,3 0-3 0,-3 0-1 0,6-3 0 15,-3-2-140-15,-3-3-28 0,0 0-6 0</inkml:trace>
  <inkml:trace contextRef="#ctx0" brushRef="#br3" timeOffset="-64304.78">8012 12523 403 0,'0'0'17'0,"3"10"5"15,0 6-22-15,0-5 0 0,0-3 0 0,0-6 0 0,3-2 452 0,-6 0 87 0,0 0 17 0,6 0 3 16,-3 0-396-16,3-2-79 0,-1-4-16 0,-2 4-4 15,3-4 0-15,0 1-1 0,3-5 0 0,0 2 0 16,3 0-50-16,-3-3-13 0,3 1 0 0,-3-1 0 16,3 3 21-16,-3-3-1 0,0 4 0 0,0-4 0 15,-1 3-12-15,-5-5-8 0,3 0 8 0,-3 2-8 16,-3 0 8-16,0 3-8 0,-3-5 8 0,0 3-8 16,0-4 13-16,-5 9-1 0,-1 0-1 0,-3 2 0 15,0-2 21-15,0 5 4 0,0 5 0 0,-3 3 1 16,0-3-4-16,-3 3-1 0,-2 0 0 0,2 3 0 15,0 5-9-15,0 0-3 0,3-3 0 0,3 3 0 0,3-3-20 16,0 3 9-16,3-3-9 0,3 3 0 0,0 0 0 16,3 0 0-16,3-3 0 0,0 3 0 0,0 0 0 0,6-3 0 15,-3-3 0-15,3 1 0 0,6-3-12 0,0-5 0 16,-3-3 0-16,6-3 0 16,-6-2-32-16,5-6-7 0,1 1-1 0,3-4 0 15,-3 1-1-15,3 0-1 0,-6 0 0 0,3 2 0 16,-4 0 21-16,-2 1 4 0,0-1 1 0,-6 3 0 0,0 3 28 0,0 0 0 15,-3 5 0-15,-3 0 0 0,0 0 16 0,0 0 5 16,-9 8 2-16,-3 2 0 0,3 4 12 0,-6 1 2 0,1 4 1 16,-1 7 0-16,3 3-14 0,3 6-4 0,-6 2 0 0,3-5 0 15,0-6-9-15,3 1-3 0,0 2 0 16,0 2 0-16,0-4-8 0,1 5 0 0,2 2 0 16,0-2 0-16,0 0 0 0,0 2 0 0,0 3 0 15,3 3 0-15,-3-6 0 0,0 3-11 0,0-5 3 16,3 10 0-16,-3 3-10 0,3-16-2 15,0-2 0-15,-3-3 0 0,3-3 20 0,-3 0-10 0,-3 0 10 0,3-2-8 16,-3 2 8-16,0-3 0 0,-3 3 0 0,4-7 8 16,-4-6 4-16,0 0 0 0,-3-6 1 0,3-4 0 15,0-4 21-15,-6-4 4 0,-3-4 1 0,1-1 0 16,-4-7-5-16,3 1-1 0,0 0 0 0,6 0 0 16,3 0-11-16,3 0-2 0,0-1-1 0,6 1 0 15,3-3-7-15,6 3 0 0,3-5-1 0,3 2 0 16,6-5-11-16,0 0 0 0,3-3 0 0,3 3 0 0,2 2 0 15,-5 4 0-15,0 1 0 0,6-1 0 0,-3-1 0 0,5 3 0 16,1-1-9-16,0 4 9 16,0-1-54-16,5-2-7 0,-2 3-2 0,0-3 0 15,0-1-133 1,-7 1-28-16</inkml:trace>
  <inkml:trace contextRef="#ctx0" brushRef="#br3" timeOffset="-60967.32">4142 13713 288 0,'0'0'25'0,"0"0"-25"16,0 0 0-16,0 0 0 0,0 0 161 0,0 0 27 0,0 0 6 0,0 0 1 15,0 0-73-15,0 0-14 16,0 0-4-16,0 0 0 0,0 0-32 0,0 0-8 15,0 0 0-15,0 0-1 0,0 0-27 0,0 0-6 0,0 0-1 16,0 0 0-16,0 0 20 0,0 0 4 0,0 0 1 0,0 0 0 16,0 0 18-16,0 0 3 0,0 0 1 0,0 0 0 15,-6 0-20-15,3 0-3 16,-3-2-1-16,6 2 0 0,-9 0-11 0,3-3-2 0,4 0-1 0,-4 3 0 16,0 0-12-16,-3-2-2 0,0 2-1 0,0-3 0 15,0 3 14-15,-3-3 3 0,3 3 1 0,-6 0 0 16,6 0-26-16,-6 0-6 0,0 3-1 0,4 0 0 15,-4-1 3-15,0-2 0 0,0 6 0 0,0-4 0 16,-3 1-3-16,3 0 0 0,-3 2 0 0,1 0 0 16,2 3-8-16,0-3 10 0,0-2-10 0,-3 2 10 0,6 1-10 15,-9 2 8-15,6-3-8 0,1 3 8 0,-4-3-8 16,0 3 0-16,3 0 0 0,-6 0-11 0,6-3 35 0,0 3 6 16,0 3 2-16,1-3 0 0,-4 2-32 0,6 1 0 15,0-1 0-15,3 1 0 0,-6 0 0 0,3-1 0 16,0-2 0-16,3 0 0 0,-3 0-8 0,4 0-2 15,-1 0 0-15,0 2 0 0,3-2 10 0,-3 0 0 16,0 3 0-16,3-3 0 0,0-3 0 0,0 6 0 16,3-6 0-16,-3 6 0 0,0-6 0 0,6 3 0 15,0 0 0-15,0-8 0 0,-6 8 0 0,6 0 0 16,0-8 0-16,0 8 0 0,0-8 0 0,0 8 0 16,0-8 0-16,6 7 0 0,-6 1 0 0,6-2 0 15,-3 2 8-15,9-3-8 0,-9 0 10 0,3 1-2 16,6-1-8-16,-3 0 12 0,-3 0-12 0,9 1 0 15,-7-1 0-15,4 0 0 0,-3 1 10 0,6-4-1 0,-3 4 0 16,3-1 0-16,0 0-9 0,0 0 0 0,0 3-12 0,0 0 12 16,5-2 0-16,-8 1 0 0,6 1 0 0,-6-2 12 15,-3 2-12-15,0 0 0 0,3 2 0 0,-3-2 0 16,3-3 0-16,-3 3 0 0,-3 0 0 0,2 0 0 16,1 0 0-16,-3 0 0 0,6 0 0 0,-3 0 0 15,-6 0 0-15,6 0-9 0,0 0 9 0,0 0 0 16,-3-3 0-16,3 3 0 0,0-3 0 0,3 3 0 15,-3-3 0-15,-3 3 0 0,5-2 0 0,-2 2 0 16,-6 0 8-16,3-3-8 0,6 0 0 0,-9 0 0 16,3 1 8-16,6 2-8 0,-9-3 0 0,3 3 0 15,0 0 0-15,-3 0 8 0,3 0-8 0,0 0 0 16,-3 0 0-16,0 2 8 0,0-2-8 0,3 3 0 16,0-3 0-16,-3 2 8 0,-3 1-8 0,6-1 0 0,-6 1 0 15,0 0 0-15,0 2 0 0,0 0 0 0,0-2 0 16,0 2 0-16,0-3 0 0,-6 4 0 0,3-1 0 0,3-3 0 15,-6 4 0-15,6-1 0 0,-3-3 0 0,0 1 9 16,0 2-9-16,3-2 8 0,-3 2-8 0,0 0 0 16,-3-2 0-16,3 0 0 0,-3 2 0 0,0-3 0 15,6 4 0-15,-9-1 8 0,3-3-8 0,-3 1 0 16,3 2 0-16,-3-2 8 0,0 2-8 0,0-2 0 16,0 2 0-16,-2-3 0 0,-1 4 0 0,0-4 0 15,3-2 12-15,-6 5-4 0,0-5-8 0,-3 3 0 0,0-3 0 16,0 0 0-16,1 0 11 0,-10 0-3 15,3-3-8-15,-3 3 12 0,3 0-12 0,-5-3 11 0,2 0-11 0,-3-2 10 16,3 2-10-16,-8-2 0 16,5 0 9-16,0-1-9 0,-3-2 0 0,4 0 9 0,-1-2-9 15,6-1 0-15,-6 0 18 0,9 1-3 0,-5-1-1 16,2-2 0-16,6 2-14 0,0 0 0 0,3 1 8 16,-3-3-8-16,6 2 0 0,3 3 0 0,7-3 0 0,-7 1 0 15,3-1 0-15,6 0 0 0,-3 1 0 0,3 2 0 16,0 0 0-16,0 0 0 0,9-6 0 0,0 4 0 15,-9 2-23 1,11-3-7-16,1 3-2 0,0-3-890 0,3 3-178 0</inkml:trace>
  <inkml:trace contextRef="#ctx0" brushRef="#br3" timeOffset="-60133.89">4193 15147 1245 0,'0'0'55'0,"0"0"12"0,0 0-54 0,0 0-13 0,0 0 0 0,0 0 0 15,0 0 60-15,0 0 8 0,0 0 3 0,0 0 0 16,0 0-7-16,0 0-2 0,0 0 0 0,0 0 0 16,0 0-31-16,0 0-7 0,0 0 0 0,0 0-1 15,0 0 29-15,0 0 7 0,0 0 1 0,0 0 0 16,0 0-20-16,0 0-3 0,0 0-1 0,0 0 0 0,6 0 4 0,-6 0 0 16,6-2 0-16,0-1 0 0,-3-2-20 0,3 0-4 15,-3-1-1-15,0-2 0 0,0 0-15 0,0 0 9 16,0-2-9-16,0-1 8 0,-3 3 0 0,0-2-8 15,-3-1 12-15,3-2-4 0,-6 2 1 0,3-2 0 16,-3 3 0-16,0 2 0 0,0 0 8 0,-3 0 2 16,0 2 0-16,-3 4 0 0,-6 2 11 0,6 2 2 15,-9 1 1-15,-2 5 0 0,2 0-9 0,0 0-3 16,0 0 0-16,0 5 0 0,3-2 0 0,0-1 0 16,4 3 0-16,-1 3 0 0,0-2-10 0,3 1-3 15,3 4 0-15,0-3 0 0,0 0 0 0,6-3 0 0,0 3 0 16,3 0 0-16,0-3-8 0,0 0 8 0,3 0-8 15,0-5 8-15,3 0-8 0,3 0 8 0,3-5-8 0,0 2 8 16,-3-5 0-16,3 0 0 0,3-3 0 16,-1 1 0-16,1-3-8 0,6-3 10 0,0 0-10 15,0-3 10-15,0 0-10 0,-3 1 12 0,2-1-12 16,-5 1 12-16,0-1-12 0,0-2 8 0,0 5-8 0,-3-3 8 16,-6 6-8-16,3 0 0 0,-3 0 0 0,-6 5 0 15,0 0 0-15,0 0 0 0,0 0 0 0,0 0 0 16,0 0 0-16,0 0 0 0,0 5 0 0,-6 0 0 15,0 3 0-15,0 0 0 0,3 3 0 0,-3-1 0 16,0 1 0-16,-3-1 0 0,6 1 0 0,-3-1 0 16,0 1 0-16,0-3 8 0,6 0-8 0,-3-3 0 15,3-5 0-15,0 0 8 0,0 0-8 0,0 0 0 16,6 6 0-16,-6-6 8 0,9 2-8 0,0-2 0 0,0-2 9 16,3-1-9-16,0-2 10 0,3-3-10 15,-3 2-60-15,2 1-19 0,4-3-3 0,-3-2-749 16,0-1-149-16</inkml:trace>
  <inkml:trace contextRef="#ctx0" brushRef="#br3" timeOffset="-59543.88">4729 14711 1443 0,'0'0'64'0,"3"-5"13"0,-3 2-61 0,0-2-16 15,0-1 0-15,0 1 0 0,0 0 89 0,0-1 15 0,3 4 4 0,-3 2 0 16,0-5-23-16,0 5-4 0,0 0-1 0,0 0 0 16,0 0-42-16,0 0-9 0,0 0-1 0,0 0-1 15,0 0 14-15,-3 10 3 0,-3 1 1 0,6 2 0 16,-12 3-2-16,3 0-1 0,-6 0 0 0,0 5 0 16,0 0-6-16,0 3 0 0,-6-1-1 0,1 4 0 15,-1-3-3-15,0 2 0 0,3 1 0 0,-3-1 0 16,0 1-8-16,-2-6-3 0,5 3 0 0,3-1 0 15,6-4-21-15,-3-1 0 0,3 1 0 0,0-6-8 16,3-2 19-16,6-1 4 0,0 1 1 0,-6-3 0 16,6 0-16-16,0-8 9 0,0 0-9 0,0 0 8 15,0 0 0-15,9-3 0 0,3-2 0 0,0 0 0 16,3-3-8-16,-3-3 8 0,6 0-8 0,-9-2 8 16,5 3-8-16,1-1 0 0,0 0 0 0,-3 4 8 0,3-1-8 15,-6 0 0-15,6 2 0 0,-6 4 0 16,0-1 0-16,3 0 0 0,-3 1 0 0,-1 2 0 0,1 2 0 15,3 1 0-15,-6 0-8 0,3 2 8 0,0 0 0 16,-3 1 0-16,0-1 0 0,0 0 0 0,-3 0 0 16,3 1 0-16,-3 2 0 0,0 0 0 0,-3 0 0 0,0 0 0 15,-3-1 0-15,0 4 0 0,-3-3 0 16,0 3 0-16,0-1 0 0,-3 1 0 0,0-3 0 16,0 5 0-16,-3 0 0 0,3-2 0 0,-5-1 0 0,2 1 0 15,-3-3 0-15,3 0 0 0,-3 0 0 16,0 0 0-16,3-6 8 0,0 4-8 0,-3-6 0 0,3 2 0 15,-2-2 9-15,5-2-9 0,-6-1 0 0,3 0 9 16,0-2-9-16,3 0 0 0,0-1 9 0,3 1-9 16,-3 0 0-16,9 0 9 0,-6-3-9 0,3 0 0 15,3 2 0-15,-3 4-11 16,3 2-152-16,0 0-30 0,0-6-7 0</inkml:trace>
  <inkml:trace contextRef="#ctx0" brushRef="#br3" timeOffset="-58617.44">5580 14401 748 0,'0'0'67'0,"0"0"-54"0,0 0-13 0,0 0 0 16,0 0 108-16,0 0 20 0,0 0 3 0,0 0 1 15,0 0-18-15,0 0-3 0,0 0-1 0,3 8 0 16,-3-8-24-16,6 3-5 0,0-3-1 0,3 0 0 16,0 0 0-16,0-3-1 0,0 3 0 0,2-2 0 15,1-1-19-15,0 0-4 0,0 1-1 0,3-1 0 16,3 0-33-16,0 1-6 0,-9-1-2 0,6 0 0 16,-4 1-14-16,4-1 11 0,-6 0-11 0,6 1 10 15,-3-1-10-15,3 1 0 0,-3 2 9 0,0 0-9 16,0-3-52-1,3 3-14-15,-9-3-3 0,2 3-959 0</inkml:trace>
  <inkml:trace contextRef="#ctx0" brushRef="#br3" timeOffset="-58349.19">5559 14523 2142 0,'0'0'47'0,"0"0"9"0,0 0 3 0,0 0 1 0,-3 0-48 0,3 0-12 0,0 0 0 0,0 0 0 15,0 0 80-15,0 0 12 0,0 0 4 0,6 0 0 16,3 0-77-16,0 0-19 0,3 0 0 0,3 0 0 16,0 0 10-16,2-3-2 0,7 3 0 0,-3-2 0 15,3-1-8-15,-3 0 8 0,3 1-8 0,2-1 8 16,-2-2 0-16,3 2-8 0,-6 1 12 0,3-1-4 31,-4 3-169-31,-2-3-35 0,9-5-6 0,-6 6-2 0</inkml:trace>
  <inkml:trace contextRef="#ctx0" brushRef="#br3" timeOffset="-57454.18">6988 13822 1094 0,'0'0'97'0,"0"0"-77"15,0 0-20-15,0 0 0 0,-3 0 107 0,-3 0 17 16,6 0 4-16,-3-3 1 0,3 3-33 0,0 0-6 16,0 0-2-16,0 0 0 0,0 0-37 0,0 0-8 0,0 0-2 0,0 0 0 15,0 0-19-15,0 0-4 0,0 0-1 0,6 3 0 16,3-1 25-16,0-2 5 0,6 3 1 0,-3-3 0 16,-1 0-15-16,4 3-2 0,6-3-1 0,0 2 0 15,3-2 10-15,-3 0 1 16,-3 0 1-16,5 0 0 0,1 0-25 0,3 0-5 0,-6 0 0 0,3 0-1 15,-1-2-1-15,1 2 0 0,0 0 0 0,0 2 0 16,0 1-10-16,-1-3 10 0,1 3-10 0,3-1 10 16,-3-2-10-16,0 3 0 0,5 0 9 0,-5-3-9 15,-9 0 10-15,9-3-2 0,3 3-8 0,0-3 12 16,-1 3-12-16,-2 0 0 0,-3-2 0 0,3 2 0 16,0-3 0-16,-7 3 0 0,1 0 0 0,0-3 0 15,0 3 8-15,-3-2-8 0,-3-1 0 0,3 3 9 16,0 0-9-16,-4 0 0 0,-2 0 0 0,-3 0 8 15,3 0-8-15,-3 0 0 0,3 0-10 0,-3 0 10 16,-6 0-44 0,0 0-2-16,6 3-1 0,-6-3-709 0,0 0-143 0</inkml:trace>
  <inkml:trace contextRef="#ctx0" brushRef="#br3" timeOffset="-56597.54">7009 13928 576 0,'0'0'51'0,"0"0"-41"0,0 0-10 0,0 0 0 16,-6 0 130-16,6 0 24 0,0 0 5 0,0 0 1 15,0 0-43-15,0 0-8 0,0 0-1 0,0 0-1 16,0 0-35-16,0 0-8 0,0 0 0 0,0 0-1 16,0 0 6-16,0 0 2 0,6 5 0 0,0 0 0 15,6 1-7-15,-4-4-2 0,7-2 0 0,-3 0 0 16,-3 0-10-16,6 0-1 0,6 0-1 0,-6 0 0 16,-3 0-18-16,0 3-3 0,5-3-1 0,4 2 0 15,-3-2-12-15,3 0-2 0,0 3-1 0,3 2 0 16,-4 1-13-16,1-1 11 0,-3 0-11 0,3 3 10 15,0-2-10-15,0 1 0 0,0 1 9 0,-1 3-9 16,1-3 0-16,3 3 0 0,-6-1 0 0,0 1 8 0,0-1-8 0,2 1 0 16,-2-1 0-16,-6 1 0 0,-3 0 0 15,3-3 9-15,0-1-1 0,0 1-8 0,-3 0 8 0,0-2-8 16,0-1 0-16,0 0 0 0,-1 1 0 16,-2 1-9-16,0-1-1 0,-3-1 0 0,6-2 35 0,-9-3 7 15,-3 8 2-15,3 0 0 0,0-3-34 0,0 0 0 16,-9 3 0-16,6 0 0 0,-3 0 0 0,1 0 0 15,-4 0 0-15,0-3 0 0,-6 6 0 0,9-3 0 16,0 2 0-16,-6 1 0 0,-3 2 0 0,0 0 0 16,0 3 0-16,0 0 0 0,-5 3 0 0,2-4 0 15,-3 4 0-15,3 2 0 0,0-2 0 0,-3-1-16 16,0 3 2-16,4-2 0 0,-4 2 22 0,0 0 5 16,-6-2 1-16,0 2 0 0,4 0-14 0,-4 3 0 15,-3 0 0-15,0 2 0 0,-2 1 0 0,-1 2 0 16,-3-6 0-16,3 7 0 0,4-4-12 0,-4 3 0 15,3-2 1-15,0 2 0 0,3-3 11 0,1 1 0 0,-4-4 0 16,0 1 0-16,6-3 9 0,-2 1 1 0,5-4 0 16,0 1 0-16,3-4-10 0,6 1 0 0,-3-5 0 15,3 2 8-15,0-2-8 0,6-3 0 0,1 0 0 0,2 0 0 16,0-3 0-16,0 0 0 0,6 3 0 0,0-5 0 16,5-1 0-16,-2-2 0 0,3 0 0 0,3-2 0 15,3-4 8-15,-3 1 0 0,6 0 0 0,3 0 0 16,0-3 4-16,-1 2 0 0,1 1 0 0,0 0 0 15,3-1-1-15,0 1 0 0,-3-3 0 0,2 6 0 16,7-1-11-16,0-2 0 0,0 2 0 0,5 0 0 16,1 1 0-16,-3 2 0 0,-6-6 12 0,-1 4-4 15,4 2-8-15,0 0 0 0,-3-3 0 0,-3 3 0 0,-1-3 0 0,-2 3 8 16,0-2-8-16,0 2 8 0,-3-3-8 0,0 3 0 16,-1-2 0-16,1 2 0 0,-6-3 0 0,3 3 0 15,0-3 0-15,3 3 0 0,-6 0 0 0,0 0 0 16,-3 0 0-16,5 0-11 15,1 3-33-15,-3-3-8 0,-6 3 0 0,0-3-1 16,9 2-128-16,-9-2-26 0</inkml:trace>
  <inkml:trace contextRef="#ctx0" brushRef="#br3" timeOffset="-54784.44">8065 14711 403 0,'0'0'36'0,"0"0"-36"16,0 0 0-16,0 0 0 0,-3-5 172 0,3 5 28 15,0 0 6-15,-3-3 1 0,-3-2-79 0,6 5-15 0,0 0-3 0,0 0-1 16,-3-6-25-16,1 4-4 0,2 2-2 0,0 0 0 16,0 0-18-16,0-6-3 0,0 4-1 0,2-4 0 15,7 4-23-15,-3-3-5 0,-6-1 0 0,3 1-1 16,6 2 5-16,0-2 2 0,-3 2 0 0,0-2 0 16,0-3-5-16,0 3-1 0,3-3 0 0,6 0 0 15,-3 0-4-15,0 0-2 0,0 0 0 0,2 3 0 16,-2-3-6-16,0 3-2 0,0-3 0 0,0 5 0 15,-3-2-6-15,3 2-8 0,-3-2 11 0,0 2-11 16,-3 3 8-16,0 0-8 0,0 0 0 0,-6 0 0 16,0 0 0-16,6 8 0 0,-3-3 0 0,0 3 0 15,-3 3 19-15,-3-1-3 0,0 1-1 0,0 2 0 16,-3 1 5-16,0-1 2 0,0 0 0 0,0 0 0 16,0 0-6-16,0 1-2 0,0-1 0 0,3-3 0 15,-3 1-2-15,3-3-1 0,3 0 0 0,0-3 0 16,0 3-11-16,3-3 12 0,-3-5-12 0,0 0 12 0,3 3-4 0,-3-3-8 15,6 0 12-15,3 0-4 0,-3-5 2 0,0 0 0 16,3-1 0-16,0-2 0 0,0 0-10 0,-1 0 12 16,1-2-12-16,3-1 12 0,-3-2-12 0,0 2 8 15,0-2-8-15,0 0 8 0,0 0-8 0,0 0 0 16,0-1 9-16,0-2-9 0,0 1 0 0,-3-1 9 16,3 0-9-16,-6 3 0 0,2-3 0 0,-2 5 0 15,-3-2 0-15,3 5 0 0,-3-3 8 0,0 6-8 16,0-3 0-16,0 5 0 0,-3-2 0 0,3 3 0 0,0 2 0 0,0 0 0 15,0 0 0-15,-5 0 0 0,5 0 0 16,0 0-9-16,-6 5 9 0,6-5 0 0,-9 8-9 0,6-3 9 16,3-5 0-16,0 0 0 0,-3 8-9 0,3 0 9 15,0-8 0-15,0 11 0 0,0-11 0 0,3 7 0 16,-3-7 0-16,3 8 0 0,3 0 0 0,0-5 0 16,-1 0 0-16,4-1 0 0,-3-2 0 15,6 0 0-15,-3 0 0 0,3-2 0 0,0-1 0 0,0 0 0 16,0-2 0-16,3 2 0 0,-3-5 8 0,5 3-8 15,-2-3 0-15,3 0 0 0,0 0 0 0,-6 0 0 16,3 3 8-16,0 2-8 0,-3-2 0 0,-3 0 9 16,0 2-9-16,-9 3 0 0,0 0 0 0,0 0 0 15,5 3 0-15,-5-3 0 0,0 0 0 0,0 0-11 16,3 5-81-16,-3 6-16 16,-3-1-3-16,0-2-1044 0</inkml:trace>
  <inkml:trace contextRef="#ctx0" brushRef="#br3" timeOffset="-54413.78">8717 14856 403 0,'0'0'36'0,"0"0"-36"0,0 0 0 0,0 0 0 16,0 0 284-16,0 0 51 0,-6 6 9 0,3-1 3 16,3-5-172-16,-3 5-35 0,0 3-6 0,0 0-2 15,0 0-57-15,0 0-12 0,-3 3-3 0,1-3 0 16,2 2-21-16,0 1-5 0,0-3-1 0,-3 2 0 15,3 1-16-15,-3-1-3 0,0-2-1 0,0 3 0 16,3-3-5-16,0 0-8 0,0 0 11 0,0-3-11 16,0 0 10-16,3-5-10 0,-6 6 8 0,6-6-8 15,0 0 0-15,0 0-9 0,0 0 0 0,0 0 0 16,0 0-215 0,0 0-42-16</inkml:trace>
  <inkml:trace contextRef="#ctx0" brushRef="#br3" timeOffset="-54248.98">8812 14695 1785 0,'0'0'159'0,"0"0"-127"15,0 0-32-15,0 0 0 0,-5-5 100 0,2 2 13 16,0-2 3-16,3 5 1 0,0 0-32 0,0 0-6 16,0 0-2-16,0 0 0 0,3-6-57 0,0 4-12 15,-3 2-8-15,0 0 9 16,5-3-107-16,-5 3-22 0,12-2-4 0,-12 2 0 0</inkml:trace>
  <inkml:trace contextRef="#ctx0" brushRef="#br3" timeOffset="-53631.27">9065 13854 403 0,'0'0'36'0,"0"0"-36"16,0 0 0-16,0 0 0 0,-5-6 236 0,2 1 41 15,0 0 8-15,0-1 2 0,3 6-134 0,-3-5-26 16,3 0-6-16,0 5-1 0,3-5-47 0,0-1-9 16,0 1-3-16,3 2 0 0,-1-2-6 0,-2 2-2 15,3-2 0-15,3 2 0 0,-3 1-13 0,3-1-2 16,0 1-1-16,0-1 0 0,0 0-12 0,0 1-2 16,0-1-1-16,0 3 0 0,0 0-5 0,3 0-1 15,-3 0 0-15,2 3 0 0,1 2-16 0,0-2 0 16,-3 2 0-16,0 0 0 0,3 0 0 0,-3 1 0 15,-3 2 0-15,3-3 0 0,-3 3 8 0,-3 0-8 0,-3 0 0 16,3 2 0-16,-6-2 9 0,3 3-1 16,-3-1-8-16,-3 1 12 0,0 0 6 0,-3-1 1 0,0 1 0 15,0-1 0-15,-3 4 0 0,0-1 0 0,-3 0 0 0,1 3 0 16,-4-3-9-16,3 3-2 0,-3-3 0 0,0 3 0 16,0-3-8-16,0-2 0 0,0 2 9 0,4-5-9 15,2 3 9-15,3-3-9 0,0 2 12 0,6-2-12 16,-3-3 22-16,6-5-2 0,0 0-1 0,0 0 0 15,9 6-9-15,0-1-2 0,3 0 0 0,3-5 0 16,-1 0 11-16,1 0 1 0,0-2 1 0,3-1 0 16,0 3-7-16,-3-3-2 0,0-2 0 0,3 2 0 15,-4 1-4-15,1-4 0 0,-3 4-8 0,3-1 12 16,-3 1-12-16,-3-1 11 0,3 0-11 0,-3 1 10 16,-3 2-10-16,0 0 0 0,-6 0 0 0,6 2 8 15,-6-2-43 1,3 8-9-16,-3 0-1 0</inkml:trace>
  <inkml:trace contextRef="#ctx0" brushRef="#br3" timeOffset="-52449.42">6705 15528 460 0,'0'0'20'0,"0"0"5"0,0 0-25 0,3-5 0 0,-3 0 0 0,0 5 0 15,0-5 184-15,0 5 31 0,3-6 6 0,-3 6 2 16,0 0-103-16,0 0-21 0,0 0-4 0,0 0-1 16,0 0-28-16,0 0-6 0,-3 6 0 0,-3 1-1 15,0 4-1-15,-3-3 0 0,3 5 0 0,0-2 0 16,-3 2-36-16,3 0-7 0,-3 3-2 0,1-3 0 15,-1 1-5-15,3-1 0 0,3 0-8 0,-3-2 12 16,3-1-12-16,3-2 0 0,-3 0 8 0,6-5-8 0,0-1 0 0,0 1 0 16,0-6 0-16,0 3-936 15</inkml:trace>
  <inkml:trace contextRef="#ctx0" brushRef="#br3" timeOffset="-52269.1">6788 15327 1638 0,'0'0'72'0,"0"0"16"0,0 0-71 0,0 0-17 0,-6-2 0 0,6 2 0 15,0 0 44-15,0 0 6 0,0 0 1 0,0 0 0 16,0 0-7-16,9-3-2 0,-3-2 0 0,-6 5 0 16,0 0-34-16,0 0-8 0,9-3 0 0,0 3-583 15,-9 0-118-15</inkml:trace>
  <inkml:trace contextRef="#ctx0" brushRef="#br3" timeOffset="-51953.87">6899 15558 1634 0,'0'0'72'0,"0"0"16"0,0 0-71 0,0 0-17 16,0 0 0-16,0 0 0 0,0 0 95 0,0 0 15 16,0 0 3-16,0 0 1 0,6-3-54 0,-6 3-10 15,8-3-2-15,1 3-1 0,-3-2-17 0,0 2-3 16,3 0-1-16,0-3 0 0,0 3-8 0,0-3-2 15,0 3 0-15,0 0 0 0,3 0-8 0,-6 0-8 16,3 0 9-16,3 0-9 16,-7 3-54-16,4-3-17 0,-3 3-3 0,-6-3-1 0</inkml:trace>
  <inkml:trace contextRef="#ctx0" brushRef="#br3" timeOffset="-51726.29">6902 15655 633 0,'0'0'56'0,"0"0"-44"0,0 0-12 0,0 0 0 15,3-5 193-15,-3 5 37 0,5-5 7 0,-2 0 2 16,-3 5-110-16,6-6-21 0,3 4-5 0,-3-1-1 16,-6 3-70-16,6-3-15 0,3 1-2 0,0 2-1 15,-3 0-14-15,3 0 0 0,0 0 0 0,-3 2 0 16,3-2 8-16,-3 3-8 0,0-3 0 0,0 3-564 15,-6-3-118-15</inkml:trace>
  <inkml:trace contextRef="#ctx0" brushRef="#br3" timeOffset="-51343.04">7181 15655 1209 0,'0'0'108'0,"0"0"-87"16,0 0-21-16,0 0 0 0,6-2 84 0,-6 2 13 16,0-6 3-16,3 4 0 0,6-1-7 0,-3-2-1 15,-3 0 0-15,3 2 0 0,3-2-50 0,0-1-10 0,0 1-3 0,0 0 0 16,0-1-3-16,0 1-1 0,3-3 0 0,-4 3 0 16,1-3-13-16,0 3-2 0,0-3-1 0,0 3 0 15,0-3-1-15,-3 2 0 0,3-2 0 0,-3 3 0 16,0-3-8-16,0 3 0 0,0-3 0 0,0 0 8 15,0 0-8-15,0 0 12 0,0 0-12 0,-3 0 12 16,3 3-12-16,-3 0 0 0,0-1 0 0,-3 4 0 16,0 2 14-16,5-3 7 0,-5 3 2 0,0 0 0 15,0 0 11-15,0 0 2 0,0 0 1 0,0 0 0 16,-8 8-9-16,2 0-3 0,0 2 0 0,0 1 0 16,3 0-1-16,-3-1 0 0,-3 3 0 0,3 1 0 15,0 2-4-15,0-3-2 0,-3 0 0 0,3 0 0 16,3 0-9-16,0-2-1 0,0 2-8 0,0-2 12 15,0-1-12-15,3 4 0 0,0-6 8 0,0 2-8 16,0-2 0-16,3-3-12 0,0-2 3 0</inkml:trace>
  <inkml:trace contextRef="#ctx0" brushRef="#br3" timeOffset="-50269.52">7223 13687 403 0,'0'0'17'0,"0"0"5"15,0 0-22-15,0 0 0 0,0 0 0 0,0 0 0 0,0 0 268 0,0 0 50 0,0 0 10 16,0 0 1-16,0 0-192 0,0-3-38 0,-3-2-8 0,3 0-2 16,3-1-17-16,0 1-3 0,-3 0-1 0,6 0 0 15,-3-3-22-15,6 2-5 16,-3-2-1-16,0 3 0 0,0-3-26 0,3-2-6 0,3 2 0 0,-4 0-8 16,1 0 11-16,0-3-11 0,3 1 10 0,0-1-10 15,0 0 0-15,-3 1 0 0,3-1 0 0,0 3 0 16,-3-2 10-16,3 2-1 0,-3 2 0 0,-4 1 0 15,1 3 18-15,-3-4 3 0,3 4 1 0,-6 2 0 16,0 0-17-16,0 0-3 0,0 0-1 0,0 0 0 16,0 0 2-16,0 8 1 0,0-1 0 0,0 4 0 0,-3 0-2 0,3-1-1 15,-3 3 0-15,0 1 0 0,0-4 5 0,0 3 1 16,1 1 0-16,-1-1 0 16,-3-2 6-16,3-1 2 0,-3 1 0 0,3-1 0 0,0-4-16 0,0 2-8 15,3-8 8-15,0 0-8 0,0 0 8 0,0 0-8 16,0 0 8-16,0 0-8 0,0 0 12 0,0 0-3 15,0 0 0-15,6 0 0 0,3 0-1 0,-3-3-8 16,2-2 12-16,-2-1-4 0,3 1-8 0,0-3 8 16,0 0-8-16,3-2 8 0,-3-1-8 0,3 0 8 15,0 1-8-15,0-1 8 0,3 1-8 0,-3-1-11 16,-3 0 3-16,2 4 0 0,1 1 8 0,-6 1 0 16,0-3 0-16,0 3 0 0,0 5 0 0,0 0 0 15,-6 0 0-15,0 0 0 0,0 0 0 0,3 2 0 16,3 4 0-16,-3-1 0 0,-3 3 0 0,0-3 0 15,3 3 0-15,-3 3 0 0,-3-3 0 0,0 2 0 16,6 1 0-16,-3-1 0 0,-3-2 0 0,3 3 0 0,0-3 0 16,-3 0 0-16,3 2 0 0,0-2 0 0,-3-2 0 0,3 2 0 15,3-3 0-15,-3 0 0 0,0-5 0 0,0 8 0 16,3-3 0-16,-3 1 0 0,3-1 0 16,0 0-841-16,0 0-167 15</inkml:trace>
  <inkml:trace contextRef="#ctx0" brushRef="#br3" timeOffset="-48570.43">9878 14626 525 0,'0'0'23'0,"0"0"5"0,0 0-28 0,0 0 0 0,0 0 0 0,0 0 0 16,0 0 58-16,0 0 6 0,0 0 0 0,0 0 1 15,0 0-1-15,0 0 0 0,0 0 0 0,0 0 0 16,0 0 26-16,0 0 5 0,0 0 1 0,0 0 0 16,6 0-11-16,-6 0-1 0,6 0-1 0,-6 0 0 15,9 0-15-15,0 0-2 0,-9 0-1 0,9 3 0 16,0-1-17-16,0-2-3 0,0 0-1 0,2 0 0 16,1 0-20-16,3 0-4 0,-3 0 0 0,3-2-1 15,0-1 3-15,0 1 1 0,0-4 0 0,3 4 0 16,-4-1-14-16,1-2-9 0,0 2 12 0,0 0-12 15,0 1 20-15,-3 2-4 0,0-3 0 0,0 3 0 0,-3 0-16 16,-3 3-16-16,3-3 4 0,-9 0 0 16,5 5-84-16,-5-5-17 15,3 5-3-15</inkml:trace>
  <inkml:trace contextRef="#ctx0" brushRef="#br3" timeOffset="-48244.75">9878 14822 748 0,'0'0'67'0,"0"0"-54"0,0 0-13 0,0 0 0 15,0 0 159-15,0 0 29 0,0 0 5 0,0 0 2 16,-6-3-47-16,6 3-10 0,0 0-2 0,0 0 0 15,0 0-75-15,0 0-15 0,0 0-3 0,6-2-1 16,3-1-6-16,0 3 0 0,0-3-1 0,0-2 0 16,6 2-3-16,0 1 0 0,-1-1 0 0,4-2 0 15,0 2-12-15,0 1-2 0,-3-1-1 0,0 0 0 16,3 1-9-16,-3-1-8 0,-1 0 9 0,1 3-9 16,-3-2 8-16,0 2-8 0,0 0 0 0,0 2 9 15,-3-2-9-15,0 0 0 0,0 3 0 0,0 0 8 16,-3-3-93-16,3 2-19 0,-4 1-4 0,-5-3-1 0</inkml:trace>
  <inkml:trace contextRef="#ctx0" brushRef="#br3" timeOffset="-46859.36">11265 13843 878 0,'0'0'39'0,"0"0"8"0,0 0-38 0,6-3-9 0,0-2 0 0,-3 2 0 15,-3-2 75-15,6 0 13 0,-6 5 2 0,3-3 1 16,-3 3-15-16,3-5-4 0,-3 5 0 0,0 0 0 0,6-3-8 15,-6 3-1-15,0 0-1 0,9-2 0 0,0 2-16 0,-3-6-3 16,3 6-1-16,3-2 0 0,-4 2-8 0,4 0-2 16,0 0 0-16,0-3 0 0,3 3-2 0,0 0-1 15,3 0 0-15,-3 0 0 0,3-3-6 0,2 3-2 16,1-2 0-16,0 2 0 0,3-3 9 0,3 3 2 16,2-3 0-16,-2 1 0 0,3-1-24 0,0 1-8 15,0 2 0-15,2-3 0 0,-2 3 0 0,0 0 0 16,0-3-8-16,-4 3 8 0,-2 0 0 0,3 0 0 15,-3 0 0-15,3 0 0 0,-7 0 8 0,4 0-8 16,0 0 0-16,-3 3 9 0,-3-3-9 0,3 3 12 16,-7-1-12-16,4-2 12 0,0 3-12 0,0-3 0 15,0 0 0-15,0 0 0 0,0 0 8 0,-1 0-8 16,1 0 8-16,0 0-8 0,-3 0 0 0,0 0 8 0,-3 2-8 16,0 1 0-16,-3-3 0 0,3 0 8 0,-6 0-8 15,-6 0 0-15,8 0 0 0,-8 0 8 0,0 0-8 0,6 5 0 31,-6-5-65-31,6 6-19 0,-3-1-3 0</inkml:trace>
  <inkml:trace contextRef="#ctx0" brushRef="#br3" timeOffset="-45464.91">11301 13896 518 0,'0'0'46'0,"0"0"-37"0,0 0-9 0,0 0 0 15,0 0 122-15,0 0 22 0,0 0 5 0,0 0 1 16,0 0-26-16,0 0-6 0,0 0-1 0,0 0 0 16,0 0-50-16,0 0-11 0,6-3-1 0,0 3-1 15,0-2-9-15,0 2-1 0,0 0-1 0,0 0 0 16,-6 0-7-16,0 0 0 0,9 0-1 0,2 0 0 15,1 2-3-15,-3-2 0 0,3 3 0 0,-3 0 0 16,3-3-8-16,0 2-3 0,0-2 0 0,3 3 0 16,0 0-7-16,-1-1-2 0,1 1 0 0,3 2 0 15,-3-2 0-15,3 2 0 0,0-5 0 0,0 5 0 16,-3 1 3-16,2-1 0 0,-2 0 0 0,0 0 0 16,0 3-15-16,0-2-8 0,-3 2 8 0,3-3-13 15,3 3 13-15,-4-3 8 0,-2 3 0 0,0-3-8 16,0 1 0-16,0 2 0 0,-3-3 0 0,0 0 0 15,0 3 10-15,0 0-10 0,-3-3 8 0,0 3-8 16,0-2 0-16,0 2 0 0,-3-1 0 0,0 1 0 16,0 0 0-16,0 3 0 0,0-3 0 0,-3 0 0 15,0 0 0-15,0-3 0 0,0 3 0 0,0 0 0 0,3 0 0 16,-3 0 0-16,0-3 0 0,0 3 0 16,0-3 0-16,-3 3 0 0,0 0 0 0,0-3 0 0,3 1 0 15,-3-1 0-15,0 3 0 0,-3-3 8 0,0 1-8 16,0 2 0-16,-3-1 0 0,0 1 0 0,0 3 0 0,0 0 8 15,-3-1-8-15,0 1 0 0,0 2 8 16,0-2-8-16,1 4 8 0,-1-1-8 0,-3-1 0 0,0 3 0 16,0 0 0-16,-3 2 0 0,3 1 0 0,-3-1 0 15,0 1 0-15,1-1 0 0,-1 1 0 0,0 2 0 16,-3-3 0-16,0 4 0 0,3-4 0 0,-2 1 0 0,-4 2 0 16,0 0 0-16,0 0 0 0,-3 0 0 0,1-2 0 15,-1 2 8-15,6 0-8 0,-3 0 0 0,0 1 0 16,0 1 0-16,-2 1 0 0,2-3 0 0,0 3 0 15,3 0 0-15,-3-3 0 0,4 0 0 0,-1-2 0 16,3-1 0-16,0 1 0 0,0-1 0 0,0-2 0 0,-3 0 0 16,4 3 0-16,-1-4 0 0,-3 1 0 0,3 0 0 15,0 0 0-15,3 0 8 0,-3 0-8 16,4 0 0-16,-1 0 0 0,3-3 0 0,0 0 0 0,0 0 0 16,0 1 0-16,0-4 0 0,0 3 0 0,3-2 0 15,0 0 0-15,0-1 0 0,4-2 0 0,-1 3 0 16,0-3 0-16,0-3 0 0,3 3 0 0,0-3 0 15,3-5 0-15,-3 8 0 0,3-8 0 0,-3 8 0 16,3-8 0-16,0 8 0 0,-3 0 0 0,3-8 0 16,0 8 0-16,0-8 0 0,0 0 0 0,3 8 0 15,-3-8 0-15,3 5 0 0,-3-5 0 0,6 5 0 16,0 1 0-16,-3-4 0 0,6 1 8 0,-4 0-8 0,7-3 16 0,0 0-1 16,-3-3-1-16,3 0 0 0,0 1 5 0,3-1 1 15,-3 0 0-15,3 1 0 0,0-1-12 0,-1 0-8 16,1 1 12-16,0 2-12 0,3 0 11 0,-3-3-11 15,3 3 10-15,-3 3-10 0,0-3 8 0,-1 5-8 16,1-2 0-16,0-3 0 0,0 5 0 0,0-5 0 16,0 3 0-16,0-1 0 0,3 1 0 0,-3-3 8 15,2 3-8-15,1-1 0 0,-3 1 0 0,6-1 0 16,-6-2 0-16,3 3 0 0,0-3 0 0,-4 3 0 0,1-3 8 0,3 2-8 16,0-2 0-16,0 3 0 0,0 0 0 0,-3-3 0 15,3 2 0-15,-1 1 0 0,-2 0 0 0,3-3 0 16,0 2 0-16,-3 1 0 0,3-3 0 0,-3 3 0 15,-1-3 8-15,1 0-8 0,0 0 0 16,3 0 0-16,0 0 0 0,0 0 8 0,0-3-8 16,3 3 0-16,-1-3 0 0,1 1 0 0,-3-4 8 0,-3 4-8 15,6-1 0-15,0 0 8 0,-4 1-8 0,4-1 0 16,0 0 0-16,-3 3 0 0,0-2 0 0,0 2 0 16,0-3 0-16,-4 3 8 0,1 0-8 0,0 0 0 15,0 0 0-15,-3 0 0 0,3 0 0 0,-3 3 0 16,0-3 0-16,0 0 0 0,2 2 0 0,-2-2 0 15,3 0 0-15,0 3 0 0,-3-3 0 0,3 3 0 16,0-3 0-16,3 0 0 0,-6 0 0 0,0 0 0 16,2 0 0-16,1 0 8 0,-6 0-8 0,-3 2 9 15,3-2-9-15,0 3 0 0,0 0 0 0,0-3-11 0,0 0 11 16,0 0 0-16,0 0 0 0,0 0 0 0,0 0 0 16,-1 0 0-16,1 2 0 0,-9-2 0 0,9-2 0 15,0 2 0-15,-3 0 0 0,-6 0 0 0,9 0 0 16,-9 0 0-16,0 0 8 0,6 0-8 15,3 0 0-15,-9 0 8 0,0 0-8 0,0 0 0 16,0 0-105-16,0 0-26 0</inkml:trace>
  <inkml:trace contextRef="#ctx0" brushRef="#br3" timeOffset="-44796.5">10962 15769 288 0,'0'0'12'0,"0"0"4"0,0 0-16 0,-3 8 0 0,0-3 0 0,-3 3 0 15,3 0 174-15,-3 0 32 0,0 0 6 0,0 3 2 16,0-3-90-16,0 2-19 0,3 1-3 0,-3-1-1 15,0 1-38-15,0 0-8 0,3 2-2 0,-3-3 0 16,0-2-16-16,0 3-3 0,3 2-1 0,-3-2 0 16,0-1-16-16,0 1-3 0,3-3-1 0,-3 2 0 15,3-4-13-15,3-6 0 0,0 5 0 0,0-5-792 16</inkml:trace>
  <inkml:trace contextRef="#ctx0" brushRef="#br3" timeOffset="-44610.44">11069 15600 979 0,'0'0'87'0,"0"0"-70"16,0 0-17-16,0 0 0 0,0 0 153 0,0 0 27 16,0 0 6-16,0 0 1 0,0 0-67 0,0 0-14 15,0 0-2-15,0 0-1 0,0 0-82 0,0 0-21 0,0 0 0 0,9 2 0 16,-3-2 0-16,3 3 0 0,-4 0 0 0,1-1-894 15</inkml:trace>
  <inkml:trace contextRef="#ctx0" brushRef="#br3" timeOffset="-44296.89">11146 15856 864 0,'0'0'76'0,"0"0"-60"0,0 0-16 0,0 0 0 0,0 0 192 0,0 0 36 15,0 0 8-15,0 0 0 0,6 0-114 0,0 0-23 16,3-2-5-16,0-1-1 0,0 1-31 0,0-1-6 15,-3 0-2-15,3 1 0 0,0 2-36 0,-1-3-7 16,1 3-2-16,0 0 0 0,-3-3-9 0,3 1 0 16,-3 2 9-16,3 0-9 0,-3 0 8 0,3 2-8 15,-9-2 8-15,0 0-8 0,6 6 0 0,0-1-20 16,-6-5 4-16,0 8-993 0</inkml:trace>
  <inkml:trace contextRef="#ctx0" brushRef="#br3" timeOffset="-44108.42">11093 15994 288 0,'0'0'25'0,"0"0"-25"0,0 0 0 0,3-3 0 16,2-2 278-16,4 0 50 0,0 0 11 0,0-1 1 15,0 1-220-15,0 0-45 0,3 2-9 0,-3 0-2 16,3-2-44-16,-3 5-8 0,3-3-3 0,-3 1-532 15,0-1-106-15</inkml:trace>
  <inkml:trace contextRef="#ctx0" brushRef="#br3" timeOffset="-43716.01">11408 15946 1522 0,'0'0'33'0,"0"0"7"0,0 0 2 0,0 0 2 0,0 0-36 0,0 0-8 0,0 0 0 0,0 0 0 0,0 0 68 0,0 0 12 15,9 3 3-15,-3-6 0 0,3 1-43 0,0-1-9 16,0 1-2-16,3-1 0 0,-3-2-1 0,-1-1-1 16,4 1 0-16,0 0 0 0,-3-6-12 0,3 3-3 15,0 0 0-15,0-2 0 0,0-1-2 0,3-2-1 0,-3 2 0 0,0-2 0 16,2 0-9-16,-2 0 0 0,0-1 0 0,0 1 0 15,-3 0 0-15,3 0 12 0,-3 2-12 0,-3 0 12 16,0 6-12-16,-3 0 0 0,3 2 0 0,-6 3 8 16,0 0-8-16,0 0 0 0,0 0 0 0,0 0 0 15,0 0 40-15,0 0 7 16,-6 6 1-16,-3 4 0 0,6-2 3 0,-6 5 1 0,3-2 0 16,0 2 0-16,0-2-32 0,-3 2-5 0,3 0-2 15,0 3 0-15,0-3-2 0,0 0-1 0,-3-2 0 16,6 2 0-16,-3-2-10 0,4 2 0 0,-1-2 9 15,0-1-9-15,3-2 0 0,-3 0 0 0,3 0 0 0,3 0-759 16,-3-8-158-16</inkml:trace>
  <inkml:trace contextRef="#ctx0" brushRef="#br3" timeOffset="-42695.23">11530 13565 1666 0,'0'0'36'0,"0"0"8"0,0 0 2 0,0-5 2 0,0 0-39 0,0-3-9 16,0 2 0-16,0-2 0 0,3 6 56 0,0-6 10 15,0 0 2-15,3 3 0 0,0-3-24 0,-3 0-4 16,6 0 0-16,0 0-1 0,0 0-13 0,0 0-2 16,0 0-1-16,2-3 0 0,1 4 9 0,3-4 1 0,-3 3 1 0,3 0 0 15,-3-2-21-15,3 2-4 0,-3 2-1 0,-3 1 0 16,0 0 13-16,2 2 3 0,-5-2 0 16,3 2 0-16,-3 3 6 0,-6 0 2 0,6 3 0 0,0 2 0 15,-6-5-32-15,3 5 0 0,0 3 0 0,-3-2 0 16,0 2 22-16,-3 5-2 0,0-3 0 0,0 1 0 15,-3-1-6-15,3 4-2 0,-6-6 0 0,0 2 0 16,4 3 23-16,-1-5 4 0,3 0 1 0,-3 0 0 16,3-2-29-16,-3-1-11 0,6 0 8 0,-3 0-8 15,-3-2 12-15,6-3-4 0,0 0 0 0,0 0 0 16,0 0-8-16,0 0 0 0,9-5 9 0,0 0-9 16,0-3 0-16,2 0 0 0,1 0 0 0,3 0 8 0,0 0 0 15,3-3 0-15,-3 1 0 0,3-4 0 0,0 1-8 0,-4 0 0 16,1-3 0-16,3 6 0 0,-6-4 0 0,3 6 0 15,-3-2 0-15,-3 4 0 0,0 1 0 0,0 0-12 16,-3 2 4-16,-3 3 0 0,-3 0 8 0,0 0 0 16,6 3 0-16,-6 5 0 0,0 0 0 0,0 0 0 15,-3 2 0-15,3 4 0 0,0-4 0 0,-3 1 12 16,0 2-4-16,3 0 0 0,-6-2-8 0,6 5 0 16,-3-3 0-16,3 0 0 0,0-2 27 0,-3 2 4 15,3-3 1-15,0 1 0 0,0 0-32 0,0-3 0 16,0-8 0-16,3 7 0 0,-3 1 0 0,0-8 0 15,0 0 0-15,0 0 0 0,0 0 0 0,6 6 0 16,-6-6 0-16,6 2 0 16,3 1-176-16,-6-6-42 0,8 1-8 0,-2-1-2 0</inkml:trace>
  <inkml:trace contextRef="#ctx0" brushRef="#br3" timeOffset="-41840.24">13066 13981 518 0,'9'-3'46'0,"-9"3"-37"0,0 0-9 0,0 0 0 0,0 0 153 0,0 0 29 15,-9 8 6-15,0-3 0 0,0 3-60 0,3-3-13 16,-3 3-3-16,-3 0 0 0,3 3-24 0,-2-1-4 16,-1 1-2-16,0 2 0 15,0 0-18-15,0 1-3 0,0 2-1 0,0 2 0 0,-6 1 0 0,3 2-1 16,0 3 0-16,1 5 0 0,-4-3-13 0,0 6-2 15,-3-3-1-15,0 5 0 0,3 1-25 0,-6 2-5 16,4 0-1-16,-4-3 0 0,0 1 16 0,3-1 4 0,0 0 0 16,1 4 0-16,2-4-12 0,3 0-3 0,0 1 0 15,0-1 0-15,3-2 0 0,6 0 0 0,-3-1 0 0,6-2 0 16,-3-2-17-16,3-1 0 0,6-2 0 0,0-3 0 16,0-2 0-16,3-1 8 0,0 1-8 0,3-6 10 15,0 0-10-15,0-2 8 0,0 0-8 0,0-1 8 16,0-2-8-16,0 0 8 0,0-3-8 0,-3 1 8 31,2-1-57-31,-2 0-12 0,0 0-3 0,-3 1-1118 0</inkml:trace>
  <inkml:trace contextRef="#ctx0" brushRef="#br3" timeOffset="-41189.89">13096 14571 691 0,'0'0'61'0,"0"0"-49"0,0 0-12 0,0 0 0 0,0 0 156 0,0 0 28 15,6-3 5-15,-6 3 2 0,0 0-71 0,0 0-15 16,6 3-2-16,0 2-1 0,0 0-14 0,-3 3-2 16,0 0-1-16,2 3 0 0,-2-1-15 0,0 3-3 15,0 1-1-15,3 2 0 0,-3-1-10 0,3 4-1 16,-3-3-1-16,0 2 0 0,0 4-33 0,0-4-6 16,3 1-2-16,0-1 0 15,0 1-2-15,0-1-1 0,-3 1 0 0,3-1 0 0,0 1-10 0,0-3 12 16,0-1-12-16,0-1 12 0,0-1-12 0,0 0 0 15,0-2 9-15,0-1-9 0,0 1 0 0,-4-1 0 16,4 1 0-16,-3-6 0 0,3 3 0 0,-6 0 0 16,3-2 0-16,-3-6 0 15,3 7-170-15,-3-7-38 0,0 0-8 0</inkml:trace>
  <inkml:trace contextRef="#ctx0" brushRef="#br3" timeOffset="-40804.82">13652 14624 403 0,'0'0'36'0,"0"0"-36"0,0 0 0 0,0 0 0 16,0 0 217-16,0 0 37 0,0 0 7 0,0 0 2 15,-6 5-121-15,0-3-24 0,1 6-5 0,-1 0-1 16,-3 3-41-16,0 2-9 0,-3 0-2 0,0 3 0 0,0 3 0 0,0-1 0 16,-3 3 0-16,0 3 0 0,6 0-4 0,-6 3 0 15,1-1-1-15,-4 6 0 0,0-3-14 0,-3 3-2 16,6-3-1-16,-6 2 0 0,3 1-14 0,-2 0-4 16,2 0 0-16,-3-1 0 0,3 1-5 0,-3 3-2 15,3-6 0-15,1 2 0 0,-4-1 7 0,3-1 2 16,0-3 0-16,3 1 0 0,3-4-22 0,-3-4 0 15,3-1 0-15,3 1 0 0,1-3 0 0,2-3 0 16,0 0 0-16,0 1 0 0,6-7 0 0,0-1 0 16,0-6 0-16,0 0 0 15,0 0-85-15,9 0-22 0,0-3-4 0,-1-2-985 0</inkml:trace>
  <inkml:trace contextRef="#ctx0" brushRef="#br3" timeOffset="-40542.32">13593 15137 1638 0,'0'0'36'0,"0"0"7"0,0 0 1 0,0 0 3 0,0 0-38 0,0 5-9 0,3 3 0 0,-3 0 0 16,0 0 88-16,-3 3 16 0,0-1 4 0,0 1 0 15,0 2-36-15,0-3-6 0,-3 1-2 0,0 0 0 0,3 2-25 0,-3-3-6 16,0 1-1-16,0 2 0 16,-3-5 0-16,6 3 0 0,-3-3 0 0,0 2 0 0,0-2-32 0,3 0 0 15,-3-3 0-15,6-5 0 16,0 0-19-16,0 0-10 0,0 0-3 0,0 0-685 16,0 0-138-16</inkml:trace>
  <inkml:trace contextRef="#ctx0" brushRef="#br3" timeOffset="-40362.09">13774 14930 2023 0,'0'0'89'0,"-3"-5"19"0,3 0-86 0,0 0-22 0,0-3 0 0,0 2 0 16,0-2 61-16,3 3 8 0,-3 0 2 0,0 0 0 15,3-3-23-15,0 2-5 0,-3 6-1 0,3-2 0 16,-3 2-34-16,6-3-8 0,-6 3 0 0,0 0-718 15,9 3-146-15</inkml:trace>
  <inkml:trace contextRef="#ctx0" brushRef="#br3" timeOffset="-39641.46">14298 14748 576 0,'0'0'51'0,"0"0"-41"0,0 0-10 0,0 0 0 0,-6 3 198 16,6-3 38-16,0 0 7 0,0 0 1 0,0 0-91 0,0 0-18 16,0 0-4-16,0 0-1 0,0 0-44 0,0 0-9 15,0 0-1-15,0 0-1 16,0 0-17-16,9 2-3 0,0 1-1 0,0-3 0 0,3 0-17 0,0 0-3 15,0-3-1-15,3 1 0 0,0-1-11 0,2 3-2 16,1-3-1-16,0 1 0 0,0 2-19 0,0-3 0 16,0 3 0-16,3 0 0 0,-4 0 0 0,1 0 0 15,-3 0 0-15,0 0 0 0,-3 3 0 0,0-3 0 16,-3 0 0-16,0 0 0 0,-9 0 0 0,9 5 0 16,-9-5-12-16,0 0 3 15,9 3-135-15,-9-3-26 0</inkml:trace>
  <inkml:trace contextRef="#ctx0" brushRef="#br3" timeOffset="-38904.23">15679 13946 1072 0,'0'0'48'0,"0"0"9"0,0 0-45 0,0 0-12 0,0 0 0 0,0 0 0 16,0 0 81-16,0 0 15 0,0 0 2 0,-6 0 1 15,1 0-15-15,2 0-4 0,-6 3 0 0,3-1 0 16,0 6-26-16,-6 0-6 0,3 3 0 0,-6 2-1 0,0 0 3 0,-3 3 1 16,0 5 0-16,-5 1 0 15,2 4 4-15,-6 1 1 0,0 2 0 0,0 2 0 0,1 1-13 16,-1 3-3-16,0 2 0 0,-3 0 0 16,6 2-22-16,1-2-5 0,-1 3-1 0,3 0 0 0,3-6-1 15,0 3-1-15,3-2 0 0,3-4 0 0,1 4-2 16,2-4-8-16,0 1 12 0,0 3-4 0,3-9-8 0,0 3 0 15,3 0 0-15,0-2 0 0,3-1 8 0,0-2-8 16,0 0 0-16,0-3 8 0,6-3-8 0,-6-2 0 16,3 0 9-16,-3 0-9 0,3-3 0 0,0-2 8 15,0 0-8-15,0-1 0 0,3-2 0 0,-3 0 9 16,0 0-9-16,0-3 0 0,-3-5 0 0,3 5-16 16,-3-5 2-16,3 3-737 15,-3-3-147-15</inkml:trace>
  <inkml:trace contextRef="#ctx0" brushRef="#br3" timeOffset="-38204.92">15578 14846 403 0,'0'0'36'0,"0"0"-36"0,0 0 0 0,0 0 0 0,6-3 168 0,-3 0 28 15,0-2 4-15,0 0 2 0,3 0-90 0,-3-1-19 16,3 1-3-16,0-3-1 0,-3 0-47 0,3 3-10 15,0-3-1-15,0 0-1 0,0 0-14 0,0 0-2 16,0-2-1-16,0 2 0 0,-3 0 32 0,0-3 7 16,0 3 0-16,-1-2 1 0,1-1-23 0,-3 3-5 15,0-3-1-15,-3 4 0 0,3-1 7 0,-2-3 1 16,-4 6 0-16,0-3 0 0,0 2 9 0,0 4 3 16,-6-3 0-16,3 5 0 0,-6-3-4 0,0 6-1 15,0-3 0-15,-3 5 0 0,0-3-11 0,1 4-1 16,-4 2-1-16,0 0 0 0,-3 2 1 0,3-2 0 15,0 3 0-15,4 2 0 0,-1 3-27 0,3 2 0 0,0 1 0 0,3-1 0 16,0 1 13-16,3-1-2 0,0 1-1 0,3-1 0 16,3-2-1-16,3 0 0 0,0 3 0 0,3-6 0 15,6-2-9-15,-3-1 8 0,3 1-8 0,0-6 8 16,3 0 3-16,3-2 0 0,3-3 0 0,0-3 0 16,2 1-11-16,1-1 0 0,-3-2 0 0,0-3 0 15,0 0 10-15,0-3 6 0,0 1 2 0,-4-1 0 16,1-2-18-16,0 0 0 0,-3 2 8 0,3 0-8 15,-6 1 0-15,3-1 8 0,-6 6-8 0,3-6 0 16,0 4 10-16,-3-1-10 0,-3 2 8 0,-3 6-8 16,0 0 8-16,0 0-8 0,0 0 8 0,0 0-8 15,0 0 13-15,-3 8-2 0,-3-2-1 0,0-1 0 16,0 3 10-16,3 2 1 0,0 1 1 0,0-1 0 16,0 1-10-16,0 0-1 0,0-1-1 0,3 3 0 15,0-2 10-15,3-3 3 0,0 3 0 0,0-3 0 16,0-1-23-16,3 1-20 0,3-2 4 0,-3-4 1 0,6-2 15 15,2 0 0-15,-2-2-10 0,6 2 10 16,0-6-188-16,0 1-34 16,12-11-6-16,-1 6-2 0</inkml:trace>
  <inkml:trace contextRef="#ctx0" brushRef="#br3" timeOffset="-37803.74">16120 14679 1382 0,'0'0'123'0,"0"0"-99"0,0 0-24 0,0 0 0 16,0 0 119-16,-6 0 18 0,3 3 4 0,3-3 1 15,0 0-29-15,0 0-5 0,0 0-2 0,0 0 0 16,0 0-52-16,0 0-10 0,0 0-3 0,3 5 0 0,0 3-9 0,-3-8-1 16,6 5-1-16,0 1 0 0,0-4-10 0,0 3-1 15,3-2-1-15,3 0 0 0,-3-1 11 0,2-2 3 16,7 0 0-16,-6 0 0 0,3 0-18 0,0 3-3 15,0-3-1-15,3 0 0 0,-3 0-10 0,-1 0 0 16,1 0 0-16,3 0 0 0,-3 0 0 16,0 0 0-16,0 0 0 0,-3 0 0 15,0 0-88-15,-3-3-19 16,0 3-4-16,-9 0-997 0</inkml:trace>
  <inkml:trace contextRef="#ctx0" brushRef="#br3" timeOffset="-37536.23">16379 14560 403 0,'0'0'17'0,"0"0"5"0,-3-5-22 0,3 5 0 0,0 0 0 0,0 0 0 16,-3-3 359-16,3 3 67 0,0 0 14 0,-6 3 2 15,0-1-279-15,3 1-56 0,-3 5-11 0,0 0-3 16,0 0-30-16,0 5-7 0,-3-2 0 0,0 5-1 15,0-1-3-15,-2 1 0 0,-1 3 0 0,3-1 0 16,-3 3-25-16,0-2-6 0,6 2-1 0,-3 0 0 16,3-2-12-16,-3-1-8 0,3-2 8 0,3 3-8 15,0-3 0-15,3-3 0 0,3 0 0 0,0-2 8 32,6-1-108-32,0-4-20 0,3-1-5 0,0-2-1 0</inkml:trace>
  <inkml:trace contextRef="#ctx0" brushRef="#br3" timeOffset="-36688.44">17197 14110 1522 0,'0'0'33'0,"0"0"7"0,-3-2 2 0,1-4 2 0,-1 1-36 0,3 0-8 0,0-1 0 0,0 1 0 0,-3 0 72 0,3 5 13 15,6-5 3-15,-6 5 0 0,0 0-29 0,0 0-6 16,0 0-1-16,0 0 0 0,0 0-12 0,-3 13-4 15,0 0 0-15,0 6 0 0,-3-1 10 0,-6 6 2 16,-6 2 0-16,0 3 0 0,-3 3-4 0,0 3 0 16,-2 2 0-16,-1 2 0 0,0-2-17 0,6 0-4 15,-3 0-1-15,0-5 0 0,-2 3-6 0,5-4-2 16,3-4 0-16,-3 2 0 0,0-3 11 0,3-2 3 16,6 0 0-16,0-3 0 0,0-2-28 0,3-6 0 15,3 3 0-15,1-6 0 0,-1 1 0 0,3-3 0 16,0 0 0-16,3-3 0 0,-3-5 12 0,0 0-4 15,0 0 0-15,8-5 0 0,4 0-8 0,0-3 8 0,0-6-8 16,3 4 8-16,-3-1-8 0,6-2 12 0,-3 0-12 16,3-3 12-16,-1 3-12 0,4-3 0 0,0 3 0 0,0 2 8 15,-3 0-8-15,3 1 0 0,-1 2 0 0,4 0 0 16,-9 0 0-16,3 5 0 0,-3 1 0 0,0 2 0 16,3 0-10-16,-6 2 10 0,-4 1-13 0,1 2 5 15,6 1 8-15,-6 1 0 0,-6 1 0 0,3 3 0 16,0 0 0-16,-3-1 0 0,-3 1 0 0,0 2 0 15,-3 0 0-15,0 3 0 0,0 0 0 0,-3 0 0 16,-9 2 0-16,6-2 0 0,3 0 0 16,0 0 0-16,-8-3 0 0,-1 3 0 0,3-3 0 0,0 3 0 15,-6-3 0-15,3 3 0 0,0-5 0 0,3-1 0 16,-3 1 8-16,-2 0 0 0,-1-6 0 0,3 0 0 16,3 3-8-16,-3-5 0 0,-3-1 0 0,6-2 0 15,-6 0 8-15,7-2 0 0,-4-1 0 0,0-2 0 0,0-3-8 16,0 3 0-16,3-3 0 0,-3 2 0 15,3-4 8-15,0 2 0 0,3-3 0 0,4 3 0 16,-4-2-16-16,6 4-4 0,3-4 0 0,3 5 0 16,0-1-136-16,0 1-28 0,8-8-6 15,7 2-1-15</inkml:trace>
  <inkml:trace contextRef="#ctx0" brushRef="#br3" timeOffset="-36171.6">17525 14735 1612 0,'-6'-3'144'0,"6"3"-116"0,0 0-28 0,0 0 0 0,0 0 28 0,0 0-1 15,0 0 0-15,0 0 0 0,0 0 35 0,0 0 7 16,0 0 2-16,0 0 0 0,0 0-37 0,0 0-7 16,0 0-2-16,0 0 0 0,6-3-17 0,-6 3-8 0,0 0 8 0,6 0-8 31,3 0-98-31,-9 0-25 0,0 0-5 0,0 0 0 0</inkml:trace>
  <inkml:trace contextRef="#ctx0" brushRef="#br3" timeOffset="-35801.93">17793 14690 1450 0,'0'0'32'0,"0"0"6"0,0 0 2 0,0 0 1 0,0 0-33 0,0 0-8 0,-3-3 0 0,3 3 0 0,0 0 130 0,0 0 24 16,0 0 5-16,0 0 1 0,0 0-90 0,0 0-18 16,0 0-3-16,0 0-1 0,6 5-4 0,3-2-2 15,-3 2 0-15,3 1 0 0,-3-1-3 0,-1 0-1 16,1 0 0-16,3 3 0 0,-3-2-6 0,3 2 0 16,-3 2-1-16,0-2 0 0,3 3-8 0,-3-3-2 15,0 0 0-15,3 2 0 0,-6-2-9 0,3 0-3 16,3 3 0-16,-3-3 0 0,3 2-1 0,-3-2-8 15,0 0 12-15,2 0-4 0,1-3-8 0,0 3 0 16,0-3 0-16,-3 1 0 0,3 2 0 0,0-3 8 16,-6 0-8-16,3 1 8 15,0-1-116-15,-6-5-23 0,0 0-5 0,0 0 0 0</inkml:trace>
  <inkml:trace contextRef="#ctx0" brushRef="#br3" timeOffset="-35519.6">17748 14941 1980 0,'0'0'44'0,"6"-3"8"0,0-5 3 0,-3 1 0 0,6-1-44 0,-3-3-11 0,3 0 0 0,0 3 0 15,3-5 67-15,0 3 11 0,2-1 2 0,-2 0 1 16,3-2-32-16,-3 3-6 0,0-1-2 0,3-2 0 0,0 2-13 0,0 3-2 15,0-2-1-15,-4 2 0 0,7-3-9 0,-3 1-1 16,3 2-1-16,0 0 0 0,0 0-14 0,-3 0 0 16,-3 0 0-16,2 3 0 0,1-3 0 0,-3 2 0 15,3 1 0-15,-3 0 0 0,0 2 0 0,0 1-10 16,-3-1 2-16,0 3 0 16,-9 0-210-16,0 0-42 0,0 0-8 15,0 0-586-15</inkml:trace>
  <inkml:trace contextRef="#ctx0" brushRef="#br3" timeOffset="-35227.09">18177 14997 1036 0,'0'0'46'0,"0"0"10"0,0 0-45 0,0 0-11 0,0 0 0 0,0 0 0 16,0 0 187-16,-3 8 35 0,-3-1 7 0,3-1 2 15,-3-1-99-15,3 3-19 0,-3-3-4 0,0 3-1 16,0 0-61-16,-3 0-13 0,3 0-2 0,0-3-1 16,-3 6 10-16,0-1 3 0,6-4 0 0,-3 2 0 15,0 0-25-15,1 0-5 0,2 0-1 0,-3-3 0 16,3 0-13-16,3-5 0 0,0 0 8 0,0 0-8 15,0 0-52-15,0 0-12 0,0 0-4 0,3 0-656 16,3 0-131-16</inkml:trace>
  <inkml:trace contextRef="#ctx0" brushRef="#br3" timeOffset="-35067.28">18296 14811 1915 0,'0'0'42'0,"0"0"9"0,0 0 1 0,0 0 2 0,0 0-43 0,-3-8-11 0,3 3 0 0,0 5 0 0,-3-5 73 0,3 5 13 16,0 0 2-16,0 0 1 0,0 0-53 0,0 0-12 16,0 0-1-16,0 0-1 0,0 0-22 0,9-8-16 15,-3 3 2-15</inkml:trace>
  <inkml:trace contextRef="#ctx0" brushRef="#br3" timeOffset="-34635.26">18638 14121 1440 0,'0'0'128'0,"0"0"-103"0,0-5-25 0,0 2 0 16,3-2 90-16,-3-1 13 0,0 6 2 0,0 0 1 15,0 0 9-15,0 0 1 0,0 0 1 0,0 0 0 16,6 3-52-16,-3 2-10 0,0 3-3 0,0 3 0 16,3-3-13-16,-3 2-3 0,0 1-1 0,3 2 0 15,-3 3 5-15,3 0 0 0,-3 0 1 0,0 5 0 16,3-3-16-16,-3 4-3 0,0-4-1 0,3 3 0 0,-3 3-5 0,0 0 0 16,0 0-1-16,-1 0 0 0,1-1 0 0,0 1 0 15,0 0 0-15,-3-3 0 0,3 6-6 0,-3-6-1 16,0 0 0-16,-3 0 0 0,3 3 7 0,-3 0 1 15,-3 0 0-15,1 2 0 0,-4 3-4 0,0 0-1 16,-3-2 0-16,-3-1 0 0,0 8-1 0,-3-2 0 16,3-3 0-16,-3 0 0 0,4 1-10 0,-1-4 0 15,3-2 0-15,-3 2 0 0,0 1 0 0,-3-3 0 0,3-3 0 16,0-3 0-16,-3 3 0 0,4-2 0 0,-1-1 0 16,3-4 0-1,0 2-62-15,3-6-14 0,0 1-4 0,3-6-1195 16</inkml:trace>
  <inkml:trace contextRef="#ctx0" brushRef="#br3" timeOffset="-33731.49">18971 13965 1292 0,'0'0'57'0,"0"0"12"0,0 0-55 0,0 0-14 15,0 0 0-15,0 0 0 0,0 0 92 0,0 0 16 16,0 0 4-16,6-6 0 0,-6 6-12 0,0 0-3 16,6 0 0-16,0 0 0 0,3 6-36 0,0 2-7 15,-3-3-2-15,3 6 0 0,3-1 1 0,-3 1 0 16,6 5 0-16,-3-1 0 0,3 1-9 0,-3 3-1 16,-1-1-1-16,1 6 0 0,0-3-18 0,-3 1-3 0,0 4-1 0,0-2 0 15,-3 5-4-15,0-3-2 16,-3 3 0-16,3 1 0 0,-3-1-3 0,-3 2-1 0,3 4 0 15,-3-1 0-15,-3-2-10 0,-3 2 12 16,0-2-12-16,0 0 12 0,-3 0-2 0,-3-1 0 0,0 4 0 16,-3-4 0-16,-3 1-10 0,1 3 0 0,-4-1 0 0,0 3 0 15,0-3 0-15,0 1 10 0,-3-1 1 0,1-2 0 16,2-3-11-16,0 3 0 0,0-6 0 0,3 3 0 16,0-5 0-16,4 0 0 0,-1-3 9 0,3-5-9 15,0 3 0-15,3-6 0 0,3 0 0 0,3-5 0 16,0 0-64-16,0-5-16 15,3-3-4-15,0 0-704 0,0 0-140 0</inkml:trace>
  <inkml:trace contextRef="#ctx0" brushRef="#br3" timeOffset="-33006.86">19382 13705 345 0,'-6'-8'15'0,"3"6"4"0,3-1-19 0,-3-2 0 0,0 2 0 0,0-2 0 15,0 0 233-15,0 2 43 0,0-2 9 0,0 2 2 16,1-2-131-16,-1 2-27 0,0-2-5 0,3 0 0 15,0 2-36-15,0 0-6 0,0-2-2 0,0 0 0 16,0 2-16-16,3 0-3 0,-3-2-1 0,5 0 0 16,-2 2-20-16,3 1-5 0,0-4-1 0,0 4 0 15,3-4-7-15,0 1-2 0,0 2 0 0,3 1 0 16,0-1-10-16,0 0-3 0,0 1 0 0,0 2 0 16,3 0-12-16,-4 2 8 0,1 1-8 0,0 0 0 15,0 2 8-15,0 0-8 0,-3 1 0 0,-3 2 0 16,3-3 0-16,0 0 8 0,-6 3-8 0,3 0 0 0,-6 0 12 15,0 0 0-15,-3 0 0 0,-3 0 0 0,3 0 16 16,-6 2 4-16,-3-2 0 0,0 3 0 16,-3-1-16-16,0 1-4 0,-3 0 0 0,1-1 0 0,-4 3-3 15,3-2-1-15,-3 2 0 0,3-2 0 0,3-1 9 16,0 1 2-16,4-3 0 0,-1 0 0 0,3 2-11 0,0-2-8 16,3 0 9-16,3-2-9 0,0 1 9 0,3-7-9 15,-3 6 8-15,6-1-8 0,0 0 0 0,0 1 8 16,3-4-8-16,0 4 0 0,3-4 12 0,-3 4-4 15,3-6 0-15,-1 2 0 0,1 1 4 0,3-1 1 0,0-2 0 16,3-2 0-16,3 2 5 0,0-3 1 0,0 3 0 16,3-2 0-16,-1-4 5 0,1 4 2 0,6-4 0 15,-3 1 0-15,-3 2-18 0,-1-2-8 0,-2 0 8 16,0-1-8-16,0 4 8 0,0-1-8 0,-3 1 0 0,0 2 8 16,-3 5-8-16,-1-3 0 0,1 1 0 0,-6 5-946 15,-3 0-194-15</inkml:trace>
  <inkml:trace contextRef="#ctx0" brushRef="#br3" timeOffset="-19161.59">20832 5593 864 0,'-15'3'76'0,"-3"-3"-60"0,-6 0-16 0,3 0 0 15,-2-3 116-15,-4 3 20 0,0 3 4 0,-3-3 0 16,-2 0-35-16,-1 0-7 0,0 0-2 0,0 0 0 16,-5 0-36-16,2 0-8 0,0 3-2 0,-3 2 0 15,1-5-6-15,-1 0 0 0,-3 3-1 0,4-3 0 16,-4-3 11-16,-3 3 2 0,1-5 1 0,-4 2 0 16,-2 0-11-16,2 1-2 0,-3 2-1 0,7 0 0 15,2-6-8-15,-3 1-2 0,-2 0 0 0,-1-1 0 0,-3 1-17 16,-2 0-3-16,-1 0-1 0,4-1 0 15,-4 4 23-15,4-4 4 0,-1-2 1 0,-3 3 0 16,-5 0-20-16,-1 2-3 0,4-5-1 0,-1 3 0 0,1 0 0 16,2 2 0-16,-5-2 0 0,-1 5 0 0,0-8 12 15,-2 5 3-15,2 1 0 0,-2 2 0 0,5-6-31 16,-2 4-12-16,-1 2 1 0,-5-3 0 0,2-2 11 16,1 2 14-16,-1 0-3 0,1-2-1 0,-1 0 3 15,-2 2 1-15,-7-2 0 0,4 2 0 0,-1-2 8 0,1 2 2 16,0 3 0-16,2 0 0 0,1 0-6 0,-7 0-1 15,-5 0 0-15,5 3 0 0,4-3-5 0,-1 3-2 16,-2-1 0-16,-3 3 0 0,-1 3-10 0,-2 0 8 16,2-2-8-16,1 2 8 0,-1 0-8 0,1-3 0 0,0 3 0 15,-1-3 0-15,10 8 0 0,-4-5 0 0,7 0 8 16,-7 0-8-16,-2 0 0 0,-1 3 0 0,1-1 0 0,3 1 0 16,-1-1 8-16,1 1-8 0,-7 2 0 0,-2-2 8 15,2 5 8-15,4-3 2 0,3 0 0 0,-4 3 0 16,-5 0-7-16,-4 5-2 0,1-5 0 0,9 5 0 15,-1-2-9-15,-5 10 12 0,-4-8-12 0,4 3 12 16,3 2-12-16,-1 3 0 0,4-2 9 0,2 2-9 16,1 0 11-16,2 0-3 0,7 0 0 0,2 0 0 15,7-2-8-15,2-1 0 0,6 1 9 0,4-1-9 16,2 3 0-16,6-2 0 0,0 2 0 0,4-3 0 16,2 3 0-16,3 0 0 0,3 3 0 0,0 0 0 0,0-3 0 15,6 3 0-15,3-3 0 0,1 3 0 16,2-3 0-16,3 2 0 0,0 1 0 0,6 0 0 15,0 2 0-15,3 1 0 0,2-1 0 0,4 1 0 0,0-1 0 16,3 0 0-16,3 1 0 0,3-6 0 16,0 0 0-16,3-3 0 0,2 3 0 0,4-2 0 0,0-3 0 0,3-3 0 15,5 3 0-15,4-3 0 0,3 3 8 0,-1-3 1 16,4 0 0-16,-1 0 0 0,1 0-9 0,3-2-9 16,2-3 9-16,4 2-13 0,-1 1 13 0,1-3 8 15,0 2 0-15,-1-5-8 0,1 3 0 0,-1-2 0 16,4-4 0-16,5 1 0 0,1-1 0 0,2 1 0 15,-5-3 0-15,-1 0 0 0,7 0 0 0,-1 0 0 0,1-3 0 16,-4 3 0-16,0-3 0 0,-2 0 0 0,0 1 0 0,-1-1 0 16,1-2 0-16,-1 2 0 0,6-2 0 0,-5 2 0 15,-6-2 0-15,2-1 0 0,-2 1 0 0,5 2 0 16,1-2 0-16,-4-1 0 0,4 4 0 0,-4-4 0 16,1 1 0-16,-1 0 0 0,4-3 0 0,2 2 0 15,-5 1 0-15,2-3 8 0,-2 3-8 16,-1-1 0-16,-2-2 0 0,2 0 0 0,4 0 0 0,-1 0 0 15,7 0 0-15,-10 0 0 0,-2 3 0 0,-3 0 0 16,-1-1 0-16,1 1 0 0,2-3 0 0,1 2 0 16,-4 1 0-16,1 2 0 0,3-5 0 0,-1 3 0 15,-2 0 8-15,-4-1-8 0,4 1 0 0,-1 0 0 16,1-3 0-16,3 2 0 0,-1 1 0 0,1-3 0 16,-4 0 0-16,1 0 0 0,2 0 0 0,1 0 0 15,0 0 0-15,2 0 0 0,-2 0 0 0,-1 3 0 0,-2-1 0 0,-4 1 0 16,1 2 0-16,3 0 0 0,-4-2 0 0,4 0 0 15,-1 2 0-15,1 0 0 0,-6 1 8 0,-1-1-8 16,4-2 0-16,-1-1 0 0,4 1 0 0,-1 2 0 16,-2-2 0-16,3-1 0 0,-1 1 0 0,-5-3 0 15,-1 3 0-15,-2-1 0 0,6-2 8 0,-4 0-8 16,7 0 0-16,-3 0 0 0,2-2 0 0,-2-1 0 16,-1 3 0-16,-2 0 0 0,3 0 0 0,-4 0 0 15,1 0 0-15,-1 0 0 0,-2 3 10 0,0-1-10 16,2-2 8-16,-2 6-8 0,-3-4 0 0,2 4 0 15,-2-4 8-15,3 4-8 0,-4-1 0 0,4-3 0 16,0 4 0-16,-4-4 8 0,4 1-8 0,0 0 0 16,-4-1 0-16,1 1 8 0,0-3-8 0,-4 3 0 15,4-3 0-15,0-3 0 0,-1 6 0 0,1-3 0 0,-6 0 8 0,2 0-8 16,4 2 0-16,-3-2 0 0,-1 0 0 0,-5-2 0 16,0 2 0-16,-3-3 0 0,-1 3 8 0,-2-3-8 15,3 3 0-15,0 0 0 0,3-5 0 0,-1 2 0 16,4 1 8-16,-3-1-8 0,-1-2 12 0,1 0-4 15,-3-3-8-15,0 2 0 0,-3-2 0 0,-1 0-11 16,1 0 11-16,3-2 0 0,0-1 0 0,5-2-8 16,1 0 8-16,3 0 8 0,-6-3-8 0,-1 0 11 15,4 0-11-15,0 0 0 0,-7-2 0 0,1-1 8 16,-3 1-8-16,0-1 0 0,-6-2 0 0,2-3 8 16,-2-2-8-16,-3 2 0 0,0-3 0 0,0 1 8 15,0-3-8-15,0 0 0 0,-1 0 0 0,1-1 8 16,-3 1-8-16,0-2 0 0,0 4 9 0,-3-5-9 0,0 1 0 15,-3-4 9-15,0 3-9 0,0 1 0 16,-3-4 8-16,-1-2-8 0,-2 0 0 0,-3 0 0 16,0 0 12-16,-3 3-12 0,0-1 12 0,1 1-12 0,-4-3 8 15,0 3-8-15,-3-3 0 0,-3-3 0 0,0 3 0 0,-3 2 0 16,0-2 0-16,0 3 0 0,-3-6 0 0,3 6 0 16,-2 2 0-16,-1 0 0 0,0-2 0 0,-3 2 0 15,0 0 0-15,-6-2 0 0,1 0 8 0,-7-1-8 16,-3 4 0-16,-3 1 0 0,-2 1 8 0,-1 3-8 15,0 2 0-15,1-2 0 0,2 2 10 0,3 0-10 16,-2 0 8-16,-1 3-8 0,-3 0 12 0,-5 0-4 0,-4-1 0 0,3 4 0 16,1 2-8-16,2 0 0 15,1 0 0-15,-1 3 0 0,-6-5 0 0,1 2 0 0,-1 2 0 0,1 1 0 16,-1 0 0-16,3 5 0 0,1 3 0 0,2-3 0 16,0 5 0-16,4-5 0 0,-1 3 0 0,0-3 0 15,1 5 0-15,-4 1 0 0,6-4 0 0,-2 4 0 16,2-1 0-16,0 3 0 0,4-2 0 15,-1 2 0-15,0 0 0 0,3 0 0 0,1 0 0 0,2-6 0 16,0 6 0-16,3-2 0 0,1 2 0 0,5 2 0 16,3-2-9-16,3 6 9 0,3-6-12 0,0 2 12 31,3 1-72-31,3-1-8 0,3 6-2 0,3 3-943 16,-3-6-189-16</inkml:trace>
  <inkml:trace contextRef="#ctx0" brushRef="#br3" timeOffset="-18351.07">20299 6795 1868 0,'0'0'41'0,"0"0"9"0,0 0 2 0,0 0 0 0,0 0-42 0,0 0-10 0,0 0 0 0,0 0 0 16,0 0 114-16,0 0 21 0,0 0 4 0,6-3 1 15,-6 3-36-15,0 0-6 0,0 0-2 0,0 0 0 16,9-3-56-16,-9 3-11 0,0 0-2 0,0 0-1 15,0 0-16-15,6 0-10 0,0 0 12 0,0 0-848 16,-6 0-168-16</inkml:trace>
  <inkml:trace contextRef="#ctx0" brushRef="#br3" timeOffset="-17870.59">20606 6705 2142 0,'0'0'47'0,"0"0"9"0,0 0 3 0,0 0 1 0,0 0-48 0,0 0-12 0,0 0 0 0,-6 2 0 16,3 3 99-16,0 1 17 0,0-1 3 0,3 3 1 15,0-8-39-15,0 8-7 0,0 0-2 0,-3 2 0 16,6-2-16-16,-3 0-3 0,3 3-1 0,3 0 0 15,-3-1-8-15,0 1-1 0,0 2-1 0,3 0 0 16,2 0-18-16,-2 1-3 0,3 1-1 0,-3 1 0 16,3-2-11-16,0 1-9 0,0-1 12 0,-3-4-12 0,-3 3 16 15,3 1-3-15,6-1-1 0,3-2 0 0,-6 2-12 0,3-3 9 16,-3 1-9-16,2 0 8 0,1-4-8 0,-3 4-14 16,3-3 3-16,-3 0 1 0,0-3 0 0,0 3 0 15,0 0 0-15,-3 0 0 16,-3-5-142-16,0 5-29 0,3-3-6 0,-6 0-1069 15</inkml:trace>
  <inkml:trace contextRef="#ctx0" brushRef="#br3" timeOffset="-17557.16">20519 7220 2095 0,'-3'-15'46'0,"3"9"10"0,3-2 1 0,0-2 2 0,0-1-47 0,3 1-12 0,-3-1 0 15,3 0 0-15,0 1 109 0,3-3 20 0,0 2 4 0,3-2 1 16,3 0-25-16,0-1-5 0,0-1 0 0,5-1-1 16,1-3-63-16,3 1-13 0,3-4-3 0,0 1 0 15,-7-3-13-15,4 1-3 0,3-1-8 0,3 3 12 16,-3-6 16-16,-1 3 2 0,4 1 1 0,-6 1 0 16,-3 1-31-16,0 3 0 0,-4-1 0 0,-5 6 0 15,0 2 0-15,0 1 0 0,-3-1 0 0,0 3 0 16,-3 3 8-16,0-3-8 0,0 3 0 0,-3-1 0 15,3 4 0-15,-6 2 0 0,0 0 0 0,0 0 0 16,0 0 0-16,0 0 0 0,0 0 0 0,-9 2 0 16,0 1-36-16,9-3-14 0,-6 5-2 0,0 3-1 15,6-8-171-15,-6 6-35 0,-6 10-6 0,12-16-2 16</inkml:trace>
  <inkml:trace contextRef="#ctx0" brushRef="#br3" timeOffset="-13662.79">20406 6353 1324 0,'-9'34'118'0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22:29.48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1285 1349 990 0,'0'0'44'0,"0"0"8"0,0 0-41 0,0 0-11 16,0 0 0-16,-3 6 0 0,-3 2 88 0,3 0 16 16,0 2 4-16,-6 3 0 0,0-5-37 0,3 6-7 15,0-7-2-15,-3 4 0 0,0 8-22 0,0-6-5 16,-3 0-1-16,3 0 0 0,-2 0-11 0,2 3-3 15,-3 0 0-15,3-3 0 0,0 1-20 0,6-1 0 16,-6 3 0-16,0-6 0 16,0 4-31-16,6-9-10 0,-3 8-3 0,6-5-461 15,0-8-93-15</inkml:trace>
  <inkml:trace contextRef="#ctx0" brushRef="#br0" timeOffset="266.31">1434 1310 1220 0,'0'0'54'0,"0"0"11"0,0 0-52 0,0 0-13 0,0 0 0 0,0 0 0 16,3 8 105-16,-3 0 19 0,0-8 3 0,-3 10 1 15,-3-2-52-15,3 3-9 0,-3 2-3 0,0 0 0 0,-3 0 0 0,0-5 0 16,0 6 0-16,0 4 0 0,-3-5-9 0,0 6-3 15,-6-3 0-15,6 2 0 0,1 1-38 0,-4-1-14 16,3-2 9-16,3 3-9 0,3-6 8 0,-3 0-8 16,0 0 8-16,-3 1-8 0,6-4 0 0,3 3-11 15,-3-5 1-15,3 0-682 16,0 3-137-16</inkml:trace>
  <inkml:trace contextRef="#ctx0" brushRef="#br0" timeOffset="1422.87">1901 1172 1170 0,'0'0'52'0,"0"0"10"0,0 0-50 0,0 0-12 15,0 0 0-15,0 0 0 0,0 0 89 0,0 0 15 16,0 0 4-16,0 0 0 0,0 0-34 0,0 0-6 16,0 0-2-16,9 0 0 0,-9 0-37 0,9 0-7 15,-3 3-2-15,3-3 0 0,0 0 5 0,0 0 1 16,-1 5 0-16,1-10 0 0,-3 2-1 0,3 3 0 15,0-5 0-15,0 0 0 0,3 2-11 0,0-2-2 16,3-1-1-16,-3 4 0 0,-3-4-1 0,6 1 0 0,-7 0 0 0,4 2 0 16,3-7-10-16,-6 2 8 15,-3 2-8-15,9 4 8 0,-9-4-8 0,9 1 0 0,-12 2 9 0,3-2-9 16,6 5 0-16,-3-5 0 0,-9 2 0 0,3-7 0 16,0 2 0-16,-3 0 12 0,0 2 0 0,0-4-1 15,-3 2-2-15,0 0 0 0,-3 3 0 0,3-3 0 16,-3 2-9-16,0 1 0 0,-3 3 9 0,3-4-9 15,3-2 10-15,-9 3-2 16,3-8-8-16,-3 8 12 0,-3-3-3 0,3 2-1 0,0 6 0 0,-8 0 0 16,2 6-8-16,0-1 0 0,3-2 0 0,0 7 0 15,0-2 0-15,3-3 0 0,-3 9 0 0,1-1 12 16,-1 0 2-16,3 0 1 0,0 0 0 0,-6 1 0 16,3 4-2-16,0-5 0 0,3 1 0 0,0-1 0 15,1 0-5-15,-4 0-8 0,3 1 11 0,0 4-11 16,0-5 8-16,6 1-8 0,-3-1 0 15,6-5 0-15,0 5 0 0,-3-2 0 0,3 2 0 0,3 0 0 16,3 0 8-16,3-5-8 0,-3 5 0 0,0-7 0 0,6 2 0 0,0 0 0 16,3-3 0-16,0 0 0 15,-3 0 8-15,6-5-8 0,-4 0 9 0,4 3-9 0,0-3 0 0,-3 0 0 16,6 0 0-16,-6-3 0 16,6 3-29-16,-12-5-6 0,9 5-1 0,-3 0-663 15,-1-5-133-15</inkml:trace>
  <inkml:trace contextRef="#ctx0" brushRef="#br0" timeOffset="2300.71">2449 1061 460 0,'0'0'41'0,"0"0"-33"0,0 0-8 0,0 0 0 16,-3 8 205-16,3-8 39 0,0 0 8 0,0 5 2 16,-6 3-135-16,3-3-27 0,-3 3-6 0,0-2-1 15,0 2-25-15,3 0-4 0,-6 2-2 0,0 3 0 0,-3 1-14 0,3-6-4 16,0 5 0-16,0-3 0 0,-6 4-4 15,6-1-2-15,-5 0 0 0,2 0 0 16,0-5-19-16,0 3-11 0,3 2 12 0,3-5-12 0,0 5 9 0,0-8-9 16,3 3 0-16,-3-2 9 0,3 2-9 0,3-3 0 15,0-5 0-15,0 0 0 0,0 0 0 0,0 0 0 16,0 0 9-16,0 0-9 0,9 0 13 0,3 0-1 16,0 0-1-16,3-5 0 0,-3-3-3 0,0 2 0 15,0-2 0-15,2-5 0 0,1 8 0 0,0-8-8 16,0 5 12-16,-3-5-4 0,6 2 1 0,0-2 0 15,-6 0 0-15,5 5 0 0,-5-3-9 0,6 3 0 16,-6-5-12-16,3 5 12 0,0 3 0 0,-3-3 0 16,6 2 9-16,-12 6-1 0,3-5-8 0,-1 5 8 15,1 0-8-15,0 5 8 0,0-10 1 0,-6 10 1 16,6-5 0-16,-6 6 0 0,-3-6 0 0,6 0 0 16,-6 0 0-16,3 8 0 0,-3-8 18 0,6 5 3 15,-6 3 1-15,0-3 0 0,0 8-20 0,-6-5-3 16,3-2-1-16,-6 7 0 0,3-5 4 0,0-3 0 15,-3 8 0-15,0-7 0 0,0 1-12 0,6 1 12 16,-5-2-12-16,2-1 12 0,0-5-12 0,0 3 10 0,3 2-10 0,3-5 10 16,0 0-10-16,0 0 12 0,0 0-12 0,0 0 12 15,0 0-12-15,0 0 0 0,0 0 9 0,9-5-9 16,3 2 21-16,-4 3 0 0,-5-5 0 0,9-1 0 16,3 4-21-16,0-4 8 0,3-1-8 15,3-4 0-15,0 3 0 0,0-3 0 0,-4 4 0 0,1-1 8 16,3-3-8-16,-6 3 0 0,0 0 0 0,0 3 0 15,-3-3 0-15,2 3 0 0,-8-3 0 0,3 2 0 16,-3 6-12-16,3-5-3 0,-3 5-1 0,3 5 0 0,-3-5 16 16,0 0 0-16,-3 0 0 0,3 6 0 0,0-6 17 15,-3 8-3-15,-3-8-1 0,6 5 0 0,-6 3-25 16,0-3-6-16,0 3-1 0,-6-3 0 0,3 3 19 16,3-2 0-16,-6 2 0 0,0-3 0 0,0 3 15 15,3 0-3-15,-6 2-1 0,3-4 0 0,0 1-11 16,-3 1 12-16,3 3-12 0,-3-3 12 0,3-3-12 15,1-2 8-15,2 7-8 0,3-7 8 0,-6 2-8 0,3 1 0 16,3 2 9-16,3-8-9 0,3 5 0 0,-6-2 0 16,3 2 0-16,2-5 8 0,1 5 0 0,0-5 0 15,3 0 0-15,0 0 0 0,-6 0-16 0,6-5-4 16,0 5 0-16,-3 0 0 16,3 0-176-16,0-8-36 0,9 3-8 0,-3-3 0 0</inkml:trace>
  <inkml:trace contextRef="#ctx0" brushRef="#br0" timeOffset="2550.4">3270 1140 1994 0,'0'0'44'0,"0"0"8"0,0 0 3 0,0 0 1 0,-3 6-44 0,-6 2-12 0,3-3 0 0,0 3 0 15,-3-3 67-15,3 8 11 0,-3-5 2 0,-2-2 1 0,-1 7-20 16,3-5-4-16,-3 5-1 0,0-2 0 16,0-4-38-16,-3 7-8 0,3-1-2 0,0-5 0 0,0 2-8 0,4 4 8 15,-7-1-8-15,3-5 8 0,9 2-8 0,-3-2 0 16,0 0 0-16,6 3 0 0,0-11-13 0,0 0 1 16,0 0 1-16,12 0-730 15,-3 0-147-15</inkml:trace>
  <inkml:trace contextRef="#ctx0" brushRef="#br0" timeOffset="2715.01">3449 918 1900 0,'0'0'169'0,"0"0"-135"0,0 0-34 0,0 0 0 15,-9 0 34-15,3-5 0 0,6 5 0 0,0 0 0 16,0 0-20-16,0 0-4 0,0 0-1 0</inkml:trace>
  <inkml:trace contextRef="#ctx0" brushRef="#br0" timeOffset="3428.88">3571 1095 288 0,'0'0'25'0,"0"0"-25"0,0 0 0 0,0 0 0 16,0 0 244-16,0 0 44 0,0 0 9 0,0 0 2 16,0 0-145-16,0 0-29 0,0 0-5 0,0 0-2 15,0 6-48-15,-6 2-10 0,3 5-1 0,-6-8-1 16,0 3-6-16,0 3-2 0,3 2 0 0,0 0 0 15,-6-5-18-15,0 5-4 0,3 1-1 0,-3-1 0 16,4 5-13-16,-4-10-2 0,6 5-1 0,3-2 0 16,-6-3-3-16,0 5 0 0,3-8 0 0,6 3 0 0,-3-2 8 0,0-4 2 15,3-2 0-15,0 0 0 0,0 0-5 0,0 0-1 16,0 0 0-16,0 0 0 0,3-2 8 0,3-4 2 16,0 6 0-16,3-8 0 0,-3 3-12 0,3-3-2 15,3 3-8-15,-6-8 12 0,8 5-12 0,-5-3 0 16,3 3 8-16,-3-5-8 0,3 0 11 0,0 2-1 15,6-2 0-15,-3 5 0 0,0-5-10 0,-1 5 0 16,1-3 9-16,0 3-9 0,0-2 0 0,-3 7 0 16,-3-2 0-16,3-3 0 0,-3 8 0 0,0 0 0 15,3 0 0-15,-3-5 0 0,-3-1 0 0,-1 4 0 16,4 2 0-16,-3 0 0 16,3 0-18-16,0-6-8 0,-3 6-2 0,0 0 0 15,3 0-209-15,-3 0-43 0</inkml:trace>
  <inkml:trace contextRef="#ctx0" brushRef="#br0" timeOffset="3818.49">3934 1074 403 0,'0'0'17'0,"0"0"5"0,0 0-22 0,0 0 0 16,0 0 0-16,0 0 0 0,0 0 279 0,0 0 51 15,0 0 10-15,-3 8 3 0,-3-3-179 0,-3 3-35 16,3 6-7-16,0-6-2 0,0 2-48 0,3-2-11 15,-9 3-1-15,6 2-1 0,-3-5-27 0,6 5-6 16,-8-5-1-16,5 5 0 0,-3-2-6 0,3-3-2 16,3 5 0-16,-3-8 0 0,6 8-1 0,-6-5-1 15,6-2 0-15,0 2 0 0,-3-3-27 0,6 0-4 16,3-5-2-16,-6 3 0 16,6-3-25-16,-3-3-5 0,9 3 0 0,-9 0-1 15,6-5-192-15,-1-3-39 0,7-11-7 0,0 6-1 0</inkml:trace>
  <inkml:trace contextRef="#ctx0" brushRef="#br0" timeOffset="3972.79">4148 873 403 0,'0'0'36'0,"0"0"-36"0,0 0 0 0,0 0 0 16,0 0 265-16,0 0 47 0,0 0 8 0,0 0 3 15,0 0-198-15,0 0-39 0,-6 0-8 0,6 0-2 16,0 0-44-16,-6 0-8 0,0 5-3 0,6-5 0 15,0 0-21-15,-3 3 8 0,3 8-8 0</inkml:trace>
  <inkml:trace contextRef="#ctx0" brushRef="#br0" timeOffset="4598.13">4363 1087 403 0,'0'0'36'16,"0"0"-36"-16,0 0 0 0,0 0 0 0,0 0 230 0,0 0 39 0,0 0 8 15,0 0 2-15,0 0-155 0,2-5-30 16,-2 5-6-16,0 0-2 0,0 0-28 0,0 0-6 16,0 0 0-16,0 0-1 0,0 0-3 0,-2-8-1 0,2 8 0 0,0 0 0 15,0 0 3-15,-6 0 1 0,0 0 0 0,0 0 0 16,0-5-26-16,-3 5-5 0,0 0 0 0,0 5-1 16,0-5 19-16,0 0 4 0,-6 8 1 0,6-8 0 15,-6 5-12-15,3-2-3 0,1 2 0 0,-1 1 0 16,-6-4-4-16,6 4 0 0,-3 2-1 0,3 2 0 15,3-7-8-15,3 2-2 0,-9 0 0 0,9 1 0 16,0 2-13-16,3-3 0 0,-3 3 0 0,4-3 0 16,2-5 0-16,0 0 0 0,8 8 0 0,-8-8 0 0,9 5 0 0,-3-2 0 15,3 8 0-15,0-11 0 0,3 0 0 0,0 8 0 16,-3-8 0-16,6 5 0 0,-6-5-18 0,3 0 3 16,-3 2 1-16,2 4 0 15,-2-6-2-15,0 5 0 0,-3-2 0 0,0 2 0 16,-6-5 16-16,3 5-11 0,0 1 11 0,-3 1-10 0,0-1 10 15,0 2 0-15,-3-3 0 0,0-2 0 0,-3 2 0 0,0 0 0 16,3 3 0-16,-3 0 0 0,-3-3 0 0,1 1 0 16,2-4 0-16,-6 4 0 0,0-1 0 0,0-2 0 15,0 2 0-15,-3 0 8 0,0-5-8 0,-6 5 0 16,-2-5 8-16,2 0-8 0,0 0 0 0,6 0 0 16,-6 0 0-16,3-5 8 0,6 0 3 0,0 5 1 15,4-8 0-15,-1 3 0 0,0-3-12 0,6 2-14 16,0-2 3-16,3 3 1 0,3-3-11 0,0 3-3 0,6-3 0 15,0 3-732-15,2-3-148 16</inkml:trace>
  <inkml:trace contextRef="#ctx0" brushRef="#br0" timeOffset="5028.29">4633 1130 1814 0,'0'0'80'0,"0"0"17"0,0 0-77 0,0 0-20 0,0 0 0 0,0 0 0 0,0 0 11 16,6-3-2-16,0 3 0 0,-3-5 0 0,3 5 35 0,0-5 8 16,0 5 0-16,3-3 1 0,-6-2-24 0,0 5-5 15,3-8 0-15,-3 8-1 0,-3 0-7 0,0 0-2 16,6-6 0-16,-6 6 0 0,0-8 6 0,0 3 2 15,0 0 0-15,-6 2 0 0,3-2 10 0,0 5 1 16,-6-8 1-16,3 3 0 0,-3 10-5 0,-3-5-1 16,-3 0 0-16,-2 0 0 0,-1 0 2 0,-3 3 0 15,-3 7 0-15,0-7 0 0,3 2 13 0,-2 0 2 16,-1 9 1-16,6-6 0 0,0 5-18 0,0-8-3 16,3 8-1-16,0 1 0 0,3-6-6 0,4 2-2 15,2 3 0-15,-3 1 0 0,6-6-16 0,0 5 8 0,3 0-8 16,0-2 0-16,3-4 11 0,3 7-11 0,0-9 10 15,0 3-10-15,2 0 0 0,7-3 0 0,-3 0 0 16,6-2 0-16,0 2 12 0,6-5-3 16,-3-5-1-16,2 2 0 15,4 3-44-15,-3-5-10 0,-3 0-2 0,6 2 0 16,-9-7-138-16,2 2-28 0,1 0-6 0</inkml:trace>
  <inkml:trace contextRef="#ctx0" brushRef="#br0" timeOffset="5852.75">5193 757 1450 0,'0'0'64'0,"0"0"14"0,0 0-62 0,0 0-16 16,0 0 0-16,9-8 0 15,-6 8 54-15,3-6 8 0,3-1 2 0,-3 7 0 0,0-6 0 0,6-2 0 16,-3 3 0-16,2 0 0 0,4-3-16 0,-3 3-4 15,6-3 0-15,0 2 0 0,-3-2-24 0,3 0-4 16,0-2-2-16,-1-3 0 0,1 10-14 0,0-8 0 16,-3 3 0-16,-6-5 0 0,3-5 0 0,0-3 0 15,0 7 0-15,-3-4 0 0,-1 5 0 0,1-1 9 16,0 1-1-16,0 2 0 0,-6-2 19 0,3 0 3 16,-6 0 1-16,0 5 0 0,0-3-18 0,-6 3-3 0,-3 3-1 15,-3 2 0-15,-5-2 12 0,-1 5 3 0,-6 5 0 16,0-5 0-16,-3 8 16 0,1 6 3 0,-1-4 1 0,0 6 0 15,3 10 6-15,0 6 2 0,-2-8 0 0,-1 3 0 16,-3 2-23-16,-3 2-4 16,-3 1-1-16,-11 13 0 0,-4-5-6 0,10-1-2 0,2 6 0 15,3-5 0-15,0 0-3 0,10-3-1 16,2-3 0-16,3-2 0 0,0-6 0 0,6 6 0 16,0-5 0-16,6-1 0 0,4-7-12 0,-1 2-12 0,6-8 3 15,0 0 0-15,3-5 9 0,5 3 12 0,-5-3-2 16,6-3-1-16,3 3-9 0,0-8-11 0,3 0 3 0,3 0 0 15,0-8 8-15,3 3 9 0,-3-3-1 0,2 3-8 16,1-3 8-16,0 2-8 0,0-2 0 0,3-2 0 16,-3 2 0-16,-4 3 0 0,-5 2 0 0,0-2 0 15,-3-1-14-15,0 4-6 0,-9 2-2 0,6 2 0 16,-6-2 22-16,0 0 0 0,9 11 0 0,-3-8 0 16,-6 7 0-16,6-7 0 0,-3 7 0 0,-3-2 0 15,0-2 13-15,0-4 7 0,0-2 2 0,6 6 0 0,0-1-22 16,-3 3 0-16,-3-8 0 0,6 5 0 15,3-2 0-15,-3 2 0 0,2-5 0 0,-2-5 0 0,6 2-10 0,-6 3-3 16,3 0-1-16,3-5 0 0,0-1 23 0,0-1 5 16,0 1 1-16,0-2 0 0,3 0-15 15,-3 3 0-15,5-3 0 0,-5-2 0 0,3 2 0 16,-3-6 0-16,0 1 0 0,0 0 0 16,-3 2-23-16,3 3-7 0,-3 0-2 0,3-2 0 15,-9 2 32-15,0 0 0 0,-1 3 0 0,-2-3 0 0,-2 2 0 16,-1 1 0-16,-6 5 13 0,0-5-4 0,-6 10 12 0,3 0 3 15,-3 1 0-15,0 2 0 0,-6 0-3 0,3 2 0 16,1 3 0-16,-1 1 0 0,9-1 3 0,-3 0 1 16,0 6 0-16,0-6 0 0,6 0-5 0,-3 0-2 15,3 3 0-15,3-3 0 0,0 1-8 0,0 2-2 16,0-9 0-16,3 7 0 0,0-6-8 0,3 2 0 0,3-2 0 16,0 0 0-16,-3 3 0 0,6-9 0 0,0 4 9 0,0-1-9 15,3-5 0-15,0 3 0 0,6-3 0 16,-1-3 8-1,1 3-52-15,0-5-9 0,-3 5-3 0,0-8 0 0,6 2-176 16,-6-2-35-16</inkml:trace>
  <inkml:trace contextRef="#ctx0" brushRef="#br0" timeOffset="6539.46">14492 5937 2432 0,'0'0'-820'16</inkml:trace>
  <inkml:trace contextRef="#ctx0" brushRef="#br0" timeOffset="7039.84">6101 402 1350 0,'0'0'60'0,"0"0"12"0,0 0-58 0,0 0-14 15,0 0 0-15,0 0 0 0,0 0 101 0,0 0 18 16,0 0 3-16,-3 8 1 0,-3-3-31 0,3 3-7 15,-3 0-1-15,0 3 0 0,-3 2-14 0,3 6-3 16,0 2-1-16,0-3 0 0,-3 3-30 0,3-2-7 16,3 0-1-16,-6-6 0 0,3 0-12 0,4 0-2 0,-1 0-1 15,3-5 0-15,3-2-13 0,2 2 0 0,1-3 0 0,0-10 0 16,3 2 0-16,3-8 0 0,-3 6 0 0,6-3 9 31,-3 0-41-31,0-5-8 0,0 0-1 0,-3-6-1 0,3 6 26 0,-1 0 4 0,-2 0 2 16,3-1 0-16,-3 1 10 0,3 8-8 0,-3-3 8 15,-3 3-8-15,-6 5 8 0,0 0 0 0,0 0 0 0,-6 7-8 16,0 7 16-16,-3 4 4 0,3 1 1 0,-3-6 0 16,-3 0 26-16,6 0 5 0,-2 6 0 0,-1 2 1 15,0-2-36-15,3-6-9 0,3 5 0 16,0-4 0-16,6-1 0 0,0-5 0 0,0 0 0 0</inkml:trace>
  <inkml:trace contextRef="#ctx0" brushRef="#br0" timeOffset="7552.79">6774 908 518 0,'0'0'46'0,"0"0"-37"0,0 0-9 15,0 0 0-15,0 5 217 0,0 0 42 0,0 3 8 0,-3-3 1 16,-6 3-132-16,3 6-28 0,-6-4-4 0,0 3-2 15,0 8-34-15,-3 1-6 0,-3-4-2 0,0 1 0 0,-2-1-6 0,2 3-2 16,-3 1 0-16,0 1 0 0,3-1-24 0,0 1-6 16,-3-1-1-16,7-4 0 0,-1 1-5 0,0-4-2 15,0 4 0-15,3-6 0 0,3 0-14 0,0 1 0 16,0-6 0-16,6 2 0 0,0-5 0 0,3-5 0 16,0 0 0-16,0 0-707 15,9 0-139-15</inkml:trace>
  <inkml:trace contextRef="#ctx0" brushRef="#br0" timeOffset="8195.48">6464 913 1612 0,'-6'0'36'0,"6"-8"7"0,-6 8 1 0,0-5 1 0,3 5-36 0,-3-8-9 16,3 2 0-16,0 1 0 0,3 2 69 0,0-2 12 0,0-3 3 0,3 3 0 15,-3 0-12-15,3-3-3 0,3 2 0 0,0-2 0 16,3 3-24-16,-3-3-5 0,3-2 0 0,3 2-1 16,0-6-10-16,6 1-1 0,-4 0-1 0,10 0 0 15,0-6 4-15,3 6 1 0,0-8 0 0,5 2 0 16,4 6-23-16,0-5-9 0,0 4 8 0,-10 1-8 16,4-8 11-16,0 2-3 0,3 1-8 0,-1-3 12 15,4 2-12-15,-3 6 0 0,3 0 0 0,11-6 0 16,-5 11 0-16,-3 0 0 0,-4 3 0 0,-2 5 0 0,-6 0 0 15,-3 8 0-15,-4-3 0 0,1 3 0 0,-6-2 0 0,-6 7 0 16,0 8 0-16,-3 3 0 0,0-6 0 0,-3-2 12 16,0 8 0-16,-3-3 0 0,0-2-12 0,0 7 9 15,-6 6-9-15,3-6 8 0,-6 1 20 0,0-1 3 16,-3 1 1-16,-3-1 0 0,-3 1-32 0,1-4 0 16,-4 4 0-16,6-6 0 15,-3-8 12-15,-6 6-3 0,0-6-1 0,1 6 0 0,-4-4-8 0,0 4 0 16,-3-1 0-16,-8 9 0 0,5-6 0 0,0-2 8 15,0-1-8-15,1-5 8 0,2 1-8 0,0-6 0 16,0 2 0-16,3-7 0 0,4 2 0 0,5 0 0 16,0-5 0-16,3 0 0 0,3 0 8 0,6-5 0 15,6 5 0-15,0-8 0 0,3 3-8 0,3 0 0 16,3-3-12-16,3 2 12 0,0 4-9 0,6-9 9 16,3 3 0-16,-1 3 0 0,-2 5 0 0,0-8 0 15,-3 8 0-15,0-5 0 0,-3 10 0 0,0-5 0 0,0 8 0 16,-3-3 0-16,-1-2-13 0,1 2 4 0,-6 6 1 15,3-3 0-15,-3 5 8 0,-3-5 0 16,0 2 8-16,3 4-8 0,-3-6 13 0,0 5-1 16,-3 0-1-16,6-2 0 0,-3-4 3 0,0 7 1 0,3-9 0 15,0 8 0-15,0-5-15 0,0-3 9 0,0 3-9 16,3-2 8-16,3 2-8 0,0-3 12 0,-3-5-12 16,6 0 12-16,0 0 5 0,0 0 2 0,3-5 0 0,-1 5 0 15,1-6-139 1,3 4-28-16,0-4-6 0</inkml:trace>
  <inkml:trace contextRef="#ctx0" brushRef="#br0" timeOffset="9692.64">7378 1199 1130 0,'-3'0'50'0,"3"0"10"0,0 0-48 0,0 0-12 0,0 0 0 0,0 0 0 15,0 0 105-15,0 0 19 0,0 0 3 0,0 0 1 0,0 0-40 0,0 0-7 16,3 8-1-16,-3-8-1 0,0 0-26 0,0 0-5 16,9 0 0-16,0 0-1 15,0 0-16-15,-3 0-3 0,2 0-1 0,1 0 0 0,3 0 6 0,-3-8 2 16,-3 8 0-16,6-6 0 0,-3-2-18 0,3 3-3 15,-6-3-1-15,3 3 0 0,0 0-4 0,0 2-1 16,0-8 0-16,-3 3 0 0,-3 3 0 0,2-3 0 16,1 3 0-16,-3-3 0 0,-3 3 3 0,-3-3 0 15,0 2 0-15,3 1 0 0,-6 2 8 0,4-2 1 16,-7-3 1-16,0 8 0 0,0 0-13 0,-3 0-8 16,-3 3 8-16,3 2-8 0,-3 0 9 0,0 3-9 15,-3-2 12-15,1 7-12 0,-1-5 16 0,-3-3-3 16,3 3-1-16,0 3 0 0,-6-3 3 0,6 5 0 15,1 0 0-15,2-5 0 0,0 3 9 0,3 2 3 16,0 0 0-16,6-5 0 16,0 3-27-16,3-4 0 0,0-1 0 0,3 2 0 0,6-3 0 0,0 3 0 15,0-3 0-15,9-2 0 0,-3 7 0 0,6-10 15 16,0 8-4-16,-4-8-1 0,4 6-10 0,0-6 0 0,0 0 0 0,0 0 0 16,-3-6-77-1,3 6-18-15,-4-8-3 0,4 3-656 0,-3 0-131 0</inkml:trace>
  <inkml:trace contextRef="#ctx0" brushRef="#br0" timeOffset="10461.91">7690 1201 403 0,'0'0'36'0,"0"0"-36"0,3 6 0 0,3-6 0 0,0 0 224 0,0 0 37 16,0 5 8-16,3-5 2 0,-3 0-147 0,3 0-28 16,0 0-7-16,0-5-1 0,0 5-26 0,0 0-6 15,0 0 0-15,-1 0-1 0,1-6-22 0,3 4-4 16,-3 2-1-16,0-6 0 0,0 1-12 0,-3 2-4 16,3-2 0-16,0-3 0 0,-3 3-4 0,3-8 0 15,-3 5-8-15,0 2 12 0,3 1 5 0,-6-3 1 16,-3-5 0-16,0 8 0 0,3-3 5 0,-3 2 1 15,-6-2 0-15,0-2 0 0,0 7-12 0,0-2-1 16,-3 0-1-16,-3 2 0 0,-3 3 4 0,-3 3 1 0,-3 7 0 16,-2-7 0-16,-1 7 17 0,-6-2 3 0,3 0 1 0,0 6 0 15,7-4-1-15,-4 3 0 0,6 1 0 0,0-1 0 16,3 0-19-16,3 0-4 0,0 1-1 0,6-1 0 16,0 0-11-16,6-2 0 0,0 2 0 0,0-5 0 15,6 5 0-15,0-5 0 0,0 2 0 0,0-2 0 16,6-2 0-16,0 2 0 0,3-8 0 0,3 0 0 15,3 0 0-15,-1 0-12 0,1-6 0 0,3 4 1 16,0-4-36-16,0-2-7 0,-3 3-2 16,-4-3 0-16,-2-5 21 0,3 8 4 0,-6-9 1 0,3 7 0 15,-3-4 2-15,0 3 1 16,-3 3 0-16,-3-3 0 0,0 3 27 0,-6 5 0 0,0 0 0 0,0 0 0 0,0 0 15 16,0 0 8-16,-9 5 1 0,0-3 1 15,0 4-1-15,-3 2 0 0,0 2 0 0,-3 3 0 0,3 1 12 0,-3-1 1 16,-5 0 1-16,2 6 0 0,0-3-14 0,-3 7-4 15,-3-1 0-15,3 1 0 0,-2-1-3 0,-1 1-1 16,6 12 0-16,0-4 0 0,-3 1-16 0,3-3 0 16,3 3 0-16,-2 0 0 0,2 0 0 0,3 2 0 15,-6 3 0-15,3-8 0 0,0 3 0 0,0 0 13 16,3-1-4-16,-3 4-1 0,4-9-8 0,-1 6 0 16,-3-6 9-16,0-2-9 0,0-3 0 0,0 6 0 15,0-9 0-15,0-4 8 0,-3 2-8 0,1-3 0 16,2-3 8-16,-3 4-8 0,6-7 9 0,-6-1-9 0,-3-1 12 15,9-5-12-15,3 0 24 0,3 0-3 16,-2-5 0-16,-1-3 0 0,3-5-1 0,3-3 0 16,3 0 0-16,3-8 0 0,3 3-20 0,3-11 0 15,-3 6 0-15,5-1-8 0,1-5 8 0,3 6 0 0,3-6 8 16,0 6-8-16,-3-1 0 0,3 6 0 0,0-5 0 16,-1 7 0-16,1-7 0 0,0 7 0 0,0 1 0 0,-3 2 0 15,3-3 0-15,0 1-12 0,-4 2 4 0,4 0 0 16,3 0-216-16,-3-2-44 15,15-17-8-15,-6 11-1 0</inkml:trace>
  <inkml:trace contextRef="#ctx0" brushRef="#br0" timeOffset="10977.73">7872 1296 1908 0,'0'0'42'0,"0"0"9"0,0 0 1 0,0 0 1 0,0-5-42 0,3-3-11 16,-3 8 0-16,6-5 0 0,-3 0 52 0,3-3 9 16,0 2 2-16,0 4 0 0,3-4-24 0,2-1-5 15,1 1-1-15,0 1 0 0,3 0-16 0,0 2-3 16,0-2-1-16,0 5 0 0,3-8-13 0,0 8 0 16,-4 0 0-16,4-5 0 0,-3 5 0 0,3 0 0 15,-6 0 0-15,3 0 0 0,0 5 0 0,-6-5 0 16,0 8 0-16,-1-8 0 0,-8 0 0 0,0 0 0 15,0 8 0-15,0 2 0 0,0-4 27 0,-2 1 2 16,-4-1 1-16,-3 2 0 0,0-3 10 0,0 3 1 0,3-3 1 0,-3-2 0 16,0 2 2-16,3 0 0 0,0-5 0 0,0 3 0 15,0 2-26-15,3-5-5 0,0 0-1 0,3 0 0 16,0 0-3-16,0 0-1 0,0 0 0 0,3-8 0 16,6 3-8-16,0-3 0 0,3-2 0 0,0 2 0 15,3 0 0-15,0-3 0 0,-1 3 0 0,-2 3 0 16,3-8 0-16,0 5 0 0,-3-3 0 0,0 3 0 15,-3 3 0-15,0-3 0 0,0 3 0 0,0 2 0 16,-6-2 0-16,-3 5 0 0,0 0-10 0,0 0 10 16,0 0-8-16,0 0 8 0,0 0 0 0,0 0-9 15,0 0 9-15,-3 5 0 0,0 3 0 0,0 0 0 16,3-3 0-16,-3 3 0 0,3-2 0 0,0-6 0 16,0 0 0-16,0 0 0 0,6 7 0 0,3-1 0 0,0-1 0 15,0-5 0-15,2 0 0 0,4-5 0 0,-3 5 0 16,3 0-8-16,3-6 8 0,-3 4-12 15,0 2-98-15,0-5-20 0,2-3-4 16,-2 2-950-16</inkml:trace>
  <inkml:trace contextRef="#ctx0" brushRef="#br0" timeOffset="13747.2">8524 1193 345 0,'0'0'15'0,"0"0"4"0,0 0-19 0,0 0 0 0,0 0 0 0,6 0 0 16,-6 0 240-16,0 0 44 0,0 0 8 0,3 6 3 15,0-6-151-15,-3 0-31 0,6 0-5 0,-3 2-2 16,6-2-39-16,-4 0-8 0,1 0-2 0,3-2 0 16,0 2-9-16,3 0-3 0,0-6 0 0,0 1 0 15,3 2-11-15,-3-2-2 0,0 5-1 0,0-8 0 16,0 3-16-16,-1-3-3 0,1 3-1 0,0-3 0 16,-3 8-11-16,0-6 12 0,0-7-12 0,0 8 12 15,0-3-12-15,-3 3 0 0,0-3 0 0,0 2 8 16,-3 1 0-16,-3 2 0 0,3-7 0 0,-3 2 0 15,-3 3 9-15,3 2 2 0,0 3 0 0,-6 0 0 0,0-5 0 16,0 5 0-16,-6 5 0 0,0 3 0 0,-3 5-9 16,0-5-2-16,-3-3 0 0,1 3 0 0,-4 3 0 15,0-3-8-15,3 0 12 0,0 2-4 0,0 4-8 0,3-6 10 16,1 2-10-16,2 3 10 0,3-5-10 0,0 6 12 16,0-7-12-16,6 4 12 0,-3-3-12 0,3 3 0 15,3 2 0-15,-3-5 0 0,3 5 0 0,3-8 0 16,3 3 0-16,0-3 0 15,3 3 0-15,0-8 0 0,0 6 0 0,3-6 8 0,2 0 4 0,-2 0 0 16,6 2 0-16,3 4 0 16,0-6-132-16,0 0-27 0,-3 0-5 0,-1-6-871 0</inkml:trace>
  <inkml:trace contextRef="#ctx0" brushRef="#br0" timeOffset="14374.64">9179 1069 518 0,'0'0'46'0,"0"0"-37"0,0 0-9 0,0 0 0 16,0 0 208-16,0 0 39 0,0 0 8 0,0 0 1 15,6 0-145-15,-6 0-30 0,0 0-5 0,6 0-2 0,-6 0-36 0,0 0-7 16,2 0-2-16,4 0 0 0,0-8-3 0,-6 8-1 16,0 0 0-16,3 0 0 0,-3 0 15 0,0 0 2 15,0 0 1-15,0 0 0 0,3-5 4 0,-3 5 1 16,0 0 0-16,0 0 0 0,0 0-3 0,0 0 0 16,-3-8 0-16,-3 8 0 0,0 0-5 0,1-6-2 15,-4 6 0-15,0 0 0 0,-3 0-18 0,0 6-3 16,-3-4-1-16,0 4 0 0,3-6-16 0,-6 5 10 15,3-5-10-15,1 3 8 0,-4 2 18 0,3 0 3 16,0 3 1-16,0-3 0 0,3-5-19 0,3 8-11 16,-3-2 12-16,3-4-12 0,3 4 0 0,6-6 0 15,0 0 0-15,0 8-9 0,0 2 9 0,3-2 0 16,-3-8 0-16,3 5 0 0,3 1 0 0,3 2 0 16,3-3 0-16,-3 3 0 0,6-3 0 0,-3 3 11 15,0-3-11-15,0 3 12 0,0-2-12 0,-1-6-12 16,-2 8 2-16,3-3 1 0,-6 3 9 0,3-3 0 0,-3-2 8 15,-3 2-8-15,0 0 0 0,0 1 0 0,-3-6-10 16,3 7 10-16,-3-1 0 0,0 2-8 16,-3-3 8-16,0 3 0 0,0-3 0 0,-3 3 0 0,-3-8 0 15,0 5 0-15,-3 3 0 0,-2-2 0 0,-1-6 0 16,0 8 0-16,-3-3 9 0,-3-2 3 0,0 2 0 16,-3 0 0-16,1 0-12 0,-1-5 0 0,3 3 0 0,0-3 0 15,3 0 0-15,0 0-12 0,4-3 2 0,2 3 1 16,3 0 9-16,0-5 14 0,0 0-3 0,3 5-1 15,6 0-10-15,-6-8 0 0,6 8 0 0,0-5 0 16,0 5 0-16,3-6 0 0,0 4 0 0,3-4 0 16,3 6-120-16,0-8-27 15,0 8-5-15</inkml:trace>
  <inkml:trace contextRef="#ctx0" brushRef="#br0" timeOffset="14964.84">9586 1069 1638 0,'0'0'36'0,"0"0"7"0,0 0 1 0,6 0 3 0,0 0-38 16,-6 0-9-16,6 0 0 0,-6 0 0 0,9 0 69 0,-6 0 12 15,3-5 3-15,-6 5 0 0,6-3-29 0,-6 3-6 16,0 0-1-16,0 0 0 0,0-5 4 0,0 5 1 0,0 0 0 16,0 0 0-16,0-8-7 0,-3 2-2 0,-3 1 0 0,3 5 0 15,-3 0-7-15,-3 0-1 0,3 0-1 0,-6 0 0 16,1 0 1-16,-1 0 0 0,0 5 0 0,0-5 0 16,-6 0-13-16,3 6-3 0,0-6 0 0,0 0 0 15,6 0-6-15,-3 2-2 0,1 4 0 0,2-6 0 16,0 0 14-16,0 0 2 0,0 5 1 0,3-5 0 15,0 8-21-15,6-8-8 0,-6 5 0 0,6-2 0 16,-3 7 0-16,3-7 0 0,3 8 0 0,0-9 0 16,3 4 0-16,0-1 8 0,3 3-8 0,-3-3 0 0,0 3 0 15,3-3 0-15,3 1 0 16,-1 2 0-16,-2-8 0 0,3 5 0 0,0 3 0 0,0-8 0 16,0 8 0-16,-3-3 0 0,0 0 0 0,0 3 0 0,-3-2 0 15,0 2 0-15,-3-3 0 0,0 3 0 16,0-8-23-16,-3 5-7 15,-3 3-2-15,0 3 0 0,-3-9 32 0,-3 3 0 16,-3 3 0-16,0-2 0 0,0 2 0 0,-3-3 0 0,3 0 0 0,0 3 0 0,-6-8 0 16,-2 5 13-16,2-2-1 0,-3 2 0 0,0-5-12 0,-3 0 0 15,3 6 0-15,1-6 0 0,2-6 0 0,0 6 0 16,0 0 0-16,3-5 0 0,3 2 8 0,0-2-8 16,3 5 0-16,1-5 0 0,5 2 8 0,3 3-8 15,0 0 0-15,0 0 0 0,0 0 0 0,0 0 0 16,5-5-13-16,4 5 4 15,3-8-183-15,0 8-36 0</inkml:trace>
  <inkml:trace contextRef="#ctx0" brushRef="#br0" timeOffset="15212.55">9920 1029 1555 0,'0'0'68'0,"0"0"16"0,0 0-68 0,0 0-16 0,0 0 0 0,0 0 0 0,0 0 179 0,-6 8 32 16,0-8 6-16,0 5 2 16,-3 1-118-16,3 2-23 0,-3 0-5 0,0 2-1 0,-3 3-28 0,0 1-5 15,-3 2-2-15,4 2 0 0,-4-5-20 16,0 6-4-16,3-6-1 0,0 0 0 0,0 6-12 16,3-6 8-16,3 0-8 0,0-5 0 0,0 3 0 15,3 2 0-15,0-5 0 0,3-3 0 16,0-5-46-16,6 3-12 0,0-3-2 0,0 0-1118 15</inkml:trace>
  <inkml:trace contextRef="#ctx0" brushRef="#br0" timeOffset="15373.66">10137 796 1911 0,'0'0'42'0,"0"0"9"0,0 0 1 0,0 0 2 0,-6 6-43 0,6-6-11 0,0 0 0 0,0 0 0 16,0 0 0-16,0 0 0 0,0 0 0 0,6 0-11 16</inkml:trace>
  <inkml:trace contextRef="#ctx0" brushRef="#br0" timeOffset="15950.93">10164 1154 2095 0,'0'0'92'0,"0"0"20"0,0 0-89 0,0 0-23 0,0 0 0 0,0 0 0 0,0 0 8 0,0 0-8 16,0 0 10-16,3 5-10 0,-3-5 38 0,6 0 2 16,-6 0 0-16,6 3 0 0,3 2-26 0,0-5-5 15,-3-5-1-15,2 2 0 0,1 3 1 0,3 0 0 16,-3-5 0-16,-3-3 0 0,0 8-9 0,3-6 0 15,-3 1 0-15,0-3 0 0,-3-2 0 0,3 2 13 16,0 2-3-16,-3-2-1 0,-3 0 7 0,3-2 0 16,-3 7 1-16,0-7 0 0,-3 2 9 0,-3 0 2 15,3 2 0-15,-3 1 0 0,0-3 1 0,-3 8 1 16,0-5 0-16,-3 5 0 0,-3 5 5 0,0-5 1 16,-2 3 0-16,-1 2 0 0,3 6-11 0,-3-3-1 15,-3-3-1-15,3 3 0 0,-3 0 14 0,1 2 3 16,-1 4 1-16,3-1 0 0,-3 0-30 0,6 0-11 15,-3 1 0-15,9-1 9 0,1 0-9 0,5 0 0 0,-3 1 0 0,6-1 8 16,3 0-8-16,3-2 0 0,-1-4 0 0,7 7 8 16,0-9-8-16,3 3 0 0,3-8 0 0,0 5 0 15,0-5 0-15,0 0 10 0,2-5-10 0,-2-3 10 16,3 3-10-16,-3-3 0 0,3-3 0 0,-3 3 0 16,3-2 0-16,-4-4 0 0,1 1 0 0,0 0 0 15,-3-3 0-15,3 3 0 0,-6 0 0 16,0-3 0-16,-3 3 0 0,0-3 0 0,-4-3 0 0,1 1 0 15,0 2 0-15,-3-3 0 0,-3 6 8 0,-3-6-8 16,0 12 0-16,-6-7 0 0,4 9 0 0,-10 0 8 16,3 2-8-16,-3 6 0 0,-6 2 0 0,0 0 0 15,0 3 0-15,3-2 0 0,1 7 0 0,-1-5 0 16,6 5 0-16,0-5 0 0,3 2 0 0,0-2 0 0,0 3 0 16,6-3 0-16,0 5-9 0,3 0 9 15,3 1-139-15,0-9-24 0,3 8-5 16,3-5-625-16,-3-3-126 0</inkml:trace>
  <inkml:trace contextRef="#ctx0" brushRef="#br0" timeOffset="16397.62">10545 1024 2088 0,'0'0'92'0,"0"0"20"0,0 0-90 0,0 0-22 16,0 0 0-16,0 0 0 0,0 0 63 0,0 0 8 15,0 0 1-15,-3 5 1 0,-3 3-13 0,0-3-4 16,0 3 0-16,0 3 0 0,-3-3-8 0,-3 0-1 16,3 2-1-16,-3 4 0 0,-3-6-27 0,1 5-6 0,-1 5-1 0,0-4 0 15,3-1 0-15,-3 0 0 0,3-5 0 0,3 5 0 16,3-2-3-16,3-3-1 0,0-3 0 0,3 3 0 16,0-8-8-16,6 5 0 0,0 1 0 0,3-6 0 15,3 0 27-15,0-6 3 0,3 6 1 0,6-5 0 16,-3 0-31-16,2 2 8 0,-2-2-8 0,3-3 0 15,-3-5-23 1,0 2-7-16,0 3-2 0,0-5 0 0,-4 5 10 0,4-5 2 0,0 2 0 0,0-2 0 16,0 0 10-16,-3 5 10 0,0-3-13 0,-3 8 5 15,-1-7 8-15,1 7 0 0,0-2 0 0,-3 5 0 16,-3 0 0-16,0 0 9 0,-6 0-1 0,0 0-8 16,0 0 48-16,0 0 2 0,-3 5 1 0,-3 3 0 15,-3-3-17-15,3 9-3 0,3-6-1 0,-3 5 0 16,0-5 2-16,-3 8 0 0,3-3 0 0,-2 0 0 0,2-5-17 15,3 5-3-15,0 1-1 0,0-7 0 0,3 4-11 0,0 2 0 16,0-7 0-16,3 7 0 0,3-5 0 0,0-3 0 16,0-5 0-16,2 8 0 15,4-8-92-15,0 0-15 0,0 5-2 0,0-10-1203 0</inkml:trace>
  <inkml:trace contextRef="#ctx0" brushRef="#br0" timeOffset="17329.38">11235 1037 345 0,'0'0'31'0,"0"0"-31"0,0 0 0 0,0 0 0 15,0 0 248-15,0 0 44 0,0 0 9 0,0 0 2 16,0 0-164-16,0 0-33 0,0 0-6 0,0 0-2 15,0 0-45-15,9 0-9 0,-9 0-1 0,0 0-1 16,0 0 8-16,0 0 2 0,0 0 0 0,0 0 0 16,0 0-7-16,0 0-1 0,0 0 0 0,-3-8 0 15,0 3 8-15,-3-3 2 0,0 8 0 0,-2 0 0 16,-1-5-26-16,-3 5-6 0,0 0-1 0,0 5 0 16,0-2 12-16,-3 2 3 0,3-5 0 0,-6 5 0 0,6-2-6 0,-2 2-1 15,2-5 0-15,-3 5 0 16,3 1 12-16,-3 2 3 0,6-3 0 0,-3 3 0 0,3-3-36 15,0 3-8-15,3-3 0 0,0 3 0 0,3-8 0 16,3 6 0-16,0-6 0 0,3 8 0 0,3 0 0 0,0 2 0 16,3-2 0-16,0-3 0 0,3 1 0 0,-3 2 0 15,3-3 0-15,-3 3 0 0,3-3 0 0,0 3 0 16,0-3 0-16,-4 3 0 0,4-2 0 0,-6 2 0 16,-3-3 0-16,3 3 0 0,-3-3 0 0,0 3 0 15,-3-3 0-15,0 1 0 0,-3 1 0 0,3-1 0 16,-3 2 0-16,-3-3 0 0,0 3 0 0,-3-3 0 15,0-5 0-15,1 8 0 0,-1-3 0 0,-6-5 0 0,3 3 0 0,-3 2 0 16,-3-5 0-16,0 0 0 0,-3 0 0 16,-5 0 0-16,2-5 8 0,3 2 0 15,3 3 0-15,0-5 0 0,-3 0-8 0,7 2 12 0,-4-2-12 0,3 0 12 16,0 2-4-16,3-2-8 0,0-3 12 0,6 2-4 16,0 1-8-16,6 3 0 15,0 2 0-15,9-6 0 16,-3 1-157-16,6-3-34 0,21-10-6 0,-4 10-2 0</inkml:trace>
  <inkml:trace contextRef="#ctx0" brushRef="#br0" timeOffset="20069.84">11453 1270 1353 0,'0'0'60'0,"0"0"12"0,0 0-57 0,0 0-15 0,0 0 0 0,0 0 0 0,0 0 116 0,0 0 20 16,0 0 4-16,0 0 0 0,0 0-59 0,0 0-12 16,0 0-2-16,0 0-1 0,0 0-31 0,6 0-7 15,3 0 0-15,-3-5-1 0,2 5-7 0,-2-6-2 16,3 4 0-16,-3-4 0 0,3-1-2 0,3 1-1 15,-3 1 0-15,0-3 0 0,3-3 2 0,-3 4 1 16,-3-1 0-16,3-6 0 0,-3 1 4 0,3 0 1 16,-3 0 0-16,-3-3 0 0,-1 0 5 0,1 3 2 15,0-1 0-15,-3 1 0 0,-6 0-9 0,4 0-1 16,-1 2-1-16,-3 3 0 0,-3 3 14 0,-3 0 3 16,0 5 1-16,-3 5 0 0,0 0-13 0,-3 3-4 15,-3-3 0-15,1 9 0 0,-7-6-20 0,3 5 0 16,0 0 0-16,0 6 0 0,-2-6 0 0,5 0 0 0,3 0 0 15,3 1 0-15,0-1 0 0,6 0 0 0,0 0 0 16,6 0 0-16,-3 1 0 0,3-4 0 0,3 3 0 16,3-5 8-16,6 3-8 0,0-3 0 0,6-3-8 15,3-5 8-15,3 0 0 0,0 0 0 0,2 0 9 16,1 0-9-16,-3-5 9 0,0-3-9 0,-3 3 0 0,3-3 9 16,-4 2-9-16,1-1 0 0,-3-4 0 0,3 3 0 15,-3-3 0-15,-3 4-12 0,0-1 2 0,0 2 1 16,-3-2 9-16,-1-2 16 0,-2 7-4 0,0-2-1 15,-6 5-11-15,0 0-16 0,0 0 4 0,0 0 1 16,-6 5 11-16,-3-2 0 0,1 7 0 0,-4-2-8 16,3 0 33-16,-3 5 7 0,-3 1 2 0,0 2 0 15,-3-3-34-15,0 8-14 0,0-8 1 0,-2 8 0 16,-7 3 21-16,3 3 4 0,-3-1 0 0,-3 1 1 16,7-1-13-16,-1 6 0 0,0-1 0 0,3 1 0 0,0-5 0 0,1 7-10 15,2-2 2-15,0 0 0 0,3 2 8 0,0-2 0 16,3-6 0-16,0 6 0 0,0-6 0 0,0 6 0 15,1-3 0-15,2 3 0 0,0-6 0 0,0 1 0 16,-3-1 0-16,3-2 8 0,0-3-8 0,-3-2 0 16,3-1 0-16,-3 4 0 0,0-9 0 0,3 0 0 15,-5 0 0-15,-1 0 0 0,0-2 0 0,0-3 0 16,-3-3 0-16,0 3 8 0,-3-8 1 0,3 6 1 16,1-12 0-16,-1 6 0 0,0-8-10 0,6 3 10 15,-3-8-10-15,0 0 10 0,0-9-2 0,6 4-8 16,0-9 12-16,4 1-4 0,2-6-8 0,3 6 0 0,-3 2 9 15,3 3-9-15,3-6 0 0,2 1 8 0,-2 7-8 0,0-2 0 16,6-3 16-16,3 6-2 0,-3 2 0 16,3-3 0-16,3-2-14 0,3 3-8 0,6 5 8 0,-4-6-13 15,7-2 13-15,-3 2 0 0,3 1 0 0,0-1 0 16,-6 3 0-16,5-2 12 0,-2-3-1 0,0 7 0 16,3-4-27-16,-3 5-4 0,-1-1-2 15,1 1 0 1,0 3-177-16,-3 2-35 0,-3 0-7 0</inkml:trace>
  <inkml:trace contextRef="#ctx0" brushRef="#br0" timeOffset="20805.03">11732 1199 1839 0,'0'0'81'0,"0"0"18"0,0 0-79 0,0 0-20 15,0 0 0-15,0 0 0 0,0 0 106 0,0 0 18 16,0 0 3-16,0 0 1 0,0 0-61 0,0 0-12 16,0 0-3-16,3 8 0 0,3-3-35 0,0-5-7 15,0 2-2-15,6-2 0 0,0 6-8 0,3-6 8 16,-3-6-8-16,3 4 8 0,0 2-8 0,0-5 8 16,-1-1-8-16,-2 4 8 0,3-9-8 0,0 3 10 15,-3 0-10-15,0 3 10 0,-3-3-10 0,3-5 0 16,-3 7 0-16,0-7 8 0,-3 3-8 0,0 2 0 15,-1 0 9-15,-2-6-9 0,3 4 20 0,-3 2-1 0,-3 0 0 16,0 3 0-16,-3-3 9 0,-3 2 3 16,-2 1 0-16,-1 10 0 0,-3 1-9 0,0-6-2 0,-6 8 0 15,-3-3 0-15,-3 3 10 0,0 5 2 0,1 0 0 0,-1-5 0 16,0 3-13-16,3 2-3 0,0 0 0 0,6 1 0 16,1-1-4-16,2 0 0 0,3 0-1 15,3 1 0-15,0-1-11 0,6-5 0 0,3 2 0 0,0 3 8 16,3-7-8-16,6 2 0 0,0-3 0 15,2 3 8-15,4-3-8 0,3-5 10 0,0 0-10 0,3 0 10 16,0 0-48 0,-4-5-10-16,4 5-1 0,-3-8-1 0,3 3-86 15,-3-3-16-15,0 2-4 0,-1-7-1 0,1 3 41 16,0 2 9-16,-3-5 2 0,0 5 0 0,-3-3 3 0,0 3 1 16,-4 0 0-16,-2 3 0 0,3-3 85 0,-3 3 16 0,-6-3 0 0,0 8 8 15,-3 0 64-15,0 0 13 0,3-6 3 0,-3 6 0 0,0 0 21 0,0 0 5 16,0 0 1-16,0 0 0 0,0 0-34 0,0 0-6 15,0 0-2-15,0 6 0 0,6 2-4 0,-3-3-1 16,0 3 0-16,0 0 0 0,-3-8-32 0,-3 10-6 16,3-2-2-16,-3 0 0 0,3 3-9 0,-3-3-3 15,3 0 0-15,-6-3 0 16,3 6-3-16,-3-9-1 0,0 3 0 0,0 3 0 16,0-2-1-16,0 2-1 0,3-3 0 0,-5 0 0 0,8-5-10 0,0 0 12 15,0 0-12-15,0 0 12 0,0 0-12 0,0 0 0 16,0 0 9-16,0 0-9 0,5 0 11 0,1 0-3 0,6-5 0 15,-3-3 0-15,0 3-8 0,-3-3 0 16,6 2 0-16,0-1 8 0,0 1-8 0,6-7 0 16,-3 8 0-16,0-3 0 0,-1-3 0 0,7 3 0 15,-3-5 0-15,0 5 0 0,-6 3 0 0,3-3 0 0,0-3 0 16,-3 3 0-16,-7 3-9 0,4 0-4 0,0 2-1 16,-3 3 0-1,-6 0-127-15,0 0-26 0,9 0-5 0</inkml:trace>
  <inkml:trace contextRef="#ctx0" brushRef="#br0" timeOffset="21394.76">12622 1212 1792 0,'0'0'80'0,"0"0"16"0,0 0-77 0,0 0-19 16,0 0 0-16,0 0 0 0,0 0 75 0,0 0 11 15,0 0 2-15,0 0 1 0,6 0-33 0,-6 0-6 16,9 0-2-16,0 0 0 0,0 0-25 0,0 0-6 16,-3 0-1-16,3 0 0 0,0-5-8 0,0 5-8 15,0-8 12-15,0 2-12 0,-3 6 12 0,3-8-4 16,-3 3 0-16,0 5-8 0,-1-8 0 0,-2 3 0 16,-3 5 0-16,6-8-9 0,-6 3 26 0,3-3 6 15,-6-3 1-15,3 3 0 0,-3 3 0 0,-3-3 0 16,-2 3 0-16,-1-1 0 0,-3 4-7 0,0 2-1 15,-6-6 0-15,3 1 0 0,-3 10 36 0,0-5 6 0,1 6 2 16,-4-4 0-16,0 4-9 16,0-1-2-16,3 3 0 0,3 0 0 0,-3 2-25 0,6 4-4 15,1-1-2-15,2 0 0 0,0-8-2 0,3 9-1 0,3-6 0 16,0 5 0-16,0-5 1 0,0 2 1 0,3-4 0 16,3 1 0-16,3-1-17 0,0 2 0 0,0-3 0 0,0-2 0 15,6 2 0-15,-1-5 0 0,1-5 0 0,3 2 0 16,3 3 0-16,-3-5 0 0,3-3 0 0,3 2 0 15,-3-1-19-15,2 1-1 0,1-4 0 0,0 2 0 16,0 0 6-16,-3-5 1 0,0 7 0 16,-4-7 0-16,1 5 13 0,-3-5-9 0,0 8 9 0,-3-3-8 15,-3 2 8-15,3 1 8 0,-6 0-8 0,-3 5 11 16,0 0-11-16,0 0 0 0,-3 5-12 0,-3 0 12 16,0 1 0-16,-3 2 0 0,-3-3 12 0,3 3-4 15,0 5 18-15,-3-5 3 0,4 3 1 0,-1 2 0 0,0-5-22 16,3 5-8-16,3-2 0 0,0-4 0 0,0 7 0 0,3-9-13 15,3 3 1-15,3 0 0 0,-3-3 12 0,6 0 15 16,0 3-3-16,2-8-1 16,1 0-31-16,0 0-5 0,3 0-2 0,0-5 0 15,0 2-189-15,0-2-39 0,3-3-7 0,0 3-2 0</inkml:trace>
  <inkml:trace contextRef="#ctx0" brushRef="#br0" timeOffset="21842.22">13099 1154 2257 0,'0'0'49'0,"0"0"11"0,-3 5 1 0,0 3 3 0,3-8-51 0,-3 5-13 0,3-5 0 15,0 0 0-15,0 0 64 0,0 0 9 0,6 8 3 0,-3-3 0 16,-3-5-36-16,6 0-6 0,3 3-2 0,0 2 0 16,-4-5-3-16,4 0-1 0,3-5 0 0,-6 5 0 15,3-3-14-15,0 3-3 0,3-5-1 0,-3-3 0 16,0 3-10-16,0 0 8 0,0 2-8 0,0-8 8 15,-3 3 1-15,0 3 0 0,-3-3 0 0,0 3 0 16,0-3 3-16,0 3 1 0,-3-3 0 0,0-6 0 16,-3 4 6-16,-3 2 1 0,0 0 0 0,0-3 0 15,-3 3-8-15,-3 3-2 0,0 5 0 0,-3-5 0 16,3 5 10-16,-6 5 1 0,3 0 1 0,-2 1 0 16,2 2 14-16,0-3 4 0,-3 3 0 0,-3-3 0 0,6 8-25 15,-3-5-5-15,0 6-1 0,4-6 0 16,-1 2-1-16,3 3-8 0,0 6 12 0,3-6-4 0,-3 0 0 15,3 3 0-15,3 3 0 0,0-6 0 0,3-2-8 16,0 2 0-16,3 0 0 0,3-5 0 0,3 0 0 0,0 2 0 16,0-7 0-16,3 2 0 0,3 1 0 0,3-6 0 15,0-6 0-15,6 6 0 16,-1-5-26-16,1 2-1 0,-3-7 0 0,3 2 0 16,3-5-13-16,-3-1-2 0,2 1-1 0,4 0 0 15,-6 0-7-15,3 0-2 0,-3-6 0 0,-1 1 0 16,1-4-23-16,0-4-5 0,3-1 0 0,-3-4-1 15,3-9-140-15,-1 8-28 0,4-7-6 0,0-1-1 0</inkml:trace>
  <inkml:trace contextRef="#ctx0" brushRef="#br0" timeOffset="22103.84">13825 402 691 0,'0'0'61'0,"3"-5"-49"0,-3 5-12 0,6-5 0 16,0 2 325-16,-6 3 63 0,0 0 12 0,0 0 2 16,0 0-198-16,0 0-40 0,0 0-8 0,0 0-2 15,0 0-63-15,-3 3-13 0,-3 2-2 0,0 3-1 16,-3 2-22-16,0-2-4 0,0 11-1 0,-3 2 0 15,0 11-29-15,-2-6-7 0,-1 6 0 0,-6-6-1 16,0 6 13-16,-3 3 2 0,-3 2 1 0,-8 5 0 16,-1 0-16-16,9-7-3 0,3-1-8 0,1 3 12 15,-1-5-12-15,3 2 0 0,3-2 0 0,-3 2 0 16,3-2 0-16,-3 0 8 0,4 2-8 0,-1-2 0 16,3-8 0-16,6-3 0 0,0-2 0 0,3-4 0 15,3 4 0-15,0-8 0 0,3-4 0 0,3 1 0 16,3-2-29-16,0-1-3 0,0-5 0 0,6 0 0 15,-3 0-121-15,3-5-25 0,3-1-5 0,-4-2-1049 16</inkml:trace>
  <inkml:trace contextRef="#ctx0" brushRef="#br0" timeOffset="22487.62">13599 1127 1555 0,'0'0'138'0,"0"0"-110"15,0 0-28-15,-6 0 0 0,0 3 168 0,0 2 28 16,0 0 5-16,0 1 2 0,6-6-57 0,0 0-11 15,0 0-3-15,0 0 0 0,0 0-64 0,0 0-12 16,3 8-4-16,3-3 0 0,3-5-29 0,0 3-7 0,3-3 0 0,3-3-1 16,-3 3-7-16,2 0 0 0,4-5-8 0,-3-3 12 15,3 2-12-15,-6 1 0 16,3-8 0-16,0 5 0 0,-3-3 0 0,-3 3 0 0,2 0 0 0,-2-5 0 16,0 3 8-16,-3 2 0 15,0-6-8-15,0 4 12 0,-3 2-4 0,-3-5-8 0,0 5 11 0,-3 2-11 16,0 6 27-16,-3-7-2 0,-3 7 0 0,3 0 0 15,-6 0-1-15,1-6 0 0,-1 6 0 0,-3 0 0 16,-3 6 0-16,0 7 0 0,-3-5 0 0,-6 10 0 16,7 1-7-16,-4 2-1 0,3-3-1 0,3 4 0 15,3-4-5-15,3 1-1 0,0 2 0 0,3-8 0 0,3 0-9 16,0 1 0-16,1-1 9 0,2 0-9 0,3-2 0 0,3-4 0 16,2 7 0-16,1-1 8 0,-3 0-8 0,6-8 0 15,3 9 0-15,0-6 0 0,3-3 0 0,6-2 9 16,-3 2-9-16,3 0 0 0,-4-5 0 15,1 0 0-15,0 0 0 0,0 0 0 16,-3 0-56-16,3-5-17 0,-3 0-4 0,0 2-899 16,-1-8-180-16</inkml:trace>
  <inkml:trace contextRef="#ctx0" brushRef="#br0" timeOffset="24125.28">2999 1201 910 0,'0'0'40'0,"0"0"9"0,3-2-39 0,-3 2-10 0,0 0 0 0,0 0 0 16,3-6 111-16,-3 6 20 0,0 0 4 0,3-5 1 15,3 2-24-15,-6 3-4 0,0 0 0 0,0 0-1 16,0 0-23-16,0-5-4 0,0 5 0 0,0 0-1 0,0 0-4 0,0 0-1 15,-6 5 0-15,0 3 0 0,-3 0-21 0,0 3-4 16,0 2-1-16,1 0 0 0,-4 0-22 0,0 1-5 16,3 7-1-16,-9-3 0 0,6 1-3 0,0 2-1 15,-3 3 0-15,0 2 0 0,-3-4 4 0,1-4 0 16,2 9 0-16,-3-6 0 0,0 2-20 0,3-1-14 16,-3 1 2-16,6-1 1 0,0-4 11 0,4 3 0 15,-4-10 0-15,3 5 0 0,0-3 0 0,3-2 0 16,0 2 0-16,-3-5 8 0,-3-3-8 0,6 3 0 15,3-3 0-15,-6-2 0 0,3 2 0 0,3-5 9 16,0 0-9-16,-3 0 0 0,6 0 18 0,0 0-3 16,0 0-1-16,0 0 0 0,6-5-14 0,-6 2 0 15,0-2-12-15,0-3 12 0,6-3 0 0,0 9 0 16,-3-9 0-16,3 3 0 0,3-5 0 0,-3 5 0 16,0-8 0-16,6 3 0 0,-3 0 0 0,3-3 12 15,6 3-3-15,-10-6-1 0,4 6-8 0,0-6 0 0,6 6 9 16,-9-5-9-16,6-3 8 0,-3-1-8 0,3 4 8 0,-6-1-8 15,6-2 0-15,-4-5 8 0,4 7-8 16,0 1 0-16,0-4 9 0,0 4-9 0,0 5 12 16,0-6-12-16,0 6 0 0,0 0 0 0,-4 0 0 0,4-1 0 15,-3 1 0-15,0 0 0 0,0 5 0 0,3-3 0 16,-9 3 0-16,3 8 0 0,0-5 0 0,0 0 10 16,0 2-10-16,0-2 0 0,-4 10 9 0,4-5-9 15,0-5 8-15,-3 5-8 0,0 0 10 0,3 0-10 16,0 0 8-16,-9 0-8 0,0 0 0 0,6 5 0 15,6 3 8-15,-9-3-8 0,3 1 0 0,-6 2 9 16,0-8-9-16,0 8 8 0,0 2-8 0,-6-2 8 16,6-3-8-16,-3 9 10 0,-3-6-10 0,0-3 10 0,0 3-10 15,-3 0 10-15,0 2-10 0,3-2 10 0,-3 3-1 16,-6-3 0-16,4-3 0 0,-1 3 0 16,3-3-1-16,-3-2 0 0,0 2 0 0,3-5 0 0,-3 5-8 15,-3-5 0-15,3 3 0 0,0 2 0 0,-5-5 0 0,5 0 0 16,3 0 0-16,-3 0 0 0,0 0 0 0,6 0 0 15,3 0 0-15,-6 0 0 0,6 0 0 0,-3-5 0 16,3 2 0-16,3 3 0 16,0 0-80-16,0 0-20 0,0 0-5 0,0 0-1114 0</inkml:trace>
  <inkml:trace contextRef="#ctx0" brushRef="#br0" timeOffset="25075.39">3380 1069 345 0,'-3'5'31'0,"3"-5"-31"15,0 0 0-15,0 0 0 0,0 0 182 0,0 0 30 16,0 0 7-16,0 0 1 0,0 0-79 0,0 0-15 0,0 0-3 16,0 0-1-16,0 0-8 0,-3 8-2 15,0-3 0-15,0 3 0 0,3-8-9 0,0 6-3 16,-9 2 0-16,6 5 0 0,-3-8-15 0,4 3-3 0,-7 3-1 0,0-3 0 15,0 5-25-15,6 0-6 16,-9-5-1-16,6 3 0 0,3 2-15 0,-6-5-3 0,0-3-1 0,3 8 0 16,0-7-16-16,0 1-3 0,0 1-1 0,-3-2 0 15,9-1-10-15,-9 3 0 0,9-3 0 0,-6-2 8 16,3 2-8-16,3-5 0 0,0 0 0 0,0 0 8 16,0 0-25-16,0 0-6 0,0 0-1 0,0 0 0 15,9-8-112-15,0 3-24 0,0 0-4 0,3 2-590 16,-6-8-118-16</inkml:trace>
  <inkml:trace contextRef="#ctx0" brushRef="#br0" timeOffset="25430.7">3470 945 403 0,'0'0'17'0,"0"0"5"0,0 0-22 0,0 0 0 15,0 0 0-15,-6-6 0 0,0-2 365 0,6 8 69 16,0 0 14-16,0 0 2 0,-3 0-284 0,3 0-57 15,0 0-11-15,0 0-2 0,0 0-18 0,0 0-3 16,-6 0-1-16,6 0 0 0,0 0-27 0,-6 0-6 16,3 3-1-16,3-3 0 0,0 0-13 0,0 5-3 15,-9 1-1-15,6-1 0 0,3-5-10 0,0 0-1 16,0 0-1-16,0 0 0 0,0 0-11 0,0 0 10 16,0 0-10-16,0 0 10 0,0 0-10 0,0 0 10 15,6 0-10-15,3 0 10 0,-3-5-10 0,0-1 10 16,-3 1-10-16,3 2 10 0,0-2-10 0,-3-3 10 0,2-2-10 0,1 2 10 15,0 0-10-15,-6 2 0 0,0-2 0 0,0 3 0 16,0 5 0-16,0 0 0 0,0 0 0 0,0 0 0 16,0 0 0-16,-6 0 0 0,0 0 8 0,1 5-8 15,2-2 14-15,-9 2 1 0,6 1 0 0,3 2 0 16,-3 0-5-16,3 2-1 0,-3-2 0 0,3 5 0 16,6-7-9-16,-3 7 0 0,6-8 0 0</inkml:trace>
  <inkml:trace contextRef="#ctx0" brushRef="#br0" timeOffset="28353.64">826 1759 1670 0,'-20'-5'74'0,"14"5"15"0,0-5-71 0,-3 2-18 16,0 3 0-16,3 0 0 0,3 0 83 0,3 0 13 16,0 0 2-16,0 0 1 0,0 0-67 0,0 0-12 15,0 0-4-15,9 0 0 0,0 3-16 0,6-3 0 0,2-3 0 0,7 3 0 16,6-10 12-16,0 2-4 0,5 0 0 0,-2-3-8 15,0-2 10-15,6 0-10 0,-1-6 8 0,4 3-8 16,0-2 19-16,5-1-2 0,4 1 0 0,0 2 0 16,-7 3 17-16,-2-1 3 0,3-4 1 0,-4 10 0 15,1 3 6-15,-3-1 0 0,2-2 1 0,-2 8 0 16,3 8-28-16,-1-2-5 0,-2 2-2 0,3 2 0 16,-1 3 1-16,-2 1 0 0,3-1 0 0,2-5 0 15,4 5-11-15,6-8 10 0,2 3-10 0,4 0 10 16,-7 3-10-16,7-11 10 0,-1 0-10 0,1 0 10 15,5 0-10-15,-2-5 0 0,2 2 0 0,1-2 0 16,-10-1-9-16,4-2 9 0,-4 3 0 0,4-3 0 16,-1 8 0-16,1 0 0 0,0 0 0 0,-10 8 0 15,1-3 16-15,-7 3 9 0,4 3 3 0,3 2 0 16,-1 0 10-16,1 3 2 0,-1 3 1 0,4-6 0 0,3 6-24 16,-1-6-5-16,10 0 0 0,-7-8-1 0,13 3-11 0,-1-3 12 15,9-5-12-15,-2-5 12 16,-1 0-32-16,3-3-7 0,10 0-1 0,-4-8 0 15,0 0-15-15,1 3-3 0,-1-11-1 0,-3 3 0 0,7 3 28 0,-10-1 6 16,-6 3 1-16,-5-2 0 0,2-1 12 16,4 11 0-16,-4-5 0 0,-5 13 0 0,-10 0 28 15,-5 0 9-15,-4 5 2 0,1 3 0 0,0 5-9 16,5-7-2-16,-2 7 0 0,3 3 0 0,2-3-19 16,1 3-9-16,-1-3 8 0,10 0-8 0,-1-5 12 0,13-2-4 15,5-4 0-15,0 4 0 0,-5-12-8 0,11 4-12 16,12-4 2-16,-3-2 1 15,1-5-17-15,5 0-3 0,3-3-1 0,-3 0 0 16,-3 3 12-16,-2-6 2 0,5 6 1 0,-6 0 0 0,-9 0 15 16,-2 7 0-16,-10 1 0 0,0 5 0 0,-2 0 17 0,-4 5 7 15,1 6 0-15,-4 2 1 0,-5 3 7 0,-1 3 0 0,1-6 1 16,5 5 0-16,1-2-10 0,-1 0-3 0,3 5 0 0,4-7 0 16,-1-1-20-16,4 0 0 0,11-8 0 0,-3 9-8 15,4-12 8-15,2 1 0 0,6-3 8 0,0 0-8 16,3-3 0-16,-2 1 0 0,5-9 0 0,0 3 0 31,3-5-18-31,0 0-8 0,-8-1-2 0,5 1 0 0,0 0 16 0,-3 0 4 0,-9-1 0 0,1 4 0 16,-4 2 8-16,-6 0 0 0,1 3 8 0,-7 5-8 15,-5 0 30-15,-4 0 2 0,3 5 0 0,-2 3 0 16,2-3-15-16,1 8-2 0,-7-5-1 0,4 3 0 0,5-3-14 16,3-3 9-16,10 3-9 0,-4-3 8 0,3-2-8 0,4-3 0 15,5-3 0-15,0 3 0 16,1-5-35-1,-1-3-2-15,3-2-1 0,0 2 0 0,3-6 10 0,-2-4 3 0,2-1 0 0,0 3 0 0,-6-2 25 16,-5-1 0-16,-7 1 0 0,-6 5-8 0,-2-1 22 0,-7 7 5 16,1 1 1-16,-4 4 0 0,-8 2 20 0,-4 0 5 15,-8 8 1-15,0-3 0 0,-4 8-9 0,-2 0-1 16,3 0-1-16,2 3 0 0,4 3-21 0,3-1-4 16,2 1-1-16,4-6 0 0,2 0-9 0,4-5 0 15,5 0 0-15,4-2 0 16,5-1-63-16,0-5-17 0,1-5-4 15,2-3-1-15,6-3-82 0,1-2-16 0,-7 5-3 16,-5-11-902-16</inkml:trace>
  <inkml:trace contextRef="#ctx0" brushRef="#br0" timeOffset="30407.91">1931 2709 288 0,'0'0'25'0,"0"0"-25"15,0 0 0-15,0 0 0 0,0 0 250 0,0 0 45 16,0 0 9-16,0 0 1 0,0 0-154 0,0 0-31 16,0 0-7-16,3 6-1 0,3 4-18 0,-6-2-4 15,0-3-1-15,3 3 0 0,0 6-14 0,3-9-3 16,-6 3-1-16,2 0 0 0,4 5-3 0,-3-2 0 16,3 2 0-16,-3 0 0 0,6 0-25 0,-6 1-6 0,3 4-1 15,6-5 0-15,-3 0-14 0,0 1-3 16,-3 4-1-16,3-5 0 0,3 1-18 0,3 2 0 0,-6-3 8 15,2 0-8-15,1-2 8 0,0 2-8 0,3-5 9 16,-3 2-9-16,-3-2 0 0,-3 0 0 16,3-2 0-16,6 1 0 0,-9-1 0 0,0-1 0 0,3 0 0 15,-6 3 0 1,6-8-75-16,-9 0-11 0,0 0-2 0,0 0-695 0,0 0-138 0</inkml:trace>
  <inkml:trace contextRef="#ctx0" brushRef="#br0" timeOffset="30843.25">2642 2641 1566 0,'0'0'69'0,"0"0"15"0,0 0-68 0,0 0-16 15,0 0 0-15,0 0 0 0,0 0 106 0,0 0 18 16,0 0 3-16,0 0 1 0,0 0-53 0,0 0-11 16,-3 7-1-16,3 1-1 0,-9 3-16 0,0 2-3 0,-3 0-1 15,0 1 0-15,3 4-2 0,1-2 0 16,-4 8 0-16,-3-3 0 0,0 6-4 0,-6 4 0 15,6 1-1-15,-6 0 0 0,6 2-11 0,-5 1-3 16,-1 2 0-16,-3-3 0 0,3 3-7 0,-3-5-2 0,-2 7 0 16,2-4 0-16,-9 2-12 0,6 3 0 0,3-11 0 0,1 2 0 15,8-1 0-15,-6-4 0 0,6 0 0 0,3-4 0 16,0 1 0-16,3-1 0 0,0-9 0 0,-3 5 0 16,0-2 0-16,7-3 0 0,-1-2 0 0,6 2 0 15,-6-7-9-15,3 2-2 0,3-1 0 0,0-1 0 16,0-6-36-16,0 0-7 15,0 0-2-15,0 0-724 0,0 0-144 0</inkml:trace>
  <inkml:trace contextRef="#ctx0" brushRef="#br0" timeOffset="31511.01">3077 2794 1904 0,'0'0'42'0,"0"0"9"0,0 0 1 0,0 0 1 0,0 0-42 0,9 0-11 15,0 0 0-15,-7 0 0 0,-2 0 95 0,0 0 17 16,0 0 3-16,18 3 1 0,-6-6-40 0,0 6-8 16,3-3-2-16,-3 0 0 0,3 0-18 0,0 0-3 15,-3 0-1-15,2 0 0 0,1-3-35 0,0 3-9 16,0-3 0-16,-3 3 0 0,6-5 0 0,-6 2 0 0,3-2 0 0,0 5-11 15,-6 0 11-15,2 0 12 0,-2-5-2 0,0 5-1 32,3 5-37-32,-9-5-7 0,-3 0-1 0,0 0-1 15,0 0-124-15,-3 5-25 0,3-5-5 0,0 8-1 0</inkml:trace>
  <inkml:trace contextRef="#ctx0" brushRef="#br0" timeOffset="31809.91">3097 2902 633 0,'-2'0'28'0,"2"0"6"0,-6 0-34 0,6 0 0 16,0 0 0-16,0 0 0 0,0 0 316 0,0 0 57 15,0 0 11-15,0 0 3 0,0 0-238 0,0 0-47 16,0 0-10-16,0 0-1 0,8 0-22 0,4 0-4 15,-12 0-1-15,15 0 0 0,-9 0-17 0,9 0-4 16,-9 0-1-16,9 0 0 0,-6 0-17 0,6 0-3 16,-3 0-1-16,3 0 0 0,-7 3-12 0,4 0-9 15,-3-3 12-15,6 2-12 0,-3 4 8 0,3-6-8 16,-6 5 0-16,0-5 0 0,3 0 9 0,-3 0-9 16,3 0 0-16,-3 0 9 15,-1 3-61-15,4-3-13 0,-6 5-3 0,3-5-735 16,0-5-147-16</inkml:trace>
  <inkml:trace contextRef="#ctx0" brushRef="#br0" timeOffset="33471.1">4011 2934 1134 0,'0'0'50'0,"0"0"10"0,0 0-48 0,0 0-12 15,0 0 0-15,0 0 0 0,0 0 118 0,0 0 21 16,0 0 4-16,0 0 1 0,0 0-53 0,0 0-11 16,0 0-1-16,6-5-1 0,3 5-28 0,-9 0-6 0,3-8 0 0,3 8-1 15,0-5-12-15,0-3-3 0,-3 2 0 0,3-1 0 16,0 1-4-16,0-2-2 0,-6 3 0 0,9-3 0 16,-9 3-3-16,3-6-1 0,3 3 0 0,-3 0 0 15,0 3 1-15,3-3 0 0,-6-5 0 0,0 2 0 16,-6 3 4-16,6-5 1 0,0 3 0 0,-3 2 0 15,0 0-7-15,-6-3-1 0,0 3 0 0,0 8 0 16,0-5 26-16,-6 2 5 0,0 3 1 0,0 8 0 16,0-8-29-16,1 8-6 0,-7 3-1 0,3-3 0 15,0 5 5-15,0 0 1 0,0 6 0 0,0-6 0 0,4 5-6 16,-4 4-2-16,9-4 0 0,-6-2 0 0,6 2 10 16,3 6 3-16,-6-11 0 0,3 6 0 15,3 2-23-15,3-5-16 0,-3 0 2 0,3 0 1 0,0 0 13 16,6-3 0-16,0-3 0 0,3 1 0 0,-3-3 0 15,6-3 0-15,3 1 0 0,0-6 0 0,3 0 10 0,-3-3 2 16,6 0 0-16,2-7 0 0,-5 2-12 0,6 0 12 16,-3-5-12-16,3-1 12 0,0-4-12 0,0 5 0 15,-4-1 0-15,4-4 8 0,-3 2-8 0,0 0 0 16,-3 0 0-16,0 3 0 0,-3 0 0 0,-3 0 0 16,2 2 0-16,-2 3 0 0,-6-3 0 0,0 4 10 15,-3 1-10-15,0 6 10 0,3-2 8 0,-3 2 2 16,0 0 0-16,0 0 0 0,-3 0 8 0,-3 8 1 15,6-3 1-15,-9 0 0 0,1 6-18 0,2-1-3 16,0 3-1-16,-3 1 0 0,0-1-8 0,6-5 10 16,-3 2-10-16,3 4 10 0,-6-1-10 0,6-5 0 15,0 2 9-15,3-2-9 0,3 6 0 0,0-9 0 16,0 3 0-16,3-3 0 0,3 3 0 0,-3-3 0 16,0-5 0-16,3 3 0 0,0-3 0 0,2 0 8 15,-2-3-8-15,3 3 0 16,-3-5-23-16,6 0-9 0,-3 2-1 0,3-7-1 15,-3 2-168-15,0 0-34 0,0 2-6 0</inkml:trace>
  <inkml:trace contextRef="#ctx0" brushRef="#br0" timeOffset="33721.37">4389 2876 1681 0,'0'0'74'0,"0"0"16"0,0 0-72 0,6 0-18 15,0-8 0-15,3 3 0 0,-3 5 123 0,3-5 21 16,-3 5 4-16,6-6 0 0,-3 4-50 0,-3 2-10 16,9-6-3-16,-9 6 0 0,8 0-30 0,-5 0-7 15,0 0 0-15,3 6-1 0,0-6-22 0,0 0-4 16,-3 2-1-16,3-2 0 0,0 6-11 0,3-6-9 16,-6 0 12-16,-3 0-12 0,8 5 8 0,-8-5-8 15,9-5 0-15,-9 5 0 16,3 0-17-16,0 0-7 0,-3 0-2 0,0 0 0 15,3-6-181-15,-3 4-36 0</inkml:trace>
  <inkml:trace contextRef="#ctx0" brushRef="#br0" timeOffset="33965.32">4651 2675 288 0,'0'0'25'0,"0"0"-25"0,-3 0 0 0,3 0 0 16,0 0 426-16,-3 5 80 0,-3-5 16 0,0 3 3 16,3 2-311-16,0 3-62 0,0-3-13 0,3 6-3 15,-8-3-60-15,5 5-13 0,0 0-3 0,-3 1 0 16,0-1-15-16,3 5-3 0,-6-4-1 0,0 4 0 16,6 3-15-16,-9-2-3 0,3-1-1 0,3 3 0 15,3-2-14-15,-9 2-8 0,6-2 10 0,3-1-10 16,-3-2 0-16,3-3-13 0,0 1 1 0,3-4 0 15,3-2-200-15,-3-8-40 0</inkml:trace>
  <inkml:trace contextRef="#ctx0" brushRef="#br0" timeOffset="34806.89">5291 2265 979 0,'6'-3'87'0,"0"3"-70"15,0-5-17-15,-3 5 0 16,6-8 192-16,-6 3 34 0,-3 5 7 0,0 0 2 0,6 0-92 0,-6 0-19 16,3 0-3-16,-3 8-1 0,-3 2-44 0,0-2-10 15,-3 5-2-15,0 1 0 0,0 4 0 0,-6 3 0 16,3 6 0-16,-6 2 0 0,0 5-28 0,-2-2-7 15,2-3-1-15,-3 3 0 0,3 5-5 0,0-5-2 16,0 2 0-16,3 0 0 0,0 3-12 0,0-10-9 16,1 5 12-16,-1-3-12 0,3 0 8 0,-3-3-8 15,3 1 0-15,3-9 0 0,-3 3 8 0,6-2-8 16,-3-6 0-16,6 3 0 0,-6-5 8 0,3 2-8 16,0-10 0-16,3 2 0 0,0-5 8 0,0 0-8 0,0 0 12 15,0 0-12-15,12-3 18 0,-3-2-3 0,3-6-1 16,3-2 0-16,0 0-14 0,-6 0 9 0,6-3-9 15,2-3 8-15,1 6-8 0,3-5 8 0,0 4-8 16,3 1 8-16,-3 5-8 0,-1-2 0 0,-5 4 0 16,0 4-11-16,0-4 11 0,3 4 0 0,-6 2 0 15,0 0 0-15,-3 0 0 0,3 8 0 0,-9-8 0 0,2 5-8 16,1 3 8-16,-3 0 0 0,-6 2 0 0,3-2 0 16,-6 6 0-16,4-1 0 0,-10 5 0 0,3-5 0 15,3 1 0-15,-9 4 0 0,6-5 0 0,0 1 8 16,0-1 0-16,0 0 1 0,-9 0 0 0,6-5 0 0,0 3 20 15,4-3 4-15,-7-3 1 0,3-2 0 0,3 2-22 16,0-5-4-16,3 0 0 0,-6 0-8 0,3 0 18 16,3 0-3-16,-3-5-1 0,3 2 0 0,0-2-14 15,3 5 0-15,3-8 0 0,0 3 0 0,0-3 0 0,0 5 8 16,0 0-8-16,0-5 0 16,6 3-68-16,0-3-20 0,0 3-4 15,3-3-1267-15</inkml:trace>
  <inkml:trace contextRef="#ctx0" brushRef="#br0" timeOffset="34992.71">5693 2850 2667 0,'0'0'59'0,"0"0"12"0,-6 0 2 0,3 2 2 0,-3-2-60 0,6 0-15 0,0 0 0 0,-6-2 0 16,0 2 68-16,6 0 10 0,0 0 2 0,0 0 1 15,0 0-58-15,0 0-12 0,6-6-3 0,-6 6 0 16,6 0-8-16,-6 0-12 0,0 0 2 0,0 0-1310 16</inkml:trace>
  <inkml:trace contextRef="#ctx0" brushRef="#br0" timeOffset="35340.18">5976 2778 2296 0,'0'0'51'0,"0"0"10"0,0 0 3 0,0 0 0 0,0 0-52 0,0 0-12 15,0 0 0-15,0 0 0 0,0 0 103 0,0 0 17 16,0 0 4-16,9 3 1 0,-9-3-49 0,6 2-9 15,0 1-3-15,-6-3 0 0,6 5-32 0,0-5-8 16,-3 6 0-16,2 2-1 0,-2-3 9 0,3 3 1 16,0-3 1-16,-6 3 0 0,3 0-18 0,3 3-4 15,0 2-1-15,-3-8 0 0,3 8-11 0,0-2 0 16,-3-1 0-16,3-4 8 0,0 2-8 0,0 0 0 16,-3 2 0-16,0-2 0 0,3-3 0 0,-3 1 0 15,0 2-9-15,0 0 9 16,3-3-82-16,-3 0-10 0,-3-5-1 0,-3 8-802 15,0 0-160-15</inkml:trace>
  <inkml:trace contextRef="#ctx0" brushRef="#br0" timeOffset="35557.44">5904 3045 2379 0,'0'0'105'0,"0"-5"23"0,3-3-103 0,-3 3-25 0,3-3 0 0,3 3 0 0,0-9 106 0,3 6 16 15,-3-5 3-15,6 0 1 0,0 2-56 0,0-2-11 16,3 0-3-16,-3 0 0 0,5-6-14 0,-2 3-3 16,3 0-1-16,0 1 0 0,6 1-30 0,-6 1-8 15,3-5 0-15,-1 4 0 0,4 1 0 0,-6 0 0 16,0 0 0-16,3-1 8 0,-3 4-8 0,0 2 0 16,-4-5-8-16,1 5 8 15,0 2-131-15,-3-1-21 0,-3 1-4 0</inkml:trace>
  <inkml:trace contextRef="#ctx0" brushRef="#br0" timeOffset="40199.07">7476 2783 518 0,'0'0'23'0,"0"0"5"0,0 0-28 0,0 0 0 0,0 0 0 0,0 0 0 15,0 0 273-15,0 0 50 0,0 0 9 0,0 0 3 16,0 0-187-16,0 0-36 0,9 3-8 0,3 2-2 15,-6-5-30-15,3 0-5 0,3-5-2 0,3 2 0 0,-4 3-9 0,1-2-3 16,0 2 0-16,3-3 0 0,3 3-24 0,3 0-5 16,-6 0 0-16,3 0-1 0,2-5-8 0,-2 5-2 15,0 5 0-15,0-5 0 0,-3 0-13 0,-3 0 8 16,3 0-8-16,-3 0 0 0,2 0 20 0,-5 0-3 16,3 0 0-16,-3 3 0 15,0-1-41-15,0 1-9 0,0 2-2 0,-9-5-749 16,0 0-151-16</inkml:trace>
  <inkml:trace contextRef="#ctx0" brushRef="#br0" timeOffset="40524.25">7500 2916 748 0,'-3'0'67'0,"3"0"-54"0,0 0-13 0,0 0 0 16,0 0 218-16,0 0 41 0,0 0 8 0,9 0 1 16,0 5-94-16,0-5-19 0,0-5-4 0,5 5-1 15,-2 0-62-15,0 0-12 0,-3 0-2 0,6-6-1 0,3 4-14 0,0-1-3 16,0 0-1-16,0 3 0 0,-1 0-38 0,1 0-7 15,3 0-2-15,-3 0 0 0,3 0-8 0,-6 0 0 16,-3 3 0-16,-1 0 0 0,-2 5 0 0,3-8 0 16,-6 5 0-16,3-5-11 0,-9 0 11 0,9 3-8 15,0-3 8-15,0 5-8 16,0-5-192-16,0 0-37 0</inkml:trace>
  <inkml:trace contextRef="#ctx0" brushRef="#br0" timeOffset="40957.32">8018 2746 345 0,'-9'-8'31'0,"9"8"-31"0,0-5 0 0,0 5 0 15,0 0 334-15,0 0 61 0,3-5 12 0,-3 5 2 16,0 0-224-16,0 0-45 0,0 0-8 0,0 0-3 15,6 0-55-15,-6 0-11 0,0 0-3 0,9 5 0 16,6-5 4-16,-12 5-36 0,-3-5 0 16,0 0 10-16,14 3 2 0,-14-3 0 0,18 5 0 15,0-5-28-15,3 6-12 0,-3-4 10 0,-3 4-10 16,0-1 9-16,-1-2-9 0,-14-3 8 0,12 10-8 16,3-5 0-16,-3 3 8 0,0-5-8 0,-3 8 0 15,-3-6 0-15,0 3 0 0,0-3 0 0,-3 3 0 16,0 0 0-16,0 3 0 0,-3-3 8 0,0-1-8 15,0 4 0-15,-3-8 0 0,0 7 0 0,0-2 0 16,-3 0 8-16,0-3-8 0,0 6 8 0,-3-8-8 0,-3 2 8 16,-3 0-8-16,0 3 8 0,-2-8-8 0,-4 5 8 0,3 1-8 15,-3 2 0-15,3-8 8 0,0 5-8 0,0 3 8 16,1-8-8-16,2 5 8 0,0-2-8 0,3 2 0 16,0-2 0-16,3-1 0 0,0 1 0 0,0 2 0 15,0-5 0-15,3 3 0 16,6-3-155-16,0 0-33 0,0 0-6 0,0 0-2 15</inkml:trace>
  <inkml:trace contextRef="#ctx0" brushRef="#br0" timeOffset="41764.01">9051 2858 864 0,'0'0'38'0,"-3"0"8"0,3 0-37 0,-3 5-9 16,0-5 0-16,3 0 0 0,0 5 200 0,0-5 37 16,0 8 8-16,0-5 2 0,0 7-135 0,-3-4-26 15,3 7-6-15,0 0 0 0,-3-5-27 0,0 5-5 16,0 0 0-16,0 1-1 0,-3-1-5 0,3 5-1 16,-3-4 0-16,0-1 0 0,0 5-12 0,3-4-2 0,-6-1-1 0,6 0 0 15,0 0-14-15,0-7-2 16,3 2-1-16,0-3 0 0,3 3-9 0,-3-8 12 0,6 5-12 0,3-5 12 15,-3 0-4-15,3 0 0 0,3-5 0 0,0-1 0 16,0-1-8-16,0-1 8 0,-1 2-8 0,4-7 8 16,-3 2-8-16,3 1 0 0,-3-3 0 0,3 2 8 15,-3-7-8-15,0 4 0 16,0 6 0-16,0-5 0 0,-1 0 0 0,-2 2 0 0,-3 3 0 0,0 0 0 16,0 3 0-16,0 5 0 0,0-5 0 0,-6 5 0 15,0 0 0-15,0 5 0 0,3 0 0 0,-3 9 0 16,0-6 21-16,-3 2 3 0,3 3 0 0,-3 1 0 15,-3 2-1-15,3-3 0 0,0 0 0 0,0 0 0 16,3 0-11-16,0-2-1 0,0 2-1 0,0-5 0 16,0 3-10-16,3-3 0 0,-3 0 0 0,6-3 8 0,0 0-8 0,0-2 0 15,0-3 0-15,0 0 8 0,0-3-8 0,3 3 10 16,0-5-10-16,0-3 10 0,0 3-10 0,3-3 8 16,2-5-8-16,1 2 8 0,0 3-8 0,0-5 0 15,3-6 9-15,-3 6-9 0,-3-5 0 0,3 2 0 16,0 0 0-16,-1 0 0 0,4 3 0 0,-3-1 0 15,0-4 0-15,-3 10 8 0,-3-5-8 0,3 2 0 16,-3 3 0-16,0-2 0 0,-3 7-8 0,0-5-4 16,-6 8 0-16,0 0 0 15,0 0-147-15,0 0-29 0,0 0-7 0</inkml:trace>
  <inkml:trace contextRef="#ctx0" brushRef="#br0" timeOffset="42222.36">9691 2987 1724 0,'0'0'76'0,"0"0"16"0,0 0-73 0,0 0-19 0,0 0 0 0,0 0 0 15,0 0 95-15,0 0 15 0,0 0 3 0,0 0 1 16,6-5-62-16,-1 2-12 0,1 1-2 0,3-1-1 15,-3 3-14-15,0 0-3 0,0-5-1 0,0 2 0 0,0 0-10 0,3 1-1 16,0 2-8-16,-3-8 12 0,0 2-12 0,3 1 0 16,0 0 0-16,0 2 0 0,0-7 11 0,-3 7-11 15,0-8 12-15,-1 3-12 0,1 1 0 0,0 1 0 16,-3-2 0-16,0 3-9 16,-3-8 9-16,0 8 0 0,0 5 0 0,-6-8 0 0,3 2 24 0,3 6 4 15,-6-8 1-15,-2 8 0 0,-7 3-4 16,3 2-1-16,-3 1 0 0,0 7 0 0,-3 0 16 0,0 0 2 15,3 0 1-15,-3 6 0 0,4-6-11 0,-4 3-3 16,3 0 0-16,0 0 0 0,0 2 1 0,3-4 0 16,0 4 0-16,3-5 0 0,0 1-15 0,3-1-3 15,1 0-1-15,2 0 0 0,0-5-11 0,6 3 0 16,-3-3 9-16,6-3-9 0,-1 3 0 0,4-3 8 16,0-2-8-16,3 0 0 0,0-3 0 0,0 0 0 15,3-6 0-15,-3 6 0 16,3-10-76-16,0 2-14 0,5 0-2 0,1-3-1 15,-3 3-166-15,3-5-33 0,9-13-6 0,-3 7-2 16</inkml:trace>
  <inkml:trace contextRef="#ctx0" brushRef="#br0" timeOffset="42671.16">10045 2863 288 0,'0'0'25'0,"0"0"-25"0,0 2 0 0,-3 1 0 15,0 5 377-15,0-8 71 0,-3 5 13 0,3 3 3 16,-3-5-241-16,0 7-49 0,0-4-10 0,0 2-1 15,-3 5-76-15,0 0-15 0,0-2-4 0,-3-1 0 16,1 6-19-16,-1-3-4 0,0 3-1 0,3 3 0 16,-3-6-28-16,0 0-7 0,3 6-1 0,0-6 0 0,6 0-8 0,0 6 0 15,0-6 0-15,0-5 8 0,3 3-8 0,-3-4 0 16,0-1 0-16,3-6 8 0,0 0-8 0,9 0 0 16,-3 0 0-16,3-3 0 0,0 0 0 0,6-4 0 15,-3-4 0-15,6 3 0 0,-3-5 0 0,2 0 0 16,1-1 0-16,-3 1 0 0,3 0 0 15,0-3 0-15,-3 0-12 0,3-2 12 0,-1 4-13 16,-2 1 5-16,0 0 8 0,-3 0-13 0,0-1 13 16,0 4 0-16,3 2 0 0,-3 0 0 0,0 3 0 0,-3 5 0 15,-4-6 0-15,1 4 0 0,3 2-9 0,-6 0-3 16,-3 0 0-16,6 2 0 0,-3 4 20 0,3 2 3 16,-6 2 1-16,0-2 0 0,0-3-12 0,0 3 0 15,-3 3 0-15,0 0 0 0,-3-1 0 0,3 3 0 16,-3-5 0-16,0 6 12 0,-2-4-1 0,2 3 0 15,0-5 0-15,0 3 0 0,3-1 2 0,-3 1 1 0,0 2 0 16,6-7 0-16,-3 2-6 0,0-3-8 16,3 3 11-16,0-8-11 0,0 0 0 0,0 0 0 0,3 0 0 15,3 5 0-15,3-5 0 0,-3-5-16 0,3 5 2 16,2-8 0 0,-2 3-191-16,3-3-39 0,0-3-7 0,0 3-1 0</inkml:trace>
  <inkml:trace contextRef="#ctx0" brushRef="#br0" timeOffset="43198.16">10485 2916 345 0,'0'0'15'0,"0"0"4"0,0 0-19 15,0 0 0-15,0 0 0 0,0 0 0 0,0 0 353 0,3 0 67 16,-3 0 14-16,0 0 2 0,0 0-266 0,0 0-54 15,0 0-10-15,0 0-2 0,0 0-29 0,0 0-6 16,-3 5-1-16,3 3 0 0,-6 0-4 0,3 2 0 16,-6-2-1-16,6 3 0 0,-5 0-35 0,-1-1-6 15,-3 3-2-15,0 1 0 0,0-1 16 0,0 0 2 16,0 0 1-16,3 1 0 0,-3 4-23 0,3-5-4 16,0 1 0-16,0-1-1 0,4-5-11 0,2 2 0 15,0-2 9-15,3-3-9 0,0 3 0 0,3-2 0 16,0-4 0-16,-1 1 0 0,4-3 0 0,0 0 9 15,3-5-9-15,3-1 0 0,3-2 0 0,0-2 0 16,3 2 0-16,0-5 0 0,3-6 0 0,-1 6 0 16,-5-3 0-16,3 0 0 0,0 0-16 0,-3 3 4 15,3-5 0-15,0 4 0 0,-1-4 12 0,-2 2 0 16,3 3-10-16,-3 2 10 0,0-2 0 0,-3 0 0 0,0 5-9 16,0 2 9-16,-3 1 0 0,0 3 0 0,-4-1 0 0,1 3 9 15,3 3-9-15,-3-3 0 0,-6 0 0 0,0 7-11 16,3-1 11-16,-6 2 0 0,3 0 0 0,-3 2 8 15,0 3-8-15,0-5 12 0,-3 3-4 0,0 2 0 16,1 3 3-16,-1-3 1 0,-3 1 0 0,3-1 0 16,0 0 1-16,0 0 1 0,0 0 0 0,0 1 0 15,3-4-5-15,0 4-1 0,3-1 0 0,0-8 0 16,0 8 5-16,3-10 1 0,0 7 0 0,3-7 0 0,0 0-14 16,0-1-15-16,3 4 3 0,0-6 1 15,3-8-37-15,2 5-8 16,1 0-2-16,0-4-1274 0</inkml:trace>
  <inkml:trace contextRef="#ctx0" brushRef="#br0" timeOffset="44191.75">12456 2492 1605 0,'0'0'35'0,"0"0"7"0,0 0 2 0,0 0 2 0,0 0-37 0,0 0-9 0,0 0 0 0,6-5 0 16,-6 5 88-16,3-3 16 0,0-2 4 15,-3 5 0-15,0-5-22 0,0 5-4 16,0 0-1-16,0-3 0 0,0 3-6 0,-3-5-2 0,0 5 0 0,0-8 0 16,-3 8-16-16,3 0-3 15,-3-5-1-15,-3 5 0 0,0 0-10 0,-3 0-3 0,0-6 0 0,-3 6 0 16,0 6-7-16,-2-6-1 0,-4 0-1 0,-3 5 0 15,0-2-10-15,-3 2-1 0,1 0-1 0,-4 8 0 16,-3-7-4-16,3 7-1 0,1-2 0 0,2 4 0 16,3-7-4-16,3 6-1 0,3-6 0 0,0 2 0 15,0 3-9-15,1 1 8 0,-1-6-8 0,3 2 8 0,0 3-8 16,3 1 0-16,-3 1 0 0,6-1 0 16,0-4 0-16,6 3 0 0,0 1 0 0,6-6 0 0,3 2 0 0,3 3 0 15,0-5 0-15,6 6 0 0,0-9 0 0,3 0 0 16,3 3 0-16,-1-3 0 0,4 3 0 0,3-8 10 15,3 6-10-15,0-4 10 0,-7 4-10 0,1-1 0 16,0 3 0-16,0-3 0 0,-3 8 0 0,0-5 0 16,-4 6 0-16,1-4 0 0,3 6 0 0,-9 2 0 15,-6-4 0-15,-3 4-11 0,-3 1 11 0,-3-3 0 16,0 2 0-16,0 1 0 0,-9 2 0 0,0-8 0 16,-3 6 0-16,0-1 0 0,1 3 8 0,-4-2 0 15,3-6 0-15,-3 3 0 0,-3 0-8 0,0-3 0 16,3 0 0-16,-5 0 0 0,-1 1 0 0,3-1 0 15,-3 0-10-15,3-5 10 0,0-3 0 0,1 1 0 16,-1 2 0-16,0-8 0 0,0 0 0 0,0 0 8 16,-3-6-8-16,1 1 0 0,2 2 10 0,3-7-10 15,-3 2 10-15,3-5-10 0,3-1 8 0,3 4-8 0,1-3 0 16,-1 2 0-16,6 0 0 0,0 3 8 0,0 1-8 16,3 1 0-16,0 1-11 0,3 5-5 0,0 0 0 15,0 0-1 1,6-5-176-16,3 2-35 0,6-2-8 0</inkml:trace>
  <inkml:trace contextRef="#ctx0" brushRef="#br0" timeOffset="44818.24">12497 3283 1450 0,'0'0'64'0,"0"0"14"0,0 0-62 0,0 0-16 16,0 0 0-16,0 0 0 0,6 6 88 0,-6-6 16 16,0 0 2-16,6 5 1 0,0-5-34 0,0 0-6 15,-6 0-2-15,9-5 0 0,0-1 3 0,-3 4 0 16,0-3 0-16,0-1 0 0,3 4-7 0,0-6-1 15,0 2 0-15,-3-2 0 0,3-2-8 0,0 2-1 16,-3 3-1-16,0-9 0 0,-4 1-29 0,1 0-5 16,0 2-2-16,0 1 0 0,-3-3-6 0,0 7 0 15,0-7-8-15,-3 8 12 0,0-3-12 0,-2 8 11 16,-4-5-11-16,-3 5 10 0,3 5 24 0,-3-5 5 16,-3 8 1-16,-3-3 0 0,0 3-26 0,0 3-5 15,1-1-1-15,-1 6 0 0,0-3 7 0,3 0 1 0,0 3 0 16,0 3 0-16,0-9-8 0,0 4-8 0,3 2 11 15,1 2-11-15,2-5 14 0,3 1-4 0,0-7-1 0,6 7 0 16,0-4-9-16,3-2-11 0,6 0 3 0,0-5 0 16,-9-3 8-16,11 2 0 0,1-2 0 0,3-2-8 15,0-1 8-15,0 1 0 0,3-9 0 0,3 0 8 16,0 1-8-16,-1-3 0 0,1-1 0 0,0 1 0 16,3 0 27-16,-6 5 4 0,-3-3 1 0,0 3 0 15,-7 3-32-15,1 2 0 0,-3 1 0 0,-6 2 0 0,0 0 0 16,0 0 0-16,-6 10 0 0,3-4 0 0,-6 4 0 15,1 1 0-15,-1 5 0 0,-3 0 0 16,3-3 0-16,-3 3 0 0,3 0 0 0,0-1 0 16,6-1 0-16,-3-1 0 0,3-3 0 0,3 4 0 0,-3-6 0 15,6-3 0-15,6 0 0 0,-3 3 0 0,0-8 0 0,6 0 0 16,0 0 0-16,0-8 0 16,3 3-50-16,2-3-10 0,-2-3-1 0,6 3-1 15,0-7-146-15,-3 1-30 0,3 1-6 0,-4-3 0 16</inkml:trace>
  <inkml:trace contextRef="#ctx0" brushRef="#br0" timeOffset="45336.35">13209 2831 1947 0,'0'0'86'0,"0"0"18"0,0 0-83 0,0 0-21 0,0 0 0 0,-6 5 0 15,0-5 105-15,0 3 17 0,0 8 3 0,0-3 1 16,-3-1-62-16,0 4-13 0,-6 5-3 0,3 0 0 16,-2 5-6-16,2-3-2 0,3 4 0 0,0-1 0 15,-6 3-12-15,0-6-4 0,0 9 0 0,0-6 0 16,0 3 13-16,-2-3 3 0,-1 5 0 0,0-2 0 16,3 0-16-16,0 0-4 0,0-6 0 0,0 3 0 15,6 0-8-15,0-2-1 0,0 0-1 0,4-6 0 16,-1-3-10-16,3 1 10 0,0 0-10 0,3-6 10 0,0-5-10 15,0 0 0-15,0 0 0 0,9 0 0 0,-1-5 0 16,4-1 0-16,0-2 0 0,6 0-11 0,-3-2 19 16,3-3 3-16,0 5 1 0,3-6 0 0,-4 4-12 0,1 2 0 15,-6 8-10-15,3-8 10 0,0 3-13 0,0 5 3 16,0 0 1-16,-3 0 0 0,0 0 9 16,-1 0 9-16,-2 0-1 0,-3 5-8 0,0 3 0 0,0 0 0 15,-3 0 0-15,0 2 0 0,-3-4 0 0,0 7 0 16,-3-5 0-16,3 2 0 0,-6 4 0 0,3-4 0 15,-3 1 0-15,-3 2 0 0,3-5 0 0,-2 2 0 16,-1 4 0-16,0-6 0 0,0 2 8 0,0 1-8 16,-3-1 0-16,3-4 0 0,-6 2 10 0,3-3-2 0,-3 3 0 15,0-3 0-15,4-2 11 0,-4 2 1 0,3-5 1 0,0 0 0 16,-3 0 3-16,3 0 0 16,0-5 0-16,3 2 0 0,-3-2-24 0,3 0 9 15,3-1-9-15,-3 4 0 0,4-6 0 0,-1 2 0 0,3-2 0 0,0 3 0 31,-3-3-65-31,6 3-20 0,0 0-4 0</inkml:trace>
  <inkml:trace contextRef="#ctx0" brushRef="#br0" timeOffset="47387.44">13733 3130 288 0,'0'0'25'0,"0"0"-25"16,0 0 0-16,0 0 0 0,0 0 275 0,0 0 49 15,0 0 11-15,0 0 1 0,0-5-177 0,0 5-36 16,0 0-7-16,0-6-2 0,0 4-14 0,3-3-4 15,-3 5 0-15,3-8 0 0,3 2-46 0,-3-2-10 16,3 3-1-16,0 0-1 0,2-3 0 0,-2 0 0 16,3 3 0-16,3-6 0 0,-3 3-14 0,0 0-4 15,3-5 0-15,0 2 0 0,0 3-20 0,3-5 0 16,0 5 0-16,-1-2 0 0,-2 2 0 0,0 2 0 16,-3 1 0-16,3 2 0 0,0-2 0 0,-6 5 0 15,6-5 0-15,-6 5 0 0,3 5 30 0,-3-5 2 16,-6 0 0-16,3 5 0 0,-3-5-32 0,0 14 0 0,-3-9 0 15,0 8 0-15,0-2 16 0,-3 2-4 0,0 3 0 0,-3-3 0 16,3 0-12-16,0 1 0 0,0-1 0 0,-3 0 0 16,3 0 8-16,-3 1 0 0,0-1-8 0,3 0 12 15,-3-5-12-15,3 2 0 0,1-2 0 0,2-2 0 16,0-1 0-16,3-5 0 0,0 0 0 0,0 0 0 16,0 0 8-16,0 0-8 0,0 0 0 0,6-3 0 15,2 1 12-15,1-9-4 0,0 8-8 0,3-10 12 16,0 3-12-16,0 2 8 0,-3-5-8 0,6 2 0 0,0 0 0 0,3-2 0 15,-1 3 0-15,-2 2 0 0,3-3 0 0,0 3 0 16,-3 0 0-16,3-5 0 0,0 8 0 16,-6-3 0-16,2 2 0 0,-2-2 0 0,-3 6 0 15,0 2 0-15,0-3 0 0,0 3 0 0,-9 0 0 0,0 0 0 16,6 5 0-16,-6-5 0 16,6 8 10-16,-3-2-10 0,-3 2 10 0,0 0-10 0,0 2 12 0,-3-7-3 15,0 7-1-15,0-2 0 0,0 3-8 0,-3-3 10 16,0-3-10-16,3 6 10 0,-3-1-2 0,3-4-8 15,-3 2 12-15,3-3-4 0,0 3 2 0,0-3 0 16,3-5 0-16,0 0 0 0,0 0-10 0,0 0 10 16,0 0-10-16,0 0 10 0,0 0-10 0,0 0 8 15,0 0-8-15,9-5 8 0,-3-3-8 0,3 3 0 16,0-1 0-16,0-2 0 0,0 0 0 0,3 3 0 16,-3-3 8-16,3 3-8 0,0-8 0 15,0 5 0-15,-1 2 0 0,4-7 0 0,0 8 0 0,0-3 0 16,-3-5 0-16,3 7 0 0,0-4 0 0,-3 7 0 0,-3-5 0 15,2 3 0-15,-2 5 0 0,0 0 0 16,-3 0 0-16,0 0 0 0,0 3 0 0,-6-3 0 16,0 0 0-16,6 5 0 0,-3 3 0 0,-3 2 0 0,-3-4 0 15,3 2 0-15,-3 0 0 0,-3 2 0 0,3-2 0 16,0 3 0-16,0-1 0 0,0 1 0 0,0 2 0 0,-3-5 0 16,0 3 0-16,0 2 12 0,4-5-12 0,-4 0 12 15,3 2 4-15,0-2 0 0,0 0 1 0,3 3 0 16,-3-6-3-16,3 3-1 0,3-3 0 0,-3 3 0 15,6-5 1-15,-3-1 0 0,3 1 0 0,2 2 0 16,1-5-14-16,-3 0 0 0,0 0 0 0,6-5 0 16,0 2-85-16,0-2-14 15,3 0-2-15,0 0-778 0,3-3-155 0</inkml:trace>
  <inkml:trace contextRef="#ctx0" brushRef="#br0" timeOffset="47611.91">14754 2974 1209 0,'0'0'108'0,"0"0"-87"16,0 0-21-16,0 0 0 0,-9 5 244 0,6 3 44 15,0-5 8-15,0 7 3 0,-3-4-147 0,0 2-30 16,0 5-6-16,3-8 0 0,-3 8-59 0,0 1-11 16,3-1-2-16,-6 0-1 0,3 0-26 0,0 1-5 15,0-1 0-15,3 0-1 0,-3-2 3 0,3-1 1 16,3 1 0-16,-3 2 0 15,3-8-35-15,0 3-8 0,0-8 0 0,0 0-1 16,0 0-210-16,0 0-41 0,12-8-9 0</inkml:trace>
  <inkml:trace contextRef="#ctx0" brushRef="#br0" timeOffset="47768.71">14959 2707 288 0,'0'0'25'0,"0"0"-25"0,-3 0 0 0,0 0 0 15,-3 0 340-15,0 0 64 0,0 0 12 0,0 0 2 0,0 5-277 16,3-2-55-16,-3 2-11 0,6-5-3 0,0 0-60 0,0 5-12 16,-6 3 0-16,4-3-608 15,2 9-120-15</inkml:trace>
  <inkml:trace contextRef="#ctx0" brushRef="#br0" timeOffset="48316.21">14888 3008 403 0,'0'0'36'0,"0"0"-36"16,0 0 0-16,3-5 0 0,3 2 238 0,0-5 41 0,-3 3 8 0,-3 5 1 15,8 0-146-15,1-5-30 0,-9 5-5 0,0 0-2 16,0 0-32-16,0 0-6 16,0 0-2-16,3 10 0 0,0 1 10 0,-6 0 1 0,-3 2 1 0,0 0 0 15,-2-2-3-15,2 2-1 0,0 0 0 0,-3 0 0 16,3 1-21-16,0-1-5 0,-3 0-1 0,0 0 0 16,6 0-21-16,-3-5-4 0,0 3-1 0,3-3 0 15,3 0-20-15,0-8 0 0,0 0 0 0,0 0 0 16,9 5 8-16,0-5 1 0,0 0 0 0,3 0 0 15,-3-8-9-15,6 3-11 0,-1-6 3 0,4 1 0 16,0-3 8-16,0 2 0 0,0-2 0 0,0 0 0 16,3-1-9-16,-7 1 0 0,1 0 0 0,-3 0 0 15,3-1 9-15,-3 4 0 0,-3 2 0 0,3 0 0 0,-3-3 0 16,0 6 0-16,-3 2 0 0,-3-5 0 0,3 8 0 16,-6 0 0-16,0 0 0 0,0 0 0 0,0 0 8 0,0 8-8 15,-3 6 8-15,0-6-8 0,-3 2 27 16,3-2 1-16,-3 3 0 0,3 2 0 0,0 0-6 15,-3-2-1-15,3-1 0 0,-3 4 0 0,3-7-9 16,0 4-1-16,0-3-1 0,0 3 0 0,0-4-10 0,3 7 0 16,0-9 0-16,0 3 8 0,0-5-8 0,0-3 0 15,0 0 0-15,0 0 8 0,6 5-8 0,0 0 0 16,3-5 0-16,0-5-11 16,0 2-105-16,0-2-22 0,0 0-4 0,3-3-1 15,-4 0-121-15,7 2-25 0,0-7-5 0,-3 0-531 0</inkml:trace>
  <inkml:trace contextRef="#ctx0" brushRef="#br0" timeOffset="48497.87">15370 2982 1378 0,'0'0'61'0,"0"0"13"0,0 0-59 0,0 0-15 0,0 0 0 0,0 0 0 16,0 0 168-16,0 0 30 0,0 5 6 0,-3 0 2 15,-3 3-59-15,0 6-12 0,0-9-3 0,0 8 0 16,0 0-49-16,0 1-11 0,-3-1-1 0,0 0-1 16,3 0-34-16,-3-5-6 0,3 11-2 0,-2-6 0 15,5-2-28-15,-3 2 0 0,0-3 0 0,6 1 0 16,0-6 0-16,0 3 0 0,0-3 0 0,3-2 0 15,3 2-75-15,-3-5-17 16,5 0-4-16,1-5-1 0,-3 0-137 16,6-6-27-16,-6 6-6 0</inkml:trace>
  <inkml:trace contextRef="#ctx0" brushRef="#br0" timeOffset="48647.67">15590 2725 748 0,'0'0'67'0,"0"0"-54"0,-3-5-13 0,3 5 0 0,0 0 327 0,0 0 62 15,-3 0 13-15,3 0 2 0,0 0-211 0,0 0-42 16,-3-5-9-16,3 5-2 0,0 0-96 0,0 0-20 16,0 0-4-16,0 0-1 0,-3 5-19 0,0 3 0 15,3-8 0-15,0 5-823 16,0-5-163-16</inkml:trace>
  <inkml:trace contextRef="#ctx0" brushRef="#br0" timeOffset="49526.21">15623 2982 288 0,'0'0'25'0,"0"0"-25"15,0 0 0-15,0 0 0 0,0 0 348 0,0 0 64 16,0 0 12-16,0 0 4 0,0 0-260 0,0 0-52 16,-3 8-11-16,0 2-1 0,0-2-14 0,-3 3-2 15,0 2-1-15,-3 0 0 0,0 1-24 0,0-1-5 16,0 3-1-16,-3 0 0 0,3-3-25 0,-2 3-6 0,2-3-1 0,0 3 0 15,0-3-8-15,3-5-1 16,0 5-1-16,6-8 0 0,-3 3-15 0,6-2-10 0,-3-6 2 0,0 0 0 16,6 0 32-16,3 0 6 0,0-6 2 0,3 1 0 15,-1-3-32-15,1 0-16 0,0-2 1 0,0 2 1 16,3-6 22-16,0 1 4 0,0 0 0 0,3 0 1 16,0-6-13-16,2 6 0 0,1 0 0 0,-3-6 0 15,3 6 0-15,-3 0 0 0,-6 0 0 0,0 2 0 16,2 3 0-16,-2 3 0 0,-3 2 0 0,-3-2 0 15,0 2 0-15,-6 3 0 0,0 0 0 0,0 0 0 16,0 11 0-16,0-1 0 0,-3 4 0 0,-3-1 0 16,3-5 12-16,-3 5-4 0,6-2-8 0,-3 2 12 15,-3 3-12-15,0-3 11 0,1 3-11 0,-1-3 10 16,0 0-2-16,3 0 0 0,-3-5 0 0,3 3 0 16,3 0 2-16,-3-1 0 0,3-5 0 0,0 3 0 0,0-2-10 15,0-6 12-15,6 0-12 0,0 0 12 0,0-6-4 0,3 6-8 16,-1-8 12-16,4 3-4 0,0-8-8 0,3 5 0 15,0-5 0-15,3 2 0 0,-3-2 0 0,6 0-16 16,-4 0 3-16,1-1 0 0,0 1 13 0,-3 2 0 16,0 1 0-16,0-1 0 0,-3 3 0 15,0-2 0-15,-6 7 0 0,3-2 0 0,-1 0 0 0,-8 5 0 16,0 0 0-16,0 0 0 0,0 0 0 0,0 0 0 16,3 10 0-16,0-2 0 0,-3 3 0 0,-3 2 0 15,0-5 0-15,1 5 0 0,-1 0 0 0,-3 1 0 16,0-1 0-16,3 0-9 0,-3-2 17 0,3 2 4 15,0 0 1-15,0-2 0 0,0-1-13 0,0-2 0 16,6 3 8-16,-6-3-8 0,3-8 0 0,3 5 11 16,0-2-11-16,-3-3 10 0,0 0-20 0,0 0-4 0,9-3-1 15,0 3 0 1,0-5-271-16,2-1-54 0,7-7-12 0,0 0-1 0</inkml:trace>
  <inkml:trace contextRef="#ctx0" brushRef="#br0" timeOffset="50134.55">16296 3125 2026 0,'0'0'44'0,"0"0"10"0,0 0 2 16,0 0 1-16,0 0-45 0,0 0-12 0,0 0 0 0,0 0 0 0,0 0 79 0,0 0 13 16,8 0 4-16,1 0 0 0,3 0-45 0,-3 0-9 15,0 0-2-15,3-6 0 0,0 4-32 0,-3-3-8 16,0-3 0-16,3 2 0 0,-3-2 0 0,0 3 8 15,-3-3-8-15,3 3 8 0,-4-3-8 0,1 3 0 16,0-6 0-16,-3 3 0 0,0 0 0 0,-3 3 8 16,0-8-8-16,0 2 8 0,0 0 32 0,-3 1 7 15,0 2 1-15,0-3 0 0,-6 1-23 0,1 4-4 16,-1 1-1-16,-3 5 0 0,-6-5 20 0,0 5 3 16,-6 5 1-16,0 0 0 0,1 3-18 0,2 0-3 15,0 3-1-15,0 2 0 0,0 0 16 0,3 1 3 16,3 4 1-16,1-2 0 0,2 0-29 0,3 0-5 15,0 2-8-15,3 1 11 0,3-6-11 0,3 3 0 16,-3 2 0-16,6 1 0 0,3-6 0 0,-3 0 0 0,3 1 0 16,3-1 0-16,3-5 0 0,2-3 0 0,-2 0 0 0,3-5 8 15,0 0-8-15,0 0 0 0,3-8 0 0,0 3 0 16,3-5-11-16,-1 2 3 16,-2-6 0-16,3-4 0 0,-3 5 8 0,0-3 0 15,-3 0 0-15,0 0 0 0,-1-2 0 0,-2 4 0 16,0-7 0-16,-3 5 0 0,0 0 0 0,0 3 0 0,-3 0 0 15,0 8 0-15,0-9 0 0,-3 6-15 0,-3 8 4 16,0 0 1-16,0 0 10 0,0 0 0 0,-6 8 8 0,0-2-8 16,-3 7 14-16,3-5-2 0,-3 5 0 0,0-2 0 15,0 2 1-15,0 0 0 0,0 3 0 0,4 3 0 16,-1-6-13-16,0 0 8 0,-3 5-8 0,6-4 0 16,0-1 12-16,0 0-4 0,3 0-8 0,6-5 12 15,-3 3-12-15,3-8 0 0,0 2 0 0,3 0 0 0,-1-5 0 16,1-5 0-16,0 0-12 0,3 2 12 0,0-8-26 15,0 3 2-15,3-5 0 0,3 0 0 16,0 0-108-16,-1-1-20 0,1-4-5 16,3-1-1-16,3 1-70 0,0 2-15 0,-6-10-2 15,0 2-1-15</inkml:trace>
  <inkml:trace contextRef="#ctx0" brushRef="#br0" timeOffset="50440.37">17203 2217 288 0,'0'0'25'0,"0"0"-25"16,0 0 0-16,-6 0 0 0,1-8 420 0,2 8 78 16,3 0 16-16,-6 0 3 0,-3 3-284 0,3 2-57 15,0 1-11-15,-3 7-2 0,0 0-77 0,0 0-15 0,-6 8-3 16,0 3-1-16,3-3-23 0,-3 6-4 0,1-1 0 0,-1 6-1 16,0 0-16-16,0 0-3 0,-3 2-1 0,3-2 0 15,-3 2-3-15,0 3-1 0,-2 3 0 0,-1-1 0 16,3 1-4-16,-3-5-1 0,-3 4 0 0,3 4 0 15,-2-9-10-15,5 3 0 0,6-5 0 0,-3 2 0 16,-3-2 0-16,6-6 0 0,9 1 0 0,0-6 0 16,-6-2 0-16,6-1 0 0,0-2-8 0,6-3 8 15,0-2 0-15,0-6 0 0,-3 3 0 0,6-3 8 16,3-2-28-16,0 2-7 0,-9-5-1 0,9-5 0 16,9 2-79-16,-3-2-16 0,0-3-3 15,0 3-738-15,-1-3-148 0</inkml:trace>
  <inkml:trace contextRef="#ctx0" brushRef="#br0" timeOffset="50888.55">17361 2977 288 0,'0'0'25'0,"0"0"-25"0,0 0 0 0,0 0 0 16,0 0 366-16,0 0 68 0,0 0 14 0,0 5 2 16,-3 0-232-16,0 3-46 0,-3 3-10 0,3-3-2 15,-3 5-70-15,-3 0-14 0,-3-2-4 0,1 2 0 0,-1 3-38 0,3 2-8 16,-6-4-2-16,3-1 0 0,0 0-24 0,3-5 0 15,3 2 0-15,-3-2 0 0,3 3 0 0,3-3 0 16,3-3 0-16,0-5 0 16,0 0-98-16,6 3-25 0,6-6-5 0,0-2-633 15,3 0-127-15</inkml:trace>
  <inkml:trace contextRef="#ctx0" brushRef="#br0" timeOffset="51058.52">17537 2752 2343 0,'0'0'52'0,"0"0"10"0,0 0 2 0,0 0 2 0,0 0-53 0,0 0-13 16,-3 2 0-16,3-2 0 0,0 0 86 0,0 0 14 15,0 0 4-15,0 0 0 0,0 0-84 0,0 0-20 16,0 0 0-16,0 11 0 0,3-6 0 0,0 3 0 0,6-3 0 16,-6 3 0-1,0-2-226-15,0 2-50 0,6-8-9 0,-1 8-3 0</inkml:trace>
  <inkml:trace contextRef="#ctx0" brushRef="#br0" timeOffset="51524.18">17766 2974 1796 0,'0'0'80'15,"0"0"16"-15,0 0-77 0,0 0-19 0,0 0 0 0,6-5 0 16,-3-1 106-16,0 4 18 0,-3-6 3 0,0 8 1 0,0 0-45 0,-3-6-9 15,0 1-2-15,0-3 0 16,0 3-6-16,-3 5-2 0,-3 0 0 0,0 0 0 0,-6 0-6 0,3 0-2 16,-3 5 0-16,-2-5 0 0,-4 8-24 0,3-3-4 15,3 1-2-15,0 2 0 0,0-3 10 0,0 3 1 16,4-3 1-16,-1 3 0 0,0-3-22 0,3 3-4 16,0-2 0-16,6 2-1 0,-3-3-11 0,3 3 0 15,0-3 0-15,0 3 8 0,9-3-8 0,-3 1 0 16,0 2 0-16,3-6 0 0,3 1 0 0,3 5 0 15,-3-6 0-15,3 4 0 0,-1-1 0 0,4-2 0 16,0 2 0-16,0 0 0 0,-9 1 0 0,6 2-9 16,6-3 9-16,-9 3-10 0,0-3 10 0,0 3-13 15,-6-3 5-15,2 3 8 0,1 0-24 0,-6 3 4 0,-6-3 0 16,4 2 0-16,-1-2 6 0,-6 5 2 0,-6-7 0 16,3 2 0-16,3 0 12 0,0-3 0 0,-3 0 0 15,-3 0-9-15,0 3 9 0,-3-8 0 0,7 3 0 0,-7 0 0 16,0-3 30-16,3 0 2 0,0 0 0 15,3 0 0-15,-3 0-32 0,3-3 0 0,3 0 0 0,0-2 0 16,1-3 0-16,-1 3 12 0,6-8 0 16,-3 5 0-16,3-3-12 0,3 3 0 0,3-5 0 0,3 0 0 15,3-6-87 1,-3 6-20-16,2-6-4 0,7 4-772 0,3-4-154 0</inkml:trace>
  <inkml:trace contextRef="#ctx0" brushRef="#br0" timeOffset="51973.63">18436 2209 403 0,'0'0'17'0,"-3"0"5"0,-6 0-22 0,6 0 0 16,-3 3 0-16,3 2 0 0,-6 3 498 0,0 3 95 15,0 2 19-15,0 0 4 0,0 8-415 0,0-2-83 16,-6 7-17-16,4 1-3 0,-7 5-60 0,3-3-12 15,-3 8-2-15,0-6-1 0,-6 4 7 0,-3 2 2 16,1 3 0-16,-1-1 0 0,3 6-32 0,0-5 0 16,0 5 0-16,1 0 0 0,2 3 0 0,3-11 8 15,0 5-8-15,3 0 0 0,0-2 0 0,6-8 0 16,-3 2 0-16,1-2 0 16,2-6-50-16,0-5-10 0,0 3-1 0,3-3-1 15,0-2 5-15,0-11 1 0,3 2 0 0,0-2 0 16,-3-8-20-16,6 0-3 0,0 0-1 0,-3-8 0 15,0-2 24-15,3 2 5 0,0-11 1 0,0 6 0 16,0-8 36-16,-3 2 14 0,3 1-11 0,3-3 11 0,0-6 10 0,0 9 8 16,-3-6 2-16,6 3 0 0,-3 0 38 0,3 2 8 0,-3 1 2 0,3 2 0 15,-3 5 28-15,0-2 5 0,3 0 2 0,-3 2 0 16,0 3-47-16,0 0-10 0,3 3-2 0,0 0 0 16,-3 2-15-16,3-2-3 0,-1-1-1 0,7 4 0 15,0 2-17-15,0-5-8 0,3-1 0 0,3 4 8 16,-3-4-8-16,3 6 0 0,0 0 9 0,2-5-9 15,10 2-56-15,-9 3-15 16,-3 0-3-16,0 3-1282 0</inkml:trace>
  <inkml:trace contextRef="#ctx0" brushRef="#br0" timeOffset="52366.63">18379 3339 2343 0,'0'0'52'0,"0"0"10"0,0 0 2 0,-3 13 2 0,0-7-53 0,0 4-13 0,-3 1 0 0,0 2 0 15,0 0 102-15,3-5 18 0,-6 5 3 0,4 1 1 16,-1-1-64-16,-3 3-13 0,3-3-3 0,-3 0 0 0,0 3-35 0,3-3-9 15,-3 3 0-15,0-3 0 16,3 3-91-16,0-3-20 0,0-2-4 0,0 2-1 0</inkml:trace>
  <inkml:trace contextRef="#ctx0" brushRef="#br0" timeOffset="53175.48">19022 3138 1620 0,'-9'5'72'0,"6"-5"14"0,3 0-69 0,0 0-17 0,-3 6 0 0,0-4 0 16,3-2 140-16,-3 5 25 0,-3-5 5 0,6 0 1 16,0 0-71-16,0 0-15 0,0 0-2 0,0 0-1 15,0 0-50-15,0 0-9 0,6-7-3 0,3 1 0 16,0-4-20-16,0 2 0 0,6-5 0 0,-3 2 0 15,0 0 0-15,0-2 0 0,3 0 0 0,-1-3 0 16,-5 0 30-16,0 3 2 0,0-6 0 0,0-2 0 0,0 3-32 0,-3-6 0 16,-3 3 0-16,3-6 0 0,0 1 0 0,-6 7 0 15,0-2 0-15,-3 5 0 0,3 0 16 16,-6 6-4-16,0 2 0 0,-6 3 0 0,-3 2 7 16,-3 3 1-16,-2 5 0 0,-1-2 0 0,-3 5 9 0,-3 2 3 15,0 4 0-15,3 4 0 0,1 3-32 0,-1-2 0 16,0 2 0-16,3 5 0 0,3 1 11 0,0-1-11 15,4 1 12-15,-1 2-12 0,3-3 8 0,3 3-8 16,0 1 0-16,3-4 0 0,3 0 0 0,0 1 0 16,3-9 0-16,6-2 0 0,0-2 0 0,0-4 0 15,6-2 0-15,3-3 0 0,3-5 0 0,-1 0 0 16,4-5 0-16,3-3 0 0,0-5 0 0,3 0-11 16,5-6 11-16,1-2-13 15,3-3-21-15,-3 3-4 0,-1-11-1 0,1 6 0 0,0-6 22 16,-6 0 4-16,5-10 1 0,-2 5 0 0,3-8-5 0,0 0-1 15,-1-3 0-15,7-2 0 16,0 2-6-16,-1-4-2 0,-2 7 0 0,3-8 0 0,-6-3 14 16,-4 8 4-16,-5 9 0 0,0-1 0 0,0 3 8 0,-3 8 0 15,-6 10 0-15,-4-4 0 0,4 7 0 0,-6 3 0 0,-3 7 12 0,-3-4-4 16,3 7 27-16,-6 3 5 0,0 0 2 0,0 0 0 16,0 0-2-16,-9 5 0 0,0 9 0 0,3-7 0 15,-3 7-6-15,0 4-2 16,1 3 0-16,-4-2 0 0,-3 7-3 0,0 1-1 0,-3 5 0 0,-9 13 0 15,0-6-8-15,-5 6-1 0,-4 3-1 0,3 2 0 16,-2-2-18-16,2-1 0 0,3 4 0 0,0-4 0 16,6 4 0-16,7-12 0 0,-1 6 0 0,3-10 0 15,3 2 0-15,6-16 0 0,0 3 0 0,3 2 0 16,0-7-21-16,0 2-8 0,3-3-2 16,3-5 0-16,-3 1-83 0,6-1-17 0,6-5-3 0,0-3-1091 15</inkml:trace>
  <inkml:trace contextRef="#ctx0" brushRef="#br0" timeOffset="53741.84">19558 3098 2070 0,'0'0'92'0,"0"0"18"0,-3 6-88 0,-3-4-22 15,6-2 0-15,0 6 0 0,-6-1 132 0,6-5 23 0,0 0 4 0,0 0 1 16,0 0-87-16,0 0-17 0,0 0-3 0,9 0-1 15,0 0-16-15,0 0-3 0,0 0-1 0,0 0 0 16,0-5-32-16,-1 5 0 0,1-11 0 0,0 8 0 16,0-7 0-16,-3 2 0 0,0 0-12 0,0-3 3 15,0 1 9-15,0-1 11 0,-3-2-3 16,0 0 0-16,0-1-8 0,-3 1 0 0,0-5 0 0,0 2 0 16,0 5 0-16,-3-2 12 0,0 0-4 15,0-1 0-15,-6 14-8 0,0-7 0 0,-3 7 0 16,-3 2 0-16,-2 3 26 0,-4 1 0 0,-9 2 0 15,6 5 0-15,3 0-6 0,-3 0 0 0,1 1-1 0,-1 4 0 16,3-2-10-16,0 3-1 0,6-1-8 0,0 1 12 16,6-4-12-16,-2 1 0 0,5 6 0 0,3-4 0 15,0-5 0-15,6 0 0 0,-3 3 0 0,3-2 0 0,6-4 0 16,2-5 0-16,4 3 0 0,0-2 0 0,6-6 0 16,-3-6 0-16,3 6 0 0,0-8 0 0,5-2 0 0,-2 2 0 15,0-5 0-15,0-1-10 0,-3-4-12 0,-1 5-2 16,-2 0-1-16,-3-1 0 0,0-4 25 0,-3 5 0 15,-3-1 0-15,3 6 11 0,-3-2-11 0,-3 7 0 16,-3-2 0-16,-3 5-11 0,0 0 11 0,0 0 9 16,0 0-1-16,0 0-8 0,-3 0 10 0,0 8-10 15,-3 2 8-15,3-2-8 0,0 3 20 0,-3 2-2 16,3-2 0-16,-3 2 0 0,0 3-18 0,3-3-14 16,0 0 2-16,0-5 1 0,3 3 20 0,-3-1 4 15,3 1 1-15,3-6 0 0,-3 3-14 0,3-3-16 16,-3-5 3-16,0 0 1 15,9 3-58-15,0-6-11 0,-6 1-3 0,6-1 0 16,3-5-190-16,0 3-38 0,6-19-8 0,-1 11-2 0</inkml:trace>
  <inkml:trace contextRef="#ctx0" brushRef="#br0" timeOffset="54149.95">19951 2953 2372 0,'0'0'52'0,"0"0"12"0,0 0 1 0,0 0 1 0,0 0-53 0,0 0-13 0,-9 8 0 0,3-6 0 15,-3 9 129-15,3-8 23 0,0 7 5 0,0-5 1 16,0 6-106-16,0 0-20 0,-3 2-5 0,0-5-1 0,-3 2-15 0,4 4-3 16,2-1-8-16,-3 3 12 0,0-3 16 0,3 3 2 15,-3-3 1-15,6 0 0 0,0 0-31 0,0-5 8 16,0 3-8-16,3-3 0 0,3 0 0 0,3-3 0 16,0 3 0-16,3-3 0 15,0-5-22-15,0-5-7 0,5 0-2 0,1-3 0 0,3 0 31 16,-3 0 0-16,6 3 0 0,-3-9 0 0,3 4-22 0,-4-3 2 15,4-3 0-15,-3 3 0 0,3-1 6 0,-3 1 2 16,0-3 0-16,0 3 0 0,-4-3 12 0,1 6 0 16,0-4 0-16,0 6 0 0,-3 0 0 0,-3 3 0 15,0-3 0-15,-3 3 0 0,0 5-8 0,-6 0 8 16,0 0-13-16,0 0 5 0,3 8 31 0,-3 2 6 16,0-2 2-16,-3 6 0 0,-3-6-3 0,3 2-1 15,-3 3 0-15,0 1 0 0,-3-1-27 0,3 0 8 0,0 0-8 16,0 1 0-16,0-1 11 0,0 0-3 0,3-2-8 15,-3 2 12-15,3 0-12 0,-3-2 0 0,3-1 8 0,3 3-8 16,0-7 0-16,0 2 0 0,3-3 0 0,-3-5 0 16,0 0 0-16,0 0-10 0,0 0 2 0,9 0 0 15,0-5-120 1,0-3-23-16,0 2-5 0,3-4-1084 0</inkml:trace>
  <inkml:trace contextRef="#ctx0" brushRef="#br0" timeOffset="54637.03">20400 2974 1440 0,'0'0'64'0,"0"0"12"0,0 0-60 0,0 0-16 16,0 0 0-16,0 0 0 0,0 0 251 0,0 0 47 16,0 0 10-16,0 0 1 0,0 0-195 0,0 0-39 15,-3 5-8-15,0 3-2 0,-3 5-17 0,3-7-3 16,-3 7-1-16,0 0 0 0,-2 0-26 0,-1 1-6 15,0-1 0-15,0 3-1 0,0 0 11 0,-3-1 2 16,3 4 1-16,0-6 0 0,3 6-9 0,0-6-1 16,0 0-1-16,3-5 0 0,0 3-14 0,3-3 8 15,3 0-8-15,3-3 0 0,3-5 0 0,-3 0 8 16,3 0-8-16,3 0 0 0,0-8 0 0,3 3 0 16,-3-3 0-16,5-3 0 0,-5 3 0 0,6-5-12 15,0 0 3-15,3-1 0 0,-3 1-5 0,3 0-1 16,-1-5 0-16,1 4 0 0,-3-4 15 0,3 2 0 15,0 3 0-15,-6 2 0 0,-3-2 0 0,2 0 0 16,1 5-8-16,3 2 8 0,-6-4 0 0,0 7 0 0,-3-5 0 16,0 8 0-16,0 0 11 0,-3 3 1 15,0 2 1-15,-3-2 0 0,-3 7 7 0,3-4 0 0,-3 2 1 16,-3 5 0-16,3-8-7 0,0 8-2 0,-6 1 0 0,3-6 0 16,-3 5 4-16,0-3 1 0,0 4 0 0,0-1 0 15,0 0-17-15,0 0 10 0,0 0-10 0,0 1 8 16,0-1 9-16,3-5 2 0,3 2 0 0,0 4 0 15,0-6-19-15,0-3 0 0,0 3 0 0,3-3 0 16,-3-5 0-16,0 0 0 0,6 5 0 0,0-5 0 16,3 3-124-1,-3-3-28-15,3-3-5 0,-6 1-2 0</inkml:trace>
  <inkml:trace contextRef="#ctx0" brushRef="#br0" timeOffset="55886.42">2103 4096 1263 0,'0'0'56'0,"3"-6"12"0,3 1-55 0,3 3-13 16,-6-4 0-16,0 6 0 0,-3 0 125 0,6-5 23 16,-6 5 4-16,0 0 0 0,0 0-55 0,9 5-11 15,-6-2-2-15,-3 7-1 0,3 1-11 0,-6 2-1 16,0 1-1-16,-6 7 0 0,-3 5-8 0,-6 1-2 15,6 4 0-15,-2 1 0 0,-1 0-32 0,-3 2-8 16,0 1 0-16,3 2-1 0,-6 2-4 0,0-7-1 16,4 8 0-16,-4-8 0 0,0 2-14 0,0-2 11 0,0-3-11 0,3-3 10 15,6 3-10-15,-8-10 0 0,11 2 0 0,0-8 0 16,3 3 0-16,3-5 0 0,3-1 0 16,0-2 0-16,0-8 8 0,0 0-8 0,12-5 0 15,3 0 8-15,-4-1-8 0,4-4 10 0,0-3-10 16,0-1 10-16,0-2-10 0,6 1 0 0,-9-9 0 15,6 3 8-15,2-1-8 0,1 4 0 0,-6-1 0 0,9 1 0 16,-3-1 0-16,0 3 0 0,-6 6 0 0,5-1 0 16,-5 6 0-16,0-3 0 0,0 3 0 0,0 5 0 15,0 0 0-15,0 2 0 0,-6 9 0 0,0-6 0 16,-1 6 0-16,-5-1 0 0,-3 4 0 0,6-4 0 16,-6 4 8-16,0 1-8 0,-6 7 0 0,3 1 8 15,-5-1 17-15,2 1 3 0,0-4 1 0,0 2 0 16,-3-2-13-16,3-1-4 0,0-2 0 0,3 2 0 15,-3-4-3-15,3-1-1 0,3-5 0 0,3 2 0 16,3-4 0-16,-3-1 0 0,3 0 0 0,6-5 0 16,-3 0-56-16,5-5-12 15,1 0-3-15,6-3-781 0,0-3-157 0</inkml:trace>
  <inkml:trace contextRef="#ctx0" brushRef="#br0" timeOffset="56428.36">2562 4723 633 0,'0'0'28'0,"0"0"6"0,0 0-34 0,0 0 0 15,0 0 0-15,0 0 0 0,0 0 293 0,0 0 52 0,0 0 11 0,0 0 1 16,0 0-213-16,0 0-42 0,9-5-9 0,0 2-1 16,-6 3-58-16,5-5-11 0,-2-1-3 0,6 1 0 15,-9 2-8-15,6-7-3 0,0 2 0 0,0 0 0 16,0 3-9-16,-3-6 0 0,0 0 9 0,3 1-9 15,-6 2 8-15,6 0-8 0,-6 3 8 0,3-9-8 16,-6 4 9-16,0-1-9 0,-6 1 12 0,3-1-12 16,-3 1 23-16,0-1-3 0,-3 3 0 0,0 0 0 15,-3 3 4-15,3-3 0 16,0 8 0-16,-3 0 0 0,-6 8 15 0,1-6 3 0,-4 9 1 0,6-3 0 16,-6 5-12-16,3 6-3 0,6-9 0 0,-9 11 0 15,7-2 4-15,2 2 1 0,-3 0 0 0,6 0 0 16,0 1-17-16,-3-1-4 0,3-5-1 0,3 0 0 15,3-1-11-15,6-1 0 0,3-4 0 0,-3-4 8 0,3 1-8 0,6-4 0 16,0-3 9-16,6-3-9 0,3-4 0 0,-1 1 8 16,4-10-8-16,3 3 0 0,-3-3 0 15,3 3 0-15,-4-11-12 0,4 8 4 0,-3-7 8 16,3 4-13-16,-9 3 5 0,2-2 8 0,1 4-24 0,-9 1 4 16,0 0 0-16,-3 5 0 0,0 3 20 15,-9 5 0-15,0 0 0 0,0 0 0 0,-9 0 0 0,6 5 0 16,-6 6 0-16,-9-1 0 0,6 9 24 0,-8-6-1 15,8 5 0-15,-6 4 0 0,0-4-7 0,3 3-2 16,0-2 0-16,3-1 0 0,9-2-14 0,-3 0 11 16,3-3-11-16,-3-2 10 0,12-1-10 0,-6-4 0 15,9 2 0-15,-3-3 0 0,9-5-10 0,-6 0 10 16,6-5 0-16,6-3-9 16,-3 2-137-16,2-7-27 0,4-3-6 0,-6 1-981 0</inkml:trace>
  <inkml:trace contextRef="#ctx0" brushRef="#br0" timeOffset="56899.09">3449 3847 576 0,'0'0'51'0,"0"0"-41"0,-9 0-10 0,3 3 0 16,0 2 412-16,0-2 81 0,-6 2 16 0,3 3 3 0,0 2-321 15,0-4-65-15,3 7-13 0,-3 0-2 0,-3 0-61 0,4 1-12 16,-7 4-2-16,3 3-1 0,-3 6-15 0,0-1-2 15,-3 6-1-15,0-3 0 0,0 8-6 0,1-2-2 16,-7 2 0-16,-3 0 0 0,3-3-9 0,3 3 0 16,-3 0 0-16,4-2 8 0,-1-1-8 0,6-5 0 15,-6 0 0-15,12-2 0 0,-6-1 0 0,9-7 0 16,-3 2 8-16,3-3-8 0,6 1 0 0,6-6 8 16,-6-5-8-16,9-5 8 0,-3-1-8 0,9-4 0 15,0-1 0-15,6-5 0 0,3-3 0 0,2 3 0 16,1-5-11-16,0 3 11 0,0 2-19 0,-6-3 2 15,2 1 0-15,-2 4 0 0,0-2-3 0,0 6 0 16,-12 2 0-16,6 0 0 0,-3 0 12 0,-3 2 8 16,-3 6-12-16,-3-2 12 0,3 1-9 0,-6 1 9 15,0 3 0-15,-6 2-9 0,3 0 9 0,-3 3 0 16,-3 0 8-16,3 5-8 0,-6-5 20 0,3 3-1 0,-6-3 0 0,0 0 0 16,0-3 4-16,0 0 1 0,-2 0 0 0,-4-2 0 15,3-1-2-15,3 1 0 0,-6-3 0 0,0 2 0 16,3-10-6-16,1 3 0 0,2 0-1 0,0-3 0 15,0-3-4-15,6 0-1 0,-3-2 0 0,3 0 0 16,-3-3-10-16,9-3 0 0,0 3 9 0,0 1-9 16,6-7 0-16,0 1 0 0,3-5 0 0,3 4 0 15,0-2-80 1,6 1-13-16,-3-1-3 0,3 2-802 0,6 1-160 0</inkml:trace>
  <inkml:trace contextRef="#ctx0" brushRef="#br0" timeOffset="57560.53">3478 4630 2152 0,'0'0'96'0,"0"0"19"0,0 0-92 0,0 0-23 16,0 0 0-16,0 0 0 0,0 0 34 0,6 0 2 16,9-2 1-16,-9-1 0 0,3-5 14 0,0 3 2 15,0-3 1-15,3 2 0 0,-3-1-42 0,3-1-12 16,0 0 0-16,3 0 0 0,-6 0 0 0,2-3 0 15,1 3 0-15,-6-2 8 0,6-1-8 0,-9 6 0 16,-3-8 0-16,6 5 0 0,-12-3 11 0,3 3 1 0,3 3 0 0,-9-3 0 16,0 3 32-16,0 5 6 0,0 0 2 15,-2 0 0-15,-4 0 9 0,6 5 3 0,-6 3 0 0,0 2 0 16,-6 4-35-16,0 2-6 16,3 2-2-16,1-2 0 0,2 2 3 0,-3-2 1 15,6 5 0-15,-3-5 0 0,3 0-7 0,3 5-2 0,3-7 0 16,3-1 0-16,0 0-16 0,6 0 0 0,0-2 0 0,9-3 0 15,-9 0 0-15,6-3-14 0,3-2 2 0,3-1 1 16,6-4 11-16,-6-1 0 0,2-2 0 0,1-3 0 16,3-3-14-16,-6 3-7 0,3 0-2 0,3-8 0 15,0 6 1-15,-4-1 0 0,1-2 0 0,3 5 0 16,-9-5 11-16,3 5 3 0,-6-3 0 0,3 6 0 16,-3 2 8-16,0-4 0 0,-9 7 0 0,0 0 0 15,0 0 0-15,0 0 0 0,0 0 0 0,0 0 0 0,0 7 14 0,0 1 5 16,-3 3 1-16,-6 0 0 0,3-1-8 15,3 3-2-15,-6 3 0 0,3-3 0 0,0 3 19 0,3-8 4 16,-3 3 1-16,6-1 0 0,0 1-34 0,0-6 0 16,0-5 0-16,6 8 0 0,0-5 0 0,-6-3 0 15,9 0 0-15,3 0 0 16,-3-3 0-16,6-2-11 0,-7 0 0 0,4-3 0 0,0 0-8 16,6-3-1-16,-9 1-1 0,9-4 0 0,-3-1 11 0,0-1 10 15,0 2-13-15,-1 1 5 0,1 0-3 0,-6 2 0 16,6 3 0-16,-6 3 0 0,0 0 11 0,0 2 0 15,-9 1 0-15,6 2-8 0,-6 0 8 0,3 2 0 16,-3 4 8-16,0 4-8 0,-3 1 25 0,0 2 1 16,0 0 0-16,3 3 0 0,-9 0-3 0,0 5-1 15,3-2 0-15,0 2 0 0,0-3-13 0,0-2-9 16,3-3 12-16,0 3-12 0,6-8 8 0,-3 3-8 16,6-3 0-16,3-3 0 15,-3 3-128-15,3-8-32 0,12-8-6 0,0 3-2 0</inkml:trace>
  <inkml:trace contextRef="#ctx0" brushRef="#br0" timeOffset="58401.94">4610 4469 864 0,'0'0'76'0,"0"0"-60"0,0 0-16 0,0 0 0 16,0 0 196-16,-6 2 36 0,6 1 7 0,-9 2 1 16,9 1-108-16,-9 4-21 0,3 1-5 0,0 2-1 15,-3 3-21-15,0 2-5 0,0 1-1 0,-3 0 0 16,3 2-22-16,0 5-5 0,0-7-1 0,3 2 0 15,6-3-25-15,-6 1-5 0,6-6 0 0,6 0-1 0,-6-2-11 0,6 0-8 16,0-9 12-16,6 1-12 0,-3-1 20 0,3-4-4 16,3-1 0-16,0 1 0 15,3-12-16-15,-3 6 0 0,-1-5 0 0,1 0 0 16,0 0 0-16,0-3 0 0,0 0 0 0,-3 3 0 0,3-1 0 0,-6 1 0 16,3 0 0-16,-6 8 0 0,2-3 0 0,-5 2 0 15,0 1 0-15,-3 5 0 0,0 0 0 0,0 0 0 16,0 0 0-16,0 8-9 0,-3 3 26 0,0 2 6 15,3 0 1-15,-5 0 0 0,5 1-2 0,-3 1 0 16,0 1 0-16,3-2 0 0,-3-1 0 0,3 0 0 16,3-5 0-16,-3 3 0 0,6-3-22 0,-1-3 0 15,-2-3 0-15,3 1 0 0,3 0 0 0,3-6 0 16,-3 0 0-16,3-2 0 0,-3 3 0 0,0-6 0 16,3-3 0-16,0 3 0 0,0-5 0 0,0 5 0 15,2-5 0-15,-2-1 0 0,3-1 0 0,0 1 0 16,0 1 0-16,3 0 0 0,-3 0 0 0,0-1 0 0,3-1 0 0,-10 1 0 15,7-2 0-15,-3 3 0 0,-3 5-8 0,0-5 8 16,-3 5 0-16,0 3 0 0,-6-3 0 0,0 8 0 16,0 0 0-16,0 0 0 0,0 0 8 0,0 0-8 31,0 0-98-31,0 0-24 0,0 8-5 0,0-6-669 0,-6 4-135 0</inkml:trace>
  <inkml:trace contextRef="#ctx0" brushRef="#br0" timeOffset="58663.08">5241 4519 403 0,'0'0'36'0,"0"0"-36"16,0 0 0-16,0 0 0 0,-3 8 395 0,-3-8 72 16,6 0 14-16,-3 13 3 0,-6-5-286 0,3 3-58 15,0-1-11-15,0 4-2 0,-3 1-54 0,3 4-10 16,-3-3-3-16,0 2 0 0,-3 1-20 0,6-1-5 15,-3 4-1-15,3-7 0 0,-3-1-26 0,4-1-8 16,-1-2 0-16,3-1 0 0,0-2 0 0,3-3 0 16,-3 3 0-16,3-8 0 15,0 0-86-15,0 0-24 0,9-10-5 0,-3-1-1 16,2 1-112-16,1-4-22 0,12-17-5 0,-3 9-1 0</inkml:trace>
  <inkml:trace contextRef="#ctx0" brushRef="#br0" timeOffset="58788.81">5381 4276 1796 0,'0'0'80'0,"0"0"16"0,0 0-77 0,0 0-19 0,-12 2 0 0,3-2 0 15,3 8 60-15,-3-8 9 0,9 0 2 0,-6 3 0 16,6-3-53-16,0 0-10 0,-6 8-8 0,6 0-607 16,0 0-126-16</inkml:trace>
  <inkml:trace contextRef="#ctx0" brushRef="#br0" timeOffset="59195.18">5428 4469 2109 0,'0'0'46'0,"0"0"10"15,0 0 1-15,0 0 3 0,0 0-48 0,0 0-12 0,0 0 0 0,0 5 0 0,-3 6 93 0,3-3 16 16,-6 5 3-16,3-3 1 0,-3 4-39 0,0-1-8 15,0 0-2-15,0 0 0 0,-3 3-32 0,4 3-6 16,-4-3-2-16,3 2 0 0,0-2 16 0,3 0 2 16,-9 0 1-16,3-3 0 0,6 0-19 0,0-2-4 15,0 2-1-15,0-8 0 0,0 3-19 0,3-8 0 16,0 0 8-16,0 0-8 0,0 0 28 0,0 0 3 16,0 0 0-16,0 0 0 0,0 0-18 0,9-5-3 15,-3 0-1-15,0-3 0 0,3 0-9 0,0-3 0 16,3-2 0-16,-3 2 0 0,2-2 0 0,4 3 0 0,-3-9 0 15,3 6 0-15,-3 5 0 0,0-5 0 0,3-1 0 0,-3-4 0 16,0 5 0-16,0-1 0 0,2 1 0 0,-2 3 0 16,0-4 0-16,0 4 0 0,-3 5 0 15,3-3 0-15,-6 0 0 0,3 2 0 0,-3 1 0 16,3 0 0-16,-3 5 0 0,0-5 0 0,3 2 0 0,-3 3 0 16,-4 0-12-16,-2 0 12 0,9 3-10 0,-3-3 10 15,-3 5-162 1,3-5-26-16,-6 0-6 0,6 0-1 0</inkml:trace>
  <inkml:trace contextRef="#ctx0" brushRef="#br0" timeOffset="60989.73">6509 4749 518 0,'0'0'46'0,"0"0"-37"0,0 0-9 15,0 0 0-15,0 0 204 0,0 0 40 0,0 0 7 0,0 0 1 16,3 6-145-16,-3-6-30 0,0 0-5 0,6-3-2 15,0 3-25-15,-1-3-5 0,1-2 0 0,3 0-1 16,-6 2-20-16,6-8-4 0,-3 4-1 0,0-1 0 16,0-6 22-16,0 4 4 0,3-1 0 0,-3 1 1 15,0-4-25-15,0 1-6 0,0 0-1 0,0 2 0 0,0-2 7 0,-3 0 0 16,0 0 1-16,-3-1 0 0,0-1 19 0,-3 1 3 16,0 1 1-16,-3 0 0 0,3 2-9 0,-3 3-2 15,-6 0 0-15,3 3 0 0,0 2 20 0,-3 3 4 16,0 3 1-16,-3 0 0 0,0 5-9 0,-2 0-1 15,-1 0-1-15,0 5 0 0,-3 0-23 0,3 0-5 16,-3 0-1-16,1 1 0 0,2 2-6 0,0-1 0 16,-3 1-8-16,3 3 12 0,6 5-2 0,-6-3-1 15,3 0 0-15,7 3 0 0,5-6-9 0,-3 4 8 16,-3-4-8-16,6 1 8 0,6-6-8 0,6 0 0 16,-6 0 0-16,6-2 0 0,5-3 0 0,1-6 0 15,3 1 8-15,3-6-8 0,0 1 0 0,3-4 8 16,2 1-8-16,-8-8 0 0,3 2 0 0,0-2-9 15,3-3 0-15,-3-2 0 16,-1-3-109-16,4 2-22 0,0-7-4 0,0 2-964 0</inkml:trace>
  <inkml:trace contextRef="#ctx0" brushRef="#br0" timeOffset="61307.09">7241 3815 2026 0,'0'0'44'0,"0"0"10"0,-3 8 2 0,-3 0 1 0,0 3-45 0,-3 2-12 0,0 3 0 0,-3 0 0 16,-3 2 116-16,0 3 22 0,4-2 4 0,-7 7 1 15,0 1-57-15,-3 5-11 0,0 2-3 0,-3-2 0 0,3 7-30 0,1 1-6 16,-7 5-2-16,3-5 0 0,3-3-15 0,-6 3-3 15,4-1-1-15,-1 1 0 0,-3 0-7 16,0-3 0-16,3-3-8 0,-2 0 12 0,8 3-12 16,-3-7 11-16,3 7-11 0,3-11 10 0,0 1-10 0,6-4 0 15,0-1 0-15,6-4 0 0,-2 1 0 16,5-6 0-16,5 0 0 0,1-2 0 16,0-1-107-16,-3-10-23 0,6 5-5 0,0-7-678 15,6-1-136-15</inkml:trace>
  <inkml:trace contextRef="#ctx0" brushRef="#br0" timeOffset="61514.21">7041 4591 2055 0,'0'0'91'0,"0"0"19"0,-3 7-88 0,-3 1-22 0,-2 3 0 0,-1 2 0 16,3 0 126-16,0 1 21 0,-3 2 4 0,-3-1 1 15,3-1-71-15,0 2-13 0,0-3-4 0,0 5 0 16,0-4-26-16,3-4-6 0,-3 1 0 0,3-1-1 15,0 3-31-15,3-7 0 0,3 2 0 0,-2-3 0 16,2-5 0-16,0 0 0 0,0 0 0 0,8-5 9 16,7-1-276-16,-3-2-55 0,6-13-11 15,6 0-641-15</inkml:trace>
  <inkml:trace contextRef="#ctx0" brushRef="#br0" timeOffset="61652.39">7274 4321 2127 0,'-9'2'94'0,"6"-2"20"0,-3 3-91 16,-3 2-23-16,3-2 0 0,0 2 0 0,-3 0 62 0,6 1 8 15,-3 2 2-15,3-3 0 16,3 3-87-16,0-5-17 0,0 5-3 0</inkml:trace>
  <inkml:trace contextRef="#ctx0" brushRef="#br0" timeOffset="62022.15">7265 4723 2109 0,'0'0'46'0,"0"0"10"0,0 0 1 0,3-8 3 0,0 3-48 15,3-3-12-15,3 2 0 0,-1-2 0 0,1 0 39 0,0-2 5 0,0-1 0 0,3 3 1 16,-3-5-32-16,3 3-13 0,-3-1 11 0,3 0-11 15,-3-2 0-15,0 0 0 0,0 2 0 0,-3-2 0 16,-3 3 9-16,2-1-9 0,1-2 8 0,-3 5-8 16,0-3 19-16,-6 3-2 0,3 3 0 0,0 5 0 15,-6-5 43-15,0 5 9 0,-2 2 2 0,-4 4 0 16,-3 2 1-16,0 5 1 0,-3-5 0 0,-3 10 0 16,0-5-11-16,-2 3-2 0,-4 3-1 15,3 5 0-15,3-6-19 0,3 6-4 0,0-3-1 16,1 3 0-16,5 0-15 0,0-6-4 0,3 4 0 0,3-7 0 0,-3 1-16 15,9-3 0-15,6 1 0 0,0-1 0 0,0 0 0 16,3-5 8-16,3 3-8 0,2-6 0 0,1 0 0 16,3-5 0-16,6 0 0 0,0-2 0 15,3-6-112-15,-4 2-19 16,1-2-4-16,0 3-1186 0</inkml:trace>
  <inkml:trace contextRef="#ctx0" brushRef="#br0" timeOffset="63262.06">8301 4665 345 0,'0'0'31'0,"0"0"-31"16,0 0 0-16,0 0 0 0,2-11 232 0,1 8 40 15,-3-5 8-15,0 6 1 0,0-1-147 0,0-5-30 16,3 3-5-16,-3-3-2 0,0 3-6 0,-3-3-2 16,3 5 0-16,-3 0 0 0,1-7 2 0,-1 2 0 0,-3-3 0 0,3 3 0 15,-6 0-22-15,0 1-4 0,0-4-1 0,-3 6 0 16,0 2-10-16,-3-2-2 0,-3 2-1 0,0 3 0 15,-2 3-3-15,-1 2 0 0,-6-2 0 0,3 7 0 16,-3-2-15-16,4 3-3 0,2-1-1 0,3 4 0 16,-3 1 5-16,0-1 1 0,3-1 0 0,3 5 0 15,1 4-23-15,2-7-12 0,-3 4 12 0,6 0-12 16,0-1 0-16,3-2 0 0,3 0 0 0,0 0-12 16,6-3 12-16,0 0 8 0,3 0 0 0,0-2-8 15,3-6 8-15,6 3-8 0,0-3 0 0,2-2 0 16,1-3 0-16,6 0 0 0,-3-3-13 0,6-2 5 0,-1 0 8 0,1 0 0 15,3 2 0-15,-3-10 0 16,-3 5 0-16,2-3 0 0,-5 3 0 0,0-8 0 0,-3 6 0 16,-3-3-10-16,3-3 10 0,-6 0 0 0,0 3 0 15,-4-6 0-15,1 3 0 0,0 0 0 0,-6 0 0 0,0 1 0 16,3-1 0-16,-6 2 0 0,-3-7 0 0,0 3 0 16,-3-1 0-16,0 1 0 0,0 2 0 0,0 3 0 15,-5-1 0-15,2 4 0 0,-3 2 8 0,-3 5 1 16,0 1 1-16,-3 4 0 0,-3 1-10 0,0 5-17 15,1-3 4-15,-1 3 1 16,0 3-13-16,0 2-3 0,6 0 0 0,0 3 0 16,9 2-105-16,-3-4-22 0,3 2-4 15</inkml:trace>
  <inkml:trace contextRef="#ctx0" brushRef="#br0" timeOffset="63857.03">8506 4601 2070 0,'0'0'92'0,"0"0"18"0,0 0-88 0,0 0-22 0,-9 11 0 0,0-3 0 16,-3 2 102-16,0 3 16 0,0 3 3 0,3 3 1 15,-3-1-74-15,1 4-16 0,-1-1-2 0,-3 3-1 16,0-1-10-16,0 1-3 0,3 3 0 0,-3 2 0 0,0 0-4 15,0 0-2-15,-2 3 0 0,-1 2 0 0,3-7-10 0,-6 4 0 16,-3 4 9-16,3-4-9 0,1-1 8 0,-1-1-8 16,3 0 8-16,0-5-8 0,3-1 10 0,3-4-2 15,3-1-8-15,0-2 12 0,0 0-12 0,3-5 0 16,-2-1 0-16,2-4 0 0,6 2 12 0,0-8-3 16,0 0-1-16,0-6 0 0,0-2-8 0,3-2 8 15,0-1-8-15,2-5 8 0,1 0 0 0,6-5 0 16,0 0 0-16,3-5 0 0,0-6 14 0,6 0 2 15,-3-5 1-15,6-3 0 0,-1-2-14 0,4 2-3 16,0-5-8-16,3 0 12 0,-1 3-12 0,4-6 0 16,3 3 0-16,0 3 0 0,-1 2 12 0,-2 6-4 15,3 0-8-15,0 2 12 0,-4 5-12 0,1 6-10 16,-6-3 2-16,3 9 0 0,-10-1 8 0,4 5 0 16,-6 1 0-16,3 2 8 0,-3 0-8 0,-3 5 0 15,0 3 8-15,-1 0-8 0,1 3 0 0,-3-1 0 16,0 4 0-16,-3-1 0 0,0 5 0 0,-3 1 0 0,-3 0 0 15,0 5 8-15,-6 2-8 0,0 1 8 0,-9 2-8 16,3-5 8-16,0 5-8 0,-3 0 12 0,-3 5-4 16,0-7 0-16,1 2 8 0,2-2 1 0,-6-1 1 15,3-5 0-15,-6 3 1 0,0-3 0 0,-3-2 0 16,4 2 0-16,-1-7-9 0,0 1-2 0,0-7 0 0,0 0 0 16,3 0 0-16,4 0-8 0,2-5 12 0,3-3-4 15,3 0-8-15,3-5 0 0,0 3 0 0,3-12 8 16,3 4-49-1,6-9-11-15,6 1-1 0,2-1-1 0,1-2-170 16,6-2-33-16</inkml:trace>
  <inkml:trace contextRef="#ctx0" brushRef="#br0" timeOffset="64126.67">9560 3725 1555 0,'0'0'138'0,"0"0"-110"16,0 0-28-16,0 0 0 0,0 0 108 0,0 0 17 16,0 0 3-16,3 8 1 0,-3 3 11 0,-3 5 1 15,-3 0 1-15,0 5 0 0,-6 0-62 0,0 3-13 16,-6 2-3-16,3 1 0 0,0 4-9 0,0-1-3 16,-2 7 0-16,-4-3 0 0,-6 3-23 0,3 8-5 0,-6 3 0 0,4 2-1 15,-1-5-7-15,0-3-2 16,0 8 0-16,0-7 0 0,-2 4-14 0,2-4 9 15,0-1-9-15,0 0 8 0,0 1-8 0,4-6 0 16,5-3 0-16,0 1 0 16,9-9-31-16,0 1-8 0,3-12-1 0,3 1-1 15,3-8-219-15,3-3-44 0,-3-5-9 0</inkml:trace>
  <inkml:trace contextRef="#ctx0" brushRef="#br0" timeOffset="64474.98">9009 4424 2023 0,'-12'-3'89'0,"12"3"19"15,-9-2-86-15,3 2-22 0,-3 0 0 0,0 0 0 0,9 0 124 0,0 0 20 16,0 0 4-16,0 0 0 16,0 0-64-16,0 0-12 0,0 0-4 0,0 0 0 0,0 0-41 0,3 2-9 15,6 6-2-15,3-8 0 0,0 3 5 16,6-1 1-16,0-2 0 0,3 0 0 0,-7 0-22 0,7-2 8 16,-3 2-8-16,-3 0 0 15,0 0 0-15,3 2 0 0,-3-2 0 0,3 0 0 0,-1 0 0 0,-2-2 0 16,3 2 0-16,-3 0 0 15,3 0-24-15,0 0-8 0,-3 0-3 16,2 0 0-16,-2 2 11 0,0 1 3 0,0 2 0 0,-3-5 0 0,-6 6 10 16,3 2 3-16,-9-3 0 0,3 3 0 0,-3 0 8 0,-3 0 0 15,0 8 0-15,-3-3 0 0,-3 0 0 0,0 0 8 16,0 0-8-16,-3 1 11 0,3-1 9 0,0 5 3 16,-3-4 0-16,4 2 0 0,-1 2-7 0,0 1 0 15,0-9-1-15,0 3 0 0,0 1 4 0,6-4 1 16,0 1 0-16,0-3 0 15,3-8-68-15,0 0-12 0,0 0-4 0,0 0-771 16,0 0-154-16</inkml:trace>
  <inkml:trace contextRef="#ctx0" brushRef="#br0" timeOffset="64640.75">9551 4207 2170 0,'0'0'96'0,"0"0"20"0,0 0-92 0,-6 0-24 0,-6-5 0 0,6 5 0 16,6 0 98-16,-6 5 15 0,6-5 3 0,-6 3 1 16,6-3-68-16,-3 5-13 0,0 3-4 0,3 2 0 15,3-4-191-15,-3 4-38 0</inkml:trace>
  <inkml:trace contextRef="#ctx0" brushRef="#br0" timeOffset="65509.04">9643 4461 2188 0,'0'0'48'0,"0"0"11"0,0 0 1 0,-3 8 1 0,0 0-49 0,0 0-12 0,0 2 0 0,0 1 0 0,-3 2 77 0,3 0 13 16,0 1 2-16,0-1 1 0,-3 0-31 0,0 0-6 16,0 0-2-16,0 3 0 0,-3 0-20 0,3-3-4 15,-2 3-1-15,-1-2 0 0,3 1 5 0,0-4 1 16,-3 2 0-16,0-2 0 15,3 2-35-15,0-8 0 0,3 3 0 0,0 0 0 0,3-8 0 0,0 0 0 16,0 0 0-16,0 0 0 0,0 0 0 0,0 0 0 16,9-2 0-16,6-4 0 0,0 1 0 0,-3-3 0 15,2-5 0-15,1 2 0 0,0-5 0 0,0 0 0 16,3 1-8-16,-3-4 8 0,0 3 0 0,3-2 0 16,-4 4 0-16,7-4 0 0,-6 7 0 0,0 1 0 15,3-1 0-15,-6 3 0 0,0 0 0 0,0 3 0 16,0 0-10-16,-6 5 10 0,2 0 0 0,1 5 0 15,-6-2 12-15,0 7-4 0,0-4-8 0,-6 7 0 16,0 0 0-16,0 0 0 0,-6 3 12 0,4 0-4 16,-4 0 0-16,0 2 0 0,0-2 8 0,3 0 0 15,0 0 1-15,-3-3 0 0,3 0-8 0,3-2-1 16,0 2-8-16,0-7 12 0,0 2-12 0,3-8 0 16,0 0 8-16,0 0-8 0,0 0 0 0,12 0 8 15,0-8-8-15,3 2 0 0,0-4 0 0,-1-4 8 0,1 1-8 16,3-3 0-16,0 3 0 0,0-3-10 0,6 3 2 0,-3-3 0 15,-1 3-2-15,4 0 0 0,-6-1 0 0,3-1 0 16,0 1 10-16,-6 4 0 0,-3-1 0 0,2 3-8 16,-5 3 8-16,0 0 0 0,-9 5 0 0,0 0-8 15,0 0 8-15,0 0 0 0,0 0 0 0,6 5 0 0,0 3 0 16,-6 2 0-16,0-2 0 0,-3 6 0 0,-6-4 10 16,3 6-2-16,-3-3-8 0,3 3 12 0,-5-3-4 15,2 3-8-15,3-2 11 0,0-1-11 0,-3 0 0 16,3 0 0-16,0-2 0 0,3 2 0 0,3-8 0 15,-3 3 0-15,6 0 0 0,-3-8 0 0,6 6 0 16,3-4 0-16,0 1 0 0,0-1-12 16,3-4-257-16,-4-1-51 15</inkml:trace>
  <inkml:trace contextRef="#ctx0" brushRef="#br0" timeOffset="66010.16">10325 4638 2487 0,'0'0'55'0,"0"0"11"0,0 0 2 0,0 0 2 0,0 8-56 0,0-3-14 0,0-5 0 0,0 0 0 16,0 8 54-16,0-8 8 0,0 0 2 0,9 6 0 15,-4-6-42-15,4 2-8 0,0-2-2 0,0-2 0 16,0 2-3-16,0-8-1 0,3 2 0 0,0 1 0 16,-3-3-8-16,3 0 0 0,0 3 0 0,-3-8 0 15,2 5 0-15,-2 2 8 0,-3-4-8 0,0-1 8 16,-3 1-8-16,0-1 0 0,0-2 0 0,-3 0 0 15,0 2 8-15,-3-2 0 0,0 2 0 0,-3 1 0 16,-3-1 26-16,0 6 5 0,-2 5 1 16,-4 0 0-16,-3 0-24 0,0 0-4 0,-3 5 0 0,0 3-1 15,0 0 26-15,1 5 6 0,-1 0 1 0,-3 1 0 16,3 2-33-16,3-3-11 0,0 5 0 0,7 3 9 16,-1-7-1-16,3 4-8 0,0 3 12 0,3-7-4 15,0-1-8-15,6 0 0 0,0-2 0 0,3-1 8 16,6 1-8-16,-3-6 0 0,3-2 0 0,3 2 0 0,2-5 0 15,4-5 0-15,-3-1 0 0,3-1 0 0,-3-1 0 16,3-6 0-16,3 1 0 0,-1 0 0 0,1 0 0 0,0-1 0 16,3 1-9-16,-3 0 9 0,0 0 0 0,-4 0 0 15,-2 2 0-15,-3 3 0 0,3 3-12 0,-3-1 12 16,-9 4-12-16,-3 2 12 0,0 0 0 0,0 0 0 16,3 8 0-16,-12-3 0 0,-6 6 0 0,0 4 0 15,-3-1 8-15,1-1-8 0,2 3 27 16,0 2-1-16,0 1 0 0,3-1 0 0,3 1 5 0,0-3 1 15,3-3 0-15,3 0 0 0,3 0-32 0,3-5 0 16,6 0 0-16,3 0 0 0,3-5 0 0,6-3 0 16,0-3 0-16,2 3 0 15,1-8-131-15,0 0-29 0,-3-2-5 0</inkml:trace>
  <inkml:trace contextRef="#ctx0" brushRef="#br0" timeOffset="66541.05">11289 3810 2127 0,'0'0'47'0,"0"0"9"0,0 0 3 0,0 0 1 0,3-8-48 0,-3 8-12 15,0 0 0-15,0 0 0 0,0 0 101 0,0 0 19 0,-6 8 3 0,-3 0 1 16,0 3-52-16,0 2-9 0,0 3-3 0,-3 2 0 16,-3 6-12-16,-2-3-4 0,-1 11 0 0,-3-3 0 15,-3 8-11-15,3 0-2 0,-3 3-1 0,-5 2 0 16,2 0 1-16,-3-2 0 0,-6 5 0 0,4 0 0 15,-7 3-31-15,9-11 0 0,-3 10 0 0,4-7 0 16,-1 5 8-16,6-5-8 0,3-3 0 0,6 0 0 16,1-8 0-16,5 0 0 0,3-5 0 0,3-6 0 15,3-2 0-15,3-3 0 0,6-2 0 0,3-3 0 16,2-3-91-16,4-5-24 0,-3-8-5 16,9 3-748-16,3-3-149 0</inkml:trace>
  <inkml:trace contextRef="#ctx0" brushRef="#br0" timeOffset="67267.5">11081 4598 403 0,'0'0'36'0,"-6"6"-36"15,3 2 0-15,-3-3 0 0,3 3 412 0,0-5 75 16,-3 2 15-16,3 0 3 0,0 0-320 0,3-5-64 16,0 0-13-16,0 0-2 0,0 0-53 0,0 0-10 15,0 0-3-15,0 0 0 0,9 3-28 0,0-3-12 16,3-3 8-16,0 1-8 0,-4-6 11 0,4 3-3 15,0-6-8-15,3 6 12 0,-3-3-12 0,3-3 8 0,-3 1-8 0,0 2 0 16,0 0 8-16,0-6-8 16,-3 7 0-16,-1-4 0 0,-2 3 0 0,-3-5 0 0,6 5 0 0,-6-3 0 15,-3 1 12-15,0 2-3 0,-3 0-1 0,0 3 0 16,-3-1-8-16,-3 4 0 0,-2 2 0 0,-4 2 0 16,0 1 24-16,-3 5 5 0,3-3 2 15,0 6 0-15,-3 5 1 0,0-3 0 0,4 3 0 0,-1 2 0 16,-3 1 1-16,3-1 1 0,0 3 0 0,3 3 0 15,-3-3-21-15,3-2-4 0,6 7-1 0,-3-10 0 16,6 0-8-16,1 0 0 0,7-3 0 0,-2 0 0 16,6-5 0-16,3 0 0 0,0-5 0 0,3 2 0 15,3-10 0-15,0 0 0 0,6-1 0 0,-1-4 0 16,4-3 0-16,0-1 0 0,3-2 0 0,2 1 0 0,1-4 0 0,0 3 0 16,0 0 0-16,-6 3 0 0,-4 0 0 0,-2 5 0 15,0-5 0-15,-3 5 0 0,-9 2 0 0,0 6 0 16,-9 0 0-16,0 0 0 0,0 0 0 0,3 8 0 15,-6 3 0-15,-3 2 8 0,-6 0-8 0,0 3 0 16,-6 0 0-16,3 5 0 0,0-7 0 0,0 1 10 16,-2 1-1-16,5-2 0 0,0 1 7 0,3-1 2 15,-3-4 0-15,6 3 0 0,6-5-18 0,-3 3 0 16,3-3 0-16,0-8-9 0,6 0 9 0,6 3 0 16,3-3 10-16,0-3-10 0,2-5 0 0,1 3 0 15,3-6 0-15,0 1 0 0,-3-4 0 0,3 1 0 16,-3 3 0-16,-1-9 0 0,1 3-13 0,0 3 4 15,0-3 1-15,3 0 0 0,-3 0-1 0,0 3 0 16,-1 2 0-16,1 1 0 0,-3 2 9 0,-3 0-8 16,0 3 8-16,-3 5-8 0,-3 0 8 0,-3 0 0 15,0 0 0-15,0 5 0 0,0 3 0 0,0-5 0 16,-6 7 0-16,0-2 0 0,-3 5 0 0,0 3 0 16,-3-3 0-16,0 1 11 0,0 2 2 0,0-3 1 0,3 5 0 15,-3-4 0-15,3-4-3 0,0 3-1 0,3 1 0 0,0-4 0 16,0 1-10-16,3-3 10 0,0 2-10 15,3-2 10-15,0-3-10 0,0-2 0 0,3 2 0 0,0-2 0 16,6 2 16-16,-3-5 2 0,3-2 0 0,-3-1 0 16,6 3-82-16,-3-5-17 15,3-1-3-15,-3 1-873 0,2-5-175 0</inkml:trace>
  <inkml:trace contextRef="#ctx0" brushRef="#br0" timeOffset="70562.89">13042 4138 1436 0,'0'0'64'0,"0"0"12"0,0 0-60 0,0 0-16 15,0 0 0-15,0 0 0 0,0 0 107 0,-3 11 18 16,0-3 4-16,-3 2 1 0,3 3-20 0,-6 6-4 15,0 2-1-15,-2 0 0 0,-1 3-24 0,-3 0-5 16,0 5 0-16,0-3-1 0,0 1-19 0,-3 5-3 16,3-6-1-16,-3 9 0 0,1-6-37 0,-1 5-15 15,0-8 11-15,0 4-11 0,0 1 10 0,0-4-10 16,0-3 10-16,4-3-10 0,-1 3 9 0,3-11-9 16,3 3 8-16,3-6-8 15,0 4-113-15,3-9-28 0,3 0-6 0,0-5-945 0</inkml:trace>
  <inkml:trace contextRef="#ctx0" brushRef="#br0" timeOffset="71004.25">13444 4109 1702 0,'0'0'76'0,"0"0"15"0,0 0-73 0,0 8-18 0,3-3 0 0,-3 3 0 15,-3 0 135-15,0 3 23 0,3 2 5 0,-3 0 1 16,-6 6-56-16,3-3-10 0,-3 7-2 0,-3-4-1 16,0 2-39-16,1-2-8 0,-4 7-2 0,0-7 0 0,0 2-18 15,-3 0-3-15,-3 3-1 0,0-3 0 0,-5 3-12 0,2-1-2 16,-3-1-1-16,0 1 0 16,0 1-1-16,1-5 0 0,-1-1 0 0,-3 3 0 0,3-2-8 15,3-3 0-15,-2 2 0 0,5-4 0 0,0-6 8 0,3-1 0 16,3 1 0-16,0 0 0 0,3-5-8 0,4-3 0 15,2-3 0-15,0 3 0 0,3-5-11 0,3 0-1 16,0-3 0-16,6-3 0 16,0 3-13-16,-1 0-3 0,4-5-1 0,3 0 0 0,0 5 18 0,0 3 11 15,0-3-12-15,-3 2 12 0,3 6-10 0,-3 0 10 16,0 0-8-16,0 6 8 0,-3 2 0 0,0-3 0 16,0 6 0-16,-3-1 0 0,-1 3 12 0,-2 1 8 15,3 1 2-15,0 1 0 0,-3-2 6 0,3 1 2 16,0 1 0-16,0-2 0 0,3-4-21 0,0 1-9 15,3-1 8-15,-3 1-8 0,3-1 0 0,-3-4 0 0,3-4 0 0,-3 4 0 16,6-6 0-16,3 0 0 0,3 0 0 0,-4 0 0 31,1 0-109-31,3-8-24 0,0 2-5 0</inkml:trace>
  <inkml:trace contextRef="#ctx0" brushRef="#br0" timeOffset="71552.98">13468 4657 1440 0,'0'0'128'0,"0"0"-103"0,0 0-25 0,0 0 0 0,0 0 141 0,0 0 23 16,0 0 5-16,0 0 1 0,0 0-60 0,0 0-12 16,0 0-2-16,0 0-1 0,6 8-49 0,3-8-10 15,-3-6-1-15,3 4-1 0,-3-4-18 0,-1 1-3 16,4-3-1-16,0 0 0 0,0 3-12 0,3-3 0 15,0-3 0-15,-3 3 0 0,0-2 8 0,-3-1-8 16,-3 1 0-16,0 2 0 0,3-3 13 0,-6 3-3 16,-3-2-1-16,0 2 0 0,-6 0 27 0,3 0 4 15,-3 3 2-15,0-3 0 0,-3 2 10 0,0 4 1 16,-3 2 1-16,-2 2 0 0,-4 4-31 0,0 2-7 16,0 0 0-16,0 2-1 0,-3 3 7 0,4 1 2 15,-4 1 0-15,3 1 0 0,3 0-2 0,0 3 0 16,0-3 0-16,0 7 0 0,4-7-12 0,2 0-2 15,3 3-8-15,0 2 12 0,3-8-12 0,6 3 0 16,3-3 0-16,3 0 0 0,3-2 0 0,3 0 0 0,0-4 0 16,2-4 0-16,4 0 8 0,-3-1-8 0,3-4 0 15,3 2 9-15,0-6-9 0,0-1 0 0,2-4 9 16,-2 0-9-16,3-2 0 0,-6 0 0 0,3-3 0 16,-3 3 8-16,-1-8-8 0,-2 5 0 15,0-3 0-15,-3 3 0 0,-3 3 0 0,0-5 0 16,-3 2 0-16,0 3 0 0,-3-6 10 0,-3 6-2 0,-3-3-8 15,3 3 12-15,-6-1-12 0,0 1 0 0,-3 3 0 0,-3 2 0 16,3 2 0-16,-3 1 0 0,-3 5 0 0,3 0 0 16,-2 3 0-16,-1-1 0 0,0 4-8 0,0-1 8 15,3 6 0-15,0-3 0 0,3-1-8 0,0 4 8 16,0 2-76 0,6-7-11-16,3 1-2 0,0 7-1 0,0-9-150 15,3 6-29-15</inkml:trace>
  <inkml:trace contextRef="#ctx0" brushRef="#br0" timeOffset="71935.34">13804 4620 1785 0,'0'0'159'0,"0"0"-127"16,0 0-32-16,0 0 0 0,0 0 145 0,0 0 23 15,0 0 5-15,0 0 1 0,0 0-51 0,0 0-11 16,6-3-1-16,-3 0-1 0,3 1-83 0,0 2-17 15,3-8-10-15,3 5 12 0,-3 0-12 0,3-2 8 16,0 3-8-16,2-6 8 0,-2 2-8 0,3-2 10 16,-3 0-10-16,-3 0 10 0,3-2-10 0,0-1 8 15,-3 1-8-15,0 2 8 0,-3 0-8 0,0-3-17 0,-6 1 4 0,0 2 1 16,0 0 35-16,-3 0 7 0,-3 3 2 0,-3-1 0 16,3 4-10-16,-6-1-2 0,0 6 0 0,-3 5 0 15,-3-3 12-15,-3 3 1 0,4 2 1 0,-4 4 0 16,3-1-7-16,0 3-2 0,-3 2 0 15,3-2 0-15,3 3-8 0,1-1-1 0,2 3-1 16,0-2 0-16,3 2-15 0,3-5 0 0,3 2 8 0,3-2-8 16,3-2 0-16,3-1 0 0,0-3 0 0,3 1 0 15,0 0 0-15,6-9 0 0,-4 1 0 0,7-3 0 16,-3-3-51-16,6 1-13 0,3-9-2 16,0 0-1-16,-4 1-110 0,4-6-23 15,6 0-4-15</inkml:trace>
  <inkml:trace contextRef="#ctx0" brushRef="#br0" timeOffset="72370">14426 4294 1728 0,'0'0'76'0,"0"0"16"0,0 0-73 0,-6 3-19 15,3 5 0-15,3-8 0 0,0 0 188 0,0 0 33 16,0 0 7-16,9 0 2 0,0 0-138 0,3 0-28 15,0 0-6-15,6-8-1 0,3 5-39 0,0-5-8 16,-1 0-2-16,4 3 0 0,0-6-8 0,0 1 0 0,-3-3 0 0,-3-3 0 16,-4 3 0-16,4-3 0 0,-3 2 0 0,0-1 0 15,-3-1 0-15,0 2 0 0,-3-4 0 0,3 2 0 16,-3-2 0-16,3 2 0 0,-7 0 0 0,4-5 0 16,0 2 0-16,-3 1 0 0,0-6 0 15,-3 8 0-15,-3-3 0 0,0 3 0 0,-6 6 0 0,-3 2 0 16,-3 3 10-16,-2 5 0 0,-4 0 0 0,-3 5 0 15,0 3 31-15,-9 5 7 0,-3 0 0 0,-8 6 1 16,-1 7 5-16,0-2 1 0,4 5 0 0,-1 3 0 16,0 2-30-16,4 3-5 0,2 3-2 0,0 0 0 15,0 0-8-15,4 2-2 0,-1 5 0 0,0-2 0 16,-3 3-8-16,4 0 0 0,-1 7 0 0,3-2 0 16,6 0 12-16,0-3 0 0,4 3 0 0,-1-2 0 15,3-4-12-15,0-2 0 0,0 3 0 0,0-6 0 16,0-2-23-16,3-3-6 0,0 0-2 15,1-3 0-15,-1-5-92 0,0-2-18 0,3-1-4 16,-3-5-1-16,3-2-70 0,0-3-13 16,0 0-3-16</inkml:trace>
  <inkml:trace contextRef="#ctx0" brushRef="#br0" timeOffset="72547.39">13754 4995 403 0,'0'0'36'0,"-3"-2"-36"16,-3-1 0-16,3 3 0 0,0-8 425 0,3 8 79 15,0 0 15-15,0 0 3 0,0 0-326 0,0 0-66 16,9-5-13-16,-3 2-2 0,3-2-66 0,2 0-13 0,4-1-2 0,6-2-1 16,0 3-13-16,6-6-4 15,0-2 0-15,2 0 0 0,7-3 4 0,-3 0 1 0,5 0 0 16,1-2 0 0,-3-1-89-16,3-2-19 0,-1-3-3 0,-2 1-729 15,3-7-145-15</inkml:trace>
  <inkml:trace contextRef="#ctx0" brushRef="#br0" timeOffset="73168.53">14819 4292 1209 0,'0'0'53'0,"0"0"12"0,0 0-52 0,0 0-13 0,0 0 0 0,0 0 0 16,0 0 264-16,0 0 49 0,0 0 11 0,0 0 1 16,0 0-186-16,6 2-38 0,0 1-7 0,3-3-2 0,3-3-56 0,0-2-12 15,0 2-3-15,0-5 0 0,6 3-13 0,-1-3-8 16,1 3 8-16,0-3-8 0,0-3 11 0,0 3-3 15,-3-2 0-15,3-1 0 0,-4 6-8 0,1-11 0 16,-3 5 0-16,0-2 0 16,0 3 0-16,-6-4 0 0,3-1 0 0,-6 1 0 0,3-4 10 0,-3 2 0 15,-3 0 0-15,0-5 0 0,0 2 10 0,0 6 1 16,0-5 1-16,-3 4 0 0,-3 1-22 0,-3 0 0 16,0 5 0-16,-6 3 0 0,-6 5 28 0,0 0 2 15,-5 5 0-15,-4 3 0 0,3 5 10 0,-6 3 1 16,1 5 1-16,-1 6 0 0,0-1-22 0,3 8-4 15,1-2 0-15,-1 8-1 0,0-6-7 0,-3 6 0 16,-2 0-8-16,-1 7 12 0,-3 6-12 0,6-5 0 16,1 2 8-16,2 8-8 0,0 1 26 0,6-7 2 15,-2 4 1-15,2 0 0 0,3-4-29 0,3-7-16 16,0 8 1-16,3-10 1 0,3-1 24 0,-2-2 5 16,2-6 1-16,6-10 0 0,-3 2-32 15,3-4-7-15,-3-1-1 0,3 0 0 0,0 0 8 0,-3-8 2 0,3 1 0 16,-3-1 0-16,0-5-2 0,3 0 0 15,0-6 0-15,0 1 0 16,0-3-24-16,3-3-4 0,0 1-2 0,1-6 0 16,-1 0-13-16,0-3-2 0,3-2-1 0,0 0 0 0,0-3 33 0,0 0 6 0,0-3 2 15,3 1 0-15,-3-1 10 0,3 6 3 0,-3-8 0 0,2 5 0 16,1 0 16-16,3-2 3 0,-3 5 1 0,0-6 0 16,3 6 15-16,0 0 3 0,-3-1 1 0,6 4 0 15,0-1-3-15,-3-2 0 0,0 8 0 0,3-9 0 0,0 6-5 16,0-2-2-16,0 2 0 0,0 3 0 15,3-3 12-15,-1 2 3 0,1-2 0 0,0 3 0 0,3 0-36 16,0 0 0-16,3 2 0 0,-3-8 0 0,3 9 0 0,2-6 0 16,-5 2 0-16,3 1 0 0,3 0-13 15,-3 2-7-15,3-5 0 0,0 3-1 16,-1 0-161-16,-2-3-32 16,0 3-6-16</inkml:trace>
  <inkml:trace contextRef="#ctx0" brushRef="#br0" timeOffset="73363.07">14822 4583 403 0,'0'0'17'0,"0"0"5"0,0 0-22 0,0 0 0 16,0 0 0-16,0 0 0 0,0 0 476 0,0 0 90 16,0 0 18-16,0 0 4 0,0 0-364 0,0 0-74 15,-6 5-14-15,3 5-4 0,-3-4-60 0,0 4-13 16,-3 1-3-16,0 2 0 0,4 0-39 0,-4 3-8 16,0 0-1-16,0 3-8 0,0-3 9 0,0 2-9 0,3-5 0 0,0 1 9 15,3-4-9-15,0-2 0 0,3 0 0 0,-3-3 0 31,3-5-66-31,0 0-15 0,0 0-3 0,9 0-1 16,0-5-205-16,3-3-41 0,9-10-8 0,2-4-1 0</inkml:trace>
  <inkml:trace contextRef="#ctx0" brushRef="#br0" timeOffset="73484.61">15019 4323 2602 0,'0'0'57'0,"0"0"12"0,-3 0 3 0,-6 0 1 0,3 0-58 0,0 0-15 0,-3 0 0 0,0 0 0 0,6 3 28 0,3-3 4 15,0 0 0-15,0 0 0 16,0 0-71-16,0 0-13 0,0 0-4 0,0 0 0 0</inkml:trace>
  <inkml:trace contextRef="#ctx0" brushRef="#br0" timeOffset="74088.82">15033 4575 1724 0,'0'0'76'0,"0"0"16"0,3-6-73 0,0 4-19 0,3 2 0 0,-3-8 0 15,-3 8 139-15,0 0 24 0,3-3 5 0,3 0 0 0,-3-4-49 0,3 1-11 16,-6 6-1-16,6 0-1 0,0-8-47 0,0 6-10 15,-6 2-1-15,0 0-1 0,6-3-18 0,-6 3-3 16,9 0-1-16,-9 0 0 0,6 5-15 0,0-5-10 16,3 8 12-16,-3-5-12 0,0 7 8 0,-3-7-8 15,0 2 0-15,0 1 0 0,3-1 0 0,-3 0 0 16,0 1 8-16,-3-1-8 0,0-5 0 0,0 5 0 16,0 0 8-16,0 3-8 0,-3-2 0 0,0 2 8 15,-3 0-8-15,-3 2 0 0,3-7 9 0,-3 7-9 16,-3-4 0-16,0 4 9 0,0 1-9 0,-3-1 0 15,3 1 0-15,0 0 8 0,1-6-8 0,-1 5 0 16,3 1 0-16,-3-3-11 0,3 0 11 0,0 3 0 16,0-4 0-16,3 4 0 0,0 2 0 0,6-7 0 15,-3 1 0-15,3-7 0 0,6 6 0 0,0 2 0 16,6-6 0-16,0 1 0 0,3 5 0 0,-3-8 0 16,5 0 0-16,-2 0 0 0,0 0 0 0,0 0-15 15,0-5 4-15,0-1 1 16,0 4-147-16,0-6-30 0,0 2-5 0,5-1-579 15,-2-4-115-15</inkml:trace>
  <inkml:trace contextRef="#ctx0" brushRef="#br0" timeOffset="74264.06">15474 4567 2289 0,'0'0'50'0,"0"0"10"0,0 0 3 0,-3 0 2 0,0 0-52 0,0 0-13 0,0 2 0 0,-6 1 0 0,3 2 124 15,0 1 21-15,-6-1 5 0,3 0 1 0,-2 6-71 16,2-1-15-16,-6 1-2 0,3 2-1 15,3 3-37-15,0 0-7 0,-3-3-2 0,3 3 0 0,3-3-16 16,0 0 8-16,3-2-8 0,-3 2 0 0,6 1 0 0,0-12 0 16,3 6 0-16,0-3 0 15,-3-5-144-15,6 0-24 0,3 0-4 0</inkml:trace>
  <inkml:trace contextRef="#ctx0" brushRef="#br0" timeOffset="74428.48">15656 4360 1324 0,'-3'-2'118'0,"3"2"-94"16,-6-6-24-16,3 4 0 0,-3 2 222 0,3-3 40 15,-3 3 8-15,3 0 2 0,0 0-126 0,-3 0-25 16,3 0-5-16,3 3 0 0,0-3-87 0,-6 2-17 0,6-2-3 16,0 6-1-1,0-1-130-15,0 3-26 0,3-3-6 0</inkml:trace>
  <inkml:trace contextRef="#ctx0" brushRef="#br0" timeOffset="75106.66">15623 4651 1324 0,'0'0'59'0,"0"0"12"16,0 0-57-16,0 0-14 0,0 0 0 0,0 0 0 0,0 0 228 0,0 0 42 0,0 0 9 0,0 0 1 15,6-8-170-15,3 3-34 0,0-3-8 0,0 3 0 16,3-3-41-16,-1-3-8 0,4 3-2 0,-3-2 0 15,3-1 2-15,0 1 0 0,-3-4 0 0,-3 1 0 0,3 3-19 0,0-1 8 16,-3-2-8-16,-4 0 0 0,1 2 0 0,-3 3 0 16,-3 3 0-16,0 5 0 0,-6-5 26 0,6 5-2 15,-8 0 0-15,-7 5 0 0,-3-3 13 0,0 6 3 16,-3 6 0-16,0-1 0 0,3 3-5 0,1 2-1 16,-1-2 0-16,0 3 0 0,0 4-11 0,3-4-3 15,0 2 0-15,3 0 0 0,0 0-12 0,3-2-8 16,1-3 8-16,5 0-8 0,0 2 0 0,6-4 0 15,-3-7 0-15,3 4 8 0,5-3-8 0,1-3 0 16,0-2 0-16,6-3 0 0,0-3 0 0,3 3 0 16,6-10 0-16,-3 2 8 0,2-5-8 0,4-1-15 15,3 1 4-15,-6-5 1 0,3 2-6 0,-4 0-2 16,4 3 0-16,-3-1 0 0,-3 1 7 0,0 5 2 16,-3-5 0-16,-4 5 0 0,-2 3 9 0,0 5 0 15,-6-6 0-15,-6 6 0 0,0 0 0 0,0 0 0 16,0 8 0-16,0 3 0 0,-6-3 0 0,3 2 8 0,-6 4-8 15,3-1 11-15,-3 0 2 0,3 0 1 0,-2 1 0 16,2-1 0-16,0 0 4 0,0-8 1 0,3 6 0 16,0 0 0-16,0-6-19 0,6 0 0 0,-3-5 0 0,6 5 0 15,3-2 0-15,3-3 0 0,-1-3 0 0,4-2 0 16,-3 0 0-16,3 0-14 0,0-3 4 0,0-3 1 16,0 3 9-16,0-5-10 0,0 0 10 0,-4-1-10 15,7-2-1-15,-3 3 0 0,3 0 0 0,-3 2 0 16,0-2 11-16,-3 8-10 0,0-8 10 0,-1 7-10 15,-2 1 10-15,0 2 0 0,-6 3-9 0,-3 0 9 16,0 0 0-16,0 6 0 0,-3 7 0 0,0-2 0 16,-6 2 0-16,3 3 8 0,-2 0 0 0,-1-1 0 15,3 7 1-15,-3-9 0 0,0 3 0 0,3 0 0 0,0-3-9 16,3 0 0-16,0 0 9 0,3 0-9 0,3-5 0 0,-3 0 0 16,6-2 0-16,3-1 8 0,-3-5-8 0,3 3-13 15,3-3 3-15,0-3 1 16,5-5-109-16,-2 3-22 0,3-6-4 0,0 1 0 15,0-1-154-15,0-5-30 0,20-16-7 0,-5 6-1 0</inkml:trace>
  <inkml:trace contextRef="#ctx0" brushRef="#br0" timeOffset="76142.25">16977 3860 2433 0,'0'0'108'0,"0"0"22"0,0 0-104 0,-6 8-26 15,6-8 0-15,-9 0 0 0,3 6 120 0,-6 1 18 0,4 1 4 16,-4 6 1-16,3-1-79 0,-6 5-16 0,-6 4-4 16,0 1 0-16,0 9-15 0,-3-3-3 0,1 3-1 0,-4 8 0 15,-3 5-16-15,6-3-9 0,-5 6 10 0,-4-3-10 16,6 2 8-16,0 3-8 0,0-2 0 0,1 5 0 16,2-3 0-16,3-7-13 0,3-1 1 0,0-2 0 15,3-9-23-15,1-2-4 0,-1-2-1 0,6-6 0 16,-3 0 19-16,3-8 3 0,0 1 1 0,3-6 0 15,3-3 8-15,0-2 9 0,3-3-13 0,0 0 5 16,0-11-20-16,0 0-3 0,0 3-1 0,3-10 0 0,0 2 32 0,0-2 0 16,3-1 0-16,-3-7 0 0,0-1 0 0,0 1 0 15,3 2 0-15,3-3 0 0,-3 4 0 16,-3 1 0-16,3 1 0 0,-6 8 0 0,3 0 35 16,0 0 13-16,-3-1 2 0,0 9 1 0,0 5 9 15,0 0 3-15,0-5 0 0,0 5 0 0,0 0-14 16,0 0-2-16,0 0-1 0,0 0 0 0,0 0-37 0,0 0-9 15,8-3 0-15,1 3 0 0,3 0 0 0,0-3-16 16,0 3 4-16,0 3 1 0,3-3 11 0,0 3 0 16,6-3 0-16,-4 0 0 0,1 2 0 0,3-2-15 15,0 0 4-15,0 0 1 16,-3 0-28-16,0 0-6 0,-1 0 0 0,1 0-1 16,6 0-50-16,-6 0-9 0,-3 0-3 0,0 3 0 15,6 0 19-15,-7-3 3 0,-5 2 1 0,0 4 0 16,0-4 33-16,-3 4 7 0,-6-6 2 0,3 5 0 0,-3 3 42 15,0-3 17-15,6 3-1 0,-6-3 0 0,-3 3 60 0,0 0 11 0,3-3 2 16,0 3 1-16,-3-2-21 0,3-6-4 0,0 0-1 16,0 0 0-16,6 5-35 0,-6-5-7 0,0 0-2 0,6 3 0 15,3-3-8-15,0-3-1 0,-6 0-1 16,6 1 0-16,-3-4-10 0,0 1 0 0,0-3 0 16,0 0 0-16,0-2 0 0,-3 2 0 0,3 0 0 0,-3-5 0 15,-3 2 27-15,3-2 3 0,-3 5 1 0,0-5 0 16,-3 5-31-16,0 2 8 0,-3-2-8 15,0 6 0-15,-6 2 17 0,-3 2 1 0,-3 6 0 0,0 0 0 16,-3 3-2-16,0 5-1 0,-2 2 0 0,2 1 0 16,0 2-2-16,3-3 0 0,-3 6 0 0,3-3 0 15,4 6-13-15,2-6 0 0,0 0 8 0,3 3-8 0,3-5 0 16,3-4 0-16,0 1 0 0,6-2 0 0,0-4 0 16,3 1 8-16,9-6-8 0,-3 0 0 0,0-2 16 15,5-6 0-15,4 1 0 0,6-4 0 16,-3-2-40-16,3 1-7 0,-4-7-1 15,7 1-1-15,-3 0 9 0,-3 0 3 0,-3-6 0 0,-1 3 0 0,4 0 8 16,-6 0 1-16,0 3 1 0,3 0 0 0,-3 2 11 0,-3 3 0 16,-4 1 0-16,-5 4 0 0,0-2-14 0,-3 2 2 15,0 6 1-15,-3-3 0 0,-6 0 24 0,0 5 5 16,3 5 1-16,-3-4 0 0,-5 7-1 0,2-2 0 16,0 2 0-16,3 3 0 0,-3-3-8 0,3 0-2 15,-3 0 0-15,3 1 0 0,6-6-8 0,-3-1 0 16,0 4 0-16,3-11 0 0,0 0 0 0,0 0 0 15,6 0 0-15,3 0 0 0,3 0 12 0,0 0 0 16,6-8 0-16,-4 3 0 0,4-8-12 0,0 2-17 0,6-2 4 16,0 2 1-16,-12 1-4 0,6-4-1 0,8 6 0 0,-2-2 0 15,-3 2 8-15,0 0 9 0,-3 3-13 0,3 5 5 16,-7-6 8-16,1 4 0 0,-6 2 0 0,0 8 0 16,0-6 0-16,-3 9 0 0,-3-6 0 0,0 6-8 15,-3-1 8-15,0 4 0 0,-3-1 0 0,-3 0 0 16,3 0 0-16,-3 6 0 0,3-6 9 0,-3 0-9 15,-3 1 14-15,6-4-4 0,0 3-1 0,0 1 0 16,0-4-9-16,0 1 0 0,3-3 0 0,0 2 0 16,0-2-40-16,6 0-11 0,-3-3-1 0,6-2-880 15,0 0-175-15</inkml:trace>
  <inkml:trace contextRef="#ctx0" brushRef="#br0" timeOffset="77190.36">18120 4665 1605 0,'0'0'71'0,"0"0"15"0,0 0-69 0,0 0-17 0,0 2 0 0,0-2 0 16,0 0 116-16,0 0 20 0,0 0 4 0,0 6 1 15,0-6-57-15,0 0-11 0,0 0-2 0,0 0-1 16,0 0-13-16,9 2-2 0,-9-2-1 0,9 0 0 15,-9 0-8-15,9-5-2 0,0 0 0 0,0-1 0 16,-3 1-16-16,0 2-3 0,0-7-1 0,0 2 0 16,-3 0 13-16,0 0 3 0,0-3 0 0,0 3 0 15,-3 3-23-15,0-5-4 0,-3-1-1 0,0 0 0 16,0 3-4-16,-3-2 0 0,-6-1-8 0,3 6 12 0,-3-6-12 0,0 9 9 16,-6 2-9-16,0 0 8 0,0 0 24 0,-2 8 5 15,2 2 1-15,-3 1 0 0,0-1-23 16,0 4-5-16,3-4-1 0,1 11 0 0,-1-5-9 0,0 3 0 15,3-1 0-15,3 4 0 0,0-4 0 0,0 1 0 16,3-1 0-16,3 3 8 0,0-7-8 0,6-1 0 16,-3 0 0-16,6 0 0 0,3-5 0 0,3-3 0 15,0 1 0-15,3-4 0 0,3-2 0 0,3-2 0 16,0 2 0-16,6-11 0 0,-1 1 0 0,1-4 0 16,0 1 0-16,0 3 8 0,3-9-8 0,-4 3 0 15,4 0 0-15,-3 0 0 0,-6 3 0 0,0 0 0 16,-6 2 8-16,-1 3-8 0,-2-2 0 0,0 7 10 15,-9 3-10-15,0 0 10 0,0 0-10 0,0 0 0 16,0 0 9-16,-6 0-9 0,0 5 12 0,0 3-3 16,-2-2 0-16,-1 4 0 0,-3 1-9 0,3 2 0 15,0 0 0-15,0 1 0 0,-3-1 31 0,3 0 1 0,0-2 0 16,0 2 0-16,3-3-24 0,3 6-8 16,3-8 0-16,-3 3 0 15,3-1-46-15,3 1-15 0,0-6-3 0,6 3-1387 0</inkml:trace>
  <inkml:trace contextRef="#ctx0" brushRef="#br0" timeOffset="77379.32">18352 5003 2188 0,'-3'3'195'0,"-3"8"-156"0,0-6-31 0,1 3-8 0,-4 5 144 0,0-2 28 15,3 2 6-15,-3 0 1 0,0-2-94 0,3 4-18 16,-3-1-4-16,3-1-1 0,-3 0-23 0,0 0-5 15,0 3-1-15,3 0 0 0,-6-3-25 0,3 1-8 16,3-1 0-16,-2-3 0 16,-1 1-92-16,3 0-23 0,0-6-4 0,0 3-1 0</inkml:trace>
  <inkml:trace contextRef="#ctx0" brushRef="#br0" timeOffset="78112.28">19204 3993 403 0,'0'0'36'0,"0"0"-36"16,0 0 0-16,0 0 0 0,0 0 336 0,0 0 60 16,0 0 12-16,0 0 2 0,0 0-219 0,0 5-44 15,0 3-9-15,0 2-2 0,-6 4-32 0,-3 1-6 16,0 7-2-16,-3 1 0 0,-3 4-25 0,-3-1-6 16,-3 6-1-16,-2 0 0 0,5 2-28 0,-6 1-7 15,-6 2-1-15,0 0 0 0,4 0-8 0,2 0-3 16,-3 8 0-16,3-11 0 0,3 3-9 0,3-5-8 15,1 2 12-15,2-2-12 0,3-5 8 0,0-4-8 16,3-1 0-16,3-4 0 0,0-2 8 0,3-3-8 16,3-2 0-16,0-3 0 0,0-8 9 0,9 2-9 15,3-4 0-15,3-4 9 0,-3-1-9 0,9-7 0 16,5 1 0-16,4-8 0 0,3 2 0 0,-3-2 0 16,2 0 0-16,-2 5 0 0,6-5 0 0,-3 5 10 0,-7-2-2 15,1 4-8-15,-6 4 0 0,-3 4 0 0,-3-1-15 16,-3 7 5-16,-3-3 10 0,-1 6 0 0,-2 4 0 15,-3-4-8-15,0 8 8 0,-3-3 0 0,-3 2 0 0,0 3 0 16,-3 6 0-16,-2-3 0 0,2 2 0 0,-3 1 0 16,-3-1 0-16,3 4 0 0,-3-9 0 0,0 5 0 15,0-2 9-15,-3 0 1 0,-3 0 0 0,1-3 0 16,2 0-10-16,-3-2 0 0,3 2 0 0,-3-2 0 16,0-3 8-16,0 2 7 0,0-4 1 0,1 2 0 15,-1 2-3-15,0-10 0 0,0 3 0 0,3-1 0 0,3-4-13 16,-3 2 9-16,0-3-9 0,4-5 8 15,-1 3-53-15,0 0-11 16,0-3-3-16,3 0-881 0,0-3-176 0</inkml:trace>
  <inkml:trace contextRef="#ctx0" brushRef="#br0" timeOffset="78717.48">17939 4278 403 0,'0'0'36'0,"0"0"-36"0,0 0 0 0,0 0 0 0,0 0 347 0,0 0 62 16,0 0 13-16,0 0 2 15,0 0-258-15,0 0-52 0,0 0-10 0,9 0-3 16,-9 0-32-16,8-2-6 0,4-1-2 0,0-5 0 0,0 3-33 0,0-3-6 16,6 3-2-16,-3-9 0 0,3 6-12 0,0-5-8 15,-1 8 8-15,4-11-8 0,-3 3 12 0,3 0-3 16,0 2 0-16,-3 0 0 0,-6-4 4 0,2 1 1 16,-2 1 0-16,0 2 0 0,-3-2 10 0,-3 3 1 15,0 2 1-15,0 0 0 0,-6 8 6 0,0 0 2 16,3-6 0-16,-3 6 0 0,0 0 2 0,0 0 1 15,0 0 0-15,0 0 0 0,0 0-25 0,0 0-12 16,-3 8 10-16,0 3-10 0,3-6 0 0,0 6 0 16,-3-1 0-16,0 1 0 0,0 0 8 0,0-1-8 15,0 3 0-15,0 1 0 0,0-6 32 0,0 2 1 16,0 3 0-16,0-2 0 0,0-3-33 0,3 0 0 16,0 0 0-16,0 0 0 0,0-8 0 0,0 5 0 15,0-5 0-15,0 0 0 0,0 0 0 0,0 0 0 16,0 0 0-16,0 0 0 15,0 0-75-15,0 0-15 0,0 0-3 0,0 0-1223 0</inkml:trace>
  <inkml:trace contextRef="#ctx0" brushRef="#br0" timeOffset="79400.66">19034 3940 1436 0,'-9'0'64'0,"9"0"12"0,0 0-60 0,0 0-16 0,-6 2 0 0,6-2 0 15,0 0 140-15,0 0 26 0,0 0 5 0,0 0 1 16,0 0-66-16,0 0-13 0,0 0-2 0,0 0-1 16,0 0-22-16,9 0-5 0,3-2-1 0,-3-4 0 15,6 1-18-15,0-3-3 0,0 0-1 0,2 0 0 16,1-2-20-16,0-1-4 0,0-2 0 0,-3 0-1 0,0-1 5 0,0-1 0 15,-1 1 1-15,4 1 0 0,-3-5-11 16,0-1-2-16,3 3-8 0,-3 3 12 16,3-3-3-16,-3 8-1 0,-1-5 0 0,-2 0 0 0,-3 5 7 0,0 2 1 15,-3-2 0-15,0 3 0 0,-3 5 6 0,-3 0 2 16,0 0 0-16,0 0 0 0,0 0-8 0,0 0-2 16,-3 5 0-16,0 9 0 0,-3-4 2 0,3 6 0 15,-3-3 0-15,3 3 0 0,-6 3-4 0,6-1-1 16,-3-2 0-16,6 0 0 0,0 0-3 0,-3-3-8 15,-2 0 12-15,2 1-4 0,6-4-8 0,-3 3 12 16,0-7-12-16,0 2 12 0,0-3-12 0,0-5 8 16,0 5-8-16,0 3 8 0,0-8-8 0,0 0 8 15,0 0-8-15,0 0 8 16,0 0-84-16,5 5-16 0,-5-5-4 0,0 0-1 0</inkml:trace>
  <inkml:trace contextRef="#ctx0" brushRef="#br0" timeOffset="80844.13">19772 4781 1562 0,'0'0'69'0,"0"0"15"0,0 0-68 0,0 0-16 0,0 0 0 0,0 0 0 15,0 0 122-15,0 0 21 0,0 0 4 0,0 0 1 16,0 0-64-16,0 0-13 0,0 0-3 0,0 0 0 15,0 0-22-15,0 0-5 0,0 0-1 0,6 0 0 0,0 0-26 0,0 0-6 16,0-3 0-16,0 1-8 0,3-1 8 0,-3-5-8 16,3 6 0-16,3-12 0 0,0 4 12 0,-3 2-4 15,-1 0 0-15,-2 0-8 0,3-5 19 0,-3-1-3 16,-3 1-1-16,0 3 0 0,3-4 29 0,-3-7 7 16,0 5 1-16,-6 0 0 0,3-2-24 0,-6 5-5 15,0-1-1-15,0 1 0 0,-6 8 7 0,0 0 2 16,-8 2 0-16,-1 6 0 0,6 2-12 0,-3 3-3 15,-3 2 0-15,3 4 0 0,3 2 2 0,-2-1 0 16,2 7 0-16,0-1 0 0,-3 3-8 0,0-1-2 16,3 4 0-16,-3-3 0 0,6 0 4 0,1-6 1 15,-1 3 0-15,3-2 0 0,6-3-13 0,0-3-10 16,3 0 2-16,6 0 0 0,0-5 8 0,6 0 0 16,0-5 0-16,2-1 0 0,1-4 0 0,3-1 12 15,-3-7-4-15,6-1 0 0,3-2-8 0,-1 2 0 16,4-10-8-16,3 2 8 0,0-2-18 0,0-2 2 15,2-4 0-15,1 1 0 16,3-1-11-16,-3 1-1 0,-1-3-1 0,-2-1 0 0,0-1 5 16,3-4 0-16,-4-2 1 0,1 0 0 15,3-2-5-15,0-1 0 0,5-8-1 0,1 3 0 16,-3 0-23-16,-1 3-4 0,4-3 0 0,-3 3-1 0,-6 7 36 0,-7 1 7 16,1 2 2-16,-3 8 0 0,-3 3 3 0,-6 8 1 15,-3 2 0-15,-3 3 0 0,0 0 8 0,0 8 14 0,-6-5-3 0,0 5-1 16,0 0 10-16,0 0 3 0,-6 11 0 0,-6-1 0 15,0 4 55-15,-3 1 11 0,0 7 3 0,-6-1 0 16,-3 3-46-16,-2 5-9 0,-4-3-1 0,0 6-1 16,-3 5-12-16,1 0-3 0,2 0 0 0,9-8 0 0,0 0-20 15,-3 8 0-15,1-5 0 0,-4 2 0 0,3 3 18 16,-3-2 2-16,3-1 1 0,-8 16 0 0,2-10-21 16,6-3 0-16,6-2 0 0,3-12 0 0,3 1 9 0,3 0-9 15,6-11 12-15,3 3-12 0,0-8-11 0,6 3-9 16,0-6-1-16,6 0-1 15,0-5-208-15,3 0-42 0</inkml:trace>
  <inkml:trace contextRef="#ctx0" brushRef="#br0" timeOffset="81230.62">20370 4696 2509 0,'0'0'111'0,"-5"0"23"0,-1 6-107 16,6-6-27-16,0 0 0 0,0 0 0 0,0 0 103 0,0 2 15 0,0-2 3 0,0 0 1 16,0 0-85-16,8 0-17 0,1 0-3 0,3-2-1 15,3-4-8-15,-3 1-8 0,3 0 9 0,3-3-9 16,0 0 8-16,-3 3-8 0,-1-9 0 0,-2 6 9 16,0 3-9-16,-3-8 0 0,0 2 0 0,-3 1 0 15,0 4 8-15,-3-4 0 0,0 2 0 0,-6-3 0 16,0 1-8-16,-3 4 0 0,3-4 0 0,-6 7 0 15,-6-5 8-15,0 8 2 0,-2 0 1 0,-1 3 0 16,0 2-11-16,0 1 0 0,-6 4 9 0,0 1-9 16,-2 2 42-16,2 5 4 0,-3-4 1 0,6 4 0 15,0 3-35-15,0-5-12 0,7 3 9 0,-1-1-9 16,0 1 15-16,6-1-3 0,-3-2 0 0,9 0 0 16,-3-3-12-16,6-2 0 0,0-1 0 0,6 4 0 0,0-6 0 15,3 0 0-15,0-3 0 0,6 0 0 0,0 0 0 16,5-5-13-16,1 0 1 0,6-5 0 15,-3 0-110-15,3 0-22 0,-7 2-4 0,4-8-739 16,3 1-148-16</inkml:trace>
  <inkml:trace contextRef="#ctx0" brushRef="#br0" timeOffset="81640.95">20695 4612 1868 0,'0'0'83'0,"0"0"17"0,0 0-80 0,0 0-20 0,0 0 0 0,0 0 0 16,0 0 143-16,0 0 25 0,0 5 4 0,0 3 2 15,3-3-38-15,-3 6-8 0,-3-1-2 0,3-4 0 16,-3 4-49-16,0 1-9 0,3 2-3 0,-6-2 0 16,0 2-19-16,0 0-4 0,3 0-1 0,-6 3 0 15,3-5-20-15,0-1-4 0,3 6-1 0,0-8 0 16,0 3-7-16,3-1-1 0,-6 1-8 0,3-6 12 15,3-5-12-15,0 8 0 0,0-8 8 0,0 0-8 16,0 0 0-16,0 0 8 0,0 0-8 0,0 0 0 16,0 0 9-16,0 0-9 0,9 0 8 0,-3 0-8 15,0-8 8-15,3 3-8 0,-3-6 0 0,3 1 8 0,-3-1-8 0,6 3 0 16,0-8 0-16,3 1 8 0,0-4-8 0,2 3 0 16,1-2 0-16,3 4 0 0,-6-7 0 15,3 5 0-15,3 0 0 0,-3 6 0 0,-1 2 0 16,-2-5 0-16,3 5 0 0,0 2 0 0,-3-1 18 15,-3-1-2-15,0 2 0 0,3 4 0 0,-3-4-16 16,-1 4 0-16,1 2 0 0,-3-8 0 16,0 5-24-16,0 0-9 0,0 3-2 15,0 0 0-15,-3 0-191 0,3 0-38 0</inkml:trace>
  <inkml:trace contextRef="#ctx0" brushRef="#br0" timeOffset="83119.42">2318 5715 1364 0,'0'0'60'0,"0"0"13"0,3-8-58 0,-3 8-15 0,3 0 0 0,-3 0 0 16,0 0 99-16,0-5 17 0,3 5 3 0,-3 0 1 16,3-8-36-16,-3 8-8 0,0-3 0 0,5 1-1 15,-5-6-19-15,3 5-4 0,-3 3-1 0,6-5 0 16,-6 2-15-16,3-2-4 0,0-1 0 0,-3 4 0 16,6-3 11-16,-6-1 1 0,3 1 1 0,-3 2 0 15,0-2-17-15,6 0-4 0,-6-3-1 0,0 5 0 16,-6-5 5-16,3 3 2 0,3-3 0 0,-9 3 0 15,0-3-8-15,1 5-2 0,-7 0 0 0,0 3 0 16,-6 0-8-16,0 6-1 0,-3 2-1 0,-5-3 0 16,8 6-2-16,-9 2 0 0,-3 3 0 0,3 2 0 15,-5 1 14-15,11-1 2 0,-6 6 1 0,-3-3 0 16,7 0-25-16,2 3 0 0,-12 3 8 0,3 2-8 16,1 2 0-16,5-1 0 0,3 1 0 0,-3 1 0 15,9 2 0-15,3-4 0 0,6-1 0 0,-2 0 0 0,5-3 0 16,6-2 0-16,0-3 0 0,6 3 0 0,-6-5 0 15,9-4 10-15,-7 1-10 0,10-5 10 0,0-3-10 0,6 0 0 16,0-3 9-16,6 0-9 0,3-2 0 0,-7-3 0 16,1-5 0-16,-3 2 0 0,3-2 0 0,0-3 0 15,-6-3 0-15,3 3-12 0,-1-2 12 0,-2 2 0 16,3-3 0-16,-6 3 0 0,3-5 0 16,-3 2 0-16,-3 1 0 0,-3-3 8 0,0 2-8 0,3 3 0 15,-9 0 0-15,0 0 0 0,0 0 0 0,0 8 8 16,0-5-8-16,-9 2 0 0,0 3 0 0,6 0 8 15,-12 0-8-15,3 3 0 0,0 5 0 0,-6 0 0 16,3 0 0-16,6 0 8 0,-5 2 0 0,-1 1 1 16,3-3 0-16,3 2 0 0,-6 1 0 0,9 2 0 15,-3-7 0-15,0 4 0 0,6 1-9 0,3-1 0 16,0-2 0-16,0 0 0 0,6-3 0 0,3 1 0 0,3-6 0 16,6 0 0-16,0 0 0 0,-3 0 0 0,8-6 0 15,-2 4 8-15,0-3 5 0,0 2 1 0,9-2 0 0,-7-1 0 16,4 1 1-16,-6 0 0 0,9-1 0 0,-9 1 0 15,2 5-35-15,-2 0-8 16,0-3 0-16,-6 3-1 0,0 3 29 0,0 0 12 0,-9 2-1 0,0 0 0 16,-3 3-11-16,-3-2 0 0,0 4 0 0,-3 1 0 15,-9-1 0-15,3 4 0 0,-3 1 0 0,-3 4 0 16,0-1 0-16,0 1-16 0,0 0 4 0,-2-1 1 16,5 1 32-16,0 2 7 0,-6-3 0 0,6 1 1 0,3-1-29 0,-3-2-20 15,3 0 4-15,0-3 0 0,3 1 16 0,0-1 0 16,0-5 0-16,3 0 0 0,3-3 0 15,0-5 0-15,0 0 0 0,0 0 0 16,9 3-116-16,-6-6-20 16,6-2-4-16,3-3-1102 0</inkml:trace>
  <inkml:trace contextRef="#ctx0" brushRef="#br0" timeOffset="83798.03">2568 6067 1612 0,'0'0'144'0,"0"0"-116"16,0 0-28-16,0 0 0 0,0 0 108 0,0 0 15 16,0 0 3-16,0 0 1 0,0 0 9 0,0 0 1 0,0 0 1 0,0 5 0 15,0-5-68-15,0 8-14 0,0-3-2 0,0 3-1 16,3-2-32-16,0-1-6 0,6 0-2 0,-4 1 0 16,4-1-4-16,-6-3-1 0,9-2 0 0,0 0 0 15,3-2-8-15,0-1 0 0,0-2 0 0,6 0 0 16,-9-1 28-16,5-2 3 0,-2 0 1 0,-3 3 0 15,3-8-32-15,-3 5 0 16,-3-3 0-16,0 1 0 0,0 2 0 0,-3 0 0 16,0-3 0-16,-3 3 0 0,-3 0 0 0,0-2 0 0,-3-1 0 15,-3 3 0-15,-3 3 0 0,3 0 0 0,-3-1 0 0,-3 6 0 16,-12 3 0-16,9 0 0 0,-5 2 0 0,-1 3 0 16,3 5 0-16,-3 0 0 0,0 3 0 15,0 0 0-15,0 3 27 0,1-1-1 0,-1 3 0 16,3-2 0-16,0 2-13 0,3-2-2 0,6-1-1 0,-3 3 0 0,3-2-10 15,3-3 0-15,6 0 0 0,0-1 0 0,6 1 0 16,-3-2 0-16,3-4-10 0,9 1 10 0,3-6 0 0,0-2 0 16,3-3 0-16,3-6 10 15,2 1-88-15,7-5-18 0,-3-1-3 0,3-5-1 16,-1 3-73-16,-2-3-15 0,-3 0-4 16,-6 0 0-16,0 0 80 0,-1 0 16 0,-2-2 4 15,-3 5 0-15,0-3 54 0,-6 3 11 0,3 2 3 0,-3 0 0 0,3 6 96 16,-12-3 19-16,3 6 4 0,-3 2 1 0,0 0 48 0,0 0 9 15,0 0 3-15,0 0 0 0,-3 5-45 0,-6 3-9 16,0 2-2-16,6 1 0 0,-3 0-41 0,0-1-9 16,0 1-2-16,3-1 0 0,3 4-35 0,-6-1-13 15,3-3 9-15,3 4-9 0,-6-4 0 0,6 3 0 16,-3-2 0-16,3 0 0 0,-3-1 0 0,3-2 0 16,0-3 0-16,0-5 0 0,0 0 30 0,0 0 1 15,3 6 0-15,-3-6 0 0,0 0-31 0,0 0 0 0,0 0 0 0,9-6 0 16,-6 1 0-16,3 0 8 0,0-3-8 0,3 0 0 15,0-3 0-15,-3 3 0 0,6-5 0 0,-3 3 0 16,0-1 0-16,6 3 0 0,2-8 0 0,-5 3 0 16,6 0 0-16,-9 2 0 0,6-2 0 0,-3 2 0 15,6-2 0-15,0 5 0 0,-7-5 0 0,1 5 0 16,3 0-29 0,-3 0-3-16,0 3 0 0,0 0-888 0,3-3-179 0</inkml:trace>
  <inkml:trace contextRef="#ctx0" brushRef="#br0" timeOffset="84620.54">3330 6154 288 0,'0'0'12'0,"0"0"4"0,0 0-16 0,0 0 0 0,9 0 0 0,-9 0 0 16,9 3 285-16,-9-3 55 0,0 0 10 0,2 0 2 0,7 0-216 0,0 0-43 15,-3 0-9-15,0-3-1 0,3 3-9 0,-6-2-2 16,3-1 0-16,0 0 0 0,0-2-22 0,3 0-5 16,-6 2-1-16,3-2 0 0,6-3-19 0,-9 3-4 15,3-3-1-15,3-3 0 0,3 8-5 0,-6-7-2 16,-4-1 0-16,4 3 0 0,0-2 11 0,-3-1 1 16,3 1 1-16,-6-4 0 0,0 4-13 0,0-4-2 15,0 1-1-15,0 0 0 0,-9 2 0 16,3 3 0-16,3 1 0 0,-5 1 0 0,-1 1 27 0,-3 5 6 15,0 0 1-15,-6 5 0 0,0 6-12 0,-3-1-1 16,6 4-1-16,-5 2 0 0,-4 2 0 0,3 1 0 16,0 2 0-16,-3-3 0 0,3 3-14 0,4-2-2 15,-1-1-1-15,3 4 0 0,-3-4-4 0,6-2-1 16,6 0 0-16,0 0 0 0,6-3-8 0,0-2 10 16,6-1-10-16,3-2 10 0,6-5-10 0,0-1 8 15,0-2-8-15,5-2 8 0,1-1-8 0,0-5 8 0,0 0-8 16,3-2 8-16,3-4-8 0,-7-1 8 0,10 1-8 0,-9-2 8 15,3 1-8-15,-3 1 0 0,0-2 0 0,-7 3 8 16,-5 0-8-16,3 2 0 0,-3-2 0 0,-3 5 0 16,0 0 0-16,-3 0 0 0,3 6 0 0,-6 2 0 15,0 0 12-15,0 0-4 0,-9 0 0 0,3 5 0 16,3 3 8-16,0 3 2 0,-6-1 0 0,3 3 0 16,0-5-10-16,-3 6-8 0,-3-4 12 0,7 6-12 15,-4-3 12-15,3 0-4 0,6 1 0 0,-3-1-8 0,3-3 8 16,0 1-8-16,3 0 0 0,9-3 0 0,-9 0 0 0,5-6 0 15,10 1 8-15,-3-3-8 0,-3-5-10 0,12-3-6 16,0-3 0-16,3 0-1 16,-1-2-236-16,1-3-47 0</inkml:trace>
  <inkml:trace contextRef="#ctx0" brushRef="#br0" timeOffset="85896.77">3931 6022 2257 0,'-6'5'49'0,"6"3"11"0,-6 0 1 0,3-3 3 0,-3 3-51 0,3-2-13 16,0-1 0-16,3-5 0 0,0 0 59 0,0 0 9 15,0 0 1-15,0 0 1 0,0 0-35 0,12 3-7 0,-3-3-2 0,0-3 0 16,-3 0 9-16,3-2 1 16,-3 0 1-16,6-3 0 0,-3 2-24 0,-3-1-5 0,8-4 0 0,-8 0-8 15,3 3 13-15,0 0-4 0,-3-5-1 0,0 0 0 16,0 5 4-16,-3 0 0 0,3-2 0 0,-6 2 0 15,0-3 21-15,0 0 5 0,-6 1 1 0,0-1 0 16,3 3-31-16,-3-2-8 0,-3 2 0 0,-3 0 0 16,3 5 11-16,-3 1 1 0,4 2 0 0,-13 5 0 15,3 0 11-15,-3 8 2 0,0 1 1 0,0 2 0 16,-2-1-5-16,2 4-1 0,0 5 0 0,-3 0 0 16,3-3-7-16,0 3-1 0,4-1-1 0,5 1 0 15,-3-3-11-15,9 0 0 0,0-2 0 0,3 0 8 16,6-1-8-16,3-5 0 0,-3-2 0 0,9-1 0 0,3-4 0 15,-4-1 0-15,7-8 0 0,3 1 8 0,0-4-8 0,3-4 0 16,3-1 0-16,-4-2 0 16,4-5-40-16,3-1-1 0,-3 0 0 0,8-4 0 15,-2-1-15-15,-3-3-2 0,6 1-1 0,-4-1 0 16,-2-7 7-16,-3 2 0 0,0 1 1 0,0-4 0 16,2-5-4-16,-2 3-1 0,0-8 0 0,6 0 0 15,-1-2-42-15,4 2-9 0,-3 0-1 0,3 5-1 16,-4 1 47-16,-2 4 10 0,0 3 1 0,-9 9 1 0,-6-1 83 0,-1 8 17 15,-5 0 3-15,3 5 1 0,-9 3 52 0,0 3 10 16,0-3 3-16,-3 8 0 0,0 0-18 0,-3 8-3 16,-3-5-1-16,-3 7 0 0,-3 1-33 0,1 2-6 15,-4 3-2-15,0 5 0 0,-6 6-18 0,-3-3-4 16,-3 5-1-16,4 2 0 0,-4 4-6 0,3-1-2 16,-6 6 0-16,0 0 0 0,4 5-1 0,-1-8-1 15,-3 8 0-15,6-3 0 0,-3-2-14 0,4-1-9 16,-4 1 12-16,6 0-12 0,-3-6 8 0,9-2-8 15,3-6 0-15,1 3 0 0,5-7 8 0,3-4-8 0,3 1 0 16,3-6 0-16,3 0 0 0,2 0-16 0,1-10 4 16,3 2 0-1,3-2-68-15,0-6-14 0,0-2-2 0,0 2-1 0,0-10-16 16,0 2-3-16,5-2-1 0,-5 0 0 0,3-3-24 16,0 0-5-16,-3 3-1 0,3-3 0 15,0 0 87-15,-6 3 18 0,2 2 3 0,-2 4 1 0,-6-1 25 0,0 2 5 0,-3-2 8 0,3 6-13 16,-6 2 52-16,0 0 10 0,0 0 3 0,0 0 0 15,3 8 63-15,-3-3 13 0,-3 3 2 0,3 0 1 16,3 0-35-16,0 0-6 0,-3 0-2 0,-3 0 0 16,3 2-48-16,0-10-11 0,3 3-1 0,3 2-1 15,0 0-15-15,0-2-2 0,3-3-1 0,0 0 0 0,-3-3-1 16,9 3 0-16,-9-5 0 0,3 2 0 0,5-2-8 0,-5-3 0 16,3 0 0-16,-6 0 0 0,3-2 0 0,0 2 10 15,-3-3-10-15,0 1 10 0,-3-1-10 0,3 0 12 16,-6 1-12-16,0-1 12 0,0 1-12 0,0-1 0 15,-3-2 0-15,-3 2-11 0,0 6 11 0,0 0 0 16,-3 2 0-16,-3 0 0 0,-3 6 20 0,0 2 8 16,-2 3 3-16,-4 6 0 0,0 1-23 0,0 1-8 15,6 5 0-15,-6 1 9 0,1-1 5 0,11 3 1 16,-9-3 0-16,6 0 0 0,3 0-15 0,3 0 11 16,0-2-11-16,6-1 10 0,0-2-10 0,3-3 0 15,3-2 0-15,6-3 8 0,-3-3-8 0,6 1 0 16,5-6 0-16,1-3 8 0,0-2-8 0,3-6 0 15,3 0-10-15,0 1 10 0,-1-1-24 0,1-2 2 16,-3-3 0-16,-3 0 0 0,0 0 6 0,-1 3 2 0,1-3 0 0,-9 3 0 16,6 0 14-16,-9 0 0 0,3 2 0 0,0 3 0 15,-6 0 0-15,0 3 0 0,0 0-8 0,-6 5 8 16,0 0 0-16,0 0 0 0,0 8 0 0,-6 2 10 16,0 1 13-16,0-1 2 0,-3 6 1 0,6-3 0 15,-12-5-10-15,9 6-3 0,-3-4 0 0,3 1 0 16,0-1-13-16,6-2 11 0,-3-2-11 0,3-6 10 15,0 0-10-15,0 0 0 0,9 2 0 0,0-2 0 0,3 0 0 0,3-5 0 16,-3 0 8-16,6-3-8 0,-3 0 0 0,2-3-16 16,1 1 4-16,-3-1 1 0,3 0-3 0,0 1-1 15,-3-1 0-15,-3 3 0 0,0 0 15 0,-1 0-9 16,-5 0 9-16,9 3-8 0,-12 0 8 0,3 2 9 16,-6 3-1-16,0 0-8 0,0 0 0 15,0 0 0-15,0 11 0 0,-3-3-9 0,-3 5 24 16,6-2 5-16,-6 2 0 0,3-3 1 0,-6 6-9 15,6 0-3-15,-8 0 0 0,2 0 0 0,3 0-9 0,3-3 10 16,-3-2-10-16,3-1 10 0,3 1-10 0,0-3 0 16,3 0 0-16,3 0 8 0,0-3-8 0,3-3-17 15,-3 4 4-15,5-9-965 16,1 0-193-16</inkml:trace>
  <inkml:trace contextRef="#ctx0" brushRef="#br0" timeOffset="86913.9">5592 6115 1555 0,'0'0'34'0,"0"0"7"0,0 0 2 0,0 0 1 0,0 0-36 0,0 0-8 0,0 0 0 0,3 7 0 15,-3 1 116-15,0-8 22 16,6 6 4-16,-6-6 1 0,3 5-50 0,-3-5-9 0,3 3-3 0,6-1 0 15,3 1-37-15,-9-6-8 16,2 1-2-16,4-1 0 0,3-2-14 0,0-3-4 0,0 2 0 0,0-1 0 16,0-4-7-16,0 3-1 0,0-3-8 0,0 6 12 15,-3-8-2-15,0 2-1 0,-6-2 0 0,2 3 0 16,-5 2 17-16,0-3 3 0,0 3 1 0,-3-3 0 16,-2 4-15-16,-4 1-3 0,3-2-1 0,-6 6 0 15,0-4 4-15,0 6 1 0,-3 0 0 0,3 3 0 16,-3 2-2-16,0 3 0 0,-2-2 0 0,-1 4 0 15,0 3 10-15,-3 1 1 0,0-1 1 0,0 5 0 16,0 6-16-16,-2-8-10 0,8 0 12 0,-6 2-12 16,3 4 8-16,6-4-8 0,0 3 0 0,9-10 0 0,3 2 0 15,6-2 0-15,3-1 0 0,3-2 0 0,6-3 0 16,3-5 0-16,-6-2 0 0,5-1 0 0,1-2 8 16,3-3-8-16,-3 0 9 0,3 0-9 0,-3-3 0 15,2 1 0-15,1-1-8 0,0 1 8 0,-3 2 0 16,-6 0 0-16,0 0 0 0,-3 3 0 0,-4 2 0 15,-2 3 0-15,-6 0 0 0,0 0 0 0,-3 5 0 0,-5 3 0 16,-1 0 0-16,-3 8 0 0,-6-3 0 0,3 0 9 16,-3 6-9-16,-3 5 12 0,3 5 4 0,-2-8 2 15,2 3 0-15,-3 2 0 0,-3 3 7 0,3-2 2 16,3 2 0-16,-8 3 0 0,2 0-11 0,3-6-3 16,0 3 0-16,3 0 0 0,6-2-13 0,-6 2 0 15,7 3 0-15,-4-3 0 0,9-3 0 0,-3 3 0 0,3 0 0 16,0-2 0-16,0 2 0 0,-3-5 0 0,3 2 0 15,0 3 0-15,-3-2 0 0,0-4 0 0,0 1 0 16,0 0 0-16,-3-3 0 0,1-2-13 0,-1-1 2 16,0-2 1-16,0 0 10 0,3-3 0 0,-6-2 0 15,3-3 0-15,0 0 0 0,0-6 0 0,0 1 0 0,-2-3 0 16,-1-5 0-16,0-1 0 0,0-1 0 0,-3-1 11 16,0-3 1-16,3-2 1 0,0-6 0 15,3-2 0-15,4-3-1 0,2-7-1 0,3-4 0 16,9-2 0-16,5-3-11 0,4 3 0 0,-3-5 0 0,9 2 0 15,-3 3 0-15,0 0 0 0,3 6 0 0,5-4 0 16,7 1 0-16,-3 5 0 0,3 0 0 0,-1 2 0 16,10-2 0-16,-9 5 0 0,9 0 0 0,-7 3 0 15,1-3-52-15,-6 6-2 16,-1-1-1-16,-2 1 0 0,3-1-135 0,-3 6-27 0,3-3-6 16,-4 3-1-16</inkml:trace>
  <inkml:trace contextRef="#ctx0" brushRef="#br0" timeOffset="87274.49">5997 6154 1789 0,'0'0'39'0,"0"0"8"0,0 0 1 0,0 0 4 0,0 0-42 0,0 0-10 15,0 0 0-15,0 0 0 0,0 0 88 0,0 0 16 16,6 0 4-16,-6 0 0 0,0 0-16 0,9 0-4 16,-4 0 0-16,-5 0 0 0,9 0-14 0,-3 0-3 15,3 0-1-15,0-2 0 0,0-1-38 0,3 0-7 16,-3-2-1-16,3 0-1 0,0-1-23 0,3-2 0 0,-3 1 0 0,2-4 8 15,-2 0-8-15,3 1 0 16,-3-1 0-16,0-2 0 0,0 2 24 0,0-2 8 0,-3 0 0 16,-3 2 1-16,0-2-33 0,-3 3 0 0,-3-1 0 15,0 0 0-15,-3 3 0 0,0 3 0 0,-6-3 0 0,0 6 0 16,-3 7 11-16,-3 0 1 0,-3 3 1 16,-3 3 0-16,1 5 7 0,2 2 0 0,-3 1 1 0,-3 2 0 15,6 0 14-15,-3 0 2 0,4 0 1 0,2 3 0 16,0-3-29-16,6-2-9 0,0 2 0 0,3-3 0 15,3 1 0-15,6-3 0 0,3-6 0 0,3 1 0 16,3-3 0-16,0-5 0 0,5-3 0 0,7 0 0 16,-3-8 0-16,6-3-12 0,3 0 12 0,2-4-12 15,-2 1-144-15,3-4-28 16,3-1-5-16,-1-2-1031 0</inkml:trace>
  <inkml:trace contextRef="#ctx0" brushRef="#br0" timeOffset="87961.2">7116 5398 1605 0,'0'0'71'0,"0"0"15"0,0 0-69 0,0 0-17 0,0 0 0 0,0 0 0 16,0 0 122-16,0 0 21 0,6 2 4 0,3 1 1 16,-3-6-60-16,3 3-12 0,0 0-3 0,2-2 0 15,4-1-34-15,-3-5-7 0,0 3-2 0,0-3 0 16,9 2-19-16,-3-2-11 0,-6-2 12 0,3-1-12 16,-1 1 0-16,-2 4 0 0,0-7 0 0,0 0 0 15,-6 5 13-15,3-5-4 0,0 0-1 0,0-1 0 16,-9 4 4-16,3-3 0 0,0-1 0 0,0-4 0 15,-6 2 16-15,0 0 3 0,0-2 1 0,-3 4 0 16,0 4-20-16,-3-1-3 0,-6 3-1 0,0 3 0 16,-3 5 37-16,-5 5 7 0,-13 8 2 0,0 1 0 15,-3 2-24-15,-2 7-5 0,-4 4-1 0,0 5 0 16,-2-1 13-16,2 9 3 0,-5-3 0 0,2 5 0 0,0 3-25 16,4 6-5-16,-1 4-1 0,3 1 0 0,7 2-9 15,2 3 10-15,0 2-10 0,6 1 10 0,1 5-10 0,-1-11 8 16,3 5-8-16,-3-2 8 0,3 3-8 0,-2-6 0 15,5-3 0-15,-3 4 8 0,3-6-8 0,6-6 0 16,0 1 0-16,3-6 0 0,-2-5 0 0,2-2 0 16,0-1-10-16,3-5 10 0,-3 0-12 15,0-5 12-15,0 2-13 0,3-2 5 0,3-8-14 0,-3 0-2 16,0-5-1-16,3-3 0 0,-2-1 25 0,2-7 0 16,-3 3 0-16,3-6 0 0,-3-2-16 0,0 0 3 15,3-6 0-15,-3 1 0 0,3-4 13 0,0-1 0 16,3-4 0-16,0 3-9 0,0-2 9 0,0-1 0 15,0 1 0-15,3 2 0 0,0 0 0 0,0 3 0 16,0-1 0-16,0 4 0 0,0-1 30 0,3 1 2 0,-3-1 0 16,3 3 0-16,0-2-19 0,0 2-3 15,3-3-1-15,3 3 0 0,0-5 2 0,3 2 0 0,3 1 0 16,3-6 0-16,2 3-11 0,1-1 0 0,0 1 0 0,6 0 8 16,3 0-8-16,-1-1 0 0,1 1 0 0,0 0 0 15,0 2 0-15,-4-2 0 0,-2 3 0 0,-3-1 0 16,0 3-64-1,0 0-19-15,-6 3-3 0</inkml:trace>
  <inkml:trace contextRef="#ctx0" brushRef="#br0" timeOffset="88665.38">6821 6014 1717 0,'0'0'76'0,"0"0"16"0,0 0-74 0,0 0-18 0,0 0 0 0,0 0 0 16,0 0 122-16,0 0 21 0,0 0 4 0,0 0 1 15,-6 8-60-15,3 0-11 0,-3-3-2 0,0 3-1 16,-3 0-8-16,3 0-2 0,-2 3 0 0,-1-1 0 0,-3 3-32 16,3-5-6-16,0 3-2 0,-3 2 0 0,0-2 6 0,3 2 1 15,0-5 0-15,3 5 0 0,3-2-19 0,3-1-3 16,3 1-1-16,0-3 0 0,3 2-8 0,3-2 0 15,3-5 0-15,6 0 0 0,0-3 0 0,3 2 0 16,-1-4 0-16,4-1 0 0,0-5 0 16,0 0 0-16,3-3-14 0,-1 1 5 15,1-1-25-15,0-2-5 0,-3 0-1 16,0 0 0-16,-1-1 20 0,-2 1 3 0,-3 0 1 0,0 2 0 0,-9 1 16 16,0 2 0-16,0 0 0 0,-3 5 0 0,-6 3 0 0,0 0 0 15,0 0 0-15,0 0 0 0,-12 3 31 0,3 2 0 16,0 3 0-16,-3 0 0 0,3 3 2 0,0-1 1 15,0 1 0-15,0-1 0 0,0 4-11 0,3-4-3 16,0 3 0-16,3-2 0 0,0 2-12 0,3-5-8 16,3 0 8-16,-3 0-8 0,0 3 0 0,3-6 0 0,6 0 0 0,0-2 0 15,0 0 0-15,3-3 0 0,0 0 0 16,3-3 0 0,3-2-76-16,-3 2-19 0,-3-2-4 0,-1-1-753 0,1-2-150 0</inkml:trace>
  <inkml:trace contextRef="#ctx0" brushRef="#br0" timeOffset="89072.62">7357 6040 1440 0,'0'0'128'0,"0"0"-103"0,0 0-25 0,0 0 0 16,0 0 188-16,0 0 32 0,-6 3 6 0,0 0 2 0,0-1-68 0,6-2-14 16,-3 6-2-16,-3-1-1 0,0 3-67 0,0 0-12 15,0 0-4-15,0 2 0 0,3 1-31 0,-3 0-6 16,0-1-2-16,3 1 0 0,-2 2-9 0,-1-2-3 15,3-1 0-15,-3 3 0 0,3-2-9 0,0-3 0 16,3 2 0-16,3-4 8 0,0 2-8 0,0-6 0 16,3-2 0-16,3 3 0 0,-1-6 8 0,4 1-8 15,-3-4 0-15,3 1 8 0,0-3-8 0,3 0 0 16,0 0 0-16,0 0 0 0,0-5 0 0,2 3 0 16,-2-1 0-16,3-2 0 0,0-1 0 0,0 1 0 15,0 0 0-15,0 2 0 0,-3 6 11 0,-1-8 3 16,1 5 1-16,-3 3 0 0,-6 2-27 0,0 3-4 15,-6 0-2-15,3 5 0 0,3 1 28 0,-3 2 6 16,-6 2 0-16,-3 3 1 0,3-2-17 0,-3 2 0 0,0 0-11 16,0 1 11-16,-3-1 0 0,0 0 19 15,3 3-3-15,-2 0 0 0,2-3-5 0,0 0-2 0,0-5 0 0,6 3 0 16,-6-1-9-16,6-2 0 0,6 3 0 0,0-8 8 16,-3-3-8-16,6 2 0 0,8-4 0 0,-5-1 0 31,3-5-148-31,3-3-21 0,3 1-5 0,3-3-1088 0</inkml:trace>
  <inkml:trace contextRef="#ctx0" brushRef="#br0" timeOffset="89718.56">7908 6072 748 0,'-3'8'67'0,"0"-5"-54"0,-3 2-13 0,0 3 0 16,3 0 317-16,0 0 61 0,-3 0 12 0,3-3 2 0,3 3-216 0,-3-3-43 15,3 3-9-15,0-2-1 0,0-6-50 0,0 5-9 16,0-5-3-16,3 5 0 0,3 0-27 0,-6-5-6 15,0 0 0-15,9 0-1 0,3 0-14 0,-3-5-2 16,-3 0-1-16,2 0 0 0,1-3-10 0,0 2 12 16,0-2-12-16,0 0 12 0,0-2-12 0,0-1 8 15,0 3-8-15,0-5 8 0,-3 0-8 0,-3 0 0 16,0-1 9-16,3 1-9 0,-3-3 8 0,-3 0-8 16,0 3 10-16,-3 3-10 0,0-1 10 0,-3 3-10 15,-3 3 10-15,-3 5-10 0,3 0 21 0,-6 5-1 16,0 0-1-16,-3 6 0 0,1 5 2 0,-4-3 1 15,3 6 0-15,0-3 0 0,0 2-2 0,0 3-1 16,-6 0 0-16,4-5 0 0,-1 5-10 0,9 1-1 16,-3-4-8-16,6 3 12 0,6-8-12 0,0 3 0 15,6 0 0-15,3-3 0 0,3-2 0 0,3-3 0 16,0 0 0-16,6-5 0 0,0-6 0 0,-1-2-18 0,1-1 2 16,0-4 1-1,0-1-37-15,3-2-8 0,-3 0-2 0,3-6 0 16,2 1-30-16,1-1-7 0,6-5-1 0,-3 1 0 15,2 1 1-15,1-9 0 0,3-4 0 0,3 3 0 0,-4-7 23 16,1-1 5-16,0-2 1 0,3-9 0 0,2-1-25 0,1-1-5 16,6-11 0-16,-4 6-1 0,4 0 5 0,-3 5 2 0,2 3 0 0,-8 5 0 15,-3 5 149-15,-6 5 29 0,-4 4 7 0,-5 4 1 16,-3 9 62-16,-3-1 13 0,-3 6 2 0,-3 5 1 0,0-3-10 16,-6 9-1-16,3-6-1 0,-3 8 0 0,0 0-63 0,-6 8-13 15,-3 5-2-15,-3 0-1 16,-3 3-31-16,-6 5-5 0,-2 6-2 0,-7-1 0 0,-3 6-7 15,0 2-2-15,1 6 0 0,-1 0 0 0,-6 7-13 0,6-2-3 16,-2 6-1-16,-1-1 0 0,-3-2-7 0,1 2-8 16,-4 3 11-16,0 0-11 0,3 0 9 15,4-11-9-15,5 3 0 0,3-5 9 0,3-3-9 0,7-6 0 16,5-2 0-16,3 1 0 0,3-4 0 0,0-7 0 16,6-1 0-16,3-2 0 0,0-3-20 0,6-5 1 15,-3-5 0-15,6-3 0 16,2-3-29-16,4-2-7 0,3-3-1 0,3 0 0 15,3-3-93-15,-3-2-19 0,-4 5-4 0,4-5-674 16,-3 0-134-16</inkml:trace>
  <inkml:trace contextRef="#ctx0" brushRef="#br0" timeOffset="90365.05">8351 6162 403 0,'0'0'36'0,"-3"8"-36"0,-3 0 0 0,3-3 0 16,0 3 412-16,-3-2 75 0,3-1 15 0,-3 3 3 15,3-3-285-15,3-5-58 0,0 0-11 0,-3 8-3 16,3-3-75-16,0-5-15 0,0 0-3 0,0 0-1 15,0 0-27-15,9 0-6 0,3-5-1 0,0 0 0 16,0-3-10-16,3 2-2 0,0-4-8 0,3-1 12 16,0-2-12-16,-4-3 0 0,4 0 8 0,-3 0-8 15,0 1 0-15,0-4 8 0,-6 1-8 0,3-4 0 16,0 4 0-16,-3-1 8 0,0 6-8 0,-4 0 0 16,-2 2 0-16,-3 6 0 0,-3 0 0 15,-2 2-10-15,-1 3 34 0,-3 3 6 0,-6 2 2 0,0 8 0 0,-6 0-17 0,-3 1-3 16,0 4-1-16,4 1 0 0,-1 2 4 0,3-3 1 15,0 1 0-15,3-1 0 0,0 1-16 0,3-3 0 16,3 0 0-16,0 2 0 0,4-7 0 0,-1 5 8 16,6-3-8-16,0-2 9 0,6-1-9 0,-6-10 0 15,8 8 0-15,4-3 0 0,0-5 0 0,6-5-9 16,0-3 0-16,3-2 0 16,3-1-34-16,-4-2-6 0,7-1-2 0,-3 1 0 15,6 0-12-15,0 0-2 0,-1 0-1 16,1-1 0-16,-6 4 37 0,3-1 7 0,-6-2 2 0,-10 5 0 0,1 5 20 0,-3-5 0 15,0 3 0-15,-6 5 0 0,-3 0 8 0,0 0 5 16,0 0 2-16,0 5 0 0,-3 6 33 0,-3-3 8 16,0 5 0-16,-3-2 1 0,0 2-12 0,-2 0-2 15,2 0-1-15,-3 1 0 0,3-1-27 0,0 0-6 16,-3-2-1-16,3 2 0 0,0-2 0 0,3 2-8 16,3-8 12-16,0 3-4 0,3 0-8 0,3-3 0 0,3 1 0 0,3-4 0 15,-3 1 0-15,6-6 0 0,3-2 0 16,0 0 0-1,0-3-41-15,-1-3-4 0,1 3-1 0,0 0 0 16,0 0 10-16,-3 0 3 0,0-2 0 0,0 2 0 0,0 2 16 16,0-1 3-16,0 1 1 0,-6 1 0 0,-1 2 22 0,-2 1 5 15,-3 2 1-15,6-3 0 0,-3 3-15 0,-3 0-8 0,0 0 8 16,0 0-13-16,0 0 37 0,0 0 8 0,0 3 2 0,0 2 0 16,0 0 2-16,0 3 0 0,-3 0 0 0,0-3 0 15,3 3-16-15,0 0-4 0,-3 0 0 0,3 0 0 16,0-3-16-16,0 3 0 0,0-2 0 0,3-1 0 15,0 3 8-15,0-5-8 0,0-1 0 0,3 1 0 16,-6-3-92-16,6 0-21 0,6-3-5 0,0 1-1 16</inkml:trace>
  <inkml:trace contextRef="#ctx0" brushRef="#br0" timeOffset="90496.18">9110 6347 3013 0,'0'0'133'0,"-9"6"28"0,6 2-129 0,-3-3-32 15,0 3 0-15,-3-3 0 0,-3 3 85 0,4-3 11 16,-1 1 1-16,6-4 1 0,3-2-66 0,0 0-12 16,0 0-4-16,0 0-1023 0,0 0-205 0</inkml:trace>
  <inkml:trace contextRef="#ctx0" brushRef="#br0" timeOffset="94537.1">2639 7239 172 0,'0'0'16'0,"3"0"-16"0,3 0 0 0,-6 0 0 15,3 0 285-15,0-3 55 0,-3 3 10 0,0 0 2 16,6-2-192-16,-3 2-38 0,-3 0-8 0,6-3-2 16,-3 0-30-16,0 3-6 0,-3 0-2 0,6-2 0 15,-3-1-10-15,-3 3-1 0,0 0-1 0,0 0 0 16,6-5 10-16,-6 5 1 0,0 0 1 0,0 0 0 0,-9-5-14 0,9-1-4 16,-9 1 0-16,0 2 0 0,-3 1-6 0,0 4-2 15,3-2 0-15,-3 3 0 0,-6 2-21 0,6 3-5 16,-8 0-1-16,-1 3 0 0,-6 2-2 0,3 0-1 15,-3 3 0-15,4 0 0 0,2 2-7 0,-3-4-2 16,-3 2 0-16,3-3 0 0,4 3-9 0,-4-3 10 16,3 0-10-16,-6 0 10 0,12-2-10 0,-6 2 0 15,12-2 0-15,-5 2 8 0,8-2-8 0,-3-1 0 16,3-2 0-16,3 3 0 0,3-1 0 0,3-2 0 16,6 3 0-16,0-3 0 0,0 0 0 0,8-3 0 15,-2 0 0-15,3 3 0 0,3-3 0 0,0-2 15 16,0 0-4-16,5-1-1 0,-5 4-10 0,0-4-12 15,3 4 2-15,-3-4 1 0,6 6 9 0,-7 0 0 16,4 0 0-16,0 5 0 0,-3-2 0 0,-6 7 0 16,3-2 0-16,-10 5 0 0,1-2 0 0,-6 2 0 15,0 3 0-15,-3 0 0 0,0 2 0 0,-3-2 0 0,0 2 0 16,-6-2 0-16,1 0 0 0,-10 0 9 0,3 0 0 16,-6 0 0-16,3-3-9 0,-3 0-9 0,0 0 9 0,-5 0-13 15,5-5 13-15,-3-3 0 0,-6 3 0 0,-5-3 0 16,-1-5 0-16,6-2 8 0,0-1-8 0,1-2 0 15,-1-1 10-15,3-4-10 0,0-4 8 16,0-2-8-16,10-2 0 0,-4-1 8 0,6 1-8 16,-3-1 0-16,6-5 0 0,3 3 0 0,3 0 0 15,0-1 0 1,6 1-59-16,0 0-17 0,3 0-3 0,0 2-826 0,6 1-166 0</inkml:trace>
  <inkml:trace contextRef="#ctx0" brushRef="#br0" timeOffset="95246.77">2806 8247 403 0,'0'0'36'0,"0"0"-36"0,0 0 0 0,0 0 0 15,0 0 272-15,0 0 48 0,6 5 10 0,-6-5 2 16,0 0-196-16,0 0-40 0,0 0-7 0,0 0-1 16,0 0-32-16,0 0-5 0,9-2-2 0,-9-4 0 0,6-2-17 0,0 1-3 15,2-7-1-15,-5 4 0 0,3-3 2 0,-3-1 0 16,0-4 0-16,3 2 0 15,-3 0 6-15,3 0 0 0,-6 0 1 0,0 0 0 0,0 3-7 0,0 0-2 16,-6 2 0-16,3 3 0 0,-6 0 20 0,3 6 4 16,0 4 1-16,-8 1 0 0,2 5-8 0,-3 3-1 15,0 2-1-15,0 5 0 0,-9 1-15 16,9 2-2-16,-5 3-1 0,-1 0 0 0,6 0-11 16,3-6-2-16,-3 3-1 0,6 0 0 0,0-2-11 0,-3-6 10 15,12 0-10-15,0 1 10 0,-6-4-10 0,12-2 0 16,-3-3 9-16,6 1-9 0,0-4 0 0,0-2 0 15,3-2 0-15,3-4 8 0,3-2-8 0,0 1 9 16,2-4-9-16,-2-2 10 0,3-6-10 0,-6 6 8 16,0-6-8-16,6 4 8 0,-9-4-8 0,-1 6 0 15,-2 2 0-15,0 3 0 0,0-2 0 0,-6 7 0 16,-3 3 0-16,0 0 0 0,0 0 0 0,0 0 0 0,3 5 0 16,-3 3 0-16,0 6 0 0,-3-4 0 0,0 3 0 0,3 3 0 15,-6-3 0-15,6 3 0 0,-3-2 0 0,3-1 0 16,0-3 11-16,-6-2 0 0,6-8 0 0,6 8 0 15,-6 0-19-15,0-8-4 0,0 0-1 0,0 0 0 32,0 0-99-32,9-2-20 0,3-4-4 0,0-2-1089 0</inkml:trace>
  <inkml:trace contextRef="#ctx0" brushRef="#br0" timeOffset="95704.31">3419 7639 1728 0,'0'0'76'0,"-6"2"16"0,0 1-73 0,0-1-19 0,-3 4 0 0,0-1 0 0,3 6 252 0,-3-3 46 15,-3 5 10-15,4 0 1 0,-1 0-197 0,-6 3-40 16,3 5-8-16,-3 0-2 0,6 1-35 0,-6 1-7 16,0 1-2-16,3 0 0 0,-6 3-8 0,7-4-2 15,-10 1 0-15,6 0 0 0,3 2-8 0,-3-2 0 16,-3 0 0-16,6 0 8 0,3 2-8 0,-6-2 0 15,10-5 0-15,-4-3 8 0,9-1-8 0,-6-4 0 16,12 0 0-16,-6-3 0 0,0-3 0 0,0-5 0 16,14 2 8-16,1-2-8 0,6-5 0 0,-6-3 0 15,9 0 9-15,-3-2-9 0,3-4 0 0,-4 1 0 16,7 5 0-16,-6-2 0 0,-3-1 0 0,3 3-10 0,0 6 10 16,-7-1-10-16,1 3 10 0,0 5 0 0,-6 0 0 15,0 3 0-15,0 0 0 0,-6 6-12 0,-3-1 2 16,0 0 0-16,0 0 2 0,-3 3 0 0,-3 0 0 0,-3-3 0 15,3 0 8-15,-3 3 12 0,0-2-2 0,0-1-1 16,-3 0-9-16,1-2 8 0,-4-1-8 0,0 1 8 16,0-3 0-16,0 0-8 0,-6-3 12 0,0 0-4 15,3 3-22-15,-2-3-5 0,-1 1-1 0,0-6 0 16,3 0 20-16,0 0 0 0,3-3 0 0,-3 0 0 16,7 1 0-16,-1-6 0 0,12 0 0 0,-9-3 0 15,9-2-55-15,0 0-7 0,3-3-2 0,6 0 0 16,3-5-157-16,-1 2-32 0</inkml:trace>
  <inkml:trace contextRef="#ctx0" brushRef="#br0" timeOffset="96233.18">4127 7887 403 0,'0'0'17'0,"0"0"5"16,0 0-22-16,0 0 0 0,-9 6 0 0,3 1 0 0,1 1 413 0,-4 0 79 16,3 3 15-16,-3 0 3 0,-3 4-338 0,3-1-68 15,-3-1-14-15,0 3-2 0,0-3-48 0,3 0-10 16,0 3-2-16,0 0 0 0,6-3-19 0,-3 0-9 15,0-5 8-15,6 0-8 16,0-8-68-16,0 0-18 0,0 0-4 0,6 0-1006 0</inkml:trace>
  <inkml:trace contextRef="#ctx0" brushRef="#br0" timeOffset="96403.32">4312 7649 2019 0,'0'0'89'0,"0"0"19"0,0 0-86 0,0 0-22 0,-6-3 0 0,0 1 0 16,6 2 133-16,0 0 23 0,-9 0 4 0,3 5 0 16,3-5-96-16,3 0-19 0,-3 5-4 0,0 1-1 15,-3-1-28-15,6 0-12 0,0 1 11 0,0 2-11 16,0-8-83-16,0 5-22 0,3 3-5 0</inkml:trace>
  <inkml:trace contextRef="#ctx0" brushRef="#br0" timeOffset="96923.15">4431 7900 1796 0,'0'0'40'0,"0"0"8"0,0 0 1 0,0 0 1 0,0 0-40 0,0 0-10 16,0-2 0-16,0-3 0 0,0-1 15 0,0 4 1 15,0-4 0-15,0 6 0 0,0 0-8 0,0 0-8 16,6-5 11-16,-6 5-11 0,0 0 59 0,0 0 5 16,0-5 0-16,-3 2 1 0,3 3 32 0,0 0 7 15,-3-3 0-15,3 3 1 0,0 0-33 0,-6 0-6 16,3 0-2-16,-6 0 0 0,0 0-35 0,0 3-7 16,0 0-2-16,0-1 0 0,3 4-6 0,-8-4-2 15,8 1 0-15,-9 2 0 0,6 1 16 0,3-4 4 0,-6 3 0 0,3 1 0 16,3-1-20-16,-3 0-3 0,3 1-1 0,3-1 0 15,0 0-8-15,0 1 0 16,3-1 0-16,0-5 0 0,3 8 0 0,3-3 0 0,3 0 0 16,-3 1 0-16,3-4 0 0,0 6 0 0,3-3 0 15,0 1 0-15,3-1 0 0,-6 0-12 0,2 3 4 0,-2-2 8 32,0-4-43-32,-3 6-1 0,0-3 0 0,-6 3 0 0,0 0 26 0,3-2 5 0,0-1 1 15,-3 3 0-15,0 0 12 0,-3 0 0 0,0 0 0 0,-9 0 0 16,3-3 0-16,0 3 0 0,-2-3 0 0,-4 3 0 15,0 0 18-15,0-3 3 0,0 1 1 0,-3-4 0 16,0 1 24-16,3 0 5 0,-5 2 1 0,2 0 0 0,0-2-36 0,0-3-8 16,0 0 0-16,3 0-8 0,0-3 0 0,6-2 0 15,-2 0 0-15,5-6 0 0,6 0-8 0,3 1 8 16,5-6-13-16,7 0 5 16,-6 0-160-16,9-2-32 0,0-4-7 0</inkml:trace>
  <inkml:trace contextRef="#ctx0" brushRef="#br0" timeOffset="97330.23">5002 7183 2527 0,'0'0'56'0,"0"0"11"0,0 0 2 0,-8 3 2 0,-4 5-57 0,3 0-14 15,-3 3 0-15,0 2 0 0,-3 5 96 0,0 1 17 0,3 7 3 16,-3 1 1-16,0 2-73 0,1 3-14 0,-1 2-3 0,-3 0-1 15,0 3-18-15,3 3-8 0,-6 2 0 0,3 6 8 16,-2 0 5-16,2-3 1 0,-3 0 0 0,3 0 0 16,-6-3-14-16,6-2 0 0,3-1 0 0,-5-4 0 15,5-1-12-15,0-2-1 0,3-6-1 0,3-2 0 16,0-3-88-16,3-5-18 0,3-5-3 0,0-3-1 16,3-3-44-16,0-5-8 0,0 0-3 0,12-8 0 15,-9-5-94-15,3 0-19 0,0-3-4 0,-3 0-1 16,3 0 130-16,0-3 27 0,-6 1 4 0,0-1 2 15,0-2 186-15,0 3 36 0,0-1 8 0,-6 1 2 0,3 2 114 16,0 0 24-16,0 3 4 0,-3 2 0 0,-3 1-37 16,3 2-8-16,-3 5-2 0,3-2 0 0,0 2-52 15,0 0-10-15,3 1-3 0,3 2 0 0,0 0-58 0,0 0-12 16,0 0-2-16,0 0-1 0,9 2-37 0,3 1-7 16,3 0-2-16,0-3 0 0,6-3-9 0,-3 0 8 15,3-2-8-15,5 0 8 0,-2-6-8 0,6 1 8 16,3-1-8-16,-1 0-895 15,1-2-184-15</inkml:trace>
  <inkml:trace contextRef="#ctx0" brushRef="#br0" timeOffset="98240.73">5166 8059 2185 0,'0'0'48'0,"0"0"9"0,0 0 3 0,0 0 2 0,0 0-50 0,0 0-12 15,0 0 0-15,6-5 0 0,0 2 46 0,0-5 6 16,6 0 2-16,0 0 0 0,0-2-13 0,6 2-2 15,2-3-1-15,1 1 0 0,-6-1-14 0,3 1-4 16,3-1 0-16,0 6 0 0,0-3 0 0,-4 3-1 16,1-3 0-16,0 5 0 0,-6 0-1 0,3 3 0 15,-9-2 0-15,-6 2 0 0,0 0 0 0,0 0 0 16,9 8 0-16,-3 0 0 0,-6 2 21 0,0 1 4 16,-6-1 1-16,0 1 0 0,0 2-27 0,-3 0-5 15,-3 3 0-15,0-3-1 0,0 1 1 0,-3-1 0 16,0 3 0-16,7-3 0 0,-4 0 1 0,3-2 1 0,-6-1 0 15,9-2 0-15,3-2-14 0,0 2 0 0,3-8 0 0,0 0 0 16,0 0 0-16,6-3 0 0,3-2-10 0,3-3 10 16,0-3 0-16,3-2 0 0,8 0 0 15,-8-3 8-15,9 0-8 0,-3 3 0 0,-3-6-11 16,6 3 11-16,-4 3 0 0,-5-3 0 0,3 3 0 16,0 2 0-16,-3 1 0 0,0-1 0 0,6 1 0 15,-10 4 0-15,4 1 0 0,-3 0 0 0,-6 2 0 16,3 3 0-16,-3 3 0 0,3 2 0 0,-9 0-8 15,3 1 8-15,-3 2 0 0,-6 5 0 0,0-3 0 0,0 4 0 16,-3-1 0-16,0 0 0 0,0 3 0 0,0 0 0 16,0 0 0-16,1-3 0 0,2 0 0 0,0 0 0 15,0-2 12-15,0-3-2 0,3 0 0 0,3 0 0 16,0-8-10-16,0 0 0 0,0 0 0 0,6-3 0 0,6-2 0 16,-3-3 0-16,5 3 0 0,1-6 0 0,6-2 0 15,-6-3 0-15,6 3 0 0,3-3 0 0,-3 3 0 0,2-3 0 16,1 2-9-16,0-1 9 0,0 1-15 0,-3 1 4 15,2 3 1-15,-5-1 0 0,0 3 10 0,-3 0-13 16,-3 5 5-16,-3-2 8 0,3 5-12 0,-12 0 12 16,0 0-12-16,0 0 12 0,0 0 0 0,3 8 0 15,-3 3 0-15,-3-3 0 0,-3 0 9 0,0 5 3 16,0 0 1-16,-3 0 0 0,-3 0-13 0,0 1 0 16,0 2 0-16,0-3 0 0,0 0 26 0,4 0-1 15,2-2 0-15,-3-1 0 0,3 4-25 0,0-6 8 16,6 2-8-16,3-5 0 0,-3-5 12 0,0 0-4 15,12 3 0-15,0-3 0 16,-1-3-81-16,7-2-17 0,-3 2-3 0,3-4-792 16,-3-1-159-16</inkml:trace>
  <inkml:trace contextRef="#ctx0" brushRef="#br0" timeOffset="98414.27">6241 7882 1670 0,'3'3'148'0,"-3"-3"-118"0,0 0-30 0,-6 8 0 16,0-1 161-16,-3 1 27 0,0 0 4 0,-3 3 2 15,3 0-54-15,-3 2-12 0,3 0-1 0,-3 0-1 16,3 0-62-16,1 1-12 0,-1-1-2 0,3 0-1 0,0 0-37 0,3-2-12 16,-3 0 0-16,6-4 0 0,-3 1 0 0,0 0 0 15,3-2 0-15,0-6-9 16,0 0-149-16,0 0-30 0,6-3-5 0,3 0-2 0</inkml:trace>
  <inkml:trace contextRef="#ctx0" brushRef="#br0" timeOffset="98567.77">6476 7525 2178 0,'0'0'48'0,"-3"0"9"0,-3 2 3 0,0 1 1 0,3 2-49 0,-9 1-12 16,6-1 0-16,0 0 0 0,-3 3 32 0,0 3 3 15,3-1 1-15,3 1 0 16,-8 2-94-16,5 0-18 0,0 6-4 0</inkml:trace>
  <inkml:trace contextRef="#ctx0" brushRef="#br0" timeOffset="99223.01">6351 7930 403 0,'0'0'36'0,"0"0"-36"0,9-6 0 0,-3-2 0 16,0 3 251-16,-6 5 43 0,9-3 9 0,-9 3 1 0,0 0-126 16,6-2-26-16,-6 2-4 0,9 0-2 15,-9 0-48-15,0 0-10 0,11 5-1 0,-11 0-1 16,0 3-2-16,0-2 0 0,0 4 0 0,0-2 0 16,-6 0-24-16,1 3-6 0,-1-1-1 0,0 1 0 0,-3-1-10 0,3 1-3 15,0-3 0-15,0 2 0 0,0-2-19 0,0-2-4 16,3 2-1-16,3-6 0 0,0-2-4 0,0 0 0 15,0 0-1-15,3 3 0 0,9 0-11 0,-6-6 0 16,6-2 0-16,0-1 0 0,2-2 0 0,1 0 0 16,3-5 0-16,0 3 0 0,0-4 0 0,0 4 0 15,3-3 0-15,-9 2 0 0,2-2 0 0,1 2-9 16,3 3 9-16,-3-2-13 0,-3 4 13 0,0 1 0 16,0 0 0-16,-3 2 0 0,-3 1 0 0,0 2 0 15,-3 2-9-15,-3-2 9 0,6 3 0 0,-6 2 0 16,-3 3 9-16,3 3-9 0,-3-3 32 0,-3 2-1 15,-3 1 0-15,3-1 0 0,0 1-23 0,0 2-8 16,-3 0 0-16,3 3 9 0,-3-3-9 0,6 1 12 16,0-1-12-16,0 0 12 0,3-5-12 0,0 0 0 15,3 0 0-15,3-3 0 0,-3-2-10 0,6-3-1 0,3 0 0 16,3-5 0 0,-3-1-119-16,5-2-24 0,-2 0-5 0,3-2-1 15,0-1-47-15,-3 1-9 0,6-4-3 0,0 4 0 16,-6-3 98-16,2 2 19 0,1 0 4 0,0 1 1 0,-3 2 53 15,0-3 12-15,-3 1 1 0,0 2 1 0,-3 0 99 0,0 3 20 16,-4-1 4-16,-5 6 1 0,0 0 63 0,0 0 13 0,0 0 2 0,0 0 1 16,0 0-36-16,0 0-7 0,0 11-2 0,-5-3 0 15,2 0-42-15,-6 5-9 0,0 0-1 0,0 3-1 16,0-3-28-16,-3 3-6 0,-3 0-1 0,3 3 0 16,-3-3-11-16,6-1-2 0,-3-4-1 0,3 0 0 0,4 2-26 15,-1-3 0-15,6 1 0 0,0-6 0 16,0-5-32-16,0 0-8 0,11 3-1 15,1-8-1-15,0-1-88 0,0-2-18 16,6-5-3-16</inkml:trace>
  <inkml:trace contextRef="#ctx0" brushRef="#br0" timeOffset="99366.61">7202 7490 1670 0,'0'0'74'0,"0"0"15"0,0 0-71 0,0 0-18 16,-9 3 0-16,0 2 0 0,0 1 236 0,0-1 44 0,1 0 9 0,-1 3 2 15,-3-3-219-15,6 3-43 0,6-2-9 0,-6 2-1 32,0 0-105-32,3-3-21 0</inkml:trace>
  <inkml:trace contextRef="#ctx0" brushRef="#br0" timeOffset="100142.34">7160 7890 403 0,'9'-5'36'0,"-9"5"-36"15,0 0 0-15,0 0 0 0,0 0 316 0,0 0 57 0,0 0 11 0,0 0 3 16,0 0-191-16,0 0-39 15,0 0-7-15,0 0-2 0,0 0-57 0,-6 8-12 0,3 2-3 0,-2-2 0 16,-4 5-9-16,0-2-3 16,0 2 0-16,0 3 0 0,0-3-23 0,0 3-5 15,-3 3 0-15,3-4-1 0,3-1-12 0,-3-1-3 0,0-2 0 0,3 2 0 16,6-3-9-16,-6-2-3 0,6-2 0 0,0-1 0 16,0-5-8-16,3 2 12 0,3-2-12 0,3-2 12 15,0-1-12-15,3-5 8 0,9-2-8 0,-6-1 8 16,-3 1-8-16,3-4-17 0,5-2 4 0,1 3 1 15,3-3 12-15,0 3 0 0,-3-3 0 0,0 6 0 16,-1-4 0-16,-2 4-9 0,-6-1 9 0,0 3-12 16,3 0 12-16,-9 3 0 0,0 2 0 0,-6 3 0 15,0 0 0-15,0 0 0 0,0 0 0 0,0 0 0 16,3 8 0-16,-3 3 11 0,-3 0-3 0,0 2 0 0,-3 0-8 16,-3 3 0-16,0-3 0 0,0 6 0 0,-3-4 26 15,3 1 3-15,3 0 1 0,0-3 0 0,3-2-30 0,-3 2 0 16,4 0 0-16,2-5 0 15,0-8 0-15,0 0 0 0,8 3 0 0,4-3 0 16,0-8 0-16,3 0 0 0,0-2 8 0,3-4-8 0,0 1-10 16,-3 0-5-16,2 0-1 0,1-1 0 0,-3 1 4 0,3 0 1 15,-3 0 0-15,0 0 0 0,-3 2 11 0,-3 3-12 16,6-3 12-16,-4 6-12 0,-5 3 12 0,0-1 0 16,-3 0 0-16,-3 3 0 0,0 0 0 0,3 6 0 15,-3-6 0-15,0 7-8 0,-3 1 8 0,-3 3 0 16,0 0 0-16,0-1 0 0,4 3 10 0,-7 3-2 15,3-3-8-15,0 1 12 0,0-1-12 0,0 0 0 16,3 0-12-16,0 1 12 0,3-4 0 0,0-2-8 16,6 3 8-16,0-6 0 15,-6 0-60-15,6-5-9 0,9 0-2 0,-1-2-792 0,-2-4-158 16</inkml:trace>
  <inkml:trace contextRef="#ctx0" brushRef="#br0" timeOffset="100682.23">7812 7982 2109 0,'0'0'46'0,"0"3"10"0,0 5 1 0,0-8 3 0,0 0-48 0,0 5-12 0,0 1 0 0,0-1 0 16,0-5 107-16,0 0 18 0,3 5 4 0,-3-5 1 15,3 8-57-15,0-5-11 0,0-1-2 0,3-2-1 16,0 0-38-16,3 0-7 0,-3-2-2 0,3-3 0 16,-3-1 16-16,3 1 4 0,0 0 0 0,-3-3 0 15,3 0-32-15,0 0-16 0,0 0 1 0,-4 0 1 0,1 0 14 16,0-3 0-16,3 4 12 0,-3-7-12 0,-3 6 12 0,3-5-4 15,-3 3 0-15,0-1-8 0,-3-5 13 0,0 5-4 16,-3-2-1-16,3 3 0 0,-3 2 5 16,0 2 1-16,-6 1 0 0,0 8 0 0,-3-1 22 15,1 6 5-15,-7 0 1 0,3 3 0 0,-6 2-28 16,3 3-6-16,-3-3 0 0,0 3-8 0,1 3 18 16,2-1-3-16,-3 1-1 0,3-1 0 0,6 1-14 0,0-1 8 15,3-2-8-15,3 0 0 0,6-3 0 0,0-2 0 16,6-1 0-16,3 1 0 0,3-6 0 0,3-2 0 15,0-3 8-15,3-3-8 0,-3-2 0 0,3 0 0 16,-1-3 0-16,-2-3-10 0,3-2 10 0,-3 0-10 16,0 2 10-16,-3-2-10 0,6-3 10 0,-3 3-8 15,-1 0 8-15,-2-1-8 0,0 4 8 0,-3-1 0 16,0 1 0-16,0 4 0 0,-6-2 0 0,-3 8 0 16,3 0 0-16,-3 0 0 0,0 0 0 0,-6 6 0 0,0 2 0 15,0 2 0-15,-6 1 0 0,6 2 0 0,0 0 8 16,3 0-8-16,0 1 0 0,0-1 8 0,3 5-8 0,-3-4 0 15,3-1 0-15,3-3 0 0,0-2 0 0,0 0 0 16,3 3 0-16,0-6 0 0,0-2 0 0,3-3-8 16,3 0-5-16,0-5-1 0,3-3 0 0,0-3 0 15,-3-2-116-15,5-3-23 0,4 3-5 0,3-6-1 16,-3 1 60-16,0-1 12 0,6 1 3 0,-4-4 0 16,1-1-39-16,0-1-7 15,0-5-2-15,3-8-470 0,-1-3-94 0</inkml:trace>
  <inkml:trace contextRef="#ctx0" brushRef="#br0" timeOffset="100919.39">8696 7226 403 0,'30'-35'17'0,"-18"17"5"0,0-1-22 0,-3 1 0 0,3 2 0 0,-3 3 0 0,-3-1 425 0,-3 4 81 16,3 2 16-16,-6 3 3 0,0 5-271 0,0 0-54 15,0 0-12-15,-3 0-1 0,-3 5-87 0,-3 3-18 16,0 0-3-16,-3 8-1 0,-6 5-31 0,0 0-7 16,-3 8 0-16,-2 3-1 0,-7 2-11 0,3 3-1 15,0 3-1-15,-3 2 0 0,1 3-18 0,2 0-8 16,0 3 0-16,-3 2 8 0,4 0 1 15,2-2 0-15,0 0 0 0,3-1 0 0,3-7-9 0,0-3 0 16,6-5 0-16,1 0 0 0,2-9 0 0,0-1 0 16,3-4 0-16,3-2 0 0,0-3 0 0,0-2 0 15,6-1 0-15,0-4 0 16,-3-6-75-16,0 0-17 0,12-3-3 0,-3 3-891 16,3-5-178-16</inkml:trace>
  <inkml:trace contextRef="#ctx0" brushRef="#br0" timeOffset="101344.42">9265 7734 990 0,'0'0'44'0,"0"0"8"0,3-6-41 0,-3 1-11 15,0 5 0-15,0 0 0 0,0 0 104 0,0 0 20 16,0-2 3-16,0 2 1 0,0 0 50 0,0 0 10 15,0 0 3-15,0 0 0 0,0 0-51 0,0 0-9 16,0 0-3-16,0 0 0 0,0 0-26 0,9 2-6 16,0 3 0-16,3-2-1 0,0 0-52 0,-1-1-11 15,7 1-1-15,-3 0-1 0,6-3-11 0,-3 0-3 16,-3 0 0-16,3 0 0 0,0-3-16 0,2 0 0 16,1 1 0-16,0-1 0 0,-3 0 18 0,0 1 0 0,0 2 0 15,-4 0 0-15,1 0-30 0,0 2-5 0,-6-2-2 16,3 0 0-1,-12 0-86-15,6 6-18 0,-6-6-3 0,0 0-717 0,3 2-143 0</inkml:trace>
  <inkml:trace contextRef="#ctx0" brushRef="#br0" timeOffset="101533.63">9196 7935 2275 0,'0'0'50'0,"0"0"10"0,0 0 3 0,0 0 1 0,0 0-52 0,0 0-12 0,6-3 0 0,0-2 0 15,3 2 79-15,3-2 13 0,3 0 2 0,0-1 1 16,6 1-47-16,0 0-10 0,-1 0-2 0,4-1 0 0,0 1-19 0,0 2-4 16,0-5-1-16,5 6 0 0,-2-1-12 0,-3 0 0 15,0-2 0-15,0 5 0 16,-3-3-50-16,-4 1-10 0,-2 2-1 0,3-3-1115 16</inkml:trace>
  <inkml:trace contextRef="#ctx0" brushRef="#br0" timeOffset="101893.03">9792 7636 2073 0,'0'0'184'0,"0"0"-147"0,0 0-29 0,0 0-8 16,0 0 150-16,0 0 29 0,0 0 5 0,0 0 2 15,0 0-87-15,0 0-18 0,0 0-3 0,9 3-1 16,0-3-41-16,3 0-8 0,-1 2-1 0,4 3-1 15,-3-2-13-15,6 0-2 0,-3-1-1 0,3 1 0 16,6 2-10-16,-4-2 0 0,4 2 0 0,-3 1 0 16,-3 2 0-16,0-3 0 0,-3 0 8 0,0 3-8 15,-3 0 0-15,-4 0 0 0,1 0 0 0,-3 0 0 16,0 0 0-16,-3 2 0 0,0-2 0 0,-3 3 0 16,0-3 0-16,-3 0 0 0,-3 5 0 0,0-2 0 15,-3-1 0-15,0 1 0 0,-2-1 0 0,-1 3 0 0,-6-2 0 16,0 2 8-16,0-2-8 0,-6 2 12 0,0 0 1 0,4-2 1 15,-1 0 0-15,3-1 0 0,-3 1-14 0,3-1 11 16,0-2-11-16,1 3 10 0,5-6-10 0,0 0 0 16,3 1 0-16,3-1 0 15,6-5-115-15,0 0-25 16,0 0-4-16</inkml:trace>
  <inkml:trace contextRef="#ctx0" brushRef="#br0" timeOffset="102695.02">11069 7919 1591 0,'0'0'70'0,"0"0"15"0,0 0-68 0,0 0-17 0,0 0 0 0,0 8 0 0,0 0 116 0,0-3 19 15,0-5 4-15,0 8 1 0,0-8-51 0,3 5-9 16,-3-5-3-16,3 6 0 0,-3-6-26 0,9 2-6 16,-9-2-1-16,6 0 0 0,2-5-12 0,1 2-4 15,0 1 0-15,3-6 0 0,-3 0-12 0,3 0-4 16,0-3 0-16,0 1 0 0,0-3 0 0,-3-1-1 15,3 1 0-15,-6-3 0 0,0 3-3 0,-3 0 0 16,2-3 0-16,-5 3 0 0,3 2-8 0,-6-2 10 16,3 0-10-16,-3-1 10 0,-2 4 8 0,-4-1 2 15,0 3 0-15,0-2 0 0,3 2 13 0,-6 5 3 16,-3 0 1-16,0 3 0 0,3 6-9 0,-3-1-1 16,0 6-1-16,1-1 0 0,-4 3 6 0,3 1 0 15,0 4 1-15,0 1 0 0,0-1-21 0,0 1-12 16,3 2 12-16,-2-3-12 0,-1 1 8 0,3-1-8 0,0 1 0 15,3 2 0-15,3 0 0 0,3-2 0 0,0-3 0 16,3 0 0-16,0-3 0 0,6 0 0 0,-3-2 0 0,6-3 0 16,0-3 0-16,3 0 0 0,0 0 0 0,2-5 0 15,1-2 10-15,-3-1-10 0,3-5 8 0,3 0-8 16,-3-2 0-16,0 2 8 0,0-3-8 0,3 1 0 16,-7-4 0-16,7 4 0 0,0-3 8 0,0-1-8 15,-3 4 0-15,-3-1 0 0,3 1 0 0,-3 2 0 16,-1 2 0-16,-5 1 0 0,0 0 0 0,-3 5 0 15,3 0 0-15,-6 0 0 0,0 0 0 0,0 0 0 16,-3 8 10-16,3 2-10 0,-3 1 12 0,3-1-12 16,-3 1 15-16,0 2-4 0,3 0-1 0,-6 1 0 0,6-1-10 15,-3 0 0-15,6 0 9 0,-3-2-9 16,6-3 0-16,0 0 0 0,3 0 0 0,-3-3 0 16,-6-5 0-16,0 0 0 0,15-3 0 0,3-2 0 15,0 0-77-15,0-3-17 16,0 0-3-16,-4-3-1272 0</inkml:trace>
  <inkml:trace contextRef="#ctx0" brushRef="#br0" timeOffset="103103.24">11042 7340 2487 0,'0'0'55'0,"-6"-3"11"0,3-2 2 0,3 5 2 0,-3-3-56 0,3 3-14 0,0-8 0 0,0 8 0 16,0 0 68-16,0 0 12 0,6-8 1 0,0 3 1 16,0-3-19-16,6 0-4 0,0 0-1 0,3-3 0 15,-1 3-32-15,4-2-6 0,3-6-2 16,3 3 0-16,-3-3 12 0,0 0 2 0,2 3 1 0,4-6 0 16,0 3-33-16,0 1 0 0,0-1-12 0,-1-3 3 15,-2 3 9-15,-3 0 8 16,-3 1-8-16,-3 1 11 0,0 1-11 0,-3 2 0 0,-1 1 0 15,-2 2 0-15,-6 0 0 0,3 5 0 0,-3 1 8 16,-3 2-8-16,0 0 11 0,0 0-3 0,0 0-8 0,0 0 12 16,0 8 3-16,0 0 0 0,-3 2 0 0,0 1 0 0,0 2-4 15,0 3-1-15,3 0 0 0,-3 5 0 0,0-3 0 16,3 1 0-16,-3 2 0 0,3-2 0 0,0-1-10 16,0 1-14-16,0-3 3 0,3-1 1 0,-3-1 34 0,3-1 6 15,0 0 2-15,0-2 0 0,0-1-32 16,0-2 0-16,0-2 0 0,3-1 0 15,0 0-45-15,-6-5-15 0,6 3-4 16,0 2-908-16,0-2-181 0</inkml:trace>
  <inkml:trace contextRef="#ctx0" brushRef="#br0" timeOffset="103440.93">11938 8149 403 0,'0'13'17'0,"0"-7"5"0,0-1-22 0,0 3 0 0,0 0 0 0,-3 2 0 15,0 1 493-15,0 0 95 0,-3 2 18 0,3 0 4 16,-3 0-384-16,-3 1-77 0,0 1-15 0,0-1-3 16,0-1-63-16,0 3-12 0,-2 0-2 0,2-3-1 0,-3 0-34 0,3 0-7 15,-3-2-2-15,3 2 0 16,-3-5-10-16,3 3 0 0,0-1 0 0,0-4 0 16,3 1-68-16,0-4-7 0,6-3-1 0,0 0-852 15,0 0-170-15</inkml:trace>
  <inkml:trace contextRef="#ctx0" brushRef="#br0" timeOffset="103610.28">12102 7832 3038 0,'0'0'67'0,"0"0"13"0,-3-3 4 0,3 3 1 0,-6 0-68 0,6 0-17 16,0 0 0-16,0 0 0 0,0 0 35 0,0 0 3 0,0 0 1 0,9-3 0 31,5 1-111-31,-2-1-23 0,0 0-4 0,-3 1-1 0</inkml:trace>
  <inkml:trace contextRef="#ctx0" brushRef="#br0" timeOffset="104327.75">13060 7260 2134 0,'6'-2'47'0,"-3"-4"9"0,-3 6 3 0,0-2 1 0,3-4-48 0,-3 6-12 16,0 0 0-16,0 0 0 0,0 0 106 0,0 0 18 15,3 8 4-15,0 0 1 0,-6 5-51 0,0 6-10 0,-6-1-3 0,0 6 0 16,0 0-11-16,-6 3-2 0,3 2-1 0,-5 0 0 16,2 2-5-16,-3 1-1 0,0 0 0 0,0 0 0 15,0 2-21-15,0 1-4 0,0-1 0 0,1 0-1 16,2-2-11-16,-3-3-8 0,3 0 9 0,0-2-9 16,3-6 12-16,0 0-3 0,3-2-1 0,3-4 0 15,3-4-8-15,0 0 0 0,3-6 0 0,0-5 0 16,0 0 0-16,12 0 0 0,0-3 0 0,3-5 0 15,3-2 0-15,0-3 0 0,3-3 0 0,3-3 0 16,-1 1 0-16,4-1 0 0,3-2 0 16,-3 2 0-16,-4 6 0 0,1 0 0 0,3 2 0 15,-3 3 0-15,3 3 0 0,-6 2 0 0,-1 3 0 0,-5 3 0 16,0 2 0-16,-6 3 0 0,-3 3 0 0,0 0 0 16,-3 2 0-16,-6 0 0 0,3 3 0 0,-3-3 0 15,-6 6 0-15,0-6 0 0,0 5 0 0,-3-2 0 16,0 3 0-16,0-1 0 0,1-2 0 0,-1 0 0 0,0 3 0 15,-3-4 0-15,-3 4 0 0,0-3 0 0,0 0 28 16,0-3 3-16,-2 3 1 0,-1-3 0 0,0 0-32 16,3-2 0-16,0-1 0 0,0 1 0 0,3-3 10 15,-2-5-1-15,2-3 0 0,-3 0 0 0,0-6-9 0,3 1 0 16,-3 0 0-16,3-6 0 0,0-5 0 0,4 3 0 16,-1-3-12-16,6 0 12 15,0-2-36-15,3-1 0 0,6 3 0 16,0-2 0-16,3 2-175 0,3-3-34 0,6-18-7 0,-1 11-2 15</inkml:trace>
  <inkml:trace contextRef="#ctx0" brushRef="#br0" timeOffset="104825.69">13081 7054 1875 0,'-12'0'83'16,"12"0"17"-16,-6 2-80 0,-3 1-20 0,3-3 0 0,0 3 0 0,3-1 140 0,3-2 24 15,-6 3 5-15,6-3 1 0,0 0-64 0,0 0-13 16,0 0-2-16,0 0-1 0,0 0-35 0,3-8-7 15,3 3-2-15,3-3 0 0,0 0-19 0,0-5-4 16,0 2-1-16,3-2 0 0,6-3-6 0,0 0-2 16,2-5 0-16,1 2 0 0,3-4-14 0,-3-1 9 15,0 0-9-15,2-2 8 0,-2-1-8 0,-3 3 0 16,0-2 0-16,3 5 8 0,-6-1-8 0,0 4 12 16,-3 2-12-16,-1 6 12 0,-2-1 7 0,-6 3 1 15,3 3 1-15,-3-1 0 0,-3 6 0 0,0 0 0 16,0 0 0-16,0 0 0 0,0 0-8 0,0 0-1 15,0 11-1-15,0 0 0 0,-3 2-2 0,0 3 0 16,0-3 0-16,0 5 0 0,0 1 1 0,0 2 0 0,0-2 0 0,0 2 0 16,-2 0 0-16,5 0 0 0,-3-2 0 15,3-1 0-15,-3 3-2 0,0-5-8 0,3-3 12 0,0 3-4 16,0-2-8-16,3-4 0 0,-3 1 9 0,0-1-9 16,3-2 0-16,0-2 0 0,-3-6 0 0,0 7 8 15,0-7-8-15,3 6-8 0,-3-6 8 0,2 8-12 16,-2-8-180-1,0 0-36-15</inkml:trace>
  <inkml:trace contextRef="#ctx0" brushRef="#br0" timeOffset="122093.83">14170 7824 1882 0,'0'0'41'0,"0"0"9"0,0 0 2 0,0 0 1 0,0 0-42 0,0 0-11 16,0 0 0-16,0 0 0 0,0 0 100 0,0 0 17 15,0 0 4-15,0 0 1 0,6 0-42 0,3 0-9 16,0 2-2-16,-3-2 0 0,6 0-13 0,0 0-2 16,0 0-1-16,3-2 0 0,3-1-17 0,2 0-3 0,-2-2-1 0,6 0 0 15,0 0-5-15,0-1-2 16,-1-2 0-16,1 0 0 0,3 3-25 0,0 0 0 0,-3 0 0 0,2-1 0 16,-2 1 0-16,0 2 0 0,-6-2 0 0,0 5 0 15,-3 0 0-15,0 0 0 0,-4 3 8 0,1-1-8 16,-3 1-44-1,0 0-10-15,-3-1-2 0,0 1-790 0,0 2-158 0</inkml:trace>
  <inkml:trace contextRef="#ctx0" brushRef="#br0" timeOffset="122423.45">14144 7951 1094 0,'0'0'97'0,"0"0"-77"16,0 0-20-16,0 0 0 0,8 0 245 0,-2 0 46 15,0 0 9-15,3 0 1 0,-3 2-120 0,3-2-24 16,3 0-5-16,-3 0 0 0,6-2-65 0,-3 2-13 15,3 0-2-15,3 0-1 0,2 0-28 0,-2-3-6 16,9 3-1-16,-3-3 0 0,0 1-20 0,2 2-5 16,7-5-1-16,0 2 0 0,0 0-10 0,-1 1 0 0,-2-1 0 0,0 0 8 15,0-2-8-15,-4 2 0 0,1 1 0 16,3-1 0 0,0 0-108-16,0 1-13 0,-1-1-3 0,-5 3-1148 0</inkml:trace>
  <inkml:trace contextRef="#ctx0" brushRef="#br0" timeOffset="122856.9">14935 7639 2354 0,'0'0'52'0,"0"0"10"0,0 0 2 0,0 0 3 0,0 0-54 0,0 0-13 15,0 0 0-15,0 0 0 0,0 0 82 0,9 5 14 16,-9-5 2-16,9 5 1 0,-3 0-27 0,3 3-4 16,0 0-2-16,0-2 0 0,3 2-45 0,0-3-9 15,0 0-1-15,2 0-1 0,1 1 3 0,0-1 1 16,0-5 0-16,3 0 0 0,3 3-14 0,-3-1 11 16,5-2-11-16,1 6 10 0,0-4-10 0,0 3 10 15,3 1-10-15,-6 2 10 0,-1-3-10 0,-2 6 0 16,-3-3-10-16,3 2 10 0,-6 1 0 0,3 2 0 15,-6-2 0-15,-3 2 0 0,0 0-12 0,-3 0 3 16,0-2 1-16,-3-1 0 0,-3 4 8 0,0-1 0 16,0-3 0-16,-3 1 0 0,-6 0 0 0,3-1 0 15,3 1 10-15,-6-1-10 0,-6 1 8 0,3 2-8 16,-3 0 0-16,-2 3 0 0,-1-3 0 0,3-2 8 0,-3 2-8 16,0 1 0-16,3 1 0 0,0-1 8 0,1-1-8 0,-1-3 0 15,0 1 0-15,3-3 8 0,0 0-8 0,3-5 0 16,-3 2 0-16,3-5 0 0,1 5 0 0,5-5 0 15,-3 0-16-15,3 0-7 0,6 0-1 0,0 0-1315 16</inkml:trace>
  <inkml:trace contextRef="#ctx0" brushRef="#br0" timeOffset="124460.04">16093 7750 1645 0,'0'0'72'0,"-3"10"16"0,0 1-70 0,-3 2-18 0,3 0 0 0,-3 3 0 15,0-3 122-15,-3 6 21 0,3-1 4 0,-5 1 1 16,2-1-67-16,0 1-13 0,-3 0-2 0,0-1-1 16,-3 3-41-16,3-5-8 0,-3 3-1 0,0-1-1 15,3 3-14-15,1-2 0 0,-1 2 8 0,0-5-8 16,0 0-17-16,3-3-7 0,0 0 0 0</inkml:trace>
  <inkml:trace contextRef="#ctx0" brushRef="#br0" timeOffset="125062.46">15813 7646 1681 0,'-12'-10'74'0,"6"5"16"0,6 5-72 16,-2-6-18-16,-4 1 0 0,3-3 0 0,3 0 100 0,0 3 16 15,3-3 3-15,3 0 1 0,-1 0-55 0,1-3-10 16,-3 1-3-16,6 2 0 0,3-3-10 0,0-2-2 16,6 3-1-16,0-1 0 0,3-2 4 0,-3-1 1 0,2 1 0 0,1 0 0 15,0 0-6-15,0 0-1 0,3-3 0 0,0 2 0 16,-1-1-19-16,1 1-4 15,6 1-1-15,-3 0 0 0,2 2-13 0,1 3 8 0,3 0-8 16,3 3 0-16,-4 3 0 0,1 2 0 0,0 0 0 16,-3 2 0-16,-1 3 0 0,-5 3 0 0,3 3 0 15,-6 0 0-15,3-1 0 0,-6 6 0 0,-1-3 0 0,-2 6 0 16,-6-3 0-16,0 0 0 0,0 5 0 0,-6 0 0 16,-6 0 0-16,-3 5 0 0,0-2 0 0,-3 5 0 15,0 0 12-15,-6 1-4 0,1 1-8 0,-4 4 12 16,3-4-2-16,-6 1-1 0,0 0 0 0,-6-3 0 15,4-2 0-15,-4-4 0 0,-6 4 0 0,3-3 0 16,0-3 8-16,4-3 2 0,-1 3 0 0,0-5 0 16,6 0-19-16,0-3-16 0,4-5 4 0,2-2 0 0,0-1 12 15,3-2 0-15,3 2 0 0,3-5 0 16,0-5 0-16,0 2 0 0,3-2 0 0,3-3 0 0,0-3 0 16,3 3 0-16,3-2 0 0,0 2 0 15,3 0 0-15,0 0 0 0,0 3 0 0,0-1 0 16,3 4 0-16,-3-1 0 0,0 6 0 0,-1-1 0 0,-2 1 0 15,0 2 15-15,0 3-3 0,-3 0-1 0,-3 0-11 0,0 0 0 16,0 5 0-16,0-2 0 0,-3 5 9 0,3-3 0 16,3 0 0-16,-3 0 0 0,3 1 7 0,3-1 0 15,-3 3 1-15,3-6 0 0,3 1-17 0,-3-6 8 16,3-2-8-16,0-3 0 0,3 0 12 0,-3 0-12 16,3-3 12-16,3-2-12 15,-1 0-58-15,7-3-18 0,0 0-4 0,-3 0-781 0,0-3-156 16</inkml:trace>
  <inkml:trace contextRef="#ctx0" brushRef="#br0" timeOffset="125441.53">16566 8041 806 0,'0'0'72'0,"0"0"-58"0,0 0-14 0,0 0 0 15,-6 5 364-15,6-5 69 0,0 0 15 0,0 0 2 16,0 0-289-16,0 0-57 0,0 0-12 0,0 0-3 15,9 3-56-15,0-3-11 0,3-3-2 0,0 0-1 16,0 1-19-16,0-4 10 0,3-2-10 0,0 1 8 16,3-1-8-16,-7 0 8 0,-2 0-8 0,3-3 8 15,0 1-8-15,-3-1 0 0,-3 0-12 0,0 1 12 0,3-3 0 0,-6 2 0 16,3 0 0-16,-9 1 0 0,-9-3 0 0,9 2 0 16,3 3 0-16,-6 0 8 0,-6 0-8 0,0 3 0 15,-3 5 0-15,1 0 0 0,-4 5 34 0,-3 3 14 16,-3 0 4-16,0 3 0 0,3-1-13 0,1 3-3 15,-1 1 0-15,0 2 0 0,0 2-11 0,6-2-2 16,-3 0-1-16,6 0 0 0,-2 2-10 0,5-2-1 16,0 0-1-16,6 0 0 0,0 2-10 0,6-4 0 15,-3-1 0-15,6 3 0 0,3-3 0 0,-1-2 0 16,-2-1 0-16,9-2 0 0,-3 0 0 0,6 0 0 16,0-3-9-16,3-5 9 15,-3-2-96-15,2-4-12 0,1 1-2 0,3-3-1 16,0 0-130-16,-6-2-27 0</inkml:trace>
  <inkml:trace contextRef="#ctx0" brushRef="#br0" timeOffset="126142.47">16834 8075 2289 0,'6'5'50'0,"-6"-5"10"0,0 6 3 0,0-6 2 0,9 0-52 0,-3 2-13 0,0 1 0 0,3-3 0 15,-3-3 59-15,3 3 9 0,0-2 1 0,3-1 1 0,-3-2-43 16,0-1-9-16,3 1-2 0,2 0 0 0,-2 0-8 0,-3-1-8 16,3-2 9-16,0 0-9 15,-3 0 0-15,3 1 0 0,-3-4 0 0,0 0 0 0,0 1 0 0,0-1 0 16,-6-2-12-16,0-3 12 0,0 0 0 0,-3 0 0 16,-6 0 8-16,0 3-8 0,-3 0 18 0,0 2-2 15,0 1-1-15,-6 2 0 0,0 5 29 0,0 6 7 16,-3 0 1-16,-3 4 0 0,-5 4-36 0,5-3-8 15,0 0 0-15,0 3-8 0,-3-1 58 0,7 3 5 16,-1 1 1-16,3-1 0 0,3 0-54 0,0 6-10 16,-3 2 0-16,9-3 0 0,6 1 0 0,3-3-10 15,0-3 10-15,3 3 0 16,0-3-53-16,3 3-4 0,3 2-1 0,0-4 0 16,3-14-8-16,2 0-2 0,4 2 0 0,-3-2 0 15,-3 0-48-15,3 0-11 0,0-5-1 0,-3-3-1 16,0-3-19-16,-4 1-4 0,7 2-1 0,-6-3 0 15,3-2 20-15,-3 0 4 0,0 8 1 0,-3-3 0 16,3 0 128-16,-6 2 22 0,0 1 6 0,-3 0 2 0,0 0 122 0,-3 2 24 16,0 3 4-16,-6-3 2 0,0 9-34 0,-3-1-6 0,-3 5-2 0,0 4 0 15,-3 4-60-15,3 3-13 0,-6 3-3 0,0 8 0 16,1 2-32-16,-4-2-6 0,0 0-2 0,0 0 0 31,0-3-40-31,3 0-8 0,1 0-1 0,2 0-1 0,0 0 26 0,0 3 0 0,3 2 0 16,3 6 0-16,0 0 0 0,3-3 0 0,-6 0 0 0,3-3 0 15,3-2 0-15,-3-6 0 0,1-5 0 0,-1 1 0 16,-3-1 0-16,6 0 0 0,-3-3 0 0,0 1 0 16,-3-6 0-16,0 3 0 0,3-3 12 0,-3 1-4 15,0-4 12-15,0 1 2 0,-2-3 1 0,2-3 0 0,0-2 33 16,0-3 6-16,-3-3 2 0,3-2 0 0,-3-9-12 16,3 1-1-16,0 3-1 0,3-9 0 0,-3-5-27 15,7 0-6-15,2 1-1 0,0-6 0 0,6-1-16 16,0-4 0-16,5-3 0 0,1 3 0 0,3 2 0 0,0 0 0 15,3 6 0-15,0-1 0 0,3 1 0 16,3 5 0-16,2-1-10 0,-2 4 10 16,3-1-26-16,0 3-1 0,3 1 0 15,0-4 0-15,-4 6-133 0,1-6-28 0,3-2-4 16,-9 5-996-16</inkml:trace>
  <inkml:trace contextRef="#ctx0" brushRef="#br0" timeOffset="126837.38">17150 7990 1670 0,'0'0'148'0,"-3"0"-118"15,-6 6-30-15,6-4 0 0,3-2 184 0,0 0 32 0,-6 3 5 0,6-3 2 16,-3 5-102-16,3-5-20 0,0 0-4 0,0 0-1 16,3 8-67-16,3-5-13 0,3 0-4 0,0-3 0 15,-6-6-12-15,6 1 9 0,3 0-9 0,5 2 8 16,-2 3-8-16,3-5 0 0,0-1 0 0,3-2 0 15,-3 1 0-15,0 1 0 0,-3 1 0 0,-4 2 0 16,7-2 0-16,-6 5 0 0,-6 3 0 0,-6-3 0 16,6 5 0-16,-6-5 0 0,0 0 0 0,0 0 0 0,6 5 0 0,-6 3 0 15,0-3 0-15,0 1 0 16,-6 2 0-16,-3 2 0 0,6-2 0 0,-6 0 0 16,-3 0 56-16,3 3 7 0,0-3 1 0,-2 0 0 15,2 0-39-15,0-1-7 0,3-1-2 0,3-1 0 16,3-5-3-16,0 0-1 0,-3 0 0 0,3 0 0 0,0 0-12 15,9-3 0-15,0-5 0 0,-3 1 0 0,6-1 0 0,-1-3 0 16,1 0 0-16,0-2 0 16,0 0 0-16,0 2-16 0,3-2 3 0,-3 3 1 0,-3-4-3 15,3 4 0-15,0-3 0 0,0-1 0 0,-1 4 15 16,-5 2 0-16,3 2-10 0,-3 1 10 0,-6 5 0 0,0 0-11 16,0 0 11-16,0 0-8 0,0 0 8 0,3 8 0 15,-6 3 0-15,3-1 8 0,3-2-8 0,-3 0 12 16,0 3-4-16,0-6 0 0,3 3-8 0,0-3 0 0,-3-5 0 15,6 8 0-15,-6-8 0 0,9 5 0 0,3 1 0 16,0-4 0-16,-3-2 0 0,3 0 0 0,6 0 0 16,-4-2 0-16,-5-1 0 0,3 0 0 0,3 1 0 15,3-1 0-15,3-2-8 0,-6 0 8 0,0-3-8 16,2 2 8-16,1-2 0 0,-3 1 0 0,-3-1 0 16,-3-3 0-16,3 3 0 0,-3-3 0 0,-3 4 0 15,-3-1 0-15,-3 0 0 0,0 2-8 0,-3 1 8 0,-6 2-12 16,0 1 12-16,-3 2 14 0,0 2-3 0,-3 4-1 15,-6-1-10-15,4 3 0 0,5 3 0 0,0 2-11 16,0-3 60-16,-6 4 12 0,3-4 3 0,0 3 0 16,0 3-52-16,6-3-12 0,-2 3 0 0,2 3 0 15,3-1 0-15,3-2 0 0,-3 0 0 0,6 0 0 0,6-3 0 16,0 0-12-16,0-2 3 0,3-6 0 16,2 3-37-16,1-5-7 0,6-3-2 15,-3 0 0-15,-3-3-33 0,3-5-6 0,9 3-2 16,-1-3 0-16,-2-5-153 0,3 2-31 0,24-15-7 15,-15 7-1-15</inkml:trace>
  <inkml:trace contextRef="#ctx0" brushRef="#br0" timeOffset="127289.95">18114 7887 2188 0,'-9'3'97'0,"9"-3"20"0,-3 3-93 0,0-3-24 15,-3 5 0-15,3-5 0 0,0 2 106 0,3-2 17 16,0 0 3-16,0 0 1 0,0 0-50 0,0 0-9 15,9 3-3-15,0-3 0 16,-9 0-103-16,6-3-21 0,6 1-4 0,0-3-1 0,0 5 103 0,-3-6 20 16,-3 4 4-16,3-4 1 0,0 4-52 0,-9 2-12 0,6-8 0 0,-3 2 0 15,-3 6 0-15,0-5 0 0,-3 0 0 0,-3 0 0 16,-3 2 0-16,3 0 0 0,-6 3 0 0,0 0 0 16,-3 3 61-16,0-3 10 0,-3 3 1 0,-2-1 1 15,-1 1-28-15,3 2-5 16,0 0-2-16,0 1 0 0,3-4-17 0,0 4-3 0,3-1-1 15,4-2 0-15,2-1-9 0,0 4-8 0,0-1 9 0,3 0-9 16,3-5 0-16,0 0 0 0,0 0 0 0,9 5 0 16,0-2 0-16,-3 2 0 0,-1 3 0 0,4-2 0 15,-3-1 0-15,0 3-10 16,3 0 10-16,0-3-12 0,3 3-12 16,-3 3-4-16,3-4 0 0,0 7 0 0,-3-4 3 0,-3 1 0 15,0 2 0-15,-3 0 0 0,-6 3 6 0,3 0 2 0,-3 0 0 16,-3 0 0-16,0 2 9 0,-3-2 8 0,-3 0-12 0,3 0 12 15,-3-3 0-15,-3-2 0 0,3-3 0 0,-3 2 0 0,1-2 0 0,-1-5 11 16,0 0-3-16,-3-3-8 0,0 0 18 0,0-6-3 16,-3 1-1-16,4-3 0 0,2-3-14 0,-3-2 0 15,0 0 0-15,6-6 0 16,3 1-52-16,6-1-17 0,-3 1-3 16,3-1-1252-16</inkml:trace>
  <inkml:trace contextRef="#ctx0" brushRef="#br0" timeOffset="128017.35">18445 7903 1324 0,'0'0'118'0,"0"0"-94"15,0 0-24-15,0 0 0 0,0 0 170 0,0 0 30 16,0 0 5-16,0 0 2 0,0 0-86 0,0 0-17 16,3-5-3-16,0 0-1 0,-3 5-62 0,0 0-13 15,0 0-2-15,3-6-1 0,0 1-12 0,-3 5-2 16,3-5-8-16,-3 5 12 0,2-6 4 0,-2 6 0 15,0 0 0-15,-5-5 0 0,-4 0 31 0,3 2 6 16,0 0 2-16,0 3 0 0,-3-2-5 0,-3 2-1 16,3 0 0-16,-3 2 0 0,3 1-10 0,-3 2-3 15,0 1 0-15,0-1 0 0,1 0-10 0,-1-2-2 16,3 2-1-16,-3 1 0 0,3-1-9 0,-3 0-2 16,6 3 0-16,0-3 0 0,0 1-12 0,3 2 0 0,0-3 0 0,3-5 0 15,3 5 0-15,-3-5 0 0,6 8 0 0,0 0 0 16,3-3 0-16,3 3 0 0,-3-2 0 0,0 1 0 15,3 1-9-15,-3-2-2 0,-1 2 0 0,1-3 0 16,3 3-23 0,-6 2-5-16,-3 1-1 0,0 0 0 0,6-3-1 0,-6 2-1 0,0 1 0 0,-3 2 0 15,0-2 22-15,0-1 5 0,-6 1 1 0,3-3 0 16,-3-3 14-16,0 3 0 0,-3-5 0 0,0 2 0 0,0 0 18 16,-2-2 0-16,-4-1 0 0,-3 1 0 15,-3 0 10-15,0-3 3 0,0-3 0 0,0 0 0 0,-2-2-9 16,5 0-2-16,3 0 0 0,0-3 0 0,0 0-7 0,3 0-1 15,3 0-1-15,3 0 0 0,0 0-11 16,6 8 0-16,0 0-10 0,6 0 10 16,0-3-39-16,0 1-1 0,6-4-1 15,3 6 0-15,0-2-219 0,6-1-44 0</inkml:trace>
  <inkml:trace contextRef="#ctx0" brushRef="#br0" timeOffset="128211.08">18698 7900 2530 0,'0'0'56'0,"0"3"11"0,-3-3 2 0,-3 3 3 0,3-1-58 0,0 4-14 0,-6-1 0 15,3 0 0-15,0 1 70 0,-3 2 11 0,0-1 3 0,0 4 0 16,0 0-43-16,0 2-8 0,-3 3-1 0,0-3-1 16,4 3-20-16,2 0-11 0,-3 0 12 15,0 2-12-15,3-5 0 0,0 3 0 0,3-3 0 16,0-5 0-1,3 0-64-15,0 0-19 0,3-2-4 0,0-4-739 0,3 1-148 0</inkml:trace>
  <inkml:trace contextRef="#ctx0" brushRef="#br0" timeOffset="128386.58">18885 7525 230 0,'0'0'20'0,"-6"2"-20"16,3-2 0-16,-3 3 0 0,0-3 520 0,0 3 100 15,0 2 20-15,0 0 4 0,1 1-458 0,2 2-92 16,0-1-18-16,3 4-4 0,0 0-59 0,0-1-13 16,3 3 0-16,0 1 0 15,-1-1-173-15,1 0-35 0</inkml:trace>
  <inkml:trace contextRef="#ctx0" brushRef="#br0" timeOffset="129269.97">18942 7977 1947 0,'0'0'86'0,"0"0"18"0,0 0-83 0,0 0-21 15,0 0 0-15,0 0 0 0,0 0 91 0,9 3 13 0,-3-3 4 0,3 0 0 16,-1-3-56-16,1 1-10 0,0-4-2 0,0 1-1 16,0 2-29-16,0-2-10 0,-3 0 0 0,3-1 9 15,0 1-9-15,0-3 0 0,0 0 0 0,0 0 0 16,-6-5 17-16,3 3 2 0,-3-1 0 0,0-2 0 15,-3 2 43-15,0-2 9 0,-3-3 1 0,0 3 1 16,-3 2-23-16,-3 1-5 0,0 2-1 0,-3 2 0 16,6 6 2-16,-9 0 0 0,-3 6 0 0,0-1 0 15,-2 6-12-15,-1-1-2 0,0 1-1 0,0 2 0 16,3 3-3-16,0-3-1 0,0 3 0 0,4 0 0 16,-4-3-19-16,6 3-8 0,0 2 8 0,3 1-8 15,0-6 0-15,0 3 0 0,6 3 0 0,3-4 0 16,0 4 0-16,3-3 0 0,0 2 0 0,6-4 0 15,0-1 0-15,0-5 0 0,3-3 0 0,3 3 0 0,0-3-25 16,2 1 2-16,1-6 1 0,3-3 0 16,6 0-22-16,-6-5-4 0,0-2 0 0,2-3-1 15,-5-1 9-15,3 1 1 0,-3-3 1 0,0 0 0 0,0 3 28 16,-6-3 10-16,-1 0 0 0,-2 0-9 16,0-2 9-16,-6-1 11 0,0 1-3 0,0-3 0 0,-3 2 5 0,-3 3 1 15,-3-2 0-15,-3 5 0 0,3 2 22 0,-2 0 4 16,-7 6 0-16,-3 0 1 0,3 2-21 0,3 3-5 15,-3 6-1-15,3-1 0 0,0 3 0 0,0 0 0 16,3 0 0-16,-2 0 0 0,2 2-14 0,3-2 11 16,3 3-11-16,3-3 10 0,0 2-10 0,3 1 0 15,3-3 0-15,0 0 0 0,5 0 0 0,1 0 0 16,-6-3 0-16,9 0 0 0,0 0 0 0,3-2 0 16,0-3-11-16,0 3 11 15,3-6-28-15,-4 0-1 0,4 1 0 0,-3-1 0 16,0 0-5-16,-3-2-1 0,0 0 0 0,3-3 0 15,-4 0-3-15,1 0-1 0,0 0 0 0,-3 3 0 0,3 0 16 0,-3-3 3 0,-3 5 1 16,-3 0 0-16,3 1 19 0,-3-1 0 0,-6 3 0 0,0 0 0 16,0 0 23-16,0 8 11 0,-6 0 2 0,0 0 1 15,-6 2 7-15,3 1 2 0,0 2 0 0,0 0 0 16,0 3-14-16,0 0-4 0,3 0 0 0,0-3 0 16,0-2-14-16,3-1-3 0,0 6-1 0,3-5 0 15,0-3-10-15,3-3 0 0,-3 6 0 0,3-6 0 16,6-2 0-16,0-6 0 0,3-2 0 0,0-1 0 15,6-1 0-15,0-4-14 0,0 3 3 0,-1 0 1 16,1-3-17-16,3-2-3 16,0 0-1-16,3 2 0 0,0-2 15 0,-1 0 4 0,1 0 0 0,3 0 0 0,0-1 12 0,-6 6 0 15,-6 0 0-15,-4 3 0 16,1 2-8-16,-6 3 8 0,0 3 0 0,0 0-9 0,-6 2 31 16,0 0 6-16,0 3 2 0,-3 0 0 0,-3 3-7 0,3-3-2 15,0 0 0-15,-3 2 0 0,0 3-13 0,0-2-8 16,0-3 10-16,1 3-10 0,2-1 23 0,-3 3-2 15,3 3 0-15,3 0 0 0,0 3-21 0,0-6 0 16,0-5 0-16,0-8 0 16,6 2-18-16,0 1-8 0,2 2-2 0,1-2 0 15,0-3-146-15,0-3-30 0,3-5-5 0</inkml:trace>
  <inkml:trace contextRef="#ctx0" brushRef="#br0" timeOffset="129737.58">19972 7900 2188 0,'0'0'97'0,"0"3"20"0,-6-3-93 0,6 0-24 0,0 0 0 0,0 0 0 15,0 0 107-15,0 0 17 0,0 0 3 0,0 0 1 16,12-3-52-16,-4 1-9 0,1 2-3 0,6-3 0 16,-3-2-51-16,0 0-13 0,-3 2 0 0,0 3 0 15,3-3 0-15,-3-2 0 0,-3 0 0 0,0 2 0 16,-6 3 0-16,0 0 0 0,0 0 0 0,0-8 0 15,0 8 0-15,-6-5 0 0,0 5 0 0,-3-3 0 16,-3 1 54-16,0-1 8 0,-3 8 2 0,0-2 0 0,-3-3 0 0,4 5 0 16,-1-2 0-16,3 2 0 0,-3 0-52 0,3-2-12 15,0 2 0-15,0-2 0 0,3 2 0 0,0-2 0 16,0 0 0-16,6-1 0 0,3-2 0 0,-6 5 0 16,6-5 0-16,6 8 0 0,-3-2 0 0,3 2 0 15,0 0 0-15,0-3 0 16,0 3 0-16,3-3 0 0,-3 3 0 0,0-3 0 15,0 3-48-15,0 0-13 0,0-3-3 0,3 9 0 0,3-4 52 0,-3 1 12 16,-9-1 0-16,6 4 0 16,-6-1-54-16,3-2-8 0,-6 2-2 0,3 0 0 0,0 0 52 0,-6-2 12 0,3-1 0 0,-3 1 0 15,0-3 0-15,-3 0 0 16,0 0 0-16,-3-3 0 0,0 0 0 0,-3-2 0 16,-3 2 0-16,1-5 0 0,-1 0 46 0,0-2 12 0,0-1 2 15,0-2 1-15,3-1-46 0,0 1-15 0,0-3 8 0,1 0-8 16,2-2 0-16,-3 2 0 0,3-3 0 0,3 6 0 31,0-3-183-31,0 0-40 0,0 3-8 0,3-1-1 0</inkml:trace>
  <inkml:trace contextRef="#ctx0" brushRef="#br0" timeOffset="130638.37">20370 8027 2224 0,'0'0'99'0,"0"0"20"0,3 3-95 0,-3-3-24 0,0 0 0 0,0 0 0 16,0 0 123-16,0 0 20 0,0 0 4 0,0 0 1 15,0 0-77-15,6 0-15 0,0-3-4 0,0-2 0 16,0 0-36-16,3 0-8 0,6-3-8 0,-3 0 11 15,3 2-3-15,0-4-8 0,3-3 12 0,-4-1-4 16,4 4-8-16,-3-3 0 0,-3-1 0 0,0 1-11 16,-3 0 3-16,-3-3 0 0,0 0 0 15,-3 0 0-15,0-2 8 0,-3 2 0 0,-3-5 0 0,-3 2 0 16,0 6 0-16,-3 0 11 0,-3 5-3 16,-3 2 0-16,-6 1 5 0,-2 5 1 0,-1 8 0 0,-3 0 0 15,-3 3 28-15,3 5 6 0,-5 2 0 0,5 1 1 16,-3-1-29-16,6 1-5 0,1 2-2 0,2-3 0 15,0 3-13-15,6-2 9 0,0 0-9 0,6-1 8 16,0 3-8-16,6-5 0 0,0 0 0 0,6 0 0 0,3-6-9 16,3-2 9-16,3 3-12 0,3-3 12 15,6-8-45-15,3 0-3 0,-1 0 0 0,1-3 0 16,3-2 17-16,0-3 3 0,0 0 1 0,-1 0 0 16,4-2-24-16,-6-1-5 0,0-2 0 0,-3 5-1 15,-4-3 10-15,-2 1 3 0,0-1 0 0,-6 3 0 0,0-2 34 0,-6 4 10 16,0 1 0-16,-3 5 0 0,-6-3 41 0,0 6 13 15,-3 0 2-15,-6-1 1 0,0 4 5 0,-2 4 1 16,-4 3 0-16,3 3 0 0,-3 0-14 0,0 3-2 16,0-1-1-16,-2 6 0 0,5 0-27 0,3-3-6 15,0 3-1-15,3 2 0 0,0 3 13 0,0 3 3 16,0-3 0-16,3 3 0 0,0-6-28 0,-2 11 0 16,2-2 0-16,-3-3 0 15,3 2-46-15,0 0-14 0,3 3-4 0,-3 0 0 16,0 0 0-16,3-5 0 0,-3 3 0 0,3-6 0 0,-3-5 52 0,0-1 12 0,0-2 0 0,-3 1 0 15,1-4 0-15,-4-2 0 0,0 0 0 0,0-3 0 16,0-2 0-16,-3-6 0 0,0 0 0 0,-3-5 0 16,4 3 48-16,-4-3 13 0,3-3 3 0,-3 1 0 15,0-6-52-15,3-3-12 0,-2-5 0 0,5-2 0 16,-6-3 17-16,9-3 1 0,3-5 0 0,3-3 0 16,3-2-18-16,0 2 10 0,6-3-10 0,3 4 8 15,3 2-24-15,0 5-4 0,3 0-2 0,6 3 0 16,-3 2 22-16,2 1 0 0,1-1 0 0,6 1 0 15,0 2 0-15,3-3 0 0,-1 1 0 0,4 2 0 16,-3-3 0-16,0 1 0 0,0-3 0 0,-4-1 0 16,4 1-171-1,-3-2-29-15,6-1-7 0,0 3-1 0</inkml:trace>
  <inkml:trace contextRef="#ctx0" brushRef="#br0" timeOffset="131169.31">20677 7938 2613 0,'-15'0'57'0,"12"2"12"0,0 1 3 0,-3-3 2 0,3 2-59 0,-3 1-15 16,3 0 0-16,3-3 0 0,0 0 86 0,0 5 14 15,0-5 4-15,0 0 0 0,0 0-75 0,0 0-14 16,6 0-3-16,6 3-1 0,0-6-11 0,3 3 0 16,-3-5 0-16,6-1 8 0,0 1-8 0,-1-3 0 15,4 0 0-15,-3-2 0 0,0-1-16 0,-6 1 2 0,-3-1 0 0,0 0 0 16,0 1 14-16,0-3 0 0,-6-1 0 0,-3 1-9 15,0 3 9-15,0-4 0 0,0 1 0 0,-3 2 8 16,-3 6 0-16,-3-3 1 16,-3 6 0-16,0 2 0 0,0 0 15 0,-3 5 4 0,0 0 0 15,3 6 0-15,0-3-8 0,4 5-2 0,-4 3 0 16,3-3 0-16,0 0-9 0,3 0-1 0,0 3-8 16,0-2 12-16,3-1-12 0,3 0 0 0,0 0-9 15,3 1 9-15,-3-4-11 0,6 1 11 0,6-3-12 0,6 0 12 16,0-3-32-1,5-3 1-15,-2 1 0 0,0-3 0 0,0 0 7 0,-3-3 0 0,0 1 1 0,5-1 0 16,-5-2-13-16,3 2-2 0,0 1-1 0,-3-1 0 0,-3-2 26 0,0 2 5 16,-7 0 8-16,4 1-13 0,-3 2 13 0,-9 0 0 15,9-3 0-15,-9 3 0 0,0 0 29 0,0 0 9 16,0 0 2-16,0 0 0 0,0 0 19 0,0 0 4 16,0 0 1-16,0 0 0 0,0 0-44 0,0 0-8 15,0 0-1-15,0 0-1 0,0 0-10 0,0 0 12 16,0 0-12-16,0 0 12 0,0 0-12 0,9-3 0 15,0 1 0-15,0-3 0 0,-3-1 0 0,6 4 0 16,-3-4 0-16,0 1 0 0,-3 0 0 0,3 2-9 16,0-2 9-16,-4 2 0 15,-5 3-31-15,9 0 1 0,0-3 0 0,3 3 0 16,-3-2-193-16,0 2-38 0,9-3-8 0,-6 3-2 0</inkml:trace>
  <inkml:trace contextRef="#ctx0" brushRef="#br0" timeOffset="131675.73">21400 7959 2833 0,'0'0'62'0,"0"0"13"0,-6 5 2 0,6-5 3 0,-3 5-64 0,3-5-16 0,0 0 0 0,0 0 0 16,0 0 56-16,0 0 8 0,3 0 2 0,6 3 0 16,0-3-56-16,0 0-10 0,3-3 0 0,0-2 0 15,0-3 0-15,0 3 0 0,0-3 0 0,0 3 0 16,-3-3-12-16,-1-3 12 0,1 0-12 0,-3 1 12 15,0-3-8-15,0-1 8 0,0-4 0 0,-3-1 0 16,0 1 0-16,0-3 0 0,-3-1 0 0,3 1 0 0,-3 3 0 16,-3 2 0-16,0 5 11 0,-3 1-11 0,0 2 34 0,-6 5 1 15,0 3 0-15,-2 3 0 16,-4 5-19-16,-3 0-3 0,-6 5-1 0,3 0 0 0,0 3 4 16,1 3 1-16,-1-1 0 0,6 1 0 0,3-1-6 15,3 1-2-15,0-4 0 0,3 4 0 0,3-3-9 0,0 0 0 16,1-3 0-16,5-2 0 0,2 2 0 0,1-3 0 15,6-2 0-15,0 0 0 0,-6-2-9 0,6-4-4 16,3-2-1-16,6 0 0 0,-3-2-8 0,3-4-2 16,3 4 0-16,-4-4 0 15,4-2-12-15,-3 0-4 0,0 1 0 0,0-4 0 0,0 0 21 0,-3 1 4 16,-1-1 1-16,1 1 0 0,-3 2 14 0,-3-3 0 16,3 3 0-16,-6 3-9 0,0 0 9 0,-6 5 0 15,0 0 8-15,0 0-8 0,0 0 20 0,-3 7 0 16,-3 4 0-16,0 0 0 0,-3-1 19 0,3 1 3 15,-3 2 1-15,3 0 0 0,0 1-24 0,-3-1-5 16,6 0-1-16,-2 0 0 0,2-2-13 0,3-3 0 16,0 0 0-16,3 0 0 0,2 0 0 0,-2-3 0 15,6-3 0-15,0-2-10 16,0 3-59-16,0-6-12 0,3 3-3 0,0-5 0 16,0 0-135-16,3 0-27 0,0-6-6 0,3 3 0 0</inkml:trace>
  <inkml:trace contextRef="#ctx0" brushRef="#br0" timeOffset="132095.84">21894 7887 2361 0,'0'0'104'0,"0"0"23"0,-5 6-102 0,-1 1-25 0,0 1 0 0,0-2 0 15,-3 2 136-15,3-3 21 0,0 0 5 0,3 1 1 0,3-6-81 0,-3 5-16 16,3-5-3-16,0 0-1 0,0 5-43 0,0-5-9 16,6 3-2-16,3-3 0 0,0-3-8 0,0 3 0 15,0-3 0-15,-1-2 8 0,4 0-8 0,0 0-11 16,-3-3 3-16,3 0 0 0,-3 0 8 0,0 0-8 15,0-3 8-15,-3 1-8 0,3-1 8 0,-3-5 0 16,0-2 0-16,0-1 0 0,0-5 0 0,0 3 0 16,-3 0 0-16,0 2 0 0,-1 1 0 0,-4 5 0 15,-4 5 0-15,-3 3 8 0,-3 5 0 0,0 0 0 16,-3 7 0-16,-3 1 0 0,0 3 23 0,-6 0 5 16,-2 7 0-16,2 1 1 0,0-1-11 0,3 1-2 15,-6-1-1-15,7 3 0 0,-1-2-14 0,3-3-9 16,0 5 12-16,6-5-12 0,3 2 8 0,0-4-8 15,6 1 0-15,0-1 0 0,3-4 0 0,3 1 0 0,3-3 0 16,6-3 0-16,-3 3-8 0,3-3-3 0,0 1 0 0,3-4 0 31,3 1-28-31,-1-6-5 0,4 1-2 0,0-4 0 16,0 1-4-16,-3-3-1 0,3 0 0 0,-1-3 0 16,-2-2 18-16,0-3 3 0,0 1 1 0,3-1 0 0,3-3-56 15,0-5-11-15,2-2-3 0,4-6 0 0,6-2 24 0,-3-3 5 16,-4-6 1-16,4-2 0 0,6 0-67 0,-4-8-12 0,1 1-4 0,0-7-737 15</inkml:trace>
  <inkml:trace contextRef="#ctx0" brushRef="#br0" timeOffset="132328.14">22677 6966 1094 0,'3'-7'97'0,"3"-4"-77"0,-6 3-20 0,3 0 0 15,0 3 323-15,-6 0 61 0,3 5 12 0,0 0 2 0,-3-6-217 0,3 6-43 16,-6 3-9-16,3 0-1 0,-3 4-56 0,0 1-10 16,0 3-2-16,-5 5-1 0,2 2-27 0,-6 4-4 15,3 1-2-15,-6 4 0 0,0 5-6 0,-3 5-2 16,0 0 0-16,-2 8 0 0,2 2-9 0,-3 1-1 15,0 2-8-15,-3 3 12 0,-2-3-4 0,-1 1 0 16,-6 2-8-16,6-3 12 0,7 0-12 0,-1-5 0 16,3-5 0-16,0-1 0 0,3-2 0 0,3-7 0 15,0-4 0-15,4-2 0 16,5-6-21-16,3 1-7 0,0-3-2 0,3-3 0 16,6-2-3-16,0-1-1 0,2-2 0 0,7 0 0 15,0-8-75-15,-3 0-15 0,-3 0-4 16,3-3 0-16,3-2-80 0,0 0-16 0,3-1-3 0</inkml:trace>
  <inkml:trace contextRef="#ctx0" brushRef="#br0" timeOffset="132677.09">22436 7911 2530 0,'0'0'56'0,"-3"5"11"0,-3-2 2 0,3 2 3 0,0 1-58 0,0-4-14 0,0 4 0 0,0-1 0 16,3-5 115-16,0 0 20 0,0 0 4 0,0 0 1 15,0 0-71-15,0 0-13 0,0 0-4 0,0 0 0 16,9 0-32-16,-3-3-6 0,3 1-2 0,3-4 0 15,-3 4-12-15,6-6 0 0,-3 0 0 0,3 0 0 16,3 0 0-16,-1-5 0 0,1 2 0 0,3-2 0 16,0-3-15-16,-3 3 1 0,-3-6 0 0,0 6 0 15,-1-3 4-15,-2 3 1 0,0 0 0 0,-3-1 0 16,-3 6 9-16,-3 3 0 0,-6 0 0 0,-3 0-8 0,0 5 8 16,-3 0 8-16,-9 0-8 0,-2 5 11 0,-1 0 18 15,0 6 4-15,-3 2 1 0,3 0 0 16,0 0 9-16,4 3 1 0,-1 0 1 0,0 3 0 15,0-3-25-15,6-1-4 0,-3 1-2 0,6-2 0 16,-3-1-14-16,3 3 0 0,4-3 0 0,2 0 0 0,3-2 17 16,3 2 1-16,0-3 0 0,2 1 0 0,1-3-29 0,3 0-5 15,0-3-2-15,3 3 0 16,3-3-63-16,-3-2-13 0,3 0-2 0,3-3-1 16,0 0-103-16,2-3-20 0,-2 3-4 0,-3-5 0 0</inkml:trace>
  <inkml:trace contextRef="#ctx0" brushRef="#br0" timeOffset="134900.47">2547 9602 288 0,'0'0'25'0,"0"0"-25"0,0 0 0 0,0 0 0 15,0 0 348-15,0 0 64 0,0 0 12 0,6 5 4 16,0 0-240-16,-3-2-47 0,3 2-9 0,-3 1-3 16,6 1-33-16,-6-1-6 0,2 2-2 0,4 2 0 0,-9-2-27 15,3 3-5-15,6-1-2 0,0 1 0 16,-3 0-11-16,9 2-3 0,-6 3 0 0,3-3 0 0,-3-3-40 0,3 1 0 15,-3 2 0-15,0-2 0 0,3-1 0 0,-4-2 0 16,4 0 12-16,-3 0-4 16,3-2-8-16,-3-4 0 0,-9-2 0 0,9 8 0 0,-3 0 0 0,3-3 0 15,-3-2-10-15,-6-3 10 16,6 8-160-16,0-5-25 0,-3 2-6 0</inkml:trace>
  <inkml:trace contextRef="#ctx0" brushRef="#br0" timeOffset="135231.57">3047 9538 2361 0,'0'0'52'0,"3"0"10"0,-6-2 2 0,3-1 4 0,-3 3-55 0,3 0-13 0,0 0 0 0,0 0 0 15,-9 5 67-15,9 1 10 0,-9-1 3 0,6 5 0 16,-3 4-16-16,-3-1-2 0,3 3-1 0,-3 5 0 16,-6 0-25-16,4 6-6 0,-4-4-1 0,0 6 0 15,0 6 0-15,-6-3 0 0,3 2 0 0,6-5 0 16,-9 0 3-16,4 6 0 0,-4 2 0 0,0-3 0 16,0 0-13-16,-3-2-3 0,3-3 0 0,-5 6 0 15,-1-4 8-15,9-4 0 0,3-1 1 0,0-2 0 0,3 0-33 16,3-3-8-16,6-2 0 0,0-3-1 15,3-3-75-15,-6-3-16 0,6-10-2 0,0 0-1237 16</inkml:trace>
  <inkml:trace contextRef="#ctx0" brushRef="#br0" timeOffset="135703.29">3532 9628 921 0,'-3'-2'40'0,"3"2"10"16,0 0-40-16,0 0-10 0,0 0 0 0,0 0 0 15,0 0 304-15,0 0 58 0,0 0 12 0,0 0 2 16,3 7-228-16,-3-7-47 0,0 0-9 0,3 8-1 0,-3-8-37 0,9 8-7 16,-3-5-2-16,6 2 0 15,0-2-13-15,0-3-4 0,3 0 0 0,-4 0 0 0,4 0-16 0,0-3-3 16,-3 1-1-16,0-1 0 0,0 0-8 0,3 1 0 16,-9-1 0-16,3 0 0 0,0 1 0 0,-9 2 0 15,9-3 0-15,-9 3-11 16,0 0-99-16,0 0-20 0,0 0-4 0,0 0-1011 0</inkml:trace>
  <inkml:trace contextRef="#ctx0" brushRef="#br0" timeOffset="135914.2">3449 9800 1904 0,'0'0'84'0,"0"0"18"0,0 0-82 0,0 0-20 0,0 0 0 0,6-2 0 16,0-1 148-16,3-2 26 0,-1 5 5 0,4-6 1 15,-3 4-84-15,3-1-16 16,0 0-3-16,-3-2-1 0,3 2-33 0,6 1-7 0,-6-1-2 0,6 0 0 16,-7 1-26-16,7 2-8 0,-6 0 0 0,6-3 0 15,-6 3 0-15,-3 0 0 0,0 0 0 0,3 3 0 16,-6-3-30 0,3 5-13-16,0-2-2 0,-9-3-1223 0</inkml:trace>
  <inkml:trace contextRef="#ctx0" brushRef="#br0" timeOffset="136842.22">4401 9776 1634 0,'0'0'72'0,"0"0"16"0,0 0-71 0,0 0-17 15,0 0 0-15,0 0 0 16,0 0 142-16,0 0 25 0,0 0 5 0,6 0 0 0,-6 0-82 0,6-2-17 16,3-1-3-16,-9-2-1 0,0 5-31 0,6-6-6 15,0 1-2-15,3 0 0 0,0 0-16 0,-3-3-3 16,0 2-1-16,3-2 0 0,-3 3-10 0,0-3 0 15,2-2 9-15,-5 2-9 0,3 0 0 0,0-3 9 16,-3 3-9-16,-3 0 0 0,0-2 10 0,0-1-10 16,-3 1 8-16,0-1-8 0,0 0 25 0,-3 1 0 15,-2-1 0-15,-1 3 0 0,-3 0 19 0,0 0 3 16,3 3 1-16,-3 5 0 0,0 3-23 0,-9 2-4 16,6 3-1-16,-6 0 0 0,1 3 2 0,2 2 0 15,-3-3 0-15,3 4 0 0,0 1-6 0,-3-1-2 16,7 2 0-16,-1-1 0 0,-3-1-5 0,6 2-1 15,0-1 0-15,3-1 0 0,-3 1-8 0,6 1 8 16,3 0-8-16,3 0 8 0,-6 0-8 0,6 0 0 16,6 0 0-16,0 0 0 0,0-6 0 0,3 3 0 0,3-5 0 15,6 0 0-15,-9-2 8 0,9-4-8 0,-4-4 0 0,4-4 8 16,0 1-8-16,0-3 0 0,0 5 0 0,0-7 0 16,3-1 0-16,-7-2 0 0,1 0 8 0,0 0-8 15,-3-1 0-15,3 4 0 0,-6-3 0 0,6 2 0 16,-6-2 0-16,0 2 0 0,0 1 8 0,-3 2-8 15,-3 0 0-15,0 2 0 0,-3 6 0 0,0 0 0 16,0 0 0-16,0 0 0 0,0 0 8 0,0 0-8 16,-3 3 0-16,-3 0 0 0,3-1 0 0,-3 4 8 0,3-1-8 0,0 3 0 15,-3 0 0-15,3 2 0 0,3-2 0 0,0 3 0 16,0-3 8-16,0 0-8 0,3 2 0 0,0-2 0 16,-3 0 0-16,3-2 0 0,-3-6 0 15,0 0 0-15,12 5 0 0,-3-5 0 16,2-3-40-16,-2-2-12 0,0 0-4 15,3-1 0-15,-6 1-176 0,0 0-35 0</inkml:trace>
  <inkml:trace contextRef="#ctx0" brushRef="#br0" timeOffset="137248.79">4264 9303 864 0,'0'0'76'0,"0"0"-60"0,0 0-16 0,0 0 0 16,0 0 220-16,0 0 40 0,0 0 9 0,0 0 2 15,6-3-124-15,-6 3-25 0,3-5-5 0,3-3-1 16,3 3-35-16,3-1-7 0,-6-2-2 0,3 3 0 16,0-3-13-16,3 3-3 0,-3-3-1 0,3 0 0 15,2-3-37-15,-5 1-7 0,0-1-2 0,3-2 0 16,0 0-9-16,0 0 8 0,0-1-8 0,3 1 8 15,-6 0-8-15,3-3 0 0,3 0 0 0,-1 6 0 16,-8-1 0-16,3 3 0 0,0 0 0 0,-3 0 0 16,0 0 23-16,0 0-1 0,-3 3 0 0,-3 5 0 15,0 0 4-15,0 0 1 0,0 0 0 0,0 0 0 0,6 5-5 16,-6 1-1-16,0-1 0 0,0 3 0 0,-6 2-6 0,6 1-2 16,-3 2 0-16,3 0 0 0,0 3-5 0,0-3 0 15,0 1-8-15,0 2 12 0,0-3-12 0,0 0 11 16,0-2-11-16,3-1 10 0,-3 3-10 15,0-5 0-15,6 3 9 0,-6-3-9 0,0-3 0 0,0 3 9 16,3-3-9-16,-3-5 0 16,3 8-83-16,-3-8-23 0,6 6-5 15</inkml:trace>
  <inkml:trace contextRef="#ctx0" brushRef="#br0" timeOffset="137774.81">4973 9689 518 0,'-15'0'23'0,"12"3"5"0,0-3-28 0,3 2 0 15,-3-2 0-15,3 3 0 0,0 0 372 0,0-3 70 16,0 0 14-16,0 0 2 0,0 0-282 0,0 0-56 16,9 0-11-16,6 0-2 0,-6 0-34 0,3 0-6 15,2 0-2-15,-2-3 0 0,0 3-21 0,0-3-5 16,0 1-1-16,0-1 0 0,0-2-14 0,-3 2-2 15,-9 3-1-15,12 0 0 0,0-3-13 0,-3 1-8 16,-1-1 10-16,1 6-10 0,-9-3 0 0,12 2 8 0,-6-2-8 0,3 3 0 31,0 0-116-31,-9-3-27 0,0 0-5 0,9 2 0 0</inkml:trace>
  <inkml:trace contextRef="#ctx0" brushRef="#br0" timeOffset="138006.81">5145 9546 2188 0,'0'0'97'0,"0"0"20"0,0 0-93 0,0 5-24 0,-6 1 0 0,3-1 0 0,3 6 125 0,-3-3 21 16,0 0 4-16,0 2 1 0,3-2-69 0,-2 3-14 15,-1 2-2-15,0 3-1 0,0-3-21 0,0 5-5 16,0-2-1-16,0 3 0 0,-3-1-20 0,6 1-4 15,-9-1-1-15,6 1 0 0,0-3-13 0,0 0 9 16,0 2-9-16,3-2 8 16,0 0-37-16,0-3-8 0,0-5-2 0,0 0-875 15,3 0-175-15</inkml:trace>
  <inkml:trace contextRef="#ctx0" brushRef="#br0" timeOffset="138810.54">5922 9247 403 0,'0'0'36'0,"0"0"-36"16,3-5 0-16,3 0 0 0,-6-1 322 0,0 6 58 16,0-2 11-16,0 2 2 0,6-6-208 0,-6 6-41 15,0 0-9-15,0 0-2 0,0 0-41 0,0 0-9 16,0 0-2-16,0 6 0 0,-3 4-13 0,0 1-4 15,-3 2 0-15,0 3 0 0,-3 2-15 0,0 4-3 16,-3-1-1-16,4 8 0 0,-7 0-20 0,0-3-4 0,-3 4-1 0,3-1 0 16,0 5 16-16,3-5 4 15,0 0 0-15,-3-2 0 0,4-3-31 0,2-1-9 0,0-1 0 0,3-4 0 16,0-2 0-16,0-3 0 0,6 0 0 16,0-2 0-16,3 0 0 0,6-6 0 0,-9 0 0 0,6-2 0 15,3-3 0-15,0-3 0 0,2-2 8 0,4-3-8 16,-3 0 0-16,3-3 0 0,9 1 0 0,-9-1 0 15,6 1 0-15,0-4 0 0,-1 4 0 0,4-1 0 16,-9 3 0-16,3 0 0 0,0 3-9 0,-3 0 9 16,0-1-9-16,-4 6 9 0,1-2-10 0,0 4 10 15,-3 1-17-15,0 2 2 0,-3 1 1 0,0-1 0 16,-3 3 22-16,3 0 5 0,-3-3 1 0,-3 3 0 0,0 0-14 16,0 3 0-16,-3-3 0 0,0 2 0 0,0 1-9 15,-6-3-5-15,3 5-1 0,0 0 0 0,-3 0 23 0,-3 1 5 16,6-1 1-16,-9-3 0 0,4 4-14 15,-4-4 0-15,0 1 0 0,0-1-10 0,-3-2 18 16,0 0 4-16,-3 0 1 0,4 0 0 16,-4 0-13-16,0-3 0 0,6-5 0 0,-6 3 0 0,6 2 8 15,0-5-8-15,-5-5 0 0,8 0 9 0,0-1-9 16,6-2 0-16,-6-2 0 0,3-3 0 16,6 5-87-16,3-5-16 0,-3-1-3 15,6-2-782-15,0 1-157 0</inkml:trace>
  <inkml:trace contextRef="#ctx0" brushRef="#br0" timeOffset="139301.46">5895 8991 1753 0,'0'0'77'0,"0"0"17"0,0 0-75 0,0 0-19 0,0 0 0 0,0 0 0 16,0 0 133-16,0 0 23 0,0 0 5 0,0 0 1 15,0 0-69-15,0 0-13 0,0 0-4 0,3 0 0 0,3-3-30 0,0 0-6 16,0 1-2-16,3-4 0 0,0-2-17 0,3 0-3 15,-3 1-1-15,0-1 0 0,3-3-9 0,-3 0-8 16,3-2 9-16,-3 0-9 0,2 0 0 0,-2-1 0 16,3 1 0-16,-3 0 0 0,0 0 0 0,3 0 0 15,-3-1 0-15,3 4 0 0,-3-1 8 0,-3 6-8 16,0-3 0-16,0 3 0 0,0 2 0 0,-3 0 0 16,-3 3 0-16,0 0 0 0,3 6 31 0,0-4 0 15,0 4 0-15,-3 2 0 0,0 2-19 0,0-2-3 16,0 3-1-16,0 2 0 0,0 0 1 0,0 0 0 15,0 1 0-15,0 1 0 0,3 1-1 0,0-2 0 16,0 1 0-16,-3-1 0 0,0 2-8 0,2-3 12 16,1-5-12-16,0 0 12 0,0 2-12 0,0 1 0 15,-3-3 0-15,3 0 0 0,0 0 0 0,0-3 0 16,-3-2 0-16,3 2 0 16,0 0-117-16,-3-5-23 0,0 0-4 0,0 0 0 0</inkml:trace>
  <inkml:trace contextRef="#ctx0" brushRef="#br0" timeOffset="139718.34">6407 9663 403 0,'0'0'36'0,"0"0"-36"16,0 0 0-16,0 0 0 0,0 0 374 0,0 0 68 15,0 0 14-15,0 0 2 0,0 0-245 0,0 0-49 16,0 0-9-16,0 0-3 0,0 0-44 0,0 0-10 0,0 0-2 0,0 0 0 16,0 0-59-16,0 0-12 0,0 0-2 0,0 0-1 15,0 0-10-15,0 0-1 0,0 0-1 0,0 0 0 31,0 0-59-31,0 0-12 0,0 0-3 0,0 0-1233 0</inkml:trace>
  <inkml:trace contextRef="#ctx0" brushRef="#br0" timeOffset="140238.34">6747 9549 990 0,'-6'-3'44'0,"6"3"8"0,0 0-41 0,0 0-11 15,0 0 0-15,0 0 0 0,0 0 130 0,0 0 24 0,0 0 5 0,0 0 1 16,0 0-39-16,0 0-7 0,0 0-2 0,0 0 0 16,0 0 0-16,0 0 0 0,0 0 0 0,0 0 0 15,0 0-3-15,0 0-1 0,0 0 0 0,-3 3 0 16,0-1-32-16,3-2-8 15,0 0 0-15,0 6-1 0,0-6-16 0,0 5-3 0,0-5-1 0,3 5 0 16,0 1-19-16,0-1-4 0,-3-5-1 0,6 11 0 16,0-4-11-16,0 4-1 0,0 0-1 0,3-1 0 15,-1 1 17-15,1 2 3 0,-3-2 1 0,3 2 0 16,0 0-31-16,0-2-12 0,-3 2 1 0,6 0 0 16,0 0 11-16,-3-2 0 0,0 2 0 0,0-2 0 15,3-1 0-15,-3 1 0 0,-1-3 0 0,1 2 0 16,-3-2-13-16,0 0-7 0,0 3-2 0,-3-3 0 15,0 2-119-15,0 1-24 0,0-3-5 0,-3 0-1 0</inkml:trace>
  <inkml:trace contextRef="#ctx0" brushRef="#br0" timeOffset="140552.5">6646 9919 1620 0,'0'0'72'0,"0"0"14"0,0 0-69 0,0 0-17 16,0 0 0-16,0 0 0 0,0 0 144 0,0 0 24 16,0 0 6-16,0 0 1 0,0 0-63 0,3-5-12 0,-1-3-2 0,4 3-1 15,3-6-4-15,-3 3-1 0,3-5 0 0,6 0 0 16,-3 2-19-16,0 1-4 0,3-4-1 0,3-2 0 15,0 3-34-15,2-3-7 0,1-2-2 0,0 2 0 16,0-3-13-16,-3 1-4 0,3-3 0 0,-1 0 0 16,-2-1-8-16,3 1 0 0,0 3 0 0,3-3 0 15,-6-1 0-15,2 4 13 0,-2 2-3 0,0 0-1 16,-3 3-9-16,3 0-14 0,-3-1 3 0,0 7 1 16,-9 1-93-1,0 1-18-15,-6 5-4 0,0 0-1 0</inkml:trace>
  <inkml:trace contextRef="#ctx0" brushRef="#br0" timeOffset="148399.21">9369 8467 1076 0,'0'0'48'0,"0"0"9"0,0 0-45 0,0 0-12 0,0 0 0 0,0 0 0 16,0 0 82-16,0 0 14 0,0 0 4 0,0 0 0 15,0 0-40-15,0 0-7 0,0 0-1 0,-3 8-1 16,3-8-18-16,0 5-3 0,0-5-1 0,-3 8 0 0,0 2 4 0,0-4 1 16,3-6 0-16,-3 8 0 15,-3 0-3-15,3 0-1 0,3-3 0 0,0 0 0 0,0 6 8 0,-3-3 2 16,0 2 0-16,-3-2 0 0,3 3 2 0,0-1 1 16,-3 6 0-16,1-3 0 0,2 3-15 0,-3 0-4 15,0 0 0-15,0 3 0 0,0 2 6 0,0-3 1 16,0 1 0-16,-3 2 0 0,3 3-10 0,-3 0-1 15,3-1-1-15,-3 1 0 0,0 0-7 0,0 2-2 16,0 1 0-16,3-3 0 16,0 2 13-16,-2-2 2 0,2 2 1 0,0-2 0 0,0 3-26 0,-3-3 0 15,3 2 0-15,-3 3 0 0,3-2 0 0,-3-4 0 16,3 1 14-16,-3-3-4 0,0 1 2 0,3-1 0 16,-3 0 0-16,3 5 0 0,-3 1 4 0,0-1 0 15,3 6 1-15,-2 0 0 0,-1 2 5 0,0-2 1 16,0 0 0-16,-3-3 0 0,3-3-13 0,0 1-2 15,0-4-8-15,3 1 12 0,-3 0 18 0,0 0 3 0,0 0 1 0,3 0 0 16,0 2-18-16,0 0-4 0,1 4-1 0,-1-4 0 16,0 3-2-16,3-5 0 0,-6 2 0 0,6-4 0 15,-3-4-1-15,0 1 0 0,0-1 0 0,0 1 0 16,0-1-8-16,3 1 12 0,-6-1-12 0,3 3 12 16,0-2-4-16,-3-1 0 0,3 6 0 0,0 0 0 15,0 0 0-15,-3 2-8 0,6 3 12 0,-2 1-4 16,-1-1-8-16,0 0 12 0,0-3-12 0,3-2 12 15,0-3-12-15,0-2 0 0,-3-1 9 0,3-2-9 16,3 3 0-16,-3-4 8 0,0 1-8 0,0 0 0 16,0-3 0-16,0-2 8 0,0 0-8 0,0-1 0 15,3 1 30-15,-3-1 2 0,0 1 0 0,0 2 0 16,0 0-32-16,0 1 0 0,-3 4 0 0,3 3 0 0,0-2 0 16,0 2 0-16,-3 5 0 0,3-4 0 15,-3-1 0-15,3-3 0 0,0 1 0 0,-3-3 0 0,3 0 0 16,0-3 0-16,3-3 0 0,-3-2 0 0,3 0-10 0,-3-2-8 15,3-1-2-15,-2-2 0 0,2-3 20 0,0 2 0 16,-3-2 0-16,3 0 0 0,0 0 0 0,0 0 0 16,0-5-12-16,0 5 12 15,0 0-36-15,0 0-1 0,0 0 0 0,0 0-905 16,0 0-181-16</inkml:trace>
  <inkml:trace contextRef="#ctx0" brushRef="#br0" timeOffset="151895.34">9524 9771 864 0,'0'0'76'0,"0"0"-60"0,0 0-16 0,0 0 0 0,0 0 161 0,0 0 30 16,0 0 5-16,0 0 2 0,0 0-69 0,0 0-13 16,0 0-4-16,9-3 0 0,-9 3-24 0,9-2-6 15,0 2-1-15,0-3 0 0,0 3-12 0,5 0-2 16,-2-3-1-16,0 1 0 0,3 2-18 0,-3-3-3 15,3-5-1-15,0 6 0 0,0-1-18 0,0 0-4 16,2 1-1-16,-2-4 0 0,0 1-13 0,3 0-8 16,-3 2 8-16,0 1-8 0,0 2 0 0,0-3 0 15,-4 3 0-15,-2 0 0 16,-9 0-152-16,0 0-36 0,3 5-6 0</inkml:trace>
  <inkml:trace contextRef="#ctx0" brushRef="#br0" timeOffset="152194.64">9512 9887 403 0,'0'0'17'0,"0"0"5"0,-3 0-22 0,3 0 0 16,0 0 0-16,0 0 0 0,0 0 360 0,0 0 68 15,0 0 14-15,0 0 2 0,9-2-264 0,3-1-54 16,0 3-10-16,0-2-3 0,0-1-43 0,2 0-9 16,1 1-1-16,0-4-1 0,0 1-23 0,0 2-5 15,0 1-1-15,0 2 0 0,3 2-20 0,-1-2-10 16,-2-2 10-16,0 2-10 0,6 2 8 0,-6 1-8 16,0 0 0-16,3 2 9 15,0-2-85-15,-4-1-16 0,-2-2-4 0,-3 3-1 0</inkml:trace>
  <inkml:trace contextRef="#ctx0" brushRef="#br0" timeOffset="152586.34">10027 9618 576 0,'-3'-3'51'0,"0"-2"-41"0,3 5-10 0,0 0 0 15,0 0 404-15,0 0 78 0,0 0 16 0,0 0 3 16,0 0-326-16,0 0-66 0,0 0-13 0,0 0-2 16,3 5-69-16,6 0-13 0,-3 1-4 0,3-1 0 15,3 0 1-15,-3 0 0 0,2 1 0 0,4-1 0 16,0 0-9-16,-3 1 0 0,6-1 0 0,-3 0 8 16,3 0-8-16,0 3 12 0,-1-2-12 0,1-1 12 15,0 0-12-15,0 1 0 0,-9-1 0 0,3 0 0 16,3 0-10-16,0 6 10 0,-6 0 0 0,0-1-9 15,-1-2 9-15,-2 0-8 0,-3 0 8 0,0 3-8 16,-3-3 8-16,-3 5 0 0,0 0 0 0,-3 0 0 16,1-2 0-16,-1-3 0 0,-6 2 0 0,0-2 0 0,0 5 27 0,-3-5 1 15,0 3 0-15,0 2 0 0,0-2-28 16,-3 2-14-16,4 0 2 0,-4 1 0 0,0-1 12 0,-6 3 16 16,3-6-3-16,0 1-1 0,3-1-12 0,1-2 0 15,2 0 0-15,0 0 0 0,6-5-9 0,0 2-2 16,3-2 0-16,6-3-834 15,0 0-167-15</inkml:trace>
  <inkml:trace contextRef="#ctx0" brushRef="#br0" timeOffset="153601.34">11893 9393 345 0,'0'0'15'0,"0"0"4"0,0 0-19 0,0 0 0 0,0 0 0 0,0 0 0 16,0 0 340-16,0 0 65 0,0 0 13 16,0 0 2-16,0 0-268 0,0 0-55 0,0 0-10 0,0 0-3 15,0 0-37-15,0 0-8 0,0 0-2 0,0 0 0 16,0-6-2-16,0 6-1 0,-6-2 0 0,3-4 0 16,-3 1 11-16,3 3 3 0,-3-1 0 0,0 0 0 15,-2 3 0-15,-4 3 0 0,0 0 0 0,-3-1 0 16,-3 1-8-16,0-1-2 0,-6 4 0 0,0-1 0 15,4 3-11-15,-4 0-3 0,0 3 0 0,3-1 0 16,-3 3-7-16,1 1-1 0,-1-4-1 0,-3 3 0 16,6 1-3-16,-3-1 0 0,1 0 0 0,-4 0 0 0,0 6 0 0,0-6 0 15,-3 0 0-15,4 3 0 0,2-3 1 0,6 1 0 16,3-1 0-16,0-3 0 0,0 1-4 0,3 0-1 16,3-3 0-16,3-1 0 0,1 4-8 0,2 0 0 15,0-3 0-15,3 2 8 16,3-2-8-16,2 0 0 0,-2 3 0 0,6-1 8 0,3-2-8 15,0 3 10-15,6-3-10 0,3 0 10 0,0 0-10 16,0 2 8-16,2 1-8 0,1-1 8 0,0-2-8 0,-3 3 0 16,3-1 0-16,-6 1 0 15,-1 2 0-15,4 6 0 0,0-1 0 0,3 3 0 0,-3 1 0 0,-3 1 0 16,2-1 0-16,4 1 0 0,-9 1 0 0,0-3 0 16,-3 1 0-16,0-4 0 0,-6 1 0 0,0-4 0 15,-6 1-8-15,0 0 8 0,-3 0 0 0,-3 0 0 16,0 2 0-16,-3-2 0 0,-3 3 0 0,0-1 0 15,-6 1 0-15,0-3 0 0,0 2 0 0,4-4 0 16,-4 1 9-16,-3-1-9 0,3-4 0 0,0 1 8 0,-3-6-8 16,1 0 0-16,-1-2 0 0,0-6 9 0,0 1-9 15,-3-6 0-15,-3 0 9 0,4-3-9 0,-4-2 0 0,3-3 9 16,6 0-9-16,0 3 0 0,-3 0 9 16,4 2-9-16,-1 1 0 0,0 2 0 0,0 0 0 15,3 2 8-15,-3 1-8 0,6 3 0 0,-3-4 0 0,7 4 0 16,-4 2-16-16,3-3 1 0,3 0 1 0,6 3 0 15,0 0-158 1,0 0-31-16</inkml:trace>
  <inkml:trace contextRef="#ctx0" brushRef="#br0" timeOffset="164768.13">11688 10758 288 0,'0'0'25'0,"0"0"-25"0,0 0 0 16,0 0 0-16,0 0 120 0,0 0 20 0,0 0 3 0,0 0 1 16,0 0-52-16,6-8-11 0,-3 0-1 0,-3 8-1 15,0 5 20-15,0-5 4 16,6-8 1-16,-6 8 0 0,0 0-12 0,0 0-3 0,0 0 0 0,0 0 0 16,0 0 19-16,0 0 3 0,0 0 1 0,0 0 0 15,0 0-41-15,0 0-8 0,3 8-2 0,-3-8 0 16,0-8 5-16,0 8 1 0,0 0 0 0,0 0 0 15,0 0-54-15,0 0-13 16,0-2 0-16,3-6 0 0,0 5 0 0,0-2 0 0,0-3 0 0,0 5 0 16,-3-5 0-16,0 3 0 0,0 2 0 0,-3-2 0 15,0 0 0-15,3-3 0 0,-6 5 0 0,0-2 0 0,3 0 0 0,0-1 0 16,0 4 0-16,0-1 0 0,-3 0 54 0,3 1 8 16,-6-1 2-16,-3 1 0 0,0 2-56 0,0 0-8 15,0 0 0-15,0 2-10 0,1 1 27 0,-1-1 6 16,0 4 1-16,3-4 0 15,-3 6-10-15,0-2-2 0,3-1 0 0,0 3 0 0,0-3 0 16,0 6 0-16,0-1 0 0,0 1 0 0,3 0 8 0,0 2 0 16,4 3 1-16,-4-1 0 0,3 4-21 15,-3 0 0-15,3 2 0 0,3-3-8 0,0 1 8 16,0-3 0-16,0-1 0 0,3-1 0 0,0-4 0 0,3 1 0 16,0-3 0-16,-6-8 0 0,0 0 0 0,11 0 0 15,1-3 0-15,0-2 0 0,0-3 8 0,0-3-8 16,3-2 8-16,0-3-8 0,-3-2 8 0,0-1-8 15,0 1 8-15,-4-1-8 0,4-2 0 0,0 2 9 16,-6 4-9-16,3-1 0 0,-3 3 0 0,0-1 0 0,0 6-15 16,-3-2 5-16,0 2 18 0,0 3 3 0,0-1 1 0,-3 1 0 15,-3 2-12-15,3 1 0 0,0 2 0 0,0 2 0 16,-3 1 0-16,3 0 0 0,-3-1 0 0,0 4 8 16,0-1-8-16,3 0 8 0,-3 3-8 0,-3 3 8 15,3-3-20-15,-3 2-5 0,3 3-1 0,0-2 0 16,0 2 39-16,0-2 8 0,3 2 2 0,-3 0 0 15,3 0-19-15,0-2-3 0,0 0-1 0,0-3 0 0,3 0 14 16,-3-1 2-16,6-1 1 0,-6-6 0 16,0 0-36-16,0 0-7 0,0 0-2 0,0 0 0 15,9 0-39-15,0-6-8 16,0 1-1-16,-3-3-1316 0</inkml:trace>
  <inkml:trace contextRef="#ctx0" brushRef="#br0" timeOffset="165184.72">11548 10454 864 0,'0'0'76'0,"0"0"-60"16,0 0-16-16,0 0 0 0,0 0 220 0,0 0 40 15,0 0 9-15,0 0 2 0,0 0-113 0,0 0-22 0,0 0-5 0,6 0-1 16,3 0-38-16,0-3-8 16,-3-2-2-16,0-1 0 0,3-1-28 0,0-1-6 0,2 2 0 0,1-2-1 15,0 0-16-15,0 0-3 0,0-5-1 0,-3 5 0 16,3-2-4-16,-3-1-1 0,0 3 0 0,0-2 0 16,3-1-22-16,-3 0-16 0,-1 6 2 0,1 3 1 15,0-6 27-15,-3 5 6 0,-6 3 0 0,0 0 1 16,6 0-13-16,-6 0-8 0,0 0 10 0,6 8-10 15,-3 2 19-15,0-2-3 0,0 3 0 0,-3 0 0 16,0-1-5-16,0 1-2 0,-3 2 0 0,3-2 0 16,0 2-9-16,0-3 8 0,3 1-8 0,-3-3 8 0,0 0-8 0,0 2 0 15,3-2 0-15,-3-2 8 0,3 2-8 0,0-3 0 16,-3 0 0-16,0-5 0 0,6 8 0 0,-3-3 0 16,-3-5 0-16,3 8 0 15,0-2-120-15,-3-6-24 0,3 5-4 0</inkml:trace>
  <inkml:trace contextRef="#ctx0" brushRef="#br0" timeOffset="166162.34">12140 10467 403 0,'0'0'36'0,"0"0"-36"0,0 0 0 0,0 0 0 16,0 0 350-16,0 0 63 16,0 0 13-16,0 0 2 0,9 5-246 0,-6-2-50 0,-3 2-9 0,0 0-3 15,0 1-39-15,-3 2-8 0,0 2-1 0,-3 1-1 16,3-1-11-16,-3 4-3 0,-3-1 0 0,6-3 0 15,-5 1-15-15,2 5-3 0,0 0-1 0,-3 2 0 16,0-2-11-16,0 3-3 0,3-1 0 0,-6 9 0 16,0-3-12-16,3-1-2 0,3-2-1 0,0 1 0 15,3-6-9-15,0-1 8 0,0-1-8 0,0-4 8 0,3-2-8 16,0 0 0-16,0-5 0 0,0-3 0 0,0 0 10 16,3-3 0-16,0-2 0 0,3-3 0 0,3-3-10 0,0 1-14 15,0-4 3-15,3-1 1 0,-3 1 22 0,3 1 4 16,0 0 0-16,0 2 1 0,-4 1-27 0,1 2-6 15,-6 3 0-15,3-1-1 16,3 4 17-16,0-1 0 0,0 3 0 0,-3 0 0 0,0 3 8 16,0-1 6-16,0 4 1 0,-3-1 0 0,0 0-15 0,0 6 0 15,0 5 0-15,0-3 0 16,-3 3 0-16,0-6 0 0,0 1 0 0,0-3 0 0,-3 5 0 0,0 0 0 16,-3-2 0-16,0 5 0 0,0-3-9 0,0 0-5 15,6-2-1-15,-6-1 0 0,-3-2 15 0,3 0 0 16,-3-3 0-16,0 1 0 0,0-1 28 0,1-2 8 15,-4-1 1-15,0-2 1 0,3 0-22 0,-3 0-5 16,-3 0-1-16,6 0 0 0,-3-5-10 0,3 0 0 16,0-1 9-16,0-1-9 0,3-1 0 0,0 0 0 15,3-3 0-15,0 0 0 16,3-2-84-16,0 3-14 0,0-4-3 0,3 1-811 0,0 0-163 16</inkml:trace>
  <inkml:trace contextRef="#ctx0" brushRef="#br0" timeOffset="166574.1">12099 10395 1638 0,'0'0'72'0,"0"0"16"0,0 0-71 0,0 0-17 0,0 0 0 0,0 0 0 0,0-5 119 0,0-3 20 16,0 8 4-16,0 0 1 0,0 0-48 0,0 0-10 15,3-5-2-15,0 0 0 0,0-1-8 0,2 1-3 16,4-5 0-16,-3 2 0 0,3-3-8 0,0 3-1 16,-3-3-1-16,3 4 0 0,0-7-44 0,0 1-9 15,3 0-2-15,0 0 0 0,3-1 0 0,-3-1-8 16,-1 1 12-16,4-2-4 0,-3 3-8 0,0 0 8 16,0 2-8-16,-3 1 8 0,0-1-8 0,0 3 0 15,-3 3 9-15,-3 0-9 0,3-1 18 0,-6 4-1 16,0 2 0-16,0 0 0 0,0 0 3 0,0 0 0 15,0 0 0-15,0 0 0 0,3 13-3 0,-3-2 0 16,0-1 0-16,-3 3 0 0,3-2-5 0,0 2 0 0,0-2-1 16,3 2 0-16,-6 0-11 0,3 3 8 0,6-3-8 0,-6-2 8 15,0-1-8-15,0 1 0 0,3 2 0 0,0-5 0 16,-3 3 0-16,6-3 0 16,-3 2 8-16,3 1-8 0,-3-3 0 0,-3 2 0 0,2-4 0 15,-2-6 8-15,3 5-8 0,-3-5-16 16,0 0 4-16,3 3-956 0,-3-3-192 0</inkml:trace>
  <inkml:trace contextRef="#ctx0" brushRef="#br0" timeOffset="167475.87">13724 9824 345 0,'0'0'15'0,"0"0"4"0,0 0-19 0,6 3 0 16,-6-3 0-16,0 0 0 0,3 2 282 0,-3-2 53 16,0 0 10-16,6 0 3 0,-6 0-210 0,0 0-42 15,0 0-8-15,0 0-1 0,0 0-15 0,0 0-2 16,0 0-1-16,0 0 0 0,0 0 3 0,0 0 1 16,0 0 0-16,0 0 0 0,0 0-3 0,-3 6-1 15,-3 2 0-15,-3-3 0 0,0 0-16 0,0 3-3 16,-3 0-1-16,-6 3 0 0,3-1-13 0,-6 1-4 15,-2-1 0-15,-1 1 0 0,0 2-10 0,3-2-2 16,3 2-1-16,-2 3 0 0,-1 0-4 0,0-3-1 16,0 3 0-16,3-3 0 0,-3 0-2 0,3 0-1 0,7-2 0 15,-1 0 0-15,-3-3-3 0,6 0 0 16,0-1 0-16,0-1 0 0,3 2 0 0,3-3-8 16,-3 0 12-16,6-5-4 0,0 0-8 0,0 0 12 15,0 0-12-15,-3 8 12 0,3-8-12 0,3 8 12 16,-3-8-12-16,6 5 12 0,0 1-12 0,0-1 10 0,6 0-10 15,0-2 10-15,-3 2-10 0,6-2 12 0,-4-3-12 0,4 3 12 16,3-1-12-16,0 3 0 0,-3-2 9 0,0 0-9 16,0 2 0-16,-3-2 0 0,3-1 0 0,2 4 8 15,-2-4-8-15,0 4 0 0,0-1 0 0,-3-2-8 16,3-1 8-16,-3 1 0 0,3 2 0 0,-3-2 0 16,-4-1 0-16,1 1 0 0,0 0 0 0,0-1 0 15,0 1 0-15,-3 0 0 0,0 2 0 0,-6-5 0 16,0 0-12-16,3 5-6 0,0 0-2 0,-3-5 0 15,0 0-89-15,0 6-19 0,-3 2-3 16,0-3-1156-16</inkml:trace>
  <inkml:trace contextRef="#ctx0" brushRef="#br0" timeOffset="168128.1">13248 10327 403 0,'0'0'36'0,"0"0"-36"0,0 0 0 0,0 0 0 16,0 0 163-16,0-3 25 0,0 3 6 0,0-3 1 16,0-2-54-16,0 5-10 0,0 0-3 0,0 0 0 15,0 0-17-15,0 0-4 0,0 0-1 0,0 0 0 16,0 0 11-16,0 0 3 0,0 0 0 0,0 0 0 16,-6 3-21-16,6-3-4 0,0 0-1 0,0 0 0 15,0 0-24-15,0 0-5 0,0 0-1 0,0 0 0 16,0 0-26-16,0 0-6 0,0 0 0 0,0 0-1 15,0 0 8-15,0 0 1 0,0 0 1 0,0 0 0 16,0 0-15-16,0 0-3 0,0 0-1 0,0 0 0 0,0 0-2 0,0 0 0 16,0 0 0-16,0 0 0 0,0 0-12 0,0 0-8 15,0 0 8-15,6 0-8 0,0 0 0 0,-1 0 9 16,1 2-9-16,0-2 0 0,0 3 9 0,3 0-9 16,-3 2 0-16,6-2 9 0,-3 2-9 0,0 0 0 15,0 1 9-15,3 1-9 16,0-1 0-16,0-1 9 0,0 0-9 0,2 1 0 15,1-1 0-15,0 0 0 0,0 0 0 0,0 1 0 0,-3-4 11 16,0 6-11-16,-3-2 10 0,0-1-10 0,3-5 0 16,-4 3 8-16,1 2-8 0,0-2 0 0,0-1 0 0,0 1 0 15,0 2 0-15,-3-2 0 0,0-1 0 0,0-2 0 16,0 3 0-16,0 0 0 0,-6-3 0 0,9 2 0 16,-9-2 0-16,6 3 0 0,-6-3 0 0,6 0 0 15,-6 0 0-15,0 0 0 0,9 3 0 0,-9-3 0 16,0 0 0-16,0 0 0 0,0 0-11 0,0 0 2 0,0 0 0 15,0 0 0-15,0 0-6 0,0 0-1 0,0 0 0 0,0 0 0 32,-6 2-89-32,3-4-19 0,0 2-3 0,-3 0-1 0,3-6-108 0,-3 6-21 15</inkml:trace>
  <inkml:trace contextRef="#ctx0" brushRef="#br0" timeOffset="169407.26">15382 9710 518 0,'0'0'23'0,"0"0"5"0,0 0-28 0,0 0 0 0,6-2 0 0,0-1 0 15,-6 3 300-15,3-3 56 0,0-2 10 0,-3 5 2 16,3-3-208-16,-3 3-43 0,3-5-8 0,-3 5-1 16,6-5-27-16,-6 5-5 0,0-6 0 0,0 6-1 15,0 0-14-15,-3-5-2 0,0 3-1 0,0-4 0 16,-3 4-11-16,0-1-3 0,0 3 0 0,-3-3 0 15,-3 1-8-15,3-1-3 0,-3 3 0 0,0-3 0 16,-3 3-9-16,0 0-1 0,1 0-1 0,-1 3 0 0,-6 0-6 0,3-1 0 16,3-2-1-16,-3 3 0 0,0 2-1 0,3 1 0 15,-2-1 0-15,-4 0 0 0,3 3-4 16,-3-3-1-16,0 3 0 0,-6-2 0 0,1 2-9 16,2-3 10-16,3 5-10 0,-3-2 10 0,3 0-10 0,3 3 8 15,4-3-8-15,2 2 8 0,0 1-8 0,0 0 8 16,6-1-8-16,-3 3 8 0,3 1-8 0,0-1 0 15,6 0 0-15,0 3 0 0,3-6 0 0,0 4 0 16,3-1 0-16,0-2 0 0,0-1 0 0,3 1 0 16,6-1 0-16,0 1 0 0,2-1 0 0,4 1 0 15,0 0 0-15,3-3 0 0,0 2 0 0,0-2 8 16,-4 3-8-16,1-1 0 0,-6 1 0 0,3-3 0 16,0 2 8-16,-3 1-8 0,-3 0 0 0,3 2 0 15,-4 0 0-15,-2 0 0 0,0 0 0 0,0 1 0 16,-3 4 0-16,3 1 0 0,-6 2 0 0,3 0 0 15,-6 0 0-15,3 0 0 0,-3-5 0 0,0 0 0 16,-3 0 0-16,0 3 0 0,0 2 0 0,-3 0 0 16,0 0 0-16,0 0 0 0,0 0 0 0,-6 3 0 0,3-3 0 15,-2 0 0-15,2-2 0 0,-3 0 0 0,-3-6 0 16,0 3 0-16,0-6 0 0,0-2 8 0,-6 0-8 16,0-3 8-16,1 1 1 0,-4-4 0 0,0 1 0 0,0-3 0 15,3 0-1-15,-2 0 0 0,-4-3 0 0,3 1 0 16,0-4 4-16,3 1 1 0,-3 0 0 0,1-3 0 15,5 0-13-15,0 0 9 0,0-3-9 0,3 3 8 16,0 1-8-16,-3-1 0 0,4 2 0 0,2-2 0 0,0 3 0 0,3 0-11 16,9 5 3-16,0 0 0 15,0 0-124-15,0 0-24 0,3-3-4 0,0-2-2 0</inkml:trace>
  <inkml:trace contextRef="#ctx0" brushRef="#br0" timeOffset="170161.68">15429 10909 345 0,'0'0'31'0,"0"0"-31"0,0 0 0 0,0 0 0 15,0 0 293-15,0 0 53 0,0 0 10 0,0 0 3 0,0 0-186 0,0 0-37 16,0 0-7-16,0 0-1 0,0 0-33 0,0 0-7 16,0 0 0-16,0 0-1 15,0 0-23-15,0 0-4 0,0 0 0 0,6 0-1 0,-6 0-19 0,9-3-3 16,0-2-1-16,-3 0 0 0,0-1-14 0,0 1-3 16,0-3-1-16,-3-3 0 0,0 1-8 15,3-1-2-15,-3-2 0 0,0 0 0 0,0 0-8 0,0-6 12 16,-3 6-12-16,0-3 12 0,0 3-4 0,-6 2 0 15,3 1 0-15,-3 2 0 0,0 2 4 16,0-2 0-16,-6 6 0 0,3-1 0 0,-3 3 8 0,-3 0 3 16,1 3 0-16,2 2 0 0,0 6-3 0,-3-1-1 15,9 3 0-15,-6 1 0 0,0-1-7 0,3-3 0 16,-3 4-1-16,0 4 0 0,0 1-11 0,3-1 8 16,1-4-8-16,2 1 8 0,3 1-8 0,0-3 0 15,3 1 0-15,0-1 0 0,3-2 0 0,3-1 0 16,-3-2 0-16,3 0 0 0,2-5 0 0,-2 2 0 15,6-2 0-15,0-3 0 0,0 0 0 0,3-6 0 16,0 4 0-16,3-4 8 0,-3-2-8 0,-1 0 0 16,4-2 0-16,-3 2 8 0,0-3-8 0,-6 3 0 15,0-2 0-15,0-1 0 0,-3 1 0 0,3-1 8 0,-3 1-8 16,0 4 0-16,-3-2 0 0,0 0 0 0,3 3 8 0,-6 5-8 16,0 0 0-16,0 0 0 0,0 0 0 0,0 0 8 15,0 0 0-15,0 0 0 0,3 5 0 0,-3 3 0 16,0 0 1-16,0 3 0 0,0-1 0 0,0 1 0 15,0 0-9-15,0-1 8 0,0 1-8 0,0-3 8 16,0 2-8-16,0 1 0 0,0-6 0 0,3 3 0 16,-3-3 0-16,0-5 0 0,0 0 0 0,0 0-11 15,0 0-64-15,0 0-13 0,0 0-2 16,8 3-1-16,-8-3-165 0,12 0-34 16</inkml:trace>
  <inkml:trace contextRef="#ctx0" brushRef="#br0" timeOffset="170707.64">15959 10422 2102 0,'0'0'46'0,"0"0"10"0,0 0 1 0,3-5 3 0,-3-3-48 0,3 2-12 0,-3 6 0 15,0 0 0-15,0 0 77 0,0 0 14 0,0 0 2 0,0 0 1 16,0 0-34-16,0 0-8 15,3 8 0-15,-3 3-1 0,-3 2-1 0,0 0 0 0,-3 3 0 16,0 0 0-16,0 0 2 0,-3 3 0 0,0-1 0 0,1 1 0 16,-1-1 0-16,-3 3 0 0,-3-2 0 0,0 2 0 15,3-3-32-15,-3 4-7 0,3-4-1 0,3 3 0 16,0-2-2-16,6-6-1 16,0 3 0-16,0-3 0 0,0 3-9 0,0-5 12 0,3 2-12 0,-2-3 12 15,4 1-12-15,-2-3 0 0,0 0 0 0,3-3 8 16,3-5-8-16,0 0 0 0,6-5 0 0,-3 2 8 15,3-5 5-15,0 3 1 0,0 0 0 0,0-3 0 16,3 3-14-16,0 2-15 0,-3 0 3 0,-1 1 1 16,1 2 11-16,0 2-10 0,-3 1 10 0,0 0-10 15,0 2 10-15,0-3 0 0,-3 4 0 0,0 2 8 16,0 0 4-16,-3 0 0 0,3 0 1 0,-3-1 0 0,0-1-21 16,0 2-5-16,-3 0-1 0,3 2 0 0,-3-2 22 15,0 0 5-15,0 3 1 0,0-1 0 0,0-2-14 16,-3 0 0-16,0-3 0 0,0 3 0 0,0 0 0 0,-3 0 0 15,0 0 0-15,-3 0 0 0,0 0 0 0,0-3 0 16,-3 3 0-16,-3-2 0 0,-3-4 0 0,4 3 0 16,-4-2 0-16,0 0 0 0,0 2 0 0,3-2 0 15,3-3 0-15,0-3 0 0,0 0 0 0,-3 1 0 16,1-1 0-16,2 0 0 0,0-2 0 0,3 3 0 16,0-4 0-16,9 6 0 0,-6-8 54 0,6 8 8 15,-3-8 2-15,0 0 0 16,0 1-154-16,9 1-30 0,3-2-7 0,0 0-1332 0</inkml:trace>
  <inkml:trace contextRef="#ctx0" brushRef="#br0" timeOffset="179061.04">1934 12390 288 0,'0'0'25'0,"0"0"-25"0,0 0 0 0,0 0 0 15,0 0 151-15,0 0 25 0,0 0 4 0,0 0 2 16,0 0-83-16,0 0-17 0,0 0-3 0,0 0-1 16,0 0-23-16,0 0-5 0,6-2-1 0,0-1 0 15,2 1-2-15,1 2-1 0,0-3 0 0,0 3 0 16,3 0-28-16,6 0-6 0,-6 0 0 0,6-3-1 0,3 3 11 0,-6-2 2 15,5 2 1-15,4-3 0 0,0-2 0 0,3 2 0 16,0 0 0-16,2 1 0 0,1-4-9 0,-3 4-1 16,3-4-1-16,-1 1 0 0,-5 3-14 0,3-1 0 15,0 0 0-15,-3-2 0 0,2 2 11 0,-2 1-11 16,0 2 12-16,-3-3-12 0,-3 6 12 0,3-3-12 16,-4 5 12-16,-5-2-12 0,0 2-12 0,-3 0-8 15,0 3-3-15,-6 0-791 0</inkml:trace>
  <inkml:trace contextRef="#ctx0" brushRef="#br0" timeOffset="179402.6">1952 12531 1184 0,'0'0'52'0,"0"0"12"0,0 0-52 0,0 0-12 0,0 0 0 0,0 0 0 15,0 0 36-15,0 0 5 0,0 0 1 0,0 0 0 16,8 0 18-16,1 0 3 0,3 0 1 0,9 0 0 16,-3-3-24-16,3 3-5 0,0-3-1 0,2 1 0 15,4-1-19-15,3 0-4 0,-6 3-1 0,9-2 0 16,-4-3-10-16,7 2 12 0,-6 0-12 0,6 3 12 0,-1-2-12 0,-2-4 8 15,6 4-8-15,-4-1 8 0,4 0-8 0,-3-2 0 16,-3 2 9-16,-1 1-9 0,4-4 9 0,-3 6-9 16,-3-2 12-16,-1-1-12 0,-5 1 10 0,3 2-10 15,-6-3 8-15,0 3-8 16,-7-3-16-16,1 3-9 0,-3 0-2 0</inkml:trace>
  <inkml:trace contextRef="#ctx0" brushRef="#br0" timeOffset="179785.65">3014 12184 806 0,'-6'-13'36'0,"6"13"7"0,0-8-35 0,0 3-8 0,6-1 0 0,-6 4 0 15,3-4 136-15,3 1 24 0,-6 2 6 0,0 3 1 16,12-5-90-16,-9 5-17 0,3 0-4 0,3 0-1 15,-9 0-24-15,0 0-5 0,12 8-1 0,0-3 0 16,0 3-12-16,2-2-2 0,7 2-1 0,-9-1 0 16,3 1-10-16,0 0 12 0,-3 3-12 0,6 0 12 15,-9-4 0-15,3 4 0 0,-1-3 0 0,1 3 0 16,-3-1-12-16,3 1-12 0,-3-3 2 0,-3 2 1 16,6 1 9-16,-9-1 0 0,3 1 8 0,-3 0-8 15,0-1 8-15,-3 3-8 0,0-2 8 0,0 0-8 16,-3-1 11-16,0 3-3 0,-6-2 0 0,0 0 0 15,-3 2-8-15,0-3 0 0,-3 4-12 0,-5-4 12 0,-1 3 16 16,-3 1 12-16,3-1 1 0,-6 0 1 0,0-2 5 0,1-3 1 16,-1 2 0-16,-3-2 0 0,6 3-16 0,-2-1-2 15,2-2-1-15,3 3 0 0,-3-3-9 0,3 2-8 16,0 1 12-16,1-3-636 16,-1 0-128-16</inkml:trace>
  <inkml:trace contextRef="#ctx0" brushRef="#br0" timeOffset="181210.22">4482 11962 230 0,'0'0'10'0,"0"0"2"0,0 0-12 0,0 0 0 0,0 0 0 0,0 0 0 16,0 0 320-16,0 0 62 0,0 0 12 0,0 0 2 15,0-5-234-15,0 5-47 0,0-6-10 0,0 4-1 16,0 2-31-16,0-6-5 0,-3 4-2 0,0-1 0 15,0 0-8-15,-9 3-2 0,3 0 0 0,0 0 0 0,-3-2-17 0,3 2-4 16,-6 2-1-16,3-2 0 0,-3 6 6 0,0-1 0 16,1 0 1-16,-7 3 0 15,0 3-11-15,0-1-2 0,3 1-1 0,-3 2 0 0,-5 0-3 0,2 1 0 16,-3 1 0-16,3 1 0 0,-3 3-4 0,4-1-2 16,-4-2 0-16,6 0 0 0,3-3-8 15,3 3-2-15,3-3 0 0,3 1 0 0,0-4-8 0,4 4 0 16,5-1 0-16,0 0 0 0,2-2 0 0,4 2 0 15,3-3 0-15,3 1 0 0,3 2 0 0,0-5 0 16,0 0 0-16,6 3 0 0,0-3 0 0,-1 2 0 16,-2-2 0-16,0 3 0 0,3-3 0 0,-3 0 0 15,3-3 0-15,-3 3 0 0,-1 2 0 0,-2 1-17 16,3 0 2-16,0 2 1 16,-12-3-13-16,9 4-2 0,-6 1-1 0,0 1 0 15,3-2 13-15,-12 1 2 0,6 1 1 0,-6 3 0 0,0-3 26 16,-6 2 6-16,6 3 1 0,-9 1 0 0,-3-1-32 0,3 0-7 15,-6 0 0-15,-3-2-1 0,0 2 31 0,-3-3 6 16,1 3 2-16,-4-2 0 0,-3-6-4 0,0 0-1 16,-3 1 0-16,-2-1 0 0,-1-3-5 0,3-2-8 15,6 0 11-15,-2 0-11 0,2-5 10 0,0-6-10 0,3 1 8 16,0 2-8-16,3-6 10 0,4-2-10 0,5 3 12 0,-6-3-12 16,9 0 0-16,-3 0 0 0,-3 0 0 0,9 0 0 15,-3 0-62 1,6 1-13-16,3 1-2 0,-3-4-755 0,3 2-152 0</inkml:trace>
  <inkml:trace contextRef="#ctx0" brushRef="#br0" timeOffset="181899.54">4669 12523 864 0,'0'0'76'0,"0"0"-60"0,0 0-16 0,0 0 0 15,0 0 216-15,0 0 40 0,0 0 8 0,0 0 1 16,0 8-109-16,0 0-21 0,0 2-5 0,0 1-1 16,-3-3-35-16,-3 0-7 0,0 5-2 0,3 0 0 15,-3 0-24-15,-6 3-5 0,3 5 0 0,-2 1-1 0,-4-1-15 0,3 0-4 16,0 3 0-16,0-6 0 0,3-5-18 0,3-5-4 16,3 3-1-16,-3 0 0 0,6-1-13 0,0 1 0 15,6-3 0-15,3 0 0 0,-3-6 0 0,9 1 8 16,-3-3-8-16,6 0 0 0,2-5 0 0,1-3 0 15,-6-3-12-15,3 0 12 16,0-2-43-16,0-3-1 0,3 1-1 16,-1-4 0-16,1 0 5 0,-6-2 0 0,0 0 1 0,0 0 0 15,-3 2 18-15,-3 4 3 0,-3 1 1 0,0 1 0 0,0 5 17 0,0 3 16 16,-6 5-4-16,0 0 0 0,0 0 29 0,0 0 6 16,0 0 1-16,0 8 0 0,0 5-22 0,-3 0-4 15,0 6-1-15,0-3 0 0,0 0 35 0,0-1 6 16,0 1 2-16,-3-2 0 0,6-1-52 0,0 0-12 15,0-2 0-15,0-1 0 0,6-2 0 0,-3 0 0 16,0-3 0-16,0 1 0 0,-3-6-12 0,6 2-6 16,0 1-1-16,2 0 0 0,-2-1 5 0,3-2 1 15,3 0 0-15,0 0-881 0,0 0-176 16</inkml:trace>
  <inkml:trace contextRef="#ctx0" brushRef="#br0" timeOffset="182313.18">5282 12615 1958 0,'-3'14'43'0,"3"-9"9"0,-3-2 1 16,0 2 3-16,0-3-45 0,0 1-11 0,3-3 0 0,0 0 0 15,0 0 40-15,0 0 5 0,0 0 2 0,6 0 0 0,0-3-24 0,3 1-5 16,0-1-1-16,-3 1 0 0,3-1-17 0,-3-2 0 15,-3-3 0-15,3 2 0 0,0-4 55 0,3 2 7 16,-3-3 2-16,0 1 0 0,-6 2-52 0,6-3-12 16,-3-2 0-16,0 5 0 0,0-5 54 0,-3 5 8 15,0-3 2-15,-3 6 0 0,0-3 0 0,-3 3 0 16,3-1 0-16,3-2 0 16,-12 6-52-16,3-3-12 0,0-1 0 0,-3 4 0 0,3-1 54 0,-9 6 8 15,3-3 2-15,-2 8 0 0,-7-1-52 0,3 4-12 0,3 2 0 16,0 3 0-16,0 5 0 0,3 0 0 15,1 6 0-15,-1-1 0 0,6 1 54 0,-6-3 8 16,9 2 2-16,0-2 0 0,0-6-52 0,6 1-12 16,-3 0 0-16,6-4 0 0,0-1 0 0,6-1 0 15,-3-3 0-15,3 1 0 0,3-3-14 0,3-3-6 16,-4 1 0-16,7-4-1 0,0-2 33 0,6-2 8 0,0-1 0 16,6-5 1-1,-4-5-170-15,-5 2-35 0,3-7-6 0,0-1-2 0</inkml:trace>
  <inkml:trace contextRef="#ctx0" brushRef="#br0" timeOffset="182889.3">5756 12150 2113 0,'0'0'93'0,"0"0"20"0,0 0-90 0,6-6-23 16,-1-2 0-16,7 1 0 0,-6 1 72 0,3 1 11 15,-3-6 1-15,3 3 1 0,6 0-40 0,-3 1-8 16,6-1-1-16,-3 0-1 0,3 0-5 0,-7 0-1 16,4 0 0-16,3-3 0 0,-9 6-39 0,6-6-8 15,0 1-2-15,-3-1 0 0,0-2 32 0,3 0 7 16,-1-6 1-16,-2 3 0 0,0 3-20 0,-6 0 0 16,3-3 0-16,0 0 0 0,-3 0 0 0,0 0 0 15,-3-2 0-15,0-1 0 0,-3-2 0 0,0 3 0 16,-3 2-13-16,0 5 5 0,-3 6 8 0,3 2 0 15,-6 1 8-15,0 2-8 0,-3 2 29 0,0 6 2 16,-5 0 0-16,-10 8 0 0,0 5 4 0,-3 0 1 0,-3 6 0 16,1 2 0-16,-1 3 0 0,0-3 1 0,0 3 0 15,1 2 0-15,-1 6-17 0,12-9-4 16,-3 9-1-16,3 5 0 0,4 0-3 0,-1 0 0 0,0 0 0 16,0 0 0-16,3-3-12 0,-6 22-10 0,6-6 2 0,7-2 0 15,-4-9 8-15,9-7 0 0,0-3 0 0,3-8 0 16,3-5 0-16,0-3 12 0,9-2-4 0,-7-4 0 15,4-4-8-15,3-3 0 0,0-5 0 0,0-6 0 16,3-5-50 0,0-5-11-16,0 5-3 0,3-5 0 0,-3-1 72 0,-1-2 15 0,1 3 2 15,3-3 1-15,-3 0-42 0,-3 1-8 16,3 4-1-16,-6-2-1 0,3 5 26 0,-6 3 0 0,-6 5 0 16,6 0 0-16,0 5 0 0,-4 3 0 0,1 0 0 0,-3 5 0 0,0 3 0 15,0 0 0-15,0-3 0 0,0 3 0 16,0-3 25-16,0 0 11 0,6 1 1 0,-6-4 1 15,6 1-38-15,-6-3 0 0,6-3 0 0,3-2 0 0,0 2 0 16,3-3 0-16,3-4 0 0,0-3 0 16,0-1-84-16,6 1-11 0,-7 2-2 15,1-5-734-15,6-5-146 0</inkml:trace>
  <inkml:trace contextRef="#ctx0" brushRef="#br0" timeOffset="183498.04">6125 12584 1958 0,'0'0'87'0,"0"0"17"0,0 0-83 0,-3 5-21 15,3 5 0-15,-3-2 0 0,3-5 158 0,-3 2 27 16,0 1 6-16,3 2 1 0,-3 2-103 0,3-2-20 0,0-3-4 0,0 1-1 16,0-6-51-16,0 0-13 0,0 0 0 0,9 0 0 15,0-3 37-15,0 0 5 0,2-5 1 0,-2 1 0 16,0-4-18-16,3-2-3 0,0-3-1 0,3 0 0 16,0-3-21-16,-6 1-13 0,0-1 1 0,0 4 1 15,0-1 11-15,-9 0-10 0,6 3 10 0,-3-1-10 16,-3 1 10-16,0 2 0 0,3 1 0 0,-6 2 0 15,0 3 0-15,-3 2 0 0,0 0 0 0,-6 9 8 16,-3-1-8-16,0 3 0 0,-3 5 8 0,-3 3-8 16,0 3 12-16,4 7-1 0,-4 0-1 0,3 6 0 15,3 3 43-15,0-4 9 0,3-2 2 0,3-2 0 16,0-3-52-16,3-3-12 0,3 0 0 0,3-5 0 16,0-3 0-16,3 3 0 0,3 0 0 0,3-8 0 0,3-6 0 15,0-2 0-15,3-5 0 0,-3 5 0 0,6-2 0 0,0-6 0 16,-3-6 0-16,2-1 0 15,1 7-37-15,3-8-11 0,-3-3-1 0,6-10-1 0,0 5 26 0,-1 6 6 16,-5 5 1-16,6-6 0 0,-6-10 17 0,0 10 0 16,-3 17 0-16,0 2 0 0,-4-3 0 0,-5-5-8 15,3-10-1-15,-3 10 0 0,-6 8 9 0,0 0 0 16,0 0 0-16,3 10 0 0,-6 14 8 0,0-3 6 16,0 0 2-16,-3 1 0 15,-3-7 2-15,3 4 1 0,1-3 0 0,2 0 0 0,-3 2-35 16,0 6-8-16,3-8 0 0,3-3-1 0,0-13 25 0,0 0 0 0,0 0 0 15,9 3 0-15,0-1 0 0,2-4 0 0,-2-6 0 16,3 0 0-16,3-3 0 0,0-2 0 0,0-3 0 16,0-2 0-16,6-3-18 0,-6-3 2 0,-1 3 0 15,4-1 0-15,0 1-1 0,0 5 0 16,-3 0 0-16,3 3 0 0,-3 3 17 0,-4 2 0 0,1 2 0 0,-3 1 0 16,0 5 0-16,-9 0 0 0,0 0 0 0,3 13 0 15,0 3 12-15,0 5 7 0,-6-2 1 0,3 5 0 16,-6 0 11-16,3-6 2 0,0-2 1 0,-3 2 0 15,-3 1-13-15,6 0-2 0,-3-4-1 0,4 1 0 16,2-2-18-16,0 1 8 0,2 1-8 0,1-5 0 16,3-1-55-16,6-4-17 0,-3-4-4 0</inkml:trace>
  <inkml:trace contextRef="#ctx0" brushRef="#br0" timeOffset="184425.41">7262 12745 172 0,'0'0'16'0,"0"0"-16"0,6-3 0 0,-6 3 0 16,0 0 264-16,0 0 49 0,6 3 11 0,-6-3 1 15,0 0-109-15,0 0-21 0,0 0-5 0,9 3-1 16,-4 2-44-16,1 0-9 0,-3 1-1 0,0 1-1 16,-3-7-42-16,0 0-9 0,0 0-2 0,6 3 0 15,-6-3-31-15,0 0-6 0,6 3-2 0,0-3 0 0,0-6-15 0,0 4-3 16,0-3-1-16,0-1 0 0,0 1-10 0,0-3-1 15,0 0-1-15,3-3 0 0,-3-7-11 0,0-1 0 16,0-2 9-16,-3 0-9 0,0-5 0 0,0 2 9 16,-3 0-9-16,0 0 0 0,-3 3 9 0,0 0-9 15,0 0 0-15,-3 2 9 0,-3 6-9 0,3 0 0 16,-3 5 0-16,0 0 0 0,-3 3 0 0,0 5 0 16,0 0 8-16,-6 5-8 0,-2 3 0 0,2 5 0 15,0 6 9-15,0 4-9 0,-3 6 10 0,0 3-2 16,1 5-8-16,2-2 12 0,3-1-12 0,3-5 9 15,0 0-9-15,6-2 8 0,3-1-8 0,0-2 0 16,6-8 0-16,3 0 0 0,3 0 0 0,6-8 0 0,3-1 0 16,0-4 0-16,-1 0 0 0,4-6 0 15,3-5 0-15,3-2 0 0,3-4 0 0,-4 1-14 0,1 0 5 16,0-8 1-16,0-3-11 0,-3-10-1 0,5-4-1 16,-2 1 0-1,0-5-22-15,0 5-4 0,-4-3-1 0,4 3 0 16,-9 3-19-16,3-6-4 0,3-2-1 0,0-8 0 15,-4-9 12-15,1 1 3 0,0 3 0 0,0 4 0 0,0 6 30 16,0-2 7-16,-4 4 0 0,-2 4 1 0,0 4 19 0,-3 4 0 0,0 2 0 16,-6 5 9-16,3 5 35 0,-6 3 8 0,0 6 0 15,0 2 1-15,-3 3 19 0,0 5 3 0,0 0 1 0,-3 7 0 16,-3 4-16-16,-3 8-2 0,0-1-1 0,-3 3 0 16,0 3-13-16,-3 0-4 0,-2 2 0 0,-1 1 0 15,-3 5-11-15,0-1-2 0,0 12-1 0,9-6 0 16,-3 2-6-16,0 6-2 0,-5-2 0 0,2-1 0 15,-3-2-9-15,3 2-1 0,0 3-8 0,0 3 12 16,1 2-12-16,2 0 8 0,3 0-8 0,0 9 0 0,0-9 8 16,6-13-8-16,3-8 0 0,3-2 0 0,0-4 0 15,3-2 0-15,3-5 0 0,3-5 0 16,3 0-61-16,0-6-9 0,3-3-2 16,2-4 0-16,4-6-136 0,-3 3-28 0</inkml:trace>
  <inkml:trace contextRef="#ctx0" brushRef="#br0" timeOffset="184765.42">7783 12660 2156 0,'-12'14'96'0,"6"-7"19"0,3 1-92 0,-3 3-23 16,0-6 0-16,3 1 0 0,3-6 113 0,0 0 19 16,0 0 3-16,0 0 1 0,0 5-72 0,3 3-13 0,-3 0-3 0,6-3-1 15,-6-5-27-15,9 0-6 0,0 0-1 0,0-3 0 16,2 1-5-16,1-4 0 0,0-4-8 0,3-1 12 15,-6-2-12-15,3-3 0 0,-3-5 0 0,0 0 0 16,3 0 0-16,-3 0 0 0,-6-1 8 0,0 1-8 16,3 3 0-16,-3-3 0 0,0 7 0 15,-3-2 0-15,-6 3 0 0,3 0-8 0,0 5 8 0,-3 0 0 16,-3 5 0-16,0 1 8 0,0 7-8 0,0 0 12 16,-3 3 20-16,-3 6 3 0,0 1 1 0,-6 4 0 15,1 5 0-15,2 5 0 0,-3 3 0 0,6-1 0 0,-3 1-12 0,6-3-3 16,0-5 0-16,3 0 0 0,4-3-13 0,2-2-8 15,3-1 8-15,3-2-8 0,5-3 0 0,1-2 8 16,3-3-8-16,3-3 0 0,6-5 0 0,-3 0-18 16,0-3 3-16,3-2 1 15,-4-6-135-15,4 1-27 0,-3 2-6 0</inkml:trace>
  <inkml:trace contextRef="#ctx0" brushRef="#br0" timeOffset="185249.9">8301 12465 1094 0,'0'7'97'0,"0"1"-77"16,2-2-20-16,-2-6 0 16,0 0 257-16,0 0 48 0,3-6 10 0,-3 4 1 0,0 2-187 0,0 0-37 0,0 0-8 0,3-6-2 15,-3 6-40-15,0 0-8 0,0 0-2 0,3-7 0 16,0 1 0-16,-3 1 0 0,0 5 0 0,0-5 0 15,-3-3 10-15,0 2 2 0,-3 4 0 0,-2-4 0 16,2 4 0-16,-6-1 0 0,3 1 0 0,-3 2 0 16,0 2-6-16,-3-2-1 0,3 3 0 0,-3 2 0 15,0-2-9-15,3 2-3 0,-2 3 0 0,2-3 0 16,0 3-11-16,3-2-2 0,-3 1-1 0,0 1 0 16,6 0-11-16,3 0 0 0,0 0 0 0,0 0 0 15,3 0 0-15,3 0 0 0,0 0 0 0,3 0 0 16,0 0 0-16,3 0 0 0,3 0 0 0,3 0 0 15,0-3-9-15,-3 6-1 0,2-4 0 0,1 4 0 16,-3-3-16-16,-3 3-3 0,3-1-1 16,-3 3 0-16,0-2 8 0,-3 0 2 0,-3-1 0 0,0 1 0 15,0-1 20-15,-3 1 0 0,-3-3-9 0,0 0 9 0,0 2 0 16,-6 1 0-16,0-6 0 0,0 3 0 0,-6 3 0 0,0-1 0 16,0-4 0-16,-2-1 0 0,-4 0 20 0,0-5-3 15,3 0 0-15,-3-5 0 0,3 2 3 0,-5 3 0 16,-1 3 0-16,6-3 0 0,0-8-12 0,-3 3-8 15,3-3 9-15,3 2-9 0,-2-1 0 0,2-4-12 16,3 0 1-16,3-5 0 16,3 1-121-16,0-4-25 0,6 1-5 0</inkml:trace>
  <inkml:trace contextRef="#ctx0" brushRef="#br0" timeOffset="185700.12">9077 12039 979 0,'0'0'87'0,"0"0"-70"15,0 0-17-15,0 0 0 0,0 0 233 0,-3 5 43 16,-3 3 9-16,-2 5 2 0,-1 3-130 0,0 0-25 16,0 5-6-16,-3 5-1 0,-3 3-53 0,0 3-12 15,0 0-1-15,-3 0-1 0,-3-1-20 0,-2 12-4 16,-1-3-1-16,0 2 0 0,3 5-6 0,3-2-2 16,3 0 0-16,1-2 0 0,2-9-25 0,3-5-14 15,3-2 2-15,3-3 0 16,0-6-96-16,3-5-18 0,3-7-4 0,3-6-632 0,0-6-126 0</inkml:trace>
  <inkml:trace contextRef="#ctx0" brushRef="#br0" timeOffset="186111.15">9205 11798 1933 0,'-12'0'85'0,"10"2"19"15,-4-2-84-15,0 6-20 0,-3-1 0 0,0 3 0 16,0 0 124-16,-3 2 21 0,3 4 4 0,-3-1 1 0,0 0-67 0,3 6-14 15,0-3-2-15,-3 2-1 16,3 3-36-16,1 0-7 0,-1 3-2 0,6 3 0 16,-3 4-9-16,6-1-3 0,0-7 0 0,6 1 0 15,0-5-9-15,3-3 0 0,-1-1 0 0,7-4-11 16,-3-6 11-16,3 1-8 0,3-9 8 0,3 0-8 16,0-5-25-16,2-2-5 15,1-6-1-15,12-5 0 0,-3 0-20 0,-4-1-4 0,-2 1-1 0,0 3 0 16,0-1 12-16,-3 1 1 0,-1 2 1 15,1 0 0-15,-3 0-3 0,-3 3-1 0,-3-3 0 16,-3 5 0-16,0-2 54 0,-3 5 0 0,-3 0 11 16,-6 8-2-16,0 0 71 0,0 0 15 0,0 0 2 0,-6 6 1 0,-3 4-30 0,-3 3-5 15,-6 1-2-15,3 4 0 0,-3 3 3 0,0 6 0 16,0 4 0-16,-2 12 0 0,-1 2 0 0,-3 0 0 16,3 0 0-16,-3-3 0 0,1-2-64 0,5-3-24 15,3-3 0-15,3 1 1 0,0-1 23 0,6-2 0 16,3 0 0-16,0-1 0 15,3-4-32-15,3-3-9 0,3-3-2 0,3-5 0 16,3-6-80-16,0-5-16 0,3-5-3 0</inkml:trace>
  <inkml:trace contextRef="#ctx0" brushRef="#br0" timeOffset="186270.4">9634 12414 1843 0,'-9'8'81'0,"6"-5"18"0,-3 5-79 0,-3 5-20 0,0-2 0 0,0 2 0 15,-3 3 218-15,1 5 40 0,-1 3 8 0,-3-1 2 0,3 1-199 0,3 0-39 16,0 0-8-16,3-3-2 0,0 0-20 0,6-2 0 16,-3-3 0-16,3-6 0 15,3-4-73-15,3-1-19 0,3 3-4 0,-3-8-1088 16</inkml:trace>
  <inkml:trace contextRef="#ctx0" brushRef="#br0" timeOffset="186420.59">9786 12152 1958 0,'0'0'87'0,"-6"0"17"0,-3 8-83 0,3 0-21 15,0 0 0-15,-3 0 0 0,3-3 95 0,0 3 14 16,0 3 3-16,0 2 1 0,3-2-90 0,0 2-23 16,0-2 0-16</inkml:trace>
  <inkml:trace contextRef="#ctx0" brushRef="#br0" timeOffset="186878.79">9798 12435 633 0,'9'-10'28'0,"-6"5"6"0,0-1-34 0,0 1 0 0,0 0 0 0,3-1 0 15,-4 4 301-15,-2 2 54 0,0 0 10 0,0 0 3 16,0 0-206-16,0 0-41 0,0 0-8 0,0 0-1 16,0 10-25-16,-2 1-5 0,-4-1-1 0,0 1 0 15,0 5-29-15,-3 0-7 0,0 2-1 0,3 4 0 0,-3-1-8 16,3-3-1-16,0 1-1 0,0-1 0 0,3-2-19 16,0-5-4-16,3-1-1 0,6-2 0 0,-6-8-10 15,3 3 0-15,6-3 0 0,3-8 8 0,0-3-8 0,3-2 0 16,-3-5 0-16,2-1 0 15,4-2-19-15,0 5-5 16,-6-2-2-16,6-1 0 0,-3 6 13 0,3-3 2 0,0 3 1 16,-4 2 0-16,4 0 10 0,0 4 0 0,-3 1-9 0,0 1 9 15,-3 0 0-15,0 2 0 0,-3 3 0 0,-3 0 0 0,0 3 0 0,-6-3 0 16,5 5 0-16,-5 3 0 0,3 0 16 0,-3 2 4 16,-3 1 0-16,1 2 1 0,-1 0-3 0,-3 3-1 15,3 0 0-15,-3 3 0 0,0 2-1 0,3-3-1 16,-3-2 0-16,0 5 0 0,3-2-7 0,0-3-8 15,0-3 11-15,3-2-11 0,0 2 0 0,3-5 0 0,3-3 0 16,-3 0 0 0,6-2-88-16,0-3-25 0,0-3-5 0</inkml:trace>
  <inkml:trace contextRef="#ctx0" brushRef="#br0" timeOffset="187301.15">10372 12398 2062 0,'0'-2'45'0,"0"2"10"0,0 8 1 0,-3 0 3 0,3 2-47 0,-3-5-12 0,3 1 0 0,-6 7 0 16,-3 8 81-16,0-5 15 0,1-8 2 0,2 3 1 16,-3 2-28-16,0 11-6 0,-3 7-1 0,3-4 0 15,0-3-51-15,3-3-13 0,0-3 0 0,0 3 0 16,3-2 0-16,3-6 0 0,3-7 0 0,0-1-782 16,-3-5-159-16</inkml:trace>
  <inkml:trace contextRef="#ctx0" brushRef="#br0" timeOffset="187459.44">10581 12084 576 0,'0'0'51'0,"0"0"-41"0,-3 2-10 0,-3 3 0 0,0-2 321 0,0 0 63 16,6-3 12-16,-3 5 2 0,-3 3-264 0,3-3-53 15,3-5-10-15,-3 8-3 0,0 0-60 0,0 0-8 16,3 0-9-16,0 0-988 0</inkml:trace>
  <inkml:trace contextRef="#ctx0" brushRef="#br0" timeOffset="188341.22">10578 12383 1058 0,'0'0'47'0,"0"0"9"0,3-6-44 0,3 1-12 0,-6 5 0 0,0 0 0 16,0 0 152-16,0 8 28 0,0-3 5 0,0 3 2 15,0 0-35-15,-3 3-6 0,-3-3-2 0,0 5 0 16,0 0-42-16,-3 0-9 0,0 6-1 0,-3 7-1 15,-3 1-29-15,3-1-6 0,0-2 0 0,3 0-1 16,0-3-23-16,6-3-5 0,-3-4-1 0,6-4 0 16,0 1-18-16,3-6-8 0,0 0 0 0,-3-5 8 0,0 0 2 0,18-8 0 15,0-5 0-15,0-3 0 0,0-2-10 16,0-6-14-16,3 0 3 0,-4 0 1 16,1 1 10-16,3 1 0 0,3 1 0 0,-3 0 0 15,0 5 0-15,-1-2 0 0,1 2 0 0,-6 8 0 16,-3 0-53-16,-3 3-9 0,0-3-2 15,-3 5 0-15,-6 3 52 0,0 0 12 0,0 0 0 0,0 0 0 0,6 8 48 0,-3 3 13 16,-6-1 3-16,0 3 0 0,0 1-52 0,0-4-12 16,0-2 0-16,-3-3 0 0,0 3 0 0,-3 3 0 15,3 2 0-15,0 3 0 0,0 0 0 0,3-3 0 16,3 0 0-16,-3 3 0 0,0-2 0 0,0-4 0 16,3 3 0-16,0-5 0 0,3 0 0 0,0-2 0 15,3-4 0-15,0-4 0 0,3-1 0 0,0-5 0 16,0 0 0-16,0-5 0 0,6 0 0 0,-3-3 0 0,5 0 0 15,-2 0 0-15,0 0 0 0,3 0 0 16,-3 0 0-16,3 6 0 0,-3-4 0 0,0 4 0 0,-3-1 0 0,-4 6 0 16,4-3 0-16,-3 3 0 0,-3-1 0 0,0 4 0 15,-6 2 0-15,0 0 0 0,0 0 0 0,0 0 0 16,0 0 0-16,3 5 0 0,-3 0 0 0,0 3 0 16,-3 0 0-16,0 0 0 0,0 3 0 0,0-3 0 15,0 2 0-15,0 1 0 0,-3 0 0 0,3 2 0 16,0 0 0-16,0-2 0 0,0-1 0 0,0 3 0 15,3-5 0-15,-2 3 0 0,2-3 0 0,0 0 0 16,0 0 0-16,2-3 0 0,1-2 0 0,0 2 0 16,-3-5 0-16,6 0 0 0,-3-3 0 0,6-2 0 15,0-3 0-15,0 0 0 0,-3-5 0 0,6 0 0 16,0-3-102-16,0 0-23 0,0 0-5 0,0 0-1 16,0 3 35-16,-1 0 8 0,4-1 0 0,-6 4 1 0,3-1 58 0,-3 1 11 15,0 2 2-15,0 2 1 0,-3 1 15 0,0 0 16 16,-6 5-3-16,0 0-1 0,6-3 50 0,-6 3 10 15,0 0 1-15,0 0 1 0,3 6 7 0,-3-1 2 16,0 3 0-16,0-3 0 0,-3 3-15 0,0 3-4 16,0-1 0-16,-3 3 0 0,3-2-51 15,-3 5-13-15,3 0 0 0,-3 0 0 0,3 2 40 0,0 1 6 16,0-1 1-16,0 1 0 0,0-3-24 0,3-1-5 16,0-1-1-16,0-1 0 0,3-3-9 0,-3-2-8 15,3 0 9-15,0 0-9 16,0-5-49-16,6 2-16 0,-3-5-3 0,0-2-818 15,3-1-163-15</inkml:trace>
  <inkml:trace contextRef="#ctx0" brushRef="#br0" timeOffset="189570.22">11325 12412 748 0,'0'0'67'0,"0"0"-54"0,0 0-13 0,0 0 0 16,0 0 275-16,0 0 52 16,0 0 10-16,0 0 3 0,0 0-161 0,0 0-32 15,0 0-7-15,0 0 0 0,-6 5-52 0,0 0-9 0,0 0-3 0,0 1 0 16,0-1-33-16,0 3-7 0,-3 0-2 0,3 0 0 16,-3 5-9-16,3 0-1 15,-3 1-1-15,3 4 0 0,0 1-8 0,3-1-2 0,-3 3 0 0,3 0 0 16,3 1-13-16,0-4 9 0,0 1-9 0,0-3 8 15,6-1-8-15,0-4 0 0,0 0 0 0,0-3 0 16,3-1 0-16,0-1 0 0,0-4 8 0,3 1-8 16,0-6 0-16,3 1 0 0,-3-4 0 0,3-1 0 15,-1-1-19-15,1-6 1 0,0-2 0 0,-3-2 0 16,0-1-4-16,0-2-1 0,0 0 0 0,0 3 0 0,-3-1 9 16,3 1 2-16,-6-1 0 0,2 3 0 0,1 0 12 0,-3 3 0 15,0 2 0-15,0-2 0 0,0 5 0 0,-3 0 0 16,0 3 0-16,0 0 0 0,0 5 0 0,-3 0 0 15,0 0 0-15,0 0 0 0,0 0 20 0,0 0-2 16,0 0-1-16,-3 10 0 0,-3 1 0 0,3 0 0 16,-3 2 0-16,3 3 0 0,0-3-8 0,0 3-1 15,-3 0-8-15,3-1 12 0,0 4-4 0,0-3-8 16,0 2 11-16,0-2-11 0,3 3 14 0,0-3-4 16,-2-3-1-16,2-3 0 0,2 1-9 0,-2-11 8 15,3 8-8-15,3 0 8 0,-3-3-8 0,6-2 0 16,0-6 0-16,3-2 0 0,0-3 0 0,0-3 0 15,3-2 0-15,0-3 0 16,3-5-33-16,-1 0-12 0,1-3-3 0,-3 0 0 0,-3 3 39 0,0 3 9 0,0-1 0 16,0 3 0-16,0 3-12 0,-3 2 0 0,0 4 0 0,-3-1 0 15,-1 2 12-15,-2 1 0 0,0 5 0 0,-3 0 0 16,0 0 0-16,0 0 0 0,0 0 9 0,-3 11-9 16,-5-1 24-16,2 6-1 0,0-3-1 0,0 6 0 15,0-1-10-15,-3 1-1 0,6 2-1 16,-3-2 0-16,6-1-10 0,-3 1 10 0,0-6-10 15,3 3 10-15,3-6-10 0,-3 1 0 0,0-11 0 16,0 0 0-16,6 5-22 0,0-2-6 16,0-6-2-16,3-2 0 0,3-3 30 0,-1-3 0 0,1-2 0 0,0 0 0 15,3-3 19-15,0 0 9 0,0 0 3 0,0 0 0 16,-3 0-31-16,3 1 0 0,-3 1 0 0,-1 4-10 16,1-1 10-16,0 3-10 0,-6 0 10 0,3 3-10 15,-3 2-9-15,-3 1-1 0,0 2-1 0,-3 0 0 16,0 0 33-16,0 0 6 0,0 0 2 0,3 10 0 15,-3 1-32-15,-3 2-7 0,3 0-1 0,0 1 0 0,-3 1 20 16,0-1 0-16,0 2 0 0,3-3 0 0,-3 0 0 16,3 0 0-16,0-2 0 0,0-1 0 0,0-10 0 0,0 0 0 15,0 11 0-15,0-11 0 0,6 0 0 0,-3 0 0 16,3 0 0-16,0-8 0 0,3 0 0 0,0-2 0 16,-3-4 0-16,3 1 0 0,0-3 0 0,3 0 0 15,-4 0 0-15,1 3 0 0,0 0 0 0,3 0 0 16,0 0 0-16,-3 2 0 0,3 0 0 0,-3 3 0 15,0 3 0-15,-3 0 0 0,-3 2 0 0,0 3 0 16,-3 0 0-16,0 0 0 0,0 0 0 0,0 0 0 16,-3 11 0-16,3 2 0 0,-3 0 0 0,0 3 0 15,0 3 0-15,0-1 0 0,-3 3 20 0,0-2 8 16,3 2 2-16,0-2 0 16,3-1-48-16,3-5-10 0,-3-2-1 0,6-1-1 15,-3 1 30-15,3-3 0 0,0-5 0 0,0-1 0 16,3-4-108-16,3-1-16 0,-3-2-4 0,2-3-1024 0</inkml:trace>
  <inkml:trace contextRef="#ctx0" brushRef="#br0" timeOffset="190052.59">12465 12425 460 0,'0'0'41'0,"0"0"-33"16,0 0-8-16,0 0 0 0,0 0 335 0,0 0 65 15,6-5 12-15,-3 2 4 0,-3 3-282 0,9-3-56 16,0 1-11-16,-4-4-3 0,1 4-51 0,3-4-13 16,-9 6 0-16,3-5 0 0,-3 5 0 15,0 0 0-15,0 0 0 0,0 0 0 0,0 0 0 0,0 0 0 16,0 0 0-16,0 0 0 0,0-5 105 0,-3 0 19 16,0-1 3-16,-3 4 1 0,0 2-52 0,1 2-9 15,-4 1-3-15,0 0 0 0,0-1 0 0,0 1 0 16,0 2 0-16,-3 0 0 0,3-2-34 0,-3 0-7 15,3-1-2-15,0 4 0 0,0-4-7 0,0 4-2 16,3 1 0-16,0 1 0 0,4-2-12 0,-1 2 0 16,3 0 0-16,3 0 0 0,-1-1 0 0,4 1 0 15,0 3 0-15,3-3 0 0,0 0-12 0,0 2 2 16,3 1 0-16,-3-3 0 16,6 3-35-16,-3-1-7 0,-3 3-2 0,3-2 0 15,0 2-33-15,-4 0-6 0,-2 1-2 0,0-1 0 16,0 0 25-16,0 0 5 0,-6-5 1 0,0 3 0 0,0-3 51 15,-3 0 13-15,0 0 0 0,-3-3 0 0,-3 3 48 0,1-3 13 16,-1 0 3-16,0-2 0 0,-3 0-8 0,0 5 0 0,-3-3-1 0,3 3 0 16,-6-3 14-16,0-2 3 0,-5-6 1 0,2 6 0 15,-3 0-73-15,-3-3-24 0,-3-3 0 0,7 0 0 16,5 1-12 0,3-1-4-16,-6-2 0 0,9 2 0 0,0-2-109 15,3-3-23-15</inkml:trace>
  <inkml:trace contextRef="#ctx0" brushRef="#br0" timeOffset="190592.41">13087 12459 2044 0,'0'0'45'0,"0"0"10"0,0 0 1 0,0 0 1 0,0 0-45 0,0 0-12 0,0 0 0 0,0 0 0 16,0 0 83-16,6 6 14 0,-6 1 3 0,0 4 1 16,3 2-33-16,-3 6-8 0,0-1 0 0,-3 6-1 15,3 0-41-15,0 5-8 0,0 3-2 0,3-6 0 16,-3-5 45-16,3-5 9 0,-3 0 2 0,3-3 0 0,3-2-52 0,0 0-12 15,0-1 0-15,0 1 0 0,2-9 0 0,4 1 0 16,-3-3 0-16,3-5 0 0,0-8 0 0,0 2 0 16,0-2 0-16,3-3 0 15,0-5 0-15,-3-1-10 0,-1-1 2 0,4-1 0 0,-3-3 8 0,0 4 11 16,0-1-3-16,-3 0 0 0,3 3-8 0,-3 2 0 16,0 1 0-16,0 2 0 0,0 3-12 15,0-1-5-15,-3 4-1 0,2-3 0 16,-5 5-25-16,3 0-5 0,-3 2 0 0,3 4-1 15,-6 2-128-15,3-3-26 0,3 1-5 0</inkml:trace>
  <inkml:trace contextRef="#ctx0" brushRef="#br0" timeOffset="191109.91">13626 12562 2138 0,'3'14'47'0,"-3"-9"9"0,0-5 3 0,3-3 1 0,-3 3-48 0,5-2-12 0,4-6 0 0,-3 5 0 16,-6 3 59-16,9 0 9 0,0 0 1 0,-3-3 1 15,0 3-26-15,3-2-6 0,-3 2-1 0,0-3 0 16,3-2-25-16,-3-3-4 0,0-8-8 0,0 5 11 16,-3-2-11-16,0 5 0 15,0 0 0-15,0 0 8 0,-3 0-8 0,0-2 10 0,0-1-10 0,0 1 10 16,-3-1 7-16,-3-5 2 0,3 3 0 0,-6 2 0 15,0 1-19-15,-3 2 8 0,3 3-8 0,-6-1 0 16,0 6 58-16,-6 6 5 0,1-1 1 0,-1 3 0 0,0 2-22 0,0 4-4 16,0-1-1-16,3 0 0 0,1 3-10 0,-1-3-3 15,3 6 0-15,3-1 0 0,0 3-24 0,3 3 0 16,3-3 0-16,3 6 0 0,3-6 8 0,3 3-8 16,6-3 0-16,0-5 8 0,3 0-8 0,-3-3 0 15,3 0 0-15,3-5-11 0,2-3 11 0,4-5 0 16,0 0 0-16,3-5 0 0,0-3 0 0,-3-5-10 15,-1 0 10-15,1-6-10 0,0 1 10 0,-3-3 12 16,-3-1-2-16,0 1-1 16,-6 3-58-16,0-1-12 0,0 1-3 0,-6 4 0 15,-1-1 76-15,-4-1 14 0,2 2 3 0,-3 1 1 0,-3 0-30 16,0 0 8-16,0 2-8 0,-3 1 0 0,0 2 29 0,-3 0 3 16,0 5 1-16,0 0 0 0,-3 1-33 0,0 4 0 0,-3 4 0 15,4 2 0 1,-4-3-44-16,6 3-16 0,-3 0-4 0,6 0 0 0,-3 0 52 15,9 0 12-15,3-8 0 0,0 0 0 16,3 13-112-16,6-3-19 0,0-2-4 0,3 0-1009 0</inkml:trace>
  <inkml:trace contextRef="#ctx0" brushRef="#br0" timeOffset="191484.97">13965 12383 2188 0,'0'0'97'0,"0"0"20"0,0 2-93 0,-3 3-24 0,-3 1 0 0,3-4 0 0,0 1 158 0,0 2 27 15,0 3 6-15,0 0 1 0,3 3-145 0,0-6-29 16,0-5-6-16,-3 5 0 16,3 3-12-16,0-2 10 0,0 4-10 0,3 1 10 0,0-1-10 0,0 4 0 15,0-1 9-15,0 5-9 0,3-4-11 0,0 1-6 16,0-1-2-16,-3-4 0 0,0-2 19 0,-3-3 0 16,6 1 0-16,0-4 0 0,-6-2 8 0,6-5 6 15,3 0 1-15,0-3 0 0,2-3-15 0,1 1-10 16,3-4 2-16,-3 1 0 0,3 0-7 0,0 0-1 15,0 0 0-15,0 2 0 0,-3 3 4 0,-1 3 0 16,1-1 0-16,-3 1 0 0,0 0 12 0,0 2 0 16,-6 3-10-16,3 3 10 0,-3 0 0 0,-3 4 0 15,0-1 12-15,-3 4-4 0,0 1 24 0,0 2 4 0,0 3 0 0,-3 5 1 16,0 0 3-16,0 3 0 16,3 0 0-16,-3 0 0 0,3-3-21 0,0 0-4 0,0-5-1 15,3-3 0-15,3-2-14 0,0 2 0 0,3-2 8 16,0-1-8-16,0-2 0 0,0-3 0 15,6-5 0-15,-3-2 0 16,0-3-104-16,3-1-20 0,0-2-4 0,0-5-1143 0</inkml:trace>
  <inkml:trace contextRef="#ctx0" brushRef="#br0" timeOffset="192357.51">15807 11925 403 0,'-6'-3'17'0,"9"3"5"0,-3 0-22 0,0-3 0 0,0 1 0 0,0-1 0 15,0 3 340-15,0 0 64 0,-3-2 13 0,0-1 3 16,3 3-246-16,0 0-49 0,0-3-9 0,0 3-3 0,0 0-36 0,0 0-7 16,0 0-2-16,-3-2 0 0,-2 2-8 0,2-3-1 15,-6 0-1-15,0 3 0 16,3 0-3-16,-3-2-1 0,-6 2 0 0,0 2 0 0,0-2-10 0,-3 6-3 16,0-1 0-16,-2 0 0 0,-4 3-2 0,0 0-1 15,0 3 0-15,-3-1 0 0,-2 1-23 16,-1 2-5-16,-3 0-1 0,0 1 0 0,4 1 19 15,-1 1 3-15,3 0 1 0,3 0 0 0,-3 0-32 0,7-3-12 16,2 3 1-16,6 0 0 0,3-3 11 0,0 0 0 16,6 1 0-16,3-1 0 0,3 0 0 0,3 0 0 15,6-2 0-15,3 2-8 0,6-5 18 0,2 3 4 16,1-3 1-16,3-1 0 0,6 4-24 0,-1-3-5 16,1 0-1-16,-3 0 0 0,3 0 15 0,-6 0 0 15,-1 2 0-15,1 1 0 0,-3-1-18 0,-3 1 2 16,0 2 1-16,-1 3 0 15,-5-3-29-15,-6 1-7 0,-3-1-1 0,0 0 0 16,-3 0 52-16,-3 1 14 0,-3 4 1 0,-3 1 0 0,-3 2-24 16,-3 5-5-16,-6 1-1 0,4-1 0 0,-4-5 26 0,0 0 5 0,-3 1 0 15,0-4 1-15,-3-2-27 0,-2 0-6 0,-4-3 0 16,-3 0-1-16,0-2 17 0,4-3 0 0,-4 0 0 16,3-3 0-16,-3-2 22 0,7-3 8 0,-4 0 2 0,6-3 0 15,0 0-24-15,3-2-8 0,3 0 0 0,1-3 0 16,2-3 0-16,0 1 8 0,6-3-8 0,0-3 0 15,0 0 0-15,6 3 0 0,3-6-9 0,3 3 9 16,0 0-135-16,3 8-21 0,0 0-4 0</inkml:trace>
  <inkml:trace contextRef="#ctx0" brushRef="#br0" timeOffset="193088.43">15864 13010 1584 0,'0'0'70'0,"0"0"14"0,0 0-67 0,0 0-17 0,0 0 0 0,0 0 0 16,0 0 97-16,0 0 16 0,0 5 3 0,0-5 1 0,3-8-37 0,-3 8-7 16,6 0-1-16,0 0-1 15,0-11-24-15,0 6-5 0,0-6-1 0,3 1 0 16,-3-1-21-16,0 3-4 0,-1-2 0 0,1-1-1 0,0 1-6 0,0-4-1 16,0 1 0-16,0 0 0 15,-3 0 4-15,-3-1 0 0,-3 4 0 0,0-1 0 0,0 1 20 0,-3 4 4 16,0 1 0-16,-3 2 1 0,1 3 7 0,-1 0 0 15,-6 3 1-15,0 2 0 0,3 3-16 0,-6 0-3 16,0 3-1-16,6-1 0 0,0 1-25 0,0 0-12 16,1 2 0-16,-1 0 1 0,0 0 11 0,3 1 0 15,3 1 0-15,-3 1 0 0,3-2 0 0,3 1 0 16,3 1 0-16,0 0 0 0,0-3 20 0,3 1 5 16,3-6 2-16,3-1 0 15,-3-1-43-15,3-4-9 0,-3-2-2 0,3 0 0 0,0-5 42 0,2-3 8 0,1-2 1 0,0-1 1 16,0 0-25-16,0-2 0 0,3 0 0 0,-3 2-11 15,-3 1 11-15,0-1-10 0,0 1 10 0,0 2-10 16,-6 2 10-16,3 1 0 0,-3 2 0 0,-3 3 0 16,0 0 0-16,0 0-10 0,0 8 10 0,-3 0 0 15,0 3 0-15,0 5 0 0,0 0 0 0,0 2 0 16,0 3 0-16,0-2 0 0,3-1 0 0,0 4 0 16,0-7 0-16,0-1 0 0,3-4 0 0,3 1 0 15,-3-3-8-15,3-3 8 0,0-5-12 0,-1 0 12 16,4-8-107-1,3-2-14-15,0-4-3 0,0-4-661 0,3-3-132 0</inkml:trace>
  <inkml:trace contextRef="#ctx0" brushRef="#br0" timeOffset="193556.34">16430 12404 2620 0,'-3'-3'58'0,"-3"3"12"0,0 5 2 0,-3-2 1 0,0 2-58 0,-3 1-15 15,0 4 0-15,0 3 0 0,-3 1 60 16,3 4 10-16,-3 3 2 0,0 3 0 0,-2 0-7 0,2 2-1 16,3 1 0-16,0-1 0 0,0 6-64 0,3-6-27 15,0 6 2-15,0-3 0 0,3-2 25 0,0-3 0 16,0-3 0-16,3 0 0 0,0 0 15 0,3-5 8 16,0 0 1-16,0-3 1 0,6-5-25 0,-3 3 0 15,0-3 0-15,3-1 0 0,3-1 0 0,0-1 0 16,0-2 0-16,3-3 0 0,0 0 0 0,0-3 0 0,6 0 0 0,0-2 0 31,-1 2-46-31,4-2-14 0,-3 0-4 0,3 0 0 16,-3 2 0-16,0 0 0 0,-1 3 0 0,-5 0 0 15,3 0 15-15,-6 3 2 0,3 0 1 0,-3-1 0 0,-3 4 21 0,-3 1 4 0,0 1 1 0,-3 3 0 16,0 0 20-16,-3 2 0 0,0 3 0 0,-3 0 0 16,0 2 40-16,0 1 4 0,-6-1 0 0,3 1 0 15,-3-3 17-15,0-1 4 0,-2-1 1 0,-1-1 0 16,0-3-39-16,-3 1-8 0,0-3-2 0,-3 0 0 15,3-3 33-15,-2 0 6 0,-1-5 2 0,0 0 0 16,0 0-26-16,3 0-4 0,-3-5-2 0,4 3 0 16,-1-1-14-16,3-2-2 0,3-1-1 0,-3-2 0 15,6 0-9-15,0 1 0 0,3 1 0 0,3-2 0 16,0-2 0-16,3-1-16 0,3 1 3 0,0-4 0 16,6 1-180-16,-3-3-36 0</inkml:trace>
  <inkml:trace contextRef="#ctx0" brushRef="#br0" timeOffset="194829.63">17450 12787 1440 0,'0'0'128'0,"0"0"-103"0,0 0-25 0,0 0 0 15,0 0 106-15,0 0 16 16,0 0 3-16,0 0 1 0,0 0-34 0,0 0-6 0,0 6-2 0,3-1 0 0,0 3-17 0,-3-8-4 16,0 0-1-16,0 0 0 0,3 5 2 0,-3-5 0 15,0 0 0-15,0 0 0 0,0 0-49 0,0 0-15 16,6-8 8-16,-6 8-8 0,0 0 0 0,6-10 0 15,0-4 0-15,0 1 0 0,0 0 10 0,-3 0 8 16,-3-3 2-16,3-3 0 0,0-2-32 0,0 0-7 16,-3-3-1-16,0-2 0 0,0 2 20 0,0-3 0 15,-9 6 0-15,3-3 0 0,0 3 25 0,-3 5 9 16,0 1 2-16,0 1 0 0,-2 4-7 0,2 4-1 16,-6 1 0-16,3 5 0 0,-3 3 8 0,0 2 0 15,-3 3 1-15,-3 3 0 0,-5 2-17 0,5 5-3 0,3 6-1 16,0 5 0-16,-3 3-8 0,3 2-8 15,3 1 9-15,4-3-9 0,-1-6 0 0,0-2 0 0,3 0 0 0,6-3 0 16,6 0 0-16,0-5 0 16,-3-3 0-16,6-2 0 0,6-6 0 0,0 0 0 0,5-2 0 15,1-3-10-15,0-5 10 0,3-1-10 0,3-2 10 16,0-5-10-16,-1 0-2 0,-2-6-1 0,3 1 0 16,0-6 0-1,-3-5-22-15,2-5-4 0,1-3-1 0,3-1 0 16,-3 1-17-16,-3 3-4 0,6 0-1 0,-1 2 0 15,4-3 1-15,-3 1 0 0,3-8 0 0,-1-3 0 0,-2-5 23 16,0-1 5-16,0 1 1 0,-3 2 0 0,-4 6 20 0,4 2 4 0,-3 1 8 16,-3 2-13-16,-3 2-10 0,3 3-1 0,-3 3-1 0,-4 3 0 15,1 2 49-15,-3 3 11 0,-3 2 1 0,3 6 1 16,-3 3-16-16,-6 10-3 0,0 0-1 0,0 0 0 16,0 0 15-16,-3 8 4 0,0-3 0 0,3 3 0 15,-6 2 5-15,0 1 2 0,0-1 0 0,3 4 0 16,-6 4-15-16,0 1-2 0,4-1-1 0,-4 1 0 15,-3 2-7-15,0 0-2 0,0 6 0 0,0-4 0 16,0 7 5-16,-6-1 1 0,3 5 0 0,0-8 0 16,1 6 5-16,-1 3 1 0,-6 4 0 0,0-2 0 15,0 0-13-15,0-2-3 0,0-1 0 0,1 9 0 0,2-4-12 16,6-2 0-16,0 0 0 0,6-2 0 0,6-4 0 0,-3-1 0 16,-3-4 0-16,6-2 0 15,12-6-15-15,-3-4-9 0,-3-1-1 0,3-8-1 16,3 3-176-16,0-5-35 0,0-1-7 0</inkml:trace>
  <inkml:trace contextRef="#ctx0" brushRef="#br0" timeOffset="195277.53">17974 12502 1843 0,'0'0'164'0,"-6"5"-132"0,0 0-32 0,0 6 0 15,-2 2 191-15,-1-5 31 0,3-13 6 0,-3 5 2 16,0 8-133-16,6 2-26 16,-3 3-6-16,-3 3-1 0,3 0-42 0,0 3-9 0,0-3-1 0,0 2-1 15,0-5-11-15,0 6 12 0,0-3-12 0,3 0 12 16,-3-3-12-16,6-3 0 0,-3 1 0 0,3 0 0 16,0-4 0-16,3-1 0 0,0 2 0 0,3-3 0 15,0-5 0-15,0 3 0 0,3-3 0 0,0-3 0 0,3-2 0 16,0 2 0-16,3-2 0 0,-3-3 0 0,3 0-16 15,2-3 2-15,1-5 0 0,0 1 0 16,3-7-46-16,-3-1-10 0,0-1-2 16,0 0 0-16,-1 0-8 0,-5 6-1 0,3-1-1 15,-3 3 0-15,0 3 58 0,-3 2 11 0,-6 3 2 0,-3 8 1 0,0 0 65 0,0 0 13 16,0 0 2-16,-3 3 1 0,0 0 19 0,-3 7 4 16,-3 1 1-16,0 5 0 0,3 2-32 15,0 1-7-15,0 2 0 0,0 3-1 0,-3-3-33 16,3 3-6-16,6-6-2 0,-3 1 0 0,0-6-14 0,0-2 8 15,3 2-8-15,3-3 0 0,0 1 0 0,0-6 8 16,3 3-8-16,-3-2 0 0,3-1 0 0,0 0 0 16,3-5 0-16,0-3 0 15,3-2-99-15,0 3-13 0,0-4-2 0,3-2-754 0,-3 0-152 16</inkml:trace>
  <inkml:trace contextRef="#ctx0" brushRef="#br0" timeOffset="195556.13">18382 12507 1094 0,'-9'-13'97'0,"9"13"-77"0,0 0-20 0,-3 10 0 16,-3 6 314-16,3-5 59 0,0-3 12 0,3-8 3 15,0 0-220-15,0 5-44 0,-6 13-9 0,3 1-2 16,3-6-57-16,-3 0-11 16,0-5-2-16,3 3-1 0,-3 0-13 0,0-1-2 0,1 1-1 0,2-1 0 0,-3 6-11 0,3-3-3 15,-3-5 0-15,3 0 0 0,0-2-12 0,0-1 11 16,0-5-11-16,0 0 10 0,0 0-10 0,0 0 0 15,0 0 9-15,0 0-9 0,8-11 0 0,1 1 9 16,0-1-9-16,0-2 0 0,3-3 8 0,0 0-8 16,-6 0 0-16,6 0 0 15,-3-2 0-15,3 2 0 0,-3 0 0 0,6 0 0 0,-4 3 0 0,1 0-9 16,3 0 1-16,-3 2 0 16,3 3-116-16,-6 0-24 0,0 3-4 0,0-3-1117 15</inkml:trace>
  <inkml:trace contextRef="#ctx0" brushRef="#br0" timeOffset="195930.78">18736 12581 1958 0,'0'0'174'0,"0"0"-139"0,0 0-35 0,6 11 0 15,-3 2 114-15,-3-13 16 0,6-8 3 0,0 3 1 16,3 2-69-16,-3 3-13 15,3 0-4-15,-3 0 0 0,6-3-32 0,-3-2-8 0,0 2 0 0,3-2-8 16,-3-3 9-16,2-3-9 0,1 1 0 0,0-1 9 16,-6 1-9-16,3 2 0 0,0-3 0 0,-6 3 0 15,3-2 53-15,-6 2 9 0,-3 2 2 0,0-1 0 16,0 1 0-16,-3-2 0 0,-3 3 0 0,-3 0 0 16,3 2-27-16,-3 3-5 0,-2 0 0 0,-1 0-1 15,0 5 1-15,0 1 1 0,-3 2 0 0,0 0 0 16,0 5-13-16,-2 0-4 0,-4 3 0 0,3 2 0 0,3 4-4 15,0 4 0-15,3 0-1 0,3 4 0 0,3-4-11 16,3-2 0-16,3 2 0 0,1-5 0 0,7-2 0 16,-2-6 0-16,6 0 0 0,3 1 0 0,0-1-8 15,3-3-1-15,3-7 0 0,3 0 0 16,-3-3-58-16,-1-3-11 16,4 3-2-16,0-5-1 0,0-3-99 0,3-5-20 0,0-8-4 15,2-3-1-15</inkml:trace>
  <inkml:trace contextRef="#ctx0" brushRef="#br0" timeOffset="196479.01">19436 11988 2419 0,'0'0'107'0,"0"0"22"0,0 0-103 0,0 0-26 0,0 0 0 0,0 0 0 15,0 0 108-15,0 0 16 0,0 0 3 0,6-2 1 16,0 2-103-16,3 0-25 0,0-3 0 0,3 3 0 15,-1-5 0-15,4 2 0 0,3-2 0 0,6-3 0 16,-3 0 0-16,0 0 0 0,-1-3 0 0,-2 1 0 16,0 2 0-16,0-5 0 0,-3-3 0 0,0 0 0 15,-3 0 0-15,3 0 0 0,-3-2 0 0,-1-1 0 16,-2-2 0-16,0 0 0 0,0 0 0 16,-3-3 0-16,0 3 21 0,-3-1-1 0,-3-1 0 15,0 1 0-15,-3 4-12 0,0 2-8 0,-3 3 8 16,0 2-8-16,-3 1 36 0,-3 4 4 0,-2 6 0 0,-1 3 0 15,-6 2-4-15,-3 3-1 0,-6 5 0 0,-3 9 0 16,-5 7 10-16,2 5 3 0,-9 8 0 0,4 6 0 16,2-3-48-16,3-3 0 0,1 1 0 0,2 4-13 15,0 1 13-15,3 2 0 0,1 11 0 0,5-3 0 16,0-5 0-16,6-2 0 0,0-7 0 0,0 4 0 0,6-11 0 0,4 3 0 16,-1-6 0-16,6 1 0 0,3-4 0 15,3-2-12-15,3-2 12 0,0-3-12 0,2-6 12 0,4-2-12 16,0-5 12-16,3-1-12 15,0-7-42-15,0-3-8 0,0-3-2 16,0-5 0-16,0 0 52 0,-4-5 12 0,1 0 0 0,0-3 0 0,0 3 0 16,-3-3 0-16,3 0 0 0,-3 6 0 0,0-1 0 0,0 6 16 15,0 5-3-15,-3 0-1 0,3 8-12 0,-6 2-16 16,0-2 3-16,-3-8 1 0,3-8 22 0,0 11 5 16,-3 18 1-16,3 8 0 0,-1-8-26 0,1 0-5 15,0-2-1-15,0-3 0 16,0-6 24-16,0 1 5 0,3 0 1 0,0-1 0 15,0 1-102-15,0-3-20 0,0-3-4 0,9-2-756 16,-3-6-152-16</inkml:trace>
  <inkml:trace contextRef="#ctx0" brushRef="#br0" timeOffset="198340.03">2425 14150 1206 0,'0'0'53'0,"0"0"11"0,0 0-51 0,0 0-13 15,0 0 0-15,0 0 0 0,0 0 119 0,0 0 21 16,0 5 4-16,-3 3 0 0,0 3-50 0,0-1-10 16,-6 4-3-16,9-1 0 15,-9 0-27-15,6 3-6 0,-6-3 0 0,0 8-1 0,3 3-5 0,0 3-1 0,-3 4 0 0,-3 9 0 16,-5 0-11-16,5-3-2 16,-3-3-1-16,0 1 0 0,-3-6-11 0,6 0-3 15,-9 0 0-15,9 0 0 0,-5 0-13 0,5-3 8 0,-3 4-8 16,9-4 0-16,-3-2 0 0,3-8 8 0,3 0-8 15,-3-3 0-15,3-3 0 0,0-2 0 0,3-8 8 16,-6 3-8-16,6-3 8 0,0 0-8 0,0-11 11 0,-3 3-11 16,3 1 11-16,0 1-11 0,0-2 10 0,0-2-10 15,3-3 0-15,-3-3 8 0,6 0-8 0,-6 3 0 16,6-6 0-16,0 0 0 0,3-2 0 0,0-2 0 16,-3 1 0-16,3-4 8 0,3-3-8 0,5-14 0 15,4 1 18-15,-3-3-2 0,3 0-1 0,3 0 0 16,-6 5-4-16,8 3-1 0,-5 0 0 0,0 0 0 15,3 3-2-15,3 0-8 0,-4-3 12 16,7-3-4-16,-3 0-8 0,-6 14 0 0,9 7 0 0,-7-2 0 16,4 2 12-16,3 1 0 0,-3 2 0 15,-3 3 0-15,-1 2-12 0,4 1 0 0,-3 2 9 16,0 5-9-16,0-2 0 0,-9 5 8 0,-1 5-8 16,7 0 0-16,-6 1 0 0,0 2 0 0,-3 5 0 15,3-3 0-15,-6 4-14 0,3 2-7 0,-6 2-2 16,3 3 0-16,-9 3 23 0,3 0 0 0,-6 2 0 0,3 1 0 15,-9-1 24-15,0 1 10 0,0-3 2 0,0 2 0 16,-3 6-17-16,0-3-3 0,0-5-1 0,3-6 0 16,-3 1 4-16,-3-1 1 0,0 3 0 0,1-2 0 15,-7-3-1-15,0 2 0 0,-3-4 0 0,-6 1 0 0,-2-1-8 0,2-4-2 16,3-2 0-16,3-5 0 0,-6-3-9 0,10-3 12 16,-1-5-12-16,-3-2 12 0,9-6-12 0,3 0 0 15,-3-8 0-15,9 0 0 16,0 0-67-16,6-2-15 0,6 2-3 0,6-2-760 15,0 2-152-15</inkml:trace>
  <inkml:trace contextRef="#ctx0" brushRef="#br0" timeOffset="199115.95">3359 14166 518 0,'0'0'46'0,"0"0"-37"16,0 0-9-16,0 0 0 0,0 0 235 0,0 0 45 15,-6 2 8-15,3 4 3 0,3-6-138 0,0 0-27 16,0 0-6-16,0 0 0 0,0 0-32 0,0 0-7 16,0 5-1-16,0-5 0 0,0 0-35 0,3 3-7 15,-3-3-2-15,0 0 0 0,0 0-7 0,9 2-1 16,3-4-1-16,-3-1 0 0,0-2-11 0,3-1-3 15,3-1 0-15,-6-1 0 0,3-3-13 0,-3 0 9 16,6 1-9-16,-6-3 8 0,-1-3-8 0,1 0 10 0,0 0-10 16,-3 0 10-16,0 0-10 0,-6-2 0 0,0 4 0 15,0 1 0-15,-9 3 18 0,0-4-2 0,0 4 0 0,-2-1 0 16,-4 1-16-16,-3 2 0 0,0 0 0 0,-3 8 0 16,3-3 23-16,-6 6 4 0,4 2 1 0,-1 3 0 15,0 3-4-15,-6 4-1 0,3 1 0 0,-2 6 0 16,2-1-8-16,3 0-2 0,-3 3 0 0,3-1 0 15,0 1 6-15,7 0 1 0,5 0 0 16,-3 0 0-16,3-3-20 0,9 0 0 0,-6 0 0 0,12-2 0 16,-6-1 0-16,3-2 0 0,6-3 0 15,3 1 0-15,-1-4 0 0,4-7 0 0,6-1 0 0,-6-4 0 16,9 2 0-16,-3-5 8 0,0-3-8 0,-1-3 0 16,-2-5 11-16,3 3-11 0,0-3 10 0,0 3-10 15,0-3-16 1,-4 3-8-16,4-6-3 0,0 3 0 0,-6 0 27 0,0-2 0 0,6 2 12 15,-12-2-4-15,3 4-8 0,-6-2-10 0,2 3 10 0,-2 3-13 16,3-1 13-16,-9 6 0 0,3 2 0 0,-3 3 0 0,0 0 0 0,0 0 0 16,-3 11 0-16,-3 2 0 0,3 3 0 0,-6-3 0 15,4 6 0-15,2-6 0 16,0 0 0-16,-6 0 0 0,3 0 0 0,0 1 0 0,6 2 0 16,-9-3 0-16,9 3 0 0,-9 2 0 0,6-2 0 0,3 0 0 15,0-3 0-15,3 0 0 0,6 1 0 0,0-6 0 16,-6-3 0-16,6-5 0 0,3 0 0 0,-4-3 0 15,1-5 0-15,0 0 0 16,3 0-176-16,0-2-33 0,0-3-7 0,3 2 0 16</inkml:trace>
  <inkml:trace contextRef="#ctx0" brushRef="#br0" timeOffset="199443.27">3755 13989 1670 0,'0'0'148'0,"0"0"-118"0,-3 5-30 0,0 0 0 16,0 0 178-16,0 1 30 0,3 2 5 0,-6 0 2 15,6 2-127-15,-3 1-24 0,0-1-6 0,3 1-1 16,-2-3 6-16,2 5 1 0,0-2 0 0,0 5 0 16,0-6-36-16,0 1-6 0,0-1-2 0,-3 1 0 15,3-1-12-15,-3 1-8 0,3 2 10 0,0 0-10 16,0-2-14-16,-6 0-9 0,3-3-1 0,3 0-1 16,0-6 57-16,0-2 11 0,0 0 2 0,0 0 1 0,0 0-28 0,0 0-6 15,0 0 0-15,0 0-1 0,0 0-11 0,0 0 8 16,3-2-8-16,3-4 8 0,0 1-8 0,-4 0 8 15,4-3-8-15,0 0 8 0,0-3-8 0,0 1 0 16,3-1 0-16,0 0 0 0,-3-2 0 0,0 0 0 16,3 0 11-16,-3 0-11 0,3-1 0 15,0-2 8-15,-3 1-8 0,3-1 0 16,3 0 0-16,-3 0 0 0,2 0-12 16,-2 0 12-16,3 0 0 0,-3 0 0 0,0 3 0 0,3 3 0 15,-3-1-109-15,-3-2-15 0,3 2-4 0,0 3-1126 16</inkml:trace>
  <inkml:trace contextRef="#ctx0" brushRef="#br0" timeOffset="199777.34">4526 13131 1818 0,'0'0'80'0,"0"0"17"0,0 0-77 0,0 0-20 0,0 0 0 0,0 6 0 16,-3-1 114-16,3 5 19 0,-9 1 4 0,0 5 1 0,0 2-44 0,1 4-9 16,-7 4-1-16,0 3-1 0,0 0-27 0,0 6-6 15,0 2-1-15,-3 8 0 0,0 2-19 0,1 4-4 16,-4-1-1-16,-3 5 0 0,9-7-25 0,-9 5 0 15,6 0 0-15,0 0 0 0,4-3 0 16,-4-5 0-16,9 3 0 0,-9-9 0 0,6 1 0 0,0-3 0 16,3 0 0-16,3-2 0 0,0-4 0 0,3-7 0 15,0 0 0-15</inkml:trace>
  <inkml:trace contextRef="#ctx0" brushRef="#br0" timeOffset="200126.45">4098 13867 1209 0,'0'0'108'16,"0"0"-87"-16,-12 0-21 0,3 2 0 0,3 1 288 0,-3 0 52 0,9-3 12 15,-6 5 1-15,6-5-221 0,0 0-44 0,0 0-8 0,-3 8-3 16,6 0-45-16,3 0-10 0,0-3-2 0,3-2 0 16,3 2-5-16,0-2-2 0,5-1 0 0,-5-2 0 15,6-2-13-15,3 2 0 0,-6-3 0 0,6-5 0 16,-3-2 0-16,2 2 0 0,1 5 0 0,0-2 0 15,0-3 0-15,0 5 0 0,-3 3 0 0,0-3 0 32,-1 1-48-32,4 2-13 0,-9 2-3 0,6 4 0 0,-3-6 0 0,-3 2 0 15,-12-2 0-15,9 11 0 0,0 0 48 0,-3-3 16 0,0 2-12 0,-1-2 12 16,-5 3 0-16,3-1 0 0,-3 1 0 0,0-1 0 0,-3 1 0 16,3 2 0-16,-5 0 8 0,-1 3-8 0,3-2 55 15,-3-1 7-15,0-3 2 16,-3 4 0-16,3-1-4 0,-3 0-1 0,0 3 0 0,3-3 0 0,0 0-43 0,-6 3-16 15,3-3 11-15,3 1-11 0,3-6 0 0,0 2 0 16,0-5 0-16,3-5 0 0,0 0 0 0,0 0 0 16,0 0 0-16,0 0-848 15,9 3-175-15</inkml:trace>
  <inkml:trace contextRef="#ctx0" brushRef="#br0" timeOffset="200302.36">4690 13653 2649 0,'-9'0'117'0,"9"0"25"0,-6-3-114 0,0 3-28 15,0 0 0-15,0 3 0 0,0-3 108 0,3 5 16 0,0 0 4 0,3 3 0 16,0-3-103-16,0 1-25 0,0 2 0 0,6-1 0 31,0-1-116-31,3-1-29 0</inkml:trace>
  <inkml:trace contextRef="#ctx0" brushRef="#br0" timeOffset="200916.36">4761 13967 1702 0,'0'0'76'0,"0"0"15"0,0 0-73 0,0 0-18 0,0 0 0 0,0 0 0 16,0 0 112-16,0 0 18 16,3 11 4-16,-3-3 1 0,3 2-54 0,0-4-10 0,-3-6-3 0,6 8 0 15,-6 0-6-15,6-3-2 16,-6-5 0-16,3 5 0 0,9-2-48 0,-9-3-12 0,3 0 0 0,3-3 0 15,3 1 0-15,-6-1 0 0,3-5 0 0,3 3 0 16,-6-3 0-16,0 2 0 16,0-1 0-16,-1-4 0 0,-5-2 0 0,3 2 0 0,0-2 0 0,-3 2 0 15,-3 1 24-15,0-3 3 0,3-1 0 0,-5 6 0 16,-1-2-19-16,-3 2-8 0,0 3 8 0,-3-3-8 16,3 5 16-16,-6 0-3 0,0 3 0 0,0 3 0 15,3 2 4-15,-3 6 1 0,6-1 0 0,-5 4 0 0,2 4-3 16,0 1-1-16,0 2 0 0,0 0 0 0,3 0-14 15,-3 0-16-15,3 3 3 0,0 3 1 0,0-1 33 0,6-10 7 16,0 0 2-16,0 2 0 0,3-2-22 0,0 0-8 16,6 0 0-16,0-5 0 0,3-1 0 0,6 1 8 15,3-9-8-15,3 1 0 16,3-6-75-16,2-2-17 16,4-6-4-16,3-2-735 0,6-3-146 0</inkml:trace>
  <inkml:trace contextRef="#ctx0" brushRef="#br0" timeOffset="201391.78">5526 13332 1674 0,'0'0'74'0,"-6"3"15"0,3 0-71 0,3-3-18 0,0 0 0 0,0 0 0 15,0 0 80-15,0 0 12 0,0 0 2 0,3 8 1 16,-3-8-43-16,6 2-9 0,-6-2-2 0,6 3 0 15,3-3 12-15,-3 3 3 0,3-3 0 0,-3 0 0 16,9-3-11-16,-9 0-1 0,0 1-1 0,6-1 0 16,-3-2-18-16,3-1-3 0,0 1-1 0,-1-3 0 15,1 3 11-15,3-6 1 0,0 1 1 0,3-1 0 16,-3-2-34-16,0 0 0 0,0-1 0 0,-1 1 0 16,4 0 0-16,-3-3 0 0,-3 0 0 0,3 0 0 15,-3-2 0-15,0 2 0 0,-3 3 0 0,0-3 0 16,0 3 0-16,-3-1-9 0,-6 1 1 0,3 0 0 15,-3 2 8-15,-3 1 8 0,-3-1-8 0,-3 3 11 0,0 3 6 16,-6 2 2-16,-3 1 0 0,0 4 0 0,-9 6 23 16,4 3 5-16,-4 2 1 0,-3 6 0 0,0 2-12 15,3 0-1-15,-2 5-1 0,-7 3 0 0,3 1 2 0,-5 4 0 16,-4 0 0-16,3 6 0 0,-3 5-22 0,4-3-4 16,-4 6-1-16,3 8 0 0,7-4 0 0,2 1 0 15,3 0 0-15,3 0 0 0,-2-3-9 16,8 3 0-16,-3 0 9 0,3-2-9 0,6-6 0 0,6-3 0 15,-3-5 0-15,6-3 8 0,9-2-8 0,0-3 0 16,0-5 0-16,3-11 0 16,6-5 0-16,-3-3-15 0,6-5 3 0,2-2 0 15,7-6-71-15,3-3-13 0,0 1-4 0,11-11-1240 0</inkml:trace>
  <inkml:trace contextRef="#ctx0" brushRef="#br0" timeOffset="201879.81">5895 13404 2023 0,'0'0'89'0,"0"0"19"0,0 0-86 0,0 0-22 0,0 0 0 0,9-3 0 15,-3-2 71-15,3 0 9 0,3 2 3 0,-3 0 0 16,0-5-31-16,3 3-5 0,0 0-2 0,0-1 0 0,0 1-29 0,0-3-7 15,-1 3-1-15,1 0 0 0,3-1-8 0,-3-2 0 16,3 0 0-16,-3 1 0 0,3-1 0 0,0-3 15 16,-3 0-4-16,3 1-1 0,-4-1 0 0,1 1 0 15,0-4 0-15,0 1 0 16,-3 0-10-16,3 0 8 0,-3 0-8 0,-3-3 8 0,-3 2-8 0,0 4 0 16,3-3 0-16,-3 2 0 0,-3-2 0 0,-3 0 0 15,0 5 0-15,-3 2 8 0,-3-2 20 0,-3 3 3 16,-3 2 1-16,0 3 0 0,-6 3 9 0,1 5 3 15,-7 3 0-15,-3 2 0 0,0 8-2 0,-5 3 0 16,-4 2 0-16,0 3 0 0,-3 3-1 0,1 5 0 16,-1 0 0-16,-3 3 0 0,7 2-11 0,2 3-2 15,0 6-1-15,7-4 0 0,-4-2-12 0,3 3-3 16,6-1 0-16,-3-2 0 0,4-2-4 0,8-12 0 16,0 4-8-16,3 2 12 0,0 5-12 0,3-5 0 0,6-2 8 0,-6-4-8 15,9-1 0-15,3 1 8 0,3-2-8 0,0-5 0 16,3-5 0-16,6-6 8 0,0-2-8 0,3-1 0 15,0-5 0-15,2-2 0 0,1-6-9 0,3 1 9 32,-3-1-79-32,3-5-9 0,2 0-3 0,-2-2-845 0,-3-4-170 15</inkml:trace>
  <inkml:trace contextRef="#ctx0" brushRef="#br0" timeOffset="202250.47">5931 13970 2430 0,'-12'-19'53'0,"9"17"11"0,-3 2 3 0,6 0 1 0,0 5-54 0,-3 0-14 15,3-5 0-15,0 0 0 0,0 6 52 0,0-6 7 16,0 0 1-16,9 5 1 0,0-2-49 0,0-3-12 16,3 0 0-16,0-3 0 0,0-2 0 0,0-1 0 15,0-2 0-15,0 1 0 0,-3-4 25 0,2-2 3 16,-2 0 0-16,3-1 0 0,-3 1-20 0,0 0-8 15,-3 0 8-15,3-1-8 0,-3 1 11 0,0 3-3 16,-6-1-8-16,0 3 12 0,0 0 16 0,-3-2 2 0,-3 2 1 0,0 2 0 16,-3-2 0-16,0 6 0 15,0-4 0-15,-3 6 0 0,-3 0-3 0,-2 6-1 0,-1 2 0 0,-3 0 0 16,-3 2 17-16,0 9 3 16,0 2 1-16,-2 11 0 0,2 2-26 0,3 0-5 0,6 1-1 15,0-1 0-15,0-5-16 0,9-2 0 0,0-3 0 16,6-3 0-16,0 0 24 0,3-5 2 0,6-3 0 15,0 0 0 1,6-2-42-16,6-3-8 0,3 0-1 0,3-6-1 0,2-2 26 0,-2 0 0 0,3-2 0 0,0-4 0 16,-1-4-236-1,4-1-41-15</inkml:trace>
  <inkml:trace contextRef="#ctx0" brushRef="#br0" timeOffset="202744.45">7059 13502 1990 0,'0'0'44'0,"0"0"8"0,6-6 3 0,0 1 1 0,-3 0-44 0,-3 5-12 0,0 0 0 0,0 0 0 15,0 0 98-15,0 0 18 16,0 5 3-16,-3 6 1 0,-3 5-35 0,0 2-6 0,-3 6-2 0,-6 2 0 16,1 1-22-16,-1 2-5 0,0 0-1 0,-3 3 0 15,3 0-18-15,-3 2-4 0,-3 0-1 0,1 3 0 16,-4 3-17-16,0-3-9 0,3 3 10 0,-3-3-10 15,0-5 8-15,10-6-8 0,-4-2 0 0,9-3 9 16,0 0-73-16,6-8-16 0,3-5-2 0,0-8-757 16,9-5-151-16</inkml:trace>
  <inkml:trace contextRef="#ctx0" brushRef="#br0" timeOffset="203120.13">7244 13219 2253 0,'-12'0'100'0,"3"0"20"0,3 2-96 0,-3 1-24 16,-3 0 0-16,3-1 0 0,-3 1 116 0,0-1 19 16,7 4 3-16,-1-1 1 0,-3 0-68 0,3 1-14 15,6-1-2-15,0-5-1 0,0 5-36 0,0-5-7 16,0 0-2-16,9 6 0 0,5-4-9 0,4 3 0 16,3-5 9-16,3-2-9 0,0-1 8 0,6-2-8 15,-4-3 8-15,7-3-8 0,-3-2 0 0,0 3 9 16,-1-4-9-16,4-2 0 0,0 3 0 0,-3 0 0 15,-4 0 0-15,-5 2 0 0,3 6 0 0,-6 0-12 0,0 5 1 16,-3 0 1-16,-3 5-2 0,-6 5 0 0,-3 1 0 16,-6 8 0-16,0-4 12 0,-6 7 0 0,-6-1 8 15,3 5-8-15,3 3 10 0,-6 0-2 0,-6 3-8 0,3 3 12 16,0 4-12-16,-2 1 0 0,-1 5 0 16,-3 5 0-16,-3-5 12 0,3 0-4 0,-2-3-8 15,-1 3 12-15,0 8-12 0,0-5 8 0,3-3-8 0,1 0 0 16,-1-3-24-1,3-7-10-15,3-1-2 0,3-7-1 0,3-4 37 0,3-1 10 0,3-4 1 16,3-2 0-16,0-8-228 16,1-3-46-16</inkml:trace>
  <inkml:trace contextRef="#ctx0" brushRef="#br0" timeOffset="203294.45">6976 13875 2512 0,'0'0'112'0,"-3"-3"22"0,3 3-107 0,0 0-27 15,-6 5 0-15,6-5 0 0,0 0 100 0,0 0 16 16,0 0 2-16,0 0 1 0,9 0-71 0,6 0-13 16,3-2-3-16,5-4-1 0,10-1-12 0,-3-1-3 15,6-6 0-15,2 4 0 0,4-3-16 0,-3-1 10 16,-1 4-10-16,-2-1 8 16,0-2-88-16,0 0-17 0,-1 5-4 0,-2 0-1 0</inkml:trace>
  <inkml:trace contextRef="#ctx0" brushRef="#br0" timeOffset="203992.15">8062 13118 2077 0,'3'-5'45'0,"0"2"10"0,-6-2 1 0,6 2 4 0,0-2-48 0,-3 2-12 15,0 3 0-15,3 0 0 0,-3 0 103 0,-3 6 18 16,-3 4 4-16,0 3 1 0,3 1-43 0,-3 7-9 16,-2 0-2-16,-4 5 0 0,0 1-18 0,-3 2-4 15,0 5-1-15,0 1 0 0,-3 4-15 0,0 1-3 16,1 0-1-16,-1 5 0 0,-3 0-14 0,0-6-4 15,-3 1 0-15,0 0 0 0,-2-3-12 0,5-3 9 16,-3 1-9-16,3-4 8 0,0 1-8 0,6-5 12 0,-2-1-12 0,5-5 12 16,6-2-12-16,0-6-17 0,0 0 4 0,6-2 1 15,0-11 12-15,9 2 15 0,3-4-3 0,2-6-1 16,4-3-11-16,3-2 0 0,0 0 0 0,6-6 0 16,-3 3 0-16,-1-2-14 0,7-1 5 0,0 1 1 15,6-1 8-15,-1 6-8 0,-2 0 8 0,0 2-8 16,0 6-5-16,-4 0-1 0,1 5 0 0,-6 2 0 15,-3 4 14-15,-6 4 10 0,-6 3-2 0,-3 3 0 16,-1 0-8-16,-7 5 0 0,-4 6 0 0,0-6 0 16,-6 3 0-16,0 0 13 0,-3 2-3 0,0 1-1 0,-3-1-9 0,0-2 0 15,-3 0 0-15,-8 7 0 0,2-7 0 16,3 0 0-16,-3-5 0 0,1-4 0 16,2 1 15-16,-3-3 1 0,-3-2 0 0,0-3 0 0,-2 0-5 15,-1-3-1-15,0-2 0 0,3-3 0 0,10 0-10 0,5-3 0 16,-6 1 0-16,6-4 0 0,6-4 0 0,0-6-12 15,3-3 4-15,3-4 8 16,3-9-160-16,3-8-25 0,3 0-5 0,3-5-1030 16</inkml:trace>
  <inkml:trace contextRef="#ctx0" brushRef="#br0" timeOffset="204478.42">8750 13070 1760 0,'3'-2'78'0,"-3"2"16"0,0 0-75 0,0 0-19 16,0 0 0-16,0 0 0 0,0 0 137 0,-3 8 24 15,-3 0 5-15,0 8 1 0,-3 2-67 0,-3 1-14 16,0 4-2-16,-6 6-1 0,-2 1-26 0,-1 1-5 16,-3 6 0-16,-3 3-1 0,3 2-9 0,-2 3-2 15,2 3 0-15,-6 5 0 0,0 2-18 0,3-7-4 16,1 5-1-16,-1 0 0 0,3 0-9 0,0-6-8 16,0 4 9-16,7-4-9 0,-1-4 8 0,6-4-8 15,0-4 0-15,6-3 0 0,3-9 0 0,6-1-20 16,3-9 4-16,3 0 0 15,0-8-50-15,6-2-10 0,0-3-1 0,5-5-1 16,1-6-104-16,0-2-21 0,6 0-4 0</inkml:trace>
  <inkml:trace contextRef="#ctx0" brushRef="#br0" timeOffset="205030.94">8673 13938 633 0,'-6'8'28'0,"3"-5"6"0,-3-1-34 0,0 4 0 0,0 2 0 0,3-3 0 15,-3 3 324-15,3-3 59 0,0 1 11 0,3 1 2 16,0-1-284-16,0 2-58 0,3-3-11 0,-3-5-3 16,0 0-20-16,9 5-4 0,0-2 0 0,0-3-1 15,-3 3 4-15,3-6 1 0,-1 0 0 0,1-2 0 16,0 0-4-16,0-3 0 16,-3-3 0-16,3 1 0 0,0-4-6 0,-3-2-2 0,3 3 0 0,-3 0 0 0,0-3 9 0,0-2 2 15,3-1 0-15,-3 3 0 0,-6 3-19 16,3 0 0-16,-3 0 0 0,0 2 0 0,-3 0 0 15,0 1 0-15,0 2 0 0,-3 0 0 0,0 3 0 0,0-3 12 16,0 5-3-16,-3 3 0 0,0 3 43 0,0-1 8 16,-6 4 1-16,0 4 1 0,1 3-14 15,-4 1-4-15,-3 2 0 0,-3 7 0 0,0 1-18 16,3 0-4-16,3 0-1 0,4 2 0 0,2-2-37 0,3 0-7 16,0 0-1-16,6-3-1 0,0-3 48 0,3 1 9 15,3-3 3-15,3-3 0 0,0 0-35 16,9-2 0-16,3-6 0 0,2-2 0 0,4-3 0 0,0-3 0 15,0-2 0-15,3-3 0 0,-1-5 0 0,1-1-9 16,-3-1-1-16,3-4 0 16,3 1-14-16,-4-4-4 0,4 1 0 0,-3 0 0 15,0 0-6-15,-4 0-2 0,-2 0 0 0,3-1 0 0,-3 4 13 0,-6 2 3 16,0 0 0-16,-6 5 0 0,0 4 20 0,-3-1 0 0,-6 8 0 16,0 0 0-16,0 0 39 0,-9 8 9 0,0 5 1 15,-3 5 1-15,-3 1-2 0,0 2 0 0,0 3 0 0,-3 2 0 16,3 1-20-16,0-1-4 0,1 1 0 0,-1-1-1 15,6 1-15-15,0-6-8 0,3-3 10 0,3-2-10 16,0-5 0-16,6-1 8 0,0-2-8 0,0 3 0 16,0-6-10-16,6-2-5 0,0-3-1 0,6-3 0 15,-3-5-80-15,-1 3-17 0,1-6-3 16,3-2-724-16,0 0-144 0</inkml:trace>
  <inkml:trace contextRef="#ctx0" brushRef="#br0" timeOffset="205163.15">9277 13388 633 0,'9'-13'28'0,"-6"7"6"0,-3-2-34 0,0 1 0 16,3-1 0-16,-3 0 0 0,-3 2 376 0,3 1 69 16,-6 0 14-16,6 5 2 0,-3-3-286 0,3 3-58 15,-3-5-11-15,3 5-2 0,0 0-72 0,0 0-15 16,0 0-2-16,0 0-1 16,0 0-68-16,0 0-14 0,0 0-2 0</inkml:trace>
  <inkml:trace contextRef="#ctx0" brushRef="#br0" timeOffset="205679.24">9932 12988 1836 0,'0'-2'40'0,"3"2"9"0,-3-3 2 0,0 0 0 0,-3 3-41 0,0 0-10 16,0 0 0-16,0 0 0 0,-3 6 95 0,0-1 17 16,0 3 3-16,0 5 1 0,0 0-35 0,-3 3-6 15,-3 5-2-15,0 3 0 0,-6 5-14 0,3 3-3 16,-5 3-1-16,-1 2 0 0,-6 5-23 0,6-2-5 15,-6 5-1-15,1 8 0 0,-1-3 10 0,-3 3 3 16,-3 2 0-16,-2 3 0 0,-1-2-31 0,6-14-8 16,3 3 0-16,1 3 0 0,-4 0 0 0,3-1 0 15,3-2-11-15,3-5 11 0,3-3-14 0,-2 3 3 0,8-6 1 0,3-8 0 32,3-4-98-32,6-6-19 0,3-6-4 0,3-2-1 15,-6-8-64-15,15-3-14 0,14-12-2 0,-2-4-1 0</inkml:trace>
  <inkml:trace contextRef="#ctx0" brushRef="#br0" timeOffset="206290.84">9414 13777 864 0,'-18'5'38'0,"9"-5"8"16,3 3-37-16,-3-1-9 0,0-2 0 0,0 3 0 16,0 0 283-16,0-1 54 0,3 1 11 0,0 0 3 0,0-1-228 0,6-2-46 15,0 0-9-15,0 0-1 0,0 0-31 0,0 0-5 16,6 0-2-16,3 3 0 0,0 0-3 0,0-3-1 15,3 0 0-15,0 0 0 0,3 0 15 0,0 0 2 16,-3-3 1-16,6 3 0 0,-1-3-33 0,1 1-10 16,3-1 0-16,3 0 0 0,-3 1 12 0,0-1-12 15,2-2 12-15,-2 2-12 0,-3 3 8 0,3-2-8 16,0 2 0-16,-3 0 0 0,0 0-11 0,-1 0-5 16,-2 0-2-16,3 2 0 15,-3-2-20-15,0 3-4 0,-3-3-1 0,0 2 0 0,-3 1 25 0,-3-3 5 16,-6 0 1-16,0 0 0 0,0 0 12 0,0 0 0 15,0 0 0-15,-3 8-9 0,0-3 19 0,0 3 4 16,-3 0 1-16,-3 3 0 0,0-1 30 0,-3 1 7 16,3 0 0-16,-3 4 1 0,-3 1-13 0,6 0-2 0,-3 3-1 15,3-1 0-15,1-2-14 0,2 0-3 0,-3 0-1 0,3 0 0 16,0-3-19-16,3 3 10 0,0-3-10 0,3 0 8 16,0-2-8-16,3-3 0 15,0 0 0-15,0-3 0 0,3 0 0 0,0 1 0 0,0-4 0 0,0 1 0 16,5-3-11-16,1 0-4 0,3-3-1 0,0-2 0 15,0 0-1-15,3-6-1 0,0-2 0 0,3 0 0 16,-7-3-25 0,1-5-5-16,3-1 0 0,3-1-1 15,-3 1 7-15,3-1 2 0,-3 1 0 0,-4 9 0 0,-2 3 22 0,3-1 5 0,-6 6 1 0,0-3 0 16,-3 3 22-16,0-3 5 0,-3 5 1 0,-3 3 0 16,0 0 44-16,0 0 8 0,-3 11 3 0,-3-1 0 15,-3 3-11-15,0 3-3 0,-3 0 0 0,3 3 0 0,0-4-24 16,-2 7-5-16,2-4 0 0,3-2-1 15,3 0-15-15,0 2-4 0,0-2 0 0,0 0 0 16,0 0-8-16,3-5 0 0,3-1 0 0,0 3 0 0,3-2 0 16,0-3 0-16,3-3 0 0,-1 1 0 15,4-6-18-15,0 0-9 0,0-3-1 16,3-2-1-16,0-3-142 0,0-3-28 0,0-2-5 16</inkml:trace>
  <inkml:trace contextRef="#ctx0" brushRef="#br0" timeOffset="206686.16">10331 13843 518 0,'0'0'46'0,"0"0"-37"16,0 0-9-16,-6 5 0 0,3 1 388 0,-3-1 76 0,0 0 16 0,0 0 2 15,3 1-285-15,-3-1-57 0,3 3-11 16,-3-3-2-16,0 6-59 0,0-1-11 0,0 1-2 0,0 0-1 16,0 2-26-16,0 0-6 15,-3 0-1-15,3 3 0 0,-3 3-1 0,3-3-1 0,-3-1 0 0,4-1 0 16,2-1-4-16,0 0-1 0,0-5 0 0,0 3 0 15,3-3-14-15,0-8 0 0,0 0 8 0,0 0-8 16,12 5 0-16,-4-8 0 16,1 1 8-16,6-4-8 0,0-2 0 0,0-2 0 0,3-3 0 0,0-6 0 15,6-2 0-15,5-6-10 0,1 1 0 0,0 2 0 16,-6 3 2-16,2 0 0 0,-2 2 0 0,0 6 0 16,-9 0 8-16,3 5 0 0,-6 3 0 0,0-1 0 15,-3 1 0-15,-1 5 0 0,-8 0 0 0,0 0-8 0,0 0 8 16,0 0 0-16,3 13 0 0,-3-2 8 0,0 5 7 15,-3 2 1-15,1-2 1 0,-4 5 0 0,-3-2 0 0,3 2 0 16,-3-3 0-16,3-2 0 0,-3 3-5 0,3 5-2 16,0-6 0-16,3-2 0 0,-3 0-10 15,6-5 0-15,0 2 0 0,0-13 0 0,0 0 0 0,3 10 0 16,-3-10 0-16,9 8 0 16,0 0-54-16,0-2-16 0,0-4-3 0,3-4-1 15,0-1-174-15,-1-2-36 0</inkml:trace>
  <inkml:trace contextRef="#ctx0" brushRef="#br0" timeOffset="207474.41">10810 14020 2649 0,'0'0'58'0,"0"8"12"0,0 0 2 0,0 0 4 0,0-8-61 0,3 5-15 0,-3-5 0 0,3 8 0 16,3-2 54-16,-3-4 8 0,6 1 2 0,-3 0 0 15,-1-3-52-15,4-3-12 0,3 0 0 0,-3 1 0 16,3-4 0-16,-3 1 0 0,3-3 0 0,-3 0 0 16,3-2 0-16,0-1 0 0,-6 0 0 0,3-4 0 15,0-1 0-15,-1 2 0 0,1-1 0 0,-3 1 0 16,-3-2 0-16,0 3 0 0,0-3 0 0,-3 3 0 16,0 0 54-16,-3 0 8 0,0-1 2 0,-3 4 0 15,-3 2-52-15,3 0-12 0,-2 0 0 0,-7 3 0 16,3 2 0-16,-6 3 0 0,-3 3 0 0,-3 5 0 0,0 0 0 15,1 7 0-15,-7 4 0 0,3 5 0 0,3 0 43 16,0 2 5-16,4 3 2 0,5-2 0 0,0-1-34 0,3-2-8 16,3-6 0-16,3 1-8 0,3-1 8 0,3-2-8 15,6-2 0-15,0-6 0 0,6-1 0 0,3-4 0 16,3 0-11-16,2-3 11 16,1 0-100-16,3-3-12 0,3-2-4 0,0-3 0 15,-1-3-96-15,1-2-19 0,-3 0-4 0,-3-6-1 16,0 3 71-16,-3 1 13 0,-3-1 4 15,-4 0 0-15,-2 0 67 0,0 3 13 0,-3-1 4 0,0 4 0 0,-3-1 215 16,0 3 43-16,-3 8 9 0,0 0 1 0,-9 0-33 0,3 6-7 16,-3 2-2-16,-3 5 0 0,-2 3-65 0,-1 5-13 15,0 0-2-15,-6 3-1 0,3-3-13 0,-3 3-4 16,3 0 0-16,1-1 0 0,2 1-51 0,0 0-13 16,0 3 0-16,0 4 0 0,3 6 0 0,3 0 0 0,0 3 0 15,0 0 0-15,3-3 18 0,0 0 1 0,0 0 0 16,0 3 0-16,-2-9-31 0,2 1-5 0,0 5-2 0,0 0 0 15,0 0 19-15,0 3 0 0,0 5 0 0,0-5 0 16,-3-3 10-16,0-6 6 0,0 1 0 0,-3-3 1 16,3-2-27-16,-3-4-6 0,0 1 0 0,4-8-1 15,-4 0 29-15,3 3 5 16,-6-6 2-16,3-3 0 0,-3 1-19 0,0-6 8 0,0 1-8 16,0-4 0-16,0-2-11 0,-5-2-9 0,2-4-1 0,0 4-1 15,3-6 47-15,3 0 10 0,0 0 1 0,0 0 1 16,0-3-8-16,6-2-1 0,3 2-1 0,1 1 0 0,-1-1-9 0,-3-2-2 15,3 2 0-15,0 1 0 0,3 10 26 0,0-13 5 16,-3-1 1-16,6 1 0 0,-3 0-39 16,3-3-9-16,0-2 0 0,3-4 0 0,5-1 0 15,7-4 0-15,0 1 0 0,6 2 0 0,3 3 0 16,-3 0 0-16,2-6 0 0,1 6 0 0,-3 8 0 0,3-1 0 16,-3-1 0-16,-1 1 0 0,-2 4 0 15,3-3 0-15,-3-1 0 0,0 4 0 16,0-6-49-16,-4 5-12 0,-5 1-3 15,0 2 0-15,3 2-102 0,-3 1-21 0,-3 3-4 0</inkml:trace>
  <inkml:trace contextRef="#ctx0" brushRef="#br0" timeOffset="213051.53">12316 13084 1533 0,'0'0'33'0,"0"0"7"0,-6 2 2 0,0 1 2 0,-3 0-35 0,0 2-9 15,-3 3 0-15,0-3 0 0,0 3 97 0,-2-3 18 16,-1 6 3-16,3 0 1 0,-6 2-33 0,6 3-6 0,-3-1-2 0,0 4 0 16,-3 2-10-16,-2 3-3 0,-1 0 0 0,0 2 0 15,-3 3-17-15,0 3-4 0,0 8-1 0,1 5 0 16,-1 0-12-16,-3 0-3 0,-3 2 0 0,3 1 0 15,-2 0-8-15,2 2-3 0,0 0 0 0,6 0 0 16,3-5-1-16,1-2 0 0,5-4 0 0,3-2 0 16,3-5-5-16,3-3-2 0,0 0 0 0,3-2 0 15,3-6-9-15,3 0 0 0,0-5 0 0,3 0 0 16,0-3 0-16,-1-2-12 0,4-6 2 0,-3 3 1 16,3 3-99-16,0-3-20 15,-3-1-4-15,0-1-1 0</inkml:trace>
  <inkml:trace contextRef="#ctx0" brushRef="#br0" timeOffset="213853.37">12343 13856 748 0,'0'0'67'0,"0"0"-54"0,0 0-13 0,0 0 0 0,0 0 188 0,0 0 36 15,-6 6 6-15,3-4 2 0,-6 6-94 0,3-3-18 16,-3-2-4-16,-3 5-1 0,3 3-43 0,-3 2-9 16,0 5-2-16,-3 1 0 0,4-1-18 0,-4 1-4 15,0 2-1-15,3 0 0 0,0 0-13 0,3-2-2 16,3 2-1-16,0-2 0 0,3 2-9 0,-3-3-1 15,0-4-1-15,3-4 0 16,0-2-11-16,3 3 0 0,-3-3 9 0,6-1-9 0,3-1 0 0,3-1 0 16,0-2 0-16,6-1 0 0,6-2 0 0,0-2 0 15,-1-4 0-15,4-2 0 16,-3 1-30-16,-3-4-1 0,3-2 0 0,-3-3 0 16,-3 0-13-16,-1 3-4 0,1-6 0 0,-3 3 0 15,0-2-12-15,0-1-4 0,0 3 0 0,-3-2 0 0,3-1 52 0,-3 4 12 0,-3-1 0 0,3 2 0 16,-6 4 48-16,3 2 13 0,-6 0 3 0,2 5 0 15,-2-2 0-15,0 5 0 0,0 0 0 0,0 0 0 16,0 8 0-16,-2 3 0 0,-4-1 0 16,3 3 0-16,-3 3-52 0,3 0-12 0,-3 0 0 15,0 0 0-15,0-3 44 0,3 3 7 0,-3 0 1 16,3 2 0-16,-3-4-32 0,3 1-7 0,0-1-1 16,3-1 0-16,0-2-12 0,0-1 0 0,3-2 0 0,-3 0 0 15,6-3 10-15,-3-2-1 0,3 2 0 0,0-2 0 16,3-1-9-16,0-2-12 0,0-2 2 0,0-1 1 15,2 1-44-15,1-4-9 16,0 1-2-16,3 0-751 0,0-1-150 0</inkml:trace>
  <inkml:trace contextRef="#ctx0" brushRef="#br0" timeOffset="214293.39">12715 13957 1940 0,'0'0'86'0,"0"-6"18"0,0-1-84 0,0 4-20 16,0 3 0-16,0 0 0 0,0 0 103 0,0 0 16 15,0 0 3-15,0 0 1 0,0 0-39 0,-3 8-8 16,3 2-2-16,-3 1 0 0,3 0-59 0,-3-1-15 16,0 3 0-16,0 1 0 0,0 2 48 0,-6-3 8 0,3 0 0 0,0 3 1 15,-3-3-18-15,-3 6-4 16,0-1-1-16,3-5 0 0,3 1 2 0,0-4 1 0,1 1 0 15,5-3 0-15,-3-3-29 0,6 0-8 0,0 1 0 16,5-6 0-16,1 0 0 0,3-6-16 0,6 1 4 0,0-3 0 16,0-3 12-16,0-2 16 0,0-3-4 0,2-2-1 31,-2 2-56-31,0-5-11 0,0 0-3 0,0-1 0 0,0 1 36 0,-3 3 7 0,2 2 2 16,-2 0 0-16,-3 3 14 0,0 2 12 0,-3 3-3 0,0 6 0 15,-3-1-9-15,-3 6 0 0,0 2 0 0,-3 3 0 16,0 2 0-16,0 4 0 0,-6-1 0 0,3 5 0 15,-3-2 33-15,0 3 5 0,-3-1 1 0,3-2 0 16,0 0-17-16,0-3-3 0,0 3-1 0,0 0 0 16,0-3-8-16,3 1-2 0,0-4 0 0,0-2 0 15,1 0-8-15,4-3 0 0,1 1 0 0,-3-1 0 16,3-3 0-16,3 4-14 0,3-6 2 0,0 0-905 16,0-6-181-16</inkml:trace>
  <inkml:trace contextRef="#ctx0" brushRef="#br0" timeOffset="214720.22">13256 14086 2286 0,'0'0'50'0,"0"0"10"0,0 0 3 0,0 0 1 16,0 0-51-16,0 0-13 0,6-5 0 0,-3 2 0 0,6 1 37 0,-3-3 5 0,3-1 1 0,0 1 0 15,-3-6-32-15,3 3-11 0,3-2 0 0,-3-1 9 16,-3 3-9-16,3-2 0 0,-3-1 0 0,-3 3 8 16,3-2-8-16,-6-1-16 0,3 0 4 0,0 1 1 15,-3 2 11-15,0 0 0 0,-3 0 0 0,0-2 0 16,0 2 40-16,0-3 11 0,-3 3 1 0,0-3 1 16,-3 4-33-16,0-1-8 0,0 0 0 0,-3 2-1 15,0 1 42-15,0 2 9 0,-3 3 2 0,1 6 0 16,-4-1-52-16,0 3-12 0,-3 5 0 0,6 3 0 15,-6 5 54-15,3 3 8 16,3-3 2-16,1 3 0 0,2-3-52 0,3-2-12 0,-3-1 0 0,3 1 0 16,0-3 0-16,3 5 0 0,0-3 0 0,6 1 0 0,0-3 0 15,6 0 0-15,0-6 0 0,0 1 0 0,0-1 0 0,-6-10 0 16,15 3 0-16,0 2 0 0,3-5 0 0,-1 3 0 16,1-3 0-16,0-3 0 15,3 1-48-15,-3-4-13 0,0-2-3 0,3-5 0 16,-4-5-76-16,-2-1-16 0,3 1-4 0,0-4 0 15,-3-4-51-15,3-6-10 0,17-37-3 0,-8 14 0 0</inkml:trace>
  <inkml:trace contextRef="#ctx0" brushRef="#br0" timeOffset="-214527.56">13760 13131 2422 0,'0'0'53'0,"0"0"11"0,0-5 3 0,0 5 1 0,0 0-54 0,0 0-14 16,0 0 0-16,0 0 0 0,0 0 104 0,0 8 19 15,-3 0 3-15,-3 5 1 0,0 3-51 0,0 2-9 16,-3 6-3-16,-3 0 0 0,-3 0 0 0,0 5 0 0,-3 3 0 0,3-3 0 16,-3 5-38-16,1 6-8 0,-4 5-2 0,3 0 0 15,-3-3 26-15,3 1 5 0,-3-1 1 0,-2 16 0 16,-1-2-64 0,6-1-13-16,0 3-3 0,6-5 0 0,3-10 32 0,0-4 0 0,6 1 0 0,0-6 0 15,6-7-8-15,0-3 8 0,0-6-13 0,3-2 5 16,0-5-15-16,3-3-2 0,3 0-1 0,-3-6 0 15,6-2-151-15,-3 0-31 0,3-2-5 0</inkml:trace>
  <inkml:trace contextRef="#ctx0" brushRef="#br0" timeOffset="-214009.51">14477 13544 1094 0,'0'0'97'0,"-3"3"-77"0,0 5-20 0,-3 0 0 0,-3 2 206 0,0 3 38 15,0 1 7-15,0 4 1 0,3 3-109 0,-6 0-23 16,0 3-4-16,1 3 0 0,-4 4-42 0,0 7-8 16,-6 1-2-16,3 4 0 0,0-1-20 0,0-2-4 15,1 2 0-15,-4-2-1 0,3-1-25 0,-3-2-5 16,3-5-1-16,6-5 0 15,3-6-8-15,0-3-16 0,0-5 4 0,4 1 1 16,2-4-153-16,3-2-30 0,0 0-6 0,0-8-502 16,0 0-100-16</inkml:trace>
  <inkml:trace contextRef="#ctx0" brushRef="#br0" timeOffset="-213592">14614 13274 230 0,'3'-8'20'0,"-3"6"-20"16,0-1 0-16,0 0 0 0,-3-2 377 0,3 5 71 16,-3-3 15-16,3 6 2 0,-6-3-241 0,3 5-49 0,0-2-10 0,0 2-1 15,-3 3-72-15,3-3-13 0,-3 3-3 0,3 3-1 16,-3 0-27-16,3-1-6 0,-3 1-1 0,3 5 0 16,0 2-12-16,-3 6-2 0,3 2-1 0,-6 1 0 15,3 2-2-15,-2 3-1 0,-1 2 0 0,-3 3 0 16,0 3-3-16,0-6-1 0,0 3 0 0,-3-5 0 15,3 2-9-15,3 6-2 0,3 8 0 0,3-11 0 16,0 0-8-16,3-5 0 0,-3-3 9 0,0-3-9 16,3-2 0-16,3-3 0 0,0 0 0 0,3 3 8 15,0-3-8-15,3-8 0 0,0-2 0 0,3 2 0 0,-3-2 0 16,0-3 0-16,3 0 0 0,-3-3 8 16,0 0-8-16,0-2 0 0,-3 0 0 0,-1-1 0 0,1 1 0 15,0 2 0-15,-3-5 0 0,3 3 0 16,-6-3 0-16,0-3 8 0,3 6-8 0,-3-3 0 0,0 0 0 0,0 0 0 15,0 0 0-15,0 0 8 0,3-3-8 0,-3 3 0 16,0-2 8-16,3-1-8 0,-3 0 0 0,3-2 0 16,0 2-10-16,0-2 10 15,6-3-96-15,-3-2-13 0,3-4-3 0,3-4 0 16,-3-6-97-16,3-3-20 0,3-2-4 0</inkml:trace>
  <inkml:trace contextRef="#ctx0" brushRef="#br0" timeOffset="-213026.54">15075 13219 1659 0,'0'0'73'0,"0"0"16"0,0 0-71 0,0 0-18 16,0 0 0-16,0 0 0 0,0 0 112 0,-3 8 18 15,-3-3 4-15,3 3 1 0,-3 2-53 0,3 1-10 16,-3 2-3-16,0 3 0 0,-3 0-9 0,-2 5-1 16,-4 3-1-16,3 5 0 0,-6 0-5 0,-3 0-1 0,0 6 0 0,-3 2 0 15,1 2-21-15,5-7-5 16,-3 0-1-16,-3 2 0 0,0-2 10 0,1 5 1 0,2 3 1 0,-3-1 0 16,0 6-28-16,-3 8-9 0,0-2 0 0,7-4 0 15,-1-10 0-15,3-5 0 0,3-6 0 16,6-2-9-1,0-5-138-15,6-6-27 0,0-2-6 0</inkml:trace>
  <inkml:trace contextRef="#ctx0" brushRef="#br0" timeOffset="-212409.14">14989 13862 1958 0,'-3'2'43'0,"0"1"9"0,-3 5 1 0,-3-6 3 0,0-2-45 0,3 8-11 15,-6 8 0-15,0 3 0 0,3-6 104 0,-3 5 20 0,7 4 3 0,-7 1 1 16,0-1-72-16,0 1-15 0,0-1-2 0,3-1-1 15,0-3-10-15,0 1-1 0,3-1-1 0,0-2 0 16,3-3-26-16,3-2 0 0,3 0 0 0,-3-6 0 16,6 0 0-16,3-5 0 0,0 0 0 0,3-2 0 15,0-1 0-15,0-2 0 0,6-3 0 0,5-6 0 16,1 4-148-16,0-3-36 0,0-1-6 16,0-1-2-16,-1-7 81 0,-5 4 16 0,0-3 3 0,-3 2 1 15,0-2-8-15,0 0-1 0,-3 2-1 0,-3 3 0 0,0 3 81 0,-3 3 20 16,0 4 0-16,-6 4 0 0,0 2 149 0,0 0 35 15,-3 8 6-15,0 5 2 0,-3 3-24 0,0 2-5 16,-3 3-1-16,3 1 0 0,-3-1-74 0,0-3-14 16,0-2-3-16,3 0-1 0,0 5-37 0,0-2-7 15,3-1-2-15,-3-5 0 0,3 1-24 16,3-4 0-16,0 1 0 0,0-3 0 0,6 0 0 0,-3-3 0 16,3-2 0-16,3-1 0 0,0 1 0 0,0-6 0 15,0 1 0-15,3-4 0 16,0-2-213-16,0 0-48 0,-1-2-10 0,1-1-1 0</inkml:trace>
  <inkml:trace contextRef="#ctx0" brushRef="#br0" timeOffset="-212108.45">15754 13279 1555 0,'0'0'138'0,"0"0"-110"0,0 0-28 0,-6 0 0 15,3-2 224-15,-3 4 40 0,0 1 8 0,0 2 2 16,0 3-145-16,0 3-29 0,-3 2-5 0,0 3-2 16,0 0-22-16,-3 10-5 0,1 3-1 0,-7 8 0 15,6-2-52-15,-6 2-13 0,0 3 0 0,-3 5 0 16,0-3 0-16,-2 0 0 0,-1 1 0 0,-3 4 0 16,0-4 0-16,6-6 0 15,6-3 0-15,-2-2 0 0,2-1 0 0,3 4 0 0,-3-6 0 0,6 0 0 16,0-2 0-16,3 4 0 0,3-7 0 0,3-5 0 0,6-6 0 15,-3-3 0-15,3 1 0 0,3-6 0 16,3-2-145-16,3-3-32 0,6-5-7 0,-1-9 0 16,4-4-115-16,-3-3-22 0,3-3-5 0,3-5-1 0</inkml:trace>
  <inkml:trace contextRef="#ctx0" brushRef="#br0" timeOffset="-211876.62">15971 13343 2138 0,'0'0'47'0,"6"-5"9"0,-3-3 3 0,3 2 1 0,-3 1-48 0,-3 5-12 15,0 0 0-15,0 0 0 0,0 0 116 0,0 0 21 16,0 0 4-16,0 0 1 0,-3 8-21 0,-3 3-4 16,-3 2-1-16,0 5 0 0,0 4-52 0,-6-1-12 15,-2 0-1-15,-1 5-1 0,-3 1-14 0,0 5-4 16,3 5 0-16,0 2 0 0,0-2-32 0,4-8 0 16,-1 3 0-16,0 0-12 0,0 0 60 0,0 5 13 15,0 2 3-15,3 1 0 0,0 0-52 0,0 7-12 0,3-4 0 0,1-6 0 31,2-3-48-31,3-5-13 0,3-5-3 0,-3-3 0 16,3-5 0-16,3-3 0 0,0-2 0 0,3-3 0 16,-3-3-102-16,2-5-21 0,1-2-4 0</inkml:trace>
  <inkml:trace contextRef="#ctx0" brushRef="#br0" timeOffset="-211079.92">16239 13893 403 0,'0'0'36'0,"0"0"-36"0,0 0 0 0,0 0 0 15,0 0 188-15,9 3 30 0,-9-3 6 0,6 0 2 16,-6 0-88-16,0 0-18 0,0 0-3 0,0 0-1 16,6 5-21-16,-6-5-5 0,0 0-1 0,0 0 0 15,0 0-5-15,0 0-2 0,0 0 0 0,0 0 0 16,0 0-37-16,0 0-7 0,0 0-2 0,0 0 0 0,0 0 2 15,0 0 0-15,0 0 0 0,-6-2 0 0,0-1-18 0,-3 0-3 16,3-2-1-16,0 0 0 0,-3 2 18 0,-3 0 3 16,0 1 1-16,0 2 0 0,1-3-13 0,-1 0-2 15,-3 3-1-15,3 3 0 0,-6 0 2 16,6 2 1-16,-6 3 0 0,0 3 0 0,1-3-11 0,-1 2-2 16,0-2-1-16,0 3 0 0,0-3-3 0,3 2 0 15,3 1 0-15,0-1 0 0,6 1-8 0,0-1 0 16,3-2 0-16,6 0 0 0,0 0 0 0,6-2 0 15,3-1 0-15,0 0-11 0,3 0 11 0,0 1 0 16,3-6-9-16,0 2 9 0,3 4 0 0,-4-4 0 16,4-2 0-16,0 6 0 0,0-1-20 0,-3 0 4 15,-3-2 1-15,-1 5 0 0,-2 0 15 0,-3 0 0 16,-3 2 0-16,-3 1 10 0,-3-1-10 0,-3 4 0 16,-6-1 0-16,3-3 0 15,-3-2-12-15,-2 3-4 0,-4-3 0 0,3 0-1 0,-6 0 27 16,3 0 6-16,0 0 0 0,-6 0 1 0,0-3 2 0,-2 0 0 0,2 0 0 15,-3-2 0-15,0-3-4 0,3 0-1 0,-5 0 0 16,5-3 0-16,0 1-14 0,6-1 9 0,6-2-9 16,-3 2 8-16,3-2-8 0,3 0 0 0,6 5 0 15,0 0 0-15,-3-6-28 16,3-2-7-16,0-2-1 0,0-1-1 0,6 3-45 16,0-2-9-16,6-1-1 0,3 1-1096 0</inkml:trace>
  <inkml:trace contextRef="#ctx0" brushRef="#br0" timeOffset="-210639.26">16328 14081 403 0,'0'0'36'0,"0"0"-36"0,0 0 0 0,0 0 0 0,0 0 203 0,0 0 33 16,0 0 8-16,0 0 0 0,0 0-100 0,0 0-21 16,0 0-4-16,9 3-1 0,-9-3-23 0,6 0-5 0,-6 0-1 0,6 2 0 15,3 1-26-15,-3 0-6 0,3-1-1 0,0-2 0 16,-3 0-22-16,3 0-5 0,0-2-1 0,0-1 0 16,0-2-8-16,-1-1-3 0,1-1 0 0,0-1 0 15,0-3-7-15,0-2-2 0,0 0 0 0,-3-3 0 16,0 2-8-16,0 1 0 15,0-3 0-15,-3 3 0 0,-3 0 0 0,0 0 0 16,0 2 0-16,0 1 0 0,-3-1 24 0,-3 6 7 0,0-1 1 16,0 4 0-16,0 2 7 0,-3 2 1 0,-3 6 1 15,0 6 0-15,0-1 2 0,-2 8 0 0,-1 3 0 0,0-6 0 16,0 3-13-16,0 1-2 0,-3-1-1 0,3 3 0 16,3-1-27-16,3 1-19 15,1-3 3-15,-1-2 1 0,6-3 39 0,0 0 8 16,0-3 2-16,6 0 0 0,3 0-34 0,9 1 0 0,-1-7 0 0,4-1 0 15,6-9-87 1,0 0-24-16,0-4-5 0,2-4-1101 0</inkml:trace>
  <inkml:trace contextRef="#ctx0" brushRef="#br0" timeOffset="-210371.33">17180 13078 2617 0,'0'0'57'0,"0"0"12"0,0 0 3 0,0 0 2 0,0 0-59 0,-3 8-15 16,-6 3 0-16,3-3 0 0,6 0 61 0,-6 5 10 15,-3 0 1-15,-3 6 1 0,0-1-28 0,3 3-5 16,-3 6-2-16,-3 2 0 0,-3 5-12 0,4 6-2 16,-4 2-1-16,0 6 0 0,-3 2-7 0,0 1 0 15,0 1-1-15,-5 1 0 0,-4-5-15 0,9-11 9 16,-3 5-9-16,0 6 8 0,4 5-19 0,2 0-4 0,3-6-1 0,0 1 0 15,3-11 24-15,0 5 5 0,-3-4 1 0,9-12 0 32,3-2-109-32,0-8-21 0,3 0-5 0,0-3-1 15,0-5-123-15,3-6-25 0</inkml:trace>
  <inkml:trace contextRef="#ctx0" brushRef="#br0" timeOffset="-210181.43">16671 13880 979 0,'3'-8'87'0,"-3"0"-70"0,-6 0-17 0,3 0 0 15,-3 0 375-15,3 3 71 0,0-3 14 0,0 3 4 0,0-3-293 0,3 8-59 16,0 0-11-16,0 0-2 0,0-8-49 0,3 5-10 16,6 3-1-16,0-2-1 0,3-4-27 0,-1 1-11 15,4 5 8-15,6-3-8 0,0 1 0 0,0-1 8 16,3-2-8-16,-4 2 0 16,1-2 0-16,0 2 0 0,0 1-9 0,0-4-925 15,0 4-185-15</inkml:trace>
  <inkml:trace contextRef="#ctx0" brushRef="#br0" timeOffset="-209612.11">17111 13904 1036 0,'0'0'92'0,"0"0"-73"0,0 0-19 0,0 0 0 16,0 0 274-16,-3-5 51 0,-3-1 11 0,3 6 1 0,3 0-177 0,0 0-35 15,0 0-7-15,-3-5-2 0,0 2-37 0,3 3-8 16,0 0-2-16,6-2 0 0,-6 2-33 0,6-6-6 16,3 4-2-16,3-4 0 0,0 4-16 0,3-3-3 15,-3 5-1-15,3-6 0 0,5 1-8 0,1 2 0 16,-3 1 0-16,0 2 0 0,3-3 0 0,-3 6 0 15,-6-1 8-15,2 1-8 0,-2 0 0 0,0-1 0 16,-6 4 0-16,0 1 0 0,-6 4 0 0,0-3 0 16,-3 3 0-16,-3-1 0 0,-3 1 0 0,0 2 8 15,-3-2-8-15,-2 2 8 0,-7 0-8 0,3 3 10 16,0-3-10-16,-3 6 10 0,3-3-2 0,-2-1-8 16,-1 4 12-16,0-3-4 0,3 2 5 0,0-2 1 15,0 0 0-15,0-3 0 0,7 3-4 0,-1 0-1 0,0-3 0 16,3-5 0-16,3-3-9 0,0 3 0 0,6 0 0 15,0 0 8-15,3-2-8 0,3-4 0 0,6-2 0 16,3-2 0-16,-4-4-9 0,4 1-4 0,9 0-1 16,-3-1 0-1,-3-2-179-15,3 1-36 0,3-4-7 0</inkml:trace>
  <inkml:trace contextRef="#ctx0" brushRef="#br0" timeOffset="-208943.86">17504 14039 1094 0,'0'0'97'0,"-6"-3"-77"0,0 3-20 0,6 0 0 0,-3 5 349 0,-3-2 67 16,0 0 12-16,6-3 4 0,0 0-295 0,0 0-58 15,0 0-12-15,0 0-3 0,0 0-24 0,9-3-6 16,-3-2-1-16,3-3 0 0,12-5-23 16,-12 5-2-16,3 0-8 0,0-3 27 0,3 3 0 15,-4-2 0-15,1-1 0 0,0-2-27 0,0-3 0 16,3 3 0-16,0 0 0 0,-3-1 0 0,-6 4 0 15,0-1 0-15,0 1 0 0,0-1 0 0,-6 3 0 16,-6 0 0-16,3 0 0 0,0 3 0 0,-3-3 0 16,-3 3 0-16,-3 2 0 0,0 0 0 15,0 3 0-15,-6 3 0 0,6 5 0 0,-5 5 0 0,2 3 0 16,0 0 0-16,0 2 0 0,-3 1 48 0,0-1 5 16,6 4 1-16,-3-4 0 15,3 3-35-15,1 3-7 0,-1 0-2 0,3-3 0 0,3 0-10 0,3 0 0 0,0-2 0 0,3 2 0 16,3-2 0-16,3-6 0 0,3-3 0 0,0 1 0 15,5-6 0-15,-2-2 0 0,3-3 0 0,3 0 0 16,6-5 0-16,0-1 0 0,-3-2 0 0,2-2 0 16,1-1 0-16,0-2 0 0,9-5 0 0,-3 2 0 15,-4 0 0-15,1 0 0 0,-3-3 0 0,-3 1 0 16,0 5 0-16,-7-3 0 0,1 5 0 0,-3 1 0 16,-6 2 0-16,-6 8 0 0,0 0 0 0,0 0 0 15,0 0 0-15,3 10 0 0,-3 1 0 0,0 5 0 16,-6-3 0-16,3 5 0 0,-3-2 0 0,0 0 0 15,0 0 0-15,3-3 0 0,-3-2 0 0,3-1 0 16,3 1 0-16,0 0 0 0,0-3 0 0,3-3 0 16,-3-5 0-16,0 0 12 0,0 0-12 0,6 3 12 15,3-3-12-15,3-3 0 0,0-2-12 0,0-1 12 16,3-4-13-16,0-1 5 0,-3-2 8 16,3-3-13-16,2 0-35 0,1-2-8 15,3-4 0-15,3-4-1 0,-6 2 45 0,3 3 12 0,-3 2 0 0,-4 4 0 0,1 4 0 16,-3 3 0-16,-6 5 0 0,-6 3 0 0,9 6 0 15,-6 2 0-15,-3 5 0 0,-3 3 0 0,-3 2 0 16,0 3 0-16,0 1 0 0,0-1 0 0,0 0 0 0,0-3 0 16,0 1 0-16,0 0 0 0,3-4 24 0,1-1 6 15,2-4 2-15,0 3 0 16,2-5-52-16,1 0-9 0,-3-8-3 0,6 6 0 16,3-4-76-16,3-2-16 0,0 0-4 0</inkml:trace>
  <inkml:trace contextRef="#ctx0" brushRef="#br0" timeOffset="-208623.25">18608 13078 2649 0,'-9'-10'236'0,"6"7"-189"0,0 3-38 0,0 0-9 15,1 0 53-15,2 0 9 0,0 0 2 0,0 0 0 16,0 0-24-16,2 8-4 0,4-3 0 0,0 3-1 15,3 6-7-15,0-1 0 0,3 3-1 0,0 2 0 16,0 1-7-16,3-1-2 0,0 1 0 0,-3 5 0 16,3 2-6-16,-7 0 0 0,4 6-1 0,-6-3 0 15,0 3-11-15,-3 5 10 0,3 3-10 0,-6-1 10 16,3 4-10-16,-3-1 0 0,-3-5 0 0,-3 16 8 0,3-8-8 16,-6 3 8-16,0 7-8 0,-5 1 8 0,-1-1-8 0,-3-2 8 15,-3-8-8-15,0-2 8 0,-3-9 0 0,0 3 0 16,1-3 0-16,-7 9 0 0,6-1-8 0,-6-2 0 15,1 5 0-15,2-6 8 0,0-1-22 0,3-9-5 16,3-3-1-16,1-2 0 16,-1-11-156-16,3-2-32 0</inkml:trace>
  <inkml:trace contextRef="#ctx0" brushRef="#br0" timeOffset="-207653.99">19070 14142 1972 0,'0'-8'44'0,"0"8"8"0,0 0 3 0,0 0 0 0,0 0-44 0,0 0-11 16,0 0 0-16,3-8 0 0,3-2 110 0,-3 2 20 15,3 2 4-15,0-2 1 0,-1 0-39 0,1 0-7 16,0 1-1-16,3-1-1 0,0-3-46 0,3 0-9 0,0-2-1 0,0 0-1 15,0-3-30-15,6-2 0 0,0-1 0 0,-1-2 0 16,1 2 28-16,0 4-1 0,3-4 0 0,0 3 0 16,0 3-27-16,0 2 0 0,-1 1 8 0,-2 4-8 15,-3 1 0-15,-6 2 0 0,0 1 0 0,-3 7 0 16,-3 8 0-16,0 1 0 0,-3-1 0 0,0 3 8 16,-6 2 3-16,-3 6 0 0,-3-3 0 0,-3 11 0 15,0-6 11-15,0-2 2 0,1 3 1 0,2-9 0 16,3 1-9-16,-3-3-3 0,3-1 0 15,0-4 0-15,3 0-13 0,0-1 9 0,3-4-9 0,-3 4 8 16,6-10-8-16,0 0 0 0,3 3 0 0,3-6 0 16,3 0 0-16,3-4 0 0,0-1 0 0,6-6 0 15,2 1 0-15,1-3 0 0,0-2 0 0,0-3 0 16,3-3-20-16,0 0 1 0,-1 0 0 0,4-2 0 0,-3 4-3 16,0 1-1-16,-3 3 0 0,-3-1 0 0,-4 6 11 0,1 5 3 15,-3 3 0-15,-3 0 0 0,-6 5 9 0,0 2 0 16,3 6 0-16,-3 0-8 0,0 5 8 0,-6 6 0 15,0-1 0-15,0 3 8 0,-3 3 6 0,0-5 2 16,3-1 0-16,-3 1 0 0,3-3 2 0,-6 0 1 16,6-1 0-16,-3 1 0 0,0-2-19 0,3 1 0 15,0-1 0-15,0-4 0 0,6-2 0 0,-3-8 13 16,0 0-2-16,6 3-1 0,0-6-10 0,3-2-14 16,0 2 3-16,0-5 1 0,0-2 10 15,0-3 0-15,6-1 0 0,3-2 0 0,0-7 0 0,-3 1 0 16,2 1 0-16,4 0 0 15,3 3-53-15,0-4-9 0,0-1-2 0,-4 4 0 0,1 6 52 16,-3 0 12-16,-3-3 0 0,0 5 0 0,-6 6 0 0,0 2 0 16,0 6 0-16,-6 2 0 0,0 0 0 0,-6 9 0 0,0-1 0 15,-3 5 0-15,-6 1 48 0,3 2 13 16,0 3 3-16,-3 2 0 0,-3-2-52 0,3 0-12 0,-3-3 0 16,4 0 0-16,-1 1 0 0,6-4 0 0,0-2 0 15,0 0 0-15,6-6 0 0,3 1 0 0,-3-11 0 16,3 3 0-1,3-1-48-15,6-2-13 0,-1 0-3 0,1-5-819 0,3 0-164 0</inkml:trace>
  <inkml:trace contextRef="#ctx0" brushRef="#br0" timeOffset="-207120.8">20281 13933 2725 0,'-6'11'60'0,"-3"2"12"0,0-3 2 0,-3 1 3 15,-2 0-61-15,5-1-16 0,9-10 0 0,3 11 0 0,-9-3 48 0,6-8 8 16,0 0 0-16,9 8 1 0,0-6-44 0,2-2-13 16,4-2 0-16,0-4 8 0,3 1-8 0,0-6 0 15,0-4 8-15,0-1-8 0,-3-8 8 0,2 3-8 16,1 2 8-16,0 6-8 0,-6 5-14 0,0 0-7 16,3-3-2-16,-3 1 0 0,-3-3 23 0,0 2 0 15,-3-2 0-15,-1-3 0 0,-2-3 15 0,-3 6 7 16,-3 3 2-16,3-4 0 0,-5 1-39 0,-1 5-7 15,-6 6-2-15,-3-1 0 0,3 3 64 0,-6 5 13 16,3 3 3-16,-9 5 0 0,0 1-20 0,-2-1-3 0,2 5-1 0,-3 9 0 16,3 5-8-16,9-6-1 15,-2 1-1-15,2-4 0 0,0 1-6 0,3 0-2 0,0 0 0 0,6 0 0 16,0-1-14-16,6 1 0 0,0-3 0 0,3-5 0 16,3 0 0-16,6-5 9 0,0-6-9 0,6 0 8 31,0-2-37-31,2-6-8 0,4-2-2 0,3-6 0 0,-3 1-40 0,3-3-8 15,-4-1-1-15,4-2-1 0,-3-5 17 16,0 0 3-16,0 0 1 0,-1-3 0 0,1 0 6 16,-6 3 2-16,3-3 0 0,-3 3 0 0,0 3 12 15,-3-1 4-15,-1 3 0 0,-2 3 0 0,3 2 44 0,-6 4 0 0,3-1 0 0,-9 2 0 16,-3 6 84-16,0 0 17 0,0 0 3 0,0 0 1 16,-3 11-33-16,0 2-6 0,-3 3-2 0,3 5 0 0,-6 3 0 15,-3 0 0-15,3 2 0 0,-3 1 0 0,1-1-41 0,-1-5-9 16,0 1-2-16,3-1 0 0,0 0-12 0,3-3-16 15,0 1 3-15,3-3 1 0,0-3 12 0,3-5 0 16,0-8 0-16,0 0 0 16,6 5-209-16,3-5-39 0</inkml:trace>
  <inkml:trace contextRef="#ctx0" brushRef="#br0" timeOffset="-206968.26">21013 13396 2880 0,'-17'-5'128'0,"11"5"25"0,0 2-122 16,-3-2-31-16,0 3 0 0,0-3 0 0,0-3 21 0,0 3-1 0,0-2-1 0,3 2 0 31,6 0-42-31,0 0-8 0,0 0-1 0,0 0-822 0,3-6-164 0</inkml:trace>
  <inkml:trace contextRef="#ctx0" brushRef="#br0" timeOffset="-206336.45">21010 13750 1324 0,'0'0'118'0,"0"0"-94"16,0 0-24-16,0 0 0 0,0 0 160 0,0 0 28 16,0 0 6-16,0 0 1 0,-3 6-66 0,-2 2-13 0,-1 0-2 0,-3 5-1 15,3-3-45-15,-3 4-8 16,0 1-3-16,-3 4 0 0,-3 2-14 0,6 0-3 0,-3-2-1 0,0 2 0 16,0 0-9-16,6-5-2 15,-3 0 0-15,7-3 0 0,-4 0-28 0,6 1 0 16,-3-6 0-16,3 0 0 0,3-3 0 0,5-3 0 0,1-4 0 0,6-6 0 15,3-3 0-15,3-5 0 0,0-2 0 0,3-3 0 16,-4-6 21-16,1 3-1 0,6 1-1 0,0-4 0 16,0 3-47-1,2 3-8-15,1 3-3 0,-6 2 0 0,-3 0 18 0,3 0 3 0,-1 3 1 0,-2 2 0 16,0 1 0-16,-3 2 0 0,-3 0 0 0,0 2 0 16,-6 6 17-16,-3 3 0 0,-6-3 0 0,-3 11 0 0,-3-1 25 15,-3 6 3-15,-3 0 0 0,0 0 0 16,0 2 11-16,-3 1 2 0,3 2 1 0,0 0 0 0,0 3-11 15,1-5-3-15,-1-1 0 0,3 1 0 0,3-3-11 0,0-3-2 16,0-3-1-16,3 1 0 0,3 0-14 0,3-4 0 16,-3-4 8-16,9 2-8 0,-3-5 0 0,3-2 0 15,0-1 0-15,0-5 0 16,5-2-111-16,4-1-21 0,0 0-5 0,6-4-1103 0</inkml:trace>
  <inkml:trace contextRef="#ctx0" brushRef="#br0" timeOffset="-205323.58">21570 13867 2026 0,'0'0'90'0,"0"0"18"0,0 0-86 0,0 0-22 0,0 0 0 0,0 0 0 16,0 0 80-16,0 0 11 15,0 0 2-15,0 0 1 0,9 0-43 0,-3-3-9 16,3 3-2-16,3-2 0 0,3-6-31 0,0 0-9 0,2-3 0 0,4 0 0 16,-3 1 8-16,0-3-8 0,0 2 10 0,3-2-10 15,-6 2 0-15,-4 1 0 0,-2-4-13 0,0 4 4 16,-3 2 9-16,0 0 0 0,-6-3 0 0,-3 3 0 16,0 3 0-16,-3-3 8 0,-6 3-8 0,0 2 11 15,1 1 9-15,-1 4 1 0,-9 1 1 0,0 8 0 16,3-1 37-16,-3 3 7 0,0 1 2 0,1 1 0 0,2 4-24 15,0 2-4-15,3 3 0 0,3 0-1 0,3-3-23 16,0 0-4-16,0 0 0 0,6-2-1 0,0-1-11 16,3-2 0-16,6-3 0 0,0 1 8 0,3-9-8 15,6 0 0-15,3 1 0 0,6-6 0 16,6-3-19-16,-1-5 1 0,4 0 0 0,6-3 0 16,-4-2-30-16,-2 0-5 15,0-3-2-15,0 3 0 0,-7 0 7 0,1 2 0 0,-3 0 1 0,-3 6 0 16,-3 0 27-16,-3 2 4 0,0 3 2 0,-7 3 0 0,-2 5 14 15,0 2 0-15,-6 4 0 0,-3 2 10 0,-3-1 32 0,-3 4 6 16,1 5 2-16,-1-3 0 0,0 3-4 0,0-3-1 16,0-5 0-16,0 2 0 0,3 1-4 0,0-6-1 15,0 0 0-15,3-2 0 0,0-3-23 0,3-3-5 16,0-5 0-16,0 0-1 0,0 0-11 0,6 0 0 16,3-5 9-16,3-1-9 0,0-4 0 0,3-1 0 15,0-7 0-15,5-1 8 0,1-2-8 0,3 0-8 16,0 2 8-16,3-2-12 0,-7-3 12 0,1 1 0 0,0-1-9 15,3 3 9-15,-3 2 0 0,0 1-11 0,-1 4 11 16,-2 1-8-16,-3 5 8 0,0 0 0 0,0 0 8 16,-3 6-8-16,0-4 0 0,0 4 0 0,0-1 0 15,2 3 0-15,-2 0 0 0,3-3 0 0,3 1 0 0,0-1 0 16,0 3-65 0,6-5-15-16,2 2-2 0,1-2-776 0,0 0-155 0</inkml:trace>
  <inkml:trace contextRef="#ctx0" brushRef="#br0" timeOffset="-204281.45">2705 15431 1382 0,'0'0'61'0,"0"0"13"0,6-8-59 0,-6 8-15 16,-6 8 0-16,6 2 0 0,-3 1 127 0,0 2 22 16,-6 3 5-16,3 2 1 0,-6-2-32 0,3 5-7 15,-3 6 0-15,0-6-1 0,-3-8-42 0,0 11-8 16,3 21-1-16,3-5-1 0,1-6-35 0,-10-5-8 16,6 3 0-16,0-3-1 15,-6 0 13-15,6 0 2 0,0-2 1 0,-3-3 0 0,3-1-5 0,1-7-1 0,2-5 0 0,6-1 0 31,-6 4-163-31,0-1-33 0,3-8-6 0</inkml:trace>
  <inkml:trace contextRef="#ctx0" brushRef="#br0" timeOffset="-203981.75">2285 15356 1670 0,'-12'-5'148'0,"12"5"-118"0,0 0-30 0,0 0 0 16,0 0 93-16,-3-3 13 0,0-2 2 0,3 0 1 0,0 0-18 0,3-1-4 15,3-4-1-15,3 2 0 0,0-5-38 0,6-1-7 16,0-2-1-16,5 1-1 0,-5-4 4 0,6 6 1 16,6 0 0-16,-6 2 0 0,3 0-16 0,2 4-2 15,4-1-1-15,3 2 0 0,0 1-8 0,2 0-1 16,4-1-1-16,3 1 0 0,-7-3 1 0,1 3 1 15,0-3 0-15,3 3 0 0,-1-1-8 0,1-2-1 16,3 0-8-16,-4 3 12 0,4 0-12 0,-9 0-13 16,-1 2 2-16,4 3-843 15,-12 0-169-15</inkml:trace>
  <inkml:trace contextRef="#ctx0" brushRef="#br0" timeOffset="-203727.58">2356 15785 748 0,'3'8'67'0,"3"0"-54"0,-3-5-13 0,6-3 0 16,0-3 280-16,0 0 54 0,3 3 10 0,0-5 3 15,0 0-195-15,6-1-38 0,-1 4-8 0,4-4-2 16,3 4-21-16,3-3-5 0,-6 2-1 0,0-2 0 16,-1-1-77-16,4 6-12 0,3 0-4 0,3 0 0 0,-9-5 16 15,8-6 0-15,-8-7 0 0,3 10-769 16,-3 16-153-16</inkml:trace>
  <inkml:trace contextRef="#ctx0" brushRef="#br0" timeOffset="-203019.28">3080 15729 1792 0,'0'0'40'0,"0"-2"8"0,-3 2 1 0,0 0 1 0,3 5-40 0,-6-2-10 0,3 2 0 0,-3-2 0 16,-3-3 100-16,3 5 17 0,-3 3 4 0,0 5 1 0,0 3-56 0,6 3-11 16,-9-4-3-16,3-1 0 0,0-4 10 0,0 6 2 15,6 3 0-15,-5 4 0 16,-1-4 0-16,3 0 0 0,0-4 0 0,0 1 0 0,3 3-64 0,3-6 0 15,0 0-14-15,0 0 2 0,3-2 12 0,3 2 16 16,0-5-4-16,9-2-1 0,-4-9-11 0,7 0 0 16,-9-5 0-16,6 0 0 0,3 3 0 0,0-3-12 15,3-2 2-15,0 2 1 0,-1-3-13 0,1-5-2 16,3-2-1-16,-3-1 0 16,0 3-18-16,-3 0-3 0,-1-2-1 0,-2-1 0 15,0 6 0-15,-3 0 0 0,0 0 0 16,-3-1 0-16,-3 1 38 0,6 3 9 0,-9 2 0 0,0 5 0 0,-3-2 0 15,3 2 0-15,-3 3 0 0,0 0 0 0,0 0 49 0,0 8 12 16,-3 0 3-16,3 3 0 0,-6-1 0 0,6 1 0 16,-9 2 0-16,6 3 0 0,0-3 0 0,0 0 0 15,0 3 0-15,3-3 0 0,-6 1-64 0,3-4-8 16,3-5-4-16,0 3-1 0,0 3 21 0,0 0 4 16,0-1 0-16,3 1 1 0,3-3-13 0,-6 2 0 0,6-2 0 0,3-3 0 15,0-2 0-15,0 0 0 0,3-3 0 0,2-3 0 16,7-5-56-1,0 0-4-15,0 0 0 0,0-2-1 0,-3-4-156 16,2 1-31-16,28-11-7 0,-9 3-769 0</inkml:trace>
  <inkml:trace contextRef="#ctx0" brushRef="#br0" timeOffset="-202402.1">3717 15729 1814 0,'0'-21'40'0,"0"19"8"0,0 2 1 0,0 8 3 0,-3 2-42 0,3-2-10 0,-9 0 0 0,6 3 0 16,0-1 117-16,-3 3 22 0,0 1 4 0,0 7 1 15,-3 0-48-15,3-2-10 0,-3 2-2 0,3 0 0 16,-9-3-30-16,6-2-6 0,3 0-2 0,-3 3 0 0,0-6-20 16,7 0-4-16,-4 0-1 0,3-2 0 15,3-3-12-15,0 0-9 0,0 2 12 0,3-4-12 16,3-4 8-16,-1-2-8 0,10-5 0 0,-3-6 0 16,6-4 0-16,3-7 0 0,0 7-10 0,3-7 10 15,-4 4 0-15,1-3 0 0,0-3 0 0,0 3 0 0,-3 0-14 16,3 2-5-16,-3 6-1 0,-1 2 0 0,-2 1 10 15,-3 4 2-15,3 1 0 0,-6 5 0 0,-3 0 26 16,0 8 6-16,3 0 0 0,-6-3 1 0,-3-5-25 16,3 6-9-16,-3 1 0 0,0 7 0 0,0 4 9 15,0 1 12-15,-3-3-2 0,3-3-1 0,-3 3 44 0,3-3 9 16,-6 0 2-16,3 0 0 0,3-2-64 0,0 0 0 16,0-11-14-16,0 0 2 0,0 0 12 0,3 5 0 15,3 3 0-15,-3-3 0 0,0-5 12 0,6 0-3 16,0 0 0-16,3-5 0 15,2-3-149-15,7 0-31 0,-6-3-5 0</inkml:trace>
  <inkml:trace contextRef="#ctx0" brushRef="#br0" timeOffset="-201757.47">4538 15346 1278 0,'9'-16'56'0,"-3"11"12"0,-3-3-54 0,3 2-14 15,6-1 0-15,-6-1 0 0,9 2 104 0,-6-2 17 0,0 3 4 0,2-8 1 0,4-3-46 16,-3 5-8-16,0 6-3 0,0 2 0 0,3-5-16 0,-3 3-3 16,0 0-1-16,3-3 0 0,2 0-32 0,-8 3-6 15,6-6-2-15,-3 3 0 0,3-2 19 0,-3 2 4 16,0-3 1-16,0 1 0 0,3-1-20 0,-6 0-4 15,-3 1-1-15,0-1 0 0,2 1-8 0,-5-1 8 16,3-2-8-16,0 0 8 0,-6 2-8 0,0 0 8 16,-3-4-8-16,0 1 8 0,0 4 0 15,-3-1 0-15,1 1 0 0,-1 2 0 0,-6-6 0 0,0 6-8 16,-3 1 12-16,0 1-4 0,0 6 36 0,-6 3 8 16,0 0 0-16,1 7 1 0,-4 9 5 0,-6 4 1 15,3-1 0-15,-8 7 0 0,-1 0-4 0,6 5-1 16,-9 3 0-16,13-2 0 15,-1-1-13-15,3 6-2 0,-3 2-1 0,3-2 0 0,1-1-17 0,-1 1-3 16,6 0-1-16,-3 13 0 0,0-6-17 16,3 6 10-16,6-5-10 0,-5 0 8 0,8-6-8 0,0-10 0 0,0-1 0 15,3-2 8-15,0-2-8 0,3-6 0 0,0-5 0 16,3-3 0-16,3 0 0 0,0-2 0 0,3 0 0 16,-3-6 0-16,-3-5-10 0,0 0-1 0,12 3 0 0,3-6 0 31,-1-2-20-31,7-3-4 0,3-6-1 0,0-1 0 15,-6-9-12-15,3 5-2 0,2 1-1 0,4-3 0 0,0-9 6 16,-3 9 1-16,0 13 0 0,2 0 0 0,-5 3 21 0,-6 2 5 0,0-2 1 0,-6 5 0 16,3 3 17-16,-6 5 0 0,-3 0 0 15,-3 0 0-15,0 0 34 0,-3 5 4 0,-3 8 1 0,0 0 0 16,-3 0 10-16,3 0 3 16,-3 3 0-16,-3-3 0 0,3-2-19 0,-3 2-3 0,3-5-1 15,9 0 0-15,-6 2-19 0,3-4-10 0,6-4 10 0,3 1-10 16,-3-3 0-16,6-3 0 0,3-2 0 15,0-1 0-15,3-2 0 0,-3-2-12 0,6-1 1 0,3-5 0 16,-1 0-141-16,-5-2-29 16,3-4-6-16</inkml:trace>
  <inkml:trace contextRef="#ctx0" brushRef="#br0" timeOffset="-201490.1">5327 14880 2016 0,'-6'-16'179'0,"3"11"-143"0,3 5-36 0,0 0 0 0,-6 3 96 0,3-1 13 16,-3 1 3-16,0 2 0 0,-3 3 0 0,3 3 1 0,-3 5 0 0,0 2 0 15,-2 1-41-15,-7 7-8 0,3 3-1 0,-3 3-1 16,3 2-21-16,-3 9-4 0,0 2-1 0,-3 10 0 16,-5 3-15-16,2-5-3 0,-6 0-1 0,3 0 0 15,4 0-17-15,2 0 10 0,-3 5-10 0,6 3 8 16,9-5-8-16,-9-9 0 0,6-4 0 0,3-4 0 15,3-7-30 1,0-5-8-16,6-6-2 0,0-3 0 0,0-5-45 0,3-2-10 16,0-3-1-16,-3-8-1 0,9 3-152 15,-3-3-31-15</inkml:trace>
  <inkml:trace contextRef="#ctx0" brushRef="#br0" timeOffset="-201179.27">4848 15687 864 0,'0'-13'76'0,"-6"5"-60"0,0 5-16 0,0-2 0 0,3-3 348 16,-6 3 68-16,3 2 12 0,0 6 4 0,0 2-226 0,3 6-45 15,-6-6-9-15,6 3-1 0,0 0-83 0,3-8-17 16,0 0-3-16,3 13-1 0,3-5-32 0,3 0-7 16,3-3 0-16,3-2-8 0,0-11 8 0,3 5-8 15,-1 9 0-15,7-6 0 0,3 0 0 0,-3-3 0 16,3-2 0-16,-1-1 0 0,-2 4 0 0,0-6 0 16,3 3 0-16,-6-3 0 0,-6 5-12 0,2-2-5 15,1 5-2-15,-3-3 0 0,-6 0-1 0,3 3 0 16,3 0 0-16,-6 3 0 0,0 0 20 0,0 2-10 15,-6 3 10-15,3 2-8 0,0 1 8 0,-6 2 0 16,-3-2 0-16,0 2 0 0,3 0 0 0,-6 1 8 16,0 1-8-16,0 4 8 15,0-3 10-15,3 2 2 0,-3 1 1 0,3-3 0 0,3-3-9 16,-6 0-1-16,6 0-1 0,0-5 0 0,0-8-10 0,0 0 0 16,0 0 0-16,0 0 8 15,0 0-67-15,6-2-13 0,3-4-4 0,6-4-808 0,-6-3-163 16</inkml:trace>
  <inkml:trace contextRef="#ctx0" brushRef="#br0" timeOffset="-201061.51">5461 15333 1785 0,'-18'13'159'0,"12"-5"-127"0,0 0-32 0,0 0 0 16,-3 0 147-16,3 2 23 0,0-2 5 0,0 3 1 15,0-3-176-15,0 2-40 0,1-2-6 0</inkml:trace>
  <inkml:trace contextRef="#ctx0" brushRef="#br0" timeOffset="-200017.66">5684 15785 1728 0,'0'0'38'0,"0"5"8"0,0-5 2 0,0 0 0 0,0 0-39 0,0 0-9 16,3 6 0-16,-3-6 0 0,0 0 104 0,6 2 20 0,-6 6 3 0,3-2 1 15,0-4-52-15,-3-2-9 0,0 0-3 0,9 0 0 16,-9 0 0-16,6-2 0 0,3-6 0 0,0 0 0 16,-3-3-51-16,0-2-13 0,3 0 0 0,-3-3 0 0,-1-3 0 15,1 3 0-15,3-5 0 0,-9 3 0 0,3-1 0 0,-3 1 0 16,-3 2 0-16,3 0 0 0,-6 0 0 0,0 3 0 15,-5 2 0-15,2 1 0 0,3 2 54 16,-6 0 8-16,0 2 2 0,-3 6 0 0,0 3-16 0,0 2-2 16,0 3-1-16,0-2 0 0,1 4-18 15,-7 1-4-15,6 5-1 0,0 2 0 0,0 6-11 0,0 0-3 16,0 5 0-16,0 0 0 0,4 0-8 0,5 0 0 16,0-2 0-16,3-1 0 0,0-5 0 0,3-2 0 15,6-3 0-15,0 0 0 0,2-1 0 0,4-1 0 16,0-4 0-16,3-4 0 0,0-1 0 0,0-5-14 15,3-3 2-15,3 1 0 0,-1-6 20 0,4-3 5 16,3-2 1-16,-6-3 0 0,3 0-14 0,-3-3 0 16,-1 6 0-16,1-3 0 0,-3 1 0 0,0-9-15 15,0-3 5-15,0 1 1 0,0 10 9 0,-7 3-8 16,-5-3 8-16,-3 5-8 16,0-2 8-16,-6 0 0 0,3-3 0 0,-6 3 0 0,0-1 0 0,-2 4 0 0,-1-1-9 0,-3 3 9 15,3-2 0-15,-3 2 0 0,0 3 0 0,0-3 0 16,-3 5 0-16,3 3 8 0,0 3-8 0,0 2 8 15,-2 0-8-15,5 0 12 0,0 3-12 0,3-2 12 16,0-1-12-16,3 0 0 0,0 3 0 0,3-5 8 16,3-1-8-16,0 4 0 0,-3-6 0 0,0 0 0 15,12 2 0-15,0-2 0 0,0-2 0 0,2-1 0 16,4 0 0-16,0-2-16 0,3 0 4 0,3 2 1 16,3-2 11-16,-4 2 0 0,4 3 0 0,-6-2-8 15,0 2-44-15,0-3-8 0,0 3-1 16,-4 0-1-16,1 0 50 0,0 0 12 0,-3 0 0 0,0 0 0 15,-3 3-54-15,0 2-8 0,-3 0-2 0,-3 3 0 0,0 3 52 0,-4-1 12 16,-2 4 0-16,-2 1 0 0,2 1 48 0,-3 3 13 16,-3 2 3-16,3 0 0 0,-6 0-52 0,3 3-12 15,-3-5 0-15,3 2 0 0,0-5 54 0,0-3 8 16,0 0 2-16,3-2 0 0,0-1-49 0,0-2-15 16,3-2 8-16,0-1-8 0,3 0 0 0,0-2 0 15,-3-3 0-15,0 0 0 0,12-8 0 0,0 0 0 16,3-5 0-16,-3 2 0 15,5-5-55-15,1-5-8 0,0-5-1 0,0 2-1 0,3 8 45 0,6-5 10 16,-1 0 2-16,-2 2 0 0,0 3-13 0,-3-2-3 16,-3-3 0-16,0 10 0 15,-3 8-6-15,-4 1-2 0,-2 2 0 0,0-3 0 0,-3-5 55 0,-6 8 10 16,6 5 3-16,0 9 0 0,-6 1-7 0,0 4-1 16,-3-6 0-16,0 3 0 0,-3 8 32 0,3-3 7 15,-3 3 1-15,3-3 0 0,0-2-41 0,0-1-8 0,0 1-2 16,3-4 0-16,3-1-17 15,0-1 0-15,3-2 8 0,0-6-8 16,-6-5-60-16,9 5-16 0,0 0-4 0,3-5 0 0</inkml:trace>
  <inkml:trace contextRef="#ctx0" brushRef="#br0" timeOffset="-194378.4">7934 14745 748 0,'0'0'67'0,"0"0"-54"0,0 0-13 0,0 0 0 16,0 0 142-16,0 0 26 0,0 0 4 0,0 0 2 16,6-2-82-16,-6 2-16 0,0 0-3 0,0 0-1 15,0 0-7-15,0 0-1 0,0 0 62 16,-6 5-54-16,3 0 1 0,-3 3 1 0,3 0 0 0,-8 5-9 0,2 6-1 15,-3-3-1-15,0 7 0 0,-3 1 15 0,-3 3 3 16,-3 7 1-16,0 1 0 0,-5 2-66 0,-1 5-16 16,-3 6 0-16,-3 4 0 0,4 1 55 0,2 3 7 15,-3 5 2-15,6-16 0 16,0 5-52-16,1-2-12 0,2-1 0 0,0 6 0 0,0 5 20 0,3-2 2 16,3-3 0-16,-3 13 0 0,7-16-22 0,2-5 8 15,3-8-8-15,6 0 0 0,-3-8 0 0,6-2 0 16,3-1 0-16,-3-2 0 0,3-5-15 0,0-1-7 15,-1-5-2-15,4 1 0 0,0-4 24 0,-3-2 0 16,3-2 12-16,-3-1-4 16,3 0-136-16,0-2-27 0,-3-6-5 0</inkml:trace>
  <inkml:trace contextRef="#ctx0" brushRef="#br0" timeOffset="-193486.35">8562 15155 460 0,'0'0'41'0,"0"0"-33"0,0 0-8 0,0 0 0 15,0 0 194-15,0 0 37 16,6-2 7-16,-3-4 2 0,-3 4-102 0,0-4-20 0,0 4-4 0,0-3-1 15,0-1-24-15,0 1-5 16,-6-3 0-16,6 8-1 0,-3 0-10 0,-3 0-1 0,1-3-1 0,-1 1 0 16,-3 2-13-16,3 0-2 0,-3-3-1 0,3 0 0 15,0 1-6-15,-3 2-1 0,-6 2 0 0,-3 1 0 16,0 0-2-16,-2 2-1 0,-1-2 0 0,0 5 0 16,0-3-6-16,-3 3-2 0,3 0 0 0,-2 0 0 15,2 2 6-15,-6 1 1 0,3 2 0 0,-3 3 0 16,3 0-44-16,7 0-11 0,-4 2-1 0,3 1 0 15,0-1 20-15,3-2 3 0,0 0 1 0,6 0 0 16,0 0-12-16,1 2 0 0,-1 1 0 0,3-3 0 0,3-3 0 0,3 0 0 16,0-2 0-16,0 2 0 0,6-2 0 0,3-1-9 15,2 3 9-15,4-5-13 0,0 3 13 0,3-3 0 16,0 2 0-16,3-4 0 0,3-4 0 0,-1 4 0 16,-2 2 0-16,3 0 0 0,-3-3 0 0,0 3 0 15,0 2 0-15,-1 1 0 0,-2-1 0 0,-3 4 0 16,0-1 0-16,0 3 0 0,0 2 0 0,-3 1 0 15,0-1 0-15,0 1-9 0,-7-1 9 0,1-2-12 16,0 3 12-16,-3 2-12 0,-3 3 22 0,-3-6 4 16,3 3 1-16,-3 1 0 15,-3-4-25-15,-2-2-5 0,-4 3-1 0,0-4 0 0,0 1 16 0,-3 3 0 16,0-1 0-16,0 4 0 0,-3-4 0 0,-3 3 0 16,4-2 10-16,-4-6-10 0,-3 0 8 0,3-2-8 15,-6-3 0-15,1-6 8 0,2 1-8 0,0-3 12 16,0 0-12-16,0-5 12 0,3-3-12 0,1-3 8 15,-4 3-8-15,6-5 8 0,0-5-8 0,6 2 0 0,0-3 0 16,6 1 8-16,0 2-18 0,3 0-4 0,3 0-1 16,3 0 0-1,0 3-188-15,6 0-37 0</inkml:trace>
  <inkml:trace contextRef="#ctx0" brushRef="#br0" timeOffset="-192762.64">8878 16203 460 0,'0'0'41'16,"0"0"-33"-16,0 0-8 0,0 0 0 0,0 0 264 0,0 0 50 0,0 0 10 0,0 0 3 15,0 5-191-15,0-5-37 16,0 0-8-16,0 0-2 0,0 0-20 0,0 0-4 0,0 0-1 0,0 0 0 16,0 0-24-16,0 0-6 0,3-5-1 0,3-3 0 15,-3-2-1-15,0-1-1 0,3-2 0 0,0 0 0 16,-3-3-39-16,0 5-8 0,3 6-2 0,-3-6 0 16,0-7 18-16,0 2 0 0,-3 5 0 0,-3-2 0 15,0 2 18-15,0 1-2 0,0-1-1 0,-6 3 0 16,-6 0 20-16,3 0 4 0,3 3 1 0,-3 2 0 15,-3 3 0-15,0 6 0 0,3-4 0 0,-2 4 0 16,2-1-2-16,0 3 0 0,-3 0 0 0,0 2 0 0,3 1-15 0,3 5-3 16,0 8-1-16,-3 0 0 0,3-6-10 0,0-2-1 15,4 2-8-15,-1-2 12 0,3 3-12 0,0 7 9 16,3-5-9-16,3-2 8 0,0-8-8 0,3 2 0 16,-1 0 0-16,7 0 0 0,-3-5 0 15,3-2 0-15,3-4 0 0,-3-2 0 0,3-2-14 0,-3-4-5 16,0-2-1-16,0 0 0 0,2 0 37 0,-2-2 7 15,3-1 2-15,0-5 0 16,-3 0-42-16,6-5-8 0,-6 0-1 0,0 3-1 0,-3-1 26 0,-3 6 0 16,-3 0 0-16,0-1 0 0,3 6 0 0,-6 1 0 15,-3 1 0-15,3 6 0 0,0 0 19 0,0 0 9 16,-6 3 1-16,3 2 1 0,-3 8-16 0,0-2-3 16,0 0-1-16,3 2 0 0,-3-3 1 0,3 4 0 15,0-4 0-15,3 6 0 0,0 0-11 0,0-3 0 16,3 0 0-16,0-2 8 0,3-6-8 0,0 1 0 0,0 7 0 0,0-3 0 31,3-2-19-31,2-5-5 0,-2-3-2 0,3 0 0 16,-3-3-197-16,3-2-39 0,0 0-8 0</inkml:trace>
  <inkml:trace contextRef="#ctx0" brushRef="#br0" timeOffset="-192293.69">9333 15576 1958 0,'0'0'87'0,"0"0"17"16,0 8-83-16,-3-3-21 15,3-5 0-15,-6 6 0 0,6-6 123 0,-3 2 20 0,0 3 4 0,1 3 1 0,-4-2-84 0,0 7-16 16,0 0-3-16,0 6-1 0,0 2 9 0,0 3 2 16,-3 2 0-16,0 3 0 0,3 0-21 0,-3 0-4 15,0 3-1-15,-3-3 0 0,3-2-6 0,0-1-2 16,-3 1 0-16,4 2 0 0,-4-5-8 0,3 2-1 15,0 1-1-15,3-1 0 0,3 0-11 0,-3-4 0 16,6-4 9-16,0 1-9 0,0-3 0 0,3-6 0 16,3 1 0-16,0-9 8 0,6-2-8 0,-3-5 8 15,3-3-8-15,5-2 8 0,1-4-8 0,3-2 0 16,0-2 0-16,3 2 0 0,2-3-24 16,-2 6 0-16,0 0 0 0,-3 2 0 15,0-2-8-15,-3 8-2 0,0 2 0 0,-7 1 0 0,1 4 21 0,-3 1 4 16,-3 2 1-16,0 6 0 0,-3 2 8 0,-3 0 0 0,-3 6 0 15,0 2 0-15,-6 3 0 0,0 2 0 0,0 1 0 16,0-1 0-16,4-2 19 0,-4-3 2 0,-3-5 1 0,0 0 0 16,-3 0 6-16,3 0 0 0,-3-1 1 15,0 1 0-15,0-2-9 0,0-4-3 16,1 1 0-16,-1-1 0 0,0-4-5 0,-3 2 0 0,3-3-1 0,0-5 0 16,3-8-11-16,0 3 12 0,0 5-12 0,4-6 12 15,-1-2-12-15,3-5 0 0,0 0 0 0,0 0 0 16,3-6-104-16,3-2-27 15,0-3-5-15</inkml:trace>
  <inkml:trace contextRef="#ctx0" brushRef="#br0" timeOffset="-191932.37">9833 14846 1785 0,'0'0'159'0,"0"0"-127"15,0 0-32-15,0 0 0 0,0 0 109 0,9-6 16 16,0 1 3-16,0 3 1 0,-3 4-36 0,0 1-7 16,6 5-2-16,-3 5 0 0,6 3-20 0,0 2-5 15,3 6-1-15,-6-3 0 16,-1 3-9-16,4 0-1 0,-3 2-1 0,3 4 0 0,0 4-10 0,-3 3-1 0,-3 8-1 0,3 16 0 15,-3-3-12-15,0-5-3 0,-6 3 0 0,0 2 0 16,-3 0-2-16,-3 3-1 0,-3 10 0 0,-3-2 0 16,-6-8 4-16,3-3 1 0,-6 0 0 0,-3 8 0 15,0 1-10-15,-2-1-1 0,2 5-1 0,-6-7 0 16,-3-9-2-16,0-2-8 16,-5 3 12-16,2-1-4 0,0 3-8 0,6-5 0 15,-2 0 0-15,5-16-989 0,0-5-193 0</inkml:trace>
  <inkml:trace contextRef="#ctx0" brushRef="#br0" timeOffset="-184381.03">12122 15206 806 0,'6'0'72'0,"-6"0"-58"0,0 0-14 0,0 0 0 16,0 0 24-16,0 0 3 0,0 0 0 0,-9 2 0 16,3 1 45-16,1 5 10 0,-1 0 2 0,-3 2 0 0,0 4 11 0,-3 1 2 15,0 4 1-15,-3 5 0 0,-3 5-43 0,-3 3-9 16,0 2-2-16,-2 6 0 15,-4 2 8-15,-6 8 2 0,-3 1 0 0,-2 7 0 16,-1 3 5-16,3 5 1 0,1 0 0 0,-1 3 0 0,0 2-22 0,3 1-4 16,1 2-1-16,2 2 0 0,0-1-18 0,0 1-4 15,4 4-1-15,-1-4 0 0,0-2 3 16,3-2 1-16,3-1 0 0,4-5 0 0,2-2 4 0,3-3 1 16,6-6 0-16,6 1 0 0,3-6-5 0,0-2-1 15,6-8 0-15,3-3 0 0,-1-3-2 0,4-5-1 16,3-5 0-16,-3-3 0 0,0-2-10 0,0-4 0 15,3-1 0-15,-3-1 0 16,-1 0-160-16,-2-2-24 0</inkml:trace>
  <inkml:trace contextRef="#ctx0" brushRef="#br0" timeOffset="-183539.26">13054 15822 403 0,'0'0'36'0,"0"0"-36"0,0 0 0 0,0 0 0 16,0 0 144-16,0 0 21 0,0 0 5 0,0-5 1 16,0 0-60-16,0-1-12 0,0-2-3 0,0 3 0 15,0 0-22-15,0 5-5 0,-3-6-1 0,3 6 0 16,-3-2-4-16,-3-4-2 0,-3 4 0 0,3-1 0 15,-3 1-6-15,-3 4 0 0,-2-2-1 0,-1 3 0 16,-3 2-19-16,-3 3-3 0,0 0-1 0,-6 3 0 16,4-1-9-16,-7 3-3 0,0 1 0 0,-6 1 0 15,1 1 0-15,-7 3-1 0,3-1 0 16,1 4 0-16,-4-1 1 0,3 0 0 0,3 3 0 0,1 0 0 16,2 2 10-16,-3-2 2 0,1 2 1 0,-1-2 0 15,3 3-33-15,0-1 0 0,4-2 0 0,2 2 0 16,9-2 12-16,3-3 0 0,3 0-1 0,6 1 0 15,3-4-11-15,3 1 10 0,3-1-10 0,6-5 10 16,3 1-10-16,6-4 0 0,6-2 0 0,2-3 0 0,4 1 8 16,3-4-8-16,-3 4 12 0,2-6-4 0,1 2-8 15,0 4 0-15,3-1 9 0,-1 0-9 0,-5 3 0 0,0 3 0 16,0 2 0-16,-6 3 0 0,-4 2 0 0,-2 3 0 16,-6 1 0-16,-3 4 0 0,-6 3 0 0,-3 0 0 15,-3 0 0-15,0 3 0 0,-6-3 9 0,0 0-9 16,-6 0 12-16,0-2-12 0,-2 2 0 0,-4-3 0 15,0-2 0-15,0 0 0 0,-3-3 0 0,0 3 0 16,4-5 0-16,-4-1 0 0,3-5 0 0,-3 1 0 16,0-4 11-16,-2-2-3 0,-7 0-8 0,3-3 0 15,-3-2 8-15,4 2-8 0,2-2 8 0,0-6-8 0,0 1 8 16,3-4-8-16,1 1 9 0,2-3-9 16,3-2 12-16,0-1-12 0,3-2 0 0,3 2 0 15,3 1 0-15,3-4 0 16,0 4-108-16,6 2-23 0,0 0-4 0,3 3-901 0</inkml:trace>
  <inkml:trace contextRef="#ctx0" brushRef="#br0" timeOffset="-182940.83">12911 17031 576 0,'0'0'51'0,"0"0"-41"16,0 0-10-16,0 0 0 0,0 0 93 0,0 0 17 15,0 0 3-15,9 0 1 0,-3 3-68 0,3-3-14 16,-3-3-2-16,0 1-1 0,0-1-5 0,3 0 0 15,-3-2-1-15,0 0 0 0,0-1 5 0,0 1 0 16,0 0 1-16,0 0 0 0,-3-6 17 0,-1 3 3 16,4-5 1-16,-3 5 0 0,0-3-1 0,0-2 0 15,-3 2 0-15,0 1 0 0,-3-3-25 0,0 2-6 16,0 0-1-16,0 1 0 0,-2 5-17 0,-4-3 10 0,0 2-10 0,-6 6 8 16,0 3 19-16,0 2 3 0,-6 3 1 0,0 3 0 15,-2 5 5-15,-1 2 0 0,-3 3 1 0,0 1 0 16,-3 4 12-16,1-2 3 0,2 0 0 0,0-3 0 15,3 0-10-15,6-2-2 0,3-1 0 0,4-2 0 16,5-3-15-16,0-2-3 0,3-1-1 16,6-2 0-16,3 0-9 0,-6-8-3 0,12 3 0 0,5-1 0 15,4-4 3-15,-3-1 1 0,3-2 0 16,0-3 0-16,0 0-4 0,2 0-1 0,-2-3 0 0,0-2 0 16,3 0-8-16,-3 0 8 0,-3 0-8 0,2 2 8 15,-5-2 1-15,0 5 0 0,0 0 0 0,-6 3 0 16,-3 2-9-16,0 0-11 0,-6 3 3 0,0 0 0 15,-3 8 8-15,-3 0 0 0,-3 3 0 0,-3-1 0 16,0 6 0-16,0 3-10 0,3-1 10 0,-3 1-10 16,1-1 10-16,2 1 0 0,3-6 0 0,0 0 0 0,3-2 0 15,3-3 0-15,0 0 0 0,6 0 8 0,-3-6-8 16,6 1 0-16,0-3 0 0,-1-3 0 0,7-2 0 0,0 0-8 16,6-3 8-16,0-5-737 15,0-6-141-15</inkml:trace>
  <inkml:trace contextRef="#ctx0" brushRef="#br0" timeOffset="-182458.93">13465 16497 518 0,'0'0'46'0,"0"0"-37"0,0 0-9 0,0 0 0 16,0 0 232-16,0 0 45 0,0-6 9 0,0 6 2 15,0 0-161-15,0 0-32 0,0 0-7 0,0 0 0 16,-6 8-26-16,3 3-5 0,-3 2-1 0,3 3 0 15,-6 0-12-15,0 3-2 0,0 2-1 0,-3 0 0 16,0 3-6-16,0-1-2 0,1 4 0 0,-1-3 0 16,0 0-10-16,0-1-3 0,0-1 0 0,3-1 0 15,0 0-10-15,0 0-2 0,0-2-8 0,0 2 12 16,0-3-12-16,0-2 9 0,3-3-9 0,1 1 8 16,-1-1-8-16,3-3 0 0,-3-2 0 0,6 0 0 15,-3 0 0-15,3 0 8 0,0-8-8 0,3 5 0 16,-3-5 8-16,9 3-8 0,0 0 0 0,2-3 8 0,-2-3 0 15,3-2-8-15,0 5 12 0,0-3-4 0,3 0-8 16,0 3 12-16,0 0-12 0,0 0 12 0,-1 3-12 0,1 2 0 16,3 1 0-16,-3 2 0 0,0 2 0 0,-6-2 0 15,0 3 0-15,-3-1 0 0,3 4 0 0,-6-1 0 16,0 3 0-16,-6 0 0 0,0 2 0 0,0-5 0 16,-3 6 0-16,0-3 0 0,-3 0 0 0,0-3-9 15,0 0 9-15,-3 0-13 0,-3-2 13 0,3-1 0 16,0-2 0-16,4-2 0 0,-7-1 9 0,3-2 2 15,0-3 0-15,-3-3 0 0,3 3 5 0,0-5 2 16,-3-1 0-16,3 1 0 0,-3-3-9 0,4-2-1 16,-1-1-8-16,-3 0 12 0,3 1-12 0,0-3 0 15,0 2-12-15,3-2 12 16,0 2-158-16,3 1-25 0,0-1-5 0,3 3 0 16</inkml:trace>
  <inkml:trace contextRef="#ctx0" brushRef="#br0" timeOffset="-181936.15">13977 16595 345 0,'6'2'31'0,"-6"-2"-31"16,3-2 0-16,3 2 0 0,-3 0 143 0,3-3 22 0,0 0 5 0,0 3 1 15,2-2-27-15,-2-1-4 16,6 3-2-16,0-3 0 0,0 3-30 0,0-2-5 0,3-1-2 0,0 1 0 15,0 2-37-15,0-3-7 0,-1 0-1 0,1 3-1 16,0-2-27-16,3-1-4 0,-3-2-2 0,3 2 0 16,0 0-10-16,0 1-1 0,-4-4-1 0,4 4 0 15,3-4-10-15,-3 4 8 0,-3-1-8 0,-3 1 8 16,0 2-8-16,0-3 0 0,-3 3 0 0,-4 0 8 31,1 0-160-31,-6 0-32 0,0 0-6 0,-6 10-2 0</inkml:trace>
  <inkml:trace contextRef="#ctx0" brushRef="#br0" timeOffset="-181745.89">13953 16820 1638 0,'0'0'36'0,"0"0"7"0,0 0 1 0,0 0 3 0,0 0-38 0,6-3-9 16,3-2 0-16,3 2 0 0,3-2 63 0,3-3 10 15,2 2 3-15,-2-1 0 0,3 1-4 0,3-2 0 16,-3 3 0-16,3 0 0 0,-4-3-32 0,1 5-6 15,3-2-2-15,-3 2 0 0,-3 1-24 0,3 2-8 16,-7-3 0-16,1 6 0 16,3-1-74-16,-3 1-18 0,9-1-4 0,-6 4-825 0</inkml:trace>
  <inkml:trace contextRef="#ctx0" brushRef="#br0" timeOffset="-180979.5">15328 15774 979 0,'0'0'87'0,"0"0"-70"0,-3-2-17 0,3 2 0 16,0 0 58-16,-3-3 8 0,3 3 2 0,0 0 0 15,0 0-3-15,0 0 0 0,0 0 0 0,0 0 0 16,0 0-19-16,3-5-4 0,-3 5-1 0,6-5 0 15,3-1-5-15,0 4 0 0,0-1-1 0,6 0 0 16,-3 1-1-16,6 2 0 0,-1-3 0 0,-2 3 0 16,6 0-1-16,0 0 0 0,-3-3 0 0,6 3 0 0,-3-2 5 0,2-1 1 15,1 0 0-15,6 1 0 0,-3-1-12 16,5 1-3-16,-2-1 0 0,0 3 0 0,0 0-7 0,-1 0-1 16,1 0-1-16,0 3 0 0,0-1-15 0,0 3 0 15,-1-2-12-15,-2 2 12 0,0 1 0 0,-3-4 0 16,3 4 0-16,-7-4 0 0,1 1 0 15,0 0 11-15,3-1-11 0,-6 1 10 0,0 0-2 0,-1-3-8 16,-2 2 12-16,-3 1-4 0,0-3-8 0,-3 0 0 16,0 2-10-16,0-2 10 15,-3 3-31-15,-6-3 0 0,0 0 0 0,0 0-946 0</inkml:trace>
  <inkml:trace contextRef="#ctx0" brushRef="#br0" timeOffset="-180274.44">15400 15888 1206 0,'0'0'53'0,"0"0"11"0,0 0-51 0,0 0-13 0,0 0 0 0,0 0 0 16,0 0 57-16,0 0 9 0,0 0 2 0,0 0 0 0,9-2 6 0,-1-1 2 15,1 0 0-15,0 3 0 0,0-2-13 0,3 2-3 16,-3 0 0-16,6 0 0 0,-3 0-13 0,3 0-3 16,0-3-1-16,3 3 0 0,-1 0-16 0,1 0-3 15,3 0-1-15,-3 0 0 0,6 3-1 0,-3-3 0 16,2 2 0-16,1 1 0 0,-3 0-22 0,0 2 0 15,0-2 0-15,3 2 0 0,-1 0 0 0,1 3-15 16,-3-3 3-16,0 3 0 0,3 0 12 0,-7 0 0 16,1-3 0-16,-3 3 0 0,-3 0 0 0,0 0 16 15,-3 3-3-15,-3-1-1 0,0-2-12 0,-3 6 0 16,-3-4 0-16,-3 3 0 0,0 3 0 0,-6-2 0 0,0 1 0 16,-3 1 0-16,-3 0 0 0,-3 3 11 15,-2-3-11-15,-1-1 10 0,-3 4-10 0,0-1 0 0,3 4 9 16,-6-1-9-16,1 0 0 0,-4 5 0 0,0 1 0 15,-3-1 0-15,1 3 0 0,-4 1 8 16,-3 4-8-16,-2 3 0 0,-4 0 0 0,0 0 0 0,-2 0 0 0,2 5 8 16,0-2-8-16,1 2 12 0,-1-5-4 0,3 1 0 15,1-1-8-15,-4-3 0 0,-3-2 0 0,7 2 8 16,-1 1-8-16,0-4 0 0,4 1-8 0,2-3 8 16,0 0 0-16,4 0-8 0,5 0 8 0,0-5 0 15,3-3 0-15,3 1 0 0,3-4 0 0,4-2 0 16,2 0 16-16,3-3 3 0,0 0 0 0,3-2 0 15,6-1-11-15,0-2-8 0,6-2 9 0,0 2-9 16,3-6 8-16,3 1-8 0,2-3 0 0,4 0 0 16,3-5 20-16,3 2-1 0,6 0-1 0,0-2 0 15,2 0-18-15,1-1 0 0,0 1 0 0,2 0 0 16,1 2 8-16,-3-2-8 0,-3 0 9 0,-1 2-9 16,1-2 8-16,-3 2-8 0,0 0 0 0,0 1 9 0,-4 2-1 15,1-3 0-15,0 3 0 0,0 0 0 0,0 0-8 16,-1 3 0-16,-2-1 0 0,0 1 0 0,-3 0-23 15,0 2 0-15,-3-2 0 0,-3 2-1076 16</inkml:trace>
  <inkml:trace contextRef="#ctx0" brushRef="#br0" timeOffset="-179860.97">14519 17799 518 0,'-12'0'23'0,"9"0"5"0,-3 0-28 0,0 2 0 0,3 1 0 0,-3-1 0 0,0 4 245 0,0-1 44 15,0 0 9-15,0 3 2 0,0 0-227 0,-3 0-45 16,3 0-8-16,-3 0-3 0,3 3-5 0,3 2-2 15,-3-3 0-15,0 4 0 0,3-4-2 0,0 3 0 16,3 1 0-16,-3-1 0 0,3-2-8 0,-2-4 8 16,2 1-8-16,-3 0 8 15,3-8-73-15,0 0-15 0</inkml:trace>
  <inkml:trace contextRef="#ctx0" brushRef="#br0" timeOffset="-179679.39">14691 17608 1728 0,'-12'-3'76'0,"6"3"16"0,0 6-73 0,0-4-19 0,-3 1 0 15,1 0 0-15,2 2 16 0,-3 0 0 0,0-2 0 0,3 2 0 16,-3-2-16-16,6 2 10 0,-3-5-10 0,6 0 8 16,0 0 8-16,0 0 0 0,0 0 1 0,0 0 0 15,0 0-17-15,9 3-9 0</inkml:trace>
  <inkml:trace contextRef="#ctx0" brushRef="#br0" timeOffset="-179381.55">14703 17780 288 0,'0'0'25'0,"0"0"-25"0,0 0 0 0,0 0 0 0,0 0 238 0,0 0 42 16,0 0 9-16,0 0 2 0,6 0-185 0,3-3-37 16,-3 3-7-16,3-2-2 0,-9 2 28 0,6 0 4 15,3 0 2-15,0 0 0 0,0 0-35 0,0 2-7 16,-1-4-2-16,1 2 0 0,0 0-31 0,0 2-7 0,3-2 0 0,-6 0-1 15,0 6-11-15,3-4 10 0,0-2-10 16,-3 0-623-16,3 0-130 0</inkml:trace>
  <inkml:trace contextRef="#ctx0" brushRef="#br0" timeOffset="-179223.73">14655 17894 1828 0,'-5'0'81'0,"5"0"17"0,0 0-78 0,0 0-20 0,0 0 0 0,0 0 0 16,0 0 0-16,0 0 0 0,0 0 0 0,5-6 0 15,-5 6 0-15,12-2 0 0,0-3 0 0,0 5-815 16</inkml:trace>
  <inkml:trace contextRef="#ctx0" brushRef="#br0" timeOffset="-178875.2">14947 17896 1825 0,'-21'11'40'0,"12"-6"8"0,-2-2 1 0,2 5 3 0,0 0-41 0,0-3-11 16,3 0 0-16,0-2 0 0,6-3 12 0,0 0 0 15,0 0 0-15,0 0 0 0,0 0 25 0,12 0 6 16,-3-5 1-16,6 2 0 0,2-5-44 0,1 3 0 15,0-3 0-15,3 0-11 0,0 0 11 0,0-5 0 16,-1 0 8-16,1-3-8 16,0 5-19-16,-3-2-8 0,3-3-1 0,-3 3-1 15,0 5 2-15,-4-3 1 0,1 1 0 0,-3 2 0 0,0 0 26 0,-6 5 0 0,-3-2 0 0,-3 5 0 16,0 0 0-16,0 0 19 0,-9 3-3 0,0 2-1 16,0 0 48-16,-3 3 9 0,0-3 3 0,4 6 0 15,-4 0 1-15,3-1 1 0,0 1 0 0,0-1 0 16,3 4-32-16,0-4-6 0,3-5-2 0,0 6 0 15,3 0-25-15,0-4-4 0,0 1-8 0,3-2 11 16,-3-6-11-16,0 0 0 0,6 5 9 0,0-2-9 16,3-3-86-16,0 0-22 0,0-6-4 0</inkml:trace>
  <inkml:trace contextRef="#ctx0" brushRef="#br0" timeOffset="-178017.48">15623 15346 691 0,'0'0'61'0,"0"0"-49"0,0 0-12 0,0 0 0 16,3-5 124-16,0-3 23 0,3 0 4 0,3 0 1 0,0 0-40 0,-3 0-8 16,3-3-2-16,2 3 0 0,4 0-32 0,-3-2-6 15,6-3-2-15,-3 2 0 0,0 0-6 0,3-2 0 16,0 3-1-16,-1-4 0 0,1 4-42 0,3-1-13 16,3-2 8-16,-3 0-8 0,0 2 0 0,-4 3 0 15,4-2 8-15,-3 2-8 0,-3 2 0 0,0 4 0 16,-6-4 0-16,3 6 0 0,-6 0 0 0,-6 0 15 15,6 6-3-15,-3-1-1 0,0 3 25 0,-3 0 6 16,0 0 1-16,-3 2 0 0,-3 1 7 0,0 2 2 0,0 1 0 16,-3-1 0-16,0 0-22 0,3 0-4 0,-3-2-1 15,6-1 0-15,-3 1-12 0,3-3-2 0,0 0-1 0,0-3 0 16,3-5-10-16,0 0 0 0,0 0 0 0,0 0 8 16,0 0-8-16,0 0 10 0,9 0-10 0,0-3 10 15,0-2-2-15,0 0 0 0,3-3 0 0,3 0 0 16,0-3-8-16,2-2 8 0,1 3-8 0,3-4 8 15,0 1-8-15,0 0 0 0,3 0-10 0,-4 2 10 16,4 1 0-16,-3-1 0 0,-3 6 0 0,-3-1 0 16,0 4 0-16,-6 2 0 0,3 0-9 0,-7 2 9 15,-2 4-10-15,0 2 10 0,-3 0-12 0,-3 2 12 16,0 3 0-16,-2 3 0 0,-1-3 0 0,-3 3 0 16,3 0 0-16,0 0 0 0,-3-3 8 0,3 3-8 15,3-3 9-15,0 3-9 0,0-2 8 0,0-1-8 16,3-3 9-16,3 1-9 0,-3-1 10 0,3 1-10 15,0-3-52 1,3 0-16-16,-6-8-3 0</inkml:trace>
  <inkml:trace contextRef="#ctx0" brushRef="#br0" timeOffset="-177215.3">16605 15870 1119 0,'-9'0'49'0,"9"0"11"0,0 0-48 0,-6 0-12 16,0 0 0-16,0 0 0 0,3-3 84 0,-3 3 15 0,3-3 2 0,3 3 1 15,-6 0-27-15,3 0-6 0,1 0-1 0,-4 0 0 16,-3 6-25-16,3-4-6 0,0 4-1 0,-3 2 0 16,0 2-6-16,-3 1-2 0,0 2 0 0,-6 3 0 15,-3 2 11-15,1 6 1 0,-7 0 1 0,-3 8 0 16,-3 0 7-16,0 2 2 0,-2 3 0 0,2 3 0 15,-3 5-2-15,4 0-1 0,5-3 0 0,0 3 0 16,0 0-19-16,3 0-4 0,1 2-1 0,2-2 0 16,0 0-15-16,6 0-8 0,0-5 8 0,3 0-8 15,3-3 0-15,0-5 8 0,3-3-8 0,6 0 0 16,0-3 0-16,3-5 0 0,3 1 0 0,-3-1 8 16,3-3-8-16,3-2 0 0,0 0 8 0,0-3-8 15,0-2 9-15,-3-1-9 0,3 1 12 0,0-3-12 16,0 3 10-16,-3-4-10 0,-3-1 8 0,0 2-8 15,0 0 9-15,-3-3-9 0,0 0 10 0,0 1-10 0,0 1 10 16,-3 1-10-16,-3-2 10 0,3 2-10 0,-3-3 0 0,0 0 0 16,0-2 0-16,0-1 0 15,-3 4-25-15,0-4-11 0,3 1-3 0,0-3-1100 0</inkml:trace>
  <inkml:trace contextRef="#ctx0" brushRef="#br0" timeOffset="-176093.08">16444 16536 748 0,'0'0'67'0,"0"0"-54"0,0 0-13 0,0 0 0 15,0 0 144-15,0 0 25 0,0 0 6 0,0 0 1 16,0 0-95-16,0 0-18 0,0 0-4 0,0 0-1 16,6 6-8-16,0-1-2 0,0 3 0 0,0 3 0 15,-3-1 1-15,3 3 0 0,-3 1 0 0,3-1 0 16,-3 5-7-16,3-2-2 0,-3 0 0 0,3 3 0 15,0-1 5-15,0-2 1 0,0 0 0 0,0 0 0 0,3 2-30 16,-3-4-5-16,0-4-2 0,5 3 0 0,-2-2-9 0,0 0 0 16,3-4 0-16,3 1 8 15,0 0 3-15,-3-2 0 0,0-4 0 0,3 1 0 16,0 2-71-16,-1-2-13 16,-14-3-3-16</inkml:trace>
  <inkml:trace contextRef="#ctx0" brushRef="#br0" timeOffset="-175711.6">17025 16521 1360 0,'-6'8'60'0,"3"-3"13"0,-3-3-58 0,3 4-15 0,-3-1 0 0,0 3 0 15,-3 3 68-15,0 2 10 0,0-3 2 0,0 6 1 16,-6 5-1-16,4 1 0 0,-1-4 0 0,0 3 0 16,0 3-16-16,0 0-4 0,-3 0-1 0,0 2 0 15,0 1-3-15,-3 2 0 0,-5 0 0 0,2 3 0 16,3-1-15-16,-3 1-3 0,-6-3-1 0,3 3 0 15,4 0-37-15,-1-3 0 0,0 0-9 0,0 0 9 16,3-3 0-16,0 1 0 0,4-3 0 0,2-6 8 16,0 1-8-16,0-6 0 0,6 3 9 0,0-3-9 15,0-2 8-15,3-3-8 0,3 0 10 0,0 0-10 16,0-8-83-16,0 0-22 0,0 0-5 16,9 0-894-16</inkml:trace>
  <inkml:trace contextRef="#ctx0" brushRef="#br0" timeOffset="-175420.75">16977 17031 1094 0,'0'0'97'0,"0"0"-77"0,0 0-20 0,-3 8 0 16,3-8 81-16,0 5 13 0,-3 1 2 0,0 2 1 16,3 0-3-16,-3 0-1 0,0 2 0 0,0-2 0 15,-3 3-29-15,3 2-7 0,0-3-1 0,0 1 0 16,-5 0-19-16,5 2-4 0,3-5-1 0,-3 5 0 16,-3 0-10-16,0-2-2 0,3-3-1 0,0 2 0 15,0 1-11-15,0-6-8 0,0 3 9 0,3-8-9 16,0 0-31-16,0 0-12 15,0 0-2-15</inkml:trace>
  <inkml:trace contextRef="#ctx0" brushRef="#br0" timeOffset="-175240.81">17212 16724 1962 0,'-20'3'87'0,"11"0"17"0,3-1-83 0,0-2-21 16,6 0 0-16,-6 0 0 0,-3 3 60 0,9-3 8 16,0 0 2-16,0 0 0 15,0 0-153-15,0 0-30 0</inkml:trace>
  <inkml:trace contextRef="#ctx0" brushRef="#br0" timeOffset="-174656.68">17498 16756 403 0,'0'0'17'0,"0"0"5"0,0 0-22 0,0 0 0 16,0 0 0-16,0 0 0 0,0 0 236 0,0 0 42 15,0 0 9-15,6-3 1 0,0 1-152 0,-6 2-32 16,0 0-5-16,9 0-2 0,0 0-35 0,-3-3-7 0,-6 3-2 15,6 0 0-15,3 0-10 0,0 0-3 0,0 0 0 0,-3 0 0 16,2 0 0-16,1 3-1 0,0-3 0 0,0 0 0 16,3 2-19-16,0-2-3 0,0 0-1 0,3 0 0 15,0 0-8-15,0 0-8 0,5-2 9 0,-2-1-9 16,0 0 11-16,0 3-11 0,0-5 12 0,-3 3-12 16,0-1 8-16,-3 0-8 0,-4 1 0 15,1-1 0 1,-9 3-22-16,9-3-11 0,-9 3-3 0,0 0 0 15,0 0-60-15,0 0-13 0,0 0-3 0,0 0-772 0</inkml:trace>
  <inkml:trace contextRef="#ctx0" brushRef="#br0" timeOffset="-173596.53">18787 15952 864 0,'-3'-6'38'0,"3"6"8"0,-6-2-37 0,0 2-9 15,0 0 0-15,3 2 0 0,-3 1 157 0,-3 0 30 16,0 2 5-16,0 0 2 0,-3 6-122 0,1-1-25 16,-7 4-5-16,3 2-1 0,-3 5 11 0,0 0 3 15,-3 0 0-15,3 6 0 0,1-1-8 0,-1 3-2 16,-3 3 0-16,0 0 0 0,-3 5 5 0,3-3 1 16,-2 6 0-16,-1-3 0 0,3 0-30 0,0 3-5 15,0 2-2-15,0-2 0 0,4 5-5 0,-4-3-1 16,3-2 0-16,3-1 0 0,-3-2-8 0,6 0 12 15,-3-5-12-15,6 0 12 0,0-3-12 0,6-3 0 0,1-4 0 0,2-1 8 16,0-3-8-16,2-2 0 16,4-3 9-16,0-2-9 0,0-1 0 0,0 1 0 0,3-6 0 15,0 1-699 1,-3-4-144-16</inkml:trace>
  <inkml:trace contextRef="#ctx0" brushRef="#br0" timeOffset="-172978.54">18710 16790 403 0,'0'0'36'0,"0"0"-36"16,0 0 0-16,0 0 0 0,0 0 118 0,0 0 17 16,6 0 3-16,-6 0 1 0,0 0-15 0,2 0-2 15,-2 0-1-15,6 0 77 0,-6 0-130 16,3-2-1-16,3-1-1 0,0 1-33 0,-6 2-6 16,6-6-2-16,-3-2 0 0,3 3-9 0,-3 0-1 15,3-3-1-15,0-3 0 0,-3 3-14 0,3-2 9 16,-3-1-9-16,0 3 8 0,-3-2 4 0,0-4 1 15,0 4 0-15,0-1 0 0,0 1 5 0,-3-1 1 16,0 0 0-16,0 6 0 0,-3-3-9 0,-3 3-2 0,0 2 0 0,0 3 0 16,0 3 14-16,-6 2 2 0,1-2 1 0,-4 7 0 15,-3-2 7-15,0 6 2 0,-3 1 0 0,3 1 0 16,4 3 1-16,-4 2 0 0,3-2 0 0,0-1 0 16,3-2-6-16,3 2-1 0,3-4 0 0,3-1 0 15,0 0-14-15,3-2-3 0,3-1-1 0,3 1 0 16,3-3-10-16,0 0 0 0,3-3 0 0,0 0-11 15,3-2 11-15,0 0 11 0,3-3-3 0,3-3 0 16,0 0 0-16,-4 1 0 0,4-4 0 0,0 1 0 16,0 0-8-16,-3 0 10 0,0-1-10 0,0-2 10 15,-3 3-10-15,-1-3 0 0,-2 0 0 0,3 3 8 16,-3-3-8-16,-3 3 0 0,0 2 9 0,-6 3-9 16,0 0 0-16,0 0 0 0,0 0 0 0,0 0 0 15,0 0 0-15,0 0 0 0,0 0 0 0,-3 8 0 0,0 3 12 16,0-1 4-16,0 1 0 0,0-1 1 0,0 3-9 0,0-2-8 15,3 0 9-15,0-3-9 0,3 2 8 16,0-2-8-16,0-3 0 0,3 1 9 0,3-4-9 16,-3 1 12-16,3 0-12 0,3-6 12 0,3 0-21 15,-3-2-4-15,6 0-1 0,-1-3-1098 16</inkml:trace>
  <inkml:trace contextRef="#ctx0" brushRef="#br0" timeOffset="-172749.03">19061 16738 1324 0,'0'0'118'0,"0"0"-94"0,0 0-24 0,0 0 0 16,0 0 59-16,0 0 7 0,0 0 2 0,0 0 0 16,0 0 17-16,12 2 4 0,-3-2 1 0,0 0 0 15,2 0-22-15,1-2-4 0,0 2 0 0,3-3-1 16,-3 0-34-16,3 3-6 0,-3-2-2 0,3-1 0 15,-3 0-21-15,3-2 0 0,-4 2 0 0,-2 1 8 16,6 2-8-16,-6 0 8 0,3-3-8 0,-3 3 8 16,-3 3-152-16,3-3-31 0</inkml:trace>
  <inkml:trace contextRef="#ctx0" brushRef="#br0" timeOffset="-172515.79">19305 16523 1497 0,'0'0'133'0,"-6"6"-106"16,0 1-27-16,0 1 0 0,0 3 100 0,0 2 16 16,-3 0 2-16,3 1 1 0,0 2-27 0,-3-1-6 15,3 7-1-15,-3-4 0 0,3 1-37 0,1 2-7 16,-1-3-1-16,3 1-1 0,-3-1-21 0,3-2-4 15,0 3-1-15,3-6 0 0,0 3-13 0,3 0 0 16,0-3 0-16,3-2-1072 0</inkml:trace>
  <inkml:trace contextRef="#ctx0" brushRef="#br0" timeOffset="-171642.95">19799 16211 518 0,'0'0'46'0,"6"-3"-37"0,-3 1-9 0,3-4 0 16,0 1 169-16,3 3 32 0,-6-4 7 0,6 1 0 15,-3 0-98-15,3-1-20 0,-4 6-4 0,4-2-1 16,-3-1-38-16,0 6-8 0,-6-3-2 0,6 5 0 15,-6 3-1-15,0 3 0 0,-3-1 0 0,-3 6 0 16,0 2 6-16,-6 4 1 0,1 1 0 0,-1-1 0 16,-6 1 1-16,3 4 1 0,-3 2 0 0,0-3 0 15,3 1-5-15,0 2 0 0,1 0-1 0,-1-2 0 16,3-1-23-16,0-2-5 0,3 0-1 0,0-1 0 16,0-4-10-16,3 0 0 0,0-4 0 0,3 1 0 15,0-2 0-15,3-4 8 0,3 1-8 0,-3-3 0 0,3-3 9 16,-3-5-9-16,0 0 10 0,0 0-10 0,9 0 10 0,3-3-10 15,-3-2 10-15,3-3-10 0,0 0 0 0,3-2-15 16,-3 2 2-16,-1-6 0 0,7 6-8 16,-3-2-2-16,0 2 0 0,0 0 0 15,0 0 9-15,-3 0 2 0,3 3 0 0,-3 2 0 0,-1 0 12 16,1 3 0-16,-3 3 0 0,3 0-9 0,-3 2 9 16,-3 3 0-16,0 0-9 0,0 0 9 0,0 2 0 0,0 4 0 15,-3-4-9-15,-3 1 9 0,3 2 0 0,0 0 0 16,0-2 0-16,-3-1 0 0,0 4 0 0,0-4 0 15,0 1 0-15,-3-3 0 0,0 0 0 0,-3 0 0 16,3-3 0-16,-3 3 0 0,0-3 13 0,-3 3 0 16,3-3 0-16,-3-2 0 0,0 2 3 0,0-2 1 15,-3 0 0-15,1 2 0 0,-4-2-6 0,3-3-2 0,0 2 0 16,-3-2 0-16,0 0-9 0,3 0 8 0,-3-2-8 0,3-1 8 16,0-2-8-16,4-1 0 15,-4 4 9-15,3-4-9 0,3 1 0 0,3 0 9 16,-3 2-9-16,6 3 0 0,-3-5 0 0,3 5 0 0,-3-8 0 15,3 8 0 1,3-5-102-16,0-1-18 0,3 1-3 0</inkml:trace>
  <inkml:trace contextRef="#ctx0" brushRef="#br0" timeOffset="-171296.56">20299 16605 921 0,'0'0'82'0,"0"0"-66"16,0 0-16-16,-6 0 0 0,3-5 233 0,3 5 43 16,0 0 9-16,0 0 2 0,0 0-182 0,0 0-36 15,0 0-7-15,0 0-2 0,6 0-24 0,3 0-4 16,-3 0-2-16,3 5 0 0,0-2-7 0,3 2-2 15,-6 0 0-15,3 1 0 0,-6-1-3 0,3 0-1 16,-4 3 0-16,1 3 0 0,0-3 3 0,0 2 0 16,0-2 0-16,-3 3 0 0,0 0-10 0,6-1-2 15,-3 1 0-15,-3-1 0 0,0 1-8 0,0-3 0 16,3 2 0-16,-3 1 8 0,0 0-8 0,0-1 10 0,-3 1-10 16,3-3 10-16,0 0-20 0,0-3-4 0,0 0-1 15,0 0-729-15,-3 3-145 0</inkml:trace>
  <inkml:trace contextRef="#ctx0" brushRef="#br0" timeOffset="-171074.04">20147 16925 1670 0,'0'0'148'0,"0"0"-118"0,3-5-30 0,0-3 0 15,3 0 44-15,0 0 2 0,3-2 1 0,0-1 0 16,3 3 3-16,-3-2 1 0,3-1 0 0,3 0 0 0,-4 1-19 15,4-1-4-15,3 1-1 0,0 2 0 16,-3-3 9-16,3 3 1 0,-3-5 1 0,0 8 0 16,-4-3-30-16,1 2-8 0,0-1 0 0,3-1 0 15,-3 2 0-15,3 1 0 0,-3-3 0 0,0 3 0 0,0 0 0 0,0-1 0 16,-3 1 0-16,2-3 0 16,1 0-135-16,-3 3-21 0,9-11-5 0,-6 8-1 0</inkml:trace>
  <inkml:trace contextRef="#ctx0" brushRef="#br0" timeOffset="-170802.5">20591 16907 1360 0,'0'0'60'0,"0"0"13"0,-3 5-58 0,3 3-15 0,0-8 0 0,-3 5 0 16,0 3 76-16,3-2 12 0,0-6 2 0,0 8 1 16,-3 0 2-16,3-1 1 0,0 1 0 0,0 0 0 15,0 3-42-15,0-3-8 0,0 0-1 0,-3 0-1 16,0 0-26-16,0 2-4 0,0-4-2 0,0 1 0 16,-3-1-10-16,3 2 12 0,0-6-12 0,0 4 12 15,-3-1-12-15,3 0 8 0,0-2-8 0,3-3-660 16,0 0-138-16</inkml:trace>
  <inkml:trace contextRef="#ctx0" brushRef="#br0" timeOffset="-170564.38">20766 16724 1324 0,'0'0'118'0,"0"0"-94"16,0 0-24-16,0 0 0 0,0 0 80 0,0 0 12 15,0 0 3-15,0 0 0 0,0 0-38 0,0 0-7 16,0 0-2-16,0 0 0 0,0 0-26 0,6 0-6 0,3 3 0 16,-9-3-1-1,0 0-75-15,0 0-14 0,12-3-3 0,-12 3-1 0</inkml:trace>
  <inkml:trace contextRef="#ctx0" brushRef="#br0" timeOffset="-170030.37">20942 16042 1753 0,'-12'-6'77'0,"9"4"17"0,-3-1-75 0,6 3-19 16,0 0 0-16,0 0 0 0,-6-3 52 0,6 3 8 16,0 0 0-16,0 0 1 0,0 0 10 0,0 0 1 0,0 0 1 0,0 0 0 15,9-2-32-15,0 2-6 16,0 0-2-16,0 2 0 0,3 1 0 0,0 2 0 16,-3-2 0-16,3 5 0 0,2 0-11 0,-5 3-2 0,3 2-1 15,0 0 0-15,-3 0-11 0,0 3-8 16,-3 3 12-16,0-1-12 0,0 6 8 0,0-3-8 0,-3 6 0 15,0-4 0-15,-3 4 9 0,3-1-9 0,-6 1 0 16,0-1 9-16,0 3-9 0,3 0 10 0,-6-2-10 16,6 2 10-16,-3 3-10 0,-3-1 8 0,3-4-8 0,-3 2 8 15,0 0-8-15,0 3 0 0,0-6 9 0,-3 3-9 16,3 1 8-16,-3-4-8 0,-3 0 8 0,4-2-8 16,-4-3 9-16,0 3-9 0,0-5 12 0,-3-1-12 15,0 1 9-15,0-1-9 0,0-4 0 0,3 1 9 16,0-1-80-16,4-4-16 0,-1 1-3 15,3-6-1006-15</inkml:trace>
  <inkml:trace contextRef="#ctx0" brushRef="#br0" timeOffset="-169513.58">21287 15917 1036 0,'0'0'92'0,"0"0"-73"0,0 0-19 0,0 0 0 15,0 0 147-15,0 0 25 0,0 0 6 0,0 0 1 16,3 0-57-16,3 3-11 0,0-3-3 0,3 3 0 16,0-1-38-16,0 4-8 0,3-1-2 0,-3 0 0 15,3 3-26-15,0 3-6 0,-1 2 0 0,1 0-1 16,-6 0-11-16,6 3-3 0,-6 5 0 0,0 1 0 15,0-1 3-15,0 3 0 0,0 2 0 0,-3 0 0 16,0 1-16-16,0 2-8 0,0 0 8 0,0 0-13 16,-3 0 13-16,0 0 8 0,-3 3 0 0,3 0-8 15,-3 2 13-15,0-2-4 0,-3 0-1 0,0 2 0 0,-3-2-8 16,0 2 0-16,-3-2 0 0,-3-3 0 0,1 3 8 0,-7-3 0 16,3 0 0-16,0 0 0 0,0-2 10 0,-3-3 2 15,3-1 0-15,1-1 0 0,-4-1-20 0,3-3 0 16,0 1 0-16,0-3-9 0,3 0 33 0,3-1 6 15,0-4 2-15,1 0 0 16,5-1-68-16,0-2-14 0,3-3-2 0,3-5-722 16,0 0-144-16</inkml:trace>
  <inkml:trace contextRef="#ctx0" brushRef="#br0" timeOffset="-168948.34">21641 15597 345 0,'-3'-5'31'0,"3"0"-31"0,-2 2 0 0,2-2 0 16,-3-1 328-16,3 1 60 0,-3 0 12 0,3 0 3 16,0-1-252-16,0 1-51 0,0 0-9 0,0-1-3 15,3 1-11-15,0 2-2 0,2-5-1 0,1 3 0 0,3 0-29 0,0 0-5 16,3-1-2-16,3 1 0 0,-3 0-20 0,3 2-4 16,-3-2-1-16,-12 5 0 0,18-6 2 0,-1 4 0 15,1 2 0-15,-3 0 0 0,0 0-15 0,0 5 9 16,-3-2-9-16,0 2 8 0,0 0-8 0,-3 3-11 15,-3 0 3-15,0 3 0 0,-3-3 8 16,-1 2 0-16,-4 4 0 0,2-4 0 0,-6 3 24 0,0 3 6 16,-6 0 2-16,0 0 0 0,-6 3-16 0,0-4-4 15,0 1 0-15,0 0 0 0,1-3 7 0,-4 3 1 16,0-3 0-16,0 1 0 0,3 2 15 0,3-6 3 16,0 1 1-16,3 2 0 0,1-5-17 0,5 0-3 15,-3 0-1-15,6 0 0 0,3-8-18 0,0 5 8 16,6 3-8-16,0-3 0 0,3-2 12 0,5-3-12 15,4 0 12-15,3 0-12 0,6-3 13 0,-6 3-4 16,3 0-1-16,-4-2 0 0,1 2-8 0,3-3 0 16,-3 3 0-16,-3 0 8 0,-3 0-8 0,-1 0 0 0,-2 0 0 15,0 3 8-15,-3 2-8 0,0-2 0 16,-3-1 0-16,0 3 8 0,0 1-8 0,-3 2 0 0,-3 0-12 16,-3 2-911-16,3 1-181 15</inkml:trace>
  <inkml:trace contextRef="#ctx0" brushRef="#br0" timeOffset="-167678.56">22272 15264 1785 0,'0'0'159'0,"0"0"-127"0,0 0-32 0,0 0 0 16,0 0 8-16,6 8-8 16,-3 0 0-16,3 2 9 0,0 4-9 0,3-1 0 0,0 5 0 0,0 1 0 15,3 2 0-15,0 3 8 0,3 2 0 0,-3 6 0 16,0 2 28-16,3 6 6 0,-4 5 1 0,4 3 0 16,-3 2-20-16,0 5-4 0,3 1-1 0,-3 0 0 15,3-3-9-15,-3 2-1 0,3 3-8 0,-6-2 12 16,-1 2-12-16,-5-2 0 0,0-1 8 0,-6 6-8 15,-3-3 25-15,-2 3 3 0,-7 0 0 0,0 2 0 16,-3 4 0-16,-3-4 0 0,-3 1 0 0,-6-1 0 16,-5 3-15-16,-4 0-2 0,-3 6-1 0,-5-3 0 15,-7 2-2-15,4-5 0 0,2 0 0 0,3-5 0 16,1-3 0-16,-1-2 0 0,-6-3 0 0,-2-5 0 16,2-1 4-16,1-7 1 0,2-6 0 0,3-2 0 15,4 0-174 1,-1-3-35-16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0.10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356 395 6448 0 0,'0'0'498'0'0,"-1"1"-327"0"0,-5 16 2187 0 0,-1 1 1 0 0,-13 23-1 0 0,-3 5-574 0 0,-38 75 75 0 0,7-14-1013 0 0,10-15-298 0 0,8-19-47 0 0,-47 141 0 0 0,74-191-413 0 0,7-18-76 0 0,0 0 0 0 0,0 1 0 0 0,1-1 0 0 0,0 0 0 0 0,0 0 0 0 0,-1 8 0 0 0,4-6 47 0 0,5-15 20 0 0,2-8 58 0 0,0-1 1 0 0,7-22 0 0 0,0 2 99 0 0,213-411 3719 0 0,-154 329-3350 0 0,105-126-1 0 0,-152 210-489 0 0,2 1-1 0 0,54-48 1 0 0,-62 64-62 0 0,2 0-1 0 0,-1 2 1 0 0,2 0-1 0 0,0 1 0 0 0,30-12 1 0 0,-51 26-46 0 0,0-1 0 0 0,0 1-1 0 0,-1 0 1 0 0,1 0 0 0 0,0 0 0 0 0,0 1 0 0 0,0-1-1 0 0,0 1 1 0 0,0 0 0 0 0,0 0 0 0 0,0 0 0 0 0,0 1 0 0 0,0-1-1 0 0,4 2 1 0 0,-5-1-2 0 0,-1 0 0 0 0,0 0 0 0 0,0 0 0 0 0,0 0 1 0 0,0 1-1 0 0,0-1 0 0 0,0 0 0 0 0,-1 1 0 0 0,1 0 0 0 0,0-1 0 0 0,-1 1 0 0 0,1 0 0 0 0,-1 0 0 0 0,1 0 0 0 0,-1 0 0 0 0,0 0 0 0 0,0 0 0 0 0,0 0 0 0 0,0 0 0 0 0,0 0 0 0 0,-1 0 0 0 0,1 1 0 0 0,-1-1 0 0 0,1 0 0 0 0,-1 5 1 0 0,0 9 41 0 0,-1 1 1 0 0,0-1 0 0 0,-2 1 0 0 0,-3 15 0 0 0,3-18-13 0 0,-4 13-22 0 0,-1 0 1 0 0,-2-1 0 0 0,-1 0 0 0 0,-19 35 0 0 0,24-52 1 0 0,0 1 0 0 0,0-1 0 0 0,-1 0 0 0 0,-1 0 0 0 0,1-1 0 0 0,-2 0 0 0 0,1 0 0 0 0,-1-1 0 0 0,0 0 0 0 0,0-1 0 0 0,-14 8 0 0 0,10-8 3 0 0,1 0 1 0 0,0 0-1 0 0,-1-2 0 0 0,0 1 0 0 0,-1-2 0 0 0,1 0 1 0 0,0 0-1 0 0,-1-1 0 0 0,-17 0 0 0 0,14-3-8 0 0,1 0-1 0 0,-29-5 1 0 0,37 4-7 0 0,0 1 0 0 0,1-2 0 0 0,-1 1 0 0 0,1-1 0 0 0,0 0 0 0 0,0-1 0 0 0,-13-8 0 0 0,19 12-10 0 0,0-1 1 0 0,0 0-1 0 0,0 0 0 0 0,0 0 1 0 0,0 0-1 0 0,0 0 0 0 0,0 0 1 0 0,1 0-1 0 0,-1 0 0 0 0,0 0 1 0 0,0 0-1 0 0,1-1 0 0 0,-1 1 1 0 0,1 0-1 0 0,-1 0 0 0 0,1-1 1 0 0,0 1-1 0 0,-1 0 0 0 0,1-1 1 0 0,0 1-1 0 0,0-2 0 0 0,0 1-26 0 0,0 0 0 0 0,1 0-1 0 0,0 0 1 0 0,-1 0-1 0 0,1 0 1 0 0,0 0 0 0 0,0 0-1 0 0,0 0 1 0 0,0 0 0 0 0,0 0-1 0 0,0 0 1 0 0,2-1 0 0 0,5-5-551 0 0,0 0 0 0 0,0 1 0 0 0,1 0 0 0 0,11-7-1 0 0,-18 13 316 0 0,25-17-1443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27:32.60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1273 802 1389 0,'0'0'61'0,"0"0"14"0,0 0-60 0,0 0-15 15,0 0 0-15,0 0 0 0,0 0 106 0,0 0 18 16,0 5 4-16,0 3 1 0,0 0-26 0,0 2-6 16,-3-2-1-16,-3 6 0 0,3-4-13 0,-3 6-3 15,-3 3-1-15,3-1 0 0,0 3-13 0,3 3-2 16,-6-3-1-16,-3 0 0 0,3 3-27 0,-2 3-4 16,-4-9-2-16,9 9 0 0,-9-6-18 0,3-3-3 15,3 1-1-15,0 2 0 0,6-8-8 0,-6 6 0 16,6-6 0-16,-6 0 8 0,9-5-8 0,-6 3 0 0,6 2 9 15,0-5-9-15,-3-3-8 0,3 3-7 16,0-8-1-16,0 0 0 16,0 0-228-16,0 0-45 0</inkml:trace>
  <inkml:trace contextRef="#ctx0" brushRef="#br0" timeOffset="432.32">928 651 345 0,'0'0'15'0,"0"0"4"16,0 0-19-16,0 0 0 0,-9 0 0 0,9 0 0 0,0 0 339 0,0 0 64 15,-3 0 13-15,-6 0 2 0,3-5-240 0,6 5-48 16,0 0-10-16,0 0-1 0,0 0-36 0,0 0-7 16,9 0-2-16,0 0 0 0,0-8-14 0,-1 8-2 15,4-6-1-15,-3 6 0 0,6-5-9 0,3 2-3 16,0-2 0-16,3 5 0 0,0-5-9 0,-1 2-1 16,1 3-1-16,-3-5 0 15,3-3-22-15,0-3-12 0,3-2 12 0,2 5-12 0,4-5 19 0,0 8-3 16,0-3-1-16,5 2 0 0,1-1-15 0,-3 1 8 0,-3 6-8 15,-1-8 0-15,-5 3 8 0,3 5-8 16,-6-8 0-16,3 3 0 0,2 5 15 0,-5-8-3 0,0 3-1 0,-3 5 0 16,3-6-11-16,-6 6 0 0,0-8 0 0,-4 8 8 15,7 0-17-15,-6 0-4 0,-3-5-1 0,3 5 0 32,-9 5-66-32,6-5-14 0,-3 8-2 0</inkml:trace>
  <inkml:trace contextRef="#ctx0" brushRef="#br0" timeOffset="757.33">707 1505 1828 0,'0'-5'81'0,"0"5"17"0,0 0-78 16,9-5-20-16,0 2 0 0,0-2 0 0,3 0 150 0,-3 2 26 16,0-2 6-16,-3-3 1 0,9 3-74 0,-3-3-14 15,8 2-3-15,-2-2-1 0,-3 3-26 0,3-6-5 16,6 9 0-16,0-3-1 0,-4-3-22 0,1 2-4 16,0 1-1-16,0 2 0 0,0 3-14 0,-3-5-3 15,3 5-1-15,-1 0 0 0,1 0-14 0,3 0 9 16,3 0-9-16,-3 0 8 0,2-5-8 0,-2 5 0 0,6-3 0 15,-3 3 8-15,3 0-16 0,-7 0-4 0,4 0-1 0,-3 0 0 32,-3 3-139-32,0-3-28 0,-6 5-6 0</inkml:trace>
  <inkml:trace contextRef="#ctx0" brushRef="#br0" timeOffset="1134.08">1678 892 2041 0,'0'0'90'0,"0"-6"19"0,9 1-87 0,-9-3-22 0,0 3 0 0,0 5 0 0,0-8 110 0,0 8 18 16,3 0 3-16,3-5 1 0,-4 5-61 0,7-3-12 15,-6 6-3-15,6-3 0 0,0 0-19 0,3 0-4 16,0 5-1-16,3 0 0 0,-3 3 0 0,0-3 0 15,6 3 0-15,-9-2 0 0,5 7-16 0,-2 0-3 16,3 0-1-16,-6 6 0 0,-3-3-3 0,9 8-1 16,-9-9 0-16,0 9 0 0,3-5-8 0,-6 2 12 15,3 0-12-15,-6 3 12 0,3-3-12 0,-3-2 0 16,0 7 0-16,-3-7 0 0,3 2 9 0,-9 3-9 16,3-3 10-16,3 0-10 0,-9 3 12 0,-3 2-4 15,0 1-8-15,-3-1 12 0,-2-5-4 0,-1 3 0 16,-9 8-8-16,9-6 12 0,-6 3-12 0,3 0 11 15,-2-2-11-15,-1-1 10 0,-3-4-10 0,3 1 0 0,7-9-12 16,-1-1 12 0,3 0-161-16,3-5-25 0,-3-3-5 0</inkml:trace>
  <inkml:trace contextRef="#ctx0" brushRef="#br0" timeOffset="4203.2">3458 939 518 0,'0'0'23'0,"0"0"5"16,0 0-28-16,0 0 0 0,0 0 0 0,0 0 0 15,0 0 96-15,0 0 15 0,0 0 2 0,0 0 1 0,0 0-45 0,0 0-9 16,0 0-1-16,0 0-1 0,0 0-2 0,0 0-1 16,3-5 0-16,-3 5 0 0,0 0-31 0,0 0-5 15,0 0-2-15,0 0 0 0,0 0 8 0,0 0 2 16,0 0 0-16,0 0 0 0,0 0 1 0,0 0 1 15,0 0 0-15,0 0 0 0,0 0-5 0,0 0 0 16,0 0-1-16,0 0 0 0,0 0 7 0,0 0 2 16,0 0 0-16,0 0 0 0,0 0-20 0,0 0-4 15,0 0-8-15,0 0 12 0,0 0 5 0,0 0 1 16,0 0 0-16,0 0 0 0,0 0-1 0,0 0 0 16,0 0 0-16,0 0 0 0,-3-3 4 0,3 3 1 15,0-5 0-15,0 0 0 0,-3 2-11 0,3-2-3 16,0 5 0-16,0 0 0 0,0 0 4 0,0 0 0 0,0 0 0 0,0 0 0 15,-3-5 24-15,0 2 6 16,3 3 1-16,0 0 0 0,-9-5-27 0,9 5-6 0,0 0-1 0,-6 0 0 16,0 0 11-16,0 0 1 0,6 0 1 0,0 0 0 15,-3 0-1-15,-6 0 0 0,3 0 0 0,0 0 0 16,6 0-5-16,-6 0-2 0,3 5 0 0,-6-5 0 16,3 0-2-16,3 3 0 0,0 2 0 0,-3-5 0 15,0 5 3-15,0-2 0 0,4 2 0 0,-4-5 0 16,3 5-3-16,-3-2 0 0,3 2 0 0,0 1 0 15,-3-1 10-15,3-2 2 0,3-3 0 0,-6 5 0 16,0 0-24-16,3 3 0 0,0-3-12 0,0 3 4 0,3-2 8 16,-6-4 9-16,3 9-1 0,3-9-8 0,0-2 11 15,0 6-11-15,-6 7 10 16,3-8-10-16,0 3 11 0,3 3-11 0,0-3 12 0,-3-3-12 16,3-5 13-16,0 8-4 0,3-3-1 0,-3-5 0 0,-3 8 0 0,3-8 0 15,0 0 0-15,0 0 0 0,3 8 0 0,3 3 0 16,-6-11 0-16,0 0 0 0,6 8-8 0,3-3 10 15,-9-2-10-15,0-3 10 0,9 5-10 0,-3-5 8 16,0 5-8-16,0-5 8 0,3 0-8 0,-3 0 0 16,-6 0 0-16,9 0 0 0,-4 0 10 0,1 0-10 15,3 3 12-15,-3-3-12 0,0 0 0 0,3-3 0 16,0 3 0-16,-6 0 0 0,0 0 0 0,6 0 0 16,-3 0 0-16,0 0 0 0,0-5 0 0,3 0 0 15,0-3 0-15,-6 2-12 0,6 4 12 0,0 2 0 0,-1-6 0 16,-2-2 0-16,3-2 0 0,-3 2 0 0,6 0 0 0,-3 3 0 15,-9-9 12-15,0 4 6 0,3 2 1 0,3-5 0 16,0-1-11-16,0 7-8 0,3-7 9 0,-6 9-9 16,6-8 0-16,-6 0 8 0,3 2-8 0,0-2 0 15,0 5 0-15,3-5 0 0,-9-1-12 0,3 6 12 16,3-5 0-16,-4 3 0 0,1-4 0 0,3 6 0 16,-6-2 0-16,3 2 0 0,3 0 0 0,-6-5 9 15,0 0-9-15,0 2 0 0,0 3 0 0,3-5 0 0,-3 0 0 16,0-1 0-16,3 1 0 0,-3 0 0 15,0 0 12-15,0-1-4 0,0 4 0 0,0 2 0 16,-3-5 0-16,3-6 0 0,0-2 0 0,0 2 0 0,0 1-8 16,-3 5 0-16,3-6 0 0,-9 3 0 0,9 3 15 15,-9 0-3-15,7 2 0 0,-4-2 0 0,-3 5-1 16,3 3-1-16,0-3 0 0,-3 3 0 0,0-3-1 0,3 2 0 16,-9 6 0-16,6-8 0 0,3 3-1 0,-3 5-8 15,-3-5 12-15,3 2-4 0,-5-2-8 0,2-3 0 16,-3 3 0-16,0-1 8 0,0 4-8 0,0-4 12 15,3 1-12-15,3 2 12 0,-6-2-12 0,3 0 0 16,4 5-12-16,-1-3 12 0,-3 3 0 0,3 3 0 16,-3-3 0-16,3 0 0 0,0 5 0 0,-3-5 0 15,3 5 0-15,-3-2 0 0,3 2-9 0,0 1 9 16,-3-4-12-16,4 4 12 0,-7-1-26 0,3 3 2 16,-3-3 0-16,6 3 0 15,0-3-92-15,0 3-17 0,0 0-4 0</inkml:trace>
  <inkml:trace contextRef="#ctx0" brushRef="#br0" timeOffset="4705.92">2841 1326 921 0,'-5'5'82'0,"5"-5"-66"0,0 0-16 0,0 0 0 0,0 0 246 0,0 0 46 16,0 0 8-16,0 0 3 0,11 0-145 0,4 5-29 16,-6-5-5-16,3 0-2 0,6 0-44 0,3 0-9 0,-6 0-1 0,12 0-1 15,-4 0-23-15,7 0-4 0,3-5 0 0,3 0-1 16,2 2 15-16,-2-2 3 0,0 5 1 0,-4-8 0 15,1 8-43-15,3-6-15 0,6 1 9 0,-1 2-9 16,-2-2 0-16,0-3 8 0,2 3-8 0,1-3 0 16,-9 3 0-16,-1-1 0 0,4 4 8 0,-6 2-8 15,-3-6 0-15,-3 6 0 0,-4 0 0 0,1-5-11 16,-3 3 11-16,0 2 0 0,-3 0-9 0,-6 2 9 16,3-2-40-16,-3 5-4 0,-3-5-1 15,0 6 0-15,-4-6-67 16,4 0-12-16,-6 0-4 0,0 0-1024 0</inkml:trace>
  <inkml:trace contextRef="#ctx0" brushRef="#br0" timeOffset="5595.98">2964 1929 1792 0,'0'0'40'0,"0"8"8"0,0 5 1 0,0-5 1 0,0-3-40 0,0-5-10 0,0 0 0 0,0 0 0 15,3 8 59-15,-3-8 9 0,0 0 3 0,0 0 0 16,0 0-18-16,0 0-3 0,0 0-1 0,0 0 0 16,5-2 4-16,-5 2 1 0,0 0 0 0,6 0 0 15,0-6 8-15,3-2 2 0,-9 3 0 0,3-3 0 16,0 3-64-16,0-3 0 0,0-3-9 0,0 3 0 15,3-2 9-15,-6 2 12 0,3-5-2 0,3-1-1 16,-6 6-9-16,0-5 0 0,0 0 0 0,0 2 0 16,0 3 0-16,-6-2 0 0,3 2 0 0,3 0 0 15,-9 3 53-15,3-3 9 0,0 8 2 0,-3-6 0 0,3 6-42 16,0 0-8-16,-8 6-2 0,2-4 0 0,3 4 32 16,0-1 7-16,3 3 1 0,-9-3 0 0,6 3-42 0,3-3-10 15,-3 9 0-15,-3-9 0 0,6 8 0 0,-3-5 0 16,0 5 0-16,3 1 0 0,-2-1 0 15,2 0 0-15,0 6 0 0,0-14 0 0,3 3 10 0,-9 5 0 16,9-5 0-16,-3 10 0 0,0-4-10 0,3 4 8 16,3-5-8-16,-6 1 8 0,3-1-8 0,0 5 0 15,3-4 0-15,0-1 0 0,0 0 8 0,0 0-8 16,0-5 0-16,0 3 8 0,6-3-8 0,0-3 0 16,-3 3 9-16,3-3-9 0,0 3-12 0,0-2-8 15,-6-6 0-15,9 0-1 0,0 0 35 0,3 0 7 16,-4-6 2-16,-2 1 0 0,3 2-37 0,6-2-7 15,-3-3-2-15,3 3 0 0,3-3 42 0,0-3 8 0,0 3 1 16,2-10 1-16,-5 5 5 0,0-9 1 16,6 4 0-16,-9-3 0 15,6-3-79-15,-3 11-16 0,3-6-4 0,-7 3 0 0,7-10 80 16,-9 2 15-16,3-2 3 0,0 4 1 0,0-1-27 0,-3 1-8 0,-3 4 0 0,6-9 0 16,-9 6 8-16,3-5-8 0,-3 7 0 15,0-7 0-15,0-1 8 0,-3 4-8 0,3 1 0 0,-6 4 0 16,3 5 0-16,0-6 0 15,-3 3 0-15,-3-2 0 0,0 4 8 0,-3 1-8 0,-3 0 0 16,-3-5 0-16,-3 4 8 0,0 6-8 0,0 3 0 0,4 0 0 16,-7-1 20-16,0 6 0 0,0 6 0 0,-6-6 0 15,6 5-20-15,4 0 0 0,-4-2 0 0,6 2 0 0,-3 1-13 16,6 2-7-16,-3-3 0 0,3 3-1 0,0-3 12 16,3 3 9-16,1 0-12 0,5 2 12 15,-6-2-35-15,6-2 0 0,-3-1 0 16,3-2 0-16,3 2-125 0,-6 3-24 15,6 2-6-15</inkml:trace>
  <inkml:trace contextRef="#ctx0" brushRef="#br0" timeOffset="6387.12">3511 1990 345 0,'0'-8'31'0,"0"2"-31"0,0 1 0 0,0 5 0 16,0 0 313-16,0 0 57 0,0 0 11 0,0 0 3 0,0 0-228 0,0 0-44 15,0 0-10-15,0 0-2 0,9-2-71 0,-9 2-14 16,6-6-3-16,-3-2-1 0,3-2-11 0,-6 2 0 16,0-5 9-16,6-1-9 0,-6 1 16 0,3 0-2 15,-3 0 0-15,0-1 0 0,-3 1 7 0,3 0 2 16,0 0 0-16,0 2 0 0,-6 3 28 0,3-2 5 16,0 2 2-16,0 2 0 0,-3 4-9 0,-3-4-1 15,0 6-1-15,0 0 0 0,-3 6 13 0,4-6 4 16,-7 2 0-16,0 4 0 0,0-1-52 0,-6 16-12 15,3 3 0-15,3-3 0 0,0-8 54 0,4 1 8 16,-4 7 2-16,3 3 0 0,3-11-52 0,0 5-12 0,3 3 0 16,-3 1 0-16,3 1 0 0,3-4 0 0,0-6 0 15,0 0 0-15,3 9-12 0,0-12-6 16,0-2-1-16,3-3 0 0,3 3 31 0,0-2 5 0,3 2 2 16,-3-8 0-16,9 0-27 0,-9 0-6 0,9 0-1 15,-6 0 0-15,2 0 24 16,1-6 5-16,6-2 1 0,-3 0 0 0,0-5-15 0,0 3 0 0,3-4 0 0,0-7 0 15,-7 3 0-15,1-4 0 0,-3 4-12 0,0-1 12 16,0 6 0-16,-6 0 0 0,0 0 8 0,0 5-8 16,-3 8 0-16,0 0 0 0,0 0 0 0,0 0 0 15,-6 2 29-15,3 9 0 0,3-3 0 0,-6 5 0 0,3 0 5 16,-3 1 1-16,0-1 0 0,0 0 0 0,3 0-35 0,3 6 0 16,-6-6-15-16,3 0 5 0,6 1 10 0,-3-9 0 15,6 8 8-15,-6-8-8 0,9 3 0 0,-9 6 0 16,6-9 0-16,0 3 0 0,-3-8 0 0,6 5 0 15,3-5 0-15,3-5 0 0,-3 5 0 0,-3-6 0 16,6 4 0-16,0-3 0 16,-1-3-36-16,1 2-12 0,0-4-3 0,3 2-1375 0</inkml:trace>
  <inkml:trace contextRef="#ctx0" brushRef="#br0" timeOffset="14358.79">4952 939 1105 0,'0'0'48'0,"0"0"12"0,0 0-48 0,0 0-12 0,3 0 0 0,-3 0 0 15,0 0 113-15,0 0 21 0,0 0 4 0,0-8 1 16,0 8-44-16,0 0-9 0,3-5-2 0,-3 5 0 16,0 0-20-16,0 0-4 0,0-8 0 0,0 8-1 15,0 0-7-15,0 0-2 0,-3-5 0 0,-3 5 0 16,0 0 2-16,-3 0 0 0,3 0 0 0,-3 0 0 0,0 5-29 16,0-5-6-16,-3 8-1 0,0-8 0 15,1 5 0-15,-1 3 0 0,0-8 0 0,-3 6 0 0,0 2 16 16,0-3 4-16,0 0 0 0,0 3 0 0,0-8-7 0,1 5-1 15,2 9 0-15,-9-1 0 0,6-5 4 0,0 5 0 16,0-8 0-16,3 3 0 0,-6-3-10 0,7 1-2 16,-4 2 0-16,6-3 0 0,-9-2-20 0,9 7 9 15,0-7-9-15,3 2 0 0,-3 0 8 0,0 3-8 16,3-2 0-16,3 2 0 0,3-8 0 16,0 0 0-16,0 0 0 0,0 5 0 0,0 3 0 0,3 0 0 15,0 2 0-15,3-4 0 0,0 2 0 0,-3-3 0 16,3-2 0-16,3 7 0 0,3-2 0 0,-6-3 0 15,3 3 0-15,0-2 0 0,0 2 0 0,3-3 0 16,-4 3 0-16,1 0 0 0,0 2 0 0,0-2 0 16,3 3 0-16,-3-3 0 0,-3-3 0 0,3 3 0 0,0 0 0 15,-3 2 0-15,3-2 0 0,-3 0 0 16,0 3 0-16,0-3 0 0,3 2 0 0,-4-2 0 0,1 0 0 16,-3 3 0-16,3 2 0 0,-3-5 0 15,-3-3 0-15,3 3 0 0,-3 6 0 0,0-9 0 0,0 3 0 0,-3 2 0 16,-3-2 0-16,0-2 0 0,0 2 0 0,1-1 0 15,-4-1 8-15,3 7-8 0,-6-8 0 0,0 8 0 16,0-5 0-16,0-2 0 0,0 2 0 0,-3 2 0 16,3-10 0-16,-3 8 0 0,-2-8 0 0,-1 0 0 15,3 0 0-15,-6 0 0 0,3 0 0 16,0 0 0-16,3 0 0 0,1-5 0 0,-1 2 12 0,0-2-12 16,0 0 0-16,3 2 0 0,3-2 0 0,0 5 0 0,0-6 0 15,6 6 0-15,-6 0 0 0,6 0 0 0,-3-5 0 0,6 5 0 16,0 0 0-16,0 0 0 15,0 0-108-15,0 0-20 16,0 0-3-16,0 0-1090 0</inkml:trace>
  <inkml:trace contextRef="#ctx0" brushRef="#br0" timeOffset="15117.9">4979 1656 288 0,'0'0'12'0,"0"0"4"0,0 0-16 0,0 0 0 0,0 0 0 0,3-5 0 16,-3 5 263-16,3-3 49 0,0-2 11 0,-3 5 1 15,0 0-203-15,3 0-41 0,0-8-8 0,3 8-1 16,-6 0-34-16,0 0-6 0,0 0-2 0,2-5 0 0,1 5-1 0,-3 0 0 15,0-5 0-15,3 2 0 0,0-2 10 0,-3 5 2 16,0-6 0-16,0 1 0 0,-3 2 4 0,3-2 2 16,-3-3 0-16,0 3 0 0,1-3-6 0,-4 8 0 15,0-5-1-15,0-1 0 0,3 4-10 0,-9 2-1 16,3 0-1-16,0 0 0 0,-3 0-3 0,3 0-1 16,-3 0 0-16,3 0 0 0,0 0 1 0,0 8 0 15,-3-8 0-15,4 5 0 0,-4 3-4 0,3 5 0 16,-6-8 0-16,3 9 0 0,-3-9-5 0,6 8-2 15,0-5 0-15,0 0 0 0,6 3-1 0,-3 2-1 16,0-5 0-16,3-3 0 0,3 3-11 0,0 0 10 16,0-3-10-16,3 1 10 0,3-4-10 0,0 1 0 15,0-1 9-15,3 4-9 0,0-12 11 0,3 6-3 16,3-2 0-16,-6-3 0 0,6-1-8 0,0 1 0 16,-4-3 0-16,10 0 0 0,-12-3 0 0,12 4 8 0,-9-1-8 15,3-6 8-15,0 9-8 0,-3-8 0 0,6 5 0 16,-13 3 0-16,4-9 0 0,-3 9 0 0,3 5 0 0,-9 0 0 15,0 0 0-15,0 0 0 0,0 0 0 0,0 0 0 16,0 0 0-16,0 0 0 0,0 5 0 0,-6 3 0 16,0 0 12-16,3 3-4 0,-3-3 0 0,3 2 0 15,-2-2 0-15,5 0-8 0,-12 3 12 0,9-3-4 16,-3-3-8-16,6 8 8 0,-9-5-8 0,3-2 8 16,3-1 4-16,3-3 0 0,0-2 0 0,0 0 0 15,0 0-12-15,0 0-16 0,6 11 4 0,-6-11 1 16,0 0 11-16,12 0 0 0,-6 0 0 0,9 0 8 15,-10 0-23-15,4 0-4 0,0-5-1 0,3-1 0 16,-3 1-161-16,0-3-33 16,3 0-6-16</inkml:trace>
  <inkml:trace contextRef="#ctx0" brushRef="#br0" timeOffset="15624.88">5443 1278 1832 0,'0'0'81'0,"0"0"17"0,0 0-78 0,0 0-20 16,0 0 0-16,0 0 0 15,0 0 96-15,0 0 15 0,-6 0 3 0,6 0 1 0,-9 0-40 0,0 0-8 16,0 5-2-16,3-2 0 0,-6 7-25 0,3-2-4 16,1 0-2-16,-7 6 0 0,3 1-2 0,0-1 0 0,3 7 0 0,-3-3 0 15,0 4-18-15,0 1-4 0,3-1-1 0,-3-4 0 16,0 3 3-16,7-2 1 0,-4-6 0 0,3 5 0 15,-3-4-2-15,3-1-1 0,0-5 0 16,3 5 0-16,0-5 3 0,3-3 1 0,0 1 0 16,0-1 0-16,3 3 1 0,0-3 0 0,0-5 0 0,0 3 0 15,6 2-15-15,0-5-15 0,3 0 3 0,-4 0 1 16,4 0 11-16,0-5 8 0,6 2-8 0,-9 3 11 16,9 0-11-16,-6-5 0 0,3 5 9 0,-3 0-9 15,2 0 0-15,-2 0 0 0,-3 5 0 0,0-2-8 0,3 2 8 16,-9 0 0-16,3-2 0 0,0 8 0 15,-6-9 0-15,3 9 0 0,-3-3 0 0,0-3 0 0,0 8 0 16,-3-5 0-16,-3 0 0 0,3 3 0 0,-3-3 0 16,-3 2 0-16,0-2 0 0,0 0 0 0,0 3 0 0,-2-3 12 15,-1-3-2-15,0 3-1 0,0-3-9 0,0 3 0 16,-3-3 0-16,3-5 0 0,-3 3 24 0,0-6 4 16,0 3 0-16,4-5 0 0,-4 5-8 0,3-8-2 15,3 3 0-15,0-3 0 0,3-3-18 16,0 3 10-16,-3 0-10 0,6-5 8 0,0 8-8 15,3-3 0-15,-6 3 0 0,6-6 0 16,3 9-108-16,0-4-20 0,0-2-4 0</inkml:trace>
  <inkml:trace contextRef="#ctx0" brushRef="#br0" timeOffset="17098.64">6244 1273 1634 0,'-3'0'36'0,"3"-3"7"0,0 3 1 0,0 0 3 0,0 0-38 0,0 0-9 0,0 0 0 0,0 0 0 15,0 0 95-15,0 0 17 0,0 0 3 0,0 0 1 16,15 3-40-16,-6-3-8 0,-1 0-2 0,4 0 0 0,0 0-9 16,0 0-1-16,0 0-1 0,0 0 0 0,0 0-29 0,3 0-6 15,0-3 0-15,-3 3-1 0,2 0-8 0,-2 0-2 16,0 0 0-16,0 0 0 0,-3 0-9 0,3-5 8 16,-6 5-8-16,3 0 8 15,0 0-8-15,-3 0 0 0,3 0 0 0,-3 0 0 0,0 0 0 0,0 5 0 16,-6-5 0-16,6 0 8 15,-6 0-87-15,3 3-17 0,-3-3-4 0</inkml:trace>
  <inkml:trace contextRef="#ctx0" brushRef="#br0" timeOffset="17397.93">6265 1394 1566 0,'0'0'69'0,"0"0"15"0,0 0-68 0,0 0-16 0,0 0 0 0,0 0 0 15,0 0 112-15,0 0 18 0,0 0 4 0,0 0 1 16,0 0-32-16,8 0-7 0,-8 0 0 0,9 0-1 16,3-5-30-16,0 5-5 0,-6 0-2 0,6 0 0 15,0-5-14-15,-3 2-4 0,6 3 0 0,-3 0 0 16,0 0-18-16,0-5-4 0,-1 5-1 0,4 0 0 15,-3-5-8-15,0 5-1 0,0 5-8 0,-6-5 12 16,-6 0-12-16,12 0 0 0,-3 0 0 0,0 0 0 16,0 0 0-16,-3 0 0 0,3 0 0 0,-3 5 0 15,-1-5-123-15,-5 0-30 0,0 0-7 0</inkml:trace>
  <inkml:trace contextRef="#ctx0" brushRef="#br0" timeOffset="18718.78">7899 1042 903 0,'-3'8'40'0,"3"-8"8"0,0 0-38 16,0 0-10-16,0 0 0 0,0 0 0 0,0 0 93 0,0 0 17 0,0 0 3 0,0 0 1 16,0 0-36-16,0 0-7 15,0 0-2-15,0 0 0 0,0 0-3 0,0 0-1 0,0 0 0 0,0 0 0 16,0 0-34-16,0 0-7 0,0 0-2 0,0 0 0 15,0 0-2-15,0 0 0 0,0 0 0 0,0 0 0 16,3-8 0-16,-3 8-1 0,0 0 0 0,0 0 0 16,3-13-7-16,-3 13 0 0,0 0-1 0,3-5 0 15,-3-8 1-15,0 5 0 0,0 8 0 0,0-6 0 16,-9-12 19-16,9 18-15 0,-3-3 0 0,-3-2 6 16,3 0 2-16,-6 2 0 0,3 3 0 0,0 0 3 0,-3 0 1 15,0 3 0-15,3 2 0 0,-3 0-6 0,0-5-1 16,3 3 0-16,0 2 0 0,-6-5 5 0,4 6 1 15,-1-4 0-15,0 3 0 0,3-5-16 0,0 6-3 16,-3-4-8-16,6 4 12 0,-3-1-4 0,3-2 0 16,-3 2-8-16,-3-5 12 15,6 0-12-15,-3 0 0 0,0-5 0 0,3 5 0 0,-3 5 8 0,3-5-8 16,-3 8 0-16,0 2 0 0,3-2 0 0,-3 3 8 16,0 2-8-16,4-5 0 0,-1 5 9 0,3 1-1 15,-3-9 0-15,3 8 0 0,0-5-8 0,0-8 12 16,3 5-12-16,-3-5 12 0,5 8-2 0,-5-8 0 15,3 11 0-15,3-8 0 0,0 2 2 0,0 0 0 16,3 3 0-16,-3-8 0 0,0 5-2 0,3-2 0 16,0-3 0-16,0 5 0 0,0-5-2 0,3 0-8 15,-3 0 12-15,0 0-4 0,0 0-8 0,-1-5 10 16,1 2-10-16,0 3 10 0,0-5-10 0,0 0 10 0,-3 2-10 16,3-7 10-16,0 7-10 0,0-2 0 0,0-3 0 15,-3 2 8-15,0-7-8 0,3 8 0 0,0-3 0 0,3-5 0 16,-1 2 0-16,-2-2 8 0,0 5-8 0,0-5 0 15,3-1 0-15,0 1 0 0,-6 0 8 16,3-6-8-16,6 6 0 0,-6 0 10 0,-3-5-10 16,3-1 10-16,3 3-10 0,-4-8 0 0,-2 8 0 0,-3-7 0 15,6 1 0-15,0 4 0 0,-3-3-9 16,0-3 9-16,-3 3 0 0,0 2 0 0,-3-2 0 0,0 3 0 16,0-4 0-16,-3 4 0 15,0-6 0-15,0 3 0 0,-3-6 0 0,0 9 0 0,0-3 0 0,0 2 0 16,3 1 0-16,-3-3 0 0,-2 7 0 0,-4 1 0 0,3 0 0 15,-3 2 0-15,-3 3 0 0,3 0 0 0,3 3 0 16,-3 0 11-16,-3 2-2 0,3-2 0 0,0-3-9 0,1 8 0 16,-1 0 0-16,-3 0 0 0,3-5 0 0,0 5 0 15,0 0 0-15,0 5 0 0,3-5 0 0,0 0 0 16,-6 0 0-16,1 3 0 0,-4 2 0 0,3-5 0 16,3 0 0-16,-3 5 0 0,0-5 0 0,0 3 0 15,3 2 0-15,0 0 0 16,3-2-32-16,-2 2 0 0,-1 1 1 15</inkml:trace>
  <inkml:trace contextRef="#ctx0" brushRef="#br0" timeOffset="19212.57">7271 1410 1576 0,'-9'0'70'0,"6"6"14"0,3-1-67 15,-3-5-17-15,0 2 0 0,-3 4 0 0,6-6 106 0,0 0 18 16,0 0 3-16,0 0 1 0,0 0-36 0,6 5-8 16,6 0 0-16,0-5-1 0,-1 0-18 0,4 0-3 15,0 3-1-15,0-3 0 0,3 5-15 0,0-5-3 16,3-5-1-16,2 2 0 0,4 3-18 0,0-5-3 15,3 5-1-15,3-5 0 0,-1-1-6 0,10 4-2 16,3-3 0-16,-4-3 0 0,1 2 9 0,0 1 2 16,-1 2 0-16,-2-2 0 0,-6 5-13 0,2-5-2 15,1 2-8-15,0 3 12 0,0 3-12 0,-4 2 9 0,1-5-9 16,-3 0 8-16,-3 5-8 0,-4-5-17 0,-2 3 4 16,-3 2 1-1,-3-5-24-15,0 6-5 0,-3-6-1 0,-3 2 0 16,0 4-174-16,-3-1-36 0</inkml:trace>
  <inkml:trace contextRef="#ctx0" brushRef="#br0" timeOffset="19994.56">7518 2000 230 0,'0'0'10'0,"0"0"2"0,0 0-12 0,0 0 0 15,0 0 0-15,0 0 0 0,0 0 317 0,0 0 61 16,0 0 12-16,9 0 2 0,-9 0-244 0,0 0-48 16,0 0-11-16,0 0-1 0,6 0-20 0,-6 0-3 15,0 0-1-15,0 0 0 0,0 0-1 0,0 0-1 0,6-2 0 0,-6 2 0 16,5-3-48-16,1-2-14 0,0-3 0 0,0 2 8 16,0-1-8-16,-3 1 0 15,3-7 0-15,-3 5 0 0,-3 3 23 0,3-3 3 16,-6-3 1-16,3 3 0 0,0-5-13 0,-3 8-2 0,-3-3-1 0,0-3 0 15,0 3 1-15,3 3 1 0,-6 2 0 16,1 3 0-16,-1-5 22 0,0 5 4 0,-3 0 1 0,3 0 0 16,-3 5-17-16,-3 3-3 0,3-2-1 0,0 2 0 15,0-1-11-15,0 4-8 0,3-3 12 0,-2-3-12 16,2 3 11-16,0 3-11 0,0 2 10 0,0-5-10 16,3 5 8-16,-3-5-8 0,3 3 0 0,0 2 9 15,0-5-9-15,0 2 8 0,0 4-8 0,0-1 8 16,6 0-8-16,-3 0 10 0,0 1-10 0,3-1 10 15,0-5-10-15,3 2 0 0,-3 4 0 0,3-6 0 0,0 5 0 16,3-8 10-16,-6-5-10 0,0 0 10 16,9 8-10-16,3-3 8 0,0-5-8 0,-3 0 8 0,3 0-17 15,3 0-4-15,0-5-1 0,2-3 0 0,1-3 34 16,0 4 6-16,0-7 2 0,0 4 0 0,0-3-20 16,3-3-8-16,-10-3 8 0,7 1-8 0,0 2 31 0,-3-3 1 15,3-7 0-15,-3 7 0 16,3-2-49-16,-3-3-10 0,-4 3-1 0,4-5-1 15,0 2 29-15,-6 3 0 0,0-6 0 0,0 1 0 0,-3-1 8 16,-3 1-8-16,3 2 0 0,-9-2 0 0,0 4 0 0,0-4 0 16,-3 2 0-16,0 3 0 0,-6 8 8 0,0-1-8 15,-3-4 0-15,0 5 0 0,-2 2 0 0,-1 3 0 16,0 3 0-16,3 2 0 0,-3-2 0 0,0 5 0 16,0 0 0-16,1 5 0 0,-1 3 0 0,3-8 0 15,0 5 0-15,3-2 0 0,-3 2-9 0,6 3 1 16,0 3 0-16,3 2 0 15,0-8-36-15,3 9-6 0,-3-6-2 0,3 5 0 16,3 0-192-16,0-5-40 0</inkml:trace>
  <inkml:trace contextRef="#ctx0" brushRef="#br0" timeOffset="20639.91">7893 2043 518 0,'0'0'46'0,"0"0"-37"16,0 0-9-16,0 0 0 0,6-3 248 0,0-2 48 15,-6 5 10-15,3 0 2 0,3-8-173 0,-6 8-35 16,3-6-6-16,0-2-2 0,-1 3-40 0,1-5-9 16,3 7-2-16,-3-8 0 0,-3 3-12 0,3 1-2 15,-3 1-1-15,0-2 0 0,0 3 28 0,3-3 6 16,-6 3 0-16,0-3 1 0,3 3-29 0,-3-3-5 0,-3 2-2 0,1 1 0 16,-1 0 0-16,0 2 0 15,0-2 0-15,-3 5 0 0,0 0 7 0,3 5 0 16,0-2 1-16,-3 2 0 0,0 0-13 0,0-2-2 0,-3 2-1 0,6 1 0 15,-3-6 9-15,3 5 2 0,-6 3 0 16,4-3 0-16,-1 3-28 0,0-3 0 0,0 3 0 0,3 5 0 16,0 1 0-16,0-4 0 0,3 3 0 15,0 1 0-15,0-1 28 0,0-5 0 16,3 5 0-16,0-8 0 0,3 9-28 0,3-6 8 0,-3 0-8 0,3 2 0 16,3-2 0-16,0 3 0 0,0-9 8 0,0 4-8 15,-1-1 0-15,1-5 0 0,0 0 0 0,3-5 0 16,-3-1 9-16,-3 4-9 0,3-9 10 0,0 3-10 15,0-2-24-15,0 2-10 0,0-6-2 0,0-4-1 0,0 2 37 0,0-3 0 16,-6 1 0-16,2 5 0 0,1-6 9 0,0 6 10 16,-6 0 1-16,0 5 1 0,0 0-21 0,0 8 0 15,0 0 0-15,0 0 0 0,0 0 0 0,-3 8 9 16,-3-3-9-16,1 8 0 0,-1-5 14 0,0 5-4 16,0 6-1-16,3-6 0 0,-3 0 2 0,3 1 0 15,0-1 0-15,3 0 0 0,0 0-11 0,-3 1 10 16,3-1-10-16,3-3 10 0,-3-2-10 0,3 0 0 15,0 3 0-15,0-3 8 0,-3-8-8 0,6 5 0 16,0-2 0-16,0 2 0 16,2 0-48-16,1-5-14 0,-3 0-3 15,-6 0-1232-15</inkml:trace>
  <inkml:trace contextRef="#ctx0" brushRef="#br0" timeOffset="21119.68">17486 5829 2688 0,'-65'13'-1076'0</inkml:trace>
  <inkml:trace contextRef="#ctx0" brushRef="#br0" timeOffset="21779.6">8985 939 230 0,'0'0'10'0,"0"0"2"0,0 0-12 0,0 0 0 0,0 0 0 16,0 0 0-16,0 0 298 0,0 0 57 0,0 0 11 0,0 0 2 16,0 0-219-16,0 0-44 0,3-5-9 0,-3 2-1 15,0-2-25-15,3-3-5 0,-3-2-1 0,6 2 0 16,-3 8 4-16,0-8 0 0,0 8 0 0,3-6 0 0,3 6-13 0,3-5-3 15,-3 2 0-15,0 3 0 16,5 0-6-16,1 0-2 0,-3 0 0 0,6 0 0 0,0 0-19 16,-3 0-4-16,3 0-1 0,3 0 0 0,-4 0-5 0,-2 0-2 15,3 14 0-15,3-12 0 0,-3 4-13 0,6-6 0 16,-3 0 0-16,2 5-10 0,1-5 10 0,3 3 0 16,-3-3 0-16,-3 0 8 0,-1 0-8 0,-2 0 0 15,-3 0 0-15,0 5 0 0,0-5 8 0,0 5 1 16,-3-5 0-16,0 3 0 0,-3-3-9 0,-1 5 0 15,1-5 0-15,-3 0 0 0,-6 0 0 0,9 0 0 16,-9 0 0-16,9 0 0 0,-9 0 0 0,12 0 0 16,-12 0 0-16,0 0 0 15,9-5-74-15,-9 5-17 0,0 0-3 0</inkml:trace>
  <inkml:trace contextRef="#ctx0" brushRef="#br0" timeOffset="22613.79">8967 1016 288 0,'0'0'12'0,"0"0"4"0,0 0-16 0,0 0 0 0,0-5 0 0,3-3 0 0,-3 8 355 0,0 0 68 16,0 0 13-16,0 0 4 0,0 0-256 0,0 0-52 15,0 0-9-15,0 0-3 0,0 0-45 0,0 0-10 16,0 0-1-16,0 0-1 0,0 0-9 0,0 0-2 16,0 0 0-16,0 0 0 0,6 0-15 0,3 0-3 15,-3-6-1-15,0-1 0 0,0 1-1 0,0-2-1 16,3 3 0-16,0 0 0 0,0 2-15 0,3 3-4 15,0 0 0-15,-4 0 0 0,4 0-12 0,0 0 9 16,0 3-9-16,0 2 8 0,0 0-8 0,0-5 0 16,0 3 0-16,0 2 8 0,-3 1-8 0,3 1 0 15,-1-1 0-15,-2 2 0 0,0 5 0 0,0 0 0 16,0-2 0-16,0 2 0 0,0-5 0 0,0-3 0 16,-3 3 8-16,6 5-8 0,-3-5 0 0,-3 3 0 15,0-3 0-15,0 0 0 0,-3 2 0 0,0-4 0 16,-3-6 0-16,3 8 0 0,-3-3 0 0,0 3 0 0,0-3 0 15,-3 3 0-15,-3 0 0 0,0 3 0 0,3-3 0 0,-3-1 0 16,-3 4 0-16,0 2 0 0,3-7 8 0,-3 7-8 16,0 0 0-16,0-5 0 0,-3 5 0 0,0 0 8 15,0 1-8-15,-2 4 0 0,-1-5 0 16,-3 6 0-16,-3-3 0 0,0 2 0 0,0 1 0 16,0-1 0-16,-2-4 0 0,2 7 0 0,-3-8 0 15,0 5 0-15,3 4 0 0,0-4 0 0,1 1 0 0,-1 2 0 16,0-3 0-16,3 4 0 0,3-4 0 0,0 1 0 15,0-4-8-15,7 4 8 0,-1-6 0 0,0-2 0 16,3 2 0-16,0 0 0 0,0 0-9 0,0-5 9 16,3 0 0-16,0 3 0 0,0-3 0 0,0-3 0 15,3 3 0-15,-3-3 0 0,3 9 0 0,0-9 0 16,0-5 0-16,0 0 0 0,0 8-8 0,0-3 8 0,0-5 0 16,0 0 0-16,0 0 0 0,0 0 0 0,6 8 0 0,-3-3 0 15,3-2 0-15,0 2 0 16,0-5 0-16,0 0 0 0,3 6 0 0,0-6 0 0,3 0 0 15,-1 0 0-15,1 0 0 0,0 0 0 0,6 0 8 16,-3 0-8-16,3 2 0 0,0-2 0 0,0-2 0 16,-1 2 8-16,1 0-8 0,3 0 0 0,3 0 8 0,-3 0 0 15,3 0-8-15,-4 0 12 0,1 0 0 0,0 0 0 16,-3-6 0-16,0 1 0 0,-3 2-12 0,3-2 0 16,2 5 0-16,-5 0 0 0,3 0 0 0,0 5 8 15,-6-10-8-15,6 5 0 0,-3-5 0 0,-1 2 0 16,-2 3 0-16,0-5 0 0,0 5-17 0,-3 0-3 15,-6 5-1-15,3-2 0 16,-6-3-105-16,0 0-21 0,0 0-4 0</inkml:trace>
  <inkml:trace contextRef="#ctx0" brushRef="#br0" timeOffset="23040.09">8738 2249 288 0,'0'0'25'0,"0"0"-25"16,0 0 0-16,0 0 0 0,0 0 340 0,0 8 62 15,-3-3 13-15,0 3 2 0,0-3-257 0,0 9-52 16,0-1-11-16,-3-5-1 0,0 2-40 0,0-2-7 15,3-2-1-15,-3 2-1 0,0-3-19 0,3 8-3 16,0-5-1-16,3 0 0 0,-2-3-15 0,-1 1-9 16,0-4 10-16,3-2-10 0,0 0 0 0,0 0 0 0,0 3 0 0,0-3 0 31,0 0-98-31,0 0-26 0,0 0-4 0,6-5-812 0</inkml:trace>
  <inkml:trace contextRef="#ctx0" brushRef="#br0" timeOffset="23233.98">8807 2119 403 0,'0'0'36'0,"0"0"-36"0,0 0 0 0,0 0 0 0,0-5 326 0,0 5 58 15,0-3 12-15,0 3 3 0,0 0-199 16,0 0-40-16,0 0-8 0,0 0-2 0,0 0-70 0,0 0-15 16,0 0-2-16,3-5-1 0,-1 5-31 0,-2 0-7 15,0 0 0-15,0 0-1 0,0 0-23 0,0 0 8 16,0 0-8-16,0 0 0 15,6 0-65-15,-6 0-18 0,0 0-3 16,3 0-1024-16</inkml:trace>
  <inkml:trace contextRef="#ctx0" brushRef="#br0" timeOffset="23508.87">8851 2212 403 0,'0'0'17'0,"0"0"5"0,0 0-22 0,0 0 0 0,0 0 0 0,0 0 0 15,9-3 342-15,-3 3 64 0,-6 0 13 0,9-2 2 16,-3-1-241-16,0 3-48 0,-6 0-9 0,9 0-3 16,-3 3-47-16,0-3-9 0,3-3-3 0,-3 3 0 15,-3 5-17-15,6-5-3 0,-4-2-1 0,4-1 0 16,-3 3-27-16,0 0-5 0,-6 0-8 0,9 0 11 15,-3-5-11-15,0 5 0 0,-6 0 0 0,0 0 0 16,6 5-80-16,-6-5-17 0,3 3-4 0,-3-3-1015 16</inkml:trace>
  <inkml:trace contextRef="#ctx0" brushRef="#br0" timeOffset="23703.24">8818 2360 403 0,'0'0'17'0,"0"0"5"0,0 0-22 0,0 0 0 16,0 0 0-16,6-5 0 0,0 0 379 0,0 2 71 15,-3-2 14-15,3-1 4 0,0 4-322 0,0 2-64 16,3-6-13-16,-3 6-2 0,3-5-43 0,-3 5-9 16,0 0-2-16,3 5 0 15,-3-5-122-15,-6 0-25 0,0 0-5 16,3 0-1-16</inkml:trace>
  <inkml:trace contextRef="#ctx0" brushRef="#br0" timeOffset="24043.14">9000 2381 1922 0,'-9'0'85'0,"9"0"18"0,-3 0-83 0,3 0-20 0,-3 0 0 0,3 0 0 15,0 0 112-15,0 0 19 0,0 0 3 0,0 0 1 16,0 0-72-16,0 0-15 0,9 0-2 0,3-5-1 15,-3 2-29-15,3-2-5 0,-3-3-2 0,0 3 0 16,3-3 19-16,-4 3 3 0,4-3 1 0,-3 2 0 16,3-7-32-16,-3 5 0 0,3 3 0 0,-3-8 0 15,0 2 0-15,3 3 0 0,-3 0 0 0,0-2 0 16,3 2 0-16,-3-6 0 0,-4 7-8 0,1 1 8 0,3-2 0 0,-6 3 0 16,3 0 8-16,-3 2-8 0,-3 3 0 0,0 0 0 15,0 0 0-15,0 0 0 0,0 0 8 0,0 0 1 16,-3 8 1-16,0 0 0 0,0 3 1 0,0 2 0 15,-3-5 0-15,3 5 0 0,3 0-3 0,-6 0 0 16,4-7 0-16,2 2 0 0,-3 0-8 0,3 2 0 16,-3-5 0-16,3 3 0 0,0-8-10 0,3 6 10 15,-3 2 0-15,0-8-9 16,0 0-63-16,5 0-13 0,1-6-3 0,0 4-1065 0</inkml:trace>
  <inkml:trace contextRef="#ctx0" brushRef="#br0" timeOffset="24881.51">9083 730 1846 0,'0'0'40'0,"0"0"9"0,0 0 2 0,0 0 1 0,0 0-41 0,0 0-11 15,0 0 0-15,3-5 0 0,0 2 70 0,0-2 12 16,-3 5 2-16,3-5 1 0,3-3-40 0,0 3-8 15,0 2-1-15,0-2-1 0,3-3-3 0,-3-6-1 16,3 4 0-16,0 2 0 0,3 3-2 0,-3 2 0 16,0-8 0-16,0-2 0 0,-1-5-1 0,4 2-1 15,-3-3 0-15,0 6 0 0,0 5 5 0,3-8 2 16,0 8 0-16,0 0 0 0,-6 3-20 0,3-3-4 0,0 3-1 0,0 5 0 16,-6 0-9-16,3-6 0 0,-1 12 0 15,1-6 0-15,0 0 13 0,-3 5-2 0,3-2-1 0,-3 7 0 16,0-2 2-16,0-2 1 0,-6 7 0 15,0-5 0-15,3 5-1 0,0-2 0 0,-3 2 0 16,0 0 0-16,-3 0 7 0,3 0 1 0,0 1 0 0,0-6 0 16,3-8-20-16,-6 13 0 0,4-3 0 0,2-10 0 15,0 0 0-15,0 0 0 0,0 0 0 0,0 0 0 16,0 0 0-16,0 0 12 0,-3 8-4 0,3-2-8 16,3-6 0-16,-1 0 0 0,4 0 0 0,3-6 0 15,0-2 0-15,0 3 0 0,0-8 0 0,3 5 0 16,0-8 0-16,-3 3 0 0,0 0 0 0,0-1 0 0,0 1 0 15,3 5 0-15,-6-5 0 0,2 5 0 0,4-3 0 0,-3 4 0 16,-3 1 0-16,3 6 0 0,-3-8 0 0,0 8 0 16,-3 0 0-16,3 0 0 0,-3 3 0 15,0 2 0-15,0-5 0 0,0 13 0 0,-3 1 0 16,3-1 0-16,0-8 0 0,0 3 0 0,-3 3 0 0,0 2 0 16,0-13 0-16,0 8 0 0,0 5 0 0,-3-8 0 15,3-5 0-15,-3 14 0 0,0-6 0 0,0 2 0 16,3-2 0-16,0-8 0 0,0 0 0 0,-3 5 0 15,0 9 0-15,0-6 0 0,3-8 8 0,0 0-8 16,-3 5 0-16,3-5 0 0,0 0 0 0,3 8 0 16,-3-8-13-16</inkml:trace>
  <inkml:trace contextRef="#ctx0" brushRef="#br0" timeOffset="25937">18617 6088 2432 0,'0'0'0'16</inkml:trace>
  <inkml:trace contextRef="#ctx0" brushRef="#br0" timeOffset="26400.84">10137 1048 576 0,'0'0'25'0,"0"-6"6"0,0 1-31 0,-3 5 0 0,3 0 0 0,-3-5 0 0,0 2 255 0,0-2 45 15,0 5 8-15,0 0 3 0,-3 0-159 0,3 0-31 16,-3 8-6-16,-3-3-2 16,3 0-34-16,-3 1-7 0,1 2-2 0,-4-3 0 0,3 8-14 15,-3-5-4-15,-3 5 0 0,0 1 0 0,-3-1-15 0,0 5-3 16,0-4-1-16,4 4 0 0,-4 3-7 0,3-2-2 16,0 2 0-16,0 3 0 0,0 2-16 0,3 1-8 15,-3 4 8-15,1-4-8 0,-1 7 11 0,3-7-3 16,3 5-8-16,0-6 12 0,0 6-12 0,6-6 0 15,0-7 0-15,0 7 0 0,3-5 0 0,0-7 0 16,3 4 0-16,0-5 0 0,0 1 0 0,3-7 0 16,-3 4 0-16,6-3 0 15,-3-3-32-15,3 3-13 0,-3-2-3 0,6-4-749 16,-4-2-151-16</inkml:trace>
  <inkml:trace contextRef="#ctx0" brushRef="#br0" timeOffset="26731.74">10051 1363 1746 0,'0'0'77'15,"0"0"16"-15,0 0-74 0,0 0-19 0,0 0 0 0,0 0 0 16,0 0 120-16,0 0 20 0,0 0 4 0,0 0 0 0,3 0-59 15,3 0-12-15,0 0-2 0,-3 0-1 16,3 8-22-16,-3 2-5 0,2-2-1 0,1-3 0 0,-3 3-14 0,3 6-2 16,0-7-1-16,-3 4 0 0,3 2-7 0,-3 1-2 15,3-1 0-15,-3 0 0 0,3 0-16 0,-3 0 0 16,3-5 8-16,0 8-8 0,3-3 0 0,-3-5 0 16,0 6 8-16,0-6-8 0,0 2 0 0,0-2 10 15,0-3-10-15,0 3 8 0,0-2-26 0,-1-1-6 16,1-2 0-16,-3 2-1 15,3-5-218-15,-6 0-43 0,0 0-9 16,0 0-1-16</inkml:trace>
  <inkml:trace contextRef="#ctx0" brushRef="#br0" timeOffset="27086.17">10604 1304 1036 0,'0'0'46'0,"0"0"10"0,0 0-45 0,0 0-11 0,0 0 0 0,0 0 0 16,0 0 223-16,0 0 42 0,0 0 9 0,-6 0 2 16,0 0-153-16,1 6-31 0,-4 2-5 0,0 0-2 15,0 2-22-15,-3 3-5 0,-3 1-1 0,0 4 0 16,0 3-6-16,0 6-2 0,-6-9 0 0,4 1 0 15,-4 7-29-15,0 1-7 0,0-1-1 0,0 1 0 16,3 4 2-16,-2-4 0 0,-1 5 0 0,0-3 0 16,3 0-3-16,3-3-1 0,-3 3 0 0,3 3 0 15,1-5-10-15,2 4 8 0,0 1-8 0,0-5 8 0,0-1-8 16,3-7 0-16,0 2 9 0,3-3-9 0,0-5 0 16,0 1-10-16,3-1 1 0,0-5 0 15,0 2-87-15,3-7-18 0,0-3-3 0,0 0-654 16,0 0-130-16</inkml:trace>
  <inkml:trace contextRef="#ctx0" brushRef="#br0" timeOffset="27360.2">10578 1799 1695 0,'0'0'75'0,"0"0"16"0,0 0-73 0,0 0-18 0,0 0 0 0,0 8 0 15,0 0 76-15,0-3 12 0,-3 1 3 0,0 2 0 16,0 2-48-16,3-2-10 0,-3 0-1 0,-3 5-1 16,3-2 15-16,-3 2 3 0,0 3 1 0,-3 0 0 15,3-3-27-15,-3 0-6 0,3 1-1 0,-3 1 0 16,0 1-2-16,3-3-1 0,0 1 0 0,3-6 0 15,0 0-22-15,0 2-5 0,3-10-1 0,0 0-693 16,0 0-138-16</inkml:trace>
  <inkml:trace contextRef="#ctx0" brushRef="#br0" timeOffset="27560.02">10709 1590 979 0,'0'0'87'0,"3"-5"-70"0,-3-3-17 0,0 3 0 0,3-3 191 0,-1 2 34 16,-2 1 7-16,0 5 2 0,0 0-119 0,0 0-24 15,0 0-5-15,0 0-1 0,0 0-58 0,0 0-12 16,0 0-3-16,0 0 0 0,0 0-12 0,0 0 0 16,6 5-12-16,-6-5 12 0</inkml:trace>
  <inkml:trace contextRef="#ctx0" brushRef="#br0" timeOffset="28443.9">11113 1479 576 0,'0'0'51'0,"0"0"-41"0,0 0-10 0,0 0 0 0,0 0 229 0,0 0 44 16,0 0 9-16,0 0 2 0,6 8-132 0,0-8-27 16,-6 0-5-16,6 5 0 0,3-5-40 0,0 3-7 15,0-3-1-15,0 0-1 0,0 0-14 0,3 0-2 16,0 0-1-16,3 5 0 0,-9-5-34 0,5 0-8 15,1 0 0-15,0-5-1 0,0 5-11 0,0 0 0 0,0 0 0 0,3 0 0 16,-3-3 0-16,3 3 8 0,-3 0-8 0,-1 0 8 16,1-5-8-16,0 5 0 15,-3 0 0-15,3 0 0 0,-6-5 0 0,3 2 0 0,-9 3 0 0,6 0 0 16,-6 0 0-16,0 0 0 0,0 0 0 0,0 0 0 16,0 0-16-16,0 0-8 15,0 0-1-15,0 0-1075 0</inkml:trace>
  <inkml:trace contextRef="#ctx0" brushRef="#br0" timeOffset="30016.74">12155 1048 288 0,'0'0'25'0,"0"0"-25"16,-3 2 0-16,3-2 0 0,0 0 339 0,0 0 62 15,0 6 13-15,-6-1 2 0,0-5-257 0,0 3-52 16,-3 7-11-16,0-2-1 0,1 0-32 0,-1 3-7 16,0 5 0-16,-3 2-1 0,0-7-11 0,-3 2-1 15,3 8-1-15,-3-2 0 0,0 2-21 0,3-3-4 16,-5 9-1-16,2-1 0 0,-3 1 4 0,3 4 1 0,-6-4 0 0,6 5 0 16,-3-1-11-16,0 4-2 15,4-4-8-15,2-4 12 0,0 5-12 0,3-3 0 0,3-3 0 16,-3 3 0-16,6-7 8 0,0-1-8 0,3-3 0 15,3 1 0-15,0-6 0 0,0 0-18 0,0-5 2 16,3 3 1-16,-3-9 15 0,3 4 0 0,0 2-10 16,-3-3 10-16,-3-5-151 15,0 0-25-15</inkml:trace>
  <inkml:trace contextRef="#ctx0" brushRef="#br0" timeOffset="30716.84">12146 1630 460 0,'0'0'41'0,"0"0"-33"0,0 0-8 0,0 0 0 15,0 0 222-15,0 0 42 0,0 0 9 0,0 0 2 16,0 0-158-16,0 0-31 0,6-8-6 16,0 5-2-16,0 1-50 0,0-4-11 0,0 1-1 0,0 2-1 15,0-2-4-15,0-3-1 0,0-2 0 0,-3 2 0 16,3 0 2-16,-3 2 1 0,3-2 0 0,-3-2 0 15,-3 2 15-15,3-5 2 0,-3 7 1 0,0-7 0 16,0 0 6-16,0 5 2 0,-3-3 0 0,0 4 0 16,-3-1 5-16,-3 2 2 0,0-2 0 0,0 3 0 15,0 5 4-15,3-5 1 0,-3 5 0 0,-3 5 0 16,0 0 13-16,3 3 4 0,-6-8 0 0,4 8 0 16,-1 3-44-16,0-3-9 0,0 0-2 0,3 2 0 0,-3 3-1 0,0 1 0 15,3-1 0-15,0 5 0 16,0-4-12-16,3 2 0 0,0-3 0 0,3 5 0 0,-3-7 0 15,6 2 0-15,0 0 0 0,0 1 0 16,3-1 0-16,-3-5 0 0,3 5 0 0,3-8 0 0,0 3 0 0,3-2 0 16,0-6 0-16,3 2 0 0,0-4 11 0,0 2-11 15,3 0 12-15,0-6-12 0,-3-2 8 0,2 3-8 16,-5-3 0-16,6 3 0 0,-3-3 0 0,0 3 0 16,-3-9 0-16,0 6 0 0,0 3 8 0,0-3-8 15,-3-2 12-15,3 2-12 0,-3 2 8 0,-3 1-8 16,-3 5 0-16,0 0 0 0,0 0 8 0,0 0-8 15,0 0 0-15,0 0 0 0,0 0 0 0,0 0 0 16,-3 5 0-16,-3 1 0 0,6 2 0 0,-3 2 0 16,0-7 0-16,0 2 0 0,3 3-11 0,-3-3 11 15,3 3-12-15,0-8 12 0,3 11 0 0,-3-9 0 16,0-2 8-16,6 11-8 0,0-8 0 0,0 2 0 16,3 0 0-16,0-2 0 0,-9-3 0 0,11 5 0 15,1-5 0-15,-3 0 0 16,3 0-129-16,-3 0-26 0,3 0-5 0,-3-8-944 0</inkml:trace>
  <inkml:trace contextRef="#ctx0" brushRef="#br0" timeOffset="30954.49">12512 1537 2350 0,'0'0'52'0,"0"0"10"0,0 0 2 0,0 0 3 0,0 0-54 0,0 0-13 0,0 0 0 0,6 0 0 0,3-5 46 0,-3 5 6 16,6 0 2-16,-3 0 0 0,3-8-21 0,0 8-4 16,3-5-1-16,-3 5 0 0,0-6-6 0,-4 6-2 15,7 0 0-15,-3 0 0 0,0 0-20 0,0-5 0 16,-3 2 0-16,0 3 0 0,3 3 0 0,-3-3 0 16,-9 0 0-16,6 5 0 15,3-5-74-15,-9 0-19 0,0 0-4 0,0 0-1013 16</inkml:trace>
  <inkml:trace contextRef="#ctx0" brushRef="#br0" timeOffset="31226.02">12679 1371 403 0,'0'0'36'0,"0"0"-36"0,-3-3 0 0,0 3 0 15,3 0 350-15,0 0 63 0,0 0 13 0,0 0 2 16,0 0-240-16,0 0-48 0,0 0-9 0,0 0-3 16,0 0-68-16,-6 3-13 0,3 7-3 0,-3-2-1 15,3 0 1-15,-3 3 0 0,0 2 0 0,0 0 0 16,3 0-11-16,-6 1-1 0,4 7-1 0,-1-3 0 16,0 1 1-16,0-1 0 0,-3 3 0 0,3-2 0 15,3-3-32-15,-3 2-15 0,0-4 2 0,3 4 0 16,6-5 13-16,-3-5 0 0,0 3-10 0,0 2 10 15,6-5-173-15,0-3-31 0</inkml:trace>
  <inkml:trace contextRef="#ctx0" brushRef="#br0" timeOffset="32082.25">13233 1172 864 0,'0'0'76'0,"0"0"-60"0,0 0-16 0,0 0 0 0,0 0 196 0,0 0 36 15,0 0 7-15,0 0 1 0,0 0-92 0,0 0-20 16,0 0-3-16,0 0-1 0,0 0-53 0,0 0-11 16,0 0-3-16,0 0 0 0,-3 3-1 0,3 7-1 15,-3-2 0-15,0-2 0 0,-3 7-13 0,0-5-2 16,0 5-1-16,-3-2 0 0,3 2-11 0,-6 0-1 15,0 3-1-15,-3 2 0 0,3 1 9 0,3-1 1 16,-2-2 1-16,-1 3 0 0,6-1-29 0,-3 4-8 16,0-4 0-16,0 1 0 0,3-6 0 0,0 3 0 15,6 2 0-15,-3-10 0 0,0 5 0 0,3-2 0 16,0-3 0-16,3 2 0 0,0-2 0 0,0-8 0 16,3 6 0-16,0-6 0 0,-6 0 0 0,6 0 0 15,0-6 0-15,6-2 0 0,-3-2 8 0,3 2 0 0,-1 0 0 16,4-3 0-16,0 3-8 0,0 3-12 0,0-3 4 0,-3 3 0 15,3 0 8-15,-3 2 0 0,-3 3 0 0,-9 0-8 16,12 0 8-16,-4 0 0 0,1 3 0 0,-9-3 0 16,6 5 0-16,0 0 0 0,0-2 0 0,-3 2-8 15,0 3 8-15,0-3 0 0,-3 3 0 0,0 3 0 16,0-6 0-16,0 3 0 0,0 5 0 0,-3-7 0 16,3 2 0-16,-3 0 0 0,-3 2 0 0,3-2 0 15,0 0 0-15,-3 3 0 0,0-6 0 0,0 8 0 16,-2-5 0-16,-1-3 0 0,0-2 0 0,-3 8 0 15,3-9 0-15,-3 4 0 0,-6-1 0 0,6 3 0 16,0-8 9-16,-6 5-9 0,3-2 12 0,1 2-12 16,-1-5 13-16,3 0-4 0,3 5-1 0,0-5 0 0,-3-5-8 15,3 5 0-15,3-5 0 0,0 2 0 0,0 3 0 16,6 0 0-16,0-5 0 0,-3-3 0 0,3 3 0 0,3-3 0 16,3 2-8-16,0-2 8 15,0 3-97-15,0 0-15 0,0-3-4 16,3 3-1091-16</inkml:trace>
  <inkml:trace contextRef="#ctx0" brushRef="#br0" timeOffset="32382.24">13515 1474 2023 0,'0'0'89'0,"0"0"19"0,0 0-86 0,0 0-22 0,0 0 0 16,0 0 0-16,0 0 108 0,0 0 16 0,0 0 4 0,0 0 1 16,0 0-74-16,0 0-15 0,0 0-4 0,3 5 0 15,3 3 0-15,-3-3 0 0,-3 3 0 0,3 5 0 16,0-5-25-16,0 3-11 0,0-3 8 0,3 2-8 16,-3 4 12-16,0-6-4 0,3 5 0 0,-3-5 0 15,0 2-8-15,3 4 0 0,-3-6 0 0,3 2 0 16,-3 3 0-16,3-5 0 0,-6-2 0 0,3 2 0 15,0-3 0-15,0 3 0 0,-3-8 8 0,0 5-8 16,0-5-105-16,0 8-23 0,0-3-5 0,-3-2-976 16</inkml:trace>
  <inkml:trace contextRef="#ctx0" brushRef="#br0" timeOffset="32621.67">13408 1749 2066 0,'0'0'45'0,"0"0"10"0,0 0 1 0,0 0 3 0,0-3-47 0,0-2-12 16,3-3 0-16,0 3 0 0,0-3 96 0,0 3 16 16,3-6 4-16,3 3 1 0,-3 0-58 0,0 3-12 15,3-8-3-15,3 5 0 0,-3-3 4 0,3 3 0 0,-6 0 0 16,6-2 0-16,-4 2-10 0,4-3-2 16,0 3 0-16,3-5 0 0,-3 5-22 0,0 3-5 15,0-3-1-15,0-3 0 0,0 3-8 0,0 0 0 0,-1 3 0 0,1-3 0 16,-3 3 0-16,3-1 0 15,-3 1 0-15,0 2 8 16,0-2-43-16,-3 0-9 0,0 2-1 0,-6 3-1 16,0 0-140-16,0 0-28 0,0 0-6 0</inkml:trace>
  <inkml:trace contextRef="#ctx0" brushRef="#br0" timeOffset="32916.51">13721 1749 1314 0,'0'0'58'0,"0"0"12"0,0 0-56 0,0 0-14 0,0 0 0 0,0 10 0 0,0-2 103 0,0-2 17 15,0 2 4-15,0-3 1 0,0-5-25 0,0 13-4 16,-3-5-2-16,0-3 0 0,0 1-17 0,0 7-3 15,0-5-1-15,0 5 0 0,-3-8-17 0,0 9-3 16,-3-6-1-16,3 5 0 0,0-8-30 0,-3 3-6 16,0 0-2-16,3 3 0 0,-3-6 14 0,4 3 4 15,2-3 0-15,0 3 0 16,-3-3-99-16,6-2-19 0,0-3-4 0,0 0-1027 0</inkml:trace>
  <inkml:trace contextRef="#ctx0" brushRef="#br0" timeOffset="33096.89">13831 1638 345 0,'0'0'15'0,"0"0"4"0,0 0-19 0,0 0 0 0,-3-3 0 0,3 3 0 16,0 0 454-16,0 0 87 0,0 0 18 0,0 0 3 15,0 0-416-15,0 0-83 0,0 0-17 0,0 0-3 16,0 0-43-16,0 0 0 0,0 0 0 0,0 0-746 15,6 0-148-15</inkml:trace>
  <inkml:trace contextRef="#ctx0" brushRef="#br0" timeOffset="33555.08">14010 1074 1911 0,'0'0'42'0,"0"0"9"0,0 0 1 0,0 0 2 0,0 0-43 0,0 0-11 0,0 0 0 0,0 0 0 16,0 0 97-16,0 0 18 0,0 8 3 0,3-3 1 16,-3 3-47-16,3-2-8 0,2 2-3 0,1-3 0 15,0 8-13-15,-3-5-4 0,6 3 0 0,-3 2 0 16,0 0-19-16,0 0-4 0,0 1-1 0,0-1 0 16,-3 3-6-16,3 0-2 0,-6-1 0 0,3 4 0 15,-3-1 16-15,0-2 2 0,0 8 1 0,-3-3 0 16,0 3-15-16,-3-3-2 0,0 6-1 0,0-3 0 15,-3-3-13-15,0 5 0 0,0-2 0 0,-3 2 0 16,4 1 9-16,-4-1-1 0,3-4 0 0,-3 1 0 16,6-1-8-16,0-4 0 0,0-5 0 0,-3 6 0 0,3-6-12 0,0 0-2 15,0 0 0-15,0 1 0 16,0-12-233-16,3 4-46 0,-9-1-10 0,12-5-1 0</inkml:trace>
  <inkml:trace contextRef="#ctx0" brushRef="#br0" timeOffset="34244.94">14248 1032 864 0,'0'0'76'0,"0"0"-60"16,0 0-16-16,0 0 0 0,0 0 275 0,0 0 52 15,0 0 10-15,0 0 3 0,0 0-171 0,0 0-33 16,0 10-8-16,0-10 0 0,0 0-67 0,0 6-13 15,-3 7-2-15,3 0-1 0,3 0-11 0,0-5-2 16,0 6-1-16,0-1 0 0,3 0-6 0,-3 0-1 0,2 6 0 0,1-6 0 16,0 0-4-16,0 6-2 0,0-6 0 0,0 6 0 15,-3-6-10-15,0 8-8 16,0-3 12-16,0 4-12 0,-3-4 9 0,3 1-9 0,-6 7 0 0,0-5 9 16,0 6-9-16,-6-3 0 0,3 2 9 15,-3 0-9-15,0 1 8 0,-2-1-8 0,2-4 8 0,-3 1-8 16,-3-4 9-16,3 2-9 0,-3-2 12 0,0 2-12 15,0-3 0-15,0-2-20 0,1 0 2 0,-1-3 1 16,3 0-139-16,3 1-28 0,0-1-6 16</inkml:trace>
  <inkml:trace contextRef="#ctx0" brushRef="#br0" timeOffset="34806.24">14426 794 633 0,'6'0'56'0,"-6"-6"-44"16,6 6-12-16,-6-5 0 0,3 3 317 0,-3 2 62 16,0 0 12-16,0-6 2 0,0 1-217 0,3 2-44 0,0-7-9 0,0 10-2 15,6-3-71-15,0-2-14 16,-3-1-4-16,3-1 0 0,0 7 7 0,3-6 1 0,0 1 0 0,-1 2 0 16,1 3-23-16,0-5-4 0,0 5-1 0,3 0 0 15,-3-5-12-15,0 5 8 0,-12 0-8 0,9 5 0 16,0-5 8-16,-3 5-8 0,-6-5 0 0,6 8 0 15,-6-8 8-15,6 6-8 0,-3 1 0 0,0 4 9 16,-3-3-9-16,0 0 8 0,-3 3-8 0,3-4 8 16,-9 7-8-16,3-6 0 0,0 2 0 0,-6 3 0 15,0 1 28-15,-3-6 3 0,0 5 1 16,0 0 0-16,0-2-32 0,4 2 0 0,-1 0 0 0,0-5 0 16,3 5 12-16,0-2-3 0,3-3-1 0,3 5 0 15,-3-8-8-15,3 3 0 0,3-8 0 0,0 0 0 16,0 0 0-16,3-8 12 0,0 3-4 0,3 0 0 0,0 2 1 15,0 3 0-15,6 0 0 0,-3 0 0 0,3-5-1 16,-1 5 0-16,4 0 0 0,0 0 0 0,0 0-8 0,-3 0 10 16,0 0-10-16,-3 0 10 0,3 0-10 0,-3 0 0 15,-3 0 0-15,0 0 8 0,0 5-8 0,-6-5 0 16,5 13-10-16,-2-5-903 16,0 5-181-16</inkml:trace>
  <inkml:trace contextRef="#ctx0" brushRef="#br0" timeOffset="38642.18">15272 1368 633 0,'0'0'28'16,"0"0"6"-16,0 0-34 0,0 0 0 0,0 0 0 0,6 0 0 0,0 0 271 0,-1 0 47 15,-5 0 10-15,9 0 1 0,3 0-189 0,-3 0-37 16,0 0-8-16,0 0-2 0,3 0-37 0,0-5-7 16,0 5-1-16,0 0-1 0,3 0-17 0,-1 0-3 15,4-6-1-15,0 6 0 0,-3 0-7 0,3-2-2 16,-3 2 0-16,0-6 0 0,0 6-17 0,-1 0 10 15,1 0-10-15,0-5 8 0,-3 2-8 0,0 3 0 16,0 0 0-16,3-5 8 0,-6 5-8 0,0 0 8 16,-3 0-8-16,3 0 8 15,-3-5-144-15,-6 5-28 0</inkml:trace>
  <inkml:trace contextRef="#ctx0" brushRef="#br0" timeOffset="38936.3">15284 1500 1591 0,'0'0'70'0,"0"0"15"0,0 0-68 0,0 0-17 0,0 0 0 0,0 0 0 16,5 0 100-16,-5 0 17 0,9 0 3 0,0 0 1 15,0 0-28-15,0-5-5 0,0 5-2 0,6-3 0 16,-6 3-16-16,6-5-3 0,0 0-1 0,0 2 0 16,2-2-19-16,1 5-4 0,-3-6-1 0,6 6 0 0,-3 0-26 15,-3 0-4-15,0 0-2 0,0 0 0 0,-4 6-10 16,4-6 0-16,-6 0 0 0,3 5 0 0,0-5 0 16,-3 0-14-16,3-5 2 0,-3 5-800 15,3 0-160-15</inkml:trace>
  <inkml:trace contextRef="#ctx0" brushRef="#br0" timeOffset="39883.44">16641 1180 748 0,'0'0'67'0,"0"0"-54"16,6-5-13-16,-3 2 0 15,3-2 207-15,-6 5 38 0,3-5 8 0,3 2 2 0,0-2-127 0,0-1-24 16,-6 6-6-16,6-8-1 0,2 3-56 0,-2 0-11 16,-3 2-2-16,3-2-1 0,-3-3-6 0,3 3-1 15,-3 5 0-15,0-8 0 0,-6 2 6 0,3-2 1 16,9 8 0-16,-9-5 0 0,-6-3-3 0,3 3 0 16,3-3 0-16,0 3 0 0,-6-3 14 0,3-3 2 15,-3 3 1-15,0-2 0 0,0 2-9 0,0 0-1 16,-2 2-1-16,-1-1 0 0,-3-4 10 0,0 8 3 15,-3-2 0-15,3-3 0 0,-6 3 5 0,3 5 0 16,-3 0 1-16,4 5 0 0,-4-5-17 0,3 3-3 0,-6 2-1 16,0 3 0-16,3 3 4 0,-3-4 0 0,-2 7 0 0,-1-1 0 15,0 0-20-15,0-2-4 0,0-3-8 0,1 5 12 16,5 0-12-16,-3 0 0 0,3 6 0 0,0-6-10 16,0 6 10-16,3 2 0 0,-2-3 0 0,2-2 0 15,3 8 8-15,0-5-8 0,0 2 8 0,3-3-8 16,0 3 12-16,0-2-1 0,0 7-1 0,6-4 0 15,-6 1-2-15,6-1-8 0,-3 1 12 0,3-1-4 16,3 4-8-16,-3-8 0 0,6 4 0 0,-3 1 0 16,3-9 0-16,0 2 0 0,3 2 0 0,0-5 0 15,3-7 0-15,3 7 10 0,-6-8-10 0,9 3 10 16,-3-3-10-16,6-2 0 0,-3 2 9 0,2-5-9 0,1 0 0 16,0 0 8-16,0-5-8 0,3 2 0 15,-3-2 0-15,0-3 0 0,2 3 0 0,1-8-12 0,-3-1 12 16,0 1 0-16,0 0 0 0,0 0 8 0,0-1-8 15,-4-4 0-15,1-1 0 0,0 1 0 0,0 2 0 16,0-2 0-16,3-4 0 0,-3 4 0 0,3-1 11 0,-4-2 1 16,1 3 0-16,3-4 0 0,0 4-12 15,-3-6 0-15,-6 8 0 0,6-8 0 0,0 3 19 16,-3 3-2-16,-1-9 0 0,-2 6 0 0,-3-3-25 0,0 3-6 16,3-5-1-16,-3 7 0 15,-3-2 15-15,-3-8 0 0,0 2 0 0,-3 1 0 0,-3 5 0 0,0 8 0 16,0-6 0-16,-9 6 0 0,1 5 0 0,-7-3 0 15,-3 9 0-15,0-4 0 0,-3 6 0 0,3 0 0 16,-2 6 10-16,-1-6-10 0,-3 2 0 0,0 4-17 16,4-1 2-16</inkml:trace>
  <inkml:trace contextRef="#ctx0" brushRef="#br0" timeOffset="43705.68">2091 3958 864 0,'0'0'38'0,"0"0"8"0,0 0-37 0,0 0-9 15,0 0 0-15,3-2 0 0,0-1 202 0,3 3 38 16,3-5 8-16,0 2 2 0,-6 3-126 0,6-3-24 16,0 1-6-16,3 2-1 0,-3-6-39 0,3 6-8 15,0-2-2-15,0-1 0 0,2 3-20 0,-5-3-5 16,6 3-1-16,-3 0 0 0,-3 0-18 0,3 0 8 0,3 0-8 16,-6 0 0-16,3 0 0 0,-3 0 0 15,0 0 0-15,2 0 0 16,-2 3-113-16,-6-3-23 0,6 0-5 0</inkml:trace>
  <inkml:trace contextRef="#ctx0" brushRef="#br0" timeOffset="43987.01">2091 4043 921 0,'0'0'82'0,"0"0"-66"0,0 0-16 0,0 0 0 0,0 0 207 0,12 0 37 15,-3-3 8-15,0 1 2 0,-3 2-117 0,0 0-23 16,3 0-5-16,3 0-1 0,-3-6-47 0,0 6-9 16,3 0-3-16,-3 0 0 0,3 0-23 0,-4 0-5 15,1 0-1-15,6 0 0 0,-3 0-11 0,3 0-9 16,-9 6 12-16,9-6-12 0,-6 0 8 0,3 0-8 15,-12 0 0-15,9 0 0 16,-9 0-49-16,9 0-17 0,2 0-3 0</inkml:trace>
  <inkml:trace contextRef="#ctx0" brushRef="#br0" timeOffset="45287.9">3255 3749 403 0,'0'0'36'0,"0"0"-36"0,0 0 0 0,0 0 0 0,0 0 155 0,0 0 24 16,0 0 5-16,0 0 0 0,0 0-81 0,0 0-17 16,0 0-3-16,0 0-1 0,0 0-46 0,0 0-10 15,0 0-2-15,0 0 0 0,0 0 6 0,0 0 1 16,0 0 0-16,0 0 0 0,0 0-11 0,0 0-1 15,0 0-1-15,3-5 0 0,0 0 7 0,-3 5 2 16,0-6 0-16,0 4 0 0,0 2 7 0,0-11 2 16,0 8 0-16,0 3 0 0,-3-5-7 0,0-3-1 15,-3 3 0-15,6 5 0 0,-3 0-11 0,3 0-2 16,-6-5-1-16,-3 2 0 0,3 3 1 0,1-3 0 16,-4 6 0-16,0 0 0 0,3 2 3 0,-3-5 1 15,0 5 0-15,0 3 0 0,6-3-6 0,-9-2-1 16,6 2 0-16,-3 3 0 0,6-2-3 0,-6 2-1 15,0 2 0-15,6-7 0 0,-6 7 7 0,3-4 1 16,1 4 0-16,5 1 0 0,-6-6-16 0,3 3 0 16,-3 0 0-16,0-3 0 0,6 3 0 0,-6-3 0 15,6-5 0-15,0 8 0 0,0 3 12 0,0-11 2 0,0 5 1 0,0-5 0 16,6 8 9-16,-6-2 1 0,0-6 1 16,12 7 0-16,-3-4-2 0,-7 0 0 0,7 5 0 0,3-8 0 15,-3 0-24-15,0 5 0 0,3-5 0 0,-3 0 0 16,0 0 0-16,0 0 0 0,3 0 0 15,-3 0 8-15,-3-5-8 0,3-1 0 0,-3 4 9 0,2-1-9 16,4 0 0-16,-3-4 9 0,-6 1-9 0,3 1 0 16,6-3 9-16,-6 0-9 0,0 3 0 0,3-6 9 15,0 1-9-15,0 4 0 0,3-7 9 0,-9 0-9 16,6 0 0-16,0-1 8 0,2-1-8 0,1 1 0 16,-3-2 0-16,3 3 0 0,3-3 0 0,-3 0 8 15,0-5-8-15,0 3 0 0,3-1 0 0,-6-2 8 0,3 3-8 16,-4-6 0-16,4 0 8 0,-3 0-8 0,-3-2 0 0,0 2 0 15,3-3 0-15,-6 1 8 0,0 5-8 0,0-6 0 16,-3 3 0-16,0 9 0 0,0-4 0 0,0-2 0 16,-3 2 0-16,3 6 0 0,-6-5 0 0,0 4 0 15,3 1 0-15,-6 0 0 0,0 0 0 0,0-1 0 16,1 1 0-16,2 0 0 0,-9 0 0 0,3 2 0 16,0 3 0-16,0-5 0 0,0 5 0 15,3 3 0-15,-12-3 0 0,12 3 0 0,-9 5 0 0,7-6 0 16,-7 6 8-16,3 0-8 0,0 6 0 0,-3-6 0 15,0 5 0-15,0 3 0 0,-2-3 0 0,-7 6 0 0,3 2 0 16,-6 3 0-16,3-3 0 0,4 0-8 16,-4 0 8-16,3 3 0 0,6 0-24 0,-3-3 1 15,9 1 0-15,0-1-721 16,4 0-145-16</inkml:trace>
  <inkml:trace contextRef="#ctx0" brushRef="#br0" timeOffset="45695.11">2663 4143 2037 0,'0'0'44'0,"9"6"10"0,0-6 2 0,0 0 2 0,3 0-46 0,0 0-12 15,-1-6 0-15,7 4 0 0,0-1 69 0,-3 0 12 16,3-2 3-16,0 3 0 0,3-1-38 0,-7 0-7 15,10 3-2-15,-3-8 0 0,3 6-16 0,6-1-3 16,-1 3-1-16,10-8 0 0,-6 5 1 0,0 1 0 16,5-1 0-16,4 0 0 0,-6-4 12 0,5 1 2 15,1 6 1-15,0-8 0 0,-1 6-21 0,-5-1-4 0,0 3 0 16,0 0-8-16,-7 0 0 0,4 0 0 0,-3 0-15 0,0 0 5 31,-10 0-115-31,-2 0-23 0,3 0-5 0,-6 3-898 0</inkml:trace>
  <inkml:trace contextRef="#ctx0" brushRef="#br0" timeOffset="46562.36">2714 4755 403 0,'0'0'36'0,"0"0"-36"0,0 0 0 0,0 0 0 16,0 0 203-16,0 0 33 15,0 0 8-15,0 0 0 0,0 0-122 0,0 0-25 0,0 0-5 0,0 0 0 16,5-6-37-16,1-2-7 0,0 3-2 0,-3 0 0 15,3-1-8-15,-6-1-2 0,6-1 0 0,-3 0 0 16,-3 2-1-16,3-2-1 0,0-2 0 0,3-1 0 16,-6 3 0-16,0 0 0 0,0-5 0 0,0 3 0 15,-6 2-2-15,6 0 0 0,-6 0 0 0,3 2 0 16,0-4-8-16,0 2-3 0,-6 3 0 0,-3-1 0 16,4 4 3-16,-4 2 0 0,3-6 0 0,-6 6 0 15,0 6 1-15,3-6 1 0,3 2 0 0,-6 4 0 16,0-1-11-16,6 0-3 0,0 8 0 0,6-7 0 0,-11 2-12 0,8 0 0 15,-9 2 0-15,9 3 0 0,-9 1 10 0,6-4-1 16,3 3 0-16,-3 3 0 0,-3-2-9 0,3 1 0 16,3 1 0-16,0 6 0 0,3-12 0 0,0 6 0 15,0-3 0-15,6 0 0 0,0-2 0 16,0 2 0-16,0-2 0 0,6-1 0 0,0-2 0 0,-3 0 0 16,9 3 0-16,0-3 0 0,0-6 24 0,0 1 7 15,3-3 1-15,-1 5 0 0,-2-10-32 0,6 2-16 16,0-2 1-16,0-3 1 0,3 0 24 0,-4 0 5 15,-5 0 1-15,3-2 0 0,0-1-16 0,-3-2 0 16,0-3 0-16,0 0 0 0,-3-2 0 0,2-1 0 16,-2-2 0-16,0 0 0 0,6-3 0 0,-9 0 8 0,0 0-8 15,6 1 12-15,-3 1-12 0,3-7 8 0,-3 3-8 16,0-3 0-16,-1 2 9 0,4 1-9 0,-6-6 8 0,3 6-8 16,-3-6 0-16,-6 0 0 0,6 0 0 0,-6 3 0 15,3 6 0-15,-6 1 0 0,0-4 0 0,-6 10 0 16,3 3 8-16,-9 2-8 0,3-2 8 15,-3 8-8-15,3-3 18 0,-9 5-2 0,1 0 0 16,2 3 0-16,0 0-16 0,0 0 8 0,-3 0-8 16,6 3 0-16,-9 0 0 0,6-1 0 0,1 4 0 15,-4-1 0-15,3 3 0 0,0-3 0 0,0 3 0 0,0 0 0 16,3 0-88 0,0 0-16-16,3 3-2 0,6-1-1046 0</inkml:trace>
  <inkml:trace contextRef="#ctx0" brushRef="#br0" timeOffset="47292.98">3205 4704 1465 0,'0'0'32'0,"0"0"6"0,0 0 2 0,0 0 2 0,3-2-34 0,-3 2-8 0,3-3 0 0,-3 3 0 16,0 0 93-16,0-3 17 0,6-2 3 0,-6 2 1 15,3 1-73-15,-1-4-14 0,1 4-3 0,3-3-1 16,0-1 23-16,-6-2 5 0,3 3 1 0,3 2 0 16,-3-7-31-16,0-1-5 0,0 6-2 0,3-8 0 15,0 5-1-15,-3-3 0 0,-3 1 0 0,3 2 0 16,0 0 15-16,-3-6 4 0,0 7 0 0,-3 1 0 16,3-4-4-16,-3 2 0 0,0 2 0 0,-6 4 0 15,0 2 4-15,0 0 0 0,0 0 0 0,-2 5 0 0,-7 3 6 0,3 0 2 16,-3 0 0-16,-3 2 0 0,0 4-23 15,3-4-4-15,4 4-1 0,-7-1 0 16,3 0-34-16,6 0-7 0,-3 0-2 0,9 1 0 0,-9-1 76 0,3 3 15 16,9-3 4-16,-6 0 0 0,3 0-52 15,6 1-12-15,0-4 0 0,0 4 0 16,6-7-18-16,-6 1-6 0,9 0-2 0,-6 0 0 16,6-2 26-16,0 1 0 0,0-7 0 0,6 3 0 0,-3-3 0 15,3 0 0-15,-3-3 0 0,6-2 0 0,-7 0 0 16,7 2 0-16,-6-7 0 0,3-1 0 0,0 1 0 0,0-4 0 15,0 4 0-15,-3-4 8 0,2-1-8 0,1 1 0 16,-6-2 0-16,0 3 0 0,6 0 0 0,-9 0 0 16,6 0 0-16,-3 2-8 0,-6 0 8 0,0 3 0 15,3 1 0-15,-3 1 0 0,-3 6 0 0,0 0 0 16,0 0 0-16,0 0 0 0,0 0 0 0,0 0 0 16,-6 6 0-16,0 1 0 0,3 7 18 0,-6-1 6 0,3 0 0 15,0 0 1-15,3 3-33 0,-3 5-8 16,6-5 0-16,-9 3-1 0,6-3 27 0,0-3 6 15,0 0 0-15,3 0 1 0,0 3-17 0,0-3 0 16,3-7 0-16,0 4 0 0,3 1 0 0,0-6 0 0,0 3 8 16,3-5-8-16,0-1 0 0,3-2 0 0,3 0 0 0,0-2 0 31,0-1-102-31,-1 3-24 0,-2-8-5 0,3 3-1 0</inkml:trace>
  <inkml:trace contextRef="#ctx0" brushRef="#br0" timeOffset="49311.97">4324 3485 288 0,'0'0'25'0,"0"0"-25"0,0 0 0 0,0 0 0 16,0 0 252-16,0 0 46 0,0 0 9 0,0 0 1 16,0 0-142-16,0 0-29 0,0 0-5 0,6 0-2 15,6 0-43-15,-3 0-9 0,0 0-2 0,2 0 0 16,1 0-9-16,0 0-3 0,0 0 0 0,3 5 0 16,6-5-24-16,3 0-6 0,-3 0-1 0,2 0 0 15,1 3-17-15,0-3-4 0,0 0-1 0,0 2 0 16,-4-2-11-16,4 3 0 0,0-3 9 0,-3 0-9 15,-3 0 0-15,3-3 0 0,-1 3 0 0,1 0 8 0,0 0-8 16,-3 0 0-16,0 0 0 0,0 0 8 16,-3 0-8-16,2 0 0 0,-2-2 0 0,0 2 8 15,0 2-8-15,-3-2 0 0,0 0 0 0,0 0 0 16,-3 3-16-16,-9-3-2 0,6 5 0 0,-6-5 0 16,9 5-108-16,-9-5-22 0,0 0-4 0</inkml:trace>
  <inkml:trace contextRef="#ctx0" brushRef="#br0" timeOffset="50112.78">4407 3551 460 0,'0'0'41'15,"0"0"-33"-15,0 0-8 0,0 0 0 0,0 0 320 0,0 0 63 0,0 0 12 0,0 0 2 16,0 0-211-16,0 0-42 0,0 0-9 0,0 0-2 16,0 0-64-16,0 0-13 0,0 0-2 0,0 0-1 15,0 0-8-15,0 0-1 0,6 2-1 0,3 6 0 16,-6-8-25-16,3 6-5 0,6 2-1 0,-3-8 0 15,0 5 0-15,6-3 0 0,-3 4 0 0,5-4 0 16,1 4-3-16,3-1-1 0,-6-5 0 0,3 5 0 16,0-2-8-16,-3 2 0 0,2 1 0 0,1-1 0 0,-3 3 0 0,0-3 0 15,0 3 0-15,-3-3 0 0,0 3 0 0,3 0 0 16,-3 0 9-16,-1-3-9 0,-2 3 0 16,0-2 0-16,3-1 0 0,-3 3 0 0,0-3-8 15,-3 0 8-15,3 3-8 0,-3 0 8 0,0-2-8 16,-6-1 8-16,6 0-8 0,-3 3 8 0,0 0 0 15,-3 3-10-15,0-3 10 0,0-1 0 0,-3 4 0 16,0-3 0-16,-3 3 0 0,0-3 0 0,0 5 0 0,-3 0 0 16,0 0 0-16,-3 0 0 0,3 1 0 0,-6-1 0 15,0 0 0-15,-2 6 0 0,-1-3 0 0,3-1 0 16,-6 1 0-16,0 0 0 0,-3 5 0 0,-2-2 0 16,2 2 0-16,-3-2-10 0,0-1 10 0,3 3 0 15,-2-2 0-15,2 2 0 0,-3 5 0 0,3-4-12 16,-3 1 12-16,4-4-12 0,-4 2 4 0,3 0 0 15,3-2 0-15,-3-1 0 0,4 1 8 0,-4 2 0 0,0-5 0 16,0 2 0-16,3-2 0 0,0 5 0 0,-2-7 0 0,2 4 0 16,3-5 0-16,6 6 0 0,-6-6 0 15,6 0 0-15,3-5 0 0,3 5 0 0,3-10 0 0,3 2 0 16,-3 1 0-16,3-6-8 0,0 0 0 0,9 2 0 16,3 1 8-16,-3 0 11 0,6-1-3 0,0-2 0 15,6 0-8-15,-6 0 8 0,3-2-8 0,-1 2 8 16,4 0 0-16,0-3-8 0,-3 3 12 0,3 0-4 15,0 0 4-15,-1 0 0 0,4 0 0 0,3-3 0 16,0 3 16-16,-3 0 3 0,2 3 1 0,-2 0 0 16,3-3-32-16,0 2 8 0,0 1-8 0,-4 0 0 15,4-3 0-15,-3 0 0 0,-3 0 0 0,6 0 0 16,-12 2 0-16,2 1-8 0,1 0 8 0,-3-3-13 16,3 2 13-16,-3 3 0 0,-3-5 0 0,0 3 0 0,0-3 0 0,-1 3 0 15,-2-3-12-15,-3 0 3 16,6 0-27-16,-12 0-4 0,0 0-2 0,0 0-794 15,0 0-158-15</inkml:trace>
  <inkml:trace contextRef="#ctx0" brushRef="#br0" timeOffset="53273.51">4020 4882 1072 0,'0'0'48'0,"0"0"9"0,0 0-45 0,0 5-12 16,-3 3 0-16,3-3 0 0,0 3 122 0,-6 3 22 15,3-6 5-15,-3 3 1 0,3 0-42 0,0 2-9 16,-3-2-2-16,0 0 0 0,1 0-31 0,2 3-6 15,3-3-2-15,-6 2 0 0,3-4-24 0,3 2-5 16,-6-6-1-16,3 3 0 0,3 1-17 0,0-6-11 16,-3 5 12-16,3-5-12 0,-3 8 0 0,3-8 0 15,0 0 0-15,0 0-676 16,0 0-136-16</inkml:trace>
  <inkml:trace contextRef="#ctx0" brushRef="#br0" timeOffset="53517.78">4050 4757 1594 0,'0'0'71'0,"0"0"14"0,0 0-68 0,0 0-17 0,0 0 0 0,0 0 0 15,0 0 115-15,0 0 19 0,0 0 4 0,0 0 1 0,0 0-59 0,0 0-12 16,0 0-3-16,0 0 0 15,0 0-18-15,0 0-4 0,0 0-1 0,0 0 0 0,0 0-27 16,0 0-6-16,0 0-1 0,6-2 0 0,-6 2-8 16,0 0 0-16,12 0 9 0,-12 0-9 15,0 0-152-15,0 0-36 0</inkml:trace>
  <inkml:trace contextRef="#ctx0" brushRef="#br0" timeOffset="53824.92">4169 4887 806 0,'0'0'36'0,"0"0"7"0,0 0-35 0,0 0-8 0,0 0 0 0,0 0 0 15,0 0 286-15,0 0 55 0,0 0 11 0,3 5 3 16,-3-5-218-16,0 0-43 0,6 3-9 0,-3-1-1 16,3 1-35-16,0 2-6 0,0-5-2 0,-3 3 0 15,3 0-13-15,0-3-4 0,0 0 0 0,-6 0 0 16,6 0-24-16,-6 0 0 0,3 0 0 0,3 0-11 16,-1 0 11-16,4 0 0 0,-9 0 0 0,3 0 0 15,0 0-92-15,-3 0-12 0,0 0-4 0</inkml:trace>
  <inkml:trace contextRef="#ctx0" brushRef="#br0" timeOffset="54043.31">4148 4993 1908 0,'0'0'42'0,"0"0"9"0,0 0 1 0,0 0 1 0,0 0-42 0,0 0-11 15,0 0 0-15,9 0 0 0,-3 0 79 0,-6 0 13 16,9-3 4-16,-3 3 0 0,0 0-49 0,0 0-10 16,-6 0-1-16,9 0-1 0,-3 0-21 0,0 0-4 15,3 3-1-15,-3-3 0 16,0 0-45-16,0 2-8 0,-6-2-3 0,5 0 0 0</inkml:trace>
  <inkml:trace contextRef="#ctx0" brushRef="#br0" timeOffset="54430.11">4407 4995 1267 0,'0'0'112'0,"0"0"-89"0,0 0-23 0,0 0 0 16,0 0 160-16,0 0 27 0,0 0 5 0,0 0 2 15,0 0-108-15,0 0-22 0,6-5-4 0,3 5 0 16,-6-5-44-16,3-1-8 0,0 1-8 0,3 0 12 16,-3 0-12-16,0-1 8 0,3-2-8 0,0 3 8 0,-3 5 2 0,5-8 0 15,-2 3 0-15,0-3 0 0,3 3 2 0,-6-3 1 16,3 2 0-16,0-4 0 0,-3 2-2 0,3 0-1 16,-3 0 0-16,3 0 0 0,-6 0 1 0,3 3 0 15,3 2 0-15,-9-2 0 0,3 0 11 0,-3 5 2 16,0 0 1-16,0 0 0 0,0 0 4 0,0 0 1 15,0 0 0-15,0 0 0 0,0 0-2 0,0 0-1 16,-3 10 0-16,3-5 0 0,-6 3 1 0,0 0 1 16,0 3 0-16,3 2 0 0,-3-5-9 0,0 3-3 15,0 2 0-15,3-3 0 0,-3 4-9 0,3-4-8 16,-3 4 9-16,3-1-9 0,0-3 0 0,3-2 0 16,0 0 0-16,0 0-839 15,3-3-173-15</inkml:trace>
  <inkml:trace contextRef="#ctx0" brushRef="#br0" timeOffset="55387.78">4535 3260 1368 0,'0'-3'60'0,"0"3"13"0,-3 0-58 0,0 0-15 0,3-3 0 0,-3 3 0 16,3 0 130-16,-3 0 23 0,3 0 5 0,0 0 1 15,0 0-63-15,0 0-12 0,0-8-2 0,6 6-1 16,-6 2-32-16,6-3-6 0,3-2-2 0,0-3 0 16,-3 3-10-16,3-3-3 0,0-3 0 0,3 3 0 0,3 0-12 0,-6 3-4 15,2-6 0-15,1 1 0 0,0 4-12 0,0-4 8 16,3 2-8-16,-6 0 0 0,3-3 0 0,-3 9 0 16,3-3 0-16,-3-1 0 0,0 4 0 0,-3-1 0 15,-1 0 0-15,-2 6 0 0,3 0 12 0,-3-1-3 16,-3-2-1-16,3 11 0 0,-3-3 15 0,0-3 2 15,-3 3 1-15,0 0 0 0,0 2-9 16,0 4-1-16,0-1-1 0,-2-5 0 0,-1 2-3 16,3 4-1-16,-3-6 0 0,6 0 0 0,-6 2 0 0,6-5 0 15,-6 3 0-15,6-8 0 0,0 0-11 0,-3 3 0 16,3-3 9-16,0 0-9 0,0 0 0 0,0 0 8 16,0 0-8-16,9 0 0 0,-3-3 0 0,0 3 8 15,3-5-8-15,-1 0 0 0,1 2 0 0,0-7 8 16,3 2-8-16,0 0 0 0,0-3 0 0,0 3 0 15,3-2 0-15,3-1 8 0,-9 6-8 0,3-6-8 16,-1 8 8-16,1-4-12 0,0 1 12 0,-3 1 0 0,0 5 0 16,-3-5 0-16,0 2 0 0,-6 3 0 0,6 0 0 15,-6 0 0-15,0 0 0 0,9 8 0 0,-9-8 0 16,3 5 0-16,-3-5 0 0,0 0 0 0,0 3 0 0,3 7 0 16,-3-4 0-16,0 2 0 0,0-8 0 0,-3 5 0 15,3 6 0-15,0-1 0 0,-3-7 9 16,3 7-9-16,-6-4 9 0,6-4-9 0,0-2 0 0,-3 11 9 15,0-8-9-15,3 2 0 0,-3 0 9 0,0 0-9 16,3-5 0-16,0 0 0 0,0 0 0 0,0 0 0 16,0 0-102-16,0 0-25 15,0 0-5-15</inkml:trace>
  <inkml:trace contextRef="#ctx0" brushRef="#br0" timeOffset="56826.99">5577 3664 1407 0,'0'0'31'0,"0"-5"6"0,0 0 2 0,0 5 1 0,0 0-32 0,0-5-8 15,0 2 0-15,0 3 0 0,0 0 85 0,0 0 16 16,0 0 3-16,0 0 1 0,0 0-24 0,0 0-5 16,-9 0 0-16,0 5-1 0,6 3-16 0,-9 5-3 15,3-7-1-15,0 2 0 0,-3 5-35 0,4 0-6 16,-7-2-2-16,3 5 0 0,-3 2 8 0,-3 3 0 16,3 3 1-16,-3-3 0 0,3 3-4 0,-2 0-1 15,-1 5 0-15,3-3 0 0,-6 1-1 0,3 2-1 16,3 3 0-16,0-1 0 0,-6 1-14 0,10 0 0 15,-1 2 8-15,0 1-8 0,0-3 0 0,3-1 0 16,0 1 0-16,3-6-10 0,3 1 10 0,0-3 14 16,3 0-3-16,-3-3-1 0,6 0-10 0,-3-3 8 0,3-2-8 15,0-2 8-15,3-1-8 0,3 0 0 0,-6-2 9 0,3-6-9 16,0 3 0-16,0-6 9 0,0 4-9 0,3-1 0 16,0-10 0-16,-3 5 0 0,2 5 0 15,-2-10-752-15,-6 5-151 0</inkml:trace>
  <inkml:trace contextRef="#ctx0" brushRef="#br0" timeOffset="59339.49">5520 4188 518 0,'0'0'46'0,"0"0"-37"0,0 0-9 0,0 0 0 15,0 0 198-15,0 0 38 0,0 0 7 0,0 0 1 16,0 0-101-16,0 0-21 0,0 0-4 0,0 0-1 16,0 0-39-16,0 0-8 0,0 0-2 0,6 3 0 15,-6 5-12-15,0-8-2 0,3 8-1 0,0-3 0 16,0 3-17-16,0 0-4 0,0 3-1 0,3-1 0 0,-3 1 6 0,3 2 2 15,-6-5 0-15,6 3 0 0,-3 2-11 0,0 0-3 16,0-8 0-16,3 3 0 0,-3 0-25 0,3 0 0 16,-3 3 8-16,0-9-8 0,6 9 27 0,-6-6 3 15,0 1 1-15,3-4 0 0,3 3-31 0,-3 1 0 16,0-4 0-16,-1 4 0 0,-2-4 0 0,-3-2 0 16,3 6 0-16,0-1 0 0,-3-5-14 0,0 8-9 15,3-3-1-15,-6 0-1 16,0 3-180-16,3-2-36 0</inkml:trace>
  <inkml:trace contextRef="#ctx0" brushRef="#br0" timeOffset="59763.93">5943 4178 403 0,'0'0'17'0,"0"0"5"0,0 0-22 0,0 0 0 0,0 0 0 0,0 0 0 15,0 0 285-15,-6 10 53 0,3-7 10 0,0 5 3 16,-6 0-195-16,6 5-40 0,-3-8-7 0,0 6-1 15,-3 0-37-15,0 2-7 0,1 0-2 0,-1 3 0 0,-3 0-4 0,0-3-1 16,0 6 0-16,-3 2 0 0,0-5-18 0,0 2-4 16,3 1-1-16,-5 2 0 0,-1 3 4 0,3-6 1 15,0 3 0-15,0 3 0 0,-3 0-31 0,3 2-8 16,0-2 0-16,0 0 0 0,1 2 0 16,5-4 9-16,-3-4-9 0,0 1 10 0,0 2-10 0,3-8 0 15,0 3 0-15,0-3 0 0,3-2 0 0,-3-1 0 16,6 1 0-16,0-1 0 0,0-2-19 0,-3 0 4 15,3-2 1-15,3-6 0 16,0 0-31-16,0 0-7 0,0 0 0 0,0 0-1 16,0 0-160-16,0 0-32 0,15-6-7 0,-3-2 0 0</inkml:trace>
  <inkml:trace contextRef="#ctx0" brushRef="#br0" timeOffset="60089.94">5961 4540 403 0,'0'0'17'0,"0"0"5"0,0 0-22 0,0 0 0 0,0 0 0 0,0 0 0 15,0 0 298-15,0 0 55 0,0 0 11 0,0 6 3 0,0 1-203 0,-3-1-40 16,0 2-8-16,0 2-1 0,-3-2-50 0,3 5-9 16,-3-5-3-16,0 3 0 0,0-3-21 0,0 5-5 15,0-5-1-15,3 0 0 0,0 3-6 0,0-6-2 16,0 3 0-16,0-3 0 0,3-5-18 0,0 0-11 16,0 0 2-16,0 0 0 15,0 0-15-15,0 0-2 0,0 0-1 0,0 0 0 16,0 0-195-16,0 0-39 0,3-10-8 0,3 2-2 0</inkml:trace>
  <inkml:trace contextRef="#ctx0" brushRef="#br0" timeOffset="60267.99">6053 4366 1594 0,'0'0'71'0,"0"0"14"0,0 0-68 0,0 0-17 16,0 0 0-16,0-3 0 0,0 3 116 0,0 0 20 0,0-5 4 15,0 5 1-15,0 0-59 0,0 0-12 0,0 0-2 0,0 0-1 16,0 0-43-16,0 0-9 0,0 0-2 0,0 0 0 16,0 0-13-16,0 0-8 0,0 0 8 0,0 0-1062 15</inkml:trace>
  <inkml:trace contextRef="#ctx0" brushRef="#br0" timeOffset="60961.86">6262 3707 403 0,'0'0'36'0,"0"0"-36"0,0 0 0 16,0 0 0-16,0 0 238 0,0 0 41 15,0 0 8-15,0 0 1 0,6-8-126 0,-6 3-26 0,0 5-4 0,0-8-2 16,2 2-32-16,-2 6-6 0,0-8-2 0,0 8 0 15,3-5-42-15,0 0-8 0,-3 5-1 0,3-3-1 16,3-5-6-16,-6 8 0 0,3-5-1 0,-3 5 0 16,6 0-8-16,0-5-2 0,3 2 0 0,-9 3 0 15,0 0-13-15,9-3-8 0,0 1 8 0,0 2-8 16,0 0 0-16,3 0 0 0,-6 0 0 0,-6 0 0 16,0 0 0-16,9 2 0 0,-3 1 0 0,-6-3 8 15,0 0-8-15,9 8 0 0,-3 0 0 0,-3 0 0 16,-1 2 0-16,-2-10 0 0,0 6 0 0,0 2 0 15,-2-3 0-15,-1 3 9 0,-3-3-9 0,3 3 0 16,-3 0 11-16,0 3-11 0,-3-6 10 0,3 3-10 16,-6 0 0-16,3 2 0 0,-3-2 0 0,3 0 0 15,0 0 25-15,-6 3 6 0,3-3 1 0,1 2 0 16,5-4-16-16,0 2-4 0,-6-1 0 0,6-1 0 0,0 2 6 16,-3-3 1-16,3 0 0 0,0 3 0 0,3-8 10 15,3 0 3-15,-3 6 0 0,3-6 0 0,-6 7-32 16,6-7 0-16,0 0 0 0,0 0 0 0,0 0 0 0,0 0 8 15,0 0-8-15,3 6 0 0,3 2 8 0,0-3-8 16,0-5 11-16,0 3-11 0,0-1 8 0,-3 1-8 16,3 2 0-16,3-5 0 0,-3 0 0 0,3 0 0 15,-1 0 0-15,1 0 0 0,0 0 0 0,0 0 0 16,3 0 0-16,-3 0 0 0,-3-5 0 0,3 5 10 16,-3 0-10-16,3 0 12 0,-9 0-12 0,6 0 0 15,-6 0-12-15,9-3 12 16,-3 3-138-16,-6 0-20 0,0 0-4 0</inkml:trace>
  <inkml:trace contextRef="#ctx0" brushRef="#br0" timeOffset="62575.78">6649 4220 1335 0,'0'0'59'0,"0"0"13"0,0 0-58 0,0 0-14 16,0 0 0-16,0 0 0 0,0 0 83 0,0 0 13 15,8 0 4-15,1 0 0 0,-3 0-8 0,0-5 0 16,3 5-1-16,3 0 0 0,-3-3-47 0,0 3-10 15,3 0-2-15,0-2 0 0,-3 4 20 0,3-4 4 16,3-1 1-16,-4 3 0 0,4 3-14 0,-6-3-3 0,6 0-1 0,-6-3 0 16,0 3-19-16,0 0-3 0,0 0-1 0,0 0 0 15,-9 0-8-15,9 0-8 0,3 0 12 0,-12 0-12 16,9 0 8-16,-1 0-8 0,-8 0 0 0,0 0 0 16,0 0 0-16,9 0 0 0,-9 0-11 0,9 3 11 15,-9-3-157-15,0 0-25 0</inkml:trace>
  <inkml:trace contextRef="#ctx0" brushRef="#br0" timeOffset="63588">7363 3874 345 0,'0'0'15'0,"0"0"4"0,0 0-19 0,3-6 0 0,-3 6 0 0,3-5 0 16,-3 2 246-16,3-2 46 0,0-3 8 0,0 3 3 0,0-1-153 0,0-1-30 15,0-1-7-15,0 2-1 16,3-4-29-16,0 2-7 0,0-3 0 0,2 1-1 0,1-1-16 0,0 3-3 15,-3-5-1-15,6 5 0 0,0-3-6 0,0 3-1 16,0 3 0-16,-3-3 0 0,6 3-27 0,0 5-5 16,-3-8-2-16,-1 5 0 0,4 1-2 0,-3-4 0 15,-3 6 0-15,3 0 0 0,-3 0-12 0,0 0 0 16,0 6 0-16,0-6 0 0,3 2 0 0,-3 4 0 16,0-1 0-16,-4 0 0 0,4 3 0 0,-3 3 0 15,0-3 0-15,-3 5 9 0,0 0 0 0,-3 0 0 16,-3 1 0-16,3-1 0 0,-3 5 0 0,0-4 0 15,-3 4 0-15,0 3 0 0,-2-5 9 0,-1 5 2 16,-9 0 0-16,6 1 0 0,-3 1-20 0,6-1 0 16,-3 1 0-16,-3 4 0 0,-6-6 0 0,4 5 0 0,5-2 0 0,-6 3 0 15,0-1 0-15,3-2-12 16,-3 5 1-16,0-10 1 0,3 4 10 0,1 1 0 0,-1-5 0 0,-3-6 0 16,3 0 0-16,0 0 0 0,0 1 0 0,0-1 0 15,3-5 0-15,0-3 0 0,-2 3 0 16,2-5 0-16,3 5 0 0,0-8 0 0,3 0 0 0,-3 0 0 15,3 0 0-15,3-8 0 0,0 5 0 0,3-2 8 16,0-3-8-16,0 3 0 0,3-6 0 0,0 6 0 16,0-9 0-16,3 1 0 0,3 3 0 0,-3-1 0 15,3 6 0-15,0-6 0 0,-3 3 0 0,3 0 0 16,-1 3 0-16,1 0 0 0,-3-1 0 0,0 4-8 16,3-3 8-16,-9 5 0 0,0 0 0 0,9-3-8 15,-3 3 8-15,3 3 0 0,-9-3 0 0,9 5 0 0,-3-3 10 0,0 1-2 16,0 5-8-16,0-3 12 0,-3 3-12 15,3-5 11-15,0 5-11 0,-3 0 10 0,3-6 4 16,0 4 1-16,-1 2 0 0,-2-3 0 0,3 0 0 16,0-2 0-16,0 0 0 0,0 4 0 0,0-7-4 15,3 3-1-15,-6 0 0 0,6-3 0 0,0 2-2 16,-3 4-8-16,6-6 12 0,-3 0-4 0,0 0 6 16,0 0 1-16,0 0 0 0,-1 0 0 15,1 0-38-15,0 0-7 0,0 0-2 16,-3-6 0-16,0 6-185 0,-6 0-38 0</inkml:trace>
  <inkml:trace contextRef="#ctx0" brushRef="#br0" timeOffset="63994.38">7789 4138 691 0,'0'0'30'0,"0"0"7"0,0 0-29 0,0 0-8 0,0 0 0 0,0 0 0 0,0 0 293 0,0 0 58 16,0 0 11-16,0 0 2 0,3 5-218 0,-3 1-44 15,2-1-9-15,4 3-1 0,-6-8-32 0,0 3-5 16,3 7-2-16,-3-7 0 0,3 7-13 0,0-4-2 16,0 7-1-16,0-5 0 0,-3-8-14 0,3 8-3 15,0 2-1-15,-3 4 0 0,3-9-7 0,0 3 0 16,0 5-1-16,0-8 0 0,0 3-11 0,0 0 8 16,0-3-8-16,-3 1 8 0,6-1-8 0,-3 3 0 15,0-3 9-15,-3-5-9 0,3 3 0 0,3 2 0 16,-6-5 0-16,3 6 8 0,3-4-25 0,-6-2-5 15,3 5-1-15,-3-5-791 16,0 0-158-16</inkml:trace>
  <inkml:trace contextRef="#ctx0" brushRef="#br0" timeOffset="64348.59">8098 4109 1407 0,'3'0'62'0,"0"0"14"0,-3-5-61 0,0 5-15 0,0 0 0 0,0 0 0 16,0 0 140-16,0 0 26 0,0 0 5 0,-3 8 1 15,3-8-88-15,-6 10-18 0,-3-4-3 0,3 4-1 16,0 1 3-16,-3 2 1 0,-3 0 0 0,4 3 0 15,2 0-38-15,-3 2-7 0,-3 4-1 0,0-7-1 0,3 9 21 16,-3-5 4-16,0-1 0 0,3 3 1 0,-6-2-20 0,3 0-4 16,0 2-1-16,1-3 0 0,-1 3-11 0,3 1-9 15,-3-1 12-15,3 0-12 16,0 0 8-16,0-2-8 0,0-4 0 0,0 4 0 0,0-1 0 16,3-4 0-16,0-1 0 0,0 0 0 0,0 0-9 0,3-5-9 15,-3 0-2-15,1 3 0 16,2-6-124-16,0-2-26 0,3-3-5 0,0 0-533 15,0 0-106-15</inkml:trace>
  <inkml:trace contextRef="#ctx0" brushRef="#br0" timeOffset="64668.82">8104 4456 403 0,'0'0'36'0,"0"0"-36"0,0 0 0 0,0 0 0 16,0 5 274-16,0 3 48 0,0-3 10 0,-3 0 1 15,0 3-173-15,-3-2-34 0,3 2-7 0,0 5-2 0,-3-5-42 0,0 2-9 16,-3-2-2-16,3 5 0 0,3-7-27 0,-3 4-5 15,4-2-2-15,-4 0 0 16,0-2 0-16,3 1 0 0,0 1 0 0,6 0 0 0,-3-2-14 16,3-1-4-16,-3 0 0 0,0-5 0 0,0 0-12 0,0 0 0 15,0 0 0-15,0 0 0 16,0 0-183-16,0 0-39 0,0 0-8 0,0 0-2 0</inkml:trace>
  <inkml:trace contextRef="#ctx0" brushRef="#br0" timeOffset="64884.9">8202 4262 2278 0,'0'0'50'0,"0"0"10"0,0 0 3 0,0 0 1 0,0 0-51 0,0 0-13 0,0 0 0 0,0 0 0 15,0 0 59-15,0 0 9 0,0 0 1 0,0 0 1 16,0 0-51-16,0 0-11 0,0 0-8 15,0 0 12-15,0 0-12 0,0 0 0 16,0 0 0-16,0 0 0 16,3 11-103-16,-3-6-25 0</inkml:trace>
  <inkml:trace contextRef="#ctx0" brushRef="#br0" timeOffset="66862.11">8929 3601 1170 0,'0'0'52'0,"0"0"10"0,0 0-50 0,0 0-12 15,0 0 0-15,0 0 0 0,-6-8 108 0,0 8 20 16,6 0 3-16,-9 0 1 0,3 3-23 0,0 2-4 16,0 0-1-16,0 3 0 0,-3-2-30 0,0 1-6 15,-3 4-2-15,3 2 0 0,0 0-21 0,0 1-4 16,-3 2-1-16,1 2 0 0,-1 3-3 0,3 3-1 0,-3-5 0 15,-3 7 0-15,0-5-10 0,0 3-2 0,0 3-1 0,-3-1 0 16,1 3-3-16,-1 0-1 0,0 0 0 0,3 0 0 16,0 6-7-16,0-6 0 0,3 0-1 15,3 0 0-15,-3 0-2 0,6 0 0 16,1-2 0-16,-1-1 0 0,0-2-9 0,3-5 0 0,0 2 0 16,3-3 0-16,0 1 0 0,3-3 0 0,0 0 0 0,3-3 0 15,-6-3 0-15,6 1 0 0,-3 2 0 0,2-5 0 16,-2 0 0-16,3 3-12 0,0-6 4 0,-3 3 8 15,-3-8-51 1,6 2-2-16,-6-2-1 0,9 3-1103 0</inkml:trace>
  <inkml:trace contextRef="#ctx0" brushRef="#br0" timeOffset="67624.78">8982 4241 1040 0,'0'0'46'0,"0"0"10"0,0 0-45 0,0 0-11 16,0 0 0-16,0 0 0 0,6-2 109 0,0-1 20 0,-6 3 4 0,6-3 1 15,0-2-44-15,-6 5-9 0,3-3-1 0,-3 3-1 16,6-2-31-16,0-1-5 0,0-2-2 0,-3 0 0 16,3 2-18-16,-3-2-4 0,0-1-1 0,-3 6 0 15,6-5-6-15,-3 2 0 0,3-10-1 0,-6 5 0 16,0 8 3-16,3-5 1 0,-3-6 0 0,3 3 0 15,-3 0 11-15,-3-2 2 0,3-1 1 0,-3 6 0 16,0-8-5-16,-3 7-2 0,0-4 0 0,0-1 0 16,-3 6 2-16,0-3 0 0,-3 3 0 0,0 5 0 0,0-6 13 0,0 6 3 15,0 6 1-15,-3-4 0 0,1 4-18 16,-4 2-4-16,3 2-1 0,0 3 0 0,0-2 17 0,3 2 3 16,-3 1 1-16,3-1 0 0,3 3-22 15,-2 2-4-15,2-5-1 0,0 6 0 0,3-1-4 0,3-2 0 16,-3 3-8-16,3-6 12 0,0 3-12 15,3 0 0-15,-3-3 0 0,3 0 0 0,3-5 0 0,-3 3 0 16,6-3 0-16,-3 0 0 0,0 0 0 0,3-3 0 16,3-2 0-16,3 2 0 0,-4-5 8 0,4 0-8 15,-3 0 0-15,3-3 9 0,6 1-1 0,3-1-8 16,0-2 12-16,-3 2-4 0,-1-5-8 0,-2-3 0 16,-3 3 0-16,-3-5 0 0,3 5 0 0,0-2 0 15,0 2 0-15,0-5 0 0,-3 7 0 0,0-4 0 16,0-1 0-16,-3 6 0 0,-3 0 0 0,2-1 0 15,-5 6 0-15,0 0 0 0,3-2 0 0,-3 2 0 16,0 0 0-16,0 0 0 0,0 0 0 0,0 0 0 0,0 0 0 16,0 0 0-16,0 0 0 0,0 0 8 15,0 5-8-15,3 3 0 0,-3 5 12 0,0-8-4 16,0 3 0-16,-3 0 0 0,3 3 7 0,0-6 1 16,0 3 0-16,0-8 0 0,3 8-16 0,0-3-15 0,-3-5 3 15,3 8 1-15,-3-8 11 0,6 5 0 16,-6-5 0-16,6 6 0 0,-6-6 0 0,12 2 0 0,-12-2 0 15,9 6 0-15,0-6-97 16,3 0-15-16,-12 0-2 0,9 0-1059 0</inkml:trace>
  <inkml:trace contextRef="#ctx0" brushRef="#br0" timeOffset="67948.25">9378 4207 403 0,'0'0'17'0,"0"0"5"0,0 0-22 0,0 0 0 15,3 0 0-15,-3 0 0 0,0 0 320 0,0-8 59 16,3 5 12-16,0 1 2 0,3-4-256 0,-6 6-51 16,3 0-10-16,3-5-3 0,0 2-14 0,0 3-3 15,0-2-1-15,0 2 0 0,0 0 1 0,-6 0 0 16,0 0 0-16,0 0 0 0,6-3-28 0,2 3-6 15,-2 0-1-15,0 0 0 0,3 0-9 0,-3 0-1 16,3 0-1-16,-3 0 0 0,3 0 19 0,3 0 4 16,-3 0 1-16,-9 0 0 0,9 0-34 0,-3 3 0 0,3-3-15 15,0 2 5-15,-9-2 10 0,9 3 0 0,-9-3 0 0,9 5 0 16,-9-5-8-16,0 0 0 0,5 0 0 0,-5 0 0 31,0 0-146-31,9 6-29 0,-9-6-5 0</inkml:trace>
  <inkml:trace contextRef="#ctx0" brushRef="#br0" timeOffset="68257.53">9539 4014 403 0,'0'0'17'0,"0"0"5"0,0 0-22 0,0 0 0 0,0 0 0 0,0 0 0 0,0 0 375 0,-3 5 70 16,3-5 15-16,-3 5 2 0,-3 1-300 0,3 2-60 15,3-3-12-15,-3 5-2 0,0 1-30 0,0 2-6 16,3-5 0-16,-3 5-1 0,0 1-1 0,-3-1 0 16,0 0 0-16,0 0 0 0,0 1-21 0,3-1-4 15,-3 3-1-15,0 0 0 0,0-1-24 0,-3 1 0 16,6 3 0-16,-3-6 0 0,1 0 31 0,2 0 1 15,0-2 0-15,0 0 0 16,3-1-52-16,-3-4-9 0,3-6-3 0,3 7 0 16,-3-7-155-16,0 0-31 0</inkml:trace>
  <inkml:trace contextRef="#ctx0" brushRef="#br0" timeOffset="69241.06">9982 3731 403 0,'0'0'36'0,"3"-6"-36"0,0 4 0 0,0-1 0 15,0 0 235-15,3 3 40 0,-3-5 8 0,-3 5 1 16,0 0-138-16,0 0-28 0,0 0-6 0,0 0 0 16,0 0-22-16,0 0-4 0,0 11-1 0,-3-1 0 15,3 4-17-15,-6-1-3 0,0 3-1 0,-3 5 0 16,0-3-20-16,-3-2-5 0,-2 8-1 0,2-5 0 16,-3 7-9-16,3-5-1 0,0 6-1 0,0-4 0 0,-3 4 5 0,0-1 0 15,3 1 1-15,0-1 0 16,1-2-33-16,-1 3 0 0,0-4 0 0,3 1 0 0,3 0 0 15,-3-3 0-15,3-5 0 0,0 0 0 0,0 0 0 16,3-6 0-16,3 1 0 0,-3-1-9 0,0-2 9 0,3-8 14 16,0 0-3-16,3 3-1 0,-3-3-10 0,6 0 12 15,0-3-12-15,3 1 12 0,-3-6-2 0,3 0 0 16,0-3 0-16,3 1 0 0,3 2 2 0,-4-5 1 16,1-6 0-16,3 6 0 0,0-3-13 0,-3 5 0 15,3-2 0-15,0 3 0 0,0-1 0 0,0 6 0 16,2-9 0-16,-5 7 9 0,3 1-9 0,-3 6 0 15,3-8 0-15,-3 8-11 0,0 0 11 0,-3 0 0 16,0 3 0-16,0 2 0 0,-3-2 0 0,0 0 0 16,-1 4 0-16,-2-1 0 0,3 2 0 0,-3-3 0 15,-3 3 0-15,3 5 0 0,-3-8 0 0,3 3 0 16,-3 3 0-16,0 0 0 0,-3-1 0 0,3 3 0 16,-3-7 0-16,3 4 8 0,-3 1-8 0,0 2 0 15,0 0 0-15,0-7 0 0,-2 7 0 0,-1-8 0 16,0 3 0-16,0 0-8 0,0 0 8 0,-3 2 0 0,3-7 0 15,-3 8 0-15,0-9 0 0,0 4 0 0,0-1 0 0,-3-2 0 16,0-1 24-16,0 1 6 0,-2 0 2 0,2-3 0 16,0 0-32-16,-3 0 0 0,3 0 0 0,3-3 0 15,0 0 0-15,0 3 0 0,0-2 0 0,0-1 0 16,-3 3 0-16,3 0 0 0,3 0 0 0,-2 0 0 16,-1-5 0-16,0 5 0 0,9 0 0 0,-6 0 0 15,6 0 0-15,-6-3 0 0,6 3 0 0,0 0 0 16,0 0-94-16,0 0-12 15,0 0-2-15,0-5-1 0,3-1-80 16,0 1-16-16,0 2-3 0</inkml:trace>
  <inkml:trace contextRef="#ctx0" brushRef="#br0" timeOffset="69900.86">10325 4101 864 0,'0'0'76'0,"0"0"-60"15,0 0-16-15,0 0 0 0,0 0 194 0,0 0 36 16,0 0 7-16,0 0 2 0,0 8-92 0,0-8-19 16,3 3-3-16,0-1-1 0,-3 6-28 0,3-2-7 15,-1 1-1-15,-2-4 0 0,0-3-46 0,3 5-10 16,0 6-1-16,3-3-1 0,-3-3 15 0,3 3 3 0,-3-3 1 0,0 6 0 16,3-3-23-16,0 0-5 15,3 0-1-15,-3 0 0 0,0 2-10 0,3-4-2 0,0 2-8 0,-3 0 12 16,3-3-12-16,-3 0 8 0,3 3-8 0,-3-3 0 15,3 3 8-15,-4-5-8 0,1 5 0 16,0 0 0-16,-6-8 8 0,6 2-8 0,0 4 0 0,-3-1 0 16,3 0 0-16,-6-5-20 0,3 8 4 0,-6-2 0 15,3-6-164-15,0 7-32 0,-3-1-6 16</inkml:trace>
  <inkml:trace contextRef="#ctx0" brushRef="#br0" timeOffset="70181.39">10256 4371 748 0,'0'0'67'0,"6"-5"-54"16,-3-3-13-16,3 2 0 0,0-2 284 0,0 1 55 15,3 1 10-15,-3-7 3 0,3 5-179 0,-3-3-35 16,3 1-7-16,0-3-2 0,2 2-66 0,1-2-14 15,0 0-2-15,3-1-1 0,0 1-10 0,0 3-3 16,0-1 0-16,0 3 0 0,0 0-15 0,-1-2-3 16,-2 2-1-16,0 0 0 0,0 0-14 0,0-3 0 15,0 3 8-15,-3 3-8 0,0 0 0 0,0 2 0 16,0-2 8-16,-9 5-8 0,0 0-16 0,0 0-5 16,9-3-2-16,-9 3-801 0,0 0-161 0</inkml:trace>
  <inkml:trace contextRef="#ctx0" brushRef="#br0" timeOffset="70907">10655 4405 1591 0,'0'0'70'0,"0"0"15"0,0 0-68 0,0 0-17 0,-3 11 0 0,3-11 0 0,0 3 131 0,-3 7 22 15,0-5 5-15,0 3 1 0,0-2-58 0,3 2-11 16,-3 0-2-16,0-1-1 0,0 1-47 0,0 0-8 15,0 6-3-15,0-9 0 0,0 3-13 0,0 5-4 16,-3-8 0-16,3 6 0 0,-3-1-12 0,3-4 9 16,0 2-9-16,0-3 8 0,0 0-8 0,1 1 0 15,-4-4 0-15,3 4-11 16,3 1-133-16,-6-7-26 0,6 0-6 0</inkml:trace>
  <inkml:trace contextRef="#ctx0" brushRef="#br0" timeOffset="72824.88">10694 4223 921 0,'0'0'82'0,"0"0"-66"0,0 0-16 0,0 0 0 16,0 0 214-16,0 0 39 0,0 0 8 0,0 0 2 0,0 0-117 0,0 0-23 15,0 0-5-15,0 0-1 0,0 0-52 0,0 0-10 16,0 0-3-16,0 0 0 0,0 0-40 0,0 0-12 16,0 0 0-16,0 0 0 15,0 0-71-15,0 0-18 0,0 0-4 0,6 2-1 0</inkml:trace>
  <inkml:trace contextRef="#ctx0" brushRef="#br0" timeOffset="73605.78">10920 3638 1191 0,'0'0'52'0,"0"0"12"0,0 0-51 0,0 0-13 15,0 0 0-15,0 0 0 0,0 0 92 0,0 0 15 16,0 0 3-16,0 0 1 0,0 0-38 0,0 0-7 16,0 0-2-16,0 0 0 0,0 0-4 0,0 0-2 15,0 0 0-15,0 0 0 0,0 0 2 0,0 0 1 16,0 0 0-16,0 0 0 0,0 0-5 0,0 0 0 15,0 0-1-15,0 0 0 0,0 0-7 0,0 0-2 0,0 0 0 16,3 8 0-16,0-3-14 0,-3-5-2 0,3 8-1 0,-3-8 0 16,3 8-9-16,-3-3-3 15,0-5 0-15,6 8 0 0,-6-8-1 0,3 6-1 16,3 7 0-16,-3-8 0 0,3 3-1 0,-3-3 0 16,3 9 0-16,-3-9 0 0,2 6-3 0,-2-1-1 0,3 3 0 15,-3 1 0-15,3-7-10 0,-3 7 10 0,0-4-10 16,3 4 10-16,-3-1-10 0,0 0 0 0,0 3 9 0,0 0-9 15,0 0 0-15,-3-1 8 0,3 1-8 0,-3 3 0 16,0-1 0-16,3 4 0 0,-3-4 0 0,0-2 8 16,-3 2-8-16,3 1 0 0,0 2 0 0,-3 3 8 15,3-5-8-15,-3 4 12 0,3 1-4 0,-3-3 0 16,0 3-8-16,0-5 0 0,0 2 0 0,-3 0 0 16,3 3 0-16,-3-6 0 0,0 3 0 0,0-5 0 15,-2 6 0-15,-1-1 0 0,3-5 0 0,-3 2 0 16,0 1 0-16,0 2 0 0,0-5 0 0,3 0 0 15,-3 2 0-15,-3-5 0 0,0 0 0 0,3-5 0 16,0 6 0-16,0-4 0 0,0 3 0 0,4-7 0 16,-4 2 0-16,6-3 0 0,-3 3 0 0,0-5 8 0,6 2-8 15,-3 0 0-15,-3-2 0 0,6-1 0 0,-3 1-11 0,3 2 11 16,-3-5-13-16,3 0 5 0,0 0 8 0,0 0-12 16,0 0 12-16,0 0-12 15,0 0-34-15,0 0-7 0,0 0-2 0,0 0 0 16,0 0-21-16,0 0-5 0,0 0-1 0,6-5 0 15,-6 5-121-15,0 0-24 0</inkml:trace>
  <inkml:trace contextRef="#ctx0" brushRef="#br0" timeOffset="75350.78">11417 4194 403 0,'0'0'36'0,"0"0"-36"0,0 0 0 15,0 0 277-15,0 0 49 0,0 0 10 0,0 0 1 16,0 0-181-16,0 0-36 0,0 0-7 0,0 0-1 15,9-3-38-15,-9 3-7 0,9-3-2 0,0 3 0 16,0 0-2-16,0 0-1 0,0 0 0 0,2 0 0 16,-2-5-37-16,0 5-7 0,0-3-2 0,0 3 0 15,0-2-5-15,3 2-2 0,0 0 0 0,0-3 0 16,-3 3-9-16,3 0 0 0,0 0 0 0,-1 0 0 16,1-5 0-16,-3 2 0 0,3 6 0 0,-3-3 0 15,0 0 0-15,-3 0 0 0,0 5 0 0,0-5 0 16,0 3-69-16,0-1-13 0,0 6-2 0,-6-8-624 15,6 0-125-15</inkml:trace>
  <inkml:trace contextRef="#ctx0" brushRef="#br0" timeOffset="75659.5">11640 4001 1335 0,'0'0'59'0,"0"0"13"0,0 0-58 0,0 0-14 16,0 0 0-16,0 0 0 0,-3 5 115 0,0 3 20 16,3 2 4-16,-3-4 1 0,3 4-36 0,-3 1-6 0,0 2-2 0,0 0 0 15,3 0-27-15,0-2-5 0,-6 2-2 0,3 3 0 16,3 3-18-16,-3-6-3 0,-3 0-1 0,4 3 0 15,-4 3 4-15,0-4 1 0,6 1 0 0,-6 3 0 16,3-6-45-16,0 3 0 0,-3 0 0 0,6-3 0 16,-3 0 0-16,3-5 14 0,0 3-2 0,-3-1-1 15,3 1-30 1,0-6-5-16,3 3-2 0,-3-8-770 0,0 0-155 0</inkml:trace>
  <inkml:trace contextRef="#ctx0" brushRef="#br0" timeOffset="76515.75">12390 3694 1184 0,'0'0'52'0,"0"0"12"0,0 0-52 0,0 0-12 16,0 0 0-16,0 0 0 0,0 0 87 0,0 0 14 15,-6 5 3-15,3 0 1 0,-3 3-22 0,3-3-5 16,0 1-1-16,-2 2 0 0,-1-3-11 0,-3 3-2 16,3 5-1-16,0-5 0 0,-3 0-2 0,0 3 0 15,-3 2 0-15,0 0 0 0,0-2-7 0,0 2-2 0,-3 0 0 0,0 3 0 16,1 2-9-16,-1-4-3 0,3 4 0 0,0 1 0 15,-3 2-3-15,6-5-1 0,3 8 0 0,-3-3 0 16,0 3-20-16,0 2-5 0,-3-5-1 0,4 6 0 16,-1-1-10-16,3 3 0 0,-3-2 0 0,0 2 8 15,3-5-8-15,3 2 12 0,-3-5-12 16,3 3 12-16,0-8-2 0,0 0 0 0,0 5 0 16,3-8 0-16,0 6-10 0,3-6 0 0,0 0 0 0,0 0 0 15,3-5 0-15,-3 3 0 0,0-3 0 16,3 0 0-16,0 0 0 0,0-3 0 0,-3-2-12 0,0 5 12 15,3-6 0-15,-3 1 0 0,3-3 12 0,-1 8-4 16,-5-8-17-16,3 0-4 0,0 5-1 0,0-2 0 16,-3-3-97-16,3 5-19 0,-3-5-4 15,0 0-978-15</inkml:trace>
  <inkml:trace contextRef="#ctx0" brushRef="#br0" timeOffset="77595.07">12581 4318 990 0,'0'0'44'0,"0"0"8"0,0 0-41 0,0 0-11 16,0 0 0-16,6 0 0 0,0 0 114 0,-6 0 21 16,0 0 4-16,3-5 1 0,-3 5-47 0,6-3-9 15,-6 3-1-15,6-3-1 0,-6 3-34 0,6-2-6 0,-3-4-2 16,2 4 0-16,-5 2-1 0,6-3-1 15,0-2 0-15,-3 2 0 0,0-2-10 0,-3 5-1 0,6-3-1 0,-6 3 0 16,3-5-2-16,3-3 0 0,-6 3 0 0,3 0 0 16,0-3-4-16,0 2-2 0,-3-2 0 0,3 3 0 15,-3-3-9-15,0 0-1 0,-3 3-8 0,3-8 12 16,-3 7 8-16,0-7 2 0,0 8 0 0,0-3 0 16,-3 0 3-16,3 3 1 0,-6-3 0 0,3 2 0 15,0-1 1-15,-2 4 0 0,2 0 0 0,-3 3 0 16,-3 0 9-16,3 3 1 0,0 0 1 0,-3-3 0 15,3 2-21-15,-3 3-4 0,3-2-1 0,0 2 0 16,-3 1 0-16,3 2 0 0,1 0 0 0,-1 2 0 0,0 3-12 16,0-5 0-16,3 3 0 0,-3 2 0 0,3 0 18 15,0-5 1-15,0 6 0 0,0-4 0 0,3 3-7 16,-3 1 0-16,3 1-1 0,0-1 0 0,0-4-11 0,3 3-17 16,-3 1 4-16,3-6 1 0,0 0 12 0,3 0 15 15,0-1-3-15,3 1-1 0,0-2-11 0,-3-1 0 16,3-2 9-16,3 2-9 0,0-5 0 0,0 0 0 15,0 0 0-15,3-5 0 0,0-1 0 0,-4 4 0 16,4-6 0-16,0 0 0 0,3 0 0 0,-3 0 0 16,3-3 0-16,-3 1 0 0,3-1 0 0,-6 3 0 15,3-5 0-15,-1 0 0 0,-5 0 0 0,3 7-15 16,0-7 3-16,-3 5 0 0,0 3 12 0,-3-3 15 16,3 3-3-16,-6 5-1 0,0 0-11 0,0 0 0 15,0 0 0-15,0 0 0 0,0 0 0 0,0 0 0 16,-6 0 0-16,3 5 0 0,0 3 0 0,-3-3 0 15,3 3 0-15,-3 0 0 0,0 0 0 0,0 0 0 0,0 0 0 16,1 5 0-16,-1-8 0 0,3 3 0 0,3 5 0 16,-3-7 0-16,3 4 0 0,-3 1 0 0,3-6 0 0,-3 3 0 15,6-3 0-15,0 3 0 0,-3-8 0 16,6 6 0-16,-6-6 0 0,6 5 0 0,2 3 0 0,1-8 0 16,0 3 0-16,-3-1 0 0,6-2 0 0,0 0 0 15,-3-2-22-15,3-1-10 0,-3 3-1 16,0-5-1-16,0-1-202 0,3 4-40 0,2-14-8 15,-5 3-1-15</inkml:trace>
  <inkml:trace contextRef="#ctx0" brushRef="#br0" timeOffset="77865.02">12896 4239 403 0,'0'0'17'0,"0"0"5"0,0 0-22 16,0 0 0-16,3-6 0 0,-3 6 0 0,3 0 375 0,3-5 70 16,-6 5 15-16,3-3 2 0,3-2-304 0,0 5-61 15,3-5-12-15,-3 2-2 0,3 1-31 0,-3-1-7 16,3 3-1-16,0-5 0 0,0 2-17 0,0 3-4 16,3-3-1-16,-4 1 0 0,4-1 6 0,-3 3 0 15,0-3 1-15,0 3 0 0,-6 0-16 0,6 0-3 16,-3 0-1-16,0 0 0 0,3 0-9 0,0 0 0 15,0-5 0-15,-3 2 8 16,0 6-28-16,-6-3-7 0,9 0-1 0,-9 0-768 0,6 5-155 0</inkml:trace>
  <inkml:trace contextRef="#ctx0" brushRef="#br0" timeOffset="78174.25">13102 4051 1645 0,'0'0'72'0,"0"0"16"0,0 0-70 0,0 0-18 16,0 0 0-16,-3 2 0 15,-3 4 135-15,3-1 23 0,0 0 5 0,0 3 1 0,0 5-66 0,0-7-13 16,-3 7-2-16,3 0-1 0,3-5-24 0,-3 3-5 15,0 5-1-15,0 2 0 0,0-5-22 0,0 6-5 16,0-6-1-16,0 6 0 0,0-3 13 0,0 2 3 16,0-2 0-16,0 0 0 0,0 0-32 0,0-3-8 15,-3 0 0-15,6-2 0 0,-3 2 0 0,3-2 0 16,0-4 0-16,0 7 0 16,3-9-129-16,-3 3-27 0,0-8-6 0</inkml:trace>
  <inkml:trace contextRef="#ctx0" brushRef="#br0" timeOffset="79155.83">13563 3773 1414 0,'0'0'63'0,"0"0"13"0,0 0-61 0,0 0-15 0,0 0 0 0,0 11 0 16,0-6 114-16,0 3 20 0,-3 5 4 0,0-8 1 15,-3 9-38-15,3-1-7 16,-3 0-2-16,0 0 0 0,0 3-20 0,0 0-4 0,-3 0 0 0,3 0-1 15,4 5-35-15,-4-8-8 0,3 6 0 0,-6-1-1 16,6 3 14-16,-6 0 3 0,3 1 1 0,-3 1 0 16,3-4-33-16,-3-3-8 0,0 2 0 0,3 1 0 15,0-1 0-15,0 1 0 0,0-6 0 0,3 0 0 16,0 1 0-16,0-1 10 0,3-3-10 0,-3 1 10 0,3-6-10 16,0 3 0-16,0-8 0 0,0 0 0 0,0 0 0 0,0 0 0 15,3 0 0-15,3 0 0 0,0 0 0 0,0-8 0 16,3 3 14-16,0 0-4 0,0-3-10 0,3 3 0 15,0-3 0-15,0 0 0 0,-3 2 0 0,0-4 0 16,5 2 0-16,-2 0 0 0,3 0 0 0,0 0 0 16,0 5 0-16,-3 3 0 0,3-8 0 0,-3 6 0 15,0 2 0-15,-1 0 0 0,1 2 0 0,-3-2 0 16,0 8 0-16,-3-8 0 0,3 6 0 0,-3-1 0 16,-3 3 0-16,3-3 0 0,-3 3 0 0,0-3 0 15,-3 6 0-15,3 0 0 0,0-6 0 0,-3 3 0 16,0 0 0-16,0 2 0 0,0-2 0 0,-3 3 0 15,3-3 0-15,-3-3 0 0,0 6 0 0,0-1 0 16,0-4 0-16,-3 4 0 0,0 1 0 0,0-6 0 16,0 3 0-16,-3 0 0 0,0 0 0 0,0 0 0 15,-2 0 0-15,-1-3 0 0,0 3 0 0,0-5 0 0,-6 2 0 16,3 0 0-16,-3-2 15 0,3 2-3 0,3 0 0 0,1-5 0 16,-1 0-3-16,-3 0-1 0,3 0 0 0,0 0 0 15,0-5 18-15,3 5 3 0,0-3 1 0,0 1 0 16,0-1-30-16,9 3 0 0,-6-5 0 0,6 5 0 15,-3-5 0-15,3 5-10 0,0-8 0 0,0 2 0 16,0 6-11-16,3-2-3 0,3-4 0 0,0 1 0 16,3 0-176-16,-3 0-35 0,12-6-7 0,0-2-2 15</inkml:trace>
  <inkml:trace contextRef="#ctx0" brushRef="#br0" timeOffset="79465.5">13950 4170 1152 0,'0'0'102'0,"0"0"-82"15,0 0-20-15,0 0 0 0,0 0 199 0,0 5 35 16,0-5 7-16,-3 13 2 0,3-7-95 0,-3 2-18 15,3 2-4-15,0 1-1 0,0-1-46 0,0-4-10 16,3 4-1-16,0 1-1 0,0-6-45 0,0 3-9 16,-3 5-1-16,6-7-1 0,0 1 1 0,0 1 1 0,-6 3 0 0,3-6 0 15,0 3-13-15,0-2 0 0,3 1 0 0,0 1 0 16,0-2 8-16,0-1 0 0,0 3-8 0,-6-8 12 16,3 5-12-16,-3-5 0 15,5 6 0-15,-5-6 0 0,6 7-13 0,-3 1-9 0,0-2-2 0,-3 2 0 31,0-8-184-31,-3 5-36 0</inkml:trace>
  <inkml:trace contextRef="#ctx0" brushRef="#br0" timeOffset="79733.5">13798 4442 2145 0,'0'0'47'0,"0"0"9"0,6-8 3 0,-3 6 2 0,3-1-49 0,0-5-12 16,0 3 0-16,3-6 0 0,0 3 67 0,3-2 10 16,0 2 3-16,3 0 0 0,-4-5-28 0,4 2-4 15,0 1-2-15,-3-1 0 0,3-2-6 0,0 5 0 16,0-5-1-16,0 7 0 0,0-7-27 0,-1 5-4 16,1 3-8-16,-3-8 11 0,3 5-3 0,-6-3 0 15,3 3 0-15,3 3 0 0,-9-3-8 0,6 3 0 16,-3-3-10-16,0 5 10 15,-9 3-37-15,6-3-2 0,-6 3 0 0,0 0 0 16,0 0-192-16,0 0-38 0</inkml:trace>
  <inkml:trace contextRef="#ctx0" brushRef="#br0" timeOffset="80044.23">14176 4461 1659 0,'0'0'73'0,"0"0"16"0,0 0-71 0,0 0-18 16,3 8 0-16,-3 0 0 0,0 0 102 0,-3-3 17 15,3 6 3-15,0-6 1 0,-3 3-40 0,3-3-8 16,-3 6-2-16,0-1 0 0,0-2-11 15,3 3-2-15,-3-3-1 0,0 2 0 0,-3 1-31 16,0-1-7-16,4-4-1 0,-7 2 0 0,3 0 36 0,3 2 6 16,-3-2 2-16,0-3 0 0,0 6-52 0,3 0-12 15,0-9 0-15,3-2 0 16,0 0-151-16,0 0-33 0,0 0-6 0,0 0-898 0</inkml:trace>
  <inkml:trace contextRef="#ctx0" brushRef="#br0" timeOffset="80226.03">14319 4220 1612 0,'0'0'144'0,"0"0"-116"0,0 0-28 0,0 0 0 16,0 0 144-16,0 0 24 0,0 0 4 0,0-5 0 15,0 5-88-15,0-5-17 0,3 2-4 0,-3 3-1 16,0 0-49-16,0 0-13 0,3 0 0 0,3-5-725 15,-3 2-150-15</inkml:trace>
  <inkml:trace contextRef="#ctx0" brushRef="#br0" timeOffset="80885.48">14429 3675 1825 0,'0'0'40'0,"0"0"8"0,0 0 1 0,0 0 3 0,0 0-41 0,0 0-11 0,0 0 0 0,0 0 0 15,0 0 98-15,0 0 18 0,0 0 3 0,9 0 1 16,-3 3-45-16,0-1-9 0,3 4-2 0,-3-1 0 16,0 3 0-16,3-8 0 0,-3 5 0 0,0 3 0 0,3 3-32 0,-3-3-6 15,0 5-2-15,3 0 0 16,-4 0 13-16,1 3 3 0,0 3 0 0,3-3 0 0,-3 5-26 0,0-3-5 15,0 3-1-15,0-2 0 16,3-1-8-16,-3 4 8 0,0 4-8 0,-3-5 8 0,3 6-8 16,-3-3 0-16,0 5 0 0,0-3 0 0,-3 3 0 0,0-2 0 15,0-1 0-15,0 1 0 0,-3-1 0 0,0-2 0 16,0 0 9-16,-3-3-9 0,0 0 0 0,-3 0 9 16,-3 0-9-16,3-2 0 0,-6 5 8 15,0-8-8-15,1 7 0 0,-4-4 0 0,-3-1 8 0,3-2-8 16,0 3 0-16,3-6 0 0,-3 0 0 0,7 0 0 15,-4-5 0-15,3 0 0 16,3 0-44-16,0 0-5 0,3-2-2 16,0-4 0-16,6-2-90 0,0 0-19 0,0 0-3 0,6-8-932 0</inkml:trace>
  <inkml:trace contextRef="#ctx0" brushRef="#br0" timeOffset="81688.07">14709 3455 403 0,'0'0'36'0,"0"0"-36"0,0 0 0 0,0 0 0 16,0 0 272-16,0 0 48 0,0 0 10 0,0 0 2 16,0 0-168-16,0 0-34 0,0 0-6 0,0 0-2 15,6-5-38-15,-3 0-7 0,3 0-1 16,0 2-1-16,3-2-16 0,-3 2-3 0,3-2-1 0,0 5 0 16,0-6-30-16,-1 6-5 0,4-8-2 0,0 8 0 15,0 0-9-15,-3 0-1 0,3 0-8 0,0 0 12 16,-3 0 18-16,0 0 3 0,0 3 1 0,-6 2 0 15,-3-5-34-15,0 0 0 0,0 0 0 0,3 6 0 0,3 2 9 16,-3 0-1-16,-3 2-8 0,-3-5 12 16,0 3 4-16,-3-2 0 0,0 4 0 0,-3 1 0 0,0-3-5 0,0 2-1 15,0 4 0-15,-3-9 0 16,0 5-1-16,3 1 0 0,-3-3 0 0,3 3 0 16,1-3 3-16,-1 5 1 0,3-8 0 0,0 3 0 0,3 0 4 15,-3 3 1-15,0-6 0 0,3 3 0 0,3-3-5 16,-3 3-1-16,3-5 0 0,0 2 0 0,0-5-2 0,3 5-1 15,3 0 0-15,0 3 0 0,0-8-1 0,3 0 0 16,0 0 0-16,2 3 0 0,-2-3-8 0,3-3 8 16,3 3-8-16,0-5 8 0,-3 2-8 0,0 1 0 15,3-1 0-15,-3 3 8 0,0-5-8 0,-1 5 0 16,1-3 0-16,0 3-11 16,-3 0-73-16,-3 3-16 0,-6-3-2 0,0 0-1168 0</inkml:trace>
  <inkml:trace contextRef="#ctx0" brushRef="#br0" timeOffset="82657.32">15194 3553 345 0,'0'0'15'0,"0"0"4"0,0 0-19 0,0 0 0 16,0 0 0-16,0 0 0 0,0 0 326 0,0 0 62 15,0 0 12-15,0 0 2 0,0 0-246 0,0 0-50 16,0 0-10-16,0 0-1 0,0 0-11 0,0 0-1 16,6 0-1-16,3 0 0 0,-3 0-21 0,0 3-4 15,-6-3-1-15,6 5 0 0,6 1-9 0,-3 2-3 16,0-3 0-16,0 5 0 0,0 6-7 0,0-2-1 16,2-1-1-16,-2 0 0 0,-3 0-15 0,3 6-2 0,0 2-1 15,-3 0 0-15,3 3-17 0,-6 2 10 0,0 1-10 16,0-1 8-16,0 6-8 0,0-6 0 15,-3 6 0-15,0-3 0 0,3 0 0 0,-6 6 8 0,0 2-8 16,0-3 0-16,-3 1 0 0,0 2 0 0,-3-3 8 0,0 3-8 16,-3-5 0-16,0 2 8 0,1-2-8 15,-1-6 8-15,-3 4-8 0,3-1 0 0,-3-3 0 0,0 1 8 16,0-1-8-16,0 1 8 0,0-6-8 16,3 2 8-16,-2-4 9 0,-1 7 2 0,0-10 0 0,-3 3 0 15,3-1-28-15,0-2-6 0,0 0-1 0,3-3 0 16,1 1 16-16,2-9 0 0,3 3 0 15,0 0 0-15,0-3-9 0,0 0 1 0,6-5 0 0,0 0 0 16,0 0-11-16,0 0-1 0,0 0-1 0,0 0 0 16,0 0-28-16,0 0-6 15,0 0-1-15,3-5 0 0,-3 5-38 0,6-5-8 0,-6-1-2 16,3-1-1012-16</inkml:trace>
  <inkml:trace contextRef="#ctx0" brushRef="#br0" timeOffset="98209.73">9741 1826 536 0,'0'0'24'0,"0"0"4"0,0 0-28 0,0 0 0 0,0 0 0 0,0 0 0 16,0 0 84-16,0 0 10 0,0 0 2 15,0 0 1-15,0 0-6 0,0 0-2 16,0 0 0-16,0 0 0 0,0 0-37 0,0 0-7 0,0 0-1 0,0 0-1 16,9 0-21-16,-3-6-4 0,-6 6-1 0,6 0 0 15,0 0 19-15,3 6 3 0,-3-6 1 0,0 0 0 16,0 5-16-16,-6-5-4 0,6 0 0 0,0 3 0 15,0 2 4-15,0 0 0 0,-6-5 0 0,3 0 0 16,2 8-8-16,-2-3 0 0,-3-5-1 0,0 0 0 16,3 8-3-16,0-2 0 0,0 2 0 0,0-3 0 15,3 3 3-15,0 0 0 0,0 2 0 0,-3-4 0 16,0 2-3-16,0-3-1 0,0 3 0 0,3-3 0 0,0 3-3 16,0 0-8-16,0-3 12 0,3 1-4 0,0 1-8 0,3-1 8 15,-3 2-8-15,0-3 8 0,0 0 3 0,2 3 0 16,-2-3 0-16,0 3 0 0,3-2-1 0,0 2 0 15,0-3 0-15,0-2 0 0,0 2 4 0,-3 0 1 16,3 3 0-16,3-3 0 0,-4-2-7 0,4 2 0 16,-3-5-8-16,3 6 12 0,-3-4-12 0,0 4 0 15,3-6 0-15,0 5 0 0,0-5 16 0,-1 5-4 16,1-5 0-16,0 8 0 0,3-8-12 0,-3 5 0 16,6-2 0-16,-3 2 0 0,2-5 0 0,1 6 0 15,3-6 0-15,3 2-10 0,0 4 34 0,-1-1 6 16,1-5 2-16,0 2 0 0,-3 4-20 0,3-6-3 15,-4 5-1-15,7-5 0 0,-3 3-8 0,6 2 0 0,0-5 0 16,-1 5 0-16,4-5 0 0,0 0 0 0,2 0 9 16,-2 3-9-16,0 2 0 0,0-5 0 0,-1 0 0 15,1 6 0-15,0-6 0 0,-1 0 0 0,1 2 0 0,0 3 0 16,3-5 0-16,-4 0 0 0,4 6 0 16,-3-6 8-16,-1 5-8 0,1-2 0 0,-3 2 0 15,0-2 0-15,-4-1 0 0,4 6 0 0,0-2 0 0,0-6 0 16,-1 7 0-16,4-7 0 0,0 6 0 0,2-6 0 15,-2 8 0-15,3-8 0 0,-3 5 0 0,-4-5 0 16,4 0 0-16,0 0 0 0,-3 0 0 0,5 0 8 16,-5 0-8-16,3 0 8 0,-1 0-8 0,4 0 8 15,-3 0-8-15,0 0 0 0,-1 0 0 0,-5 0 0 16,0 0 0-16,-3 0 0 0,-4 0 0 0,4 0 0 16,0 0 0-16,3 0 0 0,0 0 0 0,-1 0 0 15,-2 0 0-15,6 0 0 0,0 0 0 0,-4 0 0 0,1 0 0 16,0 0 0-16,0 0 0 0,-4-5 0 0,4 5 0 0,-3-6 8 15,3 4-8-15,-3 2 0 0,-1-6 0 0,4 6 0 16,0 0 0-16,0-7 8 0,-7 7-8 0,4-6 0 16,0 6 0-16,0-5 8 0,-3 2-8 0,2-2 0 15,-5 5 0-15,3-5 0 0,0 2 0 0,-3-2 0 16,0 5 0-16,-1-6 0 0,1 6 0 16,-3-7 0-16,3 7 0 0,-3-6 8 0,0 1-8 0,-1 2 0 15,1-2 0-15,0 5 0 0,0-8 0 0,0 3 8 16,0-3-8-16,3 3 0 0,-1-1 0 0,1 4 0 0,0-4 0 0,-3-2 8 15,3 3-8-15,-3 0 0 0,-3 2 0 0,2-2 0 16,-2 0 0-16,0-1 0 0,-3 4 0 0,0-4 0 16,3 6 0-16,-3-8 0 0,-3 8 0 15,3-5 0-15,-3-3 0 0,2 8 0 0,-2-5 0 0,3-3 0 16,-3 3 0-16,0-1 0 0,3 4 0 16,-3-4 8-16,0-4-8 0,0 7 0 0,3-7 0 0,-3 2 0 15,3 0 0-15,-4 2 0 0,1 1 0 0,0 3 8 16,0-9-8-16,-3 8 0 0,0-7 0 0,0 7 8 15,0-2-8-15,3-1 0 0,-9 6 0 0,3-2 0 16,0-3 0-16,-3 5 0 0,0 0 0 0,0 0 0 16,0 0 0-16,0 0 0 0,6-6 0 0,-6 6 0 15,0 0 0-15,0 0 0 0,0 0 0 0,0 0 0 16,0 0 0-16,0 0 0 0,0 0 0 0,6 0 0 16,-6 0 0-16,0 0 0 0,9 0 0 0,-9 0 0 0,0 0 0 15,6-2 0-15,-6 2 0 0,0 0 0 16,0 0 0-16,0 0 0 0,0 0 0 0,9 0 0 15,-9 0 0-15,9 0 0 0,-9 0 0 0,0 0 0 0,0 0 0 16,0 0 0-16,0 0 0 0,6-6 0 0,-6 6 0 16,0 0 0-16,6 0 0 0,-6 0 0 0,8-5 0 0,-8 5 0 15,6-5 0-15,-6 5 0 0,6-3 0 0,3-2 0 16,-9 5 0-16,9-6 0 0,-9 6 0 0,6-2 0 16,3-3 0-16,-3 5 0 0,0-8 0 0,0 2 0 15,-3-2 0-15,-3 8 0 0,9-5 0 0,-6 0 0 16,3 2 0-16,-6 3 0 0,0 0 0 0,6-5 0 15,0-3 0-15,0 3 0 0,-3-3 0 0,-3 8 0 0,3-3 0 16,-3 3 0-16,0 0 0 0,3-3 0 0,0-2 0 0,-3-3 8 16,0 3-8-16,0 5 0 0,0 0 0 0,3 0 8 15,-6-8-8-15,3 8 0 0,0 0 0 0,3-5 0 16,-3-1 0-16,0 6 0 0,3-2 0 0,-3 2 0 16,0-6 0-16,3 6 0 0,-3-5 0 0,0 5 0 15,0 0 0-15,0-3 0 0,0 3 0 0,2-5 0 16,-2 5 0-16,0-5 0 0,3 2 0 0,-3 3 0 15,0 0 0-15,0 0 0 0,0 0 0 0,0-5 0 16,0-3 0-16,0 3 0 0,0 5 0 0,0 0 8 16,0 0-8-16,0-8 0 0,0 3 0 0,3 5 0 15,-6-6 0-15,3 6 0 0,0-5 0 0,0 2 0 16,0-2 0-16,0-3 0 0,0 8 0 0,3-5 0 16,-3-3 0-16,3 3 0 0,-3-1 0 0,3 4 0 15,-3-9 0-15,3 8 0 0,0-2 0 0,-3-3 0 0,3 3 0 16,3 0 0-16,-3-3 0 0,0 2 0 0,0-2 0 15,0 3 0-15,0 0 0 0,0 2 0 0,0-2 0 0,0-3 0 16,0 3 0-16,0-3 0 0,0 2 0 0,-3-2 0 16,3-2 0-16,0 7 0 0,-3-2 0 0,3-3 0 15,-3 3 0-15,0-1 0 0,3-2 0 0,-3 3 0 16,0-3 0-16,3 3 0 0,-3-3 0 0,0 8 0 16,0 0 0-16,3-5 0 0,-3-3 0 0,0-3 0 15,0 3 0-15,3 0 0 0,-3 3 0 0,0 0 0 16,0-3 0-16,0 3 0 0,0 5 0 0,0-6 0 15,0 4 0-15,-3-9 0 0,3 8 0 0,-3-2 0 0,3-3 0 16,-3 3 0-16,3-3 0 0,-3 3 0 0,3-1 0 16,-3-2 0-16,0 3 0 0,0-3 0 15,0 3 0-15,0 0 0 0,0 2 0 0,3-8 0 0,-3 3 0 16,0 0 0-16,0 3 0 0,0-3 0 0,0 3 0 16,0-3 0-16,0 3 0 0,3-3 0 0,-3 2 0 0,0-1 0 15,0-4 0-15,0 3 0 0,-3 3 0 0,3-3 0 16,0 3 0-16,-3-3 0 0,1-3 0 0,-1 8 0 15,-3-7 0-15,0 2 0 0,0 0 0 0,0 3 0 16,0-3 0-16,-3 2 0 0,3 1 0 0,0-3 0 16,-3-2 0-16,0 2 0 0,0 0 0 0,4-3 0 15,-4 8 0-15,0-2 0 0,-3-8 0 0,3 5 0 16,3 3 0-16,-3-1 0 0,-3-2 0 0,6 3 0 16,-3-3 0-16,0 8 0 0,1-5 0 0,-1-3 0 0,0 3 0 15,0-3 0-15,0 2 0 0,0 1 0 0,0-3 0 16,0 3 0-16,3-3 0 0,-3 3 0 0,0 2 0 0,4-2 0 15,-4 0 0-15,0-3 0 0,0 2 0 0,0-2 8 16,0 3-8-16,-3-3 0 0,0 3 0 16,3-3 9-16,-3 3-9 0,1-1 0 0,-1-2 20 0,0 3-4 15,-3 2 0-15,3-2 0 0,0-3-16 16,0 3 0-16,3 5 0 0,-5-5 0 0,2-3 0 0,0 2 0 16,3 1 0-16,-3 2 0 0,0-2 0 0,0 0 0 15,3 2 0-15,0-2 0 0,-2-3 0 0,-1 8 12 16,3-5-4-16,0-1-8 0,-3 4 0 0,0 2 0 15,3-6-12-15,-3 1 3 0,0 3 9 0,0-4 0 16,1 1 0-16,-4 2 0 0,-3 3 0 0,0-5 0 16,0 0 8-16,3 5-8 0,-5-3 0 0,5-2 0 0,-3 5 0 15,0 0 0-15,0 0 9 0,0-6-9 0,1 6 12 16,-4 0-12-16,3 0 0 0,0 0 0 0,3 0 0 16,0 0 0-16,0 0 0 0,1-2 0 0,-4 2 0 15,3-5 0-15,0 5 0 0,0-6 0 0,-3 6 8 16,1-5-8-16,-4 2 0 0,3 3 0 0,-3 0 0 15,0 0 0-15,0-5 0 0,1 5 0 0,2 0 0 16,-6 0 0-16,3 0 0 0,3 0 0 0,3 5 0 0,-2-5 0 16,2 0 0-16,0 0 0 0,3 0 0 0,-3 3 0 15,-3-3 0-15,3-3 0 0,-2 3 0 0,-1 0 0 16,-3 0 9-16,3 0-9 0,-6 0 0 0,7 0 9 16,-4 0-9-16,3-5 0 0,0 5 0 0,3 0 8 15,-6 0-8-15,7 0 0 0,-4 0 0 0,3 0 0 16,-3 0 0-16,3 5 0 0,-3-5 0 0,3 0 0 15,-2 0 0-15,-1 0 0 0,0 3 0 0,-3-3 0 0,3 5 0 16,-5-5 0-16,2 0 0 0,-3 0 0 0,3 6 0 16,-3-6 0-16,6 0 0 0,1 0 0 0,-4 5 0 0,3-3 0 15,0-2 0-15,0 0 0 0,0 0 0 0,1 0 0 16,-1 0 0-16,0 0 0 0,0 0 0 0,3 0 0 16,-3 0 0-16,1-2 0 0,-1-3 0 0,-3 5 0 15,0 0 0-15,0 0 0 0,-2 0 0 0,2 0 0 16,0 0 0-16,0 0 0 0,0 0 0 0,0 5 0 15,4-3 0-15,-1-2 0 0,0 0 0 0,-3 6 0 0,3-6 0 16,0 5 0-16,1-2 0 0,-1-3 0 0,3 5 0 16,-3-5 0-16,0 0 0 0,0 5 0 15,-2-5 0-15,2 0 0 0,-6 0 0 0,3 0 0 0,0 0 0 16,1 3 0-16,-1 2 0 0,0 1 0 0,0-6 0 16,3 7 0-16,0-7 0 0,1 6 0 0,-1 2 0 15,3-3 0-15,-3 3 0 0,3-3 0 0,3-2 0 0,-3 7 0 16,-2-7 0-16,2 2 8 0,0 6-8 0,0-8 0 15,0 2 0-15,-3 0 0 0,4-2 0 0,-1 2 0 16,3 0 0-16,-3 3 0 0,0-2 0 0,0-4 0 16,3 4 0-16,0-1 0 0,4-2 0 0,-4 2 0 15,3 0 0-15,-3-2 0 0,3 2 8 0,0 0-8 16,-3-2 0-16,3 2 0 0,-3 1 0 0,3 2 0 16,-2-3 0-16,-1 0 0 0,-3 3 0 0,3 5 0 0,-3-5 0 15,3 3 0-15,-3 2 0 0,0-5 0 16,1-3 0-16,-1 8 0 0,0-5 0 0,0 3 0 0,0 2 0 0,0-5 0 15,0 5 0-15,4 1 0 0,-4-1 0 16,3 0 0-16,0 0 0 0,0 6 0 0,0-6 0 16,3 0 0-16,0 1 0 0,0 4 0 0,-2-5 0 15,2 6 0-15,0-6 0 0,3 3 0 0,-3 2 0 16,0-4 0-16,0 4 0 0,3 1 0 0,-3-6 0 0,3 3 0 16,0 2 0-16,1-4 0 0,-4 4 0 0,6 1 0 15,-3-6 0-15,3 3 0 0,0 2 0 0,0 1 0 16,0-1 0-16,0-2 0 0,3 3 0 0,0-1 0 15,0-5 0-15,0 3 0 0,3 0 0 0,-3-3 0 16,3 1 0-16,-3-1 0 0,3 0 0 0,0 0 0 16,0 1 0-16,3-7 0 0,0 4 0 0,0 2 0 0,0 0 0 0,0-5 0 15,3 6 0-15,0-1 0 0,3 0 0 0,0-2 0 16,0 2 0-16,0 0 0 0,5 0 0 0,1 3 0 16,0 3 0-16,3-1 12 0,3 1-12 15,0 2 12-15,0 5-12 0,5 1 0 0,1 5 0 16</inkml:trace>
  <inkml:trace contextRef="#ctx0" brushRef="#br0" timeOffset="106271.9">10709 1082 349 0,'-12'-5'15'0,"6"2"4"0,-3 3-19 0,0-5 0 15,0 5 0-15,-3-8 0 0,0 3 12 16,0 5-2-16,0-8 0 0,-3 8 0 0,1-6-10 0,-1 1 0 15,0-3 0-15,-6 8 0 0,3-5 0 0,-3 5 0 16,0-5 0-16,-2 5 0 0,-1 0-15 0,0 5 2 16,0 0 0-16,-3 3 0 0,4-3 13 0,-4 1 0 15,-3 7 0-15,3 0-9 0,-3 0 17 0,-2 1 3 16,-1 7 1-16,-3-8 0 0,-2 6 87 0,-1-1 17 16,0 9 4-16,0-6 1 0,10 3-13 0,-4 2-4 15,3 0 0-15,3 4 0 0,4-1-56 0,-1 5-11 16,3 0-2-16,3 4-1 0,3 1-24 0,3-2-10 15,3-2 8-15,0-1-8 0,3 3 11 0,3-5-3 16,0 2-8-16,6 3 12 0,-3-2-12 0,3-4 9 0,3 9-9 16,3-8 8-16,0 0-8 0,0 2 0 0,6-8 0 15,0 6 8-15,-3-11-8 0,6 3 0 16,3-3 0-16,-1 1 0 0,1-7 0 0,6 7 0 0,-3-9 0 16,6 0 0-16,2 6 0 0,1-12 0 0,0 1 0 0,3 3 0 15,-1-8 27-15,1-1 3 0,3-2 1 0,2 0 0 16,1-2-8-16,6-1-2 0,-1-8 0 0,-2 3 0 15,3-5-12-15,-1 0-9 0,-2-6 12 0,-4 4-12 16,7-12 15-16,-3 3-4 0,-4-2-1 0,4-6 0 16,0 6-10-16,-4-9 0 0,1 4 0 0,-3-1 0 15,-6 5 0-15,-4-7 0 0,1 2 0 0,-6 0 0 0,0-2 0 16,-3 2 0-16,-4-7 0 0,-2 2 0 0,0-3 0 16,-6 5 0-16,-3-2 0 0,0 3 0 0,-6-3 10 15,-6 3-10-15,0 2 12 0,-3-3-12 0,-3 4 0 16,0-1 0-16,-3-2 0 0,-2-3 0 0,-4 2 12 15,0 3-12-15,-6-5 12 0,-3 8-12 0,1-3 23 16,-4 6-3-16,-3 0 0 0,0 7 0 0,-2-7-4 16,2 7 0-16,0 6-1 0,1 0 0 0,-4-1-2 0,3 9 0 15,-3 2 0-15,1 3 0 0,-1 0-13 0,0 0 9 16,-2 8-9-16,2 0 8 0,3 3-8 0,4 2 0 16,-1 0 0-16,3 1 0 0,0 4-12 0,3-2 3 15,1 2 0-15,2 4 0 16,0 1-21-16,0-4-4 0,3 2-1 0,4 0 0 15,-1-2 3-15,3 5 1 0,3-3 0 0,0-3 0 16,3-2-6-16,0 3-2 0,3-1 0 0,0 1 0 0,0-6 12 0,3 0 3 0,0 0 0 0,3 1 0 31,3-6-58-31,-3 5-11 0</inkml:trace>
  <inkml:trace contextRef="#ctx0" brushRef="#br0" timeOffset="110229.45">12444 712 403 0,'-18'18'17'0,"6"-12"5"0,-3 1-22 0,-6 7 0 0,-2-4 0 0,-1 6 0 16,-3 3-25-16,0-1-10 0,0-2-1 0,7 8-1 15,-1-6 25-15,0 9 12 0,0-6-10 0,0 6 10 16,0 4 0-16,1 1 0 0,2 0 0 0,0-3 0 0,-3 3 0 0,3-1 0 16,-3-4 0-16,6 5 0 0,-2-3 0 0,-1 0 0 15,3 0 0-15,-6 3 0 16,3-1 0-16,0-4 0 0,0 5 0 0,4 2 0 0,-1-2 0 0,0 2 0 16,6-2 0-16,0 0 0 0,3-1 0 0,3 1 0 15,0 3 0-15,6-4 10 0,3 1 24 0,0-6 5 16,3 1 1-16,6 5 0 0,0 2-7 0,2 6-1 15,4-8 0-15,0 2 0 0,6-2 4 0,0-1 0 16,5 1 0-16,4-5 0 0,6-1-13 0,2-7-3 16,7 7 0-16,3-5 0 0,-4-2-11 0,4-3-9 0,-1 0 12 15,7-9-12-15,5 7-12 0,4-9-10 0,-1 3-2 16,4-8 0 0,2 5-1-16,1-10-1 0,2 0 0 0,3 2 0 0,-5-8 26 0,-1 3 0 0,1 1 0 0,-7-7 0 15,4-2 0-15,-1 3 0 0,0-3 0 0,-2 3 0 16,-4-5 22-16,-2-6 10 0,-4 3 1 15,1-1 1-15,-1-4 19 0,1-1 4 0,-3 4 1 16,-1-4 0-16,-11 1-32 0,2-1-6 0,-5-4-2 16,0 4 0-16,-7-5 0 0,1 6 0 0,-6-6 0 0,-3 3 0 15,-6-3-18-15,-4-7 10 0,-5 2-10 0,-3-3 8 16,-6 0 0-16,-9 3-8 0,0 3 12 0,-6-6-4 16,-3 3 0-16,-5 3 0 0,-4-6 0 0,-6 3 0 15,0 2-23-15,-8-4-5 0,-4-1 0 0,-9 3-1 16,-2 5-17-1,-4 6-3-15,-53-22-1 0,27 22 0 0</inkml:trace>
  <inkml:trace contextRef="#ctx0" brushRef="#br0" timeOffset="114978.37">6663 4188 1206 0,'0'0'26'0,"0"0"6"0,-6 0 0 0,-2 3 3 0,5 0-35 0,-3-1 0 0,6-2 0 0,-6 3 0 16,0 0 87-16,0 2 10 15,6-5 3-15,0 0 0 0,-6 3-48 0,6-3-10 16,0 0-2-16,0 0 0 0,0 0-3 0,0 0-1 0,0 0 0 0,6 10 0 16,-6-10 13-16,9 0 3 0,3 0 0 0,-1 0 0 15,4 0-18-15,0-5-3 0,0 2-1 0,3-2 0 16,-3 5 1-16,6-5 0 0,-6 5 0 0,2-3 0 15,1 3-20-15,0-3-11 0,-3 3 12 16,0 0-12-16,0 0 11 0,0 0-11 0,-3 0 10 0,2 3-10 16,-5-3 8-16,3 0-8 0,-3 0 0 0,0 0 9 15,-3 3-9-15,-6-3 0 0,0 0 0 0,9 5 8 16,-9-5-8-16,0 0 0 0,0 0 9 0,0 0-9 16,0 0 11-16,0 0-3 0,0 0 0 0,-3 3 0 15,-3 2 0-15,-3 0-8 0,3-2 12 0,-3-1-4 16,0 6 1-16,0-8 0 0,-2 6 0 0,-4-6 0 15,3 2-9-15,0 4 10 0,-6-6-10 0,3 0 10 0,0 0 6 16,-3 0 2-16,3 0 0 0,1-6 0 16,-1 4-7-16,3 2-2 0,-3 0 0 0,3-3 0 0,-3 3-9 15,3 0 8-15,0 0-8 0,0 0 8 0,1 3-8 0,2-3 0 16,0 0 0-16,3 2 0 0,-3 4 0 0,9-6 0 16,0 0 0-16,0 0 0 0,-6 0 0 0,6 0 0 15,0 0 0-15,0 0 0 0,0 5 0 0,6 3 0 16,-3-3 0-16,6-2 0 15,0 2-113-15,0 0-22 0</inkml:trace>
  <inkml:trace contextRef="#ctx0" brushRef="#br0" timeOffset="115640.26">11277 1564 345 0,'-3'2'31'0,"3"-2"-31"0,-3-2 0 15,3 2 0-15,0 2 143 0,0-2 22 0,0 0 5 0,0 0 1 16,0 0-99-16,0 0-19 0,0 0-4 0,0 0-1 0,0 0-19 0,0 0-4 15,0 0-1-15,0 0 0 0,0 0 7 0,0 0 1 16,0 0 0-16,0 0 0 16,0 0-20-16,0 0-3 0,0 0-1 0,0 0-408 15,0 0-83-15</inkml:trace>
  <inkml:trace contextRef="#ctx0" brushRef="#br0" timeOffset="117477.23">9628 2008 230 0,'12'19'20'0,"-3"-11"-20"0,3 5 0 0,0 0 0 16,3 0 11-16,5-5-3 0,1 3 0 0,0-6 0 15,6-2-8-15,0 2 0 0,-1-2 9 0,7-3-9 16,3 2 0-16,0-2 0 0,-1 0 0 0,-2 0 0 15,3-2 0-15,-3-1 8 0,-1 3-8 0</inkml:trace>
  <inkml:trace contextRef="#ctx0" brushRef="#br0" timeOffset="117747.96">10563 1918 403 0,'15'-21'36'0,"-9"10"-36"0,-1-4 0 0,4-4 0 0,0 1 124 0,3-4 17 15,0 4 4-15,-3-9 1 0,3 1-94 0,0-6-18 16,-3-2-4-16,0 2-1 0,3-8-17 0,-6 9-3 15,3-9-1-15,-6 8 0 0,2-2-8 0,-2 2 0 16,-6-5 0-16,1 8-11 0,-1-3 11 0,-3 0 0 16,-3 6 0-16,0-1 0 0,-6 1-12 0,3 2-1 15,-3 3 0-15,-3 0 0 16,-3 2-23-16,1 1-4 0,-7 5 0 0,0-6-1 16,-6 6-11-16,0 0-1 0,4-1-1 0,-4 6 0 0,6 3 32 0,-3 0 6 0,4 2 2 15,2 3 0-15,-3 3 22 0,3 2 5 16,-3 0 1-16,4 1 0 0,-4 7 25 0,3 0 5 0,0 0 0 0,-3 9 1 15,7-4-30-15,-1 1-7 0,3 7 0 16,0 1-8-16,3-6 20 0,0 3-4 0,3 2 0 0</inkml:trace>
  <inkml:trace contextRef="#ctx0" brushRef="#br0" timeOffset="125405.38">2091 5972 1101 0,'0'0'48'0,"0"0"12"0,0 0-48 0,0 0-12 16,0 0 0-16,0 0 0 16,0 0 78-16,0 0 14 0,0 0 2 0,0 0 1 0,0 0 8 0,0 0 1 15,0 0 1-15,0 0 0 0,0 0-39 0,0 0-8 16,6 5-2-16,3 0 0 0,0-5-17 0,-3 0-4 16,6 0-1-16,-3 0 0 0,-9 0 0 0,0 0 0 15,0 0 0-15,0 0 0 0,15 0-12 0,0 0-2 16,-15 0-1-16,21-5 0 0,-9 5-9 0,5-3-2 15,-5 3 0-15,-12 0 0 0,15 0-8 0,0 3 8 16,-6-3-8-16,-9 0 8 0,12 5-8 0,0-5 0 16,-12 0 9-16,12 0-9 0,-12 0 0 0,0 0 0 15,9 3-12-15,-9-3-693 0,9 3-139 0</inkml:trace>
  <inkml:trace contextRef="#ctx0" brushRef="#br0" timeOffset="125746.54">2020 6130 1422 0,'0'0'63'0,"0"0"13"0,0 0-61 0,0 0-15 0,0 0 0 0,0 0 0 0,0 0 99 0,0 0 17 16,6 0 3-16,3-2 1 0,-9 2-29 0,9-3-6 16,0 0-1-16,3 3 0 0,-3 0-19 0,2-2-4 15,1 2-1-15,3 0 0 0,-6 0-16 0,-3 2-3 16,9-2-1-16,-9 0 0 0,9 0-21 0,-3 0-5 16,0 0-1-16,6 0 0 0,-7 0-13 0,1 0 9 15,3 3-9-15,0-3 8 0,0 3-8 0,-3-3 0 16,3 0 9-16,0 0-9 0,-6 0 0 0,2 2 0 15,-2-2 0-15,-9 0-12 16,6 0-149-16,-6 0-31 0</inkml:trace>
  <inkml:trace contextRef="#ctx0" brushRef="#br0" timeOffset="127670.95">3419 6130 968 0,'0'0'43'0,"0"0"9"0,0 0-42 0,0 0-10 16,0 0 0-16,0 0 0 0,0 0 60 0,0 0 11 16,0 0 1-16,0 0 1 0,0 0-16 0,0 0-3 15,6 0-1-15,-6 0 0 0,0 0-8 0,6-2-1 16,3-1-1-16,-9 3 0 0,0 0-8 0,0 0-2 0,3-3 0 0,-3 3 0 15,0 0 4-15,0 0 1 16,6-5 0-16,-6 5 0 0,0 0-3 0,6-2-1 0,-3-4 0 0,-3 6 0 16,0 0-11-16,3-5-3 0,0 2 0 0,3-2 0 15,-6 5-6-15,0-3-2 0,3-5 0 0,-3 3 0 16,0 5-3-16,0-5-1 0,0 0 0 0,0-1 0 16,-3 4 0-16,3-4 0 0,-6 1 0 0,0 0 0 15,3-1 4-15,-3 1 0 0,0-5 0 0,-3 4 0 16,3 1 8-16,-3 0 1 0,0-1 1 0,0 1 0 15,0 2-22-15,0 3 8 0,0-5-8 0,3 3 0 16,-9 2 11-16,4 0-3 0,2 0 0 0,-3 2 0 0,0 3 7 0,3-5 1 16,0 6 0-16,0-1 0 15,-3 0-7-15,0 1-1 0,3-1 0 0,0 3 0 0,0-3 12 0,0 0 1 16,4 3 1-16,-7-2 0 0,6 2-10 0,-3 0-3 16,6 2 0-16,-9-5 0 0,6 6-9 0,3-3 0 15,-6 5 0-15,6-5 8 16,-3 3-8-16,3-1 0 0,-3 1 0 0,3-1 0 0,3 1 0 0,-6 2 0 15,3-5 0-15,0 0 0 0,3 5 0 0,0-5 0 16,0 6 9-16,-6-4-9 0,6-2 13 0,0 0-1 16,0 3-1-16,6-3 0 0,-6 2-3 0,3-2-8 15,6 0 12-15,-6 0-4 0,3-3-8 0,-3-2 8 16,3 2-8-16,6 0 8 0,-3-2-8 0,-3 0 0 16,3-1 9-16,0 1-9 0,0-3 0 0,3 0 9 15,-1-3-9-15,-2 1 0 0,3 2 9 0,-3-3-9 16,3 0 0-16,3 3 9 0,-6-8-9 0,0 3 0 15,6 3 0-15,-3-6 0 0,3 2 0 0,-4-2 0 16,1 0 12-16,6 1-4 0,-6-4-8 0,6 3 0 0,-6-3 0 16,6 1 8-16,-6-3 9 0,0 2 2 0,-1-2 0 15,-2 0 0-15,3-1-19 0,3 1-17 0,-6-3 3 16,3 0 1-16,-3-2 13 0,3-1 0 0,-3-2 0 16,0 0 0-16,3 0 0 0,-3 2 0 0,-4-2 8 15,1-3-8-15,3 3 13 0,-3-5-1 0,0 2 0 0,3 0 0 16,-6 3-12-16,3 0-12 0,-6-3 3 0,0 3 0 15,0-3 9-15,0 3 12 0,0 0-2 0,0 2-1 16,-9-5-9-16,3 0 0 0,3 3 0 0,-3 0 0 16,0 0 0-16,-3 2 0 0,0 1 0 0,1 2 0 15,-1-5 0-15,0 5 0 0,3-3 0 0,-9 4 0 0,9-4 8 16,-9 3 0-16,6 6 0 0,3-4 0 0,-3 1-8 0,-3 0 0 16,3 2 0-16,-5 3 0 0,2 0 0 0,0 1 0 15,0 1 0-15,0 1 0 0,-3 0-10 0,0 2 10 16,0 0 0-16,0 3-9 0,0 0 9 0,1 3 0 15,-1 0 0-15,-3-1 0 0,3 4 0 0,-3-1 0 16,0 0 0-16,3 0 0 0,0 1 0 0,7 2 0 16,-10 2 8-16,6 1-8 0,0 2 0 0,3-5-20 15,-6 3 4-15,3-1 1 16,3-2-136-16,3 5-27 0</inkml:trace>
  <inkml:trace contextRef="#ctx0" brushRef="#br0" timeOffset="128155.23">2711 6559 288 0,'3'0'25'0,"-6"0"-25"0,-3-3 0 0,3 3 0 0,0 0 300 0,3 3 54 16,0-3 11-16,0 0 3 0,0 0-198 0,0 0-39 15,0 0-8-15,0 0-2 0,12 0-37 0,-1 0-8 16,7 0-2-16,-6 0 0 0,6 0-19 0,-3 0-4 16,0-3-1-16,6 1 0 0,-1-4-16 0,4 1-3 15,3 0-1-15,6-3 0 0,6-3 8 0,-4 1 2 16,4-1 0-16,3 1 0 0,2 2-26 0,-8 0-5 16,0-3-1-16,5 1 0 0,-2 2-8 0,6-3 0 15,-4 3 0-15,-2-2 0 0,0 4 8 0,-6 1-8 16,5 0 0-16,-8-1 8 0,0 4-8 0,0-1 0 15,-4 3 0-15,-2 3 0 0,0-3 0 0,0 2 8 16,-6 1-8-16,-1 0 0 0,-2 2 0 0,0 0 0 16,0 3 0-16,-6 0 0 0,0-3 0 0,-3 3-19 15,6 0 3-15,-3 0-804 0,-6-3-162 16</inkml:trace>
  <inkml:trace contextRef="#ctx0" brushRef="#br0" timeOffset="128996.46">3008 7236 460 0,'-9'8'41'0,"9"-8"-33"16,0 0-8-16,0 0 0 0,0 0 228 0,-3 3 44 15,3-3 9-15,0 0 2 0,-3 5-166 0,3-5-33 16,0 0-6-16,0 0-2 0,0 0-32 0,0 0-8 16,0 0 0-16,0 0-1 0,0 0 12 0,0 0 2 0,6-2 1 0,-6 2 0 15,3-6 3-15,9 4 1 0,-9-1 0 0,3-2 0 16,0-1-31-16,0 1-7 0,-3-3 0 0,3 3-1 16,-6-3 2-16,3 0 1 0,0 0 0 0,-3-2 0 15,0 2 14-15,0 0 4 0,-3-6 0 0,0 6 0 16,-3-2-15-16,3-1-2 0,-9-2-1 0,6 2 0 15,-3 1-10-15,3-1-8 0,-3 1 12 0,0 4-12 16,-3-1 25-16,-2 1-1 0,2 1-1 0,0 5 0 16,0 0 5-16,3 5 2 0,-9-2 0 0,6 0 0 15,0 2-14-15,-3 0-4 0,3 3 0 0,1 0 0 0,-7-3-12 16,6 3 9-16,0 5-9 0,3-2 8 16,-3 0-8-16,-3-1 0 0,9 1 9 0,0-1-9 0,-3 6 0 0,6 0 0 15,-3 0 0-15,0 2 0 0,6-2 0 16,-5 0 0-16,2 0 0 0,3 0 0 0,3 0 0 15,2 0 0-15,-5-3 0 0,3 0 0 0,6 0 0 0,-6 1 0 16,3-6 0-16,0 2 0 0,3-2 0 0,0 0 0 16,0-3 0-16,3 3 8 0,0-5-8 0,3 0 8 15,-6-3-8-15,3 0 8 0,2-6-8 0,4 1 9 16,0-3-9-16,-3-3 10 0,9 1 5 0,-3-3 1 16,0-3 0-16,-1 0 0 0,-2 3-16 0,3-3-13 15,3-5 2-15,-3-1 1 0,0 1 10 0,-1 3 16 16,-5-6-4-16,6 3-1 0,-6 0-11 0,0 2 0 15,-3-5 0-15,-3 3-11 0,0-3 11 0,3 1 0 16,-9-1 0-16,2-3 8 0,1-2-8 0,0 0 8 0,-6-5-8 16,0-1 8-16,0 1-8 0,-6-1 0 0,0-2 8 0,1 6-8 15,2-1 0-15,-9 3 8 0,3 2-8 0,-6 4 0 16,3 1 0-16,-3 6 0 0,-3 3 0 16,-3 0 0-16,1 5 0 0,-1 5 0 0,0-2 0 15,3 5 0-15,-9 3 0 0,6-1 0 0,-2 1 0 16,5 5 8-16,-3-3-8 0,9 3 0 0,-9 3-11 0,6-1 11 31,3 4-29-31,0-4 0 0,0 3 0 0,4 1 0 0,2-1-110 16,0 0-21-16,6 3-5 0</inkml:trace>
  <inkml:trace contextRef="#ctx0" brushRef="#br0" timeOffset="129691.76">3413 7287 1292 0,'0'0'28'0,"0"0"7"0,0 0 1 0,9 0 0 0,-3-3-36 0,0 0 0 16,3 1 0-16,-3-1 0 0,3-2 90 0,-3-3 11 0,6 0 3 16,-4 0 0-16,-2 0-36 0,3 3-6 0,3-6-2 15,-9 3 0-15,3-2-13 0,-3-1-3 0,0 0-1 0,-3 1 0 16,3 5-12-16,-3-6-3 0,3-2 0 0,0 2 0 16,-3 1 15-16,0-1 2 0,0 0 1 0,0-2 0 15,0 3-23-15,-3-1-5 0,-3 0-1 0,3 1 0 16,0 2 14-16,-6 3 2 0,-3-1 1 0,-3 4 0 15,4 2-5-15,-4 0-1 0,6 2 0 0,-9 4 0 16,6-1 7-16,-9 0 1 0,6 1 0 0,0 4 0 16,-3 1-36-16,7-3 0 0,-4 2 0 0,3 1 0 15,0-3 0-15,0 2 0 0,3 4 8 0,0 1-8 16,0 1 0-16,3 3 0 0,-3-1 0 0,9 3 0 16,-6 3 10-16,6-5 2 0,-3 2 0 0,6-2 0 15,3-1-12-15,-3-2 0 0,3-3 0 0,6 0 0 0,-6-5 0 16,3-2 0-16,0-1 0 0,3-5-11 0,3 0 11 15,0-3 0-15,0-2 0 0,-1-3 8 0,1-3 0 16,6-2 0-16,-6 0 0 0,3-3 0 0,0 0-8 0,3 0 0 16,-10-2 0-16,7-1 0 0,-6 1 0 0,-3-1 0 15,0-2 0-15,3 3 0 0,-3-4 0 0,-6 7 0 16,6-1 0-16,-6 2 8 0,3 4-8 0,-3 2 0 16,0 0 0-16,-3 8 0 0,0-5 0 0,0 5 0 15,-6 2 8-15,0 1-8 0,3 5 17 0,-9-3-1 16,6 6 0-16,3-1 0 0,-3 1 4 0,0 2 0 15,9 0 0-15,-3 1 0 0,-3 2-8 0,3-1-2 16,3 1 0-16,-3 3 0 0,0-1-10 0,0 1 0 16,0-3 0-16,3-3 8 0,3 0-8 0,3 0 0 0,-3-7 0 15,9 2 0-15,-9-3 0 0,9 0 0 0,-6-2 0 0,5-1 0 16,1-2 0-16,0-2 8 0,-3-1-8 0,3 1 0 31,-3-6-105-31,3 2-27 0,0-2-4 0</inkml:trace>
  <inkml:trace contextRef="#ctx0" brushRef="#br0" timeOffset="129873.11">13003 12629 2944 0,'24'5'-1178'0</inkml:trace>
  <inkml:trace contextRef="#ctx0" brushRef="#br0" timeOffset="131405.78">4619 5776 1821 0,'0'0'40'0,"0"0"8"0,0 0 1 0,0 0 3 0,0 0-41 0,0 0-11 0,0 0 0 0,0 0 0 16,0 0 67-16,0 0 11 0,0 0 2 0,0 0 1 15,5 3-24-15,1 4-5 0,3-7 0 0,3 0-1 16,0 3 1-16,0 0 0 0,3-3 0 0,0 0 0 16,0-3-19-16,6 0-3 0,-1 3-1 0,1 0 0 15,3-5-10-15,-3 3-3 0,6 2 0 0,-4-3 0 16,7 0 4-16,-3 1 0 0,0 2 0 0,0-3 0 16,-1 3-20-16,-2-3 0 0,-3 3 0 0,3 0 0 15,-3 0 0-15,0 0 0 0,-4 0 0 0,4 0 0 16,0 0 0-16,0 3 0 0,-3 0 0 0,0-3 0 0,2 2 0 15,-2 1 0-15,-3-3 0 0,0 3 0 0,0-3 8 16,0 0 0-16,0 2 1 0,0 3 0 0,-6-5-9 0,2 3-11 16,-2 0 3-16,-3-3 0 15,0 2-130-15,0-2-26 0,-6 0-4 0,0 0-870 16</inkml:trace>
  <inkml:trace contextRef="#ctx0" brushRef="#br0" timeOffset="132189.94">4574 5823 403 0,'0'0'17'0,"0"0"5"0,0 0-22 0,0 0 0 0,0 0 0 0,3 0 0 15,-3 0 276-15,0 0 52 0,0 0 9 0,0 0 3 16,0 0-171-16,6 0-33 0,0 3-8 0,0 0 0 16,-6-3-30-16,9 2-6 0,-3 1 0 0,0 0-1 15,2 2-28-15,1 0-6 0,3 1-1 0,0-1 0 16,0 0-21-16,3-2-5 0,0-1-1 0,3 1 0 16,-3 2-17-16,5-2-3 0,4 2-1 0,-3-2 0 15,-3 2-8-15,3 1 0 0,3-1 0 0,-1 3 0 16,1 0 0-16,3 0 0 0,0 0 0 0,-3-3 0 15,-4 5 0-15,4-2 0 0,-3 3 0 0,-3 2 0 0,0 0 0 16,-3-5 0-16,3 3 0 0,-4 2 0 0,4-2 0 16,-9-1 0-16,3 1 0 0,-3 2 0 0,0 0 0 0,-3-2 8 15,3 2-8-15,-3 0 0 0,-3 1 0 0,0-4 0 16,-3 4 8-16,0-1-8 0,-3 5 0 0,0-7 0 16,0 2 0-16,-3 3 0 0,0 0 0 0,0 0 0 15,-3 0 0-15,0-1 0 0,-3 4 0 0,3-3 0 16,-6 0 0-16,-2 5 0 0,-1 0 0 0,-9 0 0 15,3 0 0-15,-9 3 0 0,1 0 0 0,-1 2 0 16,0-2 0-16,0 3 0 0,1-1 0 0,-1 1 0 16,3-4 0-16,-3 4 0 0,7-1 0 0,-4-2 0 15,3 0 0-15,-3 0 0 0,4-3 0 0,2 0 0 16,-3-2 0-16,3-1 0 0,3 1 0 0,0-3 0 16,-2-1 0-16,8 1 0 0,3-2 0 0,3-1 0 15,-3-3 0-15,3 4 0 0,3-6 0 0,-3 2 0 16,3 1 0-16,0-1 0 0,0-2 0 0,0 0 0 0,0 3 0 15,0-1 0-15,0-2 0 0,1 0 0 0,2 0 0 0,0 0 0 16,0 3 0-16,3-3-11 0,0-3 11 16,3 3-12-16,0-3 12 0,3 3 8 0,2-3-8 0,-2 1 11 15,6-6-11-15,3 0 0 0,3 5 0 0,-3-5 8 16,9 0 3-16,-3-3 0 0,5 3 0 0,-2-2 0 16,3 2-11-16,0-3 12 0,0 0-12 0,-4 3 12 15,1-5-12-15,3 5 0 0,0-3 0 0,0 1 0 16,-4-1 16-16,4 0-3 0,-3 1 0 0,3-1 0 15,-3 3 3-15,-4 0 1 0,7-2 0 0,-6 2 0 16,0 2-25-16,3-2-6 0,-3 3-1 0,-7-1 0 0,1 1 26 0,0 2 5 16,0-2 0-16,-3 2 1 0,0 1-17 15,0 2 0-15,-3-3 0 0,0 0 0 0,-3 0-10 0,2 1-6 16,-2-1 0-16,0 3-1 16,-6-8-76-16,6 3-15 0,0 2-4 0,-6-5 0 0</inkml:trace>
  <inkml:trace contextRef="#ctx0" brushRef="#br0" timeOffset="132591.74">4413 7519 1335 0,'0'0'59'0,"0"0"13"0,0 0-58 0,-3 8-14 0,-3-2 0 0,3 2 0 0,-3 2 78 0,3 1 13 15,-3-1 2-15,0-2 1 0,0 3-14 0,3-1-4 16,-5 1 0-16,2 0 0 0,0 2-40 0,0-3-9 16,6 1-2-16,-6-3 0 0,3-3-17 0,3 1-8 15,-3 2 8-15,3-8-8 16,0 0-85-16,0 0-23 0,0 0-4 0,0 0 0 0</inkml:trace>
  <inkml:trace contextRef="#ctx0" brushRef="#br0" timeOffset="132790.31">4431 7379 1821 0,'-6'-2'80'0,"6"2"18"0,0 0-78 0,0 0-20 15,-3 0 0-15,3 0 0 0,0 0 97 0,0-6 16 0,0 6 3 0,0 0 1 16,3-5-51-16,-3 5-10 0,3-5-3 0,3-1 0 16,-6 6-36-16,9-5-7 0,-6 0-2 0,-3 5 0 15,0 0-8-15,9 0 0 0,-9 0 0 0,6 2-732 16,-6-2-142-16</inkml:trace>
  <inkml:trace contextRef="#ctx0" brushRef="#br0" timeOffset="133070.81">4514 7538 288 0,'0'0'12'0,"0"0"4"0,0 0-16 16,0 0 0-16,0 0 0 0,0 0 0 0,0 0 383 0,9-5 73 15,-9 5 16-15,3 0 2 0,3-6-300 0,0 4-60 16,-6 2-12-16,6 0-2 0,3-3-38 0,-6 0-7 16,-3 3-2-16,6 0 0 0,6-2-17 0,-6-1-4 15,0 3-1-15,3 0 0 0,-6 0-19 0,3 0-4 16,0 0-8-16,-3 0 12 0,3 3-12 0,-1-3 8 16,1 2-8-16,-6-2 0 15,0 0-39-15,3 3-13 0,3-3-4 0,-6 0-1084 0</inkml:trace>
  <inkml:trace contextRef="#ctx0" brushRef="#br0" timeOffset="133257.18">4496 7668 1638 0,'0'0'72'0,"0"0"16"0,0 0-71 0,6-6-17 0,0 1 0 0,3 0 0 15,-9 5 74-15,9-3 11 0,-3-2 3 0,6 2 0 16,-12 3-51-16,9-2-9 0,-3 2-3 0,-6 0 0 16,0 0-76-16,15 0-15 0,-9 2-3 0</inkml:trace>
  <inkml:trace contextRef="#ctx0" brushRef="#br0" timeOffset="133642.2">4696 7710 2026 0,'0'0'44'0,"0"0"10"0,0 0 2 0,0 0 1 0,6-5-45 0,0-1-12 16,0 1 0-16,0 0 0 0,3 0 64 0,-3-1 12 16,5-2 1-16,-5 3 1 0,3-3-23 0,0 3-5 15,0-3-1-15,3 0 0 0,0 3-38 0,-3-3-11 16,6 0 0-16,-6-3 0 0,3 3 0 0,-3 0 0 0,0 0 0 15,2 0 0-15,-2 0 11 0,3-2-3 0,-3 2 0 0,0 0 0 16,3-3-8-16,-3 3-9 0,3 3 9 0,-9-3-13 16,3 3 13-16,0 0 0 0,0 2 0 0,-6 3 0 15,0 0 0-15,0 0 12 0,0 0-4 0,0 0-8 16,0 0 51-16,-3 8 3 0,-3-3 1 0,3 3 0 16,-3 0-35-16,3 0-6 0,-9 0-2 0,6 3 0 15,3 2 4-15,-3 0 0 0,0-2 0 0,3 2 0 16,-3-3-16-16,3 4 9 0,0-4-9 0,0 3 8 15,3-2-8-15,-6 2 0 0,6-5 0 0,-3 3 8 16,0-3-8-16,3-3 0 0,0 3 0 0,3 0 0 16,-3-8-108-1,0 0-13-15,0 0-3 0,0 0-1 0</inkml:trace>
  <inkml:trace contextRef="#ctx0" brushRef="#br0" timeOffset="134625.23">4839 5554 1191 0,'0'0'52'0,"0"0"12"0,0 0-51 0,0 0-13 15,0 0 0-15,0 0 0 0,0 0 115 0,0 0 20 16,0 0 4-16,0 0 1 0,0 0-36 0,0 0-8 16,0 0 0-16,0 0-1 0,0 0-23 0,0 0-4 15,0 0 0-15,3-6-1 0,3 1-9 0,-6-3-2 16,3 5 0-16,3-2 0 0,0 0-24 0,3 2-4 15,-4-5-2-15,4 3 0 0,3-3-15 0,-9 3-3 16,6-1-8-16,3-1 12 0,-3-1-12 0,3 0 0 0,0 2 0 0,-3-2 0 16,6 3 32-16,-6 2 0 15,3-2 0-15,-1 0 0 0,-2 5-32 0,0-3 0 16,-9 3 0-16,9 0 0 0,3 3 0 0,-12-3 0 16,0 0 0-16,0 0 0 0,6 5 0 0,-6-5 0 15,3 8 0-15,0 0 0 0,-3 0 12 0,0 3-3 0,-3-3-1 16,0-1 0-16,0 1 3 0,0 3 0 0,-3-6 0 15,0 3 0-15,-3 3-1 0,3-6 0 16,0 3 0-16,3-3 0 0,-3 3 1 0,0-2 0 0,4-1 0 0,2-3 0 16,-6 1-2-16,3-3 0 0,3 0 0 0,0 0 0 15,0 0-9-15,0 0 10 0,0 0-10 0,9-3 10 16,-1-4-10-16,1 1 0 0,3-4 0 0,-3 2 8 16,3 0-8-16,-3-3 0 0,3 3 0 0,-3 3 0 15,3-8 0-15,-3 2 8 0,0 1-8 0,0-1 0 0,2 3 0 16,-2 3 0-16,3-3 0 0,-6 3 0 0,0 2 0 15,0 0 0-15,0 3 0 0,-6 0 0 0,0 0 0 0,0 0 10 16,6 3-2-16,3 2-8 0,-9-5 0 0,0 5 0 16,6 3-12-16,-6-2 3 0,0-6 9 0,6 5 0 15,-6 3 0-15,0 3 0 0,0-9 0 0,0 9 0 16,-6-6 0-16,3 3 0 0,6-3 0 16,-6 3 0-16,3 3 8 0,-3-3-8 0,3 0 12 15,0 2-3-15,0-2 0 0,0 0 0 0,0 3-9 0,-3-3 8 16,3 0-8-16,0-3 8 0,-3 3-8 0,6-3 0 15,-3 0 0-15,3 1 8 16,-3-6-112-16,6 5-24 0,0 3-4 0,-6-8 0 0</inkml:trace>
  <inkml:trace contextRef="#ctx0" brushRef="#br0" timeOffset="136091.19">14545 10649 2432 0,'0'0'0'0</inkml:trace>
  <inkml:trace contextRef="#ctx0" brushRef="#br0" timeOffset="136708.84">5830 6040 403 0,'0'0'36'0,"0"0"-36"15,0 0 0-15,0 0 0 0,0 0 238 0,0 0 41 16,0 0 8-16,-6 6 1 0,6-6-140 0,-9 8-29 16,3-3-6-16,0 3-1 0,0 0-41 0,3 0-9 15,-6 2-2-15,3-2 0 0,6 3-4 0,-12 2-2 0,7-2 0 0,-4 2 0 16,3 0-24-16,-6 6-5 0,0-3-1 0,-3 5 0 16,3 3 12-16,0 2 1 0,-3 0 1 0,0 6 0 15,0 0-18-15,4 0-4 0,-7 2-1 0,3-2 0 16,3 0-5-16,0 2-1 0,0-8 0 0,3 1 0 15,0-1-9-15,3-2 0 0,3 0 9 0,0-3-9 16,0-2 0-16,3-3 0 0,3 2 0 16,0-5 0-16,0 1 0 0,3-1 0 0,0-3 0 0,3-2 0 15,-3-2 0-15,0-1 0 0,3 5 0 0,-3-4 0 16,3-1 0-16,-3 0 12 0,0-2-4 0,3 2 0 16,-3-2-8-16,3 2 0 0,-6-2 0 0,2 2 0 15,1-2-119-15,-3 2-28 0,3 3-5 0,-6-8-2 16</inkml:trace>
  <inkml:trace contextRef="#ctx0" brushRef="#br0" timeOffset="137410.81">5913 6527 288 0,'0'0'12'0,"0"0"4"15,0 0-16-15,0 0 0 0,0 0 0 0,0 0 0 0,0 0 271 0,0 0 51 16,0 0 10-16,0 0 3 0,0 0-193 0,3 3-38 16,-3 0-8-16,3 2-2 0,0-2-17 0,0 4-3 15,3-1-1-15,-6-1 0 0,3 6-10 0,0-3-3 16,3-1 0-16,-3 4 0 0,3 0-24 0,-3-1-4 0,0 1-2 0,0-1 0 16,3 1-4-16,-3 0-1 0,3 2 0 0,0-3 0 15,-3 4-25-15,3-1 8 0,0 3-8 16,0-3 0-16,0 3 0 0,0-3 0 0,-1 0 8 0,7 1-8 15,-6-4 0-15,3 1 0 0,-3-1 9 16,3-2-9-16,0 0 11 0,0-3-3 16,-3 1 0-16,3-1 0 0,-3 0-8 0,0 1 0 0,-3-1 0 0,3 0 0 31,-3-2-47-31,0 2-5 0,-3 0 0 0,0-5-672 0,0 0-135 0</inkml:trace>
  <inkml:trace contextRef="#ctx0" brushRef="#br0" timeOffset="137819.44">6479 6556 1443 0,'0'0'32'0,"0"0"6"0,0 0 2 0,0 0 0 0,0 0-32 0,0 0-8 16,-3-2 0-16,3 2 0 0,0 0 99 0,-3 5 17 16,-3 0 4-16,3 1 1 0,-3 2-47 0,0-1-10 15,-3 1-1-15,3 6-1 0,0-4-15 0,0 3-3 16,-3 3-1-16,0 0 0 0,-2 3-20 0,-1-1-4 16,0 6-1-16,-3-3 0 0,0 3-1 0,-3 0 0 15,0 5 0-15,0 0 0 0,3 0 8 0,1-2 2 0,-7 4 0 0,3-2 0 16,-6 1-27-16,6-4 0 0,-3 3 8 0,1 3-8 15,2-6 0-15,0 3 0 0,0 1 0 0,6-4 0 16,-3 0 0-16,6-4 0 0,-3 1 0 0,3-4 0 16,3 2 0-16,-2-5 0 0,5 0 0 0,-3-3 0 15,3-2 0-15,-3-3 0 0,3 2 0 0,3 1 0 16,-3-6 0-16,3 0 0 0,0-5 0 0,-3 8 0 16,3-8-49-16,0 0-12 0,0 0-3 0,0 0-633 15,0 0-127-15</inkml:trace>
  <inkml:trace contextRef="#ctx0" brushRef="#br0" timeOffset="138134.14">6509 6990 1306 0,'0'0'58'0,"0"0"12"0,0 0-56 0,0 0-14 16,0 0 0-16,0 0 0 0,0 0 109 0,0 0 19 15,0 0 4-15,0 0 1 0,0 0-40 0,0 0-8 16,-6 8-1-16,6-2-1 0,-3 4-27 0,0 1-6 16,-3-1-1-16,3 1 0 0,-3-1-9 0,0 4-3 15,0-4 0-15,0 1 0 0,0-1-17 0,0 4-4 16,3-1-1-16,-3-3 0 0,0-2-3 0,3 0-1 15,0 0 0-15,0 0 0 0,3 0-11 0,-3-3-9 16,3-5 9-16,0 0-13 16,3 3-87-16,-3-3-16 0,0 0-4 0,0 0-854 0</inkml:trace>
  <inkml:trace contextRef="#ctx0" brushRef="#br0" timeOffset="138312.29">6604 6781 2026 0,'0'0'44'0,"0"0"10"0,0 0 2 0,0 0 1 0,0-5-45 0,0-3-12 16,-6 3 0-16,6 5 0 0,0 0 68 0,0 0 12 15,0-6 3-15,0 6 0 0,0 0-56 0,0 0-11 16,0 0-3-16,0 0 0 0,3-5-13 0,-3 5 0 16,6-5 0-16,-3 2-700 15,3-2-144-15</inkml:trace>
  <inkml:trace contextRef="#ctx0" brushRef="#br0" timeOffset="138953.53">6779 5948 1922 0,'0'0'42'0,"0"0"9"0,0 0 1 0,0 0 3 0,3-5-44 0,0-1-11 0,0 4 0 0,0-4 0 16,3 4 92-16,-3-4 16 0,3 1 3 0,0 2 1 15,0-2-37-15,0 3-7 0,0-4-2 0,-3 4 0 16,6-4-12-16,-3 4-2 0,0-4-1 0,0 6 0 16,0-5-31-16,0 2-7 0,3 3-1 0,-3-2 0 15,0 2-3-15,0 0-1 0,0 2 0 0,-1 1 0 0,4 2-8 0,-3-5 10 16,0 6-10-16,-3 2 10 0,3-8-10 0,3 5 10 16,-6 0-10-16,3 0 10 0,-3 1-10 0,0-1 0 15,0 3 9-15,-3 0-9 0,-3 0 21 0,3 0 0 16,-3 0 0-16,3 2 0 0,-3 1-21 0,-3-1 8 15,3 1-8-15,-3 2 0 0,0 1 0 0,0-4 0 16,-3 1 0-16,0-1 0 0,1 1 11 0,-1-1-3 16,-3 1 0-16,0 0 0 0,3-1-8 0,-3 1 0 15,0-3 0-15,3 0 0 0,0 0 0 0,3 0 8 16,-3-3-8-16,6 3 8 0,0-3 3 0,0 0 0 16,3-5 0-16,0 0 0 0,3 8-11 0,-3-8 12 15,6 3-12-15,0 0 12 0,3 2-12 0,0-3 0 16,0 1 0-16,0 2 8 0,0-2 20 0,-3 0 4 15,3-3 1-15,0 2 0 0,3-2-33 0,-3 0 0 16,-4 3-12-16,4-3 3 0,0 0 9 0,-3 3 0 0,3-1 0 16,-3-2 8-16,0 0 1 0,3 0 1 0,-3 0 0 15,0 0 0-15,0 0-10 0,0 0 0 0,0 0 0 0,-6 0 8 16,0 0-8-16,0 0 0 0,6 0 0 0,0 0 0 16,-3 0 0-16,-3 0 0 0,0 0 0 0,6 3 0 15,0 0-83-15,-6-3-15 0,0 0-3 16,0 0-786-16,0 0-157 0</inkml:trace>
  <inkml:trace contextRef="#ctx0" brushRef="#br0" timeOffset="140663.14">7315 6578 172 0,'0'0'16'0,"0"0"-16"0,0 0 0 0,0 0 0 16,0 0 290-16,0 0 55 16,0 0 11-16,0 0 3 0,0 0-211 0,6 0-43 0,-6 0-8 0,0 0-1 15,3 0-23-15,3 0-4 0,0-3-1 0,0 0 0 16,0 1-22-16,0 2-5 0,0 0-1 0,0 0 0 16,3 0 4-16,0-6 0 0,-3 4 0 0,3 2 0 0,3 0 0 0,-4-3 1 15,1 3 0-15,-3 0 0 16,3 0-19-16,0 0-4 0,-3 0-1 0,3 3 0 0,0-3-5 0,-3 0 0 15,6 0-1-15,-3 2 0 0,0-2 4 16,0 0 1-16,0-2 0 0,0 2 0 0,-4 0-20 16,1-3-16-16,6 3 4 0,-6-3 0 0,-3 1 12 0,3-1 12 15,-3 3-3-15,3-3 0 16,0 3-140-16,-6 0-28 0,0 0-5 0</inkml:trace>
  <inkml:trace contextRef="#ctx0" brushRef="#br0" timeOffset="141695.09">8003 6255 345 0,'0'0'31'0,"0"0"-31"16,0 0 0-16,3-6 0 0,3 1 242 0,-3-3 42 0,0 3 9 0,0 0 2 16,0-1-142-16,3 1-28 0,-3-3-5 0,3 3-2 15,0-3-33-15,-1 5-6 0,1-7-2 0,3 2 0 16,3 0-13-16,-3 0-4 0,3 0 0 0,0-3 0 15,3 3-13-15,0 0-3 0,3 1-1 0,-1-1 0 16,-2-3-8-16,0 8-2 0,3-7 0 0,-3 7 0 16,-3-5-17-16,0 3-4 0,3 0-1 0,-3 2 0 15,0-2-11-15,-1 2 0 0,-2 3 9 16,0 0-9-16,0 0 9 0,-9 0-9 0,9 5 12 0,0 1-12 16,-3 2 16-16,0 2-4 0,0-2-1 0,0 0 0 15,-6 5 1-15,3 0 1 0,0 1 0 0,-3-1 0 16,0 0-5-16,-3 3-8 0,0 0 11 0,0 2-11 15,0 4 10-15,0-4-10 0,-6 6 8 0,3-6-8 16,-3 4 8-16,0 1-8 0,-3 4 8 0,0-1-8 0,-2 1 8 16,-4 2-8-16,0-3 0 0,-3 3 8 0,-3-2-8 15,0-1 8-15,1 1-8 0,-4-1 8 0,0 1-8 0,3-3 0 16,3 5 0-16,-3-3 0 0,1-2 0 0,2 0 0 16,3-6 0-16,0 3 0 0,3-7 0 0,0 2 0 15,3-1 0-15,1-1 0 0,5-6 0 0,-3 0 0 16,0-1 0-16,3-4 0 0,6-3 0 0,0 0 13 15,0 0-1-15,-3-3-1 0,-3-2-11 0,3-3 0 16,3-2 0-16,0-1 0 0,3 0 0 0,0-2-12 16,0-5 2-16,0 5 1 0,3-3 9 0,3 0 11 15,-3 0-3-15,0 3 0 0,0 2-8 0,2 3 0 16,1 0 0-16,0 3 0 0,0 0 0 0,-3 2-9 16,0 3 0-16,3-3 0 0,-3 3 9 0,-3 0 0 15,3 6 0-15,3-1-8 0,0-2 8 0,-3 2 0 16,-3 0 0-16,6 3 0 0,0-3 0 0,-3 1 0 0,0-1 0 15,-1 0 0-15,7 1 0 0,-3 1 0 0,-3-1 0 16,0-1 0-16,3 3 12 0,3-3-1 0,-3 1-1 16,0-1 0-16,0-2 10 0,3 2 1 0,-6-3 1 0,3 4 0 15,0-4-22-15,-1 4-20 0,1-4 4 0,0 1 1 16,-9-3 24-16,9 5 5 0,0-2 1 0,-3 0 0 16,-6-3-111-16,9 2-23 15,-9-2-4-15,9 5-1063 0</inkml:trace>
  <inkml:trace contextRef="#ctx0" brushRef="#br0" timeOffset="142072.56">8491 6551 1335 0,'0'0'59'0,"0"0"13"0,0 0-58 0,0 0-14 15,0 0 0-15,0 0 0 0,0 0 116 0,0 0 21 16,0 0 4-16,0 0 1 0,0 0-39 0,0 0-8 16,6 5-2-16,0 1 0 0,-3 2-6 0,0-3-2 0,0 0 0 0,0 3 0 15,0 0-43-15,0 0-9 0,0-3-1 0,0 6-1 16,0-3 8-16,0 2 1 0,-6 1 1 0,6-3 0 15,0 3-23-15,0-4-5 16,0 1-1-16,0 0 0 0,3 0-12 0,-1 3 8 0,1-3-8 0,0 2 0 16,0-4 0-16,0-1 8 0,0 3-8 0,3 0 0 15,0 0 0-15,-3-3 11 0,3 0-11 16,-3-2 10-16,3 2-10 0,-9-5 0 0,3 6 0 0,3-1 0 16,0 0-100-1,-6-5-21-15,6 5-5 0,-6-5-1002 0</inkml:trace>
  <inkml:trace contextRef="#ctx0" brushRef="#br0" timeOffset="142464.87">8854 6556 1267 0,'0'0'56'0,"0"0"12"0,0 0-55 0,0 0-13 15,0 0 0-15,0 0 0 0,0 0 147 0,0 0 26 16,0 0 6-16,0 0 1 0,-3 6-76 0,0-4-14 16,3 4-3-16,0-1-1 0,-3 3-23 0,3 0-5 15,-6 0-1-15,0 2 0 0,0 1-10 0,3 2-3 0,-9 3 0 0,7 3 0 16,-4-6-3-16,0 5-1 16,0 3 0-16,0 1 0 0,0-1-5 0,-3-3-2 0,0 3 0 15,3-2 0-15,-3 5-5 0,0 0 0 16,-3-1-1-16,4 1 0 0,-4 0-27 0,3-3 0 15,-6 0 0-15,0 1 0 0,6-1 12 0,-3-3-4 0,3 1 0 16,0-3 0-16,1 2-8 0,2-2 0 0,3 0 0 0,0 0 0 16,3-3 0-16,-3 0 0 0,0-2 0 0,0 2 0 15,6-5 0-15,-3 3-11 0,3-6 3 0,-3 0 0 16,3-5-39-16,0 0-7 0,0 0-2 0,0 0 0 16,0 0-6-16,0 0-2 0,0 0 0 0,0 0 0 15,0 0-84-15,6-3-16 0,0-2-4 0,0 0-782 16</inkml:trace>
  <inkml:trace contextRef="#ctx0" brushRef="#br0" timeOffset="142789.15">8946 6922 460 0,'0'0'20'0,"0"0"5"0,0 0-25 0,0 0 0 0,0 0 0 0,0 0 0 15,0 0 256-15,0 0 45 16,0 10 10-16,0-2 1 0,-3 3-152 0,-3 2-30 0,1-3-6 0,-1 4-2 16,0-1-39-16,0 3-8 0,-3-3-2 0,0 0 0 15,3 0-17-15,0 1-3 0,0-1-1 0,0 3 0 16,3-6-33-16,0 1-7 0,-3 2-2 0,3-5 0 15,-3 3-10-15,3-3 12 0,3 0-12 0,-3 0 12 16,3-3-12-16,0-5 0 0,0 0 0 0,0 0 8 31,3 2-46-31,-3-2-10 0,6-5-1 0,3 0-1 16,3 0-205-16,-6-3-41 0,3-16-8 0,9 5-1 0</inkml:trace>
  <inkml:trace contextRef="#ctx0" brushRef="#br0" timeOffset="142956.41">9003 6728 1670 0,'0'0'148'0,"0"0"-118"16,0 0-30-16,0 0 0 0,-3-5 131 0,3 5 20 15,0 0 4-15,0 0 1 0,0 0-43 0,0-5-8 16,0 5-1-16,0-3-1 0,0-2-67 0,0 5-12 16,0 0-4-16,0 0 0 0,0 0-20 0,0 0 9 15,0 0-9-15,0 0 0 16,0 0-25-16,0 0-12 0,0 0-3 0</inkml:trace>
  <inkml:trace contextRef="#ctx0" brushRef="#br0" timeOffset="146020.91">9441 6675 345 0,'0'0'15'0,"0"0"4"0,0 0-19 0,0 0 0 16,0 0 0-16,0 0 0 0,0 0 198 0,0 0 36 16,0 0 7-16,0 0 2 0,0 0-109 0,0 0-22 15,0 0-4-15,0 0 0 0,0 0-33 0,0 0-7 16,0 0 0-16,8 0-1 0,-8 0-13 0,0 0-2 15,9-2-1-15,-9 2 0 0,6-3-11 0,-6 3-3 16,6-2 0-16,0-6 0 0,0 5-17 0,0-2-4 0,0-1-1 0,0 1 0 16,-3-3-7-16,0 3 0 0,3-3-8 0,-3 3 12 15,0-3-12-15,0 0 8 0,0-3-8 16,-3 3 0-16,0 3 16 0,0 0-4 0,0-6 0 0,-3 3 0 16,0 3 8-16,-3-3 0 15,0 0 1-15,0 3 0 0,0-1-3 0,-3 1-1 0,0 0 0 16,0 2 0-16,0-2-2 0,0 2-1 0,1 3 0 15,2-2 0-15,-6 2 2 0,3 0 1 0,-3 2 0 16,0-2 0-16,0 3-1 0,3-1 0 0,-6 4 0 0,6-4 0 16,0 4-4-16,-3-1-2 0,4 0 0 0,-4 1 0 15,3 2 2-15,0-3 0 0,0 3 0 0,0 0 0 16,0 2 4-16,0-2 2 0,3 0 0 0,0 3 0 16,-3-1-18-16,3 1 0 0,0-1 0 0,3 1 0 0,0 2 0 15,0 1 0-15,-3-7 0 0,6 4 0 0,0 0 0 16,0-1 0-16,0 1 0 0,0 2 0 0,6-2 0 0,-3-1 0 15,-3 1 0-15,3 2 0 0,3-5 9 0,0 3-9 16,0-4 0-16,0 1 9 0,0-5-9 0,3 0 0 16,0-1 0-16,0 1 0 0,0 0 0 15,0-1 8-15,6-4-8 0,-3-1 0 0,2 3 0 16,-2-3 8-16,6-2-8 0,-3 0 0 0,3-1 8 0,-6 1-8 16,-3-3 0-16,3 0 8 0,-3 0-8 0,2-2 0 15,1 2 0-15,0-3 8 0,-3 3-8 0,0-2 0 16,3-1 0-16,-3 1 8 0,0-1-8 0,0 0 0 15,0 1 0-15,-3 5 0 0,0-9 0 0,3 4 0 16,-3-1 0-16,-3 3 0 0,3-2 0 0,-1 2 0 16,-5 0 0-16,6 2 0 0,-3 1 0 0,-3 0 0 15,0 5 0-15,0 0 0 0,0 0 0 0,0 0 0 16,0 0 0-16,0 0 0 0,0 0 0 0,0 0 0 16,0 0 0-16,0 0 0 0,-3 2 0 0,3-2 0 0,0 0 0 15,-3 6 0-15,-3-1 0 0,4 3 0 0,-4-3 0 0,3 1 0 16,-3 2 0-16,0-1 0 0,0 1 0 0,0 3 0 15,0 0 0-15,0-3 0 0,-3-1 0 0,3 4 0 16,0 2 0-16,0 0 8 0,0 1 2 0,0 2 0 16,0-3 4-16,3 0 1 0,0 0 0 0,0-2 0 15,3-1-5-15,0-2-1 0,0 3 0 0,3-3 0 16,0 0-9-16,0 0 10 0,3-6-10 0,0 4 10 16,0-4-10-16,3 1 8 0,0-3-8 0,3 0 8 15,-3-3-8-15,3 3 0 0,0-2 9 0,-3-1-9 16,2 0 8-16,-2-2-8 0,3 2 8 0,-3-2-8 15,0 0 8-15,3 0-8 0,-3-1 8 0,3 1-8 16,-3 0 0-16,0-1 8 0,0 1-8 0,0 3 0 16,-1-1 0-16,-2 0-8 0,-6 3 0 0,6 0-875 15,0-5-174-15</inkml:trace>
  <inkml:trace contextRef="#ctx0" brushRef="#br0" timeOffset="148065.91">10110 6530 172 0,'0'0'16'0,"0"0"-16"0,0 0 0 0,0 0 0 16,0 0 171-16,0 0 31 0,0 0 6 0,0 0 2 15,0 0-74-15,0 0-14 0,0 0-3 0,0 0-1 16,0 0-20-16,0 0-4 0,0 0-1 0,0 0 0 0,0 0 1 0,0 0 0 15,0 0 0-15,0 0 0 0,0 0-6 0,6 5-2 16,0-5 0-16,-6 0 0 0,9 3-18 0,-3-3-4 16,0 3-1-16,3-3 0 0,-3 2-16 0,3 1-3 15,-3-1-1-15,3 1 0 0,3 0-28 0,-3-3-6 16,-1 0-1-16,4 2 0 0,0-2-8 0,0 0 0 16,0 0 9-16,-3 0-9 0,6 0 0 0,-6 3 0 15,-3-3 0-15,3-3 0 0,0 3 0 0,0-2 0 16,0 2 0-16,-1 0 8 0,1 0-8 0,-3 0 0 15,3 0 0-15,-9 0 0 0,0 0 0 0,0 0 0 16,6 2 0-16,-6-2 0 0,0 0 0 0,0 0 0 16,0 0 0-16,0 0 0 0,0 0 0 0,0 6 9 15,0-6-9-15,-3 8 0 0,3-3 9 0,0-5-9 16,0 0 0-16,0 0 9 0,-3 5-9 0,3-5 0 16,0 0 0-16,0 0 0 15,0 0-119-15,0 0-25 0,0 0-6 0,0 0-938 0</inkml:trace>
  <inkml:trace contextRef="#ctx0" brushRef="#br0" timeOffset="149185.19">10798 6231 806 0,'0'0'72'0,"0"0"-58"16,0 0-14-16,0 0 0 0,0 0 192 0,3-3 36 16,-3-5 8-16,0 8 0 0,3-2-112 0,0-4-22 15,0 1-5-15,3 0-1 0,0 0-25 0,0 2-6 16,0 0-1-16,2-5 0 0,4 3-16 0,0 0-4 16,-3-1-1-16,6 1 0 0,-3 0-8 0,0 0-2 15,-3 2 0-15,3 0 0 16,0-2-13-16,-3 2-4 0,0 1 0 0,-1 2 0 0,1-3-7 0,-9 3-1 15,12-3-8-15,-12 3 12 0,0 0-3 0,9 3-1 16,3 0 0-16,-12-3 0 0,9 8 2 0,-3-3 0 16,0 3 0-16,0 0 0 0,-3 5 10 0,0-5 1 15,0 3 1-15,0-1 0 0,-3 3-6 0,0 1 0 16,0-1-1-16,-3 3 0 0,0 2-6 0,3 1-1 16,-6-1 0-16,3 1 0 0,-3-1-8 0,3 3 10 15,-3 1-10-15,-3-1 10 0,3 0-10 0,-3 3 0 16,-3-3 0-16,0 0 0 0,1 0 0 0,-7-2 0 0,0 5 0 15,0-6 0-15,-3 3 0 0,-3 0 0 16,3 1 0-16,1-1 0 0,-1 0 0 0,3-3 0 0,0 4 0 0,-3-1 0 16,3-3 0-16,4-2 0 0,-4 3 0 15,3-6 0-15,0 0 22 0,0 0 6 0,3-2 0 16,0 0 1-16,0-3-21 0,0-1-8 0,3-4 0 16,1 0 9-16,-1-1-9 0,0-4 0 0,3-1 0 0,0 0 0 15,0-2-9-15,3 0-4 0,3-3-1 0,0 0 0 16,0-3 14-16,3 3 0 0,-3 8 0 0,6-7 0 15,-3-1 0-15,0 0-9 0,3 0 9 0,-3 0 0 16,3 0 0-16,0 0 0 0,-3 5 0 0,2-2-8 16,4-3 8-16,-3 3 0 0,0 5 0 0,3-3 0 15,-3 0 0-15,3 3 0 0,-3 0 0 0,0 0 0 0,3 3 8 16,-3 0 8-16,3-3 0 0,-3 2 1 0,-3 1-17 16,6 2-19-16,-3-2 4 0,0 2 1 0,-3 1 24 0,3-4 5 15,-1 1 1-15,4 2 0 0,-3 0-4 0,0 1-1 16,0-4 0-16,3 4 0 0,-3-1 0 0,0 0 0 15,0 1 0-15,0-1 0 0,0 0-11 0,0-2 12 16,-6-3-12-16,9 2 12 0,0 1-12 0,-3 2 0 16,3-2 0-16,0 0 0 0,-3 2 8 0,2-5-8 15,1 3 0-15,3-3 8 0,-3 2-8 0,0 1 0 16,0 0 0-16,0-1 0 0,-3-2-10 0,-6 0-7 16,0 0-2-16,0 0 0 15,9 5-233-15,-9-5-46 0</inkml:trace>
  <inkml:trace contextRef="#ctx0" brushRef="#br0" timeOffset="149587.72">11128 6641 345 0,'0'0'31'0,"0"0"-31"16,0 0 0-16,0 0 0 0,0 0 277 0,0 0 50 15,0 0 9-15,0 0 3 0,0 0-194 0,0 0-38 16,0 0-8-16,0 0-2 0,0 0-3 0,0 0-1 16,0 0 0-16,0 0 0 0,6 5-18 0,-6-5-4 15,6 6-1-15,-3 2 0 0,-3 0-10 0,0-1-3 16,3-1 0-16,0 2 0 0,0 0-14 0,0 0-3 15,0-3-1-15,0 3 0 0,0 2-10 0,0 1-1 16,-3 0-1-16,3-4 0 0,3-1-15 0,-3 4-2 16,3-2-1-16,0 3 0 0,0-6-9 0,-3 0 0 15,6 1 9-15,-3 2-9 16,0-3-20-16,-1 3-8 0,1-3-1 0,0 0-1 0,0-2 52 0,0 2 10 16,-6-5 3-16,0 0 0 15,0 0-56-15,0 6-11 0,3 2-3 0,0-3 0 16,0-2-46-16,-3-3-10 0,0 0-1 0,0 0-1096 0</inkml:trace>
  <inkml:trace contextRef="#ctx0" brushRef="#br0" timeOffset="149986.93">11465 6636 1353 0,'3'-6'60'0,"0"6"12"0,-3 0-57 0,0 0-15 0,0 0 0 0,0 0 0 16,0 0 111-16,0 0 19 0,0 0 4 0,0 6 1 0,-3 2-32 0,3 0-7 16,-3 2 0-16,0 1-1 0,0 2-10 0,-3 0-1 15,3 3-1-15,-3 0 0 0,0 3-11 0,-3-1-1 16,0 1-1-16,-3-1 0 0,3 1-22 0,-3-1-4 15,0 6 0-15,0-3-1 0,-2 0-16 0,-4 0-3 16,3 1-1-16,3-4 0 16,0 1-39-16,0-3-7 0,3 2-1 0,-3-2-1 0,0 2 49 0,-3 1 11 15,1-1 1-15,-1 9 1 0,0-1-28 0,0 1-9 16,-3-1 0-16,6 1 0 0,0-1 0 0,3-2 0 16,-3-5 0-16,3-1 0 0,4 1 0 0,-1-6 0 0,0-3 0 15,3 1-12 1,0-3-12-16,3-8-1 0,0 0-1 0,0 0 0 15,0 0-86-15,0 0-18 0,0 0-3 0,0 0-1 16,3-3-90-16,3 1-19 0</inkml:trace>
  <inkml:trace contextRef="#ctx0" brushRef="#br0" timeOffset="150321.43">11509 7009 288 0,'0'0'25'0,"0"0"-25"0,0 0 0 0,0 0 0 0,0 0 222 0,0 0 39 16,0 0 8-16,0 0 2 0,0 0-121 0,0 0-24 15,0 0-5-15,0 0-1 0,0 0 14 0,0 0 2 16,0 0 1-16,3 8 0 0,-3 0-33 0,0 0-8 15,-3 2 0-15,3-2-1 0,-3 0-26 0,0 0-5 16,-3 0 0-16,3 3-1 0,0-1-19 0,0-2-4 16,-3 3-1-16,3 2 0 0,1 0-19 0,-4-2-4 15,6-1-1-15,0-2 0 0,0-8-15 0,0 0 0 16,-3 3 0-16,0 2 0 0,0-2 0 0,3 2-16 16,0 0 1-1,0-5 1-15,0 0-174 0,0 0-36 0,3-8-6 0</inkml:trace>
  <inkml:trace contextRef="#ctx0" brushRef="#br0" timeOffset="150500.56">11646 6779 230 0,'0'0'20'0,"0"0"-20"0,0 0 0 0,0 0 0 15,-3-3 462-15,3 3 88 0,0 0 18 0,0 0 3 16,0-3-381-16,0 3-76 0,0 0-15 0,0 0-3 15,0 0-58-15,0 0-11 0,0 0-3 0,0 0 0 16,0 0-24-16,0 0 0 0,0 0 0 0,0 0-802 16,0 0-163-16</inkml:trace>
  <inkml:trace contextRef="#ctx0" brushRef="#br0" timeOffset="152590.17">12108 6043 345 0,'0'0'31'0,"0"0"-31"0,0 0 0 0,0 0 0 16,0 0 226-16,0 0 39 0,0 0 8 0,0 0 2 16,0 0-142-16,0 0-28 0,0 0-5 0,0 8-2 15,0 0 2-15,0 0 1 0,-3 5 0 0,0-5 0 16,3 5-26-16,-3 1-6 0,0-1-1 0,0 3 0 16,0-3-14-16,-3 3-3 0,0 2-1 0,0 3 0 15,-3 1-22-15,3-1-5 0,0 5-1 0,0-2 0 0,-3 0 2 0,0 0 1 16,0 5 0-16,3-3 0 0,0 1-11 0,-3-6-2 15,3 3-1-15,0-3 0 0,1 0-11 16,2 0 0-16,-3-2 9 0,0-1-9 0,0-2 0 16,3-3 0-16,-3 3 0 0,3-3 8 0,0-2 4 15,3 0 0-15,-6-1 1 0,6-2 0 16,-3-3-13-16,3 3 9 0,-3 0-9 0,3-2 8 0,0-6-8 16,0 0 8-16,0 0-8 0,0 0 8 0,0 0-8 0,0 0 10 15,0 5-10-15,0-5 10 0,0 0-2 0,0 0 0 16,0 0 0-16,0 0 0 0,0 0-8 0,0 0 8 15,6-5-8-15,0-3 8 0,-6 8-8 0,6-6 0 16,0-2 0-16,0 3 8 0,0-3-8 0,-3 6 0 16,6-6 0-16,-4 0 0 0,-2 5 0 0,6-2 0 15,-3-1 0-15,0 1 0 0,0 0 0 0,0 0 0 16,6-1 0-16,0 1 0 0,-6-3 0 0,6 3 0 16,-3 2 0-16,3 0 0 0,0-2 0 0,0 2 0 15,-4 1 0-15,-2 2 0 0,0-3 0 0,0 3 0 0,0 0 0 16,0 0 0-16,0 0 0 0,-6 0 0 0,6 5 0 15,-6-5 0-15,6 6 0 0,0-1 0 0,0 0 0 16,0 1 0-16,-6-6 0 0,6 5 0 0,-6-5 0 0,3 11 0 16,0-1 0-16,0-2 0 0,-3 0 0 0,3 3 0 15,-3-3 0-15,0-1 0 0,-3 1 0 0,0 0 0 16,3 3 0-16,-3-1 0 0,0-2 0 16,-3 3 0-16,0 0 0 0,0 2 0 0,-3 0 0 0,6-2 0 15,0-1 0-15,0 1 12 0,0 2 0 0,0-2 0 16,-6-1-4-16,0-2 0 0,3-3 0 0,-3 3 0 15,-2-2 0-15,2-1 0 0,-3 0 0 0,3-2 0 16,0 2-8-16,-3-5 12 0,6 5-12 0,-3-2 12 0,0-3-27 0,0 3-5 16,-3-3 0-16,6 0-1 0,-3 0 47 0,3-3 10 15,-2 3 1-15,2-5 1 0,0 2-29 0,3-2-9 16,-3 5 0-16,3-5 0 0,0 2 0 0,0-2 0 16,3-1 0-16,0 1 0 0,0 0 0 0,0-1 0 15,0 6 0-15,3-5 0 16,0-3-82-16,0 0-20 0,0 0-4 0,3 3-725 15,-3 0-145-15</inkml:trace>
  <inkml:trace contextRef="#ctx0" brushRef="#br0" timeOffset="153061.99">12423 6543 2134 0,'0'0'47'16,"0"0"9"-16,0 0 3 0,0 0 1 0,0 0-48 0,0 0-12 0,0 0 0 0,0 8 0 0,-3-3 91 0,3 3 15 16,0-8 3-16,0 6 1 0,0 2-41 0,0-3-8 15,3 5-1-15,-3-4-1 0,0 2-29 0,3 0-6 16,-3 0 0-16,3-1-1 0,0 1 16 0,0 0 3 16,-3 0 1-16,6 0 0 0,-3 3-25 0,0-3-5 15,0 0-1-15,0 2 0 0,3 1 1 0,0-1 0 16,0-2 0-16,-3 3 0 0,0-3-13 0,3 2 0 15,0-2 0-15,-1 3 0 0,-2-6 0 0,0 3 0 16,3-2 0-16,-3 1 0 0,3-1 8 0,0 2-8 16,0 0 0-16,0 2 0 0,0-2 8 0,0 5-8 15,-6-5 0-15,6 3 9 0,-3-1-9 0,0 1 0 16,-6 0-12-16,3-3 12 16,0 2-152-16,-3-2-24 0,0-3-4 0,0 1-1004 0</inkml:trace>
  <inkml:trace contextRef="#ctx0" brushRef="#br0" timeOffset="153343.22">12372 6866 288 0,'0'0'12'0,"0"0"4"0,3-5-16 0,0-3 0 0,0 2 0 0,0 1 0 0,3-5 324 15,-3 2 61-15,0 0 13 0,3 2 2 16,-3 1-220-16,3-3-44 0,0 0-8 0,0 0-3 15,3 0-24-15,0 0-5 0,0 0 0 0,0-5-1 16,0 3-24-16,3-1-5 0,-3 0-1 0,-1 4 0 0,4-7-22 0,3 4-5 16,-3 2-1-16,0-3 0 0,0 1-10 0,0 2-3 15,0-3 0-15,0 3 0 0,0-2-24 0,0 2 0 16,-4 0 0-16,4 2 0 0,-3 1 0 0,0 0 0 16,0 2 0-16,-3 1 0 0,0-1 0 0,0 0 0 15,-6 3 0-15,0 0 0 0,0 0-18 0,0 0-6 16,0 0 0-16,0 0-842 15,0 0-168-15</inkml:trace>
  <inkml:trace contextRef="#ctx0" brushRef="#br0" timeOffset="153683.15">12753 6964 2188 0,'0'0'48'0,"0"0"11"0,0 0 1 0,0 0 1 0,0 0-49 0,3 5-12 16,-6 3 0-16,3 0 0 0,-3-3 105 0,0 3 19 0,1 0 3 0,-1 0 1 15,0 0-52-15,-3 3-9 0,0-1-3 0,0 1 0 0,0-3 0 0,0 2 0 16,-3-2 0-16,3 3 0 0,0-3-51 0,0 2-13 16,-3-2 0-16,3 0 0 0,0 3 0 0,3-6 0 15,-3 3 0-15,3-3 0 16,0 1-48-16,3-6-13 0,0 0-3 0,0 0 0 16,0 0-160-16,0 0-33 0,0 0-7 0,0 0 0 0</inkml:trace>
  <inkml:trace contextRef="#ctx0" brushRef="#br0" timeOffset="153879.63">12855 6710 2718 0,'0'0'60'0,"0"0"12"0,0 0 2 0,0 0 2 0,0 0-60 0,-3 0-16 0,3 0 0 15,0 0 0-15,0 0 80 0,0 0 12 0,-3-3 4 0,3 3 0 16,0 0-77-16,0 0-19 0,0 0 0 0,0 0 0 15,3-5 0-15,-3 5 0 0,6-3 0 0,-6 3 0 32,6 0-67-32,0 0-17 0,-3 0-3 0,-3 0-1 0</inkml:trace>
  <inkml:trace contextRef="#ctx0" brushRef="#br0" timeOffset="156194.12">13429 6623 345 0,'0'0'31'0,"0"0"-31"0,0 0 0 0,0 0 0 0,0 0 232 0,0 0 40 15,0 0 8-15,0 0 1 0,0 0-122 0,0 0-25 16,0 0-5-16,0 0-1 0,0 0-39 0,0 0-8 16,0 0-1-16,0 0-1 0,0 0-4 0,9-3-1 15,-9 3 0-15,0 0 0 0,6-3-16 0,0 3-3 16,-6 0-1-16,9-2 0 0,-3 2-3 0,3 0-1 16,-9 0 0-16,6 0 0 0,3-3-18 0,0 3-3 15,-9 0-1-15,0 0 0 0,9-3-1 0,2 3-1 16,-2-2 0-16,3 2 0 0,-3 0-14 0,3 0-4 15,-3 0 0-15,0 0 0 0,3 0-8 0,0 2 0 16,-3-2 0-16,3 0 8 0,-3-2-8 0,2 4 0 16,-2-2 0-16,0 3 0 0,-9-3 0 0,12 0 0 15,-3 0-12-15,-9 0 12 0,9 0-11 0,-9 0 11 16,9 0-8-16,-9 0 8 16,9-3-35-16,-9 3-1 0,0 0-1 0,0 0 0 15,0 0-160-15,0 0-32 0,0 0-7 0</inkml:trace>
  <inkml:trace contextRef="#ctx0" brushRef="#br0" timeOffset="156480.56">13608 6456 1486 0,'0'0'66'0,"0"0"14"0,0 0-64 15,0 0-16-15,0 0 0 0,0 0 0 0,0 0 136 0,0 0 24 16,0 0 4-16,0 8 2 0,0 0-51 0,0 2-11 16,-3-2-1-16,3 3-1 0,0-1-33 0,0 1-6 15,0 0-2-15,-3-1 0 0,3 3-15 0,-3 1-3 16,0-4-1-16,0 3 0 0,0 1-9 0,0-1-1 16,0 0-1-16,0 0 0 0,-3 3-15 0,3 0-2 15,0-5-1-15,0 2 0 0,0-5-13 0,0 5 8 16,0-5-8-16,3 3 0 0,-3 2 0 0,3-5 0 15,3-3-11-15,-3 3-872 16,3-3-174-16</inkml:trace>
  <inkml:trace contextRef="#ctx0" brushRef="#br0" timeOffset="158117.59">7098 3580 172 0,'-9'13'16'0,"0"0"-16"0,-6 6 0 0,0 2 0 15,0-3 70-15,4 4 11 0,-4 4 3 0,3-7-245 16</inkml:trace>
  <inkml:trace contextRef="#ctx0" brushRef="#br0" timeOffset="158241.71">6818 4265 288 0,'-6'27'25'0,"6"-12"-25"0,-3 4 0 0,0-1 0 16,3 4 59-16,-3 1 6 0,6 4 2 0,-3-1 0 0,3-4-52 0,0 7-15 15,3-6 0-15,0 7 8 0</inkml:trace>
  <inkml:trace contextRef="#ctx0" brushRef="#br0" timeOffset="159121.5">10765 3294 345 0,'-21'-13'31'0,"-6"-14"-31"0,-5 4 0 0,-4-4 0 15,-9-2 120-15,-2 3 19 0,-10-4 3 0,4 4 1 16,-4 5-107-16,3-6-20 0,-5 1-5 0,-1-1-1 15,-2 1-10-15,-1 2 0 0,-5 3 0 16,2-3 0-16,-5 6-19 0,3-3 4 0,-4 7 1 0,-2-4 0 16,-4 5-6-16,-2 5 0 0,-3-3-1 0,-1 8 0 15,-2-5 21-15,-3 3 12 0,-1 5-2 0,4 3 0 16,3-1 36-16,-4 1 7 0,-2 2 2 0,-3 9 0 16,0-1-16-16,2 0-3 0,-5 0-1 0,3 6 0 15,-4 2-15-15,4 3-4 0,9 2 0 0,-1 1 0 16,-5-1 18-16,3 6 3 0,8-6 1 0,4 3 0 0,0 1-14 0,5 4-2 15,-2-2-1-15,5-1 0 0,1 9-21 0,5-5 0 16,1 4 0-16,2 4 0 0,4-4 10 0,5 4 4 16,0 2 1-16,1 5 0 0,2-5 21 15,3 10 4-15,4 4 0 0,2-1 1 0,3 0-21 16,3 0-5-16,4 3-1 0,5-3 0 0,3 6-14 16,3-6 0-16,0-2 0 0,6-1 0 0,3-2 0 15,0-5-18-15,6 2 2 0,0-5 1 16,6-3-28-16,0 1-5 0,0-4-2 15,6 1 0-15,0-3 1 0,0 3 0 0,3-6 0 16,3 0 0-16,3 4-99 0,-4-7-19 0</inkml:trace>
  <inkml:trace contextRef="#ctx0" brushRef="#br0" timeOffset="160369.47">7842 5575 658 0,'-30'8'29'0,"15"0"7"0,-2-6-36 0,-4 9 0 0,-3-6 0 0,0 6 0 15,-3-1 0-15,4 1 0 0,8 0 0 0,-3 2 0 16,-6 0-12-16</inkml:trace>
  <inkml:trace contextRef="#ctx0" brushRef="#br0" timeOffset="163961.26">14340 6768 820 0,'0'0'36'0,"0"0"8"0,0 0-35 0,0 0-9 15,0 0 0-15,0 0 0 0,0 0 115 0,0 0 21 16,0 0 4-16,0 0 0 0,0 0-64 0,0 0-14 16,0 0-2-16,0 0-1 0,0 0-13 0,0 0-2 15,0 0-1-15,0 0 0 0,0 0-13 0,0 0-2 16,0 0-1-16,0 0 0 0,0 0 8 0,0 0 1 15,0 0 1-15,0 0 0 0,0 0-7 0,0 0-2 16,0 0 0-16,9 0 0 0,0-5-12 0,-6 2-4 16,3 0 0-16,-3-2 0 0,0 0 0 0,0 0 0 15,0-3 0-15,0 2 0 0,0 1-12 0,0 0 9 16,0-3-9-16,0 3 8 0,0-3 5 0,-3 2 1 0,2-2 0 0,-4 3 0 16,-1-3 19-16,0 6 4 0,3-6 1 0,-3 0 0 15,-3 0 7-15,0 2 2 0,0-2 0 0,3 1 0 16,-3 1-28-16,0 1-6 0,0 0-1 0,-3-1 0 15,3 1 7-15,0 2 1 0,-3 1 0 0,0-1 0 16,0 0 4-16,0 3 2 0,0 0 0 0,0 3 0 16,-2 0-2-16,2 2-1 0,0-2 0 0,0 2 0 15,0-2-7-15,0 2 0 0,0-2-1 0,0 5 0 16,0-3-15-16,0 0 0 0,0 0 0 0,0 3 0 16,0 0 25-16,3 6 6 0,-2-7 1 0,-1 4 0 15,0 0-24-15,3 2-8 0,-3 0 0 0,3 3 0 0,-3-3 0 16,3 3 0-16,0 0-13 0,0 0 4 0,0-3 9 15,3 3 11-15,0-3-3 0,0 0 0 0,3-2-8 16,0 0 0-16,3-1 0 0,-3-2 0 0,3 0 0 0,3 0-9 16,0 0 9-16,0-3-13 0,0 0 1 0,-6-5 0 15,12 3 0-15,-3 2 0 0,3-2 12 0,0-3 0 16,-1-3 0-16,1 1 0 0,-3-1 0 0,3 0 0 16,3 1 0-16,-3-6 0 0,3 3 16 0,-3-3 7 15,0-3 1-15,0 3 0 0,0-5-39 0,2 2-7 16,-2-2-2-16,0 0 0 0,-3 0 40 0,3 2 7 15,0-2 1-15,0-3 1 0,-3 3-25 0,3-1 0 16,-3-1 0-16,-3 4 0 0,0-2 0 0,-1 2 0 16,-2 1 0-16,0 2 0 0,0 0 0 0,0 2 0 15,0 1 8-15,-3 5-8 0,3-2 0 0,-3 2 0 16,0 0 0-16,0 0 0 0,0 0 0 0,0 0 0 16,0 0 0-16,0 0 0 0,0 0 0 0,0 0 0 15,0 0 0-15,0 0 0 0,0 0 0 0,0 0 0 16,0 5 0-16,-3 5 0 0,0-2 0 0,-3 3 10 0,3-3-10 15,0 2 10-15,1 4 5 0,-1-1 1 0,0 0 0 16,0 3 0-16,0-3-7 0,3 0-1 0,-3-2 0 0,3 2 0 16,0-2 1-16,0-1 0 0,0 1 0 0,0 0 0 15,3-3-9-15,0-1 0 0,0 1 0 0,3-2 0 16,-1-1 0-16,1-2 0 0,-6-3 0 0,9 0 0 16,0 0 0-16,-3 0 0 0,3-6 0 0,0 4 0 15,0-4-49-15,0 4-12 0,3-4-3 0,-3-1 0 16,0 1-196-16,-3-2-40 0</inkml:trace>
  <inkml:trace contextRef="#ctx0" brushRef="#br0" timeOffset="164627.99">14563 6038 345 0,'0'0'31'0,"0"0"-31"0,0 0 0 0,0 0 0 16,0-5 298-16,0 5 54 0,0 0 10 0,0 0 2 15,0-6-179-15,0 6-36 0,0 0-7 0,0 0-2 16,0-5-52-16,0 5-10 0,0 0-2 0,6-5-1 16,-6 5-23-16,3-6-4 0,3 1 0 0,-3 2-1 15,-3 3-9-15,6-5-2 0,3 2 0 0,0 3 0 16,-9 0-8-16,6-5-3 0,0 3 0 0,3-1 0 16,-3 3-8-16,3 0-1 0,-3-3-1 0,-1 3 0 15,1 3-15-15,0 0 8 0,0 4-8 0,0-4 0 16,-6-3 18-16,3 5-2 0,3 3-1 0,0 0 0 0,-3 0-15 0,0 0 0 15,-3 0 8-15,0 0-8 16,-3 3 0-16,3-3 0 0,-3 2 0 0,0 3-10 16,3-7 10-16,-3 2 14 0,0 0-3 0,-3-1-1 0,3 1-10 15,-3 0 12-15,0 3-12 0,-3-3 12 0,4 2-12 0,-4 1 0 16,0 2 0-16,0-5 0 0,0 3 0 0,-3-1 8 16,0 4-8-16,0-4 8 0,0 3 0 0,0 1 0 15,3-4 0-15,-3 1 0 0,4-1 0 16,-1 1-8-16,3 0 12 0,0-1-4 0,3 1-8 15,-3-3 0-15,3-3 0 0,3 3 0 0,0 0 29 16,3 0 1-16,0-3 0 0,3 0 0 0,-3 3-30 16,6-5 0-16,0 0 0 0,-1-1 0 0,-2 1 10 0,6 0-1 15,-3-1 0-15,0-4 0 0,0 2-9 0,0-3 0 16,3 0 9-16,0 1-9 0,-3-1 10 0,0 3-2 16,-9 0-8-16,0 0 12 0,6-3-12 0,-6 3 0 15,9 0 8-15,0-2-8 0,-4 2 0 0,-5 0 0 16,0 0 0-16,6 0 0 0,3 0 0 0,-6 0 0 15,-3 0 0-15,0 0 0 0,9 2-8 0,-6 1-5 16,-3-3-1-16,0 0 0 16,6 3-186-16,-6-3-36 0</inkml:trace>
  <inkml:trace contextRef="#ctx0" brushRef="#br0" timeOffset="166185.6">14914 6644 1422 0,'3'2'31'0,"0"-2"6"0,0 0 2 0,0 3 1 0,0-3-32 0,-3 0-8 15,6 0 0-15,-3 3 0 0,0-3 93 0,-3 0 17 16,3 0 3-16,3 0 1 0,0 0-20 0,-3 2-4 16,-3-2-1-16,6 0 0 0,-3 3-17 0,3-3-4 15,0 0-1-15,0 0 0 0,0-3-15 0,0 3-4 16,0 3 0-16,0-3 0 0,0 0-17 0,0-3-4 15,3 3-1-15,-1 0 0 0,-2-2-10 0,0 2-3 0,0 2 0 0,3-2 0 16,0-2-5-16,-3 2 0 0,0 0-8 0,3 0 12 16,-3-3-12-16,3 3 0 0,-3 0 0 0,3 0 0 15,-3 0-9-15,0 0 9 0,3 0 0 0,-3 0-9 16,0-3-28-16,2 3-6 16,-2 0-1-16,0 0 0 0,3 0-209 0,-9 0-43 0</inkml:trace>
  <inkml:trace contextRef="#ctx0" brushRef="#br0" timeOffset="166481.6">15212 6514 748 0,'0'0'33'0,"0"0"7"0,0 0-32 0,0 0-8 16,0 0 0-16,0 0 0 0,0 0 285 0,0 0 55 16,0 8 12-16,-3 0 1 0,0 0-213 0,0 2-44 15,0-2-8-15,-3 6-1 0,3-4-19 0,0 1-3 16,-6 2-1-16,6 0 0 0,-3 3-20 0,0-3-5 16,3 1-1-16,-2 1 0 0,-1 1-18 0,0 3-3 15,3-6-1-15,0 6 0 0,-3-4-16 0,3 1 10 16,0-2-10-16,3-1 8 0,-6-3-8 0,6 1 0 15,-3 0 0-15,3-1 0 16,0-2-132-16,0-3-23 0,0-5-4 0</inkml:trace>
  <inkml:trace contextRef="#ctx0" brushRef="#br0" timeOffset="167542.59">15670 6326 518 0,'0'0'46'0,"0"0"-37"0,0 0-9 0,0 0 0 16,0 0 265-16,0-8 51 0,0 3 11 0,3-3 1 16,0 3-174-16,-3-3-35 0,3 3-7 0,0-3-2 15,3 0-34-15,-3 0-6 0,3 0-2 0,0 0 0 0,-3 3-12 0,6-3-2 16,0 0-1-16,-3 2 0 0,3 1-1 0,0-3-1 16,0 3 0-16,3 0 0 0,-6-1-31 0,0 1-7 15,3 0-1-15,-4 2 0 0,4-5-3 0,3 5-1 16,-3-2 0-16,3 3 0 0,0 2-8 0,-3 0 0 15,3-3 0-15,-3 6 0 0,0-1 0 0,0-2 0 16,3 3 0-16,-6 2 0 0,-6-5 0 0,8 8 0 16,-2-3 0-16,-3 3 0 0,0 3 0 0,0-3 8 15,0 2-8-15,-3 4 8 0,0-1 1 0,0 0 0 16,-3 3 0-16,0 0 0 0,-3 5-1 16,3-3-8-16,-2 4 12 0,-4-1-4 0,0-3-8 0,-3 1 0 15,3 5 0-15,-3-1 0 0,-3 1 0 0,3-3 0 16,-3 3 0-16,0-3 0 0,6 3 22 0,0-3-1 15,-8 1 0-15,2-1 0 0,0 3-21 0,0-6 0 16,0 3 0-16,0 0 8 0,-3 3-8 0,6-5 0 16,-2-1-8-16,2 1 8 0,3-3 0 0,-3 0 0 15,3-3 0-15,0-3 11 0,0 1-11 0,3 0 0 16,-3-4 0-16,0-1 0 0,3-4 8 0,0-2-8 16,0 0 8-16,0 0-8 0,-3 0 8 0,4-2-8 0,-1-4 0 0,3-1 8 15,-3-1-8-15,3 0 0 0,0-3 0 16,3 0 0-16,3-2 0 0,-3 3 0 0,3-4 0 0,0 4 0 15,3-1 0-15,-3 3 0 0,3 0 0 0,-1 3 0 16,1 0 0-16,-6 5 0 0,6-3 0 0,0 1 0 16,0-1 0-16,-6 3 0 0,9 0 0 0,-3 0 0 15,0 3-9-15,0 2 9 0,0 0 0 0,0 0 0 16,0 1 0-16,0-1 0 0,0 0 0 0,0 6 0 0,0-1 0 16,0-4 0-16,3-1 0 0,-6 3 0 0,3 0 12 15,0-3 0-15,2 0 0 0,-2 1 0 16,3-1 4-16,0 0 0 0,3 1 0 0,0-1 0 15,-3 0 2-15,3-2 1 0,0 0 0 0,-3-3 0 0,3 2-9 16,-3-2-2-16,2 0 0 0,4 0 0 0,-3-2-8 16,3 2 0-16,0 2 0 0,-3-2 8 0,0-5-8 15,-3 5-9-15,0 3 9 0,0-3-13 16,-9 0-152-16</inkml:trace>
  <inkml:trace contextRef="#ctx0" brushRef="#br0" timeOffset="168516.01">16293 6792 403 0,'0'0'36'0,"0"0"-36"15,0 0 0-15,0 0 0 0,0 0 220 0,0 0 36 16,0 0 8-16,0 0 2 0,9 0-132 0,-4-3-26 16,-5 3-6-16,6-2-1 0,0-4-40 0,0 1-8 0,0 0-1 15,0-1-1-15,0 4-11 0,0-4-1 0,0 1-1 0,0-3 0 16,0 3-1-16,0-3 0 0,0 0 0 0,0 3 0 16,-3-3 1-16,3 3 0 0,-3-6 0 0,3 3 0 15,-3 0 9-15,-3 0 1 0,3-2 1 0,-3 2 0 16,0 0-12-16,0-3-2 0,0 3-1 0,-3-2 0 15,0 2-8-15,0 0-2 0,0-3 0 0,0 3 0 16,-6 0 1-16,0 6 0 0,0-9 0 16,0 8 0-16,0 1 5 0,-3-1 1 0,0 0 0 0,-3 6 0 15,-2 0-5-15,2 2-1 0,0-2 0 0,0 5 0 16,-3-3-8-16,3 3-1 0,-3-3-1 0,3 6 0 16,1-1-7-16,2 1-8 0,0-1 11 0,3 1-11 15,0 0 11-15,3 5-11 0,-3-3 10 0,0 3-10 0,9-3 0 16,-3 3 8-16,-3 0-8 0,6-1 0 15,0 1 0-15,0 0 0 0,0 0 0 0,0-3 0 16,0-2 0-16,6-1 0 0,-3 1 0 0,0 0 0 16,0-3 0-16,3 0-12 0,3-1 3 0,0-1 0 0,-3-4 9 0,3-2 16 15,3 0-4-15,0 0-1 0,-1-5 7 16,1 2 2-16,-3-2 0 0,6 0 0 0,0-3-20 0,0-3 8 16,3-2-8-16,0 5 0 0,-3-5 0 0,-1 2 0 15,1-2 0-15,0 0 0 0,-3 0 0 0,0 2 0 16,3 1 0-16,-6-4 0 0,0 6 0 0,-3 0 0 15,0 0 0-15,-3 1 0 0,-3 7 0 0,0 0 0 16,6-6 0-16,-6 6 0 0,0 0 0 0,0 0 0 16,0 0 0-16,0 0 0 0,0 0 0 0,0 0 0 15,0 8 0-15,-3 3 0 0,3-3 0 0,0 2 0 16,-3 4 0-16,0-1 0 0,0 0 12 0,0 0-12 0,0-2 12 16,3-1-12-16,-6 4 0 0,6-1 0 0,0-3 0 15,0 1-12-15,0-3 12 0,3 3 0 16,0-6 0-16,0 3 0 0,0-3 0 0,-3-5 0 0,0 0 0 15,6 5 0-15,-6-5 0 0,9 3 0 0,-1-3 0 16,1 0-12 0,0-3-164-16,0-5-32 0,0 3-6 0</inkml:trace>
  <inkml:trace contextRef="#ctx0" brushRef="#br0" timeOffset="169245.15">17007 6033 518 0,'0'0'23'0,"0"0"5"0,0 0-28 0,0 0 0 15,0 0 0-15,0 0 0 0,0 0 290 0,0 0 53 16,0 0 10-16,0 0 3 0,0 0-206 0,0 7-41 0,0 1-8 0,-3 0-1 16,0 0-23-16,3 3-4 15,-6-3-1-15,3 5 0 0,-3-2-14 0,0 2-3 16,0 3-1-16,-3-3 0 0,0 5-3 0,3 1-1 16,-3 2 0-16,-2 3 0 0,2 0-10 0,-6 2-3 0,0 1 0 0,0 2 0 15,0 0-12-15,0 3-2 0,-3-1-1 16,3-2 0-16,4-2-7 0,-1-3-2 0,0 2 0 15,3-5 0-15,3 1-13 0,-3-4 11 0,0 1-11 0,0-1 10 16,0-5-10-16,0 3 0 0,6-3 0 0,-3-2 8 16,3 0-8-16,-3-3 0 0,9-3 0 0,0 0 8 15,-9 0-8-15,6-5 8 0,9 3-8 0,-3-6 8 16,-6 3-8-16,6-2 12 0,3-6-12 0,0 0 12 16,3 0-12-16,0-3 12 0,-3-2-12 0,6 3 12 15,0-1-12-15,-1 0 0 0,1-2 0 0,-3 5 0 16,3-2 0-16,-6 2 0 0,3-3 0 0,-3 6 0 15,0 0 0-15,-3-1 0 0,3 4 0 0,0 2 0 16,-9 0 0-16,6 0 0 0,0 0 0 0,-6 0 0 16,0 0 0-16,8 5 0 0,1 0 0 0,-3 0 0 15,0 3 0-15,-3-2 0 0,-3-6 0 0,6 8 0 0,-3 0 0 16,3 0 0-16,-6-1 0 0,3 1 0 16,3 3 0-16,-3-3 0 0,-3 3 0 0,0-6 0 0,0 5 0 0,0 4 0 15,0-6 0-15,-3 2 0 0,0 1 0 0,0-1 0 16,0 1 0-16,0-1 0 0,-3 1 8 0,3 0-8 15,0 2 0-15,-3-3 8 0,-3 1 0 0,3-3 0 16,-2 0 0-16,2 2 0 0,-3-2-8 0,0-2 12 16,-3 2-12-16,3-6 12 0,0 1-12 0,-3-3 10 15,-3 0-10-15,0 0 10 0,3-3 5 0,-5 1 1 16,-1-1 0-16,3-2 0 0,0-3-7 0,3 2-1 16,6-1 0-16,-3 1 0 0,0 1-8 0,0 0 0 0,6-1 9 15,-3 1-9-15,0 2 0 0,6 3 0 0,0 0 0 16,0 0 0-16,0-5 0 0,0 5-15 15,0 0 3-15,3-5 0 16,3-3-108-16,6 5-22 0,3-2-4 0,-3 2-736 0,0 1-147 16</inkml:trace>
  <inkml:trace contextRef="#ctx0" brushRef="#br0" timeOffset="169591.21">17233 6572 1983 0,'0'0'44'0,"0"0"8"0,0 0 3 0,0 0 1 0,0 0-45 0,0 0-11 16,0 0 0-16,0 0 0 0,0 0 124 0,0 0 22 15,0 0 5-15,0 0 1 0,6 3-64 0,-6-3-13 16,0 0-3-16,3 10 0 0,0-2-13 0,0 3-3 15,0-6-1-15,0 6 0 0,-3-3-28 0,3 2-6 16,3 4-1-16,-3-4 0 0,-3-2 11 0,3 3 1 16,6-3 1-16,-3 2 0 0,-6 1-17 0,6-1-3 0,0 1-1 0,3-3 0 15,-6 3-4-15,3-4-8 16,-3 1 11-16,2 3-11 0,1-3 10 0,0 3-10 16,-3-4 8-16,-3-1-8 15,3-1 24-15,3 0-1 0,-6-5 0 0,3 3 0 16,-3-3-70-16,0 0-13 0,0 5-4 0,0-5 0 15,0 0-180-15,0 0-36 0</inkml:trace>
  <inkml:trace contextRef="#ctx0" brushRef="#br0" timeOffset="169890.75">17132 6914 1094 0,'3'-8'48'0,"0"8"11"0,3-6-47 0,-6 4-12 15,3-6 0-15,6 2 0 0,-3-1 304 0,0-1 58 16,-6 0 12-16,6 0 2 0,6 0-205 0,-1-3-42 16,-2 1-8-16,0 2-1 0,3-3-72 0,3 1-13 15,0-4-3-15,-3 1-1 0,6 0-11 0,-6 2-3 16,6-2 0-16,-7 0 0 0,1 0 12 0,0-1 3 16,0 1 0-16,0 3 0 0,0-4-24 0,-3 4-8 15,3-1 0-15,-3 1 0 0,3-1 8 0,-6 3-8 16,0-3 0-16,2 6 0 0,1-3 0 0,-3 6 0 15,-3-4 0-15,0 4 0 0,3 2 0 0,-6 0 0 16,0 0 0-16,0 0 0 16,0 0-30-16,0 0-2 0,-3 2-1 0,0 6 0 15,0 0-227-15,0 0-44 0</inkml:trace>
  <inkml:trace contextRef="#ctx0" brushRef="#br0" timeOffset="170227.01">17558 6948 2325 0,'-6'3'51'0,"6"-3"10"0,0 0 3 0,0 0 2 0,0 0-53 0,0 0-13 0,0 0 0 0,0 0 0 0,-3 5 75 0,0 0 12 16,0 0 2-16,0 1 1 0,3-1-21 0,0 3-4 15,-6 0-1-15,3 3 0 0,3-4-51 0,-3 1-13 16,-3-2 0-16,3-1 0 16,-3 3 54-16,3 0 8 0,-3 2 2 0,3 1 0 0,-3-3-53 0,0 3-11 15,3-1 0-15,-3 1 0 0,0-3 0 0,3 0 0 16,0 0 0-16,0-1 0 15,0-1-48-15,0-4-12 0,3-2-4 0,0 0-819 16,0 0-164-16</inkml:trace>
  <inkml:trace contextRef="#ctx0" brushRef="#br0" timeOffset="170446.2">17733 6554 3027 0,'0'0'67'0,"0"0"13"0,0 0 4 0,0 0 0 0,0 0-67 0,0 0-17 0,0 0 0 0,0 0 0 15,0 0 42-15,0 0 5 0,3-6 1 0,-3 6 0 16,6-2-34-16,-6 2-6 0,9-3-8 0,-9 3 11 16,0 0-11-16,6 3 0 0,-6-3 0 0,0 0 0 15,0 0-115-15,0 0-18 0,0 0-4 0</inkml:trace>
  <inkml:trace contextRef="#ctx0" brushRef="#br0" timeOffset="171709">18090 6644 345 0,'0'0'15'0,"0"0"4"0,0 0-19 0,0 0 0 0,0 0 0 15,0 0 0-15,0 0 324 0,0 0 62 0,0 0 12 16,0 0 2-16,0 0-244 0,0 0-50 0,0 0-10 0,0 0-1 16,0 0-22-16,0 0-4 0,6 0-1 0,-6 0 0 15,0 0-3-15,0 0-1 0,9 0 0 0,0 0 0 16,0 0-12-16,0 2-4 0,0-4 0 0,0 2 0 15,3 0-25-15,-3 0-6 0,0 0-1 0,0 0 0 16,6-3 13-16,-7 3 3 0,-8 0 0 0,9 0 0 16,3 0-16-16,-3 0-4 0,-9 0 0 0,9-3 0 0,-9 3-12 0,9 0 0 15,-9 0 0-15,12 0 0 0,-12 0 8 0,9 3-8 16,-9-3 11-16,9 0-11 0,-9 0 0 0,0 0 0 16,0 0 0-16,12 5-12 15,-12-5-26-15,0 0-5 0,0 0-1 0,0 0 0 16,6 6-132-16,-6-6-28 0,0 0-4 0</inkml:trace>
  <inkml:trace contextRef="#ctx0" brushRef="#br0" timeOffset="172073.77">18293 6445 288 0,'0'0'25'0,"0"0"-25"0,0 0 0 0,0 0 0 15,0 0 335-15,0 0 61 0,0 0 13 0,0 0 3 16,0 0-217-16,0 0-43 0,0 0-9 0,0 0-2 16,0 0-61-16,-3 8-12 0,3 3-2 0,0-1-1 15,-3 1 0-15,0 0 0 0,0 2 0 0,3 0 0 16,-6 0-33-16,3 0-6 0,-3-2-2 0,3 5 0 15,-3 0 13-15,0 0 3 0,0-3 0 0,0 3 0 16,3 2-20-16,-3-2-4 0,-3 3-1 0,6-3 0 16,0 2-15-16,-3-2 0 0,1 2 0 0,-1-4 0 15,3-1 0-15,0-2 0 0,0 2 0 0,3-3 0 16,-3 1 23-16,6-6-2 0,0 3 0 0,-3-3 0 16,-3 1-68-16,3-6-13 0,0 0-4 0,0 0 0 15,0 0-102-15,0 0-21 0,0 0-4 0,0 0-897 16</inkml:trace>
  <inkml:trace contextRef="#ctx0" brushRef="#br0" timeOffset="173428.81">18960 6101 288 0,'0'0'12'0,"0"0"4"0,6-5-16 0,-1 2 0 16,-5 3 0-16,3 0 0 0,-3 0 304 0,0 0 59 15,0 0 11-15,0 0 2 0,0 0-210 0,0 0-42 0,0 0-9 16,0 0-2-16,0 0-29 0,0 0-5 0,-3 3-2 0,-2 5 0 16,-1 5-12-16,0 0-2 15,3 1-1-15,0 2 0 0,-6 2-14 0,3 3-2 0,-6 3-1 0,3 2 0 16,-3 4-15-16,3-1-3 0,-6 2-1 0,3 6 0 16,0-2-10-16,1-3-3 0,-1-1 0 15,0 1 0-15,0 0-5 0,3-6-8 0,0-2 11 0,-3 0-11 16,3 2 8-16,0-4-8 0,3-7 0 0,0 1 0 15,0 0 8-15,0-3-8 0,0-2 0 0,3 0 0 16,3-6 0-16,0 0 0 0,-3-2 8 0,0-1-8 16,3-2 8-16,0 0-8 0,0 0 12 0,0 0-12 15,9-7 12-15,-3-1-12 0,-3-3 12 0,6 0-12 0,3-4 8 16,-3 1-8-16,0 1 0 0,3-3 0 0,0 3 0 0,3 0 0 16,-3 0 0-16,3-1 0 0,-1 1 0 0,1 0 0 15,3 2 8-15,0 1-8 0,0 2 0 0,-3 2 0 16,-3-1 0-16,0 1 0 15,2 6 0-15,-5-2 0 0,0 2 0 0,0 2 0 16,-3 1 0-16,0 2 0 0,-3 3 0 0,-3 0 0 0,3 3 0 16,0-9 0-16,0 6 0 0,-3 3-9 0,-3-3 9 0,3 2 0 15,-3 1 0-15,0-1 0 0,0 1 0 0,0 2 0 16,-3 1 0-16,0-4 0 0,3 6 0 0,0-3 0 16,-3 0 8-16,0 1-8 0,-6-1 0 15,7-3 9-15,-1 1-9 0,-3-3 0 0,-3 0 9 0,3 3-9 16,0-1 0-16,0 1 9 0,0-9-1 0,0 4-8 15,-3-4 12-15,0-2-4 0,3 3 20 0,-3-6 3 16,4 3 1-16,-4-2 0 0,0-1-45 0,3 0-9 16,-3 1-2-16,3-1 0 0,0-5 24 0,0 0 0 0,3 3 0 15,0 2 0-15,0 1 0 0,3-1-12 0,-3-2 4 16,6 5 8 0,0 0-170-16,3-8-26 0,0 0-6 0</inkml:trace>
  <inkml:trace contextRef="#ctx0" brushRef="#br0" timeOffset="173967.73">19293 5874 1267 0,'0'0'112'0,"0"0"-89"16,0 0-23-16,0 0 0 0,0 0 202 0,0-6 36 15,0 1 7-15,0 5 2 0,6-2-114 0,-6 2-22 16,-3-6-5-16,3 6-1 0,9-2-46 0,0-1-10 16,0-2-1-16,3 2-1 0,0 0-12 0,-1 1-3 15,1-1 0-15,3 0 0 0,-3 3 3 0,6 0 0 16,-6-2 0-16,6 2 0 0,-6 0-27 0,-3 0-8 15,0 2 0-15,-1 1 0 0,1 0 8 0,0 2-8 16,-3 0 9-16,0 1-9 0,-6-6 8 0,6 8-8 16,-3-1 0-16,0 4 9 0,-9-3-9 0,6 3 8 15,0-3-8-15,0 2 8 0,-6-2-8 0,0 3 12 0,-3-3-12 0,0-1 12 16,6 4-12-16,-5 0 0 0,-1-1 9 16,0 3-9-16,-3-2 13 0,0 0-1 0,0 2-1 0,-3 0 0 15,0-2-1-15,3-1 0 0,-3 1 0 0,3-1 0 16,1 1 7-16,-4-3 2 0,3 0 0 0,6 2 0 15,0-2-7-15,3-2-2 0,-6 2 0 16,6-3 0-16,3-5-10 0,0 5 12 0,0-5-12 0,3 6 12 16,0-1-12-16,-3-5 0 0,0 0 9 0,9 5-9 15,0-2 0-15,0 2 8 0,3-5-8 0,-3 0 0 16,2 0 0-16,1 0 8 0,-3 0-8 16,3 0 0-16,0 0 0 0,0 0 0 0,0 0 0 0,-3 0 8 0,0 0-8 0,-3 0 0 15,3 3 0-15,-9-3-8 16,0 0-60-16,0 0-11 0,3 5-2 0,0 0-831 15,-3 1-165-15</inkml:trace>
  <inkml:trace contextRef="#ctx0" brushRef="#br0" timeOffset="174453.6">19475 6583 460 0,'0'0'41'0,"0"0"-33"0,0 0-8 0,0 0 0 15,0 0 404-15,0 0 78 0,0 0 16 0,0 0 3 16,0 0-326-16,0 0-66 0,0 0-13 0,0 0-2 0,3 8-34 0,-3 0-6 16,0 0-2-16,0-3 0 0,8 3-34 0,-5 0-7 15,-3 0-2-15,6 2 0 0,0-2 27 0,0 0 6 16,-3 0 1-16,0 3 0 0,0-1-22 0,0 1-4 15,3-1-1-15,-3 1 0 0,0 2-8 0,0-2-8 16,3-1 12-16,-3 1-12 0,0 0 0 0,0-1 0 16,3-2 0-16,0-3 0 0,-6-5 19 0,3 8-3 15,0 3-1-15,0-3 0 0,0 0-15 0,0 0 0 16,-3 0 0-16,0 0 0 16,3-3-48-16,-3 0-13 0,-3-2-3 0,3 2 0 15,-3 0-163-15,-3-2-33 0,-3 2-6 0</inkml:trace>
  <inkml:trace contextRef="#ctx0" brushRef="#br0" timeOffset="174710.73">19385 6879 403 0,'0'0'36'0,"0"0"-36"16,0 0 0-16,0 0 0 0,-9-5 301 0,9 5 54 0,-6-5 10 0,6 5 3 16,0 0-171-16,0 0-33 0,0-8-8 0,0 8 0 15,9-3-56-15,-3-2-10 0,0-3-2 0,3 0-1 16,3 0 6-16,-3 0 2 0,3 3 0 0,0-3 0 15,0 2-26-15,0-1-5 0,2-7 0 0,1 1-1 16,0 2-20-16,0 1-4 0,-3-1-1 0,3-2 0 16,3 2-10-16,-3 4-3 0,-3-4 0 0,-1 0 0 15,1 3-13-15,-3 1-2 0,0-4-1 0,0 0 0 16,0 3-9-16,-3 0 0 0,0 1 0 0,0 1 0 16,0 1 0-16,0 0 8 0,-6 5-8 0,0 0 0 15,0 0-49-15,0 0-15 0,0 0-4 0,0 0 0 16,0 0-92-16,0 0-20 0,0 0-3 0</inkml:trace>
  <inkml:trace contextRef="#ctx0" brushRef="#br0" timeOffset="174989.49">19713 6951 2188 0,'15'8'48'0,"-15"-8"11"0,0 0 1 0,0 0 1 0,3 5-49 0,-3-5-12 0,0 8 0 0,0 0 0 16,0-3 105-16,0-5 19 15,0 11 3-15,0-3 1 0,0-8-62 0,-3 7-12 0,0 4-2 0,0-3-1 16,0 5-23-16,0-7-4 16,0 4 0-16,0-2-1 0,0-3-13 0,0 3-2 0,0 0-8 0,0 0 12 15,0 0-12-15,0 3 8 0,0-3-8 0,0 0 0 16,0-1 0-16,3-7-8 0,0 0-1 0,0 0 0 31,0 0-258-31,0 0-51 0,0 0-10 0,0 0-3 0</inkml:trace>
  <inkml:trace contextRef="#ctx0" brushRef="#br0" timeOffset="175152.21">19876 6702 2286 0,'9'-3'101'0,"-9"1"21"0,0 2-98 0,0-6-24 16,3 4 0-16,0 2 0 0,-3-3 64 0,3 0 8 16,0 1 2-16,0-4 0 0,3 1-64 0,0 3-10 15,0-4 0-15,0 4-759 16,0-4-144-16</inkml:trace>
  <inkml:trace contextRef="#ctx0" brushRef="#br0" timeOffset="175669.72">20040 6083 1486 0,'-6'-8'66'0,"6"8"14"0,0 0-64 0,0-5-16 0,-3-1 0 0,3 1 0 15,0 5 100-15,0-8 18 0,3 3 3 0,-3 5 1 16,0 0-34-16,3-6-6 0,0 1-2 0,-3 5 0 16,3-5-6-16,0 0-2 0,0-1 0 0,0 1 0 15,3 2-4-15,-3-2-2 0,3-3 0 0,0 5 0 16,0-4-12-16,0 1-2 0,0 1-1 0,0 2 0 16,3-2-13-16,-3 2-2 0,2-2-1 0,-2 5 0 15,-6 0-14-15,9 0-2 0,3-3-1 0,-3 6 0 16,3 0-10-16,-6-1-8 0,-6-2 9 0,9 8-9 15,0 0 0-15,-6-2 8 0,-3 1-8 0,3-4 0 0,6 8 0 16,-9-3 0-16,0 0 0 0,-3 0 0 0,3 2 20 16,0-2-3-16,-6 3 0 0,0-1 0 0,0 1-17 15,-3-1 0-15,0 1 0 0,0 0 0 0,-3 2 19 16,0-3-3-16,0 1-1 0,3 2 0 0,-2-2-3 0,2-1 0 16,-3 1 0-16,3-1 0 0,3 1 0 0,3 0-1 15,0-3 0-15,-3 0 0 0,6-1-11 0,0-1 8 16,0 2-8-16,0-3 8 0,6 3 0 0,-6-8 0 15,6 3 0-15,0-1 0 0,3 4-8 0,0-4 0 16,-3-2 0-16,3 0 0 0,-3 3 8 0,-1-3-8 16,1 0 0-16,-6 0 8 0,0 0-8 0,9 2 0 15,3-2 0-15,0 0 0 0,-3 3 0 0,3 0 0 16,-6-3-9-16,6 2 9 16,-3 1-120-16,-3 2-16 0,-3 1-4 0</inkml:trace>
  <inkml:trace contextRef="#ctx0" brushRef="#br0" timeOffset="176392.79">20549 5805 403 0,'0'0'17'0,"0"0"5"0,3-3-22 0,-3 3 0 16,0 0 0-16,0 0 0 0,0-2 280 0,6-6 52 16,-6 8 11-16,0 0 1 0,0 0-199 0,6-6-40 15,-6 6-8-15,0 0-1 0,0 0-11 0,6 0-1 16,-6 0-1-16,0 0 0 0,0 0-7 0,0 0 0 0,0 0-1 16,0 0 0-16,0 0-2 0,0 0 0 0,0 0 0 0,6 0 0 15,-6 0-10-15,0 0-3 0,3 8 0 0,3 0 0 16,0-2-15-16,-3-1-3 0,-3 3-1 0,6 0 0 15,-3 2-10-15,0 1-3 0,0 2 0 0,0-2 0 16,0 2-4-16,0 0-2 0,-3 0 0 0,0 1 0 16,-3 4-2-16,6 1-1 0,0-1 0 0,-1 1 0 15,-2-1-7-15,3 1-2 0,3-1 0 0,3 6 0 16,-6-8-10-16,3 5 12 0,-3 0-12 0,0 3 12 16,3 5-12-16,-3-2 0 0,-6 2 0 0,3 3 0 15,0 2 8-15,3 0-8 0,-6 3 0 0,3-2 8 16,-3 2-8-16,0-3 0 0,-3-2 0 0,0 2 0 15,0-2 0-15,0-3 0 0,-3 3 0 0,4-6 0 16,-4 6 0-16,0 0 0 0,0 5 10 0,-3-3-10 0,0 1 8 16,-3-1-8-16,3-2 0 0,-6 8 0 0,-3-6 15 15,4-2-1-15,2-3 0 0,-3 0 0 0,6 0-14 0,-3 3 0 16,0 0 0-16,0-1 0 0,0 4 0 0,-2-4-15 16,-1-4 3-16,3-1 1 0,-3-2 11 0,3-3 16 15,-3 1-4-15,0-1-1 0,0 0-19 0,4 3-4 16,-1-3-1-16,-3-3 0 0,0-2 1 0,6 0 1 15,0 0 0-15,0 3 0 16,3-1-17-16,0-2-3 0,0-3-1 0,1 0 0 16,-1 1-73-16,3-1-15 0,0 0-4 0,3-2 0 15,-3-3-88-15,0 0-19 0</inkml:trace>
  <inkml:trace contextRef="#ctx0" brushRef="#br0" timeOffset="-213018.15">16218 5532 288 0,'-36'8'25'0,"22"-5"-25"15,-4 2 0-15,-3 3 0 0,-6-2 43 0,0 1 3 16,-2 1 1-16,-4 6 0 0,0-9-35 0,-3 8-12 0,1-2 0 0,2 2 9 16,-3 0-9-16,3-2 0 0,1 2 0 0,-4 0 0 15,6-2 12-15,3 2 0 0,-2 0 0 0,2-2 0 16,0 2 42-16,0 0 9 0,0 3 1 0,-2 0 1 15,-1 0-13-15,0 2-4 0,0 1 0 0,4 2 0 16,-4 0-6-16,0-2-2 0,0 5 0 16,4 2 0-16,-1 3-32 0,3-2-8 0,0 2 0 0,3 0 0 15,-6-3 0-15,7 3 0 0,-1 3 0 16,-3-3 0-16,0 3 0 0,0 0 0 0,-2 2 0 0,2-2 0 16,0 0 0-16,3 2 0 0,3-2 0 0,3 2 0 15,1-2 9-15,-1 0 3 0,0 0 1 0,0-1 0 16,3 4-13-16,0-4 0 0,0-1 0 0,3-1 0 15,3 5 0-15,0-5 0 0,3 3 0 0,-3 0 0 16,6 2 0-16,0-2-16 0,0-3 3 0,0 3 1 0,6-3 27 16,-3 2 5-16,0 1 2 0,6 0 0 0,0 2-3 0,6-2-1 15,0 3 0-15,3-4 0 0,-3 1-7 0,3 0-2 16,5-3 0-16,4 3 0 0,3-6-9 0,0 1 12 16,-1-4-12-16,1-1 12 0,-3 1-12 0,6-4 0 15,2-3 0-15,4 2 0 0,0-5 0 0,2 3 0 16,1-2 0-16,3 1 0 0,-1 1-10 0,1 0 10 15,-3-3 0-15,-1 1-9 0,4-1 9 0,0-3 0 16,-1-2 0-16,1 3 0 0,3-3 0 0,-4 3 9 16,4-1-1-16,-3-2-8 0,-7 0 0 0,4 3 0 15,-3-4-10-15,-1 4 10 0,7-3 0 0,-3 0 0 16,-1 0 0-16,1 2 12 0,0-2-12 0,-1-2 0 16,-2 2-12-16,3-6 12 0,-7 1 0 0,7-3 0 0,3-3 0 15,-4-2 0-15,-5 0-16 0,3-3 4 16,5-3 0-16,1 3 1 0,-3-2 11 0,-3-1-8 0,-1 0 8 15,-2 1-8-15,0 2 8 0,-1-3 0 0,1 1 8 16,0-3-8-16,2 2 0 0,-5 3 0 0,-3-3 0 16,0 1 0-16,3 2 0 0,-1-3 0 0,1 3 8 0,-6 0-8 15,0 1 8-15,2-1-8 0,-2-3 8 0,-3 3-8 16,0-2 8-16,3-1-8 0,2 3 8 0,-2-3-8 16,-3 1 0-16,0-1 0 0,3-2 0 0,2 0 0 15,-2 0-9-15,3-1-3 0,-3 1-1 0,-1 0 0 16,-2-6-141-1,0 1-28-15</inkml:trace>
  <inkml:trace contextRef="#ctx0" brushRef="#br0" timeOffset="-212814.51">17769 6474 946 0,'-39'-58'42'0,"21"34"9"0,-5-5-41 0,-7-3-10 0,-6 3 0 0,3 3 0 0,-2-3 21 0,-1 5 3 15,-3 0 0-15,4 3 0 16,2 0-80-16,-3 0-16 0</inkml:trace>
  <inkml:trace contextRef="#ctx0" brushRef="#br1" timeOffset="-150263.05">3086 7644 658 0,'0'0'14'0,"0"0"3"0,0 0 1 0,0 0 2 0,0 0-20 0,0 0 0 0,0 0 0 0,0 0 0 15,0 5 0-15,0 3 0 16,0-8 0-16,0 5 0 0,0-5 0 0,3 8 0 0,3-2 8 16,-6-6-8-16,0 0 0 0,2 5 0 0,1 0-13 0,-3-5 5 15,3 8 8-15,3 0 0 16,0 0 10-16,-6-3-10 0,9 1 51 0,-9 1 4 0,3 1 1 0,6 0 0 16,-6 3 0-16,3 0 0 0,-6-1 0 0,6 1 0 15,-3-1-30-15,3 4-6 0,0-1 0 0,3 3-1 16,-6-3-9-16,6 3-2 0,0 0 0 0,-3-1 0 15,3 1-8-15,0 6 10 0,2-7-10 0,4 1 10 16,-6 3-10-16,3-1 8 0,3-2-8 0,0 0 8 16,0 5-8-16,0-5 0 0,6 0 0 0,-1-3 8 15,1 3-8-15,0-3 12 0,3-2-12 0,0 2 12 16,-4 0-12-16,4-2 8 0,0-3-8 0,3 0 8 16,0 2-8-16,-1 1 0 0,1-6 0 15,3 3 0-15,-6 0 8 0,3 0 0 0,2-3 0 0,-5 1 0 16,6-1 8-16,-3 0 2 0,6 1 0 0,-4-1 0 15,1 0-6-15,0 0-2 0,3-2 0 0,5 2 0 0,-5 1-10 16,0-4-11-16,2 1 3 0,-2 0 0 0,3-1 8 16,-3-2 0-16,-4 0 0 0,1 0 0 0,6 0 0 15,-6-2 0-15,2-1 0 0,-2 3 8 0,6 0 7 0,-3 0 1 16,2 0 1-16,1-3 0 0,-3 3-2 0,0-2-1 16,2-1 0-16,-2 0 0 0,0 1-5 0,-1-1-1 15,4 0 0-15,-3 1 0 0,0-1-8 0,-4 3 0 16,7-3 0-16,0 3 8 0,-6 0-8 0,-1 0 0 15,-2 0 0-15,3-2 0 0,-6 2 0 0,3-3 0 16,-4 1 0-16,4-1 0 0,0-2 0 0,3 2 0 16,0-5 0-16,-1 3 8 0,-2-3-8 0,3 2 0 0,6-1 0 15,-7-1 8-15,1 0 7 0,-3 0 1 0,0-3 0 16,-1 3 0-16,-5 0-16 0,3-2-10 0,0 2 2 16,-3-3 0-16,3 3 8 0,-7 3 0 0,4-3 0 15,0 0 0-15,3 0 0 0,-3 0 0 0,0 0 0 16,-4 3 0-16,1-3 0 0,0 0 0 0,0 0 0 0,-3 3 0 15,3-3 0-15,-3 3 0 0,0-3 0 0,-4 5 0 16,1-2 0-16,-3-1 9 0,3 4-9 0,-6-3 10 16,0 2-10-16,-6 3 0 0,0 0 0 0,0 0 0 15,0 0 0-15,0 0 0 0,6-5 0 0,-6 5 8 16,0 0-8-16,0 0 0 0,0 0 0 0,0 0 0 16,0 0 0-16,0 0 0 0,0 0 0 0,-3 5 0 15,0 0 0-15,0-2 0 0,3 2 0 0,0-5 0 16,-3 5-30-16,3 1-8 0,-3-1-2 15,3-5 0-15,0 0-118 0,0 0-24 0</inkml:trace>
  <inkml:trace contextRef="#ctx0" brushRef="#br1" timeOffset="-149764.52">5845 7781 230 0,'0'0'20'0,"0"0"-20"0,0 0 0 0,12-2 0 16,-3-1 144-16,6 0 25 0,-1 1 5 0,1-1 1 16,0 3-107-16,6-2-22 0,-3-1-4 0,3 0-1 15,0-2-21-15,5 5-5 0,-8-5-1 0,9 2 0 0,0-2-4 0,6-1-1 16,-4 4 0-16,1-1 0 0,-3 0-9 0,6 1 0 15,-7-1 0-15,4 3 0 0,-3-2 0 0,0 2 8 16,-3 0-8-16,-4 0 8 16,1 0-8-16,-6 0 0 0,0 2 0 0,-3 1 0 0,-3-1 18 0,-3 1 2 15,-6-3 0-15,3 8 0 0,-6-3 26 0,0 3 6 16,-3 0 0-16,-3 0 1 0,-3-3 7 0,-3 6 0 16,-3-3 1-16,0 3 0 0,-5-1-31 0,-4 1-6 15,3-1-2-15,-3 4 0 0,6-4-13 0,1 3-9 16,-4 1 12-16,6-1-12 0,-3 0 0 0,3-2 0 15,3 2 0-15,3 0-496 16,0 3-102-16</inkml:trace>
  <inkml:trace contextRef="#ctx0" brushRef="#br1" timeOffset="-140420.31">5892 5562 403 0,'0'0'17'0,"-5"-6"5"0,-1 6-22 0,0-2 0 16,-3 2 0-16,3 0 0 0,-3 0 109 0,3 2 18 16,-3 1 3-16,3 2 1 0,0 3-105 0,0 3-26 15,-3-3 0-15,0 5 0 0,0 0 8 0,-3-2-8 16,-17 23 8-16,17-15 20 0,-3 2 4 16,-6 3 1-16,0 2 0 0,0 3 17 0,-3 3 3 15,-2 5 1-15,-4 3 0 0,-6 5 2 0,-2 2 0 0,-1 1 0 16,-3 5 0-16,0 0-4 0,4 5-1 15,2 3 0-15,3-3 0 0,1 5-23 0,8-4-4 0,0-4 0 0,6-2-1 16,6 0-6-16,3-3-1 0,3 1 0 16,6-4 0-16,3-2 4 0,3-2 0 15,3-4 0-15,3-2 0 0,3-2-20 0,3-4 0 16,0 1-8-16,5-3 8 0,1-2 0 0,0 2 0 0,3 0 13 0,0 0-4 16,-1 0-9-16,4 0 0 0,-3 0 0 0,0 0-536 15,-3 1-105-15</inkml:trace>
  <inkml:trace contextRef="#ctx0" brushRef="#br1" timeOffset="-139543.49">20552 5607 874 0,'0'0'19'0,"9"2"4"0,0 1 1 0,3 2 1 0,0 0-25 0,0 3 0 0,0 3 0 0,-4-3 0 15,1 2 0-15,-3 4 0 0,6 2 0 0,-6 2 0 16,3 3 20-16,-3 3 0 0,0 3-1 0,0 2 0 16,0 0 27-16,-3 5 6 0,6 3 0 0,-3 3 1 15,-3 2-10-15,6 3-3 16,-3 3 0-16,0 2 0 0,0 0-21 0,0 6-5 0,-1 2-1 0,1 0 0 16,-3 3-5-16,0-3-8 0,-3 3 11 0,-3 3-11 15,-6-3 8-15,-2-3-8 0,-4 3 0 0,-3-3 0 16,-3-5 12-16,-6 0-4 0,-9-3 0 0,-2 0-8 15,-4 0 0-15,-8-2 0 0,-10-3 0 0,-3-5 0 16,4-1 9-16,-4-1-1 0,-5-7-8 0,-3-2 12 16,-1 0 12-16,7-2 1 0,2-3 1 0,4 0 0 15,2-3 11-15,3-3 3 0,4 1 0 0,2 2 0 16,10 0-26-16,2-2-5 0,9-1-1 0,0-2 0 16,6 3-8-16,4-4 0 0,8-4 0 0,3 2 0 15,6 3-81 1,3-5-19-16</inkml:trace>
  <inkml:trace contextRef="#ctx0" brushRef="#br1" timeOffset="-136637.72">11730 13113 2944 0,'0'0'-1178'0</inkml:trace>
  <inkml:trace contextRef="#ctx0" brushRef="#br1" timeOffset="-135843.53">2154 9099 345 0,'0'0'31'0,"0"0"-31"16,0 0 0-16,0 0 0 0,0 0 256 0,0 0 46 15,0 0 9-15,0 0 1 0,12 5-152 0,-6-5-32 16,6 0-5-16,-12 0-2 0,12-2-26 0,-1 2-6 16,4-3-1-16,-3 3 0 0,0-3-14 0,0 3-3 15,0-2-1-15,3-1 0 0,-3 6-29 0,0-6-5 16,0-2-2-16,-3 0 0 0,5-1-14 0,-2 1-2 15,-3 0-1-15,0 5 0 0,3-3-17 0,-3 3 8 16,-3-3-8-16,9 3 0 0,-9 3 8 0,3-3-8 0,0-3 0 0,-3 1 0 31,6-1-19-31,-10 0-7 0,4 3-2 0,0 3-748 0,0 0-149 0</inkml:trace>
  <inkml:trace contextRef="#ctx0" brushRef="#br1" timeOffset="-135354.48">2172 9189 345 0,'0'0'15'0,"0"0"4"0,0 0-19 0,0 0 0 15,-6 0 0-15,6 0 0 0,0 0 305 0,0 0 58 16,-3 3 11-16,3-3 2 0,0 0-223 0,0 0-45 16,0 2-8-16,0-2-3 0,0 0-21 0,0 0-4 15,0 8 0-15,0-8-1 0,0 0-7 0,0 0 0 16,0 0-1-16,0 0 0 0,0 0-10 0,3 3-1 15,3 2-1-15,6-5 0 0,-3 3-11 0,-3-1-1 16,8-2-1-16,-5-2 0 0,6 2-15 0,3-3-3 16,-9 3-1-16,3-2 0 0,6 2-8 0,-6-3-2 0,0 0 0 15,5 3 0-15,-8 0-9 0,3 0 0 16,0-5 9-16,0 5-9 0,3 0 0 0,-3-3 0 0,-3 1 0 0,3-1 8 16,0 3-8-16,0-3 0 0,2 3 0 0,-5-2 0 15,3 2 0-15,-3-3 0 0,3 0 0 0,-3 1-8 16,-6 2 8-16,6 0 0 0,0 0-9 0,-6 0 9 15,3 0-14-15,-3 0 2 0,-3 0 0 0,0 0 0 16,0 0-24-16,0 0-4 16,0 0 0-16,9 2-1 0,-9 4-174 15,0-6-34-15</inkml:trace>
  <inkml:trace contextRef="#ctx0" brushRef="#br1" timeOffset="-134357.28">3752 8766 633 0,'0'0'28'0,"0"0"6"0,0 0-34 0,0 0 0 0,0 0 0 0,0 0 0 0,0 0 257 0,0 0 45 16,0 0 9-16,0 0 1 16,0 0-177-16,0 0-36 0,0 0-7 0,0 0-2 0,12 0-16 0,-9 0-3 15,-3 0-1-15,9 0 0 0,0 0-4 0,0 0-1 16,-3 0 0-16,3 0 0 15,6 0-10-15,-9 2-3 0,3-2 0 0,3 0 0 0,2 3-15 0,-2-3-3 16,6 0-1-16,-6-3 0 0,0 3-7 0,6-2-2 16,-3 2 0-16,9 0 0 0,-4 0-15 0,1 0-9 15,0 0 10-15,0 0-10 0,0 0 8 0,0 0-8 16,-1 0 0-16,-2 0 0 0,0 2 8 0,-3-2-8 16,3-2 0-16,-3 2 0 0,0 0 0 0,-3 0 8 15,5 0-8-15,-8 0 0 0,6 0 0 0,-3-3 0 16,3 0 0-16,-6 1 0 0,6-1 0 0,-3 0 8 15,3 3-8-15,-6 0 0 0,2-2 0 0,-2 2 0 16,-3 0 0-16,0 0-10 0,3 0-5 0,-3 2-1 16,-6-2 0-16,0 0 0 15,0 0-128-15,0 0-27 0,0 0-5 0</inkml:trace>
  <inkml:trace contextRef="#ctx0" brushRef="#br1" timeOffset="-133487.25">3731 8813 1627 0,'0'0'72'0,"0"0"15"0,0 0-70 0,0 0-17 15,0 0 0-15,0 0 0 0,0 0 117 0,0 0 20 16,0 0 4-16,0 0 1 0,0 0-62 0,0 0-13 16,0 0-3-16,6 6 0 0,0-4 4 0,0 1 0 15,3 0 0-15,-3-1 0 0,3 1-25 0,0-1-5 16,3-2-1-16,-3 0 0 0,6 0-11 0,-3 3-2 15,3-3-1-15,-1 3 0 0,1-1 7 0,0 1 2 16,0 0 0-16,6-1 0 0,-12 4-32 0,6-4 0 16,-3 6 0-16,3-3 0 0,-1 1 0 0,-2 2 0 15,3 0 8-15,0 0-8 0,0-3 0 0,-3 3 0 16,0 0 0-16,-3 0 0 0,0 0 0 0,0 0 0 16,0 0 0-16,-4-1 0 0,1 4 0 0,3-3-12 0,-9 3 3 0,6-4 0 15,-3 1 9-15,3 0 12 0,0-2-2 0,-6-1-1 16,0-5-9-16,0 5-11 0,3 1 3 0,0 1 0 15,-3 1 8-15,0 0 0 0,-3-2 10 0,0-4-10 16,-3 1 0-16,0 2 0 0,0 1 0 0,-3 1 0 16,-5 1 0-16,5 0 0 0,-6 3 0 0,0-1 0 15,-6 4 0-15,0-4 8 0,0 4-8 0,3-1 0 16,1 0 11-16,-1 0-1 0,0 0 0 0,0 3 0 16,-3-2-10-16,0 1-11 0,4-1 3 0,-4 2 0 0,0-3 8 15,0 3 0-15,0 2-9 0,-6 1 9 16,4-3 0-16,-4 2 0 0,-3 3 0 0,0-2 0 15,0 2-8-15,4 0 8 0,2-2 0 0,-3 4 0 16,9-1 0-16,-9-4 0 0,7 3 0 0,-1-2 8 0,3-3-8 16,0 0 0-16,0-3 0 0,3 0-11 0,3-2 11 15,0-1 0-15,4 3 8 0,-4-2-8 0,3-3 0 0,0 3 0 16,0-4-10-16,3 4 10 0,-3 0 0 0,3-6 0 16,-3 3 0-16,3 2 0 0,0-2 0 15,0 0 0-15,3-2 0 0,-3 2 0 0,6-1 0 0,0-1-8 16,0-1 8-16,0 3 0 0,0-3 0 15,0 1 0-15,0-6 0 0,3 5 0 0,3 0 0 0,6-2 0 16,-9-3 9-16,9 0-9 0,3 0 15 0,-6 0-3 16,9-3 0-16,-3 1 0 0,2-1 3 0,4 0 0 15,3-2 0-15,0 2 0 0,3-2-15 0,-3 2 0 0,-1-2 0 16,-2-3 0-16,3 5 0 0,3 1 8 0,-6-3-8 16,2 5 9-16,-2-3-9 0,0 3 0 15,0-3 0-15,0 1 0 0,-3 2 0 0,-1 0 0 0,-2 0 8 16,0 0-8-16,0 2 0 0,0-2 0 0,-3 3 0 15,0-3 0-15,0 3 0 0,-3-1 0 0,0 1 0 16,0-1 0 0,-1 1-27-16,1 2-1 0,-6-2 0 0,0 0-858 0,0 2-172 0</inkml:trace>
  <inkml:trace contextRef="#ctx0" brushRef="#br1" timeOffset="-133097.83">3217 10171 1450 0,'0'0'64'0,"0"0"14"0,0 0-62 0,0 0-16 16,-6 5 0-16,0 3 0 0,3-3 119 0,0 3 21 0,0-5 4 0,3 5 0 15,-9 0-56-15,9 2-12 0,-9-2-3 0,6 0 0 16,-6 5-38-16,3-2-8 0,3-1-2 0,-3 1 0 15,0 0-12-15,-3-1-2 0,3-2-1 0,0 0 0 16,0 3-10-16,3-1 0 0,-3-2 9 0,3 0-9 16,0 0-12-16,0-3-8 0,0 1 0 0,3-6-1014 15</inkml:trace>
  <inkml:trace contextRef="#ctx0" brushRef="#br1" timeOffset="-132894.35">3279 10073 1875 0,'0'0'83'0,"0"0"17"0,0 0-80 0,0 0-20 15,0 0 0-15,0 0 0 0,0 0 102 0,0 0 16 16,0 0 3-16,0 0 1 0,0 0-65 0,0 0-13 16,0 0-2-16,0 0-1 0,0 0-41 0,0 0-11 15,0 0-1-15,0 0 0 0,0 0 24 0,0 0 4 16,0 0 0-16,0 0-743 15,0 0-149-15</inkml:trace>
  <inkml:trace contextRef="#ctx0" brushRef="#br1" timeOffset="-132604.78">3356 10192 1555 0,'0'0'138'0,"0"0"-110"0,0 0-28 0,0 0 0 16,0 0 146-16,0 0 24 0,0 0 5 0,0 0 1 15,0 0-39-15,6 5-7 0,3-2-2 0,0 2 0 0,0-2-87 16,0-3-17-16,3 0-4 0,-3 0-1 0,0 0-19 0,3 0 0 15,-3-3 0-15,0 3 0 0,-3 3 0 0,0-6 0 16,2 3 0-16,-2 0-804 16,0 0-161-16</inkml:trace>
  <inkml:trace contextRef="#ctx0" brushRef="#br1" timeOffset="-132425.72">3339 10287 1980 0,'0'0'88'0,"0"0"17"0,0 0-84 0,0 0-21 15,9 0 0-15,-9 0 0 0,0 0 83 0,0 0 12 16,2 0 2-16,4 0 1 0,6 0-61 0,-9 0-12 16,3 0-2-16,6-3-1 0,-3 3-22 0,-3 0 0 15,3 3 0-15,-3 0-712 0,0-3-144 0</inkml:trace>
  <inkml:trace contextRef="#ctx0" brushRef="#br1" timeOffset="-132078.58">3553 10282 1728 0,'0'0'153'0,"0"0"-122"0,0 0-31 0,0 0 0 16,0 0 136-16,0 0 22 0,0 0 4 0,12-6 1 15,-3-2-74-15,-3 3-14 16,6-3-3-16,-3 3-1 0,-4 0-39 0,10-1-8 0,-9 1-2 0,9 0 0 16,-6 0-13-16,3-3-9 0,0 0 12 0,0 2-12 0,0-2 9 15,-3 3-9-15,0-3 0 0,3 0 9 0,-7 3-9 16,4 0 0-16,0-3 0 0,-3 0 0 0,3 2 0 16,-3 1-11-16,0 0 1 0,-3 2 0 0,3-2 25 0,-6 5 5 15,0 0 0-15,0 0 1 0,0 0 18 0,0 0 3 16,0 0 1-16,0 0 0 0,6 5-19 0,-6 1-3 15,0-1-1-15,0 0 0 0,-6 0-2 0,6 1-1 16,-3 2 0-16,0 0 0 0,0 2-6 16,0 1-2-16,0-3 0 0,3 0 0 0,-6 0-9 0,6 2 0 15,-3 1 0-15,3-3 0 16,0-8-62-16,0 0-14 0,0 8-4 0,0-8-1193 0</inkml:trace>
  <inkml:trace contextRef="#ctx0" brushRef="#br1" timeOffset="-131276.15">3940 8522 1584 0,'0'0'70'0,"0"0"14"0,0 0-67 0,0 0-17 16,0 0 0-16,0 0 0 0,0 0 123 0,0 0 21 0,6-2 4 0,-6 2 0 15,0 0-36-15,0 0-8 0,0-3-2 0,0-2 0 16,0 2-56-16,3-2-11 0,0 2-3 0,3-2 0 16,3-3 0-16,0 3 0 0,-1-1 0 0,4 1 0 15,0 0-16-15,6-3-4 0,-9 2-1 0,3-1 0 16,3 1-3-16,0-2-8 0,-6 3 12 0,3 0-4 16,0 2-8-16,-4-2 10 0,1 5-10 0,0-3 10 15,-9 3-1-15,12 3 0 0,-9-3 0 0,-3 0 0 16,6 5 25-16,-3 3 5 0,0 0 1 0,-3 3 0 15,0-4-20-15,-3 1-4 0,0 3-1 0,0-3 0 16,3 0-7-16,-3 2 0 0,0-4-8 0,3 2 12 16,0 0-12-16,-6 0 0 0,6-8 0 0,0 5 0 0,0 3 0 0,0-8 0 15,0 0 0-15,0 0 0 0,0 0 16 0,0 0-2 16,6-3-1-16,3-5 0 0,3 3 3 0,-6-3 1 16,3 3 0-16,6-6 0 0,-9 3-27 0,9 0-6 15,-6 0 0-15,0-2-1 0,2 2 3 0,-2 0 1 16,3 0 0-16,-3 5 0 0,-3-2 21 0,0 2 4 15,3 1 0-15,-6 2 1 0,3 0-13 0,-3 0-16 16,-3 0 3-16,3 5 1 0,3 0 12 0,-6 3 0 16,0-8 0-16,0 8 0 0,3 0 0 0,-3 0 16 15,-3 0-3-15,3 2-1 0,3-2-12 0,-6 6 0 16,3-4 0-16,0 1 0 0,0-1 0 0,0 1 0 16,0 0 0-16,-6-1 0 0,6-2 0 0,0 0 0 15,0 3 0-15,0-1 0 0,0-10 0 0,6 5-8 16,-6 3 8-16,3-2-13 15,-3-6-171-15,3 2-33 0</inkml:trace>
  <inkml:trace contextRef="#ctx0" brushRef="#br1" timeOffset="-129748.66">4800 9118 1206 0,'0'0'53'0,"0"0"11"0,0 0-51 0,0 0-13 0,0 0 0 0,0 0 0 15,0 0 92-15,0 0 15 0,0 0 3 0,0 0 1 0,0 0-43 0,0 0-8 16,0 0-1-16,6-3-1 0,-6 3-24 0,3-3-5 15,3-2-1-15,-6 5 0 0,0 0 2 0,6-3 0 16,0-5 0-16,3 0 0 0,-3 3-14 0,0 3-2 16,-3-4-1-16,0 1 0 0,0 0 14 0,-3 5 2 15,0 0 1-15,3-8 0 0,0-3 8 0,-3 1 2 16,0 2 0-16,-3 0 0 0,0 2 2 0,3-4 1 16,-3 2 0-16,0 0 0 0,0 0-11 0,-6 3-3 15,3-1 0-15,0 4 0 0,-6-1 12 0,3 0 3 16,3 3 0-16,-3 0 0 0,0 0-17 0,-3 3-3 15,3 0-1-15,-3 2 0 0,4-2-3 0,-1 5-1 0,-3 0 0 0,3 2 0 16,-3 1-7-16,3-3 0 0,0 0-1 0,3-3 0 16,-9 5 1-16,6-2 1 0,3 3 0 15,0 0 0-15,-3 2-5 0,3 0-8 0,1-5 11 0,2 3-11 16,-3 2 8-16,3-5-8 0,3 0 0 0,-3 0 0 16,3 0 0-16,3-1 0 0,0 1 0 0,-3 0 0 15,3 0 8-15,0-2-8 0,-3-6 0 16,0 0 0-16,8 5 8 0,-8-5-8 0,12 3 0 0,0-1 0 15,-3-2 8-15,3-2-8 0,0-1 0 0,3 0 0 16,-6-2 10-16,3 0-10 0,3-1 8 0,-1-2-8 16,1 0 0-16,0 1 0 0,0-4 0 0,0 0 0 15,0 1 0-15,-3-3 0 0,3-1 11 0,-9 1-11 0,6 0 0 16,-1-3 8-16,4 0-8 0,-6-2 0 0,3 2 0 16,3-3 0-16,-6 1 8 0,3-1-8 0,-3-2 0 0,0 2 0 15,3-4 0-15,-6 1 0 0,3 1 0 0,-3-2 8 16,-1 1-8-16,-2-4 0 0,3-1 0 0,-3 1 0 15,3 0 0-15,0-1 0 0,-6 3 0 0,3 0 0 16,-6 3 0-16,3 0 0 0,-6 3 0 0,0 2 0 16,0 2 0-16,-3 1 0 0,1 0 0 0,-7 2 0 15,3 1 0-15,0 2 0 0,-3 3 0 0,3-1 0 16,-9 4 0-16,6 2-10 0,3 0 10 0,-2 0 0 16,-1 0 8-16,0 0-8 0,6 5 0 0,-6-2 0 15,3-1 0-15,0 4 0 0,3-1 0 0,0 0-8 16,0 0 8-16,0 3-12 15,3 3-30-15,-2-3-6 0,2 0-2 0,0 5 0 16,0-2-170-16,0 2-33 0</inkml:trace>
  <inkml:trace contextRef="#ctx0" brushRef="#br1" timeOffset="-129368.03">4273 9332 1209 0,'0'0'53'0,"0"0"12"0,0 0-52 0,0 0-13 16,0 5 0-16,0-5 0 15,0 0 212-15,0 0 40 0,3 8 8 0,3-5 2 0,0 2-126 0,6-5-24 16,-6 5-6-16,9-5-1 0,-6 0-33 0,12 0-8 16,-7-2 0-16,4 2-1 0,3-3-8 0,0 0-2 15,6 1 0-15,-6-1 0 0,8-2-37 0,-5 2-7 16,3 1-1-16,0-1-8 0,-3 0 12 0,2 1-4 16,-2 2 0-16,3 0-8 0,-3-3 8 0,3 3-8 15,-1 3 0-15,1-3 0 0,-3 5 0 0,3-2 0 16,0-1 0-16,-1 1 0 0,1-3 0 0,0 0 0 15,0 0 0-15,-3 2 0 0,-4 1 0 0,1 0 0 16,-3-1-12-16,-3 1 3 16,-3 2-220-16,-3 1-44 0</inkml:trace>
  <inkml:trace contextRef="#ctx0" brushRef="#br1" timeOffset="-124499.18">4330 9816 288 0,'0'0'25'0,"0"0"-25"0,0 0 0 0,0 0 0 16,0 0 213-16,0 0 38 0,0 0 7 0,0 0 2 16,0 0-124-16,0 0-24 0,0 0-4 0,0 0-2 0,0 0-33 0,0 0-6 15,0 0-2-15,0 0 0 0,0 0-4 0,0 0-1 16,0 0 0-16,6 0 0 0,0 0-4 0,-6 0 0 16,0 0-1-16,9-3 0 0,-3-2-34 0,-3 2-6 15,2 1-2-15,1-3 0 0,-3-1 7 0,0 1 2 16,-3 0 0-16,0-1 0 0,3 1 6 0,-3-3 2 15,-3 3 0-15,0-3 0 0,3 3-6 0,-3-3 0 16,-3 0-1-16,1 0 0 0,2 0-7 0,0 3 0 16,0-1-1-16,-9 4 0 0,6-4 7 0,-3 4 2 15,0 2 0-15,-3 2 0 0,0 1-6 0,0 2-1 16,3 3 0-16,-6 0 0 0,0 3 3 0,1-3 0 16,-1 2 0-16,3 1 0 0,-3 2 0 0,3-2 0 15,-3-1 0-15,6 3 0 0,-6 1-3 0,9-1 0 16,-3 5 0-16,-2 1 0 0,2-6-5 0,3 0-2 15,3-2 0-15,3 2 0 0,-3 0-10 0,6 1 0 0,0-1 9 16,3-2-9-16,0-1 0 0,0-2 9 16,5-3-9-16,1-2 0 0,3 0 8 0,-6-6-8 0,6 0 0 15,-3 1 0-15,3-4 10 0,0-2-10 0,0-2 8 16,-1 2-8-16,1-5 8 0,0 2-8 0,0-5 8 16,0-2-8-16,3 2 8 0,-6 0-8 15,6 0 0-15,-4 0 8 0,-2 0-8 0,0-2 0 0,0-1-12 16,-3 1 12-16,6-3 0 0,-3-1 0 0,-3 1 0 15,3-5 0-15,-6-1 16 0,3 1 12 0,-6-1 1 16,0-2 1-16,0 3-30 0,3 2-18 0,-6-5 2 0,0 5 1 16,-3 3 15-16,0 0 0 0,-3 2 0 0,-3 3 0 15,0 3 0-15,-3 3 0 0,-3 2 0 0,6 0 0 16,-6 5 14-16,3 0-1 0,-3 1 0 0,0 4 0 16,1 1-13-16,-1 2 8 0,3-2-8 0,-3 2 0 0,6 1 0 15,-6 2-20-15,6-1 4 0,3 1 0 0,-3 3 24 16,0-3 4-16,6 0 2 0,-8 2 0 15,8 4-86-15,-3-4-18 0,3-2-3 0,0 5-791 16,0 3-157-16</inkml:trace>
  <inkml:trace contextRef="#ctx0" brushRef="#br1" timeOffset="-123882.16">4610 9872 864 0,'0'0'76'0,"0"0"-60"0,0 0-16 0,0 0 0 16,3-3 180-16,3 0 32 0,-6 3 8 0,5-2 0 15,-5 2-94-15,3-3-19 0,3 3-4 0,0-3-1 16,0 1-31-16,-3 2-7 0,3-3 0 0,0 0-1 16,-3 1-23-16,3-1-5 0,0-2-1 0,-3 0 0 15,3-1-11-15,0-2-3 0,0 3 0 0,-3-3 0 16,3-2 14-16,-3 2 2 0,0 0 1 0,-3 0 0 0,3 0 8 0,-3-3 2 16,-3 1 0-16,3 2 0 0,-3 2-18 0,0-2-3 15,0 6-1-15,-3-1 0 0,0 1 0 0,-3 2 0 16,3 2 0-16,-6 1 0 15,0 2-9-15,0 3-3 0,-3-3 0 0,1 6 0 0,2-3-5 0,-3 2-8 16,0 1 11-16,3 0-11 16,3 2 15-16,-3-3-4 0,3 1-1 0,0 0 0 0,0 2-10 0,6 0 0 15,0-2 0-15,3-1 0 0,0 1 0 0,0-1 0 16,0-2 0-16,6-2 0 0,3-4 0 0,3 4 0 16,-3-4 0-16,6 1 0 0,-6-6 0 0,6-2 0 15,3 0 10-15,-3-3-10 0,-1 0 8 0,1-3-8 16,-3-2 0-16,3 0 0 0,0 2 0 0,0-2 8 15,0 0-8-15,0-1 0 0,-6 4 8 0,2-3-8 16,-5 5 0-16,0-3 0 0,0 6 0 0,-3-1 0 16,0 4 0-16,-3 2 0 0,0 0 8 0,0 0-8 0,0 0 12 0,0 0-12 15,-3 5 32-15,-3 3-1 0,0 0 0 0,3 0 0 16,0 3-19-16,0-1-3 0,3-2-1 0,0 3 0 16,-5 2-8-16,5-3 0 0,5 1 9 0,-5-3-9 15,3 0 0-15,0-3 0 0,3 0 0 0,0 1 8 16,6-4-8-16,-6 1-8 0,3 0 8 0,3-6-12 15,0-2-106 1,3-3-22-16,3-3-4 0,0-2-1143 0</inkml:trace>
  <inkml:trace contextRef="#ctx0" brushRef="#br1" timeOffset="-123015.64">5773 8856 1191 0,'0'0'52'0,"0"0"12"0,0 0-51 0,0 0-13 16,0 0 0-16,6-6 0 0,-6 6 95 0,0 0 16 16,0 0 3-16,0-5 1 0,0 5-24 0,0 0-5 15,0 0-1-15,0-5 0 0,0 5 9 0,0 0 2 16,0 0 0-16,-9 0 0 0,1 0-8 0,-1 2-2 15,3-2 0-15,0 3 0 0,-3 0-20 0,6 2-4 16,-12 3-1-16,6 0 0 0,0 2-19 0,-3 1-4 16,0 0-1-16,0 2 0 0,0 0-10 0,0 3-3 15,-2 2 0-15,-1 4 0 0,0-4-6 0,0 6-2 16,0 0 0-16,-3 0 0 0,3 2 11 0,-3 0 1 0,1 4 1 0,2-1 0 16,-6-3-29-16,3 3-10 0,3 0 0 0,-3-2 0 15,3 5 10-15,1-3 9 0,-1 2-1 0,6 1-8 16,-3-3 12-16,3-2-12 0,6-3 12 0,0-1-12 15,0 1 13-15,3-3-4 16,-3 1-1-16,3-1 0 0,0-3-8 0,-3-2 0 0,3 0 9 16,0-3-9-16,0-2 0 0,3-3 8 15,3 5-8-15,0-5 0 0,0 0 0 0,3 0 0 0,-3 0 0 0,9 0 8 16,-6-3-33 0,2 0-7-16,-2 0 0 0,3-2-1 0,3 0 56 0,-9-3 11 0,6 0 2 0,-12 0 1 0,12 0-28 0,-12 0-9 15,0 0 0-15,6-3 0 16,-6 3-24-16,0 0-12 0,0 0-3 0,0 0 0 15,0 0-50-15,0 0-11 0,0 0-1 0,0 0-1179 16</inkml:trace>
  <inkml:trace contextRef="#ctx0" brushRef="#br1" timeOffset="-121778.29">4493 8707 658 0,'0'0'29'0,"0"0"7"0,0 0-36 0,0 0 0 0,3-2 0 0,-3 2 0 0,0 0 99 16,0 0 13-16,0 0 2 0,0 0 1 0,0-3-10 0,0 3-1 15,0-5-1-15,0 5 0 0,0 0 0 0,0 0 0 16,-3-3 0-16,3 3 0 0,0 0-11 0,0 0-3 16,-5-2 0-16,5 2 0 0,0 0-14 0,0 0-3 15,-9 0-1-15,3 0 0 0,6 0-17 0,-6 2-3 16,-3 1-1-16,3 0 0 0,-3 2-15 0,0-3-3 16,3 4-1-16,0-4 0 0,-3 4-1 0,0-1 0 15,6 3 0-15,-9-3 0 0,6 3 11 0,-3-3 3 16,0 3 0-16,1 3 0 0,2 0-26 0,-6-1-5 15,0 1-1-15,6 2 0 0,-9 0 9 0,9 0 2 16,-6 1 0-16,0 1 0 0,6 4-6 0,-9-3-1 16,9 0 0-16,-5 5 0 0,-1 3-3 0,6-3-1 15,-9-3 0-15,9 4 0 0,-6 1-12 0,0-1 0 16,6 1 0-16,-9-1 0 0,9-1 10 0,-9-3-10 16,3 3 10-16,3-2-10 0,-2-1 13 0,-1 1-3 0,0-1-1 15,3 1 0-15,-3 0-1 0,3-1 0 0,-6 1 0 0,3-1 0 16,0 3 0-16,3-2 0 0,-6 5 0 0,7-1 0 15,-1-1-8-15,3-1 0 0,0-3 0 0,3 6 0 16,0-3 15-16,0-2-3 0,-6 2 0 0,3-3 0 16,0 1-12-16,6-1 8 0,-6-4-8 0,3 4 0 15,3-5 8-15,-6 1-8 0,3-1 0 0,0 0 9 16,0 3-9-16,3-3 0 0,0-2 0 0,-3-3 8 16,6-3-8-16,-3 3 0 0,0 3 0 0,3 2 0 15,-3-3 10-15,3-2-10 0,-3 0 12 0,0 0-12 16,0 3 0-16,3-3 0 0,-3 0 0 0,6 0 0 15,-6 2 0-15,0-2 0 0,3 3 0 0,3-3 0 0,-6-3 8 16,0-2-8-16,3 2 0 0,0 0 0 0,-3-5 8 16,0 0-8-16,3 3 0 0,3-1 0 0,-6-2 10 0,0 6-10 15,0-6 8-15,0 0-8 0,6 2 8 0,-6 4-8 16,0-6 8-16,0 0-8 0,0 0 0 0,0 0 8 16,0 0-8-16,0 0 0 0,0 0 0 0,0 0 8 15,0 0-8-15,0 0 0 16,0 0-31-16,6-3-11 0,-3-2-2 15,-3 5-1443-15</inkml:trace>
  <inkml:trace contextRef="#ctx0" brushRef="#br1" timeOffset="-119827.7">5821 9327 403 0,'0'0'36'16,"0"0"-36"-16,0 0 0 0,0 0 0 16,0 0 281-16,0 0 50 0,0 0 9 0,0 0 3 0,0 0-162 0,0 0-32 15,-3 2-6-15,3-2-2 0,0 8-37 16,0 0-8-16,0 0-2 0,0-3 0 0,0 3-27 0,0 0-6 16,3 3-1-16,0-3 0 0,3 2-20 0,-6 1-5 15,3-1-1-15,0 1 0 16,0 2 0-16,3-2 0 0,-3-1 0 0,3 1 0 0,0 0-22 0,0 2-4 15,3-5 0-15,-3 2-8 0,0 1 8 0,-1-3-8 16,1 2 0-16,0 1 0 0,0-6 0 0,0 6 0 16,-3-3 0-16,3 0 0 0,0-3 0 0,-6 0 0 15,0-5-12-15,0 0 3 16,3 3-170-16,-3-3-33 0,6 5-8 0</inkml:trace>
  <inkml:trace contextRef="#ctx0" brushRef="#br1" timeOffset="-119502.27">6235 9332 2052 0,'0'0'45'0,"0"0"10"0,0 0 1 0,0 0 1 0,0 0-45 0,0 0-12 0,-6 3 0 0,0 2 0 15,3 3 99-15,-6 0 17 0,0 2 4 0,3 6 1 16,-3-3-47-16,0 3-10 0,-6 5-1 0,0 1-1 16,4 1-16-16,-4 1-3 0,0 3-1 0,0-1 0 15,-3 1-3-15,0-1-1 0,0 0 0 0,0 1 0 0,-2-3-15 0,2-3-3 16,-9 5-1-16,3 3 0 0,3-2-19 0,-2-1 0 16,2-2 0-16,3 3-9 0,3-4 9 0,0 1 12 15,3-5-2-15,3-1-1 0,6-2-9 0,-3-3 0 16,3-2 0-16,0 0-11 15,3-3-113-15,0-1-22 16,-3-4-5-16,3-3-667 0,0 0-134 0</inkml:trace>
  <inkml:trace contextRef="#ctx0" brushRef="#br1" timeOffset="-119275.18">6256 9692 1440 0,'0'0'128'0,"0"0"-103"0,0 0-25 0,0 0 0 16,0 8 158-16,-6-3 26 0,0-2 6 0,3 2 1 15,-3 3-68-15,3-3-14 0,-3 0-2 0,3 1-1 16,0 2-38-16,-3 0-8 0,3-1-2 0,-3 1 0 16,0 3-40-16,0 0-8 0,3 2-2 0,-3-5 0 15,0 0-8-15,3 0 0 0,0-3 9 0,0 0-9 16,0 6-82-16,0-3-21 0,3-8-4 0,0 0-645 15,0 0-128-15</inkml:trace>
  <inkml:trace contextRef="#ctx0" brushRef="#br1" timeOffset="-118604.68">6526 8792 2023 0,'0'0'44'0,"-2"-5"10"0,2 0 2 0,0 2 0 0,0-5-44 0,-3 3-12 0,3-1 0 15,0 6 0-15,3-5 103 0,-3 2 18 0,2-2 4 0,-2 5 1 16,3-5-49-16,0 0-9 0,0-1-3 0,0 1 0 15,-3 5-25-15,3-5-6 0,3 2-1 0,0-2 0 16,-3-1 0-16,3 4 0 0,0-1 0 0,3 1 0 16,-6 2-20-16,6 0-4 0,-3 0-1 0,3 2 0 15,0 1-8-15,0-1 0 0,0-2 0 0,0 6 0 16,0-4 0-16,-1 4 0 0,-2-1 0 0,0 0 0 0,3 1 0 0,-3-1 0 16,0 0 0-16,-3 0 0 0,-3 3 0 0,3-2 0 15,-3 2 0-15,0 0 0 0,-3-1 0 0,0 1 0 16,-6-2 0-16,3 2 0 0,-3 2 0 0,-3 1 8 15,1 2-8-15,-4 0 8 0,3 0 4 0,-3 1 0 16,0 4 0-16,-3-5 0 0,6 3-4 0,-3 0-8 16,0-5 12-16,4 2-4 0,-1 0 27 0,3 0 5 15,0 3 0-15,0-2 1 0,0-4-24 16,3-2-5-16,3 0 0 0,3-3-1 0,0 1-11 0,0-6 0 16,0 0 9-16,0 0-9 0,3 5 0 0,-3-5 8 15,12 0-8-15,0 0 0 0,0-3 11 0,0 3-3 16,0-2 0-16,-1-1 0 0,4 0-8 0,-3 1 0 15,-3-1 0-15,3 0 0 0,0 1-14 0,0-1-5 16,-3 3-1-16,3 0 0 16,-3 3-128-16,0-1-27 0,-6 1-5 0,2 0 0 15</inkml:trace>
  <inkml:trace contextRef="#ctx0" brushRef="#br1" timeOffset="-118310.08">6723 9358 2048 0,'-6'-5'91'0,"6"5"18"0,0 0-87 0,0 0-22 0,0 0 0 0,0 0 0 0,0 0 126 0,0 0 21 16,9 0 4-16,-3-3 1 0,3 3-63 0,0 3-12 15,0 0-2-15,3-1-1 0,-1-2-33 0,1 3-6 16,0-3-2-16,0 0 0 0,3-3-13 0,-6 1-2 16,6-1-1-16,-6 0 0 0,3 1-17 0,-3 2 10 15,0-3-10-15,2 0 8 0,-2 3-8 0,0-2 0 16,0-1 0-16,-3 1 0 16,3 2-66-16,-3 0-12 0,0 2-2 0,-6-2-1196 0</inkml:trace>
  <inkml:trace contextRef="#ctx0" brushRef="#br1" timeOffset="-117367.4">7416 9012 288 0,'0'0'25'0,"3"-6"-25"0,-3 1 0 0,0-3 0 15,0 3 328-15,3-3 60 0,-3 3 12 0,3-3 2 16,-3 2-202-16,3-1-40 0,0-1-8 0,0 0-1 16,0 2-45-16,0-2-9 0,6 0-1 0,-3-2-1 15,0-1-34-15,6 3-6 0,0 0-2 0,0 0 0 16,3 1-12-16,0 1-2 0,2 1-1 0,-2 2 0 0,-3-2-26 0,0 5-12 15,3-3 10-15,0 3-10 0,0 3 8 0,0 2-8 16,-3-2 0-16,0 5 9 0,-1 0-9 0,-5 2 0 16,0 6 0-16,-3 0 0 0,-6 0 0 0,3 5 8 15,-9 0-8-15,3 3 12 0,-2-3-12 0,-4 3 10 16,-3 0-10-16,3 2 10 0,0-2-10 0,0 3 8 16,0-3-8-16,-3-1 8 0,0 1-8 0,0 0 8 15,-2-3-8-15,-1 3 8 0,3-3-8 0,-3 0 0 16,0 0 9-16,-3 1-9 0,3-4 8 0,1-2-8 15,-4 3 8-15,0-6-8 0,0 0 0 0,0 0 8 16,0-2-8-16,4-1 0 0,2-4 0 0,0 2 8 16,3-3-8-16,0 3 0 0,3-3 0 0,3-2 8 15,3 2-8-15,0-5 0 0,3 0 0 0,0 0 0 16,0 0 0-16,9 5 0 0,6-5 0 0,-3 3 8 16,0 0-8-16,3-1 8 0,0 1-8 0,-4-6 9 15,4 3-9-15,0 0 10 0,-3 0-10 0,3 0 12 0,-3 0-12 16,0 0 12-16,3-2-12 0,-3 2 0 0,-1 0 9 0,-2 0-9 15,0 0 0-15,0 0 0 0,3 0 0 0,-6 0 0 16,3-3-67 0,-3 3-17-16,6 0-4 0,-6 0-792 0,-6 0-159 0</inkml:trace>
  <inkml:trace contextRef="#ctx0" brushRef="#br1" timeOffset="-117093.18">7714 9358 1555 0,'0'0'68'0,"0"0"16"0,0-5-68 0,0 5-16 15,0-3 0-15,0 3 0 0,0 0 247 0,0 0 45 16,0 0 10-16,0 0 2 0,0 0-176 0,0 0-34 16,9 8-7-16,-3 0-2 0,-3 0-44 0,3 0-9 15,0 0-1-15,0 0-1 0,3 5-13 0,-3-5-2 16,0 3-1-16,0-1 0 0,-3 1-6 0,3-3 0 15,-3 2-8-15,0-2 12 16,-1-2-12-16,4 2 0 0,-3 5 0 0,3-5 0 0,-3 2 0 0,0-2 0 16,3 0 0-16,0 3 0 15,0-6-81-15,0 3-19 0,-6-8-4 0,0 0-764 0,0 0-152 16</inkml:trace>
  <inkml:trace contextRef="#ctx0" brushRef="#br1" timeOffset="-116842.59">8065 9321 864 0,'0'0'38'0,"0"0"8"0,0 0-37 0,0 0-9 0,-3 3 0 0,-3 2 0 15,-2 1 413-15,-1 1 81 0,3-1 16 0,-3 4 3 16,3 1-349-16,-3-1-71 0,0 4-13 0,3 2-4 16,-3 5-18-16,0 0-4 0,-3 3-1 0,0-3 0 15,0 0-33-15,0 0-8 0,-2 3 0 0,-1 3-1 16,0-4 7-16,-3-2 2 0,0 1 0 0,0-4 0 15,0 6-5-15,-2-3-1 0,2-2 0 0,0-1 0 0,0 1-14 0,6-3-12 16,0-1 3-16,0 1 0 0,3 0-9 0,0-3-2 16,3-2 0-16,3 2 0 15,3-2-156-15,3-6-31 0,-3-5-6 0,0 0-1011 16</inkml:trace>
  <inkml:trace contextRef="#ctx0" brushRef="#br1" timeOffset="-116602.83">8071 9615 2188 0,'0'0'48'0,"0"0"11"0,0 0 1 0,0 0 1 0,0 0-49 0,0 0-12 16,-6 8 0-16,0 2 0 0,3-2 105 0,0 0 19 0,-5 3 3 0,2-3 1 15,3 0-52-15,0 0-9 0,0 0-3 0,-3 2 0 16,-3 4-51-16,3-1-13 0,-3-3 0 0,3 4 0 15,-3-4 54-15,3 3 8 0,0 3 2 0,0-5 0 32,3-3-88-32,3-8-16 0,0 0-4 0,0 0-1 0,0 10-145 0,0-10-29 0,0 0-5 0,0 0-2 15</inkml:trace>
  <inkml:trace contextRef="#ctx0" brushRef="#br1" timeOffset="-116453.93">8235 9353 2199 0,'0'0'97'0,"0"0"21"0,0 0-94 0,0 0-24 0,0 0 0 0,0 0 0 0,0 0 87 0,0 0 13 15,-6 0 2-15,6 0 1 0,0 0-78 0,0 0-15 16,0 0-10-16,0 0-760 16,0 0-158-16</inkml:trace>
  <inkml:trace contextRef="#ctx0" brushRef="#br1" timeOffset="-115530.15">8530 9419 172 0,'0'0'16'0,"0"0"-16"0,3 5 0 0,-3-5 0 0,0 0 244 0,0 0 47 16,0 0 9-16,0 0 1 0,0 0-115 0,0 0-23 15,0 0-5-15,0 0-1 0,0 0-29 0,0 0-7 16,0 0-1-16,0 0 0 0,0 0-40 0,0 0-8 16,0 0-1-16,0 0-1 0,6-5-11 0,-6 5-3 15,0 0 0-15,0 0 0 0,9-2-24 0,-3-4-4 16,-6 6-2-16,5-5 0 0,-2-3-14 0,3 3-4 16,0-3 0-16,0 2 0 0,0 1 0 0,0-3 0 15,3 0 0-15,-3-2 0 0,-3 2-8 0,0 0 0 0,0-3 0 0,0 3 0 16,-3-5 9-16,0 5-9 0,-3-2 10 15,3-1-10-15,0-2 8 0,-3 2-8 0,-3 1 0 16,0 2 9-16,0-3 5 0,-3 6 1 0,3 0 0 16,-6 2 0-16,3 3 8 0,-2 3 1 0,-4-1 1 0,3 3 0 15,-3 3-5-15,0-2 0 0,0 4-1 0,0-2 0 16,3 3-5-16,-3-1-1 0,7 4 0 16,-4-4 0-16,3 3 0 0,0 1 0 0,0-4 0 0,0 3 0 15,3 1-13-15,3-1 0 0,-3 0-12 0,3 3 12 16,0-3 0-16,3 3 0 0,0-5 0 15,3-1 0-15,0-2 0 0,0 0-8 0,3 0 8 0,3-3 0 16,0-2 0-16,0-3 0 0,3 0 0 0,0 0 0 16,-1-3 0-16,4-2 0 0,-3-3 0 0,3-2 0 15,-3-1 0-15,0 3 0 0,0-3 0 0,3 4 0 16,0-4 0-16,-1-2 0 0,-2 2 0 0,0-2 0 0,0 2 0 0,-3 1 0 16,3-1-10-16,-3 3 10 0,0 0 0 15,-3 0 0-15,-6 8 0 0,6-5 0 0,0 0 0 0,-6 5 0 16,0 0 0-16,0 0 0 0,0 0 0 0,-3 5 16 15,0 0-4-15,-3 3-1 0,0-2 2 0,0 4 1 16,0 1 0-16,-3-1 0 0,3-2 0 0,3 5 0 16,-3-2 0-16,0 0 0 0,3-1-6 0,0 1-8 15,-3-1 11-15,3 1-11 0,6 2 9 0,0 0-9 16,-3-2 0-16,3-3 9 0,3 0-9 0,3-3 0 16,-3-2 0-16,6-3 0 0,0 0 0 0,0 0 0 0,0 0 0 15,3-5 0 1,0 2-84-16,-1 0-15 0,4-5-3 0,0 0-1278 0</inkml:trace>
  <inkml:trace contextRef="#ctx0" brushRef="#br1" timeOffset="-114914.99">9179 9215 1634 0,'0'0'72'0,"0"0"16"0,0 0-71 0,0 0-17 0,0 0 0 0,0 0 0 15,0 0 160-15,0 0 28 0,0 0 5 0,0 0 2 16,0 0-62-16,0 0-12 0,0 0-2 0,3 8-1 15,3-5-43-15,-1 2-9 0,1-2-2 0,3 2 0 16,0-2-28-16,0 0-5 0,6-1-2 0,-3-2 0 16,-3 3-11-16,6-3-2 0,0-3-1 0,3 1 0 0,-4-1-5 0,4 3-1 15,-3 0 0-15,0 0 0 16,0 0-1-16,-3 0-8 0,-3 0 12 0,-3 0-4 16,0 3-8-16,0-3 0 0,-6 0 0 0,3 5 0 15,0-3-86-15,-3-2-13 0,0 0-2 0,3 6-786 16,-3-6-157-16</inkml:trace>
  <inkml:trace contextRef="#ctx0" brushRef="#br1" timeOffset="-114183.81">9848 8964 1627 0,'0'0'72'0,"0"0"15"0,0 0-70 16,0 0-17-16,-3-3 0 0,0-2 0 0,-3 0 136 0,6 0 24 16,3-3 5-16,0 2 1 0,-3 6-49 0,6-5-9 15,0 0-3-15,0-1 0 0,6-1-33 0,-6 1-6 16,0-2-2-16,3 3 0 0,3-3-21 0,3 3-5 15,3-1-1-15,-1 4 0 0,1-3-19 0,0 5-4 16,0 0-1-16,-3 2 0 0,3-2-13 0,-6 5 9 16,0 3-9-16,0 0 8 0,-4 0-8 0,-2 3 0 15,-3 2 0-15,3 0 0 0,-6 3 0 0,0 3 0 16,-6-1 8-16,3 3-8 0,-9 1 0 0,4-1 12 16,-4 5-12-16,-3-2 12 0,-6 2-12 0,0-2 0 15,-3 3 0-15,3 2 0 0,-2-3 27 0,-1-2 3 16,0 3 1-16,-3-1 0 0,3-2-23 0,1 0-8 15,-1-3 0-15,3 3 0 0,3-3 0 0,0 0 0 16,3-8-8-16,0 0 8 0,4 1 0 0,-1-6 0 0,3-3 0 16,3 3 0-16,0-8 0 0,3 0 0 0,3 0 0 0,-3-5 0 15,3-3 0-15,3 0 0 0,0-3 0 0,3 1 0 16,0-4 0-16,3 1 0 0,-3-3 0 16,3 3 0-16,-1 0 0 0,1 2-8 0,0 3 8 15,0 0 0-15,0 3 0 0,0 0 0 0,-3 2 0 16,0 3 0-16,3 0 0 0,-6 5 0 0,3 1 0 15,0-1 0-15,0-2 8 0,-3 4 3 0,6 1 0 16,0 0 0-16,0 3 0 0,-3-3 0 0,2 0 0 0,-2 0 0 16,6 2-11-16,-3-2 10 0,-3-2-10 0,0 2 10 15,9-1-10-15,-3-1 0 0,0-4 0 0,0-2 0 16,6 0 0-16,-4 3 0 0,4 0-12 0,-3-3 12 16,0-6-129-16,0 4-19 15,-3-4-3-15</inkml:trace>
  <inkml:trace contextRef="#ctx0" brushRef="#br1" timeOffset="-113928.74">10188 9340 2289 0,'0'0'101'0,"0"0"22"0,3-3-99 0,-3 3-24 15,0 0 0-15,0 0 0 0,0 0 114 0,0 0 18 16,0 0 3-16,0 0 1 0,6 3-61 0,0-1-12 15,-6-2-3-15,5 6 0 0,1-1-25 0,0 0-6 0,0 3-1 0,0 0 0 16,0 0-10-16,0 0-2 0,-3 0-1 0,0 5 0 16,0-2-7-16,3-3-8 0,-3 2 11 15,3 1-11-15,-3-6 14 0,3 3-4 0,0-3-1 0,-3 3 0 16,3-2-9-16,0-1-14 0,0-2 3 0,0-1 1 31,0-2-86-31,0-2-16 0,0-4-4 0,2 4-1176 0</inkml:trace>
  <inkml:trace contextRef="#ctx0" brushRef="#br1" timeOffset="-113663.47">10503 9308 2070 0,'0'0'92'0,"0"0"18"0,0 0-88 0,0 0-22 16,0 0 0-16,-3 0 0 0,0 5 157 0,-3 1 27 15,3-4 6-15,-3 1 1 0,0 5-87 0,-3 0-16 16,1 2-4-16,-4 1-1 0,-3 2-35 0,0 6-8 15,-6-1 0-15,3 3-1 0,3 1-14 0,-3 1-2 16,1-1-1-16,-4 1 0 0,6 4-4 0,-3-3-1 16,0-1 0-16,0 1 0 0,3-3-4 0,3-2-1 15,-2-1 0-15,2-2 0 0,0 0-12 16,3 0 0-16,-3-3 0 0,3 3 0 0,0-3-8 0,-3 6-5 16,6-3-1-16,0-3 0 15,3-2-130-15,0-1-27 0,3-4-5 0,0-6-1127 0</inkml:trace>
  <inkml:trace contextRef="#ctx0" brushRef="#br1" timeOffset="-113437.79">10575 9554 691 0,'0'0'61'0,"0"0"-49"0,0 0-12 0,-3 8 0 15,0 0 336-15,-3 3 64 0,0-1 12 0,-3 1 4 16,3 2-192-16,0-2-39 0,-3 2-7 0,0-3-2 16,0 1-96-16,0-3-20 0,3 2-4 0,-3 4-1 15,0 2-31-15,0-3-7 0,-2 0-1 0,2-2 0 16,0 2-16-16,-3 0 0 0,0 0 8 0,3 1-8 16,3-4-52-16,3-2-13 0,0-3-3 0,0-5-805 15,3 0-161-15</inkml:trace>
  <inkml:trace contextRef="#ctx0" brushRef="#br1" timeOffset="-113262.95">10762 9313 2408 0,'0'0'107'0,"-6"0"21"0,0 0-102 0,-3 0-26 15,0 0 0-15,3 6 0 0,-3-4 72 0,4 1 10 16,2 0 2-16,-3-1 0 0,3-4-72 0,3 2-12 15,0 0 0-15,0 0-804 0,6-6-156 0</inkml:trace>
  <inkml:trace contextRef="#ctx0" brushRef="#br1" timeOffset="-112563.39">11146 8668 1868 0,'0'0'83'0,"0"0"17"0,0 0-80 0,0 0-20 16,0 0 0-16,0 0 0 0,0 0 140 0,0 0 25 15,-3 8 5-15,0 2 1 0,0-2-66 0,0 5-13 16,-6 3-2-16,3 0-1 0,-3 5-20 0,0-2-4 15,1 5-1-15,-4 2 0 0,0 1-28 0,0-4-5 16,0 7-2-16,-3-1 0 0,0 2-9 0,0 1-1 0,-3-3-1 0,4 0 0 16,-1 0-18-16,0 1 8 0,-3-1-8 0,3-6 0 15,3-1 0-15,0-4 0 0,6 1 0 0,-3-6 0 16,3 0 8-16,3-2-8 0,0-3 0 0,3-3 0 16,0-5 0-16,0 0 0 0,0 0 0 0,12 0 0 15,0-3 10-15,3 1-10 0,3-4 8 0,-3-2-8 16,3 0 0-16,0-2 0 0,-1-1 0 15,1 3 0-15,0 0 0 0,-3 3 0 0,3 0 0 16,0-3 0-16,0 0 0 0,-1 3 0 0,1 2 0 0,-3 3 0 16,3 3-9-16,-3 2 9 0,-3-5 0 0,0 5 0 15,3 3-8-15,-6 0 8 0,-3 0 0 0,-4 3 0 16,4-1 0-16,-6 1 0 0,-3-1 0 0,0 6 0 16,1 0 0-16,-4 0 0 0,-3-3 0 0,-3 1 0 15,0 4 0-15,0-2 0 0,0-3 0 0,3 0 0 0,-6 1 0 16,3 1 8-16,0-1-8 0,-2-1 9 0,2-8 0 15,0 1 0-15,0 1 0 0,-3-4 0 0,3 0-1 16,0-3 0-16,0-3 0 0,-3 0 0 0,3-2 5 0,0 0 1 16,-2 0 0-16,5-3 0 0,-3-6-14 0,3 1 0 15,3 0 0-15,0 0 0 0,3-1-10 0,3 1-5 16,3 0-1-16,-3 2 0 16,6 4-88-16,3-1-17 0,-3 2-4 15,6-2-1210-15</inkml:trace>
  <inkml:trace contextRef="#ctx0" brushRef="#br1" timeOffset="-112244.4">11435 9160 2077 0,'0'0'45'0,"0"0"10"0,0 0 1 0,0 0 4 0,0 0-48 0,0 0-12 0,0 0 0 0,0 8 0 16,0-3 144-16,0 0 28 0,0 3 4 0,0 3 2 15,0 0-82-15,3-4-17 0,-3 7-3 0,3-4-1 16,-3 1-45-16,3-1-9 0,0 1-1 0,3-3-1 16,-3 3 12-16,3-1 2 0,0 1 1 0,-3-1 0 0,0 1-34 0,2 2 0 15,-2 0 0-15,0 1 0 0,3-9 0 0,-3 3 0 16,0 0 0-16,0 0 0 15,-3 0-91-15,0 0-18 0,0 2-4 0,3-2-1 16,-6 0-164-16,3 0-33 16</inkml:trace>
  <inkml:trace contextRef="#ctx0" brushRef="#br1" timeOffset="-112034.77">11250 9509 2473 0,'0'0'109'0,"0"0"23"0,0 0-105 0,0-3-27 15,0-4 0-15,3-1 0 0,3 0 110 0,3-3 17 16,3-2 3-16,6 2 1 0,-3-2-83 0,6-3-16 16,-1 0-3-16,4 0-1 0,-6 6-9 0,3-1-3 15,-3-2 0-15,0 0 0 0,0 0 4 0,-4-1 0 0,1 1 0 0,0 0 0 16,0 0-20-16,3 2 0 0,-3 0 0 0,3 4 0 31,-3-1-21-31,-1 2-8 0,-2-2-2 0,0 3 0 16,0 0-85-16,3 2-18 0,-6 1-3 0,-3-1-1087 0</inkml:trace>
  <inkml:trace contextRef="#ctx0" brushRef="#br1" timeOffset="-111800.18">11721 9533 1440 0,'0'0'128'0,"0"0"-103"16,0 0-25-16,0 0 0 0,0 0 274 0,0 0 50 15,0 0 9-15,0 0 3 0,0 11-218 0,0-1-43 16,-3-2-9-16,0 3-2 0,0-3-6 0,-3 2-2 16,3 1 0-16,0 2 0 0,-3-2-38 0,0 2-8 15,-3 0-2-15,0 0 0 0,3 0 3 0,-3-2 0 16,0 0 0-16,3-6 0 16,-3 3-11-16,3 2 0 0,3-2 0 0,-3 0 0 15,3-2-88-15,3-1-9 0,0-5-3 0,0 0-770 16,0 0-154-16</inkml:trace>
  <inkml:trace contextRef="#ctx0" brushRef="#br1" timeOffset="-111631.6">11893 9287 1324 0,'0'0'118'0,"0"0"-94"16,0-3-24-16,0-2 0 0,0 0 280 0,0 5 52 0,0 0 11 0,0 0 1 15,0 0-184-15,0 0-36 0,0 0-8 0,0 0-2 16,0 0-89-16,0 0-17 0,0 0-8 0,0 0 0 31,0 0-75-31,0 0-21 0,0 0-4 0</inkml:trace>
  <inkml:trace contextRef="#ctx0" brushRef="#br1" timeOffset="-111132.2">12271 9226 2217 0,'0'0'48'0,"0"0"11"0,0 0 1 0,0 0 4 0,6-3-52 0,3 1-12 0,0 2 0 0,-3 0 0 15,-6 0 124-15,12-3 21 0,0 3 5 0,-3 0 1 16,0 0-70-16,3-3-13 0,-3 3-4 0,2 0 0 16,-2 0-36-16,3-2-7 0,0-1-1 0,0 3-1 15,-3 0-19-15,3-2 0 0,0 2 0 0,0 0 0 16,0 0 0-16,0 0 0 0,-1 0 0 0,1 0 0 15,0 0-188-15,-3 0-44 0,3-3-8 16,-3 3-879-16</inkml:trace>
  <inkml:trace contextRef="#ctx0" brushRef="#br1" timeOffset="-110927.77">12494 9067 2480 0,'0'0'110'0,"0"0"22"0,0 0-105 0,0 0-27 16,-2 6 0-16,-1 2 0 0,0-3 116 0,0 3 19 16,0 2 3-16,0-2 1 0,0 5-82 0,0 1-16 15,-3 2-3-15,3-1-1 0,-3 1-11 0,-3 3-2 16,6-1-1-16,0 1 0 0,-3-1-23 0,3 4 0 16,0-4 0-16,0 1 8 0,0-3-8 0,3-1-16 15,0 1 4-15,3 0-930 0,0-3-186 0</inkml:trace>
  <inkml:trace contextRef="#ctx0" brushRef="#br1" timeOffset="-110133.31">13111 9345 345 0,'-12'0'31'0,"9"0"-31"15,3 0 0-15,0 0 0 0,0 0 277 0,0 0 50 0,0 0 9 16,0 0 3-16,0 0-166 0,0 0-33 16,0 0-6-16,0 0-2 0,0-3-33 0,0 3-7 0,0 0-2 0,0 0 0 15,0 0-19-15,3-2-4 0,3-3-1 0,0-1 0 16,-3 1-21-16,3 0-4 0,0-1-1 15,-4 4 0-15,4-4-28 0,0-2-12 0,-3 1 8 0,3-1-8 16,-3 0 0-16,3 0 0 0,-3 0 0 0,0-3 0 16,-3 1 11-16,3-4-3 0,-3 4-8 0,3-3 12 15,-6-3-12-15,0 0 11 0,0 0-11 0,-6 3 10 16,3-3-2-16,-3 3 0 0,0 2 0 0,1 0 0 16,-1 1 36-16,-3 5 6 0,-3 5 2 0,-3 5 0 15,0 0-8-15,-3 0 0 0,0 6-1 0,1 2 0 16,-1 3-24-16,3 3-5 0,0-1-1 0,-3 1 0 15,6-3-13-15,0 2 9 0,4 1-9 0,-1-1 8 16,3 1-8-16,0 2 0 0,3-5 0 0,3 0 8 0,3-1-8 0,0-1 0 16,3-4 0-16,3 3 0 0,0-5 0 0,3 3 0 15,3-6 0-15,-1-2 0 0,4 0 0 0,3-3 0 16,-3-6 0-16,3 1 0 0,6 0 0 0,-6-3 0 16,5 0 0-16,-5-3 0 0,-3-2 0 15,0 2 0-15,0 1 0 0,3-1 8 0,0-2-8 16,-3 0 0-16,-1 2 0 0,1 1 0 0,-3-4 0 15,0 9 0-15,-3-3 0 0,-3 6 0 0,0-4 0 0,-6 6 0 16,0 0 8-16,0 0-8 0,0 0 0 0,0 0 0 16,-6 6 0-16,0 1 8 0,0-1 0 0,0 2 0 15,-3 2 0-15,0 4 0 0,0-4 20 0,0 3 3 16,3 3 1-16,1 0 0 0,-4-3-32 0,6 1 0 16,-3-1 0-16,3 0 0 0,3-5 0 0,0 3 0 15,0-4 0-15,3 4 0 0,3-6 0 0,0 1 0 0,0-4-11 16,5-4 11-1,1-1-53-15,0-2-3 0,3-1-1 0,-3-2 0 16,3 1-199-16,0-4-40 0</inkml:trace>
  <inkml:trace contextRef="#ctx0" brushRef="#br1" timeOffset="-109724.22">13384 8512 2602 0,'0'0'57'0,"0"0"12"0,0 0 3 0,0 0 1 0,0 0-58 0,0 0-15 0,0 0 0 0,0 0 0 0,0 0 54 0,0 0 8 15,9 0 2-15,-3-3 0 0,3 3-24 0,0-3-4 16,3 3 0-16,3-2-1 0,-3 2-15 0,3-3-2 16,0 3-1-16,0 0 0 0,-4 0-17 0,4 0 10 15,0 0-10-15,3 3 8 0,0-1-8 0,0 1 0 16,-3 2 0-16,3 1 0 0,-7 2 0 0,4-1 0 15,-6 1 0-15,0 0 0 0,-3 6 0 0,-3-6 0 16,-3-1 0-16,0 4 0 0,-3 2 0 0,-3 3 0 16,-9-3 0-16,0 1 0 0,-5 1 33 0,-1 1 5 15,-6 0 1-15,3 3 0 0,6-1-20 0,-6-2-4 16,4 5-1-16,-4-2 0 0,3-1 6 0,3-2 0 16,0 0 1-16,3 0 0 0,1 0-5 0,5-3-2 15,0-2 0-15,3-1 0 0,3 1-14 0,0-1 9 16,6 1-9-16,3-3 8 0,0-3-8 0,3 1 0 15,2-1 0-15,4-3 0 0,6-4 8 0,-3 2 4 16,3-3 0-16,6 1 0 16,2-4-43-16,1-2-8 0,6 3-1 0,-3 0-1 15,-4-1-177-15,-5 1-35 0</inkml:trace>
  <inkml:trace contextRef="#ctx0" brushRef="#br1" timeOffset="-109230.89">13846 9268 460 0,'0'0'41'0,"0"0"-33"0,0 0-8 0,0 0 0 16,0 0 368-16,0 0 72 0,0 0 15 0,0 0 2 15,0 0-238-15,0 0-48 0,0 0-10 0,0 0-1 16,0 0-76-16,6 0-14 0,3 0-3 0,0 0-1 16,3 0-24-16,-1 0-5 0,1 0-1 0,0 0 0 15,3-2-12-15,-3-1-4 0,0 0 0 0,3 3 0 16,0-2-4-16,0 2-2 0,-3-3 0 0,2 3 0 15,1 0-14-15,-3 0 0 0,0 0 0 0,-3 0 0 16,0 0-19-16,-9 0 0 0,0 0 0 0,9 3 0 16,-9-3-241-16,0 0-49 0</inkml:trace>
  <inkml:trace contextRef="#ctx0" brushRef="#br1" timeOffset="-109030.21">14021 9139 1440 0,'0'0'128'0,"0"0"-103"0,0 0-25 0,0 0 0 0,0 0 237 0,0 0 43 16,0 0 8-16,-5 5 1 0,5-5-122 0,-3 5-25 15,-3 6-5-15,0-1-1 0,-3 1-80 0,3 0-16 16,0 2-3-16,0 3-1 0,-3-3-11 0,3 3-2 16,0 2-1-16,0 1 0 0,-3-1-11 0,3 1-3 15,0 2 0-15,0-2 0 0,6-4-8 0,-3 1 0 0,3 0-12 0,0 0 12 31,3-5-191-31,0-1-30 0</inkml:trace>
  <inkml:trace contextRef="#ctx0" brushRef="#br1" timeOffset="-108256.04">14584 8951 1717 0,'6'-8'76'0,"-6"3"16"0,0-3-74 0,0 0-18 16,0 0 0-16,0 0 0 0,3-3 129 0,-3 1 23 15,3-1 4-15,3 1 0 0,0 2-58 0,0-3-12 16,0-2-2-16,3 5-1 0,-3-5-11 0,3 5-1 15,-1-3-1-15,-2 3 0 0,3-2-15 0,0 2-3 0,3-3-1 0,0 3 0 16,0 3-15-16,3-3-2 0,0 0-1 0,-3 3 0 16,6-1-12-16,-4 1-2 0,4 2-1 0,-3 1 0 15,-3 4-18-15,0-2 0 0,-3 6 8 0,3-1-8 16,-6 3 0-16,0 3 10 16,-6 2-10-16,0 3 8 0,-3 2 4 0,0 3 1 0,-3 1 0 0,-6 4 0 15,-6 3 1-15,0 3 0 0,-3 2 0 16,4-2 0-16,-1 2-5 0,0-2-1 0,0 3 0 15,0-4 0-15,-3 1-8 0,3-3 0 0,-2 0 9 0,-4-2-9 16,3-1 0-16,-3-5 0 0,0 3 0 0,0-3 8 16,7-2 3-16,-4-1 1 0,6 1 0 0,-3-3 0 15,6-3-12-15,0-2 0 0,0-4 0 0,0 4 0 16,3-6 0-16,1-2 0 0,2-3 0 0,0 3 0 16,6-3-9-16,0 0-1 0,0 0 0 0,-3-6 0 0,0-2 10 15,3 0 0-15,0-2 0 0,3-1-8 0,0 1 17 0,3-1 4 16,3 1 1-16,-1 2 0 0,-2-3-26 0,3 0-4 15,0 1-2-15,3 5 0 0,6 2 18 16,-3 0 0-16,0 1-8 0,0 2 8 0,0 2 0 16,-1-2 0-16,-2 3 0 0,3 2 0 0,-3 1 0 0,0 1 0 15,0-1 0-15,-3 2 0 0,0 2 0 16,0-2 9-16,0 0-9 0,0 0 8 0,0 0-8 0,-4 3 12 16,4-1-12-16,-3-2 12 0,6-3-12 0,-3 1 0 15,-3-1 0-15,3 0 0 0,3-2 0 0,0-3 0 16,0 0 0-16,0-3 0 15,3 1-132-15,-1-1-26 0,4-5-5 0,-3 3-1 0</inkml:trace>
  <inkml:trace contextRef="#ctx0" brushRef="#br1" timeOffset="-107743.1">15069 9374 748 0,'0'0'67'0,"0"0"-54"0,0 0-13 0,0 0 0 15,0 0 295-15,0 0 56 0,0 0 11 0,0 0 2 16,0 0-192-16,9 0-40 0,-3-2-7 0,3-1-1 16,-9 3-42-16,6-3-8 0,0 3-2 0,3-2 0 0,-3-4-20 0,3 4-5 15,-6-1-1-15,3 0 0 0,3-5-18 0,-3 3-4 16,0 0-1-16,-1 0 0 0,1-1-13 0,-3-2-2 16,3 0-8-16,-3 0 12 0,3 1-12 0,-3-1 0 15,0 0 8-15,-3 0-8 0,0-3 0 0,0 3 11 16,-3-2-11-16,0 2 10 0,-3-3-1 0,0 3 0 15,0 0 0-15,-3 0 0 16,1 3 10-16,2 2 1 0,-6 1 1 0,0 2 0 0,-3 2 7 16,-3 1 2-16,0 5 0 0,0 0 0 0,-3 0-7 0,4 2-2 15,-4 4 0-15,3 1 0 0,-3-1-5 0,6 2-2 16,0-3 0-16,3 0 0 0,4 3-14 0,-1-3 0 16,3 3 0-16,3-3 0 0,3 0 0 0,6-2 0 15,0 0-9-15,2-3 9 0,1-3-10 0,6 0 10 16,0-2-10-16,3-1 10 0,-3-4 0 0,3-1 0 15,0-2 0-15,-1 0 0 0,-2-1 0 0,-3-2 0 16,3-2 0-16,0 2 0 0,-3-3 0 0,0 3-9 16,0-2 9-16,-3 2 0 0,3 0 0 0,-6 3 0 0,0-1 0 15,-1 1 0-15,-5 5 0 0,0 0 0 16,0 0 0-16,3 5 0 0,-3 3 0 0,0 0 0 16,0 0 0-16,-3 3 0 0,0-1 0 0,3 3 8 0,-2 6-8 15,-1-6 11-15,3 6-11 0,0-6 0 16,-3-2 0-16,3-1-11 0,3-2 11 0,-3-3 0 0,3 3 0 0,-1-2 0 15,-2-6-24-15,9 2 0 0,0-2 0 0,0-2 0 16,0-4-153 0,6-2-31-16,0-2-5 0</inkml:trace>
  <inkml:trace contextRef="#ctx0" brushRef="#br1" timeOffset="-107257.2">15804 8591 2394 0,'0'0'52'0,"0"0"12"0,0 0 1 0,0 0 3 0,-6-8-55 0,6 8-13 16,-3-5 0-16,3 5 0 0,0 0 112 0,0 0 20 16,-5 2 4-16,2 1 1 0,-3 2-80 0,3 3-16 15,-3 3-3-15,-3 5-1 0,3 2-10 0,-3 3-3 16,-3 3 0-16,0 3 0 0,-3 2 2 0,0 0 0 16,0 5 0-16,-2 3 0 0,2 0-3 0,-3 0-1 15,-3 6 0-15,3-4 0 0,0-1-6 0,3-1 0 16,-2-3-1-16,-1-2 0 0,0-3-6 0,3 0-1 15,3-5 0-15,0-3 0 0,6-3-8 0,0 1 0 16,3-6 0-16,3-2 8 0,0-1-8 0,3-4 0 16,-3-6 0-16,12 2 0 0,0-4 0 0,0-1 8 15,3-5-8-15,3-3 0 0,-3 1 0 0,2-3 0 0,1-1 0 16,3 1 0-16,-6 3-12 0,3-4 12 0,0 6-12 16,-3 1 12-16,-1 1-9 0,4 1 9 0,-3 5 0 0,0 0 0 15,0 0 0-15,-3 5-8 0,-3-2 8 0,3 2 0 16,-6 6 0-16,-3-3 0 0,3 0-8 15,-3 2 8-15,-3 1 0 0,-3-1 0 0,3 4 0 0,-6-1 0 16,3 0 0-16,-3 0 0 0,3 3 0 0,-6-3 0 16,3-2 0-16,-3 0 0 0,0 2 0 0,0 0 0 15,-3 0 0-15,0-5 0 0,0 0 8 0,-3-3-8 0,1 1 10 16,-1-4-1-16,0 1 0 0,-6 2 0 0,3-2 1 16,0-3 0-16,-3-3 0 0,1-2 0 15,-1 5-10-15,0-5 12 0,3-1-12 0,0-2 12 16,3 1-12-16,6 1 0 0,0-2 0 0,6 0 0 0,3-2-17 15,3 2-3-15,3-3 0 0,3 1-983 16,6-1-197-16</inkml:trace>
  <inkml:trace contextRef="#ctx0" brushRef="#br1" timeOffset="-106806.24">16123 9157 1627 0,'0'0'72'0,"0"0"15"16,0 0-70-16,0 0-17 0,0 0 0 0,0 0 0 0,0 0 160 0,6 0 29 16,-6 0 6-16,3 6 1 0,3-1-56 0,-3 0-12 15,-3-5-1-15,0 8-1 0,6 0-48 0,-3 0-10 16,0 3-1-16,-3-1-1 0,3 1-22 0,3-3-5 15,-3 2-1-15,3 3 0 0,-1-2-14 0,1 0-2 16,0 2-1-16,3 0 0 0,-3-2-13 0,3-1-8 16,0 3 8-16,0-2-8 0,3 0 0 0,-6-1 8 15,0 1-8-15,0 2 0 0,0-5 0 0,0 0-10 16,-3 0 1-16,0 0 0 16,0-3-99-16,-3-5-20 0,0 0-4 0,0 0-744 15,-3 3-149-15</inkml:trace>
  <inkml:trace contextRef="#ctx0" brushRef="#br1" timeOffset="-106587.97">16049 9464 2070 0,'0'0'45'0,"0"0"10"0,0-5 1 0,-3 0 3 0,3-1-47 0,3 1-12 16,-1 0 0-16,1-3 0 0,3-3 98 0,3 1 18 0,0-1 3 0,0 3 1 16,0-3-15-16,0-2-2 0,6 0-1 0,3 0 0 15,0 0-29-15,-3-1-5 0,2 4-2 0,-2-1 0 16,0 1-23-16,-3-1-5 0,3 3-1 0,-3 0 0 15,3-2-18-15,-3 2-4 0,3 2-1 0,-1-2 0 16,-2 0-6-16,0 3 0 0,3 0-8 0,-3 0 12 16,0-1-43-16,0 1-9 0,-3 2-1 0,0 1-1 15,0 2-129-15,0 0-25 0,-1-3-6 0</inkml:trace>
  <inkml:trace contextRef="#ctx0" brushRef="#br1" timeOffset="-106297.83">16477 9438 576 0,'0'0'51'0,"0"0"-41"15,0 5-10-15,0 6 0 0,-3-6 325 0,0 3 63 16,0 0 13-16,0 0 3 0,3 0-225 0,-3 0-45 15,0-1-9-15,0 4-1 0,0-3-30 0,3 3-6 16,-3-1 0-16,0 1-1 0,-3-1-8 0,3 4-2 16,-3-4 0-16,1 1 0 0,2-1-17 0,-3-2-4 15,-3 3-1-15,3-1 0 0,0 1-27 0,0-3-6 16,0 3-1-16,-3-4 0 0,0 4-12 0,3-3-9 0,0-3 12 0,0 1-12 16,3-1 0-16,-3 0 0 0,6-5 0 0,0 0 0 31,0 0-117-31,0 0-21 0,0 0-4 0</inkml:trace>
  <inkml:trace contextRef="#ctx0" brushRef="#br1" timeOffset="-106080.6">16683 9163 1612 0,'0'0'144'0,"0"-3"-116"0,0-2-28 0,0 5 0 0,-3-6 200 0,3 6 35 15,0 0 6-15,0-5 2 0,-6 0-104 0,6 5-21 16,0 0-4-16,0 0-1 0,0 0-62 0,0 0-13 16,0 0-2-16,0 0-1 0,0 0-27 0,0 0-8 15,0 0 0-15,0 0 0 0,9 2-12 0,-4 1-10 16,-5-3-2-16,0 0-1297 16</inkml:trace>
  <inkml:trace contextRef="#ctx0" brushRef="#br1" timeOffset="-105457.09">16977 9202 1267 0,'0'0'112'0,"0"0"-89"15,0 0-23-15,0 0 0 0,0 0 228 0,-6 3 42 16,6-3 8-16,0 0 2 0,0 0-122 0,0 0-24 16,0 5-5-16,0-5-1 0,0 8-51 0,0-8-10 15,0 0-3-15,3 5 0 0,3 1-16 0,0-1-4 0,3-2-1 0,3-1 0 16,-6-2-15-16,6 3-4 0,3-3 0 0,3 0 0 15,-7 0-13-15,4-3-3 0,3 1-8 0,-3-1 12 16,0-2-12-16,-3 2 0 0,0 0 8 0,3 1-8 16,0-1 0-16,-4 0 0 0,1 3-9 0,-3-2 9 15,0 2-144-15,0 0-22 16,-9 0-5-16,0 0-1089 0</inkml:trace>
  <inkml:trace contextRef="#ctx0" brushRef="#br1" timeOffset="-105207.83">17174 9054 2804 0,'-6'-3'62'0,"6"3"13"0,0 0 2 0,0 0 1 0,-3 0-62 0,3 0-16 16,0 0 0-16,0 0 0 0,0 0 58 0,0 8 9 15,-6 0 1-15,6 0 1 0,6 3-21 0,-6-1-5 16,0 6-1-16,0-3 0 0,6 3-30 0,-6 0-12 15,-6 0 11-15,0 3-11 0,3-3 8 0,0-1-8 16,-3 4 0-16,0-3 9 0,-3 0-9 0,3 0 0 16,3-1 0-16,-6-1 0 0,0-4 0 0,6 3-12 15,3-2 0-15,0 2 1 16,-3-7-179-16,3 1-36 0,6 4-7 0,3-8-2 0</inkml:trace>
  <inkml:trace contextRef="#ctx0" brushRef="#br1" timeOffset="-104692.35">17656 8832 1785 0,'9'-5'159'0,"-3"2"-127"0,-3-2-32 0,0 2 0 15,3-2 100-15,-3 2 13 0,0-2 3 0,-3 5 1 16,0 0-13-16,0 0-2 0,0 0-1 0,0 0 0 15,0 0-32-15,3 8-6 0,-3 0-2 0,0 2 0 16,-6 1-5-16,0 5 0 0,-3 2-1 0,0 1 0 0,0-1-8 0,0 3-2 16,-3 6 0-16,0-1 0 0,6 1-12 0,0-3-2 15,-9 5-1-15,6-6 0 0,0 1-13 0,1-3-2 16,-1 3-1-16,3-5 0 0,0 2-14 0,3-8 9 16,0 0-9-16,6 1 8 0,-6-6-8 0,6-1 0 15,3-1 0-15,0-4 0 0,0 1 0 16,3-3 0-16,2-3 0 0,4 1 0 0,0-6 0 15,6 0 0-15,3 3-11 0,0-3 11 0,2 0-21 16,1 2 1-16,-3 1 0 0,-3 3 0 0,-3-4 10 0,0 6 10 16,-4 0-13-16,-2 3 5 0,-3 0 8 0,-3 2 0 15,0 0-9-15,0 3 9 0,-6 0 0 0,3 0 0 16,-3 0 0-16,0 0 0 0,0 2 0 0,-3 1 0 16,-3 0 0-16,0-1 0 0,-3 3 0 0,-3-2 0 15,1-3 0-15,-4 5 0 0,-6 0 8 0,0 1 0 16,0-1 0-16,0 0 0 0,3-2 11 0,-2 2 1 0,-1-5 1 15,0 2 0-15,6 1-5 0,-3-6 0 0,-3 3-1 16,4-3 0-16,2-5-15 0,0 0 9 0,0-7-9 16,3 1 8-16,3-4-8 0,0-1 0 0,0 0 0 0,3-2 8 15,3 0-8-15,3 0 0 0,3-6 0 0,3-2 0 32,0 5-100-32,3-5-15 0,3 0-3 0,3 2-1264 0</inkml:trace>
  <inkml:trace contextRef="#ctx0" brushRef="#br1" timeOffset="-104282.66">18064 8583 1267 0,'-9'0'112'0,"6"-3"-89"0,0-2-23 0,0 3 0 0,0-4 288 0,-3 1 54 15,6-3 10-15,3 0 3 0,-3 0-185 0,6 0-37 16,0 0-7-16,3-2-2 0,-3 2-58 0,3 2-12 15,-1-2-2-15,4 3-1 0,3-3-35 0,0 0-6 16,3 3-2-16,0 0 0 0,0 2-8 0,0 0 0 16,-4 1 0-16,4 2 0 0,-6 0 0 0,3 0 0 15,-3 2 8-15,-3 4-8 0,0-1 0 0,0 3 0 16,-3 0 0-16,0 2 8 0,0 1-8 0,-3 2 0 16,-3 3 0-16,-3-3 0 0,0 3 0 0,0 0 0 15,-3 0 0-15,-3 3 0 0,0-1 8 0,-3 3 0 16,-9-5 0-16,0 0 0 0,3 3 3 0,-2-4 0 15,-4 1 0-15,3 0 0 0,0-3 18 0,3 1 4 16,0-1 1-16,4 0 0 0,-4-2-21 0,6-1-4 16,3 1-1-16,0-6 0 0,6 3-8 0,-3-3 0 15,6 1 9-15,0-6-9 0,3 8 0 0,3-1 0 16,3-1-10-16,3-1 10 0,3-5 0 0,0 3 0 0,2-1 0 16,4 1 0-16,3-6 0 0,0 3-10 0,-3-5 2 15,0 2 0-15,-1 1-122 16,1 2-24-16,-6-3-5 0,0 3-1196 0</inkml:trace>
  <inkml:trace contextRef="#ctx0" brushRef="#br1" timeOffset="-103823.73">18415 9176 2134 0,'0'0'95'0,"0"0"19"0,0 0-91 0,0 0-23 0,-3 0 0 0,3 0 0 16,0 0 141-16,0 0 24 0,-3 5 5 0,0 3 1 15,-3 0-77-15,6 0-15 0,0 0-3 0,3 2-1 16,3-2-34-16,-3 3-6 0,6-3-2 0,0 0 0 15,3 0-21-15,0 0-4 0,-4 0 0 0,4 0-8 16,0-1 8-16,-3-1-8 0,3-1 0 0,0 3 0 0,-6 0 0 0,3 0 0 16,-3 0 0-16,0 0 0 15,-3 0-45-15,0 0-13 0,0-3-2 16,-3 3-1-16,-3 0-181 0,0 2-36 0</inkml:trace>
  <inkml:trace contextRef="#ctx0" brushRef="#br1" timeOffset="-103645.41">18278 9446 1612 0,'0'-14'144'0,"3"9"-116"16,-3-3-28-16,6 0 0 0,-3 0 216 0,0-2 36 15,3-1 8-15,0 1 2 0,0-4-108 0,6 4-22 16,0-3-4-16,5 2 0 0,1 0-74 0,0 1-14 16,3-3-4-16,3 2 0 0,-3 0-21 0,5 1-5 15,-2-1-1-15,0 3 0 0,-3-2-9 0,3 4 0 16,-4-2 0-16,1 6 0 15,-6-1-34-15,0 1-12 0,-3-1-2 0,0 0-864 0,-3 3-173 0</inkml:trace>
  <inkml:trace contextRef="#ctx0" brushRef="#br1" timeOffset="-103397.77">18733 9491 2718 0,'0'0'60'0,"0"0"12"16,0 0 2-16,0 0 2 0,0 0-60 0,0 0-16 0,0 0 0 0,0 0 0 0,0 5 64 0,0 3 9 15,3 0 3-15,-6-3 0 0,0 6-48 0,0-1-8 16,-6 3-3-16,4 3 0 0,-4-2 12 0,-3 1 3 16,-3 4 0-16,3-6 0 0,0 6-32 0,0-3 0 15,-3-1 0-15,3-1 0 0,6-4 0 0,0 1-10 16,0-3 0-16,3 0 0 15,3-8-158-15,0 0-32 0,0 0-7 0</inkml:trace>
  <inkml:trace contextRef="#ctx0" brushRef="#br1" timeOffset="-103228.35">18936 9163 2296 0,'0'0'102'0,"0"0"21"0,0 0-99 0,-6-3-24 15,0 3 0-15,0 0 0 0,6 0 121 0,-6 3 19 0,6-3 4 0,-3 0 1 16,3 0-109-16,0 0-21 0,0 0-5 0,0 0-1 31,0 0-171-31,0 0-34 0,12-8-8 0,0 0 0 0</inkml:trace>
  <inkml:trace contextRef="#ctx0" brushRef="#br1" timeOffset="-102782.2">18986 8620 2185 0,'0'0'48'0,"-9"-5"9"0,12 0 3 0,-3-3 2 0,0 2-50 0,0-2-12 16,3 0 0-16,0-2 0 0,3 2 96 0,-3 0 16 15,3-3 3-15,0 3 1 0,3 3-42 0,0-3-8 16,-3 0-2-16,6 3 0 0,0 2-13 0,0 1-3 15,-3-4-1-15,3 1 0 0,2 2-24 0,-2-2-5 16,-3 3-1-16,0-4 0 0,0 6 12 0,3 0 3 16,-3 0 0-16,0 0 0 0,0 3-32 0,0 2 0 15,-6 3 0-15,3 0 0 0,3-3 0 0,-3 6 0 16,-3 0 0-16,3-1 0 0,-1-5 0 0,-2 6 0 16,-3 0 0-16,0-1 0 0,-3 3 12 0,0-2-3 15,-2 5-1-15,-1-3 0 0,-3 0-8 0,-3 3 0 16,0-3 0-16,-6 3 0 0,0-2 21 0,-3 1 3 15,-3 1 0-15,4 0 0 0,-1-3 4 0,6 1 2 16,0-4 0-16,6 3 0 0,-3-5-18 0,6 3-3 16,0-3-1-16,3 2 0 0,0-2-8 0,3 0 0 15,6 0 0-15,3 0 0 0,0-5 0 0,6 2 0 0,0 0 8 0,3-2-8 16,3 2 0-16,-4-2 0 0,1-3 0 16,0 5 0-16,0-5-20 0,-3 3-4 0,-3 0 0 0,0-1 0 31,0-2-160-31,0 0-32 0</inkml:trace>
  <inkml:trace contextRef="#ctx0" brushRef="#br1" timeOffset="-102322.14">19647 8490 2530 0,'0'0'56'0,"0"0"11"0,0 0 2 0,0 0 3 0,0 0-58 0,0 0-14 16,0 0 0-16,0 0 0 0,6 3 70 0,0 2 11 15,0 3 3-15,0 0 0 0,0 0-16 0,-3 3-4 16,3 5 0-16,-3 0 0 0,6-1-19 0,-6 1-4 0,3 5-1 0,0 1 0 16,0 1-11-16,0-1-2 0,-6 1-1 0,6 7 0 15,-4-1-2-15,-2 2 0 0,-2 4 0 0,-1 2 0 16,3 3-10-16,0-1-2 0,-6 6-1 0,3 3 0 16,-6-3-2-16,3 2 0 0,-3 1 0 0,0 0 0 15,-3 2 0-15,-3-2 0 0,-3 4 0 0,-3-1 0 16,1-1-1-16,-4-2-8 0,-3-1 12 0,3 1-4 15,0-3-8-15,1-3 0 0,-4 1-12 0,3-1 12 16,3-5 0-16,0 0 0 0,-3 0 0 0,7 0 8 16,8-8 7-16,-6 3 1 0,0-6 0 0,3-4 0 15,3-4-28-15,0-2-6 0,-3 0-1 0,3-3 0 16,3-5-34-16,-3-3-7 16,3 3-2-16,-3-5-938 0,7-3-188 0</inkml:trace>
  <inkml:trace contextRef="#ctx0" brushRef="#br1" timeOffset="-101407.23">20001 8379 2005 0,'0'0'44'0,"0"0"8"0,0 0 3 0,0 0 2 0,0 0-45 0,0 0-12 0,0 0 0 0,0 0 0 16,9 0 99-16,-9 0 17 0,0 0 4 0,6 0 1 16,3 0-33-16,0 3-8 0,0 2 0 0,0 1-1 15,0 2-23-15,3 2-5 0,0 3-1 0,0 3 0 16,5 5-10-16,-2 3-3 0,0 8 0 0,6 0 0 0,0 2-13 0,0 0-4 16,0 6 0-16,-4 0 0 15,1 0-12-15,-3 2-8 0,3 3 10 0,-9 2-10 0,0 1 8 16,-6 0-8-16,-3 5 0 0,-3-3 9 0,-9 3-9 15,0-3 8-15,-3 3-8 0,-6 3 8 0,1-6-8 16,-7 11 8-16,6-6-8 0,-3 3 8 0,-3-7-8 0,-5-1 8 16,-1 3-8-16,0-3 8 0,0-2 2 0,-5-1 0 15,2-2 0-15,-3 0 0 0,7 0-10 16,-1-5 0-16,3-6 0 0,0 1 0 0,6-3 8 16,4-3-8-16,-1-3 8 0,3-2-8 0,0 2 0 0,0-4-9 15,-3-4 0-15,6 3 0 16,7-5-101-16,-4 0-20 0,0-3-4 0</inkml:trace>
  <inkml:trace contextRef="#ctx0" brushRef="#br2" timeOffset="-89788.79">5187 10324 345 0,'0'0'15'0,"0"0"4"0,0 0-19 0,0 0 0 15,0 0 0-15,0 0 0 0,0 0 181 0,0 0 33 16,0 0 6-16,0 0 2 0,-6 3-126 0,6-3-26 16,0 0-5-16,0 0-1 0,0 0-3 0,0 0-1 15,0 0 0-15,0 0 0 0,0 0 2 0,0 0 0 16,0 0 0-16,0 0 0 0,0 0-5 0,0 0-1 15,0 0 0-15,0 0 0 0,0 0-26 0,0 0-6 16,0 0 0-16,0 0-1 0,0 0 16 0,0 0 3 16,0 0 1-16,0 0 0 0,0 0-29 0,0 0-6 15,6-3 0-15,-6 3-8 0,0 0 13 0,0 0-4 16,9-5-1-16,-3 2 0 0,-6 3 0 0,0 0 0 0,3-5 0 0,3 2 0 16,3 1 2-16,-3-4 0 0,-3 1 0 0,3 0 0 15,0-1 24-15,6 1 5 0,-12 0 1 0,8-3 0 16,-2 3-28-16,0-3-12 0,0 2 10 0,3-4-10 15,0 2 18-15,-3 0-2 0,0 0-1 0,3 0 0 16,3-3 3-16,0-2 1 0,0 3 0 0,3-6 0 16,-1 2-4-16,7-4-1 0,0-3 0 0,3-3 0 15,3-2 4-15,-3-4 1 0,5-4 0 0,7-6 0 16,3-2 7-16,8-3 2 0,-2-5 0 0,12-1 0 16,-1-4-2-16,1-6 0 0,-1-2 0 0,4-4 0 0,2 1-26 0,4-3 0 15,-4-2 8-15,1 0-8 0,-1-1 0 16,-2 6 0-16,-4 3 0 0,-2 2 0 0,0 5 0 0,-4 3 0 15,-5 6 0-15,-1 2 0 0,-2 2 0 0,-3 6 0 16,-3 0 0-16,-7 3 0 0,-2 5 0 0,0 2 0 16,-3 3 0-16,-1 1 8 0,-2-1-8 0,0 3 12 15,-3 2-12-15,0 1 12 0,0 2 0 0,0 0 1 16,-4 0 0-16,4 3 0 0,0-1-5 0,-3 1-8 16,3 0 11-16,-6 0-11 0,-3 2 0 0,3 1 0 15,-3-1 0-15,-3 3 0 0,0 3 0 0,-1 2 0 16,-2-2 0-16,3 5 0 0,-6 0 8 0,0 0-8 15,0 0 0-15,0 0 0 0,0 0 12 0,0 0-12 16,0 0 12-16,0 0-12 0,0 0 8 0,0 0-8 0,-6 5 0 0,6-5 0 16,0 0 8-16,0 0-8 0,0 0 0 0,0 0 0 15,0 0 0-15,0 0 0 0,0 0 0 0,0 0 0 16,0 0 8-16,0 0-8 0,0 0 0 0,0 0 0 16,0 0 8-16,0 0-8 0,0 0 0 0,0 0 0 31,-3 3-34-31,3-3-10 0,0 0-3 0,0 0-850 0,0 8-171 0</inkml:trace>
  <inkml:trace contextRef="#ctx0" brushRef="#br2" timeOffset="-87755.11">9420 10395 345 0,'-9'11'15'0,"9"-11"4"0,-6 5-19 0,0 1 0 0,0-4 0 0,6-2 0 15,0 0 172-15,-6 6 32 0,6-6 5 0,-6 2 2 16,6-2-144-16,0 0-29 16,0 0-6-16,0 0 0 0,0 0 24 0,0 0 6 0,0 0 1 0,0 0 0 15,0 0-6-15,0 0-1 0,0 0 0 0,0 0 0 16,0 0-5-16,0 0-2 0,9-5 0 0,-3 2 0 16,-6 3-4-16,0 0-1 0,6-2 0 0,-6 2 0 15,3-3-5-15,3-2-2 0,0 5 0 0,0-6 0 16,-6 1-2-16,6 0-1 0,0-3 0 0,3-3 0 0,2-2 2 15,7-3 0-15,-3-2 0 0,9-1 0 0,0-2 4 0,3 0 2 16,-1-3 0-16,7-2 0 0,-3-1-19 0,6-5-4 16,8-2-1-16,-2-3 0 0,0-3-4 0,5-2-1 15,7 0 0-15,2-3 0 0,1-3 0 0,2 0 0 16,1-2 0-16,5-5 0 0,13-6 6 0,-1 0 1 16,-5 0 0-16,5 0 0 0,-3 0-7 0,1 3-1 15,2-3 0-15,-5 3 0 0,-1 0-12 0,-5 0 0 16,2 2 0-16,-5 6-10 0,-4 5 10 0,-2 0 0 15,-4 5 0-15,-5 0 0 0,-3 3 0 0,-7 6 0 16,-2-4 0-16,-3 6 0 0,-4 0 0 0,-2 3 0 16,0 2 0-16,-3 3 8 0,-3 2-8 0,-3 1 0 15,-4 2 0-15,1 0 0 0,0 0 18 0,-6 5-1 16,0-2 0-16,0 2 0 0,0 1 2 0,0-1 0 16,0 3 0-16,0 0 0 0,-3 1-9 0,3 1-2 15,-3-2 0-15,-1 3 0 0,1 0-8 0,0 2 0 0,-6 3 0 16,0 0 8-16,3-5-8 0,-3 5 0 0,0 0 9 0,0 0-9 15,0 0 0-15,0 0 0 0,0 0 0 16,0 0 0-16,0 0 0 0,0 0 0 0,0 0 0 0,0 0 8 16,0 0-8-16,0 0 0 0,0 0 0 0,0 0 8 15,0 0-8-15,0 0 0 0,0 0 0 0,0 0 0 16,0 0 0-16,0 5 0 0,0-5 0 0,0 0 0 16,0 8 0-16,0-8 0 0,-3 5 0 0,3-5 0 15,0 6 0-15,0-6 8 0,-3 5-8 0,3-5 8 16,-3 5-8-16,3-5-10 0,-3 5 10 0,3-5-13 15,0 0-81 1,-3 6-16-16,3 2-3 0,-2-3-698 0,-1 0-139 0</inkml:trace>
  <inkml:trace contextRef="#ctx0" brushRef="#br2" timeOffset="-84398.03">16769 10213 871 0,'9'3'38'0,"-9"-3"9"0,0 0-38 0,0 0-9 16,0 0 0-16,-9 2 0 0,-3 1 75 0,0 2 13 0,6-2 2 0,-3-1 1 15,9-2 14-15,0 0 3 0,-6 3 1 0,6-3 0 16,0 0-4-16,0 0-1 0,-9 0 0 0,9 0 0 16,0 0-31-16,0 0-6 0,-6 0-2 0,6 0 0 15,0 0-26-15,0-5-6 0,6 0-1 0,-3-1 0 16,3 1-2-16,0-3-1 0,9-3 0 0,-3 3 0 15,0-5 7-15,3 3 2 0,6-4 0 0,-1-1 0 16,1-4 6-16,3 1 0 0,0-1 1 0,6-7 0 16,2-1-17-16,4-2-3 0,0 0-1 0,8-3 0 15,1-2 5-15,3 2 1 0,-1-2 0 0,1-1 0 16,0-2-6-16,2 0-2 0,1-3 0 0,8 1 0 16,-2-1-8-16,8-2-2 0,1-3 0 0,2 2 0 15,-5-2 3-15,2 0 0 0,1 0 0 0,2 0 0 0,4-2-6 16,-4-1-1-16,-8-2 0 0,5-3 0 0,4 0-8 15,-1 3 12-15,1 0-12 0,-4 2 12 0,-5 0 0 16,-1 3 1-16,-5-2 0 0,-1 2 0 0,1 0 5 16,2 2 1-16,-8 4 0 0,3 4 0 0,-7 1-5 15,-2 2-1-15,-3 3 0 0,-7 3 0 0,-2 2-5 0,0-3-8 16,3 6 11-16,-4-3-11 0,1 1 10 0,0-1-10 16,6 3 8-16,-4 2-8 0,-2 1 12 0,3-1-4 15,-6 1 0-15,-1 2 0 0,-5 0-8 0,0 3 0 16,0-1 0-16,0 4-11 0,-6-4 20 0,-3 4 4 15,0-1 1-15,-4 3 0 0,1 3-14 0,-3 0 0 16,-3 0 0-16,-3 5-10 0,0 0 10 0,0 0 9 16,3-6-1-16,-3 6-8 0,0 0 12 0,0 0-4 0,0 0 0 15,0 0-8-15,0 0 8 0,0 0-8 0,0 0 0 16,0 0 0-16,0 0 0 0,0 0 0 0,0 0 0 16,0 0 0-16,0 0 0 0,0 0 0 0,-3 6 0 15,-3-1 0-15,0 0 0 0,3 0-9 0,0 3 1 0,0 0 0 31,-2-2-152-31,-1-1-31 0</inkml:trace>
  <inkml:trace contextRef="#ctx0" brushRef="#br0" timeOffset="-67788.46">2338 11449 1036 0,'0'0'92'0,"0"0"-73"0,0 0-19 0,0 0 0 15,0 0 182-15,0 0 33 16,0 0 6-16,6-3 2 0,-6 3-54 0,0 0-10 0,3-3-3 0,0 1 0 15,6 2-59-15,-3-3-12 0,-6 3-2 0,6 0-1 16,0-3-27-16,3 3-6 0,0-2-1 0,3 2 0 16,-3 0-18-16,-6 0-4 15,3 0-1-15,6 0 0 0,-3 0-13 0,3 0-2 0,-4 0-1 0,4 0 0 16,0 0-9-16,6 0 0 0,-6 0 0 0,0 0 8 16,-3 0-8-16,-3 2-16 0,6 1 4 0,-3 0 1 15,-6-3-162 1,6 2-33-16,-6 1-6 0</inkml:trace>
  <inkml:trace contextRef="#ctx0" brushRef="#br0" timeOffset="-67508.73">2338 11544 460 0,'0'0'20'0,"0"0"5"0,0 0-25 0,0 0 0 0,0 0 0 0,0 0 0 16,0 0 396-16,6 2 73 16,0-2 15-16,3 3 4 0,-9-3-304 0,6 0-60 15,3 3-12-15,3-3-2 0,-3 0-34 0,3-3-6 0,-3 3-2 0,0-3 0 16,3 1-26-16,-3 2-6 0,3 0 0 0,-1-3-1 16,-2 0-20-16,3 3-4 0,0-2-1 0,3-1 0 15,-3 1-10-15,6 2 0 0,-6 0 0 0,0-3 0 31,-3 3-35-31,-1-3-12 0,-8 3-2 0,9 0-816 0,-9 0-163 16</inkml:trace>
  <inkml:trace contextRef="#ctx0" brushRef="#br0" timeOffset="-66646.81">3520 11065 403 0,'0'0'17'0,"0"0"5"0,0 0-22 0,0 0 0 15,0 0 0-15,0 0 0 0,0 0 325 0,0 0 61 16,0 0 12-16,0 0 2 0,0 0-221 0,0 0-45 16,0 0-9-16,0 0-1 0,0 0-40 0,0 0-8 15,0 0-2-15,0 0 0 0,0 0-10 0,6 0-1 0,0 0-1 0,3 3 0 16,0-3-18-16,3 0-3 0,-3 0-1 0,3 0 0 16,0 0-11-16,5 0-2 0,-5 2-1 0,6-2 0 15,-3 3-11-15,0-1-3 0,6-2 0 0,-9 3 0 16,6 0-12-16,-4-3 0 0,1 0 0 15,0 2 0-15,0-2 11 0,0 0 2 16,3 0 1-16,-3 0 0 0,3 0-14 0,-1 0 0 0,1 0 0 16,0 0 0-16,0 0 0 0,-3-2 0 0,6 2 0 15,0 0 0-15,2-3 0 0,4 3 0 0,-6-3 0 0,3 3 0 16,3 0 0-16,-7-2 0 0,-5 2 0 0,6-3 0 16,-6 3 0-16,0-2 0 0,0 2-9 0,-6 0 9 15,3 0-30-15,-6 2 0 16,3 1 0-16,-6-1 0 0,-3-2-113 0,0 3-22 0,0-3-5 15,0 5-984-15</inkml:trace>
  <inkml:trace contextRef="#ctx0" brushRef="#br0" timeOffset="-65751.01">3526 11086 1267 0,'0'0'112'0,"0"0"-89"0,0 0-23 0,0 0 0 15,0 0 192-15,0 0 33 0,0 0 7 0,0 0 2 16,0 0-86-16,0 0-16 0,0 0-4 0,6 0-1 16,3 0-55-16,-6 0-10 0,3 3-2 0,0-3-1 15,3 0-15-15,0 0-4 0,0 0 0 0,9 0 0 16,-7 0-15-16,-2 2-3 0,6-2-1 0,0 0 0 16,0 3-9-16,0-3-1 0,0 0-1 0,3 0 0 15,-6 3-10-15,5-1 0 0,-5 1 9 0,6 0-9 0,-3-1 0 0,0 1 0 16,-3 2 0-16,3-2 0 15,0 2 0-15,-3 0 0 0,5 1 0 0,-2-1 0 16,0 0 0-16,0-2 0 0,-6 0 0 0,0 2 0 16,3 3 0-16,0 0 0 0,3-6 0 0,-7 4 0 15,4 2 0-15,0 2 0 0,-3-2-8 0,0 3 8 0,-3-3-10 16,3 0 10-16,-3-3-12 0,-3 3 12 16,-3-3 0-16,3 3-8 0,-3 3 8 0,0-1 0 0,0 1 0 0,0 2 0 15,0-2 0-15,-3 4 0 0,0-1 0 0,-3-4 0 16,0 4 0-16,-3-4 0 0,3 1 0 0,-3-3 0 15,0 2 0-15,3-2 0 0,-6 3 0 0,4-1 0 16,-7 1 0-16,3-1 0 0,-3 1 0 0,0 2 0 0,-3-2 0 16,0 2 0-16,0-2 0 0,1 2 0 15,-1-3 0-15,-3 4 0 0,6-1 0 0,-6 0 0 16,-6 3 0-16,4 0 0 0,-4 2 0 0,3 4 0 16,-6 1 0-16,0 1 0 0,4 0 0 0,2 3 0 0,-3-4 0 15,3 1 0-15,-6-3 0 0,4 0 0 0,-1-2 0 16,3 0 0-16,0 2 0 0,3-3 0 15,4-2 0-15,-4 3 0 0,3-6 0 0,3 0 0 16,-3 0 0-16,3 1 0 0,-3-1 0 0,3 0 0 16,4 0 0-16,2 0 0 0,-3 1 23 0,0-1 5 0,3-3 0 0,0 1 1 31,3 0-46-31,3-1-10 0,0 1-1 0,0-1-1 0,3-2 46 0,0 0 10 0,-6 0 1 0,6 0 1 16,6 0-29-16,-6-3 0 0,6 3 0 0,0-5 0 15,3 0 0-15,0 2 0 0,3-2 0 0,-3 2 0 16,12-5 0-16,-10 0 0 0,7 2 0 0,6-2 0 15,3 0 0-15,-3 0 0 0,3-2 0 0,-1 2 0 0,4-3 16 16,0 3-4-16,-3 0 0 0,2 0 0 0,1 0-4 16,0 0-8-16,-3 3 11 0,-1-3-11 0,4 0 8 15,0-3-8-15,0 1 0 0,-15 2 0 16,6 0 8-16,-1 0-8 0,4 2 0 16,-3-2 0-16,0 0 8 0,0 0-8 0,0-2 0 0,5 2 0 0,-8-3 0 15,6 0 0-15,-9 1 0 0,3-1 0 0,0 0-17 0,-4 3-4 16,1-2-1-16,-3-1 0 15,3 3-18-15,-6 0-4 0,-9 0-1 16,9 0 0-16,-3 3-184 0,-6-3-37 0</inkml:trace>
  <inkml:trace contextRef="#ctx0" brushRef="#br0" timeOffset="-65204.2">3342 12562 230 0,'6'30'20'0,"-6"-20"-20"15,0-5 0-15,-6 3 0 0,6-8 364 0,0 8 68 0,-3 3 13 16,3-1 3-16,-6 1-249 0,0 5-51 0,3-3-9 0,-3 3-3 15,0-3-62-15,0 3-13 16,3 0-2-16,-3-3-1 0,6-2-34 0,-6-1-6 0,3 1-2 0,-3-3 0 16,6-8-16-16,0 0 0 0,-6 8 0 0,6 2-9 31,-3 1-167-31,3-11-32 0</inkml:trace>
  <inkml:trace contextRef="#ctx0" brushRef="#br0" timeOffset="-65016.9">3425 12390 1555 0,'0'0'138'0,"0"0"-110"0,0 0-28 0,0 0 0 0,0 0 187 0,0 0 32 16,-3 0 6-16,3 0 2 0,-3-2-79 0,3 2-16 16,0 0-4-16,0 0 0 0,0 0-76 0,0 0-15 15,0 0-3-15,0 0-1 0,0 0-21 0,0 0-12 16,0 0 12-16,0 0-12 15,0 0-31-15,0 0-13 0,0 0-2 0,0 0-1229 0</inkml:trace>
  <inkml:trace contextRef="#ctx0" brushRef="#br0" timeOffset="-64708.44">3541 12568 2235 0,'3'16'49'0,"-3"-16"11"0,0-8 1 0,0 8 2 0,0 13-51 0,0-13-12 0,6-5 0 0,-6-1 0 16,0 4 124-16,0 2 21 0,6 16 5 0,-6-16 1 15,6 0-47-15,3 2-10 0,-3 9-2 0,3-11 0 16,0-11-73-16,-1 1-19 0,1 2 0 0,0 8 0 0,-3 13 0 16,3-5 0-16,0-16 0 0,-3 0 0 15,6 3 0-15,-9 5 0 0,3 10 0 0,0 1 0 16,-3 2-150-16,-3-13-34 0,3-16-6 0</inkml:trace>
  <inkml:trace contextRef="#ctx0" brushRef="#br0" timeOffset="-64485.75">3520 12753 2419 0,'0'0'53'0,"0"0"11"0,0 0 3 0,3-3 1 0,3-2-55 0,0 2-13 15,0 1 0-15,3-4 0 0,-9 4 54 0,3-4 8 0,6 4 2 0,0-1 0 16,-6-2-23-16,6 2-4 0,0-2-1 0,0 2 0 15,2 1-17-15,-8-1-4 0,6 3-1 0,-3 0 0 16,6 0-14-16,-9 3 0 0,3-1 0 0,-3 1 0 31,-3-3-88-31,0 0-24 0,0 0-5 0</inkml:trace>
  <inkml:trace contextRef="#ctx0" brushRef="#br0" timeOffset="-64092.11">3779 12753 2656 0,'0'0'59'0,"0"0"12"0,0 0 2 0,0 0 1 0,0 0-59 16,0 0-15-16,0 0 0 0,0 0 0 0,0 0 58 0,9-3 9 16,-3 1 1-16,0-1 1 0,3 0-49 0,0-2-11 15,3-3-1-15,3 0-8 0,-9 0 0 0,8 0 0 16,-5 0 0-16,3-5 0 0,0 3 8 0,0-4-8 15,-3-2 0-15,3 3 0 0,3-3 0 0,-9 0 0 16,0-2 0-16,3 2 0 0,0 0 0 0,-3 0 0 16,8 3 0-16,-8 0 0 0,3 0-8 0,0 2-6 15,0 0-1-15,0 4 0 0,-6-1 47 0,3 2 10 16,0 1 2-16,-6 5 0 0,0 0-12 0,0 0-1 16,0 0-1-16,0 0 0 0,0 0-7 0,0 0-2 15,0 0 0-15,0 0 0 0,6 8-1 0,-3 0 0 16,-3 2 0-16,-3 1 0 0,0 0-5 0,0 5-2 15,-3-1 0-15,0 7 0 0,-3-1-2 0,3 3-1 16,-3 2 0-16,0-2 0 0,3 0-10 0,0-3 0 0,-3-3 0 16,4 3 8-16,5-2-8 0,-3 0-11 0,3-1 3 0,0-5-990 15,3-7-198 1</inkml:trace>
  <inkml:trace contextRef="#ctx0" brushRef="#br0" timeOffset="-63161.32">3794 10798 1728 0,'0'-19'76'0,"0"19"16"0,0 0-73 0,0 0-19 0,0 0 0 0,0 0 0 0,0 0 176 0,0 0 31 16,0 0 6-16,0 0 2 0,0 0-98 0,0-8-19 16,0 0-4-16,3 0-1 0,-3 8-41 0,0 0-8 15,0 0-1-15,9-2-1 0,3-6-6 0,-6-3-2 16,6 1 0-16,-3 2 0 15,0 0-34-15,2 2 0 0,-2 1 0 0,-3-3 0 0,3 6 0 0,3-4 0 16,-3 1 0-16,6 2 0 0,-3-2 0 0,-3 2 0 16,-9 3 0-16,9-2 0 0,3-1 8 0,-9 3-8 15,-3 0 0-15,6 3 0 0,0-1 17 0,-4 1-3 16,1 2-1-16,-3 1 0 0,0-1 6 0,-3 3 1 16,3 2 0-16,-2-2 0 0,2 6-8 0,-3-4 0 15,0 1-1-15,3 2 0 0,-9 0-11 0,3 0 0 16,3 1 9-16,0-4-9 0,-3 3 0 0,3-5 8 15,-3 0-8-15,3 0 0 0,0-5 0 0,3 2 0 0,0-5 0 16,0 0 8-16,0 0 3 0,0 0 1 0,6-10 0 16,3-4 0-16,0-1-12 0,0-1 0 0,0 0 0 0,-1-3 0 15,4 6-9-15,3-3-4 0,3 3-1 0,0 0 0 16,-3 2 14-16,3 1 0 0,0 2 0 0,-4 0-9 16,1 2 20-16,-6 1 4 0,3 2 1 15,-3 1 0-15,-9 2-28 0,12 0-6 0,-9-3-1 16,-3 3 0-16,6 3 19 0,0-1 0 0,0 4 0 15,-3-4 0-15,3 4 0 0,-6-1 0 0,3 0 0 16,-3 3 0-16,3 0 0 0,-3 0 0 0,-3 3 8 0,3-3-8 16,-3 5 8-16,3-3-8 0,0 4 11 0,0-1-11 15,-6 0 17-15,6 0-3 0,-3 1-1 0,0-1 0 16,3 0-13-16,-3 0 0 0,3-2 0 0,0-1-10 16,-3-2 21-16,3 0 4 0,0 0 1 0,3 0 0 15,-3-3-26-15,3 1-5 0,0-4-1 0,0 1-981 16,-3-3-197-16</inkml:trace>
  <inkml:trace contextRef="#ctx0" brushRef="#br0" timeOffset="-60569.28">4866 11001 172 0,'0'0'8'0,"0"0"1"0,0 0-9 0,0 0 0 16,-6 3 0-16,6-3 0 0,0 0 334 0,0 0 65 15,-3 5 13-15,0 3 2 0,-3-2-232 0,0-1-46 16,0 3-10-16,0 0-2 0,3 2-11 0,-9 1-2 15,3-1-1-15,0 1 0 0,3 5-34 0,-3-3-8 16,-3 6 0-16,3-1-1 0,-3 9-10 0,4-9-1 16,-1 6-1-16,3 2 0 0,-9 4-34 0,3-4-6 15,0 3-2-15,0 0 0 0,0 3 0 0,-3 5 0 16,0 0 0-16,1-3 0 0,-1 1-5 0,6 2 0 0,-6 3-8 16,3 2 12-16,0-2-12 0,3-1 8 0,0-2-8 15,0-2 0-15,6-6 0 0,0-3 8 0,-3-2-8 0,6-3 0 16,0-2 0-16,0-1 0 0,6 1 0 15,-6-3 0-15,3 0 0 0,0-1 0 0,0 1 0 0,3 0 0 16,0 0 0-16,3 0 8 0,-9 0-8 0,6-3 0 16,-3 0 0-16,3-2 0 0,0-1 8 0,-3-2-8 15,0 0 0-15,0 0 0 0,0-2 8 0,0-1-8 16,3-3 0-16,-6 1 0 0,3 0 8 0,-3-3-8 16,0 0-166-16,0 0-36 0</inkml:trace>
  <inkml:trace contextRef="#ctx0" brushRef="#br0" timeOffset="-58668.12">4869 11697 1407 0,'0'0'62'0,"0"0"14"0,0 6-61 0,-3-4-15 15,3-2 0-15,0 0 0 0,0 3 125 0,0-3 23 16,0 0 4-16,0 0 0 0,0 0-40 0,0 0-8 16,0 0-1-16,0 0-1 0,0 0-23 0,6 0-5 15,-1 0-1-15,-2 2 0 0,-3-2-7 0,0 0-2 16,0 0 0-16,0 0 0 0,6-2-21 0,0-1-5 16,-6 3-1-16,9 0 0 0,0 3-9 0,0-3-3 15,0 0 0-15,0 2 0 0,3 1-13 0,-3 0-2 0,0-3-1 0,3 2 0 16,0-2 1-16,-1 0 0 15,4 0 0-15,-3-2 0 0,0 2-10 0,0-3 0 16,-3 3 0-16,3-3 0 0,-3 1 0 0,0-1 0 16,-9 3 0-16,9-2 0 0,-9 2 0 0,9-3 0 0,-9 3 0 15,0 0 0-15,0 0 0 0,0 0 0 0,9-3 0 0,-9 3 0 16,0 0 0-16,0 0 0 0,0 0 0 0,8 6 0 16,-5-1 0-16,-3 3 0 0,0 0 0 0,0 2 0 15,0-2-70-15,-3 3-19 0,3-3-4 0,0 0-773 16,-2-3-154-16</inkml:trace>
  <inkml:trace contextRef="#ctx0" brushRef="#br0" timeOffset="-57553.97">5529 11435 1368 0,'-3'-2'60'0,"3"2"13"0,0 0-58 0,0 0-15 15,0-6 0-15,0 6 0 0,3-5 133 0,-3 5 24 16,0-5 5-16,0 5 1 0,0-3-47 0,0 3-10 16,3-5-2-16,-3-3 0 0,0 8-14 0,3-5-3 15,0-3-1-15,0 2 0 0,3-2-15 0,3 3-3 16,-9-3-1-16,9 3 0 0,-3-3-29 0,0 3-6 16,3-3 0-16,-3 0-1 0,6 0-9 0,-3 3-2 15,0-1 0-15,3 1 0 0,-1 0-20 0,1-1 0 16,3 4 0-16,-3-1 0 0,0 3 0 0,3-3 0 15,-3 3 0-15,3 0 0 0,-6 3 15 0,0 0-2 16,-1 2 0-16,-2-2 0 0,3 2-13 0,-6 3 0 16,3-3 0-16,0 6 0 0,-6 2 17 0,3-2 1 15,-3 2 0-15,3 0 0 0,-6 3-29 0,0 0-5 0,0 2-2 16,-3-2 0-16,6 0 27 0,-6 0 6 0,6 3 1 16,-12-1 0-16,1 1-26 0,2 2-5 0,-3 3-1 15,-3 2 0-15,0 3 27 0,0 0 5 0,3 0 0 16,3-8 1-16,-3 3-17 15,0 0 0-15,1-3 8 0,-4 3-8 0,3-3 0 0,-3-2 0 0,0-1 8 16,0 6-8-16,-3-5 0 0,0-6 0 0,3 0 8 0,-2 0-8 16,2-2-15-16,0-3-6 0,0 0-2 0,0-3 0 15,6-2 39-15,-6-1 7 0,3 1 1 0,3-3 1 16,1-3-25-16,2 1 8 0,-3-1-8 0,3 0 0 0,6 3 0 16,-6-5 0-16,6 5 0 0,0 0 0 15,0-10 0-15,0 10 0 0,0 0 0 0,3-8 0 0,0 0-26 16,0 0 2-16,3-3 1 0,0 6 0 0,0-3 35 15,-1 3 8-15,1 2 0 0,0-2 1 0,3-1-21 0,-3 1 0 16,6 2 0-16,-6-2 0 0,0 3 0 0,3-4 0 16,0 1 0-16,-3 5 0 0,3-3 0 0,-3 1 0 15,0 2 0-15,3-3 0 0,0 6 0 0,-3-3 0 16,-1 0 0-16,1 2 8 0,-3-2 0 0,3 3 1 16,0 0 0-16,-3-1 0 0,3 4 3 0,-3-4 0 15,3 3 0-15,0-2 0 0,0 0 0 0,-3 2 0 16,3-2 0-16,0-1 0 0,3 4 0 0,-3-4 0 15,3 6 0-15,-3-3 0 0,0 1-12 0,3-4 0 0,0 1 0 0,-1 2 0 16,-2-2 0-16,3 0 13 0,0-1 0 16,0-2 0-16,0 0-13 0,0 0-18 0,3 3 4 0,0 0 1 15,3-3 23-15,-9 2 5 0,3-2 1 0,-3 0 0 16,0 0-16-16,0 0 0 0,-6 0 0 0,5 0 0 16,-2 3-62-1,0 0-15-15,-3-3-3 0,0 2-1350 0</inkml:trace>
  <inkml:trace contextRef="#ctx0" brushRef="#br0" timeOffset="-56969.19">5991 11679 1958 0,'0'10'87'0,"0"-10"17"0,0 0-83 0,0 0-21 0,0 0 0 0,0 0 0 16,-3 6 158-16,3 2 27 0,0-8 6 0,0 0 1 16,0 2-97-16,0 3-19 0,0-5-4 15,0 6-1-15,3-1-11 0,0 6-3 0,0-3 0 0,0 2 0 0,3 3-45 16,0 1-12-16,-1-4 0 0,1 3 0 16,-3-2 16-16,3 0 2 0,0-3 0 0,-3-1 0 15,6 4-29-15,-6 0-5 0,3-3-2 0,0 2 0 0,-3-2 18 0,3-3 0 16,0 3 0-16,-3-2 0 0,3-1 0 0,-3 3 0 15,3 0 0-15,0-3 0 0,0 0 23 0,-6-5 8 16,0 0 1-16,9 3 1 0,0 2-33 0,-9-5-11 16,0 0 0-16,0 0 0 15,9 3-119-15,-9-3-24 0,0 0-5 0,0 0-1098 16</inkml:trace>
  <inkml:trace contextRef="#ctx0" brushRef="#br0" timeOffset="-56558.96">6372 11697 1875 0,'0'0'83'0,"0"0"17"0,0 0-80 0,0-2-20 0,0-1 0 0,0 0 0 16,0 3 138-16,0 0 23 0,0 0 5 0,0 0 1 15,0 0-83-15,0 0-16 0,0 6-3 0,0 2-1 16,-6 2-12-16,3-2-4 0,0 3 0 0,0 2 0 16,-6 0 13-16,3 3 3 0,-6 0 0 0,0 5 0 15,0 0-52-15,-6 0-12 0,3 1 0 0,1-4 0 16,2 3 54-16,-3 0 8 0,-3 1 2 0,3-4 0 0,-3 6-52 16,0-3-12-16,3 5 0 0,-2 6 0 0,-1 0 54 0,3 0 8 15,-3-1 2-15,3-1 0 0,0-1-52 0,3-3-12 16,0-2 0-16,1 0 0 0,2-3 0 0,-3 0 0 15,3-2 0-15,6-3 0 16,-9-1-20-16,6-4-6 0,0 0-2 0,0-1 0 16,3-2-6-16,0 0-2 0,0 0 0 0,0-3 0 0,3-5 36 0,-3 6 0 15,3-6 0-15,0 0 0 16,0 0-109-16,0 0-15 0,0 0-4 0,0 0 0 16,6-6-153-16,0-2-31 0,6-8-7 0,0 1-1 0</inkml:trace>
  <inkml:trace contextRef="#ctx0" brushRef="#br0" timeOffset="-56181.73">6464 12039 518 0,'0'0'23'0,"0"0"5"0,0 0-28 0,0 0 0 0,0 0 0 0,0 0 0 15,0 0 325-15,0 0 60 0,0 0 12 0,0 0 3 0,0 5-218 16,0-5-43-16,-3 8-9 0,3-3-2 0,-3 0-51 0,3 1-10 15,0-1-3-15,0 3 0 0,-6 0-4 0,3 0 0 16,0 0-1-16,0 0 0 0,0 2-14 0,0-2-2 16,-3 0-1-16,3 3 0 0,0-3-22 0,0 0-5 15,-3-1-1-15,6-1 0 0,0-1-14 0,0 0 0 16,-3-2 0-16,3-3 0 16,0 0-65-16,0 0-16 0,0 0-3 0,6-8-773 15,0 0-155-15</inkml:trace>
  <inkml:trace contextRef="#ctx0" brushRef="#br0" timeOffset="-56037.69">6601 11734 2880 0,'-12'0'128'0,"12"0"25"0,0 0-122 0,-6 6-31 0,0-4 0 0,0 4 0 16,3-1 57-16,0 3 6 0,3-3 1 0,0 3 0 31,0-3-103-31,6 1-20 0,0-1-4 0,-3-3-1 0</inkml:trace>
  <inkml:trace contextRef="#ctx0" brushRef="#br0" timeOffset="-52664.46">7095 11729 1497 0,'0'0'66'0,"0"0"14"0,0 0-64 0,0 0-16 16,0 0 0-16,0 0 0 15,0 0 152-15,0 0 26 0,0 0 6 0,9 0 0 0,-9 0-60 0,6 3-12 16,0-3-2-16,3 2-1 0,0 1-32 0,-3-3-6 15,-6 0-2-15,6 3 0 0,3-3-25 0,-1 0-4 16,1 0-2-16,0 0 0 0,6 0-12 0,-3 0-2 16,3-3-1-16,0 0 0 0,0 3-13 0,-3-2-2 15,3-1-8-15,-1 0 12 0,-2 3-12 0,0-2 0 16,3 2 0-16,-6-3 0 0,3 3 0 0,-6-3 0 16,6 3 0-16,-6 0 0 0,3-2 0 0,-3 4-8 15,0-2-1-15,0 0 0 16,-3 3-127-16,-3-3-24 0,0 0-6 0,5 3-1010 0</inkml:trace>
  <inkml:trace contextRef="#ctx0" brushRef="#br0" timeOffset="-52306.19">7318 11578 1674 0,'0'0'74'0,"0"0"15"0,0 0-71 0,0 0-18 16,0 0 0-16,0 0 0 0,0 0 138 0,0 0 24 16,0 3 5-16,0-3 1 0,0 0-54 0,-3 2-10 15,3 4-3-15,-3-1 0 0,3 3-38 0,-3 0-8 16,0 3-2-16,0-1 0 0,0 1 3 0,0 2 1 15,0 3 0-15,-3 2 0 0,4 1-27 0,-1-6-6 16,-3 6 0-16,0-1-1 0,0 1-11 0,0-4-1 16,0 4-1-16,0-3 0 0,0 0-10 0,0 2 0 15,0-4 0-15,0-1 8 0,0-3-8 0,3 1 0 16,3-3 0-16,0 0 0 16,0-3-66-16,0 0-9 0,3-2-1 0,-3-3-813 15,0 0-163-15</inkml:trace>
  <inkml:trace contextRef="#ctx0" brushRef="#br0" timeOffset="-51404.46">7878 11486 1036 0,'0'0'92'0,"0"0"-73"15,0 0-19-15,0 0 0 0,0 0 182 0,0 0 33 16,-3-3 6-16,3-2 2 0,0-1-88 0,0 4-18 0,3-4-3 0,0 1-1 16,0-3-36-16,3 0-7 15,-3 0-2-15,3 0 0 0,3-2-6 0,-3 2-2 16,2-5 0-16,1 2 0 0,0 0 4 0,3-2 1 0,3 0 0 16,0 0 0-16,0 2-34 0,-6 1-7 0,3-1-2 0,3 0 0 15,0 1 2-15,-1 2 1 0,4 5 0 0,0 1 0 16,-3 2-12-16,0 0-2 0,0 2-1 0,0 4 0 15,-3-1-10-15,-4 0 10 0,4 0-10 0,-3 6 10 16,-6 2-10-16,3 0 12 0,-6 3-12 0,3 0 12 16,-3 3-12-16,-3-1 12 0,0 3-12 0,-3 1 12 15,-3 1-12-15,0-1 10 0,-5-1-10 0,2 3 10 16,-3-1-10-16,-3 1 0 0,0 3 9 0,0-4-9 16,0 4 0-16,3-1 8 0,-2 6-8 0,-1 0 0 0,0-3 0 15,0-3 8-15,0-2-8 0,-3 8 0 0,0-6 0 0,7-2 0 16,-4-3 0-16,3-2 8 0,0-3-8 0,0-3 0 15,3 0 0-15,0-5 0 0,0 0 23 0,3 0 0 16,-2-5 0-16,2-1 0 0,3-2-23 0,0 0 0 16,0-2 0-16,3-4 0 0,3 6-12 15,0-7-8-15,0-4 0 0,0 3-1 0,6-5 21 0,0 2-9 16,0 1 9-16,0-1 0 0,3 0-8 0,-4 1 8 16,4 2 0-16,-3-3 0 0,3 3 0 0,-6 3 0 15,-3 5 0-15,9-5 0 0,-3 0 0 0,-6 5-8 16,0 0 8-16,6 0 0 0,-6 0 18 0,9 0 7 15,-3 2 2-15,0 3 0 0,0 1-27 0,-3-1 0 16,3 0 0-16,-3 1 0 0,3 2 0 0,0-1 0 16,0 1-14-16,3 0 5 0,-6-2 9 0,5-1 0 0,1 0 8 15,0 1-8-15,3-4 0 0,0 1 0 0,-3-1 0 0,3 1 8 16,0 0-8-16,0-3 0 0,-3 0 0 0,6 0 0 16,0 0 0-16,-4 0 0 0,4 0 0 0,-3 0 0 15,0-3 0-15,0 3-10 0,0 0 1 0,0 0 0 16,-3 0-191-16,3-3-37 15</inkml:trace>
  <inkml:trace contextRef="#ctx0" brushRef="#br0" timeOffset="-50669.26">8592 11861 1803 0,'0'0'80'0,"0"0"16"0,0 0-76 15,0 0-20-15,0 0 0 0,0 0 0 0,0 0 112 0,0 0 18 16,0 0 4-16,9 0 1 0,-6-2-63 0,6-1-12 0,-3 0-2 0,0-2-1 16,0 2-24-16,3-5-5 15,-3 3 0-15,3-3-1 0,0 0-11 0,0-2-3 0,0-1 0 16,-4 1 0-16,1-1 0 0,-3-2 0 16,3 0 0-16,0-1 0 0,-3 1 33 0,-3 0 6 0,0 0 2 0,0-1 0 15,0 1-39-15,-3 0-15 0,-3 2 11 0,3 1-11 16,-3-1 38-16,-5 3 2 0,2 3 0 0,-3 0 0 15,-3 5 1-15,0 0 1 0,-3 0 0 0,6 2 0 16,-3 4-5-16,3-1-1 0,-3 3 0 0,1 0 0 16,-1 2-13-16,0 4-3 0,0-1-1 15,0 5 0-15,3-2-11 0,0 0-8 0,0 3 12 0,3-1-12 16,-2 1 8-16,2 2-8 0,-3 0 0 0,3-3 0 16,3 1 8-16,0-3-8 0,3-3 0 0,0 6 0 15,0-6 8-15,3 0-8 0,3-2 0 0,-3-1 0 16,6 1 0-16,-3-3 0 0,6-3 0 0,-3-2 0 15,0 2 0-15,3-5 0 0,0 0 0 0,2 0 0 16,1-3 0-16,3 1 0 0,0-4 0 0,0-2 0 16,-3 1-19-16,0-4-4 0,6 0-1 0,-3-2 0 0,2 3 40 15,-2-4 7-15,3 1 1 0,-3 0 1 0,0-3-25 16,0 3 0-16,-3 2 0 0,-3-2 0 0,0 5 0 0,-4 0 0 16,1 3 0-16,0-1 0 0,0 4 0 0,-6 2 8 15,0 0-8-15,0 0 0 16,0 0-16-16,0 8-9 0,0 0-2 0,0 2 0 15,-3 1 55-15,3-1 10 0,0 4 2 0,-3-4 1 0,3 1-26 16,-3-1-6-16,3 1-1 0,0 0 0 0,0 2-8 0,0 0 8 16,0 0-8-16,3-2 8 0,0-1-8 0,0 1 0 15,-3-3 0-15,6 3 8 0,-3-3-8 0,6-3 0 16,-3 0 0-16,3-2 0 0,0 2 12 0,0-2-4 16,0-1 0-16,0-2 0 15,3-5-72-15,0 2-14 0,0-2-3 0,2 0-1424 0</inkml:trace>
  <inkml:trace contextRef="#ctx0" brushRef="#br0" timeOffset="-46886.22">9280 11787 1659 0,'0'0'36'0,"0"0"8"0,0 0 2 15,0 0 1-15,0 0-38 0,0-5-9 0,0 2 0 0,0 3 0 0,0-5 111 0,0 5 20 16,3-5 4-16,0-1 1 0,-3 6-49 0,3-2-10 15,-3 2-1-15,6-6-1 0,-6 6-9 0,9 0-2 16,0-2 0-16,-4 2 0 0,-5 0-20 0,9 0-5 16,3 0-1-16,-3 0 0 0,3 2 2 0,-3-2 0 15,0 3 0-15,3-3 0 0,0 3-9 0,0-3-2 16,3-3 0-16,-6 3 0 0,-1-3-14 0,1 1-3 16,3 2-1-16,-3-5 0 0,6 2-11 0,-3 0 0 15,3 1 9-15,-3-4-9 0,3 4 0 0,-3-1 0 16,-3 0 0-16,2 1 0 15,-2-1-64-15,0 3-18 0,-3-3-3 0,0 3-1 16,-6 0-134-16,0 0-28 0,0 0-4 0</inkml:trace>
  <inkml:trace contextRef="#ctx0" brushRef="#br0" timeOffset="-46550.24">9524 11560 748 0,'0'0'67'0,"0"0"-54"0,0 0-13 0,0 0 0 0,0 0 238 0,0 0 45 16,0 0 9-16,0 0 1 0,0 0-115 0,0 0-23 15,0 0-5-15,0 0-1 0,0 8-51 0,-3 0-10 16,0 2-3-16,0 1 0 0,0 2-13 0,0 5-2 15,-3 1-1-15,3 2 0 0,-3 0-21 0,0 6-5 16,0-3-1-16,0 2 0 0,3-5-16 0,-3 0-3 16,3-2-1-16,0-1 0 0,3-2-10 0,0 0-3 15,0-3 0-15,0 1 0 0,-3-1-9 0,3-3 0 16,0 1 0-16,0 0 0 16,-3-3-41-16,3-3-14 0,0-5-2 0,0 0-846 15,0 2-169-15</inkml:trace>
  <inkml:trace contextRef="#ctx0" brushRef="#br0" timeOffset="-45561.23">10063 11520 691 0,'0'0'61'0,"-3"-3"-49"16,3 1-12-16,0 2 0 0,-3-6 280 0,3 6 54 16,0-2 10-16,0-4 3 0,0 1-182 0,0 5-36 15,0 0-7-15,3-5-2 0,0-3-32 0,0 0-8 0,3 0 0 0,-3 0-1 16,2 0-20-16,1-2-4 0,0 4-1 0,3-2 0 16,-3-2-10-16,3 2-3 0,0-5 0 0,0 5 0 15,0-3-9-15,0 3-3 0,0-2 0 0,0 2 0 16,0 0-9-16,3 0-3 0,-3-3 0 0,-1 3 0 15,1 6-8-15,6-4-1 0,-3-2-8 0,0 3 12 16,0 2-12-16,3 1 8 0,0 2-8 0,-6 0 0 16,0 0 0-16,-6 5 8 0,6-2-8 0,-3 2 0 15,-1 3 0-15,-2 0 0 0,0 2 0 0,-3 1 0 16,3 5 11-16,-6-3-11 0,0 6 12 0,0-3-12 0,-2 2 14 16,2-2-4-16,3 0-1 0,-3 0 0 15,0 0-9-15,-3-1 10 0,0 4-10 0,-3-1 10 0,-3 6-10 16,0 0 0-16,3 3 9 0,-9 10-9 0,0 0 0 15,3-3 0-15,1-2 0 0,-1-3 8 0,0-3-8 16,3 1 0-16,-3-6 0 0,0 0 0 0,0 0 0 0,0-2 0 16,0-3 0-16,1 0 8 0,-1-3-8 0,0-3 0 15,3-2 0-15,0 0 0 0,0 0 0 0,3-2 8 16,-3-4-8-16,3-2 0 0,0 0 0 0,9 0 8 16,0 0-8-16,-6-5 0 0,0-3 0 0,3 0 0 15,3 0 0-15,3 0 0 0,0-2 0 0,3-4 0 16,0-2 0-16,0 3 0 0,3 3 0 0,0-4 0 15,0 6 0-15,0-2-8 0,-3 2 8 0,3 0 0 16,-3 3 0-16,0-1 0 0,-3 1 0 0,3 2 0 16,-3 3 0-16,0 3 0 0,-3-3 0 0,3 3 0 15,0 2 0-15,0-2 0 0,0 2 0 0,0 0 0 0,0 1 0 0,2-1 0 16,-2 0 0-16,3 3 0 0,-3-3 0 16,0 3 8-16,3-2-8 0,0-1 12 15,0 0-4-15,0 3 0 0,0 0-8 0,3-3 8 0,-3-2-8 16,0 0 8-16,3-1 0 0,0 1 1 0,0 0 0 0,3-1 0 15,-3-2 1-15,3 0 0 0,-1 3 0 16,4 0 0-16,0-3-10 0,0 0 10 0,0-3-10 0,0 0 10 16,-6 3-10-16,6 0 0 0,-3-2 9 0,5-1-9 15,-2 0 0-15,0 3 0 0,-3 0 0 0,-3 0 0 16,3 0-47 0,-3 0-13-16,0 3-4 0,-3 0-920 0,0-3-185 0</inkml:trace>
  <inkml:trace contextRef="#ctx0" brushRef="#br0" timeOffset="-44588.91">11012 11165 691 0,'0'0'61'0,"0"0"-49"15,0 0-12-15,0 0 0 0,0 0 266 0,0 0 50 16,0 0 11-16,0 0 1 0,0 0-144 0,0 8-28 15,-3 0-7-15,3 3-1 0,-3 2-49 0,0 0-11 16,0 1-1-16,-3 4-1 0,-3 3-33 0,0 6-6 16,1 2-2-16,-4 3 0 0,0-3 5 0,0-8 1 15,0 0 0-15,0 3 0 0,-3 0-17 0,3-1-3 0,-6 1-1 16,3 5 0-16,4 0-30 0,-4 9-21 16,0-1 3-16,3-3 1 0,0-5 44 0,6-2 9 0,0-4 1 0,0-2 1 15,0-2-10-15,0-6-1 0,3 0-1 16,3-5 0-16,-3 0-26 0,0-2-12 15,6 2 0-15,-3-3 1 0,3-5 11 0,-3 0 11 0,6-5-3 0,0 2 0 16,-6 3-8-16,9-11 0 0,0 1 9 0,0-1-9 16,3-5 8-16,3 0-8 0,0 1 8 0,2-4-8 15,1 3 0-15,0 0 0 0,0 3 0 0,0 0 0 16,-3 2 0-16,0 6 0 0,-15 5 0 0,18-3 0 16,-18 3 0-16,14 0 0 0,-14 0 0 0,15 3 0 15,-6 2 0-15,0 3 0 0,0 0 0 0,-3 0 0 16,0 3 0-16,0-3 0 0,-3 2 0 0,0 1 0 0,0-3 0 15,0 2 0-15,-3-2 0 0,3 3 0 16,-3-3 0-16,0 0 0 0,0 5 0 0,-3-3 0 16,3 1 0-16,-6 0 0 0,3 2 0 0,0-3 0 0,-3 1 0 15,3 0 0-15,-6-1 0 0,3-2 8 0,0 0-8 16,-3 0 0-16,0-3-11 0,0 3 11 0,-3-2 0 16,1-1 0-16,-4-3 8 0,3 4-8 0,-6-1 8 0,3-5-8 15,-3 0 0-15,0 0 0 0,6-3 0 0,-2 3 8 16,-1-2-8-16,3-6 0 0,6 3 8 0,0-3-8 15,0 0 0-15,0 2 0 0,0-2 8 0,3 3-8 16,3 0 0-16,-3 0 0 0,3 2 0 0,3-2 0 16,-3 2 0-16,3 0 0 15,-6 1-70-15,6-1-14 0,0 0-4 0,-3 3-861 16,0 0-173-16</inkml:trace>
  <inkml:trace contextRef="#ctx0" brushRef="#br0" timeOffset="-44016.62">11417 11729 460 0,'0'0'20'0,"0"0"5"0,0 0-25 0,0 0 0 0,3-8 0 0,-3 3 0 16,3-3 347-16,-3 8 64 15,6-5 13-15,-3-1 2 0,-3 6-233 0,6-2-46 0,-6 2-10 0,0 0-1 16,0 0-25-16,6-3-5 15,0 6-1-15,-6-3 0 0,6 2-29 0,0 6-5 0,0 0-2 0,-3 0 0 16,0 3-4-16,0-1-1 0,-1 3 0 0,1-2 0 16,3 2-44-16,-3 0-10 0,0-2-2 0,0 0 0 15,0-1 2-15,0 3 0 0,3-2 0 0,-3 0 0 16,0-1-10-16,0-2 0 0,0 0 0 0,0 3 8 16,3-3-8-16,-3 2 0 0,-3-2 0 0,6 0 0 15,-3 0 0-15,0 0-17 0,0-3 2 0,-3-5 1 16,0 0-88-16,0 0-18 0,0 0-3 0,3 6-1 15,0-1-140-15,-3-5-29 0</inkml:trace>
  <inkml:trace contextRef="#ctx0" brushRef="#br0" timeOffset="-43756.89">11328 11970 2095 0,'0'0'92'0,"0"0"20"0,0 0-89 0,0 0-23 15,0-6 0-15,3 1 0 0,0 0 141 0,0 0 24 16,3-1 5-16,0-2 1 0,2 3-48 0,1-3-10 16,0 0-1-16,0 0-1 0,3 0-71 0,3-5-15 15,0 0-2-15,0 2-1 0,-3-2 0 0,3 2 0 16,-4-2 0-16,1 0 0 0,0 0-11 0,-3 2-3 16,0-2 0-16,3 2 0 0,-3 1 4 0,0-1 0 15,0 1 0-15,3-1 0 0,-6 3-12 0,3 0-16 0,-3 3 4 0,3 0 1 31,-4-1-33-31,-5 6-8 0,0 0 0 0,0 0-1 16,0 0-60-16,0 0-12 0,0 0-3 0,0 0 0 0</inkml:trace>
  <inkml:trace contextRef="#ctx0" brushRef="#br0" timeOffset="-43399.77">11753 11986 1486 0,'0'0'66'0,"0"0"14"0,0 0-64 0,6-3-16 16,-6 3 0-16,0 0 0 0,0 0 193 0,0 0 36 15,0 0 7-15,0 0 2 0,0 0-79 0,0 0-16 16,0 0-3-16,0 0-1 0,0 0-46 0,0 5-9 16,-3 3-1-16,0 0-1 0,0 0-29 0,-3 0-5 15,-3 3-2-15,4 2 0 0,-1-3-18 0,0 6-4 16,3-2-1-16,0-1 0 0,0-3-12 0,0 4-3 16,-3-1 0-16,3-3 0 0,-3 1-8 0,6-3 0 15,-3 0 0-15,3-3 8 0,0-5-8 0,0 0-12 16,0 0 2-16,0 0 1 15,0 0-158-15,3-5-31 0,3 0-6 0</inkml:trace>
  <inkml:trace contextRef="#ctx0" brushRef="#br0" timeOffset="-43239.92">11911 11771 2649 0,'0'0'58'0,"0"0"12"16,-3-2 2-16,0-4 4 0,0 4-61 0,3 2-15 0,-3-3 0 0,3 3 0 15,-3-3 105-15,3 3 19 0,0 0 3 0,0 0 1 0,0 0-103 0,0 0-25 16,0 0 0-16,0 0 0 16,3-5-142-16,-3 5-34 0,3-8-6 0</inkml:trace>
  <inkml:trace contextRef="#ctx0" brushRef="#br0" timeOffset="-42856.03">12122 11160 979 0,'0'0'43'0,"0"0"9"0,-3-5-41 0,3 5-11 16,0-3 0-16,0 3 0 0,0 0 407 0,0 0 79 15,0 0 16-15,0 0 3 0,6 0-349 0,3 0-69 16,-3 3-15-16,3-1-2 0,0 6-22 0,-3 0-5 0,-3 0-1 0,3 3 0 15,3 5-13-15,-3 0-2 0,6-3-1 0,-3 5 0 16,3 1-3-16,-3-3-1 16,0 2 0-16,-1 3 0 0,1 1-6 0,-3 1-2 0,3 1 0 0,-3 0 0 15,0 0-4-15,0 5-1 0,0 3 0 0,-6-1 0 16,0 7-1-16,-3 1 0 0,-3 4 0 0,0 2 0 16,-6-3 13-16,-3-2 3 0,3-1 0 0,-5 1 0 15,-1-6-24-15,3-2 0 0,0 0 0 0,-3 5 0 16,-3 3 0-16,0 2 0 0,-2-2 0 0,-1 2 0 15,-3-8 0-15,3-5-12 0,3-2 2 0,1-3 0 16,-1-6-28-16,0-2-6 16,0 0 0-16,3-3-976 0,-3-2-196 0</inkml:trace>
  <inkml:trace contextRef="#ctx0" brushRef="#br2" timeOffset="-20350.14">12756 11570 748 0,'0'0'67'0,"0"0"-54"15,0 0-13-15,0 0 0 0,0 0 169 0,0 0 31 16,0 0 7-16,0 0 1 0,0 0-63 0,0 0-12 16,0 0-2-16,0 0-1 0,0 0-54 0,0 0-12 15,3-5-1-15,-3 5-1 0,6 0 11 0,0 0 3 16,-6 0 0-16,9 0 0 0,-3 0-20 0,3 0-4 16,0-3-1-16,3 3 0 0,-3 0-18 0,3 0-3 15,0 0-1-15,-3-2 0 0,3-1-14 0,-4 3-3 16,4-3-1-16,0 1 0 0,0-1-11 0,0 0 0 15,3 3 0-15,-3-2 8 0,3 2-8 0,-3 0 0 16,0 0 0-16,-1 0 0 0,-2 0 0 0,0 0 0 0,-9 0-12 0,0 0 12 31,0 0-87-31,6 0-9 0,-6 0-3 0,0 0-664 0,0 0-133 0</inkml:trace>
  <inkml:trace contextRef="#ctx0" brushRef="#br2" timeOffset="-20015.79">12724 11697 403 0,'3'-18'36'0,"-3"18"-36"0,0-11 0 0,0 11 0 0,3 8 277 16,0-5 49-16,-3-3 10 0,3-8 1 0,0-3-145 0,3 6-30 15,-4 10-6-15,1 0 0 16,3 1-20-16,-3-1-4 0,3-5-1 0,-3 3 0 0,3-1-54 0,-3 4-10 16,6-4-3-16,-3 4 0 0,0-1-35 0,3-2-7 15,0 2-2-15,3-3 0 0,-3 1-32 0,3 0-6 16,-3-1-2-16,3-2 0 0,-1 0 45 0,4 0 9 16,-3 0 2-16,0-2 0 0,3-1-28 0,-3 3-8 15,0 3 0-15,0-3 0 0,0 0 0 0,3 0-12 16,-4 2 1-16,-2-2 1 15,0 0-84-15,3-5-17 0,0-3-3 0,0-2-699 16,-3 7-140-16</inkml:trace>
  <inkml:trace contextRef="#ctx0" brushRef="#br2" timeOffset="-19233.87">13819 11449 1036 0,'0'0'46'0,"0"0"10"0,0 0-45 0,0 0-11 16,3-3 0-16,-3-2 0 16,3 2 104-16,-3 3 18 0,3-5 4 0,0-1 1 0,0 4-50 0,0-1-9 15,0-2-3-15,0-1 0 0,0-1-10 0,0 1-3 16,-3-4 0-16,3 2 0 0,0 0-32 0,-3-3-6 15,0 3-2-15,-3-2 0 0,3-1 35 0,0 1 6 16,-3-4 2-16,0 4 0 0,0-4-7 0,0 4-2 0,-3-1 0 0,0 1 0 16,0-1-4-16,-3 3-1 15,3 0 0-15,-3 3 0 0,0 2 7 0,0 1 2 0,-3 2 0 0,-2 2 0 16,2 1 2-16,-3 5 0 0,0 0 0 0,-3 2 0 16,-3 4-16-16,0 2-2 0,-2 2-1 0,5-5 0 15,0 3-7-15,0 0-2 0,3 0 0 0,0 2 0 16,0-2-2-16,3 3-1 0,-2-3 0 0,2 2 0 15,-3 1-6-15,6-1-2 0,-3-2 0 0,0 5 0 16,3-2-13-16,0 2 9 0,6 0-9 0,-3 11 8 16,0-3-8-16,3 0 0 0,3 0 0 0,3-2 8 15,0-3-8-15,3-1 10 0,-3-4-10 0,3-1 10 0,6-4-10 0,-3-1 0 16,0-3 9-16,3 1-9 16,-3-3 0-16,3 0 9 0,3-5-9 0,2-3 0 15,1 0 8-15,3 2-8 0,3 3 0 0,-3-5 0 0,3-7 9 16,2 1-9-16,-2-2 0 0,-3 0 9 0,3-5-9 0,-3-3 0 15,-1-2 9-15,-2-6-9 0,0 0 8 0,0-2-8 16,0-3 8-16,-3-1-8 0,3 1 0 0,-6 3 9 16,2-1-9-16,-5 1 0 0,0-1 10 0,-3 1-10 15,0 2 8-15,0-5-8 0,-3 0 0 0,0-3 8 16,-3-5-8-16,-3 0 0 0,0 3 0 0,-3 2 8 16,-3 6-8-16,0 4 0 0,0 4 8 0,-5 2-8 15,2 5 0-15,-6 3 8 0,0 6-8 0,-3 2 0 16,0 5 0-16,-3 3 0 0,-2 3 0 0,-4 2 0 15,3 3 0-15,0 0 0 16,3 2-21-16,4-2-7 0,-1 0 0 0,6 0-1 16,3-3-145-16,0 0-29 0,3-2-5 0</inkml:trace>
  <inkml:trace contextRef="#ctx0" brushRef="#br2" timeOffset="-18363.71">4922 12631 1094 0,'-3'-8'97'0,"0"6"-77"15,3-1-20-15,0-2 0 0,6-6 60 0,0 1 8 16,-3-4 1-16,3 1 1 0,6-3 0 0,-3-2 0 0,6-3 0 0,0-6 0 15,-1 3 13-15,7-8 2 16,-3-2 1-16,6-6 0 0,6-7-14 0,2-3-4 0,7-9 0 0,6-2 0 16,5-2-9-16,7-3-3 0,3-8 0 0,2 0 0 15,4-8-16-15,-4 2-3 16,4 1-1-16,2-3 0 0,3 0-28 0,-2-3-8 0,-4 6 0 0,1 2 0 16,-7 3 8-16,1 0 0 0,-1 0 0 15,1 8 0-15,-9 7-8 0,-4 4-13 0,-5 5 3 16,-9 7 1-1,-1 6-17-15,-5 3-3 0,0 7-1 0,-3 6 0 0,-6 0 5 0,-4 10 1 16,-5 1 0-16,0 5 0 0,0 5-152 16,-9 0-31-16,0 0-5 0,-9 15-2 0</inkml:trace>
  <inkml:trace contextRef="#ctx0" brushRef="#br2" timeOffset="-17783.41">7467 12592 1209 0,'-18'10'53'0,"9"-5"12"0,0-2-52 0,-3 2-13 0,4 1 0 0,2-4 0 16,-3 1 88-16,0-6 14 0,6 1 3 0,-3-1 1 16,6-5-91-16,-3 0-15 0,6-5-10 0,3-6 2 0,3-2 34 0,3-3 7 15,2-5 2-15,4-8 0 16,3-5 57-16,6-8 11 0,6-6 2 0,8-7 1 0,13-6-28 0,0-3-6 15,-1-2 0-15,7-2-1 0,2-12-23 0,10-2-5 16,-1 6-1-16,3-6 0 0,4-3-34 0,-4 3-8 16,1 3 0-16,-4 2 0 0,1 0 0 0,-7 6 0 15,0-3 0-15,-5 8 0 0,-3 5 0 0,-4 8 0 16,-2 3 0-16,-7 8 0 0,-2 7 0 0,-3 1 0 16,-7 8 0-16,1 2 0 0,-9 6-15 0,0 4-1 15,-6 7-1-15,-6 4 0 16,0 3-167-16,-4 5-34 0</inkml:trace>
  <inkml:trace contextRef="#ctx0" brushRef="#br2" timeOffset="-17196.83">9521 12771 1400 0,'-9'-13'62'0,"6"8"13"0,-3 0-60 0,6-1-15 0,-3-2 0 0,3-2 0 16,3-6 40-16,0-3 4 0,6-4 2 0,6-9 0 15,3-5 45-15,6-3 9 0,2-10 1 0,7-8 1 16,6-8-5-16,5-11-1 0,7-5 0 0,6-8 0 16,11-3-47-16,3-5-9 15,1-10-3-15,-1-3 0 0,7-3-22 0,2 3-5 0,3-6-1 16,1 6 0-16,-7 0 3 0,1 8 0 0,-1 2 0 15,-6 11 0-15,-2 6-21 0,-7 10-4 0,-5 5-1 16,-7 5 0-16,1 11 14 0,-9 6 0 0,-4 2 0 0,-5 10 0 16,-3 12 0-16,-6 2 0 0,-6 5-12 15,-3 5 12 1,-7 6-36-16,1 5 0 0,-9 0-1 0,-3 10-659 0,-6 6-131 16</inkml:trace>
  <inkml:trace contextRef="#ctx0" brushRef="#br0" timeOffset="-11476.47">2764 13679 345 0,'0'16'15'0,"0"-14"4"0,0 1-19 0,-3 2 0 15,3-5 0-15,0 0 0 0,0-2 310 0,0-1 58 16,0 3 12-16,0 0 3 0,0 0-226 0,0 0-45 16,3 5-8-16,-3-5-3 0,0 0-22 0,6-5-5 15,-6 5-1-15,12 0 0 0,-9 5 8 0,6-5 2 16,-3 3 0-16,6-6 0 0,-3 1-47 0,-3-4-10 16,8 4-2-16,-8 2 0 0,9 0-1 0,-6-3-1 0,6 1 0 0,-3-1 0 15,3-2-14-15,-3 2-8 0,6 0 10 16,-6 3-10-16,5-2 8 0,-5-1-8 0,0 0 0 15,0 6 9-15,3 0-9 0,0-1 0 0,0-4 0 16,0-1 0-16,-3 6 0 0,3-1-17 0,-7 1 4 16,4-3 1-1,0 0-94-15,-3 0-18 0,0-3-4 0,0-2-624 0,-3 5-125 0</inkml:trace>
  <inkml:trace contextRef="#ctx0" brushRef="#br0" timeOffset="-11073.27">2719 13838 1209 0,'0'0'108'0,"0"0"-87"16,0 0-21-16,0 0 0 0,0-3 171 0,0 3 29 16,0 0 7-16,0 0 1 0,0 0-76 0,0 0-16 15,0 0-2-15,0 0-1 0,0 0-35 0,12 5-7 0,-3-5-2 0,0 3 0 16,3 0-7-16,-3-1-2 0,3-2 0 0,-3 3 0 16,3-3-12-16,0-3-4 0,0 1 0 0,2-4 0 15,-2 4-21-15,0-4-5 0,6 1-1 0,-3 2 0 16,0 1-9-16,0 2-8 0,3 0 9 0,0 0-9 15,2-5 0-15,-5 2 8 0,3 0-8 0,0 3 0 16,-3-2 0-16,3 2 0 0,3 0 0 0,-4 0 0 16,1 0-17-16,-3 2 0 0,0-2 0 0,0 3 0 15,3 0-66-15,-9-1-13 0,6-2-2 0,-6-2-1 16,2 2-176-16,-2-3-35 16,3 3-7-16,-3 0-2 0</inkml:trace>
  <inkml:trace contextRef="#ctx0" brushRef="#br0" timeOffset="-9983.75">4389 13314 864 0,'0'0'76'0,"0"0"-60"0,0 0-16 0,0 0 0 16,0 0 144-16,0 0 25 0,0 0 6 0,0 0 1 0,0 0-39 0,0 0-7 15,0 0-2-15,6-3 0 0,0 1-52 0,-6 2-12 16,0 0-1-16,9-3-1 0,3 3 6 0,-6 3 0 16,3 2 1-16,6-3 0 0,-6 1-13 0,3-3-2 15,0 0-1-15,5 0 0 0,-2 0-17 0,0 0-3 16,6 0-1-16,-6 0 0 0,0 3-6 0,6-1-2 15,-6 1 0-15,2-3 0 0,1-3-9 0,-3 1-3 16,3-1 0-16,0 3 0 0,3 0-3 0,-9-3-1 16,5 6 0-16,4-3 0 0,-9 0-8 0,6-3 0 15,3 1 9-15,0-3-9 0,-6 2 0 0,-1 3 0 16,7 0 0-16,-6 0 0 0,3-3 0 0,3 3 0 16,-3 0 0-16,0 0 0 0,-1 0 0 0,1 3 0 15,-3 0 0-15,3-1 0 0,-6 1 0 0,0-3 0 16,0-5 0-16,0 2 0 0,0 0 0 0,-3 3 0 0,-1-2 0 15,1 2 0-15,0-3 0 0,-9 0-18 0,6 1 3 0,0 4 1 32,-6-2-96-32,0 0-19 0,6-2-4 0,-6 2-632 0,0 0-127 0</inkml:trace>
  <inkml:trace contextRef="#ctx0" brushRef="#br0" timeOffset="-8970.07">4351 13340 345 0,'0'0'15'0,"0"0"4"0,0 0-19 0,0 0 0 15,0 0 0-15,0 0 0 0,0 0 311 0,0 0 58 16,0 0 12-16,0 0 3 0,0 0-205 0,0 0-41 0,0 0-8 0,0 0-2 15,0 0-55-15,0 0-11 0,0 0-2 0,9-2-1 16,-4-1 8-16,4 0 1 16,0 3 1-16,0-2 0 0,0-1-21 0,-3 3-5 0,3 0-1 0,0 0 0 15,0 0-10-15,3 0-3 0,3 3 0 0,3-1 0 16,-1 1-13-16,1 0-2 0,0-1-1 0,3 1 0 16,0 2-13-16,-6 1 9 0,6-1-9 0,-1-3 8 15,-2 4-8-15,3 2 0 0,-3-3 0 16,0 0 0-16,-3 1 0 0,3-1 0 0,2 0 0 0,1-2 0 15,-3 2-15-15,0 0-8 0,0-2-1 0,0 2-1 16,-3-2 37-16,-4 2 8 0,4 1 2 0,-3-1 0 16,3 0-22-16,0 0 0 0,0 3 0 0,0 0 0 15,0-2 0-15,-6 2 0 0,5-1 0 0,-5-1 0 0,3 2 0 16,-3 0 0-16,0-3 0 0,0 3 0 0,-3-3-13 16,0 0 2-16,0 1 1 0,0-1 0 0,0-2 2 15,-6 5 0-15,3-3 0 0,0 0 0 0,-3 0 8 16,0 1 0-16,-3-1 0 0,0 0-8 0,3 3 8 15,0-2 0-15,-6 2 0 0,0-3 0 0,0 0 0 16,0 0 0-16,0 3 0 0,-6 0 0 0,3 0 0 16,0 3 0-16,-3-1 0 0,4 1 0 0,-7-6 0 15,0 6 0-15,0-3 0 0,3 0 0 0,-3 0 0 16,3 0 0-16,-3-6-9 0,0 6 9 16,-5-3 0-16,2 6 0 0,0-3 0 0,0 0 8 15,3 3-29-15,-6-1-7 0,0 3 0 16,1-2-1-16,2 2 14 0,-3 0 3 0,0 1 1 0,-6 4 0 15,3 1-2-15,-2 2-1 0,-4 0 0 16,6-3 0-16,-3 6 6 0,3-5 8 0,-2 2-13 16,5 0 5-16,-3-2 8 0,3-1 0 0,-3-2-9 0,4-3 9 0,2 1 0 15,0-4 0-15,0 1 0 0,3-1 0 0,3 4 0 0,-3-4 0 16,3-2 0-16,1-3 0 0,2 1 0 0,0-1 0 0,3 0 0 16,-3 0 0-16,3 1 0 0,6-6 0 0,0 2 0 0,0-2 0 15,0 0 0-15,0 0 15 0,0 0-3 0,0 8 0 16,0-8 0-16,3 6 0 0,3-4 0 0,6 1 0 15,-6 0 6-15,6-3 1 0,2 0 0 0,4 0 0 16,-9-3-1-16,12 3 0 0,-9 0 0 0,6-3 0 16,3 1-8-16,-1 2-2 0,1-3 0 0,3 3 0 15,3-3 6-15,-3 1 1 0,5 4 0 0,1-2 0 16,-3 3-15-16,-3-3 9 0,3 0-9 0,-1 0 8 16,-2 3-8-16,0-3 0 0,0 0 0 0,0 0 0 15,-1 0 0-15,-2 0 0 0,0 0 0 0,3 0 0 0,-3 0-15 16,0 0-8-16,-6 0-1 0,2 0-1 0,-2 0 39 0,3 0 8 15,-3 0 2-15,0 0 0 16,0 0-42-16,-3 0-8 0,3 0-2 0,-7 2 0 16,-2-2-129-16,-6 0-27 15,0 0-4-15</inkml:trace>
  <inkml:trace contextRef="#ctx0" brushRef="#br0" timeOffset="-8567.36">4371 14650 1958 0,'0'8'43'0,"0"0"9"0,0 0 1 0,-6 0 3 0,4 0-45 16,-4 2-11-16,0 1 0 0,6 2 0 0,-6-2 53 0,3 2 9 15,-3-3 2-15,0 4 0 0,3 2-52 0,0-3-12 16,0 0 0-16,3-5 0 16,-6 3 17-16,3-6 1 0,3-5 0 0,0 0-678 15,0 0-135-15</inkml:trace>
  <inkml:trace contextRef="#ctx0" brushRef="#br0" timeOffset="-8351.3">4431 14481 979 0,'0'0'43'0,"0"0"9"0,0 0-41 0,0 0-11 0,0 0 0 0,-6 0 0 15,3-3 269-15,3 3 52 0,0 0 11 0,0 0 1 16,-6-3-213-16,6 3-44 0,0 0-8 0,0 0-1 15,0 0-43-15,0 0-8 0,0 0-1 0,0 0-1 16,0 0-14-16,0 0 0 0,0 0 0 0,0 0 0 16,0 0-120-16,0 0-29 15</inkml:trace>
  <inkml:trace contextRef="#ctx0" brushRef="#br0" timeOffset="-7971.17">4580 14571 403 0,'0'0'36'0,"0"0"-36"0,0 0 0 0,0 0 0 15,0 5 314-15,0-2 56 0,0-1 11 16,0 1 3-16,0-3-208 0,0 2-40 0,0-2-9 0,3 3-2 16,0 2-45-16,0-5-10 15,-3 0-2-15,0 0 0 0,9 0-14 0,-3 0-3 0,0 0-1 16,0 3 0-16,2-3-14 0,-2-3-2 0,-3 1-1 0,9-4 0 15,-9 6-18-15,3-2-4 0,0-1-1 0,3 1 0 16,-3 2-10-16,0 0 0 0,0 0 0 0,3 0 0 16,-6 0-53-16,3 0-16 0,-6 0-3 0,6 0-720 15,-6 0-143-15</inkml:trace>
  <inkml:trace contextRef="#ctx0" brushRef="#br0" timeOffset="-7737.53">4574 14661 1267 0,'0'0'112'0,"0"0"-89"0,0 0-23 0,0 0 0 0,0 0 152 0,0 0 27 16,0 0 5-16,0 0 0 0,3 0-90 0,3 2-18 15,6 1-4-15,-9 2-1 0,3-7 9 0,0 2 1 16,3-3 1-16,-4 0 0 0,1 6-53 0,3-3-10 15,-3-3-3-15,3 3 0 0,0 0-16 0,-3 0 8 16,3 3-8-16,0-3 0 16,0 0-68-16,-6-3-20 0,3 3-4 0,-6 0-949 0</inkml:trace>
  <inkml:trace contextRef="#ctx0" brushRef="#br0" timeOffset="-7306.28">4836 14687 1893 0,'-6'-5'84'0,"6"5"17"0,0 0-81 0,0 0-20 0,0 0 0 0,0 0 0 16,0 0 56-16,0 0 8 0,3-3 0 0,-3 3 1 0,6-5-21 16,-3 2-4-16,3 1 0 0,-6 2-1 15,6-6-8-15,0 6-2 0,0-5 0 0,5 2 0 0,-8-2-5 16,3 2-2-16,-6 3 0 0,3-2 0 0,0-6-8 0,3 2-2 15,3-1 0-15,0 1 0 0,3-2-4 0,-6 3 0 16,9-3-8-16,-9 3 12 0,3-3-12 0,6 3 0 16,-9-6 0-16,3 0 0 0,-1 3 8 0,-2-2-8 15,3 2 0-15,3-3 0 0,-6 3 9 0,0-2-9 16,3 2 8-16,-6 0-8 0,3 0 25 0,-3 3 0 16,3-1 0-16,-6 6 0 0,0 0 2 0,0 0 0 15,0 0 0-15,6-2 0 0,-6 2-3 0,0 0 0 16,0 0 0-16,0 5 0 0,6 0 0 0,-6 1 0 15,0 2 0-15,0 0 0 0,0 2-5 0,0-2-2 16,-6 3 0-16,3-3 0 0,0 2-5 0,0-2 0 0,-3 5-1 16,3-5 0-16,-3 3-11 0,6 2 8 0,-6 0-8 15,0-5 8-15,6 3-8 0,-3-3 0 0,3 2 0 0,0-2 0 32,3-2-50-32,-3-6-12 0,0 0-2 0,0 0-792 0,6 2-159 0</inkml:trace>
  <inkml:trace contextRef="#ctx0" brushRef="#br0" timeOffset="-6407.37">4586 13134 403 0,'0'-11'36'0,"0"6"-36"16,0 2 0-16,0 3 0 0,0 0 235 0,0 0 40 0,0 0 8 0,0 0 1 16,0 0-152-16,0 0-32 0,3-5-5 0,3 2-2 15,-6 1-10-15,3-3-3 0,3-1 0 0,-6 1 0 16,3 0-7-16,0-3-1 0,3-3-1 0,2 3 0 16,-8-2-7-16,9 2-2 0,-3-3 0 0,0 3 0 15,0-5-24-15,3 5-5 0,0-3-1 0,-3 3 0 0,3 1-24 16,3 1-8-16,-6 1 0 0,3 2 0 0,0-2 0 0,-3 0 0 15,3 2 0-15,2 0 0 0,-5 1 20 0,3 2 1 16,-3-3 0-16,3 6 0 0,-3-3-33 0,0 2-8 16,-6-2 0-16,0 0-1 0,3 8 45 0,3 0 10 15,-6 3 2-15,0-1 0 0,0 1-14 0,0 0-2 16,0 2-1-16,-6 0 0 0,3 0-5 0,0 1-1 16,-3-4 0-16,3 3 0 0,-3-2 2 0,3 0 0 15,0-4 0-15,3-7 0 0,0 0-2 0,-3 8 0 16,3-8 0-16,0 0 0 0,0 0-5 0,0 0-8 0,0 0 11 15,3-5-11-15,0 0 0 0,6-6 0 16,-3 1 0-16,3-4 0 0,0-1 8 0,0 1-8 0,3-2 0 0,0 1 0 16,-3-1 0-16,0 2 0 15,-3 4 0-15,3-1 0 0,2 1 0 0,4 2 0 0,-6 2 0 16,3-1-9-16,-3 4 9 0,0 0 0 0,0 1-9 16,0-1 9-16,-3 0 0 0,3 3 0 0,-6 0 0 15,9 0 0-15,-9 0 0 0,3 3 0 0,-6-3 0 16,6 3 0-16,2-1 0 0,-8-2 0 0,0 0 0 0,6 6 0 15,0-4 0-15,-6-2 0 0,0 0 0 0,0 0 0 16,3 5 0-16,-3-5 0 0,6 11 0 0,0-3 0 16,-6-8 0-16,0 11 0 0,0-1 0 0,0 1 0 15,0-1 0-15,-6 4 10 0,6-4-10 0,-3 3 10 16,0 1-10-16,0-4 10 0,0 3-10 0,3-2 10 16,-3 2-10-16,3-2 0 0,0-1 0 0,0-10 0 15,0 8 0-15,3 0 0 0,-3-8 0 0,3 11 0 16,-3-11-104-16,9 3-22 0,-3-3-5 0</inkml:trace>
  <inkml:trace contextRef="#ctx0" brushRef="#br0" timeOffset="-4563.2">15456 16195 2432 0,'9'3'-896'16</inkml:trace>
  <inkml:trace contextRef="#ctx0" brushRef="#br0" timeOffset="-3823.32">5684 13266 633 0,'0'0'56'0,"0"0"-44"16,0 0-12-16,0 0 0 16,0 0 194-16,0 0 37 0,0 0 7 0,0 0 2 0,0 0-97 0,0 0-19 15,-3 3-4-15,0 2-1 0,3-2-47 0,-6-1-10 16,0 1-2-16,3 2 0 0,-3-2-37 0,3 0-8 15,-3 2-2-15,0 0 0 0,-2 3 41 0,2 3 8 16,-6-1 2-16,3 4 0 0,-3 1 0 0,3 4 0 16,0 2 0-16,-6 3 0 0,0 2-17 0,3 6-3 15,3-3-1-15,-9 6 0 0,4-6-18 0,2 0-3 16,-6-3-1-16,9 3 0 0,-6-2-21 0,3-1 0 0,0-2 0 0,0 3 0 16,6 4 0-16,0 1 0 0,0 0 0 0,1 2 0 15,2-2 0-15,3 2 0 0,0-7 0 0,3-1 0 16,-3-2 56-16,2-3 6 0,4-5 2 0,-3 0 0 15,3 0-52-15,0-3-12 0,0 0 0 0,0-2 0 16,3 0 0-16,-3-3 0 0,3 2 0 0,0-2 0 16,0 0 0-16,0-3 0 15,0-2 0-15,0 0 0 0,0-1 0 0,3 3 0 0,-4-5 0 16,-8 0 0 0,12 0-151-16,-12 0-33 0</inkml:trace>
  <inkml:trace contextRef="#ctx0" brushRef="#br0" timeOffset="-1580.32">6035 13843 1382 0,'0'0'30'0,"0"0"6"0,0 0 2 0,0 0 2 0,0 0-32 0,0 0-8 0,0 0 0 0,0 0 0 15,0 0 78-15,0 0 14 0,0 0 4 0,0 0 0 16,0 0-40-16,0 0-7 0,0 0-1 0,0 0-1 16,0 0-24-16,0 0-5 0,0 0-1 0,0 0 0 15,3-5 38-15,0-1 7 0,-3 6 2 0,0-5 0 16,0-3-52-16,0 3-12 0,0 0 0 0,3-1 0 0,-3 6 54 0,0-8 8 16,0 3 2-16,0-3 0 0,0 3-52 0,0 0-12 15,-3-1 0-15,3 6 0 0,0 0 54 0,0 0 8 16,-3-5 2-16,-3 0 0 0,6-3-52 0,-9-3-12 15,6 6 0-15,-2 0 0 0,-1-3 0 0,0 5 0 16,0 3 0-16,0 0 0 0,0-8 54 0,3 5 8 16,-9 1 2-16,3-1 0 0,3 0-52 0,-3 1-12 15,-3-1 0-15,3 8 0 0,0 1 0 0,-3-4 0 16,0 1 0-16,1 0 0 0,2-1 0 0,-3 1 0 16,0 5 0-16,0-3 0 0,6 3 54 0,-3 0 8 15,0 0 2-15,0 0 0 0,3-3-52 0,-3 1-12 16,0 2 0-16,3-1 0 0,-3 1 0 0,4 3 0 15,-1-3 0-15,0 2 0 0,0 4 0 0,0-4 0 16,3 4 0-16,0-1 0 0,3 0 0 0,-6 6 0 16,3-4 0-16,0 1 0 0,3 0 0 0,0 0 0 15,0 0 0-15,3-3 0 0,0-2 0 0,3-1 0 0,-6 1 0 16,0-1 0-16,6-2 0 0,0 0 0 0,3-2 0 16,-3-1 0-16,2-2 0 0,1-1 0 15,0 1 0-15,-3-3 0 0,6 0 18 0,0 0 1 16,0-3 0-16,3 1 0 0,0-1-31 0,0 0-5 0,3-2-2 15,-4 0 0-15,1-1 19 0,0-2 0 0,0 1 0 16,-3-1 0-16,0-3 0 0,0-2 0 0,0 0 0 0,-3-1 0 16,0 1 19-16,2 0 7 0,-2-3 2 0,-3 0 0 15,3 0-28-15,-3 0 0 0,0 0 8 0,0 3-8 16,0-3-21 0,-3 8-7-16,0 0 0 0,0-2-1 0,0 5 29 0,0-3 0 15,-3 2 0-15,3 1 0 0,-3-3 0 0,0 0 0 0,3 3 0 0,-3 2 0 16,3-2 0-16,-3 5 0 0,-3-5 0 0,3 5 0 0,0 0 0 15,0 0 0-15,0 0 0 0,0 0 0 0,0 0 0 0,0 0 0 16,-6 5 0-16,6-5 0 0,-3 8 0 0,-3-3 0 16,3 3 0-16,0 0 0 0,0 0 0 0,0 0 0 15,-3 3 0-15,3 2 0 0,0 0 45 16,0 0 15-16,0 3 4 0,3 0 0 0,-3 3-52 0,0-4-12 16,3 1 0-16,0 3 0 0,0-3 0 0,0 0 11 15,0-3-11-15,3 0 10 0,0 0-1 0,0-2 0 16,0-1 0-16,0-2 0 0,3-5-9 0,0 0 0 15,-6-3 0-15,9 5 0 0,-3-2-14 0,3-1 2 16,0-4 0-16,0-4 0 0,0 4 21 0,0-4 5 16,3-2 1-16,-1 3 0 0,1-3-24 0,-3 3-5 15,3-3-1-15,0 0 0 16,3 0-39-16,-3 0-8 0,-3 5-2 0,-3-2-1356 0</inkml:trace>
  <inkml:trace contextRef="#ctx0" brushRef="#br0" timeOffset="1920.74">6556 13811 345 0,'0'0'31'0,"0"0"-31"16,0 0 0-16,0 0 0 0,0 0 266 0,0 0 47 15,0 0 10-15,0 0 1 0,0 0-163 0,0 0-33 16,0 0-6-16,0 0-2 0,0 0-43 0,0 0-9 16,0 0-1-16,3 0-1 0,6 0-15 0,-3 0-3 15,0 0-1-15,-6 0 0 0,6 0 8 0,3 0 1 16,0-2 1-16,3 2 0 0,-3-6-25 0,-3 4-6 16,3-1-1-16,2 0 0 0,-2 3 31 0,0-2 7 15,-3-1 1-15,3 3 0 0,0-3-52 0,-3 1-12 16,-6 2 0-16,12 2 0 0,0-2 8 0,-3 3 0 15,0-3-8-15,3 0 12 0,-3 0-12 0,0 0 0 16,2 3 0-16,-2-3 0 0,3 2 0 0,-3-2 0 16,0 0 0-16,0 3 0 0,-3-6 0 0,-6 3-13 0,9 0 2 0,0 0 1 31,-9 0-41-31,0 0-8 0,6 0-1 0,-6 0-1 0,0 0-109 0,0 0-22 0,0 0-4 16</inkml:trace>
  <inkml:trace contextRef="#ctx0" brushRef="#br0" timeOffset="2333.35">6726 13650 1940 0,'0'0'43'0,"0"0"9"0,0 0 1 0,0 0 1 15,0 0-43-15,0 0-11 0,0 0 0 0,0 8 0 0,-3-3 57 0,3 3 10 16,-3-3 1-16,3 1 1 0,0-1 10 0,-3 3 1 0,0 0 1 0,3 0 0 15,-3 2-27-15,3-2-6 0,0 3 0 0,-3-1-1 16,0 1-15-16,3 0-4 0,-6-1 0 0,3 3 0 16,-3 1 7-16,6 1 1 0,-3 1 0 0,0 0 0 15,0 3-36-15,0-1 0 0,3-2 0 0,-3 0 0 16,3-3 0-16,0 0 0 0,0 1 0 0,0-4 0 16,-3-2 0-16,3 0 0 0,3-3 0 15,-3-5 0 1,0 3-54-16,0-3-5 0,0 0-1 0,0 0-1153 0</inkml:trace>
  <inkml:trace contextRef="#ctx0" brushRef="#br0" timeOffset="3565.74">7366 13264 1267 0,'-3'10'56'0,"3"-10"12"0,0 0-55 0,0 0-13 16,0 0 0-16,0 0 0 0,0 0 120 0,3 8 20 15,-3-8 5-15,-3 5 1 0,3-5-50 0,0 8-9 16,0-8-3-16,-3 8 0 0,3-2-24 0,-3 1-6 15,3 1-1-15,0 0 0 0,-3 0-3 0,3 3-1 16,-3-1 0-16,0 1 0 0,0 5-1 0,0 2-1 0,0 4 0 0,0-1 0 16,0 5-7-16,0 1 0 0,0-1-1 15,0 3 0-15,-3-5-13 0,3 0-2 0,-3-3-1 16,0-2 0-16,3 4-9 0,-3-4-2 0,-2-1 0 0,2-2 0 16,3 0-12-16,0-3 11 0,-3 1-11 15,3-1 10-15,0-3-10 0,0 1 8 0,3 0-8 16,-3-3 8-16,0-1-8 0,0 1 10 0,0 0-10 0,3-2 10 15,0-1-2-15,0-5-8 0,0 0 12 0,0 0-4 16,0 0 0-16,0 0 0 0,0 0 0 0,0 0 0 16,0 0 1-16,0 0 0 0,0 0 0 0,0 0 0 15,0 0-9-15,0 0 0 0,3-5 9 0,0-1-9 0,0 4 0 16,0-4 8-16,3 1-8 0,-3 0 0 0,3 0 8 0,0-1-8 16,0 1 8-16,-1 0-8 0,1-1 0 15,3 1 8-15,0-3-8 0,0 0 0 16,0-2 0-16,-3 4 8 0,6 1-8 0,-3 2 0 0,0-2 0 15,3 0 0-15,-3 2 0 0,3-2 8 0,-1-3-8 16,1 0 0-16,-3 0 0 0,0 5 0 0,3 1 0 16,-3-1 0-16,3-2 0 0,-6 0 0 0,3-1 0 15,0 6 0-15,0 3 0 0,0 0 0 0,-3-6 0 16,3 3 0-16,-1 0 0 0,-2 3 0 0,-6-3 0 0,9 2 8 16,-3 3-8-16,0 1 8 0,-6-6-8 0,6 8 0 15,0-3 0-15,0 3-8 0,0-3 8 0,-6-5 8 16,0 8-8-16,3 0 11 0,0 0-11 0,-3 0 0 15,0-8 0-15,3 8 0 0,-3 3 0 0,0-1 0 0,-3 3 0 16,-3 1 0-16,0-1 0 0,0 3 12 16,3 0-12-16,-3-1 12 0,-3 4-12 0,3-3 8 15,-3 2-8-15,3 1 8 0,-5-3-8 0,2-3 8 16,3 0-8-16,0-2 8 0,0-1 1 0,0 1 0 0,-3-3 0 16,3 0 0-16,0-3 2 0,-3-2 0 0,0-1 0 0,3 1 0 15,0-3-3-15,-3 0 0 0,0 0 0 0,0 0 0 16,1-3-8-16,-1 1 10 0,0-4-10 15,0 1 10-15,0 0-10 0,0-3 0 0,0 3 0 0,0-3 8 16,0 2-8-16,0-2 0 0,0 3 0 0,3-3 0 16,-3 3 0-16,0-3 0 0,3 3 0 0,1-1 0 15,-1 1 0-15,3 0 0 0,-3 2 0 0,3 1 0 16,3 2 0-16,-3-3 0 0,-3 0-12 0,6 3 12 16,0 0-122-16,0 0-17 0,6-2-3 15,-3-4-1166-15</inkml:trace>
  <inkml:trace contextRef="#ctx0" brushRef="#br0" timeOffset="5104.74">7922 13676 1414 0,'0'0'63'0,"0"0"13"0,0 0-61 0,0 0-15 16,0 0 0-16,0 0 0 0,0 0 132 0,0 0 23 15,0 0 5-15,0 0 0 0,0 0-63 0,0 0-13 0,0 0-2 0,0 0-1 16,3 11-35-16,0-6-7 0,-3-5-2 0,0 0 0 16,0 0 29-16,3 5 6 0,0 3 0 0,3 3 1 15,0-3-29-15,0-3-5 0,0 1-2 0,0 1 0 16,-3 1-15-16,3-2-3 0,0-1-1 0,-3 3 0 15,3 0 2-15,0 0 1 0,0 2 0 0,0 1 0 16,-3-3-33-16,0 2-8 0,3-2 0 0,0 0-1 16,-3 0 21-16,0 0 0 0,3 3 0 0,-3-3 0 15,3 0 20-15,-3 0 8 0,2 0 1 0,1 0 1 16,3 2-30-16,-6-2 0 0,0 0 0 0,0-3 0 16,3 1-18-1,-3 1-10-15,-3 1-1 0,0-2-1 0,0 2 30 0,0 0 8 0,0 0 1 0,-3-1 0 16,0-1-221-16,0-1-45 0</inkml:trace>
  <inkml:trace contextRef="#ctx0" brushRef="#br0" timeOffset="5503.92">7866 14055 403 0,'0'-24'36'0,"3"19"-36"0,-3 5 0 0,0 0 0 0,0 0 308 0,0 0 56 15,0 0 10-15,0 0 2 0,0 0-205 0,0 0-42 16,0 0-8-16,0 0-1 0,3-6-17 0,3 1-3 16,-3-3-1-16,0 0 0 0,0 0-56 0,0 3-11 0,3-6-3 0,-3 3 0 15,3-2 38-15,0-1 7 16,0 3 2-16,-1-5 0 0,1 0-36 0,0 2-6 0,3-2-2 0,0 0 0 15,-3 0-7-15,3-1-1 0,0 1-1 0,3 0 0 16,3 2-9-16,-3 1-2 0,0-1 0 0,0 1 0 16,-3-1-12-16,2 3 9 0,1-3-9 0,0 6 8 15,0 0-8-15,0-3 0 0,0 0 0 0,0 3 8 16,0-1-8-16,0 1 0 0,-3-6 0 0,0 6 0 16,-9 5 0-16,0 0 0 0,11 0 0 0,-11 0 0 15,9-5 0-15,0 2 0 0,-3-5 8 0,3 3-8 0,-9 5-16 16,0 0-6-16,0 0-1 0,0 0 0 0,6-5 23 0,-6 5 0 15,0 0 0-15,0 0 0 16,0 0-83-16,0 0-12 0,0 0-2 0,0 0-766 16,0 0-153-16</inkml:trace>
  <inkml:trace contextRef="#ctx0" brushRef="#br0" timeOffset="5898.64">8354 14057 1846 0,'0'0'40'0,"0"0"9"0,0 0 2 0,0 0 1 0,0 0-41 0,0 0-11 0,3 8 0 0,-3-8 0 15,0 0 108-15,0 0 19 0,0 0 4 0,3 11 1 16,-6 2-46-16,3-2-9 0,0-11-1 0,0 8-1 16,-3 5-17-16,0-3-3 0,0-4-1 0,3-1 0 15,-6 3-19-15,6 3-4 0,-3 2-1 0,0-3 0 16,-3-2-18-16,6 0-4 0,0-8-8 0,-3 5 12 15,0 3-12-15,0-2 8 0,3-6-8 0,0 0 0 0,0 0 0 0,0 0 0 16,0 0-13-16,0 0 4 16,0 0-120-16,0 0-24 0,0 0-5 0,0 0-606 15,0 0-122-15</inkml:trace>
  <inkml:trace contextRef="#ctx0" brushRef="#br0" timeOffset="6093.26">8408 13862 288 0,'0'15'25'0,"0"-15"-25"16,0 0 0-16,0 0 0 0,0 0 428 0,0 0 80 15,0 0 16-15,0 0 3 0,0-2-307 0,0-1-62 16,0 0-12-16,0 1-2 0,3-1-76 0,-3 3-16 16,3-2-2-16,-3 2-1 0,3 0-49 0,0 0 0 0,0 0 0 0,-3 0 0 15,3 0 0-15,-3 0 0 0,0 2 0 16,0-2 0-1,0 0-120-15,3 0-22 0,-3 0-4 0</inkml:trace>
  <inkml:trace contextRef="#ctx0" brushRef="#br0" timeOffset="6776.54">8818 13795 1436 0,'0'0'64'0,"0"0"12"0,0 0-60 0,0 0-16 16,0 0 0-16,0 0 0 0,0 0 119 0,0 0 21 0,0 0 4 0,0 0 0 15,-3 8-15-15,3-8-3 0,0 0-1 0,0 0 0 0,0 0-46 0,0 0-10 16,0 0-1-16,9 0-1 0,0 0-3 0,-9 0 0 16,0 0 0-16,12-2 0 0,0-1-36 0,3 0-7 15,-3 3-1-15,0 0-1 0,3-2 21 0,-3-1 4 16,0 3 0-16,-1-3 1 16,-2 1-59-16,3 4-12 0,-3-2-2 0,3 3-1 0,-3-6 46 0,3 6 10 15,-3-3 1-15,0 0 1 16,0 3-44-16,-9-3-9 0,0 0-1 0,12-3-1 0,-3 3 26 0,-9 0 0 15,11 0 0-15,-2 0 0 0,-9 0 0 0,0 0 0 16,0 0 0-16,9 0 0 0,-9 0 0 0,0 0-13 16,0 0 3-16,0 0 1 15,3 5-78-15,0 1-15 0,-3-1-3 0,0 0-718 16,-3 1-143-16</inkml:trace>
  <inkml:trace contextRef="#ctx0" brushRef="#br0" timeOffset="7452.33">9223 13769 345 0,'0'0'31'0,"0"0"-31"0,0 0 0 0,0 0 0 16,0 0 284-16,0 0 52 0,3-8 9 0,-3 8 3 15,0 0-167-15,0 0-33 0,0 0-6 0,0 0-2 16,0 0-47-16,0 0-9 0,0 0-3 0,6 0 0 16,-3 3-11-16,3-3-2 0,-6 0-1 0,3 2 0 15,3-2 1-15,0 3 0 0,-3 0 0 0,3-1 0 16,3 4-44-16,-6-1-8 0,0 0-1 0,3 6-1 15,0-3 2-15,-3 0 1 0,3 2 0 0,0 1 0 16,0-1-17-16,-3 4 10 0,2-1-10 0,4 0 8 0,-6 0-8 16,6-2 0-16,0-1 9 0,-3 1-9 15,0-3-26-15,3 0-10 0,-3 0-1 0,3 0-1 0,-3-3 62 0,0-2 12 16,0 2 2-16,3-2 1 0,-6-1-39 0,3 1-21 16,0 0 2-16,-6-3 1 15,0 0-128-15,0 0-26 0,0 0-4 0,0 0-2 0</inkml:trace>
  <inkml:trace contextRef="#ctx0" brushRef="#br0" timeOffset="7833.75">9658 13737 1605 0,'0'-8'71'0,"0"6"15"0,0 2-69 0,0 0-17 0,0 0 0 0,0 0 0 15,0 0 104-15,0 0 18 0,0 0 3 0,-3 13 1 16,3-13-46-16,-3 16-8 0,-3-3-3 0,0 0 0 16,0 0-8-16,0 1-1 0,3 1-1 0,-6 1 0 15,3 3-19-15,-3 2-3 0,3 0-1 0,-3 3 0 16,0 2 23-16,1 1 4 0,-4-3 1 0,3 2 0 15,-3-2-26-15,0-3-5 0,0-5-1 0,-3 3 0 16,3-4-16-16,0 4-4 0,0-3-1 0,3 0 0 16,1 2-11-16,-1 1 0 0,0-3 0 0,-3 0 8 15,3-1 9-15,0-1 2 0,3-4 0 0,0 1 0 16,6-11-31-16,-6 13-7 0,0-2-1 0,6-11 0 16,-6 13-10-16,6-13-2 0,0 0-1 15,0 0 0-15,0 0-95 0,0 0-20 0,6 0-3 0,-3 0-622 16,3-3-125-16</inkml:trace>
  <inkml:trace contextRef="#ctx0" brushRef="#br0" timeOffset="8127.86">9756 14089 1792 0,'0'0'40'0,"0"0"8"0,0 0 1 0,0 0 1 0,0 0-40 0,0 0-10 16,0 0 0-16,0 0 0 0,0 5 61 0,3 1 11 16,-3-1 1-16,-3 6 1 0,3-1-30 0,-3 1-7 0,0-3-1 0,0 0 0 15,0 7 40-15,0-4 7 0,0-3 1 0,0 3 1 16,-3-1-37-16,3 1-7 0,-3-3-1 0,0 0-1 15,0 2-28-15,3-2-11 0,0-3 8 0,0-2-8 16,3 2-63-16,0-5-17 0,0 0-4 0,0 0-1009 16</inkml:trace>
  <inkml:trace contextRef="#ctx0" brushRef="#br0" timeOffset="8309.44">9839 13877 1940 0,'-3'11'86'0,"3"-11"18"0,0 0-84 0,0-5-20 16,-3-3 0-16,3 8 0 0,-3 10 111 0,0-2 17 15,1 0 4-15,2-8 1 0,0 0-55 0,0 0-11 16,0 0-3-16,0 0 0 16,0 0-153-16,5-5-31 0,-2-3-7 0,0 0-922 0</inkml:trace>
  <inkml:trace contextRef="#ctx0" brushRef="#br0" timeOffset="8805.54">10116 13234 1472 0,'0'-10'65'0,"0"10"14"0,0 0-63 0,0 0-16 0,0 0 0 0,0 0 0 16,0 0 111-16,0 0 19 0,3-3 4 0,0-2 1 0,-3 5-8 0,0 0-2 15,0 0 0-15,0 0 0 0,0 0-47 0,0 0-10 16,0 0-1-16,6 5-1 0,0 3-10 0,0 0-3 15,-3 0 0-15,0 0 0 0,3 3-7 0,-3-1-2 16,0 1 0-16,0-1 0 0,3 4-11 0,-3 1-2 16,0-1-1-16,0 7 0 0,3-3-22 0,-3 9-8 15,-3 2 0-15,6 5 0 0,-3 1 21 0,0-6-1 16,0 0-1-16,0 3 0 0,-3 2-19 0,0-5 8 16,0-5-8-16,-3 5 0 0,0 5 8 0,-3 1-8 15,3-1 0-15,0 3 0 0,-6 0 12 0,3 0-4 0,0 3 0 16,0-8-8-16,0-6 33 0,-3-2 0 0,-3-3 0 0,3 3 0 15,-3 3-45-15,0 2-10 0,0 0-2 0,1-3 0 16,-1-7 24-16,0-3 0 0,0 2-9 0,0-2 9 16,0 0-16-16,3-3 0 0,0 0 0 15,0 1 0 1,0-1-14-16,3 0-2 0,-3-2-1 0,3-1 0 16,-2 1-127-16,2-6-24 0,0 0-6 0</inkml:trace>
  <inkml:trace contextRef="#ctx0" brushRef="#br0" timeOffset="33390.67">10738 13713 345 0,'0'0'31'0,"0"0"-31"16,3-8 0-16,-3 8 0 0,0 0 262 0,0 0 46 16,0 0 10-16,0 0 2 0,0 0-154 0,0 0-30 15,0 0-7-15,3 6-1 0,-3-6-19 0,0 0-4 16,9-3-1-16,-3 0 0 0,0 3-36 0,-6 0-7 15,6 0-1-15,-6 0-1 0,9 3-11 0,0 0-1 16,-9-3-1-16,9 0 0 0,0-3-9 0,0 3-1 16,0 3-1-16,0-3 0 0,-1-3-10 0,1 0-1 15,3 6-1-15,-3 0 0 0,3-1-11 0,0-2-1 16,-3-2-1-16,3-1 0 0,-3 6-25 0,3-1-5 16,-3-2 0-16,0 3-1 0,0-3 38 0,-4 3 8 15,4-1 2-15,-9-2 0 16,9-5-43-16,-3 0-9 0,-6 5-2 0,9-3 0 0,0 0 27 0,-3 3 0 0,0 6 0 0,0-1 0 15,-6-5 0-15,6 0 0 0,-6 0 0 0,0 0 0 16,9-5-57 0,-9 5-7-16,0 0 0 0,0 0-1 0,0 0-133 0,6 0-26 15</inkml:trace>
  <inkml:trace contextRef="#ctx0" brushRef="#br0" timeOffset="33894.71">10723 13819 691 0,'-3'11'30'0,"3"-11"7"0,0 0-29 0,0 0-8 16,-3 8 0-16,3-8 0 15,0 0 283-15,0 0 55 0,0 0 11 0,0 0 3 0,0 0-231 0,0 0-45 16,0 0-10-16,0 0-2 0,0 0 52 0,0 0 9 0,0 0 3 0,0 0 0 16,0 0-103-16,0 0-25 0,0 0 0 0,0 0 0 15,0 0 65-15,6-3 8 0,3 0 2 0,-3 1 0 16,0 2-18-16,3-3-3 0,0 3-1 0,0-3 0 15,-3 3-29-15,6 0-7 0,-3 0-1 0,3 0 0 16,0 0 3-16,0 0 0 0,-1 3 0 0,4-6 0 16,0 1-8-16,0 2-2 0,-3 0 0 15,3 2 0-15,0-2-9 0,-3 0 0 0,0 3 9 0,0-3-9 16,-1 0 0-16,1 0 0 0,-3 0 0 0,3 0 8 16,-3 5-8-16,0-2 0 0,0 0 0 0,0-3 8 15,0-3-8-15,0 3 0 0,-3 3 0 0,0-1 0 16,3-2 0-16,-9 0 0 0,0 0 0 0,9 0 0 15,-1-2 8-15,-8 2 6 0,0 0 2 0,9 2 0 16,-3-2-44-16,0 3-9 0,-3 2-2 0,0-2 0 16,0 0-90-16,-3-1-19 0,3 4-3 0,0-4-1 0</inkml:trace>
  <inkml:trace contextRef="#ctx0" brushRef="#br0" timeOffset="40020.53">11682 14092 1036 0,'0'0'46'0,"0"0"10"16,0 0-45-16,0 0-11 0,0 0 0 0,0 0 0 0,0 0 104 0,0 0 20 15,0 0 3-15,0 0 1 16,0 0-52-16,0 0-9 0,0 0-3 0,0 0 0 0,0 0 38 0,0 0 7 16,0 0 2-16,0 0 0 0,0 0-32 0,0 0-7 15,-3-3 0-15,3 3-1 0,0 0-10 0,0 0-1 16,0 0-1-16,0 0 0 0,3-5-35 0,-3 2-8 15,3-5 0-15,0 0-1 0,0 0 43 0,3 0 9 16,-3 0 1-16,0-2 1 0,-6-3-34 0,6 2-7 16,3-2-2-16,0 0 0 0,-3-1-9 0,3 1-1 15,2-3-1-15,1 3 0 0,0-3 2 0,3 0 1 16,-3 3 0-16,3 0 0 0,0 0-18 0,-3 5 0 16,3-3 0-16,0 3 0 0,-3 0 0 0,3 0 0 0,-3 0 0 15,-1 3 0-15,1 2 10 0,0 1-2 16,0-1 0-16,0 0 0 0,0 1-8 0,-3 2 8 15,-6 0-8-15,9-3 8 0,-3 3-8 0,0 0 0 16,3 3 0-16,-9-3 8 0,0 0-8 0,6 2 0 0,-6-2 0 0,9 3 0 16,-9-3 0-16,6 5 8 0,-6-5-8 0,6 6 0 15,-3-1 8-15,-3-5-8 0,3 8 8 0,-3 2-8 16,0 1 13-16,0 2-2 0,-3 1-1 0,0-1 0 16,0 5-2-16,0-2 0 0,-3 3 0 0,0 2 0 15,0 0-8-15,0-2 0 0,0-1 9 0,0-2-9 16,0-3 0-16,0 0 8 0,0 1-8 0,0-1 0 15,3-3 0-15,-3 4 0 0,3-6 0 0,0 0 8 16,-3-3-8-16,6-5 0 0,0 0 0 0,0 0 0 0,-3 10 0 0,3-4 0 16,0-6 0-16,0 0 8 0,0 0-8 0,0 0 0 15,0-6 0-15,0 6 0 0,0 0 0 16,6-5 0-16,-3 0 0 0,3-6 8 0,0 1-8 16,0-1 0-16,0 0 0 0,3-2 0 0,-3-3 0 15,3 1 0-15,-3-4 0 0,3 3 0 0,0-5 0 0,0 2 0 16,0 1 0-16,-1 2 8 0,1-2-8 0,3 4 0 15,-3-2 0-15,3 3 0 0,0 0 0 0,0 2 0 16,0 1 0-16,-3 2 0 0,3 0 0 0,0 3 0 16,2-1 0-16,-5 1 0 0,3 0 0 0,-6 2 0 15,-6 3 0-15,0 0 0 0,9 0 0 0,0-3 0 16,0 3 0-16,0 0 0 0,-3 0 0 0,3 0 0 16,-3 3 0-16,3-3 0 0,-9 0 0 0,6 3 0 15,-6-3 0-15,6 2 0 0,0 1 0 0,-6-3 0 16,6 5 0-16,-6-5 0 0,6 6 0 0,-6-6 0 0,2 5 0 0,1 3 0 15,0 0 0-15,0 0 0 0,-3 0 0 16,-3 0 0-16,0 5 0 0,0-3 0 0,1 4 0 0,-7 2 0 16,3-1 0-16,0 1 0 0,0 3 0 0,0-1 0 15,0 1 0-15,-3-3 8 0,0 0-8 0,6-3 8 16,-3-3 3-16,3 4 1 0,0-1 0 0,0-3 0 16,6-2-3-16,-3 0 0 0,-3-2 0 15,3 4 0-15,3 1-9 0,-3-3 0 0,0-8 0 0,0 0 0 16,3 8 0-16,3 0 0 0,-3 0 8 0,-3-8-8 15,0 0 0-15,9 0 0 0,-3-3 0 0,0 3 0 16,3 5 0-16,-3-2 0 0,0-1 0 0,3-2 0 16,-9 0-117-16,9 0-19 0,-1-5-4 15,1 0-1224-15</inkml:trace>
  <inkml:trace contextRef="#ctx0" brushRef="#br0" timeOffset="40350.06">12628 13862 1094 0,'-3'13'48'0,"3"-13"11"0,0 8-47 0,0-3-12 16,-3 0 0-16,6 3 0 0,-3-2 399 0,0 4 77 0,0 1 16 0,0-6 4 16,0-5-326-16,0 0-65 0,0 5-13 0,0 1-2 15,0-6-37-15,0 5-7 0,0-3-2 0,0-2 0 16,0 0-18-16,0 0-4 0,0 0-1 0,0 0 0 16,0 0-10-16,3-7-3 0,3-20 0 0,-6 17 0 15,6 15-8-15,-3 0 0 0,-3-5 0 0,0 0 8 16,0 0-91-16,0 0-18 0,-6-10-4 0,6 10-1 15</inkml:trace>
  <inkml:trace contextRef="#ctx0" brushRef="#br0" timeOffset="41606.96">13203 14026 403 0,'0'0'17'0,"0"0"5"0,0 0-22 0,0 0 0 16,0 5 0-16,0-5 0 0,0 0 328 0,0 0 62 15,0 0 12-15,0 0 2 0,3 8-250 0,-3-8-50 16,0 0-11-16,3 5-1 0,-3-5-35 0,0 0-6 16,0 0-2-16,6 0 0 0,-6 0-11 0,6 0-2 15,-3 0-1-15,-3 0 0 0,0 0-4 0,6-3-1 16,0 1 0-16,0-3 0 0,-3-1-2 0,0 1 0 16,3 0 0-16,-4-3 0 0,1 2-3 0,0-2-1 15,3 1 0-15,-3-4 0 0,0 3-6 0,-3-3-2 16,3 1 0-16,0-1 0 0,-3-2-4 0,3 2-2 15,-3 1 0-15,0-1 0 0,0-2-2 0,0 2-8 16,-3 1 12-16,0-1-4 0,0 1 0 0,3 4-8 16,-3 4 12-16,-3-4-4 0,3-4 8 0,-5 5 0 15,2-3 1-15,0 2 0 0,-3 4 8 0,-3-4 2 0,0 1 0 16,-3 3 0-16,3-1-6 0,0 3-1 0,-3 0 0 0,3 0 0 16,6 0-8-16,0 3-1 0,-5-1-1 0,2 1 0 15,-3 2-2-15,-3-2 0 0,6-1 0 16,-3 6 0-16,0-2-8 0,0-4 12 0,0 4-12 0,3-1 12 15,0 3-4-15,-2 0 0 0,-1 2 0 0,0-2 0 16,3 3 0-16,0-1 0 0,-3 1 0 0,0 2 0 16,6 0 0-16,-3 3 0 0,3-2 0 0,-3 1 0 0,3-1-8 15,0 2 10-15,3-1-10 0,-3 1 10 16,3-5-10-16,-2 2 0 0,2 0 0 0,3 1 8 16,-3-4-8-16,3 3 0 0,0 1 0 0,0-1 0 0,0 0 0 15,0-2 0-15,3-1 0 0,0 1 0 0,2-1 0 16,-2-2 0-16,3-2 0 0,0 2 0 0,0-3 0 0,3-3 0 15,0 4 0-15,3-4 0 0,-3 1 0 0,6 0 0 16,-3-1-9-16,0 1 9 0,3-6 0 0,-1 1 0 16,4-4 10-16,-3 1-2 0,3 2-8 0,-3-2 0 15,-3 0 0-15,3-3 0 0,0 3 0 0,-3-1 0 16,2-2 0-16,1-5 8 0,0 0-8 0,-3 0 0 16,3 5 0-16,-3-5 0 0,0-1 0 0,-3-2 0 15,0 1 0-15,0-4 0 0,-1 1 0 0,1-4 0 16,0 1 0-16,-3 0 0 0,0 3 0 0,-3 2 0 0,3 0 0 15,-3 5 0-15,3-2 0 0,-6 5 0 0,3-3 0 0,0 4 0 16,0 1 0-16,-3 6 0 0,0 0 0 0,0 0 0 16,0 0 0-16,0 0 0 0,0-2 0 0,0 2 0 15,0 0 0-15,0 0 0 0,0 0 0 0,0 0 0 16,0 0 0-16,0 0 0 0,-6 8 0 0,3-1 0 16,0 1 0-16,0 3 0 0,0 2 0 0,-3 0 0 15,3 1 0-15,-3 2 12 0,0-1-4 0,3 4 0 16,-3-1-8-16,3-2 12 0,-3 3-4 0,1-3 0 15,2 0 26-15,0-3 6 0,0-3 0 0,-3 1 1 16,3 0-33-16,3-1-8 0,-3 3 0 0,3-2 0 16,3 0 0-16,-3-6 0 0,0-5 0 0,0 0 0 15,9 10 0-15,-3-2 0 0,0-5 0 0,-1 0 0 16,1 2 0-16,3 0 0 0,0-2 0 0,0-3 0 16,-3-3 0-16,3-2 0 0,0 5 0 0,3 0 0 0,-3 0 0 15,0 3 0-15,0-6 0 0,0 3 0 0,0 0 0 16,0-3 0-16,2 1 0 0,1-4-1056 15,-3-2-214-15</inkml:trace>
  <inkml:trace contextRef="#ctx0" brushRef="#br0" timeOffset="56587.46">13706 13938 230 0,'0'0'20'0,"0"0"-20"0,0 0 0 0,0 0 0 16,0 0 232-16,0 0 41 0,0 0 9 0,0 0 2 16,0 0-136-16,0 0-26 0,0 0-6 0,0 0 0 15,3-2-28-15,-3 2-6 0,6-6-1 0,-6 6 0 16,0 0 23-16,0 0 5 0,0 0 1 0,0 0 0 16,9-2-28-16,-9 2-6 0,9-3 0 0,-9 3-1 15,9 0-19-15,-9 0-4 0,0 0-1 0,9 0 0 16,0 3-18-16,-1-3-3 0,4-3-1 0,-12 3 0 0,9 0-13 0,0 0-4 15,0 0 0-15,3-3 0 0,-3 1-2 0,0 2-1 16,0-6 0-16,0 4 0 16,3-3-9-16,-3 2 0 0,-9 3 9 0,12-3-9 0,-12 3 0 15,11 0 0-15,1-2 0 0,-12 2 8 0,12-6-8 16,-3 6 0-16,3 0 0 0,-12 0 0 0,12 0 0 16,-3 0-10-16,-9 0 10 0,12 3-13 15,-3 0-59-15,0-1-11 0,-3 4-2 0,-6-6-1 16,0 0-144-16,0 0-29 0</inkml:trace>
  <inkml:trace contextRef="#ctx0" brushRef="#br0" timeOffset="57006.47">13914 13671 576 0,'0'0'51'0,"0"0"-41"0,0 0-10 0,-3 8 0 0,3-5 296 0,-3 2 58 0,3-5 11 0,-3 5 3 15,3-2-194-15,-3-1-38 16,3 4-8-16,-3-4-2 0,3 4-54 0,0-6-12 0,0 0-1 0,0 5-1 0,-3 0-5 0,3 6-1 16,-3 2 0-16,0-2 0 0,3 2-8 0,-2-2-3 15,-1 4 0-15,0 1 0 0,0 0-1 0,0 5-1 16,0 0 0-16,3 3 0 0,-3-3-11 0,3 1-3 16,-3 1 0-16,0-1 0 0,3-1-11 0,0-5-2 15,-3 0-1-15,3-3 0 0,3-5-11 0,-3 0 0 16,0 0 0-16,3-3 0 0,0 0 0 0,0 0 0 15,-3 3 0-15,3-2 0 16,-3-4-92-16,0-2-15 0,0 0-2 0,0 0-762 16,0 0-152-16</inkml:trace>
  <inkml:trace contextRef="#ctx0" brushRef="#br0" timeOffset="58148.06">14658 13338 345 0,'0'0'31'0,"0"0"-31"0,0 0 0 0,0 0 0 15,0 0 286-15,0 0 51 0,0 0 11 0,0 0 1 16,0 0-200-16,0 0-40 0,0 0-8 0,0 0-1 15,0 0-26-15,0 0-5 0,0 0-1 0,0 0 0 16,0 8 5-16,-3-3 1 0,3 3 0 0,0-3 0 16,-3 6-7-16,3-1-2 0,-2 4 0 0,-1 4 0 0,0 3-8 0,0 6-1 15,-3-1-1-15,0 3 0 0,0-2-9 16,-3-1-2-16,3 1 0 0,0-1 0 0,-3 1-17 0,0-4-4 16,0-2-1-16,0-2 0 15,3 2-14-15,-3-2-8 0,0-3 10 0,3 2-10 16,0 3 0-16,1 0 8 0,-1 1-8 0,0-1 0 0,3-3 0 15,-3 1 0-15,6-3 0 0,-3 0 0 0,3-1 8 16,0-1-8-16,-3-4 0 0,3-2 0 0,-3 0 12 16,3-3-4-16,0-5-8 0,0 0 12 0,0 0-2 0,0 0-1 15,6 3 0-15,-3-3 0 0,6-5-1 0,-3-3-8 16,5 0 12-16,-2-3-4 0,0 1 12 0,3-4 3 16,0-1 0-16,0 1 0 0,-3 1-35 0,3 3-6 15,3-4-2-15,-3 4 0 0,0-6 20 0,-1 5 0 16,-2 3 0-16,0 0 0 0,0 3 0 0,3 0 0 15,-6 0 0-15,3 2 0 0,-3 3 0 0,3 0 0 0,0 0 0 16,3 0 0-16,-3 0 0 0,-3 0 0 0,3 0 0 16,-3 3 0-16,5-1 0 0,-5 1 0 0,3 2 0 15,-3 0 0-15,0 1 0 0,3 2 0 16,-6-3 0-16,3 6 0 0,0-4 10 0,0 4 9 16,-3 2 1-16,3 1 1 0,-3-1-21 0,3 0 0 0,-3 3 0 15,0 0 0-15,-3 0 0 0,3 2 0 0,-3-5 0 16,0 6 0-16,-3-1-12 0,0-2-6 0,-3 0-2 15,3-3 0-15,0 3 20 0,-3-5 0 0,-3-6 0 0,0 3 0 16,3 5 0-16,-3 1 11 0,0-1-11 0,-3-3 10 16,3-4 2-16,-2-1 0 0,-1 0 0 0,3-5 0 15,0 0 0-15,-3 3 1 0,3-1 0 0,-3-2 0 16,3-5-4-16,0 3-1 0,-3-1 0 0,0 0 0 16,0-2-8-16,1 5 0 0,-1 3 0 0,-3-3 8 0,3-3-8 15,0 0 0-15,3 1 0 0,0-1 0 0,0-2 0 16,3 2 0-16,0 6 0 0,0-6 0 0,0 0 0 0,3 1 0 15,3-1 0-15,-3-2 0 0,0-3-16 0,6-3-1 16,3 3-1-16,0 3 0 16,0 2-165-16,3-2-33 0,0-3-6 15</inkml:trace>
  <inkml:trace contextRef="#ctx0" brushRef="#br0" timeOffset="58716.84">15242 13946 172 0,'0'3'16'0,"-3"-1"-16"0,0 4 0 0,0-4 0 16,0 4 434-16,0-4 84 0,3 4 17 0,-3-1 3 16,3-5-306-16,-3 3-62 0,6 2-12 0,-3-5-2 15,0 0-70-15,0 0-14 0,0 0-2 0,0 0-1 16,0 0-32-16,0 0-6 0,0 0-2 0,0 0 0 16,0 0-20-16,6-3-9 0,-6 3 8 0,6 0-8 31,-6 0-132-31,0 0-32 0,0 0-7 0,0 0-1 0</inkml:trace>
  <inkml:trace contextRef="#ctx0" brushRef="#br0" timeOffset="59521.5">15572 13393 288 0,'0'19'12'0,"0"-19"4"0,0 0-16 0,0 0 0 16,0 0 0-16,0 0 0 16,0 0 303-16,0 0 57 0,0 0 12 0,0 0 3 0,0 0-207 0,0 0-40 15,0 0-9-15,0 0-2 0,0 0-16 0,0 0-3 16,0 0-1-16,0 0 0 0,0 0-16 0,0 0-3 16,0 0-1-16,0 0 0 0,6 0-11 0,0-3-2 15,0 3-1-15,0-3 0 0,0 3-13 0,0-2-2 16,3 2-1-16,0 0 0 0,6-3-14 0,0 1-2 15,-1-1-1-15,4-2 0 0,0 2-10 0,-3 0-3 16,3-2 0-16,0 2 0 0,0-2-9 16,2 5-8-16,-2-3 9 0,3 1-9 0,0-1 8 0,0 3-8 15,-6 0 0-15,3 0 0 0,-1 0 0 0,-2 0 0 16,0 3 0-16,-3-1 0 0,0 1 0 0,0 0 8 0,-3-1-8 16,0 1 0-16,0 0 0 0,0-1 0 15,0 1 0-15,0 0 0 0,-9-3 0 0,8 2 0 16,1-2 0-16,0 3 0 0,0-3 0 0,0 0 0 0,0 0 0 15,-3 0 0-15,6-3 0 0,-3 3 0 0,-3-2 0 16,3 2 0-16,0-3-12 0,-3 0-6 0,3 1-1 0,-9 2 0 31,0 0-109-31,6-3-23 0,-6 3-4 0,0 0-702 0,0 0-141 0</inkml:trace>
  <inkml:trace contextRef="#ctx0" brushRef="#br0" timeOffset="60292.1">15593 13417 1954 0,'-3'21'43'0,"3"-21"9"0,0 0 1 0,3-5 3 0,-3-3-45 0,0 0-11 16,0 8 0-16,0 0 0 0,0 0 135 0,0 0 25 15,0 0 4-15,0 0 2 0,0 0-60 0,-3 8-12 0,3-8-2 0,0 0-1 16,0 5-22-16,0-5-4 0,0 0-1 0,3 6 0 16,0-1-36-16,0 0-7 0,3-2-1 0,-3 2-1 15,6-2 0-15,0-1 0 0,0 1 0 0,3 0 0 16,0-1-10-16,-1 1-1 0,7-3-8 0,0 3 12 15,0-1-12-15,-3 1 0 0,0 2 8 16,-3 0-8-16,3 1 0 0,-1 2 0 0,4 0 0 16,-3-3 0-16,3 6 0 0,-3-4 0 0,0 1 0 0,-3 3 0 15,0 0 14-15,0-1 3 0,-1 1 1 0,1-1 0 16,-3-2-38-16,0 0-7 0,-3 0-1 0,3 0-1 16,-3-3 20-16,-3 3 9 0,0-2-8 0,0 2 8 0,0-3 0 15,-3 0 0-15,-3 3 0 0,0 0 0 0,0 5 0 0,-3 0 0 16,-3-2 0-16,3 0 0 0,-6-1 0 0,0-2 0 15,-2 3 0-15,-4-1 0 0,0 4-9 16,0 1 9-16,0-1-10 0,-3 1 10 16,0 4-27-16,-5 0 1 0,-4 4 0 0,3 4 0 0,0-1 38 0,1 3 8 15,-1 0 2-15,0-2 0 0,0-1-22 0,3 1 0 16,-5-9 0-16,-1 6 0 0,3-3 0 0,0 1 0 16,0-7 0-16,4 1 0 0,2-3-13 0,0 1-7 15,0 2-2-15,6-1 0 0,0-1 22 0,3-4 0 16,1-2 0-16,5 0 0 0,-3 0 0 0,3-3 0 0,3 1 0 15,-3-4 0-15,6-2 10 0,0 0 6 0,0 0 2 16,0 6 0-16,3 2-29 0,0-6-5 16,3 1-2-16,0-1 0 0,3-2 18 0,-1 0 0 15,1 3 0-15,0-3 0 0,-3 3 0 0,3-3 0 0,3-3 0 16,0 3 0-16,0-3 0 0,3 3 0 0,0 0 0 0,3 0 0 16,-1-2 0-16,1 2 0 0,0 0 0 0,0-3 0 15,0 1 48-15,0-4 12 0,0 4 4 0,-4-1 0 16,4-2-64-16,0-1-20 0,0 6 0 0,0-2 0 15,-3-1 20-15,0 0 0 0,3 1 0 16,-1-1 0-16,1 1 0 0,-3-1 0 0,0 0 0 0,3 3 0 16,-6 3 0-16,-3 0-10 0,-9-3 10 0,0 0-8 15,9-3-77 1,-9 3-15-16,0 0-4 0,0 0-797 0,3 5-160 0</inkml:trace>
  <inkml:trace contextRef="#ctx0" brushRef="#br0" timeOffset="60644.05">15340 14653 1728 0,'0'0'76'0,"0"0"16"0,0 2-73 0,-3 1-19 0,3-3 0 0,-9 8 156 16,6 0 28-16,-3-3 6 0,3 0 1 15,-3-2-101-15,3 0-20 16,-3-1-4-16,3 4-1 0,-3-1-14 0,3 3-3 0,-2-3-1 0,2 0 0 15,0 3-38-15,-3-2-9 0,6 2 0 0,-3 0 0 16,3-1 0-16,0-7 0 0,0 0 0 0,0 0 0 16,0 3-194-16,0-3-34 0,0 0-8 15,0 0 0-15</inkml:trace>
  <inkml:trace contextRef="#ctx0" brushRef="#br0" timeOffset="60828.94">15370 14523 2030 0,'0'0'90'0,"0"0"18"0,0 0-86 0,0 0-22 16,0 0 0-16,0 0 0 0,0 0 138 0,0 0 23 15,0 0 5-15,0 0 1 0,0 0-89 0,0 0-18 16,0 0-3-16,0 0-1 0,0 0-40 0,0 0-8 16,0 0-8-16,0 0 12 15,0 0-107-15,6 3-21 0,0-3-4 0</inkml:trace>
  <inkml:trace contextRef="#ctx0" brushRef="#br0" timeOffset="61237.49">15542 14597 288 0,'0'-13'25'0,"0"13"-25"0,0 0 0 0,0 0 0 0,0 0 348 0,0 0 64 16,0 0 12-16,0 0 4 0,0 0-241 0,3 8-48 15,3-3-10-15,0-2-1 0,-6-3-44 0,6 0-8 16,3-3-1-16,-3 0-1 0,3 1-34 0,-3-1-6 16,3 6-2-16,-3-6 0 0,0 0-20 0,0 1-4 15,0-3 0-15,-6 5-8 0,6 0 0 0,0 0 0 16,0-8 0-16,-6 8 0 15,0 0-101-15,0 0-27 0,6 2-6 0,-6-2-928 16</inkml:trace>
  <inkml:trace contextRef="#ctx0" brushRef="#br0" timeOffset="61440.89">15474 14684 1324 0,'0'0'118'0,"0"0"-94"0,0 0-24 0,0 0 0 15,0 0 191-15,0 0 33 0,6-2 8 0,-3-1 0 16,3 3-112-16,-3 0-22 0,3 0-5 0,3 0-1 16,-3-3-47-16,0 3-9 0,6 0-3 0,-6 0 0 15,2 0-24-15,1 0-9 0,-3 0 0 0,3 0 9 16,-3 0-114-16,0 3-23 0,0-3-5 0,0 0-1 16</inkml:trace>
  <inkml:trace contextRef="#ctx0" brushRef="#br0" timeOffset="61788.89">15700 14684 403 0,'0'0'36'0,"0"0"-36"16,0 0 0-16,0 0 0 0,0 0 442 0,0 0 82 16,0 0 16-16,0 0 3 0,0 0-363 0,0 0-72 15,0 0-14-15,0 0-3 0,3-2-54 0,3-1-10 16,0-2-3-16,0 0 0 0,0 5-9 0,3-3-3 15,0-5 0-15,0 0 0 0,3-5 5 0,0 5 1 16,-6 3 0-16,3-1 0 0,-4-7-34 0,4 5-6 16,0 3-2-16,0-1 0 0,0-1 24 0,0-1 0 15,-3 0 0-15,3 2 0 0,0-2 0 0,-3 6 0 16,0-1 0-16,0 1 0 0,0-1 15 0,0 0 7 16,-6 3 2-16,0 0 0 0,0 0-32 0,0 0-7 15,3 3-1-15,-3-3 0 0,0 0 26 0,3 3 5 16,-3 2 1-16,0 3 0 0,-3 0 13 0,0 2 3 15,-3 3 1-15,3-2 0 0,3-11-17 0,-6 3-3 0,3 2-1 0,0 3 0 16,-3 0-12-16,3 2 9 0,0 4-9 16,0-6 8-16,3 0-8 0,-3-3 0 0,3-5 0 0,0 0 0 31,3 5-89-31,-3 0-17 0,3 1-3 0,-3-6-1138 0</inkml:trace>
  <inkml:trace contextRef="#ctx0" brushRef="#br0" timeOffset="62883.93">15798 13113 403 0,'0'0'36'0,"0"0"-36"0,0 0 0 0,0 0 0 0,-3 5 199 0,3 0 33 15,-2-2 6-15,2 2 2 0,-3-5-141 0,3 6-28 16,0-6-6-16,0 5-1 0,0 0 0 0,0-2 0 15,0-3 0-15,0 0 0 0,0 0 0 0,0 0 0 16,-3 2 0-16,3-2 0 0,0 0 52 0,0 0 9 16,0 0 3-16,0 0 0 0,0 0-52 0,0 0-9 15,0 0-3-15,8-5 0 0,-5-3-51 0,3 0-13 16,-6 0 0-16,6 0 0 0,0-2 54 0,0-1 8 16,0 1 2-16,0 2 0 0,0-3-52 0,3 1-12 15,0 2 0-15,0-3 0 0,0 3 0 0,3 3 0 16,-3-3 0-16,-3 3-10 0,3 2 10 0,-3-5 0 15,2 5 0-15,-2 1 8 0,0 2-8 0,-6 0 0 16,6 0 0-16,0 0 0 0,-6 0 0 0,6 2 0 0,-6-2 0 16,6 8 0-16,-3-2 0 0,0 2 0 0,0-1 0 0,-3 1 0 15,0 0 56-15,0 3 6 0,-3-1 2 0,3 1 0 16,-3 0-52-16,0-1-12 0,0 1 0 0,-3-1 0 16,3 1 0-16,-3-3 0 0,3 0 0 15,0 0 0-15,-3-3 9 0,6-5-1 0,-3 3 0 0,3-3 0 16,0 0 1-16,0 0 0 0,0 0 0 0,0 0 0 15,0 0-9-15,0 0 0 0,0 0 0 0,9-8 8 16,-3-3-8-16,6 1 0 0,-3-1 0 0,0-5 0 0,0 3 0 16,3 0 0-16,0-3 0 0,-3 3 0 0,3-1 0 0,-3 4-11 15,0-1 11-15,-1 1-12 16,1 2 2-16,0 0 0 0,-3 2 0 0,0-1 0 0,3 1 10 0,-3 1 0 16,0 2-9-16,0 1 9 0,3-1 0 0,-6 3 0 15,-3 0 0-15,0 0 0 0,6 0 0 0,0 0 0 16,-6 0 0-16,0 0 0 0,6 0 0 0,-6 0 0 15,0 0 0-15,0 0 0 0,0 0 0 0,6 5 0 16,-6-5 0-16,3 8 0 0,0 0 10 0,-3 0-10 16,0-8 12-16,3 11-12 0,-3-1 13 0,0 1-4 15,-3-1-1-15,0 4 0 0,3-1 7 0,-3 0 1 16,0 0 0-16,0 1 0 0,3-1 12 0,-3-3 4 16,0-2 0-16,0 6 0 0,3-4-32 0,-3-2-10 15,3 0 0-15,0 0 0 0,0 0 10 0,0 0 0 16,0-8 0-16,0 0 0 0,3 8 0 0,3-3 0 15,0 0-9-15,3-2 9 16,-6-6-76-16,6 3-12 0,0 0-1 0,-1-2-833 0,1-4-166 16</inkml:trace>
  <inkml:trace contextRef="#ctx0" brushRef="#br0" timeOffset="63589.59">16379 13774 1652 0,'0'0'73'0,"0"0"15"0,0 0-70 0,0 0-18 0,0 0 0 0,0 0 0 16,0 0 132-16,0 0 24 16,0 0 4-16,0 0 0 0,0 0-45 0,0 0-10 0,0 0-1 0,0 0-1 15,6 8-16-15,-3-3-3 0,3 3-1 0,-3 3 0 0,3 0-21 0,-3-1-4 16,0 3-1-16,3 3 0 0,-3 0-17 0,3 3-3 15,0-1-1-15,-1 3 0 0,1 0-8 0,0 1-1 16,0-4-1-16,-3 1 0 0,3-3-13 0,0-1-2 16,0-1-1-16,0-1 0 0,0 3-10 0,-3-6 0 15,6-7 0-15,-3 2 8 0,0 6-8 0,0-3 0 16,3 0 0-16,-3-3 0 0,-3 3 0 0,3-3 0 16,0-2 0-16,-3 2 0 15,0-2-79-15,-3 0-8 0,3-1-1 0,-3-2-1 16,0 0-165-16,0-2-33 0</inkml:trace>
  <inkml:trace contextRef="#ctx0" brushRef="#br0" timeOffset="63892.7">16275 14195 806 0,'0'0'72'0,"0"0"-58"0,0 0-14 0,0 0 0 16,0 0 300-16,3-8 58 0,0 0 11 0,0-3 3 15,3 4-188-15,0 1-38 0,2 1-7 0,4 0-2 16,0-3-52-16,3 0-10 0,0 0-3 0,0-5 0 16,3-3-13-16,-3 0-3 0,3-3-1 0,-4 1 0 15,4-3-19-15,-3-1-4 0,0-1-1 0,0 4 0 0,-3 1-13 0,3-1-2 16,-3-2-1-16,3 2 0 0,-1 4-7 0,-2-1-8 16,3-3 11-16,-3 6-11 0,6 5 8 0,-3-3-8 15,-6-2 0-15,3 3 0 0,3 2 0 0,-4 0 0 16,-2 2 0-16,0-2 0 0,-6 3 0 0,0 0 0 15,3 0 0-15,-6 5 0 16,0 0-92-16,0 0-15 0,9 0-3 0,-9 0-795 16,0 0-159-16</inkml:trace>
  <inkml:trace contextRef="#ctx0" brushRef="#br0" timeOffset="64243.14">16784 14272 1267 0,'0'-6'112'0,"0"1"-89"0,0 0-23 0,0 5 0 15,0 0 269-15,0 0 50 0,0 0 9 0,0 0 3 16,6 0-177-16,-6 0-35 0,0 0-7 0,0 0-2 16,0 0-39-16,0 5-8 0,3 3-2 0,-3 0 0 15,-3 3-41-15,0-1-8 0,0 3-1 0,0 1-1 16,-6 4 22-16,3 3 4 0,3-2 0 0,0-1 1 16,-9 1-28-16,6-1-9 0,3 1 0 0,-3-1 0 15,0-4-30-15,3-1-13 0,6-3-2 0,-3-2-1 16,3 0-214-16,-3-8-44 0</inkml:trace>
  <inkml:trace contextRef="#ctx0" brushRef="#br0" timeOffset="64383.63">16912 13925 2649 0,'0'0'236'0,"0"0"-189"16,0 0-38-16,0 0-9 0,0-8 104 0,-3 0 20 15,3 8 3-15,0 0 1 16,0 0-52-16,0 0-9 0,3-5-3 0,-3 0 0 0,3-1-51 0,0 4-13 0,3-1 0 0,0 3-1482 16</inkml:trace>
  <inkml:trace contextRef="#ctx0" brushRef="#br0" timeOffset="69360.55">17355 13965 1710 0,'0'0'37'0,"0"0"8"0,0 0 2 0,0 0 1 0,0 0-38 0,0 0-10 0,0 0 0 0,6 5 0 0,-6-5 91 0,6 3 16 15,0-3 3-15,3 0 1 0,0 0-24 0,0 0-5 16,-3 0-1-16,3-3 0 0,3 3-9 0,-3-3-3 15,0 1 0-15,2 2 0 0,-2 0-55 0,3 0-14 16,-3 2 0-16,3-2 0 0,-3-2 54 0,3-1 8 16,0 0 2-16,0-2 0 0,-3 2-52 0,6 1-12 15,-1-1 0-15,-5 3 0 0,-9 0 0 0,9-2 0 16,6-4 0-16,0 6 0 0,-3-2 0 0,0 2 0 0,0-3 0 16,-3 3 0-16,0 0-13 0,0 3-6 0,-1-1-1 15,1-2 0-15,0 3 20 0,-3 0 0 16,-6-3 0-16,9 2 0 0,-9-2-10 0,6 3 10 0,-6-3-8 0,9-3 8 31,-9 3-111-31,6 0-17 0,0-5-3 0</inkml:trace>
  <inkml:trace contextRef="#ctx0" brushRef="#br0" timeOffset="70112.06">18340 13459 172 0,'3'-26'16'0,"-3"26"-16"0,-3 8 0 0,3-3 0 16,-3 0 309-16,3-2 59 0,0 0 12 0,0-3 3 16,0-11-169-16,0 11-34 0,-5 8-6 0,5-3-2 15,0-5-49-15,0 0-11 0,-3 3-1 0,3-3-1 16,6-13-35-16,-4 5-7 0,-2 8-2 0,0 0 0 16,9-8-36-16,-3 8-7 0,-3 10-2 0,6-2 0 0,0-2 35 0,3-6 6 15,0-11 2-15,0 8 0 0,3 9-52 0,-3-1-12 16,3-5 0-16,2-3 0 0,-2-2 0 0,3 0 0 15,0 0 0-15,0 2 0 0,3 0 54 0,3 3 8 16,2 0 2-16,1 0 0 16,-6 0-103-16,3 3-20 0,-3 0-4 0,-1-3-1 0,-2 2 52 0,3 1 12 15,-3-1 0-15,0-2 0 0,0 0 25 0,-3 3 8 16,5-6 2-16,-2 3 0 0,0 0-35 0,-3-2 0 16,3 2 0-16,-3-3 0 0,3 1 0 0,-6-1-14 15,-1 0 4-15,1 1 1 16,-6-1-23-16,3 0-4 0,0 3 0 0,0-2-1 15,-6 2-118-15,3-3-23 0,-6 3-5 0,0 0-614 0,0 0-123 0</inkml:trace>
  <inkml:trace contextRef="#ctx0" brushRef="#br0" timeOffset="70886.66">18382 13414 1843 0,'0'0'164'0,"0"0"-132"15,-3 11-32-15,0 0 0 0,0-4 160 0,0 1 24 16,3-8 6-16,0 0 1 0,-6 6-67 0,6-6-12 16,0 0-4-16,0 0 0 0,0 0-44 0,0 0-8 15,0 0-3-15,0 0 0 16,0 0-17-16,0 0-4 0,0 0-1 0,9 5 0 0,3-2-7 0,-3 2 0 16,0-2-1-16,3-1 0 0,6 4-15 0,-3-4-8 15,2-2 8-15,4 5-8 0,0-2 0 0,0 0 9 16,-3 2-9-16,6-2 0 0,-1 5 8 0,-2-3-8 0,0 3 0 15,0 0 0-15,0 2 0 0,-3-2 0 0,0 0 0 0,-4 3 0 16,1-1 0-16,0 1 0 0,-3 0 0 16,-3-1 0-16,3-2-12 0,-3 0 3 0,-3 3 1 0,-6-11 0 15,9 8-4-15,-9-8 0 0,9 10 0 0,-3 1 0 16,-6-11 12-16,3 13-8 0,0 0 8 0,-3-2-8 16,0-11 29-16,-6 5 7 0,6-5 0 0,-3 11 1 31,-6 5-46-31,3-3-10 0,-3-5-1 0,0 2-1 0,0 1 29 0,-6 2 0 0,3 0 0 0,-6-2 0 15,-5 2 0-15,2 0 0 0,-3 6 0 0,0 2 0 16,-6 0 0-16,6 0 0 0,-2 3 0 0,2 3 0 16,-3-1 0-16,0-2 0 0,0 2 0 0,1-4 0 15,-1-4 0-15,3 1 0 0,0-1 0 0,0 6 0 16,1 0 0-16,-4-3 0 0,0 0 0 0,-3 0 0 16,7 0 0-16,-1 1 0 0,3 1 0 0,3-1 0 15,0-4 0-15,3 3 0 0,0-2 0 0,0 2 0 0,7-3 0 16,-1-2 0-16,3-2 0 0,0-1 0 0,0-3 0 15,6 1 0-15,0-11 0 0,0 0 0 0,0 0 0 0,9 11 0 16,3-4-8-16,0-1 8 0,-1-4 0 0,4 1 0 16,0-3 0-16,6 0 0 0,0 0 0 0,3-3 0 15,-3 1 0-15,-1-4 0 0,1 1 0 0,-3 0 0 16,0 0 0-16,0-1 0 0,3 1 0 0,-1 2 0 16,1-2 0-16,3 0 0 0,0 2 0 0,3-2 0 15,-1 5 0-15,-2-3 0 0,-3-2 8 0,0 5-8 16,0 0 0-16,0 0 0 0,-1 0 0 0,-2 0 0 15,0 3 0-15,0-1 0 16,-3 6-28-16,0-3-4 0,-3-2 0 0,-3 0 0 16,3-1-180-16,-12-2-37 0,0 0-7 0</inkml:trace>
  <inkml:trace contextRef="#ctx0" brushRef="#br0" timeOffset="71388.56">18129 14899 1267 0,'0'2'112'0,"0"1"-89"16,0 0-23-16,0 2 0 0,0 0 212 0,-3 1 37 0,3 1 8 16,-3 1 2-16,0 0-114 0,0 3-22 0,0-3-5 0,-3 2-1 15,0 1-59-15,0 0-12 0,3-3-2 0,0-3-1 16,0 0-27-16,0 0-6 0,3 3-1 0,-3 0 0 15,3-2 9-15,0-6 2 0,0 0 0 0,3-3 0 32,-3 3-146-32,3 3-29 0,-3-3-5 0,3 0-958 0</inkml:trace>
  <inkml:trace contextRef="#ctx0" brushRef="#br0" timeOffset="71588.72">18230 14713 1785 0,'0'0'159'0,"0"0"-127"16,-3-2-32-16,3-3 0 16,-3-1 203-16,3 4 34 0,0 2 7 0,0 0 2 0,-3-3-116 0,3 3-23 15,0 0-5-15,0 0-1 0,0 0-57 0,0 0-11 16,0 0-2-16,0 0-1 0,0 0-30 0,0 0 8 16,0 0-8-16,0 0 0 15,0 0-45-15,0 0-12 0,0 0-3 0,6 3-836 16,0 2-167-16</inkml:trace>
  <inkml:trace contextRef="#ctx0" brushRef="#br0" timeOffset="71856.6">18340 14809 403 0,'0'0'36'0,"0"0"-36"0,0 5 0 0,0-5 0 16,0 0 404-16,0 0 73 0,0 0 15 0,0 0 4 16,0 0-293-16,0 0-59 0,6-3-11 0,-6 3-2 15,0 0-75-15,6 3-14 0,3-3-3 0,0 0-1 16,-9 0-18-16,6 0-4 0,3 0-1 0,0 0 0 16,0 3-15-16,0-3 0 0,-9 0 0 0,9 0 0 15,0 0 0-15,0 0 0 0,0-3 0 0,-3 0 0 16,2 1 0-16,-8 2-21 0,0 0 3 0,6 5-817 15,-6-5-163-15</inkml:trace>
  <inkml:trace contextRef="#ctx0" brushRef="#br0" timeOffset="72060.53">18326 14989 2199 0,'0'0'97'0,"0"0"21"16,0 0-94-16,0 0-24 0,0 0 0 0,3-3 0 0,3-2 94 0,-6 5 14 16,2-6 4-16,4 1 0 0,3 2-69 0,0 1-14 15,-9 2-2-15,9 0-1 0,3-3-26 0,-3 3 0 0,3 3 0 16,-3-1 0 0,-9-2-110-16,9 3-24 0,3 0-5 0,-12-3-917 0</inkml:trace>
  <inkml:trace contextRef="#ctx0" brushRef="#br0" timeOffset="72441.66">18525 14983 2649 0,'0'0'117'0,"0"0"25"0,0 0-114 0,0 0-28 0,0 0 0 0,0 0 0 15,0 0 57-15,0 0 6 0,6 0 1 0,-3 3 0 16,6-3-44-16,-3 0-8 0,3-3-1 0,0-2-1 0,0 2-10 0,0-2 10 15,2 0-10-15,4-3 10 0,-3-3-10 0,0-2 0 16,0 0 0-16,0 0 8 0,3-1-8 0,-3 1 0 16,-3-3 0-16,0 0 0 0,0 3 0 0,-4-3 0 15,4 3 0-15,0 0 0 0,-3-3 0 0,3 5 0 16,-3 1 0-16,0 2 0 0,0 5 0 0,0-2 0 16,-3-3 0-16,0 3 0 0,3-1 0 0,-6 6 0 15,0 0 11-15,0 0-11 0,0 0 30 0,0 0 0 16,0 0 0-16,0 0 0 0,0 0-1 0,0 0 0 15,0 8 0-15,0 3 0 0,-3-3-9 0,0 5-1 16,3 0-1-16,-3 3 0 0,3 0-5 0,-3 0-1 16,0 2 0-16,0 1 0 0,3 0-12 0,-3-1 8 15,0 1-8-15,3-4 0 0,0 1 0 0,-3-5 0 0,3-1 0 16,0-2 0 0,0 3-129-16,0-6-19 0,0-5-4 0</inkml:trace>
  <inkml:trace contextRef="#ctx0" brushRef="#br0" timeOffset="73401.5">18590 13224 1666 0,'0'18'36'0,"0"-18"8"0,0 0 2 0,0 0 2 0,0 0-39 0,0 0-9 0,0 0 0 0,0 0 0 16,0 0 86-16,0 0 15 0,0 0 3 0,0 0 1 0,0 0-30 0,0-5-7 15,3-3 0-15,0 0-1 0,-3 8-1 0,0 0 0 16,6 0 0-16,3-5 0 0,0 2-25 0,0-2-5 16,-3 0 0-16,6-3-1 0,0 2 5 0,-3-1 2 15,3 1 0-15,-3 1 0 0,3 0-16 0,0-3-3 16,-1 2-1-16,-2-1 0 0,0 1-22 0,-3 1 0 15,3 2 0-15,0-2 0 0,0 5 0 0,-6-3 0 16,-3 3 0-16,9 3 0 0,-6 0 0 0,3-1 0 16,-6-2 0-16,3 6 0 0,0-1 0 0,0 3 0 15,-3-8 0-15,0 8 0 0,-3 0 56 0,0 2 6 16,3-2 2-16,-3 3 0 0,3-11-52 0,-6 8-12 16,3 2 0-16,-3-2 0 0,3 3 0 0,0-6 0 15,3-5 0-15,-3 8 0 0,3-8 0 0,0 0 0 16,0 0 0-16,0 0 0 0,0 0 0 0,0 0 0 15,3-3 0-15,3-5 0 0,0 1 0 0,3-7 0 0,0 4 0 0,0-1 0 16,0-2 0-16,3 2 0 0,-4-5 0 0,4 1-10 16,0 1-7-16,0 1-2 0,0 0 0 15,0 5 0-15,-3-3 7 0,3 3 2 0,0 3 0 16,-3 2 0 0,0 1-17-16,8 2-3 0,13 2-1 0,-18 1 0 0,-12-3 76 15,-12 8 15-15,6 3 4 0,0-1 0 0,3 1-64 0,0-1 0 0,-3 6-12 16,0-2 2-16,4-1 10 0,-4-3 14 0,3 4-3 0,0-4-1 15,-3-2-10-15,6-3 0 0,0-5 0 0,-3 11 0 16,0 2 0-16,3-2 0 0,0-3 0 0,3-3 0 16,-3 6-14-16,3-6-5 0,0 0-1 0,-3-5-889 15,9 0-179-15</inkml:trace>
  <inkml:trace contextRef="#ctx0" brushRef="#br0" timeOffset="73991.55">19248 13846 1555 0,'0'0'138'0,"0"0"-110"16,0 0-28-16,0 0 0 0,0 0 156 0,0 0 25 15,0 0 6-15,0 0 1 0,0 0-59 0,0 0-11 16,0 0-2-16,0 0-1 0,3 8-39 0,3 0-8 16,0 2-2-16,-3 1 0 0,3 5-21 0,0-3-4 15,0 5-1-15,3-2 0 0,-3 3-18 0,-3-3-4 16,-6 2-1-16,6-2 0 0,6-3-9 0,3 0-8 0,-6-2 12 0,3-3-12 16,3 0 8-16,-1-3-8 0,-2 3 0 0,0-3 0 15,-3 3 0-15,3 0 0 16,0 0 0-16,-3 0 0 0,-6-8-12 0,6 5-7 0,3 3-1 15,0 3 0 1,-3-6-198-16,0 3-40 0</inkml:trace>
  <inkml:trace contextRef="#ctx0" brushRef="#br0" timeOffset="74301.3">19701 13822 2617 0,'0'0'57'0,"0"0"12"0,0 0 3 0,0 0 2 0,-3 5-59 0,3-5-15 16,-3 8 0-16,3 5 0 0,-3-2 61 0,0 2 10 16,0 3 1-16,-3 3 1 0,3 4-7 0,-6-2-2 15,0 6 0-15,-3 2 0 0,-3-2 0 0,-3-1 0 16,4 0 0-16,-7 1 0 0,0-1-42 0,3-4-9 15,3-4-1-15,0 3-1 0,-3 0 2 0,1 3 1 16,-1 3 0-16,0 2 0 0,3-3-14 0,3 3 9 16,3-2-9-16,0-3 8 0,0-1-8 0,3-1-14 15,3-4 3-15,3-2 1 16,0-3-101-16,3-5-20 0,0 5-4 16,0-7-793-16,0-1-160 0</inkml:trace>
  <inkml:trace contextRef="#ctx0" brushRef="#br0" timeOffset="74546.67">19805 14285 2674 0,'-6'18'119'0,"6"-18"24"0,0 0-115 0,-3 0-28 15,-3 3 0-15,3-3 0 0,-3 5 88 0,3 1 11 0,-3-1 2 0,3 5 1 16,0 1-62-16,0 2-12 0,-3 8-2 0,6-5-1 16,0 0-16-16,-3 3-9 0,-3-3 10 0,6 2-10 0,0-2 0 15,0 0 0-15,-3-6-13 0,0-2 4 16,3 0-123-16,0 0-25 0,0 0-5 0,0-8-1062 16</inkml:trace>
  <inkml:trace contextRef="#ctx0" brushRef="#br0" timeOffset="74727.32">20010 13814 3110 0,'-12'-5'68'0,"6"5"15"0,0 0 2 0,-2 2 3 0,2 1-71 0,0 0-17 0,0-1 0 15,0 1 0-15,3 2 55 0,3-5 7 0,0 0 2 0,0 5 0 31,0-5-103-31,6 8-20 0,3-2-4 0,0-4-1 0</inkml:trace>
  <inkml:trace contextRef="#ctx0" brushRef="#br0" timeOffset="82535.8">20894 12883 345 0,'0'0'31'0,"3"-3"-31"16,3 0 0-16,-3 1 0 0,-3 2 109 0,0 0 16 15,3-3 3-15,0 0 1 0,0-2-45 0,-3 5-8 16,0 0-3-16,0 0 0 0,3-3 19 0,-3 3 4 16,0 0 1-16,0 0 0 0,0 0-30 0,0 0-7 0,0 0 0 0,0 0-1 15,0 0-19-15,-6 6-4 0,0-1-1 0,3 0 0 16,0 3-7-16,0 0-2 0,0 0 0 0,0 0 0 16,0-3-6-16,0 3 0 0,3 3-1 0,0-6 0 15,0-5-10-15,-3 8-1 0,0-3-8 0,6 3 12 16,-3-8 2-16,0 8 0 0,0-2 0 0,0 1 0 15,0 1 6-15,0 3 2 0,-3-3 0 0,0 0 0 16,3 0-2-16,0 0-1 0,-2 5 0 0,2-2 0 16,-3-1-3-16,0 1-1 0,3 2 0 0,-3 3 0 15,0 0-1-15,0 5 0 0,3 0 0 0,-3 3 0 16,0 2 1-16,0-2 0 0,-3 3 0 0,3-1 0 16,-3 0-2-16,0 1 0 0,0 2 0 0,3 0 0 15,0 0-5-15,0-2-8 0,-3 2 11 0,0 0-11 16,3 0 13-16,-3 3-4 0,3 0-1 0,-3-6 0 15,3 3 1-15,0 0 0 0,0-2 0 0,0 2 0 16,0 0-1-16,0 0 0 0,0 0 0 0,3 0 0 16,-3 0-8-16,0 0 0 0,3 3 9 0,-3 0-9 0,3-3 0 0,0 3 8 15,3-3-8-15,0 0 0 0,-3-3 0 16,0 4 0-16,0-4 0 0,0 3 8 0,0-2-8 0,0-1 0 16,0 3 0-16,0-2 8 0,0 2-8 0,0 0 0 15,-3-3 0-15,0 1 0 0,3-1 0 0,-3-2 0 16,3 0 0-16,-3-3 0 0,-2 0 0 0,5-2 8 15,-3-1-8-15,3 3 0 0,0-2 0 0,0-3 8 16,-3 2-8-16,3 3 0 0,0 3 0 0,0 0 0 0,0-3 0 16,0 0 0-16,0 3 0 0,0-3 0 15,0-2 0-15,3-1 8 0,-6-2-8 0,3 3 0 0,-3-6 0 16,3 3 8-16,0-6-8 0,0 4 0 0,-3-4 0 16,3 1 0-16,0-1 0 0,-3-2 9 15,3-2-9-15,0-1 0 0,0-5 12 0,0 0-4 0,0 0 0 0,0 0-8 16,0 0 11-16,0 0-11 0,0 0 10 0,0 0-10 15,0 0 13-15,0 0-3 0,0 0-1 0,0 0 0 16,0 0-9-16,0-5 8 0,0-1-8 0,0 1 8 16,0 0-8-16,0-1 0 0,0-1 0 0,0 7 0 31,0 0-44-31,3-6-10 0,-3 6-2 0</inkml:trace>
  <inkml:trace contextRef="#ctx0" brushRef="#br0" timeOffset="84020.28">21177 13933 1062 0,'0'0'47'0,"0"0"9"0,0 0-44 0,0 0-12 0,0 0 0 0,0 0 0 0,0 0 72 0,0 0 12 16,0 0 2-16,0 0 1 0,0 0-45 0,0 0-9 15,0 0-1-15,0 0-1 0,3 3-9 0,-3-3-2 16,0 0 0-16,9 0 0 0,-3-3-8 0,0 0-3 15,3-2 0-15,-3 0 0 0,0-1-9 0,-3 1 0 16,3 0 0-16,-3 0 0 0,-3 5 14 0,0-6 7 16,3 1 2-16,-3 5 0 0,0 0 33 0,0 0 8 15,0 0 0-15,0 0 1 0,-6 0-7 0,6 0-2 16,-9 0 0-16,9 0 0 0,0 0-28 0,-3 5-5 0,0-2-2 0,3-3 0 16,-6 5-9-16,6-5-1 15,0 0-1-15,0 0 0 0,0 0 2 0,0 8 0 0,0-8 0 0,0 0 0 16,0 0-12-16,0 0 0 0,0 0 0 0,0 0 0 15,0 0 0-15,0 0 0 0,0 0 0 0,0 0 0 16,0 0 0-16,0 0 0 0,0 0 0 0,0 0-667 16,0 0-135-16</inkml:trace>
  <inkml:trace contextRef="#ctx0" brushRef="#br0" timeOffset="84487.73">21135 14121 345 0,'-3'2'31'0,"3"-2"-31"16,0 0 0-16,0 0 0 0,0 0 139 0,0 0 21 15,0 0 5-15,0 0 1 0,-3 6-52 0,3-6-10 16,0 5-3-16,0-5 0 0,0 0-23 0,-2 5-5 15,2 1-1-15,0-6 0 0,0 0-24 0,0 0-4 16,0 0-2-16,-3 8 0 0,3-8-2 0,0 0 0 16,0 0 0-16,0 0 0 0,0 0 4 0,0 0 1 15,0 0 0-15,0 0 0 0,0 0-26 0,0 0-6 16,0 0-1-16,0 0 0 0,0 0 1 0,5-6 0 16,-5 6 0-16,6-2 0 0,-3-1-13 0,-3 3 0 15,0 0 0-15,0 0 0 0,0 0 14 0,0 0 0 0,0 0 0 0,0 0 0 16,0 0 15-16,0 0 3 0,0 0 1 0,0 0 0 15,0 0-16-15,0 0-3 0,0 0-1 0,-6 3 0 16,1-1 7-16,-1 4 2 0,6-6 0 0,0 0 0 16,-6 2-1-16,6-2 0 0,0 0 0 0,0 0 0 15,0 0-21-15,0 0 0 0,0 0 0 0,0 0 0 16,0 0 0-16,6-2 0 0,0-1 0 0,-1 0 8 16,1-2-8-16,0 2 11 0,0 1-11 0,-3-1 12 15,-3 3-12-15,6-3 0 0,-6 3 0 0,0 0 8 16,0 0-8-16,0 0-11 0,0 0 3 0,0 0 0 15,0 0-117-15,0 0-23 0,0 6-5 0,6-1-1 16</inkml:trace>
  <inkml:trace contextRef="#ctx0" brushRef="#br0" timeOffset="85425.06">21493 14108 1137 0,'0'0'50'0,"0"0"11"0,-3 0-49 0,3 0-12 0,-3 0 0 0,3 0 0 16,-6 0 119-16,6 0 21 0,0 0 4 0,0 0 0 0,0 0-56 0,0 0-11 16,0 0-2-16,0 0-1 0,3-8-37 0,3 2-7 15,-3 1-2-15,3 0 0 0,0-3-4 0,-1 0 0 16,1 0-1-16,3 0 0 0,0 0-3 0,0 0-1 16,-3-2 0-16,3 2 0 0,0-3-1 0,0 3 0 15,3-2 0-15,-3 2 0 0,3 2-6 0,0-2-2 16,-3 3 0-16,2 0 0 0,1-1-2 15,0 4-8-15,-3-1 12 0,0 1-4 0,3 2-8 0,0-3 12 16,-6 3-12-16,3 0 12 0,-3 0 2 0,0 3 1 16,-6-3 0-16,0 0 0 0,0 0 0 0,3 5 0 15,3 0 0-15,-6 3 0 0,0 0 1 0,-6 0 0 16,6 0 0-16,0 2 0 0,-9 1-4 0,6 0-1 16,-3 2 0-16,0-3 0 0,-3 1-11 0,3 2 8 15,-3-2-8-15,3 2 8 0,-3-2-8 0,0-3 12 16,3 2-12-16,0-2 12 0,0-3-12 0,3 3 12 0,3-8-12 15,0 0 12-15,-3 6-12 0,3-6 0 0,0 0 9 16,0 0-9-16,0 0 0 0,0 0 9 0,6-3-9 0,0 0 0 16,0-2 9-16,3 0-9 0,0-1 0 15,0-1 9-15,0-1-9 0,0 2 0 0,3-4 0 16,-3 2 0-16,3-3 0 0,0 1 0 0,-3-4 0 16,2 4 0-16,1-1 0 0,3 1 8 0,-3-1-8 15,0 3 0-15,0-2 0 0,0-1 0 0,-3 3 0 0,0 0 0 16,0 3 0-16,-3-1 0 0,0 1 0 0,0 0 0 15,2 2 0-15,-8 3 0 0,0 0 0 0,6-2 0 16,-6 2 0-16,9 0-14 0,-9 0 5 0,9 0 1 16,-9 0 8-16,6 2 11 0,-6-2-3 0,6 3 0 15,-6-3-8-15,6 5 0 0,-6-5 0 0,6 3 8 0,0 2-8 16,-3 0 0-16,-3 1 0 0,3-1 0 0,0 3 0 16,0-3-9-16,-6 3 0 0,0 0 0 0,3-3 21 15,0 6 5-15,-6-3 1 0,3 5 0 0,-3-5-3 16,3 5-1-16,-3-2 0 0,0-1 0 0,3 1 5 15,-3 0 1-15,3-1 0 0,0 1 0 0,0-3-4 0,0 0 0 16,3 0 0-16,0-8 0 0,3 5-8 0,-3-5-8 16,6 5 12-16,0 1-12 0,3-6 11 0,3 0-11 15,0 0 10-15,3-3-10 0,6 0 0 0,6-2 0 16,2 0 0-16</inkml:trace>
  <inkml:trace contextRef="#ctx0" brushRef="#br0" timeOffset="90258.83">2338 16097 975 0,'0'0'43'0,"0"0"9"0,0 0-41 0,0 0-11 0,0 0 0 0,0 0 0 15,0 0 53-15,0 0 9 16,0 0 2-16,0 0 0 0,0 0-2 0,0 0 0 15,0 0 0-15,0 0 0 0,0 0-2 0,0 0 0 0,0 0 0 0,0 0 0 16,0 0 0-16,0 0 0 0,9 6 0 0,-9-6 0 16,0 0-11-16,9 2-2 15,0-2-1-15,-9 0 0 0,9 3-23 0,3-1-5 0,-3-2-1 0,-3 3 0 16,9-3-3-16,-9 0-1 0,3 0 0 0,0 0 0 16,0-3-5-16,2 3-8 0,-2 0 11 0,3 0-11 15,3 0 10-15,-9 0-10 0,9-2 8 0,-6 2-8 16,6 0 0-16,-3 0 0 0,3 0-14 0,-3 0 5 15,-4-3 17-15,1 3 3 0,-3 3 1 0,3-3 0 16,0-3 6-16,0 3 2 0,0 0 0 0,0 0 0 16,-9 0-119-16,0 0-23 0,6 3-5 0</inkml:trace>
  <inkml:trace contextRef="#ctx0" brushRef="#br0" timeOffset="90701.19">2297 16203 345 0,'0'0'31'0,"0"0"-31"0,0 0 0 0,0 0 0 15,0 0 189-15,0 0 32 0,0 0 7 0,0 0 0 16,0 0-100-16,0 0-20 0,0 0-4 0,0 0 0 16,0 0-32-16,0 0-7 15,0 0-1-15,0 0 0 0,0 0-25 0,0 0-6 0,9 0-1 0,-6 0 0 16,3 0 10-16,-6 0 2 0,6 3 0 0,0-3 0 16,2 0-13-16,1 0-3 0,-6 0 0 0,6 0 0 15,0 0-6-15,-3 0-2 0,3 0 0 0,0 0 0 16,-3 0-6-16,6-3-2 0,0 3 0 0,6 0 0 15,-9-3-12-15,5 3 11 0,4-2-11 0,0 2 10 16,3-3-10-16,0 3 0 0,-6 0 0 0,3 0 8 0,2-2-8 0,-2 2 0 16,6 0 0-16,-3 0 0 0,-3 0 0 0,0 0 8 15,3 2-8-15,-7 1 0 0,1-3 8 16,-3 2-8-16,0-2 0 0,0 3 8 0,-3-3-8 16,-9 0 0-16,0 0 0 0,0 0 8 0,0 0-20 15,0 0-4-15,0 0 0 0,0 0-660 16,0 5-131-16</inkml:trace>
  <inkml:trace contextRef="#ctx0" brushRef="#br0" timeOffset="92242.73">3571 16261 345 0,'0'0'31'0,"0"0"-31"15,0 0 0-15,0 0 0 0,0 0 148 0,0 0 24 16,0 0 5-16,0 0 1 0,6 0-98 0,-6 0-20 0,0 0-4 0,3-2-1 15,3-1 10-15,0 3 3 0,3-3 0 0,-9-2 0 16,5 2-12-16,-5 3-3 0,6-2 0 0,-3-4 0 16,3 4-13-16,-6-1-2 0,3-2-1 0,0 0 0 15,0 2-16-15,3-2-3 0,0-1-1 0,-3 1 0 16,3-3-5-16,-6 3 0 0,6-3-1 0,0 3 0 16,-3-3-11-16,3 0 12 0,-3 0-12 0,0 0 12 15,0 0-12-15,0-3 10 0,0 1-10 0,-3 2 10 16,0-3-10-16,0 1 8 0,-3 2-8 0,0 0 8 15,0 0 4-15,0 0 1 0,0 3 0 0,-6-1 0 16,3 1 11-16,0 0 3 0,-3 2 0 0,-3 0 0 16,3 1-5-16,-6 2-1 0,4 2 0 0,-1-2 0 15,0 3 11-15,3 0 1 0,-3-1 1 0,6 1 0 16,-6 5-14-16,3-3-4 0,-3 1 0 0,0 2 0 0,3-1 2 16,-5-1 0-16,8 2 0 0,-9 2 0 15,3 1 9-15,3-1 1 0,0 4 1 0,3-4 0 0,-9 3-14 16,9 1-3-16,-3-4-1 0,-3 4 0 15,6-1-11-15,3 0 0 0,-6 0 0 0,3 0 8 0,6 1-8 16,-3-1 10-16,1-3-10 0,2 1 10 0,0 0-10 16,0-1 0-16,2-2 0 0,1 0 0 0,0 0 9 0,3-3-9 15,0 1 10-15,-3-1-10 0,3-2 0 0,0-1 8 16,3-2-8-16,-3 0 0 0,3 0 0 0,3 0 9 16,-3 0-9-16,6-2 8 0,-3-1-8 0,3-2 0 15,-1-1 9-15,1 1-9 0,-3 0 8 0,-3-3-8 16,6 0 10-16,0-3-10 0,0 3 0 0,3-2 0 0,0-1 0 15,-4 1 0-15,1-4 0 0,0 1 11 0,3 0 0 0,-6 0 0 16,0-1-11-16,0 4 8 0,3-3-8 16,-6-1 8-16,-3 1-8 0,2 3 0 0,-2 2 9 15,-3 2-9-15,3-2 0 0,-6 3 0 0,0 5 0 0,0 0 0 16,0 0 0-16,0 0 0 0,-3 0 0 0,-3 3 0 16,0-3 0-16,0 2 0 0,1 4 0 0,2-1 0 15,-3 0 0-15,3 1 0 0,-6-1 0 16,3 0 0-16,3 3 0 0,0-3 0 0,3 3 0 0,-6 0 0 15,3 0 0-15,0 0 0 0,0 3 8 0,3-1-8 16,0-2 11-16,-3 3-3 0,3-1 0 0,-3 1 0 16,3-3 0-16,0 0-8 0,0 2 12 0,0-2-4 15,3 0 0-15,0-2-8 0,0 2 12 0,0-3-4 16,-3-5-8-16,9 3 8 0,-3 2-8 0,0-3 8 16,3 4-8-16,0-6 10 0,-1-3-10 0,4 3 10 15,-3-3-2-15,3 1-8 0,0-3 12 0,0-1-4 0,0 4 0 0,3-4 0 16,-6 1 0-16,3 2 0 15,-3-2-116-15,0 2-23 0,2-2-5 0,-2-3 0 0</inkml:trace>
  <inkml:trace contextRef="#ctx0" brushRef="#br0" timeOffset="92610.38">4011 16134 1566 0,'0'0'34'0,"0"0"7"0,0 0 2 0,0 0 1 0,-3 3-35 0,3-3-9 0,0 0 0 0,0 0 0 15,-3 5 71-15,3-5 12 0,0 0 2 0,0 0 1 16,0 0-26-16,0 0-4 0,0 0-2 0,0 0 0 15,6 3-5-15,3-3-1 0,0 3 0 0,0-3 0 16,3 0-9-16,-3-3-3 0,3 3 0 0,0 0 0 16,-3-3-12-16,0 1-2 0,2-1-1 0,4-2 0 15,-9 5-7-15,3-3-2 0,0 0 0 0,0 1 0 0,0 2-3 0,0 0-1 16,-3 0 0-16,3 0 0 0,0 0-8 0,-3 0 0 16,0 0 9-16,0 2-9 0,0-2 0 0,3 3 0 15,-6 2 0-15,8-2 8 0,-11 2-8 0,6-2 0 16,-6-3 8-16,6 3-8 15,3-1-88-15,-9-2-23 0,0 0-4 0,6 5-1 0</inkml:trace>
  <inkml:trace contextRef="#ctx0" brushRef="#br0" timeOffset="92910.14">4240 15968 1501 0,'0'0'66'0,"0"0"14"0,0 0-64 0,0 0-16 0,0 0 0 0,0 0 0 15,0 0 96-15,-5 5 15 0,5-5 3 0,-3 5 1 16,-3 0-37-16,3 3-7 0,0 0-2 0,3 6 0 16,-6-4-17-16,0 3-4 0,3 1-1 0,0-1 0 15,0 3 0-15,-3 0 0 0,-3-1 0 0,3-1 0 16,3 2-16-16,-3-1-3 0,-3 1-1 0,3 3 0 15,0-6-11-15,0 3-3 0,0 0 0 0,3-3 0 16,-3-2-13-16,6-1 9 0,0 3-9 0,0-5 8 16,0 0-8-16,0-2 8 0,0-6-8 0,3 8 8 15,-3-8-65-15,0 0-14 16,9 2-2-16,0-2-1042 0</inkml:trace>
  <inkml:trace contextRef="#ctx0" brushRef="#br0" timeOffset="94009.18">5056 15663 403 0,'6'-8'17'0,"-6"8"5"0,3-5-22 0,0 2 0 15,-3-2 0-15,6 0 0 0,-6 5 192 0,0 0 33 0,0 0 7 16,0 0 2-16,0-8-106 0,0 8-20 0,0 0-5 0,0 0-1 16,0 0-43-16,0 0-9 0,-6 5-2 0,0 3 0 15,0-3-2-15,0 3-1 0,0 3 0 0,-3 2 0 16,3-2-1-16,-3 5-1 0,-3-3 0 0,4 5 0 16,-7-2-3-16,3 3-1 0,-3 2 0 0,6-2 0 15,-6-1-3-15,3 3 0 0,0 0 0 0,0 1 0 16,6-1-11-16,-3 3-2 0,3-1-1 0,-5 1 0 15,2-3-3-15,0 0-1 0,3 1 0 0,-3-4 0 16,6 1-18-16,0-3 0 0,-6-1-11 0,3-1 11 16,6-1 0-16,-3-5 0 0,3 2 0 0,0-10 0 15,-3 6 0-15,3-6 0 0,0 0 9 0,0 0-9 16,0 0 8-16,0 0-8 0,0 0 8 0,9 2-8 16,-3-2 10-16,3 0-10 0,0-2 12 0,0-4-12 15,0 1 12-15,0-5-12 0,2-1 12 0,-2 0-12 16,3 1 8-16,0-1-8 0,6-2 0 0,-6 0 0 0,3 5 0 15,3-3 0-15,0 1 0 0,-1-1 0 0,-2 0 0 16,0 4 0-16,0-1 0 0,-3 2 0 0,3-2 0 16,-9 6 0-16,9-1 0 0,-9 0 0 0,3 3 0 15,0 0 0-15,-9 0 0 0,8 3 0 0,1 0 0 0,0 2 0 16,-9 0 0-16,6 1 0 0,-3 2 0 16,3 2 0-16,-6-2 0 0,0 0 0 0,3 3 0 0,-3-1 0 15,0 1-8-15,-3 2 8 0,3-2 0 0,-3-1 0 16,0 1 0-16,0 2 0 0,0-2 0 0,0-1 0 15,-3 1 0-15,0 2 0 0,3-2 0 0,-3-1 0 16,1 3 0-16,-1 1 0 0,-3-4 0 0,0-2 0 16,0 3 8-16,0-3-8 0,-3 0 9 0,0-1-1 15,-3-1-8-15,0-4 12 0,0 4-12 0,1-4 11 16,-4-2-11-16,0 0 10 0,3 0-10 0,-3 0 8 0,0-2-8 16,3-1 8-16,0 3-8 0,4-5 0 0,-4 2 9 15,6-2-9-15,-3 0 0 0,3-1 9 0,-3 1-9 0,3 2 0 16,3-2 20-16,3 0-4 0,3-1 0 0,-6 4 0 15,6-6-16-15,6 3-14 0,-3-1 2 0,3 4 1 32,3-4-86-32,3 1-18 0,-3-3-3 0</inkml:trace>
  <inkml:trace contextRef="#ctx0" brushRef="#br0" timeOffset="94321.93">5404 16089 1911 0,'0'0'42'0,"0"0"9"0,-6 6 1 0,6-6 2 0,-3 0-43 0,3 0-11 16,-3 2 0-16,3-2 0 0,0 0 104 0,0 0 20 0,-3-2 3 0,3 2 1 15,0-6-70-15,0 6-14 0,0 0-2 0,0 0-1 16,6-2-28-16,3-4-5 0,-9 4-8 0,0 2 11 31,0 0-114-31,6-3-22 0,9-2-5 0,-15 5-1 0</inkml:trace>
  <inkml:trace contextRef="#ctx0" brushRef="#br0" timeOffset="95049.52">5788 15854 403 0,'-3'0'36'0,"3"0"-36"0,0 0 0 0,0 0 0 15,0 0 198-15,0 0 33 16,0 0 6-16,0 0 2 0,0 0-118 0,0 0-23 0,0 0-5 0,0 0-1 16,0 0-51-16,3-5-10 0,3-1-3 0,0 4 0 15,0-4-28-15,0 1 0 0,-3 0 0 0,3 2 0 16,3-2 25-16,-6 0 12 0,3-1 3 0,0 1 0 15,3-3-13-15,0 0-3 0,0 0 0 0,0-2 0 16,2-1 7-16,1 0 1 0,0 1 0 0,3-3 0 16,-6-1-16-16,3-2-4 0,0-2 0 0,6 2 0 15,-6 0-3-15,3-2-1 0,-4-1 0 0,4 1 0 16,3-4-8-16,-3 1 0 0,3 0 0 0,-3 3 0 16,3-6 0-16,0 3 0 0,-4 2 0 0,-2 1 0 15,3 2 0-15,-6 2 0 0,0 1 0 0,-3 0 0 16,-3 0 0-16,0 5 0 0,0 0 0 0,-3 0 0 15,0 3 0-15,0 5 8 0,0-3-8 0,0 3 8 16,0 0 26-16,0 0 5 0,-9-3 1 0,9 3 0 16,-9 3-23-16,0 2-4 0,3-2-1 0,0 5 0 15,3-3 7-15,-3 6 1 0,0-1 0 0,0 4 0 0,3-4 9 16,-2 3 3-16,-1 1 0 0,0 2 0 0,-3-1-32 16,6 1 0-16,-6 0 0 0,0 5 0 0,0-2 16 15,-3 2-4-15,0 3 0 0,3 0 0 0,-3 2-3 0,-3-2-1 16,3 0 0-16,1 2 0 0,-1-5-8 0,3 3 8 15,3-3-8-15,-9 0 8 0,6-2-8 0,3 0 0 16,0-4 0-16,0 1 0 0,3-3 0 0,0-2 8 16,0 0-8-16,3-1 8 0,0-4 0 0,0 1 0 15,0-7 0-15,0 6 0 16,0 2-67-16,0-8-13 0,0 0-4 0,0 0-653 16,0 0-131-16</inkml:trace>
  <inkml:trace contextRef="#ctx0" brushRef="#br0" timeOffset="95395.4">5622 16063 1346 0,'0'0'60'0,"0"0"12"0,0 0-58 0,0 0-14 0,0 0 0 0,0 0 0 15,0 0 110-15,0 0 19 0,0 0 4 0,0 0 1 0,0 0-38 16,0 0-7-16,0 0-1 0,0 0-1 0,0 0-33 0,0 0-6 16,0 0-2-16,6 5 0 0,2-2 3 0,1-3 1 15,-3 2 0-15,3 1 0 0,3-6-34 0,0 3-6 16,0 0-2-16,0 0 0 0,9-2 4 0,-9-1 0 16,3 1 0-16,-1-4 0 0,4 4-4 0,0-4 0 15,6 1 0-15,-9 0 0 0,6-1-8 0,-3 4 0 16,2-1 9-16,-2-2-9 0,0 2 8 0,-3 1-8 15,0 2 10-15,0 0-10 0,0-3 0 0,-3 0 8 16,2 3-8-16,-5 3 0 0,0-3 0 0,0 3-8 16,-9-3 8-16,6 2-13 15,0 3-150-15,-6-5-29 0</inkml:trace>
  <inkml:trace contextRef="#ctx0" brushRef="#br0" timeOffset="96158.57">5586 16449 576 0,'0'0'51'0,"0"0"-41"0,-3 0-10 0,3 0 0 0,0 0 185 0,0 0 35 16,0 0 8-16,0 0 0 0,0 0-96 0,3-5-20 15,0 0-4-15,-3 5-1 0,6-6-57 0,0 1-11 16,-3 0-3-16,3-1 0 0,0 1-4 0,6-3-2 15,-9 3 0-15,5 0 0 0,-2-3-12 0,0 2-2 16,3 1-1-16,0 0 0 0,0-1 5 0,-3 1 0 16,3 0 1-16,3 0 0 0,-3-1 5 0,0 1 1 15,3 0 0-15,-3-1 0 0,3 4-27 0,-4-3 8 16,-2 2-8-16,3 0 0 0,-3 3 0 0,3 0-20 0,-6 0 3 16,3 0 1-16,0 3 25 0,-6-3 6 15,0 0 1-15,0 8 0 0,0 0-16 0,0 0 0 16,-3 0 0-16,0 2 0 0,-3-2 12 0,3 3-1 0,-3-3 0 15,0 2 0-15,3 1 5 0,-6-1 0 0,6-2 1 16,-2 3 0-16,2-6-17 0,0 3 0 0,0-3 8 16,3 1-8-16,0-6 0 0,0 0 0 0,-3 8 0 0,3-8 0 15,0 0 12-15,0 0 0 0,0 0-1 0,0 0 0 16,9 0-11-16,-4-3-16 0,4 0 4 0,-3-2 1 16,3 0 35-16,-3-3 6 0,3 0 2 0,0 0 0 15,0-3-24-15,3-2-8 0,3 5 0 0,-3-2 0 16,3-4 0-16,-3 4 0 0,-1 2 0 0,4-3 0 15,-3 3-14-15,-3 3 1 0,0 0 0 0,-3 0 0 16,3 2 13-16,-9 3 0 0,0 0 0 0,0 0-9 16,0 0 9-16,0 0 0 0,0 0-9 0,9 5 9 0,-9-5 0 15,6 5 0-15,-6-5 0 0,3 8 0 0,3 0 10 16,-6 0 6-16,-6 0 2 0,6 0 0 0,0-3-18 16,-3 3 8-16,0 0-8 0,0 3 0 15,-3-3 12-15,3 2-12 0,0-2 12 0,0 3-12 0,-3-3 10 16,3 2-10-16,0 1 8 0,0 0-8 0,0-1 8 15,0 1-8-15,3-3 0 0,0 0 8 0,0-3-8 0,0-5 0 16,0 0 9-16,0 0-9 0,0 0 8 0,9 5-8 16,-3-5 10-16,3-2-10 15,0-1-113-15,0 0-29 0,6-5-6 0,0-2 0 16</inkml:trace>
  <inkml:trace contextRef="#ctx0" brushRef="#br0" timeOffset="96830.58">6646 15621 403 0,'0'0'36'0,"0"0"-36"0,-6 0 0 0,0 3 0 16,0-3 195-16,3 0 32 0,3 0 6 0,-6 2 2 15,3-2-99-15,3 0-19 0,0 0-4 0,0 0-1 16,0 0-41-16,0 0-9 0,0 0-2 0,0 0 0 16,0 0-13-16,6 6-3 0,0-4-1 0,3-2 0 15,0 0-15-15,2 0-2 0,1 0-1 0,0 0 0 16,0 0 5-16,3-2 1 0,-3 2 0 0,3-3 0 15,0 3-5-15,0 0-1 0,-1 0 0 0,4 0 0 16,-3 0-11-16,3 0-2 0,-3 0-1 0,3 0 0 16,-3 0-11-16,3 0 0 0,-4 0 9 15,7 0-9-15,-3 0 8 0,0-3-8 0,0 1 10 0,3 2-10 16,-3 0 8-16,-1-3-8 0,1 3 0 0,-3-3 9 16,-3 3-9-16,0 0 8 0,0 3-8 0,-3-3 8 15,-9 0-32-15,0 0-8 16,6 5 0-16,-6-5-1006 0</inkml:trace>
  <inkml:trace contextRef="#ctx0" brushRef="#br0" timeOffset="97505.13">6598 15695 172 0,'0'0'8'0,"0"0"1"0,0 0-9 0,0 0 0 0,0 0 0 0,0 0 0 15,0 0 218-15,0 0 42 0,0 0 8 0,0 0 1 16,0 0-122-16,0 0-25 0,0 0-5 0,0 0-1 16,0 0-33-16,0 0-7 0,0 0-2 0,6 3 0 15,0-3-7-15,6 0-2 0,-3 0 0 0,0 0 0 16,2 2-14-16,-2-2-3 0,3 3-1 0,0 0 0 15,-3-3-13-15,3 2-2 0,0 4-1 0,0-4 0 16,0 1-11-16,0 0-1 0,0-1-1 0,0 1 0 16,-1-1-9-16,-2 1-1 0,3 2-8 0,0-2 12 15,0 2-12-15,-3 1 9 0,3-1-9 0,-3 3 8 16,0-3-8-16,0 0 8 0,-9-5-8 0,9 6 8 0,0 2-8 16,-1 0 10-16,-8-8-10 0,6 8 10 0,0 0-10 0,-3-1 0 15,-3 1 0-15,0 0 0 0,-3 0 8 16,-3 3-8-16,0-1 0 0,-2 1 8 0,-1 0-8 0,-3-1 0 15,-3 3 0-15,0-2 8 0,0 2-8 16,-6-2 0-16,3 2 0 0,1 0 8 0,-1 0-8 16,-6 1 0-16,3 2 0 0,-3-3 8 0,0 3-8 15,4 0 0-15,-4-1 0 0,3 1 0 0,0 3 0 16,3-3 0-16,-3-3 0 0,4 3 0 0,-4 0 0 0,0 0 0 16,3-1 0-16,0 1 0 0,-3-2 0 0,3 1 0 15,4-1 0-15,-1-1 0 0,3-3 0 0,3 4 0 16,-3-4 0-16,3 1 0 0,6-3 0 0,-3 0 0 15,6 0-9-15,-3-3 9 0,3-5 0 0,0 0 0 16,9 8-8-16,0-5 8 0,0-1 0 0,3 1 0 0,0-1 0 16,3-2 0-16,-4 0 0 0,4 0 0 0,-3-2 11 15,3-1-11-15,0 3 0 0,-3-2 0 0,3-1 0 16,0 0 0-16,0 1 0 0,-1-1 0 0,1 0 0 16,0 1 0-16,3-1 0 0,-3 0 0 0,0 3 0 0,3-2 0 15,-3 2 0-15,-1 0 0 0,-2 0 0 0,3 0 0 16,-3 0 0-16,0 0 0 0,0 2 0 0,0 1 0 15,0 0 0-15,-3-1 0 0,0 1 0 0,0 0 0 16,0 2-76 0,-1 0-20-16,-2 0-3 0</inkml:trace>
  <inkml:trace contextRef="#ctx0" brushRef="#br0" timeOffset="98316.33">7095 16047 864 0,'0'0'38'0,"0"0"8"0,0 0-37 0,0 0-9 0,0 0 0 0,0 0 0 16,0 0 182-16,0 0 34 0,0 0 8 0,0 0 0 16,0 0-100-16,0 0-21 0,9 5-4 0,-6 1-1 15,-3-6-45-15,6 8-9 0,3-1-1 0,0 1-1 16,-6 0-10-16,0 0-3 0,9-2 0 0,-3 1 0 15,-4 4-20-15,-2 0-9 0,0-3 8 0,3-3-8 16,3 3 16-16,-6-3-3 0,0 3 0 0,-3-8 0 16,9 8-5-16,-3-3-8 0,-3 3 11 0,-3-8-11 15,9 8 11-15,-3-3-11 0,0 1 10 0,-6-6-10 16,0 0 8-16,0 0-8 0,9 8 0 0,-6 0 9 16,-6 0-139-1,3-3-28-15</inkml:trace>
  <inkml:trace contextRef="#ctx0" brushRef="#br0" timeOffset="98603.19">6985 16322 1339 0,'0'0'59'0,"0"0"13"0,0 0-58 0,0 0-14 16,3-8 0-16,0 3 0 0,0 0 85 0,3-3 15 0,-3 2 2 15,0-2 1-15,3 1-3 0,3 1 0 0,0-2 0 0,-1 0 0 16,4-2-44-16,0-1-8 0,3 1-3 0,0 2 0 16,-3 0-17-16,0 0-4 0,6 0-1 0,-3-3 0 15,-1 3-14-15,-2-2-9 0,0-1 12 0,3 3-12 16,0-2 10-16,-3 2-10 0,-3-3 8 0,6 1-8 16,-3-1 0-16,0 3 0 0,-3-3 8 0,-1 4-8 15,4-1 0-15,-3 0 0 0,-3 2 0 0,3 1 8 16,-9 5-20-16,6-5-5 0,-6 5-1 0,0 0-671 15,0 0-135-15</inkml:trace>
  <inkml:trace contextRef="#ctx0" brushRef="#br0" timeOffset="98914.4">7366 16317 864 0,'0'0'38'0,"0"0"8"0,0 0-37 0,0 0-9 15,0 0 0-15,0 5 0 0,0-5 136 0,0 8 24 16,0 0 6-16,0-3 1 0,-3 3-67 0,0 0-14 15,0 0-2-15,3-3-1 0,-3 3-48 0,3-2-10 0,-6 4-1 16,3-2-1-16,0 0-12 0,0-3-3 0,-3 3 0 0,0 0 0 16,-3 0-8-16,6 0 10 0,0 0-10 0,-3-3 10 15,-3 3-10-15,6-2 0 0,0 2-10 0,3-8-828 16</inkml:trace>
  <inkml:trace contextRef="#ctx0" brushRef="#br0" timeOffset="99093.28">7491 16142 1267 0,'0'0'112'0,"0"0"-89"0,-3-2-23 0,3 2 0 16,3-6 56-16,-3 6 8 0,0-5 0 0,0 5 1 0,0 0-9 15,0 0-1-15,0 0-1 0,0 0 0 16,0 0-26-16,0 0-6 0,0 0-1 0,0 0-536 15,0 0-107-15</inkml:trace>
  <inkml:trace contextRef="#ctx0" brushRef="#br0" timeOffset="99625.95">6401 16632 403 0,'0'0'36'0,"0"0"-36"15,0 0 0-15,0 0 0 0,0 0 191 0,0 0 31 16,0 0 6-16,0 0 2 0,0 0-119 0,-3 5-24 16,1 3-5-16,-1-3-1 0,3 3-36 0,-6-3-7 15,3 3-2-15,0-2 0 0,0 2-24 0,0-3-4 16,0 0-8-16,0 1 11 0,0-1-11 0,3-5 8 15,0 0-8-15,0 0 8 0,0 0-8 0,0 0 0 16,0 0-12-16,0 0-734 0</inkml:trace>
  <inkml:trace contextRef="#ctx0" brushRef="#br0" timeOffset="99822.3">6497 16494 748 0,'0'0'67'0,"0"0"-54"0,0 0-13 0,0 0 0 16,0 0 137-16,0 0 25 0,0 0 5 0,0 0 1 15,0 0-77-15,0 0-15 0,0 0-4 0,0 0 0 16,0 0-47-16,0 0-9 0,0 0-3 0,0 0 0 16,0 0-13-16,12 3 0 0,-12-3 8 0,3 2-8 15,-3-2-42-15,0 0-11 16</inkml:trace>
  <inkml:trace contextRef="#ctx0" brushRef="#br0" timeOffset="100104.4">6497 16621 576 0,'0'0'51'0,"0"0"-41"16,0 0-10-16,0 0 0 0,0 0 170 0,0 0 32 16,0 0 6-16,0 0 2 0,0 0-98 0,0 0-20 0,0 0-4 0,6 0-1 15,0 0-39-15,3-3-7 0,-9 3-1 0,6 0-1 16,-1-2-22-16,4-1-4 0,-3 3-1 0,3 0 0 16,-6 0-12-16,6 0 0 0,-3 0 0 0,0-2 0 15,0 2 9-15,0 0-9 0,0-3 8 0,3 3-8 16,-6 0 0-16,-3 0 0 0,0 0 0 0,6 0-818 15</inkml:trace>
  <inkml:trace contextRef="#ctx0" brushRef="#br0" timeOffset="100319.29">6526 16687 403 0,'0'0'36'0,"0"0"-36"16,0 0 0-16,0 0 0 0,0 0 129 0,0 0 19 16,0 0 4-16,0 0 1 0,0 0-33 0,6-2-8 15,0-4 0-15,0 4-1 0,3-4-64 0,-3 4-13 16,0-1-2-16,0 3-1 0,3-3-12 0,0 1-3 16,0-3 0-16,-3 2 0 0,3 3-3 0,-3 0-1 15,0-3 0-15</inkml:trace>
  <inkml:trace contextRef="#ctx0" brushRef="#br0" timeOffset="100702.76">6669 16706 748 0,'0'0'67'0,"0"0"-54"0,0 0-13 0,0 0 0 15,0 0 133-15,0 0 24 0,0 0 5 0,0 0 1 16,6 0-71-16,0-3-13 0,0 1-3 0,3 2-1 16,-3-3-54-16,3 0-10 0,-3-2-3 0,0 0 0 15,0-1-8-15,3 1 0 0,-3 0 0 0,0-1 0 16,3-1 0-16,0 1 8 0,-6 1-8 0,5 0 0 16,-2-3 0-16,0 0 0 0,0 0 0 0,0 0 0 15,0-3 0-15,-3 1 0 0,3 2 0 0,-3 3 0 16,0-3 0-16,0 2 0 0,-3 6 0 0,0 0 0 15,0 0 16-15,0 0-1 0,0 0-1 0,0 0 0 16,0 0 15-16,0 0 3 0,-3 3 1 0,0 2 0 0,0 3-4 16,0 0-1-16,0 0 0 0,-3 0 0 0,0 0 1 0,3-3 0 15,0 6 0-15,-3-3 0 0,3 0-13 0,0 0-2 16,-2 0-1-16,2 2 0 0,0-5-13 0,0 3 0 16,0 0 0-16,0-2 0 0,3-6 0 0,0 0 0 15,0 0-11-15</inkml:trace>
  <inkml:trace contextRef="#ctx0" brushRef="#br0" timeOffset="101633.56">6768 15415 860 0,'0'0'38'0,"0"0"8"0,0 0-37 0,0 0-9 0,0 0 0 0,3-3 0 15,-3 3 105-15,3-5 19 0,0-3 4 0,-1 2 1 16,4 1-34-16,-3 0-7 0,3-3-2 0,0 3 0 16,0-3-42-16,0 0-9 0,3 2-2 0,0-1 0 15,-3-4-11-15,3 3-2 0,0 3-1 0,3-3 0 16,-3-3-19-16,0 3 8 0,0 0-8 0,0 3 0 16,2 0 0-16,-5-1 0 0,-3 4 0 0,3-1 0 15,0 1 15-15,-6 2-4 0,0 0-1 0,0 0 0 16,0 0 21-16,0 0 4 0,-3 7 1 0,3 4 0 15,-3-3 5-15,0 0 2 0,-3 3 0 0,0-4 0 16,0 4-13-16,1 2-2 0,2-5-1 0,0 3 0 0,-3-3-13 0,3 0-2 16,0 0-1-16,0-3 0 15,3-5-11-15,0 0 10 0,-3 5-10 0,3-5 10 0,0 0-10 16,0 0 10-16,0 0-10 0,0 0 10 0,0 0-2 16,0 0-8-16,0 0 12 0,6-2-4 0,0-4-8 15,3 4 0-15,-1-6 9 0,1 2-9 0,0-2 0 16,0 0 9-16,6-5-9 0,-3 5 0 0,3-2 0 15,0 2 0-15,0-3 0 0,0 1 0 0,-1 2 0 16,1 2 0-16,-3 1 0 0,0 0 0 0,-3 0 0 16,0 2 0-16,3 0-10 0,-6 1 10 0,-6 2 0 0,6 0 0 15,3 0-9-15,-3 2 9 0,-6-2 0 0,3 6 0 16,-3 1 0-16,0-1 0 0,3-1 0 0,-3 3 0 16,-3 3 0-16,0-3 0 0,3 2 0 0,-3-2 0 15,-3 3 0-15,0-1 0 0,3 1 0 0,0-3 0 16,-3 2 11-16,0-2-11 0,3 0 16 0,0-3-3 15,0 3-1-15,0-2 0 0,0-1-12 0,0 0 9 0,3-5-9 0,0 6 8 16,0-6-8-16,3 5 0 0,0 0 0 0,6-2-1072 16</inkml:trace>
  <inkml:trace contextRef="#ctx0" brushRef="#br0" timeOffset="102748">7961 16124 846 0,'0'0'37'0,"0"0"8"0,0 0-36 0,0 0-9 0,0 0 0 0,0 0 0 15,0 0 60-15,0 0 9 0,0 0 3 0,0 0 0 16,0 0 0-16,0 0 1 0,0 0 0 0,0 0 0 0,0 0 8 0,0 0 2 16,0 0 0-16,0 0 0 15,6-3-6-15,-6 3-1 0,0 0 0 0,0 0 0 0,0 0-16 0,0 0-3 16,0 0-1-16,0 0 0 0,0 0-21 0,6-3-5 15,3 1-1-15,-3 2 0 0,0-3-10 0,3 3-3 16,3-3 0-16,-3 3 0 0,0 0-4 0,3-2 0 16,2 2-1-16,1-3 0 0,3 1-11 0,0-1 0 15,0 0 9-15,0 3-9 0,0-5 0 0,-4 5 9 16,1-3-9-16,0 1 0 0,-3-1 8 0,0 3-8 16,-3 0 0-16,-9 0 0 0,9-3 9 0,-9 3-9 15,0 0 0-15,9 0 9 0,-9 0-9 0,0 0 0 0,0 0 0 16,0 0 8-16,0 0-8 0,0 0 0 0,0 0-10 0,0 0 10 15,0 0 0-15,0 0-9 0,0 0 9 0,0 0 0 32,0 0-80-32,0 0-10 0,0 0-2 0</inkml:trace>
  <inkml:trace contextRef="#ctx0" brushRef="#br0" timeOffset="103740.37">8887 15917 115 0,'0'0'10'0,"0"0"-10"16,0 0 0-16,0 0 0 0,0 0 148 0,0 0 27 15,0 0 5-15,9 0 2 0,0-2-97 0,-3-1-19 16,-6 3-4-16,6-3-1 0,0-2 12 0,3 0 3 16,-4 0 0-16,4-3 0 0,0 0-16 0,3 0-4 15,-6-3 0-15,6 1 0 0,-6-1-12 0,6-2-2 16,0 0-1-16,0-1 0 0,0-2-19 0,3 3-4 15,-1 0-1-15,1-3 0 0,-3-2-17 0,3-1 10 0,-3 1-10 0,0-1 8 16,3 0-8-16,-3 1 8 16,0-1-8-16,3-2 8 0,-4 3-8 0,1 2 0 0,0-3 0 15,0 3 0-15,-3 3 0 0,3-3 0 0,-6 6 0 0,3-3 0 16,0 2 0-16,-6 0 0 0,3 3 0 0,-3 1 0 16,0 1 22-16,3 1 2 0,-6 5 1 0,0 0 0 15,0 0 10-15,0 0 1 0,0 0 1 0,0 0 0 16,0 0-14-16,0 0-3 0,0 0-1 0,0 0 0 15,0 0-4-15,-6 8-1 0,3 0 0 0,-3 2 0 16,0 1 4-16,0 2 1 0,-3 0 0 0,3 3 0 16,-3 0 1-16,0 0 1 0,-3 3 0 0,3 2 0 15,-3 0 2-15,0 3 0 0,1 2 0 0,-1-2 0 16,3 0-9-16,-3 0-2 0,3-1 0 0,3-1 0 16,-3-1-12-16,3-3 0 0,0 1 8 0,0-1-8 0,3-2 0 15,0-3 9-15,0 1-9 0,3-4 8 0,-3 1-8 16,3-1 0-16,0-2 0 0,0 0 0 15,0 3-151 1,-3-6-22-16</inkml:trace>
  <inkml:trace contextRef="#ctx0" brushRef="#br0" timeOffset="104103.37">8723 16092 1278 0,'0'0'56'0,"0"0"12"0,0 0-54 0,0 0-14 0,0 0 0 0,0 0 0 16,0 0 84-16,-6 3 15 0,6-3 2 0,0 0 1 16,0 0-28-16,0 0-6 0,0 0 0 0,0 0-1 15,0 0-33-15,0 0-6 0,0 0-2 0,9 2 0 16,0 1 2-16,3 2 1 0,-3-5 0 0,0 0 0 15,3 0 6-15,3-2 1 0,0-1 0 0,2 0 0 16,1 3-11-16,3-2-1 0,0-1-1 0,3 0 0 16,-3 1-8-16,5-1-2 0,-5-2 0 0,3 2 0 15,3 0-13-15,-3 1 11 0,-4-1-11 0,4 1 10 16,-3-1-10-16,0 3 0 0,-3-3 9 0,0 3-9 16,-3 0 0-16,-1-2 9 0,1 2-9 0,-3 0 0 15,0 2 0-15,0-2 0 0,-3 6 0 0,-3-4-12 16,0 1-46-16,-3 2-9 0,-3-5-1 0,3 8-591 15,-6 0-117-15</inkml:trace>
  <inkml:trace contextRef="#ctx0" brushRef="#br0" timeOffset="104846.45">8717 16499 403 0,'0'0'36'0,"0"0"-36"0,0 0 0 0,0 0 0 16,0 0 166-16,0 0 26 0,0 0 6 0,0 0 1 16,0 0-89-16,0 0-18 0,0 0-3 0,0 0-1 15,0 0-35-15,0 0-7 0,0 0-2 0,6-5 0 16,0 0-32-16,-3 0-12 0,3-3 0 0,0 0 9 16,-3 2 19-16,3-2 4 0,3 3 1 0,-3-3 0 0,0 0-4 0,3 0-1 15,0 0 0-15,0-2 0 0,2 2-16 0,-2 0-3 16,3-3-1-16,-3 3 0 15,6-2 5-15,-3 5 1 0,0-1 0 0,0-2 0 0,-3 3 14 0,0 0 4 16,0 2 0-16,3 0 0 0,-7 3-24 16,4 0-8-16,-3 0 0 0,-3 6 0 0,3-4 12 0,-6-2-4 15,0 0-8-15,0 11 12 0,-3-3 1 16,0 2 0-16,0 1 0 0,-3 0 0 0,6-3-5 0,-6 2-8 16,1 3 11-16,-1-2-11 0,0 0 8 0,0-3-8 15,0 2 0-15,0-2 0 0,0 0 13 0,0 0-4 16,0 0-1-16,3 0 0 0,3-8-8 0,-6 5 0 15,6 0 0-15,0-5 0 0,0 0 0 0,0 0 0 16,0 0-9-16,0 0 9 0,0 0 0 0,6-2 16 16,6-1-4-16,-3-2 0 0,3-1 4 0,0-1 1 15,-4-1 0-15,4 0 0 0,0 0-17 0,0-3 0 0,3 1 8 16,0-1-8-16,0 0 0 0,-3-2 0 0,6 5 0 16,-6-2 0-16,2 2 0 0,-2 2 0 0,0 1 0 15,0-3 0-15,-6 3 0 0,3 0 0 0,-3 2 0 16,-6 3 0-16,0 0-12 0,0 0-5 0,0 0-2 0,0 0 0 15,0 0 6-15,0 0 1 0,0 0 0 0,6 8 0 16,-3 0 12-16,0 2 0 0,-3-2 0 16,-3-2 0-16,3 2 23 0,-3 0 7 0,0-1 2 0,0 1 0 15,0-2-20-15,0 2-3 0,0 0-1 0,0 0 0 16,0-1 2-16,0-1 0 0,0 2 0 0,3 0 0 16,-3-6 0-16,3-2 0 0,0 6 0 0,0-1 0 15,3 3-10-15,-3-8 0 0,0 0 0 0,0 0 0 16,3 5 0-16,-3-5 0 0,0 0 0 0,0 0-1048 15</inkml:trace>
  <inkml:trace contextRef="#ctx0" brushRef="#br0" timeOffset="105909.42">9839 15592 921 0,'0'0'82'0,"0"0"-66"15,0 0-16-15,0 0 0 0,0 0 152 0,0 0 26 16,0 0 6-16,0 0 0 0,0 0-84 0,0 0-18 16,3-3-3-16,6-2-1 0,-3 2-27 0,3 1-6 0,-3-1-1 15,3 3 0-15,3-3-24 0,6 3-4 16,-3-2-2-16,6 2 0 0,-4 2-3 0,4-2-1 0,0 0 0 0,0 0 0 16,0 0 1-16,-3 0 0 0,2-2 0 0,-2 4 0 15,0-2-3-15,3 3 0 0,-3-3 0 0,-3 0 0 16,6 0 11-16,-7 0 1 0,4 0 1 0,0-3 0 15,0 3-21-15,0-2 0 0,-6 2 0 0,0 0 0 16,0 0 0-16,0 2 0 0,-1-2 0 0,-2 0 0 31,-3 0-37-31,3 3-12 0,-6-3-3 0,-3 0 0 16,0 0-156-16,0 0-32 0,0 0-7 0,0 0-1 0</inkml:trace>
  <inkml:trace contextRef="#ctx0" brushRef="#br0" timeOffset="106543.67">9863 15610 1152 0,'0'0'102'0,"0"0"-82"16,-3 0-20-16,3 0 0 0,-6 0 96 0,6 0 14 15,0 0 3-15,0 0 1 0,-6 0-35 0,6 0-7 16,0 0-2-16,0 0 0 0,0 0-30 0,0 0-5 15,0 0-2-15,9 0 0 0,-3 0-5 0,-6 0-2 16,9 3 0-16,-3 0 0 0,3 2 0 0,3-2 0 16,-3-1 0-16,3 1 0 0,0 2-2 0,0-2 0 15,2 0 0-15,1-1 0 0,3 3-7 0,0-2-1 0,0 2-1 0,0 1 0 16,0-4-6-16,-1 4-1 0,-2-4 0 0,3 4 0 16,-3-1-8-16,3-2 8 0,-3 2-8 0,3 0 8 15,0 0-8-15,-1-2 0 0,-5 0 9 0,3-1-9 16,0 1 9-16,-3 0-9 0,-3-1 12 0,3 1-12 15,-3 2 0-15,-3-2 0 0,0 2 0 0,0 0 0 16,0 1 0-16,-6-6 0 0,0 0 0 0,-3 10 0 16,3-2 8-16,-3 3-8 0,0-1 0 0,-3 1 0 15,0 0 8-15,0-1-8 0,-3 3 0 0,-3-2 0 16,0 2 8-16,0 3-8 0,-3 0 0 0,0 0 0 16,1 0 0-16,-4 2 0 0,3 1 0 0,-6-3 0 15,0 2 0-15,-3 1 0 0,-3 2 8 0,1 0-8 16,-4 5 0-16,3-2 0 0,0-3 0 0,-2 6 0 15,-1-3 0-15,0-3 0 0,0 5 0 0,4-2 0 0,-1-3 0 16,3 0 0-16,0 1 0 0,3-4 0 0,6-2 0 16,0-3 0-16,4 0 0 0,2 1 0 0,3-6 0 0,0 2 0 15,0-2 0-15,3 0 0 0,3-3 0 0,0-5 0 16,6 6 0-16,-3-1 0 16,3-2 0-16,0-1 0 0,3-2 0 0,2 0 0 0,1 0-8 15,0-2 8-15,3-1 0 0,3 0-9 0,-3 1 9 16,6-4 0-16,0 4 0 0,-4-4 0 0,4 1 0 15,-3 3 0-15,0-1 8 0,3 0-8 0,0 1 0 0,0-1 8 16,-1 3-8-16,1 0 0 0,0 0 0 0,-6 0 0 16,3 0 0-16,-3 0 0 0,0 3 0 0,-4-1 0 15,-2 1 0-15,3-3 8 0,-3 5-8 0,-3-5 0 16,-6 0 0-16,9 5-704 16,-3-2-136-16</inkml:trace>
  <inkml:trace contextRef="#ctx0" brushRef="#br0" timeOffset="107017.07">9679 16748 1321 0,'0'0'58'0,"0"0"13"0,0 3-57 0,0-3-14 0,-3 5 0 0,0 0 0 16,0-2 83-16,0 2 13 0,-3 1 4 16,0-1 0-16,3 3-40 0,-3 0-8 0,3 0-2 0,-3-3 0 15,3 6-37-15,-3-3-13 16,0-1 9-16,0 4-9 0,3 0 0 0,-3-6 8 0,3 3-8 15,0 0 0-15,0-3 0 0,3 0 0 0,0-5 8 0,0 0-8 16,0 0-12-16,0 0-5 0,0 0-1 0,0 0-802 16</inkml:trace>
  <inkml:trace contextRef="#ctx0" brushRef="#br0" timeOffset="107186.64">9765 16613 1627 0,'0'0'72'0,"0"0"15"0,0 0-70 0,0 0-17 0,0 0 0 0,0 0 0 0,0 0 28 16,0 0 3-16,0 0 0 0,0 0 0 0,0 0 30 15,0 0 7-15,0 0 0 0,0 0 1 0,0 0-51 0,0 0-10 16,0 0-8-16,6 3 9 0,-6-3-9 0,6 2 0 16,3 1 0-16,-9-3-589 15,0 0-125-15</inkml:trace>
  <inkml:trace contextRef="#ctx0" brushRef="#br0" timeOffset="107461.76">9738 16809 1598 0,'0'0'71'0,"0"0"14"0,0 0-68 0,0 0-17 0,0 0 0 0,0 0 0 16,0 0 72-16,6-5 12 0,0 2 1 0,0 0 1 15,3 1-14-15,-3-4-2 0,0 4-1 0,0-1 0 16,0 1-33-16,3 2-6 0,-3-6-2 0,3 4 0 16,0-1-28-16,-1 3 0 0,-2-3-8 0,3 3 8 15,-3 0 0-15,3 0 0 0,-3 0 8 0,-3 0-674 16,-3 0-134-16</inkml:trace>
  <inkml:trace contextRef="#ctx0" brushRef="#br0" timeOffset="107691.67">9786 16880 518 0,'0'0'46'0,"0"0"-37"15,0-5-9-15,0 5 0 0,3-5 209 0,-3 2 40 16,0 3 8-16,3-5 2 0,-3 5-121 0,6-3-24 16,-3-2-5-16,3 2-1 0,0 1-68 0,0-1-13 15,0 0-3-15,-1 3-1 0,4 0-23 0,-3 0 0 16,0 0 0-16,3 0 8 0,-9 0-16 0,3 3-4 16,-3-3 0-16</inkml:trace>
  <inkml:trace contextRef="#ctx0" brushRef="#br0" timeOffset="108045.4">9944 16841 1695 0,'-6'2'75'0,"3"1"16"0,0 0-73 0,3-3-18 0,0 0 0 0,0 0 0 15,0 0 37-15,0 0 4 0,0 0 1 0,0 0 0 16,0 0 6-16,0 0 2 0,9-3 0 0,3 3 0 15,-4-3-33-15,4 3-6 0,0-2-2 0,0-4 0 16,0 4-9-16,-3-3 0 0,3-3 0 0,0 2 0 16,-3-2 8-16,3 3-8 0,-3-3 8 0,2 0-8 0,-2 0 0 0,-3 0 0 15,0 0 0-15,3-2 0 0,-3 2 0 0,0-3 0 16,-3 3 0-16,0 0 0 0,0 0 0 0,0 3 0 16,0 0 0-16,-3 2 0 0,0 3 0 0,0 0 8 15,0 0-8-15,0 0 0 0,0 0 24 0,0 0 0 16,-6 3 0-16,3 5 0 0,-3-3-3 0,3 3-1 15,-3 3 0-15,3-3 0 0,-3 2 0 0,3 1 0 16,-3-1 0-16,0 1 0 0,3-1-11 0,0 1-9 16,0-3 12-16,0 0-12 0,-2 3 10 0,5-4-10 15,-3 1 8-15,3 0-8 0,0-2 0 0,3 2 0 16,-3-8 0-16,0 0-1044 0</inkml:trace>
  <inkml:trace contextRef="#ctx0" brushRef="#br0" timeOffset="108992.68">10086 15317 345 0,'0'0'31'0,"0"0"-31"0,0 0 0 0,0 0 0 15,0 0 242-15,0 0 42 0,0 0 9 0,0 0 2 16,0 0-164-16,0-6-33 0,0 1-6 0,3 0-2 15,0-3-50-15,0 3-11 0,3-1-1 0,3-2-1 16,-3 3-11-16,0-3-3 0,3 0 0 0,0 0 0 16,-3 0-3-16,3 0-1 0,0 3 0 0,0-3 0 0,0 3-9 0,0-3 10 15,-3 0-10-15,3 0 10 0,-4 3 7 0,1 2 2 16,3 1 0-16,-3-4 0 16,-3 6-6-16,3-2-1 0,-6 2 0 0,3 0 0 0,-3 0-2 0,0 0-1 15,0 0 0-15,3 2 0 0,-3 6 6 0,0-3 1 16,-3 3 0-16,0 3 0 0,-3 2 2 0,3-2 1 15,-6 2 0-15,3 0 0 0,0-2 1 0,3-1 0 16,-2-2 0-16,2 3 0 0,0 0-8 0,0-4-2 16,0 1 0-16,3-8 0 0,-3 6-10 0,3-6 10 15,0 0-10-15,0 0 10 0,0 0-10 0,0 0 0 16,0 0 9-16,0 0-9 0,9 0 11 0,0-6-3 16,-1 1 0-16,1 0 0 0,3-3-8 0,0 0 0 15,-3 3 0-15,3-3 0 0,3-3 0 0,-3 3 0 16,-3-2 0-16,0 2 0 0,3 0 0 0,-1 0 0 15,-2 0 0-15,0 3 0 0,0-1 0 0,-3 4 0 16,-6 2 0-16,0 0 0 0,0 0 0 0,0 0 0 0,0 0 0 0,0 0 0 16,0 0-9-16,0 8 9 15,0-1 0-15,0 4 0 0,-3-3 0 0,0 3 0 0,-3-3 0 16,3 2 0-16,0-2 9 0,0-3-1 0,0 3 0 16,3-2 0-16,0-6 0 0,-3 5-8 0,3-5 12 0,0 0-4 15,0 0-8-15,0 0 8 0,0 0-8 0,0 0 8 16,6 3 0-16,3-1-8 0,0-2 12 0,0-2-4 31,0 2-145-31,3-3-30 0</inkml:trace>
  <inkml:trace contextRef="#ctx0" brushRef="#br0" timeOffset="109622.36">10524 16087 345 0,'0'0'31'0,"0"0"-31"0,0 0 0 0,0 0 0 0,0 0 233 0,3-3 41 15,0-2 8-15,3 2 2 0,-6 3-118 0,6-3-23 16,0-2-5-16,-3 3-1 0,3-1-47 0,3 0-10 15,-3 3-1-15,0-2-1 16,-6 2-33-16,9 0-6 0,-4 2-2 0,1 1 0 0,0 0-25 0,0 2-4 16,0 0-8-16,0 3 11 0,0 0 1 0,-3-3 1 15,3 3 0-15,-3 3 0 0,3-3 5 0,0 2 1 16,0 1 0-16,-3-3 0 0,3 2-2 0,-3-2 0 16,3-2 0-16,0-1 0 0,3 0-17 0,-3 1 0 15,0-1 8-15,0 0-8 0,2 0 0 0,-2 1 10 16,0-1-10-16,3-2 8 0,-6 2-8 0,3-2 10 0,0-1-10 0,-6-2 10 31,0 0-65-31,6 3-13 0,-6-3-2 0,6 5-976 0</inkml:trace>
  <inkml:trace contextRef="#ctx0" brushRef="#br0" timeOffset="109958.48">11033 16034 460 0,'0'0'20'15,"0"0"5"-15,0 0-25 0,0 0 0 0,0 0 0 0,0 0 0 16,0 0 281-16,0 0 51 0,0 0 11 0,0 0 1 16,0 0-192-16,0 0-38 0,-6 5-8 0,0 3-2 15,0 3-44-15,-3-3-10 0,0 5-2 0,0 0 0 0,-3 0 0 0,1 3-1 16,-4 0 0-16,0 0 0 0,0 2-8 0,0-4-2 15,-3 4 0-15,3 1 0 0,-3-1-6 0,4 1-2 16,-1 2 0-16,3-3 0 0,-6 4-13 0,6-4-4 16,-3 3 0-16,0 0 0 0,3-2-4 0,0-1 0 15,0 4-8-15,1-4 12 0,2-2-12 0,3-3 0 16,0 3 0-16,0-3 0 0,3 1 0 0,0-1 0 16,0-3 0-16,3 1 0 15,0 0-115-15,0-4-25 0,0-1-6 0,0-6-918 0</inkml:trace>
  <inkml:trace contextRef="#ctx0" brushRef="#br0" timeOffset="110252.32">11131 16351 403 0,'0'0'36'0,"-3"3"-36"0,-3 2 0 0,3 0 0 15,-3 3 238-15,0-2 41 0,3 2 8 0,-3-3 1 16,1 6-134-16,-4-1-27 0,0 1-6 0,0-1-1 16,0 1-37-16,0 2-8 0,0-2-2 0,3-1 0 0,-3 1-35 0,3 2-7 15,3-2-2-15,0-3 0 0,-3 0-17 0,6-1-3 16,-3 1-1-16,3-2 0 0,0-1-8 0,0-5 8 15,0 0-8-15,0 0 8 16,0 0-97-16,0 0-20 0</inkml:trace>
  <inkml:trace contextRef="#ctx0" brushRef="#br0" timeOffset="110394.4">11274 16092 2300 0,'0'0'102'0,"0"0"21"0,0 0-99 0,0 0-24 16,0 0 0-16,0 0 0 0,0 0 0 0,0 0 0 0,0 0 0 0,-6 3 0 16,0-1 0-16,0 6 0 15</inkml:trace>
  <inkml:trace contextRef="#ctx0" brushRef="#br0" timeOffset="117163.02">11863 15973 1130 0,'0'0'50'0,"0"0"10"0,0 0-48 0,0 0-12 0,0 0 0 0,0 0 0 16,0 0 100-16,0 0 16 0,6-5 4 0,-6 5 1 16,6-3-36-16,0 0-7 0,-6 3-2 0,9 0 0 15,-3 0-22-15,3 0-5 0,-3 0-1 0,0 0 0 16,3 3-3-16,-3 0-1 0,0-3 0 0,3 2 0 15,0-2-16-15,0 3-3 0,0-3-1 0,2 0 0 0,-2 0-14 0,3-3-10 16,0 1 12-16,0 2-12 0,3-3 11 0,-3 0-11 16,3-2 10-16,-3 2-10 0,0 3 0 0,0-2 0 15,-4 2-11-15,1-3-1004 16</inkml:trace>
  <inkml:trace contextRef="#ctx0" brushRef="#br0" timeOffset="117428.38">11768 16150 1501 0,'0'0'66'0,"0"0"14"0,0 0-64 0,0 0-16 0,0 0 0 0,0 0 0 16,0 0 65-16,6-2 10 0,-3-1 1 0,6 3 1 15,-3-3-22-15,3 1-5 0,0-1-1 0,3 3 0 16,0 0-15-16,3 0-3 0,-4-3-1 0,4 3 0 16,-3 0-13-16,3 0-2 0,0-2-1 0,0 2 0 15,0 0-14-15,3 0 0 0,-3 2 0 0,2-2 0 16,1 3 9-16,-3-3-1 0,3 0 0 0,-6 0-639 16,3 3-128-16</inkml:trace>
  <inkml:trace contextRef="#ctx0" brushRef="#br0" timeOffset="118509.62">13045 15838 288 0,'0'0'25'0,"0"0"-25"0,0 0 0 0,6-3 0 16,-3-2 190-16,0 0 33 0,0-1 6 0,0 1 2 16,0 0-121-16,3-3-24 0,-3-3-5 0,3 3-1 0,-3-2-13 0,0 2-3 15,0-3-1-15,3 1 0 16,-3 2-20-16,0 0-4 0,3-3-1 0,-3 1 0 0,0-1 2 0,-3 1 0 16,3-1 0-16,0 3 0 0,-3-3 4 0,-3 3 0 15,0 1 1-15,0-1 0 0,0-3-5 0,0 6-2 16,-3-3 0-16,3 2 0 0,0 1-6 0,0-3-2 15,-6 6 0-15,0-1 0 0,0-2-5 0,-3 2-1 16,0 0 0-16,0 1 0 0,0 2 3 0,0 0 0 16,1 0 0-16,-4 0 0 0,0 5-6 0,3-5-1 15,-3 5 0-15,3-2 0 0,-3 2 15 0,3 1 2 16,-3 1 1-16,1 1 0 0,-1 0-23 16,0 3-5-16,0-3-1 0,0 2 0 0,0 1 2 0,0 2 0 0,-3 1 0 0,4 1 0 15,-4-1-11-15,3 1 10 0,0-1-10 0,-3 2 10 16,6-1-2-16,-3 1-8 0,0 3 12 0,3-3-4 15,1 2 3-15,2-2 0 16,-3 3 0-16,3-3 0 0,0 2 1 0,0-2 0 0,0 2 0 16,0 1 0-16,3-3-2 0,0 2 0 0,0 1 0 15,3-3 0-15,0 2-2 0,0-2 0 0,3 0 0 0,0 0 0 16,3 2-8-16,-3-4 0 0,3-1 9 0,0 3-9 16,3-6 0-16,0 4 0 0,0-4 0 0,0 1 8 15,3-1-8-15,0 1 8 0,-3-3-8 0,3 0 8 16,3-3-8-16,0 3 8 0,-1-3-8 0,1 3 8 15,3-5-8-15,0 0 8 0,0 2-8 0,3-3 8 16,-3-2-8-16,3 0 8 0,-3-2-8 0,-1-1 8 16,4 1-8-16,-3-4 11 0,0 1-11 0,0 0 12 0,3-3-12 15,0-3 0-15,-3-2 0 0,2 2-11 0,4-2 19 16,-3 0 4-16,0-3 1 0,3 3 0 0,-3-3-13 0,-1 0 8 16,1 0-8-16,-6 0 0 0,3 0 8 0,-3-2-8 15,0 2 0-15,0-3 9 0,-3 1-9 0,3-1 8 16,0 1-8-16,-3-1 8 0,-1-2-8 0,1 3 0 15,0-3 0-15,-3-1 8 0,-3 1-8 0,0-3 0 16,0 3 0-16,-3 0 8 0,-3 3-8 0,3-1 0 16,-3 0 0-16,-3 4 8 0,3-4-8 0,-6 3 0 15,-3 0 0-15,1 3 0 0,-1 0 0 0,0 5 0 16,0-3 8-16,0 3-8 0,-6 0 0 0,3 3 0 16,-3 0 0-16,0 2 0 0,1-2 0 0,-1 2 0 15,3 1 0-15,0-1 0 0,3 3 0 0,0 0 0 0,0-3 0 16,0 3 0-16,3 3 0 0,1 2 0 0,-1-2 0 15,3 2 0 1,-3 3-147-16,6 0-28 0,-6 0-5 0</inkml:trace>
  <inkml:trace contextRef="#ctx0" brushRef="#br2" timeOffset="124028.99">7339 14912 288 0,'0'0'25'0,"-6"-5"-25"0,-3 2 0 0,-3 0 0 16,0 1 185-16,0-4 32 0,1 4 7 0,-1-1 0 16,-6 0-149-16,3-2-31 0,6 3-5 0,-3-1-2 0,0 0-26 0,-3 3-11 15,6-2 8-15,-6 2-8 0,-2-3 19 0,-1 3-2 16,0-3 0-16,0 3 0 0,0 0 41 0,-3 0 8 16,3 0 2-16,-2 3 0 0,-1-3-8 0,0 0-2 15,-3 0 0-15,3 3 0 0,-2-3-10 0,-4 0-1 16,0 0-1-16,0 2 0 0,0-2-14 0,1 3-2 15,-4 0-1-15,3-1 0 0,0 3-11 0,0-2-2 16,-2 2-1-16,5 1 0 0,-3-4 1 0,3 4 1 16,0-1 0-16,4 0 0 0,-7 1 8 0,3 1 2 15,-3-1 0-15,3 2 0 0,-5 0-6 0,2 0-1 0,0 2 0 16,3 1 0-16,-6-1-8 0,4 4-3 0,-1-4 0 0,0 3 0 16,3 1-9-16,1-4 0 15,-1 1 0-15,3 2 0 0,0 0 18 0,0 3-2 0,0-3 0 0,3 1 0 16,-2 1 5-16,-1 1 1 0,0 0 0 0,-3 3 0 15,3-1-22-15,0 1-8 0,1-1 0 16,-1 1 0-16,3-1 8 0,0 3 8 0,0 3-8 0,3-3 11 16,-8 3-2-16,5-3 0 0,3 3 0 0,-3-3 0 15,3 1 0-15,3 1 0 0,-3-1 0 0,3-1 0 16,-3 0-9-16,7 0 12 0,-4 5-12 0,3-4 12 16,0 1-12-16,3 1 0 0,-3 0 9 0,3 3-9 15,-6-4 0-15,3 4 9 0,0-3-9 0,0 2 0 16,0-2 16-16,0 2-3 0,0-2-1 0,4 3 0 15,-7-1 0-15,3 1 0 0,3-1 0 0,3 0 0 16,-9 4 2-16,9-4 0 0,-3 0 0 0,6 1 0 16,-6-3-6-16,6 0-8 0,6-1 11 0,-6 1-11 0,0 0 10 15,3-3-10-15,3 3 8 0,0 0-8 16,-6-3 0-16,6 3 0 0,0-6 0 0,-3 6 0 0,3-3 0 16,0 3 0-16,3-3 0 0,-9 3 0 0,5 3 0 0,1-6 0 15,3 3 0-15,-6-3 0 0,0 0 0 0,3 0 0 16,0 0 0-16,0 0 0 0,0-2 8 0,0 2-8 15,0-2 8-15,3-1-8 0,-3-2 13 0,6 0-2 16,-3 0-1-16,3-3 0 0,6-2 0 0,-4 2 0 16,1-3 0-16,3 4 0 0,3-4-2 0,6 1 0 15,-12-1 0-15,8 1 0 0,-2 2-8 0,3-2 0 16,0-1 0-16,-3 1 0 0,3-3-14 0,-1 5 2 0,-2-5 0 16,0 3 0-16,-3-1 34 0,3 1 7 0,-3-1 2 15,-1 1 0-15,4-3-31 0,-3 0 8 0,3 2-8 0,3 1 0 16,3-3 0-16,2-3 0 0,-2 0 8 0,3 1-8 15,3-1 0-15,-1 0 0 0,4-2 0 16,-3 0 0-16,0 2 0 0,-1-5-10 0,-2 0 2 16,0-3 0-16,3 1 8 0,-4-1 0 0,4-2 0 15,0-1 8-15,0 4-8 0,-4-4 9 0,1 1-9 16,0 0 10-16,-3-3-10 0,2 0 0 0,-2 0 0 0,-3-3 0 16,0 4 0-16,0-4 0 0,-3 3 9 0,2-3-9 15,-2 1 0-15,3-1 0 0,0-2 0 0,0 2 8 16,-7 1-8-16,10-1 0 0,0 3 0 0,-3-2 0 15,-6-1 0-15,0 1 0 0,5 2 0 0,4-3 0 16,0 0 0-16,-6 1 0 0,-3-1 0 0,0 3 0 16,-1-2 0-16,-2-1 0 0,0 3 0 0,0-2 8 15,0-4-8-15,0 7 0 0,-3-4 0 0,3 0 0 0,-4 1 0 16,4-1 0-16,0-5 0 0,0 6 0 0,-3-1 0 16,3-2 0-16,6 0 0 0,-6 2 0 0,-3 1 8 15,5-1-8-15,4-5 8 0,-3 3-8 0,-9 0 0 16,3-3 0-16,3 0 0 0,0 0 0 0,3-3 0 15,-4 1 0-15,1 2 0 0,3-2 0 0,0-1 0 0,0 3 0 16,-6-2 0-16,0-4 0 0,3 1 0 0,-3 0 0 16,-1-3 0-16,-5 1 8 0,0-7-8 0,0 4 0 15,3-1 0-15,-6-2 8 0,-3-2-8 0,0 2 0 16,-3-3 0-16,0 3 8 0,-3-3-8 0,0 3 0 16,0-3 0-16,-3 0 0 0,-5 3 0 0,2-3 8 15,-3 1-8-15,0-1 8 0,3 0-8 0,-6 0 0 16,0-2 8-16,3 2-8 0,6-2 0 0,-2 2 0 15,-7-2 0-15,3-1 0 0,0 1 0 0,0 0 0 0,0-3 0 16,-3 2 0-16,0-5 0 0,1 6 0 0,-1 2 0 0,0-2 0 16,0 2 0-16,-3 3 0 0,3 0 0 0,0 3 0 15,-2 2 0-15,-1 0 0 0,3 3 0 0,-3 0 0 16,3-1 0-16,-3 4 0 0,-8-3 0 0,5 0 0 16,3 2 0-16,-3 0 0 0,-6-2 0 0,4 5 0 15,-4-2 0-15,3 2 0 0,0 3 0 0,0 2 0 16,1 1 0-16,-1 2 0 0,-3 2 0 0,6 4 0 15,-2 2-12-15,-4 0 4 0,3 5 0 0,0 0 0 16,3 1 0-16,4 2 0 0,-1 5 0 0,6-3 0 16,0 6-90-1,3 0-18-15,6 3-3 0,0-3-1077 0</inkml:trace>
  <inkml:trace contextRef="#ctx0" brushRef="#br2" timeOffset="125875.38">10512 14997 1324 0,'-15'-14'59'0,"6"6"12"0,-3 3-57 0,-3 0-14 0,4 0 0 0,-4-1 0 16,0-2 85-16,0 6 15 0,0-4 2 0,3 4 1 16,-3-1-78-16,0 0-15 0,1 3-10 0,-1-2 12 15,-3 2 8-15,0 0 1 0,0 2 1 0,-3-2 0 16,0 0 26-16,-2 0 6 0,2 3 1 0,-3-3 0 16,3 0 13-16,-6 3 2 0,-2-3 1 0,2 2 0 15,-3 1-19-15,3 0-3 0,3-1-1 0,-2 4 0 16,2-4-25-16,0 4-6 0,0-1-1 15,0 0 0-15,-2 3-16 0,5-3 10 0,-3 3-10 16,3 0 8-16,0 0-8 0,0 0 8 0,1 0-8 0,-4-3 8 16,3 3-8-16,-3 0 0 0,0 3 0 0,-3-6 0 15,4 6 9-15,-1-1-9 0,-3-2 10 0,3 3-10 16,-6-1 11-16,4 1-11 0,-4 0 12 0,0-1-12 16,0 3 18-16,4 1-3 0,-4-1-1 0,6 3 0 15,-3 0-3-15,-3-3-1 0,1 3 0 0,5 0 0 0,-6-1 0 16,6 1 0-16,3 3 0 0,1 2 0 0,-4-3-10 15,0 1 12-15,3 0-12 0,3 2 12 0,-3 0-12 0,4 0 8 16,-4 3-8-16,6-3 8 0,-3 3-8 0,3 0 0 16,0-3 0-16,-3 3-11 0,7-1 11 0,-4 1 8 15,0 3-8-15,3-3 11 0,0-1-11 0,-3 1 0 16,0 0 0-16,0 0 0 0,0-3 0 0,-2 0 0 16,5 0 0-16,0 0 8 0,-3 1 0 0,6-1-8 15,0-3 12-15,3 3-4 0,-3 1 2 0,3-1 0 0,0 3 0 16,0 2 0-16,3 3-1 0,0-2 0 0,-3 2 0 0,6-3 0 15,0 1-9-15,0-1 0 0,-3 1 0 0,6-1-11 16,3 0 11-16,-3-2 0 0,0 3 0 16,3-3 0-16,0 2 0 0,0 0 0 0,0-2 8 15,0 0-8-15,0 3 8 0,0-4-8 0,3 6 8 16,-3-5-8-16,3 0 30 0,0 0 2 0,0 2 0 16,0-2 0-16,-1 0-32 0,4 0-8 0,0 0-1 0,-3-3 0 15,3 3 9-15,0-3 0 0,0-3 0 0,0 1 0 16,3-1 8-16,-3 1-8 0,5-3 8 0,1 2-8 15,0-2 8-15,3 0-8 0,3 0 10 0,0 0-10 16,2 0 10-16,-2-3-10 0,3 3 10 0,0-6-10 16,-3 1 13-16,2 2-3 0,1 0-1 0,-3-2 0 15,3-3-9-15,-3 0 8 0,2 0-8 0,-2 0 8 16,6-3-8-16,0 0 8 0,0-2-8 0,2 2 8 0,4-2-8 16,-6-3 0-16,0 2 9 0,-4 1-9 15,7-3 0-15,-3 3 8 0,-3-1-8 0,-1-2 0 16,-2 3 0-16,0 0 0 0,0-3 0 0,0 0 8 0,-1 0-8 15,1 0 0-15,0-3 8 0,0 3-8 0,3 0 0 16,-3-3 0-16,-1 3 0 0,-2 0 0 0,6 0 0 16,0-2 0-16,0 2 0 0,-1 0 8 0,1 0-8 15,0 0 0-15,-3 0-8 0,2 0 8 0,-5 0 0 0,3 0 0 16,3-3 0-16,-3 0 11 0,0 1-11 0,-1-1 0 16,1-2 0-16,0 2 0 0,0 1 0 0,0 2 8 15,2-6-8-15,4 4 0 0,-3 2 0 0,0 0 0 16,3-3 0-16,-1 0 0 0,-2 1 0 0,0-1 0 15,0 0 8-15,2-2-8 0,-5 3 0 0,3-4 0 0,-3-2 0 16,3 0 0-16,2 0 0 0,1 0 0 0,0-5 0 16,-3 3 8-16,5-1-8 0,-5-2 0 0,3 0 0 0,-6 2 8 15,0-2-8-15,-1 2 0 0,-2 1 0 0,-3-1 0 16,0 3 0-16,-3-2 0 0,3 2 8 0,-6-3-8 16,3 0 0-16,-4 3 0 0,1 1 0 0,3-1 0 15,-3 0 0-15,0-3 0 0,0 1 8 0,0-1-8 16,3 0 0-16,-3-2 0 0,5 0 0 0,-2 0 0 15,-6-3 0-15,3 0 0 0,3 0 0 0,0-2 0 16,-3 2 16-16,3-3-3 0,-3 1 0 0,0-1 0 16,2 1-13-16,1-1-15 0,0-2 3 0,-3 0 1 15,0 0 11-15,-3 2 0 0,3-2 0 0,-3 2 0 16,-3 1 0-16,0-3 0 0,-3-1 0 0,3 1 0 16,-3 0 0-16,-3-5 0 0,3-1 0 0,-3 3 0 15,-3-5 9-15,3 3 1 0,-3-1 0 0,-3 4 0 0,0-7-10 16,0 1 0-16,0 3 0 0,0-3-11 0,-3 0 11 15,3 0-8-15,-6-3 8 0,3 0-8 0,0-2 8 16,0-1 0-16,0 1-9 0,0 0 9 0,1-1 0 16,-4 1 0-16,3-1 0 0,-3 4 0 0,3 1 0 15,0 1 0-15,0 3 0 0,-3 2 0 0,-3 0 0 0,0-2 0 16,-3 5 0-16,-2-3 0 0,2 0 0 0,0 3 0 16,-3-6 0-16,3 4 0 0,-3-1-8 0,1 0 8 15,-1 0 0-15,-3 0 0 0,0 1 8 0,-3 1 7 16,-2 1 1-16,-1 3 0 0,0-3-26 0,-3 2-5 15,0 3-1-15,1 0 0 0,-4 3 16 0,3 0 0 0,1 0 0 16,-4-1 0-16,3 1 0 0,-6 3 0 0,4-1 0 16,-7 0 0-16,0 1 0 0,4 2 0 0,2 0 0 15,0 0 0-15,0 3 0 0,1-1 0 0,-1 1 0 16,3 2 0-16,1 1 0 0,-1-1 0 0,0 3 0 16,0 0 0-16,-2 0 0 0,5 3 0 0,0-1 0 15,3 1 0-15,1 0 0 0,-1 2 0 0,0 0 0 16,3 1 0-16,3-1-9 0,0 3 9 0,4-3-8 0,2 3 8 31,0-3-80-31,6 3-12 0,3-2-1 0,0 2-770 0,6-1-153 0</inkml:trace>
  <inkml:trace contextRef="#ctx0" brushRef="#br0" timeOffset="141612.44">2395 17650 518 0,'0'0'23'0,"0"0"5"0,0 0-28 0,0 0 0 0,0 0 0 16,0 0 0-16,0 0 240 0,0 0 44 15,0 0 8-15,0 0 1 0,0 0-193 0,0 0-40 16,0 0-7-16,0 0-1 0,0 0-5 0,6 3-1 0,-6-3 0 0,9-3 0 15,0 3-3-15,0 0-1 0,0-2 0 0,0 2 0 16,3-3 6-16,-4 3 0 0,1-5 1 0,3 2 0 16,0 3-36-16,6-3-13 0,-9 1 9 0,12-3-9 15,-9 5 12-15,0-3-4 0,0-2 0 0,2 2 0 16,7 0-8-16,-9 3 0 0,6-5 9 0,-6 2-9 16,9 3 0-16,-9 0 8 0,6 0-8 0,-4 0 0 15,1 0 11-15,-6 0-3 0,6 0 0 0,-3 0 0 16,3 3-8-16,-9 0 0 0,3-3 0 0,0 2 0 15,0 1-162-15,0 0-28 16,2-1-6-16,-11-2 0 0</inkml:trace>
  <inkml:trace contextRef="#ctx0" brushRef="#br0" timeOffset="142041.37">2407 17793 345 0,'0'0'15'0,"-6"-2"4"0,0 2-19 0,6 0 0 0,0 0 0 16,-9-3 0-16,3 3 307 0,3 3 57 0,3-3 12 0,-6 0 3 15,6 0-226-15,-3 2-45 0,3-2-8 0,0 0-3 16,0 0-42-16,0 0-9 0,0 0-2 0,0 0 0 16,0 0-13-16,0 0-3 0,6 6-1 0,0-1 0 15,3 0 1-15,-3 0 1 0,6-5 0 0,-3 0 0 16,0 0-1-16,3 3 0 0,3-6 0 0,-1 3 0 16,1-2-7-16,0-1-1 0,6 3-1 0,0-3 0 15,-6-2-19-15,0 3 10 0,5-1-10 0,-5 0 8 16,6-2-8-16,3 2 0 0,-3 1 0 0,-6-1 0 15,6-2 0-15,-4 5 0 0,1-3 0 0,3 0 0 16,-9 3 28-16,6 0 3 0,-6 0 1 0,6 0 0 16,-6 3-32-16,-4 0-20 0,1-3 4 0,3 2 0 15,-3 4-76-15,3-4-16 0,-3 1-2 0,0-3-962 16</inkml:trace>
  <inkml:trace contextRef="#ctx0" brushRef="#br0" timeOffset="143613.31">3886 17796 403 0,'0'0'17'0,"0"0"5"0,0 0-22 0,0 0 0 16,0 0 0-16,0 0 0 0,0 0 279 0,0 0 51 15,0 0 10-15,0 0 3 0,0 0-215 0,0 0-42 16,0 0-9-16,0 0-1 0,0 0-41 0,0 0-8 15,0 0-2-15,0 0 0 0,0 0 6 0,9-3 1 0,-6-2 0 0,3 0 0 16,0 2 11-16,0-2 2 0,-3-1 1 0,3 1 0 16,-6 0-2-16,3 0-1 0,0-3 0 0,0 2 0 15,3-2-10-15,0 0-1 0,-6 1-1 0,3-1 0 16,3 0-13-16,-6 0-2 0,0-3-1 0,3 3 0 16,-3-2-15-16,0-1 0 0,0 0 0 0,-3 1 0 15,3 2 32-15,-3-3 0 0,3 3 0 0,-3 0 0 16,0 1-32-16,-3 1 0 0,3-2-11 0,-3 3 11 15,0 2 0-15,-9 1 21 0,6-1-2 0,-3 3-1 16,3 3 6-16,-3-3 0 0,1 2 1 0,-1 1 0 16,0 0 3-16,3 2 0 0,-6-2 0 0,3 2 0 15,0 0-8-15,0 0 0 0,3-2-1 0,-3 2 0 16,3 3-8-16,0-2-2 0,-2-1 0 0,5 3 0 16,-6 0-9-16,3 2 12 0,0-2-12 0,0 3 12 15,3-1-12-15,-9 1 8 0,9 2-8 0,-9-2 8 16,3 2-8-16,3 0 10 0,0 3-10 0,4-3 10 0,-10 1-10 15,6-1 0-15,3 3 9 0,-3-3-9 0,0 3 8 0,6-3-8 16,-6 0 10-16,9 1-10 0,-9 1 12 16,6-1-3-16,0-4-1 0,3 6 0 0,-3-3-8 15,3 1 8-15,3-1-8 0,0 0 8 16,0-2-8-16,0-1 0 0,6-2 0 0,-3 0 8 0,6 0-8 16,-3-3 0-16,0 1 9 0,3-4-9 0,2 1 9 0,1-3-9 15,-3 0 12-15,6-5-12 0,-6 2 12 0,6-5-12 16,-3 3 12-16,3-6-12 0,-3 1 11 0,2-4-11 15,1-2 10-15,3 3-10 0,-3 0 0 0,3-3 8 16,-6-2-8-16,5 4 0 0,-2-4 8 0,0-1 0 16,3 1-8-16,-9-1 12 0,6 1-12 0,-3-3 0 15,0 2 0-15,-4 1 0 0,1-1 0 0,0 1 0 0,3 2 0 16,-9 2 0-16,0 1 0 0,3 0 0 0,-9 2 0 16,3 6 0-16,0-3 0 0,-3 5 0 0,0 3 0 0,0 0 0 15,0 0 0-15,0 0 0 0,0 0 0 0,0 0 0 16,-6 3 0-16,0 5 0 0,-3-3 0 0,3 3 0 15,0 3 0-15,3-3 0 0,-6 5 0 0,3-2 0 16,0 2 0-16,-6 0 0 0,7 0 0 0,2 3 0 16,-6 0 0-16,-3 0 0 0,6-3 0 0,3 0 0 15,-6 6 0-15,6-6 0 0,0 3 0 0,0 0 0 16,0-6 0-16,3 1 0 0,0 2 0 0,3-2 0 16,0-1 0-16,-3 1 0 0,3 0 0 0,3-3 0 15,0 0 0-15,3-3 0 0,3 0 8 0,0-2-8 16,5-3 0-16,4 0 8 0,-3-3-8 0,6-2 0 15,0 0-18 1,3-1-10-16,-4-2-1 0</inkml:trace>
  <inkml:trace contextRef="#ctx0" brushRef="#br0" timeOffset="144179.16">4505 17743 1515 0,'0'0'67'0,"0"0"14"0,0 0-65 0,0 0-16 0,0 0 0 0,0 0 0 0,0 0 136 0,0 0 24 16,0 0 5-16,0 0 1 0,0 0-62 0,0 0-12 15,0 0-2-15,0 0-1 0,0 0-41 0,3 0-9 16,3-3-2-16,3 1 0 0,0-1 2 0,3 3 0 16,-3-3 0-16,6 1 0 0,-3-1-10 0,3 0-1 15,0 1-1-15,-1 2 0 0,1-3-11 0,0 1-3 16,6 2 0-16,-9-3 0 0,3 0-13 0,3 3 11 15,0-2-11-15,-1-4 10 0,-2 6-10 0,3-2 12 16,-3-1-12-16,3 0 12 0,-3 1-12 0,3 2 0 16,-6-3 9-16,2 3-9 0,4 0 9 0,-9 0-9 0,6 0 12 15,-6 0-12 1,3 3-36-16,-3-1-13 0,-9-2-3 0,6 6-1 16,0 2-150-16,-6-8-29 0</inkml:trace>
  <inkml:trace contextRef="#ctx0" brushRef="#br0" timeOffset="144495.94">4869 17529 1731 0,'0'0'76'0,"0"0"17"16,0 0-74-16,0 0-19 0,0 0 0 0,0 0 0 15,0 0 98-15,0 0 16 0,0 0 3 0,0 0 1 16,0 0-51-16,-6 5-11 0,6-5-1 0,-9 8-1 0,6 0-23 0,0 2-5 16,-3 4-1-16,3-1 0 0,0 3 20 0,-3 2 4 15,3 1 1-15,-3 2 0 0,0-5 1 0,0 5 0 16,3-2 0-16,0-1 0 0,0 1-17 0,0-1-3 16,-6-2-1-16,6 5 0 0,0-5-18 0,3 0-3 15,-6 0-1-15,6-3 0 0,0 3 1 0,0-6 0 16,0 1 0-16,0 0 0 0,3-1-9 0,0-5 10 15,0 1-10-15,9-1 10 16,-6 0-146-16,0-2-30 0,3-6-6 0</inkml:trace>
  <inkml:trace contextRef="#ctx0" brushRef="#br0" timeOffset="145592.27">5815 17187 172 0,'0'0'8'0,"0"0"1"0,-3-2-9 0,0-1 0 0,3-5 0 0,-3 3 0 15,3 2 376-15,-3-2 72 0,3 5 16 0,0-5 2 16,-6 2-284-16,6 3-57 0,0 0-11 0,0 0-2 16,-3-3-42-16,3 3-8 0,-3 3-2 0,0 2 0 15,0 1-29-15,0 1-7 0,0 4 0 0,-3 2-1 16,0 1 15-16,3 1 3 0,-5 1 1 0,2 3 0 16,-3-1-5-16,-3 3-1 0,0 1 0 0,0 1 0 15,0 4 2-15,0-3 0 0,-3 2 0 0,3 3 0 16,-3 0-16-16,4 0-3 0,-1 1-1 0,3-1 0 0,0 0-4 0,3-3-1 15,-3-2 0-15,3-3 0 16,0 0-5-16,0 1-8 0,3-7 11 0,-3 4-11 0,6-6 9 16,0 0-9-16,-6 1 0 0,6-4 9 0,-3-2-9 15,3 0 0-15,-3-3 9 0,3 1-9 0,0-6 8 0,0 0-8 16,0 0 10-16,0 0-10 0,0 0 19 0,0 0-3 16,0 0 0-16,6-8 0 0,0 2 0 0,0-1 0 15,3-4 0-15,-3 0 0 0,0 1-16 0,3-1 10 16,0 1-10-16,0-1 8 0,3 0-8 0,0 1 0 15,-1-1 0-15,1 1 8 0,3-1-8 0,-3 1 0 16,6-4 0-16,-3 4 0 0,3-1 0 0,0 3 0 16,-7-2 0-16,4 4 0 0,0-2 0 0,0 3 0 15,0 0 0-15,3 2 0 0,-3 1 0 0,0-1 0 0,-3 3 0 16,2 0 0-16,-2 3 0 0,3-1 0 0,-6 1 0 16,3-1 0-16,0 1 0 0,0 2 0 0,0 1 0 0,-6 2 0 15,3-3 0-15,0 3 0 0,-3 0-11 0,2 2 11 16,-2-2 0-16,0 3 0 15,0-3 0-15,0 2 11 0,-3 1-11 0,0 0 0 0,0-1 0 16,0 1 0-16,-3 2 0 0,3 0 0 0,-3 0 0 16,-3 1 0-16,0-1 0 0,0 0-9 0,0-2 9 0,0 2-10 15,0 0 10-15,-3-2 0 0,3-1 10 0,-3 1-10 16,0-3 20-16,-2 2-1 0,-1-2-1 0,0 0 0 16,-3 0-28-16,0 0-6 0,0-3 0 0,0 1-1 15,-3-1 17-15,-3-5 0 0,0 3 8 0,4-3-8 16,-7-3 15-16,3 3-3 0,0-3-1 0,3 1 0 15,-3-1-3-15,6 0-8 0,-5 1 12 0,2-1-4 16,-3 1-8-16,3-1 10 0,0-2-10 0,3-1 10 16,3 1-10-16,-3 2 10 0,6-5-10 0,-3 3 10 0,6 0-10 15,3 5 0-15,-6-5 0 0,3-1 0 0,0 1 0 16,3 5 0-16,0-5 8 0,0 5-8 0,0-6 0 16,3 1 0-16,-3 5 0 0,6-3 0 15,0 1-49-15,3 2-12 16,-3-3-3-16,6 3-906 0,0 0-182 0</inkml:trace>
  <inkml:trace contextRef="#ctx0" brushRef="#br0" timeOffset="146271.94">6476 17711 172 0,'0'0'16'0,"0"0"-16"15,0 0 0-15,0 0 0 0,-3-2 303 0,3 2 57 16,-6 0 12-16,6 0 3 0,0 0-214 0,-3-3-42 16,0 0-9-16,3 3-2 0,-3 3-11 0,3-3-2 15,-6 3-1-15,0 2 0 0,3-2-45 0,0 2-9 0,0 0-1 0,3-5-1 16,0 0-10-16,0 0-3 0,0 0 0 0,0 5 0 15,0-5-25-15,0 0 0 0,0 0 8 0,0 0-8 16,0 0 9-16,9-2 0 0,3-1 0 0,-9-2 0 16,3 2-9-16,3-5 0 0,-3 0 0 0,-3 3 0 15,0-3 0-15,3 0 0 0,-6 0 8 0,0 3-8 16,0 0 8-16,0-1-8 0,-3 1 0 0,3 5 8 16,0 0 0-16,0 0 0 0,-6 0 0 0,-3 5 0 15,3-2 11-15,0 0 1 0,0 5 1 0,6-3 0 16,-12 3 4-16,9 0 1 0,-3 0 0 0,3-3 0 15,0 0-12-15,3-5-2 0,0 0-1 0,0 0 0 16,0 0-11-16,6 6 8 0,0-1-8 0,3-3 8 0,3 1-8 0,-3-3-9 16,3 0 9-16,-3-3-828 15,6 1-157-15</inkml:trace>
  <inkml:trace contextRef="#ctx0" brushRef="#br0" timeOffset="147073.43">6985 17592 1080 0,'0'0'48'0,"0"0"9"0,0 0-45 0,0 0-12 16,0 0 0-16,0 0 0 0,0 0 119 0,0 0 21 15,0 0 5-15,0 0 1 0,0 0-57 0,0 0-11 16,0 0-2-16,0 0-1 0,0 0-3 0,0 0 0 16,0 0 0-16,0 0 0 0,0 0 20 0,0 0 3 15,0 0 1-15,0 0 0 0,0 0-26 0,0 0-5 16,0 0-1-16,0 0 0 0,0 0-32 0,0 0-8 15,0 8 0-15,0-3-1 0,0 3 14 0,0-8 3 0,0 6 1 16,3 2 0-16,0-3-25 0,0 3-4 0,-3-3-2 0,6 0 0 16,-3 1 7-16,0-1 2 0,0 0 0 0,0 1 0 15,3 1-2-15,-3-1 0 0,3-1 0 0,-1 3 0 16,1-3-5-16,3 3 0 0,-3-2-1 0,3-1 0 16,-6 3-3-16,3 0-8 0,9-3 12 0,-3 3-4 15,-3 0-8-15,3 0 8 0,3 0-8 0,-3 0 8 16,-3 0-8-16,-1 0 0 0,1-1 9 0,3 1-9 15,0 0 0-15,0 0 8 0,0 0-8 0,0 0 0 16,0 0 8-16,0-3-8 0,-3-2 8 0,0 2-8 16,3 3 8-16,-4 0-8 0,-2 0 8 0,0-3-8 0,0 3 0 15,0 0 0-15,-3-2 0 0,0-1 8 0,0 0-8 0,-3 0-12 16,3 1 4-16,-3-1 0 16,0 3-112-16,0-3-23 0,-3 3-4 0,3-2-1 15,0-6-99-15,0 5-20 0</inkml:trace>
  <inkml:trace contextRef="#ctx0" brushRef="#br0" timeOffset="147547.94">6910 18018 903 0,'0'0'40'0,"0"0"8"0,0 0-38 0,-5-3-10 0,-1 1 0 0,6 2 0 15,-3-3 108-15,-3 1 19 0,3-1 4 0,3 3 1 16,-3-5-17-16,0 2-3 0,0-2-1 0,3 5 0 16,0-6-15-16,0 1-2 0,0-3-1 0,0 3 0 15,3 0-8-15,-3-1-1 0,0-2-1 0,3 0 0 16,0-2-24-16,3 5-5 0,-3-3-1 0,3 2 0 15,-1-2-8-15,1 0-1 0,0-2-1 0,3-1 0 16,0 1-13-16,0-4-2 0,0 1-1 0,3 0 0 16,0 2-1-16,0-2 0 0,0-3 0 0,6 3 0 15,-4-3-26-15,4 3 0 0,-3-3 0 0,3 0 0 16,3 0 11-16,-3 0-3 0,0 1-8 0,-6-1 12 16,2 2-12-16,-2-1 9 0,3 1-9 0,-3 1 8 15,-3 3-8-15,0 2 0 0,3-3 0 0,0 0 0 0,-6 6 0 16,-3-3 0-16,6 3 0 0,-3 2 0 0,-3-2 0 15,-3 5 0-15,0 0 0 0,0 0 0 0,0 0 8 0,0 0-8 16,0 0 0-16,0 0 8 0,0 0-8 0,0 0 0 16,0 0 9-16,0 0-9 0,-3 8 0 0,3 0 0 15,0-8 0-15,-6 8 0 16,3 0-141-16,0-3-23 16,3-5-5-16</inkml:trace>
  <inkml:trace contextRef="#ctx0" brushRef="#br0" timeOffset="148235.94">6887 17370 1292 0,'0'0'28'15,"0"0"7"-15,0 0 1 0,0 0 0 0,0 0-36 0,0 0 0 0,-6-5 0 0,6 5 0 0,0 0 26 16,0 0-2-16,-3-3 0 0,3 3 0 0,0 0 7 0,0 0 1 15,0 0 0-15,0 0 0 0,0 0 22 0,-3 0 5 16,3 0 1-16,0 0 0 0,0 0 22 0,-6 0 5 16,6 0 1-16,0 0 0 0,-3 3-4 0,3-3 0 15,0 0 0-15,-6 0 0 0,3 0-12 0,3 0-4 16,0 0 0-16,0 0 0 0,0 0-12 0,0 0-4 16,0 0 0-16,0 0 0 0,0 0 0 0,0 0 0 15,0 0 0-15,0 0 0 0,0 0-32 0,0 0-6 16,0 0-2-16,0 0 0 0,0 0 7 0,0 0 1 15,0 0 0-15,0 0 0 0,0 0 9 0,6-6 3 16,-3 4 0-16,-3 2 0 0,6-6-20 0,0 4-3 0,0-1-1 0,0 0 0 16,3 3-8-16,-1-2 8 0,1 2-8 0,3-3 8 15,0 3-8-15,3 0 0 0,0-2 0 16,3-1 0-16,0 3 0 0,8 0 0 0,4 0 0 0,0 0 0 16,-9 0 0-16,3 0 0 0,8-3 0 0,-2 3 0 15,0-2 0-15,0 2 0 0,-3-3 0 0,2 3 0 16,-2-3 8-16,-3 1-8 0,-3 2 0 0,3-3 8 15,-1 0-8-15,-5 3 0 0,0-2 0 0,0 2 8 16,0 0-8-16,-3 0 0 0,-3 0 0 0,-4 2 8 16,1-2-8-16,0 3 0 0,0-3 0 0,-6 3 0 15,-3-3 0-15,0 0 0 0,0 0 0 0,0 0 0 16,0 0 10-16,0 0-10 0,0 0 12 0,0 0-12 16,0 0 0-16,0 0 0 0,0 0 0 0,3 2 0 15,3 1 0-15,-6-3 0 0,0 0 0 0,0 0 0 0,6 0 0 16,-3 0 0-16,-3 0-12 0,0 0 12 15,0 0-102-15,0 0-14 0,0 0-4 0,0 0-1204 16</inkml:trace>
  <inkml:trace contextRef="#ctx0" brushRef="#br0" timeOffset="149473.07">7994 17656 1598 0,'0'0'71'0,"0"0"14"0,0 0-68 0,-6 2-17 0,-3-2 0 0,3 0 0 16,6 0 104-16,0 0 18 0,-6 3 3 0,0 0 1 15,6-3-52-15,0 0-10 0,0 0-3 0,0 0 0 16,-6 0-20-16,6 0-4 0,0 0-1 0,0 0 0 16,0 0-2-16,0 0-1 0,0 0 0 0,0 0 0 15,6 2 22-15,0-2 4 0,-6 0 1 0,12 3 0 16,3-3-19-16,-6 3-3 0,0-3-1 0,0 2 0 16,6-2-12-16,-15 0-2 0,0 0-1 0,14 3 0 15,4 2-7-15,-3-2-2 0,0-1 0 0,0-2 0 16,3 3-3-16,0-3-1 0,3 0 0 0,-4 0 0 15,4 0-9-15,0-3 10 0,0 1-10 0,-3 2 10 16,3-3-10-16,-1-2 10 0,-2 2-10 0,0 1 10 0,0-1-10 0,-3 0 0 16,0 1 0-16,0 2 8 0,-3 0-8 0,-3 0 0 15,-4 2 0-15,4-2 0 0,0 3 0 0,-6 0 0 16,-3-3 0-16,0 0 0 0,6 2 0 0,-6-2 0 16,0 0 0-16,0 0 0 0,3 5 0 0,-3-5 0 15,0 0 0-15,0 0-11 16,0 0-66-16,0 0-14 0,0 0-2 0,0 0-756 15,0 0-151-15</inkml:trace>
  <inkml:trace contextRef="#ctx0" brushRef="#br0" timeOffset="150196.49">9301 17603 345 0,'0'0'31'0,"0"0"-31"0,0 0 0 0,0 0 0 16,0 0 272-16,0 0 48 0,0 0 9 0,0 0 3 15,0 0-190-15,0 0-38 0,-3-3-7 0,3 3-1 16,0 0-21-16,0 0-4 0,0 0-1 0,0 0 0 16,0 0-3-16,0 0-1 0,0 0 0 0,0 0 0 15,0 0-5-15,0 0-1 0,0 0 0 0,0 0 0 16,0 0-7-16,3 5-1 0,3 1-1 0,0-1 0 16,-3 3-11-16,5-3-3 0,-2 3 0 0,3 0 0 15,0 3-14-15,3-3-3 0,-3 2-1 0,3 1 0 16,0 2-19-16,-3-2 10 0,3-1-10 0,-3 1 8 15,3-1-8-15,-3 4 10 0,5-7-10 0,-2 4 10 16,0 0-10-16,3-1 0 0,0 1 0 0,-3-1 0 0,0-2 0 16,3 3 8-16,-3-3-8 0,-3 2 8 0,2-2-8 15,-2 0 0-15,0 3 0 0,-3-3 8 16,3 0-8-16,-3-3 0 0,0 0 0 0,-3 1 0 16,3-1-31-16,-3 0-1 15,3 1-1-15,-6-1 0 0,3 3-138 0,-3-8-27 0,0 0-6 0</inkml:trace>
  <inkml:trace contextRef="#ctx0" brushRef="#br0" timeOffset="150573.41">9893 17555 1382 0,'0'0'123'0,"0"0"-99"0,0 0-24 0,0 0 0 16,0 0 158-16,0 0 26 0,0 0 6 0,-3 5 1 15,-3 1-92-15,0-1-19 0,3 3-3 0,-3 3-1 16,0 2-24-16,3 3-4 0,-3-3-2 0,-3 5 0 16,0 1 2-16,0-1 0 0,-2 4 0 0,2-1 0 15,-6 3-6-15,0-1-1 0,3 1 0 0,-6 3 0 16,-3-4 8-16,3 4 2 15,-2 5 0-15,-1-1 0 0,3 4-17 0,-3-1-3 0,0-2-1 0,0-3 0 0,1 0-15 16,-1 3-3-16,3-6-1 0,0 1 0 0,3-1 0 0,0-5 0 16,3 1 0-16,3-1 0 0,-3 0-11 0,7-8 0 15,-1-2 0-15,3-1 0 0,-3 4 0 0,3-4 0 16,0 3 0-16,0-2 0 0,0 0 0 0,3-4 0 16,0 1-12-16,0-5 12 15,0-3-100-15,0 0-13 0,0 0-3 0</inkml:trace>
  <inkml:trace contextRef="#ctx0" brushRef="#br0" timeOffset="151150.67">9191 17365 518 0,'0'0'46'0,"0"0"-37"0,-6 0-9 0,0 0 0 0,0 0 204 0,3 0 40 0,-3-3 7 0,0 0 1 0,6 3-122 0,-6 0-25 16,3 0-5-16,3 0 0 16,-6 0-33-16,6 0-7 0,0 0 0 0,0 0-1 0,-3 3-7 0,3-3-2 15,0 0 0-15,0 0 0 0,0 0-3 0,0 0-1 16,0 0 0-16,0 0 0 0,0 0 16 0,0 0 3 16,0 0 1-16,0 0 0 0,0 0-10 0,9 0-1 15,-3-3-1-15,3 3 0 0,0 0-15 0,3 0-3 16,-1-2-1-16,4 2 0 0,0 0-11 0,3 0-3 15,0 0 0-15,6 0 0 16,3 0-8-16,-1 0-1 0,1 0-1 0,3 0 0 0,-3 0-11 0,5 0 0 16,-2 0 0-16,3 0 8 0,3 0 0 15,-7 0-8-15,4 0 12 0,-3 0-4 0,3 0-8 0,-4-3 10 16,1 3-10-16,0-3 10 0,0 3-10 0,-3-2 0 16,-1-1 0-16,1 0 8 0,-3 3-8 0,0 0 12 15,-6-2-12-15,-1 2 12 0,-2 0-12 0,0 0 0 16,-6 0 0-16,0 2 0 0,-3-2-8 0,-6 0 8 0,0 0 0 15,0 0 0-15,0 0 0 0,0 0 0 16,0 0 0-16,0 0 0 0,0 0-8 0,0 0 8 0,0 0-10 0,0 0 10 31,0 0-72-31,0 0-9 0,0 0-2 0,0 0-775 0,0 0-155 0</inkml:trace>
  <inkml:trace contextRef="#ctx0" brushRef="#br0" timeOffset="152051.96">10762 17666 288 0,'3'0'25'0,"-3"0"-25"0,3 0 0 0,-3 0 0 16,0 0 291-16,0 0 53 0,0-2 10 0,3 2 2 15,-3 0-185-15,3 0-38 0,3 0-7 0,-3 0-2 16,0-3-65-16,3 0-14 0,-3 3-2 0,6-2-1 16,0 2-3-16,0 0-1 0,0 0 0 0,0 0 0 15,2 0-1-15,1-3 0 0,3 3 0 0,0 0 0 16,-3 0-7-16,6 0-2 0,-6 0 0 0,6-3 0 15,-3 3-13-15,-1-2-3 0,4-1-1 0,-3 3 0 16,3-3-11-16,-3 3 10 0,3-5-10 0,3 5 10 16,-4-3-10-16,1 3 0 0,-3 3 9 0,3-3-9 15,-3 3 0-15,-3 2 0 0,0-2 0 0,0-1-8 16,-3 4-63-16,-3-1-12 16,2 3-2-16,-2-3-632 0,-3 3-127 0</inkml:trace>
  <inkml:trace contextRef="#ctx0" brushRef="#br0" timeOffset="152334.69">10860 17804 403 0,'-12'0'17'0,"12"0"5"0,-6 0-22 0,4 0 0 0,-7 0 0 0,3 0 0 15,6 0 344-15,0 0 65 0,0 0 13 0,0 0 2 16,-6-3-260-16,6 3-52 0,0 0-10 0,0 0-2 15,0 0-42-15,0 0-8 0,0 0-2 0,6 0 0 16,3 0-4-16,-1 0-2 0,1 0 0 0,3-2 0 16,3-1-10-16,0 3-1 0,0-3-1 0,0 3 0 15,3-2-12-15,-3-1-2 0,2 0-1 0,1 1 0 16,0 2-15-16,3 0 11 0,-3-3-11 0,3 0 10 16,0 3-2-16,-1-2-8 0,4 2 12 0,-3 0-4 31,0 0-54-31,0 0-11 0,0 0-3 0,-1-3-1132 0</inkml:trace>
  <inkml:trace contextRef="#ctx0" brushRef="#br0" timeOffset="153226.25">12429 17560 979 0,'0'0'87'0,"0"0"-70"0,3-2-17 0,-3 2 0 16,3-6 158-16,0 1 28 0,0 0 6 0,0 0 0 15,0-1-94-15,0 1-19 0,3 0-4 0,3-3-1 16,-3 0-34-16,0 0-6 0,0 3-2 0,3-3 0 16,-4 0-11-16,7 0-2 0,-6 0-1 0,3-3 0 0,0 3 7 0,0 0 2 15,-6-2 0-15,3 2 0 16,0 0 10-16,0-3 3 0,-3 3 0 0,0-2 0 0,-3-1 18 0,-3 1 4 16,0-4 1-16,0 4 0 0,-6-3-19 0,0 2-3 15,-3 0-1-15,3-2 0 0,-6 5-5 16,3-2-2-16,1-1 0 0,-4 3 0 0,0 3 2 0,0 0 0 15,-3-1 0-15,-3 4 0 0,3 2-5 0,-5 2-1 16,-7 1 0-16,0 2 0 0,0-5-9 0,3 6-3 16,4 1 0-16,-4 4 0 0,3 0-1 0,0-1 0 15,0 3 0-15,4 3 0 0,-1 3-8 0,3-3-8 16,-3 0 9-16,6 5-9 0,-3 0 9 0,3 3-9 16,1 0 8-16,-1 2-8 0,3 3 12 0,-3-2-4 15,3 2 0-15,3-3 0 0,0 1 2 0,0-1 0 16,6-2 0-16,0 0 0 0,3-3-10 0,0 0 8 15,3-2-8-15,3-1 8 0,0-2-8 0,3-3 12 16,3 3-12-16,-3-3 12 0,6 1-4 0,0-1 0 16,0-3 0-16,2 1 0 0,4-3-8 0,6-3 12 0,-3 0-12 15,0-2 12-15,-1-3-12 0,4 0-17 0,3-3 4 16,0 1 1-16,0-4 12 0,-1-1 0 0,1-4 0 0,-3 0 0 16,0-2 19-16,-4 0 6 0,1-3 2 0,3 0 0 15,0-2-19-15,3-1-8 0,-4 1 0 0,1-6 8 16,-3 0-8-16,-3-2 0 0,0-1 9 0,-3-2-9 15,-4 0 0-15,4 2 0 0,-6-4 0 0,0 2 8 16,-3-3-8-16,-3 0 0 0,0 0 8 0,-6-2-8 16,0 2 0-16,-3 0 8 0,-3 1-8 0,-3 2 0 15,-6 5 0-15,-3 0 0 0,0 5 0 0,-8 6 0 16,2 5 0-16,-6 6 0 0,-6 4 0 0,4 4 0 16,-7 1-9-16,-3 4 9 0,-2 2-10 0,-4 3 10 15,6 3-31 1,1 2 0-16,-1 3 0 0,3 2 0 0,4 3-212 15,5 0-42-15</inkml:trace>
  <inkml:trace contextRef="#ctx0" brushRef="#br1" timeOffset="182887.96">11622 16936 288 0,'0'0'25'0,"0"0"-25"15,0 0 0-15,-3 5 0 0,-3 1 149 0,3 2 25 0,-3-3 5 0,1 0 1 16,-1 3-88-16,0 0-16 0,-3 0-4 0,3 2-1 15,-3-4-3-15,3 4 0 0,0-2 0 0,-3-2 0 16,3-1-4-16,-3 0-2 0,0 3 0 0,0 0 0 16,-3-5 1-16,0 5 0 0,1-3 0 0,-1 3 0 15,0-3-31-15,-3 0-7 0,0 1-1 0,0-1 0 16,0 0-13-16,-6 1-3 0,3-1-8 0,1 3 12 16,2-3 4-16,-3 0 0 0,-3-2 0 0,-3 2 0 15,3 1 18-15,1-1 4 0,-1-2 1 0,0 2 0 16,0-2 3-16,0-1 1 0,3 1 0 0,1 2 0 15,-1-5-17-15,0 0-3 0,0 0-1 0,-3 3 0 16,0-3-6-16,0 0-2 0,-2 0 0 0,2 0 0 16,-3 2-4-16,3-2-1 0,-6 3 0 0,4 0 0 15,-1-3 5-15,0 2 1 0,0-2 0 0,0 3 0 16,0 0-4-16,4-1-1 0,-1-2 0 0,0 3 0 0,0-3-2 16,0 0 0-16,-3-3 0 0,1 3 0 0,-4-2-8 15,3-1 0-15,-3 0 0 0,0 3 8 0,-2-2 1 16,-1-1 0-16,3 0 0 0,0 3 0 0,-2 0 7 0,2 0 2 15,-3 0 0-15,0 0 0 0,1 0-2 0,-4 3-1 16,3-3 0-16,-3 0 0 0,-2 3 1 0,-4-1 0 16,0-2 0-16,0 3 0 0,1 2-1 0,2 1 0 15,-3-4 0-15,7 1 0 0,-4 2-15 16,3-2 9-16,0-3-9 0,1 0 8 0,-4 0-8 0,0 0 8 16,3-3-8-16,-2 3 8 0,2-2-8 15,-3 2 0-15,1-6 0 0,-4 4 0 0,3 2 0 0,-3-6 8 16,7 6-8-16,-4-5 0 0,0 0 0 0,1-3 8 15,-4 2-8-15,3 1 0 0,-3 0 15 0,1 2-3 16,-4-2 0-16,3 0 0 0,1-1-4 0,5 1-8 16,0 0 11-16,0 2-11 0,1-5 10 0,-1 3-10 0,-3-3 8 15,1 0-8-15,-4 3 8 0,0-3-8 0,3 3 8 16,1-1-8-16,-1-2 0 0,-3 3 8 0,7 0-8 16,-1-1 0-16,-3-2 0 0,0 3 8 0,1-5-8 0,-7 2 0 15,-3 0 0-15,4 0 8 0,5 0-8 16,-3 0 0-16,-2 0 0 0,2 3 8 0,6-1-8 0,-6 1 0 15,4 0 0-15,-4-3 8 0,-9 3-8 0,7 2 0 16,2 0 11-16,-3 1-3 0,-5-1-8 0,-1 3 12 16,3-3-12-16,1 6 9 0,-4-3-9 0,-2 3 8 15,-1-1-8-15,0 4 0 0,1-6 9 0,-1 2-9 16,-2 1 0-16,2-3 8 0,3 3-8 0,1-3 0 0,-1 0 0 16,4 0 0-16,-4 0 0 0,0 0 8 0,-2 0 2 0,-1-3 1 15,3 3 0-15,1-3 0 0,2 1-11 0,1 2-12 16,-4-3 2-16,-3 0 1 0,7 3 9 0,-4-2 11 15,0-1-3-15,1 3 0 0,-1-3 1 0,1 3 0 16,5 0 0-16,-3 0 0 0,-2 0-9 0,2 0 0 16,-3 0 0-16,1 0 0 0,2 0 0 0,0 0 0 15,-5-2 0-15,8 2 0 0,0-3 0 0,1 3 0 16,-7 0 0-16,3 0 0 0,-2 0 0 0,-1-3 0 16,1 3 0-16,-1 0 0 0,3-2 0 0,4 2 0 15,2-3 0-15,0 3 0 0,-2 0 0 0,-4-3 0 16,-3 1 0-16,4 2 0 0,-4 0 0 0,3-3 0 0,7 1 0 15,-7 2 0-15,6 0 0 0,1 0 0 0,-7 0 0 0,3 0 0 16,1 2 0-16,-4-2 0 0,3 3 0 0,4-1 0 16,-1 1 0-16,0 0 0 0,4-1 0 0,-1 1 0 15,3-3 0-15,-3 3 0 0,1-1 0 0,-1 4 0 16,-6-4 0-16,4 4 0 0,2-1 0 0,-6 0 0 16,6 0 8-16,-2 1-8 0,-4-1 0 0,6 3 8 15,-8 0-8-15,8 0 0 0,-12 2 0 0,4 1 0 16,-1 2 0-16,0-2 0 0,-2-1 0 0,2 4 0 15,-5 2 0-15,5-3 0 0,0 3 0 0,4-3 0 16,-1 3 9-16,0-3-9 0,-2 3 10 0,-1-3-10 16,3 6 8-16,-5-4-8 0,5 1 0 0,3-2 9 15,7 4-9-15,2-2 0 0,-3-3 0 0,3 3 0 16,0 0 0-16,-5 0 0 0,-1 0 0 0,6 0 0 16,-5 2 0-16,5-2 0 0,3 2 0 0,0-2 0 0,3 0 0 15,-5 0 0-15,8 0 0 0,0 2 0 0,3 1 0 0,-3 0 0 16,9 2 0-16,3-3 0 0,-5 1 0 0,8-1 0 15,-3 1 0-15,-3-1 0 0,6-2 0 0,3 0 0 16,-6 0 0-16,9 0 0 0,-6-3 0 0,6 3 0 16,-3-3 0-16,3 0 0 0,-3 3 0 0,3-3 0 15,0-2 0-15,0 2 0 0,0-2 0 0,0 2 0 16,0 3 0-16,0-3 0 0,0 0 0 0,0 3 0 16,3-2 0-16,6 1 0 0,-9 1 0 0,9 3 0 15,-6-3 0-15,3 2 0 0,0-2 0 0,3 0 0 16,-3 2 0-16,0-2 0 0,8 3-8 0,-8-3 8 15,9 0 0-15,-6-1 0 0,6 4 0 0,0-3 0 16,0 0 0-16,3-3 0 0,3 0 0 0,-4 0 0 16,-2 1 0-16,6-1 0 0,6 0 0 0,-3-2 0 0,3 2 0 15,-7-2 0-15,4-1 0 0,3 1 0 0,-6-3 0 0,-3 0 0 16,2-3 0-16,4 0 0 0,3 0 0 0,3 3 0 16,6-2 0-16,-1 2 0 0,1-3 0 0,15 3 0 15,-7-3 0-15,1 0 0 0,3 1 0 0,-4-4 8 16,7 1-8-16,5-3 0 0,-5 0 0 0,0 0 0 15,-1 0 0-15,4 0 0 0,-4 0 0 0,1-3 8 16,3 3-8-16,-4-2 0 0,4 2 0 0,-1-3 0 16,7 3 0-16,-1 0 0 0,-2 0 8 0,-1 0-8 15,1 0 0-15,3-3 0 0,-1 1 0 16,4-1 8-16,2 3-8 0,1-3 0 0,-1 1 0 0,6 2 0 16,-8-3 0-16,2 1 0 0,4-1 0 0,-4 0 0 15,1 1 0-15,-4 2 8 0,4-6-8 0,-19 6 0 16,7 0 0-16,6 0 8 0,2 3-8 0,-2-3 0 0,2-3 0 15,-2 3 0-15,2 0 0 0,25-2 0 16,-4 2 0-16,-9 0 0 0,-2 0 0 0,-4 0 0 0,1 2 0 0,-1-2 0 16,4-2 0-16,-4 2 0 0,0 2 0 0,1-2 8 15,-1 0-8-15,4 0 0 0,-1-2 0 0,1-1 0 16,-1-5 0-16,-2 5 0 0,2-2 0 0,3 0 0 16,7 2 8-16,-4-2-8 0,-5-3 0 0,-1 3 0 15,1-1 8-15,-4 1-8 0,-3-3 0 0,7 3 0 16,5 2 9-16,-2-2-9 0,-10 2 0 0,1 1 0 0,2-1 0 15,1 0 0-15,2 3 0 0,0-2 0 0,1 2 0 16,-7 0 0-16,1 2 0 0,-4 1 0 0,7 0 0 0,-7-1 0 16,4 1 0-16,-7-3 0 0,1 0 0 0,-4 3 0 15,7-1 0-15,-1 1 0 0,1-3 0 0,-4 0 0 16,1 0 0-16,-6 0 0 0,-1 3 0 0,4-1 0 16,-1 3 0-16,1-2 0 0,-1 2 0 0,-5 1 8 15,3-1-8-15,-7 0 0 0,-2 1 0 0,-9-1 8 16,2-2-8-16,4-1 0 0,0 3 0 0,2 1 0 15,-2-1 0-15,3 3 0 0,-1-3 0 0,19 6 8 16,-10-3-8-16,-5 0 0 0,0 0 0 0,-4-3 8 16,4 0-8-16,-4 1 0 0,-2-1 0 0,3-3 0 15,-1 4 0-15,1-1 0 0,-3 0 0 0,-4 1 8 16,-2-1-8-16,3 0 0 0,-3 1 0 0,-1-1 0 16,4 0 0-16,0 0 0 0,2 1 0 0,1-1 0 0,-3-2 0 15,2 2 0-15,-2 0 0 0,-3 0 0 0,3 1 0 0,-1-4 0 16,1 4 0-16,3-4 0 0,-1 4 0 0,1-4 0 15,3 1 0-15,-1 0 8 0,-2 2-8 0,0-2 0 16,-7 2 0-16,1-3 0 0,0 1 0 0,2 0 0 16,4-1 0-16,3-2 0 0,-1 0 0 0,1 3 0 15,-3-3 0-15,2 0 0 0,-2-3 0 0,0 3 0 16,-4-2 0-16,7-1 8 0,0-2-8 0,2 0 12 16,4-1-4-16,-3-2 0 0,2 0-8 0,1 0 0 15,-4-2 0-15,-5 2-8 0,3-5 8 0,-4-1 0 16,10 1 0-16,-3-5 0 0,2-1 0 0,-11 3 8 15,0 6-8-15,-1-4 0 0,4-1 0 0,0-4 8 16,-1 3-8-16,4-2 0 0,3-1 0 0,11-7 9 16,-8-1-9-16,-4 1 0 0,1 2 9 0,-6-2-9 15,-1 2 0-15,-8-3 9 0,0-2-9 0,-3 0 0 0,-1-3 0 16,-2 1 8-16,-6 1-8 0,0 1 0 0,0 0 0 16,-4 3 8-16,1-1-8 0,-3 1 0 0,0-1 9 0,-3 1-9 15,0-1 0-15,-3-2 8 0,0 0-8 0,-3 3 0 16,3-6 0-16,-3 6 0 0,-3-6 0 0,-3 5 8 15,0 1-8-15,0-1 0 0,0 1 8 0,-3 5-8 16,-3-3 0-16,0 0 0 0,0 3 0 0,-3 0 0 16,0 0 0-16,-3 0 0 0,0-1 0 0,0 1 8 15,-3 3-8-15,3-3 0 0,-5-1 0 0,2 1 0 16,-6-3 0-16,0 3 0 0,-3 0 0 0,-3 0 8 16,-2 5-8-16,-7 0 0 0,3 3 0 0,-3 0 0 15,-5-1 0-15,-4 4 0 0,3-1 0 0,-2 1 0 16,2 2 0-16,0 2 0 0,-2-1 0 0,-4 1 0 15,-2 1 0-15,2 2 0 0,0 1 0 0,4-1 0 0,2-2 0 16,0 2 0-16,-2 3 0 0,-1 0 0 0,-9 0 0 16,4 3 0-16,-1-3 8 0,1 0-8 0,-1 5 0 15,0-5 0-15,4 5 0 0,-4-2 0 0,-2 2 0 16,-4 3 0-16,-2 3 0 0,2-3 0 0,-3 2 9 0,1-2-9 16,5 3 12-16,-5-1-12 0,-4 1 9 0,1 2-9 15,-4 3 0-15,7 0 9 0,-1 2-9 16,4-2 0-16,-1 0 0 0,1 0 0 0,-4-3 0 0,1 3 0 15,-1 0 0-15,6 0 0 0,4-5 0 0,2 2 0 16,4 0 0-16,-1-2-1041 16,0-1-214-16</inkml:trace>
  <inkml:trace contextRef="#ctx0" brushRef="#br1" timeOffset="184662">13486 17333 1036 0,'0'0'92'0,"0"0"-73"15,-6-3-19-15,6 3 0 0,0 0 72 0,0 0 12 0,-3-5 1 0,3 5 1 16,0 0-6-16,-3-3-2 0,3 3 0 16,0-5 0-16,0 5 0 0,3-5 0 0,0-1 0 0,3 1 0 15,0 0-25-15,3 0-5 0,2-3 0 0,1 0-1 16,6 0 5-16,0-6 0 15,3 1 1-15,3-3 0 0,0-2-13 0,2-3-2 0,1-6-1 0,9-2 0 16,-3-5-2-16,5-1-1 0,-2-2 0 0,3 0 0 16,2-2-6-16,4 2 0 0,0-1-1 0,-1 1 0 15,-2-2-11-15,0 2-3 0,-4 2 0 0,1-2 0 16,0 6 1-16,-1-4 0 0,-5 3 0 0,3 1 0 16,-6 4-14-16,-1 1-12 0,1 2 3 0,-3 3 0 15,0 2 9-15,-3 1 0 0,-7-1 0 0,1 6 8 16,-3 2-8-16,0-2 0 0,-3 5 0 0,0-2 0 15,0 2 0-15,-3 0 8 0,-3 2-8 0,0 4 0 16,0-3 0-16,0 2 0 0,-1 0 0 0,-5 3 0 16,3 0 0-16,-3 0 0 0,6 0 0 0,0 0 8 15,0 0-109 1,-3 0-22-16,-3 0-4 0</inkml:trace>
  <inkml:trace contextRef="#ctx0" brushRef="#br1" timeOffset="186691.28">15301 15790 576 0,'0'-8'51'0,"0"8"-41"0,3-2-10 0,-3 2 0 16,0 0 218-16,0 0 42 0,-3-6 8 0,3 4 1 0,0 2-144 0,0 0-29 15,0 0-5-15,0 0-2 0,0 0-15 0,0 0-3 16,0 0-1-16,3 8 0 0,-3 5-19 0,0 0-4 16,-3 3-1-16,3 0 0 0,-3 2 8 0,-3 4 2 15,3 1 0-15,-2-1 0 0,-1 4-31 0,-3 3-5 16,-3 0-2-16,0 3 0 0,3 0-5 0,0 2-1 15,-6-5 0-15,6 0 0 0,-3 3 8 0,0-5 2 16,3-1 0-16,-2-2 0 0,2-3-10 0,0 0-3 16,0-2 0-16,6-3 0 0,-3-6-9 0,0 3 10 15,6-5-10-15,-3 0 10 0,0-2-10 0,3-6 12 16,0 0-12-16,0 0 12 0,0 0-12 16,0 0 0-16,6-3 0 0,0-5 0 15,3 0-158-15,-3 0-34 0,0-5-6 0</inkml:trace>
  <inkml:trace contextRef="#ctx0" brushRef="#br1" timeOffset="187092.86">14986 15722 1450 0,'0'0'32'0,"0"0"6"0,0 0 2 0,0 0 1 0,0 0-33 0,0 0-8 0,0 0 0 0,0 0 0 15,3-3 101-15,3-2 19 0,-3-1 3 0,3 4 1 0,0-4-48 0,0 4-10 16,3-4-2-16,-3 1 0 16,2 0 2-16,1 2 0 0,3-2 0 0,-3 0 0 0,3 2-10 15,-3-2-3-15,6-1 0 0,0 1 0 16,3 0-7-16,0 2-2 0,2-2 0 0,1 2 0 0,0 1-24 0,3-1-6 15,-3 0-1-15,3 1 0 0,-1-1-1 0,4 3-1 16,0 0 0-16,0 0 0 0,-4-3-3 0,4 3 0 16,-3 0 0-16,0-2 0 0,-3 2-8 0,3 0 8 15,-4 0-8-15,1-3 8 0,0 0-8 0,3 3 10 16,-3 0-10-16,0 0 10 0,-4-2 10 0,1 2 1 16,0-3 1-16,-3 3 0 0,0 0-22 0,-6 0-15 15,0 3 3-15,0-1 0 16,-3 1-104-16,0 0-20 0,-6-3-4 0,0 0-1007 0</inkml:trace>
  <inkml:trace contextRef="#ctx0" brushRef="#br1" timeOffset="187468.37">14849 16465 1267 0,'3'0'112'0,"-3"3"-89"0,0-3-23 0,3 2 0 16,-3-2 121-16,0 0 20 0,0 0 4 0,3 0 1 0,0-2-37 0,0 2-7 16,6-3-2-16,-3 3 0 0,3-5-12 0,0 2-2 15,5-2-1-15,1 0 0 0,0-1-29 0,3 1-7 16,-3 0-1-16,3 2 0 0,0-2-7 0,0-1-1 15,-4 4-1-15,4-1 0 0,-3 0-15 16,0-2-4-16,3 3 0 0,0-1 0 0,3-2-5 0,-4 2-2 16,1 0 0-16,3 1 0 15,3-4-13-15,-3 1 9 0,3 2-9 0,-4-2 8 16,1 0-8-16,3 2 10 0,0 1-10 0,-3-1 10 0,0 0-10 0,-1 1 10 16,-2 2-10-16,0 2 10 0,-3-2-10 0,0 3-14 15,0 0 3-15,0-1 1 16,-3-2-161-16,-1 3-32 0</inkml:trace>
  <inkml:trace contextRef="#ctx0" brushRef="#br1" timeOffset="188427.93">16022 15343 460 0,'0'0'20'0,"-3"-8"5"0,0 3-25 0,-3 0 0 0,0-3 0 0,0 2 0 0,-3-1 210 0,3 1 37 16,-3-2 7-16,0 3 2 0,0 0-137 0,-3-1-27 16,-3 1-6-16,4 0-1 0,-1 0-31 0,-3-3-6 15,0 0-2-15,-3 2 0 0,3 1 4 0,0-3 1 16,0 3 0-16,0-3 0 0,-5 0 6 0,-1 3 2 16,0-1 0-16,-3 4 0 0,-3-1-25 0,1 0-5 15,2 1-1-15,-6-1 0 0,0 3 0 0,0 3 0 16,-2-1 0-16,-1 1 0 0,-6 2-4 0,4 1-2 15,-1-1 0-15,0 3 0 0,0 0-2 0,1 2 0 16,-1 1 0-16,0 0 0 0,4 2-3 0,2 0-1 16,-3 0 0-16,0 1 0 0,-2 4-1 0,2 1-1 15,0-1 0-15,0 3 0 0,4 3-2 0,-1 0-1 16,-3 2 0-16,6 3 0 0,-3 1-3 0,4 1-8 0,-1 1 12 16,6 5-4-16,0-3 0 0,0 6 0 0,4-3 0 15,-1 3 0-15,0 0 3 0,3-1 0 0,0 1 0 16,-3 0 0-16,3-1 1 0,3 4 0 0,3-4 0 15,1 4 0-15,-1-6 0 0,3 0 1 0,3 0 0 0,0-3 0 16,3 3-2-16,3-5-1 0,-3 2 0 0,6-2 0 16,0 0 0-16,3-3 0 0,-1 0 0 0,4 0 0 15,0-2 1-15,3-1 0 0,-3-2 0 16,3 0 0-16,0 0-3 0,0-1-8 0,0-1 12 16,2-1-4-16,4-3-8 0,3-2 10 0,6-3-10 0,-3 1 10 15,2-1-2-15,4-5-8 0,0-6 12 0,0 1-4 0,2 2 8 16,-2-2 0-16,0-6 1 0,3 3 0 0,-4-5-17 15,1 0 0-15,3-3 0 0,2-5 0 0,1-1 0 0,3 1 0 16,-3 0 12-16,-1 0-12 0,4-1 12 0,-3-1-12 16,-4-1 12-16,1 0-12 0,-3 0 10 0,0 0-10 15,-1-2 8-15,1-1-8 0,0 6 8 0,-1-6-8 16,-2-2 8-16,0 3-8 0,-3-1 8 16,3-2-8-16,-1-3 0 0,-2 3 8 0,0-3-8 0,-3 0 10 15,0-2-10-15,-4-1 10 0,1-2-10 0,0-3 10 16,0 1-10-16,-3-4 10 0,3 1-10 0,-4 0 8 15,1-3-8-15,-3 2 8 0,0 1-8 0,0-3 8 16,0 0-8-16,0 0 8 0,0 0-8 0,-4 0 12 16,-2-1-12-16,0 1 12 0,-3 0-12 0,0 3 0 0,-6 0 0 0,0-1 0 15,0 1 0-15,-3 2 0 0,0 0 9 16,-6-2-9-16,0 0 0 0,1-1 9 0,-4 6-9 16,-3 0 0-16,-3 0 8 0,0 5-8 0,-3-2 0 15,0 4 0-15,1 1 0 0,-10 5 0 0,-3 0 0 0,-3 9 0 16,-8-1 0-16,-1 5 0 0,-3 3 0 0,1 3 0 15,-4 5 0-15,1-1 0 0,-1 7 0 0,0-1 0 16,-2 0 0-16,2 6 0 0,4-3 0 0,2 2 0 16,0 1 0-16,7 2 0 0,5-3 0 0,3 1-9 31,3 2-59-31,3-5-11 0,7 2-2 0,5 1-1 0,0-1-136 16,6 1-27-16</inkml:trace>
  <inkml:trace contextRef="#ctx0" brushRef="#br1" timeOffset="190129.42">17180 15703 892 0,'0'0'40'0,"0"0"8"0,0 0-39 0,0 0-9 0,6-5 0 0,0-1 0 16,-4 1 92-16,4 0 17 0,-6 5 3 0,6-5 1 16,0-1-19-16,0 1-4 0,-6 5-1 0,6-5 0 15,0-1-22-15,-3 1-5 0,-3 5-1 0,3-5 0 16,-3 5-1-16,3-3 0 0,0-5 0 0,-3 8 0 16,0 0-30-16,3-5-6 0,0 0-2 0,-3-1 0 15,-3 4 14-15,3 2 4 0,0 0 0 0,0-6 0 16,-3-2-27-16,0 6-5 0,0-1 0 0,0-2-8 15,0 2 13-15,-3 1-4 0,-3-1-1 0,0 3 0 0,6-3-8 0,-6 6 0 16,-5 0 0-16,-1 2 0 0,-3 3 14 0,0 0-2 16,-6 0-1-16,-3 5 0 0,1 3-11 0,-4 0 0 15,0 5 0-15,0-3 0 0,-2 6 0 16,-4 3 8-16,3-4 2 0,-3 7 0 0,1-1-1 16,-1 0 0-16,6 3 0 0,-3-3 0 0,4 2 6 0,-1 1 1 15,3 3 0-15,0-4 0 0,6 4-4 0,4-4 0 16,5 1 0-16,0-3 0 0,3 0-12 0,6-2 8 15,0-1-8-15,6 1 0 0,0-6 8 0,6 0-8 16,-3-5 0-16,6-3 9 0,3-2-9 0,2-1 8 16,1-4-8-16,3-1 8 0,-3 0-8 0,3-5 10 15,0 0-10-15,-1-2 10 0,1-1-10 0,0-2 8 16,0-1-8-16,0-2 8 0,0 0-8 0,0 1 10 0,-4-1-10 16,-2 0 10-16,0 0-10 0,-6 0 0 0,-3 0 9 15,3 3-9-15,-6-3 21 0,0 2 0 16,-3 1 0-16,0 0 0 0,-3-3-21 0,0 3-12 15,0-1 2-15,-6 1 0 0,3 0 18 0,0 2 4 16,0 3 1-16,-3-3 0 0,-3 3-13 0,6 0-18 16,0 0 4-16,0 0 1 0,-2 3 13 0,2-3 0 0,0 3 0 15,6-3 0-15,0 0 0 0,0 0-9 0,0 0 9 0,0 0 0 16,9-3 0-16,2-2 0 0,-2 2 0 0,3-2 0 16,3-1 0-16,0-1 0 0,0-1 0 0,0 0 0 15,3-3 12-15,0 3 2 0,2 0 0 0,-2-2 0 16,3 2-14-16,0 0 0 0,3-3 0 0,-3 6 0 15,-7 0 0-15,1 2 0 0,3 0 0 0,-6 6 0 16,-3 0 0-16,0 2 0 0,-3 0 0 0,-3 3 0 16,0 3 0-16,-6 2 0 0,-3 0 0 0,-3 3 0 0,3 0-13 15,-6 5-6-15,-3 0-1 0,-3 0 0 0,4 3 32 16,-1-3 5-16,0 3 2 0,-3-3 0 0,3 3-19 0,0-3 0 16,3-2 0-16,0 2 0 0,-3-2 13 0,4-1-4 15,2-2-1-15,3 0 0 0,0 0-8 0,3-6 0 16,3-2 0-16,0 0 0 0,3 0 0 0,3-5 0 15,0-1 9-15,6-4-9 16,2-1-112-16,1-5-28 0,3 0-4 0,0-5-2 0</inkml:trace>
  <inkml:trace contextRef="#ctx0" brushRef="#br1" timeOffset="190445.25">17754 15473 1569 0,'0'0'69'0,"0"0"15"0,0 0-67 0,0 0-17 0,0 0 0 0,0 0 0 16,0 0 74-16,0 0 11 0,0 0 3 0,0 0 0 15,0 8-17-15,-9 2-3 0,0 1-1 0,-3 2 0 16,0 3-12-16,-5 3-3 0,-4 2 0 0,0 5 0 15,3 6 0-15,-6 0 0 0,-3 2 0 0,1 6 0 16,-7-1-17-16,6 1-4 0,0 2-1 0,1-2 0 0,-1 0-10 0,0 0-3 16,6-3 0-16,0-3 0 15,3 3-7-15,4-8-2 0,2 0 0 0,3-5 0 16,6-3-8-16,3 0 0 0,3-5 9 0,0 0-9 0,6-5 0 16,2-1 0-16,1 1 0 0,3-6-12 15,0-2-189-15,3-3-39 0</inkml:trace>
  <inkml:trace contextRef="#ctx0" brushRef="#br1" timeOffset="190987.52">17659 16108 518 0,'-9'10'46'0,"3"-7"-37"0,0 2-9 16,0 1 0-16,0-1 155 0,3 3 29 0,3-8 5 0,0 0 2 15,0 0-75-15,0 0-16 0,0 0-2 0,9 0-1 16,0 3-24-16,0-3-5 0,3-3 0 0,0 0-1 15,3-2-46-15,-1 0-9 0,1-3-1 0,0 2-1 16,-3-4 2-16,3 2 1 0,0 0 0 0,-3 0 0 16,-3-3-1-16,3 4 0 0,-3-1 0 0,0 0 0 15,-1-3-12-15,-2 0 11 0,0 4-11 0,-3-1 10 16,0 0-10-16,0-3 8 0,-3 3-8 0,0 0 8 16,-3 3 0-16,0 0-8 0,-3-3 12 0,-3 5-4 15,1 0 20-15,-4 6 3 0,-6 0 1 0,0 5 0 16,0 0 12-16,-6-1 4 0,0 7 0 0,1-1 0 15,-1 3-17-15,3 5-3 0,0-2-1 0,3 2 0 0,0-3 12 16,4 1 2-16,2 2 1 0,3-3 0 16,0-2-27-16,6-2-6 0,3-4-1 0,0 3 0 15,0-2-8-15,6-3 0 0,6 0 0 0,-3-3 8 0,-1 3-8 16,4-5 8-16,6-3-8 0,0 0 8 0,6-3-8 0,0 0-12 16,-3-2 2-16,2 0 1 15,4-8-47-15,0 2-10 0,-3 0-2 0,0-2 0 16,-4-3 2-16,1 0 0 0,3-2 0 0,-6-1 0 15,0 3 18-15,0-2 3 0,0 2 1 0,-4 0 0 16,1 0 31-16,0 6 13 0,-6-1-11 0,0 3 11 0,-3 3 12 0,-3 2 8 16,-3 3 1-16,0 0 1 0,0 0 50 0,-3 6 9 15,-3 2 3-15,-3-1 0 0,0 7-44 0,0-1-9 16,3 5-2-16,-3-2 0 0,-3 0-21 0,4 3-8 16,2-3 0-16,0-3 9 0,0 0-9 0,0-2 0 15,3 2 0-15,3 0 0 0,0-2 10 0,0-3 3 0,0-3 1 16,0-5 0-1,6 5-32-15,-6-5-6 0,0 0-2 0,12 0-675 0,-3-5-135 16</inkml:trace>
  <inkml:trace contextRef="#ctx0" brushRef="#br1" timeOffset="191142.92">18177 15703 1861 0,'0'0'40'0,"-6"5"9"0,0 1 2 0,0-4 2 0,-3 1-42 0,0 2-11 0,9-5 0 0,-3 5-549 16,3-5-112-16</inkml:trace>
  <inkml:trace contextRef="#ctx0" brushRef="#br1" timeOffset="191662.07">18299 16116 748 0,'0'0'67'0,"0"0"-54"0,0 0-13 0,0 0 0 15,0 0 168-15,0 0 32 16,0 0 5-16,0-6 2 0,0 4-99 0,3-3-19 0,-3-1-4 0,6 1-1 16,0-3-68-16,-3 3-16 0,3-1 0 0,0 1 0 15,0-3 0-15,-1 3 11 0,-2 2-11 0,3-2 12 16,-3-3 2-16,3 3 1 0,-3-1 0 0,-3 1 0 15,0 0 9-15,0 0 3 0,3-1 0 0,-3-2 0 16,-3 3 17-16,0 0 3 0,0-1 1 0,0 1 0 16,0 0-5-16,-3 0-1 0,-2 2 0 0,-1 0 0 15,0 3-14-15,-3 3-2 0,-3 0-1 0,3 2 0 16,-6 3-9-16,0 0-1 0,-3 2-1 0,1 4 0 0,-1 1-2 0,0 4 0 16,0-3 0-16,0 5 0 0,6-2 0 0,0 2-1 15,1-3 0-15,2 1 0 16,6-1-3-16,0 1 0 0,3-3 0 0,0 0 0 15,6-1-8-15,3-1 0 0,-3-4 0 0,6 3 0 0,3-5 9 16,-1 0-9-16,7-2 10 0,-3-4-10 0,6-2 0 16,0-2-8-16,6-1-1 0,-4-5 0 15,4-3-127-15,-3-2-26 0,0 0-5 16</inkml:trace>
  <inkml:trace contextRef="#ctx0" brushRef="#br1" timeOffset="192232.71">18835 15563 460 0,'-6'2'41'0,"6"-2"-33"0,0 0-8 0,0 0 0 16,-3 3 214-16,0 0 41 0,-3-1 8 0,6-2 1 16,0 0-118-16,0 0-24 0,0 0-5 0,0 0-1 15,0 0-44-15,9 3-8 0,3-3-3 0,-1-3 0 16,1 1-28-16,3-4-5 0,0-1-2 0,6-1 0 15,-3 2-14-15,3-4-2 0,-3-1-1 0,-1-2 0 16,4 0-9-16,-3-1 10 0,0 1-10 0,0-3 10 16,0 3-10-16,-3-3 0 0,-1 0 9 0,-2 3-9 15,-3-3 0-15,-3 3 9 0,-3-3-9 0,0 3 0 16,-3 2 10-16,-3 1-10 0,0-1 8 0,-3 3-8 16,-6 0 8-16,-3 3-8 0,4 2 0 0,-10 3 8 0,0 6-8 15,-3 2 0-15,-3 7 0 0,-5 4 0 0,-1 5 16 16,-3 5 2-16,3 0 0 0,-2 3 0 0,-1-1 9 15,-3 7 1-15,1-1 1 0,-1 2 0 0,0 6-5 0,3 0-2 16,4 0 0-16,2 3 0 0,3-3-6 16,0 2 0-16,6-2-1 0,7-2 0 0,-1-1-7 0,6-2-8 15,0-6 11-15,6-2-11 0,6-3 9 16,0-5-9-16,3 0 0 0,0-3 9 0,6-5-9 0,0-6 0 16,2-2 0-16,1-3 0 15,3-2-26-15,-3-3-10 0,3-5-3 16,0 2 0-16,0-2-9 0,-1-3-1 0,1-3-1 0,0 1 0 15,-6-3 5-15,3 2 1 0,-3-2 0 0,0 0 0 0,-3-1 22 0,0 4 5 16,0 4 1-16,-6-2 0 0,0 3 16 0,-3 5 11 16,0 0-2-16,0 0 0 0,-3 5 42 0,-3 3 8 15,0 6 1-15,0-1 1 0,3-5-15 0,0 2-3 0,0 4-1 16,0-1 0-16,3 0-26 0,6-2-6 0,-6-1-1 0,6 1 0 16,-3-3-9-16,6 0 0 0,0-3 0 0,-1 0 0 15,4-2 0-15,0-3 0 0,0-3 0 0,0 1 0 31,3-1-109-31,0-5-24 0,0 0-5 0,0-2-826 0</inkml:trace>
  <inkml:trace contextRef="#ctx0" brushRef="#br1" timeOffset="192713.67">19013 16060 1666 0,'0'0'74'0,"0"0"15"0,-6 6-71 0,3-1-18 0,-3 3 0 0,0 2 0 0,0-2 88 0,-3 5 13 15,-2 1 3-15,2-1 1 0,-3 0-9 0,0 0-3 16,0 1 0-16,3 2 0 0,0-3-45 0,3 0-8 15,0 0-3-15,3-2 0 0,3-1-25 0,3-2-4 16,3-2-8-16,-3-1 11 0,6-2-11 0,3-1 0 16,0-4 0-16,0-1 8 15,3-2-37-15,-1-3-8 0,1 0-2 0,3 0 0 16,0-3-122-16,-3 1-25 0,3-4-5 0,-3 4-1 16,0-1-22-16,-1-2-5 0,-2 2-1 0,0-2 0 15,0 3 138-15,-6-1 27 0,3 3 6 0,0 3 1 0,-6-1 115 0,-3 6 23 16,0 0 5-16,0 0 1 0,0 0 99 0,0 0 20 15,0 0 4-15,-3 8 1 0,-3 0-83 0,0 3-16 0,0-3-3 16,0 2-1-16,-3 1-61 0,3 0-12 0,-3-1-2 0,6 1-1 16,-3-3-24-16,3 2-5 0,3-2 0 0,3-2-1 15,-3-6-11-15,6 5 0 0,3 0 0 0,3-2 0 16,0-3 0-16,0 0 0 0,0-6 0 0,3 1 0 31,0 0-37-31,3-3-13 0,-4-3-2 0,1 3-1 16,0 3-108-16,0-5-22 0,6-1-4 0,-3 0-1 15,3 1 44-15,-4-1 9 0,-2-2 2 0,0 2 0 16,-6 3 20-16,0 3 4 0,-3 3 1 0,0-1 0 0,-6 3 188 0,0 0 37 0,0 0 8 0,-6 5 2 16,-3 3 55-16,0 0 11 0,0 3 3 0,0-1 0 15,0-2-124-15,3 3-25 0,1-1-5 0,-1-2-1 16,3 3-29-16,-3-3-12 0,6 0 8 0,6-3-8 16,-6 0 0-16,6-2 0 0,2 0 0 0,4-3 0 15,0-3-132-15,3 0-32 16,15-10-7-16,-12 3-1 0</inkml:trace>
  <inkml:trace contextRef="#ctx0" brushRef="#br1" timeOffset="193180.86">19549 16169 1486 0,'0'0'66'0,"0"5"14"0,0 0-64 0,0 1-16 15,-3-1 0-15,3 0 0 0,0 3 83 0,0-8 13 16,0 5 4-16,0-5 0 0,0 0-49 0,0 0-10 16,0 0-1-16,0 0-1 0,0 0-22 0,9 0-4 15,3 0-1-15,-3 0 0 0,0-5-2 0,-3-3-1 16,3 3 0-16,-1 0 0 0,-2-3-9 0,0-3 8 15,0 3-8-15,0-5 8 0,0 0-8 0,-3-1 10 16,3-1-10-16,-3 1 10 0,-3-2-10 0,3 3 8 0,0 3-8 16,0-1 8-16,-3 0 28 0,0 6 4 15,-3-3 2-15,3 8 0 0,0 0 44 0,-9-2 9 0,0 4 1 16,0 4 1-16,-3-1-41 0,0 5-8 0,4 1-1 16,-7 2-1-16,0 3-14 0,0 3-4 0,0 2 0 0,0 0 0 15,0 0 0-15,0 0-1 0,3 3 0 0,4 0 0 16,-1 0-8-16,3 2-2 0,3-2 0 0,-3 2 0 15,6 4-17-15,-3-1 8 0,3-3-8 0,3 3 0 16,3 0 8-16,0 3-8 0,3-3 0 0,0 3 0 16,2 0 0-16,4-3 0 0,0 0 0 0,3 0 0 15,-3 0 0-15,0-2 0 0,3-1 0 0,-3-2 0 16,-1-3 0-16,-2 0 0 0,-3 0 0 0,-3 0 0 16,0 1-12-16,-3-1-4 0,-3-3 0 0,-3 1 0 15,-3-1 1-15,0-2 0 0,-3-5 0 0,-3 2 0 16,1-5 15-16,-4-3 0 0,-3-5 0 0,-3-5 0 15,0 0 0-15,-3-9 8 0,6-1-8 0,1-7 10 16,2-4-10-16,6 0 8 0,0-4-8 0,6 1 8 0,-3 0-8 16,3 0 0-16,3 0 0 0,3 3 0 0,3-1 0 15,3 1 0-15,3 2 0 0,3-3 0 16,5 4-44-16,4-4-4 0,-3 1 0 0,0 2-800 16,3-3-160-16</inkml:trace>
  <inkml:trace contextRef="#ctx0" brushRef="#br1" timeOffset="193747.62">20278 16028 864 0,'-9'6'76'0,"3"-4"-60"0,-3 1-16 0,3 2 0 0,0-2 228 0,1 2 42 15,5-5 9-15,0 0 1 0,0 0-175 0,0 0-35 16,0 0-7-16,8-5-2 0,4-6-13 0,3 1-2 16,6-3-1-16,0-1 0 0,-3-4-15 0,6-1-3 15,-1-2-1-15,4-3 0 0,0 3-16 0,3-5-10 16,0-1 12-16,-1-2-12 0,1 3 16 0,0-3-3 16,0-3-1-16,-4 3 0 0,4 0-12 0,0 0 0 15,0-1 0-15,-4 4 0 0,-5 0 16 0,0-1 4 16,-6 6 1-16,-3 2 0 0,0 6-21 0,-6 3 0 15,0 2 0-15,-6 0 0 0,0 5 57 0,-3 6 17 16,-3-1 3-16,0 6 1 0,-6 3-20 0,-3 5-4 16,0 5-1-16,-6 3 0 0,0 2-20 0,1 6-4 15,-1 2-1-15,0 3 0 0,3 0 7 0,-3 3 1 0,3 0 0 16,1-1 0-16,-1 1-36 0,3 0 0 0,3 0 0 16,-3-3 0-16,3 0 0 0,3-3 0 0,0-2 0 15,3-1 0-15,0-4 11 0,3-1-2 0,-3-4 0 16,6-1 0-16,0 0-9 0,0-5-11 0,6 0 3 0,-3-3 0 31,0-5-199-31,3-3-39 0,-6-5-8 0,0 0-2 0</inkml:trace>
  <inkml:trace contextRef="#ctx0" brushRef="#br1" timeOffset="195311.31">15453 17267 460 0,'0'-3'41'0,"-3"3"-33"0,0 0-8 0,0 0 0 15,0 0 211-15,3 0 40 0,-3 0 8 0,3 0 1 16,0 0-136-16,0 0-27 0,0 0-5 0,0 0-2 15,0 0-36-15,0 5-7 0,-3 3-2 0,3 3 0 16,-3-1 19-16,3 4 4 0,-3 2 1 0,0-1 0 0,0 4-21 0,-3-1-4 16,3 1 0-16,-2 2-1 0,2 0-18 0,0-2-3 15,0-6-1-15,3 3 0 0,0-5-13 0,3-4-8 16,-3 4 10-16,6-6-10 0,-1-2 10 0,4-3-10 16,-3 0 10-16,3-5-10 0,3-1 11 0,0-2-11 15,0 1 12-15,0-4-12 0,0-2 0 0,-3 0 0 16,6-1-12-16,-6 1 3 0,2 0-4 15,-2 0-1-15,3-1 0 0,-3 4 0 0,-3-1 14 0,3 3 0 16,-3 0 0-16,-3 3-9 0,3 0 9 0,-6 5 0 16,0 0-9-16,0 0 9 0,0 0 0 0,-6 10 8 15,3 1 0-15,0 2 0 0,0 3 24 0,-3 0 4 16,3 2 0-16,0-2 1 0,0 0-21 0,3 0-5 16,0-3-1-16,3 0 0 0,0-2-10 0,3-3 12 15,0 0-12-15,3-3 12 0,0-2-4 0,6-6 0 16,-3 1 0-16,6-4 0 0,-3-2-8 0,5 0 0 0,1-2 0 15,-3-1 0-15,-6-2 10 0,3 0 0 0,3 0 0 16,0-1 0-16,-4-2-10 0,-2 3 0 0,0-3 9 0,3 3-9 16,-3 0 0-16,-3-3 0 0,3 5 0 15,-6 1 0-15,3-3-10 0,-3 5-6 0,-3 0-2 0,0 2 0 32,-3 6-34-32,0 0-8 0,0 0 0 0,0 0-661 0,-3 8-132 0</inkml:trace>
  <inkml:trace contextRef="#ctx0" brushRef="#br1" timeOffset="195526.46">16069 17285 1267 0,'0'0'56'0,"0"0"12"0,0 0-55 0,-3 6-13 15,-3 1 0-15,3 1 0 0,-3-2 156 0,4 4 28 16,-7 4 5-16,3-1 2 0,0 0-103 0,0 3-20 15,-3-3-4-15,3 0 0 0,3 1-32 0,-3-1-7 16,3 0-1-16,0 0 0 0,0 0-14 0,0-2-10 16,0 0 12-16,3-3-12 0,0-3 0 0,0-5 0 15,0 0 0-15,0 0-681 0,0 0-129 0</inkml:trace>
  <inkml:trace contextRef="#ctx0" brushRef="#br1" timeOffset="195691.65">16168 17100 691 0,'-6'3'61'0,"-3"-3"-49"0,3 5-12 0,-3 0 0 15,3 1 293-15,-3-1 56 0,6 0 11 0,-3 3 3 16,3 0-282-16,-3 0-56 0,3-3-11 0,3 3-2 16,0 0-21-16,0 3-4 0,0-3-1 0,0 0-878 15</inkml:trace>
  <inkml:trace contextRef="#ctx0" brushRef="#br1" timeOffset="196014.95">16203 17304 1789 0,'0'0'79'0,"0"0"17"0,0 0-77 15,0 0-19-15,0 0 0 0,0 0 0 0,0 0 64 0,0 0 10 16,0 8 2-16,-3 0 0 0,-3 0 24 0,3 2 6 15,-3 1 1-15,0 2 0 0,3 0-44 0,-2 0-9 16,-1 1-2-16,0-4 0 0,0 3-10 0,3 1-2 16,0-4-1-16,0 1 0 0,3-3-19 0,0 0-3 15,0-3-1-15,0-5 0 0,0 0-16 0,0 0 0 16,0 0 0-16,0 0 0 0,6 0 20 0,0 0 11 0,3-5 1 16,-3-1 1-16,2-1-25 0,-2-1-8 0,6-3 0 0,-3 0 0 15,0 1 0-15,3-3-14 0,-6 2 1 16,3-2 0-16,0 2 13 0,-3-2 0 0,3 0 0 0,0 2 0 15,-3 1-16-15,3-1 0 0,-3 0 0 0,2 3 0 32,4 1-40-32,-3-1-9 0,0 2-2 0,0 1-735 0,0 0-147 0</inkml:trace>
  <inkml:trace contextRef="#ctx0" brushRef="#br1" timeOffset="197009.73">17034 17066 1591 0,'0'0'35'0,"0"0"7"0,0 0 2 0,0 0 0 0,-3-3-35 0,3 3-9 0,0 0 0 0,0 0 0 15,0 0 70-15,9-5 12 0,3 2 2 0,0-2 1 0,-1 2-23 0,1-2-5 16,0 0-1-16,3-1 0 0,3-4-25 0,0 2-6 16,-6-3-1-16,6 1 0 0,2-4-3 0,4 1-1 15,-3 0 0-15,0-3 0 0,-3 3-20 0,3-3 0 16,-4 0 0-16,1 3 0 0,-3-3 0 0,0 0 0 16,-3 0 0-16,-3 0 0 0,3-2 11 0,-3 2-3 15,0 0 0-15,-3-3 0 0,-3-2-8 0,0 3 0 16,-3 2 0-16,0 0 0 0,-3 0 0 0,0 6 8 0,-3 2-8 0,-6 8 8 15,0 0-8-15,-6 5 8 0,-9 8-8 0,0 3 8 16,-2 3 20-16,-7 7 3 0,-3 6 1 0,-2 0 0 16,-4 5 12-16,0 2 4 0,1 4 0 0,2 2 0 15,-3 2-8-15,4 1 0 0,5-1-1 0,-3 1 0 16,-2 2-15-16,2-2-2 0,6-3-1 0,6-3 0 16,1 1-11-16,2-9-2 0,6-2-8 0,6 0 12 15,3-6-12-15,3-2 0 0,3-3-12 0,9-8 12 16,3 0 0-16,3-2 0 0,0-6 0 0,6-2 0 15,0-8 0-15,2-1 0 0,1-2 0 0,-3-5 0 16,6 0-10-16,-3 0-5 0,6-3-1 0,-7 3 0 16,-2 2 4-16,3-2 1 0,-3 2 0 0,-3 3 0 15,0 3 0-15,-3 2 0 0,-4 1 0 0,-2 2 0 16,3 2 11-16,-6 6 8 0,-6 3-8 0,3-1 11 0,0 4-11 16,-3-1 0-16,0 0 0 0,0 0 0 0,0 3 11 15,0-3 0-15,1 3 0 0,2-5 0 0,0 2-11 16,2-5 0-16,4-3 0 0,0 1 0 0,-6-6 0 0,9 2 0 15,6-2 0-15,-3-5 0 16,3 0-168-16,3-3-25 16,0 0-6-16</inkml:trace>
  <inkml:trace contextRef="#ctx0" brushRef="#br1" timeOffset="197519.31">17337 17410 1670 0,'-9'8'148'0,"-2"-1"-118"0,2 4-30 0,-3 0 0 15,0-3 40-15,3 0 1 0,-3-1 1 0,3 1 0 16,6-2 40-16,3-6 8 0,-6 5 2 0,6-5 0 16,0 0-50-16,0 0-10 0,0 0-1 0,12 0-1 15,0 0-18-15,-3 0-4 0,3 0-8 0,0-3 12 16,-3-2-4-16,5 0 0 0,-2-3-8 0,-3 0 12 16,3 0-12-16,-3 0 11 0,0-3-11 0,-3 3 10 15,0 1-10-15,-3-4 8 0,3 0-8 0,-6 1 8 16,0 2-8-16,0-3 0 0,-3 3 0 0,-3 0 0 15,3-2 0-15,-3-1 0 0,-3 3 9 0,-3 0-9 16,3 6 0-16,0-4 0 0,-3 6 0 0,-2 3 0 16,-4 2 21-16,3 1 0 0,-3-1 0 0,0 6 0 0,0-4 19 15,0 7 3-15,6-1 1 0,1 3 0 16,-4 2-7-16,3-2-1 0,6-3 0 0,3 3 0 0,-3-2-28 16,0-1-8-16,3 0 0 0,3 3 0 15,6-6 0-15,0 1 0 0,-6-3 0 0,9 0 0 0,0-3 0 16,3-2 0-16,-3-3 0 0,2-3-8 0,7-5 8 15,0 3-8-15,-3-3 8 0,3 0-8 16,-3 0-25-16,0-2-5 0,0-1-1 16,-1 0 0-16,-2 1-9 0,-3-1-1 0,3 3-1 0,-6 0 0 15,0 0 32-15,0 3 6 0,-6 5 2 0,0 0 0 0,0 0 40 0,0 0 8 16,-9 8 2-16,3 0 0 0,-3 3 18 0,0 2 4 16,0 0 1-16,0 0 0 0,3 0-32 0,4-2-7 15,-4 0 0-15,6-1-1 0,0 3-23 16,0-5 9-16,6-2-9 0,-6-6 0 0,5 2 10 0,7-2-10 15,0-2 8-15,3-4-8 16,-3-4-40-16,6-1-12 0,3-2-4 0,0-6 0 16,-1 4-210-16,4-7-42 0,18-20-9 0,-3 10-2 15</inkml:trace>
  <inkml:trace contextRef="#ctx0" brushRef="#br1" timeOffset="197974.46">18070 16589 1497 0,'3'-18'133'0,"-3"13"-106"0,0-3-27 0,0 2 0 15,-3 1 193-15,6 0 34 0,-3-1 6 0,0 4 2 16,-3-3-157-16,3 5-31 0,0 0-7 0,0 0 0 16,-9 7-6-16,0 1-1 0,0 8 0 0,-3 0 0 15,-3 3 6-15,-3 4 1 0,3 4 0 0,-3 5 0 16,-2-1-8-16,-1 6-2 0,-3 1 0 0,-3 1 0 0,0 4 2 0,1-1 0 16,-1 0 0-16,-3 1 0 0,-3-1-21 15,9 0-11-15,4-2 12 0,5 0-12 0,-6-6 12 0,6-2-12 16,3-1 12-16,3-7-12 0,3 0 0 0,0-5 0 15,-3-1 0-15,6-2 0 0,6-5 0 16,0-3 0-16,-3-3 0 0,0-5-9 0,9 0 9 16,0 0-10-16,0-5 10 0,3-3-10 15,6-6-18-15,3 1-3 16,0-3-1-16,-1 0 0 0,4 1-6 0,0-4-2 0,-3 3 0 16,0 3 0-16,0 0-11 0,-1 2-2 0,-2 1-1 0,-6 2 0 15,3 2 25-15,-3 1 5 0,3 5 0 0,-6 0 1 0,0 5 15 0,-3 1 8 16,0 2-10-16,-3-1 10 0,-3 4 0 0,-3 2 0 15,0 0 11-15,-6 1-3 0,3 2 17 0,-3-1 4 16,0 1 1-16,-6 0 0 0,3 0 2 0,-3 3 0 0,0-4 0 16,0 1 0-16,1-2-8 0,-1-1-2 0,-3-3 0 15,6 1 0-15,-6 0-6 0,3-6-2 0,0 0 0 16,3 0 0-16,0-2-3 0,1 0-1 0,-4-3 0 0,3 0 0 16,6-3-10-16,3 0 0 0,-6-2 9 0,3 3-9 15,3-4-12-15,3-2-8 0,0 0 0 0,6-5-1 31,0 3-136-31,6-4-27 0,0 4-6 0</inkml:trace>
  <inkml:trace contextRef="#ctx0" brushRef="#br1" timeOffset="198578.74">18037 17293 2296 0,'-12'3'102'0,"12"-3"21"0,0 0-99 0,-3 5-24 16,-3-2 0-16,6-3 0 0,-3 2 11 0,0 4-3 15,-3-1-8-15,6-5 12 0,0 0 25 0,0 0 5 16,0 0 1-16,9 0 0 0,3-3-33 0,0 1-10 16,0-1 0-16,0 0 0 0,3-5 0 0,-7 3 0 15,4-3 0-15,3 0 0 0,-3 0 11 0,0-2-2 16,-3 2 0-16,0-3 0 0,-3 3-9 0,-3-2-11 16,0-1 3-16,-3 1 0 0,0-1 8 0,-3 0 0 15,0 1 0-15,0 2 8 0,-6 3-8 0,3-1 8 16,-3 4-8-16,0 4 8 0,-3 1 13 0,-3 5 3 15,-2 0 1-15,-1 5 0 0,0 3 1 0,0 0 0 16,0 2 0-16,3 1 0 0,0-1 4 0,3 4 1 16,1-4 0-16,2 3 0 0,0-2 7 0,6-1 2 15,-3 1 0-15,6-3 0 0,3-3-40 0,3 0 0 16,3-2 0-16,0-3 0 0,2 0 0 0,7-6 0 0,0 1 0 16,0-6 8-16,3 1-8 0,0-4 0 0,5-2 0 15,-5 0 0 1,3-5-54-16,-3 3-12 0,0-4-2 0,-3 4-1 15,2-1 4-15,-5 1 1 0,0-4 0 0,-3 6 0 0,-3 1 38 0,-3-1 8 16,0 2 2-16,-6 6 0 0,0 0 32 0,0 0 6 0,0 0 2 0,0 0 0 16,-3 6 38-16,-6 2 8 0,3-1 2 0,-3 1 0 15,0 3-28-15,0 0-4 0,0-1-2 0,0-2 0 16,4 0-17-16,2 0-3 0,3 0-1 0,0-8 0 16,0 0-17-16,5 5 8 0,1-2-8 0,6-3 0 15,0-3 8-15,0-2-8 0,0-3 0 0,0 3 0 16,3-3 0-16,-3-3-17 0,3 3 1 0,-3 0 1 15,-1 0-19-15,-2 0-4 16,3 0-1-16,-3 6 0 0,-6-1 19 0,-3 3 4 0,6-2 1 0,-6 2 0 16,0 0 15-16,0 0 0 0,-6 7 0 0,0 4-9 0,3 0 27 15,-3-1 6-15,0 3 0 0,3-2 1 0,-3 2-10 0,6 0-3 16,-3 1 0-16,3-4 0 0,3 4-12 0,3-7 0 16,-3 4 0-16,6-3 0 15,3 0-48-15,3 0-15 0,-3-6-3 16</inkml:trace>
  <inkml:trace contextRef="#ctx0" brushRef="#br1" timeOffset="199333.96">19245 16888 1497 0,'6'-5'133'0,"-3"0"-106"16,0 2-27-16,3 0 0 15,0-2-66-15,-3 0-18 0,0 0-4 0,-3 5-1 0,0 0 89 16,0 0 0-16,0 0 18 0,0 0-2 0,0 0 128 0,0 0 27 16,0 0 5-16,0 0 0 0,0 8-54 0,0-8-11 15,0 0-3-15,3 5 0 0,-3-5-35 0,3 8-7 16,0-3-2-16,-3-5 0 0,9 0-41 0,0 0-9 16,0-3-2-16,3 1 0 0,3-4 0 0,-1-1-1 15,4-1 0-15,0-6 0 0,3 1-11 0,-3 0 0 16,3 0 0-16,0-1 0 0,-1-1 12 0,1-1-4 15,-3 0 0-15,0 0 0 0,-3 0-8 0,-3-2 8 16,-3-1-8-16,-3 1 8 0,-3 2-8 0,0 0 0 16,-6 0 0-16,0 0 0 0,-3 3 0 0,-3 2 0 0,-3 3 0 15,-6 3-11-15,0 5 11 0,-6 5 0 16,-2 3 8-16,-4 5-8 0,0 1 27 0,-6 4 1 16,1 6 0-16,-1 2 0 0,3 4 3 0,-3 1 1 0,-2 4 0 15,-1 2 0-15,-3 2 5 0,4 4 2 0,-1 2 0 0,0 0 0 16,6 2-23-16,4 1-4 0,-1 2 0 0,9-15-1 15,3-1-11-15,0-2 0 16,4-3 0-16,5 0 8 0,3 0-8 0,3-2 0 0,0-1 0 0,3 6 0 16,3-6 0-16,6-5-14 0,0-5 3 0,5-2 1 15,4-9-1-15,3-3 0 0,6-4 0 0,0-6 0 16,-4-5-25-16,1-1-6 0,3-1-1 0,0 1 0 16,0-2 19-16,-1 1 3 0,-5 1 1 0,0 1 0 15,-3 0 20-15,0 5 0 0,-6-3 0 0,0 3 0 0,0 3 0 16,-6 2 0-16,-6 3 0 0,0 0 0 0,0 0 0 0,0 0 0 15,0 0 0-15,0 6 0 0,-3 2 15 16,0 0 7-16,0 0 2 0,-3 2 0 0,3 1-13 0,0-1-3 16,0 4 0-16,0-4 0 0,0 3 20 15,3-2 3-15,0 0 1 0,3-4 0 16,-3-1-32-16,3-1 0 0,0 0 0 0,6-5 0 0,-3 0 0 0,5-2 0 16,1-4 0-16,3-2 0 15,3-2-112-15,3-1-29 0,0-2-6 0,0 2-1015 16</inkml:trace>
  <inkml:trace contextRef="#ctx0" brushRef="#br1" timeOffset="199492.45">19510 17288 2257 0,'-15'5'100'0,"12"-5"20"15,-3 3-96-15,3-1-24 0,-2-2 0 0,-1 6 0 0,0-4 88 0,-3 4 13 0,0 2 3 0,-6 2 0 16,0-2-64-16,0 3-13 0,0-1-3 0,3 1 0 16,9 2-12-16,0-5-2 0,0 3-1 0,3-3 0 15,3 0-9-15,-3-8 0 0,9 5 0 0,0 0 8 16,3-5-8-16,0-3 0 0,-3-2 0 0,3 0-11 31,6-3-176-31,0-3-35 0,-4 3-7 0,1-2-2 0</inkml:trace>
  <inkml:trace contextRef="#ctx0" brushRef="#br1" timeOffset="199625.79">19653 17034 2487 0,'-6'-3'55'0,"0"1"11"0,0-1 2 0,6 3 2 16,-3-5-56-16,0-1-14 0,0 1 0 0,3 0 0 15,-3-1 9-15,3 6-1 0,0 0 0 0,0 0 0 0,0 0-8 0,0 0-11 16,0 0 3-16,0 0-733 16,12 8-147-16</inkml:trace>
  <inkml:trace contextRef="#ctx0" brushRef="#br1" timeOffset="200154.9">19659 17312 2293 0,'-12'5'101'0,"12"-5"22"15,-3 3-99-15,3-3-24 0,-3 0 0 0,3 0 0 0,3 0 13 0,-3 0-2 16,0 0-1-16,0 0 0 0,0 0-10 0,0 0 0 16,0 0 0-16,0 0 8 0,12-3 2 0,0-2 0 0,-3 2 0 0,3-2 0 15,-3-1-10-15,3 1 0 16,-6-3 0-16,3 3 0 0,-1-6 12 0,1 3 0 16,-3 0 0-16,0-2 0 0,0-1 4 0,-3 1 2 0,-6-3 0 0,0 2 0 15,0 0-18-15,0-2 0 0,-3 3 8 0,0 2-8 16,0 0 0-16,-2 5 0 0,-1 3 0 0,0 3 0 15,0 2 29-15,-3 3 3 0,3 2 0 0,-3 4 0 16,3-1 0-16,-3 0 0 0,3 3 0 0,0-3 0 16,0 0-17-16,3 3-3 0,0-2-1 0,4-1 0 15,-1-3-3-15,3 4-8 0,0-1 12 0,3-3-4 16,-1-2-8-16,7 3 0 0,0-6 0 0,3 1 8 16,0-1-8-16,3-5 0 0,0 0 0 0,6-3 0 15,-3-2-49 1,5 0-12-16,-2-3-3 0,6 2 0 0,-3-2-51 15,-3 1-10-15,3 1-3 0,-7 1 0 0,-2 0 41 16,-3-1 8-16,-12 6 2 0,12-5 0 0,-12 5 77 0,0 0 8 0,0 0 6 0,0 0 1 16,-6 3 124-16,0-1 25 0,-6 4 4 0,-3-1 2 15,1 0-34-15,2 1-8 0,-3 1 0 0,6-1-1 0,0-1-75 16,3-2-16-16,0-1-2 0,3 1-1 0,0 0-17 16,3-3-3-16,0 0-1 0,12-6 0 0,0 1 6 15,3-3 1-15,3 0 0 0,-1 0 0 0,4 0-31 0,-3-2-5 16,0 2-2-16,0-3 0 15,3 1-13-15,-3-1-2 0,-4-2-1 0,-2 5 0 16,0 0-12-16,-3 0-2 0,0 0-1 0,-3 3 0 16,3-3-7-16,-3 3-2 0,-3-1 0 0,-3 6 0 15,6-5-53-15,-6 5-12 0,6-5-1 0,-6 5-1 0</inkml:trace>
  <inkml:trace contextRef="#ctx0" brushRef="#br1" timeOffset="200876.34">20430 17320 403 0,'0'0'17'0,"0"0"5"15,0 0-22-15,0 0 0 0,0 0 0 0,0 0 0 0,0 0 328 0,0 0 62 16,0 0 12-16,0 0 2 0,0 0-214 0,0 0-43 16,0 0-9-16,0 0-2 0,0-6-64 0,0 1-12 15,6-3-4-15,-3 3 0 0,6 0-33 0,0-3-7 0,3 0-2 0,3 0 0 16,-1-3-14-16,1 1 11 16,3-1-11-16,0-2 10 0,0 0-10 0,0 2 0 0,0-2 0 15,-3 2 0-15,-1 3 0 0,1-2 0 0,0 4 0 16,0 4 0-16,-6 2 0 0,0 0 0 15,0 2 0-15,0 4 0 0,-3-1 0 0,-6 3-11 0,-3 2 3 16,-3 1 0-16,6 2 8 0,-6-2 16 0,-6 2-4 0,3 0-1 16,3 0-11-16,-3-2 10 0,0 0-10 15,0-1 10-15,3-2 5 0,-3 0 1 0,3-3 0 16,-2 1 0-16,5-1-16 0,3-5 0 0,0 0 0 0,0 0 0 16,0 0 0-16,0 0 0 0,0 0 0 0,5 3 0 15,4-6 14-15,0 0-3 0,3 1-1 0,3-4 0 16,0-2-10-16,3 3 0 0,-3-5 0 0,3 2 0 15,-1-3 0-15,4 3-14 0,0-2 3 0,-3 2 1 16,-6 0-9-16,0 0-1 0,0 0-1 0,0 3 0 16,-6 2 21-16,0 0-11 0,-6 3 11 0,0 0-8 15,5 0 8-15,-5 0 0 0,0 0 0 0,0 8 0 16,0 0 0-16,-2 0 14 0,-7 0-3 0,3 3-1 16,0-1 11-16,-3 1 3 0,0-3 0 0,0 0 0 0,0 0-10 15,6-1-2-15,-3 1 0 0,3-2 0 0,3-6-12 0,0 0 0 16,6 8 0-16,0-3 0 0,3-5 0 0,-3 3 0 15,3-3 0-15,3-3 0 16,-3 3-108-16,5-3-27 0,-2 1-5 16</inkml:trace>
  <inkml:trace contextRef="#ctx0" brushRef="#br1" timeOffset="201385.59">21028 17304 403 0,'0'0'36'0,"0"0"-36"0,0 0 0 0,0 0 0 16,0 0 221-16,0 0 38 0,0 0 7 0,0 0 2 16,0 0-105-16,6-3-21 0,0 3-4 0,0-3-1 15,0 1-63-15,0-1-13 0,3 1-2 0,-3-1-1 16,3-2-40-16,6-1-8 0,-6 1-2 0,3 0 0 16,-1-3-8-16,-2 0 8 0,0 3-8 0,0-3 8 15,-3 0-8-15,0 0 8 0,0 2-8 0,-3-1 8 16,-3-1-8-16,3 0 8 0,-3 0-8 0,0-3 8 15,-3 3 25-15,0 0 5 0,-6-2 1 0,3 2 0 16,-3-3-13-16,0 3-2 0,-3 3-1 0,1 0 0 0,2-1-6 16,0 6-1-16,0 3 0 0,-3 2 0 0,3 1 11 0,-3 1 1 15,3 4 1-15,-3 0 0 0,0 2-1 0,3 0-1 16,-3 0 0-16,4 3 0 0,2-3-12 0,0 1-3 16,0-1 0-16,0-3 0 0,3 4-12 0,3-4 0 15,0 1 8-15,0-1-8 0,3-2 0 16,3 0 0-16,0-2 8 0,3-1-8 0,0 0 0 15,2-2 0-15,1 0 0 0,0-3 0 16,3-3-20-16,0 0-6 0,3-2-2 16,-3 0 0-16,3-3-51 0,-1-3-10 0,4 3-3 0,0-5 0 15,-3 2-17-15,-3 1-4 0,3-3-1 0,-6-3 0 16,-6 2 56-16,0-1 11 0,-3-1 3 0,-1-3 0 0,-2 1 60 0,-2 4 13 16,-7 1 3-16,-3 3 0 0,0 2 33 0,-6 2 7 15,-3 6 2-15,3 0 0 0,-3 6 18 0,4-1 3 16,-1 3 1-16,3 0 0 0,0 0-35 0,0 2-6 0,3 1-2 15,6-3 0-15,-3 2-37 0,6-2-8 0,3 0-8 16,3 0 11 0,3 0-99-16,3-2-20 0</inkml:trace>
  <inkml:trace contextRef="#ctx0" brushRef="#br1" timeOffset="201833.29">21668 17126 1494 0,'0'0'66'0,"0"0"14"0,0 0-64 15,0 0-16-15,-6 3 0 0,6-3 0 0,0 0 100 0,0 0 18 16,-3 0 3-16,0 0 1 0,3 0-54 0,0 0-12 16,0 0-1-16,0 0-1 0,0-3-32 0,3-2-6 15,3 0-2-15,0 0 0 0,-3-1-14 0,0 1 8 16,3 0-8-16,-3-1 0 0,3 1 12 0,-3-3-3 16,-3 0-1-16,0 0 0 0,0 0 28 0,-6 0 6 0,0-2 1 0,-3 2 0 15,0 0 4-15,0 3 1 16,-3 2 0-16,-2 3 0 0,-1 0-10 0,-3 3-2 0,0 5 0 0,0 0 0 15,-3 2-10-15,0 1-2 0,1-1-1 0,-1 6 0 16,-3-3-9-16,-3 6-2 16,3-3 0-16,4 2 0 0,2 1 0 0,3-1 0 0,0 1 0 0,3-3 0 15,6 2-12-15,0-2 0 0,3 0 8 0,6-3-8 16,3-2 0-16,3-1 0 0,3-2 0 0,6-2 0 31,0-4-82-31,8-2-19 0,-2-2-4 0,3-4-1056 0</inkml:trace>
  <inkml:trace contextRef="#ctx0" brushRef="#br1" timeOffset="202385.95">21996 16764 2044 0,'-24'5'91'0,"18"1"18"0,6-4-87 0,-3 4-22 16,-3 1 0-16,3-1 0 0,3-4 0 0,0 4 9 15,0-6-9-15,0 0 0 0,9 2 16 0,0 1-3 16,3-6-1-16,6 3 0 0,2 0 4 0,4-2 0 16,0-6 0-16,3 2 0 0,0-1-16 0,-1-1 0 15,-2-3 0-15,3-2 0 0,0 0 0 0,0-1 9 16,-7-2-9-16,1 1 8 0,0-1-8 0,-3 0 8 16,-3 3-8-16,0-6 8 0,-6 1-8 0,3-1 0 15,0 1 0-15,-4-6 0 0,1 3 18 0,0-1 2 16,-6-1 0-16,3 4 0 0,0-2-20 0,-3 2 0 0,-3 1 0 0,-3 2 0 15,-3 8 10-15,0 0-2 0,-3 0 0 0,-3 8 0 16,-2 3 39-16,-4 2 7 0,-6 0 2 0,-3 9 0 16,-3 1 6-16,-5 4 2 0,-1 5 0 0,-6 5 0 15,1 0-16-15,2 3-4 0,3 5 0 0,3 2 0 16,1 1-12-16,5 3-2 0,-3-1-1 0,3 3 0 16,-2 0-19-16,2 0-10 0,3-3 10 0,6 0-10 15,0-5 0-15,3-5 0 0,3-5-8 16,4-1 8-1,2 1-45-15,3-6-3 0,3-3 0 0,0-2 0 16,6-5-27-16,-1-1-5 0,1-4-2 0,6-1 0 0,3-5-114 16,0 3-22-16,-3-6-5 0,3 0-1 0,-3-5 21 0,3-2 4 15,-3-1 1-15,-1 1 0 0,1-1 138 0,-3 0 27 16,0 3 5-16,-3 1 2 0,-6 7 158 0,0 0 32 0,3-6 7 0,-3 6 1 16,0 0 12-16,3 6 2 0,-3 1 1 0,0 4 0 15,-3 2-83-15,3 3-16 0,-3-3-3 0,0 3-1 0,0 0-47 0,3 0-9 16,0-3-3-16,0 0 0 0,3 1-17 0,0-4-8 15,0-2 0-15,3 3 8 0,0-3-8 0,0-3 0 16,6 0 0-16,0-5-766 16,0 0-155-16</inkml:trace>
  <inkml:trace contextRef="#ctx0" brushRef="#br1" timeOffset="203360.64">15501 18172 1339 0,'0'0'59'0,"-6"2"13"0,-3-2-58 0,3 3-14 0,0 0 0 0,-3-3 0 15,0 0 124-15,6 0 23 0,-3 0 4 0,6 0 1 16,0 0-32-16,0 0-7 0,-3-6-1 0,3 6 0 15,0-8-46-15,6 3-10 0,0-6-1 0,3 1-1 16,0-3-24-16,6-3-5 0,0 0-1 0,0 0 0 16,3-5-9-16,2 0-3 0,-2-3 0 0,3 0 0 15,3 0-12-15,3 3 8 0,-1 0-8 0,1 2 0 16,3 1 8-16,-3 2-8 0,-3 3 0 0,-1 0 0 0,1 5 0 0,-3 0 0 16,-3 5 0-16,-3 0 0 15,-3 9 0-15,-3-1 0 0,-3 6 0 0,-6 2 0 0,-6 3 0 16,0 2 0-16,-3 9 9 0,-3-1-9 0,-3 6 21 15,-3 2-1-15,-6 3 0 0,3-2 0 0,-2-1 6 16,-4-2 1-16,0-3 0 0,3 0 0 0,0 0-12 16,7-8-3-16,-1 3 0 0,3 0 0 0,-3 0-2 0,0-3-1 15,3 3 0-15,0-6 0 16,0 1-9-16,-2-1 8 0,-1-2-8 0,6-3 8 16,3-2-8-16,0-6 0 0,3 1 0 0,3-6 8 0,3 0-8 15,0-6 8-15,0 1-8 0,3-8 8 0,0-1-8 0,0 1 0 16,3-5 0-16,-3 4 0 0,0-1-9 0,3 1-1 15,-3-1 0-15,3 4 0 0,-3 0 1 0,0 3 0 16,0-2 0-16,0 2 0 0,-3 3 9 0,0 5 0 16,0 0-9-16,0 0 9 0,-3 8 0 0,3-3 0 0,0 3-9 15,0 2 9-15,0 4 0 0,0-1 0 0,3-3 8 16,0 4-8-16,0-1 14 0,6 3-3 16,-3-3-1-16,5-2 0 0,1-4-10 0,0-1 12 0,3-4-12 15,3 1 12-15,0-6-4 0,6 1-8 0,-3-4 12 0,5 1-4 31,-2-3-46-31,6-5-10 0,-3 0-1 0</inkml:trace>
  <inkml:trace contextRef="#ctx0" brushRef="#br1" timeOffset="203971.58">16397 17899 1152 0,'0'0'102'0,"0"0"-82"0,0 0-20 0,-9 5 0 15,3 3 183-15,-3 0 32 0,-6-2 6 0,3 4 2 16,0 6-115-16,-3 0-22 0,0 2-5 0,-2 4-1 16,2-1-30-16,0 3-6 0,0-1-2 0,-3 4 0 15,3-3-12-15,0-1-2 0,0 1-1 0,4 0 0 16,2 3-8-16,0-6-2 0,-3 2 0 0,6-1 0 16,3-4-9-16,0-2-8 0,0 3 9 0,3-1-9 0,6 1 0 0,-3-1 0 15,0-2 0-15,3-3 0 16,3 0 8-16,3 3-8 0,0-5 0 0,5-3 9 0,-2-5-9 0,0-1 10 15,3-2-10-15,0-2 10 0,0-4-10 0,0-2 0 16,-1-2 9-16,4-4-9 0,-6 1 8 0,0 0-8 16,0-3 8-16,3 0-8 0,-3 0 0 0,3-2 8 15,2-1-8-15,-2 3 0 0,0-2 8 0,6-6-8 16,-3 0 8-16,3 1-8 0,-7-4 18 0,1 3-1 16,0-2 0-16,-3-1 0 0,0 4-17 0,-3 1 0 15,-3-1 8-15,-3 4-8 16,6 3-91-16,-6 3-21 0,-6 2-5 0</inkml:trace>
  <inkml:trace contextRef="#ctx0" brushRef="#br1" timeOffset="204760.09">16671 18259 748 0,'0'0'33'0,"-6"0"7"16,0 3-32-16,6-3-8 0,-6 2 0 0,0 3 0 0,-3-2 258 0,3 2 50 0,-3 3 9 0,3-2 3 15,-3 2-201-15,3 0-40 0,0-1-8 0,3 1-2 16,-3 0-32-16,3 6-6 0,-3-4-2 0,6 1 0 16,-3-1-29-16,3 1 0 0,3-1-8 0,-3-2 8 15,3-2 0-15,-3-6 0 0,6 5 0 0,3-5 0 16,0-3 8-16,3-2 0 15,0 0-8-15,0-3 12 0,0-3-12 0,-3 3 11 0,6 3-11 0,-7-6 10 16,1 1-10-16,3 2-9 0,0-3 9 0,0 1-13 16,-3-1 1-16,3 1 0 0,3-1 0 0,-3 3 0 15,-9 3 12-15,-3 5 15 0,9-3-3 0,-9 3-1 16,0 0-11-16,0 0 0 0,-6 11 0 0,6-1 0 16,-3 1 0-16,0-1 10 0,-3 4-1 0,3-1 0 15,0 0 5-15,0 3 1 0,0-3 0 0,3 3 0 16,-3-5 5-16,3 5 0 0,3-6 1 0,0 1 0 0,-6-6-12 0,3-5-9 15,12 3 12-15,-3-3-12 0,0-6 12 0,3 1-4 16,-1-5 0-16,4-1-8 0,0-2 8 0,-6 2-8 16,3 1 0-16,0-4 0 15,0 1-18-15,0 3-7 0,0-1-2 0,-3 0 0 0,0 1 9 0,2-1 2 16,-5 1 0-16,3 4 0 0,-6-2 6 0,0 6 2 16,-3 2 0-16,0 0 0 0,0 0 8 0,-3 8 0 15,-3 2 0-15,3-2 8 0,-3 3 16 0,3 2 3 16,0 3 1-16,1-3 0 0,-1 3-16 0,0 0-4 15,3-3 0-15,0 3 0 0,3-3 7 0,0-2 1 16,2-3 0-16,1-3 0 16,3-2-156-16,0-6-32 0</inkml:trace>
  <inkml:trace contextRef="#ctx0" brushRef="#br1" timeOffset="205424.7">17376 17746 1324 0,'0'0'59'0,"0"0"12"0,-6 2-57 0,0 6-14 16,-3-3 0-16,0 3 0 0,0 6 215 0,-3-4 40 15,-5 6 8-15,-1 3 1 0,0-1-158 0,0 9-32 16,-3-4-6-16,3 4-2 0,-5 5-41 0,2-1-8 15,0 4-1-15,0-3-1 0,0-1-3 0,6-2-1 16,3 0 0-16,0-2 0 0,-2-3-11 0,5-3 0 16,0-3 0-16,3 1-11 0,0-3 11 0,0-3 0 0,3-2 0 0,0-1 0 15,6-2 12-15,-3-3-3 0,0-5 0 0,3 3 0 16,0 0-9-16,3-3 0 0,0-3 9 0,3 0-9 16,0-4 8-16,3-1-8 0,2 0 10 0,-2-6-10 15,0 4 0-15,3-3 0 0,6 2-13 0,0 0 4 16,-3-2 9-16,-1 5 0 0,7 0-9 0,-6 0 9 15,0 6 0-15,-3-4-9 0,3 6 9 0,-6 0 0 16,3 0 0-16,-4 6-8 0,-2-4 8 0,-3 4 0 16,3-1 0-16,-3 3 0 0,-3 0-8 0,-3 2 8 15,0 1 0-15,-3 0 0 0,0-1 0 0,-3 3 0 16,-3 1 0-16,0-1 0 0,-2 0 0 0,2-2 0 16,-6-1 0-16,3 1 0 0,-3 2 0 0,3 0 0 15,-6 1 31-15,0-1 9 0,6-3 3 0,-5 6 0 16,2-5-19-16,0-1-3 0,-6-2-1 0,6 0 0 15,3-5-5-15,-3 0-2 0,0-3 0 0,0 0 0 16,7-3 4-16,-4-2 1 0,0-3 0 0,3 2 0 16,0-2-18-16,3-2 0 0,0-1 8 0,3 1-8 15,0-1-22-15,3 3-8 16,3 3-2-16,0-3 0 0,-3 0-83 0,6 0-17 16,0 3-3-16</inkml:trace>
  <inkml:trace contextRef="#ctx0" brushRef="#br1" timeOffset="205829.26">17430 18267 345 0,'0'0'15'0,"0"0"4"16,-3 0-19-16,-3 0 0 0,0 0 0 0,6 0 0 0,0 0 316 0,0 0 60 0,-6-3 12 0,6 3 3 15,0 0-252-15,0 0-51 0,0 0-9 0,0 0-3 16,0 0-61-16,3-2-15 0,3-1 0 0,0 0 0 15,-6 3 0-15,9-2 0 0,-3-1 0 0,2 3 0 16,-8 0 28-16,9-3 1 0,0 1 1 0,3 2 0 16,-6-3 2-16,3 0 0 0,0 1 0 0,0-4 0 15,3-1-14-15,-3 1-2 0,0 1-1 0,0-3 0 16,3 0-3-16,0 0 0 0,-10 0 0 0,4 0 0 16,0-2-12-16,0-1 0 0,-6 3 0 0,-3-2 0 15,0-1 0-15,0 0 12 0,0 6-3 0,-3-3-1 16,-5 3 4-16,2 0 1 0,3 2 0 0,-6 3 0 15,0 3 19-15,0 2 4 0,3 3 1 0,-3 2 0 0,0 1 2 0,0 0 0 16,-3 2 0-16,7 5 0 0,-1 1-7 16,-3-3-2-16,3 2 0 0,0 1 0 0,3-1-10 15,0 1-3-15,3-3 0 0,3-6 0 0,0 1-17 16,0-1 0-16,6 1 8 0,-3 0-8 0,6-6 0 16,0 3 0-16,3-8 8 0,5 0-8 15,-2-5-152-15,6-1-33 0</inkml:trace>
  <inkml:trace contextRef="#ctx0" brushRef="#br1" timeOffset="206700.3">18055 17920 1558 0,'0'0'69'0,"0"0"15"0,0 0-68 0,0 0-16 0,0 0 0 0,0 0 0 0,0 0 132 0,0 0 22 16,0 0 5-16,0 0 1 0,0 0-74 0,0 0-14 15,0 0-4-15,6 0 0 0,0 0-45 0,3-2-10 16,-1-1-1-16,4-5-1 0,0 3-11 0,6-3 0 16,0-3 0-16,0 1 0 0,3-1 8 0,-3-2-8 15,-4 2 0-15,4-2 8 0,-3 0-8 0,0 0 0 16,0-1 0-16,0 1 8 15,-6 0-8-15,3 0 0 0,-3-1 9 0,0 4-9 0,-4-3 0 0,1-3 9 16,-6 2-9-16,0-1 0 0,0 1 12 0,-3-2-12 16,-2 1 12-16,-1 1-12 0,0 4 9 0,-3-1-9 15,-3 3 0-15,0 6 9 0,-3-1-9 0,-3 6 0 16,-3 5 0-16,-3 2 8 0,1 3 9 0,-7 3 2 16,0 3 0-16,-3 2 0 0,1 3 8 0,2 2 1 0,0 3 1 15,0 0 0-15,4 3 2 0,-1 0 0 0,0 0 0 16,0 2 0-16,0 6-12 15,1-1-3-15,-1 1 0 0,3 0 0 0,3 0-8 0,0-6-8 0,-2 0 12 16,5-2-12-16,6-3 9 0,0-2-9 0,-3-1 0 16,6-10 9-16,3 2-9 0,3-2 0 0,-3 0 0 15,3 0 8-15,0-3-8 0,6-2 0 0,0-3 0 0,6-3 0 16,-3-2 0-16,6-9 0 0,3-1 0 0,0-1-11 16,0 0-5-16,2-3-2 0,1-2 0 0,3-6 0 15,3 1 2-15,0-1 0 0,0 1 0 0,8-9 0 16,-2 4-4-16,0 1-1 0,0 1 0 0,-4 3 0 15,-2 2-1-15,-3 5 0 0,0 3 0 0,-3 6 0 16,0-1 22-16,-6 3-11 0,-4 3 11 0,-2 2-8 16,-3 3 8-16,-3 2 0 0,-3 1-9 0,-3 2 9 15,0 3 0-15,-2-3 0 0,-4 1 0 0,3 1 0 0,-3-1 0 16,-3 2 0-16,0-3 9 0,3 0-1 0,0 0 12 0,0-2 2 16,0-1 1-16,4-2 0 0,-4 0 1 0,3-2 1 15,3-1 0-15,0-2 0 0,0-1-17 0,6-2-8 16,0 0 0-16,0 0 8 0,0 0-8 0,0 0 8 15,0 0-8-15,0 0 8 0,0 0-8 0,0 0 0 16,0 0 0-16,0 0 0 0,6-5 0 0,0 5 0 16,0-3-9-16,0 6 9 0,0 2 0 0,0-2-8 15,-1-1 8-15,1 4 0 0,0-1 0 0,3 0 0 16,0 1 0-16,0-1 0 0,3 0-8 0,3-2 8 16,3-1 0-16,0-4 0 15,0-1-164-15,-1 1-27 0</inkml:trace>
  <inkml:trace contextRef="#ctx0" brushRef="#br1" timeOffset="207673.49">18340 18256 1551 0,'0'0'34'0,"0"0"7"0,-3 6 2 0,3-6 1 0,0 0-36 0,0 0-8 0,0 0 0 0,0 0 0 16,0 0 82-16,0 0 14 0,0 0 4 0,0 0 0 15,6 0-55-15,3-3-10 0,0-2-3 0,0 2 0 16,0 3-16-16,0-3-4 0,-3 1-1 0,3-4 0 0,3 1-11 0,-3 0 0 16,0 0 0-16,3-3 0 0,-3 0 12 0,2 0-4 15,-2 0 0-15,-3 0 0 0,0-3-8 0,0 3 0 16,0-2 0-16,-3 2 0 0,0 0 0 0,-6 0 8 16,0-3-8-16,-3 3 8 0,-3 0 10 0,0 3 2 15,0-3 0-15,-2 6 0 0,-1-1 15 0,0 3 3 16,-3 3 1-16,0-1 0 0,0 6 5 15,3 0 0-15,-3 3 1 0,0-1 0 0,1 6-15 0,2-3-3 16,-3 3-1-16,3 0 0 0,3 0-6 0,0 0-2 16,0 0 0-16,6 2 0 0,0-2-8 0,0-3-2 15,0 1 0-15,6-4 0 0,0 1 4 0,3-3 0 16,0 0 0-16,3-6 0 0,0 1-12 0,3-3 0 16,0-3 0-16,3-2 0 0,-1-3 0 0,4 0 0 15,-3 0 0-15,3-2 0 16,3-1-39-16,3 0-9 0,0 1-3 15,-4-1 0-15,-2 1 31 0,-3-4 5 0,0 4 2 0,-3-1 0 0,0 3-7 16,0 3-2-16,-9 0 0 0,-3 5 0 0,0 0 34 0,0 0 6 0,0 0 2 0,0 0 0 16,0 0 20-16,-3 8 5 0,-9 2 1 15,3 1 0-15,-3 2 2 0,0 0 0 0,3 1 0 16,0-1 0-16,0-3-26 0,3 1-5 0,0 0-1 16,3-4 0-16,6 4 4 0,0-3 0 0,0 0 0 0,3-5 0 15,3-1-20-15,0-2 0 0,0 0 0 0,6-2 0 16,0-4 0-16,0 1 0 0,0-3 0 0,-1 0 0 15,7-2 0-15,-3-1 0 0,0 0 0 0,0 1 0 16,-3-3-27 0,3-1-9-16,-1 4-1 0,-2-3-1 0,0 2 14 0,0 0 4 15,-3 3 0-15,-3 0 0 0,0 3 20 0,0 0 0 0,-3 2 0 16,-6 3 0-16,0 0-12 0,0 0 12 0,0 0-12 0,0 6 12 0,-3-1 0 0,3 3 0 16,-3 0 9-16,-3 2-1 0,0 1 4 0,3-1 2 15,-3 4 0-15,3-1 0 0,0-3-6 0,3-2-8 16,0 0 11-16,0-8-11 0,0 0 8 0,3 8-8 15,-3-8 0-15,6 3 0 0,3-6 0 0,0 1 0 16,3-1 0-16,-3-2 0 0,3-1 0 0,2 1 0 16,-2-3 0-16,3 0 0 0,0-2-12 0,0 2-2 15,3 0-1-15,0 0 0 16,0 0-13-16,-7 0-2 0,4 3-1 16,-3-3 0-16,0 2 16 0,-6 1 3 0,-6 5 1 0,0 0 0 15,0 0 11-15,0 0 0 0,0 0 0 0,0 0 0 0,0 5 20 0,-3 1 10 16,-3-1 2-16,0 3 0 0,3 0-16 0,-3-3-4 15,0 3 0-15,3 0 0 0,0 0-12 0,3-3 11 0,0-5-11 16,0 0 10-16,0 0-10 0,0 0 0 0,6 3 0 0,3-3 0 16,3 0 0-16,-3-3 8 0,0-2-8 0,3 0 0 15,3-3 0-15,-3 3 0 0,3-3-14 16,-3 2 5-16,2 1-13 0,-2-3-2 0,0 5-1 16,-3-2 0-1,-3 2-3-15,3 1-1 0,-9 2 0 0,0 0 0 0,0 0 18 0,0 0 11 16,0 0-12-16,-3 8 12 0,0 2 11 0,-3-2 9 0,3 3 1 0,-3-1 1 15,3 4 13-15,-3-6 2 0,3 2 1 0,0-2 0 16,3-8-27-16,6 8-11 0,-6-8 8 0,6 5-8 16,3 1 0-16,3-4 0 0,-3-4 8 0,3-4-8 15,0 4-21 1,3-4-7-16,0-2 0 0</inkml:trace>
  <inkml:trace contextRef="#ctx0" brushRef="#br1" timeOffset="208190.64">19853 17523 2073 0,'0'0'184'16,"0"0"-147"-16,-3-2-29 0,3 2-8 0,-6 5 60 0,0 0 10 0,-3 1 2 0,0 2 1 16,0-1-17-16,-3 7-4 0,3-1-1 0,-3 5 0 15,-3 1 9-15,0 2 1 0,0 6 1 0,1-4 0 16,-1 4-19-16,-3 2-4 0,0 3-1 0,-3-1 0 16,0 4-15-16,-5-1-3 15,2 6-1-15,-3 5 0 0,3 0-11 0,0 0-8 0,1-5 12 0,8-1-12 16,-3-2 8-16,3-2-8 0,0-1 0 0,6-5 0 31,0-2-34-31,6-4-10 0,-3-7-3 0,3-5 0 0,3-3-14 0,3-3-3 16,-3-2-1-16,6-1 0 0,-3 1-19 0,-3-3-4 0,0 0-1 0,0 0 0 15,9-10-52-15,0-1-11 0,0-2-1 0,0-6-1 16,-3 1 50-16,0-1 9 0,-3 1 3 0,0-4 0 0,-3 1 65 0,3 0 14 16,-3 0 2-16,0 2 1 0,-6 4 98 0,0 1 19 15,0 1 4-15,-3 5 1 0,0-2 66 16,3 4 14-16,-3 1 2 0,0 0 1 0,0 2-58 0,3 0-11 15,0 3-2-15,-3 0-1 0,6 0-62 16,-3 0-12-16,6 0-2 0,-3 3-1 0,1 0-28 16,2-1-6-16,5-2 0 0,7 6-1 0,0-4-11 15,3 1 0-15,0 0 0 0,0 2 0 0,0-2 0 16,6-1 0-16,2-2 0 0,-2 0 0 16,3 3-139-16,0-3-29 0,0 0-7 15</inkml:trace>
  <inkml:trace contextRef="#ctx0" brushRef="#br1" timeOffset="208494.53">19751 18135 2592 0,'0'0'230'0,"0"0"-184"0,-9 2-37 0,3 1-9 15,6-3 25-15,0 0 3 0,-5 2 1 0,5-2 0 16,0 0-21-16,0 0-8 0,0 0 0 0,0 0 9 16,8-2-9-16,4-1 8 0,3 1-8 0,-3-6 8 15,3 2 0-15,3-2-8 0,3 3 12 0,-3-3-4 16,-1 0-8-16,-2-2 0 0,0 2 0 0,-3 0 0 15,0 0 0-15,-6 0 0 0,0 3 0 0,-6-3 0 16,0 2 0-16,-3-2 0 0,-3 0 0 0,-3 3 0 16,-6 0 0-16,0 2 0 0,-6-2 0 0,1 5 0 15,-1 5 0-15,0 1 16 0,0 1-2 0,0 1-1 16,0 6 47-16,4 2 8 0,-1-1 3 0,3 4 0 0,0-1-27 16,0 4-4-16,0-4-2 0,3 3 0 15,3-2-8-15,0-1-2 0,6 1 0 0,0-3 0 0,6 2-17 16,6-2-11-16,0-3 12 0,9-2-12 0,0-3 8 15,9-3-8-15,6 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38:32.181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0070C0"/>
    </inkml:brush>
    <inkml:brush xml:id="br2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1100 450 921 0,'0'0'40'0,"0"0"10"0,0 0-40 0,0 0-10 0,0 0 0 0,0 10 0 16,-6-2 230-16,3 0 44 0,0 3 9 0,-3 2 1 16,3 8-140-16,-6-2-28 0,1 2-5 0,-1 3-2 0,-3 2-37 0,0 1-8 15,0-1-2-15,-6 9 0 0,-3-4-17 0,3 1-3 16,-3 2-1-16,1-2 0 0,8-5-31 0,-9-1-10 16,6 6 0-16,3-6 0 0,0-7 13 0,0-1-4 15,3 3-1-15,3-7 0 16,3-1-196-16,3-8-39 0</inkml:trace>
  <inkml:trace contextRef="#ctx0" brushRef="#br0" timeOffset="253.33">1413 370 1555 0,'0'0'68'0,"0"0"16"0,-9 6-68 0,3-4-16 0,0 4 0 0,-3-1 0 16,3 8 200-16,-3-5 37 0,3 5 7 0,-9 6 2 16,3 7-135-16,0 1-27 0,1 5-6 0,-4 2-1 15,0 3-42-15,-3-3-9 0,6-2-2 0,-9 0 0 16,3 2-11-16,0-2-2 0,4 0-1 0,2-6 0 16,-6 6-10-16,6-6 0 0,3 9 0 0,0-3 8 15,6-6-86-15,-6-5-18 0,9-2-3 0,0-1-1066 16</inkml:trace>
  <inkml:trace contextRef="#ctx0" brushRef="#br0" timeOffset="619.41">767 320 1324 0,'-18'-2'59'0,"12"2"12"0,-3 0-57 0,0 0-14 16,0 0 0-16,6-6 0 0,-3 6 170 0,6 0 31 0,-3-5 7 0,3 5 0 15,0 0-92-15,0 0-18 0,0 0-4 0,0 0-1 16,3-3-32-16,3 3-6 0,0 0-2 0,3 0 0 16,6 0 7-16,-3 0 2 0,0 0 0 0,9 0 0 15,5 0-21-15,-2-5-4 0,9 5-1 0,3 0 0 16,5-5-9-16,-2 2-3 0,3-2 0 0,8-3 0 15,-5-3-5-15,12-2-2 0,8 0 0 0,1 0 0 16,-10-1 2-16,-5 1 0 0,5 5 0 0,-5-2 0 16,-6 2-19-16,5 2 0 0,1 4-11 0,-4-4 11 15,-5 1 0-15,0 5-8 0,-7 0 8 0,-2 0 0 16,-3 0-22-16,-6 0-1 0,-3 5 0 0,-4 1 0 16,-5-4-61-16,3 4-12 0,-3 2-2 0</inkml:trace>
  <inkml:trace contextRef="#ctx0" brushRef="#br0" timeOffset="920.88">582 1159 979 0,'-21'0'43'0,"15"0"9"15,4 3-41-15,-7-3-11 0,9 0 0 0,0 0 0 0,0 0 268 0,0 0 52 16,0 0 11-16,0 0 1 0,0 0-202 0,9-3-41 16,-1 3-8-16,4-5-1 0,0 5-10 0,0 0-2 0,6-6 0 0,0 4 0 15,-3-4-6-15,6 1-2 0,5 0 0 0,4-3 0 16,3 0-23-16,6 3-5 0,5-3 0 0,7-3-1 16,-1 3 6-16,-5-5 2 0,6 0 0 0,-1-1 0 15,1 9-26-15,0-8-5 0,-7 8 0 0,4 2-8 16,2-2 8-16,-8 5-8 0,-3 0 0 15,-4 5 0-15,1-5 0 0,-6 3 0 0,3 2 0 0,-4 0 0 32,1 3-101-32,0-3-24 0,-9 1-5 0,-6 2-1163 0</inkml:trace>
  <inkml:trace contextRef="#ctx0" brushRef="#br0" timeOffset="1605.59">2071 646 1209 0,'0'0'53'0,"0"0"12"0,0 0-52 0,0 0-13 15,0 0 0-15,11 0 0 0,-2 0 194 0,-6 5 36 16,6 0 7-16,-6 3 2 0,3-3-90 0,3 9-17 16,-3-6-4-16,9 23 83 0,-9-12-136 15,0-3-2-15,-3 2 0 0,3 3-17 0,-3 3-4 16,-3 3-1-16,0-1 0 0,-3 1-16 0,3-1-3 15,-9 1-1-15,0-4 0 0,0 12-15 0,-3-4-4 16,0 1 0-16,-3 3 0 0,0-4-3 0,-5 4-1 16,-7-3 0-16,3 5 0 0,-3-8-8 0,-3 8 10 15,1-6-10-15,-4 4 10 0,0-3-10 0,-8-6-11 0,11 6 3 0,-9 2 0 32,6-10-121-32,4 2-24 0,-1-4-5 0,0-4-678 0,3-5-136 0</inkml:trace>
  <inkml:trace contextRef="#ctx0" brushRef="#br0" timeOffset="3222.82">3580 1056 172 0,'0'0'8'0,"0"0"1"0,0 0-9 15,0 0 0-15,0 0 0 0,0 0 0 0,0 0 256 0,0 0 48 16,0 0 11-16,0 0 1 0,0 0-191 0,0 0-38 16,0 0-8-16,0 0-2 0,0 0-31 0,0 0-6 15,0 0-2-15,0 0 0 0,0 0 18 0,0 0 4 0,0 0 1 0,0 0 0 16,0 0-20-16,0 0-4 16,0 0-1-16,6-6 0 0,0-2-13 0,-6 3-3 15,9 0-1-15,-9-3 0 0,0 3-6 0,0-3-1 0,0 0 0 0,2 2 0 16,1-1-1-16,-3-4-1 0,0 3 0 0,0 0 0 15,-5 3 9-15,5-3 1 0,-6-3 1 0,6 3 0 16,-3 3 1-16,-3-3 0 0,0 3 0 0,-3-3 0 16,3 8-4-16,-3-5-1 0,3 5 0 0,6 5 0 15,-9 3 7-15,-3-3 2 0,3 3 0 0,0 0 0 16,-3-3 2-16,3 1 1 0,-5 2 0 0,2 2 0 16,3-2-5-16,-3 5 0 0,0-5-1 0,6 3 0 15,0-9-9-15,-3 9-2 0,0-3 0 0,6 5 0 16,-6-2 4-16,3 2 0 0,0 0 0 0,3 0 0 0,-3 3-7 15,6-2-1-15,-6-1 0 0,6 3 0 16,-3-3-8-16,0-5 0 0,3 5 0 0,3-5 0 16,-3 3 0-16,3-3 0 0,-3-1 0 0,6 4 0 0,-3-8 0 0,0 2 0 15,0 0 0-15,3-5 0 0,0 0 8 0,3 6-8 16,0-6 0-16,3 0 8 0,-6-6-8 0,12 6 8 16,-3 0-8-16,3-5 8 0,-4-3-8 0,1 3 0 15,0-8 0-15,0 5 0 0,3-6 0 0,-6 4 8 16,3 2-8-16,-3-11 8 0,8 6-8 0,-8-8 0 15,6-6 0-15,-9 4 8 0,6 1 3 0,3-9 0 16,-3-4 0-16,0 9 0 0,0-3-19 0,-7 2-4 16,4 6-1-16,-3-5 0 0,0-6 13 0,0 0 0 15,-3 3-10-15,0-8 10 0,3-3 0 0,-3 6 0 16,0-8-9-16,0 7 9 0,-3 3 0 0,-3 6 0 16,6 0-8-16,-12 7 8 0,3-2 0 0,-3 8 0 15,0-1 0-15,3 1 0 0,-3 0 0 0,-6 8 0 0,3-3 0 16,-6-3 0-16,0 8 0 0,-2-2 0 15,-1 0 0-15,-6 2 0 0,3-2 0 0,-6 5 0 0,6-5 0 0,1 5 0 16,-1 0-8-16,0 5-5 0,0-5-1 0,3 8 0 16,-3-8 14-16,4 5 10 0,-1 0-2 0,0-2 0 15,0 8-29 1,3-9-7-16,0 9 0 0,0-3-1 0,0-3-187 16,1 3-36-16,5 5-8 0</inkml:trace>
  <inkml:trace contextRef="#ctx0" brushRef="#br0" timeOffset="3638.43">2856 1479 460 0,'0'0'20'0,"0"0"5"16,0 0-25-16,0 0 0 0,0 0 0 0,0 0 0 0,0 0 347 0,0 0 64 15,0 0 13-15,0 0 2 0,9 0-251 0,0 3-51 0,3-6-9 0,0 3-3 16,3 0-34-16,6 0-7 0,-3-5-2 0,5 5 0 15,7 0-33-15,0 0-8 0,3-8 0 0,-1 3-1 16,4-1-11-16,3 4-3 0,3-12 0 0,-1 9 0 16,4-8 23-16,2 2 4 0,1 3 0 0,9 0 1 15,-1-5-30-15,-5 3-11 0,-1 2 0 0,1 0 9 16,0 2-9-16,-7-2 0 0,1 3 0 0,3 0 0 16,-1-3-12-16,1 3-7 0,-10-1-1 0,-2 4-1 15,0 2 3-15,-6 2 1 0,-4 4 0 0,-5-6 0 16,-3 5-92-16,0 3-19 15,-9-3-3-15,3 0-625 0,-3 3-124 0</inkml:trace>
  <inkml:trace contextRef="#ctx0" brushRef="#br0" timeOffset="4439.95">3097 2106 403 0,'0'0'17'0,"0"0"5"0,0 5-22 0,0-5 0 0,0 0 0 0,0 0 0 16,0 0 276-16,0 0 50 0,0 0 10 0,0 0 3 15,0 0-248-15,0 0-50 0,0 0-9 0,0 0-3 16,0 0 33-16,0 0 6 0,0 0 2 0,6-5 0 15,0-3-10-15,0 3-1 0,-3 0-1 0,3-3 0 16,-6 8-46-16,0-6-12 0,3-2 0 0,0-2 0 0,-3 2 43 0,0 0 6 16,-3 3 2-16,0-3 0 0,3-3-22 0,-6 3-4 15,3-5-1-15,-3 0 0 0,-3 7-9 16,4-1-3-16,-1 1 0 0,-3 1 0 0,3 2 8 0,-9-2 2 16,6 5 0-16,-3 5 0 0,-3-2-2 0,6 8-1 15,-6-9 0-15,0 9 0 0,3-3 36 16,-5 2 7-16,5 6 2 0,3 3 0 0,-3-6-56 15,-3 5-8-15,3-4 0 0,3 4-10 0,-3-2 10 0,3 3 0 16,6-6 10-16,-9 5-10 0,6-4 23 0,3-1-2 16,-2 3 0-16,2 0 0 0,3 5-33 0,0-8-8 15,0 5 0-15,0-4-1 0,3-6 21 0,2 2 0 16,1-2 0-16,3 0 0 0,0-3 0 0,3 1 0 16,3-6 0-16,0 0 0 0,0-6 47 0,6 1 13 15,0-3 4-15,2 0 0 0,-2 3-64 0,6-8-28 16,-9-1 3-16,3 1 0 15,0 0 40-15,-7 0 8 0,7 0 1 0,-3-1 1 0,0-2-37 0,-3 1-7 16,0-4-1-16,6-2-1 0,-10-8 21 0,7 2 0 16,-12-2 0-16,3-3 0 0,0-5 20 0,-3 3-2 15,0-3 0-15,0 3 0 0,-6-1-18 0,3 3-12 16,-3 1 1-16,0-1 1 0,0 0 10 0,-3 11 0 0,3-5 0 16,-6-1 0-16,0 1 0 0,-3 2 0 0,0 8 0 15,0-3 0-15,-3 6 0 0,-5 0-12 0,-1 0 12 0,-3 13-12 16,0 0 12-16,0 0 9 0,-3 5-1 0,4 3-8 15,-1 5 0-15,-3 0 0 0,3 1 0 0,0 4 0 16,0-5 0-16,1 6 0 0,5-3-13 0,6 2 5 16,-6 1-102-16,9 2-20 0,-9-2-4 15,9-1-688-15,3 3-138 0</inkml:trace>
  <inkml:trace contextRef="#ctx0" brushRef="#br0" timeOffset="5027.83">3717 1519 1267 0,'0'0'112'0,"0"0"-89"0,0 0-23 0,0 0 0 16,0 0 154-16,0 0 26 16,-3 8 6-16,-6 5 1 0,3 0-59 0,0 0-11 0,-6 6-2 0,3-1-1 15,3 1-76-15,-6 7-15 0,0-4-3 0,0 4-1 16,3-2 28-16,-6 2 5 0,1 1 2 0,-4-6 0 16,6 5-19-16,0 1-4 0,-3-3-1 0,3 5 0 15,0 0 11-15,0 0 3 0,3-3 0 0,-3 1 0 16,4-3-36-16,2-6-8 0,-3 3 0 0,6-2 0 15,0-11 0-15,3 2 0 0,0 4 0 0,3-12 0 16,3-4 0-16,0 2 0 0,0 0 0 0,0 0 0 0,2-11 0 16,7 3 0-16,-9 0 0 0,9-2 0 15,6-4 0-15,-6 1 0 0,0-8 0 0,6 8 0 0,-1-1 0 0,-5 1 12 16,9 8-12-16,-9 0 12 0,0-3-12 16,3-5 0-16,-3 7-12 0,0 6 12 15,2-5 0-15,-5 5 0 0,3 5 0 0,0 1 0 0,-3-4 0 16,-3 9 0-16,6 2 0 0,-12-5 0 0,6 5 0 15,-6 0 0-15,3 6 0 0,-6-1 0 0,0-10 0 0,3 6 0 16,-6 4 0-16,3-5 0 0,-6 6 0 0,-3-3 0 16,3-3 0-16,-3 5 0 0,0-4 0 0,-3 4 0 15,0-5 0-15,3 1 0 0,-12-6 34 16,6 5 14-16,1 0 4 0,-10-2 0 0,-3-6-29 16,0 3-6-16,-3 0-1 0,7 2 0 0,2-2-8 0,-6-2-8 15,3-12 9-15,3-2-9 0,0 3 0 0,7-8-8 16,-1 0-1-16,6-1 0 15,0 1-44-15,6-5-9 0,9-9-2 0,3 1-819 0,3-6-164 0</inkml:trace>
  <inkml:trace contextRef="#ctx0" brushRef="#br0" timeOffset="5836.62">5321 921 1627 0,'0'0'72'0,"0"0"15"0,-6 5-70 0,0-5-17 0,6 0 0 0,-6 0 0 16,0-5 107-16,0 5 17 0,0-3 4 0,0 3 1 16,-3 0-25-16,0 0-6 0,1 0-1 0,-4 0 0 15,0-5-17-15,-3 5-4 0,3 5-1 0,-9-5 0 16,6 0-23-16,0 8-5 0,-9-8-1 0,4 5 0 15,-4 3 3-15,-3 3 1 0,0-3 0 0,-2 0 0 16,2 2-15-16,-3 4-3 0,3-1-1 0,0 0 0 16,1-5-19-16,5 10-4 0,0-4-8 0,3 4 12 15,0-5-12-15,9 1 9 0,-3-1-9 0,3 0 8 16,3 0-8-16,6 1 0 0,0-1 0 0,3 0 0 16,0 0 0-16,6 1 0 0,3-7 0 0,0 4 0 15,3 2 0-15,0 0 0 0,3-7 0 0,0 7 0 0,0-5-12 16,2-3 12-16,4 3-10 0,0 5 10 0,0-7-19 15,-3 2 3-15,-4 0 0 0,-2 2 0 0,3 3 2 16,-3-5 1-16,-6 6 0 0,0 4 0 0,3-5 13 16,-12 6-11-16,3-6 11 0,0 0-10 0,-3 6 10 15,0 2 0-15,0-3 0 0,-6-2 0 0,0 3 0 0,0-1 0 16,-6 1 0-16,6-6 0 0,-12 0 0 0,0 3 0 16,4 0 0-16,-13-3 8 0,3 1-8 0,3-1 0 15,-9-5 0-15,4 5 8 0,-4-8 0 0,0 3 0 16,3-2 0-16,-3-1 0 0,7-5 4 0,-1 0 2 15,0 0 0-15,0-3 0 0,3 1-6 0,1-4-8 16,5-2 11-16,-6-2-11 0,12 2 0 0,-6-5 0 16,9 5 0-16,0 2 0 0,6-7-11 0,0 5-9 15,6 3-1-15,3 0-1 16,3-1-145-16,3 4-29 0,0 2-5 0</inkml:trace>
  <inkml:trace contextRef="#ctx0" brushRef="#br0" timeOffset="6423.35">5267 1807 1954 0,'0'0'43'0,"0"0"9"0,0 0 1 0,0 0 3 0,0 0-45 16,0 0-11-16,0 0 0 0,0 0 0 0,0 0 64 0,3-5 12 15,6 2 1-15,-3-2 1 0,0-3-34 0,6 3-8 16,-12-3 0-16,9 2-1 0,0-2-27 0,-3-5-8 16,-6 3 0-16,3 2 0 0,3-5 20 0,-3-1 1 15,-3 1 0-15,0 0 0 0,0 0 0 0,0-1 0 16,0 1 0-16,-3 0 0 0,0 2-21 0,-3 6 8 15,3 2-8-15,-6 3 0 0,-3 0 49 0,0 3 6 16,-3 2 1-16,0 6 0 0,1 2-21 0,-1-5-4 16,0 11-1-16,0-6 0 0,3 0-2 15,0 0-1-15,3 1 0 0,0-1 0 0,0 0-12 0,3 0-3 16,0 0 0-16,3 1 0 0,0-1-12 0,3-8 0 16,0 8 0-16,0-7 0 0,3 2 0 0,0-3 0 0,-3-5 0 15,12 8 0-15,-12-8 0 0,6 0 0 16,6 0 0-16,0 0 0 0,0-8 0 0,-3 3 8 0,6-3-8 15,0-3 0-15,6 3 0 0,-7-5 0 0,1 0 8 16,-3 7-8-16,0-7 0 0,-3 5 0 0,-3 3 0 16,0 0 0-16,0 2 0 0,-6 3 0 0,0 0 0 0,0 0 0 15,0 0 0-15,0 0 8 0,0 8-8 0,0-3 0 16,-3 3 24-16,0-3-2 0,0 3 0 0,3-2 0 16,-3 7-4-16,0-5-1 0,6-3 0 0,-3 8 0 15,-3-7-17-15,6 2 0 0,0 0 8 0,0-3-8 16,3-5 0-16,-6 0 0 0,0 0 0 0,6 0 0 15,3 0-40-15,0-8-12 0,0 3-3 16,3-1 0-16,-1 1-149 0,4-3-31 0,-6 0-5 16</inkml:trace>
  <inkml:trace contextRef="#ctx0" brushRef="#br0" timeOffset="6829.71">5678 1442 1728 0,'0'0'153'0,"0"0"-122"0,0-3-31 0,0 3 0 15,0 0 142-15,0 0 22 16,0 0 5-16,0 0 1 0,0 0-42 0,0 0-9 16,0 0-2-16,-6 8 0 0,-3 6-53 0,3-7-10 15,3 4-2-15,-3 5-1 0,0 2-4 0,0-4-1 16,-2 9 0-16,-1-1 0 0,-3-4-46 0,6-2 0 0,-6 3 0 16,6-1-13-16,0 1 13 0,-3-6 13 0,3 3-2 0,0-3-1 15,6-2-10-15,-6-4 10 0,6 4-10 0,0-3 10 16,0-8-10-16,0 0 0 0,0 0 0 0,0 0 0 15,6 5 9-15,6-5 0 0,0 0 0 0,0 0 0 16,-3-5-9-16,3 0-12 0,3 2 2 0,-7-2 1 16,7-3-8-16,-3 5-2 0,3 1 0 0,0 2 0 15,0-6 4-15,-3 6 1 0,-3 0 0 0,3 6 0 16,-3-6 4-16,-3 5 1 0,-3 3 0 0,0-3 0 16,-3 3 9-16,-3 5 0 0,3-8 0 0,-6 9 0 15,3-1 0-15,-3 0 0 0,3-5 0 0,-3 5 0 0,0-2 8 16,-6 2 0-16,3 0 0 0,3-5 0 15,-3-2 4-15,-3 2 2 0,3-1 0 0,-3-1 0 16,3-1 2-16,0-5 1 0,-2 3 0 0,2-3 0 0,-3-3-5 16,3 3 0-16,0 0-1 0,0-5 0 0,3-3-22 15,-6 3-4-15,6-9-1 0,3 6 0 16,-3-5-150-16,3 0-30 0</inkml:trace>
  <inkml:trace contextRef="#ctx0" brushRef="#br0" timeOffset="7269.58">6565 1244 2005 0,'0'0'44'0,"0"0"8"0,0 0 3 0,0 0 2 0,0 0-45 0,0 0-12 15,0 0 0-15,0 0 0 0,0 0 99 0,0 0 17 16,0 0 4-16,9 0 1 0,3 0-71 0,0 0-14 16,0 0-4-16,3 0 0 0,0 0-21 0,-4-6-11 15,1 6 10-15,0 0-10 0,0 0 0 0,-3-5 0 16,3 5 0-16,-3 0 0 15,0 0-135-15,3-5-33 0,-3 2-6 0</inkml:trace>
  <inkml:trace contextRef="#ctx0" brushRef="#br0" timeOffset="7458.31">6497 1355 1440 0,'0'0'128'0,"0"0"-103"0,0 0-25 0,0 0 0 0,0 0 187 0,0 0 32 0,0 0 6 0,12 0 2 15,-9 0-80-15,3 0-16 0,2 0-3 0,1 0-1 16,0 0-66-16,3 0-13 0,0 0-2 0,0 0-1 16,6 0-21-16,-3 0-4 0,3 0 0 0,-3 0-1 15,-1-6-19-15,4 6 0 0,0 0 0 0,3 0-868 16,0-5-179-16</inkml:trace>
  <inkml:trace contextRef="#ctx0" brushRef="#br0" timeOffset="8399.12">7931 1048 1695 0,'0'0'75'0,"0"0"16"0,0 0-73 0,0 0-18 16,0 0 0-16,0 0 0 0,0 0 128 0,0 0 21 15,0 0 5-15,0 0 1 0,0 0-74 0,0 0-14 16,0 0-3-16,0 0-1 0,0 0-43 0,0 0-8 16,0 0-1-16,0 0-1 0,0 0-10 0,0 0 0 15,0 0 0-15,0 0-11 0,6 0 11 0,-3-6 8 16,0 1-8-16,3-3 11 0,-3 3-11 0,0-3 10 15,-3-5-10-15,-3 7 10 0,3-1-2 0,0-4 0 16,-6 3 0-16,3 0 0 0,-3-2 11 0,0 2 1 16,0-6 1-16,-2 9 0 0,-1-3-5 0,0 8 0 15,-3-5-1-15,3 5 0 0,-3-5 7 0,0 10 2 16,-3 0 0-16,-3 3 0 0,0-3-5 0,1 3-1 16,-1 6 0-16,0-4 0 0,-3 3 7 0,3-5 2 15,3 5 0-15,0 1 0 0,3-1-27 0,1 0 0 16,-1-2 0-16,3 2 0 0,3 0 9 0,3 3 0 0,-3-3 0 0,3 6 0 15,3-6-9-15,0-2 0 0,0 2 0 0,3-5 0 16,0 5 0-16,6-8 0 0,0 3 0 0,6-2 0 16,-1-4 0-16,4 4 0 0,3-12 0 0,0 4 0 15,3 2 0-15,-6-6 0 0,2-7 0 0,1 0 0 16,0 0 0-16,0-1 0 0,-3-9 0 16,3 7 0-16,3-3 0 0,-4-2 0 0,-5 2 0 15,3 1 0-15,0-9 0 0,-3 6 0 0,3-2 0 16,-3-4 0-16,-1 6 0 0,1-6 8 0,0 1-8 0,-3-3 0 15,0 0 0-15,-3-3 8 0,0 0-8 0,0 1 0 16,-3 1 0-16,0-1 0 0,-3-9 8 16,0 8-8-16,-3-5 0 0,-3 8 0 0,3-3 9 0,-6 1-9 15,-3-4 0-15,0 11 0 0,-6-2 0 0,3 5-8 0,-3 8 8 16,-6-1 0-16,1 1 0 0,-4 8 0 0,0-1 0 16,0 6-10-16,-3 6 10 0,1-6 0 0,2 5-9 0,3 3 9 15,-6-3 0-15,3 3-9 0,3-2 9 0,-2 1 0 16,-1-1 0-16,3 2 0 15,3-3-100-15,0 3-24 0,3-3-4 0</inkml:trace>
  <inkml:trace contextRef="#ctx0" brushRef="#br0" timeOffset="8834.67">7098 1408 1497 0,'0'0'133'0,"0"0"-106"0,0 0-27 0,0 0 0 0,0 0 145 0,0 0 24 16,6 0 5-16,3 2 1 0,0-2-55 0,0 6-10 16,3-6-2-16,3 0-1 0,2 0-46 0,7 0-9 15,3 0-1-15,3-6-1 0,0 4-6 0,-1 2 0 16,4-6-1-16,6 1 0 0,-1-3 2 0,4 0 1 16,0 3 0-16,2-3 0 0,10-5-24 0,-3 7-5 15,-4-7-1-15,1 8 0 16,-1-3-5-16,1-5-2 0,3 7 0 0,2-2 0 0,1 3-9 15,-1-3 0-15,1 3 0 0,-6-3 8 0,-4 3-8 16,-5 5 0-16,0-6 0 0,-4 4 0 16,-2 2-16-16,-3 0-8 0,0 0-1 0,-7 0-1 15,1 0-21-15,-6 2-4 0,-3-2-1 0,0 6 0 16,0-6-167-16,-3 5-33 0</inkml:trace>
  <inkml:trace contextRef="#ctx0" brushRef="#br0" timeOffset="9575.79">7163 2230 1429 0,'-3'14'63'0,"3"-14"13"0,0 0-60 0,0 0-16 15,0 0 0-15,0 0 0 0,0 0 77 0,0 0 13 16,0 0 2-16,0 0 1 0,6-8-22 0,0 2-5 16,0-1-1-16,0 1 0 0,-6 6-9 0,0 0-3 15,9 0 0-15,0-8 0 0,-3-5-13 0,0 8-2 16,0-8-1-16,0 7 0 0,0-7-13 0,-3 5-4 16,-3 3 0-16,0-3 0 0,0-5-1 0,0 2-1 15,-3-5 0-15,0 0 0 0,0 0-1 0,0 3 0 0,0 0 0 0,-6 0 0 16,0-1 7-16,0 9 0 0,0-3 1 0,0 8 0 15,-3 0 40-15,4 8 8 0,-4-5 2 0,0 7 0 16,-3-2-60-16,0 3-15 16,0 2 0-16,3 0 0 0,0 3 16 0,3 0 0 0,-6 0 0 0,7-3 0 15,-1 0-16-15,0 1 9 0,0 4-9 16,0-5 8-16,0 6-8 0,6 0 0 0,-3 2 0 0,3 0 0 16,0-3 8-16,3-4-8 0,3 4 0 0,0-5 8 15,0 1-25-15,6-1-6 0,3-8-1 0,3-5 0 16,2 3 40-16,4-6 8 0,3 3 2 0,0-5 0 15,-3-8-42 1,3-1-8-16,2 1-1 0,4 0-1 0,-3-6 26 0,-3-2 0 0,3-3 0 16,-4 3 0-16,1 3 46 0,-3-3 14 0,-3-3 4 0,0-3 0 15,0-2-64-15,-4 5-16 0,1-10-2 0,-3 2 0 16,0 6 18-16,-6-6 0 0,6-5 0 0,-6 3 0 0,-3-1 0 16,-3 3 0-16,0-7 0 0,0 7 0 15,-3-8 11-15,-3 3-11 0,0 3 12 0,0 7-12 16,-3 4 0-16,-3 7 0 0,-3-3 0 0,1 11 0 0,-4 3 0 15,-3 0 15-15,0 10-2 0,-6 0 0 0,0 3-13 0,-2 5-18 16,2 1 4-16,0 4 1 16,-3-2-11-16,4 0-1 15,5 5-1-15,6-8 0 0,-3 8-119 0,6-2-24 0,3 0-5 0,3-1-971 16</inkml:trace>
  <inkml:trace contextRef="#ctx0" brushRef="#br0" timeOffset="10109.67">7914 1521 2012 0,'0'0'89'0,"0"0"19"0,0-2-87 0,3-4-21 0,-3 6 0 0,0 0 0 15,0 0 101-15,0 0 16 0,0 0 3 0,0 0 1 0,-3 6-47 0,0 7-10 16,-3 0-1-16,3 6-1 0,-3 2-26 0,0 0-6 16,-6 3-1-16,3 2 0 15,-3 1-10-15,0-1-3 0,0 6 0 0,-6 0 0 16,3 2-2-16,1-10-1 0,-1 2 0 16,0 3 0-16,0 1 3 0,-3-1 1 0,0-3 0 0,3-2 0 0,0-3 3 15,4 3 0-15,-1-3 0 0,6-2 0 0,0-6-12 0,6 0-8 16,0-8 12-16,0-5-12 0,9 8 0 0,3-8 0 15,2 0 0-15,1 0 0 0,3-5 9 0,0 0-9 16,3-3 0-16,-6 0 9 0,3-5-9 0,-4-1 0 16,4 4 0-16,0 2 0 0,0-5 0 0,0 5 0 15,0 2 0-15,3-4 0 0,-4 2-8 0,4 3 8 16,-3 2-10-16,-3 6 10 16,-6-1-37-16,3 6-2 0,-3-5 0 0,-3 7 0 0,0-2 39 0,0 3 0 15,-6 2 0-15,0 0 0 0,3 1-8 0,-6-1 8 0,0 0 0 0,3 0 0 16,-3 1 0-16,0-1 0 0,-6 0 0 0,0-5 0 15,0 5 0-15,0 0 8 0,-3-2 0 0,0-3 0 16,0 5 8-16,-3-2 2 0,1-3 0 16,2-3 0-16,-6 3 1 0,3-3 0 0,-3-5 0 15,0 0 0-15,0 0-8 0,0-5-2 0,-2 0 0 16,-1 2 0-16,0-2-9 0,3-3 0 0,3-5 0 0,3-6 0 16,0 6-49-1,6-6-15-15,3-2-4 0,3 8-802 0,6-6-161 0</inkml:trace>
  <inkml:trace contextRef="#ctx0" brushRef="#br0" timeOffset="11338.06">17689 5808 2432 0,'0'0'0'0</inkml:trace>
  <inkml:trace contextRef="#ctx0" brushRef="#br0" timeOffset="11894.68">9134 794 288 0,'0'0'25'0,"0"0"-25"0,0 0 0 0,-3-6 0 16,3 6 188-16,0 0 33 0,-3-5 7 0,3 5 0 0,-6-2-56 0,6 2-11 16,0 0-2-16,0 0-1 0,0 0-30 15,0 0-7-15,0 0-1 0,0 0 0 0,6-6-42 0,-3-2-9 16,3 8-1-16,3-5-1 0,3 0-19 0,0 5-4 15,3-3-1-15,2-2 0 0,4-1-25 0,3 6-5 16,3-7-1-16,6 7 0 0,-1-6-12 0,1 6 8 16,3-8-8-16,0 8 0 0,-1 0 0 0,-2 0 8 15,0 0-8-15,-4 0 0 0,1 3 0 0,0-6 0 16,-3 3 0-16,0-5 0 0,2 5 0 0,-5-5 0 16,3 2 0-16,-3 3 0 0,-6-5 0 0,-1 5 0 15,4 0 0-15,-3-5 9 0,0 2-9 0,-3 3 0 16,-3 0 0-16,3 0 0 15,-3 0-30-15,-6 0-11 0,3 0-3 0</inkml:trace>
  <inkml:trace contextRef="#ctx0" brushRef="#br0" timeOffset="12512.77">9193 823 1094 0,'-14'-3'97'0,"8"3"-77"0,0-5-20 0,0 5 0 0,0 0 81 0,0-5 13 0,0 2 2 0,0 3 1 15,6 0 20-15,0 0 4 0,0 0 1 0,0 0 0 16,0 0-8-16,0 0-2 0,0 0 0 0,9 0 0 16,0-5-39-16,0 5-8 0,6 0-1 0,-1 0-1 0,7 0-26 0,3 0-5 15,0 0 0-15,6 0-1 0,2-6-4 0,4 6-1 16,-3 0 0-16,3 0 0 0,-4 0-26 0,1 6 0 15,0-6 0-15,0 5 0 0,-4-5 0 0,-2 3 0 16,-3 2 0-16,0 0 0 0,-3-5 0 0,-1 8 0 16,1-3-9-16,-6 3 9 0,0-2 0 0,-3 2 0 15,-3-3 8-15,-3 8-8 16,-3 0 0-16,-3 1 0 0,-3-1 0 0,-3 0 0 0,0 0 10 0,0 6-1 16,-3-6 0-16,-6 0 0 0,0 6-9 0,0 2 0 15,-2-3 0-15,-1 4 0 0,-3-4 0 0,-3 3 0 16,-6 3 0-16,-2-5 0 0,-4 2 0 0,-3 5 0 15,3 1 0-15,-5-3 0 0,-1 2 0 0,0 3-9 16,1 3 9-16,-1 0-13 0,0-6 13 0,-2 6 8 16,-1 0 0-16,-3-6-8 0,4 8 0 0,2 3 0 15,-3-7 0-15,7 1 0 0,8 1 0 0,3-5 0 16,3-1-12-16,7-2 3 0,-1-3 9 0,6 0 0 0,0-2 0 16,3-1-8-16,3-5 8 0,3 1 9 0,3-1-1 0,3 0-8 15,0-8 13-15,3 9-4 0,3-12-1 0,0 4 0 16,3-1 3-16,9-5 0 0,2 0 0 0,7 0 0 15,3-5 22-15,3 5 5 0,-1-8 1 0,1 8 0 16,6-6-31-16,-4-2-8 0,1 3 0 0,3 0 0 16,-1 2 0-16,1-2 0 0,6-3 0 0,-7 8-12 15,-2-5 12-15,0-1 14 0,2 4-3 0,-8-1-1 16,0 3-10-16,-3-3 0 0,-1 3 9 0,-5 0-9 16,-3 0 0-16,-3 0-8 0,3 0 0 0,-3 0 0 15,-3 0-20-15,-1 0-4 0,1 0-1 16,-3 3 0-16,0 0-104 0,0-3-21 15,-3 2-4-15</inkml:trace>
  <inkml:trace contextRef="#ctx0" brushRef="#br0" timeOffset="13095.62">10438 1069 1508 0,'0'0'67'0,"0"0"13"0,-3-5-64 0,-3 2-16 16,0 3 0-16,-3 3 0 0,0 2 85 0,-3 0 14 16,-3 3 2-16,0 5 1 0,-3 1-6 0,4-1 0 15,-1 5-1-15,-3 1 0 0,3 2-18 0,-3 0-3 16,-3 3-1-16,0 2 0 0,4-4-52 0,2 1-10 15,-6 12-3-15,6-9 0 0,-3 6 8 0,3-5 0 16,3 4 1-16,0 1 0 0,3-6-6 0,3 1-2 16,1-1 0-16,2 1 0 0,3-9-9 0,3 4 0 15,2-4 0-15,4 1 0 0,0-6-9 0,3 0-4 16,6-5-1-16,-3-3 0 16,6-2-153-16,0-3-30 0,2-3-7 0</inkml:trace>
  <inkml:trace contextRef="#ctx0" brushRef="#br0" timeOffset="13327.74">10405 1371 2073 0,'0'0'184'0,"0"0"-147"0,0 0-29 0,0 0-8 15,0 0 43-15,0 0 7 0,-3 5 2 0,0 0 0 0,0 3 13 0,3 0 3 16,3 3 1-16,0-3 0 0,3-1-30 0,0 4-7 15,0 2 0-15,3 1-1 0,3-1-3 0,0 0-1 16,-4 0 0-16,1 6 0 16,0-6-27-16,0 0-9 0,3 6 0 0,-3-6 0 0,3 0 9 0,-3 0 0 15,0-5-9-15,0 3 9 16,0 2-219-16,-3-5-39 0</inkml:trace>
  <inkml:trace contextRef="#ctx0" brushRef="#br0" timeOffset="13594.58">10801 1402 2026 0,'0'-8'90'0,"3"3"18"0,0 5-86 16,-3 0-22-16,3-5 0 0,-3 2 0 0,0 6 64 0,-3 2 9 0,3 0 2 0,-3 3 0 15,-3-2-2-15,-3 7 0 0,-3 5 0 0,-3-2 0 16,0 8-14-16,-3 5-3 0,1 3-1 0,-4 0 0 15,0-1-9-15,0 1-2 0,0 3 0 16,-3-4 0-16,-2 4-18 0,2-4-4 0,-3 4-1 0,0-3 0 16,0 5-10-16,4-11-3 0,-1 6 0 0,0-3 0 15,3 3-8-15,3-9 0 0,3 4 0 16,6-6 0-16,-2-2-106 16,8-3-20-16,-3-3-4 0</inkml:trace>
  <inkml:trace contextRef="#ctx0" brushRef="#br0" timeOffset="13822.47">10831 1815 2332 0,'0'0'52'0,"0"0"10"0,-9 5 2 0,3 1 1 0,-3-1-52 0,3 8-13 16,-3-5 0-16,3 5 0 0,-3-5 53 0,0 5 8 15,3-2 2-15,-3 2 0 0,3 6-41 0,0-6-8 16,0 0-2-16,0 1 0 0,-3 1 16 0,6 1 4 16,-2-3 0-16,2 1 0 15,3-6-52-15,0 5-11 0,3-8-1 0,0-5-754 16,2 0-150-16</inkml:trace>
  <inkml:trace contextRef="#ctx0" brushRef="#br0" timeOffset="13972.88">11033 1505 2246 0,'0'0'200'0,"0"0"-160"0,0 0-32 0,0 0-8 15,0 0 33-15,0 0 6 0,-6 0 1 0,6 0 0 16,0 0-26-16,0 0-5 0,0 0-1 0,0 0 0 16,0 0-159-16,0 0-32 0</inkml:trace>
  <inkml:trace contextRef="#ctx0" brushRef="#br0" timeOffset="14411.72">11462 1492 2073 0,'0'0'184'0,"0"0"-147"0,0 0-29 0,0 0-8 16,6 0 69-16,-3 3 13 0,3-3 2 0,-4 5 1 16,7-5-11-16,-3 0-2 0,0 0-1 0,3 0 0 15,0 5-23-15,3-5-4 0,0 0 0 0,0 0-1 16,3 0-19-16,0 0-4 0,5 3-1 0,-2-3 0 0,0 0-19 0,0 0 0 15,3 5 0-15,-3-5-848 16,0 0-167-16</inkml:trace>
  <inkml:trace contextRef="#ctx0" brushRef="#br0" timeOffset="15380.44">12346 1537 1436 0,'0'0'64'0,"0"0"12"0,0 0-60 0,0 0-16 16,3-5 0-16,0 5 0 0,-3 0 31 0,3-5 3 16,0 2 1-16,0 0 0 0,2 1-5 0,-2-4-1 15,3-2 0-15,0 3 0 0,0-3 11 0,0 3 3 16,0-3 0-16,0 3 0 0,0-3-12 0,0 3-3 16,-3-3 0-16,3 2 0 0,-3-2 20 0,0-2 4 15,3 2 1-15,-3 3 0 0,-3-3 1 0,0-3 0 0,0 3 0 16,-3 0 0-16,0-2-5 0,0 2-1 15,0-6 0-15,-3 6 0 0,0 3-24 0,0-8-4 0,-6 8-2 0,3-3 0 16,-6 2-2-16,1 6-1 0,-7-5 0 0,-3 5 0 16,-3 0 14-16,-3 5 3 0,1 3 1 0,-1 3 0 15,0-3-1-15,3 2 0 0,0 4 0 0,4 2 0 16,-4 2-14-16,6 1-3 0,3 2-1 0,6-3 0 16,-3 1-14-16,9 2 8 0,-3-3-8 0,7 4 0 15,-1-4 0-15,3 1 8 0,5-3-8 0,-2-3 0 16,6 0 0-16,0-2 0 0,0-3 0 0,3 2 0 15,6-10 14-15,0 3 0 0,0-3 0 0,3-3 0 0,-7 3-14 16,7-5 0-16,-3-3 0 0,0 3 0 0,3-1 0 0,0-7-12 16,-3 5 3-16,2 3 0 0,7-8 9 0,-9 5 0 15,-3-3 0-15,-6 3 0 0,3 0 0 0,0-2 0 16,-3 2 0-16,0 2 0 0,-7-2 0 0,4 3 8 16,-6 5-8-16,0 0 0 0,0 0 0 15,0 0 0-15,6-5 0 0,-6 5 0 0,0 0 0 0,0 0 0 16,0 0 0-16,0 0 8 0,0 0-8 0,3 5 0 15,-3 3 0-15,0 3 0 0,0 2 0 0,-3 0 11 16,-3 6-11-16,3-6 12 0,0 0-1 0,1 8 0 16,-1-10 0-16,-3 5 0 0,6 2-11 0,0-4 12 15,0-1-12-15,6-5 12 0,-3 2-12 0,-1-2 0 16,4-2 0-16,3-1 8 0,0-3-8 0,3-2 0 16,-3-2 9-16,6-1-9 0,0 1-9 0,3-9-7 15,3 3 0-15,-1-5-1 16,4 0-197-16,-3-6-39 0</inkml:trace>
  <inkml:trace contextRef="#ctx0" brushRef="#br0" timeOffset="15829.65">12209 749 2026 0,'-9'8'98'0,"-3"-8"-42"0,-3 5 1 0,6 3-45 0,-3 3-12 16,-3 2 0-16,0 0 0 0,-2 0 82 0,-4 8 14 16,3-2 4-16,-3 7 0 0,3 1-37 0,-3 5-7 15,3 7-2-15,-2 1 0 0,-1-3-5 0,0 11-1 16,3-9 0-16,-3 6 0 0,3 0-27 0,4-5-5 15,2 5-2-15,3 0 0 0,3-3-14 0,3 1 11 16,3-1-11-16,3 0 10 0,6-7-10 0,0-4 0 0,5 1 0 16,1-5 8-16,0-6-8 0,3-3-17 0,3 3 4 0,0-2 1 31,6-6-83-31,-4 0-16 0,4-7-3 0,-3 7-1010 0</inkml:trace>
  <inkml:trace contextRef="#ctx0" brushRef="#br0" timeOffset="16372.05">12822 1442 2113 0,'0'0'46'0,"0"0"10"0,0 0 1 0,0 0 3 0,0 0-48 0,0 0-12 0,0 0 0 0,0 0 0 16,0 0 91-16,9 5 15 0,3-5 3 0,0 6 1 15,3-6-42-15,-4 0-8 0,7 0-1 0,0 0-1 0,6 0-40 0,0-6-8 16,3 6-2-16,-4-5 0 0,1 2-8 0,0-2 0 16,0 0 0-16,0-1 0 15,-1 4-32-15,-5-3-3 0,0-1 0 0,-3 4-756 16,-6 2-151-16</inkml:trace>
  <inkml:trace contextRef="#ctx0" brushRef="#br0" timeOffset="16610.56">13042 1283 1094 0,'0'0'48'0,"3"-5"11"0,0-3-47 0,-3 8-12 15,0 0 0-15,0 0 0 0,0 0 267 0,0 0 51 16,-3 8 10-16,-3 0 3 0,0 2-191 0,0 4-39 16,-3 2-7-16,3-1-2 0,0 7-35 0,1-4-7 0,-1 3-2 0,0-2 0 15,0 2-25-15,0 3-6 0,3-3-1 0,0 5 0 16,0-2-16-16,3-3 10 0,0 1-10 0,0 1 8 16,0-9-29-1,6 4-7-15,0-5 0 0,3-5-803 0,0 0-160 0</inkml:trace>
  <inkml:trace contextRef="#ctx0" brushRef="#br0" timeOffset="17651.36">13715 963 1450 0,'3'-10'32'0,"-3"2"6"0,3 2 2 0,0 1 1 0,-3-3-33 0,3 3-8 16,0 2 0-16,0-2 0 0,-3 5 116 0,0 0 22 16,0 0 4-16,0 0 1 0,0 0-26 0,-3 5-5 0,-3 3 0 0,0 5-1 15,-3 6-23-15,0-1-5 0,-3 3-1 0,-3 6 0 16,0-1-28-16,-3 6-6 0,-2 3 0 0,-1 2-1 16,3-3-11-16,-3 3-3 0,3 3 0 0,0-9 0 15,1 4-21-15,5 2-12 0,-3-8 12 0,0 3-12 16,3 0 9-16,3-6-9 0,0 0 0 0,3-2 9 15,3-8-9-15,0 3 0 0,3-6 9 0,3-5-9 16,3 2 0-16,0-10 9 0,3 0-9 16,0-5 0-16,0 0 12 0,6-3-4 0,-6-5 0 15,9-6-8-15,-1 3 9 0,4-2-9 0,0 4 0 0,3-9 9 16,3 2-9-16,-1-1 0 0,1-1 0 0,0 4 0 16,-3 3 0-16,-3-2 0 0,0 10 0 0,-4-3 0 15,-5 8 0-15,3 3 0 0,-6 0 0 0,0 3 0 16,-3 8-10-16,-3-3 10 0,-3 10 0 0,0-5-9 0,-3 1 9 15,3 7 0-15,-6 3-9 0,0-3 9 0,0-3 0 0,0 9 0 16,0-6 0-16,-3 3 0 0,-3-3 0 0,0-3 0 16,4 1 0-16,-4 2 0 0,0-8 0 0,-3 1 0 15,3-7 0-15,-3 4 8 0,0 2-8 0,-3-10 0 16,-3 2 0-16,7 1 8 0,-4-6-8 0,3 0 12 16,0 0-12-16,-3-6 12 0,6-2-12 0,-3 3 12 15,0-3-12-15,6-5 12 0,7 0-12 16,-4-1 0-16,6 1 0 0,0-3 0 15,-3 0-113-15,6-2-19 0,0-1-3 0,2 3-691 16,4 6-138-16</inkml:trace>
  <inkml:trace contextRef="#ctx0" brushRef="#br0" timeOffset="17926">14072 1408 230 0,'-9'-6'20'0,"6"6"-20"0,-3 0 0 0,3 6 0 16,3-6 483-16,0 0 92 0,0 0 18 0,0 0 4 15,0 0-403-15,0 0-81 0,3 8-16 0,0 5-3 16,6-8-59-16,-3 3-12 0,3 3-3 0,0-3 0 0,0-1-6 0,0 7-2 16,3-4 0-16,-3-2 0 0,0 5 16 0,-3-5 4 15,2 3 0-15,1 2 0 0,-3 0-32 0,3 1 0 16,-3-1 0-16,0-8 0 0,0 8 0 0,0-5 0 15,0 3 0-15,-3 2 0 16,3-5-111-16,-3-3-28 0,-3 3-5 0,0 0-1020 16</inkml:trace>
  <inkml:trace contextRef="#ctx0" brushRef="#br0" timeOffset="18125.32">13935 1733 2250 0,'3'-5'100'0,"-3"5"20"0,0-6-96 0,3 1-24 16,6-3 0-16,-3 0 0 0,9-2 56 0,0-4 8 16,0 1 0-16,2 0 1 0,4-3-15 0,3 0-3 15,0 0-1-15,3-2 0 0,-3-3-12 0,-1 2-2 0,4 1-1 0,-3 4 0 16,0-7-13-16,-3 8-2 0,2 0-1 0,-2 0 0 16,-3 2-15-16,0 3 0 0,-3-5 0 0,0 8 0 15,-3-3-17-15,0 2-3 0,-6 1-1 0,-1 2-799 16,1 3-160-16</inkml:trace>
  <inkml:trace contextRef="#ctx0" brushRef="#br0" timeOffset="18379.2">14435 1675 2257 0,'0'0'49'0,"0"0"11"0,0 0 1 0,0 8 3 0,0-3-51 0,-3 3-13 16,3-3 0-16,-3 3 0 0,0 0 70 0,3 3 11 15,-6-6 3-15,3 3 0 0,0-3-16 0,-3 3-4 16,3 5 0-16,-3-5 0 0,-2 3-41 0,2-3-9 16,-3 5-2-16,3-5 0 0,-3 3-12 0,3-3 0 15,0 2 0-15,0-2 0 16,3-3-89-16,3-5-18 0,0 0-3 0,0 0-1037 0</inkml:trace>
  <inkml:trace contextRef="#ctx0" brushRef="#br0" timeOffset="18539.91">14602 1500 2325 0,'0'0'103'0,"0"0"21"0,0 0-99 0,-3 0-25 0,0-8 0 0,3 8 0 15,0 0 13-15,0 0-2 0,0 0-1 0,0 0 0 16,0 0-93 0,3-5-18-16,3 0-4 0</inkml:trace>
  <inkml:trace contextRef="#ctx0" brushRef="#br0" timeOffset="18922.12">14834 796 2336 0,'0'0'52'0,"0"0"10"0,0 0 2 0,0 0 1 0,0 0-52 0,0 0-13 15,0 0 0-15,0 0 0 0,9 6 62 0,0-1 10 16,3 3 1-16,-3-3 1 0,3 3-8 0,0 5-2 15,-1 1 0-15,1-1 0 0,0 5-21 0,3 1-5 16,-3 2-1-16,0 3 0 0,-3-3-24 0,3 0-5 16,-6 11 0-16,0 0-8 0,-3 2 10 0,-3 3-10 15,0-5 8-15,0 8-8 0,-6-6 8 0,0-2-8 16,0 2 0-16,-3 3 8 0,0-5-8 0,-6 2 0 0,3-2 0 16,-3 0 8-16,0 2-8 0,-2 3 0 15,-4-2 0-15,-3-4 0 0,3 1 8 0,0-5-8 0,0-1 12 16,4 1-4-16,-1-6-8 0,0 2 0 0,0-1 9 15,3-4-9 1,0 1-56-16,0-6-15 0,3 0-3 0,1-5-787 0,2 0-158 16</inkml:trace>
  <inkml:trace contextRef="#ctx0" brushRef="#br0" timeOffset="19574.53">15173 659 230 0,'0'0'10'0,"0"0"2"0,0-8-12 0,-3 3 0 0,3 5 0 0,0 0 0 15,0-8 404-15,3 2 79 0,0-2 15 0,-3 8 3 16,3 0-302-16,6-5-61 0,-6-3-12 0,6 3-2 16,0 0-55-16,3 2-10 0,-3-2-3 0,3-1 0 15,3 4-11-15,3-4-2 16,-4 6-1-16,1-5 0 0,3 5-24 0,-3 0-5 0,0 5-1 0,0-5 0 0,0 0-12 0,-3 6-16 15,0 2 3-15,-6 0 1 0,2 2 12 0,-5 3 0 16,0-5 0-16,-6 6 0 0,0-1 23 0,-3 5 7 16,-2-4 2-16,-1-1 0 0,-3 5-20 0,-3-4-3 15,0-1-1-15,-3 0 0 0,0 0 2 0,0 0 0 16,1 1 0-16,2-1 0 0,0-8 7 16,3 8 2-16,0-10 0 0,0 8 0 0,6-6-5 0,0-2-1 15,6-3 0-15,0 0 0 0,0 0-13 0,3 5 0 16,3 0 0-16,6-5 0 0,3 3 8 0,3-3-8 15,6-3 0-15,-1 3 0 0,4-5 8 0,3 5-8 16,0-5 0-16,-1 2 0 0,-2-2 0 0,0 5 0 16,-3 0 0-16,-6-6 0 0,0 6 0 0,-1 0-13 15,-2 0 2-15,-3 0 1 16,-3 0-106-16,-9 0-22 0,6 6-4 0</inkml:trace>
  <inkml:trace contextRef="#ctx0" brushRef="#br0" timeOffset="21233.72">14965 873 993 0,'0'0'44'0,"0"0"9"0,0 0-42 0,0 0-11 15,0 0 0-15,0 0 0 0,0 0 67 0,6-5 11 16,-6 5 2-16,0 0 1 16,6-3 5-16,-6 3 1 0,0 0 0 0,9 3 0 0,-3-3-15 0,-6 0-2 15,6 5-1-15,0-5 0 0,0 5-1 0,-3-2-1 16,3 2 0-16,0 1 0 0,-3-4-7 0,2 4 0 15,1-1-1-15,0-2 0 0,-6-3-23 0,9 5-4 16,-3 3 0-16,3-3-1 0,-3 0-3 0,0 3 0 16,0-2 0-16,3 2 0 0,-3 2-5 0,0-2-2 15,-3 5 0-15,3 0 0 0,3 1-6 0,-6-1-2 16,3 0 0-16,0 6 0 0,0-1 7 0,-3 3 0 16,0-2 1-16,3 2 0 0,-6 3-21 0,0-3 0 15,2 6 0-15,-2-6 0 0,0 8 0 0,-2-8 0 0,-4 5 0 16,3 1-12-16,0-1 12 0,-3 6 12 0,0-5-2 15,0-4-1-15,-3 6-9 0,0-2 0 0,0-1 0 16,-3-2 8-16,0 3 3 0,-3-9 0 16,0 9 0-16,0-9 0 0,1 3-3 0,-4-2 0 15,0-3 0-15,0 2 0 0,0 1-8 0,0-6 10 0,3 5-10 16,-2-4 10-16,5-1-2 0,0 0 0 0,-3 0 0 0,6-5 0 31,3 3-76-31,-3 2-15 0,3-5-3 0,0-3-706 0,0 3-140 0</inkml:trace>
  <inkml:trace contextRef="#ctx0" brushRef="#br0" timeOffset="33126.03">15989 1331 921 0,'0'0'40'0,"0"0"10"0,0 0-40 0,0 0-10 15,0 0 0-15,0 0 0 0,0 0 257 0,0 0 50 16,0 0 9-16,0 0 3 0,0 0-162 0,6 5-32 15,3-5-6-15,0 0-2 0,0-5-43 0,0 5-9 0,3 0-1 0,-1 0-1 16,1-5-23-16,3 2-4 16,3 3 0-16,0-5-1 0,0 5-17 0,3 0-3 0,2-6-1 0,-2 4 0 15,0 2 1-15,0 0 0 0,-3-6 0 0,0 6 0 16,0 0-15-16,-4 0 0 0,1 0 0 16,-3 6 0-1,-3-6-24-15,0 0-7 0,0 2-1 0,-9-2-1 16,0 0-216-16,0 0-43 0,0 0-9 0,0 0-654 0</inkml:trace>
  <inkml:trace contextRef="#ctx0" brushRef="#br0" timeOffset="33367.5">15926 1434 1868 0,'0'0'83'0,"0"0"17"0,0 0-80 0,6 0-20 15,-3 5 0-15,3-5 0 0,0 0 105 0,3 0 18 16,0 0 3-16,3 0 1 0,-3 0-32 0,3 0-7 16,0-5 0-16,3 5-1 0,3 0-31 0,-4 0-5 15,4 5-2-15,0-5 0 0,0-5-32 0,3 5-6 16,0 0-2-16,0-5 0 0,-4 5-9 0,4 0 8 16,-3 0-8-16,3 0 8 15,-6 0-80-15,6-6-16 0,-4 4-3 0,-2 2-1089 0</inkml:trace>
  <inkml:trace contextRef="#ctx0" brushRef="#br0" timeOffset="34054.07">17153 1148 864 0,'0'0'76'0,"0"0"-60"0,0 0-16 0,9-2 0 15,3 2 159-15,-12 0 29 0,0-6 5 0,6 1 2 0,3-3-71 0,-1 8-15 16,-8 0-2-16,6-5-1 0,3-3-42 0,0 8-9 15,-9 0-2-15,6-5 0 0,-3-3-9 0,3 2-1 16,3-2-1-16,0 3 0 0,-6-3-9 0,0 3-1 16,3-3-1-16,-3 3 0 0,0-3 1 0,0 2 0 15,0-4 0-15,-3 2 0 0,3 0-15 0,-3 3-2 16,-3-9-1-16,-3 7 0 0,0 1-3 0,-3-7-1 16,-3 5 0-16,3-2 0 0,3 2 18 0,-9 2 3 15,-6 1 1-15,1 2 0 0,-7 6-11 0,6 2-1 16,-6-5-1-16,3 6 0 0,-2 2-5 0,-1 2-1 15,0 3 0-15,-3 1 0 0,1-1 15 0,-1 0 4 16,0 3 0-16,0 8 0 0,-3-6-9 0,7 3-2 0,-1 6 0 0,0-3 0 16,6 2-3-16,0 1-1 15,1 2 0-15,5 0 0 0,0-3-5 0,6 3-2 16,-3 0 0-16,6 1 0 0,0-4-10 0,3 0 10 16,3 4-10-16,3-4 10 0,0-5-10 0,6-2 0 0,6-1 9 15,0-2-9-15,0-3 15 0,3-2-2 0,2 2 0 16,4-10 0-16,0 7-5 0,0-10 0 0,3 0-8 15,-1 0 12-15,1 0-1 0,-6-5-1 0,3-3 0 0,-3-5 0 16,2 0 2-16,-2-1 1 0,0-4 0 0,0 5 0 16,3-11-3-16,0 8-1 0,-1-10 0 0,-2 7 0 15,-3-7-1-15,0-1 0 0,0 1 0 0,0-6 0 16,-3 0-8-16,-1-2 0 0,4-3 0 16,-3 2 0-16,0-4 0 0,-3 2 0 0,3 2 0 15,-9 3 0-15,-3 1 0 0,-3 10 0 0,-3-6 8 0,-3 9-8 16,-3-1 0-16,-9 6 0 0,-6 5 0 0,-3-3 0 15,7 9 0-15,-4 2 0 0,-6 0 8 0,-3 8-8 0,7-3-11 0,-1 3-4 16,-3 5-1-16,0 0 0 16,3 6-209-16,7-6-43 0</inkml:trace>
  <inkml:trace contextRef="#ctx0" brushRef="#br0" timeOffset="35656.08">10869 7742 2432 0,'0'0'0'0</inkml:trace>
  <inkml:trace contextRef="#ctx0" brushRef="#br0" timeOffset="36061.71">1678 3577 230 0,'0'0'20'0,"0"0"-20"16,0 0 0-16,0 0 0 0,0 0 279 0,0 0 51 16,0 0 10-16,0 0 3 0,0 0-181 0,3-2-36 15,3-4-7-15,3 4-2 0,-7-1-25 0,-2 3-4 16,9-3-2-16,0 3 0 0,-3-5-17 0,3 5-3 16,6-3-1-16,-9 3 0 0,9 0-18 0,-3-2-4 15,0-1-1-15,0 3 0 0,6 0-4 0,-1 0-1 16,-2-5 0-16,0 2 0 15,-3 3-29-15,3 0-8 0,0-3 0 0,0 1 0 0,0 2 0 0,-3 0-15 16,-1-5 3-16,-2 2 0 16,3 3-72-16,-3 0-15 0,0 0-2 0,0 0-986 0</inkml:trace>
  <inkml:trace contextRef="#ctx0" brushRef="#br0" timeOffset="36334.83">1636 3699 1494 0,'0'0'66'0,"0"0"14"0,0 0-64 0,0 0-16 0,0 0 0 0,0 0 0 16,9 0 105-16,-3 0 19 0,0 0 3 0,3-5 1 15,3 5-14-15,-3-3-2 0,0 0-1 0,-4 1 0 16,10 2-37-16,-3 0-7 0,0-6-2 0,6 4 0 15,-3-1-29-15,3 0-5 0,0 3-2 0,-3 0 0 0,2-8-19 0,1 8-10 16,-9 0 10-16,6-2-10 16,-3-1 8-16,3 3-8 0,-6 0 0 0,3 0 0 15,-3 3-46-15,-9-3-15 0,6 2-3 0,2 6-703 16,-2-8-140-16</inkml:trace>
  <inkml:trace contextRef="#ctx0" brushRef="#br0" timeOffset="37815.94">3074 3371 288 0,'0'0'25'0,"0"0"-25"16,0 0 0-16,0 0 0 0,0 0 216 0,0 0 37 15,0 0 8-15,0 0 2 0,0 0-129 0,0 0-26 16,0 0-4-16,0 0-2 0,0 0-34 0,0 0-8 0,0 0 0 0,0 0-1 15,0 0-16-15,0 0-3 0,0 0-1 0,0 0 0 16,0 0-11-16,0 0-3 16,0 0 0-16,0 0 0 0,0 0-1 0,0 0-1 0,0 0 0 0,0 0 0 15,0 0-3-15,0 0 0 0,0 0 0 0,0 0 0 16,0 0-8-16,0 0-3 0,6-3 0 0,0 1 0 16,-6-6-9-16,3 2 0 0,3-2 9 0,-6 3-9 15,0-6 9-15,0 4-9 0,0-1 12 0,0 2-12 16,0-4 11-16,-6-1-11 0,3 6 10 0,-3-3-10 15,3 3 0-15,0-6 0 0,-6 8-8 0,0-5 8 16,0 3 0-16,-3 5 0 0,3 0 8 0,0 0-8 0,-3 0 16 0,3 0-4 16,-3 5 0-1,0 3 0-15,4-5 0 0,-4 2-1 0,3 1 0 0,0-1 0 16,-3 3-3-16,3-3-8 0,0 3 12 0,0 5-4 0,6-7 3 16,-6 7 0-16,3-5 0 0,0 2 0 0,0 1-2 15,3 2 0-15,-6 0 0 0,3 1 0 16,3 1-9-16,0-7 12 0,-2 6-12 0,2-1 12 0,3 0 0 15,0 6 1-15,0-11 0 0,0 5 0 0,0-3-2 16,0 4-1-16,0-6 0 0,3 2 0 0,2-2-10 16,-2 0 12-16,0-3-12 0,6 1 12 0,0 2-12 0,-3-8 0 15,6 0 0-15,-3-6 0 0,6 4 17 0,0-4-1 16,0-2-1-16,0 3 0 0,5-6 4 0,-5 1 1 16,6-1 0-16,-3-7 0 0,0 5-20 0,3-3 0 15,-6-3 0-15,2 1 0 0,1-4 0 0,-3 4 0 16,3-8 0-16,0-1 0 0,-9 1 0 0,6-6 0 15,-3 5 0-15,-3-4 0 0,2-4 10 0,-2 3-2 16,0-5 0-16,-3 3 0 0,0-3-8 0,0 3 0 0,3-6 0 16,-9 0 0-16,3 8 0 0,0-2 0 0,-3 2 0 15,0 1 0-15,0 4 0 0,-3 3 0 0,0 3 0 16,-6 3 0-16,-3-1 0 0,3 3 0 0,-6 3 0 16,1 0 0-16,-7 2 0 0,0 3 0 0,0 3 0 15,0 2 0-15,-8 3 0 0,8 0 0 0,-9 0 0 16,3 3 0-16,3 8 0 0,3-4 0 0,-5-1 0 0,2 2 0 15,6 2 0-15,0 4 0 0,3-1-10 0,-6 0 10 16,7 0-16-16,-1 0 2 0,-3 1 1 0,6-1 0 16,-3 0-102-16,9 0-20 0,-12 1-4 15,6 4-913-15</inkml:trace>
  <inkml:trace contextRef="#ctx0" brushRef="#br0" timeOffset="38201.78">2306 3860 1778 0,'0'0'39'0,"0"0"8"0,9 0 1 0,-6 0 3 0,3 0-41 0,5 0-10 15,-2 0 0-15,3-2 0 0,3-1 108 0,0 3 19 0,6-8 4 0,-3 5 1 16,9 1-55-16,-1-4-10 0,4 1-3 0,9 3 0 16,-3-6-40-16,5 2-9 0,4-4-2 0,0 2 0 15,-4-5 1-15,4 2 0 0,2 0 0 0,1 6 0 16,-6-8-14-16,5 5 8 0,-5 3-8 0,6-6 0 15,-7 8 13-15,-8-2-3 0,6 0-1 0,-9 2 0 16,-1 3-9-16,1 0-12 0,-3-5 2 0,-3 5 1 16,2 0-57-16,-5 0-11 0,-3 0-3 0,0 0-640 15,-3 5-128 1</inkml:trace>
  <inkml:trace contextRef="#ctx0" brushRef="#br0" timeOffset="38958.61">2481 4479 345 0,'0'0'15'0,"0"0"4"0,0 0-19 0,0 0 0 0,0 0 0 0,0 0 0 15,0 0 277-15,0 0 52 0,6-5 11 0,-6 0 1 16,0 5-221-16,3-5-45 0,3 2-9 0,-6-2-2 16,0 5-21-16,0-6-5 0,6 1-1 0,0 2 0 15,-6-2-25-15,3 0-12 0,3 2 10 0,-6-5-10 16,3 3 57-16,-3-3 6 0,0 3 1 0,0-6 0 0,-3 3-8 16,-3 0-2-16,3 3 0 0,-3-3 0 0,0 3-35 15,0-1-7-15,-3 1-2 0,0 2 0 0,3 3 36 0,-2 0 7 16,-4 0 2-16,3 3 0 0,-6 0-37 0,0 5-7 15,3-3-2-15,-3 3 0 0,3 0-9 16,-9 0 0-16,4 2 0 0,2 1 0 0,0 2 32 16,0-2 4-16,0 2 0 0,0 0 1 0,3 0-25 15,6 1-4-15,-6 2-8 0,3-3 11 0,6 5-11 16,-3 3 0-16,4-5 0 0,2 0 0 0,0 3 12 0,0-3 0 16,8-3 0-16,1 5 0 0,-6-4-12 0,6-4 0 15,3 1 0-15,6-1 0 0,-9 4 8 0,6-12-8 16,3 1 12-16,-6-6-4 0,5 1-8 0,4-6 0 15,-3 2 0-15,3-10 0 0,0 6 0 0,-6-6 0 16,12-5 8-16,-10 0-8 0,4-3 0 0,3 3 0 16,-6-6 0-16,3 1 0 0,0 2 0 0,-4-2 0 0,-2 4 0 15,3-4 0-15,-6-3 0 0,0 0 0 0,3-8 0 16,-3 2 0-16,-9-4 20 0,3-1 3 0,-3 0 0 16,3 1 0-16,-6 1-15 0,0 1-8 0,0 0 8 15,0 6-8-15,0 4 0 0,-6 3 9 0,-3 3-9 16,0 8 0-16,3-3 8 0,-12 6-8 0,0 4 0 15,-3 6 0-15,6 0 0 0,-2 6 0 0,-4 1 0 16,0-1 0-16,0 7 0 0,0 0 0 0,0 0-8 0,4-5 8 16,5 6-11-16,-6-4 1 0,6 3 0 0,3 3 0 15,-3-2-115 1,3-1-23-16,9 3-5 0,-9-3-1000 0</inkml:trace>
  <inkml:trace contextRef="#ctx0" brushRef="#br0" timeOffset="40438.01">3053 3953 345 0,'0'5'31'0,"0"-5"-31"0,-3 0 0 0,0 0 0 16,3 0 276-16,-3 3 50 15,3 2 10-15,0-2 1 0,-6 2-182 0,3 3-37 0,3 3-7 0,-9-1-2 16,6 3-19-16,-6 9-4 0,3-1-1 0,-3 5 0 16,3 1-33-16,-3-1-6 0,-8 6-2 0,2 0 0 15,6-1 4-15,0 1 0 0,-3-5 0 0,-3 4 0 16,3-4-12-16,3-1-3 0,0 1 0 0,3-9 0 16,-3 3-33-16,3-2 0 0,0-1-12 0,3-4 3 0,0 2 9 0,0-6 0 15,3 1 8-15,0-1-8 0,0-4 11 16,0 1-3-16,0-7 0 0,0 0 0 0,0 0 2 0,6-7 0 15,0 1 0-15,3-4 0 0,0-1 0 0,3 6 0 16,-3-8 0-16,0 2 0 0,3-2-10 0,3 5 12 16,0-5-12-16,0 5 12 0,-1-3-12 0,1 3 0 15,0 0 0-15,6 3 0 0,-9 0 0 0,-3 2 0 16,0 3-11-16,3-3 11 16,-3 3 0-16,3 0-8 0,-1 0 8 0,-2 0 0 0,0 3 0 0,0 0 0 15,3 2 0-15,-3 0 0 0,-6-2 0 0,3 2 0 16,0 0 0-16,0 3 0 0,-6-2 0 0,0 2 0 15,0 5 0-15,0-8 0 0,0 6 0 0,0-1 0 16,-6 4 0-16,6-4 0 0,-6 1 0 0,3 2 0 16,0 0 0-16,-6 0 0 0,6 1 0 0,-9 1 0 15,6-1 0-15,-3-1 8 0,-3 0 4 0,1 0 0 16,-1 1 1-16,3-4 0 0,-9 3 4 0,6-5 1 16,-6-2 0-16,3 2 0 0,0-8 1 0,0 2 0 0,7-2 0 0,-7-2 0 15,3 2 7-15,0-11 2 0,0 3 0 0,3-3 0 16,0-2-16-16,6 3-4 0,-6-6 0 0,9 3 0 15,-9-1-8-15,6 4 0 0,3 4 0 16,0-4 0-16,0-1-14 0,0 3-5 0,0 0-1 16,0 0 0-1,6 1-182-15,3-4-37 0</inkml:trace>
  <inkml:trace contextRef="#ctx0" brushRef="#br0" timeOffset="42120.33">4240 3117 345 0,'0'0'31'0,"0"0"-31"0,0 0 0 0,0 0 0 15,0 0 256-15,0 0 46 16,0 0 9-16,0 0 1 0,0 0-170 0,0 0-34 0,0 0-8 0,0 0 0 16,9 0-28-16,-6 2-4 0,3-2-2 0,6 0 0 15,-6 0-4-15,6 0-1 0,0 0 0 0,3-2 0 16,3 2-4-16,0 0-1 0,2 0 0 0,-2-5 0 0,3 5-32 0,6-6-6 15,-3 4-2-15,8 2 0 16,-2-3-8-16,-6 0-8 0,6 3 12 0,-3 0-12 0,-1-5 8 16,1 2-8-16,3 1 0 0,0-1 0 0,-1-2 0 0,1-1 8 15,-3 4-8-15,0 2 0 0,-3 0 8 0,-1 0-8 16,-2-5 0-16,-3 5 0 0,0 0 0 0,0 0 0 16,-3 0 0-16,-3 5 0 15,0-5-24-15,-1 0-11 0,-5 0-2 0,-6 0-1075 0</inkml:trace>
  <inkml:trace contextRef="#ctx0" brushRef="#br0" timeOffset="42814.86">4229 3188 403 0,'0'0'36'0,"0"0"-36"0,0 0 0 0,3-5 0 15,3 0 185-15,-1 2 31 0,1-2 5 0,-3 5 2 16,3-6-75-16,0 4-14 0,3 2-3 0,0 0-1 16,3-3-26-16,-3 3-6 0,3 0-1 0,0 0 0 15,0 0-41-15,3 3-9 0,2-1-2 0,-2 4 0 16,6-6-10-16,0 0-3 0,3 5 0 0,3-5 0 15,-4 3 6-15,4 2 1 0,0-5 0 0,-3 5 0 0,0-2-27 0,-4 2-4 16,1 0-8-16,-3 3 11 16,0-2-11-16,0 2 0 0,0 0 0 0,-3 2 0 0,-1-5 0 0,-2 3 12 15,0 6-12-15,0-6 12 0,-6 2-12 16,3 3 0-16,-9 3 0 0,3-3 0 0,0 3 11 0,-3 0-3 16,-3-3-8-16,0 6 12 0,-3-6-12 0,0 6 0 15,-3-6 0-15,0 3 0 0,-3 0 0 0,-2 5 0 16,-1-3 0-16,0-2 0 0,0 3 0 0,-6-1 0 15,-6 3 0-15,3 3 9 0,-5-3-9 0,-4 3 0 16,0 0 0-16,0 0 0 0,-2 2 10 0,-1 6-10 16,0-5 12-16,4-1-12 0,-4 6 0 0,0-6 0 15,0 1 0-15,-2-4 0 0,-1 4 0 0,-3-1 0 16,4 1 0-16,2-1 0 0,0 1 10 0,6-6-10 16,7 0 8-16,-7 0-8 0,9 0 15 0,0-5-3 15,3 3 0-15,6-1 0 0,1-4 16 0,2-4 2 16,0 3 1-16,3-2 0 0,3 0-31 0,3-3 0 15,3 2 0-15,0-2 0 0,3-3 0 0,3 3 0 0,-3-2 0 16,5-1 0-16,1 3 12 0,6-8-3 0,3 2-1 16,-6 1 0-16,6 5 4 0,3-8 1 15,-1 0 0-15,7 3 0 0,0-6-1 0,3 3 0 0,-4 0 0 16,4 0 0-16,0 0 6 0,0 0 1 0,-4 0 0 16,1-5 0-16,3 2-7 0,0 3-2 0,-1-3 0 0,-2 1 0 15,6 2-10-15,-3 0 0 0,-4-6 9 0,-2 4-9 16,3-1 11-16,-6 1-3 0,3-4 0 0,-4 6 0 15,-2-5-8-15,0 2 0 0,0 3 0 0,-3-2 0 16,-3-1-30-16,2 3-8 16,-5-5-2-16,3 2 0 0,0 3-19 0,-3 0-4 0,-3 0-1 15,-3 0-736-15,3 0-148 0</inkml:trace>
  <inkml:trace contextRef="#ctx0" brushRef="#br0" timeOffset="44249.78">5636 3260 518 0,'0'0'46'0,"-8"8"-37"16,2 0-9-16,-3 2 0 0,-3 1 209 0,-3 5 40 16,6-3 8-16,-6 0 2 0,-3 3-127 0,3 0-24 15,-3 5-6-15,-2-3-1 0,-1 4-29 0,-3 1-7 16,3 1-1-16,-6 5 0 0,10-2-5 0,-4 5-2 15,0 2 0-15,3-2 0 0,0 2-17 0,-6 3-3 16,9-2-1-16,4 2 0 0,-7 2-10 0,9-10-2 0,-3 8-1 0,3-5 0 16,0-3-9-16,3 0-2 15,3 1 0-15,-3-1 0 0,6 0-12 0,3-3 0 0,-3-2 0 0,3 2 0 16,0 1 0-16,3-11 0 0,0 2 0 16,0-4 0-16,3-1 0 0,3-3 0 0,0 4 0 0,0-6 0 31,-1-1-90-31,1-1-24 0,-3-1-5 0,0-5-876 0</inkml:trace>
  <inkml:trace contextRef="#ctx0" brushRef="#br0" timeOffset="44858.83">5684 3842 1335 0,'0'0'59'0,"0"0"13"0,0 0-58 0,0 0-14 16,0 0 0-16,0 0 0 15,0 0 105-15,0 0 19 0,0 0 3 0,0 0 1 0,0 5-60 0,3 3-11 16,0-3-2-16,0 3-1 0,3 5-6 0,0 1-2 15,0-6 0-15,0 5 0 0,6 0-11 0,-3-2-3 16,6 2 0-16,-4 0 0 0,4 0-11 0,-9 1-2 16,6-4-1-16,0 1 0 0,0-1-10 0,-3-2-8 15,3 3 9-15,-3-3-9 0,0 0 10 0,3 0-10 16,-3 2 10-16,-3-7-10 0,-1 7 0 0,4-7 0 16,-9-3 0-16,6 5 0 15,-6-5-154-15,6 6-30 0</inkml:trace>
  <inkml:trace contextRef="#ctx0" brushRef="#br0" timeOffset="45219.32">6250 3770 1882 0,'0'0'41'0,"0"0"9"0,0 0 2 0,0 0 1 0,0 0-42 0,0 0-11 0,-3 6 0 0,0 2 0 16,-3 5 88-16,0-5 15 0,-3 8 3 0,-3-1 1 0,0 7-31 0,0 1-7 16,-3-4-1-16,-3 7 0 0,1 1-9 0,-4 5-3 15,3-1 0-15,-6 4 0 0,0-3-34 0,0 2-7 16,1 0-2-16,-4 3 0 0,-3-5-3 0,3 0-1 15,0 2 0-15,4-2 0 0,-1-6 2 0,3 1 0 16,0-1 0-16,0-2 0 0,3 0-11 0,4 0 0 16,-1-3 0-16,3 3 0 0,3-11 0 0,0 3 0 15,3 0 0-15,0 0 0 16,3-3-89-16,3-3-20 0,-3 4-4 0,3-9-658 16,0 3-131-16</inkml:trace>
  <inkml:trace contextRef="#ctx0" brushRef="#br0" timeOffset="45542.59">6357 4138 1681 0,'0'0'74'0,"0"0"16"0,0 0-72 0,0 0-18 0,0 0 0 0,0 11 0 16,0-6 132-16,-9 8 22 0,3-2 5 0,0 2 1 16,0 3-71-16,-3 0-13 0,3 2-4 0,-3 1 0 15,-3-3-38-15,3 0-8 0,0-1-2 0,1 1 0 0,2-2 7 0,0-1 1 16,-3-3 0-16,3 1 0 0,6-3-32 0,-3 0 0 15,3 0 0-15,0-8 0 16,3 8-122-16,-3-8-30 0,0 0-7 0,0 0-889 16</inkml:trace>
  <inkml:trace contextRef="#ctx0" brushRef="#br0" timeOffset="45716.75">6458 3926 1868 0,'0'0'83'0,"0"0"17"0,0 0-80 0,0 0-20 16,0 0 0-16,0 0 0 0,0 0 90 0,0 0 14 15,0 0 4-15,0 0 0 0,0 0-87 0,0 0-21 16,3 0 0-16,-3 0-664 16,3 0-138-16</inkml:trace>
  <inkml:trace contextRef="#ctx0" brushRef="#br0" timeOffset="46453.33">6729 3289 864 0,'0'0'38'0,"0"0"8"0,0 0-37 0,6-3-9 0,-3-2 0 0,3 0 0 16,-3 2 235-16,-3 3 45 0,6-5 8 0,0 5 3 16,0-6-156-16,0 4-31 0,2 2-7 0,-2-3-1 15,3 0-52-15,0 3-12 0,-3 0-1 0,3 0-1 16,0 3 8-16,-3 0 2 0,3-1 0 0,0 4 0 16,-3-6-20-16,-3 5-4 0,3 3-1 0,-3-6 0 15,-3-2 20-15,3 11 4 0,0-6 1 0,-3 3 0 0,0 6-14 0,-3-9-2 16,0 3-1-16,-3 0 0 15,0 2 14-15,0-2 3 0,-3 3 1 0,0-1 0 0,-3 1-14 0,3 2-3 16,-3-5-1-16,-3 3 0 0,1 2-10 16,-4 0-1-16,-3 0-1 0,6 1 0 0,-3-6 16 15,3 5 3-15,0-3 1 0,-3 4 0 0,4-1-23 16,2 0-8-16,3-8 0 0,3 3 0 0,0 6 12 16,3-9-3-16,0 3-1 0,9-3 0 0,-3 3-8 15,3-8 0-15,3 5 0 0,6 3 0 0,-3-8 0 0,2-5 10 16,4 2-10-16,0 3 10 0,0 0-10 15,3 0 10-15,-3 0-10 0,3-5 10 0,-4 5-10 0,1 0 0 16,0-5 0-16,-3 2 8 0,-3 3-8 0,0 3 0 16,0-3 0-16,-3 5 8 15,0-5-59-15,-1 5-12 0,-2-2-2 0,0 2-861 16,-3 1-172-16</inkml:trace>
  <inkml:trace contextRef="#ctx0" brushRef="#br0" timeOffset="48083.33">7178 3926 1695 0,'-3'3'37'0,"3"-3"8"0,0 0 2 0,0 0 1 0,0 3-39 0,0-3-9 16,0 0 0-16,0 0 0 0,0 0 89 0,0 0 16 15,0 0 3-15,12 0 1 0,0-3-28 0,0 3-5 0,0-3-2 0,0 3 0 16,0 0-29-16,0 0-5 0,3 0-2 0,-3 0 0 15,-1 0-18-15,1 0-4 0,3 0-1 0,-3 0 0 16,-3 0-15-16,3 0 11 0,0 0-11 0,-3 0 10 16,0 0-10-16,-3 0 0 0,3 0 0 0,0 0 0 15,-1 0 0-15,-2 3 0 0,0-3 0 0,0 0 0 16,0 3-104-16,0-3-25 0,-6 0-6 16</inkml:trace>
  <inkml:trace contextRef="#ctx0" brushRef="#br0" timeOffset="48981.1">8083 3569 403 0,'3'-2'36'0,"0"-4"-36"0,-3 6 0 0,3-8 0 16,3 3 269-16,-3 0 47 0,0-1 10 0,3-1 2 0,0-1-169 0,0 2-34 16,3-2-6-16,0-5-2 0,3 8-33 0,0-6-8 15,-1 1 0-15,4-1-1 0,0 3-25 0,0-5-5 16,3 2-1-16,0 3 0 0,-3-5-12 0,0 5-4 16,0 3 0-16,2-3 0 0,-2 3-12 0,0-3-2 15,0 5-1-15,0 3 0 0,-3 0-5 0,0 3-8 16,3-1 11-16,-3 4-11 0,-4-1 12 0,4 3-12 15,-3 0 12-15,0 2-12 0,-3 4 12 0,0-1-12 16,-3 0 12-16,3 6-12 0,-6-3 21 0,0 7-2 16,-6-4-1-16,0 5 0 0,0 0-6 0,-6 2-2 15,0 0 0-15,0 6 0 0,-5-3-10 0,-1 0 0 16,0 3 0-16,-3 3 0 0,0-9 8 0,0 6-8 16,-8-6 8-16,2 1-8 0,-6-1 8 0,3 1-8 15,-2-1 8-15,-4 1-8 0,6-1 8 0,3-2-8 16,1-6 0-16,2 3 8 0,-3-7 0 0,6 4-8 15,3-10 12-15,3 3-4 0,-3-3-8 0,7-3 0 16,2-2 0-16,3-3 0 0,0-3 0 0,0-2 0 0,3-1 10 16,3-2-10-16,3-5 0 0,3 3 0 0,0-9 0 15,0 3 0-15,6-2 0 0,-1 2 0 16,-2-3 0-16,6 6 0 0,0-3 0 0,0 6 0 0,0-1 0 16,-3 3 0-16,-3 3 0 0,3 0 0 0,-3 2 0 15,0 3 0-15,-1 0-8 0,1 3 8 0,-3-1 0 16,3 6-9-16,0-3 18 0,-3 3 4 0,3 0 1 15,0 0 0-15,3 0 8 0,-3 3 2 0,0-1 0 0,3 4 0 16,-3-9-5-16,2 3-1 0,-2 5 0 0,6-8 0 16,-6 3-6-16,6-2-2 0,-3 1 0 0,3-4 0 15,-3 2-2-15,0-2-8 0,3 5 12 0,-3-8-4 16,-4 3-8-16,4-3 0 0,0-3 0 0,-3 6 0 16,3-3-170-16,-3-3-26 15,0 3-6-15</inkml:trace>
  <inkml:trace contextRef="#ctx0" brushRef="#br0" timeOffset="49347.94">8658 3876 2109 0,'0'0'46'0,"0"0"10"0,0 0 1 0,0 0 3 0,0 0-48 0,0 0-12 0,0 0 0 0,0 0 0 16,-3 8 96-16,0 3 17 0,3-6 3 0,3 3 1 15,0-3-52-15,0 3-10 0,0-3-3 0,3 9 0 16,0-9-22-16,0 3-5 0,-1 5-1 0,1-8 0 15,3 6-12-15,-3 0-4 0,0-1 0 0,3 1 0 16,-6-1 4-16,6 4 0 0,-6-7 0 0,6 4 0 16,-3-3 6-16,0 5 2 0,0-7 0 0,-3 4 0 15,6-2-42-15,-3 0-8 0,-3 0-2 0,3-3 0 16,0 3-183 0,-3-3-37-16</inkml:trace>
  <inkml:trace contextRef="#ctx0" brushRef="#br0" timeOffset="49637.3">9080 3881 1814 0,'0'0'80'0,"0"0"17"0,0 0-77 0,0 0-20 15,0 0 0-15,-3 6 0 0,0 2 76 0,0 0 12 0,-5 2 3 0,2 3 0 16,-3 1 13-16,-3 2 4 0,0 7 0 0,-3-4 0 16,0 7-36-16,0 1-8 0,-6-1 0 0,3 1-1 15,-5 4-8-15,2-1-2 0,0 4 0 0,0 0 0 16,3-2-33-16,-3 0-8 0,4-3 0 0,-1 3-1 16,3 2-11-16,-3-2 0 0,3 0 0 0,0-9 0 31,0 4-40-31,6-3-12 0,0-6-4 0,4 1 0 15,2-9-142-15,3 1-29 0,0-1-5 0,0-10-774 0</inkml:trace>
  <inkml:trace contextRef="#ctx0" brushRef="#br0" timeOffset="50068.64">9173 4188 1666 0,'0'0'74'0,"0"0"15"0,-3 3-71 0,3 5-18 0,-6 0 0 0,3 0 0 16,0 2 124-16,3-2 20 0,-6 6 5 0,3-6 1 15,-3 5-57-15,0 0-11 0,0 0-2 0,3-2-1 16,-3 2-44-16,3 0-9 0,-3-5-2 0,3 3 0 16,0-3-24-16,3 0 0 0,0-8 0 0,0 0 0 15,0 8-108 1,0-8-26-16,0 0-6 0</inkml:trace>
  <inkml:trace contextRef="#ctx0" brushRef="#br0" timeOffset="50254.18">9241 4064 1382 0,'0'0'123'0,"0"0"-99"15,0-5-24-15,0 5 0 0,3-6 160 0,-3 6 26 16,0-2 6-16,0 2 0 0,6-8-108 0,-6 5-21 16,3 1-5-16,-3 2-1 0,0 0-45 0,6-6-12 15,0 4 0-15,-6 2 0 16,6 2-144-16,0-2-30 0</inkml:trace>
  <inkml:trace contextRef="#ctx0" brushRef="#br0" timeOffset="52359.58">9964 3281 1796 0,'0'0'40'0,"0"0"8"0,0 0 1 0,-3 8 1 0,-5-3-40 0,2 3-10 16,-3 3 0-16,0 2 0 0,-3 0 81 0,3 0 15 0,0 1 2 0,0-1 1 16,-3 3-31-16,-3 2-7 0,0 1-1 0,0-1 0 15,1 3-4-15,-1 1 0 0,0 1-1 0,-3 4 0 16,6-1-18-16,-6 6-3 0,6 0-1 0,-3-3 0 15,0 3-10-15,4-1-3 0,-1 4 0 0,0-4 0 16,0-1-11-16,3-1-9 0,0-3 12 0,3 1-12 16,0-4 8-16,0-4-8 0,3 2 0 15,3 0 0-15,-3-5 8 0,3 5-8 0,0-7 0 0,3-1 0 16,0 0 0-16,0-5-16 0,3 3 4 0,-3-4 0 16,3 1-136-16,0 3-26 15,0-8-6-15,-3 7 0 0</inkml:trace>
  <inkml:trace contextRef="#ctx0" brushRef="#br0" timeOffset="53004.21">10027 3918 230 0,'0'0'20'0,"0"0"-20"16,0 0 0-16,0 0 0 0,0 0 271 0,0 0 49 16,0 0 11-16,0 0 1 0,0 0-169 0,0 0-35 0,0 0-6 0,0 0-2 15,6-2-56-15,-6 2-12 0,6-3-3 0,0-5 0 16,0 3-26-16,0 0-6 0,0-3-1 0,-3 2 0 15,3-1-7-15,-3 1-1 0,2-2-8 0,-2 3 12 16,0-6-4-16,0 1-8 0,-6 5 11 0,3-9-11 16,0 1 23-16,0 2-3 0,-3 4 0 0,0-7 0 15,1 4 7-15,-4-1 1 0,0 6 0 0,0-3 0 16,-3 3 16-16,-3 5 4 0,0 0 1 0,-3 0 0 16,0 2 3-16,0 9 1 0,-3-6 0 0,1 6 0 15,-1-1-9-15,3 6-1 0,3 0-1 0,0 0 0 16,-3 0-8-16,3 5-2 0,3-2 0 0,0 2 0 15,-3-8-22-15,6 5-10 0,1-2 8 0,2 0-8 0,3 0 12 0,0 3-4 16,6-9 0-16,-1 3 0 0,1-5-8 0,3 0 0 16,0 3 0-16,0-9-11 0,0 4 11 0,0-6 0 15,3 0 0-15,3 0 0 0,0-8 0 0,3 3 8 16,-4-3-8-16,4-3 11 0,-3 3-11 0,0 0 0 16,0-2 0-16,-3-1 8 0,0 0-8 0,0-2 8 15,0 8-8-15,-3-8 8 0,-4 5-8 0,4 2 0 16,-6-2 0-16,3 3 0 0,-3 0 0 0,-3 5 0 15,0 0 0-15,0 0 0 0,0 0 0 0,0 0 0 16,0 0 0-16,-3 5 0 0,0 3 0 0,3 0 0 16,-6 3 0-16,6-6 0 0,-6 6 0 0,6-1 0 15,-3 3 0-15,3-5 8 0,0 0-8 0,0 0 0 16,0 0 0-16,3 0 8 0,3 3-8 0,0-3 0 16,0-8 0-16,0 0 0 15,3 0-81-15,0 0-9 0,3-6-2 0,0 1 0 16,3 2-127-16,-3-5-25 0</inkml:trace>
  <inkml:trace contextRef="#ctx0" brushRef="#br0" timeOffset="53223.58">10369 3855 1267 0,'0'0'112'0,"0"0"-89"0,0 0-23 0,0 0 0 15,0 0 179-15,0 0 31 0,0 0 6 0,6 0 2 16,3 0-78-16,-3 0-15 0,0 0-3 0,3 0-1 15,0-5-74-15,3 5-15 0,-3 0-4 0,6 0 0 16,-4 0-12-16,1-3-2 0,0 3-1 0,-3 0 0 0,3 0-13 0,-3 3 8 16,0-6-8-16,0 3 0 0,0 0 0 0,-3 0 0 15,3-3 0-15,-3 3 0 16,-6 0-77-16,9 0-22 0,-3 0-4 0,-6 0-969 16</inkml:trace>
  <inkml:trace contextRef="#ctx0" brushRef="#br0" timeOffset="53454.13">10587 3688 2289 0,'-6'0'50'0,"6"0"10"0,-3 3 3 0,3-3 2 0,0 0-52 0,0 8-13 16,-3-3 0-16,0 3 0 0,0-3 98 0,0 3 17 0,3 3 3 0,-3 2 1 15,0 0-63-15,3 3-12 0,-3-3-2 0,3 6-1 16,-3-8-14-16,0 4-3 0,0 4-1 0,0-6 0 16,0 0-14-16,-3 6-9 0,3-6 12 0,0 3-12 31,-3-3-24-31,3 1-12 0,0-1-3 0,0 0-817 0,3-2-164 0</inkml:trace>
  <inkml:trace contextRef="#ctx0" brushRef="#br0" timeOffset="54256.85">11158 3379 460 0,'0'0'20'0,"0"0"5"0,0-8-25 0,3 3 0 0,0-3 0 0,-3 5 0 16,0 0 313-16,0 3 58 0,0 0 11 0,0 0 2 15,0 0-204-15,0 0-42 0,-6 6-8 0,3 2-2 16,-3 5-42-16,0 0-9 0,0 5-1 0,-3-2-1 0,0 8-13 0,3-5-2 16,-3 5-1-16,-2-1 0 0,2 1-15 0,0 5-2 15,-3 3-1-15,3-6 0 0,0 1-15 0,0-1-3 16,-3 6-1-16,3-8 0 0,3 0-13 0,0 0-9 16,-3-6 12-16,6 3-12 0,-3-2 8 0,3-6-8 15,0 0 0-15,0-5 0 0,3 3 8 0,0-3-8 16,3-3 0-16,-3-5 0 0,0 0 0 0,0 0 10 15,9-5-10-15,0 5 8 0,6-8-8 0,-3 2 8 16,0-4-8-16,3 2 8 0,0 0-8 0,3-3 0 16,-4 1 0-16,1 5 0 0,0-6-12 0,3 3 3 15,0 8 0-15,0-5 0 0,-6 2-1 0,0 3 0 16,-3 3 0-16,-3 2 0 0,2 0 10 0,-2 1 0 16,-3 2-9-16,3-1 9 0,-3 1 0 0,0 3 0 15,-3-3 0-15,0 3 0 0,0 2 0 0,0 0 0 16,-6-8 0-16,6 6 0 0,0-1 0 0,-3 4 0 15,-3-1 0-15,-3 0 0 0,-2 0 0 0,-1 1 0 16,0-6 0-16,-3 2 0 0,3 3 0 0,-3-7 12 16,0 2-12-16,0-1 12 0,0-1-12 0,-2-1 12 0,5-2-12 15,0-3 12-15,0 0-12 0,3-3 10 0,-3-2-10 16,3-3 10-16,0 3-10 0,3-3 0 0,3-3 0 16,-3 3 0-16,6-2 8 0,0 2-8 0,0-3 0 15,0 3 8-15,6 0-82 0,-3 0-17 16,3 3-3-16,0-3-760 0,0 3-152 0</inkml:trace>
  <inkml:trace contextRef="#ctx0" brushRef="#br0" timeOffset="54539.92">11479 3744 2134 0,'0'0'95'0,"0"0"19"0,0 0-91 0,0 0-23 16,0 0 0-16,0 5 0 0,0-5 97 0,3 11 15 16,0-1 4-16,0-2 0 0,0 3-51 0,0-3-9 15,0 5-3-15,0-8 0 0,6 9-20 0,-6-9-4 16,3 3-1-16,0 5 0 0,0-8-13 0,-3 6-3 16,6-1-1-16,-3-4 0 0,0 7-11 0,0-8 0 15,0 3 9-15,3 5-9 0,0-7 0 0,-3 2 8 16,-3 0-8-16,0 0 0 0,3 2-14 0,-1-5-7 15,-2 3-2-15,-3-5 0 16,3 2-205-16,-3-5-40 0</inkml:trace>
  <inkml:trace contextRef="#ctx0" brushRef="#br0" timeOffset="54750.68">11432 4003 1440 0,'-6'-5'64'0,"3"5"12"0,0 0-60 0,0-3-16 0,0 1 0 0,3 2 0 15,3-8 232-15,-3 5 44 0,3 0 9 0,0-7 2 16,3 7-169-16,3-10-34 0,3 5-6 0,-3 3-2 16,3-9-44-16,-1 4-10 0,1-1-2 0,3 1 0 0,0-4-8 0,0 4-3 15,0-1 0-15,0 1 0 0,3 2-9 0,-1-5 12 16,-2 2-12-16,3 3 12 0,-3 0-12 0,-3 3 0 16,-3-3 0-16,0 3 0 0,0-1-11 0,-3 1-7 15,3 2-2-15,-3 3-820 16,0 0-164-16</inkml:trace>
  <inkml:trace contextRef="#ctx0" brushRef="#br0" timeOffset="55023.86">11795 4011 1839 0,'0'0'40'0,"0"0"9"0,0 0 2 0,3 5 1 0,0-2-42 0,0 2-10 0,-3 3 0 0,3-2 0 16,-3 1 146-16,-3-1 27 0,3 2 6 0,-3 0 1 15,0 2-77-15,0 3-15 0,0-5-4 0,-3 3 0 16,0 2-25-16,-3-5-6 0,3 3-1 0,-3 2 0 16,-3-2-28-16,3-1-7 0,1 3-1 0,2 1 0 15,-3-4-16-15,3 3 0 0,0-5 8 0,0 0-8 16,3-2-52-16,0-1-15 0,0 3-2 15,3-8-1-15,0 0-190 0,0 0-39 0</inkml:trace>
  <inkml:trace contextRef="#ctx0" brushRef="#br0" timeOffset="55182.62">11959 3834 1972 0,'0'0'88'0,"0"-3"17"0,0 3-84 0,-3-2-21 15,0 2 0-15,3 0 0 0,0 0 108 0,0 0 18 16,-3-6 3-16,3 6 1 0,-3 0-97 0,3 0-19 16,0 0-4-16,0 0-738 15,0 0-148-15</inkml:trace>
  <inkml:trace contextRef="#ctx0" brushRef="#br0" timeOffset="55562.48">12188 3254 2480 0,'0'0'55'0,"0"0"11"0,0 0 2 0,0 0 1 0,0 0-55 0,0 0-14 0,0 0 0 0,-6 6 0 15,3 2 78-15,3-3 13 0,0 3 2 0,0 0 1 16,3 2-42-16,-3 4-8 0,6-1-1 0,0 3-1 15,0 2-16-15,3 1-3 0,0-3-1 0,-3 2 0 16,3-2-11-16,-1 5-3 0,1-2 0 0,0 2 0 16,0 5-8-16,-3-7 0 0,3 2 9 0,-3 3-9 15,0-3 0-15,-3 3-10 0,3 0 1 0,-3 2 0 16,-6 3 20-16,3-2 4 0,-3 2 1 0,-3 0 0 0,0 3 1 16,-3-3 1-16,-3 2 0 0,0-4 0 15,-3 5-7-15,1-6-2 0,-1 1 0 0,0-1 0 16,0 6 1-16,3-6 0 0,-6 6 0 0,3-11 0 0,-3 3-10 15,1-3 8-15,-1 3-8 0,0-3 8 16,3-5-8-16,0 0 0 0,0-3 9 0,3-2-9 16,0-1-60-16,0-7-16 0,4 2-3 15,-1-5-842-15,3 0-169 0</inkml:trace>
  <inkml:trace contextRef="#ctx0" brushRef="#br0" timeOffset="56608">12608 3874 2026 0,'0'0'44'0,"0"0"10"0,0 0 2 0,0 0 1 0,0 0-45 0,6 0-12 0,2 0 0 0,1-3 0 16,0 3 80-16,0-3 13 0,3 3 3 0,0 0 1 15,0 0-27-15,0 0-6 0,3-5 0 0,0 5-1 16,0 0-15-16,-1 0-4 0,1 0 0 0,0 0 0 16,0 0-19-16,-3 0-4 0,3 0-1 0,-3 0 0 15,0 0-20-15,0 0 0 0,2 0 0 0,-2 0 0 16,-3-3 0-16,3 3 0 0,0 0 0 0,0 0 0 16,-3 0-124-16,0 0-28 0,0 0-7 0,3-2-940 15</inkml:trace>
  <inkml:trace contextRef="#ctx0" brushRef="#br0" timeOffset="57003.31">12899 3688 1094 0,'0'0'48'0,"0"0"11"0,0 0-47 0,0 0-12 0,0 0 0 0,0 0 0 15,0 0 209-15,0 0 40 0,0 0 8 0,0 11 2 16,0-6-147-16,3 3-30 0,-6-3-6 0,3 9 0 16,0-1-7-16,0 3-1 0,-6 2 0 0,0 6 0 15,0-5-6-15,0 4-2 0,1 1 0 0,-4-3 0 16,0 3-31-16,0 3-6 0,0-9-2 0,0 6 0 16,0 0-21-16,3-3 0 0,0 3 0 0,3-6 0 15,-3 3-49 1,6-10-11-16,0 2-3 0,0-2-737 0,0-1-148 0</inkml:trace>
  <inkml:trace contextRef="#ctx0" brushRef="#br0" timeOffset="58609.71">13786 3326 633 0,'0'0'28'0,"-6"2"6"0,3 4-34 0,-3-1 0 0,0 0 0 0,1 3 0 16,-4 0 276-16,0 3 49 0,-3-1 10 0,3 4 1 15,-3 1-183-15,-3 4-37 0,-3 2-7 0,0-5-1 0,0 8-36 16,1-3-8-16,-4 3 0 0,3 5-1 15,-3 3-20-15,6-1-4 0,-3 4-1 0,3 2 0 0,-2 0 6 16,2 3 0-16,0-1 1 0,0-4 0 0,3 2-31 0,0-6-6 16,3 4-8-16,3-1 11 15,0 3-11-15,3-8 0 0,3-2 0 0,-3-3 0 0,3-3-12 16,3 3 1-16,6-11 1 0,-3 3 0 16,0-3-101-16,3-5-20 0,0 0-4 0,3-3-593 15,0-2-120-15</inkml:trace>
  <inkml:trace contextRef="#ctx0" brushRef="#br0" timeOffset="59190.28">13837 4011 1152 0,'0'0'51'0,"0"0"10"0,0 0-49 0,0 0-12 0,0 0 0 0,0 0 0 16,0 0 175-16,0 0 32 0,0 0 6 0,0 0 2 16,0 0-118-16,6-5-23 0,-3 2-5 0,3-2-1 15,0 2-37-15,0 1-8 0,3-6-2 0,-3 2 0 16,0-2-21-16,-1 3 9 0,1-5-9 0,0 2 0 16,-3 0 12-16,3-3-4 0,-3 0 0 0,0 6-8 15,-3-8 0-15,0 8 0 0,3-9 0 0,-6 1 0 16,0 3 10-16,0-1-10 0,-3-2 8 0,0 2-8 15,0 3 24-15,-2 3-1 0,-1-3 0 0,-3 8 0 16,0 0 18-16,0 0 4 0,-3 0 1 0,3 8 0 0,-3-3 2 16,3 9 1-16,-3-7 0 0,1 7 0 0,-1-1-14 0,0 0-3 15,3 0-1-15,0 3 0 0,0 0-31 0,3 3 0 16,0-3 0-16,3 2 0 0,0 1 0 0,0-1 0 16,3 1 0-16,0 2 0 0,6-5 0 0,0 0 0 15,0-3 0-15,0 0 0 0,3 0 0 0,0-7 0 16,3 1 0-16,3-7 0 0,-3 0 0 0,0 0 0 15,3-7 0-15,0 1 0 0,0-2 0 0,0 3 0 16,-1-8 0-16,1 2 0 0,0-2 0 0,-3 0 0 16,3-3 0-16,0 3 0 0,0-1 0 0,-3 1 0 15,3 3 0-15,-3-4 0 0,0 1 0 0,0 3 0 16,-4 7 0-16,1-5 0 0,-3 3 0 0,0 5 0 16,-3 0 0-16,0 0 0 0,0 0 0 0,0 0 0 15,0 0 0-15,3 5 0 0,-3 3 29 0,3 5 0 16,-3-8 0-16,0 9 0 0,0-1-21 0,0 0-8 15,0 0 0-15,3 1 9 0,0-1-9 0,0-5 0 0,0 2 0 16,0 4 0 0,0-7-35-16,3 1-2 0,3 3-1 0,-3-8 0 15,0-1-122-15,3-2-24 0,3-2-4 0</inkml:trace>
  <inkml:trace contextRef="#ctx0" brushRef="#br0" timeOffset="59392.99">14236 3913 288 0,'0'0'25'0,"0"0"-25"0,0 0 0 0,0 0 0 0,0 0 424 0,0 0 79 16,0 0 16-16,0 0 3 15,0 0-339-15,6 0-68 0,0 5-14 0,3-5-2 16,0 3-55-16,-1-3-10 0,1 0-2 0,3 0-1 0,0-3-16 0,0 3-3 16,0-2-1-16,0-1 0 0,0 3-1 0,0 0 0 15,0-8 0-15,0 6 0 0,-4-1-10 0,1 3 0 16,0-5 0-16,-3 5 0 15,0-6-160-15,-3 4-36 0</inkml:trace>
  <inkml:trace contextRef="#ctx0" brushRef="#br0" timeOffset="59620.23">14459 3712 2336 0,'-15'8'104'0,"12"-5"20"0,-3 5-99 0,0-3-25 0,0 3 0 16,0 5 0-16,3 0 100 0,-3 1 14 0,0-1 3 0,3 5 1 16,1-4-62-16,-1 4-13 0,0 3-3 0,-3-8 0 15,3 6-13-15,0-1-3 0,3 4-1 0,-3-6 0 16,0 2-15-16,3 1-8 0,0-1 8 0,-3-2-8 16,3 0 0-16,0 0 0 0,-3 2 0 0,6-5 0 15,0-7-103-15,0 7-25 16,0-8-4-16</inkml:trace>
  <inkml:trace contextRef="#ctx0" brushRef="#br0" timeOffset="60432.61">14998 3321 1443 0,'0'0'64'0,"0"0"13"0,0 0-61 0,0 0-16 0,0 0 0 0,0 0 0 16,0 0 122-16,0 0 22 0,0 0 4 0,0 0 0 15,0 0-48-15,0 7-9 0,-3 4-3 0,0 2 0 16,-3 1-9-16,0 1-3 0,-3 4 0 0,3 5 0 0,-6-6-18 0,0 6-4 16,0 3-1-16,-3 2 0 0,1 0-26 0,2 2-6 15,0 1-1-15,3 0 0 0,0-3 9 0,-3 3 2 16,3-3 0-16,0-3 0 0,3 1-20 0,3-6-11 15,0-2 12-15,0-1-12 0,0-5 9 0,3-2-9 16,3-1 0-16,-3-2 9 0,3 3-9 0,3-11 0 16,-3 3 0-16,6-3 0 0,0-3 0 0,0-2 0 15,3-3 0-15,3-3 0 0,3 3 0 0,-1-10 0 16,4 2 0-16,0 0 0 0,0 0 0 0,3-2 0 16,0-1 0-16,-4 3 0 0,-5 6 0 0,3 2-11 15,-3-3 3-15,0 8 0 0,-3-2-4 0,0 5 0 16,-6 0 0-16,3 5 0 0,-3 1 12 0,0 4 12 15,-6 1-2-15,2-3-1 0,-2 5-9 0,3 0 0 16,-6 0 0-16,3 1 8 0,-2-1-8 0,-4 0 0 16,6 0 0-16,-3 1 0 0,-3-1 0 0,0 0 0 0,-3 3 0 15,3-8 0-15,-3 2 0 0,0 1 0 0,0 0 0 16,-3-3 0-16,0 0 0 0,-3 2 13 0,0-7-3 16,1 2-1-16,-4 0-9 0,0 1 0 0,0-6 9 15,0 0-9-15,3 0 12 0,0-3-1 0,-3 0-1 0,7-2 0 16,2 0-10-16,0-3 0 0,6 0 0 15,3 0 0-15,-3 3-9 0,3-9 9 0,0 6-12 0,0 3 12 16,9-8-103-16,-3 8-13 16,6-3-4-16,-4 2-694 0,7-1-139 0</inkml:trace>
  <inkml:trace contextRef="#ctx0" brushRef="#br0" timeOffset="60694.92">15352 3717 2257 0,'0'0'100'0,"0"0"20"0,0 0-96 0,0 0-24 16,0 0 0-16,0 0 0 0,3 6 108 0,-3-4 16 16,3 4 3-16,0 2 1 0,0 0-52 0,3 2-9 15,0-5-3-15,0 3 0 0,0 6-41 0,3-9-9 16,0 8-2-16,-1-5 0 0,1 0 0 0,3 3 0 15,-3-4 0-15,0 4 0 0,0-3-12 0,0 0 0 0,-3 0 0 16,3 2 0-16,-3-7 0 0,0 8 8 0,0-6-8 0,0 0 9 31,-3 3-81-31,0-3-16 0,-3-5-3 0,3 8-757 0,-3-8-151 0</inkml:trace>
  <inkml:trace contextRef="#ctx0" brushRef="#br0" timeOffset="60907.25">15301 4011 2055 0,'0'0'91'0,"0"0"19"0,3-8-88 0,3 6-22 0,0-6 0 0,0 0 0 15,3-3 98-15,-3 3 15 0,3-2 3 0,3-1 1 16,3-2-40-16,3 2-8 0,-3-2-1 0,2 0-1 16,4-1-35-16,0 1-6 0,-3 0-2 0,0 0 0 0,-3 0-9 0,3-1-3 15,-4 1 0-15,1 0 0 0,-3 0-12 0,0-1 9 16,-3 9-9-16,3-8 8 0,-3 2-8 0,0 3 0 15,0 3 0-15,-6 2 0 16,3-2-151-16,-6 5-25 0,0 0-6 0</inkml:trace>
  <inkml:trace contextRef="#ctx0" brushRef="#br0" timeOffset="61140.45">15688 4016 2052 0,'0'0'91'0,"-3"3"18"0,3 2-87 0,-3 1-22 0,3 2 0 0,-3-3 0 15,0 3 100-15,0-3 16 0,3 3 4 0,-3 0 0 16,1 5-68-16,-1 0-12 0,0 1-4 0,0-1 0 16,-3 3-19-16,0-3-4 0,3 3-1 0,-6-3 0 15,6 3-12-15,-3-3 0 0,3-2 0 0,-3 2 0 16,3-2 0-16,0-3-15 0,0-3 2 0,3-5-767 15,0 0-154-15</inkml:trace>
  <inkml:trace contextRef="#ctx0" brushRef="#br0" timeOffset="61288.75">15795 3821 1209 0,'0'0'108'0,"0"0"-87"0,0 0-21 0,0 0 0 0,0 0 208 15,0 0 38-15,0 8 7 0,0-8 2 0,0 0-180 0,0 0-36 16,0 0-7-16,0 0-680 16,0 0-136-16</inkml:trace>
  <inkml:trace contextRef="#ctx0" brushRef="#br0" timeOffset="61653.7">15986 3186 403 0,'0'0'36'0,"0"0"-36"0,0 0 0 0,0 0 0 16,0 0 402-16,0 0 74 0,0 0 14 0,0 0 3 16,0 0-308-16,0 0-61 0,3 5-13 0,0 0-3 15,0 3-46-15,3 3-10 0,-3 2-1 0,3 0-1 16,0 0-7-16,0 1-2 0,0 4 0 0,0 3 0 15,0-2-11-15,-3 7-2 0,3-5-1 0,-4 3 0 16,1 3-13-16,0-1-2 0,0 1-1 0,-3-1 0 16,3 1-11-16,0 4 0 0,-3-4 9 0,-3-1-9 15,3 6 0-15,0-6 0 0,-3 1 0 0,0 5 8 16,0-6-8-16,-2 3 0 0,-1 0 0 0,0-2 8 16,-3-1-8-16,0 1 8 0,0-4-8 0,0-1 8 15,-3-1-8-15,0 0 0 0,-3-2-11 0,3-1 11 0,-6 1-20 16,4-6 1-16,-1 0 1 0,0 0 0 15,3-5-137-15,-3-3-27 16,3-2-6-16</inkml:trace>
  <inkml:trace contextRef="#ctx0" brushRef="#br0" timeOffset="62163.78">16245 3074 633 0,'0'-2'56'0,"0"2"-44"0,0 0-12 0,0 0 0 15,0-5 337-15,0 5 66 0,0 0 13 0,0-3 2 16,-3 0-232-16,3 3-46 0,0 0-10 0,0 0-2 16,6-2-60-16,0-6-13 0,3 5-3 0,0 0 0 15,3 3-32-15,-3 0-6 0,2-5-2 0,4 5 0 16,-3-5-12-16,0 5 0 0,0 0 0 0,0 5 0 0,-3-5 0 16,0 5 0-16,6 1 0 0,-9-4 0 0,0 4 8 15,0-1-8-15,0 3 0 16,-3-3 0-16,-3 3 8 0,0-3-8 0,0 3 0 15,-3-2 0-15,0 2 0 0,0-1 8 0,-3 4-8 0,0-3 0 0,0-3 0 16,-6 8-12-16,0-7 12 0,3 4 19 0,-3 1 10 16,0-6 3-16,0 6 0 0,3-1-8 0,0-4-2 15,0 2 0-15,1 0 0 0,5 2-10 0,0-7-3 16,0 2 0-16,0 3 0 0,3-3-9 0,0-5 10 16,0 0-10-16,6 6 10 0,3-1-10 0,-1 3 0 15,1-6-10-15,3 4 10 0,-3-6 0 0,6 5 0 16,-3-5 11-16,0 3-3 0,0-3-8 0,3 0-12 15,-3 0 4-15,0 0 0 16,2-3-64-16,-2 3-12 0,0 0-2 0,0 0-1186 0</inkml:trace>
  <inkml:trace contextRef="#ctx0" brushRef="#br0" timeOffset="62844.03">16843 3027 1209 0,'0'0'53'0,"0"0"12"0,0 0-52 0,0 0-13 0,0 5 0 0,0 3 0 16,3-3 230-16,0 1 43 0,-3 2 9 0,3 5 2 16,3-5-141-16,-3 5-28 0,0 0-6 0,6 6-1 15,-3-1-39-15,0-5-8 0,0 9-1 0,3 1-1 16,0 4-17-16,-3-1-3 0,3 6-1 0,-3 3 0 16,0-4-14-16,-1 1-2 0,1 2-1 0,-3 3 0 15,-3-2-8-15,3 2-1 0,-3 5-1 0,-3 3 0 16,-3-5-3-16,-2 5-8 0,2 0 12 0,-6 0-4 15,3-3-8-15,-9-2 12 0,-6 2-12 0,0 1 12 16,3-1 0-16,-2-2 1 0,-4-1 0 0,-3 1 0 0,6 0-13 16,-6-6 0-16,1 3-9 0,2-5 9 0,3-6 0 15,0 1 0-15,0-3 0 0,7-3 0 16,-4-8-96-16,6-2-20 0,0-1-4 0</inkml:trace>
  <inkml:trace contextRef="#ctx0" brushRef="#br0" timeOffset="64418">1731 5884 1645 0,'0'0'72'0,"0"0"16"0,0 0-70 0,0 0-18 16,0 0 0-16,0 0 0 0,0 0 112 0,9-8 20 16,-9 8 3-16,9-2 1 0,3-4-54 0,0 4-10 15,3-1-3-15,-3-2 0 0,6 2-29 0,-7 3-5 16,10-2-2-16,-9 2 0 0,6-3-21 0,-6 3-12 15,6 3 12-15,-3-3-12 0,0 2 9 0,-3-2-9 16,5 0 0-16,-5 3 9 16,-3 0-158-16,3-1-32 0</inkml:trace>
  <inkml:trace contextRef="#ctx0" brushRef="#br0" timeOffset="64623.27">1740 6025 1962 0,'0'0'43'0,"0"0"9"0,0 0 1 0,0 0 3 0,0 0-45 0,9-6-11 0,0-2 0 0,0 3 0 15,6 0 106-15,-3-1 19 0,3-1 4 0,0 1 1 16,-1-2-62-16,1 6-12 0,3-4-2 0,0 4-1 16,-3-1-34-16,0 3-7 0,6 3-2 0,-9-1 0 15,5-2-10-15,-5 3 0 0,-3 2 0 0,3-2-1183 16</inkml:trace>
  <inkml:trace contextRef="#ctx0" brushRef="#br0" timeOffset="65609.17">2883 5673 172 0,'0'0'16'0,"0"0"-16"0,0 0 0 0,0 0 0 0,0 0 244 0,0 0 47 16,0 0 9-16,0 0 1 0,-6 0-123 0,6 0-25 15,0 0-5-15,0 0 0 0,0 0-57 0,0 0-11 16,0 0-3-16,0 0 0 0,0 0-19 0,0 0-4 15,0 0-1-15,0 0 0 0,0 0-36 0,0 0-7 16,0 0-2-16,0 0 0 0,0 0 7 0,0 0 1 16,6-6 0-16,-6 1 0 0,0-3-8 0,0 3-8 15,3 0 11-15,-3-1-11 0,6-2 11 0,-6 0-11 16,0 3 10-16,0-3-10 0,0 3 0 0,0-3 0 16,0-3 0-16,-6 3-10 0,3 0 35 0,3-2 7 15,-6-1 2-15,0 3 0 0,0 0-15 0,3 3-3 16,-9 0-1-16,6 2 0 0,-2-5-1 0,-1 8 0 15,-6 0 0-15,0 3 0 0,3 2 17 0,-3-2 3 16,-6 7 1-16,3 4 0 0,-2-4-22 0,-1 6-4 0,0-3-1 16,3 6 0-16,0-3 7 0,6 0 1 0,0 0 0 0,3-1 0 15,-3 1 1-15,7 3 1 0,2-6 0 0,3 0 0 16,0 3 3-16,3-5 1 0,2-1 0 0,-2 1 0 16,6-6-22-16,3 0 0 0,-3 1 0 0,9-6 0 15,-3 0 0-15,3 0-10 0,3-3 1 0,0 0 0 16,5-4 9-16,-5-1 0 0,-6-3 10 0,6 0-10 15,3-2 10-15,-4 0-10 0,-5 0 10 0,6-3-10 16,0-3 11-16,-3 3-11 0,3-5 12 0,0 3-12 16,-4-3 0-16,4-1 0 0,-3 1 0 0,-6 0 0 0,6-3 10 15,-9 0-10-15,6 1 8 0,-3-6-8 0,3 2 0 16,-7 1 0-16,4-6 8 0,-3 5-8 16,-3-7 0-16,3 2 0 0,-3 1 0 0,-6-9 8 0,6 5-8 15,-3 4 0-15,0-1 0 0,0 3 0 0,-6 2 0 16,3 4 0-16,-3 4 0 0,0-2 0 0,-3 5 0 15,-3 3 0-15,-3 0 0 0,3 5 0 0,-6-3 0 16,1 3 0-16,2 5 0 0,-9-2 0 0,3 5 0 0,0-5 0 16,0 2 0-16,3 3 0 0,-5 0 0 0,2 0 0 15,6 8 0-15,-6-8 0 0,0 3-18 0,3 2 1 16,-3 6 0-16,3-1 0 16,-2 3-129-16,-4 3-26 0,3 0-4 0</inkml:trace>
  <inkml:trace contextRef="#ctx0" brushRef="#br0" timeOffset="66056.64">2243 6048 633 0,'-15'0'56'0,"9"0"-44"0,0 3-12 0,-3-3 0 0,-2 3 260 0,2 2 51 16,0-2 9-16,3-1 3 0,0 1-166 0,3 0-33 15,-3-1-6-15,6-2-2 0,0 0-41 0,0 0-9 16,0 0-2-16,15 3 0 0,-3 2-22 0,9-5-5 16,-4 0-1-16,7 0 0 0,3 0 12 0,6-8 3 15,-1 0 0-15,7-2 0 0,6 2 1 0,2-3 1 16,1 1 0-16,3 2 0 0,2 2-36 0,7-2-7 16,-10 0-2-16,10 1 0 0,-4-4 4 0,4 3 0 15,5 0 0-15,-8 0 0 0,3 3-12 0,-1 0 0 16,-8 2 0-16,2 0 0 0,1-2 0 0,-1 2 0 15,-2 3 0-15,-6 0 0 0,-1 0-21 0,-8 3 0 16,3 0 0-16,-10-1 0 16,-2 6-101-16,-3 0-20 0,-6 0-4 0,3 0-1013 0</inkml:trace>
  <inkml:trace contextRef="#ctx0" brushRef="#br0" timeOffset="66816">2395 6763 345 0,'0'0'15'0,"0"0"4"0,0 0-19 0,0 0 0 15,0 0 0-15,0 0 0 0,0 0 282 0,0 0 53 16,0 0 10-16,0 0 3 0,0 5-216 0,0-5-42 15,0 0-9-15,0 0-1 0,0 0-23 0,0 0-4 16,0 0-1-16,0 0 0 0,0 0-5 0,0 0-2 16,0 0 0-16,6-5 0 0,0-1-5 0,3 1 0 15,-9 5-1-15,0 0 0 0,3-5-21 0,3-3-4 0,-3-3-1 0,0 1 0 16,-3-1 7-16,0 3 0 16,0 8 1-16,0-8 0 0,-3-2 18 0,0 2 3 15,0 3 1-15,-3-3 0 0,0 0-43 0,3 2 0 0,-6 1 0 0,6 0 0 16,-6 2 0-16,-6 0 0 0,9 1 0 0,-9 2 8 15,0 2 10-15,4 1 2 0,-4 2 0 0,3 1 0 16,0 2-8-16,-3 0-2 0,3 2 0 0,-3 3 0 16,6-2-2-16,-3 5 0 0,3 0 0 0,1 0 0 15,2 5 8-15,0 0 0 0,0-3 1 0,3 1 0 16,-3-3-17-16,6 2 10 0,6-2-10 0,-6 5 8 16,3-5-8-16,6-2 10 0,0-4-10 0,2-2 10 0,7 0-10 15,-6-5 0-15,6-6 0 0,3 0 0 0,0-2 0 16,-6-3 0-16,8-5 0 0,-2-3 0 15,0 0 0-15,-6-5 0 0,3-3 0 0,3 0 0 0,5 3 17 16,-5-3 2-16,0 1 0 0,-6 1 0 16,3 1-9-16,0 0-2 0,-6 3 0 0,5-6 0 15,-8 0-28-15,6-3-5 0,-3 4-2 16,3-22 0-16,-6 2 27 0,-3-2 0 0,3 3 0 0,-3 2 0 16,-3 3 20-16,-3 8 8 0,-3 0 3 0,3 5 0 0,-9 3-31 0,-3 3 0 15,3 4 0-15,-6 1 0 0,9 5 0 0,-9 3 8 16,0 2-8-16,-2 3 0 0,-1 0 0 0,3 3 0 15,-6 2 0-15,0 3 0 0,0 0 0 0,-2 5 0 16,2-2 0-16,6 2 0 0,-6-2-10 0,12-1-2 16,-3 1 0-16,6-1 0 15,3 1-185-15,-3-3-38 0,6 3-7 0</inkml:trace>
  <inkml:trace contextRef="#ctx0" brushRef="#br0" timeOffset="67384.98">3050 6133 1918 0,'0'0'85'0,"0"0"18"0,0 0-83 0,0 0-20 0,0 0 0 0,0 0 0 0,0 0 108 0,0 0 18 15,0 0 3-15,-6 5 1 0,-3 6-62 0,0-3-13 16,0 5-3-16,0 3 0 0,3 2-9 0,0 4-3 16,-3-1 0-16,-3 3 0 0,1-1-16 0,-1 4-3 15,6 2-1-15,-6 0 0 0,0 3 4 0,3 0 1 16,-3-3 0-16,6 0 0 0,-6-3-5 0,6 1 0 16,0-6-1-16,0-3 0 0,3 1-10 0,-3-1-1 15,0-2-8-15,6-2 12 0,-3-1-12 0,3 0 0 16,0-2 0-16,0-1 0 0,3-7 0 0,0 2 0 15,-3-5 0-15,0 0 0 0,9-3 8 0,0-2-8 16,-3-3 0-16,9 0 9 0,-9 0-9 0,9 0 0 16,0 1 0-16,3-9 0 0,0 8-8 0,2-3 8 0,-2 1 0 15,3-1 0-15,-9 3-13 0,6 0 1 16,3 0 1-16,0 3 0 0,-10 2 11 0,7 1 0 0,3-1 8 16,-9 3-8-16,0 3 0 0,0-1 0 0,3 1 0 0,-9-1 0 15,3 6 0-15,-3-5 0 16,-3 2 0-16,-1 1 0 0,1 2-11 0,-6 0-6 0,3-1-2 0,-2 1 0 15,-1 0 30-15,-6 6 5 0,0-4 2 0,-3 1 0 16,0 2-18-16,3 0 0 0,-9-2 0 0,6 2 0 16,-9 0 12-16,3 0-4 0,7-2 0 0,-10 0-8 15,0-1 24-15,0-4-3 0,3 1 0 0,6-4 0 16,-6 0-3-16,7-3-1 0,-7 0 0 0,6-3 0 16,0 0-17-16,-3-2-17 0,3 3 3 0,0-6 1 0,0-3 13 15,6-2 0-15,3 2 0 0,-3-5 10 16,6 3-125-16,0-3-25 0,9 0-4 0,-3 0-2 0</inkml:trace>
  <inkml:trace contextRef="#ctx0" brushRef="#br0" timeOffset="67917.1">4380 5532 288 0,'-9'-13'12'0,"9"5"4"0,0 6-16 0,-6-1 0 0,4-5 0 0,2 3 0 15,0 5 289-15,-3-8 55 0,3 5 12 0,0 3 1 16,0 0-178-16,0 0-36 0,0 0-7 0,0 0-2 0,0 0-45 0,0 0-9 15,0 0-1-15,0 0-1 0,11 3-13 0,-11-3-2 16,6 8-1-16,6-8 0 0,0 0-6 0,0 2 0 16,0 4-1-16,6-1 0 0,-3-5-28 0,9 0-6 15,2 0-1-15,1 0 0 0,3-5 16 0,0 5 4 16,-1-3 0-16,-2 3 0 0,3-3-40 0,0 1 0 16,0 2 0-16,5 0-8 0,-8 0 8 0,3 0 0 15,-3 0 0-15,-4 0 0 0,7 0 0 0,-6 0 9 16,-3 0-9-16,0 0 0 15,0 0-32-15,-7 0-12 0,1 2-4 0,-6 1 0 16,3 0-127-16,-12-3-25 0,0 0-6 0</inkml:trace>
  <inkml:trace contextRef="#ctx0" brushRef="#br0" timeOffset="68516.17">4401 5532 2127 0,'-6'-2'47'0,"0"-1"9"0,3 1 3 0,3-1 1 0,0 0-48 0,0 3-12 0,3 0 0 0,0-5 0 15,0 5 80-15,3 0 13 0,-6 0 3 0,6 0 1 16,3 0-50-16,0 0-11 0,3 0-1 0,3-3-1 16,6 3 9-16,-1 3 1 0,4-3 1 0,3 5 0 15,3-5-24-15,0 0-5 0,-4 0 0 0,4 0-1 0,6 3-15 0,-6 0 0 16,-4 2 0-16,1 0 0 0,0-2 8 0,0 2-8 15,-3 3 0-15,-1 3 9 0,-2-1-9 0,0 1 0 16,-6 2 0-16,0 0 0 0,-6 0 0 16,0 3 0-16,0-2 0 0,-9-1 0 0,0 3 0 15,0-3 0-15,-6 0 0 0,-3 0 0 0,-3 3 0 16,-3 0 0-16,0-3 0 0,-3 3 0 0,0 3 0 0,-2-6 0 16,-4 5 0-16,0 1 0 0,-3-1 0 0,-3 4 13 15,1 1-1-15,-4 1-1 0,-6 0-11 0,-2 3-11 16,-4-1 3-16,0 0 0 0,4 4 8 0,-4-4 0 15,3 0-9-15,-2 1 9 0,2 2 0 0,3-5 16 16,3 2-2-16,4 1-1 0,-1-1-13 0,0 1-13 16,9-6 2-16,-2 3 1 0,2-1 32 0,6-1 6 15,3 4 2-15,6-5 0 0,3-2-22 0,3-1-8 16,3 1 0-16,0-1 0 0,9-4 0 0,-3-1 0 0,3 0 0 16,3-2 0-16,6-1 0 0,0-2 0 0,3 0 0 15,-1-3 0-15,4 1 0 0,3-1 0 0,0-2 0 16,3-1 0-16,2-2 0 0,-2 0 12 0,0-2-1 15,5 2-1-15,1-3-10 0,-3 0 0 0,6 1 0 16,-10 2 8-16,4 0-8 0,0-3 8 0,-3 0-8 16,-4 1 8-16,4-1-8 0,-3 0 12 15,0 1-12-15,0-4 12 0,-1 4-12 0,-2-3 0 0,3-1 9 0,-6 4-9 16,0-4 0-16,2 4 9 0,-8-4-9 0,3 4 0 16,0-4 0-16,-3 1 0 0,-3 3 0 0,0-1 0 15,0 0 0-15,-3 3 0 0,-9 0 0 0,0 0 0 16,0 0-72-16,0 0-11 0,3 6-2 15,0 1-760-15,-3-1-152 0</inkml:trace>
  <inkml:trace contextRef="#ctx0" brushRef="#br0" timeOffset="69215.95">4041 4598 288 0,'0'0'25'0,"0"0"-25"15,0 0 0-15,0 0 0 0,0 0 288 0,0 0 53 16,0 0 11-16,-3 8 1 0,-3 0-209 0,0 3-41 0,6-6-9 0,-9 6-2 15,3-1-34-15,0 4-7 0,0-4-2 0,3 3 0 16,-9 3-26-16,10-5-6 16,-4 2-1-16,0-2 0 0,3-1-16 0,-3-2 8 0,0 0-8 0,3 0 0 15,-3-3 0-15,6-5-12 0,0 0 0 0,0 0-615 16,0 0-122-16</inkml:trace>
  <inkml:trace contextRef="#ctx0" brushRef="#br0" timeOffset="69384.08">4107 4471 1746 0,'0'0'77'0,"0"0"16"0,0 0-74 0,0 0-19 15,0 0 0-15,-3 0 0 0,-3 0 124 0,6 0 22 16,0 0 4-16,0 0 1 0,0 0-78 0,0 0-15 16,0 0-3-16,0 0-1 0,0 0-37 0,0 0-7 15,6-2-2-15,-3 2 0 0,8-5-8 0,-8 2 0 16,3 0 0-16,3 3-744 15,-3 0-149-15</inkml:trace>
  <inkml:trace contextRef="#ctx0" brushRef="#br0" timeOffset="69642.69">4148 4638 1893 0,'0'0'41'0,"0"0"9"0,0-5 2 0,0 2 2 0,3 1-43 0,0-1-11 0,-3 3 0 0,3-8 0 16,3 8 69-16,0-3 12 0,-3 1 3 0,3-4 0 15,0 6-47-15,3-2-9 0,-3-1-1 0,3 0-1 16,3 3-14-16,-6-5-2 0,6 3-1 0,-1 2 0 16,-8 0-9-16,6-3 0 0,0 3 0 0,-3 0 0 15,3 0 0-15,-3 0 0 0,-6 0 0 0,9 3-11 16,-9-1-140-16,0-2-28 0,0 0-5 0,0 0-2 15</inkml:trace>
  <inkml:trace contextRef="#ctx0" brushRef="#br0" timeOffset="69820.53">4121 4739 1382 0,'0'0'123'0,"6"-3"-99"16,-6 3-24-16,6 0 0 0,0-8 168 0,3 5 28 15,-9 1 5-15,9 2 2 0,3-8-96 0,-6 5-19 16,3 1-4-16,0-4-1 0,3 4-48 0,-3-1-10 16,0 0-1-16,0 3-1 0,-1-5-14 0,1 5-9 15,0 0 12-15,3 5-754 16,-9-5-150-16</inkml:trace>
  <inkml:trace contextRef="#ctx0" brushRef="#br0" timeOffset="70209.2">4392 4728 1796 0,'0'0'80'0,"0"0"16"0,0 0-77 0,0 0-19 0,0 0 0 0,3-5 0 16,3 0 89-16,-3 2 15 0,0-2 2 0,3-1 1 16,-6 6-42-16,0 0-8 0,3-5-1 0,-3 5-1 15,6-3-24-15,0-2-5 0,0 0-1 0,3 2 0 16,0 0-11-16,0-2-2 0,-3 0-1 0,3 2 0 15,3 1-11-15,-7-4 12 0,4 1-12 0,0-3 12 0,3 0-12 0,-3 0 12 16,3 3-12-16,-3-6 12 0,3 9-12 0,-3-9 0 16,0 1 9-16,3-1-9 0,-3 0 0 0,-3 3 0 15,3 0 0-15,-4-5 8 0,1 5-8 0,0 3 0 16,3-3 0-16,-9 8 0 0,0-5 0 0,0 5 9 16,0 0-9-16,0 0 0 0,0 0 33 0,0 0 0 15,0 2 0-15,-6 4 0 0,3-1-4 16,0 3-1-16,-3 0 0 0,3 2 0 15,-2-2-8-15,-1 0-1 0,0 6-1 0,3 1 0 0,-6-1-18 0,9-1 8 16,-6 0-8-16,0 0 0 0,3 1 23 0,3-6-3 16,0 2 0-16,-3 3 0 15,3-5-95-15,3 0-19 0,0 3-4 0,-3-11-716 16,0 0-143-16</inkml:trace>
  <inkml:trace contextRef="#ctx0" brushRef="#br0" timeOffset="71188.39">4437 2850 1422 0,'0'0'63'0,"0"0"13"0,0 0-61 0,0 0-15 0,0-6 0 0,0 6 0 0,0 0 108 0,-6-8 18 15,6 3 4-15,0 5 1 0,0 0-24 0,0 0-5 16,0-8-1-16,0 8 0 0,0 0-46 0,6-5-10 16,0 0-1-16,3-1-1 0,-6 4-7 0,6-6-2 15,0 2 0-15,-3-4 0 0,8 7-10 0,-5-5-3 16,-3 3 0-16,3 0 0 0,3-3-8 0,3 2-1 15,-6 1-1-15,0 2 0 0,3 3-11 0,-6-5 10 16,9 5-10-16,-15 0 10 0,9 0-10 0,-9 0 0 16,6 5 0-16,-6-5 0 0,9 3 8 0,-9-3-8 15,0 0 0-15,5 11 8 0,-2-3 9 0,-3 0 2 16,0 2 0-16,-3-2 0 0,3 3 0 0,-5-3 0 16,-1 0 0-16,3 2 0 0,-3-2-7 0,-3-3-2 15,3 3 0-15,0-2 0 0,3-6-10 0,0 8 12 16,3-8-12-16,0 0 12 0,0 0-12 0,0 0 0 0,0 0 0 15,0 0 8-15,6-8-8 0,6-3 0 16,-3 3 0-16,-3 0 0 0,8 3 0 0,-8-6 8 0,9 1-8 0,-6-4 0 16,0 9 0-16,3-8 0 0,0 2 0 0,0 3 0 15,0 0-16-15,3 3 2 0,-9-3 0 0,3 3 0 16,-1 5 14-16,-2 0 0 0,0 0 0 0,-6 0-9 16,0 0 9-16,6 5 0 0,-3 3 0 15,3-3 0-15,-6 3 20 0,0 6 10 0,0-4 2 16,-6 1 0-16,3-1-24 0,0 4-8 0,0-1 0 15,0 0 0-15,0 0 11 0,0 1-11 0,3-4 12 16,-3 1-12-16,6-1 8 0,-3-10-8 0,0 8 0 0,0 0 0 16,6 3-43-16,0-6-12 15,0-5-2-15,0 3-1205 0</inkml:trace>
  <inkml:trace contextRef="#ctx0" brushRef="#br0" timeOffset="71826.77">4142 6940 1375 0,'0'0'60'0,"0"0"14"0,0 0-59 0,0 0-15 16,0 0 0-16,0 0 0 0,0 0 111 0,0 0 19 15,0 0 4-15,0 0 1 0,0 0-41 0,0 0-8 16,0 0-2-16,0 5 0 0,0-5-22 0,-3 6-5 15,0 2-1-15,0-3 0 0,0 3-8 0,0 0-1 16,3 0-1-16,-9 0 0 0,9 0-34 0,-8-1-12 0,5 1 9 0,-3 0-9 16,3 0 0-16,3 0 0 0,-6-2 0 0,6-6 0 31,0 0-100-31,0 0-26 0,0 0-5 0</inkml:trace>
  <inkml:trace contextRef="#ctx0" brushRef="#br0" timeOffset="72025.34">4223 6757 864 0,'0'0'76'0,"0"0"-60"0,0 0-16 0,0 0 0 15,0 0 256-15,0 0 49 0,0 0 10 0,0 0 1 16,0 0-145-16,0 0-30 0,0 0-5 0,0 0-2 16,0 0-88-16,0 0-18 0,0 0-3 0,0 0-1 0,0 0-16 0,0 0-8 15,0 0 8-15,0 0-8 0,0 0 0 0,0 0 0 16,6 0 0-16,-6 0 0 15,0 0-174-15,0 0-27 0,0 0-6 0,0 0-1 0</inkml:trace>
  <inkml:trace contextRef="#ctx0" brushRef="#br0" timeOffset="72276.08">4357 6866 2163 0,'0'0'48'0,"0"0"9"0,0 0 3 0,0 0 0 0,0 0-48 0,0 0-12 15,0 0 0-15,0 0 0 0,8-3 63 0,-2 1 9 0,0 2 3 16,0-3 0-16,0 0-25 0,0 3-5 0,0 0-1 0,0 0 0 16,-6 0-7-16,0 0-1 0,6 0-1 0,-6 0 0 15,0 0-35-15,9-2-14 0,-3 2 1 0,-6 0 0 16,6 2 13-16,-6-2 0 0,9 6-10 0,-6-1 10 15,3 0-191-15,-6-5-33 0</inkml:trace>
  <inkml:trace contextRef="#ctx0" brushRef="#br0" timeOffset="72452.53">4330 6974 1152 0,'0'0'51'0,"0"0"10"0,0 0-49 0,0 0-12 0,0 0 0 0,0 0 0 15,0 0 254-15,0 0 48 0,0 0 10 0,9-2 1 0,-9 2-206 0,6-6-42 16,3-1-8-16,0 4-1 0,2-2-39 0,-2 2-7 16,3 0-2-16,0 1 0 0,-6-1-8 0,3 3 0 15,-6 0 0-15,3 0-11 16,0 0-98-16,3 0-20 0,-3 0-4 0</inkml:trace>
  <inkml:trace contextRef="#ctx0" brushRef="#br0" timeOffset="72789.55">4547 6982 2336 0,'0'0'52'0,"0"0"10"0,0 0 2 0,0 0 1 0,0 0-52 0,0 0-13 0,0 0 0 0,6-5 0 16,3 0 41-16,3-1 6 0,-6-1 1 0,3-1 0 15,0 2-31-15,3-2-5 0,-3-2-2 0,2 2 0 16,4-3-10-16,-9 1 0 0,6 2 0 0,0-3 8 15,-3-2-8-15,3 2 0 0,0 1 0 0,-3-1 0 16,0 3 0-16,0-2 8 0,2 2-8 0,-5 0 0 16,3 3 0-16,-3-1 0 0,-3-2 8 0,-3 8-8 15,6 3 9-15,-6-3 0 0,0 0 0 0,0 5 0 16,0 1 26-16,0 1 5 0,-6-1 0 0,3 7 1 16,0 0-3-16,0 0-1 0,0 1 0 0,0 2 0 0,-3-1-25 0,3 1-4 15,-2 0-8-15,-1 0 11 0,3-5-11 0,0 2 0 16,3-3 9-16,-3 1-9 0,3 2 0 0,0-5-10 15,3-3 1-15,-3-5-849 16,0 0-170-16</inkml:trace>
  <inkml:trace contextRef="#ctx0" brushRef="#br0" timeOffset="73608.19">4538 5239 403 0,'0'0'17'0,"0"0"5"0,-3 0-22 0,0 0 0 16,0 0 0-16,3 0 0 0,-3 0 332 0,3 0 61 16,0 0 13-16,0 0 2 0,0 0-235 0,0 0-47 15,0 0-10-15,0 0-1 0,0 0-45 0,0 0-9 16,0 0-1-16,0 0-1 0,0 0-24 0,0 0-5 15,6-8-1-15,6 5 0 0,-3 1-15 0,-6-6-3 16,9 2-1-16,-3 1 0 0,-3 0-10 0,6 2 0 16,-3-5 0-16,0 3 8 0,2 5-8 0,-5-8 0 0,3 5 0 0,0 1 0 15,-3-1 0-15,0 0 0 0,3 3 0 0,-3 0 0 16,-6 0 0-16,0 0 0 16,3 3 0-16,-3-3 0 0,3 5 18 0,-3 6 2 0,0-6 0 0,0 3 0 15,-3 0-3-15,0 0 0 0,-3 3 0 0,0 2 0 16,3-5 1-16,-3 2 0 0,0-2 0 0,3 0 0 15,-6 3 9-15,6-9 1 0,3-2 1 0,0 0 0 16,0 0-29-16,0 0 0 0,0 0 0 0,0 0 0 16,0 6 0-16,0-6 0 0,3 5 0 0,6-10 0 15,-6 2 0-15,6 0 0 0,0 1-13 0,0-6 4 16,0 0 9-16,3 0 11 0,-3-3-3 0,6 3 0 16,-3 0-8-16,-3 1-11 0,2-1 3 0,1 2 0 15,0-2 8-15,-3 6 9 0,3-1-1 0,-9-2-8 16,3 2 0-16,0 3 0 0,-3 0 0 0,3 0 0 0,-6 0 0 15,6 8 0-15,-6-8-15 0,0 5 5 0,0-5 10 16,0 8 9-16,3-2-1 0,-3 2-8 0,0-3 15 0,0 3-4 16,0-3-1-16,0 0 0 0,0 3-2 15,0 3 0-15,0-1 0 0,0-2 0 0,3 3-8 16,-3-6 0-16,0 3 0 0,3-3 0 0,-3 3 0 16,6-2 0-16,0-1 0 0,-3 0-893 15,6-2-172-15</inkml:trace>
  <inkml:trace contextRef="#ctx0" brushRef="#br0" timeOffset="74384.7">8917 2074 1494 0,'0'0'66'0,"0"0"14"0,0 0-64 0,0 0-16 0,0 0 0 0,0 0 0 0,0 0 140 0,-6 6 26 15,3 2 5-15,0 0 1 0,-6 2-57 0,3-2-11 16,-6 5-3-16,6-2 0 0,0 2-53 0,-3 0-12 16,0 3-1-16,0 0-1 0,6-3-18 0,-6 1-4 15,6-1-1-15,-3 0 0 0,0 0-11 16,4-5 10-16,-4 0-10 0,3-3 10 0,0 1 6 0,0-4 0 16,0 1 1-16,3-3 0 15,-3 8-47-15,3-8-10 0,0 0-1 0,0 0-1 16,3-11-214-16,3 3-44 0</inkml:trace>
  <inkml:trace contextRef="#ctx0" brushRef="#br0" timeOffset="74563.75">8955 2027 1681 0,'0'0'74'0,"0"0"16"0,0-6-72 0,-3-2-18 0,3 8 0 0,0 0 0 15,0 0 156-15,0 0 27 0,-3-2 5 0,3 2 2 16,0 0-76-16,0 0-15 0,0 0-3 0,0 0-1 15,0 0-74-15,6-3-21 0,-3-5 9 0,-3 8-9 16,0 0 0-16,9 0-15 0,0 0 3 0,-3 0 0 16,0 3-172-16,3 2-33 15</inkml:trace>
  <inkml:trace contextRef="#ctx0" brushRef="#br0" timeOffset="74810.39">9057 2146 403 0,'0'0'17'0,"-3"0"5"0,0 0-22 0,0 0 0 0,3 0 0 0,0 0 0 0,0 0 425 0,0 0 81 16,0 0 16-16,0 0 3 0,0 0-367 0,0 0-74 16,0 0-14-16,0 0-3 0,9-6-26 0,-3 4-5 15,2 2 0-15,-8 0-1 0,12 0-14 0,-6 0-2 16,-6 0-1-16,12 0 0 0,-3 0-18 0,-3 0 8 15,-6 0-8-15,6 0 0 0,-6 0 9 0,9 0-9 16,-9 0 0-16,9 2 9 0,-3-2-9 0,-6 0-16 16,0 0 4-16,0 0 1 15,0 0-196-15,0 0-39 0,0 0-8 0</inkml:trace>
  <inkml:trace contextRef="#ctx0" brushRef="#br0" timeOffset="74986.85">9030 2230 288 0,'0'0'12'0,"-3"6"4"0,0-6-16 0,3 0 0 16,-6 2 0-16,6-2 0 0,0 0 428 0,0 0 82 0,0 0 17 0,0 0 3 16,0 0-357-16,0 0-71 0,0 0-14 0,12 0-4 15,-3 0-44-15,0-2-10 0,3 2-2 0,-4 0 0 16,1 0-18-16,3 0-10 0,-3-6 10 0,0 6-10 16,-3 0-44-16,0 0-16 0,3 0-2 0,-3 0-677 15,3 0-135-15</inkml:trace>
  <inkml:trace contextRef="#ctx0" brushRef="#br0" timeOffset="75350.09">9345 2204 1440 0,'0'0'64'0,"0"0"12"0,0 0-60 0,0 0-16 0,0 0 0 0,0 0 0 0,0 0 221 0,0 0 42 15,0 0 8-15,0 0 1 0,0-5-152 0,0-1-30 16,0 6-6-16,3-2-2 0,0-4-58 0,0-1-11 15,6 7-2-15,0-6-1 0,0-2-10 0,3 8 0 16,0-5 0-16,-3-3 0 0,0 3 0 0,0-3 0 16,5-3 0-16,-2 3 8 0,3 0-8 0,-3 3 0 15,0-3 0-15,3 3 0 0,-3-8 0 0,-3 7 0 16,0-7 0-16,0 5 0 0,-3-2 0 0,3 2 0 16,-3-6 0-16,2 6 0 0,-5 3 0 0,3-3 10 0,-6 8-10 0,0 0 10 15,0 0-10-15,0 0 0 0,0 0 0 16,0 0-11-16,-3 3 24 0,0 2 5 0,-3 3 1 0,3 3 0 15,-5 2 10-15,-1 0 3 0,0 0 0 0,0 1 0 16,0-1-20-16,0 0-3 0,0 0-1 16,0 6 0-16,0-11 2 0,3 5 0 0,3 0 0 15,-3 0 0-15,0-5-10 0,3 3 0 0,-3 2 0 16,6-7 8-16,0 7-8 0,0-11-11 0,0-2 3 16,6 6-883-16,-6-6-176 15</inkml:trace>
  <inkml:trace contextRef="#ctx0" brushRef="#br0" timeOffset="76187.89">9429 598 1364 0,'0'0'60'0,"0"0"13"0,0 0-58 0,0 0-15 0,0 0 0 0,0 0 0 0,3-5 118 0,-3-3 21 15,3 2 4-15,0-1 1 0,-3 1-21 0,3 1-4 16,0-3-1-16,-1 3 0 0,1-3-35 0,0 2-7 16,3-1-2-16,-3 1 0 0,-3-2-29 0,3 3-5 15,0-3-2-15,3-3 0 0,0 4-19 0,0 1-4 16,3-2-1-16,3 3 0 0,-3-3-14 0,0 3 9 15,3-3-9-15,0 3 8 0,0-1-8 0,0 4 0 16,-4-4 0-16,1 6 0 0,0 0 12 0,0-5-4 16,0 5 0-16,-9 0 0 0,0 0 7 0,0 0 1 15,0 0 0-15,6 5 0 0,-6-5 6 0,0 0 2 16,6 8 0-16,-6-8 0 0,3 11-4 0,-3-3 0 16,0 5 0-16,-3-8 0 0,0 9-7 0,3-9-1 15,-6 3-1-15,3 5 0 0,0-8-11 0,-3 3 10 0,3-2-10 16,3-6 10-16,0 0-10 0,0 0 0 15,0 0-12-15,0 0 12 0,0 0-9 0,0 0 9 0,6 0 0 16,3 0 0-16,0-6 0 0,0-2 0 0,3 3 0 0,-3-3 0 16,3-3 0-16,0 4 0 15,3-1 0-15,-4-3 0 0,-2-2-18 0,3 5 3 0,3 3 1 0,-3-3 0 16,0 2 6-16,-3-2 8 0,0 3-13 16,0 0 5-16,0 2 8 0,-3 3 0 15,-6 0 0-15,0 0-8 0,0 0 8 0,0 0 0 0,0 0 0 0,0 8 0 16,0 5 0-16,0-7 0 0,0 7 10 0,-3 0-10 15,-3-5 9-15,3 5-9 0,3 6 8 0,-3-6-8 16,-3 0 0-16,3 0 0 0,0 6 8 0,0-6-8 16,0 0 0-16,0 1 0 0,0-1 0 0</inkml:trace>
  <inkml:trace contextRef="#ctx0" brushRef="#br0" timeOffset="77039.08">5559 5445 1234 0,'0'0'55'0,"0"0"11"0,0 0-53 0,0 0-13 15,0 0 0-15,0 0 0 0,0 0 135 0,0 0 24 0,0 0 5 0,-3 0 0 16,-6 0-36-16,3 3-7 0,0 2-1 0,0 0-1 15,-3 1-45-15,3 2-9 0,-2 5-1 0,-1 0-1 16,-3 3-3-16,3 2-1 0,-12 6 0 0,9 0 0 16,-3 3-19-16,0-1-4 0,0 0-1 0,-2 9 0 0,2-3-7 0,3-1 0 15,0 4-1-15,0-4 0 16,3 1-12-16,0 3-3 0,0-1 0 0,0 3 0 0,0 0-12 16,3-5 8-16,0-3-8 0,3 0 0 0,0-2 0 0,3-1 0 15,0-5 0-15,3 0 0 0,6 0 0 0,-6-2 0 16,6-6-12-16,-3 0 12 0,0 6-22 0,0-6 2 15,0-7 1-15,0 4 0 16,6-2-129-16,-3 0-25 0,3-5-6 0,-6-1-921 0</inkml:trace>
  <inkml:trace contextRef="#ctx0" brushRef="#br0" timeOffset="77355.57">5550 5974 2127 0,'0'0'47'0,"0"0"9"0,0 0 3 0,0-8 1 0,0 3-48 0,0 5-12 0,0 0 0 0,0 0 0 16,0 0 118-16,0 0 22 0,0 0 4 0,0 0 0 15,6 5-115-15,-6 3-29 0,0 0 0 0,6-2 0 16,-3 4 57-16,3 3 6 0,0-2 1 0,0 0 0 15,-3-1-52-15,3 1-12 0,3 5 0 0,0-3 0 16,-3 0 54-16,6-2 8 0,-6-1 2 0,2 1 0 16,4-1-52-16,-3-2-12 0,6 0 0 15,-9 0 0-15,6-3 0 0,-3 1 0 0,0-1 0 0,0-2 0 16,0 2-49-16,3 0-13 0,-3-2-2 16,0 0-1-16,-4-1-159 0,-2 1-32 0,6-1-7 15,-3 1-1-15</inkml:trace>
  <inkml:trace contextRef="#ctx0" brushRef="#br0" timeOffset="77655.03">5973 5916 1382 0,'0'0'61'0,"0"0"13"0,0 0-59 0,0 0-15 16,0 0 0-16,0 0 0 0,0 0 216 0,0 0 40 15,0 0 8-15,0 0 1 0,0 0-153 0,0 8-32 16,-3 3-5-16,0 2-2 0,-6 5 3 0,3 4 1 0,-6-1 0 0,3 5 0 16,-3 3-10-16,-3 0-3 0,-5-5 0 0,-1 8 0 15,-3 2-40-15,3-2-8 0,3 0-1 0,-3 0-1 16,-2 2 6-16,-1-2 2 0,0 5 0 0,6-3 0 16,-3 1-22-16,6-4 0 0,-3-2 0 15,10-7 8-15,2-4-8 0,-3 1 0 16,3-6 0-16,0 0 0 0,6-2-88 15,-3-1-15-15,6-2-3 0,0-3-790 0,0-2-157 0</inkml:trace>
  <inkml:trace contextRef="#ctx0" brushRef="#br0" timeOffset="77910.03">6137 6292 403 0,'0'0'36'16,"0"0"-36"-16,-3 5 0 0,3 3 0 0,-3 0 374 0,0 0 68 15,-3 0 14-15,3 2 2 16,-3-2-251-16,3 3-51 0,-6 0-9 0,6 2-3 0,-3 0-47 0,3 3-9 16,-3-3-3-16,0 8 0 0,-3-5-68 0,3 0-17 15,3-3 0-15,-3 3 0 0,0-5 0 0,3 2 0 16,0-2 0-16,3-4 0 15,-3-1-48-15,3-4-12 0,0-2-4 0,0 0-751 16,0 0-150-16</inkml:trace>
  <inkml:trace contextRef="#ctx0" brushRef="#br0" timeOffset="78066">6220 6019 2419 0,'6'-2'53'0,"-6"-1"11"0,0 3 3 0,0 0 1 0,0 0-55 0,0 0-13 0,0 0 0 0,0 0 0 16,-3-3 26-16,0-2 2 0,3 0 1 0,0 2 0 16,3 0-73-16,-3-2-16 0,3 3-2 0,0-4-997 15</inkml:trace>
  <inkml:trace contextRef="#ctx0" brushRef="#br0" timeOffset="78534.07">6431 5384 2217 0,'0'0'48'0,"0"0"11"0,0 0 1 0,0 0 4 0,-6-2-52 0,6-6-12 15,-3 0 0-15,3 2 0 0,0-1 88 0,0 7 14 16,0-6 3-16,3 4 1 0,-3 2-45 0,6-6-9 15,-3 4-1-15,3-1-1 0,-6 3-2 0,9-3-1 16,0 1 0-16,0 2 0 0,0 2-39 0,0 1-8 16,-3-3 0-16,3 0 0 0,0 0 0 0,0 3 0 0,-1-1 0 0,1 4 9 15,-3 2-9-15,0-3 10 0,3 3-10 0,-6 0 10 16,6 0-10-16,-6-3 0 0,0 6 0 0,-3-1 0 16,0-2 0-16,0 3 0 0,3-1 10 0,-3 1-10 15,-6-3 0-15,3 0 0 0,0 2 0 16,-3 1 0-16,0-1 0 0,0 1 10 0,-3 2-10 0,3-2 8 15,-2 2 8-15,-1 0 0 0,3-2 1 0,-6-1 0 16,3 4 13-16,0-1 2 0,3-5 1 0,-3 0 0 16,3 2-17-16,-3-2-4 0,3 0-1 0,3 3 0 15,0-3-2-15,0 0 0 0,3 0 0 0,0 0 0 16,0-8-9-16,3 5 0 0,0 3 0 0,3-3 0 16,-6-5 0-16,12 3 0 0,-9 2 0 0,6-5 0 0,0 3 0 0,0-3 0 15,0 2 0-15,3-2 0 0,0 0 0 0,-1-2 0 16,1-1 8-16,0-2-8 15,3 2-111-15,-3 0-24 0,0 3-5 16,0 0-1167-16</inkml:trace>
  <inkml:trace contextRef="#ctx0" brushRef="#br0" timeOffset="79160.53">7128 5800 403 0,'0'0'17'0,"0"0"5"0,6 0-22 0,-6 0 0 15,0 0 0-15,0 0 0 0,9 0 416 0,-3 0 78 16,-6 0 16-16,6 0 3 0,5 0-340 0,-2 2-68 16,3 1-13-16,3-3-4 0,0 0-28 0,0 0-7 15,0 0-1-15,3-3 0 0,0 3-20 0,-4-2-5 16,4 2-1-16,-3 0 0 0,0 0-11 0,-3 0-3 16,3-6 0-16,0 6 0 0,-3 0-4 0,0 0 0 0,-4 6-8 0,4-6 12 15,-3 0-3-15,0 2-1 16,-3 1 0-16,0 0 0 0,0-1-8 0,0 1-9 0,0 2 9 0,-3 0-13 31,3-5-75-31,-3 3-16 0,0 2-2 0,-3-5-1086 0</inkml:trace>
  <inkml:trace contextRef="#ctx0" brushRef="#br0" timeOffset="80048.89">8021 5522 864 0,'-3'-3'76'15,"0"3"-60"-15,3 0-16 0,0 0 0 16,9-8 218-16,-6 3 41 0,-3-3 8 0,6 3 1 15,0-3-100-15,0 3-21 0,-1-9-4 0,4 6-1 0,6-2-43 0,-3 2-9 16,3 0-2-16,0 3 0 0,0-1-28 0,3-2-7 16,0 8-1-16,-1-2 0 0,-2-1-24 0,3 3-6 15,-3 0-1-15,0 5 0 0,0 3-11 0,0-2-2 16,0 4-8-16,-6 1 12 0,2 2-12 0,-2 6 8 16,-3-6-8-16,-3 5 0 0,3 1 11 0,-6 2-11 15,0 3 12-15,-6 5-12 0,0-8 12 0,-3 3-12 16,0 2 12-16,-2 1-12 0,-1-1 11 0,-3 1-11 15,-3 4 10-15,-3-4-10 0,0 2 9 0,-3-3-9 16,-2 4 8-16,-1-7-8 0,0 1 8 0,3-3-8 16,3 3 0-16,1-3 8 0,-1-2-8 0,3-1 0 15,0-4 9-15,0-1-9 0,3-3 0 0,3-2 9 16,0 0-9-16,1-5 0 0,5 2 8 0,0-2-8 16,-3-3 0-16,3-3 0 0,3 1 8 0,0-4-8 15,0-2 0-15,0 0 0 0,3-5 0 0,3 3 0 0,0-6 0 16,0 0 0-16,3 3 0 0,0-3 0 0,3 0 0 15,0 5 0-15,-1 1 0 0,-2 4 0 0,3 1 0 16,0 0 0-16,-6 0-8 0,6 2 8 0,3 6 0 16,-3-1-9-16,-3 1 9 0,3 2 0 0,0 3 0 0,-3-3 0 15,3 3 0-15,-3 3 0 0,0-1 0 16,3-2 0-16,0 6 0 0,2-6 0 0,-5 0 0 0,3-1 0 16,3 1 0-16,-3-2 0 0,3-1 0 0,0 0 0 15,0-2 0-15,3 0 0 0,0-1 0 0,-3-2 0 16,2 0 0-16,1 0 0 0,0 0 0 15,3-2 0-15,-3-4 0 0,3 1 0 0,-3 2 0 0,3-2 0 16,-1 0-172-16,4-1-40 16</inkml:trace>
  <inkml:trace contextRef="#ctx0" brushRef="#br0" timeOffset="80575.06">8673 5884 345 0,'-6'-13'15'0,"6"10"4"0,-3 3-19 0,0-2 0 0,3-1 0 0,-3 3 0 0,0 0 382 0,3 0 73 16,0 0 14-16,0-2 3 0,-3 4-290 0,3-2-58 15,0 0-12-15,0 0-3 0,0 0-28 0,0 0-5 16,0 0-2-16,9 5 0 0,-3 3-19 0,3 0-4 16,-3 6-1-16,-1-9 0 0,4 0-11 0,-3 6-3 15,0-1 0-15,0 1 0 0,-3 2-15 0,3-2-3 16,0 7-1-16,0-5 0 0,-3-2-17 0,0 2 0 15,3 1 0-15,0-1-9 0,-3-5 9 0,3 0 16 16,-3 2-4-16,0-2-1 0,3 0-11 0,-3-3-11 16,3 1 3-16,-3-1 0 15,0 0-127-15,-3-5-25 0,0 0-4 0,9 3-2 0</inkml:trace>
  <inkml:trace contextRef="#ctx0" brushRef="#br0" timeOffset="80875.16">9086 5903 2224 0,'0'0'49'0,"0"0"11"0,0 0 1 0,0 0 1 0,0 0-50 0,0 0-12 0,0 0 0 0,0 0 0 15,-6 5 96-15,-3 3 17 0,3 3 3 0,-2-3 1 16,-1 5-52-16,0 0-10 0,-3 0-3 0,3 8 0 15,-3-5 0-15,0 6 0 0,0-4 0 0,-3 3 0 0,-3 3-24 0,4-3-6 16,-4 0-1-16,0 3 0 0,-3-3-1 0,6 0 0 16,0 1 0-16,0-1 0 0,0 0-20 15,4 0 0-15,-1-2 0 0,3 2-12 16,-3 0 12-16,3-2 0 0,3 2 10 0,0-5-10 0,0-1 0 16,0-1-13-16,3-1 1 0,0-3 0 15,0 4-131-15,3-9-25 0,-3 3-6 0,3-8-1 16</inkml:trace>
  <inkml:trace contextRef="#ctx0" brushRef="#br0" timeOffset="81301.61">9143 6178 1933 0,'0'0'42'0,"-3"0"9"0,3 5 1 0,-3-2 4 0,0 2-45 0,0-2-11 0,0 2 0 0,0 0 0 0,0 3 93 0,0 0 17 16,-3 0 3-16,3 3 1 0,-3-3-41 0,0 5-8 15,0-2-1-15,0-1-1 0,0 3-31 0,3 1-7 16,-3-4-1-16,-2 3 0 0,5-2-16 0,0-3-8 15,0-3 0-15,0 1 8 0,0-1-25 0,3 3-6 16,0-8-1-16,0 0 0 16,0 0-213-16,0 0-43 0</inkml:trace>
  <inkml:trace contextRef="#ctx0" brushRef="#br0" timeOffset="81451.53">9265 5956 1728 0,'0'0'76'0,"0"0"16"0,0 0-73 0,0 0-19 16,-3 0 0-16,3 0 0 0,0 0 140 0,0 0 25 0,-6 2 5 0,6-2 1 16,0 0-123-16,0 0-24 0,0 0-4 0,0 0-2 15,0 0-30-15,0 0-7 0,6 0-1 0,3 0-1030 16</inkml:trace>
  <inkml:trace contextRef="#ctx0" brushRef="#br0" timeOffset="82349.7">9708 6006 1191 0,'0'0'52'0,"0"0"12"0,0 0-51 0,0 0-13 0,0 0 0 0,0 0 0 16,0 0 113-16,0 0 20 0,0 0 4 0,0 0 1 15,0 0-35-15,0 0-7 0,0 0-2 0,0 0 0 16,0 0-11-16,9 0-3 0,0-5 0 0,-3 2 0 15,-6 3-28-15,6-3-5 0,3-4-2 0,0 1 0 16,-6 1-24-16,0-3-5 0,3 3 0 0,0-1-1 16,0 1 4-16,-3 0 1 0,0-3 0 0,0 3 0 0,-3 5 9 0,3-6 3 15,-3-2 0-15,0 0 0 0,3 3-20 0,0-3-3 16,-6 0-1-16,3 0 0 0,0 0 6 0,-3 0 1 16,3 3 0-16,-3-3 0 0,0 0-4 0,-3 3-1 15,3-3 0-15,0 3 0 0,-3-1 16 16,-3 6 3-16,3-2 1 0,0-1 0 15,-3 3-16-15,0 3-3 0,0-1-1 0,0 4 0 0,0-6 6 16,1 8 0-16,-1 0 1 0,-3 2 0 0,3-2-17 16,-3 3 10-16,0 2-10 0,3 0 8 0,-3-2-8 0,6-1 0 15,-6 4 0-15,3-1 8 0,3 3 4 0,-3 2 1 16,4-5 0-16,-1 3 0 0,6 3-13 0,-3-3 0 16,0-3 0-16,3 0 0 0,0-2 0 0,3-1 0 15,0-2 0-15,0 0 0 0,0 0 0 0,-3-8 0 16,0 0 0-16,11 5 0 0,-2-5 0 0,3 0 8 15,-3-5-8-15,3 3 0 0,0-6 0 0,0 0 9 16,3-6-9-16,-3 4 8 0,3-6-8 0,-4 3 8 0,4-3-8 16,-3 0 8-16,0 0-8 0,0 3 0 0,0 2 0 15,0-2 0-15,-3 0 9 0,0 2-9 0,0 3 10 16,0 0-10-16,-3 0 0 0,-3 6 0 0,2-1 0 16,-5-2 0-16,0 5 8 0,0 0-8 0,0 0 0 15,0 0 0-15,0 5 12 0,-2 3-4 0,-4-3-8 16,3 3 12-16,0 3 4 0,-3-1 1 0,0 1 0 0,0 2 0 15,0 3-5-15,0 0 0 0,0-3-1 0,3 3 0 16,-3-5-11-16,3 2 8 0,3 0-8 0,-3-2 8 16,0-1-8-16,3-2 0 0,3 0 0 0,-3-8 0 15,3 8 0-15,3-3 0 0,0-2 8 0,3 0-8 16,3-3 0-16,0 0 0 0,5 0-10 0,-2-6 10 16,0 1-139-16,0 0-21 0</inkml:trace>
  <inkml:trace contextRef="#ctx0" brushRef="#br0" timeOffset="82933.16">10307 5903 345 0,'0'0'31'0,"0"0"-31"0,0 0 0 0,0 0 0 0,0 0 328 0,-3 5 60 15,3-5 12-15,0 0 3 0,0 0-216 0,0 0-43 16,0 0-9-16,0 0-2 0,0 0-34 0,0 0-7 15,9 5-2-15,-3-5 0 0,3 0-10 0,-3 0-3 16,2-2 0-16,4 2 0 0,0-3-29 0,3 3-5 16,-3-2-2-16,6-1 0 0,0 3-13 0,0 0-4 15,-6-5 0-15,2 5 0 0,1 0-11 0,-3 0-2 16,3-6-1-16,-3 6 0 0,-3 0-1 0,-9 0 0 16,12 0 0-16,-3 6 0 0,-9-6-9 0,0 0 0 15,0 0 0-15,9-6-11 0,-9 6 11 0,0 0 0 16,0 0 0-16,0 0 0 0,0 0 0 0,12 6 0 15,-6-4 0-15,-6-2 8 0,0 0 0 0,0 0 0 16,0 0 0-16,0 0 0 16,0 0-29-16,0 0-6 0,0 0-1 0,0 0 0 15,0 0-197-15,8 3-40 0</inkml:trace>
  <inkml:trace contextRef="#ctx0" brushRef="#br0" timeOffset="83914.28">11054 5559 1501 0,'0'0'66'0,"0"0"14"0,0 0-64 0,0 0-16 0,-3-5 0 0,0-1 0 0,3 1 132 0,-3-3 22 15,3 8 5-15,0-5 1 0,0-3-54 0,3 0-10 16,0 3-3-16,3-3 0 0,-3 0-29 0,3-5-7 15,3 5-1-15,3-3 0 0,-3 3-12 16,2 0-4-16,4-2 0 0,0-1 0 0,3 0-18 0,3 6-4 16,-3-3-1-16,0 3 0 0,-4 0-1 0,4 2 0 15,-3 3 0-15,0 0 0 0,3 0-16 0,0 3 0 16,0 2 0-16,-3 3 0 0,-4 2 0 0,1 1 0 16,-6 2 0-16,3 0 0 0,-3 6 0 0,-6-1 0 15,0 4 0-15,-3 4 10 0,-3 1 6 0,-3 2 0 16,-3 2 1-16,-5 1 0 0,-1 3-8 0,0-4-1 15,0 6-8-15,0-2 12 0,-3 2-4 0,-3-3-8 16,1 1 11-16,-1-4-11 0,0 4 10 0,3-4-10 16,-3-1 8-16,4-1-8 0,-1-3 8 0,0-2-8 15,0-3 0-15,3-2 8 0,0-6-8 0,0 0 0 16,4 0 0-16,2-5 8 0,0-2-8 0,-3-1 0 0,6 0 0 16,0-5 0-16,3-5 8 0,0 2 0 15,3-2 0-15,3-6 0 0,0 6-8 0,0-8 0 16,6 0 0-16,0-1 0 0,0 1 0 0,6 0 0 0,0-3 0 15,-3 5 0-15,0 1 0 0,0-1 0 0,3 1 0 16,-4 2 0-16,1 2 0 0,0 1 0 0,-3 3-11 0,-6 2 11 16,9 2 0-16,-3 3 0 0,0 1 0 0,3-1 11 15,-6 3-3-15,3-3 0 0,0 3 0 0,0 0 0 16,0 0 2-16,3 0 0 0,-3 0 0 0,3-3 0 16,3 1-10-16,-4-1 12 0,1 0-12 0,0 0 12 0,9-2-12 15,-6 0 0-15,3-3 9 0,0 0-9 0,0-3 0 16,0 0 9-16,-3 1-9 0,-1-4 0 15,4 4-72-15,-3-1-22 0,0-2-4 0,0 0-779 16,-3 2-156-16</inkml:trace>
  <inkml:trace contextRef="#ctx0" brushRef="#br0" timeOffset="84201.1">11462 5906 2188 0,'0'0'48'0,"0"0"11"0,0 0 1 0,0 0 1 0,0-6-49 0,0 6-12 0,0 0 0 0,0 0 0 15,0 0 109-15,0 0 19 16,6 0 4-16,0 3 1 0,-1 0-44 0,-2 2-9 0,3-3-1 0,-3 4-1 16,0 2-46-16,3 0-10 0,-3 0-2 0,3 2 0 15,-3-2-6-15,3 3-2 0,-3-1 0 0,3-2 0 16,0 0 0-16,0 3 0 0,0-3 0 0,3 0 0 15,-3 0-12-15,3 2 8 0,-3-2-8 0,0 0 0 16,3-3 0-16,-3 3 8 0,0 0-8 0,-4-3 0 16,7 3-9-16,-3-2-5 0,0-1-1 0,0 3 0 15,-3 0-169 1,3-3-33-16,0 0-7 0,0-2-2 0</inkml:trace>
  <inkml:trace contextRef="#ctx0" brushRef="#br0" timeOffset="84477.45">11938 5911 2026 0,'0'0'90'0,"0"0"18"0,0 0-86 0,0 0-22 16,0 0 0-16,0 0 0 0,0 8 125 0,-6 0 21 15,0 0 4-15,0 5 1 0,0-3-69 0,0 6-14 16,-3-2-2-16,-3 4-1 0,0 3-13 0,-3-2-4 15,1 5 0-15,-4-1 0 0,-3-1 4 0,-3 4 1 16,0 0 0-16,0 1 0 0,1 2-33 0,2-3-8 16,-3 4 0-16,3-1-1 15,0-3-31-15,3 1-5 0,4-1-2 0,-1 3 0 0,3-5 43 0,0 0 8 16,3-6 1-16,3 1 1 0,0-6-26 0,3 0-11 16,-3-5 1-16,3 0 0 15,3-8-177-15,0 0-35 0,0 0-7 0</inkml:trace>
  <inkml:trace contextRef="#ctx0" brushRef="#br0" timeOffset="84752.02">11965 6239 1980 0,'0'0'44'0,"0"0"8"0,0 0 3 0,0 0 0 0,0 0-44 0,0 5-11 16,-6 3 0-16,3 3 0 0,-3 2 114 0,0-2 21 16,0 2 4-16,0 0 1 0,0 0-80 0,-3 3-15 15,3 0-3-15,0 2-1 0,0-2-29 0,0 0-12 16,-3 0 11-16,3 0-11 0,3 0 36 0,-3 0 2 16,0-8 0-16,3 5 0 0,-2-3-30 0,5 1-8 15,-3-6 0-15,3-5 0 16,0 0-182-16,0 0-38 0</inkml:trace>
  <inkml:trace contextRef="#ctx0" brushRef="#br0" timeOffset="84929.78">12119 6022 1382 0,'0'0'123'0,"0"0"-99"0,-3 0-24 0,-2 0 0 15,2-3 225-15,3 3 40 0,0 0 8 0,0 0 2 16,-3 0-190-16,3 0-37 0,3-5-8 0,-3 5-2 31,3-5-86-31,2 2-18 0,1-2-3 0</inkml:trace>
  <inkml:trace contextRef="#ctx0" brushRef="#br0" timeOffset="85928.38">12620 5511 172 0,'0'-5'8'0,"2"-3"1"0,-2 3-9 0,0-1 0 16,0 1 0-16,0 3 0 0,3-9 276 0,-3 3 54 15,3 0 10-15,3 3 3 0,-3-1-179 0,-3 1-35 16,3 0-7-16,-3 2-2 0,0 3-4 0,3 0-2 15,-3 3 0-15,0 0 0 0,-3 2-22 0,0 3-4 16,0 2 0-16,-3 6-1 0,0-3-16 0,-2 6-3 16,2 2-1-16,-6 3 0 0,6 0-17 0,-6 5-3 15,0 0-1-15,-3 0 0 0,0 0-20 0,0 0-4 0,0 3-1 16,1 2 0-16,2-7-21 0,3 2 9 16,-3-3-9-16,0 4 0 0,3-4 11 0,3-2-11 15,-3-3 10-15,6-2-10 0,-3-4 0 0,3 1 8 0,0-5-8 16,0-3 0-16,3 0 0 0,0-8 0 0,0 0 8 15,0 0-8-15,0 0 8 0,0 0-8 0,0 0 11 16,9-8-11-16,-3 0 21 0,3-3-2 0,3-5-1 16,0 1 0-16,3 1-18 0,0 1 0 0,-1 0 0 15,7 0 0-15,-3 5 0 0,3-3 0 0,0 1 0 0,0 2 0 16,-6 2 0-16,-1 4-14 0,4-4 1 0,-3 6 0 16,0 3 21-16,-3 0 5 0,-3 5 1 15,-3-6 0-15,3 6-24 0,-3-3-5 0,0 3-1 16,-3 0 0-16,0 0 24 0,-3 0 5 0,0 3 1 0,-3-1 0 15,3-2-14-15,-3 6-16 0,0-4 3 0,0 3 1 16,0-2 20-16,-3 2 4 0,0-2 0 0,-3 2 1 16,0-2-13-16,0-1 0 0,-3-2 0 0,3 3 0 0,-3-3 0 15,3 0 0-15,-3-1 0 0,4-1 0 0,-7-1 0 16,3-2 0-16,3 2 0 0,0-2 0 0,-3-3 0 16,0 0 0-16,3 0-10 0,-3 0 10 0,6-3 0 15,0 0 0-15,-3 1 0 0,3-1 8 0,6 3-8 0,-5-5 0 16,-1-1 0-16,3 1 0 0,3 0 0 0,0 0 0 15,0-3-10-15,0 2 10 16,3 1-78-16,3 0-9 0,-1 2-1 0,1-5-1 16,-3 0-102-16,6 3-20 0,0 0-4 0</inkml:trace>
  <inkml:trace contextRef="#ctx0" brushRef="#br0" timeOffset="86213.3">12932 5913 2343 0,'0'0'52'0,"0"0"10"0,0 0 2 0,0 0 2 0,0 0-53 0,0 0-13 0,0 0 0 0,0 0 0 16,0 0 98-16,0 0 17 0,0 0 3 0,0 0 1 16,3 8-59-16,-3-8-12 0,6 6-3 0,-3 4 0 15,0 1-14-15,3 2-3 0,0-5-1 0,3 5 0 16,-6-5-15-16,6 0-2 0,-3 3-1 0,3-1 0 15,-3 1 18-15,2-3 3 0,1 2 1 0,-3 1 0 0,3-3-31 0,-3 5 0 16,3-8 0-16,-3 3 0 0,0 0 0 0,0 0 0 16,0-2 0-16,0-1 0 0,0 0 0 0,-6-5 0 15,0 0 0-15,-3 8 0 16,3-8-196-16,0 0-40 0,0 0-7 0</inkml:trace>
  <inkml:trace contextRef="#ctx0" brushRef="#br0" timeOffset="86443.95">12861 6234 1954 0,'-6'-8'87'0,"6"8"17"0,0 0-83 0,3-6-21 15,-3 1 0-15,3-3 0 0,0 3 96 0,3-6 14 16,-1 1 3-16,7-1 1 0,-3-2-14 0,6 0-4 16,-3-1 0-16,6 1 0 0,0 0-24 0,-3 2-4 15,6-2-2-15,-4-5 0 0,1 2-40 0,0 3-8 16,-6-1-2-16,0 1 0 0,3-3 3 0,0 3 0 0,0 5 0 0,-1-3 0 15,1 1-11-15,0 2-8 0,-3 3 12 0,0-3-12 16,0 2 8-16,0 1-8 0,-3-3 0 0,0 3 0 31,-3 2-69-31,-6 3-18 0,0 0-3 0,0 0-1197 0</inkml:trace>
  <inkml:trace contextRef="#ctx0" brushRef="#br0" timeOffset="86721.68">13352 6178 1414 0,'0'0'63'0,"0"0"13"0,0 0-61 0,0 0-15 16,0 0 0-16,0 0 0 0,3 5 168 0,0 3 30 15,-3-8 6-15,0 3 2 0,3 5-53 0,-3-3-10 16,-3 6-3-16,3-1 0 0,-6 1-43 0,3 2-9 15,-3 0-1-15,3 1-1 0,-3 4-34 0,0-2-6 16,0 2-2-16,0-4 0 0,0-1-22 0,0-2-5 16,0-1-1-16,3 1 0 0,0-1-16 0,0 1 8 15,0-3-8-15,3-3 0 0,-3 0 0 0,3-5 0 16,3 6 0-16,-3-6 0 16,0 0-166-16,0 0-27 0,6-8-6 0,-3-3-1015 0</inkml:trace>
  <inkml:trace contextRef="#ctx0" brushRef="#br0" timeOffset="86888.04">13498 5950 2250 0,'0'0'49'0,"0"0"11"0,0 0 1 0,0 0 3 0,0 0-52 0,0 0-12 0,0-10 0 0,0 10 0 16,0 0 112-16,0 0 20 0,0-8 4 0,0 8 1 15,0 0-105-15,0 0-22 0,0 0-10 0,0 0 10 16,9-8-10-16,-7 5 0 0,-2 3 0 0,6 0-823 15,3 0-157-15</inkml:trace>
  <inkml:trace contextRef="#ctx0" brushRef="#br0" timeOffset="87529.17">13968 5874 403 0,'0'0'36'0,"0"0"-36"16,0 0 0-16,0 0 0 0,0 0 363 0,0 0 65 15,0 0 14-15,0 0 2 0,0 0-242 0,6-6-49 16,-3 1-9-16,3 0-3 0,3 2-57 0,-3 1-12 16,3-1-3-16,0 0 0 0,-1 6-13 0,7-3-4 15,-3-3 0-15,3 3 0 0,0 0-18 0,0 3-4 16,3-3-1-16,-6 3 0 0,3-1-17 0,-1-2-4 16,-2 0-8-16,3 0 12 0,0 0-12 0,-3 0 8 15,3 0-8-15,-3 0 0 0,3-5 8 0,-3 2-8 16,2 3 0-16,-5-2 0 15,3-1-62-15,-3 0-18 0,3 1-4 0,-3-1-1 16,-3 0-155-16,-3 1-32 0</inkml:trace>
  <inkml:trace contextRef="#ctx0" brushRef="#br0" timeOffset="87826.93">14209 5749 1152 0,'6'-10'51'0,"-6"10"10"0,0 0-49 0,3-3-12 0,0-2 0 0,-3 5 0 0,0 0 248 0,3-5 46 15,-3 5 10-15,0 0 1 0,0 0-172 0,0 0-34 16,0 0-7-16,0 0-2 0,0 0-19 0,0 0-4 16,0 10-1-16,0 1 0 0,-3-1-12 0,0 4-2 15,0 1-1-15,0-1 0 0,-3-1-15 0,0 3-4 16,0 2 0-16,-3 1 0 0,3-1-16 0,0-4-3 15,0 1-1-15,3-1 0 0,-6 4-12 0,6-5 0 16,0 1 8-16,0-1-8 0,1 0 0 0,2 0 0 16,0-5 0-16,2 3 0 15,1-3-112-15,0-3-26 0,3-2-5 0</inkml:trace>
  <inkml:trace contextRef="#ctx0" brushRef="#br0" timeOffset="89479.5">14986 5974 345 0,'0'0'31'16,"0"0"-31"-16,0 0 0 0,0 0 0 0,0 0 260 0,0 0 45 15,0 0 10-15,3 0 1 0,0-2-172 0,0-1-36 16,0 0-6-16,0 1-2 0,0-1-33 0,3-2-7 16,-3 2-2-16,-3 3 0 0,3-3-29 0,3 1-5 0,-3-6-2 0,0 3 0 15,0-3-4-15,-1 2-1 0,1-2 0 0,0 3 0 16,0 0 5-16,0 0 1 0,-3-9 0 0,3 6 0 16,-6-5 5-16,3 5 0 0,0-5 1 0,-3 2 0 15,0-2 4-15,0 3 1 0,0 2 0 0,-2-3 0 16,-1 1 5-16,0 4 1 0,-6 1 0 0,0 2 0 15,-3 1 11-15,3 2 2 0,-6 2 1 0,0 4 0 16,0 2-14-16,1-1-2 0,-1 7-1 0,0-4 0 16,3 1-14-16,-3 2-3 0,-3 3-1 0,6 0 0 15,4 2-10-15,-1-2-1 0,0 3-8 0,0-1 12 16,3 3-12-16,3-2 11 0,0 2-11 0,0-2 10 16,3-3-10-16,3-3 0 0,-3 0 9 0,3 0-9 15,3-5 0-15,0 0 0 0,3-3 0 0,0 1 0 16,6-6 0-16,0 0 0 0,3 0 0 0,-1-3 8 0,7 0-8 15,-3-7 8-15,0-1-8 0,3 1 8 0,0-4-8 16,0 1 11-16,-1 0-11 0,1 0 12 0,-3-1-12 0,0-4 0 16,0 5 0-16,-3-1 8 0,0 1-8 0,-4 3 0 15,-2-4 0-15,0 7 0 0,-3-1 0 0,0-3 0 16,-3 8 8-16,-3 3-8 0,0 0 0 0,0 0 0 16,0 0 0-16,0 0 0 0,0 0 13 0,3 6-2 15,-6 2-1-15,0 0 0 0,-3-1 5 0,3 4 1 16,0 0 0-16,-3 2 0 0,3 3-6 0,0-3-1 15,0 5 0-15,0-7 0 0,0 2-9 16,3 1 0-16,3-4 0 0,-3-2 8 0,0 3-8 0,3-3 0 16,-3-8 0-16,9 5 0 0,-9-5 0 0,9 5 0 15,0-5 8-15,3-5-8 0,0 2 0 0,-3-5 0 16,3 0-10-16,3-2 10 16,-3-3-149-16,3-1-24 0,-1 1-5 0</inkml:trace>
  <inkml:trace contextRef="#ctx0" brushRef="#br0" timeOffset="89967.24">15352 5220 1562 0,'0'0'69'0,"0"-5"15"0,0 2-68 0,0-5-16 0,0 3 0 0,3-3 0 0,-3 3 120 0,0 0 21 16,3-1 4-16,0 1 1 0,-3 0-28 0,3-1-6 16,0 4 0-16,0-4-1 0,3 4-31 0,0-1-7 15,3 1-1-15,3-1 0 0,-3 3-14 0,2-8-3 16,1 8-1-16,3 0 0 0,-3 0-33 0,-3 3-6 16,3 2-2-16,-3-2 0 0,0-1-13 0,0 3 11 15,-3-2-11-15,3 5 10 0,-3-3-10 0,0 3 0 16,-3 3 0-16,-1-6 8 0,1 6-8 0,-3-1 8 15,-3 4-8-15,1-7 8 0,-1 4 26 0,-3 2 5 16,-3-2 1-16,0 5 0 0,0-3-25 0,-3 0-5 16,-3 3-1-16,0-3 0 0,-3 6 5 0,3-3 1 15,-2 5 0-15,-1-3 0 0,0-4-15 0,3 1 0 0,0 1 8 16,0 0-8-16,0-3 8 0,3 1-8 0,6-1 11 0,-3-2-11 16,1-1 18-16,2 1-3 0,3-1-1 0,3-2 0 15,0 0 2-15,6-3 1 0,-3 1 0 0,5 2 0 16,4-6-17-16,-3 1 0 0,3-3 8 0,0 3-8 15,6-3 0-15,0 0 0 0,-3-3 0 0,6 0 0 16,-7 3 0-16,4-2 0 0,-3-4-10 0,0 4 10 16,0 2-11-16,-3-3 11 0,0 3-8 0,0 0 8 31,-3-3-80-31,0 6-10 0,-1 0-2 0,-2-1-1 16,-6-2-123-16,6 6-25 0</inkml:trace>
  <inkml:trace contextRef="#ctx0" brushRef="#br0" timeOffset="90852.56">15742 5935 345 0,'0'0'15'0,"0"0"4"0,0 0-19 0,0 0 0 0,0 0 0 0,0 0 0 16,3-6 406-16,-3 6 78 0,0 0 15 0,6-2 3 16,0-1-302-16,0 0-61 0,0 1-12 0,0-1-3 15,3 0-48-15,0 1-9 0,-1 2-3 0,1-3 0 16,3 3-9-16,3-2-3 0,0-1 0 0,3 3 0 0,0 0-33 0,0-3-7 15,-1 1-2-15,-2 2 0 0,0 0-10 0,0 0 8 16,-3 0-8-16,0 0 8 0,0 0-8 0,-3 2 0 16,0-2 0-16,-9 0 0 0,9 0 0 0,0 0 0 15,-9 0 8-15,9 3-8 0,-9-3-9 0,0 0-4 16,5 5-1-16,-5-5 0 16,0 0-145-16,0 0-29 0,0 0-5 0</inkml:trace>
  <inkml:trace contextRef="#ctx0" brushRef="#br0" timeOffset="91117">15995 5779 1036 0,'0'0'46'0,"0"0"10"0,3-3-45 0,-3 3-11 0,3-3 0 0,-3 3 0 15,0 0 248-15,3 0 48 0,-3 0 10 0,0 0 2 16,0 0-159-16,0 0-31 0,0 0-6 0,0 0-2 15,0 6-26-15,3 1-6 0,-6 1-1 0,3 3 0 16,-3 0-17-16,0 2-4 0,-3 0-1 0,3 0 0 16,-3 0-22-16,0 3-4 0,0-8-1 0,0 8 0 15,0 0-10-15,3 0-2 0,-3-3-1 0,0 0 0 16,3 3-15-16,0-3-8 0,3-5 8 0,0 3-13 16,0 0-37-16,0-3-7 0,3-3-2 15,-3-5-837-15,3 8-168 0</inkml:trace>
  <inkml:trace contextRef="#ctx0" brushRef="#br0" timeOffset="91982.12">16668 5485 345 0,'0'0'15'0,"0"0"4"0,0 0-19 0,3-5 0 0,-3-3 0 0,0 0 0 0,6 2 352 0,-3-2 68 16,0 3 12-16,-1 0 4 0,4-3-255 0,0 3-50 15,0-1-11-15,0-2-1 0,-9-2-38 0,6 2-7 16,6-3-2-16,0 1 0 0,-6 2-21 0,6 2-5 16,3 1-1-16,3 3 0 0,-3-1-26 0,0 0-6 15,3 6-1-15,-4 0 0 16,1 2-3-16,0 3-1 0,-6 0 0 0,0 2 0 0,3 1-8 0,-3 2 0 15,-3 0 0-15,-3-2 0 0,3 2 0 0,-3 3 0 16,-3-3 0-16,0 6 0 0,-3-1 28 16,-3 3 3-16,0 1 1 0,-6 1 0 0,-2 4-19 0,-1-3-3 15,0 2-1-15,0 3 0 0,-3-2-9 0,0 2 10 16,3 0-10-16,-2 3 10 0,-4-9-10 0,3 7 8 16,0 1-8-16,0-4 8 0,0-1-8 0,4-2 0 15,-4 0 0-15,3 0 8 0,0-3-8 0,3-3 0 16,0-2 0-16,0 0 0 0,0-8 8 0,4 3-8 0,-4-1 0 15,3-2 8-15,-3-3-8 0,3 1 0 0,0-4 0 16,3-2 0-16,-3 0 0 0,6 0 0 0,-3-2 0 16,3-4 0-16,3 1 0 0,3-3 0 0,0 0 0 15,0 0 0-15,3-5 0 0,3 0 0 0,3-3 0 16,3 0 8-16,-3 0-8 0,3 0 0 0,3 1 0 0,-3 1-11 16,0 4 11-16,0-1 0 0,0 6 0 15,-1 0-8-15,-2-1 8 0,0 4 0 0,0-1 0 16,-3 3 0-16,0 0 0 0,3 5 0 0,-3 3 0 15,0-3 11-15,3 3-3 0,-3 0 0 0,0 0 0 0,3 0 0 16,0 5 6-16,0-7 1 0,0 2 0 0,-1-3 0 16,4 0 1-16,-3 1 0 0,3-1 0 0,0 0 0 15,3-2-16-15,-3-1-12 0,0-2 3 0,0-2 0 0,0 2 9 16,0-3 0-16,-1 1 0 0,1-1 0 16,0-2-70-16,3-1-18 0,-3 1-4 0,0 0-786 15,0-1-157-15</inkml:trace>
  <inkml:trace contextRef="#ctx0" brushRef="#br0" timeOffset="92566.9">17019 5966 979 0,'0'0'43'0,"0"0"9"0,0 0-41 0,6 0-11 0,-6 0 0 0,6-5 0 15,3 2 234-15,0 1 45 0,-9 2 9 0,9 0 1 16,-1-3-173-16,1 3-34 0,0-3-7 16,-3 1-2-16,0-1-16 0,0-2-3 0,3 5-1 0,-3-3 0 15,-3-2-30-15,6 0-7 0,0 2 0 0,-3-5-1 16,-3 0-15-16,0 3 8 0,6-6-8 0,-3 3 0 16,0-5 9-16,0 5-9 0,-3-5 8 0,3 5-8 15,0 0 23-15,-4-3-1 0,-10 4 0 0,5-4 0 16,6 0 10-16,-6 3 3 0,-3 1 0 0,0-1 0 15,0 0-19-15,-6 2-4 0,0 1-1 0,-3 2 0 0,0 3 14 16,-3 0 3-16,3 6 1 0,1-1 0 0,-4 0-3 0,3 3-1 16,0 5 0-16,3 1 0 0,-3-6 0 0,3 5 0 15,0 5 0-15,3-2 0 0,0 3-10 0,0-1-3 16,1-2 0-16,5-3 0 0,0 6-12 0,0-3 8 16,3 0-8-16,0 0 0 0,3-3 0 0,0 0 0 15,0-5 0-15,3 0 0 0,-1-3 0 0,4 0 8 16,0-2-8-16,0 0 0 0,0-9 0 0,0 1 9 15,6 0-9-15,0-6 8 0,-3 1 5 0,3-4 1 16,3 1 0-16,-4 0 0 0,-2 0-14 0,3 0 0 16,-3 5 0-16,0-6 0 0,0 1 0 0,-6 5 0 15,0 0 0-15,0 0 0 0,3 3 0 0,-6 0 0 16,-6 5 0-16,3 0 0 0,0 0 0 0,0 0 0 16,-3 10 0-16,0 4 0 0,3-6 0 0,3 2 0 15,-3 1 0-15,-3 2 0 0,-3 0 0 0,0 0 0 16,9 3 0-16,-3-3 0 0,-3-5 0 0,6 0 0 0,0 3 0 15,3-3 0-15,-6 0 0 0,0-8 0 0,6 0 0 16,3 0 0-16,3-3-16 0,-4-2-2 0,1-6-1 16,3 3 0-1,6-2-129-15,-3-3-25 0,0-1-6 0,0 1-1034 0</inkml:trace>
  <inkml:trace contextRef="#ctx0" brushRef="#br0" timeOffset="93071.05">17608 5273 2286 0,'0'0'50'0,"0"0"10"0,0 0 3 0,0 0 1 0,-3-5-51 0,3 5-13 0,0 0 0 0,0 0 0 0,0 0 72 0,0 0 12 16,0 0 3-16,0 8 0 16,-3 2-31-16,-3 4-5 0,0 1-2 0,0 4 0 0,0 0-1 0,1 2 0 15,-4 5 0-15,-3 1 0 0,6-1-22 0,-6 1-5 16,0 2-1-16,-3 0 0 0,3 0 2 0,0 0 0 15,3 0 0-15,-3-2 0 0,6-1-10 0,-3-2-3 16,1 0 0-16,-1-3 0 0,3 0-9 0,0-3 0 16,6-2 9-16,-6 0-9 0,6 0 0 0,-3-3 0 15,3-5 0-15,3 0 8 0,0-3-8 0,-3-5 0 16,0 0 0-16,9 0 0 0,3-2 0 0,-1-1 0 16,1-7 0-16,3-1 0 0,0-2 0 0,0 0-15 15,3 2 3-15,0 6 0 0,3-3 2 0,-4 5 1 16,1 0 0-16,-3-2 0 0,0 5 9 0,-3 0 0 0,0 5 0 15,0-2 0-15,-6 0 0 0,0 5-10 0,3-3 10 0,-6 3-13 16,-3 0 13-16,3 0 0 0,-3 5 0 0,0-2 0 16,-3-1 0-16,0 1 0 0,0 5 0 15,-3-6 0-15,3-2 0 0,-6 3 0 0,-3-1 9 0,3 1-9 16,6-3 15-16,-6 5-3 0,-3-2-1 16,-3-1 0-16,6 3-11 0,-3-10 0 0,-2 8 0 0,-1-3 0 15,-3-3 0-15,3 0 10 0,3-2-10 0,3-3 10 16,-3-3-10-16,3 1 12 0,0-4-12 0,0 1 12 15,0-3-12-15,6 0 0 0,-2 0 9 0,2 0-9 16,0-5 0-16,3 2 0 0,0 1 0 0,3-1-8 16,3 3-86-16,-1 3-17 0,-5 5-3 0,6-5-749 15,3-6-149-15</inkml:trace>
  <inkml:trace contextRef="#ctx0" brushRef="#br0" timeOffset="93374.32">17861 5752 1152 0,'0'5'102'0,"0"-5"-82"16,0 0-20-16,0 0 0 0,0 0 240 0,0 0 44 16,0 0 9-16,0 0 2 0,0 0-145 0,0 0-29 15,0 0-5-15,0 0-2 0,0 0-40 0,6 6-8 16,3 2-2-16,-3 0 0 0,-3-1-17 0,0-1-4 0,3 2-1 0,0 0 0 15,-3 0-15-15,3 5-3 0,0 0-1 16,3 0 0-16,-6-2-12 0,3-3-3 0,0 2 0 0,0 4 0 16,0-9-8-16,-1 3 8 0,-5 2-8 0,3 4 8 15,3-4-8-15,-3 3 0 0,0-2 0 0,0-3 8 16,0-3-20-16,-3-5-5 0,6 6-1 0,-3 1 0 16,-3 1-131-16,0 0-27 0,0-2-4 15,0-6-1004-15</inkml:trace>
  <inkml:trace contextRef="#ctx0" brushRef="#br0" timeOffset="93587.15">17843 5998 2232 0,'0'0'49'0,"0"0"11"0,0 0 1 0,0 0 1 0,0 0-50 0,0-8-12 0,3 0 0 0,3-2 0 0,-3-1 96 0,3 3 16 15,3 0 3-15,0 0 1 0,0 0-27 0,0-2-5 16,0-1 0-16,3 1-1 0,-3-1-43 0,3 0-8 15,0 1-1-15,-4 2-1 0,7 3-14 0,-3-3-2 16,0-3-1-16,0 0 0 0,3 4-13 0,-3-4 0 16,3 6 8-16,-3-6-8 0,-3 3 16 0,-1 6 0 15,1-4 0-15,0 4 0 16,-3-1-108-16,-3 0-22 0,0 3-4 0,-3 0-749 16,0 0-149-16</inkml:trace>
  <inkml:trace contextRef="#ctx0" brushRef="#br0" timeOffset="93841.3">18174 6014 2232 0,'6'5'49'0,"-6"1"11"0,-3 2 1 0,-3-1 1 0,6 1-50 0,-3-2-12 0,3-1 0 0,-3 3 0 15,0 5 100-15,3-8 16 0,0 3 4 0,0-2 1 16,-3-1-50-16,3 0-11 0,0 3-1 0,-3-3-1 15,0 3-18-15,0 0-4 0,0 0-1 0,3 0 0 16,-6-2-10-16,3 1-1 0,-3 4-1 0,0-6 0 16,0 3-11-16,0 3-3 0,0-6 0 0,-3 6 0 15,3-3-9-15,0 0 0 0,3 0 0 0,3-8 0 16,0 0-62-16,0 0-18 0,-5 2-3 0,5-2-1220 16</inkml:trace>
  <inkml:trace contextRef="#ctx0" brushRef="#br0" timeOffset="94017.39">18352 5781 2408 0,'0'0'107'0,"0"0"21"0,0 0-102 0,0-5-26 16,-3 0 0-16,3 5 0 0,0-3 66 0,0 3 8 15,0 0 2-15,0 0 0 0,0 0-56 0,6-5-12 16,0-1-8-16,0 4 12 15,-6 2-80-15,0 0-15 0,6 5-3 0,3-5-1 0</inkml:trace>
  <inkml:trace contextRef="#ctx0" brushRef="#br0" timeOffset="94759.01">18620 5871 288 0,'0'0'25'0,"3"-3"-25"0,-3 1 0 0,3-1 0 0,-3 3 315 0,0 0 57 16,0 0 12-16,6-2 3 0,-3-4-171 0,6 1-33 15,-3 5-7-15,3-3-2 0,0 1-42 0,-3-1-9 16,6-2-2-16,-3 2 0 0,0-2-40 0,3 2-8 16,-1-2-1-16,1 2-1 0,-3 1-31 0,3 2-7 15,0-6-1-15,-3 6 0 0,0 0-19 0,0 0-4 16,3 0-1-16,-3-2 0 0,0 2-8 0,3 2 0 16,-4 1 0-16,4 0 8 0,-3-1-8 0,0 1-14 15,-3-1 3-15,0 1 1 16,3 0-110-16,-3-3-23 0,0 2-4 0,-3 1-686 0,3-6-138 15</inkml:trace>
  <inkml:trace contextRef="#ctx0" brushRef="#br0" timeOffset="95005.07">18921 5633 2149 0,'0'0'95'0,"0"0"20"0,0 0-92 0,0 0-23 0,0 8 0 0,-3-3 0 16,-6 1 128-16,6-1 22 0,6 0 4 0,-3 6 1 16,0-6-83-16,0 6-17 0,0-6-3 0,0 5-1 15,0 1-7-15,-3 2 0 0,0-2-1 0,0 5 0 16,3-3-18-16,-3 5-3 0,-3-4-1 0,3-1 0 16,0 5-12-16,0-2-9 0,-3 3 12 0,0-1-12 15,0-4 0-15,0 1 0 0,3-1 0 0,0 2 0 16,0-6-108-16,3 1-29 0,0-1-6 0</inkml:trace>
  <inkml:trace contextRef="#ctx0" brushRef="#br0" timeOffset="95782.05">19588 5300 1652 0,'0'0'73'0,"0"0"15"0,0 0-70 0,0 0-18 16,-3 2 0-16,-3 6 0 0,3 5 138 0,-3-2 24 16,-3 2 5-16,-3 0 1 0,0 9-72 0,0-4-13 15,0 3-3-15,-3 3-1 0,0 3-18 0,1-1-3 16,-1 3-1-16,3 3 0 0,0 0-1 0,-3-6-1 16,3 3 0-16,-3 0 0 0,6-2-41 0,-3-3-14 15,3 2 9-15,1-5-9 0,-1 0 8 0,3-2-8 16,0-3 0-16,3-6 8 0,0 1-8 0,3-3 0 15,3-3 9-15,0 0-9 0,0 1 13 0,3-6-1 16,3-3-1-16,-1 0 0 0,7-2-1 0,0-3 0 16,3 0 0-16,-3-2 0 0,3-4-10 0,0 1 0 15,0 3 0-15,-1-4 0 0,1-4 0 0,3 5 0 16,0 2 0-16,-3-2 0 0,0 5 0 0,-6 0 0 16,2 0 0-16,-2 5 0 0,-3 1 0 0,-3 4 0 0,-6-2 0 15,6 3 0-15,-6-3 0 0,6 8 0 0,-3 0 0 16,0 3 0-16,-3-1 0 0,0 1 0 0,0 2 8 15,0-2-8-15,-3 2 0 0,0-3 0 0,0 4 0 0,0-1 0 16,0 0 0-16,0 0 0 0,3 0 0 16,-6 3 0-16,-3-8 0 0,0 3 0 0,0-3 0 0,1 0 0 15,-7 0 0-15,0-3 0 0,-3 3 0 0,0 0 0 16,0-3 23-16,0-2 9 0,1 2 1 0,2-5 1 16,-3 3-34-16,-3-3 0 0,3 0 0 0,0 0 0 15,3-3 0-15,3 0 0 0,-2 1 0 0,8-1 0 16,6 3 0-16,0 0 0 0,-9-5 0 0,9-3 0 15,3 0-149-15,3-3-37 0,3 6-7 16,2-5-2-16</inkml:trace>
  <inkml:trace contextRef="#ctx0" brushRef="#br0" timeOffset="96236.01">19894 4979 2098 0,'0'0'46'0,"0"0"10"0,0 0 1 0,0-5 3 0,3 0-48 0,0-3-12 0,-3 8 0 0,3-5 0 16,-3 5 88-16,6-6 16 0,0 4 4 0,0-1 0 15,0-2-59-15,3 2-11 0,0 3-2 0,0-3-1 16,0 1 1-16,3 2 1 0,-3 0 0 0,2 0 0 15,1 0-20-15,0 2-4 0,-3 1-1 0,0 5 0 16,-3-5-12-16,3 2 9 0,-3 3-9 0,0-3 8 16,-3 3-8-16,0-3 0 0,0 6 0 0,0-6 0 15,-3 3 0-15,-3 6 8 0,0-9 2 0,-3 5 0 16,0 1 18-16,0 2 4 0,-6 0 1 0,-3 1 0 16,3 4-13-16,-6-5-4 0,4 1 0 0,-1-1 0 15,-3 0 0-15,3 0 0 0,0 1 0 0,3-1 0 0,0-3-16 0,0 1 0 16,3 0 0-16,0 2 0 0,4-8 28 15,2 3 1-15,0 0 1 0,6 0 0 16,0 0-30-16,2 0 0 0,1-8 0 0,3 5 0 0,3 3 0 16,0-8 8-16,3 3-8 0,0-3 0 0,0 0 0 15,3 0 0-15,0 0 0 0,-1 0 0 0,-2 0 0 0,0 0 0 16,0 0 0-16,0 0 0 16,-3 2-48-16,-3-2-12 0,3 3-2 0,-6 2-841 15,-6-5-168-15</inkml:trace>
  <inkml:trace contextRef="#ctx0" brushRef="#br0" timeOffset="96718.84">20156 5646 1152 0,'0'0'102'0,"0"0"-82"16,0 0-20-16,0 0 0 0,0 0 224 0,0 0 41 16,0 0 8-16,6 8 2 0,0 0-123 0,0 3-24 15,-3-3-4-15,3 2-2 0,-3 1-49 0,3-6-9 16,0 6-3-16,0-1 0 0,-3 1-17 0,6-3-3 15,0 0-1-15,0 2 0 0,-1-2-26 0,1 0-6 16,0 3 0-16,0-1-8 0,3-2 16 0,-3 5-3 16,0-2-1-16,-3 2 0 0,6-2-12 0,-3 2 9 15,-3 0-9-15,0 1 8 0,-3-4-8 0,3 3 0 16,0 1 0-16,-3-4 0 16,0-2-60-16,0 0-10 0,-3 3-2 0,0-1-1200 0</inkml:trace>
  <inkml:trace contextRef="#ctx0" brushRef="#br0" timeOffset="96985.63">20040 5982 288 0,'0'0'12'0,"0"0"4"0,0-10-16 0,0 4 0 0,3-2 0 0,0 0 0 15,6 3 458-15,-3-3 89 0,0-2 17 0,3-1 4 0,3 3-363 0,0-2-73 16,-3-4-14-16,2 4-3 15,10-3-47-15,-6 2-10 0,3-2-2 0,3 2 0 0,0-2-27 0,0 2-5 16,2-2-2-16,1 0 0 0,-3 2-11 16,-3-2-3-16,3 0 0 0,0 0 0 15,-7 2-8-15,7-2 0 0,-6 2 0 0,-3 1 0 0,0-1 0 0,0 3 0 16,3 0 0-16,-6 3 8 16,-3 0-104-16,0 2-20 0,0 0-5 15,-1 1-714-15,-5 2-142 0</inkml:trace>
  <inkml:trace contextRef="#ctx0" brushRef="#br0" timeOffset="97255.09">20576 6022 2059 0,'0'0'91'0,"0"0"19"0,0 0-88 0,3 5-22 0,-3-5 0 0,0 8 0 16,0 0 128-16,0 0 20 0,-3 3 5 0,0-1 1 16,3 1-68-16,-3-1-14 0,0-4-2 0,-3 4-1 15,3 1-26-15,-3-1-6 0,3 1-1 0,-3 0 0 16,3 2-36-16,0 0 0 0,-3-5 0 0,6 0 0 16,-3 0 0-16,3-8 0 0,-3 5 0 0,3-5 0 15,-3 8-73-15,3-8-16 0,0 0-3 0,0 0-1 16,0 0-138-16,0 0-27 0</inkml:trace>
  <inkml:trace contextRef="#ctx0" brushRef="#br0" timeOffset="97415.23">20737 5800 2250 0,'-12'0'100'0,"12"0"20"0,0 0-96 0,0 0-24 16,0 0 0-16,0 0 0 0,0 0 63 0,0 0 8 15,3-8 1-15,-3 8 1 0,0 0-57 0,3-6-16 16,3-1 0-16,0 1-741 16,-3 1-153-16</inkml:trace>
  <inkml:trace contextRef="#ctx0" brushRef="#br0" timeOffset="97903.02">20820 5128 345 0,'3'-6'31'0,"-3"6"-31"0,-3-5 0 0,3 2 0 16,0-5 347-16,3 3 63 0,0-3 13 0,0 3 2 16,-3-6-237-16,3 6-47 0,0-3-9 0,3 3-3 15,-3 0-45-15,0-1-10 0,3 1-2 0,3 5 0 16,-3-8-12-16,2 8-4 0,-2-5 0 0,3 5 0 15,0-6-12-15,0 6-4 0,-3-2 0 0,0-1 0 16,0 3-25-16,3 3-6 0,0-3-1 0,0 0 0 0,-6 0-8 0,6 0 0 16,0 2 0-16,-3 4 0 0,0-4 0 0,0 4 0 15,-3-1 0-15,0 3 0 0,2 0 0 0,-2-3 0 16,-3 3 9-16,3 0-9 0,-6 3 0 0,3-1 0 16,-3-2 0-16,1 3 8 0,-1-1-8 0,-3 1 0 15,-3 2 0-15,-3-2 8 0,6 2-8 0,-6 0 11 16,-3-2-11-16,3 2 12 0,-3-2 0 0,3 2 0 15,0-3 0-15,3-2 0 0,1 3 15 0,2-1 3 16,0 1 1-16,3 0 0 0,-3-1-31 16,3-2 0-16,3 3 0 0,0-3 0 0,3 0 13 0,0 0-3 15,3-1-1-15,3 1 0 0,-1-2-9 0,1 2 0 16,0-6 0-16,3 9 0 0,0-11 0 0,3 5 0 16,-6-2 0-16,3 2 0 0,3-5 0 0,-3 3 0 15,0-1 0-15,-3 1 8 0,2-3-8 0,1 5-14 16,-3-2 3-16,0 0 1 15,-3-3-146-15,3 2-28 0,-3 1-7 0,0 2-1 0</inkml:trace>
  <inkml:trace contextRef="#ctx0" brushRef="#br0" timeOffset="98274.27">21508 4781 2030 0,'0'0'44'0,"2"-8"10"0,1 5 2 0,0-2 1 16,-3 5-45-16,6-2-12 0,0-4 0 0,-6 6 0 0,6 0 121 0,3 6 23 16,-3-6 4-16,3 7 0 0,0 1-56 0,0 0-11 15,0 6-2-15,3 7-1 0,-3-5-20 0,3 5-4 16,0 0-1-16,-1 5 0 0,-2 3-12 0,0 1-2 15,-3 1-1-15,3 9 0 0,-3 0-12 0,-3 5-2 16,0 2-1-16,-6 4 0 0,-3 2-11 0,0 5-1 16,0 3-1-16,-3-1 0 0,0-1 2 0,-2-6 0 15,-4 2 0-15,0-5 0 0,3 3 4 0,-3-2 2 16,0-4 0-16,-6 1 0 0,0 2-10 0,-5-5-8 16,-1 0 12-16,-6 0-12 0,0-3 12 0,4-7-4 0,-1 2 0 15,-6 0-8-15,-6 8 0 0,13-13 0 16,-1 2 0-16,-3 3 0 15,3 0-128-15,-5 0-22 0,-1-3-5 0,-3-2-1217 0</inkml:trace>
  <inkml:trace contextRef="#ctx0" brushRef="#br1" timeOffset="110255.9">1731 8080 1094 0,'0'0'97'0,"0"0"-77"16,0 0-20-16,0 0 0 0,0 0 199 0,0 0 36 15,0 0 7-15,0 0 2 0,15 0-100 0,-15 0-20 0,0 0-4 0,6-2-1 16,3-1-40-16,3 0-8 0,3 3-2 0,-3 0 0 16,-3-2-26-16,0 2-6 0,5-3-1 0,-2 1 0 15,3 4-17-15,-6-2-4 0,3-2-1 0,0-1 0 16,6 3-14-16,-9-5 0 0,3 2 8 0,-3 0-8 16,-3 1 0-16,0 2 0 0,5 0 0 0,-5-3 0 31,0 3-102-31,0 0-23 0,3 3-5 0,-3-1-1000 0</inkml:trace>
  <inkml:trace contextRef="#ctx0" brushRef="#br1" timeOffset="110497.61">1710 8205 2052 0,'-3'-6'45'0,"-3"6"10"0,12-2 1 0,-6 2 1 0,0-5-45 0,3 2-12 15,-3 3 0-15,6-3 0 0,0 3 84 0,0 0 14 16,3-2 3-16,3-1 1 0,-3 0-2 0,6 1-1 16,0-1 0-16,0-2 0 0,3 2-56 0,-1 3-11 15,-5-5-3-15,6 5 0 0,-6-6-29 0,0 4 0 16,0 2 0-16,3 0 0 0,-3-3 28 0,-3 1-1 16,3 2 0-16,-4 2 0 15,1-2-43-15,3 3-9 0,-3-3-2 0,-6 2 0 16,6 4-95-16,0-4-19 0,0 1-4 0</inkml:trace>
  <inkml:trace contextRef="#ctx0" brushRef="#br1" timeOffset="111202.92">2922 7623 1436 0,'0'0'64'0,"0"0"12"0,0 0-60 0,0 0-16 15,0 0 0-15,0 0 0 0,0 0 140 0,0 0 24 0,0 0 6 0,0 0 1 16,0 0-62-16,0 0-12 0,3 8-2 0,6-6-1 16,0-2-5-16,-3 0-1 0,3 3 0 0,5-3 0 15,-2 0-45-15,3 0-10 0,3 0-1 0,3 0-1 16,-3-3-6-16,3 1-1 0,2 2 0 0,1 0 0 0,3-6-7 0,-3 4-1 16,0-4-1-16,-1 6 0 0,1-5-15 0,-3 5 11 15,3 0-11-15,3 0 10 0,-6 0-10 0,8 0 0 16,-5 0 0-16,6 0 0 0,-3-3 0 0,-3 3 8 15,2 0-8-15,-5 0 0 0,0 0 8 0,0 0-8 16,0 0 0-16,-1 3 8 0,1-3-8 0,-3 0-16 16,-3 5 4-16,0-5 1 15,-3 3-28-15,0-3-5 0,-3 3-2 0,0-3 0 16,-9 0-117-16,9 0-23 0,-9 0-5 0</inkml:trace>
  <inkml:trace contextRef="#ctx0" brushRef="#br1" timeOffset="111964.06">3026 7646 1652 0,'0'0'36'0,"0"0"8"0,0 0 2 0,0 0 0 0,0 0-37 0,0 0-9 0,-3 0 0 0,3 0 0 15,0 0 125-15,0 0 23 0,0 0 5 0,0 0 1 0,0 0-54 0,0 0-12 16,0 0-1-16,0 0-1 0,12 3-26 0,-3 0-4 16,-3-1-2-16,9 1 0 0,-6 0-23 0,3-1-5 15,2-2-1-15,1 3 0 16,0 2 13-16,3-5 2 0,0 3 1 0,3 0 0 0,-6 5-33 15,0-3-8-15,-1-3 0 0,1 6 0 16,-3 0-13-16,3 0-5 0,0 0-1 0,-6 3 0 0,3-1 19 0,0 1 0 16,0-3 0-16,3 2 0 0,-7 4 0 0,4-4 12 15,-6 1-1-15,3 2-1 0,0-2-10 0,-3-1-14 16,-6 1 3-16,0 2 1 0,3 0 10 0,-3-2 0 16,-3-1 0-16,3 1 0 0,-9-6 9 0,3 3 4 15,0 3 1-15,-3-3 0 0,-3 5-22 0,4 0-5 16,-7-2-1-16,0 2 0 0,-3 3 14 0,-6 2 0 15,-3 4 0-15,0 1 0 0,1 1 0 0,-10 3 0 16,3 2 0-16,1 0 0 0,-4 0 0 0,0-3 0 16,6 1 0-16,-5-1 0 0,5-2 0 0,0-3 12 0,3 1-3 0,-8-4 0 15,-1 1-9-15,0-4 0 0,3 4 0 16,1 0 0-16,2-1 0 0,9 1 15 0,-6 2-3 16,3 0 0-16,7 0-12 0,-4 0 0 0,3 0 0 15,3-2 0-15,0-1 0 0,6-2 0 0,3 0 0 0,0 0 0 16,6-3-10-16,-3-2 2 0,6-1 0 0,-3-2 0 15,0-8 8-15,6 6 14 0,0-1-3 0,0 0-1 16,3 1-10-16,-3-4 0 0,9 3 0 0,-6 1 0 16,6-1 8-16,-6 0-8 0,3 1 12 0,2-4-4 15,1-2 11-15,3 3 1 0,3-6 1 0,0 3 0 16,6 0 1-16,-7-2 0 0,4 2 0 0,3 0 0 16,-6-3-6-16,0 0-2 0,0 1 0 0,2-1 0 15,-2-2-14-15,6 2 11 0,3-5-11 0,0 6 10 0,-1-4-10 16,1 1 0-16,-3 2 9 0,0 1-9 0,2-4 0 15,1 4 0-15,-6-4 0 0,3 4 8 0,-6-3-8 0,-1 2 0 16,-2 0 0-16,-3 1 0 0,0-1-8 0,0 0-4 16,0 3 0-16,-3 0 0 15,-6 0-16-15,3 0-3 16,0 0-1-16,-3 0 0 0,-6 0-92 0,2 6-18 0,4-1-4 0,-6-5-1064 16</inkml:trace>
  <inkml:trace contextRef="#ctx0" brushRef="#br1" timeOffset="112373.12">2580 9131 1717 0,'0'-8'76'15,"0"8"16"-15,0 0-74 0,0 0-18 0,0 8 0 0,-6 2 0 16,3-7 108-16,0 2 19 0,-3 3 3 0,3 3 1 0,-3 2-54 0,0-2-10 16,6-3-3-16,-9 2 0 0,3 3-5 0,0-2-2 15,0-6 0-15,3 3 0 0,3 3-40 0,-6-3-8 16,3-6-1-16,3-2-8 0,0 0 0 0,0 0-19 16,0 0 3-16,0 0 0 15,0 0-216-15,0 0-44 0,0 0-8 0,9-10-1 0</inkml:trace>
  <inkml:trace contextRef="#ctx0" brushRef="#br1" timeOffset="112522.02">2630 8938 1094 0,'0'0'48'0,"0"0"11"0,0 8-47 0,0-8-12 16,0 0 0-16,-6-6 0 0,0 1 265 0,6 5 51 15,0 0 11-15,0 0 1 0,0 0-210 0,0 0-42 0,0 0-9 16,0 0-2-16,0 0-48 0,0 0-9 0,0 0-8 0,0 0 9 31,0 0-75-31,0 0-15 0,0 0-3 0</inkml:trace>
  <inkml:trace contextRef="#ctx0" brushRef="#br1" timeOffset="112777.89">2725 9054 1908 0,'6'-29'84'0,"-6"29"18"0,0 8-82 0,0-8-20 15,3-5 0-15,3-3 0 0,-6 8 104 0,0 0 16 16,6-6 3-16,3 6 1 0,-3 6-52 0,3-6-9 16,3-6-3-16,-3 4 0 0,-3 7-30 0,0-2-6 15,3-14-2-15,0 8 0 0,-3 11-13 0,3-10-9 16,-4-9 12-16,1 8-12 0,0 11 0 0,3-2 0 15,-6-12 0-15,3 6-12 16,-3 6-144-16,0-1-29 0,-3-5-6 0</inkml:trace>
  <inkml:trace contextRef="#ctx0" brushRef="#br1" timeOffset="112973.96">2746 9170 1036 0,'3'-13'46'0,"-3"13"10"0,0-2-45 0,0 2-11 0,0 0 0 0,0 0 0 16,3-6 309-16,0 1 60 0,3 0 12 0,-6 5 3 16,0 0-263-16,9 0-52 0,3-8-10 0,-3 2-3 15,0 1-34-15,3 0-7 0,-3 0-2 0,-3-1 0 32,3 6-127-32,-1-2-26 0,-2 4-4 0,0-4-2 0</inkml:trace>
  <inkml:trace contextRef="#ctx0" brushRef="#br1" timeOffset="113298.1">2967 9200 2700 0,'0'0'60'0,"0"0"12"0,0 0 2 0,0 0 1 0,0-6-60 0,0 1-15 16,0 5 0-16,5-5 0 0,-5-3 40 0,6 0 6 15,0 0 1-15,3 0 0 0,0-3-35 0,3 1-12 16,-3 4 0-16,3 1 9 0,-3-3-9 0,0-5 12 15,3 0-12-15,-3-3 12 0,3-3-12 0,-1 1 0 16,1 10 0-16,-3 3 0 0,0 7 0 0,3-4 0 16,-3-14 0-16,-3 5 0 0,6 3 0 0,-9 0 0 15,3 6 0-15,-6 2 0 0,0 0 0 0,0 0 0 16,0 0 0-16,0 0 0 0,0 0 11 0,0 0-3 16,0 0-8-16,0 0 12 0,0 0 15 0,0 0 2 15,0 0 1-15,3 5 0 0,-3 6-11 0,-3-4-3 16,3 1 0-16,-6 3 0 0,3 2-16 0,-3 0 8 15,3 1-8-15,0 2 0 0,0 2 0 0,3 1 0 0,-3-6 0 16,3 0 0 0,-3-2-131-16,3-1-23 0,0-2-5 0</inkml:trace>
  <inkml:trace contextRef="#ctx0" brushRef="#br1" timeOffset="114065.4">3231 7445 576 0,'-9'-2'25'0,"9"2"6"0,-2 0-31 0,-1-3 0 0,3 3 0 0,0-3 0 15,-6 1 292-15,3 2 52 0,3-3 10 0,-3 1 2 16,3-1-212-16,0 0-42 16,0 3-9-16,0 0-1 0,3-5 18 0,-3 5 4 0,3-5 1 0,3-1 0 15,-1 1-45-15,1-3-9 0,3-2-1 0,0 2-1 16,-6-3-33-16,6 3-6 0,0 0-2 0,0 0 0 15,3-2-18-15,-3 2 0 0,-3 0 0 0,9 0 0 16,-9 5 0-16,9-2 0 0,-6 2 0 0,-4 3 0 0,-5 0 0 0,6 3 0 16,3 2 0-16,-6 0 0 0,-3-5 55 0,0 8 7 15,0 3 2-15,0-3 0 0,0 5-64 0,-3 0 0 16,-3-2-9-16,0 2 0 0,-2-2 29 0,8-1 5 16,-6 1 2-16,3-3 0 0,-3 0-27 0,3-3 0 15,3-5 0-15,0 0 0 0,-3 5 12 0,3-5-4 16,0 0 0-16,0 0 0 0,0 0-8 0,6-2 0 15,3-1 0-15,-3-2 0 16,8-3-16-16,-5-3-9 16,3-2-2-16,3 0 0 0,0 0 43 0,3 2 8 0,0-2 1 15,-3 0 1-15,-1 2-26 0,-2 0 0 0,-3 3-12 0,-3 3 12 16,3 3-9-16,0-1 9 0,-3 0 0 0,0 3 0 0,3 3-18 0,-9-3 3 16,0 0 1-16,6 5 0 0,-6-5 24 0,0 8 5 15,3 3 1-15,0-1 0 0,-3-2-16 0,0 3 0 16,0-1 0-16,0 1-10 0,0-3 10 0,-3 2 14 15,3 1-3-15,-3-3-1 0,3 3-10 0,0-3 0 0,0-1-12 16,0 1 12-16,0 0 0 0,0 0 0 0,0 0 9 16,0-8-1-1,0 0-115-15,3 5-22 0,-3-5-5 0,9 6-1 0</inkml:trace>
  <inkml:trace contextRef="#ctx0" brushRef="#br1" timeOffset="115741.98">4020 8041 288 0,'0'-3'25'0,"0"-2"-25"0,0-1 0 0,0 6 0 15,6 0 225-15,-6 0 40 16,0 0 8-16,0 0 2 0,0 0-141 0,0 0-28 0,0 0-6 0,6 0 0 15,-3 0-33-15,0 0-7 0,-3 0 0 0,9 0-1 16,-9 0-18-16,3 0-3 0,0-2-1 0,0-1 0 16,0 3-17-16,-3 0-3 0,0 0-1 15,3-2 0-15,3-1 1 0,-6 0 0 0,0-2 0 0,3 2 0 16,-3 1-3-16,6-1-1 0,-6-2 0 0,0 2 0 16,0 3 9-16,0-3 2 0,0-5 0 0,0 3 0 15,0 0-1-15,0 2 0 0,0-2 0 0,-6-3 0 16,3 3-1-16,3-1 0 0,-6 1 0 0,0 0 0 15,3 0-3-15,3 5-1 0,-6-3 0 0,-3 0 0 16,0 3 10-16,0 0 1 0,0 0 1 0,0 3 0 16,3 0-6-16,-6-1 0 0,4 4-1 0,2-4 0 0,6-2-8 15,-3 5-2-15,-3 1 0 0,0-1 0 16,3 0-13-16,0 1-18 0,0-1 4 0,-6 0 1 0,6 0 61 0,-3 3 13 16,6-8 3-16,-3 8 0 0,3 0-64 0,-6 0 0 15,3 0-9-15,3 0 0 0,0 0 9 0,0 0 0 16,0-3 0-16,3 3 0 0,3-2 0 0,-6-1 0 15,3 0 8-15,3 0-8 0,0-2 0 0,0 0 8 16,-3-3-8-16,0 2 0 0,3 4 0 0,3-6 9 16,-6-11-9-16,6 3 0 0,-4 3 10 0,7 0-10 15,0-1 8-15,0 1-8 0,-3-3 0 0,3 3 0 16,-3 7 8-16,0-2-8 0,3-5 0 0,-6 2 0 16,3-5 0-16,3 3 8 0,-9-5-8 0,6 2-9 15,-1 0 9-15,1 0-13 0,-3-3 13 0,3-2 8 16,3 0 0-16,-3 2-8 0,0-2 8 0,-3 2-8 15,0-2 0-15,3 0 0 0,-3-3 8 0,0 0-8 16,0-2 0-16,3-4 0 0,-6 4 0 0,3-3-12 0,0-3 1 16,-3 0 1-16,2 0 18 0,1 1 3 0,-3 1 1 0,0 1 0 15,0 0-12-15,0 2 12 0,0 4-12 0,3-1 12 16,-6 0-12-16,0 3 0 0,0-3 0 0,0 5 0 16,-6-2-12-16,3 2-5 0,0 1-1 0,-3-1 0 15,3 1 46-15,-3 2 10 0,1 0 2 16,-4 0 0-16,3-3-27 0,-3 3-5 0,0 0 0 15,3 3-8-15,-6-3 20 0,0 0-2 0,0 0-1 0,-3 3 0 16,3 2-17-16,3 1-12 0,-6 2 1 16,1 0 1-16,2 2 10 0,3 1 0 0,-9 0 0 0,6 2 0 15,-3 0 0-15,3 0-8 0,3 3 8 0,-3 0-12 16,3-2 2-16,-2 2 0 0,2 0 0 0,0-1 0 16,3 4-109-16,3-3-21 0,0 3-5 15,0-1-663-15,3-2-132 0</inkml:trace>
  <inkml:trace contextRef="#ctx0" brushRef="#br1" timeOffset="116186.37">3529 8255 1458 0,'0'0'64'0,"0"0"14"0,0 0-62 0,0 0-16 15,0 0 0-15,0 0 0 0,-3 5 146 0,3-5 26 0,-6 8 6 0,6-8 1 16,0 0-59-16,3 8-11 0,-3 0-2 0,6-3-1 15,0-2-23-15,3 0-5 0,3-1-1 0,3 1 0 16,-3-3-23-16,6 0-5 0,2-3-1 0,1 1 0 16,0-1-12-16,-3-2-2 0,3-1-1 0,3 1 0 15,-1 0-13-15,-5 0-4 16,3 2 0-16,6-2 0 0,3 5-8 0,-1-6-8 0,1 1 9 0,12 0-9 0,-9-1 0 0,14-1 0 16,-2-1 0-16,-6 0-10 0,-1 0 30 0,-8 2 5 15,3 1 2-15,-4 3 0 16,1-4-43-1,-6 4-9-15,-3-1-2 0,0 3 0 0,-6 0 27 0,5 0 0 16,-11 3 0-16,6-1 0 0,-3 1 0 0,-3 0 0 0,0-1 0 16,0 1 0-16,0-1-69 0,0 1-9 0,-6 0-2 0,0-1-793 15,0-2-159-15</inkml:trace>
  <inkml:trace contextRef="#ctx0" brushRef="#br1" timeOffset="116952.29">3773 8787 460 0,'0'0'41'0,"0"0"-33"0,0 0-8 0,0 0 0 15,0 0 228-15,0-5 44 0,0-1 9 0,3 1 2 0,0 2-132 0,-3 3-27 16,0 0-4-16,0 0-2 0,0 0-33 0,0 0-6 15,0 0-2-15,0 0 0 0,0 0-17 0,0 0-3 16,0 0-1-16,3-5 0 0,0 0-12 0,0-3-2 16,-3 0-1-16,6 3 0 0,-6-1-17 0,0 6-4 15,0 0-1-15,0 0 0 16,0 0-2-16,0 0 0 0,0-5 0 0,-6 0 0 0,3-1 2 0,0 1 0 16,0-3 0-16,0 3 0 0,0 0 1 0,-3-1 0 15,-3 4 0-15,0-1 0 0,3 6 1 0,-3-1 1 16,4 4 0-16,-1-1 0 0,-3 0-22 0,-3 0 0 15,3 3 0-15,0 3 0 0,3-3 29 0,0 2 2 16,-3-2 0-16,3 6 0 0,0-4-18 0,6 3-3 16,-9-5-1-16,3 3 0 0,6 0-1 0,-3-3-8 15,0-1 12-15,3 4-4 0,3-3-8 0,0 0 0 16,-3-8 0-16,6 8 8 0,3 0 6 0,-6-3 1 16,6 3 0-16,0-3 0 0,-3-5-15 0,9 3-16 0,-9 0 3 15,9-3 1-15,-6-3 12 0,5 0 0 0,-2-2 0 16,3-3 0-16,-6-3 9 0,6 1-9 0,-3-1 0 0,3-2 9 15,-6 0-9-15,3 0 12 0,3-1-12 0,-1-1 12 16,-5 1-12-16,0-2 0 0,3-2 0 0,-6-3 0 16,3-3 0-16,0 0 0 0,-3-2 0 0,0-3 0 15,0 2 0-15,-3 1 0 0,3-1 0 0,-3 3 0 16,-3 1 0-16,0-1 0 0,0 3 0 0,0-1 0 16,0 1 0-16,-3 5 0 0,-3 3 0 0,0 0 0 0,0 0 0 15,3 2 0-15,-6 3 0 0,-6 0 0 16,3 3 0-16,-3 0 0 0,6 5 0 0,-5-3 0 0,-1 6 13 15,3-3 1-15,-3 0 0 0,3 2 0 0,0 1-14 0,0 0 0 16,3-1 0-16,0 1 0 0,0 0 0 0,6-1 0 16,3-2 0-16,-6 8 0 15,6-8-23-15,-6 5-4 0,4 3-1 0,-1 0 0 16,3 3-164-16,-3-3-34 0,3 2-6 0</inkml:trace>
  <inkml:trace contextRef="#ctx0" brushRef="#br1" timeOffset="117510.23">4187 8366 288 0,'0'0'12'0,"0"0"4"0,0 0-16 0,0 0 0 0,0 0 0 0,0 0 0 15,0 0 453-15,0 0 88 0,0 0 18 0,0 0 3 16,0 0-393-16,0 0-78 0,0 0-16 0,0 5-3 16,0 3-31-16,0 0-5 0,-3 0-2 0,0 3 0 15,0-3-2-15,0 5-1 0,-3 0 0 0,-3 8 0 16,0 3 7-16,0 0 2 0,3 0 0 0,-3 2 0 16,0 1-8-16,-2-3-2 0,2-3 0 0,3 0 0 15,0-3-7-15,0-2-2 0,3-2 0 0,3-1 0 16,-6-5-9-16,6 0-1 0,0-8-1 0,6 8 0 0,-6-3-10 0,6-3 0 15,-3 1 0-15,9-3 0 0,-6-5 0 16,2 0 0-16,7-3 8 0,-6 0-8 0,3 0-12 0,-3 0-5 16,6-3-1-16,-3 3 0 0,3-5 18 0,-6 5 0 15,3 0 0-15,-3 3 0 0,2-3 0 0,1 5 0 16,0 1 0-16,-3 2 0 0,0 2 0 16,0 1-12-16,0 2 3 0,-3 3 0 0,0 0 9 15,3 0 9-15,-6 0-1 0,0 0-8 16,0 0-44-16,-3 0-16 0,3 0-4 15,-3 0 0-15,0 0 52 0,0-8 12 0,-3 5 0 0,0 3 0 0,3-8 28 0,0 0 8 16,-3 10 1-16,0-2 1 0,-9-2-18 0,6 2-4 16,-3 2-1-16,0-5 0 0,3-2 3 0,-3-3 1 15,-3 3 0-15,3-1 0 0,-5-2-19 0,5 6-9 16,-6-1 1-16,3-2 0 0,-3-3 24 0,0-3 4 16,-3 0 2-16,0 3 0 0,3-2-22 0,-5-1 0 0,2 0 0 15,6 3 8-15,0-5-8 0,3 0-8 0,0-6 8 0,3 1-12 16,3 4-106-1,0-2-22-15,3 8-4 0</inkml:trace>
  <inkml:trace contextRef="#ctx0" brushRef="#br1" timeOffset="118178.9">5181 7480 1458 0,'0'0'64'0,"3"-6"14"0,0 4-62 0,-3 2-16 0,0-5 0 0,0 5 0 16,0-3 123-16,0 3 21 0,0 0 5 0,0 0 1 16,0 0-33-16,-3-3-6 0,-3 3-2 0,0 0 0 0,0 3-19 15,0 0-4-15,-3 2-1 0,3 0 0 16,-3 6-15-16,-2 2-3 0,-1 0-1 0,0 3 0 0,-3 3-16 15,-3 2-3-15,0 3-1 0,-3 5 0 0,-8 5-18 0,2 0-4 16,3 6-1-16,3-3 0 0,3 3-10 0,6-8-1 16,0-3-1-16,-2 0 0 0,2 0-11 0,0 5 12 15,-3 1-12-15,9 4 12 0,-9 1-12 0,6 10 0 16,3-5 9-16,-3-5-9 0,6-6 24 0,0-7 0 16,3 2 0-16,-3-3 0 0,3-4-38 15,3 1-7-15,0-1-2 0,9-1 0 0,-9-3 23 16,6 1 0-16,-3-3 0 0,6 2 0 0,-3-5 14 15,3 1 7-15,-3-1 2 0,0-5 0 16,2 0-67-16,1-3-12 0,3 0-4 0,0-5 0 16,0 0-128-16,0 0-25 0,-3-2-6 0</inkml:trace>
  <inkml:trace contextRef="#ctx0" brushRef="#br1" timeOffset="118731.14">5232 8123 1497 0,'-3'-27'66'0,"3"27"14"0,0 0-64 0,0 0-16 0,0 0 0 0,0 0 0 16,0 0 175-16,0 6 31 0,0 1 6 0,0 4 2 15,0-3-86-15,0 3-18 0,6 2-3 0,-3 0-1 16,0 0-17-16,3 6-3 0,2-1-1 0,-2-2 0 15,3 3-33-15,0-3-8 16,0 2 0-16,0-5-1 0,0 1-27 0,0-4-4 0,0 1-2 0,0-1 0 16,-3 4-10-16,-3-4 0 0,3 1 0 0,0-1 8 15,0-2-8-15,3 0 0 0,-3-3 0 0,-3 3 8 16,2-2-72 0,1 2-14-16,-3 0-3 0,0-3-807 0,0 0-160 0</inkml:trace>
  <inkml:trace contextRef="#ctx0" brushRef="#br1" timeOffset="119054.4">5708 8115 1555 0,'3'-6'138'0,"-3"6"-110"16,-3-7-28-16,3 7 0 0,0 0 195 0,0 0 33 15,0 0 8-15,0 0 0 0,0 0-84 0,0 0-16 16,-6-3-4-16,0 8-1 16,0 3-73-16,0 8-14 0,0 5-4 0,-6 3 0 0,0 0-2 0,3 0-1 15,-2-1 0-15,-1 9 0 0,-3 0-13 0,0-6-4 16,0 1 0-16,0-1 0 0,-6 1 9 0,0-1 2 16,1 3 0-16,-4 6 0 0,3-1-31 0,-6 1-15 0,6 2 2 0,3-6 0 15,7-2 13-15,-4-2 0 0,6-3 0 16,-3-6 0-16,0 3 0 0,3-2-20 0,0-3 2 0,6-3 1 31,-3-5-119-31,6 0-23 0,0-3-5 0,0-2 0 0,0-3-74 16,0 0-14-16</inkml:trace>
  <inkml:trace contextRef="#ctx0" brushRef="#br1" timeOffset="119278.23">5747 8512 2502 0,'0'0'55'0,"0"0"11"0,-3 5 2 0,0 0 3 0,3-5-57 0,-3 6-14 15,0 1 0-15,-3 1 0 0,6 3 87 0,-9 0 14 16,0 4 3-16,3 1 1 0,-3 0-66 0,3 0-14 16,0 3-2-16,0-4-1 0,0 1 16 0,0 0 3 15,3-5 1-15,3-1 0 0,-6 1-34 0,6 0-8 16,0-11 0-16,-3 10 0 15,3 1-76-15,0-11-16 0,0 0-4 0,0 0-1 16,0 0-156-16,0 0-31 0</inkml:trace>
  <inkml:trace contextRef="#ctx0" brushRef="#br1" timeOffset="119453.36">5866 8236 1324 0,'0'-5'118'16,"-6"3"-94"-16,3-4-24 0,-3 6 0 0,0-2 299 0,3-1 55 0,-3 3 11 16,6 0 3-16,0 0-266 0,0 0-53 0,0 0-10 0,0 0-3 31,3-5-108-31,3-3-23 0,-3 0-4 0,6 3-1 0</inkml:trace>
  <inkml:trace contextRef="#ctx0" brushRef="#br1" timeOffset="119954.82">6015 7430 1789 0,'0'0'79'0,"0"0"17"0,0 0-77 0,0 0-19 16,0 0 0-16,0 0 0 0,0 0 157 0,0 0 28 15,0 0 6-15,0 0 1 0,0 0-92 0,5-3-19 16,1-2-3-16,0-1-1 0,-3 4-13 0,-3 2-2 16,6-6-1-16,3 6 0 0,-3-2-32 0,0 2-6 15,3 0-2-15,0 0 0 0,0-3-21 0,0 3 0 16,-3 3 0-16,3-1 8 0,0-2-8 0,0 6 0 15,-3-1 0-15,0-2 8 0,2 2 19 0,-5 0 4 0,0 3 1 0,0 0 0 16,-3-3-32-16,0 6-13 0,-3-3 1 0,-3 2 0 16,0 1 12-16,1 2 15 0,-7 0-3 0,3 3-1 15,-6-2-11-15,3 1 10 0,3 4-10 0,-3-1 10 16,0 4 5-16,-3-4 1 0,3-2 0 0,0 0 0 16,4-3-1-16,-1 3 0 0,0-5 0 0,3-1 0 15,0 1 1-15,6-3 0 0,-6 2 0 0,6-2 0 16,0 0-16-16,0-3 0 0,6 1 0 0,-6-1 0 15,9 0 0-15,-3-5 0 0,6 0 0 0,-4 0 0 0,7-2 0 16,-9 2 0-16,6-3 0 0,0 0 0 16,0 1 0-16,-3-1-10 0,6 3 10 0,-3 0-8 15,0 0-148-15,0 3-28 0,-3-1-7 0,2 1-1 0</inkml:trace>
  <inkml:trace contextRef="#ctx0" brushRef="#br1" timeOffset="120449.96">6464 8189 1915 0,'0'0'84'0,"0"0"19"0,0-3-83 0,0 3-20 0,0 0 0 0,0 0 0 0,0 0 141 0,0 0 24 16,0 0 5-16,0 0 1 0,0 0-59 0,0 0-12 16,3-2-3-16,3-1 0 0,0 3-26 0,3-3-6 15,-3 3-1-15,9 0 0 0,-9 0-51 0,5 0-13 16,4 0 0-16,0 0 0 0,3 0 0 0,-3 0 0 15,0-2 0-15,0 2 0 0,3-3 0 0,-4 3 0 16,-2 0 0-16,0 0 0 0,0 0 0 0,0 0 0 16,0 0 0-16,0 3 0 15,-3-1-112-15,0 1-26 0,-9-3-5 0</inkml:trace>
  <inkml:trace contextRef="#ctx0" brushRef="#br1" timeOffset="121276.79">7312 7821 1915 0,'0'0'84'0,"0"-5"19"0,0 0-83 0,0-1-20 16,3 1 0-16,-3-3 0 0,3 0 132 0,3-3 21 15,-3 4 5-15,3-1 1 0,0-3-71 0,3 6-13 16,-3-6-3-16,6 3-1 0,0 3-23 0,-3 0-4 0,3-1 0 0,0 1-1 16,-1 2-18-16,1 1-3 0,3 2-1 0,0 2 0 15,-3 1-21-15,3 5 0 0,0-5 0 0,-3 5-12 16,0 2 12-16,-3 3 0 0,-4 1 0 0,1 1 8 16,0 1 4-16,-3 3 2 0,-3-1 0 0,-3 4 0 15,3-4 7-15,-3-2 2 16,-3 0 0-16,-2 2 0 0,-1 1-1 0,-6-1 0 0,0 4 0 0,0-1 0 15,0 3-22-15,-9 10 9 0,3 0-9 0,1 3 0 16,-1-2 12-16,-3-6-12 0,3 0 12 0,-3 0-12 16,-3-5 8-16,4-3-8 0,-1-5 0 0,6 0 0 15,-3-3 34-15,6-2 0 0,6-3 0 0,0-1 0 16,-2-1-78-16,11-6-16 0,0 0-4 0,0 0 0 0,-6-6 52 0,0 4 12 16,3-3 0-16,3-3 0 0,3-3 16 0,-3-2 5 15,3 0 2-15,3-1 0 0,-1 1-37 0,4 0-7 16,0-3-2-16,0 3 0 0,0 2 23 0,3 1 18 15,0 2-3-15,0 2-1 0,-3 4-22 0,-3 4-5 16,3 1-1-16,0 2 0 0,-3 1 24 0,0 4 5 16,3-2 1-16,-1 3 0 0,-2-1-2 0,0 1 0 15,3-1 0-15,0 1 0 0,-3-3 0 0,3 0 0 16,-3 3 0-16,3-4 0 0,0-1-14 0,0 2 11 16,0-3-11-16,-3 3 10 0,3-3 4 0,0-2 1 15,2 2 0-15,-2-2 0 0,0-1-15 0,0 1-18 16,3-3 4-16,0 0 1 15,-3 0-44-15,3-3-9 0,0 1-2 0,0 2 0 16,0-3-174-16,-3 0-35 0</inkml:trace>
  <inkml:trace contextRef="#ctx0" brushRef="#br1" timeOffset="121515.74">7723 8223 2188 0,'0'-2'97'0,"0"2"20"0,0 0-93 0,0 0-24 0,0 0 0 0,0 0 0 16,0 0 158-16,0 0 27 0,0 0 6 0,0 0 1 16,3 10-112-16,0 1-21 0,3-3-5 0,0 0-1 15,-3-3-33-15,3 3-8 0,0-3 0 0,0 3-1 16,3 0-11-16,-6 0 0 0,3 0 0 0,0-3 0 0,-3 3 0 0,0 0 0 16,2-3 0-16,-2 3 0 0,3-2 0 0,-3-4 0 15,3 4 0-15,0-4 0 16,0 1-129-16,0-3-28 0,0 0-6 0,3-3-660 15,-3 1-132-15</inkml:trace>
  <inkml:trace contextRef="#ctx0" brushRef="#br1" timeOffset="121753.13">8053 8165 2124 0,'0'0'94'0,"-3"-3"19"15,1 6-90-15,-1-3-23 0,-3 5 0 0,3 1 0 0,3 2 151 0,-3 0 25 16,-3 2 6-16,-3 3 1 0,3 1-74 0,0 1-14 15,-3-1-3-15,0 2-1 0,0-1-73 0,-3-1-18 16,3 2 0-16,0-1 0 0,-3 4 55 0,3-1 7 0,-2 1 2 16,-1-1 0-16,-3 4-52 0,0-4-12 0,3 3 0 15,-3 3 0-15,0 0 0 0,-3 2 0 0,6 1 0 0,-2-3 0 16,-1-1 0-16,0 1 0 0,3-3 0 0,3-2 0 16,3-6-100-1,0 0-22-15,0-2-5 0,6-3-1 0,0-3-153 0,0-2-31 16,0-3-7-16,0 0-1 0</inkml:trace>
  <inkml:trace contextRef="#ctx0" brushRef="#br1" timeOffset="121995.92">8101 8459 1382 0,'0'0'123'0,"0"0"-99"16,0 0-24-16,0 0 0 0,0 0 266 15,0 0 48-15,0 0 10 0,0 0 1 0,0 0-166 0,0 0-34 16,-6 5-6-16,3-2-2 0,0 5-59 0,-3 0-12 16,0-1-2-16,0 7-1 0,-3-1-25 0,3 0-5 15,0 11-1-15,1-3 0 0,-4 6-12 0,3-6 0 16,0 0 0-16,0-3 0 0,3-4 0 0,-3-1-12 16,3-2 1-16,0-4 0 15,3-7-100-15,0 0-20 0,0 0-4 0,0 0-1 16,6-2-148-16,0-3-29 0</inkml:trace>
  <inkml:trace contextRef="#ctx0" brushRef="#br1" timeOffset="122145.72">8295 8192 1382 0,'0'0'123'16,"3"-6"-99"-16,-3 1-24 0,-3 0 0 0,3 2 256 0,0 3 45 0,0 0 10 0,0 0 1 15,0 0-184-15,0 0-38 0,0 0-7 0,0 0-2 16,0 0-64-16,0 0-17 0,0 0 0 0,0 0 0 15,0 0-81-15,0 0-23 16,6-3-4-16</inkml:trace>
  <inkml:trace contextRef="#ctx0" brushRef="#br1" timeOffset="122870.5">8571 8319 1591 0,'3'0'70'0,"0"0"15"0,0-3-68 16,0 3-17-16,0 0 0 0,0-3 0 0,-3 3 149 0,3 0 27 0,0-2 4 0,0-1 2 15,-3 3-87-15,3 0-18 0,0-3-3 0,3 1-1 16,-3-6-39-16,3 2-8 0,0 1-2 0,0-3 0 15,0 3 7-15,0-3 1 0,3 0 0 0,0-3 0 16,-6 1-32-16,3-1-21 0,0-2 3 0,2 2 1 16,-5 1 65-16,3-1 12 0,-3-2 4 0,0 0 0 15,0 2-52-15,-3 1-12 0,-3-1 0 0,0 0 0 16,0-2 25-16,0 5 6 0,-3 0 1 0,1 3 0 16,-4 2-12-16,0 1-1 0,-3 2-1 0,-3 2 0 0,-3 1 13 0,0 2 2 15,0 6 1-15,0 2 0 16,4-2-18-16,2 2-3 0,-6 3-1 0,3 0 0 15,-3 2-3-15,3 3-1 0,3-2 0 0,3-1 0 0,-3 4 14 16,4-4 2-16,2 1 1 0,0-3 0 0,3 2-36 0,0-2-7 16,3-3-2-16,3-2 0 0,0-3 32 0,3-3 7 15,0 0 1-15,5-2 0 16,-2 0-20-16,3-1 0 0,0-2 0 0,0-2 0 0,6-1 0 0,3-5 0 16,0 0 0-16,-1-3 0 0,4 1-12 0,-3-3-5 15,0-1-2-15,0 1 0 0,-6-3 31 0,0 3 5 16,-4-3 2-16,1 6 0 0,-3-4-19 0,0 6 0 15,-3 3 0-15,0 0 0 0,-3 2 0 0,-3 6 0 16,3 0 0-16,-3 2 0 0,-3 3 0 0,3 0 0 0,0 2 0 0,-3 1 0 16,3-1 0-16,0 1 0 0,-3 0 0 0,3 2 0 15,-3-5 0-15,3 2 0 16,0 1 0-16,3 0 0 0,-3-4 0 0,3 1 0 0,0-2 0 16,3-4 0-1,-3 4-48-15,6-4-12 0,-3-2-4 0,0-2 0 0,0-4-153 16,3-2-31-16</inkml:trace>
  <inkml:trace contextRef="#ctx0" brushRef="#br1" timeOffset="123099.39">9092 8197 2649 0,'0'0'58'0,"0"0"12"0,0 0 2 0,0 0 4 16,0-5-61-16,0 5-15 0,0 0 0 0,6-3 0 0,3 0 54 0,-3-2 8 15,3 0 2-15,0-1 0 0,3-2-11 0,0 3-1 16,0-3-1-16,0 3 0 0,0 0-23 0,-1-1-4 16,4 4 0-16,-3-1-1 0,0 0-13 0,0 3-2 15,0-2-8-15,3 2 12 0,-6 0-23 0,0 2-5 16,3-2 0-16,-4 3-1 0,1 0 17 0,-3-3 0 16,-6 0 0-16,6 2-925 15,0 1-182-15</inkml:trace>
  <inkml:trace contextRef="#ctx0" brushRef="#br1" timeOffset="123911.89">9768 7742 1324 0,'0'0'59'0,"0"-6"12"0,3 1-57 0,0 0-14 16,-3 5 0-16,3-8 0 0,0 0 224 0,3 3 43 16,3-3 8-16,-3 0 1 0,3 0-126 0,3 0-26 15,2 0-4-15,-2-3-2 0,0 3-50 0,3-2-11 0,6-1-1 0,0 3-1 16,0-2-27-16,-1 2-4 16,1 3-2-16,0 2 0 0,0 0-14 0,-3 1-8 0,0 4 10 0,-3 4-10 15,-4 1 0-15,-2 4 0 0,0 0 0 0,-3 7 0 16,-3 1 8-16,0 5-8 0,-6-1 0 15,-3 4 9-15,-3 5 3 0,-3-1 0 0,-5 4 0 0,-4-1 0 16,-3-2-3-16,-6 2 0 0,0 3 0 0,1 3 0 16,-1-6-9-16,0 3 12 0,0 3-12 0,1 0 12 15,-1-3-12-15,0-3 8 0,3-2-8 0,0-6 8 16,1-7-8-16,2-1 0 0,3-2 9 0,0-2-9 16,3-7 0-16,6 1 0 0,1-2 0 0,2-4 8 15,3 1-8-15,3-6 0 0,0-2 0 0,6-6-8 16,0-2-4-16,6 0-1 0,-3-3 0 0,5-5 0 15,-2 2 13-15,3 4-11 0,-3-1 11 16,3 2-10-16,3-1 10 0,-3-1-8 0,0 5 8 0,0 3-8 16,0 0 8-16,0 3 0 0,-1 5 0 0,-2 5 0 0,0 3 14 15,-3 3-2-15,0-1 0 0,0 4 0 0,-3 1 1 16,3-1 0-16,-3-1 0 0,0 0 0 16,0 0-3-16,3-2-1 0,0 0 0 0,3-3 0 0,0 2-9 0,0-2 0 15,3-3 0-15,-3 1 8 0,-9-6-8 0,8 2 0 16,4 1 0-16,6-3 8 0,-3 0-17 0,3-3-4 15,3 1-1-15,0-1 0 16,-3 0-135-16,-4-2-27 0,4 2-6 0,0-2-1050 0</inkml:trace>
  <inkml:trace contextRef="#ctx0" brushRef="#br1" timeOffset="124158.46">10208 8157 1958 0,'0'0'174'0,"0"0"-139"0,0 0-35 0,0 0 0 15,0 0 123-15,0 0 17 0,0 0 4 0,0 0 1 16,0 0-12-16,0 0-2 16,0 0-1-16,3 5 0 0,-3-5-64 0,3 8-13 0,0 0-2 0,3 0-1 15,-3 3-25-15,3-1-5 0,0 1 0 0,0 0-1 16,3 2-11-16,-3-3-8 0,3 1 12 0,-3 0-12 16,3-1 9-16,-3-2-9 0,-3 0 0 0,3-3 9 15,0 3-9-15,0-2 0 0,0-1 0 0,-6-5 0 16,0 0-73-16,0 0-20 0,6 5-4 0,0 0-1 15,0-2-134-15,2 0-28 0</inkml:trace>
  <inkml:trace contextRef="#ctx0" brushRef="#br1" timeOffset="124438.34">10625 8096 979 0,'0'0'87'0,"0"0"-70"16,0 0-17-16,0 0 0 0,0 0 272 0,0 0 52 16,-3 8 9-16,-3 0 3 0,3-3-148 0,-3 3-28 15,0 6-7-15,-3 4-1 0,-2-2-51 0,2 0-10 16,-6 2-3-16,0 1 0 0,0 2-32 0,-6 0-8 0,0 0 0 0,0 1-1 16,-5 1-15-16,-4 4-4 15,0 2 0-15,3 0 0 0,-2 0-6 0,2 0-2 0,0 8 0 0,3 0 0 16,0 0-12-16,4-2-8 15,-1-3 8-15,3-1-8 0,0-4 0 0,3-3 0 0,3-3 0 0,3 0 0 32,3-5-41-32,0-3-3 0,6-2-1 0,0-11 0 0,0 0-216 0,0 0-43 0</inkml:trace>
  <inkml:trace contextRef="#ctx0" brushRef="#br1" timeOffset="124705.67">10649 8379 2102 0,'0'0'93'0,"0"0"19"0,0 0-89 0,0 0-23 15,0 0 0-15,0 8 0 0,-3 0 126 0,0 3 21 16,0-3 4-16,0 2 1 0,3-2-92 0,-3 0-17 15,0 3-4-15,0 2-1 0,-3 0-8 0,3 0-2 16,0 3 0-16,-3-2 0 0,3-1-14 0,-3 0-3 16,3 3-1-16,-3-3 0 0,3 0-10 0,1 1 8 15,-1-4-8-15,0 1 8 16,0-6-93-16,3 3-19 0,0-8-4 0,0 0-1089 0</inkml:trace>
  <inkml:trace contextRef="#ctx0" brushRef="#br1" timeOffset="124864.38">10762 8178 2876 0,'0'0'64'0,"0"0"12"0,0 0 4 0,0 0 0 0,0 0-64 0,0 0-16 16,0 0 0-16,0 0 0 0,0-2 16 0,0-4 0 0,3 1 0 0,0 2 0 15,0-2-95-15,0 2-18 0,3-2-4 0</inkml:trace>
  <inkml:trace contextRef="#ctx0" brushRef="#br1" timeOffset="125635.24">11316 7533 748 0,'3'-3'67'0,"-3"3"-54"0,0 0-13 0,0 0 0 15,0-3 247-15,0 3 46 0,0 0 10 0,0 0 1 16,0 0-117-16,0 0-24 0,0 0-5 0,-3 11-1 15,-3 2-41-15,-3 0-9 0,0 6-2 0,-3 2 0 0,-3 6-29 0,3-1-7 16,3 3-1-16,-6 3 0 16,4 0-24-16,-7 2-4 0,0 0-2 0,0-2 0 0,0 0-14 0,3 0-2 15,-3 2-1-15,1 0 0 0,2-4-13 0,0-1-8 16,0 2 10-16,3-1-10 0,0-1 8 16,3-3-8-16,3-2 0 0,-3-3 0 0,3-5 0 0,3 0 0 15,0-6 0-15,3 1 0 0,3-6 0 0,-3-5 0 16,6 0 0-16,3-2 0 0,0-6 0 0,3 0 0 15,3-5 0-15,6-6 0 0,0 3-10 0,2 0 10 16,1-2-8-16,3 2 8 0,-3-5-12 0,3 5 2 16,-1 0 1-16,1 3 0 0,0 2 9 0,0 1-12 15,0 4 12-15,-4 4-12 0,-2 2 12 0,-3 0 0 16,-3 2-9-16,0 4 9 0,-6-1 0 0,0 0 0 16,-3 3 0-16,0 3 0 0,-3-1 0 0,0 3 0 15,-6 1 0-15,3-1 0 0,-3 3 0 0,-3-3 0 16,0 6 0-16,-6-4 0 0,0 4 0 0,-3-1 0 0,0-2 0 15,-3 0 0-15,0-3 8 0,-2 1-8 0,-4-1 0 16,3-2 8-16,3-1 2 0,0-5 0 16,3 3 0-16,-3-5 0 0,1 0-10 0,2-1 12 0,-3 1-12 15,0-3 12-15,3-3-12 0,3 1 0 0,0-1 0 16,6 0 8-16,-3-2-8 0,3 0 0 0,0-3 0 16,6 0 0-16,-2 0-77 15,4-3-11-15,1 3-3 0,3 0 0 16,3-2-78-16,0-1-16 0,0 1-3 0,3-1-1 0</inkml:trace>
  <inkml:trace contextRef="#ctx0" brushRef="#br1" timeOffset="125910.23">11700 8062 2480 0,'0'0'55'0,"3"-3"11"0,0-2 2 0,-3 5 1 0,0-5-55 0,0 5-14 15,0 0 0-15,0 0 0 0,0 0 107 0,0 0 18 16,0 0 4-16,6 2 1 0,0 1-59 0,-6-3-12 16,6 3-3-16,2 2 0 0,-8-5-21 0,6 8-5 15,0 2-1-15,3 4 0 0,-3-6-13 0,0 2-4 16,-3-2 0-16,3 3 0 0,0-1-12 0,0 3 9 16,0 1-9-16,-3 2 8 0,0-1-8 0,3 1 0 15,-6-2 0-15,3-1 8 0,0 3-8 0,-3-3 0 16,3 0 0-16,-3-2 0 15,0 2-18-15,-3-2-9 0,0 2-1 0,0-3-1 16,3-4-161-16,-6 2-32 0,6-1-6 0</inkml:trace>
  <inkml:trace contextRef="#ctx0" brushRef="#br1" timeOffset="126124.03">11682 8324 2566 0,'0'0'56'0,"-6"-3"12"0,6 3 3 0,-3 0 1 0,-3-2-57 0,0-1-15 0,0-2 0 0,6 5 0 15,0-6 115-15,0 1 20 0,0 0 4 0,3-1 1 16,3-2-52-16,3 3-11 0,0 0-1 0,0-6-1 0,-3 1-60 0,3 2-15 16,3-3 0-16,2 1 0 0,-2-1 0 0,6 0 0 15,-3 1 0-15,3-3 0 0,-3 2 18 0,9-5 1 16,-9 0 0-16,2 3 0 16,-2 2-41-16,0 4-8 0,-3-1-2 0,-3 0 0 15,3 0-25-15,-3 2-6 0,0 1-1 0,-3 3 0 16,3-1-118-16,0-2-24 0,-9 5-5 0</inkml:trace>
  <inkml:trace contextRef="#ctx0" brushRef="#br1" timeOffset="126398.18">12057 8342 1440 0,'0'0'64'0,"0"0"12"0,0 0-60 0,0 0-16 0,0 0 0 0,0 6 0 16,0-6 218-16,0 5 41 0,0 3 8 0,-3-3 1 16,3-5-127-16,0 5-25 15,0 1-6-15,-3 2-1 0,3 0-26 0,-3 0-6 0,0 2-1 0,0-2 0 16,0 3-52-16,-3 2-12 0,0-3-1 0,0 4-1 16,0-4 22-16,0 3 5 0,0 1 1 0,0-1 0 15,3 0-29-15,-3-2-9 0,3-1 0 0,1-2 0 16,-1-2-52-16,3-1-16 15,0-5-4-15,0 0-1 0,0 0-171 0,0 0-33 0</inkml:trace>
  <inkml:trace contextRef="#ctx0" brushRef="#br1" timeOffset="126565.38">12230 8120 864 0,'-3'-13'76'0,"3"10"-60"16,0-2-16-16,-3 0 0 0,3 2 362 0,0-2 70 15,-3-1 13-15,3 1 3 0,0 5-285 0,0-5-58 16,-3 0-11-16,6-1-2 0,-3 6-71 0,3-2-13 16,3-1-8-16,0 0 8 15,-1 1-113-15,-5 2-23 0,6 0-4 0</inkml:trace>
  <inkml:trace contextRef="#ctx0" brushRef="#br1" timeOffset="127102.62">12596 8051 2098 0,'0'0'46'0,"0"0"10"0,0 0 1 0,0 0 3 0,0 0-48 0,0 0-12 15,0 0 0-15,0 0 0 0,0 0 112 0,0 0 20 16,0 0 4-16,0 0 0 0,0 0-30 0,9 3-6 0,0-3-2 0,-1 0 0 15,4-3-54-15,3 3-10 0,0 3-2 16,0-3-1-16,3 0 2 0,0 0 1 0,-3-3 0 0,0 3 0 16,5-2-34-16,-5 2 0 0,0 0 0 0,0 0 0 15,-3 0 0-15,0 0 0 16,0 0 0-16,-3 0 0 16,0 0-84-16,-9 0-23 0,9 2-5 0,-9-2-761 0,0 0-153 0</inkml:trace>
  <inkml:trace contextRef="#ctx0" brushRef="#br1" timeOffset="127330.13">12819 7924 1728 0,'0'0'153'0,"0"0"-122"0,0 0-31 0,0 0 0 0,0 0 183 0,0 0 30 15,0 0 7-15,0 0 0 0,0 0-81 0,0 0-17 16,0 0-3-16,0 8-1 0,0 0-66 0,0 0-12 15,0 0-4-15,0 3 0 0,0-1-9 0,-3 6-3 16,0-3 0-16,-3 3 0 0,0 3-10 0,0 2-2 16,0 0-1-16,-3 0 0 0,0 0-11 0,0 3-12 15,-3 0 2-15,4-3 1 16,2 0-139-16,-3-2-27 0,3-3-5 0</inkml:trace>
  <inkml:trace contextRef="#ctx0" brushRef="#br1" timeOffset="128093.78">13423 8160 979 0,'0'0'43'0,"0"0"9"0,0 0-41 0,0 0-11 16,0 0 0-16,0 0 0 0,0 0 286 0,0 0 55 16,0 0 11-16,6-6 3 0,-6 6-215 0,0 0-44 15,3-2-8-15,-3 2-1 0,6-5-35 0,0-1-6 16,-3 1-2-16,3 0 0 0,0-3-15 0,3 0-3 16,-3 0-1-16,0 0 0 0,3 0-13 0,0-3-2 15,-6 3-1-15,3-2 0 0,-4-1-9 0,4 1 0 16,-3-1-12-16,0 1 12 0,0-1 0 0,-3-2 12 15,0 2 0-15,0 1 0 0,0-1-12 0,0-2 0 16,0 2 0-16,-6 3 8 0,0 0 4 0,-2 0 0 0,-1 6 0 16,0-1 0-16,-3 0 13 0,0 6 3 0,0-3 1 15,0 5 0-15,-3 3-3 0,0-2-1 0,3 4 0 0,0 1 0 16,1 2-9-16,-4 0-3 0,3 0 0 16,0 3 0-16,3 3-13 0,-3 5 11 0,3-3-11 15,0 0 10-15,0 0-10 0,3-2 0 0,0 2 0 0,3-3 8 16,0 1-23-16,3-1-5 0,3-4 0 0,0-4-1 15,0-5 38-15,3 3 8 0,-6-8 2 0,12 0 0 16,-3 0-27-16,3-5 0 0,0 0 0 0,0-3 0 16,3-5 0-16,0-1 0 0,-1 1 0 0,1 0 0 15,3 0 0-15,-3-3 0 0,0-3 0 0,0 1 8 16,-3 5-8-16,-3 2 0 0,0 0 0 0,0 1 8 0,-3 2-8 16,2 3 0-16,-2-3 0 0,0 5 0 0,-6 3 0 0,0 0 0 15,0 0 0-15,0 0 0 0,-6 5 0 0,3 3 8 16,0 0-8-16,3 3 12 0,-3 2-4 0,3 3 0 15,-3-3 0-15,1 0 0 0,-1 3 0 0,0-3 0 16,0 3 0-16,3 0 0 0,0-5-8 0,0 2 0 16,0-2 0-16,3-1 0 0,0-5 12 0,-3-5 1 15,0 0 0-15,5 0 0 16,4-2-164-16,3-3-33 0,0-6-6 0,0 3-684 16,3-5-137-16</inkml:trace>
  <inkml:trace contextRef="#ctx0" brushRef="#br1" timeOffset="128501.1">13768 7279 2804 0,'0'0'62'0,"0"0"13"0,-5-3 2 0,2-2 1 0,3 5-62 0,0 0-16 0,-3-3 0 0,3 3 0 15,0-8 59-15,3 3 9 0,-3 5 1 0,5-5 1 16,4-3-36-16,0 5-7 0,3-2-2 0,3-1 0 15,0 4-8-15,3-4-1 0,-3 9-1 0,3-3 0 16,2 0-15-16,-2 3 0 0,-3 5 0 0,0-3 0 16,6 6 0-16,-9-3 0 0,3 5 0 0,-3 0 0 15,-3-2 0-15,-6 2 0 0,2 3 0 0,-8 2 0 16,1-2 0-16,-4 3 0 0,-3-1 0 0,0 1 0 16,-3-1 0-16,0 3 0 0,-3-2 0 0,-3 2 0 15,3 0 14-15,-6-2-3 0,4-1-1 0,-4 3 0 16,3 1 6-16,0-1 0 0,0 0 1 0,0 0 0 0,0-2-1 0,4 2-1 15,-1-3 0-15,3-2 0 0,3-3-6 16,0 1-1-16,3-1 0 0,3-3 0 0,0 1-8 16,6-6 0-16,3 3 0 0,3-5 0 0,3 0 0 0,0-1 0 15,3-4 0-15,2-1 0 0,7 0 0 16,-3-2 0-16,3 0-9 0,3-1 9 16,-4 1-93-16,4 0-12 0,0-1-3 15,0 4 0-15,-3 2-158 0,-1 0-32 16</inkml:trace>
  <inkml:trace contextRef="#ctx0" brushRef="#br1" timeOffset="128768.9">14090 7993 1958 0,'0'0'174'0,"0"0"-139"0,0 0-35 0,0 0 0 16,0 0 136-16,0 0 21 0,6 3 4 0,0-3 1 16,0 0-58-16,0 0-12 0,3 0-3 0,3 0 0 15,-1 0-31-15,1-3-6 0,6 0-2 0,-6 1 0 16,3-1-22-16,3-2-4 0,0 2 0 0,0-2-1 16,-1 2-14-16,-2 3-9 0,0-2 12 0,3-4-12 0,-3 4 0 15,-3-1 0-15,0 0 0 0,0 1 0 16,-3 2-68-16,0 0-18 0,-3 0-3 0,-4 2-1 15,4-2-98-15,-3 3-19 0,-3-3-4 0</inkml:trace>
  <inkml:trace contextRef="#ctx0" brushRef="#br1" timeOffset="128979.17">14376 7776 2480 0,'0'0'110'0,"0"0"22"0,0 0-105 0,0 0-27 15,0 0 0-15,-6 0 0 0,0 5 100 0,0-2 14 16,3 2 3-16,0 6 1 0,0-3-47 0,0 2-10 0,0 4-1 16,0-1-1-16,0 0-25 0,-3 3-5 0,0 0-1 0,0 2 0 15,3 1-15-15,-3 2-3 0,0 0-1 0,0 0 0 16,0 1-9-16,0 1 0 0,3-1 0 0,0-1 0 31,3-5-132-31,0 2-26 0,-3 1-5 0</inkml:trace>
  <inkml:trace contextRef="#ctx0" brushRef="#br1" timeOffset="129745.22">14882 7747 345 0,'3'-16'31'0,"-3"11"-31"0,3-3 0 0,0 0 0 0,0-3 295 0,3 1 53 0,-3-6 10 16,0 3 2-16,2-3-148 0,1 0-31 16,0 0-5-16,0 3-2 0,0-3-62 0,3 0-12 15,0 0-2-15,-3 3-1 0,3 0-30 0,0 0-7 0,3 2 0 0,-3 3-1 16,3 0-12-16,-3 0-3 0,3 0 0 0,2 0 0 15,-2 0-21-15,3 3-5 0,-3-3-1 0,0 3 0 16,0 0 1-16,0 2 0 0,3-2 0 0,-3 5 0 16,0 2-2-16,-1 1-1 0,1 0 0 0,-3 4 0 15,0 1-15-15,-3 3 0 0,-3 2 0 0,-3 3 0 16,0 0 0-16,0 5 0 0,-9 6 0 0,0 2 0 16,-3 2 11-16,0 4-11 0,-2 2 12 0,-1 0-12 15,-6 3 12-15,3-3-12 0,-6-3 12 0,-3 3-12 16,-2-3 11-16,-1-2-11 0,-3 3 10 0,3-4-10 15,1-2 9-15,8-7-9 0,0 4 8 0,3-5-8 0,-3 6 0 16,3-3 8-16,0-3-8 0,4-3 0 0,-1-2 0 0,3 0 0 16,-3-3 0-16,6-8 0 0,3-2 0 0,6-3 0 15,-6-8 0-15,6-2 0 0,0-6-12 16,3 0 12-16,3-8-12 0,0 3 12 0,0 0-11 0,6-3 11 16,0 3-8-16,3 0 8 0,0 2 0 0,-1 3-8 15,4 3 8-15,-3 2 0 0,-6 3 0 0,0 3 0 16,3 2 0-16,-3 3 0 0,3 0 0 0,-3 0 0 15,0 6 0-15,3-1 0 0,-4 3 0 0,1 0 8 16,0 0-8-16,3 5 8 0,0-2 0 0,-3-1 0 16,6 1 0-16,-3-1 0 0,3-2-8 0,3 6 0 15,-4-4 0-15,1-2 8 0,0 0-8 0,-3-3 0 16,0 1 0-16,0-4 8 16,0 1-64-16,-3-3-13 0,3 0-3 0,-3-3 0 15,0 3-168-15,2-2-35 0,7-9-6 0,-3 3-2 0</inkml:trace>
  <inkml:trace contextRef="#ctx0" brushRef="#br1" timeOffset="130265.95">15426 8107 2718 0,'0'0'60'0,"0"0"12"0,0 0 2 0,0 0 2 0,0 0-60 0,0 0-16 0,0 0 0 0,0 0 0 0,0 0 28 16,9 0 4-16,0-3 0 0,0-2 0 0,0 2 6 0,0 1 2 15,3-6 0-15,0 0 0 0,-3 2-32 0,3-1-8 16,-3-4 0-16,0 0 0 0,-1 3 0 0,1 0 8 16,-3-2-8-16,0-1 8 0,0 1-8 0,-3 2 0 15,0-3 0-15,-3 1 0 0,0-1 8 0,0 0 0 16,-3 1 0-16,0-1 0 0,-3 1 1 0,0 2 1 16,-3 0 0-16,1 3 0 0,-4 2 19 0,-3 0 4 15,0 6 1-15,-3 0 0 0,0 2-19 0,-3 0-4 16,0 0-1-16,1 3 0 0,-1 3 7 0,3 0 2 15,3 2 0-15,3 0 0 0,-3-2-9 0,6 2-2 16,0 0 0-16,0 0 0 0,4 3-8 0,-1-3 0 16,3 1 0-16,0-1 0 0,3 0 0 0,3 0-11 15,0-2 3-15,5-3 0 0,1-3 8 0,-3 3 0 16,3 0 0-16,3-5 8 0,-3-6-8 0,6 0 0 16,0-5 0-16,3 0 0 0,3-2 0 0,-7-1 0 15,4 1 0-15,0-4 0 0,0 4 0 0,-3-3 0 0,0 2 0 16,-6 0 0-16,3 4 0 0,-3 1 0 0,-6 4 0 15,-3 2 0-15,0 0 0 0,0 0 0 0,0 0 0 0,3 8 0 16,-3-3 0-16,0 5 0 0,-3 1 0 0,0 5 0 16,0-3 0-16,0 3 0 0,0 2 0 15,3-2 0-15,-3 0 0 0,3-5 0 16,0 2 0-16,3-2 0 0,-3-1 0 0,3 1-10 0,0-6 10 16,3 0-10-16,-6-5-22 15,8-2-4-15,1-4 0 0,0-1-1 0,3-7-87 16,0-2-18-16,0-2-3 0,3-1-1 0,3 1-86 15,-3-1-16-15,0-2-4 0</inkml:trace>
  <inkml:trace contextRef="#ctx0" brushRef="#br1" timeOffset="130724.2">16046 7358 1612 0,'0'0'144'0,"0"0"-116"0,-3-5-28 0,0 2 0 0,3 3 202 0,0 0 34 15,-6 0 8-15,0 3 0 0,0 2-78 0,-3 0-16 16,6 6-3-16,-6-3-1 0,3 5-77 0,0-2-15 15,-3 5-3-15,3-1-1 0,-3 1-28 0,3 3-6 16,-3 2 0-16,0 3-1 0,-3-3-15 0,4 5 11 16,-4 4-11-16,-3 1 10 0,0-2-10 0,3 3 0 15,0 0 0-15,-3 0 8 0,0-1-8 0,6-4 0 16,3-3 0-16,3 2 8 0,-3-5-8 0,3-2 0 16,0-3 0-16,1-3 0 0,4 0 0 0,1-5 0 15,0 0 0-15,3-5 0 0,3-3-12 0,3-3-5 0,6-2-1 0,3-3 0 31,0 0-24-31,0 0-5 0,2-3-1 0,-2 3 0 16,-3-2 11-16,3 5 1 0,-6-1 1 0,0 4 0 0,0-4 23 0,-3 6 12 0,-1 0-12 0,-2 6 12 16,0-1 0-16,-6 0-8 0,0 3 8 0,-3 5 0 15,3-2 8-15,-6 2 6 0,0-2 1 0,-6 5 0 16,3 2 10-16,0-2 3 0,-3 5 0 0,1-2 0 16,-4 2-5-16,0 0-1 0,0-5 0 0,3 5 0 15,-6-2-6-15,3-4-2 0,-3 1 0 0,-3 0 0 16,3-3-2-16,-2-2-1 0,-1 2 0 0,0-5 0 15,0-5 1-15,6-1 0 0,-3-2 0 16,3 0 0-16,0 0-12 0,1-5 12 0,-1 0-12 0,0-3 12 16,0 0 2-16,-3-5 1 0,3-6 0 0,3 3 0 15,3-2-43-15,3-1-8 16,6 3-1-16,0 1-1 0,0 1-138 0,6 4-27 16,3-1-5-16,3 3-1006 0</inkml:trace>
  <inkml:trace contextRef="#ctx0" brushRef="#br1" timeOffset="130977.4">16230 7956 2246 0,'0'0'100'0,"6"-5"20"0,3 2-96 0,-3-2-24 16,-6 5 0-16,3-3 0 0,6 1 135 0,-3 2 22 0,3 0 5 0,0 0 1 15,-3-3-69-15,3 6-14 16,-4-3-2-16,4 5-1 0,0-3-29 0,0 6-5 0,-3 0-2 0,0 0 0 15,3 0-21-15,-6 0-5 16,3-3-1-16,-3 1 0 0,0-1-5 0,0 3-1 0,0 0 0 0,0 2 0 16,0-2-8-16,-3 8 0 0,0 0 0 0,0 3 0 15,0-1 0-15,-3-2 0 0,3 3 0 0,-3-1 0 16,-3-2-118 0,3 3-29-16,-3-6-5 0,0 3-1179 0</inkml:trace>
  <inkml:trace contextRef="#ctx0" brushRef="#br1" timeOffset="131202.68">16197 8194 2354 0,'0'0'104'0,"0"0"22"0,-3-2-101 0,3-4-25 15,-3 1 0-15,3-3 0 0,3 0 137 0,0 0 23 16,0-2 4-16,3-1 0 0,9-5-92 0,-3 0-18 16,0 3-4-16,0-3-1 0,6 3-17 0,3 0-3 15,-4-1-1-15,7 1 0 0,-3 3-13 0,0 2-3 16,3 0-1-16,-6-3 0 0,-1 3-11 0,1 0 0 15,-3 3 0-15,0 0 0 0,-3-3-12 0,0 5 3 16,-3-2 0-16,0 2 0 16,-3 1-77-16,0-1-15 0,-6 3-3 0,0 0-1 15,0 0-98-15,0 0-19 0,0 0-4 0</inkml:trace>
  <inkml:trace contextRef="#ctx0" brushRef="#br1" timeOffset="131441.31">16510 8332 1958 0,'-3'2'174'0,"3"4"-139"16,-3-4-35-16,0 4 0 0,3-1 160 0,-3 0 26 0,0 0 5 0,3 3 1 15,-3 0-103-15,0 0-20 0,0 3-4 0,0-3-1 16,0 2 0-16,0-2 0 0,0 0 0 0,-3 0 0 15,3 0-51-15,0 0-13 0,0 3 0 0,-3-3 0 0,3 0 0 0,-3-1 0 16,3 1 0-16,0-2 0 16,0 2-111-16,0-3-25 0,1-2-4 0,2-3-696 15,0 0-140-15</inkml:trace>
  <inkml:trace contextRef="#ctx0" brushRef="#br1" timeOffset="131600.76">16694 8001 3042 0,'0'0'67'0,"0"0"13"0,-6-3 4 0,1 1 1 0,-1 2-68 0,0-3-17 15,6 3 0-15,0 0 0 0,0 0 19 0,0 0 0 16,0 0 0-16,0 0 0 16,6-3-91-16,0 1-17 0,-6 2-4 0,8 0-1195 0</inkml:trace>
  <inkml:trace contextRef="#ctx0" brushRef="#br1" timeOffset="132043.47">16959 8080 288 0,'0'0'25'0,"0"-5"-25"0,0 5 0 0,0-5 0 0,3 0 397 0,-3 5 75 16,0 0 14-16,0-6 3 0,0 1-251 0,0 0-50 15,0 5-11-15,0 0-1 0,3-3-67 0,-3 3-13 16,6-5-2-16,0 2-1 0,0 0-35 0,3 1-7 16,0-1-2-16,3 0 0 0,0-2-17 0,3 3-4 15,0-4-1-15,-1 4 0 0,4-4-11 0,0 4-3 16,-3-1 0-16,3 0 0 0,0 1-13 0,-3-1-18 0,-3 0 4 0,2 1 1 31,1-1-50-31,0 0-9 0,-3 1-3 0,0-1 0 16,0 3-125-16,-3-5-24 0,0 2-6 0</inkml:trace>
  <inkml:trace contextRef="#ctx0" brushRef="#br1" timeOffset="132267.71">17209 7837 403 0,'-12'-5'36'0,"12"5"-36"0,0 0 0 0,0 0 0 16,-3-3 448-16,3 3 84 0,0 0 16 0,0 0 3 16,0 0-317-16,0 0-63 0,0 0-13 0,0 0-2 0,0 0-76 0,6 3-16 15,0-1-2-15,-3 4-1 0,3 2-25 0,-6-1-4 16,-3 7-2-16,0-1 0 0,3 0-14 0,-6 3-2 16,-5 0-1-16,2 2 0 0,3 1-1 0,0 2-1 15,0 0 0-15,-3 0 0 0,-3 3-25 0,3 0-5 16,3-3-1-16,0 3 0 15,-3-3-138-15,9 0-28 0,3-5-6 0</inkml:trace>
  <inkml:trace contextRef="#ctx0" brushRef="#br1" timeOffset="132992.67">17861 7517 1674 0,'0'0'74'0,"6"-3"15"0,-3-5-71 0,0 3-18 0,3 2 0 0,-3-2 0 0,0 0 142 0,-3 5 25 15,3-3 5-15,-3 3 0 0,0 0-34 0,0 0-7 16,0 0-2-16,0 0 0 0,0 8-42 0,0 0-9 15,-3 5-2-15,-3 0 0 0,0 3-19 0,-3 3-4 16,0 2-1-16,-3 3 0 0,-5 2-25 0,2-2-6 16,0 0-1-16,-6 2 0 0,3 1 9 0,-3-6 2 15,6 3 0-15,0-3 0 0,4-3-31 0,-1-2 0 16,0 3 0-16,3-6 0 0,6 0 0 0,-3 1 0 16,0-4 0-16,3-2 0 0,6 0 0 0,0-3 0 15,-3-5 0-15,0 0 0 0,3 6-9 0,6-4-5 16,0-2-1-16,3-2 0 0,0 2-1 0,2-6 0 15,1-2 0-15,3 3 0 0,3-3 6 0,0 3 1 16,-3 0 0-16,3-3 0 0,-7 2 9 0,4 1 0 16,0 0 0-16,-3 2 0 0,-3 3 0 0,3 0-8 0,-3 3 8 15,-3 2-8-15,0 0 8 0,0 1-10 16,-4 4 10-16,1-2-10 0,-6 0 10 0,3 3 0 0,-3-1 0 16,0 1 0-16,-3 2 0 0,0-2 0 0,0-1 0 15,0 3 0-15,-5 3 0 0,5 0 0 0,-6-5 0 0,0 5 0 16,6-6 8-16,-6 3 0 0,-3 1 0 15,0-4 0-15,-3 3 1 0,0-2 1 0,0-3 0 0,0 0 0 16,-2 0-10-16,-4 0 0 0,3-3 0 0,0-2 0 16,-3-1 0-16,3-2 0 0,-2 0 0 15,2-2 0-15,0-6 0 0,6 0 0 0,0-3 0 0,0-2 0 16,0-3 0-16,6 0 0 0,0-2 0 0,3-1 0 16,3 1-104-1,3-3-19-15,6-1-4 0,3 4-771 0,-3-3-154 0</inkml:trace>
  <inkml:trace contextRef="#ctx0" brushRef="#br1" timeOffset="133407.51">18201 7220 2401 0,'0'-5'52'0,"3"-3"12"0,0 0 1 0,2 0 3 0,1-2-54 0,0-1-14 15,0 3 0-15,3 0 0 0,0 0 89 0,0 0 15 16,0-2 4-16,0 2 0 0,0 0-39 0,0 0-7 16,0 0-2-16,-3 3 0 0,0 0-13 0,6 2-3 0,-1-2-1 0,4 2 0 15,-3 0-15-15,3 1-4 0,-6 2 0 0,3 0 0 16,3 0-11-16,-3 2-2 0,-6 1-1 0,6 2 0 16,0 1-10-16,-4 1 0 0,1 1 0 0,-3 0 8 15,-3 0-8-15,-3 3 0 0,0 2 0 0,-3 0 8 16,-6 3-8-16,0 0 0 15,-2 3 0-15,-4 2 8 0,3-3-8 0,-3 6 8 0,-3 0-8 0,0-3 8 16,3 3-8-16,-3-6-9 0,4 4 9 0,-4-4-13 16,0 1 13-16,3-3 0 0,3-3 0 0,-3 0 0 15,3 0 12-15,3-2 4 0,6-1 2 0,0 1 0 16,3-3-3-16,0 0-1 0,3 0 0 0,6 0 0 16,-9-8-14-16,9 5-18 0,3 0 4 0,0-2 1 0,3 0 13 15,-3-3 0-15,3 0 0 0,0 0 0 0,-1-3-15 16,1 0 0-16,9-2 0 0,0 5 0 15,0-3-119-15,-6 3-24 0,2 0-5 16,-2 0-1143-16</inkml:trace>
  <inkml:trace contextRef="#ctx0" brushRef="#br1" timeOffset="133985.93">18483 7900 1785 0,'3'-7'159'0,"0"4"-127"16,0-2-32-16,0 2 0 0,3-2 111 0,-3-1 16 16,0 1 3-16,-3 5 1 0,0 0 13 0,6-3 2 15,-6 3 1-15,0 0 0 0,0 0-55 0,0 0-10 16,6 3-2-16,3 0-1 0,0 2-24 0,-3 3-5 15,-6 3-1-15,0-4 0 0,6 1-29 0,0 0-5 16,0 6-2-16,0-6 0 0,0 2 13 0,3-2 2 16,-3 5 1-16,2-2 0 0,1-1-21 0,0 1-8 0,-3 2 0 0,6-2 9 15,-6-1-9-15,3 1 0 0,0 0 0 16,0-1 0 0,0 3-87-16,-3-5-13 0,-3 3-2 0,3-3-844 0,0 0-169 0</inkml:trace>
  <inkml:trace contextRef="#ctx0" brushRef="#br1" timeOffset="134211.26">18314 8236 2257 0,'9'-15'100'0,"-6"9"20"16,-6-2-96-16,9-2-24 0,2-1 0 0,1 1 0 15,0-6 127-15,0 3 20 0,3-3 4 0,6-3 1 0,6 3-64 0,0-2-13 16,-1-1-3-16,1 1 0 0,0-1-20 0,3 3-4 15,0 0 0-15,2 1-1 0,-2 1-31 0,0-2-7 16,-3 6-1-16,-6-3 0 0,0 2-8 0,-4 0 0 16,1 4 0-16,0-1 0 15,-6 2-66-15,-3 1-18 0,3 5-4 0,-9 0-1 16,0 0-175-16,0 0-34 0,0 0-7 0,0 0-2 0</inkml:trace>
  <inkml:trace contextRef="#ctx0" brushRef="#br1" timeOffset="134456.84">18852 8250 2674 0,'0'0'59'0,"0"0"12"0,0 0 2 0,0 0 3 0,0 0-61 0,0 0-15 0,0 0 0 0,0 0 0 16,0 0 73-16,0 5 12 0,0 3 3 0,0 0 0 15,-3 2-30-15,3-2-6 0,-6 6 0 0,4-4-1 16,-4 1-27-16,0-1-6 0,-3 4-1 0,3-4 0 16,-3 3-9-16,3-2-8 0,-3 0 9 0,3 2-9 15,0-5-38-15,0 0-14 0,3 0-2 0,0-3-1 16,3-5-146-16,0 0-30 0</inkml:trace>
  <inkml:trace contextRef="#ctx0" brushRef="#br1" timeOffset="134621.91">19019 7863 2516 0,'0'0'56'0,"0"0"11"0,0 0 2 0,-3-5 1 0,3 5-56 0,0 0-14 16,0-5 0-16,-3 2 0 0,3 3 22 0,0 0 2 15,6-8 0-15,-3 3 0 16,-3 5-136-16,6-5-28 0,0-1-4 0</inkml:trace>
  <inkml:trace contextRef="#ctx0" brushRef="#br1" timeOffset="135073.79">19210 7284 2487 0,'0'0'55'0,"0"0"11"0,-3-5 2 0,0-3 2 0,0 2-56 0,3 1-14 0,0-3 0 0,3 0 0 16,3 0 80-16,-3 0 12 0,0-2 4 0,3 2 0 15,-1-3-36-15,1 6-8 0,-6-3 0 0,9 0-1 16,6 0-7-16,0 3-2 0,-3 0 0 0,0 2 0 16,6 0-26-16,-3 1-6 0,0 2-1 0,2 2 0 15,-5 1-9-15,3 0 0 0,-3 5 0 0,0-3 0 0,0 3 0 0,-3-3 0 16,-3 3 0-16,3 3 0 0,0-3 0 0,-6 2 0 15,-6 1 0-15,3-3 8 0,0 0-8 16,0 0 0-16,0 2 0 0,-6 1 8 16,0 2-8-16,-6-5 10 0,-3 5-10 0,3 0 10 0,0-2 7 15,0 2 2-15,-6-2 0 0,4 2 0 0,-1 0 7 16,3 0 2-16,-3-2 0 0,3 0 0 0,3 2-19 16,0 0-9-16,3-2 10 0,0-3-10 0,0 2 9 0,3 1-9 15,0-3 8-15,0 2-8 0,0-2 0 0,3-3 0 16,3 3 8-16,6 0-8 0,3 0 0 0,0-2 0 15,-9-1 0-15,9 0 0 0,6-2 0 0,0-1 0 16,-6 1 0-16,5 0 0 16,4-1-19-16,-3-2-5 0,3 0-2 0,-6 0 0 15,0 3-145-15,0-3-29 0,-1-3-5 0,-2 3-2 0</inkml:trace>
  <inkml:trace contextRef="#ctx0" brushRef="#br1" timeOffset="135421.17">19731 7107 2016 0,'8'-16'89'0,"-5"11"19"16,0-1-87-16,0 1-21 0,-3 0 0 0,6-3 0 16,3 2 163-16,-3 4 28 0,0-3 5 0,3 2 2 15,3 3-104-15,3 0-21 0,0 3-4 0,-3-1-1 16,3 6-16-16,-1 0-3 0,1 3-1 0,0 2 0 0,-3 3-12 0,0 0-2 15,0 5-1-15,-3 0 0 16,0 3 11-16,0 2 1 0,-6 6 1 0,3 0 0 16,-3 2-17-16,-3 0-3 0,-3 1-1 0,-3 5 0 0,0-1-25 15,-3 6 0-15,-3 0-12 0,-3 5 12 0,-3 1 0 0,-3 2 0 16,-5 0 12-16,-1 0-4 0,3-6-8 0,3 6 0 16,-3 0 0-16,0-3 0 0,4-2 0 0,-7-1 0 15,3 1 0-15,-6-3 0 0,0-8 0 0,-5 0 0 16,-1 0 0-16,-9-2 0 0,-2 2 0 0,2-6-16 15,3 4 4-15,4-1 1 16,-1 3-74-16,0-5-15 0,-8 2-4 16,5 1-1340-16</inkml:trace>
  <inkml:trace contextRef="#ctx0" brushRef="#br2" timeOffset="141844.59">4690 9268 460 0,'0'0'41'0,"0"0"-33"0,0 0-8 0,0 0 0 0,-6-2 145 0,3-4 27 16,3 6 6-16,0 0 1 0,0-2-127 0,0 2-26 16,-3-6-5-16,3 6-1 0,0 0 55 0,0 0 10 15,0-5 3-15,0 5 0 0,0 0-23 0,3-5-4 16,0 0-1-16,-3 5 0 0,6-6-6 0,0 1-2 0,-3 2 0 0,3-5 0 16,0 3 4-16,0-5 0 0,3-1 0 0,0 0 0 15,2-4-9-15,1-1-2 0,6-3 0 0,3-5 0 16,3-7 7-16,6-6 0 0,5-6 1 0,7-4 0 15,3-4-1-15,-1-7 0 0,7-11 0 16,6-2 0-16,8-3-17 0,6-6-4 0,1 1-1 16,-1-8 0-16,7-3-14 0,-4 0-4 0,6 5 0 0,-2-2 0 15,-4 0-4-15,-2 7 0 0,-7 6-8 0,-2 5 12 16,-7 11-12-16,-5 5 0 0,-6 3 0 0,-7 8 0 16,-2 4-9-16,-3 7 9 0,-7 4 0 0,1 3-9 15,-9 3 18-15,0 3 4 0,-6 7 1 0,0-2 0 16,0 2 10-16,-3 3 3 0,-3 3 0 0,3-3 0 15,2 3-27-15,-8 0 0 0,3 2 0 0,0-2 0 16,0-1 0-16,0 1 15 0,0 2-1 0,-3 1 0 0,3-3-14 16,-3 2 0-16,-3 3-9 0,0 0 9 0,6-3 0 15,-6 3 0-15,0 0 13 0,0 0-4 0,0 0-9 16,0 0 0-16,0 0 0 0,3 6-887 16,3 1-174-16</inkml:trace>
  <inkml:trace contextRef="#ctx0" brushRef="#br2" timeOffset="143487.65">7256 9163 640 0,'0'0'28'0,"0"0"7"0,0 0-35 0,0 0 0 0,0 0 0 0,0 0 0 15,0 0 113-15,0 0 16 16,0 0 3-16,0 0 1 0,0 0-56 0,0 0-11 0,0 0-2 0,0 0-1 15,0 0 1-15,0 0 0 0,9 2 0 0,-9-2 0 16,3-2-7-16,6-4-1 0,0 1 0 0,-1-3 0 16,4-3 2-16,0-2 0 15,3-3 0-15,0-2 0 0,6-3-3 0,0-3-1 0,0 0 0 0,8-5 0 16,10-3-9-16,-6 0-1 0,-4-5-1 0,7-2 0 16,6-4-1-16,3-2 0 0,-1-2 0 0,4-1 0 15,-1-2-21-15,1 2-4 0,-3-2-1 0,2 2 0 16,4-2-4-16,3 0 0 0,-1 0-1 0,1 2 0 15,-10 0-11-15,4 1 0 0,-3 4 0 0,-7 4 0 16,4 4 8-16,-9 3-8 0,-4 1 0 0,-2 4 8 16,0 3 1-16,-3 3 0 0,0 3 0 0,-4-1 0 15,-2 1 8-15,0 2 2 0,-3 0 0 0,0 0 0 16,0 3-3-16,-3 0 0 0,0-1 0 0,-3-1 0 16,3 4-6-16,-4 3-2 0,-2-5 0 0,3 5 0 15,0-3-8-15,0 3 8 0,0-2-8 0,-3 2 8 0,3 0-8 0,-3 3 0 16,-3-1 0-16,-3 6 8 0,6-5-8 0,-6 5 0 15,0 0 0-15,0 0 0 0,0 0 0 0,0 0 12 16,0 0-4-16,0 0 0 0,0 0-8 0,0 0 0 16,0 0 0-16,0 5 0 0,-3 1 0 0,0 2 0 15,0-3 0-15,0 3 0 0,3-8 25 0,-3 5 7 16,3-5 0-16,-3 5 1 16,-3 3-71-16,6-2-14 0,-6 1-4 0,3-1-1198 0</inkml:trace>
  <inkml:trace contextRef="#ctx0" brushRef="#br2" timeOffset="144976.15">12569 8816 172 0,'0'0'16'0,"0"0"-16"15,0 0 0-15,0 0 0 0,0 0 174 0,0 0 32 16,0 0 6-16,0 0 2 0,0 0-104 0,0 0-21 0,0 0-4 0,0 0-1 15,0 0-7-15,0 0-1 16,0 0-1-16,0 0 0 0,0 0 2 0,0 0 1 0,0 0 0 0,0 0 0 16,0 0-23-16,0 0-5 15,6-3-1-15,3-2 0 0,0 0-4 0,0-3-1 0,0 0 0 0,2 0 0 16,-2 0 0-16,3-3 0 16,3 1 0-16,0-3 0 0,-3 2-18 0,3-2-4 0,0-3-1 0,0 0 0 15,2 0 19-15,4-5 3 0,0 0 1 0,6-6 0 16,3 1 8-16,5-3 1 0,7-3 1 0,6-5 0 15,-4-3-24-15,7-5-5 0,3-5-1 0,2-6 0 16,7-4 13-16,-1-4 3 0,7-2 0 0,-1-3 0 16,6-2-32-16,-2-6-8 0,-1 0 0 0,-2 1 0 15,2-1 0-15,1 3 12 0,-1-3-4 0,-5 3 0 16,-1 5-8-16,-8 8-13 0,-7 6 3 0,-2 7 1 0,-6 6 9 0,-7 7 14 16,-8 1-3-16,0 8-1 0,-9 4-10 0,0 1 0 15,-4 5 0-15,-2 0 0 0,0 6 19 0,-3-1-2 16,-3 6 0-16,0 0 0 0,3-3-4 0,-6 5-1 15,3-2 0-15,-3 2 0 0,3-2-2 0,-3 2-1 16,3 1 0-16,0-1 0 0,0 0-9 16,-6 3 8-16,0 0-8 0,9-2 8 0,-3 2 4 0,-6 0 1 15,0 0 0-15,0 0 0 0,0 0-13 0,0 8 0 16,0 2 0-16,-3-2 0 16,0 3-71-16,-3-1-17 0,0 1-3 0</inkml:trace>
  <inkml:trace contextRef="#ctx0" brushRef="#br0" timeOffset="153525.14">1824 10046 1728 0,'0'0'76'0,"0"0"16"0,0 0-73 0,0 0-19 16,0 0 0-16,0 0 0 0,0 0 92 0,0 0 16 15,0 0 2-15,0 0 1 0,0 6-24 0,0-6-5 16,5 5-1-16,4-3 0 0,-9 1-13 0,6 0-4 16,0-1 0-16,3 1 0 0,0-3-2 0,3-3-1 15,-3 1 0-15,3 2 0 0,-3-3-22 0,0 0-5 16,3 1-1-16,0-3 0 0,-1 2-17 0,-2 0-4 16,3 1-1-16,3-1 0 0,-3 0 9 0,-3 1 3 0,0 2 0 0,3 0 0 15,-3 2-23-15,3-2 0 16,-9 6 0-16,3-4 0 15,3 4-161-15,-6-4-37 0,-3-2-7 0,8 5-971 0</inkml:trace>
  <inkml:trace contextRef="#ctx0" brushRef="#br0" timeOffset="153785.17">1812 10176 1861 0,'0'0'82'0,"0"0"18"16,0 0-80-16,6-3-20 0,-3 3 0 0,5-2 0 0,-5 2 141 0,3 0 25 15,0 0 5-15,3-3 1 0,0 3-56 0,0 0-10 16,3 0-2-16,-3 0-1 0,3 0-41 0,3 0-8 16,-9 0-2-16,3 3 0 0,0-3-27 0,2 0-5 15,4 2-2-15,-3 1 0 0,-3 0-18 0,3-1 0 16,0-2 8-16,0 3-8 0,3-3 0 0,-3 2 0 15,0-2-13-15,0 3 5 16,-4-3-163-16,1 0-32 0,3 0-6 0</inkml:trace>
  <inkml:trace contextRef="#ctx0" brushRef="#br0" timeOffset="154531.74">3068 9734 518 0,'0'0'46'0,"-3"-3"-37"0,3 3-9 0,0-2 0 15,3 2 250-15,-3 2 48 16,0-2 10-16,6 0 1 0,-6 3-142 0,0 0-29 16,0-3-6-16,3 2 0 0,6 4-24 0,-6-6-4 15,3 2 0-15,2 1-1 0,4 0-20 0,-3-1-4 0,3-2-1 0,0 3 0 16,0-1-35-16,9 1-7 0,-3-3-2 0,3 0 0 15,5-3 38-15,-5 1 8 0,0-1 2 0,3-2 0 16,6 2-67-16,-4 1-15 0,4-1 0 0,-3-2 0 0,0 2 0 16,2 0 0-16,4-2 0 0,-3 2 8 15,3 3-22-15,-4-2-4 0,1-1-1 0,-3 1 0 0,-3-1 19 16,3 3 0-16,-7-3 0 0,4 1 0 0,-3-1 0 0,-3 3 0 16,0 0 0-16,-3-3 0 15,0 3 0-15,-6 0 0 0,2 0 0 0,-2 0 0 16,-9 0 0-16,9 3 0 0,3 0 0 0,-6-1 0 15,-6-2-106-15,9 3-18 16,-9-3-3-16,0 0-1127 0</inkml:trace>
  <inkml:trace contextRef="#ctx0" brushRef="#br0" timeOffset="155326.13">3199 9750 345 0,'0'0'31'0,"0"0"-31"0,0 0 0 0,0 0 0 16,0 0 364-16,0 0 68 0,-3 0 12 0,3 0 4 15,0 0-226-15,0 0-45 0,0 0-9 0,0 0-1 16,0 0-68-16,0 0-14 0,0 0-2 0,0 0-1 16,0 0-25-16,6 5-5 0,3-2 0 0,2-1-1 15,4-2-14-15,0-2-2 0,6 2-1 0,-3-3 0 16,0 1-19-16,6-1-4 0,5 0-1 0,1 1 0 16,0 2-10-16,0-6 8 0,-4 4-8 0,-2 2 8 0,3 0-8 0,0 0 0 15,0 2 0-15,2 1 0 0,-5 0 0 0,3 2 0 16,-3-2 0-16,3 2 0 0,-10 0 0 0,10 6 0 15,-3-3 8-15,-3 2-8 0,0 1 0 0,-6-3 0 16,0 5 0-16,-1-2 0 16,-2 2-28-16,3 0 1 0,-6-2 1 0,3 2 0 15,-3-3-6-15,0 1 0 0,-3 0-1 0,0-1 0 16,0 1 1-16,0-3 1 0,-3 0 0 0,3 0 0 0,-6 0 31 0,-6-1 0 16,6-1 0-16,-6-1 0 0,3 3 0 0,-3-3 0 15,-3-2 0-15,0 5 0 0,0-6 0 0,-3 6 0 16,0-2 11-16,0 2-3 0,-3-3-8 0,1 3 0 15,-4 0-11-15,0 2 11 0,-3 1 0 0,-3 0 0 16,0 2-8-16,-2 0 8 0,-10 0 0 0,0 3-9 16,6 3 9-16,-8-3-8 0,-1 2 8 0,6 3 0 0,-8 0 0 15,-1 3 8-15,6 3-8 0,0-1 0 16,4 1-8-16,-4 2 8 0,-3-6 0 0,7 4 0 16,2-3 0-16,0 0 0 0,0-6 0 0,6-2 0 0,7 0 0 0,-1-3 0 15,0-2 0-15,6-1 0 0,3 1 0 0,-3-3 0 16,3 2 0-16,3-2 0 0,3 0 0 0,3-2-8 15,-3 1 8-15,3-7 0 0,0 6 0 0,3-1 0 16,-3-5 12-16,3 8-3 0,3-3 0 0,0 3 0 16,-6-3 8-16,0-5 2 0,9 6 0 0,-6-1 0 15,6 0 4-15,0 1 1 0,0-4 0 16,6 1 0-16,-3-3 4 0,8 0 0 0,4 3 1 0,0-3 0 16,3 2-8-16,3-2-1 0,2 0-1 0,-2-2 0 15,3-1-10-15,-6 3-1 0,2-3-8 0,4 1 12 16,-3 2-12-16,0-3 0 0,5 0 0 0,1 1 0 15,-6-4 8-15,15 1-8 0,-4 2 0 0,-5-2 0 0,-3 0 0 16,-7 0 0-16,1-1 0 0,-3 6 0 0,-3 3-17 16,0-3-3-16,-6 0-1 0,0 0 0 15,-1 0-23-15,-5 3-4 0,0-1 0 0,0-2-1 16,-3 3-123-16,-3 0-24 0,-3-3-4 0</inkml:trace>
  <inkml:trace contextRef="#ctx0" brushRef="#br0" timeOffset="155821.96">3124 11099 1094 0,'-9'6'48'0,"9"-6"11"0,0 0-47 0,0 0-12 15,0 0 0-15,0 0 0 0,-6 8 237 0,3-3 46 0,0 3 9 0,0-3 1 16,0 3-175-16,1-3-35 15,-4 3-7-15,3 0-2 0,-3 0-19 0,0 3-4 16,6-3-1-16,-9 2 0 0,3 3-38 0,3-5-12 16,0 0 8-16,3-8-8 0,-3 8 12 0,3-8 0 0,0 0-1 0,0 0-791 31,0 0-159-31</inkml:trace>
  <inkml:trace contextRef="#ctx0" brushRef="#br0" timeOffset="155998.37">3217 10956 806 0,'0'-5'72'16,"-6"5"-58"-16,6-5-14 0,-3 5 0 15,3 0 361-15,-3 0 70 0,3-5 13 0,0 2 4 16,0 3-256-16,0 0-52 0,0 0-9 0,0 0-3 0,0 0-116 16,6-3-23-16,0 1-5 0,-3-1 0 15,-3 3-76-15,5 0-16 0,1-3-2 0,0 1-1032 16</inkml:trace>
  <inkml:trace contextRef="#ctx0" brushRef="#br0" timeOffset="156235.15">3306 11030 2116 0,'0'0'94'0,"0"0"19"0,0 0-90 0,0 0-23 15,0 0 0-15,0 0 0 0,0 0 123 0,0 0 20 16,6 0 4-16,0 0 1 16,0 0-52-16,0-2-11 0,3 2-1 0,-6 0-1 0,3-3-46 0,2 1-9 0,4 2-1 0,-6 0-1 15,3 2-15-15,6 1-3 0,-9-6-8 0,0 3 12 32,3 0-51-32,-3 3-10 0,0-1-3 0,3-2 0 15,-9 0-175-15,0 0-35 0,0 0-7 0,3 16-2 0</inkml:trace>
  <inkml:trace contextRef="#ctx0" brushRef="#br0" timeOffset="156412.16">3318 11126 2217 0,'0'0'98'0,"0"0"21"0,0 0-95 0,0 0-24 0,0 0 0 0,0 0 0 0,0 0 108 0,6 0 16 15,3-3 4-15,0 0 1 0,-3 1-86 16,2 2-18-16,4-3-3 0,0-2-1 15,0 2-41-15,0 1-8 0,3 4-1 0,-9-4-770 16,9-1-153-16</inkml:trace>
  <inkml:trace contextRef="#ctx0" brushRef="#br0" timeOffset="156718.71">3615 11120 2512 0,'-3'19'112'0,"3"-19"22"0,0 0-107 0,0 0-27 16,0 0 0-16,0 0 0 0,0 0 90 0,3-5 13 16,3-1 2-16,0 1 1 0,3 0-72 0,6-3-14 0,-9 0-4 0,3-3 0 15,3 3-16-15,3 0 0 16,0 1 0-16,0-4 0 0,-1-2 0 0,1-1-19 16,0 1 4-16,-3 0 1 0,3 0-6 0,-6 2-2 0,3-2 0 0,-3 2 0 15,0 1 22-15,-3-1-11 0,3 1 11 0,-9 10-8 16,0 0 22-16,0 0 5 0,0 0 1 0,0 0 0 15,0 0 8-15,0 0 1 0,3 5 1 0,-3 0 0 16,-3 1 6-16,3 1 0 0,-3 1 1 0,3 3 0 16,0 2-14-16,-6-2-3 0,3-3-1 0,0 0 0 15,0 0-19-15,3 2 10 0,-3 3-10 0,0-2 8 16,3-6-48-16,0 3-11 0,0-5-1 0,0 0-866 16,0-1-173-16</inkml:trace>
  <inkml:trace contextRef="#ctx0" brushRef="#br0" timeOffset="157424.62">3476 9385 230 0,'0'0'10'0,"0"0"2"0,0 0-12 0,0 0 0 0,0 0 0 0,-6 0 0 16,6 0 367-16,0 0 70 0,0 0 15 0,0 0 2 15,-6 0-258-15,6 0-52 0,0 0-11 0,0 0-1 16,0 0-24-16,0 0-5 0,0 0-1 0,0 0 0 16,0 0-54-16,0 0-10 0,0 0-2 0,0 0-1 15,0 0 10-15,6-3 3 0,2-2 0 0,4 0 0 16,-3-1-28-16,3-2-6 0,0-2-1 0,0-1 0 0,3 3-4 0,0 0-1 15,0 0 0-15,6 0 0 0,-10 3-8 0,4 2 0 16,0 3 0-16,-6 0 0 0,6-2 0 0,-9 4 0 16,3 4 0-16,-9-6 0 0,0 0 0 0,12 5 0 15,-9 6 0-15,0-3 0 0,-3-8 0 0,0 0 0 16,3 8-12-16,-3-1 12 0,0 1 19 0,0 0 11 16,0-2 2-16,0 2 1 0,-3 2-25 0,3-2-8 15,0-8 0-15,0 0 0 0,0 8 8 0,0-5-8 16,0-3 9-16,0 0-9 0,0 0 8 0,0 0-8 15,0 0 0-15,6-3 0 0,3-5 0 0,0 0 8 16,-3 0-8-16,8 0 0 0,-8-2 0 0,9-1 0 16,-6 6-12-16,-3-6 12 0,9 3-18 0,-9 0 3 15,3 3 1-15,0 2 0 0,-3-2 14 0,3 5 15 16,-3-3-3-16,0 6-1 0,-3-3-24 0,3 8-5 16,-3-3-1-16,5 3 0 0,-8 0 28 0,0-2 6 0,3 4 1 15,-3 1 0-15,0 5-4 0,0-3-1 16,6-3 0-16,-6 1 0 0,0 2 0 0,0 3 0 15,0-3 0-15,0-2 0 0,0-1-11 0,0-2 0 16,3-2 0-16,0 4 8 16,0-2-89-16,0-3-19 0,6-2-3 0,-6 0-1 0</inkml:trace>
  <inkml:trace contextRef="#ctx0" brushRef="#br0" timeOffset="158069.94">14203 13568 2432 0,'-68'5'0'0</inkml:trace>
  <inkml:trace contextRef="#ctx0" brushRef="#br0" timeOffset="158628.69">4791 9602 288 0,'0'0'25'0,"0"0"-25"16,-6 5 0-16,-3 0 0 0,0 1 339 0,0-4 62 16,-3 6 13-16,1 0 2 0,2 3-224 0,-3-6-44 15,0 6-10-15,0-1-2 0,-3 1-40 0,3 5-8 16,-3 0-1-16,0 2-1 0,1 3-23 0,-1 0-5 15,-3 6-1-15,0 2 0 0,3 3-21 0,-6 5-4 0,6 2 0 0,0 4-1 16,1-1-10-16,2-10-1 16,0 0-1-16,3-1 0 0,0 1-11 0,6 5-8 0,-6 5 12 0,3 3-12 15,6 0 8-15,-3 8-8 0,3-5 0 0,0-6 0 16,3-7 8-16,0-6-8 0,3 0 0 0,0-5 0 16,3-3 0-16,-3-5 0 0,3 2 0 0,3-5 0 15,2 1-19-15,-5-1-4 0,0-2-1 0,3-1 0 16,0-2-144-16,-3 0-30 0</inkml:trace>
  <inkml:trace contextRef="#ctx0" brushRef="#br0" timeOffset="163624.6">4812 10229 460 0,'0'0'20'0,"0"0"5"0,0 0-25 0,0 0 0 15,0 0 0-15,0 0 0 0,0 0 284 0,0 0 52 16,0 0 11-16,0 8 1 0,0-8-187 0,0 0-37 16,0 0-8-16,6 5-2 0,3 0-13 0,-6-2-2 15,-3-3-1-15,6 3 0 0,6-3-43 0,-6 2-9 0,-6-2-2 0,6 3 0 16,3-3-1-16,-1 0-1 15,4 0 0-15,0 0 0 0,0-3-9 0,3 1-1 0,-6-4-1 0,6 4 0 16,0-1-4-16,0 0-1 0,3-2 0 0,-10 2 0 16,4-2-10-16,0 3-3 0,0-1 0 0,-3 0 0 15,0 1-13-15,0-1 8 0,-9 3-8 0,9 0 0 16,-9 0 0-16,9-3 8 0,-9 3-8 0,12 0 0 16,-12 0 0-16,0 0 0 0,0 0 0 0,0 0 0 15,0 0-84-15,0 0-19 0,6 6-4 0,-6-6-733 16,0 0-148-16</inkml:trace>
  <inkml:trace contextRef="#ctx0" brushRef="#br0" timeOffset="164459.75">5500 9898 1605 0,'0'0'71'0,"0"0"15"0,0 0-69 0,0 0-17 0,-3-3 0 0,3 3 0 16,0 0 120-16,0 0 20 0,-3-5 4 0,3 5 0 16,0-5-44-16,0 0-8 0,3-3-3 0,0 0 0 15,3 0-19-15,-4 0-4 0,4 0-1 0,0 0 0 16,3-3-8-16,-3 3-1 0,3-2-1 0,3 2 0 15,-6 0-15-15,3 3-2 0,3-3-1 0,-3 2 0 0,0 1-14 16,0 2-3-16,3 1-1 0,0-1 0 0,-4 3-11 0,1 0-8 16,3 0 12-16,3 3-12 0,-6 2 8 0,3 0-8 15,0 1 0-15,-3 2 0 0,0 2 0 0,0 1 0 16,-3-1 0-16,-3 4 0 0,3-1 0 0,0 3 0 16,-6 2 0-16,0 1 0 0,0 2 8 15,0 0-8-15,-3 3 0 0,-3 0 0 0,-3 2 8 16,0 1-8-16,-3 2 0 0,0-3 0 0,-3 3 0 15,0 0 0-15,3-2 8 0,-3 2-8 0,0 0 0 16,1-2 0-16,-4 4 0 0,0-2 0 0,0 1 8 16,0-4-8-16,-3-2 0 0,0 0 0 0,1-1 8 0,2-1-8 15,-3-4 0-15,0-5 0 0,3 1 8 0,-3-1-8 16,1-5 0-16,5 0 0 0,0-3 8 0,6 0-8 16,0-2 0-16,0-3 0 0,0-3 9 0,3 1-9 15,0-4 0-15,3-2 9 16,3-2-9-16,3-1 0 0,0 1 0 0,6-6 0 0,-9 0-12 15,6-3-4-15,6 1 0 0,-3-6-1 0,3 3 17 0,0 2 16 16,3 3-4-16,-3 6 0 0,-4-1-4 0,7 6 0 0,-6-3-8 0,3 5 12 16,-6 1-12-16,3 2-15 0,0 2 3 0,0 1 1 15,0 2 11-15,0 3 0 0,-6 3 0 0,3-1 0 16,3-2 18-16,-3 0-1 0,0 0 0 0,2 0 0 16,-2 0-4-16,3 3-1 0,3-3 0 0,-6 0 0 15,3 0 5-15,-3-3 1 16,3 0 0-16,-3 0 0 0,3 1 1 0,0-1 0 0,3-2 0 0,0-1 0 15,0 1-8-15,2 0-2 0,4-1 0 0,0-2 0 16,0 0-9-16,-3 0 0 0,0 0 9 0,0 0-9 0,0 0 0 16,-1 3 0-16,1-3-12 0,3 5 4 15,-6-2-180 1,3 2-36-16,9-2-8 0,-24-3 0 0</inkml:trace>
  <inkml:trace contextRef="#ctx0" brushRef="#br0" timeOffset="165850.94">6077 10282 172 0,'0'0'16'0,"0"0"-16"0,0 0 0 0,0 0 0 0,0 0 267 0,0 0 50 15,0 0 11-15,0 0 1 0,0 0-149 0,0 0-29 16,0 0-7-16,0 0 0 0,0 0-24 0,0 0-5 16,0 0-1-16,0 8 0 0,0-8-24 0,0 5-5 15,0 3-1-15,0-3 0 0,3 3-20 0,-3 0-5 16,3 0-1-16,3 3 0 0,-6-3-10 0,6-1-3 15,0 4 0-15,0 0 0 0,0-1-22 0,0-2-5 16,3 3-1-16,-3-3 0 0,3 2-7 0,-1 1-2 16,-2-1 0-16,3-2 0 0,0 3-8 0,-3-3 0 0,3 2 0 0,-3-2 0 15,3 0 0-15,0-2 8 0,-3-1-8 0,3 0 8 32,-6-2-72-32,-3-3-16 0,0 0-2 0,0 0-776 0,0 0-155 0</inkml:trace>
  <inkml:trace contextRef="#ctx0" brushRef="#br0" timeOffset="166166.87">6464 10247 230 0,'0'0'20'0,"0"0"-20"15,0 0 0-15,0 0 0 0,0 0 410 0,0 0 78 16,-3 6 15-16,0 4 3 0,-6 1-304 0,3 5-61 16,-3 0-12-16,0 2-2 0,-3 3-39 0,0 0-7 15,-8 1-1-15,2 1-1 0,-6 1-11 0,0 3-1 16,0-1-1-16,1 3 0 0,2-2-20 0,-3-1-4 16,0 1-1-16,3-1 0 0,0 0-29 0,4-2-12 15,-4 5 11-15,6-2-11 0,0-1 8 0,3 1-8 16,0-9 0-16,3 3 0 0,0-2 0 0,3 0 0 15,3-4 0-15,-3-1 0 16,6-4-74-16,0-2-18 0,0-8-3 0,0 0-795 16,0 0-159-16</inkml:trace>
  <inkml:trace contextRef="#ctx0" brushRef="#br0" timeOffset="166412.87">6437 10631 2559 0,'0'0'56'0,"0"0"12"0,-3 8 3 16,0-3 1-16,-3 3-58 0,0 0-14 0,0-3 0 0,0 6 0 0,6 0 62 16,-11-1 10-16,5 3 1 0,0 1 1 0,0-1-22 0,0 0-5 15,0-2-1-15,0 2 0 0,3-3-37 0,-3 1-9 16,3 0 0-16,0-3 0 0,0-1 0 0,3-1-17 15,0-6 4-15,0 0 1 16,0 0-218-16,0 0-43 0,0 0-9 0,6-6-2 0</inkml:trace>
  <inkml:trace contextRef="#ctx0" brushRef="#br0" timeOffset="166595.23">6574 10417 2113 0,'0'0'93'0,"0"0"20"0,0 0-90 0,0 0-23 16,-6 0 0-16,6 0 0 0,-3 0 136 0,3 0 24 0,0 0 4 0,0 0 0 16,-6 0-113-16,6 0-23 15,0 0-5-15,0 0-1 0,0 0-22 0,0 5 0 0,0-5 0 0,3 5 0 32,-3 3-169-32,0-8-32 0,0 0-7 0,-3 11 0 0</inkml:trace>
  <inkml:trace contextRef="#ctx0" brushRef="#br0" timeOffset="167497.12">6812 10287 1522 0,'0'0'68'0,"0"0"13"0,0 0-65 0,0 0-16 0,0 0 0 0,0 0 0 16,0 0 167-16,0 0 29 16,0 0 7-16,0 0 1 0,0 0-87 0,0 0-17 0,0 0-3 0,3 8-1 15,0 0-27-15,-3 0-5 0,0 2-2 0,3 1 0 16,0 0-3-16,0-1-1 0,0 1 0 0,3 2 0 15,-3-2-26-15,3-1-4 0,0 3-2 0,0-2 0 16,0 2-26-16,0-5 0 0,3 3 0 0,-3-1-11 16,3 1 20-16,-3-3 4 0,0 0 1 0,-1 0 0 15,1 0-22-15,0 0-5 0,0-3-1 0,0 3 0 16,-3-3 14-16,0 3 0 0,-3-8 0 0,3 5 0 16,-3-5-87-16,3 8-14 15,0-2-3-15,-3 1-1 0,0 1-158 0,0-8-31 16</inkml:trace>
  <inkml:trace contextRef="#ctx0" brushRef="#br0" timeOffset="167760.96">6720 10612 1972 0,'0'0'88'0,"3"-5"17"0,3 0-84 0,3-3-21 16,-3 0 0-16,6 0 0 0,0-3 137 0,-1 1 23 15,1-3 5-15,3-1 1 0,-3-1-74 0,3-4-16 16,0 3-2-16,-3-2-1 0,3-1-13 0,0 1-4 16,0 2 0-16,-1-3 0 0,-2 1-28 0,3 2-5 15,0-3-2-15,3 6 0 0,-6 0-1 0,0 2-1 16,0 1 0-16,0-1 0 0,-1 0-19 0,1 6 0 16,-6-3 0-16,3 3 0 0,3 0 0 0,-6-1 0 0,3 4 0 0,-3-1 0 31,-6 3-117-31,3 3-24 0,3-1-5 0,-3 4-1118 0</inkml:trace>
  <inkml:trace contextRef="#ctx0" brushRef="#br0" timeOffset="168043.56">7163 10649 1209 0,'0'0'108'0,"0"0"-87"0,3-5-21 0,-3 5 0 0,3-5 179 0,-3 5 31 16,0 0 6-16,0 0 2 0,3-3-62 0,-3 3-12 15,-3-2-2-15,3 2-1 0,0 0-49 0,0 0-11 16,0 0-1-16,0 5-1 0,-3 0-12 0,3 3-3 16,0 0 0-16,-3 3 0 0,-2-1-17 0,2 1-4 15,-3-1-1-15,3 1 0 0,-3 5-25 0,0-3-5 16,-3-2 0-16,6-1-1 0,-3 1-11 0,3-1 0 15,0-2 0-15,0 0 0 16,3-8-58-16,-3 6-4 0,3-6-1 0,0 0 0 16,0 0-159-16,0 0-32 0</inkml:trace>
  <inkml:trace contextRef="#ctx0" brushRef="#br0" timeOffset="168200.79">7268 10372 518 0,'0'0'46'0,"0"0"-37"0,-3-3-9 0,3 3 0 16,0 0 472-16,-6-3 92 0,3 1 18 0,3 2 4 16,0 0-389-16,0 0-77 0,0 0-16 0,0 0-4 15,0 0-80-15,0 0-20 0,0 0 0 0,9 2-1327 16</inkml:trace>
  <inkml:trace contextRef="#ctx0" brushRef="#br0" timeOffset="173912.84">7863 10319 1328 0,'0'0'59'0,"0"0"12"0,0 0-57 0,0 0-14 16,0 0 0-16,0 0 0 0,0 0 116 0,0 0 21 15,0 0 4-15,0 0 1 0,0 0-21 0,0 0-4 16,0 0-1-16,0 0 0 0,0 0-46 0,0 0-10 16,6 5-1-16,-6-5-1 0,0 0 2 0,6 3 1 15,3-1 0-15,0 1 0 0,-9-3-17 0,6 0-4 16,6-3-1-16,-3 3 0 0,5-2 1 0,-2 2 0 16,-3-3 0-16,3 3 0 0,0-5-20 0,3 2-4 15,-6 0-1-15,3 1 0 0,0-3-15 0,3 2 0 0,-1 0 0 16,1 1 0-16,0-1 10 0,0 0-10 15,-3 3 10-15,0 0-10 16,0 3-20-16,-3 0-9 0,-9-3-3 0,6 8 0 16,-3-1-224-16,-3 1-44 0</inkml:trace>
  <inkml:trace contextRef="#ctx0" brushRef="#br0" timeOffset="174221.79">8089 10189 2077 0,'0'0'45'0,"0"0"10"0,0 0 1 0,-3 5 4 0,3 1-48 0,-3-1-12 16,-3 0 0-16,0 3 0 0,0 3 108 0,-3-1 20 15,3 6 4-15,1 0 1 0,-4 3-45 0,3-1-8 16,0 3-3-16,0 1 0 0,3 1-30 0,-3-2-7 16,3 1 0-16,0-4-1 0,0 1-24 0,0-1-5 15,0-2-1-15,0-3 0 0,3 1-9 0,0-1 0 16,0-3 0-16,0 1 0 16,0-3-96-16,0-3-20 0,3 0-5 0,3 1-1093 0</inkml:trace>
  <inkml:trace contextRef="#ctx0" brushRef="#br0" timeOffset="175209.76">8613 9993 230 0,'0'0'20'0,"0"-8"-20"16,3 3 0-16,0-3 0 15,0 3 269-15,-3 0 50 0,3-3 9 0,3 0 3 16,-3 0-150-16,0-3-29 0,3 1-7 0,-3-1-1 16,3 0-38-16,-3 3-8 0,6-5-2 0,0 5 0 0,-3-2-24 0,2-3-4 15,1 2-2-15,0-2 0 0,3 2-11 0,-3 3-3 16,0-2 0-16,6 2 0 16,0 2-20-16,0 1-4 0,0 0 0 0,2 2-1 0,1 0-16 0,3 1-3 15,-3 2-8-15,3 0 12 0,-3 2-12 0,0 4 0 16,-1 2 0-16,1 2 0 0,-3 1 0 0,-3 2 9 15,-3 0-9-15,0 1 8 0,-3 4-8 0,-3 1 8 16,0-1-8-16,-6 3 8 0,0 3-8 0,-3 0 10 16,-3 5-10-16,-3 0 10 0,0 0 7 0,-3 0 2 15,0-2 0-15,1 5 0 0,-7-3-19 0,3 0 0 16,-3 0 0-16,0 3 0 0,6-1 0 0,-6-2 0 16,4 1-9-16,-1-4 9 0,0 0 0 0,0-2 0 15,3 0 0-15,0-3 0 0,-3-5 0 0,4 0 0 16,-1-3 0-16,3-2 0 0,-3-1 0 0,3-2 0 15,0 0 8-15,3-5-8 0,6 0 8 0,-3-3-8 0,3 0 10 16,3 0-10-16,0-8 9 0,3 0-9 0,0-6 8 16,3 1-8-16,3-3 0 0,3 3 0 15,12-5 0-15,-9 2 0 0,-9 0 0 0,0 3 0 0,2 2 0 16,1 0 0-16,-3 4 0 0,0 1 0 0,3 1 0 16,-3 2 0-16,0 3 0 0,3 0 0 0,-6 6 0 0,3-4 0 15,-3 4 16-15,3-1-3 0,0 0 0 0,-3 3 0 16,0 0 7-16,0 0 0 0,3 0 1 0,0 2 0 15,0-2-5-15,3 0-2 0,-6 3 0 0,6-6 0 16,2 1-14-16,4-4 11 0,-6 1-11 0,6-1 10 16,-3 1-10-16,6-3 0 0,-6 0 9 0,3 0-9 0,0-3 0 15,-4 1 0-15,1-1 0 0,3 1 0 16,-3-1-121-16,0 0-19 0,0 1-4 16</inkml:trace>
  <inkml:trace contextRef="#ctx0" brushRef="#br0" timeOffset="175904.71">9336 10390 403 0,'0'0'17'0,"0"0"5"0,0 0-22 0,6 0 0 0,-3-2 0 0,-3 2 0 15,6 0 298-15,-6 0 55 0,3-3 11 0,-3 3 3 16,6 3-211-16,0-6-41 0,0 3-9 0,-3-3-2 16,6 1-41-16,-6-4-9 0,3 4-2 0,0-1 0 15,0-2-24-15,3-1-4 0,-3-1-2 0,0 1 0 16,0-2 10-16,0 3 1 0,-6-3 1 0,3 0 0 15,0 0-9-15,-3 0-1 0,0 0-1 0,0 0 0 16,0-2 14-16,-3 2 3 0,3 0 1 0,0-3 0 16,0 3-10-16,0 0-3 0,-3 1 0 0,-3-4 0 15,-3 6 7-15,3-3 1 0,-6 5 0 0,0 0 0 16,-3 1-12-16,0 4-1 0,-3 1-1 0,0 0 0 16,1 5 14-16,-1-3 2 0,0 6 1 0,0-1 0 15,0 3-23-15,3-2-5 0,0-1-1 0,3 6 0 0,1-2 2 0,-1-1 1 16,3 3 0-16,3-3 0 0,-3 3-13 0,3 2 8 15,0-2-8-15,3 0 0 0,0 0 12 0,0 0-4 16,3 0-8-16,0-3 12 0,3 0-12 0,0-2 0 16,3-3 8-16,-3 0-8 0,6 0 0 0,-9-8 0 15,9 5 0-15,3-3 0 0,0-2 0 0,2-2 0 16,-2-1 0-16,3 1 0 0,-3-6 0 0,0 0 0 16,3 0 0-16,3-3 0 0,-6 3 0 0,3-2 0 15,-1-4 0-15,1 6 0 0,-3-2 0 0,0-1 0 16,0 1 0-16,-3-4 0 0,0 7 0 0,-3-1 0 15,0 0 0-15,-3 2 0 0,0 4 0 0,-3 2 0 0,0 0 0 16,0 0 0-16,0 0 0 0,-3 5 0 16,0 3 0-16,-6 3 0 0,3-4 0 0,0 4 0 15,3 2 0-15,-6 1 0 0,0-1 24 0,6 0 4 0,0 0 2 0,0 0 0 16,0-2-22-16,0 2-8 0,6-2 0 16,-3-1 0-16,0 1 0 0,3-6 0 0,3 3 0 15,-3-2 0-15,6 1 0 0,0-4 8 0,-3 0-8 0,9-1 0 16,-6 1-12-16,3-3-4 0,-6 0-2 0,3 0 0 15,-1-3-141 1,4 3-28-16</inkml:trace>
  <inkml:trace contextRef="#ctx0" brushRef="#br0" timeOffset="176509.47">9830 10258 230 0,'0'0'10'0,"0"0"2"0,0 0-12 0,0 0 0 16,0 0 0-16,0 0 0 16,3-5 350-16,-3 5 67 0,0 0 14 0,0 0 2 0,3-3-269 0,-3 3-53 15,0 0-11-15,0 0-3 0,6 0 7 0,0 0 2 16,0 0 0-16,-6 0 0 0,6 5-13 0,-3 1-2 15,3-1-1-15,-3 3 0 0,0 2-26 0,0 1-4 16,0 0-2-16,-3-1 0 0,6 1-14 0,0-1-4 16,3 4 0-16,-3-4 0 0,3 1-18 0,-3-1-4 15,3 1-1-15,0-3 0 0,-3 0-9 0,2 0-8 16,1 2 9-16,0-2-9 0,0 0 8 0,-3 0-8 16,3 0 0-16,-3 0 0 0,0 0 0 0,-3 0 0 15,-3-8 0-15,3 10 0 16,0-2-94-16,0 3-12 0,-3-6-2 0,-3 3-796 0,3 0-160 15</inkml:trace>
  <inkml:trace contextRef="#ctx0" brushRef="#br0" timeOffset="176769.92">9780 10573 2487 0,'0'0'55'0,"3"-6"11"0,0 1 2 0,0-3 2 0,0 3-56 0,0-3-14 0,3 3 0 0,0-3 0 16,3 0 103-16,2 0 17 0,-2-3 4 0,0 1 1 16,-3-1-47-16,3 1-10 0,3-6-1 0,3 2-1 15,3 1-38-15,0 3-7 0,3-6-1 0,-4 0-1 0,4 5-11 0,-3-2-8 16,0 3 12-16,3-4-12 0,-6 1 10 0,0 0-10 16,-1 0 8-16,-5 5-8 0,3-3 0 0,0 6 0 15,-3-3 0-15,0 3 0 16,-3-3-74-16,0 5-10 0,-6 3-3 0,0 0 0 15,9 0-138-15,-9 0-28 0</inkml:trace>
  <inkml:trace contextRef="#ctx0" brushRef="#br0" timeOffset="177063.69">10229 10631 691 0,'0'0'61'0,"0"0"-49"0,0 0-12 0,0 0 0 16,0 0 322-16,3 8 62 0,-3-8 12 0,-3 5 2 16,3 3-198-16,-3-3-39 0,0 3-8 0,0 0-1 15,0 3-54-15,0-3-10 0,-3 2-3 0,4 1 0 16,-4 0-45-16,3 2-8 0,-3-3-3 0,0 4 0 15,3-4-15-15,-3 1-3 0,3 2-1 0,0-2 0 16,0-3-10-16,0-1 0 0,0 1-12 0,3 0 12 16,0-8-151-16,0 0-22 0,0 0-5 0,0 0-1019 15</inkml:trace>
  <inkml:trace contextRef="#ctx0" brushRef="#br0" timeOffset="177225.11">10363 10358 748 0,'0'0'67'0,"0"0"-54"0,0 0-13 0,0 0 0 0,0 0 409 0,0 0 79 16,0 0 16-16,-6 0 4 0,6 0-295 0,0 0-58 15,0 0-12-15,0 6-3 0,0-6-92 0,0 0-20 16,-3 5-3-16,3 3-1 16,3-3-61-16,-3 1-13 0,0 1-2 0</inkml:trace>
  <inkml:trace contextRef="#ctx0" brushRef="#br0" timeOffset="179933.94">10771 10258 288 0,'0'0'25'0,"0"0"-25"0,0 0 0 0,0 0 0 16,0 0 297-16,0 0 55 0,0 0 10 0,0 0 2 0,0 0-187 0,0 0-37 15,0 0-8-15,0 0-2 0,0 0-35 0,9 0-7 16,0 0-2-16,-3 0 0 0,3 0-22 0,0 0-5 16,0 0-1-16,3 0 0 0,-1 0-8 0,1 0-2 15,-3 0 0-15,6 0 0 0,-3 0-22 0,0 0-5 16,3 0-1-16,-3 3 0 0,-3-3-8 0,3 0-3 15,-3 0 0-15,-1 0 0 0,-8 0-9 0,12 2 8 16,-3-2-8-16,3 0 8 0,-12 0-8 0,9 0-9 16,3 0 9-16,-3 0-13 15,-9 0-159-15,9 3-31 0,-9-3-6 0</inkml:trace>
  <inkml:trace contextRef="#ctx0" brushRef="#br0" timeOffset="180242.36">10968 10115 979 0,'0'0'87'16,"0"0"-70"-16,0 0-17 0,0 0 0 15,0 0 237-15,0 0 44 0,0 0 9 0,0 0 2 16,0 0-134-16,-3 8-26 0,3-3-6 0,0 3-1 0,-3 0-46 0,0 3-10 15,0-1-1-15,0 4-1 0,-3 1-18 0,3 1-3 16,0 0-1-16,-3 0 0 0,3 3-12 0,-3 2-2 16,0-3-1-16,0 1 0 0,3-3-17 0,0 0-3 15,0-1-1-15,0-1 0 0,-3-1-9 0,6 0 8 16,-3-2-8-16,3-3 8 0,0 2-8 0,0 1 0 16,0-3 0-16,0-8 0 15,0 0-136-15,3 2-19 0,-3-2-4 0,6 6-1 0</inkml:trace>
  <inkml:trace contextRef="#ctx0" brushRef="#br0" timeOffset="181476.98">11494 9970 1177 0,'0'0'52'0,"0"0"11"0,0 0-51 0,0 0-12 15,0 0 0-15,0 0 0 0,0 0 139 0,-3-6 25 16,3-2 4-16,0 3 2 0,0 5-51 0,0-5-11 15,0-1-1-15,0 6-1 0,0-5-10 0,3-3-1 16,0 0-1-16,0 0 0 0,0 0-33 0,3 0-6 16,3-2-2-16,0 2 0 0,0-3-8 0,0 1-1 15,6-1-1-15,0 1 0 0,0 2-11 0,-1 2-3 16,4-2 0-16,0 3 0 0,-6 2-13 0,3 1-4 16,0-3 0-16,-3 5 0 0,6 2-12 0,-3 1 11 15,-1-1-11-15,-2 4 10 0,3 2-10 0,-6 0 0 16,0 0 0-16,3 2 0 0,-3 1 8 0,-3 2-8 0,0 0 0 15,-3 3 8-15,3 0-8 0,-6 2 0 16,-3 4 0-16,-6 1 8 0,0 4-8 0,0-3 0 0,-3 2 9 16,-3 1-9-16,0 2 0 0,0-3 9 0,-2 3-9 15,-4 0 0-15,3 1 8 0,0-1-8 0,-3 2 0 16,0-2 0-16,0 1 8 0,1-1-8 0,-1-3 0 16,0 1 0-16,3-4 8 0,-3 1-8 0,3-3 0 15,1-5 0-15,2 0 8 0,0-5-8 0,-3-1 0 16,6-2 0-16,-3-2 0 0,6-1 8 0,-3-3-8 0,3-2 0 15,3 0 9-15,0-2-9 0,4-3 0 0,2-1 9 16,-3-2-9-16,6 0 0 0,5-2 0 0,-2-3 8 16,-3-1-8-16,6 1 0 0,0-3 0 0,0 3 0 15,-3 0 0-15,3 2 0 0,-3 1 0 0,3 2 0 16,-3 0 0-16,0 5 0 0,0-2-9 0,0 2 9 0,-6 3 0 0,0 0 0 16,6 3 0-16,3-1 0 0,-3 4 14 0,-3-1 0 15,3 3 0-15,-1 3 0 0,1-4 2 0,3 1 1 16,-3 3 0-16,3-3 0 0,0-3-3 0,-3 3-1 15,3-3 0-15,0 1 0 0,0-4-5 0,3 4 0 16,-3-4-8-16,6 4 12 0,-3-6-12 16,-1 0 8-16,4 0-8 0,-3 0 0 0,0 0 9 0,0-3-9 15,0 3 8-15,3-3-8 0,-3 3 0 0,0 0 0 16,3-2-14-16,-1 2 5 16,1 0-144-16,-3 0-29 0,-3 0-6 0</inkml:trace>
  <inkml:trace contextRef="#ctx0" brushRef="#br0" timeOffset="182471.3">12364 9800 1465 0,'0'0'64'0,"0"0"15"0,0 0-63 0,0 0-16 0,0 0 0 0,0 0 0 15,0 0 121-15,0 0 22 0,0 0 4 0,0 0 1 16,2 8-38-16,1 0-7 0,-3 3-2 0,0 2 0 15,-3 3-25-15,1 0-4 0,-1 2-2 0,-3 3 0 16,-3 3-14-16,3 3-4 0,-6-1 0 0,0 3 0 16,0 0-8-16,-3 0-1 0,-3-2-1 0,0 5 0 0,1-3-15 0,-1 2-3 15,0-1-1-15,6-1 0 16,-3-3-15-16,6-2-8 0,-3-3 10 0,6-2-10 0,3-4 0 0,0 1 0 16,0-2 0-16,3-7 0 0,3 1 0 0,-3-2 8 15,0-6-8-15,0 0 0 0,6 0 29 0,3-3 3 16,0 0 1-16,0-2 0 0,0 0-33 0,3-6 0 15,0 1 0-15,3-1 0 0,-3-2 0 0,2 2 0 16,1-2 0-16,-3 0 0 0,6 0 0 16,-6 5 0-16,0-3 0 0,-3 3 0 0,3-2 0 15,0 2 0-15,0 2 0 0,-1-2 0 0,-2 6 0 16,0-1 0-16,0 0 0 0,0 3 0 0,3 0 0 0,-6 0 0 16,3 3 8-16,0-3-8 0,0 5 0 0,3-2 0 15,-3 2 0-15,0 1 0 0,-6-1 0 0,3 0 0 16,2 3 0-16,-2-3 0 0,-3 3 0 0,3-2 0 15,-3 2 0-15,0 0 0 0,0 2 8 0,0-2-8 16,-3 3 12-16,0-1-12 0,-3 3 0 0,3 1 0 16,-6-4 0-16,0 3 0 0,6 1 12 0,-6-1-4 15,-3 3 0-15,1 0-8 0,-1 0 16 0,0-6-4 0,0 6-1 16,0-3 0-16,-3 0-11 0,3 1 10 0,0-4-10 16,0-2 10-16,-3 3 5 0,0-3 1 0,0-3 0 15,-2 0 0-15,2 1-4 0,-3-4 0 0,0 4 0 0,-3-6 0 16,-3 0 0-16,3-3 0 0,0 0 0 0,4 3 0 15,-4-5-4-15,6 0 0 0,-3-1-8 0,3-2 12 16,3 1-4-16,3 1 0 0,3-2-8 0,3-2 12 16,-6-1-12-16,3 3 0 0,3-2 0 0,0 2-10 15,0-3-3-15,0 3-1 0,-3-2 0 0,0 2 0 16,3 0-137 0,3-3-27-16</inkml:trace>
  <inkml:trace contextRef="#ctx0" brushRef="#br0" timeOffset="184421.22">12846 10213 1659 0,'0'0'73'0,"0"0"16"0,0 0-71 0,0 0-18 0,0 0 0 0,0 0 0 16,0 0 121-16,0 0 21 15,0 8 4-15,0-8 1 0,0 0-15 0,3 5-4 0,0 3 0 0,3-3 0 16,-6-5-51-16,3 8-10 0,3 3-3 0,-3-1 0 16,5 4 0-16,-5-1 0 0,6-2 0 0,-3-6 0 15,0 5-42-15,3 1-9 0,-3 2-1 0,0 0-1 16,3-5-11-16,-3 3-16 0,3-6 4 0,-3 3 1 0,3 0 11 0,-3 0 0 16,6 3 0-16,-3-1 0 15,3 1 26-15,-4-1 7 0,-2 4 2 0,3-4 0 0,0 1-27 0,0-1-8 16,-3 4 0-16,0-4 0 0,0 1 0 0,0-1-9 15,-3-2-1-15,0 3 0 16,-3-3-86-16,3 0-18 0,-3 2-3 0,0-2-763 16,0-2-152-16</inkml:trace>
  <inkml:trace contextRef="#ctx0" brushRef="#br0" timeOffset="184742.49">12786 10578 1958 0,'0'0'87'0,"0"0"17"0,3-5-83 0,0 2-21 0,3-2 0 0,-3-3 0 16,3 0 158-16,0 0 27 0,0-3 6 0,0 1 1 15,6-6-77-15,0 0-15 0,-3-2-4 0,0 4 0 16,2-4-51-16,1-1-10 0,0 1-3 0,-3-3 0 15,6-1 8-15,0 4 2 0,3-1 0 0,6-4 0 16,-4 4-27-16,-2 1-6 0,-3 2-1 0,0 2 0 16,0 1-8-16,0 3 10 0,3 2-10 0,-3 0 10 15,-1 2-1-15,1 1 0 0,-3 0 0 0,3 0 0 32,-3 2-58-32,-3-2-12 0,-9 5-3 0,12 0 0 0,-12 0-128 15,0 0-25-15,0 0-6 0</inkml:trace>
  <inkml:trace contextRef="#ctx0" brushRef="#br0" timeOffset="185032.74">13277 10605 1731 0,'6'-14'76'0,"-6"14"17"0,0 8-74 0,3-2-19 16,-3-6 0-16,0 0 0 0,0 0 142 0,0 0 25 15,0 7 5-15,3 1 0 0,-6-2-40 0,3 2-9 0,0 0-2 0,-3-1 0 32,3-1-35-32,-6-1-7 0,6 0-2 0,-6 1 0 0,3 2-29 0,0 0-5 0,-3-1-2 0,1 4 0 15,-1 0-24-15,0 2-5 0,3-3 0 0,0 4-1 16,-3-6 10-16,3 2 3 0,0-2 0 15,0 0 0 1,3 0-162-16,-3-5-32 0,3-3-6 0,0 0-1131 0</inkml:trace>
  <inkml:trace contextRef="#ctx0" brushRef="#br0" timeOffset="185214.16">13384 10332 1670 0,'0'0'148'0,"0"-3"-118"0,0-2-30 0,0 0 0 0,0 5 215 0,0 0 37 16,-2-6 7-16,-1 4 1 0,3 2-121 0,0 0-25 16,0 0-5-16,0 0-1 0,0 0-78 0,3-5-16 15,-1-1-3-15,-2 1-1 16,3 2-102-16,3-2-20 0,-3 2-4 0,3-2-1116 16</inkml:trace>
  <inkml:trace contextRef="#ctx0" brushRef="#br0" timeOffset="185698.01">13560 9655 2372 0,'0'0'52'0,"0"0"12"0,-3-8 1 0,3 0 1 0,0 2-53 0,0-1-13 0,0-1 0 0,0 0 0 15,0 2 96-15,3 1 16 0,0 0 3 0,0 0 1 16,-3 5-49-16,3-8-10 0,3 2-1 0,0 4-1 16,-6 2-3-16,6-6 0 0,3 1 0 0,-3 2 0 15,0-2-28-15,3 2-5 0,3 1-2 0,-4 2 0 16,4 0-9-16,-3 0-8 0,0-3 12 0,3 6-12 16,-3-3 8-16,0 5-8 0,0-5 0 0,-9 0 0 15,6 8 0-15,3-3 0 0,-6 1 0 0,3 2 0 16,0 0 13-16,-3-3-4 0,0 3-1 0,-3 0 0 15,0 2-8-15,0 1 0 0,-3-3 0 0,0 5 0 16,-3-5 0-16,0 3 0 0,0-1 0 0,-3 1 0 0,0-1 20 16,0 1 1-16,-6 2 1 0,0-2 0 0,3 2-2 0,-5 0 0 15,2 0 0-15,0-2 0 0,3 0-3 0,0-1-1 16,0-2 0-16,3 3 0 0,3-3-4 0,3 0-2 16,0-3 0-16,0 0 0 0,6 3-10 0,3-3 8 15,0 1-8-15,0-1 8 0,3 0-8 0,0-5 0 16,3 3 0-16,3-1 0 0,-3 1 0 0,0 0 0 15,2-1 0-15,1-2 0 0,-3 0 0 0,0 0 0 16,0 6 0-16,-3-6 0 0,3 5-23 0,-3-2 3 16,0-1 1-16,0 4 0 15,-3-4-116-15,3 6-23 0,-6-3-5 0,2 3-1217 0</inkml:trace>
  <inkml:trace contextRef="#ctx0" brushRef="#br0" timeOffset="186157.9">14123 9427 2487 0,'0'0'55'0,"0"0"11"0,0 0 2 0,0 0 2 0,0 0-56 0,0 0-14 16,0 0 0-16,0 0 0 0,0 0 73 0,6 0 12 15,0 3 3-15,3 5 0 0,-7-3-20 0,4 3-3 16,3 0-1-16,-3 2 0 0,3 4-34 0,0 2-7 15,-3 2-2-15,3 1 0 0,-3 4 39 0,0-1 7 16,0-1 1-16,0 3 1 0,0-1-8 0,0 4-1 16,-3 5-1-16,3 5 0 0,-6 0-59 0,0 2 0 15,-3 6 0-15,0 3 0 0,0 0 0 0,-3-3 18 16,0 2-2-16,-6-4 0 0,0 1-4 0,3-12-2 16,-3 8 0-16,-3 8 0 0,-3 2-10 0,-2 3 10 0,-1-6-10 0,-3-2 10 15,0 0-10-15,-6 14 0 0,1 1 0 0,2 1 0 16,-3 0 0-16,3-8 0 0,-2-8 0 0,2 0 0 31,0 0-72-31,3-8-11 0,-3-5-1 0,1-3-948 0,-4-8-188 0</inkml:trace>
  <inkml:trace contextRef="#ctx0" brushRef="#br2" timeOffset="192304.96">4776 11075 1666 0,'0'0'74'0,"0"0"15"0,0 0-71 0,0 0-18 15,0-7 0-15,3-4 0 0,9-2 32 0,0-8 4 16,6-3 0-16,9-5 0 0,2-6-10 0,4-7-2 16,9-3 0-16,6-5 0 0,-7-6 12 0,10-7 1 15,8-4 1-15,10-7 0 0,8-5-8 0,4 0-2 16,-1-6 0-16,6-2 0 0,4-9 8 0,-1 4 2 0,3 2 0 16,-3 0 0-16,-2 0-38 0,2 5 0 0,0 1 0 15,-2 7-12-15,-16 8 12 0,-5 6 0 0,-1 4 8 0,-8 6-8 16,-4 3 0-16,-5 10 0 0,-4 3 0 0,-5 8 8 15,-6 3 0-15,-6 7 0 0,-7 3 0 0,-2 6 0 16,-3 2-8-16,-6 0-10 0,3 5 10 0,-6 3-678 16,-6 0-128-16</inkml:trace>
  <inkml:trace contextRef="#ctx0" brushRef="#br2" timeOffset="192851.81">8184 10893 1267 0,'3'-13'112'0,"-3"-1"-89"0,0-1-23 0,3-1 0 16,6-5 157-16,0-6 27 0,6 1 6 0,3-3 1 15,3-1-119-15,6-4-24 0,2-6-5 0,4-2-1 16,9-6-21-16,2-2-4 0,4-3-1 0,3-2 0 15,5-1-8-15,-2-5-8 0,5-5 9 0,4 0-9 0,5-3 9 16,1 3-9-16,-1-3 8 0,-2 3-8 0,-1 3 0 16,1-4 0-16,-4 7 8 0,-2-1-8 0,-1 2-12 0,-5 4-5 15,-4 7-1-15,-8 3 0 16,0 6-52-16,-7 2-10 0,-8 5-3 0,0 3 0 16,-3 0-93-16,-6 5-18 0,0 5-4 0,-7 1-1 0</inkml:trace>
  <inkml:trace contextRef="#ctx0" brushRef="#br2" timeOffset="193385.01">10801 11009 748 0,'-6'-2'67'0,"0"2"-54"15,-3-3-13-15,9 3 0 0,0-8 224 0,0 0 43 16,3-5 8-16,9-6 1 0,3-7-186 0,9-3-38 15,2-6-7-15,4-4-1 0,6-6 4 0,6 0 0 16,2-8 1-16,7-3 0 0,2-5-20 0,10-5-4 16,2 0-1-16,4-3 0 0,-1 1-12 0,-2-1-2 15,5-5-1-15,1 2 0 0,2 1-9 0,-6 10 0 16,-5 3 0-16,-3 2 0 0,-7 6 0 16,-2 5 0-16,-10 3-14 0,-2 5 5 15,0 2-18-15,-6 6-3 0,-7 3-1 0,-2 7 0 16,0 1-21-16,-6 4-4 0,-3 1 0 0</inkml:trace>
  <inkml:trace contextRef="#ctx0" brushRef="#br0" timeOffset="207878.9">1990 12028 1267 0,'0'0'56'0,"0"0"12"0,0 0-55 0,0 0-13 0,0 0 0 0,0 0 0 16,0 0 118-16,0 0 21 0,0 0 4 0,0 0 1 15,0 0-55-15,0 0-10 0,0 0-3 0,3 0 0 16,-3 0-10-16,9-3-2 0,-9 3-1 0,9-2 0 15,0 2-21-15,-3 0-4 0,-6 0-1 0,9 0 0 0,0-3 13 0,0 0 2 16,0 1 1-16,0-1 0 0,2 0-33 0,-2 1-8 16,3-3 0-16,-3 2-1 15,0 6-11-15,-3-3 0 0,3 0 0 0,3-3 0 0,-3-2 15 0,0 2 1 16,0 0 0-16,3 1 0 0,-3-1-16 0,0 3 0 16,2-3 0-16,-2 3 0 15,0 0-73-15,0 0-18 0,-3 0-3 0,0 0-651 16,-6 0-131-16</inkml:trace>
  <inkml:trace contextRef="#ctx0" brushRef="#br0" timeOffset="208278.97">1960 12187 806 0,'0'-19'72'0,"0"9"-58"0,0 15-14 0,0-8 0 16,0-5 246-16,0 8 46 0,0 0 10 0,0 0 2 15,0-13-180-15,3 10-35 0,3 11-7 0,-3-8-2 16,6-10-12-16,-6 5-4 0,3 7 0 0,0 6 0 15,0 11 0-15,3-11 0 0,0-16 0 0,-3 2 0 0,3 4-13 0,0-1-3 16,0 3-1-16,3 3 0 16,-3-1-24-16,2 1-5 0,1-6-1 0,-3 3 0 0,0 0-17 0,3-2 0 15,3-1 0-15,-3 0 0 0,-3 3 19 0,0 0 0 16,3-2 0-16,-3-1 0 0,3 0-31 0,-4 3-5 16,1 0-2-16,3 0 0 0,-3-2 32 0,-3 2 7 15,3 0 0-15,-3 0 1 0,0 0-21 0,0 0 0 16,3 2 0-16,-6 1-12 15,3-3-99-15,-3 0-20 0,0 3-4 0,3-1-1034 0</inkml:trace>
  <inkml:trace contextRef="#ctx0" brushRef="#br0" timeOffset="-208362.99">3175 12356 460 0,'0'0'41'0,"0"0"-33"0,0 0-8 0,0 0 0 15,0 0 207-15,0 0 39 0,0 0 8 0,0 0 2 0,0 0-129 0,0 0-26 16,0 0-5-16,0 0 0 0,0 0-25 0,0 0-5 16,0 0-1-16,0 0 0 0,6-5-10 0,0 2-3 15,-6-2 0-15,3 2 0 0,3-2-13 0,-6 2-3 16,0 3-1-16,6-2 0 0,-3-1-12 0,0-5-3 15,0 3 0-15,3-1 0 0,-6-2 1 0,3 3 0 16,-3 3 0-16,2-4 0 0,1-2-21 0,0-2 0 16,0 4 0-16,-3-1-12 0,0 1 12 0,6-4 11 15,-12 2-3-15,6 0 0 0,0-3 43 0,-3 1 8 16,0-1 1-16,3 3 1 0,-3-3-61 0,1 1-18 16,-1-1-1-16,-6 1 0 0,3 2 38 0,0 0 7 0,0 0 2 15,3 0 0-15,-9 3-3 0,3-1 0 16,-3 4 0-16,3-1 0 0,0 3-2 0,-3 0-1 0,-3 3 0 15,1-1 0-15,-1 1-11 0,3 2-3 0,-3 1 0 16,6-1 0-16,0 3 24 0,-3-3 4 16,3 3 0-16,-6-3 1 0,9 3-8 0,-9-2-1 0,4 2-1 15,-4 5 0-15,6 0-27 0,0 0 0 0,0 3 0 0,0 0 0 16,6 0 0-16,-9 0 0 0,6-3 0 16,3-2 0-16,-6 4 14 0,3-1-2 0,0-1-1 15,6 0 0-15,-6 3-11 0,3-3 0 0,3 3 0 16,-6 0 0-16,6-3 0 0,0 3-14 0,0 5 2 0,0-8 0 15,6-2 12-15,-6 0 16 0,3-1-3 0,3 3-1 16,-6 1-12-16,3-4-16 0,6-4 3 0,-6-4 1 16,6 3 12-16,-3-2 0 0,0-3 0 0,3-3 0 15,0-2 0-15,3 3 16 0,-3-1-3 0,9-2-1 16,-7 5-12-16,7-6-16 0,-9-4 3 0,6 4 1 16,3 9 20-16,-9-3 4 15,3-5 0-15,0-3 1 0,6-5-13 0,-9 2 0 0,5-2 0 0,1 2 0 16,-3-2-10-16,0-6-2 0,0 4 0 0,3-4 0 0,-9 6 12 15,9 0 0-15,-12-3 0 0,6 0 0 0,0 3 0 16,-6 2 0-16,-1 0 0 0,1 4 0 0,0-4 0 0,0 0 0 16,3 3 0-16,-6 1 0 0,0 4 0 0,0-2 0 15,0 5 0-15,0 0-8 0,0 0 8 0,0 0 0 16,0 0 0-16,0 0 0 0,0 0 0 0,0 0 0 16,0 0 0-16,0 0 0 0,0 5 0 0,0 0 0 15,0 3 0-15,-6 0 0 0,6 0 0 0,-6-3 0 0,3 3 0 16,1 3 0-16,-1-1 12 0,3 1-3 15,-9 2 0-15,6 0 0 0,-3 3-9 0,3 0-12 0,-3-3 2 16,3 1 1-16,-3-4 38 0,3 3 8 16,0-2 2-16,3 2 0 0,-6 0-27 0,6-2-4 0,6-3-8 15,-6 3 11-15,0-3-11 0,6-1 0 16,-6-7 0-16,0 0 0 0,15 6 0 0,-9-4 0 0,9 1 0 0,-7 0 0 16,4-3 0-16,0-3 0 0,0 0 0 0,0 1-11 31,3-4-95-31,-6-1-19 0,3 1-4 0,3-2-1189 0</inkml:trace>
  <inkml:trace contextRef="#ctx0" brushRef="#br0" timeOffset="-206354.86">3967 11790 1458 0,'3'-3'32'0,"-3"3"6"0,6-2 2 0,-6 2 1 0,0 0-33 0,0-3-8 15,0-2 0-15,0 5 0 0,0 0 83 0,0 5 14 16,6-2 3-16,-1-1 1 0,4-2-24 0,-6-2-5 16,3 2 0-16,0 0-1 0,3 0-6 0,0 0-1 0,3-3 0 0,-3 3 0 15,3-3-12-15,3 1-2 0,-6 2-1 0,3-3 0 16,0 3-13-16,-1-3-2 0,1 1-1 0,3-1 0 16,-6 3-16-16,3 0-3 0,0-3-1 0,0 1 0 15,0 2-13-15,3 0 0 0,-6 0 0 0,2-3 0 16,1 3 0-16,0-3 0 0,0 3 0 0,0 0 0 15,0 0 0-15,-3 0 0 0,3 0 0 0,-6 0 0 16,6-2 0-16,0 2 0 0,0 0 0 0,-1 0 0 16,-5 0 0-16,3 0 0 0,3 2 0 0,-9-2 0 15,6 0 0-15,0 3 0 0,0-3 0 0,3 0 0 16,-3 0 12-16,0 0 0 0,3 0 0 0,-6 0 0 0,3 0-12 16,-1 0 0-16,1 0 0 0,0-3 0 15,0 3 0-15,-3-2 0 0,3 2 0 0,-3 0 0 16,3-3-75-16,-6 1-11 15,-3 2-2-15,0 0-655 0,0 0-130 0</inkml:trace>
  <inkml:trace contextRef="#ctx0" brushRef="#br0" timeOffset="-205494.79">3970 11848 403 0,'0'0'36'0,"0"0"-36"0,0 0 0 0,0 0 0 16,6-3 280-16,0 3 50 0,-4 0 10 0,-2 0 1 15,0 0-201-15,6-2-40 0,-6 2-8 0,6 0-1 16,0 0-11-16,0 2-3 0,-3 1 0 0,6 0 0 16,-3-3-21-16,-6 0-4 0,3 2 0 0,3-2-1 15,6 6 2-15,-6-6 1 0,-6 0 0 0,9 5 0 16,0-5-19-16,-3 3-4 16,3-1-1-16,3 1 0 0,-6-3 11 0,2 0 3 0,1 0 0 0,0 3 0 0,3-3-52 15,0 2-11-15,3-2-1 0,-6 0-1 0,3 0 33 0,-3 0 8 16,3 3 0-16,0-1 1 0,-3 1-21 0,-1-3 0 15,1 3 0 1,-3-1 0-16,3 4-9 0,0-4-7 0,-9-2 0 0,6 3-1 0,0 0 17 0,0-1 0 16,3 1-8-16,-6 2 8 0,3-2 0 0,0-1 0 15,0 1-8-15,0 2 8 0,-3 1 0 0,-3-6 0 16,6 5 0-16,-6 0 0 16,3 1 13-16,-3 2 7 0,0-3 0 0,0 3 1 0,0 0-21 0,-3 0 0 15,3-3 0-15,-6 6 0 0,3-4-12 0,0 4-8 16,-6 0 0-16,3-1-1 0,-3 3 13 0,3 1 8 15,-3-1-10-15,0 0 10 16,-3 6-36-16,0-3-2 0,-2 2 0 0,-1 1 0 0,0-1 58 0,0 1 11 16,-3-4 2-16,-3 4 1 0,0 0-34 0,-2-4 0 15,-1 1 0-15,0 3 0 0,-3-3 0 0,9-3 0 16,-3 3 0-16,1 0 0 0,-1-3 31 0,0 3-1 0,3-3 0 16,0 0 0-16,0 0-30 0,3-2 0 0,1 0 0 0,2-1 0 31,-3 1-45-31,6 2-15 0,-3-5-4 0,3 3 0 0,3-1 77 0,-3 1 15 0,3-1 4 0,0 1 0 15,3-3-32-15,-3 2 0 0,0-2 0 0,3 3 0 16,0-3 0-16,0 0 0 16,3 0 0-16,0 0 0 0,0 0 0 0,0-3 0 0,0 3 0 15,0 2 0-15,0-2 0 0,3 6 0 0,-3-7 0 16,3 1 0-16,-3 0 0 0,3-2 0 0,0 2 0 0,6-3 0 16,-9 3 0-16,0-8 0 0,9 2 0 0,0-2 0 15,3-2 11-15,-3 4-11 0,3-2 12 0,-3 0-12 16,6-5 11-16,0 0-11 0,5 0 10 0,-8-1-10 15,3 4 8-15,3-1-8 0,-6-2 0 0,3 2 9 0,0-2 7 16,0-1 2-16,-1 1 0 0,1 0 0 0,6 0-27 16,-6-1-6-16,0 1-1 0,0 2 0 0,0 6 26 15,0-3 5-15,-4-3 1 0,-2 1 0 16,0 2-24-16,3-3-5 0,-6 3-1 0,3-3 0 16,3 3 22-16,-9-2 5 0,3 2 1 0,3 0 0 15,-9 0-50-15,0 0-9 0,12 5-3 16,-9 0-776-16,-3-5-156 0</inkml:trace>
  <inkml:trace contextRef="#ctx0" brushRef="#br0" timeOffset="-205112.81">3824 13039 979 0,'0'0'87'0,"0"0"-70"16,0 0-17-16,0 8 0 0,0 5 170 0,0 0 30 16,0-2 7-16,-6-1 1 0,6-10-76 0,0 8-14 15,-3 3-3-15,-3-1-1 0,3-2-80 0,0 6-16 16,0-1-3-16,0 0-1 16,0-2 40-16,3-4 8 0,0-7 2 0,0 11 0 0,0-11-64 0,0 0-21 15,0 0 0-15,0 0 0 16,0 0-48-16,0 0-10 0,0 0-1 0,0 0-881 15</inkml:trace>
  <inkml:trace contextRef="#ctx0" brushRef="#br0" timeOffset="-204922.75">3880 12888 691 0,'-6'13'61'0,"6"-13"-49"16,0 0-12-16,0 0 0 0,0 0 284 0,0 0 55 0,0 0 10 0,0 0 3 15,0-3-201-15,0-2-40 0,0 5-8 0,0 0-2 16,0-5-59-16,0 5-12 0,6-5-2 0,0 2-1 16,-6 3-38-16,0 0-7 0,0 0-2 0,9-3-684 15,-3-2-138-15</inkml:trace>
  <inkml:trace contextRef="#ctx0" brushRef="#br0" timeOffset="-204647.78">3934 13004 1036 0,'3'-24'46'0,"0"19"10"0,-3 5-45 0,0 0-11 15,0 0 0-15,0-5 0 0,0 5 224 0,0 0 44 16,6-5 8-16,-6 5 1 0,0 0-158 0,3-6-32 15,0 4-7-15,3-1 0 0,3 0-24 0,-6 1-5 16,6-1-1-16,-4 0 0 0,7 3-21 0,-9-2-4 16,6 2-1-16,0 0 0 0,0 0-12 0,-9 0-2 15,9 0-1-15,-3 2 0 0,3-2-9 0,-3 3 0 16,0 0 9-16,0-1-9 16,3 1-68-16,-9 0-17 0,0-3-4 0,0 0-991 0</inkml:trace>
  <inkml:trace contextRef="#ctx0" brushRef="#br0" timeOffset="-204404.8">3976 13102 1717 0,'0'-18'76'0,"3"12"16"0,-3-2-74 0,3 6-18 0,-3 2 0 0,0 0 0 16,2-6 114-16,-2 6 19 15,6 0 4-15,0 0 1 0,0 3-54 0,0-3-10 0,3 0-2 0,-6 0-1 16,3 0-35-16,3 0-6 0,3 0-2 0,-6 3 0 16,3-3-16-16,-9 0-3 0,9 0-1 0,-3 2 0 15,-6-2-8-15,9 0 0 0,-9 0 0 0,12 0 0 16,-12 0-87-16,6 0-22 0,2 0-5 16,-8 0-588-16,6-2-118 0</inkml:trace>
  <inkml:trace contextRef="#ctx0" brushRef="#br0" timeOffset="-203945.98">4163 13092 1119 0,'0'0'49'0,"0"-6"11"0,0 6-48 0,0 0-12 0,0 0 0 0,0 0 0 16,6-2 152-16,-6 2 28 0,0 0 6 0,0 0 1 16,0-6-59-16,0 6-12 0,3-5-3 0,-3 5 0 15,3-3-27-15,-3 3-6 0,6-5 0 0,0 2-1 16,-3-2-21-16,0 3-4 0,3-4-1 0,0 4 0 16,-3-6-20-16,0 2-4 0,6-2-1 0,-6 3 0 15,0-3-10-15,3 3-2 0,-3-3-1 0,2 3 0 16,4-3-15-16,-3 0 11 0,-3 0-11 0,3 0 10 15,0 0-10-15,0 0 0 0,0 0 0 0,0 0 0 16,6 0 0-16,-6 0 0 0,0 3 0 0,3-3 0 0,-6 3 0 16,3 2 0-16,-3 1 8 0,0-1-8 0,0 0 8 15,0 1-8-15,0-4 12 0,3 4-4 0,-6 2-8 16,0 0-11-16,0 0 3 0,0 0 0 0,0 0 8 0,0 10 0 16,-6 1 0-16,6-3 0 15,-6 5 0-15,3 0 0 0,0 0 8 0,0 3-8 0,3-2 8 16,0-1-8-16,-3 0 8 0,3 3-8 0,0-3 0 15,-3 3 0-15,3-3 0 0,0-2 0 0,0-1 0 16,3-2 0-16,0 0 0 0,-3-8-849 16,0 0-175-16</inkml:trace>
  <inkml:trace contextRef="#ctx0" brushRef="#br0" timeOffset="-203121.48">4121 11507 1497 0,'0'0'66'0,"0"0"14"0,0 0-64 0,6-3-16 15,-6 3 0-15,0 0 0 0,0 0 118 0,0 0 20 16,0 3 4-16,0-3 1 0,3-3-75 0,3 0-16 16,-3 1-2-16,6-1-1 0,-9-2-3 0,6 2-1 15,0-2 0-15,3 2 0 0,-6-5-17 0,3 6-3 16,0-1-1-16,3-5 0 0,-3 0-24 0,0 3 0 15,0-3 0-15,3 3-11 0,-3-3 11 0,0 2 0 0,-3 1 0 16,2 0 0-16,4 2 28 0,-9-2 7 16,0 5 1-16,0 0 1 0,0 0-25 0,9 3-12 0,-3-3 10 0,0 5-10 15,-6-5 16-15,3 5-2 0,3 0-1 16,-6-5 0-16,3 6-3 0,0 2-1 0,0 0 0 0,-3 0 0 16,0-8-9-16,0 7 0 0,0 1 0 0,0 0 0 15,-3 3 0-15,3-11 0 0,0 0 0 0,0 0 0 16,-3 5 33-16,0 1 5 0,0 1 1 0,3-1 0 15,0-6-22-15,0 0-4 0,-3 5-1 0,3-5 0 16,0 0-12-16,0 0 9 0,0 0-9 0,0 0 8 16,0 0 1-16,0 0 0 0,6 0 0 0,3-5 0 15,3 2-9-15,-6-5 0 0,3 0-10 0,0 0 10 0,0 0 0 16,0 3-9-16,0-3 9 16,3 0 0-16,-1 0 0 0,-2 0-8 0,-3 3 8 0,6 0 0 15,-6-1 0-15,-3 4 9 0,-3 2 0 0,6-3 0 0,0 0-9 16,0 1 0-16,-6 2 0 0,0 0 0 15,6 2-8-15,3 1-4 0,-9-3-1 0,0 0 0 0,3 5 13 16,3 1 0-16,-6-6 0 0,0 5 0 0,0-5 0 16,6 5 0-16,-3 3 0 0,-3-2 0 0,0-6 10 0,3 7 2 15,0 1 0-15,-3-2 0 0,0-6-12 0,0 5 0 16,0 3 0-16,0 0 0 0,-3-3 0 0,3 3 0 16,3-3 0-16,-6-2 0 0,3 2 0 0,0-2 0 15,0 2 0-15,0-5 0 16,3 3-152-16,-3-3-32 0</inkml:trace>
  <inkml:trace contextRef="#ctx0" brushRef="#br0" timeOffset="-201870.89">4619 12269 1458 0,'0'0'64'0,"0"0"14"0,0-8-62 0,5 3-16 16,-5-1 0-16,0 6 0 16,0 0 123-16,0 0 21 0,0 0 5 0,0 0 1 0,0 0-43 0,3 6-9 15,0 1-2-15,3-1 0 0,-6-6-22 0,3 5-5 16,9 8 67-16,-6-5-57 0,3 0 1 15,0 0 1-15,-6-3 0 0,3 3-64 0,0 0-17 0,0 3 0 0,-3-1 0 16,3 4 22-16,0-4-2 0,0-2 0 0,-3 0 0 16,3-3-8-16,-3 3-3 15,3 0 0-15,0 3 0 0,-1-3-9 0,1-3 0 0,-6-5 9 0,6 8-9 16,0-3 0-16,0 3 0 0,0 0 0 16,-6 3 8-1,6-3-29-15,-3 2-6 0,0 1-1 0,-3-1 0 16,3-2-239-16,-3-2-48 0,0-6-9 0,0 0-3 0</inkml:trace>
  <inkml:trace contextRef="#ctx0" brushRef="#br0" timeOffset="-201570.25">4526 12599 2062 0,'0'0'45'0,"0"0"10"0,0 0 1 0,0 0 3 16,0 0-47-16,6-5-12 0,6 0 0 0,-3-3 0 0,-3 0 104 0,3-3 18 16,0 3 4-16,0-2 1 0,3 2-39 0,0-5-7 15,2 0-1-15,1-3-1 0,-3 2-23 0,0 1-4 16,3-5 0-16,3 4-1 0,-9 1-17 0,6 0-3 16,-3-3-1-16,2 3 0 0,1 2-16 0,0-2-3 15,-3 2-1-15,0 1 0 0,0 2-10 0,-3-5 0 16,0 2-12-16,0 1 12 0,0-1 0 0,0 3 0 15,-3-3 0-15,3 4 0 0,-1-1 0 0,1 0 0 16,0 2 0-16,-3 1 12 16,-3 5-104-16,3-3-20 0,-6 3-4 0,0 0-741 0,0 0-149 0</inkml:trace>
  <inkml:trace contextRef="#ctx0" brushRef="#br0" timeOffset="-201262.25">5023 12626 1915 0,'0'0'84'0,"0"0"19"0,0 0-83 0,0 0-20 0,0 0 0 0,0 0 0 0,0 0 126 0,0 3 21 15,0-3 4-15,0 5 1 0,-3 0-52 0,3 3-9 16,-3 0-3-16,0 3 0 0,0-1-28 0,0 1-5 16,-3 2-2-16,-2-2 0 0,2-1-25 0,3 3-6 15,-3 1-1-15,0-4 0 0,0-4-21 0,0 1 9 16,3-1-9-16,0-1 0 0,0-2 0 0,0 2 0 16,3 6 0-16,0-6 0 15,0-5-144-15,0 0-24 0,3-11-4 0</inkml:trace>
  <inkml:trace contextRef="#ctx0" brushRef="#br0" timeOffset="-201095.12">5130 12306 2502 0,'-3'-19'111'0,"1"14"22"0,2 2-106 0,-3 1-27 0,3 2 0 0,0 0 0 15,0 0 116-15,0 0 19 0,0 0 3 0,0 0 1 16,0 0-99-16,0 0-20 0,0 0-4 0,0 0-1 15,0 0-61-15,3 0-12 16,2 2-2-16</inkml:trace>
  <inkml:trace contextRef="#ctx0" brushRef="#br0" timeOffset="-198479.44">5651 12324 172 0,'0'0'16'0,"0"0"-16"0,0 0 0 0,0 0 0 0,0 0 267 0,0 0 50 16,0 0 11-16,0 0 1 0,0 0-173 0,0 0-34 16,0 0-7-16,0 0-2 0,0 0-48 0,0 0-9 15,0 0-3-15,6 0 0 0,-6 0 43 0,6 3 9 16,3-3 2-16,-3 0 0 0,-6 0-18 0,6 0-3 15,3 0-1-15,0-3 0 0,0 3-68 0,-3 0-17 16,6 0 0-16,-3 0 0 0,0 0 47 0,3-2 5 16,-4 2 2-16,4 0 0 0,-3-3-41 0,6 0-13 15,-3 1 8-15,3-1-8 0,-6 3 0 0,3-3 10 16,3 3-10-16,0-2 8 0,-7 2-8 0,4 0 0 16,-3 0 0-16,3 0 8 0,-3 0-8 0,0 0 0 0,0 0 0 15,-9 0 0-15,9-3 0 0,-9 3 0 16,0 0 0-16,6 3 0 15,-6-3-148-15,0 0-36 0,0 0-6 0,0 0-898 0</inkml:trace>
  <inkml:trace contextRef="#ctx0" brushRef="#br0" timeOffset="-198185.23">5851 12094 1652 0,'0'0'73'0,"0"0"15"0,0 0-70 0,0 0-18 15,0 0 0-15,0 0 0 0,0 0 115 0,0 0 19 16,0 0 4-16,-3 5 1 0,0 6-39 0,-3 0-7 16,6-1-1-16,-3 3-1 0,3 1-31 0,-3 4-7 15,0 1-1-15,3-1 0 0,0 1-1 0,-6 2-1 16,0-3 0-16,3 1 0 0,3 2-21 0,-6 0-4 15,3 0-1-15,0-2 0 0,3-3-24 0,-3 0-19 16,3 0 3-16,0-1 1 0,0-1 32 0,0 2 7 16,3-3 0-16,0 0 1 15,0-5-164-15,3 0-33 0</inkml:trace>
  <inkml:trace contextRef="#ctx0" brushRef="#br0" timeOffset="-194482.29">7044 11882 1094 0,'0'0'48'0,"0"0"11"0,0 0-47 0,0 0-12 15,0 0 0-15,0 0 0 0,0 0 107 0,0 0 19 16,0 0 4-16,0 0 1 0,0 0-38 0,0 0-7 15,0 0-2-15,0 0 0 0,3 6-8 0,-3 2-1 0,-3 0-1 0,3 0 0 16,-3 2-6-16,0 3-2 0,-3 3 0 0,4 0 0 16,-4 0-12-16,-3 5-2 0,0 3-1 0,0 2 0 15,0 1-32-15,0 2-7 0,-6 3 0 0,3-3-1 16,0 3 3-16,0-3 1 0,-3 2 0 0,4-1 0 16,-1-7-3-16,0-4 0 15,3-3 0-15,0 2 0 0,-3-2-12 0,3 3-16 0,0-3 3 16,0-3 1-16,0 0 31 0,0 3 6 0,3-3 2 0,0 0 0 15,0-5-19-15,3 0-8 0,3-2 0 0,0-1 8 0,0-3-8 0,0 1 10 16,0-3-10-16,0 0 10 0,0 0-1 0,0 0 0 16,9-10 0-16,0 2 0 0,0-3-9 0,0 3 12 15,3 0-12-15,-3-2 12 0,3 2-12 0,-3 0 0 16,3 0 0-16,0 0 8 0,-3 0-8 0,3 0 0 16,-1 0 0-16,1 3 0 0,0-3 0 0,-3 2 8 15,3 1-8-15,0 0 0 0,0 0 12 0,3-1-2 16,-15 6-1-16,12-2 0 0,6-1-9 15,-7 3-12-15,-11 0 2 0,12 3 1 0,0-1 9 0,0 4 12 16,-3-4-2-16,0 1-1 0,-3 2-17 0,0-2-4 16,0 2-1-16,-3 0 0 0,3 1 13 0,0-1 0 15,-3 0 0-15,0 3 0 0,-3-3 0 0,-3 6 0 16,3-3 0-16,0 3 0 0,3-3 8 0,0 2 4 16,-6-2 0-16,6 3 1 0,3-1-13 0,-6 3 0 15,-3 1 0-15,0-1 0 0,3 0 0 0,-6 0 0 0,0 1 0 16,3-4 0-16,-6 3 0 0,3 1 0 15,-3-1 0-15,0-5 0 0,0-3 0 0,-3 0 0 0,3 3 0 16,-6 0 0-16,-2 0 0 0,2-5 0 16,0-3 0-16,0 0 0 0,-3-3 28 0,3 3 2 0,0 3 1 15,0-8 0-15,-2-3-11 0,2 2-1 0,0 6-1 16,6-2 0-16,-3-1-3 16,3-5-1-16,-3-5 0 0,3 2 0 0,0 1-14 0,6 2 0 0,-3 0 8 0,0 0-8 15,3-3 0-15,0 6 0 0,3 0 0 0,0-1-10 16,0 1-110-16,6 0-21 0,-3-3-5 15,3 3-1085-15</inkml:trace>
  <inkml:trace contextRef="#ctx0" brushRef="#br0" timeOffset="-193604.69">7759 11705 1238 0,'0'0'55'0,"0"0"11"0,0 0-53 0,0 0-13 0,0 0 0 0,0 0 0 15,0 0 109-15,0 0 19 16,0 0 4-16,0 0 1 0,0 0-33 0,0 0-8 0,0 0 0 0,6 0-1 15,-6 0-15-15,6 3-4 0,0-3 0 0,0 5 0 16,3-5-12-16,-4 3-2 0,1-1-1 0,3-2 0 16,3 0-10-16,-3 0-3 0,3 0 0 0,-3-2 0 15,0-1-12-15,3 3-4 16,0 0 0-16,3 0 0 0,-3-3-10 0,-1 1-2 0,7-1-1 0,-3 1 0 16,0 2-15-16,0 0 0 0,-3 0 0 0,3 0 0 15,0 0 15-15,0 0-3 0,-1 0-1 0,1 0 0 16,0 0-11-16,0 0 0 0,0 2 0 0,0 1 0 15,-3-3 0-15,0 0 8 0,3 2-8 0,-4 1 0 16,1-3 0-16,0 0 0 0,0 0 8 0,0 0-8 16,-3 3 0-16,0-1 0 0,3-2 0 0,-3 0 0 15,0 3 0-15,0-3 0 0,-3 0 8 0,2 0-8 16,-2 0 0-16,3 0 0 0,-3 0 0 0,0 0 8 0,0 0-8 16,0 0 0-16,-6 0 0 0,6 0 0 0,-3 0 13 0,-3 0 1 15,0 0 0-15,6 0 0 16,-6 0-96-16,0 0-19 0,6 5-4 0,-6-5-704 15,0 0-141-15</inkml:trace>
  <inkml:trace contextRef="#ctx0" brushRef="#br0" timeOffset="-192651.69">7815 11753 460 0,'0'0'41'16,"0"0"-33"-16,-3-3-8 0,3 3 0 15,0 0 252-15,0 0 48 0,0 0 9 0,0 0 3 16,0 0-165-16,0 0-33 0,0 0-6 0,0 0-2 15,0 0-30-15,0 0-5 0,0 0-2 0,0 0 0 0,0 0-9 0,0 0-3 16,9 3 0-16,0-1 0 16,-3 1-9-16,3 0-3 0,-9-3 0 0,9 2 0 15,0 1-6-15,0 0-2 0,0-1 0 0,0 1 0 0,-3-3-20 0,3 3-4 16,3-1-1-16,-4 4 0 0,1-4-12 0,3 3 0 16,0-2 0-16,3 2 0 0,-3-2 0 15,0 0 0-15,-3 2 0 0,3 0 0 0,3-2 0 16,-3 2 0-16,2-2 0 0,1 2 0 0,-3 0 0 0,0 1 8 15,-3-1-8-15,0 0 0 0,3 1 0 0,-3-1 0 16,3 3 0-16,-6-5 0 0,3 2 0 0,0 0 0 16,-4-2 0-16,4 2 0 0,-3-2 0 0,0 2 0 15,0-2 8-15,0 2-8 0,-6-5 0 0,6 8 11 16,0-3-11-16,-6-5 10 0,6 5-10 0,-6-5 0 16,6 8-10-16,-6-8 10 0,3 8 0 0,0-2 0 15,-3 4 0-15,0-2 0 0,0 0 0 0,-3-3 0 16,0 3 0-16,-3 0 0 0,0 3 0 0,0-3 0 15,-3 2 0-15,0 4 0 0,0-1 0 0,-3 3 0 16,-2 0 0-16,-1-1 0 0,0 1 8 0,0-2-8 16,-3-1 0-16,3 0 0 0,-3 3 24 0,3 2 0 0,1 1 1 15,-1-1 0-15,0-2-25 0,0 0 0 0,-3 3 0 16,3-3 0 0,0-1-16-16,3-1-8 0,-2 2-1 0,-1-1-1 0,3-1 26 0,-3-1 0 0,0 0 0 0,0 0 0 15,0 1 0-15,3-1 0 0,-6 3 0 0,4 0 0 16,-4-1 0-16,0 1-8 0,3-2 8 0,-3 4 0 15,3-2 0-15,0 0 0 0,3-3 0 0,-2 3-8 16,5-3 8-16,-3 0 0 0,0-2 0 0,3 0 0 0,0-1 0 16,3-2 0-16,0 3 0 0,0-3 0 0,0 2 0 0,6-2-8 15,0 3 8-15,3-1 0 0,-3-2 0 0,0 3 0 16,-3-3 0-16,-3 0 0 0,6-8 0 0,0 8 0 16,0 0 0-16,-3-3 0 0,0 3 0 0,3-3 0 15,0-5 0-15,-3 8 0 0,3-3 0 0,0-5 0 16,0 0 0-16,0 0 0 0,3 6 0 0,-3-6 0 15,3 5 0-15,0-3-8 0,6-2 8 0,-3-2 0 16,3 2 0-16,3-3 0 0,0 3 0 0,6 0 0 16,-6-2 0-16,2-1 8 0,1 0 0 15,3-2 0-15,-3 5 0 0,3-3 0 0,-3 1-8 0,0-1 8 16,0 3-8-16,-1-3 8 0,-2 3-8 0,0 0 0 16,3 0 0-16,0 0 0 0,-3 0 0 0,-3 0 0 15,6 0 0-15,0 0 0 0,0 0 0 0,-4 0 0 16,4 0 0-16,-3 0 8 0,6 0-8 0,-6 3 0 15,0-3 8-15,-3 0-8 0,6 0 0 0,0 0 0 0,-4-3 0 16,1 3 0-16,0 0 0 0,3 0 0 0,-3-2 0 0,3 2 0 16,-6 0 0-16,3-3 0 0,-3 3 0 0,0 0 0 15,0 0 0-15,-3 0 0 0,-1 3 0 0,-5-3-12 32,9 0-96-32,-9 0-20 0,3 2-4 0,-3-2-987 0</inkml:trace>
  <inkml:trace contextRef="#ctx0" brushRef="#br0" timeOffset="-191647.12">8533 12327 345 0,'0'0'31'0,"0"0"-31"0,0 0 0 0,0 0 0 16,0 0 275-16,0 0 49 0,3-3 9 0,-3 3 3 15,0 0-176-15,0 0-36 0,0 0-6 0,0 0-2 16,6 3-28-16,0 0-7 0,-3-1-1 0,0 4 0 0,-3-6-17 0,8 5-4 16,-2 0-1-16,3 3 0 15,-3-3-12-15,3 1-2 0,0 2-1 0,-3-3 0 16,0 3-16-16,0-3-3 0,0 3-1 0,3-3 0 0,-3 3-7 0,0 0-2 15,0 0 0-15,3 0 0 16,-3 0-35-16,3 0-7 0,-3 0-2 0,-4 0 0 0,4 0 50 0,0-3 9 16,0 3 3-16,-3 0 0 0,0 0-24 0,0-3-8 15,0 3 0-15,0-3 9 0,0 3-9 0,-3-8-16 16,3 3 4-16,-3-3 1 16,0 0-165-16,0 8-32 0,0 5-8 0</inkml:trace>
  <inkml:trace contextRef="#ctx0" brushRef="#br0" timeOffset="-191330.85">8503 12634 691 0,'0'0'61'16,"3"-5"-49"-16,0-6-12 0,-3 6 0 0,0-3 263 0,3 2 49 0,0 1 11 0,-3-3 1 15,0 0-152-15,3 0-30 0,0 0-6 0,3-5-2 16,0 0-50-16,3 2-9 0,0-2-3 0,2 3 0 16,1-1-24-16,3-2-6 0,0 2-1 0,-3 3 0 0,3-2-14 0,0 2-3 15,0 0-1-15,-3 0 0 16,-1 0-8-16,-2 3-2 0,3-1 0 0,-3-2 0 0,0 3-13 0,0-3 9 16,0 0-9-16,0 3 8 0,-3-3-8 0,6-3 0 15,-6 6 0-15,3-3 0 0,-3 3 0 0,0 0 0 16,0 2 8-16,0 0-8 0,-6 3 0 0,5-2 0 15,-5 2 0-15,0 0 0 16,9 0-88-16,-9 0-20 0,0 0-4 0,6 5-1065 0</inkml:trace>
  <inkml:trace contextRef="#ctx0" brushRef="#br0" timeOffset="-191007.37">8908 12642 345 0,'-3'8'15'0,"3"-8"4"0,0 0-19 0,0 0 0 0,0 0 0 0,0 0 0 16,0 2 337-16,0 1 64 0,0 2 13 0,0 1 2 15,0 2-256-15,0-1-52 0,-3 1-11 0,0 3-1 16,0 0-26-16,-3-1-5 0,3 1-1 0,0-1 0 16,0 1-51-16,0 0-13 0,0-4 0 0,3 1 0 15,-3 0 31-15,0 0 3 0,0 0 1 0,0 0 0 0,3-3-5 0,0-5-1 16,0 0 0-16,0 8 0 16,-3-2-52-16,3-6-10 0,0 0-3 0,0 0 0 15,0 0-134-15,0 0-27 0,0 0-6 0</inkml:trace>
  <inkml:trace contextRef="#ctx0" brushRef="#br0" timeOffset="-190822.44">8961 12446 921 0,'0'0'82'0,"0"0"-66"15,0-3-16-15,0 3 0 0,0 0 183 0,0-5 33 16,0 5 6-16,0-5 2 0,0 5-83 0,0 0-16 15,3-6-3-15,-3 6-1 0,3-2-85 0,-3 2-18 0,0 0-3 0,3-5-1 16,-3 5-14-16,0 0 0 16,0 0 0-16,3-6-984 0</inkml:trace>
  <inkml:trace contextRef="#ctx0" brushRef="#br0" timeOffset="-190244.88">9077 11808 1065 0,'0'0'23'0,"0"-2"5"0,3-1 0 0,0-2 4 0,-3-1-32 0,3 1 0 16,-3 0 0-16,0 5 0 0,3-3 104 0,0-2 16 15,0 0 2-15,0-1 1 0,-3 6-9 0,0 0-2 16,0-2 0-16,0 2 0 0,0 0-28 0,3-6-5 16,0 1-2-16,0 0 0 0,-3 5 15 0,6-5 4 15,-6 5 0-15,3-3 0 0,3 0-30 0,-3-2-6 16,3 2 0-16,0-2-1 0,0 2-31 0,0 1-7 16,3-1-1-16,-3 0 0 0,3 3-12 0,-3 3-8 15,3-3 10-15,-1 3-10 0,-2-1 8 0,0 1-8 16,3 2 0-16,-3 1 9 0,-3-1-9 0,0-2 0 15,6 2 0-15,-6-2 0 0,0 4 0 0,0-1 0 16,0-1 0-16,0 3 0 0,-3-3 8 0,0 6-8 0,0-1 0 16,-3-2 8-16,0 3-8 0,0 2 0 15,-3-2 0-15,-3-1 8 0,3 1-8 0,-3 0 8 0,3 2-8 0,-3-3 8 16,1 1 8-16,-1-1 2 0,-3 1 0 0,3 0 0 16,0-1-18-16,0-2 0 0,3 0 0 0,0-3-9 15,0 3 25-15,0 0 4 0,0-2 2 0,0 2 0 16,3-3-6-16,0 0-2 0,3-5 0 0,0 0 0 15,0 0-6-15,3 5-8 0,0 1 11 0,3-1-11 16,0-2 10-16,0-1-10 0,0 4 8 0,3-4-8 16,0-2 0-16,0 0 8 0,0-8-8 0,0 8 0 15,0 0 0-15,-1 3 0 0,1 0 8 0,0-1-8 16,-3-2 0-16,3 0 0 0,0 0 0 0,0 0 8 16,-3 0-8-16,0 5 0 0,0 1 0 0,-3 2 0 15,3-3-51-15,-3-2-5 0,3 2-2 0,-3 3-829 16,-3 0-165-16</inkml:trace>
  <inkml:trace contextRef="#ctx0" brushRef="#br0" timeOffset="-189481.97">7613 13110 1659 0,'3'0'36'0,"-3"0"8"0,0 0 2 0,0 0 1 0,0 0-38 0,0 0-9 0,0 0 0 0,0 0 0 16,0 0 91-16,-3 8 16 16,-3 3 3-16,0-3 1 0,0 2-31 0,0 1-5 0,3 2-2 0,-3 0 0 15,0-2-37-15,0 2-7 0,3-2-1 0,-3-1-1 16,3-2 29-16,0-3 7 0,0 1 1 0,3 2 0 16,0-8-52-16,0 5-12 0,0-5 0 0,0 0 0 15,0 0-48-15,0 0-13 0,0 0-3 0,0 0 0 16,0 0-102-16,0 0-21 0,0 0-4 0</inkml:trace>
  <inkml:trace contextRef="#ctx0" brushRef="#br0" timeOffset="-189020.4">7794 13115 1036 0,'0'0'46'0,"0"0"10"0,0 0-45 0,0 0-11 0,0 0 0 0,0 0 0 15,0 0 232-15,0 0 44 0,0 0 8 0,0 0 3 16,0 0-175-16,0 0-36 0,0 0-6 0,0 0-2 0,6 3-30 0,3-3-6 15,-9 0-2-15,6 0 0 16,-6 0-18-16,9 0-3 0,0 0-1 0,-9 0 0 0,9 0-8 16,-9 0 0-16,9 3 9 0,-9-3-9 0,6 2 0 0,-6-2 0 15,0 0 0-15,9 3 0 0,-9-3-12 0,0 0-6 16,0 0-2-16,0 0-697 16,6 3-140-16</inkml:trace>
  <inkml:trace contextRef="#ctx0" brushRef="#br0" timeOffset="-188845.48">7711 13245 288 0,'0'0'25'0,"0"0"-25"0,0 0 0 0,0 0 0 16,0 0 233-16,9 0 42 0,-9 0 8 0,6 3 1 15,0-3-165-15,3-3-34 0,-3 0-6 0,0 1-2 16,0 2-55-16,0 0-11 0,-6 0-3 0,6 0 0 15,3 0-8-15,-6 0 0 0,3 0 0 0</inkml:trace>
  <inkml:trace contextRef="#ctx0" brushRef="#br0" timeOffset="-188470.63">7943 13229 1828 0,'0'0'81'0,"0"0"17"0,0 0-78 0,0 0-20 16,0 0 0-16,0 0 0 0,0 0 70 0,0 0 10 15,0 0 3-15,0 0 0 0,0 0-53 0,3-2-10 16,6-4-3-16,-3 4 0 0,0-6-17 0,3 2 0 16,0 4 0-16,0-6 0 0,3 2 24 0,-3-1 0 15,0-4 1-15,3 0 0 0,0 1-25 0,-1 2 8 16,-5-3-8-16,3-2 0 0,0 2 0 0,0 1 0 15,-3-3 0-15,3 2 0 0,0 0 0 0,-3 1 0 16,0-1 0-16,3 3 0 0,-6 0 0 0,3 3 0 16,-3 0 8-16,-3 5-8 0,0 0 8 0,0 0-8 15,0 0 12-15,0 0-4 0,0 0 17 0,0 0 3 16,0 0 1-16,3 10 0 0,-3-2 2 0,0 3 0 0,-3 0 0 0,3-4 0 16,-3 1-14-16,-3 0-2 15,3 6-1-15,0-1 0 0,0-8-14 0,0 11 11 0,-3 3-11 0,3-6 10 16,0 0-10-16,0-2 0 0,0-1 0 0,3-2 0 31,-3 3-179-31,3-6-31 0</inkml:trace>
  <inkml:trace contextRef="#ctx0" brushRef="#br0" timeOffset="-187580.35">7991 11454 403 0,'0'0'36'0,"0"0"-36"0,0 0 0 0,0 0 0 15,0 0 246-15,0 0 42 0,-6 5 9 0,3-2 2 0,-3-1-156 0,6-2-31 16,0 0-7-16,0 0-1 0,0 0-22 0,0 0-5 16,0 0-1-16,0 0 0 0,0 0-17 0,0 0-4 15,0 0-1-15,0 0 0 0,0 0-22 0,0 0-4 16,0 0 0-16,12-5-1 0,-3 2 29 0,3-2 7 16,0 0 1-16,0-3 0 15,0-3-77-15,-4 3-15 0,4 0-4 0,0 1 0 0,0 1 32 16,0 1 0-16,-3 0 0 0,-3-1 0 15,3 4 0-15,-9 2 0 0,9-3 0 0,-9 3 0 0,0 0 0 0,6 5 0 16,-6-5 0-16,0 0 0 0,6 6 8 0,-3 2 8 16,-3-3 2-16,0 3 0 0,-3 0 2 0,0 0 1 15,0 0 0-15,0 0 0 0,0-3-6 0,3 3-2 16,-6-3 0-16,0 3 0 0,3-5-5 0,0-1-8 16,3 1 11-16,-3 0-11 0,3-3 8 0,0 0-8 15,0 0 0-15,0 0 0 0,0 0 8 0,0 0-8 16,9-6 0-16,3 4 0 0,-3-4 10 0,3 1-10 0,-3 0 8 15,2-3-8-15,-2 0 0 0,3 0 0 0,-3 0 0 16,0 3 0-16,0-1 0 0,0 1 0 0,0-3-11 16,-3 6 11-16,3-4-8 0,-9 6 8 0,6 3-8 15,-6-3 8-15,0 0-24 0,6 3 0 0,0 2 0 16,0 0 0-16,-6-5 37 0,3 8 8 0,-3-8 2 16,3 8 0-16,0-3-23 0,-3 3 0 0,0-8 0 15,3 11 0-15,-3-1 0 0,0 1 0 0,0-11 0 16,0 8 0-16,0-8 0 0,0 8 0 0,0-3 0 15,0 3 8-15,0-8-8 0,0 5 0 0,0-5 0 0,3 6 8 16,0-1-64-16,0 0-13 16,-1-2-3-16</inkml:trace>
  <inkml:trace contextRef="#ctx0" brushRef="#br0" timeOffset="-185304.48">9771 12369 288 0,'0'6'25'0,"0"-6"-25"0,0 0 0 0,0 0 0 0,0 0 209 16,0 0 37-16,0 0 7 0,0 0 2 16,0 0-110-16,0 0-21 0,0 0-5 0,0 0-1 0,0 0-27 15,0 0-6-15,0 0-1 0,0 0 0 0,0 0-8 0,0 0-3 16,0 0 0-16,0 0 0 0,0 0-9 0,3 2-1 31,-3-2-1-31,0 0 0 0,0 0-2 0,0 0-1 0,6 3 0 0,-6-3 0 0,6 0 8 0,0 0 1 16,0 0 1-16,3 0 0 0,-3-3-55 0,3 3-14 15,-1-2 0-15,1 2 0 0,0 0 0 0,0-3 0 16,-9 3 0-16,6 0 0 0,3-3 20 0,0 3 0 16,0 3 1-16,-3-3 0 0,6-3-13 0,-3 3-8 15,0 3 10-15,0-3-10 0,3 0 0 0,-1-3 8 16,-2 1-8-16,3 2 0 0,3-3 0 0,-3 3 0 15,-3-3 0-15,6 1 0 0,-3-1 8 0,0 0-8 16,-3 3 0-16,0-2 0 16,-1-1-18-16,1 0-10 0,-9 3-1 0,9 0-1 0,3 0 50 15,-6-2 9-15,-6 2 3 0,0 0 0 0,9 0-32 0,0 0 0 16,-9 0 0-16,6 0 0 0,-6 0 0 0,6 0 8 16,-6 0-8-16,9 0 0 0,-3 2 0 0,-6-2 0 0,0 0 0 0,6-2 0 15,-6 2 0-15,6-3 8 16,-6 3-8-16,0 0 0 0,0 0 0 0,0 0 0 0,0 0 0 15,0 0 0-15,6-5 0 0,-6 5 0 0,0 0 8 16,0 0-8-16,0 0 0 0,0 0 0 0,0 0 0 0,0 0 0 16,0 0-36-16,0 0-3 15,0 0-1-15,0 0-826 0,0 0-166 0</inkml:trace>
  <inkml:trace contextRef="#ctx0" brushRef="#br0" timeOffset="-183074.52">10795 11837 576 0,'0'0'51'0,"0"0"-41"16,0 0-10-16,0 0 0 0,0 0 220 0,0 0 41 15,0 0 9-15,0 0 2 0,0 0-145 0,0 0-29 16,0 0-6-16,0 0 0 0,9 0-14 0,-3 3-2 16,3-3-1-16,-3 0 0 0,3 0-13 0,-1 0-2 15,1 0-1-15,3 0 0 0,0 3-11 0,-3-1-1 16,3-2-1-16,0 0 0 0,0 3-11 0,3-3-3 15,-3-3 0-15,3 3 0 0,-1 0-14 0,1-2-3 16,-3 2-1-16,6 0 0 0,-3-3-14 0,3 3 9 16,-3-3-9-16,3 1 8 0,-4-1-8 15,4 1 0-15,0-1 9 0,0 0-9 0,-6 1-12 0,9-1-6 0,-3-2-2 0,-3 2 0 16,2 3 35-16,1 0 6 0,0 0 2 16,-3 0 0-16,0 0-23 0,0 0 0 15,-6 3 0-15,3-1 0 0,-3 1 0 0,2-3 0 16,-2 3 0-16,0-1 0 0,0-2 0 0,-3 0 0 0,0 3 0 0,3-3 0 15,-3 3 0-15,0-3-18 0,-3 2 3 16,3-2 1 0,-3 0-116-16,3 0-23 0,-3 0-5 0</inkml:trace>
  <inkml:trace contextRef="#ctx0" brushRef="#br0" timeOffset="-182324.76">10822 11843 1335 0,'-6'2'59'0,"6"-2"13"0,-3 0-58 0,3 3-14 16,-3-3 0-16,0 3 0 0,0-1 124 0,3-2 23 15,0 0 4-15,0 0 1 0,0 0-52 0,0 0-11 16,0 0-1-16,0 0-1 0,9 3-23 0,0 0-4 16,3-1 0-16,-4-2-1 0,4 0-7 0,0 0 0 15,3 3-1-15,0-3 0 0,0 0-15 0,-3 0-2 16,3 0-1-16,0 0 0 0,0 3-15 0,-1-1-3 16,1 1-1-16,3 0 0 0,-3-1-14 0,3 1 9 15,0-1-9-15,0 1 8 0,-1-3-8 0,-2 5 0 16,3-2 9-16,0 2-9 0,0-2 0 0,-3 2 0 0,-3 1 0 0,-3-1 0 15,6 0 0-15,-1 0 0 0,-2 1 0 0,-3-4 0 16,0 4 0-16,0-1 0 0,3 0 0 0,-6 1 0 16,6-1 0-16,-6 3 0 0,0-3 0 0,0 3 0 15,-3 0 0-15,-3 0 0 0,0 0 0 0,-3 0 8 16,0 2-8-16,0 1 0 0,-3 2 0 0,-3 0 0 16,-3 6 0-16,0-1 0 0,0 1 0 0,0 5 0 15,0 0 0-15,-3-1 8 0,1 1-8 0,-4 0 0 16,-3 0 0-16,0-3 0 0,0 0 0 0,-3 0 0 15,4 0 0-15,-1 1 0 0,-3-4 0 0,0 3 0 16,0-2 0-16,-5 2 0 0,-1 5 0 0,0 1 8 0,-3 2-8 16,6 0 0-16,1 3 0 0,2 0 0 0,0-6 18 15,6-7 2-15,0 2 1 0,3-3 0 0,-2-2-33 16,2-3-8-16,3 1 0 0,0-4-1 0,3 3 21 0,-3 1 0 16,3-1 0-16,3-3 0 0,0-2-9 0,3 0 9 15,3 3 0-15,0-3 0 0,0-8 0 0,6 5-8 16,0 3 8-16,0-5 0 0,3-1 0 15,0-2 0-15,3 3 0 0,0-3 0 0,0 0 0 0,6 3 0 16,-1-3 8-16,4-3-8 0,-6 0 9 0,6 3-9 16,3 0 8-16,0-2-8 0,2-1 15 0,-2 3-3 15,0-3 0-15,0 1 0 0,0 2-12 0,-4-3 11 16,1 3-11-16,0 0 10 0,-3-2-10 0,3-1 0 16,-3 3 0-16,3-3 0 0,-1 1 0 0,1 2 0 15,0-3 0-15,-6 0 8 0,0 1 7 0,0-1 1 16,0 0 0-16,-1 3 0 0,1-2-28 0,-3-1-4 15,0 0-2-15,0 1 0 16,0 2-13-16,0 0-2 0,-3 0-1 0,0 0 0 16,-3-3-100-16,-6 3-20 0,0 0-4 0</inkml:trace>
  <inkml:trace contextRef="#ctx0" brushRef="#br0" timeOffset="-181538.38">11584 12446 1267 0,'6'-8'56'0,"-6"8"12"0,0 0-55 16,0 0-13-16,0 0 0 0,3 3 0 0,3-6 120 0,-6 3 20 16,0 0 5-16,5 0 1 0,1 0-33 0,-3 0-6 15,0 0-2-15,0 0 0 0,-3 0-29 0,6 0-5 16,0 3-2-16,-3-1 0 0,0 1-4 0,3 2-1 16,0 1 0-16,0 2 0 0,0-3-51 0,0 3-13 15,0-3 0-15,3 3 0 0,-6 3 18 0,3-3 1 16,0 5 0-16,3-3 0 0,-3 4-19 0,3-1 0 0,-3 0 8 0,-1-2-8 15,1 4 0-15,0-1 0 16,3-1 8-16,-3 0-8 0,0-5 0 0,-3 3 8 0,3-1-8 16,0-2 0-16,0 3 0 0,0 2-14 0,0-2 1 15,0-3 0 1,-3-1-51-16,-3-7-11 0,0 0-1 0,0 0-677 0,0 0-135 0</inkml:trace>
  <inkml:trace contextRef="#ctx0" brushRef="#br0" timeOffset="-181108.68">12051 12401 460 0,'0'0'41'0,"0"0"-33"16,0 0-8-16,0 0 0 0,0 0 232 0,0 0 45 15,0 0 9-15,0 0 2 0,-3 5-122 0,0 1-24 16,-3 2-5-16,3-3-1 0,-3 0-46 0,-3 6-10 15,0 5-1-15,0 5-1 0,0 5-30 0,0 1-7 0,-2 2-1 0,-1 0 0 16,-3-5-14-16,0 0-3 0,0-1-1 0,-3 4 0 16,3-1-1-16,-6 1 0 15,4-3 0-15,-4-1 0 0,3-2-13 0,-3 1-8 0,3-1 8 0,3 3-8 16,-3-3 0-16,7-3 9 0,2 3-9 0,0 1 0 16,0-4 0-16,3 1 0 0,0-3 0 15,0 2 0 1,0-2-45-16,3-5-3 0,3-1-1 0,-3-5 0 0,3 3-162 15,0-8-32-15</inkml:trace>
  <inkml:trace contextRef="#ctx0" brushRef="#br0" timeOffset="-180838.06">12084 12740 172 0,'0'0'16'0,"0"0"-16"16,0 0 0-16,0 0 0 0,-3 8 383 0,0 2 73 15,-3-2 16-15,3 3 2 0,0-3-311 0,-3 0-63 16,3 2-12-16,0-2-2 0,0 5-32 0,0-5-6 16,3 0-2-16,-3 0 0 0,-3 0-22 0,3 0-5 15,0 0-1-15,-3 0 0 0,3-3-1 0,0 6 0 16,-3-6 0-16,3 3 0 0,3-8-17 0,0 0 0 15,0 0 0-15,0 0 0 16,0 0-186-16,0 0-31 0,9-8-7 0,0 0 0 0</inkml:trace>
  <inkml:trace contextRef="#ctx0" brushRef="#br0" timeOffset="-180672.91">12221 12510 230 0,'0'0'20'0,"-3"5"-20"0,-3-3 0 0,3-2 0 15,-3-2 383-15,3-1 72 0,-3 6 14 0,3-1 3 16,-3 1-298-16,6-3-60 0,0 0-12 0,0 0-2 16,0 0-62-16,0 0-12 0,0 0-2 0,0 0-1 15,0 0-23-15,0 0-8 0,0 0 0 0,6-3-691 16,3 3-137-16</inkml:trace>
  <inkml:trace contextRef="#ctx0" brushRef="#br0" timeOffset="-180372.75">12387 12427 2188 0,'0'0'48'0,"0"0"11"0,0 0 1 0,0 0 1 0,0 0-49 0,0 0-12 15,0 0 0-15,0 0 0 0,3 6 54 0,-3-6 8 0,3 8 2 16,3-3 0-16,-3 3 0 0,0-3 0 0,3 3 0 15,-3 0 0-15,3 0-52 0,0 3-12 0,-3-1 0 16,3 1 0-16,0-1 54 0,-3 4 8 0,3 1 2 0,-3-1 0 16,0 2-52-16,3-3-12 0,0 3 0 0,0-3 0 15,-3 0 0-15,0 3 0 0,3-3 0 0,-3 0 0 16,2-2 0-16,-2 0 0 0,3-1 0 0,-3-2 0 31,3 0-48-31,-3 3-13 0,0-6-3 0,0 6-751 0,-3-3-150 0</inkml:trace>
  <inkml:trace contextRef="#ctx0" brushRef="#br0" timeOffset="-180104">12405 12732 1821 0,'0'0'80'0,"0"0"18"0,0-6-78 0,0-1-20 15,0-1 0-15,3 2 0 0,0 1 89 0,0 0 15 16,0-1 2-16,0-2 1 0,3 1-39 0,0-7-7 15,3 1-1-15,-3 0-1 0,3-3 4 0,0 3 1 16,0 0 0-16,0 2 0 0,-3-2-52 0,2 2-12 16,4-2 0-16,0 2 0 0,-3 1 0 0,3-1 0 15,0 3 0-15,-3 0 0 0,3-2 0 0,-3 2 0 16,0 0 0-16,3 0 0 0,-3 0 0 0,2 3 0 16,-2-3 0-16,3 2 0 0,-3 4 0 0,-9 2 0 15,12-6 0-15,-12 6 0 16,0 0-120-16,12-2-26 0,-12 2-6 0,0 0-872 0</inkml:trace>
  <inkml:trace contextRef="#ctx0" brushRef="#br0" timeOffset="-179847.4">12688 12785 288 0,'0'0'25'0,"0"0"-25"0,0 5 0 0,0 3 0 16,0 2 312-16,0 1 56 0,-3-3 12 0,3-3 3 15,-6 1-196-15,6 2-39 0,-3 2-8 0,0 1-2 16,-3 2-2-16,3-5-1 0,-6-3 0 0,3 3 0 16,3 0-93-16,0-3-18 0,-3 3-4 0,3-2-1 15,-3-4 0-15,3 3 0 0,0 6 0 0,1-8 0 16,2-3 5-16,0 0 2 0,0 0 0 0,0 0 0 15,0 0-174-15,0 0-36 0,0 0-6 0,0 0-898 16</inkml:trace>
  <inkml:trace contextRef="#ctx0" brushRef="#br0" timeOffset="-179680.04">12873 12446 1958 0,'0'0'174'0,"0"0"-139"0,0 0-35 15,0 0 0-15,0 0 109 0,0 0 15 0,0 0 4 0,0 0 0 16,0 0-52-16,0 0-9 0,0 0-3 0,0 0 0 31,0 0-160-31,0 0-33 0,11 0-7 0,-11 0 0 0</inkml:trace>
  <inkml:trace contextRef="#ctx0" brushRef="#br0" timeOffset="-178276.85">10774 13158 288 0,'0'0'12'0,"0"0"4"0,0 0-16 0,0 0 0 0,0 0 0 0,0 0 0 15,0 0 220-15,0 0 42 0,0 10 8 0,0-2 2 16,-3-2-95-16,3 1-18 0,0-7-4 0,-3 6-1 0,0 2-40 0,0 0-8 15,3-8-2-15,-3 5 0 0,-3 3-33 0,0-3-7 16,3 3-2-16,-3 3 0 0,-3-1 2 0,3 1 0 16,0-6 0-16,4 3 0 0,-4-3-52 0,0 3-12 15,3-2 0-15,0-1 0 16,0 3-48-16,3-8-13 0,0 0-3 0,0 0-682 16,0 0-137-16</inkml:trace>
  <inkml:trace contextRef="#ctx0" brushRef="#br0" timeOffset="-178077.45">10792 13055 864 0,'0'0'76'0,"0"0"-60"16,0 10-16-16,0-5 0 0,0-5 254 0,0 0 48 15,0-13 10-15,0 11 1 0,0 2-174 0,0 0-35 0,3-8-8 0,-3 8 0 16,0 0-47-16,0 0-9 0,6-8-1 0,-6 8-1 15,0 0-18-15,0 0-3 0,0 0-1 0,0 0 0 16,0 0-16-16,3 0-9 0,-3-14 1 0,3 7-1109 16</inkml:trace>
  <inkml:trace contextRef="#ctx0" brushRef="#br0" timeOffset="-177765.37">10935 13192 403 0,'0'-16'17'0,"0"16"5"16,0 0-22-16,0 0 0 0,0 0 0 0,0 0 0 0,3 6 382 0,-3-6 72 15,0 0 14-15,0 0 4 0,0 0-291 0,0 0-57 16,6 2-12-16,3 1-3 0,-9-3-43 0,6 5-9 16,3 0-1-16,-4 1-1 0,-5-6-30 0,9 0-5 15,-9 0-2-15,9 0 0 0,-9 0-18 0,9 2 0 16,0-2 8-16,-9 0-8 0,9 3-15 0,-9-3-6 0,6 5-2 0,-6-5 0 31,9 3-242-31,-9-3-49 0</inkml:trace>
  <inkml:trace contextRef="#ctx0" brushRef="#br0" timeOffset="-177552.8">10926 13293 1443 0,'0'0'64'0,"0"0"13"0,0 0-61 0,0 0-16 0,0 0 0 0,0 0 0 15,0 0 131-15,0 0 23 0,0 0 5 0,6-3 1 16,0 0-71-16,-3 3-13 0,3-2-4 0,-3 2 0 15,3 0-34-15,0 0-7 0,0-6-2 0,-1 6 0 0,4 3-19 0,-6 0-10 16,6 2 10-16,-6-2-10 0,3-6 0 0,0 3-15 16,-3 0 2-16,3 3-691 15,0-3-137-15</inkml:trace>
  <inkml:trace contextRef="#ctx0" brushRef="#br0" timeOffset="-177196.51">11158 13306 1324 0,'0'0'59'0,"-3"10"12"0,3-10-57 0,0 0-14 15,0 0 0-15,0 0 0 0,0 0 253 0,0 0 48 16,0 0 10-16,0 0 1 0,0 0-205 0,0 0-42 16,3-2-8-16,0 2-1 0,0-5-15 0,0 2-2 15,3 0-1-15,0 1 0 0,3 2-10 0,0-6-1 0,0 1-1 0,0 0 0 16,-3-3-37-16,-1 0-7 0,4 0-2 0,0 0 0 15,0-3 20-15,0 1 0 0,0-1 0 0,0 1 0 16,0-1 0-16,0 0 0 0,0 1 0 0,0-1 0 16,-3 3 0-16,3-2 8 0,-3-1-8 0,0 3 0 15,-3 0 0-15,0 3 0 0,-1 0 0 0,4 2 0 16,-6 0 0-16,0 3 0 0,0 0 8 0,0 0-8 16,0 0 13-16,0 8 0 0,-3 3 0 0,0 0 0 15,-2 2 3-15,-1-3 1 0,0 4 0 0,0-1 0 0,3 3-4 16,-3 0-1-16,0-3 0 0,0 0 0 15,-3 0-12-15,3 1 9 0,3-1-9 0,0-3 8 16,-3 1-32-16,3-3-6 16,3 2-2-16,3 1 0 0,-3-3-176 0,0-8-35 0</inkml:trace>
  <inkml:trace contextRef="#ctx0" brushRef="#br0" timeOffset="-176270.73">11084 11578 1036 0,'-3'19'46'0,"3"-11"10"0,0-8-45 0,0 0-11 16,0 0 0-16,0 0 0 0,-3-11 142 0,3 11 26 15,0 5 6-15,0-5 1 0,0 0-71 0,0 0-13 16,-3-2-3-16,0 4-1 0,3 6-14 0,0 0-2 16,0-5-1-16,0-3 0 0,0-3-14 0,0 3-2 0,0 0-1 0,0 0 0 15,0-8-7-15,6 0-2 0,-3 0 0 0,-3 8 0 16,6-8-15-16,0 3-3 0,-1-3-1 0,4 3 0 15,0-3-25-15,0 3 0 0,0-3-9 0,0 2 9 16,0 1 0-16,-9 5 20 0,12-5-2 0,-6 2-1 16,-6 3-27-16,12-2-6 0,-12 2 0 0,0 0-1 15,12 0 65-15,-12 0 12 0,0 0 4 0,12 2 0 16,-12-2-52-16,3 3-12 0,0 2 0 0,0 0 0 16,-3 1 0-16,0-1 0 0,-3 3 0 0,0-3 0 15,0 3 36-15,0 0 4 0,0-3 0 0,0 3 1 16,0-2-22-16,0-1-5 0,0 0-1 15,0 1 0-15,3-4-5 0,0 1 0 0,-3 0-8 0,0-3 12 16,3 0-12-16,0 0 8 0,0 0-8 0,0 0 0 16,12-8 0-16,-3 0 0 0,6 0 0 0,-4-3 0 15,-2 3 0-15,3-2 8 0,0-1-8 0,0 0 0 0,6 3 0 16,-3 1 0-16,0-4 0 0,-3 6 0 0,0-1 0 16,2 1 0-16,-14 5 0 0,12-5 0 0,-12 5 0 15,9 0 0-15,-9 0 0 0,0 0 0 0,0 0 0 0,12 2 0 16,-6 4 0-16,0-4 0 0,0 4 0 0,-3-1 0 15,-3 0 0-15,3 1 0 0,0-1 0 0,-3 0 11 16,-3 0-2-16,3 1 0 0,-3-1 8 0,3 3 2 16,0-3 0-16,-3 3 0 0,3-3 14 0,0 3 3 15,0-2 1-15,0-1 0 0,3 0-46 0,-3 1-10 16,6-1-1-16,-3-2-1 16,-3-3-15-16,0 0-4 0,0 0 0 0,12 2-1371 0</inkml:trace>
  <inkml:trace contextRef="#ctx0" brushRef="#br0" timeOffset="-171992.68">13426 12404 864 0,'0'0'76'0,"0"0"-60"0,0 0-16 0,0 0 0 0,-3 5 236 0,3-5 45 16,0 0 9-16,0 0 2 0,0 0-122 0,0 5-24 15,0-5-5-15,0 0-1 0,0 0-32 0,0 0-6 16,6 6-2-16,3-1 0 0,0-3-36 0,0 1-7 15,3-3-1-15,0 0-1 0,-6 0-16 0,6-3-3 16,-1 1-1-16,7 2 0 0,0-3-12 0,0 3-3 16,0-2 0-16,3-1 0 0,-3 3-10 0,2-3-2 0,-2 1-8 0,-3 2 12 15,0 0-12-15,0 0 0 0,-3 0 0 0,-3 0 0 16,3 0 0-16,-3 0 0 16,-3 0 0-16,3 0 0 15,-4 0-83-15,1-3-19 0,-6 3-4 0,0 0-1210 0</inkml:trace>
  <inkml:trace contextRef="#ctx0" brushRef="#br0" timeOffset="-171717.03">13459 12520 1209 0,'0'0'108'0,"0"0"-87"0,0 0-21 0,-3 11 0 15,3 2 226-15,-3-3 41 0,3-10 8 0,0 0 1 0,0 0-122 0,0 0-25 16,0 0-5-16,3 0 0 0,3 0 3 0,0 0 1 16,0 0 0-16,3 0 0 0,3 0-103 0,-3 0-25 15,-4 0 0-15,4 0 0 0,3-2 57 0,0 2 7 16,3-3 0-16,0 3 1 0,0 0-40 0,3-2-8 16,-3 2-1-16,0 2-1 0,-1 1-15 0,-2 2 9 15,3-5-9-15,0 0 8 0,-3-3-8 0,3 1 0 16,-3 4 0-16,6-2 0 15,-3-2-66-15,-1-3-9 0,1 2-1 0,-3 0-1 16,3 3-172-16,-3 0-35 0</inkml:trace>
  <inkml:trace contextRef="#ctx0" brushRef="#br0" timeOffset="-170696.47">14783 12068 1292 0,'0'0'57'0,"0"0"12"0,0 0-55 0,0 0-14 16,0 0 0-16,0 0 0 0,0 0 100 0,0 0 16 16,0 0 4-16,0 0 1 0,0 0-17 0,0 0-3 15,0 0-1-15,0 0 0 0,0 0-57 0,0 0-12 16,0 0-3-16,0 0 0 0,0 0 29 0,0 0 6 16,3-6 1-16,0 1 0 0,3 2 9 0,-6 3 3 15,0 0 0-15,0 0 0 16,3-5-31-16,0 2-5 0,0-2-2 0,0-3 0 0,3 3-4 0,-3 0-1 15,0-1 0-15,0 1 0 0,0-5-11 0,0 4-2 0,-3-2-1 16,0-2 0-16,-3 4-1 0,3-2 0 0,-3 3 0 0,-3-3 0 16,0 3 2-16,0-3 0 0,0 3 0 15,-3-1 0-15,0 1-7 0,1 0-1 0,-1 2 0 0,0-2 0 16,0 5 10-16,0-3 2 0,0 3 0 0,3 3 0 16,-3-3 5-16,0 3 2 0,0-1 0 0,0 1 0 15,-3 2 14-15,0-2 3 0,1 2 1 0,-4 3 0 16,0 3-49-16,0-3-20 15,-6 2 0-15,3 1 1 0,-3-1 31 0,1 4 5 0,-1 1 2 0,-3 7 0 16,3 1-19-16,3 1 0 0,0 5 0 0,0 0 0 16,-2 3 0-16,5-3 0 0,3 0 0 0,0 0 0 15,-3-2 0-15,3-1 0 0,0 1 0 0,3-3 0 16,0-3 15-16,0 0-1 0,3 0 0 0,1 0 0 16,-1 0-22-16,3 1-5 0,0 1-1 0,3 4 0 15,-3-3 29-15,3 0 5 0,3-1 2 0,-3 4 0 0,3-6-13 16,3-3-9-16,-1 1 12 0,1-3-12 15,3-6-16-15,-3-2-9 0,3 0-3 0,3 0 0 0,0 0 47 0,0-2 9 16,-12-6 1-16,18 2 1 0,3-2-30 0,-6 0 0 16,-15 0 0-16,17 0 0 15,4 3-25-15,0-6-2 0,0-2 0 0,0 0 0 0,0-6 45 0,-4 0 9 16,4 1 1-16,-3-6 1 0,0 0-29 0,-3-2 8 16,0-6-8-16,0 0 0 0,-3 0 0 0,-1 0 0 0,1 3 0 0,0-5 0 31,-3-1-21-31,3 6-7 0,0 3-2 0,0-1 0 0,0-2 30 0,-3-3 0 0,3 3 0 15,-3 0 0-15,3 0 0 0,-7-3 0 0,4-5 0 0,-3-3 0 16,0-3 0-16,3 1 0 0,-6 2 0 0,0 1 0 16,0 4 0-16,0 3 0 0,-3 6 0 0,-3-1 0 15,0 1 0-15,0 2 0 0,-3 5 0 0,-3-2 0 16,0 5 0-16,-3 0 0 0,1 3 0 0,-4 2 0 16,0 6 15-16,0-3 9 0,3 3 1 0,0-1 1 15,-3 1-26-15,3-3 0 0,-3 5 0 0,4-2 0 16,-4-1 0-16,3 1 0 0,3 0-10 0,-3 2 10 15,3-2-28 1,0-1 1-16,0 4 0 0,3-4 0 0,0 4-75 0,0-1-15 0,6-3-3 0,-3 4-1336 16</inkml:trace>
  <inkml:trace contextRef="#ctx0" brushRef="#br0" timeOffset="-169890.41">16313 11382 1728 0,'0'0'76'0,"0"0"16"0,0 0-73 0,0 0-19 16,0 6 0-16,-3-1 0 0,3 0 118 0,0 3 20 15,0 3 4-15,-3-1 1 0,3 4-55 0,0-1-10 16,-5 3-2-16,5-3-1 15,-6 3-30-15,3 5-5 0,-3 0-2 0,0 8 0 0,0 6 21 0,-3 4 4 0,0 6 1 0,-3 14 0 16,3-7 0-16,-3-1 0 0,3-4 0 0,-3 6 0 16,-3 3-64-16,3 2 0 0,1 6-12 0,-1-6 2 15,0-11 26-15,3-2 6 0,-3 3 1 0,3 2 0 16,3 3-10-16,0 0-1 0,0 8-1 0,3-3 0 16,-3-8-11-16,3-5 8 0,-3-8-8 0,3 0 8 15,0-2-8-15,-3-3 0 0,3-3 0 0,0 2 8 16,0 6-8-16,0-2 0 0,1-1 9 0,-1 1-9 15,0-4 0-15,0-1 0 0,0-4 0 0,3 0 8 16,-3-2-8-16,3-5 0 0,-3-3 0 0,3-6 0 16,0 3 0-16,0-5 0 0,0 0-12 0,0-2 4 15,3-1-7-15,-3-5-1 0,0 0 0 0,0 0 0 16,0 0-12-16,0 0-4 0,0 0 0 0,0-3 0 16,3-2-104-16,0 2-22 15,0-2-4-15</inkml:trace>
  <inkml:trace contextRef="#ctx0" brushRef="#br0" timeOffset="-169186.61">16718 12319 1785 0,'-9'3'159'0,"9"-3"-127"16,0 0-32-16,0 0 0 0,0 0 122 0,0 0 18 0,0 0 4 0,0 0 1 15,0 0-53-15,0 0-10 16,0 0-2-16,0 0-1 0,0 0-51 0,0 0-11 0,0 0-1 0,0 0-1 16,6-3-71-16,-6 3-15 0,0 0-2 0,0 0-1029 15</inkml:trace>
  <inkml:trace contextRef="#ctx0" brushRef="#br0" timeOffset="-168997.18">16742 12539 518 0,'-12'2'23'0,"12"-2"5"0,0 0-28 0,0 0 0 16,-6-5 0-16,0 2 0 0,0 1 532 0,6 2 102 15,0 0 20-15,0 0 4 0,-9-3-463 0,9 3-93 16,0 0-18-16,0 3-4 0,-3 2-51 0,6-2-9 16,-3-3-3-16,0 0 0 0,6 5-17 0,-3-2 0 15,-3-3 0-15,6-6 0 16,0 1-134-16,0 0-21 0,-6 5-4 0</inkml:trace>
  <inkml:trace contextRef="#ctx0" brushRef="#br0" timeOffset="-168221.87">17052 12549 1209 0,'0'0'53'0,"0"0"12"0,-3 8-52 0,3-8-13 0,0-13 0 0,0 8 0 0,0 5 247 0,0 0 46 15,3-8 10-15,-3 8 1 0,3 5-167 0,-3-5-33 16,0 0-8-16,0 0 0 0,0 0-16 0,6-5-4 16,-6 5 0-16,5-6 0 15,1-2-20-15,3-2-5 0,0-3-1 0,3-1 0 0,-3 1-22 0,3 3-4 16,0-1 0-16,0-5-1 0,0 0-9 0,0 0-2 16,6 3 0-16,-1 3 0 0,1-1-4 0,-3 0-8 15,3 3 11-15,0 1-11 0,-3-4 27 0,0 6-2 16,-3-1 0-16,2 1 0 0,-2 0-33 0,0 2-8 15,-6 0 0-15,3 3-1 0,3 0 17 0,-6 0 0 0,0 3 0 0,0 2 0 16,0-2 9-16,0 2-9 16,-6 3 8-16,3 0-8 0,-3 0 10 0,0 0-10 0,0 3 12 0,-3-1-12 15,0 4 12-15,0-1-12 0,0 0 12 0,-3 0-12 16,-3-2 11-16,3 2-11 0,0 3 10 0,0-3-10 16,0 0 10-16,0 3-10 0,0-3 10 0,0 1-10 15,3 2 12-15,0-6-3 0,0 3-1 0,0-5 0 16,3 0-8-16,0-5 10 0,0 2-10 0,0-5 10 15,0 0-10-15,6-5 0 0,3-3 0 0,0-3 8 16,-3 1-8-16,3-1 0 0,3-2 0 0,-3 0 0 16,0 0 0-16,0-1 0 0,3-2 0 0,0 3 0 15,-3-3 0-15,2 0 0 0,4-2-12 0,0 2 12 16,0 0-14-16,3 6 5 0,-3-4 1 0,3 1 0 16,3 5 8-16,-4-2 0 0,-2 2-9 0,0 2 9 15,0 1 0-15,0 2 0 0,-6 1 0 0,0 2 0 0,3 0 0 16,0 0 0-16,-4 2 0 0,1 1 0 15,-3 2 0-15,0 1 0 0,-3-1 0 0,0 3 0 16,0 0 0-16,-3 0 0 0,3 0 0 0,-3 2 8 0,-3 1 1 16,-3-1 0-16,3 1 0 0,0 0 0 0,-3-1 26 15,0 3 5-15,0-2 0 0,1 2 1 0,2 0-33 0,-3 3-8 16,0 0 0-16,3 0 0 0,6 0 0 0,-3 2 0 16,-6-2 0-16,6 0 0 0,0-3 0 0,6 1 0 15,-3-4 0-15,3 1 0 0,0-3 0 0,2 0 0 16,1-3 0-16,6-5 0 15,-3 3-49-15,3-6-12 0,3 3-3 0,-3-5-956 0,3-3-191 16</inkml:trace>
  <inkml:trace contextRef="#ctx0" brushRef="#br0" timeOffset="-166087.35">2103 14277 1094 0,'0'0'97'0,"0"0"-77"0,0 0-20 0,0 0 0 16,0 0 188-16,0 8 35 0,0-8 6 0,0 0 2 15,0 0-75-15,3 3-16 0,-3-3-2 0,9 2-1 16,-3 3-58-16,6-5-12 16,-9 0-3-16,6-5 0 0,0 0-47 0,-6 0-9 0,6 2-8 0,3-2 9 15,3 2 15-15,-3-2 2 0,-1 5 1 0,7-3 0 0,-9 0-14 0,6 1-2 16,-6 2-1-16,0 0 0 0,3 2-10 15,-3-2 0-15,0 0 0 0,0 3 0 16,-6 2-104-16,0 1-22 0,-3-6-5 0</inkml:trace>
  <inkml:trace contextRef="#ctx0" brushRef="#br0" timeOffset="-165791.78">2103 14409 979 0,'0'0'87'0,"0"0"-70"16,0 0-17-16,0 6 0 0,-6-1 221 0,6-5 41 16,0 0 8-16,0 0 2 0,0 0-116 0,0 0-22 0,0 0-5 0,6 2-1 15,3-2-16-15,-6 3-3 0,6-3-1 0,0 0 0 16,-6 0-42-16,6 0-9 0,0 0-1 0,3 0-1 15,0-3-19-15,3 3-3 0,-3-2-1 0,-1 2 0 16,1 0-32-16,3 0 0 0,-3 2 0 0,3-2 0 16,0 0 0-16,-3 0 16 0,0 0-3 0,-3 0-1 31,3 0-66-31,-4-2-14 0,1 2-2 0,3 0-822 0,-6-5-164 0</inkml:trace>
  <inkml:trace contextRef="#ctx0" brushRef="#br0" timeOffset="-164794.65">3190 14441 1515 0,'0'0'67'0,"0"0"14"0,0 0-65 0,0 0-16 0,0 0 0 0,0 0 0 16,0 0 107-16,0 0 17 0,0 0 4 0,0 0 1 16,0 0-50-16,0 0-11 0,0 0-1 0,0 0-1 0,0 0-7 0,0 0-2 15,6-3 0-15,-6 3 0 0,0-5-17 0,3 0-3 16,0-3-1-16,0 3 0 0,0-3-9 0,-3 0-3 15,3 0 0-15,-3 0 0 0,6 0 2 0,-6-3 0 16,0 3 0-16,0 0 0 0,0 0 1 0,-6-2 0 16,6 2 0-16,-6 0 0 0,0 0-11 0,3 0-1 15,-6 0-1-15,3 6 0 0,0 2 26 0,-3 2 4 16,-3-2 2-16,3-2 0 16,0-1-19-16,-3 0-4 0,-3 1-1 0,1 2 0 0,5-3-2 0,-3 6-1 15,-3-3 0-15,0 5 0 0,0 0-6 0,3 6-1 0,0-1 0 0,3 1 0 16,-3 2 0-16,0 3 0 0,4 0 0 15,-1 2 0-15,0 4 2 0,0-4 0 0,6 1 0 0,-6-1 0 16,6 3-4-16,3 0-1 0,-6-2 0 16,6-3 0-16,0 0-9 0,0-6 0 0,6-2-12 15,-6 0 12-15,3-3 0 0,0 3 12 0,3 0 0 16,3 0 0-16,-3-2-12 0,-6-6 0 0,15 0 0 0,-4 0 0 16,7-3 0-16,-3 0 0 0,0-2 0 0,0-6 8 15,3 1-8-15,0-3 0 0,3 2 0 0,-7 0 0 16,1-2 0-16,6-3 0 0,-12-2 8 0,6-1-8 15,3 1 0-15,-9-3 0 0,0 2 0 0,3 1 0 16,-4-1 0-16,-2 6 0 0,3 0 0 0,-3 2 0 16,-3 3 0-16,0 3 0 0,-3 5 0 0,0 0 0 15,0 0 0-15,0 0 8 0,-3 5-8 0,0 3 0 0,3 0 10 16,0 3-10-16,-9 4 12 0,9 1-12 16,-9 0 14-16,6 3-4 0,-2-3-1 0,2 2 0 15,-3-2-9-15,3 0 12 0,0-6-12 0,0 1 12 0,0 0-12 16,0-1 12-16,3 3-12 0,0 1 12 0,3-4-12 15,-3 1 10-15,3-1-10 0,0-4 10 0,-3-6-10 0,0 0 0 16,6 5 0-16,3 0 8 0,-9-5-8 16,0 0 0-16,11 0 0 0,4-2 0 15,-6-1-74-15,3 0-10 0,-3-5-3 0,3 0-905 16,-3 0-180-16</inkml:trace>
  <inkml:trace contextRef="#ctx0" brushRef="#br0" timeOffset="-164604.79">3571 14415 2649 0,'0'0'117'0,"0"0"25"0,0 0-114 0,0 0-28 0,0 0 0 0,0 0 0 16,0 7 125-16,0-4 19 16,0-3 4-16,0 0 1 0,0 0-77 0,0 0-15 0,0 0-3 0,0-3-1 15,6-2-33-15,-6 5-8 0,0 0 0 0,9-2-1 16,0-1-47-16,-3 0-10 0,-6 3-2 0,0 0-1422 15</inkml:trace>
  <inkml:trace contextRef="#ctx0" brushRef="#br0" timeOffset="-163885.08">4232 14134 1882 0,'0'0'41'0,"0"0"9"0,-3 8 2 0,3-8 1 0,0 0-42 0,0 0-11 0,0 0 0 0,0 0 0 16,0 5 120-16,0-5 21 0,0 0 5 0,0 0 1 16,0 0-65-16,0 0-13 0,0 0-2 0,0 0-1 0,0 0-11 15,0 0-3-15,6 0 0 0,2 0 0 0,1-5-16 0,-3 0-4 16,6-6-1-16,-6-2 0 0,3 2 11 0,0-2 2 16,0 5 1-16,3-2 0 15,0-1-57-15,3-5-11 0,0-5-2 0,-1 0-1 0,-2-3 26 0,-3-3 0 16,0 9 9-16,-3-1-9 0,9 6 0 0,-9 0 0 15,3 0 0-15,0 0 0 0,-3-3 0 0,3 0 0 16,-3 5 0-16,0 1 0 0,0 2 8 0,-3 0-8 16,3 2 9-16,-1-1-9 0,-5 1 28 0,0 6 0 15,0-5 0-15,0 5 0 0,0 0 20 0,0 0 3 16,-8 0 1-16,2 3 0 0,6-3-52 0,-6 5 0 16,0 0 0-16,0 3 0 0,0 0 0 0,3 0 0 15,-6 3 0-15,3 2 10 0,3 0 2 0,0 6 1 16,-3-1 0-16,3 3 0 0,-6 0-13 0,3 3-18 0,0 0 4 0,-3-3 1 15,0 0 13-15,3 3 0 0,0-3 0 16,-5 0 0-16,5-5 48 0,3 0 13 16,-6 0 3-16,3 0 0 15,3 3-80-15,0-4-16 0,0-1-4 0,3-1 0 16,-3-3 27-16,6-2 9 0,-3 0 0 0,0-2-9 16,0-1-64-16,0-5-13 0,0 0-2 0,0 0-1 15,0 0-89-15,0 0-18 0,0 0-3 0,0 0-983 0</inkml:trace>
  <inkml:trace contextRef="#ctx0" brushRef="#br0" timeOffset="-163527.83">3961 14301 1958 0,'0'0'87'0,"-6"5"17"0,0 0-83 0,3 1-21 16,-3 2 0-16,3-3 0 0,0 3 155 0,0-3 26 15,3-5 6-15,0 0 1 0,-3 5-96 0,3 1-20 16,0-6-3-16,3 5-1 0,3 0 11 0,-3 1 1 16,3-4 1-16,0 1 0 0,3-1-34 0,0-4-7 15,3-1-2-15,2 3 0 0,7-2-11 0,-3-4-3 16,6 1 0-16,0-3 0 0,0 0-7 0,-1 3-1 16,4-3-1-16,-6 3 0 0,3-3-7 15,-3 2 0-15,-1 4-8 0,1-4 12 0,0 4 12 0,-3-4 3 16,0 4 0-16,-3-1 0 0,0-2-41 0,5 5-8 0,-8-3-2 0,6 1 0 15,-9 2 24-15,6 0 0 16,-3 0 0-16,3-3 0 0,-3 3-12 0,0 0 1 16,0-3 1-16,2 6 0 15,-5-3-45-15,3 0-9 0,-9 0-1 0,6-3-1 16,0 6-127-16,-9-3-26 0,0 0-5 16</inkml:trace>
  <inkml:trace contextRef="#ctx0" brushRef="#br0" timeOffset="-162823.39">3961 14782 2271 0,'0'0'50'0,"0"0"10"0,6-8 3 0,-6 3 1 0,0-3-52 15,3 3-12-15,-3 5 0 0,6-3 0 0,-6-2 87 0,3-3 14 0,2-3 3 0,1 1 1 16,6 4-33-16,-3-1-6 0,6 1-2 0,-3-2 0 15,0 3-19-15,6 0-4 16,-6-1-1-16,6 1 0 0,-4 0-12 0,1 0-4 16,-3 2 0-16,3-2 0 0,0 2 4 0,-9 3 0 0,3-3 0 0,0 3 0 31,0-2-45-31,0-1-9 0,0 0-2 0,-3 1 0 0,0-1 52 0,-6 3 9 0,6 3 3 0,-6-3 0 16,0 0-27-16,0 0-9 0,0 0 0 0,5 8 9 15,1 0 13-15,-6 0 2 0,0-8 1 0,0 8 0 16,-6 5-25-16,3 0 0 0,1-2 0 0,-4 2 0 15,0-3 0-15,3 1 0 0,0 0 0 0,-3-1 0 16,0-5 0-16,3 3 0 0,0-2 0 0,0-4 0 16,3-2 0-16,0 0 0 0,0 0 0 0,0 0 0 15,0 0 0-15,9-5 0 0,3-6 0 0,-6 1 0 16,6 2 0-16,-1 0 0 0,-2-3 0 0,3 3 0 16,3-5 18-16,0 5-2 0,-6-2 0 0,6 2 0 15,-3-3-25-15,3 3-6 0,-3 3-1 0,-1-3 0 0,1 3 16 0,-3-3 0 16,0 2 0-16,0 1 0 0,0-3 0 0,0 3 0 15,-9 5 12-15,0 0-12 0,12-3 0 0,-12 3 0 16,0 0 0-16,9 6 0 0,-9-6 0 0,0 0 0 16,0 0 0-16,0 0-12 0,0 0 12 0,3 8 0 15,3-1 0-15,-6 4 0 0,3 0 17 16,-6-1 7-16,3 1 0 0,-3-3 1 0,3 0 11 16,-3 0 3-16,0 2 0 0,3 1 0 0,0-1-31 15,0 4-8-15,-6-4 0 0,3 1 0 0,3-1 0 0,3 1 0 16,-3 0 0-16,6-4 0 0,-6-7 0 0,0 0 0 15,0 8 0-15,0-8 0 16,0 0-101-16,12 3-22 0,0-3-4 0,-3 0-854 16,-1-5-171-16</inkml:trace>
  <inkml:trace contextRef="#ctx0" brushRef="#br0" timeOffset="-162221.22">5080 13872 230 0,'0'-13'10'0,"0"13"2"0,0 0-12 0,0 0 0 15,0 0 0-15,0 0 0 0,0 0 426 0,0 0 82 0,0 0 17 0,0 0 3 16,0 0-310-16,0 0-62 0,0 0-13 0,0 0-3 16,0 0-42-16,0 0-9 15,0-3-1-15,6 1-1 0,-3 2-21 0,3-3-4 0,0 0-1 0,0 3 0 16,0-2-17-16,0 2-3 0,2 0-1 0,4 0 0 15,0 0-11-15,-6 0-2 0,9 0-1 0,3 0 0 16,-3 0 15-16,6 0 3 0,0-3 1 0,-4 3 0 31,1 0-61-31,3-3-12 0,0 3-2 0,-3 3-1 0,0 2 50 0,0 1 9 0,2-1 3 16,-2-2 0-16,-3-1-49 0,3-4-10 16,-3-4-1-16,3 4-1 0,0 7 48 0,-7-2 10 0,4-11 1 0,-9 5 1 0,3 3-30 15,0 5 0-15,-3 6 0 0,0-3 0 16,0-3-44-16,-3 0-14 0,3-5-3 0,-6 3-1 15,3 5-101-15,-3-8-20 0,0-11-4 0,0 11-1 0</inkml:trace>
  <inkml:trace contextRef="#ctx0" brushRef="#br0" timeOffset="-161576.62">5092 13875 1962 0,'0'0'43'0,"0"0"9"0,0 0 1 0,0 0 3 0,0 0-45 0,0 0-11 15,0 0 0-15,0 0 0 0,0 0 147 0,0 0 27 16,0 0 6-16,0 0 0 0,0 0-63 0,0 0-13 0,0 0-2 0,9 0-1 16,-3 0-51-16,3 2-10 0,-3 4-3 0,2-1 0 15,1-2 22-15,3-1 4 0,0 4 1 0,3-4 0 16,3 1-52-16,-3 0-12 0,3 2 0 15,0-3 0-15,-1 1 0 0,1-6 0 0,3 1 0 16,-6 2 0-16,6 8 0 0,0-6 0 0,-3 1 0 16,-1 2 0-16,1 1 0 0,-3-9 0 0,-3-2 0 15,3 2 0-15,-6 6 12 0,3 2 0 16,-6 3 0-16,0 0 0 0,0 2-12 0,-3-4-16 16,0 4 3-16,-3-2 1 0,6-2 12 0,-6 4 0 0,0 1 0 0,0 2 0 15,-6-2 0-15,0 4 0 0,3 1 0 0,-6 3 0 16,3-6 0-16,-9 3 0 0,3-3 0 0,-3 0 0 15,-3 3 0-15,0-3 0 0,-2 1 0 0,2-1 0 16,-3 0 9-16,0-2 5 0,0 5 1 0,-3-1 0 0,4 1-24 16,-4 0-5-16,3 3-1 0,0-1 0 0,0 1 15 15,0-1 12-15,3 3-3 0,-2 1 0 0,-1 1-9 16,0-1 0-16,0-1 0 0,0-3 0 0,-2-2 0 0,2-3-12 16,3 6 2-16,0-3 1 0,3-8 9 0,0 2 9 15,6 4-1-15,3-4-8 0,-6-2 0 0,6 0 0 16,3 3 0-16,3-3 0 0,0-1 0 0,0-1 0 15,0-4 0-15,0-2 0 0,0 0 0 0,12 3 0 16,0 2 0-16,0-2 0 0,3 0 0 0,0-1 0 16,0-2 0-16,6 0 0 0,-9-5 11 0,5 5-11 15,-2 5 10-15,0-2-10 0,3-3 0 0,-6 0-13 16,3-3 1-16,3-2 0 0,-9 0 12 0,6 5 0 16,-4 2 0-16,4 1 0 0,-3-3 12 0,3-3 4 15,0 1 2-15,3-1 0 0,-3-5-29 0,3 3-5 16,-1 0-2-16,1 5 0 0,-3 0 18 0,-3 2 0 15,3 1 0-15,-3-6 0 16,3 1-55-16,-3 2-7 0,3 0-2 0,-7 2 0 16,-2 3-153-16,3 3-31 0,-3 3-7 0,-6-11-1 0</inkml:trace>
  <inkml:trace contextRef="#ctx0" brushRef="#br0" timeOffset="-161122.66">5017 14978 1972 0,'0'0'44'0,"0"0"8"0,0 5 3 0,-3 1 0 0,0 2-44 0,0-3-11 0,-3 3 0 0,4-3 0 16,-4 6 112-16,0-3 21 0,-3 5 4 0,0-5 1 16,3 0-70-16,0 2-15 0,-3 4-2 0,0-1-1 15,3-5 11-15,0-3 3 16,0 0 0-16,3 1 0 0,0-4-52 0,0 4-12 0,0-4 0 0,3-2 0 16,0 0-48-16,0 0-13 0,-3 3-3 0,3-3 0 31,0 0-119-31,0 0-24 0,0 0-5 0</inkml:trace>
  <inkml:trace contextRef="#ctx0" brushRef="#br0" timeOffset="-160959.46">5083 14848 2152 0,'0'0'48'0,"0"0"9"0,0 0 3 0,0 0 0 0,0 0-48 0,0 0-12 16,0-2 0-16,-3-6 0 0,3-3 117 0,0 9 22 15,-6 7 4-15,6-2 1 0,-3-9-69 0,3 6-14 16,0 8-2-16,0-3-1 0,0-5-46 0,3 6-12 15,-3-1 0-15,0-5 0 16,0 0-98-16,0 0-22 0,0 0-4 0,0 0-1031 0</inkml:trace>
  <inkml:trace contextRef="#ctx0" brushRef="#br0" timeOffset="-160697.78">5101 14989 2379 0,'0'0'52'0,"0"0"12"0,0 0 1 0,0 0 2 0,0 0-54 0,0 0-13 0,0 0 0 0,0 0 0 16,3 0 63-16,3 0 9 0,0 5 3 0,-3-2 0 15,3-3-26-15,-6 0-5 0,5-3 0 0,1 3-1 16,-6 0-18-16,6 0-3 0,3-3-1 0,-3 1 0 15,-3 2-12-15,3 0-9 0,0 2 12 0,0 4-12 0,3-6 0 0,-6 0 0 16,0-3-10-16,0 3 10 16,3 3-212-16,-6-3-34 0,0 0-7 0</inkml:trace>
  <inkml:trace contextRef="#ctx0" brushRef="#br0" timeOffset="-160502.15">5142 15081 2156 0,'0'0'96'0,"0"0"19"0,0 0-92 0,0 0-23 16,0 0 0-16,0 0 0 0,0 0 114 0,0 0 18 15,0 0 4-15,0 0 1 0,0 0-66 0,0 0-14 16,9-2-2-16,-6-4-1 16,3 6-31-16,-6 0-7 0,6 0 0 0,3 0-1 0,-3-2-15 0,0 2 0 0,-6 0-9 15,15 0 9 1,-9-3-161-16,3 3-27 0,-9 0-4 0</inkml:trace>
  <inkml:trace contextRef="#ctx0" brushRef="#br0" timeOffset="-160176.89">5330 15089 864 0,'0'0'76'0,"0"0"-60"0,0 0-16 0,0 5 0 0,0-5 292 0,0 0 55 15,0 0 11-15,0 0 2 0,0 0-180 0,0 0-36 0,0 0-7 0,0 0-1 16,0 0-58-16,0 0-11 0,3-2-3 0,3-1 0 15,0 3-51-15,3 0-13 0,0-2 0 0,3-4 0 16,-6-2 0-16,5-2 0 0,7-6 0 0,0 5 0 0,-3 3 0 16,3-2 0-16,-3-3 0 0,0-1 0 0,0-2 0 15,-4 1 0-15,1-1 0 0,0 2 0 0,-3 4 0 0,-3 2 0 16,3 0 0-16,-3 3 0 0,-6 5 0 0,0 0 0 16,0 0 0-16,0 0 0 0,0 0 54 0,0 5 8 15,-3 6 2-15,0-1 0 0,0 3 0 0,-3 1 0 16,6 1 0-16,-9-1 0 0,6-1-52 15,-3 0-12-15,0 0 0 0,0-2 0 0,0-6 0 0,0 3 0 16,3 3 0-16,0-3 0 0,1 2 0 0,2 1 0 16,0-6 0-16,0-5 0 15,0 0-151-15,0 0-33 0,8-2-6 0,-5-4-2 0</inkml:trace>
  <inkml:trace contextRef="#ctx0" brushRef="#br0" timeOffset="-159487.97">5220 13576 1497 0,'0'0'133'0,"0"0"-106"15,0 0-27-15,0 0 0 0,0 0 177 0,0 0 31 16,0 5 5-16,0-5 2 0,0 0-88 0,0 0-18 15,0 0-3-15,0 0-1 0,0 0-39 0,0 0-8 16,0 0-2-16,0 0 0 0,0 0-17 0,6-3-4 16,6-2-1-16,3 0 0 0,-10-3-18 0,7 3-3 15,-3-3-1-15,3 0 0 0,3 0-12 0,-3 0 0 16,-3 3 8-16,-3-3-8 0,6 0 0 0,-3 0 0 16,3 2 0-16,-3 1 0 0,-1 0 0 0,1 2 0 15,-3 3 0-15,-6 0 0 0,6 0 0 0,-6 0 8 16,6 6-8-16,-3 1 0 0,-3-7 10 0,0 8-10 0,0 6 10 15,0-4-10-15,0-2 25 0,0 3-1 0,-3-3 0 0,3 2 0 16,-6 1-15-16,6-3-9 0,-6 0 10 0,3 0-10 16,0 0 8-16,3-3-8 0,0 0 0 0,0-5 0 15,-3 5 0-15,3-5-18 0,0 0 2 0,0 0 1 16,0 0 26-16,0 0 5 0,0 0 0 0,15-5 1 16,-9-3-17-16,9 0 0 0,-3-2 0 0,6-1 0 15,-3-2-24-15,0 2 0 0,-3 1 1 0,-1-1 0 16,1-2 2-16,-3 5 0 0,3-3 0 0,-3 3 0 15,-3 1 9-15,3 1 3 0,-9 6 0 0,0 0 0 16,0 0 9-16,0 0 0 0,6 3 0 0,0 5 0 16,-3-3 10-16,0 6 7 0,0-3 2 0,-3 2 0 0,-3 1 8 15,3 2 1-15,-3 0 1 0,0 3 0 0,3-3-11 0,0 1-2 16,0-1-1-16,-6-3 0 0,6 1-31 0,-3 0-5 16,0-3-2-16,3-1 0 0,0 1 38 0,0-8 7 15,3 6 2-15,-3-6 0 16,0 0-192-16,0 0-39 0,12 10-7 0,-12-10-2 0</inkml:trace>
  <inkml:trace contextRef="#ctx0" brushRef="#br0" timeOffset="-158919.72">5803 14232 2188 0,'0'8'48'0,"0"-8"11"0,0 0 1 0,0 0 1 16,0 0-49-16,0 0-12 0,0 0 0 0,0 0 0 0,3 0 156 0,0 0 29 15,0 0 6-15,0 0 1 0,0 3-103 0,3-1-20 16,0 3-4-16,3 1-1 0,6 2-31 0,-6 0-6 16,3 0-2-16,-3 2 0 0,-1 3-5 0,1-2 0 15,0 2-1-15,0 0 0 0,3 1 1 0,-9-1 0 0,6 0 0 0,-3-2 0 16,0 2-20-16,0-2 0 15,0 2 0-15,-3 0 0 0,3-5 0 0,0 2 0 0,-3 1 0 16,0 0 0 0,0-3-99-16,-3 0-23 0,3-1-5 0,0-1-1 15,-3-4-102-15,0-2-21 0,0 0-4 0,0 0-1 0</inkml:trace>
  <inkml:trace contextRef="#ctx0" brushRef="#br0" timeOffset="-158692">5815 14579 979 0,'-6'-6'43'0,"6"6"9"0,0 0-41 0,-3-2-11 0,6-4 0 0,-3-2 0 16,0 0 373-16,6-2 73 0,-3 2 14 0,9-3 4 15,-6-2-296-15,3-3-60 0,3-2-11 0,0-1-2 0,3 1-38 0,2-1-7 16,-2-2-2-16,3 2 0 0,0-2-13 0,-3 3-3 16,3-1-1-16,-3 3 0 0,2 1-10 0,-2 1-1 15,-3 1-1-15,3 2 0 0,0 1-19 0,-3-1 0 16,3 3 0-16,-3 0 0 0,0 0 0 0,0 3 8 15,-1-3-8-15,1 3 0 0,-3 2 0 0,0 1 0 16,0-1 0-16,3 0 0 16,-6-2-156-16,3 5-29 0,-3 0-6 0</inkml:trace>
  <inkml:trace contextRef="#ctx0" brushRef="#br0" timeOffset="-158390.8">6393 14568 2286 0,'0'0'101'0,"0"0"21"0,0 0-98 0,0 0-24 0,0 0 0 0,0 0 0 16,0 5 120-16,0 1 18 0,-3 1 4 0,3 1 1 15,-3-2-46-15,0 2-9 0,0-3-1 0,0 0-1 16,-3 3-69-16,0 0-17 0,3 3 0 0,-3-1 0 16,-6 1 55-16,6 2 7 0,-3-2 2 0,3 2 0 0,0 0-52 0,0 0-12 15,0 1 0-15,0-1 0 0,-3-3 0 16,6 1 0-16,0-3 0 0,0 0 0 16,0 0-172-16,3-6-36 0,0-2-8 0,0 0-2 0</inkml:trace>
  <inkml:trace contextRef="#ctx0" brushRef="#br0" timeOffset="-158213.91">6521 14306 2016 0,'0'0'179'0,"0"0"-143"16,0 0-36-16,0 0 0 0,-3-3 208 0,3 3 34 15,-3-2 7-15,3 2 2 0,0 0-135 0,0 0-28 0,0 0-4 0,0 0-2 16,0 0-66-16,0 0-16 0,0 0 0 0,0 0 0 31,0 0-117-31,0 0-27 0,9-3-6 0,-9 3-1 0</inkml:trace>
  <inkml:trace contextRef="#ctx0" brushRef="#br0" timeOffset="-157639.72">7134 14383 1958 0,'3'26'87'0,"0"-20"17"0,-3-6-83 0,0 0-21 0,0-6 0 0,0-2 0 16,3 3 141-16,-3 0 24 0,0 5 5 0,3-6 1 15,3 4-47-15,0-4-10 0,-1 6-2 0,4-2 0 16,-6 2-46-16,6-3-10 0,0 3-1 0,3-2-1 15,0 2-54-15,3 0-16 0,0 0-1 0,3 0 0 16,0-3 65-16,-4 3 12 0,1-3 4 0,-3 6 0 16,0 0-52-16,3 2-12 0,-3-3 0 0,0-2 0 15,-3-5 0-15,3 3 0 0,0 2 0 0,-1 0 0 16,-2-6-32-16,0 6-8 0,-3 6-3 0,3-6 0 16,-3-3-113-16,-6 3-22 0,6 5-5 15,0 0-1049-15</inkml:trace>
  <inkml:trace contextRef="#ctx0" brushRef="#br0" timeOffset="-157373.96">7366 14227 1868 0,'0'0'83'0,"0"0"17"0,3-3-80 0,-3 3-20 16,0 0 0-16,0 0 0 0,0 0 156 0,0 0 27 0,0 0 5 15,-3 8 2-15,3 5-64 0,0 0-13 16,-3-2-2-16,0 0-1 0,0-1-34 0,0 1-6 16,0 5-2-16,0-1 0 0,0 4-28 0,0-3-7 15,0 0-1-15,0 2 0 0,0 3-12 0,-3-2-4 0,6-3 0 0,-3 2 0 16,0-2-8-16,0 0-8 16,3-5 9-16,0-1-9 0,0 1 0 0,0-3 0 0,0-3-13 15,0 3 4 1,0-8-146-16,6 5-29 0,-6-5-5 0</inkml:trace>
  <inkml:trace contextRef="#ctx0" brushRef="#br0" timeOffset="-156596.18">8440 13930 1796 0,'0'0'80'0,"0"0"16"0,0 0-77 0,0 0-19 0,0 0 0 0,0 0 0 16,0 0 112-16,0 0 20 0,9 3 3 0,-9-3 1 15,3 5-40-15,-3 3-8 0,0 3-2 0,0-1 0 16,-3 6-6-16,-3 0 0 0,-3 5-1 0,4 3 0 16,-4-3-12-16,0 3-3 0,-3 0 0 0,0 2 0 15,-3-2-24-15,3 3-6 0,0 2-1 0,-3 5 0 16,3-5-12-16,3-5-2 16,0 0-1-16,1 0 0 0,-1-1-10 0,0 1-8 0,0-3 9 0,0 1-9 0,3-4 8 0,0 3-8 15,0-5 0-15,6 0 9 16,-3-5-9-16,3-3 0 0,3-3 0 0,-3-5 8 0,0 0-8 0,0 0 0 15,15-3 0-15,-3-5 0 0,3-2 0 0,0-4 0 16,2-1 8-16,1-1-8 0,-3-3 0 0,3 3 0 16,3 0 0-16,-3 3 0 0,0-3 0 0,-1 6 0 15,1 2 0-15,0 0 0 0,-6 5 0 0,-12 3-11 16,15-2 11-16,-3 4-12 0,3 4 3 0,-3-1 0 16,-3 3 0-16,-1 0 0 0,1 2 9 0,-3 1 0 15,-3 2 0-15,0-2-8 0,0 2 8 0,-3-3 0 16,3 6 0-16,-3-2 0 0,0-1 0 0,-3 0 0 15,-3 0 0-15,0 1 0 0,0-4 10 0,0 1-2 16,-2 2-8-16,2 0 12 0,-6-5 0 0,3 3 0 0,-3-3 0 0,0 0 0 16,-3-1 0-16,3-1-1 0,-3 2 0 0,0-3 0 15,3 3-2-15,-2-3 0 0,-1-5 0 16,0 3 0-16,0-3-9 0,3 0 0 16,-3-3 9-16,3 1-9 0,0-6 0 0,3 2 0 15,3-2 0-15,-2 0 0 0,2-2 0 0,3-1-16 0,0-2 2 16,3 2 1-1,3 1-94-15,0-1-18 0,3 1-4 0,-1-3-1245 0</inkml:trace>
  <inkml:trace contextRef="#ctx0" brushRef="#br0" timeOffset="-155931.65">9137 14097 864 0,'0'0'76'0,"0"0"-60"0,0 0-16 0,0 0 0 15,0 0 244-15,0 0 45 0,0 0 10 0,0 0 1 16,0 0-143-16,0 0-29 0,0 0-5 0,3-3-2 16,3 3-41-16,0-5-9 0,0 2-2 0,3-5 0 15,0 1-13-15,0-4-4 0,-1 0 0 0,4-2 0 16,0 0-19-16,0 0-4 0,0-3-1 0,3 0 0 16,0 0-5-16,3-2-2 0,-3-1 0 0,2 1 0 15,-2-1-9-15,0 0-3 0,0 1 0 0,0-1 0 16,-3 1-9-16,0-1 8 0,0 1-8 0,-3 2 8 15,0 0-8-15,0 3 0 0,-1 0 0 0,1 5 0 16,-3-3 0-16,0 3 0 0,-3 3 9 0,-3 2-1 0,0 3 27 16,0 0 5-16,0 0 2 0,0 0 0 0,-6 3-21 0,0 0-4 15,0 4-1-15,0 1 0 0,0 0 4 16,1 3 0-16,2 2 0 0,-3 0 0 0,-3 6-20 0,3-3 0 16,0 2 0-16,-3 3 0 0,0 1 17 15,0 1 0-15,0 1 0 0,3 3 0 0,-6-3-17 16,0 2-14-16,6 0 2 0,-3-2 1 0,0 0 11 0,4-3-8 15,-1-2 8-15,0 2-8 0,0-5-12 16,3 0-1-16,-3-6-1 0,3 4 0 16,3-4-114-16,-3 1-22 0,3-1-5 0,-3-2-705 15,0-3-142-15</inkml:trace>
  <inkml:trace contextRef="#ctx0" brushRef="#br0" timeOffset="-155639.09">8946 14372 1324 0,'-17'-5'59'0,"14"8"12"0,-6-1-57 0,3 3-14 0,0 1 0 0,0-6 0 15,0 0 297-15,6 0 57 0,-3 5 11 0,3 0 3 16,0-5-200-16,0 0-40 0,0 0-8 0,9 0-2 16,3 0-57-16,0-2-11 0,2-1-2 0,4 6-1 15,-3-1-11-15,6-2-3 0,3-5 0 0,3 0 0 0,-1-6-11 0,-2 6-2 16,0 2-1-16,3-2 0 0,-3-8-8 0,0-1-2 15,-1 7 0-15,1-1 0 0,0 5-9 0,0 0 0 16,3-5 0-16,-1 6 8 0,-2-1 16 0,-6 0 4 31,3 3 0-31,0-2 0 0,-3 2-54 0,-1 0-10 0,1 0-3 0,0 2 0 16,0 1-40-16,0 0-8 0,0-1-1 0,-6 4-1 16,-3 2-127-16,-4-3-26 0</inkml:trace>
  <inkml:trace contextRef="#ctx0" brushRef="#br0" timeOffset="-155039.02">8958 14798 460 0,'0'0'20'0,"0"0"5"0,0 0-25 0,-3-5 0 0,3 0 0 0,0-3 0 16,0 2 492-16,0 1 92 0,3 0 20 0,-3-1 3 15,3 1-435-15,3-3-86 0,3 0-18 0,3 0-3 16,0 0-1-16,0 0 0 0,3 1 0 0,0-1 0 16,3 0-35-16,-4-3-7 0,4 3-2 0,-3 0 0 15,3 3-20-15,-6 0 9 0,0-1-9 0,0 4 0 16,3-1 8-16,-3 0-8 0,-4 1 0 0,1-1 0 15,0 6 0-15,-3-3 0 0,3 2 0 0,-6 4 0 0,3-1 8 16,-6 3-8-16,0-3 9 0,0 6-9 0,0-3 16 16,-6 5-2-16,3-2-1 0,3-1 0 15,-6-2-1-15,3-3-1 0,0 3 0 0,0-2 0 0,0 2 0 0,0-1 0 16,0 1 0-16,0 0 0 0,3 0-11 0,-3 0 0 16,3-2 0-16,0-6 0 0,3 5 0 0,-3-5 0 15,0 0 0-15,6-3 8 0,0-2-8 16,0 0 0-16,-3-3 0 0,6 0 0 0,0 0 0 15,3-3 0-15,0 1 0 0,3-4 0 0,-3 4-13 16,3-1 5-16,2-2 8 0,1 5-13 0,-3-3 3 0,0 4 1 16,0-1 0-16,-3 2 0 0,-3 1 9 0,0 0 0 15,3 2-9-15,0 0 9 0,-4 1 12 0,1 2 6 16,-3 0 2-16,3 0 0 0,-3 2-32 0,0 1-5 16,-3 0-2-16,3-3 0 0,-3 2 19 0,-3-2 16 15,0 6-4-15,3-1 0 0,-3 0 7 0,0 1 1 0,-3 1 0 16,3 1 0-16,0 0-4 0,-3 3 0 15,0 2 0-15,0 0 0 0,0 1 16 0,0-1 2 0,3 0 1 16,0 3 0-16,-3 0-35 0,3-3 0 0,3 0 0 16,0 0 0-16,-3 1 0 0,3-6 0 0,3 2 0 0,0-2 0 15,0-3-96 1,3-2-25-16,0 0-6 0,3-6-1332 0</inkml:trace>
  <inkml:trace contextRef="#ctx0" brushRef="#br0" timeOffset="-154507.16">10244 13925 1796 0,'0'0'80'0,"0"0"16"0,0 0-77 0,0 0-19 0,0 0 0 0,0 0 0 16,0 0 151-16,0 0 26 0,0 0 6 0,0 0 1 15,0 0-67-15,0 0-13 0,0 0-2 0,0 0-1 16,9 0-9-16,0 3-3 0,0-1 0 0,3 1 0 16,0 0-41-16,0-3-8 0,0 0-1 0,3 0-1 15,5-3-18-15,1 0-3 0,6 1-1 0,0-1 0 16,0-2-5-16,-4 2-2 0,1-2 0 0,0 2 0 15,-3 1-9-15,3-4 8 0,-4 4-8 0,4-1 8 16,-6 0-8-16,3 3 0 0,0-2 0 0,0 2 8 16,-1 2-8-16,-5-2 10 0,3 0-10 0,-3 3 10 15,0-3-10-15,-3 0 0 0,3 3 0 0,-3-3 0 16,-3 2-24-16,0-2-8 16,-4 3 0-16,-5-3-1 0,0 0-50 0,0 0-9 0,0 0-3 0,0 0 0 15,0 0-162-15,0 0-33 0</inkml:trace>
  <inkml:trace contextRef="#ctx0" brushRef="#br0" timeOffset="-153948.89">10351 13951 1612 0,'0'0'72'0,"-3"-5"14"0,-3 5-69 0,6 0-17 16,-3-5 0-16,3 5 0 0,0 0 249 0,0 0 47 0,0 0 8 0,0 0 3 15,0 0-189-15,0 0-38 0,9-3-7 0,0 3-1 16,3 0-13-16,3 0-3 0,-3 0 0 0,6 0 0 16,-3 0-29-16,6 3-7 0,-4 0 0 0,4-1-1 15,-3 1-4-15,3-1-1 0,0 1 0 0,-3 2 0 16,-3 1-3-16,-1-4-1 0,1 4 0 0,0 2 0 16,-3-3-10-16,0 3 0 0,3 0 0 0,0 0 8 15,-3 0-8-15,-3 0 0 0,0 0 0 0,2-1 8 16,-2 1-8-16,0 0 0 0,-6-2 0 0,0 4 0 15,0-2 0-15,-3 0 0 0,0 0 0 0,-3 0 0 16,0 3 0-16,-6-1 0 0,0 3 0 0,1 1 0 0,-7-1 0 16,3 0 0-16,-3 3 0 0,-3-3 0 15,0 0 0-15,-3 3 0 0,-3 0 0 0,-2 3 0 16,-4 2 0-16,0-3 0 0,0 6 0 16,-2 3 0-16,2-1 0 0,0 1 0 0,0-4 0 0,4 1 0 0,5 0 0 15,6-8 0-15,0 0 0 0,0 0 0 16,3-3 0-16,0 0 0 0,0 0 0 0,3-2 0 0,3 2 0 15,1-2 0-15,-4 2 0 0,6-3 0 0,3-4 0 0,0 2 0 16,0 0 0-16,6-3 0 0,-3 0 0 0,5-2 0 16,1 0 0-16,3-3 0 0,3 0 0 0,0 0 0 15,-3 0 0-15,3 0 0 0,0 0 0 0,0 0 0 16,5 0 0-16,1 0 0 0,0 0 0 0,3 0 12 16,0 0-4-16,0-3 0 0,-4 3-8 0,4 0 8 0,-3-3-8 15,-3 3 8-15,3 0-8 0,-6-2 0 0,2 2 0 0,-2-3 0 16,0 3 0-16,0 0-16 0,-3-3 3 0,0 1 0 31,0 4-64-31,0-2-13 0,-3 0-2 0,3 0-842 0,-3 0-168 0</inkml:trace>
  <inkml:trace contextRef="#ctx0" brushRef="#br0" timeOffset="-153478.52">11063 14314 1036 0,'0'0'92'0,"0"0"-73"0,0 0-19 0,0 0 0 16,0 0 296-16,-6 3 55 0,3 2 11 0,-3 0 2 15,3 6-188-15,3-1-37 0,-3 4-8 0,3-1-2 16,0 0-58-16,0-5-12 16,3 5-3-16,0-2 0 0,3 2-24 0,3-2-4 0,-3-1-2 0,3 3 0 15,0-5-16-15,2 3-10 0,-2 0 12 0,3-1-12 16,0 1 0-16,-3-3 0 0,0 0 0 0,0 0-12 16,0-1 12-16,0 1 15 0,-3 0-3 15,-3-2-1-15,0 2-35 0,3-1-6 16,-6 1-2-16,3 0 0 15,-3-2-162-15,0-1-33 0,0 3-6 0</inkml:trace>
  <inkml:trace contextRef="#ctx0" brushRef="#br0" timeOffset="-153259.22">11015 14621 230 0,'-3'0'20'0,"0"-3"-20"15,-3 3 0-15,6-5 0 0,-3 2 491 0,3 3 93 16,0 0 20-16,0 0 3 0,3-5-390 0,0 0-77 15,0-1-16-15,3-2-4 0,3 1-45 0,3-1-10 16,0-3-1-16,0-2-1 0,3 0-27 0,6-6-6 16,-1 1-1-16,1-1 0 0,3 0-15 0,-6 1-3 15,3-1-1-15,-3 1 0 0,-1 2-10 0,4 3 0 16,-6 0 0-16,3 2 0 0,0 3 0 0,-6 3 0 16,0-1 0-16,-3 4-11 15,0 2-89-15,-9 0-19 0,0 0-3 0,5 8-754 0,-2 0-150 0</inkml:trace>
  <inkml:trace contextRef="#ctx0" brushRef="#br0" timeOffset="-152824.08">11411 14692 1324 0,'0'0'118'0,"0"0"-94"0,0 0-24 0,0 0 0 16,0 0 210-16,0 0 38 0,0 0 7 0,0 0 1 0,0 0-88 0,0 0-17 16,0 0-4-16,0 6-1 0,-3-1-52 0,0 0-10 15,0 3-3-15,0 0 0 0,3 0-41 0,-6 3-8 16,3-3-1-16,-6 2-1 0,6 3-18 0,-6-2-4 0,6-3-8 0,-3 2 12 15,0-2-12-15,3-2 0 0,1-1 0 0,-1 0 0 32,3-5-120-32,0 0-16 0,0 0-4 0,0 0-720 0,0-8-144 0</inkml:trace>
  <inkml:trace contextRef="#ctx0" brushRef="#br0" timeOffset="-152655">11497 14499 345 0,'0'0'31'0,"0"0"-31"0,0 0 0 0,0 0 0 16,0 0 434-16,0 0 81 0,-3-2 16 0,3 2 3 16,-3-3-344-16,3 3-69 0,0 0-13 0,0 0-4 15,0-8-77-15,3 5-16 0,0-2-3 0,0 0-8 16,0-1-151-16,0 1-37 16</inkml:trace>
  <inkml:trace contextRef="#ctx0" brushRef="#br0" timeOffset="-152099.15">11584 13782 1263 0,'0'0'56'0,"0"0"12"0,0 0-55 0,0 0-13 16,3-2 0-16,-3 2 0 0,0 0 172 0,0 0 32 0,0 0 7 16,0 0 1-16,3-6-44 0,-3 6-8 15,0 0-1-15,0 0-1 0,0-5-38 0,0 5-7 0,0 0-1 0,3-5-1 16,3-3-42-16,-3 5-8 0,2-2-1 0,1 2-1 16,3-2-30-16,0 2-5 0,0-2-2 0,3 2 0 15,-3-2-10-15,3 2-3 0,0 1 0 0,-3-1 0 16,0 0-9-16,3 1-14 0,-3 2 3 0,2 0 1 15,-5 0 10-15,0 2 0 0,3-2 0 0,-3 3 0 16,-6-3 0-16,6 5 0 0,-6-5 0 0,0 0 8 16,0 8 9-16,0 0 3 0,-3 3 0 0,-3-3 0 15,0 0-6-15,-3 2-1 0,0-2 0 0,1 3 0 0,-1-1-3 16,0 1-1-16,-3 2 0 0,0-2 0 0,0 2-1 0,-3 0-8 16,0 0 12-16,3 1-4 0,-3-1-8 0,3 0 0 15,1-2 9-15,2-1-9 0,3 3 0 0,-3-2 9 16,3 0-9-16,0 2 0 0,0 0 0 0,3-5 0 15,0 3 0-15,0-1 0 0,6-2 0 0,-3-3 0 16,6 3 0-16,-3-2 10 0,6-4 24 0,-3 4 5 16,0-6 1-16,6 2 0 0,-3 1-32 0,2-3-8 15,1-3 0-15,0 3 0 0,0-2 0 0,0-1 9 16,3 3-9-16,-3-3 10 0,-3 1-10 0,0-1 0 16,-3 0 9-16,3 3-9 0,0-5 0 0,-1 5 0 15,-2-3 0-15,-6 3 0 0,6-2-18 0,0 2-2 16,-6 0 0-16,0 0 0 15,0 0-64-15,0 0-14 0,0 0-2 0,3 5-1395 0</inkml:trace>
  <inkml:trace contextRef="#ctx0" brushRef="#br0" timeOffset="-150399.49">12173 14338 403 0,'0'-8'36'0,"3"3"-36"15,-6-1 0-15,3 6 0 0,0 0 301 0,0 0 54 16,0 0 10-16,0 0 3 0,0 0-192 0,0 0-39 16,0 0-7-16,0 0-2 0,0 0-25 0,0 0-6 15,0 0-1-15,6 3 0 0,0-3-19 0,0 0-4 0,3 0-1 0,0-3 0 16,3 3-7-16,0-2-1 0,-1 2-1 0,4 0 0 16,-3 0-23-16,3-3-4 0,0 3 0 0,0-3-1 15,0 3-15-15,-3 0-2 0,3-2-1 0,-4 2 0 16,1 0-9-16,0-3-8 0,0 3 9 15,-3-3-9-15,0 3 32 0,0 0 0 0,3 0 0 0,-3 0 0 16,-3 0-77-16,3 0-15 16,0 0-4-16,-3 0 0 0,0 0 64 0,-1 0 10 0,1-2 3 0,-3 2 1 15,3 0-125 1,-3 2-25-16,-3-2-4 0,0 0-2 0,0 0-77 0,0 0-15 16,-3 14-3-16,-3-1-1 0</inkml:trace>
  <inkml:trace contextRef="#ctx0" brushRef="#br0" timeOffset="-149671.33">13197 14174 1645 0,'0'0'72'15,"0"0"16"-15,0 0-70 0,0 0-18 0,0 0 0 16,0 0 0-16,0 0 124 0,0 0 22 0,0 0 4 0,0 0 1 0,6 2-45 15,0-2-9-15,0 3-1 0,3-3-1 0,-3-3-21 0,0 1-4 16,6-1-1-16,-4-2 0 0,1-3-27 0,3-3-6 16,0 3 0-16,0-2-1 0,0-3-17 0,0-1-3 15,3-2-1-15,0-2 0 0,-3-1-4 0,3-4-1 16,-1-1 0-16,4 0 0 0,-3-3-9 0,-3 1 0 16,0 2 0-16,0 0 0 0,3 3 0 15,0 0 8-15,-3 5-8 0,2 0 0 0,1 0 0 0,-3 1 8 16,0 1-8-16,-3 6 0 0,0-2 0 0,0-1 0 15,0 3 0-15,-3 0 0 0,0 3 13 0,-3 0-2 16,3-1-1-16,-3 1 0 0,-3 5 4 0,0 0 1 16,0 0 0-16,0 0 0 0,0 0-1 0,0 0 0 15,0 0 0-15,0 0 0 0,0 0-2 0,-3 8-1 16,0-3 0-16,0 6 0 0,-3-3 0 0,0 5 0 16,0 0 0-16,0 1 0 0,-6 2-2 0,3 5 0 15,-3 0 0-15,0 5 0 0,-3-2 3 0,6 3 1 16,-2-1 0-16,2 3 0 0,-3-2-13 0,0 2 0 0,0-3 0 15,3-5 0-15,3 0 0 16,-3 1 0-16,3-4 0 0,0-2 0 0,3 0-10 0,-3 0-2 0,3-3 0 0,0 0 0 31,0 3-75-31,0-5-15 0,3 2-3 0,-3-5-1 0,3 2-170 16,0-2-35-16</inkml:trace>
  <inkml:trace contextRef="#ctx0" brushRef="#br0" timeOffset="-149347.29">12995 14436 2422 0,'0'0'53'0,"0"0"11"0,0 0 3 0,0 0 1 0,-6 0-54 0,3 0-14 16,3 0 0-16,0 0 0 0,0 0 104 0,0 0 19 15,0 0 3-15,0 0 1 0,0 0-70 0,3-6-13 16,0 1-4-16,6 0 0 0,-1 5-12 0,1-3-4 15,6 3 0-15,-3-2 0 0,-12 2 34 0,18-3 6 16,0-2 2-16,3 2 0 0,3 0-37 0,-1 1-7 16,4-1-2-16,0-2 0 0,-3 7-8 0,0-2-3 15,-1-5 0-15,1 5 0 0,3-3-9 0,-3 3 0 16,-3 0 9-16,2 3-9 0,1 0 0 0,0-6 0 16,0 3 0-16,3-3 0 0,2 1 0 0,1 2-13 15,-3 5 5-15,0 0 8 16,-3-2-34-16,-4 0 1 0,1-1 0 0,-3 1 0 15,-6 0-103-15,0 2-20 0,-3 0-4 0,0 0-1151 0</inkml:trace>
  <inkml:trace contextRef="#ctx0" brushRef="#br0" timeOffset="-148746.72">13063 14833 2156 0,'-6'-3'48'0,"6"3"9"0,0 0 3 0,0 0 0 0,0 0-48 0,0 0-12 15,0 0 0-15,0 0 0 0,0-5 112 0,3-1 20 16,0-2 4-16,0 0 0 0,6 1-57 0,-3-1-12 15,6 0-3-15,-3-3 0 16,3 3 0-16,0-5 0 0,2 0 0 0,1 2 0 0,0 3-51 0,0 0-13 16,3 0 0-16,0 3 0 0,-3 0 0 0,3-1 0 15,-7 4 0-15,1-1 0 0,-3 3 0 0,3 0 0 16,-3 0 0-16,-9 0 0 0,0 0 0 0,6 5 0 0,-6-5 0 0,3 8 0 16,0 3 0-16,-3 2 0 15,0-2 0-15,-3-1 0 0,0 6 54 0,-3 0 8 16,3 3 2-16,-6-1 0 0,3 1-52 0,0-1-12 0,0 3 0 15,0-2 0-15,-3-3 0 0,3 0-15 0,1-6 3 16,2 1 1-16,3-11 11 0,-3 5 16 0,3-5-4 16,0 0-1-16,0 0-11 0,0 0 0 0,9-5 0 0,2-3 0 15,-2-5 0-15,3-1 0 0,3-2 0 0,0-5 0 16,-3 3 0-16,6-1 0 0,-3 1 0 0,0 2 0 16,2 0 0-16,-2 0 0 0,0 3 0 0,0 5 0 15,-3 0 0-15,0 3 0 0,-6-1 0 0,3 4 0 16,3 2 0-16,-6 0 0 0,-6 0 0 0,0 0 0 15,6 2-21-15,0 6-7 16,-4 6 0-16,-2-1-1 0,0-3 46 0,0 4 10 0,0-4 1 0,-2 3 1 16,2 1-29-16,-3 4-20 0,0 1 4 0,0-3 0 15,3-1 25-15,-3-1 6 0,0-1 1 0,3 0 0 0,3 0-16 0,-3-5 0 16,0 3 0-16,0-11 0 0,6-3-13 0,0 6-6 16,2 2-1-16,1 0 0 15,0-10-121-15,3 5-25 0,3 0-5 0,0-8-1109 16</inkml:trace>
  <inkml:trace contextRef="#ctx0" brushRef="#br0" timeOffset="-148251.28">14379 13928 633 0,'0'0'56'0,"0"0"-44"0,0 0-12 0,-6-3 0 0,6 3 361 0,-6 0 71 16,0 0 13-16,6 0 3 0,0 0-252 0,0 0-52 16,0 0-9-16,0 0-3 0,0 0-41 0,0 0-9 15,9 0-2-15,3 3 0 0,0-1-25 0,2 1-6 16,-2-3-1-16,6-3 0 0,6 3-24 0,-3-2-6 15,6-1-1-15,-4 3 0 0,4 0-9 0,-3 0-8 16,-3-5 12-16,3 5-12 0,-3-3 8 0,-4 0-8 16,4 3 0-16,3-2 0 0,-3 2 8 0,3 0-8 15,2 0 0-15,-2 2 0 0,-3 1 0 0,3 0 0 16,-3 2 0-16,3-2 0 0,-7 2 0 0,4 0 0 16,-3 3 8-16,-3-3-8 0,0-2 16 0,-3 2-1 15,-3 3 0-15,0-2 0 16,-9-6-179-16,6 5-36 0,-6-5-8 0</inkml:trace>
  <inkml:trace contextRef="#ctx0" brushRef="#br0" timeOffset="-147642.81">14402 13994 1728 0,'0'0'76'0,"0"0"16"15,0 0-73-15,3-3-19 0,-3-2 0 0,3 2 0 16,-3-2 87-16,3 5 13 0,-3 0 4 0,3-5 0 0,3 2-13 0,-3 0-3 16,-3 3 0-16,6 0 0 0,0-2 32 0,0 2 7 15,3-6 1-15,0 6 0 0,3 0-52 0,0 0-9 16,0 0-3-16,3 0 0 0,2 3-51 0,1-3-13 16,0 3 0-16,-3-3 0 0,3 2 0 0,-3 1 0 15,0 0 0-15,0-1 0 0,-1 1 31 0,1 2 3 16,-3 1 1-16,3-1 0 0,0 0-27 0,-3 3-8 15,0 3 0-15,0-1 0 0,0-2 0 0,0 3 0 16,-4-1 0-16,1-2 0 16,0 3-28-16,0-3-5 0,-3 2-2 0,0-2 0 0,-6 0 35 0,0 3 0 15,-3-3 0-15,0 2 0 0,-6 1 19 0,0 2 10 16,0 0 3-16,-2 1 0 16,2-4-24-16,-6 3-8 0,0 1 0 0,0-1 0 15,-3 3-21-15,0 2-11 0,-3 3-1 0,-8 9-1 0,-4 1 78 0,0-2 16 0,-3 1 4 0,4-4 0 16,2 0-64-16,3-2-28 0,-3 0 3 15,4 0 0-15,-4-3 25 0,3-2 0 0,3-1 0 0,3-2 0 16,1-3 0-16,-1 0 0 0,3 3 0 16,3-2 0-16,0-1 15 0,3 3 8 0,0-3 1 0,3 3 1 15,0 0-25-15,6-1 0 0,0-1 0 0,3 2 0 16,0-3 0-16,3-3 0 0,3 1 0 0,0-3 0 16,6 0-15-16,0-3-8 0,3-2-1 0,0-1-1 15,6-2 25-15,0-2 0 0,-1 2 12 0,7-6-4 16,-3 4 5-16,3-3 2 0,-3-1 0 0,5 4 0 15,1-4-7-15,0 1 0 0,0 2-8 0,-1-2 12 16,1 0-12-16,-3 2 9 0,-3-2-9 0,-3 0 8 16,-1 2-8-16,1-2 0 0,-3-1 0 0,3 4 0 15,-3-4 0-15,0 1-19 0,-3 2 3 0,0 1 1 16,-1-1-85-16,-5 3-18 0,0 0-3 0,0 3-789 16,-3-3-158-16</inkml:trace>
  <inkml:trace contextRef="#ctx0" brushRef="#br0" timeOffset="-147106.5">15004 14446 1036 0,'0'0'92'0,"0"0"-73"31,0 0-19-31,0 0 0 0,0 0 244 0,0 0 46 0,0 0 9 0,0 0 1 0,0 0-122 0,0 0-25 16,3 3-5-16,3 2 0 0,-3 3-45 0,3 0-9 16,0 0-2-16,-1 3 0 0,1-1-35 0,0 1-7 15,3 2-2-15,-3 3 0 0,3-6-23 0,-3 4-5 16,0-4 0-16,3 3-1 0,-3-2-19 0,0 2 8 16,0-5-8-16,0 0 0 0,0 0 0 0,0-3 0 0,0 1 0 0,0-1 0 31,0 3-73-31,-6-8-15 0,6 5-4 0,-3 1 0 15,-3-6-185-15,0 0-38 0</inkml:trace>
  <inkml:trace contextRef="#ctx0" brushRef="#br0" timeOffset="-146373.85">15242 14391 1497 0,'0'0'66'0,"0"0"14"0,0 0-64 0,0 0-16 0,0 0 0 0,0 0 0 16,0 0 95-16,0 0 15 0,0 0 3 0,0 8 1 15,-3-3-11-15,-3 3-3 0,3-3 0 0,-3 3 0 0,0 3-3 0,0-1-1 16,-3 1 0-16,-3 7 0 0,3-4-27 0,-3 1-5 16,1 1-2-16,-1-2 0 0,0-1 11 0,0 3 3 15,-3-3 0-15,3 0 0 0,0-2-76 0,-3-1-17 16,3-2-3-16,-3 3 0 0,1-3 32 0,2 2 7 16,0-2 1-16,0-2 0 15,3 2-48-15,3-3-10 0,0-3-2 0,3 4 0 16,3-4-204-16,0-2-42 0</inkml:trace>
  <inkml:trace contextRef="#ctx0" brushRef="#br0" timeOffset="-145917.41">15343 14729 1933 0,'0'0'85'0,"0"0"19"0,0 0-84 0,-3 8-20 16,-6 0 0-16,6-2 0 0,-3-9 112 0,-3 11 19 15,0 10 3-15,3-4 1 0,0-6-57 0,1 2-11 16,-4-2-3-16,3 5 0 0,3 6-26 0,-3-6-6 16,3-2 0-16,-3-3-1 0,3-1-31 0,3 1 0 0,0-8 0 0,0 0 0 31,0 0-123-31,0 0-21 0,0 0-4 0,3-5-925 0</inkml:trace>
  <inkml:trace contextRef="#ctx0" brushRef="#br0" timeOffset="-145730.29">15403 14523 2304 0,'0'0'51'16,"0"0"10"-16,0 0 3 0,0 0 0 0,0 0-52 0,0 0-12 0,0 0 0 0,0 0 0 0,0 0 24 16,0 0 3-16,0 0 0 0,0 0 0 15,0 0-41-15,6 0-8 0,-1 0-2 0,1 0-672 16,-6 0-136-16</inkml:trace>
  <inkml:trace contextRef="#ctx0" brushRef="#br0" timeOffset="-145407.16">15644 14409 2062 0,'0'0'92'0,"0"0"18"0,0 0-88 0,0 0-22 0,0 0 0 0,-6 3 0 16,6-3 117-16,-3 5 19 0,3-5 4 0,0 5 1 16,-3 1-55-16,3 2-11 0,0-8-3 0,0 5 0 31,3 3-27-31,0 2-5 0,-3 1-2 0,3 0 0 0,0-3-14 0,0 2-2 0,3-2-1 0,0 3 0 15,0-1-2-15,2 1-1 0,-5-1 0 0,6 1 0 16,-3-3-9-16,0 0-1 0,0 0-8 0,3 0 12 16,-3-3-12-16,3 3 8 0,0-3-8 0,0 3 0 15,-3-2 0-15,0-1 0 0,3-3-11 0,0 4 11 16,-3-6-154-16,-6 0-23 0,0 0-5 0,0 0-1021 16</inkml:trace>
  <inkml:trace contextRef="#ctx0" brushRef="#br0" timeOffset="-145112.86">15998 14404 1094 0,'0'0'48'0,"0"0"11"0,0 0-47 0,3-3-12 16,-3-2 0-16,0 5 0 0,0 0 294 0,0 0 57 15,0 0 11-15,0 0 2 0,0 0-203 0,0 8-41 16,-3 3-8-16,0-1-1 0,0 6-35 0,-3 0-8 15,0 2 0-15,0-2-1 0,-3 3-21 0,0-1-4 16,-6 1-1-16,3-1 0 0,-5 1-10 0,-4 2-3 16,3-2 0-16,0 2 0 0,0 3-12 0,0-1-2 0,-3 4-1 0,4 2 0 15,-1 3-5-15,3-6-8 0,-3 3 11 16,3 0-11-16,3-5 0 0,3-3 0 0,0-5 0 0,3-3 0 31,3 1-50-31,0-4-17 0,0 1-3 0,3-1-1 16,0-10-148-16,0 0-29 0,6 0-7 0,0-8-869 0</inkml:trace>
  <inkml:trace contextRef="#ctx0" brushRef="#br0" timeOffset="-144856.81">16075 14684 2242 0,'-3'16'100'0,"0"-8"20"16,3-8-96-16,0 8-24 0,-3 3 0 0,0-1 0 0,0 1 105 0,-3-1 17 15,3 4 3-15,-2-1 1 0,-1 0-42 0,0 0-9 16,0 1-2-16,0-1 0 0,0 0-39 0,0 0-8 16,3-2-2-16,-3 2 0 0,3-2-24 0,-3-3 8 15,6 2-8-15,-3-4 0 16,3-1-49-16,0 0-15 0,0-5-4 0,0 0 0 15,0 0-178-15,0 0-36 0</inkml:trace>
  <inkml:trace contextRef="#ctx0" brushRef="#br0" timeOffset="-144704.02">16206 14489 1670 0,'0'0'148'0,"0"0"-118"0,-6 2-30 0,0 1 0 16,3 0 203-16,-3 2 34 0,3-3 7 0,3-2 2 15,0 0-176-15,0 0-35 0,0 0-7 0,0 0-2 16,0 0-123-16,0 0-25 16,0 0-5-16</inkml:trace>
  <inkml:trace contextRef="#ctx0" brushRef="#br0" timeOffset="-144078.97">14230 15132 1688 0,'-3'15'75'0,"3"-7"15"0,0-8-72 0,0 8-18 16,-3 0 0-16,3-8 0 0,-3-5 141 0,0 10 25 16,0 11 5-16,-3 3 1 0,3-6-71 0,-3 0-13 15,0 0-4-15,3-2 0 16,0-1-45-16,0-2-10 0,-3 0-1 0,3 0-1 0,0-2-16 0,-3 2-3 15,3-1-8-15,-3 4 12 0,3-3-24 0,0 0-4 16,0 0-2-16,3-6-781 16,-3 4-156-16</inkml:trace>
  <inkml:trace contextRef="#ctx0" brushRef="#br0" timeOffset="-143705.93">14399 15118 1882 0,'0'0'84'0,"0"0"16"0,0 0-80 0,0 0-20 0,0 0 0 0,0 0 0 15,0 0 124-15,0 0 20 0,0 0 4 0,0 0 0 0,6-2-21 0,-6 2-5 16,6 0-1-16,0 0 0 0,0-3-52 0,0 3-10 16,-6 0-3-16,6 0 0 0,3 0-28 0,0 0-5 15,-3 0-2-15,3 0 0 0,3 0-13 0,-3 0-8 16,0-3 10-16,3 3-10 0,-3-2 0 0,-1 2-18 15,-2-3 2-15,3 3 1 16,-3 0-129-16,0 0-27 0,-6 0-5 0,0 0-1023 0</inkml:trace>
  <inkml:trace contextRef="#ctx0" brushRef="#br0" timeOffset="-143510.75">14376 15237 1324 0,'0'0'59'0,"0"0"12"0,-3 3-57 0,3-3-14 0,0 0 0 0,0 0 0 16,0 0 246-16,0 0 46 0,0 0 10 0,6-3 2 16,3 3-170-16,0-5-34 0,-1-8-6 0,1 5-2 15,0 11-42-15,-3 2-9 0,0-3-1 0,3-4-1 16,0-11-26-16,0 10-5 0,0 8 0 0,-3-2-8 16,6-8-15-16,-12 5-9 15,6 5-3-15,3 3-821 0,-9-8-164 0</inkml:trace>
  <inkml:trace contextRef="#ctx0" brushRef="#br0" timeOffset="-143109.25">14569 15280 345 0,'0'0'31'0,"0"0"-31"15,0 0 0-15,0-3 0 0,0 3 360 0,3-3 67 16,3-2 13-16,-3-5 2 0,0-9-269 0,0 6-53 15,3 2-12-15,-3 6-1 0,3 5-37 0,-3 0-7 16,3 0-2-16,-3-3 0 0,3 1-20 0,0 2-4 16,3-3-1-16,0 0 0 0,-3 3-12 0,-1-2-4 15,1-4 0-15,0 1 0 0,0 2-12 0,3-2-8 16,-3-3 10-16,3 3-10 0,0-3 9 0,0 3-9 16,0-3 8-16,0 2-8 0,0-1 0 0,0-1 0 15,0 0 8-15,0 0-8 0,0 0 0 0,-1-3 0 16,1 3 0-16,0 0 8 0,0 0 1 0,-3 3 0 15,-3 0 0-15,-3 5 0 0,0 0 7 0,0 0 0 0,0 0 1 0,0 0 0 16,0 0 38-16,0 0 7 0,0 5 2 0,-3 0 0 16,0-2-49-16,0 2-15 0,-3 1 8 15,3 2-8-15,-3 2 15 0,0 1-1 0,0-3 0 0,0 2 0 16,1 1-4-16,-1-1-1 0,0 1 0 16,-3 2 0-16,6 0-9 0,-3-2 0 0,0 2 0 0,3-7 8 15,3-6-19-15,-3 5-4 0,0 13-1 0,0-10 0 16,3-8-212-1</inkml:trace>
  <inkml:trace contextRef="#ctx0" brushRef="#br0" timeOffset="-142817.91">14236 14952 1882 0,'0'0'84'0,"0"0"16"0,-3 5-80 0,0 3-20 16,3-8 0-16,0 0 0 0,0 0 138 0,-3 5 23 0,3-5 5 0,0 5 1 15,-3 3-80-15,3-2-16 0,0-6-3 0,0 0-1 16,0 0-42-16,0 0-8 0,6 5-1 0,-6-5-1 31,6 0-71-31,-6 0-15 0,6 0-2 0</inkml:trace>
  <inkml:trace contextRef="#ctx0" brushRef="#br0" timeOffset="-141875.83">14548 13777 1443 0,'0'0'64'0,"0"-5"13"0,3 2-61 0,-3-2-16 0,0 5 0 0,0-3 0 15,0-2 132-15,0 5 24 0,0 0 5 0,0 0 1 0,0 0-34 0,3-6-6 16,-3 6-2-16,0 0 0 0,6-5-34 0,-6 5-7 16,3-8-2-16,6 3 0 0,-6 0-25 0,3-1-6 15,0 1-1-15,3-3 0 0,-3 3-15 0,3-3-3 16,-3-3-1-16,3 3 0 0,0 0-11 0,-3 0-3 15,3 1 0-15,2-4 0 0,-2 0-12 0,0 3 11 16,0 0-11-16,-3 1 10 0,3-1-10 0,0 0 8 16,0 2-8-16,-3 1 8 0,-6 5 0 0,6 3 0 15,-3-3 0-15,3 2 0 0,-6-2 11 0,0 6 1 16,3 2 1-16,-3 0 0 0,3-1-13 0,-3 1-8 16,-3 0 8-16,0 0-8 0,3 3 10 0,0-3-2 15,-3 0-8-15,0-3 12 0,3 3-12 0,0-8 9 16,0 0-9-16,0 0 8 0,0 0-8 0,0 0 0 15,0 0 0-15,0 0 0 0,0 0 0 0,0 0 0 16,3 0 8-16,3 0-8 0,3-3 0 0,0-2 0 16,0 0 0-16,2-3 0 0,1 0 0 0,0-3 0 15,3 3 0-15,-3 0 0 0,-3 0 0 0,0 1 0 0,0-1 0 16,3-3 0-16,0 6 0 0,-3-3 0 0,3 5 0 16,-4-2 0-16,-2 2 0 0,3 1 0 0,-3 2 0 0,0 0 0 15,0 2-8-15,3 1 8 0,-9-3 0 0,3 2 0 16,3 4 0-16,0-1 0 0,0 3 0 0,-3 0 0 15,-3 0 0-15,3 0 8 0,-3 0-8 0,0 0 12 16,-3 2 1-16,3-4 1 0,-3 2 0 0,0-1 0 16,3-1-2-16,-3-1-1 0,0 3 0 0,3-8 0 15,0 5-11-15,0-5 10 0,0 0-10 0,0 0 10 16,0 6-10-16,0-6 0 0,-3 5 0 0,3 0 0 0,0-5 0 16,0 5-20-16,0-5 3 0,0 8 1 15,3 0-168-15,-3-8-34 16</inkml:trace>
  <inkml:trace contextRef="#ctx0" brushRef="#br0" timeOffset="-131302.56">5416 13155 172 0,'-9'0'16'0,"-3"-3"-16"0,-2 1 0 0,-1-1 0 16,3 1 119-16,-6-1 21 0,3 3 4 0,-3-3 0 15,3 3-65-15,-3 0-14 0,1-2-2 0,-7 2-1 16,6 0-26-16,3 2-4 0,-3 1-2 0,0-3 0 0,-3 3-21 0,4-1-9 15,-4 1 8-15,0-1-8 16,-6 1 0-16,-3 2 0 0,-2 1 0 0,-1 2 0 0,-3 0 10 0,0 2-10 16,4 1 12-16,-4 2-12 0,-3 3 25 0,6 0-1 15,-8 0-1-15,-1-1 0 0,-2 4-2 0,-1-3 0 16,0 2 0-16,4 4 0 0,5-4 15 16,-6 3 2-16,6 0 1 0,1 1 0 0,2 4-21 0,0 0-4 15,-2 1-1-15,-1-1 0 0,3 1-4 0,-3-1-1 16,1 1 0-16,-1-1 0 0,0 1-8 0,9-1 0 15,4 1 0-15,-7-1 0 0,3 1 13 0,3-1 1 16,-3-2 0-16,4 2 0 0,2-2 12 0,-3 3 2 16,3-1 1-16,0 0 0 0,6 1-11 0,1-3-2 15,-1-3-1-15,3 3 0 0,3-1 2 0,-3 1 1 16,6 0 0-16,3 0 0 0,-6 0-8 0,9 5-2 16,-6-3 0-16,6 1 0 0,-3-1-8 0,6 3 8 15,3-2-8-15,-6-1 8 0,3 3-8 0,3 0 0 0,0-2 9 16,0-1-9-16,3-2 11 0,-6 3-3 0,3-6 0 15,6 3 0-15,-9-3 0 0,3 5 0 0,2-5 0 16,-2 3 0-16,3-3-8 0,-3 3 0 0,6-3 0 16,-3 3-11-16,-3-3 11 0,3 1 8 0,3 1-8 0,-3-2 11 15,6 3 1-15,-3-3 1 0,3 1 0 0,-1-1 0 16,1 0 7-16,0 0 2 0,0 0 0 0,3-2 0 16,0 2-2-16,3-2-1 0,-1-1 0 0,4 1 0 15,3-4-19-15,3 4 0 0,-6-3 0 0,2-3 0 16,-2 3 0-16,3-3 0 0,3 0 0 0,-6 1 0 15,2-4 0-15,4-2 8 0,-3 0-8 0,3 3 10 16,-1-6-10-16,1 0 0 0,3 1 0 0,0 1 8 0,-1-1-8 16,4-1 0-16,-3 3 0 0,0 0 8 0,-4 0-8 0,4-3 8 15,0 0-8-15,3 1 8 0,-10-1-8 16,7-2 0-16,-3 2 0 0,3 0 0 0,-4-5 0 16,7 3 0-16,0 0 0 0,-6-1 0 0,-4-2 0 15,4 0 0-15,0-2 0 0,-3-1 0 0,3 0 9 0,-1-2-9 16,1 0 10-16,3-1-10 0,0-2 8 0,-1 1-8 15,4 1 0-15,3-2 0 0,-10 3 9 0,4-3-9 16,0 0 8-16,0 3-8 0,-7 0 0 0,1-1 0 16,3 1 0-16,-3 0 0 0,0-1 0 0,-1 1 0 15,7-3 0-15,-6 3 0 0,3 0 0 0,-1-1 0 16,1 4 8-16,0-4-8 0,0 1 0 0,0 0 0 0,-4-1 0 16,1 1 0-16,3 0 0 0,-6-3 0 0,2 0 0 0,-2 0 8 15,3 3-8-15,3-3 0 0,-6 0 0 16,2 0 8-16,-5-3-8 0,3 1 8 0,-3 2-8 0,3-3 8 15,0 1-8-15,-1 2 0 0,-2-3 0 0,0 1 8 16,0 2-8-16,-3 0 0 0,0-3 0 0,-1 1-11 16,-2-1 11-16,0 0 0 0,0-2 0 0,0 0 0 15,0 0 0-15,3-1 8 0,-3-4-8 0,2 2 0 16,4-2 0-16,-3 2 0 0,-3 0 0 0,3-3 8 16,0-2-8-16,-3 3 0 0,3-1 0 0,-4-2 0 15,1 2 0-15,0-2 0 0,-3 0 0 0,0 0 0 16,0 2 8-16,-3-2-8 0,0 0 8 0,-3-3-8 15,0 0 0-15,-3 1 8 0,3-4-8 0,-3 1 0 16,-3-1 0-16,0-2 8 0,-3 0-8 0,3 3 0 0,-3-6 0 16,0 3-16-16,-3 0 2 0,0 2 1 15,-3 1 23-15,-3-3 5 0,3 2 1 0,-3 1 0 0,0-3 0 16,0 2 1-16,-3-2 0 0,0 0 0 16,-5 2-17-16,2-2 0 0,-3 3 0 0,3-1 0 0,-3 1-9 15,-3-1-6-15,4 1-1 0,-4 0 0 0,3 2 25 16,-3 0 5-16,-6-3 1 0,4 6 0 0,-4-3-15 15,3 1 0-15,3-1 0 0,-3 0 0 0,4 3 0 16,-7-3-20-16,3 3 4 0,0 0 0 0,3 0 16 16,-2 2 0-16,2-2 0 0,0 0 0 0,0 5 0 0,0-3 0 15,-2 1 8-15,-4-1-8 0,0 3 12 0,0-2-1 16,1-1 0-16,-4 6 0 0,0-3-3 0,3 3 0 16,-2-3 0-16,2 3 0 0,-3 0 4 0,3 2 1 15,1 1 0-15,-1-1 0 0,-6 3-3 0,3 0-1 16,-5 0 0-16,-1 0 0 0,0 6-9 0,1-4 0 0,-7 6 9 15,6-2-9-15,0 2 0 0,1 2 0 0,-1 1 0 16,0 2 0-16,1 0 0 0,-13 1 12 0,3 2-4 16,-2 0 0-16,-1 2-8 0,4 3-8 0,2 1 8 0,3-1-712 15,1 3-135-15</inkml:trace>
  <inkml:trace contextRef="#ctx0" brushRef="#br0" timeOffset="-126902.8">2136 16330 1364 0,'0'0'30'0,"0"0"6"0,0 0 2 0,0 0 0 0,0 0-30 0,0 0-8 0,0 0 0 0,0 0 0 15,0 0 80-15,0 0 14 0,6 3 3 0,-3-3 1 16,6 2-10-16,-6-2-1 0,3 0-1 0,3-2 0 16,-3 2-26-16,3 0-6 0,3-3-1 0,-4 0 0 15,7 1-17-15,-3-3-3 0,-3 2-1 0,3 0 0 16,0 1-8-16,0-4-1 0,3 6-1 0,-3-5 0 15,0 2-4-15,0 1-1 0,2 2 0 0,-2-3 0 16,0 3-17-16,-3 0 0 0,9 0 0 0,-12 0 0 0,9 0 0 16,-9 3 8-16,9-3-8 0,-6 2 0 15,-6 4 11-15,6-4-11 0,-1 4 10 0,-5-4-10 16,3 4-94-16,-3 1-25 0,6-1-5 0,-9-4 0 0</inkml:trace>
  <inkml:trace contextRef="#ctx0" brushRef="#br0" timeOffset="-126490.2">2187 16462 230 0,'0'0'20'0,"0"0"-20"0,0 0 0 0,0 0 0 16,0 0 133-16,0 0 23 0,0 0 4 0,0 0 0 16,6-5-31-16,-6 5-6 0,0 0-2 0,0 0 0 15,0 0-10-15,0 0-3 0,0 0 0 0,0 0 0 16,0 0-2-16,0 0-1 0,0-5 0 0,0 5 0 16,0 0-17-16,0 0-3 0,0 0-1 0,0 0 0 15,0 0-29-15,0 0-7 0,0 0 0 0,0 0-1 16,0 0-9-16,0 0-2 0,0 0 0 0,0 0 0 15,0 0-8-15,0 0-1 0,0 0-1 0,0 0 0 0,0 0-6 0,0 0 0 16,0 0-1-16,0 0 0 0,6-8-6 0,-6 8-1 16,0 0 0-16,0 0 0 0,0 0-4 0,0 0 0 15,0 0-8-15,0 0 12 0,0 0-12 0,0 0 0 16,0 0 0-16,0 0 0 0,0 0 0 0,0 0 0 16,0 0 0-16,0 0 0 0,0 0 0 0,0 0 8 15,0 0-8-15,0 0 0 0,0 0 0 0,8 0 0 16,-8 0 0-16,0 0-840 15,9 0-174-15</inkml:trace>
  <inkml:trace contextRef="#ctx0" brushRef="#br0" timeOffset="-125837.15">2478 16163 1152 0,'0'0'102'0,"0"0"-82"0,0 0-20 0,-6 0 0 16,0 3 125-16,0-3 21 0,4 0 4 0,2 0 1 0,0 0-6 0,0 0-1 15,-6 3 0-15,6-3 0 0,0 0-49 16,0 0-11-16,0 0-1 0,0 0-1 0,0 0-41 0,0 0-8 16,0 0-1-16,0 0-1 0,0 0 4 0,0 0 1 15,6 0 0-15,2 0 0 0,-2 2-11 0,3-2-1 16,6 0-1-16,-9-2 0 0,9 2 7 0,-9 0 2 15,9 2 0-15,-6-2 0 0,3 0-32 0,0 3 0 16,0 0 0-16,2-1 0 0,-2 1 0 0,0 2 0 16,0 3 0-16,3-3 0 0,6 3 0 0,-9 0 0 15,6 0 0-15,-3 0 0 0,2 3 0 0,-5-1 0 0,6 1 0 16,-9 0 0-16,3-1 0 0,0 1 0 16,-3-3 0-16,3 2 0 0,-6 1 8 0,6-1-8 0,-9-2 0 0,2 3 0 15,-5-3 0-15,3 0 8 0,0 2-8 16,-3-2 0-16,0-2 0 0,0 2 0 0,0 2 8 0,-3-5-8 15,0 3 0-15,-2-2 0 0,2 2 8 0,-3 0-8 16,0 2 0-16,-3-2 0 0,-3 0 8 16,3 0-8-16,-6 2 0 0,3-2 0 0,-6 0 8 15,3 0-8-15,-5 3 0 0,-1-1 0 0,0 1 8 0,0 0-8 16,-6-1 0-16,9 1 0 0,-2-1 0 0,-4 1 0 16,3-3 0-16,3 2 8 0,-3-2-8 0,3-2 0 15,3-1 0-15,-5 0 8 0,5 1-8 0,3-4 0 16,0 1 8-16,0 0-8 0,3-1 0 0,0-2 9 15,3-2-9-15,6 2-12 0,-3-3 2 0,3 3-881 16,0 0-176-16</inkml:trace>
  <inkml:trace contextRef="#ctx0" brushRef="#br0" timeOffset="-125415.73">2094 16515 1627 0,'0'0'72'0,"0"0"15"0,0 0-70 0,0 0-17 0,0 0 0 0,0-2 0 16,-3-4 98-16,3 6 16 0,3-5 3 0,0 2 1 15,3 1-25-15,-3-4-5 0,3 4 0 0,3-1-1 16,3 1-36-16,-3 2-7 0,-3-3-2 0,9 3 0 16,-6-3-17-16,6 1-3 0,3-4-1 0,-1 4 0 15,-2 2-4-15,3-3-1 0,3 0 0 0,-3 1 0 16,3-1-7-16,-1 0-1 0,1 1-8 0,-6 2 12 15,3 0-4-15,0-3-8 0,-3 3 11 0,3-2-11 16,0 2 13-16,-4 0-4 0,4 0-1 0,0 2 0 16,-3-2-8-16,3 0 8 0,0 0-8 0,-6 0 8 15,5 3-68-15,-8 2-15 16,3-5-2-16,0 3-1063 0</inkml:trace>
  <inkml:trace contextRef="#ctx0" brushRef="#br0" timeOffset="-124681.58">2431 16185 903 0,'0'0'40'0,"0"0"8"0,0 0-38 0,0 0-10 0,0 0 0 0,0 0 0 0,0 0 97 0,0 0 18 16,0 0 3-16,0 0 1 0,0 0-11 0,0 0-3 15,0 0 0-15,6 2 0 0,-6-2-24 0,9 0-5 16,-9 0 0-16,3 3-1 15,-3-3-13-15,9 0-2 0,-7 0-1 0,7 0 0 0,-3 3-22 0,0-1-4 16,3 1-1-16,-3-1 0 0,0 1-11 0,3 2-2 16,3-2-1-16,-3 0 0 0,6 2-6 0,-3-2-2 15,-3 2 0-15,6-2 0 0,-1 2-10 0,-2 3 0 16,3-3 0-16,0 3 0 0,0-3 0 0,3 3 8 16,0-2-8-16,-6 1 0 0,5-1 8 0,-5 2-8 15,0 2 0-15,0-4 8 0,-3-1-8 0,3 3 0 16,-3-3 9-16,0 3-9 0,-3-3 0 0,6 1 8 0,-9 2-8 15,3-1 0-15,-6-1 0 0,6 2 0 0,-6 0 0 16,6-3 0-16,-6 3 0 0,0 0 0 0,-6 2 0 16,6-2 8-16,-6-2-8 0,6 2 0 0,-9 2 0 15,3-2 0-15,0 3 0 0,0-3 0 0,-3 0 0 16,-3 2 8-16,0-2-8 0,-3 0 9 0,3 0-9 16,-3 3 10-16,-5-4-10 0,2 4 0 0,-3-3 0 0,3 3 0 15,-3-3 0-15,3-1 0 0,-2 1 0 0,-4 0 0 16,3 3 0-16,0-3 0 0,0 0 0 0,0 0 0 15,4 0 0-15,-1 0 0 0,3-3 8 0,6 0-8 16,-9 3 0-16,9-3 0 0,0-2 0 0,3 0 0 16,0-1-101-1,6-2-19-15,0 0-4 0</inkml:trace>
  <inkml:trace contextRef="#ctx0" brushRef="#br0" timeOffset="-123356.98">16656 14285 979 0,'0'0'87'0,"0"0"-70"0,0 0-17 0,0 0 0 16,3-3 116-16,3-2 20 0,-3 0 4 0,3 2 1 0,0 0-10 0,-1-2-3 16,4 2 0-16,-3-2 0 0,3 2-33 0,0 1-7 15,3-1-2-15,-3 1 0 0,0 2-53 0,6 0-10 16,3 0-3-16,-3 0 0 0,0 0-6 0,2 0-2 16,1 0 0-16,0 0 0 0,-3 2-12 0,0-2 0 15,0 0 0-15,-3 0 0 0,3 3 0 0,-1-1-10 16,-5 1 10-16,0-3-8 15,0 3-133-15,-3-1-27 0,-6-2-4 0</inkml:trace>
  <inkml:trace contextRef="#ctx0" brushRef="#br0" timeOffset="-123160.09">16647 14370 806 0,'-18'0'36'0,"12"0"7"16,0 2-35-16,0-2-8 0,3 0 0 0,3 0 0 0,0 0 244 0,0 0 46 0,0 0 10 0,9-2 1 15,0 2-157-15,6-3-32 0,3 0-7 0,-3 1-1 16,-1-4-60-16,7 1-13 0,0 2-3 0,6-2 0 16,-3 2-4-16,3 1-2 0,-4-4 0 0,1 4 0 15,3-1-22-15,-3 1 0 0,-3-1 0 0,-1 0 0 16,1 1-176-16,0-1-32 0</inkml:trace>
  <inkml:trace contextRef="#ctx0" brushRef="#br0" timeOffset="-122483.54">17602 14150 1209 0,'0'0'108'0,"0"0"-87"15,0 0-21-15,9-3 0 0,3-2 38 0,-3 2 3 16,-9 3 1-16,9-5 0 0,-3 0 54 0,0 2 10 0,0-2 2 0,0 0 1 16,0 2-52-16,3-2-10 0,3-1-3 0,-6 1 0 15,2 2 7-15,-2-2 1 0,6 0 0 0,-3-1 0 16,0 1-7-16,0-3-1 0,0 3 0 0,0 0 0 16,-3-3-24-16,3 2-4 0,-6-1-2 0,6-1 0 15,-3 0 2-15,-3 0 0 0,0 0 0 0,0-3 0 16,0 3 0-16,0-2 0 0,-3 2 0 0,0-3 0 15,-3 1 1-15,3-1 1 0,-3 0 0 0,-3 1 0 16,-3-3-18-16,0 2 0 0,-3 3 0 0,-3 3 0 16,-6-3 0-16,0 3 12 0,3 5-3 0,-2 0 0 15,-13 0 15-15,3 5 2 0,3 0 1 0,-2 0 0 16,2 3 5-16,0 3 2 0,-3-3 0 0,3 5 0 16,-2 0-1-16,2 3 0 0,-6-3 0 0,9 9 0 0,1-1-6 15,-1 0-2-15,0 3 0 0,0 0 0 16,6-1-7-16,0 4-2 0,4 2 0 0,-4 0 0 0,3-3-4 15,0 6-2-15,6 0 0 0,0-3 0 16,3-2-10-16,3-1 10 0,6 0-10 0,3-2 10 0,0-3-10 16,0 1 12-16,6-4-12 0,3-2 12 0,0-3-4 0,2-2 0 15,1-1 0-15,3-4 0 0,9-1 0 0,-3-2-8 16,-3-1 12-16,-1-4-4 0,4 2 0 0,-3-6 0 16,-3-2 0-16,0 0 0 0,2-5 0 0,-2 0-8 15,3-3 12-15,0-2-4 0,-6-1-8 0,6 1 12 16,-1-4-12-16,-2 1 12 0,-3-5-12 0,0 2 10 15,6 0-10-15,-3-2 10 0,-1-3-10 0,1-1 0 16,-3 1 0-16,-3 0 8 0,0-5-8 0,0 2 0 16,-6 0 9-16,0 1-9 0,-3 4 0 0,-3 1 9 15,-6-1-9-15,-3 6 0 0,-3 3 8 0,-3 2-8 16,-6 0 0-16,0 5 0 0,-6 3 0 0,3 3 0 0,-2 0 0 0,-1 2 0 16,-9 3 8-16,6 3-8 0,3 2 0 0,1 0 0 15,-4 3 0-15,6 3 0 0,3 2-10 0,0 0 10 31,3-2-128-31,1 2-19 0,5 0-3 0</inkml:trace>
  <inkml:trace contextRef="#ctx0" brushRef="#br0" timeOffset="-120832.16">3865 16542 1148 0,'0'0'51'0,"0"0"10"0,0 0-49 0,0 0-12 16,-6 2 0-16,6-2 0 0,0 0 92 0,0 0 16 16,0 0 4-16,0 0 0 0,0 0-36 0,0 0-6 15,0 0-2-15,0 0 0 0,0 0-33 0,0 0-7 0,0 0-2 0,0 0 0 16,0 0 18-16,0 0 4 0,0 0 1 0,0 0 0 16,0 0 3-16,0 0 1 0,0 0 0 0,6 0 0 15,-6 0-17-15,9-2-3 0,-3-1-1 0,0-2 0 16,-3 0 7-16,3-3 1 0,0 0 0 0,-3 0 0 15,3 0-28-15,0 0-12 0,-3 3 10 0,3-3-10 16,-3-3 10-16,3 0-10 0,-3 1 10 0,0 2-10 16,3-5 10-16,-6 2-10 0,0-2 10 0,0 0-10 15,0 2 13-15,0-2-3 0,0-3-1 16,0 3 0-16,-6 0-1 0,3-1 0 0,0 1 0 0,0 2 0 16,-3 1 13-16,-3 2 3 0,3 5 0 0,-3-2 0 15,3 2 3-15,-6 1 1 0,-3 7 0 0,4-2 0 16,-1 5 6-16,-3 0 2 0,0 2 0 0,-3 1 0 15,3 2-20-15,0 0-3 0,-3 0-1 0,3 1 0 16,4-1 1-16,-4 0 0 0,0-2 0 0,3 5 0 0,3-1-1 16,-6 4-1-16,3-3 0 0,0 2 0 0,0 1-3 0,3 2 0 15,-2 0 0-15,2 0 0 0,-3-2 3 0,6-1 0 16,3 1 0-16,-6-1 0 0,9 4-3 0,-6-4 0 16,6-2 0-16,0 0 0 0,6-3-8 0,-3-2 10 15,6-1-10-15,-3-4 10 0,6 1-10 0,-1-4 8 16,7-3-8-16,-6 0 8 0,6-3-8 0,3-2 10 15,-6 0-10-15,0-3 10 0,6 0-10 0,-7-5 8 16,4 0-8-16,0-1 8 0,3 1-8 0,-6 0 8 16,0-6-8-16,6 6 8 0,-9-3-8 0,5-2 0 15,-2 2 9-15,0-3-9 0,0 1 0 0,-3-1 9 0,6 1-9 16,-6 2 0-16,3-3 8 0,-9 4-8 16,8-1 0-16,-8 2 0 0,3 4 0 0,0-1 0 0,-3 1 0 15,-3 2 0-15,0 2 8 0,-3 6-8 16,0 0 0-16,0 0 0 0,-3-2 0 0,3 2 0 15,-3 0 0-15,-3 0 0 0,3 2 0 0,-6 4 0 16,3-4 0-16,3 6 0 0,0-2 0 0,-6 2 0 0,4 2 0 0,-1 1 0 16,-3-1 12-16,3 4-4 0,0 1 0 0,0-1-8 15,3 4 13-15,-6-2-4 0,0 3-1 0,6-4 0 16,-6 4-8-16,9-3 12 0,-6-3-12 0,0 0 12 16,6 3-12-16,-3-3 0 0,3-2 9 0,0 0-9 15,3-1 0-15,3-2 8 0,3-3-8 0,-3 3 0 16,0-2 0-16,3-4 0 0,3 1 0 0,3-3 8 15,-6-3-52-15,11 1-9 0,1-1-3 0,-3-2 0 16,3-1-152-16,0-2-32 0</inkml:trace>
  <inkml:trace contextRef="#ctx0" brushRef="#br0" timeOffset="-120605.73">4485 16415 2581 0,'-6'2'56'0,"0"1"12"0,-3 2 3 0,3-5 2 0,0 3-58 0,6-3-15 16,-9 3 0-16,9-3 0 0,0 0 91 0,0 0 15 0,0 0 3 0,0 0 1 16,0 0-59-16,0 0-12 15,0 0-3-15,0 0 0 0,0 0-14 0,0 0-3 0,0 0-1 16,9-3 0-16,-6 3-18 0,3 0 0 0,0-3 0 0,0 3-936 15,0 0-192-15</inkml:trace>
  <inkml:trace contextRef="#ctx0" brushRef="#br0" timeOffset="-119981.81">5038 16341 1360 0,'0'0'60'0,"0"0"13"0,0 0-58 0,0 0-15 0,0-6 0 0,0 6 0 15,3-5 108-15,0 0 18 0,-3 0 4 0,0 5 1 16,6-6-10-16,-6 6-1 0,0 0-1 0,0 0 0 16,0 0-27-16,0 0-4 0,0 0-2 0,0 0 0 15,0 0-22-15,0 0-5 0,0 0-1 0,0 0 0 16,0 8-12-16,3 0-2 0,0 3-1 0,-3-3 0 15,3 0-12-15,-3 2-3 0,6-5 0 0,-3 6 0 16,0-3-10-16,0 5-2 0,3-2-1 0,-6-1 0 16,6 4-5-16,-3-1-1 0,0-3 0 0,0 4 0 15,3-4-9-15,-3 3 0 0,3-2 9 0,-3 2-9 0,3 0 0 16,0-2 9-16,-1 2-9 0,1-2 0 16,0-1 10-16,3-2-10 0,-3 0 8 0,0 3-8 0,3-3 0 15,-3 2 8-15,-3-4-8 0,3 2 0 16,0 0-19-16,-3 0-9 0,3-3-1 0,-6 3-1 15,0 0-154-15,-6-3-30 0,6-5-6 0</inkml:trace>
  <inkml:trace contextRef="#ctx0" brushRef="#br0" timeOffset="-119645.05">4866 16698 1792 0,'0'0'80'0,"-3"0"16"0,0-5-77 0,0 5-19 0,0-3 0 0,3-2 0 16,-3-1 88-16,3 1 13 0,0 0 3 0,3 2 1 16,0-2-1-16,6-3 0 0,-3 3 0 0,-1-1 0 15,4 1-35-15,3 0-7 0,-9-1-2 0,6 1 0 16,0-3 0-16,3 3-1 0,0-6 0 0,0 1 0 16,0-3-29-16,3 2-6 0,3-2 0 0,-7-6-1 15,7 3-2-15,-3 0 0 0,0 1 0 0,0-1 0 16,0-3-6-16,0 1-2 0,0 2 0 0,-1 0 0 15,4-3-13-15,-3-2 9 0,6 3-9 0,-3-3 8 16,6-1-8-16,0 4 0 0,-7-1 0 0,1 1 8 16,0 5-8-16,0-1 0 0,-3 1 0 0,0 3 8 0,-3 2-8 15,0 2 0-15,-4 4 0 0,-2-4 0 16,-6 6-24-16,0 0-8 0,0 0 0 0,0 0-1 16,0 0-141-16,-3 6-28 0,-3-4-6 0</inkml:trace>
  <inkml:trace contextRef="#ctx0" brushRef="#br0" timeOffset="-119197.39">5086 16026 1825 0,'0'0'40'0,"0"0"8"0,-3-5 1 0,3 5 3 0,-3-8-41 0,3 2-11 0,0 1 0 0,0 0 0 16,-6-1 104-16,6 1 20 0,0 0 3 0,0 5 1 16,0-5-33-16,0 5-7 0,0 0 0 0,0 0-1 15,6-6-24-15,-6 6-5 0,0-5-1 0,0 5 0 16,0 0-7-16,6-3-2 0,-3 3 0 0,3 0 0 15,0 0-25-15,0 0-6 0,0 0-1 0,0 0 0 16,0-2 20-16,2-1 3 0,1 3 1 0,0-3 0 16,3 3-32-16,3-2-8 0,-3-1 0 0,3 0 0 15,6 1 8-15,0-1 0 0,-1 3 0 0,1-5 0 16,-3 5-8-16,6-3 0 0,0 1 0 0,-3 2 0 16,2-3 0-16,-2 3 0 0,3-3 0 0,-3 3 0 15,-3-2 0-15,0 2 8 0,-4 0-8 0,1 0 8 0,-3 2-8 16,3-2 0-16,-6 0-8 0,-3 3 8 0,3-3 0 0,-6 0 0 15,3 0 0-15,-6 0 0 16,0 0-108-16,0 0-16 0,0 0-3 0,-3 8-746 16,-6 0-150-16</inkml:trace>
  <inkml:trace contextRef="#ctx0" brushRef="#br0" timeOffset="-118011.83">6044 16396 288 0,'0'0'25'0,"0"0"-25"0,0 0 0 0,0 0 0 16,0 0 296-16,0 0 55 0,0 0 10 0,0 0 3 15,0 0-212-15,0 0-43 0,0 0-8 0,0 0-1 16,0 0-18-16,9 3-3 0,-3-3-1 0,0 3 0 16,-6-3-6-16,6 0-2 0,3 0 0 0,0 0 0 0,0-3-42 0,-3 3-8 15,6 0-1-15,0-3-1 0,0 3-3 0,-4-2-1 16,7-1 0-16,-3 3 0 0,3-3 14 0,0 3 4 15,-6-2 0-15,3 2 0 0,3-3-32 0,0 0 0 16,-9 3 0-16,8-2 0 0,-2-1 0 0,6 3 0 16,-9-3 0-16,3 3 0 0,0 0 12 0,-3 0-3 15,0 0-1-15,3 0 0 0,-3 0-8 0,-3-2-11 16,-6 2 3-16,0 0 0 16,0 0-96-16,9 2-20 0,-9-2-3 0,0 0-601 15,0 0-121-15</inkml:trace>
  <inkml:trace contextRef="#ctx0" brushRef="#br0" timeOffset="-117677.04">6300 16163 1594 0,'0'0'35'0,"0"0"7"0,0 3 2 0,-3-3 1 0,3-3-36 0,0 3-9 0,-3 6 0 0,3-6 0 16,0 2 97-16,0-2 18 0,0 0 3 0,0 3 1 15,-3 2-43-15,0 1-9 0,0 2-2 0,0 2 0 16,0 3-1-16,-3 3 0 0,-2 0 0 0,2 3 0 16,3 2-25-16,-3-3-6 0,0 1-1 0,3 2 0 15,-6-3 6-15,6 4 1 0,-3-6 0 0,0 2 0 16,0 1-27-16,0-4-12 0,3 1 10 0,0 0-10 0,0-3 12 0,3 3-3 15,-3-2-1-15,3-4 0 0,3 1-8 0,-3 2-17 16,0-2 4-16,0-1 1 16,3-2-151-16,-3-3-29 0,0-5-7 0,0 6-1 0</inkml:trace>
  <inkml:trace contextRef="#ctx0" brushRef="#br0" timeOffset="-115326.81">7306 15870 288 0,'0'0'25'0,"0"0"-25"15,0 0 0-15,0 0 0 0,0 0 248 0,0 0 45 0,0 0 9 0,0 0 2 16,0 0-174-16,0 0-34 0,0 0-8 0,0 8 0 16,-3-3-18-16,0 3-3 0,3 0-1 0,0 0 0 15,0 0-17-15,-3 2-3 0,0 1-1 0,-3-1 0 16,-2 4-1-16,-1-1-1 0,3 0 0 0,0 6 0 15,-3 2-7-15,0 0-2 0,-3-2 0 0,3 4 0 0,0 1 3 0,0 0 1 16,-6 2 0-16,6 1 0 16,6-1-16-16,-6 1-3 0,-2-1-1 0,-1-2 0 0,3 3-18 15,3-6 0-15,-3 2 0 0,-3-1 0 0,6-4 8 0,0 1-8 16,3-3 12-16,-3-3-12 0,0 0 8 0,6 0-8 16,0-2 0-16,0-3 0 0,-6 2 0 0,6-2 0 15,0-2 0-15,0-6 0 0,0 5 0 0,0-5 0 16,3 5 0-16,-3-5 0 0,0 0 0 0,0 0 0 15,0 0 0-15,0 0 0 0,0 0 31 0,0 0-1 16,0 0 0-16,0 0 0 0,0 0-15 0,6-2-3 16,-3-4-1-16,3 1 0 0,-6 0-11 0,6-1 0 15,0-2 9-15,3 3-9 0,-6-3 10 0,3 0-2 0,3 0-8 16,-3 0 12-16,6 0-3 0,-6-2-1 0,2 5 0 0,-2-6 0 16,6 3-8-16,-3 0 10 15,0-2-10-15,0-1 10 0,9 0 0 0,-6 3 0 0,0 0 0 0,0-2 0 16,6 2 10-16,-4-3 1 0,-2 3 1 0,0 1 0 15,3 1-22-15,-3-2 0 0,0 3 0 0,0 0 0 16,-3 2 0-16,3 0 0 0,0 1 0 16,-3 4 0-16,-1 1 0 0,1 0 0 0,-3-1 0 0,3 4 0 15,-3-1 0-15,0 0 0 0,-3 3 0 0,0 0 0 16,3 0-15-16,-3 0-1 0,-3 0 0 0,0 5 0 16,6-5 16-16,-3 3 0 0,-6-1 0 0,3 1 0 15,-3-1 0-15,0 4 0 0,0-1 0 0,-3 0 0 16,0 0 0-16,0 3 0 0,3 0 10 0,-6-3-10 15,3 3 0-15,-3 0 0 0,3 0 8 0,1-3-8 0,-4 0 12 16,0 3 0-16,3-5 0 0,0-1 0 0,0 1-12 0,-3 0-17 16,3-6 4-16,0 0 1 0,-3 0 12 0,0-2 0 15,0 0 0-15,0-3 0 0,3 0 12 0,-3-3-12 16,-6 3 12-16,4-5-12 0,-1 0 21 0,0-1-2 16,-3-2-1-16,3 0 0 0,0-2-2 0,0 2-1 15,3-3 0-15,0 1 0 0,-6 2-15 0,6 0 0 16,7-3 0-16,-4 6 0 0,0 0 0 0,0 2 0 15,6 3 0-15,0 0 0 0,0 0 0 0,0 0 0 16,6-5 8-16,0 5-8 16,8 0-150-16,-5 0-33 0</inkml:trace>
  <inkml:trace contextRef="#ctx0" brushRef="#br0" timeOffset="-113623.16">7777 16396 1209 0,'0'0'108'0,"0"0"-87"0,0 0-21 0,0 0 0 15,0 0 174-15,0 0 30 0,0 0 7 0,0 0 1 16,0 0-80-16,0 0-15 0,0 0-3 0,0 0-1 16,0 0-70-16,0 0-15 0,0 0-2 0,0 0-1 15,6-2-17-15,-6 2-8 0,6-3 0 0,-1 3-728 16,1 0-152-16</inkml:trace>
  <inkml:trace contextRef="#ctx0" brushRef="#br0" timeOffset="-112816.59">8318 16118 1350 0,'0'0'29'0,"0"0"7"0,0 0 0 0,0 0 3 0,0 0-31 0,0 0-8 0,0 0 0 0,0 0 0 0,6-2 86 0,-6 2 16 16,0 0 3-16,0 0 1 0,0 0-26 0,0 0-6 16,3-3-1-16,-3 3 0 15,6-3-15-15,0 1-3 0,-3-1-1 0,3-2 0 0,-3 0-14 0,3-1-2 16,0-2-1-16,3 0 0 15,0 1-9-15,0-1-3 0,3-3 0 0,0 0 0 0,0-2-5 0,2 0-2 16,4 0 0-16,-6-3 0 0,3 0-7 0,0 0-2 16,0-2 0-16,0 2 0 0,0-3-9 0,-1 1 0 15,1-4 0-15,-3-1 8 0,6 2-8 0,-6 2 0 16,3-2 0-16,-3 2-11 0,0-2 11 0,-3 3 0 16,0 2 0-16,-3 0 0 0,-1 5 0 0,1 1 0 15,0 2 0-15,-6 0 0 0,3 0 0 0,0 5 0 16,-3-2 0-16,0 5 8 0,0 0-8 0,-3-3 11 15,3 3-11-15,0 0 12 0,0 0-3 0,0 0 0 0,-3 3 0 16,0 5 0-16,-3 0 1 0,1 2 0 16,2-2 0-16,-3 6 0 0,0-4-1 0,3 3 0 15,-6 1 0-15,3 1 0 0,0 1 11 0,-3 6 3 16,0-4 0-16,0 3 0 0,0 0-12 0,0 1-3 0,-3-4 0 0,3 3 0 16,-3 0-8-16,3-2 8 0,1 2-8 0,-1-2 8 15,3 2 0-15,0-3 0 0,3 1 0 16,-6-1 0-16,6-2-8 0,-3-3 0 0,0 6 0 15,3-6 0-15,0 0 0 0,0-2 0 0,3 0 0 16,-3-3 0-16,3-1-55 16,0 1-9-16,0-2-3 0,0-6-718 0,0 0-144 0</inkml:trace>
  <inkml:trace contextRef="#ctx0" brushRef="#br0" timeOffset="-112432.99">8056 16370 1267 0,'-20'0'112'0,"14"0"-89"0,6 0-23 0,0 0 0 0,-3 0 124 0,3 0 21 15,0 0 4-15,0 0 1 0,0 0-14 0,0 0-4 16,0 0 0-16,0 0 0 0,6 0-60 0,-6 0-12 15,0 0-2-15,0 0-1 0,12 2-21 0,-1-2-4 0,-11 0 0 0,6 3-1 16,6-3 6-16,-3 0 2 0,6 0 0 0,-3 0 0 16,0 0-15-16,6 0-2 0,0-3-1 0,-1 3 0 15,1 0-3-15,0-2-1 0,0-1 0 0,3 0 0 16,-3 1-9-16,3-1-8 0,-1 1 12 0,-2-1-12 16,3 0 8-16,0-2-8 0,3 2 0 0,0 1 0 15,2-4 8-15,-2 4-8 0,-6-4 0 0,6 6 0 16,-3-2 9-16,0-3-9 0,-1 5 0 0,1-3 9 15,-3 3-9-15,3 0-14 0,-6 0 3 0,0 0 1 16,-3 3-43 0,-1-1-9-16,-2 3-2 0,-3-2 0 15,-3 5-156-15,0-3-31 0</inkml:trace>
  <inkml:trace contextRef="#ctx0" brushRef="#br0" timeOffset="-111682.42">8059 16817 1566 0,'0'0'69'0,"0"0"15"0,0 0-68 16,0 0-16-16,6-3 0 0,0-2 0 0,-6 5 90 0,0-5 14 0,3-3 4 0,0 2 0 15,3 1-32-15,-3 0-7 0,3-3-1 0,3 3 0 16,0-3-17-16,0 0-4 0,-3 2-1 0,3-1 0 15,3 1-6-15,-3-2-2 0,3-2 0 0,-4 2 0 16,4 3-13-16,0-3-2 0,-3 0-1 0,3 2 0 16,3-2-8-16,-3 3-2 0,-3 0 0 0,3 2 0 15,-3 1-12-15,3-1 8 0,-3 3-8 0,-1 0 0 16,1 0 9-16,-3 3-9 0,0 2 8 0,0-3-8 0,-3 1 11 16,0 2-3-16,0 6-8 0,0-3 12 0,-3 0 7 15,-3 2 1-15,0 1 0 0,3 2 0 0,-3-2-20 16,0 2 10-16,-3 0-10 0,3-2 8 0,0-1-8 0,-3 1 10 15,3 2-10-15,-3-2 10 0,3-1-10 0,-2-2 0 16,2 0 0-16,0 0 8 0,0 0-8 0,0-3 0 16,3 1 0-16,0-6 0 0,0 0 0 0,0 0 0 15,0 0 0-15,0 0 0 0,0 0 8 0,6-3-8 16,3 0 8-16,-1-2-8 0,1-3 8 16,0 0-8-16,3-2 0 0,0-1 8 0,3-2-8 15,0 0 0-15,0-3 0 0,3 0 0 0,-1 3 0 0,1-3 0 16,0 0 0-16,-3 3 0 0,0 2 0 0,0 1 0 15,-3 2 0-15,0 0 0 0,0 2 0 0,-1 1 0 16,-2 2-12-16,0 1 12 0,0 4-9 0,-3 1 9 16,-6-3 0-16,0 0 0 0,6 5 0 0,-6-5 0 0,3 8 0 15,0-2 0-15,-3 4 0 0,0 1 0 0,0-3 8 16,0 2-8-16,-3 4 12 0,0-1-3 0,-3-3-1 16,3 1 0-16,0 0 5 0,0 2 1 0,-3-3 0 15,3 1 0-15,-3 0 9 0,3-4 1 0,0 4 1 0,-3-3 0 16,4 0-25-16,2-3 0 0,-3 3 0 0,0-5 0 15,3-3 8-15,0 0-8 0,0 0 0 0,6 5 8 16,-6-5-8-16,5 3 0 0,-5-3-10 0,9 5 10 16,0-2-185-1,0-3-31-15</inkml:trace>
  <inkml:trace contextRef="#ctx0" brushRef="#br0" timeOffset="-111091.02">9327 15888 345 0,'0'0'31'0,"0"0"-31"0,0 0 0 0,0 0 0 16,0-5 291-16,3 2 52 0,-3 1 10 0,0 2 3 16,0 0-191-16,0 0-37 0,3-3-8 0,-3 3-2 15,0 0-33-15,6-3-6 0,0 1-2 0,0-1 0 16,0 3-20-16,0 0-4 0,3 0-1 0,0 0 0 0,0 3-12 15,3-3-4-15,-3 0 0 0,6 0 0 0,-3 0-4 0,5-3 0 16,1 3-1-16,3-3 0 0,-3 3-15 0,3 0-2 16,0 0-1-16,-1 0 0 0,4-2-4 15,-3 2-1-15,0-3 0 0,3 0 0 0,-3 1-8 0,-1-1 8 16,1 3-8-16,0-2 8 0,0-1-8 0,0 0 0 16,-3 1 0-16,2 2 0 0,-5 0 8 0,3 0 0 15,-9 0 0-15,0 0 0 0,3 0-23 0,-3 2-5 16,0 1 0-16,-3-3-1 15,-6 0-20-15,0 0-4 0,6 5-1 0,-6-5 0 16,0 0-140-16,0 0-28 0,-6 5-6 0</inkml:trace>
  <inkml:trace contextRef="#ctx0" brushRef="#br0" timeOffset="-110456.78">9393 15928 1267 0,'0'0'112'0,"-6"0"-89"0,3 0-23 0,-3 0 0 15,3 0 128-15,-3 0 20 0,3 0 5 0,3 0 1 16,0 0-26-16,0 0-6 0,-6 0-1 0,6 0 0 16,0 0-55-16,0 0-11 0,0 0-3 0,0 0 0 15,0 0-16-15,0 0-4 0,0 0-1 0,9 0 0 16,-3 3 11-16,3-1 2 0,3 1 1 0,-3 0 0 15,3-3-27-15,0 2-6 0,-3-2 0 0,5 0-1 16,1 3 5-16,3-1 0 0,3-2 1 0,-3 3 0 16,0 0-17-16,3-1 0 0,-4 1 0 0,1 0 0 0,0-1 10 0,0 4-2 15,-3-1 0-15,3 0 0 0,-6-2-8 0,0 5 0 16,-1 0 0-16,-2 2 0 0,0-2 0 0,0 3 0 16,-3-3 0-16,0 5 0 0,0 0 0 0,-3-2 0 15,0 2 0-15,0-2 0 0,-3 2 0 0,0 0 0 16,-3 0 0-16,-3 3 0 0,0-3 0 0,0 1 0 15,0 2 0-15,-6-1 8 0,0 1-8 0,1 3 12 16,-7-3-12-16,0 2 12 0,-3 1-12 0,0-1 0 16,-6 1 0-16,1-1 0 0,-4 1 0 0,0 2 0 15,3 0 0-15,-3 0 0 0,4 0 0 0,-1 3 0 0,0-3 0 0,0 1 0 16,4-1 0-16,-1 0 0 0,3 0 0 0,0-2 0 16,3 2 0-16,3-3-17 0,0-2 4 15,4-3 1-15,-1 3 12 0,3 0 0 0,0-3 0 16,0 1 0-16,3-4 0 0,0 1 0 15,3-3 0-15,3-3 0 0,0 3 0 0,0-8 0 0,0 0 0 0,0 0 0 16,6 5 0-16,3-2 10 0,0 0-2 0,0-3 0 16,3 0-8-16,-1 0-11 0,4-3 3 0,-3 0 0 15,6-2 31-15,-3 2 6 0,6-2 2 0,0 0 0 16,0 2-31-16,-1-2 0 0,4-1 0 0,-3-1 0 16,0 4 0-16,3-2 0 0,-4-1 0 0,4 4 0 15,0-1 0-15,0 0 8 0,-3-2-8 0,0 5 0 16,-4-3 0-16,1 3 0 0,-3 0 0 0,0 3 0 15,-3-3-125-15,0 5-28 0,-3-2-6 0,0 0-991 16</inkml:trace>
  <inkml:trace contextRef="#ctx0" brushRef="#br0" timeOffset="-110133.08">9917 16452 1861 0,'-6'2'82'0,"6"-2"18"0,0 0-80 0,0 3-20 0,-3-3 0 0,3 0 0 15,-3 3 95-15,3 2 15 0,-3 0 3 0,0 1 1 16,3-1-24-16,0 0-5 0,0 0-1 0,3 1 0 15,-3 2-28-15,3 0-7 0,3 0-1 0,-3 0 0 16,0-3-28-16,3 3-7 0,-3 0-1 0,3 0 0 16,-3 0-12-16,3 0 9 0,-3-1-9 0,3 1 8 15,-3-2 0-15,2 2 0 0,-5 0 0 0,3-1 0 16,0 1-8-16,0 3 0 0,0-6 0 0,0 3 0 16,-3 0-8-16,0-8-4 0,3 8-1 0,-3-8 0 15,0 8-197-15,0-3-39 0,0-5-8 16</inkml:trace>
  <inkml:trace contextRef="#ctx0" brushRef="#br0" timeOffset="-109890.83">9786 16711 403 0,'-12'5'36'0,"12"-5"-36"0,0 0 0 0,-6 0 0 0,6 0 312 0,-3 0 56 16,-3-2 12-16,6 2 1 0,0 0-201 0,0 0-41 15,0-6-8-15,3-1-2 0,0-1-41 0,3 0-9 16,3 0-2-16,0-3 0 0,6 1-27 0,-3-1-6 15,2 3 0-15,-2-3-1 0,3-2-9 0,0 0-2 16,3 0 0-16,0 0 0 0,3 2-16 0,-3-2-3 16,-1-1-1-16,4 1 0 0,-3 3-12 0,0 2 0 0,-3-3 0 15,0 3 0-15,0 0 0 0,-3 3 0 0,-4 0 0 0,1-1 0 32,0 4-49-32,-9 2-13 0,9 0-2 0,-9 0-736 15,0 0-148-15</inkml:trace>
  <inkml:trace contextRef="#ctx0" brushRef="#br0" timeOffset="-109618.41">10170 16653 1771 0,'0'0'78'0,"0"0"17"15,0 0-76-15,-3 8-19 0,0 0 0 0,3 2 0 16,-3-2 85-16,0 0 14 0,0 3 2 0,0-3 1 0,-3 0-21 0,3 2-4 16,-3 1-1-16,0-1 0 0,0 1-36 0,0 2-7 15,0-2-1-15,0-3-1 0,0 2-13 0,0 1-2 16,0-3-1-16,0 2 0 0,1-2-15 0,-1-2 8 16,3-1-8-16,0 0 0 0,0 1-9 0,3-1-8 15,0-5-2-15,0 0 0 16,0 0-229-16,0 0-45 0</inkml:trace>
  <inkml:trace contextRef="#ctx0" brushRef="#br0" timeOffset="-109465.48">10292 16484 1728 0,'0'0'153'0,"0"0"-122"15,-3-6-31-15,0 4 0 0,3-4 104 0,-3 1 16 0,3 2 2 0,0-2 1 16,0 0-63-16,0 0-12 0,3 2-2 0,3-2-1 31,0-3-94-31,0 2-19 0,0 1-4 0,0 0-1 0</inkml:trace>
  <inkml:trace contextRef="#ctx0" brushRef="#br0" timeOffset="-108961.42">10325 15888 1407 0,'0'0'62'0,"0"0"14"0,0 0-61 0,3-5-15 15,0 0 0-15,2-1 0 0,-2 1 96 0,0 2 16 16,0-5 3-16,-3 6 1 0,3-3 2 0,3-1 1 15,-3 4 0-15,3-4 0 0,0 4-43 0,3-1-9 16,0-2-2-16,-3 2 0 0,3 0-31 0,3 1-6 16,-3 4-2-16,0-2 0 0,0 3 10 0,0 0 1 15,2-1 1-15,-11-2 0 0,12 3-30 0,-3 5-8 16,0-3 0-16,0 1 0 0,-3-1 0 0,-6-5 0 0,6 8 0 0,-3 0 0 16,0 0 10-16,-3 0 1 0,-3 2 0 0,0-2 0 15,0 0 8-15,-3 3 1 0,0-3 1 16,-6 2 0-16,3 1 3 0,-6-1 0 15,4-2 0-15,-1 3 0 0,-3-1 0 0,3 1 0 0,0 0 0 0,0-3 0 16,0-1-7-16,3 1-1 0,3 0 0 0,0 0 0 16,3 0 2-16,0-2 0 0,0 1 0 0,0-1 0 15,3-6-6-15,6 5 0 0,0-2-1 0,3-1 0 16,6 1 0-16,0-6 0 0,6 1 0 0,0-1 0 16,3 0-11-16,-1 1 0 0,1-4 0 0,-3-1 0 15,0 7 0-15,0-6 8 0,-1 1-8 0,-2 0 8 16,-3 2-8-16,3 3 0 0,-6 0 0 0,0 0 0 15,0 3-133 1,-6 2-19-16,0 0-4 0,-6 1-1 0</inkml:trace>
  <inkml:trace contextRef="#ctx0" brushRef="#br0" timeOffset="-106918.54">11119 16301 288 0,'0'0'25'0,"0"0"-25"0,0 0 0 0,0 0 0 15,0 0 303-15,0 0 55 0,0 0 11 0,0 0 3 16,0 0-204-16,0 0-40 0,0 0-8 0,0 0-1 15,0 0-55-15,0 0-10 0,0 0-2 0,0 0-1 16,0 0 13-16,0 0 2 0,0 0 1 0,9 3 0 16,-3-1-26-16,3-2-5 0,-3 3 0 0,0-3-1 15,3 0 7-15,-3 0 2 0,3 0 0 0,3 0 0 16,-3 0-20-16,0-3-3 0,3 3-1 0,-1 0 0 0,1-2 0 16,-3 2-1-16,3-3 0 0,3 3 0 0,0 0-19 15,0-3 10-15,0 3-10 0,0-2 8 0,2 2-8 0,-2 0 0 16,0 0 0-16,0 0 8 0,-3 0-8 0,0 0 0 15,-3 0 9-15,0 0-9 0,0 0 0 0,0 0 8 16,-3 0-8-16,-6 0 0 0,9 0 0 0,-9 0-8 16,5 0 0-16,-5 0 0 15,9 0-43-15,-9 0-8 0,0 0-1 0,0 0-1 16,0 0-199-16,0 0-40 0</inkml:trace>
  <inkml:trace contextRef="#ctx0" brushRef="#br0" timeOffset="-106539.14">11054 16510 230 0,'0'0'20'0,"0"0"-20"0,0 0 0 0,0 0 0 15,0 0 319-15,0 0 59 0,0 0 12 0,0 0 2 16,0 0-180-16,0 0-36 0,0 0-7 0,0 0-1 16,0 0-76-16,0 0-14 0,0 0-3 0,0 0-1 15,0 0-14-15,0 0-2 0,6 3-1 0,3-1 0 16,-3-2-9-16,6 3-1 0,-3 0-1 0,-1-3 0 16,4 0-8-16,0 0-2 0,3 0 0 0,-3 0 0 15,3-3-13-15,3 0-3 0,-3 1-1 0,0-1 0 0,2 3-7 16,-2-3-2-16,3-2 0 0,0 2 0 0,0 1 6 15,0-4 0-15,3 4 1 0,-4-3 0 0,-2 2-17 16,0-2-12-16,-3 5 1 0,3-3 1 0,-6 0 10 16,0 3 0-16,-3 0 0 0,3 3 8 0,-9-3-20 0,0 0-3 15,6 5-1-15,-6-5 0 16,6 6-156-16,-6-6-32 0,0 5-7 0</inkml:trace>
  <inkml:trace contextRef="#ctx0" brushRef="#br0" timeOffset="-105118.04">12310 16100 1414 0,'0'0'63'0,"0"0"13"15,0 0-61-15,0 0-15 0,0 0 0 0,0 0 0 16,0 0 108-16,0 0 18 16,0 0 4-16,0 0 1 0,0 0-47 0,6-3-10 0,-6 3-2 0,6-5 0 15,3 0-21-15,0-1-5 0,-3 1-1 0,3-3 0 0,0-2-1 0,-1 2-1 16,1-3 0-16,0 3 0 16,0-2-9-16,3-4-2 0,-3 1 0 0,3 0 0 0,0 0 4 0,3-3 0 15,-3 0 0-15,3 0 0 0,-1-3-27 0,1-2-9 16,3 0 0-16,-3 0 9 0,0-3-9 0,-3 3 0 15,3 0 0-15,0 2 0 0,0-2 8 0,-4 3 0 16,1-1 0-16,-3 1 0 0,0 4-8 0,-3 1 0 16,0 3 0-16,0-1 0 0,-3 3 0 0,0 3 0 15,-3-1 0-15,0 6 0 0,0 0 12 0,0 0 0 0,0 0 0 0,0 0 0 16,0 0 0-16,0 0 0 16,-3 0 0-16,3 0 0 0,-6 3 16 0,3 2 3 0,-3 3 1 15,3 0 0-15,-3 0-32 16,0 5 0-16,0 3 0 0,-3 0 0 0,3-3 12 0,-3 6-4 0,1 2-8 0,-4 3 12 15,3 0 1-15,-6 0 0 0,3 2 0 0,0 0 0 16,-3 1-5-16,3-1-8 0,-3 1 11 0,3-1-11 16,1-2 10-16,2 0-10 15,0-3 8-15,3 0-8 0,-3 0 0 16,6 1 8-16,-3-4-8 0,3 1 0 0,0-4 0 0,0 1 0 0,0-2 8 16,3-4-8-16,0 1-18 0,0-3-6 15,0-8 0-15,3 8-1 0,-3-8-115 0,0 0-24 0,0 0-4 16,0 0-986-16</inkml:trace>
  <inkml:trace contextRef="#ctx0" brushRef="#br0" timeOffset="-104741.08">11994 16357 1886 0,'0'0'84'0,"0"0"16"0,0 0-80 0,-6 0-20 16,6 0 0-16,0 0 0 0,-5 0 117 0,5 0 19 15,0 0 4-15,0 0 1 0,0 0-57 0,0 0-11 16,0 0-2-16,0 0-1 0,0 0-34 0,0 0-8 16,0 0 0-16,5 2-1 0,4 3 2 0,3-2 1 0,-3 0 0 15,6-1 0-15,3-2-2 0,0-2-1 0,6-1 0 0,-4 3 0 16,1-5-7-16,3 2 0 0,3 1-1 0,0-1 0 15,0-2-9-15,2-1-2 0,-2 4 0 0,3-4 0 16,-3 4-8-16,-4-4 0 0,1 1 0 0,3 3 8 16,0-4-8-16,3-2 0 0,-7 3 9 0,7 2-9 15,-3-2 0-15,0 0 0 0,-3-1 0 0,-1 6 0 16,1-2 0-16,-3 2 0 0,-3 2 10 0,-3-2-10 16,-3 6 0-16,0-4-10 0,-6 4 0 0,-1-1 0 15,-2 0-107 1,-3 6-22-16,-3-1-4 0,0 1-1063 0</inkml:trace>
  <inkml:trace contextRef="#ctx0" brushRef="#br0" timeOffset="-103889.16">12048 16952 1324 0,'0'0'118'0,"0"0"-94"0,0 0-24 0,0 0 0 15,0 0 128-15,0 0 22 0,6-5 4 0,-3-1 1 16,0 4-40-16,3-4-8 0,-3 1-2 0,6 0 0 16,-6-1-41-16,3 1-9 0,3-3-2 0,-3 0 0 15,3 0-12-15,-1 0-2 0,1-2-1 0,0 2 0 16,3-3-6-16,-3 3-2 0,3-5 0 0,3 3 0 15,-3-1-9-15,3-2-1 0,3 2-1 0,-4 1 0 0,1-1-7 0,0 0-2 16,0 3 0-16,0 1 0 0,0 1-10 16,-3 1 0-16,-3 2 0 0,3 1 0 0,-3-1 0 0,-1 3 0 15,-2 0 8-15,-6 0-8 0,0 0 0 0,0 0 0 16,6 5 0-16,-6-5 0 0,3 11 0 0,0-1 12 16,0 1-12-16,-6 0 12 0,0-1-1 15,0 3 0-15,-3 1 0 0,0-4 0 0,-2 4-3 16,-1-4-8-16,3 3 12 0,-3-2-4 0,0 2-8 15,0 0 0-15,3 1 0 0,-3-4 0 0,6 1 0 16,-3-1 0-16,0-2 8 0,3-2-8 0,0 2 0 0,0-3 0 16,3-5 0-16,0 5 0 0,0-5 0 0,0 0 0 15,0 0 0-15,9-3 0 0,0 1 9 0,0-6-9 16,3 3 10-16,-3-1-10 0,3-4 8 0,-3-1-8 16,3-2 0-16,-1 2 0 0,-2-2 0 0,3-3 8 0,0 3-8 15,3-3 0-15,0 0 0 0,-3 3 0 0,3 0 0 16,0 0 0-16,0 2 0 0,-4-2 0 0,4 2 0 15,-3 1 0-15,0 4 0 0,0-2 0 0,0 0 0 0,0 3 0 16,-3 0 0-16,0 2 0 0,0-2 0 0,-3 2 0 16,0 3 0-16,-1 0 0 0,1 0 0 0,-6 0 0 15,0 0 0-15,6 3 0 0,-6-3 0 0,6 3 0 16,-6-3 0-16,3 5 0 0,-3-5 0 0,3 8 0 16,-3 0 15-16,0 0 0 0,0 0 0 15,0-1 0-15,-3 1 0 0,0 0 0 0,-3 0 0 0,-3 3 0 16,6-1 0-16,-5 4 0 0,2-6 0 0,-3 2 0 15,3 1-15-15,-3-1 11 0,3-2-11 0,3 0 10 16,0 0-10-16,-3 0 0 0,6 3 9 0,-3-3-9 16,0 0 0-16,0-3 0 0,3-5 0 0,0 8 8 15,0-8-8-15,6 5 0 0,-3 0 0 16,0-2 0-16,3 0 12 0,0-3 0 0,0 2 1 0,3-2 0 16,-3 0-83-16,0-2-17 15,0 2-3-15,2-3-1230 0</inkml:trace>
  <inkml:trace contextRef="#ctx0" brushRef="#br0" timeOffset="-102622.39">13423 15904 1702 0,'0'0'76'0,"0"0"15"0,0 0-73 0,0 0-18 15,0 0 0-15,0 0 0 0,0 0 127 0,0 0 21 0,0 0 5 0,0 0 1 16,0 0-72-16,6 0-14 0,-6 0-4 0,9 0 0 16,3 0-27-16,0 0-5 0,0 0-2 0,3 0 0 0,0 0 13 0,2-3 2 15,1 3 1-15,3-2 0 0,6-1-21 0,-6 3-4 16,3-2-1-16,-1-1 0 0,1 3-12 0,-3-3-8 15,0 3 10-15,0-2-10 16,0 2 10-16,-1-3-10 0,1 3 10 16,-3-3-10-16,3 1 0 0,-3-1 0 0,-3 0 0 0,2 1 0 0,1 2 12 15,-3-3-3-15,-3 0-1 0,0 3 0 0,3-2 5 0,-3 2 1 16,0 0 0-16,0 0 0 16,0 0-37-16,-4 2-7 0,-2-2-2 0,-6 0 0 15,9 3-44-15,-9-3-10 0,9 5-2 0,-3 1 0 16,-6-6-142-16,0 0-29 0</inkml:trace>
  <inkml:trace contextRef="#ctx0" brushRef="#br0" timeOffset="-101818.83">13501 15949 1267 0,'0'0'112'0,"0"0"-89"0,0 0-23 0,0 0 0 16,0 0 173-16,-6 0 31 0,6 0 5 0,0 0 2 16,0 0-67-16,0 0-12 0,0 0-4 0,0 0 0 0,0 0-78 0,0 0-16 15,0 0-3-15,0 0-1 0,0 0 10 0,0 0 1 16,9-3 1-16,-1 3 0 0,-2 0-21 0,3 3-4 15,0-3-1-15,3 0 0 0,9 0 2 16,-9 3-10-16,6-1 0 0,-3 1-8 0,3 0 0 16,-4-1 0-16,4 1 0 0,0 0 12 0,-3-1 1 15,3 1 0-15,0 2 0 0,-3-2-13 0,2 2 0 16,1-2 8-16,-3-1-8 0,0 4 0 0,3-4 9 16,-6 4-9-16,3-4 8 0,0 1-8 0,-3 2 0 15,2-2 0-15,-5 2 0 0,0-2 0 0,0 2 0 16,-3-2 0-16,0 2 0 0,0 0 15 0,-3 3-3 15,3 0 0-15,-3-2 0 0,-3 1-12 0,0 4-16 16,0 0 3-16,-3-1 1 0,0-2 12 0,0 3 0 16,-3 2 0-16,-3-2 0 0,3 2 0 0,0-3 0 15,-6 4 0-15,3 1 0 0,-2 1 0 0,-1 0 0 16,-3 0-8-16,3 0 8 0,-6 2 0 0,0 1-9 0,0-3 9 16,-3 0-8-16,1 0 8 0,-1-1-10 0,-3 4 10 0,3-3-10 15,-6 2 1-15,3 1 0 0,1 2 0 16,2-2 0-16,0 2 17 0,0 0 3 0,3-3 1 0,0 4 0 15,-2 1-12-15,2-4 0 0,0-1 0 0,3 4 0 16,0-4 0-16,3 1 0 0,0-1 0 0,0 1-11 16,1-1 11-16,2-5 0 0,0 3 0 15,0-2 0-15,0-1 0 0,0-3 0 0,0 1 0 0,3 2-8 16,-3-2 8-16,0-1 0 0,3 4 0 0,-3-4 0 16,0-2 0-16,3 3 0 0,-3-3 0 0,3 0 0 15,1 0 0-15,-1 2 0 0,3-5 0 0,0 3 0 16,0-2 0-16,3-1 0 0,-3 0 0 0,3-5 0 0,3 8 0 15,-3-8 0-15,0 0 0 0,6 5 0 16,3 1 0-16,-1-4 0 0,1-2 0 0,3 0 0 0,3-2 0 16,0-1 8-16,0 0-8 0,3 1 11 0,3-3-11 0,-4-1 10 15,4 1-10-15,3 0 10 0,-3-1 1 0,6 1 0 16,-3 2 0-16,-1-2 0 0,4 2 0 0,-3-2 0 16,3 3 0-16,0-1 0 0,-7 0-11 0,4 1 8 15,-6 2-8-15,3-3 8 0,-6 3-8 0,0 0 0 16,0 0 0-16,-4 0 0 0,-2 3 0 0,0-1 8 15,-9-2-8-15,6 3 0 0,-6-3-13 0,9 3-8 16,-9-3-2-16,3 5 0 16,-3 0-123-16,0 0-25 0,0 3-5 0</inkml:trace>
  <inkml:trace contextRef="#ctx0" brushRef="#br0" timeOffset="-101132.18">14286 16439 1353 0,'0'0'60'0,"0"0"12"0,0 0-57 0,0 0-15 0,0 0 0 0,0 0 0 16,0 0 152-16,0 0 28 0,0 0 6 0,0 0 1 0,0 0-69 16,0 0-14-16,6 5-2 0,0 0-1 15,-3 0-27-15,3 3-6 0,-3 0 0 0,3 3-1 0,-3-3-19 0,0 5-3 16,0 0-1-16,3 1 0 15,-6-1-12-15,6 0-4 0,-3 0 0 0,3-7 0 0,0 1-16 0,0-1-4 16,0 2-8-16,0-3 12 0,0 6-12 0,3-1 11 16,-3-2-11-16,2 3 10 0,4-3 1 0,-3 2 0 15,-3-2 0-15,3-3 0 0,-3 3-11 0,-3-2-9 16,0-1 9-16,0 3-13 16,0-3-143-16,-3 3-29 0,0-3-6 0,-3 1-927 0</inkml:trace>
  <inkml:trace contextRef="#ctx0" brushRef="#br0" timeOffset="-100885.89">14215 16788 518 0,'0'0'46'0,"0"-5"-37"0,3-1-9 0,0-2 0 16,0 3 340-16,0 0 65 0,3-3 14 0,3-3 2 15,-3 3-220-15,3-5-44 0,0 2-9 0,2-2-1 16,4-3-59-16,0-2-11 0,3-1-2 0,3 1-1 15,-3-6-26-15,0 5-6 0,2-2-1 0,1 3 0 16,-3-1-13-16,3 3-4 0,-3 0 0 0,0 6 0 16,3-1-24-16,-7 1 0 0,4-1 0 0,-3 3 0 15,0 3 10-15,0 0 3 0,-3-1 1 0,0-2 0 16,-3 6-14-16,0-1 0 0,-3 3 0 0,0 0 0 16,-1 0-84-16,-5 0-19 0,0 0-4 0,0 0-749 15,0 0-149-15</inkml:trace>
  <inkml:trace contextRef="#ctx0" brushRef="#br0" timeOffset="-100610.9">14706 16783 1900 0,'0'0'169'0,"0"0"-135"15,0 0-34-15,0 0 0 0,0 0 128 0,0 0 20 16,0 5 3-16,3 3 1 0,-3-8-56 0,0 5-10 16,0 3-2-16,0-3-1 0,-3 3-47 0,3 0-10 15,-3-3-2-15,0 3 0 0,0 0 13 0,0 0 3 16,0 0 0-16,-3-3 0 0,3 3-30 0,-3 0-10 0,3 0 0 0,-3-2 9 16,3 2 0-16,3-8 0 0,-6 7 0 0,3-1 0 15,3-6-9-15,0 0-17 0,0 0 4 0,0 0 1 31,0 0-221-31,0 0-44 0</inkml:trace>
  <inkml:trace contextRef="#ctx0" brushRef="#br0" timeOffset="-100441.08">14855 16529 1267 0,'-3'15'112'0,"3"-15"-89"0,0 0-23 0,0 0 0 0,0 0 256 0,0 0 48 0,0 0 8 0,0 0 3 0,0 0-182 0,3-5-36 15,0 0-7-15,-3 5-2 0,6-5-70 0,-6 5-18 16,0 0 0-16,6 0 0 16,3 0-93-16,-3-3-23 0,-6 3-4 0,0 0 0 0</inkml:trace>
  <inkml:trace contextRef="#ctx0" brushRef="#br0" timeOffset="-100134.33">15048 16412 2278 0,'0'0'101'0,"0"0"21"16,0 0-98-16,0 0-24 0,0 0 0 0,0 0 0 0,0 0 122 0,0 0 19 0,0 0 4 0,-3 5 1 16,3 3-70-16,0 0-13 0,0 0-3 0,3 3-1 15,-3-3-12-15,3 0-3 16,3 2 0-16,-3-2 0 0,3 3-29 0,-3-3-7 0,3 2 0 0,0-2-8 15,0 3 0-15,3-1 0 0,-6-2 0 0,6 3 0 16,-6-3 10-16,3-5-10 0,-6-3 8 0,6 2-8 16,0 3 10-16,0 1-10 0,0 2 12 0,-3 0-12 15,3 0 10-15,0 2-10 0,-1-2 8 0,1 3-8 16,-3-3 0-16,3-3 0 0,-3 5 0 0,3-2 0 16,-3 0-124-16,3-2-18 15,-3 2-3-15,0-3-1147 0</inkml:trace>
  <inkml:trace contextRef="#ctx0" brushRef="#br0" timeOffset="-99776.83">15403 16457 2530 0,'0'0'56'0,"0"0"11"0,6-5 2 0,-3-3 3 0,-3 8-58 0,5-3-14 15,-5 3 0-15,0 0 0 0,0 0 60 0,0 0 10 16,0 0 2-16,0 0 0 0,3 8-23 0,-3 0-4 16,0 0-1-16,-3 5 0 0,-2 3-18 0,-4 3-4 0,-3 2-1 0,0 0 0 15,0-2 23-15,0-4 4 16,0 4 0-16,0 2 1 0,-3 3-21 0,0 0-5 0,-2 0-1 0,2-1 0 16,0 1-10-16,-3 5-3 0,0-5 0 0,3 0 0 15,0-3-9-15,3 0 8 0,0-2-8 16,1 2 8-16,5-3-8 0,-3 1 0 0,3-3 0 15,0 2 8-15,0 1-23 0,3-3-5 0,3-3 0 16,-3 0-1 0,3 0-105-16,3-2-21 0,-3-3-4 0,3 0-1 15,-3-3-81-15,6-5-17 0</inkml:trace>
  <inkml:trace contextRef="#ctx0" brushRef="#br0" timeOffset="-99547.81">15540 16806 1497 0,'0'0'133'0,"0"0"-106"16,0 0-27-16,-3 8 0 0,-3 0 230 0,0 0 41 16,0-3 8-16,0 6 1 0,0 0-162 0,3-1-33 15,-3 1-6-15,0 2-2 0,0 0-51 0,0 0-10 16,-3 1-3-16,3-4 0 0,0 4 15 0,0-4 4 15,-3 3 0-15,6 1 0 0,-3-4-20 0,3 1-3 16,0-3-1-16,0 2 0 0,0-2-8 0,3-8-11 16,0 0 3-16,0 0 0 15,0 0-170-15,0 0-34 0,0 0-6 0</inkml:trace>
  <inkml:trace contextRef="#ctx0" brushRef="#br0" timeOffset="-99405.23">15644 16595 1152 0,'0'0'102'0,"0"0"-82"0,0 0-20 0,0 0 0 16,0 0 334-16,-6 0 62 0,6 0 13 0,0 0 3 15,0 0-295-15,0 0-58 0,0 0-12 0,0 0-3 16,0 0-120-16,0 0-24 0,0 0-4 0</inkml:trace>
  <inkml:trace contextRef="#ctx0" brushRef="#br0" timeOffset="-98737.39">13286 17285 1436 0,'0'0'64'0,"0"0"12"0,0 0-60 16,0 0-16-16,0 0 0 0,0 0 0 0,0 0 124 0,0 0 21 16,0 0 5-16,0 0 1 0,0 0-47 0,0 0-8 0,-3 8-3 0,-3 0 0 15,3 0-39-15,-3 0-8 16,0 0-2-16,0 0 0 0,1-3-22 0,-1 6-5 0,3-3-1 0,-3 0 0 16,0 0-16-16,3 2 8 0,-3-2-8 0,3-3 0 15,0 1 0-15,3-6-11 16,0 0 0-16,0 0 0 15,0 0-164-15,0 0-33 0</inkml:trace>
  <inkml:trace contextRef="#ctx0" brushRef="#br0" timeOffset="-98459.84">13382 17074 806 0,'0'0'72'0,"0"0"-58"0,0 0-14 0,0 0 0 0,0 0 230 0,0 0 43 16,0 0 9-16,0 0 2 0,0 0-132 0,0 0-27 16,0 0-5-16,0 0 0 0,0 0-80 0,0 0-15 15,0 0-3-15,0 0-1 0,0 0-21 0,0 0 9 16,0 0-9-16,0 0 0 0,0 0 8 0,0 0-8 15,0 0 0-15,0 0 0 0,0 0 0 0,0 0 0 16,0 0-10-16,0 0-1029 0</inkml:trace>
  <inkml:trace contextRef="#ctx0" brushRef="#br0" timeOffset="-98088.72">13459 17246 864 0,'0'0'76'0,"0"0"-60"0,0 0-16 0,0 0 0 0,0 0 260 15,0 0 50-15,0 0 10 0,0 0 1 0,0 0-194 0,6 0-39 16,-6 0-8-16,9 0-2 0,-3-3-40 0,0 3-8 16,0-3-2-16,3 3 0 0,-3 0-28 0,-1-2-12 15,-5 2 1-15,9 0 0 0,-9 0 11 0,0 0 0 16,9-3 0-16,-9 3 0 0,0 0 0 0,6 0 0 15,-6 0 0-15,9 3 0 16,-9-3-151-16,0 0-34 0,0 0-7 0</inkml:trace>
  <inkml:trace contextRef="#ctx0" brushRef="#br0" timeOffset="-97905.28">13444 17309 1209 0,'0'0'53'0,"0"0"12"0,0 0-52 0,0 0-13 0,0 0 0 0,0 0 0 16,0 0 244-16,0 0 47 0,6-3 9 0,0-2 1 16,-6 5-201-16,9-3-40 0,-3 3-8 0,3-2-1 15,0-1-39-15,0 3-12 0,0 0 8 0,-9 0-8 16,0 0-48 0,8 0-12-16,1 0-4 0,-9 0-977 0</inkml:trace>
  <inkml:trace contextRef="#ctx0" brushRef="#br0" timeOffset="-97515.03">13661 17285 2304 0,'0'0'102'0,"0"0"21"0,0 0-99 0,0 0-24 15,0 0 0-15,0 0 0 16,0 0 66-16,0 0 8 0,6-2 2 0,0 2 0 0,0-3-56 0,0 3-12 15,0-3-8-15,0 3 12 0,3-2-12 0,0-1 0 16,-3 0 0-16,3 1 0 0,-3-1 9 0,3-2-9 16,-3 2 10-16,3-2-10 0,-4-3 0 0,4 3 8 15,-3-3-8-15,3 2 0 0,-3-2 0 0,0 1 0 16,0-1 8-16,0 0-8 0,3 0 0 0,-3 0 0 0,0 0 0 16,0 0 0-16,0-3 0 0,0 3 0 15,-3 3 0-15,3 0 0 0,-3 2 15 0,-3 3-3 0,0 0-1 0,0 0 0 16,0 0 19-16,0 0 4 0,0 0 1 0,0 0 0 15,-3 8-1-15,-3 0 0 0,3 3 0 0,0-1 0 16,-3 1-12-16,3 2-2 0,-3-2-1 0,0 2 0 16,3 0-10-16,-3-2-1 0,0-1-8 0,3 1 12 15,-3-1-12-15,3 1 8 0,-3-6-8 0,3 6 0 16,0-3 8-16,0 0-8 0,3-3 0 0,0-5 0 31,-3 8-145-31,3-8-35 0</inkml:trace>
  <inkml:trace contextRef="#ctx0" brushRef="#br0" timeOffset="-96312.49">13572 15729 1177 0,'0'0'52'0,"0"0"11"0,0 0-51 0,0 0-12 0,0 0 0 15,0 0 0-15,0 0 139 0,0 0 25 0,0 0 4 0,0 0 2 16,0 0-64-16,0 0-13 0,0 0-2 0,0 0-1 15,6-5-18-15,-3-3-4 0,3 3-1 0,3 0 0 16,-3-3-15-16,3 2-2 0,0-1-1 0,3-4 0 16,-4 3-15-16,4-3-3 0,0 1-1 0,0 2 0 15,0 0-10-15,0-3-3 0,0 3 0 0,0 0 0 16,3-2-8-16,-6 2-1 0,3 3-8 0,-1-1 12 0,-2 1-12 16,3 0 11-16,-3 2-11 0,-3 1 10 0,3-1-10 0,-3 3 8 15,-3 3-8-15,-3-3 8 0,6 0 4 0,-6 0 0 16,3 5 0-16,0 0 0 0,-3 3 4 0,-3 0 0 15,3-3 1-15,-3 6 0 0,0-3 0 0,0 2 0 16,0 1 0-16,-3 0 0 0,3-4-5 0,-3 4-2 16,3-3 0-16,0 0 0 15,-3 0-10-15,3-3 8 0,0 3-8 0,-3-3 8 0,6 3-8 16,0-8 0-16,0 0 0 0,0 0 8 0,0 0-8 0,0 0 0 16,0 0 9-16,0 0-9 0,0 0 0 0,0 0 9 15,0 0-9-15,6-5 0 0,3 2 9 0,0-2-9 16,0-3 0-16,0 3 9 0,0-3-9 0,0 3 0 15,3-3 0-15,0 0 0 0,0-3 0 0,-1 3 0 16,4 3 0-16,-3-3 0 0,3 3 0 0,-6-1 0 16,0 1 0-16,0 2 0 0,-3-2 0 0,3 5 0 15,-9 0 0-15,0 0 0 0,0 0 0 0,0 0 0 0,0 0 0 16,3 5 0-16,3 1 0 0,-6-6 0 0,0 0 0 0,3 8 0 16,-3 2 0-16,-3-2 0 0,3 3 0 0,-6-1 0 15,3-2 0-15,0 3 0 0,-3-3 0 0,3-3 0 16,-3 3 0-16,3 0 0 0,0 0 0 0,0 0 0 15,3-3 0-15,-3 3 0 0,0-3 0 16,3-5 0-16,0 8 0 0,3-2 0 0,-3-6 8 0,3 5-8 16,3 0-98-1,-6-5-22-15,0 0-4 0,6 6 0 0</inkml:trace>
  <inkml:trace contextRef="#ctx0" brushRef="#br0" timeOffset="-95369.9">9149 16981 172 0,'0'21'8'0,"0"-13"1"0,0-8-9 0,-3 3 0 0,3 2 0 0,0-5 0 15,0 0 331-15,0 0 64 0,0 0 13 0,0 0 2 0,0 0-251 0,0 0-51 16,-3 5-9-16,0 1-3 0,0-1-32 0,-3 3-6 16,3 0-2-16,0 0 0 0,0 5-11 0,-3-5-2 15,0 5-1-15,3 3 0 0,-3-5-16 0,0-1-3 16,0 3-1-16,0-2 0 0,0-3-5 0,3 2-1 16,-3-4 0-16,3 2 0 0,1-3-16 0,-1 0 0 15,3 1 0-15,0-6 0 16,0 0-120-16,0 0-27 0,0 0-5 0</inkml:trace>
  <inkml:trace contextRef="#ctx0" brushRef="#br0" timeOffset="-95163.06">9205 16910 2005 0,'0'0'44'0,"0"0"8"0,0-6 3 0,0 1 2 0,0 0-45 0,0 5-12 0,0 0 0 0,0 0 0 16,0 0 86-16,3-3 15 0,-3 3 3 0,0 0 1 16,0-5-53-16,0 5-12 0,0 0-1 0,0 0-1 15,0 0-27-15,0 0-11 0,6-6 8 0,-6 6-8 16,0 0-89-16,0 0-23 0,6 0-5 0</inkml:trace>
  <inkml:trace contextRef="#ctx0" brushRef="#br0" timeOffset="-94897.18">9265 16992 1612 0,'0'15'72'0,"0"-9"14"0,0-6-69 0,0 0-17 16,6 5 0-16,-6-5 0 0,0 0 98 0,3 0 16 15,6 3 3-15,-9-3 1 0,6-3-45 0,0 3-9 16,3 0-1-16,0 0-1 0,-1 0-23 0,-2 0-5 0,-6 0-1 0,6 0 0 16,3 0-20-16,0 0-4 0,-9 0-1 15,9 3 0-15,-3 2-8 0,0-2 0 0,3-1 0 0,-9-2 0 32,0 0-75-32,0 0-20 0,3-5-4 0,0 2-873 0</inkml:trace>
  <inkml:trace contextRef="#ctx0" brushRef="#br0" timeOffset="-94713.42">9262 17140 1094 0,'0'0'97'16,"0"0"-77"-16,0 0-20 0,0 0 0 15,0 0 229-15,0 0 43 0,0 0 8 0,6-3 1 16,3 3-185-16,-3-3-38 0,3 1-7 0,0-1-2 15,0 3-37-15,-1-3-12 0,1 3 8 0,3 0-8 16,-6 0-79-16,3 0-19 0,0 0-4 0</inkml:trace>
  <inkml:trace contextRef="#ctx0" brushRef="#br0" timeOffset="-94349.8">9464 17177 2257 0,'0'0'100'0,"0"0"20"0,0 0-96 0,0 0-24 16,0 0 0-16,0 0 0 0,0 0 107 0,0 0 16 15,6-3 3-15,0-2 1 0,0 2-95 0,0-2-18 0,3 0-4 16,3-3-1-16,-3 0-9 0,3 0 0 0,-3 0 0 16,6-3 0-16,-6-2 0 0,0 2 0 0,2-2 0 15,-2 0 0-15,0 0 0 0,-3 0 8 0,3-3-8 0,0 5 0 16,0 0 0-16,-3-2 0 0,0 5 8 0,0-2-8 15,0 4 0-15,0-1 0 0,-3 1 0 0,0 4 0 16,-3-4 0-16,0 6 0 0,0 0 0 0,0 0 0 16,0 0 20-16,0 0 0 0,0 0-1 0,0 0 0 15,-3 11-1-15,0-1 0 0,-3 1 0 0,3 2 0 16,-3 0-7-16,3 3-2 0,-3 0 0 0,0 3 0 16,0-1-9-16,3-2 10 0,-3 3-10 0,3-3 10 15,0-3-10-15,-3 3 0 0,6-6 0 0,-3 1 0 16,3-1-75-1,0-2-10-15,0 0-3 0,0-2-1131 0</inkml:trace>
  <inkml:trace contextRef="#ctx0" brushRef="#br0" timeOffset="-93407.27">9533 15679 1807 0,'0'0'40'0,"0"0"8"0,0 0 1 0,0 0 2 0,0 0-41 16,0 0-10-16,-6 0 0 0,6 0 0 0,0 0 87 0,0 0 15 15,-6-5 3-15,6 5 1 0,0 0-34 0,0-5-6 16,0 5-2-16,0-6 0 0,0-2-17 0,3 3-4 16,3-3-1-16,0 0 0 0,3 3-1 0,0-3 0 15,0 0 0-15,-3 0 0 0,2 0-25 0,4 0-6 16,0 3-1-16,0-3 0 0,-3 0-1 0,0 0 0 0,3 0 0 0,0 0 0 15,-3 3-8-15,0 2 0 0,0-2 9 0,0 2-9 16,-1-2 0-16,1 5 0 0,-3-3 0 0,0 1 8 16,0 2-8-16,-6 0 8 0,0 0-8 0,3 5 8 15,-3-5 3-15,6 5 1 0,-6-5 0 0,-3 8 0 16,3 3 8-16,-3 0 1 0,0-1 1 0,-3 1 0 16,3-1-3-16,0 1-1 0,-3-1 0 0,3-2 0 15,0 0-8-15,0 0-2 0,1-2 0 0,2 1 0 16,-6-1 0-16,6-6 0 0,0 0 0 0,0 0 0 15,0 0 0-15,0 0 0 0,0 0 0 0,0 0 0 0,0 0 0 16,0 0 0-16,6-6 0 0,-4 1 0 16,7 0-8-16,-3 0 0 0,3-3 0 0,3 0 8 15,-3 0-8-15,3-3 0 0,3 3 0 0,0-2 0 16,-3-1 0-16,3 3 0 0,-1-2 0 0,1 2 0 0,-3 0 0 16,0 0 0-16,0 2 0 0,-3 1 0 0,-3 3 15 15,-6 2 1-15,0 0 0 0,6 0 0 0,-6 0-27 0,9 2-5 16,-9-2 0-16,3 8-1 0,-3-3 25 0,3 3 6 15,-6 0 1-15,3 3 0 0,-3-3-23 0,3 0-5 16,0 2-1-16,-3-2 0 0,0 3 14 0,0-3 0 16,-3 0 0-16,6 2 10 0,-3-4 2 0,3 2 0 15,-3-1 0-15,6-1 0 0,-3 2-12 0,3-3-9 16,3 0 9-16,-6-5-943 16,0 0-181-16</inkml:trace>
  <inkml:trace contextRef="#ctx0" brushRef="#br2" timeOffset="-81021.86">16697 15724 1148 0,'0'0'51'0,"0"0"10"0,0 0-49 0,0 0-12 15,0 0 0-15,0 0 0 0,6 0 86 0,-6 0 14 16,0 0 4-16,0 0 0 0,6 3-24 0,-6-3-4 16,0 0 0-16,3 5-1 0,0 3-9 0,-3 5-2 0,-3 1 0 0,0-1 0 15,-6 8 4-15,0-3 0 0,1 4 0 0,2 1 0 16,-9 4 0-16,0-3 0 0,0 2 0 0,3 3 0 15,-6 3-23-15,3 0-4 0,-3-3-1 0,4 3 0 16,-1-1-15-16,0 1-3 0,0-3-1 0,3 0 0 16,0-5-13-16,3 0-8 0,0 0 10 0,3-3-10 15,0-3 9-15,3 1-9 0,0-6 8 0,3 0-8 16,0 1 0-16,3-6 0 0,-3-3 0 0,0-5-11 31,0 0-123-31,9 0-25 0,3-8-5 0</inkml:trace>
  <inkml:trace contextRef="#ctx0" brushRef="#br2" timeOffset="-80720.89">16965 15677 748 0,'9'-6'67'0,"-9"6"-54"0,0 0-13 0,0 0 0 15,0 0 184-15,0 0 35 0,0 0 6 0,0 8 2 0,0 3-106 0,0-1-21 16,0 1-4-16,0 2 0 0,-3 0-28 0,0 3-6 16,0 0-1-16,0 3 0 0,-3 2-2 0,0 0-1 15,0 0 0-15,-2 6 0 0,-4-6-3 0,3 5-1 16,-3 3 0-16,0-2 0 0,-3 2-18 0,0 0-3 16,-3 5-1-16,3-2 0 0,0 0-14 0,4-6-3 0,-7 6-1 15,6-5 0-15,0-1-5 0,3-5-1 0,0-2 0 0,3-1 0 16,-3-2-8-16,3-3 0 0,6-2 0 0,0-3 0 31,-3 0-98-31,3-8-22 0,6 2-4 0</inkml:trace>
  <inkml:trace contextRef="#ctx0" brushRef="#br2" timeOffset="-80308.01">16409 15629 1036 0,'-18'-5'92'0,"12"5"-73"0,-3 0-19 0,-3-3 0 0,3 3 68 0,0 0 9 16,0-3 3-16,3 3 0 0,0-2 48 0,0-1 9 16,3 0 3-16,3 3 0 0,0 0-35 0,0 0-6 15,0 0-2-15,0 0 0 0,6-2-25 0,3-1-6 16,0 0-1-16,3-2 0 0,3 0-7 0,0 0-2 15,3 2 0-15,0-2 0 0,2-1-11 0,7 1-2 16,-3 0-1-16,6-3 0 0,3 3-20 0,2-1-4 16,1-2-1-16,0 3 0 0,2-3 10 0,1 3 1 15,3 0 1-15,-4-1 0 0,1 1-16 0,0 0-3 16,5-3-1-16,1 0 0 0,0 2-1 16,-4 1 0-16,1-3 0 0,0 3 0 0,-1 0-8 0,-2 2 0 15,-3 0 0-15,-3 1 0 0,-4-1 0 0,-2 3 0 0,-3-3 0 16,0 3 0-16,-3 0 0 0,-1 3 8 0,-2 0-8 15,-3-1 0 1,0 1-16-16,-3 0-9 0,-3 5-2 0,-3 0 0 16,-3-1-133-16,-6 4-28 0,3 0-4 0</inkml:trace>
  <inkml:trace contextRef="#ctx0" brushRef="#br2" timeOffset="-79998.04">16063 16539 1497 0,'0'0'133'0,"0"0"-106"0,0 0-27 0,0 0 0 0,0 0 102 0,9-3 15 16,3-4 3-16,3 1 1 0,6-2 9 0,0 0 2 15,6-2 0-15,5 2 0 0,1-5-51 0,0 5-9 16,3-3-3-16,-1-2 0 0,1 5-25 0,3-3-4 15,-4-2-2-15,7 5 0 0,-3-5-10 0,-1 2-1 16,1 3-1-16,0-2 0 0,0 2-7 0,-1 3-2 16,-5-1 0-16,0 4 0 0,-1-4-17 0,-2 4-11 15,-3-1 2-15,-3 3 0 0,0 0 9 0,-1 0 0 16,1 0 8-16,-3 3-8 16,0-1-79-16,0-2-20 0,3 6-4 0,-1-6-1095 0</inkml:trace>
  <inkml:trace contextRef="#ctx0" brushRef="#br2" timeOffset="-79234.69">17659 15513 518 0,'0'-8'46'0,"0"0"-37"0,3-3-9 0,-6-2 0 16,0 0 168-16,0-1 31 0,3-4 6 0,-3 2 2 15,-6-3-123-15,0 1-24 0,6-3-4 0,-3 2-2 0,-3 3-14 0,0-2-4 16,-6-1 0-16,3 1 0 0,-5-1-4 0,-1 1-2 16,-3-1 0-16,0 3 0 0,-3 1 49 0,-3 4 9 15,-2-2 3-15,-4 5 0 0,-6 2-12 0,-2 4-3 16,-1-1 0-16,-3 6 0 0,-2 2-8 15,-1 3-3-15,3 0 0 0,-2 3 0 0,-1-1-26 0,0 6-6 16,1 0-1-16,-4 2 0 0,1-2-11 16,2 5-2-16,3 1-1 0,-2 1 0 0,5 1-6 0,0 3-2 15,4-3 0-15,-4 2 0 0,3 0-1 0,1 6 0 16,-1-3 0-16,0 6 0 0,1 2-1 0,2 0-8 16,3 0 12-16,3 5-4 0,1-2 5 0,5 5 1 15,-3-5 0-15,6 2 0 0,3 0 0 0,0-2 0 16,1 2 0-16,2 1 0 0,0 2 2 0,3-1 1 15,3-1 0-15,0-1 0 0,6 0-1 0,3-2-1 16,0-3 0-16,6-2 0 0,0-4-6 0,6-2-1 16,3 3 0-16,3-5 0 0,2-1-8 0,7-2 12 0,0-3-12 15,6-2 12-15,0-3-12 0,5-3 10 0,4 0-10 16,0-5 10-16,-1 0-2 0,7-3-8 0,-1-5 12 16,4 0-4-16,-3 0 0 0,5-3-8 0,1 1 12 15,-4-3-4-15,1-3-8 0,0 0 8 0,-7-3-8 0,4 1 8 16,-3-1-8-16,-1 0 0 0,4-2 0 0,-3 0 8 15,-4 0-8-15,-2-1 0 0,0 1 0 16,-1-3 8-16,-2 0-8 0,0 1 10 0,-4-1-10 0,-2-3 10 16,3-5-1-16,-3 1 0 0,-1-4 0 0,1 1 0 15,0-3-9-15,-3-3 8 0,3 0-8 0,-1-2 8 16,1-6 4-16,-3 0 0 0,3 1 0 0,-4-4 0 16,-2-4-12-16,0-1 0 0,-6-2 0 0,0-6 0 15,-3 3 0-15,-3 0 0 0,-3 0-8 0,-4 3 8 0,-2 3-9 16,-3-1 9-16,-3 0-12 0,0 3 12 0,-5 3-8 15,-7 2 8-15,0 3 0 0,-6 5 0 0,-3 6-9 16,-6 2 9-16,7 0 0 0,-10 6-9 0,-6 2 9 0,3 5 0 16,-5 1-9-16,-1 2 9 0,-6 5 0 15,-2 1-9-15,-4 2 9 0,-2 2 0 0,-1 1-8 16,4 5 8-16,2 0 0 0,0 5 0 0,4 3-9 16,-1 2 9-16,3 1 0 0,4-1-9 0,2 4-11 0,3-1-3 15,1 0 0-15,8 3 0 16,3-3-101-16,6 0-21 0,3 0-4 0,0 0-1 15</inkml:trace>
  <inkml:trace contextRef="#ctx0" brushRef="#br2" timeOffset="-78255.46">18763 15515 1206 0,'0'0'53'0,"0"0"11"0,0 0-51 0,0 0-13 0,6-2 0 0,0-4 0 15,-6 6 118-15,3-2 21 0,-3 2 4 0,0 0 1 16,6-6-32-16,-6 1-7 0,3 0-1 0,-3 5 0 16,0-8-28-16,0 2-7 0,0 1-1 0,-3 0 0 15,3 0-16-15,0-1-3 0,-3 1-1 0,0 0 0 16,0-1-16-16,0 1-3 0,-3 0-1 0,3 0 0 15,-6 2 0-15,3 3 0 0,-6-3 0 0,0 6 0 16,-2 0-28-16,-4 2 0 0,-9 0 0 0,0 6 0 16,0 2 15-16,-2 3-3 0,-4 2-1 0,-3 6 0 15,3 0-2-15,-2 2 0 0,-1 6 0 0,0 0 0 16,0 0-9-16,-2 2 12 0,-1 3-12 0,3 0 12 16,4-2-12-16,2 2 12 0,3-3-12 0,9 0 12 15,0-2 16-15,6 3 3 0,1-1 1 0,5 0 0 0,0-2-32 16,6-3 0-16,0-5 0 0,6-3 0 0,3 0 0 15,-1-2 0-15,4-3 0 0,3-3 0 0,6-2 0 16,0-4 0-16,3-1 0 0,3-4 0 0,-4-2 12 16,4-2-3-16,-3-6-1 0,3 0 0 0,2-5-8 15,1-1 0-15,-3 1 0 0,0-3 0 0,-3-2 0 16,-1 2-12-16,-5-3 4 0,0 4 8 0,-6-4-10 16,-3 3 10-16,0 0 0 0,-3 0-9 0,-3 3 9 0,-3 3 16 15,-3-4-4-15,0 9-1 0,-3 0-11 16,0-1 0-16,-6 4 0 0,-3 2 0 0,0 5 0 0,3-2 0 15,-5 2 0-15,5 3 0 0,-3 3 0 0,3-3 8 16,3 2-8-16,3 1 8 0,0-3-8 0,3 2 0 16,0 3 0-16,6-5 0 0,0-2 0 0,6-1 0 15,0 3 0-15,6-5 0 0,3-1 0 0,-1 1 0 0,4-6 0 16,0 1 0-16,3-4 0 0,3 1 0 0,0 0 0 16,-1-3-11-16,1 2 3 0,0-1 0 0,-3 1 0 0,0-2 0 15,-4 3 8-15,1 0 0 0,-3-1 0 16,-3 1 0-16,0 2 0 0,-6 1 0 0,0 2 0 0,-3 0 0 15,-6 0 0-15,3 8 0 0,-6 0 0 0,-3 2 0 16,0 4 0-16,-6 4 0 0,0 3 0 16,-6 0 0-16,3 3 0 0,-6-3 11 0,1 3-3 0,-1 0 0 15,3 0 4-15,0-3 0 0,0 3 0 0,3-6 0 16,3 3-12-16,3-2 0 0,3-3 0 0,0 0 0 16,6-3 0-16,3 0-17 0,6-5 4 0,3-3-875 15,0-2-176-15</inkml:trace>
  <inkml:trace contextRef="#ctx0" brushRef="#br2" timeOffset="-77486.06">19418 15489 1094 0,'0'0'48'0,"0"0"11"0,0 0-47 0,0 0-12 0,0 0 0 0,0 0 0 15,3-3 162-15,-3 3 30 0,0 0 7 0,6-5 1 16,0 2-92-16,0-2-19 0,-6 5-3 0,9-3-1 16,-3-2-39-16,0 2-8 0,0 1-2 0,0-1 0 15,2-2-9-15,-2 2-3 0,3 0 0 0,-3 1 0 0,0-4-4 0,0 1-2 16,0 3 0-16,3-4 0 0,-3 1-1 0,-6 5 0 15,3-3 0-15,3-2 0 0,0 0 7 0,-6 5 2 16,3-6 0-16,3 1 0 0,-3 0-4 0,3 0-1 16,-6 5 0-16,3-6 0 0,3 1-4 0,0 2-1 15,-3-2 0-15,3 0 0 0,-3-3-16 0,3 5 8 16,-1-2-8-16,-2 0 0 0,3-1 17 0,0 4-3 16,3-4-1-16,-3 1 0 0,-3 0-13 15,3-1-13-15,-3 4 2 0,3-3 1 0,0-1 10 16,0 1 0-16,-3 0 0 0,0-1 0 0,3 4 0 0,0-1 0 15,0-2 0-15,-3-1 0 0,3 4 0 0,-3-3 0 16,3-1 0-16,-3 1 0 0,-3 5 0 0,3-5 8 16,0-3-8-16,-3 8 0 0,0-6 0 0,0 6 9 15,-3-8-9-15,-3 6 0 0,0-3 9 0,0 2-9 16,-3 3 0-16,-3 0 9 0,-3 8-9 0,0 0 8 0,-3 0-8 16,-5 2 8-16,-4 4-8 0,0-1 0 0,0 5-10 0,-3 1 10 15,-2 2 0-15,-1 5-9 0,0 1 9 0,0-1 0 16,1 3 0-16,-1 3 0 0,0 0 0 0,3 2 0 15,1 6 0-15,-4-3 9 0,0 3-9 0,3 2 10 16,1-2 4-16,5 2 1 0,3 0 0 0,3-2 0 16,3-3-15-16,0 3 9 0,6-6-9 0,1 1 8 15,2-4-8-15,0-1 0 0,6-4 0 0,0-2 0 16,3-6 0-16,3-2 0 0,2 0 0 0,4-5 0 16,0-3 0-16,3 0 0 0,6-6 0 0,0-2 0 15,3-2 0-15,2-4-9 0,1-4 0 0,0-1 0 16,0-2-174-16,0-3-34 0</inkml:trace>
  <inkml:trace contextRef="#ctx0" brushRef="#br2" timeOffset="-77041.14">19427 15999 864 0,'0'0'76'0,"0"0"-60"15,0 0-16-15,0 0 0 0,0 0 154 0,0 0 28 16,9 0 6-16,0-2 0 0,-9 2-68 0,6 0-15 0,-6 0-2 0,9-3-1 16,0 3-30-16,-3-3-5 0,-6 3-2 0,8-2 0 15,1-4-20-15,0 4-4 0,-3-3-1 0,3 2 0 16,0-2-7-16,-3 2-1 0,0-2-1 0,3-1 0 16,0 1-10-16,-3 0-1 0,0 0-1 0,0-1 0 15,3-2-10-15,-3 0-1 0,3 0-8 0,-3 0 12 16,-1 1-12-16,1-1 9 0,0 0-9 0,-3-3 8 15,0 3-8-15,0 0 8 0,0-2-8 0,-3-1 8 16,0 3-8-16,-3 0 12 0,-3 3-12 0,0 0 12 16,3 2-12-16,-6 0 10 0,-5 3-10 0,2 6 10 15,-6-4-2-15,-3 6-8 0,0 3 12 0,0-1-4 16,1 4 10-16,-4 1 2 0,3 1 0 0,0 3 0 16,-3-3 5-16,6 5 2 0,0-3 0 0,4 1 0 15,2-3-2-15,0 2 0 0,3 1 0 0,6-3 0 16,0 0-15-16,0-1-10 0,6 4 12 0,0-6-12 15,0 0 23-15,6 1-3 0,3-9 0 0,3 3 0 16,2-5-20-16,4-1 0 0,-3 1 0 0,6-3 8 16,0-5-48-16,3-1-8 15,2-4-3-15,-2-1 0 0,0-2-159 0,0 0-32 16,-1-3-6-16,-2 3-729 0</inkml:trace>
  <inkml:trace contextRef="#ctx0" brushRef="#br2" timeOffset="-76885.49">19811 15878 1627 0,'0'0'72'0,"0"0"15"0,0 0-70 0,0 0-17 0,0 0 0 0,-3 0 0 0,-3 0 156 0,-3 0 28 15,3 5 6-15,-3 3 1 0,0-3-81 0,0 6-16 16,0-1-3-16,-3 4-1 0,6-1-51 0,-2 0-11 16,-1 0-1-16,0 3-1 0,0 0-17 0,0 0-9 0,3 0 10 0,0 0-10 15,-3 0 8-15,6-3-8 0,0 0 0 0,0 0 0 32,3-2-62-32,0-3-18 0,0-3-4 0,0-5-1 15,0 0-122-15,12-3-24 0,9-13-5 0,0 3 0 0</inkml:trace>
  <inkml:trace contextRef="#ctx0" brushRef="#br2" timeOffset="-76752.03">20061 15518 288 0,'-9'-5'25'0,"6"2"-25"0,-3 3 0 0,0 0 0 16,0 0 331-16,0 0 61 0,0 3 12 0,0-3 2 15,3 2-420-15,3-2-84 0</inkml:trace>
  <inkml:trace contextRef="#ctx0" brushRef="#br2" timeOffset="-76251.42">20064 15886 806 0,'0'0'36'0,"0"0"7"0,0 0-35 0,0 0-8 0,0 0 0 0,0 0 0 16,0 0 244-16,0 0 46 0,0 0 10 0,0 0 1 15,0 0-179-15,0 0-36 0,0 0-7 0,0 0-2 16,0 0-40-16,0 0-8 0,0 0-1 0,6-3-1 16,-3-2-19-16,3-1-8 0,0 1 0 0,0 0 8 15,0-3-8-15,0 0 0 0,-3 0 9 0,0-3-9 16,0 1 8-16,-1-1-8 0,1 1 8 0,0-1-8 16,-6-2 0-16,3 5 9 0,-3-3-9 0,-2 3 0 15,2 0 18-15,-6 3-3 0,0 5-1 0,-6 0 0 16,0 3 26-16,-3 5 4 0,-6 0 2 0,3 5 0 15,-2 0-8-15,2 3-2 0,-3 3 0 0,0-1 0 0,3 3-8 16,0-2-3-16,4 2 0 0,2-3 0 0,6 1-5 16,-3-1 0-16,6 1-1 0,3-1 0 0,0-2-19 0,3-2 8 15,6 1-8-15,0-1 0 0,3-4 8 0,3 4-8 16,0-7 0-16,6-1 0 0,-4-4 0 0,10 1 0 16,-3-3 0-16,6 0-9 15,0-5-119-15,-4-3-23 0,4 0-5 0,0-3-584 16,-3-2-118-16</inkml:trace>
  <inkml:trace contextRef="#ctx0" brushRef="#br2" timeOffset="-75332.01">20757 15235 1440 0,'3'-16'64'0,"-3"11"12"0,0-1-60 0,-3 1-16 0,3 0 0 0,0-3 0 16,3 2 133-16,-3 1 24 0,3 0 5 0,-3-3 1 15,6 3-68-15,0-3-14 0,0 2-2 0,3 1-1 16,3 0-22-16,0 0-5 0,0-1-1 0,0-2 0 16,0 3-41-16,3-3-9 0,2 3 0 0,1-3 0 15,0 0 0-15,0 0-12 0,0 0 12 0,-3-3-13 16,3 4 13-16,-6-1 0 0,2-6 0 0,-2 6 0 16,0-2 8-16,-3-1-8 0,0 1 0 0,-3-1 0 15,0 0 0-15,-3-2 0 0,-3 3 0 0,0-4 0 16,0 7 0-16,-6-4 0 0,0 6 8 0,-3-1-8 15,-3 4 0-15,-6 2 0 0,-2 5 0 0,-4 3 0 16,-6 5 0-16,-3 3 8 0,-3 5-8 0,-2 6 0 16,-4-1 25-16,0 6-1 0,1 5-1 0,-4 0 0 15,0 8 2-15,4 0 1 0,-7 5 0 0,7 0 0 0,-1 6-1 16,0-3 0-16,6 5 0 0,4-2 0 0,5-1-13 16,0-2-4-16,3-3 0 0,6-2 0 0,4-6-8 15,2-2 0-15,6-8 0 0,3-3 8 0,3-3-8 16,3 1 0-16,3-9 0 0,6-2 0 0,2-3 0 15,1-2 0-15,6 2-11 0,-3-7 11 0,3-4-20 0,0-2 2 16,3-2 0-16,-4-4 0 16,1-2-21-16,0 0-4 0,0-2-1 15,-3-1 0-15,0-2 18 0,-1 0 3 0,-2 0 1 0,0-1 0 0,-3 4 22 16,-3-1-11-16,0 3 11 0,-3 0-8 0,-3 3 8 0,-3 5 0 16,0 0 8-16,0 0-8 0,0 0 35 0,0 0 2 0,0 8 1 0,-3 0 0 15,3 2-6-15,-3-2 0 0,0 6-1 16,0-4 0-16,3 1-16 0,0-1-3 0,0 4-1 0,0-4 0 15,3 1-11-15,3-3 0 0,0 2 0 16,3-4 0-16,0 2 0 0,0-3 0 0,0-3 0 0,3 1 0 16,-1 0 0-16,-2-6 0 0,3 0 0 0,0 1 0 15,3-3-16-15,-3-3-1 0,3 2-1 0,0-4 0 32,-3 2-14-32,2 0-2 0,1 3-1 0,-3-6 0 15,3 0-1-15,-6 3-1 0,0-2 0 0,0-1 0 0,0 1 14 0,-3 2 3 0,3 0 1 16,-6 3 0-16,-3 5 19 0,0 0 0 0,0 0 8 0,0 0-8 15,0 0 44-15,0 0 2 0,-3 2 1 0,-3 6 0 16,3 0-12-16,-3 0-3 0,-3 0 0 0,3 0 0 16,0 0-7-16,0 2-1 0,0-2-1 0,3 3 0 0,3-3-11 15,0 0-1-15,3-3-1 0,0 0 0 16,-3-5-10-16,6 6 0 0,0-4 0 0,3 1 0 16,0-3 0-16,0-3 0 0,6 1 0 0,0-4 0 15,-1 1-13-15,1 0-8 0,3-3-2 0,0 0 0 16,0 0-110-16,0-3-23 15,0 3-4-15,-3-2 0 0,-1 2 56 0,-2 0 12 0,0 0 3 0,-3 0 0 16,0 0 37-16,-6 6 7 0,-3 2 1 16,0 0 1-16,0 0 104 0,0 0 21 0,0 0 4 0,0 0 1 0,0 0 52 0,-6 7 10 15,-3 1 3-15,0 3 0 0,0-3-63 0,3 3-12 16,0-4-2-16,3 1-1 0,0 0-51 0,3 0-11 16,3 0-1-16,0 0-1 0,6-3-10 0,0-2 0 15,0 2 0-15,3-5 0 0,3 3-24 0,0-6-1 16,3 3 0-16,0-5 0 15,2 2-134-15,1-2-26 0,3 0-6 0,-3 0-1 16,0-1-59-16,-3-2-12 0,14-5-2 0,-8 3-1 16</inkml:trace>
  <inkml:trace contextRef="#ctx0" brushRef="#br2" timeOffset="-74797.28">21371 15904 864 0,'0'0'38'0,"0"0"8"0,0 0-37 0,0 0-9 0,-3 8 0 0,-3-3 0 16,3 1 354-16,-3-1 69 0,0 0 13 0,3 1 4 16,0 1-283-16,0-1-56 0,3 2-11 0,0-3-2 15,3 0-61-15,3 1-12 0,0-1-3 0,3 0 0 16,3 0 0-16,-1-2-1 0,4 0 0 0,0-1 0 15,0-2-11-15,0 0 0 0,3 0 9 0,0 0-9 16,-3 0 8-16,-1 0-8 0,1-5 8 0,0 0-8 16,-3-1 9-16,0 4-9 0,0-3 12 0,0-3-12 15,-3 2 8-15,0-2-8 0,-3-2 0 0,0-3 0 0,-3-1 10 16,3 1-10-16,-3-3 8 0,0 0-8 0,-3 3 0 16,0 0 0-16,0 0 0 0,-6 2 0 0,0 3 20 0,0 3 0 15,-3 2-1-15,0 3 0 0,-3 0 25 0,0 6 4 16,0-1 2-16,-3 3 0 0,3 5-23 0,-3-2-5 15,1 2-1-15,-1 3 0 0,0 0-6 0,0 2-2 16,0-2 0-16,0 5 0 0,3-2-13 0,0 4 11 16,-3-1-11-16,7 4 10 0,-4 3-10 0,0 0 0 15,0-2 0-15,3 4 8 0,3 1-8 0,0 0 0 16,0 2 0-16,3-5 0 0,-3 3 0 0,6-3 0 16,0 3 0-16,0-3 0 0,0-2 0 0,3 4 0 0,-6-2 0 15,3 3 0-15,0-5-23 0,0-1 3 16,-3-2 1-16,-3 2 0 0,3 1 3 0,-3-3 0 15,-3-3 0-15,0 0 0 0,-3 0 16 0,1-2 0 0,-4-3-8 0,-3-3 8 16,0-5 0-16,0 2 0 0,0-4 0 0,0-1 0 16,3-8 0-16,-2 1 8 0,2-1-8 15,0-8 9-15,3 1 1 0,0-9 0 0,3 1 0 16,3-6 0-16,3 3-2 0,0-6-8 0,3 4 12 16,3-1-4-16,0 0 2 0,3 3 0 0,0 0 0 0,3-1 0 15,0 4-10-15,3-3 10 0,6 0-10 0,3 2 10 16,5-5-10-16,4 0 0 0,3 1 0 0,3-1 0 15,8-3 12-15,1-2-2 0,2-3-1 0,4 3 0 16,-3 0-9-16,2 0 0 0,4 0-12 0,-4 0 12 16,4 2-38-16,-6 4 0 0,-7 2 0 0,1-1-922 15,-9 4-184-15</inkml:trace>
  <inkml:trace contextRef="#ctx0" brushRef="#br2" timeOffset="-71802.72">17123 17576 403 0,'0'0'36'0,"0"0"-36"0,0 0 0 0,0 0 0 0,0 0 198 0,0 0 33 16,-6-2 6-16,0-1 2 0,0 0-117 0,6 3-23 15,0 0-5-15,0-5-1 0,-3-3-21 0,6 0-4 16,0 0 0-16,6 0-1 0,-3 0-6 0,0-2-1 15,0-1 0-15,3-2 0 0,-6 2-3 0,3-4-1 16,6 1 0-16,3 1 0 0,2 0-30 0,1 0-6 16,-3-1-2-16,3 1 0 0,3 0-3 0,0 2-1 0,0 1 0 0,-4-1 0 15,4 1-14-15,-3 4 8 16,0 1-8-16,-3 0 0 0,-6 2 8 0,3 0-8 0,-3 3 0 0,-3 3 0 16,-6-3 0-16,6 5 8 15,-3 3-8-15,-1 3 0 0,-2-3 9 0,-2 2-1 0,-1 4 0 16,0 1 0-16,3-1 13 0,-3-1 3 0,-3 3 0 0,3 0 0 15,0 0-15-15,-3-1-9 0,3-1 12 0,-3-1-12 16,3 0 20-16,-3-2-4 0,3-1 0 0,-3-2 0 16,6-2-3-16,0-6-1 0,-3 5 0 0,3-5 0 15,0 0-4-15,0 0 0 0,0 0-8 0,0 0 12 16,3-8 3-16,3-3 0 0,3 1 0 0,-3-4 0 16,6-1-15-16,0-1-15 0,-3-3 3 0,5 3 1 15,1-2 19-15,0-1 3 0,0 3 1 0,3-2 0 16,3 5-12-16,-3-1 0 0,-9 1 0 0,5 3 0 15,4 2-8-15,-3 2-8 0,0-2 0 0,-6 6-1 16,0-1 17-16,-9 3 0 0,9 0-8 0,-9 0 8 0,-3 5 0 16,3 3 0-16,0-2 0 0,-3 2 0 15,-3 2 0-15,0 1 0 0,0-1 0 0,0 4 0 16,-3-4 0-16,3 3 8 0,0 1-8 0,6-4 0 0,6 1 9 16,-6-1-9-16,-3-2 8 0,3 0-8 0,3 0 13 15,-3-8-2-15,0 0-1 0,0 0 0 0,0 0-10 0,0 0 0 16,0 0 0-16,0 0 0 0,6-5 0 0,6-3 0 15,6 0 0-15,-3-3 0 0,-3 1 0 0,3-1 0 16,2 1 0-16,1-1 0 0,0 3-20 0,0-2 3 16,-3 2 1-16,0 0 0 0,3 0-3 0,-6 3 0 15,2-1 0-15,-5 1 0 0,3 0 9 0,-3 2 2 16,0 0 0-16,-3 3 0 0,0 0 8 0,-6 0 0 16,0 0-9-16,6 3 9 0,-6-3 0 0,0 8 0 0,0-8 0 15,0 8 0-15,0 2 0 0,0-2 0 16,-3 3 0-16,0 0 0 0,0-1 11 0,3 1-3 0,-3-1-8 0,3 1 12 15,-3-1-12-15,3-2 9 0,3 0-9 16,-3 0 8-16,0-2-8 0,3 2 0 0,0-6 0 16,6 1 8-1,-9-3-69-15,6 0-15 0,6 0-2 0,-3-5-998 0</inkml:trace>
  <inkml:trace contextRef="#ctx0" brushRef="#br2" timeOffset="-71643.19">18126 17312 1555 0,'0'0'68'0,"-6"0"16"0,0 2-68 0,0 4-16 0,0-4 0 0,-3 1 0 0,0 2 192 0,4 1 34 16,-1 1 7-16,0 1 2 0,3-2-162 0,0 4-32 15,0-2-6-15,3 3-2 0,3-3-25 0,0 0-8 16,0 0 0-16,0 2 0 16,3-2-194-16,-1-3-42 0</inkml:trace>
  <inkml:trace contextRef="#ctx0" brushRef="#br2" timeOffset="-71487.44">18281 16968 1612 0,'-9'18'72'0,"3"-15"14"0,0 0-69 0,3-6-17 15,0-5 0-15,0 0 0 0,3 0 69 0,-3 3 11 0,6 0 1 0,-3-1-608 16,6 1-121-16</inkml:trace>
  <inkml:trace contextRef="#ctx0" brushRef="#br2" timeOffset="-71181.41">18796 16431 1555 0,'0'0'138'0,"0"5"-110"15,-3 0-28-15,0-2 0 0,0 0 166 0,-3-1 28 0,3 3 6 0,-3 1 0 0,-3 2-68 0,0 8-13 16,-3-1-3-16,-3 7-1 0,1-1-67 0,-4 5-14 16,3 1-2-16,-3 7-1 0,0-2 7 15,0 5 2-15,-3 0 0 0,1 5 0 0,2-2-32 0,3-8-8 16,-3-1 0-16,0 6 0 0,3 6 0 0,-3 2 0 16,0-3-11-16,4 0 11 0,-1-5 0 15,0 8 0-15,3-7 0 0,3-4 0 0,0-5 0 0,6-5-16 16,0 0 5-16,0-3 1 15,3-5-26-15,0 0-4 0,0-3-2 0,3-3 0 16,0-4-23-16,0-4-5 0,0-2-1 0,-3 0 0 16,3-5-100-16,0-3-20 0,-3 0-4 0,3-2-1 15,-3-1-79-15,-3-2-16 0</inkml:trace>
  <inkml:trace contextRef="#ctx0" brushRef="#br2" timeOffset="-71031.47">18367 17222 1414 0,'-6'-8'63'0,"6"3"13"0,-3 2-61 0,-3-2-15 0,3-1 0 0,-3 4 0 15,3-1 180-15,-2 0 34 0,5 3 6 0,0 0 2 16,0 0-83-16,0 0-17 0,0 0-3 0,0 0-1 15,0 0-64-15,0 0-13 0,5-2-2 0,4-1-1 16,0 0-10-16,3 1-1 0,0-4-1 0,6 1 0 16,-3 0-10-16,3 0-1 0,6-1-1 0,2 1 0 15,-2 0-5-15,0-1-1 0,6 1 0 0,-1 0 0 32,1-3-201-32,3 3-41 0,30-11-8 0,-19 5-2 0</inkml:trace>
  <inkml:trace contextRef="#ctx0" brushRef="#br2" timeOffset="-70353.63">19266 16910 2012 0,'3'5'44'0,"-3"-5"10"0,0 0 2 0,6-5 0 0,0-1-45 0,0-4-11 0,0-1 0 0,0 0 0 16,3 1 84-16,0-3 14 0,3 2 3 0,3 1 1 16,-4-4-42-16,10-2-8 0,0 1-1 0,0 1-1 15,3 1-30-15,-3-3-7 0,-4 3-1 0,7 0 0 16,0 2-4-16,-3 1-8 0,-3 2 11 0,0 2-11 16,-3 4 0-16,-1 2 0 0,-5 0 0 0,3 5 0 15,-6 0 0-15,3 6 0 0,-6-1 0 0,0 4 0 16,-3 2 28-16,-3-1-2 0,-3 4 0 0,-3 2 0 15,0-2-14-15,-6 2-4 0,-5 3 0 0,-4 7 0 16,0 4-8-16,-6 4 8 0,-3 6-8 0,-2 3 8 16,-1-6 0-16,3-2-8 0,4-3 12 0,-1-2-4 0,3-9 1 15,0 0 0-15,3-4 0 0,4-1 0 0,-1-3-9 16,3-2 0-16,3-3 0 0,3 1 0 16,0-4 0-16,6-5 0 0,0 1 0 0,6-6 0 0,0 0 0 0,0 0 0 15,3-8 9-15,3 0-9 0,-3-3 0 0,6 1 0 16,-3-1 0-16,3-2 0 0,0 0 0 0,0 2 0 15,0 1 0-15,-3-1 0 0,3 0 0 0,-3 3 8 16,2 0-8-16,-2 3 0 0,-6 5 0 0,0 0 0 16,6 0 0-16,-6 0 0 0,6 5 10 0,-3 3 4 15,0 3 1-15,0-3 0 0,0 3 2 0,0 2 1 16,0 0 0-16,0-2 0 0,3 2-18 0,3-3 0 16,0 4 8-16,6-6-8 0,3 2 0 0,6-5 8 0,2 1-8 15,7-6 0 1,0 0-50-16,6-3-17 0,-7 0-3 15,4-2-1178-15</inkml:trace>
  <inkml:trace contextRef="#ctx0" brushRef="#br2" timeOffset="-69663.93">20278 16764 1152 0,'0'0'51'0,"0"0"10"0,0 0-49 0,0 0-12 0,0 0 0 0,0 0 0 16,-6 0 150-16,6 0 27 0,0 0 6 0,-6 5 1 16,0 3-104-16,-3 0-20 0,0 0-4 0,1 3 0 15,-1-1-8-15,-3 4-2 0,-3 1 0 0,0 1 0 16,0 3 4-16,-3 2 1 0,0 5 0 0,-2 6 0 16,-1 3-6-16,3-1-1 0,-3 3 0 0,3-3 0 15,3 1-20-15,0-6-4 0,3 0 0 0,6-5-1 16,1-3-7-16,2 0-2 0,0-2 0 0,6-3 0 15,3-3-10-15,-1 0 0 0,1-2 9 0,3-1-9 16,3-2 8-16,0 0-8 0,3-3 8 0,0 1-8 0,0-6 8 16,3 0-8-16,-3-3 10 0,2 0-10 15,1-2 9-15,0 0-9 0,-3-3 8 0,3 0-8 16,3-3 8-16,-3 1-8 0,-1-4 8 0,4-1-8 0,-3-4 14 16,3 1-2-16,0-6-1 0,3-3 0 0,-4-4-11 15,1-7 0-15,-3-4 9 0,3 0-9 0,0 5 0 0,0 0 0 16,-1 2-10-16,1 1 10 0,-3 2-10 0,-3-2 10 15,3-1-8-15,-3 1 8 0,0 5 0 0,-3-3-10 16,0 6 10-16,-7 5 0 0,1 2 0 0,0 6 0 16,-6 2 0-16,3 6 0 0,-3 0-20 0,0 5 2 15,0 0 1-15,-3 10 0 16,-3 1-196-16,0-1-39 0</inkml:trace>
  <inkml:trace contextRef="#ctx0" brushRef="#br2" timeOffset="-69123.08">20564 17121 1886 0,'0'0'41'16,"0"0"9"-16,0 0 2 0,0 0 1 0,0 0-42 0,-3 5-11 0,0 3 0 0,0 0 0 0,-3 3 71 0,0 0 12 15,0-1 2-15,0 3 1 0,0 3-34 0,0-3-6 16,-3 1-2-16,6-1 0 0,-3 0-18 0,3-2-4 15,-2-1-1-15,2-2 0 0,0 3-12 0,3-3-9 16,0-3 12-16,0-5-12 0,3 5 15 0,-3-5-4 16,8 3-1-16,1 0 0 0,0-6-10 0,3 0 0 15,0-2 0-15,3 0-11 0,0-1 11 0,-3-4 0 16,3-1 0-16,0 1 0 0,-4-4 0 0,4-1 0 16,0-1 0-16,-3 0 8 0,-3 0-8 0,3 3 0 15,0 0 0-15,-3-1 0 0,-6 6-20 0,0 0 2 16,6 3 0-16,-3 2 0 0,-6 3 29 0,0 0 5 0,0 11 2 15,-3 0 0-15,3 5 8 0,-6-1 2 0,0 1 0 16,0 3 0-16,0-6-19 0,3 3-9 0,-3-3 10 16,6-2-10-16,0 2 15 0,0-5-3 15,3 0-1-15,0-3 0 0,3 0-11 0,0-2-12 0,0 0 2 0,0-3 1 16,3 0 31-16,0-3 6 0,2 0 2 0,4-2 0 31,0 2-125-31,-3-4-25 0,0-1-4 0,3 0-955 0</inkml:trace>
  <inkml:trace contextRef="#ctx0" brushRef="#br2" timeOffset="-68639.21">21219 16595 403 0,'3'-8'36'0,"0"0"-36"16,0-3 0-16,0 1 0 0,0 2 392 0,0 0 71 15,0 2 14-15,0-1 3 0,-3 1-299 0,0 6-60 16,0 0-12-16,0 0-2 0,0 0-42 0,-3 8-8 15,0 5-1-15,-6 3-1 0,0 0-28 0,-3 5-6 16,0 3-1-16,-3 3 0 0,0 4-5 0,0 1-2 16,0 0 0-16,4 0 0 0,-4 5-13 0,0-3 9 15,0 0-9-15,3-10 8 0,3 0-8 0,-3 0 8 16,0 8-8-16,0-3 8 0,3 0-8 0,0-3 0 16,1 1 0-16,-1 4 0 0,3-7 0 0,0-3 0 15,3-2 0-15,0-3 0 0,6-6 0 0,-3 1 0 16,6-6 0-16,0-2-11 0,3-3 2 0,0-3 0 0,-1-2 0 0,4-6 0 15,3 1-5-15,-3-3-1 0,6-3 0 0,0 0 0 16,0-3 1-16,0 1 0 16,-4 5 0-16,4-3 0 15,-3 5-14-15,3 3-4 0,-6 0 0 0,0 3 0 0,0 5 32 0,-3 0 0 0,-3 5 0 0,-3 3 10 16,3 0-10-16,-6 5 0 0,3 1 0 0,-6 1-11 16,-3 1 35-16,0-2 6 0,0 1 2 0,-3 1 0 15,-3 3-32-15,3-3 0 0,-3-3 0 0,3 0 0 16,-3 3 9-16,0-3-1 0,3 1 0 0,-3-4 0 15,4 1-8-15,-4 2 0 0,0-5 0 0,0 2 0 16,0-2 8-16,3 0-8 0,-3-2 8 0,0-1-8 16,3 0 9-16,-3-5-9 0,3 0 10 0,0-5-10 15,1 0 8-15,5-1-8 0,-3-2 0 0,3 0 9 16,3-2-9-16,0-1-14 0,0 1 3 0,6-1 1 16,0-2-119-16,0 0-24 0,-1-3-5 0,4 0-906 15</inkml:trace>
  <inkml:trace contextRef="#ctx0" brushRef="#br2" timeOffset="-68271.69">21380 17209 2246 0,'0'0'49'0,"0"0"11"0,0 0 1 0,0 0 3 0,0 0-52 0,0 0-12 15,0 0 0-15,0 0 0 0,3 2 26 0,2 1 2 0,-2-3 1 0,3 2 0 16,3-2-20-16,-3 0-9 0,3-2 8 0,0 2-8 16,3-5 16-16,-3-3-3 0,3 2 0 0,-3-2 0 15,3 3-13-15,-3-6 11 0,0 1-11 0,-1-3 10 16,-2 2 2-16,0-5 1 0,-3 0 0 0,3 0 0 16,-3 1-13-16,0-1 0 0,0-3 8 0,-3 6-8 15,0 0 0-15,0 5 0 0,-6 0 0 0,3 3 0 16,3 5 57-16,-12 2 6 0,1 3 1 0,-4 6 0 15,0 5-26-15,-3 0-5 0,-3 5-1 0,3 0 0 16,0 3 7-16,0 0 1 0,1 0 0 0,2-3 0 16,6-3-40-16,0 3 0 0,3-5 0 0,3 0 0 15,3-3 0-15,3-2 0 0,3 0 0 0,3-1 8 16,6-5-8-16,0 3 0 0,-1-5 0 0,4 0 0 16,0-1-144-16,3-4-24 0,0-1-5 15</inkml:trace>
  <inkml:trace contextRef="#ctx0" brushRef="#br2" timeOffset="-67437.84">22153 16671 1382 0,'0'0'61'0,"0"0"13"0,0 0-59 0,0 0-15 0,0 0 0 0,0 0 0 16,0 0 180-16,0 0 32 0,6-5 8 0,0 2 0 15,0-2-152-15,3 0-32 0,0 0-5 0,3-3-2 16,3 0-29-16,0-3 8 0,0 1-8 0,6-1 0 16,-4 0 0-16,1-2 0 0,-3 0 0 0,0 0 0 0,0-3 0 0,0 3 8 15,-3-3-8-15,0 0 0 0,-3 0 0 0,-1 0 8 16,1 0-8-16,-6 0 0 0,3 0 0 0,-3 1 0 15,-3-4 0-15,0 3 0 16,-3-2 12-16,0 2-4 0,-3 0-8 0,0 3 12 16,-2 5 7-16,-4 2 1 0,-3 1 0 0,-3 5 0 0,-9 5 28 15,-3 6 7-15,1 2 1 0,-7 6 0 0,-3 2-17 16,3 5-3-16,-2 4-1 0,2 4 0 0,0 0-4 0,1 6-1 16,2 2 0-16,3 3 0 0,-3 0-10 0,1 3-1 15,-1 0-1-15,3-1 0 0,3 1-5 0,0-3-1 16,-2 0 0-16,5 0 0 0,-3 2-12 0,6-4 0 15,6-6 0-15,1 0-10 0,5-5 10 0,0-6 0 16,3 0 0-16,0-2 0 0,3-5 0 0,3-3 0 16,3-3-9-16,0-3 9 0,3-4-9 0,3-4 9 0,3-2-12 15,-1-5 12-15,1-3-23 0,6 0 3 16,0-5 0-16,0 0 0 0,3-6 20 0,3 1 0 0,-1-1 0 16,4 1 0-16,-6-3-13 0,3 2-2 0,0 0 0 15,-7 4 0-15,4 1 3 0,0 4 0 16,-6-1 0-16,0 6 0 0,-3 2-4 0,0 3-1 0,-3 3 0 15,-3 2 0-15,0 1 8 0,-6 1 9 0,0 1-13 0,-3 6 5 16,-3-1 8-16,3 0 0 0,-6 0 0 0,3 3 0 16,0-3 0-16,-3 1 9 0,0-1-1 0,0-3-8 15,3 1 24-15,-3 0-3 0,0-3 0 0,3-1 0 16,0-1-3-16,0-1-1 0,3 0 0 0,-3-2 0 16,3 0-5-16,3-3 0 0,0 5-1 0,0-5 0 0,0 0-11 15,-3 5 0-15,3-5 0 0,3 8 0 0,-3-8 0 0,3 5 0 16,3 1 0-16,-6-6 0 0,6 5 0 0,0 0 0 15,0 1 0-15,3-1 0 0,0-2 0 0,0-1 0 16,0-2 0-16,0 0 0 16,3 0-31-16,0 0 2 0,3-2 0 0,-4-1-795 15,7-2-158-15</inkml:trace>
  <inkml:trace contextRef="#ctx0" brushRef="#br2" timeOffset="-66458.11">22231 17251 2048 0,'-9'2'91'0,"9"-2"18"0,-3 3-87 0,3-3-22 0,-6 3 0 0,6-3 0 15,0 0 92-15,0 0 15 0,0 0 2 16,0 0 1-16,9 2-72 0,0 1-14 0,0-3-4 0,3 0 0 16,3-3-12-16,-1 1-8 0,-5-4 10 0,3 1-10 15,0-3 10-15,0 3-10 0,0-3 10 0,-3 0-10 16,0 0 9-16,-3 0-9 0,0 0 8 0,-3-2-8 15,3-1 8-15,-6-2-8 0,0 2 8 0,0-2-8 16,-3 2 10-16,3-2-10 0,-3-3 12 0,-3 3-12 16,0 3 11-16,0-1-11 0,-3-2 10 0,0 7-10 15,-3 1 28-15,0 3-1 0,-3 4 0 0,0 1 0 16,1 2-3-16,-4 3 0 0,3 0 0 0,0 3 0 16,3 2-8-16,0 3-3 0,0-3 0 0,3 5 0 15,0 1-1-15,0-1-1 0,3-2 0 0,3 0 0 0,3 0-11 16,0-3 0-16,0 1 0 0,6-4 0 0,0 1 0 0,0-6 0 15,6 0 0-15,0-2 0 0,3-3 0 0,3-3-9 16,0 1 9-16,0-4-10 0,-1 1-9 0,1-3-1 16,0-2-1-16,0 2 0 15,-3-3-6-15,0 0-1 0,0 1 0 16,-3-1 0-16,0-2 18 0,-4 0 10 0,1 0-12 0,0 2 12 0,0 0 0 0,-3 1 0 16,0-1 0-16,-3 6 0 0,3 0 0 0,-6 5 0 15,0 0 0-15,0 0 0 0,0 0 12 0,-6 8 5 16,0 5 2-16,0-3 0 0,3 4-4 0,-3 2-1 15,0-3 0-15,0 3 0 0,3 0-14 0,0-3 9 16,0 0-9-16,3-2 8 0,0 2-8 0,0-5 0 16,3 0 0-16,0 0 8 0,0 0-8 0,3-6 0 0,0 1 0 15,0-1 0-15,3-4 0 0,0-1 10 0,3-5-10 16,3 3 10-16,3-3-10 0,-3 0 0 0,2-3 0 16,4-2 0-16,0 0 0 0,-3 0-11 0,0 0 11 15,0-1-12-15,-3 1 2 0,-1 0 0 0,1 0 0 16,-3 2 0-16,3 3 10 0,-6 3 0 0,-3-3-9 15,3 5 9-15,-9 3 0 0,0 0 0 0,0 0 0 0,0 8 0 16,-3 0 0-16,-3 3 0 0,0 2 12 0,0 0-4 16,0 0 2-16,-3 1 0 0,0-1 0 0,3 0 0 15,3-2-2-15,-3-1-8 0,3 1 12 0,0-3-4 16,3 0-8-16,0-8 0 0,3 5 0 0,-3-5 0 16,6 8 0-16,-6-8 0 0,12 0 8 0,0-3-8 15,0 1 0-15,0-1 0 0,3-2 9 0,-3-3-9 16,3 2 0-16,-6-1 0 0,3-4 0 0,2 3 0 0,-5 0 0 15,3 0 0-15,-3-2 0 0,3 2 0 16,-3-3 0-16,0 3 0 0,0 0 0 0,-3 3 0 0,3 0 0 16,-6-1 0-16,-3 6 0 0,0 0 0 0,0 0 0 0,0 0 0 15,0 0 0-15,0 0-8 0,0 8 8 0,-3 0 0 16,3 3 10-16,0-3-10 0,-3 2 0 0,3-4 0 16,0 2 0-16,0-8 0 0,3 5 0 0,-3-5 0 15,0 0 0-15,3 5 0 0,6-2 0 0,-3-1 0 16,-3-4 0-16,6 2 0 0,-1-6 0 0,1 1 0 15,0 0 0-15,3-3 0 0,-3 0 0 0,3 0 0 16,0 3 0-16,0-3 0 0,0 0 0 0,0 3 0 16,0-3 0-16,0 2-10 0,-4-2 10 0,1 3-8 15,-3 0 8-15,3 2-8 0,-3 1 8 0,-6 2 0 16,0 0 0-16,0 0 0 0,-6 10 0 0,3 1 0 0,-3-1 0 16,0 1-8-16,0 2 8 0,0 0 0 15,1 1 0-15,5-4 0 0,-3 1 0 0,3-3 0 0,3 0 0 16,-1 0 0-16,4-6-12 0,0 3 0 0,3-5 0 0,0 0 0 31,0-2-149-31,3-3-31 0,3-3-5 0,-3 0-843 0</inkml:trace>
  <inkml:trace contextRef="#ctx0" brushRef="#br2" timeOffset="-66020.16">23633 16349 1785 0,'9'-22'79'0,"-9"15"17"0,3-4-77 0,0 3-19 0,-3-3 0 0,0 3 0 0,0 1 156 0,-3 1 28 16,0 1 6-16,3 5 1 0,0 0-86 0,0 0-17 16,-9 3-3-16,3 5-1 0,-3 2-36 0,-3 6-7 15,0 5-1-15,-3 3-1 0,-3 2-12 0,0 4-3 16,-2 4 0-16,-1 6 0 0,0-1-4 0,-3 1 0 16,3 5-1-16,0 3 0 0,4-3-9 0,-1 2-2 15,0-2 0-15,3 0 0 0,0-3-8 0,3 1 0 16,3-3 0-16,0-1 0 15,0-2-70-15,4 0-19 0,-1-8-4 0,3-2-1 16,0-3 54-16,0-6 10 0,3-2 2 0,-3-3 1 16,3-5-21-16,0 0-5 0,0-8-1 0,0 0 0 15,0 0 0-15,0 0 0 0,3-8 0 0,0-2 0 16,0-4-5-16,0 1-1 0,0-3 0 0,0-2 0 0,-3-3 43 0,0-3 8 0,0 0 9 0,0 0-13 16,0 0 13-16,0 3 8 0,0 0 0 15,-3 5-8-15,3 3 84 0,-6 2 9 0,3 1 3 0,-3 4 0 16,0 1 20-16,0 0 5 0,0 2 1 15,3 1 0-15,3 2-58 0,-6 0-12 0,6 0-3 0,-3 5 0 16,3-5-28-16,0 0-5 0,3 8-2 0,0-3 0 16,0 3-14-16,3 0 0 0,0 0 0 0,6 0 0 15,-3 0 0-15,2-3 8 0,4 0-8 0,0 1 0 16,0-4-12-16,3 4-6 0,0-4-1 0,0 1 0 16,5-3-154-1,-2 0-31-15,9 0-7 0</inkml:trace>
  <inkml:trace contextRef="#ctx0" brushRef="#br2" timeOffset="-65433.83">23657 17007 1324 0,'-18'6'59'0,"9"-1"12"0,0 3-57 0,-3 3-14 16,0-4 0-16,3-1 0 0,-3 2 295 0,3 0 56 15,0 0 11-15,0-3 2 0,6 3-244 0,0 0-48 16,3-8-11-16,0 5-1 0,0-5-22 0,6 5-4 16,0-2-1-16,3-3 0 0,3-3-21 0,0 3-12 15,3-2 12-15,0-4-12 0,0-2 10 0,0 3-10 16,-3-3 8-16,2 3-8 0,-2-3 0 0,0-5 8 15,-3 2-8-15,0-2 0 0,0 2 0 0,-3-2 0 16,-3 0 0-16,0 0 0 0,0 2 0 0,-3 1 0 16,0 2 0-16,-6 2 0 0,-3 4 0 0,0 2 8 15,-6 0-8-15,0 2 0 0,-2 6 26 0,-1 0 0 16,0 3 0-16,0-1 0 0,0 4-2 0,0 1-1 16,3 1 0-16,3-2 0 0,1-1-11 0,2 0-3 0,3 3 0 0,0-3 0 15,3-2-9-15,6 2 0 0,3-5 9 0,0 2-9 16,0-2 0-16,5-2 0 0,-2-1 0 0,6-2 8 15,0 2-8-15,3-5 0 0,0-3 0 0,0 1 0 16,3-1 0-16,-4 0 0 0,1-5-12 0,-3 3 4 16,0-3-14-16,0 3-2 0,0-3-1 0,0 0 0 15,-3 0 0-15,-1 0 0 0,4 0 0 0,-6 3 0 16,-3-3 15-16,0 5 10 0,0-2-12 0,-6 5 12 16,0 0 0-16,0 0 0 0,0 0 0 0,0 0 0 15,-3 11 8-15,0-1 8 0,-3-2 1 0,3 3 1 16,-3-3 0-16,3 2 0 0,0-2 0 0,0 0 0 15,3-3-18-15,0 3 8 0,0-8-8 0,3 6 0 16,0-1 0-16,3-2 0 0,0-1 0 0,0-2 0 16,6-2 8-16,0-1-8 0,3-2 0 0,3-1 0 15,0-2-17-15,2 3-7 16,1-6-2-16,0 4 0 0,-6 1-6 0,3 1-2 16,-6 0 0-16,0 2 0 0,0 0 12 0,-6 1 2 0,-6 2 1 15,0 0 0-15,0 0 19 0,0 0 16 0,-3 8-4 0,0 0 0 0,-3 5 31 0,0-3 5 16,0 4 2-16,0-1 0 0,-3 0-20 0,3 0-4 15,3 1-1-15,0-1 0 0,3 0-17 0,6-2-8 16,0-3 0-16,3 2 8 16,3 1-92-16,0-6-18 0,17 6-4 15,-2-9-1-15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2-16T11:45:13.3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40 12 12440 0 0,'0'0'1104'0'0,"-5"-5"-880"0"0,-3 1-224 0 0,3 1 0 0 0,2 6 0 0 0,-7 1 0 0 0,5 1 0 0 0,2 6-632 0 0,3 1 296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45:29.92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1940 468 288 0,'0'0'25'0,"0"0"-25"0,0 0 0 0,0 0 0 15,0 0 199-15,0 0 34 0,0 0 7 0,0 0 2 16,0-5-107-16,0 5-22 0,0 0-4 0,0 0-1 16,-6-8-32-16,3 3-6 0,3 5-2 0,0 0 0 15,-6-8-9-15,6 8-3 0,-6 0 0 0,6-5 0 16,0 5 0-16,-9 0 0 0,0 0 0 0,0-6 0 16,-3 12-13-16,0-6-3 0,-6 0-1 0,-3 5 0 0,1 0-8 15,-1 3-2-15,0 0 0 0,0 5 0 0,-9 0-2 16,12 6-1-16,-8 0 0 0,2 2 0 0,3-3 1 0,-6 1 0 15,3 2 0-15,-2 5 0 0,-4-2-7 0,-12 3 0 16,1 7-1-16,2-2 0 0,3-6-2 0,6 6 0 16,-8-3 0-16,8 0 0 0,6 0-17 15,6-2 0-15,-3 2 0 0,4-8 0 0,5-2 8 16,3 2-8-16,6 0 9 0,-6-5-9 0,9 0 0 16,0 2 0-16,3-5 0 0,3-5 0 0,3 3 0 0,-3-3-8 15,9-3 8-15,-1-2 0 0,4-6 0 0,0 3-10 16,3 0 10-16,0 0-8 15,0-5-22-15,2-3-4 0,-2 3-1 0,0-1 0 0,3 4 15 0,-9-4 4 16,3-7 0-16,0 5 0 0,-4 3 16 0,-2-3-12 16,3-5 12-16,-6 7-10 0,3-7 10 0,-3 8 0 15,-6-8 0-15,6 5 0 0,0 2 0 0,-9-1 0 16,3-4 0-16,3 3 0 0,-6 3 0 0,0 5 0 0,0 0 10 0,0 0-10 16,0 0 15-16,0 0-3 0,0 0-1 0,0 0 0 15,0 0 3-15,0 0 1 0,-6 0 0 0,3 5 0 16,-3-5-6-16,3 5-1 0,-3 3 0 0,3-2 0 15,0 1-8-15,3-7 12 0,0 0-12 0,0 6 12 16,0-6-3-16,-6 8 0 0,6-3 0 0,6 3 0 16,-6-8-9-16,3 5-11 0,0-2 3 0,6 2 0 15,-3-5 8-15,3-5 0 0,3 2 0 0,-3 3 0 16,5-5-24-16,1 0-10 0,-3 2-2 16,0-2 0-16,6-3 8 15,-6 2 0-15,0 1 1 0,0 3 0 0,3 2 27 0,-6-6-8 0,-9 6 8 0,5 0 0 16,10 0-16-16,-15 0 1 0,0 0 1 0,0 0 0 15,0 0 14-15,0 6 0 0,0 7 0 0,0-5 0 0,-9 0 26 16,3 2 2-16,1 3 0 0,-4 6 0 0,-6-6 16 16,9 0 4-16,-9 1 1 0,0-1 0 0,6 0-33 15,-3 6-6-15,3-6-2 0,-3 0 0 0,3 0-8 0,0 1 0 16,4-6 0-16,-1 5 0 0,-3-8-8 0,9 3 8 16,0 3 0-16,0-9 0 15,3 3-152-15,-3-5-25 0,0 0-6 16,9 0-1-16</inkml:trace>
  <inkml:trace contextRef="#ctx0" brushRef="#br0" timeOffset="327.2">2374 384 1666 0,'0'0'74'0,"0"0"15"0,0 0-71 0,0 0-18 0,0 0 0 0,0 0 0 16,-3 5 114-16,-3-5 19 0,-3 8 4 0,0-3 1 16,6-2-43-16,-6 7-9 0,-5-2-2 0,-1 6 0 15,-3-1-40-15,3 5-8 0,0 3-1 0,0 3-1 16,-3-3 2-16,0 6 0 0,-2-3 0 0,-1 5 0 16,0 3-20-16,-3-1-3 0,0 4-1 0,1-4 0 15,5 1-12-15,3-5 9 0,-6-1-9 0,12 1 8 16,-6-4-8-16,9-1 0 0,-3-4 0 0,-3 3 0 0,12-2 0 0,-6-1 8 15,3-4-8-15,3-1 0 0,3 0 0 0,3-5 0 16,-6-3-12-16,6 3 12 16,0-3-52-16,-3 1-2 0,-3-6-1 0,9 0 0 15,3 0-106-15,-3 0-22 0,0-6-4 16,3 6-764-16</inkml:trace>
  <inkml:trace contextRef="#ctx0" brushRef="#br0" timeOffset="1008.53">2327 847 288 0,'3'0'12'0,"-3"0"4"0,0 0-16 15,0 0 0-15,0 0 0 0,0 0 0 0,0 0 320 0,0 8 62 16,0-3 12-16,-3 0 2 0,-3 3-223 0,0-3-45 16,-3 9-8-16,-3-1-3 0,3-5-33 0,-6 5-8 15,9 0 0-15,-9 6-1 0,0-6-25 0,3 0-5 16,3 0-1-16,-5-5 0 0,8 3-1 0,-3-3-1 15,0 0 0-15,6 2 0 0,3-4-42 0,0-6 0 16,0 0 0-16,6 0 0 0,0 2 0 0,6-2 0 16,5-2 0-16,-8-4 0 0,12-4 0 0,-6 2 0 15,3-5 0-15,0 5 0 0,3-5-10 0,-6 2-1 16,-1 3 0-16,7-5 0 0,-6 0 11 0,0-1-12 16,0 4 12-16,0 2-12 0,6-5-2 0,-9 5-1 15,-1 2 0-15,1 1 0 0,3 2 15 0,-3 3 15 16,-3-5-3-16,-3 5-1 0,0 0-11 0,3 5 8 0,-6-5-8 15,3 8 8-15,-6-2 19 0,0 2 3 0,0-3 1 0,0 3 0 16,0 5 17-16,-6-8 4 0,3 9 1 0,-6-1 0 16,3 0-27-16,0-5-6 0,-3 3 0 0,3 2-1 15,0-5-2-15,6 5 0 0,-6-5 0 0,3 2 0 16,-3 4-17-16,3-6 8 0,3-8-8 0,3 5 0 16,-3 3 0-16,6-3 0 0,-3 0 0 0,3-5 0 15,0 0-49-15,9 0-14 16,-6-5-2-16,3 0-1240 0</inkml:trace>
  <inkml:trace contextRef="#ctx0" brushRef="#br0" timeOffset="1591.2">3523 664 172 0,'0'0'8'0,"0"0"1"0,0 0-9 16,0 0 0-16,0 0 0 0,-3 5 0 0,3 3 391 0,-9 0 76 15,9 3 15-15,-9 2 3 0,0 3-301 0,-3 2-60 16,1 1-12-16,-1 0-2 0,3 2-45 0,-9-3-9 15,0 3-1-15,3-2-1 0,0 7-18 0,0-7-4 16,-3 7-1-16,7-4 0 0,-7 1-17 0,6-7-3 16,0 3-1-16,3-1 0 0,0-5-10 0,3 1 0 15,0-1 0-15,0-5 0 0,6 2-13 0,0-7-8 16,0-3-2-16,0 0-751 16,0 0-150-16</inkml:trace>
  <inkml:trace contextRef="#ctx0" brushRef="#br0" timeOffset="1902.4">3401 463 1612 0,'0'0'144'0,"0"0"-116"0,-3 5-28 0,-6-5 0 16,9 0 119-16,0 0 17 0,-6 0 4 0,6 0 1 15,0 0-23-15,0 0-5 0,0 0-1 0,0 0 0 16,0 0-34-16,0 0-7 0,9 0-2 0,3 0 0 15,-3-5-9-15,6 5-3 0,6 0 0 0,-6-3 0 16,5-2-18-16,1 5-4 0,0-5-1 0,3-3 0 0,0 8-16 0,3-5-3 16,-1 5-1-16,4-8 0 0,-3 8-14 15,3-6 8-15,-7 6-8 0,4 0 0 16,3-5 0-16,-9 2 8 0,3 3-8 0,-4-5 0 0,1 5 0 16,0 0 0-16,-3 0 0 0,-3 0 0 15,0 0-27-15,-6 5-5 0,-9-5 0 0,9 3-1 16,0 2-125-16,-9 1-25 0,3 2-5 0</inkml:trace>
  <inkml:trace contextRef="#ctx0" brushRef="#br0" timeOffset="2151.48">3130 1074 518 0,'0'0'23'0,"0"0"5"16,0 0-28-16,0 0 0 0,0 0 0 0,0 0 0 0,9 0 386 0,0 3 72 0,0-6 14 16,3 6 4-16,0 2-292 0,3-5-57 0,-6 0-12 0,3 0-3 15,2 0-35-15,1 0-7 0,0 0-2 0,0 0 0 16,0 0-20-16,0-8-4 0,6 8 0 0,0-5-1 16,-1 5-23-16,1-5-4 0,0 5 0 0,-3-3-1 15,3-2-7-15,-6 5-8 0,2 0 11 0,1-6-11 16,3 4 0-16,-6 2 0 0,0 0 0 0,0 0 0 15,0 0-190-15,-3 0-35 0</inkml:trace>
  <inkml:trace contextRef="#ctx0" brushRef="#br0" timeOffset="2879.46">3990 286 1278 0,'-8'-6'56'0,"2"-1"12"0,0 1-54 0,3 4-14 16,-3-9 0-16,-3 3 0 0,-3-5 102 0,0 2 18 0,0 3 3 0,-3-5 1 16,3 5-27-16,-3-2-5 0,6 2 0 0,-11 0-1 15,5 2-20-15,0 1-4 0,-6 5-1 0,-6 0 0 16,3 0-2-16,-2 5-1 0,-4 3 0 0,0 6 0 16,0-4-6-16,4 3-1 0,-10 3 0 0,0 3 0 15,-3-6-37-15,1 6-8 0,5-1-2 0,-3 3 0 16,6-8 18-16,-2 6 3 0,-1-1 1 0,0-2 0 15,-2 8-23-15,2 3-8 0,0-1 0 0,3 6 0 16,1 10 0-16,-1 1-10 0,3-4 0 0,3 6 0 16,3-5 18-16,0-6 3 0,4 3 1 0,5-2 0 15,-3-1-12-15,9 3-17 0,-3 3 4 0,3 0 1 16,6-3 12-16,0-3 0 0,6 3 0 0,-3-16 0 0,3 6 0 16,6-6 0-16,0 3 0 0,6-6 0 15,2 3 23-15,-2-7 7 0,9 4 2 0,12 1 0 0,-4-6-32 16,7-5-13-16,-6 5 1 0,3-8 0 0,-1 3 12 0,4-8 16 15,0 0-3-15,5 0-1 0,4-8 0 0,-1 3 0 16,1-3 0-16,0-5 0 0,-1 0 2 0,-5-6 0 16,-3 1 0-16,2-4 0 0,-2-1-14 0,-6 1 9 15,-1-4-9-15,4-1 8 0,-6 1 1 0,5-6 0 16,-8 6 0-16,3-6 0 0,-3 0-9 0,-1 1-9 16,-8 1 9-16,0-7-13 0,-3-2 36 0,3-1 7 15,-12-5 2-15,3 5 0 0,-3-5-32 0,0-2 0 0,2 2 0 0,-5 5 0 16,0-5 0-16,-3 5 0 15,3-5 0-15,-12-7 0 0,6-1 0 0,-9 8 0 16,-8 8-9-16,-1 2 9 0,-3 3 0 0,-15 11 0 16,-6 3 8-16,-2 10-8 0,-7 3 0 0,1 5 0 15,-1 7 0-15,-6-1 0 0,4 7 0 0,2 0 0 0,1 0 0 16,-1 6-12-16,9-6 12 0,-2 6 0 0,8-3 9 16,0 2-9-1,7 1-77-15,2 2-22 0,3-3-4 0</inkml:trace>
  <inkml:trace contextRef="#ctx0" brushRef="#br0" timeOffset="3787.35">4800 945 1152 0,'0'0'51'0,"0"0"10"0,0 0-49 0,0 0-12 15,0 0 0-15,0 0 0 0,0 0 206 0,0 0 38 16,3-6 8-16,3-2 2 0,-3 3-145 0,6-8-29 16,0 5-5-16,3 3-2 0,0-9-29 0,3 6-7 15,-1-2-1-15,1 2 0 0,6 3-20 0,0-3-5 16,0 2-1-16,0-2 0 0,-3 3-10 0,-1 0 0 16,-2 2 0-16,3 3 8 0,-9 0-8 0,0 0 0 15,3 0 0-15,-12 0 0 0,0 0 13 0,6 3 1 16,-6-3 0-16,3 10 0 0,3-2 13 0,-6 3 2 15,-3-3 1-15,-3-3 0 0,0 8-6 0,0-5 0 0,-3 6-1 0,-3-1 0 16,0-5-9-16,0 2-2 16,0 4 0-16,0-1 0 0,-2-8-12 0,2 8 9 0,6-5-9 15,-3-2 8-15,0 1-8 0,6-7 0 0,0 8 0 16,3-8 0-16,0 0 0 0,0 0 0 0,0 0 0 16,9-2 0-16,6-4 0 0,0 1 0 0,-1-3 0 0,1 0 0 15,3-2-14-15,0-3 5 0,0-1 1 0,-3 1 0 16,0 0-5-16,3 0-1 0,2-1 0 0,-2 1 0 15,0 0 14-15,3 5 0 0,-6-3 0 0,3 3 0 16,0 3 0-16,-7-3 0 0,1 8 0 0,-3 0 0 16,-3 0 0-16,0 3 0 0,-6-3 0 0,0 10 0 15,0-2 10-15,-3 3 2 0,0-3 0 0,-3 5 0 16,0 0 4-16,0 1 0 0,0-6 1 0,0 2 0 0,4 3-7 0,-7 1-2 16,6-1 0-16,0-5 0 0,0 2-8 0,3 4 10 15,-3-7-10-15,3 1 10 0,3 3-10 0,0-11-16 16,3 8 4-16,-3-8 1 0,3 0 11 0,2 5 0 15,-2-5 8-15,6 0-8 16,-3 0-228-16,6 0-49 0</inkml:trace>
  <inkml:trace contextRef="#ctx0" brushRef="#br0" timeOffset="4379.46">5654 939 230 0,'-3'6'20'0,"3"-6"-20"0,0 0 0 0,0 0 0 15,0 0 348-15,0 0 66 0,0 0 13 0,0 0 2 16,6-6-294-16,3 6-59 0,-9 0-12 0,12 0-3 16,-3-8-15-16,6 8-3 0,-6-5-1 0,3 0 0 15,0 2-18-15,0-2-4 0,0-3-1 0,-1 3 0 16,1-3-7-16,0-6 0 0,-3 9-1 0,0-3 0 15,3-2-11-15,-3-4 0 0,0 6 0 0,-3-5 0 16,0 0 9-16,-3 2-9 0,0 3 10 0,-3-5-10 16,0 0 19-16,-3 0-3 0,0 0 0 0,-3 2 0 15,0 3 4-15,-3 0 1 0,0-2 0 0,-3 7 0 16,3-2 19-16,-6 10 4 0,0-5 1 0,-2 8 0 16,-4-3-6-16,0 8-2 0,0 1 0 0,6-1 0 15,-9 0-17-15,6 0-3 0,1 0-1 0,2 6 0 0,0-6-4 16,3 0-2-16,-3 6 0 0,3-6 0 0,3 0-10 15,0 3 0-15,3 3 0 0,0-6 8 0,3 0-8 16,3 1 0-16,3 4 0 0,3-13 0 0,-6-5 0 16,6 8 0-16,3-2 0 0,6-4 0 0,-9-2 0 15,9-2 0-15,-6 2 0 0,6 0-11 0,0-11 11 16,0 3 0-16,5 0 0 0,-2-2 8 0,0-4-8 16,0 1-12-16,6 5 4 0,-9-5 0 0,0 0 8 15,5-1-8-15,-8 1 8 0,3 8-8 0,-3-8 8 0,0 7 0 16,-6 1 0-16,0 2 0 0,-6 3 0 0,0 0 0 15,0 0 0-15,0 0 0 0,0 0 0 0,-3 8 11 16,-3-2-3-16,-3 7 0 0,3-8 4 0,-3 8 0 16,0 1 0-16,3-6 0 0,-3 5 22 0,3 0 5 15,6 0 1-15,-6-2 0 0,3-3-40 0,3-3 0 16,0 8 0-16,3-5 0 0,-3-8 0 0,9 6 0 16,3-6 0-16,0 0 8 15,3-6-121-15,3 6-24 0,3-8-5 0</inkml:trace>
  <inkml:trace contextRef="#ctx0" brushRef="#br0" timeOffset="4773.46">6241 767 403 0,'0'0'17'0,"0"0"5"0,0 0-22 0,0 0 0 15,0 0 0-15,0 0 0 0,0 0 312 0,0 0 59 16,6 0 11-16,3-5 2 0,-9 5-248 0,6-5-49 16,0 2-11-16,-1-2-1 0,4-1-38 0,-3 4-7 15,0-9-2-15,0 6 0 0,-6 5-3 0,6-3-1 16,0-10 0-16,-6 8 0 0,0 5 25 0,0 0 5 16,-3-8 1-16,0 3 0 0,-3-1 17 0,0 4 4 15,-6-4 1-15,3 1 0 0,-5 2-37 0,2 6-7 16,-3 2-1-16,-3 1-1 0,-3-6 6 0,0 8 2 15,3 5 0-15,-2-5 0 0,5 5-11 0,-3-2-1 16,0 2-1-16,0 0 0 0,3 0-6 0,0 0 0 16,3 1-1-16,1 4 0 0,5-5 1 0,-3 1 0 15,0-1 0-15,3 5 0 0,0-2-20 0,3 3 0 16,0-6 0-16,0 6 0 0,6-1 0 0,-3-5 0 16,6 1 0-16,0-1 0 0,-3 0 0 0,3 0 0 15,3-5 0-15,0 3 0 0,2-11 0 0,1 2-17 16,3 4 1-16,0-12 1 15,6 4-80-15,0-4-16 0,3-4-3 0</inkml:trace>
  <inkml:trace contextRef="#ctx0" brushRef="#br0" timeOffset="5328.31">6544 619 2106 0,'0'0'46'0,"0"0"10"16,0 0 1-16,0 0 3 0,0 0-48 0,0 0-12 0,6 5 0 0,0-5 0 0,-6 0 60 0,9 0 11 15,3 0 1-15,3 0 1 0,0-5-25 0,0-3-6 16,0 3-1-16,-1-3 0 16,1-3-29-16,0-2-12 0,3 0 8 0,3 0-8 0,-3-1 8 0,3 1-8 15,-3 0 0-15,5-8 8 0,-2 10-8 0,-3-2 0 16,-6 0 9-16,3 0-9 0,-3 5 9 0,-3-6-9 15,-3 9 12-15,0-8-12 0,-3 5 39 0,0-3 1 16,-3 3 0-16,0 3 0 0,0-3-13 0,0 8-3 16,-12-5 0-16,3-3 0 0,-6 8 23 0,0 5 4 15,-6-2 1-15,-3 2 0 0,-3 3 0 0,1 5 0 16,-4-2 0-16,3 2 0 0,0 8-34 0,1-2-6 16,-1 7-2-16,6 1 0 0,3-1 2 0,-3 6 1 0,3 0 0 15,1 2 0-15,2-2-4 0,-6 0-1 16,3-3 0-16,0 8 0 0,3-3-8 0,3-2 0 0,3-6 0 15,0-2 0-15,9-3 0 0,0-2 0 0,3-6 0 16,3 0 0-16,0-5 0 0,3 3 0 0,3-8 0 16,3-3 0-16,-6 0-16 0,9-8 4 0,-6 2 0 15,6-2 1-15,-1-5 2 0,1 0 0 0,0 0 0 16,0-1 0-16,0 1-10 0,-3 3-1 0,0 2-1 0,-3 2 0 16,-7-2 21-16,1 8-9 0,0 0 9 0,-6 0 0 15,0 0 0-15,-3 8 0 0,-3 3 10 0,1 2-2 16,-4 0 10-16,0 1 2 0,3 7 1 0,-3-8 0 15,3 6-1-15,3-1 0 0,-3-5 0 0,3 3 0 16,3 3-20-16,3-6 8 0,-3 0-8 0,3-2 0 16,0-3 0-16,6 0 0 0,0-3 0 0,-3 0 0 15,6-5-79-15,2 0-13 0,1-5-4 0,0 0-1272 16</inkml:trace>
  <inkml:trace contextRef="#ctx0" brushRef="#br0" timeOffset="5635.22">15825 5141 2432 0,'0'0'0'0</inkml:trace>
  <inkml:trace contextRef="#ctx0" brushRef="#br0" timeOffset="6724.16">7723 950 1191 0,'0'0'52'0,"0"0"12"0,0 0-51 0,0 0-13 0,0 0 0 16,0 0 0-16,0 0 129 0,0 0 23 0,0 0 5 0,0 0 1 15,0 0-62-15,9-5-12 0,0 5-2 0,-3-6-1 16,0 1-32-16,-6 5-6 0,9-3-2 0,-3-2 0 16,0 5-19-16,0-8-4 0,0 3-1 0,0-3 0 15,-1-3 1-15,-2 3 0 0,3 0 0 0,-3 3 0 16,0-3 16-16,0-2 3 0,-3 2 1 0,0-3 0 15,0 3-2-15,-3-5-1 0,3 5 0 0,-3-5 0 0,-3 7-9 0,-3-1-2 16,1 7 0-16,-4-6 0 0,-3 6 11 0,-6 6 1 16,-3-4 1-16,0 9 0 15,-2-3-1-15,5 5 0 0,-3 0 0 0,3 6 0 0,-6-6-10 0,6 5-2 16,4-2-1-16,2 3 0 0,3-1-8 0,0 4-2 16,0-4 0-16,6 1 0 0,3-4-13 0,0 4 0 15,0-1 8-15,6-4-8 0,3-6 0 0,0 2 0 16,0-2 0-16,6-8 0 0,0 5 0 0,6-5 0 15,-1 0 0-15,4-5 0 0,-6-3 0 0,3 3 0 16,3-3-10-16,0 3 10 0,0-9 0 0,-1 1 0 16,4 0 0-16,-3 0 11 0,-3 0-11 0,0-1 0 15,-3-4 0-15,-1 5 0 0,-5 2 0 0,0 3 0 16,0-5 0-16,0 5 0 0,-6 3 0 0,0-3 0 16,-3 8 8-16,0 0-8 0,0 0 12 0,0 0 1 15,0 0 0-15,0 0 0 0,0 0 6 0,0 8 1 16,-3 0 0-16,3 2 0 0,-3 3-4 0,0 1 0 15,0-1 0-15,-3 0 0 0,3 6-8 0,0-6-8 16,0-5 12-16,3 5-12 0,0 0 8 0,0-2-8 0,0 2 0 16,3-5 0-16,0 5 0 0,0-8 0 0,3 3 0 15,3-2 0-15,0-6 0 0,3 0-14 0,0 0 4 16,3-6 1 0,6-2-143-16,-1-2-29 0</inkml:trace>
  <inkml:trace contextRef="#ctx0" brushRef="#br0" timeOffset="7930.04">8810 934 1501 0,'0'0'66'0,"0"0"14"0,0 0-64 0,0 0-16 0,-3 5 0 0,3-5 0 15,0 0 120-15,0 0 20 0,0 0 4 0,0 0 0 16,0 0-64-16,0 0-14 0,0 0-2 0,0 0-1 15,0 0 0-15,0 0 0 0,0 0 0 0,8-5 0 0,-2 2-40 0,0-2-8 16,-3-3-2-16,3 3 0 0,0 0 0 0,0 2 0 16,-3-8 0-16,0 9 0 0,3-9 1 0,-3 8 0 15,-3-2 0-15,3-3 0 0,-3-2 12 0,0 2 2 16,-3 2 1-16,0-2 0 0,0 3 1 0,-3-3 0 16,-3 3 0-16,0-3 0 0,-3 3-12 0,3-3-2 15,1 8-1-15,-7 0 0 0,3 0 4 0,-3 0 1 16,0 8 0-16,-3-3 0 0,0 3 0 15,-3-3 1-15,1 8 0 0,-4 1 0 0,3-6-12 0,-3 5-9 16,3 5 12-16,3 1-12 0,4-6 32 0,2 3 0 16,-3 3 0-16,3-1 0 0,3 1-32 0,0-6 0 15,3 3 0-15,6 2 0 0,-3-7 0 0,6 2 0 16,3 0 0-16,-3-5 0 16,6 0-20-16,0-3-7 0,3 1-1 0,3-6-1 0,2-6 29 0,4 6 0 15,0-8 0-15,0 3 0 0,0-8 17 0,0 5 10 16,-3-5 1-16,-1 2 1 0,1-2-29 0,-3 0-18 15,-3-6 2-15,3 3 1 0,-3 3 15 0,3-5 0 16,-6 4 0-16,0 1 0 0,2 0 0 0,-5 0 0 16,0 7 0-16,-3-2 0 0,0 3 14 0,0-3-1 0,-3 8 0 15,0 0 0-15,0 0-13 0,0 0 0 0,0 0 0 16,-9 8 0-16,0 5 0 0,-2-5-13 0,5 3 1 16,0 2 0-16,0 3 12 0,0 3 0 0,0-9 12 15,0 6-12-15,0 2 13 0,6-4-4 0,-6-1-1 16,6 0 0-16,0-2-8 0,0 2 0 0,0-5 0 15,0 5 0-15,6-8 0 0,-3 3 0 0,3-2 0 0,0-4 0 16,3-2 0-16,3 0 0 0,0-2 0 0,2-4 0 16,-5-2-24-1,9 3-6-15,3-3-2 0,0-5 0 0,-3 2 0 0,6-2 0 16,-1 0 0-16,1-8 0 0,0 2-8 0,0 1-3 16,-3 2 0-16,-4-3 0 0,1 6 27 0,-3 0 4 0,-6 0 2 0,0-1 0 0,0 9 10 15,-6-3 0-15,0 8 0 0,-3 0-8 16,-3-5 18-16,0 10 4 0,0-5 1 0,-3 8 0 0,-3-3 21 15,0 9 4-15,-3-6 0 0,0 5 1 0,0 5-10 0,1-4-3 16,-1-1 0-16,3 0 0 0,-3 0-28 0,3 0 0 16,3 1 0-16,0-1 0 0,3 0 0 0,3-8 0 15,-3 3 0-15,6 3 0 0,0-3 8 0,-3-8-8 16,9 0 0-16,3 0 9 0,3 0-9 0,-3 0 0 16,3 0 0-16,-1-5 0 0,1-3-8 0,3 0-1 15,0-3 0-15,0-2 0 16,-3 0-24-16,3-1-5 0,2-4-1 0,1 2 0 15,-3 6-2-15,3-12-1 0,0 9 0 0,-3-5 0 16,0 4 2-16,-1 1 0 0,-5 5 0 0,3-2 0 0,-9 2 58 16,0 8 12-16,-6 0 2 0,0 0 1 0,0 0-1 0,-6 8 0 0,-3-3 0 15,0 8 0-15,0-5 21 0,0 5 4 0,-3 1 1 16,4 4 0-16,-4-5-17 0,3 6-3 0,0-1-1 16,3-4 0-16,3-1-37 0,-3 0 0 0,6 3 0 15,0 0-8-15,3-8 8 0,3 0 0 0,0-3 0 0,3-5 0 16,0 5 0-16,3-5 0 0,-1-5 0 0,7 5 0 15,-3-8-33 1,6 3-2-16,-3-9 0 0,3 1 0 0,0-5-117 16,2-1-24-16,1 3-5 0</inkml:trace>
  <inkml:trace contextRef="#ctx0" brushRef="#br0" timeOffset="8518.44">9893 423 633 0,'0'0'56'16,"0"0"-44"-16,0 0-12 0,0 0 0 0,0 0 328 0,0 0 64 16,0 8 13-16,0-8 3 0,3 6-262 0,-3-6-52 15,0 0-10-15,6 5-3 0,3 3-45 0,0-8-8 16,3 0-3-16,6 0 0 0,-1-3-11 0,1-2-2 16,3 0-1-16,0-3 0 0,3 2-11 0,-3-2 10 15,-4 3-10-15,4-8 10 0,0 5-10 0,-3-3 0 16,0-2 0-16,-3 0 0 0,0 0 0 0,-1-1 0 15,1-4 0-15,0 2 0 0,-3-2 0 0,-3-1 0 0,0-2 0 0,-3-6 0 16,0 9 0-16,-3-9 0 0,-6 9 0 0,0 5 0 16,-3-1 16-16,0 1-3 0,-3 8 0 15,-3 2 0-15,-3 6 39 0,0 7 8 16,1 4 2-16,-10-1 0 0,-3 13 0 0,-3-4 0 0,-6 1 0 16,1 4 0-16,-4 5-14 0,3-6-4 0,1 3 0 15,2 3 0-15,0 5-24 0,3 3-6 0,4 7-1 16,-1 6 0-16,3-3-5 0,0 3-8 0,3-2 11 0,0 2-11 15,4-8 8-15,-4 15-8 0,0 4 0 0,3 7 0 16,0-10 0-16,-3-3-14 0,4-7 2 0,2 2 1 16,-3-6-7-16,0 3-2 0,3 3 0 0,0 0 0 15,3-8-8-15,0-5-1 16,0-3-1-16,1-8 0 0,-1-2 7 0,0-4 2 0,-3-1 0 16,0-4 0-16,3-5 21 0,-3-5 0 0,6 3 0 0,0-11 0 0,0 0 0 15,0-5 0-15,1-3 10 0,2-6-10 0,-3 4 8 16,3-9-8-16,3-2 0 0,-3-13 0 0,6 2 0 15,0-5 0-15,3 3 0 0,0-4 0 0,6 4 8 16,-3 8-8-16,0-1 0 0,2 1 0 0,1 2 21 16,-3 8 1-16,0-3 0 0,0 1 0 0,3 5 7 15,-3 5 2-15,3-5 0 0,3 2 0 0,-3 3-11 0,6 0-3 16,0 3 0-16,0-8 0 0,-1 5-17 0,7 2 0 16,0 1 8-16,3-3-8 0,6 3 0 0,-4-8 0 15,-2 5 0-15,3 2 0 16,0-2-76-16,-3-2-20 0,-1 2-3 0,-2 3-808 15,3-3-161-15</inkml:trace>
  <inkml:trace contextRef="#ctx0" brushRef="#br0" timeOffset="8968.34">10598 122 1821 0,'-9'0'40'0,"9"0"8"0,0 0 1 0,0 0 3 0,-2 2-41 0,-4 4-11 16,3 2 0-16,-6 2 0 0,-3 3 122 0,-3 6 22 16,3-6 5-16,-3 8 1 0,-6-2-34 0,3 7-8 15,-5-5 0-15,-1 3-1 0,3-3-41 0,3 3-8 0,-6 3-2 0,9-1 0 16,-2 14-28-16,-1-6-5 15,-3 3-2-15,3-2 0 0,0-4-3 0,0 4-1 16,3-3 0-16,-5 13 0 0,2-11-17 0,6-2 0 0,0-1 0 0,3-4 0 16,0-6 0-16,6 3-17 0,0-6 1 0,0-2 1 31,3 3-109-31,3-11-21 0,0 2-5 0</inkml:trace>
  <inkml:trace contextRef="#ctx0" brushRef="#br0" timeOffset="9478.2">10393 878 2077 0,'0'0'45'0,"0"0"10"0,0 0 1 0,0 0 4 0,0 0-48 0,0 0-12 0,0 0 0 0,0 0 0 0,0 0 76 0,0 0 14 16,9 0 2-16,-9 0 1 0,12 0-6 0,0 0-2 15,-3-5 0-15,3 5 0 0,0-8-52 0,-1 3-10 16,-2 0-3-16,3 2 0 0,-3-8-20 0,3 6 0 15,0-3 0-15,-3 0 0 0,0 3 0 0,3-8 0 16,-3 5 0-16,-3-3 8 0,3 3-8 0,-3-5 0 16,-3 0 8-16,-1 0-8 0,1 7 8 0,-6-7-8 15,3 0 10-15,-2 5-10 0,-4-5 8 0,-3 7-8 16,0 6 0-16,-3-5 9 0,-6 10 31 0,0-5 5 16,-3 6 2-16,-3 2 0 0,-5-3 1 0,2 3 0 15,-3 0 0-15,3 5 0 0,6-2-33 0,4 2-7 16,-1 0 0-16,0 6-8 0,3-6 0 0,3 3 0 15,3-3 0-15,6 5-12 0,0-4 12 0,3-1 8 16,6 0 0-16,0 6-8 0,0-6 0 0,3 0 0 0,3-8-15 16,0 9 5-16,3-9 10 0,0-2 9 15,2 2-1-15,4 0-8 0,0-5 0 0,3 0 0 0,0-5 0 16,-3 0-9-16,-1-9 9 0,1 6-12 0,-3-5 12 16,0 8-12-16,-3-8 12 0,0-1 0 0,-3 1 8 15,0 0-8-15,-6-6 0 0,-1 6 0 0,1-5 0 16,-3 2 0-16,-3 3 0 0,0-6 0 0,0 0 0 0,-3 6 0 15,-3 0 0-15,3 0 14 0,-2 0-3 0,-4 5-1 16,-3 8-10-16,0-6-12 0,0 6 2 0,-3 0 1 16,-3 0 9-16,0 0 0 0,3 8 0 0,1 3-8 15,2-3 8-15,0-3 0 0,0 3 0 0,6 5 8 16,0-2-144 0,3-3-28-16,6 5-5 0</inkml:trace>
  <inkml:trace contextRef="#ctx0" brushRef="#br0" timeOffset="9981.23">10914 722 1450 0,'0'0'64'0,"0"0"14"0,0 0-62 16,0 0-16-16,0 0 0 0,0 0 0 0,0 0 64 0,0 0 9 15,0 0 3-15,6-5 0 0,0-3-39 0,-6 8-7 16,9 0-2-16,-3-5 0 0,0-3 8 0,-6 8 2 16,3-5 0-16,-3 5 0 0,6-8 10 0,-3 2 3 15,0 1 0-15,-3 5 0 0,0 0 16 0,-6-3 3 0,3-7 1 0,-3 10 0 16,-3 0 20-16,-3 0 4 0,-3 0 1 0,-3 0 0 16,-3 5-27-16,0 0-5 15,1 3 0-15,-1-2-1 0,0 2-6 0,3-3-1 16,3 3 0-16,0 0 0 0,0 2-35 0,4-2-7 0,-1 3-2 15,3-3 0-15,3 0-12 0,-3-3 8 0,6 8-8 16,6-7 0-16,0 1 0 0,3-1 0 0,3 2 0 0,6-3 0 16,2-2 0-16,1 2 0 0,3-5 0 0,3 5-10 15,0-5-1-15,2 3 0 0,-2 2 0 0,-3-5 0 16,-3 5-25-16,0 3-4 16,-3-2-2-16,0 2 0 0,-6 2 18 0,-1-2 3 0,-2 0 1 0,0 3 0 15,-6 2-10-15,0-5-2 16,-6 5 0-16,-2-8 0 0,-4 9 52 0,-3-6 9 0,-3 2 3 0,0 3 0 0,-3-5-17 15,0 0-3-15,0-3-1 0,4 1 0 0,-4-4 5 16,3 4 2-16,0-6 0 0,0 0 0 0,3-8 10 16,0 8 1-16,4-6 1 0,2-1 0 0,3 1-20 15,0 1-10-15,6-3 10 0,-3 0-10 0,6-2 0 0,3 2 0 16,3-3 0-16,5 3 0 16,1-5-131-16,3 5-22 0,3-3-5 0</inkml:trace>
  <inkml:trace contextRef="#ctx0" brushRef="#br0" timeOffset="10617.32">11218 807 1670 0,'0'0'148'0,"0"0"-118"0,0 0-30 0,-3 3 0 0,3-3 164 0,0 0 28 0,0 0 4 0,0 0 2 16,0 10-70-16,0-7-13 0,0-3-3 0,6 5-1 15,2-5-54-15,-2 0-10 0,-6 0-3 0,0 0 0 16,15-5-35-16,0 2-9 0,0-7 0 0,0 2 0 15,0 0 0-15,-3-5 0 0,-3 7 0 0,3-7 0 16,-4 5 0-16,-5-3 0 0,0-2 8 0,-3 0-8 16,0 0 8-16,0 5-8 0,-3-5 12 0,-2 2-4 15,-4 3 6-15,-3 3 1 0,3-3 0 0,-6 3 0 16,0 10 19-16,0-5 4 0,-3 0 1 0,3 8 0 16,-3 2-23-16,1 4-4 0,-1 2 0 0,0 2-1 15,3 1-11-15,3-1 8 0,-6-2-8 0,9 2 8 16,-3 4-8-16,6-4 0 0,1 6 0 0,2-8 0 15,3 2 0-15,0 1 0 0,6-3 0 0,-1 2 0 0,4-4-12 16,3-4 1-16,3-2 1 0,3-3 0 16,3-5-34-16,0 0-8 0,0 0 0 15,-1-5-1-15,7-8 8 0,0 8 1 0,0-9 1 0,-3 1 0 16,-1-5 9-16,1 2 2 0,-3 2 0 0,-3 1 0 16,0-5 32-16,-3 4 0 0,0 4 0 0,-4 2 0 0,-5-5 0 0,0 7 12 15,0 4 0-15,-6 2 0 0,0 0 32 0,0 0 7 16,0 0 1-16,0 8 0 0,-3 0 7 0,0 2 1 15,-3 3 1-15,3 1 0 0,-3-1-42 0,0 0-9 16,4 6-2-16,-1-6 0 0,0 0-8 0,3-5 0 16,0 5 9-16,3-2-9 0,0-3 0 0,2-3 0 15,4-5 0-15,0 0 0 0,0 0 0 0,3-5 0 16,3 0-12-16,0-3 4 0,3-6-13 0,-3 4-3 16,3-6 0-16,2 3 0 0,-2 2 1 0,3-2 0 15,-6 0 0-15,0-1 0 0,3 6 13 0,-3-5 10 16,-4 3-13-16,1 2 5 0,-3 2 8 0,0 4 0 15,-6 2 0-15,-3 0-8 0,0 0 24 0,0 0 6 0,0 8 1 0,-3-3 0 16,0 3 12-16,-3-3 2 0,3 8 1 16,0-5 0-16,0 6-25 0,0-4-5 0,3 3 0 0,0-5-8 15,3 6 8-15,-3-1-8 0,6-5 0 0,0 2 0 16,3-2 0-16,0-2 0 0,0 2 0 0,0-3-9 16,-3 0-28-16,0 3-6 15,3-8-1-15,0 0 0 0,-9 0-180 0,6 0-37 0</inkml:trace>
  <inkml:trace contextRef="#ctx0" brushRef="#br0" timeOffset="10839.38">10747 344 2516 0,'-6'0'56'0,"0"0"11"0,6 0 2 0,0 0 1 0,0 0-56 0,0 0-14 16,0 0 0-16,0 0 0 0,6 8 8 0,-3-3 0 16,0 3-8-16,3-3 12 0,6 3 36 0,-3-2 8 0,0-1 0 0,3-2 1 15,0 2-43-15,0 0-14 0,0-2 8 0</inkml:trace>
  <inkml:trace contextRef="#ctx0" brushRef="#br0" timeOffset="12336.62">12218 841 1443 0,'0'0'32'0,"0"0"6"0,0 0 2 0,0 0 0 0,6 0-32 0,-6 0-8 15,3-5 0-15,3 2 0 0,0 3 96 0,-6 0 18 16,0 0 3-16,0 0 1 0,0 0-30 0,5-5-7 16,-2 5-1-16,-3 0 0 0,0 0 10 0,0 0 2 15,0 0 0-15,0 0 0 0,0 0-58 0,0 0-11 16,3 5-3-16</inkml:trace>
  <inkml:trace contextRef="#ctx0" brushRef="#br0" timeOffset="12472.04">12301 1048 2761 0,'0'0'122'0,"0"0"26"0,0 0-119 0,0 0-29 16,0 0 0-16,0 0-812 0,3 0-169 0</inkml:trace>
  <inkml:trace contextRef="#ctx0" brushRef="#br0" timeOffset="14971.37">1981 2895 172 0,'0'0'16'0,"0"0"-16"0,0 0 0 0,0 0 0 15,0 0 295-15,0 0 56 0,0 0 11 0,0 0 2 16,0 0-194-16,0 0-39 0,0 0-8 0,0 0-2 16,0 0-45-16,0 0-8 0,0 0-3 0,0 0 0 15,0 0-18-15,3-3-4 0,3 0-1 0,-3 3 0 0,0 0-6 0,3-5-2 16,-6 0 0-16,3 2 0 0,3-2-6 0,3-1-2 16,-9-1 0-16,3-1 0 15,6 2-4-15,-9-2-1 0,3-2 0 0,3 2 0 0,-6 0 0 0,3 3 0 16,-3-3 0-16,0 2 0 0,3-4 5 0,-6-1 1 15,3 1 0-15,-3 2 0 0,-3-3 0 0,3 3 0 16,-3 0 0-16,3 3 0 0,0-6-3 0,-6 9 0 16,0-6 0-16,0 5 0 0,0 0 1 0,-3 3 0 15,0 0 0-15,4 3 0 0,-4 0-5 0,-3 5-2 16,0-6 0-16,0 9 0 0,0-6-3 0,-6 8-1 16,3-5 0-16,1 0 0 0,2 8 2 0,-6-3 0 15,3-2 0-15,0 2 0 0,6 3 0 0,0 5 0 16,0-2 0-16,-3-3 0 0,12 7-6 0,-5-4-1 15,5 2 0-15,-6-2 0 0,9-6-9 0,-6 5 0 16,12-4 9-16,-6-1-9 0,0 0 0 0,0-5 0 0,9 0 0 0,0-3 8 16,2 1-8-16,1-1 8 15,9-5-8-15,-3 0 8 0,3-3-8 0,0 1 0 16,-3-4 8-16,2 4-8 0,-5-4 17 0,3 1-1 16,0-3 0-16,-3-5 0 0,0 2-16 0,-3 3-14 0,3-5 2 15,2 0 1-15,1 0 11 0,-6-6 14 0,6 6-3 16,-6-8-1-16,6 2-10 0,-6 6 0 0,0-5-12 0,0 4 12 15,2 1 0-15,-2 0 0 0,-9 0 0 0,3-1 0 16,3 6 0-16,-6-2 0 0,0 2 0 0,3 3 0 16,-6 5 0-16,0 0 0 0,0 0 0 0,0 0 0 15,0 0 0-15,0 0 0 0,-6 8 0 0,0 2 0 16,-3-7 0-16,3 7 0 0,-3-2 0 0,3 6 8 16,-3-4-8-16,1 3 0 0,-1 3 0 0,0 0 0 15,6 0 9-15,-6 2 0 0,0 1 0 0,6-6 0 0,-3 3 2 0,0 0 0 16,0-3 0-16,6 0 0 0,6-2-11 0,-6 0 10 15,0-3-10-15,6 2 10 0,0-2-10 0,3-3 10 16,-3 1-10-16,3-4 10 0,6 4-10 0,-4-6 0 16,1 0 9-16,6 0-9 0,-9 0 0 0,12-6-8 15,-6 1 0-15,0 2 0 16,6-2-85-16,-7-3-17 0,7 3-3 0,-3-3-852 16,0-5-171-16</inkml:trace>
  <inkml:trace contextRef="#ctx0" brushRef="#br0" timeOffset="15416.46">2690 2622 1846 0,'0'0'40'0,"0"0"9"0,0 0 2 0,0 0 1 0,0 0-41 0,0 0-11 0,0 0 0 0,0 0 0 16,3 0 118-16,-3 0 22 0,0 0 4 0,0 0 0 15,6 5-36-15,-6-5-8 0,0 0-2 0,0 0 0 0,6 0-19 0,0 0-4 16,2 0-1-16,-8 0 0 0,0 0-20 0,0 3-4 15,12-3-1-15,-9 5 0 0,-3-5-10 0,9 0-3 16,-3 0 0-16,6 0 0 0,-9 0-19 0,3 0-4 16,6 0-1-16,-9 0 0 0,6 0-2 0,-3 0-1 15,0-5 0-15,3 2 0 0,-3 3 1 0,0 0 0 16,3 0 0-16,-4 0 0 0,-2 0-10 16,3 0-9-16,6 0 9 0,-3 0-13 0,-6 0 13 0,6-5 0 15,-6 5 0-15,3 0 0 0,3 0 0 0,-3 0 8 16,0 0-8-16,3 0 10 15,-9 0-74-15,0 0-14 0,0 0-3 0,6 5-1 16,0-5-114-16,-6 0-24 0,0 0-4 0</inkml:trace>
  <inkml:trace contextRef="#ctx0" brushRef="#br0" timeOffset="15783.75">2699 2778 1861 0,'0'0'82'0,"0"0"18"0,0 0-80 0,0 0-20 0,0 0 0 0,0 0 0 16,0 0 148-16,0 0 27 0,6 0 5 0,-6 0 0 16,0 0-72-16,6 5-16 0,-3-2-2 0,2 2-1 0,-5-5 4 0,12 3 1 15,-9 0 0-15,6-3 0 0,-3 0-56 0,0 2-11 16,0-2-3-16,3 0 0 0,3 0 0 0,-3 0-1 15,-9 0 0-15,3 0 0 0,3-2-7 0,0 2 0 16,0 0-1-16,3 0 0 0,-6 0-7 0,6 0 0 16,-9 0-8-16,8 0 12 0,-2-3-12 0,3 0 0 15,-3 3 8-15,3 0-8 0,3 0 0 0,-3 0 0 16,-3-5 0-16,3 5 0 16,-3 0 0-16,3 0 0 0,-3-3 0 0,3 3 0 0,-3 0 0 0,0 0 0 15,0 0 0-15,3 0 0 0,-9 0 0 0,3 0 0 16,2 0-12-16,-2 3 12 15,-3-3-144-15,0 0-21 0,3 5-5 0,-3-5-1 0</inkml:trace>
  <inkml:trace contextRef="#ctx0" brushRef="#br0" timeOffset="17036.99">3916 2733 288 0,'0'0'25'0,"0"0"-25"16,0 0 0-16,0 0 0 0,0 0 268 0,0 0 49 16,0 0 10-16,0 0 1 0,0 0-132 0,0 0-28 15,0 0-4-15,0 0-2 0,0 0-59 0,0 0-12 16,0 5-3-16,0 9 0 0,0-6 3 0,3 0 0 15,3 2 0-15,-3 3 0 0,3 1-18 0,0-1-3 16,0 0-1-16,-3-5 0 0,3 11-33 0,0-9-8 16,0 3 0-16,3 1-1 0,-1-1-7 0,4 0-2 15,-3 0 0-15,3 0 0 0,0-5-7 0,6 0-2 16,-12 3 0-16,9-6 0 0,0 3-1 0,0-3 0 16,-9 3 0-16,2-2 0 0,1 2-8 0,-9-8 0 0,12 5 0 15,-3-2 0-15,-9-3 0 0,6 5 0 0,-6-5 0 16,9 8 0-16,-6 2-12 0,0-4-7 0,3 2-1 15,-6 0-1 1,0-8-186-16,0 7-37 0</inkml:trace>
  <inkml:trace contextRef="#ctx0" brushRef="#br0" timeOffset="17403.28">4425 2688 1796 0,'-3'-5'80'0,"3"2"16"0,0 3-77 0,0 0-19 16,0 0 0-16,0 0 0 0,0 0 119 0,0 6 20 16,-6 1 4-16,3-4 1 0,0 8-44 0,-3-3-9 15,3 10-2-15,-9-5 0 0,3 1-27 0,0 4-6 16,-5 3 0-16,-1 6-1 0,0-1-1 0,0 3 0 15,3 0 0-15,-9 3 0 0,0 0-14 0,3-3-2 16,-2 3-1-16,-1 5 0 0,-6-5-15 0,3 2-3 16,-6 0-1-16,4-2 0 0,2 5-7 0,-3-5-2 15,3 2 0-15,6-2 0 0,3-5-9 0,7-1 0 16,-10-5 0-16,9 3 8 0,0-6-8 0,3 4 0 16,3-9 0-16,-3 0 8 0,6 0-8 0,0-5 0 15,-6 3 0-15,6-3 0 16,6-3-68-16,-6 0-8 0,0-5-3 0,6 0 0 15,-3-2-73-15,3-1-16 0,0-8-2 0,0 1-984 0</inkml:trace>
  <inkml:trace contextRef="#ctx0" brushRef="#br0" timeOffset="17913.68">3919 2283 345 0,'0'0'15'0,"0"0"4"0,-3 0-19 0,-6 0 0 16,9 0 0-16,0 0 0 0,-6 6 330 0,6-6 62 15,-3 0 13-15,3 0 3 0,0 0-223 0,0 0-44 16,0 0-9-16,0 0-1 0,0 0-45 0,0 0-9 16,0 0-1-16,0 0-1 0,0 0-6 0,0 0-1 15,0 0 0-15,0 0 0 0,9 2-12 0,0 4-2 0,0-1-1 0,0 0 0 16,3-2-11-16,-3 2-2 0,3 0-1 0,3-2 0 15,5 2-14-15,4-5-2 0,0 6-1 0,3-6 0 16,0 0-6-16,-1 0 0 0,1 0-1 0,3 0 0 16,3-6-7-16,-4 6-8 0,-8-5 11 0,9 2-11 15,-3 3 12-15,0 0-12 0,-4-5 12 0,1 5-12 16,3 0 0-16,-3 0 0 0,-3 0 0 0,-6 0 0 16,-1 0 0-16,-2 0 0 0,0 0 0 0,0 0 0 15,-12 0 0-15,9 0 0 0,-9 0 0 0,0 0 0 16,0 0 0-16,0 0 0 0,0 0 0 0,6 5 0 15,-6-5-8-15,0 0-9 0,0 0-2 0,0 0 0 16,0 0-172-16,0 0-34 0</inkml:trace>
  <inkml:trace contextRef="#ctx0" brushRef="#br0" timeOffset="19436.9">5008 2881 403 0,'0'0'36'0,"0"0"-36"16,0 0 0-16,0 0 0 0,0 0 288 0,0 0 50 15,0 0 10-15,0 0 3 0,0 0-177 0,9 0-35 16,3 3-7-16,-9-3-2 0,-3 0-31 0,6 5-7 15,6-5 0-15,-6 0-1 0,3 0-23 0,0 0-5 0,3 0-1 0,3-5 0 16,-9 5-19-16,3-3-4 0,2 3-1 0,1-2 0 16,0-1-28-16,3 3-10 0,-3-5 0 0,3 2 9 15,0 3 7-15,0 0 0 0,0-3 1 0,0 3 0 16,-1-2-17-16,-2 2 0 16,-3 0 8-16,0 0-8 0,3 0 14 0,-3-5-1 0,0 5 0 0,0 0 0 15,0 0-13-15,0 0 0 0,-3 0 0 0,3-6 0 16,0 4 0-16,-4 2-12 0,-5 0 12 15,6 0-13-15,3 0 13 0,-9 0 0 0,0 0 0 0,0 0 0 16,0 0-8-16,0 0-9 0,0 0-2 0,0 0 0 16,0 0-181-16,0 0-36 15</inkml:trace>
  <inkml:trace contextRef="#ctx0" brushRef="#br0" timeOffset="20315.3">6235 2236 633 0,'0'0'56'0,"0"0"-44"0,9 0-12 0,-3-6 0 16,-6 6 208-16,0 0 40 0,0 0 8 0,0 0 2 0,0 0-129 0,0 0-25 16,0 0-6-16,0 0-1 0,0 0-2 0,0 0-1 15,0 6 0-15,0 7 0 0,-6 0-23 0,0 0-5 16,0 6-1-16,-3 7 0 0,-6-4 7 0,0 4 0 15,3 6 1-15,-3 0 0 0,-3 2-26 0,4-8-6 16,-1 6-1-16,-3 0 0 0,6 0-23 0,0-3-5 16,-3 2 0-16,3-7-1 0,0 5-11 0,6-5 0 15,-9 3 0-15,7-1 0 0,2-10 0 0,0 3 0 16,0-1 8-16,0 1-8 0,3-6 10 0,3-5 0 16,-6 2 0-16,3-2 0 0,3 0 7 0,-3-3 2 15,3 1 0-15,0-6 0 0,0 0 13 0,0 0 4 16,0 0 0-16,0 0 0 0,12-6-26 0,-6-4-10 15,0-1 8-15,3 6-8 0,0-8 10 0,-1 2-10 16,4 3 12-16,-3-5-12 0,6 0 0 0,0 0 0 16,-3-1 0-16,6 1 0 0,0 0 0 0,3 2 0 15,-4 3 0-15,1-5 0 0,0 5 0 0,0 3 0 16,0-6 0-16,-3 9 0 0,3-6 0 0,-1 5 0 16,1 0 0-16,-3 3-9 0,3 6 9 0,-3-6 0 0,-3 0 0 15,-3 8 8-15,0-3-8 0,0 8-8 0,0-5 8 16,-4-3-12-16,-2 9 12 0,3-6 0 0,-6 2 8 15,3 3-8-15,-3 3 8 0,3-2-8 0,-3 4 8 16,-3-5-8-16,0 6 0 0,3-6 0 0,-6 6 0 0,1-4 0 16,2 4 0-16,-3-6 0 0,-3-2 0 0,3-1 0 15,-6 1 0-15,3 2 0 0,-3-8 0 0,-3 3 0 16,0-5 0-16,0 2 0 0,-3 1 0 0,1-6 8 0,2 5 5 16,-3-5 2-16,-3 0 0 0,3 0 0 0,0-5-7 0,0 5 0 15,1-6-8-15,2 4 12 0,3-4 1 0,0-2 0 16,0 3 0-16,6-3 0 0,-3 3-13 0,3 0-16 15,3-3 3-15,3 2 1 0,-3-2 12 0,3 3 0 16,3-3 0-16,0 3 10 16,0 0-107-16,3 2-22 0,3-2-4 0,0-3-782 15,3 2-157-15</inkml:trace>
  <inkml:trace contextRef="#ctx0" brushRef="#br0" timeOffset="20654.62">6824 2654 1094 0,'0'0'48'0,"0"0"11"0,0 0-47 0,0 0-12 0,0 0 0 0,0 0 0 16,0 0 271-16,0 0 52 0,0 0 10 0,3 8 3 15,0-3-173-15,-3 3-35 0,3-3-6 0,0 8-2 16,0-5-48-16,-3 3-11 0,3-3-1 0,0 5-1 16,0-5-23-16,0 3-4 0,0 2 0 0,3 0-1 15,-3 0-10-15,3-5-1 0,0 6-1 0,0-4 0 0,0 3-4 0,0-5-1 16,0 6 0-16,0-9 0 16,-1 8-14-16,1-5 0 0,0 0 0 0,3-3 0 15,-3 3 11-15,0-3-11 0,0 1 12 0,3-1-12 16,-6 3-17-16,0-3-11 0,0-2-1 0,-3-3-1 15,0 0-154-15,0 0-30 0,0 0-6 0,0 0-2 0</inkml:trace>
  <inkml:trace contextRef="#ctx0" brushRef="#br0" timeOffset="20955.93">6723 2979 2304 0,'-9'-5'102'0,"9"5"21"0,0 0-99 0,0 0-24 16,3-8 0-16,-3 8 0 0,3-5 116 0,6-3 17 16,-6 2 4-16,6 1 1 0,0-8-59 0,3 5-12 0,-3 3-3 15,-1-6 0-15,4 3-12 0,0 0-2 0,0-5-1 0,0 2 0 16,0 4-26-16,0-7-6 0,0 1-1 0,0 0 0 16,3 2-6-16,-3-2-2 0,-1 0 0 0,4-3 0 15,0-3 19-15,0 6 3 0,0-8 1 0,0 5 0 16,3 0-31-16,3-2 0 0,-4 4 0 0,1 1 0 15,0 0 0-15,-3 0 0 0,0 0 0 0,-3-1 0 16,-6 6 0-16,3 3 0 0,0-5 0 0,0 7 0 16,-6-2-45-1,2 5-15-15,-2-8-4 0,3 8 0 0,-6 0-138 16,0 0-28-16,0 0-6 0</inkml:trace>
  <inkml:trace contextRef="#ctx0" brushRef="#br0" timeOffset="21410.33">6794 2275 2599 0,'0'0'57'0,"0"0"12"0,0 0 3 0,0 0 0 0,0 0-57 0,0 0-15 0,0 0 0 0,0 0 0 16,0 0 80-16,0 0 14 0,0 0 2 0,0 0 1 16,9 0-40-16,0-5-8 0,0 5-1 0,0 0-1 15,0-5-2-15,3 2 0 0,-3 3 0 0,3 0 0 16,3 0-3-16,0-5-1 0,-1 5 0 0,4 0 0 15,0-5-24-15,3 2-5 0,0 3 0 0,0 0-1 16,5-5-3-16,-5 5 0 0,0-6 0 0,3 4 0 16,3 2 0-16,-3 0 0 0,-1 0 0 0,-2-6 0 15,0 6-8-15,0 0 0 0,-3 0 0 0,-3 0 8 16,-1 6-8-16,1-6 0 0,-6 0 0 0,3 0 0 16,-3 0 0-16,0 0 0 0,0 0 0 0,-6 2 0 15,3-2 0-15,-6 0 0 0,3 6 0 0,-3-6 0 16,0 0-27-16,0 0-1 0,0 5 0 0,0 3 0 15,0-8-74-15,-3 5-15 0,0 3-3 0,3 0-822 16,-3-3-164-16</inkml:trace>
  <inkml:trace contextRef="#ctx0" brushRef="#br0" timeOffset="29892.52">17239 6845 2432 0,'0'0'0'0</inkml:trace>
  <inkml:trace contextRef="#ctx0" brushRef="#br0" timeOffset="30307.5">8559 1958 1443 0,'-5'11'64'0,"5"-4"13"0,-3-1-61 0,3 7-16 0,-3 0 0 0,0 6 0 16,0 2 104-16,-3 0 19 0,-3 6 3 0,3 2 1 15,-3 0-23-15,3 2-4 0,-6 1 0 0,3 8-1 16,-6 0-62-16,3 5-12 0,-3-6-2 0,3 12-1 0,1-9 14 0,-1 0 2 16,0 6 1-16,0-3 0 0,0 0-39 0,0 0-13 15,3 2 0-15,0 1 0 16,0-6 13-16,0-2 0 0,0 0 0 0,3-6 0 0,0-5 0 16,4 0 0-16,-1-2 0 0,0-3 0 0,0-6 0 15,3 3 0-15,0-7 0 0,0-1 0 0,0 0 0 0,3-2 0 16,-3-4 0-16,0-1 0 0,0-6 9 15,0 0-9-15,0 0 0 0,0 0 9 0,0 0-9 0,0 0 10 16,0 0-10-16,0 0 10 16,0 0-30-16,0 0-5 0,0 0-2 0,0 0-689 15,0 0-137-15</inkml:trace>
  <inkml:trace contextRef="#ctx0" brushRef="#br0" timeOffset="31016.53">8881 2662 288 0,'0'0'12'0,"0"0"4"0,0 0-16 0,0 0 0 0,0 0 0 0,0 0 0 15,0 0 347-15,0 0 66 0,0 0 14 0,0 0 2 16,6 0-276-16,-6 0-55 0,0 0-11 0,6-6-3 16,0 6-16-16,3 0-4 0,-3 0-1 0,6 0 0 15,-6 0-11-15,2 0-3 0,1-2 0 0,3 4 0 16,0-2 0-16,3 0 0 0,-3-2 0 0,3 2 0 0,3 0-33 16,-3 0-6-16,0 0-2 0,-1 0 0 0,4 0-8 0,-3 0 0 15,3 0 0-15,-6 0 0 16,3 0-30-16,-3 0-8 0,0 0-2 15,-3 0-749-15,-4 0-151 0</inkml:trace>
  <inkml:trace contextRef="#ctx0" brushRef="#br0" timeOffset="31261.5">8812 2778 1868 0,'0'0'41'0,"0"0"9"0,0 0 2 0,0 0 0 0,0 0-42 0,0 0-10 0,0 0 0 0,9 3 0 16,-3-1 88-16,6-2 16 0,-3-5 4 0,6 5 0 15,-3 0-36-15,3 0-6 0,3 0-2 0,0 0 0 16,-1-5-38-16,1 2-8 0,0 1-2 0,3-1 0 16,-3 3-6-16,0 0-2 0,0 0 0 0,-4 0 0 15,1 0-8-15,0 0 0 0,-3 0 0 0,0 0 0 16,0 5-109-16,-6-5-27 0,3 3-6 0</inkml:trace>
  <inkml:trace contextRef="#ctx0" brushRef="#br0" timeOffset="31665.47">9318 2559 1382 0,'0'0'123'0,"0"0"-99"16,0 0-24-16,0 0 0 0,0 0 199 0,6-3 34 16,-6 3 7-16,9 0 2 0,3 0-132 0,-3 3-26 15,0-3-6-15,3 5-1 0,-3-5-45 0,3 0-10 16,-3 5-2-16,3-5 0 0,0 3-8 0,0-1-1 16,-1-2-1-16,1 3 0 0,0 2-10 0,3 1 0 15,0-4 0-15,-3 4 8 0,3-4-8 0,-3 4 0 16,-3-1 0-16,3 3 0 0,-6-3 0 0,2 3 0 15,-2 3 0-15,0-4 0 0,-3-1 0 0,3 2 0 16,-3-3 0-16,0 3 0 0,-3 0 0 0,0 2 8 16,0-4-8-16,-3 2 0 0,0 0 0 0,0 2 0 15,-6-2 8-15,3 0-8 0,-5 3 0 0,-1 2 0 16,-3-5 9-16,-3 0-9 0,-3 2 11 0,3-2-3 0,0 0 0 16,-3 3 0-16,4-6 13 0,-4 3 3 0,0-3 0 15,3 3 0-15,0-2-9 0,3-6-2 0,3 8 0 16,1-8 0-16,-1 5-13 0,3-5 8 0,3 2-8 15,6-2 0-15,-6 3-13 0,6-3-9 0,0 0-2 0,0 0-804 16,-3 8-160-16</inkml:trace>
  <inkml:trace contextRef="#ctx0" brushRef="#br0" timeOffset="32540.06">10810 2392 288 0,'0'0'12'0,"0"0"4"0,0 0-16 0,0 0 0 0,0 0 0 0,0 0 0 16,0 0 293-16,0-3 56 0,-3 1 11 0,0-4 3 16,0 1-221-16,0 2-44 0,-3-2-9 0,6 5-1 0,-3 0-12 0,-6-5-3 15,3 5 0-15,-3 0 0 0,3-3-14 0,-3 3-3 16,-3 0-1-16,3 0 0 0,-5 0 7 0,-1 0 2 15,0 3 0-15,0 2 0 0,-3-5-19 0,3 5-3 16,0-2-1-16,0 2 0 0,0 1-14 0,1-1-3 16,-4 3-1-16,0-3 0 15,0 3-11-15,3 0-3 0,-3 3 0 0,3-4 0 0,3-1-9 0,-2 2 0 16,5 5 0-16,-3-5 0 0,3 2 0 0,3-2 0 16,0 3 0-16,0-3 0 0,6 0-9 0,0 2 9 15,0-2-12-15,3 6 12 16,-3-9-29-16,3 3 1 0,3 0 0 0,0 2 0 15,3-7-15-15,-3 2-2 0,0 1-1 0,3-4 0 16,0 1 6-16,-1 5 2 0,1-8 0 0,-3 2 0 16,-6-2 10-16,6 3 1 0,-6-3 1 0,0 0 0 0,0 0 12 0,0 0 2 15,0 0 1-15,0 0 0 0,0 0 11 0,-6 3 0 16,-6 2 0-16,1 0 8 0,-4-5 6 0,0 8 2 0,-6-8 0 16,3 6 0-16,-3 1 20 0,0-7 5 0,1 6 1 0,-4 2 0 15,3-3 9-15,0 3 1 0,0-3 1 0,0 1 0 16,4 4-29-16,-1 1-7 0,0-6-1 0,0 8 0 15,0-5 6-15,3 5 1 0,0 1 0 0,0-4 0 16,4-2-7-16,-1 5-2 0,3 1 0 0,0-6 0 16,3 5-14-16,0-3 11 0,3 4-11 0,3-1 10 15,0 0-10-15,-3-5 0 0,6 5 0 0,-3-2 0 16,3 2 0-16,0-5 0 0,3 5 0 0,-3-8 0 0,3 3 0 16,0 3 0-16,3-3 0 0,0-3 0 15,-4 3 0-15,7-8 0 0,-3 5 0 0,6-5 0 16,0 3 0-16,-3-3 0 0,6 0 0 0,-3-3 0 15,6 3 0-15,-1-5-16 0,1 0 4 0,-3 0 1 16,3 2-124-16,-3-5-25 0,3 3-4 0</inkml:trace>
  <inkml:trace contextRef="#ctx0" brushRef="#br0" timeOffset="32793.87">10774 2760 748 0,'0'0'67'0,"0"0"-54"16,0 0-13-16,0 0 0 0,0 0 284 0,0 0 53 15,-3 5 11-15,-3-5 3 0,0 5-168 0,0 3-34 0,-3-3-6 0,0 3-2 16,3-2-60-16,-3 2-12 0,1 5-2 0,-4 0-1 16,3 0-28-16,-3 1-6 0,3 4 0 0,-3-5-1 15,3 0-7-15,0 1-2 16,0-1 0-16,3 0 0 0,0-2-22 0,0 2 0 15,3-5 0-15,0 0 0 16,3 0-36-16,0-8-12 0,0 0-3 0,0 0 0 16,0 0-161-16,9 0-33 0,0-3-7 0</inkml:trace>
  <inkml:trace contextRef="#ctx0" brushRef="#br0" timeOffset="32960.43">10997 2498 1710 0,'0'0'76'0,"0"0"15"0,0 0-73 0,0 0-18 16,-6 0 0-16,6 0 0 0,-6 0 98 0,6 0 16 16,-3 0 3-16,-3 2 1 0,3 1-67 0,-2 5-14 15,2-3-2-15,0 3-1 16,0 0-130-16,0 3-27 0,0-3-5 0</inkml:trace>
  <inkml:trace contextRef="#ctx0" brushRef="#br0" timeOffset="33499.35">10840 2807 288 0,'20'-13'25'0,"-14"10"-25"0,3-5 0 0,0 3 0 15,3 0 142-15,0 2 23 0,-3-2 5 0,0 0 1 16,0 5-52-16,0 0-11 0,-3-6-1 0,0 6-1 16,-6 0-9-16,0 0-1 0,0 0-1 0,9 6 0 15,-6-1-7-15,-3-5 0 0,0 0-1 0,0 5 0 16,0 3-7-16,0 0 0 0,0 3-1 0,-6 2 0 16,0 0-17-16,0 0-3 0,-3 1-1 0,0-1 0 0,0 0-10 0,0 0-1 15,0 0-1-15,3-5 0 0,-3 3-9 16,3 2-1-16,3-5-1 0,0-3 0 15,0 1-17-15,3-6-3 0,0 0-1 0,0 0 0 16,0 0-14-16,0 0 9 0,9 0-9 0,0 0 8 16,3 0-8-16,0-3 0 0,0 0 0 0,-3-7 0 0,3 2-8 0,0 0-8 15,-4 3 0-15,4-6-1 16,0 1-8-16,0-4-2 0,0 4 0 0,3 2 0 0,-3-3 7 0,0 3 2 16,3-5 0-16,-3 5 0 0,0 3 18 0,-1 0-10 15,-2-1 10-15,0 4-8 0,0 2 8 0,-6 0 0 16,6 0-9-16,-6 0 9 0,0 2 0 0,-3 9 0 15,3-6 10-15,-6 3-10 0,3 5 42 0,-3 1 2 16,-3-4 0-16,0 6 0 0,0 2-11 0,0-4-1 16,-3 4-1-16,0-5 0 0,3 1-4 0,1-1-1 15,2 0 0-15,-3 0 0 0,3 1-11 0,3-9-3 16,0 3 0-16,0 0 0 0,0-3-12 0,3 0 0 16,6-2 0-16,-4 0 0 15,4-3-83-15,3 0-19 0,3-6-4 0,0 1-1109 0</inkml:trace>
  <inkml:trace contextRef="#ctx0" brushRef="#br0" timeOffset="34003.08">11530 2805 345 0,'0'0'31'0,"0"0"-31"0,0 0 0 0,0 0 0 0,0 0 210 0,0 0 36 15,0 0 7-15,9 0 2 0,-3 0-138 0,0-6-27 16,3 6-6-16,-3-2 0 0,-6 2-36 0,0 0-8 16,9-3 0-16,-3 0-1 0,-6 3 2 0,6-5 1 15,-6 5 0-15,3-5 0 0,-3 2 24 0,0 3 5 16,0 0 1-16,-3-8 0 0,0 3 6 0,3 5 2 16,-9-5 0-16,3 5 0 0,-3 0-7 0,0 0-1 15,-3 0 0-15,0 5 0 0,3-2-11 0,-3-1-2 16,0 6-1-16,0-5 0 0,1 7-18 0,-1-7-4 15,3 2-1-15,0 3 0 0,3 3-21 0,0-6-4 16,-3 3-1-16,6-3 0 0,-3 3-9 0,6 0 0 16,3 3 0-16,0-6 0 0,0 6 0 0,0-1 0 15,6-2-9-15,-3 3 9 0,0-3 0 0,3 0-8 16,0 2 8-16,0-2 0 0,-1-3-20 0,-2 1 2 16,3 2 1-16,-3-3 0 15,3 3-7-15,-3-3-2 0,-3 3 0 0,3-3 0 0,-3 3 2 0,-3-8 1 0,3 6 0 0,-3-6 0 16,0 8 23-16,0 0 0 0,-6-3 0 0,3 3 0 15,3-8 0-15,-3 5 0 0,-6 0 0 0,0-2 8 16,0 0 2-16,0-3 0 0,1 2 0 0,-4-2 0 16,0-2 12-16,-3 2 2 0,0-3 1 0,0 0 0 15,0 3-1-15,-3-5 0 0,3 5 0 0,-2-8 0 16,5 3-24-16,0 5 0 0,6-8 0 0,-3 3 0 16,3-1 0-16,3 4-16 0,3 2 4 0,0 0 1 15,9-3-148 1,0 0-29-16,3-2-7 0</inkml:trace>
  <inkml:trace contextRef="#ctx0" brushRef="#br0" timeOffset="34368.28">11756 2889 2070 0,'0'0'92'0,"0"0"18"0,0 0-88 0,0 0-22 15,0 0 0-15,0 0 0 0,0 0 69 0,0 0 10 16,12 0 1-16,-3-5 1 0,6 2-37 0,-6-2-7 16,3 5-1-16,-3-8-1 0,3 3-35 0,-3 0 0 15,0-1 0-15,-1-2 0 0,-2 3 13 0,3-3-4 16,-3 0-1-16,-3 3 0 0,0-6-8 0,0 9 0 16,0-9 0-16,-3 3 0 0,-3 0 21 0,0-2 3 15,3 2 0-15,-3 2 0 0,-3 4 22 0,0-4 5 0,-3-2 1 16,1 8 0-16,-4 0-7 0,0 0-1 0,-6 3 0 15,0 8 0-15,-3-3-9 0,3 5-3 0,-3-3 0 16,4 4 0-16,-1 2 5 0,3 2 1 0,0 1 0 16,0 2 0-16,3 3-30 0,3-3-8 0,0 5 0 0,3-7 0 15,0-1 0-15,6 3 0 0,-3-2 0 0,6-6 8 16,6 3-8-16,0-3 0 0,3-2 0 0,3-3 8 16,0 0-8-16,6-6 0 0,6-2 0 0,-1-2 0 15,4-6-159-15,3 0-26 0,-3-5-6 0</inkml:trace>
  <inkml:trace contextRef="#ctx0" brushRef="#br0" timeOffset="34954.85">12450 2080 2113 0,'0'0'46'0,"0"0"10"0,0 0 1 0,0 0 3 0,0 0-48 0,0 0-12 0,0 0 0 0,-3 8 0 0,3 2 92 0,-3 3 16 15,0 3 4-15,0 3 0 0,0-1-36 0,-3 3-6 16,0 3-2-16,-3 5 0 0,-3 3-12 0,0 0-4 16,-6 8 0-16,-2-1 0 0,-4 6-25 0,0-5-6 15,-6-3-1-15,0 11 0 0,7-3-6 0,-1-6-2 16,-3 1 0-16,3 5 0 0,0-5-12 0,4-1 0 15,-1 6 8-15,9-10-8 0,0 2 0 0,3-11 0 16,0 1 0-16,3-4 0 0,3-1 0 0,3-4 0 16,0-5-8-16,3-5 8 15,3 0-122-15,0-5-18 0,3 0-3 0,3-6-1069 0</inkml:trace>
  <inkml:trace contextRef="#ctx0" brushRef="#br0" timeOffset="35176.15">12054 2693 1324 0,'0'0'59'0,"-6"0"12"0,3 0-57 0,3 0-14 0,0 0 0 0,-6 3 0 15,6-3 211-15,0 0 39 0,0 0 8 0,0 0 2 16,0 0-144-16,0 0-28 0,0 0-5 0,9 0-2 16,0 0-13-16,0 0-2 0,3 3-1 0,0-6 0 15,6 0-7-15,-4 3-2 0,-2 0 0 0,3-5 0 16,6 0-30-16,0 2-6 0,-3 3-2 0,3-8 0 15,-1 6-18-15,1-1 8 0,3-2-8 0,-6 5 0 16,-3-8-41-16,0 8-15 0,-3-6-4 0,-1 6-812 16,-2 0-162-16</inkml:trace>
  <inkml:trace contextRef="#ctx0" brushRef="#br0" timeOffset="35639.08">12292 2823 2059 0,'0'0'45'0,"0"0"10"0,0 0 1 0,0 0 2 0,0 0-46 0,3-5-12 15,3 5 0-15,-3-5 0 0,-3 5 70 0,9-3 12 0,-3-2 2 0,0 5 1 16,6 0-26-16,-3-6-6 0,-3 4-1 0,0-1 0 15,-6 3-23-15,11 0-5 0,-5-3 0 0,6 3-1 16,0-5 0-16,-3 2 0 0,3 3 0 0,0 0 0 16,0-5-23-16,-3 5-18 0,3 0 3 0,-3 3 1 15,0-3 14-15,0 2 0 0,-1 1 0 0,1 2 0 16,-9-5 11-16,0 0 1 0,3 0 1 0,-3 0 0 16,0 0-13-16,3 6 0 0,-3-6 0 0,0 8 0 15,-3 0 0-15,-3 2 0 0,3-7-12 0,-3 7 12 16,1 4 0-16,-4-6 16 0,-3 2-2 0,0 3 0 15,0 1-5-15,0-1-1 0,-3 3 0 0,3-3 0 16,-3 0 7-16,3 0 1 0,0-2 0 0,1 2 0 16,-1 0 6-16,3-7 2 0,0 7 0 0,3-5 0 15,3 0-12-15,0 2-1 0,3-4-1 0,3 2 0 0,3-3-10 0,0-2 12 16,3 2-12-16,-3-3 12 0,3 1-12 0,0 0 0 16,2-3 0-16,-2-3 0 0,3 3-22 0,0-5 3 15,3 5 1-15,3-8 0 16,0 3-202-16,3-6-41 0,14-5-8 0,-2-2-2 0</inkml:trace>
  <inkml:trace contextRef="#ctx0" brushRef="#br0" timeOffset="36296.99">12730 2902 2289 0,'0'0'50'0,"0"0"10"0,0 0 3 0,0 0 2 0,0 0-52 0,0 0-13 16,0 0 0-16,6 6 0 0,-6-6 75 0,6 2 12 15,-1-2 2-15,4 0 1 0,-3 0-42 0,3-2-8 16,0-1-1-16,0 0-1 0,0-2-22 0,0 0-4 0,0 2 0 0,3-5-1 16,-3 3-11-16,0-6 8 0,0 4-8 0,-3-1 8 15,3-6-8-15,-1 4 0 0,-5 2 9 0,3-5-9 16,-3 2 8-16,0 0-8 0,0 6 8 0,-6-5-8 16,3 2 8-16,-3-6-8 0,0 6 8 0,-3 3-8 15,-2 0 11-15,2 2-3 0,-6 3 0 0,0 3 0 16,-3 7 24-16,0-2 4 0,-3 6 0 0,-3-1 1 15,3 5 2-15,-2-2 0 0,-1 3 0 0,3 5 0 16,3-6-16-16,0 6-3 0,3 0-1 0,0-3 0 16,6 3-19-16,0-6 0 0,0 3 0 0,6-2 0 0,0-3 0 15,3 0 0-15,3-3 0 0,3-3 0 16,3 1 0-16,0-6 0 0,3 3 0 0,3-8 0 16,0 0 0-16,-3 0-9 0,2-8 9 0,4 3-12 15,-3-3 12-15,0 3-10 0,0-8 10 0,3-1-10 0,-3 1-11 16,2 0-3-16,1-6 0 0,0 1 0 0,3 2 13 15,-3 0 3-15,0 0 0 0,-7 3 0 0,1 0 8 0,-3 0 0 16,0 7 0-16,0-2 8 0,-6 3-8 0,3 5 0 16,-3-5-11-16,-6 5 11 0,0 0 0 0,0 0 0 15,0 8 0-15,0 2 0 0,-3-2 10 0,0 3 2 16,0 2 0-16,3 0 0 0,-3-5-4 0,0 3-8 16,3 2 12-16,-3-2-4 0,3-1-8 0,0-5 8 15,0 3-8-15,0-8 8 0,0 0-8 0,0 0 0 16,0 0 0-16,3 8 0 0,3-2 0 0,3-6 0 15,0 0 0-15,3-6 0 0,0 1-9 0,0 2-4 16,2-10-1-16,1 5 0 0,3-2-3 0,-3 2-1 16,0-3 0-16,0 3 0 0,0-5-1 0,0 5 0 15,-4 3 0-15,4-6 0 0,-6 8 10 0,0-4 9 16,0 7-13-16,-3-3 5 0,-6 3 8 0,9 0 0 0,-9 0 0 16,3 10 0-16,0-4 15 0,-3 2 5 0,0 5 0 15,-3-5 1-15,3 5 8 0,-3 0 2 0,0-2 0 0,0 2 0 16,0 0-15-16,-3-5-4 0,3 3 0 0,3 2 0 15,-3-5-12-15,3 0 0 0,0 3-9 0,6-6 9 16,-3 3-206 0,3-3-35-16</inkml:trace>
  <inkml:trace contextRef="#ctx0" brushRef="#br0" timeOffset="36797.5">13899 2805 1094 0,'0'0'97'0,"0"0"-77"0,0 0-20 0,0 0 0 15,0 8 190-15,-3 2 34 0,0-2 8 0,0 5 0 0,-2 6-90 0,-1-6-18 16,0 6-4-16,-3 2-1 16,0-8-38-16,3 5-7 0,-3 1-2 0,-3-3 0 15,6 2-40-15,-3-4-8 0,0-1-1 0,3 0-1 0,-3-2-7 0,3-1-2 16,3 1 0-16,0-6 0 0,0 3-13 0,3-3-10 15,0-5 2-15,0 0 0 16,0 0-220-16,0 0-43 0</inkml:trace>
  <inkml:trace contextRef="#ctx0" brushRef="#br0" timeOffset="36948.25">14036 2506 2257 0,'0'0'49'0,"0"0"11"0,-6-3 1 0,0 3 3 0,-2 3-51 0,2-3-13 16,0 5 0-16,0-5 0 0,3 5 60 0,3-5 10 0,-3 8 2 0,3-3 0 16,0 3-58-16,0 0-14 0,-3 3 0 0,3 2-743 15,3 0-151-15</inkml:trace>
  <inkml:trace contextRef="#ctx0" brushRef="#br0" timeOffset="37435.46">14081 2794 1796 0,'0'0'40'0,"0"0"8"0,6 3 1 0,-6-3 1 0,0 0-40 0,0 0-10 0,3 2 0 0,0 4 0 0,-3 2 99 16,-3 2 17-16,0-2 4 0,-3 5 1 0,3 1-30 0,-3 4-7 16,-3-5 0-16,0 6-1 0,0-3-25 0,0 2-5 15,3-7-1-15,0 5 0 0,-2-3-25 0,2 0-6 16,0 0-1-16,3-2 0 0,-3 2-6 0,6-5-2 16,0-8 0-16,0 0 0 0,0 0-12 0,6 0 0 15,0 5 0-15,5-5 0 0,1-5 0 0,3 0 0 16,0-3 0-16,3 0 0 0,0-5-13 0,0-1-6 15,0 1-1-15,-1 0 0 16,4-3-20-16,-3 3-4 0,0-3 0 0,0 3-1 0,-3 7 28 0,3-7 5 16,-6 3 2-16,-1 7 0 0,1-5 10 0,-3 5 0 15,-3 1 0-15,0 4-8 0,0 4 42 0,-3-1 9 16,0 3 1-16,-3 3 1 0,0-4-11 0,0 7-2 0,-3-1-1 16,0 0 0-16,0-5 7 0,0 3 2 0,0 2 0 15,3 0 0-15,-3 0-24 0,3-5-4 0,0 3 0 16,0 2-1-16,-3-5-11 0,6-3 8 0,0 1-8 15,0 2 8-15,0-3-8 0,0-2 0 0,3 2 0 0,0-5 8 32,3 2-77-32,0-2-16 0,3-2-3 0,0 2-1172 0</inkml:trace>
  <inkml:trace contextRef="#ctx0" brushRef="#br0" timeOffset="37901.43">15367 2545 172 0,'0'0'16'0,"-3"6"-16"0,0-6 0 0,0 5 0 16,-6-2 424-16,3 2 83 0,3 3 16 0,-3 2 3 15,0-2-322-15,-3 6-64 0,0 4-12 0,-3-5-4 16,3 8-54-16,-2 3-11 0,-4 3-3 0,0-6 0 16,3 3-37-16,0 2-8 0,-3 3-2 0,6 0 0 15,-3-2-9-15,3-1 0 0,0 1 9 0,0-9-9 16,4 3-26-16,-1-2-10 0,-3-1-1 0,6-4-1 15,-3-1-178-15,6 0-35 0,-3-5-7 0</inkml:trace>
  <inkml:trace contextRef="#ctx0" brushRef="#br0" timeOffset="38145.87">15715 2466 748 0,'0'0'67'0,"0"0"-54"16,-6 0-13-16,0 8 0 0,0 2 338 0,0-4 65 16,0 7 13-16,-3 0 2 0,1 8-251 0,-4-2-51 15,-3-1-9-15,3 6-3 0,0 0-38 0,0 8-8 0,-3-6-2 0,0 6 0 16,0-3-19-16,0 8-4 0,1-5-1 0,-1 8 0 16,-3-9-19-16,3 4-4 0,0-9-1 0,3 1 0 15,0-4-8-15,3-1 8 0,3-4-8 0,0 1 8 31,3-6-92-31,3-3-20 0,-3 1-3 0,6-8-714 0,-3-3-143 0</inkml:trace>
  <inkml:trace contextRef="#ctx0" brushRef="#br0" timeOffset="38553.39">15013 2328 403 0,'0'0'36'0,"0"0"-36"15,0 0 0-15,0 0 0 0,0 0 429 0,0 0 79 16,0 0 16-16,9-5 4 0,0 2-317 0,2 3-63 16,1-5-13-16,3 5-3 0,6-5-48 0,0 0-9 0,6 2-3 0,5-2 0 15,10-3-31-15,6 2-6 0,5-2-2 0,4-2 0 16,-1 2-11-16,4 0-2 16,-1-3-1-16,1 3 0 0,3 1-9 0,-4 1-2 0,-2 6 0 15,-4-5 0-15,-8 2-8 0,-1 3 0 0,-8 0 0 0,0 3 8 16,-6 2-20-16,-4-5-4 0,1 6 0 0,-6-4-1 31,0 3-72-31,-3-5-15 0,-6 6-2 0,0 2-1 0,-3-3-70 16,-7-2-15-16,-2 2-2 0,-2 3-1 0</inkml:trace>
  <inkml:trace contextRef="#ctx0" brushRef="#br0" timeOffset="38837.33">14724 3164 2476 0,'0'0'55'0,"0"0"11"0,0 0 2 0,0 0 1 16,6 6-55-16,6-6-14 0,3 2 0 0,6-2 0 0,2 0 63 0,7-2 9 15,3 2 3-15,6-6 0 0,2 1-10 0,1 2-1 16,0-7-1-16,2 7 0 0,1-2-34 0,-1 5-6 15,1-8-2-15,3 8 0 0,-1-11-21 0,-2 9 8 16,0-3-8-16,-4-1 0 0,-2 6 0 0,-3-2 0 0,-1 2 0 16,-5 0 0-1,0 0-22-15,0 0-6 0,-3 0 0 0,-1 2-1 16,-5 4-229-16,3-6-46 0,12 5-8 0,-12-5-3 0</inkml:trace>
  <inkml:trace contextRef="#ctx0" brushRef="#br0" timeOffset="39464.71">16013 1998 864 0,'-12'-8'76'0,"-9"0"-60"15,-6 2-16-15,-5-1 0 0,-1 1 261 0,-6-2 50 16,0 3 9-16,-2-3 3 0,-1 8-184 0,0 0-37 16,-5 0-7-16,-1 3-2 0,-8 2-41 0,-1 8-8 15,-6 0-1-15,4 6-1 0,-4 2-6 0,4 6 0 16,-7-1-1-16,-2 3 0 0,-6 6-4 0,-1-1-1 15,7 6 0-15,5 2 0 0,10-2-22 0,2 5-8 16,0 8 0-16,1-1 9 0,5-7-9 0,3 8 0 16,7-2 0-16,2 9 8 0,9-1 6 0,6-1 1 15,6 0 0-15,6 0 0 0,9-5 4 0,6 0 1 16,6 5 0-16,6-10 0 0,12-3-20 0,3 0 10 16,2-5-10-16,7-6 8 0,3-2 1 0,5-6 0 15,10-2 0-15,5-5 0 0,7-4 3 0,2-4 0 16,-3-3 0-16,7-5 0 0,-1-3-4 0,3-3-8 0,-5-5 12 15,-1-3-4-15,-2 4-8 0,-7-15 0 0,1 4 0 0,-1-1 0 16,-6-5-16-16,-5 3-6 0,-6-5-1 16,-4-1 0-16,-5-7 15 0,-3 5 8 0,-1 0-10 0,-2-11 10 15,-3 8 0-15,0-10 0 0,-7 0 0 0,4-11 0 16,-6 8 29-16,0-8-1 0,2-3 0 0,-5-2 0 16,0-3-16-16,-3-5-3 0,-3 0-1 0,-3 2 0 15,-3-2-8-15,-3 0 12 0,-6 8-12 0,-3 0 12 16,-3 0-12-16,-9 7 0 0,-9 9 0 0,-3 0-11 15,-11 13 19-15,-4-3 3 0,-3 8 1 0,-8 8 0 16,-1 3-12-16,-11 8 0 0,-10 5 0 0,-2 0 0 16,2 5 0-16,-2 3 0 0,6 5 0 0,-1-2 0 15,1 4-34-15,8 4-6 16,4 0 0-16,5 2-1 0,9-3-167 0,4 3-34 0</inkml:trace>
  <inkml:trace contextRef="#ctx0" brushRef="#br0" timeOffset="48065.39">2154 4286 460 0,'0'0'41'0,"-6"3"-33"0,3 0-8 0,0-1 0 0,-6 3 281 0,0 1 55 15,0-1 10-15,0 3 2 0,0-3-184 0,3 3-36 16,-3 5-8-16,-2-5-2 0,-4 3-45 0,3 5-9 15,0-3-1-15,0 6-1 0,-6-1-21 0,6 3-4 16,-9 3-1-16,6 3 0 0,-5-1-3 0,-1 6-1 16,0 0 0-16,-3 5 0 0,-3 0-8 0,4 0-3 15,-4 2 0-15,3-2 0 0,-3 6-5 0,6-9 0 16,0 6-1-16,1-3 0 0,2-3-15 0,6-2 11 16,0 2-11-16,-3-2 10 0,9-3-2 0,-3-2 0 15,0-1 0-15,6-5 0 0,-3 0-8 0,3-2 8 16,3 0-8-16,3-4 8 0,-3-1-8 0,0-4 0 15,6 3 0-15,-3-2 0 0,6 0 0 0,-9-1 0 16,9-5 0-16,-6 3 0 16,6-8-47-16,-6 6-5 0,6-4 0 0,0 1-744 15,-6-3-149-15</inkml:trace>
  <inkml:trace contextRef="#ctx0" brushRef="#br0" timeOffset="48433.32">1981 4924 1152 0,'0'0'51'0,"0"0"10"0,0 0-49 16,0 0-12-16,0 0 0 0,0 0 0 0,0 0 249 0,0 0 47 16,0 0 10-16,3 8 2 0,-3 5-174 0,6-8-34 15,-6 6-8-15,3 0 0 0,0-1-28 0,3 1-6 16,-3 2-1-16,3 0 0 0,-3 0-14 0,3 1-3 16,-6-1-1-16,6 3 0 0,0 0-18 0,-3-1-3 15,3-1-1-15,-3-1 0 16,0 0-39-16,3-2-8 0,3 2-2 0,0-2 0 0,-6-4 56 0,5 4 12 15,-5-6 1-15,3 6 1 0,0 0-38 0,0-6-16 16,-3 3 0-16,3 0 1 16,-3-6-122-16,3 4-25 0,-6-6-5 0,0 0-981 0</inkml:trace>
  <inkml:trace contextRef="#ctx0" brushRef="#br0" timeOffset="48784.85">2422 4876 1094 0,'0'0'97'0,"0"0"-77"0,0 0-20 0,0 0 0 15,0 0 188-15,0 0 33 0,0 0 7 0,0 0 2 0,0 0-78 0,0 0-15 16,0 0-3-16,0 8-1 0,0 3-46 0,-3-1-10 15,0 4-1-15,-3-1-1 0,3 3-25 0,-9 0-5 16,6 2-1-16,-9 3 0 0,6 6 4 0,-9-3 1 16,-2 2 0-16,-1 8 0 0,0-4-1 0,0-1-1 15,-6 2 0-15,3 4 0 0,-5-6-19 0,8 3-3 16,-6 2-1-16,3-2 0 0,3-3-13 0,1 0-3 16,-4 0-8-16,9 0 12 0,3-2-12 0,-3-6 0 15,6 0 0-15,3-3 0 0,-3 4 0 0,3-9 0 16,0-5 0-16,6 0 0 15,-6 0-39-15,6-3-7 0,0-5-2 0,0 0 0 16,0 0-138-16,0 0-28 0,0 0-6 0</inkml:trace>
  <inkml:trace contextRef="#ctx0" brushRef="#br0" timeOffset="49166.49">2074 4553 1717 0,'0'0'76'0,"0"0"16"0,0 0-74 0,0 0-18 0,0 0 0 0,0 0 0 15,0 0 123-15,0 0 21 0,0 0 4 0,0 0 0 0,0 0-44 0,0 0-8 16,0 0-3-16,8 0 0 0,-5 0-20 0,3 0-4 15,6 0-1-15,-3 0 0 0,0 0-14 0,3 0-3 16,-3 3-1-16,3 0 0 0,6-3-3 0,-6-3-1 16,9 3 0-16,-4-3 0 0,4 3-46 0,0 0 0 15,0 0 0-15,0 0 0 0,-3 0 0 0,2 0 14 16,-8-5-2-16,3 5-1 0,0 0-11 0,0 0 0 16,0 0 0-16,-6 5 0 0,3-5 0 0,0 0 0 15,-1 0 0-15,-2 3 0 0,3-3-12 0,-3 0-5 16,0 0-1-16,0 3 0 15,0-1-97-15,-6 4-19 0,0-6-4 0,-3 0-1118 0</inkml:trace>
  <inkml:trace contextRef="#ctx0" brushRef="#br0" timeOffset="49528.45">2672 5009 2530 0,'0'0'56'0,"0"0"11"16,0 0 2-16,0 0 3 0,0 0-58 0,0 0-14 0,0 0 0 0,0 0 0 0,9 0 64 0,0 0 9 16,3 0 3-16,0 0 0 0,-4 0-30 0,4-3-6 15,0 0 0-15,3 3-1 0,-6-5-21 0,3 2-4 16,0 3-1-16,0-2 0 0,3-1-13 0,-9-2 0 16,8 2 0-16,-8 0 0 0,3 1 0 0,0-1 0 15,0 3 0-15,0-2 0 0,0-1 9 0,-6 3-1 16,3 0 0-16,0 0 0 0,-6 0-22 0,9 3-5 15,-3-1-1-15,-6 3-863 16,3-2-173-16</inkml:trace>
  <inkml:trace contextRef="#ctx0" brushRef="#br0" timeOffset="50463.31">3663 4403 1094 0,'0'0'97'0,"0"0"-77"0,0 0-20 0,0 2 0 15,-12 9 186-15,6-6 34 0,3 6 6 16,-9 2 2-16,3 3-79 0,-9 2-15 0,7 6-3 0,-4 0-1 16,0 2-56-16,3 4-11 0,-3 4-3 0,0 0 0 15,-3 1-22-15,6-3-5 0,-8 2-1 0,2 0 0 16,6 1-20-16,-6-4-12 0,0 1 12 0,3 3-12 16,-3-6 10-16,3-3-10 0,7 6 8 0,-7-6-8 15,6 1 0-15,3-6 8 0,-6 0-8 0,9-5 0 16,-3 0 0-16,6-3 0 0,-6-2 8 0,6-1-8 15,0-10 0-15,0 0 0 0,0 0 0 0,0 0 0 16,0 0 13-16,0 0-2 0,9-8-1 0,0 0 0 0,3-2 2 16,-3-3 1-16,3-1 0 0,2-7 0 0,4 3-3 15,0-1-1-15,3-2 0 0,6 3 0 0,-3-4-9 16,2 6 0-16,-5 3 9 0,0 0-9 0,3 0 0 0,-3 5 0 16,3-5 0-16,-4 7 0 0,1 1 0 15,0 2 0-15,-9 3 0 0,6 0 0 0,-9 0 0 16,3 0 0-16,-3 3 0 0,-1 2 0 0,4 3 0 0,-9 3 0 15,0-3 0-15,0 2-8 0,-3 4 8 0,0-1 0 16,0 0 0-16,-3 0 0 0,0 1 0 0,0 1 0 16,-3-1 0-16,3-1 0 0,-2 3 9 0,-1-3-9 15,0 3 12-15,-3-6-12 0,0 4 25 0,3-1-1 16,-6-5-1-16,3 0 0 0,-6 0 1 0,3-3 0 16,0 0 0-16,0 1 0 0,-8-1-4 0,5-3 0 15,0 1 0-15,0-3 0 0,0 3-7 0,-3-3-1 16,0-3-1-16,3 0 0 0,-2 1-11 0,2-3 0 0,6-1 9 15,-6 1-9-15,3 0 0 0,3-3 8 0,3 5-8 0,0-2 0 16,3 0 0-16,3 5 0 0,0 0 0 0,-6-3 0 16,6-5-16-16,0 8-5 0,6-3-1 0,0 1 0 31,0-4-165-31,6 4-33 0,0-1-6 0,3 0-2 0</inkml:trace>
  <inkml:trace contextRef="#ctx0" brushRef="#br0" timeOffset="50758.21">4020 4876 633 0,'0'0'56'0,"0"0"-44"15,-3 0-12-15,3 0 0 0,0 0 406 0,-6 3 79 16,0 0 16-16,6 2 3 0,-3 3-318 0,3 2-64 15,3-4-13-15,-3 2-2 0,3 5-55 0,0-8-10 16,3 6-2-16,3-1-1 0,-6 1-19 0,6-1-4 16,0 1-1-16,0 2 0 0,3 1-15 0,-3-1 9 15,0 0-9-15,3-2 8 0,-3 2-8 0,-4 3 0 16,4-3 9-16,-3 5-9 0,3-4 8 0,-6-1-8 16,0 0 8-16,3-2-8 0,-6 2 0 0,3-3 0 15,0 4-12-15,-6-4 4 16,3-2-153-16,-3 0-31 0,3 3-5 0</inkml:trace>
  <inkml:trace contextRef="#ctx0" brushRef="#br0" timeOffset="51009.62">3901 5199 1958 0,'0'0'87'0,"0"0"17"0,0 0-83 0,0 0-21 0,0 0 0 0,0 0 0 16,0-8 113-16,3 3 19 0,0-3 3 0,6 0 1 15,0 0-64-15,-3-3-13 0,3 1-3 0,0-3 0 16,9-6 7-16,-6-2 1 0,5 0 0 0,4-3 0 0,-3 3-37 0,3 2-7 16,0-2-2-16,0 3 0 0,-7 2-3 0,1 5-1 15,0 6 0-15,0-8 0 0,-3 2-6 0,3 0 0 16,0 1-8-16,-6-1 12 0,3-2-12 0,3 2 0 16,-1 1 0-16,-8 2 0 15,9-3-52-15,-9 9-16 16,0-6-3-16,0 2-781 0,-6 6-157 0</inkml:trace>
  <inkml:trace contextRef="#ctx0" brushRef="#br0" timeOffset="51335.6">3952 4559 1882 0,'0'0'84'0,"0"0"16"0,0 0-80 0,0 0-20 0,0 0 0 0,0 0 0 16,0 0 156-16,0 0 28 0,0 0 4 0,9-6 2 16,-3 1-67-16,3 3-14 0,-3 2-2 0,2-3-1 15,1 3-34-15,3 0-6 0,3-3-2 0,0 3 0 16,0 3-41-16,0-3-9 0,3-3-2 0,0 3 0 15,2 0-3-15,-5 0-1 0,3 0 0 0,-3 0 0 16,3 0-8-16,-3-5 0 0,0 5 9 0,0 0-9 0,-4 5 0 0,4-5 8 16,-3 0-8-16,0 0 0 15,0 0-44-15,-3 0-14 16,3 0-2-16,-9 3-872 0,3 0-175 0</inkml:trace>
  <inkml:trace contextRef="#ctx0" brushRef="#br0" timeOffset="52022.12">4663 4292 1778 0,'0'0'79'0,"0"0"16"0,0 0-76 0,0 0-19 15,0 0 0-15,0 0 0 0,0 0 142 0,0 0 25 16,0 0 5-16,0 0 0 0,0 0-65 0,0 0-14 15,0 0-2-15,0 0-1 0,12 0-16 0,-9 0-3 16,6 2-1-16,0 3 0 0,-3 1-14 0,3 2-2 16,-3 2-1-16,3 1 0 0,-3 2-24 0,3 0-5 15,-4 3 0-15,1 0-1 0,0 3-11 0,0 2-1 16,0 3-1-16,0-1 0 0,-6 4 19 0,3 2 4 16,0 3 1-16,0 2 0 0,-3 3-34 0,-3-8 0 15,3 6 0-15,0-1 0 0,-6 0 12 0,6 3-4 16,-6-5 0-16,0 8-8 0,-3 0 0 0,0 2 0 0,-2 0 0 15,2-2 0-15,-9 0 0 0,0-3 8 0,3 2-8 16,-6 1 0-16,0-6 9 0,1 1-9 0,-4-1 0 16,0-2 9-16,-3 0-1 0,12-8 0 15,-6-1 0-15,7-1 0 0,-1-1 14 0,-3-3 2 0,6 1 1 0,-3-6 0 16,3 0-25-16,0-2 0 0,3-3 0 0,0-3 0 16,3-2-46-16,0-3-14 0,3-3-4 0,3 0 0 15,0-2 52-15,0 5 12 0,0-10 0 0,6-1 0 16,-3 3-105-16,-3 8-19 0,6-8-3 0,-6 8-1 15,0 0-116-15,0 0-23 0</inkml:trace>
  <inkml:trace contextRef="#ctx0" brushRef="#br0" timeOffset="53772.43">5053 5059 1072 0,'0'0'48'0,"0"0"9"0,6 0-45 0,-3-5-12 0,0 2 0 0,0-2 0 16,0 2 102-16,0-5 18 0,3 3 4 0,-3-1 1 15,0 4-26-15,0-1-6 0,0 1-1 0,0-4 0 16,-3 6 31-16,0 0 5 0,0 0 2 0,0 0 0 15,0 0-10-15,0 0-3 0,0 6 0 0,6-1 0 16,-6-5-20-16,-6 10-4 0,6 1-1 0,0-6 0 16,0-5-32-16,-3 8-8 0,0 3 0 0,3-3-1 15,0-8-28-15,0 5-6 0,0-5-1 0,0 0 0 0,-3 8-16 0,3-8 8 16,0 0-8-16,0 0 0 16,0 0 9-16,0 0-9 0,0 0 0 0,9 0 9 15,-3 0-9-15,0-8 0 0,-3 0 0 0,3 3 8 0,-3-1-8 0,3 1 0 16,-4-3 0-16,1 3 0 0,-3 5-8 0,0-8 8 15,3 5-10-15,-3 3 10 0,0 0-9 0,0 0 9 16,0 0-8-16,0 0 8 0,0 0 0 0,0 0 0 16,0 0 0-16,-6 3-8 0,1 0 8 0,5-3 0 15,-6 5 0-15,0-2 0 0,0-1 0 0,3 4 0 16,3-6 0-16,0 0 0 0,-6 5 0 0,6-5 0 16,0 0 0-16,0 0 0 0,0 0 0 0,0 0 0 15,0 0 0-15,0 0 0 16,0 0-40-16,0 0-5 0,6-3-2 0,0 1 0 15,0 2-164-15,0 0-33 0</inkml:trace>
  <inkml:trace contextRef="#ctx0" brushRef="#br0" timeOffset="54451.84">5375 4937 1612 0,'0'0'72'0,"0"0"14"0,0 0-69 0,0 0-17 16,0 0 0-16,0 0 0 0,-6-3 147 0,6 3 25 16,0 0 6-16,0 0 1 0,0 0-75 0,0 0-14 0,6-2-3 0,-6 2-1 15,0-8-26-15,0 8-4 0,6-5-2 0,-6 5 0 16,5-6 5-16,-5 6 1 0,6-2 0 0,-6 2 0 16,6-6-14-16,-6 6-2 0,0 0-1 0,0 0 0 15,0 0-5-15,0 0-1 0,0 0 0 0,0 0 0 16,6 3-8-16,-6-3-1 0,0 0-1 0,6 11 0 15,-3-9-9-15,3 9-2 0,0-9 0 0,-6 4 0 16,0 2-8-16,0 0-8 0,3-3 9 0,0 0-9 16,-3 3 0-16,3 0 8 0,6 0-8 0,-9-8 0 15,3 5 0-15,6 3 0 0,-3-2 8 0,0 2-8 16,-3-3 0-16,6 3 0 0,-3 5 8 0,0-8-8 16,3 6 0-16,-3-3 8 0,-1 0-8 0,4 5 0 15,-3 0 8-15,3 0-8 0,0-7 0 0,3 4 9 16,-6 1-9-16,3-1 0 0,3 4 0 0,0-6 0 15,0 5 0-15,3-8 0 0,-3 3 8 0,5-3-8 0,-2 3 0 16,-3-5 0-16,3 2 0 16,-3 1 8-16,0-4-8 0,0 3-11 0,-3 1 3 0,0-6 0 15,-3 2-124-15,0 4-24 0,-1-1-4 16,-5 0-1217-16</inkml:trace>
  <inkml:trace contextRef="#ctx0" brushRef="#br0" timeOffset="54772.99">5345 5297 1666 0,'0'0'74'0,"-3"-11"15"0,6 3-71 0,-3 1-18 0,0-1 0 0,3 0 0 16,3 2 104-16,-6-2 18 0,3 0 3 0,3 3 1 15,0 3-18-15,0-6-3 0,0 2-1 0,-1-4 0 16,4 2-10-16,0 0-2 0,0 0-1 0,6 0 0 16,-3-3-22-16,3 1-4 0,0 2-1 0,3-5 0 15,0-1-24-15,-4 1-4 0,1-5-2 0,6 4 0 16,-9-1-15-16,6-1-3 0,-3 0-1 0,3 3 0 16,-1-3-15-16,1 2 9 0,0 1-9 0,-3 0 8 15,3 0-8-15,-3 5 0 0,0-5 0 0,0-1 0 0,-3 4 0 16,-4 2 0-16,1 0-14 0,3 3 5 15,-6-3-183-15,3 2-36 16</inkml:trace>
  <inkml:trace contextRef="#ctx0" brushRef="#br0" timeOffset="55198.14">5378 4569 2113 0,'0'0'46'0,"0"0"10"0,0 0 1 0,0 0 3 0,0 0-48 0,0 0-12 0,0 0 0 0,0 0 0 16,0 0 137-16,0 0 25 0,0 0 5 0,0 0 1 15,5-2-75-15,4 2-14 0,3 0-3 0,-3 0-1 16,3-6-11-16,0 6-3 0,6 0 0 0,-6 0 0 16,6 0-29-16,-3 0-7 0,-1 0-1 0,4 0 0 15,-3 0 7-15,3 0 1 0,0-2 0 0,3 2 0 16,3-3-32-16,-4 3 0 0,4 0 0 0,-3-3 0 16,3 3 0-16,-3 0 0 0,3 0 0 0,-4 0 0 15,4 0 0-15,0 0 0 0,-6 0 0 0,3 0 0 16,-3 0 0-16,-1 0 0 0,-2 0 0 0,3 0 0 0,-6 0 0 0,0 3 0 15,0 0 0-15,-3-1 0 16,0-2-20-16,-3 6-9 0,0-6-3 0,-6 0 0 16,0 0-136-16,0 0-27 0,0 0-5 0,0 10-2 0</inkml:trace>
  <inkml:trace contextRef="#ctx0" brushRef="#br0" timeOffset="56817.13">6437 5019 1548 0,'0'0'68'0,"0"0"15"0,0 0-67 0,0 0-16 0,0 0 0 0,0 0 0 0,0 0 142 0,0 0 25 16,0 0 5-16,0 0 0 0,6 3-49 0,3-3-11 15,-9 0-1-15,9 2-1 0,-3 4-28 0,3-6-6 16,0 2 0-16,0 1-1 0,6-6-31 0,-9 3-7 16,5 0-1-16,4 0 0 0,0 0-20 15,-3 0-5-15,6 0-1 0,-3 0 0 0,3-2-10 0,0 2 0 16,-4-6 9-16,1 4-9 0,3-1 0 0,-3 1 8 15,0 2-8-15,0 0 0 0,0 0 0 0,-3 0 0 16,0 0 0-16,-3 0 0 16,-4 2-99-16,-5-2-17 0,9 3-4 0,-3 5-700 15,-6-8-140-15</inkml:trace>
  <inkml:trace contextRef="#ctx0" brushRef="#br0" timeOffset="57100.25">6669 4807 2102 0,'0'0'46'0,"0"0"10"0,0 0 1 0,0 0 3 0,0 0-48 0,0 0-12 0,0 0 0 0,0 0 0 15,-3 6 97-15,3 2 18 0,0 0 3 0,-3 0 1 16,0 2-45-16,3 3-9 0,-3 3-1 0,3 0-1 15,-3 3-8-15,3-3-2 0,-5 5 0 0,2-3 0 16,-3 6-33-16,3-8-8 0,0 8 0 0,-3-3-1 16,3 0 18-16,0 0 4 0,0 0 1 0,0-2 0 15,-3-1-34-15,6-4 0 0,-3 2 0 0,0-3 0 16,3-3-147-16,0 1-36 0,3 0-7 0,3-6-2 0</inkml:trace>
  <inkml:trace contextRef="#ctx0" brushRef="#br0" timeOffset="57935.7">7765 4337 518 0,'0'0'46'0,"0"0"-37"0,0 0-9 0,0 0 0 0,0 0 254 15,0 0 49-15,0 0 9 0,0 0 3 0,0 7-131 0,0 1-27 16,-3 3-5-16,0-3 0 0,-3 5-41 0,0 0-8 16,-3 6-2-16,0-1 0 0,-3 6-29 0,0 0-7 15,-3 3-1-15,0-1 0 0,1 6-9 0,-1-8-3 16,-3 10 0-16,3-2 0 0,0 2-24 0,3-2-6 16,0 0-1-16,0-1 0 0,0-2 10 0,1 3 1 15,2-8 1-15,0 2 0 0,3 4-33 0,-3-4 0 0,3-5-10 16,3 0 10-16,-3 3 0 0,3 0 0 15,0-8 0-15,0 2 0 0,0-2 0 0,3-3 0 0,0-2 0 0,0 0 8 16,3 2-8-16,-3-10 0 0,6 2 9 16,-3-3-9-16,-3-2 0 0,6 3 0 0,6-6 0 0,0-4 8 15,-3 4-8-15,2-8 0 0,4-2 0 0,0 2 8 16,3-2-8-16,3 0 0 0,0 0 0 0,3 2 0 16,-1 1 0-16,1 2 0 0,-3 0-11 0,0 2 11 15,-3 6-12-15,0 0 3 0,-4 6 1 0,1-6 0 16,-3 2-3-16,0 9 0 0,-6-6 0 0,3 6 0 15,-3 2 3-15,0 3 0 0,0-3 0 0,-3 0 0 16,-3 1 8-16,3-1 0 0,-3 3 0 0,0-3 0 16,-6 3 0-16,6-3 0 0,-3 0 0 0,0-5 0 15,0 3 0-15,0-1 0 0,-3-2 8 0,0 0-8 0,-3 0 11 16,0 0-3-16,0 3 0 0,-3-6 0 0,1 3 4 0,-7-8 0 16,0 0 0-16,-3 3 0 0,0-1-2 0,0 1 0 15,0-3 0-15,-2-3 0 0,5 3-10 0,-3-2 12 16,3-1-12-16,-3-2 12 0,3 2-12 0,1-2 0 15,2-1 0-15,0 4 8 0,3-1-8 0,3 1 0 16,3-1 0-16,3-2 0 16,-3-3-44-16,6 8-7 0,0 0-1 0,6-3-870 15,0-5-174-15</inkml:trace>
  <inkml:trace contextRef="#ctx0" brushRef="#br0" timeOffset="58293.36">8173 4974 2019 0,'0'0'89'0,"0"0"19"0,0 0-86 0,-6 3-22 0,0 2 0 0,3-2 0 0,3-3 121 0,0 0 20 16,0 0 4-16,0 0 1 0,0 0-78 0,0 0-16 15,0 0-4-15,0 0 0 0,0 0-40 0,0 0-8 16,0 0 0-16,3-3-805 16,6 3-160-16</inkml:trace>
  <inkml:trace contextRef="#ctx0" brushRef="#br0" timeOffset="58985.47">8693 4675 864 0,'0'0'38'0,"0"0"8"0,0 0-37 0,0 0-9 16,0 0 0-16,0 0 0 0,0 0 240 0,6-2 45 15,-3-4 10-15,3 4 1 0,0-6-178 0,0 2-36 16,0-4-7-16,3 2-2 0,-3 0-29 0,3-5-7 16,-3 2-1-16,6 1 0 0,0-4-13 0,3-2-3 15,-3 3-1-15,2-3 0 0,4 0-11 0,0 1-8 16,-3-4 9-16,0 6-9 0,3-8 21 0,0 2-1 15,-4-2-1-15,-2 0 0 0,6 0-19 0,-6-1-17 16,3 1 3-16,0-3 1 0,-3 3 13 0,0 3 0 16,0-1 0-16,0 3 0 0,-4 1 0 0,1-1 0 0,-3 5 0 15,0 3 0-15,0 3 22 0,-3 0 1 0,0 2 0 0,-3 3 0 16,0 0 9-16,0 0 3 0,0 0 0 0,0 0 0 16,0 0-4-16,0 0-1 0,-3 5 0 0,-3 6 0 15,3 2-6-15,-3 3-2 0,-3 0 0 0,1 2 0 16,-4 1 7-16,0 7 2 0,0-5 0 0,-3 3 0 15,3 3-19-15,-3-3-3 0,3 5-1 0,-3 2 0 16,3-4-8-16,1-1 10 0,-4 6-10 0,3-6 10 16,0 1-10-16,3 5 0 0,-6-6 0 0,6 1 8 0,3-1-8 15,0-2 0-15,-3-3 0 0,6-2 0 16,0-1 0-16,-3-2 0 0,3 2-12 0,0-10 12 16,0 3-104-16,0 0-14 15,3-6-2-15,0 3-691 0,0-8-137 0</inkml:trace>
  <inkml:trace contextRef="#ctx0" brushRef="#br0" timeOffset="59301.1">8506 4982 1555 0,'0'0'138'0,"-3"-3"-110"16,3 3-28-16,0 0 0 0,0 0 159 0,0 0 26 15,0 0 6-15,0 0 1 0,0 0-77 0,0 0-15 16,0 0-4-16,0 0 0 0,9 0-23 0,-3 0-5 16,0 0 0-16,3 3-1 0,3 0-18 0,2 2-3 0,1-10-1 0,3 5 0 15,3 0-21-15,-3-3-4 0,3 0 0 0,0 1-1 16,-1-1 9-16,1-2 3 0,-3 2 0 0,3-2 0 16,0 0-31-16,0 2-16 0,-1 0 1 15,1 3 1-15,6-2 22 0,-6-1 4 0,3 3 0 16,-3 0 1-16,2-5-13 0,-2 2 0 0,-3 3 0 0,3 0 0 15,-6 0-72 1,0 0-18-16,0 3-3 0,-7 2-1 0,4-5-155 16,-12 0-31-16,0 0-7 0,0 0-1 0</inkml:trace>
  <inkml:trace contextRef="#ctx0" brushRef="#br0" timeOffset="60318.87">8521 5398 1335 0,'0'0'59'0,"0"0"13"0,0-3-58 0,0 3-14 0,-6 0 0 0,6 3 0 16,0-3 109-16,-3-3 19 0,3 3 4 0,0 0 1 16,0 0-45-16,0 0-10 0,0 0-2 0,0 0 0 15,0 0-10-15,0 0-2 0,0 0-1 0,0 0 0 16,0 0-11-16,0 0-3 0,0 0 0 0,0 0 0 0,0 0-13 0,0 0-2 16,0 0-1-16,0 0 0 15,6 0-3-15,0-8-1 0,-3 3 0 0,0-1 0 0,-3 6-6 0,6-2-2 16,-6 2 0-16,6-6 0 0,-6 6 3 0,3-5 0 15,-3 5 0-15,0 0 0 0,0 0-8 0,0 0 0 16,9-3-1-16,-4 1 0 0,1-3-7 0,0-1 0 16,-3 1-8-16,-3 5 12 0,6-3-12 0,0-2 8 15,0 0-8-15,0-1 0 0,0-2 0 0,0 3 8 16,0-3-8-16,0 3 0 0,0-3 0 0,0 3 0 16,3-1 0-16,-3 1 0 0,0 0 0 0,0 2 0 15,0 1 0-15,0-1 0 0,-3 0 0 0,3 1 0 16,-1-1 0-16,1 0 0 0,0 1 0 0,0-4 0 15,0 4 0-15,-3 2 0 0,3 0 0 0,0-6 8 16,0 4-8-16,-3 2 0 0,-3 0 0 0,6-3 0 16,0 3 0-16,-6 0 0 0,6 0 0 0,-6 0 9 15,0 0-9-15,6 3 8 0,-3 5-8 0,0-6 8 0,-3 6-8 0,3 0 8 16,-3 0 8-16,0 0 0 16,-3 3 1-16,3-3 0 0,-3 2-2 0,0 1-1 15,0 2 0-15,0 0 0 0,-3 1-5 0,3-1-1 0,-3 3 0 16,3-3 0-16,-3 0-8 0,3-5 12 0,0 5-12 15,-3-2 12-15,3-3-12 0,0 0 10 0,-3 0-10 0,6 0 10 16,-3 0-10-16,3-8 0 0,0 0 9 0,0 0-9 16,0 0 0-16,0 0 8 0,0 0-8 0,0 0 0 15,0 0 0-15,6-6 8 0,-3 1-8 0,3-3 0 16,0 0 0-16,3-5 8 0,-3 0-8 0,3-1 0 16,0-4 0-16,0 5 0 0,3-3 0 0,0 3 0 15,3-1 0-15,-4-2 0 0,1 3 0 0,3 3 0 16,0-1-8-16,0 0 8 0,-3 4-8 0,0-1 8 15,0 2 0-15,-3 4 0 0,0 2 0 0,0-3 0 16,-4 3 0-16,4 3 0 0,-9-3 0 0,3 2-8 16,0 4 8-16,0-1 0 0,0 3 0 0,-3 0 0 15,0 0 0-15,0 0 0 0,3 2 0 0,-3 3 0 0,-3-5 0 16,0 6 0-16,0-4 0 0,0 3 0 0,-3 1 0 16,0 2 8-16,3-3-8 0,1 3 0 0,-4-1 9 0,0 1-9 15,0 0 12-15,3-3-12 0,0 1 11 0,0-1-11 16,0-2 10-16,0-1-10 0,0 1 8 0,6-1-8 15,-6-2 0-15,3 0 9 0,0-8-9 0,6 5 0 16,-3 1 0-16,-3-6 0 16,0 0-48-16,6 0-8 0,3 2-1 0,0-4-871 15,-4-1-175-15</inkml:trace>
  <inkml:trace contextRef="#ctx0" brushRef="#br0" timeOffset="60603.24">17766 9152 2688 0,'0'0'-1076'0</inkml:trace>
  <inkml:trace contextRef="#ctx0" brushRef="#br0" timeOffset="61068.02">9780 4527 403 0,'0'0'17'0,"0"0"5"0,0 0-22 0,0 0 0 0,0 0 0 0,0 0 0 0,0 0 392 15,0 0 75-15,0 0 14 0,0 0 3 0,0 0-286 0,0 0-58 16,9 0-11-16,0 0-2 0,0 0-25 0,0 3-5 16,2-3-1-16,4 0 0 0,-3 0-53 0,6 0-11 15,0 0-3-15,6-3 0 0,0 3-9 0,-4 0-3 16,7-5 0-16,0 2 0 0,-3 0-17 0,3 1 8 16,-7 2-8-16,7-5 0 0,-3 5 8 0,3-3-8 15,0 0 0-15,-1 1 0 0,4 2 0 0,-6-6 0 16,-3 4 0-16,0 2 0 0,0 0 0 0,-4 2 0 15,1 4 0-15,0-6 0 0,-9 2 0 0,3 1-20 16,-6 5 2-16,0-3 1 16,-6 3-109-16,0 0-22 0,-3 3-4 0,-3-1-665 0,-3 1-134 15</inkml:trace>
  <inkml:trace contextRef="#ctx0" brushRef="#br0" timeOffset="61655.73">9771 4583 1267 0,'0'0'56'0,"0"-3"12"0,0-2-55 0,-3-1-13 0,3 4 0 0,0 2 0 16,0 0 184-16,0 0 35 0,6-6 6 0,0 4 2 15,0-1-92-15,-3 0-19 0,6 3-3 0,-3 0-1 16,3 0-32-16,0 3-8 0,2 0 0 0,-2-1-1 15,6 4-14-15,-6-6-2 0,3 2-1 0,0 4 0 16,0-1-29-16,3 0-5 0,3 1-2 0,2-4 0 0,-2 3-10 0,3 1-8 16,0 2 12-16,0-3-12 0,-3 3 9 0,0 0-9 15,-1 0 0-15,-2 2 9 0,3 4-9 0,-3-6 0 16,-3-1 0-16,0 4 0 0,0 0 0 0,0-1 0 16,-6 1 0-16,0 2 8 0,0-5-8 0,-3 3 0 15,-1-1 0-15,-4 3 8 0,2 3-8 0,-6-3 8 16,0 1-8-16,0-1 8 0,-6 0-8 0,3 3 0 15,-6 0 0-15,0 2 8 0,-3 4-8 0,-3-4 0 16,-2 1 0-16,-1 4 8 0,-6 1-8 0,0-5 0 16,3 2 0-16,-2 0 8 0,2 3-8 0,0-3 0 15,-3 0 0-15,6 0 0 0,-2-2 0 0,2 2 8 16,0 0-8-16,3-5 0 0,0 0 0 0,1 3 0 16,-1-4 8-16,6 4-8 0,-3-6 0 0,3-5 0 15,0 5 9-15,3-2-9 0,3 2 8 0,0-2-8 16,4 5 10-16,2-11-10 0,0 3 9 0,3-3-9 15,0-5 8-15,3 8-8 0,5 5 0 0,1-10 0 16,3 0 8-16,3 2-8 0,0-5 0 0,0 3 8 0,3-3-8 16,0 0 8-16,8-3-8 0,-2 3 0 0,3-5 9 0,-3 2-9 15,3 0 8-15,-4 3-8 0,4-10 10 16,3 7-10-16,-3-7 8 0,3 7-8 0,-4-5 0 0,-2 3 9 16,0-1-9-16,-3 4 0 0,0-1 0 0,-6 3 0 15,-1-3 0-15,-2 3 0 0,-3-2-12 0,0 4 12 16,-3 1-124-16,0 0-16 0,0-1-4 0,-6-2-1124 15</inkml:trace>
  <inkml:trace contextRef="#ctx0" brushRef="#br0" timeOffset="61950.01">10527 5038 2484 0,'0'0'55'0,"0"0"11"0,0 0 2 0,0 0 1 0,3 8-55 0,0-3-14 0,0 3 0 0,3 0 0 16,-3-3 64-16,3 3 11 15,-3 0 1-15,3 0 1 0,0 0-45 0,0 2-10 0,3 4-2 0,-3-9 0 16,-1 6 10-16,1-4 2 0,3 1 0 0,-6 3 0 15,3 0-24-15,0-1-8 0,0 1 0 0,3-1 9 16,-6-2-9-16,0 0 0 0,3 3 9 0,0-9-9 16,-3 6 0-16,-3 0 8 0,3 0-8 0,-3 0 0 15,0 3-169-15,0-6-39 16,-3 3-7-16</inkml:trace>
  <inkml:trace contextRef="#ctx0" brushRef="#br0" timeOffset="62166.07">10450 5305 1843 0,'0'0'164'0,"0"0"-132"0,0 0-32 0,0-5 0 0,3-3 133 0,0 0 20 15,2 0 4-15,1-3 1 0,3 3-49 0,0 0-9 16,0-2-3-16,3-1 0 0,3 1-51 0,0-1-10 16,0 3-3-16,0-5 0 0,0 2-11 0,-1 1-2 15,4-1-1-15,-3 1 0 0,0-1-19 0,3 0 0 16,0 3 0-16,-3-5 0 0,0 5 0 0,-1 3 13 15,1-3-2-15,-3 0-1 16,-3 3-40-16,0 2-8 0,-3 3-2 0,3-3-818 16,-3 3-164-16</inkml:trace>
  <inkml:trace contextRef="#ctx0" brushRef="#br0" timeOffset="62428.47">10869 5305 403 0,'0'0'17'0,"0"5"5"0,-3 3-22 0,0-3 0 0,3-5 0 0,0 6 0 16,0-1 477-16,0 3 91 0,0 0 19 0,-3 2 3 16,3 1-408-16,-3 2-82 0,0 1-16 0,0-1-3 15,3-3-61-15,-3 1-20 0,0 2 10 0,-2-5-10 16,-1 3 16-16,3-3-3 0,-6 2 0 0,6 1 0 15,-3 2-13-15,3 0 0 0,-3-2 0 0,3 2 0 16,-3-8-100-16,6 1-22 0,-3 2-5 0,3-8-649 16,0 0-131-16</inkml:trace>
  <inkml:trace contextRef="#ctx0" brushRef="#br0" timeOffset="62597.1">11006 5088 2214 0,'0'0'98'0,"0"0"20"0,-3-8-94 0,3 3-24 16,0 5 0-16,0 0 0 0,-3-3 84 0,3 3 12 15,0 0 2-15,0 0 1 0,-3-5-73 0,3 5-14 16,0 0-4-16,0 0 0 16,6-6-144-16,-3 1-28 0</inkml:trace>
  <inkml:trace contextRef="#ctx0" brushRef="#br0" timeOffset="63284.64">11146 4434 2019 0,'0'0'89'0,"0"0"19"0,0 0-86 0,0 0-22 15,-3-5 0-15,3 5 0 0,-3 0 126 0,3 0 21 16,0 0 4-16,0-8 1 0,3 3-68 0,3 0-14 15,0 2-2-15,0 3-1 0,0-5-23 0,3 5-5 0,3-6-1 0,0 4 0 16,0-1-24-16,-3 0-5 0,2 1-1 0,1 2 0 16,-3-3-8-16,3 6 0 0,-3-3 0 0,3 0 8 15,-3 2-8-15,0 4 0 0,-9-6 0 0,12 8 8 16,-6-6-8-16,0 4 0 0,-3 4 0 0,0-2 0 16,-3 5 12-16,-3-5-4 0,0 3 0 0,0 2 0 15,-3-2 4-15,-3 5 0 0,-3-3 0 0,3 0 0 16,3 0 21-16,-6 0 5 0,3 1 1 0,-3-4 0 15,0 4-27-15,0-1-12 0,4 0 10 0,-4 0-10 16,3 0 17-16,0 1-2 0,0-4-1 0,6 1 0 16,-3-1-6-16,3-2-8 0,3 0 11 0,0 0-11 0,0 3 0 15,6-6 0-15,-3-2 0 0,3 2 0 16,0-2 0-16,0-1 0 0,6-2 0 0,0 0 0 16,-4 0 0-16,4 0 0 0,-3-2 0 0,3-1 0 0,-3 3 0 15,3-5 0-15,0 2 0 0,3 0 0 0,-3 1 0 16,-3 2 0-16,0-5 0 0,0 5 0 15,-1 0-100-15,1 0-21 0,-9 0-4 0,0 0-1210 16</inkml:trace>
  <inkml:trace contextRef="#ctx0" brushRef="#br0" timeOffset="64396.47">20769 9157 2432 0,'-44'0'0'0</inkml:trace>
  <inkml:trace contextRef="#ctx0" brushRef="#br0" timeOffset="64834.18">11935 5011 1893 0,'-6'-2'41'0,"6"2"9"0,0 0 2 0,0 0 2 0,0 0-43 0,0 0-11 16,0 0 0-16,0 0 0 15,0 0 106-15,0 0 19 0,0 0 4 0,0 0 1 0,12 0-44 0,-3 0-9 16,0 0-1-16,0 0-1 0,3-3-25 0,-1 0-5 15,1 3-1-15,3 0 0 0,0-5-20 0,0 2-5 16,3 3-1-16,-3 0 0 0,0 0-18 0,0 0 0 16,-4 3-11-16,-2 2 11 15,3-5-46-15,-3 0-2 0,3 3-1 0,-3 0 0 16,0 5-199-16,0-8-40 0</inkml:trace>
  <inkml:trace contextRef="#ctx0" brushRef="#br0" timeOffset="65065.58">11887 5141 1555 0,'0'0'138'0,"0"0"-110"0,0 0-28 16,0 0 0-16,0 0 179 0,0 0 30 0,0 0 7 0,0 0 0 15,0 0-88-15,9 0-17 0,0 0-4 0,0 0-1 16,0 0-62-16,3 0-12 0,0 0-2 0,0-5-1 15,3 2-7-15,-1 0-2 0,7 1 0 0,0-4 0 16,0 4-4-16,0-1 0 0,-6 0-1 0,3-2 0 16,-1 2-38-16,-2 3-7 0,0 0-2 0,3 0-822 15,0 0-165-15</inkml:trace>
  <inkml:trace contextRef="#ctx0" brushRef="#br0" timeOffset="65636">12816 4641 2487 0,'0'0'55'0,"0"0"11"0,0 0 2 0,0 0 2 0,0 0-56 0,3-8-14 0,3 0 0 0,0 0 0 16,0 3 54-16,3-1 8 0,-3-2 2 0,3-2 0 16,3 2-36-16,-1-3-6 0,4 1-2 0,3-6 0 15,-3 0-12-15,6 3-8 0,0-6 8 0,0 1-8 16,-4 2 8-16,4-3-8 0,-3-2 8 0,3 3-8 15,0-3 0-15,0-1 8 0,-1-1-8 0,1-4 0 16,-3 3 0-16,0-2 0 0,-3-1 0 0,0 4 8 16,0 1-8-16,0-4 0 0,-1 5 0 0,-2 2 0 15,-3 6 0-15,0-6 0 0,-3 9 0 0,0-1 0 16,-3 6 8-16,0-3-8 0,-3 8 8 0,0 0-8 16,0 0 27-16,0 0 1 0,0 0 0 0,-6 3 0 15,0 5-11-15,0 2-1 0,-3-2-1 0,0 5 0 16,3 1 0-16,-3 2 0 0,-2-1 0 0,2 7 0 0,-6 1 13 0,3 1 4 15,0 3 0-15,-3-1 0 0,0 3-20 0,-3 0-3 16,3 0-1-16,-2 3 0 0,-1 0 0 0,6 0-8 16,3 2 12-16,-3 0-4 0,0-2-8 0,0 0 10 15,-3 0-10-15,6 2 10 0,-3-5-10 0,6 0 0 16,-2-2 0-16,2-3 8 0,0-3-8 0,0 0 0 16,3-5 0-16,0 5 0 0,0-8 0 0,3-2-20 15,0-1 3-15,0 1 1 16,3-3-142-16,-3 0-28 0,0-3-6 0</inkml:trace>
  <inkml:trace contextRef="#ctx0" brushRef="#br0" timeOffset="65937.98">12563 5038 2250 0,'0'0'100'0,"0"0"20"0,0 0-96 0,0 0-24 0,0 0 0 0,0 0 0 16,0 0 118-16,0 0 19 0,0 0 4 0,6 0 1 16,3 0-66-16,0 0-14 0,3 5-2 0,3-5-1 15,-1 0-13-15,4 0-2 0,3-8-1 0,0 5 0 16,0 1-20-16,3 2-4 0,-1-8-1 0,1 5 0 16,0 1-18-16,0-6 8 0,0 2-8 0,2-2 0 15,-2 3 11-15,3 0-11 0,-3 2 10 0,0-2-10 16,2 0 0-16,-5-1 8 0,0 1-8 0,-3 0 0 0,0 2 0 0,-3 0 0 15,0 3 0-15,-3 0 0 0,-1-2-12 0,-2-1-9 16,-3 3-2-16,-6 0 0 16,0 0-128-16,0 0-25 0,0 0-6 15,0 0-1034-15</inkml:trace>
  <inkml:trace contextRef="#ctx0" brushRef="#br0" timeOffset="66824.64">12590 5551 1465 0,'0'0'64'0,"0"0"15"0,0 0-63 16,0 0-16-16,0 0 0 0,0 0 0 0,0 0 112 0,0 0 20 15,0 0 4-15,0 0 1 0,0 0-58 0,0 0-12 16,0 0-3-16,0 0 0 0,0 0 0 0,6-3 0 15,0-2 0-15,0-3 0 0,0 3 0 0,0 2-1 16,-6 3 0-16,2-5 0 0,4 2 1 0,-3-2 1 16,3 0 0-16,0 2 0 0,0-5-37 0,3 3-7 15,-3-3-1-15,3 3-1 0,0-6-6 0,0 0-1 16,3-2 0-16,0 0 0 0,0 2-12 0,-3 3 8 16,2-2-8-16,1 2 0 0,-3 3 9 15,3-1-9-15,-3 4 8 0,0-6-8 0,0 8 0 0,-9 0 0 16,0 0 0-16,12 0 0 0,-12 0 0 0,0 0 0 0,9 8 0 15,-9-8 8-15,0 0-8 0,3 8 8 0,3 2-8 16,-3 3 8-16,-3-2 11 0,0 0 1 0,0-1 1 16,-3 1 0-16,-3-3-1 0,3 8-1 0,-6-3 0 15,6 0 0-15,-6 0-31 0,3-2-5 0,0 2-2 0,0 0 0 16,0 0 19-16,0-5 0 0,3 0 0 16,-3 0 0-16,3 3 0 0,3-6 0 0,-3-2 0 0,3-3 0 15,0 0 14-15,0 0 6 0,0 0 2 0,9-3 0 16,-3-10-35-16,6 2-7 0,-3 1-2 0,3-3 0 15,0-3 34-15,0 0 8 0,3 0 0 0,3 0 1 16,-4 0-21-16,4 3-10 0,-3 0 1 0,0 2 0 16,0-2 9-16,0 5-12 0,0 5 12 0,-3-5-12 0,0 3 12 15,-1 0 0-15,-2 2 0 0,-3 1 0 0,3-1 0 0,-6 3 0 16,-3 0 0-16,6 5 0 0,-6 3 0 0,3-3 17 16,0 3-2-16,-3-2-1 0,-6 4-14 0,6 3 0 15,-3 1 8-15,0 2-8 0,0-11-14 0,-3 8-6 16,3 0 0-16,-3 3-1 0,3-5 42 0,0-1 9 15,-3 6 2-15,3-3 0 0,3 1-32 0,0-6 8 16,0 2-8-16,0-2 0 16,0 0-24-16,3-3-7 0,0 3-1 0,-3-2-1 15,0-6-43-15,3 5-8 0,6 0-1 0,-3-5-1211 0</inkml:trace>
  <inkml:trace contextRef="#ctx0" brushRef="#br0" timeOffset="67473.55">13819 4546 172 0,'0'0'16'0,"0"0"-16"0,0 0 0 0,0 0 0 16,0 0 399-16,0 0 77 0,0 0 15 0,6 0 3 15,0 0-286-15,0-3-56 0,3 0-12 0,-3 3-3 16,3-5-41-16,6 2-8 0,-1 1-1 0,4-1-1 16,0 3-24-16,0-5-5 0,0 2-1 0,6 0 0 15,3 1-24-15,-4-3-6 0,7 2-1 0,0-2 0 16,0 5-12-16,-4-6-2 0,1 4-1 0,3-4 0 15,3 4 2-15,-4-1 0 0,1 0 0 0,0 1 0 16,-3-1-12-16,0 3 10 0,-1-3-10 0,1 3 10 16,-3 0-10-16,0 0 0 0,0 0 0 0,-7 3 0 0,1-3 0 15,-6 3-16-15,0-1 3 0,0 4 0 16,-12-6-97-16,3 8-19 0,-3-8-4 0,0 8-706 16,0-3-141-16</inkml:trace>
  <inkml:trace contextRef="#ctx0" brushRef="#br0" timeOffset="68084.75">13813 4628 1846 0,'0'0'40'0,"0"0"9"0,0 0 2 0,3-3 1 0,0-5-41 0,-3 3-11 0,3 5 0 0,3-8 0 15,-3 5 114-15,0 0 21 0,3-2 4 0,3 5 1 16,-3 0-24-16,0-2-5 0,0 2-1 0,0 0 0 16,3 2-30-16,2-2-7 0,-2 0-1 0,0 0 0 15,3 0-20-15,0 5-5 0,0-5-1 0,6 0 0 16,0 0-19-16,0 3-4 0,2-3-1 0,7 3 0 16,0-1-8-16,0 4-2 0,-3-4 0 0,-1 4 0 15,4-1-12-15,-6 0 0 0,3 3 0 0,0-3 0 16,-3 3 0-16,-1 6 0 0,1-9 8 0,0 3-8 15,-3 2 0-15,-3-2 0 0,3-2 0 0,-6 4 0 16,-1 1-12-16,1-6 2 0,-3 3 0 0,-3-3 0 0,3 3-3 16,-3 0-1-16,-6-2 0 0,3 1 0 0,-3 1 14 0,-3 0 0 15,-3 3 0-15,-3-1 0 0,-3-4 0 0,0 4 0 16,-2 1 0-16,-1 2 0 0,-3-2 0 0,-3 2 0 16,0 3-10-16,-3 2 10 0,1-4 0 0,-4 4 0 15,-3 1 0-15,0-1 0 0,-6 3 0 16,4-5 0-16,-4 3 0 0,3 2 0 0,6 0 0 15,-2-2 0-15,-1 4 0 0,3-7 0 0,0 3 0 0,7-1 0 16,-1 1 0-16,0-6 0 0,3 3 0 0,3-3 0 16,3 0 0-16,0 1 0 0,3-4 0 0,0 1 0 15,6-3 0-15,1 5 0 0,2-8 0 0,0 3 0 16,5 5 8-16,1-7-8 0,0-1 0 0,6 0 0 16,0 1 0-16,3-4 8 0,0 4-8 0,3-4 0 15,3-2 0-15,-1 3 8 0,4-8-8 0,0 5 0 16,-3 0 9-16,6-3-9 0,0 0 0 0,-1 3 8 15,-2-5-8-15,3 2 0 0,-3 1 0 0,-3-1 8 0,-1 0-8 16,-2 3 0-16,0 3 0 0,-6-3 0 0,3 0 0 16,0-3 0-1,-6 3-58-15,3 3-16 0,-3-3-3 0,-4 3-839 16,-5-3-168-16</inkml:trace>
  <inkml:trace contextRef="#ctx0" brushRef="#br0" timeOffset="68563.7">14780 5072 1620 0,'0'0'72'0,"0"0"14"0,0 0-69 0,0 0-17 0,0 0 0 0,0 0 0 16,0 0 144-16,0 0 26 0,0 0 5 0,0 0 1 15,0 0-66-15,0 0-13 0,3 5-2 0,0 6-1 16,0-6 2-16,0 3 0 0,0 5 0 0,3 1 0 16,0-6-63-16,0 5-12 0,0-3-2 0,0 4-1 15,0-1-5-15,0 0-1 0,3 0 0 0,-3-5 0 16,3 3-12-16,-3-1 0 0,3 1 8 0,-3 0-8 15,-3-1 0-15,3 1 8 0,-3-6-8 0,0 3 0 16,0 0-45-16,0 0-15 0,0-3-4 16,-3-5 0-16,2 5-128 0,-2-5-25 0</inkml:trace>
  <inkml:trace contextRef="#ctx0" brushRef="#br0" timeOffset="68791.2">14685 5390 2354 0,'-3'-3'52'0,"3"3"10"0,0-3 2 0,0 1 3 0,0-6-54 0,3 0-13 16,-3 2 0-16,6-1 0 0,-3-1 90 0,6 0 15 15,-3-3 3-15,6 0 1 0,3-2-36 0,0 0-7 16,3 0-2-16,2 0 0 0,4-1-34 0,-3-2-7 16,0 1-2-16,0 1 0 0,0-2-21 0,2 3 0 15,1-3 0-15,0 3 0 0,-3 3 0 0,0 2 0 16,-6-6 0-16,-1 1 8 0,1 5-8 0,-3 3 0 0,0-3 0 0,-3 3 0 31,0-1-83-31,-3 4-21 0,0-1-4 0,-6 3-732 0,0 0-148 0</inkml:trace>
  <inkml:trace contextRef="#ctx0" brushRef="#br0" timeOffset="69087.06">15164 5408 1152 0,'0'0'102'0,"0"0"-82"0,0 0-20 0,0 0 0 0,0 0 225 0,0 0 41 15,0 0 8-15,0 5 2 0,0-5-116 0,-3 8-22 16,1 3-5-16,-4-1-1 0,3-2-64 0,-3 3-14 15,3 0-2-15,-3-1-1 0,3 1-35 0,-3 2-6 16,0 0-2-16,3-2 0 0,0 2 20 0,0-2 3 16,-3-3 1-16,3 2 0 0,0 1-32 0,3-1 0 15,-3-7 0-15,3-3 0 16,0 0-89-16,0 0-24 0,0 0-5 0,0 0-684 0,0 0-137 16</inkml:trace>
  <inkml:trace contextRef="#ctx0" brushRef="#br0" timeOffset="69254.32">15352 5165 633 0,'0'0'56'0,"0"0"-44"0,-3 0-12 0,3 0 0 16,-6-3 413-16,3 0 81 0,0 1 16 0,3 2 3 16,0 0-358-16,0 0-72 0,0 0-15 0,0 0-2 15,0 0-80-15,0 0-16 0,0 0-3 0,6 0-1141 16</inkml:trace>
  <inkml:trace contextRef="#ctx0" brushRef="#br0" timeOffset="69561.28">15522 5114 403 0,'0'0'36'0,"0"0"-36"16,0 0 0-16,0 0 0 0,0 0 458 0,0 0 85 16,0 0 17-16,-3 3 3 0,0 8-362 0,3-9-72 15,-3 9-14-15,6-6-3 0,-3 3-55 0,6 0-10 16,-3 0-3-16,3 0 0 0,-3 0-19 0,3 0-4 16,-1-3-1-16,4 3 0 0,-3 3-20 0,0-3 0 15,0-1 0-15,3 1 0 0,3 0 16 0,-3 0 3 16,-3 0 0-16,3 0 0 0,0-3-19 0,0 3 8 15,0 3-8-15,-3-6 0 0,3 3 0 0,-3-5 0 16,2 7 0-16,-5-4-12 16,6-1-121-16,-6 0-24 0,3 3-5 0,-3-2-1 0</inkml:trace>
  <inkml:trace contextRef="#ctx0" brushRef="#br0" timeOffset="69867.19">16022 5011 2296 0,'0'0'51'0,"0"0"10"0,0 0 3 0,-3 6 0 0,0-1-52 0,0 3-12 15,-3-3 0-15,0 6 0 0,0-1 116 0,-3 6 20 16,0 0 4-16,-9 2 0 0,3 6-68 0,-3 0-15 15,-2 3-2-15,2-1-1 0,-3 0-3 0,0 4-1 16,0-1 0-16,0 2 0 0,1-1-36 0,-4 1-14 16,3 1 11-16,0 2-11 0,3-4 11 0,3 1-11 15,-2 1 12-15,-1-6-12 0,3 1 0 0,3-6 0 16,0 0 0-16,3 0 0 16,0 1-17-16,-3-9-11 0,3 8-1 0,3-10-1 15,0 2-178-15,0-3-36 0,3 1-8 0</inkml:trace>
  <inkml:trace contextRef="#ctx0" brushRef="#br0" timeOffset="70167.67">16004 5487 576 0,'0'0'25'0,"0"0"6"0,0 0-31 0,0 0 0 0,0 0 0 0,0 0 0 16,0 8 419-16,0 3 77 0,-3-6 16 0,3 3 4 0,0-8-336 0,-3 6-68 16,-3 4-12-16,3 3-4 0,-3 1-29 0,3-1-7 15,-6 3 0-15,3-3-1 0,0 3-33 0,-3-3-6 16,-3 0-2-16,6 0 0 0,-3 3-18 15,1-2 0-15,2-7 0 0,0 4 0 16,3-3-64-16,0-3-14 0,3-5-2 0,0 0-776 16,0 0-156-16</inkml:trace>
  <inkml:trace contextRef="#ctx0" brushRef="#br0" timeOffset="70336.95">16176 5215 2800 0,'0'0'62'0,"0"0"13"0,0 0 2 0,0 0 1 0,0 0-62 0,0 0-16 0,0 0 0 0,0 0 0 15,0 0 9-15,0 0-1 0,0 0 0 0,0 0-842 16,0 0-169-16</inkml:trace>
  <inkml:trace contextRef="#ctx0" brushRef="#br0" timeOffset="70955.03">13697 5681 345 0,'0'0'15'0,"0"0"4"0,0 0-19 0,0 0 0 0,0 0 0 0,0 0 0 16,0 0 333-16,0 0 63 0,0 0 13 0,0 0 3 15,0 0-218-15,0 8-43 0,0 5-9 0,-6-8-2 0,3 6-49 0,0-1-11 16,-6 1-1-16,3-1-1 0,-3 4-38 0,0-4-8 15,3 3-2-15,-3 1 0 0,-2-6-18 0,5 2-4 16,-3 1-8-16,0-3 12 0,3 0-12 0,0 0 0 16,0 0 0-16,3-1 0 15,0-1-109-15,0-1-22 0,3 0-4 0,0-5-948 16</inkml:trace>
  <inkml:trace contextRef="#ctx0" brushRef="#br0" timeOffset="71370.11">13840 5702 691 0,'0'0'61'0,"0"0"-49"0,0 0-12 0,0 0 0 0,0 0 319 0,0 0 61 15,0 0 12-15,0 0 2 0,0 0-214 0,0 0-42 16,0 0-9-16,9 0-1 0,-3 2-64 0,3-2-13 16,-3 0-3-16,3 0 0 0,0 3-24 0,2-3-6 15,-5-3-1-15,3 3 0 0,3-2-7 0,-3 2-2 16,-3 0 0-16,3 0 0 0,-3 0-8 0,0 0 0 16,0 0 0-16,-6 0 0 15,0 0-107-15,6 0-23 0,-6 0-5 0,0 0-622 16,0 0-125-16</inkml:trace>
  <inkml:trace contextRef="#ctx0" brushRef="#br0" timeOffset="71562.08">13798 5823 2059 0,'0'0'45'0,"0"0"10"0,0 0 1 0,0 0 2 0,0 0-46 0,0 0-12 0,0 0 0 0,0 0 0 15,0 0 99-15,0 0 17 0,0 0 4 0,9-2 1 16,0-1-73-16,0 1-14 0,0 2-3 0,0 0-1 15,0 0 1-15,0 0 0 0,0-3 0 0,-3 3 0 32,3 0-52-32,-1 3-11 0,1-3-1 0,0 2-751 0,-3 1-149 0</inkml:trace>
  <inkml:trace contextRef="#ctx0" brushRef="#br0" timeOffset="71917.06">14030 5786 2170 0,'0'0'48'0,"0"0"9"0,0 0 3 0,0 0 1 0,0 0-49 0,0 0-12 0,0 0 0 0,0 0 0 0,6-5 73 0,3 3 12 16,-3-1 3-16,6 0 0 0,-3-5-71 0,3 3-17 16,0 0 0-16,0-1 0 0,3-2 10 0,-3 1-2 15,-1-1 0-15,-2 2 0 0,3 1-8 0,-3-6-12 16,3 9 2-16,-3-9 1 0,0 1 9 0,0 2 0 15,3 0 0-15,-3-3 0 0,-3 1 8 0,3-1-8 16,0-2 10-16,0 5-10 0,-1 0 16 0,-2 0-2 16,-3 5-1-16,3 1 0 0,-6 2 22 0,0 0 4 15,0 0 1-15,0 0 0 0,0 0 0 0,-3 8 1 16,0 2 0-16,-3 1 0 0,0-1-4 0,-2 1-1 0,2 5 0 16,-3-3 0-16,3 0-19 0,-3 0-4 15,0 6-1-15,0-3 0 0,0-3-12 0,0 0 0 16,0 6 0-16,3-3 0 0,-3-3 0 0,6 0 0 0,-6 3 0 15,3-5-10 1,3-1-98-16,0-2-19 0,3-3-4 0</inkml:trace>
  <inkml:trace contextRef="#ctx0" brushRef="#br0" timeOffset="72699.09">13986 4286 403 0,'0'0'36'0,"0"0"-36"0,0 0 0 0,0 0 0 15,0 0 320-15,0 0 58 0,0 0 11 0,0 0 3 16,0 0-206-16,0 0-41 0,0 0-8 0,6 0-1 16,-3-8-52-16,3 6-9 0,-3-1-3 0,3-5 0 15,0 3-22-15,2-3-5 0,1 3-1 0,0-3 0 16,3 2-28-16,0-4-7 0,0-1-1 0,3 1 0 15,-3-1-8-15,3 3 0 0,-3 0 0 0,2 0 0 0,-5 3 0 0,3-3 8 16,0 3-8-16,-3-1 8 0,-3 4 0 16,0 2 0-16,3 0 0 0,-9 0 0 0,0 0 4 0,3 8 0 15,-3-8 0-15,3 2 0 0,0 9 22 0,0-3 5 16,-6 0 1-16,3 2 0 0,-3 1-23 0,0-3-4 16,0 5-1-16,0-5 0 0,-3 0-12 0,3 3 9 15,0-6-9-15,0 3 8 0,0-3-8 0,3-5 10 16,0 0-10-16,0 8 10 0,0-8-10 0,0 0 0 15,0 0 0-15,0 0 0 0,0 0 0 0,6 0 8 16,3-8-8-16,0 3 0 0,0 0 0 0,0-3 0 16,3 0 0-16,0-3 0 0,0 3 0 15,-4-5-11-15,7 5 11 0,-6-3-12 0,3 3 12 0,-3 3 0 16,0-3 0-16,3 3-8 0,-6 5 8 0,0 0 0 16,0-5 0-16,0 10 0 0,-3-5 0 0,0 5 0 15,0 3 0-15,0-3-8 0,-3 3 8 0,0 0 0 16,0 3 0-16,-3 2 0 0,3 0 8 0,-3 1-8 15,3-6 10-15,-3 5-10 0,0 0 0 0,0-2 0 0,0 2 0 16,-3 0 0-16,3-8 0 0,0 3 0 0,3 0 0 16,0 0 9-1,-3-3-75-15,3-5-15 0,0 0-3 0,0 0-1187 0</inkml:trace>
  <inkml:trace contextRef="#ctx0" brushRef="#br0" timeOffset="73295.42">9574 5715 1569 0,'0'0'69'0,"0"0"15"0,0 0-67 16,0 0-17-16,0 5 0 0,-5 1 0 0,5-6 143 0,0 5 25 15,-3 0 4-15,0 3 2 0,0-3-59 0,0 3-12 16,-3 0-3-16,3 0 0 0,0 5-48 0,-3-7-9 16,0 4-3-16,3-2 0 0,-3 5-12 0,0-2-4 15,0 0 0-15,0-1 0 0,-3 1-14 0,6-1-10 16,-3 1 12-16,0 0-12 0,3-6 0 0,-3 0 0 15,6 0 0-15,0-5-12 16,0 3-120-16,0-3-23 0,0 0-5 0,0 0-917 0</inkml:trace>
  <inkml:trace contextRef="#ctx0" brushRef="#br0" timeOffset="73742.78">9714 5781 1324 0,'0'0'118'0,"0"0"-94"0,0 0-24 0,0 0 0 0,0 0 216 0,0 0 40 15,0 0 7-15,0 0 1 0,3-5-150 0,-3 5-30 16,0 0-7-16,6 0-1 0,0-3-45 0,3 1-10 16,-3 2-1-16,0 0-1 0,3-3-19 0,0 0 8 15,-3 3-8-15,0 0 0 0,-6 0 0 0,6-2 0 16,3 2-12-16,-3 0 3 16,-6 0-95-16,0 0-20 0,6 2-3 0,-6-2-1 15,0 0-112-15,0 0-22 0,-3 8-5 0,3-8-1 0</inkml:trace>
  <inkml:trace contextRef="#ctx0" brushRef="#br0" timeOffset="73915.85">9691 5855 403 0,'0'0'17'0,"0"0"5"0,0 0-22 0,0 0 0 0,0 0 0 0,0 0 0 16,0 0 414-16,0 0 78 0,0 0 16 16,0 0 4-16,6-2-347 0,-4-1-69 0,-2 3-13 0,6-3-3 15,0 1-36-15,0 2-8 0,0-3 0 0,0 3-1 16,0 3-17-16,0-1-3 0,3 1-1 0,0-3 0 15,-3 3-14-15,0-3-15 0,3 2 3 0,-3 1 1 16,3 2-177-16,-3-5-35 0</inkml:trace>
  <inkml:trace contextRef="#ctx0" brushRef="#br0" timeOffset="74272.66">9881 5861 1324 0,'0'0'118'0,"0"0"-94"16,0 0-24-16,0 0 0 0,0 0 170 0,0 0 30 16,3-3 5-16,3-2 2 0,0-1-125 0,3 1-25 15,-3 2-5-15,3 1 0 0,3-6-35 0,-3 2-6 16,0 1-2-16,2 0 0 0,1 0-9 0,-3-1-9 16,3 4 9-16,-3-9-13 0,0 8 13 0,0-4 0 15,0-1 0-15,0 2 0 0,-3 1 0 0,3-3 8 16,-3 0-8-16,0 0 0 0,3 0 9 0,-4 0-9 15,4-2 0-15,-3 2 9 0,0 0-9 0,0 3 10 0,0-1-10 0,-3 1 10 16,0 0 18-16,-3 5 3 0,0 0 1 0,0 0 0 16,0 0 13-16,0 0 3 0,0 0 1 0,0 0 0 15,-3 8-1-15,3 2 0 0,-3 1 0 0,0 2 0 16,-3-5-18-16,3 3-4 0,-3 2-1 0,0 3 0 16,0-3-1-16,1 3 0 0,-1-3 0 0,0 0 0 15,3 0-24-15,-3 1 0 0,3-1 0 0,0-3 0 16,0 6-67-16,0-10-18 0,6 2-4 15,-3-3-1131-15</inkml:trace>
  <inkml:trace contextRef="#ctx0" brushRef="#br0" timeOffset="75146.11">9929 4307 1094 0,'0'0'97'0,"0"0"-77"0,0 0-20 0,0 0 0 0,3-2 195 0,-3 2 35 15,0 0 7-15,3 0 2 0,-3-8-110 0,3 5-21 16,-3 3-5-16,6-5-1 0,0 2-42 0,-1-5-8 16,1 6-1-16,0-1-1 0,6-8-20 0,0 9-4 15,-3-9-1-15,3 9 0 0,0-9-7 0,0 3-2 16,0 0 0-16,0 0 0 0,0 3-3 0,-1-3-1 16,-2 0 0-16,3 5 0 0,-3-2-2 0,0 2-1 15,0-2 0-15,-3 5 0 0,0 0 11 0,0 0 1 16,-6 0 1-16,6 0 0 0,-6 0-2 0,0 0 0 15,6 5 0-15,-6-5 0 0,0 8-4 0,3-5 0 16,-3 5-1-16,0 0 0 0,0-3-3 0,0 3-1 0,-3-3 0 0,0 3 0 16,3 0 1-16,-3-2 0 0,0-1 0 0,0 3 0 15,0-3-4-15,3-5-8 0,0 0 12 0,0 0-4 16,0 0-8-16,0 0 0 0,0 0 0 0,0 0 8 16,0 0-8-16,0 0 0 0,9 0 0 0,0 0 0 15,0-5 0-15,0-3 0 0,0 3 0 0,3-6 0 16,-1 3 0-16,1 0 0 0,3-2 0 0,-3 2 0 15,0-3-14-15,0 8 5 0,0-7 1 16,-3 7 0-16,0-5 8 0,0 6 0 0,-3-1 0 16,0 3 0-16,0 0 0 0,-4 0 0 0,-2 0 0 0,9 3 0 15,-6-1 0-15,0 6 0 0,-3-3 0 0,0 3 0 16,0 0 9-16,0 3-9 0,0-3 12 0,-3 2-12 16,3 1 12-16,-3 0-4 0,0 2 0 0,0-8-8 15,0 6 0-15,-2-1 0 0,2-4 0 0,3 1 0 0,0 1 8 16,0 3-8-16,0-8 0 0,0-3-904 15,0 0-184-15</inkml:trace>
  <inkml:trace contextRef="#ctx0" brushRef="#br0" timeOffset="83160.27">1535 6964 1569 0,'0'0'69'0,"0"0"15"0,9-3-67 0,-6 3-17 0,6-2 0 0,-6 2 0 15,6 0 111-15,-1-3 18 0,4 0 4 0,0 1 1 16,6-1-49-16,0 0-9 0,-6 3-3 0,6-2 0 16,-6 2-21-16,6-3-4 0,-7 3 0 0,1 0-1 15,6 0-47-15,-6 0 0 0,6 0-15 0,-6-3 4 16,0 3 11-16,6 0 0 0,-9 0 0 0,2 0 8 15,1 0-61-15,-3 3-12 0,0-3-3 0,0 0-956 16</inkml:trace>
  <inkml:trace contextRef="#ctx0" brushRef="#br0" timeOffset="83412.59">1526 7038 1746 0,'0'0'77'0,"9"-3"16"0,-6 1-74 0,3 2-19 16,0-3 0-16,3 0 0 0,0 1 120 0,-1-1 21 16,1 3 4-16,0-3 1 0,3 3-63 0,0-2-13 0,6-1-2 0,-6 3-1 15,6-3-31-15,-6 3-5 0,-3 0-2 0,2 0 0 16,1 3-21-16,6-3-8 0,-9 3 0 0,6-1 0 15,0-2 0-15,0 3-8 0,-6 0-1 0,0-3-763 16,0 2-153-16</inkml:trace>
  <inkml:trace contextRef="#ctx0" brushRef="#br0" timeOffset="83807.16">1883 6826 460 0,'0'-2'41'0,"0"-1"-33"16,0 0-8-16,6 1 0 0,-6-1 379 0,3 0 73 15,0 1 16-15,3-4 2 0,-6 6-282 0,9-5-56 16,-6 3-11-16,3 2-2 0,0-3-61 0,0 0-12 16,3 3-2-16,-3 0-1 0,2 0-19 0,1 3-4 15,0 2-1-15,0-2 0 0,3-3-19 0,0 0 8 16,3 2-8-16,-9 4 0 0,9-4 8 0,-3 1-8 15,-3 2 0-15,3 1 0 0,-1-1 0 0,1 0 0 16,3 0 0-16,-6 3 0 0,-3 0 8 0,0 0-8 16,-6 3 12-16,3-1-12 0,3-2 0 0,-6 3 0 15,3 0 0-15,0-1 0 0,-3 1 0 0,0-1 0 16,-6-2 10-16,6 3-10 0,-9-1 0 0,3 1 0 16,0 0 0-16,-3-3 0 0,0 2 0 0,-3 1 0 15,3-3 0-15,-2 0 0 0,2 0 16 0,0-1-3 16,-3 1 0-16,-3 0 0 0,3 0-5 0,0 0-8 15,0-3 11-15,3 1-11 0,-3-4 8 0,3 1-8 0,1 0 0 16,2-3 0 0,0 0-23-16,-3 0-11 0,3 0-2 0,3 2-808 0,3-2-162 0</inkml:trace>
  <inkml:trace contextRef="#ctx0" brushRef="#br0" timeOffset="91257.23">2987 6411 576 0,'0'0'51'0,"0"0"-41"0,0 0-10 0,0 0 0 15,0 0 226-15,0 0 43 0,0 0 9 0,0 0 2 0,0 0-127 0,0 8-25 16,0 0-4-16,0 0-2 0,0 2-33 0,0 1-6 16,-3 5-2-16,3-6 0 0,-6 9-21 0,0-1-4 15,6 4 0-15,-8-1-1 0,-1 0 0 0,0 5 0 16,6 1 0-16,-6 5 0 0,-3-3-27 0,3 5-6 16,-3-2-1-16,3 5 0 0,0-3-1 0,-3 1-1 15,3-1 0-15,-6-5 0 0,1 0-10 16,5-2-1-16,0-1-8 0,-3-2 12 0,0-6-12 15,3 1 0-15,0-1 0 0,6-2 0 0,-6 0 8 16,0-5-8-16,6 2 0 0,0-2 9 0,0-3 3 0,0-3 1 16,-3-2 0-16,6-3 0 0,6 5-13 0,-6-3 0 15,0 1 8-15,0-3-8 0,0 0 8 0,0-5-8 16,3-3 11-16,0 0-11 0,0-3 0 0,9 1 0 16,-3-3 0-16,-3 2 0 0,3 0 0 0,0-2 0 15,3-3 0-15,3 3 0 0,-3 0 0 0,-4 2 0 16,4 3-8-16,6-2 8 0,-6 2 0 0,3-3 0 15,3 3 8-15,0 3-8 0,-3-3 0 0,0 3 0 16,-1 2 0-16,4 3 0 0,-6 0 0 0,3 0 0 16,-3 3-8-16,-3-1 8 0,0 1 0 0,3 2 0 0,-3 1 0 15,-9 2 0-15,6-1 0 0,0 1 0 0,-3 0-8 16,3 0 8-16,-6 0-16 0,0 3-1 0,0-3 0 16,0 0 0-16,0 5 17 0,-6-3 0 15,6 1 0-15,-3 2 0 0,3 3 0 0,-6-3 0 0,0-2 0 16,6 0 0-16,-9-3 13 0,3 2 3 0,0 3 1 15,0-2 0-15,-3-3-17 0,6 0 0 16,-9-3 0-16,3 0 0 0,-6 3 0 0,3 0 0 0,0-2 0 0,4-4-9 16,-4 3 9-16,0 1 9 0,-3-6-1 0,3 2-8 15,3-4 10-15,0 2-10 0,3-3 8 0,-3-2-8 16,3 0 0-16,6 5 8 0,-6-6-8 0,0-2 0 16,6 3 0-16,-3 0 0 0,3-3 0 0,0 2 0 15,0 6-142-15,0-5-21 0,0 5-4 0,3-2-983 16</inkml:trace>
  <inkml:trace contextRef="#ctx0" brushRef="#br0" timeOffset="91464.8">3389 7041 2523 0,'0'0'56'0,"0"0"11"0,0 0 2 0,0 0 2 0,-6 2-57 0,6-2-14 16,-6 3 0-16,6-3 0 0,0 0 87 0,0 0 14 16,0 0 3-16,0 0 1 0,0 0-68 0,0 0-13 0,0 0-4 0,0 0 0 15,0 0-20-15,0 0 0 16,0 0 0-16,0 0-878 0,6-3-178 0</inkml:trace>
  <inkml:trace contextRef="#ctx0" brushRef="#br0" timeOffset="92195.9">3797 6720 633 0,'0'0'56'0,"0"0"-44"0,0 0-12 0,0 0 0 15,0 0 213-15,0 0 41 0,0 0 8 0,0 0 2 16,0 0-134-16,0 0-26 0,6 0-6 0,-6 0-1 16,6 0-31-16,0-2-6 0,-3 2-2 0,6-6 0 15,-3-1 0-15,0-1 0 0,6-3 0 0,-4 0 0 16,7-2-18-16,-6 0-3 0,6 0-1 0,3-3 0 0,-9 3-27 0,6-6-9 16,0 3 0-16,0-5 0 0,-1 0 0 0,1 0 0 15,3 0 0-15,-3-3 0 0,3 0 0 0,-6 0 0 16,3 6 0-16,0-1 0 0,0-2 0 0,-4 2 0 15,-2 6-8-15,0 0 8 0,3 2 0 0,-12 3 0 16,6 1 0-16,-6 1 0 0,3 4 8 0,-3 2 4 16,0 0 0-16,0 0 1 0,-3 0 11 0,0 2 1 15,0-2 1-15,3 6 0 0,-9-1 2 0,3 3 1 16,0 2 0-16,0 1 0 0,-3 2-16 0,1 3-3 16,2 0-1-16,-6 2 0 0,3 4 6 0,-6 1 1 15,3 1 0-15,-3 3 0 0,6-4-2 0,-6 1 0 16,3 3 0-16,0-1 0 0,4-2-3 0,-1 2-1 15,6-4 0-15,-6 1 0 0,3-1 5 0,0-1 1 16,0 0 0-16,0-3 0 16,3 1-37-16,0-6-7 0,0 0-2 0,3 1-826 15,0-6-164-15</inkml:trace>
  <inkml:trace contextRef="#ctx0" brushRef="#br0" timeOffset="92442.06">3633 6961 172 0,'0'0'8'0,"0"0"1"0,0 0-9 0,0 0 0 0,0 0 0 0,0 0 0 0,9-5 520 0,-6-3 101 16,3 3 21-16,6-1 4 0,-3 1-457 0,6 0-91 16,-3-3-18-16,3 5-4 0,0-2-37 0,2 2-7 15,1 1-2-15,-3-4 0 0,6 1-3 0,-3 2-1 16,-3-2 0-16,3 5 0 15,5-3-42-15,-11 1-8 0,6-1-1 0,-3 3-1 0,-3 0 26 0,3 0 0 16,-9 0 0-16,9 0 0 16,-6 0-70-16,2 0-9 0,1 0-1 0,0 0-1120 15</inkml:trace>
  <inkml:trace contextRef="#ctx0" brushRef="#br0" timeOffset="93172.28">3651 7263 1839 0,'0'0'40'0,"0"0"9"0,0 0 2 0,0 0 1 0,0 0-42 0,3-5-10 0,0-1 0 0,-3 1 0 16,6 0 84-16,-6-1 14 0,3 1 3 0,3 0 1 0,-6-1-20 0,6 1-4 15,-3-3-1-15,0 3 0 0,6-3-20 0,-6 3-4 16,3-1-1-16,0 1 0 0,0 0-11 0,3 0-2 15,-6-3-1-15,2 5 0 0,1 0 1 0,0 1 0 16,0 2 0-16,0-3 0 0,3 3-39 0,0-3-8 16,-3 3-2-16,3-5 0 0,0 2 10 0,-3 1 12 15,6 2-2-15,-9-3-1 0,3 3-9 0,0 3-11 16,0-1 3-16,-3 1 0 0,-3-3 8 0,0 0 11 16,6 5-3-16,-6 3 0 0,0 3-8 15,0-3 0-15,0 0 0 0,-6 0 0 0,6 2 0 0,-3 1 0 16,-3 2 0-16,3-5 0 0,0 0-10 0,3 0-7 15,0 0-2-15,-6 0 0 0,3 0 45 0,3 0 9 16,0 0 1-16,-6-3 1 0,6-5-8 0,6 8-1 16,-6-8-1-16,0 0 0 0,0 0-39 0,0 0-7 15,9-3-1-15,-9-2-1 0,9-3 21 0,-3-3 0 16,6 1 0-16,-4-3 0 0,7-3 0 0,-6 0 0 0,3-3 0 16,-3 6 0-16,6 0 0 0,-3 0 0 0,3-1 0 0,-9 6 0 15,9-2 0-15,-6 2 0 0,-1 0 0 0,4 3-11 16,-6-1 11-16,3 4 0 0,6-1 0 0,-9 0-8 15,3 1 8-15,-3 4 0 0,-3 1 0 0,3 0 0 16,0-1 0-16,0 4 0 0,-6-6 0 0,3 5 0 16,3 0 0-16,-3 3 0 0,0 0 0 0,-3 0 0 15,0-3 0-15,-3 6 0 0,3 0 0 0,-3 2 0 16,3-3 0-16,-6 1 0 0,3 0 0 0,3 2 11 16,-6-3 8-16,0-2 1 0,3 0 1 0,0 0 0 0,3 3-21 15,0-3 0-15,0-8 0 0,0 5 0 0,0 6 0 16,0-6 0-16,0 3 0 0,3-3 0 15,-3-5 0-15,0 0 0 0,0 0 0 0,6 3 0 16,3-3-99-16,0-3-24 0,-3 0-5 16</inkml:trace>
  <inkml:trace contextRef="#ctx0" brushRef="#br0" timeOffset="94678.81">4577 6453 403 0,'0'0'36'0,"0"0"-36"16,0 0 0-16,0 0 0 0,-3 3 305 0,3-3 55 16,0 0 10-16,0 0 2 0,-9 8-180 0,9-8-37 0,0 0-7 0,0 0-2 15,0 0-54-15,0 8-10 0,0-3-2 0,0-5-1 16,9 5-24-16,-6 1-5 0,6-4-1 0,0 4 0 15,3-6-12-15,0 0-2 0,2 2-1 0,1-2 0 16,3 0-10-16,0-2-1 0,3 2-1 0,0 0 0 16,5-3-12-16,-2 0-2 0,3 1-8 0,-3-1 12 15,6 0-12-15,-4 3 9 0,4 0-9 0,6-2 8 16,-6 2-8-16,-7 0 0 0,-2 0 0 0,0 0 8 16,-6 2-8-16,6-2 0 0,-9 3 0 0,3 0 0 15,-3-3 0-15,-4 2-9 0,1 4 9 0,-3-4-13 16,3 1-12-16,-3 2-3 15,-6-5 0-15,3 5 0 0,0 1-27 0,-3-6-5 16,0 5-2-16,0 0 0 0,-3 3-189 0,3-8-37 0</inkml:trace>
  <inkml:trace contextRef="#ctx0" brushRef="#br0" timeOffset="95255.31">4553 6501 576 0,'0'0'51'0,"0"0"-41"15,-6 2-10-15,3-2 0 0,3 0 257 0,0 0 50 16,0 0 9-16,0 0 3 0,0 0-162 0,0 0-32 16,0 0-6-16,0 0-2 0,0 0-26 0,0 0-6 15,9 3-1-15,-3 2 0 0,3-2-15 0,0 0-3 16,3 2-1-16,3 0 0 0,0-2-25 0,-1 2-6 0,4 1-1 15,0-4 0-15,3 3-16 0,0-2-3 0,0 0-1 0,2 2 0 16,4 0-5-16,-3 3-8 0,-3-2 11 16,0 1-11-16,0 1 24 0,-1-2-3 0,-2 4 0 0,3 1 0 15,-6-3-21-15,0 2 0 0,-3 1 0 0,0 0 8 16,-3-1-24-16,0 1-5 0,-7 2-1 0,1-2 0 16,0 2 22-16,-3 0 0 0,-3 0 0 0,0 0 0 15,1 1-14-15,-4-4 2 0,-6 4 0 0,-3-1 0 16,3-3 36-16,-6 4 8 0,0-4 2 0,0 6 0 15,0 0-53-15,-2 0-10 16,-4 0-3-16,0 2 0 0,6-2 32 0,-9 0 0 0,3 0-8 0,4 0 8 16,-7 0 0-16,3-3-12 0,0 0 12 0,-3 0-12 15,7 0 12-15,-4 1 0 0,0-1 0 0,0 3 0 0,3 0 0 16,3-6 0-16,-2 1 0 0,2 2 0 0,6 0 0 16,-3 1 0-16,9-4 0 0,-3 3 0 0,3 1 0 15,0-1 0-15,6-3 0 0,0 1 0 0,0-3 0 0,3 2 0 16,-3-4 0-16,6 2 0 0,6-3 0 15,-3 0 0-15,6-2 13 0,0 0-4 0,3-1 0 0,5-2 0 16,-8 3 0-16,6-3 0 0,3 0-1 0,-3 0 0 16,0 0 0-16,2 0 0 0,-2 0-8 0,6 3 0 15,-6-3 9-15,0 0-9 0,0 0 0 0,2-3 9 16,4 6-9-16,-6-3 0 0,-3 0 14 0,3 0-4 16,-3 2-1-16,-1-2 0 15,-2 3-169-15,0-1-35 0,0 1-6 0</inkml:trace>
  <inkml:trace contextRef="#ctx0" brushRef="#br0" timeOffset="95544.86">5253 7014 1785 0,'0'0'159'0,"0"0"-127"0,0 0-32 0,0 0 0 0,0 0 97 0,0 0 14 16,0 0 2-16,0 0 1 0,0 0-12 16,8 3-2-16,-2 2-1 0,3-2 0 0,-3 2-43 0,0-2-8 15,0 2-1-15,3 0-1 0,-3 1-22 0,0 1-4 16,0-1 0-16,-3 2-1 0,3-3-5 0,0 0-1 16,0 3 0-16,6 0 0 0,-9 0-13 0,3 0 0 15,6 0 0-15,-9 0 0 0,5 5 0 0,-2-5 0 16,0 3 0-16,3-3 0 0,-3 2 0 0,0-2 0 15,0 0 0-15,-6 0 0 16,3-3-168-16,-3 1-37 0,0 1-7 0,-3-1-833 0</inkml:trace>
  <inkml:trace contextRef="#ctx0" brushRef="#br0" timeOffset="95758.27">5220 7279 2156 0,'0'0'48'0,"0"0"9"0,-6-3 3 0,6 3 0 0,0 0-48 0,0 0-12 0,0-5 0 0,3-1 0 15,0-1 93-15,3-1 17 0,-3-3 3 16,6-2 1-16,6 5-46 0,-7-3-10 0,7-2-2 0,-6 0 0 16,3 2-30-16,0 1-6 0,3-1-2 0,0 0 0 15,0 4-10-15,6-1-8 0,-7-3 12 0,1 3-12 16,6 0 0-16,-9 0 0 0,6 3-12 0,-6 0 3 16,0-1 9-16,0 4-10 0,-3-1 10 0,-1 0-10 15,1 1-166-15,-9 2-34 0,0 0-6 0,0 0-2 16</inkml:trace>
  <inkml:trace contextRef="#ctx0" brushRef="#br0" timeOffset="95994.19">5577 7279 1958 0,'0'0'43'0,"0"0"9"0,0 0 1 0,0 0 3 0,0 8-45 0,0 0-11 15,0 0 0-15,0-1 0 0,0 1 128 0,0 3 23 16,-6-3 5-16,6 2 0 0,-3 4-74 0,0-1-15 16,0-2-3-16,0 2-1 0,0-3-28 0,3 4-6 15,-6-4-1-15,0 1 0 0,3-1-16 0,-3-2-3 16,3-5-1-16,3-3 0 0,-3 8-8 0,0-3-9 16,3-2 9-16,0-3-13 15,0 0-123-15,0 0-24 0,0 0-4 0,0 0-939 0</inkml:trace>
  <inkml:trace contextRef="#ctx0" brushRef="#br0" timeOffset="96158.58">5699 7125 2070 0,'0'0'92'0,"0"0"18"0,0 0-88 0,0 0-22 0,0 0 0 0,0 0 0 15,0 0 104-15,0 0 16 0,0 0 3 0,0 0 1 16,0 0-86-16,3-5-17 0,-3 0-3 0,3-1-1 15,3 1-73-15,0 0-16 0,0-1-2 0,0 1-997 16</inkml:trace>
  <inkml:trace contextRef="#ctx0" brushRef="#br0" timeOffset="96628.24">5767 6522 748 0,'0'0'67'0,"-3"-5"-54"16,1 2-13-16,2 3 0 0,0-5 261 0,0 5 50 16,-3-6 9-16,3 6 3 0,3-7-147 0,-1 1-30 15,-2 1-6-15,0 5 0 0,6-5-60 0,3-1-12 16,-9 4-3-16,6-6 0 0,-3 2-28 0,6 4-5 15,0-3-2-15,0 2 0 0,6 0-16 0,-9 1-3 16,3-4-1-16,3 6 0 0,-3-2-10 0,6 2 0 0,-9 2 9 0,5-2-9 16,-2 6 0-16,0-4 0 0,-3 4 0 0,3-1 0 15,-6 0 0-15,0 6 0 0,-3-11 0 0,0 5 8 16,0 6-8-16,-3-3 0 0,0 2 0 0,-6 1 0 16,3-1 13-16,-3 1-1 0,0-1-1 0,-2 4 0 15,-1-4 20-15,-3 3 4 0,0-2 1 0,0 2 0 16,3 1-8-16,0-4-2 0,3 1 0 0,0-1 0 15,0 4-11-15,3-7-3 0,0 1 0 0,6 0 0 16,-3 0-12-16,3-2 9 0,0-6-9 0,3 7 8 16,3-1-8-16,0-4 0 0,-6-2 9 0,9 3-9 0,3-3 8 0,0 3-8 15,0-1 8-15,0-2-8 0,0-2 0 0,0-1 8 16,0 3-8-16,0 0 0 0,2 0 0 0,-5 0 0 16,0 0 0-16,0 3 8 0,0-3-8 0,-9 0 0 15,6 5 0-15,0 0-935 16,-3 1-190-16</inkml:trace>
  <inkml:trace contextRef="#ctx0" brushRef="#br0" timeOffset="99373.93">6247 7017 1443 0,'0'0'64'0,"0"0"13"16,0 0-61-16,9 0-16 0,-9 0 0 0,3 0 0 0,3-3 126 0,2 3 22 15,-2-3 5-15,6 3 1 0,-3 0-31 0,3-2-7 16,0 2 0-16,3-3-1 0,-3 1-39 0,3-4-8 16,-3 6-2-16,3-2 0 0,-1-4-28 0,1 4-6 15,-3-1 0-15,0 3-1 0,0-3-19 0,3 1-4 16,-3-1-8-16,0 3 12 0,0-3-12 0,-3 3 0 16,-1 0 0-16,1 0 0 15,3 0-106-15,-3 0-27 0,-3 0-6 0,3 0-961 16</inkml:trace>
  <inkml:trace contextRef="#ctx0" brushRef="#br0" timeOffset="100259.9">7345 6522 2019 0,'0'0'44'0,"0"0"10"0,0 0 2 0,0 0 0 0,0 0-44 0,0 0-12 15,0 0 0-15,0 0 0 0,0 0 84 0,3 8 14 16,-3 0 3-16,0 2 1 0,-3 1-30 0,0 2-7 16,0 0-1-16,0 6 0 0,-6-3-12 0,6 8-4 15,-6 0 0-15,0 2 0 0,-3 0-3 0,1 4-1 0,-1-1 0 0,-3 2 0 16,3 1-19-16,-3 0-4 0,0-3-1 0,0 3 0 15,3-3-7-15,3-5-1 0,0 2-1 0,0-2 0 16,4-6-11-16,-1 4 0 0,3-1 0 0,3-3 0 16,-6-2 0-16,6-5 0 0,0-1 0 0,0 1 0 15,0-3 30-15,0 0 1 0,3-3 0 0,-3-5 0 16,0 0-31-16,0 0-13 0,6-3 1 0,0 1 0 16,-1-6 12-16,4 0 0 0,3-3 12 0,0-2-12 15,3-5 8-15,0 4-8 0,3 1 0 0,0-3 0 16,0 3 0-16,-4 0 0 0,4 0 0 0,-3 2 0 0,0 0 0 0,0 3 0 15,0 1 0-15,0-1 0 0,-3 2 0 0,3 4 0 16,-4-1 0-16,4 3 0 0,-6 3 0 16,3-1 0-16,0 4 12 0,-3-1-12 0,0 0 0 0,0 3-11 15,-3 3 0-15,0-1 0 0,3-2 19 16,-6 5 4-16,0-2 1 0,-3 2 0 0,3-2-23 16,-3 5-5-16,0-3-1 0,0 0 0 0,-3 0 26 0,3 1 5 15,-3-1 1-15,0 3 0 0,-3-6-16 16,0 4 0-16,3-1 0 0,-3-3 0 0,-3-2-8 0,3 3-5 15,-3-1-1-15,3-2 0 0,-3 0 14 0,0 0 0 16,-3-5 0-16,0 2 0 0,0 1 11 0,-2-4-11 16,2 1 10-16,-3-1-10 0,-3-2 8 0,0-2-8 15,-3-1 0-15,3 1 9 0,-2-4-9 0,2 4 0 16,-3-1 0-16,3 0 8 0,3-2-8 0,6 2 0 16,-3 1 0-16,3-1 0 0,0 0 0 0,3 1 0 15,4-1 0-15,-1 0-11 16,-3-2-141-16,6 5-29 0,0-5-6 0</inkml:trace>
  <inkml:trace contextRef="#ctx0" brushRef="#br0" timeOffset="101692.45">7920 6988 1681 0,'0'0'74'0,"0"0"16"0,0 0-72 0,0 0-18 0,0 0 0 0,0 0 0 16,0 0 137-16,0 0 24 0,0 0 5 0,5 8 1 15,1 0-68-15,0-1-14 0,0-1-2 0,-3 2-1 0,6 2-30 0,0-2-7 16,-3 0-1-16,3 0 0 0,0 3-11 0,0-3-2 16,0 2-1-16,0 3 0 0,0-2-30 0,0 0 0 15,0-6 0-15,-1 5 0 0,1 4 0 0,3-4 16 16,0 1-4-16,0-3 0 0,0 2-12 0,-3 1 0 15,0-3 8-15,0 2-8 0,-3 1 0 0,0-3-12 16,3 3 3-16,-6-6 0 16,0 3-140-16,0 0-28 0,0 0-6 0,-3 0-900 0</inkml:trace>
  <inkml:trace contextRef="#ctx0" brushRef="#br0" timeOffset="101970.73">7830 7305 1324 0,'0'0'118'0,"0"0"-94"0,3-10-24 0,0 2 0 16,0 0 191-16,0-3 33 0,-3 11 8 0,9-8 0 15,-6 0-91-15,6-2-18 0,-3-4-4 0,3 4-1 16,3 2-41-16,0-3-8 0,-3-2-1 0,2 0-1 15,4 0-22-15,0 2-4 0,0 0-1 0,0 4 0 16,-3-1-19-16,0-3-4 0,3 0-1 0,0 1 0 0,2-1-8 0,4 1-8 16,-3 2 12-16,0-5-12 15,0 5 8-15,0-3-8 0,-3 0 0 0,-3 3 0 16,-1-2-89-16,1 2-22 0,0 0-4 0,-3 0-721 16,-3 3-144-16</inkml:trace>
  <inkml:trace contextRef="#ctx0" brushRef="#br0" timeOffset="102322.39">7890 6773 748 0,'-3'-10'67'0,"3"10"-54"16,0 0-13-16,0-6 0 0,0 1 284 0,0 5 55 0,-3-2 10 0,3-4 3 15,3 1-152-15,-3 0-31 0,0 2-5 0,0 3-2 16,6-5-59-16,-3-1-12 0,3 4-3 0,-3-4 0 16,3 4-29-16,3-3-7 0,2 2 0 0,-2 0-1 15,0 1-19-15,3-4-3 0,6 4-1 0,0-4 0 16,0 1-14-16,-3 2-3 0,3 1-1 0,2-1 0 15,1 1-10-15,0-4 0 0,0 4 0 0,0-1 8 16,-3 0-8-16,-4 1 0 0,1 2 0 0,0-3 0 16,-3 3-57-16,-3-3-17 15,3 3-3-15,-6 3-1 0,-6-3-101 0,0 0-20 0,9 5-4 0</inkml:trace>
  <inkml:trace contextRef="#ctx0" brushRef="#br0" timeOffset="102883.38">8497 6358 691 0,'0'0'30'0,"0"-8"7"0,0 3-29 0,0-1-8 0,-3 1 0 0,3 0 0 16,0 0 346-16,3-1 68 0,0 1 14 0,0 2 2 16,3 1-277-16,0-1-55 0,0-2-11 0,3 5-3 15,0-3-54-15,-3 3-11 0,3-3-3 0,-1 1 0 16,4 4 13-16,0 1 3 0,-3-3 0 0,0 3 0 15,0 2-32-15,3 0 0 0,-6 1-11 0,3-1 11 16,-3 3 0-16,-3 0 0 0,3 0 0 0,-6-3 0 16,3 3 15-16,-3 0-3 0,-3 2 0 0,0 1 0 15,0 0 13-15,0-3 3 0,-3 2 0 0,0 3 0 16,-6 1 0-16,3-4 0 0,-3 3 0 0,0 1 0 0,0-1-6 0,-3-3-1 16,1 1 0-16,2 2 0 0,3-2-5 0,0-1-2 15,0-2 0-15,0 6 0 0,0-9-2 16,0 5 0-16,0-2 0 0,3-2 0 0,3-1 0 15,3-5-1-15,0 0 0 0,0 0 0 0,0 8 0 0,0-8 0 16,6 5 0-16,0 1 0 0,0-4-11 0,0-2 0 16,0 0 0-16,3 0 8 0,3-2 0 0,3-1 0 15,-3 3 0-15,2-3 0 0,1 1-8 0,0-1 0 16,-3 3 9-16,3 0-9 0,-3 0 0 0,0 0 0 16,-3 0 0-16,-9 0 0 15,0 0-53-15,9 5-15 0,-9-5-4 16,6 8-847-16,-3 0-169 0</inkml:trace>
  <inkml:trace contextRef="#ctx0" brushRef="#br0" timeOffset="108266.23">18498 11274 2432 0,'-6'3'-896'15</inkml:trace>
  <inkml:trace contextRef="#ctx0" brushRef="#br0" timeOffset="109933.06">9191 7062 1036 0,'0'0'92'0,"0"0"-73"16,0 0-19-16,5 0 0 0,4 0 172 0,-3 0 32 0,0-3 5 0,0 0 2 15,3 3-89-15,-3 0-18 0,0 0-3 0,3 0-1 16,0-2-40-16,3 2-8 0,-3 0-1 0,0 0-1 16,3 0-6-16,0-3-2 0,2 3 0 0,-2-2 0 15,3 2-29-15,0 0-5 0,0-6-8 0,-3 6 11 16,-6-2-11-16,3-1 0 0,3 3 0 0,-3-3 8 15,2 1-8-15,-2 2 0 0,3-3 0 0,-3 3 0 16,0 0-16-16,0 0-6 0,-3 0-1 0,-6 0 0 16,0 0-198-16,0 0-40 0</inkml:trace>
  <inkml:trace contextRef="#ctx0" brushRef="#br0" timeOffset="110180.17">9214 7168 2300 0,'0'0'51'0,"0"0"10"0,0 0 3 0,9-3 0 0,-3 0-52 0,3 1-12 16,-3 2 0-16,6 0 0 0,-3-3 70 0,3 0 11 15,3 3 3-15,-3 0 0 0,2-2-36 0,1 2-6 16,0-3-2-16,0 0 0 0,0 3-29 0,0 0-11 15,-6 0 0-15,3 0 9 0,3 0-9 0,0 0 0 16,-4 0 0-16,1 0 0 0,0 0 0 0,0 0 0 16,0 0 0-16,-3 0-820 0,0 3-159 0</inkml:trace>
  <inkml:trace contextRef="#ctx0" brushRef="#br0" timeOffset="110888.16">10423 6824 1152 0,'3'-6'102'0,"-3"6"-82"16,-6 0-20-16,6 0 0 0,0-2 164 0,3-1 28 0,0 0 5 0,0 1 2 16,0-4-74-16,0 1-14 0,3 0-3 0,3 0-1 15,-3-3-43-15,2 0-9 0,4 0-2 0,0 0 0 16,-3-3-23-16,3 3-5 0,0-5-1 0,3 0 0 15,-3 2-16-15,3-2-8 0,-3 0 8 0,2 0-8 16,-2-3 8-16,0 0-8 0,0 0 0 0,0 0 8 16,-3-5-8-16,3 2 0 0,3 1 0 15,-3-1 8-15,0-4-8 0,0 1 0 0,-1 4 0 0,1 2 8 16,0 0-8-16,-3 0 12 0,0 0-12 0,0 3 12 16,-3 0-12-16,0 5 0 0,-3 0 0 0,0 3 0 15,0-1 39-15,0 6 2 0,-3 0 1 0,0 0 0 16,6 3-24-16,-6-3-5 0,0 0-1 0,-3 8 0 0,0 0 0 15,0 3 0-15,3-1 0 0,-3 1 0 0,0 5 0 0,-3-1 0 16,3 4 0-16,-3 5 0 0,-3-3 6 0,0 5 1 16,-3-2 0-16,3 3 0 0,0-4 0 0,-2 4 0 15,-1 2 0-15,0 0 0 0,3 3-6 0,-3-6-1 16,3 1 0-16,0-1 0 0,0 1-3 0,0-1-1 16,0-2 0-16,3-3 0 0,0 0-8 0,3-2-9 15,-3-3 9-15,6-3-13 16,-3 0-57-16,0-2-11 0,3-6-3 0,0-5-772 15,0 0-154-15</inkml:trace>
  <inkml:trace contextRef="#ctx0" brushRef="#br0" timeOffset="111162.86">10206 7038 2138 0,'-12'0'95'0,"12"0"19"0,0 0-91 0,0 0-23 0,-3 5 0 0,3-5 0 16,0 0 108-16,0 0 16 0,0 0 4 0,0 0 1 16,0 0-55-16,6 3-11 0,5-3-3 0,4 3 0 15,0-3-17-15,0-3-4 0,3 0-1 0,3 3 0 16,6-5-14-16,2 2-4 0,4-2 0 0,0 0 0 16,0-1-10-16,-4 1-2 0,1-3-8 0,-3 3 12 15,0-3-12-15,-3 3 9 0,-1-1-9 0,1 4 8 16,0-1-8-16,0 0 0 0,0 1 0 0,-4-1 0 0,-2 0 0 15,0 3-9-15,-3 3 0 0,0 0 0 16,0-1-143-16,-3 4-28 0,-3-1-5 0</inkml:trace>
  <inkml:trace contextRef="#ctx0" brushRef="#br0" timeOffset="111908.36">10265 7408 1958 0,'0'0'87'0,"0"0"17"0,0 0-83 0,0 0-21 0,0 0 0 0,0 0 0 16,0 0 132-16,0 0 23 0,0 0 4 0,0-2 1 15,3-4-103-15,-3 6-20 0,3-5-4 0,0 0-1 16,3-3 26-16,0 3 5 0,3-3 1 0,0 5 0 16,0-2-52-16,-3-1-12 0,0-2 0 0,3 1 0 15,-4-4 54-15,7 0 8 0,0 3 2 0,-3-2 0 16,3 2-52-16,0 0-12 0,3 3 0 0,0-3 0 15,-3 2-10-15,3 1-5 0,-4 5-1 0,1-2 0 16,-3 2 16-16,0 0 0 0,3 2 0 0,-12-2 0 0,6 5 12 0,0 1 3 16,-3 2 0-16,0 5 0 0,0-2-15 15,-6-1 0-15,3 3 0 0,-3 3 0 0,0-3 0 16,-3 1 0-16,-3 2 0 0,-3-3 0 0,3 0 19 16,-3 0 1-16,3 0 0 0,-2 1 0 0,2-1-8 15,0-3 0-15,0-2-1 0,3 0 0 16,0-2 17-16,0-1 4 0,0 0 1 0,3-2 0 0,0 2-33 0,3-5-19 15,0 0 3-15,0 0 0 0,0 0 16 0,9-5 0 16,3 0 0-16,0-1 0 0,3-2 8 0,0-2-8 16,-1-1 0-16,4-2 0 0,-3 2 0 0,3 1 0 15,-3-6 0-15,0 3 0 0,0 2 0 0,0-2 0 16,-4 2 0-16,4 1 0 0,-3-1 0 0,0 3 0 16,0 0 0-16,3 3 0 0,-6 0 0 0,-3 5-8 15,3-3 8-15,-3 3 0 0,0 0 0 0,0 3 0 16,0-1 0-16,0 4 0 0,-3-1 0 0,-1 0 0 0,1 3 0 0,0 0 0 15,-6 0 0-15,3 3 0 0,0-1 0 0,0 1 0 16,-3-1 0-16,1 1 0 0,-1 0 0 0,0-1 9 16,-3 1-9-16,3-1 8 0,-3 3-8 0,3 1 8 15,0-1 0-15,3-5-8 16,-3 2 12-16,0-4-4 0,3 2-8 0,-3-3 12 0,3 3-12 0,0-3 12 16,0 3-12-16,3-3 0 0,-3 3 0 0,3-2 0 15,0-4 0-15,0 4 0 0,0-6 0 0,3 2 0 16,0-2-80-16,0-2-14 0,-1 2-3 0,4-3-839 15,0 0-167-15</inkml:trace>
  <inkml:trace contextRef="#ctx0" brushRef="#br0" timeOffset="113034.61">11524 6649 1094 0,'0'0'97'0,"0"0"-77"16,0 0-20-16,0 0 0 0,0 0 206 0,0 0 38 16,0 0 7-16,0 0 1 0,0 0-82 0,6-3-17 15,0 1-3-15,0-1-1 0,3 0-54 0,0 1-11 16,3-1-3-16,3 3 0 0,0 0-24 0,2 3-5 0,4-6 0 0,0 3-1 15,3 0-31-15,0-3-7 0,2 1-1 0,4-1 0 16,-3 3 15-16,0-2 2 0,0-1 1 16,-4 0 0-16,-2 3-30 0,3-2 8 0,-3-1-8 0,3 3 0 15,-3 0-9-15,2-3-5 0,1 3-1 16,0-2 0-16,0 2 15 0,-6 0 0 0,0-3 0 16,-4 3 0-16,4 0 10 0,0 0 5 0,0 0 1 15,-3 0 0 1,0 3-38-16,-3-3-7 0,-3 2-2 0,0 1 0 0,-9-3-33 15,0 0-8-15,0 0 0 0,0 0-1 0,0 8-227 0,-6-3-46 16</inkml:trace>
  <inkml:trace contextRef="#ctx0" brushRef="#br0" timeOffset="113670.86">11581 6736 691 0,'0'0'30'0,"0"0"7"0,0 0-29 0,0 0-8 16,0 0 0-16,0 0 0 0,-3-2 282 0,3 2 55 15,0 0 11-15,0 0 3 0,0-6-196 0,0 6-39 16,0 0-8-16,6-5-2 0,-6 5-10 0,9 0-1 16,0-5-1-16,2 5 0 0,4-3-20 0,0 3-4 15,-3 3-1-15,6-3 0 0,-3 0-21 0,3 2-5 16,0-2-1-16,2 0 0 0,-2 0-19 0,6 0-4 15,-3 0-1-15,0 3 0 0,0-3-18 0,-4 0 8 16,-2 5-8-16,0-2 0 0,0 0 8 0,0-1-8 0,-3 1 0 0,0 0 0 16,0-1 0-16,-3 1 0 0,0 2 8 0,-1 0-8 15,-2 1 0-15,0-1 10 0,-6-5-10 0,6 8 8 16,-3 0-8-16,0 0 0 0,-6 0 0 0,3 0-11 16,-3 2 11-16,-3 1 0 0,0 2 0 15,-3 0 0-15,1 1 12 0,-4 4-1 0,0-2-1 0,-3 0 0 16,0 0-10-16,-3 2-9 0,-3-2 9 0,-3 0-13 15,1 3 13-15,-1-1 0 0,-6-2 0 16,6 2 0-16,0 1 0 0,1-1 0 0,2-2 0 0,-3 3 0 16,3-1 8-16,0-2-8 0,3 3 0 0,1-1 0 0,-1-2 0 15,0 3 0-15,3-3 0 0,0-1 0 0,0 7 0 16,0-4 0-16,3-2 0 0,-2 0 0 0,2 0 8 16,0 0-8-16,0-3 0 0,3 3 0 0,3-3 0 15,0-2 0-15,0-1 0 0,3-2 0 0,0 0 0 0,3 0 0 16,0 0 0-16,3-3 0 0,-3-5 0 0,6 8 0 15,3 0 0-15,0-3 0 0,3-2 0 0,-3 2 0 16,3-2 0-16,-3-3 0 16,2 0 0-16,4 3 10 0,0-3-10 0,0 0 12 0,3 0-1 0,3-3 0 15,3 3 0-15,5-3 0 0,1 3-11 0,0-2 12 16,3 2-12-16,-1-3 12 0,-2 3-12 16,0 0 0-16,-3 0 0 0,-3 3 8 0,-4-3-8 0,1 2 0 15,-6 1 0-15,3-3 0 0,-3 3 0 0,-3-1 0 16,-3-2 8-16,0 3-8 0,0 0 0 0,-1-1-9 15,-2-2 9-15,-6 0-13 16,0 0-21-16,0 0-4 0,0 0-1 0,0 0 0 16,0 0-185-16,0 0-38 0</inkml:trace>
  <inkml:trace contextRef="#ctx0" brushRef="#br0" timeOffset="114475.74">12271 7123 230 0,'0'0'20'0,"0"0"-20"0,0 0 0 0,0 0 0 0,-3-3 336 0,3 3 64 15,0 0 12-15,0 0 2 0,0 0-202 0,0 0-40 16,0 0-8-16,0 0-1 0,0 0-65 0,3 3-13 16,6-1-2-16,0 4-1 0,-3-1 0 0,3-3 0 15,0 4 0-15,3 2 0 0,0 2-30 0,-3 1-7 16,3-3-1-16,-1 2 0 0,-2 1-20 0,0 0-5 15,0-1-1-15,0 3 0 0,0-2-4 0,0 0-1 16,-3 2 0-16,6-3 0 0,-6-2-13 0,3 0 0 16,-3 3 8-16,0-1-8 0,0-2 0 15,-3 3 0-15,3-3 0 0,-3 2 0 16,0-2-80-16,0 3-18 0,-6-3-4 0,0 0-1 16,3-3-117-16,-3 3-23 0,-3 0-5 0</inkml:trace>
  <inkml:trace contextRef="#ctx0" brushRef="#br0" timeOffset="114691.22">12230 7461 403 0,'-12'-5'17'0,"6"5"5"0,3-3-22 0,0 1 0 0,0-1 0 0,3 3 0 0,0-5 389 15,0-1 74-15,0-1 14 0,6-1 3 0,3 0-288 16,0 0-59-16,3-3-11 0,5 1-2 0,1-4-32 0,3-2-7 16,-3 1-1-16,3-1 0 0,-3 0-29 0,2 3-7 15,-2-1 0-15,-3 1-1 0,3-3-25 0,-3 0-5 16,0 6-1-16,3-1 0 0,-3 1-12 0,2-1 0 15,-5 6 8-15,0-1-8 0,3-1 0 0,0 1-15 16,-6 6 3-16,-3 0 1 16,3-2-205-16,-6 4-42 15,-3-2-8-15,9 3-2 0</inkml:trace>
  <inkml:trace contextRef="#ctx0" brushRef="#br0" timeOffset="114950.21">12676 7474 2476 0,'0'0'55'0,"0"0"11"0,0 0 2 0,0 0 1 0,0 0-55 0,0 0-14 0,0 0 0 0,3 6 0 16,3 2 56-16,-6-8 9 0,0 0 2 0,0 8 0 15,0 0-31-15,-3 2-7 0,0-2-1 0,-3 3 0 16,3 2-12-16,-3 0-4 0,0 0 0 0,-3 1 0 15,3 1-12-15,-3-4 9 0,3 0-9 0,0-3 8 16,4 2-8-16,-1-5 0 0,0 1 0 0,3-6-11 31,0 0-118-31,0 0-24 0,0 0-5 0,6-3-955 0</inkml:trace>
  <inkml:trace contextRef="#ctx0" brushRef="#br0" timeOffset="115099.52">12846 7265 1911 0,'0'0'84'0,"0"0"19"0,0 0-83 0,0 0-20 16,0 0 0-16,0 0 0 0,0 0 132 0,0 0 21 16,0 0 5-16,0 0 1 0,0 0-109 0,0 0-22 15,0 0-4-15,0 0 0 0,0 0-24 0,0 0 0 16,0 0 0-16,0 0 0 16,0 0-192-16,6 0-32 0</inkml:trace>
  <inkml:trace contextRef="#ctx0" brushRef="#br0" timeOffset="115351.03">13057 7183 403 0,'0'0'17'0,"0"0"5"15,0 0-22-15,0 0 0 0,0 0 0 0,0 0 0 0,0 0 528 0,0 0 100 0,-3 6 21 0,3-6 4 16,0 0-465-16,3 8-94 0,0 0-18 0,0 0-4 15,6 2-38-15,-3 1-7 0,3-1-2 0,-3-2 0 16,-6 0-4-16,3 0-1 0,3 0 0 0,3 0 0 16,0 0-20-16,-1 0-20 0,1-3 4 0,-3 3 1 15,3 0 15-15,0 0 0 0,0 0 0 0,-3 0 0 16,0 2-12-16,0 1 0 0,0-3 0 0,-3 3 0 16,3-4-160-16,-6 4-32 0,0-11-7 0</inkml:trace>
  <inkml:trace contextRef="#ctx0" brushRef="#br0" timeOffset="115651.7">13450 7207 2325 0,'0'0'103'0,"0"0"21"0,0 0-99 0,-6 6-25 16,3-4 0-16,-3 3 0 0,3 3 123 0,-3-2 19 15,0 2 4-15,0 2 1 0,0 3-67 0,-3 1-12 16,0 4-4-16,1 3 0 0,-4 1-22 0,-3-1-5 16,0 0-1-16,-3 3 0 0,-3 0-12 0,0-3-4 15,0 2 0-15,-2 4 0 0,-1-3-6 0,3 2-2 16,-3-5 0-16,3 6 0 0,6-3-12 0,-2 2 9 0,5-5-9 16,0-2 8-16,3-1-8 0,0-4 0 15,3 1 0-15,0-1 0 16,3-1-106-16,3-3-17 0,0-2-3 0,3-2-786 15,-3-6-158-15</inkml:trace>
  <inkml:trace contextRef="#ctx0" brushRef="#br0" timeOffset="115869.82">13456 7588 1094 0,'0'0'97'0,"0"0"-77"0,0 0-20 0,0 0 0 0,0 0 363 0,-6 6 69 16,3-1 13-16,-3 0 3 0,3 6-299 0,0-3-60 16,0 0-12-16,0 0-2 0,0 2-54 0,3 3-10 15,-3 1-3-15,0 1 0 0,0-1 17 0,0-4 3 16,0 3 1-16,0-2 0 0,0 2-29 0,-3-2 0 16,6-1 0-16,-3 1 0 15,3-3-163-15,-3 0-38 0,3-8-8 0</inkml:trace>
  <inkml:trace contextRef="#ctx0" brushRef="#br0" timeOffset="116036.83">13643 7273 2718 0,'0'0'60'0,"0"0"12"0,0 0 2 0,0 0 2 0,-6-5-60 0,6 5-16 0,-8-3 0 0,8 3 0 16,0 0 54-16,0 0 8 0,0 0 2 0,0 0 0 15,0 0-77 1,0 0-15-16,0-5-4 0,0 5-822 0,0 0-165 0</inkml:trace>
  <inkml:trace contextRef="#ctx0" brushRef="#br0" timeOffset="117371.96">14388 7170 1267 0,'0'0'112'0,"0"0"-89"0,0 0-23 0,0 0 0 16,0 0 253-16,0 0 47 0,0 0 8 0,0 0 3 16,0 0-156-16,9 0-31 0,-1 0-7 0,1 0-1 15,0-2-35-15,3 2-7 0,0 0-2 0,3 0 0 16,3-3-32-16,3 0-6 0,-3 1-2 0,-1 2 0 0,1-6-19 0,0 4-4 15,0 2-1-15,-3-3 0 0,3 3-8 0,-6-3 0 16,3 1 0-16,-4-1 0 0,1 3 0 0,0 0 0 16,-3 0 0-16,3-3 0 0,-6 3 0 0,3 0 0 15,3 0 0-15,-3 0 0 0,0 0 0 0,-3 3 0 16,3-3 0-16,-3 0 0 16,2 0-54-16,-8 0-16 0,0 0-3 0,0 0-834 15,6 3-166-15</inkml:trace>
  <inkml:trace contextRef="#ctx0" brushRef="#br0" timeOffset="117940.12">15150 7070 1209 0,'0'0'108'0,"0"0"-87"16,0 0-21-16,0 0 0 0,0 0 196 0,0 0 34 16,0 0 7-16,0 0 2 0,0 0-69 0,0 0-14 15,3 5-2-15,-3-5-1 0,6 8-55 0,-4 0-11 16,1 0-3-16,3 2 0 0,3-4-25 0,-3 4-6 16,0 1-1-16,3-1 0 0,0-2-18 0,3 3-4 15,-3 0-1-15,3-1 0 0,0-2-19 0,0 3-10 16,0-3 10-16,-1 2-10 0,1-2 8 0,-3-3-8 15,0 3 0-15,0 0 9 0,0-2-9 0,0 1 0 16,0 1 0-16,0-2 8 16,-3-1-68-16,0-2-15 0,0 2-2 0,-3 0-839 15,-3-5-168-15</inkml:trace>
  <inkml:trace contextRef="#ctx0" brushRef="#br0" timeOffset="118264.47">15715 7049 2257 0,'0'0'49'0,"0"0"11"0,0 0 1 0,0 0 3 0,0 0-51 0,0 0-13 0,0 0 0 0,0 0 0 0,-6 5 105 16,0 0 19-16,0 6 3 0,0 2 1 0,-6 0-52 0,3 3-11 15,-2 5-1-15,-4 3-1 0,0 0-26 0,0 5-5 16,-6 0 0-16,0 5-1 0,-3 1 5 0,-2-1 2 16,-4-2 0-16,0 2 0 0,0-2-14 0,4 0-4 15,-7 0 0-15,6 2 0 0,0 0-11 0,3-2-9 16,4 0 12-16,2 0-12 0,0-3 19 0,6 0-3 16,0-5-1-16,0-1 0 15,6-4-63-15,0-3-13 0,0-6-3 0,3 1 0 16,3-3-84-16,0-3-16 0,0-5-4 0,0 0-1 0</inkml:trace>
  <inkml:trace contextRef="#ctx0" brushRef="#br0" timeOffset="118598.98">15144 6765 1382 0,'0'0'61'0,"0"0"13"0,0 0-59 0,0 0-15 0,0 0 0 0,0 0 0 0,0 0 265 0,6 3 51 16,3-3 9-16,-1 0 3 0,7-3-177 0,0 1-35 16,3-1-8-16,6 0 0 0,3-2-50 0,-1-3-10 15,1 3-1-15,3 0-1 0,3-1-19 0,-3 1-4 16,-1 0-1-16,1-1 0 0,-3 1-12 0,-3 3-2 15,-1-1-8-15,-2-2 12 0,0 5-12 0,-3 0 0 16,0 0 0-16,0 2 0 0,0 1 0 0,-4-3 0 16,1 3 0-16,0-1 0 15,-3 1-15-15,3-1-9 0,-6 4-1 0,3-4-1 16,-3 4-173-16,-3-1-34 0</inkml:trace>
  <inkml:trace contextRef="#ctx0" brushRef="#br0" timeOffset="119025.65">16087 6998 979 0,'0'0'87'0,"0"0"-70"0,0 0-17 0,0 0 0 0,0 0 322 0,-3 6 61 15,3-6 12-15,-3 5 2 0,3 3-209 0,0 0-41 16,3 0-9-16,-3 0-2 0,3 0-60 0,0-1-13 16,0 4-3-16,6-3 0 0,-3 5-24 0,0-2-4 15,3-3-2-15,3 2 0 0,-3 1-12 0,0-1-2 16,0 1-1-16,3 0 0 0,-1 2-15 0,4-3 11 16,-6 1-11-16,3 2 10 0,0-5-10 0,-3 0 0 15,-6 3 0-15,3-1 0 0,0 1 0 0,0-3-19 16,-3 0 3-16,-3 2 1 15,3 1-144-15,-3-3-29 0,0 2-5 0,-3 1-2 0</inkml:trace>
  <inkml:trace contextRef="#ctx0" brushRef="#br0" timeOffset="119273.5">15983 7326 1555 0,'-3'-10'68'0,"0"4"16"0,3 1-68 0,0-5-16 0,0-1 0 0,3 3 0 15,-3-3 312-15,3 1 58 0,6-1 12 0,-3 3 2 16,6-5-257-16,-3 3-52 0,3-4-11 0,3 1-1 16,-1 0-33-16,4 0-6 0,3-1-2 0,0 1 0 15,0 3-10-15,3-4-1 0,-1 1-1 0,1 0 0 16,-3 0-10-16,-3-1 0 0,3 4 0 0,0-3 8 0,-1 2-8 16,-2 0 12-16,-3 1-12 0,0-1 12 0,0 1-12 0,-3 2-11 15,-3 0 3-15,3 0 0 16,-3 0-96-16,-3 3-20 0,0-1-3 15,-1 1-768-15,-2 0-153 0</inkml:trace>
  <inkml:trace contextRef="#ctx0" brushRef="#br0" timeOffset="119581.89">16099 6646 1497 0,'0'0'133'0,"0"0"-106"0,0 0-27 0,0 0 0 15,6-5 223-15,3 2 39 0,0-2 8 0,0 2 2 16,6 1-129-16,0-1-26 0,-3 1-5 0,8-1 0 16,-2-2-34-16,3 2-6 0,0-2-2 0,3-1 0 15,0 4-28-15,-1-4-6 0,4 1 0 0,-3 0-1 16,-3 2-15-16,0-5-4 0,-1 6 0 0,-2 2 0 15,0-8-5-15,-3 5-2 0,0-2 0 0,0 5 0 16,0-6-9-16,0 6 12 0,-4 0-12 0,1 0 12 16,-3-2-12-16,0 2 0 0,3 0 0 0,-3 2-11 15,-3-2-53-15,-3 6-10 0,-3-6-2 16,6 5-1337-16</inkml:trace>
  <inkml:trace contextRef="#ctx0" brushRef="#br1" timeOffset="129935.93">9220 3588 439 0,'-35'0'19'0,"17"0"5"0,-9 0-24 0,0 0 0 0,-6 0 0 0,1 0 0 16,-7 2 45-16,3 1 5 0,-2-3 1 0,2 3 0 16,0 2-11-16,-3 0-1 0,1-5-1 0,-4 8 0 15,-3-2-30-15,1-1-8 0,2 3 0 0,0 0 0 16,-5 0 9-16,2 2 1 0,0 3 0 0,-2-5 0 15,2 3-10-15,-2 2-14 0,-4 0 3 0,3 1 1 0,1-1 33 16,2 5 6-16,0 4 2 0,4-9 0 16,2 5-31-16,0-4 0 0,-2 1 0 0,-1 4 0 0,-3-1 8 15,4 1-8-15,5-1 0 0,3 4 0 0,-5-4 8 0,5 3-8 16,0 1 0-16,3 1 0 0,3 4 16 0,-2-6-4 16,2 3 0-16,3 2 0 0,0 1-4 0,0-1-8 15,1-5 11-15,2 3-11 0,3 3 9 0,-3-1-9 16,0-2 0-16,0 2 9 0,4-2-9 0,2 3 8 15,3-4-8-15,-6 4 8 0,-3 5 5 0,3-9 1 16,6 7 0-16,0-4 0 0,-2 6-14 0,-1-8 0 16,6 5 8-16,0 2-8 0,-3-9 0 0,6 4 0 15,0-2 8-15,0 2-8 0,3-7 0 0,0 7 11 0,0-5-11 16,0 1 10-16,3-1-10 0,-3 0 0 0,0 0 0 0,0 0 0 16,3 3 0-16,0-3 0 0,3 3 0 15,0-5 0-15,-3 4 0 0,6-1 0 0,0 1 0 0,-3 1 0 16,3 3 11-16,3-9-3 0,3 6-8 0,0-3 12 15,0 0-12-15,0-2 0 0,2-1 0 16,4 1 0-16,0-3 8 0,0 0 1 0,0 2 1 16,3-2 0-16,3-3-10 0,-1 3 0 0,-2-3 9 0,0 6-9 15,0-6 8-15,0 0-8 0,0-2 8 0,2-1-8 16,-2 4 15-16,3-1-2 0,0-2 0 0,0 2 0 16,-1 0 3-16,-2 3 1 0,3-3 0 0,0 0 0 15,-6 1 5-15,6 1 1 0,2 1 0 0,1-2 0 16,0-1-23-16,0-3-18 0,-3 4 3 0,2-4 1 15,1 1 22-15,0-3 5 0,-3 0 1 0,3 0 0 16,2-3-14-16,1 3-13 0,-6-3 2 0,6 3 1 16,-1-5 10-16,1 2 14 0,-3-2-3 0,0 2-1 15,0 0-10-15,-1 0 0 0,-5-2 0 0,3 2 0 16,0-2 0-16,-3 2 0 0,-4-2 0 0,4 2 0 16,0 1 0-16,-3 2 0 0,3-1 0 0,0-7 0 0,0 6 8 15,-1-4 0-15,1 4 0 0,0-1 0 0,-3 0-8 16,6-2 0-16,-3 0 9 0,2-3-9 0,1 2 12 15,0 1-3-15,3-3 0 0,-3 2 0 0,-1-2-9 0,1 0 0 16,0 3-10-16,-3-3 10 0,3 0 0 0,-1-3 0 16,-2 3 0-16,6 0 0 0,0 0 0 0,3 0 0 15,-4 0 0-15,4-2 0 0,0 2 0 0,3-3 0 16,-4 1 0-16,1 4 10 0,-3-2-10 0,0 3 0 16,0-1 0-16,-4-2 8 0,1 3-8 0,0 0 0 0,0 2 0 0,0-2 8 15,-1-1-8-15,4 1 0 0,0 0 0 16,-3-1 8-16,0 1-8 0,-1-3 0 0,4 0 0 15,-3 0 8-15,6 0-8 0,-3 0 0 0,-4 0 0 0,4 0 0 16,-3 0 0-16,3 0 0 0,-3-3 0 0,2 1-11 16,-2 2 11-16,6-3 11 0,0 3-3 15,-3-3 0-15,-1 1-8 0,1-1 8 0,6 3-8 16,-3-3 8-16,2 1-8 0,1-4 12 0,-3 4-12 16,3-1 12-16,-7 3-12 0,4-2 0 0,-3 2 0 0,3 0 8 15,0-3-8-15,-1 0 0 0,4 3 0 0,-3-2 8 16,3 2-8-16,-1-3 0 0,1 3 0 0,3-3 8 15,2 1-8-15,-5 2 0 0,3-8 0 0,-3 2 8 16,-1 6-8-16,1-7 0 0,0-1 0 0,3 2 8 16,-4-2 4-16,1 0 0 0,3 0 0 0,-3 1 0 0,-1-1-12 15,1 0 0-15,-3-3 0 0,0 6 0 0,-4-8 0 16,-2 2-12-16,0 0 2 0,0-2 1 0,0 0 9 0,-1 0 0 16,1-6 0-16,0 1 0 0,-3-6 0 0,6 3 9 15,-4 2-9-15,1-2 0 0,0 0 8 0,0-3-8 16,0 0 0-16,3-2 0 0,-4-1 8 0,4 1-8 15,-3-1 12-15,-3 1-12 0,3-1 25 16,-7-2-1-16,1 0-1 0,0 0 0 0,0-3-9 0,-3 1-2 16,0-1 0-16,-3 0 0 0,3-2-12 0,-7 2 0 15,1-2 8-15,0 2-8 0,-3 0 0 16,-3-2 0-16,-3 2 8 0,0-5-8 0,-3 3 0 0,-3-6 0 16,0 0 8-16,-3 0-8 0,1 1 0 0,-4 2 0 15,-3 0 0-15,0 0 0 0,0 2 0 0,-6-2 0 16,3 3 0-16,-6-3 0 0,-2 0 0 0,-4 2 0 15,0-4 0-15,0 7 0 0,1-5 19 0,-4 5 1 16,0-2 0-16,0 7 0 0,-5-5-20 0,-1 3 0 0,0 6 0 16,-2-4 0-16,-4 3 10 0,-3 0-2 0,-5 1 0 0,2 2 0 15,-5 2-8-15,2 0 0 0,-2 1 0 0,-4 2 0 16,-6-2 0-16,4 4 0 0,-1 1 0 0,1 0 0 16,-1 5 0-16,1 3 0 0,2-3 0 0,-2 2 0 15,-1 1 0-15,4 5 8 0,-1 0-8 16,4 0 8-16,-1 5-8 0,7-5 0 0,-1 3 0 0,3 2 0 15,-2 3 0-15,5-2 0 0,3 2 0 0,1-3 0 16,2 3 0-16,0 2 0 0,7-2-10 0,-4 3-804 16</inkml:trace>
  <inkml:trace contextRef="#ctx0" brushRef="#br1" timeOffset="131110.84">7208 5403 864 0,'0'0'38'0,"-3"-3"8"0,-6 1-37 0,3 2-9 0,3 0 0 0,0 0 0 16,-6 0 70-16,6 0 12 0,3 0 2 0,0 0 1 0,0 0-49 0,0 0-11 15,0 0-1-15,0 0-1 0,0 0-23 0,0 0 9 16,0 0-9-16,0 0 0 0,6-3 23 0,-6 3-3 15,0 0 0-15,0 0 0 0,6-5-6 0,-6 5-2 16,0 0 0-16,0 0 0 0,0 0 10 0,0 0 2 16,0 0 0-16,-9-3 0 0,-3 3 3 0,1 0 1 15,2 3 0-15,0-3 0 0,-6 5-16 0,3-5-2 16,-3 5-1-16,0-2 0 0,-3 2 7 0,0 0 0 16,1 3 1-16,-4-2 0 0,0 4-4 0,0-2-1 15,-3-3 0-15,-3 6 0 0,1 0 12 0,-7-1 1 16,0 1 1-16,-6 2 0 0,1 3-14 0,-4-3-4 0,0 3 0 0,1 2 0 15,-4 4 8-15,-2-6 0 0,-4-1 1 0,-3 4 0 16,1-3 18-16,-4 2 3 0,4 1 1 0,-4 2 0 16,3-5-27-16,-2 5-4 0,-1-5-8 0,-5 5 11 15,5 0-11-15,-2 0 0 0,2-2 9 0,4 2-9 16,2 0 0-16,-6 0 9 0,-8-2-9 0,2-1 0 16,10 4 10-16,-7-4-10 0,10 3 8 15,2-2-8-15,4-3 8 0,2 2-8 0,0-2 0 0,0-3 8 16,-2 3-8-16,5 0 10 0,-3-5-10 0,7 2 10 15,5 0-10-15,0-2 0 0,6-3 0 0,-2 2 0 16,5-7 0-16,3 5 8 0,0-6-8 0,3 1 8 16,6 0-8-16,-3-1 10 0,3 1-10 0,0 0 10 15,4-3-10-15,5 0 0 0,0 0-10 0,0 0 10 16,0 0-42-16,0 0-2 0,0 0-1 16,0 0 0-16,5-8-99 0,-5 2-19 15,0 6-4-15</inkml:trace>
  <inkml:trace contextRef="#ctx0" brushRef="#br1" timeOffset="131567.72">4806 6043 460 0,'-9'-13'20'0,"9"8"5"0,-9 2-25 0,3 0 0 0,0 3 0 0,-3 0 0 16,3 0 241-16,0 0 43 0,0 3 9 0,3 2 2 16,-5 1-234-16,-1 1-46 0,6 1-15 0,-12 3 8 15,6-3-8-15,3 5 0 0,-9 0 0 0,3-2 8 16,-3 2-8-16,0 0 12 0,0 3-4 0,-5 0 0 16,-1 0-8-16,-3 0-10 0,-3 0 10 0,3 2-13 15,-2 3 13-15,2-2 0 0,0 0 0 0,3-1 10 16,3 1 20-16,0-1 4 0,1-2 1 0,2 0 0 15,3-3-2-15,3 3 0 0,0-3 0 0,3-2 0 16,3-3-16-16,3 0-3 0,3 0-1 0,-3-8 0 16,12 5 5-16,-6 0 1 0,6-2 0 0,6-1 0 15,-1-2-1-15,4 0 0 0,6-2 0 0,3-4 0 0,0 4-9 16,2-3-1-16,7 2-8 0,-6-5 12 0,5 3-4 16,-5-1-8-16,6-2 11 0,-9 1-11 0,5-1 8 0,-5 0-8 15,0 0 0-15,-3 0 0 0,2 5 0 16,-5-2 0-16,3 5 8 0,-6 0-8 0,-3 0 0 0,0 0 0 15,-3 0 0-15,-10 0 0 0,-5 0-13 16,0 0-7-16,3 8 0 0,-6 0-1 16,-2 2-115-16,-7 1-22 0,-15 7-5 0,3-4-1 0</inkml:trace>
  <inkml:trace contextRef="#ctx0" brushRef="#br1" timeOffset="137501.6">5059 3842 403 0,'-24'0'36'0,"12"-6"-36"15,-9 4 0-15,1-1 0 0,-4 1 13 0,-3-4-4 16,3 4-1-16,0-1 0 0,-2 0-8 0,2 3 10 16,-3-5-10-16,3 5 10 0,0-5-10 0,1 2 0 15,-1 3 0-15,-3 0 8 0,3-5-8 0,-6 5 0 16,4-6 0-16,-4 4 0 0,-6 2 0 0,6-3 0 15,-2 6 0-15,2-3 0 0,6 8 20 0,-6-8 1 0,1 5 1 0,-1 3 0 16,3-3 47-16,-3 1 10 0,-3 2 1 16,1-3 1-16,-1 3-33 0,-3 0-8 0,1 2 0 15,-1 1-1-15,0-1-11 0,6 9-1 0,1-6-1 0,-1 0 0 16,0 1 6-16,-3-1 2 0,4 0 0 0,2 3 0 16,0 0-19-16,0 2-4 0,-3 4-1 0,4-1 0 15,2-3 2-15,-6-2 0 0,3 5 0 0,3 0 0 16,-2-2-12-16,5 2 0 0,-3 0 0 0,3 3 0 15,0-5 0-15,-2 2 0 0,-1-3 0 0,3 3 0 16,0 1 0-16,3-4 0 0,0 1 0 0,0-1 0 16,1 1 0-16,2 2 0 0,0 0 0 0,-3 3 0 15,3-6 18-15,0 6 2 0,0 0 0 0,6-3 0 16,-6 0-20-16,10 1 0 0,-7 1 0 0,3 1 0 0,3-5 10 0,3 2-2 16,-6 0 0-16,6 3 0 15,3-6-8-15,-6 4 0 0,3-4 0 0,3 3 0 0,-6 0 0 16,3 3 0-16,0-3 11 0,3 3-11 0,-3-3 0 15,3 0 0-15,-3 3 0 0,3-3-10 16,-3 3 10-16,3 3 0 0,0-6 0 0,0 5 0 0,3-2 0 16,-3 3 0-16,3-4 0 0,-3 1 0 0,3 0 0 15,0 3 0-15,6-9 0 0,-9 3 0 0,9 0 0 16,-3 3 8-16,3-5-8 0,0-1 8 0,3 3-8 0,-3-2 0 16,2 2 0-16,4-5 0 0,0 0 0 0,3 2 9 15,0-2-1-15,6 3-8 0,-3-6 10 0,5 0-10 16,4 3 8-16,-3-3-8 0,0 1 15 0,-1 1-3 15,7-1 0-15,0-1 0 0,-3 3-12 0,2-3 0 0,4-2 8 16,-6 2-8-16,3-3 0 0,-1 1 0 0,4 0 0 16,-6-4 0-16,6 1 0 0,-1 3 0 15,-5-6 0-15,6 3 0 0,0 0 0 0,5-3 0 0,-5-2 0 16,3 2 0-16,-4-2 8 0,7 0-8 0,-9-3 11 16,3 2-11-16,-1-4 8 0,4 2-8 0,0-3 0 15,2 0 0-15,4-2 23 0,-3 2-3 0,2 1 0 0,-5 2 0 16,3-5-20-16,-1-1 0 0,-5 4 0 15,9-4 0-15,-10 1 0 0,4 5 0 0,0-8 0 0,-1 3 0 16,4-1 8-16,-3 1 1 0,-3 3 0 16,-1-6 0-16,-5 0-9 0,0 2 0 0,3-2 0 0,-4-2 0 15,4-1 0-15,0 1 0 0,3-1 11 0,2-2-11 16,4 0 12-16,0-3-4 0,-1 0-8 0,-2 0 12 16,0 3-12-16,-1-6 11 0,-2 6-11 0,0-3 10 15,2-2-10-15,1 2 8 0,-3-5-8 0,0 2 8 0,-1-2-8 16,1 0 0-16,-3 0 0 0,-1-1 8 0,-2 1-8 15,0 3 8-15,-6-11-8 0,0 5 8 16,-4-3-8-16,-2-2 8 0,0-2-8 0,-3 1 8 0,0-7-8 0,0 3 8 16,0-6-8-16,-3 6 8 0,0-3 12 0,-1-3 1 15,-2 0 1-15,-3-2 0 0,3-3-22 0,-6 3 0 16,-6-8 0-16,3 2 0 0,0 3 0 0,-3 0 0 16,-3 0 0-16,-3 3 0 0,-2-3 0 0,-1 0 0 15,-6-3 0-15,0 3 0 0,0 0 0 0,-6 0 0 16,3-2 0-16,-8 4 0 0,-4 1 0 0,-3 2 0 15,0 3 0-15,-5-3 0 0,2 9 0 0,0-9 0 16,-5 8 0-16,2 0 0 0,-3 1 0 0,1 2-18 16,-4 2 3-16,-8 1 1 0,-1 7 14 0,3 6 0 15,-5 0 0-15,5 5-9 0,-2 3 9 0,-4 5-12 0,1 2 12 16,-4 9-12-16,4-6 12 0,8 11 0 0,-5 2 0 16,5 4-8-1,6 1-44-15,1 4-8 0,8-1-1 0</inkml:trace>
  <inkml:trace contextRef="#ctx0" brushRef="#br1" timeOffset="138522.47">5696 5538 403 0,'0'0'36'15,"0"-3"-36"-15,-3-2 0 0,3 5 0 0,0-5 94 0,0 5 12 16,0-3 2-16,0 0 1 0,0 3-68 0,0 0-13 16,3-8-4-16,-3 8 0 0,6-5-12 0,-6 5-4 15,3 0 0-15,0-5 0 0,3-1-8 0,-6 6 0 16,0 0 0-16,9-2 0 0,-3 2 17 0,0 0 8 0,-6 0 2 0,6-6 0 15,0 4 37-15,3 2 7 0,-3 0 1 0,-1 0 1 16,7 0-33-16,-9 0-6 0,6 0-2 0,3 0 0 16,-6 0 5-16,3 2 1 0,6 4 0 0,0-6 0 15,0 0-3-15,3 5-1 16,-1-2 0-16,1 2 0 0,3-5-24 0,-3 5-10 0,3 3 8 16,0-5-8-16,-1 2 10 0,1 3-10 0,0 0 12 0,3-3-12 15,3 3 15-15,0 3-4 0,-1-3-1 0,1 2 0 16,3 1 11-16,-3 2 3 0,-1-2 0 0,7 2 0 15,-6 0-24-15,0 3 0 0,0-3 0 0,-1 3 0 16,1 0 0-16,0 0 9 0,3 0-9 0,-3-3 0 16,-1 3 16-16,4 2-4 0,6-4-1 0,-6 2 0 15,2 2-3-15,-2 1 0 0,-3-1 0 0,0 1 0 16,2-1 0-16,-2 1-8 0,-6 2 12 0,3 3-4 16,-3-1 0-16,-3-1-8 0,-1 1 12 0,-2 1-4 15,0 0 0-15,0-3 0 0,0 0 0 0,-3 3 0 16,3 0 9-16,-3-5 2 0,0-1 0 0,-1 3 0 0,-2 3-19 15,3-3-9-15,0-5 1 0,-3 0 0 16,3-3 8-16,0 3 12 0,-3-5-2 0,0 2-1 0,0 0 0 16,0-5 0-16,3 0 0 0,-9 0 0 15,-3-8-1-15,2 8-8 0,4 0 12 0,-6-8-4 0,0 0-8 0,0 0 8 16,6 8-8-16,-6-8 8 0,0 0-8 0,0 0 8 16,0 0-8-16,0 0 8 0,6 2-8 0,-6-2 8 15,0 0-8-15,0 0 8 0,9 3-20 0,-9-3-5 16,0 0-1-16,0 0 0 15,6 0-137-15,-3-3-27 0,0 1-6 0</inkml:trace>
  <inkml:trace contextRef="#ctx0" brushRef="#br1" timeOffset="138954.29">7226 6300 921 0,'-9'-6'82'0,"3"4"-66"0,0-1-16 0,0 1 0 16,-6-1 120-16,6 0 20 0,0 1 4 0,6 2 0 16,-6 0-72-16,0 0-16 0,-2 2-2 0,8-2-1 15,0 0-35-15,0 0-7 0,0 0-2 0,0 8 0 16,8 0-9-16,-5 0 0 0,0-5 0 0,3 5 0 16,6 0 0-16,-3-1 0 0,-3-4 0 0,-3 2 8 15,0 3-8-15,0-2 12 0,9-1-12 0,-6 3 12 0,-3 0-12 16,0-3-11-16,6 0 3 0,0 3 0 0,-3 0 8 0,0 3 0 15,0-6 0-15,-3 3 0 0,3 3 0 0,-3-3 8 16,0 0-8-16,-3 2 11 0,0-10 15 0,0 11 3 16,-3-1 1-16,-3-2 0 0,3 0-18 0,-3 3-4 15,-3-6-8-15,0 3 12 0,-3 0 0 0,3-3-1 16,0 1 0-16,-6 1 0 0,0-1-2 0,-3-1 0 16,4-2 0-16,-4 5 0 0,-3-8 9 0,-3 2 2 15,3 1 0-15,0 0 0 0,0-1 3 0,1 1 1 16,-1-1 0-16,-3 1 0 0,3-3-7 0,0 3-1 15,1-6 0-15,2 3 0 0,0 0-5 0,0 0-2 16,3-3 0-16,0 1 0 0,3 2-9 0,3-3 0 16,0 1 9-16,0-1-9 0,4 0 0 0,-1 1 0 15,3 2 0-15,3 0-638 16,0 0-125-16</inkml:trace>
  <inkml:trace contextRef="#ctx0" brushRef="#br1" timeOffset="146444.44">2193 3966 288 0,'0'0'25'0,"0"0"-25"0,0 0 0 0,0 0 0 16,0 0 9-16,-6-5-9 0,6 5 10 0,0 0-10 15,-9-3 0-15,9 3 0 0,-6-2 0 0,6 2 0 0,-9 0 0 0,0 0 0 16,0 0 0-16,0 2 0 0,0-2 25 0,3 8 6 16,-3-8 1-16,0 5 0 0,-3 3-11 0,3-5-1 15,1 8-1-15,-1-6 0 0,-3 0 25 0,0 3 6 16,3 5 1-16,-3-5 0 0,-6 3 22 0,6 2 5 16,-6-2 1-16,6 5 0 0,-8-1-17 0,-1 1-3 15,-3 5-1-15,0-2 0 0,3 2-10 0,-5 0-1 16,2 3-1-16,-3 3 0 0,3-6-22 0,3 3-5 15,0 2-1-15,4-5 0 0,-4 3-10 0,3 0-8 16,3 0 9-16,-3-1-9 0,6 1 8 0,-6-3-8 0,6 3 0 16,1 0 0-16,-4-3 0 0,3 3 0 15,0 2 0-15,0 1 0 0,3-6 11 0,-3 3-11 16,3 2 12-16,0-4-12 0,-3 1 21 0,3 1-2 16,3 5-1-16,1-8 0 0,-1 6 6 0,3 2 2 15,-3-3 0-15,3 4 0 0,3-1-18 0,0 0-8 0,0 3 8 16,3-3-8-16,3 2 9 0,-6 1-9 0,9 0 10 15,-9-3-10-15,5 0 13 0,4-2-3 0,-3 2-1 0,6 0 0 16,-3-3-9-16,0 1 0 0,3 2 0 0,-3 0 8 16,6-3-8-16,0-5 0 0,-3 1 0 0,3 1 0 15,2 1 0-15,1-3 12 0,3 3-12 0,-3-3 12 16,3-2-4-16,0 2 0 0,-1-5 0 0,4 0 0 16,3 0 12-16,-3 0 1 0,3-3 1 0,-4-3 0 15,-2 1-22-15,6-3 0 0,-6 0 0 0,-3-3 0 16,6 0-10-16,-4 1 0 0,7-1 0 0,-6-5 0 15,3 3 10-15,3-6 16 0,-4 3-4 0,4-3-1 16,3-2-3-16,0 0 0 0,-6 0 0 0,5-3 0 0,1 0-8 16,0 5 0-16,-6-10 0 0,2 5 0 0,-5-3 0 15,3 1 0-15,-3-4 0 0,0 1 8 16,3 0-8-16,-4 0 0 0,1-3 9 0,0 3-9 0,-3-6 0 16,3 3 0-16,0-2 0 0,-6 2 0 0,-1 0 0 15,7-5 0-15,0 0 0 0,-6-1 0 0,6 1 11 0,3-5-3 16,-4-3 0-16,-5 2 0 0,6-2-8 0,-3-3 0 15,0 1 0-15,-3-4 0 0,0-2 0 0,0 3 0 16,-1-6 0-16,1 3 0 0,-3 3 0 0,3-1 0 16,-6-2 0-16,6 3 0 0,3 2 0 0,-9 3 0 0,0 0 0 15,3-5 0-15,-1 4 0 0,1-1 0 0,0-4 0 16,-3 4 8-16,0-1-8 0,0 3 8 0,0-3-8 0,0 5 8 16,-3-7-8-16,0 5 0 0,-3 0 0 0,3 0 0 15,3 0 0-15,-9 2 0 0,0-5 0 0,0 6 0 16,3-6 0-16,-3 1 0 0,-3 1 0 0,3 4 0 15,0 2 0-15,3-2 0 0,-3-1-9 0,0 1 9 16,0 7 0-16,3-7 0 0,-3 2-8 0,0 3 8 16,6 0 0-16,-6 2 0 0,3-2 0 0,3 2 0 15,-4-4 0-15,4 4 0 0,0 3-8 0,0-5 8 16,3 3 0-16,-3-1 0 0,0-2 0 0,3 2 0 16,0-2 0-16,3 5 0 0,-3 0 0 0,3-2 0 15,-3 5 0-15,0-6 0 0,3 3 0 0,-4 0 0 16,4 1 0-16,-3 1 0 0,0 1-8 0,3 0 8 15,0 0 0-15,0-1 0 0,0 4-8 0,3-3 8 16,-3 5 0-16,6-6 0 0,-4 4-8 0,1 2 8 0,6-5 0 16,0 5 0-16,0-3-8 0,0 3 8 0,-1 0 0 15,1-2 0-15,0 4 0 0,6 4 0 0,-6-9 0 16,3 8 0-16,2-2 0 0,-2 5 0 0,3-5 0 16,-3 2 0-16,3 3 0 0,-4 0 0 0,-2 0 0 15,6 0 0-15,-6 0-9 0,9 3 9 0,-10-3 0 0,4 5-9 16,3 0 9-16,-6-5 0 0,3 8 0 0,-1-2 0 15,10-4 0-15,-9 9 0 0,3-6 0 0,3 3 0 16,-10 0 0-16,4 3 0 0,3-3 0 0,-9 5 0 16,3-8-8-16,-3 8 8 0,-1 1 0 0,-2-1-8 15,3 0 8-15,-3 3 0 0,-3 0 0 0,0 0-8 16,-3 2 8-16,3-5 0 0,-3 6 0 0,-3 2 0 16,3 0 0-16,-4 3 0 0,1-5 0 0,-3 7 9 15,0-5 0-15,0 3 0 0,0 3-9 0,0-9 0 0,0 3 0 16,0 0 0-16,0 3 0 15,3-5 0-15,-6 2 0 0,3 0 0 0,3 0 0 0,0 0-11 0,0 3 11 16,0 0-12-16,0-5 12 0,3-1 0 0,-6 3 8 0,3-2-8 16,-3 2 0-16,6-3 8 0,0 9-8 0,-6-9 0 15,6 4 0-15,-1-1 0 0,1 0 0 0,-9 0 8 16,9 0-8-16,-3 0 8 0,0-2-8 0,-3 2 8 16,3 3-8-16,0-6 0 0,0 4 0 0,-6-4 0 15,3 1 0-15,3 2 0 0,-6-3 0 0,3 3 0 16,0-5 0-16,-3 6 0 0,6-1-11 0,-3-5 11 15,3 2 0-15,-6 1 0 0,3-1 0 0,-3 1 10 16,3-6-10-16,0 8 0 0,-3-8 0 0,3 1 0 16,0 1 8-16,-3 1 0 0,6 0 0 0,-6 0 0 15,3 0-8-15,3 0 10 0,-12 2-10 0,12-2 10 0,-6 5-10 16,0-2 8-16,3-3-8 0,-3 2 8 16,-3 6-8-16,6-5 0 0,0 2 0 0,-3 3 8 0,3-6-8 15,-3 6 0-15,3-3 0 0,0 3 8 0,2-8-8 0,-2 2 0 16,3-2 0-16,6-3 8 0,-9 3-8 0,3-3 0 15,0 1 0-15,3-4 0 0,-3 4 0 0,3-1 8 16,3 0-8-16,-3-5 0 0,3 5 12 0,0-2-4 16,5-1 0-16,-5 1 0 0,6-1 8 0,-6 4 0 15,6-4 1-15,3 1 0 0,-9 2-17 0,6-8 0 0,-3 6 0 16,2 0 0-16,4-4 0 0,0 1 0 0,3 0 0 16,0 3-12-16,-3 0 12 0,-1-4 13 0,4 1-2 0,-3-2-1 15,0 2 0-15,0-3 0 0,-1 0 0 0,4-2 0 16,-3 0-2-16,3-1-8 0,3 1 12 15,-3 2-4-15,2-5 0 0,4 3-8 0,-6-1 12 16,6 1-4-16,-4 0-8 0,4-1 0 0,-3-2 0 16,0 6 0-16,-6-4 0 0,2-2 0 0,-2 3 0 15,3-6 8-15,-9 3-8 0,3-5 0 0,-3 2 9 0,3-2-9 16,-4 0 0-16,4-3 8 0,0 0-8 0,0 0 0 16,0 0 0-16,3-3 9 0,-3 3-9 0,-1 1 0 15,1-4 8-15,0 0-8 0,0 1 0 0,-3-3 0 16,3-1 8-16,0 1-8 0,0 0 0 0,-1 0 0 15,1-6 8-15,-3 3-8 0,3 0 0 0,-3-2 0 16,-3 2 23-16,6-5-3 0,-6 2 0 0,2 1 0 16,1-9-28-16,0 3-7 0,-3-2-1 0,3 0 0 15,0-4 16-15,3-1 0 0,-3 2 0 0,2 0 0 0,1-3 0 16,0 0 8-16,0 3-8 0,-3-3 0 0,0 0 16 16,-3 1-4-16,6-1-1 0,-4 0 0 0,1-2-11 15,0-1 0-15,-6 4 0 0,3-1 0 0,-3-3 0 0,-3 4-9 16,3 4 9-16,-3-7-13 0,-3 5 13 15,0 0 0-15,0 0 0 0,3-1 0 0,-6 1 0 16,3 0 8-16,-3-5 0 0,3 2-8 0,-3 0 0 0,0-2 0 16,0 2 0-16,0 3 0 0,0 0 0 15,-3 3 0-15,-3-4 0 0,0 4 0 0,3 0 0 0,-6 4 0 16,0-4 0-16,-3-1 0 0,0 4 0 0,0 1 0 16,0-4 0-16,0 5 0 0,-2 2 0 0,2-7 0 15,-12 7 0-15,3-7 0 0,0 7 0 0,0-2 0 0,0 3 0 16,-2-4 0-16,2 4 0 0,0-3 0 0,-3 2 0 15,0 1 0-15,1-3 0 0,-7 5 0 0,3 0 0 0,-6 3-12 16,0-6 12-16,1 6 0 0,-1-6 12 0,3 3-12 16,-2 3 0-16,2 0 0 0,0 2 0 0,6-2 0 15,-9 0 0-15,1 0 0 0,-1 0 0 0,-3 2 0 16,-2-2 0-16,-7-1 0 0,9 7 0 0,-6-7 0 16,7 4 0-16,-1-1 0 0,0 1 0 0,7 2 0 15,-1-6 0-15,-3 1-14 0,0 3 4 0,-2 2 1 16,-1-6 9-16,-3 6 0 0,6 3 0 0,-2-5 0 15,-1-1 0-15,3 6 16 0,1-6-4 0,-4 3-1 16,6 3-11-16,0-3-17 0,0 3 4 0,-5 2 1 16,-1-2 12-16,0-3 16 0,1 3-3 0,5-1-1 15,-9 4-12-15,6-4-16 0,4 1 3 0,-1 2 1 16,0 1 12-16,0-1 0 0,4-2 0 0,-1 2-9 16,3 0 9-16,0 1 0 0,-3-3 0 0,4 2 0 0,-4 0 9 15,0 1 4-15,3-4 1 0,-3 4 0 0,4-1-14 0,-1 0 0 16,0 3 0-16,3 0 0 0,3 0 0 15,-3 0 0-15,1 0 0 0,-1 0 0 0,0 3 0 0,3 0 0 16,-3-1 0-16,3 4 0 0,0-6 0 0,-2 2-16 16,-1 1 3-16,0 0 1 0,0 2 12 0,-3 0 16 15,1-2-3-15,-4 2-1 0,-3 0-12 0,3-2 0 16,3 2 0-16,-5 1 0 0,-1 2 0 0,-3-3-16 16,3 3 3-16,1-3 1 0,-7 3 12 0,6-3 0 0,-3 1 9 15,4 1-9-15,-7 7 18 0,3-1-2 0,-3-8-1 0,1 8 0 16,-1 1-4-16,0 2-1 0,1-1 0 0,-4 7 0 15,6-7-10-15,3 9 0 0,1-5 0 0,-1-1-11 16,-3 4 11-16,3-1 0 0,0 2 0 0,-11 4 0 16,2-1 0-16,3 1 0 0,1-1 8 0,-1 6-8 15,0-5 0-15,6 4 0 0,-5-2 0 0,2 3-8 16,9 0 8-16,-6-6 0 0,1 1 0 0,8-1 0 16,-9-2 0-16,9-5 0 0,-9 2 0 0,4-3 0 15,2 3 8-15,-6-2-8 0,9-3 8 0,-6 2-8 16,4 1 0-16,2-6 0 0,0 6 0 0,0-3 0 15,-3 2 0-15,9 1 0 0,-2-1 0 0,5 3 0 16,-6-5 0-16,3 3 0 0,6 4 0 0,-6-1 0 16,3 1 0-16,3 4 0 0,3-9 0 0,6 9 0 15,-6-1-100-15,12 1-22 0</inkml:trace>
  <inkml:trace contextRef="#ctx0" brushRef="#br1" timeOffset="148396.68">6330 4210 288 0,'0'0'25'0,"0"0"-25"0,-3-3 0 0,3-2 0 16,-3-1 74-16,3 1 10 0,0-3 1 0,0 3 1 16,0 2 2-16,3-5 1 0,0 3 0 0,0-3 0 15,0 3-35-15,3-6-7 0,0 1-2 0,3 4 0 0,-3-4-14 0,3 7-3 16,0-10-1-16,3 2 0 0,2-2 7 0,-5 5 2 16,6-5 0-16,-3 2 0 0,3-2 12 0,0 2 4 15,0-2 0-15,0 3 0 0,0-4-5 0,2 1-1 16,4 0 0-16,0 0 0 0,6-1-8 15,0 1-2-15,2 0 0 0,1 0 0 0,3 0-19 0,0-1-4 16,-1 4-1-16,4-4 0 0,0 7 3 16,3-7 0-16,2 1 0 0,4-3 0 0,2 3-4 15,4 0-1-15,-3-3 0 0,2 3 0 0,1 2-10 0,-3 3 0 16,-1-5 0-16,7 0 0 0,2 5 0 0,-2-6 0 16,-4 4 0-16,4 2 0 0,0-5 0 0,-1 5 0 15,-2 3 0-15,-4-6 0 0,-2 3 8 0,6 0-8 16,-1 3 12-16,1-3-4 0,-3 3 18 0,-4-3 3 15,7 2 1-15,-1-2 0 0,-2 3-17 0,3 0-3 0,-1-1-1 16,4 4 0-16,-4-6 8 0,7 3 2 0,2-1 0 0,-5 1 0 16,0 2-19-16,2-2 0 0,-2 0 8 0,5 0-8 15,-2 2 0-15,2-2 0 0,1 2 8 0,-1 0-8 16,-2 1 0-16,3 2 0 0,-1 0 0 0,4 0 0 16,-7 0 0-16,7-6 0 0,-7 6 8 0,4 0-8 15,-7 0 0-15,4 0 0 0,2-2 0 0,-2 2 0 16,-1-3 0-16,4 0 0 0,3 3 8 0,-7 0-8 15,1 0 20-15,-1-5 0 0,4 0 0 0,2 2 0 16,-2 3-20-16,2-5 0 0,4 2 0 0,-1 1 0 16,-2-1 0-16,-1-2-11 0,4-1 11 0,-1 4-10 15,1 2 10-15,-1-6 9 0,-2 6-1 0,-4-5-8 0,4 2 0 16,2 3 0-16,-2-5 0 0,-1 5-12 16,1 0 12-16,-1 0 0 0,-2 0 12 0,-4-5-12 15,7 5 0-15,-1-3 0 0,4 3 0 0,-1 0 0 0,-2 0 0 16,2 3 0-16,1-3 0 0,-1 0 0 0,4-3 0 0,-1 3 0 15,7 3 0-15,-7-3 0 0,-2-3 0 0,-1 3 0 16,6 0 0-16,1-2 0 0,-1 4 0 0,-2-2 0 16,-1 0 0-16,4 0 0 0,2 0 0 0,1 3 0 15,-1 2 0-15,-3-5 0 0,-5 5 0 0,2-5 0 16,1 8 0-16,-1-8 0 0,1 6 0 0,-1-1 0 16,1 3 0-16,-1 0 0 0,-2-3 13 0,2 3-4 15,1-3-1-15,2 3 0 0,3 0-8 0,-2 3 0 16,-1-6 0-16,1 8 0 0,-1-5 0 0,7-2 0 15,-4 2 0-15,0 2 0 0,-8-2 0 0,2 5 0 16,1-7 0-16,5 2 0 0,1 5 0 0,-4-5 0 16,-3 2 0-16,1 4 0 0,2-7 0 0,-2 4 0 0,2-3-10 15,-2 5 10-15,-4-5 0 0,1 3 0 0,-4-3 0 16,1 5 10-16,-1 0-10 0,4-2 0 0,-1 2 0 16,-2 3 0-16,-7-3 0 0,1 6 8 0,2-6-8 0,1 0 8 15,-1 0-8-15,4 0 0 0,-7 6 0 16,4-6 0-16,-6 0 0 0,2 6 0 0,-2-6 0 0,-1 0 0 15,-2 1 0-15,2-1 0 0,-2 0 0 0,0 3 0 16,-4-3 0-16,1 3 0 0,-6 0 0 0,2 0 0 16,4 0 0-16,-3 2 0 0,-4-5 0 0,1 1 0 15,5 4 0-15,-2-5 0 0,-3 6 0 0,-4 2 0 16,1-5 0-16,-6 3 0 0,3-4 0 0,-7 7 0 16,4-9 0-16,0 5 0 0,-3-2 0 0,-1 0 0 0,-2 5 0 15,0-8 0-15,3 3 0 0,0 3 0 16,-4-1 0-16,-2 1 0 0,-3-1 0 0,3 4 0 15,-6-4 0-15,-3 1 0 0,-1 2 0 0,-2 5 0 0,-6-5-8 16,3 3 8-16,-3 3 0 0,-3-6 0 16,3 3 0-16,-3-1 0 0,-3-1 0 0,3 1 0 0,-3 1 0 15,0-3 0-15,-3 3 0 0,3-3 8 0,0 3-8 0,-3 0 0 16,0 5 0-16,0-2-11 0,-3-6 11 0,3 8 0 16,-3-3 8-16,-3 9-8 0,0-9 0 0,-3 6 0 15,1-3 0-15,-4 3-8 0,3 0 8 0,-6-1 0 16,-9 1 8-16,6 0-8 0,6 2 0 0,-2-5 0 15,-10 3 0-15,3-3 0 0,0 3 0 0,0 0 0 16,1-1 0-16,-4-1 0 0,3-4 0 0,0 0 0 0,0 1 0 16,-2-6 8-16,-7 0-8 0,6 0 0 0,-3 1 0 0,0-1 0 15,-5-3 8-15,2 1-8 0,6-1 8 0,-3 3-8 16,1 3 0-16,-1-5 0 0,3 2 0 16,-3 0-8-16,4 6 8 0,2-6 0 0,-6 0 0 15,3 3 0-15,0 0 0 0,1-3 0 0,-4 0 0 16,0 0 0-16,6 0 0 0,-3 0 8 0,1-5-8 0,-1 3 0 15,0-3 0-15,3 0 9 0,0-3-9 0,4 0 0 16,2 0 9-16,0-2-9 0,3-1 0 0,0 1 9 16,3 0-9-16,0-1 0 0,0-2 0 0,4 0 0 15,-4 0-12-15,3-5 1 0,3-1 1 0,-3 4 0 16,0-1-9-16,3-3-1 0,0 4-1 0,0-6 0 16,0 5 5-16,3-5 0 0,-3 5 1 0,3-2 0 15,3-3-45-15,0 0-10 16,-3 0-2-16,3 0 0 0,0 0-13 0,0 0-3 0,0 0-1 0,0 0-424 15,0 0-85-15</inkml:trace>
  <inkml:trace contextRef="#ctx0" brushRef="#br1" timeOffset="148793.24">16549 6162 403 0,'6'-10'17'0,"-6"4"5"0,2 1-22 0,-2 0 0 16,0-1 0-16,0-2 0 0,0 1 221 0,0 1 40 15,0 4 8-15,0-4 2 0,0 6-201 0,0 0-40 16,0 0-8-16,0 0-2 0,0 0-20 0,0 0 0 0,0 0 0 0,0 0 0 15,0 0 0-15,-5 3 0 0,-1-3 0 0,-3 5-8 16,-3-2 8-16,3 2 0 0,-6 0 8 0,3 3-8 16,-3 0 56-16,-3 3 6 0,-3-3 2 15,4 0 0-15,-7 5-16 0,3 0-4 16,0 0 0-16,3-2 0 0,-3 2-18 0,1 1-4 0,2-1-1 16,0 0 0-16,6-2-8 0,0-1-1 0,0 1-1 0,6 2 0 15,-3-5 7-15,3 0 2 0,3 2 0 0,0-4 0 16,3-6-20-16,0 5 0 0,0-5 0 0,6 5 0 15,-3 1 12-15,3-4-2 0,6 1 0 0,0-3 0 16,3-3 6-16,0 1 2 0,3-4 0 0,3 4 0 16,2-1 10-16,4-2 1 0,-3-1 1 0,6-2 0 15,-1 6-6-15,1-3-2 0,0-1 0 0,-3 1 0 16,3 0-13-16,-1 2-9 0,1-2 12 0,0 2-12 16,3 0 8-16,-10 1-8 0,-2 2 0 0,0 2 0 15,0-2 0-15,-3 6 0 0,-6-4 0 0,-3 4 0 16,3-1-20-1,-4 0-10-15,-5 1-2 0,-3 1-1 0,-3-1-141 0,-3 2-28 16,-2 2-6-16,-7 1 0 0</inkml:trace>
  <inkml:trace contextRef="#ctx0" brushRef="#br1" timeOffset="152043.01">14807 3836 288 0,'-27'-7'12'0,"13"7"4"0,-1-6-16 0,-3 1 0 0,-6 2 0 0,-3-2 0 15,-3-3 56-15,-2 3 9 0,-1-1 2 0,0 1 0 16,-2 3-27-16,-1-4-4 0,3 4-2 0,-3-1 0 16,1 3-10-16,-4-3-1 0,0 3-1 0,1 0 0 15,-4 0-22-15,0 0 0 0,-2 3 0 0,-1 0 0 16,0-1 0-16,4 4 0 0,-4-1 0 0,0 3 0 15,-5-3 0-15,2-2 0 0,-5 2 0 0,2 3 0 0,0 3 26 16,1-4 1-16,-1 4 0 0,3 2 0 16,1 1 14-16,-4-1 3 0,4 0 1 0,-4 3 0 0,3 0-1 15,-2 5 0-15,-1-3 0 0,4 6 0 0,-4-3-28 0,3 3-7 16,4 3-1-16,-1-1 0 0,3 3 0 0,-2-2 0 16,-1 2 0-16,3 0 0 0,4 3-8 0,-4-3 12 15,6 0-12-15,1 5 12 0,8-5-12 0,0 3 0 16,3 0 0-16,0 0 0 0,7 2 0 0,-1 3 0 15,0-5 0-15,6 2 0 0,-6 3 21 0,6-2 9 16,3-1 2-16,-3 3 0 0,3-3-16 0,3 6-4 16,3-3 0-16,0 3 0 0,-2 5-12 0,5-8 0 15,5 5-9-15,-2 1 9 0,0-1 0 0,6 3 0 16,0-8 0-16,0 3 0 0,0-1 14 0,3 1-4 16,0 0-1-16,0-1 0 0,0 1-9 0,3 0 0 15,-3 2 0-15,5-2 8 0,1-1-8 0,3 1 0 16,3 0 0-16,6-1 8 0,-1-1 5 0,1 1 1 0,6-4 0 15,0 2 0-15,2 2 10 0,-2-2 1 16,6 3 1-16,2-6 0 0,1 1-26 0,6-1 0 0,-1-2 0 16,1 0 0-16,5-3 17 0,-2 0 2 0,0 0 0 0,2-2 0 15,7-4-11-15,-1-1-8 0,7-4 12 16,-1 1-12-16,3-4 20 0,4-1-4 0,2-9 0 16,4 3 0-16,5 0 7 0,0-3 1 0,1-5 0 0,2 0 0 15,3 0-24-15,-3-5-10 0,4-3 1 0,-4 3 0 16,0-1 9-16,4-2 0 0,-1 0 8 0,0-2-8 15,-6-3 0-15,4-3 0 0,-1 3 0 0,3 2 0 16,-5-5 16-16,-4 3-2 0,0 0 0 0,1-3 0 16,-1 0 5-16,-6 0 1 0,1 0 0 0,-7-2 0 0,1-1-12 15,-1-2-8-15,1-6 12 0,-4 1-12 16,-2 0 11-16,-4-4-11 0,-5-1 10 0,-1-1-10 0,1-2 8 16,-7-4-8-16,-2-1 0 0,0-4 0 0,-1-4 0 0,-5-1 0 15,-6-5-13-15,-4-2 4 0,-5-3 9 0,-3-1-12 16,-6 1 12-16,-6-3-12 0,-6-2 4 0,-3-3 0 15,-3-3 0-15,-12 0 0 0,-6 6-2 16,-6-9 0-16,-3 1 0 0,-5 4 0 0,-10-4 10 16,-6 0 0-16,-5 4 0 0,-4-1 0 0,1 2 0 0,-13-3 0 15,-8 5 0-15,-1 1 0 0,1 5 16 16,-9 5 0-16,-4 0-1 0,-5 5 0 0,-3 8 0 0,-6 6 0 16,-4 0 0-16,4 4 0 0,-3 7-15 0,0 2 0 15,-3 2 0-15,6 6 0 0,2 5 0 0,10 3 0 16,6-1 0-16,3 6 0 0,-1 6 0 0,1-1-10 15,5 5 10-15,4 6-8 16,3 0-96-16,-1 3-20 0,4 4-3 0,-1 4-1 0</inkml:trace>
  <inkml:trace contextRef="#ctx0" brushRef="#br1" timeOffset="152697.87">12527 6056 864 0,'0'0'38'0,"-3"-5"8"0,3 5-37 0,0-5-9 0,-6-1 0 0,6 6 0 16,0 0 107-16,-3-2 19 0,-3-3 4 0,6 5 1 16,0 0-70-16,0 0-13 0,-3-3-4 0,3 3 0 15,0 0-14-15,0 0-3 0,0 0-1 0,0 0 0 16,0 0-10-16,0 0-1 0,0 0-1 0,0 0 0 16,0 0-2-16,0 0 0 0,0 0 0 0,0 0 0 15,3 8 0-15,-3-8 0 0,0 5 0 0,0-5 0 16,0 0 7-16,-3 8 1 0,0-3 0 0,0 3 0 15,0-2-10-15,-2-1-2 0,-4 0 0 0,0 0 0 16,0 3 8-16,-3-2 0 0,0 2 1 0,-3 0 0 16,-6-1 18-16,0 4 3 0,-2-3 1 0,-7 5 0 15,-3 0-15-15,3 3-4 0,1-2 0 0,-1-1 0 16,0 3-20-16,0 0 8 0,3-1-8 0,1 4 0 16,2-8 0-16,3 2 8 0,0 0-8 0,6 0 0 0,-3 0 0 15,4 1 0-15,2-1 0 0,0-3 0 0,0 1 8 16,3 0-8-16,0-3 8 0,0 0-8 0,6-1-16 15,0-1-7-15,3-1-1 0,0-5-1 16,0 8-27-16,0-8-6 0,0 0-1 0,12 3 0 16,-3-3-121-16,0-6-24 15,12-7-4-15,-1 0-2 0</inkml:trace>
  <inkml:trace contextRef="#ctx0" brushRef="#br1" timeOffset="153104.41">12239 6085 1080 0,'-3'-13'48'0,"3"13"9"0,0-5-45 0,-3 0-12 0,3 2 0 0,-3-2 0 16,3-1 24-16,0 6 2 0,-3-2 1 0,3 2 0 15,0 0-3-15,-3 0 0 0,-3 0 0 0,0 0 0 16,3 2-8-16,-3 4-1 0,-3-1-1 0,3 3 0 16,-3 0-4-16,0 0-1 0,0 2 0 0,-3-4 0 15,3 4 6-15,-3 3 1 0,-3-2 0 0,4 2 0 16,-4 1-3-16,3 4 0 0,-6-5 0 0,3 3 0 15,0 0 15-15,-3 0 4 0,3 0 0 0,1 0 0 16,-1 0-24-16,0-1-8 0,-3-1 0 0,3-1 9 16,3-3 5-16,-3 1 1 0,0 2 0 0,3-2 0 15,1-1 1-15,2-2 0 0,3 0 0 0,3-2 0 16,-3 2 11-16,6-8 2 0,0 0 1 0,0 0 0 0,9 5-30 16,3-3 0-16,2-2 0 0,1-2 0 15,6-1 8-15,0-2 6 0,3-6 1 0,3 3 0 0,-1-2-15 16,7 2 0-16,0-8 0 0,0 3 0 0,-1-1 0 15,7 1 0-15,-3 0 0 0,5 0 0 0,-2-3 0 16,0 0 0-16,-6 5 8 0,2-2-8 0,-2-3 0 0,6 3 0 16,-4-3 0-16,4 3 0 15,3-3-36-15,-3 0-3 0,2 0-1 0,-2 1 0 16,0 1-8-16,-7 1-1 0,1-3-1 0,-3 3 0 16,-3 0-5-16,-4 0-1 0,22-14 0 0,-12 9 0 0</inkml:trace>
  <inkml:trace contextRef="#ctx0" brushRef="#br1" timeOffset="153756.93">12750 5805 460 0,'0'0'20'0,"0"0"5"0,0 0-25 0,0 0 0 0,0 0 0 0,0 0 0 15,0 0 56-15,0 0 5 0,0 0 2 0,0 0 0 16,0 0 33-16,-5 5 8 0,-1 1 0 0,0-4 1 16,0 1-5-16,-3-1 0 0,0 4-1 0,0-4 0 15,-3 4-22-15,0-4-4 0,3 6-1 0,-3-2 0 16,0 2-29-16,-3-3-7 0,1 3 0 0,-4 2-1 15,-3-4-3-15,0 7 0 0,3-3 0 0,-6 1 0 16,4 5 0-16,-7 0 0 0,-3 2 0 0,-3-2 0 16,-5 3-2-16,-1 2-1 0,0-3 0 0,0 6 0 15,4-3-18-15,-1 1-11 0,0-1 12 0,4-3-12 16,2 1 10-16,0-1-10 0,3 1 8 0,3-1-8 0,1 1 0 0,2-6 0 16,3 3 0-16,3 0 0 15,0-3-28-15,6 0-12 0,0 0-1 16,3-5-885-16</inkml:trace>
  <inkml:trace contextRef="#ctx0" brushRef="#br0" timeOffset="165291.23">10884 12298 2432 0,'0'0'0'0</inkml:trace>
  <inkml:trace contextRef="#ctx0" brushRef="#br0" timeOffset="166922.84">1752 8263 460 0,'0'0'41'0,"0"0"-33"0,0 0-8 0,0 0 0 16,6-3 225-16,-6 1 43 0,-6 2 9 0,6 0 2 15,0 2-142-15,0-2-28 0,0 0-5 0,-3 3-2 0,3 2-20 0,-3 3-4 16,-3 0-1-16,6 0 0 16,-3 3-3-16,-3 2-1 0,-3 0 0 0,3 6 0 0,0-1-10 0,-3 1-3 15,-2 2 0-15,2 0 0 0,0 5-12 0,3 1-4 16,-9 5 0-16,3-1 0 0,0 1-24 0,-6 3-6 16,6-4-1-16,0 4 0 0,-2-4-13 0,-1 1 8 15,3-3-8-15,-3-2 0 0,6-1 0 0,-3-2 8 16,3-3-8-16,3 3 0 0,-3-3 0 0,3 0 0 15,-3 1 8-15,6-7-8 0,0-4 0 0,-3 2 0 16,3 0 0-16,3-2 0 0,0 0 0 0,0-6 8 16,0-5-8-16,0 0 0 0,-6-5 0 0,6-3 9 15,6 0-9-15,-6 8 8 0,0 0-8 0,3-8 0 16,3-8 9-16,0 3-9 0,3 2 0 0,0-5 8 16,0 0-8-16,3 0 0 0,-3 3 0 0,3 0 0 0,3-3 0 0,-3-2 0 15,3 4 0-15,2-1 0 0,1-1 0 16,-3 2 0-16,3 1 0 0,0 0-10 15,-6 2 10-15,6 1-13 0,-7 2 13 0,7 0 0 0,-6 0 0 16,9 3 0-16,-3-1 0 0,-3 4 0 0,-3-1 0 0,3 3 0 16,-6 3 0-16,2-3 8 0,1 0-8 0,-3 5 0 15,0 0 0-15,-6 1 0 0,6-1 0 0,0 3 0 16,-9 0 0-16,3 0 0 0,3 0 0 0,-3 5 0 16,-3-5 0-16,0 2 0 0,3-2 0 0,-6 0 0 15,3 6 0-15,0-4 0 0,-3 1 0 0,3-1 0 16,0 1 0-16,0 2 0 0,-9 0 0 0,3 1 0 15,3-4 0-15,0 1 0 0,-6 2 0 0,0 3 0 16,0 2 8-16,-3-4-8 0,1-4 0 0,2-5 0 16,-6 3 0-16,3 3 0 15,-3-3 8-15,0 5-8 0,0-2 8 0,-3-3-8 0,0 2 12 0,-5 3-12 16,2-2 8-16,0-6-8 0,3 3 0 0,0-2 0 16,3-6 43-16,-2 0 5 0,5 0 0 0,0-3 1 0,-3 0-27 15,6 1-6-15,3-4 0 0,0-2-1 0,3 3-15 16,-3 0 0-16,3-3 8 0,3 3-8 0,0-3 0 0,0 2 0 15,0-2 0-15,3-2 0 16,3 2-139-16,-3-8-21 0,3 3-4 0</inkml:trace>
  <inkml:trace contextRef="#ctx0" brushRef="#br0" timeOffset="167713.87">12233 12345 2432 0,'-3'8'-896'16</inkml:trace>
  <inkml:trace contextRef="#ctx0" brushRef="#br0" timeOffset="168511.21">2892 8014 345 0,'0'0'31'0,"0"0"-31"0,0 0 0 0,0 0 0 16,0 0 207-16,0 0 35 0,0 0 7 0,0 0 2 0,0 0-102 0,0 0-20 16,0 0-4-16,0 0-1 15,0 0-32-15,-6 6-8 0,3-4 0 0,-6 3-1 16,0 6-8-16,6 2-2 0,-9 1 0 0,3 4 0 0,-8 1-8 0,5 4-1 16,-6 4-1-16,-3 2 0 0,0 5-18 0,0 1-3 15,-8 2-1-15,8 2 0 16,0 6-1-16,0 0 0 0,0 6 0 0,0 2 0 0,-5 2-16 0,8-2-3 15,-3 3-1-15,6-3 0 0,-6 2-12 0,12 1-8 16,-9-1 8-16,7 1-8 0,2-11 0 0,0-3 0 16,0 6 0-16,3-3 8 0,0-8-16 0,3 2-4 15,3-7 0-15,0-3 0 0,0 3 20 0,0-3 4 16,0-5 1-16,0 0 0 0,0 0-13 0,3-3 0 16,0 0 0-16,0-3 0 0,3 1-12 0,0-3-1 15,-6 0-1-15,3 0 0 16,3-6-128-16,-3 1-26 0,0-3-4 0</inkml:trace>
  <inkml:trace contextRef="#ctx0" brushRef="#br0" timeOffset="169093.86">3044 8551 1562 0,'0'0'69'0,"0"0"15"0,0 0-68 0,0 0-16 15,0 0 0-15,0 0 0 0,0 0 107 0,3-2 17 16,3-4 4-16,0-2 1 0,3-2-52 0,-3 2-10 16,6 0-3-16,-1-3 0 0,1 1-44 0,3-1-10 15,-3-2-2-15,0 2 0 0,6-2 4 0,-3 0 0 16,0 2 0-16,-3-2 0 0,2 0-12 0,1 0 12 15,-6-1-12-15,3-1 12 0,0 1-12 0,0 1 0 16,-3-5 0-16,-3 4-11 0,3-1 11 0,3 1 0 0,-3 1 0 16,-3 2 0-16,3-2 8 0,-3 5-8 0,-1 0 8 15,-2 6-8-15,3-4 33 0,0 4 3 0,-3-1 0 0,-3 3 0 16,0 0-24-16,0 0-4 0,0 0 0 0,0 0-8 16,-3 11 22-16,-3-3-2 0,0 2-1 0,3 3 0 15,-2 1-11-15,-1-1-8 0,3 0 12 0,-9 3-12 16,6 0 16-16,3 0-3 0,-12 2-1 0,9 1 0 15,-3-3 7-15,-6 2 1 0,9-2 0 0,-9 3 0 16,9-1-20-16,-3 1 0 0,-6 2 0 0,10-5 0 16,-4 2 0-16,0-2 0 0,6 0 0 0,-6 0 0 15,3-3 0-15,3 0 0 0,0 1 0 0,-3-7 0 16,3 4-146-16,3-3-30 0,-6-3-5 0,3 3-2 16</inkml:trace>
  <inkml:trace contextRef="#ctx0" brushRef="#br0" timeOffset="169382.17">2785 8797 1861 0,'0'6'82'0,"0"-6"18"0,-3-3-80 0,3 3-20 15,0 0 0-15,0 0 0 0,0 0 112 0,0 0 20 16,0 0 3-16,0 0 1 0,9-3-53 0,0-2-11 15,3 2-1-15,0 1-1 0,-3-1-14 0,2 1-4 16,7-1 0-16,-6-2 0 0,6 2-6 0,-3 3-2 0,6-5 0 0,0 5 0 16,2-3-28-16,-2 0-7 0,0 1-1 0,0-1 0 15,0 3-8-15,0-3 0 0,2 3 0 0,1 0-11 16,-3 0 11-16,-6 0 0 0,0 0 0 0,6 0 8 16,-9 0-8-16,0 3-10 0,-1 0 10 0,4-1-13 31,-9 1-131-31,0 0-25 0,3-3-6 0,-9 0-959 0</inkml:trace>
  <inkml:trace contextRef="#ctx0" brushRef="#br0" timeOffset="170008.51">2791 9131 1728 0,'0'0'38'0,"0"0"8"0,0 0 2 0,0 0 0 0,3-6-39 0,-3 6-9 16,0 0 0-16,6-7 0 0,0 1 104 0,0-2 20 15,3 3 3-15,-6 0 1 0,6-3 0 0,-6 0 0 16,5 3 0-16,-2-3 0 0,6 2-68 0,-3-2-14 15,-3 3-2-15,9-3-1 0,-6-2-28 0,6 2-6 16,-3 2-1-16,3 1 0 0,-3 2 4 0,0 1 0 16,5-1 0-16,-5 0 0 0,0-2-12 0,3 3 0 15,-3-1 0-15,-3 3 0 0,-6 0 18 0,6 5 2 16,0 0 0-16,-9 1 0 0,0-6-20 0,3 8 0 0,-3 0 0 0,-3 2 0 16,-3 1-16-16,0 2-1 0,0 0 0 0,-3 6 0 15,0-1 17-15,-3-2 0 0,3 3 0 16,0-6 0-16,3 3 0 0,-3 0 0 0,3-3 0 0,0 0 0 15,1-8 0-15,5-5 0 0,0 0 0 16,0 8 0-16,0-2 0 0,5-1 0 0,-2-5 0 16,6-3 0-16,0-2 0 0,3-3 0 0,0 0 0 0,6-2 0 15,-9-4 0-15,6 1 0 0,0-3 0 0,0 3 0 16,-1-3 20-16,7 3 8 0,-9 2 2 0,3-2 0 16,0 0-48-1,-3 5-10-15,6 5-1 0,-12-2-1 0,9-6 48 0,-10 6 10 16,4 0 1-16,-9 5 1 0,9 0-30 0,-9 0 0 0,0 0 0 0,6 5 0 15,0-2-25-15,0 2-2 16,-3 0 0-16,3 6 0 0,-6 2 27 0,3-2 0 0,-3-1 0 0,0 1 0 0,0-3 28 16,-3 2 10-16,3 1 2 0,-6 2 1 0,3-5-15 0,0 3-3 15,0 2-1-15,0-2 0 0,3-1-22 0,-3-2 0 16,3 3 0-16,0-1 8 0,0-10-8 0,0 8 0 16,0 0 0-16,3 0 0 0,-3-8-12 0,0 0-4 15,6 3-1-15,6-1-895 16,-3-2-178-16</inkml:trace>
  <inkml:trace contextRef="#ctx0" brushRef="#br0" timeOffset="170578.09">3916 8223 979 0,'0'0'43'0,"0"0"9"0,0 0-41 0,0 0-11 16,0 0 0-16,0 0 0 0,0 0 219 0,0 0 41 15,0 0 9-15,0 0 2 0,0 0-132 0,0 0-27 16,0 0-4-16,0 0-2 0,0 0-23 0,0 0-5 16,9 6-1-16,-3-4 0 0,0 3-11 0,3-2-2 15,-3 0-1-15,9-1 0 0,-3-2-20 0,5 3-4 16,-2 0-1-16,6-1 0 0,3 1-20 0,-3-3-4 0,3 0-1 16,2 3 0-16,-5-3-13 0,0 0 11 0,-6 0-11 15,6 0 10-15,-3 0-10 0,-1 0 0 0,4-3 0 16,-3 3 0-16,3 0 0 0,0 0 0 0,-6 0 8 15,0 3-8-15,-1-3 0 0,-2 2 0 0,0 1 0 16,0 2 0-16,0-2 0 0,-3 0 0 16,-3-1 0-16,0 3 0 15,3 1-53-15,-9-1-3 0,3 3-1 0,-3 0 0 0,6-3-102 16,-12 3-20-16,3-3-4 0,3 1-892 0</inkml:trace>
  <inkml:trace contextRef="#ctx0" brushRef="#br0" timeOffset="171172.87">3970 8268 1584 0,'0'0'70'0,"0"0"14"0,0-5-67 0,-3 2-17 16,3 1 0-16,0 2 0 0,0 0 119 0,0 0 20 15,0-6 4-15,0 6 1 0,0 0-24 0,0 0-5 16,0 0-1-16,0 0 0 0,0 0-41 0,0 0-8 15,9 0-1-15,-3 3-1 0,8 0-30 0,-2-1-5 16,6 1-2-16,-3 0 0 0,3-1 3 0,0 1 1 16,3 0 0-16,-1-1 0 0,-2 1-18 0,0 2-4 15,0-2-8-15,0-1 12 0,-3 4-12 0,0-1 0 16,0 0 0-16,-1 1 0 0,-5-1 0 0,3 0 0 16,-6 3 0-16,3 0 0 0,-3 0 0 0,3 0 8 0,-9 0-8 15,0 0 0-15,0 2 0 0,0 4 9 0,-6-4-9 16,3 3 8-16,-3 1-8 0,-3 2 0 0,-3-3 0 15,0 5 0-15,-2 3 0 0,-1 1 8 0,-9-1-8 0,3 0 0 16,-9 3 0-16,3-3 0 0,-5 3 8 0,2 0-8 16,-3-1 0-16,3 4 0 0,1-3 0 0,-4-1 0 15,6 1 0-15,0-5 0 0,4 2 0 0,-1 0 0 16,6-2 0-16,-3-1 0 0,3-2 0 16,0 3 0-16,3-1 0 0,3-2 0 0,4 2 0 0,-7-2 0 15,6 0 0-15,3-3 0 0,0 1 0 0,3-4 0 16,0 1 0-16,3-6 0 0,6 0 0 0,0 3 0 15,-3-2 0-15,6-1 0 0,0 0 0 0,3-2 0 16,5 0 0-16,-8-3 0 0,6 0 10 0,0 0-10 16,3-3 13-16,0 0-4 0,3 1-1 0,-1 2 0 15,1-3-8-15,-3 3 0 0,3 0 9 0,0-3-9 0,0 1 0 16,0 2 0-16,-1 0 0 0,4 0 0 0,-3 0 13 0,0 0-1 16,-3 2-1-16,3 1 0 0,-1-3-11 0,-5 0 0 15,0 3 0-15,0-3 8 0,-3 2-8 0,3-2 0 16,-6 0 0-16,6 3 0 15,-6-3-16-15,2 0-8 0,-2 0-1 0,0 0-1 16,0 0-150-16,0 0-29 0,-3 0-7 0,3 0-914 0</inkml:trace>
  <inkml:trace contextRef="#ctx0" brushRef="#br0" timeOffset="171475.6">4511 8752 2170 0,'-3'-2'48'0,"0"2"9"0,0 2 3 0,3-2 1 0,-6 3-49 0,3 0-12 0,3-3 0 0,0 2 0 0,0 4 105 15,0-1 19-15,0-5 3 0,0 8 1 16,3 0-54-16,3 2-10 0,-3-2-3 0,3-2 0 15,-3 2-17-15,6 0-4 0,-3 2-1 0,0-5 0 0,-3 1-23 0,6 2-4 16,-3-3 0-16,3 3-1 0,3 0-11 0,-6 0 0 16,-3 0 0-16,3 0 0 0,0-3 0 0,3 3 0 15,-9-3 0-15,3 0 0 0,0 1-10 0,0 2-4 16,3-3-1-16,-6-5 0 16,0 0-213-16,0 5-42 0,5 1-9 0</inkml:trace>
  <inkml:trace contextRef="#ctx0" brushRef="#br0" timeOffset="171692.2">4455 8991 2257 0,'0'-8'49'0,"0"8"11"0,3-8 1 0,0 2 3 0,3-2-51 0,0 1-13 0,0-1 0 0,0-3 0 16,2 0 86-16,1 3 14 0,0-2 4 0,6-1 0 15,-3 1-39-15,3-1-7 0,-3 1-2 16,3 2 0-16,0 0-9 0,-6 0-3 0,3 0 0 0,-1 0 0 15,1 3-28-15,-3-3-7 0,3 2-1 0,3 4 0 16,-9-4-8-16,9 1 0 0,-9 5 0 0,3-3 0 16,-3 1-75-16,3-1-17 15,-3 3-3-15,0 0-742 0,2 0-149 0</inkml:trace>
  <inkml:trace contextRef="#ctx0" brushRef="#br0" timeOffset="171933.97">4857 8922 1364 0,'0'0'60'0,"0"0"13"15,0 0-58-15,0 0-15 0,3 8 0 0,-3-8 0 0,0 0 149 0,0 5 27 16,0 6 6-16,0-1 1 0,-3 1-31 0,0-1-5 16,-3 1-2-16,0 2 0 0,0 0-53 0,0 1-10 15,-3-1-2-15,0 3-1 0,0 0-23 0,3-3-4 16,-6 3 0-16,6-3-1 0,3-3-37 0,-6 4-14 15,3-6 11-15,3 0-11 0,-3 0 0 0,6-6 0 16,0-2 0-16,0 0 0 16,0 0-122-16,0 0-24 0,6-5-5 0,0-6-1041 0</inkml:trace>
  <inkml:trace contextRef="#ctx0" brushRef="#br0" timeOffset="172087.99">4940 8726 2012 0,'0'0'89'0,"0"0"19"0,0 0-87 0,0 0-21 16,-3-5 0-16,3 5 0 0,0 0 68 0,-3-8 8 0,3 2 3 0,0-1 0 15,0 4-53-15,3-2-10 0,3-1-3 0,0 4 0 16,-3-4-113-16,3 1-22 0,0-3-5 16</inkml:trace>
  <inkml:trace contextRef="#ctx0" brushRef="#br0" timeOffset="172579.45">5095 8268 1152 0,'0'0'102'0,"0"-2"-82"0,-3-1-20 0,0-2 0 0,3-1 275 0,-3 1 50 15,6 0 11-15,-6-1 1 0,3-1-175 0,3 1-35 16,0-2-7-16,0 0-2 0,3 3-50 0,-6 0-11 15,6 0-1-15,0-3-1 0,0 2-28 0,0 4-6 16,-4-4-1-16,7 1 0 0,0 2 6 0,-3-2 1 16,6 0 0-16,-3 5 0 0,0-3-19 0,6 1-8 15,-3 2 0-15,0 0 8 0,-3 0 0 0,3 0 0 16,0 2 0-16,-4 1 0 0,4-3-8 0,-3 2 0 16,0 4 0-16,-3-4 0 0,0 4 0 0,-3-1 0 15,0 3 0-15,-3 0 0 0,6 0 0 0,-3 2 0 0,-6-2 0 16,3 3 0-16,-3-1 15 0,-3 4 1 0,-3-4 0 0,0 1 0 15,0 2 4-15,0-2 2 0,-3 2 0 0,7 0 0 16,-10-2-2-16,6-1-1 0,3 4 0 0,0-7 0 16,-3 4-5-16,3-3-1 0,-3 3 0 0,3-3 0 15,0-1 6-15,3 1 1 0,0 0 0 0,3-2 0 16,0 2-20-16,0-3 0 0,0-5 0 0,0 5 0 16,3 0 0-16,-3-5 0 0,3 6 0 0,3-4 0 15,0 4 0-15,3-6 0 0,-3 0 0 0,3 0-9 16,3 0 9-16,0-3 0 0,0 0 8 0,2 1-8 0,-5-4 0 15,3 4 0-15,-3-1 0 0,3 1 0 0,0-1 0 0,0 0 0 16,3 3 0-16,-3-2 0 16,3 2-45-16,-9 2-14 0,2 1-2 0,-2 0-1 15,3 2-122-15,-9-5-24 0,0 0-4 16,0 0-2-16</inkml:trace>
  <inkml:trace contextRef="#ctx0" brushRef="#br0" timeOffset="174271.94">5500 8827 403 0,'0'0'36'0,"0"0"-36"0,0 0 0 0,0 0 0 16,0 0 238-16,0 0 41 0,0 0 8 0,0 0 1 0,0 0-120 0,0 0-24 16,0 0-4-16,0 0-2 0,0 0-33 0,6 2-6 15,-6 1-2-15,5-1 0 0,1 1-19 0,3-3-4 16,-9 0-1-16,6 0 0 0,0 3-17 0,0-3-4 15,6 2-1-15,-3 4 0 0,-3-4-12 0,6 1-3 16,-3-3 0-16,3 0 0 0,0 3-17 0,0-1-4 16,2 1-1-16,-2 0 0 0,6-3-14 0,-3 0 9 15,0 0-9-15,0 0 8 0,-3 2-8 0,3 1 0 16,-3-3 0-16,-1 0 0 0,4 0 15 0,-3-3-3 16,0 3 0-16,0-2 0 0,0 2-12 0,-3 0-10 15,0 0 2-15,-3 0 0 16,-6 0-47-16,0 0-9 0,0 0-1 0,0 0-1 15,0 0-146-15,0 0-30 0,0 0-6 0,0 0 0 0</inkml:trace>
  <inkml:trace contextRef="#ctx0" brushRef="#br0" timeOffset="174713.41">6250 8834 1681 0,'0'0'74'0,"0"0"16"0,-6-2-72 0,6 2-18 16,0-3 0-16,0 3 0 0,0 0 132 0,0 0 22 15,0-2 5-15,0 2 1 0,0 0-71 0,0 0-13 16,0 0-4-16,0 0 0 0,0 0-12 0,0 0-4 16,6 5 0-16,3 0 0 0,0 3-18 0,-4-3-4 15,4 3-1-15,0 0 0 0,0 0-4 0,-3 3-1 16,0-1 0-16,3 1 0 0,-6 2-8 0,6 0-3 15,-6 1 0-15,3 1 0 0,-3-1-9 0,3 2-8 0,0-3 12 0,-3 3-12 16,0-3 10-16,3-3-10 0,-3 1 8 16,3 0-8-16,-3-1 0 0,0 1-14 0,0-1 2 0,-3-2 0 31,0 3-130-31,-3-3-26 0,3 2-4 0,-3-2-984 0</inkml:trace>
  <inkml:trace contextRef="#ctx0" brushRef="#br0" timeOffset="174978.05">6089 9123 2138 0,'0'-11'47'0,"0"11"9"0,0-8 3 0,3-2 1 0,3 2-48 0,-3-3-12 16,0 1 0-16,3 4 0 0,0-2 132 0,3 3 23 16,0-5 5-16,2 2 0 0,4-6-70 0,-3 4-14 15,0-1-4-15,3 3 0 0,0 0-38 0,-3-2-8 16,3-1-2-16,0 1 0 0,-1-1 6 0,1 3 1 15,6-3 0-15,-6 1 0 0,0-1-31 0,0 3 0 16,0 0 0-16,-3 0 0 0,0 1 8 0,-1-1-8 16,-5 2 0-16,6-2 0 0,-3 0 0 0,0 3 0 15,-3-3 0-15,0 3 0 16,3 0-114-16,-9 2-16 0,0 3-3 0,6-5-725 16,-6 5-145-16</inkml:trace>
  <inkml:trace contextRef="#ctx0" brushRef="#br0" timeOffset="175315.13">6232 8501 403 0,'3'-3'17'0,"-3"3"5"0,0 0-22 0,0 0 0 0,0 0 0 0,0 0 0 16,0 0 426-16,0 0 81 0,0 0 16 0,0 0 3 15,0 0-319-15,0 0-64 0,0 0-13 0,0-2-2 16,6 2-52-16,-6-3-9 0,0 3-3 0,0 0 0 16,0 0-9-16,9-3-3 0,0 3 0 0,0-2 0 15,2 2-17-15,1-3-4 0,6 3-1 0,-3-2 0 16,0-1-9-16,3 3-1 0,-3-3-1 0,3 3 0 16,-1 0-8-16,-5-2-2 0,3 2 0 0,-3 0 0 0,0-3-9 15,0 3 0-15,0 0 0 0,0 0 0 0,-3 0 8 16,3 3-8-16,-3-3 0 0,-4 0 8 0,7 0-8 0,-6 2 0 15,3-2 0-15,-6 0 0 16,3 0-36-16,-6 0 1 0,0 0 0 0,6 6 0 16,0-1-177-16,-6-5-35 0,0 0-7 0,0 0-2 0</inkml:trace>
  <inkml:trace contextRef="#ctx0" brushRef="#br0" timeOffset="176029.84">6735 8136 1440 0,'0'-5'128'0,"0"2"-103"15,-3 0-25-15,6-2 0 0,-3 2 142 0,3-2 23 16,0 2 5-16,0 1 1 0,3-1-35 0,0-2-6 15,6 2-2-15,-1-2 0 0,-2 2-56 0,6 1-11 16,0-1-2-16,-3 0-1 0,3 1-22 0,0-1-5 16,0 3-1-16,0 0 0 0,2 3-18 0,-5-1-3 15,0 1-1-15,-3 0 0 0,3-1 12 0,-6 4 1 0,6-4 1 0,-9 6 0 16,0-3-22-16,-3 3 0 0,3 0 0 0,-6 3 0 16,0-6 20-16,-3 6 8 0,3-1 3 0,-3 1 0 15,-3 2-9-15,3 0-2 0,-6 1 0 0,0-1 0 16,3 0-2-16,-2-2-1 0,2 2 0 0,-3-2 0 15,3-1-9-15,0-2-8 0,0 3 12 0,0-6-12 16,3 3 20-16,0 0-4 0,3 0 0 0,3-8 0 16,-3 5-6-16,3-5-2 0,3 8 0 0,-3-8 0 15,6 5-8-15,0-2 0 0,3 0 9 0,0-1-9 16,-3 1 8-16,6-3-8 0,-3 0 8 0,3 0-8 16,-1 0 0-16,1 0 0 0,3 0 0 0,-3 0 0 15,3 0 0-15,-3 0 0 0,-3 0 0 0,3 0 0 16,0 2-104-1,-3 1-21-15,0 0-5 0,-1-1-770 0,1 1-155 0</inkml:trace>
  <inkml:trace contextRef="#ctx0" brushRef="#br0" timeOffset="178620.66">8056 8842 288 0,'0'0'12'0,"0"0"4"0,0 0-16 0,0 0 0 16,0 0 0-16,0 0 0 0,0 0 260 0,0 0 48 0,-8 0 11 0,8 0 1 15,0 0-164-15,0 0-34 16,0 0-6-16,0 0-2 0,0 0-13 0,0 0-2 0,0 0-1 0,0 0 0 15,0 0-14-15,0 0-4 0,0 0 0 0,5-5 0 16,-2 2-16-16,6 1-4 0,0 2-1 0,0 0 0 16,0-3-26-16,6 6-5 0,-3-3 0 0,3 0-1 15,-3 0-15-15,3 0-4 0,2 0 0 0,-2 0 0 16,0 0 2-16,-3 0 0 0,3 0 0 0,0 0 0 16,0 0-10-16,-3 0 0 0,0 0-12 0,-3 2 12 15,-1-2-163-15,1 3-25 0,-3 0-4 0</inkml:trace>
  <inkml:trace contextRef="#ctx0" brushRef="#br0" timeOffset="178870.62">8050 8924 1962 0,'0'0'87'0,"0"0"17"0,0 0-83 0,0 0-21 15,0 0 0-15,0 0 0 0,0 0 121 0,0 0 20 16,0 0 4-16,9 0 1 0,0 0-59 0,0 0-12 16,0 0-3-16,3 0 0 0,0 3-31 0,3 0-6 15,0-3-2-15,0 0 0 0,0-3-17 0,-1 3-4 16,4 0-1-16,-3 3 0 0,3-1 1 0,-6-2 0 16,3 0 0-16,-3 0 0 15,3 0-105-15,-3 0-21 0,-1 0-4 0,4 0-1074 0</inkml:trace>
  <inkml:trace contextRef="#ctx0" brushRef="#br0" timeOffset="179555.06">9301 8573 1584 0,'0'0'70'0,"0"0"14"0,0 0-67 0,0 0-17 15,0 0 0-15,0 0 0 0,0 0 102 0,0 0 17 0,0 0 3 0,0 0 1 16,0 0-23-16,0 0-5 15,0 0-1-15,3-6 0 0,0 1-34 0,3-3-6 0,2 0-2 0,4 0 0 16,0 0-4-16,3-2-2 0,0-1 0 0,3 0 0 16,-3-2-30-16,3 0-7 0,0 0-1 0,-1 0 0 15,4-3-8-15,-3 0 0 0,0 3 0 0,0-3 0 16,0 0 0-16,-3-3 0 0,2 3 0 0,-5-2 0 16,0-1 0-16,-3 1 0 0,0 2 9 0,0-3-9 15,-3 4 11-15,0 1-3 0,0 1 0 0,-3 3 0 16,0 2 15-16,0 0 2 0,-3 2 1 0,0 4 0 15,0-4 4-15,0 6 1 0,0 0 0 0,0 0 0 16,-3-2-12-16,3 2-3 0,-6 5 0 0,3 0 0 16,-3 1-4-16,0 4 0 0,3-2-1 0,-6 5 0 15,3 1-3-15,0 1-8 0,0 1 12 0,0 3-4 16,-3-1-8-16,0 1 10 0,-3-3-10 0,1 5 10 16,-1 0-10-16,0 0 12 0,-3-2-12 0,3 5 12 15,-3-1-12-15,3-1 8 0,3 1-8 0,-3-1 8 0,3 1-8 16,0-4 0-16,4 2 0 0,2-5 0 0,-3 0 13 15,3-3-2-15,0 0-1 0,0 1 0 16,0-1-66-16,0-3-12 0,3-2-4 0,0 0 0 16,0 0-96-16,0-8-20 0,0 0-4 0</inkml:trace>
  <inkml:trace contextRef="#ctx0" brushRef="#br0" timeOffset="179880.91">8940 8856 1796 0,'0'0'80'0,"0"0"16"0,0 0-77 15,0 0-19-15,0 0 0 0,0 0 0 0,0 0 120 0,0 0 21 0,-8-3 4 0,8 3 1 16,0 0-29-16,0 0-5 0,3-5-2 0,-1 2 0 16,1 0-46-16,3-2-10 0,6 5-2 0,-3-3 0 15,6 1-2-15,0 2-1 0,0-3 0 0,3 1 0 16,0-1-13-16,-1 3-4 0,4-3 0 0,-3 1 0 15,0-1-8-15,3 0-1 0,0 1-1 0,3 2 0 16,-1-6-7-16,1 6-2 0,3-2 0 0,3 2 0 16,-6-3-13-16,2 0 9 0,-2 3-9 0,3 0 8 0,3 0-8 15,-1 0 0-15,1 0 0 0,0 0 0 0,0 3 0 16,-3-3 0-16,-4 3 0 0,1-1 0 0,-3-2-12 0,0 3-7 16,-3 0-1-16,-3-1-1 15,-1 4-133-15,1-4-26 16,-6 1-6-16,0 0-1078 0</inkml:trace>
  <inkml:trace contextRef="#ctx0" brushRef="#br0" timeOffset="180601.41">9083 9282 345 0,'0'0'31'0,"0"0"-31"0,0 0 0 0,0 0 0 15,0 0 317-15,0 0 58 0,0 0 11 0,0 0 2 16,0 0-200-16,0 0-40 0,0 0-8 0,0 0-1 16,0 0-51-16,0 0-11 0,0-6-1 0,3 1-1 15,3 2-20-15,0-5-4 0,0 3-1 0,3 0 0 0,0 0-6 0,3-3-2 16,0 0 0-16,0-3 0 0,0 3-13 0,0 0-2 16,2 0-1-16,1 0 0 0,0 0-12 0,0 0-2 15,0 3-1-15,0 3 0 16,0-1-11-16,-3 0 0 0,3 3 9 0,-4-2-9 0,-2 4 0 0,0-2 0 15,3 6 0-15,-3-1 8 0,-6 0-8 16,3 3 0-16,-3 0 0 0,0 5 8 0,-6-2 3 0,3-1 1 16,-6 4 0-16,0-1 0 0,0 0-1 0,0 0 0 15,-3 1 0-15,0-1 0 0,0 0-3 0,1 0-8 16,-1 0 12-16,0 1-4 0,0-4-8 0,3 1 12 16,0 2-12-16,0-5 12 0,-3 3-3 0,9-6 0 15,-3 0 0-15,3-5 0 0,0 0-9 0,0 0 0 16,6 0 0-16,3-2 8 0,0-4-8 0,3 1 0 15,0-3 0-15,2 0 8 0,4-5-8 0,0 2 0 16,3-2 0-16,-3 2 0 0,0-2 0 0,0 3 0 16,-1-1 0-16,1 3 0 0,0 0-12 0,-3-2 12 0,0 2-12 0,0 2 12 15,-3 1-10-15,0 2 10 0,-3 1 0 0,2 2-9 16,-2-3 9-16,-9 3 0 16,0 0 0-16,6 5 0 0,-6-5 0 0,6 6 0 0,-6-6 0 0,6 8 0 15,-3 0 0-15,-3 2 0 0,3-2 0 16,-3 3 11-16,-3-1-3 0,0 1-8 0,0-1 12 0,0 1-4 15,-3 2-8-15,3 0 10 0,0-2-10 0,-3 2 10 16,3-2-2-16,-2-1 0 0,2-2 0 0,0 3 0 16,0 0-8-16,0-3 0 0,3-1 9 0,0 1-9 15,0 0 0-15,0-8 0 0,0 0 0 0,0 0 8 0,6 6-22 16,-6-6-4-16,9 0-1 0,2 0 0 16,-2-3-209-16,0-2-41 0</inkml:trace>
  <inkml:trace contextRef="#ctx0" brushRef="#br0" timeOffset="182029.34">18611 13163 2688 0,'0'0'-1076'0</inkml:trace>
  <inkml:trace contextRef="#ctx0" brushRef="#br0" timeOffset="182094.53">18608 13184 2688 0,'6'11'-1076'0</inkml:trace>
  <inkml:trace contextRef="#ctx0" brushRef="#br0" timeOffset="182593.72">10265 8334 1584 0,'0'0'70'0,"0"0"14"0,0 0-67 0,0 0-17 0,0 0 0 0,0 0 0 15,0 0 131-15,0 0 22 0,0 0 5 0,0 0 1 16,0 0-49-16,0 0-10 0,0 0-1 0,0 0-1 16,9 6-25-16,0-4-5 0,0 1 0 0,-3 0-1 15,3-3-10-15,3 2-1 0,5-4-1 0,4 2 0 16,3 0-23-16,0 0-4 0,6-3 0 0,-4 3-1 16,1-3-13-16,0 3-2 0,-3-2-1 0,3 2 0 15,-4-3-11-15,4 3 10 0,0-3-10 0,3 3 10 16,0-2-10-16,-1-1 0 0,4 0 0 0,0 3 0 0,-3-2 0 15,-1 2 8-15,-2 2-8 0,0-2 0 16,-6 3 0-16,0-3 0 0,-4 3 8 0,-2-1-8 16,-3 1-19-16,-3-3-5 0,-9 0-2 0,9 3 0 15,-9-3-122-15,0 0-24 0,0 0-4 0,0 0-613 16,0 0-123-16</inkml:trace>
  <inkml:trace contextRef="#ctx0" brushRef="#br0" timeOffset="183153.89">10301 8337 1940 0,'0'0'43'0,"0"0"9"0,0 0 1 0,0 0 1 0,0 0-43 0,0 0-11 0,0 0 0 0,0 0 0 15,0 0 100-15,0 0 17 0,9 0 4 0,-3 3 1 16,0-3-38-16,3 2-8 0,-1-2-2 0,7 0 0 16,0 3-24-16,3 0-5 0,3-1-1 0,0 1 0 15,0 0-30-15,-1 2-6 0,1-3-8 0,-3 4 11 16,3 2 17-16,-3-3 4 0,-3 3 1 0,3 0 0 16,-7 0-25-16,7 2-8 0,-6 1 0 0,3-3 0 15,-3 3 0-15,3 2 0 0,-3-3 0 0,0 4 0 0,-6-1 0 16,3 0 0-16,0 3 0 0,-4 2 0 15,-2-4 0-15,-3 4 0 0,0-2 0 0,-3 3 0 16,-2-1 0-16,-1 3 0 0,-6 0 0 0,3 1 0 0,-3-4 0 16,-3 3 0-16,0-2 0 0,-6-1 0 15,3 1 0-15,-5-1 0 0,-1 1 0 0,-3 2 0 16,-6-2 0-16,0 2 0 0,-2 0 0 0,2 0 0 0,0 0 0 16,4 0 0-16,2 1 0 0,0-1 0 0,-3 0 0 15,6 0 0-15,4 0 0 0,-1 0 0 0,6-2 0 0,0-1 0 16,3-2 0-16,0-2 0 0,6-1 0 0,0 0 0 15,3-2 0-15,3-1 0 0,0 1 0 0,6-3 10 16,0 0-2-16,3-3 0 0,0 0-8 0,6 0 10 16,0-2-10-16,3-3 10 0,5 0-1 0,1 0 0 15,-3-3 0-15,3 1 0 0,3-1-9 0,-1 1 12 16,4-1-12-16,3 0 12 0,0 1-12 0,-4 2 0 16,-8 0 0-16,3 0 0 0,-3 0 0 0,0 0 0 0,-3 0 0 15,0 0 0-15,-4 0-13 0,4 0 1 0,-6 0 1 16,3 0 0-1,-3 0-104-15,0-3-21 0,0 3-4 0,0 0-662 0,-3 0-133 16</inkml:trace>
  <inkml:trace contextRef="#ctx0" brushRef="#br0" timeOffset="183419.84">10935 8961 2242 0,'0'0'100'0,"0"0"20"0,0 0-96 0,0 0-24 16,0 0 0-16,0 0 0 0,0-7 76 0,0 7 12 16,0 0 1-16,0 0 1 0,0 0-19 0,9 2-4 15,-3 3-1-15,0 1 0 0,3-1-14 0,-4 0-4 16,4-2 0-16,-3 5 0 0,3 2-28 0,0-2-7 16,-3 3-1-16,3 0 0 0,0-1-12 0,-3-2 0 15,3 0 0-15,0 3 0 0,-3-1 0 0,3 3 0 16,-3 1 0-16,0-4 0 15,0 1-32-15,-3-3-12 0,3 2-2 0,-3 1-1 16,-1-3-144-16,1 0-29 0,-6 0-5 0,3-8-2 0</inkml:trace>
  <inkml:trace contextRef="#ctx0" brushRef="#br0" timeOffset="183644.58">10893 9197 2430 0,'0'0'53'0,"0"0"11"0,0 0 3 0,3-5 1 0,0-1-54 0,3-2-14 0,0 0 0 0,3-2 0 16,0-1 73-16,0 3 12 0,3-2 3 0,3-3 0 16,-4-1-52-16,7 4-9 0,-6-3-3 0,6-1 0 15,-3 4-11-15,3-1-2 0,0 3-1 0,0-2 0 16,-4 2-10-16,4 2-14 0,-3-2 3 0,0 3 1 16,0-3 10-16,0 6 0 0,-3-1-9 0,-3 0 9 15,0 1-157-15,-3-1-27 0,-1 6-6 16,1-1-874-16</inkml:trace>
  <inkml:trace contextRef="#ctx0" brushRef="#br0" timeOffset="183867.44">11286 9184 1846 0,'0'0'40'0,"0"0"9"0,0 0 2 0,0 5 1 0,0 0-41 0,0 1-11 15,0 2 0-15,0-3 0 0,0-5 111 0,0 10 20 16,0-2 4-16,-6 0 1 0,3 3-50 0,0-1-10 16,0-2-1-16,0 3-1 0,0 0-25 0,-3-1-5 15,0-2 0-15,0 3-1 0,3-3-27 0,0 2-6 16,0-2-1-16,3 0 0 0,-3 0-9 0,3-3-17 16,-3 3 4-16,3-8 1 15,0 0-196-15,0 0-40 0,0 0-7 0,0 0-1 0</inkml:trace>
  <inkml:trace contextRef="#ctx0" brushRef="#br0" timeOffset="184015.98">11453 9038 1670 0,'0'0'74'0,"0"0"15"0,0 0-71 0,0 0-18 0,0 0 0 0,0 0 0 15,0 0 134-15,-3-5 23 0,3 5 5 0,0 0 1 16,0 0-136-16,0 0-27 0,0-5 0 0,0 5-669 15,0 0-128-15</inkml:trace>
  <inkml:trace contextRef="#ctx0" brushRef="#br0" timeOffset="184404.4">11634 9025 460 0,'0'0'41'0,"0"0"-33"15,3-3-8-15,-3 3 0 0,0-5 350 0,0 5 68 0,0 0 14 0,0 0 2 16,0 0-226-16,0 0-46 0,0 0-9 0,0 0-1 16,0 0-73-16,0 0-15 0,6 8-2 0,0 0-1 15,0-3-40-15,0 0-8 0,0 1-1 0,0 2-1 16,3 0 16-16,0 0 3 0,-6-3 1 0,3 5 0 16,0 1-23-16,0 0-8 0,-3-1 0 0,3 3 0 15,-3-2 0-15,0 0 0 0,2-3 0 0,-2 2 0 16,-3-2 0-16,3 0 0 0,0 0 0 0,-3-8 0 15,0 0-124-15,0 8-28 0,0-8-6 0</inkml:trace>
  <inkml:trace contextRef="#ctx0" brushRef="#br0" timeOffset="184678.39">11941 9017 2286 0,'0'0'50'0,"0"0"10"0,0 0 3 0,0 0 1 0,0 0-51 0,0 0-13 16,-6 3 0-16,0 2 0 0,3 3 99 0,-3-3 17 15,0 3 3-15,0 3 1 0,-3 2-49 0,-3 0-10 16,3 3-1-16,-3 3-1 0,1 2-20 0,-4 0-4 16,-3 3-1-16,0-3 0 0,-3 3-15 0,3-1-3 15,-3-1-1-15,4 4 0 0,-1-2 2 0,-3 0 1 16,3 2 0-16,0-2 0 0,6-3-18 0,3 0 0 0,0-2 0 15,0-1 0 1,6-2-90-16,0-3-18 0,0 1-4 0,3-6-1 16,3 0-151-16,-3-8-31 0,0 0-5 0,6-3-2 0</inkml:trace>
  <inkml:trace contextRef="#ctx0" brushRef="#br0" timeOffset="184919.43">11935 9345 2044 0,'0'0'45'0,"0"0"10"0,0 0 1 0,0 0 1 0,0 0-45 0,0 0-12 0,3 8 0 0,-3 0 0 0,-3 0 100 0,3 0 19 16,-3-3 3-16,0 6 1 0,0-1-57 0,0 1-11 15,0 2-3-15,-3 0 0 0,0-2-22 0,3 2-5 16,-3 0-1-16,3-5 0 0,0-2-24 0,3 4 0 15,-6-2 0-15,6-3 0 16,0-5-142-16,0 0-34 0,0 0-6 0,0 0-861 0</inkml:trace>
  <inkml:trace contextRef="#ctx0" brushRef="#br0" timeOffset="185079.28">12146 9078 403 0,'0'0'36'0,"0"0"-36"0,0 0 0 0,-3-5 0 16,0-3 469-16,3 2 87 0,0 1 18 0,0 5 3 16,0 0-454-16,0 0-91 0,6-3-19 0,0-2-3 15,0 5-66-15,0-3-12 0,0 3-4 0</inkml:trace>
  <inkml:trace contextRef="#ctx0" brushRef="#br0" timeOffset="185905.71">12750 9001 172 0,'0'0'16'0,"0"0"-16"0,6 0 0 0,0-3 0 0,0-2 387 0,0 3 74 15,0-4 15-15,3 4 4 0,-3-1-244 0,3 0-48 0,0 1-9 0,0-1-3 16,0 0-50-16,0 1-10 0,3 2-3 0,3-3 0 16,-4 0-58-16,1 3-12 0,6 0-3 0,-3 0 0 15,3 0-6-15,-3 0-2 0,3 3 0 0,0-3 0 16,2 0-24-16,-2 0-8 0,-3 3 0 0,3-1 0 16,3-2 10-16,-3 0-10 0,3 3 8 0,-1 0-8 15,1-3 0-15,-3 0 0 0,-3-3 0 0,3 3 0 16,-6 0-46-16,3 3-14 0,-6-3-4 0,-1 5 0 15,1-2-176-15,-3 2-36 0</inkml:trace>
  <inkml:trace contextRef="#ctx0" brushRef="#br0" timeOffset="186405.18">13768 8988 403 0,'0'0'36'0,"0"0"-36"0,0 0 0 0,0 0 0 15,0 0 297-15,0 0 53 0,0 0 10 0,0 0 3 16,0 0-183-16,0 0-36 0,0 0-7 0,0 0-1 16,0 0-40-16,3 5-7 0,3 0-1 0,-3 3-1 15,3 0-14-15,0 0-2 0,0 3-1 0,0-1 0 16,0 1-28-16,0 0-6 0,3 2 0 0,-3 0-1 16,3-2-12-16,0-1-3 0,-3 3 0 0,3 1 0 0,0-1-12 0,0 0-8 15,-3 0 8-15,2-2-8 0,1 2 8 0,0-2-8 16,-3-1 8-16,3 1-8 15,-3-3-58-15,3-3-16 0,-3 3-3 16,0-3-762-16,0 1-152 0</inkml:trace>
  <inkml:trace contextRef="#ctx0" brushRef="#br0" timeOffset="186697.65">14230 8977 1612 0,'0'0'144'0,"0"0"-116"0,0-2-28 16,0 2 0-16,0 0 154 0,0 0 25 15,-3 2 5-15,-3 6 0 0,-3 0-90 0,0 5-18 0,0 1-4 0,-3 4-1 16,-3-2-21-16,3 5-4 0,-5 0-1 0,2 3 0 16,-6 3-2-16,0-1-1 0,0 1 0 0,-3 2 0 15,1 0-11-15,2 3-3 0,-6-1 0 0,6 4 0 16,-3-1-20-16,3-2-8 0,1-3 0 0,-1 3 9 15,3 2-9-15,0-7 0 0,3-1 0 0,0-2 0 16,6-3 0-16,-3-3-11 0,6-4 11 0,1-1-12 16,-1-5-117-1,6-3-24-15,0-5-5 0,0 0-987 0</inkml:trace>
  <inkml:trace contextRef="#ctx0" brushRef="#br0" timeOffset="187005.84">13834 8676 518 0,'0'0'46'0,"-3"-3"-37"16,-3-2-9-16,3 2 0 0,3 3 330 0,0 0 64 15,-3-3 13-15,3 3 2 0,0 0-233 0,0 0-46 16,6-5-10-16,0 3-1 0,3-1-44 0,3 0-9 15,3-2-2-15,0 2 0 0,2-2-11 0,4 2-2 16,3 1-1-16,6-1 0 0,6 0-8 0,-1 1-2 16,4-4 0-16,-3 4 0 0,-1-3-28 0,-2 2-12 15,3-2 11-15,-3 5-11 0,2-6 0 0,-5 6 0 16,-3-2 0-16,0-1 0 0,-1 3 0 0,1 3 0 16,-3-3-8-16,-3 2 8 15,-3 4-166-15,-3-1-26 0,-3 3-6 0</inkml:trace>
  <inkml:trace contextRef="#ctx0" brushRef="#br0" timeOffset="187368.65">14629 8961 2232 0,'0'0'99'0,"0"0"20"0,-3 6-95 0,3-1-24 16,0-5 0-16,0 0 0 0,0 8 84 0,0 0 12 15,3 5 2-15,3-5 1 0,0 0-35 0,0 0-6 16,-1 0-2-16,4 0 0 0,-3 0-35 0,3 2-7 16,-3 1-2-16,3 0 0 0,0-4 15 0,-3 4 2 15,3 0 1-15,3-3 0 0,-6 2-30 0,3 1 0 0,-3-3-8 0,0 2 8 16,3 1 0-16,-3-1 0 0,-3-2 12 0,3 0-3 31,-4 0-144-31,1 0-29 0,-3-3-5 0,0-5-971 0</inkml:trace>
  <inkml:trace contextRef="#ctx0" brushRef="#br0" timeOffset="187600.1">14554 9202 288 0,'0'-5'25'0,"0"0"-25"0,3-3 0 0,0 0 0 15,3 2 480-15,0-1 90 0,0-4 18 0,3 0 4 0,3 1-392 0,-3-1-78 16,0 1-16-16,3-1-3 0,-3-2-38 0,3 2-7 15,-1 1-2-15,1 2 0 0,0-6-19 0,3 4-4 16,0-1-1-16,3 1 0 0,0-1-10 0,0 1-2 16,-1 2-1-16,1 0 0 0,0-6-19 0,-3 4 0 15,0 2 0-15,0-3 0 16,-3 1-43-16,3-1-9 0,-3 3-1 0,-1-2-1 16,-2 2-191-16,0 0-39 0</inkml:trace>
  <inkml:trace contextRef="#ctx0" brushRef="#br0" timeOffset="187881.2">14769 8602 1947 0,'0'0'86'0,"0"0"18"0,0 0-83 0,-6 0-21 0,3-6 0 0,3 6 0 16,0 0 120-16,0 0 20 0,0 0 4 0,3-2 1 15,3-4-44-15,0 4-9 0,2-1-1 0,1 3-1 16,3-3-21-16,3 3-4 0,3 3-1 0,0-3 0 16,0 0-10-16,0 0-2 0,2 0-1 0,4 0 0 15,3 0-31-15,-3 0-7 0,0-3-1 0,-6 3 0 16,2 0-12-16,-2-2 8 0,0-1-8 0,-3 3 0 16,0 3 8-16,-3-3-8 0,0 2 0 0,-3 1 0 15,0-3-48-15,-4 0-16 0,-5 0-4 16,9 5-860-16,0-2-172 0</inkml:trace>
  <inkml:trace contextRef="#ctx0" brushRef="#br0" timeOffset="192208.68">16811 8075 1908 0,'0'0'84'0,"0"0"18"0,0 0-82 0,0 5-20 0,-6 1 0 0,0-1 0 15,6 3 63-15,-3 0 8 0,-3 5 1 0,0 3 1 16,3 5 27-16,0 3 4 0,-3 5 2 0,0 3 0 16,0 2-30-16,0 3-5 0,3 3-2 0,-6 5 0 15,-3 3-17-15,3 10-3 0,0 3-1 0,0 2 0 16,-9 1-23-16,4 2-5 0,-1 3 0 0,-3-1-1 0,0 1-11 16,3-5-8-16,0-1 12 0,3-7-12 0,0-3 16 15,1-6-3-15,-1-2-1 0,3-2 0 16,0-4 4-16,0-4 1 0,3-4 0 0,3 1 0 0,0-5-17 15,0-4 8-15,0 1-8 0,3-3 0 0,0-5 0 16,3 0 0-16,-3-3 0 0,0-2 0 0,3-3-10 16,-3 0-9-16,3-3-1 0,-3-5-1 15,0 0-69-15,0 0-14 0,0 0-2 0,0 0-1 16,6-5-135-16,-3-3-27 0</inkml:trace>
  <inkml:trace contextRef="#ctx0" brushRef="#br0" timeOffset="192569.17">17138 8713 1670 0,'0'0'74'0,"0"0"15"16,0 0-71-16,0 0-18 0,0 0 0 0,0 0 0 0,0 0 156 0,0 0 28 15,-3 8 6-15,3-8 1 0,3 2-109 0,-3-2-22 16,0 0-4-16,0 0 0 0,0 0-43 0,0 0-13 16,6 6 8-16,-6-6-8 15,0 0-78-15,3 5-19 0,3-5-4 0</inkml:trace>
  <inkml:trace contextRef="#ctx0" brushRef="#br0" timeOffset="192726.65">17105 8909 748 0,'0'0'67'0,"-3"5"-54"0,-3 3-13 0,3 0 0 0,-3-3 348 0,6-5 68 16,0 0 12-16,0 0 4 0,-6 3-280 0,6-3-55 15,0 0-11-15,0 0-2 0,0 0-26 0,0 0-5 0,0 0-1 16,0 0 0-16,0 0-52 0,0 0 0 0,0 0-11 0,0 0-810 16,6 2-163-16</inkml:trace>
  <inkml:trace contextRef="#ctx0" brushRef="#br0" timeOffset="194467.98">17763 8472 288 0,'0'0'12'0,"0"0"4"0,0 0-16 0,0 0 0 15,0 0 0-15,0 0 0 0,0 0 304 0,0 0 59 16,0 0 11-16,0 0 2 0,0 0-211 0,0 0-42 15,0 0-9-15,0 0-2 0,0 0-33 0,0 0-7 16,0 0-2-16,0 0 0 0,0 0-5 0,0 0-1 16,0 0 0-16,9-3 0 0,0-2-9 0,-3 0-3 15,0 2 0-15,3-2 0 0,0-3-27 0,-3 0-5 16,3 0-2-16,-1-3 0 0,4 1-3 0,-3-1-1 16,3 1 0-16,3-4 0 0,-6-1-14 0,3 1 0 0,0-4 0 0,0-3 0 15,0 2 0-15,0-5 11 0,2 0-3 0,1 1-8 16,-3-1 0-16,3 0 0 0,-3 0 0 0,3 3-12 15,-3 5 12-15,-3 0 0 0,-3 0 0 0,3 6 0 16,0-1 0-16,-4 3 15 0,-5 0-2 0,3 3 0 16,-3 5 5-16,3-3 1 0,3 3 0 0,-6 0 0 15,0 0-8-15,0 0-2 0,0 0 0 0,0 0 0 16,0 0-1-16,-3 8 0 0,3-2 0 0,-3 4 0 16,0-2 1-16,3 3 0 0,-3-1 0 0,0 6 0 15,1 0-1-15,-4 3-8 0,3-1 12 0,-3 3-4 16,0 1 20-16,0 1 3 0,-6 1 1 0,3 3 0 15,0-4-32-15,-3-1 0 0,3 1 0 0,0-1 0 16,3-1 0-16,-3 0 0 0,3 0 0 0,0-2 0 0,0-4 0 16,1-1 0-16,2-1 0 0,-3 0 0 0,3 3-24 0,0-5 0 15,3-1-1-15,-3-2 0 16,0 0-139-16,3-3-28 0,0 1-6 0</inkml:trace>
  <inkml:trace contextRef="#ctx0" brushRef="#br0" timeOffset="194818.63">17513 8710 1670 0,'0'0'74'0,"0"0"15"0,0 0-71 0,0 0-18 16,-6 3 0-16,6-3 0 0,0 0 219 0,0 0 40 15,-9 5 8-15,9-5 1 0,0 0-133 0,0 0-27 0,0 8-6 16,0-8-1-16,6 5-45 0,0-2-8 0,9 2-3 0,-3-2 0 16,0-1-14-16,3-2-3 0,5 0-1 0,4-2 0 15,3-1-7-15,3 1 0 0,5-1-1 0,1-2 0 16,0-1 2-16,-3 1 1 0,-4 0 0 0,1-1 0 16,0-1-22-16,-6-1 0 0,6 0 0 0,-4 0 0 15,4 0 0-15,-3 2 0 0,-3 4 0 0,0-3 0 16,-4-1 0-16,-2 4-16 0,3-1 2 0,-3 0 1 15,-3 3 13-15,0 0 0 0,-3 3 0 0,-1-3 0 16,-11 0-27-16,0 0 1 0,9 3 0 0,-9-3 0 16,6 5-98-16,0 0-19 0,-6 3-4 0,-3-3-731 15,-3 3-146-15</inkml:trace>
  <inkml:trace contextRef="#ctx0" brushRef="#br0" timeOffset="195488.56">17593 9252 2307 0,'0'0'51'0,"0"0"10"0,0 0 3 0,0 0 0 0,0 0-51 0,0 0-13 0,0 0 0 0,6-5 0 16,3 3 92-16,-3-1 15 0,-6 3 3 0,3-5 1 15,0-3-35-15,3 2-8 0,0-2 0 0,3 1-1 16,0-4-41-16,3 3-8 0,6-3-2 0,2 1 0 16,-5-1 0-16,3-2-1 0,0 2 0 0,3 3 0 15,-6 1 12-15,3-1 2 0,0-3 1 0,-4 3 0 16,-5 0-30-16,6 3 8 0,-6 2-8 0,0 1 0 15,-9 2 0-15,9 0 0 0,0 0 0 0,-9 0 0 16,0 0 0-16,0 0 0 0,9 2 0 0,0 1 0 0,-9-3 11 16,6 8-11-16,-6 0 12 0,3 0-12 0,0 2 15 0,-3 1-4 15,0-1-1-15,-3 1 0 0,0 0-10 0,0 2 12 16,-3 0-12-16,0 0 12 0,0-2-12 0,0 2 10 16,0-2-10-16,3-3 10 0,-3 2-10 0,3-2 0 15,0 0 0-15,-3-3 8 0,3 1-8 16,3-6 0-16,0 0 0 0,0 0 0 0,0 0 0 0,0 0 0 15,12 0 0-15,-3-6 0 0,3-2 0 16,-3 0 0-16,3-2 0 0,3 2 0 0,-3-5 0 16,2 0 0-16,1-1-8 0,0-2 8 0,6 1 0 0,-3-1-9 15,-3 0 9-15,3 3 0 0,0-3 0 0,-1 5-8 16,-2 3 8-16,0 0 0 0,-3 0 0 0,3 3 0 16,-3 0 0-16,0 2 0 0,-6 3 0 0,-6 0 0 15,0 0 0-15,6 5 9 0,0 1-9 0,-3 2 10 16,0 2-10-16,-3 1 10 0,0-1-2 0,0 4 0 15,-6 1 0-15,0-1 0 0,0 2 3 0,0-3 0 0,-3 0 0 16,3 0 0-16,0 0-11 0,0 1 12 0,-3-1-12 16,3-3 12-16,0 1-12 0,0 0 0 0,3-3 9 0,0 2-9 15,3-2 0-15,0-3 0 0,0-5 0 0,0 0 0 16,0 0 0-16,9 6-16 0,-3-1 2 0,3-2 1 16,3-3-179-1,0 0-35-15</inkml:trace>
  <inkml:trace contextRef="#ctx0" brushRef="#br0" timeOffset="196177.56">19049 8319 691 0,'0'0'61'0,"3"0"-49"15,-6 0-12-15,3 2 0 0,-3-2 282 0,0 0 54 16,3 0 10-16,0 0 2 0,0 0-159 0,0 0-32 15,0 0-6-15,0 0-2 0,0 0-45 0,9 0-10 16,3 0-2-16,0 0 0 0,3 0-18 0,-1-2-4 16,1 2-1-16,3-3 0 0,3 3-23 0,-6-3-5 15,3 3-1-15,0-2 0 0,2-1-27 0,1 0-5 16,3 1-8-16,3 2 11 0,3-3-11 0,2 0 0 16,1 1 0-16,6-1 8 0,3 0-8 0,-10 3 0 15,-2 0 9-15,-3 0-9 0,-6 3 0 0,-1 0 0 16,-5-1 0-16,0 1 8 0,3 0-16 0,-6 2-4 15,-3-2 0-15,-3 2 0 16,3-2-73-16,-3-1-15 0,-6-2-4 0,0 0 0 16,0 0-121-16,0 0-25 0,0 0-5 0,-12 8-1 0</inkml:trace>
  <inkml:trace contextRef="#ctx0" brushRef="#br0" timeOffset="196732.21">19022 8382 1893 0,'0'0'84'0,"0"0"17"0,0 0-81 0,0 0-20 0,0 0 0 0,0 0 0 0,0 0 100 0,3-3 15 16,3 1 3-16,3-1 1 0,0 3-15 0,3 0-4 16,3-3 0-16,0 1 0 0,2 2-30 0,1 0-6 15,0 0-2-15,0 0 0 0,0 2-23 0,3-2-5 16,0 3-1-16,-1-3 0 0,1 3-20 0,6-1-4 15,6-2-1-15,-4 3 0 0,1 0 22 0,-6-1 4 16,0 4 1-16,-3-4 0 0,0 4-35 16,-4-1 0-16,1 3 0 0,-6-3 0 0,0 6 0 0,-3-3 0 15,-3 0 0-15,-3 2 0 0,-3 1 0 0,-6 2 0 16,0-3 0-16,-6 4 0 0,0-1 0 0,0 3 0 16,-3 2 0-16,1 1 0 0,-7-3 0 0,-3 2 0 15,0 3 0-15,-3 1 0 0,-2 1 0 0,2-1 0 16,0 1 0-16,-3 1 0 0,3-3 0 0,-5 1 15 15,-1-1-3-15,-6 0-1 0,6 0-11 0,1-2 0 0,8 2 0 16,0 0 0-16,0-3 0 0,6 4 0 0,1-1 0 0,5 0 0 16,0-5-9-16,3 0 9 0,3 0 0 0,0-1 0 15,6-1 0-15,3-1 0 0,0 0 0 0,3 0 0 16,0-2 0-16,3-3 0 0,3 2 0 0,0-2 0 16,2-2 0-16,1 2 8 0,0-3-8 0,3-2 0 15,3 2 12-15,0-3-3 0,0 4-1 0,-1-6 0 16,-2 0 0-16,0 0 0 0,0 0 0 0,0 0 0 15,3 0 2-15,-6 0 0 0,-1 0 0 0,4 0 0 16,0 0-10-16,0-3 0 0,0 3 0 0,0-3 0 16,0 3 0-16,2 0 0 0,-2-2 0 0,0-1 0 0,0 1 0 15,-3 2 0-15,-3 0 0 0,3 0 0 16,-3 0-82-16,2-3-9 0,-2 0-1 0,-3 3-1 16,0 0-139-16,-9 0-28 0</inkml:trace>
  <inkml:trace contextRef="#ctx0" brushRef="#br0" timeOffset="197221.13">19838 8821 2314 0,'0'0'103'0,"0"0"21"0,0 0-100 0,0 0-24 0,0 0 0 0,0 0 0 0,-6 3 69 0,6-3 9 16,0 0 2-16,3 3 0 15,0 2 12-15,0 0 4 0,0 3 0 0,6 0 0 0,-3 3-32 0,5-4-5 16,1 1-2-16,0 3 0 0,0 0-34 0,-3-1-7 15,6 1-2-15,-3 2 0 0,0-2-14 0,0-3 9 16,0 2-9-16,2 1 8 0,-2-1-8 0,-3-2 0 16,0 0 0-16,3 0 0 0,-6 3-9 0,0 2-1 15,-3-5 0-15,-3 2 0 16,3-4-171-16,-6 2-35 0,0-3-6 0,-3 3-966 0</inkml:trace>
  <inkml:trace contextRef="#ctx0" brushRef="#br0" timeOffset="197446.14">19742 9178 2440 0,'-3'-2'54'0,"3"2"11"0,3-8 3 0,0 0 0 0,3-3-55 0,0 3-13 16,0-2 0-16,3-1 0 0,3 1 83 0,3-1 13 0,-3 0 4 0,6 1 0 16,0-3-28-16,2-1-4 0,1 4-2 0,3-3 0 15,-3-3-22-15,6 2-5 0,-3 1-1 0,2 3 0 16,-2-1-30-16,-3 1-8 0,-3-1 0 0,3 3 0 15,-6 0 0-15,-1 0 0 0,-2 0 0 0,3 3 0 16,-3 0-26-16,-3-1-3 0,-3 1-1 0,3 0 0 16,0-1-168-16,-3 4-34 0,0-1-6 0,-6 3-883 15</inkml:trace>
  <inkml:trace contextRef="#ctx0" brushRef="#br0" timeOffset="197721.68">20242 9210 2282 0,'0'0'50'0,"0"0"10"0,0 0 3 0,0 0 1 0,0 0-51 0,0 0-13 15,3 5 0-15,-3-5 0 0,0 8 100 0,3-2 16 16,-3 2 4-16,0-3 1 0,-3 3-37 0,3 0-7 15,-5 0-1-15,2 0-1 0,3 2-15 0,-3-2-4 16,-3 0 0-16,0 0 0 0,0 0-29 0,0 0-7 0,-3 0 0 0,3 2-1 16,-3-2-7-16,6 0-2 0,-6 3 0 0,3-3 0 15,3 0-24-15,0 0-5 0,0-3-1 0,0-2 0 32,3-3-119-32,0 0-24 0,0 0-5 0,0 0-1095 0</inkml:trace>
  <inkml:trace contextRef="#ctx0" brushRef="#br0" timeOffset="197904.78">20388 8903 2523 0,'0'0'56'0,"0"0"11"0,0 0 2 0,0 0 2 0,0 0-57 0,0-5-14 0,0 5 0 0,0-8 0 15,0 8 51-15,0 0 7 0,0 0 2 0,0 0 0 0,0 0-37 0,0 0-7 16,3-5-2-16,-3 5 0 0,0 0-14 0,0 0-10 15,0 0 2-15,0 0-814 16,0 0-162-16</inkml:trace>
  <inkml:trace contextRef="#ctx0" brushRef="#br0" timeOffset="198685.5">20674 8250 403 0,'0'0'36'0,"0"0"-36"0,0 0 0 0,0 0 0 16,6-8 368-16,-3 2 66 0,6 1 14 0,-3 0 2 15,6 0-290-15,-3 2-57 0,0-2-12 0,3-1-3 16,2 4-12-16,1-1-4 0,0-2 0 0,0 0 0 16,0 5-47-16,0-3-9 0,0 0-3 0,-3 3 0 15,3 0 41-15,-4 3 8 0,4 0 2 0,-3-1 0 16,-3 1-52-16,0 5-12 0,-3 0 0 0,-3 0 0 15,0 2 0-15,-6 1 0 16,-6 2 0-16,-3 0 0 0,-3-2 54 0,0-1 8 0,1 4 2 0,-4-1 0 16,0 3-36-16,0-3-8 0,-9-2 0 0,6 2-1 15,0 0-6-15,4-2-1 0,-4 2 0 0,3-3 0 16,6 1 7-16,0-3 1 0,3 3 0 0,3-6 0 16,3 3-20-16,0-3 0 0,0 3 0 0,3-3 0 15,0-5 0-15,6 3 0 0,3 2 0 0,3-2 0 0,0-1 0 16,6-2 0-16,3 0 0 0,0-2 0 0,-1 2 0 0,1 0 0 15,3 0 8-15,0 0-8 16,-3 0-39-16,0 0-11 0,-4 2-2 0,-2-2-1 16,-3 0-111-16,-3 0-23 0,0 0-4 0,-3 3-999 15</inkml:trace>
  <inkml:trace contextRef="#ctx0" brushRef="#br0" timeOffset="201101.73">18010 7739 633 0,'0'0'28'0,"0"-8"6"0,-3 3-34 0,-3 0 0 0,6 5 0 0,-6-6 0 0,6 6 190 0,-6 0 31 16,0-2 7-16,-3 4 0 0,0 4-73 0,-2 7-15 16,-4 0-4-16,3 3 0 0,-6 5-33 0,0 6-7 15,-6 2-2-15,-6 2 0 0,1 6-18 0,-7 6-3 16,-3 4-1-16,1 6 0 0,8 3-16 0,-3 2-3 16,-6 3-1-16,4 8 0 0,2 2-25 15,0 3-6-15,0 6-1 0,1 2 0 16,2-6-9-16,0 1-3 0,0 0 0 0,4 2 0 0,-1-2-8 0,9-3 0 15,6-8 9-15,0 0-9 0,6-5 0 0,3-5 0 16,9-6 0-16,3 0 0 0,3-5 0 0,3-2 0 16,3-9 0-16,3-2-8 15,2-3-19-15,-2-5-3 0,-3-3-1 0,3-3 0 16,3-2-113-16,-3 0-24 0,-4-5-4 0,4 2 0 0</inkml:trace>
  <inkml:trace contextRef="#ctx0" brushRef="#br0" timeOffset="202625.09">21052 8938 2070 0,'0'0'45'0,"0"0"10"0,0 0 1 0,0 0 3 0,0 0-47 0,0 0-12 0,0 0 0 0,0 0 0 16,0 0 120-16,0 0 23 0,0 0 4 0,6-6 1 16,-3 4-36-16,-3 2-6 0,6-6-2 0,0 4 0 0,3-1-32 0,-3 0-6 15,3-2-2-15,3 3 0 0,-3 2-25 0,2-3-6 16,7 3-1-16,-3-3 0 0,0 3-8 0,3-2-1 16,0-1-1-16,0 0 0 0,-3 1-12 0,-1-1-2 15,4 3-8-15,-3-3 12 0,3 1-12 16,3-1 0-16,-6 3 0 0,3 0 0 0,0 0 0 0,-7 0 8 15,4 3-8-15,-3-3 0 0,-3 0 0 0,-9 0 0 16,12 2 0-16,-3 1 0 0,-9-3 0 0,9 0 8 16,-9 0-8-16,0 0 0 0,0 0 0 0,0 0 0 15,0 0 0-15,0 0 0 0,0 0 0 0,0 0 0 16,12 3 0-16,-12-3 0 0,0 0 0 0,0 0-12 16,0 0 3-16,0 0 0 15,0 0-19-15,0 0-3 0,0 0-1 0,0 0 0 16,0 0-152-16,0 0-30 0,0 0-6 0</inkml:trace>
  <inkml:trace contextRef="#ctx0" brushRef="#br0" timeOffset="203373">21871 8877 633 0,'0'0'28'0,"0"0"6"0,0 0-34 0,0 0 0 0,0 0 0 0,0 0 0 16,0 0 241-16,0 0 42 0,0 0 8 0,0 0 1 15,0 0-124-15,0 0-26 0,0 0-5 0,0 0-1 16,0 0-25-16,0 0-6 0,0-6-1 0,0 6 0 16,0 0-20-16,0 0-4 0,6 3 0 0,0 2-1 0,0-2-19 15,-1 2-4-15,-2 1-1 0,3 2 0 0,-3 0-14 0,3-1-2 16,0 4-1-16,-3 0 0 0,6-1-13 0,-6 3-2 15,3-2-1-15,0 2 0 0,0 0-6 0,-3 3-2 16,3-2 0-16,0 1 0 0,0 1-14 0,0-2 0 16,-3-1 0-16,3-3 0 0,0-2 0 0,0 3 8 15,0-1-8-15,3-4 0 0,-4 2 0 0,4-3 0 16,-3 0-12-16,0 3 12 0,0-2-20 0,-3-4 4 16,0 1 0-16,3-1 0 15,-3-2-111-15,-3 0-21 0,0 0-5 0,0 0-1128 0</inkml:trace>
  <inkml:trace contextRef="#ctx0" brushRef="#br0" timeOffset="203642.75">21778 9157 2343 0,'0'0'52'0,"6"-2"10"0,3-4 2 0,-3-2 2 0,6 3-53 0,-3-6-13 0,3 4 0 0,-3-1 0 16,3-3 68-16,0 3 10 0,0-2 2 0,0-1 1 16,2-5-21-16,-2 3-4 0,3 0 0 0,0 2-1 15,0-2-15-15,0 0-2 0,0 2-1 0,3 0 0 16,-4 1-23-16,4-1-5 0,3 1-1 0,-3 2 0 0,0 0-8 0,-6 0 0 16,0 3 0-16,0-1 0 0,0 1 0 0,-4 2 0 15,-5-2-12-15,0 0 12 16,0 2-109-16,0 0-15 0,-3 3-2 0,3-2-678 15,0-1-136-15</inkml:trace>
  <inkml:trace contextRef="#ctx0" brushRef="#br0" timeOffset="203950.08">21856 8655 2257 0,'0'0'100'0,"0"0"20"0,0 0-96 0,0 0-24 15,0 0 0-15,3-6 0 0,3 1 31 0,-3 2 1 0,3-2 0 0,0 2 0 16,0 1 51-16,2-1 10 0,-2 3 3 0,6 0 0 16,-3-3-26-16,3 1-5 0,0-1-1 0,0 0 0 15,3 1-41-15,3 2-9 0,-6 0-2 0,5-3 0 16,1 3-4-16,3-2-8 0,-6 2 11 0,3-3-11 15,-3 3 0-15,0-3 0 0,0 3 0 0,-4-2 0 16,-5 4-35-16,-3-2-7 0,3-2-2 0,0 2 0 16,-3 0-172-16,-3 0-36 0,3-3-6 0,-3 3-2 15</inkml:trace>
  <inkml:trace contextRef="#ctx0" brushRef="#br0" timeOffset="204488.11">22389 8311 1670 0,'0'0'148'0,"0"0"-118"0,0-6-30 0,0 4 0 16,0-4 136-16,0 1 22 0,0-3 4 0,3 3 1 16,0 0-54-16,0-1-10 0,2 1-3 0,1-3 0 15,0 3-32-15,3-1-6 0,0 1-2 0,0 0 0 16,3 0-12-16,-3-1-4 0,3 1 0 0,3 2 0 15,0-2-19-15,3 5-4 0,-4 0-1 0,1 0 0 16,0 3-16-16,-3 2 10 0,3-2-10 0,-9-1 8 16,0 4-8-16,0-1 0 0,3 3 0 0,-3 0 8 15,-6 0 2-15,0 2 0 0,-3-2 0 0,-3 5 0 16,0-2 6-16,-3 0 0 0,0-1 1 0,-3 1 0 16,0-1 4-16,0 1 1 0,-3-3 0 0,0 2 0 0,4 1 2 15,2 0 0-15,0-3 0 0,0 2 0 0,3-5 7 0,0 3 1 16,0-2 1-16,0-1 0 0,3 0-33 0,3 3 0 15,0-8 0-15,0 5 0 0,0-5 0 0,0 0 0 16,3 6 0-16,6-1-9 0,-3-2 9 0,3 2 0 16,0-2 10-16,3-1-10 0,0 1 0 0,-1 0-18 15,-2-3 2-15,3 0 1 16,3 0-11-16,-3 2-2 0,0-2-1 0,-3 0 0 16,0 0-67-16,0 3-12 0,0-1-4 0,-3-2 0 15,-3 3-122-15,-3-3-25 0</inkml:trace>
  <inkml:trace contextRef="#ctx0" brushRef="#br0" timeOffset="207097.79">948 11060 230 0,'0'0'20'0,"0"0"-20"0,0 0 0 0,0 0 0 16,0 0 304-16,0 0 56 0,0 0 11 0,0 5 2 16,3 0-179-16,3-2-36 0,-6-3-7 0,9 2-2 15,-6 4-31-15,6-6-6 0,0 2-2 0,-3-2 0 16,9 3-38-16,-3-3-7 0,-3 0-1 0,3 0-1 15,6-3-29-15,-7 1-6 0,1-1 0 0,6 0-1 16,0 1-14-16,-6-3-2 0,3 2-1 0,3 0 0 16,0 3 10-16,-4-2 1 0,1 2 1 0,-3-3 0 0,0 3-33 15,0 0-6-15,3 0-2 0,-6 3 0 16,-3-1-97-16,0 1-20 0,3 2-4 16,-9-5-1000-16</inkml:trace>
  <inkml:trace contextRef="#ctx0" brushRef="#br0" timeOffset="207333.23">951 11240 1987 0,'6'-6'88'0,"-6"4"18"0,0-1-85 0,0 0-21 15,0 3 0-15,0 0 0 0,3-2 120 0,6-4 20 16,-6 1 4-16,6 2 1 0,-3 1-60 0,6 2-12 15,-3-3-2-15,3 3-1 0,-3-3-30 0,3 1-5 16,0-1-2-16,2 3 0 0,-8 0-18 0,9 0-4 0,-3 0-1 0,6 0 0 16,-6 0-10-16,3 3 10 0,0-1-10 0,0 1 10 31,0 0-58-31,-4-1-11 0,1-2-2 0,6-2-771 0,-6 2-155 0</inkml:trace>
  <inkml:trace contextRef="#ctx0" brushRef="#br0" timeOffset="207713.84">1457 10954 2077 0,'0'0'92'0,"0"0"19"0,0 0-89 0,0 0-22 0,0-6 0 0,0 6 0 15,0-5 119-15,0 5 19 0,0 0 4 0,0 0 1 0,0 0-67 0,0 0-14 16,9-2-2-16,0 2-1 0,3 2-15 0,-3 1-4 15,3-1 0-15,0 1 0 0,3 0-22 0,-6 2-5 16,6-2-1-16,2 2 0 0,-5-2-12 0,6 2 9 16,-6 0-9-16,6 1 8 0,-6-1-8 0,6 0 8 15,-6 3-8-15,-3-3 8 0,2 3-8 0,-2-2 0 16,0 1 0-16,-3 1 0 0,3 0 0 0,0 0 0 16,-3 0 0-16,-3 0 0 0,-3 0 0 0,0 0 8 15,0 0-8-15,-3 3 8 0,-3-3-8 0,3-3 0 16,-3 3 0-16,-3 0 0 0,3 0 0 0,-9 0 0 15,10 2 10-15,-10 1-10 0,0-3 11 0,0 5-11 0,0-5 10 0,-3 5-10 16,0-2 0-16,3-1 0 0,1-2 0 0,-1 0 0 16,3 3 0-16,-3-3 0 0,3-6 8 0,3 1-8 31,0 0-40-31,3-3-10 0,0-3-2 0,6 3-1 16,0 0-125-16,0 0-25 0,0 0-5 0</inkml:trace>
  <inkml:trace contextRef="#ctx0" brushRef="#br0" timeOffset="208630.39">2812 10639 1598 0,'0'0'71'0,"0"0"14"0,0 0-68 0,0 0-17 0,0 0 0 0,0 0 0 16,0 0 117-16,0 0 20 0,0 0 4 0,0 5 1 16,3 0-31-16,-3 3-7 0,-3 0 0 0,3 0-1 15,0 6-31-15,0-1-5 0,-6 3-2 0,0 2 0 0,0 3-19 0,3 3-4 16,-6 3-1-16,-3 2 0 0,-3 2-7 0,0 1-2 16,0 0 0-16,1 2 0 0,-7-2-10 0,0 2-2 15,0 1-1-15,3-1 0 0,6 1-7 0,-3-1 0 16,0 0-1-16,1 1 0 0,-1-3-3 0,3-3-8 15,3 2 12-15,-6-4-4 0,9-1 8 0,-3-4 2 16,0-1 0-16,6-5 0 0,-6 2-18 0,3-5 0 16,3-2 0-16,3 0 0 0,-3-4 0 0,3-1 0 15,0-6 0-15,0 0-9 0,12 2 17 0,-12 1 3 16,9-6 1-16,-6-2 0 0,6 0-12 0,3-3 0 16,6 0 0-16,-9-3 0 0,6 1 0 0,3-3 0 15,-7-1 0-15,10 1 0 0,0 0 0 0,6-3 0 16,-3 3 0-16,3 0 0 0,-4 2 0 0,4-2 0 15,-6-1 0-15,-3 4 0 0,3 2 0 0,-1 0 0 16,1 3 0-16,-6 2 0 0,3 0 0 0,0 1 0 16,-6 2 0-16,6 2 0 0,-9 1-8 0,3 0 8 15,-4 2 0-15,4 6 0 0,-9-3 0 0,3-1 0 0,-3 4 0 16,0 2 0-16,-6 1 0 0,3-1 0 0,-3 0 0 16,-3 3 0-16,3-3 0 0,-6 0 0 0,1 1 0 15,-1-1 0-15,0 0 0 0,3-2 0 0,-3 2 0 16,-3 0 0-16,3-2 9 0,-3-3-9 0,6-1 10 0,-6 4-10 15,0-3 14-15,3-3-3 0,-6 1-1 0,1-1 0 16,-4 3-10-16,0-6 12 0,-3 4-12 0,0-1 12 16,-3 0-12-16,-2-2 0 0,2-3 9 0,3 0-9 15,0 0 0-15,3 0 0 0,0-3 0 0,3 1 8 16,-2 2-8-16,5-6 0 0,0 4 0 0,-3-4 0 16,6-1-16-16,3 1-5 0,6 1-1 0,0-3 0 15,3 0-137-15,3-3-27 16,6 4-6-16</inkml:trace>
  <inkml:trace contextRef="#ctx0" brushRef="#br0" timeOffset="209188.87">3574 11250 1094 0,'0'0'97'16,"0"0"-77"-16,0 0-20 0,0 0 0 0,0 0 164 0,0 0 28 15,0 0 7-15,0 0 1 0,0 0-64 0,0 0-12 16,0 0-2-16,0 0-1 0,12 3-27 0,-3-1-6 16,2-2 0-16,-2 0-1 0,0 0-26 0,0 0-5 15,3-2 0-15,0 2-1 0,-3-3-13 0,3 3-2 16,-3-5-1-16,3 5 0 0,-3-3-11 0,0 1-1 16,0-1-1-16,-1 3 0 0,1 3-14 0,0-1-2 15,-3 1-1-15,3-1 0 0,-3-2-9 0,3 3 0 16,-3-3 9-16,0 5-9 0,-3-2 0 0,3 0 0 15,0 2 0-15,0-2 0 16,-6-3-95-16,3 0-13 0,3 0-4 0,-6 0 0 16,0 0-168-16,0 0-33 0,0 0-7 0,0 0-2 0</inkml:trace>
  <inkml:trace contextRef="#ctx0" brushRef="#br0" timeOffset="209471.92">3612 11361 1814 0,'-9'0'40'0,"7"0"8"0,-4 0 1 0,3 0 3 0,3 0-42 0,-6 0-10 0,0 3 0 0,3-3 0 15,3 0 124-15,0 0 22 0,0 0 5 0,0 0 1 16,0 0-61-16,0 0-12 0,0 0-3 0,0 0 0 16,0 0-16-16,0 0-4 0,9 5-1 0,0-5 0 15,-3 3-6-15,5-3-1 0,-2 0 0 0,-3 0 0 0,9 0-2 0,-6 0-1 16,-3 0 0-16,9 0 0 0,-9 0-30 0,3 0-7 15,0 2 0-15,3-2-8 0,-3 0 11 0,-3 3-11 16,5-3 10-16,-2 0-10 0,-3 0 8 0,3 3-8 16,6-3 0-16,-9 0 0 15,0 0 0-15,3 0-16 0,0 0 1 0,-3 0 1 16,3 0-128-16,-3 0-26 0,0 0-4 0,0 0-1062 16</inkml:trace>
  <inkml:trace contextRef="#ctx0" brushRef="#br0" timeOffset="211652.84">4797 10605 403 0,'0'0'36'0,"0"0"-36"0,0 0 0 0,0 0 0 0,0 0 243 0,0 0 41 15,0 0 9-15,0 0 2 0,0 0-155 0,0 0-32 16,6-6-5-16,-6 6-2 0,3-2-21 0,3-1-5 16,-3 0-1-16,3-2 0 0,0 2-7 0,0-2-2 15,0 0 0-15,3-1 0 0,-6-1-17 0,3-1-3 16,0 0-1-16,3-3 0 0,-1 0-22 0,1 1-5 15,0-3-1-15,3-1 0 0,0 1-7 0,3-3-1 16,0 3-8-16,-3 0 12 0,3-3-12 0,-6 0 8 16,5 0-8-16,-2 0 0 0,3 1 8 0,-6 1-8 15,3-2 0-15,-6 1 0 0,6 1 0 0,0 1 8 16,-12 2-8-16,9 1 0 0,-6-1 0 0,6 3 0 16,-9 0 0-16,3 3 0 0,0 0 0 0,-3 5 0 15,0 0 0-15,0 0 0 0,0 0 0 0,0 0 8 0,0 0-8 16,0 0 0-16,0 0 16 0,0 0-2 0,0 0-1 0,0 0 0 15,0 5-2-15,-3 0-1 0,0 3 0 0,3 3 0 16,0 0 1-16,-6-1 0 0,3 1 0 0,0 2 0 16,-3 3 5-16,3 0 0 0,-3 0 1 0,-3-1 0 15,0 4-3-15,3-1-1 0,-9 1 0 16,9 0 0-16,-9 2-13 0,3-3 9 0,1 1-9 16,2-1 8-16,-3-2-8 0,0 0 0 0,6 0 0 15,-3 0 8-15,3-3-8 0,-3-2-9 0,9-3 9 16,-9 2-13-16,6-2-120 15,3-3-24-15,-6 1-5 0,6-6-578 0,0 0-116 0</inkml:trace>
  <inkml:trace contextRef="#ctx0" brushRef="#br0" timeOffset="212010.95">4496 10840 345 0,'0'0'15'0,"0"0"4"0,0 0-19 0,0 0 0 16,0 0 0-16,0 0 0 0,0 0 391 0,0 0 74 16,0 0 15-16,0 0 4 0,0 0-300 0,6 3-59 15,3-3-12-15,3-3-2 0,-6 6-28 0,3-3-6 0,6-3-1 0,-6 3 0 16,3 0-20-16,3-3-5 0,0 3-1 0,0-2 0 15,-1-1-18-15,1 0-3 0,0 1-1 0,3-4 0 16,0-1-8-16,0 1-3 16,0 1 0-16,-1 2 0 0,1 1 4 0,-3-1 1 15,3 0 0-15,-3 1 0 0,-3-1-22 0,6 3 0 0,-9-3 0 16,3 1 0-16,2 4 0 0,1-2 0 0,-3 0 0 0,0 0 0 16,0 0 0-16,3-2 0 0,-9 2 0 15,3 0 0-15,0 2-40 16,0-2-13-16,-3 0-3 0,0 3-852 0,-6-3-170 0</inkml:trace>
  <inkml:trace contextRef="#ctx0" brushRef="#br0" timeOffset="213024.92">4574 11105 1407 0,'0'0'62'0,"0"0"14"0,0 0-61 0,0 0-15 0,0 0 0 0,0 0 0 15,0 0 123-15,0 0 21 0,0 0 5 0,0 0 1 0,0 0-49 0,0 0-9 16,0 0-3-16,0 0 0 0,0 0-19 0,0 0-4 16,3-3-1-16,0 0 0 0,0-2-8 0,3 2-1 15,0 1-1-15,3-6 0 0,-6 5-15 0,3-2-2 16,0 0-1-16,-1-1 0 0,4 4 1 0,3-4 0 15,-6 1 0-15,3 2 0 0,-3-2-20 0,3 2-4 16,0 1-1-16,3-4 0 0,-3 4-13 0,0-1 0 16,3 1 8-16,-6 2-8 0,3-3 0 15,-4 3 0-15,1 0 0 0,3 3 0 0,-6-3 0 16,3 2 0-16,0 1 0 0,0-1 0 16,-3-2 0-16,3 3 0 0,0 0 0 0,-6-3 0 0,0 2 8 0,0-2-8 15,3 8 0-15,-6-2 9 0,3 2-9 0,0 0 0 16,0-3 9-16,-6 3-9 0,3 0 8 0,0-3-8 15,-3 3 8-15,3 0-8 0,-6-3 0 0,6 6 8 16,-3-3-8-16,3-3 0 0,0 0 0 0,0 1 9 16,3-6-9-16,0 0 0 0,0 0 8 0,0 0-8 15,0 0 0-15,0 0 0 0,0 0 0 0,0 0 0 0,0 0 0 16,3 0 0-16,6-3 9 0,-6 0-9 0,9 1 0 0,-9-6 9 16,6 2-9-16,0 1 0 0,-3-3 0 0,6 0 0 15,0 0 0-15,-6 3 0 0,9-3 0 0,-9 3 0 16,-3-1 0-16,6 1 0 0,-3 0 0 0,5 2 0 15,-2-2 0-15,0 0 0 0,-3 2 0 16,3-2 0-16,3 2 0 0,-3 0 0 0,3 1 0 0,-6-1 0 16,3 0 0-16,-3 3 0 0,3 0 0 0,-9 0 0 15,0 0 0-15,6 0 0 0,3 3 0 0,-9-3 0 16,0 0 0-16,0 0 0 0,0 0 0 0,6 5 0 16,-6-5 0-16,2 8 0 0,-2-8 0 0,0 8 0 15,0-2 0-15,-2 2 0 0,2-1 0 0,-6-1 0 16,3 2 8-16,0 0-8 0,0-3 0 0,-3 0 8 0,6 3 5 15,-6-3 1-15,0 3 0 0,3-2 0 0,-3 2 3 16,3-3 1-16,0 0 0 0,0 3 0 0,3-3-5 0,0 1-1 16,0-1 0-16,-6 3 0 0,6-8-12 0,6 5 11 15,-6 1-11-15,3-1 10 0,-3-5-10 0,6 5 0 16,-6-5 0-16,6 5 0 0,3-2 0 0,-3 0 0 16,-6-3 0-16,9 0 0 0,-9 0 0 0,12 0 0 15,-7 0 0-15,4-3 0 16,0 3-16-16,-9 0-9 0,12 0-2 0,-3-5-933 15,0 2-186-15</inkml:trace>
  <inkml:trace contextRef="#ctx0" brushRef="#br0" timeOffset="214310.93">5535 10451 1152 0,'0'0'102'0,"0"0"-82"16,0 0-20-16,0 0 0 0,0 0 172 0,0 0 31 15,0 0 5-15,0 0 2 0,6-3-69 0,-6 3-13 16,3-2-4-16,3-1 0 0,0 0-36 0,3 1-7 15,3 2-1-15,-6-3-1 0,3 3-18 0,0 0-3 0,3 0-1 0,3 0 0 16,-7 0-13-16,7 0-4 16,0 0 0-16,3 0 0 0,0 0-13 0,-3 0-3 0,3 0-1 0,3 0 0 15,-4-2-12-15,4-1-3 0,3 0 0 16,-3 1 0-16,3-1-8 0,0 3-17 0,2-5 4 0,-2 2 1 16,-3-2 26-16,3 2 6 0,-9 0 0 0,0 3 1 15,5 3-6-15,-11-3-2 0,6 3 0 0,-3-3 0 16,0 5-36-1,-3-2-7-15,0-1-2 0,-3 4 0 0,0-1 10 0,-3 0 2 0,3 0 0 0,0 3 0 16,-6-8-99-16,0 6-19 0,3 2-4 0,-3-8-1045 16</inkml:trace>
  <inkml:trace contextRef="#ctx0" brushRef="#br0" timeOffset="-214583.91">5607 10459 172 0,'0'0'8'0,"0"0"1"0,0 0-9 0,0 0 0 16,0 0 0-16,0 0 0 0,0 0 465 0,0 0 91 15,0 0 19-15,0 0 3 0,0 0-386 0,0 0-78 16,0 0-15-16,0 0-3 0,0 0-32 0,6 0-5 15,0-3-2-15,3 3 0 0,-1 0-8 0,4 0-1 16,-3 0-1-16,6 0 0 0,0 0-25 0,3 0-5 16,-3 3-1-16,3 0 0 0,0-1-5 0,-1 1-2 15,1 0 0-15,0 2 0 0,3-2-9 0,3-1 0 0,-6 3 0 0,-1 1 0 16,4-1 0-16,-6 3 0 0,-3-3 0 0,0 3 0 16,0 3 0-16,-3-3 0 0,3 0 0 0,-9 2 0 15,3-2 0-15,-3 0 0 0,0 0 0 0,-3 5 0 16,0-5 0-16,-3 3-11 0,0-3 3 0,0 2 0 15,-3 1 8-15,-6 2 0 0,3 0 0 16,-3-2 0-16,-3 2 0 0,-3-2 0 0,0 2 0 0,1 0 0 16,-10 0 0-16,3 1 0 0,0 2 0 0,0-1 0 15,-2-1-12-15,-1-1 0 0,0-3 0 0,3 4 0 16,-3-1 12-16,4 0-12 0,-1-2 12 0,0 2-12 16,0 0 12-16,0-2 0 0,3-1 0 0,1-2 0 0,-1 3 0 15,0-3 0-15,6 2 0 0,0-2 0 16,0-2 0-16,6 2 0 0,0-3 0 0,6 0 0 15,1 0 0-15,2-5 9 0,0 0-9 0,8 3 0 0,1 2 15 16,3-2-4-16,3 0-1 0,0-1 0 0,3-2 1 16,0 0 0-16,0 0 0 0,2-2 0 0,-2 2 1 15,0 0 0-15,3 0 0 0,0-3 0 0,3 3 6 16,2 0 2-16,-2-3 0 0,0 1 0 0,0-1-20 16,0 3 0-16,-3-3 0 0,5 3 0 0,-2-2 0 0,-3 2 0 15,3 0 0-15,-3 0 0 0,-4 0 0 0,1 0 0 16,-3-3 0-16,0 3 0 15,0-2-92-15,-6 2-23 0,3-3-4 0,-3 3-750 16,0 0-151-16</inkml:trace>
  <inkml:trace contextRef="#ctx0" brushRef="#br0" timeOffset="-213929.51">6256 10761 1036 0,'0'-3'92'0,"0"0"-73"16,0-2-19-16,0 5 0 0,0-5 184 0,0 2 32 0,0 0 8 0,0 3 0 16,0 0-77-16,0 0-16 0,0 0-3 0,0 0-1 15,0 0-43-15,6 0-8 0,-6 0-1 0,8 3-1 16,1 2-14-16,-3 1-2 0,3 2-1 0,3 0 0 16,-6-1-17-16,3 1-3 0,0 3-1 0,0-3 0 0,0 0-13 0,0 2-3 15,0-4-1-15,-3 4 0 0,0-2-19 0,0 0 0 16,0 3 0-16,0-3 0 0,-6 0 0 0,5-3 0 15,1 3 0-15,-6 2 0 16,0-2-89-16,3 0-19 0,-3 0-3 0,0 0-1 16,-3-2-125-16,3-1-26 15</inkml:trace>
  <inkml:trace contextRef="#ctx0" brushRef="#br0" timeOffset="-213660.82">6241 10983 2257 0,'0'0'49'0,"0"0"11"0,0 0 1 0,0 0 3 0,0 0-51 0,0 0-13 15,3-3 0-15,3-2 0 0,-6 5 101 0,6-5 18 16,-6 5 3-16,0-8 1 0,6 2-38 0,-3-2-7 0,5 3-2 0,1-3 0 16,3 3-40-16,0-3-9 0,0-3-2 0,3 3 0 15,0-2 4-15,0 2 1 0,0-5 0 0,0 2 0 16,-1 1-30-16,1-1 0 0,0 0 0 0,0 1 0 15,-3-1 0-15,0 1 0 0,0-4 0 0,0 4 0 16,-3 2 0-16,0 0 0 0,2 0 0 0,-2 3 9 16,-3-1-32-16,3 4-6 0,-3-3-2 0,3 2 0 15,-3 3-86-15,-6 0-18 0,0 0-3 0,3 5-686 16,3 0-138-16</inkml:trace>
  <inkml:trace contextRef="#ctx0" brushRef="#br0" timeOffset="-213323.02">6654 10983 288 0,'0'0'12'0,"0"0"4"0,0 0-16 0,0 0 0 16,0 0 0-16,0 0 0 0,0 0 388 0,0 0 76 16,0 0 14-16,0 0 3 0,0 0-314 0,0 0-63 15,0 8-13-15,-3 0-3 0,1 0-23 0,-1 2-5 0,-3-4 0 16,0 7-1-16,-3-3-11 0,0 1-1 0,3 0-1 0,0-4 0 16,0 7-31-16,-3-4-7 0,6 1 0 0,-3-1-8 15,0 1 8-15,0-6-8 0,0 1 0 0,3 2 0 31,0-3-36-31,3-5-10 0,0 0-2 0,0 0-1 16,0 0-213-16,0 0-42 0,0 0-9 0,0 0-2 0</inkml:trace>
  <inkml:trace contextRef="#ctx0" brushRef="#br0" timeOffset="-213163.34">6705 10819 2214 0,'0'0'48'0,"0"0"11"0,0 0 1 0,0-5 3 0,3-1-51 0,-3 6-12 0,0 0 0 0,0 0 0 0,0-5 89 16,0 5 15-16,0 0 4 0,0 0 0 0,0 0-56 0,0 0-12 16,0 0-1-16,0 0-1 0,0 0-38 0,0 0 0 15,0 0-12-15,3 0 4 16,3 0-184-16,0 3-37 0</inkml:trace>
  <inkml:trace contextRef="#ctx0" brushRef="#br0" timeOffset="-212530.9">6940 10755 1562 0,'0'0'69'0,"0"0"15"0,0 0-68 0,0 0-16 16,0 0 0-16,0 0 0 0,0 0 126 0,0 0 22 15,0 0 4-15,0 0 0 0,0 0-32 0,0 0-6 16,0 0-2-16,0 0 0 0,0 0-38 0,0 0-8 16,0 0-2-16,0 0 0 0,0 0-6 0,3 8-2 15,3 0 0-15,-3 3 0 0,3-3-35 0,-3 2-7 0,0 4-2 0,3-4 0 16,-3 1 0-16,3-3 0 0,-3 5 0 0,3-3 0 15,-3 1-12-15,3 0 0 16,3-3 0-16,-3 2 0 0,0-2 9 0,0 0-1 16,0 0 0-16,-1 0 0 0,1-3-8 0,3-2-11 0,-3 2 3 0,-3 0 0 15,3 1-53-15,-6-6-11 16,3 5-1-16,-3-5-1 0,6 5-138 0,-6-5-27 0</inkml:trace>
  <inkml:trace contextRef="#ctx0" brushRef="#br0" timeOffset="-212220.55">7250 10808 1209 0,'3'-5'53'0,"-3"2"12"0,3 3-52 0,0 0-13 15,0-2 0-15,-3 2 0 0,0 0 242 0,0 0 46 16,0 0 8-16,0 0 3 0,0 0-170 0,-6 5-33 15,3 0-8-15,-3 3 0 0,3-3-29 0,-6 3-6 16,0 3-1-16,0 2 0 0,3-2-11 0,-3 2-2 16,-3 3-1-16,3 0 0 0,-3 0-13 0,3 2-2 15,-5-2-1-15,-1 3 0 0,-3-4-12 0,3 1-2 16,3 0-8-16,-3 0 12 0,0-3 0 0,0 3 0 16,6-3 0-16,1 3 0 0,-4-2-12 0,3-1 0 15,0 0 0-15,3-2 0 0,3-1 0 0,-3 1-12 16,6-1 1-16,-3-2 0 15,0-5-140-15,3-3-28 0,0 0-5 0,0 0-979 0</inkml:trace>
  <inkml:trace contextRef="#ctx0" brushRef="#br0" timeOffset="-211976.41">7259 11099 1612 0,'0'0'144'0,"0"0"-116"0,0 0-28 0,0 0 0 0,0 0 158 16,0 0 26-16,0 0 4 0,0 0 2 0,0 3-66 0,0-3-14 16,0 0-2-16,0 0-1 0,0 0-56 0,0 0-11 15,0 0-3-15,0 8 0 0,0 0-13 0,-3-3-4 16,3 6 0-16,0-3 0 0,-3 0-8 0,0 2-3 16,-3-2 0-16,0 3 0 0,3-3-9 0,-3 2 0 15,-3 1 9-15,3-1-9 0,0-2-15 0,0 3-7 16,0-3-2-16,0 2 0 15,3-2-145-15,0-2-30 0,0-1-5 0</inkml:trace>
  <inkml:trace contextRef="#ctx0" brushRef="#br0" timeOffset="-211787.8">7402 10893 1612 0,'0'0'72'0,"0"0"14"0,0 0-69 0,0 0-17 16,-3-3 0-16,3 3 0 0,0-5 216 0,0 5 39 0,0 0 8 0,0 0 1 16,0 0-180-16,0 0-36 0,0 0-7 0,0 0-1 15,0 0-32-15,0 0-8 0,0 0 0 0,0 0-801 16,0 0-162-16</inkml:trace>
  <inkml:trace contextRef="#ctx0" brushRef="#br0" timeOffset="-210486.75">16799 14459 2432 0,'0'0'-820'31</inkml:trace>
  <inkml:trace contextRef="#ctx0" brushRef="#br0" timeOffset="-209334.41">8420 10710 1270 0,'0'0'56'0,"0"0"12"0,0 0-54 0,0 0-14 0,0 0 0 0,0 0 0 16,0 0 136-16,0 0 24 0,0 0 4 0,0 0 2 15,0 0-34-15,0 0-6 0,0 0-2 0,0 0 0 16,0 0-25-16,0 0-6 0,6 6-1 0,-1 2 0 16,-2-3-28-16,3 3-5 0,-3-3-2 0,3 6 0 15,0-3-17-15,0 2-3 0,3-2-1 0,-3 0 0 16,3 3-14-16,0-1-3 0,-3 1-1 0,3-3 0 0,0 2-18 0,-3 1 0 16,-3 0 8-16,3-1-8 0,-3 1 8 0,3-1-8 15,0-2 9-15,0 0-9 0,-1 3 0 16,-2-3 0-16,3 0 0 0,0-3 0 15,0 3-28-15,-3 0-4 0,-3-8-2 0,3 5 0 16,3 3-126-16,-6-8-26 0,0 0-5 0</inkml:trace>
  <inkml:trace contextRef="#ctx0" brushRef="#br0" timeOffset="-209001.62">8845 10687 1267 0,'0'0'56'0,"0"0"12"0,0 0-55 0,0 0-13 16,-6 2 0-16,3 1 0 0,-3 2 217 0,0 0 41 0,0 3 8 0,0 0 2 16,1 3-148-16,-1 2-28 15,0 0-7-15,-3 1-1 0,3 1-28 0,-3 1-5 0,0 3-2 0,0-1 0 16,0 4-25-16,-3-1-4 0,-3-3-2 0,3 3 0 15,-6-2 1-15,4 2 0 0,-4 0 0 0,0 0 0 16,0-2-2-16,0 5 0 0,-3-3 0 0,3 0 0 16,4 0-7-16,2-2-2 0,-3-1 0 0,6-2 0 15,-3 3-8-15,3-3-11 0,0-3 3 0,3 3 0 16,0-6-49-16,3 1-10 0,0-3-1 0,3 0-1 16,0-8-132-16,0 0-27 0,0 0-4 0,0 0-715 15</inkml:trace>
  <inkml:trace contextRef="#ctx0" brushRef="#br0" timeOffset="-208606.87">8491 10393 1497 0,'0'0'133'0,"0"0"-106"0,0 0-27 0,0 0 0 16,0 0 152-16,0 0 24 0,0 0 6 0,0 0 1 15,0 0-55-15,0 0-12 0,0 0-1 0,0 0-1 16,0 0-37-16,0 0-7 0,0 0-2 0,6 5 0 15,3-2-18-15,0-1-4 0,-3 4-1 0,6-1 0 16,0-5-13-16,2 3-4 0,7-1 0 0,-3 1 0 16,3-3-12-16,-3 0-2 0,6 0-1 0,-3 0 0 15,-1 0-13-15,-5 0 11 0,3 0-11 0,0 0 10 16,-6 0-10-16,0 0 0 0,6 3 9 0,-6-3-9 16,-4 2 0-16,4-4-20 0,-3 2 4 0,3 2 1 15,-3-2-93-15,3 0-20 16,-3 0-3-16,0 0-707 0,-3-2-142 0</inkml:trace>
  <inkml:trace contextRef="#ctx0" brushRef="#br0" timeOffset="-208047.98">9199 10721 1620 0,'0'0'72'0,"0"0"14"0,0 0-69 0,0 0-17 16,0 0 0-16,0 0 0 0,0 0 126 16,0 0 22-16,0 0 4 0,0 0 0 0,0 0-38 0,0 0-8 15,0 0-2-15,3 8 0 0,-3-8-22 0,0 5-5 16,6 3-1-16,-3 0 0 0,0-3-27 0,3 3-5 16,0 0-2-16,0 3 0 0,-3-3-19 0,3 2-4 15,0 1-1-15,3-1 0 0,-3-4-10 0,0 4-8 16,0 1 12-16,3-3-12 0,0 2 16 0,0 1-3 15,0-3-1-15,-3 3 0 0,2-1-12 0,1-5 0 16,-3 6 0-16,0-3 0 0,-3-3-12 0,3 3-9 16,0 0-2-16,-3 0 0 15,-3-8-93-15,3 8-20 0,0 0-3 0,-3-8-1063 0</inkml:trace>
  <inkml:trace contextRef="#ctx0" brushRef="#br0" timeOffset="-207759.89">9057 10986 2030 0,'0'0'44'0,"0"0"10"0,0 0 2 0,0 0 1 0,0-6-45 0,0 6-12 0,3-8 0 0,0 0 0 16,2 3 104-16,-2 0 20 0,3-3 3 0,3 0 1 15,-3 3-36-15,3-6-8 0,0 0 0 0,0 3-1 16,0-2-27-16,3 2-6 0,3-3-1 0,-3 1 0 15,0 2-14-15,0-3-3 0,2 1-1 0,1-1 0 16,0 1-11-16,3-1-3 0,-3 3 0 0,3-5 0 0,0 5-17 0,-1-3 10 16,-2 1-10-16,3-1 8 0,0 1-8 0,-6 2 0 15,-3-3 0-15,3 3 0 16,0 3-20-16,0-3-7 0,-3 3-1 0,-3-1 0 16,2 1-88-16,-2 0-19 0,-3-1-3 0,0 4-1 15,-3 2-101-15,0 0-20 0</inkml:trace>
  <inkml:trace contextRef="#ctx0" brushRef="#br0" timeOffset="-207418.67">9211 10403 1634 0,'0'0'72'0,"0"0"16"0,0 0-71 0,0 0-17 0,0 0 0 0,0 0 0 16,0 0 135-16,0 0 23 0,0 0 5 0,0 0 1 15,0 0-45-15,3-5-9 0,6 0-2 0,-3 2 0 16,3-2-14-16,-3 2-3 0,6 3-1 0,-3-2 0 16,6 4-30-16,-3-2-7 0,0 0-1 0,5 0 0 15,-2 0-18-15,0 0-4 0,6 3-1 0,-6-3 0 0,0 3-9 0,3-3-1 16,0 0-1-16,-1 0 0 0,4 0-18 0,-3 0 0 15,0 0 0-15,-3 0 0 0,0 2 0 16,0-2 0-16,-3 0 0 0,-1 0 0 0,1 3 0 0,-3-1 0 16,-3 1 0-16,0 2 0 15,-6-5-118-15,6 6-27 0,0 2-6 16,-3-3-1161-16</inkml:trace>
  <inkml:trace contextRef="#ctx0" brushRef="#br0" timeOffset="-203062.06">4300 11422 547 0,'0'0'24'0,"0"0"5"0,0 0-29 0,0 0 0 0,0 0 0 0,0 0 0 16,0 0 40-16,0 0 3 0,0 0 0 0,0 0 0 15,0 0 5-15,0 0 2 0,0 0 0 0,0 0 0 16,0 0-14-16,0 0-2 0,0 0-1 0,0 0 0 16,0 0-9-16,0 0-3 0,0 0 0 0,0 0 0 0,0 0 2 0,0 0 0 15,0 0 0-15,6 5 0 0,3-5-5 0,-3 0-1 16,0 3 0-16,0-3 0 0,0 0 11 0,0-3 1 15,0 3 1-15,0 0 0 0,2-2-13 0,1 2-2 16,0-3-1-16,0 3 0 0,0 0 2 0,-6 0 0 16,6-3 0-16,0 3 0 0,0-2-7 0,3 2-1 15,-3 0 0-15,0-3 0 0,3 3 0 0,-3 0 0 16,2 0 0-16,-2 0 0 0,6 0 16 0,-3 0 4 16,3 0 0-16,0 0 0 0,0-3-20 0,-6 3-8 15,3-2 8-15,3 2-8 0,-1 0 8 0,-2 0-8 0,3-3 0 16,0 3 8-16,0-2 0 0,0 2-8 15,0-3 12-15,0 3-4 0,-3-3 4 0,2 3 0 16,1-2 0-16,0 2 0 0,3 0-12 0,-6-3 0 0,3 3 0 16,0-3 8-16,3 3-8 0,-1-2 0 0,-2 2 0 15,0 0 8-15,6-3 15 0,0 0 2 0,-3 3 1 0,3 0 0 16,-1-2-26-16,1 2 0 0,0-3 0 0,0 3 0 16,0-3 0-16,-3 3 0 0,-3-2 0 0,-4 2 0 15,4 2 9-15,-3-4 0 0,3 2 0 0,3-3 0 16,-3 3-9-16,3-2 0 0,0 2 0 0,-1-3 0 15,1 3 0-15,3 0 0 0,0 0 0 0,0 0 0 16,0 0 8-16,-1 0-8 0,4-3 0 0,0 3 8 16,-3 3-8-16,3-3 0 0,-3 0 0 0,-4 3 8 15,1-3-8-15,3 0 0 0,-6 0 0 0,3 0 8 16,-3 2-8-16,3-2 0 0,2 0 0 0,-5 0 8 0,6 0-8 0,-6 0 0 16,6 0 0-16,-3 0 0 0,0 3 0 0,-1-3 0 15,1 2 0-15,3-2 0 0,-3 0 0 0,3 3 0 16,-3 0 0-16,0-3 8 0,2 2-8 0,1-2 0 15,-3 0 0-15,3 0 8 0,0 0-8 0,-9 0 8 16,6 3-8-16,2 0 8 0,-8-3-8 0,3 0 0 16,3 0 0-16,-3 0 8 0,0 0-8 0,0 0 0 15,3 0 0-15,-4 0 0 0,4 0 0 0,0 0 0 16,0 0 0-16,0 0 0 0,-3 0 0 0,0 0 0 16,-1 0 0-16,4 0 0 0,0 0 0 0,0 2 0 15,0 1 0-15,0 0 0 0,-3-3 0 0,3 2 0 16,-1 1-8-16,1-3 8 0,-3 3 0 0,0-3 0 15,3 2 0-15,-3-2 0 0,3 0 0 0,-3 0 0 16,-1 0 0-16,4-2 0 0,0 2 0 0,-3-3 0 16,6 3 0-16,0-3 12 0,-1 1-12 0,1 2 0 15,0-3 9-15,0 3-9 0,0-3 0 0,0 3 9 0,0 0-9 16,-1 0 0-16,1 0 11 0,0 0-11 0,-3 0 10 16,3 0-10-16,0 0 9 0,-7 0-9 0,4 0 8 15,0 0-8-15,3 0 21 0,0 0-1 0,-3 0 0 16,5-2 0-16,1 2-20 0,0 0 0 0,-3-3 0 0,3 0 0 15,3 3 0-15,-7 0 0 0,1-2 0 0,0-1 0 16,0 3 0-16,0 0 0 0,0 0 0 0,-4 0 0 16,4 0-10-16,-3 0-3 0,3 0-1 0,-3 0 0 15,0-3 22-15,0 3 5 0,2 0 1 0,-2 3 0 16,0-6-14-16,0 3 0 0,3 0 0 0,0 0 0 16,-1 0 0-16,1 0 0 0,-3 0 0 0,6 3 0 0,-3-3 0 15,0 3-13-15,-1-3 2 0,-2 2 1 16,6 1 10-16,0 0 16 0,3-3-4 0,-6 2-1 15,-1 1-11-15,1-3 0 0,0 3 0 0,0-3 0 0,0 2 0 0,-3-2 0 16,5 0 0-16,-5 0 0 0,3-2 8 16,0 2 0-16,6 0 0 0,-6 0 0 0,-1 0-8 0,1 0 0 15,6 0 0-15,-3 0 0 0,0 0 0 16,-1 0 0-16,-2 0 0 0,0 0 0 0,3 2 0 0,-3-2 0 16,3 0 0-16,-1-2 0 0,-2 2 0 0,0 0 8 15,3 0-8-15,0-3 8 0,-3 3-8 0,-1-3 0 16,1 1 0-16,0 2 0 0,0-3 0 0,3 3 0 15,-6-3 0-15,2 3-11 0,4-2 11 0,0 2 0 16,-3-3 0-16,0 3 0 0,0-3 0 0,-1 3 0 16,1 0 8-16,0-2-8 0,0 2 0 0,-3-3 0 0,3 3 0 15,-4 0 0-15,4-2 0 0,-3-1 0 0,3 0 0 0,3 1 0 16,-3-1 0-16,5 3 0 0,-2 0 0 0,3 0-12 16,-3 0 12-16,6 0 0 0,-4 0 0 0,-2 0 0 15,6 0 0-15,-3 0 0 0,3 0 0 0,-7 0 0 16,7 0 0-16,-3 0 0 0,3 0 0 0,-1 0 0 15,1 0 0-15,0-3 0 0,0 3 0 0,-1-2 0 16,1-1 0-16,0 0 0 0,0 3 0 0,0-2-8 16,-4 2 8-16,1 0 9 0,-3 0-1 0,0-3-8 15,0 0 0-15,2 1 0 0,-5-1 0 0,6-2 0 16,-3 2 0-16,3-2 0 0,-4 2 0 0,1-2-9 16,0 2 9-16,0 1 0 0,0-1 8 0,-1 0-8 15,7 1 0-15,-6 2 0 0,3-3 0 0,-3 0 8 16,-4 1-8-16,4 2 0 0,-6-3 0 0,3 3 0 15,0-3 0-15,-3 1 0 0,3-3 0 0,-1 5 0 0,-2-3 0 16,0 0 0-16,-6 3 0 0,3-2 0 16,0-1 0-16,0 0 0 0,2 1 0 0,1 2 0 0,0 0 0 0,-3 0 0 15,3-3 0-15,-3 3 0 0,0 0 0 0,0 3 0 16,-1-1 0-16,-5-2 8 0,3 3-8 0,-3-3 0 16,-3 3 0-16,-6-3 8 0,0 0-8 0,0 0 8 15,0 0-8-15,0 0 8 0,0 0-8 0,-9 0 8 16,3 2-8-16,0-2 8 0,0 0 0 0,0 0 1 15,-2 0 0-15,2 3 0 0,0 0-9 0,0 2 0 16,6-5 0-16,-6 5 0 0,3 0 0 0,-3 1-14 16,3-1 5-16,3-5 1 0</inkml:trace>
  <inkml:trace contextRef="#ctx0" brushRef="#br0" timeOffset="-201115.84">4711 11875 1080 0,'0'0'48'0,"-3"2"9"0,3-2-45 0,-3 8-12 0,0-5 0 0,3-3 0 16,0 0 89-16,0 5 16 0,0-5 3 0,0 0 1 15,0 0-11-15,0 0-2 0,0 0-1 0,0 0 0 16,0 0-4-16,0 0-1 0,0 0 0 0,0 0 0 16,0 0 4-16,0 0 1 0,0 0 0 0,0 0 0 15,6-5-39-15,0-3-7 0,0 3-1 0,3-3-1 16,0-3-21-16,-1 0-4 0,1-2-1 0,3 0 0 15,3 0-9-15,0-1-3 0,-3-1 0 0,0-1 0 16,0 0-9-16,3 0 0 0,-6 0 0 0,6-2 8 0,-4 2-8 0,4 0 0 16,-3 3 0-16,0-1 0 15,0 1 0-15,3 3 0 0,-9-4 0 0,3 6 8 16,-3-2-8-16,3 2 8 0,-6 3-8 0,0-1 8 16,-3 6 4-16,0 0 1 0,0 0 0 0,0 0 0 0,0 0 1 0,0 0 0 15,0 0 0-15,0 0 0 0,0 0-6 16,0 0-8-16,0 6 11 0,-6-1-11 0,6 0 9 15,0 3-9-15,-6 3 0 0,3-3 9 0,0 2-9 0,-3 1 0 16,0-1 0-16,0 4 0 0,0-1 0 0,0 0 0 16,-3 0 0-16,0-2 0 0,3 2 0 0,-3 0 0 15,3 1 8-15,-3-1-8 0,3 3 0 0,0-3 0 16,-8 5 0-16,8-2 8 0,3-2-8 16,0 1 10-16,0-1-10 0,-3-1 10 0,0 0-10 0,3-2 0 15,3-1 0-15,0 1 0 16,0-3-228-16,0-3-42 0</inkml:trace>
  <inkml:trace contextRef="#ctx0" brushRef="#br0" timeOffset="-200762.72">4473 12033 748 0,'0'0'67'0,"0"0"-54"0,0 0-13 0,0 0 0 0,0 0 262 0,0 0 50 16,-9 3 9-16,3 0 3 0,6-3-136 0,0 0-28 15,0 0-4-15,0 0-2 0,0 0-42 0,0 0-8 16,0 0-1-16,3 7-1 0,0-1-33 0,6-4-6 16,0 1-2-16,2-3 0 0,1 3-16 0,6-3-3 15,-6 2-1-15,6-4 0 0,3 2-12 0,-6-6-2 16,6 4-1-16,-1-4 0 0,4 4 4 0,-3-3 1 15,3 2 0-15,3-2 0 0,-7-3-31 0,1 2-16 16,-3 4 1-16,6-4 1 0,-3 4 14 0,3-3 0 16,-1 2 0-16,-2 0 0 0,3-2 0 0,-6 2 0 15,0 1 8-15,3-1-8 0,0 3 0 0,-10 0 0 16,7-3 0-16,-9 3 0 16,3 3-28-16,-6-3 1 0,0 0 0 0,0 3 0 15,-6-3-138-15,6 5-28 0,-6-5-6 0</inkml:trace>
  <inkml:trace contextRef="#ctx0" brushRef="#br0" timeOffset="-199866.53">4544 12465 633 0,'-6'2'28'0,"6"-4"6"0,-3-1-34 0,0-2 0 16,0-1 0-16,0 4 0 0,3 2 315 0,0 0 56 16,0-3 11-16,-3 3 2 0,3-5-220 0,0 2-44 15,0 0-8-15,0 1-3 0,0 2-37 0,3-6-8 16,-3 6-2-16,0 0 0 0,3-5-15 0,6 3-3 0,0-6-1 0,3 2 0 15,-3 1-3-15,0 2-1 0,3-2 0 0,3-3 0 16,-9 3-16-16,8 0-3 0,-5-3-1 0,3 2 0 16,-6-2-10-16,0 6-1 0,3-1-8 0,0-2 12 15,-3 2-12-15,3-2 9 0,0 5-9 0,0-3 8 16,-9 3-8-16,0 0 0 0,9 0 0 0,-9 0 0 16,9 6 8-16,-3-1-8 0,-6-5 0 0,3 5 8 15,-3-5-8-15,6 11 12 0,-6-3-12 0,0 0 12 16,0 0-12-16,-3-1 8 15,0 1-8-15,3 3 8 0,-3-3-8 0,0 0 0 0,0-3 9 0,3 6-9 16,-9-3 0-16,3 2 0 0,6-4 0 0,-6 1 8 16,3 1-8-16,0 0 0 0,3-8 0 0,-3 6 0 0,3-6 0 15,0 0 8-15,0 0-8 0,0 0 0 0,0 0 8 0,0 0-8 16,0 0 8-16,0 0-8 0,0 0 0 0,3-3 0 16,0-2 0-16,6-1 8 0,-3-2-8 0,3 3 0 15,0 3 0-15,2-1 0 16,-5-2 0-16,6-1 0 0,0-4 0 0,3 2 0 0,-6-3 0 0,3 3 0 15,3 0 0-15,-6 0 0 0,6 0 0 0,-3 1 0 16,2-1 0-16,-5 2 0 0,6 4 0 0,-6-4 0 16,3 4 0-16,-6-1 0 0,3 0 0 0,3 1 0 15,-9 2 0-15,3 0 0 0,0 0 0 16,-3 0 0-16,0 0 0 0,0 0 0 0,-3 0 0 0,6 2 0 16,-6 4 8-16,3-4-8 0,-3-2 9 0,3 8-9 15,-3 0 12-15,0 0-12 0,0-8 9 0,0 5-9 16,-6 3 0-16,6-2 9 0,0-1-9 0,-6 3 8 15,3 2-8-15,-3 1 8 0,3 0 0 0,-3-6 0 16,3 0 0-16,0-2 0 0,3 0 5 0,-6-1 1 16,3 1 0-16,0 2 0 0,0 0-4 0,0 1-1 0,0-1 0 15,3-5 0-15,0 0-9 0,6 8 0 0,-6-8 0 16,3 5 0-16,-3-5 0 0,6 6 0 0,-6-6 0 16,9 5 0-16,0-3 0 0,-9-2-12 0,0 0 0 0,9 3 1 15,0 5-165 1,-6-5-32-16,-3-3-8 0</inkml:trace>
  <inkml:trace contextRef="#ctx0" brushRef="#br0" timeOffset="-198531.38">5723 11740 1306 0,'0'0'58'0,"6"0"12"0,-6 0-56 0,0 0-14 0,0 0 0 0,0 0 0 15,0 0 120-15,0 0 20 0,0 0 5 0,0 0 1 16,6 0-16-16,0 0-3 0,-6 0-1 0,6 2 0 15,-6-2-41-15,6 3-8 0,0 0-1 0,2-3-1 16,-8 0-8-16,6 5-2 0,3-5 0 0,3 0 0 16,-3 0-10-16,3 0-3 0,3 2 0 0,0-2 0 15,0 0-24-15,6-2-4 0,-7 2-2 0,1-3 0 16,6 1 9-16,-6-1 1 0,3 0 1 0,0 3 0 16,0-2-33-16,-3 2 0 0,2-3-15 0,-5 0 5 0,6 1 10 15,-3-1 14-15,-3 6-3 0,3-3-1 0,0-3-10 16,0 3 0-16,-1 3 0 0,1-3 0 15,-6 0 0-15,3 2 0 0,-3-2 0 0,3 0 0 0,-3 3 0 16,-3 0 0-16,-6-3-8 0,0 0 8 0,6 5 0 16,-6-5 0-16,3 5 0 0,-3-5 0 15,3 5-80-15,-3-5-17 0,3 8-4 0,-3-8-1 16,0 8-126-16,0-8-26 0</inkml:trace>
  <inkml:trace contextRef="#ctx0" brushRef="#br0" timeOffset="-197284.14">5723 11771 1821 0,'0'0'40'0,"0"0"8"0,0 0 1 0,0 0 3 0,0 0-41 0,0 0-11 0,0 0 0 0,0 0 0 15,0 0 116-15,0 0 22 0,-6 0 4 0,6 0 1 16,0 0-58-16,0 0-11 0,0 0-2 0,0 6-1 0,0-6-10 0,0 0-1 16,0 8-1-16,3-1 0 0,0 1-15 0,3-2-4 15,0-4 0-15,0 4 0 0,0-1-14 0,3 0-3 16,-1 1-1-16,1-1 0 0,-3 0-6 0,3 0-2 15,6 1 0-15,-3 2 0 0,3-3-5 0,-3 3-1 16,0-3 0-16,3 0 0 0,3 1-8 0,-4-4 0 16,1 4 0-16,0-4 8 0,0 4-8 0,-3-1 0 15,3-2 0-15,-6 2 0 0,3-3 16 0,0 1-1 16,-3 2-1-16,-1 1 0 0,1-1-14 0,-3 0-15 16,3 1 3-16,-3-1 1 0,0 0 19 0,-3 0 4 15,6 1 1-15,-3 2 0 0,0-3-13 0,-3 3-13 16,0-3 2-16,0 3 1 0,3 0 10 0,0 0 0 15,-6 0 0-15,3 0 0 0,0 2 0 0,0-2 11 16,0 0-3-16,-3 0 0 0,0 3-8 0,0-1-11 16,-3 4 3-16,0-6 0 0,0 0 8 0,-3 2 0 15,3-2 0-15,0-3 0 0,-3 3 0 16,0 0-13-16,-3 3 3 0,3-3 1 0,-3 2 9 0,-3 1 16 0,3 0-4 16,-6 4-1-16,1 1-11 0,-1-2-16 15,-3-1 4-15,0 0 1 0,-3 0 11 0,0 0 0 16,-3-2 0-16,4 2 0 0,-1-2 0 0,3-1 0 0,0 1 0 15,0 0 0-15,0-3 0 0,3-1 16 0,1 4-4 16,-1 0-1-16,0-1-11 0,0 1 0 0,3 5 0 16,-3-3 0-16,3-3 0 0,-3 4 0 0,0-4 0 15,7 1 0-15,-4-3 0 0,3 5 0 0,3 3 0 16,-3-3 0-16,0 0 0 0,3-2 0 0,0 2 0 0,3-5 0 16,-3-5 0-16,3 2 0 0,0 6 0 0,3-3 0 15,0-3 0-15,0 3 0 0,-6 2 0 0,12-2 0 16,-6-2 0-16,0-6 0 0,0 0 0 0,0 8 0 0,0-8 0 15,9 5 0-15,3 3 8 0,-3-6-8 0,3 1 14 16,0-3-2-16,6 0-1 0,-1 0 0 0,4-3 22 0,0 1 5 16,0 2 1-16,0-3 0 0,3-2-31 0,2 2-8 15,-8 1 0-15,6-1 0 0,0-2 0 0,-3 5 0 16,2-3 0-16,1 0 0 0,-6 1 0 0,0-1 0 16,3 0 0-16,-3 1 0 0,-3-1 0 0,2 3 0 15,-2 0 0-15,3 0 0 0,-3-3 0 16,3 6 0-16,0 2 0 0,0-2 0 0,-3-6 0 0,-1 3 0 15,-2 3 0-15,3-3 0 0,0 3 0 0,-6-1 0 16,0-2 0-16,-3 6 0 0,0-6-16 16,-3 5-4-16,0-2 0 0,0-1-1 15,0 1-51-15,-3-3-9 0,0 0-3 0,0 0 0 16,0 0-156-16,0 0-31 0,0 0-6 0,0 0-2 0</inkml:trace>
  <inkml:trace contextRef="#ctx0" brushRef="#br0" timeOffset="-193533.49">6434 12179 1209 0,'0'0'108'0,"0"0"-87"16,0 0-21-16,0 0 0 0,0 0 171 0,0 0 29 0,0 0 7 0,0 0 1 0,0 0-64 0,0 0-13 15,3 0-3-15,3 5 0 0,0-2-53 0,3-1-11 16,-6 6-3-16,3-2 0 0,0 2-3 0,0-1-1 16,3 4 0-16,0-3 0 0,3 5-37 0,-6-2-8 15,5-1-2-15,-2 1 0 0,3 0 43 0,-3-4 9 16,0 4 2-16,0 0 0 0,0-1-52 0,0 1-12 15,-3-3 0-15,6 2 0 0,-3-4 0 0,0 2 0 16,0 2 0-16,0-2 0 0,-4-3 0 0,1 3 0 16,-3-2 0-16,3-1 0 15,-3-2-25-15,0 2-8 0,-3-5-2 0,3 8 0 16,-3-8-151-16,0 0-30 0,-3 5-7 0,3-5-879 0</inkml:trace>
  <inkml:trace contextRef="#ctx0" brushRef="#br0" timeOffset="-193216.81">6401 12491 2296 0,'0'0'51'0,"0"0"10"0,0 0 3 0,0 0 0 0,0-8-52 0,0 8-12 0,0 0 0 0,6-5 0 15,-6-1 100-15,3 4 16 0,0-3 4 0,3-1 1 16,0 4-45-16,3-4-8 0,-3 1-3 0,0-3 0 15,6 3-16-15,-6-3-3 0,3 0-1 0,3-3 0 16,-3 3-15-16,6-2-3 0,-3-1-1 0,2 1 0 16,1-4-10-16,0 1-3 0,0-3 0 0,3 0 0 15,0 1-13-15,0-4 0 0,-1-2 0 0,1 2 0 16,0 1 0-16,-3-1 0 0,0 1 0 0,3 2 0 16,-3 0 0-16,0 5 0 0,-3 1 0 0,-1 5 0 15,-2-1-30-15,0 4-12 0,-3 2-2 0,-3 0-1 16,3 2-67-16,-3 4-12 0,-3 4-4 0,0-2-1126 15</inkml:trace>
  <inkml:trace contextRef="#ctx0" brushRef="#br0" timeOffset="-192931.75">6866 12467 1267 0,'3'19'56'0,"-3"-19"12"15,0 0-55-15,0 0-13 0,0-3 0 0,0 3 0 0,0 0 148 0,0 0 28 0,0 0 4 0,0 0 2 16,0 0-58-16,0 0-12 0,6 5-3 0,-3 3 0 16,0 0-13-16,-3 5-2 0,-3 1-1 0,0-1 0 15,0 5-23-15,-3 1-5 0,0 2-1 0,-3 0 0 16,3-2-51-16,0-1-13 0,-3 1 0 0,3-6 0 15,3 0 0-15,-3-2 0 0,3 2 0 0,-3-2 0 16,3-3 0-16,0-3 0 0,3-2 0 0,0-3 0 16,0 0-208-16,0 0-44 0,0 0-8 0,6-11-3 15</inkml:trace>
  <inkml:trace contextRef="#ctx0" brushRef="#br0" timeOffset="-192780.32">6973 12181 633 0,'0'0'56'0,"0"0"-44"16,0-5-12-16,0 5 0 0,0-5 264 0,0 0 52 15,0 5 9-15,0-6 3 0,0 6-246 0,3-5-49 16,0 0-9-16,-3-1-574 16,3 1-114-16</inkml:trace>
  <inkml:trace contextRef="#ctx0" brushRef="#br0" timeOffset="-192248.08">7089 11679 1926 0,'0'0'85'0,"0"0"18"0,0-6-83 0,0 1-20 0,3 0 0 0,0-3 0 15,-3 3 113-15,3-3 19 0,3 2 3 0,-3 1 1 16,3-3-68-16,-3 3-12 0,3 0-4 0,0-1 0 16,0-2 10-16,0 3 2 0,0 0 0 0,0-1 0 15,0 4-20-15,-1-1-3 0,1 3-1 0,-6 0 0 16,6-5-20-16,3 2-5 0,0 3-1 0,0 0 0 16,0 0-5-16,3 3-1 0,-3 0 0 0,-3 2 0 15,-6-5-8-15,9 5 0 0,-3 0 0 0,3 3 0 0,-3-2 0 0,-3 2 0 16,0 0 0-16,0-1 0 0,-3 1 0 0,-3 3 0 15,0 0 0-15,0-1 8 0,0 1-8 0,-3-1 0 16,-3 4 0-16,0-4 0 0,0 3 8 0,0 1 5 16,-6 1 2-16,6-1 0 0,-3-1-15 0,0 3 0 15,3-3 0-15,1 0 0 0,-1 0 54 0,0 1 8 16,3-4 2-16,0 1 0 0,0-1-54 0,0-2-10 16,3 3 0-16,0-3 0 0,3 0 0 0,0-3 0 15,0-5 0-15,6 5 0 0,0 1 0 0,-3-1 0 16,-3-5 0-16,9 3 0 0,3-6 0 0,0 3 0 15,-1 0 0-15,1-3 0 0,3 3 22 0,-3-5 0 16,3 2 0-16,0 1 0 0,0 2-22 0,-3-3 8 16,-3 0-8-16,3 1 0 0,-4 2 0 0,1-3 0 15,0 3 0-15,-3 0 8 0,-6 0-8 0,9 3 0 16,-9-3 0-16,6 0 0 0,-6 0 0 0,0 0 0 0,6 5 0 16,0 0-8-1,-3 1-63-15,-3-6-12 0,0 0-2 0</inkml:trace>
  <inkml:trace contextRef="#ctx0" brushRef="#br0" timeOffset="-190342.42">7955 12195 979 0,'0'0'87'0,"0"0"-70"16,0 0-17-16,0 0 0 15,0 0 170-15,0 0 30 0,0 0 7 0,0 0 1 16,0 0-64-16,0 0-13 0,0 0-3 0,0 0 0 0,0 0-24 0,6-3-4 16,0 3-2-16,0-3 0 0,0 1-3 0,3-1-1 15,0-2 0-15,0 5 0 0,0-3-24 0,0-2-5 16,3 2-1-16,2 1 0 0,1 2-38 0,3 0-8 15,-3-3-2-15,3 3 0 0,0 0 26 0,0 0 5 16,0 0 1-16,-1 0 0 0,-2 0-48 0,0 0-20 16,0-3 2-16,0 3 0 0,0-2 18 0,0-1 0 15,0 0 0-15,-4 1 0 0,-2-1 8 0,3 0-8 16,0-2 0-16,-6 2 9 0,3-2-9 0,-9 5 0 0,9 0 0 16,-9 0-11-16,0 0-7 0,0 0-2 0,0 0 0 0,0 0 0 31,0 0-22-31,6 5-5 0,-6-5-1 0,3 8 0 15,-3 0-92-15,0-2-20 0,0-1-3 0,-3 3-1023 0</inkml:trace>
  <inkml:trace contextRef="#ctx0" brushRef="#br0" timeOffset="-189971.78">18132 15817 2432 0,'0'0'0'0</inkml:trace>
  <inkml:trace contextRef="#ctx0" brushRef="#br0" timeOffset="-189134.7">8866 12118 1497 0,'0'0'66'0,"0"0"14"0,0 0-64 0,0 0-16 16,0 0 0-16,0 0 0 0,0 0 145 0,0 0 26 15,0 0 5-15,0 0 0 0,0 0-77 0,3 8-16 16,3-3-3-16,3 0-1 0,-6 3-12 0,6 0-3 16,-3 0 0-16,3 0 0 0,3 3 0 0,-3-3 0 15,-1 0 0-15,1 0 0 0,0 0 0 0,-3 5 0 16,0-3 0-16,3 4 0 0,0-4-51 0,0 1-13 15,0 2 0-15,6 0 0 0,-3 0 24 0,0 1 3 0,0-4 0 0,-1 1 0 16,1 2-19-16,-3 0-8 0,0-2 0 0,0-3 8 16,0 0-8-16,-3 2 0 0,3-4 0 15,0 2 8-15,-3-1-8 0,-6-7 0 0,6 6 0 0,-6-6 0 16,9 8-72-16,-9-8-11 16,0 0-1-16,3 10-1 0,-3-10-75 0,0 11-16 15,0-11-2-15,-3 10-938 0</inkml:trace>
  <inkml:trace contextRef="#ctx0" brushRef="#br0" timeOffset="-188826.42">8810 12480 1267 0,'-9'-8'112'0,"9"8"-89"0,0 0-23 0,0 0 0 0,0-7 194 0,0 1 34 15,3-2 8-15,-3 3 0 0,3 0-84 0,0-3-18 16,-1 2-3-16,4 1-1 0,3-5-46 0,0-1-10 16,0 0-2-16,3-2 0 0,6 0 1 0,-3 0 0 15,0 0 0-15,3-1 0 0,-4-2-58 0,4 3-15 16,0-5 0-16,0-3 0 0,0 2 0 0,0-2 0 16,3 2 0-16,-6 1 0 0,2-1 0 0,1 3 0 15,-6 1 0-15,6-1 0 0,-6 2 27 0,0 1 2 16,0 3 1-16,-12 10 0 0,12-11-30 0,-12 11 0 15,0 0-13-15,0 0 4 16,9 0-96-16,-9 0-19 0,0 0-4 0,0 0-740 16,0 0-147-16</inkml:trace>
  <inkml:trace contextRef="#ctx0" brushRef="#br0" timeOffset="-188449.75">8818 11843 1267 0,'0'0'112'0,"0"-6"-89"0,0 6-23 0,3-5 0 0,-3 0 209 0,3 0 38 16,-3-1 7-16,0 6 2 0,0-5-74 0,3 0-14 15,3 2-4-15,-3-2 0 0,0-1-64 0,6 1-14 16,0 3-2-16,3-1-1 0,6 0-30 0,0-2-5 16,-3 2-2-16,2 1 0 0,4-1-18 0,0-2-4 15,0 2-1-15,3-2 0 0,0 0-12 0,-1-1-3 16,1 4 0-16,-3-4 0 0,0 1-8 0,0 2 0 16,-6 3 0-16,3 0 8 0,-4-2-8 0,1 2 0 15,0 2 0-15,-3-2 0 0,0-2 0 0,-3 2 0 16,3 0-14-16,-3 0 5 15,-9 0-43-15,6 2-9 0,0 4-2 0,3-4 0 16,-6 4-79-16,2-1-16 0,-5-5-3 0,3 5-1059 0</inkml:trace>
  <inkml:trace contextRef="#ctx0" brushRef="#br0" timeOffset="-187850.67">9592 11531 1972 0,'0'0'88'0,"0"-3"17"0,-3-2-84 0,3 2-21 16,0-5 0-16,0 3 0 0,3 2 131 0,0-2 21 15,-3 0 5-15,3-3 1 0,3 2-67 0,-3 1-14 16,3 0-2-16,0-1-1 0,0 1-26 0,3 0-4 16,-3 2-2-16,0-2 0 0,3 2-14 0,0 1-4 15,0-1 0-15,3 3 0 0,-3 0-10 0,-1 0-2 16,-2 3-1-16,3-1 0 0,0 1-11 0,-3 5 12 15,0-3-12-15,-3 0 12 0,3 3-12 0,-3 0 8 16,3 0-8-16,-3 3 8 0,-3-1-8 0,0 1 12 0,0 0-12 16,-3-1 12-16,0 1-12 0,0 2 8 0,0 0-8 0,-3 3 8 15,0-5-8-15,0 2 0 0,-3 3 9 16,3-3-9-16,-3 3 8 0,1-3-8 0,-4 3 8 0,3-3-8 16,-3-2 10-16,-3 2-2 0,3-2-8 0,3 2 12 15,-3-3 20-15,0 1 4 0,3-3 1 0,-3 2 0 16,3-4-25-16,4-1-4 0,-1 0-8 0,3 1 11 15,3-6-11-15,0 0 0 0,0 0-12 0,0 0 12 16,6 5 8-16,0 0 10 0,2-2 2 0,1 0 0 16,0-3-12-16,3 0-8 0,3-3 12 0,-3 0-12 15,0-2 11-15,3 2-11 0,-3-2 10 0,3 2-10 16,-1 1 10-16,1-1-10 0,0 0 10 0,0 1-10 0,-3-4 8 0,0 4-8 16,3-1 0-16,-3 3 9 0,-3 0 13 15,3 0 2-15,-1 3 1 0,-2-1 0 16,-3 1-47-16,0 2-10 0,0 1-1 0,-3 2-1005 15,-3 0-201-15</inkml:trace>
  <inkml:trace contextRef="#ctx0" brushRef="#br0" timeOffset="-170029.98">11301 10213 1152 0,'0'-5'51'0,"0"5"10"0,0 0-49 0,0 0-12 16,0-3 0-16,0 3 0 0,0 0 131 0,0 0 23 0,0 0 5 0,0 0 1 16,0 0-86-16,0 0-17 0,0 0-3 0,0 0-1 15,6 8 22-15,-3 3 4 0,-3 4 1 0,0 4 0 0,0 7-8 0,-3 9-2 16,0 7 0-16,0 3 0 0,0 3-11 0,-3-3-3 15,0 8 0-15,-3 10 0 0,0 11-6 0,0 0-2 16,3 3 0-16,0 5 0 0,-6-5-28 0,0 7-5 16,1 17-2-16,-1-3 0 0,-3-8 41 0,0 8 8 15,6 0 2-15,-3 5 0 0,3-11-52 0,0-10-12 16,3 8 0-16,0-5 0 0,3-6 0 0,0-15 9 16,-3-6-9-16,6-2 8 0,3-9-8 0,0-10 0 15,-3 0 0-15,3-2 0 0,3-3 0 0,-3 5 0 16,3-3 0-16,-3-2 0 0,0-6 0 0,0-5 0 15,0-2 0-15,-3-6-11 0,3-2 11 0,-3-3 0 0,0 0 0 0,0-8 0 16,0 0-12-16,0 0-1 16,-3-6 0-16,0-2 0 15,0-5-33-15,0 3-6 0,0-6-2 0,0 5 0 16,0 3-127-16,3-2-26 0,-3-4-5 0,0 6 0 0</inkml:trace>
  <inkml:trace contextRef="#ctx0" brushRef="#br0" timeOffset="-167940.79">11881 10829 1731 0,'0'24'76'0,"0"-18"17"16,0-1-74-16,0-3-19 0,0-4 0 0,0 2 0 0,0 0 107 0,0 0 145 15,0-3-123-15,3 3-82 0,-3-2-17 16,3 2-3-16,0-3-1 0,0-2-17 0,0 2-9 0,0-5 10 0,3 3-10 16,-3-3 8-16,0 2-8 0,0-1 0 0,0-1 0 15,0 0 8-15,0 0-8 16,-3 2 0-16,3 1 0 0,-3 0 0 0,0 2 8 0,0 1-8 0,-3-1 0 15,3 3 24-15,-3 3 1 16,3-3 1-16,-3 2 0 0,0 1 9 0,0 2 1 16,0 0 1-16,0 1 0 0,0-1-14 0,0 0-3 0,0 3-1 0,0-2 0 15,3 1-9-15,-3-1-2 0,3-1 0 0,-3-2 0 16,3 2 11-16,0-5 1 0,0 3 1 0,3-3 0 16,-3-3-33-16,3-2-8 0,-3-6 0 0,0-2-1 15,0 2 42-15,3 3 9 0,-3 3 2 0,0-3 0 16,3-2-24-16,-3 4-8 15,0 1 0-15,0 2 9 0,0 3-9 0,0 0 0 0,0 0 0 0,0 0 0 16,0 0-40-16,0 8-12 0,0-8-4 0,-3 8-1123 16</inkml:trace>
  <inkml:trace contextRef="#ctx0" brushRef="#br0" timeOffset="-167284.93">12158 10901 1152 0,'3'-13'102'0,"-3"13"-82"0,0 0-20 0,0 0 0 16,0 0 235-16,0 0 42 16,0 0 9-16,0 0 2 0,0 0-141 0,0 0-28 0,0 0-6 0,0 0-1 15,0 0-76-15,6-3-16 0,0-2-4 0,3-1 0 16,0-2 28-16,0-2 6 0,3-3 1 0,3 2 0 16,-1-2-37-16,4-3-14 0,0 3 11 0,0-1-11 15,-3 4 8-15,0-1-8 0,0 3 0 0,-3 0 9 16,-3 1-9-16,2 4 0 0,-2-2 0 0,0 2 0 15,-9 3 0-15,0 0 10 0,6 0-10 0,-6 0 10 16,0 0-10-16,9 5 0 0,0-2 0 0,-3 5 0 16,-3-3 53-16,0 6 9 0,-3-3 2 0,0 5 0 15,0 0-52-15,-3 0-12 0,3 1 0 0,-3-1 0 0,0 3 0 16,0-3 0-16,3 0 0 0,-3-2 0 0,0-1 19 0,3-2 1 16,0 0 0-16,0-8 0 0,0 0-20 0,0 0 0 15,0 0 0-15,0 0 0 0,0 0 0 0,0 0 0 16,6-8 8-16,0 3-8 0,0-6-14 0,3-2-6 15,-3 0-2-15,3-3 0 0,0 0 22 0,3 0 0 16,-3-2 0-16,3 4 0 0,-1 1 0 0,1 0 0 16,0 2 0-16,3 1 0 0,-3 5 0 0,0-3 0 15,0 2 0-15,-3 4 0 0,0-1 0 0,0 0 0 16,-9 3 0-16,12 3 0 0,-12-3 0 0,8 5 0 16,1 1 0-16,-3 2 0 0,0-3 12 0,-3 3 8 15,0 2 0-15,0 4 1 0,0-1-33 0,-3 0-8 0,0 3 0 0,0 2-1 16,-3 1 21-16,0 0 0 0,-3 2 0 15,3-3 0-15,-6-2 0 0,3 3 0 0,3-4 0 0,0 1 0 16,1-2 20-16,-1-4 9 16,3-2 2-16,0 0 0 0,0 0-31 0,0-8 0 15,0 0 0-15,8 8 0 16,1-3-144-16,0 0-36 0</inkml:trace>
  <inkml:trace contextRef="#ctx0" brushRef="#br0" timeOffset="-166761.95">11682 12282 2113 0,'0'0'93'0,"0"0"20"0,0 0-90 15,0 0-23-15,0 0 0 0,0 0 0 0,-6 3 124 0,6-3 20 0,0 0 4 0,0 0 0 16,0 0-65-16,0 0-14 0,0 0-2 0,0 0-1 16,0 0-54-16,3-6-12 0,0-2 0 0,3 0 0 0,-3 1 16 0,0 1 7 15,-3 6 1-15,0 0 0 16,6-5-24-16,-6 5 0 0,0 0-12 0,0 0 4 16,0 0-80-16,0 0-16 0,0 0-4 0,0 8-698 15,-3-3-140-15</inkml:trace>
  <inkml:trace contextRef="#ctx0" brushRef="#br0" timeOffset="-166078.85">11988 12311 1094 0,'0'0'97'0,"0"0"-77"0,0 8-20 0,0-3 0 16,0 1 252-16,0-6 48 0,0 0 8 0,0 0 3 15,0 0-143-15,0 0-28 0,0 0-5 0,0 0-2 16,0 0-53-16,0 0-12 0,0 0-1 0,0 0-1 15,0 0-28-15,6 0-6 0,3 0 0 0,0-3-1 16,-3-2-15-16,3-3-4 0,3 2 0 0,0 1 0 16,3-5-12-16,-3-1 9 0,3-2-9 0,0 2 8 0,-1 3-8 0,-2-2 0 15,-3-1 9-15,-3 3-9 0,6 0 0 0,-3 3 0 16,0 0 0-16,0 5 0 0,0 0 0 16,-3 0 0-16,3 2 0 0,-6 4 0 0,0-1 0 0,0 3 0 15,-3 0 0-15,0 2 0 0,0 1 0 0,0-1 12 16,-3 6-4-16,-3-2 0 0,3-1 4 0,0 0 2 15,-3 0 0-15,3-2 0 0,0-6-5 0,0 3-1 16,0 3 0-16,0-3 0 0,3-8-8 0,0 0 0 16,0 0 0-16,0 0 8 0,0 0-8 0,0 0 0 15,6-3 0-15,3-2 0 0,0-1 0 0,0 6 8 16,-3-2-8-16,6-4 0 0,2-4 0 0,-2-1 0 16,0 3 0-16,3-2 0 0,3-4 0 0,-3 4 0 15,-3-1-10-15,3 1 10 0,0-6-12 0,-4 3 12 0,1 2-13 0,0 0 5 16,0 4 8-16,-3-4 0 0,-3 6-9 15,3-1 9-15,0 4 0 0,-3-1 0 0,0 0 0 0,3 3 0 16,-6 3 0-16,3 2 0 0,-6-5 0 0,3 8 0 16,3 6 0-16,-6-4 0 0,3 1 0 0,-3-1 8 15,0 4 28-15,0-1 6 0,0-5 1 0,-3 0 0 16,3 2-43-16,-3 1 0 0,0-3-13 0,3 5 3 16,0 0 10-16,3-2 9 0,-6-3-1 0,6-3-8 15,0 3 8-15,0 0-8 0,0-3 0 16,0 3 0-16,-1-5 0 0,-2-3-9 0,0 0-1 0,9 2 0 31,0 4-189-31,-3-9-37 0,3-8-8 0,-3 1-2 0</inkml:trace>
  <inkml:trace contextRef="#ctx0" brushRef="#br0" timeOffset="-165367.35">11307 11443 979 0,'12'3'43'0,"-3"0"9"0,0-1-41 0,3-2-11 16,-1 3 0-16,7-3 0 0,-3 2 176 0,6 1 34 15,0 0 6-15,3 2 2 0,-1 0-103 0,10 3-21 16,0-2-4-16,6 2-1 0,5-8 26 0,7-3 5 16,5 0 0-16,1 1 1 0,3-4-17 0,-1 1-3 15,7 0-1-15,-4-3 0 0,4 0-64 0,-7 0-14 16,1 0-2-16,-4 3-1 0,-2-1-7 0,-4 4 0 0,4-4-1 0,-6 1 0 15,-1 2-11-15,-2 3 0 16,-1-2 0-16,-2 2 0 0,-3 0 0 0,-9 5 8 16,-1-2-8-16,-5 2 0 0,0-2 9 0,-6-1-9 0,0-2 10 0,0 3-10 15,-4 0 28-15,1 2-1 0,-6 3 0 0,3-3 0 16,-3-7-9-16,0-1-2 0,-3 0 0 0,3 3 0 16,0 6-8-16,-3-1-8 0,0-3 12 0,-3-2-12 15,3-5-15-15,-3 3-9 16,-3-1-3-16,0 3-1365 0</inkml:trace>
  <inkml:trace contextRef="#ctx0" brushRef="#br0" timeOffset="-164039.45">13786 11433 1036 0,'0'0'92'0,"0"0"-73"16,0 0-19-16,0 0 0 0,0 0 206 0,0 0 38 0,0 0 7 0,6 2 1 16,3 1-100-16,0-3-21 0,0 3-4 0,3-3-1 15,0 0-46-15,0 0-8 0,3-3-3 0,3 3 0 0,-1-3-42 0,1 1-9 16,0 2-2-16,-3 0 0 15,6-3-16-15,-3 3 10 0,-3 0-10 0,2 0 8 0,-2 0-8 0,0 0 0 16,0 0 0-16,-3 3 0 0,0-3 0 0,0 0-12 16,-3 0 0-16,-9 0 1 15,0 0-113-15,9 2-24 0,-9-2-4 0,0 0-888 16</inkml:trace>
  <inkml:trace contextRef="#ctx0" brushRef="#br0" timeOffset="-163774.22">13831 11554 1152 0,'0'0'102'0,"0"0"-82"0,0 0-20 0,0 0 0 16,0 0 184-16,0 0 32 0,0 0 6 0,0 0 2 16,6 6-84-16,0-1-17 0,3-5-3 0,0 3-1 15,0-3-38-15,3 0-7 0,-1 0-2 0,1 0 0 16,3-3-56-16,0 3-16 0,0 0 0 0,0-5 0 15,3 2 47-15,0 3 4 0,-3 0 1 0,5-3 0 16,-2 3-36-16,0-2-6 0,3 2-2 0,-3-3 0 16,0 0-8-16,-3 1 0 0,-1 2 0 0,4-3 0 31,-3 3-52-31,-3 3-15 0,0-3-3 0,0 0-1 0,0 0-165 16,0 2-34-16</inkml:trace>
  <inkml:trace contextRef="#ctx0" brushRef="#br0" timeOffset="-163372.28">14352 11337 1382 0,'-3'-5'123'0,"-3"0"-99"16,3-3-24-16,-3 5 0 15,3-2 233-15,0 2 42 0,0 1 8 0,3 2 1 0,0 0-148 0,0 0-29 16,0 0-7-16,0 0 0 0,0 0-57 0,0 0-11 15,6-3-3-15,3 3 0 0,0 0-5 0,3 0-2 16,3 3 0-16,0 2 0 0,-1-2-9 0,1-1-1 16,-3 4-1-16,3-1 0 0,3-3-11 0,0 4 8 15,3-1-8-15,2-2 8 0,-2 2-8 0,0 0 0 16,-3 1 0-16,0-1 0 0,0 0 0 0,0 3 0 0,-4-3 0 16,1 3 0-16,-3 0 0 0,0-2 8 0,-3 1-8 0,-3 1 0 15,3 0 0-15,-3 0 8 0,-3 0-8 0,0 3 0 16,-3-3 0-16,-3 2 8 0,0-2-8 15,-3 6 0-15,0-7 8 0,-6 4-8 0,0 0 0 16,0-1 8-16,-3 1-8 0,-5 2 10 0,-1-2-10 16,-6 2 10-16,3 0-2 0,-3 0 0 0,4-2 0 0,2-1 0 15,0 1 2-15,-3 0 0 0,3-6 0 16,3 0 0-16,3-2-10 0,1-3 0 0,5 0 0 0,0 0 8 16,0 0-8-16,6 0-12 0,0 0 2 0,3 0 1 15,6-3-179-15,0-2-36 16</inkml:trace>
  <inkml:trace contextRef="#ctx0" brushRef="#br0" timeOffset="-162533.22">15590 11062 403 0,'0'0'17'0,"0"0"5"0,3-5-22 0,-3 5 0 0,0 0 0 0,0 0 0 0,0 0 332 0,0 0 61 16,0 0 13-16,0 0 2 0,0 0-216 15,0 5-43-15,-3 3-9 0,0 3-1 0,0 2-35 0,-6 3-6 16,3 5-2-16,-6 0 0 16,0 8-27-16,1 3-5 0,-1 2-2 0,-6 3 0 0,3 3-19 0,-3-3-4 15,0-2-1-15,0-1 0 0,0-2-19 0,4 0-4 16,2-3-1-16,0-3 0 0,-3 3-14 0,6-5 9 15,0-5-9-15,6-4 8 16,-3 4-8-16,3 2 0 0,3 0 0 0,0 0 0 0,0-2 0 0,-3-3 0 16,3-3 0-16,-3 3 0 0,3-8 0 0,3-3 0 15,0 0 0-15,-3-5 0 0,9-8 0 0,0 1 0 16,3-7 8-16,3-2-8 0,3-2 0 0,2-1 0 0,1 1 0 16,0-1 0-16,0 1 0 0,0 2 0 15,0 3 0-15,-1 0 0 0,1 2 0 0,0 3 0 0,0 0 0 16,0 3 0-16,0-1 0 0,-3 4 0 0,2-1 0 15,-2 1 0-15,0 4 0 0,-9-2 0 0,0 5 0 16,0 1 0-16,0-1 0 0,-3-2 0 16,3-1 0-16,-3 4 0 0,0-1 0 0,-3 3 0 0,0 0 0 0,0 2 0 15,-3 1 0-15,2 0 8 0,-2 2-8 0,-2 0 0 16,-7 6 0-16,0-4 8 0,-3 1-8 16,0 3 0-16,-3-1 8 0,-3-2-8 0,3-3 8 0,-6 3-8 15,4 0 12-15,-4-3-4 0,0-2 0 0,0 0 0 16,0-1-8-16,-3-5 12 0,4 3-12 0,-1-2 12 15,-3-1-12-15,3 0 0 0,0-2 0 0,3-3 8 16,3-3-8-16,4 3 0 0,-1-2 0 0,3 2 0 16,3-6 0-16,6 4 0 0,0-4 0 0,3-2 0 15,0-2-59-15,6 2-10 0,0 0-3 16,2-3 0-16,1-2-156 0,6-5-32 0</inkml:trace>
  <inkml:trace contextRef="#ctx0" brushRef="#br0" timeOffset="-162210.37">16239 11454 1958 0,'6'5'174'0,"-3"-2"-139"0,0-3-35 0,-3 0 0 15,0 0 70-15,0 0 7 0,0 0 2 0,3 2 0 16,-3-2 7-16,6 0 2 0,3 0 0 0,0 0 0 16,0 0-13-16,0 0-3 0,2 0 0 0,1 0 0 15,3-2-21-15,0-1-5 0,0 0-1 0,3 1 0 16,-3-3-21-16,0 2-4 0,0-2 0 0,-4-1-1 16,4 1-2-16,-6 2 0 0,3-2 0 0,-3 2 0 15,0-2-17-15,-3 2 0 0,3 1 0 0,-9 2 0 16,0 0 0-16,6 0 0 0,-6 0-13 0,0 0 5 15,0 0-142-15,0 0-28 0,0 0-6 0</inkml:trace>
  <inkml:trace contextRef="#ctx0" brushRef="#br0" timeOffset="-161962.78">16278 11570 1998 0,'0'0'44'0,"0"0"8"0,0 0 3 0,0 0 1 0,0 0-44 16,0 0-12-16,0 0 0 0,9-2 0 0,0 2 96 0,-1-3 16 16,1 3 4-16,0-3 1 0,3 1-13 0,-3 2-4 15,0-3 0-15,3 3 0 0,0 0-45 0,-3 0-10 16,0-3-1-16,3 3-1 0,0 0 5 0,-3 0 0 0,-1 0 1 0,4 0 0 16,-6 0-49-16,3 3-17 0,-3-3 0 0,3 3 0 15,-3-1 17-15,0 1-10 0,-3 2 10 0,-3-5-8 31,6 0-49-31,-6 0-10 0,0 0-1 0,0 0-1 16,3 6-147-16,-3-6-30 0</inkml:trace>
  <inkml:trace contextRef="#ctx0" brushRef="#br0" timeOffset="-159779.35">17775 10483 403 0,'0'0'36'0,"0"0"-36"0,0 0 0 0,0 0 0 15,0 0 299-15,0 0 53 0,0 0 10 0,0 0 2 16,0 0-172-16,0 0-34 0,0 0-7 0,6-3-2 16,0 3-58-16,0-2-12 0,0-1-3 0,3 3 0 15,0 0-8-15,0 0-3 0,2 0 0 0,4 0 0 16,3-3-10-16,-3 3-3 0,3-2 0 0,3 2 0 16,3-3-24-16,2 0-6 0,4 1-1 0,-3-1 0 0,0 0-10 0,-1 3-3 15,4 0 0-15,-3 0 0 0,0 0-8 16,-3 0 0-16,-4 3 9 0,4 0-9 0,-3-3 0 15,-3 2 0-15,0 1 0 0,-3 0 8 0,3-1-8 0,-4 1 0 16,1 0 0-16,-3-1 0 0,3-2 0 0,-3 0 0 16,3 3 0-16,-6-3 8 0,0 2-8 0,0-2-16 15,0 0 4-15,0 0 0 16,-1 0-112-16,-2 0-22 0,-3 0-5 0,-3 0-1045 0</inkml:trace>
  <inkml:trace contextRef="#ctx0" brushRef="#br0" timeOffset="-159136.04">17751 10544 921 0,'0'0'40'0,"0"0"10"0,0 0-40 0,0 0-10 0,0 0 0 0,0 0 0 16,0 0 252-16,0 0 48 0,0 0 9 0,0 0 3 16,0 0-171-16,0 0-33 0,0 0-8 0,9-3 0 15,-3 3-10-15,3 0-2 0,0 3 0 0,3-3 0 16,-3 0-41-16,0 2-9 0,3-2-2 0,-1 3 0 16,1 0-7-16,0-1-1 0,3-2-1 0,0 6 0 0,0-4-14 0,3 1-2 15,0-1-1-15,-1 4 0 0,4-4-10 16,0 4 12-16,0-1-12 0,0 0 12 0,-3 1-12 0,0-1 0 15,2 0 0-15,-2 0 0 0,-3 1 8 0,0 2-8 16,-3-3 8-16,0 0-8 0,0 1 0 0,-3 1 0 16,-3-1 0-16,-3-1 0 0,3 0 0 0,-6 1 0 15,0-1 0-15,0 3 0 0,-6 0 0 0,3 0 0 16,-6 0 8-16,-3 2-8 0,3 4 0 0,-6-1 0 16,0 0 9-16,-6 0-9 0,9 3 0 0,-9 0 8 15,1 2-8-15,-1 1 0 0,0 0 0 0,0 2 0 16,-3-5 0-16,1 2-8 0,-1 1 8 0,0-4 0 15,0 1 10-15,0 0-10 0,-3 0 0 0,1-3 0 16,-4 1 0-16,0-1 0 0,3 0 0 0,4 0 0 16,2 0 0-16,0 1 0 0,-3-4 0 0,6 4 0 15,0-1 0-15,6-3 0 0,1-2 0 0,-1 0 0 16,6 3 0-16,0-3 0 0,3 0 0 0,3 0 0 0,0-3 0 16,3 3 0-16,6-3 8 0,0-2-8 0,2 2 0 15,4-2 9-15,3-3-9 0,3 0 10 0,-3 0-10 16,3 0 10-16,6-3-10 0,-1-2 0 0,1 2 0 15,0-2 0-15,0 0 0 0,-1 2 0 0,-2-2 0 16,0 2 0-16,0-2 0 0,0 5 0 0,3-6 0 0,-1 4 0 16,7-4 0-16,-6 4 0 0,3-1 0 0,-4-2 0 15,1 2 0-15,0 1 0 0,-3 2 0 0,-3 0 0 16,-4 0-24 0,1 2-9-16,-3-2-3 0,0 3 0 0,-3-3-176 0,-3 2-35 15,3 1-7-15</inkml:trace>
  <inkml:trace contextRef="#ctx0" brushRef="#br0" timeOffset="-158702.3">18534 10951 1440 0,'0'0'64'0,"0"0"12"0,0 0-60 0,0 0-16 0,0 0 0 0,0 0 0 15,0 0 202-15,0 0 38 0,0 0 7 0,0 0 1 16,0 8-140-16,0-3-28 0,3 3-5 0,0 0-2 16,0 0-21-16,0 0-5 0,3 0-1 0,0 0 0 15,0 3-18-15,3-4-4 0,-3 4-1 0,3-3 0 16,-4 0-11-16,4 0-3 0,0-3 0 0,-3 3 0 16,3 3-9-16,3-6 0 0,0 3 0 0,-3-3 0 15,-3 1 0-15,3-4 0 0,0 3 0 0,-3 1 0 16,0-4 0-16,-6-2 0 0,0 0 0 0,9 6 0 15,-6-1-95-15,3 0-24 16,-6 3-5-16,3-3-655 0,-3-5-131 0</inkml:trace>
  <inkml:trace contextRef="#ctx0" brushRef="#br0" timeOffset="-158223.22">18519 11226 230 0,'0'0'10'0,"0"0"2"0,0 0-12 0,0 0 0 0,0 0 0 0,3-5 0 16,-3 5 319-16,0 0 61 0,0-5 12 0,0 5 2 15,3-6-208-15,0 1-42 0,0 0-8 0,0-3-1 16,0 3-31-16,3 2-5 0,0-2-2 0,-3-1 0 0,0-2-27 0,3 3-6 15,0-3 0-15,3 3-1 0,0-3-13 0,2 0-2 16,4 0-1-16,0 0 0 0,-3-2-38 0,6-1-9 16,-3-2 0-16,0 2 0 0,3-2 53 0,-6 2 9 15,2 1 2-15,1-3 0 0,-3 2-52 0,0 0-12 16,0 1 0-16,0-1 0 0,0 1 0 0,-3 2-15 16,0-3 3-16,0 1 1 0,0 2 11 0,-1 0 0 15,1 2 0-15,-3-2 0 0,0 3 0 0,0 0 0 16,-3 2 0-16,-3 3-8 15,0 0-82-15,0 0-16 0,0 0-3 0,0 0-733 0,0 0-146 16</inkml:trace>
  <inkml:trace contextRef="#ctx0" brushRef="#br0" timeOffset="-157605.75">19031 11105 1893 0,'-3'2'41'0,"3"-2"9"0,-6 6 2 0,3-4 2 0,-3 1-43 0,3 2-11 0,0 0 0 0,0 1 0 16,0 2 104-16,0 0 18 0,-3 2 4 0,3-2 1 16,0 3-64-16,-3-1-13 0,3 1-2 0,0-1-1 15,-2 6-32-15,2-5-7 0,0-3 0 0,0-6-8 16,3 4 0-16,0-6 0 0,0 0 0 0,0 0-752 15,0 0-151-15</inkml:trace>
  <inkml:trace contextRef="#ctx0" brushRef="#br0" timeOffset="-157424.12">19094 10866 2073 0,'0'0'184'0,"0"0"-147"16,0 0-29-16,0 0-8 0,0 0 65 0,0 0 12 16,0 0 3-16,0 0 0 0,0 0-42 0,0 0-8 15,0 0-2-15,0 0-1105 0</inkml:trace>
  <inkml:trace contextRef="#ctx0" brushRef="#br0" timeOffset="-156916.18">19242 10978 1627 0,'0'0'72'0,"0"0"15"0,0 0-70 0,0 0-17 15,0 0 0-15,0 0 0 0,0 0 117 0,0 0 20 16,0 0 4-16,0 0 1 0,0 5-50 0,3 3-11 16,-3-3-1-16,6 0-1 0,-6-5-28 0,3 8-6 15,3 0-1-15,-3 3 0 0,-3-1-6 0,3 1-2 0,0-3 0 0,0 3 0 16,-3-4-1-16,3 1-1 0,0 3 0 0,0-3 0 15,0 3-4-15,0-4-1 0,-3 4 0 0,3 0 0 16,0-3-18-16,0-1-11 0,0 1 12 0,0 0-12 16,3-2 0-16,3 2 0 0,-3-3 0 0,0-2 0 31,0-1-60-31,3 1-16 0,-3-3-4 0,2 0-748 0,-2-3-149 0</inkml:trace>
  <inkml:trace contextRef="#ctx0" brushRef="#br0" timeOffset="-156611.18">19614 11017 1555 0,'0'0'138'0,"0"0"-110"16,0 0-28-16,0 0 0 0,0 0 209 0,0 0 37 15,0 0 7-15,-6 6 2 0,-2 1-123 0,2-1-25 16,-3 4-5-16,0 4-1 0,-3-4-41 0,-3 3-9 15,0 6-2-15,0-1 0 0,0 4-4 0,-3-4-1 16,4 3 0-16,-4 3 0 0,-6-3-25 0,0 3-6 16,3 3-1-16,0-1 0 0,1 0 19 0,2-4 3 15,3 4 1-15,0-2 0 0,0-3-35 0,3-2-16 16,0-1 2-16,0 1 0 0,6-3 14 0,-3-3 0 16,3-3 0-16,1 4 0 0,-1-4-20 0,6-2 0 15,-3 0-1-15,3-8 0 16,0 0-146-16,0 0-29 0,0 0-5 0,6-3-1025 0</inkml:trace>
  <inkml:trace contextRef="#ctx0" brushRef="#br0" timeOffset="-156315.68">19617 11374 2037 0,'0'0'44'0,"0"0"10"0,0 0 2 0,0 0 2 0,0 0-46 0,0 0-12 0,0 8 0 0,0-2 0 16,-3 2 96-16,3 0 18 0,0-8 3 0,0 7 1 0,0-7-53 0,-3 8-10 16,0 0-3-16,0 3 0 0,1-3 0 0,-1 0-1 15,-6 0 0-15,3 2 0 0,0-2-25 0,0-2-5 16,0-1-1-16,3 0 0 0,-3 0-20 0,0 1 0 15,0-4-12-15,6-2 4 16,0 0-73-16,0 0-15 0,0 0-2 0,0 0-696 16,0 0-139-16</inkml:trace>
  <inkml:trace contextRef="#ctx0" brushRef="#br0" timeOffset="-156164.65">19763 11123 2433 0,'0'0'108'0,"0"0"22"0,-3-3-104 0,3 3-26 0,0 0 0 0,-6-5 0 16,0 5 75-16,6 0 9 0,0 0 3 0,0 0 0 15,0 0-71-15,0 0-16 0,3-5 0 0,3 2-811 16,3-2-164-16</inkml:trace>
  <inkml:trace contextRef="#ctx0" brushRef="#br0" timeOffset="-154749.91">20811 10991 1839 0,'0'0'40'0,"0"0"9"0,0 0 2 0,0 0 1 0,0 0-42 0,0 0-10 0,0 0 0 0,0 0 0 0,0 0 112 0,0 0 20 15,0 0 4-15,0 0 0 0,0 0-48 0,3 8-11 16,-3 0-1-16,3 0-1 0,3-3-12 0,-3 3-3 15,3-3 0-15,3 3 0 0,-3 0-19 0,3-3-4 16,3 3-1-16,-4-2 0 0,4 1-19 0,-3-1-4 16,3-1-1-16,-3 0 0 0,0 1-3 0,0 2-1 15,0 0 0-15,0-1 0 0,0 1-8 0,-3 0 0 16,0 0 0-16,0 0 0 0,-3 0 0 0,0-3 0 16,0 3 0-16,3 3 0 15,-3-3-86-15,-3 0-19 0,3-3-4 0,-1 3-1123 0</inkml:trace>
  <inkml:trace contextRef="#ctx0" brushRef="#br0" timeOffset="-154415.28">21252 10980 1994 0,'-3'-2'88'0,"3"2"19"0,3-3-86 0,-3 3-21 0,0 3 0 0,0-3 0 15,3 2 111-15,-3-2 17 0,0 0 4 0,-6 8 1 0,6 3-53 0,-3-1-12 16,-3 4-1-16,0-1-1 16,-3 3-22-16,-3 2-5 0,-3 1-1 0,3 5 0 0,-6-1 1 0,0 1 0 15,3 3 0-15,-2 2 0 0,-1 0-3 0,3-3 0 16,-3 3 0-16,0 3 0 15,-3-5-14-15,3-1-3 0,1 0-1 0,-4 1 0 0,3-6-18 16,0 0 10-16,0 0-10 0,3-2 8 0,6-1-8 16,-3-2 0-16,4 0 0 0,-1-3 0 15,0 1-53-15,3-6-13 0,3 0-2 0,3-3-838 16,0-5-167-16</inkml:trace>
  <inkml:trace contextRef="#ctx0" brushRef="#br0" timeOffset="-154039.25">20811 10636 1659 0,'0'0'73'0,"0"0"16"0,0 0-71 0,0 0-18 0,0 0 0 0,0 0 0 16,0 0 98-16,0 0 16 0,0 0 3 0,9-2 1 15,-3 2-32-15,3-3-6 0,0 3-2 0,3 0 0 16,3-3-2-16,2 3 0 0,1-2 0 0,3-1 0 16,-3 0-14-16,3 1-3 0,3 2-1 0,-1-3 0 0,-2 0-30 0,0 3-7 15,0-2-1-15,0-1 0 0,3 1-9 0,-1-1-3 16,-2 3 0-16,0-3 0 0,-3 3-8 0,-3-2 8 15,3 2-8-15,0-3 8 0,-1 3-8 0,-2 0 0 16,-3 0 9-16,3 3-9 0,-3-3 0 0,0 0 0 16,0 0 0-16,-6 0 0 0,-6 0 0 0,0 0-16 15,0 0 4-15,0 0 0 16,0 0-164-16,0 0-34 0</inkml:trace>
  <inkml:trace contextRef="#ctx0" brushRef="#br0" timeOffset="-153203.89">21692 10991 1314 0,'0'0'58'0,"0"0"12"0,0 0-56 0,0 0-14 0,0 0 0 0,0 0 0 16,0 0 117-16,0 0 21 0,0 0 4 0,6 0 1 0,-6 0-35 0,0 0-8 15,6 0 0-15,-6 0-1 0,6 0-15 0,0 0-2 16,-6 0-1-16,0 0 0 0,6 2-12 0,0 1-2 15,3 2-1-15,-9-5 0 0,0 0-1 0,3 6 0 16,3 2 0-16,0 0 0 0,-3-3-39 0,3 3-8 16,-1 0-2-16,4 0 0 0,-3 2 4 0,3-4 1 15,0 1 0-15,0 4 0 0,0 0-7 0,0-1-2 16,-3 1 0-16,3-1 0 16,0-2-12-16,-3 3 0 0,3-1 8 0,-3-2-8 0,3 0 11 15,-3 3-1-15,-1-3 0 0,1 2 0 0,-3-4-10 0,3 2-14 16,-3-3 3-16,0 3 1 15,0-3-14-15,-3 1-2 0,3-1-1 0,-6 0 0 16,3 0-133-16,0 1-28 0,-3-4-4 0,0 4-963 0</inkml:trace>
  <inkml:trace contextRef="#ctx0" brushRef="#br0" timeOffset="-152936.79">21582 11263 2430 0,'0'0'53'0,"0"0"11"0,0 0 3 0,3-5 1 0,0-3-54 0,3 0-14 0,0 0 0 0,3 0 0 15,3-2 66-15,3-1 10 0,2-2 3 0,1 2 0 16,0 1-42-16,3-1-8 0,-3-2-1 0,6 0-1 16,-1 2-13-16,-2-2-2 0,3 0-1 0,-3-1 0 0,-3 1-11 15,0 3 8-15,-4-4-8 0,1 4 8 0,-3-1-8 0,-3-2-12 16,0 5 2-16,3-3 1 0,-6 1 18 0,3-1 4 15,-3 3 1-15,-3 0 0 16,3-2-32-16,0 2-6 0,-3 0-2 0,0 3 0 16,0-1-159-16,0-2-32 0,-3 6-7 0</inkml:trace>
  <inkml:trace contextRef="#ctx0" brushRef="#br0" timeOffset="-152556.75">21758 10620 518 0,'3'-5'46'0,"0"5"-37"0,-6-3-9 0,0 3 0 15,3-2 193-15,-3-3 37 0,3 2 7 0,0 0 2 16,-3 1-81-16,3-4-16 0,0 6-3 0,0 0-1 15,3-2-22-15,-3 2-4 0,0-6 0 0,0 6-1 16,0 0-15-16,0 0-2 0,0 0-1 0,0 0 0 16,9-2-15-16,-4-1-3 0,-5 3-1 0,9-3 0 15,3 3-19-15,0-2-4 0,0 2-1 0,0 0 0 16,3-3-13-16,0 3-2 0,0-3-1 0,0 3 0 16,2-2-9-16,1-1-1 0,0 1-1 0,6-1 0 15,0 0-10-15,0-2-1 0,2 2-1 0,4-2 0 0,-3 2-11 16,-3 1 0-16,0-1 0 0,-4 3 8 0,4-3-8 0,-3 3 0 15,-3 3 0-15,0-3-11 0,-3 3 11 0,-1-1 0 16,-5 1 0-16,0 0 0 16,-3 2-76-16,-6-5-20 0,6 5-4 0,-6-5-818 15,3 8-163-15</inkml:trace>
  <inkml:trace contextRef="#ctx0" brushRef="#br0" timeOffset="-151025.99">17197 11573 918 0,'0'0'20'0,"0"0"4"0,-5 3 0 0,5-3 3 0,0 0-27 0,-6 0 0 0,-3 2 0 0,9-2 0 16,0 0 9-16,0 0-9 0,0 0 10 0,0 0-10 15,0 0 0-15,0 0 8 0,0 0-8 0,0 0 0 0,0 0 43 16,0 0 5-16,0 0 2 0,0 0 0 0,0 0 24 0,0 0 5 16,0 0 1-16,9-2 0 0,-9 2-28 0,8 0-6 15,4-3-1-15,0 3 0 0,3-3-14 0,-3 3-3 16,0 0-1-16,6-2 0 0,0 2-7 0,0-3-2 16,2 3 0-16,-2 0 0 0,0 0 1 0,3 0 0 15,0 0 0-15,0 0 0 0,-1 0-5 0,7 0-1 16,3 0 0-16,-3 0 0 0,3 0 7 0,5-3 0 15,7 3 1-15,0 0 0 0,2 0 15 0,1 0 2 16,0 0 1-16,2 3 0 0,4-3-9 0,2 0-2 16,4 0 0-16,2 3 0 0,1-3-11 0,3 2-2 0,-4 1-1 15,7 0 0-15,2-3-5 0,3 2-1 0,7-2 0 16,-4 3 0-16,1-1-8 0,5-2 10 16,0 3-10-16,4 0 10 0,2-1-10 0,3-2 0 0,7 3 9 15,-1-3-9-15,3 0 8 0,-3 0-8 0,1 0 10 16,2 0-10-16,9 3 15 0,-3-3-3 0,0 0-1 15,3 0 0-15,1 0-3 0,-4 0 0 0,0 0 0 0,3 0 0 16,-3 0-8-16,3 2 8 0,-5-2-8 0,-1 6 8 16,3-6-8-16,0 2 10 0,3 1-10 0,-5-3 10 15,-1 3-10-15,0-1 10 0,-3-2-10 0,-5 3 10 16,-7 0-10-16,3-1 8 0,0-2-8 0,-2 0 8 16,-4 0-8-16,-9 0 0 0,-5 0 0 0,-4 3 8 15,4-3-8-15,-10 0 0 0,1-3 0 0,-9 3 0 16,-7 0 14-16,-5 3-2 0,-9-1-1 0,-1-2 0 15,-11 0 2-15,-3 0 1 0,-3 0 0 0,-6 3 0 16,-6-3-2-16,0 0-1 0,0 0 0 0,0 0 0 16,-6 0 2-16,-3 0 1 0,-3 0 0 0,0 0 0 15,-6 0-14-15,7 3 11 0,-4-1-11 0,0-2 10 16,3 3-10-16,0 0 0 0,3 2 0 0,3-2-1172 16</inkml:trace>
  <inkml:trace contextRef="#ctx0" brushRef="#br0" timeOffset="-140204.65">17567 11875 1634 0,'0'0'72'0,"0"0"16"0,-3 2-71 0,3-2-17 0,0 0 0 0,0 0 0 16,-6 0 120-16,6 0 20 0,0 0 4 0,0 0 0 15,0 0-32-15,9 3-6 0,-1-1-2 0,1 1 0 16,6-3-22-16,-6 3-5 0,-9-3-1 0,12 0 0 15,6 0-22-15,0 0-5 0,0 0-1 0,3 0 0 16,-1 0-20-16,4-3-5 0,-3 3-1 0,0 0 0 16,0 0 9-16,0 0 1 0,-1 0 1 0,1 0 0 15,-3 0-33-15,3 0 0 0,-3 0 0 0,3-3 0 0,2 3 0 0,-2 0 0 16,0 0 0-16,-3 0 0 0,3 0 0 0,-3 3 0 16,2 0 0-16,-5-1 0 0,0-2 0 0,0 3 0 15,0 0 0-15,-3-1 0 0,0 1 0 0,0 0 0 16,0-3 0-16,-3 2 0 0,-9-2 0 0,8 0 0 15,1 3-12-15,-9-3 3 16,9 0-90-16,-9 0-17 0,0 0-4 0,9-3-740 16,-3 1-147-16</inkml:trace>
  <inkml:trace contextRef="#ctx0" brushRef="#br0" timeOffset="-139544.59">17552 11912 1915 0,'12'-3'84'16,"-12"3"19"-16,0 0-83 0,0 0-20 0,0 0 0 0,0 0 0 15,0 0 130-15,0 0 22 0,0 0 4 0,6 0 0 16,5 0-62-16,-5-3-13 0,-6 3-2 0,12 0-1 0,3 0-14 0,-3 0-4 16,-3 0 0-16,3 3 0 0,3 0-17 0,6-1-4 15,-4 1-1-15,7-1 0 0,-3 1-15 0,0 0-3 16,0-1-1-16,0 1 0 0,-3 2-19 0,2-2 10 16,-2 0-10-16,0 2 8 0,-3-2-8 0,3 2 0 15,-3 0 0-15,0 0 0 0,-1 1 0 16,-2 2 0-16,0-3 0 0,0 3 0 0,-3 0 0 0,0 0 8 15,0 0-8-15,-3 0 0 0,0 0 0 0,0 0 0 16,0-1 0-16,-6 1 0 0,0 3 0 0,0-3 0 16,-6 3 0-16,3-1 0 0,-3 3 0 0,0-2 0 15,-3 0 0-15,0-1 0 0,0 1-24 0,-3 2 0 16,-3 3 0-16,0 2 0 0,1-2 40 0,-4 0 7 16,-6 0 1-16,0 0 1 0,0 0-25 0,-8 2 0 15,-4-2 0-15,3 0 0 0,3-3 0 0,-2 0 0 16,-1 6 0-16,3-6 0 0,3 0 0 0,1 1 0 15,-1 1 0-15,3 1 0 0,3-2 0 0,0 1 0 16,6-1 0-16,0 2 0 0,1-3 0 0,2-3 0 0,3 1 0 16,3 0 0-16,0-1 0 0,3-2 0 0,0 0 0 15,6 0 0-15,0 3 0 0,3-4 0 0,3-4 0 16,0 2 0-16,3-2 0 0,2 0 0 0,-2-1 0 16,6-2 0-16,9 0 0 0,-3 3 0 0,-3 0 0 0,5-6 8 15,7-2-8-15,-3 2 0 0,3 3 0 0,-1-3 0 16,1 1 0-16,-3-1 0 0,0 0 0 0,-4 3 0 15,-2-5 0-15,3 5 0 0,-3 0 0 0,-3 0 0 16,0 3 0-16,-4-1-14 16,-2 1 5-16,0 0 1 0,0-1-125 0,-3-2-25 15,3 6-5-15,-3-4-678 0,0-2-136 0</inkml:trace>
  <inkml:trace contextRef="#ctx0" brushRef="#br0" timeOffset="-139044.81">18388 12359 1094 0,'0'0'97'0,"0"0"-77"15,0 0-20-15,0 0 0 0,0 0 196 0,0 8 36 16,0-8 8-16,3 5 0 0,0 0-75 0,3 1-15 16,-3 1-3-16,6 1-1 0,3 0-69 0,0 0-13 15,-6-2-4-15,0 1 0 0,3 1-19 0,-1 0-4 16,1 0-1-16,3-2 0 0,-3-1 3 0,0 5 0 15,0-2 0-15,0 0 0 0,3-5-22 0,-6 5-4 16,-3 3-1-16,0 2 0 0,3-3 12 0,-3 1 1 16,3-6 1-16,-3 0 0 15,-3-5-102-15,3 8-20 0,0 3-4 0,0-3-760 16,-3 0-153-16</inkml:trace>
  <inkml:trace contextRef="#ctx0" brushRef="#br0" timeOffset="-138800.78">18337 12650 345 0,'0'0'31'0,"0"-3"-31"0,0-2 0 0,0 0 0 15,0-1 364-15,0-2 68 0,0 3 12 0,3-3 4 16,0 0-232-16,3-2-45 0,-3-1-10 0,6 0-1 16,-6-2-73-16,3 3-15 0,6-4-2 0,0 4-1 15,3-3-11-15,-3 5-2 0,0-3-1 0,3 0 0 16,2 3-27-16,-2 1-4 0,3-1-2 0,-6 0 0 15,-3 2-6-15,3 1 0 0,0 2-1 0,0 1 0 16,3-1 1-16,0 0 1 0,-4 1 0 0,4-3 0 16,-3 5-105-16,0-3-20 0,0 0-5 0,-3 3-759 15,0 0-151-15</inkml:trace>
  <inkml:trace contextRef="#ctx0" brushRef="#br0" timeOffset="-138552.18">18733 12658 576 0,'0'0'51'0,"0"0"-41"0,0 0-10 0,0 0 0 0,0 0 364 0,0 0 72 16,0 8 13-16,-3 0 3 0,3-3-273 0,-3 3-55 15,3 0-12-15,0 2-1 0,-3-2-62 0,0 3-12 16,0-3-2-16,1 5-1 0,-1-5-14 0,3 3-2 0,-6-1-1 0,3 1 0 15,-3 2 7-15,3-3 2 0,-6 1 0 16,6-3 0-16,-3 0-41 0,0 0-8 0,3 2-1 0,-3-2-1 31,3-2-79-31,0-1-16 0,0-2-4 0,3-3-992 0</inkml:trace>
  <inkml:trace contextRef="#ctx0" brushRef="#br0" timeOffset="-137883.78">18858 11988 345 0,'0'0'31'0,"0"0"-31"15,0-5 0-15,0 0 0 0,0-1 255 0,0 1 45 16,3 0 8-16,0 0 3 0,-3-3-166 0,3 0-33 15,0 0-6-15,0 2-2 0,0-2-32 0,0 3-6 0,3-3-2 0,-3 3 0 16,0 0 25-16,0-1 5 0,0 1 1 0,0 2 0 16,-3 3 8-16,3-5 1 0,0 3 1 0,3-1 0 15,-3-2-28-15,3-1-5 0,0 4-2 0,0-1 0 16,3-2-22-16,-3 2-4 0,3-2 0 0,3 2-1 16,-4 0-29-16,4 3-6 0,-3-2 0 0,0-1-8 15,3 3 10-15,-3 0-10 0,3 0 8 16,-3 3-8-16,3-1 8 0,-3 4-8 0,0-1 8 0,-3 0-8 15,0 1 0-15,2 2 0 0,-5 0 0 0,-3-1 0 16,6 1 0-16,-3 0 0 0,-6-2 0 0,0 2 0 16,0-1 0-16,0-1 0 0,-2 2 0 0,-1 2 0 15,-3-2 0-15,-3 0 8 0,0 3-8 0,0-3 0 16,0 2 9-16,-3 4-9 0,3-4 10 0,0 3-10 16,0-2 12-16,1-1-4 0,-1 4-8 0,3-4 12 15,-3 1-1-15,3-1-1 0,3 1 0 0,0 0 0 16,-3-6 2-16,6 3 1 0,3 0 0 0,3-3 0 0,-3 0-13 0,3-2 11 15,3 2-11-15,3-2 10 0,-3 0-10 16,6 2 0-16,-3-2 0 0,3-1 0 0,2 1-9 16,-2-3-7-16,-6 0-2 0,6 0 0 0,0 2 18 15,0-2 0-15,0-2 0 0,3 2 0 0,-3 2 0 0,0-2 14 16,0 0-2-16,-1 0-1 16,-2 3-120-16,0 0-24 0,0 2-5 0,0 0-1226 0</inkml:trace>
  <inkml:trace contextRef="#ctx0" brushRef="#br0" timeOffset="-137323.22">19454 12380 1440 0,'0'0'64'0,"0"0"12"0,0 0-60 0,0 0-16 0,0 0 0 0,0 0 0 16,0 0 338-16,0 0 65 0,0 0 13 0,0 0 2 15,0 0-271-15,0 0-55 0,0 0-10 0,0 0-2 16,0 0-44-16,0 0-9 0,0 0-2 0,0 0 0 15,0 0-25-15,0 0 0 0,0 0 0 0,0 0 0 16,0 0-94-16,0 0-24 0,0 0-5 0,6 0-1 16</inkml:trace>
  <inkml:trace contextRef="#ctx0" brushRef="#br0" timeOffset="-136587.08">19412 12390 345 0,'0'0'31'0,"0"0"-31"16,0 0 0-16,0 0 0 0,0 0 312 0,0 0 57 15,0 0 11-15,0 0 3 0,0 0-191 0,0 0-37 16,0 0-8-16,0 0-2 0,0 0-49 0,0 0-11 16,0 0-1-16,0 0-1 0,0 0-6 0,6 0-1 15,3 0 0-15,0 0 0 0,0 0-10 0,-3 0-2 16,-6 0-1-16,0 0 0 0,0 0-12 0,18 0-3 15,-1 0 0-15,4 0 0 0,0 0-24 0,0-2-4 16,0 2-2-16,0-3 0 0,-1 3-18 0,-2-2 0 16,3 2 0-16,-6-3 0 0,-3 3 8 0,0 0-8 0,9 0 0 15,-3 0 0-15,-1 0 0 0,1 0 10 16,-3 0-10-16,3 3 8 0,-3-3-8 0,-3 0 0 16,0 0 0-16,0 2 0 0,-3-2 0 0,2 3 0 0,-2-3 0 15,-3 2 0-15,3 1 0 0,-9-3 0 0,0 0 0 16,0 0 0-16,0 0-26 0,0 0 2 0,0 0 1 0,0 0 0 15,0 0-91 1,0 0-18-16,0 0-4 0,0 8-1155 0</inkml:trace>
  <inkml:trace contextRef="#ctx0" brushRef="#br0" timeOffset="-135649.18">20225 12531 345 0,'0'0'15'0,"0"0"4"0,0 0-19 0,0 0 0 0,0 0 0 0,0 0 0 16,0 0 392-16,0 0 76 0,0 0 14 0,0 0 3 15,0 0-296-15,0 0-59 0,0 0-12 0,0 0-2 16,0 0-40-16,3-3-7 0,3-2-1 0,0-1-1 0,2 1-12 0,1-3-3 15,0 0 0-15,3 3 0 0,0-6-19 0,3 3-4 16,0-5-1-16,3 5 0 0,-3-5-18 0,-1 5-10 16,1-2 10-16,0-1-10 0,3 0 0 0,-6 3 8 15,3 1-8-15,3 1 0 0,-3 1 0 0,-3 0 0 16,-1 2 0-16,1 0 0 0,-12 3 29 0,0 0 0 16,12 0 0-16,-12 0 0 0,0 0-21 0,0 0-8 15,12 6 0-15,-6 2 0 0,0 0 16 0,-3-1-4 16,-3 4 0-16,0 0 0 0,-6-1-2 0,3 1-1 15,0 2 0-15,-3 0 0 0,-3 0-9 0,0 3 8 16,0-2-8-16,3-1 8 0,-5 0-8 0,5-2 0 16,-3-1 0-16,3-2 0 0,-3-3 0 0,3 3 0 15,3-5 0-15,-3 2 0 0,3 1 0 0,3-6 0 16,0 0 0-16,0 0 0 0,0 0 0 0,0 0 0 16,6-6 0-16,3 1 0 0,0-6 0 0,0 6 0 0,0-5 0 15,3-1 0-15,2 0 0 0,-2 1 0 16,0-3 0-16,3-1 0 0,-3 4 0 0,3-1 0 0,0 3 0 15,3-2 0-15,-3-1-10 0,-1 3 10 0,1-2-13 0,-3 2 5 16,6 2 8-16,-3-2-10 0,6 3 10 16,-6 2-10-16,2 1 10 0,-2-1 0 0,-3 3 0 0,0 0 0 15,-3 3 0-15,-3-1 0 0,0 1 0 0,0 2 0 16,0 1 0-16,0-1 0 0,-6 3 0 0,3-3 0 16,-3-5 0-16,3 8 9 0,-6-3-9 0,3 3 10 15,0 0-10-15,0 0 12 0,-3 3-12 0,3-1 12 16,0-2-12-16,0 0 0 0,0 3 0 15,-3-1 8-15,-3 1 2 0,6 0 0 0,-3-1 0 0,0 1 0 16,0-1-10-16,0-2 8 0,3 3-8 0,0-1 8 16,0-10-8-16,6 6-11 0,-3-4 3 0,-3-2 0 15,0 0 8-15,3 6 0 0,3-4 0 0,3-2 0 16,0 0-124-16,3 3-28 0,-3 0-7 16,0-3-1-16</inkml:trace>
  <inkml:trace contextRef="#ctx0" brushRef="#br0" timeOffset="-135324.87">21272 12367 864 0,'0'0'38'0,"0"0"8"0,0 0-37 0,0 0-9 0,0 0 0 0,0 0 0 15,0 0 413-15,0 0 81 0,0 0 16 0,0 0 3 16,0 0-359-16,0 0-72 0,0 0-14 0,3 8-4 16,0 0-31-16,3-1-6 0,-3 1-2 0,3 0 0 15,3-2-14-15,-3 4-3 0,3 1-8 0,0-3 12 16,0 2 15-16,0 1 2 0,0-1 1 0,0 1 0 16,0 0-22-16,0-1-8 0,-1 1 0 0,4-1 9 15,-3-2-9-15,-3 3 0 0,0 2 0 0,0-2 0 16,3-3 0-16,-3 0 0 0,-3 0 0 0,0-3 0 15,0 3-16-15,0 0-1 0,-3-8-1 0,0 8 0 16,0 0-242-16,0 0-48 16</inkml:trace>
  <inkml:trace contextRef="#ctx0" brushRef="#br0" timeOffset="-135047.78">21138 12647 1958 0,'0'0'174'0,"3"-8"-139"16,3 3-35-16,-3 0 0 0,-3-3 134 0,6-3 20 15,3 3 4-15,0-2 1 0,0 2-54 0,6 0-10 16,-3-6-3-16,3 4 0 0,0-1-44 0,-3 1-10 16,5 2-2-16,1-3 0 0,-3 1-4 0,6-1 0 15,0-2-1-15,0 0 0 0,-3-1-3 0,-1 4-1 16,-2-1 0-16,3 1 0 0,-6-4-7 0,3 4 0 0,-3-1-1 0,0 1 0 15,0-1-11-15,-3 0-8 0,2 1 9 0,-2 2-9 16,0-5 0-16,0 5 0 0,0 0 0 0,0 0 0 16,0 0-50-1,-3 0-16-15,0 3-3 0,0-1-1 0,0 1-99 16,0 2-20-16,-6 3-4 0</inkml:trace>
  <inkml:trace contextRef="#ctx0" brushRef="#br0" timeOffset="-134693.58">21341 11983 2088 0,'0'0'92'0,"0"0"20"0,0 0-90 0,0 0-22 16,0 0 0-16,0 0 0 0,0 0 144 0,0 0 25 16,0 0 5-16,0 0 1 0,0 0-83 0,3 0-17 15,6-3-3-15,3 3-1 0,0-2-13 0,2 2-2 16,4-3-1-16,0 3 0 0,0 0-38 0,0 0-7 16,0 0-2-16,-3 0 0 0,2 0-8 0,1-3 12 15,0 3-12-15,3 0 12 0,-6 0-12 0,3 3 0 0,-3-3 0 0,0 3 0 16,-1-3 0-16,1 2 0 0,-3 1 8 0,3 0-8 15,-6-1 0-15,0 1-9 0,-3 0 9 0,0-1-13 16,0 4-100 0,0-1-20-16,0-3-4 0,-6-2-1149 0</inkml:trace>
  <inkml:trace contextRef="#ctx0" brushRef="#br0" timeOffset="-134054.48">21948 11827 2250 0,'0'0'49'0,"0"0"11"0,0 0 1 0,6-3 3 0,0 1-52 0,0-1-12 0,-3-2 0 0,6 2 0 15,0 0 88-15,0 1 16 0,3-4 2 0,-1 4 1 16,4-4-48-16,0 4-10 0,0-1-1 0,3-2-1 16,3 2-7-16,-3 1 0 0,-6 2-1 0,2 0 0 15,1 0-31-15,-3 2-8 0,3 1 0 0,-6 0 0 16,-3 2 0-16,3-3 0 0,-6 4 0 0,-3 2 0 15,-3-3 28-15,0 6 4 0,-3-1 0 0,0-2 1 16,0 3 19-16,-3 2 3 0,-3-2 1 0,-6-1 0 16,1 3-17-16,-1 1-3 0,0-1-1 0,-3-3 0 0,3 4-15 0,3-1-4 15,0-3 0-15,1 1 0 0,5-3-4 16,3 0 0-16,-3 0-1 0,6 0 0 0,0 2-1 0,3-4 0 16,0 2 0-16,3-3 0 0,3-3-10 0,0 4 0 15,6-4 0-15,-1 4 0 0,7-6 0 0,3-3 0 16,3 0 0-16,0 3 0 0,-3-5 0 0,2 2 0 15,4-2-9-15,3 3 9 0,-3-4-12 0,-3 4 2 16,2-1 0-16,-5-2 0 16,0 2-59-16,-6 0-12 0,0 3-3 15,-3 0-895-15,-3 0-179 0</inkml:trace>
  <inkml:trace contextRef="#ctx0" brushRef="#br0" timeOffset="-125279.13">7137 7961 403 0,'0'0'17'0,"0"0"5"0,0 0-22 0,0 0 0 0,0 0 0 0,0 0 0 15,0 0 320-15,0 0 59 0,0 0 12 0,0 0 2 16,0 0-229-16,0 0-45 0,9 6-10 0,0-1-1 16,-4 3-23-16,1 0-4 0,6 5-1 0,3 0 0 15,0 6-20-15,0-1-4 0,6 6 0 0,-6 3-1 16,0 2-3-16,-1 2 0 0,1 6 0 0,-6 0 0 16,0 6-19-16,-3-1-4 0,-3 6-1 0,-6 2 0 15,0 11-7-15,-6 2-1 0,-3 4-1 0,-3-4 0 16,-5 3-19-16,-1 0 0 0,0-2 0 0,-3 7 0 15,0-2 0-15,1-5 0 0,-1-6 0 0,-3 0 0 16,3-5 23-16,0 0-3 0,-2-3 0 0,2 0 0 16,0 1-12-16,0-6-8 0,-3 0 8 0,3-6-8 0,1-4 0 15,-1-4 0-15,0-1 0 0,0-7 0 16,6-4-108-16,3-3-25 0,4-8-6 16</inkml:trace>
  <inkml:trace contextRef="#ctx0" brushRef="#br0" timeOffset="-120976.05">5476 8014 345 0,'0'0'31'0,"-6"0"-31"0,0 0 0 0,6 0 0 16,0 0 280-16,0 0 51 0,-3 0 9 0,-3 6 3 15,6-4-196-15,0-2-39 0,0 8-8 0,0-8-2 16,0 0-11-16,0 0-3 0,0 5 0 0,0 3 0 16,6-2-12-16,-3 2-4 0,3 2 0 0,0-2 0 15,0 0-28-15,0 3-7 0,3-1-1 0,0-2 0 0,-4 3 12 0,4 2 1 16,-3 3 1-16,3 0 0 0,-3 2-11 0,-3 3-3 16,3 3 0-16,0 0 0 0,-6 2-12 0,0 1-2 15,0 2-1-15,0 0 0 0,0 0-4 0,0 3-1 16,-9 8 0-16,3-3 0 0,-3 0 2 0,3 2 0 15,-9 4 0-15,1-4 0 0,-4 4-5 0,0-4-1 16,-3 1 0-16,-3 0 0 0,0 0 20 0,7-1 3 16,-10 1 1-16,0 0 0 0,-3 2-24 15,0-5-8-15,4 0 0 0,2 0 9 0,-3-3-9 0,0-4 0 16,0-1 9-16,-2-3-9 0,2 1 0 0,-6-4 8 16,0-1-8-16,7-4 0 0,-1-2 0 0,6-5 0 15,0 2 0-15,6-5 0 16,3-3-44-16,6-5-11 0,3-5-1 0,3-3-858 15,3-3-171-15</inkml:trace>
  <inkml:trace contextRef="#ctx0" brushRef="#br0" timeOffset="-120160.34">3217 8072 230 0,'0'0'20'0,"0"0"-20"0,3-5 0 0,-3 0 0 15,2 2 208-15,-2-2 38 0,3 0 7 0,-3-1 2 16,0 1-104-16,0 0-21 0,0 5-4 0,-3-6-1 0,3 1-5 0,0 5-2 16,-5 0 0-16,-1-2 0 15,0-1-30-15,-3 3-5 0,0 3-2 0,-3-1 0 0,-3 3-9 0,0 3-1 16,-6 3-1-16,0 2 0 0,4 0-13 0,-10 3-2 15,3 3-1-15,3 2 0 0,0 3-3 16,-5 2-1-16,2 1 0 0,3 4 0 0,-3-1-15 0,3-4-3 16,-3 6-1-16,4 0 0 0,-1-1-3 0,-6 6-1 15,3 3 0-15,-3 5 0 0,7 3-8 0,-1-3-2 16,0 8 0-16,9-1 0 0,-6-1-2 0,6-4-1 16,6 4 0-16,3 2 0 0,3-8-6 0,3 2-8 15,3-2 11-15,3-3-11 0,3-2 9 0,6-5-9 16,3-4 0-16,-6-2 9 0,2-2-9 0,4-3 0 15,-3-3 0-15,3-3 8 0,-6 1-8 0,3-1 0 16,-6-2 0-16,2-3 8 0,1-5-8 0,0 3 8 16,-3-3-8-16,3 0 8 0,-6-3-8 0,6 0-11 15,-3-2 3-15,-3 0 0 16,0 2-45-16,3 0-9 0,-4 1-2 0,-5-1-1336 0</inkml:trace>
  <inkml:trace contextRef="#ctx0" brushRef="#br0" timeOffset="-106573.74">18796 12441 403 0,'0'0'17'0,"0"0"5"0,0 0-22 0,0 0 0 16,0 0 0-16,0 0 0 0,0 0 320 0,0 0 59 15,0 0 12-15,0 0 2 0,0 0-237 0,0 0-47 16,0 0-9-16,0 5-3 0,-3 3-34 0,3-3-7 16,0-5-2-16,0 0 0 0,-3 6-22 0,3-6-4 0,0 0 0 0,0 0-1 15,0 0-3-15,0 0-1 0,0 0 0 0,0 0 0 16,0 0-1-16,0 0 0 0,0 0 0 0,0 0 0 15,0 0 3-15,0 0 1 16,0 0 0-16,0 0 0 0,0 0-7 0,6-6-2 0,0-2 0 0,-3 3 0 16,-3 5 1-16,3-8 0 0,-3 3 0 0,3-1 0 15,0 4-6-15,-3 2 0 0,0 0-1 0,0 0 0 16,0 0 2-16,0 0 1 0,0 0 0 0,0 0 0 16,0 0 9-16,-6 5 1 0,3 3 1 0,0 0 0 15,-3-3-1-15,6-5 0 0,-3 6 0 0,0 2 0 16,3-1-24-16,0-7 0 0,0 0 0 0,0 0 0 15,0 0 0-15,0 0 0 0,0 0 0 0,0 0 0 16,3 6-46-16,-3-6-14 0,0 0-4 0,6 0 0 0</inkml:trace>
  <inkml:trace contextRef="#ctx0" brushRef="#br0" timeOffset="-89418.05">2481 13907 288 0,'0'0'25'0,"0"0"-25"16,0 0 0-16,0 0 0 0,0 0 140 16,0 0 24-16,0 0 4 0,0 0 0 0,-3 0-88 0,-3 0-17 15,3 0-4-15,0 0-1 16,-5 2 15-16,-4-2 3 0,6 3 1 0,-3-3 0 0,-3 0-9 0,3 2-1 16,-3 1-1-16,0 0 0 15,-6-1 2-15,6 1 1 0,-9 0 0 0,1 2 0 0,-10 3-10 0,3-3-3 16,3 6 0-16,-5-3 0 0,-1 5-4 0,3-2 0 15,0 4-1-15,-3-1 0 0,4 2-21 0,2-1-4 16,-6-1-1-16,9 1 0 0,-6 1 11 0,4 3 1 16,2-6 1-16,-3 3 0 0,3 3-29 0,6-4-9 15,-6 1 0-15,4 0 0 0,5 3 16 0,3-3-3 16,0-1-1-16,6 1 0 0,-6 0 1 0,9 0 0 0,0 0 0 0,3-3 0 16,3-2-5-16,0-1-8 0,3-2 11 15,0 0-11-15,3 0 12 0,2-3-12 0,1 1 12 0,0-4-12 16,6 1 11-16,-6-3-11 0,3 0 10 0,0-3-10 15,2-2 8-15,1 2-8 0,3 1 0 0,3-4 9 16,-3 1-9-16,2 0 10 0,-5 0-10 0,-3-1 10 16,6 1-10-16,3 0 0 0,-6-1 0 0,-1 1 0 31,4 0-206-31,-6 2-37 0</inkml:trace>
  <inkml:trace contextRef="#ctx0" brushRef="#br0" timeOffset="-88644.31">2847 14142 403 0,'0'0'36'0,"0"0"-36"0,0 0 0 0,0 0 0 16,0 0 163-16,0 0 25 0,0 0 6 0,0 0 1 15,0 0-105-15,0 0-21 0,0 0-4 0,0 0-1 16,0 0-28-16,0 0-7 0,3-5-1 0,-3 5 0 16,6-3 1-16,0-2 0 0,-6-1 0 0,3 4 0 15,-3 2-4-15,6-5-1 0,-3-3 0 0,6 2 0 16,-6 1-7-16,3-3-1 0,-3 3-1 0,0-3 0 16,0 3 13-16,3-3 4 0,0-3 0 0,-6 3 0 15,3-2-4-15,-3-1 0 0,0 0 0 0,0 1 0 16,-3 2 5-16,3 0 1 0,-9 0 0 0,0 0 0 15,6 3 1-15,-12-1 0 0,3 6 0 0,-6 0 0 16,4 0 3-16,-4 6 1 0,-6-4 0 0,-3 4 0 16,3-1-10-16,-5 3-1 0,2 2-1 0,3 1 0 15,-3 2-9-15,3 1-2 0,-2-1 0 0,5 3 0 16,0-3-3-16,0 3-1 0,3-3 0 0,3 3 0 16,0 0 6-16,3 2 1 0,1-2 0 0,2 0 0 0,-3 2-10 15,6 1-1-15,3-3-8 0,0 2 12 0,3-2-12 16,0 0 9-16,3 0-9 0,0-3 8 0,6-2-8 0,0-1 12 15,3-2-12-15,5 0 12 0,1-2-12 0,3-4 12 16,-3 1-12-16,3-6 12 0,0 3-12 0,2-5 8 16,4 0-8-16,-3-1 8 0,6-2-8 0,-3-2 0 15,-1 2 9-15,-5-3-9 0,3-2 8 0,-3 0-8 16,0 0 8-16,-6-1-8 0,-1 1 10 0,-2-3-2 16,6 0-8-16,-12 1 12 0,9-4-12 0,-9 1 8 0,3-1-8 0,0-2 0 15,-3 2 9-15,0 1-9 0,0-3 8 0,-6 2-8 16,3 3 8-16,-6 3-8 0,-3-3 0 15,0 6 8-15,0-1-8 0,-3 3 0 0,0 3 0 0,3-1 0 16,-9 1 0-16,3 5 0 0,3-3 0 0,-3 6 0 16,1 0 0-16,-1-1 0 0,-3 4 0 15,3-1 0-15,3 0-20 0,0 1 4 0,3-1 1 16,6 0 0 0,0 3-134-16,0 0-27 0,0 0-6 0,0-8-822 0</inkml:trace>
  <inkml:trace contextRef="#ctx0" brushRef="#br0" timeOffset="-88101.21">3169 13967 518 0,'0'0'46'0,"0"0"-37"16,0 0-9-16,6-5 0 0,-3 2 177 0,-3 3 34 16,3-5 6-16,-3 5 2 0,6-5-67 0,-6 5-14 15,0 0-2-15,0 0-1 0,0 0-43 0,0 0-9 16,0 0-2-16,0 0 0 0,0 8-21 0,-6 0-5 16,6 2-1-16,-3 1 0 0,0 2-16 0,3 0-3 15,-6 1-1-15,3 1 0 0,3 1-2 0,-6 0 0 16,3 0 0-16,0 3 0 0,0 2-16 0,0-3-3 0,3 3-1 0,-3-2 0 15,3-1-12-15,0 4 9 0,0-6-9 16,3-1 8-16,0 4-8 0,0-3 0 0,0-3 0 0,0 0 0 16,3-2 0-16,-3-1 0 0,3 1 0 0,-3-6 0 15,6 1 8-15,-6 2-8 0,3-6 8 0,-6-2-8 16,0 0 12-16,6 0-4 0,0 0 0 0,3-2 0 16,-6 2 16-16,2-6 2 0,7 1 1 0,-3-3 0 15,-3-3-27-15,3 1-16 0,0-3 3 0,0 2 0 16,3-2 13-16,0 0 0 0,3-1 0 0,-6 1 0 15,6 0 0-15,-4 0 0 0,4-3 0 0,0 3 0 16,0-1 14-16,6 4-4 0,-9-3-1 0,6-3 0 16,-6 2-9-16,0 1 0 0,-1 0 0 0,4 2 0 0,-3-2 0 15,-3 0 0-15,-3 2 0 0,9 1 0 0,-6-1 0 16,-3 3 0-16,3-2 0 0,0 2 0 16,-3 2 0-16,6-2 0 0,-3 3-12 0,-7 3 12 15,7-1 0-15,-6 0 0 0,3 1 0 0,-3-1 0 16,-3 3-144-16,6 3-24 0,-6-3-4 15</inkml:trace>
  <inkml:trace contextRef="#ctx0" brushRef="#br0" timeOffset="-87400.44">4035 14063 288 0,'0'0'25'0,"0"0"-25"0,0 0 0 0,0 0 0 16,0 0 196-16,0 0 33 0,6 0 7 0,3 0 2 16,3 0-97-16,-3 0-19 0,0 0-4 0,0 0-1 15,3 0-31-15,-3 0-6 0,-1 2-2 0,4-2 0 16,-3 3-15-16,3-3-3 0,0 3-1 0,0-3 0 15,0 0-21-15,0 0-4 0,3 0-1 0,-3 0 0 16,2 0-13-16,-2 0-4 0,6-3 0 0,-9 3 0 16,6-3-7-16,-3 3-1 0,3-2-8 0,-6 2 12 0,3 0 0 0,0-3-1 15,-1 3 0-15,-5 0 0 16,0 0-60 0,0 3-12-16,0-3-3 0,-6 0-579 0,0 0-116 0</inkml:trace>
  <inkml:trace contextRef="#ctx0" brushRef="#br0" timeOffset="-87162.53">4026 14184 921 0,'0'0'82'0,"-9"-2"-66"16,3 2-16-16,3 0 0 0,3 0 137 0,0 0 24 15,-3-3 5-15,3 3 1 0,0 0-44 0,0 0-9 16,0 0-2-16,6-3 0 0,3 1-43 0,3-1-9 0,3 3-1 0,-6 0-1 15,6-3-19-15,0 3-4 0,3 0-1 0,-4 3 0 16,1-3-34-16,3 3 0 0,0-3-10 0,-3 0 10 16,0 2 0-16,6 1 0 0,-6 0 0 0,-1-3 8 15,7 2-8-15,-6 1 0 0,0 0 0 0,0-3-1000 16</inkml:trace>
  <inkml:trace contextRef="#ctx0" brushRef="#br0" timeOffset="-86134.48">5622 13814 403 0,'0'0'17'0,"0"0"5"0,0 0-22 0,0 0 0 16,0 0 0-16,0 0 0 0,0 0 160 0,0 0 28 16,0 0 6-16,6-3 1 0,-6 3-99 0,6-5-20 15,-1 0-4-15,1-1-1 0,3 1-12 0,0 0-3 16,0 0 0-16,3-3 0 0,0 0-18 0,0 0-4 0,0 2-1 0,3-2 0 15,3-2 28-15,-4 2 6 0,-2-3 1 0,3 1 0 16,0-1-28-16,6-2-6 16,-6-3-1-16,3 3 0 0,0-6-6 0,2 3-2 0,1-5 0 0,3 0 0 15,-6 0-12-15,6-3-2 0,-3 0-1 0,2-2 0 16,-5 2 0-16,6 0 0 0,0-2 0 0,0 5 0 16,-3-3 2-16,-1 3 1 0,-2 2 0 0,-3 1 0 15,0-1-13-15,-3 3-15 0,-3 3 3 0,0 0 1 16,-3 2 19-16,3 1 3 0,-9 2 1 0,3 0 0 15,0 2-4-15,-3 1 0 0,-3 2 0 0,3 3 0 16,0 0 12-16,0 0 1 0,0 0 1 0,0 0 0 16,-3 0-11-16,3 0-3 0,0 0 0 0,0 0 0 15,-12 8-8-15,6 0 0 0,-3 3 0 0,3 0 8 16,0-1-8-16,0 3 8 0,-6 1-8 0,0 1 8 16,3 1 0-16,-6 3-8 0,0-1 12 0,1 1-4 15,-4 5 5-15,0 0 1 0,0 2 0 0,-3 0 0 0,3 4-2 16,-3-4-1-16,4 0 0 0,-1 1 0 0,0-1-3 0,0-2 0 15,3 0 0-15,0-3 0 0,6 0-8 0,3 0 8 16,-3-2-8-16,3 0 8 0,1-4-8 0,2 1 0 16,3-2 0-16,0 1 0 0,0-4 0 0,0 0 0 15,3-1 0-15,0-2 8 0,-1 0-8 0,-2 0 0 16,6-3 9-16,-6-5-9 16,0 0-19-16,3 6-8 0,-3-6-1 0,0 5-1 15,0 0-175-15,-3 0-34 0</inkml:trace>
  <inkml:trace contextRef="#ctx0" brushRef="#br0" timeOffset="-85657.4">5101 14039 784 0,'0'0'35'0,"-9"0"7"0,6 0-34 0,-3 0-8 0,3 0 0 0,-6 0 0 15,3-3 83-15,0 3 14 0,3-2 3 0,0 2 1 16,3 0-20-16,0 0-4 0,0 0-1 0,0 0 0 16,0 0-20-16,0 0-4 0,0 0 0 0,0 0-1 15,0 0-10-15,0 0-1 0,9 2-1 0,3 1 0 16,-6-3 17-16,6 2 4 0,-3 1 1 0,3 0 0 0,2-1-3 0,1-2-1 15,0 3 0-15,6-3 0 0,3-3-5 0,3 3 0 16,5-2-1-16,4 2 0 0,6-3-5 0,2 3-1 16,1 0 0-16,3 0 0 0,-10 0-25 0,10-3-4 15,6-2-2-15,-1 3 0 0,7-1-3 16,-10 3-1-16,7 0 0 0,-4 0 0 0,-2 3-10 16,3-3 0-16,-7 0 9 0,4 0-9 0,-6 0 12 0,2 2-3 15,4-2 0-15,-7 3 0 0,-2-1-9 0,-3 1-17 16,-1 0 4-16,-5-1 1 0,0-2 12 15,-3 3 16-15,-3-3-3 0,-4 3-1 0,-2-3-12 0,0 0 11 16,0 0-11-16,0 0 10 0,-6 0-10 0,-4 0 0 16,4 0 0-16,-6 0 0 0,0 0 0 0,0 0 8 15,-3 2-8-15,0-2 0 16,-6 0-139-16,0 0-33 0,0 0-6 0,0 0-2 0</inkml:trace>
  <inkml:trace contextRef="#ctx0" brushRef="#br0" timeOffset="-84837.94">4904 14716 723 0,'0'0'32'0,"0"0"7"0,0 0-31 0,0 0-8 16,0 0 0-16,-3 3 0 0,3-3 108 0,0 0 21 0,0 0 4 0,0 0 1 15,0 0-53-15,0 0-10 0,0 0-3 0,0 0 0 16,3-6-6-16,3 1-2 0,-3-3 0 0,6 0 0 16,-3 3-16-16,3-3-4 0,3 0-1 0,-3 0 0 15,3 0-5-15,0-2-1 0,0 2 0 0,2 0 0 16,1-3-5-16,-3 3-2 0,3 3 0 0,0-6 0 15,0 1-3-15,-6 5-1 0,6-3 0 0,-3 0 0 16,-1 2-11-16,1 1-3 0,0 0 0 0,3 2 0 16,-6 1 4-16,0 2 0 0,3 0 0 0,-3 2 0 15,3 1 0-15,-3-1 0 0,-6 4 0 0,3-1 0 16,0 0 8-16,-6 3 1 0,0 0 1 0,-3 3 0 16,3-3 3-16,-6 2 1 0,0-2 0 0,-3 5 0 15,0-2 2-15,3 0 0 0,-3-1 0 0,0 1 0 16,0-1-28-16,0-2 0 0,3 3 0 0,0-3 0 0,3 0 0 15,3-3 0-15,0-5-9 0,0 0 9 0,0 0 0 0,0 0 0 16,0 0 0-16,0 0 0 0,3-3 11 0,6 3-11 16,-3-2 12-16,6-1-12 0,3-5 11 0,0 0-11 15,3 0 10-15,0-2-10 0,5-1 15 0,-2-2-3 16,0 0-1-16,0-1 0 0,3 1-11 0,2 3 0 16,-2-1 0-16,3 0 0 0,-3 1 0 0,-3 2 0 15,-3 0 0-15,-1 0-11 0,-2 3 11 0,0 0 0 16,-3 2 0-16,-6 0 8 0,3 3-8 0,-9 0-10 15,0 0 10-15,9 3-13 0,-9-3 13 0,3 8 0 16,0 0 0-16,-3 0 0 0,0 0 0 0,0 0 0 16,-3-1 0-16,-3 4 0 0,6-3 0 0,-6 3 0 15,0-3 0-15,0 2 0 0,3-2 10 0,-3 0-10 16,3 0 8-16,0-3-8 0,3 3 8 0,0-8-8 16,0 0 0-16,0 5 8 0,0-5-8 0,0 0 12 0,0 0-12 15,0 0 12-15,12 3-4 0,-6 0 0 0,0-3 0 16,3 0 0-1,3 0-80-15,0-3-16 0,0 0-3 0,-3 1-980 16</inkml:trace>
  <inkml:trace contextRef="#ctx0" brushRef="#br0" timeOffset="-84589.2">5830 14621 1263 0,'0'0'56'0,"0"0"12"0,0 0-55 0,6 0-13 0,-6 0 0 0,0 0 0 0,0 0 121 16,3 0 22-16,3 0 4 0,3-3 1 0,-3 3-52 0,0 0-11 15,3 0-1-15,-3 0-1 0,2 0-26 0,1-2-5 16,0 2 0-16,3 0-1 0,0-3-22 0,-3 3-4 16,0-3-1-16,0 3 0 0,0 0-24 0,6-2 0 15,-9-1 0-15,3 3 0 0,0-3 12 0,-3 3 1 16,2 0 0-16,4 0 0 15,-12 0-108-15,0 3-21 0,0-3-5 0,0 0-827 0</inkml:trace>
  <inkml:trace contextRef="#ctx0" brushRef="#br0" timeOffset="-84055.28">6256 14616 576 0,'0'0'51'0,"0"0"-41"0,0 0-10 0,0 0 0 16,0 0 147-16,0 0 27 0,0 0 6 0,0 0 0 15,0 0-53-15,0 0-11 0,0 0-3 0,0 0 0 16,0 0-35-16,0 0-7 0,0 0-2 0,0 0 0 15,0 0-17-15,0-6-3 0,0 6-1 0,6-5 0 0,2 2-25 0,1-2-6 16,0 0-1-16,0 2 0 0,0-2-4 16,6 0 0-16,-6-3-1 0,3 2 0 0,3 1-11 0,-3-3 10 15,3 0-10-15,-3-2 10 0,-1 2-10 0,4-3-14 16,-3 0 3-16,0 1 1 0,0-3 20 0,3-1 4 16,-6-1 1-16,3-1 0 0,3 2-15 0,-6 1 0 15,2 0 8-15,-2 2-8 0,3 1 16 16,-6 5 0-16,0-1 0 0,0 1 0 0,0 2-26 0,-6 3-5 15,0 0-1-15,0 0 0 0,0 0 32 0,0 0 5 16,0 0 2-16,-6 3 0 0,0 2-2 0,0 1 0 16,-3 1 0-16,3 4 0 0,0 0 3 0,0-1 0 15,-2 3 0-15,2 1 0 0,0-1-8 0,-3 3-2 16,0-3 0-16,3 3 0 0,-3-3-4 0,3 0-1 16,0 1 0-16,0-1 0 0,6 0-9 0,-9 0 12 0,6-2-12 15,0-1 12-15,-3 1-12 0,6 0 0 16,-6-1 9-16,6 1-9 0,0-3 0 0,0 0 9 0,0-3-9 15,0 3 0-15,0-3 10 0,0-5-10 0,0 0 8 0,0 0-8 32,0 0-16-32,0 5-9 0,0-5-2 0,0 0 0 15,0 6-147-15,0-6-30 0,0 0-5 0</inkml:trace>
  <inkml:trace contextRef="#ctx0" brushRef="#br0" timeOffset="-81984.16">7693 13637 853 0,'0'0'37'0,"0"0"9"0,0 0-37 0,0 0-9 0,-6-3 0 0,0 0 0 16,6 3 101-16,0 0 19 0,0 0 3 0,0 0 1 15,0 0-34-15,0 0-6 0,0 0-2 0,0 0 0 16,0 0-21-16,12 0-4 0,3-2-1 0,-3 2 0 16,3 0-16-16,3 0-3 0,0 0-1 0,0 0 0 15,-1 0 4-15,1 0 0 0,3 0 0 0,3 0 0 16,3-3-13-16,2 0-3 0,-2 1 0 0,3-1 0 15,3 0-8-15,-3 1-1 0,-1-3-1 0,1 2 0 16,3 0-5-16,-3 1-1 0,-4 2 0 0,1-3 0 16,0 0-8-16,-3 1 8 0,-3-1-8 0,2 0 8 15,-2 3 1-15,-3-2 0 0,0 2 0 0,-3 0 0 16,0 0-9-16,-3 0 0 0,0 2 0 0,-4-2 8 16,-2 6 0-16,-3-4-8 0,0 4 12 0,-3-6-4 15,0 8-123 1,-3-1-25-16,0-1-4 0</inkml:trace>
  <inkml:trace contextRef="#ctx0" brushRef="#br0" timeOffset="-81384.19">7741 13637 633 0,'0'0'56'0,"0"0"-44"0,0 0-12 0,0 0 0 16,0 0 96-16,0 0 18 0,0 0 3 0,0 0 1 15,0 0-14-15,0 0-2 0,0 0-1 0,6-6 0 16,0 4-31-16,0-1-6 0,0 3-2 0,-6 0 0 16,9 0-18-16,0 0-4 0,0 3-1 0,2-1 0 15,-2 1-4-15,3 0-1 0,3-3 0 0,0 2 0 16,3-2-7-16,3 3-2 0,0-3 0 0,5 0 0 15,1 0-4-15,-3 3-1 0,0-1 0 0,0 1 0 16,5 0-9-16,-5 2-3 0,-3-3 0 0,0 6 0 16,0-2-8-16,-3 2 0 0,-4 0 9 0,-2 2-9 15,-3 1 8-15,-3-1-8 0,-3 4 10 0,0-4-10 16,-3 6 12-16,-3-3-3 0,0 0-1 0,-6 3 0 16,0 0 1-16,-6 0 0 0,1 3 0 0,-4-4 0 0,-6 4-9 15,0-3 10-15,-3 2-10 0,1 4 10 0,-4-1-10 0,-3 3 0 16,-3-1 0-16,-2 1 8 0,-1 0-8 0,-6 0-12 15,-5 0 2-15,2 2 1 0,0-2 9 0,4 0-13 16,-4-1 5-16,6 1 8 0,4 0-14 0,2-3 5 16,3 0 1-16,4 1 0 0,-1-4 8 0,3 1-10 15,9-3 10-15,-3-1-10 0,3 1 10 0,4-2 0 16,5-4 0-16,3 1 0 0,3-1 0 0,0 1 11 16,0-3-3-16,9 0 0 0,3 0 1 0,3-3 0 15,-4-2 0-15,7-1 0 0,3 1 13 0,3-3 2 16,0-3 1-16,6 1 0 0,2-1-6 0,1-2-2 15,6-3 0-15,-3 0 0 0,-4-3-5 0,4 6 0 16,3-3-1-16,3 0 0 0,-7 0-11 0,4 3 10 16,-3-3-10-16,-1 3 10 0,-5-1-10 0,3 1 8 0,-6 0-8 15,3 2 8-15,-1 3-8 0,-2 0 10 0,-9 0-10 16,3 5 10 0,3-2-74-16,-3 2-16 0,-12 3-2 0,0 0-907 0</inkml:trace>
  <inkml:trace contextRef="#ctx0" brushRef="#br0" timeOffset="-80877.66">8503 14190 1234 0,'0'0'55'0,"0"0"11"0,0 0-53 0,0 0-13 0,0 0 0 0,0 0 0 16,0 0 91-16,0 0 15 0,0 0 3 0,0 0 1 15,0 0-32-15,6 8-6 0,-3-1-2 0,0 1 0 16,0 0-11-16,0 0-3 0,3 0 0 15,0 3 0-15,3-1-15 0,0-2-3 0,-1 3-1 0,4 0 0 16,0-1-10-16,0 1-3 0,0 2 0 0,-3-3 0 16,6 1-12-16,-3 0-4 0,-3-3 0 0,0 0 0 15,0 2 0-15,0-2 0 0,-1 0 0 0,-2 3 0 16,0-3-8-16,-3 2 10 0,0-2-10 0,-3 0 10 16,0 0-146-1,-3 2-28-15,0-2-7 0,-3-2-714 0</inkml:trace>
  <inkml:trace contextRef="#ctx0" brushRef="#br0" timeOffset="-80634.19">8387 14542 806 0,'0'0'72'0,"0"0"-58"16,0-6-14-16,0 1 0 0,3-3 133 0,0 0 24 16,3 0 5-16,0-2 1 0,0-4-59 0,3 1-11 15,2 0-2-15,-2 0-1 0,6-3-11 0,-3 3-3 16,0-1 0-16,6 1 0 0,0-3-12 0,0 0-4 15,3 3 0-15,-4-3 0 0,4 0-26 0,3 3-6 16,-3 0 0-16,0 0-1 0,-3-1-8 0,2 6-2 16,-2-2 0-16,-3-3 0 0,3 5-8 0,-3-3-1 15,-3 3-8-15,0 0 12 0,0 0-12 0,0 3 8 0,-1 0-8 16,-2-1 0-16,-3 4 10 0,0-1-10 0,0 1 10 0,-6 2-10 31,0 0-62-31,0 0-18 0,0 0-4 0,0 0-907 0</inkml:trace>
  <inkml:trace contextRef="#ctx0" brushRef="#br0" timeOffset="-80342.01">8881 14486 403 0,'0'0'17'0,"0"0"5"0,0 0-22 0,6-3 0 15,-6 3 0-15,6-2 0 0,0-4 228 16,3 4 40-16,-9 2 9 0,6-3 2 0,-6 3-147 0,0 0-28 16,0 0-7-16,0 0-1 0,6 5-41 0,-3 1-9 15,-3-1-2-15,-3 6 0 0,-3-1 0 0,0-2 0 16,-3 3 0-16,-3 2 0 0,3 0-22 0,-3-2-5 16,3 2-1-16,-3-3 0 0,3 1-7 0,0 0-1 15,0-1-8-15,3-2 12 0,4 0-12 0,-1-3 8 16,0 1-8-16,3-1 0 0,0-5 0 0,0 0 0 15,0 0 0-15,8-3-643 16,-2 3-122-16</inkml:trace>
  <inkml:trace contextRef="#ctx0" brushRef="#br0" timeOffset="-80164.76">9039 14293 1105 0,'0'0'48'0,"0"-5"12"0,3-3-48 0,0 0-12 0,0 2 0 0,-3-2 0 16,3 3 0-16,-3 0 8 0,6 0-8 0,-3-1 8 16,-3 4-8-16,3-1 0 0,2 0 0 0,-2 1-496 15</inkml:trace>
  <inkml:trace contextRef="#ctx0" brushRef="#br0" timeOffset="-79856.76">9179 14198 230 0,'0'0'20'0,"0"0"-20"15,-6 0 0-15,6 0 0 0,-3 2 253 0,3-2 47 16,-6 0 8-16,6 0 3 0,0 0-143 0,0 0-29 16,0 0-6-16,0 0-1 0,0 0-74 0,0 0-15 15,0 0-3-15,0 0-1 0,6 5 3 0,0 1 1 16,-6-6 0-16,6 5 0 0,0 3-5 0,-1-3-1 15,1 1 0-15,-3 2 0 0,3-1-9 0,0 1-3 16,0 0 0-16,-3 0 0 0,3 3-13 0,-3-1-4 16,3-2 0-16,0 6 0 0,0-1-8 0,-3-3 0 15,6 1 9-15,0 0-9 0,-3 2 0 0,0-3 9 16,3 1-9-16,0 2 0 0,0 0 12 0,-1 1-4 16,-2-6 0-16,3 2-8 0,3 1 0 0,-3-1-9 0,0-2-1 15,-3 0 0 1,3-5-120-16,0 2-24 0,0 0-5 0,0-5-1 0</inkml:trace>
  <inkml:trace contextRef="#ctx0" brushRef="#br0" timeOffset="-79594.53">9679 14261 403 0,'0'0'36'0,"0"0"-36"0,0 0 0 0,0 0 0 15,-3 3 236-15,-3-1 41 0,0 4 8 0,0 2 2 0,-3-3-143 0,0 3-29 16,-3 0-6-16,0 2-1 0,0 4-33 0,0 1-7 16,0 1-2-16,-2-2 0 0,-4 4-3 0,3-2-1 15,-3 2 0-15,0 4 0 0,3-1-30 0,-3 0-5 16,0 0-2-16,-2 3 0 0,2-3-11 0,-3 3-2 16,0-3-1-16,0 0 0 0,3 0 5 0,1-2 2 15,-1-1 0-15,3 4 0 0,0-4-18 0,3-2 0 16,0 5 8-16,3-8-8 15,0 3-64-15,3-5-16 0,6-1-3 0,-3-2-603 16,3 0-121-16</inkml:trace>
  <inkml:trace contextRef="#ctx0" brushRef="#br0" timeOffset="-79321.95">9685 14594 1422 0,'0'0'63'0,"0"0"13"0,0 0-61 0,0 0-15 0,0 0 0 0,-6 3 0 16,0 2 73-16,0-2 12 0,0 5 3 0,-3-3 0 16,3 3-16-16,-3 3-2 0,0-3-1 0,0 0 0 15,3 2-25-15,0 1-6 0,-3-3-1 0,3 2 0 16,0-2-17-16,3 3-3 0,-3-3-1 0,3 2 0 15,1-2-8-15,-1 0-8 0,3 0 12 0,-3-3-12 0,3-5 0 0,0 0 0 16,0 0 0-16,0 0-971 16</inkml:trace>
  <inkml:trace contextRef="#ctx0" brushRef="#br0" timeOffset="-79153.19">9863 14285 1796 0,'0'0'80'0,"0"0"16"0,0-5-77 0,0-3-19 16,0 2 0-16,0-2 0 0,3 3 28 0,0-3 3 15,-3 6 0-15,3-1 0 0,3-2 1 0,-3 2 0 0,-3 3 0 0,6-3 0 16,0 1-41-16,-6 2-8 0,0 0-2 0</inkml:trace>
  <inkml:trace contextRef="#ctx0" brushRef="#br0" timeOffset="-77480.11">10316 14367 1105 0,'0'0'48'0,"0"0"12"0,0 0-48 0,0 0-12 16,0 0 0-16,0 0 0 0,0 0 88 0,0-5 16 0,0-1 4 0,0 6 0 15,0-5-20-15,0 5-4 0,0 0-1 0,3-5 0 16,-3 5-34-16,6-3-6 0,3 0-2 0,-4 1 0 15,4 2 2-15,0 0 0 0,3 0 0 0,0 0 0 16,3 0-10-16,0 0-1 0,3 0-1 0,0 2 0 16,-1 1-10-16,1 0-1 0,0-3-1 0,0 2 0 15,0 1-19-15,0-3 8 0,0 0-8 0,-3 0 0 16,-1 0 11-16,1 0-11 0,0 0 10 0,-3 0-10 16,3-3 11-16,-6 3-11 0,0-2 12 0,0-1-12 15,-9 3 12-15,6 0-4 0,-6 0 0 0,0 0-8 31,0 0-19-31,0 0-10 0,0 0-3 0,0 0-645 0,0 0-130 0</inkml:trace>
  <inkml:trace contextRef="#ctx0" brushRef="#br0" timeOffset="-76691.61">10944 14486 288 0,'0'0'12'0,"0"0"4"0,0 0-16 0,0 0 0 0,0 0 0 0,0 0 0 16,0 0 223-16,0 0 41 0,0-3 9 0,0-2 2 15,0 5-160-15,3-3-32 0,0-5-7 0,0 3 0 16,0 0-19-16,3-3-3 0,-3 0-1 0,0 3 0 16,2-3-3-16,4 2-1 0,-3-4 0 0,3 2 0 15,0-3-12-15,0 1-2 0,0-1-1 0,0 1 0 16,3-1-10-16,0-2-3 0,0 0 0 0,0-1 0 15,3 1-9-15,-1 0-3 0,1 2 0 0,0-2 0 16,-3 5-9-16,3-2 0 0,-3-1 0 0,0 3 8 16,-3 3 0-16,3-1-8 0,-6-2 12 0,2 6-4 15,1-1 11-15,0 1 1 0,-3-1 1 0,0 3 0 16,-6 0-9-16,3 3-3 0,-3-3 0 0,6 5 0 16,-3 0-1-16,-3 3 0 0,0-3 0 0,0 3 0 15,-3 3 10-15,0-3 2 0,0 2 0 0,3 4 0 0,-3-1-5 16,0 0-1-16,-3 3 0 0,0-3 0 0,-3 0-3 15,0 1-1-15,1 2 0 0,-1-3 0 0,0 0 2 0,3 0 0 16,-3-2 0-16,3-1 0 0,0 1-12 0,0-3 8 16,3 0-8-16,0-3 8 0,3-5-8 0,0 0 0 15,0 0 0-15,0 0-11 0,0 0 11 0,0 0 0 16,6 0 8-16,3-3-8 0,3-2 9 0,0-3-9 16,3 0 12-16,-1-2-12 0,-5-1 10 0,6 1-10 15,6-4 8-15,0-2-8 0,3 1 8 0,-3-1-8 16,2 0 8-16,1 0-8 0,0 3 0 0,-6 0 8 15,0 5-8-15,0-3 0 0,-3 0 0 0,-4 6 0 16,1 0 0-16,0 0 0 0,0 2 0 0,-3 0-12 0,0 1 2 16,-3 2 1-16,3 0 9 0,-9 0 0 15,6 5 0-15,-3 0-8 0,0 0 8 0,-3 3 0 0,-3 0 0 0,0 0 0 16,0 3 8-16,0-1 3 0,-3 1 1 16,0 0 0-16,0 2-2 0,0 0 0 0,0-2 0 0,0-1 0 15,0 3-10-15,0-2 12 0,0 2-12 0,0-2 12 16,3-1 6-16,3 1 2 0,-3-3 0 0,3 0 0 15,3 0-20-15,-3 0 0 0,0-8 0 0,6 8 0 16,3 0-27-16,-3-6-9 16,3 1-1-16,3-3-1133 0</inkml:trace>
  <inkml:trace contextRef="#ctx0" brushRef="#br0" timeOffset="-76187.94">11858 14221 403 0,'0'0'36'0,"2"-2"-36"0,1-4 0 0,0 4 0 16,-3 2 224-16,0 0 37 0,0-6 8 0,0 6 2 15,0 0-115-15,0 0-22 0,0 0-5 0,0 0-1 16,0 0-38-16,0 0-8 0,0 0-2 0,0 11 0 16,-3 0-25-16,3-1-6 0,0-2-1 0,0 5 0 15,0-2-24-15,6 2-6 0,-3 0-1 0,0 1 0 16,3-1-1-16,0 0-1 0,0 0 0 0,0-2 0 16,0 2 4-16,3-2 1 0,0-1 0 0,0 1 0 0,0 0-20 0,0 2 0 15,-3-5 0-15,3 2 0 16,-3-2 10-16,3 0-2 0,-4 3 0 0,4-6 0 0,-3 3-8 0,0 0 0 15,0-3 0-15,0 3 0 0,-3-3 0 0,0 3 0 16,-3-8 0-16,0 8 0 16,0 3-235-16,-3-3-49 0,-12 0-9 0,15-8-3 0</inkml:trace>
  <inkml:trace contextRef="#ctx0" brushRef="#br0" timeOffset="-75925.86">11724 14579 1522 0,'0'-14'33'0,"3"9"7"0,2 0 2 0,1-3 2 0,0 0-36 0,0-3-8 0,3 3 0 0,-3-5 0 16,3 3 89-16,3-1 16 0,-3-2 3 0,3-1 1 15,0 1-12-15,0 3-2 0,0-4-1 0,0 1 0 16,2 0-39-16,1 2-8 0,0 3-2 0,3-5 0 16,-3 3-13-16,3-1-4 0,-3-2 0 0,0 2 0 15,2 1-19-15,1-4-9 0,-3 4 8 0,3-1-8 16,-3 1 0-16,3-1 0 0,0 1 0 0,-1-1 0 15,-5 0 8-15,0 3-8 0,6-2 0 0,-6-1 8 16,3 3-8-16,0 0-16 0,-3 0 4 0,0 1 1 16,-3 1-188-16,-1 1-37 15,1-6-8-15,-9 11-2 0</inkml:trace>
  <inkml:trace contextRef="#ctx0" brushRef="#br0" timeOffset="-75610.74">11884 14002 1422 0,'0'0'31'0,"-3"-6"6"0,3 1 2 0,0 0 1 0,3 0-32 0,-3-1-8 16,0 1 0-16,0 5 0 0,6-5 108 0,0-1 19 15,0 1 4-15,0 0 1 0,3 0-52 0,0-1-9 0,3 4-3 0,0-4 0 16,3 1-4-16,0 0 0 0,5 2-1 16,-2 0 0-16,3 1-24 0,0 2-5 0,3 2-1 0,-3-4 0 15,-7 2-33-15,7 0 0 0,0 0 0 0,3 0 0 16,-3 0 13-16,3 2-4 0,-4-4-1 0,1 2 0 16,-3 0-8-16,0 0 0 0,-3 0 0 0,-3 2 0 31,0 1-132-31,3-3-29 0,-7 3-6 0,-2-3-1 0</inkml:trace>
  <inkml:trace contextRef="#ctx0" brushRef="#br0" timeOffset="-75083.06">12414 14245 748 0,'0'0'33'0,"0"0"7"0,0 0-32 0,0 0-8 0,0 0 0 0,0 0 0 16,0 0 189-16,0 0 36 0,0 0 7 0,0 0 2 16,0 0-113-16,0 0-22 0,6 8-5 0,-3-3-1 15,0 1-25-15,0 2-6 0,0 0-1 0,3 0 0 16,-3 2-21-16,0-2-4 0,3 3 0 0,0-3-1 0,0 2-12 0,-3 1-3 16,3-1 0-16,-3 1 0 15,3-1-7-15,0-2-1 0,0 3-1 0,-1-3 0 0,1 3-11 0,0-4 0 16,3 1 9-16,0 0-9 0,0 0 11 0,0-2-3 15,3 1 0-15,-3-4 0 16,0 2-51-16,0 3-10 0,0-5-3 0</inkml:trace>
  <inkml:trace contextRef="#ctx0" brushRef="#br0" timeOffset="-74773.38">12798 14317 1382 0,'3'-11'61'0,"-3"11"13"0,0-3-59 0,0 3-15 0,0 0 0 0,0 0 0 15,0 0 95-15,0 0 16 0,-3-2 3 0,3 2 1 16,0 0-40-16,-3 2-8 0,-6 6-2 0,3 0 0 16,-3 5-11-16,-3 1-2 0,0 2-1 0,-2-1 0 15,-4 1-12-15,0 6-3 0,0-1 0 0,-3 2 0 16,3-1-13-16,0 4-3 0,-2-2-1 0,2 0 0 15,0 0-9-15,0-3-2 0,0 3 0 16,3-3 0-16,3 0-8 0,1 0 0 0,-4 0 9 16,6 0-9-16,0-2 0 0,3-1 9 0,-3-4-9 0,6 2 0 15,0-3 8-15,0-3-8 0,0 1 0 0,3-3 0 32,3-3-112-32,-3-5-30 0,6 3-6 0,-3-6-800 0</inkml:trace>
  <inkml:trace contextRef="#ctx0" brushRef="#br0" timeOffset="-74391.38">12557 13938 1292 0,'-3'-10'57'0,"3"10"12"0,0-3-55 0,-3-2-14 16,3-1 0-16,0 1 0 0,0 0 63 0,0 0 9 0,0-1 3 0,3 1 0 15,-3 5 3-15,0-8 1 0,3 3 0 0,-3 5 0 16,6-6-18-16,3 4-3 0,-3-3-1 0,3 2 0 16,3-2-5-16,0 2 0 0,2 0-1 0,4 3 0 15,0-5-8-15,0 2-2 0,3 1 0 0,0-1 0 16,3 3-2-16,-4 0-1 0,4-3 0 0,-3 6 0 15,3-3-15-15,0 0-3 0,-1 0-1 0,4 0 0 16,3 3-10-16,0-3-1 0,-3 2-8 0,-1-2 12 16,1 3-12-16,-3 0 11 0,3-3-11 0,-6 2 10 15,2 1-10-15,-2 0 10 0,-3 2-10 0,-3-2 10 16,-3-1-10-16,0 3 0 0,-6 1-10 0,0 2-1164 16</inkml:trace>
  <inkml:trace contextRef="#ctx0" brushRef="#br0" timeOffset="-70494.22">2588 15759 345 0,'0'0'31'0,"0"0"-31"0,0 0 0 0,0 0 0 15,0 0 117-15,0 0 18 0,9 0 3 0,-9 0 1 16,0 0-59-16,0 0-12 0,3-3-3 0,-3 3 0 16,0 0-6-16,0 0-2 0,0 0 0 0,0 0 0 15,0 0-5-15,0 0-2 0,0 0 0 0,0 0 0 16,0 0 3-16,0 0 1 0,0 0 0 0,0 0 0 16,0 0 3-16,0 0 1 0,0 0 0 0,0 0 0 15,0 0-5-15,0 0-1 0,-3-3 0 0,-6 1 0 16,1 2-16-16,2-3-3 0,0 3-1 0,-3 0 0 15,-3 0-6-15,3 3-2 0,-6-1 0 0,0 1 0 16,3 0-12-16,-3 2-4 0,0-2 0 0,-5 2 0 16,5-3 8-16,0 4 0 0,-6-6 1 0,0 5 0 15,3-2 15-15,0-1 2 0,-2 1 1 0,2 0 0 16,-3-1-15-16,0 6-2 0,0-5-1 0,0 2 0 0,4 0 3 16,2 3 1-16,3-2 0 0,-6 2 0 0,6 0 7 0,-9-1 2 15,12 1 0-15,-6 3 0 0,9-3-30 0,-3 0 0 16,4-3 0-16,-1 3 0 0,6-3 0 0,0-5-13 15,0 6 1-15,0 2 0 0,6-6 12 0,-1 4 0 16,4-1 0-16,-6-2 0 0,6-1 10 16,0 3-10-16,0-2 8 0,3-3-8 0,-3 3 0 0,3-1 0 15,-3 1 0-15,6 0 0 0,0-1 0 0,-3 1 0 16,-1 0 0-16,7 2 0 0,-3-2 0 0,3 2 12 16,0 3-12-16,-3-3 12 0,0 3-12 0,0 0 0 15,-1-3-12-15,-2 3 12 0,3 0 0 0,0 0 0 16,-6 3 0-16,3-1 12 0,-3 1-12 0,-3-1 0 15,3 1 0-15,0-3 0 0,0 5 0 0,0-5 0 0,-1 0 0 16,-5 0 0-16,3 3 8 0,-3-1 0 0,0 1 0 16,3-1 0-16,-6 1-8 0,0 2 0 0,-6 0 0 15,0 1-11-15,3-1 11 0,-3 0 0 0,-2 0 0 0,-1 0 0 16,0-2 0-16,-3 2-8 0,3-2 8 0,-3-1-8 16,0 4 8-16,-3-4 0 0,0-2 0 0,-3 0 0 15,6 0 0-15,-8 0 12 0,2-3-4 0,-3-2 0 16,3 2-8-16,3-2 0 0,-12 2 0 0,10-2 0 15,-4-3 0-15,0-3 0 0,0 3 0 0,6-5-8 16,-3-3 8-16,-3 3 0 0,4-3 10 0,5 0-10 16,-6-3 12-16,6 3-3 0,0-2-1 0,3-1 0 15,0 1-8-15,6 2 0 0,-6 0 0 0,3 0 0 16,3 0 0-16,3 0 0 0,0 3 8 0,0 2-8 16,0 3-8-16,0 0-4 0,3-5-1 0,-3 5 0 15,6 0-149-15,3 0-30 16,3 0-5-16,-3 0-2 0</inkml:trace>
  <inkml:trace contextRef="#ctx0" brushRef="#br0" timeOffset="-67295.2">2600 16367 518 0,'0'0'46'0,"0"0"-37"0,9-3-9 0,-9 1 0 16,0-3 132-16,3 2 25 0,-3 3 5 0,0 0 1 0,6-3-28 0,-6 3-6 15,0 0-1-15,0 0 0 16,6 0-40-16,0 0-8 0,-6 0-1 0,9 3-1 0,0 2-13 0,3 0-2 16,-9 1-1-16,3 2 0 0,-3 0-10 0,6 2-1 15,-6-2-1-15,3 3 0 0,-3-1-22 0,3 1-4 16,0 0 0-16,0-1-1 0,-3 3-10 0,2-2-1 15,1 2-1-15,0-2 0 0,3 2-11 0,-6-2 12 16,3 2-12-16,0-5 12 0,0 2-12 0,3-2 10 16,-9 0-10-16,0-8 10 15,0 0 6-15,0 0 2 0,0 0 0 0,0 0 0 16,0 0-175-16,0 0-35 0,0 0-8 0</inkml:trace>
  <inkml:trace contextRef="#ctx0" brushRef="#br0" timeOffset="-67046.33">2553 16621 921 0,'0'0'82'0,"-6"-3"-66"0,6 3-16 0,0 0 0 16,-9-2 169-16,9-1 31 0,-6-2 5 0,6 0 2 16,0-1-98-16,6 1-19 0,-3 0-4 0,3-1-1 15,6-4-12-15,-3 2-2 0,-3-3-1 0,8 1 0 16,-5-1-32-16,6-2-6 0,3 0-2 0,0-1 0 15,3 4-10-15,0-3-3 0,-6-1 0 0,2 1 0 16,4 0-17-16,-3 0 0 0,-3 2-13 0,0-2 5 16,0 0 32-16,0-1 8 0,-3 1 0 0,-1 0 1 15,-2 0-70-15,3-3-15 0,-3 0-2 0,3-2-650 16,-3-1-129-16</inkml:trace>
  <inkml:trace contextRef="#ctx0" brushRef="#br0" timeOffset="-66518.01">2967 15433 691 0,'0'0'61'0,"-3"-2"-49"0,3-4-12 0,-6 1 0 16,3 0 123-16,3-1 21 0,-3 1 5 0,3-3 1 15,0 3-51-15,0 0-11 0,3-1-1 0,0 1-1 16,-3-3 11-16,6 3 3 0,-3-1 0 0,2 1 0 16,1-3-46-16,3 3-9 0,0 0-1 0,3-1-1 15,3 1-12-15,-3 0-3 0,0-1 0 0,6 4 0 16,-6-3-9-16,6 5-3 0,-10-3 0 0,13 0 0 15,-6 6-16-15,0-3 0 0,6 3 0 0,-9-1 0 16,-3 1 0-16,3 5-9 0,-3-3 9 0,-6 3-12 16,-1 3 12-16,-2-4 0 0,-2 7 10 0,-1-4-10 0,-9 4 24 0,3 1-2 15,-6-1 0-15,0-1 0 0,0 3-2 0,0 0-1 16,-6-3 0-16,3 0 0 0,1 0-3 16,2 1 0-16,0-1 0 0,0 0 0 0,3 0 4 0,-3 0 1 15,3-2 0-15,3 2 0 0,6-2-21 0,-6-1 0 16,6-4 0-16,3 4 0 0,0-2 0 15,0 0 0-15,0-3 8 0,12 3-8 0,-9-2 8 0,9 2-8 16,-6-3 8-16,6-2-8 0,6-1 8 0,-6 1-8 16,6 0 8-16,3-1-8 0,-7-2 0 0,4 0 9 15,3 0-9-15,-3 0 0 0,0 3 13 0,3-3-4 16,0 0-1-16,-7 5 0 16,1-2-77-16,0-1-16 0,0-2-3 0,-3 3-963 0</inkml:trace>
  <inkml:trace contextRef="#ctx0" brushRef="#br0" timeOffset="-66200.8">3407 16026 576 0,'0'0'51'0,"0"0"-41"0,0 0-10 0,0 0 0 0,0 0 170 0,6 0 32 16,3 0 6-16,-3 0 2 0,6-3-66 0,-3 1-12 16,-3 2-4-16,3 0 0 0,3-3-44 0,-4 0-8 15,7 1-3-15,-3 2 0 0,-3-6-40 0,3 6-8 16,6-2-1-16,-6-1-1 0,3 0-10 0,3 1-1 15,-1-1-1-15,1 3 0 0,-3-3-11 0,3 3 0 16,-9-2 0-16,3 2-971 0</inkml:trace>
  <inkml:trace contextRef="#ctx0" brushRef="#br0" timeOffset="-65999.9">3473 16118 1882 0,'0'0'84'0,"0"0"16"0,0 0-80 0,0 0-20 0,0 0 0 0,0 0 0 16,5-2 14-16,1-1-2 0,3 0 0 0,0 1 0 15,0-1 40-15,3 1 8 0,6-1 2 0,-3 0 0 16,6-2-39-16,3 2-8 0,-4 1-2 0,4-1 0 16,-3 0 3-16,6 1 1 0,-6-4 0 0,2 6-677 15,-2-2-136-15</inkml:trace>
  <inkml:trace contextRef="#ctx0" brushRef="#br0" timeOffset="-65272.47">5333 15745 172 0,'0'0'16'0,"0"0"-16"0,0 0 0 0,0 0 0 15,0 0 241-15,0 0 46 0,0 0 9 0,0 0 1 16,0 0-176-16,0 0-35 0,0 0-7 0,3-5-2 16,3 0-1-16,0-1 0 0,0 1 0 0,3 0 0 15,3-3-41-15,-4 0-9 0,4 0-2 0,3-2 0 16,0-4-3-16,3 4-1 0,-3-4 0 0,3-1 0 0,0 1-6 0,-1 1-2 16,1-3 0-16,3 0 0 0,-3 1-12 0,0-1 9 15,3-3-9-15,0 1 8 0,-1-6-8 0,4 3 8 16,-3-3-8-16,3 0 8 0,-3-2-8 0,0 2 8 15,-1 0-8-15,-2 0 8 0,0 3-8 0,-3 2 8 16,-3 1-8-16,-3 5 8 0,0 2-8 0,-3 0-14 16,-6 1 3-16,0 5 1 0,0 5 19 0,-3 0 4 15,-3-3 1-15,0 6 0 0,-3-1 22 0,0 4 4 16,-3 1 0-16,0-1 1 0,6 2-6 0,-3 0-2 16,0 0 0-16,-3 5 0 0,3 0-12 0,1 3-2 15,-4 0-1-15,3 5 0 0,-3 0 5 0,0 3 1 16,0 0 0-16,0 0 0 0,-3-1-15 0,0 1-9 15,3 3 12-15,-2-4-12 16,2 4 8-16,0-1-8 0,0-2 0 0,3 0 0 0,0 0 8 0,3 0-8 16,0-3 0-16,-3 0 0 0,3 0 11 0,3-2-11 15,-3-3 10-15,3-1-10 0,0-1 0 0,-3-1 0 0,3-3-11 0,3 1 11 32,-12 0-204-32,9-3-32 0,-14 5-8 0,2-5 0 0</inkml:trace>
  <inkml:trace contextRef="#ctx0" brushRef="#br0" timeOffset="-64918.93">4651 15999 1612 0,'-12'0'144'0,"-3"0"-116"0,1 0-28 0,-1 0 0 15,0 0 31-15,0 0 0 0,3 0 0 0,-3 0 0 0,9 0 45 16,0 0 8-16,3 0 3 0,3 0 0 0,0 0-21 0,0 0-4 15,9 6-1-15,3-4 0 0,6 4-37 0,0-4-8 16,6-2-2-16,-4 3 0 0,4 0 28 0,6-3 6 16,6-3 0-16,2 0 1 0,1 1-18 0,6-4-4 15,5 1-1-15,1 2 0 0,0-2-7 0,-1 0-2 16,7-1 0-16,-1 1 0 0,4 0 4 0,8 0 1 16,1-1 0-16,-1 4 0 0,-2-4-14 0,-1 6-8 15,4-2 8-15,-1-1-8 0,1 6 8 0,-1-1-8 16,-5-2 8-16,-1 3-8 0,-2 0 0 0,-4-1 0 0,-5 1 0 15,2 0 0-15,-2-1 0 0,-3 4 0 0,-4-4 0 0,-2 3 0 32,-9-2-36-32,-4 0-11 0,1 2-2 0,-6-2-1 15,-6-1-32-15,0 1-6 0,-3 2-2 0,-7-5 0 16,1 3-106-16,-3-3-20 0,-6 0-5 0</inkml:trace>
  <inkml:trace contextRef="#ctx0" brushRef="#br0" timeOffset="-64191.32">4374 16761 1267 0,'-3'-8'56'0,"3"8"12"0,0 0-55 0,0 0-13 0,0 0 0 0,0-5 0 16,0 0 119-16,3 0 21 0,0-1 4 0,0-2 0 16,3 0-86-16,3 0-18 0,-3 1-3 0,6-1-1 15,3 0 2-15,0-3 0 0,3 3 0 0,0-5 0 16,5 0-22-16,1 2-5 0,3 3-1 0,-6-2 0 16,3-4 29-16,2 1 5 0,-2 3 2 0,3-1 0 15,-3 0-29-15,3 3-5 0,-7 0-2 0,4 1 0 16,-3 4-10-16,0 0 8 0,-3-2-8 0,0 5 8 15,-6 3-8-15,0-1 12 0,-7 4-12 16,1 1 12-16,-3 4 0 0,-3 0 0 0,-3 2 0 0,-3 3 0 16,-2-3 16-16,-4 3 3 0,3 0 1 0,-9 0 0 15,3-1-13-15,3 1-3 0,-3-2 0 0,3-1 0 16,0 0 0-16,3-2 0 0,3-3 0 0,3-3 0 16,-2 3-16-16,-1-6 0 0,6-2 0 0,0 0 0 15,0 0 13-15,6-2-1 0,2-4 0 0,4 1 0 16,3-5 7-16,0-1 1 0,6-2 0 0,0-3 0 0,0 0-20 15,2 3 0-15,4-3 0 0,3 0 0 0,0 0 0 16,0 3 0-16,-7-3 0 0,1 6 0 0,0-1 0 0,-6 3 0 16,0 0 0-16,-3 3 0 0,-1-1 0 0,-2 6 0 15,-3 0 0-15,-3 3 0 0,3 0 0 0,-9-3 0 16,0 8 0-16,0 5 0 0,0-5 0 0,-3 5 0 16,-3-2 0-16,0 2 0 0,0 0 0 0,0 0 0 15,0 1 0-15,0-1 0 0,1-3 0 0,2 1 0 16,-3 2 0-16,3-2 0 0,0-6 0 0,3 3 0 15,0 3 0-15,0-3 0 0,0-8-12 0,0 0-7 0,6 5-1 16,0-3 0 0,2-2-198-16,1 0-40 0,12-13-8 0,0 3-2 0</inkml:trace>
  <inkml:trace contextRef="#ctx0" brushRef="#br0" timeOffset="-64008.98">5392 16645 1209 0,'-14'0'108'0,"11"3"-87"0,-12-1-21 0,9 4 0 15,-3-1 188-15,3-3 34 0,0 1 6 0,6-3 2 16,0 0-171-16,0 0-35 0,0 0-6 0,0 0-2 16,6 5 19-16,3 3 3 0,-3-5 1 0,3 0 0 15,6-1-27-15,-1-2-12 0,1-2 10 0,3 2-10 16,0-3 12-16,0 0-4 0,0 3-8 0,-3-5 12 16,2 2-56-16,-2 1-11 0,0-1-2 0,0-2-898 15</inkml:trace>
  <inkml:trace contextRef="#ctx0" brushRef="#br0" timeOffset="-63568.58">5764 16685 1267 0,'0'0'56'0,"0"0"12"15,0 0-55-15,0 0-13 0,0 0 0 0,0 0 0 0,0 0 126 0,0 0 22 16,0 0 5-16,6-3 1 0,3 0-46 0,-3-2-8 0,3 2-3 0,0-2 0 16,0 2-41-16,3 1-8 0,0-3-1 0,0 2-1 15,3-2-20-15,-3-1-4 0,2-2-1 0,1 0 0 16,3 3-12-16,-3 0-9 0,0-3 12 0,0-3-12 16,0 3 16-16,0-2-3 0,0-1-1 0,-1-2 0 15,-2 0-12-15,0 2 8 0,3 1-8 0,0-1 0 16,-3-2 0-16,0-3 0 0,6 3 0 0,-3-1 0 15,-1-1 0-15,1 4 0 0,-3 0 0 0,0 1 0 16,3 2 0-16,-6 0 0 0,0 3 0 0,0-1 0 16,-3 4 12-16,-3-1-3 0,-3 3-1 0,0 0 0 15,0 0 5-15,0 0 1 0,0 0 0 0,0 11 0 16,0-3 22-16,-6 5 5 0,3 0 1 0,-6 0 0 16,0 1-24-16,0 1-5 0,0-1-1 0,0 1 0 15,-3 1-4-15,3 3 0 0,-3-1-8 0,6 1 12 16,-5-3-12-16,2 0 11 0,3 2-11 0,0-2 10 15,0 0-10-15,3 0 0 0,0-6 0 0,0 4 0 0,3-4 0 16,0 1 0-16,0-3 0 0,0 0 0 16,3 0-124-16,6-6-24 0,-3 1-5 0</inkml:trace>
  <inkml:trace contextRef="#ctx0" brushRef="#br0" timeOffset="-61035.76">7512 15576 345 0,'0'0'31'0,"0"0"-31"15,0 0 0-15,0 0 0 0,0 0 190 0,0-5 32 16,-3 2 6-16,0-2 2 0,3 5-82 0,0 0-16 15,0 0-3-15,0 0-1 0,0 0-34 0,0 0-7 16,0 0-2-16,0 0 0 0,0 0-29 0,0 0-7 16,0 0-1-16,0 0 0 0,0 0-7 0,9 5-1 15,6-2-1-15,-1-1 0 0,-2-2-19 0,3 3-4 16,6-3-1-16,6 0 0 0,0 0-4 0,5-3-1 16,-2 3 0-16,6-2 0 0,0 2-10 0,-4-3 10 15,1-2-10-15,6 2 10 0,8 1-10 0,-5-4 10 0,-6 4-10 16,3-4 10-16,2 4-10 0,-5-1 8 0,0 0-8 15,-4 3 8-15,-2-2-8 0,-3 2 10 0,-3 0-10 16,-3 0 10-16,-4 2-10 0,-2-2 0 0,-3 3 0 0,-6 2 8 31,0-2-28-31,-6-3-5 0,-3 5-2 0,-3 3 0 16,0 3-164-16,-6-1-33 0</inkml:trace>
  <inkml:trace contextRef="#ctx0" brushRef="#br0" timeOffset="-60499.13">7649 15589 788 0,'-18'-2'35'0,"18"2"7"0,0 0-34 0,0 0-8 0,-3-3 0 0,-6 3 0 0,0 0 68 0,0 0 12 15,9 0 3-15,0 0 0 0,-6 0 13 0,6 0 2 16,0 0 1-16,0 0 0 0,0 0-17 0,0 0-3 15,0 0-1-15,3 5 0 0,6 1-30 0,-3-4-7 16,0 3-1-16,0 1 0 0,9-4 4 0,-3 4 0 16,3-1 0-16,2 0 0 0,4 1-30 0,3-1-6 15,0 0 0-15,3 0-8 0,-4 3 12 0,4 0-4 16,3 0 0-16,-3 0-8 0,0-2 12 0,2 1-12 16,1-1 12-16,3 2-12 0,-6 0 13 0,-1-3-4 0,1 3-1 0,-3-3 0 15,0 6-8-15,-3-1 0 0,-6 1 0 16,-7-1 8-16,4 1-8 0,-9 5 10 15,-9-3-10-15,0 3 10 0,-2-3-2 0,-10 6-8 0,-3-3 12 16,-6 5-4-16,-3-3-8 0,-2 1 10 0,-1 5-10 16,-3-3 10-16,-3 0-10 0,-2 3 0 0,-1-3 0 15,-6 5 0-15,-2-2 0 0,-1 0 0 0,4 3 0 0,2-1 0 16,-6 0 0-16,7 1 0 0,2-3 0 16,6 0 0-16,1-6 8 0,5 1-8 0,0 2 8 0,6-3-8 15,6-2 21-15,3 3-1 0,1-1 0 16,5-5 0-16,6 1-8 0,6-1-1 0,0-3-1 0,6 1 0 15,2-6 16-15,7 3 3 0,6-2 1 0,0-1 0 16,6 3-1-16,2-6 0 0,7-2 0 0,-3 0 0 16,-3 3-14-16,2-3-3 0,10-5-1 0,0 2 0 0,-4 0-11 15,1 1 8-15,-3-1-8 0,-1 1 8 16,1-1 0-16,-6 0-8 0,0 1 12 0,-1 2-4 0,1 0-8 0,-3 0 0 16,-9 0 0-16,-3 2 0 15,2-2-165-15,-5 0-26 0,6 6-5 0,-18-1 0 0</inkml:trace>
  <inkml:trace contextRef="#ctx0" brushRef="#br0" timeOffset="-58988.12">8729 16187 1630 0,'0'0'36'0,"0"0"7"0,0 0 1 0,0 0 3 0,3-5-38 0,-3 5-9 0,0 0 0 0,0 0 0 16,0 0 90-16,0 0 16 0,3-5 3 0,-3 5 1 15,0 0-40-15,0 0-8 0,6 0-2 0,0 2 0 16,0 4-10-16,-3-4-2 0,0 4-1 0,0 1 0 15,0 1-11-15,3 0-1 0,-3 3-1 0,0-1 0 16,3 4-8-16,-3-4-2 0,0 4 0 0,0-1 0 16,3-3-10-16,0 1-2 0,-3 0-1 0,2 2 0 15,1-3-11-15,0 1 8 0,0-1-8 0,3-2 8 16,0 3-8-16,0-3 10 0,0-3-10 0,-3 1 10 0,3-1-2 16,-3 0-8-16,3 0 12 0,0 1-4 15,-9-6-16-15,6 2-4 0,3 1-1 0,-3 0 0 16,-6-3-200-16,0 0-40 0</inkml:trace>
  <inkml:trace contextRef="#ctx0" brushRef="#br0" timeOffset="-58703.73">8613 16497 1540 0,'0'0'34'0,"0"0"7"0,0 0 2 0,0-6 0 0,0 1-35 15,0 0-8-15,0-3 0 0,0 3 0 0,6-3 100 0,0 0 17 0,0 3 4 16,3-3 1-16,0 0-38 0,3-3-7 0,3 3-1 0,-1-2-1 16,1-1-27-16,3 0-4 0,-3 1-2 0,3-3 0 15,-3-1-10-15,3 1-1 0,0 0-1 0,-1-3 0 16,1 3-12-16,3-3-2 0,-6 3-1 0,6-3 0 16,0 3-15-16,-1 2 11 0,-5-2-11 0,3 2 10 15,-3 1-10-15,3 2 10 0,-6 0-10 0,3 2 10 16,0 1-10-16,-3 2 0 0,-1 1 0 15,-2-1 0 1,-3 1-144-16,-6 2-25 0,0 0-5 0</inkml:trace>
  <inkml:trace contextRef="#ctx0" brushRef="#br0" timeOffset="-58283.59">9196 16444 1267 0,'0'0'112'0,"0"0"-89"0,-3 3-23 0,-2 2 0 15,-1 0 144-15,0 3 24 0,0-3 4 0,0 6 2 16,-3-1-86-16,0 1-16 0,0 2-4 0,0 1-1 15,0 1-36-15,0 1-7 0,0-2-2 0,3-4 0 16,0-2-22-16,0 0 9 0,0 3-9 0,3-1 0 16,0 3 11-16,0-2-11 0,-2 0 10 0,2-1-10 15,0 1 0-15,3-3 0 0,-3 0 0 0,3-8 0 16,0 0-143-16,0 0-28 16,0 0-5-16</inkml:trace>
  <inkml:trace contextRef="#ctx0" brushRef="#br0" timeOffset="-58118.63">9235 16357 1209 0,'0'0'53'0,"0"0"12"0,0 0-52 0,0 0-13 15,0 0 0-15,0 0 0 0,0 0 230 0,0 0 43 16,0 0 9-16,0 0 2 0,0 0-194 0,0 0-38 16,0 0-8-16,0 0-2 0,0 0-32 0,0 0-10 15,0 0 0-15,3-3 0 16,-3 3-168-16,3-5-40 0</inkml:trace>
  <inkml:trace contextRef="#ctx0" brushRef="#br0" timeOffset="-57556.43">9336 15610 1224 0,'0'0'54'0,"0"0"11"0,0 0-52 0,0 0-13 0,3-8 0 0,0 3 0 15,-3 3 111-15,0 2 19 0,3-6 4 0,-3 1 1 16,6 0-28-16,-3-1-6 0,0 4-1 0,3-4 0 0,-3 1-22 0,3 0-5 15,0 0-1-15,3 2 0 16,0 0-16-16,0-2-3 0,3 0-1 0,0-1 0 0,-3 4-22 0,2-1-5 16,1 0-1-16,0 3 0 0,3-2 7 0,0 2 1 15,-3 0 0-15,0 2 0 0,3 1-20 0,-3 0-3 16,-3 2-1-16,2-2 0 0,-5 2-8 0,3 0 0 16,-9-5 0-16,6 8 0 0,-3 0 0 0,0 0 8 15,-3 0-8-15,-3 0 8 16,0 0 0-16,-3 0 0 0,-6 2 0 0,1 1 0 0,-7 2 29 0,3 0 6 15,-6 3 1-15,3-2 0 0,-3 1-32 0,0 1-12 16,1 0 11-16,-4 0-11 0,0 0 21 0,3 0-1 16,3 2-1-16,6-4 0 0,-3-1-1 0,7 0 0 15,-1-2 0-15,3-1 0 0,6 1 2 0,0-1 1 16,0-2 0-16,6 0 0 0,0-2-21 0,3-4 0 0,5 1 0 16,-2-1-12-16,6-2 12 0,-3 0 12 15,0 0-2-15,3-2-1 0,0-1-1 0,0 3-8 0,2-2 12 0,-2 2-4 16,3-3-8-16,-6 3 8 0,0-3-8 15,0 3 8-15,-3 0-8 0,0 0 8 0,-4 0-8 16,-2 0 8-16,-6 0-21 0,0 0-5 0,0 0-1 0,0 0 0 31,0 0-165-31,0 8-32 0,0-8-8 0</inkml:trace>
  <inkml:trace contextRef="#ctx0" brushRef="#br0" timeOffset="-56630.06">10152 16185 1360 0,'0'0'60'0,"0"0"13"0,0 0-58 0,0 0-15 0,0 0 0 0,0 0 0 15,0 0 107-15,0 0 18 0,0 0 4 0,0 0 1 16,0 0-38-16,0 0-7 0,0 0-1 0,0 0-1 15,0 0-27-15,9 2-4 0,0-2-2 0,3 0 0 16,3 0-1-16,-1-2 0 0,1 2 0 0,3-3 0 16,3 0-33-16,-3 1-6 0,3-4-2 0,0 4 0 0,-4-4 4 0,4 4 1 15,-3-1 0-15,3 0 0 0,-3 1-13 0,3-1 0 16,-3 1 0-16,-7 2 0 0,1 0-13 0,-3 0 1 16,0 0 0-16,-9 0 0 15,0 0-140-15,0 0-27 0,0 0-5 0</inkml:trace>
  <inkml:trace contextRef="#ctx0" brushRef="#br0" timeOffset="-55716.67">10759 16267 774 0,'0'0'34'0,"0"0"7"0,0 0-33 0,0 0-8 16,0 0 0-16,0 0 0 0,0 0 93 0,0 0 17 15,0 0 3-15,0 0 1 0,0 0-22 0,3-6-5 16,6 4-1-16,-6-4 0 0,0 1-6 0,0 0 0 16,6 2-1-16,-3-2 0 0,0 0-2 0,-3-1 0 15,6 1 0-15,0 2 0 16,-3-5-17-16,6 3-3 0,-4-3-1 0,1 0 0 0,3 3-33 0,3-3-7 16,-3 3-2-16,3-3 0 0,0 0-1 0,0 0 0 0,0-5 0 0,-1 5 0 15,1 0-13-15,0 2 8 0,0-1-8 0,-3 1 0 16,0 4 8-16,3-1-8 0,-3 0 0 0,-3 1 0 15,0 2 0-15,0 0 0 0,-1 0 0 0,-2 5 0 16,-6-5 0-16,6 5 11 0,-3 3-3 0,0 0-8 16,-3 0 34-16,-3 3 0 0,0 2 0 0,-3-3 0 15,3 4-10-15,-5-1-1 0,2 0-1 0,-3 0 0 16,0 1 0-16,0-1 0 0,3 0 0 0,-3 0 0 16,3-2-9-16,0-1-1 0,0-2-1 0,3 0 0 15,0-2-11-15,0 2 12 0,3-8-12 0,0 0 12 16,0 0-12-16,0 0 10 0,0 0-10 0,0 0 10 15,0 0-2-15,6 0 0 0,3-3 0 0,0 0 0 16,0-2 0-16,3-3-8 0,-3 0 12 0,3 0-4 16,2-5-8-16,1 2 8 0,3-2-8 0,-3 0 8 15,3-3-8-15,3 3 12 0,-6 0-12 0,3-1 12 0,-1 1-12 16,4 3 0-16,-3-1-12 0,3 3 12 0,-3-3-8 16,0 3 8-16,-3 3 0 0,2-3 0 0,-5 3 0 0,-3 2 0 15,3 3-9-15,-3-2 9 0,-3 2 0 0,0 2 0 16,-6-2 0-16,6 6 0 0,-3-1 0 0,0 3 0 15,-3-3 0-15,0 3 0 0,-3 3 8 0,3-3-8 16,-6 0 11-16,0 2-11 0,0 1 16 0,3-1-4 16,-3 4-1-16,-3 1 0 0,3-1-11 0,0-1 12 15,0 0-12-15,0-5 12 0,3 3-12 0,-3-3 0 16,3 2 0-16,0-2 8 0,0-3-8 0,3-5 0 16,0 8 0-16,0 0 8 0,0-8-8 0,0 6 0 15,0-6 0-15,3 7 8 0,-3-7-8 0,6 6 0 16,-6-6 0-16,9 2 0 15,0 4-84-15,0-6-21 0,-3 0-5 0,3-3-1078 0</inkml:trace>
  <inkml:trace contextRef="#ctx0" brushRef="#br0" timeOffset="-54594.62">11935 16047 172 0,'0'0'16'16,"0"0"-16"-16,0 0 0 0,-3-5 0 0,3 2 338 0,0 3 65 16,0 0 13-16,-3-5 2 0,3-1-252 0,0 6-50 15,0 0-11-15,0 0-1 16,0 0-28-16,0 0-6 0,0 0-1 0,0 0 0 0,3 8-7 0,0 0-2 15,0 0 0-15,3 0 0 0,-3 5-28 0,0 1-7 16,3-4-1-16,-3 3 0 0,0-2 7 0,3 0 1 16,-3 2 0-16,3 0 0 0,0 0-32 0,-1 3 0 15,1-3 0-15,-3 3 0 16,6-2 0-16,-6-1 0 0,3-3 0 0,0 4 0 16,0-4 12-16,3 1-3 0,-6-3-1 0,6 0 0 15,-6 0-8-15,3 0 0 0,-3-1 0 0,0-1 0 16,0 2-78-16,-3-3-18 0,-3 0-3 0,0 1-1 15,0-1-147-15,0-3-29 0</inkml:trace>
  <inkml:trace contextRef="#ctx0" brushRef="#br0" timeOffset="-54387.29">11747 16417 1792 0,'-3'0'40'0,"-3"-2"8"0,3-4 1 0,0 1 1 0,1 0-40 0,-1-3-10 0,3 3 0 0,5-3 0 16,1-3 88-16,3 3 16 0,0-2 4 0,3-1 0 15,3-2-19-15,-3 2-3 0,6-2-1 0,-3 2 0 16,3 1-38-16,-1-1-8 0,-2-2-2 0,3 0 0 16,0 0-8-16,0 2-1 0,0-2-1 0,0 2 0 15,-1 1-27-15,1-1 0 0,0 0 0 0,3 3 0 16,0-2 0-16,-3-3 10 0,0 5 1 0,-1-6 0 16,-5 7-43-16,0-1-9 0,-3 0-2 0</inkml:trace>
  <inkml:trace contextRef="#ctx0" brushRef="#br0" timeOffset="-54061.32">11950 15751 403 0,'0'0'17'0,"0"0"5"15,0-8-22-15,-3 2 0 0,0 1 0 0,3 5 0 0,-3-5 365 0,3 5 69 0,0-5 14 0,0 5 2 16,0 0-283-16,3-6-57 0,3 4-11 0,0-4-3 16,3 4-32-16,-3-4-8 0,6 4 0 0,-1-1-1 15,4 3-11-15,0-3-3 0,0 3 0 0,6-2 0 16,3 2-26-16,0 0-6 0,-4-3-1 0,4 3 0 15,3-2-8-15,3-1 8 0,0 3-8 0,-1 0 8 16,-2 0-8-16,0 0 0 0,-6-3 0 0,0 3 0 16,-1 0-113-16,-5 3-25 0,-3-3-5 0</inkml:trace>
  <inkml:trace contextRef="#ctx0" brushRef="#br0" timeOffset="-52476.19">12736 15375 1566 0,'0'0'69'0,"0"0"15"0,-6-3-68 0,3 1-16 15,-3-1 0-15,3-2 0 0,0 5 132 0,3 0 22 16,-6-3 5-16,6 3 1 0,0 0-45 0,0 0-9 15,0 0-2-15,0 0 0 0,0 0-38 0,0 0-8 16,6-5-2-16,0 2 0 0,6 0-38 0,-3 3-8 16,-1-2-2-16,7 2 0 0,-3 0 4 0,0 0 0 15,6 2 0-15,-6-2 0 0,3 6-12 0,0-4 0 0,0 1 0 0,-1 0 0 16,-2 2 0-16,0-2 0 0,3-1 0 0,-6 4 0 16,3-1 0-16,-6 0 0 15,0 0 0-15,-3 3 0 0,-3 0 0 0,-3 0 0 16,0 3 0-16,-6-1 0 0,-6 1 8 0,0 2 0 0,-3 0 0 0,-2 3 0 15,-1-2 23-15,-3 1 4 16,0 1 1-16,3-2 0 0,-6 1-27 0,7-1-9 0,-1-1 0 0,3 0 9 16,0 0 7-16,6-2 0 0,6 2 1 0,0-5 0 15,3 3-7-15,9-3-2 0,0 0 0 0,6-3 0 16,3 0-8-16,3-2 12 0,3-3-12 0,-1 0 12 16,4-3-3-16,6-2 0 0,-3 2 0 0,3-2 0 0,2 0-1 15,-2-1 0-15,3 1 0 0,-6 2 0 16,2-2-81-16,-8 2-17 15,-3 1-3-15,-6 4-1205 0</inkml:trace>
  <inkml:trace contextRef="#ctx0" brushRef="#br0" timeOffset="-50288.86">7732 13234 403 0,'-3'-10'36'0,"3"10"-36"16,-6-8 0-16,3 3 0 0,-6 2 160 0,3-2 24 15,-3 5 6-15,-3 0 1 0,-5 2-99 0,2 6-19 0,0 0-4 16,0 5-1-16,-9 1 0 0,0 4 0 0,0 6 0 0,-2 0 0 16,-1 8-12-16,-3-1-2 15,-3 6-1-15,1 6 0 0,-1 7-12 0,-3 3-2 0,-9 0-1 0,4 8 0 16,-1 2 0-16,0 1 0 15,1-1 0-15,-1 3 0 0,6-2-6 0,4-1 0 0,2 1-1 0,6-3 0 16,6-3-3-16,6 0 0 0,6-2 0 0,6-3 0 16,6-3-28-16,6-3-12 0,3-2 1 0,9-2 0 15,0-6-11-15,8 0-2 0,7 0-1 0,0-5-936 16</inkml:trace>
  <inkml:trace contextRef="#ctx0" brushRef="#br0" timeOffset="-49730.13">13286 13216 1364 0,'0'0'30'0,"0"0"6"0,9 3 2 0,0-3 0 0,3 2-30 0,0 1-8 0,3 0 0 0,-3 2 0 16,6 3 53-16,-4 0 10 0,4 5 1 0,3-2 1 15,0 2-2-15,-3 3-1 0,0 5 0 0,3 3 0 16,-1 2 12-16,-2 3 2 0,-3 3 1 0,0 8 0 16,0 2-27-16,-3 6-6 0,-3-1 0 0,-3 3-1 15,-6 3-27-15,0 0-6 0,-6 3-1 0,-3-1 0 16,-3 4-9-16,0-1 8 0,-3 3-8 0,-6-3 8 16,0 5 2-16,-5 1 0 0,-1-1 0 0,-6-2 0 0,-3 3 2 15,1-3 0-15,-7-3 0 0,-3 5 0 16,-2 3-93-16,-1-2-19 15</inkml:trace>
  <inkml:trace contextRef="#ctx0" brushRef="#br0" timeOffset="-49148.18">7669 15248 403 0,'-8'-11'17'0,"-1"9"5"0,0-1-22 0,0 0 0 16,3 6 0-16,-6-3 0 0,-6 3 167 0,-3 5 29 15,0 0 5-15,1 2 2 0,-7 6-127 0,0 3-26 16,0 2-5-16,-3 5-1 0,1 3 32 0,-4 0 7 16,-3 3 1-16,3 5 0 0,4 3-16 0,-7 5-4 15,-6 2 0-15,1 12 0 0,2-1-22 0,3 5-5 0,-3-2-1 16,7 3 0-16,2-1-12 0,3 3-4 15,3 1 0-15,10-4 0 0,2 1-20 0,6-4 0 0,6-4 0 16,3 0 0-16,9-1 0 0,8-7 0 0,7-6 0 16,9-5 0-16,9-3 0 0,8-2 0 0,10-5 0 15,5-6 0-15,6-3-15 0,7-2-7 0,5-5-2 0,3-3-852 16</inkml:trace>
  <inkml:trace contextRef="#ctx0" brushRef="#br0" timeOffset="-48661.96">13134 14970 1209 0,'0'-5'108'0,"0"2"-87"0,-3 1-21 0,3 2 0 16,0 0 86-16,0 0 13 0,9 5 2 0,3 3 1 16,3 2-70-16,0 1-13 0,3 5-3 0,0 2-1 15,3 4 2-15,-1 4 1 16,1 3 0-16,-3 5 0 0,3 4 7 0,0 6 2 0,-3 1 0 0,0 3 0 16,-1 0 5-16,1-3 0 0,0 0 1 0,0 5 0 15,0-2-2-15,-3 4-1 0,0-4 0 0,-9 2 0 16,0 3 6-16,-4 0 0 0,-4 3 1 0,-7 2 0 15,-3 3 0-15,-9 2 0 0,-3 1 0 0,-6 2 0 16,-2 3-12-16,-4 2-2 0,-12-2-1 0,-5 5 0 16,-4-2-5-16,-2 2-1 0,-10 2 0 0,-5-4 0 15,-4 5-16-15,-5-3-16 0,-3-6 4 0,-4 1-699 16,1-5-139-16</inkml:trace>
  <inkml:trace contextRef="#ctx0" brushRef="#br1" timeOffset="-32173.03">13911 13245 403 0,'-9'-16'17'0,"6"11"5"0,-6 2-22 0,4-2 0 0,-7-3 0 0,3 0 0 15,-3 3 78-15,0-1 11 0,-3-1 3 0,0 1 0 16,0 1-68-16,-3-3-14 16,1 0-2-16,-1 0-8 0,0-2 11 0,-3 2-11 0,0-3 10 0,-3 3-10 15,3-2 47-15,1 2 3 0,-4-6 1 0,-3 4 0 16,0-1 3-16,-3 1 1 0,1-1 0 0,-1 0 0 16,0-2 4-16,-6 0 1 0,1 0 0 0,-7 2 0 15,-3-2-10-15,-2 5-2 0,-7-3 0 0,1 1 0 16,-4 2-12-16,1-3-2 0,-4 6-1 0,-2-3 0 15,-4 0-10-15,1 0-3 0,2 0 0 0,1 3 0 16,2-3 0-16,-3 0-1 0,-5 0 0 0,-3 0 0 16,2 0-2-16,4 0 0 0,2 0 0 0,-5-2 0 15,-4 2 3-15,4-3 0 0,-4 1 0 0,1 2 0 16,-1-3 3-16,4 3 1 0,-3-2 0 0,-4 2 0 16,1-5-10-16,-1 5-2 0,1-3 0 0,-3 3 0 0,-1-5 0 15,1 5 0-15,-1 0 0 0,1-3 0 0,0 6-3 16,-1-5-1-16,-2 2 0 0,-4-3 0 15,7 0 0-15,0 6 0 0,5-3 0 0,-5 3 0 0,-1-3 2 16,4 0 0-16,-3 3 0 0,5-3 0 0,1 2 0 0,-1-1 0 16,4-1 0-16,-4 2 0 0,4-2-10 0,-3 0 10 15,-4 3-10-15,1 0 10 0,5-3-10 0,-2 3 0 16,-1-1 9-16,-2 1-9 0,3 0 8 0,-1 2-8 16,7 0 8-16,-4-2-8 0,-5 5 0 0,-1-2 0 15,-5-1 0-15,6 3 8 0,-1 0-8 0,-2 0 0 0,-4 3 0 0,4-1 8 16,3 1-8-16,5-1 0 0,1 4 0 0,-1-1 0 15,1-2 0-15,-4 2 0 0,1 0 0 0,2 3 8 16,4 0-8-16,-1 0 0 0,1 3 0 0,-1-1 0 16,1 1 0-16,-6-1 0 0,-4-2 0 0,4 3 0 15,5 0 0-15,-2-1 8 0,-4 3-8 0,-2 3 0 16,-4 0 0-16,4 3 8 0,0-4-8 0,-4 1 0 16,-8 3 0-16,6-1 0 0,-1 1 0 0,7-1 8 15,2-2-8-15,4 0 0 0,-4 3 0 0,7-3 0 16,-3 2 0-16,11-2 0 0,-3 3 0 0,13 2 0 15,-4-3 0-15,7 1 0 0,-7-1 0 0,0 3 0 16,1 3 0-16,-1 3 0 0,4-1 0 0,2 3 0 16,3 3 0-16,4 0 0 0,2-1 0 0,-3 1 0 15,-6 3 0-15,4-1 0 0,-1 0 0 0,-3 1 8 0,1 2-8 16,5 0 9-16,3 0-9 0,1 3 10 16,2-3-10-16,6 0 0 0,0-3 0 0,9-2 0 0,-2 0 0 15,5-3 0-15,0 2 0 0,0-1 0 0,9 1 0 16,-6 1 0-16,6 0 0 0,3 2 0 0,3-2 0 15,3 0 0-15,0 2 0 0,6-2 0 0,-3 0 8 0,9-3-8 16,0 0 0-16,6 5 8 0,5-2 0 16,1 2-8-16,6 1 12 0,3-1-4 0,5-2 0 0,7 2 0 15,3 1 0-15,-1-4 0 0,4 1 0 0,5-5 0 16,10-1 0-16,8-2 0 0,1-3 0 0,2 0-8 16,0-2 12-16,13-1-4 0,-4 3-8 0,6-5 0 15,0 0 0-15,1 0 8 0,5 0-8 0,0 0 0 16,0 0 9-16,0-3-9 0,10 0 0 0,-1-2 0 15,-3-1 0-15,3 4 8 0,6-4-8 0,3 1 8 16,-6-1-8-16,6 1 8 0,3-3-8 0,-3 0 0 0,-8 2 0 16,8 1 0-16,3 0 0 0,0-4 0 0,-3 1 8 15,0 3-8-15,3-3 0 0,-6 0 9 0,-3-3-9 16,3 3 0-16,0-3 9 0,-3 1-9 0,6-1 0 0,0 0 9 16,-2-2-9-16,-1 2 0 0,-3-2 9 15,0-1-9-15,3 1 8 0,-3 0-8 0,-6-3 8 16,3 2-8-16,3-2 0 0,-2 0 8 0,-4 0-8 0,0-2 0 15,0 2 0-15,-3-3 0 0,-3 3 0 0,-2 0 8 16,-1-3-8-16,-3 1 0 0,3-1 0 0,-5 3 0 16,-4-2 0-16,-3-1 8 0,4 0-8 0,-4 1 0 15,-6-1 8-15,4 0-8 0,-4-2 8 0,0 2-8 16,4-5 0-16,-7 6 0 0,-3-3 0 0,-2-1 0 16,-4-2 0-16,-2 0 0 0,5 3 8 0,-5-3-8 15,-1 0 0-15,-2 3 9 0,-7-3-9 0,4 0 0 16,-1 3 0-16,-2-6 0 0,-4 3-10 0,1 0 10 0,0-5 0 15,-1 5 10-15,-8-2 1 0,0 2 0 0,-4-3-11 16,1 0 0-16,3 1 9 0,-4-3-9 0,1 2 0 16,0-2 0-16,-1 2 0 0,-2-2 8 0,3 0-8 0,-4 0 0 15,1-1 8-15,0-2-8 0,-1 1 17 0,1-1-1 16,0-3 0-16,2 1 0 0,-2-6-16 0,-3 3-17 16,5-6 3-16,-2 1 1 0,3-1 13 0,-3-2 0 15,-4-5 0-15,1 2 10 0,3 0-1 0,-7-2 0 16,4 2 0-16,-3-2 0 0,-3-1-9 0,-1 1 0 15,-5-3 0-15,-3 0 0 0,-3 0 0 0,-6 0 0 16,3 0 0-16,-9 2 0 0,-6-2 0 0,0 3 0 0,-6-3 0 16,-3 2 0-16,-3-2 0 0,-6-2 0 0,-3-1 14 15,-6 3-4-15,-5-3-10 0,-1 1-11 0,-3 2 3 16,-3 0 0-16,-5-1 8 0,-4 7 0 0,-2-6 0 16,2 2 0-16,-3 4 0 0,1-1 14 0,-1 0-3 15,4 0-1-15,-4-2-10 0,0 2-16 0,1 3 4 16,2 3 1-16,6-1 11 0,1 6 0 0,2 2 0 0,6 1 0 15,1 5 0-15,5 2 0 0,3 3 0 0,3 3 0 16,6 2-19-16,3 3-1 0,3 0-1 0,1 6 0 31,5-1-168-31,3 3-34 0,0 0-6 0</inkml:trace>
  <inkml:trace contextRef="#ctx0" brushRef="#br1" timeOffset="-29742.67">14200 13581 288 0,'-3'-11'12'0,"3"11"4"0,-6-5-16 0,3 0 0 0,0 0 0 0,0-1 0 16,0-2 127-16,0 3 22 0,0-3 5 0,3 3 1 16,3-3-95-16,0 3-20 0,0-1-3 0,3 1-1 15,3 0-14-15,0-3-3 0,0 0-1 0,0 0 0 16,3 0 18-16,0 0 3 0,0 0 1 0,2 3 0 15,1-6 10-15,0 6 2 0,0-6 1 0,3 1 0 16,-3-1 4-16,3 1 1 0,0-1 0 0,-1 0 0 16,1-2-3-16,0 0-1 0,0 0 0 0,3 0 0 15,-3-3 0-15,3 2 0 0,-1-1 0 0,-2-1 0 16,3 0-12-16,-3 0-2 0,0 0-1 0,0-2 0 16,-3 2-3-16,-1-3 0 0,1 3 0 0,0-2 0 0,-3-1-16 15,3 3-4-15,3-2-1 0,-3 2 0 0,3 0-15 0,5 0 11 16,1-2-11-16,-3 2 10 0,0-3-10 0,0 1 0 15,3-1 9-15,-4 3-9 0,1-2 11 0,3-1-3 16,0 3 0-16,-3-2 0 0,-1-1 7 0,1 4 1 16,0-4 0-16,-3 1 0 0,0 2 4 0,0-6 0 15,-3 4 1-15,2-1 0 0,-2-2-9 0,6 0-3 16,-3 3 0-16,3-1 0 0,3 3-1 0,-3-2-8 16,5-1 12-16,-2 3-4 0,0-2-8 0,3 2 0 15,-3-3 9-15,2 3-9 0,1 1 0 0,-3-4 8 16,3 6-8-16,-3-6 0 0,-1 6 0 0,-2-5 8 15,3 2-8-15,0 0 0 0,0 0 0 0,-1-3 8 16,1 1-8-16,0-1 0 0,0-2 0 0,-3 3 9 0,0-1-9 16,-1 1 0-16,1-1 9 0,0 1-9 0,-3-4 0 15,3 4 9-15,-3-1-9 0,-1 1 0 0,-2-1 0 16,0 3 0-16,0-2 9 0,-3 2-9 0,0 0 10 16,0 0-10-16,0 0 8 0,0 1-8 0,0 1 0 15,-1 1 9-15,1 0-9 0,0-3 0 0,0 3 0 0,0 0 8 16,3-3-8-16,-3 2 0 0,0 1 0 15,3 3 8-15,-3-4-8 0,2 1 0 0,1 0 0 0,-3 0 0 16,0 2 0-16,0-2 0 0,3 2 0 0,0-2 0 16,-3 0 0-16,0 0 8 0,-3-1-8 0,0-1 0 15,2-1 0-15,-2 0 0 0,0-3 8 0,0 3-8 16,0 1 0-16,0-1 0 0,-3 0 0 0,3 0 8 16,0 0 5-16,0 3 1 0,0-6 0 0,0 6 0 15,0-5-14-15,0 2 0 0,2-3 0 0,-2 3 0 16,3-2 0-16,0-1-18 0,0-2 4 0,3 0 1 15,-3 0 21-15,3 0 4 0,-3-1 0 0,6 1 1 0,-4-3-13 16,4 1-13-16,0 1 2 0,0-1 1 0,-3-1 10 16,3 0 0-16,0 0 10 0,-4 0-10 0,-2 1 0 0,3-4 0 15,3 1 0-15,-3-1 0 0,3-2 0 0,0 0 0 16,3 3 0-16,2-4 0 0,1-1 0 0,3-1 0 16,-6 3 0-16,3 0 0 0,-1-3 0 0,1 0 0 15,-3 3 0-15,6-3 0 0,6 1 0 0,-1-1 0 16,-2 0 0-16,3 0 0 0,3 6 0 0,-1-3 0 15,4-3 0-15,0 3 0 0,-1 0 0 0,-2 2 0 0,6 4 0 16,2-4 0-16,4-2 0 0,3 3 8 0,5-4 0 16,1 4 1-16,2 0-9 0,1-1 0 0,-4 1 0 0,4-4 0 15,-1 4 0-15,7 2 0 0,2 0 0 0,-2 3 0 16,-7-3 0-16,7 3 0 0,-7 3 0 0,7 2-11 16,-1-3 11-16,1 3 0 0,-4 3 8 0,-2 3-8 15,-4 2 0-15,-2 0-15 0,6 0 3 0,-4 0 0 16,4 3 12-16,-4-1 16 0,1 1-3 15,-7 2-1-15,-2 1-12 0,3-1 0 0,2 0 0 0,4-2 0 16,2 3 0-16,1-1 0 0,2 0 0 0,-2-2 0 16,-7 2 0-16,7-2 0 0,2 0 0 0,4-1 0 15,2-2 0-15,1 3 0 0,-4 0 0 0,4 0 0 16,2-1 0-16,1-2-18 0,-1 3 4 0,1 0 1 16,-4-1 13-16,0 1 0 0,4 0 0 0,-4 2 0 15,1-2 0-15,-1 2 15 0,-2-2-2 0,-1 5 0 0,-2-3-13 16,-1 3-16-16,7-2 3 0,-1 2 1 0,4-3 20 0,-1 6 4 15,-2-3 0-15,-1 2 1 0,0-4-13 0,4 2-18 16,2 0 4-16,-2 2 1 0,-7-2 13 0,1 0 0 16,-4 0 0-16,4-2 0 0,2 2 0 0,1 0 0 15,-1-3 0-15,-2 6 0 0,-10-3 0 16,-2 2 0-16,-1 1 0 0,4-3 0 0,-1 3 0 0,-2 2 16 16,-3 0-3-16,-4 1-1 0,-2 1-12 0,-3 1 0 15,-7 3 0-15,1-3 0 0,-3 5 0 0,-1 0-15 16,1-2 2-16,3 2 0 0,0 0 13 0,-1 1 0 15,1-1 0-15,0 0 0 0,5 0 0 0,-5 3 0 16,0 3 0-16,-3-1 0 0,-1-4 10 0,1 1 2 16,-3-1 0-16,0 1 0 0,-1 1-12 0,1 0 0 15,-3 0 0-15,0 3 0 0,0-1 0 0,-1 1-17 0,-2 2 4 0,-3 0 1 16,0 0 12-16,0 3 15 0,-3-3-3 0,-1 3-1 16,1 0-11-16,-3 0-16 0,0 2 4 0,3 1 1 15,-3 2 11-15,0 2 0 0,-3 1 0 0,2 0 0 16,1 0 0-16,-3-1 0 0,3 1 0 0,-3-3 8 15,0 0-8-15,-3 0 0 0,0-2 0 0,0 2 8 16,-3-5-8-16,0 2 0 0,-3 1 0 0,-3-1 0 16,0-2 0-16,0 2 0 0,-6 1 0 0,0-1 8 15,0-2-8-15,-3 3 0 0,0-4 0 0,0 4 0 16,-3-3 0-16,0 0 0 0,0-1 0 0,-3-1 8 16,0-1 2-16,-2 0 1 0,-4 0 0 0,3 0 0 0,-6-2-11 15,3 2-11-15,-3-3 3 0,1 1 0 0,-1-3 8 16,-3 0 8-16,-3-3-8 0,0-3 11 0,4 1-11 15,-4 0 0-15,0-3 0 0,-3 2 0 16,4-5 9-16,-7 1-9 0,-3-1 10 0,-5 0-10 0,2-2 0 16,-3 2 0-16,1-2 0 0,-1 2 0 0,0 0 10 0,4-2-10 15,-1 0 10-15,0 2-10 0,-5-5 0 0,-1 3 0 16,0-1 0-16,-2 1 0 0,-4 2 0 0,4 1 8 16,2-4-8-16,3 1 9 0,-5 0-9 0,-1-1 0 15,-2-4 0-15,-4 4-11 0,-8 1 11 0,5-3 0 16,0 2 0-16,4-2 0 0,-4 0 0 0,-5 0 8 15,-7 0-8-15,4 3 8 0,0 0 0 0,-1-3 0 16,-2 0 0-16,-1 0 0 0,-2 0 5 0,-4 0 2 0,4 5 0 16,3-2 0-16,2-1-15 0,-2 1 0 15,-1 0 0-15,1 2 0 0,-4 0 21 0,7 1-1 0,-4-4-1 0,4 3 0 16,0 3-19-16,-7-2-16 0,1 2 4 0,-1-3 0 16,1 3 12-16,-3-3 0 0,-4 3 0 0,1-3 0 15,-4 3 12-15,4 0-2 0,9-2 0 0,-7 1 0 16,-5-1-10-16,0 2-11 0,-1-3 3 15,4 0 0-15,-1 1 8 0,1-1 11 0,-3-2-3 0,2-1 0 16,4 1-8-16,0-1 0 0,-1 1 0 0,1-3 0 16,-1 3 0-16,4-3 0 0,3 0 0 0,2-3 0 15,4 0 8-15,-1 1 0 0,1-3 0 0,-1 2 0 16,4 0-8-16,2 1 0 0,4-4-12 0,-1-2 12 16,0 3 0-16,-2-3 0 0,-4 0 0 0,10-2 0 15,-1 2 0-15,4 0 0 0,-1-3 0 0,0 1 8 16,7-4-8-16,-4-2 0 0,-5 1 0 0,2-1 8 15,0 0-8-15,1 0 0 0,-1 0 9 0,1 0-9 16,5 3 0-16,-3-3 8 0,7 3-8 0,-7 2 0 16,0-2 0-16,4 0 0 0,5 2 0 0,3 3 0 0,-5 0 0 15,5 0 0-15,0 6 0 0,4-4 0 16,2 4 0-16,6-1 0 0,3 3 0 0,3 0 0 0,3 3 0 16,3 2 0-16,4 0 0 0,2 3 0 15,3 3-32-15,6 2 0 16,3 0-1-16,2 3-833 0,7 0-166 0</inkml:trace>
  <inkml:trace contextRef="#ctx0" brushRef="#br1" timeOffset="-27528.34">13721 15094 403 0,'0'-7'36'0,"0"1"-36"0,0 4 0 0,-3-4 0 15,3 4 67-15,-3-1 6 0,0-2 2 0,3 2 0 16,0-2-15-16,0 2-4 0,0-2 0 0,0 0 0 15,0-1-1-15,3 4-1 0,0-4 0 0,-3 1 0 16,3 0-2-16,-3-1-1 0,3-1 0 0,0 1 0 16,-3 1 6-16,0 0 2 0,0-3 0 0,-3 0 0 15,0 0 2-15,-3 3 1 0,-3-3 0 16,0 2 0-16,-6-2-13 0,-3 3-2 0,-3 0-1 0,-2 0 0 16,-1-1-10-16,-6 4-3 0,3-4 0 0,-3 6 0 15,-2-2-12-15,-4 2-2 0,0-3-1 0,1-2 0 16,-7 2-3-16,0-2-1 0,-2 2 0 0,-4 0 0 15,-3-2 13-15,1 3 2 0,-4-1 1 0,-5-2 0 16,2-1 0-16,-2 4 0 0,-7-1 0 0,1-2 0 16,-4 2-11-16,4 0-3 0,5 1 0 0,-8 2 0 0,-10-3 10 15,1 0 2-15,0 6 0 0,-1-3 0 0,1 0-14 16,-1 0-2-16,-5 0-1 0,6 0 0 0,-4 3 1 16,7-3 0-16,-4-3 0 0,4 0 0 0,-6 3-2 0,5-2 0 15,1-1 0-15,-1 1 0 0,4-1-10 16,-6 0 12-16,-4-2-12 0,1 0 12 0,5-1-12 15,-5 1 10-15,-3 0-10 0,2 2 10 0,-5-2-2 0,6 0-8 16,-1 2 12-16,-5-2-4 0,0-1-8 16,-1 1 12-16,1 2-12 0,3-2 12 0,2 0-4 0,1 0-8 15,-3-1 12-15,-1 4-4 0,-5-6-8 0,0 2 8 16,5-2-8-16,1 3 8 0,-3-3-8 0,2 3 8 16,4 0-8-16,0-1 8 0,2 1-8 0,1 0 12 15,-4-1-12-15,1 1 12 0,0 3-12 0,-4-1 8 0,-5-2-8 16,9 2 8-16,-1 0-8 0,4 1 0 0,3-1 0 15,-1 3 0-15,-5 0 12 0,-1 0-4 0,1 0 0 0,0 3 0 16,2-3-8-16,1 2 0 0,-1 1 0 0,-5 0-11 16,0-1 11-16,2 1 0 0,4 0 0 0,0 2 0 15,-7 0 0-15,7 0 0 0,-3 1 8 0,5-4-8 16,1 4 0-16,-1-1 0 0,-2 0 0 0,-1 0 0 16,1 6 0-16,0 0 8 0,2-1-8 0,4 1 0 15,-4-1 0-15,1 1 0 0,-3 0 0 0,8-1 0 16,4 1 0-16,5 2 0 0,-8 0 0 0,2 0 0 15,4 1 0-15,5 2 0 0,-8 5 0 0,8-3 0 16,7 1 0-16,-1 2 0 0,0 0 0 0,1 3 0 16,-7-3 0-16,7 3 0 0,-1 2 0 0,6 1 0 0,-2 7 0 0,-1-5 0 15,0 3 0-15,4 2 0 0,-1 1 0 0,3-1 0 16,-5 1 0-16,5-1 0 0,9 3 0 16,-2-3 0-16,5 1 0 0,6 2-8 0,0 3 8 15,0-3 0-15,4 2 0 0,2 4-8 0,0 2 8 16,3 0 0-16,0-3 0 0,6 3 0 0,-6 0 0 0,9-3 0 15,-3 1 0-15,7 2 0 0,-1 0 0 0,3-1 0 16,3 1 0-16,-1 0 0 0,7 0 0 0,-3 0 0 16,9-2 0-16,-3 2 0 0,6-3 0 0,3 0 0 15,0-2 0-15,2 2 0 0,7 1 0 0,6-4 0 16,6 6 0-16,-4-5 0 0,4 0 0 0,3-1 0 16,5-1 0-16,1-4 8 0,2 0-8 0,7-2 12 15,5-5-4-15,1 2 0 0,-4 0-8 0,4-3 0 16,5-2 0-16,4 2 0 0,11-2 0 0,-3 3 0 0,1-3 0 15,2-3 0-15,9 0 9 0,-2-3-9 0,-1 1 12 16,3-1-12-16,6-2 0 0,-2 0 0 0,2 0 0 16,3 0 0-16,3 0 0 0,-3-3 10 15,3 3-10-15,1-3 8 0,5 0-8 0,0 1 0 0,0-1 0 16,-3-3-11-16,0-2 11 0,6 3 0 0,3-3 0 0,-3 0 0 16,-2 0 0-16,2 0 8 0,3 0-8 15,0 0 0-15,3-1 0 0,-6 1 0 0,-6-2 0 0,6 2-8 16,-3-3 8-16,3 3 0 0,-9 0 8 0,10-3-8 15,-7 0 8-15,3-2-8 0,-6 2 8 0,0-2-8 16,0-3 0-16,0-3 0 0,4 3 0 0,-7-2 0 16,3-6 8-16,-3 0-8 0,6 0 8 0,0-3-8 15,-5 1 0-15,5-1 0 0,-3 1 0 0,-3-1 8 0,-3 0-8 16,0 1 0-16,1-1 0 0,-7-2 0 0,0 0 19 0,-3 2-1 16,1-2 0-16,-4 2 0 0,6-2-26 0,-8 0-6 15,-4 2-1-15,0 1 0 0,1-6 24 16,-1 3 5-16,0-1 1 0,-2-1 0 0,-10-1-15 15,3-3 0-15,1 1 0 0,2-4 0 0,-2 4 0 0,-4-3 0 16,-2-3 0-16,2 0 0 0,0 3 0 16,4-3-8-16,-7 0 8 0,-2 1-13 0,-4-1 13 0,-2-3 0 15,-1 3 0-15,-2 1 0 0,-1-6 16 0,-2 2-3 16,6-2-1-16,-7 0 0 0,1 0-12 0,-4-3 0 16,-2-2-12-16,-3-3 12 0,-1 2 0 0,-2-2 0 15,0-3 0-15,-4 3 0 0,1-2 8 0,0-1-8 16,-1-2 11-16,-2-3-11 0,-3-6 10 0,-3-1-10 0,-1 1 8 15,-5-2-8-15,-3-2 9 0,0-1-9 0,-6 3 10 16,-3-5-10-16,-3-3 8 0,-3 0-8 0,-6 1 0 16,-3 1 0-16,-3 4 8 0,-9 2-8 0,-6 0 0 15,-6 0 0-15,-9-3 8 0,1 6-8 0,-7 3 0 0,-6-1 0 16,1 6 0-16,-7-1 0 0,1 1 0 0,-4 2 0 16,-2 3 0-16,-4 0 0 0,3 3 0 0,4-1 0 15,-1 4 0-15,1 2 0 0,2-1 0 0,1 7 0 16,-4 1 0-16,6 1 0 0,4 3 0 0,2 2 0 15,1 0 0-15,2 0 0 0,3 6 0 0,9 2 0 16,1 0 0-16,5 2 0 0,6 4 0 0,3 4 0 16,6-2 0-16,3 6 0 0,6-1-11 0,3 3 11 15,3 5-134 1,9-2-19-16,6-1-4 0,9 1-1026 0</inkml:trace>
  <inkml:trace contextRef="#ctx0" brushRef="#br1" timeOffset="-25621.69">23469 12131 684 0,'0'0'30'0,"0"0"6"0,0 0-28 0,0 0-8 16,6-5 0-16,-6 5 0 15,3-3 35-15,-3 3 5 0,0-5 2 0,0 0 0 0,-3 2 2 0,0-2 0 16,0-1 0-16,-3 4 0 0,3-4 14 0,-3 1 3 15,-3-3 1-15,3 3 0 0,-3-3-6 0,3 0 0 16,-5 0-1-16,2 3 0 0,0-3-8 0,-3 3-2 16,3-3 0-16,0 2 0 0,-3-2-3 0,3 1-1 15,-3-1 0-15,0-3 0 0,-3 3 6 0,-2-3 1 16,-1 1 0-16,0-1 0 0,-3-2-10 0,-3 2-2 16,3-2 0-16,0 0 0 0,-5 2 0 0,-7 1 0 15,3 2 0-15,0-3 0 0,-2 1-16 0,2-1-3 0,0-2-1 0,-6 2 0 16,-2-2-6-16,-4 3-2 0,0-1 0 0,-2 0 0 15,-7 1-8-15,6 2 10 0,-2-3-10 0,5 3 10 16,1-2 6-16,-1-1 0 0,-6 1 1 0,4 2 0 16,-7 0 3-16,3-3 0 0,-5 1 0 0,2-1 0 15,7 0-4-15,-1 1 0 0,6-1 0 0,-3 1 0 16,-5-1-3-16,2 0-1 0,-11 4 0 16,2-4 0-16,1 3-4 0,5 3 0 0,0-6-8 0,1 6 12 15,-7 0-12-15,0-3 8 0,-2 0-8 0,-1 2 0 16,-2-2 0-16,5 3 8 0,-2-3-8 0,5 3 0 15,-2-3 0-15,-4 0 0 0,6 0 8 0,-2 3-8 16,-7-3 0-16,7 3 11 0,-1-3-11 0,3 2 10 16,1-2-10-16,2 3 8 0,-2-3-8 0,2 3 8 15,-3 0-8-15,1-1 0 0,-1 1 0 0,1 2 0 16,-1 1 8-16,0-4 0 0,1 1 0 0,-1 3 0 16,-2-4-8-16,-1 6 0 0,-8-2 9 0,5-1-9 15,6 3 0-15,1-3 8 0,-1 1-8 0,-2-1 0 0,-7-2 0 16,-5 2 0-16,2 0 0 0,1 1 8 15,5 2-8-15,-2-3 0 0,2-2 8 0,-3 2-8 0,-2 1 8 16,-1 2-8-16,4 0 8 0,-1-3-8 0,7 3 8 16,-4-3-8-16,1 1 10 0,-4-1-10 0,4 0 9 0,-4 3-9 15,1 0 8-15,5 3-8 0,3-3 9 0,-2 0-9 16,-4 0 10-16,1 0-10 0,-1 3 8 0,1-1-8 16,-1 6 0-16,3-3 9 0,-2 3-9 0,-4-2 0 15,1 2 0-15,2 0 0 0,-2 0 0 0,2 2 0 16,4 1 0-16,-1-1 0 0,6 1 10 0,4 2 0 15,5-2 0-15,-6 2 0 0,4 3-10 0,-1 0 0 0,3 0 0 16,1-1 0-16,-1 4 0 0,0 2-16 0,1 3 4 0,5 0 1 16,-3 2 11-16,3 3 0 0,1 0 0 0,2 0 0 15,0 3 0-15,0-3 8 0,-2 0-8 16,2 3 11-16,0 0-11 0,0-3 10 0,1 3-10 16,-1 0 10-16,0 5-10 0,0-3-14 0,3-2 3 0,4 2 1 15,2 1 10-15,3 2 14 0,6 0-3 0,0-3-1 16,3 0-10-16,3 1 0 0,3-1-12 0,3 1 12 15,3 2 0-15,3 0 0 0,3 0 0 0,3 0 0 16,6 0 0-16,3 2 8 0,3-1 2 0,2 1 0 16,4-2-2-16,3 3-8 0,3-3 12 0,-1 0-4 15,1 0-8-15,3-3 0 0,2 3 0 0,7-2 0 16,3 2 12-16,5-3-4 0,4 3 0 0,2 0 0 16,-5-2-8-16,5-3 0 0,7-3 0 0,2 0 0 15,4-5 10-15,5-1-10 0,0-1 12 0,1 1-12 0,2-1 11 16,3-1-11-16,4-3 10 0,-4-2-10 0,-3 0 25 15,7 0-1-15,5 0 0 0,0 0 0 0,-3-1-24 16,7-1-14-16,-1-4 2 0,3 4 0 0,0-1 12 16,0 0 16-16,7-5-3 0,-1 0-1 0,-3 2-12 15,0-4 0-15,3-1 0 0,0 0 0 0,4 1 0 16,-4-6 0-16,3 0 0 0,0 0 0 0,0 0 0 16,-6-3 0-16,3 0 0 0,1-2 0 0,-1 2 8 15,-3-2-8-15,-3-3 0 0,0-2 0 0,9 2 8 0,-2-6-8 16,-4 4 0-16,3-6 9 0,0 3-9 0,-3-6 0 15,-11 3 9-15,2 0-9 0,6-5 8 0,-3 0-8 16,-3-3 10-16,-5 0-10 0,-7 1 11 0,3-6-11 16,1-1 12-16,-4-1-12 0,-6-1 11 0,-2-2-11 15,-4-3 10-15,1 2-10 0,-1-2 0 0,-2 0 0 16,-1 0 0-16,-5 0 0 0,-7 3 0 0,-5-1 0 0,-4 1 0 16,4-1 0-16,-6 1 0 0,-1-3 0 0,4 0 0 15,-3 2 0-15,-4 4 0 0,-2-4 8 0,-3 1-8 16,-7-3 0-16,-2 5 0 0,-6-2 0 0,-3-1 8 0,-3 1-8 15,-3 0 0-15,-9-3 0 0,0-3 0 0,-3 0 0 16,-6 0 0-16,-9 1 0 0,-6 2 0 0,-3-3 0 16,-9 6 0-16,-5-1 0 0,-7 4 0 0,-3 1 0 15,1 4 0-15,-7-1 0 0,1 1 0 0,-7 5 0 16,-2 0-14-16,-4 2 4 0,4 6 1 0,-4 2 0 16,10 6-72-16,-10 0-15 15,1 2-2-15,-4 6-733 0,1-1-146 0</inkml:trace>
  <inkml:trace contextRef="#ctx0" brushRef="#br1" timeOffset="-24937.75">17007 13168 1785 0,'21'-26'159'0,"-12"15"-127"0,-3 1-32 0,3-1 0 16,-3 3-48-16,2 3-16 0,-2-3-4 0,3 5 0 0,-3 1 51 0,0 4 17 15,3 1-12-15,-3 0 12 0,-6 5 0 0,3-1-9 16,3 4 9-16,-6 0 0 0,-3 2 0 0,0 0 0 16,0 3 0-16,-3 0 0 0,-6 0 0 0,3 0 0 15,-6-1 0-15,1 4 11 0,-1-3 14 0,-6 5 3 16,0-2 1-16,-3 2 0 0,-3 0 28 0,-2 0 6 16,-10 6 1-16,-3-1 0 0,1 3-4 0,-7 5 0 15,-3 4 0-15,-2 1 0 0,-1 1-19 0,-5 2-4 16,-7 3-1-16,-2 5 0 0,-1 1-12 0,-2 4-4 15,2 4 0-15,-5-1 0 0,-3 0-6 0,-7 0-2 16,1 6 0-16,0-4 0 0,-4 4-12 0,1-1 0 0,-6 1 8 16,2-3-8-16,4-3 0 0,0 0 9 15,-4 0-9-15,4-2 8 0,3-3-8 0,8 0 0 16,7-3 0-16,5-5 0 0,4-5 0 0,-1-3 0 0,4 0 14 16,8-5-4-16,6-1-10 0,4-4 0 0,2-1 0 0,9-2 0 15,0 0 0-15,7-3 0 0,2-2 12 0,3-4-4 16,6-1-8-16,0-1 10 0,6-2-10 0,0-1 10 15,6-2-10-15,0-3 8 0,3 1-8 0,3-4 8 32,0-2-56-32,3-2-11 0,3-4-2 0,3-2-954 0</inkml:trace>
  <inkml:trace contextRef="#ctx0" brushRef="#br1" timeOffset="-24568.97">14248 15047 1670 0,'-6'-5'148'0,"-3"-1"-118"16,0 4-30-16,-3 2 0 0,0 2 40 0,0 1 1 15,0 0 1-15,0 5 0 0,0-1-33 0,1 4-9 16,-1 2 0-16,0 3 0 0,0 3 0 0,0 2 0 15,-6 3 0-15,6-1 0 0,-6 4 0 0,6 2 0 16,-5 0 0-16,5 3 0 0,0 0 8 0,0-3-8 0,3 0 8 16,0-3-8-16,3-2 8 0,3-3-8 0,0-5 8 0,3 0-8 15,3-3 14-15,6-2-2 0,0-6 0 0,3 0 0 16,6-7 47-16,5-1 9 0,7-2 1 0,3-3 1 16,3-3-32-16,2-2-6 0,7-5-2 0,0-1 0 15,5-5-16-15,1 0-3 0,8-2-1 0,-5-1 0 16,3 1-10-16,-7 0 0 0,4 2 9 0,-4 0-9 15,7 0 8-15,2 3-8 0,1 5 10 0,-1 0-694 16,-5 3-140-16</inkml:trace>
  <inkml:trace contextRef="#ctx0" brushRef="#br1" timeOffset="-13700.22">15795 15198 1036 0,'0'0'92'0,"0"0"-73"0,0 0-19 0,0 0 0 15,0 0 121-15,0-6 21 0,-2 4 4 0,2 2 1 16,0 0-10-16,0 0-1 0,0 0-1 0,0 0 0 16,0 0-47-16,0 8-10 0,-6 0-2 0,3 5 0 15,-3 0-12-15,3 3-4 0,-6 0 0 0,3 2 0 16,-3 4-8-16,0 4-1 0,-3 0-1 0,3 4 0 15,-3 1-7-15,-3 4-2 0,0-1 0 0,1 3 0 16,-1 5-13-16,0 3-2 0,0-2-1 16,3-1 0-16,-3 3-9 0,0-5-3 0,3-1 0 0,0 1 0 15,0-3-4-15,1-2-1 0,-1-1 0 0,0 0 0 16,0 1 0-16,0-3 0 0,0-1 0 0,3-4 0 16,3 2-8-16,-3-5 0 0,3 2 0 0,-3-5 0 15,3 0 24-15,0-2 5 0,0-1 2 0,1 1 0 16,-1-6-31-16,3 0 0 0,0 1 0 0,0-6 0 0,0 0 0 15,0-3-10-15,0 0 2 0,3-5 0 0,0 0 8 0,0 0 9 16,0 0-1-16,3-5-8 0,0-3 12 0,3-3-4 16,-3 1 0-16,3-3-8 0,2-3 8 0,1 0-8 15,0-3 0-15,3-2 0 0,0 3 8 0,0-4-8 16,0-1 0-16,3 1 0 0,0-4 0 0,0 5 0 16,0 0 0-16,-1-1 0 0,4 1 0 0,-3 3 0 15,6-1 0-15,-3 3 0 0,0-2 0 16,3 5 0-16,2-1 0 0,-2 1 0 0,-3 3 0 0,6-1 0 15,-3 0 0-15,2 3 10 0,1 1-10 16,-3 4 0-16,0-2-10 0,3 5 10 0,-3-3 0 0,-4 6 0 16,1-1-8-16,-3 4 8 0,0-1 0 0,-3 0 0 15,0 3 0-15,0 3 0 0,0-3 0 0,-3 0 0 16,3 2 0-16,-3 1 0 0,-4-1 0 0,1 1 0 0,3 2 12 16,-6-2-12-16,3 2 0 0,-3 0 0 0,0 0 0 0,3 1 0 15,-6 1 10-15,0 1 2 0,-3 0 0 0,0 3 0 16,0-1 2-16,0 1 1 0,-3-3 0 0,-3 2 0 15,3 3-3-15,-2-2-1 0,-1-1 0 0,0 1 0 16,-3-1-11-16,0-2 12 0,-3 0-12 0,0-3 12 16,-3 1-12-16,-3-1 12 0,1 0-12 0,-4-2 12 15,-3 2-12-15,0-3 8 0,3 1-8 0,1-3 8 16,-4 0 0-16,3 0-8 0,0-5 12 0,0-1-4 16,3-2-8-16,1-5 0 0,2 0 0 0,0-3 0 15,6-3 0-15,-3-2 8 0,3-3-8 0,6-3 8 0,-3 4-8 16,3-1 0-16,3-3 0 0,0 1 0 0,3 2 0 15,0 3 0-15,3-1 0 0,0 1 0 16,0-3-103-16,6 6-19 0,-3-1-4 16,6 3-1272-16</inkml:trace>
  <inkml:trace contextRef="#ctx0" brushRef="#br1" timeOffset="-13184.25">16614 15896 1738 0,'0'0'77'0,"0"0"16"0,0 0-74 0,0 0-19 0,-3-2 0 0,3 2 0 16,-3-3 124-16,3 3 20 0,0 0 5 0,0 0 1 0,0 0-53 0,9-3-10 15,0 1-3-15,3-1 0 0,3-2-17 0,0-1-4 16,0 4-1-16,2-4 0 0,1-2-6 0,3 3 0 16,-6 0-1-16,3-3 0 0,9 3-6 0,-4-3-1 15,-2 2 0-15,0-1 0 0,3-1-21 0,3 0-5 16,-6-3-1-16,5 6 0 0,-2-3-2 0,0 0-1 16,3 0 0-16,-3 3 0 0,-7-1 4 0,7 4 1 15,0-1 0-15,-3 3 0 0,-9-3-23 0,3 3 8 16,0-2-8-16,-1 2 0 0,1 0 0 0,0 0-18 15,-3 0 3-15,0 2 1 0,3-2 14 0,-3 0 0 16,-12 0 0-16,6 3 0 16,0 0-91-16,-6-3-12 0,0 0-2 15,0 10-1279-15</inkml:trace>
  <inkml:trace contextRef="#ctx0" brushRef="#br1" timeOffset="-12922.07">16769 16036 2512 0,'-9'3'56'0,"9"-3"11"0,0 0 2 0,0 0 1 0,0 0-56 0,0 0-14 0,0 0 0 0,9 0 0 16,3-3 84-16,3 1 13 0,0-1 3 0,2 0 1 15,4 1-41-15,0-3-8 0,0-1-1 0,0 1-1 16,3 2-26-16,2-2-6 0,1 0-1 0,3 2 0 0,-3-2-17 0,-1-1 10 15,1 4-10-15,0-3 8 0,-6 5-8 0,0-3 0 16,0 3 0-16,-1 0 8 16,-2 0-8-16,0 3 0 0,-3-3 0 0,0 2 0 15,-3 1-63-15,0-1-14 0,-6 4-3 0,0-4-1235 16</inkml:trace>
  <inkml:trace contextRef="#ctx0" brushRef="#br1" timeOffset="-11730.81">19501 14833 345 0,'0'0'31'0,"0"0"-31"0,0 0 0 0,0 0 0 15,0 0 226-15,0 0 39 0,6 0 8 0,-6 0 2 16,0 0-118-16,0 0-23 0,0 0-5 0,0 0-1 16,0 0-38-16,0 0-8 0,0 0-2 0,0 0 0 0,0 0-10 0,0 0-2 15,0 0-1-15,0 0 0 16,6 2-8-16,-6-2-2 0,0 0 0 0,0 0 0 0,0 0-4 0,0 0-1 16,-6 0 0-16,0 0 0 0,0 3-25 0,-3-3-6 15,3 2-1-15,-2-2 0 0,-1 0-6 0,-6 3-2 16,3 0 0-16,-3-1 0 0,-3 1 23 0,-3 2 4 15,-6 1 1-15,7-1 0 0,-4 3-22 0,-3 0-4 16,0 0-1-16,0 0 0 0,-2 2 7 0,-1-2 2 16,-3 3 0-16,0-1 0 0,4 1-1 0,-1 2 0 15,-3-2 0-15,3 2 0 0,4-2-11 0,5 2-2 0,-3-5-8 16,9 2 12-16,0-2-1 0,3 3-1 16,3-3 0-16,0-3 0 0,3 3-10 0,1 0 0 0,5 0 0 0,0 0 8 15,2-3-8-15,1 3 0 0,6-3 0 0,0 1 0 16,0-1 0-16,6 0 0 0,0-2 0 15,3 2 0-15,3-2 0 0,0-1 0 0,-1 4 0 16,4-1 8-16,0-2-8 0,0 5 8 0,0-3-8 0,-1 3 8 16,-2 2-8-16,-3-2 0 0,0 3 0 0,-3 2 0 15,0 0-8-15,-3 1 8 0,0-1 0 16,-3 3 0-16,-4 0 0 0,1 0 0 0,-3 2 0 0,0-2 0 16,-3 0 0-16,0 2 0 0,0-2 0 0,-3-3 0 15,-3 3 0-15,0-2 0 0,1-4 0 0,-1 1 0 16,-3-3 0-16,0 2 8 0,-3-2-8 0,-3-3 0 15,3 1 8-15,-3-1-8 0,-6-2 0 0,3-1 8 16,-2 1 0-16,2 0-8 0,0-3 12 0,0 0-4 16,-3 0-8-16,0 0 0 0,4-3 0 0,-1 0 0 15,3-2 0-15,0 0 0 0,0 2 0 0,6-2 0 0,-3-1 0 16,6 4 0-16,0-3 0 0,0 2 8 0,6 3-8 16,0 0 0-16,0 0-12 0,6-3 12 15,0 1-94-15,3 2-11 16,6 0-3-16,0 0-803 0,3 0-161 0</inkml:trace>
  <inkml:trace contextRef="#ctx0" brushRef="#br1" timeOffset="-11411.41">19478 15393 1152 0,'0'0'102'0,"0"0"-82"0,0 0-20 0,0 0 0 15,0 0 157-15,0 0 27 0,0 0 6 0,2 8 1 16,-2-2-11-16,3 2-3 0,-3-8 0 0,3 8 0 16,0-3-81-16,0 3-17 0,3 0-3 0,0 0-1 15,3 0-44-15,-3 0-9 0,3-3-2 0,-3 5 0 16,3-2 5-16,-3 0 1 0,3-2 0 0,0 2 0 15,0-1-12-15,-3 1-2 0,0-2-1 0,3 2 0 0,-1 0-11 16,-2 0 10-16,0-1-10 0,-3 1 10 16,3-2-10-16,0 2 0 0,0 0 9 0,-3-3-9 15,3 0 0-15,-3 3-16 0,0-5 2 0,-3-3-862 16,3 5-172-16</inkml:trace>
  <inkml:trace contextRef="#ctx0" brushRef="#br1" timeOffset="-11202.41">19424 15674 172 0,'0'0'8'0,"0"0"1"0,0-8-9 0,0 3 0 15,0-3 0-15,6 0 0 0,0 0 469 0,3-3 92 16,0 1 19-16,3-1 3 0,5 1-368 0,1-4-74 16,3 4-14-16,3-3-3 0,-3-1-62 0,3-2-12 0,-4 1-2 0,1 1-1 15,0 1-22-15,0-3-4 0,0 3-1 0,3 0 0 16,-1-3-11-16,1 3-9 0,-3-3 12 0,0 3-12 15,0-1 0-15,0 4 0 0,-4-1 0 0,-2 3 0 32,-3 0-122-32,-3 3-31 0</inkml:trace>
  <inkml:trace contextRef="#ctx0" brushRef="#br1" timeOffset="-10715.46">20046 15428 230 0,'-9'-8'10'0,"6"5"2"16,0 1-12-16,-3 2 0 0,3 0 0 0,-3 0 0 0,3 0 423 0,0 2 81 0,0 1 17 0,0 0 3 16,3-3-328-16,0 8-65 0,-3-3-14 0,6 3-2 15,-3-8-44-15,3 8-9 0,3 2-2 0,-3 1 0 16,6-3-28-16,-3 2-7 0,3-2-1 0,-3 3 0 16,6-3-11-16,-3 2-2 0,3-2-1 0,0 3 0 15,0-3 10-15,-1 2 1 0,1-2 1 0,-3 0 0 16,3 0-22-16,0 0 0 0,0 0 0 0,0-3 0 31,-3 3-45-31,0-2-14 0,0-1-2 0,-3 0-1187 0</inkml:trace>
  <inkml:trace contextRef="#ctx0" brushRef="#br1" timeOffset="-10417.75">20427 15423 1612 0,'0'-11'72'0,"0"11"14"0,0 0-69 0,0 0-17 16,0 0 0-16,-3-5 0 0,3 5 218 0,0 0 40 15,-3-3 8-15,3 3 2 0,0 0-152 0,-6 3-29 16,0 5-7-16,0 0 0 0,-6 2-36 0,3 3-6 16,-3 1-2-16,-2 4 0 0,-4-2-4 0,0 5 0 0,0 0-1 0,-3 3 0 15,0 3-12-15,-2-1-3 0,-1 3 0 0,0 0 0 16,-3 0-2-16,0 3-1 0,1-3 0 0,-1 0 0 15,-3-2-13-15,3-1-8 0,3 1 8 16,1-3-13-16,5-3 13 0,0 0 0 16,3 0 0-16,0-2 0 15,6-4-76-15,0-1-12 0,3-1-2 0,3-5-798 0,3 0-160 0</inkml:trace>
  <inkml:trace contextRef="#ctx0" brushRef="#br1" timeOffset="-7749.98">19751 16682 864 0,'0'0'38'0,"0"0"8"0,0 0-37 0,0 0-9 15,0 0 0-15,-3 3 0 0,-3-3 168 0,6 0 32 16,0 0 7-16,0 0 1 0,-6 0-68 0,6 0-14 15,0 0-2-15,0 0-1 0,-3 0-51 0,3 0-9 16,-5-3-3-16,5 3 0 0,-6-3-5 0,0 3-2 16,0-2 0-16,3 2 0 0,-6-3-7 0,3 3-2 0,0-3 0 0,0 3 0 15,-3-2-13-15,0-1-3 0,0 3-1 0,-3-3 0 16,0 1-10-16,-6 2-1 0,1 0-1 0,-7 0 0 16,0 5 1-16,0-2 1 0,-6-1 0 15,1 6 0-15,-4 3 9 0,0-3 2 0,0 2 0 0,1 1 0 16,2 0-2-16,0-1 0 0,0 1 0 0,-2 2 0 15,-1-2-8-15,0-1-2 0,6 1 0 0,1-3 0 16,2 2 7-16,3-2 1 0,3 0 0 0,3 0 0 16,0 3-24-16,6-3 0 0,6-3-12 0,0 0 4 15,6 3 8-15,0 0 0 0,0-3 0 16,6-2 0-16,3 5 0 0,6-5 0 0,3-1 0 0,0 1 0 16,3 0 0-16,-1-1 0 0,1 1 0 0,0 2 0 15,0 0 0-15,0 1 0 0,-1-1 0 0,1 0 0 16,3 3 0-16,0 3 0 0,0-3 0 0,-4 2 0 15,1 4 0-15,0-1 0 0,-3 0 0 0,-3 0 0 16,3 0 0-16,-7 1 0 0,-2-1 0 0,0 3 8 0,-3 0-8 0,-3-3 0 16,0 3 0-16,-6-3 0 0,0 3 0 15,-3-3 0-15,-3 0 0 0,0 1 0 0,0-4 0 16,-3 1 8-16,0-3-8 0,0 0 0 0,1 0 0 0,-4-3 9 16,0 0-9-16,-3-2 0 0,0 5 10 0,0-6-10 15,-3 1 8-15,3 0-8 0,-3-1 8 0,1 1-8 16,-1-3 8-16,0 0-8 0,3 0 8 15,-6 0-8-15,3-3 0 0,0 3 8 0,-2 0-8 0,-1 3 0 16,0-3 0-16,-3 0 0 0,3 0 0 0,-3 3 0 16,4-3 0-16,-1 2 0 0,0-2 0 0,3 6 0 15,3-6 0-15,0 2 0 0,3-2 0 0,3 0 0 16,4 0 0-16,5 0 0 16,0 0-59-16,0 0-13 0,0 0-4 0,11 0 0 15,4-2-118-15,0-1-24 0,6 0-5 0</inkml:trace>
  <inkml:trace contextRef="#ctx0" brushRef="#br1" timeOffset="-7410.07">19751 17288 921 0,'0'0'82'0,"0"0"-66"16,0 0-16-16,0 0 0 16,0 0 204-16,3-3 36 0,0-2 8 0,-3 5 2 0,0 0-104 0,0 0-21 15,0 0-4-15,0 0-1 0,0 0-19 0,0 0-4 16,6 0-1-16,3 0 0 0,0 3-43 0,0 2-9 16,0 0-1-16,0 0-1 0,0 3-24 0,-3-2-5 15,3 4-1-15,0 1 0 0,-3-3-1 0,0 2-1 16,2 4 0-16,-2 1 0 0,0-1 16 0,-3 2 3 15,3-3 1-15,0 0 0 0,-3 3-22 0,0-3-8 16,0 0 0-16,0-2 9 0,0 2-9 0,3 0 0 16,-6 1 0-16,3-1 0 0,0 0 0 0,-3 0 0 15,3-2 0-15,-3-3 0 16,0 0-149-16,0-3-29 0,0 0-6 0</inkml:trace>
  <inkml:trace contextRef="#ctx0" brushRef="#br1" timeOffset="-7204.14">19626 17547 2412 0,'0'0'53'0,"0"0"11"0,0 0 3 0,3-8 0 0,0 0-54 0,3 0-13 0,0 0 0 0,3-2 0 15,3-3 36-15,0 2 5 0,0-2 1 0,6 0 0 16,-3-1 2-16,5-2 1 0,4 3 0 0,0 0 0 16,0-3-18-16,3 3-4 0,-4 0-1 0,1-3 0 15,0 0-14-15,-3 3-8 0,0-1 8 0,0 1-8 16,-4 0 0-16,1 2 0 0,-3 1 0 0,-3-1 8 0,0-2-8 0,0 2 0 15,-3 4-8-15,0-4 8 16,0 0-178-16,-3 3-30 0</inkml:trace>
  <inkml:trace contextRef="#ctx0" brushRef="#br1" timeOffset="-6731.21">20204 16417 864 0,'0'0'76'0,"-3"-5"-60"0,3 0-16 0,0 0 0 15,3-1 206-15,0 1 38 0,0 0 8 0,0 2 2 16,3-5-138-16,3 3-28 0,0-1-6 0,-4 1-1 15,4 0-6-15,3 2-2 0,-3-2 0 0,6 0 0 16,-3 2-14-16,6 0-3 0,-3 1-1 0,0 2 0 16,-3 0-29-16,2 0-6 0,-2 0 0 0,0 2-1 15,0 1 1-15,0 0 1 0,-3 2 0 0,0-2 0 16,-3 2-6-16,-3 0-2 0,-3-5 0 0,3 8 0 16,-3 0 5-16,-3 3 1 0,-3-3 0 0,0 2 0 15,-3 1 7-15,-3-1 2 0,-6 4 0 0,3-1 0 16,-2 0-1-16,-1 3 0 0,-3-3 0 0,3 3 0 15,-3-3 6-15,0 3 2 0,0-5 0 0,4 2 0 0,2 0-3 0,0-2 0 16,3-3 0-16,3 2 0 0,3-2-11 0,3 0-2 16,3-8-1-16,6 8 0 0,3-3-10 0,3 1-8 15,6-1 9-15,3-5-9 0,2 0 12 0,4 0-4 16,6 0-8-16,0 0 12 16,-1-3-12-16,4 1 8 0,0 2-8 0,0 0 0 0,-4 0 0 15,1 0 0-15,0 0 0 0,-3 0 0 16,-7 5-167-16,-2 3-29 15</inkml:trace>
  <inkml:trace contextRef="#ctx0" brushRef="#br1" timeOffset="-1268.22">18076 16018 403 0,'0'0'36'0,"0"0"-36"16,0 0 0-16,0 0 0 0,0 0 134 0,0 0 20 0,0 0 4 0,5 5 1 15,1-5-115-15,3 3-22 0,-9-3-5 0,12 0-1 32,0-3-73-32,-3 1-15 0,3-1-4 0,-3 0 0 15,0 1-8-15,-9 2-1 0,9-3-1 0,-9 3 0 0,0 0 102 0,0 0 21 0,0 0 4 0,0 0 1 16,0 0 37-16,0 0 7 0,0 0 2 0,0 0 0 15,0 0-32-15,0 0-7 0,-3 5-1 0,0-2 0 16,-3 0 16-16,3 2 2 0,3-5 1 0,-3 0 0 16,0 2-2-16,0 1 0 0,3-3 0 0,0 0 0 15,0 0-1-15,0 0-1 0,0 0 0 0,0 0 0 16,0 0-7-16,0 0-2 0,0 0 0 0,9 3 0 16,-9-3-15-16,12 5-3 0,0-2-1 0,0-1 0 15,-3 1-6-15,2 2-1 0,4-2 0 0,0 0 0 16,0-1 2-16,0 1 0 0,6 0 0 0,3-3 0 15,2 2-6-15,7 1-2 0,3-1 0 0,6-2 0 0,5 0 8 16,7 0 2-16,5 3 0 0,4-3 0 0,2 0-23 0,10-3-9 16,8 3 8-16,0 0-8 0,4 0 15 0,11 0-3 15,6 0 0-15,-3 0 0 0,-11 0-3 0,14-2-1 16,12-1 0-16,3 1 0 0,-9 2 2 0,-3 0 0 16,3 0 0-16,-8 0 0 0,-10 2-10 15,-6 1 0-15,-5-1 0 0,-7 1 0 0,-3 0 0 16,-8 2 0-16,-7 0 0 0,-5 1 0 0,-6-4 0 0,-7 4 0 15,-5 1 0-15,0-1 0 0,-9-1 0 16,-3 0 0-16,-4 1 0 0,-2 2 0 0,-3-3 0 16,-6 0 0-16,3 0 0 0,-9-5 0 0,0 0 9 0,0 0 0 15,0 0 0-15,-6 8 0 0,3-2 11 0,-6-1 1 16,3-2 1-16,-3 2 0 16,3-2-76-16,0-1-15 0</inkml:trace>
  <inkml:trace contextRef="#ctx0" brushRef="#br1" timeOffset="-374.87">21475 16132 1450 0,'0'0'32'0,"0"0"6"0,0 0 2 0,0 0 1 0,0 0-33 0,0 0-8 0,0 0 0 0,0 0 0 16,6-3 92-16,3 0 16 0,0 3 3 0,0-2 1 15,-1-4-24-15,4 4-4 0,0-1 0 0,3 3-1 16,0-3-34-16,3-2-6 0,0 3-2 0,3-4 0 16,2 1-20-16,1 2-4 0,-3 1-1 0,-3-4 0 15,3 4-8-15,0 2-8 0,-1-3 9 0,-2 0-9 16,0 3 0-16,-3 0 8 0,-3 0-8 0,0 3 0 16,0 0-120-1,-6-3-28-15,-6 0-4 0,0 0-2 0</inkml:trace>
  <inkml:trace contextRef="#ctx0" brushRef="#br1" timeOffset="-185.8">21433 16338 1728 0,'0'0'153'0,"0"0"-122"16,3-3-31-16,3 3 0 0,0-2 85 0,3-1 11 15,0 0 3-15,0-2 0 0,3 3-17 0,-3-4-3 16,5 6-1-16,1-5 0 0,0 2-25 0,0 1-5 15,6-4 0-15,-3 4-1 0,6-1-30 0,-1 3-5 16,-2 0-2-16,0 0 0 0,0 0-10 0,0 0 0 16,0 3 0-16,-1-3-1140 0</inkml:trace>
  <inkml:trace contextRef="#ctx0" brushRef="#br1" timeOffset="459.82">22927 15473 1314 0,'0'0'58'0,"0"0"12"0,-6 0-56 0,0-3-14 0,0 1 0 0,1-1 0 16,-4 0 94-16,3 3 16 0,-3-2 3 0,-3 2 1 15,0 0-23-15,-3 0-5 0,3 0-1 0,-6 2 0 16,-3 1-23-16,1 2-5 0,-1 3-1 0,-6 0 0 16,3 0-4-16,0 3 0 0,-5 2-1 0,-1 0 0 15,0 0-18-15,0 3-3 0,1 0-1 0,5 3 0 16,0-1-2-16,0 1-1 0,6-1 0 0,0 1 0 16,0-3-7-16,4-1-2 0,5 1 0 0,0 0 0 15,3-3-5-15,6 3-2 0,0-3 0 0,6 1 0 16,3-4-10-16,0-2 8 0,3 0-8 0,2-3 8 15,4 1 0-15,3-6-8 0,3 0 12 0,3 0-4 16,2-3-8-16,1-2 12 0,0 2-12 0,3-2 12 16,-1 0-12-16,-2-1 10 0,3 1-10 0,-6 0 10 15,0-1-10-15,-1 1 0 0,-5 0 0 0,0 0-831 16,0-3-158-16</inkml:trace>
  <inkml:trace contextRef="#ctx0" brushRef="#br1" timeOffset="1023.15">23136 15669 1220 0,'0'0'54'0,"0"0"11"0,9-3-52 0,0-2-13 16,-1 2 0-16,4 0 0 0,-3-2 76 0,0 2 13 0,3 1 3 0,-3-1 0 15,-3 1-10-15,3-4-2 0,-3 4 0 0,3-1 0 16,-3-2-41-16,0 2-9 0,0-2-2 0,0-1 0 16,0 4-3-16,0-4-1 0,-3 1 0 0,3 0 0 15,-4 0-11-15,1-1-2 0,-3-2-1 0,0 3 0 16,0-3 22-16,0 0 4 0,0 0 0 0,0-2 1 16,-5 2-11-16,2-3-2 0,-3 3-1 0,0 0 0 15,0 0-13-15,-6 3-2 0,0-3-8 0,-6 5 12 16,0 1 9-16,-3 2 2 0,0 2 0 0,-2 1 0 15,5 0 4-15,-3 2 1 0,-3 0 0 0,3 3 0 16,0-2-4-16,4 4-1 0,-4-2 0 0,3 5 0 16,6-2-5-16,-3 0-1 0,3 4 0 0,3-1 0 15,0-1 6-15,3 3 1 0,0 2 0 0,3-2 0 16,3 0-24-16,-2 0 0 0,4-3 0 0,-2 3 0 0,3-3 0 16,6 0-15-16,0-2 3 0,3-3 0 0,3 0 12 0,3-5 16 15,3-1-3-15,0-4-1 16,2-1-3-16,1-2-1 0,-3-1 0 0,0-2 0 0,3 0-8 15,0-2 0-15,-4-1 0 0,-2 1 0 0,0-4 0 16,-3-1 0-16,-3-1 11 0,0 2-11 0,-3-1 12 0,-3-1-3 16,3 2-1-16,-6-1 0 0,0-1-8 0,0 0 0 15,0-3 0-15,-3 6 0 0,-3-3 0 0,0 3 0 16,0 2 0-16,0 1 0 0,-6 2 0 0,3 0 0 16,-3 3 0-16,3 2 0 0,-3 0 0 0,0 3 0 15,0 0 0-15,0 3 0 16,0 0-35-16,3 2 1 0,0 0 0 0,3 1-769 15,-3-1-153-15</inkml:trace>
  <inkml:trace contextRef="#ctx0" brushRef="#br1" timeOffset="1485.06">23415 15507 806 0,'0'0'72'0,"0"0"-58"0,0 0-14 0,9-2 0 16,-3-1 144-16,3 0 27 0,-9 3 5 0,0 0 0 15,0 0-21-15,0 0-5 0,0 0-1 0,0 0 0 16,6 3-46-16,-6-3-10 0,3 8-1 0,0 0-1 0,-3-3-27 0,3 3-4 16,-3 0-2-16,0 0 0 0,-3 3-35 0,3-4-7 15,0 4-2-15,-3 2 0 0,3 0-3 0,0 1-1 16,0-1 0-16,0 3 0 0,0-3 12 0,0 3 2 15,0 0 1-15,3-3 0 0,-3 0-14 0,6 0-3 16,-6-2-8-16,3 2 12 0,3-5-12 0,0 0 11 16,0-3-11-16,-6-5 10 0,0 0-10 0,3 6 12 15,3-1-12-15,-6-5 12 0,9 0-4 0,-3 0 0 16,0 0 0-16,3-5 0 0,0-1-8 0,-3 1 10 16,3 0-10-16,-1-3 10 0,1-3-10 0,3 3 8 15,-3-2-8-15,3 2 8 0,0-3-8 0,3-2 0 16,-6 5 9-16,6-5-9 0,-3 0 0 0,-3 2 0 0,2-2 0 15,-2 2 0-15,3-2 8 0,-3 0-8 0,0 0 10 0,0 2-10 16,0-2 0-16,3 2 0 16,-3 1 0-16,0-1 0 0,0 0 0 0,-3 1 0 0,3-1 0 15,-3 3 0-15,-1 0 0 0,1 0 0 0,0 3 0 0,0 0 0 16,0 0 0-16,-6 5 0 0,0 0-8 0,0 0 8 31,0 0-139-31,0 0-24 0,0 0-5 0</inkml:trace>
  <inkml:trace contextRef="#ctx0" brushRef="#br1" timeOffset="2173.12">23820 15817 345 0,'0'0'15'0,"0"0"4"0,0 0-19 0,0 0 0 16,0 0 0-16,0 0 0 0,0 0 271 0,0 0 50 15,0 0 11-15,0 0 1 0,0 0-177 0,0 0-36 16,0 0-8-16,0 0 0 0,0 0-34 0,0 0-6 16,0 0-2-16,0 8 0 0,3-3-9 0,0 3-1 15,-3-3-1-15,3 3 0 0,0-3-19 0,-3 3-4 16,0 0-1-16,3 0 0 0,-3 0-19 0,3 0-3 16,-3 0-1-16,0 0 0 0,0 0-12 0,3 0 11 15,0-3-11-15,-3 3 10 0,3-3-10 0,0 1 8 16,-3-1-8-16,0-5 8 0,3 5-8 0,0 1 10 15,0-1-10-15,-3-5 10 16,0 0-98-16,0 0-20 0,0 0-4 0</inkml:trace>
  <inkml:trace contextRef="#ctx0" brushRef="#br1" timeOffset="2381.51">23654 15989 1839 0,'0'0'40'0,"0"0"9"0,0 0 2 0,0 0 1 0,6-6-42 0,0 1-10 0,2-3 0 0,1 3 0 16,3-3 60-16,0 0 11 0,3 0 1 0,-3 3 1 16,6-3-19-16,-3 0-4 0,0 0-1 0,2 3 0 15,-2-3-25-15,3 3-4 0,0-3-2 0,-3 2 0 16,0-2-10-16,3 3-8 0,0-3 9 0,-4 3-9 16,1 0 8-16,-3-1-8 0,3 1 0 0,-3-3 9 15,-3 5-9-15,-3 1 0 0,0-4 0 0,-3 4-701 16,3 2-143-16</inkml:trace>
  <inkml:trace contextRef="#ctx0" brushRef="#br1" timeOffset="3237.32">24121 15833 1094 0,'0'0'97'0,"0"0"-77"0,6-3-20 0,-3-2 0 16,3-1 116-16,0 1 20 0,-6 5 4 0,6-2 1 16,-6 2-34-16,0 0-7 0,0 0-2 0,0 0 0 15,0 0-30-15,0 0-7 0,0 0-1 0,3 5 0 0,0 3-14 0,-3-3-3 16,3 3-1-16,-3 0 0 0,-3 0-16 0,3 2-3 15,-3-2-1-15,3 0 0 0,0 3-13 0,-3-3-9 16,0 0 12-16,3 0-12 0,-3 0 12 0,3 0-4 16,-3 0 0-16,3-1-8 0,0 1 8 0,0-8-8 15,0 6 0-15,0-6 0 0,6 5 12 0,-3 0-2 16,-3-5 0-16,6 6 0 16,0-4-66-16,0-2-14 0,3 0-2 0,-4 0-961 0</inkml:trace>
  <inkml:trace contextRef="#ctx0" brushRef="#br1" timeOffset="3479.85">24389 15833 1962 0,'0'0'43'0,"0"0"9"0,0 0 1 0,0 0 3 0,0 0-45 0,0 0-11 0,0 0 0 0,-6 5 0 15,0 0 62-15,-3 3 10 0,0 0 3 0,0 3 0 16,-3-1-9-16,-3 1-2 0,0 2 0 0,4 3 0 15,-4 0-22-15,0-3-5 0,-3 3-1 16,0 0 0-16,3 0 0 0,-3 2-1 0,-3 1 0 0,4-1 0 16,-4 1-35-16,0-1 0 0,6 1 0 0,-3-3 0 15,0 0 0-15,6-1-12 0,1-1 3 0,2-1 1 16,0 0-104 0,3-2-21-16,0-1-4 0,6-2-1 0</inkml:trace>
  <inkml:trace contextRef="#ctx0" brushRef="#br1" timeOffset="4325.18">22064 16256 172 0,'0'0'16'0,"0"0"-16"15,0 0 0-15,0 0 0 0,0 0 174 0,6 5 32 16,-6-5 6-16,6 3 2 0,0 0-74 0,3-3-14 0,0 0-3 0,0 0-1 16,0 0-3-16,3 0-1 0,3 0 0 0,-1 0 0 15,4 0-20-15,3 2-4 0,0-2-1 0,9 0 0 16,2 3-27-16,1-3-6 0,6 0 0 0,3 0-1 15,11 0-13-15,7-3-2 0,8 3-1 16,4 0 0-16,2 0-14 0,3 0-2 0,10-2-1 0,-1 2 0 16,3 5-10-16,1-2-3 0,-4-1 0 0,9-2 0 15,3 3-13-15,1-3 8 0,-10 2-8 0,6-2 0 16,0 0 14-16,-2 0-3 0,-7 0-1 0,-3 3 0 16,-8 0-10-16,-1-1 12 0,-5-2-12 0,-4 3 12 15,-5 0-12-15,-7 2 8 0,-5 0-8 0,-9-2 8 16,-4 2-8-16,-8 1 0 0,-3-4 9 0,-6 1-9 15,-3-1 0-15,-3 1 0 0,-7-3 0 0,-5 0 8 16,0 0-8-16,0 0-16 0,0 0 4 0,-5 0 0 16,-1 0-155-1,-6 0-31-15,0-3-6 0</inkml:trace>
  <inkml:trace contextRef="#ctx0" brushRef="#br1" timeOffset="6154">23392 16947 230 0,'0'0'10'0,"0"0"2"0,0 0-12 0,3-6 0 0,0 1 0 0,-3 5 0 16,0 0 304-16,0-3 57 0,0-2 12 0,0 0 3 16,0 5-204-16,0 0-41 0,-3-6-8 0,3 6-2 15,-3-5-31-15,3 5-6 0,-3-5-2 0,0 0 0 16,0-1-26-16,-3 4-6 0,3-4-1 0,-3 1 0 15,-3 0-14-15,3 2-3 0,-3-2-1 0,0 0 0 16,0-1 2-16,-3 4 1 0,-3-6 0 0,4 5 0 16,-7 0 22-16,-3-2 5 0,-3 2 1 0,0 1 0 0,0 2-30 0,-2-3-7 15,-1 6-1-15,0-1 0 16,0 1-1-16,-3 0-1 0,4-1 0 0,2 4 0 16,0-1-14-16,6 0-8 0,-3 1 10 0,6 1-10 15,1-1 8-15,-1 2-8 0,6 0 0 0,0 0 0 0,3 0 0 16,0-1 0-16,3 1 0 0,0 0 0 0,3 3 9 15,0 0 3-15,0-4 0 0,6 4 0 0,0-6-12 16,-3 6-17-16,6-3 4 0,0 0 1 0,3 0 12 0,0 0 0 16,2 0 0-16,1 0 0 0,3-1 0 0,3 1 0 15,3 0 0-15,-3 0 0 0,-1 0 0 0,-2 0 0 16,0 3-13-16,0-3 5 0,0 5-8 0,0-3 0 16,-3 1-1-16,0 0 0 0,-4 2 5 0,1 0 2 15,-6-2 0-15,3 2 0 0,-9 0 10 0,3-2-10 16,-6 2 10-16,0-2-10 0,-3-4 10 15,-3 4 0-15,3-3 0 0,-5 3 0 0,-1-3 0 0,0-1 0 16,0-1 0-16,0-1 0 0,-6 0 0 0,3 1 0 16,0-4 0-16,-3 1 0 0,1-3 0 0,-1 0 8 15,3 0-8-15,0 0 0 0,-3-3 0 0,6 1 9 16,0-1-9-16,-3-2 0 0,6 2 9 0,-2-2-9 0,5-1 0 16,-3 1 9-16,3-3-9 0,-3 6 0 0,6-4 0 15,-3 1 0-15,6 5 0 0,0 0 0 0,0 0 0 0,0 0 0 31,0 0-57-31,0 0-17 0,0 0-3 0,0 0-776 0,0 0-155 0</inkml:trace>
  <inkml:trace contextRef="#ctx0" brushRef="#br1" timeOffset="6446.59">23389 17338 1922 0,'0'0'85'0,"0"0"18"0,0 0-83 0,0 0-20 16,0 0 0-16,0 0 0 0,6-2 96 0,0 2 14 15,0 2 3-15,2-2 1 0,-2 3-47 0,0 2-10 16,0 0-1-16,0 1-1 0,-3 2-30 0,3 0-5 16,0-1-2-16,-3 4 0 0,3 0 9 0,-3 2 1 15,0-3 1-15,3 4 0 0,-6-4-19 0,3 4-10 0,3-4 10 0,0 3-10 16,-3 1 9-16,0-1-9 15,0 0 8-15,0 0-8 0,3-2 0 0,-6 2-9 0,0-2 0 16,0-1 0 0,0 3-179-16,-3-5-36 0,-3 6-8 0,0-4 0 0</inkml:trace>
  <inkml:trace contextRef="#ctx0" brushRef="#br1" timeOffset="6630.58">23314 17558 979 0,'0'0'87'0,"-3"-6"-70"0,3 1-17 0,0-3 0 15,3 3 223-15,0 0 41 0,0-1 8 0,3 1 1 16,0 0-126-16,3-3-26 0,-3 3-5 0,6-1 0 16,-3-2-45-16,6 0-9 0,-3 0-2 0,3 1 0 15,-1-1-8-15,1 0-3 0,3 0 0 0,3-3 0 16,-3 3-25-16,3 0-6 0,-3-2-1 0,-1-1 0 0,4 3-17 0,-3 0 0 16,0-2 0-16,3 2 0 15,-6-3-48-15,0 3-12 0,-1 3-4 16,-2-3-736-16,0-3-148 0</inkml:trace>
  <inkml:trace contextRef="#ctx0" brushRef="#br1" timeOffset="7064.87">23972 16650 1382 0,'-6'-16'123'0,"6"16"-99"0,0 0-24 0,0 0 0 15,-3-13 176-15,3 5 31 0,0 0 5 0,0 0 2 16,3 0-65-16,0 0-13 0,0 3-2 0,3-3-1 16,0 3-70-16,0 0-15 0,3 2-2 0,0-2-1 15,0-3-1-15,0 5-1 0,0-2 0 0,0 2 0 16,-1 1-35-16,4-4-8 0,-3 6 0 0,3 0 0 16,0 0 0-16,-3 0 0 0,3 3 0 0,-3 0 0 15,0 4 0-15,0-1 0 0,-3 2 0 0,0-3 0 16,0 3 0-16,-3 0 0 0,0 0 0 0,0 0 0 15,-6 2 0-15,0-2 0 0,0 0 0 0,-6 0 0 16,0 3 14-16,0-1-2 0,-3 1-1 0,-3-1 0 16,0 4 12-16,0-1 2 0,0-2 1 0,1 2 0 15,-1 0-6-15,0 0-2 0,-3-2 0 0,3 2 0 0,3-2-5 16,3-1-1-16,0 1 0 0,6-3 0 0,-3 2-4 16,6-2-8-16,0 0 11 0,3 0-11 0,3 0 10 0,3-3-10 15,0 1 8-15,3-4-8 0,0 1 10 0,0 0-10 16,0-3 12-16,3 0-12 0,-1 0 10 0,-2 0-10 15,3 2 8-15,3-2-8 0,-6 0 8 0,3-2-8 16,0-1 8-16,-3 3-8 16,0 0-20-16,-3 0-8 0,-1 3-3 0,1-1-922 15,-3 3-185-15</inkml:trace>
  <inkml:trace contextRef="#ctx0" brushRef="#br1" timeOffset="18309.78">15682 15068 1130 0,'0'0'50'0,"0"0"10"0,0 0-48 0,0 0-12 0,0 0 0 0,0 0 0 0,0 0 105 15,0 0 19-15,0 0 3 0,0 0 1 0,0 0 1 0,0 0 1 16,0 0 0-16,0 0 0 15,0 0-39-15,0 0-8 0,0 0-2 0,0 0 0 0,0 0-11 0,0 0-2 16,0 0-1-16,6 0 0 0,-6 0-11 0,6-3-1 16,-6 3-1-16,6-5 0 0,-3 2-7 0,3 1-2 15,0-1 0-15,-6 3 0 0,3-2-5 0,-3 2-2 16,6-3 0-16,-3-2 0 0,-3 5-7 0,3-3-2 16,-3 3 0-16,6-3 0 0,-3-2-8 0,3 2-1 15,-3-2-1-15,6 2 0 0,-3-2-6 0,0 0-1 16,0 0 0-16,-3-1 0 0,3 1-4 0,0 0 0 0,2-3-8 0,-2 0 12 15,6 0-12-15,-3 0 11 0,3-3-11 16,0 1 10-16,3-1-10 0,0 1 10 0,3-4-10 0,-3 1 10 16,-1 3-10-16,1-4 8 0,3 1-8 0,-6-3 8 15,6 0-8-15,-6 0 0 0,6 1 0 0,-3-4 8 16,2 3-8-16,1-2 0 0,0 2 0 0,0 0 0 16,3-3 0-16,-3 4 0 0,3-1 0 0,-4 0 0 15,1 3 0-15,-3-3 0 0,0 2 8 0,-3 4-8 16,3-3 0-16,-3 2 0 0,-6 0 0 0,3 1 0 15,0 2 0-15,-3-3 0 0,-1 3 0 0,1 3 0 16,-3 0 9-16,0 0-9 0,3 2 10 0,-6 3-10 16,3-5 10-16,-3 5-10 0,0 0 10 0,0 0-10 15,0 0 8-15,0 0-8 0,0 0 0 0,0 0 9 16,0 0-9-16,0 0 0 0,0 0 9 0,-3 8-9 16,3-1 0-16,0 1 0 0,0 3 0 0,0-3 8 0,0 3-8 15,-3-4 0-15,3 4 0 0,0-3 8 16,-3 3-8-16,3 2 9 0,0-3-9 0,0 4 10 0,-3-1-10 15,3 0 8-15,-3 3-8 0,3 0 8 16,-3 0-8-16,3 2 8 0,-3-2-8 0,3 3 8 0,0-4-8 16,-2 1 8-16,2 3-8 0,0-3 8 0,2-3-8 15,-2-2 0-15,0 2 0 0,3-3 8 0,0 1-8 16,-3 0 0-16,0-4 0 0,3 1 8 0,-3-2-8 16,0-6 0-16,0 0 0 0,3 8 8 0,-3-8-8 0,0 0 0 15,0 0 0-15,0 8 0 0,0-8 0 0,3 8 8 16,-3-8-8-16,0 0 0 0,3 5 0 0,-3-5 0 15,0 0 8-15,0 0-8 16,0 0-34-16,0 8-9 0,0-8-1 0,0 8-1 16,0 0-149-16,0-8-30 0</inkml:trace>
  <inkml:trace contextRef="#ctx0" brushRef="#br1" timeOffset="19321.99">16263 14589 864 0,'0'0'76'0,"0"0"-60"16,0 0-16-16,0 0 0 0,3-5 103 0,0 0 17 15,0-1 4-15,-3 6 1 0,0-5 0 0,0 5 0 0,3-5 0 0,-3 5 0 16,3-6-41-16,-3 6-9 0,0 0-2 16,0 0 0-16,0 0-1 0,0 0 0 15,0 0 0-15,0 0 0 0,0 0-4 0,-6 3-2 0,0 0 0 0,-3 2 0 16,3 3-15-16,-6 0-3 0,-3 2-1 0,-3 1 0 16,3 5-12-16,-5 2-3 0,2 1 0 0,-3-1 0 15,-3 6-12-15,0 0-2 0,-3 5-1 0,-2 0 0 16,-4 0 0-16,-3 3 0 0,-2 0 0 0,-1 0 0 15,6-1-5-15,0-2 0 0,-2 1-1 0,2-4 0 16,3 1-2-16,3-4 0 0,1-2 0 0,2-2 0 16,3 0 0-16,3-4 0 0,0-1 0 0,6-4 0 15,3 1-1-15,3-3 0 0,0-3 0 0,0-2 0 16,6-3-8-16,0 0 12 0,0 0-12 0,0 0 12 16,12-6-12-16,0-2 0 0,0-2 9 0,3-1-9 15,0-2 0-15,3-3 8 0,0 3-8 0,0-6 0 16,2 4 0-16,1-4 0 0,3 1 0 0,-6-4-12 15,-3 4-43-15,0-3-9 16,2-3-1-16,-2 0-1 0,0 0-48 0,3 3-10 16,-3 0-1-16,0 0-1 0,0-3-3 15,3 3-1-15,-3 0 0 0,-1 2 0 0,1 1 43 0,0 2 9 16,0-3 2-16,-3 3 0 0,3 0 55 0,0 1 11 0,0 1 10 0,-1-2-13 16,1 1 13-16,0 1 0 0,3-2 9 0,-3 3-9 0,3 0 30 15,3-3 0-15,-3 3 0 0,-4 0 0 0,4-1 2 0,0 1 0 16,-3 0 0-16,0 5 0 0,0-3 20 0,-3 3 5 15,-3 3 1-15,0-3 0 0,-1 3 11 0,-2 2 3 16,-6 3 0-16,0 0 0 0,0 0-8 0,0 0-2 16,0 0 0-16,0 0 0 0,0 0-14 0,3 8-2 0,-3 0-1 15,0 3 0-15,0-1-1 0,-3 1 0 0,0 2 0 16,3 0 0-16,-3 1-7 0,1 2-1 0,-4-1-1 16,3 1 0-16,-3 3-14 0,3-1-2 0,-3 3-1 15,0-2 0-15,0 5 8 0,0 0 2 0,3-1 0 0,0 4 0 16,-3-6-15-16,3 3-2 0,0 2-1 15,0-2 0-15,0 0-10 0,0 0 0 0,3 0 0 0,0-3 0 16,3-3 0-16,-3 1 8 0,6-3-8 16,-3 0 8-16,0-3-8 0,0 0 8 0,3-2-8 0,0-1 8 15,-3 1-8-15,3-3 0 0,0 0 9 0,0-3-9 16,-3 0 0-16,-3-5 9 0,0 0-9 0,6 8 0 16,-6-8 10-16,0 0-10 0,0 0 8 0,0 0-8 15,0 0 8-15,0 0-8 0,0 0 8 0,0 0-8 16,0 0 0-16,0 0 0 0,0 0 0 0,0 0 0 15,3-8 10-15,-3 8-10 0,3-5 12 0,-6 0-12 16,3-1-13-16,-3 4-10 0,3 2-1 0,-6 0-1 16,0 0-143-16,0 0-28 0,3 0-5 0,-3 0-2 15</inkml:trace>
  <inkml:trace contextRef="#ctx0" brushRef="#br1" timeOffset="20008.42">16340 14536 172 0,'0'0'16'0,"0"0"-16"0,6-5 0 0,0 0 0 16,-3 2 226-16,0-2 42 0,3-1 9 0,-6 6 2 15,0-5-108-15,0 5-22 0,0 0-4 0,0 0-1 16,0 0-16-16,-3-3-4 0,0 1-1 0,-3 2 0 16,-3 2-21-16,0 4-4 0,-3-1-1 0,-6 3 0 15,1 3-49-15,-1 2-9 0,-3 3-3 0,-3 0 0 16,0 2-6-16,-2 6-2 0,-4 0 0 0,0 2 0 16,-3 3-16-16,1 0-3 0,-7 3-1 0,0 0 0 15,0 2-8-15,1-2 0 0,-1 2 0 0,3 1 8 16,1-3-8-16,2-1 0 0,0-2 0 0,6-2 8 15,1-1-8-15,5-5 0 0,0 3 0 0,3-5 0 16,3 2 0-16,3-5 12 0,0 0-12 0,6-6 12 0,3-2-12 16,0-2 0-16,3-6 0 0,0 0 0 15,0 0-12-15,9-6-5 0,3-2-1 0,0-2 0 16,3-3-29 0,0-3-5-16,3 0-2 0,0-3 0 0,-1-2-11 0,7-3-3 0,-3 0 0 15,3-5 0-15,-3 0-98 0,0-3-20 0,5-2-4 16,-2 2-1-16,6 1 96 0,-3-1 19 0,-3 0 4 0,2 0 1 15,-2 1 9-15,-3 4 2 0,3 1 0 0,-6-1 0 0,3 6 48 16,-4 0 12-16,-2 2 0 0,0 1 0 0,-3 5 60 0,3-1 14 16,-6 1 3-16,0 3 1 0,0-1 31 0,-3 3 7 15,3 0 0-15,-6 3 1 0,3 0-13 0,-3-1-4 16,5 1 0-16,-2 2 0 0,-3 1-28 0,0 2-7 0,3 2-1 16,-6-2 0-16,3 6-12 0,3 4-2 0,-3-2-1 0,0 5 0 15,0 1-11-15,-3 1-2 0,-3 4-1 0,3 2 0 16,-3 0-11-16,3 0-3 0,-3 3 0 0,0 3 0 15,0-1-4-15,3 3-1 0,-3-2 0 0,3 2 0 16,0-3 10-16,0 3 2 0,0-5 0 0,0 0 0 16,0 0-28-16,3 0 0 0,-3-6 0 0,3 1 0 15,0-1 9-15,0-2 0 0,0-3 0 16,3 1 0-16,-3-6-9 0,0 2 8 0,0-2-8 0,3 3 8 16,0-6-8-16,-3 3 10 0,-3-3-10 0,3 0 10 15,0 1-10-15,0-1 0 0,-3 0-10 0,-3 1-1324 16</inkml:trace>
  <inkml:trace contextRef="#ctx0" brushRef="#br1" timeOffset="26731.55">15834 14473 288 0,'-30'21'25'0,"-8"3"-25"0,-7 5 0 0,-6 5 0 16,-5 6 74-16,-7 8 10 0,-2-1 1 0,2 9 1 16,-2 5-6-16,2-3-2 0,4 3 0 15,-1 2 0-15,-2 1-2 0,5 2 0 0,7 0 0 0,2 3 0 16,3 2-19-16,4 1-4 0,2 2-1 15,6 0 0-15,7 5-36 0,2-2-8 0,3 2-8 0,3 1 11 16,6 4-11-16,0 4 8 0,3-1-8 0,6-2 8 16,3-3 0-16,6-3-8 0,0 0 12 0,9-5-4 15,0-5-8-15,9-5 0 0,3-6 0 0,5-3 8 16,4-4-8-16,6-4 0 0,5-4 0 0,-2-4 0 16,0-4 0-16,-1-6 0 0,1-3 0 0,0-4 0 15,5-4 20-15,-2-5 8 0,-1-2 1 0,1-6 1 16,3 0 5-16,-4-7 1 0,-2-6 0 0,3-3 0 15,-1-7-18-15,7-6-3 0,-1-5-1 0,7-6 0 16,-1-2-6-16,4-5-8 0,-4 0 11 0,4-11-11 0,2-8 10 16,4-3-10-16,-1-2 8 0,4 0-8 0,-7-3 21 0,1-5-1 15,-4 0 0-15,-5-5 0 0,-4-11-20 0,4 3-12 16,0-3 2-16,-10 0 0 0,-2-3 25 0,-7 3 5 16,-2 0 0-16,-9 3 1 0,-6-3 27 0,-6 0 4 15,-3 3 2-15,-6-3 0 0,-6 2-6 0,-6 1-2 16,0-3 0-16,-3 5 0 0,3 3-23 0,-6 0-5 15,-6 0-1-15,-3 8 0 0,-3 0-17 0,1 11 0 16,-1 2 0-16,-6 11 0 0,-3 7 0 0,-2 3 0 16,-4 9 0-16,0 4-9 0,0 6-1 0,-5 5 0 15,-4 3 0-15,-5 5 0 16,-1 8-44-16,-3 3-9 0,1 7-1 0,-4 4-551 16,-2-1-109-16</inkml:trace>
  <inkml:trace contextRef="#ctx0" brushRef="#br1" timeOffset="28719.64">14492 16719 633 0,'0'0'28'0,"6"3"6"0,-3-1-34 0,3 6 0 0,-3 0 0 0,6 3 0 16,-1 2 134-16,4-2 20 0,-3 2 4 0,3 3 1 16,0 0-131-16,0-1-28 0,0-1 0 0,-3 4 0 15,3 1 0-15,-3-3 0 0,0 2 0 0,-3 1 9 16,3-1-9-16,-7 1 10 0,-2-1-10 0,0 3 10 16,-2 1 26-16,-7-1 4 0,0 0 2 0,-6 0 0 15,-3 3 6-15,-6 0 2 0,-3 2 0 0,-5 1 0 16,-4-1-2-16,3 0-1 0,-3 1 0 0,1 5 0 15,-7-3-11-15,0 3-1 0,1 2-1 0,-4 0 0 16,-3 1-17-16,-2-1-3 0,-1 1-1 0,1-1 0 0,-1 0-13 0,-3-2 9 16,1-3-9-16,-4 0 8 15,-2 3-8-15,-4-3 8 0,-2 0-8 0,-4-2 8 16,-2 2-8-16,-1-3 10 0,-5 1-10 0,-3-1 10 0,-4 3-10 0,1-2 8 16,-3-6-8-16,-4 3 8 0,-8-3-8 0,3-3 0 15,3 1 9-15,-7-3-9 0,-5 0 8 0,0-3-8 16,-3-3 8-16,0 1-8 0,-9 0 0 0,3-3 8 15,-1-3-8-15,1-2 0 0,-3-1 13 16,0-2-1-16,3 0-1 0,-6-2 0 0,-6 2-11 0,0-3 0 16,3 0 0-16,-3-2 0 0,-6 2 8 0,0-2 0 15,-3 0 0-15,0-1 0 0,3 4 3 0,-6-4 0 16,0 1 0-16,-3 0 0 0,0 0-2 0,-2-1 0 16,-7-2 0-16,6 3 0 0,0-3-9 0,0 3 10 0,3-3-10 15,-3 3 10-15,-3-3 2 0,4 0 0 0,5-3 0 0,3 3 0 16,0 0-4-16,6-2-8 0,0-1 12 0,0 1-4 15,0-1-8-15,0 0 0 0,0-4 0 0,6 1 0 16,3 6 0-16,0-5 0 0,-3 3 0 0,-3-4 0 16,6 4 0-16,-3-1 0 0,-1 1 0 0,1 2 0 15,6 0 0-15,-6 2 18 0,-6 1-3 0,6 0-1 16,0 2-14-16,-3 3-12 0,0 0 3 0,0 3 0 16,-3 2 9-16,0-2 14 0,9 5-3 0,-3-3-1 15,6 6 6-15,-3-6 2 0,9 3 0 0,0-3 0 16,0 0 0-16,8 1 0 0,-2-6 0 0,9 0 0 15,3 0-10-15,5-3-8 0,4-2 12 0,-3-3-12 16,8 2 24-16,1-1-3 0,8-7 0 0,-2 1 0 16,0 0-21-16,-1-3-8 0,7-3 0 0,-1 1 0 15,7-3 20-15,2 0 4 0,0-3 0 0,4 0 1 16,-10-2-3-16,4-1-1 0,2 1 0 0,4-3 0 0,2-1-3 16,4 1-1-16,5-5 0 0,-3 0 0 0,1-4-9 15,2 1 0-15,6-5 0 0,-8-3 0 0,8-3 0 16,0-4 0-16,3-4 0 0,4-2 0 15,-4-3 0-15,6-3 0 0,3 1 0 0,-6-6 0 0,10 0 0 16,-7-2 0-16,3-1 0 0,-3 1 0 0,-3 0 0 16,1 2 8-16,-4-3-8 0,0-2 8 0,-3 3 1 0,4-1 0 15,-1 1 0-15,0 2 0 0,-5-2-9 16,2-1 0-16,0 1 0 0,0 2 0 0,1 0 0 0,-4-2 0 16,-3-6 0-16,4 0 0 0,-4-2 0 0,6-3 0 15,9 0 0-15,-2-3 0 0,-1-5-10 0,9 3-4 16,-6-3-1-16,6 0 0 0,1-2 15 0,2-1 0 0,3-2 0 15,-6-1 0-15,6-1 0 0,0-1 0 0,-3-3 10 16,7 6-10-16,-7 2 0 0,6 1 0 0,-9-6 0 16,3 5 0-16,0 1 0 0,3-1 0 0,3 0 8 0,-5 1-8 15,5-4 0-15,-3-1 0 0,3-1 0 0,9-3 0 16,-6-5 0-16,3 3 0 0,6-5 0 0,0-1 0 16,6 1 0-16,-3-1 0 0,3 1-14 0,6-1 5 15,-3-2-6-15,3 5-1 0,0-2 0 0,2 2 0 16,-2-3 5-16,0 4 1 0,0 1 0 0,3 1 0 15,-9-5 10-15,9 2 0 0,-9 5-9 0,3-2 9 16,6 0 0-16,-9 0 0 0,2 0 0 0,4-3 0 16,-3 3 0-16,9-3 0 0,-9 5 0 0,6 1 0 15,0-3 0-15,0-1 0 0,0 4 0 0,0-3 0 16,5-1 0-16,-2 4 0 0,0-3 12 0,-3 2-4 16,6-2-24-16,-3 2-4 0,0 1-2 0,2 5 0 15,-5 5 2-15,3-3 1 0,0-2 0 0,-9 2 0 16,3 3 19-16,-3 3-12 0,3-3 12 0,-9 5-10 15,-3-5 10-15,6 6 0 0,-6 2 0 0,-6 0 0 0,3 0 0 16,-6 0 0-16,6 0 0 0,-6 2 0 0,0 4 9 16,0-1-9-16,0-3 12 0,3 1-12 0,-3 0 8 0,3-1-8 15,3 4 0-15,-6 1 0 0,6 1 9 0,3 3-9 16,-6 2 0-16,6 0 9 0,-3 6-9 0,-3 2 0 16,3-2 9-16,0 4-9 0,-2 4 11 0,2 4-3 15,-3-1 0-15,3 7 0 0,-6-6-8 0,0 4 0 16,6-1 9-16,-6-2-9 0,6-3 0 0,-6 8 8 0,-3-5-8 0,3 2 0 15,3-5 0-15,-3 8 0 0,3-8 0 0,0 0 0 16,3-5 0-16,-3 2 0 0,3 1 0 0,0-3 0 16,-3 2 0-16,6-2 0 0,0 5 0 0,0-5 0 15,-3 2 0-15,3-2 0 0,0 0 0 0,0 5 0 16,0-5 0-16,0 5 0 0,3-3 0 0,-3 1 0 16,-3-1 0-16,3-2 0 0,0 8 0 0,0-1-8 15,0-2 8-15,0 1 0 0,0 1 0 0,3-2 0 16,-3 0 0-16,6 1 0 0,-3-1 0 0,6 2 8 15,-6-2-8-15,3 0 0 0,6 3 0 0,-3-3-8 16,3-5 8-16,-3 5 0 0,0-2 0 0,-3 2 0 16,9-3 8-16,-3 6 6 0,0-3 2 0,5 0 0 15,-5-3-16-15,6 9 0 0,-6-6 0 0,6 0 0 16,-6 8-10-16,0 5-5 0,6-5-1 0,-7 8 0 0,1 3 16 16,6 0 0-16,-6 2 0 0,6 0 0 0,-6 6 10 0,6-6 5 15,-3 0 1-15,8 0 0 0,-2 3-28 0,9-3-4 16,-9 1-2-16,12 4 0 0,-4 1 18 0,10 5-8 15,-6-6 8-15,6 3 0 0,2-2-16 0,-2 5 4 16,-3-3 1-16,2 3 0 0,4 2 11 0,0-7 0 16,2 5 0-16,-2 2 0 0,3-5 0 0,5 3 8 15,-2 0-8-15,2 2 11 0,1-4-11 0,0 1 12 16,-1 1-12-16,10 3 12 0,-4-3-12 0,4 2-17 16,5 1 4-16,-8-4 1 0,-1 9 12 0,4-5 0 15,3-1 9-15,-1-2-9 0,6 8 0 0,-8-6 0 16,3 6 0-16,-10-6 0 0,4 6 0 0,-7-8 0 15,7 8 0-15,-1-6 0 0,-5 6-9 0,0 0-2 16,-7 2 0-16,1 3 0 0,-9 0 0 0,-1 3 0 0,-8 0 0 16,0 2 0-16,-3 3 11 0,0 0-8 0,-4 3 8 15,1 2-8 1,-6 0-106-16,0 3-21 0</inkml:trace>
  <inkml:trace contextRef="#ctx0" brushRef="#br1" timeOffset="31085.38">13908 18441 288 0,'0'0'25'0,"0"0"-25"15,0 0 0-15,0 0 0 0,0 0 285 0,0 0 52 16,0 0 11-16,0 0 1 0,0 0-189 0,0 0-37 0,0 0-8 0,0 0-2 16,0 0-24-16,0 0-5 15,0 0 0-15,0 0-1 0,6 0-44 0,-6 0-9 0,9 0-2 0,-9 0 0 16,6-2 8-16,0-1 0 0,0 1 1 0,3-1 0 16,-6 0-11-16,3-2-2 0,0 0-1 0,0-1 0 15,0-2-3-15,0 0-1 0,-3 1 0 0,3-1 0 16,-3-3-6-16,0 3-1 0,0 3 0 0,0 0 0 15,0-3 5-15,0 0 1 0,-3-3 0 0,0 6 0 16,3-3 0-16,-6-3 0 0,0 1 0 0,0-1 0 16,0 3 15-16,-3-2 3 0,0 2 1 0,0 0 0 15,0 0-5-15,-3 5-2 0,-3 0 0 0,0 1 0 16,-3-1-3-16,-3 3-1 0,0 3 0 0,1-1 0 16,2 4-6-16,-3-1-2 0,0 0 0 0,0 3 0 15,0 0 1-15,3 3 0 0,-2-3 0 0,2 0 0 16,3 2-8-16,-3 1-2 0,0 5 0 0,3 0 0 0,-3-1-1 15,6 1-8-15,-3 3 12 0,0 5-4 16,4-1-8-16,-1-4 0 0,3 0 9 0,0-4-9 0,6 1 0 0,0-3 8 16,0 1-8-16,6-4 0 0,0 1 0 0,0-3 8 15,2-3-8-15,4 0 0 0,0 3 8 0,3-5-8 16,0 0 8-16,3-3-8 0,-3-3 9 0,6 0-9 16,-3-2 12-16,2 0-12 0,-2-3 14 0,3-3-4 15,0 1-1-15,0-4 0 0,0-1-9 0,-1-1 0 16,-2-3 0-16,0 1 0 0,-3-4 0 0,3 1 0 15,-3-3 0-15,-3 9 0 0,0 4 0 0,-1-2 0 16,-5 2 8-16,0 1-8 0,0-4 0 0,0 6 0 16,-3 1 0-16,0 1 0 0,0 1 0 0,-3 5 0 0,-3-5 0 15,3 5 0-15,0 0 0 0,-3 2 0 16,-6 1 0-16,3 5 0 0,-3 0 0 0,3 0 0 0,1-6 0 16,-4 6 0-16,3 3 0 0,0 0 0 0,-3 2 0 0,3 0 0 15,0 3 8-15,-3 0-8 16,3 2 0-16,3-2 8 0,0-3-8 0,0-2 0 0,3 0 9 0,0-1-9 15,0 1 0-15,3-6 8 0,0 3-8 0,0-3 0 16,3 0 0-16,0-2 8 0,3 0-8 0,0-3 0 16,0 0 0-16,0 0 9 0,2-3-9 0,1 3 0 31,0-5-59-31,0 2-18 0,3-2-4 0</inkml:trace>
  <inkml:trace contextRef="#ctx0" brushRef="#br1" timeOffset="31574.88">13825 17915 1209 0,'0'0'108'15,"0"0"-87"-15,0 0-21 0,0 0 0 0,0 0 160 0,0 0 27 16,0 0 5-16,6 3 2 0,-6-3-61 0,9 0-12 16,-3-3-2-16,0 3-1 0,0-3-28 0,0 1-6 0,3-1 0 0,-3 0-1 15,3-2-11-15,-4 2-1 0,4-2-1 0,0 0 0 16,3 2-6-16,-3-2 0 0,3-3-1 0,-3 0 0 16,3 0-35-16,0 0-8 0,6-2 0 0,0 2-1 15,-4-3-8-15,4 0-2 0,3 1 0 0,0-1 0 16,0 1-9-16,0-4 0 0,-4 4 0 15,4-1 8-15,-3 1-8 0,-3-1 0 0,3 3 0 0,-6-2 8 16,3 2-8-16,-6 0 0 0,0 2 0 0,-3 4 8 16,-1-1-8-16,-5 3 0 0,0 0 0 0,0 0 0 15,0 0 0-15,0 0 0 0,0 0 8 0,0 8-8 16,0 0 13-16,0 0-2 0,0 0-1 0,0 3 0 16,-3-1-10-16,1 1 12 0,2-1-12 0,-3 3 12 15,3 1-12-15,-3-1 8 0,3 0-8 0,-3 0 8 16,3 1 0-16,-3 2-8 0,3-3 12 0,0 3-4 15,0-3-8-15,3 3 0 0,-3-3 0 0,3 0 0 16,0 3 0-16,0-3 0 0,-1 1 0 0,1-1 8 16,0 0-85-1,0-2-18-15,3-1-3 0</inkml:trace>
  <inkml:trace contextRef="#ctx0" brushRef="#br1" timeOffset="31977.88">14504 18277 1933 0,'0'0'85'0,"0"0"19"0,0 0-84 0,0 0-20 0,0 0 0 0,0 0 0 15,0 0 120-15,9 0 19 0,-3 0 4 0,2-2 1 16,4 2-50-16,0-3-10 0,-3 3-1 0,3-3-1 0,0 1-21 0,3-1-4 15,0 3-1-15,-3-2 0 16,3-1-34-16,-1 0-7 0,1 1-2 0,-3-1 0 16,3 0-1-16,-3 1 0 0,0 2 0 0,0 0 0 0,0-3-12 0,0 0 8 15,-3 3-8-15,-3 0 0 16,-6 0-38-16,6 0-14 0,-6 0-2 0</inkml:trace>
  <inkml:trace contextRef="#ctx0" brushRef="#br1" timeOffset="32178.88">14471 18447 345 0,'0'0'31'16,"0"0"-31"-16,0 0 0 0,0 0 0 0,6-6 529 0,3 4 100 0,3-3 20 0,3-1 4 16,-1 1-460-16,1 0-92 0,0 2-18 0,3-2-4 15,0-1-34-15,-3 4-6 0,3-1-2 0,-3 0 0 16,-1 1-19-16,1 2-4 0,-3 0-1 0,0 2 0 15,-3 1-13-15,3 0 8 0,-3 2-8 0,0 0 0 32,-3 1-32-32,0-1-12 0,0 3-2 0</inkml:trace>
  <inkml:trace contextRef="#ctx0" brushRef="#br1" timeOffset="32963.46">15310 18174 864 0,'0'0'38'0,"0"0"8"16,0 0-37-16,0 0-9 0,0 0 0 0,0 0 0 0,-3-2 259 0,3 2 49 15,-3-6 11-15,3 6 1 0,0 0-169 0,0 0-35 16,0 0-6-16,0 0-2 0,0 0-18 0,0 0-4 0,0 0-1 0,0 6 0 16,0 2-43-16,3-1-9 15,0 4-1-15,0 0-1 0,3-1 14 0,0 3 3 0,0 1 1 0,0-1 0 16,0 0-25-16,-3-2-6 0,3-3-1 0,-3 5 0 15,6 3-17-15,-3 0 0 0,0 0 0 0,0 2 0 16,3-2 16 0,0 5-1-16,3-2 0 0,-4-1 0 0,1-2-15 0,3-3 0 0,-3 0 0 0,-3 1 0 31,3-4-112-31,0-2-26 0,-3 3-5 0</inkml:trace>
  <inkml:trace contextRef="#ctx0" brushRef="#br1" timeOffset="33256.05">15757 18172 1728 0,'0'0'153'0,"0"0"-122"0,-3-6-31 0,3 6 0 0,0 0 181 0,0 0 31 0,-6 0 5 0,6 0 2 0,-3 3-95 0,-6 2-20 16,0 3-3-16,-3 3-1 0,0 2-49 0,0 6-11 15,-3-1-1-15,4 1-1 0,-1 2-6 0,-3 3-2 16,-3 2 0-16,0 3 0 0,-3 3-3 0,-3 0-1 16,1-3 0-16,-10 8 0 0,0-3-6 0,0-2-2 15,4 0 0-15,-1-1 0 0,0 4-18 0,6-3 0 16,0 2 8-16,7 0-8 0,2 1 0 0,3-6 0 16,0 0 8-16,3-3-8 15,6-4-44-15,0-7-13 0,3-4-3 0,3-3 0 16,-3-8-176-16,0 0-35 0</inkml:trace>
  <inkml:trace contextRef="#ctx0" brushRef="#br1" timeOffset="33634.35">15242 17804 2142 0,'0'0'95'0,"0"0"19"0,-3 2-91 0,3-2-23 16,0 0 0-16,0 0 0 0,0 0 128 0,0 0 22 15,0 0 4-15,0 0 1 0,9 0-70 0,0 3-13 16,3 0-4-16,3-3 0 0,2 2-7 0,7-2-1 15,0-2-1-15,0 2 0 0,9-3-20 0,-1 3-4 16,1-3-1-16,3 1 0 0,-1-1-14 0,1 3-4 16,6-2 0-16,-3-1 0 0,-1 0-6 0,1-2-2 15,0 2 0-15,-1 1 0 0,-2-1 4 0,0 0 0 16,-3 1 0-16,-7-1 0 0,-2 3-12 0,0 0-12 16,-6 3 2-16,0-3 1 0,-3 0-3 0,-7 2-1 15,4 1 0-15,-6 2 0 16,-3-2-195-16,-3-3-38 0</inkml:trace>
  <inkml:trace contextRef="#ctx0" brushRef="#br1" timeOffset="34777.92">16174 18235 460 0,'0'0'41'16,"0"0"-33"-16,0 0-8 0,0 0 0 0,0 0 404 0,0 0 78 15,0 0 16-15,0 0 3 0,0 0-318 0,0 0-64 16,8 0-13-16,1-3-2 0,3 3-34 0,0 0-6 16,3 0-2-16,0 0 0 0,3-2-21 0,0-1-4 15,0 1-1-15,2 2 0 0,1-6-18 0,-3 6-4 16,3-2-1-16,-3-1 0 0,0 0-3 0,-1 3-1 16,-2-2 0-16,-3-1 0 0,3 3-9 0,-3-3 0 15,-3 6 9-15,0-3-9 0,0 0 0 0,-3 3 0 16,0-1 0-16,0 1 0 15,-3 2-172-15,-3-5-36 0</inkml:trace>
  <inkml:trace contextRef="#ctx0" brushRef="#br1" timeOffset="35433.1">17096 17806 172 0,'0'0'16'0,"0"0"-16"15,0 0 0-15,0 0 0 0,0 0 372 0,0 0 71 16,0 0 14-16,0 0 3 0,0 0-251 0,0 0-50 15,0 0-11-15,0 0-1 0,-6 8-54 0,0 3-10 16,3 2-3-16,-3 0 0 0,-3 3-12 0,1 3-2 16,2 2-1-16,-3 3 0 15,-3 0-17-15,3 5-4 0,-6 0-1 0,3 0 0 0,-3 5-19 0,0-2-3 16,0 0-1-16,1 2 0 0,-1 1-12 0,3-9-8 16,0 1 8-16,0-1-8 0,-3 3 0 0,6 3 0 15,0-6 0-15,0 1 8 0,-3-1-8 0,3 1 0 16,6-6 8-16,-3-3-8 0,1-2 0 0,5-5 9 15,0-3-9-15,3 0 0 0,-3-8 12 0,0 0-4 0,0 0 0 0,8-6-8 16,4 1 15-16,3-3-4 0,-3-5-1 0,3 0 0 16,3-6-10-16,0 1 0 0,0-6 9 0,-4 5-9 15,4 1 0-15,0-1 0 0,3 6 0 0,-3-3 8 16,3 3-8-16,-3 2 0 0,5 1 0 0,-2 2 0 16,-3-3 0-16,-3 6-8 0,6 2 8 0,-6 1 0 15,-3 4 0-15,0-2 0 0,-4 6 0 0,1-1 0 16,0 3 0-16,-3 2 0 0,-3-2 0 0,0-2 0 15,3 2-9-15,-6 2 9 0,0 1-10 0,-3 2 10 16,6 0 0-16,-6 3 0 0,0-3 0 0,-3 6 0 16,-3-1 0-16,3-2 0 0,-3-2 0 0,1-1 0 15,-7 0 0-15,0-2 0 0,3-1 0 0,-3-2 0 16,-6 3 0-16,3-3 12 0,0-3-4 0,1 3-8 16,-1-3 14-16,0 0-4 0,-3-2-1 0,3-3 0 15,3 0-9-15,-3 0 10 0,1-3-10 0,2 1 10 16,0-4-1-16,0 1 0 0,3-3 0 0,-3 0 0 0,6-2-9 15,3-1-11-15,0 1 3 0,0-4 0 16,3 1-84-16,6-3-17 0,3-2-3 0</inkml:trace>
  <inkml:trace contextRef="#ctx0" brushRef="#br1" timeOffset="35892.87">17084 17507 1152 0,'-9'-5'51'0,"9"5"10"15,-3 0-49-15,3 0-12 0,0 0 0 0,-3 0 0 0,-2 0 265 0,5 0 51 0,0 0 9 0,0 0 3 16,0 0-189-16,0 0-38 0,0 0-7 0,0 0-2 15,0 0-32-15,0 0-8 0,5-8 0 0,4 3-1 16,0 0-16-16,3-1-3 0,-3-2-1 0,6 1 0 16,0-4-11-16,3 0-3 0,-9-2 0 0,6 3 0 15,2-1-9-15,1-2-8 0,3 2 9 0,-3-2-9 16,-3-3 0-16,6 3 8 0,0 0-8 0,-4-1 0 16,1 4 0-16,-3-1 0 0,-3-2 8 0,0 5-8 15,0 0 0-15,-6 3 0 0,3-1 0 0,-3 4 0 0,-6 2 0 16,0 0 0-16,0 0 0 0,0 0 0 0,0 0 0 0,0 8 9 15,-6 5-1-15,3 0 0 0,0 0 10 16,0 3 2-16,-3 3 0 0,0-1 0 0,0 1-8 16,0 2 0-16,3-2-1 0,-3 2 0 0,0-3 0 15,3 1 0-15,0-3 0 0,0 2 0 0,0 1-3 16,3-3 0-16,0-1 0 0,0-1 0 0,0-1-8 0,0 0 8 16,3 0-8-16,-3-2 8 0,3 0-8 15,0-1 0-15,-3-2 0 0,3 3 8 16,0-3-139-16,0 0-28 0,-3 2-5 0</inkml:trace>
  <inkml:trace contextRef="#ctx0" brushRef="#br1" timeOffset="36262.34">17504 18277 2365 0,'-9'-8'104'0,"9"8"23"0,0 0-102 0,0 0-25 0,0 0 0 0,0 0 0 0,0 0 90 0,0 0 13 16,0 0 2-16,3-5 1 0,-3 5-76 0,0 0-15 16,0 0-3-16,0 0-1 15,0 0-52-15,0 0-11 0,0 0-1 0</inkml:trace>
  <inkml:trace contextRef="#ctx0" brushRef="#br1" timeOffset="36781.94">17760 18206 1555 0,'0'0'138'16,"0"0"-110"-16,0 0-28 0,0 0 0 0,0 0 168 0,3 5 28 16,-3 3 5-16,3-2 2 0,0 1-98 0,0 1-19 0,-3 0-4 0,3 0-1 15,0 5-32-15,0-2-6 0,0 0-2 0,0-3 0 16,3 2-12-16,-3 3-2 0,3 1-1 0,0 2 0 16,0-1-11-16,0 1-3 15,0 0 0-15,-1 5 0 0,1-5-12 0,0 0 11 0,3-5-11 0,-3 2 10 16,0-3-10-16,-3-2 8 0,6-2-8 0,-3-1 8 31,-3-2-104-31,3 2-20 0,0-5-5 0</inkml:trace>
  <inkml:trace contextRef="#ctx0" brushRef="#br1" timeOffset="37107.92">18120 18153 2138 0,'0'0'95'0,"0"0"19"0,0 0-91 0,0 0-23 16,-3-5 0-16,3 5 0 0,-6-3 103 0,6 3 16 16,-6-3 3-16,0 6 1 0,-3 0-65 0,0 2-13 15,-2-2-2-15,-4 5-1 0,0 2-6 0,0 3-2 16,0-2 0-16,-3 2 0 0,0 3 10 0,-2 0 3 15,-1 0 0-15,0-3 0 0,0 6-11 0,-6-1-3 16,0 3 0-16,1 1 0 16,-4 1-17-16,0-2-3 0,3 1-1 0,-8 4 0 0,5-2-12 0,6-3 8 15,0-2-8-15,6-1 0 0,3-5 0 0,7 1 0 16,-4-4 0-16,6-2 0 16,3 0-90-16,0-3-18 0,0-2-3 0</inkml:trace>
  <inkml:trace contextRef="#ctx0" brushRef="#br1" timeOffset="37500.68">17840 17904 2599 0,'0'0'57'0,"0"0"12"0,0 0 3 0,0 0 0 0,0 0-57 16,0 0-15-16,0 0 0 0,0 0 0 0,0 0 80 0,0 0 14 15,0 0 2-15,0 0 1 0,9 0-29 0,0 0-5 16,0 3-2-16,0 0 0 16,3-3-21-16,0 0-5 0,3 0-1 0,-3 0 0 0,6 0 1 0,-1 0 0 15,4-3 0-15,3 0 0 0,-3-2-15 0,6 2-4 0,-1 1 0 0,1-4 0 16,0 4 9-16,-3-1 2 0,0 1 0 0,0-1 0 16,-1 0-39-16,-2 1-7 0,-3 2-1 0,0 2-1 31,-3 4-120-31</inkml:trace>
  <inkml:trace contextRef="#ctx0" brushRef="#br0" timeOffset="83000.64">10997 14891 403 0,'15'13'36'0,"0"-2"-36"16,3 2 0-16,3 0 0 16,3 3-29-16,-1-6-13 0,7 1-2 0,0 0-1 0,-3-3 36 0,8 2 9 15,1-2 0-15,6-3 0 0,-1 3 0 0,-2-2 0 16,0-1 0-16,3 0 0 0,-1-2 0 0,1 0 0 15,0-1 0-15,2 1 8 0,1-1-8 0,2 1 0 16,1-3 0-16,-3 0 0 0,-1 0 0 0,1-5 0 16,3 2 0-16,-1-2 0 0,-2 0 0 0,6-3 0 15,-1 0 0-15,1 0 0 0,-1 0 0 0,-5 0 0 0,-3 0 0 0,-4-3 0 16,4 1 0-16,0-3 0 16,-4 2 0-16,4-2 0 0,-3 2 0 0,-1-2 0 0,-2 0 0 15,0 2 0-15,-3 1 0 0,-1-4 0 0,-5 4 0 0,0-1 0 16,0-2 8-16,-3-3-8 0,2 3 8 0,-2-3-8 15,3-3 0-15,0 1 0 0,0-3 0 16,-4 2 0-16,1-5 0 0,0 3 0 0,0-5 0 0,3-1 0 16,-1 1 0-16,1-3 0 0,0-6 0 0,-3 4 0 15,0-4 0-15,-4-2 0 0,1 3 0 0,0-3 0 16,-3 0 0-16,3 2 0 0,-3 1 0 0,-1-1 0 16,-2 1 0-16,0-3 0 0,0 0 0 0,-3 0 0 15,0 0 0-15,-3-3 0 0,0 3 0 0,-3 0 0 16,0 3 0-16,-3-1 0 0,0 6 0 0,-3 0 0 15,-3-3 0-15,-3 6 8 0,0-3-8 0,-3 0 0 16,-3 2 0-16,-3 1 0 0,0 2 0 0,-3 3 0 16,-3-3 0-16,-5 0 0 0,-1 3 0 0,-6 3 0 15,0-1 0-15,-5 6 0 0,2-3 0 0,-3 3 0 16,-5-1 0-16,-1 1 0 0,0 3-9 0,-2-1 9 0,-1 0 0 16,-2 4 0-16,-7-1 0 0,0 0 0 0,1 0 0 0,2 2 0 15,1 1 0-15,2 0 0 0,-5 0 0 16,-1 2 0-16,-3-2 0 0,1 5 0 0,-1-3 0 15,7 0 0-15,-1 3 0 0,-2-2 0 0,5 2 0 0,-3 0 0 16,-5 0 0-16,5 2 0 0,1 1 0 0,-1 0 0 16,7-3 0-16,-1 5 0 0,6 0 0 0,1 0 0 15,-4 1 0-15,3-1 0 0,-2 3 0 0,5 0 0 0,-3 0 0 16,4 2 0-16,-1 1 0 0,3 2 0 0,0 1 0 16,1 1 0-16,2 1 0 0,3 3 0 0,0-3 0 0,-2 2 0 15,2 3 0-15,0 3 0 0,0-3 0 0,1 3 0 16,2 0 0-16,0 0 0 0,0 0 0 0,3 2 0 15,4-2 0-15,-1-3 0 0,3 3 0 0,0 0 0 16,0 2 0-16,3 3 0 0,-2 0 0 0,2-2 0 16,0 5 0-16,0-1 0 0,3 1 0 0,-3 0 0 15,3 0 0-15,-3-3 0 0,3 2 0 0,-3 1 0 16,4 3 0-16,-4-1 0 0,0 0 0 0,0 3 0 16,0-2 0-16,0 2 0 0,0 2 0 0,3-4 0 15,0 2 0-15,4-5 0 0,-1-1 8 0,3 1-8 16,3-3 20-16,3 0-2 0,0 0 0 0,3 1 0 15,3-1-10-15,6 0-8 0,-4-3 9 0,4 3-9 16,3-2 10-16,0-1-10 0,6 1 10 0,-3-1-10 16,3 1 16-16,-1-4-4 0,1 1 0 0,6-3 0 0,-3 1 24 15,6-4 5-15,2-2 1 0,4 0 0 0,0 0-27 0,3 0-6 16,2-3-1-16,-2 0 0 0,3-5-8 16,2 0 8-16,1 0-8 0,6-3 8 0,-4 0-8 15,7-2 0-15,2 0 0 0,1-3 0 0,-1 0 0 16,-2-3 0-16,-3 0 0 0,5 1 8 0,-2-1-8 15,5-2 0-15,4 0 9 0,-4-1-9 0,1-2 0 16,-4 3 0-16,1-3 0 0,-1 3 0 0,-2-3 0 0,0 3 0 16,5-3 0-16,-2 0 0 0,-4 2 0 0,-2-1 0 15,-6-1 0-15,2 0 0 0,1-3 9 0,-1 3-9 16,1-2 12-16,-3 2-12 0,2-3 0 0,-2 0 0 16,-6 1 0-16,-1-1 0 0,-5 1 10 0,0-1-10 15,0-2 8-15,-1 0-8 0,-2-3 0 0,3 3 0 0,0-3-14 16,-4 0 5-16,-2-3 9 0,0 3 0 0,0-7 0 0,2 4 0 15,1-2 0-15,0-3 0 0,-3 0 10 16,0-2-10-16,-1 2 0 0,1-5 0 0,0-3 0 0,0-2 0 16,0-3 0-16,-1-3 0 0,1 3 0 0,-3-3 0 15,0 1 0-15,-3-1 0 0,-4 0 0 0,1 1 0 16,0 1 0-16,-3 1 0 0,0 0 9 0,-3 0-9 16,3 0 0-16,-3 3 0 0,-6 0 0 0,2 2 0 15,-5 3 0-15,0 0 0 0,-6-1 0 0,0 1 0 16,-5 3-31-16,-1-1 2 15,-6 4 0-15,-3-4 0 0,3 1-13 0,-3-1-2 0,-3 1-1 0,-3 2 0 16,-2 0 45-16,-1-2 0 0,0 2 10 0,0-3-2 16,-2 4-8-16,-4-1-11 0,-6 3 3 0,0-1 0 15,1 4 8-15,-4-1 0 0,-3 4 0 0,-2-1 0 16,-4 0 0-16,4 3 0 0,-4-1 0 0,-3 1 0 16,1 3 0-16,-4 2 0 0,-2-3 0 0,5 3 0 0,1 0 0 15,2 0 0-15,0 3 0 0,-5-3 0 0,-4 3 0 16,4-3 0-16,-1 2 8 0,4 4-8 0,-4-3 0 0,6 2 0 15,1-2 0-15,-4 2 0 0,-2-2 0 0,-1 2 0 16,4 0 0-16,-1 3-8 0,0 0 8 16,4-2 0-16,-1 2 0 0,1 0 8 0,-1 2-8 0,-3 1 0 15,4 0 0-15,-1 2-8 0,-2 0 8 0,-1 3 0 16,6 0 0-16,1 3 0 0,-1-3 0 0,1 2 0 16,-1 3 0-16,0 3 0 0,1 0 0 0,2 0 0 15,3 3 0-15,-2-1 0 0,5 3 0 0,0 3 0 0,1-3 0 16,-1 0 0-16,0 3 0 0,4 0 0 15,-4 0 0-15,0 0 0 0,3 2 0 0,4-2 0 16,2 0 0-16,3 2 0 0,-3-2 0 0,4 2 0 0,2 1 0 16,-3-3-8-16,6 0 8 0,0 5 0 0,0-3 0 15,1 3 0-15,2 3 0 0,3-3 0 0,-3 3 0 0,0 2 0 16,3-2 8-16,0 2-8 0,0-2 8 0,1 3-8 16,2 2 0-16,0 0 0 0,3 0 0 0,0 2-8 15,3-2 8-15,3 3 0 0,3 0 0 0,0-1 8 16,6-2-8-16,-3-2 0 0,6-1 0 0,3 1 0 15,0-4 0-15,0 1 0 0,2 3 0 0,1-4 8 16,3 4-8-16,0-4 9 0,3 1-9 0,0-3 10 16,3-2-10-16,2-1 10 0,1-2-10 0,0 0 10 15,0-3-10-15,5 0 10 0,4 0-10 0,3 1 10 0,-3-4-10 16,5 1 0-16,-2-1 0 0,6-2 0 0,-1 0 0 16,4-6 0-16,2 1 0 0,4 0 0 0,3-1 0 15,-1-5 0-15</inkml:trace>
  <inkml:trace contextRef="#ctx0" brushRef="#br0" timeOffset="94643.56">12289 10398 345 0,'-15'5'31'0,"-3"-5"-31"15,-2 0 0-15,-1 3 0 0,3 0 157 0,-3-3 26 16,-3 0 5-16,0 0 0 0,4 0-108 0,-1 0-21 16,-3 2-5-16,3 1-1 0,0 0 33 0,3-1 6 15,0 4 2-15,1-1 0 0,2 3-7 0,0 0-2 16,0 0 0-16,0 2 0 0,3 4-21 0,-3 1-5 15,0 1-1-15,1 3 0 0,-1-1-5 0,0 3-1 0,0 3 0 16,3 3 0-16,0 2-30 0,0 5-6 16,3 3-2-16,3 3 0 0,3 2 17 0,0 1 3 0,3 4 1 0,3-2 0 15,6 3-2-15,3-3 0 0,3 0 0 0,3-3 0 16,0 3-5-16,3-5-2 0,2-3 0 0,7-5 0 16,3-3 2-16,3-5 0 0,11-3 0 0,1-3 0 15,2-5-11-15,-2-2-1 0,12-6-1 0,-7-5 0 16,1-2 1-16,2-4 1 0,7-2 0 0,2-2 0 15,-2-3 4-15,-1-3 1 0,1-3 0 0,2 1 0 16,-2-3-22-16,-7-1 8 0,1-1-8 0,-3 1 0 16,-1-1 0-16,-8-1 0 0,-4 3 0 0,-5-1 0 15,-6 1 14-15,-6-3 8 0,-3 3 2 0,-4-3 0 0,-5-5-5 0,-3 3-1 16,0-3 0-16,-6-6 0 16,-3-2-2-16,-3 0 0 0,-3-2 0 0,-3-1 0 15,-6 0-7-15,1-2-1 0,-10 0-8 0,0-1 12 0,-3-4-12 16,0 4 8-16,1 1-8 0,-4 2 0 0,-3 6 8 15,-6 2-8-15,1 3 0 0,-4 5 9 0,0 3-9 0,-8 3 10 16,-4 4-10-16,-5 4 10 0,-4 2-10 16,4 3 0-16,2 5 0 0,0 2 0 0,1 1 0 15,-4 2 0-15,-2 3 0 0,-1 3 0 0,7-3 0 16,5 5 0-16,1 3 0 0,5 2 0 0,3 1-11 0,4 2 11 16,-1-3-8-16,3 6 8 0,3 0-20 0,1 2 2 15,2 1 0-15,0-1 0 16,9 1-81-16,3-1-16 0,7 1-3 15,2-3-1150-15</inkml:trace>
  <inkml:trace contextRef="#ctx0" brushRef="#br1" timeOffset="98138.71">12402 10324 1627 0,'0'0'36'0,"0"0"7"0,0 0 1 0,0 0 2 0,-3-5-37 0,0-3-9 0,0 3 0 0,-3-1 0 16,3 1 77-16,-3 0 14 0,0-3 2 0,3 5 1 0,-5-2-5 0,2-3-1 15,-3 5 0-15,0 1 0 0,-3-4-24 0,-3 4-4 16,0-1-2-16,-3 0 0 0,0 3-1 0,-2 0 0 16,-4 3 0-16,0 0 0 0,0-1-6 0,-3 4-2 15,3-1 0-15,-2 3 0 0,-1-3-15 0,0 3-3 16,3 0-1-16,-3 0 0 0,4 2-2 0,-4 1-1 16,3 2 0-16,-3 1 0 0,1-1 0 0,-1 0 0 15,0 5 0-15,0 1 0 0,3 2-6 0,3 0-1 16,1 6 0-16,-1-1 0 0,0 3-8 0,3 0-1 15,0 1-1-15,3 1 0 0,0 4-10 0,4-1 12 16,-1 3-12-16,3 0 12 0,-3 0-4 0,6 3-8 16,0-3 12-16,3-3-4 0,3 1-8 0,0-3 10 15,3-3-10-15,3 0 10 0,3-3-10 0,0 1 10 16,3-1-10-16,6-2 10 0,-1 0-10 0,1 0 0 16,3-3 0-16,6 0 0 0,3-3 0 0,2-2 12 15,4-3-12-15,0-2 12 0,3 0-1 0,-1-3 0 16,1-3 0-16,0 0 0 0,2-2-3 0,4-1-8 15,-6-4 12-15,5 2-4 0,4-3 0 0,0 1-8 0,-4-4 12 16,1-2-4-16,-4 0-8 0,4 0 12 0,3 0-12 16,2-5 12-16,-2 0-12 0,0 2 10 0,2-2-10 15,-5 0 10-15,-1-3-10 0,-2 0 0 0,-3 0 0 0,0 0 8 16,2 1-8-16,-5-4 0 0,-6 1 0 16,2 2 0-16,-2-3 0 0,-3 3 18 0,0 0-3 0,-3 1-1 15,-1-1-6-15,-5 0 0 0,3-3-8 0,-3 3 12 16,-3-2-12-16,0 5 11 0,-3-6-11 0,0 6 10 15,-4-6-10-15,4 4 8 0,-3-4-8 0,-3 3 8 16,3-2-8-16,-3-1 0 0,0 1 9 0,0-1-9 16,-3-2 0-16,0 2 9 0,-6 1-9 0,3-1 0 15,-6-2 9-15,3 0-9 0,-3-5 0 0,-3-1 9 0,-3-2-9 16,0-3 0-16,-5 0 0 0,-1 1 0 0,-3 2 0 16,-6-1 8-16,0 1-8 0,-5 3 0 0,2-1 9 15,-3 4-9-15,-6 1 10 0,-2 4-2 0,-1 2-8 0,-3 3-10 16,-2 2 10-16,-10 3-12 0,4 3 12 0,-7 2 0 15,4 1 0-15,-1 4 0 0,6-2 0 0,1 6 0 16,-7-1 0-16,4 0 0 0,2 6 0 0,0-3 0 16,4 2 0-16,5-2 0 0,3 3 0 15,7-1 0-15,2-2 0 0,6 3 0 0,6 0 0 0,0-3 0 16,6 2 0-16,4 1 0 0,5-3 0 0,-3 2-8 16,6 1 8-16,3-3 0 15,3 0-49-15,-1 0-5 0,4 2-1 0,3-2 0 16,3 3-108-16,0-3-21 0,3-3-5 0,0 6-1 0</inkml:trace>
  <inkml:trace contextRef="#ctx0" brushRef="#br1" timeOffset="99518.23">8173 10655 230 0,'0'0'20'0,"0"0"-20"0,5-3 0 0,-5 3 0 0,6-5 94 0,-6 5 14 16,0 0 4-16,0 0 0 0,0 0-47 0,0 0-9 15,0 0-1-15,0 0-1 0,0 0-12 0,0 0-2 16,0 0-1-16,0 0 0 0,-6 2-39 0</inkml:trace>
  <inkml:trace contextRef="#ctx0" brushRef="#br1" timeOffset="103046.39">17233 14713 2432 0,'0'-5'-896'32</inkml:trace>
  <inkml:trace contextRef="#ctx0" brushRef="#br1" timeOffset="103714.79">7634 10811 1472 0,'0'0'65'0,"0"0"14"0,0 0-63 0,0 0-16 0,0 0 0 0,0 0 0 15,0 0 160-15,0 0 28 0,-3 10 7 0,3-10 1 16,0 0-79-16,0 0-15 16,0 0-3-16,0 0-1 0,0 0-34 0,0 0-6 0,3 0-2 0,3 3 0 15,3 0-4-15,-3-3 0 0,3 0-1 0,2 0 0 16,1 0-12-16,0 0-3 0,3-3 0 0,0 0 0 16,0 1-12-16,3-1-4 0,-3 1 0 0,0-1 0 15,-1 0-5-15,-2 1-2 0,0-1 0 0,0 3 0 16,0-3-13-16,0 3 9 0,-3 0-9 0,0 0 8 15,0 3-8-15,0 0 0 0,0-1 0 0,-6-2 0 16,0 3 0-16,2 0 0 0,1 2 8 0,-3 0-8 16,3-2 0-16,-6-3 0 0,0 0 0 0,0 0 0 0,3 2 0 0,0 1 0 15,0 0 0-15,3-1-948 16,0 1-182-16</inkml:trace>
  <inkml:trace contextRef="#ctx0" brushRef="#br1" timeOffset="105546.08">13358 10573 1159 0,'0'0'51'0,"0"0"11"0,-3 0-50 0,3 0-12 0,-6-3 0 0,6 3 0 15,0 0 42-15,0 0 6 0,0-5 0 0,3 0 1 0,3-3-32 0,0 2-6 16,3-2-2-16,2-2 0 0,4 2 2 0,0-3 0 15,3 1 0-15,3-1 0 0,0-2 5 0,6 2 2 16,2-2 0-16,4 2 0 0,3-2 18 0,-3 3 4 16,5-4 1-16,1 1 0 0,3 0 7 0,-1-3 0 15,4 3 1-15,6-3 0 0,2 0-31 0,7 0-6 16,-4 0-2-16,4 3 0 0,-1 0 7 0,4 0 2 16,5-1 0-16,4 1 0 0,-4 0 1 0,4 0 0 15,-7 0 0-15,9-3 0 0,4 2-9 0,-1-1-2 16,4 1 0-16,2-2 0 0,3-5 4 0,1 3 1 0,5-3 0 15,0 2 0-15,-3-2-14 0,4 0-10 16,-1-3 2-16,3 3 0 0,-3 0 8 0,4-1 0 0,-4 1 0 16,3 3 0-16,1-1 0 0,-4 3 0 0,3-2 0 15,0 2 0-15,6 0 19 0,-8 0 2 0,-7 3 1 16,6 0 0-16,1-3 10 0,-4 3 3 0,3-1 0 16,-5 1 0-16,-4 0 1 0,3 0 0 0,6-1 0 0,1 4 0 15,-1 2-2-15,-3-3 0 0,1-4 0 0,2 1 0 16,3 4-34-16,-3-1 0 0,-2-2-12 0,2 2 3 15,3 1 9-15,-3-1 11 0,1 3-3 0,-1-2 0 16,-3-1 0-16,1 0 0 0,2 4 0 0,-6-1 0 16,-5 0-8-16,-1 2 0 0,-3 1 0 0,4 0 0 15,-4 2 0-15,-5 0-12 0,-4 3 2 0,0-2 1 16,4-1 9-16,-1 3 11 0,-2-2-3 0,-1-1 0 0,1 3-8 0,-4-3-11 16,1 1 3-16,-1-1 0 0,-2 0 8 0,2 1 0 15,-2-4 0-15,-1 4 8 0,-2-1-8 0,-1 0 0 16,-2 1 0-16,-1 2 0 0,-2-3 0 0,0 0 9 15,-1 3-1-15,-2-2-8 0,-4 2 0 0,1 0 0 16,-3 2-10-16,-4-2 10 0,1 3 0 0,3 0 0 16,-7-1 0-16,4 1 0 0,3 2 0 0,-1 1 0 15,-5-1 0-15,0-2 0 0,-4 5 0 0,-2-1 0 16,-3-1 0-16,0 2 0 0,-1 2 0 0,-5-2 0 16,3 0 0-16,-3-3 0 0,3 6 0 0,-1-3 0 15,-2 0 0-15,0 2 8 0,-3-2 0 0,-3 3-8 16,3 0 12-16,-4-3-4 0,1 2 0 0,-6 3 0 0,0-2 0 15,-3 0 0-15,0 2-8 0,-6-3 10 0,3 1-10 16,-6-1 10-16,0 1 2 0,-3 0 0 0,-3-1 0 16,-3-2 0-16,0 5-3 0,-6-2 0 0,0-3 0 0,-3 5 0 15,-2 0-9-15,2 1 10 0,-6 1-10 0,3 1 10 16,-3 3-10-16,3-1 0 0,-2 4 9 0,2-1-9 16,0 3 12-16,3-3-3 0,0 0 0 15,3 3 0-15,-5 0-9 0,2-1-9 0,-3 1 9 16,0 3-13-16,3-6 13 0,-3 3 0 0,-2-3 0 0,2 3 0 15,-3-3-24 1,6 0-1-16,-6 0-1 0,6-2-756 0,6-1-151 0</inkml:trace>
  <inkml:trace contextRef="#ctx0" brushRef="#br1" timeOffset="112145.2">20644 11105 460 0,'0'0'41'0,"0"0"-33"15,0 0-8-15,0 0 0 0,0 0 249 0,0 0 48 0,0 0 10 0,0 0 1 16,0 0-140-16,0 0-28 16,0 0-5-16,0 0-2 0,0 0-37 0,0 0-7 15,0 0-1-15,0 0-1 0,0 0-12 0,0 0-3 0,0 0 0 0,0 0 0 16,0 0-15-16,0 0-3 0,0 0-1 0,0 0 0 16,0 0-16-16,-3 2-3 0,3-2-1 0,0 0 0 15,-3 3-6-15,3-3-2 0,0 0 0 0,0 0 0 16,0 0-6-16,0 0-2 0,0 0 0 0,0 0 0 15,0 0-6-15,0 0-2 0,0 0 0 0,0 0 0 16,0 0-9-16,3-5 12 0,0-1-12 0,0 1 12 16,0 0-1-16,-3 2 0 0,0-5 0 0,0 8 0 15,0 0 8-15,0 0 1 0,-3-3 1 0,3 3 0 0,0 0-1 0,0 0 0 16,0 0 0-16,0 0 0 0,-6 0-4 0,6 0 0 16,0 0-1-16,0 0 0 0,-3 3-7 0,3-3 0 15,-6 3-8-15,3 2 12 0,3-5-12 0,0 5 8 16,0-5-8-16,0 0 0 0,0 0 0 0,-3 6 8 15,3-6-8-15,0 5 0 0,0-5 0 0,0 0 11 16,0 0-11-16,0 0 10 0,0 0-10 0,0 0 0 16,0 0 0-16,3 5 0 15,-3-5 0-15,0 0 0 0,0 0 0 0,3 6 0 0,-3-6 0 0,0 0 0 16,0 0 0-16,0 0 0 0,0 0 0 0,0 0 0 16,0 0 0-16,0 0 0 0,6-6 0 0,-6 6 0 15,6-2 8-15,-6 2-8 0,0-6 0 0,0 6 0 16,0 0 0-16,0 0 8 0,0 0-8 0,3-5 0 0,-3 5 0 0,0 0 0 15,0 0 0-15,0 0 0 16,0 0 0-16,0 0 0 0,-3-3 0 0,3 3 8 0,0 0-8 0,0 0 0 16,-6 3 10-16,6-3-10 0,-3 5 12 15,-3 1-12-15,6-6 8 0,0 2-8 0,0-2 0 0,-6 6 0 16,6-6 8-16,0 0-8 16,0 0 0-16,0 0 0 0,0 0 0 0,0 0 0 0,0 0 0 0,0 0 0 15,0 0 8-15,0 0-8 0,0 0 0 0,0 0 0 16,0 0 0-16,9 0 0 0,-3 0 0 0,-6 0 0 15,0 0 8-15,6-3-8 0,3-2 0 0,-3 2 0 16,-3 0 0-16,3-2 0 0,-3 0 0 0,-3 2 0 16,0 3 0-16,3-5 0 0,-3-1 0 0,0 6 0 15,0 0 0-15,0 0 0 0,0 0 0 0,0 0 0 16,0 0 0-16,0 0 0 0,0 0 0 0,0 0 0 16,-6 0 0-16,6 0 0 0,0 0 0 0,-6 3 0 0,-3 0 0 0,6-1 0 15,3-2 0-15,0 0 0 0,0 0 0 0,0 0 0 16,0 0 0-16,0 8-1040 15,0-8-207-15</inkml:trace>
  <inkml:trace contextRef="#ctx0" brushRef="#br0" timeOffset="122309.2">19972 11094 1645 0,'0'-3'72'0,"0"3"16"0,0 0-70 0,-3 0-18 0,0 3 0 0,3-3 0 16,-3 0 148-16,3 0 27 0,0 0 5 0,0 0 0 15,0 0-78-15,0 0-16 0,0 0-3 0,0 0-1 16,12 5-9-16,-12-5-1 0,9 0-1 0,-1 0 0 15,1 0-19-15,3 0-3 0,0-2-1 0,-3-1 0 16,0 3-11-16,0-3-2 0,0 3-1 0,3-2 0 16,-3 2-6-16,0-3 0 0,0 3-1 0,0-3 0 15,2 3-10-15,-2 0-1 0,0 0-1 0,0 0 0 0,0 0-3 16,0 0 0-16,0 0 0 0,0 0 0 16,0 0-12-16,0 0 11 0,3 0-11 0,-3-2 10 0,-3 2 4 15,6 0 1-15,-1-3 0 0,1 3 0 0,0-3-15 0,0 3-18 16,-3 0 4-16,0-2 1 0,0 2 13 0,-3-3 10 15,0 1-2-15,0 2 0 0,-6 0-8 0,3 0 0 16,3-3 0-16,-6 3 0 0,0 0 0 0,0 0 0 16,6 0 0-16,-6 0 0 0,0 0 9 0,0 0-9 15,0 0 10-15,0 0-10 0,-12 0 8 0,3 3-8 16,9-3 0-16,-9 0 9 0,-3 5-9 0,0-3 0 16,0-2 0-16,0 3 0 0,-3 0 0 0,3-1 0 15,-2 1 11-15,2-3-11 0,-3 3 0 0,0-3 0 0,0-3 0 16,0 3 0-16,0 0 13 0,0 0 0 15,1 0 0-15,-1 0 0 0,0 0-13 0,3 0 9 0,-3 0-9 0,3 0 8 16,0 0 0-16,3 3 0 16,-3-3 0-16,6 0 0 0,-3 0-8 0,3 0 8 15,-2 2-8-15,2-2 8 0,6 0-8 0,0 0 0 16,-3 3-10-16,0-3 10 0,3 0 0 0,0 0 0 0,0 0 0 0,0 0 0 16,0 0 0-16,0 0 0 0,0 0 0 0,0 0 0 15,0 0 0-15,0 0 0 0,9 0 0 0,-1-3 0 16,-8 3 0-16,9 0 0 0,-9 0 0 0,9-2-9 15,0 2 9-15,3 0 8 0,-6-3-8 0,3 3 11 16,0 3-11-16,0-3 0 0,0 0 0 0,3 0 0 16,-3 2 0-16,0-2 0 0,3-2 0 0,-1 2 0 15,1 0 0-15,0 0-11 0,-3 0 11 0,3 0-8 16,0 0 8-16,0 0 0 0,-3-3 8 0,3 3-8 16,0-3 0-16,0 3 0 0,-1 0 0 0,-2 0 0 15,0-2 0-15,-3 2 0 0,3 0 0 0,0 0 8 0,-3 0-8 16,0 0 0-16,0-3-8 0,-3 3 8 15,3 0 0-15,0 0 0 0,0 0 0 0,-6 0 11 0,0 0-11 16,0 0 0-16,0 0 0 0,0 0-11 0,0 0 11 16,0 0 0-16,0 0-9 0,0 0 9 0,-9-3 0 0,0 3 0 15,0 0 0-15,-3-2 0 0,3 2 0 0,-3 0 0 16,0 0 0-16,0 0 0 0,-2 0 10 0,-1 2-10 16,-3-2 12-16,0 0-12 0,3 0 0 0,-3 0 0 15,-3 3 0-15,4 0 0 0,-1-3 10 0,3 2-10 16,-6 4 8-16,3-4-8 0,3 1 0 0,3 0 0 0,3 2 0 15,0-2 0-15,4-1-9 0,-1 1 9 0,0 0 0 0,6-3 0 32,0 0-71-32,0 0-7 0,0 0-2 0,14-3-1412 0</inkml:trace>
  <inkml:trace contextRef="#ctx0" brushRef="#br0" timeOffset="124435.2">22299 11017 518 0,'0'0'23'0,"0"0"5"0,0 0-28 0,0 0 0 16,0 0 0-16,0 0 0 0,0 0 333 0,0 0 62 0,0 0 12 0,0 0 2 15,0 0-238-15,-3 3-48 0,3-3-10 0,0 0-1 16,0 0-32-16,0 5-5 0,0-5-2 0,0 0 0 16,0 0-28-16,0 0-5 0,0 0-2 0,0 0 0 15,0 0-12-15,0 0-2 0,0 0-1 0,0 0 0 16,3 0-12-16,3-2-3 0,-3 2 0 0,3-6 0 15,0 4-8-15,-3-1 0 0,0-2 9 0,3 2-9 16,-3-2 0-16,0-1 0 0,0 1 0 0,-3 5 8 16,0 0-8-16,0 0 9 0,0-5-9 0,0 5 10 15,0 0-10-15,0 0 0 0,0 0 0 0,0 0-11 16,0 0 11-16,-3 8 0 0,0-3 0 0,-3 0 0 16,3 3 13-16,0-2-1 0,-3 2-1 0,3-3 0 15,0 0 2-15,3-5 1 0,0 0 0 0,0 0 0 0,0 5-14 0,0-5 11 16,0 0-11-16,0 0 10 0,0 0-10 0,3 3 0 15,0-6 9-15,3 1-9 16,-3-1 0-16,6-2 0 0,-3 0 0 0,0-1-8 16,0 4-128-16,3-4-24 0,-3 4-6 0</inkml:trace>
  <inkml:trace contextRef="#ctx0" brushRef="#br0" timeOffset="125361.57">22457 11105 345 0,'0'0'31'0,"0"0"-31"0,0 0 0 0,0 0 0 16,0 0 272-16,0 0 48 0,0 0 9 0,0 0 3 16,0 0-152-16,0 0-31 0,0 0-5 0,0 0-2 15,0 0-50-15,0 0-11 0,0 0-1 0,0 0-1 16,0 0-12-16,0 0-3 16,6-6 0-16,-3 1 0 0,0 2-8 0,0-2-1 0,-3 5-1 0,3-5 0 15,0-1-2-15,3 1 0 0,-3 0 0 0,3 0 0 16,0-1-13-16,0-2-3 0,-3 0-1 0,3 0 0 0,3 1 0 15,-4-1 0-15,4 0 0 0,0-3 0 0,-3 3-19 0,6-2-3 16,0 2-1-16,0-3 0 0,0 3-4 0,-3-2-8 16,-3 2 11-16,3 2-11 0,-3 1 10 15,3 0-10-15,0 2 8 0,-1 0-8 16,-2 3 0-16,0-2 0 0,3-1 8 0,-3 6-8 0,-6-3 0 16,6 2 0-16,0-2 0 0,0 6 8 0,-6-6-8 0,9 2 0 15,-3 4 9-15,-3 2-9 0,0-3 9 16,-3 3-9-16,3-3 12 0,0 0-12 0,-3 3 13 0,0 0-4 15,0 0-1-15,-3 0 0 0,0 0 0 0,0 3 0 16,0-1 0-16,-6 1 0 0,3-3-8 0,0 2 8 16,0 1-8-16,-3 0 8 0,3-1-8 0,-3-2 0 15,3 0 9-15,0 3-9 0,4-3 0 0,-1-3 0 16,0 3 0-16,3-3 8 0,-3 0 0 0,3-5 0 16,0 0 0-16,0 0 0 0,0 0-8 0,0 0 0 0,0 0-11 15,0 0 11-15,0 0 0 0,0 0 0 0,6-2 0 0,2-4 10 16,-5 4-10-16,6-4 0 0,-3 4 9 15,0-3-9-15,3-3 0 0,-3 0 0 0,3 0 0 0,0 0 8 16,0 2-8-16,0-1 0 0,3-4 0 0,-3 3 0 16,0 0 0-16,0-3 0 0,0 1 0 0,-1 2 0 15,1 0 0-15,-3-3 0 0,3 1 0 0,0 2-8 16,0-3 8-16,-3 1 0 0,0 2 0 0,3 0 0 16,0 0 0-16,-3 0 0 0,0 0 0 0,0 0 0 15,0 3 0-15,0 2 0 0,-3-2 0 0,6 2 0 16,-1-2 0-16,-2 5 0 0,-6 0 0 0,3-3 0 15,3 3 0-15,3 0 0 0,-6 0 0 0,3 3 0 16,0-3 0-16,-3 3 0 0,3-1 0 0,0 1 0 0,0 0 0 16,-6-3 0-16,0 0 0 0,3 5 8 0,0 0-8 15,0 0 0-15,-3 1 0 0,3-1 0 0,-6 3 0 16,0 0 0-16,0 0 0 0,0 2 11 0,3-2 1 0,-6 3 1 16,3 0 0-16,-3-1 0 0,3 3-4 0,0-2-1 15,0-1 0-15,0 4 0 0,0-4-8 0,0 1 12 16,0-1-12-16,3 4 12 0,-3-4-12 0,3 1-14 15,0-1 3-15,3 1 1 0,-3 0 20 0,0-3 4 16,3-3 1-16,0 3 0 0,-3 0-15 0,6-3 11 16,0-2-11-16,3 2 10 0,3-2-10 0,-6-1 8 15,0-2-8-15,3 0 8 0,3 0-8 0,0-2 0 0,3 2 0 16,-4-6 0-16,4 4 0 0,-3-4 0 0,-9 4 0 16,6-4 0-1,3 1-126-15,-3 2-27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2-16T11:45:13.36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40 12 12440 0 0,'0'0'1104'0'0,"-5"-5"-880"0"0,-3 1-224 0 0,3 1 0 0 0,2 6 0 0 0,-7 1 0 0 0,5 1 0 0 0,2 6-632 0 0,3 1 296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0-12-16T11:53:37.622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</inkml:brush>
  </inkml:definitions>
  <inkml:trace contextRef="#ctx0" brushRef="#br0">1139 1408 288 0,'0'0'12'15,"0"0"4"-15,0 0-16 0,0 0 0 0,0 0 0 0,0 0 0 16,0 0 304-16,0 0 59 0,6 0 11 0,0 0 2 0,3 0-196 16,0 0-40-16,-3 0-8 0,9 0-2 0,-4 0-21 0,-2 0-4 15,-9 0-1-15,15 0 0 0,3 0-56 0,0-6-11 16,3 6-2-16,-6 0-1 16,11-5-2-16,-8 5-1 0,3-3 0 0,-6 3 0 0,3-5-14 0,3 5-2 15,-3-5-1-15,-4 2 0 0,4 3-14 0,0-5 0 16,-6 5 8-16,6-8-8 0,-3 8 0 0,0-5 8 15,0 5-8-15,2 0 0 0,-8 0 12 0,6 0-3 16,0 0-1-16,-3 0 0 0,-3 0-22 0,3 0-5 16,-3 5-1-16,-6-5 0 15,3 8-232-15,-3-8-48 0</inkml:trace>
  <inkml:trace contextRef="#ctx0" brushRef="#br0" timeOffset="299.58">1133 1532 979 0,'0'0'87'0,"0"0"-70"0,0 0-17 0,0 0 0 16,0 0 153-16,0 0 27 0,0 0 6 0,0 0 1 15,0 0-31-15,0 0-7 0,0 0-1 0,0 0 0 16,0 0-45-16,0 0-10 0,0 0-1 0,6 5-1 15,6-5-32-15,0 0-7 0,0 0 0 0,3-5-1 0,-4 5-11 0,10 0-1 16,-3-8-1-16,6 5 0 0,-3 1-17 0,6 2-3 16,-4-6-1-16,4 6 0 0,-6 0-9 0,3-5-8 15,3 2 9-15,-7 3-9 0,4-5 8 0,3 0-8 16,-6 2 0-16,3-2 0 0,-3 5 0 0,2 0 0 16,1-8 0-16,-3 8 0 15,0-5-90-15,-3 5-11 0,0 0-3 0,-4 0-1083 16</inkml:trace>
  <inkml:trace contextRef="#ctx0" brushRef="#br0" timeOffset="706.62">1824 1270 1843 0,'-6'-5'164'0,"6"5"-132"0,0 0-32 0,0 0 0 15,0 0 100-15,0 0 12 0,0 0 4 0,0 0 0 16,0 0 1-16,0 0 1 0,0 0 0 0,3-6 0 16,5 6-61-16,1-2-12 0,-3 2-2 0,3 0-1 15,6 2-17-15,-9 4-3 0,9-6-1 0,-3 0 0 16,-3 5-12-16,6-5-9 0,0 8 12 0,-1-8-12 16,4 0 15-16,0 5-4 0,3-2-1 0,-6 2 0 15,3 0-10-15,0 3 0 0,2 0 0 0,-8 3 0 16,0-3 0-16,-3 2 0 0,3 4 0 0,-3-1 0 15,-3 0 0-15,0 0 0 0,0 1 8 0,-6-1-8 0,0 0 0 16,0 0 0-16,-6 1 0 0,0-1 0 0,-3 0 0 16,-3 5 8-16,3-4-8 0,-9-1 8 0,1 0 1 15,2 0 0-15,-6 1 0 0,0-1 0 0,-3 0 11 16,0 0 1-16,4-2 1 0,-1-3 0 0,-9 0-3 0,9-3-1 16,-9 0 0-16,9-2 0 0,1 2-6 0,-1 1-2 15,0-6 0-15,3 0 0 0,6 0-10 0,3 0 0 16,-3 0 0-16,3-6 8 15,9 6-56-15,0 0-11 0,0 0-2 0,0 0-853 16,0 0-170-16</inkml:trace>
  <inkml:trace contextRef="#ctx0" brushRef="#br1" timeOffset="4511.89">3520 1564 1335 0,'0'0'59'0,"0"0"13"0,0 0-58 0,0 0-14 0,0 0 0 0,0 0 0 15,3 8 104-15,-3 0 19 0,0 2 3 0,-3-2 1 0,-3 5-26 0,3 1-5 16,-9-1 0-16,6 5-1 0,-3-4-43 0,1 4-8 15,2 3-1-15,-6-2-1 0,3 2-23 0,0-3-5 16,-3 4-1-16,3 1 0 0,-3-4-5 0,3 2-8 16,0 0 11-16,-6 3-11 0,3-5 0 0,3 2 0 15,4-3 0-15,-4 3 0 16,0-7-162-16,6-9-39 0,-3 8-8 0</inkml:trace>
  <inkml:trace contextRef="#ctx0" brushRef="#br1" timeOffset="5203.05">3065 1643 1612 0,'-12'-8'72'0,"6"8"14"0,3-5-69 0,-6-3-17 0,3 3 0 0,3-1 0 15,0-2 20-15,-6-5 1 0,9 3 0 0,-6 2 0 16,3-6 59-16,3 1 11 0,3 0 2 0,6 2 1 15,-3-2-24-15,6 0-5 0,-3 0-1 0,0-3 0 16,6 3-34-16,3-6-7 0,-4 1-2 0,10-1 0 16,-3-2 10-16,9 0 1 0,-9 2 1 0,5-5 0 15,4 3-10-15,6-5-3 0,-3-1 0 0,2 1 0 16,7-1-8-16,-6-4-1 0,6 4-1 0,2 3 0 16,-2 3-10-16,-3 3 0 0,2 2 9 0,-2-3-9 0,3 9 0 15,-10 2 8-15,7 0-8 0,-9 2 0 0,3 6 0 0,-4 0 0 16,1-5 0-16,0 10-8 15,0 3 8-15,-4 3 0 0,-2-3 8 0,0 5-8 0,-3 6 0 16,-3-6 0-16,-3 5 0 0,-1 9 0 0,-5-6 0 16,-3 3 0-16,0-3 0 0,-3 6 0 0,3-1 0 15,-6-2 9-15,-6-3-9 0,3 5 0 0,-3 1 10 0,0-3-10 16,-9 2 8-16,4 1-8 0,-7-6 8 0,3 3-8 16,-6 2 0-16,0-5 8 0,-3 3-8 0,4 2 10 15,-7-4-10-15,6 4 10 0,-3-7 9 0,0 2 1 16,3 3 1-16,1-11 0 0,-1 3-21 0,3-3-10 15,6-2 1-15,-6 2 0 0,6-8 9 0,0 3 0 16,3-3 0-16,0 3 0 0,1-8 8 0,5 5-8 16,3-5 10-16,0 0-10 0,0 0 8 0,0 0-8 15,0 0 0-15,0 0 9 0,0 0-1 0,0 0 0 0,0 0 0 0,0 0 0 16,6-5-8-16,-6 5 0 0,5 0 0 0,-5 0 0 16,9-5 0-16,-9 5 0 0,3 0 0 0,-3 0 8 15,0 0-8-15,6 5 0 0,0-5 0 0,-6 0-11 16,0 0 11-16,6 5 0 0,-6-5 8 0,9 0-8 15,-9 0 0-15,0 8-8 0,0-2 0 16,3 2 0-16,0-3 8 0,-3 3 11 0,0-3-3 0,3 3 0 16,-3-3 0-16,3 1-8 0,0 7 12 0,3-5-4 15,-6-3 4-15,6 3 1 0,-3-3 0 0,3 3 0 16,0-2-4-16,3 2-1 0,-6-1 0 0,3 4 0 16,6-8-8-16,-6 2 8 0,2 0-8 0,1 1 8 15,0 2-8-15,3-8 0 0,-3 5 0 0,3-5 8 16,-3 0-78-16,0 0-16 0,-3 0-3 0,6 0-1096 15</inkml:trace>
  <inkml:trace contextRef="#ctx0" brushRef="#br1" timeOffset="81368.23">4220 1781 288 0,'0'0'25'0,"0"0"-25"15,0 0 0-15,0 0 0 0,0 0 238 0,0 0 42 0,0 0 9 0,0 0 2 16,0 0-131-16,0 0-25 16,0 0-6-16,-6 5-1 0,6-5-30 0,0 0-6 0,0 0-2 0,-3 3 0 15,3-3-14-15,-3 5-2 0,0 0-1 0,3 3 0 16,0-8-18-16,0 5-4 0,0 1-1 0,0 2 0 15,0-8-10-15,0 5-3 0,0 3 0 0,0-8 0 16,0 0-14-16,3 5-3 0,3-2-1 0,0 2 0 16,0 0-7-16,3-5 0 0,-4 0-1 0,4-5 0 15,0 0-3-15,3-3-8 0,-3 3 12 0,0-3-4 16,3-3-8-16,-3 3 8 0,3-5-8 0,-3 5 8 0,3-5 1 16,-3 2 0-16,-3-2 0 0,2 5 0 15,-2-5-9-15,-3 0 0 0,-3-1 0 0,0 1 0 0,3 2 0 16,-6-2 8-16,0 0 0 0,-3 5 0 0,-2 0 5 15,2-2 1-15,-6 7 0 0,3 0 0 16,0 6-14-16,-9 0 0 0,3 7-9 0,0-2 9 0,-3-3 0 16,1 9 16-16,-1-1-1 0,-3 0-1 0,0 0-2 15,0 1 0-15,0 4 0 0,3-2 0 0,-2 8-2 16,-1-8-1-16,-3 7 0 0,9-4 0 0,3 2 19 16,3-2 3-16,-6 2 1 0,9 0 0 0,6 3-24 0,-6-11-8 15,6 6 0-15,6-6 0 0,3 0 0 0,3 0 0 16,0-8-8-16,6 3 8 0,-3-2 0 0,6-6 0 15,0 0 0-15,2-6 0 0,-2 6 0 0,3-10-15 16,3 2 5-16,-6 0 1 16,2-5-99-16,-2 2-19 0,-3-2-4 0,3 0-1129 0</inkml:trace>
  <inkml:trace contextRef="#ctx0" brushRef="#br1" timeOffset="82660.85">4666 1818 288 0,'0'0'25'0,"0"0"-25"0,0 0 0 0,0 0 0 0,0 0 339 16,9-3 62-16,-9 0 13 0,6 3 2 0,0 0-238 0,3-5-48 15,-6 0-10-15,3 2-1 0,3-2-63 0,3 0-12 16,-6-3-2-16,3 2-1 0,-1-2-22 15,1 3-5-15,0-3-1 0,0 0 0 0,0 3 7 0,3-3 2 16,-6-3 0-16,0 4 0 0,0-4-12 0,-3 3-2 16,6 0-8-16,-9-5 12 0,0 2 8 0,0 3 2 15,0-5 0-15,0 5 0 0,-12-2 2 0,6 2 1 16,-3 2 0-16,0-2 0 0,-6 3-5 0,-3 5-2 16,1 0 0-16,-4 5 0 0,0 3 1 0,-3 0 0 15,-3 3 0-15,3 2 0 0,-5 0 3 0,-4 1 1 16,6 4 0-16,0-5 0 0,1 6-1 0,5 2 0 15,3-3 0-15,0-4 0 0,3 7-22 0,6-3 0 16,3 1 0-16,3-6 0 0,0 3 0 0,6-3 0 16,6 6 0-16,-3-11 0 0,9 2 0 0,-3-2 0 15,6-2 0-15,6-1 0 16,-4-5-40-16,7-5-10 0,-3 5-2 0,3-8 0 16,-3-3-2-16,2 3-1 0,-5-5 0 0,3 0 0 15,-3-1 19-15,0 1 4 0,0-5 1 0,-1 4 0 0,-2-4 31 0,3 5 0 0,-6-6 0 16,6 3 0-16,-12 3-9 0,3 2 1 0,-6 4 0 0,0-4 0 15,0 8 8-15,-6-2 11 0,0 5-3 0,0 0 0 16,0 0 21-16,-6 5 4 0,0 3 1 0,-6 5 0 16,-3 1 5-16,0 4 1 0,0 1 0 0,-6 2 0 15,3-3-14-15,-2 4-2 0,-1 9-1 0,0-4 0 16,0 5-11-16,-3-1-3 0,-3 4 0 0,7-4 0 16,-7 1-9-16,3 3 8 0,3-4-8 0,0 9 8 0,-2-6 10 0,8 3 2 15,-6 3 0-15,0-3 0 0,6 6-20 16,0-1 0-16,3-2 0 0,0-1 0 0,0 1-9 0,4-8-6 15,2 7-1-15,-6-7 0 0,0 2 16 0,6-2 0 16,-3-5 0-16,3-1-9 0,0 1 9 0,-6 4 0 16,3-4 0-16,0-6 0 0,0 3 12 0,-3-6 2 15,3 3 0-15,-2-7 0 0,2-6-14 0,-6 2-8 16,3-2 8-16,0-8-13 0,0 0 13 0,-6 0 8 16,3-8 0-16,0-5-8 0,1-3 19 15,-1-5-3-15,3 0-1 0,3-6 0 0,6-2-2 0,-3 3 0 16,6-3 0-16,6-3 0 0,-3-2-5 0,3 4 0 15,0 1-8-15,3 0 12 0,3 0-4 0,2 3-8 16,-5-6 11-16,12 0-11 0,-6 0 9 0,6 1-9 16,0 2 0-16,3-3 9 0,2-3-9 0,4 4 0 15,6-1 0-15,0-2 0 0,2 2 0 0,1 0 0 16,6-2 0-16,2-3 0 0,-5 2 0 0,-6 3 0 16,5 1 0-16,-5-1 0 0,0 11 0 0,-1-6-9 0,-5 9 9 15,0-1 0-15,0 3-10 0,0 3 10 16,-4 8-8-16,-2-3 8 0,-3 3-11 0,0-3 11 0,-6 2-13 15,0 6 5-15,-1 3 8 0,-2-3-8 0,-3 3 8 16,-3 5-8-16,3-3 8 0,-3 3 0 0,-6-8 0 16,0 5 0-16,0 8 0 0,0 1 0 0,-6-1 0 15,0-5 0-15,-3 5 0 0,3-2 0 0,-3 2 0 16,0-5 0-16,-2 0 0 0,2-3 0 0,3 0 0 16,0 3 0-16,-3-2 0 0,9-6 0 0,0 0 0 0,0 0 8 15,0 0-8-15,3-14 0 0,9 9 0 0,-6-8 0 16,3 0 0-16,2-1 0 0,-2-4 0 0,6 5 0 15,-9-6 0-15,9 3 0 0,-9-2 0 0,6 4 0 0,0-4 0 16,-6 5-16-16,3-1 4 0,-3 6 0 0,0 3 12 16,0-3-8-16,-3 3 8 0,0-3-8 0,-3 8 8 15,0 0 0-15,0 0 0 0,0 0 0 0,0 0 0 0,0 0 0 16,0 8 0-16,0 0-8 0,0-8 8 0,0 10 0 16,3-2 0-16,-3 6 0 0,3-9 0 0,-3 3 0 15,5 5 0-15,1-8 0 0,0 1 0 0,3 2 0 16,0-3 0-16,6-2 0 0,0-6 0 0,3 3 8 15,3 0-8-15,3-5 0 0,-7-3 0 0,4 2 0 16,0 1 0-16,3-3 0 0,-3-5 0 0,3 2 0 16,-7 3 0-16,4-5-8 0,-6 0-11 0,6 0-1 0,-12 2-1 15,6-2 0-15,-6 5 21 0,0-5-11 16,0 0 11-16,-9-1-8 0,5 6 8 0,-5-5 0 16,-3 8 0-16,1-3 0 0,-7 5 0 0,0 1 0 15,-3 4 8-15,-3 4-8 0,-6 4 22 0,0-2 0 16,-6 5 0-16,4 6 0 0,-1 2 3 0,0-2 1 0,0 2 0 15,3 2 0-15,3-1-9 0,4-4-1 0,2 9-1 16,3-9 0-16,3-2-7 0,3 3 0 0,3-6-8 16,3 0 12-16,0-2-12 0,6 2 0 0,3-5 0 0,5-3 0 15,-5-5 0-15,6 3 0 0,3-3 0 0,3-3 0 16,3-2-72 0,-4 5-15-16,7-8-2 0,-3 3-789 0,-3-9-158 0</inkml:trace>
  <inkml:trace contextRef="#ctx0" brushRef="#br1" timeOffset="83183.81">5857 1675 1555 0,'0'0'68'0,"0"0"16"0,0 0-68 0,0 0-16 15,0 0 0-15,0 0 0 0,0 0 108 0,0 0 17 16,0 0 4-16,0 0 1 0,0 0-57 0,9 0-11 15,0-5-2-15,-3 5-1 0,-6 0-25 0,8-8-5 16,1 8-1-16,-9 0 0 0,6-6 11 0,-6 6 1 16,3-8 1-16,0 3 0 0,-3-3-9 0,-3 3-1 15,3 0-1-15,-6-1 0 0,0 4 16 0,-2-4 3 0,-4-2 1 16,0 8 0-16,-3 0 6 0,0-5 0 16,-3 5 1-16,0 5 0 0,0 3-21 0,-5-2-5 15,2-4-1-15,0 9 0 0,3-6-6 0,0 3 0 0,-3 0-1 16,6 3 0-16,4-3-7 0,2-1-2 0,0 4 0 15,3-3 0-15,0-3-14 0,6 9 8 0,0-9-8 16,0 8 0-16,6-5 0 0,-3-3 0 0,3 3 0 16,6 0 0-16,-1 3 0 0,4-3 0 0,0-3 0 15,3 3 0-15,-3 0 0 0,3 2-15 0,0-4 3 16,-3 2 1 0,5-3-17-16,-5 3-3 0,0 0-1 0,-3 2 0 15,3-2 4-15,-12-2 1 0,6 2 0 0,-6-3 0 0,-3 3 27 0,-3 0 0 0,-3 2 0 0,0-4 0 16,-6 2 0-16,3-1 0 0,-3-1 0 0,0-1 0 15,-3 3 0-15,1-3 16 0,-4-2-3 0,0 2 0 16,0 1 11-16,0-6 3 0,-3 0 0 0,3 2 0 0,1 3-8 16,2-10-2-16,-3 3 0 0,6 2 0 0,0 0-7 0,3-6-2 15,-3-2 0-15,3 3 0 0,0 5-8 0,6-8 0 16,3 8 0-16,0 0 0 16,3-5-77-16,-3 5-15 0,9-8-2 0,0 3-1 15,3-3-139-15,3 2-28 0</inkml:trace>
  <inkml:trace contextRef="#ctx0" brushRef="#br1" timeOffset="83657.36">6265 1662 288 0,'0'0'12'0,"0"0"4"0,0 0-16 0,0 0 0 0,0 0 0 0,0 0 0 16,0 0 408-16,0 0 78 0,0 0 16 0,0-6 3 15,-3-2-321-15,-3 8-65 0,6 0-13 0,0 0-2 16,0-10-63-16,0 7-12 0,0-2-2 0,-6-3-1 16,6 8 10-16,0-5 1 0,-6 5 1 0,0-6 0 15,-3 1-10-15,0 2-1 0,-6 3-1 0,3 0 0 16,0 0 16-16,0 3 3 0,-3 2 1 0,1 1 0 16,2-6-16-16,-3 5-3 0,3 3-1 0,0-3 0 15,0-5 5-15,0 8 1 0,3-3 0 0,0 3 0 16,0-2-20-16,3 2-3 0,-3-3-1 0,3 3 0 15,4-3-8-15,-1 3 8 0,0-3-8 0,3 3 8 16,3-2-8-16,0-1 0 0,-1 3-12 0,4-3 12 16,3 3 0-16,0-3 0 0,3-2 0 0,-3 2 0 15,3 0 0-15,0 3 0 0,3 0 0 0,-3 3 0 16,-3-3-11-16,3 5 3 0,2-5 0 0,-2 3 0 0,-6 2 8 16,0-5 0-16,0 5 0 0,-3-2 0 0,0 2 0 15,-3-5 0-15,-3 0 0 0,-3 2 0 0,3 4 0 0,-6-1 0 16,-3-8 0-16,1 8 0 0,-1-5 0 0,-3-2 0 15,0 1 0-15,0-1-8 0,-3-6 8 0,0 8 12 16,-3-8-2-16,1 0-1 0,-4 0-9 0,0 0 12 16,-3-6-12-16,3 4 12 0,4-4-12 0,-1-1 0 0,3 1 0 15,0-2 8-15,9-2-8 0,0-4-11 0,3 1 3 16,6 0 0 0,0 0-163-16,9 0-32 0,-3-6-6 0</inkml:trace>
  <inkml:trace contextRef="#ctx0" brushRef="#br1" timeOffset="84090.2">6643 1603 1591 0,'-12'0'70'0,"12"0"15"0,0 0-68 0,0 0-17 16,-6 8 0-16,0-2 0 0,3-1 0 0,-3 3 10 15,0-3-10-15,0 8 8 0,-3-5 62 0,-3 11 12 16,3-6 2-16,0 8 1 0,-3-8 23 0,0 6 5 16,1 2 1-16,-1 3 0 0,0-3-55 0,-3-2-11 15,0 2-3-15,3 3 0 0,-3-9-22 0,6 4-5 0,0-8-1 0,3 2 0 31,3 0-52-31,0-5-10 0,6-3-3 0,-3-5-677 0,0 0-136 0</inkml:trace>
  <inkml:trace contextRef="#ctx0" brushRef="#br1" timeOffset="84250.48">6693 1376 403 0,'-3'-5'36'0,"3"5"-36"0,0 0 0 0,0 0 0 0,0 0 371 0,0 0 67 16,0 0 14-16,0 0 2 0,0 0-363 0,0 5-73 16,0-5-18-16,3 0 0 15,3 0-129-15,0 5-30 0</inkml:trace>
  <inkml:trace contextRef="#ctx0" brushRef="#br1" timeOffset="85143.35">6854 1767 2016 0,'0'0'89'0,"0"0"19"0,0 0-87 0,0 0-21 16,0 0 0-16,0 0 0 0,6 0 16 0,-6 0 0 0,9 0-1 0,-3 0 0 15,3-8 33-15,0 8 6 0,0-5 2 0,-4-3 0 16,4 3-23-16,-3-3-4 0,3 3-1 0,0-3 0 15,-3 3-14-15,3-9-3 0,-3 9-1 0,3-8 0 16,-3 5 10-16,0-5 1 0,-6-1 1 0,3 1 0 16,0-3-22-16,-3 3 0 0,-3 0 0 0,0 0 0 15,-3 5 23-15,-3 0 3 0,0 2 1 0,-3 1 0 16,-3 5 29-16,-6 5 5 0,1 1 2 0,-7 2 0 16,-6 5-15-16,3-5-2 0,1 10-1 0,-1-4 0 15,0 4-15-15,0 1-3 0,6-4-1 0,4 4 0 16,2 0 2-16,6-1 1 0,0-5 0 0,6 8 0 15,3-2-21-15,3-6-8 0,0 6 0 0,6-6 9 16,0 0-9-16,9 0 0 0,0 1 0 0,6-6 0 0,-1-1 0 16,4-1 0-16,3-6 0 0,3 0 0 15,-3-6-28-15,2 4-4 0,-2-3 0 0,-3-3-1 0,0-3 14 0,-3-2 3 16,-1 5 1-16,1-11 0 0,-3 6 5 0,-3 0 1 16,-3-6 0-16,0 3 0 0,-3-2 9 0,-3-1 0 15,0 6 0-15,-6-8 0 0,0 8 0 0,-6-6 0 16,3 1 0-16,-6 2 8 0,0 5 2 0,0-2 1 15,0 5 0-15,-6-2 0 0,3 7 11 0,-3-2 2 16,-3 5 1-16,4 5 0 0,-1-5-1 0,0 8 0 16,0 0 0-16,0 2 0 0,3 4-24 0,0-6 0 15,3 2 0-15,0 3 0 0,6 1 0 0,0-1 0 16,6 0 0-16,0 0 0 0,3 1 0 0,3-9 0 16,3 8 0-16,0-5-11 15,3-3-36-15,3 3-7 0,0-8-2 0,2 0 0 16,4 0-92-16,3 0-18 0,0-8-4 0,3 3-1 15,-1-3 63-15,1-3 12 0,0 4 2 0,0-7 1 16,-4 1-7-16,4 0-2 0,-6 2 0 0,0 3 0 0,-3 0 93 0,0-2 18 16,-7 2 4-16,-5 8 1 0,0-5 74 0,0 2 16 0,-9 3 2 15,0 0 1-15,0 0 17 0,0 0 3 0,-6 13 1 0,3-5 0 16,-6 5-16-16,0 1-2 16,-2-1-1-16,-4 0 0 0,0 6-57 0,0-6-11 0,0 5-2 15,0-5-1-15,0 1-4 0,6 2-1 0,3-3 0 0,0-3 0 16,6-2-33-16,0-2 0 0,0-6 0 0,12 5-9 15,-3-2 9-15,6-6 0 0,3 3 0 0,3-5 8 16,0-9-8-16,-1 4-15 0,1 2 4 0,0-5 1 16,3-1-27-1,0 1-6-15,-3 0-1 0,-4 0 0 0,4 0 8 0,0-1 0 16,-3 4 1-16,0 2 0 0,0 0 19 0,-3-3 4 0,-4 3 1 0,-2 8 0 0,0-8 11 16,0 8 0-16,-3 0 0 0,0 0 8 0,-3 8 16 15,-3-2 3-15,0-4 1 0,0 9 0 0,-3 2 27 16,0-5 5-16,-3 5 2 0,0 0 0 0,0 6-42 0,-3-6-8 15,0 0-1-15,1 6-1 0,5-6-10 0,0 3 12 16,-3 0-12-16,6-3 12 0,3 0-12 0,3-5 0 16,-3-2 0-16,8-4 0 15,1 4-51-15,0-6-15 0,0 0-3 16,6 0-1-16,3-8-138 0,0 2-27 0</inkml:trace>
  <inkml:trace contextRef="#ctx0" brushRef="#br1" timeOffset="85617.83">8033 1603 1778 0,'0'0'79'0,"0"0"16"0,0 0-76 0,0 0-19 0,-3 8 0 0,3-8 0 16,0 0 34-16,0 0 3 0,0 0 1 0,9 0 0 16,0 6 10-16,-1-6 3 0,1 0 0 0,0 0 0 15,3-6-38-15,-3 1-13 0,0 2 9 0,-3-2-9 16,3-3 10-16,-3 3-10 0,0-3 12 0,-3 3-12 15,-3 5 13-15,-3-8-4 0,0 2-1 0,-3-2 0 16,-3 8 40-16,0-5 8 0,0 5 2 0,-3 0 0 16,-3 0 30-16,0 5 7 0,-2-5 1 0,-1 8 0 15,3-2-22-15,-3-4-4 0,0 9-1 0,-3-3 0 0,9-3-9 0,-2 8-1 16,-1-5-1-16,3-2 0 0,0-1-39 0,0 3-8 16,3-3-2-16,0 3 0 0,3-3-9 0,0 3 8 15,3 6-8-15,3-9 8 0,3 3-8 0,3 0 0 16,-3 2 0-16,3-2 0 0,0-2 0 0,0-1 0 15,3 8 0-15,3-5 0 0,-3-3-16 16,0 8-6-16,0-5-1 0,2 0 0 0,1 3 3 16,-3-3 0-16,-3 0 0 0,0 2 0 0,3-2 8 0,-6 3 3 15,0-3 0-15,0-3 0 0,-3 3 9 0,0-3 0 16,-3 3 0-16,-6-2 0 0,3 2 0 0,-3-3 0 16,-3-5 0-16,3 2 8 0,-2 4-8 0,-4-1 0 15,-3-5 8-15,0 0-8 0,0 3 38 0,-6-3 3 16,0-3 1-16,1 3 0 0,-4 0-24 0,0-5-5 0,0-1-1 15,9 4 0-15,1-11-12 0,5 7 0 0,0-7 0 16,6 0 0 0,3 0-109-16,3-1-25 0,3-4-5 0,0 5-1 0</inkml:trace>
  <inkml:trace contextRef="#ctx0" brushRef="#br1" timeOffset="86526.31">8345 1759 1886 0,'0'0'84'0,"0"0"16"0,0 0-80 0,0 0-20 15,0 0 0-15,0 0 0 0,0 0 74 0,0 0 10 16,0 0 3-16,3 3 0 0,-3-3-19 0,6 5-3 0,0 1-1 0,3-6 0 16,0 0-26-16,0 0-6 15,3 0 0-15,0-6-1 0,6 1-17 0,-4 2-3 0,4-7-1 0,0 2 0 16,-3 0-10-16,3-3 12 0,-3 4-12 0,0-7 12 16,-3 1-12-16,-1 2 0 0,-5-2 0 0,-3 0 0 15,0 5 0-15,-3-5 0 0,-3 0 0 0,-6 2 0 16,-2 3 31-16,-1 0 1 0,0-2 0 0,-6 2 0 15,0 2-20-15,-6 4-3 0,0-4-1 0,1 6 0 16,-1 6-8-16,-6-6 8 0,3 8-8 0,-3-3 8 16,4 8 4-16,-1 0 0 0,-6 1 0 0,3-1 0 0,1 5-4 15,5 4 0-15,3-4 0 0,3 3 0 0,3-2-8 0,6 2 0 16,3 3 0-16,9-3 0 0,3-3 0 0,3-4-17 16,6-1 4-16,6 0 1 15,6-8-64-15,2 3-12 0,-2-8-2 0,6 6-1 16,0-12-105-16,-1 6-22 15,-2-8-4-15,0 3-1 0,0-3 105 0,-3 3 21 16,-4-8 4-16,-2 5 1 0,0-3-4 0,-6 3 0 0,-6-5 0 16,0 8 0-16,-3-3 178 0,-6 8 35 0,0-6 7 0,-6 1 2 0,-3 5 59 15,-3 0 12-15,0 5 3 0,-3 1 0 0,-3 2-61 16,0-3-12-16,-2 8-3 0,-1 3 0 0,0 0-41 0,-3 5-9 16,3 6-2-16,0-9 0 0,1 9-32 0,-1-1-8 15,0 0 0-15,0 6-1 0,3-5-20 0,0 4-11 16,3 1 12-16,1 3-12 0,-1-4 8 0,3 9-8 15,0-6 0-15,6 3 0 0,-3-2 0 0,3 2 0 16,-3-3 0-16,3 3 0 0,3-2-15 0,0-4 3 16,-3-1 1-16,0-1 0 0,0-3 11 0,0 1 0 0,3-9 0 15,-5 9 0-15,-1-6-12 0,-3-3 0 16,-6 1 0-16,3-3 0 0,-3 2 12 0,0 1 14 0,-3-6-3 16,1-5-1-16,-1 2 2 0,-3-2 1 0,3-8 0 15,-3 0 0-15,0 0 17 0,1-8 3 0,-1-5 1 16,3-3 0-16,3 0-5 0,3-10-1 0,3-3 0 0,3 0 0 15,6-8-19-15,6-3-9 0,6-5 8 0,3 0-8 16,3 3 0-16,3-1 0 0,6 4 0 0,0 4 0 16,-4 1 0-16,4 2 0 0,-3 6 0 0,6-3 0 15,3 2-11-15,2 6 11 0,1-5-8 0,3-1 8 16,3 3-116-16,-1 3-17 16,4-5-4-16,-3 4-727 0,-1 4-146 0</inkml:trace>
  <inkml:trace contextRef="#ctx0" brushRef="#br1" timeOffset="87059.55">8634 1781 1555 0,'0'5'138'0,"-3"-5"-110"16,0 8-28-16,0-8 0 0,3 5 144 0,0-5 23 16,0 0 5-16,0 0 0 0,0 0-99 0,9 0-20 15,3-5-4-15,0 5-1 0,0-8-24 0,0 3-6 16,-1-3-1-16,4-3 0 0,-3 3-17 0,3 0 8 15,-3-5-8-15,0 2 0 0,-3-2 8 0,6 5-8 16,-9-5 0-16,3 0 0 0,-3 0 17 0,-3-1-3 16,2 1-1-16,-2-5 0 0,-6 4-13 0,3 1 0 15,-2 0 0-15,-4 0 0 0,0 2 0 0,-3 8 0 0,0-2 8 16,0 5-8-16,0 5 36 0,-3 3 5 0,0 0 1 16,-3 3 0-16,0 2 2 0,3 0 0 15,0 6 0-15,4-3 0 0,-4 2-29 0,6 1-6 0,3-3-1 16,3 2 0-16,0 1-8 0,3-6 0 0,3 5 0 0,3-4 0 15,5-1 0-15,-2-5-9 0,3 0 9 16,3 2-10-16,0-7-26 16,0 0-6-16,0-3-1 0,6-3 0 0,2 0-18 0,-2-2-4 15,3 5-1-15,-3-8 0 0,0 3 2 16,-4 0 0-16,1 2 0 0,-3-2 0 0,-3-3 42 0,0 8 9 0,0-6 1 16,-6 6 1-16,0 0 24 0,-3 0 5 0,-6 0 1 0,0 0 0 15,0 6 57-15,-3 7 12 0,0-5 3 0,-3 5 0 16,-3-2-14-16,0 2-2 0,0 0-1 0,3-5 0 15,3 0-26-15,0 3-6 0,0-3-1 0,3-8 0 16,0 0-33-16,0 0-8 0,9 0 0 0,3 0 0 0,0-8 8 0,3 2 0 16,-4-2 0-16,4-2 0 0,-3 2-8 15,3-5 0-15,-6-1-12 0,3 4 12 0,0-3 0 0,0 5 0 16,0-6 0-16,-3 1 0 0,0 5-15 0,2-5 2 16,1 2 0-16,0 4 0 15,0-7-92-15,0 9-19 0,6-8-3 0,-3 5-1039 0</inkml:trace>
  <inkml:trace contextRef="#ctx0" brushRef="#br1" timeOffset="87806.96">9542 1812 345 0,'0'0'31'0,"0"0"-31"16,3 6 0-16,-3-6 0 0,0 0 346 0,0 0 63 16,0 0 13-16,3 2 2 0,-3-2-264 0,6 6-52 15,-6-6-12-15,3 0-1 0,6 0-45 0,-3 0-9 16,2 0-1-16,-2 0-1 0,3-6-17 0,0 4-3 15,0-4-1-15,3 1 0 0,-3-3-18 0,0 3 10 16,3-3-10-16,0-3 8 0,-3 3-8 0,0 0 10 16,-3-5-10-16,0 3 10 0,-1 2-10 0,-2-5 0 15,-3-1 9-15,0 4-9 0,0 2 8 0,-3-5-8 16,-2-6 10-16,-1 6-10 0,0-3 8 0,-3 0-8 16,0 0 0-16,0 6 9 0,0 2-9 0,-3 0 10 0,-3 2-10 15,-3 6 10-15,0 0 23 0,-2 6 5 0,-1 2 1 16,0 5 0-16,-3 0 0 0,3 0 0 0,0 1 0 15,4 4 0-15,-1 1-15 0,0 2-4 0,3-3 0 16,3 1 0-16,3 2-20 0,3-3 8 0,3-2-8 16,3 3 0-16,6-1 0 0,0-4-15 0,6-1 3 0,0 0 0 15,3-8 12-15,0 3 0 0,3-8 0 0,5 0 0 16,4-5 0-16,-3 2 0 0,3-7-8 0,-3 2 8 16,2-11-38-1,-2 6-2-15,0 0 0 0,-3 0 0 0,0-6 9 16,-1 3 2-16,-5 3 0 0,3-3 0 0,-3 3 20 0,-3 0 9 0,-3 5-8 0,-3-5 8 15,0 5 0-15,-3 2 12 0,-3 6 0 0,0 0-1 16,0 0 33-16,-12 6 6 0,3 2 2 0,-3 5 0 16,0-5-8-16,3 5 0 0,-3 0-1 0,3 3 0 0,0-3-14 15,3 3-2-15,4-3-1 0,-1 6 0 0,0-6-18 16,6 0-8-16,0 1 0 0,2-4 8 0,1-2-8 16,6-3-17-16,0 3 4 0,6-8 1 15,0-5-146-15,3 2-29 0,3-2-5 0</inkml:trace>
  <inkml:trace contextRef="#ctx0" brushRef="#br1" timeOffset="88429.88">10113 1728 2257 0,'0'0'49'0,"-3"5"11"0,0 3 1 0,3 0 3 0,0-8-51 0,0 0-13 0,0 5 0 0,0-5 0 16,0 0 28-16,3 5 4 0,-3-5 0 0,9 0 0 15,3 0 15-15,-3 0 3 0,-3-5 1 0,3 5 0 16,3-8-27-16,0 3-6 0,-3 0-1 0,3-3 0 16,-4 0-17-16,4-3 0 0,-3 3 0 0,-3-5 0 15,3 0 10-15,0 2-2 0,-6-2 0 0,3-3 0 16,-3 0-8-16,0 0 0 0,-3-2 0 0,-3-3 0 16,0 7 18-16,-3 1 2 0,0-3 0 0,0 8 0 15,-3 0-1-15,0 3 0 0,-3 5 0 0,-2 5 0 16,-1 3 21-16,-3-2 5 0,-3 7 1 0,0 0 0 0,0 6-14 15,0 2-4-15,-2-3 0 0,2 1 0 0,3 2-20 0,-3 6-8 16,3-6 0-16,6 3 9 0,-3 2 19 0,4-5 3 16,5-2 1-16,3 2 0 0,3 3-32 0,3-11 0 15,3 5 0-15,3-10 0 0,2 6 0 0,4-9 0 16,0-5 0-16,3 0 0 16,3-5-29-16,0-9-9 0,0 1-2 0,5 0 0 15,-2-8-16-15,3 2-4 0,0-5-1 16,2-2 0-16,1-3-15 0,0-3-4 0,3 0 0 15,0-7 0-15,-1 7 16 0,1-8 2 0,0-5 1 0,-1 6 0 16,1-6-90-16,-3-3-17 0,0-2-4 0,2-3-1 16,1-5 57-16,3 5 11 0,0 0 2 0,-1 2 1 0,1 6 85 15,-3 3 17-15,-3 5 0 0,-4 11 0 0,-5-1 145 0,-3 9 23 16,0-1 5-16,-9 6 1 0,0 5-2 0,-3 0 0 16,0 3 0-16,-6 5 0 0,0 0-48 0,0 0-9 0,0 0-3 15,-6 5 0-15,-6 8-45 0,0-5-10 0,-6 11-1 16,0-6-1-16,-3 8-27 0,-2 3-6 0,-1 5-1 15,-3 8 0-15,0-3-2 0,0 9-1 0,1 4 0 16,-1-2 0-16,0 3-9 0,0 2-1 0,-3 3-8 0,1-3 12 16,-7 3-12-16,3-5 0 0,1 2 8 0,5-5-8 15,3-5 16-15,3 0 1 0,3-9 0 0,3 4 0 16,6-9-29-16,3-2-7 0,3-3-1 0,3-2 0 16,3-6-51-1,6-5-10-15,6-3-3 0,0-2 0 0,3-6-111 16,0 3-22-16</inkml:trace>
  <inkml:trace contextRef="#ctx0" brushRef="#br1" timeOffset="88810.77">10709 1664 1785 0,'-12'6'159'0,"9"-1"-127"0,0-3-32 0,0 4 0 0,-3-1 162 0,3-2 26 15,3-3 6-15,0 0 1 0,0 0-105 0,0 0-21 16,0 0-4-16,6 5-1 0,3 0-44 0,3-5-8 15,-1 0-3-15,1 0 0 0,3-5 2 0,0 0 0 16,-3 2 0-16,3-2 0 0,3-3-11 0,0 3 8 16,0-3-8-16,-4-6 8 0,-2 4-8 0,3-3 10 15,-3-1-10-15,0 1 10 0,0 0-2 0,-6 0 0 16,0-9 0-16,-3 9 0 0,-3 0 22 0,0 2 4 16,-6-2 1-16,0 5 0 0,-6 3 15 0,-3 5 3 15,-3 0 1-15,0 0 0 0,-2 5-23 0,-7 8-5 16,0 1-1-16,3-1 0 0,0 5 13 0,1 4 2 15,2-4 1-15,0 3 0 0,3 3-7 0,3-3-2 0,0 0 0 16,3 3 0-16,0 3-32 0,3-6 0 16,1 3 0-16,5 2 0 0,0-7 0 0,6 2 0 0,-3-3 0 15,3 4 0-15,5-9 0 0,1 0 0 0,3-5 0 0,0 3 0 16,6-6 0-16,0-5 0 0,3 2 0 0,0-2 0 16,5-2-15-16,4-3-3 0,-3-3-1 0,3 2 0 15,-3-7-121 1,-1-5-25-16,1 10-5 0,-3-11-1 0</inkml:trace>
  <inkml:trace contextRef="#ctx0" brushRef="#br1" timeOffset="90119.76">12792 939 576 0,'0'0'51'0,"-3"0"-41"0,-3 0-10 0,0 0 0 16,-3 0 241-16,3 0 47 0,-3 6 8 0,1-1 3 0,-4-2-137 0,0 2-27 16,-3 8-6-16,3-8-1 15,-6 9-19-15,0-1-4 0,3-5-1 0,-6 5 0 0,-2 5-48 0,2 4-9 16,-3 4-3-16,0 6 0 0,0-6-4 0,1 11-2 16,-7 3 0-16,3 5 0 0,-6-3-12 0,-2 9-2 15,-7 2-1-15,0-3 0 0,4-3 0 0,5 4 0 16,3 2 0-16,6 0 0 0,6-8-23 0,6-6-15 15,1 6 3-15,5-5 0 0,3-6-4 0,3 3 0 16,3-5 0-16,6-5 0 16,2-6-105-16,4 0-22 0,-3-3-4 15,0 1-608-15,9-6-121 0</inkml:trace>
  <inkml:trace contextRef="#ctx0" brushRef="#br1" timeOffset="90853.73">13304 1225 1832 0,'0'0'40'0,"0"0"9"0,0 0 2 0,3 0 0 0,-3 0-41 0,3-5-10 0,0-3 0 0,0 3 0 16,0-1 87-16,-3 6 15 0,6-8 3 0,-3 3 1 16,-3 2-52-16,3-2-10 0,0-3-3 0,-3 8 0 0,0-5 0 0,-3-3 0 15,0 3 0-15,0-3 0 0,0 8 10 0,-3-6 1 16,-3 6 1-16,-3-5 0 0,0 5-1 0,-6 0-1 16,1 5 0-16,-7 1 0 0,-6 2-11 0,-3 5-1 15,0 5-1-15,-2-2 0 0,-7 8-11 0,0 2-3 16,-2 6 0-16,2-3 0 0,0 8-4 0,1 3 0 15,-4 0-1-15,-3 5 0 0,10-6-19 0,2 6 0 16,0 0 0-16,10-5 0 0,5 0-9 0,3-6 9 16,9 8-8-16,3-12 8 0,9-1 0 0,6-3 0 15,3 3 0-15,6-5-8 0,8-5 8 0,1-4 8 16,6-1-8-16,0-4 11 0,-1-2-11 0,7-8-14 16,-3-5 3-16,6 2 1 0,-1-10-2 0,-2 0-1 15,-3-3 0-15,-1 0 0 0,-2-2-3 0,-3-4-1 16,-6 4 0-16,-1-6 0 0,-5 3 17 0,-6 2 0 15,-3 3 0-15,-3-2 0 0,-6 5 0 0,-3 0 0 16,-6-1 0-16,0 4 9 0,-6 2 17 0,1 8 3 16,-4-6 1-16,0 12 0 0,-6-1-1 0,3-2 0 0,-3 7 0 15,4-2 0-15,2 3-13 0,0 2-4 16,3 0 0-16,6-5 0 0,0 5 0 0,3-5-1 0,6 3 0 16,6 2 0-16,-3-5-11 0,9-3-9 0,0 3 9 15,9 3-13-15,3-11 13 0,-1 0 0 0,4 0-10 16,3 0 10-16,3-5-21 0,-4-3 0 0,1 5 0 15,0 0 0 1,-3-7-8-16,-3 2-2 0,2 0 0 0,-2 3 0 0,-3-3 11 0,0-3 1 0,-3 3 1 16,0 8 0-16,-7-8 18 0,1 8-8 0,-3 0 8 0,-3 0 0 15,-6 0-9-15,3 8 9 0,-3-3 0 0,-3 3-9 0,-3 6 9 16,-3-1 8-16,-3 0-8 0,3 6 11 0,-2-1 2 16,-1-2 1-16,0 8 0 0,0-3 0 0,0 3 1 0,3-3 0 15,-3 5 0-15,3-4 0 0,0 1-15 0,0-1 8 16,3 1-8-16,0-1 0 0,3-4 0 0,-3 1-12 15,6-6 1-15,0 0 0 16,0 0-106-16,3-5-22 0,0 5-4 0,0-7-1100 0</inkml:trace>
  <inkml:trace contextRef="#ctx0" brushRef="#br1" timeOffset="91750.23">13691 1807 1440 0,'0'0'128'0,"0"0"-103"0,0 0-25 0,0 0 0 16,0 0 138-16,0 0 22 0,0 0 5 0,0 0 1 15,0 0-79-15,0 0-16 0,0 0-3 0,9 0-1 16,0-5-41-16,0 2-8 0,0 3-2 0,0-5 0 16,3 0-4-16,-3 2-2 0,2-8 0 0,-2 3 0 15,-3 3-10-15,6-3 10 0,-3 0-10 0,0-5 10 16,-3 2 6-16,0 4 0 0,-3-4 1 0,0 3 0 15,3-5 20-15,-6 0 4 0,0-1 1 0,0 1 0 16,-3 0-8-16,0 0-2 0,0-1 0 0,-3 1 0 16,-3 0-6-16,-3 8-2 0,0-1 0 0,-3 6 0 15,-2 6 11-15,-1-1 1 0,-6 3 1 0,0-3 0 0,-6 8-7 16,6 3-2-16,-2 0 0 0,-1 5 0 0,6-2-12 0,3 2-4 16,0-2 0-16,6-1 0 0,4 3-12 0,-1-2 9 15,3 2-9-15,3 0 8 0,0 3-8 0,6-6 0 16,3-4 0-16,0-1 0 0,2 0 0 0,1-5 0 15,9-8 0-15,0 5 0 0,3 1 0 16,0-6 0-16,0-3 8 0,2-5-8 0,1 0 0 0,0-5-9 16,-3 0 9-16,0-6-13 0,0 1 2 0,-4 2 1 15,1-3 0-15,0 1 0 0,-3-1 10 0,-3 3 0 16,3-2 0-16,-6 5 0 0,0-6 0 0,0 6 0 16,-3 0 0-16,-3 5 0 0,0 2 0 0,-3 6 0 15,0 0 8-15,0 0-8 0,0 0 20 0,-9 6-1 16,-3 7 0-16,3-5 0 0,0 5-4 0,0 0-1 15,0 0 0-15,0 6 0 0,0-6-14 0,3 6 9 16,0-3-9-16,0 2 8 0,6 1-8 0,-3-6 0 16,3-8 0-16,3 8 0 0,3 1 0 0,-3-1 0 0,6-11 0 15,0 4 0-15,3-6 0 0,0 0 0 16,0 0 0-16,3-6 0 0,3 4 0 0,-4-9-11 16,4 3 3-16,0-5 0 0,3 0-12 0,0 0-1 0,0-6-1 15,2 6 0-15,-2 0-2 0,0-6-1 16,-3 3 0-16,3 3 0 0,-3-5 0 0,-3 4 0 0,-4 1 0 15,4 0 0-15,-6 0 25 0,0 2 0 0,-3 3 0 16,0 0-8-16,-3 3 8 0,-3 5 0 0,0 0 8 0,-3 5-8 16,-3-2 32-16,-3 2 3 0,0 8 0 0,-3 1 0 15,0-1-5-15,-2 0-1 0,-1 0 0 0,3 6 0 16,0-1-13-16,0-2-4 0,3 3 0 0,-3-1 0 16,6 1-12-16,0-6 0 0,3 0 8 0,3-5-8 15,6 5 0-15,0-5 0 0,0-2 0 0,6-1 0 16,3-5 0-16,0 0 0 0,0-5 0 0,3-3 0 0,2-3-12 15,-2 3-8-15,0-5-1 0,3 0-1 16,0-6-14-16,0 6-4 16,-1-6 0-16,4 3 0 0,-3 3 8 0,3-5 0 15,-3-1 1-15,0 6 0 0,-4-8 12 0,1 8 3 0,-3-1 0 16,-3 9 0-16,-3-3 16 0,0 3 0 0,-6 0 0 0,-3 5 0 0,0 0 35 0,-6 10 10 16,0-2 3-16,-3 5 0 0,-3 1 4 0,3 4 2 15,-3 3 0-15,-3-2 0 0,4-1-27 0,-1 3-6 16,0 6-1-16,6-9 0 0,0 1-20 0,3 2 9 15,0-8-9-15,6 1 0 0,0-9 0 0,6 3 0 16,0-3 0-16,3-2 0 0,0 2-12 0,8-10-10 16,1 2-2-16,9-10-925 15,-3 0-186-15</inkml:trace>
  <inkml:trace contextRef="#ctx0" brushRef="#br1" timeOffset="92537.66">14471 2551 2026 0,'-12'5'44'0,"3"-5"10"0,3 0 2 0,-3 3 1 0,3 2-45 0,3-5-12 0,-3 0 0 0,6 0 0 31,0 0-49-31,0 0-12 0,-3-5-3 0,0 2 0 0,0-8 85 0,0 3 17 0,3-5 3 0,0 0 1 16,3-6 67-16,0-2 14 0,0 3 2 0,0-3 1 15,6-6-24-15,3 3-5 0,3-2-1 0,6-9 0 16,0 4-32-16,3-9-6 0,-1-5-2 0,4 0 0 16,0-13-38-16,3-3-8 0,5-8-2 0,7-5 0 15,6-5-8-15,8-3 12 0,10-6-12 0,-4-2 12 16,-2 6-12-16,2 4 12 0,1-2-12 0,-1 8 12 15,4 3 7-15,-7 7 1 0,1 9 1 0,-13 4 0 16,-8 12-1-16,-3 7 0 0,-9 0 0 0,-4 11 0 16,-8 3-6-16,0-4-2 0,-3 12 0 0,-3 2 0 15,-6-5-4-15,6 5 0 0,-6 2-8 0,3 6 12 16,-3-5 1-16,-3 5 0 0,0 0 0 0,0 0 0 0,0 0 0 16,-3 11 0-16,-3 2 0 0,0 3 0 0,0 8-4 0,-3-6-1 15,-3 9 0-15,-3-1 0 0,-3 9-8 0,1-4 0 16,-4 4 0-16,3 2 0 0,-3-6 0 0,3 4 0 15,0-3 8-15,1-6-8 0,2 1 0 0,6-1 0 16,3-2 0-16,3-3 0 0,3 0 0 0,3-2 0 16,3-6 0-16,0 5 0 0,6-4-14 0,2-1-5 15,4 0-1-15,-3 0 0 0,3 1-2 0,0-1-1 16,0-3 0-16,-3 6 0 16,0 3-9-16,-4-6-3 0,-2 5 0 0,0 1 0 0,-3 2 19 15,0 0 3-15,-3-2 1 0,-3 2 0 0,-3-2 12 0,0-1 0 16,-3 1 0-16,0-6 0 0,-6 0 0 0,-2 0 0 15,-1 1 0-15,-6-7 0 0,-3 4 19 0,-3-3 3 16,-3-3 1-16,4 3 0 0,-4-3 15 0,0-2 3 16,0 2 1-16,4-5 0 0,-1 0-14 0,3 0-4 15,0 0 0-15,6 0 0 0,3-8-24 0,1 8 0 0,5-5 0 16,0-3 0-16,3 3-9 0,3-3-4 0,3 3-1 0,3-3 0 31,0 3-195-31,3-6-39 0</inkml:trace>
  <inkml:trace contextRef="#ctx0" brushRef="#br1" timeOffset="92913.57">16403 1312 2257 0,'3'-2'49'0,"3"2"11"0,-3 2 1 0,-3-2 3 0,0 0-51 0,6 6-13 15,-6-6 0-15,0 5 0 0,-3 3 54 0,0 5 8 16,-6 6 2-16,0-1 0 0,-3-2 16 0,0 3 3 15,-6 4 1-15,0 4 0 0,-3-1-32 0,1 6-7 16,-1 2-1-16,-3-2 0 0,-3-3-26 0,6 0-6 16,0 6 0-16,4-9-1 0,2-2-11 0,3 2 0 15,3-4 0-15,3-4 0 16,3-5-37-16,3 1-3 0,0-6-1 0,3-3 0 16,3-5-87-16,0 0-16 0,3-5-4 0,3-3-963 0</inkml:trace>
  <inkml:trace contextRef="#ctx0" brushRef="#br1" timeOffset="93130.43">16290 1172 2520 0,'-18'-13'56'0,"9"8"11"0,-3-3 2 0,3 2 1 0,0 6-56 0,3-5-14 0,0-3 0 0,3 8 0 16,0 0 64-16,3 0 9 0,0 0 3 0,0 0 0 0,9-5-30 16,3 5-6-16,6 0 0 0,3-5-1 0,6 2-4 0,-1 3-1 15,4-5 0-15,3 5 0 0,0-6-2 0,-4 4 0 16,1 2 0-16,0-6 0 0,0 1-32 0,2 2 0 15,1-2-10-15,-3 5 10 0,-6-5 0 0,2 2 0 16,7 3 14-16,-6 0-4 16,-6 0-53-16,-6 3-10 0,6-3-3 0,-7 5 0 15,-2-5-89-15,-12 0-19 0,0 0-3 0,0 8-988 16</inkml:trace>
  <inkml:trace contextRef="#ctx0" brushRef="#br1" timeOffset="93348.28">16060 1564 2016 0,'-6'8'179'0,"3"-3"-143"16,1 3-36-16,-4-3 0 0,6 3 63 0,0-8 5 15,0 0 2-15,6 5 0 0,-1-2 5 0,4 2 1 16,0-5 0-16,3 0 0 0,3-5-24 0,3 2-4 0,6 3 0 0,0-10-1 16,2 2-30-16,1 0-5 0,3 3-2 0,0-3 0 15,-4 2-10-15,1 6 0 0,0-8 0 0,-3 8 0 31,-3-5-126-31,0 5-27 0,-4 0-6 0,1 0-1 16,-3 0-83-16,0 0-17 0,0-5-3 0,-3 5-437 0</inkml:trace>
  <inkml:trace contextRef="#ctx0" brushRef="#br1" timeOffset="93489.58">16599 1572 520 0,'6'5'0'0,"-6"-5"0"15,0 0-15-15,3 3-2 0,3 7-1 0,-3-7 0 16,-3-3 326-16,0 10 66 0,3-2 13 0,-3-2 2 16,0 2-161-16,0 2-33 0,0-2-7 0,-3-3 0 15,3 3-78-15,-3 6-15 0,-3-9-3 0,3 3-1 0,-3 5-24 0,0-5-5 16,0 3-1-16,0-4 0 15,3 4-41-15,-3-3-8 0,0 0-1 0,3-3-1 0,0 3-10 0,3-8-11 16,0 0 3-16,0 0 0 16,0 0-114-16,9 0-22 0,0 0-5 0,3-3-660 15,-3-2-132-15</inkml:trace>
  <inkml:trace contextRef="#ctx0" brushRef="#br1" timeOffset="93639.63">16965 1251 2487 0,'-6'-5'55'0,"3"3"11"0,0-4 2 0,0 6 2 0,0-5-56 0,0-3-14 0,0 8 0 15,6-5 0 1,0-3-19-16,3-3-6 0,3 3-2 0,0 0-1052 0</inkml:trace>
  <inkml:trace contextRef="#ctx0" brushRef="#br1" timeOffset="94061.66">17498 939 2541 0,'0'0'112'0,"-6"6"24"0,0 2-108 0,-3 2-28 0,0 3 0 0,0 1 0 16,-5-1 96-16,-1 0 13 0,0 8 3 0,-6 3 1 16,-3-3-33-16,0 6-6 0,0-1-2 0,-2 6 0 0,-10 0-52 0,6 2-12 15,3 3-8-15,1 3 12 16,-4 5-12-16,3-6 0 0,0 1 0 0,6 5 8 0,1-5-8 15,-1-1 0-15,3 1 0 0,6-8 0 16,0 0-31-16,3-6-1 0,-3 1-1 0,3-9 0 16,3 3-35-16,3-2-6 15,-3-3-2-15,3-3 0 0,-2-3-68 0,5-4-13 16,-3 2-3-16,3-8-1 0,0 0-49 0,0-14-10 0,3 9-1 0,-3-8-1 16,-3 0 99-16,3-1 20 15,0-4 4-15,-3 2 1 0,3-2 98 0,-3-1 32 0,-3-2 0 0,3 2 0 16,0-2 101-16,0 5 21 0,0 3 4 0,-3 0 1 0,3 0 39 15,-3 5 8-15,3 0 2 0,0 2 0 0,0-2-70 0,0 3-14 16,3 5-2-16,0 0-1 0,0 0-52 0,0 0-10 16,9 0-3-16,0-5 0 0,0 5-41 0,3 0-15 15,3-3 9-15,-1 3-9 0,1 0 8 0,6 0-8 16,0 0 8-16,6-5-8 0,-3 5 0 0,2-8 0 0,-2 5 0 16,6 1 0-1,-3-4-86-15,-3 6-16 0,-7-5-3 0,4 2-779 16,3-2-156-16</inkml:trace>
  <inkml:trace contextRef="#ctx0" brushRef="#br1" timeOffset="94380.82">17680 802 2973 0,'0'0'65'0,"0"0"14"0,0 0 2 0,0 0 3 16,0 0-67-16,0 0-17 0,0 0 0 0,9 5 0 0,-3-2 47 15,5 7 5-15,1-2 2 0,3 5 0 0,-3 1-22 0,3 4-4 16,0 1 0-16,0 2-1 0,0 5 10 0,-3-2 3 16,-1 3 0-16,-2 2 0 0,-3 8-32 0,-3-6-8 15,-3 9 0-15,-3 0 0 0,-3 5 0 0,-3 0 0 16,-2-3 0-16,-4 8 0 0,-6-5 0 0,-6 0 0 16,-3 3 0-16,-2 2 0 0,-1-2 0 0,-3-3 9 15,3 2-9-15,1 4 10 0,-1-6-10 0,-3 0 0 16,3 2 0-16,-8-7 0 0,-1 0 10 0,0-3-10 15,1-8 12-15,5 0-12 0,9-3 0 0,-3 1 0 16,1-9 0-16,5 4 0 0,6-9 0 0,0 0 0 16,3-5 0-16,3 3 0 15,3-9-160-15,1 3-25 0,2-5-6 0,-3 0-1 0</inkml:trace>
  <inkml:trace contextRef="#ctx0" brushRef="#br1" timeOffset="95555.4">2618 3622 1209 0,'0'0'108'0,"0"0"-87"0,0 0-21 0,0 0 0 16,0 0 194-16,0 0 34 0,0 0 8 0,0 0 0 0,0 0-81 0,0 0-17 15,0 0-3-15,12 5-1 0,-3 3-40 0,0 3-8 16,3-3-2-16,0 5 0 0,0-2-24 0,3 2-6 15,0 0-1-15,2 3 0 0,-5 0-19 0,6 5-4 16,-6-5-1-16,6 2 0 0,-6 1-17 0,0 2-3 16,6-2-1-16,-10 2 0 0,4 3-8 0,0-6 0 15,0-5 9-15,3 6-9 0,-9 2 0 0,3-8 9 16,6 9-9-16,-12-4 0 0,6 3 0 0,-6-2 0 16,3-1 0-16,-3-5 0 15,-3-2-88-15,3 2-20 0,-3 1-5 0,0-1-763 16,0-5-153-16</inkml:trace>
  <inkml:trace contextRef="#ctx0" brushRef="#br1" timeOffset="95849.79">3431 3551 1843 0,'0'0'164'0,"0"0"-132"0,0 0-32 0,0 0 0 15,-9 2 156-15,6 6 25 0,3-5 5 0,-6 8 1 16,-3 2-54-16,3 0-10 0,-3 6-3 0,-3-1 0 16,3 6-47-16,-6 5-9 0,1 0-3 0,-4 8 0 0,-3-5-23 0,-3 2-5 15,0 6-1-15,-6 2 0 0,-2 6 3 0,-1-3 0 16,0 10 0-16,-5 1 0 0,2 0-43 0,0-1-9 16,6-2-2-16,-5 0 0 0,2-3 28 0,9-5 6 15,-3 3 1-15,3-11 0 0,4 3-16 0,5-6 0 16,3-2 8-16,3-3-8 0,6-5 0 0,3-9-16 15,0 1 3-15,3-10 1 16,-3-6-117-16,12-6-23 0,3-7-5 0,0-3-1179 0</inkml:trace>
  <inkml:trace contextRef="#ctx0" brushRef="#br1" timeOffset="96119.05">3865 3691 2577 0,'0'0'114'0,"0"0"24"0,0 0-110 0,0 0-28 0,0 0 0 0,3 3 0 16,-3-3 75-16,9 5 9 0,0 0 3 0,0-5 0 16,0 0-14-16,3 3-2 0,0 2-1 0,6-5 0 15,-9 0-38-15,6 0-7 0,5 0-1 0,-2-5-1 16,3 2-13-16,0 3-2 0,0 0-8 0,0-5 12 15,-1 5-12-15,-5-5 0 0,6 5 8 0,-9-3-8 16,0 3 0-16,0 0 0 0,-3 0 0 0,-9 0 0 16,0 0-73-16,0 0-11 0,0 0-3 0,0 0-824 15,6 13-165-15</inkml:trace>
  <inkml:trace contextRef="#ctx0" brushRef="#br1" timeOffset="96311.62">3859 3948 1785 0,'0'0'159'0,"0"0"-127"16,0 0-32-16,0 0 0 0,0 0 220 0,0 0 39 15,0 0 7-15,6-3 2 0,-3-2-162 0,9 5-32 16,3-6-6-16,-6 4-2 0,12-4-13 0,-6 6-2 16,0-5-1-16,6 2 0 0,-1 1-38 0,1 2-12 15,-6-3 0-15,6 6 0 0,3-1 0 0,-12 1-14 16,0 2 1-16,-1-2-920 0,4 2-184 0</inkml:trace>
  <inkml:trace contextRef="#ctx0" brushRef="#br1" timeOffset="97779.88">5514 3868 1562 0,'0'0'69'0,"0"0"15"0,0 0-68 0,0 0-16 15,0 0 0-15,0 0 0 0,0 0 137 0,0 0 24 16,-3 6 5-16,3-6 1 0,0 0-61 0,0 0-12 15,0 0-2-15,0 0-1 0,0 0-51 0,0 0-9 16,0 0-3-16,0 0 0 0,0 0 2 0,0 0 0 16,9-3 0-16,0 0 0 0,-3 3-16 0,0-10-3 15,0 2-1-15,3 0 0 0,-3-3-10 0,0 1 8 16,3-1-8-16,-9 3 8 0,6-8 12 0,-3 3 1 16,0 0 1-16,0-3 0 0,-3 3 8 0,-3 2 2 15,3-2 0-15,-3-3 0 0,-3-3-16 0,3 6-4 16,-6-5 0-16,3 2 0 0,0 5 0 0,-6-2-1 15,0 2 0-15,0 3 0 0,-2 6 11 0,-7-1 2 16,0 3 1-16,-3 3 0 0,0 5-3 0,0-3-1 16,-2 8 0-16,5 1 0 0,3 1-7 0,-3 4-2 15,3-1 0-15,0 4 0 0,1 1-4 0,5 4-8 16,0-1 11-16,3 1-11 0,6 5 14 0,-3-11-4 0,3 3-1 16,0 2 0-16,6-8-9 0,-3 4 0 0,6-4 0 15,0-2 0-15,0 3 0 0,6-9 8 0,3-2-8 0,-1 0 0 16,1-3 9-16,6-2-9 0,-6-6 10 0,3-2-10 15,6 0 0-15,-1-3 0 0,1-3-11 0,0 1 11 16,0-4 0-16,-3 1 21 0,0-3-2 0,-4 0-1 16,1 3-18-16,0-5 0 0,-6 4 8 0,3-7-8 15,-6 5 0-15,0 1 0 0,0 1 8 0,-3 1-8 16,0 2 0-16,-3 4 0 0,0 1 0 0,-3 6 0 16,0 0 0-16,0 0 8 0,0 0-8 0,-3 8 0 15,-3 3 16-15,3 2-4 0,-3-5-1 0,0 5 0 16,0 3-11-16,-3-3 12 0,3 1-12 0,0 1 12 0,-3 1-12 0,3 0 0 15,0-3 0-15,0 6 8 0,6-6-8 16,-3-5 0-16,6 0 0 0,0 3 0 0,-3-11 0 0,9 2 0 16,-3 1 0-16,3-3 0 0,0 0 0 0,3-5-12 15,0 5 0-15,0-8 1 16,0-3-95-16,-1 3-19 0,7-5-4 16,-3 0-1259-16</inkml:trace>
  <inkml:trace contextRef="#ctx0" brushRef="#br1" timeOffset="98230.87">5190 3268 1605 0,'0'0'71'0,"0"0"15"0,0 0-69 0,0 0-17 0,0 0 0 0,12 0 0 16,-12 0 163-16,0 0 29 0,3 0 5 0,6-6 2 16,0 6-71-16,0 0-15 0,0 0-2 0,3-2-1 15,2-4-38-15,-2-2-7 0,0 3-1 0,0 0-1 16,6-8-33-16,0 5-6 0,3-8-2 0,0 0 0 16,2 3-11-16,-2-6-3 0,0 1 0 0,0 2 0 15,3-3-8-15,-7-2 0 0,1 3 0 0,-3-1 0 0,0 1 16 16,-3 2-1-16,0-3-1 0,0 1 0 15,-3 4-14-15,-3 1 0 0,0 5 8 0,-3-5-8 0,3 8 20 0,0-1 2 16,-6 4 0-16,0 2 0 0,0 0 5 0,0 0 1 16,0 0 0-16,0 8 0 0,0 0-13 15,0 2-3-15,0 6 0 0,0 0 0 0,0 0-3 16,0 2-1-16,0 1 0 0,-6 2 0 0,3 0-8 16,3-2 10-16,0 2-10 0,0 3 10 0,0-11-10 0,0 5 0 15,3-4 0-15,3 2 0 0,-6-3 0 0,0 3 8 16,3-8-8-16,0 0 0 0,5 2 0 0,-5-7 8 15,3 2-8-15,0 0 0 16,3-5-39-16,3 0-13 0,-6 3-2 0,6-3-921 16,0 0-184-16</inkml:trace>
  <inkml:trace contextRef="#ctx0" brushRef="#br1" timeOffset="98633.71">6342 3731 2714 0,'0'0'60'0,"0"0"12"0,0 0 2 0,0 0 2 0,0 0-60 0,0 0-16 15,0 0 0-15,3 5 0 0,-3-5 69 0,6 3 11 16,0 2 3-16,3-5 0 0,0 0-30 0,0 0-5 16,3-5-2-16,-1 2 0 0,1-2-28 0,3 5-6 15,-3-8 0-15,3 2-1 0,-3 6-2 0,3-5 0 16,6-3 0-16,-9 3 0 0,-1 0-9 0,4-1 0 15,0 4 0-15,3-4 0 0,-3 4 0 0,-3 2 8 16,3 0-8-16,-3 0 0 0,0 2 0 0,-1 4 0 16,-2-6 8-16,0 5-8 15,0-2-45-15,-3 2-11 0,-6-5-3 0,6 0-873 16,-3 5-174-16</inkml:trace>
  <inkml:trace contextRef="#ctx0" brushRef="#br1" timeOffset="98879.93">6586 3469 2282 0,'0'0'101'0,"0"0"21"0,0 0-98 0,0 0-24 0,0 0 0 0,0 0 0 0,-6 8 121 0,6-3 19 15,-3 3 4-15,0 5 1 16,3 0-65-16,-6-2-12 0,3 2-4 0,0 8 0 0,0 0-12 0,0 3-4 15,0 3 0-15,0-6 0 0,0 11-8 0,-3-6-3 16,0 1 0-16,3 4 0 0,-3-4-49 0,4-3-11 16,2-3-1-16,-3 5-1 15,3-10-41-15,0 3-8 0,3-4-2 0,-1-1-1292 16</inkml:trace>
  <inkml:trace contextRef="#ctx0" brushRef="#br1" timeOffset="99655.89">7678 2982 2329 0,'0'0'51'0,"0"0"10"16,0 0 3-16,0 0 2 0,3-3-53 0,-3 3-13 0,0 0 0 0,0 0 0 0,0 0 89 0,0 0 15 15,6 8 4-15,-3 5 0 0,-3 1-27 0,-6 4-5 16,3 3 0-16,-6 11-1 0,-2 0-19 0,-1 0-3 15,-6 2-1-15,3 6 0 0,0 5-21 0,3 0-5 16,-6-3-1-16,-3 8 0 0,4-5-5 0,-4-5 0 16,3 5-1-16,-3-3 0 0,3 1 1 0,0-4 0 15,3 1 0-15,4-6 0 0,-1-5-20 0,3-2-14 16,3-1 2-16,0-10 1 0,3 0 11 0,3-3 12 0,0 1-2 16,3-4-1-16,3-7-1 0,0-1 0 0,3-4 0 15,3-1 0-15,2-5-8 0,4 0 8 0,0-10-8 16,6-1 8-16,3-2-8 0,0-5 0 0,-1 2 0 15,7 0 0-15,0 0 0 0,0 6 0 0,2-1 0 0,-5 3-11 16,-3 6 11-16,-6 2 0 0,-1 2 0 0,-2 4 8 16,-3 2-8-16,-3 5 0 0,0 3 0 0,-6-3-8 15,0 11-3-15,-6 3 0 0,3-1 0 0,-6-2 0 16,0 8 11-16,0-6 0 0,-3 4 8 0,0-4-8 16,-3 1 0-16,0 2 0 0,0-3 0 15,-3-2 8-15,-3 3-8 0,1-9 0 0,-1 6 0 0,-3-3 0 16,0-2 0-16,0-3 9 0,-6 0 0 0,4 0 0 15,-4-6 3-15,3 6 1 0,6-8 0 0,-6 0 0 16,3 0-13-16,0 0 11 0,1-8-11 0,2 6 10 16,3-1-10-16,-3-5 0 0,3 3 0 0,0-6 0 15,6 3 0-15,0 0 0 0,0-5-10 0,3 5 10 16,3-2-96-16,3 2-14 16,3-3-2-16,0 3-851 0,3-5-169 0</inkml:trace>
  <inkml:trace contextRef="#ctx0" brushRef="#br1" timeOffset="100318.29">7512 3035 403 0,'0'0'36'0,"0"0"-36"0,0-3 0 0,0 3 0 0,0-5 317 0,-3 5 57 16,3-8 11-16,0 8 3 0,0 0-160 0,0 0-31 15,-3-5-6-15,3-3-2 0,3 2-89 0,-3-2-17 16,3 3-4-16,0 0-1 0,0-3-10 0,6-3-1 15,3 1-1-15,2-1 0 0,-5-2-14 0,3-6-2 16,3 1-1-16,3 2 0 0,0-2-29 0,3-1-5 16,5-2-2-16,-2 2 0 0,0-2-2 0,0 3-1 15,0-4 0-15,-3 4 0 0,-4-6-10 0,1 3 0 16,-3 2 9-16,0 4-9 0,-3 1 10 0,3-2-2 16,-6 3-8-16,-3 3 12 0,0-1 9 0,0 6 2 15,0-3 0-15,-3 3 0 0,-3 5-2 0,0 0 0 16,0 0 0-16,0 0 0 0,3 10-8 0,-1-5-1 0,-2 6-1 15,3 2 0-15,0 3-3 0,0 0 0 0,-3 2 0 16,0 4 0-16,6 1-8 0,-6-4 0 0,0 2 0 0,0 6 0 16,3-9 0-16,0 1 0 0,-3 2 11 0,3 0-11 15,3-2 0-15,-3-1 8 0,3-5-8 16,-3 0 0-16,-3 1 0 0,3-1 0 0,6-5 8 0,-3 2-8 16,-3-2 0-16,0-2 0 0,3 2-12 0,0-3 12 15,0 0-72-15,0 3-8 0,0-3-2 0,0 3-1402 16</inkml:trace>
  <inkml:trace contextRef="#ctx0" brushRef="#br1" timeOffset="100847.11">8426 3606 1324 0,'0'0'59'0,"0"0"12"0,0 0-57 0,0 0-14 0,0 0 0 0,0 0 0 16,0 0 262-16,0 0 50 0,0 0 9 0,-3 0 3 16,-3 0-190-16,6 0-38 0,0 0-7 0,0 0-1 15,-3 3-32-15,3-3-5 0,0 0-2 0,0 0 0 16,0 0-23-16,0 0-5 0,0 0-1 0,0 0 0 15,0 0-8-15,6 0-1 0,0-3-1 0,2 3 0 16,-2-5-2-16,0-3-8 0,0 3 12 0,0-6-4 16,-3 3 7-16,0 0 1 0,0 3 0 0,-3 0 0 0,0-3-16 0,0 5-10 15,0 3 2-15,-3-5 0 0,-3 5 19 0,6 0 4 16,-6 0 1-16,0 5 0 0,-3 3-4 0,1-5 0 16,2 2 0-16,0 3 0 0,0 3-4 0,3 2 0 15,-3-8-8-15,3 8 12 0,0-5-12 0,3-2 0 16,-3 7 0-16,6-8 0 15,-3-5-61-15,6 8-15 0,0-5-4 0,0-1 0 16,3 1-125-16,2-6-26 0,10 1-5 0,-3-1 0 0</inkml:trace>
  <inkml:trace contextRef="#ctx0" brushRef="#br1" timeOffset="101119.04">8783 3580 2563 0,'0'0'113'0,"0"0"24"0,0 0-109 0,0 0-28 0,-6 8 0 0,6-8 0 16,-3 5 115-16,3 3 17 0,0-8 4 0,3 8 1 15,-3 3-61-15,6 2-12 0,-3-5-2 0,3 2-1 16,6 3-24-16,-4 1-5 0,-2-4 0 0,3 6-1 16,9-3-15-16,-6 1-4 0,3-1 0 0,0 3 0 15,3 0-12-15,-3 5 9 0,2-8-9 0,-5 6 8 16,0-4-8-16,-3 4 0 0,3-1 0 0,-3 1 8 15,0-3-8-15,-3 0 0 0,0 0 0 0,-3 2 0 0,3-2-12 16,-6 0-5-16,0-3-1 0,-3 3 0 16,0-3-118-16,0 3-24 0,0-5-5 0,0-1-1175 15</inkml:trace>
  <inkml:trace contextRef="#ctx0" brushRef="#br1" timeOffset="101351.59">8684 4096 403 0,'0'0'17'0,"-2"-6"5"0,-4 6-22 0,3-7 0 16,-3 1 0-16,6-7 0 0,0 2 538 0,0-2 103 16,6 0 21-16,3 0 4 0,-1 0-475 0,1-3-95 15,3-3-20-15,0 1-3 0,6-4-13 0,3 1-4 16,0 0 0-16,3-3 0 0,2 0-38 0,1 3-8 16,3-5-2-16,0 2 0 0,-1 3-8 0,4 0 0 15,-3 2 0-15,-3 1 0 0,-3 4 0 0,-4 1 0 16,4-5 0-16,-6 2 0 0,0 5 0 0,-3 3 0 0,-3-2 0 0,0 4 0 31,-1 4-144-31,-2-6-30 0,-3 3-6 0</inkml:trace>
  <inkml:trace contextRef="#ctx0" brushRef="#br1" timeOffset="104237.35">1407 5943 1594 0,'0'0'71'0,"0"0"14"0,0 0-68 0,0 0-17 15,0 0 0-15,0 0 0 0,0 0 128 0,0 0 23 16,0 0 4-16,0 0 1 0,0 7-57 0,0-7-11 16,0 0-3-16,0 0 0 0,6 3-11 0,0-3-2 15,0-3-1-15,3-2 0 0,0-3-31 0,2 0-5 16,-2-2-2-16,3-1 0 0,6-5-12 0,-6 3-2 0,9-3-1 0,0 3 0 16,0 0-18-16,-1-3 0 0,7 0 0 0,-6 0 0 15,0 3 14-15,0 2-1 0,-1-2 0 0,1 5 0 16,-3 3-13-16,3 0 0 0,-9 2 0 0,6 3 0 15,-6 0 0-15,-3 0 0 0,0 3 0 0,-3 2 0 16,-1-3 0-16,-5 6 0 0,0 3 0 0,0 0 0 16,0-1 0-16,-8 3 0 0,5 3 0 0,-6-3 0 15,0 3 16-15,-3 0-2 0,-6 5-1 0,6 1 0 16,-6-9-5-16,6 3-8 0,3 0 11 0,0-3-11 16,-3 0 11-16,1 0-11 0,5 0 10 0,3-7-10 15,-6 2 8-15,6-6-8 0,3-2 0 0,0 0 9 16,0 0-9-16,0 0 8 0,6-5-8 0,0-3 8 15,6-2-8-15,-1-4 12 0,7 1-12 0,0-3 12 0,3-2-12 16,0-1 0-16,0 1 0 0,0-1 0 0,-1 1 0 16,1-1 0-16,-3 3 0 0,3 3 0 0,-3-3 0 15,-6 3 0-15,0 2-8 0,5 1 8 0,-8 2 0 0,3 2 0 16,-3 4-9-16,3-1 9 0,-3 6 0 0,0-1-8 16,-9 1 8-16,6 5 0 0,0-3 0 0,-6 3 0 15,0 6 0-15,-6-4 0 0,3 3 27 0,0 1 2 16,3-1 1-16,-6 3 0 0,3 0-30 0,-6-1 0 15,3-1 0-15,3-1 0 0,0 3 0 0,-3-3 0 16,3-2 0-16,-3-1 0 0,6-2 0 0,-3 0 8 16,0-3-8-16,3-5 0 0,0 0 8 0,0 0-8 15,0 0 0-15,0 0 0 0,0 0 8 0,6 0-8 16,3-8 0-16,0 3 9 0,3 0-9 0,-3-3 0 0,3 0 0 0,3-3 0 16,6-2-11-16,-6 3-7 0,2-4-2 0,1 1 0 15,3-3 0-15,0-2-1 0,3 2 0 0,3 3 0 16,-4-1 8-16,-2 1 1 0,3 3 1 0,-3-1 0 15,0 0 11-15,-6 3 0 0,-1 3 0 16,-2 2-8-16,-3 1 8 0,0 2 0 0,3 0 0 0,-12 0-8 16,3 5 8-16,3 3 0 0,-6 0 0 0,0 3 0 15,0-1 18-15,-6 1-1 0,3 2 0 0,-3 0 0 16,0 3 1-16,-3 0 0 0,0 0 0 0,-3-3 0 16,3 0-2-16,1 1 0 0,-4 1 0 0,3-1 0 15,-3 1-6-15,3-4-2 0,-3 2 0 0,6-2 0 0,3-1-8 0,-3-2 0 16,6-2 0-16,0-1 0 0,0-5 0 0,0 0 0 15,9 3 0-15,0-3 0 16,3-3-67-16,0-2-18 0,3-1-4 0,-3-2-1253 16</inkml:trace>
  <inkml:trace contextRef="#ctx0" brushRef="#br1" timeOffset="104496.61">2672 5786 1598 0,'0'0'71'0,"0"0"14"0,-3-5-68 0,3 5-17 16,0 0 0-16,0 0 0 0,-6 5 156 0,3 3 28 0,-3 3 6 0,0 0 1 16,0-1-51-16,-3 1-11 0,0-3-1 0,3 5-1 15,0 3-47-15,3-3-8 0,-6 0-3 0,6 3 0 16,-11 3-29-16,11-4-5 0,-9 1-2 0,3 0 0 15,3 0-20-15,0-3-4 0,0 1-1 0,6-6 0 16,-3 2-8-16,3-2-11 0,0-8 3 0,9 3 0 16,-6-3-96-16,9-6-20 0,0-4-3 0,2-1-1127 15</inkml:trace>
  <inkml:trace contextRef="#ctx0" brushRef="#br1" timeOffset="104635.76">2856 5469 748 0,'0'-11'33'0,"0"11"7"0,0 0-32 0,0 0-8 0,0 0 0 0,0 0 0 0,-6-8 409 0,6 8 80 16,0 0 16-16,0 0 3 0,0 0-372 0,0 0-76 15,0 0-14-15,0 0-3 16,0 0-91-16,0 0-17 0,0-2-4 0</inkml:trace>
  <inkml:trace contextRef="#ctx0" brushRef="#br1" timeOffset="104922.05">3419 5030 460 0,'0'0'41'0,"0"0"-33"0,0 0-8 0,0 0 0 16,0 0 447-16,0 0 87 0,0 8 18 0,-9 0 3 15,6 2-346-15,-3 3-69 16,3 6-13-16,-6 2-3 0,-6 0-59 0,3 3-11 0,-2 3-2 0,-1 4-1 15,-6-2-11-15,0 6-1 0,-3 7-1 0,-3 3 0 16,-2 5-18-16,-4 3-4 0,0 3-1 0,-3 2 0 16,1-5-6-16,8 3-1 0,3-9 0 0,-3 3 0 15,9-5-8-15,4-5 0 0,-4 0 0 0,6-6 0 16,0-5-50-16,6-5-2 0,3 3-1 0,-3-9 0 16,3-5-108-16,0-2-22 0,3-6-4 0,0-5-621 15,0 0-124-15</inkml:trace>
  <inkml:trace contextRef="#ctx0" brushRef="#br1" timeOffset="105082.66">2916 5771 2257 0,'0'0'100'0,"0"0"20"0,0 0-96 0,0 0-24 15,0 0 0-15,0 0 0 0,0 0 138 0,0 0 22 16,0 0 5-16,0 0 1 0,0 0-73 0,0 0-14 16,0 0-3-16,0 0-1 0,6-3-40 0,6 0-8 15,-3 1-2-15,0-1 0 0,6-5-14 0,2 3-3 16,4-1-8-16,3-1 12 15,3-1-39-15,3 2-8 0,-1 1-1 0,1 0-902 16,-6 2-180-16</inkml:trace>
  <inkml:trace contextRef="#ctx0" brushRef="#br1" timeOffset="105941.89">3934 5884 345 0,'-3'-8'15'0,"3"8"4"0,0 0-19 0,-6-2 0 15,6 2 0-15,0 0 0 0,0 0 428 0,0 0 83 16,0 0 16-16,0 2 3 0,0 1-344 0,0-3-69 15,0 0-13-15,0 0-4 0,0 0-40 0,0 0-8 16,0 0-1-16,0 0-1 0,0 0-6 0,0 0-2 16,6-3 0-16,9-2 0 0,-9 0-34 0,3 0-8 15,-3-3 0-15,3 0 0 0,-3 0 0 0,2-3 0 16,1 1 0-16,-3-1 0 0,0-2 0 0,0 2 13 0,-6 1-3 0,0-1-1 16,0 3-9-16,0-3 0 0,-6 1 0 0,0 2 0 15,0 0 16-15,-3-3 2 16,1 3 0-16,2 1 0 0,-12-1-18 0,6 2 0 0,-3 4 8 0,0-1-8 15,-3 3 0-15,0 3 0 0,3 2 0 16,-5 6 0-16,-1 2 32 0,6-5 0 0,-6 8 0 0,0-1 0 16,0 1-16-16,4 3-4 0,-4 5-1 0,6-3 0 15,-6 0-11-15,3 5 0 0,6 4 9 0,0-9-9 16,6 3 0-16,6-1 0 0,3-1 0 0,3-1 8 16,6-5-8-16,6-6 0 0,-3-2 0 0,3-5 0 15,9-3 0-15,-4-8 0 0,4-3 0 0,6-2 0 16,0-6-21-16,5-2-9 0,1-5-2 0,6-6 0 0,-1 0 41 0,4-2 8 15,0-3 2-15,-1-5 0 16,-5 2-62-16,0-2-12 0,-1-9-2 0,1 4-1 16,0 2 16-16,-4 0 3 15,1-6 1-15,0-1 0 0,-4 4-13 16,1 0-2-16,-6-5-1 0,0 3 0 0,-4 2 18 0,-2 11 3 16,-3-2 1-16,0 10 0 0,-12 2 43 0,3 6 9 0,-3 5 1 15,-3 3 1-15,-3 5 42 0,-3 5 8 0,0 3 1 0,0 0 1 0,-3 6-9 0,-3 2-1 16,-3 5-1-16,0 5 0 0,-3-2-15 15,0 8-2-15,3 0-1 0,-12 2 0 0,0 9-15 0,1-6-3 16,-4 8-1-16,-3 2 0 0,-6 4-10 0,6 4-1 16,-8-2-1-16,2 11 0 0,0 0-4 0,3-6-1 15,1 3 0-15,-1 0 0 0,3 0-9 0,0-8 0 16,-2 7 0-16,5-9 0 0,-3-4 0 0,9-1 0 16,0-4 0-16,3 0 0 0,6-10 0 0,3-3-19 15,4-2 3-15,4-9 1 16,7-2-151-16,3-5-30 0,6-6-7 0</inkml:trace>
  <inkml:trace contextRef="#ctx0" brushRef="#br1" timeOffset="106558.89">4505 5779 2296 0,'-12'7'102'0,"1"-1"21"0,2 2-99 0,0 0-24 0,-3 0 0 0,3-1 0 15,0 4 116-15,3-3 19 0,0 3 3 0,6-6 1 16,0-5-79-16,0 0-15 0,0 0-3 0,0 5-1 15,6 0-26-15,9-5-6 0,-6 0-1 0,0-5 0 16,6 3-8-16,2-6 0 0,-5-3 0 0,6 0 8 0,-6 3-8 0,6-2 0 16,-6-3 9-16,0-1-9 0,-3 4 0 0,0-1 0 15,0-2 0-15,-3 2 8 0,-3 4-8 0,-3-1 0 16,0-3 0-16,0 3 8 0,-6 3-8 0,3-3 8 16,-6 3-8-16,-3 5 8 0,-3 2 8 0,0 3 3 15,-6 6 0-15,0 0 0 0,-2 2 15 0,2 0 3 16,0 6 1-16,0-1 0 0,-3 1-14 15,6 2-2-15,6 0-1 0,-2 0 0 0,8 0-13 0,-6-2-8 16,3-1 8-16,9 4-8 0,0-4 11 0,0 3-3 16,6-8 0-16,0-2 0 0,6-3-8 0,-1 0 0 15,4-5 0-15,6-3 0 0,0 0 0 0,0-6-14 16,3-4 3-16,2-1 1 0,4-5-5 0,0 0-1 16,-6 3 0-16,3-5 0 0,2-4-6 0,-5 7-2 15,3-4 0-15,0 3 0 0,-9 3 10 0,2 0 2 16,7-3 0-16,-12 5 0 0,3 1 12 0,-6 4 0 15,0 4 0-15,-3-1 0 0,-3 3 0 0,-3 3 0 16,-3 5 0-16,0-3 0 0,-3 6 26 0,-6 2-2 0,-3 3 0 16,3-3 0-16,3-3-1 0,-3 6-1 0,3 3 0 0,-6-3 0 15,3-3-10-15,3 0-1 0,0 3-1 0,3-3 0 16,3-5-10-16,0-2 0 16,0-6 0-16,6 7 0 0,3-7 0 0,-3-5 0 0,9 0 8 0,-6-3-8 15,6-3 0-15,0-5-11 0,3-2 3 0,0-1 0 16,2 4-19-16,1 1-3 0,3-4-1 0,-3 2 0 15,0 5-4-15,0 1-1 0,-1-1 0 0,-2 3 0 0,0 3 12 0,-6 2 3 16,0 1 0-16,-6 2 0 16,3 2 21-16,-3 4-9 0,-6-1 9 0,3 3 0 0,0 0 16 0,-6 2 9 15,0 4 3-15,-3 4 0 0,-3 1 8 16,-3-3 3-16,3-1 0 0,0 4 0 16,-3 2-23-16,3 0-5 0,3-5-1 0,0-3 0 0,3 1-10 0,3-1 0 15,9-5 0-15,-6-3 0 16,3 3-146-16,6-3-31 0</inkml:trace>
  <inkml:trace contextRef="#ctx0" brushRef="#br1" timeOffset="107012.27">6428 5485 2289 0,'0'-5'50'0,"3"5"10"0,-3-6 3 0,-3 6 2 15,3 0-52-15,-6 6-13 0,0-1 0 0,-3 5 0 0,-2 1 96 0,-4 2 17 16,-6 6 3-16,3 5 1 0,-6-1-57 0,3 4-11 15,-3-1-2-15,1 3-1 0,-1-2-18 0,0 5-3 16,0 2-1-16,0-2 0 0,1-1-24 0,2-4 0 16,3-1 0-16,3-2 0 15,0-3-20-15,6-2-5 0,3-3-2 0,0-6 0 16,3-4-215-16,3-6-43 0</inkml:trace>
  <inkml:trace contextRef="#ctx0" brushRef="#br1" timeOffset="107385.08">6053 5347 1785 0,'-12'-16'159'0,"9"11"-127"0,-3 2-32 0,0-7 0 15,0 7 160-15,3-5 27 0,-2 3 5 0,2-3 0 16,0 3-72-16,3-3-16 0,3-3-2 0,3 1-1 16,-1-4-40-16,7 1-8 0,3-3-1 0,6-2-1 15,6-6-14-15,3-2-2 0,5 2-1 0,10-5 0 16,6-3-15-16,2 3-3 0,1-6-1 0,2 9 0 15,-2 2-7-15,-1-2-8 0,7 4 11 0,0 1-11 16,-1 5 12-16,-8 6-4 0,-4 2 0 0,-2 3-8 16,-3 2 0-16,-7 6 0 0,1-1-10 0,-3 6 10 0,-6 0-8 0,-4 5 8 15,-2 3 0-15,-6 5 0 0,-6 6 0 0,-3-3 0 16,-6 5 0-16,-3 3 0 16,-6-1 0-16,-3 4 0 0,-3 2 0 0,-3-3 0 0,-2 0 0 15,-1 4 0-15,-3-7 9 0,0 1-9 0,-3 2 9 16,-2-4-9-16,-4-1 12 0,-3 0-12 0,0-3 8 0,4-5-8 15,2 1 0-15,0-1 0 0,3-3 9 16,4-5-1-16,2-2-8 0,3-3 12 16,6-3-54-16,3-2-11 0,3-6-3 0,6 3 0 15,3-8-90-15,3 0-18 0,6-2-4 0,0 2-1036 0</inkml:trace>
  <inkml:trace contextRef="#ctx0" brushRef="#br1" timeOffset="107910.57">6803 5879 2563 0,'0'0'56'0,"0"0"12"0,-3 5 3 0,3-5 1 0,0 0-58 0,0 0-14 0,0 6 0 0,0-6 0 16,0 0 44-16,0 0 5 0,0 0 2 0,9 0 0 15,0 0-22-15,0-6-4 0,0 1-1 0,0 2 0 16,0-2 7-16,0 0 1 0,0-3 0 0,-3 0 0 15,0 0-32-15,3 3 0 0,-6-3 0 0,3 0 0 16,-3-3 12-16,-3 1-3 0,0-1-1 0,0 1 0 16,-3-1 4-16,0 0 0 0,-6-2 0 0,0 0 0 0,0 2-2 0,-3 6 0 15,-3-6 0-15,-3 9 0 0,-3-4 17 16,-3 6 3-16,-2 6 1 0,-1-1 0 0,3 3-19 0,-3-3-3 16,0 6-1-16,4 2 0 0,2 0 4 0,3 3 0 15,0 0 0-15,3 0 0 0,0 2-12 0,3 1 10 16,7 2-10-16,-1 0 10 0,3-7-10 0,3 1 0 15,3 1 0-15,3-2 0 0,2-1 0 0,4-3 0 16,9-4 0-16,0-4 0 0,3-2-13 0,6-2 1 16,-1-4 1-16,7-4 0 0,0-3 2 0,-3-3 0 15,-1 0 0-15,-2 3 0 16,-3-9-35-16,0 4-6 0,-7 2-2 0,-2 0 0 0,0 0 39 0,-6 6 13 16,0-4-9-16,-3-1 9 0,-6 7 0 0,0 0 0 15,-3 2 0-15,0 6-8 0,-6 0 26 0,-3 3 6 16,0 0 0-16,-3 5 1 0,0 0 11 0,0 2 1 15,-3 3 1-15,1-2 0 0,2 5-10 0,3 0-3 16,0 0 0-16,3-1 0 0,0 1-25 0,3 0 0 0,3-3 0 16,0 3 0-16,3 0 0 0,0-3 0 0,6-2 0 15,0 2 0-15,0-7 0 0,6 1 0 0,-4-7-12 0,7 0 12 32,-3 0-52-32,6-5-4 0,0-3 0 0,3-5 0 15,-1 2-136-15,1-2-27 0,3-3-5 0</inkml:trace>
  <inkml:trace contextRef="#ctx0" brushRef="#br1" timeOffset="108240.69">7333 5681 2530 0,'0'0'56'0,"0"0"11"0,-6 8 2 0,3-3 3 0,-3 3-58 0,0 0-14 0,0 0 0 0,-3 2 0 16,0 1 70-16,4 2 11 0,-4 0 3 0,3 1 0 0,0-1-25 0,0 0-5 16,-3 0-1-16,6 3 0 0,-3-3-18 0,3 1-4 15,0 1-1-15,3-1 0 0,-3-4-16 0,0 1-3 16,0-1-1-16,3 1 0 0,0-6-10 0,0 3 0 15,0-8 0-15,0 0 0 0,0 0 0 0,0 0 13 16,0 0-3-16,0 0-1 0,0 0-1 0,0 0-8 16,0 0 12-16,9-5-4 0,-3-3-8 0,0 0 0 15,0 3 0-15,3-3 0 0,-3-3 0 0,3 3 0 16,0 0 0-16,-1-5 0 0,4 3 0 0,-3-1 0 16,0 0 0-16,3 1 0 0,0-3 0 0,-3 2 0 15,0-2 0-15,3 0 0 0,0 2 0 0,0 0 0 16,-3-2 0-16,2 5 0 0,-2-2 0 0,3-1 0 15,-3 3 0-15,3 3 0 0,0-8-9 0,0 5 9 0,0 0-12 0,0 2 12 32,0-2-112-32,0 3-16 0,2-3-4 0,-2 3 0 0</inkml:trace>
  <inkml:trace contextRef="#ctx0" brushRef="#br1" timeOffset="109672.66">7744 5805 1364 0,'0'0'30'0,"0"0"6"0,0 0 2 0,0 0 0 0,0 0-30 0,0 0-8 16,0 0 0-16,0 0 0 0,0 0 120 0,0 0 24 16,0 0 4-16,0 0 0 0,6 3-4 0,-6-3-2 15,0 0 0-15,0 0 0 0,3 5-46 0,-3-5-8 16,0 0-3-16,6 3 0 0,0-3-49 0,0 2-9 15,-6-2-3-15,6-2 0 0,3-4-12 0,-1 4-4 16,1-4 0-16,0-2 0 0,0 0-8 0,3-7 0 0,-3 7 0 16,0-3 0-16,-3-2 12 0,0 2 1 0,3 1 0 0,-3-1 0 15,-3-2-13-15,-3 2 0 0,3 1 8 16,-3-4-8-16,-3 4 8 0,0-1 0 0,-3 1-8 16,-3-1 12-16,0 3-12 0,-3 3 8 0,-6-3-8 15,3 8 0-15,-8 0 20 0,-1 8-1 16,0-3-1-16,-3 3 0 0,0 5 7 0,4 3 2 0,-1 0 0 15,0 3 0-15,3 2-10 0,3-5-1 0,0 2-1 16,3 1 0-16,4-1-15 0,2 1 8 0,6-3-8 16,-3-1 0-16,6 4 0 0,0-6 0 0,6 0 0 15,3-2 0-15,3-3 0 0,-1-3 0 0,1 1 0 0,6-6 0 16,6-6 0-16,3 1 9 0,3-3-1 0,-1-3 0 16,1-2-8-16,-3 0-17 0,-3 0 4 0,-1 0 1 15,-2-3 12-15,0 2-9 0,0 1 9 0,-3 0-8 16,-6 0 8-16,3 2 0 0,0 1 0 0,-7 2 0 0,1-3 0 15,-6 6 0-15,3 5 0 0,-6 0 0 0,0 0 0 0,0 0 0 16,-3 0 0-16,-3 13 0 0,-3-8 10 0,4 6 1 16,-4 2 0-16,0 0 0 0,-3 3 9 0,3 0 3 15,0 0 0-15,0 2 0 0,-3 1-3 0,3 2-1 16,0-5 0-16,6 3 0 0,0-9-9 0,0 1-2 16,6-3 0-16,0 2 0 0,3-2-8 0,3-3 0 15,3-2 0-15,0-3 0 0,0-3 0 0,3 1 8 16,3-6-8-16,2-3 0 0,4 3 0 0,3-5 0 15,-3 3 0-15,6-4 0 0,-1-7-12 0,1 5 3 16,6-2 0-16,-6 2 0 0,-1 3-8 0,-2-8-2 16,0 7 0-16,-6-2 0 0,0 1 19 0,-4 4-10 15,-2 3 10-15,-6-3-8 0,0 3 8 0,0 6 0 16,-6-1 0-16,-3 3 0 0,0 0 0 0,0 0 9 16,0 11-1-16,-6 2-8 0,-3-2 18 0,0 2-3 0,0 0-1 15,-3 0 0-15,1 8-5 0,-1-7-1 0,3-4 0 16,-3 6 0-16,3 0-8 0,0-3 8 0,3 0-8 0,3 3 8 15,0-8-8-15,0 3 0 0,6-6 0 0,0 0 0 16,-3-5 0-16,9 0 0 0,3-2 0 0,0-3 0 16,3-3 0-16,0-3 0 0,-1 0 0 0,4-2 0 15,-3 0-15-15,3 0 2 0,0-1 0 0,0-1 0 16,3-1-3-16,-1 3 0 0,1-3 0 0,0 2 0 16,-3-1 8-16,0 4 8 0,0 3-13 0,-3-5 5 15,-1 5 8-15,-2 3 0 0,-3 5 0 0,0-6 0 0,-3 6 0 16,-6 0-10-16,0 0 10 0,0 11-13 15,-6-3 21-15,0 5 5 0,-3-2 1 0,-3 2 0 16,0 0 0-16,1 0 0 0,2 1 0 0,0-1 0 16,0 0-3-16,0-2-1 0,0-1 0 0,6 1 0 0,0-3-10 15,0 0 8-15,3-3-8 0,0-5 8 0,0 0-8 0,6 5 0 16,3-5 0-16,-3 0 0 0,3-5 0 0,3 0 0 16,3 2 0-16,2-5 0 0,1-5-11 0,0 2-7 15,3-2-2-15,0 0 0 16,0 2-8-16,-3-2-1 0,-1 2-1 0,1-2 0 15,-6 3 6-15,3-1 0 0,-3 3 1 0,0-3 0 16,-3 9 23-16,0-6-11 0,0 3 11 0,0 5-8 0,-9 0 8 16,0 0 0-16,0 0 10 0,0 0-10 0,0 5 28 0,0 5-1 15,-6 1 0-15,3 0 0 0,-3 2-3 0,0 0 0 16,0 3 0-16,0 2 0 0,-3-4-6 0,3-4-2 16,0 6 0-16,3-3 0 0,-3 3-16 0,3-3 10 0,3-2-10 15,3 0 8-15,0-1-8 0,0-2 0 0,3-5 0 16,3-1 0-16,-3 4 0 0,3-6-9 0,6-6 9 15,3 4-10-15,-1-3-10 0,4-3-3 0,6-3 0 0,-6 0 0 32,3-2-4-32,-4 0-1 0,1 0 0 0,3-3 0 0,-3 0 5 15,3 3 1-15,-6-3 0 0,2 0 0 0,1 0 11 0,-3 3 3 0,-3-3 0 0,0 3 0 16,-6-8 8-16,3 7 0 0,-6 1 0 0,0 3 0 16,-3 2 0-16,0 0 11 0,-6 2-3 0,0 4 0 15,-3 2 24-15,-3 0 4 0,-3 5 0 0,-6 0 1 16,0 6-1-16,-6 0 0 0,1 2 0 0,-1 3 0 0,0-1-12 15,0 4-4-15,0 2 0 0,3-2 0 0,4 2-7 16,2 3-1-16,0-8-1 0,3 5 0 0,6 3-11 16,0-6 0-16,3 3 9 0,3-5-9 0,0-3 0 0,6 3 0 15,6-5 0-15,6-1 0 0,-3-2 0 0,5-5 0 16,7 2-10-16,-3-5 10 16,6-5-94-16,0 0-12 15,-1-6-2-15,1-2-1299 0</inkml:trace>
  <inkml:trace contextRef="#ctx0" brushRef="#br1" timeOffset="110165.31">10000 4884 2070 0,'6'-13'45'0,"-6"8"10"0,0 2 1 0,0-2 3 16,0 5-47-16,-3-3-12 0,0 0 0 0,-3 3 0 0,0 6 120 0,-6-1 23 15,-3 6 4-15,1 2 1 0,-4 5-68 0,0 1-12 16,0 7-4-16,0 1 0 0,-6 7-8 0,3 1-3 15,-5 7 0-15,-1 0 0 0,3 3-15 0,-3 0-3 16,0 6-1-16,-2 1 0 0,-4 7-14 0,3-4-2 16,-5 3-1-16,-1 1 0 0,6-1-17 0,3-8 0 15,3-2 8-15,1-3-8 0,2 0 0 0,3-16-11 16,6 5 2-16,6-7 0 16,3-4-79-16,3-7-16 0,6-8-4 0,3-2 0 15,0-6-100-15,0-3-20 0,3-10-4 0</inkml:trace>
  <inkml:trace contextRef="#ctx0" brushRef="#br1" timeOffset="110838.49">9423 5525 2718 0,'0'0'60'0,"-6"0"12"0,0 0 2 0,-3 0 2 0,-6 0-60 0,6 0-16 16,0 2 0-16,0 1 0 0,3-3 63 0,6 0 9 0,-9 5 3 0,9-5 0 16,3 5-35-16,3 1-8 0,-3-4 0 0,6 1-1 15,6 2-11-15,-3-2-1 0,6 0-1 0,0-1 0 16,2-2-5-16,4 0-1 0,3-2 0 0,0 2 0 15,-3 0-12-15,-1-3 9 0,1 0-9 0,0 1 8 0,-3-1-8 0,0 3 0 16,0-3 0-16,-1 3 0 16,-2-2 0-16,0 2 0 0,0 0 0 0,0 0 0 0,-3 2 0 15,-3 1-9-15,0 0 9 0,-3-1 0 0,2 4-8 16,-5 1 8-16,0-4 0 0,0 2 0 0,0 3 0 16,0-2 0-16,0-1 0 0,0 3 0 0,-3-8 0 15,3 0 0-15,-6 0 0 0,0 0 0 0,0 0 0 0,3 0 0 16,6 3 0-16,0-6 9 0,3-2-9 15,-3 2 12-15,0-2-12 0,3-3 12 0,-4 0-12 16,1-3 12-16,0 1-12 0,-3-1 12 0,0 0-12 0,-3 4 0 16,-6 1 0-16,3-4 8 0,-6-4 0 0,0 4 0 15,-6-1 0-15,3 3 0 0,-2 3 18 0,-1 2 3 16,0-5 1-16,-3 8 0 0,0 3-17 0,-3 2-3 16,-3 3-1-16,0 6 0 0,1-7 2 0,-1 7 0 15,3 4 0-15,0-2 0 0,0 3 2 0,3 2 1 16,3 0 0-16,1 0 0 0,2-2-14 0,0-1 0 0,3 1 0 15,3 2 0-15,0 0 0 0,3-2 0 0,3-1 0 0,3-5 0 16,0-2 0-16,3-1 0 0,5-2 0 0,1 0 0 16,6-5-16-16,0-3-5 0,3 0-2 0,3-3 0 15,-4 1 11-15,7-9 3 0,0 1 0 0,3-1 0 16,-1 0-19 0,-2 1-3-16,0 2-1 0,-9-3 0 0,0 1 32 0,-1 7 0 15,-5-8 0-15,-3 9 0 0,0-4 0 0,-3 4 0 0,-9 2 0 16,0 0 0-16,0 0 0 0,0 0 0 0,-3 10 0 0,-3 1 0 15,0 0 10-15,-3 2 8 0,0 3 2 0,-3-3 0 16,1 5-4-16,-1-4-1 0,3-4 0 0,0 1 0 0,0 2-15 16,3-2 11-16,-3-3-11 0,6-3 10 15,3-5-10-15,0 0 0 0,0 0 0 0,0 0 0 0,9-3 8 16,0 1-8-16,0-6 0 0,0 2 8 0,0-4-8 0,0 2 0 16,-1 0 0-16,1 0 0 0,0-3 0 0,0 3-11 15,0-5 3-15,0 5 0 0,-3 0-12 16,3 0-1-16,-3 0-1 0,3 1 0 15,-3-1-64-15,3 0-13 0,0 5-2 16,0-8-1283-16</inkml:trace>
  <inkml:trace contextRef="#ctx0" brushRef="#br1" timeOffset="111289.24">10334 5575 230 0,'-3'-3'20'0,"3"0"-20"0,-6 3 0 0,6 0 0 15,-3 0 532-15,3 0 103 0,-3-2 20 0,3 2 4 16,0 0-446-16,0 0-89 0,0 0-17 0,0 0-4 16,0 0-41-16,9 2-8 0,-1 1-2 0,1 0 0 15,-3 2-20-15,0 6-4 0,0-6 0 0,-3 6-1 16,-3-1-16-16,0 1-3 0,-3 2-8 0,-3 0 12 16,-3 3 0-16,-3 3-1 0,4-6 0 0,-4 5 0 15,3 1-11-15,0-3 8 0,-3 0-8 0,3-1 8 16,0-1-8-16,3-4 0 0,0 1 9 0,3-3-9 15,0 0 16-15,3-3 0 0,0-5-1 0,0 0 0 16,0 0-15-16,6 3-16 0,-3-3 3 0,6-3 1 16,3-2-2-16,0-6 0 0,0 1 0 0,3-1 0 15,5-2-18-15,-2 0-3 0,3-3-1 16,6-3 0-16,-3 1-16 0,3 2-3 16,-7 0-1-16,1 3 0 0,-3-3 39 0,0 5 7 0,-3-2 2 0,-3 5 0 0,-3 5 8 0,0 1 0 15,-3 2 0-15,-6 0 0 0,0 0 12 0,3 5 5 16,-1 3 1-16,-2 3 0 0,0-4 22 0,-2 7 4 15,2-4 0-15,-3 1 1 0,0 2-25 0,-3-2-6 16,3 2-1-16,0 0 0 0,-3 0-13 0,3 1 9 16,0 1-9-16,-3-1 8 0,6-4-8 0,-3 1 8 15,3-1-8-15,0 1 8 0,0 5-8 0,3-6 8 16,0-2-8-16,0 0 8 16,3-2-52-16,0-4-12 0,0 4-1 0,3-12-1336 0</inkml:trace>
  <inkml:trace contextRef="#ctx0" brushRef="#br1" timeOffset="112215.47">13063 4948 1094 0,'6'-8'48'0,"-6"8"11"0,0-8-47 0,3 3-12 0,0-1 0 0,-3 6 0 16,0 0 301-16,0 0 59 0,0-2 11 0,0 2 2 15,0 0-208-15,0 0-41 0,0 0-9 0,0 0-2 0,-3 5-42 0,-3 8-9 16,0 3-2-16,-3 3 0 0,-3 4-11 0,0 1-2 16,-6 8-1-16,1 0 0 0,-1 5-11 0,-3 0-3 15,-3 5 0-15,0 0 0 0,0 3-6 0,-2 3-2 16,-4 0 0-16,0 2 0 0,-3 0-15 0,1-5-9 16,2 3 10-16,3-6-10 0,0-2 0 0,6-3 8 15,4-3-8-15,5-2 0 0,3-6 0 0,6-4 8 16,3-4-8-16,3-5 0 0,6-2 8 15,3-6-8-15,5-5 0 0,7-2 0 0,6-6 12 16,0-6-4-16,3-1-8 0,2-7 12 0,1 1-12 0,3 0 0 16,5-5 0-16,4 2 0 0,-3-5 0 0,-1 5-8 15,-2 3 8-15,3 2 0 0,-10 1 0 0,-2 4 0 16,-3 4 0-16,-3 2 0 0,-7 3 0 0,-2 2-10 16,-3 3 10-16,0 5-8 0,-6 1 8 0,-6 4-8 15,3 3 8-15,-6 1-8 0,-3 4 8 0,0-5 0 16,-3 6 0-16,-3-1 0 0,-3 4 0 0,0-1 11 15,0 3-3-15,-6-1 0 0,4 1 0 0,-7-3 0 0,3 0 0 16,-3-2 0-16,-3 2 0 0,6 0 0 0,4-7 0 16,-7 1 0-16,0 1 2 0,0-2 0 0,-3-4 0 15,0 1 0-15,-2-3-10 0,2 2 0 0,0-4 0 16,3-4 0-16,-3-2 0 0,1 0 0 0,-1 0 0 16,3-2 0-16,-6-4 8 0,3-2 4 0,-3 0 0 0,4 3 0 15,-1-3-12-15,6-2-17 0,0 2 4 0,6-3 1 16,3-5-59-1,3-2-11-15,3-1-2 0,9 1-1 0,3-4-154 16,3 1-30-16</inkml:trace>
  <inkml:trace contextRef="#ctx0" brushRef="#br1" timeOffset="112701.83">13009 4522 2404 0,'0'0'53'0,"-3"5"11"0,-2-5 3 0,2 5 0 0,-3-2-54 0,6-3-13 16,0 5 0-16,0-5 0 0,-3 6 96 0,3-6 17 15,3 7 3-15,3-7 1 0,-3 3-41 0,5-3-8 0,4-3-1 0,0-2-1 16,6-3-10-16,-3-2-3 0,3-1 0 0,0-2 0 16,6-3-35-16,-1 0-7 0,1-2-2 15,0-4 0-15,0 4-9 0,0-1 0 0,-4-2 0 0,4 3 0 16,-6-3 0-16,3 2 0 0,0-2 0 0,0 2 8 16,-4 1 0-16,-2-3 0 0,3 5 0 0,-6 3 0 15,0 2-8-15,-6 3 0 0,3 5 0 0,-3 3 0 16,-6 0 20-16,0 0 1 0,3 6 1 0,-3 7 0 15,-3 0-22-15,0 0 0 0,-3 1 0 0,0 4 0 16,3 3 10-16,-3 0-2 0,0 3-8 0,0-5 12 0,0 7-12 0,-3 1 0 16,3-1 8-16,-3 1-8 15,3-1 0-15,-3-2 0 0,4 2 0 0,-1-2 0 0,0 0 0 0,3 0 0 16,-3-3 0-16,3-3 0 0,3-2 0 0,-3 0 0 16,0 0 0-16,3-3 0 15,0-2-68-15,0-1-14 16,0 1-2-16,3-6-1 0,0 3-147 0,-3-8-30 15,0 0-6-15,15 3 0 0</inkml:trace>
  <inkml:trace contextRef="#ctx0" brushRef="#br1" timeOffset="113465.62">13983 5617 2152 0,'0'0'96'0,"3"0"19"15,3 0-92-15,0 0-23 0,0 0 0 0,3 0 0 0,2 0 101 0,1 0 16 16,3 0 3-16,3 0 1 0,-3 0-54 0,6 0-11 16,-3 0-3-16,0 0 0 0,-1-5-30 0,1 5-7 15,0-3 0-15,3 1-1 0,-3-1-15 0,0 3 0 16,-3-5 0-16,2 2 0 15,-5 0-63-15,3 1-18 0,0 2-4 0,-3 0-1 16,-3 0-178-16,-3 0-36 0</inkml:trace>
  <inkml:trace contextRef="#ctx0" brushRef="#br1" timeOffset="113653.9">14004 5805 2365 0,'0'0'52'0,"0"0"10"0,0 0 2 0,0 0 4 0,0 0-55 0,9-3-13 16,-1 1 0-16,4-6 0 0,6 5 91 0,-3 0 15 0,6-4 3 0,-3 1 1 16,3 4-46-16,-3-4-10 0,2 4-2 0,-2-4 0 15,0 6-52-15,0-2 0 0,0 2 0 0,0 0 0 16,-3 0-12-16,2 2 4 0,4 1 0 0,0 2-856 16,-6-2-170-16</inkml:trace>
  <inkml:trace contextRef="#ctx0" brushRef="#br1" timeOffset="114468.62">16287 4765 403 0,'0'0'36'0,"0"0"-36"0,0 0 0 0,0 0 0 15,0 0 265-15,0 0 47 0,0 0 8 0,0 0 3 16,0-2-134-16,0 2-26 0,0-6-6 0,0 4-1 16,0-4-28-16,-3 6-7 0,0-8-1 0,-3 8 0 15,3-2-28-15,-6-1-7 0,-3 3-1 0,0 0 0 16,-3 0-25-16,3 3-6 0,-6-1-1 0,-2 6 0 0,2-8-18 0,3 6-4 16,-6-4-1-16,3 4 0 0,0-4-8 0,0 6-1 15,1-3-1-15,-4 1 0 0,0-1 1 16,-3 0 0-16,3 1 0 0,-3 1 0 0,1-1-20 0,2 2 0 15,-3-3 0-15,6 3 0 0,3-3 29 16,3 3 3-16,3 3 0 0,3-3 0 0,3 0-32 0,0 0 0 16,0 2 0-16,6-2 0 0,3 3 0 0,6-3 0 15,3 0 0-15,3 2 0 0,0 1 0 0,3-3 0 16,3 2 0-16,-1 1 0 0,1 2 0 0,-3-5 0 16,0 3 0-16,-3 2 0 15,-3-3-28-15,-1 4-1 0,1-1-1 0,-3 0 0 0,0 3 7 0,0 0 2 16,-6 0 0-16,-3 0 0 0,3-3 21 0,-3 3-11 15,-3 0 11-15,0-3-8 0,0 0 8 0,-6 0 0 16,0-2 0-16,0-1 0 0,-3 1 0 0,0-3 0 16,0 0 0-16,-3 0 8 0,0 0-8 0,1-3 12 15,-1 3-4-15,-6-8 0 0,3 3 0 0,-3-3 0 0,-3 0 0 16,0 0 0-16,1-3 0 0,-4 3 0 16,6 0 0-16,0-5 0 0,0 2-8 0,6-2 0 15,3-1 0-15,3 4 0 0,0-6 0 0,0 3 0 0,3-3 0 0,0 2 0 16,3 1-64-1,0 5-8-15,3-5-2 0,3-1 0 16,6 4-85-16,-3-3-17 0,3 5-3 0</inkml:trace>
  <inkml:trace contextRef="#ctx0" brushRef="#br1" timeOffset="114742.69">16290 5226 806 0,'0'0'36'0,"0"0"7"0,3-6-35 0,-3 6-8 16,0 0 0-16,3-5 0 0,-3 5 382 0,0 0 74 15,0 0 16-15,6-3 2 0,-6 3-318 0,8 0-64 16,1 0-13-16,-3 3-3 0,3 2-26 0,0 3-6 16,-3-3 0-16,0 3-1 0,3 0-24 0,-3 3-5 15,0-3-1-15,3 2 0 0,-3 1-2 0,0 0-1 16,0-1 0-16,0-2 0 0,0 3-10 0,-3-3 0 15,3 5 0-15,-3-3 0 0,0 1 0 0,-1 0 0 16,1-3 0-16,0 2 0 16,-3-2-116-16,3 0-28 0,-3 3-5 0,0-6-1047 0</inkml:trace>
  <inkml:trace contextRef="#ctx0" brushRef="#br1" timeOffset="114936.19">16272 5453 1792 0,'-12'-3'80'0,"9"1"16"0,0-1-77 0,3 3-19 0,-3-3 0 0,3-2 0 15,0 0 132-15,0 0 24 0,3-1 4 0,0-2 0 16,6 3-76-16,-3-5-16 0,6 2-4 0,3 0 0 16,-1-3-9-16,1 0-3 0,3-2 0 0,0 0 0 15,-3 2-6-15,3 1-2 0,-3-1 0 0,0 6 0 16,-4-6-25-16,1 3-6 0,0 1-1 0,-3 1 0 0,3 1-12 0,-3 0 0 16,-3 2 0-16,3 0 0 15,0 1-58-15,-3-1-14 0,0 0-4 0,0 3-764 16,3 0-154-16</inkml:trace>
  <inkml:trace contextRef="#ctx0" brushRef="#br1" timeOffset="115175.67">16688 5218 2332 0,'0'0'104'0,"0"0"20"0,0 0-99 0,0 0-25 16,0 0 0-16,0 0 0 0,0 0 105 0,6 0 16 15,3 2 3-15,-9-2 1 0,0 0-66 0,6 6-14 16,3-4-2-16,0 3-1 0,-9-5-18 0,6 6-3 16,6-1-1-16,0 0 0 0,-6 3-5 0,0-2-2 15,0-1 0-15,0 3 0 0,3 0-5 0,-6-3 0 16,3 3-8-16,0 0 12 0,0 0-12 0,-4 2 0 0,-2-4-12 0,3 2 12 16,-3 0-15-16,0 0 4 0,-3-1 1 0,3-1 0 31,0 2-179-31,3 0-36 0,0-3-7 0</inkml:trace>
  <inkml:trace contextRef="#ctx0" brushRef="#br1" timeOffset="115428.67">16944 5268 576 0,'0'0'51'0,"0"0"-41"0,0 0-10 0,0 0 0 0,0 0 382 0,0 0 74 0,0 0 16 0,0 0 2 0,0 0-262 16,0 0-52-16,0 0-10 0,0 0-2 0,-3 8-64 0,0 0-12 15,-2 5-2-15,-1 0-1 0,0 0-15 0,0 1-3 16,-6 2-1-16,3 5 0 0,-3 0-18 0,-3-3-3 16,-3 4-1-16,0-1 0 0,0 3-12 0,4-6-4 15,-4 3 0-15,0 0 0 0,0 1-12 0,3-4 11 16,3 1-11-16,-3-1 10 0,-3-2-10 16,7-3-14-16,5 0 3 0,3-2 1 15,0-3-128-15,0 3-26 0,3-11-4 0,0 0-2 16</inkml:trace>
  <inkml:trace contextRef="#ctx0" brushRef="#br1" timeOffset="115896.54">15227 5855 1846 0,'-9'3'82'0,"3"-3"17"0,-3 0-79 0,3 0-20 0,3 0 0 0,-3 0 0 0,3 0 106 0,3 0 18 16,0 0 3-16,0 0 1 15,0 0-39-15,6-3-7 0,3 3-2 0,3-2 0 0,9-1 15 0,3 3 2 16,3 0 1-16,11 0 0 0,7-5-38 0,2 2-8 16,7 0-2-16,9-2 0 0,2-3-6 0,12 0 0 15,1 0-1-15,2 3 0 0,1-6-15 0,2 3-4 16,6-2 0-16,6-1 0 0,-5 1-12 0,5-1-2 16,3-2-1-16,-3 2 0 0,-2 1-9 0,-4 2 8 15,-9-5-8-15,-5 2 8 0,-7 0-8 0,4 3 8 16,2-2-8-16,-5 5 8 0,-10-3-8 0,-5 2 0 15,-10 1-12-15,-2 0 12 0,-6 2 0 0,-3-5 0 16,-7 8 0-16,-2 0 0 0,0 0 0 0,-3 0 0 16,-12 0 0-16,3 3 0 0,0 2-9 0,-4-5 9 15,-2 0 0-15,-3 3 0 16,3-3-60-16,-3 2-6 0,0 1-1 0,-3-3 0 16,0 0-141-16,0 0-28 0</inkml:trace>
  <inkml:trace contextRef="#ctx0" brushRef="#br1" timeOffset="116860.13">16269 6374 403 0,'-3'0'36'0,"3"2"-36"0,-3-2 0 0,3 0 0 16,0 0 294-16,0 3 52 0,-3-3 10 0,3-3 3 15,-3 1-156-15,3 2-31 0,-3 0-7 0,3 0-1 16,0 0-57-16,0 0-12 0,-3-5-3 0,-3 2 0 0,3-2-32 15,0 2-6-15,-3-2-2 0,0 2 0 0,0 0 0 16,-3 1 0-16,0-1 0 0,0 3 0 0,-3-3-22 0,4 3-5 16,-4-2-1-16,0-1 0 0,0 0 11 0,0 3 1 15,-3 0 1-15,3 0 0 0,-3-2-3 0,0 2-1 16,0 2 0-16,1-2 0 0,-4 0-5 0,3 3 0 16,-6 2-1-16,3 1 0 0,-6-4-16 0,6 4-3 15,-2-1-8-15,-1 0 12 0,6 6-3 0,-3-9-1 16,3 4 0-16,3 2 0 0,6 2-8 0,0 1 0 15,3-3 0-15,3 2 0 0,-3 1 0 0,3 0 0 16,3-1 0-16,6 1 0 0,0-3 0 0,3 2 0 16,6-2 0-16,0 0 0 0,3-3 9 0,0 3 3 15,-1 0 1-15,1 0 0 0,0-2-26 0,0-1-6 16,-3 3-1-16,3 0 0 0,-1 2 20 0,1-2-8 16,-3 3 8-16,3-1 0 0,-6 4-9 0,0-1 9 15,-3 0 0-15,-3 0-9 0,-4 3 9 0,1 3 0 16,-3-6 0-16,-3 3 0 0,-3 5-9 0,-3-3 9 15,1-4-10-15,-7 2 10 0,3-3 0 0,-6 3 0 16,3-3 8-16,0 0-8 0,-3 0 8 0,0-5-8 0,0 3 0 16,0-6 0-16,-5 3 0 0,2-5 0 0,-6 2 0 15,3-2 0-15,-6-3 19 0,4 0 6 0,-4 0 2 0,3-3 0 16,6-2-27-16,-3 2-17 0,0 0 2 0,-2-2 1 16,2-3 14-16,3 0 0 0,3 0 0 0,0 0 0 15,3 3 0-15,0-3 0 0,0 3 0 0,6-3 0 16,-2 5 11-16,2 1 1 0,3-4 1 15,3 6 0-15,0 0-36 0,0 0-7 16,0 0-2-16,0 0 0 0,6 6-102 0,2-4-21 16,1 4-4-16,9-4-755 0,0 1-151 0</inkml:trace>
  <inkml:trace contextRef="#ctx0" brushRef="#br1" timeOffset="117162.95">16316 6911 2109 0,'6'-8'93'0,"-6"8"20"0,9 0-90 0,-3-3-23 16,0 3 0-16,-6 0 0 0,6 3 101 0,0 0 16 15,3-1 3-15,-3 4 1 0,0 2-22 0,0-1-5 0,0 1-1 0,0 0 0 16,-3 0-23-16,3 3-5 0,0-1-1 0,3 1 0 15,-3 0-51-15,0-3-13 0,-1-1 0 0,4 1 0 16,-3 0 0-16,0 3 0 0,-3 0 0 0,3-1 0 16,0 1 0-16,0-3 0 0,-3 2 0 0,0 1 0 15,0-1 0-15,-3-2 0 0,0 3 0 0,0-3 0 16,0-8-125-16,0 5-28 16,-3 6-6-16,0-1-666 0,0-4-134 15</inkml:trace>
  <inkml:trace contextRef="#ctx0" brushRef="#br1" timeOffset="117371.01">16296 7168 1728 0,'0'0'38'0,"0"0"8"0,-9 2 2 0,9-2 0 0,-12 0-39 0,12 0-9 0,-9-2 0 0,9 2 0 0,0 0 104 0,0 0 20 15,-3-8 3-15,3 0 1 0,3-3 0 0,3 6 0 16,0-3 0-16,0 0 0 0,3 3-103 0,0-3-25 16,-1 0 0-16,4 2 0 0,3-4 56 0,3-1 7 15,0 1 1-15,3-3 0 0,-3 2 0 0,-3-2 0 16,2-1 0-16,-2 4 0 0,0-1-52 0,0-2-12 15,0 0 0-15,0 0 0 0,0-1 23 0,0 1 1 16,-1-3 1-16,-2 6 0 0,3-1-40 0,-3 1-8 16,0-4-1-16,3-2-1 15,-3 3-135-15,3 0-28 0,-6-3-4 0</inkml:trace>
  <inkml:trace contextRef="#ctx0" brushRef="#br1" timeOffset="117889.05">16730 6019 2570 0,'0'0'56'0,"0"0"12"0,0 0 3 0,0 0 1 0,0-5-57 0,3 0-15 0,3-1 0 0,-6 1 0 0,-6 2 87 0,6 3 14 16,9-7 3-16,0 1 1 0,-3 1-60 0,3 2-12 15,6-2-2-15,0 2-1 0,-3-2 3 0,2 5 1 16,-2-3 0-16,3 1 0 0,0 2-34 0,0-3 0 16,-3 6 0-16,0-1 0 0,-3 1 0 0,0 0 0 15,-9-3 0-15,9 5 0 0,-9-5 0 0,6 8 0 16,-4-3 0-16,1 3 0 0,-3 0 12 0,-3 3-12 15,1-3 12-15,-4 0-12 0,-3 2 0 0,0 1 0 16,0-1 0-16,-6 1 0 0,-3 2 19 0,0-5-3 16,3 3-1-16,-3-1 0 0,1 1-3 0,-1-3-1 15,6 0 0-15,0 2 0 0,3-2 14 0,6 0 3 16,-3-3 1-16,3 1 0 0,0-1-16 0,3-5-3 16,-3 5-1-16,3-5 0 0,6 8-9 0,3-5 0 15,3-3 0-15,0 3 0 0,0-1 0 0,6 1 0 16,-1-6 0-16,1 3 8 0,0-2-8 0,0 2-9 15,-6 0 9-15,3-3-13 0,0 3 13 0,-3 0 0 0,-1 0 0 0,1 0 0 16,-3 0-19-16,0 0-1 0,0 0 0 0,-3 0 0 31,3 3-116-31,-3-1-23 0,-6-2-5 0,0 0-1156 0</inkml:trace>
  <inkml:trace contextRef="#ctx0" brushRef="#br1" timeOffset="118831.59">18409 6133 748 0,'0'0'67'0,"0"0"-54"0,0 0-13 0,0 0 0 0,0 0 356 0,0 8 68 15,-3 0 13-15,0 5 3 0,0 3-260 0,-3-3-53 16,0 3-11-16,0 3-1 0,0 2-47 0,0-3-10 16,-6 6-2-16,6 0 0 0,-3-6-44 0,3 4-12 15,-2-1 0-15,2 0 0 0,-3-2 12 0,3-1 0 16,-3 1 0-16,6-6 0 15,-3-3-71-15,6-2-13 0,-3 0-4 0,-3-2-1177 0</inkml:trace>
  <inkml:trace contextRef="#ctx0" brushRef="#br1" timeOffset="119013.96">18561 5681 2710 0,'0'0'60'0,"0"0"12"0,0-6 2 0,-3 1 2 0,3 0-60 0,0 5-16 0,-3-6 0 0,3 6 0 16,3-5 33-16,0 0 4 0,3 0 1 0,0 2 0 31,6 3-90-31,-4-3-17 0,1 1-4 0,3-1-1119 0</inkml:trace>
  <inkml:trace contextRef="#ctx0" brushRef="#br1" timeOffset="119805.35">19272 6022 1450 0,'0'0'64'0,"0"0"14"0,0 0-62 0,0 0-16 0,0 0 0 0,0 0 0 16,0 0 136-16,0 0 25 15,0 0 5-15,0 0 1 0,6 3-54 0,-6-3-10 0,0 0-3 0,6 0 0 16,3 0-39-16,-6-6-8 0,3 4-1 0,0-4-1 16,3 1-14-16,0-3-2 15,0 5-1-15,0-10 0 0,-1 5-21 0,4-2-4 0,0-1-1 0,0 3 0 16,-3-8-8-16,0 3 0 0,0 0 0 0,0 0 0 15,0-3 12-15,-6 0 0 0,0 0 0 0,0 0 0 16,-3 0 25-16,-3 0 6 0,0-2 1 0,0 2 0 16,-3 0-12-16,0-2-1 0,-6 2-1 15,3 0 0-15,0 3 4 0,-3 2 1 0,0 3 0 0,-3 5 0 16,7 1-3-16,-4 2-1 0,0 2 0 0,-3 4 0 16,0-1-31-16,0 6 0 0,3-1 0 0,0 3 0 15,0 1 19-15,-3 4-3 0,4 1 0 0,-4 2 0 16,0 3 0-16,3-6 0 0,0 6 0 0,3 0 0 0,-3-3-16 15,6-2 0-15,3-1 0 0,3 1 0 0,0-4 0 16,3-1 0-16,3-1 0 0,3-3 0 0,-3 1-12 16,3-6-2-16,6 1-1 0,-3-4 0 0,0-4 15 15,0-4 0-15,5 1 0 0,-2-3 0 0,-3 0 8 16,6 0-8-16,3-8 0 0,0 3 0 0,0 0 12 0,2 0 0 16,-2-3-1-16,0 3 0 0,-6-1-20 0,0-2-4 15,-3 3-1-15,0 0 0 0,-6 2 22 0,0 3 4 16,3 1 0-16,-9 4 1 0,0 3-13 0,0 0 0 15,-3 0 0-15,-3 3 0 0,3-1 0 0,-3 6-8 16,0 0-1-16,-3 3 0 0,0-1 9 0,0 3 0 16,3 3 10-16,0 0-10 0,-3-3 8 0,6 3-8 15,3 0 0-15,0 0 0 0,3-5 0 0,3-1 0 0,0 3 0 16,3-7 0-16,0-1-11 0,3-2-1 0,3-1-1 16,0-2 0-1,2-2-79-15,1-4-15 0,0-2-3 0,0 1-814 0,-3 1-164 16</inkml:trace>
  <inkml:trace contextRef="#ctx0" brushRef="#br1" timeOffset="120234.83">19210 5120 2070 0,'0'0'45'0,"0"0"10"0,0 0 1 0,0 0 3 0,0 0-47 0,0 0-12 16,0 0 0-16,0 0 0 0,0 0 95 0,0 0 17 16,0 0 3-16,6-3 1 0,5 0-42 0,1-2-8 15,-6 0-2-15,9 2 0 0,0-5-28 0,3 3-7 16,0-3-1-16,3 0 0 0,2 0 6 0,-2 0 1 16,3-2 0-16,0 2 0 0,6-6-21 15,-6 1-4-15,-1 0-1 0,1-3 0 0,0 0-9 0,-3 0 0 16,-3 0 0-16,-1 1 0 0,-2 1 0 0,0-7 0 15,-3 8 0-15,0-3 0 0,-3 3 0 0,3 5 0 16,-6-5 10-16,-3-1-10 0,6 7 16 0,-6 1-4 16,-3 1-1-16,0 5 0 0,0 0 30 0,0 0 7 15,0 0 0-15,0 0 1 0,-3 5-32 0,0 3-6 16,3 0-2-16,-3 3 0 0,-3 2-1 0,3 5-8 16,3-2 12-16,-3 8-4 0,3-5-8 0,-3 2 0 15,3 0 0-15,0 0 0 0,3 3 0 0,-3-3 0 0,3 3 0 16,0-8 0-16,3 5 0 0,-3 0 0 0,0-8 0 15,0 1 0-15,6-1-16 0,0 0 2 0,-6-2 0 0,6-1 0 32,-1 1-98-32,1-6-19 0,-6 3-4 0,6-3-1154 0</inkml:trace>
  <inkml:trace contextRef="#ctx0" brushRef="#br1" timeOffset="120843.35">20010 5744 1911 0,'0'0'42'0,"0"0"9"0,0 0 1 0,0 0 2 0,3 0-43 0,3 0-11 0,-6 0 0 0,6 3 0 0,0-6 104 0,3 3 20 15,-3 0 3-15,3 0 1 0,0-3-26 0,0 1-5 16,3-1-1-16,0 1 0 0,3-1-51 0,-4 0-10 16,4 1-3-16,0-1 0 0,-3 0 0 0,0 1 0 15,0-1 0-15,0 3 0 0,0-5-32 0,0 5 0 16,0-3 0-16,-4 3 0 15,-2 0-28-15,0 3-13 0,0-3-3 0,-6 0 0 16,0 0-227-16,0 0-45 0,0 0-10 0,0 0-2 0</inkml:trace>
  <inkml:trace contextRef="#ctx0" brushRef="#br1" timeOffset="121048.78">20001 5871 2487 0,'0'0'55'0,"0"0"11"0,6 0 2 0,3-3 2 0,0 1-56 0,3-1-14 0,-3-2 0 0,3 2 0 16,-3 3 64-16,3-2 9 0,0-1 3 0,0 3 0 15,-1-3-20-15,4 3-3 0,-3-2-1 0,3 2 0 16,-3 0-41-16,0-3-11 0,0 6 0 0,-3-3 0 16,3 0-8-16,-3 0-4 0,3 0-1 0,-1 2 0 15,-5 1-99-15,3-3-19 0,3-3-4 0</inkml:trace>
  <inkml:trace contextRef="#ctx0" brushRef="#br1" timeOffset="121974.58">20725 5765 403 0,'0'0'36'0,"6"-2"-36"0,-6 2 0 0,0 0 0 0,0 0 322 16,0 0 58-16,0 0 11 0,0 0 2 15,0 0-200-15,0 0-40 0,0 0-8 0,0 0-1 0,0 0-36 0,0 8-6 16,6 2-2-16,0 1 0 0,-3-3-30 0,5 0-6 16,-2 2-2-16,3 3 0 0,3 1-9 0,3 2-1 15,-3-3-1-15,0 3 0 0,0-3-17 0,0 0-3 16,3 0-1-16,2 3 0 0,-5-3-15 16,3 3-3-16,3-2-1 0,0-1 0 0,-3-3-11 0,-3 4 0 15,3-4 0-15,-3 1 0 0,-1-3 0 0,1 0 0 16,-3 0-11-16,0 2 11 15,0-5-76-15,-3 3-9 0,-6-8-3 0,6 3-816 16,-6-3-164-16</inkml:trace>
  <inkml:trace contextRef="#ctx0" brushRef="#br1" timeOffset="122294.43">21302 5707 1555 0,'0'0'138'0,"0"0"-110"0,0 0-28 0,0 0 0 16,0 0 193-16,0 0 34 0,0 0 6 0,0 0 2 16,0 0-108-16,0 11-22 0,-9 2-4 0,3 3-1 15,-3 2-32-15,0 6-8 0,0 0 0 0,-2 5-1 16,-1 0-17-16,-6 3-3 0,-3 5-1 0,3 5 0 15,-3-5-1-15,6 3 0 0,-8 5 0 0,-1 3 0 0,-3 2-13 16,3 3-4-16,-6 0 0 0,4 2 0 16,-1-7-8-16,-3-1-3 0,3 4 0 0,3-6 0 15,7-6-9-15,2-2 8 0,0 1-8 0,3-9 8 0,3 0-8 16,0-5-17-16,3-1 4 0,3-4 1 16,0-3-73-16,3-3-15 15,0-5-2-15,0-3-819 0,0-5-164 0</inkml:trace>
  <inkml:trace contextRef="#ctx0" brushRef="#br1" timeOffset="122700.32">20766 5260 1821 0,'-9'-3'40'0,"9"3"8"0,0 0 1 0,-3-2 3 0,0 2-41 0,3 0-11 0,0 0 0 0,0 0 0 15,-3-3 128-15,3 3 23 0,0 0 5 0,6-3 0 16,3 1-42-16,0 2-9 0,3-3-1 0,0 3-1 0,3-3-15 0,-3 1-2 15,6 2-1-15,3 0 0 0,2-6-29 0,1 4-7 16,6-1-1-16,-3 1 0 0,0 2-25 0,-4-8-6 16,4 2-1-16,0-2 0 0,3 3-16 15,2-3 0-15,1 3 0 0,0-3 0 16,0 3 0-16,2-1 0 0,1 1 0 0,0 0 0 0,-6-1 0 16,-1 6 0-16,-5-2 0 0,-3-1 0 15,-3 3-20-15,-6-2-8 0,-3 4-2 0,-9-2 0 16,0 0-80-16,0 0-16 0,3 8-3 0,0 0-737 15,-6-3-147-15</inkml:trace>
  <inkml:trace contextRef="#ctx0" brushRef="#br1" timeOffset="123336.77">21707 5831 2257 0,'0'0'49'0,"0"0"11"0,0 0 1 0,0 0 3 0,0 0-51 0,0 0-13 0,6 0 0 0,3 3 0 16,-3-3 108-16,3 0 20 0,0 0 3 0,3 0 1 15,2 0-45-15,4 0-9 0,0 0-2 0,3-3 0 16,-3 1-23-16,3 2-5 0,-3-3 0 0,-1 0-1 16,1-2-39-16,-3 3-8 0,0-4 0 0,3 6 0 15,-6-2 0-15,3-1 0 0,-3 0 0 0,-1 1 0 16,-2 2 0-16,-9 0-12 0,6 2 1 0,-6-2 0 15,0 0-84-15,0 0-17 0,3 6-3 16,-3 2-745-16,-6-3-150 0</inkml:trace>
  <inkml:trace contextRef="#ctx0" brushRef="#br1" timeOffset="125110.85">22624 5109 288 0,'0'0'12'0,"3"-3"4"0,3 3-16 0,0-2 0 16,-6 2 0-16,0 0 0 0,6 0 287 0,-6 0 54 15,0 0 11-15,3 10 3 0,0-2-214 0,-3 3-42 16,2 0-9-16,1 4-2 0,-3 4-14 0,0 2-3 0,-5 0-1 0,2 6 0 15,-3-1-5-15,0 3-1 16,-6 3 0-16,-3 2 0 0,0 6-14 0,-3-11-3 0,0 14-1 0,3-9 0 16,-2 6-11-16,2-3-3 0,3-6 0 0,0 1 0 15,3 3-3-15,-3-9-1 0,3 0 0 0,0 1 0 16,3-3-12-16,0-3-4 0,0 3 0 0,3-6 0 16,0-2-12-16,0-3 9 0,3 1-9 0,0-6 8 15,0-1-8-15,0 1 0 0,0-8 0 0,0 0 0 16,0 0 8-16,0 0 0 0,0 0 0 0,12-5 0 15,-6 0-8-15,6-3 0 0,0-5 0 0,3-1 0 16,0-1 0-16,3-4 12 0,2 3-12 0,4-2 12 16,3 2-12-16,-3-3 0 0,0 3-12 0,-1 0 12 15,1 1 0-15,0 4 0 0,3 0 0 0,-3 3 0 16,-3 1 0-16,-4 1 0 0,-2 4 0 0,0 2 0 16,-3 2 0-16,-3 4 0 0,0-1 0 0,-3 3 0 0,-3 5 0 15,0-2 0-15,0-1 0 0,-3 6 0 0,0-3 0 16,-3 3 0-16,0 3 0 0,0-3 0 0,0-1 0 15,-3 1 0-15,0 3 0 0,0-1 0 0,0-4 0 16,-3-1 0-16,0 3 0 0,0 0 0 0,0-1 18 0,-3 1 11 16,1-2 3-16,-4-1 0 0,0 0-20 0,-3 0-3 15,0-2-1-15,0-1 0 0,3 1 8 16,-3-6 2-16,1 3 0 0,-4 0 0 0,-3-3 14 0,3 3 2 16,0-8 1-16,0 3 0 0,1 0-35 0,2-3 0 15,3 0 0-15,-3-3 0 0,3 0 0 0,0-2 0 16,3-3 0-16,-3 0 0 0,4-2 0 0,-1-4 0 15,6-1 0-15,-3-1 0 16,3-3-42-16,6 3-15 0,0 0-3 0,3-2-842 16,0-3-168-16</inkml:trace>
  <inkml:trace contextRef="#ctx0" brushRef="#br1" timeOffset="125619.28">22615 4718 1882 0,'0'0'84'0,"0"0"16"0,-6 5-80 0,3 0-20 16,-3-2 0-16,3 2 0 0,3-5 120 0,0 0 19 16,0 0 4-16,0 0 1 0,0 0-55 0,0 0-10 15,0 0-3-15,9 0 0 0,0-5-25 0,3-1-6 16,0-1-1-16,0-1 0 0,8-6-9 0,1-2-3 16,3 1 0-16,3 1 0 0,-3-7-19 0,-1 3-4 15,1-3-1-15,0-1 0 0,-3 1-8 0,3 0 0 16,0 0 0-16,-1-3 0 0,-2 3 0 0,0 2 0 15,0-2 0-15,0 5 0 0,-3 0 0 0,-7 3 0 16,-2 8 0-16,0-6 0 0,0 9 19 0,-6-4 1 0,-3 6 1 0,0 0 0 16,0 0 16-16,0 0 3 0,-3 6 1 0,0 7 0 15,3-5-29-15,-3 2-12 0,0 6 11 0,0 3-11 16,0-1 12-16,3 4-3 0,0 1-1 0,-3 4 0 16,3-9-8-16,0 9 0 0,3-3 9 0,-3 5-9 15,3-3 0-15,0-5 9 0,-3 0-9 0,3 3 0 16,0-5 9-16,0-1-9 0,3-2 0 0,-3 0 9 15,3-3-9-15,0 1-9 0,0-4 9 16,0 3-13 0,0-2-52-16,-3 2-11 0,0-5-1 0,3 3-840 0,0-3-168 0</inkml:trace>
  <inkml:trace contextRef="#ctx0" brushRef="#br1" timeOffset="126119.66">23359 5659 2361 0,'0'0'52'0,"0"0"10"0,0 0 2 0,0 0 4 0,0 0-55 0,0 0-13 0,0 0 0 0,0 0 0 16,0 0 92-16,0 0 15 0,0 0 3 0,6 6 1 15,-3-1-51-15,0 3-9 0,0 3-3 0,3-4 0 16,-3 4-7-16,3 2-1 0,0-2-1 0,0 2 0 16,0 3-15-16,2 0-4 0,1-3 0 0,-3 3 0 15,6-3-9-15,-3 0-3 0,6 1 0 0,-3 2 0 16,0-1 0-16,3-1-8 0,-3-4 12 0,0 3-4 15,0 1-8-15,-4-4 0 0,1 3 0 0,-3 1 0 16,0 4-16-16,3-5-9 16,-6-2-2-16,-3 0 0 0,3-1-113 0,-3-2-22 0,-3 3-5 15,0-6-1-15</inkml:trace>
  <inkml:trace contextRef="#ctx0" brushRef="#br1" timeOffset="126369.4">23228 6083 1785 0,'0'0'159'0,"0"-3"-127"0,0-5-32 0,6 0 0 16,-3 0 162-16,3-2 26 0,0-3 6 0,3-1 1 15,0 1-80-15,3 2-16 0,-1-2-3 0,4-3-1 16,-3 3-27-16,6 0-4 0,-3 0-2 0,3-3 0 16,3 3-17-16,0-9-3 0,2 9-1 0,1-3 0 15,0-2-29-15,0 5-12 0,0-3 8 0,-1 2-8 16,1-1 13-16,0-1-2 0,-3 0-1 0,3 3 0 15,-3 2-10-15,-4-2-11 0,-2 0 3 0,0 5 0 16,-3-3-55 0,-3 6-10-16,-3-1-3 0,0 1 0 0,-6 5-140 15,0 0-29-15,0 0-6 0,0 0-1 0</inkml:trace>
  <inkml:trace contextRef="#ctx0" brushRef="#br1" timeOffset="126643.49">23311 5408 2480 0,'0'0'55'0,"0"-10"11"0,3 7 2 0,0-5 1 0,0 3-55 0,0-3-14 15,3 0 0-15,3 2 0 0,-3 1 111 0,3 0 19 16,3 0 4-16,6-1 1 0,0 1-57 0,5 0-11 15,4-1-3-15,3 1 0 0,3-3-29 0,-1 8-7 16,4-8 0-16,0 6-1 0,0-1-10 0,-1 3-1 16,-5 0-1-16,0-5 0 0,-3 2-15 0,2 3 0 15,-2-3 8-15,3 1-8 0,-3 2 0 0,0 2-16 0,-4-2 3 0,-5 3-975 16,-3 0-194-16</inkml:trace>
  <inkml:trace contextRef="#ctx0" brushRef="#br1" timeOffset="136018.44">2475 7919 1170 0,'0'0'52'0,"0"0"10"0,0 0-50 0,0 0-12 0,0 0 0 0,0 0 0 16,0 0 126-16,0 0 22 0,0 0 5 0,3-5 1 15,6 2-43-15,-9 3-9 0,0 0-2 0,0 0 0 16,0-8-30-16,0 8-6 0,0 0-2 0,0 0 0 16,0-5-2-16,0 5-1 0,0 0 0 0,0 0 0 15,0-3-19-15,-6 1-4 0,0-1-1 0,3 0 0 0,-3 1-7 0,-2-1 0 16,2 3-1-16,0-3 0 0,-3 3-2 0,-6 0 0 16,3 0 0-16,-3 0 0 0,0 0-2 0,0 0-1 15,-6 0 0-15,-8 3 0 0,2 0 1 0,-3-1 0 16,0 4 0-16,1-1 0 15,2 3-3-15,0 0-1 0,3 2 0 0,-6-2 0 0,4 3 8 16,2-3 1-16,3 2 1 0,3-2 0 0,-3 3-17 16,9-3-4-16,-3-3-8 0,4 0 12 0,-1 3-12 0,0 0 0 15,3 0 0-15,3-3 0 0,3 3 0 0,3-2 8 16,0-1-8-16,0-5 0 0,0 5 0 0,9 1 0 16,-6-1-8-16,6 0 8 0,3 0 0 0,0-2 0 15,2 0 0-15,7-1 0 0,0 1 0 0,0 0 0 16,9-3 0-16,-6 2-10 0,2 4 10 0,4-4 0 15,-6 6 0-15,6 0 0 16,-1 0-36-16,-2 0-3 0,-3 3 0 0,3-1 0 0,-12 3 22 0,6 3 4 0,-7-2 1 0,-2 4 0 16,-3 1 12-16,-3-1-9 0,-3 1 9 0,-3-1-8 15,-3 1 0-15,0-1 0 0,-9 1 0 0,0-1 0 16,-5 1 8-16,-1-3 0 0,-6-1 0 0,-6 4 0 16,-3-6 0-16,4 0 0 0,-1 1-9 0,0-4 9 15,0-2 0-15,-2 0 18 0,2 0-3 0,-6-3-1 16,0-2 1-16,7 0 0 0,-10-3 0 0,-3-3 0 15,7-2-7-15,-1-1 0 0,6-4-8 0,-6-1 12 16,12 1-12-16,-2-1 0 0,5 1 0 0,6-4 0 16,-3 1 0-16,9 0 0 0,6 2 0 0,-3-2 0 15,6 2-38-15,6-2-7 16,3 3-2-16,3-4-833 0,6-1-166 0</inkml:trace>
  <inkml:trace contextRef="#ctx0" brushRef="#br1" timeOffset="136341.7">3544 7030 1440 0,'0'0'128'0,"-3"8"-103"16,3 0-25-16,0 5 0 0,-9 3 196 0,0 0 35 16,-3 5 6-16,0 5 2 0,-11 6-92 0,2 3-19 15,-3 2-3-15,-3 5-1 0,-3 3-54 0,4 0-11 16,-4 3-3-16,-9 2 0 0,0 8-19 0,4-2-4 16,-4 4-1-16,-9 1 0 0,7-5-32 0,2-1 0 0,3-2 0 15,6 3 0-15,1-6 8 0,2 3 0 0,6-3 1 16,-3-5 0-16,3-2-9 0,4-6-9 0,5-6 9 0,-3 1-13 15,6-8-117 1,3-5-23-16,6-4-5 0,0-1-1045 0</inkml:trace>
  <inkml:trace contextRef="#ctx0" brushRef="#br1" timeOffset="136536.81">2821 7969 2520 0,'0'0'112'0,"0"0"22"0,0 0-107 0,0 0-27 0,0 0 0 0,0 0 0 0,0 0 99 0,0 0 14 16,0 0 3-16,3 8 1 0,6-5-72 0,-1-1-14 16,4 1-3-16,0 0-1 0,6-3-18 0,-3 0-9 15,3 0 10-15,3 0-10 0,6-3 0 0,-4 0 0 16,4 3 0-16,3-2 0 16,-6-1-120-16,5 1-31 0,-2 2-5 0,0-3-1044 0</inkml:trace>
  <inkml:trace contextRef="#ctx0" brushRef="#br1" timeOffset="136884.12">3312 8086 2462 0,'0'8'54'0,"0"-3"11"0,0-5 3 0,-3 8 1 0,3 0-55 0,0-8-14 0,0 0 0 0,0 8 0 16,0-3 89-16,0-5 15 0,0 0 4 0,0 0 0 16,0 0-53-16,9 0-11 0,0-3-1 0,3-2-1 15,-3 2-23-15,-1-2-5 0,7-5-1 0,3 2 0 16,-6 0-13-16,6-3 9 0,-6 3-9 0,6-5 8 15,-6 2-8-15,0-2 0 0,5 0 0 0,-8 0 0 16,-6-1 0-16,0 4 0 0,3-3 8 0,-6-1-8 16,0 1 0-16,-6 3 8 0,0-1-8 0,-3 3 8 15,0 0-8-15,-2 5 12 0,-10 1-12 0,0 7 12 16,-3 0 7-16,-3 6 1 0,-2 2 1 0,2 6 0 16,-6-1 7-16,-3 6 0 0,1 5 1 0,-4 0 0 15,6 3-6-15,-3-3-2 0,7 3 0 0,5-3 0 0,3 0-13 16,9-2-8-16,3-6 10 0,0 0-10 0,6-3 8 15,9-2-8-15,3-5 0 0,3-1 9 0,9-7-9 16,3 0-12-16,2-6 2 0,4 0 1 16,6-4-62-16,-3-4-12 0,5-2-2 15,-5-6-1-15,6 1-146 0,0-6-28 0</inkml:trace>
  <inkml:trace contextRef="#ctx0" brushRef="#br1" timeOffset="137176.76">4383 7022 288 0,'0'0'12'0,"3"-5"4"0,-3 5-16 0,0 0 0 16,0 0 0-16,0 0 0 0,0 0 508 0,0 0 100 0,0 0 19 0,0 0 4 16,0 0-419-16,-9 5-84 0,3 3-17 0,-5 5-3 15,2 3-50-15,-6 3-10 0,0 2-1 0,-6 5-1 16,3 9-3-16,-6-1-1 0,-5 6 0 0,-7 5 0 15,-6 0-8-15,1 5-2 0,-1 3 0 0,-6 5 0 16,4 0-14-16,2 3-3 0,-6 5-1 0,1-5 0 16,2-3-14-16,0-2 9 0,4 2-9 0,11-16 8 15,3 3-8-15,3-2 0 0,9-1 0 0,-2-2 8 16,2-3-8-16,9-5 0 0,-3-6 0 0,9 3 0 0,6-5-18 16,3-8-6-16,6-6 0 0,5-2-1 15,7-8-123-15,-3-2-25 0,3-9-5 16,3-7-1138-16</inkml:trace>
  <inkml:trace contextRef="#ctx0" brushRef="#br1" timeOffset="137467.41">4741 7083 2181 0,'8'-16'96'0,"-5"11"21"0,0-1-93 0,0 1-24 15,3 3 0-15,-6-4 0 0,0 6 175 0,0 0 30 16,0 0 7-16,0 0 0 0,-9 3-113 0,3 0-23 15,-5 4-5-15,-1 4-1 0,-9 2-15 0,3 6-3 16,-9 5-1-16,-3 5 0 0,-2 2-16 0,-4 6-3 16,0 1-1-16,-2 7 0 0,2-3 7 0,6 3 2 15,-9 5 0-15,7 3 0 0,-7 5-40 0,3-5-10 16,-2 8-1-16,-1-3 0 0,-6-2 11 0,9-9 0 0,-5 4 0 0,11-4 0 16,3 1 8-16,9-3-8 0,0 0 10 0,4-3-10 15,5-5 0-15,0-10 0 16,6-3 0-16,3-3 0 0,0-3 0 0,0 1-18 0,6-6 2 0,6-5 1 31,-3 0-90-31,5-3-19 0,7-5-3 0,3-3-854 0,9-7-171 0</inkml:trace>
  <inkml:trace contextRef="#ctx0" brushRef="#br1" timeOffset="137997.74">5145 7096 1436 0,'12'-18'64'0,"-3"10"12"0,-3 0-60 0,3 0-16 0,-6 0 0 0,3 0 0 16,0 3 151-16,0 2 27 0,-6 3 6 0,0 0 0 15,0 0-44-15,-6 8-8 0,-3 0-3 0,0 8 0 16,-6 2-33-16,3 6-8 0,-12 8 0 0,-2 5-1 16,-10 8-22-16,3 2-4 0,-11 6-1 0,-1 6 0 15,0-1-28-15,1 0-7 0,-4 8-1 0,3 3 0 16,-2-3-16-16,2-5-8 0,-5-3 0 0,5 6 8 0,-3-3-8 0,10-3 0 15,2 0 0-15,9-8 8 0,6-2-8 16,6-8-12-16,3-6 2 0,6-5 1 16,6-5-84-16,0-6-17 0,6-4-3 0,3-4-1 15,6-5-123-15,-3-2-25 0</inkml:trace>
  <inkml:trace contextRef="#ctx0" brushRef="#br1" timeOffset="138187.09">4389 7911 2602 0,'0'0'57'0,"0"0"12"0,0 0 3 0,12 0 1 0,-6 0-58 0,3 0-15 16,0-3 0-16,9 1 0 0,0-1 54 0,6-2 8 0,2 0 2 0,7-1 0 16,-9 4-20-16,6-4-3 0,-4 1-1 0,7 2 0 15,6-2-32-15,-9-3-8 0,8 0 0 0,1-2-1321 16</inkml:trace>
  <inkml:trace contextRef="#ctx0" brushRef="#br1" timeOffset="138981.66">5514 8123 1868 0,'0'0'83'0,"0"0"17"0,0 0-80 0,0 0-20 16,0 0 0-16,0 0 0 0,0 0 139 0,0 0 24 0,3 5 5 0,-3-5 0 15,0 0-90-15,0 5-18 0,0-5-4 0,0 0-1 16,0 0-22-16,9-2-4 0,-6-1-1 0,6-2 0 15,-3-1-13-15,6-2-3 0,-9 1-1 0,6-1 0 16,0 0-11-16,-3-3 8 0,3 1-8 0,-6-1 8 16,0 0-8-16,0 1 0 0,0-1 0 0,0-2 8 15,-3 0 2-15,0 2 0 0,-3 1 0 0,0-1 0 16,-3 3 6-16,0-3 0 0,-3 4 1 0,-3 1 0 16,0 4 9-16,-3 2 2 0,0 5 0 0,-11 0 0 15,2 3 8-15,-9 5 1 0,3 3 1 0,0 0 0 16,4 3-24-16,2 2-5 0,-3 3-1 0,3 2 0 15,0-2-8-15,4 2 0 0,2 1 0 0,3-1 8 16,3-2-8-16,0 0 0 0,9-3 0 0,0 0 0 16,0-2 0-16,6-3 0 0,0-1 0 0,6-4 0 0,0 0 0 15,3-3 0-15,0-3 0 0,6-5 0 0,5 0 0 16,1-3 0-16,0-5 0 0,0-2 0 0,3-1 0 16,2-2-14-16,1-3 3 0,-3 0 1 0,3-5 10 0,-9 0 0 15,-1 0 0-15,1-1 0 0,-3-1 0 0,3-1 0 16,-6 3 0-16,0 2 0 0,-6 1 0 15,3-1 0-15,-1 6 0 0,1 0 0 0,-6 5 0 0,-3 0 0 16,0 2 0-16,-3 6 0 0,0 0 11 0,0 0-3 16,0 0 0-16,-3 8 0 0,-3 6 13 0,0-1 3 15,-6 5 0-15,4 4 0 0,-1 1 6 0,-3-1 2 16,3 1 0-16,-3-1 0 0,3 1-32 0,3-2 0 16,-3 1 0-16,3-4 0 0,6-2 0 0,0 0 0 15,0-3 0-15,0 0 0 0,0-7 0 0,0-6 0 16,9 5 0-16,3-2 0 15,-3-3-21-15,6-6-11 0,3-2-1 0,2 0-1 16,4-2-77-16,3-6-15 0,0-3-3 0,3-4-767 0,2-4-152 16</inkml:trace>
  <inkml:trace contextRef="#ctx0" brushRef="#br1" timeOffset="139259.22">6604 7099 1670 0,'3'-11'148'0,"-3"11"-118"0,0 0-30 0,0 0 0 0,0 0 200 0,0 0 33 16,0 0 7-16,0 0 2 0,-3 0-96 0,3 0-19 16,-6 8-4-16,0 0-1 0,0 5-47 0,-3 6-10 15,-3-1-1-15,0 9-1 0,-3 5-31 0,1-1-7 16,-1 9-1-16,-12 0 0 0,-3-1 11 0,0 6 1 16,-5 0 1-16,-1 8 0 0,3 0-16 0,-3 3-3 15,1 2-1-15,-1-3 0 16,3-2-17-16,0-5 0 0,4 0 0 0,2-1 0 0,3-2 0 15,3 3 0-15,3-8 0 0,4-3 0 0,5 0 22 0,3-8 1 16,0-3 0-16,3-5 0 16,6-5-70-16,3-3-13 0,3-5-4 0,2-5 0 15,4-6-102-15,3-5-21 0,6-2-4 0,0-9-1101 16</inkml:trace>
  <inkml:trace contextRef="#ctx0" brushRef="#br1" timeOffset="139774.94">6619 7953 172 0,'0'0'16'0,"0"0"-16"0,6-2 0 0,0-1 0 16,-3-2 330-16,3 0 63 0,0 2 13 0,-3-2 2 15,2 2-189-15,-5 3-39 0,0 0-7 0,3-5-1 16,3-3-62-16,-3 5-12 0,-3 3-2 0,-3-5-1 0,3 5-25 0,-6-3-5 16,3 0-1-16,-2 3 0 0,-4-2-8 0,3 2-1 15,-3-3-1-15,0 3 0 0,-3 3-4 0,3-3-1 16,-3 2 0-16,3 1 0 0,-6 2-21 0,3-2-4 16,0 2 0-16,1 1-1 0,-4-1 11 0,6 3 2 15,-6 0 1-15,3 2 0 0,-3-2-16 16,3 0-3-16,0 3-1 0,3-1 0 0,0 1-17 15,3 0 0-15,3-1 0 0,3 3 0 0,0 3 0 0,0 0 0 16,3-3 0-16,3 1 0 0,3-1 13 0,-3-3-1 16,6-2 0-16,-3 6 0 15,3-4-35-15,-3 1-7 0,3-6-2 16,-3 3 0-16,-3 0 0 0,3 3 0 0,-3-6 0 0,0 5 0 16,-1-2-15-16,-2 0-3 0,-3 0-1 0,0-3 0 0,0 3 51 15,-3 0 16-15,-2 0 0 0,-1 0 0 0,0 0-4 0,-9-3-1 16,6 1 0-16,-6-4 0 0,-3 4-11 0,0-4 8 15,0 1-8-15,-2 0 8 0,-4-3 1 0,0 0 0 16,3 0 0-16,0 0 0 0,0-6 1 0,4 4 0 16,-1-4 0-16,3-2 0 0,3 1-10 0,3-1 0 0,3-3 0 15,3 0 0-15,0 1 0 0,3-1 0 0,6 3 0 0,0 0 0 32,3 0-112-32,3 3-20 0,-3-3-5 0,6 3-1186 0</inkml:trace>
  <inkml:trace contextRef="#ctx0" brushRef="#br1" timeOffset="140268.43">7021 8109 2642 0,'0'0'58'0,"0"0"12"0,0 0 2 0,0 0 3 0,0 0-60 0,0 0-15 15,0 0 0-15,0 0 0 0,0 0 45 0,3-2 7 16,5-1 0-16,1-2 1 0,-3 0-28 0,3-6-5 15,0 3-2-15,0 0 0 0,0-2-3 0,0 2-1 16,-3-3 0-16,0 3 0 0,0-2-14 0,-3 2 0 16,-3-3 0-16,0 0 0 0,0 3 24 0,-3-5 4 15,-6 5 2-15,0-2 0 0,3-1 23 0,-6 3 5 16,0 0 1-16,0 3 0 0,-6 0-18 0,1 5-3 16,2 0-1-16,-6 2 0 0,0 4-19 0,-6 2-4 15,3 0-1-15,-5 5 0 0,-7 0 1 16,6 0 0-16,6 6 0 0,1 2 0 0,2 3-2 0,0-3 0 15,3 5 0-15,3-2 0 0,6 3-12 0,3-1 0 16,3-2 0-16,3 0 0 0,6-1-8 0,0-1 8 0,6-1-12 16,0-5 12-16,3 0-8 0,3-6 8 0,6 1 0 15,-1-3 0-15,4-3-15 0,0-5 4 0,0-3 1 16,0-2 0-16,-4 2-4 0,1-5-1 0,3-5 0 16,-3 0 0-16,0-6-4 0,-7 1-1 0,1-1 0 15,-3-2 0-15,0-3 28 0,-3 1 6 0,-3-1 1 16,-3 0 0-16,-3 0-3 0,-3 0-1 0,0-2 0 0,-6 5 0 15,3 2-11-15,-3-2 0 0,-3 3 0 0,-3-1-11 16,0 6 11-16,-3 0 0 0,0 5 0 0,1 2 0 16,-7 4 0-16,3 2 0 0,-3 2 0 0,3 6 0 15,-6 0-47-15,7 3-10 16,-4-1-3-16,0 4-918 0,3-1-184 0</inkml:trace>
  <inkml:trace contextRef="#ctx0" brushRef="#br1" timeOffset="141128.29">7949 8131 2156 0,'0'0'96'0,"0"0"19"0,0 0-92 0,0 0-23 0,-6 0 0 0,6 0 0 16,0 0 126-16,0 0 21 0,-3 2 4 0,0 4 1 0,3-6-68 0,0 2-12 15,0-2-4-15,0 0 0 0,0 0-41 0,0 0-9 16,0 0-2-16,0 0 0 0,0 0-1 0,0 0-1 16,6-2 0-16,3-6 0 0,0 0-2 15,-3-3-1-15,3 1 0 0,0-1 0 0,3 0-11 0,-3-2-16 16,-3 0 4-16,0 0 1 0,0 2 36 0,-3-2 7 15,-3 2 2-15,0 1 0 0,0-4-21 0,-3 4-4 16,-3 2-1-16,0-3 0 0,-3 1 4 16,0 5 0-16,-3-1 0 0,-3 4 0 0,0 4-2 0,-3 1 0 15,1 0 0-15,2 4 0 0,-6 4 18 0,0 2 3 16,-6 3 1-16,0 5 0 0,-2 0-32 0,2 1 8 16,-3 7-8-16,6 0 0 0,0-3 8 0,10 1 0 15,-1 2-8-15,6-3 12 0,3 1-12 0,0-3 0 16,3-3 0-16,3-3 0 0,3-2 0 0,0-3-8 15,6 1 8-15,6-6-10 0,5-6-7 0,4-2-2 16,3 0 0-16,3-5 0 0,-3-6 19 0,5-2 0 0,-2-3 0 16,3-8 0-16,0-2 0 0,5-3 0 0,1-8 0 15,6 0 0-15,2-6-24 0,1 1 0 16,0 2-1-16,-4 1 0 0,-2-4 4 0,0 1 1 0,-1-6 0 16,-2-2 0-1,0-8-20-15,-4 5-3 0,7 0-1 0,0-5 0 16,-1 0-12-16,-2 5-4 0,-3-5 0 0,-4 5 0 15,-2-3 20-15,-6 11 3 0,-3 5 1 0,0 6 0 0,-6 8 36 0,2 2 10 0,-5 5 1 0,0 6 0 16,-3 5 43-16,-6 3 9 0,-3 5 1 0,0 0 1 16,0 0-1-16,-3 8 0 0,-3 5 0 0,-3 3 0 15,-3 2-25-15,4 6-6 0,-4 3-1 0,-3 4 0 16,-6 4 5-16,-3 2 1 0,-6 0 0 0,-2 5 0 0,-1-2-19 16,0 7-4-16,-9 6-1 0,4 6 0 0,-4-1-14 15,6-3 9-15,-2 1-9 0,-4 2 8 0,3-2 0 16,-2 2 0-16,2-5 0 0,-3 5 0 0,6-5 4 15,7-5 1-15,5-6 0 0,6-5 0 16,9-3-37-16,3-5-7 16,6-7-1-16,6-1-1 0,6-8-59 0,9-2-11 15,0-9-2-15,8-4-1 0,1-4-120 0,-3-4-24 0</inkml:trace>
  <inkml:trace contextRef="#ctx0" brushRef="#br1" timeOffset="141292.6">8684 7972 2800 0,'0'0'62'0,"-5"5"13"0,-1 3 2 0,-3 0 1 0,-3 3-62 0,-3 2-16 16,0-3 0-16,0 9 0 0,-3-3 92 0,3 2 16 16,3 6 4-16,-2-3 0 0,-1 1-72 0,0-4-13 15,3 3-3-15,0 0-1 0,0-5-23 0,3 3 0 0,0-3 0 0,3-3 0 16,0 0 0-16,3-2-12 0,0-6 4 0,3-5 0 16,6 3-124-1,0-1-25-15,3-4-5 0,3-6-1122 0</inkml:trace>
  <inkml:trace contextRef="#ctx0" brushRef="#br1" timeOffset="141448.79">8899 7697 2545 0,'-18'2'112'16,"12"1"24"-16,0 0-108 0,-3 2-28 0,0 0 0 0,0 1 0 0,0 1 74 0,0 4 10 15,3 0 1-15,0-3 1 0,1 2-70 0,2 3-16 16,3-2 0-16,0 2-844 15,-3-2-169-15</inkml:trace>
  <inkml:trace contextRef="#ctx0" brushRef="#br1" timeOffset="141779.7">8964 8128 633 0,'0'0'56'0,"0"0"-44"16,0 0-12-16,0 0 0 0,0 0 414 0,6 0 81 0,-6 0 16 15,9-3 3-15,0-2-351 0,0-3-71 16,3 0-13-16,0 0-3 0,0-2-54 0,3-1-10 0,0 1-3 0,-4-1 0 16,4-2-9-16,-3-1 0 0,-3 4 0 0,-3-3 0 15,0-1 9-15,-3 4 10 0,-3-3 1 0,-3 2 1 16,0-2 27-16,-3 5 6 0,-6 3 1 0,-3-1 0 16,-3 1 11-16,-2 8 2 0,-1-1 1 0,-6 6 0 15,-3 3-21-15,0 2-5 0,1 3-1 0,2 2 0 16,3 6-13-16,6 0-2 0,0 0-1 0,4 2 0 15,-4 1-12-15,6-1-2 0,3 1-1 0,0-3 0 16,0 2-11-16,3-5 0 0,3 0 0 0,3-5 0 16,3-3 0-16,3 1 0 0,3-4 0 0,0-2 0 15,3-3-12-15,3-2-4 0,5-3 0 0,7-3-1 16,3-2-115-16,0-5-24 0,0 2-4 0,2-6 0 0</inkml:trace>
  <inkml:trace contextRef="#ctx0" brushRef="#br1" timeOffset="142515.07">9950 8160 288 0,'3'-6'25'0,"2"4"-25"0,-2-1 0 0,3 1 0 15,0 2 364-15,0 0 67 0,0-3 13 0,-3 3 4 16,3 0-256-16,-6 0-50 0,0 0-10 0,6 0-3 16,-3 0-48-16,-3 0-9 0,6-5-3 0,-3 2 0 15,0-2-25-15,3-1-4 0,0 1-2 0,-3-3 0 0,3 0-18 0,-3 0-4 16,0-2-1-16,0-1 0 15,-3 3-3-15,0-2 0 0,0 2 0 0,-3-3 0 0,-3 0 13 0,-3-2 3 16,0 3 0-16,-3-1 0 0,-3 0-8 0,-3 1 0 16,-2 2-1-16,-1 3 0 0,0 2 20 0,0 3 4 15,0 3 1-15,-6 5 0 0,1 2-23 0,-1 3-4 16,3 1-1-16,-3 4 0 0,0 6-1 0,4-3-1 16,-1 8 0-16,0-2 0 0,3-3-14 0,3 2 8 15,3 0-8-15,3 4 0 0,4-7 0 0,5 1 0 16,3-3 0-16,6-2 0 0,2-3 0 0,4-3-13 15,3-2 4-15,0-1 1 0,3-5 8 0,0-2 0 16,6-3 0-16,2-5-8 0,-5-1-6 0,9-1-1 16,3-1 0-16,-3-8 0 0,-7 0 15 0,4 0-11 15,0-5 11-15,0 0-10 0,0-1-8 0,-7 1-2 16,1-2 0-16,-3 1 0 0,-6-1 7 0,0 1 1 16,-3 1 0-16,-3-3 0 0,-3 6 12 0,0-3 0 15,-3 0 0-15,-3-1-9 0,-3 4 9 0,0 2 0 0,-3 0 0 16,0 3 0-16,-9 5 30 0,3 3 2 0,-9 2 0 15,4 8 0-15,-1 1-32 0,0 2 0 0,-3 2 0 0,-3 3 0 16,3 3 0-16,4 3 0 0,-1-1 0 0,3 3 0 16,3-2-45-1,3 2-15-15,3 0-4 0,3 0 0 0,3-5-147 0,6 0-29 0</inkml:trace>
  <inkml:trace contextRef="#ctx0" brushRef="#br1" timeOffset="143013.28">10259 8117 1382 0,'-3'3'123'0,"-6"2"-99"16,3 3-24-16,-6 6 0 0,-3 1 278 0,4 1 50 15,-7 3 11-15,3 5 1 0,-3-1-204 0,0 1-40 16,-6 3-9-16,3-1-2 0,-2 3-41 0,-1 0-8 16,-6 3-1-16,3 3-1 0,3 4-24 0,4 1-10 15,-4 0 8-15,6-3-8 0,-3 2-11 0,6-7-7 16,0 2-2-16,0-2 0 15,4-3-12-15,-1-2-4 0,0-6 0 0,0 0 0 0,3-2 23 0,0-1 4 16,0 1 1-16,0-3 0 0,6-9 8 0,-3-4 0 16,0-3 0-16,6 0 8 0,-3 0 8 0,0-5 3 15,6-11 0-15,0 0 0 0,3-2 5 0,6-4 2 16,3-7 0-16,3-5 0 0,3-8-12 0,2-9-2 0,7-4-1 16,9-6 0-16,3-3-11 0,-1 4 0 15,7-9 0-15,2 0 0 0,-2-3 0 0,0 14 0 0,-1 3 0 16,4 4 0-16,3 6 8 0,-7 11 0 0,-2 2 0 0,-4 9 0 15,-5 1 17-15,-3 6 3 16,-6 3 1-16,-3 5 0 0,-4 3-16 0,-2 2-3 0,0 3-1 16,-3 3 0-16,0 2-9 0,-6 1 8 0,3 4-8 0,-3 3 8 15,-3-2-8-15,-3 5 8 0,0 2-8 0,-6 1 8 16,0 2-8-16,-6 3 12 0,0 8-12 0,-3-1 12 16,-6-2 0-16,0 1 0 0,-3 1 0 0,-6-2 0 15,1 1 2-15,-4-4 1 0,-6-5 0 0,3 0 0 16,1-2 0-16,2-3 0 0,0 0 0 0,3-3 0 15,1-5-7-15,2 0 0 0,3-3-8 0,3-5 12 0,3-3-12 16,3-2 8-16,0-6-8 0,6 1 0 0,1-6 0 16,5-2-21-16,0-9 3 0,5-5 1 15,4 1-120-15,6-4-24 0,6-2-5 16,3-8-1-16</inkml:trace>
  <inkml:trace contextRef="#ctx0" brushRef="#br1" timeOffset="143303.63">11497 6990 2602 0,'0'0'57'0,"0"0"12"0,0 0 3 0,0 0 1 0,0 0-58 0,3 8-15 0,-3 0 0 0,0 5 0 16,0 6 89-16,-6 5 15 0,-6 0 4 0,-2 5 0 15,-10 10-40-15,-3 1-8 0,-6 8-2 0,-2 2 0 16,-1 5-24-16,0 1-5 0,-9 8-1 0,4 4 0 15,-1 4-14-15,9-6-3 0,-2-3-1 0,-1 4 0 16,-3-7-10-16,9-7 0 0,1 3 0 0,2-3 0 16,3-6 0-16,3-2 0 0,3-8 0 0,3-2-11 15,7-6-22-15,-1-11-5 0,6 1-1 16,0-6 0-16,3-5-100 0,0-8-20 0,0 0-4 0,6-8-1 16,-3-2-90-16,0-6-18 0,-3-3-4 0,3-2-1 0</inkml:trace>
  <inkml:trace contextRef="#ctx0" brushRef="#br1" timeOffset="143597.47">10828 7967 1465 0,'-9'-29'64'0,"6"15"15"0,0-4-63 0,0 2-16 15,-3-3 0-15,3 6 0 0,-6 0 238 0,0 2 45 16,3 3 9-16,-3 3 1 0,0 2-109 0,3-2-21 16,3 3-5-16,3 2-1 0,0 0-67 0,0 0-14 15,0 0-2-15,0 0-1 0,6 5-41 0,0-3-8 16,6 4-1-16,3-4-1 0,3 1-8 0,3 0-2 16,5-1 0-16,1 1 0 0,3-3-12 0,-3 3 0 15,0-1 0-15,-1 1 0 0,1-3 0 0,0 3 0 16,-3-1 0-16,3 1 0 15,-4-1-64-15,7 1-10 0,-3 2-2 0,0-2 0 16,-4 0 12-16,1-1 3 0,-3 1 0 0,0 2 0 16,0-2-27-16,-3 2-6 0,-6 1-1 0,-1-1 0 0,-5 0 69 0,0 0 14 15,-6 3 2-15,0 0 1 0,-3 0 49 0,-3 3 11 16,0-3 1-16,-2 5 1 0,-4-2 10 0,-3 2 1 16,0 3 1-16,3 2 0 0,-3 1-13 0,0 2-2 0,-3 0-1 15,3 3 0-15,-2-3-24 0,5 0-5 0,0-2 0 16,3-1-1-16,3-5-19 0,0 1-9 0,6-4 1 15,0-2 0 1,0-8-104-16,0 0-21 0,6 0-4 0,3-8-740 0,6 0-148 16</inkml:trace>
  <inkml:trace contextRef="#ctx0" brushRef="#br1" timeOffset="143731.37">11616 7538 1094 0,'0'0'97'0,"-6"0"-77"0,0 3-20 0,-2-1 0 0,5 1 288 0,0 2 53 16,-6-2 11-16,3 2-1194 16</inkml:trace>
  <inkml:trace contextRef="#ctx0" brushRef="#br1" timeOffset="144545.49">11691 7945 748 0,'0'0'67'0,"0"0"-54"0,0 0-13 0,0 0 0 0,0 0 245 0,0 0 47 16,0 6 8-16,0-1 3 0,3 3-99 0,-6 0-19 16,-6 5-4-16,0 0-1 0,0 3-67 0,0 5-13 15,-6 1-4-15,-3 1 0 0,6 4-25 0,-5-1-6 16,2 1-1-16,0-1 0 16,-3 1-27-16,6-4-5 0,-3-1-2 0,3-4 0 0,3-5-18 0,0 1-3 15,3-4-1-15,1-2 0 0,2-3-8 0,3-5-9 16,0 0 9-16,0 0-13 0,11-5 13 0,4-3 0 15,0-2 0-15,6-9 0 16,3 1-34-16,6-4-4 0,-1-1-1 0,4-1 0 16,0-3 3-16,0 4 0 0,2-4 0 0,-2 1 0 0,0-1 8 0,-6 6 3 15,-1 2 0-15,-2 4 0 0,-3 1 17 0,-6 4 8 16,0 2-8-16,-3 3 8 0,-3-1 9 0,-9 6 7 16,6 3 2-16,0 2 0 0,-6 3 18 0,0 3 4 15,0 2 1-15,-6 3 0 0,0 2-10 0,0 1-3 16,0 5 0-16,-3-1 0 0,-3 1-9 0,0 0-3 15,3-3 0-15,-3 3 0 0,3-3-16 0,3-2 0 16,0-3 0-16,3-3 0 0,0 0 0 0,3-2 0 16,0-11 0-16,0 0 0 0,0 0 0 0,0 0 0 0,0 0 0 15,18-6 0-15,0 1-12 0,0-5 1 0,0-6 0 16,3 0 0-16,2-3-6 0,1 1-2 16,3-3 0-16,0-3 0 0,0 3-3 0,-1-3-1 0,10 0 0 0,-6 3 0 15,3 2 13-15,-7 3 10 0,1 1-13 0,-3 1 5 16,-6 6 8-16,-6 3 0 0,-3 2 0 0,0 3 0 15,-9 0 0-15,0 6 9 0,-3 2-1 0,-3 5-8 0,-3 5 35 16,-3 1 0-16,-9-3 0 0,3 5 0 16,0 3-4-16,-2 0-1 0,2-3 0 0,3 5 0 0,6-5-30 15,3 1 0-15,-3-4 0 0,0 1 0 0,3-4 0 16,3-1 0-16,6-4 0 0,3-2 0 16,9-2-156-16,0-4-35 15,6-2-6-15,-1-2-2 0</inkml:trace>
  <inkml:trace contextRef="#ctx0" brushRef="#br1" timeOffset="145082.6">12608 8184 2487 0,'0'0'110'0,"0"0"23"0,-6 8-106 0,0-1-27 16,0 1 0-16,3 0 0 0,-6 3 114 0,6-3 18 0,3-3 3 0,3 0 1 15,0 1-98-15,0-4-19 0,6-2-4 0,0 0-1 16,-3-2-3-16,6-4-1 0,-1 1 0 15,4 0 0-15,0-3-10 0,0-3 0 0,-3 1 0 0,0-3 0 16,3 2 0-16,-3-2 0 0,-3-1 0 0,0 1 0 16,-1-3 0-16,-2 3 0 0,0-3 0 0,-3 0 0 15,0 3 0-15,0-5 0 0,-3-1 0 0,0 1 0 16,0-1 0-16,-3 1 0 0,0 2 0 0,-6 2 0 16,3 4 28-16,-5 2 3 0,-4 5 1 0,-6 3 0 15,-3 6-9-15,0 2-2 0,-3-1 0 0,1 7 0 16,2-1 16-16,0 5 3 0,0 4 1 0,0 1 0 15,7 1-31-15,-1 3-10 0,6-1 0 0,0 1 0 16,3-1 0-16,0 1 0 0,3-1 0 0,3-5 0 0,0 0 0 0,3-2 0 16,3-6 0-16,0-2 0 0,3-1 0 15,6-4 0-15,0-4 0 0,6-2 0 16,2-2-19-16,4-6-10 0,3-6-3 16,0 1 0-16,0-3 7 0,2-2 1 0,1-1 0 0,-3-2 0 0,0 0 11 15,-3 0 2-15,-1-3 1 0,-2 0 0 0,-3 6 10 16,-3-1 0-16,0 1 0 0,-6 4 0 0,0 4 0 0,-6 2-8 15,0 0 8-15,-3 8-12 0,0 0 29 0,-3 2 6 16,-6 6 1-16,0 3 0 0,0 0-8 0,-3 7 0 16,-3 3-1-16,0 0 0 0,3 1 13 0,-3-1 4 15,4 3 0-15,2-1 0 0,0-1-32 0,3-4 0 16,3-2 0-16,3 0 0 0,3-3 0 0,3-2-15 16,0-6 2-16,6 0 0 15,-4-2-23-15,7-3-5 0,0-3-1 0,0-2 0 16,0 0-67-16,3-6-14 0,0-2-2 0,3-6-1 15,-1-5-94-15,7 3-18 0,3-2-4 0,0-4-429 0,-3 1-85 16</inkml:trace>
  <inkml:trace contextRef="#ctx0" brushRef="#br1" timeOffset="145357.87">13804 7070 1612 0,'6'-11'144'0,"0"1"-116"0,0-1-28 0,-3 0 0 15,3 1 218-15,-3 2 38 0,-3 3 7 0,0-1 1 16,0 6-92-16,0 0-18 0,0 0-4 0,0 0-1 15,-6 6-62-15,0 1-13 0,-3 4-2 0,-3 5-1 16,-3 2-33-16,-3 6-6 0,-2 3-2 0,-7 7 0 0,-6 6-11 0,-3 5-3 16,1 5 0-16,-4 3 0 0,-3 0-1 0,4 5-1 15,-1 8 0-15,-3 6 0 0,4-4-14 0,-1-4 0 16,0-3 0-16,-6 2 0 0,4-4 8 0,5-4-8 16,6 3 0-16,4-5 0 0,2-5 0 15,3-6 8-15,3-2-8 0,6-6 0 0,3-5-12 16,3-5-4-16,6-5-2 0,0-3 0 0,9-3-4 15,0-5-1-15,3-6 0 0,3-4 0 16,0-6-133-16,6-3-28 0,-1-2-4 16,7-6-1152-16</inkml:trace>
  <inkml:trace contextRef="#ctx0" brushRef="#br1" timeOffset="145701.19">13438 8054 1267 0,'-6'13'56'0,"3"-8"12"0,0 1-55 0,0 2-13 16,-3 0 0-16,0 2 0 0,0-2 341 0,3 0 66 0,0 0 13 0,0 0 2 15,3-3-274-15,0-5-54 0,0 0-11 0,6 6-3 16,3-4-43-16,3-2-9 0,3-5-1 0,3 0-1 16,3-1-13-16,0-2-2 0,-4 0-1 0,4-5 0 15,6 0-10-15,-3 0 0 0,3-3 9 0,-1 3-9 16,-5-1 0-16,0 1 0 0,0-3 0 0,-3 3 0 16,-3 0 0-16,-3-3 0 0,0 3 0 0,-4-3 0 15,-2 0 0-15,0 0 0 0,-6-2 0 0,0 4 0 16,0-2 8-16,-6 6-8 0,0-1 8 0,-8 9-8 15,-7 2 18-15,-3 5-1 0,-6 3 0 0,-6 5 0 16,1 3 27-16,-1 3 4 0,-3 4 2 0,7 4 0 0,-1-1-17 0,6 6-3 16,0 0-1-16,6 0 0 0,1-1-15 0,5-2-3 15,3 6-1-15,3-3 0 0,0-6-10 16,6 0 8-16,3-2-8 0,3-3 8 0,3-2-8 16,3-6 0-16,0 0 0 0,6-2 0 0,2-3-12 15,1-3-4-15,6-2 0 0,0-1-1 16,0-4-79-16,0-3-16 0,5-1-4 0,1-2-871 15,0 0-174-15</inkml:trace>
  <inkml:trace contextRef="#ctx0" brushRef="#br1" timeOffset="147044.94">15394 7488 1940 0,'0'0'43'0,"3"-6"9"0,3 4 1 0,-3-1 1 0,0 0-43 0,2 1-11 0,-5 2 0 0,3-5 0 0,3 2 96 0,0 0 16 15,-3 1 4-15,0-1 1 0,3 0-50 0,-3-2-11 16,-3 5-1-16,6-3-1 0,0 1-18 0,0-1-4 16,-6 3-1-16,3-5 0 0,3 0-3 0,-3 2-1 15,0-2 0-15,0-1 0 0,-3-2 19 0,0 3 4 16,-6-3 1-16,0 3 0 0,-3-3-20 0,-3 0-4 16,-3 0-1-16,-3 3 0 0,-2-1 10 0,-4 6 1 15,-3-5 1-15,0 8 0 0,-5 2-9 0,-1 0-1 16,3 6-1-16,-9 0 0 0,4 2-11 0,-13 3-1 15,-6 2-1-15,-2 3 0 0,2 3-6 0,4 5 0 16,2 0-8-16,9 6 12 0,1 4-12 0,-1 4 8 16,-3 2-8-16,-2 2 0 0,2 1 9 0,6-3-9 15,6 3 8-15,4 7-8 0,8 3 8 0,3-5-8 16,6-2 0-16,3-4 8 0,3-2-8 0,3-5 0 0,9-3-10 16,3-5 10-16,6-3 0 0,3-3 10 0,8-5 0 0,1-5 0 15,0-3-26-15,3-2-4 0,2-8-2 16,7-6 0-16,0 0 22 0,2-5 0 0,4-2-9 0,0-3 9 15,-1-3 0-15,-5-3 0 0,-3-2-8 0,-4 0 8 16,-8-3 0-16,-3 0 0 0,-3 0-8 0,-6 1 8 16,-3-4 0-16,-6 1 0 0,-4-1 0 0,-2 1 9 15,-2-1-9-15,-1 9 10 0,-3-3-10 0,-3 2 10 16,-6 3-2-16,0 6-8 0,-6 2 12 0,0 2-4 16,-6 1 8-16,-2 5 2 0,-7 3 0 0,6 5 0 15,0 0-7-15,4 2-2 0,2 6 0 0,3-3 0 16,6 1-9-16,3 2 0 0,0-1 0 0,9 1 0 0,6 0 0 15,3-3-9-15,3 1 9 0,9-4 0 16,0-2-12-16,9 0 4 0,8-3 8 0,1-2-13 0,3-3-3 0,-3 0-1 16,-1 0 0-16,1-3 0 15,-3 1-10-15,2-1-1 0,7-2-1 0,-3 2 0 16,-6-2-11-16,-1 0-3 0,1-1 0 0,-3 4 0 16,-3-4 11-16,-4 6 3 0,-8 0 0 0,0 3 0 0,-3 0 20 0,-6 5 9 15,-3-3-8-15,-3 3 8 0,-6 0 8 0,-3 5 6 16,-6 0 2-16,0 3 0 0,0 3 24 0,-2-1 4 15,-4 1 2-15,3 2 0 0,3-3-23 0,-3 3-5 16,3 3-1-16,-3 0 0 0,1 0-5 0,2 0-2 16,0 2 0-16,3 1 0 0,-3-1-10 0,3 1 0 15,3-1 0-15,-3 0 0 0,6-4 0 0,-3-1 0 0,3 0-12 16,0-3 12 0,1-4-48-16,2-1-1 0,0-2-1 0,0-4 0 15,3-1-155-15,0-6-31 0,0 0-7 0</inkml:trace>
  <inkml:trace contextRef="#ctx0" brushRef="#br1" timeOffset="147750.68">15635 8083 1843 0,'-6'-8'81'0,"6"8"18"0,0 0-79 0,0 0-20 0,-3-5 0 0,3 5 0 0,0-5 180 0,-3 2 33 16,3 3 7-16,0 0 0 0,0 0-129 0,0 0-27 15,0 0-4-15,0 0-2 0,9-3-26 0,0 6-4 16,3-3-2-16,0 3 0 0,-1-1-6 0,7 1-2 16,-3-1 0-16,3 1 0 0,0-8-3 0,3 5-1 15,-6 2 0-15,5-2 0 0,1-2-14 0,0-1 0 16,3 1 0-16,0-1 0 0,-3-2 30 0,2-1 0 16,-2 1 0-16,0 0 0 0,-6-1-30 0,3-4-15 15,-3-1 2-15,0 1 0 0,-4-1 13 0,1 0 0 16,-3 1 9-16,-3-1-9 0,0 3 8 0,-3-2-8 15,-3 2 0-15,0 0 9 0,-3 0-9 0,0 3 12 16,-3-3-12-16,-6 2 12 0,0 1 0 0,1 3 0 16,-4-1 0-16,-3 3 0 0,-6 3 4 0,0 2 2 15,-6 0 0-15,1 6 0 0,5-1-4 0,-3 4-1 16,0-1 0-16,-2 3 0 0,2 5-5 0,3 0 0 16,0 0-8-16,9 3 12 0,-3 2-12 0,6 1 0 0,4-6 0 15,2 5 0-15,6-2 0 0,0-3 0 0,3-2 0 16,5-1 0-16,4-2 0 0,3-2 0 0,-3-4 0 0,9-2 0 15,0-5 0-15,3-1 0 0,-1-2 0 0,4 0 0 16,3-5 0-16,3 0 0 0,0-3 0 0,-4-3 0 16,1-5-15-16,0 3 1 0,-3-5 0 0,2 2 0 15,-2-3-13-15,3 3-2 0,0 1-1 0,-4 1 0 0,1-2 15 0,-6 6 3 16,0 2 1-16,-3 5 0 16,-3 1 11-16,-3 2 11 0,-3 0-3 0,-4 8 0 0,-5 2-8 0,0 3 0 15,-3 1 0-15,-5 1-11 0,-1 4 31 0,0-3 5 16,-3 0 2-16,-3 0 0 0,0 2-7 0,0-2-2 15,6 0 0-15,-3-3 0 0,3-2-10 0,3 2-8 16,0-5 9-16,6 0-9 0,0-8 0 0,0 0 8 16,6 2-8-16,0-4 0 0,6-1 0 0,0-2 0 15,3-3 0-15,-3 0 0 0,3-3 0 0,0-4 0 16,0-1 0-16,2 0 0 0,1-3 0 0,0 1 0 16,0-1 0-16,0-2 0 0,-3-3-13 0,0 3 1 15,0 0 0-15,-1 5 0 0,-5 3 12 0,3 0 10 16,0 5-2-16,0 0 0 0,-3 0-8 0,3 2 0 15,-3 1 0-15,0 3 0 0,3-1 0 0,-3 3 0 16,3 0-8-16,-1 0 8 0,1-3-10 0,-3 3 10 16,6 0-13-16,0 0 5 15,-3 3-110-15,0-3-22 0,3 3-4 0,0-3 0 0</inkml:trace>
  <inkml:trace contextRef="#ctx0" brushRef="#br1" timeOffset="148434.81">16941 8189 1324 0,'0'0'59'0,"0"0"12"0,0 0-57 0,0 0-14 16,0 0 0-16,0 0 0 0,0 0 98 0,0 0 17 16,0 0 3-16,0 0 1 0,0 0 27 0,0 0 6 15,0 0 0-15,3 5 1 0,6-2-29 0,-9-3-5 16,0 0-2-16,6 5 0 0,3-2-44 0,-3-3-9 15,3 0-1-15,-3-3-1 0,3 0-50 0,3 1-12 16,0-6 0-16,3 0 0 0,-3 0 15 0,3 0 0 16,5-5 0-16,1 0 0 0,-6-3-15 0,0 2 0 15,3 1 0-15,-9 0 0 0,-3-3 9 0,0 3-9 16,0 0 8-16,0-1-8 0,-6 1 11 0,0 0-3 0,0-3-8 0,-3 3 12 16,0-3 3-16,-3 5 0 0,-6 1 0 15,-3-1 0-15,3 3 3 0,-6 3 1 0,-3 2 0 16,0 3 0-16,-2 3 5 0,-1 5 0 0,0 0 1 15,-3 3 0-15,0 2-12 0,1 5-2 0,-4 1-1 0,0 2 0 16,-3 0-10-16,7 6 0 0,8-1 0 0,0 0 0 16,3 1 0-16,0-1 12 0,6 1-12 0,3-3 12 15,3-3-12-15,6-5 0 0,0 0 0 0,9-6 0 16,9-2-8-16,3-3 8 0,3-2-10 0,-1-6 10 16,7-2 0-16,-3-3 0 0,0-5 0 0,-1 0 0 15,1-6 0-15,-3 3-12 0,6-2 12 0,-7-1-12 16,-5 1 3-16,0-1 1 0,3 1 0 0,-3 2 0 15,-3 0 8-15,-4 0 0 0,-2 6 0 0,-3-1 0 16,-6 3 0-16,0 3 0 0,-3 5 0 0,0 0 0 0,0 0 16 16,-9 5-2-16,-3 6 0 0,4 2 0 0,5 0 12 15,0 6 2-15,-9 2 1 0,0 0 0 0,6 0-29 16,-3 0 0-16,-3 3 0 0,6 0 0 0,0-3 0 0,6-5 0 16,3 0 0-16,3 0 0 15,-3-3-78-15,6-3-22 0,6-2-4 0,3-2 0 16,2-6-91-16,7-3-17 0,6-2-4 0</inkml:trace>
  <inkml:trace contextRef="#ctx0" brushRef="#br1" timeOffset="148852.15">17709 8091 2804 0,'-6'3'62'0,"-5"-1"13"0,2 6 2 0,0 0 1 0,0 3-62 0,0-3-16 0,0 0 0 0,3 0 0 16,6-8 48-16,0 0 6 0,0 0 2 0,9 5 0 15,3-3-40-15,0-4-7 0,0-3-1 0,5-1-8 16,4-2 12-16,0 0-12 0,-3-2 12 0,3-3-12 16,-3-1 9-16,-3 1-9 0,-4 0 0 0,1 0 9 15,0-1-9-15,-3 1 0 0,-3 0 0 0,-3-3 0 16,0 3 0-16,-3 0 0 0,0-1 0 0,-6 1 0 16,0-3 32-16,-3 0 5 0,0 3 1 0,-3 3 0 15,-5-4-26-15,-4 9-4 0,-9 2-8 0,3 6 11 0,3 2 11 16,-5 3 2-16,-7 6 1 0,3-1 0 0,0 3-1 0,4 5 0 15,-1 3 0-15,0-1 0 0,0 4-24 0,4 2 0 16,2 3 8-16,0-3-8 0,3 3 0 0,9-3 8 16,0 2-8-16,6-1 8 0,3-7-8 0,6 1 0 15,6-5 0-15,3-6 0 0,3 0-16 0,3-5-1 16,0-5-1-16,3-3 0 16,2 0-22-16,4-6-4 0,0-4 0 0,6-3-1 15,-3-3-17-15,5-3-3 0,1-5-1 0,3 1 0 16,-4-1-39-16,4-3-8 0,0-7-2 0,-6 0 0 15,2-1-64-15,-2 3-13 0,0-5-2 0,2-2-1 16,4-6 61-16,0 0 12 0,0-6 2 0,2-7 1 0</inkml:trace>
  <inkml:trace contextRef="#ctx0" brushRef="#br1" timeOffset="149053.47">18567 7131 172 0,'29'-43'16'0,"-11"27"-16"16,0-5 0-16,3 3 0 0,-6 2 381 0,-3 0 74 0,-3 5 14 0,0 3 3 16,-6 3-184-16,-3 5-36 0,-3 0-8 0,-3 0-2 15,-3 8-99-15,-6 0-20 0,-9 5-4 0,0 3-1 16,3 3-53-16,-2 4-10 0,-7 6-3 0,0 6 0 15,0 5-18-15,4 5-4 0,-4 2-1 0,-3 3 0 16,0-5-9-16,1 6-3 0,-7 4 0 0,0 3 0 16,-3 1-17-16,4 2 0 0,-4 5 0 0,3 0 0 15,4-8 0-15,8-2 10 0,0-3-10 0,6 2 8 16,3-10-20-16,4-3-4 0,-1-2 0 0,6-6-1 16,6-2-55-16,0-8-10 0,3-3-2 0,3-5-1 15,6-5-116-15,0-3-23 0,3-6-5 0</inkml:trace>
  <inkml:trace contextRef="#ctx0" brushRef="#br1" timeOffset="149374.44">18320 8065 2487 0,'0'0'110'0,"-6"5"23"0,3 3-106 16,-3 2-27-16,0 1 0 0,-3-1 0 0,0 1 124 0,3 0 19 16,0-1 4-16,0 1 1 0,3-1-64 0,0-2-13 15,6 0-3-15,0-2 0 0,3-1-48 0,0-2-9 16,3-3-3-16,6-6 0 0,-3 1-8 0,6 0 0 15,-4-1 0-15,4-2 0 0,0-2 12 0,3-3 1 16,-3-1 0-16,0-4 0 0,0-1-13 0,-4 1 0 16,4 2 0-16,0 3 0 0,-6-3 0 0,-3 0 0 15,0 3 8-15,-3-1-8 0,-3 1 0 0,-6 3 9 16,0 2-9-16,-3 0 8 0,-3 5 0 0,-3 3-8 16,-9 3 12-16,0 5-4 0,1 0 11 0,-1 2 1 15,-3 6 1-15,-3 3 0 0,3 4-3 0,-2 1-1 16,-1 5 0-16,3 0 0 0,0 1-17 0,6-4 0 0,-3 3 0 15,10-2 0-15,2-4 0 0,6-1 0 0,-3-1 0 16,9-3 0 0,3-2-48-16,9-5-12 0,-1-1-4 0,4-2 0 15,3-2-164-15,3-4-32 0</inkml:trace>
  <inkml:trace contextRef="#ctx0" brushRef="#br1" timeOffset="149871.04">19903 6985 2152 0,'0'0'96'0,"0"0"19"0,-9 0-92 0,-3 3-23 0,-3 2 0 0,-2 3 0 15,-4 2 126-15,-3 9 21 0,-3 2 4 0,-3 6 1 16,4 7-52-16,-7 0-11 0,-6 14-1 0,-3 0-1 16,-8 2-37-16,2 3-7 0,-5 2-2 0,2 9 0 15,3-1-13-15,4 6-4 0,-4 3 0 0,4-1 0 16,-1-7-12-16,-3 10-2 0,7-6-1 0,-1 9 0 0,6-3-9 15,6-8 0-15,7-5 0 0,2-3 0 0,9-2-16 0,3-6-6 16,6-2-1-16,6-3 0 16,3-5-103-16,9-9-21 15,3 1-4-15,2-5-1117 0</inkml:trace>
  <inkml:trace contextRef="#ctx0" brushRef="#br1" timeOffset="150308.15">19945 7612 288 0,'9'-21'12'0,"-9"16"4"0,0-1-16 0,0 1 0 0,-3 0 0 0,0-1 0 16,0 6 421-16,-3 0 82 0,0 6 16 0,-3 2 3 15,-3 5-331-15,-3 3-67 0,-6 8-12 0,1 5-4 0,-7 0-42 0,0 5-9 16,3 3-1-16,-6 6-1 0,4-1-25 0,-1 6-5 16,-3-3-1-16,-3 5 0 0,-2 0-24 0,-4 0 0 15,6 1 0-15,-3-6 0 0,4-3-16 0,2-5 2 16,6-5 0-16,3-1 0 16,9-9-57-16,6-1-11 0,3-8-2 0,6-2-1 15,9-9-129-15,6-4-26 0,0-6-4 0,6-6-2 0</inkml:trace>
  <inkml:trace contextRef="#ctx0" brushRef="#br1" timeOffset="150713.6">20350 7173 1670 0,'-3'-5'148'0,"-3"-3"-118"16,3 2-30-16,-6 4 0 0,-3 2 155 0,0 2 25 15,-6 4 4-15,3 4 2 0,-3 6-69 0,1 3-13 0,-4-4-4 0,3 9 0 16,-3 0-24-16,0 5-6 0,3 0-1 0,-3 6 0 15,-2-1-45-15,2-2-10 0,-3 8-2 0,0-1 0 16,-3 6-4-16,1 0 0 0,-1 3-8 0,3-1 12 16,3 1-4-16,3-6 0 0,-3-2-8 0,7-3 12 15,5-2-12-15,0-6 0 0,0 0 0 0,9-8 0 16,0-3-18 0,9-4-6-16,3-4-2 0,0-4 0 0,-12-6-8 0,26-3-2 0,4-5 0 15,3-3 0-15,0-5-14 0,2 1-3 0,-2-7-1 16,6 1 0-1,-4-3 13-15,1-2 2 0,-3-3 1 0,6-3 0 0,2 0 38 0,-2-2 0 16,-6-3 0-16,-4 3 0 0,1 2-14 0,-3 5 5 0,-3 4 1 0,-3 4 0 16,-6 3 54-16,-6 3 11 0,-1 5 3 15,-8 8 0-15,0 0 19 0,-6 5 4 0,-2 3 1 0,-7 5 0 0,0 9-24 16,-6 1-4-16,-6 4 0 0,-3 7-1 0,-5 1-32 16,5 2-7-16,-3 0 0 0,3 2-1 0,1 1-7 15,2 0 0-15,-3 0-8 0,6 4 12 0,-3-1-12 16,7-1 0-16,2-2 0 0,3-3-10 15,3-3-98-15,3-2-20 0,6-3-4 16,0-5-1176-16</inkml:trace>
  <inkml:trace contextRef="#ctx0" brushRef="#br1" timeOffset="151187.76">20460 8284 2613 0,'0'0'116'0,"-9"3"24"0,6-1-112 0,-6 4-28 0,3-1 0 16,0 0 0-16,6-5 70 0,0 0 9 0,0 0 1 0,0 0 1 16,0 0-49-16,6 3-9 0,-6-3-3 0,12-3 0 15,0 1-12-15,3-4-8 0,3-2 8 0,-1-2-8 16,-2 2-9-16,3-5-7 0,-6-1 0 0,6-1-1 16,-3-1 5-16,-3 0 0 0,-3 0 1 0,0-3 0 15,-3 1 11-15,-1-3 0 0,1 0 0 0,-3-1 8 16,-6 4 4-16,0-3 2 0,0 2 0 0,0 1 0 15,-5 4 10-15,-1 4 1 0,-3 2 1 0,0 3 0 0,-6 5 10 16,-6 2 3-16,0 4 0 0,-2 1 0 0,-1 4-21 16,0 2-4-16,0 3-1 0,0 3 0 0,4 2-5 0,2 0-8 15,0 3 11-15,3 0-11 0,6 2 0 0,3-2 0 16,3 2 0-16,0-2 0 0,6 0 0 0,3-5 0 16,3-1 0-16,3-2-9 0,3-3-13 0,6 0-2 15,3-5-1-15,3-2 0 16,-1-1-24-16,1-2-5 0,0-6-1 0,3-2 0 15,0-1-7-15,-4-2-2 0,1-5 0 0,-3 0 0 16,0 0 6-16,-3-6 1 0,0 1 0 0,-6-1 0 0,2 1 46 0,-5-1 11 16,0-5 0-16,-6 3 0 0,0 0 18 0,0 0 3 15,-6-3 1-15,0 3 0 0,-3 0 5 0,0 2 1 16,-3 3 0-16,0 3 0 0,1 2-8 0,-4 3-2 16,0 3 0-16,-3 5 0 0,3 0-18 0,-3 5 10 15,3 3-10-15,3 0 8 16,-3 3-57-16,6 0-12 0,0 2-3 0,6 3-1105 0</inkml:trace>
  <inkml:trace contextRef="#ctx0" brushRef="#br1" timeOffset="151818.6">20975 8221 2131 0,'0'0'189'16,"0"0"-151"-16,0 0-30 0,0 0-8 15,3-8 85-15,0 2 16 0,0 1 3 0,0 0 1 16,3-3-66-16,0 0-14 0,-1 0-2 0,4 0-1 16,-3-3-22-16,3 1 0 0,0-1 0 0,-3 3 0 15,3-5 12-15,-3 3-3 0,0 2 0 0,-3-6 0 0,3 4 22 0,-3-3 4 16,0 2 1-16,-3-2 0 0,0 0-8 16,0-1 0-16,-3 1-1 0,0 2 0 0,-3 1 7 0,-3 2 2 15,3 0 0-15,-6 5 0 0,-3 3-10 0,-3 3-2 16,-2 5 0-16,-4 0 0 0,-3 2 7 15,3 6 1-15,0 0 0 0,1 3 0 0,-1 5-24 0,0-1-8 16,0 4 0-16,6-1 0 0,3 1 0 0,1-1 0 16,2 3 0-16,6-2 0 0,3-6 0 0,3 0 0 15,0-2-12-15,3-3 12 16,6-3-36-16,0-3-1 0,8 1 0 0,-2-6 0 16,3-2-14-16,-3-3-2 0,3 0-1 0,3-5 0 0,3-3 24 15,-4 0 5-15,4-6 1 0,0 1 0 16,3-5-32-16,-3 2-7 0,-4-5-1 0,4-6 0 15,3 1 5-15,-3-3 1 0,0 0 0 0,5-6 0 16,4-2 24-16,0 0 5 0,-3 0 1 0,2-8 0 16,7-3-12-16,-6 1-1 0,9-9-1 0,-7-2 0 15,1 0 2-15,-3 0 1 0,-1-1 0 0,4 4 0 0,0-3 39 0,-3 5 0 16,2 2 0-16,-2 6 0 0,-9 6 81 0,-3 4 15 0,3 6 2 16,-7 0 1-16,-2 8 17 0,-3 2 4 0,-3 6 1 0,-3 3 0 15,-3 2-33-15,0 2-8 0,-6 4 0 0,3 2-1 16,-6 2-24-16,-3 9-5 0,0 0-1 0,-6 7 0 15,-3 3-25-15,-2 6-4 0,-1 4-2 16,-3 4 0-16,-3 5-3 0,0 2-1 0,4 0 0 0,-7 6 0 16,0-1 14-16,-3 6 4 0,-5 3 0 0,-1 0 0 15,-3-1-21-15,4 1-11 0,-1-3 12 0,3-1-12 0,0 1 0 16,10-5 0-16,5-3 0 0,0 3 0 16,3-6-33-16,6-2-1 15,0-6 0-15,6-2 0 0,3-6-75 0,3-5-15 16,3-2-4-16,0-6 0 0,6-2-140 0,3-6-29 15</inkml:trace>
  <inkml:trace contextRef="#ctx0" brushRef="#br1" timeOffset="152173.41">21525 8160 2487 0,'0'0'55'0,"-6"2"11"0,0 4 2 0,1 2 2 0,-1 0-56 0,-3 0-14 15,6-3 0-15,-3 3 0 0,3-3 80 0,3-5 12 16,-6 5 4-16,6-5 0 0,0 0-45 0,0 0-9 0,6 3-2 0,3-3 0 15,-3 0-25-15,3-3-6 0,2-5-1 0,-2 3 0 16,3-3-8-16,0 0 0 0,0-2 0 0,-3-1 0 16,3 3 0-16,0-2 0 0,-3-1 0 0,0 0 0 15,0-2 0-15,0-3 0 0,-3 3 10 0,-1-3-10 16,-2 0 10-16,-3 0-10 0,3 3 8 0,-6 3-8 16,0-1 37-16,-2 6 3 0,-1-1 0 0,-3 4 0 15,-3 2-15-15,-3 2-2 0,3 6-1 0,-3 3 0 16,0 0 16-16,-3 4 3 0,-3 1 1 0,1 8 0 15,-4 0-34-15,3 2-8 0,0-2 0 0,0 3 0 16,0-1 0-16,4-2 0 0,5 2 0 0,0-2 0 16,6-5 0-16,0-1 0 0,6-2 0 0,3-3 0 15,3 1-28-15,3-4-2 16,0-2 0-16,6 0 0 0,2-3-29 0,1-5-5 0,3 0-2 16,0-5 0-16,0 0-74 0,0-3-14 0,2 0-3 15,1-5-654-15,0-1-130 0</inkml:trace>
  <inkml:trace contextRef="#ctx0" brushRef="#br1" timeOffset="152706.13">22403 7369 2286 0,'3'-6'50'0,"-3"-2"10"0,3 3 3 0,-3-3 1 0,3 3-51 0,-3 0-13 16,0-3 0-16,0 5 0 0,0 3 54 0,0 0 8 15,0 0 2-15,0 0 0 0,0 0-32 0,0 0-7 0,0 0-1 0,0 0 0 16,0 0-24-16,0 0 0 15,6-3 0-15,-6 3 0 0,6 0 31 0,-6 0 1 16,0 0 0-16,6 0 0 0,0 0-10 0,-6 0-2 16,0 0 0-16,6-2 0 0,0-1-6 0,-6 3-2 0,6-3 0 15,0 3 0-15,0-2 16 0,3-1 4 0,-3 3 0 0,0-5 0 16,0 2-32-16,3-2 0 0,-3 2 0 0,3-2 0 16,0 0 0-16,-1-1 0 0,4 4 0 0,-3-4 0 15,3 1 0-15,0 0 0 0,0-6 0 16,3 3 0-16,-6 0 0 0,3 0 8 0,-3-2 0 15,0-1 1-15,-3 1 3 0,2 2 1 0,1-5 0 0,0 2 0 16,3 0-5-16,-3 1 0 0,-3-1-8 16,3 1 12-16,0 2-12 0,-3-3 8 0,0 1-8 0,-3 2 0 15,0 0 10-15,0 0-10 0,-3 2 10 0,0-1-10 16,-3 1 29-16,-3 1 0 0,0 2 0 0,-6 3 0 16,-3 0-9-16,0 3-1 0,0 0-1 0,-5 5 0 15,-1 2 8-15,-6 6 2 0,0 2 0 0,-6 9 0 16,4 5-4-16,-1 2-1 0,-3 3 0 0,-6 5 0 15,-8 3-2-15,-1 8 0 0,-2 0 0 0,-1 3 0 0,6-1-10 16,1 4-3-16,2 4 0 0,3-2 0 0,1-3-8 16,2-5 0-16,3-3 0 0,0 3 0 0,4-5 0 15,5-3 0-15,0 0 0 0,9-3 0 0,0-5 0 0,6 0 0 16,0-8 0-16,6 0 0 0,3-5-14 0,0-3-5 16,3-2-1-16,0-3 0 15,6-3-17-15,0 0-4 0,0-5-1 16,0 0 0-16,3-5-70 0,0 2-15 0,3-5-2 0,-3-3-1 15,3 1-69-15,-4-1-13 0,4-2-4 0</inkml:trace>
  <inkml:trace contextRef="#ctx0" brushRef="#br1" timeOffset="153221.65">22781 7480 403 0,'0'0'36'0,"0"0"-36"0,0 0 0 0,0 0 0 0,0 0 326 16,0 0 58-16,0 0 12 0,0 0 3 0,3 5-211 0,-3-5-41 15,3 5-9-15,0 1-2 0,-3-6-54 0,9 5-11 16,-6 0-3-16,6-2 0 0,-3-3-12 0,3 3-4 15,0-6 0-15,3 0 0 0,-3 1-32 0,3-4-6 16,0 1-2-16,3-3 0 0,2-3-3 0,-2 1-1 16,3-1 0-16,3 1 0 0,0-3-8 0,0-1 0 15,3-2 0-15,-4-2 0 0,-2 2 0 0,0-3 0 16,0 1 0-16,0-6 0 0,3 3 0 0,-6 0 0 16,-1-3 0-16,1 0 0 0,-6 3 28 0,-3 0 3 15,-3 0 1-15,-6 5 0 0,-3 3-19 0,-9 5-3 16,-3 0-1-16,-5 5 0 0,-1 3 32 0,-3 5 7 15,-9 1 0-15,4 7 1 0,-4 3 17 0,0 8 3 16,-3-1 1-16,-5 6 0 0,-4 6-47 0,-2 2-10 16,-1 8-1-16,-3 0-1 0,-2 5 8 0,11 0 1 15,-5 11 1-15,-1 3 0 0,-3-1-21 0,10-5-8 0,2-2 0 16,0 5 0-16,7-6 8 0,2-2 0 0,3-5 0 0,6 2 0 16,7-5 0-16,5-8-12 0,3 3 12 0,6-8-12 15,6-3-2-15,0-5-1 0,6-3 0 0,3-3 0 31,2-2-42-31,1-5-9 0,0-1-2 0,3-2 0 0,6-2 4 16,0-6 0-16,2 0 0 0,4-6 0 0,0-2-204 0,-3-2-41 0</inkml:trace>
  <inkml:trace contextRef="#ctx0" brushRef="#br1" timeOffset="153605.91">23377 7056 2451 0,'0'0'108'0,"0"-7"24"0,3-1-106 0,3 0-26 16,-3 2 0-16,0 1 0 0,-3 5 64 0,3-5 8 15,-3 5 2-15,3 0 0 16,3 0 2-16,-3 2 0 0,3 1 0 0,-4 2 0 0,1 6-13 0,3 0-3 15,-3 4 0-15,0 7 0 0,-3 1-19 0,0 4-4 0,0 5-1 0,-3-1 0 16,0 6-14-16,-3 3-3 0,1 2-1 0,-4 1 0 16,0-1-6-16,-3-2-2 0,0 5 0 0,-3 0 0 15,0 0-10-15,3-8 0 0,0-3 9 0,-3 6-9 16,-2-3 12-16,-1 0-3 0,0 0 0 0,-3 0 0 16,0-3-1-16,-9 11 0 0,7-2 0 15,-1-1 0-15,-3 0-8 0,3-2 0 0,-3-3 0 16,4 3-11-16,5-3 11 0,-3-3 0 0,0-2 10 0,3 0-10 15,0-1-11-15,0-1-8 0,1-1-1 0,-7 0-1 16,3-3-86 0,-3 3-17-16,-6 0-3 0,4-2-814 0,2-3-163 0</inkml:trace>
  <inkml:trace contextRef="#ctx0" brushRef="#br1" timeOffset="155609.46">1960 9940 2098 0,'0'0'46'0,"0"0"10"0,0 0 1 0,0 0 3 0,0 0-48 0,0 0-12 15,0 0 0-15,0 0 0 0,0 0 69 0,0 0 12 16,0 0 3-16,0 0 0 0,0 0-64 0,0 0-12 16,0 0-8-16,0 0 10 0,0 0 22 0,9 0 5 15,-6-2 1-15,6-4 0 0,-9 1-29 0,9-3-9 16,-6 0 0-16,6-2 0 0,-9-4 14 0,0 4-4 16,9 2-1-16,-9-3 0 0,0 1 21 0,0 2 4 0,0-3 1 0,-6 1 0 15,3-1 6-15,-3 3 2 0,0 0 0 0,-3 0 0 16,-3 0-14-16,-3 3-2 0,4 0-1 15,-7 2 0-15,-3 3-5 0,0 0-1 0,-3 5 0 0,-3 1 0 16,4 4 2-16,-4 4 0 0,3-1 0 16,-6 5 0-16,0 3-4 0,1 3-1 0,8 0 0 15,0 0 0-15,-6 8-1 0,12-6 0 0,-5 3 0 0,2 0 0 16,9 3-2-16,0-5-1 0,0-4 0 0,3 1 0 16,6 0-5-16,0-3-8 0,0 0 11 0,3-5-11 15,6-5 0-15,3-6 0 0,6-2 0 0,2-9 0 16,4 4-12-16,3-6 3 0,3-5 1 0,9-6 0 15,-4-2-24-15,4-6-4 0,0 1 0 16,-4-8-1-16,1-1-78 0,3-2-15 0,-4-3-3 0,4 1-1 16,0-1-135-16,0 0-27 0</inkml:trace>
  <inkml:trace contextRef="#ctx0" brushRef="#br1" timeOffset="155895.51">2761 8853 1036 0,'0'0'92'0,"9"-5"-73"15,-6-1-19-15,-3 6 0 0,0 0 284 0,0 0 54 16,0 0 10-16,0 0 3 0,0 0-169 0,0 0-34 16,0 0-6-16,0 6-2 0,-9 2-51 0,-3 5-10 15,0 5-3-15,-6 4 0 0,1 4-11 0,-4 6-2 16,0 2-1-16,-3 3 0 0,-3 3-23 0,-2 5-5 0,-1 0-1 0,-3 2 0 16,0 6-9-16,-8 3-1 15,2 5-1-15,-9 2 0 0,4 3-12 0,-7-5-2 16,0 3-8-16,1 2 12 0,8 3-12 0,-2-6 0 0,8 1 0 15,6-9 0-15,0-7 0 0,9 0 9 0,7-3-9 16,2-11 8-16,9-5-8 0,-3-10 0 0,6-4 0 0,6-1 0 31,3-9-42-31,5 3-10 0,1-3-3 0,6-5 0 0,0-2-65 0,9-4-14 0,-6 1-2 16,17-8-1212-16</inkml:trace>
  <inkml:trace contextRef="#ctx0" brushRef="#br1" timeOffset="156505.74">2446 10044 1497 0,'0'0'66'0,"0"0"14"0,0 0-64 0,0 8-16 0,0-8 0 0,-6 7 0 0,6-7 196 0,0 8 35 16,0 0 7-16,6 0 2 0,-6-8-144 0,0 0-29 16,3 6-6-16,6-4-1 0,-1-2-20 0,-5 0-5 15,6-2-1-15,0-1 0 0,0 0 13 0,3-2 2 16,-3-6 1-16,0 3 0 0,3 1-50 0,0-7 0 15,0 1 0-15,0 0 0 0,-3 2 0 0,-1-2 0 16,-2-3 0-16,-3 0 10 0,6 6 6 0,-6-4 0 16,3 1 1-16,-6 0 0 0,0 0-17 0,0-3 0 15,-6 0 8-15,3 0-8 0,3 3 8 0,-6 0-8 16,0 2 12-16,0 1-12 0,-2 2 25 0,-4 2-1 16,-6 4-1-16,6 2 0 0,-3 2 14 0,-3 4 3 15,0 4 1-15,-3 3 0 0,4 3-13 0,-7 3-2 0,3-1-1 0,0 3 0 16,-6 3-12-16,3 3-2 0,-5-1-1 0,8 1 0 15,0-1-10-15,0-2 0 0,3 0 9 0,6 0-9 16,-2-3 0-16,8-3 0 0,6 3 0 0,0-5 0 16,0 0 0-16,6-3 0 0,2-2 0 0,7-3 0 15,0-5 0-15,-3-3 0 16,6 0 0-16,0-3 0 0,3 3-16 0,0-5-5 0,2-3-1 0,-2 0 0 16,3-3-86-1,9-5-18-15,-3-2-3 0,-1-1-1 0,1-2-29 16,-6 0-5-16,-6-6-2 0,3 4 0 0,-4-4 82 0,4 3 16 15,-9 1 3-15,-3 1 1 0,0 4 64 0,-6 2 8 0,0 3 4 0,-3 7 0 16,-3 4 104-16,0 4 21 0,3-4 4 0,-9 4 1 0,0 1-27 16,3 2-6-16,0 1-1 0,-3-1 0 15,3 3-38-15,0 0-8 0,-3 0-2 0,4 2 0 0,2 4-24 16,-6-4-4-16,6 3-2 0,-3 1 0 0,3-1-14 16,-3 0-2-16,0 3-1 0,6-3 0 0,-6 3-13 15,6-3 11-15,-3 1-11 0,3-1 10 0,-6 0 1 16,6-5 0-16,0 3 0 0,0-1 0 15,0-2-11-15,6 3 0 0,-6-3 0 0,3 0-11 0,3-3-1 16,0 0-1-16,3-2 0 0,0-1 0 16,0-4-128-16,2-1-26 0,7-5-5 0,-3 0 0 15,9-2-75-15,-3-4-14 0,0-1-3 0</inkml:trace>
  <inkml:trace contextRef="#ctx0" brushRef="#br1" timeOffset="156764.81">2922 9874 1789 0,'0'0'79'0,"0"0"17"0,0 0-77 0,0 6-19 16,0-1 0-16,3 0 0 0,0 0 150 0,-3 1 26 0,0 2 6 0,0 2 1 15,-3 3-77-15,0 3-15 16,3 3-3-16,-6-1-1 0,3-2-28 0,-3 0-6 0,0 5-1 0,0-2 0 16,3-1-6-16,-6-4-2 15,3-1 0-15,3 0 0 0,0 0-9 0,-3 0-3 0,3-2 0 0,3 0 0 16,-6-6-9-16,3 3-3 0,3-3 0 0,0 0 0 16,0-5-8-16,0 0-1 0,0 0-1 0,9-7 0 15,0-1-1-15,-3-3 0 0,3-2 0 0,0 0 0 16,0-1-9-16,0-2 0 0,3 1 0 0,0-4 0 15,-3 1 0-15,3-1 0 0,2-2-12 0,-2 2 12 16,3-2 0-16,0 0 0 0,-3 2 0 0,6 1 12 0,-9-1-12 16,6 4 0-16,3-1 0 0,-7 8 0 15,1 5 0-15,3-2-11 0,-3 2 3 0,0-2 0 16,0 0-117-16,3 2-23 0,-3 0-5 16</inkml:trace>
  <inkml:trace contextRef="#ctx0" brushRef="#br1" timeOffset="157194.06">3672 10319 460 0,'0'0'41'0,"0"2"-33"0,0 4-8 0,-6-1 0 0,3 3 412 0,-6 3 81 15,6 2 16-15,-6 0 3 0,-6 5-299 0,3 4-60 16,-2 4-12-16,-1-2-2 0,0 0-70 0,-3 2-13 16,6 1-4-16,-3-4 0 0,0 7-35 0,-3-4-7 15,-2 3-2-15,-1-2 0 16,3-1-47-16,3 1-9 0,-3-4-3 0,6 4-1241 15</inkml:trace>
  <inkml:trace contextRef="#ctx0" brushRef="#br1" timeOffset="158085.41">4544 9980 1555 0,'0'0'68'0,"3"-5"16"0,-3 5-68 0,6-3-16 0,-6-2 0 0,0 5 0 16,0 0 148-16,0 0 27 0,0 0 5 0,0 0 0 15,-6 3-60-15,-3 4-13 0,-3 1-3 0,0 6 0 16,-6 1-31-16,4 1-6 16,-4 3-2-16,0 2 0 0,0 0-17 0,0 0-3 0,3 3-1 0,-3 0 0 15,1 0-13-15,8 0-3 0,-12 2-1 0,12-2 0 16,-6 2-15-16,9-2-4 0,-3-3 0 0,6-5 0 15,0 0-8-15,6 0 0 0,3-5 0 0,3-4 0 16,9-1-37-16,-3-9-7 0,9-2 0 16,2-6-1-16,10-2-105 0,-6-5-21 0,6-4-4 0,-1-1-1 15,1 1 64-15,-6-1 13 0,5-1 3 0,-8 0 0 16,0 5 41-16,0-4 9 0,0 1 2 0,-7 1 0 0,4 3 35 0,-3-1 9 16,-3-2 0-16,-3 5 0 0,-3 3 55 0,-3 2 13 15,0 1 2-15,-3 2 1 0,-3 3 46 0,5 2 10 16,-8 0 1-16,0 3 1 15,0 0-39-15,-5 11-8 0,-1-1-2 0,-6 6 0 0,6 0-16 16,-9 0-4-16,3 0-1 0,0 2 0 0,0 4-27 16,0-4-6-16,3 1-1 0,-6-1 0 0,6 1-17 15,-2 2-8-15,2-3 0 0,3 1 8 0,-3-3-8 16,3 0 0-16,0-3 0 0,6 0 0 0,0-2 0 0,0-1 0 16,3-2 0-16,3 0 0 0,0-3 0 0,3-2 0 15,3-3 8-15,-1-3-8 0,7 1-12 0,-3-3-4 16,6-1 0-16,3-2-1 15,-3-2-149-15,5-4-30 0</inkml:trace>
  <inkml:trace contextRef="#ctx0" brushRef="#br1" timeOffset="158821.87">5163 10070 288 0,'0'0'12'0,"0"0"4"16,3-5-16-16,-3 5 0 0,6-6 0 0,-6 6 0 0,3-5 396 0,-3 5 76 15,0 0 15-15,0 0 3 0,0 0-283 0,0 0-57 16,0 0-11-16,0 0-3 0,0 0-42 0,-6 5-9 16,3 6-1-16,-3 0-1 0,-3 5-17 0,3-3-3 15,-6 5-1-15,1 1 0 0,-1 2-14 0,3 0-4 16,-6 0 0-16,3 0 0 0,-3 1-18 0,0-1-4 16,3-3-1-16,3 1 0 0,0-6-11 15,6 3-2-15,-3-5-8 0,6-4 12 0,3 1-12 0,-3-8 0 16,9 6 0-16,3-9 0 0,9-2 0 0,-9-3 0 15,6-5 0-15,-3-3 0 16,3 0-33-16,2-3 0 0,4 1 0 0,3-3 0 16,0 2-7-16,0-2 0 0,-7 2-1 0,4 1 0 0,3 2 16 0,-6 0 3 15,3 3 1-15,-3 2 0 0,-13 1 21 0,7 4 0 16,-6 1 0-16,0 5 0 0,-9 0 0 0,0 0 15 16,0 0-1-16,3 11 0 0,-9 2 23 0,3 0 5 15,-3 3 1-15,-9 3 0 0,4 2-12 0,-4-3-3 0,6 3 0 16,-3 1 0-16,-3-1-19 0,3-3-9 0,0 6 8 0,6-5-8 15,-3-3 14-15,3-3-2 0,3 0-1 16,3-5 0-16,0 2-11 0,3-4 0 0,0-1 9 0,3-2-9 16,6-3 0-16,-3 0 0 0,3-6 0 0,0-2 0 15,6-5-11-15,3 3 11 0,2-4-13 0,4-1 5 16,-3-4-12-16,3-2-1 0,-3 2-1 0,2 1 0 16,-5-1 1-16,0 1 0 0,3 2 0 0,0-3 0 15,-6 6 7-15,2 0 2 0,4 0 0 0,-9 2 0 16,0 3 12-16,0 0 0 0,-3 6-10 0,0-1 10 15,-6 3 0-15,0 3 0 0,-1-1 8 0,-2 4-8 16,-3 1 32-16,-3 1 2 0,-2 3 0 0,-1 2 0 0,-3 3 1 16,-3 0 0-16,-3 5 0 0,0 0 0 0,0 0-10 15,0 1-1-15,3-1-1 0,0 3 0 0,0-3-10 16,4 0-1-16,2-3-1 0,3 1 0 0,0-3-11 0,0 0 0 16,3-3 0-16,0-2 0 0,6-3 21 0,3-3 3 15,-3-3 0-15,5-4 0 16,7-3-174-16,0-1-34 0,3-4-8 0,-6-4 0 0</inkml:trace>
  <inkml:trace contextRef="#ctx0" brushRef="#br1" timeOffset="160037.94">6791 10234 230 0,'0'0'20'0,"0"0"-20"16,0 0 0-16,0 0 0 0,0 0 255 0,0 0 46 15,0 0 10-15,0 0 1 0,0 0-152 0,0 0-32 16,9 0-5-16,0 0-2 0,0-3-29 0,-9 3-7 16,9-2-1-16,0-1 0 0,0 1-23 0,-3-1-5 15,3-2 0-15,-3-1-1 0,0 1-3 0,3-3-1 0,-3 0 0 16,0 0 0-16,0-2-26 0,0 2-5 16,-1-3 0-16,-2 3-1 0,0 0 27 0,0-2 6 0,-3-1 0 0,0 3 1 15,0-5-5-15,0 2 0 0,-3 3-1 0,0-2 0 16,0-3-6-16,-2-1-1 0,-1 1 0 15,-3 0 0-15,0 0-7 0,-3 2-1 0,0 0-1 16,0 4 0-16,-3 1-7 0,-3 4 0 0,-3 4-1 0,1 1 0 16,2 5 2-16,-6 2 1 0,0 6 0 15,-6 0 0-15,4 5-6 0,-4 0 0 0,6 3-1 0,-3 0 0 16,3 0-19-16,4 0-9 0,-1 2 1 0,3 1 0 16,3-1 8-16,3 1 0 0,-3-4 0 0,6 4 0 15,0-1 0-15,6-2 0 0,0-3 0 0,6-2-8 16,0-3 0-16,3-3 0 0,6-3 0 0,3-2 0 0,-3-8 8 0,3 0 0 15,3-5 0-15,3-3 0 16,2-5 0-16,1-3 0 0,3-2 0 0,0-4-8 0,2 1-5 0,7-5-1 16,0-1 0-16,0 6 0 0,-7 0 14 0,-2 2-11 15,-3 1 11-15,-3 2-10 0,0-2 10 0,-6 2 0 16,-1 0 0-16,-2 0 0 0,-3 3 0 0,0 2 0 16,-3 1 0-16,-3 4 0 0,3-2 0 0,-3 6 0 15,-3 2 0-15,0 0 8 0,0 0 1 0,-6 5 1 16,0 6 0-16,-3 2 0 0,0 0 14 0,0 3 2 15,0 0 1-15,3 2 0 0,-2 3-27 0,-1 1 0 16,3 4-12-16,0-2 12 0,0 0 0 0,0-3 0 16,3 0 9-16,0-2-1 0,3-6-8 0,6 0-8 15,0-2 8-15,0-4-12 16,3-4-60-16,3-3-13 0,2-5-3 0,1-3 0 16,3 0-99-16,0-5-20 0,3 0-4 0,0-3-1 0</inkml:trace>
  <inkml:trace contextRef="#ctx0" brushRef="#br1" timeOffset="160393.07">7970 9091 576 0,'0'0'25'0,"0"0"6"0,0 0-31 0,0 0 0 0,0 0 0 0,0 0 0 0,0 0 431 0,0 0 80 15,0 0 16-15,-6 8 3 0,0 5-330 0,-3 0-65 16,-3 6-14-16,0 7-2 0,-8 1-31 0,2 2-7 16,-9 5-1-16,-3 9 0 0,-6 4-32 0,4 4-6 15,-10-1-2-15,0 3 0 0,4 2-18 0,-1 1-4 16,-3 7-1-16,4 4 0 0,-1-7-17 0,6 4 10 15,-3-6-10-15,7 3 8 0,-1-3-8 0,3-7 0 16,3-1 0-16,7-3 0 0,5-4-9 0,3-6-7 16,3 0-2-16,6-8 0 15,9-8-37-15,0-5-7 0,2-3-2 0,1-8 0 16,3-5-108-16,3-7-21 0,0-4-5 0,0-5-994 0</inkml:trace>
  <inkml:trace contextRef="#ctx0" brushRef="#br1" timeOffset="160669.57">8330 9170 2804 0,'0'0'62'0,"0"0"13"0,0 0 2 0,0 0 1 0,0 0-62 0,0 0-16 0,0 0 0 0,0 0 0 16,-3 6 92-16,0 2 16 0,-3 2 4 0,-6 4 0 15,1 1-45-15,-7 7-9 0,-3 4-2 0,-3 6 0 16,-6 5-32-16,-2 2-6 0,-1 4-2 0,-3 4 0 0,-6 6 3 15,7 0 0-15,-1 3 0 0,0 2 0 0,4 3-19 0,-4-6 8 16,0 1-8-16,-3 5 0 0,4-6 12 0,2-7-4 16,0 0 0-16,6-3-8 0,10-6 0 0,2-4 0 15,6-1 0-15,3-7 0 16,9-4-54-16,0-1-14 0,0-7-4 0,9-1 0 16,2-6-88-16,4-6-19 0,0-2-3 0,0-8-1106 15</inkml:trace>
  <inkml:trace contextRef="#ctx0" brushRef="#br1" timeOffset="161014.94">8110 9999 2343 0,'-21'18'104'0,"15"-10"21"0,-3 5-100 0,0 1-25 16,0-1 0-16,1 3 0 0,-4 0 124 0,6-1 20 0,0 1 4 0,3-5 1 16,-3-1-47-16,6-4-10 15,-3 2-1-15,6-3-1 0,0 0-58 0,3-2-11 0,3 0-2 0,0-3-1 16,2 2-6-16,10-4 0 0,-3-1-1 0,3-2 0 15,3-3-11-15,-3 0 0 0,-1-3 0 0,1 1-11 16,-3-4 11-16,0 1 0 0,-3 0 0 0,3-3-8 16,-6 0 8-16,0-2 0 0,-3-1-9 0,-1 1 9 15,1-4 0-15,-6 4 0 0,0-1 0 0,-3 11 0 16,-3 0 0-16,0 3 0 0,-3 0 0 0,-3 2 0 16,-5 6 8-16,-4 5-8 0,-3 0 8 0,-9 8-8 15,-6 2 19-15,7 3-2 0,-1 3 0 0,3 3 0 16,3-1 9-16,3 1 2 0,1-4 0 0,-1 4 0 15,6-3-11-15,6-1-1 0,-3 4-1 0,6-1 0 0,3 1-15 0,0-6 0 16,6-5 0-16,0-3 0 16,3-2 17-16,3 5-2 0,3-3-1 0,-3 0 0 15,3-2-62-15,6-4-13 0,2-1-3 0,10-4 0 16,0-2-110-16,3-5-22 0,-4 0-5 0</inkml:trace>
  <inkml:trace contextRef="#ctx0" brushRef="#br1" timeOffset="161834.41">9569 9477 288 0,'5'-8'25'0,"-2"-2"-25"16,0 2 0-16,0-3 0 0,0 3 362 0,0 0 67 16,-3 3 14-16,0 5 2 0,0 0-218 0,0 0-44 15,0 0-9-15,-3 8-2 0,0 8-66 0,-3 3-14 16,-2 2-2-16,-1 5-1 0,-3 9-21 0,-3 4-4 15,0 4 0-15,0 2-1 0,0 2-12 0,-3 3-3 16,0-2 0-16,1 8 0 0,-4-3-33 0,0-1-7 16,3-1-8-16,3-1 11 0,0-8-11 0,6 1 0 15,3-9 0-15,0 0 8 0,6-2-8 0,0-8 0 16,9-5 0-16,3-4 0 0,6-7-22 0,0-5 0 16,-3-8 0-16,9-6 0 0,0-2 0 0,5-6 0 15,1-4 0-15,3-4 0 0,0-5 1 0,-1 3 0 16,1-5 0-16,0-3 0 0,-3-3 9 0,2 0 3 15,1-2 0-15,-3 2 0 0,-3 3 9 0,-4 3 0 0,-2 2 0 16,0 6 0-16,-3 5 0 0,-3 7 0 0,-6 1 0 16,-3 8 0-16,-6 5 0 0,0 0 8 0,-9 13-8 0,-3 3 8 15,3 10 30-15,-3 4 6 0,-6 4 2 16,0 6 0-16,0 2-30 0,-2 0-5 0,2 3-2 16,0-2 0-16,3-4-1 0,3-2-8 0,3-2 12 0,6-6-4 15,3-3-8-15,3-2 0 0,6-8 0 0,6-5 0 16,3-9 0-16,3-4 0 0,5-6 0 0,4-6-11 0,6-7 11 15,3-3 0-15,-4-5 0 0,7-2 0 0,-6-7 0 16,2-1 0-16,-2-4 0 0,6-2 0 16,-1 1 0-16,1-4 8 0,-6 6-8 0,6-6 0 0,-4 6 0 15,4-3 8-15,0-8-8 0,-4 5 0 0,-5 3 0 16,0 3 0-16,-3 2 0 0,-4 0 0 0,-2 9 0 16,0 4-8-16,-6 1 8 0,0 7-8 0,-6 3 8 15,-1 6-10-15,-5 2 10 0,-3 8-10 16,-3 0-48-16,0 0-10 0,-6 5-1 0,-2 8-836 15,-4 1-167-15</inkml:trace>
  <inkml:trace contextRef="#ctx0" brushRef="#br1" timeOffset="162336.31">10268 10229 2325 0,'0'0'103'0,"0"0"21"0,0 0-99 0,3-3-25 0,0-5 0 16,6 3 0-16,0-3 92 0,0 0 14 0,0-3 2 0,3 1 1 16,2-3-71-16,4-3-14 0,3 0-4 15,3-3 0-15,-3 1-20 0,3-3 0 0,-4 0 0 0,1 2 0 16,-3-2 0-16,-3 2 0 0,-3 1 0 0,0-1 0 16,-6 1 16-16,0-1 1 0,-3 3 1 0,-3 0 0 15,-3 3 23-15,-3 0 5 0,-3 8 1 0,-3-1 0 16,-9 9 9-16,0 2 1 0,-8 6 1 0,-1 2 0 15,3 8-19-15,0 3-4 0,-3 3-1 0,4-1 0 0,2 6-20 16,6-6-4-16,0 1-1 0,6-1 0 0,3-2-9 16,3 0 0-16,3-6 0 0,6 4 0 0,3-4 0 0,3 1 0 15,6-4 0-15,3-1-11 16,0-4-12-16,6-4-2 0,2-6-1 0,7-3 0 16,3-2-28-1,-3-1-6-15,-1-4 0 0,1-1-1 0,-6 1 2 0,3-1 1 16,-4-2 0-16,-2 0 0 0,0 2 25 0,-6 0 5 0,3 3 0 15,-6 3 1-15,-3 2-1 0,-4 1 0 16,-2 4 0-16,-6-2 0 0,0 0 83 0,-3 14 16 0,-5-1 3 0,-1 0 1 0,0 3-7 16,0 0-2-16,-3 0 0 0,3 2 0 0,0-2-21 0,3-3-4 15,0-5-1-15,3 3 0 0,0-3-20 0,6-3-4 16,-3-5 0-16,6 0-1 0,0-2-15 0,6-4 8 16,0-2-8-16,6-2 0 0,0-4 0 0,-1-1 0 15,4-4 0-15,3 1 0 0,3-4 0 0,3 4-12 16,-1-6 1-16,1-2 0 15,-3 2-58-15,3-3-12 0,-4-4-3 0,-2 1 0 16,3 1-97-16,-3 3-20 0,-3-3-4 0</inkml:trace>
  <inkml:trace contextRef="#ctx0" brushRef="#br1" timeOffset="162809.72">11703 9123 2084 0,'18'-11'46'0,"-12"9"10"0,2-4 1 0,-2 1 1 0,0 0-46 0,0 2-12 0,-3 0 0 15,-3 3 0-15,0 0 143 0,0 8 26 16,-6 3 6-16,-3 7 1 0,-2 1-86 0,-4 7-17 15,0 6-3-15,-6 5-1 0,-3 3-13 0,-3 2-2 0,1 6-1 16,-4 5 0-16,3 2-12 0,-3 1-2 0,-3 2-1 16,-8 6 0-16,-1 2-5 0,3-3-1 15,4 1 0-15,2-1 0 0,3-4-32 0,6-9-20 16,1 0 2-16,5-8 1 16,6-2-31-16,3-6-7 0,3-2-1 0,6-5 0 0,0-6-76 15,6-3-15-15,3-4-3 0,0-9-691 0,3-5-139 0</inkml:trace>
  <inkml:trace contextRef="#ctx0" brushRef="#br1" timeOffset="162989.1">11229 9784 2833 0,'0'0'62'16,"-6"0"13"-16,1 3 2 0,-4 0 3 0,0-3-64 0,6 0-16 0,3 0 0 0,0 0 0 0,0 0 52 0,0 0 6 15,6 5 2-15,6-2 0 0,2-3-45 0,4 0-15 16,0 0 9-16,9-3-9 0,3 3 28 0,2-3 1 15,1 1 0-15,3 2 0 0,-6 0-29 0,-1 0-13 16,7-3 1-16,-3 3 0 16,0 3-100-16,-4-3-20 0,-2 2-4 0,-3 4-708 15,-3-4-140-15</inkml:trace>
  <inkml:trace contextRef="#ctx0" brushRef="#br1" timeOffset="163312.31">11712 9930 2156 0,'-12'8'96'0,"6"0"19"0,3 0-92 0,-3 5-23 15,3-3 0-15,-6 6 0 0,6-5 140 0,-3 2 23 16,0 0 5-16,0-2 0 0,6 0-64 0,0-1-12 0,3-2-4 0,3-3 0 15,3 1-44-15,-3-4-8 16,3 1-3-16,3-6 0 0,0 1-20 0,3-6-4 0,5 0-1 0,1 0 0 16,3-5-8-16,0-3 8 0,-3 0-8 0,0 3 8 15,-4-3-8-15,1 0 0 0,-3 3 0 0,-3-3 8 16,-3 3-8-16,-3-3 0 0,0 2 0 0,-3 1 0 16,-3 0 0-16,-3 0 8 0,3 0-8 0,-9 2 8 15,0 3-8-15,-3 3 0 0,0 2 0 0,-9 6 0 16,-2-1 12-16,-4 6 0 0,-3 6 0 0,-3-1 0 15,-2 8 12-15,-1 3 4 0,0 2 0 0,3 1 0 16,7 4-17-16,-1-4-3 0,0 5-8 0,6-3 12 16,3 0-3-16,6 0-1 0,3 0 0 0,4-3 0 15,2-2-8-15,6 0 0 0,2-3 0 0,4-2 0 0,3-3 0 16,6-3 0-16,6-3 0 0,3-4 0 0,5-1-20 16,7-10 1-16,0-1 0 0,3-1 0 15,2-4-153-15,1-2-30 0,-9-1-6 16</inkml:trace>
  <inkml:trace contextRef="#ctx0" brushRef="#br1" timeOffset="163992.23">12167 9991 403 0,'0'0'17'0,"0"0"5"0,0 0-22 0,0 0 0 0,0 0 0 0,0 0 0 16,0 0 375-16,3 8 70 0,-6 2 15 0,3 3 2 0,0 6-261 15,-6 2-52-15,-6 6-10 0,0 2-3 0,-3 2-57 0,1 6-12 16,-7 3-3-16,0 5 0 0,0 0-31 0,0 3-6 16,0 2-2-16,-5 0 0 0,2 1-25 0,-6-6 0 15,0 2 0-15,0 3 0 0,-2-2 0 16,5 0 0-16,0-3 0 0,3 0 0 0,3-8 0 0,7-6 0 15,-1-4 0-15,3-1 0 0,0-7 0 0,6-6 0 16,3-2 0-16,-3-3 0 0,6-3 0 16,0-5 0-16,3-3 0 0,6-2 0 0,-3-8 0 0,9-8 0 15,3-11 0-15,5-8 0 0,4-7 0 0,6-4 0 16,0 4 0-16,-1-4 0 0,4-7 0 0,0-8 0 16,6-19 0-16,2 6 0 0,7 8 0 0,-1 4-16 15,7 1 3-15,3-8 0 0,-7 3 13 0,-5 10 0 16,-4 8 0-16,7 3 0 0,-9 10 23 0,-10 19 7 15,4 0 2-15,-6 7 0 0,3 1-32 0,-4 3 0 16,-5 2 0-16,0 2 0 0,-3 6 0 0,0 3 0 16,-1 2 0-16,-8 3 0 0,0 3 0 0,-6 5 0 15,-3 0 0-15,-3 5 0 0,-3 3 0 0,-3 2 0 16,-6 0 0-16,-2 4 0 0,-4-1 12 0,-6 2-3 16,0 1-1-16,0 0 0 0,-6-6 0 0,1 3 0 0,2-2 0 15,0-3 0-15,0-3 4 0,6-3 1 0,1 1 0 16,2-6 0-16,3-2-13 0,0-6 0 0,0 0 0 15,3-2 0-15,3-6 8 0,0-5-8 0,3 0 0 0,0-2 0 16,6-3-13-16,-3-3-9 0,6-3-2 0,0 1-869 16,6-1-175-16</inkml:trace>
  <inkml:trace contextRef="#ctx0" brushRef="#br1" timeOffset="164480.78">13084 10139 2516 0,'0'0'56'0,"0"5"11"0,0 3 2 0,3-3 1 0,-3-5-56 0,0 0-14 16,0 0 0-16,6 3 0 0,3-6 57 0,3 1 9 16,0-4 2-16,2-2 0 0,1-2-40 0,3-1-7 15,-3-2-1-15,0-3-1 0,-3 0-19 0,0-5 0 16,3 0 0-16,-3 0 0 0,-7 2 0 0,1-4 0 15,0-1 0-15,-3-3 0 0,-3 3 30 0,0-2-1 16,-3 2 0-16,-6 3 0 0,1 0-5 0,-4 8-2 16,-3-1 0-16,-6 9 0 0,0 0 17 0,-3 5 3 15,0 5 1-15,-2 3 0 0,-7 5-19 0,0 3-3 16,-3 5-1-16,7 0 0 0,-1 3-4 0,3 3-2 0,3 2 0 16,3 0 0-16,4-3-14 0,5 3 0 0,3-2 0 15,3-3 0-15,3 0-9 0,3-3 9 0,3 0-13 16,3-3 5-16,3-2 8 0,3-5 0 0,0-1 0 0,5-2 0 15,4-2-11-15,0-4 0 0,6-4 0 0,0-4 0 16,-1-2-1-16,1 1 0 0,-3-7 0 16,-3 1 0-16,3-3-31 15,-1 0-6-15,1-2-2 0,-3-1 0 0,-3 3 37 0,-3 1 14 0,-3-1-11 0,0 2 11 16,-6 4 0-16,0 2 0 0,-3 3 13 0,-3 5-4 16,0 0 38-16,-3 5 7 0,0 3 2 0,-6 5 0 15,0 0-26-15,3 3-5 0,-3 0-1 0,3 3 0 16,0-4-24-16,0 4 0 0,6-1 0 0,-3-2 0 0,3 0 0 15,6 0 0-15,3-5 0 0,0 2 0 16,3-5-55-16,0-3-16 0,6 0-3 0,-1-2-857 16,1-3-171-16</inkml:trace>
  <inkml:trace contextRef="#ctx0" brushRef="#br1" timeOffset="165198.84">13849 10033 2052 0,'0'0'91'0,"0"0"18"0,0 0-87 0,0 0-22 0,0 0 0 0,0 0 0 0,0 0 10 16,0 0-2-16,3 8-8 0,-3-3 12 0,0-5 65 0,0 0 13 15,3 8 2-15,-3-8 1 0,0 0 0 0,6 5 0 16,-6-5 0-16,6 6 0 0,0-6-54 0,3 0-11 15,-1 0-3-15,1-6 0 0,3 1-25 0,0-3 0 16,0 0 0-16,0-5 0 0,-3 0 26 0,3 0 3 16,0-1 1-16,0 1 0 0,0-3-30 0,-3 3 0 15,-1 0 0-15,-2-3 0 0,0 0 8 0,-6 0-8 16,-3 3 0-16,-3 0 0 0,0-3 0 0,-2 5 0 16,-4-2 0-16,-3 5 0 0,-3-2 0 0,0 4 12 15,-3 1-1-15,-3 5-1 0,1 3 4 0,-4 2 1 16,0 0 0-16,0 6 0 0,-3 5-4 0,1 0-1 15,-7-1 0-15,6 7 0 0,-3-4 18 0,7 3 3 16,-1 3 1-16,3 3 0 0,9-1-32 0,3-2 0 16,-3 2 0-16,6-2 0 0,4 3 0 0,-1-6 0 15,6-3 0-15,6 1 0 0,-1-3 0 0,4-3 0 16,9-3 0-16,3-4 0 0,6-1 0 0,3-5 0 0,-1 0 0 16,4-5 0-16,-3-1 0 0,0-2-15 0,2-2 5 0,1-1 1 15,0-2 9-15,-6-3 12 0,-3 3-2 0,-1-3-1 16,-2 0-9-16,0 0 0 0,-6-2 0 0,0 5 0 15,-3-3 0-15,-6 0 0 0,-3 5 8 16,0 3-8-16,-3-2 0 0,-3 4 0 0,0 6 0 16,-3 0 0-16,0 3 0 0,0 2 10 0,-3 1-2 0,0 4-8 15,0 1 15-15,3 2-4 0,0 0-1 0,0 1 0 16,0 4-10-16,-3-2 0 0,6 0 9 0,0 0-9 16,3 0 0-16,0-1 0 0,3-4 0 0,0 0 0 15,3-1-18-15,3-5-2 0,-3 1 0 0,6-4 0 16,6 1-188-1,0-6-39-15,0-2-7 0</inkml:trace>
  <inkml:trace contextRef="#ctx0" brushRef="#br1" timeOffset="165515.43">14408 9882 2246 0,'0'0'200'0,"0"0"-160"0,-6 5-32 0,1-2-8 0,2 2 116 0,-3 3 21 15,0 3 5-15,0 0 1 0,-3-1-43 0,0 3-9 16,3 3-2-16,-3 3 0 0,-3-3-37 0,3 2-7 15,0 1-1-15,3-1-1 0,-3 1-19 0,0-1-4 16,3 1-1-16,-3-3 0 0,4-1-10 0,-1 4-1 16,0-3-8-16,3-3 12 0,0-2-12 0,3-3 0 15,0 0 0-15,0 0 0 0,0-8 0 0,0 0 8 16,0 0-8-16,0 0 0 0,0 0 0 0,6-3 9 16,3-5-9-16,-4-3 8 0,1 1-8 0,3-6 0 15,0 3 9-15,3-3-9 0,-3-5 0 0,3 2 0 16,3-5 0-16,0 3 0 0,3-3 0 0,-3 3 0 0,5-3 0 15,1 1 0-15,0-1 0 0,6 3 0 0,-3-1-8 16,-1 1 8-16,1 5-20 0,-3 0 2 0,0 3 0 16,-3 3 0-1,-6 2-31-15,0 2-7 0,-12 6 0 0,9-2-1 0,-9 2-153 16,0 0-30-16,11 0-7 0</inkml:trace>
  <inkml:trace contextRef="#ctx0" brushRef="#br1" timeOffset="165868.67">14795 9940 1728 0,'0'0'153'16,"0"0"-122"-16,0 0-31 0,0 0 0 0,0 0 147 0,3 6 23 16,3-4 5-16,3 4 1 0,0-6-74 0,3 0-14 15,6 0-4-15,-3-3 0 0,-3 0-39 0,6 1-8 16,2-6-1-16,-2 0-1 0,3 0-19 0,-3-3-3 16,3 1-1-16,-3-4 0 0,-3 1 16 0,-1 0 4 15,1 0 0-15,-3 2 0 0,-3-2-17 0,0 0-3 16,-3 0-1-16,0-1 0 0,-3-2 13 0,-3 3 4 15,3-3 0-15,-3 0 0 0,-3 3-4 0,0 3 0 16,-6-1 0-16,3 0 0 0,-6 6 9 0,-3 0 2 16,-6 5 0-16,-2 5 0 0,-7 0-7 0,0 6 0 15,3 2-1-15,-2 3 0 0,-1 3-11 0,0-1-1 16,3 3-1-16,3 1 0 0,7 4-14 0,2 3 0 16,0-2 8-16,3-1-8 0,6 0 0 0,0 1 0 15,3 2 8-15,0-3-8 0,6-2 0 0,0-3 0 0,6-2 0 16,0-3 0-16,3-6 0 0,9 1 0 15,-1-3-10-15,7-5 10 16,-3-1-28-16,3-4 0 0,3-4 0 0,2 1 0 16,1-6-65-16,-3 1-14 0,0-3-2 0,-1-1-1 15,-2-1-140-15,-3-4-28 0</inkml:trace>
  <inkml:trace contextRef="#ctx0" brushRef="#br1" timeOffset="166944.78">15876 9901 403 0,'0'0'36'0,"0"0"-36"16,0 0 0-16,0 0 0 0,0 0 323 0,0 0 57 16,0 0 12-16,0 0 3 0,0 0-196 0,0 0-39 15,0 0-8-15,0 0-2 0,-3 5-42 0,3-5-8 16,0 0-1-16,0 0-1 0,0 0-59 0,6-5-12 15,0-1-3-15,6-2 0 0,0-2-12 0,0-1-4 16,5-2 0-16,-2 0 0 0,3-3-8 0,0 0 0 16,-3 0 0-16,3 0 0 0,0-2 0 0,-4-1 0 15,1 3 0-15,0-2 0 0,-3-1 0 0,-3-2 0 0,0 3 0 16,-3-1 0-16,-3 3 8 0,-3 3 4 16,-3 0 0-16,-6 2 0 0,0 3 16 0,0 3 4 15,-3 2 1-15,0 6 0 0,-6 2-13 0,1 6-2 0,-4-3-1 16,0 2 0-16,-6 4 14 0,3-1 2 0,1 0 1 0,2 0 0 15,3 1-34-15,0-4 0 0,6 3 0 0,0-2-9 16,6 0 9-16,6-3 0 0,0-8 10 0,9 5-10 16,3-3 0-16,6 1 0 0,6-6 0 0,3-2 0 31,-1 0-23-31,4 0-7 0,-3-3-2 0,3-3 0 0,-1 3 9 0,7 0 2 16,0 3 0-16,-3 2 0 0,-4 3 9 0,-2 0 1 0,0 6 1 0,-3 1 0 15,-6 4 10-15,-4 2 0 0,-5 3 0 0,-3 0 0 16,-9 3 0-16,-3 2 0 0,-3 3 0 0,-5 2 0 15,-1 0 0-15,-3 1 0 0,-3 2 0 0,-3-3 0 16,0 6 0-16,1-3 0 0,-1-5 0 0,0 3 0 16,0-4 9-16,0 1 7 0,1-5 2 0,-1-1 0 0,-3-2-3 15,3-3-1-15,-3 1 0 0,4-4 0 16,2-2-14-16,0-3 0 0,6 1 0 0,3-6 0 0,0-6 0 16,9 4-12-16,-3-6 3 0,12 0 0 0,0-5-10 0,6-1-1 15,0-1-1-15,3-4 0 16,0-2-11-16,0 2-3 15,2 1 0-15,-5 5 0 0,0 2 14 0,-3 3 2 0,0 3 1 16,-9 5 0-16,0 0 18 0,0 8 0 0,0 5 0 0,-3 3 9 0,3 0 19 0,-3 0 3 16,0 2 1-16,3 3 0 0,3-2-7 0,3-1-1 15,0-2 0-15,3 0 0 0,3-3-15 0,0-2-9 16,3-3 10-16,3-3-10 0,8-2 8 0,1-3-8 16,3 0 0-16,6-3 9 0,-4-5-9 0,7-2 0 15,-3 2 0-15,-1-6 0 16,-2-1-105-16,0 1-20 0,-3-2-4 0,-3-2-1074 0</inkml:trace>
  <inkml:trace contextRef="#ctx0" brushRef="#br1" timeOffset="167329.51">16709 9753 1785 0,'0'0'159'0,"0"0"-127"0,0 0-32 0,0 0 0 16,0 7 134-16,-6 1 21 0,0 0 4 0,-3 3 1 15,1 0-24-15,-1 2-5 0,0 0-1 0,-3 6 0 16,0 2-56-16,0 0-11 0,0-3-3 0,0 6 0 15,-3 3-25-15,3-4-6 0,-3-1-1 0,4 4 0 0,2-5-7 0,-3 0-1 16,3 1-1-16,3-4 0 0,3-2-19 0,0 0 0 16,3-3 8-16,0-2-8 0,6-1 0 0,0-4 0 15,3-1-8-15,6-3 8 0,-1-2-25 0,7-5 1 16,3 0 0-16,3-6 0 16,3-2-12-16,-4 0-3 0,1-3 0 15,0-5 0-15,0 2-10 0,-3-2-3 16,2-3 0-16,-2 3 0 0,-3-3 35 0,3-2 6 0,0-1 2 0,-6 4 0 15,-1-1 9-15,-2 5 0 0,-3 1 0 0,0 5 0 0,-3 5 41 0,-3 0 4 16,-6 8 1-16,0 0 0 0,0 0 18 0,-3 10 3 16,-3 3 1-16,-3 6 0 0,-3 2-24 0,0 3-5 15,-3 5-1-15,4 0 0 0,-1 0-18 0,3-2-3 16,0 2-1-16,0-3 0 0,0-2-16 0,6-3 0 16,6-2 0-16,0-3 0 0,0 0 0 0,3-3 0 15,3-3 0-15,3-2 0 16,3-2-48-16,-4-6-8 0,7 0 0 0,0-3-1 15,3-2-155-15,0-6-30 0</inkml:trace>
  <inkml:trace contextRef="#ctx0" brushRef="#br1" timeOffset="168091.1">18227 8988 691 0,'3'-8'61'0,"0"3"-49"15,0-1-12-15,-3 1 0 0,0 2 243 0,3-2 45 16,0 3 10-16,-3 2 2 0,0 0-92 0,0 5-17 0,-3 3-4 0,0 5-1 16,-6 0-72-16,0 8-14 0,-2 1-4 0,-7 4 0 15,0 6-21-15,-6 5-5 0,3 5-1 0,-6 0 0 16,4 6-20-16,-4-3-4 0,-3 5-1 0,0 6 0 16,0-1-19-16,4-2-4 0,-4 0-1 0,-3 0 0 15,0-5-11-15,7-3-9 0,2-3 12 0,3 0-12 16,3-7 8-16,6-1-8 0,-3-7 0 15,9-1 0-15,6-5 0 0,6-5 0 0,-3-3 0 0,6-5 0 16,6-8 0-16,3 0-9 0,0-10 9 0,6-3-12 16,-1-3 12-16,4-3-8 0,3-7 8 0,6-1-8 15,8-2 8-15,1 0-13 0,0 3 5 0,5-1 8 16,1 1-12-16,-9 5 12 0,-1 2-10 0,-5 6 10 16,-6 5-15-16,-3 3 3 0,-1 5 1 0,-8 5 0 15,0 3-9-15,-9 2-3 0,-3 4 0 0,-6 1 0 0,0 7 12 0,-3-1 3 16,-6 5 0-16,0 1 0 0,-3 2 8 15,-6 0 0-15,0 3 0 0,-2 2 0 0,-4 0 12 0,-6 1 5 16,0-6 1-16,0 0 0 0,1 0 8 0,-1-5 2 16,-6-3 0-16,6 0 0 0,1-2-6 0,-1-3-1 15,3-3 0-15,0-5 0 0,4 0-9 0,2-3-3 16,-3-2 0-16,3-3 0 0,0-3-9 0,0-2 0 16,1-3 0-16,2-5 8 0,3-3-16 0,0-3-4 15,0-2-1-15,6-3 0 16,6-2-20-16,0-3-4 0,6-3-1 0,3 3 0 15,3 2-26-15,3-2-4 0,3 0-2 0,3 3-822 16,3-1-165-16</inkml:trace>
  <inkml:trace contextRef="#ctx0" brushRef="#br1" timeOffset="168455.47">18593 9909 1324 0,'0'0'118'0,"0"0"-94"0,0 0-24 0,0 0 0 16,0 0 285-16,6 0 53 0,3 0 10 0,0 0 3 16,3 0-260-16,0-3-52 0,3 0-11 0,3 1-1 0,-3-1-8 0,0-2-2 15,-1-1 0-15,4 1 0 0,-3-3-6 0,0 3-2 16,3-6 0-16,-6 3 0 0,0 1-9 0,0-1 0 16,-3-3 9-16,0 0-9 0,-1 1 9 0,-2-1-9 15,0 1 12-15,-3-1-12 0,0-2 38 0,-6 2 1 16,-3 1 0-16,3-4 0 0,-3 4-3 0,1-1-1 15,-7 3 0-15,3 6 0 0,-3-1-2 16,-6 3 0-16,0 5 0 0,-3 3 0 0,-6 3 1 0,-2-1 0 16,-1 9 0-16,0-1 0 0,6 6-10 0,1 0-1 15,2 3-1-15,0-1 0 0,6-2-22 0,6 0 0 16,0 5 0-16,6-3 0 0,6 1 0 0,0-4 0 16,9-1 0-16,0-1 0 0,3-5 0 0,3-3 0 15,2-2 0-15,7-4-12 16,0-1-32-16,0-1-6 0,3-5-2 0,-4-3 0 15,-2-2-135-15,3-5-27 0</inkml:trace>
  <inkml:trace contextRef="#ctx0" brushRef="#br1" timeOffset="169149.13">19457 9692 2084 0,'0'0'46'0,"6"-3"10"0,-3-2 1 0,0-1 1 0,-3 6-46 0,6-5-12 16,-6-3 0-16,0 8 0 0,0-5 90 0,0 0 16 0,0 2 3 0,-3-2 1 15,0-1-36-15,0 4-7 16,0-4-2-16,0 1 0 0,-3 3-25 0,3-4-6 0,-3 6-1 0,0 0 0 16,-3-2 23-16,-3-1 4 0,-3 3 0 0,-3 3 1 15,-3 2-24-15,1 0-5 0,-1 0 0 0,0 3-1 16,0 3-15-16,3 0-4 16,-6-1 0-16,4 1 0 0,-1-1-12 0,0 1 9 0,0 2-9 0,0-2 8 15,0-1-8-15,9 1 0 0,4 2 0 0,5-2 8 16,0-1-8-16,6-2 0 0,5 3 0 0,4-3 0 15,6 0 0-15,-3 0-11 0,6 0 11 0,3 0-8 16,3-1 8-16,-1-1 0 0,4-1-9 0,3 3 9 16,0 0-11-16,-4 0 3 0,-2 0 0 0,0 0 0 15,-3 2-24-15,-3-2-4 0,-9 0 0 0,-4 5-1 0,-8 1 19 0,-3 2 4 16,-2-1 1-16,-7 1 0 0,-6 0 13 0,-6-3 0 16,-3 1 0-16,3-1 10 0,-2 0 6 0,-1 0 0 15,0-5 1-15,-3-2 0 0,6-1 19 0,-5 0 3 16,-4-2 1-16,3-3 0 0,0 0-25 0,4 0-5 15,-1-3-1-15,0 0 0 0,3 1-9 0,3-3 8 16,3-1-8-16,4 1 8 0,5-3-16 16,0 0-4-16,3 0-1 0,6 0 0 15,3-2-73-15,6 2-14 0,3-3-4 16,-1 0 0-16,7 4-183 0,0-4-37 0,21-13-7 0,-3 14-1 0</inkml:trace>
  <inkml:trace contextRef="#ctx0" brushRef="#br1" timeOffset="169500.12">19873 9885 2246 0,'0'0'200'0,"0"0"-160"0,0 0-32 0,0 0-8 16,0 0 28-16,9-3 5 0,0-2 1 0,0 2 0 15,0 1 5-15,3-4 1 0,-3 1 0 0,3-3 0 16,0-2-6-16,3-1-1 0,-3 0 0 0,2 1 0 15,1-1-7-15,-3 1-2 0,-3-1 0 0,0 3 0 16,-6-3 1-16,0 1 0 0,0-1 0 0,-6 3 0 16,-6-2 18-16,-3-1 3 0,-3 1 1 0,-3 2 0 0,-5 0-11 0,-1 2-1 15,-3 4-1-15,-6 4 0 0,-2 4-2 16,5 2 0-16,-3 2 0 0,6 4 0 16,0 1-4-16,-2 4-2 0,-1 5 0 0,-3-3 0 0,6 3-14 15,-2 2-4-15,5 1 0 0,6 2 0 0,0-3-8 16,6 3 0-16,6 0 0 0,6-2 0 0,3-1 0 0,9-2 0 15,3-3 0-15,6-5 0 0,6 0-17 0,-4-8-6 16,1 0-1-16,6-5 0 16,3-6-80-16,8 0-17 0,4-7-3 0,0-1-1 15,-1-5-144-15,1-2-29 0</inkml:trace>
  <inkml:trace contextRef="#ctx0" brushRef="#br1" timeOffset="170046.3">20737 9194 2613 0,'6'-5'116'0,"-3"5"24"0,-6-3-112 0,0 3-28 0,-3-2 0 0,6 2 0 15,0 0 56-15,0 0 7 16,0 0 1-16,0 0 0 0,0 0-30 0,0 0-6 0,0 0 0 0,12 5-1 16,5 0-9-16,1-2-2 0,3-3 0 0,0-5 0 15,0 2-8-15,0-5-8 0,2 3 9 0,1-6-9 16,3 1 8-16,-6-4-8 0,0 4 0 0,-3-3 9 15,-1-3-9-15,-2 0 0 0,-3 3 0 0,0-1 0 16,-3-4 0-16,0 2 8 0,-3 0-8 0,0 0 8 16,-3-2 0-16,-3-1-8 0,0 3 12 0,-3-2-4 15,-3 2-8-15,-3 0 0 0,3 3 0 0,-6 2 0 16,-3 1 20-16,-3 4 8 0,-2 4 1 0,-10 2 1 0,0 8-14 0,-6 2-2 16,-2 6-1-16,-4 5 0 0,-3 6 8 0,1 4 2 15,2 9 0-15,-6 0 0 0,-2 5-10 0,2 0-1 16,-3 8-1-16,1 0 0 0,-1 5-11 0,7-3 0 15,5 6 9-15,3 0-9 0,6-3 0 0,4-5 0 16,8-8 0-16,3 0 0 0,9-2 0 0,3-6-10 16,0 0 10-16,6-6-13 15,6-4-18-15,0-3-3 0,0-1-1 0,3-7 0 16,6-5 3-16,5-6 1 0,-2 0 0 0,6-5 0 0,-3-2 8 0,0-3 2 16,-4-3 0-16,1-3 0 0,0-5 3 0,-3 6 1 15,0-4 0-15,-3 4 0 0,-3 2 17 0,-3 3 11 16,-9 5-2-16,0 0 0 0,0 0 37 0,0 0 7 15,6 10 2-15,-6 1 0 0,-3 5-21 0,0-1-4 16,-3 1-1-16,3 3 0 0,-3 2-10 0,0 0-3 0,6 0 0 16,-3 3 0-16,6-5-16 0,-3-1 0 0,3-2 0 15,6 0 0-15,0-3 0 0,-3-5 0 0,2 0 0 16,4-3 0-16,3-2-15 0,-3-3 0 0,6-8 0 16,0 3 0-1,0-3-161-15,0-3-33 0,-1-2-7 0</inkml:trace>
  <inkml:trace contextRef="#ctx0" brushRef="#br1" timeOffset="170531.83">20853 9790 1972 0,'6'-3'44'0,"0"0"8"0,3-2 3 0,-1 2 0 0,1-2-44 0,3 2-11 16,3-2 0-16,0 0 0 0,-3 0 46 0,0 2 7 15,0 0 2-15,-3 1 0 0,3 2 28 0,-6-3 5 16,0 6 2-16,-4-1 0 0,-2-2 6 0,6 6 0 15,-6 4 1-15,-3 1 0 0,3 5-29 0,-5-3-5 0,-1 5-2 0,-3 4 0 16,-3-1-7-16,3 2-2 0,-3 1 0 0,0 3 0 16,-3-3-39-16,6-1-13 15,0-1 8-15,0-1-8 0,3-3 0 0,-3-2 10 0,6 0-10 16,0-5 8-16,3-1 0 0,0-5 0 0,0-5 0 16,0 0 0-16,0 0-8 0,6-2 0 0,0-1 0 15,3-5 0-15,-3 0 0 0,3-5 0 0,3 0 0 16,-3 0 0-16,3-6 0 0,0 1 0 0,-3-4 0 15,3-1 0-15,0 1 0 0,-1 1 0 0,1-3 0 0,0 3 0 16,3 0 0-16,-3 0 0 0,3 2 0 0,0 1 0 16,-3 2 0-16,6 3-11 0,-6 0 11 15,5 2-12-15,-2 0-32 0,0 3-8 16,0 3 0-16,0 0-1 0,-3 5-119 16,0-3-23-16,-3 3-5 0,0 0-972 0</inkml:trace>
  <inkml:trace contextRef="#ctx0" brushRef="#br1" timeOffset="171053.1">21442 9850 2073 0,'0'0'92'0,"0"0"19"0,-3 6-89 0,3-6-22 16,0 0 0-16,0 0 0 0,-6 2 128 0,6-2 22 16,0 0 4-16,0 0 1 0,0 0-89 0,6-2-18 15,6 2-3-15,0-6-1 0,0-1-24 0,3-1-6 16,-3 0-1-16,-1-3 0 0,4 0-13 0,0-2 0 15,-3 3 8-15,0-1-8 0,-3-2 0 0,-3 2 8 16,6 1-8-16,-6-4 0 0,0 1 16 0,-6 0-4 16,3-3 0-16,-3 6 0 0,-3-4 18 0,-3 4 3 15,0 4 1-15,-6 4 0 0,0-1 6 0,-3 6 0 16,0-1 1-16,-6 9 0 0,-5 0-11 0,2 2-2 0,-6 3-1 16,0 2 0-16,1 1-15 0,2 2-4 0,3 3 0 15,3 0 0-15,3-1-8 0,3 4 0 0,3-3 0 16,1 2 0-16,5 1 0 0,0-4 0 0,6-1 0 0,6 1 0 15,3-4 0-15,-1-1-12 16,4-4 4-16,3-1 8 16,3-5-41-16,0 0-1 0,6-6 0 0,3 1 0 15,-7-3-22-15,4-3-5 0,-3-2-1 0,6-3 0 16,-6-2-15-16,-1-1-3 0,1-2-1 0,0-3 0 0,-3 0 7 16,3 0 2-16,3-2 0 0,-1 2 0 0,4-3 26 0,-3-2 6 15,3 0 0-15,-3-3 1 0,0 6 35 0,-1-4 12 0,-2 4-9 0,-3 5 9 16,-3-1 49-16,-6 6 15 0,0 3 4 0,-9 5 0 0,0 0 51 15,0 0 10-15,-6 5 3 0,0 3 0 0,-9 3-52 0,3 2-9 16,-3 3-3-16,-3 0 0 0,3 0-22 0,4 5-5 16,-4-3-1-16,3 1 0 0,0 2-40 0,0-2-9 15,3 2-2-15,3-3 0 0,0-4 11 0,6-1 12 16,6 0-2-16,3-2-1 16,0-6-45-16,3 0-8 0,-3-5-3 0,6-2 0 15,0-4-179-15,5-2-36 0,1-2-7 0</inkml:trace>
  <inkml:trace contextRef="#ctx0" brushRef="#br1" timeOffset="171185.62">22192 9260 2530 0,'-9'-15'112'0,"9"7"24"0,6 2-109 0,-3 1-27 0,0-3 0 16,-3 3 0-16,-3-3 20 0,3 3 0 0,0-3-1 0,6 0 0 31,0 0-194-31,0 0-38 0,6-11-8 0,6 6-2 0</inkml:trace>
  <inkml:trace contextRef="#ctx0" brushRef="#br1" timeOffset="171837.87">22600 9014 1558 0,'27'-21'69'0,"-15"8"15"0,2-3-68 0,1 3-16 15,-3 0 0-15,3 2 0 0,-3 0 108 0,-3 4 17 16,0-1 4-16,0 5 1 0,-3 3 14 0,-6 0 4 0,0 0 0 0,0 0 0 16,-3 8-32-16,-6 2-7 15,0 4-1-15,-6 4 0 0,0 6-37 0,-9 2-8 0,-5 9-2 0,-1 2 0 16,0 3-33-16,-3 2-6 0,4 3-2 0,-1 0 0 16,-3 5-4-16,0 0 0 0,-2 6-1 0,-4 0 0 15,0-1-3-15,6-5 0 0,4-2 0 16,2-3 0-16,3 3-12 0,0-9 0 0,6-2 0 15,1-2 0-15,5-3 0 0,3-6 0 0,3-2 0 16,3-3 0-16,0-3 0 0,3-4 0 0,3-4 0 16,0-2 0-16,3-5 0 0,6 0-10 0,0-3 2 0,2-6 0 15,1-2-7-15,3-2-1 0,6-6 0 0,3 0 0 16,3 0 1-16,2-2 0 0,4-1 0 0,-6 1 0 16,3-1 7-16,2 0 8 0,1 4-13 0,0-1 5 15,-1 5 8-15,1 3 0 0,-6 0 0 0,-3 6 0 16,-4 2 0-16,-2 2 0 0,-9 1 0 0,0 5 0 15,-3 0 0-15,-6 2 0 0,-3 1 0 0,-3 2 0 16,-6 3 0-16,0 0 0 0,-3 0 0 0,-3 5 0 0,-2-5 0 0,-1 2 0 16,-6-2 0-16,3 5 0 0,-3-2 0 15,3-3 0-15,4 2 0 0,-4-2 11 0,6 0 2 16,-3-3 1-16,0-2 0 0,3-3 0 0,3 0-5 16,-3-3-1-16,1-2 0 0,2-1 0 0,-3-4-8 0,6-1 0 15,-3-2 0-15,3-3 0 0,3-3-10 0,3 1-4 16,0-4-1-16,6-1 0 15,3-1-97-15,3-3-20 0,0 3-4 0,6-5-1155 0</inkml:trace>
  <inkml:trace contextRef="#ctx0" brushRef="#br1" timeOffset="172470.01">22862 9893 2761 0,'0'0'60'0,"0"0"13"0,-3 2 3 0,3-2 2 0,0 0-62 0,0 0-16 0,0 0 0 0,0 0 0 16,0 0 44-16,3 6 7 0,6-6 1 0,3 0 0 15,-3-3-42-15,6 0-10 0,-1-7 0 0,4 2 0 16,3 0 0-16,0 0 0 0,0-3 0 0,0 4 0 16,-1-4 0-16,-5 0 0 0,0 1 0 0,-3 2 0 15,-3-5 0-15,0-1 13 0,-6 4-3 0,0-3-1 16,-6-1 14-16,0 4 2 0,-3-1 1 0,-6 3 0 0,0 3 10 15,-6 2 1-15,0 1 1 0,1 4 0 16,-7 1 3-16,3 5 1 0,0 0 0 0,0 5 0 16,0 3-22-16,4 2-5 0,-4 1-1 0,3 2 0 15,-3 3-5-15,3 0-1 0,3 0 0 0,3-3 0 0,1 0-8 16,5 3 0-16,0-3 0 0,6-3 0 0,3 1 0 0,3-6 0 16,5 0 0-16,1 1 0 0,3-6 0 15,0-3-11-15,3-5 3 0,3 0 0 16,0-3-40-16,-1 1-8 0,7-12-2 0,0 4 0 15,3-1 6-15,0-2 0 0,-7 0 1 0,4-1 0 0,-3 4 35 0,0-3 6 16,0 2 2-16,-1 0 0 0,-5-2 8 0,0 5 11 16,-6 0-3-16,0 3 0 0,-6 2 30 0,-6 3 6 15,0 0 0-15,3 6 1 0,-3 2-7 0,-6 2-2 16,0 1 0-16,0-1 0 0,-3 4-6 0,3-1-2 0,-3 3 0 0,6 0 0 16,-6-3-28-16,6-3 0 15,0 1 0-15,3-3 0 0,6 0 0 0,0 0 0 16,3-6 0-16,3 1 0 0,3-3-19 0,3-3 3 0,0 1 1 15,3-6 0 1,-1 0-17-16,1-3-4 0,0-5-1 0,3 3 0 16,3-3-3-16,-1 6 0 0,1-1 0 0,0 1 0 0,-6 2 23 15,3 2 4-15,-3-4 1 0,-1 2 0 0,-5 3 12 0,-3 2 0 16,-3 3 0-16,-9 0 10 0,0 0 34 0,0 5 6 0,0 3 2 0,-3 3 0 16,-3-1 9-16,0 6 3 0,-3 3 0 0,3-1 0 15,0 1-37-15,0 2-7 0,0-3-2 0,3 1 0 16,0 0-18-16,6-4 10 0,3 1-10 0,0-3 8 15,6-2-112-15,3 0-24 16,3-3-4-16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0.5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405 249 15376 0 0,'0'0'745'0'0,"5"6"4223"0"0,4-12-4410 0 0,0-1 0 0 0,-1 0 1 0 0,0 0-1 0 0,8-10 1 0 0,-1 2-30 0 0,-12 12-500 0 0,-1 0-1 0 0,0 1 1 0 0,0-1 0 0 0,0 0 0 0 0,0 0-1 0 0,0 0 1 0 0,-1-1 0 0 0,1 1 0 0 0,-1 0-1 0 0,0-1 1 0 0,0 1 0 0 0,0-1 0 0 0,-1 1 0 0 0,1-1-1 0 0,-1 1 1 0 0,0-1 0 0 0,0 1 0 0 0,0-1-1 0 0,0 0 1 0 0,0 1 0 0 0,-2-7 0 0 0,0 4 39 0 0,0 0 0 0 0,0 0 1 0 0,0 0-1 0 0,-1 0 1 0 0,0 0-1 0 0,0 1 0 0 0,0-1 1 0 0,-1 1-1 0 0,0 0 0 0 0,0 0 1 0 0,-5-5-1 0 0,4 5-28 0 0,-1 1 0 0 0,1 0 0 0 0,-1 0 0 0 0,0 0 0 0 0,0 1 0 0 0,0-1 0 0 0,0 1-1 0 0,0 1 1 0 0,-1-1 0 0 0,1 1 0 0 0,-14-2 0 0 0,10 3 20 0 0,0 0 1 0 0,0 0-1 0 0,0 2 0 0 0,0-1 0 0 0,0 1 1 0 0,0 0-1 0 0,-15 5 0 0 0,6-1 71 0 0,0 2-1 0 0,0 1 1 0 0,1 0-1 0 0,0 1 1 0 0,0 1-1 0 0,1 0 1 0 0,-25 22 0 0 0,29-22-59 0 0,1 1 0 0 0,0 0 0 0 0,0 1 1 0 0,1 0-1 0 0,-10 16 0 0 0,18-24-61 0 0,0 1 0 0 0,0 0 0 0 0,1 0 0 0 0,0 0-1 0 0,0 0 1 0 0,0 1 0 0 0,0-1 0 0 0,1 0 0 0 0,0 1 0 0 0,0-1 0 0 0,0 1-1 0 0,1-1 1 0 0,0 1 0 0 0,0 0 0 0 0,0-1 0 0 0,1 1 0 0 0,0-1 0 0 0,2 10-1 0 0,-1-9-9 0 0,0 0 0 0 0,0 0 0 0 0,1-1 0 0 0,0 1 0 0 0,0-1 0 0 0,0 1 0 0 0,1-1 0 0 0,0 0 0 0 0,0 0 0 0 0,0-1 0 0 0,0 1 0 0 0,1-1 0 0 0,0 0 0 0 0,0 0 0 0 0,0 0-1 0 0,0-1 1 0 0,8 4 0 0 0,-4-3-7 0 0,-1-1 0 0 0,1 0 0 0 0,0-1 0 0 0,1 1 0 0 0,-1-2 0 0 0,0 1 0 0 0,1-1 0 0 0,-1-1 0 0 0,0 0 0 0 0,18-1 0 0 0,-6-2-27 0 0,1 0 1 0 0,22-7-1 0 0,-36 8 9 0 0,0-1 0 0 0,0 0-1 0 0,0-1 1 0 0,-1 0 0 0 0,1 0 0 0 0,-1 0 0 0 0,0-1-1 0 0,8-7 1 0 0,-6 5-174 0 0,0-2 0 0 0,-1 1 0 0 0,0-1 0 0 0,9-13 0 0 0,-15 18 157 0 0,0 0 1 0 0,1 0-1 0 0,-1 0 0 0 0,-1 0 0 0 0,1-1 1 0 0,-1 1-1 0 0,0-1 0 0 0,0 1 1 0 0,0-1-1 0 0,0 1 0 0 0,-1-1 1 0 0,0 0-1 0 0,0-8 0 0 0,-1 5 32 0 0,-1-1 1 0 0,1 1-1 0 0,-1 0 0 0 0,0 1 0 0 0,-1-1 0 0 0,0 0 1 0 0,0 1-1 0 0,-5-8 0 0 0,5 11 10 0 0,0-1 1 0 0,0 1-1 0 0,0 0 0 0 0,0 0 0 0 0,-1 0 1 0 0,0 1-1 0 0,0-1 0 0 0,0 1 0 0 0,0 0 1 0 0,0 0-1 0 0,-1 0 0 0 0,0 1 1 0 0,-7-4-1 0 0,2 3 7 0 0,1 0 1 0 0,-1 0 0 0 0,0 1-1 0 0,0 0 1 0 0,-1 1-1 0 0,1 0 1 0 0,-17 1 0 0 0,23 0-15 0 0,0 0 1 0 0,0 1-1 0 0,1-1 1 0 0,-1 1-1 0 0,0 0 0 0 0,1 0 1 0 0,-1 0-1 0 0,1 1 1 0 0,-1-1-1 0 0,1 1 1 0 0,-1 0-1 0 0,1 0 1 0 0,0 0-1 0 0,0 0 1 0 0,0 0-1 0 0,0 1 1 0 0,1 0-1 0 0,-1-1 1 0 0,1 1-1 0 0,-1 0 1 0 0,1 0-1 0 0,0 0 1 0 0,0 1-1 0 0,-2 3 1 0 0,1 5-1426 0 0,2 0-4512 0 0,1-2-2256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1.03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431 34 11520 0 0,'0'0'1040'0'0,"-3"-2"-1366"0"0,-9-4 9457 0 0,10 5-8097 0 0,1 0-998 0 0,-2-1 24 0 0,0 0 1 0 0,0 1-1 0 0,1-1 0 0 0,-1 0 1 0 0,0 1-1 0 0,0 0 1 0 0,-1 0-1 0 0,1 0 1 0 0,-3-1-1 0 0,-11-2 168 0 0,-2-1 216 0 0,6 5-195 0 0,0 1-1 0 0,1-1 1 0 0,-1 2-1 0 0,1 0 1 0 0,0 0-1 0 0,-1 1 1 0 0,1 1-1 0 0,0 0 0 0 0,1 1 1 0 0,-1 0-1 0 0,1 1 1 0 0,0 0-1 0 0,0 0 1 0 0,1 1-1 0 0,-1 1 1 0 0,-12 12-1 0 0,21-18-236 0 0,0 0 1 0 0,1 0-1 0 0,-1 0 0 0 0,1 0 0 0 0,-1 1 0 0 0,1-1 1 0 0,0 0-1 0 0,0 0 0 0 0,0 1 0 0 0,0-1 1 0 0,0 1-1 0 0,1-1 0 0 0,-1 1 0 0 0,1-1 0 0 0,-1 1 1 0 0,1-1-1 0 0,0 1 0 0 0,0 0 0 0 0,0-1 1 0 0,1 1-1 0 0,0 3 0 0 0,0-3-12 0 0,0 1-1 0 0,0-1 1 0 0,0 0 0 0 0,1 1 0 0 0,-1-1-1 0 0,1 0 1 0 0,0 0 0 0 0,0 0-1 0 0,0 0 1 0 0,0-1 0 0 0,0 1-1 0 0,1-1 1 0 0,-1 1 0 0 0,1-1-1 0 0,4 3 1 0 0,11 5-117 0 0,0 0 1 0 0,1-1-1 0 0,36 11 0 0 0,24 12-1634 0 0,-49-14 405 0 0,-28-17 1213 0 0,-1 0-1 0 0,1 1 1 0 0,0-1-1 0 0,-1 1 1 0 0,1-1-1 0 0,-1 1 1 0 0,1 0-1 0 0,-1 0 0 0 0,0 0 1 0 0,0 0-1 0 0,0 0 1 0 0,2 3-1 0 0,-3-4 111 0 0,0 0 0 0 0,0 0-1 0 0,0 0 1 0 0,-1 0 0 0 0,1 0 0 0 0,0 0-1 0 0,0 0 1 0 0,0 0 0 0 0,-1 0 0 0 0,1-1-1 0 0,-1 1 1 0 0,1 0 0 0 0,-1 0 0 0 0,1 0-1 0 0,-1-1 1 0 0,1 1 0 0 0,-1 0-1 0 0,1 0 1 0 0,-1-1 0 0 0,0 1 0 0 0,1-1-1 0 0,-1 1 1 0 0,0-1 0 0 0,0 1 0 0 0,0-1-1 0 0,1 1 1 0 0,-3 0 0 0 0,-25 11-58 0 0,25-11 92 0 0,-20 7 338 0 0,1-1 0 0 0,-2-1 0 0 0,1-1 0 0 0,-1-1 0 0 0,1-2 0 0 0,-1 0 0 0 0,-25-1 0 0 0,8-2 154 0 0,18 1-53 0 0,-32-5 1 0 0,44 5-370 0 0,11 0-80 0 0,0-1 1 0 0,0 1-1 0 0,0 0 0 0 0,0 0 0 0 0,0 0 1 0 0,0 0-1 0 0,0 0 0 0 0,0 0 0 0 0,0 0 0 0 0,0 0 1 0 0,0 0-1 0 0,0 0 0 0 0,0 0 0 0 0,0 0 1 0 0,0 0-1 0 0,0 0 0 0 0,0 0 0 0 0,0 0 0 0 0,0 0 1 0 0,0 0-1 0 0,0 0 0 0 0,0 0 0 0 0,0 0 0 0 0,0 0 1 0 0,0 0-1 0 0,0 0 0 0 0,0-1 0 0 0,0 1 1 0 0,0 0-1 0 0,0 0 0 0 0,0 0 0 0 0,0 0 0 0 0,0 0 1 0 0,0 0-1 0 0,0 0 0 0 0,0 0 0 0 0,0 0 1 0 0,0 0-1 0 0,0 0 0 0 0,0 0 0 0 0,0 0 0 0 0,0 0 1 0 0,0 0-1 0 0,0 0 0 0 0,0 0 0 0 0,0 0 1 0 0,0 0-1 0 0,-1 0 0 0 0,1 0 0 0 0,0 0 0 0 0,0 0 1 0 0,0 0-1 0 0,0 0 0 0 0,0 0 0 0 0,0 0 1 0 0,0 0-1 0 0,6-3 23 0 0,7-2-251 0 0,22-4-2326 0 0,-14 3 1039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1.3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137 12 14744 0 0,'-3'-11'9150'0'0,"-13"47"-8533"0"0,-31 52-1 0 0,40-76-726 0 0,-3 6-158 0 0,0-1 0 0 0,0 1 0 0 0,2 1 0 0 0,0 0 0 0 0,-6 26 0 0 0,10-30-718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1.75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36 16 12896 0 0,'0'0'576'0'0,"-8"-7"112"0"0,2 5-552 0 0,-1-2-136 0 0,-1 1 0 0 0,2 3 3847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2.13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640 0 16703 0 0,'0'0'1675'0'0,"-2"2"-1414"0"0,-1 1 4 0 0,1 0-1 0 0,-1 0 0 0 0,1 0 0 0 0,0 0 1 0 0,0 0-1 0 0,0 1 0 0 0,-2 5 0 0 0,-11 32 1258 0 0,3-8-986 0 0,-38 61 625 0 0,11-21-662 0 0,-3 12-144 0 0,-139 260 226 0 0,102-219-424 0 0,-75 133 238 0 0,146-243-358 0 0,-17 35 25 0 0,22-45-125 0 0,1-1-1 0 0,0 1 1 0 0,1 0-1 0 0,-1 0 1 0 0,1 0-1 0 0,0 11 1 0 0,2-1-1640 0 0,4-7-3890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2.48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83 184 15664 0 0,'-9'1'468'0'0,"0"2"1"0"0,0-1 0 0 0,0 1-1 0 0,-14 8 1 0 0,-1 3 4215 0 0,33-10-3681 0 0,-4-2-889 0 0,0-1 0 0 0,-1 1 0 0 0,1-1 0 0 0,0 0 0 0 0,0-1-1 0 0,0 1 1 0 0,8-1 0 0 0,40-3 233 0 0,-20 0-33 0 0,60-7 501 0 0,-24 5-507 0 0,83-2 49 0 0,-145 6-356 0 0,0 1 1 0 0,0 1-1 0 0,0-1 0 0 0,0 1 1 0 0,0 0-1 0 0,0 0 0 0 0,0 1 1 0 0,0 0-1 0 0,9 4 0 0 0,6 5 6 0 0,-19-10-30 0 0,0 0-1 0 0,0 0 1 0 0,0 1-1 0 0,0-1 0 0 0,0 1 1 0 0,0 0-1 0 0,0 0 1 0 0,-1 0-1 0 0,1 0 1 0 0,-1 0-1 0 0,1 0 1 0 0,-1 1-1 0 0,2 2 1 0 0,-7 13-84 0 0,2-15 110 0 0,1 1 0 0 0,-1-1 0 0 0,0 1 0 0 0,-1-1 0 0 0,1 0 0 0 0,-1 1 0 0 0,0-1 1 0 0,1 0-1 0 0,-1 0 0 0 0,0 0 0 0 0,-5 5 0 0 0,-6 10 13 0 0,-42 73 48 0 0,50-83-65 0 0,1 1-1 0 0,0-1 0 0 0,1 1 1 0 0,0 0-1 0 0,0 0 1 0 0,1 0-1 0 0,0 0 0 0 0,0 0 1 0 0,0 18-1 0 0,2-27-29 0 0,0 1 1 0 0,0-1-1 0 0,0 0 0 0 0,0 1 0 0 0,0-1 1 0 0,0 0-1 0 0,0 1 0 0 0,1-1 1 0 0,-1 0-1 0 0,0 0 0 0 0,0 1 0 0 0,0-1 1 0 0,0 0-1 0 0,1 1 0 0 0,-1-1 0 0 0,0 0 1 0 0,0 0-1 0 0,0 1 0 0 0,1-1 0 0 0,-1 0 1 0 0,0 0-1 0 0,0 0 0 0 0,1 1 0 0 0,-1-1 1 0 0,0 0-1 0 0,1 0 0 0 0,-1 0 0 0 0,0 0 1 0 0,1 1-1 0 0,-1-1 0 0 0,0 0 1 0 0,1 0-1 0 0,-1 0 0 0 0,0 0 0 0 0,1 0 1 0 0,-1 0-1 0 0,0 0 0 0 0,1 0 0 0 0,-1 0 1 0 0,0 0-1 0 0,1 0 0 0 0,-1-1 0 0 0,16-4-2755 0 0,2-6 612 0 0,5-4-24 0 0</inkml:trace>
  <inkml:trace contextRef="#ctx0" brushRef="#br0" timeOffset="1">697 5 14832 0 0,'0'0'1607'0'0,"11"-4"-191"0"0,2 8-1416 0 0,-2-2-128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2.8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57 48 2304 0 0,'14'-7'5304'0'0,"-13"7"-4972"0"0,0 0 0 0 0,0 0 0 0 0,-1 0 1 0 0,1 0-1 0 0,0-1 0 0 0,0 1 0 0 0,0 0 0 0 0,0 0 1 0 0,-1 1-1 0 0,1-1 0 0 0,0 0 0 0 0,0 0 0 0 0,0 0 1 0 0,0 0-1 0 0,-1 1 0 0 0,1-1 0 0 0,0 0 0 0 0,0 1 1 0 0,-1-1-1 0 0,1 1 0 0 0,0-1 0 0 0,-1 1 1 0 0,1-1-1 0 0,0 1 0 0 0,-1-1 0 0 0,1 2 0 0 0,0-1-117 0 0,0 1-1 0 0,0-1 0 0 0,-1 1 1 0 0,1-1-1 0 0,-1 1 0 0 0,1 0 1 0 0,-1-1-1 0 0,0 1 1 0 0,0-1-1 0 0,1 1 0 0 0,-1 0 1 0 0,-1 2-1 0 0,1 3 48 0 0,-2 1-1 0 0,1-1 1 0 0,-1 0 0 0 0,0 1-1 0 0,-3 7 1 0 0,-1-1 190 0 0,3-8-183 0 0,0 1 1 0 0,0 0 0 0 0,1 0 0 0 0,-1 0 0 0 0,-1 13 0 0 0,4-15-155 0 0,-1 1 1 0 0,0 0 0 0 0,0-1 0 0 0,-1 1 0 0 0,1-1 0 0 0,-1 1 0 0 0,-1-1 0 0 0,1 0 0 0 0,-1 0-1 0 0,-5 8 1 0 0,-2 6 412 0 0,-14 36 0 0 0,22-37-322 0 0,2-14-204 0 0,0-4 6 0 0,0 1-1 0 0,0-1 1 0 0,0 1-1 0 0,0-1 1 0 0,0 1-1 0 0,0-1 1 0 0,0 1-1 0 0,0-1 1 0 0,0 1-1 0 0,0-1 1 0 0,1 1-1 0 0,-1-1 0 0 0,0 1 1 0 0,0-1-1 0 0,0 1 1 0 0,1-1-1 0 0,-1 1 1 0 0,0-1-1 0 0,1 1 1 0 0,-1-1-1 0 0,0 0 1 0 0,1 1-1 0 0,-1-1 1 0 0,1 0-1 0 0,-1 1 1 0 0,1-1-1 0 0,-1 0 1 0 0,0 0-1 0 0,1 1 1 0 0,-1-1-1 0 0,1 0 1 0 0,-1 0-1 0 0,1 0 1 0 0,-1 0-1 0 0,1 0 1 0 0,-1 0-1 0 0,1 1 0 0 0,0-1 1 0 0,-1 0-1 0 0,1 0 1 0 0,-1-1-1 0 0,1 1 1 0 0,-1 0-1 0 0,1 0 1 0 0,-1 0-1 0 0,1 0 1 0 0,-1 0-1 0 0,1-1 1 0 0,-1 1-1 0 0,1 0 1 0 0,-1 0-1 0 0,1-1 1 0 0,1 0-5 0 0,5-1 36 0 0,0 0-1 0 0,1-1 0 0 0,-1 0 1 0 0,0 0-1 0 0,-1-1 0 0 0,1 0 1 0 0,0 0-1 0 0,-1 0 0 0 0,0-1 1 0 0,0 0-1 0 0,-1-1 0 0 0,10-10 1 0 0,-2-1-32 0 0,-1 0 1 0 0,0-1-1 0 0,12-26 0 0 0,-11 18-22 0 0,1 1 0 0 0,1 0 1 0 0,1 1-1 0 0,2 0 0 0 0,20-22 0 0 0,-31 40-550 0 0,1 0 0 0 0,0 0 0 0 0,13-6 0 0 0,-9 6-638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4.61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7208 629 5064 0 0,'0'0'232'0'0,"-1"-1"-14"0"0,-6-7-171 0 0,6 6-47 0 0,0 1 0 0 0,-1-1-1 0 0,0 0 1 0 0,1 1 0 0 0,-1-1 0 0 0,0 1 0 0 0,0-1 0 0 0,1 1 0 0 0,-4-1 0 0 0,-56-34 958 0 0,15 15-914 0 0,27 11-45 0 0,-1 0 0 0 0,-37-10 1 0 0,49 17-17 0 0,-1 0-1 0 0,1-1 1 0 0,0 1 0 0 0,-10-7 0 0 0,10 5-1 0 0,0 0 0 0 0,0 1 0 0 0,-1 0 0 0 0,-11-3 0 0 0,-201-53 1292 0 0,90 31 154 0 0,45 11-482 0 0,-18 1 19 0 0,27 6-274 0 0,-168-23 1295 0 0,-120-6-260 0 0,174 24-1345 0 0,-97-12 94 0 0,44-7-92 0 0,105 15-189 0 0,-68-12 20 0 0,173 26-221 0 0,-402-67 885 0 0,18 35-851 0 0,297 36 228 0 0,-175 19 0 0 0,79 12-84 0 0,158-17-111 0 0,-92 29 0 0 0,13 5-29 0 0,-76 27 77 0 0,80-23-28 0 0,-157 63-77 0 0,11 20 142 0 0,264-124-128 0 0,-173 100 135 0 0,-185 128-35 0 0,266-171-112 0 0,-145 101 294 0 0,171-108-64 0 0,44-33-222 0 0,1 2 1 0 0,1 1-1 0 0,-42 46 0 0 0,-136 182-13 0 0,186-223 0 0 0,-26 39 0 0 0,-14 22-68 0 0,39-58-49 0 0,2 2 0 0 0,1 0 0 0 0,-30 67 0 0 0,40-69 117 0 0,1 2 0 0 0,2 0 0 0 0,-14 69 0 0 0,25-94 0 0 0,1-1 0 0 0,1 0 0 0 0,0 1 0 0 0,1-1 0 0 0,4 21 0 0 0,2-2 0 0 0,13 34 0 0 0,-16-54 8 0 0,1-1-1 0 0,1 1 0 0 0,0-1 1 0 0,0 0-1 0 0,1 0 0 0 0,1-1 1 0 0,0 0-1 0 0,13 14 0 0 0,5 0 136 0 0,51 37 0 0 0,-37-34-112 0 0,1-2-1 0 0,1-1 0 0 0,2-2 1 0 0,0-3-1 0 0,66 21 0 0 0,239 47 87 0 0,137-21-55 0 0,-443-62-55 0 0,373 15 112 0 0,1-28-45 0 0,-389 8-64 0 0,522-23 161 0 0,-173 1-108 0 0,-70 2 31 0 0,-83 8 35 0 0,235-12 155 0 0,-143 6-209 0 0,34-2-24 0 0,-26 1 1 0 0,-177 9-19 0 0,865-64 84 0 0,-772 55-117 0 0,267-17 0 0 0,-374 27 1 0 0,44-2 66 0 0,547-5 436 0 0,-430 11-329 0 0,225-2-44 0 0,-212 4-66 0 0,190 3-11 0 0,-256 7-53 0 0,358 15 0 0 0,-360-13 9 0 0,14 2 46 0 0,130 11 12 0 0,-148-12 32 0 0,-75-5-89 0 0,382 12-10 0 0,23-4 0 0 0,-460-8 12 0 0,101 3 40 0 0,231 1 2 0 0,-107 4-44 0 0,110 8 57 0 0,-191-17 1 0 0,-55-2-59 0 0,335 7-9 0 0,-303-4 25 0 0,78 0 14 0 0,208-8 15 0 0,-234 0-41 0 0,-67-1-16 0 0,385-10 1 0 0,-274 3 15 0 0,-1-13 44 0 0,-64 3-61 0 0,269-29 4 0 0,-401 39 32 0 0,60-9 24 0 0,277-73-2 0 0,-302 60-58 0 0,48-22 8 0 0,-27 7 174 0 0,-143 38-178 0 0,-1-1 0 0 0,54-27 0 0 0,-67 28 0 0 0,4-1 14 0 0,-1-2 0 0 0,0-1-1 0 0,41-30 1 0 0,-56 35-1 0 0,-1 0-1 0 0,0 0 1 0 0,0-1 0 0 0,-1-1-1 0 0,0 0 1 0 0,-1 0 0 0 0,-1-1-1 0 0,0 0 1 0 0,8-16 0 0 0,-5 3 13 0 0,0-1 0 0 0,-2 0 0 0 0,-1-1 0 0 0,-1 1 0 0 0,4-32 0 0 0,-7 30-4 0 0,-2 0 0 0 0,-1 0 0 0 0,-1 1 0 0 0,-2-1 0 0 0,0 0 0 0 0,-2 0 0 0 0,-14-49 0 0 0,11 53-24 0 0,-2 1 0 0 0,0 0 1 0 0,-2 0-1 0 0,-1 1 1 0 0,-1 0-1 0 0,-1 1 1 0 0,0 0-1 0 0,-2 1 0 0 0,-1 1 1 0 0,-37-36-1 0 0,23 30 2 0 0,-66-44 0 0 0,-40-11 0 0 0,88 53 0 0 0,-12-4 57 0 0,0 2 0 0 0,-73-23 1 0 0,-133-30-65 0 0,192 61-3 0 0,-310-77-148 0 0,-7 16 26 0 0,377 80 131 0 0,-422-64-3 0 0,-6 28 20 0 0,374 33-9 0 0,-661-38 278 0 0,172 16-465 0 0,22 1-2 0 0,187 14 259 0 0,-416-10 208 0 0,-359 19-461 0 0,555 3 265 0 0,215-1-171 0 0,-777 6 235 0 0,642 4-443 0 0,469-8 296 0 0,-458-4 294 0 0,192 5-300 0 0,96 2 0 0 0,16-4 4 0 0,-153 1-29 0 0,88-3-254 0 0,65-1 375 0 0,-215-2-129 0 0,0 0-58 0 0,-147-2 189 0 0,205 9-81 0 0,-485-5 196 0 0,404-16-682 0 0,327 15-149 0 0,-34-4-1980 0 0,52-2-4844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3.22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113 233 16559 0 0,'-6'2'176'0'0,"4"-1"9"0"0,0-1 0 0 0,0 1 1 0 0,1 0-1 0 0,-1-1 0 0 0,0 1 0 0 0,0 0 1 0 0,-2 2-1 0 0,40-5 1093 0 0,-27-1-1282 0 0,-1-1-1 0 0,0 1 1 0 0,0-1-1 0 0,-1-1 1 0 0,1 1-1 0 0,-1-1 0 0 0,0-1 1 0 0,0 1-1 0 0,0-1 1 0 0,-1 0-1 0 0,0-1 1 0 0,0 0-1 0 0,7-11 0 0 0,-12 15-9 0 0,1 0 0 0 0,-1-1 0 0 0,1 1 0 0 0,-1-1-1 0 0,0 0 1 0 0,0 1 0 0 0,-1-1 0 0 0,1 1 0 0 0,-1-1 0 0 0,0 0-1 0 0,0 0 1 0 0,0 1 0 0 0,0-1 0 0 0,-1 0 0 0 0,1 1-1 0 0,-2-6 1 0 0,-1-2 220 0 0,-1 0 0 0 0,0 0-1 0 0,-10-19 1 0 0,13 28-116 0 0,0 0 1 0 0,0 0-1 0 0,0 0 1 0 0,-1 1-1 0 0,1-1 0 0 0,0 0 1 0 0,-1 1-1 0 0,1-1 1 0 0,-1 1-1 0 0,0-1 1 0 0,0 1-1 0 0,1 0 1 0 0,-1 0-1 0 0,0 0 0 0 0,0 0 1 0 0,0 0-1 0 0,0 0 1 0 0,-4-1-1 0 0,3 2 52 0 0,-1-1 1 0 0,1 1-1 0 0,-1 0 0 0 0,1 0 0 0 0,0 0 1 0 0,-1 1-1 0 0,1-1 0 0 0,-1 1 0 0 0,1 0 1 0 0,-7 2-1 0 0,1 2 72 0 0,0-1 1 0 0,-1 1 0 0 0,2 1-1 0 0,-1-1 1 0 0,0 2-1 0 0,-14 13 1 0 0,17-13-194 0 0,0 0 0 0 0,0 0-1 0 0,1 0 1 0 0,0 0 0 0 0,0 1 0 0 0,1 0 0 0 0,0 0 0 0 0,0 1-1 0 0,1-1 1 0 0,0 1 0 0 0,1-1 0 0 0,0 1 0 0 0,0 0 0 0 0,1 0-1 0 0,-1 14 1 0 0,3 1 123 0 0,0-11-127 0 0,0 0 1 0 0,0 0-1 0 0,6 20 0 0 0,-6-28-126 0 0,0-1-1 0 0,1 0 1 0 0,0 0 0 0 0,0-1 0 0 0,0 1 0 0 0,0 0-1 0 0,0-1 1 0 0,1 1 0 0 0,0-1 0 0 0,0 0 0 0 0,0 1-1 0 0,0-1 1 0 0,0-1 0 0 0,0 1 0 0 0,5 2 0 0 0,-4-2-121 0 0,1-1 0 0 0,0 0 0 0 0,0-1 0 0 0,0 1 0 0 0,-1-1 0 0 0,1 0 1 0 0,1 0-1 0 0,-1 0 0 0 0,0-1 0 0 0,0 1 0 0 0,0-1 0 0 0,0-1 0 0 0,0 1 1 0 0,0-1-1 0 0,0 0 0 0 0,0 0 0 0 0,0 0 0 0 0,6-3 0 0 0,6-2-256 0 0,0-1-1 0 0,-1-1 1 0 0,27-17-1 0 0,-24 13 1041 0 0,0-1 0 0 0,31-28 3728 0 0,-50 41-4188 0 0,0 0 0 0 0,1 1 0 0 0,-1-1 0 0 0,0 1 0 0 0,1-1 0 0 0,-1 0 0 0 0,0 1 0 0 0,1-1 0 0 0,-1 1 0 0 0,0-1 0 0 0,0 1 0 0 0,0-1 0 0 0,1 0 0 0 0,-1 1 0 0 0,0-1 0 0 0,0 1 0 0 0,0-1 0 0 0,0 1 0 0 0,0-1 0 0 0,0 1 0 0 0,0-1 0 0 0,0 1 0 0 0,0 0 0 0 0,-1 12 915 0 0,0-7-822 0 0,0 0 0 0 0,1 0 1 0 0,-1-1-1 0 0,1 1 0 0 0,0 0 0 0 0,1 0 1 0 0,0 0-1 0 0,1 7 0 0 0,-1-11-187 0 0,-1-1 0 0 0,1 0 0 0 0,-1 0 0 0 0,1 1 0 0 0,0-1 0 0 0,0 0 0 0 0,-1 0 0 0 0,1 0 0 0 0,0 0 0 0 0,0 0 0 0 0,0 0 0 0 0,0 0 0 0 0,0 0 0 0 0,1 0 0 0 0,-1 0 0 0 0,0 0 0 0 0,0-1 0 0 0,0 1 0 0 0,1-1 0 0 0,-1 1 0 0 0,0-1 0 0 0,1 1 0 0 0,-1-1 0 0 0,1 0 0 0 0,-1 1 0 0 0,0-1 0 0 0,1 0 0 0 0,-1 0 0 0 0,3 0 0 0 0,2-5 6 0 0,0 1 0 0 0,0-1 0 0 0,-1 0 0 0 0,1 0 0 0 0,-1-1 0 0 0,0 1-1 0 0,4-8 1 0 0,3-2 14 0 0,28-29 232 0 0,57-47 1 0 0,-37 44-2801 0 0,-38 31 1100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3.6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285 50 10592 0 0,'9'-10'577'0'0,"1"1"1"0"0,10-8-1 0 0,-1 3 8025 0 0,-14 22-7107 0 0,-5-7-1437 0 0,1 0 0 0 0,-1 1 1 0 0,0-1-1 0 0,0 1 0 0 0,0-1 1 0 0,0 1-1 0 0,-1-1 0 0 0,1 1 0 0 0,0-1 1 0 0,0 0-1 0 0,-1 1 0 0 0,1-1 1 0 0,-1 0-1 0 0,-1 3 0 0 0,-11 20 440 0 0,9-18-338 0 0,-46 67 948 0 0,-5 7-318 0 0,-132 264 366 0 0,158-269-1871 0 0,28-72 564 0 0,-3 16-863 0 0,7-6-66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4.0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15 182 18599 0 0,'-2'-5'177'0'0,"0"0"85"0"0,-1-1 1 0 0,1 0-1 0 0,1 0 0 0 0,-1 0 0 0 0,-1-7 1 0 0,3 11-241 0 0,0 0 0 0 0,0 0 1 0 0,1 0-1 0 0,-1-1 0 0 0,0 1 0 0 0,1 0 1 0 0,-1 0-1 0 0,1 0 0 0 0,-1 0 0 0 0,1 0 1 0 0,0 0-1 0 0,0 0 0 0 0,0 0 0 0 0,0 1 1 0 0,0-1-1 0 0,1 0 0 0 0,-1 0 0 0 0,4-2 1 0 0,1-2 449 0 0,1 0 1 0 0,0 1 0 0 0,1 0 0 0 0,-1 1-1 0 0,1-1 1 0 0,0 1 0 0 0,14-4 0 0 0,61-16 1525 0 0,-75 22-1877 0 0,38-7 501 0 0,0 3 0 0 0,58-1 0 0 0,-91 6-560 0 0,308-2 975 0 0,-198 9-895 0 0,54 4-587 0 0,-60 9-2720 0 0,-115-19 2991 0 0,16 6-1851 0 0,-7 0-4036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4.4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26 310 18919 0 0,'15'-6'1430'0'0,"-3"-1"-1156"0"0,0 2 0 0 0,24-9 1 0 0,-21 9 727 0 0,27-14 1 0 0,7-7 352 0 0,64-39 206 0 0,-89 50-1526 0 0,-11 7-29 0 0,-1 1-1 0 0,11-12 1 0 0,-19 16-7 0 0,0-1 0 0 0,-1 1 0 0 0,0-1 0 0 0,1 0 0 0 0,-2 0 0 0 0,1 0 0 0 0,0-1 0 0 0,-1 1 0 0 0,4-9 0 0 0,-6 11 5 0 0,0 0-1 0 0,1 1 0 0 0,-1-1 1 0 0,0 0-1 0 0,0 1 0 0 0,0-1 1 0 0,0 0-1 0 0,0 0 1 0 0,0 1-1 0 0,0-1 0 0 0,-1 0 1 0 0,1 1-1 0 0,-1-1 0 0 0,1 0 1 0 0,-1 1-1 0 0,0-1 1 0 0,0 1-1 0 0,1-1 0 0 0,-1 1 1 0 0,0-1-1 0 0,0 1 1 0 0,0-1-1 0 0,-1 1 0 0 0,1 0 1 0 0,0 0-1 0 0,0 0 0 0 0,-1 0 1 0 0,-2-2-1 0 0,0 0 9 0 0,0 1 1 0 0,0-1-1 0 0,0 1 0 0 0,-1 0 0 0 0,1 1 0 0 0,0-1 0 0 0,-1 1 1 0 0,1 0-1 0 0,-1 0 0 0 0,-5-1 0 0 0,3 2-4 0 0,0 1 0 0 0,-1-1 0 0 0,1 1 1 0 0,0 1-1 0 0,0-1 0 0 0,0 1 0 0 0,0 1 0 0 0,-10 4 0 0 0,-54 31 56 0 0,61-33-23 0 0,-13 9 93 0 0,0 2 1 0 0,0 0-1 0 0,-23 23 1 0 0,37-31-87 0 0,0 1 1 0 0,1 0-1 0 0,1 0 1 0 0,-1 1-1 0 0,1 0 0 0 0,1 0 1 0 0,0 0-1 0 0,1 1 1 0 0,-8 21-1 0 0,11-27-114 0 0,1-1 0 0 0,0 0 1 0 0,1 0-1 0 0,-1 0 0 0 0,1 0 0 0 0,0 1 0 0 0,0-1 0 0 0,0 0 0 0 0,1 0 0 0 0,-1 0 0 0 0,1 1 1 0 0,0-1-1 0 0,0 0 0 0 0,0 0 0 0 0,1 0 0 0 0,0 0 0 0 0,-1-1 0 0 0,2 1 0 0 0,-1 0 0 0 0,0-1 1 0 0,0 1-1 0 0,1-1 0 0 0,0 0 0 0 0,0 0 0 0 0,0 0 0 0 0,6 5 0 0 0,-1-3-463 0 0,0 1-1 0 0,1-1 1 0 0,-1 0-1 0 0,1-1 1 0 0,0 0-1 0 0,1-1 1 0 0,-1 1-1 0 0,1-2 0 0 0,-1 1 1 0 0,15 0-1 0 0,4-2-8049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4.8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533 20 14336 0 0,'0'0'1305'0'0,"1"1"-964"0"0,3 0 156 0 0,0 0 1 0 0,-1 0-1 0 0,1-1 0 0 0,0 1 1 0 0,0-1-1 0 0,5 0 0 0 0,1-1-285 0 0,0 0 0 0 0,-1 0 0 0 0,14-4 0 0 0,-17 2-194 0 0,-5 3 204 0 0,-18-9 509 0 0,11 8-508 0 0,1 0 0 0 0,0 0 0 0 0,-1 0 0 0 0,1 0 1 0 0,-1 1-1 0 0,1 0 0 0 0,0 0 0 0 0,-1 1 0 0 0,1-1 0 0 0,-1 1 0 0 0,-5 2 0 0 0,-30 10 1753 0 0,-69 32 0 0 0,87-35-1545 0 0,19-8-380 0 0,-1 0 0 0 0,0 1 0 0 0,1-1 0 0 0,0 1 0 0 0,-7 5 0 0 0,10-7-49 0 0,0-1 1 0 0,1 1-1 0 0,-1 0 1 0 0,1-1-1 0 0,-1 1 1 0 0,1 0 0 0 0,-1-1-1 0 0,1 1 1 0 0,0 0-1 0 0,-1 0 1 0 0,1-1-1 0 0,0 1 1 0 0,-1 0-1 0 0,1 0 1 0 0,0 0-1 0 0,0 0 1 0 0,0-1-1 0 0,0 1 1 0 0,0 0-1 0 0,0 0 1 0 0,0 0-1 0 0,0 0 1 0 0,0-1-1 0 0,0 1 1 0 0,0 0-1 0 0,1 0 1 0 0,-1 0-1 0 0,0 0 1 0 0,1-1 0 0 0,-1 1-1 0 0,0 0 1 0 0,1 0-1 0 0,-1-1 1 0 0,1 1-1 0 0,-1 0 1 0 0,1-1-1 0 0,-1 1 1 0 0,1 0-1 0 0,0-1 1 0 0,-1 1-1 0 0,2 0 1 0 0,11 9 10 0 0,0 0 0 0 0,20 11 0 0 0,13 10 1 0 0,-40-27-72 0 0,-1 1 0 0 0,0 0-1 0 0,0 0 1 0 0,-1 0 0 0 0,1 0 0 0 0,-1 1 0 0 0,0 0-1 0 0,4 7 1 0 0,-6-9 13 0 0,-1 0 0 0 0,1 0 0 0 0,-1 0 0 0 0,0 0 0 0 0,0 0 0 0 0,0 0 0 0 0,0 0 0 0 0,-1 1 0 0 0,1-1-1 0 0,-1 0 1 0 0,0 0 0 0 0,0 0 0 0 0,-1 1 0 0 0,-1 4 0 0 0,-2 11-205 0 0,3-14 244 0 0,0 0 0 0 0,-1 0 0 0 0,0-1 0 0 0,0 1 0 0 0,0-1 0 0 0,0 1 0 0 0,-1-1 0 0 0,-4 6 0 0 0,1-2 0 0 0,0 0-1 0 0,-1-1 1 0 0,0 1 0 0 0,0-1-1 0 0,-1-1 1 0 0,0 0-1 0 0,-1 0 1 0 0,1 0 0 0 0,-14 6-1 0 0,3-3 10 0 0,-1-1 1 0 0,0-1-1 0 0,0 0 0 0 0,0-2 0 0 0,-1 0 0 0 0,0-2 1 0 0,0 0-1 0 0,-1-1 0 0 0,-22-1 0 0 0,41-2 8 0 0,-10 1 124 0 0,0-2 0 0 0,0 1 0 0 0,0-1 0 0 0,0-1 0 0 0,-16-5 0 0 0,26 6-159 0 0,0 0 0 0 0,0 0 0 0 0,0 0-1 0 0,1 0 1 0 0,-1-1 0 0 0,0 0 0 0 0,1 1 0 0 0,-1-1-1 0 0,1 0 1 0 0,0 0 0 0 0,0-1 0 0 0,-1 1 0 0 0,1 0 0 0 0,1-1-1 0 0,-1 1 1 0 0,0-1 0 0 0,1 0 0 0 0,-1 1 0 0 0,1-1 0 0 0,0 0-1 0 0,0 0 1 0 0,0 0 0 0 0,0 0 0 0 0,0 0 0 0 0,1 0 0 0 0,-1 0-1 0 0,1-6 1 0 0,-1 1-652 0 0,1 0 0 0 0,0 0-1 0 0,1 0 1 0 0,2-13 0 0 0,8-10-8094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5.2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713 0 14280 0 0,'0'0'1102'0'0,"2"1"-546"0"0,-1-1-392 0 0,0 0 0 0 0,0 0 0 0 0,1 1 0 0 0,-1-1 0 0 0,0 1 0 0 0,0-1 0 0 0,0 1 0 0 0,0-1 0 0 0,0 1 0 0 0,0 0 0 0 0,-1-1 0 0 0,1 1 0 0 0,0 0 0 0 0,0 0 0 0 0,0-1 0 0 0,-1 1 0 0 0,1 0 0 0 0,0 0 0 0 0,0 1 0 0 0,0 1 117 0 0,0 0 1 0 0,0-1 0 0 0,-1 1-1 0 0,1 0 1 0 0,-1 0 0 0 0,0-1 0 0 0,0 7-1 0 0,-1 4 297 0 0,-1 1 1 0 0,0 0-1 0 0,-1-1 0 0 0,-8 22 0 0 0,4-12-175 0 0,-7 18 449 0 0,-30 61 0 0 0,32-78-715 0 0,-21 43 179 0 0,-14 28 53 0 0,-120 278 627 0 0,83-197-817 0 0,47-99-271 0 0,-11 25-172 0 0,33-67 47 0 0,4-12-1097 0 0,-9 32 0 0 0,19-48-305 0 0,9-23-2336 0 0,-8 12 3820 0 0,1-1-1 0 0,-1 0 0 0 0,0 0 0 0 0,-1 1 1 0 0,1-1-1 0 0,-1 0 0 0 0,0 1 0 0 0,-3-9 0 0 0,-17-37 4 0 0,13 34 138 0 0,-85-145 3258 0 0,42 78 154 0 0,50 81-3329 0 0,0 1-1 0 0,0-1 1 0 0,0 1 0 0 0,0-1 0 0 0,1 0 0 0 0,-1 0 0 0 0,1 1 0 0 0,-1-1 0 0 0,1 0 0 0 0,0 0 0 0 0,-1 0 0 0 0,1 0 0 0 0,0 1 0 0 0,0-1-1 0 0,0 0 1 0 0,0 0 0 0 0,1 0 0 0 0,-1 0 0 0 0,1 1 0 0 0,-1-1 0 0 0,2-3 0 0 0,0 2 13 0 0,0 0 0 0 0,0 0 0 0 0,0 1 0 0 0,0-1 0 0 0,1 0 0 0 0,-1 1 0 0 0,1-1 0 0 0,0 1 0 0 0,0 0 0 0 0,5-3 0 0 0,12-6 55 0 0,1 1 1 0 0,1 1-1 0 0,0 1 0 0 0,0 1 0 0 0,27-5 0 0 0,-4 0 36 0 0,-10 3 273 0 0,0 1-1 0 0,55-4 1 0 0,-67 11-992 0 0,37 3-1 0 0,-44-1-2141 0 0,0 2-1 0 0,30 8 1 0 0,-21-4-6606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5.88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106 132 11520 0 0,'0'0'886'0'0,"-7"4"5105"0"0,6-3-5737 0 0,-1 62 2982 0 0,-6-28-2084 0 0,-19 49-1 0 0,23-73-982 0 0,-16 37 437 0 0,12-31-409 0 0,-7 21 0 0 0,12-27-127 0 0,-7 25 218 0 0,10-33-262 0 0,0-1 0 0 0,-1 0 0 0 0,1 0 0 0 0,0 1 0 0 0,0-1 1 0 0,1 0-1 0 0,-1 0 0 0 0,0 1 0 0 0,1-1 0 0 0,0 0 0 0 0,-1 0 0 0 0,1 0 0 0 0,2 4 0 0 0,-3-6-24 0 0,0 0 0 0 0,0 0 0 0 0,1 0 0 0 0,-1 1 0 0 0,0-1 0 0 0,0 0 0 0 0,1 0 0 0 0,-1 0 0 0 0,0 0 0 0 0,1 0 0 0 0,-1 0 0 0 0,0 0 0 0 0,1 0 0 0 0,-1 0 0 0 0,0 0 0 0 0,0 0 0 0 0,1 0 0 0 0,-1 0 0 0 0,0 0 0 0 0,1 0 0 0 0,-1 0 0 0 0,0 0 0 0 0,1 0 0 0 0,-1 0 0 0 0,2-1 1 0 0,4 0-3 0 0,1-1-1 0 0,-1 0 1 0 0,0-1 0 0 0,0 1-1 0 0,0-1 1 0 0,0 0 0 0 0,0-1-1 0 0,8-6 1 0 0,45-41 7 0 0,-39 32 4 0 0,14-14 42 0 0,-2-1 0 0 0,-2-1 0 0 0,-1-2 0 0 0,-2-1 0 0 0,45-83 1 0 0,-57 96-66 0 0,23-30 0 0 0,-21 32-195 0 0,-9 15-1157 0 0,1 3-4620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6.61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258 367 2304 0 0,'0'0'101'0'0,"2"0"1"0"0,12-7 2854 0 0,11-12 6537 0 0,-14 11-6531 0 0,37-33 764 0 0,-21 16-3141 0 0,-17 15-445 0 0,0 0 1 0 0,0 0-1 0 0,-1-1 1 0 0,11-16 0 0 0,-16 20-92 0 0,0 0 0 0 0,0 0 1 0 0,0-1-1 0 0,-1 1 1 0 0,0-1-1 0 0,0 0 1 0 0,-1 0-1 0 0,2-14 1 0 0,-3 17 2 0 0,-1 0 0 0 0,0 0 0 0 0,0-1 0 0 0,0 1 0 0 0,-1 0 1 0 0,0 0-1 0 0,0 0 0 0 0,0 0 0 0 0,0-1 0 0 0,-1 2 0 0 0,0-1 0 0 0,0 0 1 0 0,-5-8-1 0 0,5 10-4 0 0,-1 0-1 0 0,1 0 1 0 0,-1 0 0 0 0,0 1 0 0 0,0-1 0 0 0,0 1 0 0 0,0 0-1 0 0,0-1 1 0 0,0 2 0 0 0,-1-1 0 0 0,1 0 0 0 0,0 1-1 0 0,-1-1 1 0 0,0 1 0 0 0,1 0 0 0 0,-1 0 0 0 0,0 0 0 0 0,1 1-1 0 0,-7-1 1 0 0,-6 1 90 0 0,1 0 0 0 0,0 1-1 0 0,-1 1 1 0 0,1 0 0 0 0,0 1-1 0 0,0 1 1 0 0,-17 6 0 0 0,10-1 24 0 0,1 0 1 0 0,-1 2 0 0 0,-38 25-1 0 0,49-28-116 0 0,1 1-1 0 0,0-1 1 0 0,0 2-1 0 0,1-1 1 0 0,0 1 0 0 0,0 1-1 0 0,1 0 1 0 0,-12 22-1 0 0,15-24-39 0 0,1 0-1 0 0,1-1 1 0 0,-1 1 0 0 0,2 0-1 0 0,-1 0 1 0 0,1 1-1 0 0,0-1 1 0 0,1 0-1 0 0,0 1 1 0 0,1-1-1 0 0,0 1 1 0 0,0-1 0 0 0,3 14-1 0 0,-1-16-5 0 0,-1-1 0 0 0,2 1 0 0 0,-1-1 0 0 0,1 0 0 0 0,0 1 0 0 0,0-1 0 0 0,0 0 0 0 0,1-1 0 0 0,0 1 0 0 0,0-1 0 0 0,1 0 0 0 0,-1 0 0 0 0,1 0 0 0 0,0 0 0 0 0,0-1 0 0 0,8 5 0 0 0,-5-4 0 0 0,0-1 0 0 0,0 1 0 0 0,1-1 0 0 0,-1-1 0 0 0,1 0 0 0 0,0 0 0 0 0,0-1 0 0 0,0 0 0 0 0,1 0 0 0 0,-1-1 0 0 0,12 0 0 0 0,-8-1 4 0 0,-1 0-1 0 0,1-1 1 0 0,-1-1-1 0 0,1 0 1 0 0,-1-1 0 0 0,0 0-1 0 0,0 0 1 0 0,14-7-1 0 0,-21 7-1 0 0,0 0 0 0 0,1 0-1 0 0,-1 0 1 0 0,-1-1 0 0 0,1 1-1 0 0,0-1 1 0 0,-1 0 0 0 0,0-1-1 0 0,0 1 1 0 0,0-1 0 0 0,0 0-1 0 0,-1 0 1 0 0,0 0 0 0 0,0 0-1 0 0,0 0 1 0 0,0-1 0 0 0,-1 0-1 0 0,3-11 1 0 0,-3 9 8 0 0,-1-1-1 0 0,0 0 1 0 0,0 0 0 0 0,0 0-1 0 0,-2 0 1 0 0,1 0-1 0 0,-1 0 1 0 0,0 0 0 0 0,-3-9-1 0 0,-2-2 23 0 0,-1 0 0 0 0,-16-33 0 0 0,20 45-17 0 0,-2 1-1 0 0,1-1 1 0 0,-1 1-1 0 0,0 0 1 0 0,0 1-1 0 0,-1-1 1 0 0,0 1-1 0 0,0 0 1 0 0,-1 0-1 0 0,1 1 1 0 0,-1 0-1 0 0,0 0 1 0 0,-1 1-1 0 0,1 0 1 0 0,-14-5-1 0 0,14 6 14 0 0,4 1 11 0 0,1 1 0 0 0,-1 0 1 0 0,0-1-1 0 0,0 1 0 0 0,0 1 1 0 0,0-1-1 0 0,0 0 0 0 0,0 1 1 0 0,0-1-1 0 0,0 1 0 0 0,0 0 1 0 0,0 0-1 0 0,-1 0 0 0 0,1 1 1 0 0,0-1-1 0 0,-5 2 0 0 0,7-2-36 0 0,1 0 0 0 0,-1 0 0 0 0,1 0-1 0 0,-1 1 1 0 0,1-1 0 0 0,-1 0 0 0 0,0 0 0 0 0,1 1 0 0 0,-1-1-1 0 0,1 0 1 0 0,-1 1 0 0 0,1-1 0 0 0,0 0 0 0 0,-1 1 0 0 0,1-1-1 0 0,-1 1 1 0 0,1-1 0 0 0,0 1 0 0 0,-1-1 0 0 0,1 1 0 0 0,0-1-1 0 0,-1 1 1 0 0,1-1 0 0 0,0 1 0 0 0,0-1 0 0 0,-1 1 0 0 0,1 0-1 0 0,0-1 1 0 0,0 1 0 0 0,0-1 0 0 0,0 1 0 0 0,0 0 0 0 0,0-1-1 0 0,0 1 1 0 0,0-1 0 0 0,0 1 0 0 0,0 0 0 0 0,0-1 0 0 0,1 1-1 0 0,-1 0 1 0 0,1 1 5 0 0,0 0-1 0 0,0-1 1 0 0,0 1-1 0 0,0 0 1 0 0,0-1-1 0 0,0 1 1 0 0,3 1-1 0 0,1 1-7 0 0,0 0 0 0 0,0-1 0 0 0,1 0 0 0 0,-1 0 0 0 0,1-1 0 0 0,0 0 0 0 0,0 0 0 0 0,7 2 0 0 0,51 7 0 0 0,-51-9 0 0 0,71 9 0 0 0,50 8 0 0 0,-102-13 0 0 0,0 1 0 0 0,34 14 0 0 0,-63-20-5 0 0,-1 0-1 0 0,1 0 0 0 0,-1 0 1 0 0,0 1-1 0 0,1-1 1 0 0,-1 1-1 0 0,0-1 0 0 0,0 1 1 0 0,0 0-1 0 0,0 0 1 0 0,0 0-1 0 0,0 0 0 0 0,-1 0 1 0 0,3 4-1 0 0,-3-5 3 0 0,-1 0 0 0 0,1 0 0 0 0,-1 1 1 0 0,1-1-1 0 0,-1 0 0 0 0,0 1 0 0 0,0-1 0 0 0,0 0 0 0 0,0 1 0 0 0,0-1 0 0 0,0 1 0 0 0,0-1 0 0 0,0 0 1 0 0,0 1-1 0 0,-1-1 0 0 0,1 0 0 0 0,0 1 0 0 0,-1-1 0 0 0,1 0 0 0 0,-1 1 0 0 0,0-1 0 0 0,1 0 1 0 0,-1 0-1 0 0,0 0 0 0 0,0 0 0 0 0,0 0 0 0 0,0 1 0 0 0,-2 0 0 0 0,-40 44-28 0 0,-15 15-18 0 0,52-54 60 0 0,9-10-2 0 0,0 0 0 0 0,1 0 0 0 0,-1 0 0 0 0,1 1 0 0 0,4-3 1 0 0,11-9-1 0 0,102-105 108 0 0,-55 57-117 0 0,-18 20 1 0 0,-25 24-13 0 0,-4 2-1273 0 0,1 1 0 0 0,30-17 0 0 0,-26 20-769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7.14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778 7 4144 0 0,'3'-2'47'0'0,"4"-3"5714"0"0,-13 10-1489 0 0,-3 5-2199 0 0,-2 1-1007 0 0,-35 33 1545 0 0,-56 68-1 0 0,-32 59-1236 0 0,92-116-1019 0 0,-49 61-43 0 0,-87 120 175 0 0,148-191-451 0 0,2 2 0 0 0,2 0-1 0 0,-28 73 1 0 0,46-98-34 0 0,1 0 1 0 0,-5 27-1 0 0,11-43-8 0 0,0 0 0 0 0,0 1 1 0 0,0-1-1 0 0,1 0 0 0 0,0 0 0 0 0,0 1 1 0 0,1-1-1 0 0,0 0 0 0 0,0 0 1 0 0,0 1-1 0 0,1-1 0 0 0,0 0 1 0 0,3 5-1 0 0,-4-8-27 0 0,1 0 0 0 0,0-1 0 0 0,0 1 0 0 0,0-1 0 0 0,1 0 0 0 0,-1 0 0 0 0,1 0 0 0 0,-1 0 0 0 0,1 0 0 0 0,-1 0 0 0 0,1-1 0 0 0,0 1 0 0 0,0-1 0 0 0,0 0 0 0 0,0 0 0 0 0,0 0 0 0 0,0 0 0 0 0,0 0 0 0 0,0-1 0 0 0,1 1 0 0 0,-1-1 0 0 0,0 0 0 0 0,0 0 0 0 0,4 0 0 0 0,3-1-768 0 0,-1 0 1 0 0,17-3-1 0 0,13-8-5357 0 0,-11 2-663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7.48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120 337 2760 0 0,'0'0'12129'0'0,"0"16"-8367"0"0,-1-7-3255 0 0,1-1 0 0 0,-1 0-1 0 0,-1 1 1 0 0,0-1-1 0 0,0 0 1 0 0,0 0-1 0 0,-1 0 1 0 0,-6 11-1 0 0,-4 5-7 0 0,-21 28 0 0 0,21-33-962 0 0,1 0 0 0 0,-14 28 0 0 0</inkml:trace>
  <inkml:trace contextRef="#ctx0" brushRef="#br0" timeOffset="1">366 14 17791 0 0,'-10'-9'872'0'0,"-1"5"-384"0"0,5 4 8 0 0,-4 0-400 0 0,-1 4-96 0 0,-1-2 0 0 0,6 5 0 0 0,-1 2 216 0 0,3 4 16 0 0,0-4 8 0 0,4 4-5655 0 0,4-4-1137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6.9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187 0 2304 0 0,'-1'2'167'0'0,"-11"20"169"0"0,-7 14 3338 0 0,-11 18 691 0 0,-11 20-3987 0 0,-32 81 0 0 0,67-141-3160 0 0,1 0-998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7.86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157 230 17015 0 0,'0'0'1712'0'0,"8"-9"-760"0"0,-3 4-332 0 0,1 1 1 0 0,-1 0-1 0 0,1 0 0 0 0,0 1 0 0 0,8-4 0 0 0,21-13 162 0 0,-7 2-715 0 0,-21 13-49 0 0,0 1 0 0 0,0-1 0 0 0,0-1-1 0 0,0 1 1 0 0,-1-1 0 0 0,1 0 0 0 0,9-14-1 0 0,-14 17-8 0 0,0 0-1 0 0,-1 0 1 0 0,1-1 0 0 0,-1 1-1 0 0,0 0 1 0 0,0-1 0 0 0,0 0-1 0 0,0 1 1 0 0,0-1-1 0 0,-1 1 1 0 0,0-1 0 0 0,0-6-1 0 0,0 8-2 0 0,0 0 0 0 0,0 0 0 0 0,-1 0-1 0 0,1 0 1 0 0,-1 0 0 0 0,1 1 0 0 0,-1-1-1 0 0,0 0 1 0 0,1 0 0 0 0,-1 1 0 0 0,0-1-1 0 0,0 0 1 0 0,-1 1 0 0 0,1-1 0 0 0,0 1-1 0 0,0-1 1 0 0,-1 1 0 0 0,1 0 0 0 0,-1-1-1 0 0,1 1 1 0 0,-1 0 0 0 0,0 0 0 0 0,1 0-1 0 0,-3-1 1 0 0,-2 1 22 0 0,1-1 0 0 0,0 1 0 0 0,0 0 0 0 0,-1 0 0 0 0,1 0 0 0 0,-1 1 0 0 0,1 0 0 0 0,-1 0 0 0 0,1 0 0 0 0,-1 0 0 0 0,1 1 0 0 0,-1 0 0 0 0,1 1 0 0 0,0-1 0 0 0,0 1 0 0 0,-8 3 0 0 0,-6 4 254 0 0,1 1 0 0 0,-34 25 0 0 0,45-31-188 0 0,-4 5-55 0 0,-1 1 0 0 0,1 0 0 0 0,1 0 0 0 0,0 1 0 0 0,0 0 0 0 0,1 1 0 0 0,-15 25 0 0 0,20-31-30 0 0,1 1 0 0 0,-1 0 0 0 0,1 1 0 0 0,0-1 0 0 0,1 1 0 0 0,-1-1 0 0 0,2 1 0 0 0,-1 0 0 0 0,1 0 0 0 0,0 0 0 0 0,1 0-1 0 0,0 0 1 0 0,0-1 0 0 0,0 1 0 0 0,1 0 0 0 0,3 11 0 0 0,-3-16-27 0 0,1 1-1 0 0,-1 0 1 0 0,1-1-1 0 0,0 1 0 0 0,0-1 1 0 0,0 1-1 0 0,1-1 1 0 0,-1 0-1 0 0,1 0 1 0 0,0 0-1 0 0,-1-1 1 0 0,1 1-1 0 0,1-1 1 0 0,-1 1-1 0 0,4 1 1 0 0,-2-1-277 0 0,0 0 1 0 0,1-1 0 0 0,-1 0 0 0 0,1 0 0 0 0,0 0 0 0 0,0-1 0 0 0,-1 0 0 0 0,1 0 0 0 0,6 0 0 0 0,14 0-8140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8.50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587 244 17191 0 0,'0'9'828'0'0,"-2"-2"-483"0"0,-1 7-70 0 0,1-1 1 0 0,-2 26 0 0 0,4-36-222 0 0,0 0 1 0 0,0 1-1 0 0,0-1 0 0 0,0 0 1 0 0,1 0-1 0 0,0 0 1 0 0,-1 0-1 0 0,1 0 1 0 0,1 0-1 0 0,-1 0 0 0 0,0 0 1 0 0,1 0-1 0 0,-1 0 1 0 0,1 0-1 0 0,0-1 0 0 0,0 1 1 0 0,0-1-1 0 0,2 3 1 0 0,-1-3-19 0 0,1 1 0 0 0,-1-2 0 0 0,0 1 1 0 0,0 0-1 0 0,1-1 0 0 0,-1 1 0 0 0,1-1 1 0 0,0 0-1 0 0,-1 0 0 0 0,1-1 0 0 0,0 1 1 0 0,-1-1-1 0 0,1 0 0 0 0,0 0 0 0 0,0 0 0 0 0,-1 0 1 0 0,1 0-1 0 0,0-1 0 0 0,0 0 0 0 0,-1 0 1 0 0,1 0-1 0 0,5-3 0 0 0,2 0 65 0 0,0-1 1 0 0,-1 0-1 0 0,0-1 0 0 0,0 0 1 0 0,0-1-1 0 0,10-9 0 0 0,-9 5-70 0 0,-1-1-1 0 0,0 0 0 0 0,-1 0 0 0 0,0-1 0 0 0,-1 0 1 0 0,0 0-1 0 0,-1-1 0 0 0,7-21 0 0 0,-10 26 62 0 0,-2 1 0 0 0,1-1 0 0 0,-1 0 0 0 0,-1 0 0 0 0,1 0 0 0 0,-2 0 0 0 0,1 0 0 0 0,-1 0 0 0 0,-1 0 0 0 0,1 0 0 0 0,-1 0 0 0 0,-1 0 0 0 0,0 0 0 0 0,0 0 0 0 0,-1 0 0 0 0,0 1 0 0 0,-8-16 0 0 0,9 21-41 0 0,0 1 0 0 0,0-1 0 0 0,-1 1 0 0 0,1-1-1 0 0,0 1 1 0 0,-1 0 0 0 0,0 0 0 0 0,0 0 0 0 0,1 0 0 0 0,-1 1 0 0 0,0-1-1 0 0,-1 1 1 0 0,1-1 0 0 0,0 1 0 0 0,0 0 0 0 0,0 0 0 0 0,-1 1-1 0 0,1-1 1 0 0,0 1 0 0 0,-1-1 0 0 0,1 1 0 0 0,-1 0 0 0 0,1 1-1 0 0,0-1 1 0 0,-1 0 0 0 0,-3 2 0 0 0,-6 1 107 0 0,0 0 0 0 0,1 1 0 0 0,-1 1-1 0 0,1 0 1 0 0,-16 9 0 0 0,14-6-126 0 0,1 1 0 0 0,0 0 0 0 0,1 1 0 0 0,0 1 0 0 0,1 0 0 0 0,0 1 0 0 0,0 0 0 0 0,1 0 0 0 0,1 1 0 0 0,0 0 0 0 0,1 1 0 0 0,0 0 0 0 0,1 0 0 0 0,1 1 0 0 0,-6 18 0 0 0,10-24-48 0 0,0 0 1 0 0,0 0-1 0 0,1 0 0 0 0,0 0 1 0 0,0 1-1 0 0,1-1 0 0 0,1 0 1 0 0,-1 1-1 0 0,4 10 0 0 0,-3-15-4 0 0,0 0 0 0 0,0-1 0 0 0,1 1 0 0 0,0-1 0 0 0,0 1 0 0 0,0-1 0 0 0,0 0 0 0 0,6 7 0 0 0,-6-8 5 0 0,0-1 0 0 0,0 0 1 0 0,0 0-1 0 0,0 0 0 0 0,0-1 1 0 0,1 1-1 0 0,-1 0 0 0 0,1-1 1 0 0,-1 0-1 0 0,1 1 0 0 0,0-1 1 0 0,-1 0-1 0 0,1-1 1 0 0,0 1-1 0 0,4 1 0 0 0,6-1-424 0 0,0-1 1 0 0,0 1-1 0 0,0-2 0 0 0,0 0 0 0 0,-1 0 1 0 0,1-1-1 0 0,0-1 0 0 0,-1 0 0 0 0,1-1 1 0 0,15-7-1 0 0,-14 5-256 0 0,0-1 1 0 0,-1-1-1 0 0,0 0 1 0 0,0-1-1 0 0,-1 0 1 0 0,0 0-1 0 0,-1-2 1 0 0,15-16-1 0 0,-22 22 672 0 0,0 0 0 0 0,0 0-1 0 0,-1-1 1 0 0,0 1-1 0 0,0-1 1 0 0,0 0 0 0 0,3-11-1 0 0,-5 15 178 0 0,0 0-1 0 0,-1 0 0 0 0,1 0 0 0 0,-1-1 0 0 0,0 1 0 0 0,0 0 1 0 0,0 0-1 0 0,0 0 0 0 0,0 0 0 0 0,0 0 0 0 0,-1 0 1 0 0,1 0-1 0 0,0-1 0 0 0,-1 1 0 0 0,0 0 0 0 0,0 0 1 0 0,1 0-1 0 0,-1 1 0 0 0,0-1 0 0 0,0 0 0 0 0,-1 0 0 0 0,1 0 1 0 0,0 1-1 0 0,-1-1 0 0 0,1 1 0 0 0,-3-3 0 0 0,3 3-13 0 0,-1 1 0 0 0,1-1 0 0 0,-1 0-1 0 0,0 0 1 0 0,1 1 0 0 0,-1-1 0 0 0,0 1-1 0 0,1 0 1 0 0,-1-1 0 0 0,0 1 0 0 0,1 0-1 0 0,-1 0 1 0 0,0 0 0 0 0,0 0 0 0 0,1 0-1 0 0,-1 1 1 0 0,0-1 0 0 0,1 0 0 0 0,-1 1-1 0 0,0-1 1 0 0,-2 2 0 0 0,-1 0 158 0 0,0 1-1 0 0,0 0 1 0 0,0 0 0 0 0,0 0 0 0 0,-5 4 0 0 0,-4 6-199 0 0,0 0 0 0 0,0 1 1 0 0,1 0-1 0 0,1 1 0 0 0,-16 25 1 0 0,13-14 122 0 0,2-1 1 0 0,0 2 0 0 0,-9 29 0 0 0,-1 22 526 0 0,-22 136 0 0 0,31-138-648 0 0,3-14-101 0 0,-4 0 0 0 0,-27 74 0 0 0,-28 29 0 0 0,54-133 0 0 0,-1-1 0 0 0,-2-1 0 0 0,-23 29 0 0 0,35-50 1 0 0,-64 74 32 0 0,59-70-27 0 0,-2-1 0 0 0,1 0 0 0 0,-1-1 0 0 0,-18 10 0 0 0,23-15 74 0 0,-1-1 0 0 0,0 0 0 0 0,0 0 0 0 0,0-1-1 0 0,-21 5 1 0 0,29-8-31 0 0,0-1 0 0 0,-1 1 1 0 0,1-1-1 0 0,0 0 0 0 0,0 0 0 0 0,-1 0 0 0 0,1 0 0 0 0,0 0 0 0 0,0 0 1 0 0,-1 0-1 0 0,1-1 0 0 0,0 0 0 0 0,0 1 0 0 0,0-1 0 0 0,0 0 0 0 0,-1 0 0 0 0,1 0 1 0 0,1 0-1 0 0,-1 0 0 0 0,0 0 0 0 0,0-1 0 0 0,0 1 0 0 0,1-1 0 0 0,-1 1 1 0 0,0-1-1 0 0,1 0 0 0 0,0 1 0 0 0,-1-1 0 0 0,1 0 0 0 0,0 0 0 0 0,0 0 1 0 0,0 0-1 0 0,0 0 0 0 0,0 0 0 0 0,-1-4 0 0 0,0-3 38 0 0,1 1 1 0 0,-1-1-1 0 0,1 0 0 0 0,1 0 0 0 0,0 1 0 0 0,0-1 1 0 0,2-13-1 0 0,15-61 179 0 0,-10 62-252 0 0,0 1 0 0 0,1 1 0 0 0,1 0 0 0 0,0 0 0 0 0,2 0 0 0 0,14-18 0 0 0,9-9 15 0 0,42-42 0 0 0,58-56 107 0 0,-82 86-70 0 0,19-23-4 0 0,69-74-209 0 0,14-17-389 0 0,-148 165 412 0 0,163-221-5074 0 0,-140 182 3667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18.93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800 0 17999 0 0,'-1'1'827'0'0,"-23"16"353"0"0,-1 0-1235 0 0,7-1 794 0 0,2 2 0 0 0,0 0 0 0 0,1 1 0 0 0,-22 35 0 0 0,-41 89 652 0 0,68-123-1370 0 0,-219 488 1444 0 0,103-171-1389 0 0,126-335-76 0 0,-15 46 4 0 0,3 0-1 0 0,-12 97 1 0 0,21-120 55 0 0,1 30 0 0 0,3-46-231 0 0,-1 0 0 0 0,1 1 0 0 0,1-1 0 0 0,0 0 0 0 0,0-1 0 0 0,5 15 1 0 0,-7-23 109 0 0,0 0 0 0 0,0 0 0 0 0,0 0 0 0 0,0 0 0 0 0,0 0 1 0 0,0 1-1 0 0,0-1 0 0 0,0 0 0 0 0,0 0 0 0 0,0 0 1 0 0,0 0-1 0 0,0 0 0 0 0,0 0 0 0 0,0 0 0 0 0,0 1 1 0 0,1-1-1 0 0,-1 0 0 0 0,0 0 0 0 0,0 0 0 0 0,0 0 1 0 0,0 0-1 0 0,0 0 0 0 0,0 0 0 0 0,0 0 0 0 0,0 1 1 0 0,0-1-1 0 0,0 0 0 0 0,0 0 0 0 0,0 0 0 0 0,1 0 0 0 0,-1 0 1 0 0,0 0-1 0 0,0 0 0 0 0,0 0 0 0 0,0 0 0 0 0,0 0 1 0 0,0 0-1 0 0,0 0 0 0 0,1 0 0 0 0,-1 0 0 0 0,0 0 1 0 0,0 0-1 0 0,0 0 0 0 0,0 0 0 0 0,0 0 0 0 0,0 0 1 0 0,0 0-1 0 0,1 0 0 0 0,-1 0 0 0 0,0 0 0 0 0,0 0 0 0 0,0 0 1 0 0,0 0-1 0 0,0 0 0 0 0,0 0 0 0 0,0 0 0 0 0,0 0 1 0 0,1 0-1 0 0,-1 0 0 0 0,0-1 0 0 0,0 1 0 0 0,0 0 1 0 0,3-11-948 0 0,-1-16 598 0 0,-5 9 226 0 0,0-1 1 0 0,-2 1-1 0 0,-1 1 0 0 0,0-1 0 0 0,-13-25 0 0 0,0-4 477 0 0,-8-22 219 0 0,-23-61 1218 0 0,40 96 94 0 0,-14-67-1 0 0,24 96-1613 0 0,-1-1-1 0 0,0 1 0 0 0,1 0 1 0 0,0 0-1 0 0,0 0 1 0 0,1-1-1 0 0,0 1 0 0 0,0 0 1 0 0,1-6-1 0 0,0 8-118 0 0,-1-1 0 0 0,1 1 0 0 0,0 0 0 0 0,0-1 1 0 0,0 1-1 0 0,0 0 0 0 0,0 0 0 0 0,1 0 0 0 0,0 1 0 0 0,-1-1 0 0 0,1 1 0 0 0,0-1 0 0 0,4-2 0 0 0,8-3 61 0 0,-1-1-1 0 0,1 2 0 0 0,0 0 0 0 0,1 1 0 0 0,27-7 1 0 0,83-10 386 0 0,-96 18-421 0 0,142-14-374 0 0,-137 16 203 0 0,281-6-1293 0 0,-265 9 637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0.27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678 17 6360 0 0,'31'-12'688'0'0,"-24"8"-210"0"0,-17 14 169 0 0,5-4-454 0 0,-1 0 1 0 0,1 0-1 0 0,-1-1 1 0 0,0 0-1 0 0,-9 6 0 0 0,-2 1 182 0 0,-148 130 3304 0 0,107-90-2312 0 0,-9 9 304 0 0,-77 87 1 0 0,123-123-1545 0 0,-81 102 350 0 0,84-102-393 0 0,1 1 0 0 0,1 1 0 0 0,-14 35 0 0 0,28-59-71 0 0,1 0 0 0 0,0 1 0 0 0,0-1 1 0 0,0 1-1 0 0,0-1 0 0 0,1 1 0 0 0,-1 5 1 0 0,1-8-43 0 0,0 0 1 0 0,0 0 0 0 0,1 0-1 0 0,-1 0 1 0 0,0-1 0 0 0,0 1 0 0 0,0 0-1 0 0,1 0 1 0 0,-1 0 0 0 0,0-1-1 0 0,1 1 1 0 0,-1 0 0 0 0,1 0-1 0 0,-1-1 1 0 0,1 1 0 0 0,-1 0 0 0 0,1-1-1 0 0,-1 1 1 0 0,1-1 0 0 0,0 1-1 0 0,-1 0 1 0 0,1-1 0 0 0,0 0 0 0 0,-1 1-1 0 0,1-1 1 0 0,0 1 0 0 0,0-1-1 0 0,-1 0 1 0 0,1 1 0 0 0,0-1-1 0 0,0 0 1 0 0,0 0 0 0 0,0 0 0 0 0,-1 0-1 0 0,1 0 1 0 0,0 0 0 0 0,1 0-1 0 0,15-2-615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0.67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52 151 8840 0 0,'-14'-7'197'0'0,"11"5"264"0"0,2 1-250 0 0,0 0-194 0 0,0 1-1 0 0,1-1 1 0 0,-1 0-1 0 0,1 0 1 0 0,-1 0-1 0 0,1 0 1 0 0,0 1 0 0 0,-1-1-1 0 0,1 0 1 0 0,0 0-1 0 0,-1 0 1 0 0,1 0-1 0 0,0 0 1 0 0,0 0-1 0 0,0 0 1 0 0,0 0 0 0 0,0 0-1 0 0,0 0 1 0 0,0 0-1 0 0,0 0 1 0 0,1 0-1 0 0,-1 0 1 0 0,0 0-1 0 0,0 0 1 0 0,1 0 0 0 0,-1 0-1 0 0,1 0 1 0 0,-1 1-1 0 0,1-1 1 0 0,-1 0-1 0 0,1 0 1 0 0,1-1-1 0 0,0-1 169 0 0,0 0-1 0 0,1 0 0 0 0,-1 1 1 0 0,1-1-1 0 0,-1 1 0 0 0,1-1 0 0 0,0 1 1 0 0,0 0-1 0 0,4-2 0 0 0,13-5 690 0 0,0 1 0 0 0,34-9 0 0 0,260-21 536 0 0,-229 31-1296 0 0,-38 4-72 0 0,73 4 0 0 0,-117-1-42 0 0,0 0 0 0 0,-1 1 0 0 0,1-1 0 0 0,0 1 0 0 0,-1 0 0 0 0,1 0 0 0 0,-1 0 0 0 0,1 0 0 0 0,2 2 0 0 0,2 3 10 0 0,-6-5-6 0 0,-1 0 1 0 0,0-1-1 0 0,1 1 0 0 0,-1-1 0 0 0,0 1 0 0 0,0-1 0 0 0,0 1 1 0 0,1 0-1 0 0,-1-1 0 0 0,0 1 0 0 0,0 0 0 0 0,0-1 0 0 0,0 1 1 0 0,0-1-1 0 0,0 1 0 0 0,0 0 0 0 0,0-1 0 0 0,0 1 0 0 0,-1 0 1 0 0,1-1-1 0 0,0 1 0 0 0,0-1 0 0 0,-1 1 0 0 0,1 0 0 0 0,0-1 1 0 0,-1 2-1 0 0,-13 12 88 0 0,5-5-41 0 0,-101 108 746 0 0,40-40-563 0 0,-26 33-126 0 0,17-14-15 0 0,-71 91 142 0 0,106-127-99 0 0,-44 80 0 0 0,70-108-121 0 0,3-6 58 0 0,1 1 0 0 0,-16 41 0 0 0,25-51-68 0 0,-10 30 156 0 0,14-42-225 0 0,0-1 0 0 0,1 0 0 0 0,-1 1 0 0 0,1-1 0 0 0,0 0 0 0 0,0 1 0 0 0,0-1 0 0 0,2 8 0 0 0,1 0-1420 0 0,-3-2-4541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1.00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26 11520 0 0,'0'0'886'0'0,"13"-3"93"0"0,-2-2-497 0 0,1 1 0 0 0,0 1 1 0 0,0 0-1 0 0,0 0 0 0 0,0 1 1 0 0,17 0-1 0 0,75 3 925 0 0,-71 1-1233 0 0,184 12-2334 0 0,-169-12 1266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1.39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163 1 6912 0 0,'-1'0'49'0'0,"-1"-1"0"0"0,1 1 1 0 0,-1 0-1 0 0,1 0 0 0 0,-1 1 0 0 0,1-1 1 0 0,-1 0-1 0 0,1 0 0 0 0,0 1 0 0 0,-1-1 1 0 0,-1 2-1 0 0,-13 1 4330 0 0,5 11-999 0 0,-10 24-1675 0 0,16-29-1481 0 0,0 0 0 0 0,-10 15 0 0 0,2-9-39 0 0,5-5 13 0 0,0-1-1 0 0,1 1 1 0 0,0 1-1 0 0,-9 19 0 0 0,6-11-1 0 0,8-11-105 0 0,3-8-87 0 0,-1 1-1 0 0,0-1 1 0 0,1 0 0 0 0,-1 1-1 0 0,1-1 1 0 0,-1 0-1 0 0,0 0 1 0 0,1 1 0 0 0,-1-1-1 0 0,1 0 1 0 0,-1 0 0 0 0,1 0-1 0 0,-1 1 1 0 0,1-1-1 0 0,-1 0 1 0 0,1 0 0 0 0,-1 0-1 0 0,1 0 1 0 0,-1 0-1 0 0,0 0 1 0 0,2 0 0 0 0,-2 0 7 0 0,9 0 15 0 0,-1 0 0 0 0,1-1 0 0 0,-1 1 0 0 0,1-2 0 0 0,-1 1 0 0 0,0-1 0 0 0,1-1 0 0 0,11-4 0 0 0,3-3-481 0 0,35-20 0 0 0,10-15-1914 0 0,-5 2 315 0 0,-49 34 1700 0 0,-1 0-1 0 0,0-1 0 0 0,21-21 1 0 0,-34 31 707 0 0,-2 0-175 0 0,0 0-1 0 0,0 0 1 0 0,1 1-1 0 0,-1-1 1 0 0,0 1 0 0 0,0-1-1 0 0,0 1 1 0 0,1 0 0 0 0,-1 0-1 0 0,0 0 1 0 0,0 0 0 0 0,-1 2-1 0 0,-21 16 836 0 0,21-16-745 0 0,-10 11 34 0 0,0 0 0 0 0,1 0 0 0 0,1 1 0 0 0,0 1 0 0 0,-10 20 0 0 0,20-34-289 0 0,0 1 0 0 0,0 0-1 0 0,0 0 1 0 0,0 0-1 0 0,0 0 1 0 0,1 0-1 0 0,-1 0 1 0 0,1 0-1 0 0,0 0 1 0 0,0 0 0 0 0,0 0-1 0 0,0 0 1 0 0,0 0-1 0 0,2 4 1 0 0,-2-5-2 0 0,1 1 1 0 0,0-1-1 0 0,-1 0 1 0 0,1 1-1 0 0,0-1 1 0 0,0 0 0 0 0,0 0-1 0 0,1 0 1 0 0,-1 0-1 0 0,0 0 1 0 0,1 0-1 0 0,0 0 1 0 0,-1 0-1 0 0,1 0 1 0 0,0-1-1 0 0,0 1 1 0 0,3 2-1 0 0,0-2-52 0 0,0 0 0 0 0,-1 0-1 0 0,1-1 1 0 0,0 1-1 0 0,0-1 1 0 0,0 0-1 0 0,0 0 1 0 0,0-1-1 0 0,0 1 1 0 0,0-1 0 0 0,7-1-1 0 0,13-4-277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2.0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925 1 10592 0 0,'-7'0'1104'0'0,"-2"1"-900"0"0,-1 1 0 0 0,1 0-1 0 0,-1 0 1 0 0,-9 4 0 0 0,10-3 37 0 0,-8 3 362 0 0,-1 1 1 0 0,1 1-1 0 0,1 1 1 0 0,-1 0-1 0 0,2 1 1 0 0,-26 21-1 0 0,5 1 643 0 0,-45 51-1 0 0,25-15-439 0 0,-74 118-1 0 0,83-114-568 0 0,-52 90 201 0 0,79-123-366 0 0,-5 8 55 0 0,-29 74 0 0 0,30-63-69 0 0,15-37-100 0 0,0 1 0 0 0,-9 37 0 0 0,14-42-237 0 0,-10 23-1 0 0,5-12-269 0 0,9-28 530 0 0,0 1 0 0 0,-1-1 0 0 0,1 0 0 0 0,0 1 0 0 0,0-1 0 0 0,0 0 0 0 0,0 1 0 0 0,0-1 0 0 0,0 0 0 0 0,0 1 0 0 0,0-1 0 0 0,0 0-1 0 0,0 1 1 0 0,0-1 0 0 0,0 0 0 0 0,0 1 0 0 0,0-1 0 0 0,0 0 0 0 0,0 1 0 0 0,0-1 0 0 0,0 0 0 0 0,0 1 0 0 0,1-1 0 0 0,-1 0 0 0 0,0 1 0 0 0,0-1-1 0 0,0 0 1 0 0,1 1 0 0 0,-1-1 0 0 0,0 0 0 0 0,0 0 0 0 0,1 1 0 0 0,-1-1 0 0 0,0 0 0 0 0,0 0 0 0 0,1 0 0 0 0,-1 1 0 0 0,0-1 0 0 0,1 0 0 0 0,-1 0-1 0 0,0 0 1 0 0,1 0 0 0 0,0 1-370 0 0,1-6-116 0 0,0 3 466 0 0,-1 0-22 0 0,1 0 1 0 0,-1 0 0 0 0,1-1-1 0 0,-1 1 1 0 0,0-1-1 0 0,0 1 1 0 0,0-1 0 0 0,0 1-1 0 0,0-1 1 0 0,-1 1 0 0 0,1-1-1 0 0,-1-5 1 0 0,1-3-294 0 0,0 0 0 0 0,4-16 0 0 0,-3 19 223 0 0,-1 1-1 0 0,0-1 1 0 0,0 0-1 0 0,0 0 1 0 0,-1 1-1 0 0,0-1 1 0 0,-3-15 0 0 0,-22-102-197 0 0,24 122 331 0 0,0 0 0 0 0,0 0 1 0 0,-1 1-1 0 0,1-1 0 0 0,-1 0 1 0 0,1 1-1 0 0,-1-1 1 0 0,0 1-1 0 0,0-1 0 0 0,0 1 1 0 0,0 0-1 0 0,-1 0 1 0 0,1 0-1 0 0,-4-3 0 0 0,-6-2 546 0 0,-22-11 1 0 0,26 14 1451 0 0,20 3-1453 0 0,28-2-309 0 0,52 4 1 0 0,8-2-174 0 0,-12-2 30 0 0,57-5 12 0 0,-94 7-120 0 0,-51 1 9 0 0,0 1 0 0 0,0-1-1 0 0,1 1 1 0 0,-1-1-1 0 0,0 0 1 0 0,0 1-1 0 0,0-1 1 0 0,0 1 0 0 0,0-1-1 0 0,-1 0 1 0 0,1 1-1 0 0,0-1 1 0 0,0 1-1 0 0,0-1 1 0 0,0 0 0 0 0,0 1-1 0 0,0-1 1 0 0,-1 0-1 0 0,1 1 1 0 0,-1 0-1 0 0,-58 72-140 0 0,52-65 138 0 0,2 1 0 0 0,-1 0 0 0 0,1 0 0 0 0,0 0 0 0 0,1 0 0 0 0,0 1 0 0 0,0 0 0 0 0,1 0 0 0 0,-3 16 0 0 0,6-20 8 0 0,-1-1 0 0 0,1 0 0 0 0,0 0 0 0 0,0 0 0 0 0,1 0 0 0 0,0 0 0 0 0,2 10-1 0 0,-3-13 3 0 0,1-1 0 0 0,-1 0 0 0 0,0 0 0 0 0,1 0 0 0 0,0 1-1 0 0,-1-1 1 0 0,1 0 0 0 0,-1 0 0 0 0,1 0 0 0 0,0 0 0 0 0,0 0 0 0 0,0 0-1 0 0,0 0 1 0 0,0-1 0 0 0,0 1 0 0 0,0 0 0 0 0,0 0 0 0 0,0-1-1 0 0,0 1 1 0 0,0 0 0 0 0,0-1 0 0 0,0 1 0 0 0,0-1 0 0 0,1 0 0 0 0,-1 1-1 0 0,0-1 1 0 0,0 0 0 0 0,1 0 0 0 0,-1 0 0 0 0,0 0 0 0 0,1 0-1 0 0,-1 0 1 0 0,0 0 0 0 0,0 0 0 0 0,1 0 0 0 0,1-1 0 0 0,26-8 125 0 0,-1-1 1 0 0,48-23-1 0 0,51-38-397 0 0,-70 37-452 0 0,-48 29 541 0 0,3-2-224 0 0,0 0 0 0 0,18-14 0 0 0,-30 21 392 0 0,1-1 1 0 0,-1 1-1 0 0,0 0 1 0 0,0 0-1 0 0,0 0 0 0 0,1 0 1 0 0,-1 0-1 0 0,0 0 1 0 0,0 0-1 0 0,0 0 1 0 0,0-1-1 0 0,0 1 1 0 0,1 0-1 0 0,-1 0 0 0 0,0 0 1 0 0,0 0-1 0 0,0-1 1 0 0,0 1-1 0 0,0 0 1 0 0,0 0-1 0 0,0 0 1 0 0,0 0-1 0 0,0-1 0 0 0,0 1 1 0 0,0 0-1 0 0,0 0 1 0 0,0 0-1 0 0,0-1 1 0 0,0 1-1 0 0,0 0 1 0 0,0 0-1 0 0,0 0 0 0 0,0-1 1 0 0,0 1-1 0 0,0 0 1 0 0,0 0-1 0 0,0 0 1 0 0,0-1-1 0 0,0 1 1 0 0,-9-2-57 0 0,-12 5 106 0 0,12 1 113 0 0,-1 0 0 0 0,1 0 0 0 0,1 1-1 0 0,-17 11 1 0 0,-31 30 1044 0 0,32-25-744 0 0,11-10-93 0 0,1 1 0 0 0,-17 21 0 0 0,24-28-280 0 0,1 0 1 0 0,1 0 0 0 0,-1 1-1 0 0,1-1 1 0 0,0 1 0 0 0,1 0-1 0 0,-1 0 1 0 0,1 0 0 0 0,-3 13-1 0 0,5-18-65 0 0,0 1-1 0 0,-1 0 1 0 0,1-1-1 0 0,0 1 0 0 0,0 0 1 0 0,1-1-1 0 0,-1 1 1 0 0,0 0-1 0 0,0-1 0 0 0,1 1 1 0 0,-1 0-1 0 0,1-1 1 0 0,0 1-1 0 0,-1-1 0 0 0,1 1 1 0 0,0-1-1 0 0,0 1 1 0 0,0-1-1 0 0,0 0 1 0 0,0 0-1 0 0,0 1 0 0 0,0-1 1 0 0,0 0-1 0 0,1 0 1 0 0,-1 0-1 0 0,0 0 0 0 0,1 0 1 0 0,-1 0-1 0 0,1 0 1 0 0,-1-1-1 0 0,4 2 0 0 0,0-1 9 0 0,-1 0-1 0 0,1 0 1 0 0,0 0-1 0 0,-1 0 0 0 0,1-1 1 0 0,0 0-1 0 0,0 0 0 0 0,0 0 1 0 0,-1-1-1 0 0,6-1 0 0 0,18-4 96 0 0,-1-2 1 0 0,1-1-1 0 0,38-19 0 0 0,-26 8 22 0 0,57-40 0 0 0,-82 50-551 0 0,30-22 214 0 0,-16 9-6193 0 0,-12 7-794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2.7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248 225 3224 0 0,'0'0'12164'0'0,"7"0"-11268"0"0,3-2-681 0 0,0-1 0 0 0,0 0 1 0 0,-1 0-1 0 0,1-1 0 0 0,-1 0 0 0 0,0-1 1 0 0,16-10-1 0 0,55-49-230 0 0,-78 62 21 0 0,0 0-1 0 0,0 0 0 0 0,0 0 0 0 0,0-1 1 0 0,0 1-1 0 0,-1-1 0 0 0,1 1 0 0 0,-1-1 0 0 0,0 1 1 0 0,0-1-1 0 0,0 0 0 0 0,0 0 0 0 0,0 0 1 0 0,0 1-1 0 0,-1-1 0 0 0,1 0 0 0 0,-1 0 0 0 0,0 0 1 0 0,0 0-1 0 0,0 0 0 0 0,0 0 0 0 0,-1 0 1 0 0,1 0-1 0 0,-1 0 0 0 0,0 1 0 0 0,0-1 0 0 0,0 0 1 0 0,0 0-1 0 0,0 1 0 0 0,0-1 0 0 0,-1 1 1 0 0,1-1-1 0 0,-1 1 0 0 0,0-1 0 0 0,-2-2 0 0 0,0 2 6 0 0,0 1-1 0 0,0-1 0 0 0,-1 1 0 0 0,1-1 0 0 0,0 1 0 0 0,-1 1 0 0 0,0-1 1 0 0,1 0-1 0 0,-1 1 0 0 0,0 0 0 0 0,0 0 0 0 0,0 1 0 0 0,0-1 1 0 0,0 1-1 0 0,0 0 0 0 0,-9 2 0 0 0,-3 0 121 0 0,-1 1 0 0 0,1 0 0 0 0,-23 9-1 0 0,9 0 456 0 0,1 1-1 0 0,-39 22 0 0 0,56-27-349 0 0,1 0 0 0 0,0 0 0 0 0,0 1 0 0 0,-15 16 0 0 0,22-20-193 0 0,1-1 0 0 0,0 1-1 0 0,0 0 1 0 0,0 1 0 0 0,1-1 0 0 0,-1 0 0 0 0,1 1 0 0 0,1 0 0 0 0,-1 0 0 0 0,1 0 0 0 0,0 0 0 0 0,-2 12 0 0 0,4-15-25 0 0,0 0 0 0 0,0 1 0 0 0,0-1 0 0 0,1 0 0 0 0,-1 1 0 0 0,1-1 0 0 0,0 0 1 0 0,0 0-1 0 0,0 1 0 0 0,0-1 0 0 0,1 0 0 0 0,-1 0 0 0 0,1 0 0 0 0,0 0 0 0 0,-1-1 0 0 0,2 1 1 0 0,-1 0-1 0 0,0-1 0 0 0,0 1 0 0 0,1-1 0 0 0,-1 0 0 0 0,5 3 0 0 0,-1-1 4 0 0,0 0 0 0 0,0-1 0 0 0,1 1 0 0 0,-1-1 0 0 0,1-1 0 0 0,-1 1 0 0 0,1-1 0 0 0,0 0 0 0 0,13 1 0 0 0,-4-2 32 0 0,0 0 1 0 0,-1-2-1 0 0,1 1 1 0 0,-1-2 0 0 0,1 0-1 0 0,-1-1 1 0 0,1-1-1 0 0,-1 0 1 0 0,0-1 0 0 0,-1-1-1 0 0,1 0 1 0 0,-1-1-1 0 0,-1 0 1 0 0,1-1 0 0 0,-1-1-1 0 0,0 0 1 0 0,-1-1-1 0 0,0 0 1 0 0,16-18 0 0 0,-24 23-68 0 0,-1 1 1 0 0,1-1 0 0 0,-1 0-1 0 0,0-1 1 0 0,0 1 0 0 0,-1 0-1 0 0,1-1 1 0 0,-1 0 0 0 0,-1 1 0 0 0,1-1-1 0 0,-1 0 1 0 0,1-10 0 0 0,-1 12 15 0 0,-2 1 0 0 0,1-1 0 0 0,0 1 0 0 0,-1-1 0 0 0,1 1 0 0 0,-1-1 0 0 0,0 1 0 0 0,0 0 0 0 0,-1-1 0 0 0,1 1 0 0 0,-1 0 0 0 0,1 0 0 0 0,-1 0 0 0 0,0 0 0 0 0,0 0 1 0 0,0 0-1 0 0,-1 1 0 0 0,1-1 0 0 0,-1 1 0 0 0,1-1 0 0 0,-1 1 0 0 0,0 0 0 0 0,-3-2 0 0 0,-1 0 4 0 0,-1 1-1 0 0,1 0 1 0 0,0 0 0 0 0,-1 0-1 0 0,0 1 1 0 0,1 0 0 0 0,-1 1-1 0 0,0 0 1 0 0,0 0 0 0 0,0 1-1 0 0,0-1 1 0 0,-8 2 0 0 0,6 0-3 0 0,0 0 1 0 0,0 1 0 0 0,0 0-1 0 0,0 1 1 0 0,0 0 0 0 0,1 0-1 0 0,0 1 1 0 0,-1 0 0 0 0,-8 6-1 0 0,17-10-4 0 0,1 1 0 0 0,-1-1 0 0 0,1 0 0 0 0,-1 0 0 0 0,1 1 0 0 0,-1-1 0 0 0,1 0 0 0 0,0 1 0 0 0,-1-1 0 0 0,1 0 0 0 0,0 1 0 0 0,-1-1 0 0 0,1 1 0 0 0,0-1 0 0 0,-1 0 0 0 0,1 1 0 0 0,0-1 0 0 0,0 1 0 0 0,-1-1 0 0 0,1 1 0 0 0,0-1 0 0 0,0 1 0 0 0,0-1 0 0 0,0 1 0 0 0,0 0 0 0 0,0-1 0 0 0,0 1 0 0 0,0-1 0 0 0,0 1 0 0 0,0-1 0 0 0,0 1 0 0 0,0-1 0 0 0,0 1 0 0 0,0-1 0 0 0,0 1 0 0 0,1-1 0 0 0,-1 1 0 0 0,0-1 0 0 0,0 1 0 0 0,1-1 0 0 0,-1 1 0 0 0,0-1 0 0 0,0 1 0 0 0,1-1 0 0 0,-1 0 0 0 0,1 1 0 0 0,-1-1 0 0 0,0 0 0 0 0,1 1 0 0 0,-1-1 0 0 0,1 0 0 0 0,-1 1 0 0 0,1-1 0 0 0,-1 0 0 0 0,2 1 0 0 0,1 1 0 0 0,1 0 0 0 0,0 0 0 0 0,-1-1 0 0 0,1 1 0 0 0,0-1 0 0 0,5 1 0 0 0,8 0 0 0 0,1-1 0 0 0,0-1 0 0 0,0 0 0 0 0,34-6 0 0 0,-13 1-16 0 0,12-1-122 0 0,59-4 137 0 0,-89 9 38 0 0,0 2 0 0 0,0 0 0 0 0,24 4-1 0 0,-43-5-36 0 0,0 0 0 0 0,0 1 0 0 0,0-1 0 0 0,0 1 0 0 0,0-1 0 0 0,0 1 0 0 0,0 0 0 0 0,-1 0 0 0 0,1 0 0 0 0,0 0 0 0 0,-1 0 0 0 0,1 0 0 0 0,0 0 0 0 0,-1 0 0 0 0,0 1 0 0 0,1-1 0 0 0,-1 1 0 0 0,0-1 0 0 0,1 1 0 0 0,-1-1 0 0 0,1 3 0 0 0,-1-1 0 0 0,-1-1 0 0 0,1 0 0 0 0,-1 1 0 0 0,0-1 0 0 0,1 1 0 0 0,-1-1 0 0 0,0 1 0 0 0,0-1 0 0 0,-1 0 0 0 0,1 1 0 0 0,-1-1 0 0 0,1 0 0 0 0,-1 1 0 0 0,1-1 0 0 0,-1 0 0 0 0,-2 5 0 0 0,-3 3 0 0 0,-1 1 0 0 0,1-1 0 0 0,-2 0 0 0 0,1-1 0 0 0,-12 11 0 0 0,-12 16 0 0 0,14-18-14 0 0,41-18-6 0 0,-16-2 41 0 0,1 0-1 0 0,-1-1 1 0 0,0 0 0 0 0,0-1 0 0 0,0 0 0 0 0,0 0 0 0 0,-1 0 0 0 0,13-11 0 0 0,4-5 89 0 0,24-26 0 0 0,-35 33-100 0 0,-13 12-10 0 0,4-2 0 0 0,-1-1 0 0 0,1 0 0 0 0,-1 0 0 0 0,0 0 0 0 0,-1 0 0 0 0,1 0 0 0 0,-1-1 0 0 0,1 1 0 0 0,2-10 0 0 0,-5 13-282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3.22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790 42 15408 0 0,'-4'-41'1541'0'0,"3"41"-1487"0"0,1 0 0 0 0,-1 0 0 0 0,0 0-1 0 0,0-1 1 0 0,0 1 0 0 0,0 0 0 0 0,0 0 0 0 0,0 0 0 0 0,0 1 0 0 0,0-1 0 0 0,0 0 0 0 0,-1 0 0 0 0,2 0 15 0 0,-4 2 106 0 0,0-1-1 0 0,0 1 0 0 0,1 0 0 0 0,-1 0 0 0 0,1 0 0 0 0,0 0 0 0 0,-1 0 0 0 0,-2 4 0 0 0,-25 24 690 0 0,23-21-672 0 0,-97 114 1296 0 0,65-74-1111 0 0,-22 25 99 0 0,-127 163 832 0 0,134-159-992 0 0,-87 163-1 0 0,134-224-306 0 0,-42 97 139 0 0,44-99-130 0 0,2 0 0 0 0,0 0 0 0 0,1 0 0 0 0,0 0 0 0 0,-1 30 0 0 0,4-45-18 0 0,0 3-59 0 0,0-1-1 0 0,0 1 0 0 0,1-1 1 0 0,-1 1-1 0 0,0 0 1 0 0,2 4-1 0 0,-1-8 10 0 0,0 1-1 0 0,0 0 1 0 0,0-1 0 0 0,-1 1 0 0 0,1-1-1 0 0,0 0 1 0 0,0 1 0 0 0,0-1 0 0 0,-1 0 0 0 0,1 1-1 0 0,0-1 1 0 0,-1 0 0 0 0,1 0 0 0 0,-1 0-1 0 0,1 0 1 0 0,0-1 0 0 0,8-15-488 0 0,-5 7 336 0 0,-1 0-1 0 0,1 0 1 0 0,-2-1 0 0 0,0 0-1 0 0,0 1 1 0 0,-1-1 0 0 0,0-14-1 0 0,-1-5 15 0 0,-7-41-1 0 0,5 54 365 0 0,-2-1 0 0 0,0 1-1 0 0,-1 0 1 0 0,0 0 0 0 0,-1 0 0 0 0,-14-24 0 0 0,18 36 116 0 0,-1 0 1 0 0,1 1-1 0 0,0-1 1 0 0,-2-9-1 0 0,4 13-219 0 0,0 0-1 0 0,0 0 1 0 0,-1-1 0 0 0,1 1-1 0 0,0 0 1 0 0,0 0 0 0 0,0 0-1 0 0,0-1 1 0 0,0 1 0 0 0,0 0-1 0 0,0 0 1 0 0,1-1 0 0 0,-1 1-1 0 0,0 0 1 0 0,1 0-1 0 0,-1 0 1 0 0,1 0 0 0 0,-1 0-1 0 0,1 0 1 0 0,0 0 0 0 0,-1 0-1 0 0,1 0 1 0 0,0 0 0 0 0,2-2-1 0 0,9-5 31 0 0,1 0 0 0 0,0 1 0 0 0,0 1 0 0 0,23-8 0 0 0,60-13 340 0 0,-72 21-417 0 0,6 0-572 0 0,-1 2 0 0 0,1 0 0 0 0,36 1-1 0 0,90 8-2668 0 0,-154-5 3182 0 0,32 3-1982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7.26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275 0 11488 0 0,'0'0'1157'0'0,"-3"1"-1061"0"0,-14 9 579 0 0,1 0-1 0 0,1 0 1 0 0,0 2-1 0 0,-17 16 1 0 0,22-19-464 0 0,-5 7 82 0 0,1 1 0 0 0,0 1 1 0 0,1 0-1 0 0,-13 26 0 0 0,13-22-323 0 0,2 1 0 0 0,0 0 0 0 0,1 0 0 0 0,1 1 0 0 0,2 0 0 0 0,0 0 0 0 0,-5 46 0 0 0,10-51-4244 0 0,0-6-1443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3.63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187 1 7368 0 0,'0'0'6624'0'0,"0"9"-6456"0"0,0 0-168 0 0,0-3 0 0 0,-4 8 0 0 0</inkml:trace>
  <inkml:trace contextRef="#ctx0" brushRef="#br0" timeOffset="1">117 258 14512 0 0,'-21'13'640'0'0,"10"-8"136"0"0,1 5-616 0 0,-2 2-160 0 0,2 1 0 0 0,-1 3 0 0 0,1 0 320 0 0,3-3 39 0 0,-3-2 9 0 0,2 2 0 0 0,4 3-56 0 0,2-3-16 0 0,2-1 0 0 0,0 1 0 0 0,2 3-200 0 0,2-7-32 0 0,0 4-64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4.5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353 14 3224 0 0,'2'-1'240'0'0,"38"-11"6716"0"0,-57 25-4344 0 0,2-2-1180 0 0,-1-2 0 0 0,-19 10 0 0 0,9-5-723 0 0,10-5-357 0 0,-130 79 1081 0 0,134-79-1357 0 0,0 1 1 0 0,1 0-1 0 0,-17 20 0 0 0,28-30-74 0 0,-1 1 0 0 0,1-1 0 0 0,0 0 0 0 0,0 0-1 0 0,-1 1 1 0 0,1-1 0 0 0,0 0 0 0 0,0 1-1 0 0,0-1 1 0 0,-1 0 0 0 0,1 1 0 0 0,0-1 0 0 0,0 0-1 0 0,0 1 1 0 0,0-1 0 0 0,0 0 0 0 0,0 1-1 0 0,0-1 1 0 0,0 0 0 0 0,0 1 0 0 0,0-1 0 0 0,0 0-1 0 0,0 1 1 0 0,0-1 0 0 0,0 0 0 0 0,0 1-1 0 0,0-1 1 0 0,0 0 0 0 0,0 1 0 0 0,0-1 0 0 0,0 0-1 0 0,1 1 1 0 0,11 5 11 0 0,16-4 67 0 0,-28-2-77 0 0,35-2 101 0 0,0-2-1 0 0,65-15 1 0 0,-44 7-38 0 0,0 0-34 0 0,-19 3-6 0 0,52-4 0 0 0,-83 12-25 0 0,-1 1 1 0 0,1 1-1 0 0,-1-1 0 0 0,8 3 0 0 0,-12-3-5 0 0,0 0 1 0 0,0 0-1 0 0,0 0 1 0 0,0 0-1 0 0,0 0 0 0 0,0 1 1 0 0,0-1-1 0 0,0 0 1 0 0,0 1-1 0 0,-1-1 1 0 0,1 0-1 0 0,0 1 1 0 0,0-1-1 0 0,0 1 0 0 0,-1 0 1 0 0,1-1-1 0 0,0 1 1 0 0,-1 0-1 0 0,1-1 1 0 0,0 1-1 0 0,-1 0 1 0 0,1 0-1 0 0,-1-1 0 0 0,1 1 1 0 0,-1 0-1 0 0,0 0 1 0 0,1 0-1 0 0,-1 0 1 0 0,0 0-1 0 0,1 0 0 0 0,-1-1 1 0 0,0 2-1 0 0,-1 3-4 0 0,0 0 1 0 0,-1-1-1 0 0,1 1 0 0 0,-1-1 0 0 0,0 1 0 0 0,-1-1 0 0 0,1 0 0 0 0,-1 0 0 0 0,1 0 0 0 0,-6 5 0 0 0,-2 3 12 0 0,-23 19-1 0 0,16-16-2 0 0,-41 33-3 0 0,51-43 4 0 0,0-1 0 0 0,0 0-1 0 0,0 0 1 0 0,-1 0 0 0 0,0-1-1 0 0,-13 5 1 0 0,-6-2 101 0 0,11-1 68 0 0,-27 2 0 0 0,19-4-29 0 0,-76 5 241 0 0,87-8-336 0 0,0-1 1 0 0,0 0 0 0 0,0 0 0 0 0,0-2-1 0 0,-20-5 1 0 0,28 7 1 0 0,1-1 1 0 0,-1 0-1 0 0,1-1 1 0 0,-9-4-1 0 0,12 6-178 0 0,0 1 0 0 0,0-1-1 0 0,0 0 1 0 0,0 0 0 0 0,0 0-1 0 0,0 0 1 0 0,0 0 0 0 0,0 0 0 0 0,1 0-1 0 0,-1 0 1 0 0,0 0 0 0 0,1 0-1 0 0,-1 0 1 0 0,0 0 0 0 0,1-1-1 0 0,-1 1 1 0 0,1 0 0 0 0,0-1 0 0 0,0 1-1 0 0,-1 0 1 0 0,1 0 0 0 0,0-1-1 0 0,0 1 1 0 0,0-2 0 0 0,3-10-6736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4.9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14 108 5984 0 0,'0'0'273'0'0,"-7"-2"91"0"0,1 1 5193 0 0,23-12-1573 0 0,-3 8-3449 0 0,0-1 0 0 0,0 2-1 0 0,1 0 1 0 0,-1 1 0 0 0,1 0-1 0 0,18 0 1 0 0,14-4-35 0 0,101-17-62 0 0,156-4 1 0 0,-216 27-3218 0 0,-64-2-3948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5.3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1 398 7168 0 0,'0'0'652'0'0,"2"0"-540"0"0,24-5 1071 0 0,30-2 1 0 0,-6 1 1226 0 0,160-31 2201 0 0,40-5-2660 0 0,-117 23-1270 0 0,248-31 97 0 0,635-32 582 0 0,1 26-1363 0 0,-443 25 206 0 0,-156 5-86 0 0,-310 19-115 0 0,70-2 60 0 0,-45-3-131 0 0,-79 5-350 0 0,-40 6-1794 0 0,-19 3 1098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6.23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0 456 5408 0 0,'0'0'2284'0'0,"15"-4"590"0"0,14-5-1552 0 0,17-10 412 0 0,-31 13-1252 0 0,1 0 0 0 0,15-10 1 0 0,92-54 1182 0 0,78-51-360 0 0,-111 63-1002 0 0,25-19-27 0 0,-26 8-135 0 0,-167 119-141 0 0,45-24 125 0 0,0 1 1 0 0,2 2-1 0 0,-39 46 0 0 0,47-50 30 0 0,7-7-17 0 0,0 2-1 0 0,2-1 0 0 0,0 2 0 0 0,1 0 0 0 0,-15 36 0 0 0,27-55-160 0 0,0 0-1 0 0,0 0 1 0 0,1 1 0 0 0,-1-1-1 0 0,1 0 1 0 0,-1 1 0 0 0,1-1 0 0 0,0 0-1 0 0,0 1 1 0 0,0-1 0 0 0,0 0-1 0 0,1 1 1 0 0,-1-1 0 0 0,1 0-1 0 0,-1 1 1 0 0,1-1 0 0 0,0 0-1 0 0,-1 0 1 0 0,1 0 0 0 0,1 1 0 0 0,-1-1-1 0 0,0 0 1 0 0,0 0 0 0 0,1-1-1 0 0,-1 1 1 0 0,1 0 0 0 0,-1 0-1 0 0,1-1 1 0 0,0 1 0 0 0,3 1-1 0 0,9 6-516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6.88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564 170 4376 0 0,'0'0'199'0'0,"1"-2"-13"0"0,11-10 1114 0 0,-6 5-530 0 0,0 0 0 0 0,0-1 0 0 0,6-10 0 0 0,-5 8-409 0 0,-5 7-9 0 0,0 0 0 0 0,0 0 0 0 0,-1-1 1 0 0,1 1-1 0 0,2-8 0 0 0,-4 10-269 0 0,0 0-1 0 0,0 0 1 0 0,0-1 0 0 0,0 1-1 0 0,0 0 1 0 0,0 0 0 0 0,0 0-1 0 0,0-1 1 0 0,0 1 0 0 0,-1 0-1 0 0,1 0 1 0 0,0 0 0 0 0,-1 0 0 0 0,1 0-1 0 0,-1-1 1 0 0,1 1 0 0 0,-1 0-1 0 0,0 0 1 0 0,1 0 0 0 0,-1 0-1 0 0,0 1 1 0 0,0-1 0 0 0,-1-1 0 0 0,-2-2-10 0 0,-1 1 0 0 0,1 0 0 0 0,-1 1 0 0 0,1-1 1 0 0,-1 1-1 0 0,0 0 0 0 0,0 0 0 0 0,0 0 0 0 0,0 1 1 0 0,-1 0-1 0 0,1 0 0 0 0,0 0 0 0 0,0 0 0 0 0,-1 1 1 0 0,1 0-1 0 0,0 0 0 0 0,-6 1 0 0 0,-10 2-14 0 0,0 1-1 0 0,-39 12 1 0 0,22-4 245 0 0,1 2 0 0 0,0 1-1 0 0,-38 23 1 0 0,45-20 141 0 0,-52 41-1 0 0,70-49-350 0 0,0 1 0 0 0,1 0 0 0 0,0 0 0 0 0,1 1 0 0 0,0 1 0 0 0,1 0 0 0 0,0 0 0 0 0,1 1 0 0 0,1 0 0 0 0,-6 15 0 0 0,11-25-71 0 0,0 1 0 0 0,1-1 0 0 0,0 1 0 0 0,0-1-1 0 0,0 1 1 0 0,1-1 0 0 0,-1 1 0 0 0,1-1-1 0 0,0 1 1 0 0,0 0 0 0 0,1-1 0 0 0,0 1-1 0 0,-1-1 1 0 0,1 1 0 0 0,1-1 0 0 0,-1 1 0 0 0,1-1-1 0 0,0 0 1 0 0,-1 0 0 0 0,2 0 0 0 0,-1 0-1 0 0,1 0 1 0 0,-1 0 0 0 0,1-1 0 0 0,0 1-1 0 0,0-1 1 0 0,0 0 0 0 0,1 1 0 0 0,-1-2 0 0 0,1 1-1 0 0,0 0 1 0 0,0-1 0 0 0,0 0 0 0 0,0 1-1 0 0,0-2 1 0 0,0 1 0 0 0,1 0 0 0 0,4 0-1 0 0,5 2 83 0 0,1-1 0 0 0,-1-1 0 0 0,1 0 0 0 0,0-1 0 0 0,29-1 0 0 0,-11-3-1 0 0,51-12 0 0 0,-68 11-108 0 0,0-1 1 0 0,0-1-1 0 0,0 0 0 0 0,-1-1 1 0 0,0 0-1 0 0,0-2 1 0 0,-1 0-1 0 0,20-16 0 0 0,-17 11 47 0 0,0-2 0 0 0,-1 0 0 0 0,-1-1-1 0 0,-1 0 1 0 0,22-35 0 0 0,-32 45-26 0 0,0 0 0 0 0,0-1 0 0 0,-1 1 0 0 0,-1-1 0 0 0,1 0 1 0 0,-1 0-1 0 0,0 0 0 0 0,-1 0 0 0 0,0 0 0 0 0,0-12 0 0 0,-1 8 9 0 0,-1 0 0 0 0,0 0 0 0 0,-1 0 0 0 0,-1 0 0 0 0,1 0 0 0 0,-8-17 0 0 0,8 24-27 0 0,0 0 1 0 0,-1 0-1 0 0,1 0 0 0 0,-1 0 0 0 0,0 0 0 0 0,0 1 0 0 0,-1 0 0 0 0,1-1 0 0 0,-1 1 0 0 0,0 0 0 0 0,0 1 1 0 0,-1-1-1 0 0,1 1 0 0 0,-1 0 0 0 0,1 0 0 0 0,-1 0 0 0 0,0 1 0 0 0,0-1 0 0 0,-1 1 0 0 0,1 1 0 0 0,0-1 0 0 0,0 1 1 0 0,-1-1-1 0 0,-7 1 0 0 0,-3 0-22 0 0,0 1 0 0 0,0 1 0 0 0,0 1 0 0 0,0 0 0 0 0,0 1 0 0 0,0 1 0 0 0,0 0 0 0 0,1 1 0 0 0,0 1 0 0 0,0 0 0 0 0,0 1 0 0 0,1 0 0 0 0,-16 13 0 0 0,25-17-56 0 0,1 1-1 0 0,0 0 0 0 0,0 0 0 0 0,1 1 0 0 0,-1-1 0 0 0,1 1 1 0 0,0 0-1 0 0,-4 8 0 0 0,0 2-877 0 0,-8 25-1 0 0,7-8-25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7.47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501 155 8264 0 0,'0'0'748'0'0,"2"-1"-615"0"0,10-8 395 0 0,0 1 0 0 0,1 1 0 0 0,1 0 1 0 0,17-7-1 0 0,-12 6 230 0 0,26-16 0 0 0,-32 17-449 0 0,-9 5-248 0 0,0 0 1 0 0,0-1-1 0 0,-1 1 0 0 0,1-1 0 0 0,-1 1 0 0 0,1-1 0 0 0,-1 0 0 0 0,0-1 0 0 0,0 1 0 0 0,5-8 1 0 0,-8 11-33 0 0,1-1 1 0 0,-1 1 0 0 0,0-1-1 0 0,0 1 1 0 0,0-1 0 0 0,1 0-1 0 0,-1 1 1 0 0,0-1 0 0 0,0 1 0 0 0,0-1-1 0 0,0 0 1 0 0,0 1 0 0 0,0-1-1 0 0,0 0 1 0 0,0 1 0 0 0,0-1-1 0 0,-1 1 1 0 0,1-1 0 0 0,0 0 0 0 0,0 1-1 0 0,0-1 1 0 0,-1 1 0 0 0,1-1-1 0 0,0 1 1 0 0,-1-1 0 0 0,1 1-1 0 0,0-1 1 0 0,-1 1 0 0 0,1-1 0 0 0,-1 1-1 0 0,1-1 1 0 0,-1 1 0 0 0,1 0-1 0 0,-1-1 1 0 0,1 1 0 0 0,-1 0 0 0 0,1-1-1 0 0,-1 1 1 0 0,1 0 0 0 0,-2-1-1 0 0,-2 0 89 0 0,0-1 0 0 0,0 1 0 0 0,-1 0 0 0 0,-5-1 0 0 0,7 2-113 0 0,-13-2 138 0 0,0 1 1 0 0,-1 1-1 0 0,1 0 1 0 0,0 1 0 0 0,-1 1-1 0 0,-24 5 1 0 0,5 2 101 0 0,-63 26 0 0 0,65-22-137 0 0,-4 2 18 0 0,-48 26 0 0 0,74-34-98 0 0,-81 51 288 0 0,81-49-229 0 0,0 0 0 0 0,0 1 1 0 0,2 1-1 0 0,-1 0 0 0 0,-11 15 0 0 0,16-17 11 0 0,-1 0-1 0 0,1 1 1 0 0,1 0 0 0 0,0 0-1 0 0,0 0 1 0 0,1 0 0 0 0,-5 20-1 0 0,8-27-74 0 0,1 1-1 0 0,-1 0 1 0 0,1-1 0 0 0,0 1-1 0 0,0-1 1 0 0,0 1-1 0 0,0 0 1 0 0,1-1-1 0 0,-1 1 1 0 0,1 0 0 0 0,0-1-1 0 0,0 1 1 0 0,0-1-1 0 0,1 0 1 0 0,-1 1-1 0 0,1-1 1 0 0,0 0 0 0 0,0 0-1 0 0,0 0 1 0 0,0 0-1 0 0,0 0 1 0 0,1-1-1 0 0,-1 1 1 0 0,1 0 0 0 0,0-1-1 0 0,0 0 1 0 0,5 3-1 0 0,-1-1 3 0 0,1 0-1 0 0,-1-1 1 0 0,1 0-1 0 0,0-1 1 0 0,0 1-1 0 0,0-2 1 0 0,0 1-1 0 0,9 0 1 0 0,7 0 41 0 0,35-2-1 0 0,-23-2-1 0 0,-1-2 0 0 0,0-1 0 0 0,0-1 0 0 0,0-2 0 0 0,61-23 0 0 0,-91 29-52 0 0,36-15 78 0 0,59-33-1 0 0,-89 44-50 0 0,0-1-1 0 0,0-1 1 0 0,-1 0 0 0 0,0 0-1 0 0,0-1 1 0 0,-1-1 0 0 0,0 1-1 0 0,-1-1 1 0 0,14-22 0 0 0,-20 28-9 0 0,1 0 0 0 0,-1-1 0 0 0,-1 1 0 0 0,1-1 0 0 0,-1 1 0 0 0,1-1 0 0 0,-1 1 0 0 0,-1-1 0 0 0,1 0 0 0 0,-1 0 0 0 0,0 1 0 0 0,0-1 0 0 0,0 0 0 0 0,0 0 0 0 0,-2-5 0 0 0,0 5-28 0 0,1-1 0 0 0,-1 1 0 0 0,0 0 0 0 0,-1 0 0 0 0,0 0 1 0 0,1 0-1 0 0,-2 0 0 0 0,1 1 0 0 0,0-1 0 0 0,-1 1 0 0 0,0 0 1 0 0,-8-7-1 0 0,2 4-21 0 0,0 0 0 0 0,0 0 0 0 0,-1 2 0 0 0,0-1 0 0 0,0 1 0 0 0,-1 1 0 0 0,1 0 0 0 0,-1 0 0 0 0,0 1 0 0 0,0 1 0 0 0,0 0 1 0 0,-19-1-1 0 0,0 3 43 0 0,0 0 0 0 0,0 2 0 0 0,-56 11 0 0 0,75-11-27 0 0,1 1 0 0 0,-1 0 0 0 0,1 1 0 0 0,0 0 0 0 0,0 0-1 0 0,0 1 1 0 0,-11 8 0 0 0,20-12 8 0 0,1 0 0 0 0,0 0 0 0 0,0-1 0 0 0,-1 1-1 0 0,1 1 1 0 0,0-1 0 0 0,0 0 0 0 0,0 0 0 0 0,0 0 0 0 0,0 0 0 0 0,0 1 0 0 0,1-1-1 0 0,-1 0 1 0 0,0 1 0 0 0,1-1 0 0 0,-1 1 0 0 0,1-1 0 0 0,-1 1 0 0 0,1-1 0 0 0,0 1-1 0 0,0-1 1 0 0,-1 1 0 0 0,1-1 0 0 0,0 1 0 0 0,0-1 0 0 0,0 1 0 0 0,1-1 0 0 0,-1 3 0 0 0,1-2-135 0 0,0 1 0 0 0,0-1 0 0 0,0 0 0 0 0,0 0 1 0 0,0 0-1 0 0,0 0 0 0 0,2 3 0 0 0,14 11-4938 0 0,1-5-1765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8.06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399 213 3224 0 0,'6'-4'288'0'0,"13"-10"3053"0"0,0 0 1 0 0,19-21-1 0 0,-26 24-3007 0 0,-10 10-216 0 0,0-1 1 0 0,-1 1-1 0 0,1-1 0 0 0,-1 1 0 0 0,1-1 1 0 0,-1 0-1 0 0,0 0 0 0 0,0 0 0 0 0,0 0 0 0 0,0 1 1 0 0,0-1-1 0 0,0-1 0 0 0,-1 1 0 0 0,1 0 0 0 0,0 0 1 0 0,-1 0-1 0 0,0 0 0 0 0,1 0 0 0 0,-1-3 1 0 0,-1 3-19 0 0,1-1 0 0 0,-1 1 1 0 0,0-1-1 0 0,1 1 1 0 0,-1 0-1 0 0,0-1 1 0 0,-1 1-1 0 0,1 0 1 0 0,0 0-1 0 0,-1 0 0 0 0,1 0 1 0 0,-1 0-1 0 0,0 0 1 0 0,1 0-1 0 0,-1 0 1 0 0,-2-1-1 0 0,-2-1 7 0 0,1 0 1 0 0,0 0-1 0 0,-1 1 1 0 0,0 0-1 0 0,0 0 0 0 0,0 1 1 0 0,0-1-1 0 0,0 1 0 0 0,-1 1 1 0 0,1-1-1 0 0,-1 1 0 0 0,1 0 1 0 0,-1 0-1 0 0,1 1 1 0 0,-1 0-1 0 0,1 0 0 0 0,-1 1 1 0 0,-8 1-1 0 0,-6 3-83 0 0,-1 0-1 0 0,1 2 1 0 0,0 0 0 0 0,-22 12 0 0 0,25-11 82 0 0,1 1-1 0 0,0 1 1 0 0,1 1 0 0 0,0 1 0 0 0,0 0 0 0 0,2 0-1 0 0,-1 2 1 0 0,2 0 0 0 0,0 0 0 0 0,0 2 0 0 0,1-1-1 0 0,1 1 1 0 0,-13 27 0 0 0,20-36-83 0 0,1 1 0 0 0,0 0 0 0 0,1-1 0 0 0,-1 1 0 0 0,1 0 0 0 0,1 1 0 0 0,0-1 0 0 0,0 0 0 0 0,0 0 1 0 0,1 0-1 0 0,1 1 0 0 0,-1-1 0 0 0,1 0 0 0 0,0 0 0 0 0,1 0 0 0 0,0 0 0 0 0,0 0 0 0 0,1 0 0 0 0,0 0 0 0 0,1-1 0 0 0,-1 1 0 0 0,1-1 0 0 0,9 12 0 0 0,-9-15-9 0 0,-1 1 1 0 0,1-1-1 0 0,1 0 0 0 0,-1-1 0 0 0,0 1 0 0 0,1-1 0 0 0,0 0 0 0 0,0 0 1 0 0,0 0-1 0 0,10 3 0 0 0,-7-3 8 0 0,1 0 0 0 0,0-1 0 0 0,1 0 0 0 0,-1-1 0 0 0,0 0 0 0 0,10 0 0 0 0,2-2 25 0 0,0-1 0 0 0,0-1 0 0 0,0 0 0 0 0,0-2 0 0 0,21-7 0 0 0,-9 1 20 0 0,0-2-1 0 0,0-1 0 0 0,-1-1 0 0 0,36-25 1 0 0,-55 32-50 0 0,1-2 1 0 0,-2 0 0 0 0,1 0 0 0 0,-2-1-1 0 0,1 0 1 0 0,-2-1 0 0 0,1-1-1 0 0,-2 0 1 0 0,0 0 0 0 0,0 0 0 0 0,10-24-1 0 0,-16 30-7 0 0,0-1-1 0 0,-1 0 0 0 0,0 0 1 0 0,0 0-1 0 0,0 0 0 0 0,-1 0 0 0 0,-1 0 1 0 0,1 0-1 0 0,-1 0 0 0 0,-1 0 1 0 0,1 0-1 0 0,-1 0 0 0 0,-1 0 1 0 0,-2-9-1 0 0,2 10-6 0 0,-1 1 1 0 0,0 0-1 0 0,0-1 1 0 0,0 1 0 0 0,-1 0-1 0 0,0 1 1 0 0,0-1-1 0 0,0 1 1 0 0,-1 0-1 0 0,0 0 1 0 0,0 0 0 0 0,0 1-1 0 0,-1-1 1 0 0,1 1-1 0 0,-1 1 1 0 0,-12-7-1 0 0,4 5-9 0 0,1 0-1 0 0,-1 0 1 0 0,0 1-1 0 0,0 1 1 0 0,0 1-1 0 0,0 0 0 0 0,-1 1 1 0 0,1 0-1 0 0,-1 1 1 0 0,-25 3-1 0 0,19 0-3 0 0,-1 1 0 0 0,1 1-1 0 0,0 1 1 0 0,0 1 0 0 0,0 1 0 0 0,-27 15-1 0 0,42-20 8 0 0,0 0 0 0 0,0 1 0 0 0,0 0-1 0 0,1 0 1 0 0,0 1 0 0 0,0 0 0 0 0,0 0 0 0 0,0 0-1 0 0,-6 10 1 0 0,9-12 2 0 0,0 0-1 0 0,1 0 1 0 0,-1 0-1 0 0,1 1 1 0 0,0-1-1 0 0,0 0 1 0 0,0 1-1 0 0,0-1 1 0 0,0 0-1 0 0,1 1 1 0 0,0-1-1 0 0,0 1 0 0 0,0-1 1 0 0,0 1-1 0 0,0-1 1 0 0,0 1-1 0 0,1-1 1 0 0,0 1-1 0 0,0-1 1 0 0,2 6-1 0 0,0-3-270 0 0,0 1 0 0 0,0-1-1 0 0,1 0 1 0 0,0-1 0 0 0,0 1 0 0 0,0-1-1 0 0,1 1 1 0 0,0-1 0 0 0,0 0 0 0 0,0-1-1 0 0,1 1 1 0 0,-1-1 0 0 0,10 5-1 0 0,15 9-6858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8.70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487 199 3224 0 0,'-6'-3'4082'0'0,"13"-2"252"0"0,-3 1-3605 0 0,26-9 1163 0 0,-21 8-1542 0 0,1 1 0 0 0,13-6 0 0 0,14-6 225 0 0,-32 13-482 0 0,1 0 0 0 0,-1-1-1 0 0,0 0 1 0 0,0 0-1 0 0,5-4 1 0 0,-8 6-44 0 0,-1 1 0 0 0,0-1-1 0 0,1 0 1 0 0,-1 1 0 0 0,0-1 0 0 0,0 0-1 0 0,0 0 1 0 0,0 0 0 0 0,0 0-1 0 0,0 0 1 0 0,-1 0 0 0 0,1 0 0 0 0,0 0-1 0 0,-1 0 1 0 0,0 0 0 0 0,0 0 0 0 0,1 0-1 0 0,-1 0 1 0 0,-1-4 0 0 0,1 4 12 0 0,-1 1 1 0 0,0-1 0 0 0,1 0-1 0 0,-1 0 1 0 0,0 0 0 0 0,0 0-1 0 0,-1 1 1 0 0,1-1-1 0 0,0 0 1 0 0,0 1 0 0 0,-1-1-1 0 0,1 1 1 0 0,-1 0-1 0 0,1-1 1 0 0,-3 0 0 0 0,-1-2 86 0 0,0 1 0 0 0,0 0 0 0 0,-1 1 0 0 0,-5-3 0 0 0,-3 0 12 0 0,0 1-1 0 0,0 1 1 0 0,-1 1-1 0 0,1 0 1 0 0,-18 0-1 0 0,2 2 83 0 0,-46 5-1 0 0,50-1-150 0 0,0 1 0 0 0,0 1 0 0 0,0 1 0 0 0,1 1 0 0 0,0 1 0 0 0,-30 16-1 0 0,40-18-9 0 0,2 2 1 0 0,-1-1-1 0 0,1 1 0 0 0,1 1 0 0 0,0 0 0 0 0,0 1 0 0 0,1 1 0 0 0,0-1 0 0 0,1 2 0 0 0,0-1 1 0 0,-13 25-1 0 0,19-29-51 0 0,0 0 1 0 0,0 1-1 0 0,1-1 1 0 0,1 1-1 0 0,-1 0 1 0 0,1-1-1 0 0,1 1 1 0 0,0 0 0 0 0,0 0-1 0 0,0 0 1 0 0,2 12-1 0 0,-1-17-22 0 0,1 0 0 0 0,0 0 0 0 0,0 0 0 0 0,0 0 0 0 0,0 0 0 0 0,0 0 0 0 0,1 0 0 0 0,0 0 0 0 0,0-1 0 0 0,0 1 0 0 0,0-1 0 0 0,1 1 0 0 0,-1-1 0 0 0,1 0 0 0 0,0 0 0 0 0,0 0 0 0 0,0 0 0 0 0,0 0 0 0 0,0-1 0 0 0,1 0 0 0 0,-1 1 0 0 0,1-1 0 0 0,0 0 0 0 0,0-1 0 0 0,-1 1 0 0 0,8 1 0 0 0,0 0 26 0 0,1-1-1 0 0,-1 0 1 0 0,1-1-1 0 0,0 0 1 0 0,-1-1-1 0 0,19-2 1 0 0,72-14 162 0 0,-100 16-191 0 0,33-9 94 0 0,-2-1-1 0 0,1-1 0 0 0,44-22 1 0 0,-69 29-83 0 0,0-1-1 0 0,-1 0 1 0 0,1 0 0 0 0,-1-1 0 0 0,-1 0 0 0 0,1 0 0 0 0,-1-1 0 0 0,0 0 0 0 0,0 0 0 0 0,-1-1 0 0 0,0 0 0 0 0,6-10 0 0 0,-9 12-6 0 0,0 0 1 0 0,-1 1 0 0 0,1-1 0 0 0,-1-1 0 0 0,0 1 0 0 0,-1 0 0 0 0,1 0-1 0 0,-1-1 1 0 0,0 1 0 0 0,-1-1 0 0 0,0 1 0 0 0,0-1 0 0 0,0 1-1 0 0,-1-1 1 0 0,0 1 0 0 0,0-1 0 0 0,0 1 0 0 0,-1 0 0 0 0,-3-9 0 0 0,1 6-10 0 0,0 1 0 0 0,-1-1 0 0 0,1 1 0 0 0,-2 0 0 0 0,1 0 1 0 0,-1 1-1 0 0,0-1 0 0 0,0 1 0 0 0,-12-9 0 0 0,11 11-1 0 0,0 0 0 0 0,0 1 0 0 0,0 0 0 0 0,0 0 0 0 0,-1 1 0 0 0,0 0 0 0 0,1 0 0 0 0,-1 1 0 0 0,0 0-1 0 0,0 0 1 0 0,-13 0 0 0 0,-2 0 1 0 0,0 1 0 0 0,-46 4-1 0 0,61-2-2 0 0,-1 0 0 0 0,1 1 0 0 0,-1 0 0 0 0,1 1 0 0 0,0-1 1 0 0,0 2-1 0 0,0-1 0 0 0,0 1 0 0 0,0 0 0 0 0,1 1 0 0 0,-10 6 0 0 0,15-9-50 0 0,0 0 0 0 0,0 0-1 0 0,1 0 1 0 0,-1 0 0 0 0,0 0 0 0 0,1 0 0 0 0,-1 1-1 0 0,1-1 1 0 0,0 0 0 0 0,0 1 0 0 0,0-1 0 0 0,0 1-1 0 0,0 0 1 0 0,0-1 0 0 0,1 1 0 0 0,-1 0 0 0 0,1-1 0 0 0,0 1-1 0 0,0 0 1 0 0,0-1 0 0 0,0 1 0 0 0,0 0 0 0 0,0-1-1 0 0,1 1 1 0 0,1 4 0 0 0,1 3-566 0 0,1-1-1 0 0,0 0 1 0 0,0 0 0 0 0,1 0 0 0 0,10 12-1 0 0,11 14-1077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29.2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454 203 8752 0 0,'0'0'673'0'0,"5"-15"2199"0"0,-2 11-2565 0 0,-1 0 0 0 0,1 1 0 0 0,0-1 0 0 0,0 1-1 0 0,0 0 1 0 0,1 0 0 0 0,-1 0 0 0 0,1 0 0 0 0,6-3 0 0 0,-6 3-217 0 0,0 1 0 0 0,0-1 1 0 0,0 0-1 0 0,0-1 0 0 0,-1 1 0 0 0,1 0 1 0 0,-1-1-1 0 0,5-7 0 0 0,-6 9-15 0 0,-1-1 0 0 0,0 1 0 0 0,0 0 0 0 0,0 0 0 0 0,0-1 0 0 0,0 1 0 0 0,-1-1-1 0 0,1 1 1 0 0,-1-1 0 0 0,1 1 0 0 0,-1-1 0 0 0,0 1 0 0 0,0-1 0 0 0,0 1 0 0 0,0-1 0 0 0,-1 1 0 0 0,1-1 0 0 0,-1 1 0 0 0,1 0-1 0 0,-1-1 1 0 0,0 1 0 0 0,0 0 0 0 0,0-1 0 0 0,0 1 0 0 0,-1 0 0 0 0,1 0 0 0 0,0 0 0 0 0,-1 0 0 0 0,0 0 0 0 0,1 0 0 0 0,-4-2-1 0 0,1 1-2 0 0,-1 0 0 0 0,1 0 0 0 0,-1 0 0 0 0,0 1-1 0 0,0 0 1 0 0,0 0 0 0 0,0 0 0 0 0,-1 1 0 0 0,1-1-1 0 0,0 1 1 0 0,-1 0 0 0 0,1 1 0 0 0,-1 0 0 0 0,1-1-1 0 0,-1 2 1 0 0,1-1 0 0 0,-6 2 0 0 0,-13 2 55 0 0,1 1 0 0 0,-36 13 0 0 0,47-15-78 0 0,-12 5 113 0 0,1 2-1 0 0,-1 0 1 0 0,2 1 0 0 0,-1 1-1 0 0,-34 25 1 0 0,45-27-40 0 0,0 0-1 0 0,1 0 1 0 0,0 1 0 0 0,1 1-1 0 0,0-1 1 0 0,0 2-1 0 0,1-1 1 0 0,1 1 0 0 0,1 1-1 0 0,-11 23 1 0 0,15-29-103 0 0,0 0 1 0 0,0 1-1 0 0,1 0 1 0 0,0 0-1 0 0,0-1 1 0 0,0 13-1 0 0,2-17-14 0 0,0 0-1 0 0,1 0 1 0 0,-1 0-1 0 0,1-1 1 0 0,0 1-1 0 0,0 0 1 0 0,0 0-1 0 0,0-1 1 0 0,1 1-1 0 0,-1-1 1 0 0,1 1-1 0 0,0-1 1 0 0,0 0-1 0 0,0 0 1 0 0,1 0-1 0 0,-1 0 1 0 0,5 4-1 0 0,-1-1 10 0 0,1 0-1 0 0,1-1 1 0 0,-1 0-1 0 0,1 0 1 0 0,-1-1-1 0 0,1 0 1 0 0,0 0-1 0 0,1-1 1 0 0,-1 0-1 0 0,1 0 1 0 0,0-1-1 0 0,9 1 1 0 0,0 0 68 0 0,1-2 1 0 0,0 0-1 0 0,0-2 1 0 0,33-4-1 0 0,-37 3-16 0 0,0-2 0 0 0,-1 0 0 0 0,0-1 0 0 0,0 0-1 0 0,19-10 1 0 0,-7 1 79 0 0,43-31-1 0 0,-59 38-144 0 0,-1-2 1 0 0,0 1-1 0 0,0-1 0 0 0,0 0 0 0 0,-1-1 1 0 0,-1 0-1 0 0,0 0 0 0 0,0-1 0 0 0,7-16 1 0 0,-7 12 4 0 0,-1-1 0 0 0,-1 0 0 0 0,0 0 0 0 0,-1-1 1 0 0,-1 1-1 0 0,2-26 0 0 0,-5 37 4 0 0,0 0 0 0 0,0 0 0 0 0,0 0 0 0 0,0 0 0 0 0,-1 1 1 0 0,0-1-1 0 0,0 0 0 0 0,-1 0 0 0 0,1 1 0 0 0,-1-1 0 0 0,0 0 0 0 0,0 1 0 0 0,-1 0 0 0 0,1-1 1 0 0,-6-6-1 0 0,4 7-1 0 0,-1-1 1 0 0,1 1-1 0 0,-1 0 1 0 0,0 0 0 0 0,0 0-1 0 0,-1 1 1 0 0,1 0-1 0 0,-1 0 1 0 0,1 0-1 0 0,-1 1 1 0 0,0 0 0 0 0,-6-2-1 0 0,-1 1 50 0 0,-1 0 0 0 0,1 1 0 0 0,-1 1 0 0 0,1 0 0 0 0,-1 1 1 0 0,-21 3-1 0 0,2 2-1074 0 0,-48 13 0 0 0,18-1-7110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7.61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299 0 5440 0 0,'-9'8'381'0'0,"0"2"-170"0"0,2-5 52 0 0,0 0-1 0 0,1 0 1 0 0,-1 1 0 0 0,1 0 0 0 0,-6 9 0 0 0,-26 38 2243 0 0,22-30-1967 0 0,-1 0 29 0 0,-1 2-329 0 0,0 0-1 0 0,2 1 1 0 0,1 1-1 0 0,-14 35 0 0 0,23-49-153 0 0,-11 21 0 0 0,11-23-53 0 0,1 0 0 0 0,-6 14 0 0 0,9-21-61 0 0,1 0 0 0 0,-1 1 0 0 0,0-1 0 0 0,-4 5-1 0 0,-3 6-3398 0 0,7-3-486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3.73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851 14 10104 0 0,'0'0'230'0'0,"15"-6"548"0"0,-9 4-609 0 0,0 0 1 0 0,0 1-1 0 0,0 0 0 0 0,0 0 1 0 0,0 1-1 0 0,0-1 1 0 0,0 1-1 0 0,10 1 1 0 0,3 3 905 0 0,27 6 1 0 0,-24-4-1258 0 0,8 2 363 0 0,53 22 0 0 0,-73-26-104 0 0,1 1 1 0 0,17 13-1 0 0,-26-17-71 0 0,0 1-1 0 0,0-1 0 0 0,0 1 0 0 0,0-1 0 0 0,0 1 0 0 0,0 0 0 0 0,-1 0 1 0 0,1 0-1 0 0,0 0 0 0 0,-1 0 0 0 0,0 0 0 0 0,0 1 0 0 0,0-1 1 0 0,0 0-1 0 0,0 1 0 0 0,0-1 0 0 0,0 1 0 0 0,-1-1 0 0 0,1 4 1 0 0,-1-4-4 0 0,0 0 0 0 0,-1 0 0 0 0,1 0 1 0 0,-1 0-1 0 0,0 0 0 0 0,0 0 1 0 0,1 0-1 0 0,-1 0 0 0 0,0 0 0 0 0,-1-1 1 0 0,1 1-1 0 0,0 0 0 0 0,-2 1 1 0 0,-22 22 64 0 0,18-18-49 0 0,-8 5 37 0 0,0-1 1 0 0,-26 17 0 0 0,8-7 33 0 0,-11 7 85 0 0,-52 23-1 0 0,-35 21-11 0 0,97-51-220 0 0,20-14 56 0 0,1 1 0 0 0,0 1 1 0 0,1 0-1 0 0,-17 16 1 0 0,29-25 4 0 0,-1 1 0 0 0,1-1 0 0 0,-1 1 1 0 0,1-1-1 0 0,0 1 0 0 0,0-1 1 0 0,-1 1-1 0 0,1 0 0 0 0,0-1 1 0 0,0 1-1 0 0,-1-1 0 0 0,1 1 1 0 0,0-1-1 0 0,0 1 0 0 0,0 0 1 0 0,0-1-1 0 0,0 1 0 0 0,0-1 1 0 0,0 1-1 0 0,0 0 0 0 0,0-1 1 0 0,0 1-1 0 0,0-1 0 0 0,0 1 0 0 0,1 0 1 0 0,-1-1-1 0 0,0 1 0 0 0,0-1 1 0 0,1 1-1 0 0,-1-1 0 0 0,0 1 1 0 0,1-1-1 0 0,-1 1 0 0 0,0-1 1 0 0,1 1-1 0 0,-1-1 0 0 0,1 1 1 0 0,-1-1-1 0 0,1 0 0 0 0,-1 1 1 0 0,1-1-1 0 0,0 1 0 0 0,2 0 19 0 0,-1 1-1 0 0,0-1 1 0 0,1 0-1 0 0,-1 0 1 0 0,0 0-1 0 0,1 0 1 0 0,-1 0-1 0 0,6 0 1 0 0,93 1 354 0 0,-61-2-246 0 0,47 5 1 0 0,-85-5-123 0 0,2 0-1 0 0,0 1-1 0 0,0-1 0 0 0,0 1 0 0 0,0 0 1 0 0,0 0-1 0 0,0 0 0 0 0,0 1 0 0 0,0-1 1 0 0,-1 1-1 0 0,5 3 0 0 0,-7-5-4 0 0,-1 1 0 0 0,0 0 0 0 0,0-1-1 0 0,0 1 1 0 0,0 0 0 0 0,1-1 0 0 0,-1 1 0 0 0,0 0-1 0 0,0 0 1 0 0,-1-1 0 0 0,1 1 0 0 0,0 0 0 0 0,0-1 0 0 0,0 1-1 0 0,0 0 1 0 0,-1-1 0 0 0,1 1 0 0 0,0 0 0 0 0,0-1-1 0 0,-1 1 1 0 0,1 0 0 0 0,-1-1 0 0 0,1 1 0 0 0,0-1 0 0 0,-1 1-1 0 0,0 0 1 0 0,0 1 2 0 0,-3 3-5 0 0,0 0-1 0 0,-1 0 1 0 0,1-1-1 0 0,-1 1 0 0 0,0-1 1 0 0,0 0-1 0 0,-1 0 0 0 0,-5 3 1 0 0,-51 24-34 0 0,59-30 38 0 0,-232 128 1894 0 0,212-115-1710 0 0,1 2-1 0 0,-21 19 1 0 0,38-31-154 0 0,1 0-1 0 0,0 0 1 0 0,1 1-1 0 0,-1 0 1 0 0,1-1 0 0 0,0 1-1 0 0,0 0 1 0 0,0 0-1 0 0,-3 10 1 0 0,6-13-27 0 0,-1 0 0 0 0,0 0 0 0 0,1-1 0 0 0,0 1 0 0 0,-1 0 0 0 0,1 0 0 0 0,0 0 1 0 0,0 0-1 0 0,0 0 0 0 0,0 0 0 0 0,0 0 0 0 0,0 0 0 0 0,1 0 0 0 0,-1 0 0 0 0,1 0 0 0 0,0 0 0 0 0,-1 0 1 0 0,1 0-1 0 0,0 0 0 0 0,0 0 0 0 0,0-1 0 0 0,0 1 0 0 0,0 0 0 0 0,0-1 0 0 0,1 1 0 0 0,-1-1 0 0 0,1 1 0 0 0,-1-1 1 0 0,1 0-1 0 0,2 2 0 0 0,8 4 45 0 0,1-1 0 0 0,0-1 0 0 0,0 0 1 0 0,17 3-1 0 0,19 8 85 0 0,-38-12-98 0 0,4 2 11 0 0,-1 0-1 0 0,24 14 0 0 0,-34-17-42 0 0,0-1 0 0 0,0 1 0 0 0,-1 0 0 0 0,1 0 0 0 0,-1 1 0 0 0,0-1 0 0 0,0 1 0 0 0,0-1 0 0 0,-1 1 0 0 0,1 0 0 0 0,-1 0-1 0 0,0 0 1 0 0,3 8 0 0 0,-4-8-6 0 0,0 0 0 0 0,0 0 0 0 0,-1 1 0 0 0,1-1 0 0 0,-1 0 0 0 0,0 0 0 0 0,-1 1 0 0 0,1-1 0 0 0,-2 7 0 0 0,-1 0 0 0 0,0 1 0 0 0,-6 13 0 0 0,-2 0-11 0 0,-2 0-1 0 0,0 0 0 0 0,-1-1 0 0 0,-1-1 0 0 0,-2-1 1 0 0,-22 26-1 0 0,-1-3-39 0 0,26-27 51 0 0,-2 0-1 0 0,0-1 1 0 0,-1-1-1 0 0,-1-1 1 0 0,-25 18-1 0 0,26-23 84 0 0,0 0-1 0 0,-29 11 1 0 0,39-18-3 0 0,0-1 1 0 0,-1 0-1 0 0,1 0 1 0 0,-1-1-1 0 0,0 0 0 0 0,1 0 1 0 0,-1-1-1 0 0,0 0 1 0 0,-13-2-1 0 0,-3-3 108 0 0,-1 0 1 0 0,1-2-1 0 0,-38-16 0 0 0,-64-41-226 0 0,95 49-2591 0 0,20 12 1059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4.3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317 0 8144 0 0,'0'0'741'0'0,"-7"3"-594"0"0,-8 2 29 0 0,10-3-47 0 0,1-1 0 0 0,0 1 0 0 0,0-1 0 0 0,0 1 1 0 0,0 0-1 0 0,-6 5 0 0 0,-2 1 221 0 0,9-6-252 0 0,0 0 0 0 0,0 0 0 0 0,1 0 0 0 0,-1 0 0 0 0,0 0 0 0 0,1 1 0 0 0,0-1 0 0 0,-1 1 0 0 0,1 0 0 0 0,0-1 0 0 0,1 1 0 0 0,-4 5 0 0 0,4-4-28 0 0,-1-1 0 0 0,0 0 1 0 0,0 0-1 0 0,0 0 0 0 0,0-1 1 0 0,-1 1-1 0 0,-3 3 0 0 0,-12 15 214 0 0,-38 85 326 0 0,11-40-185 0 0,29-45-417 0 0,2 1 0 0 0,0 0 0 0 0,-13 29 0 0 0,23-38-265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4.76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6 447 3224 0 0,'-1'-1'47'0'0,"0"1"1"0"0,1-1 0 0 0,-1 0-1 0 0,1 0 1 0 0,-1 0-1 0 0,1 1 1 0 0,0-1-1 0 0,-1 0 1 0 0,1 0-1 0 0,0 0 1 0 0,0 0 0 0 0,-1 0-1 0 0,1 0 1 0 0,0 0-1 0 0,0 0 1 0 0,0 0-1 0 0,0 0 1 0 0,0 0 0 0 0,0 0-1 0 0,1 0 1 0 0,-1 0-1 0 0,0 1 1 0 0,0-1-1 0 0,1 0 1 0 0,-1 0-1 0 0,0 0 1 0 0,1 0 0 0 0,-1 0-1 0 0,1 0 1 0 0,0 0-1 0 0,3-5 587 0 0,0 1-1 0 0,0 0 1 0 0,7-6-1 0 0,-7 7-443 0 0,10-10 357 0 0,1 1 1 0 0,0 1-1 0 0,1 0 0 0 0,19-10 0 0 0,71-34 857 0 0,-104 55-1390 0 0,15-7 163 0 0,188-89 1410 0 0,-136 68-953 0 0,76-21 1 0 0,30 4 371 0 0,-130 36-706 0 0,89-6 1 0 0,-123 15-293 0 0,0 1 1 0 0,0 0 0 0 0,0 1-1 0 0,-1 0 1 0 0,1 1 0 0 0,0 0-1 0 0,0 0 1 0 0,-1 1 0 0 0,0 1-1 0 0,1 0 1 0 0,9 6 0 0 0,-17-9-9 0 0,-1 0 0 0 0,-1 1 0 0 0,1-1 0 0 0,0 1 0 0 0,0-1 0 0 0,0 1 0 0 0,-1 0 0 0 0,1 0 0 0 0,-1 0 0 0 0,1 0 0 0 0,-1 0 0 0 0,0 0 0 0 0,0 0 0 0 0,0 0 0 0 0,0 0 0 0 0,0 1 0 0 0,0-1 0 0 0,-1 0 0 0 0,1 1 0 0 0,-1-1 0 0 0,0 0 0 0 0,0 1 0 0 0,1-1 0 0 0,-1 0 0 0 0,-1 1 0 0 0,1-1 0 0 0,0 1 0 0 0,-2 3 0 0 0,0 4 0 0 0,-1-1 0 0 0,-1 1 0 0 0,0-1 0 0 0,0 0 0 0 0,-8 12 0 0 0,3-7 0 0 0,-1-1 0 0 0,0 0 1 0 0,-1-1-1 0 0,-1 0 1 0 0,-17 14-1 0 0,-10 10 71 0 0,10-9 57 0 0,0-1 1 0 0,-57 36-1 0 0,-74 30 461 0 0,128-76-351 0 0,-1-3-1 0 0,-56 18 0 0 0,83-30-380 0 0,1 0 0 0 0,0 1-1 0 0,-1-2 1 0 0,-7 1-1 0 0,12-1-363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5.73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470 1 4144 0 0,'-9'0'680'0'0,"-1"1"0"0"0,1 0 0 0 0,-1 1-1 0 0,1 0 1 0 0,-1 1 0 0 0,1 0 0 0 0,0 0 0 0 0,1 1 0 0 0,-15 8 0 0 0,2 1 242 0 0,1 1 1 0 0,-31 26-1 0 0,39-28-708 0 0,0 0 0 0 0,-13 19 0 0 0,-1 0 50 0 0,-5 7 150 0 0,1 1 1 0 0,2 2 0 0 0,2 0 0 0 0,-24 52 0 0 0,48-90-404 0 0,-2 5 33 0 0,-1 1 0 0 0,1 0 0 0 0,1 0 0 0 0,0 0 1 0 0,0 0-1 0 0,0 0 0 0 0,1 1 0 0 0,-1 15 0 0 0,3-25-37 0 0,0 1 0 0 0,0 0-1 0 0,0 0 1 0 0,1 0 0 0 0,-1-1 0 0 0,0 1-1 0 0,0 0 1 0 0,0 0 0 0 0,1-1-1 0 0,-1 1 1 0 0,0 0 0 0 0,1-1 0 0 0,-1 1-1 0 0,0 0 1 0 0,1-1 0 0 0,-1 1 0 0 0,1 0-1 0 0,-1-1 1 0 0,1 1 0 0 0,-1-1-1 0 0,1 1 1 0 0,0-1 0 0 0,-1 1 0 0 0,1-1-1 0 0,0 1 1 0 0,0-1 0 0 0,1 1 10 0 0,1 0 0 0 0,-1-1 0 0 0,0 1 1 0 0,0-1-1 0 0,1 0 0 0 0,-1 0 0 0 0,0 0 0 0 0,0 0 0 0 0,4 0 1 0 0,2-1 45 0 0,0-1 0 0 0,0 0 0 0 0,0 0 0 0 0,11-5 0 0 0,-8 1-2 0 0,0 0 0 0 0,17-13 0 0 0,-18 12-19 0 0,1-1 1 0 0,17-8-1 0 0,81-42-21 0 0,-77 40 48 0 0,-26 14 50 0 0,4-1-362 0 0,-9 7 56 0 0,-5 5 58 0 0,0 0 76 0 0,-1-1-1 0 0,0 0 0 0 0,0-1 1 0 0,-1 1-1 0 0,-7 5 0 0 0,-8 9 46 0 0,3-4 18 0 0,-25 19 1 0 0,30-26 154 0 0,1 1-1 0 0,0 0 1 0 0,0 1 0 0 0,1 0 0 0 0,-19 25 0 0 0,16-4 347 0 0,14-32-509 0 0,0 1 0 0 0,0-1 0 0 0,1 0 0 0 0,-1 1 0 0 0,0-1 0 0 0,0 0 0 0 0,0 1 0 0 0,0-1-1 0 0,0 0 1 0 0,1 1 0 0 0,-1-1 0 0 0,0 0 0 0 0,0 1 0 0 0,1-1 0 0 0,-1 0 0 0 0,0 1 0 0 0,1-1-1 0 0,-1 0 1 0 0,0 0 0 0 0,1 1 0 0 0,-1-1 0 0 0,0 0 0 0 0,1 0 0 0 0,0 0 0 0 0,-1 1 7 0 0,3 0 12 0 0,1 0 0 0 0,-1 0 0 0 0,0 0 0 0 0,0 0 1 0 0,1 0-1 0 0,-1-1 0 0 0,0 0 0 0 0,1 0 0 0 0,-1 0 0 0 0,1 0 0 0 0,-1 0 0 0 0,0 0 0 0 0,5-2 0 0 0,48-12 278 0 0,-47 11-240 0 0,22-8 121 0 0,0-1-1 0 0,36-21 1 0 0,-62 31-171 0 0,157-99-590 0 0,-148 90 94 0 0,0-1 0 0 0,-1 0 0 0 0,0 0 0 0 0,14-20 0 0 0,-24 26 448 0 0,-7 4 38 0 0,3 1 30 0 0,-1 1-1 0 0,0 0 0 0 0,0 0 1 0 0,0 1-1 0 0,0-1 0 0 0,1 0 1 0 0,-1 0-1 0 0,0 1 0 0 0,0-1 0 0 0,0 1 1 0 0,1 0-1 0 0,-1 0 0 0 0,0-1 1 0 0,1 1-1 0 0,-1 0 0 0 0,1 0 1 0 0,-1 0-1 0 0,1 1 0 0 0,-1-1 1 0 0,1 0-1 0 0,0 0 0 0 0,-2 3 0 0 0,-4 5 111 0 0,2-1-1 0 0,-1 1 1 0 0,-4 10 0 0 0,1-3-189 0 0,-20 27 257 0 0,-2 13-89 0 0,22-42-92 0 0,0 0 1 0 0,2 0-1 0 0,0 1 1 0 0,-10 28-1 0 0,17-42 37 0 0,1 1-49 0 0,1-1-1 0 0,0 0 0 0 0,-1 1 0 0 0,1-1 1 0 0,0 0-1 0 0,-1 0 0 0 0,1 0 0 0 0,3 1 0 0 0,-3-1-5 0 0,1-1-1 0 0,0 1 0 0 0,0-1 0 0 0,0 0 0 0 0,0 1 0 0 0,-1-1 0 0 0,1 0 0 0 0,0-1 0 0 0,0 1 0 0 0,0 0 0 0 0,0-1 0 0 0,0 0 1 0 0,-1 1-1 0 0,5-3 0 0 0,6-2 247 0 0,20-11 1 0 0,-27 12-161 0 0,89-53 161 0 0,-10 2-256 0 0,-40 23 0 0 0,-34 26-82 0 0,0-1 0 0 0,-1-1 0 0 0,0 0 0 0 0,0-1 0 0 0,-1 1 0 0 0,0-2 0 0 0,14-18 0 0 0,-23 28 74 0 0,-1-1-1 0 0,1 1 0 0 0,0-1 0 0 0,-1 1 0 0 0,1-1 1 0 0,-1 1-1 0 0,1-1 0 0 0,0 1 0 0 0,-1 0 1 0 0,1-1-1 0 0,-1 1 0 0 0,1 0 0 0 0,-1-1 0 0 0,1 1 1 0 0,-1 0-1 0 0,0-1 0 0 0,-1 1 34 0 0,0 0-1 0 0,0 0 1 0 0,0 1-1 0 0,0-1 1 0 0,0 0-1 0 0,1 1 1 0 0,-1-1 0 0 0,0 1-1 0 0,0 0 1 0 0,1-1-1 0 0,-1 1 1 0 0,0 0-1 0 0,1 0 1 0 0,-2 1 0 0 0,-25 18 334 0 0,25-17-328 0 0,-5 3-5 0 0,1 1 0 0 0,0 0 0 0 0,1 0 0 0 0,0 1 0 0 0,0 0 1 0 0,0 0-1 0 0,1 1 0 0 0,0-1 0 0 0,1 1 0 0 0,0 0 0 0 0,1 0 1 0 0,-5 14-1 0 0,8-21-2 0 0,0 1 0 0 0,0-1 0 0 0,0 0 0 0 0,0 0 0 0 0,0 0 1 0 0,0 0-1 0 0,1 0 0 0 0,-1 0 0 0 0,1 0 0 0 0,-1 0 0 0 0,1 0 0 0 0,0 0 1 0 0,0 0-1 0 0,0 0 0 0 0,0 0 0 0 0,0 0 0 0 0,0 0 0 0 0,0-1 0 0 0,1 1 0 0 0,-1 0 1 0 0,1-1-1 0 0,-1 1 0 0 0,1-1 0 0 0,0 0 0 0 0,-1 0 0 0 0,4 2 0 0 0,0 0-250 0 0,0 0-1 0 0,0 0 0 0 0,0-1 1 0 0,0 0-1 0 0,6 2 0 0 0,12 0-4413 0 0,-1-3-1776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6.1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427 21 1840 0 0,'1'-12'133'0'0,"2"8"1955"0"0,-3 4-1934 0 0,0 0 1 0 0,0-1-1 0 0,0 1 0 0 0,-1 0 1 0 0,1 0-1 0 0,0 0 0 0 0,0-1 0 0 0,-1 0 926 0 0,1 1-925 0 0,0 0-1 0 0,0 0 0 0 0,-1 0 0 0 0,1-1 1 0 0,0 1-1 0 0,0 0 0 0 0,-1 0 0 0 0,1 0 1 0 0,0 0-1 0 0,0 0 0 0 0,0 0 1 0 0,-1 0-1 0 0,1 0 0 0 0,0 0 0 0 0,0 0 1 0 0,-1 0-1 0 0,1 0 0 0 0,0 0 0 0 0,0 0 1 0 0,-1 0-1 0 0,1 0 0 0 0,0 0 0 0 0,0 0 1 0 0,0 0-1 0 0,-1 0 0 0 0,1 0 1 0 0,0 1-1 0 0,-11 3 1616 0 0,-6 7-802 0 0,1 1-1 0 0,1 0 1 0 0,0 2-1 0 0,-20 22 1 0 0,2-2-366 0 0,-143 115 390 0 0,170-145-986 0 0,-7 8 21 0 0,0 0 0 0 0,-17 22 0 0 0,4-5-28 0 0,9-9 1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7.04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811 16 3224 0 0,'-16'-5'3104'0'0,"4"1"-2004"0"0,0 2-1 0 0,-1 0 1 0 0,1 1 0 0 0,-1 0 0 0 0,-21 1 0 0 0,-64 12 30 0 0,85-11-845 0 0,-182 43 1948 0 0,147-28-1041 0 0,-51 25-1 0 0,98-41-1170 0 0,1 0 0 0 0,-1 0 0 0 0,1 0 0 0 0,0 0 0 0 0,-1 1 0 0 0,1-1 0 0 0,0 0 1 0 0,-1 0-1 0 0,1 0 0 0 0,-1 1 0 0 0,1-1 0 0 0,0 0 0 0 0,-1 0 0 0 0,1 1 0 0 0,0-1 0 0 0,0 0 0 0 0,-1 1 0 0 0,1-1 0 0 0,0 0 0 0 0,0 1 0 0 0,-1-1 0 0 0,1 0 0 0 0,0 1 0 0 0,0-1 0 0 0,0 1 1 0 0,0 0-1 0 0,0-1-13 0 0,0 1 0 0 0,0-1 1 0 0,1 0-1 0 0,-1 1 1 0 0,0-1-1 0 0,0 1 1 0 0,1-1-1 0 0,-1 0 0 0 0,1 1 1 0 0,-1-1-1 0 0,0 0 1 0 0,1 1-1 0 0,-1-1 0 0 0,1 0 1 0 0,-1 0-1 0 0,0 1 1 0 0,1-1-1 0 0,0 0 1 0 0,24 7 55 0 0,6-3 81 0 0,54 1 0 0 0,-3-1 37 0 0,-37 0-120 0 0,-23-3-41 0 0,0 1-1 0 0,-1 1 1 0 0,23 6-1 0 0,-30-2-20 0 0,-3 1 0 0 0,-11-7 0 0 0,0 0 0 0 0,1 0 0 0 0,-1 0 0 0 0,1-1 0 0 0,-1 1 0 0 0,0 0 0 0 0,1 0 0 0 0,-1 0 0 0 0,0 0 0 0 0,0 0 0 0 0,0 0 0 0 0,0-1 0 0 0,0 1 0 0 0,0 0 0 0 0,0 0 0 0 0,0 0-1 0 0,0 0 1 0 0,0 0 0 0 0,-1 0 0 0 0,1 0 0 0 0,0 0 0 0 0,0-1 0 0 0,-1 1 0 0 0,1 0 0 0 0,-1 0 0 0 0,1 0 0 0 0,-1-1 0 0 0,1 1 0 0 0,-1 0 0 0 0,1-1 0 0 0,-1 1 0 0 0,0 0 0 0 0,1-1 0 0 0,-2 2-1 0 0,-3 2-9 0 0,1-1 0 0 0,0 0 0 0 0,-1 0-1 0 0,-7 4 1 0 0,-64 25-65 0 0,45-21 56 0 0,0-2-1 0 0,-60 10 0 0 0,81-17 15 0 0,-30 5 32 0 0,-1-2 0 0 0,0-1-1 0 0,0-3 1 0 0,-78-6 0 0 0,92 3-16 0 0,20 2 4 0 0,0 0-1 0 0,0-1 0 0 0,0 0 1 0 0,0 0-1 0 0,0 0 0 0 0,-11-5 1 0 0,18 6-14 0 0,0 0 1 0 0,-1 0 0 0 0,1 0-1 0 0,0 0 1 0 0,0 0 0 0 0,0-1-1 0 0,0 1 1 0 0,0 0 0 0 0,0 0 0 0 0,0 0-1 0 0,-1 0 1 0 0,1 0 0 0 0,0 0-1 0 0,0 0 1 0 0,0 0 0 0 0,0 0-1 0 0,0-1 1 0 0,0 1 0 0 0,0 0-1 0 0,0 0 1 0 0,0 0 0 0 0,0 0-1 0 0,0 0 1 0 0,0 0 0 0 0,0-1-1 0 0,-1 1 1 0 0,1 0 0 0 0,0 0-1 0 0,0 0 1 0 0,0 0 0 0 0,0 0 0 0 0,0 0-1 0 0,0-1 1 0 0,1 1 0 0 0,-1 0-1 0 0,0 0 1 0 0,0 0 0 0 0,0 0-1 0 0,0 0 1 0 0,0 0 0 0 0,0-1-1 0 0,0 1 1 0 0,0 0 0 0 0,0 0-1 0 0,0 0 1 0 0,0 0 0 0 0,0 0-1 0 0,0 0 1 0 0,0 0 0 0 0,1 0-1 0 0,-1-1 1 0 0,0 1 0 0 0,0 0 0 0 0,0 0-1 0 0,0 0 1 0 0,0 0 0 0 0,0 0-1 0 0,0 0 1 0 0,1 0 0 0 0,-1 0-1 0 0,6-3 17 0 0,9-3-1178 0 0,2 2-3315 0 0,4 1-1927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7.5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421 167 1840 0 0,'0'0'83'0'0,"7"-2"10"0"0,-1-2 669 0 0,1 0 0 0 0,-1-1 0 0 0,1 1 0 0 0,-1-1 0 0 0,-1-1 0 0 0,10-9-1 0 0,11-11 1351 0 0,-20 21-1926 0 0,-3 3-83 0 0,1-1 0 0 0,0 0 0 0 0,-1 0 0 0 0,0 0 0 0 0,0-1 0 0 0,0 1 0 0 0,0-1 0 0 0,-1 0 0 0 0,1 0-1 0 0,-1 0 1 0 0,4-7 0 0 0,-6 10-44 0 0,0 0 0 0 0,0 0 0 0 0,0-1 0 0 0,0 1-1 0 0,0 0 1 0 0,0 0 0 0 0,-1 0 0 0 0,1 0 0 0 0,0 0-1 0 0,0 1 1 0 0,-1-1 0 0 0,1 0 0 0 0,-1 0 0 0 0,1 0-1 0 0,-1 0 1 0 0,1 0 0 0 0,-1 0 0 0 0,1 0 0 0 0,-1 1-1 0 0,0-1 1 0 0,0 0 0 0 0,1 1 0 0 0,-1-1 0 0 0,0 0-1 0 0,0 1 1 0 0,0-1 0 0 0,0 1 0 0 0,1-1 0 0 0,-1 1-1 0 0,-2-1 1 0 0,-3-2 218 0 0,0 1 0 0 0,0 0 0 0 0,-9-2-1 0 0,12 3-140 0 0,-10-1 212 0 0,-1 1 1 0 0,0 0 0 0 0,1 1 0 0 0,-1 0 0 0 0,0 1 0 0 0,-20 5 0 0 0,31-6-307 0 0,-20 5 239 0 0,1 0 0 0 0,0 1 0 0 0,1 1 0 0 0,0 1 0 0 0,-25 13 0 0 0,7 0 304 0 0,-61 44-1 0 0,89-57-465 0 0,1 0-1 0 0,0 1 0 0 0,0 1 1 0 0,-11 13-1 0 0,18-19-75 0 0,0 0 0 0 0,0 0 1 0 0,1 1-1 0 0,-1-1 0 0 0,1 0 0 0 0,-3 10 0 0 0,5-12-27 0 0,-1 1 1 0 0,1-1-1 0 0,-1 1 0 0 0,1-1 0 0 0,0 0 0 0 0,0 1 0 0 0,0-1 0 0 0,0 1 1 0 0,1-1-1 0 0,-1 0 0 0 0,1 1 0 0 0,-1-1 0 0 0,1 0 0 0 0,2 5 0 0 0,-2-5-5 0 0,0 1 0 0 0,1-1 0 0 0,-1 0 0 0 0,1 0 0 0 0,0 0-1 0 0,-1 0 1 0 0,1-1 0 0 0,0 1 0 0 0,0 0 0 0 0,0-1 0 0 0,0 1 0 0 0,1-1-1 0 0,2 2 1 0 0,1-1 14 0 0,-1 0 0 0 0,0 0 0 0 0,1-1-1 0 0,0 1 1 0 0,9 0 0 0 0,4-1 50 0 0,-1-1 0 0 0,31-4 0 0 0,-46 4-69 0 0,153-22-1180 0 0,-156 21 1152 0 0,60-11-7025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8.0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924 345 6912 0 0,'14'-8'534'0'0,"0"1"-1"0"0,0 0 1 0 0,16-5 0 0 0,22-10 1685 0 0,29-15 455 0 0,-29 13-1876 0 0,-34 16-587 0 0,32-17 0 0 0,-41 20-170 0 0,16-12 228 0 0,37-28-1 0 0,-55 39-221 0 0,1-1-1 0 0,-2 0 1 0 0,1-1-1 0 0,-1 1 1 0 0,0-1-1 0 0,0-1 1 0 0,-1 1-1 0 0,7-16 1 0 0,-12 24-44 0 0,1-1 0 0 0,-1-1 1 0 0,1 1-1 0 0,-1 0 0 0 0,0 0 0 0 0,1 0 0 0 0,-1 0 1 0 0,0 0-1 0 0,0 0 0 0 0,0 0 0 0 0,0 0 1 0 0,0-1-1 0 0,0 1 0 0 0,0 0 0 0 0,0 0 1 0 0,0 0-1 0 0,-1 0 0 0 0,1 0 0 0 0,0 0 1 0 0,-1 0-1 0 0,1 0 0 0 0,-1 0 0 0 0,1 0 0 0 0,-1 0 1 0 0,1 0-1 0 0,-1 0 0 0 0,0 0 0 0 0,0 0 1 0 0,1 0-1 0 0,-1 1 0 0 0,0-1 0 0 0,0 0 1 0 0,0 0-1 0 0,0 1 0 0 0,0-1 0 0 0,0 1 1 0 0,0-1-1 0 0,0 1 0 0 0,0-1 0 0 0,0 1 0 0 0,0 0 1 0 0,-2-1-1 0 0,-4-1 11 0 0,1 1 0 0 0,-1 0 0 0 0,0 0 1 0 0,0 1-1 0 0,-12 0 0 0 0,-1 2 2 0 0,-1 0 0 0 0,1 2-1 0 0,-1 0 1 0 0,-27 11 0 0 0,-79 36-60 0 0,91-35 10 0 0,-76 35 123 0 0,2 4-1 0 0,3 6 0 0 0,-173 129 0 0 0,261-176-28 0 0,-49 38 594 0 0,-109 108-1 0 0,87-56-388 0 0,77-86-225 0 0,0 0 0 0 0,2 1 0 0 0,0 0 0 0 0,-10 25 0 0 0,19-38-27 0 0,0-1 0 0 0,0 1-1 0 0,1 0 1 0 0,0 0-1 0 0,0 0 1 0 0,0 0-1 0 0,1 0 1 0 0,0 0 0 0 0,0 0-1 0 0,0 0 1 0 0,1 0-1 0 0,2 11 1 0 0,-2-14-7 0 0,1 1 1 0 0,-1-1-1 0 0,0 1 0 0 0,1-1 1 0 0,0 0-1 0 0,0 0 1 0 0,0 0-1 0 0,0 0 0 0 0,0 0 1 0 0,0 0-1 0 0,1 0 1 0 0,0-1-1 0 0,-1 1 0 0 0,1-1 1 0 0,0 0-1 0 0,0 0 0 0 0,0 0 1 0 0,1 0-1 0 0,-1 0 1 0 0,0-1-1 0 0,7 3 0 0 0,1-2 15 0 0,0 0 1 0 0,0 0-1 0 0,0-1 0 0 0,0 0 0 0 0,0-1 0 0 0,0-1 0 0 0,20-2 0 0 0,77-22 68 0 0,-100 23-89 0 0,22-6-92 0 0,-1-2 1 0 0,0-1-1 0 0,-1-2 1 0 0,40-22-1 0 0,-91 47 16 0 0,14-7 180 0 0,0 1 0 0 0,-13 11-1 0 0,17-12-29 0 0,0 0 1 0 0,1 1-1 0 0,-1 0 0 0 0,1-1 1 0 0,0 1-1 0 0,0 1 1 0 0,1-1-1 0 0,0 0 0 0 0,-4 14 1 0 0,6-17-64 0 0,0 0 0 0 0,1-1 1 0 0,-1 1-1 0 0,1 0 1 0 0,0 0-1 0 0,0-1 0 0 0,0 1 1 0 0,1 0-1 0 0,-1-1 1 0 0,1 1-1 0 0,-1 0 0 0 0,1-1 1 0 0,0 1-1 0 0,0 0 0 0 0,0-1 1 0 0,0 1-1 0 0,0-1 1 0 0,1 0-1 0 0,-1 1 0 0 0,1-1 1 0 0,0 0-1 0 0,-1 0 1 0 0,1 0-1 0 0,0 0 0 0 0,0 0 1 0 0,0 0-1 0 0,1-1 1 0 0,-1 1-1 0 0,3 1 0 0 0,1 0-7 0 0,0 0-1 0 0,1 0 1 0 0,0 0-1 0 0,-1-1 1 0 0,1 0-1 0 0,0 0 1 0 0,0-1-1 0 0,0 1 1 0 0,0-2-1 0 0,0 1 0 0 0,0-1 1 0 0,0 0-1 0 0,0 0 1 0 0,8-2-1 0 0,4-2-495 0 0,0 0 0 0 0,-1-1 0 0 0,0-1-1 0 0,20-9 1 0 0,0-2-499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8.43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906 21 13104 0 0,'0'0'297'0'0,"-1"-7"715"0"0,1 6-1002 0 0,-1 0 1 0 0,1 0-1 0 0,-1 0 1 0 0,1 1-1 0 0,-1-1 1 0 0,1 0-1 0 0,-1 0 0 0 0,0 1 1 0 0,1-1-1 0 0,-1 0 1 0 0,0 1-1 0 0,0-1 1 0 0,0 1-1 0 0,1-1 0 0 0,-1 1 1 0 0,0-1-1 0 0,0 1 1 0 0,0 0-1 0 0,0-1 1 0 0,-1 1-1 0 0,-1 0 171 0 0,0 0-1 0 0,1 0 1 0 0,-1 1-1 0 0,0-1 1 0 0,1 1 0 0 0,-1 0-1 0 0,-3 1 1 0 0,-14 7 270 0 0,1 0 0 0 0,1 1-1 0 0,0 0 1 0 0,0 2 0 0 0,1 0 0 0 0,-28 26 0 0 0,-41 37 408 0 0,-98 89 126 0 0,94-79-823 0 0,-50 50 211 0 0,104-97-147 0 0,-53 74-1 0 0,80-99-225 0 0,-34 53 0 0 0,37-56 0 0 0,1 0 0 0 0,0 0 0 0 0,1 1 0 0 0,-5 19 0 0 0,6-7-1055 0 0,5-2-3948 0 0,2-4-1866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8.78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301 204 9072 0 0,'0'0'816'0'0,"1"0"-672"0"0,12-1 235 0 0,0-2 0 0 0,0 1-1 0 0,0-2 1 0 0,0 0 0 0 0,22-10 0 0 0,-10 4-180 0 0,-22 9-174 0 0,77-33 311 0 0,-71 29-284 0 0,0 0 1 0 0,-1 0-1 0 0,0-1 0 0 0,0 0 1 0 0,0 0-1 0 0,10-13 1 0 0,-17 18-54 0 0,0-1 1 0 0,1 1 0 0 0,-1-1 0 0 0,0 0-1 0 0,-1 1 1 0 0,1-1 0 0 0,0 0 0 0 0,0 0-1 0 0,-1 0 1 0 0,1 0 0 0 0,-1 0 0 0 0,0 0-1 0 0,1 1 1 0 0,-1-1 0 0 0,0 0 0 0 0,0 0-1 0 0,0 0 1 0 0,-1 0 0 0 0,1 0 0 0 0,0 0 0 0 0,-1 0-1 0 0,1 0 1 0 0,-1 0 0 0 0,0 0 0 0 0,1 1-1 0 0,-1-1 1 0 0,0 0 0 0 0,0 0 0 0 0,0 1-1 0 0,0-1 1 0 0,-1 1 0 0 0,1-1 0 0 0,0 1-1 0 0,-1-1 1 0 0,1 1 0 0 0,-1 0 0 0 0,1 0-1 0 0,-1 0 1 0 0,1 0 0 0 0,-1 0 0 0 0,0 0-1 0 0,0 0 1 0 0,-2-1 0 0 0,-7 0 116 0 0,-1 0 0 0 0,1 1-1 0 0,-1 0 1 0 0,1 0 0 0 0,-1 1 0 0 0,1 1 0 0 0,-1 0 0 0 0,1 0-1 0 0,-20 6 1 0 0,-9 5 578 0 0,-50 21 1 0 0,-59 34 820 0 0,134-59-1369 0 0,0 1-1 0 0,1 0 1 0 0,-1 2-1 0 0,2-1 1 0 0,0 2-1 0 0,0 0 1 0 0,-14 17-1 0 0,25-26-118 0 0,0-1 0 0 0,0 1 0 0 0,0 0 0 0 0,1 0 0 0 0,-1 0 0 0 0,1 0 0 0 0,0 0 0 0 0,0 0 0 0 0,0 0 0 0 0,0 0 0 0 0,0 1 0 0 0,1-1 0 0 0,-1 0 0 0 0,1 7 0 0 0,0-8-7 0 0,1 0 0 0 0,-1 0 1 0 0,1 0-1 0 0,-1 0 0 0 0,1 0 0 0 0,0 0 1 0 0,0 0-1 0 0,0 0 0 0 0,0 0 1 0 0,0-1-1 0 0,0 1 0 0 0,0 0 0 0 0,1-1 1 0 0,-1 1-1 0 0,1 0 0 0 0,-1-1 0 0 0,1 0 1 0 0,0 1-1 0 0,-1-1 0 0 0,1 0 0 0 0,0 0 1 0 0,0 0-1 0 0,2 1 0 0 0,8 3 127 0 0,0-1 0 0 0,0 0 0 0 0,0-1 0 0 0,0-1 0 0 0,0 1 0 0 0,1-2 0 0 0,20 1-1 0 0,28-5-916 0 0,-1-3-4176 0 0,-59 6 4814 0 0,45-6-6165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8.09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83 694 2760 0 0,'-1'-1'12'0'0,"1"0"-1"0"0,-1 0 1 0 0,-1 0-1 0 0,1 1 1 0 0,0-1 0 0 0,0 0-1 0 0,0 0 1 0 0,0 1 0 0 0,0-1-1 0 0,-3 0 1 0 0,-9-6 1752 0 0,1-3 1195 0 0,10 9-2711 0 0,1 0 0 0 0,-1 0 0 0 0,0-1-1 0 0,0 1 1 0 0,1-1 0 0 0,-1 1 0 0 0,1-1-1 0 0,-1 1 1 0 0,1-1 0 0 0,0 0 0 0 0,0 0-1 0 0,0 0 1 0 0,0 0 0 0 0,0 0 0 0 0,0 0-1 0 0,0 0 1 0 0,0 0 0 0 0,1 0 0 0 0,-1-4-1 0 0,1 0-79 0 0,1-1 1 0 0,0 1-1 0 0,1 0 0 0 0,0 0 0 0 0,-1 0 0 0 0,2 1 1 0 0,-1-1-1 0 0,1 0 0 0 0,0 1 0 0 0,0-1 0 0 0,6-6 1 0 0,12-26 428 0 0,-7 10-314 0 0,0 1-1 0 0,2 0 1 0 0,0 2-1 0 0,2-1 1 0 0,1 2-1 0 0,1 1 1 0 0,1 0-1 0 0,36-29 1 0 0,-4 13-15 0 0,2 3 1 0 0,1 3 0 0 0,109-48-1 0 0,-123 64-260 0 0,45-10 0 0 0,-78 24-8 0 0,14-3 9 0 0,0 0 0 0 0,0 2 0 0 0,0 1 0 0 0,1 0-1 0 0,37 2 1 0 0,-47 2-16 0 0,0 0-1 0 0,-1 1 0 0 0,1 0 0 0 0,-1 1 1 0 0,1 1-1 0 0,-1 0 0 0 0,0 1 1 0 0,0 0-1 0 0,-1 1 0 0 0,23 15 0 0 0,-28-16 8 0 0,-1 0 0 0 0,0 1 0 0 0,-1 0 0 0 0,1 0 0 0 0,-1 0 0 0 0,0 1 0 0 0,-1 0 0 0 0,0 0 0 0 0,0 0 0 0 0,0 0 0 0 0,-1 1 0 0 0,0 0 0 0 0,0-1 0 0 0,-1 1 0 0 0,2 10-1 0 0,-1 3 4 0 0,0-1-1 0 0,-1 1 0 0 0,-2-1 1 0 0,-2 40-1 0 0,-2-33 13 0 0,-1 1 0 0 0,-1-1 0 0 0,-1 0 0 0 0,-1-1 0 0 0,-16 34 0 0 0,-4-2 51 0 0,-41 63-1 0 0,42-76-64 0 0,5-6 6 0 0,-45 56-1 0 0,48-70 18 0 0,-1-2 1 0 0,-1-1-1 0 0,-1 0 1 0 0,-1-2-1 0 0,-36 25 0 0 0,20-20-2 0 0,-1-1-1 0 0,-1-3 0 0 0,-1-1 1 0 0,-1-3-1 0 0,-90 25 0 0 0,96-33 4 0 0,-77 5-1 0 0,99-13-22 0 0,0-1 0 0 0,0-1-1 0 0,-1 0 1 0 0,1-1 0 0 0,1 0-1 0 0,-1-2 1 0 0,0 0 0 0 0,-15-6-1 0 0,24 8-25 0 0,0-1-1 0 0,0 0 1 0 0,1 0-1 0 0,-1-1 1 0 0,1 1-1 0 0,-1-1 1 0 0,1-1-1 0 0,0 1 1 0 0,1-1-1 0 0,-1 1 1 0 0,-7-12-1 0 0,11 13-65 0 0,-1 0-1 0 0,0 0 1 0 0,1 0-1 0 0,0 0 1 0 0,0 0-1 0 0,0-1 1 0 0,0 1 0 0 0,0 0-1 0 0,1-1 1 0 0,-1 1-1 0 0,1 0 1 0 0,0-1-1 0 0,0 1 1 0 0,0-1-1 0 0,1 1 1 0 0,-1 0-1 0 0,1-1 1 0 0,0 1-1 0 0,-1 0 1 0 0,2 0-1 0 0,-1-1 1 0 0,0 1-1 0 0,1 0 1 0 0,1-3-1 0 0,28-41-3356 0 0,-13 26-1605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9.15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429 134 7224 0 0,'-25'19'4976'0'0,"27"-18"-4701"0"0,-1-1 0 0 0,1 1 0 0 0,-1-1 0 0 0,1 0 0 0 0,-1 1 0 0 0,1-1 0 0 0,0 0 0 0 0,-1 0 0 0 0,4-1 0 0 0,14-2 60 0 0,1-1-1 0 0,-1-1 1 0 0,0-1-1 0 0,0-1 1 0 0,0-1-1 0 0,-1 0 1 0 0,0-1-1 0 0,29-21 1 0 0,-46 30-335 0 0,0-1 1 0 0,0-1 0 0 0,1 1-1 0 0,-1 0 1 0 0,0 0-1 0 0,0 0 1 0 0,0 0 0 0 0,0-1-1 0 0,0 1 1 0 0,-1-1-1 0 0,1 1 1 0 0,0 0 0 0 0,-1-1-1 0 0,1 1 1 0 0,-1-1-1 0 0,1 0 1 0 0,-1 1 0 0 0,0-1-1 0 0,1 1 1 0 0,-1-1-1 0 0,0 0 1 0 0,0 1 0 0 0,0-1-1 0 0,0 1 1 0 0,-1-1-1 0 0,1 0 1 0 0,0 1 0 0 0,-1-1-1 0 0,1 1 1 0 0,-1-1-1 0 0,1 1 1 0 0,-1-1 0 0 0,0 1-1 0 0,0 0 1 0 0,1-1-1 0 0,-1 1 1 0 0,0 0 0 0 0,0-1-1 0 0,0 1 1 0 0,-1 0-1 0 0,1 0 1 0 0,0 0 0 0 0,0 0-1 0 0,-1 0 1 0 0,1 0-1 0 0,0 0 1 0 0,-1 1 0 0 0,1-1-1 0 0,-1 0 1 0 0,-2 0-1 0 0,-4-1 1 0 0,-1 0-1 0 0,0 0 0 0 0,1 1 1 0 0,-1 0-1 0 0,0 1 0 0 0,0 0 1 0 0,0 0-1 0 0,-13 3 0 0 0,-10 3-17 0 0,-30 10 0 0 0,43-11-9 0 0,-21 7 206 0 0,0 1-1 0 0,1 2 1 0 0,-52 28-1 0 0,72-33-52 0 0,0 2-1 0 0,1 0 1 0 0,1 1 0 0 0,0 0-1 0 0,1 2 1 0 0,1 0-1 0 0,0 0 1 0 0,-19 27-1 0 0,31-38-96 0 0,0 1 0 0 0,0 0 1 0 0,1 0-1 0 0,0 0 0 0 0,-1 0 0 0 0,2 0 0 0 0,-1 1 0 0 0,1-1 0 0 0,0 1 0 0 0,0-1 0 0 0,0 10 0 0 0,1-12-22 0 0,0 0 1 0 0,0 0-1 0 0,0 0 1 0 0,1-1-1 0 0,0 1 0 0 0,-1 0 1 0 0,1 0-1 0 0,0 0 1 0 0,0-1-1 0 0,0 1 0 0 0,1-1 1 0 0,-1 1-1 0 0,1-1 1 0 0,-1 1-1 0 0,1-1 0 0 0,0 0 1 0 0,0 0-1 0 0,0 0 1 0 0,0 0-1 0 0,0 0 0 0 0,1 0 1 0 0,-1 0-1 0 0,1-1 1 0 0,4 3-1 0 0,5 1 28 0 0,1 0 0 0 0,0-1 1 0 0,0-1-1 0 0,0 0 0 0 0,0 0 0 0 0,0-2 0 0 0,1 0 1 0 0,-1 0-1 0 0,1-1 0 0 0,17-2 0 0 0,3-3-500 0 0,-1 0 0 0 0,0-3 0 0 0,32-11-1 0 0,-9 1-663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9.59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814 359 10136 0 0,'0'0'6637'0'0,"2"-1"-6140"0"0,99-15 902 0 0,-36 6-1183 0 0,120-33 0 0 0,-138 27-83 0 0,78-37 0 0 0,-111 46-116 0 0,-1 0 0 0 0,0-1 0 0 0,-1 0 0 0 0,0-1 1 0 0,0-1-1 0 0,-1 0 0 0 0,0-1 0 0 0,-1 0 0 0 0,0 0 0 0 0,10-15 0 0 0,-18 22-10 0 0,0 0-1 0 0,0 1 1 0 0,0-1-1 0 0,0 0 0 0 0,-1 0 1 0 0,1 0-1 0 0,-1 0 0 0 0,0 0 1 0 0,-1 0-1 0 0,1-5 1 0 0,-1 7-4 0 0,0 1 0 0 0,0-1 0 0 0,0 0 0 0 0,0 0 0 0 0,-1 1 0 0 0,1-1 0 0 0,-1 0 0 0 0,1 1 0 0 0,-1-1 0 0 0,0 0 0 0 0,0 1 0 0 0,0-1 0 0 0,0 1 1 0 0,0-1-1 0 0,0 1 0 0 0,0 0 0 0 0,0-1 0 0 0,0 1 0 0 0,-1 0 0 0 0,1 0 0 0 0,0 0 0 0 0,-1 0 0 0 0,1 0 0 0 0,-1 0 0 0 0,1 0 0 0 0,-1 0 0 0 0,-2 0 0 0 0,-6-2-7 0 0,-1-1 0 0 0,0 2-1 0 0,0 0 1 0 0,0 0 0 0 0,0 1-1 0 0,0 0 1 0 0,0 1-1 0 0,0 1 1 0 0,-17 1 0 0 0,-5 4-63 0 0,-62 16 0 0 0,-36 21 173 0 0,-227 108 0 0 0,290-116 342 0 0,1 3 0 0 0,1 3-1 0 0,3 2 1 0 0,-77 69 0 0 0,99-75-273 0 0,2 1 1 0 0,1 1-1 0 0,3 3 1 0 0,1 1-1 0 0,-55 90 1 0 0,82-119-144 0 0,1-1 0 0 0,0 1 0 0 0,1 0-1 0 0,0 0 1 0 0,-3 17 0 0 0,6-24-17 0 0,1-1 1 0 0,1 1-1 0 0,-1 0 1 0 0,1-1-1 0 0,0 1 0 0 0,0 0 1 0 0,1-1-1 0 0,0 1 1 0 0,0-1-1 0 0,1 1 0 0 0,-1-1 1 0 0,2 0-1 0 0,4 13 1 0 0,-4-16-9 0 0,-1 1 0 0 0,1-1 0 0 0,0 0 0 0 0,0 0 0 0 0,0 0 0 0 0,0 0 0 0 0,0 0 1 0 0,0-1-1 0 0,1 1 0 0 0,0-1 0 0 0,-1 0 0 0 0,1 0 0 0 0,0 0 0 0 0,0-1 0 0 0,0 1 0 0 0,0-1 1 0 0,4 1-1 0 0,3 0-4 0 0,-1 0 0 0 0,0-1 0 0 0,1-1 0 0 0,-1 1 0 0 0,20-3 0 0 0,2-4-252 0 0,-1-1 0 0 0,56-21-1 0 0,-84 27 241 0 0,0 0-3 0 0,13-4-97 0 0,0 0-1 0 0,0-2 1 0 0,0 0 0 0 0,-1-1-1 0 0,25-17 1 0 0,-38 24 33 0 0,-4 3 1 0 0,-14 16-3 0 0,8-10 60 0 0,1 0 1 0 0,0 0 0 0 0,0 1-1 0 0,1-1 1 0 0,-6 13 0 0 0,11-19 17 0 0,-1 0 0 0 0,2 1 0 0 0,-1-1-1 0 0,0 1 1 0 0,0-1 0 0 0,1 0 0 0 0,0 1 0 0 0,-1-1 0 0 0,1 1 0 0 0,0 0 0 0 0,0-1 0 0 0,0 1 0 0 0,1-1 0 0 0,-1 1 0 0 0,0-1 0 0 0,1 1 0 0 0,0-1 0 0 0,0 0 0 0 0,-1 1 0 0 0,1-1 0 0 0,1 0 0 0 0,-1 0 0 0 0,0 1 0 0 0,0-1-1 0 0,1 0 1 0 0,0 0 0 0 0,2 3 0 0 0,-1-3 2 0 0,0 1 0 0 0,0-1-1 0 0,0 0 1 0 0,1 0 0 0 0,-1 0-1 0 0,0 0 1 0 0,1-1-1 0 0,0 1 1 0 0,-1-1 0 0 0,1 0-1 0 0,0 0 1 0 0,-1 0 0 0 0,6 0-1 0 0,4 0 40 0 0,1 0-1 0 0,16-1 0 0 0,-4-2-28 0 0,0-1 0 0 0,0-1 0 0 0,0-1-1 0 0,37-13 1 0 0,95-48-1435 0 0,-133 54 1065 0 0,12-5-435 0 0,56-35 0 0 0,-41 17-126 0 0,-1-2 0 0 0,82-80 0 0 0,-87 68 305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39.96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850 201 6912 0 0,'63'-55'622'0'0,"14"-23"-196"0"0,-55 52 2331 0 0,-21 24-2278 0 0,1 0-1 0 0,-1 0 0 0 0,1-1 0 0 0,-1 1 0 0 0,0 0 0 0 0,0-1 0 0 0,0 1 0 0 0,0 0 1 0 0,0-1-1 0 0,0-3 0 0 0,-1 5-400 0 0,0 1 1 0 0,0-1-1 0 0,0 1 0 0 0,-1-1 1 0 0,1 1-1 0 0,0-1 0 0 0,0 1 1 0 0,0-1-1 0 0,0 1 0 0 0,-1-1 1 0 0,1 1-1 0 0,0-1 0 0 0,-1 1 1 0 0,1-1-1 0 0,0 1 0 0 0,-1-1 1 0 0,1 1-1 0 0,0 0 0 0 0,-1-1 1 0 0,1 1-1 0 0,-1 0 0 0 0,1-1 1 0 0,-1 1-1 0 0,1 0 0 0 0,-1 0 1 0 0,1-1-1 0 0,-1 1 0 0 0,1 0 1 0 0,-1 0-1 0 0,1 0 0 0 0,-1 0 1 0 0,1 0-1 0 0,-1 0 0 0 0,1-1 1 0 0,-2 2-1 0 0,-1-2 70 0 0,1 2 1 0 0,-1-1-1 0 0,1 0 0 0 0,-1 0 1 0 0,1 1-1 0 0,-5 0 0 0 0,-16 9 492 0 0,1 0-1 0 0,-22 13 1 0 0,-14 7-96 0 0,-145 79 571 0 0,191-102-1055 0 0,-38 24 183 0 0,2 2 1 0 0,1 2-1 0 0,2 2 1 0 0,-44 46-1 0 0,25-14-40 0 0,-97 134-1 0 0,142-174-140 0 0,0 0 1 0 0,2 2-1 0 0,1 0 0 0 0,2 1 0 0 0,-18 58 1 0 0,27-60-1 0 0,5-29-73 0 0,-1 1 0 0 0,1-1 0 0 0,1 1 0 0 0,-1 0 0 0 0,0-1 0 0 0,0 1 0 0 0,0-1 0 0 0,1 1 0 0 0,-1-1 0 0 0,1 1 0 0 0,-1-1 0 0 0,1 1 0 0 0,0-1 0 0 0,0 0 0 0 0,-1 1 1 0 0,3 1-1 0 0,-3-3 8 0 0,1 0 1 0 0,-1 0-1 0 0,0 0 1 0 0,1 0 0 0 0,-1 1-1 0 0,1-1 1 0 0,-1 0 0 0 0,1 0-1 0 0,-1 0 1 0 0,1 0 0 0 0,-1 0-1 0 0,1 0 1 0 0,-1 0 0 0 0,1 0-1 0 0,-1 0 1 0 0,1-1-1 0 0,-1 1 1 0 0,1 0 0 0 0,-1 0-1 0 0,1 0 1 0 0,-1-1 0 0 0,1 1-1 0 0,-1 0 1 0 0,1-1 0 0 0,11-7-20 0 0,-11 7 21 0 0,4-4-18 0 0,0 0 0 0 0,0-1 0 0 0,0 0 0 0 0,-1 0 0 0 0,0 0 0 0 0,0 0 0 0 0,0-1 0 0 0,-1 1 0 0 0,4-14 0 0 0,-5 16 17 0 0,3-20 2 0 0,-2 4 0 0 0,-2 17-5 0 0,-1 0-1 0 0,1-1 1 0 0,-1 1-1 0 0,0 0 1 0 0,1 0-1 0 0,-2 0 0 0 0,1-1 1 0 0,0 1-1 0 0,-1 0 1 0 0,1 0-1 0 0,-1 0 1 0 0,0 0-1 0 0,0 0 1 0 0,0 0-1 0 0,-1 0 1 0 0,1 0-1 0 0,-1 0 1 0 0,1 0-1 0 0,-1 1 0 0 0,0-1 1 0 0,0 1-1 0 0,0-1 1 0 0,0 1-1 0 0,-1 0 1 0 0,-3-3-1 0 0,-6-4-11 0 0,9 7 9 0 0,0 0 1 0 0,0 0-1 0 0,0 0 0 0 0,0 0 0 0 0,-5-1 0 0 0,-3-2 79 0 0,13 5 100 0 0,23 5 238 0 0,-12-2-281 0 0,159 36 88 0 0,-87-18-216 0 0,-25-10-2284 0 0,-28-7 885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0.31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236 120 11056 0 0,'0'0'7331'0'0,"11"0"-5980"0"0,1-1-954 0 0,0-1 1 0 0,20-4-1 0 0,-15 2-304 0 0,-4 1 1 0 0,-2 2-58 0 0,-1-1-1 0 0,1-1 0 0 0,-1 0 1 0 0,18-8-1 0 0,-26 10-9 0 0,0 0 0 0 0,-1 0 0 0 0,1 0 0 0 0,0 0 0 0 0,0 0 0 0 0,0-1-1 0 0,-1 1 1 0 0,1-1 0 0 0,0 0 0 0 0,-1 1 0 0 0,0-1 0 0 0,1 0 0 0 0,-1 0 0 0 0,0 0 0 0 0,0 0 0 0 0,0 0 0 0 0,0 0 0 0 0,0 0 0 0 0,-1 0 0 0 0,1 0 0 0 0,0 0-1 0 0,-1 0 1 0 0,0-1 0 0 0,0 1 0 0 0,1 0 0 0 0,-1 0 0 0 0,0 0 0 0 0,-1-5 0 0 0,0 6-25 0 0,1-1 0 0 0,-1 1 0 0 0,0-1 0 0 0,0 1 0 0 0,1 0 0 0 0,-1-1 0 0 0,0 1 0 0 0,0 0 1 0 0,-1 0-1 0 0,1-1 0 0 0,0 1 0 0 0,0 0 0 0 0,0 0 0 0 0,-1 0 0 0 0,1 0 0 0 0,-1 1 0 0 0,1-1 0 0 0,0 0 0 0 0,-1 1 0 0 0,1-1 0 0 0,-1 1 0 0 0,0-1 0 0 0,1 1 0 0 0,-1-1 1 0 0,-2 1-1 0 0,-4-1-2 0 0,0 0 0 0 0,0 0 1 0 0,-16 1-1 0 0,1 4 1 0 0,-1 0 0 0 0,1 1 0 0 0,0 2 0 0 0,0 0 0 0 0,1 2 0 0 0,0 0 0 0 0,1 1 0 0 0,-36 24 0 0 0,42-25 0 0 0,2 1 0 0 0,-1 1 0 0 0,-11 12 0 0 0,20-18 0 0 0,0 0 0 0 0,0 1 0 0 0,0 0 0 0 0,1 0 0 0 0,0 1 0 0 0,0-1 0 0 0,1 1 0 0 0,0 0 0 0 0,-3 10 0 0 0,5-15 1 0 0,1 0 0 0 0,0 0-1 0 0,0 0 1 0 0,0 0-1 0 0,0 1 1 0 0,0-1 0 0 0,0 0-1 0 0,0 0 1 0 0,1 0-1 0 0,-1 0 1 0 0,1 0 0 0 0,0 1-1 0 0,0-1 1 0 0,-1 0-1 0 0,1 0 1 0 0,0-1 0 0 0,1 1-1 0 0,-1 0 1 0 0,0 0-1 0 0,0 0 1 0 0,4 2 0 0 0,-2-1 5 0 0,0 0 1 0 0,1 0 0 0 0,-1 0-1 0 0,1 0 1 0 0,0-1 0 0 0,-1 0-1 0 0,1 0 1 0 0,0 0 0 0 0,8 3-1 0 0,19 1 78 0 0,1-1 0 0 0,0-2 0 0 0,60-1 0 0 0,-90-2-84 0 0,40-2-310 0 0,83-13-1 0 0,-17-6-7567 0 0,-72 12 1834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0.70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795 36 3224 0 0,'-1'-1'240'0'0,"-2"0"313"0"0,1-1 0 0 0,0 1 0 0 0,0 0 0 0 0,-1 0 0 0 0,1 0 0 0 0,0 0 0 0 0,-1 0 0 0 0,1 0 1 0 0,-1 1-1 0 0,1-1 0 0 0,-1 1 0 0 0,-4 0 0 0 0,-14-2 6887 0 0,26 3-6880 0 0,8 1-358 0 0,-11-2-182 0 0,0 0 1 0 0,0 0-1 0 0,0 0 1 0 0,0 1-1 0 0,0-2 0 0 0,0 1 1 0 0,0 0-1 0 0,4-1 0 0 0,0 1-1 0 0,5-1 296 0 0,-11 1-312 0 0,0 0 0 0 0,0 0 0 0 0,0 0 0 0 0,0 0 1 0 0,0 0-1 0 0,-1 0 0 0 0,1 0 0 0 0,0 0 0 0 0,0 0 1 0 0,0 0-1 0 0,0 0 0 0 0,0 0 0 0 0,0-1 0 0 0,0 1 0 0 0,0 0 1 0 0,-1 0-1 0 0,1 0 0 0 0,0 0 0 0 0,0 0 0 0 0,0 0 0 0 0,0 0 1 0 0,0 0-1 0 0,0 0 0 0 0,0 0 0 0 0,0-1 0 0 0,0 1 0 0 0,0 0 1 0 0,0 0-1 0 0,-1 0 0 0 0,1 0 0 0 0,0 0 0 0 0,0 0 0 0 0,0 0 1 0 0,0 0-1 0 0,0-1 0 0 0,0 1 0 0 0,0 0 0 0 0,0 0 0 0 0,0 0 1 0 0,0 0-1 0 0,0 0 0 0 0,0 0 0 0 0,0-1 0 0 0,0 1 0 0 0,0 0 1 0 0,0 0-1 0 0,1 0 0 0 0,-1 0 0 0 0,0 0 0 0 0,0 0 0 0 0,0 0 1 0 0,0-1-1 0 0,0 1 0 0 0,0 0 0 0 0,0 0 0 0 0,0 0 0 0 0,0 0 1 0 0,0 0-1 0 0,0 0 0 0 0,0 0 0 0 0,1 0 0 0 0,-1 0 0 0 0,0 0 1 0 0,0 0-1 0 0,0 0 0 0 0,0 0 0 0 0,0-1 0 0 0,1 1 0 0 0,-8-2 118 0 0,0-1-1 0 0,1 1 0 0 0,-1 0 0 0 0,0 0 0 0 0,0 0 0 0 0,0 1 1 0 0,-12 0-1 0 0,-12-1 570 0 0,0 2 0 0 0,0 2 1 0 0,0 0-1 0 0,-49 11 1 0 0,73-11-643 0 0,0 0 0 0 0,0 0 0 0 0,1 0 0 0 0,-1 1 0 0 0,1-1 0 0 0,-1 2 0 0 0,1-1 0 0 0,0 1 1 0 0,0 0-1 0 0,1 0 0 0 0,-6 5 0 0 0,10-8-47 0 0,0 0 0 0 0,0 1 0 0 0,0-1 0 0 0,0 0 0 0 0,1 0 0 0 0,-1 1 1 0 0,0-1-1 0 0,1 0 0 0 0,-1 1 0 0 0,1-1 0 0 0,-1 0 0 0 0,1 1 0 0 0,0-1 0 0 0,-1 1 0 0 0,1-1 0 0 0,0 1 0 0 0,0-1 1 0 0,0 1-1 0 0,1 2 0 0 0,-1-2-1 0 0,1 0 0 0 0,0 1 1 0 0,0-1-1 0 0,0 0 1 0 0,0 0-1 0 0,0 0 0 0 0,1 0 1 0 0,-1 0-1 0 0,1 0 0 0 0,2 4 1 0 0,4 0-3 0 0,-1 1 0 0 0,1-1 1 0 0,0-1-1 0 0,15 8 0 0 0,-3-3 76 0 0,0-2-1 0 0,40 12 0 0 0,-36-14 27 0 0,41 19 0 0 0,-50-18-92 0 0,-8-5-7 0 0,0 2-1 0 0,-1-1 1 0 0,1 0 0 0 0,-1 1 0 0 0,11 9 0 0 0,-16-12-1 0 0,0 0 0 0 0,1 0 0 0 0,-2 1 0 0 0,1-1 0 0 0,0 0 0 0 0,0 1 0 0 0,0-1 0 0 0,0 0 0 0 0,-1 1 0 0 0,1-1 0 0 0,-1 1 0 0 0,1-1 0 0 0,-1 1 0 0 0,0-1 0 0 0,1 1 0 0 0,-1 0 0 0 0,0-1 0 0 0,0 1 0 0 0,0-1 0 0 0,0 1 0 0 0,0-1-1 0 0,-1 1 1 0 0,1-1 0 0 0,0 1 0 0 0,-1-1 0 0 0,1 1 0 0 0,-1-1 0 0 0,0 1 0 0 0,1-1 0 0 0,-1 1 0 0 0,0-1 0 0 0,0 0 0 0 0,-1 2 0 0 0,-3 3 0 0 0,1 0 0 0 0,-1-1 0 0 0,0 1 0 0 0,-1-1 0 0 0,0 0 0 0 0,1-1 0 0 0,-1 1 0 0 0,-12 5 0 0 0,-58 25 0 0 0,70-32 0 0 0,-38 14 22 0 0,-1-2-1 0 0,0-1 0 0 0,-1-3 1 0 0,0-1-1 0 0,-73 5 0 0 0,34-9-450 0 0,-72 3-1062 0 0,127-9 787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1.45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1056 24 8288 0 0,'3'-20'2092'0'0,"-3"19"-2054"0"0,0 1 0 0 0,0 0 1 0 0,0 0-1 0 0,0 0 0 0 0,0 0 1 0 0,0 0-1 0 0,0 0 0 0 0,0 0 1 0 0,0-1-1 0 0,0 1 0 0 0,0 0 1 0 0,0 0-1 0 0,0 0 0 0 0,0 0 1 0 0,0 0-1 0 0,0 0 0 0 0,0 0 1 0 0,0-1-1 0 0,0 1 0 0 0,0 0 1 0 0,-1 0-1 0 0,1 0 0 0 0,0 0 1 0 0,0 0-1 0 0,0 0 0 0 0,0 0 1 0 0,0 0-1 0 0,0 0 0 0 0,0 0 1 0 0,0 0-1 0 0,0 0 0 0 0,-1 0 1 0 0,1-1-1 0 0,0 1 0 0 0,0 0 1 0 0,0 0-1 0 0,0 0 0 0 0,0 0 1 0 0,0 0-1 0 0,0 0 0 0 0,0 0 1 0 0,-1 0-1 0 0,1 0 0 0 0,0 0 1 0 0,0 0-1 0 0,0 0 0 0 0,0 0 1 0 0,0 0-1 0 0,0 1 0 0 0,0-1 1 0 0,-1 0-1 0 0,1 0 0 0 0,0 0 0 0 0,0 0 1 0 0,0 0-1 0 0,0 0 0 0 0,0 0 1 0 0,-10 7 996 0 0,-7 12-163 0 0,-1 2-102 0 0,-1 0-1 0 0,-29 24 1 0 0,-49 32 700 0 0,43-34-1016 0 0,-219 165 1094 0 0,186-143-1353 0 0,-38 27 22 0 0,75-58-145 0 0,1 3-1 0 0,2 2 0 0 0,-70 75 1 0 0,114-110-66 0 0,-5 5-5 0 0,0 0-1 0 0,-6 10 0 0 0,13-17 4 0 0,0 0 1 0 0,0 0-1 0 0,-1 0 0 0 0,1 0 0 0 0,1 0 1 0 0,-1 0-1 0 0,0 0 0 0 0,0 0 0 0 0,1 0 1 0 0,-1 0-1 0 0,1 0 0 0 0,0 1 0 0 0,0-1 1 0 0,0 0-1 0 0,0 0 0 0 0,0 0 0 0 0,0 1 0 0 0,1 1 1 0 0,-1-3-1 0 0,1 0 1 0 0,0 0-1 0 0,-1 0 1 0 0,1 0-1 0 0,0-1 1 0 0,-1 1-1 0 0,1 0 1 0 0,0 0-1 0 0,0-1 1 0 0,0 1-1 0 0,0 0 1 0 0,0-1-1 0 0,-1 1 1 0 0,1-1-1 0 0,0 1 1 0 0,0-1-1 0 0,1 1 0 0 0,-1-1 1 0 0,0 0-1 0 0,0 0 1 0 0,0 1-1 0 0,0-1 1 0 0,0 0-1 0 0,2 0 1 0 0,29-2 101 0 0,-11-2-40 0 0,-1-1-1 0 0,24-9 0 0 0,12-3 86 0 0,81-17 170 0 0,145-17 1 0 0,-266 49-261 0 0,0 1 1 0 0,0 1-1 0 0,26 2 1 0 0,-33-1-162 0 0,-1 1 1 0 0,1 0-1 0 0,0 0 1 0 0,0 1-1 0 0,-1 0 0 0 0,0 1 1 0 0,16 8-1 0 0,2 3-2156 0 0,-11-8 1081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1.86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175 178 9360 0 0,'-14'-14'1764'0'0,"14"14"-1718"0"0,0 0 0 0 0,0 0 1 0 0,0 0-1 0 0,0 0 1 0 0,0 0-1 0 0,0 0 0 0 0,0 0 1 0 0,0 0-1 0 0,0-1 1 0 0,-1 1-1 0 0,1 0 1 0 0,0 0-1 0 0,0 0 0 0 0,0 0 1 0 0,0 0-1 0 0,0 0 1 0 0,0 0-1 0 0,0-1 0 0 0,0 1 1 0 0,0 0-1 0 0,0 0 1 0 0,0 0-1 0 0,1 0 0 0 0,-1 0 1 0 0,0 0-1 0 0,0 0 1 0 0,0 0-1 0 0,0-1 0 0 0,0 1 1 0 0,0 0-1 0 0,0 0 1 0 0,0 0-1 0 0,0 0 0 0 0,0 0 1 0 0,0 0-1 0 0,0 0 1 0 0,0 0-1 0 0,1 0 0 0 0,-1 0 1 0 0,0-1-1 0 0,0 1 1 0 0,0 0-1 0 0,0 0 0 0 0,0 0 1 0 0,0 0-1 0 0,0 0 1 0 0,0 0-1 0 0,1 0 0 0 0,-1 0 1 0 0,0 0-1 0 0,7-6 757 0 0,-6 5-735 0 0,4-1 155 0 0,-1 0 0 0 0,1 0-1 0 0,0 1 1 0 0,0-1 0 0 0,1 1 0 0 0,-1 0 0 0 0,0 1-1 0 0,0-1 1 0 0,0 1 0 0 0,1 0 0 0 0,-1 0 0 0 0,7 2-1 0 0,30-2 367 0 0,-39 0-570 0 0,122-18 590 0 0,-104 14-525 0 0,1-2 1 0 0,-2 0 0 0 0,38-17 0 0 0,-56 22-81 0 0,2-1 6 0 0,1 1 0 0 0,-1-1 0 0 0,0-1 0 0 0,0 1 0 0 0,0-1 0 0 0,0 1 0 0 0,0-1 0 0 0,-1 0 0 0 0,1 0 0 0 0,-1-1 0 0 0,0 1 0 0 0,5-8 0 0 0,-7 10-7 0 0,-1 1 0 0 0,0-1 0 0 0,0 0 0 0 0,1 1 0 0 0,-1-1 0 0 0,0 1 0 0 0,0-1 0 0 0,0 0 0 0 0,0 1-1 0 0,0-1 1 0 0,0 0 0 0 0,0 1 0 0 0,0-1 0 0 0,0 0 0 0 0,0 1 0 0 0,0-1 0 0 0,0 0 0 0 0,0 1 0 0 0,0-1 0 0 0,-1 0-1 0 0,1 1 1 0 0,0-1 0 0 0,0 0 0 0 0,-1 0 0 0 0,0 0 6 0 0,0 0-1 0 0,-1-1 1 0 0,1 1 0 0 0,0 0-1 0 0,0 0 1 0 0,-1 0-1 0 0,1 0 1 0 0,-1 0 0 0 0,-2-1-1 0 0,-1-1 8 0 0,0 1-1 0 0,0 1 1 0 0,0-1-1 0 0,-1 1 1 0 0,-9-2-1 0 0,-8 2-16 0 0,0 1-1 0 0,0 0 1 0 0,0 2-1 0 0,-33 7 1 0 0,16 0 167 0 0,-64 23 1 0 0,63-16 397 0 0,-64 37 0 0 0,92-45-387 0 0,0 1 1 0 0,0 1 0 0 0,-20 19-1 0 0,31-27-152 0 0,0 0 0 0 0,0 0-1 0 0,0 0 1 0 0,0 0 0 0 0,0 1-1 0 0,1-1 1 0 0,-1 1 0 0 0,1-1-1 0 0,-1 1 1 0 0,1 0 0 0 0,0-1-1 0 0,0 1 1 0 0,0 0 0 0 0,1 0-1 0 0,-1 0 1 0 0,1 0 0 0 0,-1 0-1 0 0,1-1 1 0 0,0 6 0 0 0,1-5-9 0 0,0 0 0 0 0,-1 0 1 0 0,1 0-1 0 0,1 0 1 0 0,-1 0-1 0 0,0 0 0 0 0,1 0 1 0 0,-1-1-1 0 0,1 1 0 0 0,0 0 1 0 0,0-1-1 0 0,0 1 1 0 0,0-1-1 0 0,0 0 0 0 0,1 0 1 0 0,-1 0-1 0 0,5 3 0 0 0,2 0 17 0 0,0 0-1 0 0,0 0 1 0 0,0-1-1 0 0,1-1 1 0 0,0 1-1 0 0,-1-2 0 0 0,1 1 1 0 0,0-1-1 0 0,0-1 1 0 0,15 1-1 0 0,12-1-157 0 0,54-6 0 0 0,-81 4 22 0 0,42-6-487 0 0,-1-5-32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2.3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579 71 12752 0 0,'2'-1'289'0'0,"9"-7"-39"0"0,0 0 0 0 0,-1 0 0 0 0,0-1-1 0 0,16-17 1 0 0,-20 16 2403 0 0,-12 12-481 0 0,-16 14-413 0 0,20-14-1910 0 0,-58 49 1139 0 0,-76 83 0 0 0,63-59-672 0 0,-68 87 36 0 0,77-85-279 0 0,-13 16 48 0 0,61-72-100 0 0,2 0-1 0 0,-19 37 1 0 0,32-55-19 0 0,0-1-1 0 0,0 1 0 0 0,0-1 1 0 0,0 1-1 0 0,0-1 0 0 0,1 1 1 0 0,-1-1-1 0 0,1 6 0 0 0,0-8 2 0 0,0 1 0 0 0,0-1 0 0 0,0 0 0 0 0,0 1 0 0 0,0-1 0 0 0,0 1-1 0 0,0-1 1 0 0,0 1 0 0 0,0-1 0 0 0,0 1 0 0 0,0-1 0 0 0,0 1 0 0 0,0-1 0 0 0,0 0-1 0 0,1 1 1 0 0,-1-1 0 0 0,0 1 0 0 0,0-1 0 0 0,1 0 0 0 0,-1 1 0 0 0,0-1 0 0 0,1 1 0 0 0,-1-1-1 0 0,0 0 1 0 0,1 0 0 0 0,-1 1 0 0 0,0-1 0 0 0,1 0 0 0 0,-1 1 0 0 0,1-1 0 0 0,-1 0-1 0 0,0 0 1 0 0,1 0 0 0 0,-1 0 0 0 0,1 0 0 0 0,-1 1 0 0 0,1-1 0 0 0,0 0 7 0 0,3 1 2 0 0,1-1 1 0 0,-1 1-1 0 0,0-1 0 0 0,1 0 0 0 0,-1 0 0 0 0,0 0 0 0 0,1-1 1 0 0,-1 0-1 0 0,0 0 0 0 0,0 0 0 0 0,7-2 0 0 0,2-1 17 0 0,18-5 11 0 0,47-20 0 0 0,-40 13-43 0 0,20-5-221 0 0,61-14 0 0 0,-104 33 169 0 0,0-1 0 0 0,-1 2 0 0 0,1 0 0 0 0,0 1 0 0 0,0 0 0 0 0,-1 1 0 0 0,23 4 0 0 0,-34-4 44 0 0,0 0-1 0 0,0-1 1 0 0,0 1-1 0 0,0 0 0 0 0,-1 1 1 0 0,1-1-1 0 0,-1 0 1 0 0,1 1-1 0 0,-1 0 1 0 0,1-1-1 0 0,-1 1 0 0 0,0 0 1 0 0,4 4-1 0 0,-5-4 7 0 0,0-1 1 0 0,0 0-1 0 0,0 1 0 0 0,-1-1 0 0 0,1 1 0 0 0,0-1 0 0 0,-1 1 1 0 0,1-1-1 0 0,-1 1 0 0 0,1-1 0 0 0,-1 1 0 0 0,0 0 0 0 0,0-1 0 0 0,0 1 1 0 0,0 0-1 0 0,0-1 0 0 0,0 1 0 0 0,0-1 0 0 0,-1 1 0 0 0,1 0 1 0 0,0-1-1 0 0,-1 1 0 0 0,1-1 0 0 0,-1 1 0 0 0,-1 1 0 0 0,-2 4 5 0 0,-1 0 0 0 0,0 0 0 0 0,-1-1 0 0 0,1 1 0 0 0,-2-1 0 0 0,1-1 0 0 0,-10 9 0 0 0,-3 1 0 0 0,-15 13 35 0 0,-2-1 0 0 0,-1-2-1 0 0,-47 24 1 0 0,66-41-18 0 0,0-1-1 0 0,-1-1 1 0 0,0 0 0 0 0,0-2 0 0 0,-1 0 0 0 0,-26 2-1 0 0,36-5 10 0 0,1-1 1 0 0,-1 1-1 0 0,0-1 0 0 0,1-1 0 0 0,-1 0 0 0 0,0 0 0 0 0,1-1 0 0 0,0-1 0 0 0,-1 1 1 0 0,1-1-1 0 0,0-1 0 0 0,0 0 0 0 0,1 0 0 0 0,-13-8 0 0 0,20 12-22 0 0,0-1 0 0 0,0 0-1 0 0,0 0 1 0 0,0 0 0 0 0,0 0-1 0 0,0 0 1 0 0,0 0 0 0 0,0 0 0 0 0,0 0-1 0 0,0 0 1 0 0,0-1 0 0 0,1 1-1 0 0,-1 0 1 0 0,0 0 0 0 0,1-1-1 0 0,-1 1 1 0 0,1 0 0 0 0,0-1 0 0 0,-1 1-1 0 0,1-1 1 0 0,0-1 0 0 0,0 2-74 0 0,1-1 1 0 0,-1 0-1 0 0,0 0 1 0 0,1 1-1 0 0,0-1 1 0 0,-1 0-1 0 0,1 1 1 0 0,0-1-1 0 0,0 0 1 0 0,0 1-1 0 0,0-1 1 0 0,0 1-1 0 0,0 0 1 0 0,2-2-1 0 0,4-4-331 0 0,0 2 0 0 0,0-1-1 0 0,1 1 1 0 0,16-9-1 0 0,18-3-750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4:43.05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97 219 15408 0 0,'-8'1'2184'0'0,"16"0"-1563"0"0,20 0-144 0 0,-8-3 4 0 0,89-10 777 0 0,-92 10-1202 0 0,-1-2 0 0 0,0 0 0 0 0,0-1 0 0 0,24-11 0 0 0,-15 5-13 0 0,-9 3-7 0 0,1 0 0 0 0,20-13 0 0 0,-33 18-29 0 0,1-1 1 0 0,-1 1-1 0 0,0-1 1 0 0,0 1-1 0 0,-1-1 1 0 0,1 0-1 0 0,-1 0 0 0 0,0-1 1 0 0,0 1-1 0 0,0-1 1 0 0,-1 1-1 0 0,4-10 1 0 0,-5 12-2 0 0,-1 1 1 0 0,1-1-1 0 0,-1 0 1 0 0,1 0-1 0 0,-1 0 1 0 0,0 0-1 0 0,0 0 1 0 0,0 1-1 0 0,0-1 0 0 0,0 0 1 0 0,0 0-1 0 0,0 0 1 0 0,0 0-1 0 0,-1 0 1 0 0,1 1-1 0 0,-1-1 1 0 0,0 0-1 0 0,1 0 1 0 0,-1 1-1 0 0,0-1 1 0 0,0 0-1 0 0,0 1 1 0 0,0-1-1 0 0,0 1 1 0 0,0-1-1 0 0,-1 1 1 0 0,1 0-1 0 0,0-1 1 0 0,-1 1-1 0 0,1 0 0 0 0,-1 0 1 0 0,0 0-1 0 0,1 0 1 0 0,-1 0-1 0 0,0 0 1 0 0,1 1-1 0 0,-4-2 1 0 0,-1 0 72 0 0,-1 0 0 0 0,1 1 1 0 0,-1 0-1 0 0,1 0 0 0 0,-1 0 0 0 0,0 1 1 0 0,1 0-1 0 0,-1 0 0 0 0,-10 2 0 0 0,-25 8 162 0 0,1 1 0 0 0,0 2-1 0 0,-48 22 1 0 0,75-28-173 0 0,0 0 1 0 0,1 0-1 0 0,-1 2 1 0 0,1-1-1 0 0,1 2 1 0 0,0 0-1 0 0,0 0 1 0 0,1 1-1 0 0,0 0 1 0 0,1 1-1 0 0,0 0 1 0 0,1 1-1 0 0,-10 19 1 0 0,17-30-61 0 0,1 1 0 0 0,0-1 0 0 0,0 1 0 0 0,0 0 1 0 0,0 0-1 0 0,0-1 0 0 0,1 1 0 0 0,-1 0 1 0 0,1 0-1 0 0,0 0 0 0 0,0-1 0 0 0,0 1 0 0 0,0 0 1 0 0,0 0-1 0 0,1 0 0 0 0,-1 0 0 0 0,1 0 0 0 0,0-1 1 0 0,-1 1-1 0 0,2 0 0 0 0,-1-1 0 0 0,0 1 0 0 0,0-1 1 0 0,1 1-1 0 0,-1-1 0 0 0,1 1 0 0 0,0-1 1 0 0,0 0-1 0 0,0 0 0 0 0,0 0 0 0 0,0 0 0 0 0,0 0 1 0 0,0-1-1 0 0,1 1 0 0 0,-1 0 0 0 0,1-1 0 0 0,3 2 1 0 0,7 3 36 0 0,0-1 0 0 0,0-1 0 0 0,1 0 0 0 0,-1-1 0 0 0,1 0 0 0 0,0-1 0 0 0,0 0 0 0 0,0-1 0 0 0,0-1 0 0 0,0 0 0 0 0,25-5 0 0 0,13-4 39 0 0,91-28 1 0 0,-99 24-60 0 0,8-3-12 0 0,47-12-14 0 0,-69 19-79 0 0,-100 56 16 0 0,59-41 64 0 0,2 1 0 0 0,-1 1 0 0 0,1 0 0 0 0,0 0 0 0 0,0 0 0 0 0,-9 13 0 0 0,17-20 0 0 0,1 0 0 0 0,-1 1 0 0 0,0-1 0 0 0,0 0 0 0 0,1 1 0 0 0,-1-1 0 0 0,0 1 0 0 0,1-1 0 0 0,0 1 0 0 0,-1-1 0 0 0,1 1 0 0 0,0-1 0 0 0,0 1 0 0 0,0-1 0 0 0,0 1 0 0 0,0-1 0 0 0,0 1 0 0 0,0-1 0 0 0,1 4 0 0 0,-1-4 0 0 0,1 0 0 0 0,-1 0 0 0 0,1 0 0 0 0,-1 0 0 0 0,1 0 0 0 0,0 0 0 0 0,-1 0 0 0 0,1 0 0 0 0,0-1 0 0 0,0 1 0 0 0,0 0 0 0 0,0 0 0 0 0,0-1 0 0 0,-1 1 0 0 0,1 0 0 0 0,0-1 0 0 0,0 1 0 0 0,1-1 0 0 0,-1 1 0 0 0,0-1 0 0 0,0 0 0 0 0,0 1 0 0 0,0-1 0 0 0,0 0 0 0 0,2 0 0 0 0,15 0 41 0 0,0-1 0 0 0,0-1-1 0 0,0 0 1 0 0,-1-2 0 0 0,31-9-1 0 0,-21 5 13 0 0,-1-2 0 0 0,0 0 0 0 0,30-18 0 0 0,76-33 79 0 0,-42 21-150 0 0,-30 11-184 0 0,-60 29 202 0 0,0 0 0 0 0,0 0 0 0 0,0 0 0 0 0,0 0 0 0 0,0 0 0 0 0,0 0 0 0 0,0 0 0 0 0,0 1 0 0 0,0-1 0 0 0,0 0 0 0 0,0 0 0 0 0,0 0 0 0 0,0 0 0 0 0,0 0 0 0 0,0 0 0 0 0,0 0 0 0 0,0 0 0 0 0,0 0 0 0 0,0 0 0 0 0,0 1 0 0 0,0-1 0 0 0,0 0 0 0 0,0 0 0 0 0,0 0 0 0 0,0 0 0 0 0,0 0 0 0 0,0 0 0 0 0,0 0 0 0 0,0 0 0 0 0,0 0 0 0 0,1 0 0 0 0,-1 0 0 0 0,0 0 0 0 0,0 0 0 0 0,0 0 0 0 0,0 1 0 0 0,0-1 0 0 0,0 0 0 0 0,0 0 0 0 0,0 0 0 0 0,0 0 0 0 0,0 0 0 0 0,1 0 0 0 0,-1 0 0 0 0,0 0 0 0 0,0 0 0 0 0,0 0 0 0 0,0 0 0 0 0,0 0 0 0 0,0 0 0 0 0,0 0 0 0 0,0 0 0 0 0,0 0 0 0 0,0 0 0 0 0,1 0 0 0 0,-1 0 0 0 0,0-1 0 0 0,-4 7 0 0 0,-2 0 0 0 0,0-1 0 0 0,0-1 0 0 0,0 1 0 0 0,-13 5 0 0 0,-14 12 0 0 0,25-16-3 0 0,-1 1 67 0 0,0 0-1 0 0,1 0 1 0 0,0 0 0 0 0,-9 12 0 0 0,16-17-50 0 0,0 0-1 0 0,-1-1 1 0 0,1 1-1 0 0,0 0 1 0 0,0 0-1 0 0,0 0 1 0 0,0 0 0 0 0,0 0-1 0 0,1 0 1 0 0,-1 0-1 0 0,1 0 1 0 0,-1 0-1 0 0,1 1 1 0 0,0-1 0 0 0,-1 0-1 0 0,1 0 1 0 0,1 0-1 0 0,-1 0 1 0 0,0 1-1 0 0,0-1 1 0 0,1 0 0 0 0,-1 0-1 0 0,1 0 1 0 0,0 0-1 0 0,-1 0 1 0 0,1 0-1 0 0,0 0 1 0 0,2 2 0 0 0,-1-1 5 0 0,1-1-1 0 0,-1 1 1 0 0,1-1 0 0 0,0 0 0 0 0,0 0 0 0 0,0-1 0 0 0,0 1 0 0 0,0 0 0 0 0,0-1 0 0 0,0 0 0 0 0,1 0 0 0 0,-1 0 0 0 0,0 0 0 0 0,5 0 0 0 0,16 7 119 0 0,-20-7-269 0 0,28 15-1487 0 0,-22-9-7188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3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1 10824 0 0,'0'0'1313'0'0,"0"13"1751"0"0,-1-7-2405 0 0,0 1-1 0 0,-1-1 1 0 0,0 0 0 0 0,0 0-1 0 0,-1 0 1 0 0,0 0 0 0 0,-6 10-1 0 0,3-6-71 0 0,-31 52 1307 0 0,-86 106 0 0 0,100-137-1756 0 0,3-7-165 0 0,-41 59 302 0 0,52-68-541 0 0,0 0-1 0 0,1 0 0 0 0,-12 33 1 0 0,17-40-868 0 0,2-6-66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8.7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85 133 6936 0 0,'0'0'629'0'0,"1"1"-518"0"0,2 2 158 0 0,1 0-1 0 0,-1 0 1 0 0,1 0 0 0 0,0 0 0 0 0,6 3 0 0 0,-8-5-166 0 0,0 0 0 0 0,-1-1 0 0 0,1 1 0 0 0,0 0 0 0 0,0-1 0 0 0,-1 0 0 0 0,1 1 0 0 0,0-1 1 0 0,0 0-1 0 0,0 0 0 0 0,-1 0 0 0 0,1 0 0 0 0,0 0 0 0 0,0 0 0 0 0,0-1 0 0 0,0 1 0 0 0,-1 0 1 0 0,3-2-1 0 0,24-8 592 0 0,-19 7-631 0 0,0-1 0 0 0,0 0 0 0 0,12-7 1 0 0,-12 6 0 0 0,-1 0 1 0 0,0 0-1 0 0,-1-1 1 0 0,1 0 0 0 0,-1-1-1 0 0,0 1 1 0 0,-1-1-1 0 0,0-1 1 0 0,9-11 0 0 0,-12 14-55 0 0,-2 3 4 0 0,0 0 0 0 0,0 0-1 0 0,0 0 1 0 0,0-1 0 0 0,0 1-1 0 0,0 0 1 0 0,1-4 0 0 0,-2 5-4 0 0,0 0-1 0 0,0 0 1 0 0,-1 0 0 0 0,1 1-1 0 0,0-1 1 0 0,0 0 0 0 0,0 0 0 0 0,-1 0-1 0 0,1 1 1 0 0,0-1 0 0 0,-1 0-1 0 0,1 1 1 0 0,-1-1 0 0 0,1 0 0 0 0,-1 1-1 0 0,1-1 1 0 0,-1 1 0 0 0,1-1-1 0 0,-1 0 1 0 0,1 1 0 0 0,-1-1 0 0 0,0 1-1 0 0,1 0 1 0 0,-1-1 0 0 0,0 1-1 0 0,0 0 1 0 0,1-1 0 0 0,-2 1 0 0 0,-2-2 12 0 0,1 1 0 0 0,-1 0 0 0 0,1 0 0 0 0,-1 1 0 0 0,0-1 0 0 0,1 1 0 0 0,-1 0 0 0 0,0 0 1 0 0,1 0-1 0 0,-1 0 0 0 0,0 0 0 0 0,1 1 0 0 0,-1 0 0 0 0,0 0 0 0 0,1 0 0 0 0,-1 0 0 0 0,-3 2 1 0 0,-7 4 45 0 0,0 1 0 0 0,-23 16 0 0 0,20-13 20 0 0,3-1-42 0 0,-1 0 1 0 0,2 2 0 0 0,-1 0-1 0 0,-12 15 1 0 0,19-19-9 0 0,0 1 0 0 0,1-1 1 0 0,0 1-1 0 0,0 1 0 0 0,1-1 1 0 0,0 1-1 0 0,1 0 0 0 0,-4 11 1 0 0,6-13-22 0 0,-3 7 44 0 0,2 0 0 0 0,-4 26 0 0 0,7-37-57 0 0,-1 0 1 0 0,1 0 0 0 0,1 0-1 0 0,-1 1 1 0 0,0-1-1 0 0,1 0 1 0 0,0 0-1 0 0,0 0 1 0 0,0 0 0 0 0,1 0-1 0 0,-1 0 1 0 0,1 0-1 0 0,0 0 1 0 0,4 6 0 0 0,-4-8-5 0 0,0 1 1 0 0,0-1 0 0 0,1 0 0 0 0,-1 0 0 0 0,1 0 0 0 0,-1 0 0 0 0,1 0-1 0 0,0 0 1 0 0,0-1 0 0 0,0 1 0 0 0,0-1 0 0 0,0 0 0 0 0,0 0 0 0 0,0 0 0 0 0,0 0-1 0 0,0 0 1 0 0,0-1 0 0 0,0 0 0 0 0,1 1 0 0 0,-1-1 0 0 0,0 0 0 0 0,0-1 0 0 0,1 1-1 0 0,2-1 1 0 0,9-3 18 0 0,-1 1-1 0 0,0-2 1 0 0,-1 0-1 0 0,15-8 1 0 0,-5 3-24 0 0,5-3 42 0 0,34-22 0 0 0,16-7 10 0 0,-65 34-48 0 0,0 1 0 0 0,0-2 0 0 0,22-18 0 0 0,-7 4 0 0 0,-17 16 16 0 0,-9 6 70 0 0,-6 8 188 0 0,-66 72 2077 0 0,69-78-2271 0 0,-1 0-1 0 0,1 1 0 0 0,0-1 1 0 0,-1 1-1 0 0,1 0 0 0 0,0-1 1 0 0,0 1-1 0 0,0 0 0 0 0,-1 3 1 0 0,1-3 218 0 0,14-10-158 0 0,11-3-31 0 0,-11 5-69 0 0,-1 0 0 0 0,0-1 0 0 0,12-8-1 0 0,87-59-81 0 0,-32 30-4711 0 0,-65 36 3249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4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0 268 2760 0 0,'0'0'125'0'0,"7"-3"465"0"0,7-4 5385 0 0,22-8 0 0 0,44-8-1427 0 0,-20 6-2843 0 0,342-84 1503 0 0,-311 82-2789 0 0,93-15 361 0 0,-127 26-727 0 0,203-25 7 0 0,-183 27-63 0 0,105 5-1 0 0,-5 20-3144 0 0,-162-16 1256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4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14568 0 0,'0'0'705'0'0,"14"-1"175"0"0,165-45 4910 0 0,-135 35-5518 0 0,-8 1-160 0 0,43-4 0 0 0,-38 6-168 0 0,-30 5-226 0 0,1 1 0 0 0,0 1 0 0 0,12-1 0 0 0,-7 2-166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5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309 229 12496 0 0,'0'0'4086'0'0,"2"0"-3922"0"0,5-1-33 0 0,0 0-1 0 0,0-1 1 0 0,0 0-1 0 0,0 0 1 0 0,0-1-1 0 0,-1 0 1 0 0,1 0 0 0 0,-1-1-1 0 0,0 1 1 0 0,0-1-1 0 0,7-6 1 0 0,-6 3-44 0 0,0-1 0 0 0,-1 0 0 0 0,0 0 0 0 0,0 0 1 0 0,-1-1-1 0 0,0 0 0 0 0,5-11 0 0 0,-8 14-11 0 0,0 0 0 0 0,-1 0 0 0 0,0 1 0 0 0,0-1 0 0 0,0 0-1 0 0,-1 0 1 0 0,0 0 0 0 0,0 0 0 0 0,0 0 0 0 0,-1 0 0 0 0,-2-10 0 0 0,3 14-19 0 0,-1 0 1 0 0,0 0 0 0 0,0 0 0 0 0,-1 0-1 0 0,1 0 1 0 0,0 1 0 0 0,0-1 0 0 0,-1 0-1 0 0,1 1 1 0 0,-1-1 0 0 0,0 1 0 0 0,1-1-1 0 0,-1 1 1 0 0,0 0 0 0 0,0 0 0 0 0,0 0-1 0 0,0 0 1 0 0,0 0 0 0 0,0 0 0 0 0,0 0-1 0 0,0 1 1 0 0,0-1 0 0 0,0 1 0 0 0,0 0-1 0 0,0-1 1 0 0,-5 1 0 0 0,-4 0 177 0 0,0 0 0 0 0,0 1 0 0 0,-20 4 1 0 0,27-4-211 0 0,-15 3 138 0 0,0 0 0 0 0,0 2-1 0 0,1 0 1 0 0,0 1 0 0 0,0 1 0 0 0,0 0-1 0 0,1 2 1 0 0,1 0 0 0 0,-1 1 0 0 0,2 0-1 0 0,-23 22 1 0 0,22-17-131 0 0,0 2 0 0 0,-14 22 0 0 0,23-30-34 0 0,1 1 1 0 0,0-1 0 0 0,1 1 0 0 0,0 1-1 0 0,-6 22 1 0 0,11-32 1 0 0,-1 0 0 0 0,1-1 0 0 0,0 1 0 0 0,0 0 0 0 0,-1 0 0 0 0,1 0 0 0 0,1 0 0 0 0,-1 0 0 0 0,0 0 0 0 0,0-1 0 0 0,1 1 0 0 0,-1 0 0 0 0,1 0 0 0 0,-1 0 0 0 0,1-1 0 0 0,0 1 0 0 0,0 0 0 0 0,0 0 0 0 0,0-1 0 0 0,0 1 0 0 0,0-1 0 0 0,0 1 0 0 0,1-1 0 0 0,-1 0 0 0 0,2 2 0 0 0,0-1 0 0 0,0 0 0 0 0,0 0 0 0 0,0 0 0 0 0,0-1 0 0 0,0 0 0 0 0,0 1 0 0 0,0-1 0 0 0,1 0 0 0 0,-1 0 0 0 0,0-1 0 0 0,1 1 0 0 0,-1-1 0 0 0,5 0 0 0 0,7 0 22 0 0,-1-1-1 0 0,1-1 0 0 0,0-1 1 0 0,-1 0-1 0 0,26-9 0 0 0,-6-2 43 0 0,39-21 0 0 0,-51 23-46 0 0,-1-2 0 0 0,0 0 0 0 0,-2-1 0 0 0,1-2 0 0 0,-2 1 0 0 0,0-2 0 0 0,23-30 0 0 0,-12 12 94 0 0,-57 67 640 0 0,17-18-682 0 0,0 0-1 0 0,1 0 0 0 0,0 2 1 0 0,1-1-1 0 0,1 1 0 0 0,0 0 1 0 0,1 0-1 0 0,-7 26 0 0 0,13-38-73 0 0,0 0 1 0 0,1 0-1 0 0,-1 1 0 0 0,1-1 0 0 0,0 0 0 0 0,0 0 0 0 0,0 1 0 0 0,1-1 1 0 0,-1 0-1 0 0,1 0 0 0 0,-1 0 0 0 0,3 5 0 0 0,-3-6 0 0 0,1-1 0 0 0,0 1 0 0 0,0-1 0 0 0,0 0 0 0 0,0 1 0 0 0,0-1 0 0 0,0 0 0 0 0,0 0 0 0 0,0 1-1 0 0,1-1 1 0 0,-1 0 0 0 0,0 0 0 0 0,1-1 0 0 0,-1 1 0 0 0,0 0 0 0 0,1 0 0 0 0,-1-1 0 0 0,1 1 0 0 0,0 0 0 0 0,-1-1 0 0 0,1 0 0 0 0,-1 1-1 0 0,1-1 1 0 0,0 0 0 0 0,-1 0 0 0 0,4 0 0 0 0,3-1-552 0 0,1-1-1 0 0,0 1 0 0 0,0-2 1 0 0,-1 1-1 0 0,1-1 1 0 0,-1-1-1 0 0,0 1 1 0 0,0-1-1 0 0,11-8 0 0 0,-18 12 546 0 0,29-19-1908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5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17071 0 0,'-2'0'388'0'0,"-63"3"4926"0"0,87-2-4121 0 0,7 1-850 0 0,32-1 1 0 0,7 1-232 0 0,-41-2-102 0 0,-22 0-10 0 0,1 0 0 0 0,0 0 0 0 0,0 0 0 0 0,-1 0 0 0 0,1 1 0 0 0,0 0 0 0 0,-1 0 0 0 0,1 1 0 0 0,8 3 0 0 0,-12-4 0 0 0,-1-1 0 0 0,1 1 0 0 0,0 0 0 0 0,-1 0 0 0 0,1-1 0 0 0,-1 1 0 0 0,0 0 0 0 0,1 1 0 0 0,-1-1 0 0 0,0 0 0 0 0,2 2 0 0 0,-1-1 0 0 0,1 5 0 0 0,-3-3 0 0 0,0-1 0 0 0,0 1 0 0 0,0-1-1 0 0,-1 1 1 0 0,1-1 0 0 0,-1 1 0 0 0,0-1-1 0 0,0 1 1 0 0,0-1 0 0 0,0 0 0 0 0,-1 0-1 0 0,1 1 1 0 0,-1-1 0 0 0,0 0 0 0 0,0 0-1 0 0,0-1 1 0 0,0 1 0 0 0,0 0 0 0 0,-5 3 0 0 0,-4 4 19 0 0,-1 0 0 0 0,-25 17 1 0 0,8-9 101 0 0,-32 13 1 0 0,35-18 271 0 0,1 0-1 0 0,-27 20 1 0 0,46-29-342 0 0,0 1 0 0 0,1-1 0 0 0,-1 1 0 0 0,1 1 0 0 0,-9 10 1 0 0,13-15-50 0 0,1 1 0 0 0,-1-1 0 0 0,1 0 1 0 0,0 1-1 0 0,-1-1 0 0 0,1 0 0 0 0,0 0 1 0 0,0 1-1 0 0,0-1 0 0 0,0 0 0 0 0,0 1 1 0 0,0-1-1 0 0,0 0 0 0 0,0 1 1 0 0,1-1-1 0 0,-1 0 0 0 0,0 1 0 0 0,1-1 1 0 0,0 1-1 0 0,12 21 27 0 0,-4-16-29 0 0,-2-4-38 0 0,0 0 0 0 0,1 0 0 0 0,-1 0 0 0 0,1-1 0 0 0,0 0 1 0 0,0 0-1 0 0,-1-1 0 0 0,1 0 0 0 0,0-1 0 0 0,0 0 0 0 0,1 0 0 0 0,11-2 0 0 0,-7 0-158 0 0,0-1 0 0 0,0 0-1 0 0,0-1 1 0 0,0 0 0 0 0,0-1 0 0 0,20-11 0 0 0,-18 7-1666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6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236 280 17015 0 0,'0'0'828'0'0,"-9"2"200"0"0,7-2-971 0 0,0 0 0 0 0,0 0 0 0 0,0 1 0 0 0,0 0 0 0 0,0-1 0 0 0,1 1 0 0 0,-1 0 0 0 0,0 0-1 0 0,0 0 1 0 0,0 0 0 0 0,0 0 0 0 0,1 0 0 0 0,-1 0 0 0 0,-1 3 0 0 0,-24 25 2641 0 0,11-11-1852 0 0,-5 4-586 0 0,2 1 0 0 0,0 0 0 0 0,2 1 0 0 0,1 1 0 0 0,-26 53 0 0 0,42-78-260 0 0,-4 8 12 0 0,1-1 1 0 0,-1 1-1 0 0,2 0 0 0 0,-1 0 1 0 0,-2 16-1 0 0,5-23-102 0 0,0-1-1 0 0,1 1 0 0 0,-1 0 1 0 0,0 0-1 0 0,0 0 0 0 0,0 0 1 0 0,1 0-1 0 0,-1 0 1 0 0,0 0-1 0 0,1 0 0 0 0,-1 0 1 0 0,1 0-1 0 0,-1 0 0 0 0,1-1 1 0 0,-1 1-1 0 0,1 0 0 0 0,0 0 1 0 0,-1-1-1 0 0,1 1 1 0 0,0 0-1 0 0,-1-1 0 0 0,1 1 1 0 0,0-1-1 0 0,0 1 0 0 0,0-1 1 0 0,0 1-1 0 0,0-1 0 0 0,0 1 1 0 0,-1-1-1 0 0,1 0 1 0 0,0 0-1 0 0,0 1 0 0 0,0-1 1 0 0,0 0-1 0 0,0 0 0 0 0,0 0 1 0 0,0 0-1 0 0,0 0 1 0 0,0 0-1 0 0,0 0 0 0 0,0-1 1 0 0,0 1-1 0 0,2-1 0 0 0,10-4-7568 0 0</inkml:trace>
  <inkml:trace contextRef="#ctx0" brushRef="#br0" timeOffset="1">461 1 10680 0 0,'0'0'472'0'0,"-3"0"104"0"0,0 0-464 0 0,-1 0-112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0 18575 0 0,'0'0'900'0'0,"-10"6"215"0"0,7-5-1096 0 0,1 1-1 0 0,0 0 1 0 0,0 0 0 0 0,0 0-1 0 0,0 0 1 0 0,0 0 0 0 0,-2 4 0 0 0,-6 6 596 0 0,-79 89 2512 0 0,58-68-2819 0 0,-39 54 0 0 0,-19 43 140 0 0,65-94-315 0 0,-17 26 27 0 0,2 3 0 0 0,-37 84 0 0 0,54-100-166 0 0,2-4 11 0 0,-23 73 0 0 0,38-101 51 0 0,-6 28 119 0 0,11-42-171 0 0,-1 0 0 0 0,1 1 0 0 0,0-1 0 0 0,0 1 0 0 0,0-1 1 0 0,0 1-1 0 0,1-1 0 0 0,-1 1 0 0 0,1-1 0 0 0,1 5 0 0 0,-1-7-37 0 0,-1 0 0 0 0,1-1 0 0 0,-1 1 0 0 0,1 0 0 0 0,-1-1 0 0 0,1 1 0 0 0,-1 0 0 0 0,1-1 0 0 0,0 1 0 0 0,-1-1 0 0 0,1 1 0 0 0,0-1 0 0 0,0 1 0 0 0,-1-1 0 0 0,1 0 0 0 0,0 1 0 0 0,0-1 0 0 0,-1 0 0 0 0,1 0 0 0 0,0 0 0 0 0,0 1 0 0 0,0-1 0 0 0,1 0 0 0 0,9-1-1874 0 0,-2-2-3692 0 0,2-3-2214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12872 0 0,'0'0'1164'0'0,"2"-1"-959"0"0,10-2 1293 0 0,1 0 1 0 0,0 0 0 0 0,16 0-1 0 0,16-4 737 0 0,-30 5-1382 0 0,27-1 1 0 0,-29 3-1360 0 0,1-1-1 0 0,25-6 1 0 0,-26 2-474 0 0,-2-2-11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7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16352 0 0,'0'0'1643'0'0,"-12"12"623"0"0,10-10-2252 0 0,2-2-12 0 0,0 0 0 0 0,-1 1 1 0 0,1-1-1 0 0,-1 0 0 0 0,1 1 0 0 0,0-1 0 0 0,-1 1 0 0 0,1-1 0 0 0,0 0 0 0 0,0 1 0 0 0,-1-1 0 0 0,1 1 0 0 0,0-1 0 0 0,0 1 1 0 0,0-1-1 0 0,0 1 0 0 0,-1-1 0 0 0,1 1 0 0 0,0-1 0 0 0,0 1 0 0 0,0-1 0 0 0,0 1 0 0 0,0-1 0 0 0,0 2 0 0 0,-2 6-2 0 0,-2-1 0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8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14568 0 0,'0'0'6063'0'0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9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242 173 3680 0 0,'21'-33'1301'0'0,"-4"-1"12843"0"0,-17 36-13814 0 0,-1 7-90 0 0,0 1-1 0 0,0-1 0 0 0,-1 1 1 0 0,0-1-1 0 0,-1 0 0 0 0,0 0 1 0 0,-8 16-1 0 0,-37 59 685 0 0,46-81-891 0 0,-106 181 829 0 0,89-149-888 0 0,6-12 8 0 0,4-9 4 0 0,0 2 0 0 0,-10 26 0 0 0,12-22 63 0 0,1-3 172 0 0,-6 24 0 0 0,11-35-183 0 0,0-1 0 0 0,0 0-1 0 0,1 0 1 0 0,0 0 0 0 0,0 1-1 0 0,0-1 1 0 0,1 0 0 0 0,-1 0 0 0 0,3 7-1 0 0,-3-11-33 0 0,1 0-1 0 0,-1 0 0 0 0,0 0 1 0 0,1 0-1 0 0,-1 0 1 0 0,1 0-1 0 0,0 0 0 0 0,-1 0 1 0 0,1-1-1 0 0,0 1 0 0 0,-1 0 1 0 0,1 0-1 0 0,0-1 1 0 0,0 1-1 0 0,0 0 0 0 0,-1-1 1 0 0,1 1-1 0 0,0-1 1 0 0,0 1-1 0 0,0-1 0 0 0,0 0 1 0 0,0 1-1 0 0,0-1 0 0 0,0 0 1 0 0,0 0-1 0 0,0 1 1 0 0,0-1-1 0 0,0 0 0 0 0,0 0 1 0 0,0 0-1 0 0,0 0 1 0 0,1 0-1 0 0,0-1 0 0 0,2 0 2 0 0,0 0 1 0 0,0 0-1 0 0,0 0 0 0 0,0 0 0 0 0,-1-1 0 0 0,1 0 0 0 0,5-3 0 0 0,7-6-23 0 0,0 0-1 0 0,-1-2 0 0 0,-1 0 0 0 0,14-16 1 0 0,49-66-156 0 0,-1 1 81 0 0,-50 66 93 0 0,1-3 0 0 0,43-37 0 0 0,-57 56-3 0 0,-10 8 26 0 0,1 1-1 0 0,-1 0 1 0 0,0 0-1 0 0,1 1 1 0 0,-1-1 0 0 0,1 1-1 0 0,0 0 1 0 0,4-2-1 0 0,-8 4-20 0 0,0 0 0 0 0,0 0 0 0 0,0 0-1 0 0,0 0 1 0 0,0 0 0 0 0,0 0 0 0 0,1 0 0 0 0,-1 0 0 0 0,0 0-1 0 0,0 0 1 0 0,0 0 0 0 0,0 0 0 0 0,0 0 0 0 0,0 0-1 0 0,0 0 1 0 0,0 0 0 0 0,1 0 0 0 0,-1 0 0 0 0,0 0-1 0 0,0 0 1 0 0,0 0 0 0 0,0 0 0 0 0,0 0 0 0 0,0 0-1 0 0,0 0 1 0 0,0 0 0 0 0,0 0 0 0 0,1 0 0 0 0,-1 0-1 0 0,0 0 1 0 0,0 0 0 0 0,0 1 0 0 0,0-1 0 0 0,0 0 0 0 0,0 0-1 0 0,0 0 1 0 0,0 0 0 0 0,0 0 0 0 0,0 0 0 0 0,0 0-1 0 0,0 0 1 0 0,0 0 0 0 0,0 1 0 0 0,0-1 0 0 0,0 0-1 0 0,0 0 1 0 0,0 0 0 0 0,0 0 0 0 0,0 0 0 0 0,0 0-1 0 0,0 0 1 0 0,0 1 0 0 0,0-1 0 0 0,0 0 0 0 0,0 0-1 0 0,-2 6-11 0 0,2-6 15 0 0,-29 73-189 0 0,14-22 94 0 0,-15 63 183 0 0,23-81-46 0 0,-7 43-41 0 0,14-73-6 0 0,0 0 0 0 0,0 0 0 0 0,0 0 0 0 0,0 0-1 0 0,1-1 1 0 0,-1 1 0 0 0,1 0 0 0 0,0 0 0 0 0,0 0 0 0 0,0-1-1 0 0,0 1 1 0 0,0 0 0 0 0,2 2 0 0 0,-2-4 3 0 0,-1 0 0 0 0,1 0 0 0 0,0 0 0 0 0,-1 0-1 0 0,1 0 1 0 0,0-1 0 0 0,0 1 0 0 0,0 0 0 0 0,0 0 0 0 0,0 0 0 0 0,0-1 0 0 0,0 1 0 0 0,0-1 0 0 0,0 1-1 0 0,0-1 1 0 0,0 1 0 0 0,0-1 0 0 0,0 0 0 0 0,1 1 0 0 0,-1-1 0 0 0,0 0 0 0 0,0 0 0 0 0,0 0 0 0 0,1 0-1 0 0,-1 0 1 0 0,0 0 0 0 0,0 0 0 0 0,0 0 0 0 0,0 0 0 0 0,1-1 0 0 0,-1 1 0 0 0,2-1 0 0 0,9-6 55 0 0,0 0 0 0 0,-1 0 1 0 0,0-1-1 0 0,0-1 0 0 0,18-17 1 0 0,-13 11-15 0 0,154-159 250 0 0,-85 82-300 0 0,-4 5 6 0 0,140-133 0 0 0,-168 163-1189 0 0,-45 49-4526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9.12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439 1 6448 0 0,'0'0'498'0'0,"-1"1"-327"0"0,-35 43 1372 0 0,-61 96 3409 0 0,-54 82-3580 0 0,46-41-804 0 0,95-166-662 0 0,4-4-290 0 0,0 0 1 0 0,-1-1-1 0 0,-12 13 1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19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163 162 2760 0 0,'2'1'5394'0'0,"4"1"-4344"0"0,-1 0 0 0 0,1 0 0 0 0,-1-1 0 0 0,1 0 0 0 0,10 1 0 0 0,-7-2-667 0 0,-1-1 0 0 0,1 0 0 0 0,0-1-1 0 0,0 0 1 0 0,-1 0 0 0 0,1-1 0 0 0,-1 0-1 0 0,0-1 1 0 0,0 1 0 0 0,10-7 0 0 0,-9 3-327 0 0,-1 0-1 0 0,1-1 1 0 0,-1 0 0 0 0,-1-1 0 0 0,1 1 0 0 0,11-20-1 0 0,-17 25-2 0 0,0-1 0 0 0,-1 1 0 0 0,1-1 0 0 0,-1 0 0 0 0,0 1 0 0 0,0-1 0 0 0,0 0 0 0 0,-1 0 0 0 0,1-4 0 0 0,-1 7-36 0 0,0 0 0 0 0,0 0 0 0 0,0 0-1 0 0,0 0 1 0 0,0 0 0 0 0,0 0 0 0 0,0 0-1 0 0,0 0 1 0 0,0 1 0 0 0,-1-1 0 0 0,1 0-1 0 0,0 0 1 0 0,-1 0 0 0 0,1 0 0 0 0,0 0-1 0 0,-1 1 1 0 0,1-1 0 0 0,-1 0-1 0 0,0 0 1 0 0,1 1 0 0 0,-1-1 0 0 0,1 0-1 0 0,-1 1 1 0 0,0-1 0 0 0,0 1 0 0 0,1-1-1 0 0,-1 0 1 0 0,0 1 0 0 0,0 0 0 0 0,0-1-1 0 0,0 1 1 0 0,0 0 0 0 0,1-1 0 0 0,-1 1-1 0 0,0 0 1 0 0,0 0 0 0 0,0 0-1 0 0,0 0 1 0 0,0 0 0 0 0,0 0 0 0 0,0 0-1 0 0,0 0 1 0 0,0 0 0 0 0,0 0 0 0 0,-1 1-1 0 0,-6 1 207 0 0,1-1-1 0 0,0 2 1 0 0,0-1-1 0 0,0 1 1 0 0,-11 6-1 0 0,-33 24 467 0 0,26-16-605 0 0,7-5-12 0 0,-22 18 0 0 0,-54 64 462 0 0,79-76-297 0 0,0 1-1 0 0,1 1 1 0 0,-15 30-1 0 0,28-48-241 0 0,0 0 0 0 0,0 0 1 0 0,0 0-1 0 0,0 0 0 0 0,0 0 0 0 0,1 0 0 0 0,-1 0 0 0 0,1 0 0 0 0,-1 0 0 0 0,1 1 0 0 0,0-1 0 0 0,0 0 0 0 0,0 0 1 0 0,0 0-1 0 0,0 0 0 0 0,0 1 0 0 0,1-1 0 0 0,-1 0 0 0 0,1 0 0 0 0,-1 0 0 0 0,1 0 0 0 0,0 0 0 0 0,0 0 1 0 0,0 0-1 0 0,0 0 0 0 0,3 3 0 0 0,-2-2-7 0 0,1-1 1 0 0,-1 0-1 0 0,1 0 1 0 0,-1 0-1 0 0,1-1 1 0 0,0 1-1 0 0,0-1 1 0 0,0 1-1 0 0,0-1 0 0 0,0 0 1 0 0,0 0-1 0 0,0 0 1 0 0,1-1-1 0 0,-1 1 1 0 0,0-1-1 0 0,0 1 1 0 0,4-1-1 0 0,6-1 1 0 0,-1 0 0 0 0,0-1-1 0 0,1 0 1 0 0,-1-1 0 0 0,0 0 0 0 0,0-1-1 0 0,16-7 1 0 0,-4-1-1273 0 0,-1 0 0 0 0,31-23 0 0 0,-25 14-722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0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13 3224 0 0,'0'0'5656'0'0,"4"13"-1846"0"0,-5-9-3220 0 0,1 0 0 0 0,-1 0 0 0 0,0-1 0 0 0,0 1-1 0 0,0 0 1 0 0,-1-1 0 0 0,1 0 0 0 0,-1 1 0 0 0,-2 3 0 0 0,0 0-260 0 0,-1 1 201 0 0,-1-1-1 0 0,1 0 0 0 0,-1 0 1 0 0,0 0-1 0 0,-12 9 0 0 0,-14 17 780 0 0,2 0-554 0 0,22-25-594 0 0,0 0-1 0 0,1 1 1 0 0,0-1 0 0 0,-7 14-1 0 0,3 0 9 0 0,11-22-166 0 0,0 1 0 0 0,-1 0 0 0 0,1-1 1 0 0,0 1-1 0 0,0-1 0 0 0,0 1 0 0 0,0 0 1 0 0,0-1-1 0 0,0 1 0 0 0,-1 0 1 0 0,2-1-1 0 0,-1 1 0 0 0,0 0 0 0 0,0-1 1 0 0,0 1-1 0 0,0-1 0 0 0,0 1 0 0 0,0 0 1 0 0,1-1-1 0 0,-1 1 0 0 0,0-1 0 0 0,0 1 1 0 0,1 0-1 0 0,-1-1 0 0 0,1 1 1 0 0,-1-1-1 0 0,0 1 0 0 0,1-1 0 0 0,-1 1 1 0 0,1-1-1 0 0,-1 0 0 0 0,1 1 0 0 0,-1-1 1 0 0,1 1-1 0 0,-1-1 0 0 0,1 0 1 0 0,0 0-1 0 0,-1 1 0 0 0,1-1 0 0 0,-1 0 1 0 0,1 0-1 0 0,0 0 0 0 0,0 0 0 0 0,1 1 51 0 0,2 0-16 0 0,0-1 0 0 0,1 1 0 0 0,-1-1 0 0 0,0 0-1 0 0,1 0 1 0 0,-1-1 0 0 0,0 1 0 0 0,0-1 0 0 0,1 0 0 0 0,-1 0-1 0 0,0 0 1 0 0,0 0 0 0 0,0-1 0 0 0,0 0 0 0 0,0 0 0 0 0,6-4 0 0 0,6-5-140 0 0,0 0 0 0 0,18-17 0 0 0,-33 27 111 0 0,56-55-216 0 0,-26 22-42 0 0,-24 26 195 0 0,-1 0-1 0 0,1 1 1 0 0,0 0-1 0 0,9-7 1 0 0,14-10-55 0 0,-19 14 53 0 0,19-12-1 0 0,-16 12 56 0 0,-11 8 0 0 0,0-1 0 0 0,1 1 0 0 0,-1 0 0 0 0,0-1 0 0 0,1 2 0 0 0,0-1 0 0 0,-1 0 0 0 0,1 1 0 0 0,0 0 0 0 0,0 0 0 0 0,7-2 0 0 0,-10 3 1 0 0,0 0 0 0 0,-1 0 0 0 0,1 1 0 0 0,0-1 0 0 0,-1 0 0 0 0,1 0 0 0 0,-1 0 0 0 0,1 0 0 0 0,0 1 0 0 0,-1-1 0 0 0,1 0 0 0 0,-1 0 0 0 0,1 1 0 0 0,-1-1 0 0 0,1 0 0 0 0,-1 1 0 0 0,1-1 0 0 0,-1 1 0 0 0,1-1 0 0 0,-1 1 0 0 0,0-1 0 0 0,1 1 0 0 0,-1-1 0 0 0,0 1 0 0 0,1-1 0 0 0,-1 1 0 0 0,0-1 0 0 0,1 1 0 0 0,-1 0 0 0 0,0-1 0 0 0,0 1 0 0 0,0 0 0 0 0,0-1 0 0 0,0 1 0 0 0,0-1 0 0 0,0 1 0 0 0,0 0 0 0 0,0-1 0 0 0,0 1 0 0 0,0 0 0 0 0,0-1 0 0 0,0 1 0 0 0,0-1 1 0 0,-1 1-1 0 0,1 0-1 0 0,-2 6 22 0 0,0-1-1 0 0,0 0 0 0 0,-4 9 0 0 0,4-11-8 0 0,-18 41 395 0 0,-45 71 0 0 0,63-112-349 0 0,-1 0-4 0 0,1 0-1 0 0,0-1 1 0 0,0 1 0 0 0,0 0 0 0 0,0 0 0 0 0,0 0 0 0 0,1 0 0 0 0,0 0 0 0 0,-1 5 0 0 0,3-9-48 0 0,0 1 0 0 0,0-1 0 0 0,0 0-1 0 0,1 1 1 0 0,-1-1 0 0 0,0 0 0 0 0,0 0-1 0 0,0 0 1 0 0,1 0 0 0 0,-1 0 0 0 0,0 0-1 0 0,2 0 1 0 0,4-3-354 0 0,0 1 0 0 0,-1-1 0 0 0,9-5 0 0 0,7-6-4621 0 0,-19 12 3214 0 0,15-13-6151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0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41 8288 0 0,'-1'1'10514'0'0,"-3"5"-9746"0"0,-29 33 2246 0 0,11-13-2230 0 0,-42 34 1 0 0,1 4 256 0 0,57-57-882 0 0,0-1 1 0 0,0 1-1 0 0,0 0 1 0 0,1 1-1 0 0,0-1 0 0 0,-7 15 1 0 0,12-22-156 0 0,0 1 0 0 0,0-1 0 0 0,0 0-1 0 0,0 1 1 0 0,0-1 0 0 0,0 0 0 0 0,0 1 0 0 0,0-1 0 0 0,0 0 0 0 0,-1 1 0 0 0,2-1 0 0 0,-1 0-1 0 0,0 1 1 0 0,0-1 0 0 0,0 0 0 0 0,0 1 0 0 0,0-1 0 0 0,0 0 0 0 0,0 1 0 0 0,0-1 0 0 0,0 0 0 0 0,1 1-1 0 0,-1-1 1 0 0,0 0 0 0 0,0 1 0 0 0,0-1 0 0 0,1 0 0 0 0,-1 0 0 0 0,0 1 0 0 0,1-1 0 0 0,11 5 15 0 0,15-4-30 0 0,-20-2 11 0 0,-1 0 0 0 0,1 0 0 0 0,-1-1 0 0 0,1 0 0 0 0,-1 0-1 0 0,1-1 1 0 0,-1 0 0 0 0,10-6 0 0 0,3-4 7 0 0,21-18-1 0 0,80-66 54 0 0,-81 66-94 0 0,-7 5-37 0 0,42-24 0 0 0,-66 45 72 0 0,7-4 16 0 0,21-10 1 0 0,-30 17-15 0 0,0 0 1 0 0,0 0-1 0 0,0 0 1 0 0,0 1 0 0 0,1 0-1 0 0,-1 0 1 0 0,8 1-1 0 0,-13 0-3 0 0,0-1 0 0 0,-1 1 0 0 0,1 0 0 0 0,0 1 0 0 0,0-1 0 0 0,-1 0 0 0 0,1 0 0 0 0,0 0 0 0 0,0 0 0 0 0,-1 0 0 0 0,1 1 0 0 0,0-1 0 0 0,-1 0 0 0 0,1 1 0 0 0,0-1 0 0 0,-1 1 0 0 0,1-1 0 0 0,0 0 0 0 0,-1 1 0 0 0,1-1 0 0 0,-1 1 0 0 0,1 0 0 0 0,-1-1 0 0 0,1 1 0 0 0,-1-1 0 0 0,1 2 0 0 0,-1-1 0 0 0,1 1 0 0 0,-1-1 0 0 0,0 1 0 0 0,0-1 0 0 0,1 1 0 0 0,-1-1 0 0 0,0 1 0 0 0,0-1 0 0 0,0 1 0 0 0,-1 0 0 0 0,1-1 0 0 0,-1 2 0 0 0,0 3 0 0 0,-1 0 0 0 0,-1 0 0 0 0,1 0 0 0 0,-1 0 0 0 0,-3 5 0 0 0,-44 59 0 0 0,29-39 47 0 0,14-21 1 0 0,0 1 1 0 0,-7 12-1 0 0,14-23-47 0 0,-30 68 481 0 0,27-59-407 0 0,1 0 0 0 0,-1 0 0 0 0,1 0 0 0 0,1 0 0 0 0,-1 18 1 0 0,2-27-72 0 0,0 1 1 0 0,1-1 0 0 0,-1 1 0 0 0,0-1-1 0 0,1 0 1 0 0,-1 1 0 0 0,0-1 0 0 0,1 1 0 0 0,-1-1-1 0 0,1 0 1 0 0,-1 1 0 0 0,1-1 0 0 0,-1 0-1 0 0,0 1 1 0 0,1-1 0 0 0,0 0 0 0 0,-1 0 0 0 0,1 0-1 0 0,-1 1 1 0 0,1-1 0 0 0,-1 0 0 0 0,1 0-1 0 0,-1 0 1 0 0,1 0 0 0 0,-1 0 0 0 0,1 0 0 0 0,0 0-1 0 0,14 0-1300 0 0,-3-3-5093 0 0,5-3-2200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1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56 4144 0 0,'0'0'2552'0'0,"0"18"6032"0"0,-1-7-7890 0 0,-1 0 1 0 0,0 0 0 0 0,0 0 0 0 0,-1-1 0 0 0,0 1-1 0 0,-1-1 1 0 0,-10 20 0 0 0,9-19-66 0 0,-6 25 1 0 0,-2 1 142 0 0,9-27-591 0 0,0 0 0 0 0,0 1-1 0 0,1-1 1 0 0,0 1 0 0 0,1 0 0 0 0,-2 20 0 0 0,4-30-171 0 0,0 0 0 0 0,0 0 0 0 0,0-1 0 0 0,0 1 0 0 0,1 0 0 0 0,-1 0-1 0 0,0 0 1 0 0,0-1 0 0 0,0 1 0 0 0,1 0 0 0 0,-1 0 0 0 0,0-1 0 0 0,1 1 0 0 0,-1 0 0 0 0,1-1-1 0 0,-1 1 1 0 0,1-1 0 0 0,-1 1 0 0 0,1 0 0 0 0,-1-1 0 0 0,1 1 0 0 0,0-1 0 0 0,-1 1-1 0 0,1-1 1 0 0,0 1 0 0 0,-1-1 0 0 0,1 0 0 0 0,0 1 0 0 0,0-1 0 0 0,-1 0 0 0 0,1 0 0 0 0,0 0-1 0 0,0 1 1 0 0,-1-1 0 0 0,1 0 0 0 0,0 0 0 0 0,0 0 0 0 0,1 0 0 0 0,2-1 20 0 0,0 1 1 0 0,0 0 0 0 0,0-1-1 0 0,-1 0 1 0 0,1 0 0 0 0,5-2-1 0 0,4-4 23 0 0,0 0-1 0 0,0-1 0 0 0,-1 0 0 0 0,-1-1 1 0 0,1-1-1 0 0,19-20 0 0 0,9-8-47 0 0,-12 12 9 0 0,30-34 0 0 0,-22 16-1 0 0,39-60-1 0 0,-74 101-12 0 0,11-10 0 0 0,-8 11 14 0 0,-3 1 212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1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6912 0 0,'0'0'9201'0'0,"-4"7"-6739"0"0,-6 6-1050 0 0,-16 17-1 0 0,-8 10-740 0 0,30-33-594 0 0,-29 38 486 0 0,-49 92-1 0 0,80-133-542 0 0,0 0-1 0 0,1-1 0 0 0,0 1 0 0 0,0 0 1 0 0,-2 8-1 0 0,3-11-134 0 0,0 0-1 0 0,0 0 1 0 0,0 0 0 0 0,0 0-1 0 0,0 0 1 0 0,0 0 0 0 0,0 0-1 0 0,0 0 1 0 0,0 0 0 0 0,1 0-1 0 0,-1 0 1 0 0,0 0 0 0 0,1 0-1 0 0,-1 0 1 0 0,0 0 0 0 0,1 0 0 0 0,-1-1-1 0 0,1 1 1 0 0,0 0 0 0 0,-1 0-1 0 0,1 0 1 0 0,-1-1 0 0 0,1 1-1 0 0,0 0 1 0 0,0-1 0 0 0,-1 1-1 0 0,1-1 1 0 0,0 1 0 0 0,1 0-1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2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 10592 0 0,'0'0'472'0'0,"-8"0"96"0"0,1 2-456 0 0,-3 2 2008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2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134 203 11888 0 0,'0'0'1082'0'0,"1"0"-890"0"0,0 0-120 0 0,0 0 0 0 0,0 0-1 0 0,-1 0 1 0 0,1 0 0 0 0,0 0-1 0 0,-1 0 1 0 0,1-1 0 0 0,0 1-1 0 0,-1 0 1 0 0,1 0 0 0 0,-1-1-1 0 0,1 1 1 0 0,0 0 0 0 0,-1-1 0 0 0,1 1-1 0 0,-1-1 1 0 0,1 1 0 0 0,-1-1-1 0 0,1 0 1 0 0,2-2 649 0 0,3-1-195 0 0,0 0 0 0 0,0 0 0 0 0,-1 0 0 0 0,0-1-1 0 0,0 0 1 0 0,0 0 0 0 0,-1-1 0 0 0,7-8 0 0 0,11-14-134 0 0,-16 21-276 0 0,0 0 0 0 0,0 0 0 0 0,-1 0 0 0 0,7-13 0 0 0,-11 18-43 0 0,1-1 0 0 0,-1 1 0 0 0,0 0 0 0 0,0-1 0 0 0,-1 0 0 0 0,1 1-1 0 0,0-1 1 0 0,-1 1 0 0 0,0-1 0 0 0,1 0 0 0 0,-1 1 0 0 0,0-1-1 0 0,0 0 1 0 0,-1 1 0 0 0,1-1 0 0 0,-1 0 0 0 0,1 1 0 0 0,-1-1-1 0 0,-1-3 1 0 0,1 5-32 0 0,0 0 1 0 0,1 0-1 0 0,-1 0 0 0 0,0 0 0 0 0,0 1 0 0 0,0-1 0 0 0,0 0 0 0 0,0 1 1 0 0,0-1-1 0 0,0 1 0 0 0,0-1 0 0 0,0 1 0 0 0,0-1 0 0 0,0 1 1 0 0,0 0-1 0 0,0 0 0 0 0,0-1 0 0 0,0 1 0 0 0,0 0 0 0 0,0 0 0 0 0,0 0 1 0 0,-1 0-1 0 0,1 0 0 0 0,0 0 0 0 0,0 0 0 0 0,0 1 0 0 0,0-1 0 0 0,0 0 1 0 0,0 1-1 0 0,-1 0 0 0 0,-5 1 118 0 0,0 0-1 0 0,0 1 1 0 0,-8 5 0 0 0,1 1-1 0 0,1 0 1 0 0,1 1 0 0 0,-1 1-1 0 0,2 0 1 0 0,-16 18-1 0 0,12-13 4 0 0,2-1-52 0 0,1 1-1 0 0,0-1 0 0 0,2 2 1 0 0,0-1-1 0 0,-14 32 0 0 0,22-43-113 0 0,0 0 0 0 0,0 1 0 0 0,1-1 0 0 0,0 0 0 0 0,0 1 0 0 0,0-1 0 0 0,1 1 0 0 0,-1-1 0 0 0,1 1 0 0 0,1 0 0 0 0,0 7 0 0 0,0-10 2 0 0,0 1-1 0 0,0 0 0 0 0,0-1 1 0 0,0 1-1 0 0,1-1 0 0 0,0 1 1 0 0,-1-1-1 0 0,1 0 0 0 0,0 0 1 0 0,1 0-1 0 0,-1 0 0 0 0,0 0 1 0 0,1 0-1 0 0,0 0 0 0 0,0-1 1 0 0,0 1-1 0 0,3 1 0 0 0,-3-2-4 0 0,0-1 0 0 0,0 1-1 0 0,1-1 1 0 0,-1 0 0 0 0,0 0-1 0 0,1-1 1 0 0,-1 1 0 0 0,0-1 0 0 0,1 1-1 0 0,-1-1 1 0 0,6 0 0 0 0,-3-1-30 0 0,-1 1 0 0 0,1-1 1 0 0,-1 0-1 0 0,1-1 1 0 0,-1 1-1 0 0,6-3 0 0 0,8-6-1074 0 0,-1-1 0 0 0,0 0-1 0 0,26-22 1 0 0,-40 29 907 0 0,28-20-1427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154 212 17679 0 0,'-8'9'430'0'0,"-1"1"1592"0"0,27-4-323 0 0,-12-6-1637 0 0,-1 0 0 0 0,1 0 1 0 0,0-1-1 0 0,0 1 0 0 0,0-1 0 0 0,0 0 1 0 0,-1-1-1 0 0,1 1 0 0 0,0-1 0 0 0,-1-1 1 0 0,1 1-1 0 0,7-5 0 0 0,4-4 21 0 0,0-1 0 0 0,20-18 1 0 0,-14 10-55 0 0,-14 12 92 0 0,0 0-1 0 0,0-1 1 0 0,7-10 0 0 0,-13 16 17 0 0,0-1 0 0 0,-1 1 1 0 0,0-1-1 0 0,0 0 0 0 0,0 1 1 0 0,0-1-1 0 0,0 0 0 0 0,-1 0 1 0 0,1 0-1 0 0,-1 0 1 0 0,0 0-1 0 0,0-5 0 0 0,-1 7-59 0 0,0 1-1 0 0,0-1 1 0 0,0 0 0 0 0,0 1-1 0 0,-1-1 1 0 0,1 0-1 0 0,0 1 1 0 0,-1-1 0 0 0,0 0-1 0 0,1 1 1 0 0,-1-1-1 0 0,0 1 1 0 0,0-1-1 0 0,0 1 1 0 0,0-1 0 0 0,0 1-1 0 0,0 0 1 0 0,0-1-1 0 0,0 1 1 0 0,0 0 0 0 0,-3-2-1 0 0,1 2 17 0 0,0-1 0 0 0,0 1 0 0 0,0 0-1 0 0,0 0 1 0 0,0 0 0 0 0,0 0 0 0 0,0 0-1 0 0,-1 1 1 0 0,1-1 0 0 0,-6 1 0 0 0,0 0-10 0 0,-1 1 0 0 0,1 0 0 0 0,-1 0 1 0 0,1 1-1 0 0,0 0 0 0 0,-1 1 0 0 0,-8 3 0 0 0,0 2 25 0 0,0 0 0 0 0,1 2-1 0 0,0 0 1 0 0,-23 17-1 0 0,24-14-2 0 0,1 1-1 0 0,1 1 0 0 0,0 0 0 0 0,-21 29 0 0 0,28-32-57 0 0,0-1 1 0 0,1 1-1 0 0,0 0 0 0 0,1 1 1 0 0,0-1-1 0 0,1 1 0 0 0,1 0 1 0 0,-3 19-1 0 0,4-18-50 0 0,1 1 0 0 0,1 14 0 0 0,0-23 3 0 0,0-1-1 0 0,1 1 1 0 0,-1-1-1 0 0,2 0 1 0 0,-1 1-1 0 0,0-1 1 0 0,1 0-1 0 0,4 8 1 0 0,-4-10 3 0 0,0 0 0 0 0,0 0 0 0 0,1-1 0 0 0,-1 1 0 0 0,1-1 0 0 0,0 1 1 0 0,-1-1-1 0 0,1 0 0 0 0,0 0 0 0 0,0 0 0 0 0,0-1 0 0 0,1 1 0 0 0,-1-1 0 0 0,0 0 1 0 0,1 1-1 0 0,-1-1 0 0 0,1-1 0 0 0,-1 1 0 0 0,1-1 0 0 0,-1 1 0 0 0,1-1 0 0 0,-1 0 1 0 0,1 0-1 0 0,5-1 0 0 0,4-1-151 0 0,-1 0-1 0 0,1-1 1 0 0,-1 0 0 0 0,0-1 0 0 0,19-8-1 0 0,19-14-2475 0 0,-18 8-4393 0 0,-4 0-1528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3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0 16184 0 0,'0'0'1621'0'0,"0"2"-1364"0"0,0 0-94 0 0,-1 0-1 0 0,1 0 1 0 0,-1 0 0 0 0,1 0 0 0 0,-1-1-1 0 0,0 1 1 0 0,0 0 0 0 0,1 0-1 0 0,-1 0 1 0 0,-1-1 0 0 0,0 3-1 0 0,-19 21 1219 0 0,10-12-766 0 0,-41 57 1840 0 0,-68 123 1 0 0,104-165-2042 0 0,-145 217 1203 0 0,135-208-1541 0 0,2 1 0 0 0,1 2-1 0 0,-23 57 1 0 0,44-91-76 0 0,0-1 0 0 0,0 1 0 0 0,1 0 0 0 0,0 0 0 0 0,0 0 0 0 0,0-1 0 0 0,1 1 0 0 0,0 0 0 0 0,0 0 0 0 0,1 0 0 0 0,-1 0 0 0 0,3 8 0 0 0,-2-12 0 0 0,-1 1 0 0 0,1 0 0 0 0,0 0 0 0 0,1-1 0 0 0,-1 1 0 0 0,0-1 0 0 0,1 1 0 0 0,-1-1 0 0 0,1 0 0 0 0,0 1 0 0 0,0-1 0 0 0,0 0 0 0 0,0 0 0 0 0,0 0 0 0 0,0 0 0 0 0,0-1 0 0 0,1 1 0 0 0,-1-1 0 0 0,1 1 0 0 0,-1-1 0 0 0,1 0 0 0 0,0 0 0 0 0,-1 0 0 0 0,1 0 0 0 0,0 0 0 0 0,3 0 0 0 0,4 0-452 0 0,0-1-1 0 0,0 0 0 0 0,-1 0 1 0 0,1-1-1 0 0,14-3 1 0 0,-6 0-1798 0 0,-1-1 0 0 0,17-7 0 0 0,-8 1-6268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4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4 10592 0 0,'0'0'964'0'0,"1"-1"-795"0"0,4-1-1 0 0,-4 2-30 0 0,-1-1 1 0 0,1 1-1 0 0,-1 0 1 0 0,1 0-1 0 0,-1 0 0 0 0,0 0 1 0 0,1 1-1 0 0,-1-1 1 0 0,1 0-1 0 0,-1 0 1 0 0,1 0-1 0 0,-1 0 0 0 0,1 0 1 0 0,-1 0-1 0 0,0 1 1 0 0,1-1-1 0 0,-1 0 0 0 0,0 0 1 0 0,1 1-1 0 0,-1-1 1 0 0,1 0-1 0 0,-1 1 0 0 0,0-1 1 0 0,0 0-1 0 0,1 1 1 0 0,-1-1-1 0 0,0 0 1 0 0,0 1-1 0 0,1-1 0 0 0,-1 1 1 0 0,0-1-1 0 0,0 1 1 0 0,6 14 1383 0 0,-7-12-1364 0 0,0 1-1 0 0,1-1 0 0 0,-1 0 0 0 0,-1 1 0 0 0,1-1 1 0 0,0 0-1 0 0,-1 0 0 0 0,-2 5 0 0 0,-18 24 735 0 0,-15 9-107 0 0,-78 70 1 0 0,42-44-629 0 0,64-58-211 0 0,0 1-1 0 0,1 0 1 0 0,-8 12 0 0 0,3 2-5747 0 0,8-12-1071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5.1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80 173 0 0 0,'26'-21'352'0'0,"-24"19"229"0"0,1-1 1 0 0,-1 0 0 0 0,1 0 0 0 0,-1 0-1 0 0,0 0 1 0 0,3-6 0 0 0,-3 5-28 0 0,0 0 0 0 0,0 1 1 0 0,1 0-1 0 0,4-6 0 0 0,5-6 713 0 0,0 0 1304 0 0,-7 13-133 0 0,-5 10-1831 0 0,-7 17 70 0 0,-19 47 0 0 0,6-19 13 0 0,8-19-453 0 0,-10 26 219 0 0,-24 115 0 0 0,38-129-347 0 0,-15 116 985 0 0,19-67-774 0 0,4-89-534 0 0,-1-2 156 0 0,1 0 0 0 0,0 0 1 0 0,0 0-1 0 0,0-1 0 0 0,1 1 1 0 0,0 0-1 0 0,-1 0 0 0 0,1 0 1 0 0,1 0-1 0 0,-1-1 0 0 0,3 6 0 0 0,0-3 118 0 0,5 0-34 0 0,-7-6-20 0 0,-1 0 1 0 0,1 0-1 0 0,0 0 1 0 0,-1 0-1 0 0,1-1 1 0 0,0 1-1 0 0,-1-1 1 0 0,1 1-1 0 0,0-1 1 0 0,-1 1-1 0 0,1-1 0 0 0,-1 0 1 0 0,1 0-1 0 0,-1 0 1 0 0,1 0-1 0 0,-1 0 1 0 0,2-1-1 0 0,25-25 93 0 0,-25 23-78 0 0,17-18 13 0 0,-1 0 0 0 0,-1-2-1 0 0,-2 0 1 0 0,26-50 0 0 0,-14 25 12 0 0,1 2 0 0 0,37-46 0 0 0,-63 90-37 0 0,6-11-25 0 0,1 1-1 0 0,1 1 1 0 0,0 0 0 0 0,1 0 0 0 0,0 1 0 0 0,1 0 0 0 0,24-15-1 0 0,-36 26 16 0 0,2-2-1 0 0,0 0 0 0 0,1 1 0 0 0,-1 0 0 0 0,0-1-1 0 0,1 1 1 0 0,4-1 0 0 0,-7 2 0 0 0,-1 0 1 0 0,1 0-1 0 0,0 0 0 0 0,-1 0 0 0 0,1 0 0 0 0,0 1 0 0 0,0-1 1 0 0,-1 0-1 0 0,1 0 0 0 0,0 0 0 0 0,-1 1 0 0 0,1-1 1 0 0,0 0-1 0 0,-1 1 0 0 0,1-1 0 0 0,0 0 0 0 0,-1 1 1 0 0,1-1-1 0 0,-1 1 0 0 0,1-1 0 0 0,-1 1 0 0 0,1-1 1 0 0,-1 1-1 0 0,1 0 0 0 0,-1-1 0 0 0,0 1 0 0 0,1-1 1 0 0,-1 1-1 0 0,0 0 0 0 0,1-1 0 0 0,-1 1 0 0 0,0 0 1 0 0,0 0-1 0 0,0-1 0 0 0,0 1 0 0 0,0 0 0 0 0,1-1 1 0 0,-2 3-1 0 0,2 7-5 0 0,-2 1 0 0 0,1 0-1 0 0,-2 0 1 0 0,1 0 0 0 0,-1-1 0 0 0,-4 11 0 0 0,4-14 3 0 0,-12 31 4 0 0,10-28 0 0 0,0-1 0 0 0,-3 15 0 0 0,-13 58 0 0 0,-9 54 0 0 0,23-103 0 0 0,3-19 0 0 0,1 0 0 0 0,-2 24 0 0 0,4-25 11 0 0,0-5 10 0 0,0 0 0 0 0,0 1 0 0 0,3 15 0 0 0,-3-23-17 0 0,0 1 0 0 0,1 0 0 0 0,-1-1 0 0 0,1 1 0 0 0,-1-1 0 0 0,1 1 0 0 0,0-1 0 0 0,-1 0 0 0 0,1 1 0 0 0,0-1 0 0 0,0 0 0 0 0,0 1 0 0 0,0-1 1 0 0,0 0-1 0 0,0 0 0 0 0,1 0 0 0 0,-1 0 0 0 0,0 0 0 0 0,0 0 0 0 0,1 0 0 0 0,-1 0 0 0 0,1-1 0 0 0,-1 1 0 0 0,1 0 0 0 0,-1-1 0 0 0,3 1 0 0 0,-1-1 5 0 0,1-1 0 0 0,-1 0 0 0 0,0 0 0 0 0,1 0 0 0 0,-1 0 0 0 0,0 0 0 0 0,0-1-1 0 0,1 1 1 0 0,-1-1 0 0 0,0 0 0 0 0,4-4 0 0 0,-1 3 24 0 0,12-11 10 0 0,-1-1-1 0 0,0 0 1 0 0,-1-1-1 0 0,0-1 0 0 0,12-18 1 0 0,-15 20-10 0 0,125-163 48 0 0,-64 80-82 0 0,113-159 1 0 0,-53 80 0 0 0,-115 152 0 0 0,-14 17 0 0 0,0 1 0 0 0,0 0 0 0 0,1 0 0 0 0,1 1 0 0 0,-1-1 0 0 0,1 1 0 0 0,7-5 0 0 0,0 5-438 0 0,-10 5-2141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9.5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108 535 9760 0 0,'-3'1'446'0'0,"-1"0"-369"0"0,-1-1-1 0 0,1 1 0 0 0,0-1 0 0 0,0 0 0 0 0,0 0 0 0 0,0 0 1 0 0,-9-2-1 0 0,-6-1 541 0 0,15 3-368 0 0,1 0-1 0 0,-1-1 0 0 0,1 1 0 0 0,-1-1 1 0 0,0 0-1 0 0,1 0 0 0 0,-1 0 0 0 0,-4-3 1 0 0,8 4-209 0 0,-1-1 0 0 0,1 1 0 0 0,-1-1 0 0 0,1 1 1 0 0,-1-1-1 0 0,1 1 0 0 0,-1-1 0 0 0,1 1 0 0 0,-1-1 1 0 0,1 0-1 0 0,0 1 0 0 0,0-1 0 0 0,-1 0 1 0 0,1 1-1 0 0,0-1 0 0 0,0 0 0 0 0,-1 1 0 0 0,1-1 1 0 0,0 0-1 0 0,0 0 0 0 0,0 1 0 0 0,0-1 0 0 0,0 0 1 0 0,0 1-1 0 0,1-2 0 0 0,5-16 361 0 0,-1 9-167 0 0,2 1 0 0 0,-1-1-1 0 0,1 2 1 0 0,15-15-1 0 0,-12 13-46 0 0,49-47 465 0 0,3 2 0 0 0,2 4 0 0 0,133-81 0 0 0,-147 105-599 0 0,2 2 0 0 0,1 2 0 0 0,96-25 0 0 0,-131 43-64 0 0,0 0 1 0 0,0 1-1 0 0,1 1 1 0 0,-1 1-1 0 0,0 0 1 0 0,35 4-1 0 0,-45-2 6 0 0,1 1 0 0 0,-1 0 0 0 0,1 1 0 0 0,-1 0 0 0 0,0 0 0 0 0,0 0 0 0 0,-1 1 0 0 0,1 0 0 0 0,7 6 0 0 0,-11-7 9 0 0,0 1 0 0 0,0-1-1 0 0,0 1 1 0 0,0 0 0 0 0,0 0 0 0 0,-1 1 0 0 0,0-1 0 0 0,0 1 0 0 0,0 0 0 0 0,-1-1 0 0 0,1 1 0 0 0,-1 0 0 0 0,0 1 0 0 0,-1-1-1 0 0,2 7 1 0 0,-1-3 15 0 0,-1 1 0 0 0,0-1 0 0 0,-1 1 0 0 0,0-1-1 0 0,0 0 1 0 0,-1 1 0 0 0,0-1 0 0 0,-1 0-1 0 0,0 1 1 0 0,-5 11 0 0 0,-2 9 17 0 0,-2-1-1 0 0,-2-1 1 0 0,0 0-1 0 0,-1 0 1 0 0,-2-2-1 0 0,-1 0 0 0 0,-1-1 1 0 0,-1 0-1 0 0,-1-2 1 0 0,-2 0-1 0 0,0-1 1 0 0,-49 37-1 0 0,35-34-78 0 0,-1-2 0 0 0,-65 31 0 0 0,90-49-317 0 0,-1-1-1 0 0,-25 4 1 0 0,11-2-630 0 0,25-5 381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5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320 304 13792 0 0,'0'0'629'0'0,"-3"-14"238"0"0,3 12-743 0 0,0-1 1 0 0,0 1 0 0 0,1-1 0 0 0,-1 1 0 0 0,0 0 0 0 0,1-1-1 0 0,-1 1 1 0 0,1 0 0 0 0,0-1 0 0 0,0 1 0 0 0,0 0 0 0 0,0 0 0 0 0,0-1-1 0 0,0 1 1 0 0,2-2 0 0 0,1 0 270 0 0,-1-1 1 0 0,1 1-1 0 0,0 0 0 0 0,0 0 0 0 0,7-5 1 0 0,14-10 847 0 0,-8 6-616 0 0,1 0 1 0 0,32-17-1 0 0,12 4 98 0 0,0 2 1 0 0,72-16-1 0 0,-72 23-661 0 0,1 3 1 0 0,107-9-1 0 0,-135 21-64 0 0,46 3 0 0 0,-70 0 0 0 0,1 0 0 0 0,-1 1 0 0 0,0 1 0 0 0,0-1 0 0 0,0 2 0 0 0,0-1 0 0 0,20 11 0 0 0,-26-11 0 0 0,0 0 0 0 0,-1 0 0 0 0,0 1 0 0 0,0-1 0 0 0,0 1 0 0 0,0 0 0 0 0,0 0 0 0 0,-1 0 0 0 0,1 1 0 0 0,-1-1 0 0 0,0 1 0 0 0,-1 0 0 0 0,1-1 0 0 0,-1 1 0 0 0,0 0 0 0 0,0 1 0 0 0,-1-1 0 0 0,2 6 0 0 0,-1 0 0 0 0,-1 0 0 0 0,-1 0 0 0 0,0 0 0 0 0,0 1 0 0 0,-1-1 0 0 0,0 0 0 0 0,-6 21 0 0 0,-1-7 0 0 0,-1 0 0 0 0,-1-1 0 0 0,-1 0 0 0 0,-1-1 0 0 0,-18 26 0 0 0,19-34 0 0 0,0 0-1 0 0,-1-1 1 0 0,-15 14 0 0 0,-44 37 10 0 0,42-40 17 0 0,-132 110 801 0 0,132-113-796 0 0,-2-1 0 0 0,-1-2 0 0 0,-54 25 0 0 0,27-20-32 0 0,0-3 0 0 0,-1-3 0 0 0,-1-2 0 0 0,-71 9 0 0 0,108-22 34 0 0,0-2-1 0 0,0 0 1 0 0,0-2 0 0 0,-33-4-1 0 0,44 3-21 0 0,1 0-1 0 0,0-1 1 0 0,0-1 0 0 0,0 0-1 0 0,0 0 1 0 0,1-1 0 0 0,0-1-1 0 0,0 0 1 0 0,0 0 0 0 0,-11-10-1 0 0,16 11-10 0 0,1 0 0 0 0,0 0 0 0 0,0-1 0 0 0,0 1 0 0 0,1-1 0 0 0,0-1 0 0 0,0 1 0 0 0,0 0 0 0 0,1-1 0 0 0,0 0 0 0 0,-3-10 0 0 0,4 11-10 0 0,1 0 0 0 0,0 1 0 0 0,0-1 0 0 0,0 0 0 0 0,1 1 0 0 0,0-1-1 0 0,0 0 1 0 0,1 0 0 0 0,-1 1 0 0 0,1-1 0 0 0,1 0 0 0 0,-1 1 0 0 0,1-1 0 0 0,0 1 0 0 0,2-6 0 0 0,2 0-351 0 0,1 0 0 0 0,0 0 1 0 0,0 1-1 0 0,1 0 0 0 0,12-12 1 0 0,-5 7-3206 0 0,17-11 0 0 0,0 1-3781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5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261 164 12840 0 0,'0'0'1826'0'0,"15"-6"-434"0"0,-5 1-1147 0 0,-1 0 0 0 0,1-1 0 0 0,-1 0 0 0 0,1-1 0 0 0,-2 0 0 0 0,9-8 0 0 0,1 0 77 0 0,-16 13-303 0 0,0 0 0 0 0,0 0 0 0 0,0 0 0 0 0,-1 0 0 0 0,1-1 0 0 0,-1 1 0 0 0,0 0 0 0 0,0-1 0 0 0,0 1 0 0 0,0-1 0 0 0,0 0 0 0 0,0 1 0 0 0,-1-1 0 0 0,1 0 0 0 0,-1 1 0 0 0,1-1 0 0 0,-1-3-1 0 0,0 4 31 0 0,0 0-1 0 0,0 0 0 0 0,0 0 0 0 0,-1 1 0 0 0,1-1 0 0 0,0 0 0 0 0,-1 0 0 0 0,1 0 1 0 0,-1 0-1 0 0,0 0 0 0 0,1 0 0 0 0,-1 1 0 0 0,0-1 0 0 0,0 0 0 0 0,0 1 0 0 0,0-1 0 0 0,-1 1 1 0 0,1-1-1 0 0,0 1 0 0 0,-1-1 0 0 0,1 1 0 0 0,-1 0 0 0 0,1 0 0 0 0,-4-2 0 0 0,2 2 18 0 0,0 1 0 0 0,-1-1 0 0 0,1 1 0 0 0,0 0-1 0 0,-1 0 1 0 0,1 0 0 0 0,-1 1 0 0 0,1-1 0 0 0,0 1-1 0 0,0-1 1 0 0,-1 1 0 0 0,-3 2 0 0 0,1-1 22 0 0,-37 10 729 0 0,-48 23 1 0 0,69-26-369 0 0,1 2 0 0 0,0 1 1 0 0,-38 27-1 0 0,54-34-439 0 0,0 0-1 0 0,0 0 0 0 0,1 0 0 0 0,-1 1 0 0 0,1 0 1 0 0,0 0-1 0 0,1 0 0 0 0,-1 0 0 0 0,1 0 1 0 0,0 1-1 0 0,1 0 0 0 0,-2 8 0 0 0,3-14-9 0 0,1 1 0 0 0,0 0 0 0 0,0-1 0 0 0,0 1 0 0 0,0 0 0 0 0,0 0 0 0 0,1-1 0 0 0,-1 1 0 0 0,0 0 0 0 0,1-1 0 0 0,-1 1 0 0 0,1 0 0 0 0,0-1 0 0 0,-1 1 0 0 0,1-1 0 0 0,0 1 0 0 0,0-1 0 0 0,0 1 0 0 0,0-1 0 0 0,0 0 0 0 0,1 1 0 0 0,-1-1 0 0 0,0 0 0 0 0,0 0 0 0 0,2 1 0 0 0,1 0 0 0 0,-1 0 0 0 0,0 0 0 0 0,1 0 0 0 0,-1-1 0 0 0,1 1 0 0 0,-1-1 0 0 0,1 0 0 0 0,-1 0 0 0 0,1-1 0 0 0,6 2 0 0 0,8-2 12 0 0,-1-1 0 0 0,0 0 1 0 0,1-1-1 0 0,-1-1 0 0 0,0-1 0 0 0,0 0 0 0 0,-1-1 0 0 0,1-1 0 0 0,-1-1 0 0 0,29-16 0 0 0,-5-1-627 0 0,0-3 0 0 0,63-56 0 0 0,-90 72 600 0 0,13-13 14 0 0,-25 24 3 0 0,-1 0 1 0 0,0 0-1 0 0,0-1 0 0 0,0 1 0 0 0,0 0 0 0 0,0 0 1 0 0,0 0-1 0 0,1 0 0 0 0,-1 0 0 0 0,0 0 0 0 0,0 0 0 0 0,0-1 1 0 0,0 1-1 0 0,0 0 0 0 0,0 0 0 0 0,0 0 0 0 0,0 0 0 0 0,0-1 1 0 0,0 1-1 0 0,0 0 0 0 0,0 0 0 0 0,0 0 0 0 0,0 0 0 0 0,0 0 1 0 0,0-1-1 0 0,0 1 0 0 0,0 0 0 0 0,0 0 0 0 0,0 0 0 0 0,0 0 1 0 0,0-1-1 0 0,0 1 0 0 0,0 0 0 0 0,0 0 0 0 0,0 0 0 0 0,0 0 1 0 0,-6-1 75 0 0,-8 4 93 0 0,7 0-79 0 0,0 1 1 0 0,1-1 0 0 0,0 1-1 0 0,-1 0 1 0 0,1 1 0 0 0,1 0-1 0 0,-1 0 1 0 0,1 0 0 0 0,-8 10-1 0 0,2-1 54 0 0,1 0 0 0 0,1 0-1 0 0,-9 18 1 0 0,0 12-54 0 0,17-40-86 0 0,-1 1 1 0 0,1-1 0 0 0,0 1-1 0 0,1-1 1 0 0,-1 1 0 0 0,1 0 0 0 0,0 8-1 0 0,0-12-46 0 0,0 1 0 0 0,1-1 0 0 0,-1 1 0 0 0,1-1 0 0 0,-1 0 0 0 0,1 1 0 0 0,-1-1-1 0 0,1 0 1 0 0,0 1 0 0 0,-1-1 0 0 0,1 0 0 0 0,0 0 0 0 0,0 0 0 0 0,0 0 0 0 0,0 0 0 0 0,0 0-1 0 0,0 0 1 0 0,1 0 0 0 0,-1 0 0 0 0,0 0 0 0 0,0 0 0 0 0,1-1 0 0 0,-1 1 0 0 0,0 0 0 0 0,1-1-1 0 0,-1 0 1 0 0,0 1 0 0 0,1-1 0 0 0,-1 0 0 0 0,1 1 0 0 0,-1-1 0 0 0,1 0 0 0 0,1 0 0 0 0,3 0-291 0 0,1-1-1 0 0,0 0 1 0 0,-1 0 0 0 0,0 0 0 0 0,1 0 0 0 0,10-5 0 0 0,27-13-1598 0 0,-3-3-21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735 0 18055 0 0,'-1'1'407'0'0,"-62"44"1211"0"0,6-6-1584 0 0,15-2 841 0 0,1 2 1 0 0,1 2-1 0 0,-41 55 0 0 0,10 1-489 0 0,-73 131-1 0 0,66-98-326 0 0,-7 21-1246 0 0,76-131-732 0 0,9-16-533 0 0,6-12 614 0 0,3-8-250 0 0,-1-1 0 0 0,12-34 0 0 0,-15 31 1457 0 0,0 1 1 0 0,-2-1-1 0 0,2-22 0 0 0,-4 36 698 0 0,0-3 244 0 0,0 0 0 0 0,-1 0 0 0 0,-1-17 0 0 0,1 24-75 0 0,0 0 0 0 0,-1 0 1 0 0,1 1-1 0 0,0-1 1 0 0,-1 0-1 0 0,1 0 0 0 0,-1 1 1 0 0,0-1-1 0 0,0 0 0 0 0,0 1 1 0 0,0-1-1 0 0,0 1 0 0 0,0-1 1 0 0,0 1-1 0 0,0-1 0 0 0,0 1 1 0 0,-1 0-1 0 0,1-1 0 0 0,0 1 1 0 0,-1 0-1 0 0,1 0 0 0 0,-1 0 1 0 0,0 0-1 0 0,1 1 0 0 0,-1-1 1 0 0,-1 0-1 0 0,1 0 32 0 0,0 1 0 0 0,0 0-1 0 0,-1-1 1 0 0,1 1 0 0 0,0 0 0 0 0,0 0-1 0 0,0 1 1 0 0,0-1 0 0 0,0 0 0 0 0,0 1-1 0 0,0-1 1 0 0,0 1 0 0 0,0 0 0 0 0,0-1-1 0 0,0 1 1 0 0,1 0 0 0 0,-1 0 0 0 0,0 0-1 0 0,0 1 1 0 0,1-1 0 0 0,-1 0 0 0 0,-1 2-1 0 0,-7 5 764 0 0,9-8-632 0 0,2 9 322 0 0,0-7-713 0 0,1 0 0 0 0,-1 0 0 0 0,0 0 0 0 0,0 0 0 0 0,1 0 0 0 0,-1 0 1 0 0,1 0-1 0 0,0-1 0 0 0,0 1 0 0 0,-1-1 0 0 0,1 1 0 0 0,0-1 0 0 0,0 0 0 0 0,0 0 0 0 0,0 0 0 0 0,1 0 0 0 0,-1 0 0 0 0,4 1 0 0 0,5 1 10 0 0,0 0 0 0 0,18 1-1 0 0,-19-2-15 0 0,25 2-2 0 0,53 1 0 0 0,11-4-520 0 0,3-6-2232 0 0,-55 5 1608 0 0,-46 0 1147 0 0,-1 0-1 0 0,1 0 0 0 0,-1 0 0 0 0,1 0 1 0 0,-1 0-1 0 0,0 0 0 0 0,1 0 0 0 0,-1 0 1 0 0,1 0-1 0 0,-1 0 0 0 0,0 0 0 0 0,1 1 1 0 0,-1-1-1 0 0,1 0 0 0 0,-1 0 0 0 0,0 0 1 0 0,1 0-1 0 0,-1 1 0 0 0,0-1 0 0 0,1 0 0 0 0,-1 0 1 0 0,0 1-1 0 0,1-1 0 0 0,-1 0 0 0 0,0 1 1 0 0,1 0-1 0 0,-1-1 66 0 0,0 0 0 0 0,0 0 0 0 0,0 0 1 0 0,0 0-1 0 0,0 0 0 0 0,0 0 0 0 0,0 1 0 0 0,1-1 0 0 0,-1 0 1 0 0,0 0-1 0 0,0 0 0 0 0,0 0 0 0 0,0 0 0 0 0,0 0 0 0 0,1 0 1 0 0,-1 0-1 0 0,0 1 0 0 0,0-1 0 0 0,0 0 0 0 0,0 0 0 0 0,0 0 1 0 0,1 0-1 0 0,-1 0 0 0 0,0 0 0 0 0,0 0 0 0 0,0 0 0 0 0,0 0 1 0 0,1 0-1 0 0,-1 0 0 0 0,0 0 0 0 0,0 0 0 0 0,0 0 0 0 0,0 0 0 0 0,1 0 1 0 0,-1-1-1 0 0,0 1 0 0 0,1 0-29 0 0,1-1 0 0 0,-1 1 1 0 0,0-1-1 0 0,0 0 0 0 0,0 0 0 0 0,1 0 0 0 0,-1 1 1 0 0,0-1-1 0 0,0 0 0 0 0,0 0 0 0 0,-1-1 0 0 0,1 1 1 0 0,0 0-1 0 0,0 0 0 0 0,-1 0 0 0 0,2-2 0 0 0,-2 2-22 0 0,1 0-1 0 0,-1 1 0 0 0,0-1 1 0 0,0 0-1 0 0,1 1 1 0 0,-1-1-1 0 0,0 0 0 0 0,0 1 1 0 0,0-1-1 0 0,0 0 0 0 0,0 1 1 0 0,0-1-1 0 0,0 0 1 0 0,0 1-1 0 0,0-1 0 0 0,-1 0 1 0 0,1 1-1 0 0,0-1 0 0 0,0 0 1 0 0,0 1-1 0 0,-1-1 1 0 0,1 1-1 0 0,0-1 0 0 0,-1 0 1 0 0,1 1-1 0 0,-1-1 0 0 0,1 1 1 0 0,0-1-1 0 0,-1 1 1 0 0,1-1-1 0 0,-1 1 0 0 0,1 0 1 0 0,-1-1-1 0 0,0 1 0 0 0,1-1 1 0 0,-1 1-1 0 0,1 0 1 0 0,-1 0-1 0 0,-1-1 0 0 0,-1 0 17 0 0,-1-1 0 0 0,0 1 0 0 0,1 0 0 0 0,-1 0 0 0 0,0 1 0 0 0,0-1 1 0 0,1 1-1 0 0,-1 0 0 0 0,0 0 0 0 0,0 0 0 0 0,0 0 0 0 0,1 1 0 0 0,-1-1 0 0 0,0 1 0 0 0,1 0 0 0 0,-1 0 0 0 0,-4 2 0 0 0,-15 5 599 0 0,-29 14-1 0 0,44-18-523 0 0,0 1 0 0 0,0-1-1 0 0,1 1 1 0 0,0 1-1 0 0,0 0 1 0 0,0-1-1 0 0,-6 9 1 0 0,4-4-17 0 0,1 0 0 0 0,0 1 0 0 0,1 0 0 0 0,-10 19 0 0 0,16-26-81 0 0,-1 0 0 0 0,1 1 0 0 0,-1-1-1 0 0,1 0 1 0 0,0 0 0 0 0,1 1-1 0 0,-1 8 1 0 0,1-11-10 0 0,0 1 0 0 0,1-1-1 0 0,-1 1 1 0 0,1-1 0 0 0,-1 1 0 0 0,1-1-1 0 0,0 1 1 0 0,0-1 0 0 0,0 0-1 0 0,0 1 1 0 0,1-1 0 0 0,-1 0 0 0 0,0 0-1 0 0,4 4 1 0 0,-2-4 0 0 0,0 1 0 0 0,0-1 0 0 0,0 0 0 0 0,1 0 0 0 0,-1 0 0 0 0,0 0 0 0 0,1-1 0 0 0,-1 1 0 0 0,1-1 0 0 0,0 0 0 0 0,0 0 0 0 0,-1 0 0 0 0,1-1 0 0 0,0 1 0 0 0,0-1 0 0 0,0 0 0 0 0,4 0 0 0 0,9-1 0 0 0,-1-1 0 0 0,26-5 0 0 0,-37 5 0 0 0,30-6-121 0 0,0-2 0 0 0,0-1-1 0 0,-1-2 1 0 0,59-32 0 0 0,17-14 23 0 0,-85 49 98 0 0,-15 7 0 0 0,-10 3 0 0 0,0 0 0 0 0,0-1-1 0 0,0 1 1 0 0,1 0 0 0 0,-1 0-1 0 0,0 0 1 0 0,0 0 0 0 0,0 0-1 0 0,1 0 1 0 0,-1 0 0 0 0,0 0-1 0 0,0-1 1 0 0,0 1 0 0 0,1 0-1 0 0,-1 0 1 0 0,0 0 0 0 0,0 0-1 0 0,0 0 1 0 0,1 0 0 0 0,-1 0-1 0 0,0 0 1 0 0,0 0 0 0 0,0 0-1 0 0,1 0 1 0 0,-1 1 0 0 0,0-1-1 0 0,0 0 1 0 0,0 0 0 0 0,1 0-1 0 0,-1 0 1 0 0,0 0 0 0 0,0 0-1 0 0,0 0 1 0 0,0 0 0 0 0,1 1-1 0 0,-1-1 1 0 0,0 0 0 0 0,0 0-1 0 0,0 0 1 0 0,0 0 0 0 0,0 1-1 0 0,1-1 1 0 0,-1 0 0 0 0,0 0-1 0 0,0 0 1 0 0,0 1 0 0 0,0-1-1 0 0,0 0 1 0 0,0 0 0 0 0,0 0-1 0 0,0 1 1 0 0,0-1 0 0 0,0 0-1 0 0,0 0 1 0 0,0 0 0 0 0,0 1-1 0 0,0-1 1 0 0,0 0 0 0 0,0 0 0 0 0,0 0-1 0 0,0 1 1 0 0,0-1 0 0 0,0 0-1 0 0,-5 11-38 0 0,-20 30 274 0 0,16-28-115 0 0,1 0 1 0 0,0 0-1 0 0,-12 29 0 0 0,19-40-120 0 0,1-2 0 0 0,-1 1 0 0 0,1-1 0 0 0,0 1 0 0 0,-1-1 0 0 0,1 1 0 0 0,0 0 0 0 0,-1-1 0 0 0,1 1 0 0 0,0-1 0 0 0,0 1 0 0 0,0-1 0 0 0,0 1 0 0 0,0 0 0 0 0,-1-1 0 0 0,1 1 0 0 0,0 0 0 0 0,0-1 0 0 0,1 1 0 0 0,-1-1 0 0 0,0 1 0 0 0,0 0 0 0 0,0-1 0 0 0,0 1 0 0 0,0-1 0 0 0,1 1 0 0 0,-1 1 0 0 0,1-1 0 0 0,-1-1 0 0 0,0 1 0 0 0,1 0 0 0 0,-1 0 0 0 0,1 0 0 0 0,-1 0-1 0 0,1-1 1 0 0,-1 1 0 0 0,1 0 0 0 0,0-1 0 0 0,-1 1 0 0 0,1 0 0 0 0,0-1 0 0 0,-1 1-1 0 0,1-1 1 0 0,0 1 0 0 0,0-1 0 0 0,0 1 0 0 0,-1-1 0 0 0,1 1 0 0 0,0-1 0 0 0,0 0 0 0 0,0 0-1 0 0,0 1 1 0 0,0-1 0 0 0,0 0 0 0 0,0 0 0 0 0,0 0 0 0 0,0 0 0 0 0,-1 0 0 0 0,1 0 0 0 0,0 0-1 0 0,0 0 1 0 0,0-1 0 0 0,2 1 0 0 0,4-2 27 0 0,0 0 0 0 0,0 0-1 0 0,9-4 1 0 0,-15 6-15 0 0,35-17 118 0 0,44-26 0 0 0,-40 20-126 0 0,13-10-76 0 0,14-7-360 0 0,-57 35 415 0 0,-3 1 17 0 0,0 0 0 0 0,0 0 0 0 0,1 1 0 0 0,-1 0 0 0 0,1 1 1 0 0,-1-1-1 0 0,12-1 0 0 0,-19 5 1 0 0,0-1 0 0 0,0 0 0 0 0,0 0 0 0 0,0 0 0 0 0,0 1 1 0 0,0-1-1 0 0,1 0 0 0 0,-1 0 0 0 0,0 1 0 0 0,0-1 0 0 0,0 0 0 0 0,0 0 0 0 0,0 1 0 0 0,0-1 1 0 0,0 0-1 0 0,0 0 0 0 0,0 1 0 0 0,0-1 0 0 0,0 0 0 0 0,0 0 0 0 0,0 1 0 0 0,0-1 1 0 0,0 0-1 0 0,0 0 0 0 0,0 0 0 0 0,0 1 0 0 0,-1-1 0 0 0,1 0 0 0 0,0 0 0 0 0,0 1 0 0 0,-4 8 18 0 0,-27 44 122 0 0,7-13-21 0 0,17-27-68 0 0,1 0 0 0 0,1 0 0 0 0,0 1-1 0 0,-6 28 1 0 0,10-40-50 0 0,1 0 1 0 0,0 0-1 0 0,0 1 0 0 0,0-1 0 0 0,0 0 1 0 0,0 1-1 0 0,1-1 0 0 0,-1 0 0 0 0,1 0 1 0 0,0 1-1 0 0,-1-1 0 0 0,1 0 0 0 0,0 0 1 0 0,0 0-1 0 0,0 0 0 0 0,1 0 0 0 0,-1 0 1 0 0,3 2-1 0 0,-2-1-229 0 0,0-1 1 0 0,1 1 0 0 0,-1-1-1 0 0,1 0 1 0 0,-1 0-1 0 0,1 0 1 0 0,0 0-1 0 0,0-1 1 0 0,0 1-1 0 0,0-1 1 0 0,6 2 0 0 0,9 1-8739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91 4144 0 0,'0'0'14333'0'0,"-8"10"-12480"0"0,-7 25-365 0 0,1-4-734 0 0,2 1 0 0 0,-10 36-1 0 0,21-62-726 0 0,0 0 0 0 0,0 1 0 0 0,0-1-1 0 0,1 1 1 0 0,1 9 0 0 0,-1-14-25 0 0,0-1 0 0 0,0 0 0 0 0,0 0 1 0 0,0 0-1 0 0,0 0 0 0 0,1 0 0 0 0,-1 0 0 0 0,0 1 1 0 0,1-1-1 0 0,-1 0 0 0 0,1 0 0 0 0,-1 0 0 0 0,1 0 1 0 0,-1 0-1 0 0,1 0 0 0 0,0-1 0 0 0,0 1 0 0 0,-1 0 1 0 0,1 0-1 0 0,0 0 0 0 0,0-1 0 0 0,0 1 0 0 0,0 0 1 0 0,0-1-1 0 0,0 1 0 0 0,0-1 0 0 0,0 1 0 0 0,0-1 1 0 0,0 1-1 0 0,0-1 0 0 0,0 0 0 0 0,0 0 0 0 0,0 1 1 0 0,0-1-1 0 0,1 0 0 0 0,-1 0 0 0 0,0 0 0 0 0,0 0 1 0 0,0 0-1 0 0,2-1 0 0 0,3 0 7 0 0,1-1 1 0 0,-1 0-1 0 0,1-1 1 0 0,-1 0-1 0 0,0 0 0 0 0,0 0 1 0 0,0 0-1 0 0,8-7 1 0 0,42-38 84 0 0,-34 27-57 0 0,0 2 31 0 0,-1-2 1 0 0,32-40-1 0 0,-22 23-49 0 0,-22 28-19 0 0,-1-1-1 0 0,1 0 0 0 0,10-19 0 0 0,-6 11 1 0 0,-2 6 0 0 0,-8 6-90 0 0,-2 5-380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8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155 195 11600 0 0,'12'-3'6109'0'0,"-4"2"-5990"0"0,-1 0-1 0 0,1 0 1 0 0,-1-1 0 0 0,15-6-1 0 0,-6-2 556 0 0,24-21-1 0 0,-33 26-559 0 0,-1-1 1 0 0,0 0-1 0 0,-1-1 0 0 0,1 0 0 0 0,-1 1 0 0 0,5-10 1 0 0,-9 14-63 0 0,0 0 0 0 0,-1-1 0 0 0,1 1 1 0 0,0 0-1 0 0,-1-1 0 0 0,0 1 1 0 0,1 0-1 0 0,-1-1 0 0 0,0 1 0 0 0,0-1 1 0 0,-1 1-1 0 0,1 0 0 0 0,0-1 0 0 0,-1 1 1 0 0,1-1-1 0 0,-1 1 0 0 0,0 0 0 0 0,0 0 1 0 0,0 0-1 0 0,0-1 0 0 0,0 1 0 0 0,-1 0 1 0 0,-1-2-1 0 0,2 1-7 0 0,-1 1 0 0 0,0 0 1 0 0,1 1-1 0 0,-1-1 0 0 0,0 0 0 0 0,0 0 0 0 0,0 1 0 0 0,0-1 0 0 0,0 1 1 0 0,0 0-1 0 0,0-1 0 0 0,-1 1 0 0 0,1 0 0 0 0,0 0 0 0 0,-1 0 1 0 0,1 1-1 0 0,-1-1 0 0 0,1 1 0 0 0,-1-1 0 0 0,1 1 0 0 0,-6 0 1 0 0,1 1 26 0 0,0 1 0 0 0,1 0 0 0 0,-1 0 1 0 0,0 1-1 0 0,1 0 0 0 0,-1 0 0 0 0,1 1 0 0 0,0-1 1 0 0,-10 9-1 0 0,-1 2 266 0 0,-28 30 0 0 0,29-27-338 0 0,0 1 0 0 0,1 1 0 0 0,-23 37 0 0 0,32-44 0 0 0,-1-1 0 0 0,2 1 0 0 0,0 1 0 0 0,-7 21 0 0 0,12-30 0 0 0,-1 0 0 0 0,0 0 0 0 0,1-1 0 0 0,0 1 0 0 0,0 0 0 0 0,0 0 0 0 0,0 0 0 0 0,0-1 0 0 0,1 1 0 0 0,0 0 0 0 0,0 0 0 0 0,0-1 0 0 0,0 1 0 0 0,0-1 0 0 0,1 1 0 0 0,0-1 0 0 0,0 1 0 0 0,0-1 0 0 0,0 0 0 0 0,0 0 0 0 0,4 4 0 0 0,-3-4 10 0 0,0 0 0 0 0,1-1 0 0 0,-1 1 0 0 0,1-1 0 0 0,0 0-1 0 0,-1 0 1 0 0,1 0 0 0 0,0-1 0 0 0,0 1 0 0 0,1-1 0 0 0,-1 0 0 0 0,0 0 0 0 0,0 0-1 0 0,6 0 1 0 0,-4-1 5 0 0,-1 1 0 0 0,1-1 0 0 0,0-1-1 0 0,0 1 1 0 0,0-1 0 0 0,0 0 0 0 0,-1-1 0 0 0,1 1-1 0 0,9-4 1 0 0,3-4-15 0 0,0-1 0 0 0,22-15 0 0 0,-31 19 0 0 0,-1 0 0 0 0,-1-1 0 0 0,1 0 0 0 0,-1-1 0 0 0,0 1 0 0 0,9-15 0 0 0,-8 9 5 0 0,0 0-1 0 0,-1-1 0 0 0,0 0 1 0 0,6-20-1 0 0,-11 28 1 0 0,-1 0 0 0 0,1 0-1 0 0,-1 0 1 0 0,0 0 0 0 0,-1 0 0 0 0,1 0-1 0 0,-1 0 1 0 0,0-1 0 0 0,-1 1-1 0 0,0 0 1 0 0,0 0 0 0 0,0 0 0 0 0,-4-12-1 0 0,4 15 20 0 0,-1 0 1 0 0,1 0-1 0 0,-1 0 0 0 0,1 0 0 0 0,-1 1 1 0 0,0-1-1 0 0,0 0 0 0 0,0 1 0 0 0,0-1 0 0 0,-1 1 1 0 0,1 0-1 0 0,-1 0 0 0 0,-3-3 0 0 0,3 4 18 0 0,0-1-1 0 0,0 1 0 0 0,0 0 0 0 0,0 1 0 0 0,0-1 1 0 0,0 0-1 0 0,0 1 0 0 0,0 0 0 0 0,-1 0 1 0 0,1 0-1 0 0,0 0 0 0 0,0 0 0 0 0,0 1 0 0 0,-5 0 1 0 0,2 0 49 0 0,1 0 1 0 0,-1 1-1 0 0,0 0 1 0 0,1 0 0 0 0,0 0-1 0 0,-1 0 1 0 0,1 1-1 0 0,0 0 1 0 0,0 0 0 0 0,0 0-1 0 0,0 1 1 0 0,1-1 0 0 0,-5 6-1 0 0,5-5-59 0 0,0 0-16 0 0,1-1 1 0 0,0 0-1 0 0,0 1 0 0 0,0 0 0 0 0,1-1 1 0 0,-4 8-1 0 0,5-9-13 0 0,1-1 0 0 0,0 1 0 0 0,-1-1 0 0 0,1 1 0 0 0,0 0 0 0 0,0-1-1 0 0,0 1 1 0 0,0-1 0 0 0,0 1 0 0 0,0 0 0 0 0,1-1 0 0 0,-1 1 0 0 0,0-1 0 0 0,1 1 0 0 0,-1 0 0 0 0,1-1 0 0 0,0 1 0 0 0,-1-1 0 0 0,1 0 0 0 0,0 1 0 0 0,0-1 0 0 0,2 2 0 0 0,-1 0-3 0 0,0-1 1 0 0,0 0-1 0 0,1 0 1 0 0,-1 0 0 0 0,1 0-1 0 0,-1-1 1 0 0,1 1 0 0 0,0 0-1 0 0,-1-1 1 0 0,1 0 0 0 0,0 0-1 0 0,0 0 1 0 0,0 0 0 0 0,0 0-1 0 0,0-1 1 0 0,0 1 0 0 0,0-1-1 0 0,0 0 1 0 0,6 0 0 0 0,6-1-2 0 0,1 0 0 0 0,25-7 0 0 0,-30 6 1 0 0,42-10-18 0 0,-18 4-24 0 0,0 1 1 0 0,1 2 0 0 0,37-2-1 0 0,-68 8 8 0 0,0-1 0 0 0,0 1 0 0 0,-1-1 0 0 0,1 1 0 0 0,7 3 0 0 0,-11-4 33 0 0,-1 0-1 0 0,1 0 1 0 0,-1 0 0 0 0,0 1-1 0 0,1-1 1 0 0,-1 0-1 0 0,0 0 1 0 0,1 0 0 0 0,-1 0-1 0 0,1 1 1 0 0,-1-1-1 0 0,0 0 1 0 0,0 0 0 0 0,1 1-1 0 0,-1-1 1 0 0,0 0 0 0 0,1 0-1 0 0,-1 1 1 0 0,0-1-1 0 0,0 0 1 0 0,1 1 0 0 0,-1-1-1 0 0,0 0 1 0 0,0 1-1 0 0,0-1 1 0 0,0 0 0 0 0,1 1-1 0 0,-1-1 1 0 0,0 1-1 0 0,0-1 1 0 0,0 0 0 0 0,0 1-1 0 0,0-1 1 0 0,0 1-1 0 0,0-1 1 0 0,0 0 0 0 0,0 1-1 0 0,0-1 1 0 0,0 1-1 0 0,-1-1 1 0 0,1 0 0 0 0,0 1-1 0 0,0 0-3 0 0,0 1 4 0 0,-1 1 0 0 0,1-1 1 0 0,-1 1-1 0 0,0 0 0 0 0,1-1 1 0 0,-1 1-1 0 0,0-1 0 0 0,-1 0 1 0 0,1 1-1 0 0,0-1 0 0 0,-1 0 1 0 0,1 0-1 0 0,-1 0 0 0 0,-2 3 1 0 0,-7 9-11 0 0,9-11-4 0 0,-1 0 1 0 0,1 0 0 0 0,-1 0 0 0 0,0 0 0 0 0,0-1-1 0 0,-1 1 1 0 0,-3 2 0 0 0,3-2 10 0 0,-6 1 5 0 0,10-4 10 0 0,-1 0 48 0 0,5-5 17 0 0,-2 1-72 0 0,1 0 1 0 0,-1 0-1 0 0,1 0 0 0 0,0 0 1 0 0,0 1-1 0 0,1-1 0 0 0,-1 1 1 0 0,8-6-1 0 0,-5 4 0 0 0,0 0-1 0 0,0-1 1 0 0,6-7-1 0 0,22-21-3 0 0,-26 24-152 0 0,0 1-1 0 0,1 0 1 0 0,1 1-1 0 0,-1 0 0 0 0,1 0 1 0 0,17-9-1 0 0,-9 5-1301 0 0,-3 2-7183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8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356 374 14744 0 0,'0'0'1136'0'0,"7"-6"-10"0"0,7-1-203 0 0,0 0-1 0 0,0 1 1 0 0,17-6-1 0 0,9-3-144 0 0,6-3-242 0 0,28-14-3 0 0,-30 10-341 0 0,-18 10-115 0 0,-1-2 1 0 0,0 0 0 0 0,-1-1 0 0 0,36-31-1 0 0,-57 42-52 0 0,1 0 0 0 0,0 0 0 0 0,-1 0 0 0 0,0-1 0 0 0,0 0 0 0 0,0 1 0 0 0,-1-1 0 0 0,0 0-1 0 0,3-9 1 0 0,-4 11 22 0 0,0 0 1 0 0,0 0-1 0 0,-1-1 0 0 0,1 1 0 0 0,-1 0 0 0 0,0 0 1 0 0,0 0-1 0 0,0 0 0 0 0,0 0 0 0 0,-1 0 0 0 0,1 0 0 0 0,-1-1 1 0 0,0 1-1 0 0,0 0 0 0 0,0 1 0 0 0,0-1 0 0 0,0 0 0 0 0,-3-4 1 0 0,3 5-16 0 0,-1 0 0 0 0,1 0 0 0 0,-1-1 1 0 0,0 1-1 0 0,1 0 0 0 0,-1 1 0 0 0,0-1 1 0 0,0 0-1 0 0,0 1 0 0 0,-1-1 1 0 0,1 1-1 0 0,0-1 0 0 0,0 1 0 0 0,-1 0 1 0 0,1 0-1 0 0,-1 0 0 0 0,1 0 0 0 0,-1 1 1 0 0,0-1-1 0 0,1 0 0 0 0,-1 1 0 0 0,1 0 1 0 0,-1 0-1 0 0,-5 0 0 0 0,-6 0 108 0 0,0 0-1 0 0,1 2 1 0 0,-1-1-1 0 0,0 1 1 0 0,1 1-1 0 0,0 1 0 0 0,-1 0 1 0 0,1 0-1 0 0,-13 7 1 0 0,-34 23 319 0 0,-103 74 1 0 0,126-79-371 0 0,1 2 1 0 0,1 1-1 0 0,1 1 1 0 0,2 2-1 0 0,1 1 1 0 0,-31 49-1 0 0,38-44-121 0 0,-37 86 0 0 0,54-107 32 0 0,0 1 0 0 0,-3 27 0 0 0,-1 0 0 0 0,9-40 0 0 0,0 0 0 0 0,1 0 0 0 0,0 0 0 0 0,0 0 0 0 0,1 0 0 0 0,1 8 0 0 0,-1-13 0 0 0,0-1 0 0 0,1 1 0 0 0,0-1 0 0 0,-1 1 0 0 0,1-1 0 0 0,0 1 0 0 0,0-1 0 0 0,0 0 0 0 0,0 1 0 0 0,3 2 0 0 0,-4-4 0 0 0,1 0 0 0 0,0 0 0 0 0,1 0 0 0 0,-1 0 0 0 0,0 0 0 0 0,0 0 0 0 0,0-1 0 0 0,0 1 0 0 0,1 0 0 0 0,-1-1 0 0 0,0 1 0 0 0,1 0 0 0 0,-1-1 0 0 0,1 0 0 0 0,-1 1 0 0 0,0-1 0 0 0,1 0 0 0 0,-1 0 0 0 0,3 0 0 0 0,1 0-4 0 0,0-1-1 0 0,-1 0 1 0 0,1 1-1 0 0,0-2 1 0 0,-1 1-1 0 0,1-1 1 0 0,6-3-1 0 0,34-20-137 0 0,-22 12 80 0 0,44-28-174 0 0,-10 4-24 0 0,74-41-124 0 0,-123 73 396 0 0,-17 26 146 0 0,-10 14 237 0 0,10-20-224 0 0,0 1 0 0 0,-11 30 0 0 0,18-42-156 0 0,1 0-1 0 0,0 0 0 0 0,0 1 0 0 0,0-1 0 0 0,1 0 1 0 0,-1 1-1 0 0,1-1 0 0 0,0 0 0 0 0,0 0 1 0 0,1 1-1 0 0,-1-1 0 0 0,1 0 0 0 0,0 0 0 0 0,0 1 1 0 0,0-1-1 0 0,4 7 0 0 0,-4-8-5 0 0,1-1 0 0 0,0 1 0 0 0,0-1 0 0 0,0 0 0 0 0,0 0-1 0 0,0 1 1 0 0,0-1 0 0 0,1 0 0 0 0,-1-1 0 0 0,1 1 0 0 0,-1 0 0 0 0,1-1 0 0 0,0 1-1 0 0,-1-1 1 0 0,1 0 0 0 0,0 0 0 0 0,0 0 0 0 0,0-1 0 0 0,0 1 0 0 0,0 0 0 0 0,0-1-1 0 0,4 0 1 0 0,5 0-41 0 0,0 0-1 0 0,0-1 1 0 0,0 0-1 0 0,16-4 0 0 0,-18 2-361 0 0,0 0 0 0 0,0 0 1 0 0,12-7-1 0 0,5-2-1288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2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155 249 9760 0 0,'0'0'882'0'0,"0"2"-726"0"0,0 0-139 0 0,0-1 0 0 0,0 1 0 0 0,0-1 0 0 0,1 1 0 0 0,-1-1 0 0 0,1 1 0 0 0,-1-1 0 0 0,1 0 0 0 0,0 1 0 0 0,-1-1 0 0 0,3 3 0 0 0,3 12 3614 0 0,1-8-1436 0 0,-7-7-2067 0 0,1 0 0 0 0,0 0 0 0 0,-1 0 0 0 0,1 0 0 0 0,0 0 0 0 0,-1 0 1 0 0,1-1-1 0 0,0 1 0 0 0,0 0 0 0 0,0 0 0 0 0,0-1 0 0 0,0 1 0 0 0,-1-1 0 0 0,1 1 1 0 0,0-1-1 0 0,0 1 0 0 0,1-1 0 0 0,-1 0 0 0 0,0 1 0 0 0,0-1 0 0 0,0 0 0 0 0,0 0 1 0 0,0 0-1 0 0,0 1 0 0 0,0-1 0 0 0,0-1 0 0 0,0 1 0 0 0,3 0 0 0 0,2-2 144 0 0,1 1 0 0 0,0-1-1 0 0,0-1 1 0 0,0 1 0 0 0,-1-1-1 0 0,0 0 1 0 0,1-1-1 0 0,-1 0 1 0 0,0 0 0 0 0,-1 0-1 0 0,1 0 1 0 0,9-11 0 0 0,-7 6-210 0 0,0 0 1 0 0,-1 0 0 0 0,0-1 0 0 0,-1 0 0 0 0,0-1 0 0 0,-1 1 0 0 0,5-12 0 0 0,-6 9 6 0 0,-1-1 1 0 0,0 1-1 0 0,-1-1 0 0 0,0 1 1 0 0,-1-1-1 0 0,-1-14 0 0 0,0 25-62 0 0,0 0 0 0 0,0 0-1 0 0,0 0 1 0 0,-1 0-1 0 0,1 0 1 0 0,-1 0 0 0 0,0 0-1 0 0,0 0 1 0 0,0 0 0 0 0,0 0-1 0 0,0 0 1 0 0,-1 1 0 0 0,-1-4-1 0 0,2 5 13 0 0,-1 0 0 0 0,1-1 0 0 0,0 1 0 0 0,-1 0 0 0 0,1 0 1 0 0,-1 0-1 0 0,1 0 0 0 0,-1 0 0 0 0,1 1 0 0 0,-1-1 0 0 0,0 0 0 0 0,1 1 0 0 0,-1-1 0 0 0,0 1 0 0 0,0-1 0 0 0,1 1 0 0 0,-1 0 0 0 0,0 0 0 0 0,0 0 0 0 0,1 0 0 0 0,-1 0 0 0 0,0 0 0 0 0,0 1 0 0 0,-1-1 1 0 0,-16 6 128 0 0,0-1 1 0 0,1 2-1 0 0,0 1 1 0 0,-31 17-1 0 0,34-17-133 0 0,1 1 0 0 0,0 1 0 0 0,0 0-1 0 0,1 1 1 0 0,0 0 0 0 0,1 1 0 0 0,1 1 0 0 0,0 0-1 0 0,-13 18 1 0 0,23-28-9 0 0,-9 12 14 0 0,1 1-1 0 0,-10 23 1 0 0,17-34-21 0 0,0 1 1 0 0,1-1-1 0 0,-1 1 1 0 0,1 0 0 0 0,0 0-1 0 0,1-1 1 0 0,0 1 0 0 0,-1 0-1 0 0,2 0 1 0 0,-1 0 0 0 0,2 8-1 0 0,-1-12 3 0 0,-1 0-1 0 0,1 1 0 0 0,0-1 0 0 0,0 1 1 0 0,1-1-1 0 0,-1 0 0 0 0,0 0 1 0 0,1 0-1 0 0,-1 0 0 0 0,1 0 1 0 0,-1 0-1 0 0,1 0 0 0 0,0 0 0 0 0,0-1 1 0 0,0 1-1 0 0,0-1 0 0 0,0 1 1 0 0,1-1-1 0 0,-1 0 0 0 0,0 0 1 0 0,0 0-1 0 0,1 0 0 0 0,-1 0 0 0 0,1-1 1 0 0,-1 1-1 0 0,1-1 0 0 0,4 1 1 0 0,3 0 4 0 0,1-1 0 0 0,-1 0 1 0 0,1 0-1 0 0,-1-1 0 0 0,14-3 1 0 0,-5 1 13 0 0,0-2 0 0 0,0-1 0 0 0,0 0 0 0 0,-1-2 1 0 0,0 0-1 0 0,-1 0 0 0 0,1-2 0 0 0,-2 0 0 0 0,1-1 0 0 0,-1-1 0 0 0,-1-1 1 0 0,0 0-1 0 0,-1 0 0 0 0,-1-2 0 0 0,0 0 0 0 0,-1 0 0 0 0,16-26 1 0 0,-24 34 45 0 0,-25 15 14 0 0,15-3-76 0 0,0 0-1 0 0,0 1 0 0 0,0 0 1 0 0,0 0-1 0 0,1 0 0 0 0,0 1 0 0 0,-4 7 1 0 0,1-2 107 0 0,1 1 0 0 0,0-1 0 0 0,1 1 0 0 0,-6 20-1 0 0,7-20-87 0 0,2-6 3 0 0,1 0 1 0 0,-1 1-1 0 0,-1 13 1 0 0,3-20-24 0 0,1 1-1 0 0,0-1 1 0 0,0 1-1 0 0,0-1 1 0 0,0 1-1 0 0,0-1 1 0 0,0 1-1 0 0,0-1 1 0 0,1 1-1 0 0,-1-1 1 0 0,0 1 0 0 0,1-1-1 0 0,-1 1 1 0 0,1-1-1 0 0,0 0 1 0 0,-1 1-1 0 0,1-1 1 0 0,0 0-1 0 0,0 0 1 0 0,0 1-1 0 0,0-1 1 0 0,0 0 0 0 0,0 0-1 0 0,0 0 1 0 0,2 1-1 0 0,-1-1 2 0 0,-1-1 1 0 0,1 1-1 0 0,0-1 0 0 0,0 1 0 0 0,-1-1 1 0 0,1 0-1 0 0,0 0 0 0 0,0 0 1 0 0,0 0-1 0 0,-1 0 0 0 0,1 0 0 0 0,0 0 1 0 0,0 0-1 0 0,2-1 0 0 0,24-10 92 0 0,38-28 32 0 0,-2-3 0 0 0,81-70 0 0 0,-26 18-139 0 0,-129 117-42 0 0,-8 3 53 0 0,13-21 2 0 0,1 1 1 0 0,0 1 0 0 0,-6 10 0 0 0,-6 13 15 0 0,12-22-14 0 0,-1 0 0 0 0,2 0 0 0 0,-1 0 0 0 0,1 0 0 0 0,0 0 0 0 0,0 1-1 0 0,1 0 1 0 0,-2 14 0 0 0,4-22-4 0 0,0 0 1 0 0,0 0-1 0 0,0 0 1 0 0,0-1-1 0 0,1 1 0 0 0,-1 0 1 0 0,0 0-1 0 0,0-1 0 0 0,1 1 1 0 0,-1 0-1 0 0,0 0 0 0 0,1-1 1 0 0,-1 1-1 0 0,0 0 0 0 0,1-1 1 0 0,-1 1-1 0 0,1 0 0 0 0,-1-1 1 0 0,1 1-1 0 0,-1-1 0 0 0,1 1 1 0 0,0-1-1 0 0,-1 1 0 0 0,2 0 1 0 0,0-1 1 0 0,0 1 0 0 0,0 0 0 0 0,0-1 0 0 0,0 1 0 0 0,0-1 0 0 0,-1 0 0 0 0,1 1 0 0 0,0-1 0 0 0,4-1 0 0 0,1 1 5 0 0,-1-1-1 0 0,0 0 1 0 0,0 0-1 0 0,0-1 1 0 0,0 0-1 0 0,6-3 1 0 0,7-4 4 0 0,0-2 0 0 0,-1 0-1 0 0,0-1 1 0 0,-1 0 0 0 0,22-21 0 0 0,-16 11 4 0 0,0 2 0 0 0,1 0 0 0 0,48-28 0 0 0,-52 39-15 0 0,-20 9 0 0 0,0 0 0 0 0,1 0 0 0 0,-1-1 0 0 0,0 1 0 0 0,0 0 0 0 0,1 0 0 0 0,-1 0 1 0 0,0 0-1 0 0,0 0 0 0 0,0 0 0 0 0,1-1 0 0 0,-1 1 0 0 0,0 0 0 0 0,0 0 0 0 0,1 0 0 0 0,-1 0 0 0 0,0 0 0 0 0,0 0 0 0 0,1 0 0 0 0,-1 0 0 0 0,0 0 0 0 0,0 0 0 0 0,1 0 0 0 0,-1 0 0 0 0,0 0 0 0 0,0 0 0 0 0,1 1 0 0 0,-1-1 0 0 0,0 0 1 0 0,0 0-1 0 0,1 0 0 0 0,-1 0 0 0 0,0 0 0 0 0,0 0 0 0 0,1 1 0 0 0,-1-1 0 0 0,0 0 0 0 0,0 0 0 0 0,0 0 0 0 0,0 1 0 0 0,1-1 0 0 0,-1 0 0 0 0,0 0 0 0 0,0 0 0 0 0,0 1 0 0 0,0-1 0 0 0,0 0 0 0 0,0 0 0 0 0,0 1 0 0 0,0-1 1 0 0,1 0-1 0 0,-1 0 0 0 0,0 1 0 0 0,0-1 0 0 0,0 0 0 0 0,0 1 0 0 0,-3 12-10 0 0,3-12 6 0 0,-19 47-54 0 0,14-37 59 0 0,1 1 0 0 0,-1 0 0 0 0,2-1 0 0 0,-4 21 0 0 0,6-27-2 0 0,1 0 1 0 0,0 0-1 0 0,0 0 0 0 0,0 1 0 0 0,0-1 1 0 0,2 5-1 0 0,-2-9-5 0 0,0 1 1 0 0,1-1 0 0 0,-1 1 0 0 0,1-1-1 0 0,-1 0 1 0 0,1 1 0 0 0,0-1 0 0 0,-1 0-1 0 0,1 0 1 0 0,0 1 0 0 0,0-1-1 0 0,0 0 1 0 0,0 0 0 0 0,0 0 0 0 0,0 0-1 0 0,0 0 1 0 0,0 0 0 0 0,0-1-1 0 0,1 1 1 0 0,-1 0 0 0 0,0 0 0 0 0,0-1-1 0 0,1 1 1 0 0,-1-1 0 0 0,0 1-1 0 0,4 0 1 0 0,2-1-317 0 0,0 1 0 0 0,0-1 1 0 0,0-1-1 0 0,0 1 0 0 0,0-1 0 0 0,0 0 0 0 0,0-1 0 0 0,0 1 1 0 0,10-5-1 0 0,5-3-2427 0 0,28-16 1 0 0,-42 20 2025 0 0,29-14-6514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205 882 3224 0 0,'-35'34'17989'0'0,"37"-33"-17400"0"0,1 0-499 0 0,0 0 0 0 0,0 0 0 0 0,0-1 0 0 0,1 1-1 0 0,-1-1 1 0 0,0 0 0 0 0,0 0 0 0 0,0 0 0 0 0,1 0 0 0 0,-1 0 0 0 0,0-1 0 0 0,0 1-1 0 0,0-1 1 0 0,0 0 0 0 0,1 0 0 0 0,4-2 0 0 0,25-16 333 0 0,-1 0 1 0 0,52-43-1 0 0,-82 61-400 0 0,6-6 57 0 0,-1 0-1 0 0,1 0 1 0 0,11-14-1 0 0,-16 17-11 0 0,0 0-1 0 0,0-1 1 0 0,0 1-1 0 0,-1-1 1 0 0,0 0-1 0 0,0 0 1 0 0,0 1 0 0 0,0-1-1 0 0,1-7 1 0 0,-3 10-36 0 0,0 0 0 0 0,1 0 0 0 0,-1 0 1 0 0,0 0-1 0 0,0 0 0 0 0,0 0 0 0 0,-1 0 1 0 0,1 0-1 0 0,0 0 0 0 0,-1 1 0 0 0,0-1 0 0 0,1 0 1 0 0,-1 0-1 0 0,0 0 0 0 0,0 0 0 0 0,0 1 1 0 0,0-1-1 0 0,0 0 0 0 0,0 1 0 0 0,0-1 1 0 0,-3-2-1 0 0,2 3-14 0 0,-1-1-1 0 0,1 0 1 0 0,-1 1 0 0 0,1-1-1 0 0,-1 1 1 0 0,1 0 0 0 0,-1 0-1 0 0,0 0 1 0 0,1 0 0 0 0,-1 1-1 0 0,0-1 1 0 0,0 1 0 0 0,0-1 0 0 0,-4 1-1 0 0,-6 1 18 0 0,0 0-1 0 0,1 1 1 0 0,-1 1 0 0 0,0 0-1 0 0,1 0 1 0 0,0 1 0 0 0,0 1-1 0 0,0 0 1 0 0,-14 8-1 0 0,-10 9 75 0 0,-50 38-1 0 0,72-49-3 0 0,0 0 0 0 0,1 2 1 0 0,0-1-1 0 0,-18 25 0 0 0,25-29-58 0 0,1 0-1 0 0,0 0 1 0 0,0 1-1 0 0,1-1 1 0 0,0 1-1 0 0,0 0 0 0 0,1 0 1 0 0,0 0-1 0 0,1 0 1 0 0,-2 14-1 0 0,4-20-46 0 0,0-1-1 0 0,0 1 1 0 0,0 0-1 0 0,0-1 1 0 0,0 1-1 0 0,0-1 1 0 0,1 1-1 0 0,-1 0 0 0 0,1-1 1 0 0,0 1-1 0 0,0-1 1 0 0,0 1-1 0 0,0-1 1 0 0,0 0-1 0 0,0 1 1 0 0,1-1-1 0 0,-1 0 1 0 0,3 3-1 0 0,-1-2-1 0 0,0-1-1 0 0,-1 0 1 0 0,1 0-1 0 0,0-1 1 0 0,0 1-1 0 0,0 0 1 0 0,1-1-1 0 0,-1 0 1 0 0,0 0-1 0 0,0 0 1 0 0,1 0-1 0 0,4 1 0 0 0,3-1-14 0 0,-1-1 0 0 0,1 0 0 0 0,0 0 0 0 0,-1-1 0 0 0,1-1-1 0 0,-1 1 1 0 0,1-2 0 0 0,10-3 0 0 0,-12 2-97 0 0,1 0-1 0 0,-1-1 1 0 0,0 0 0 0 0,11-9 0 0 0,8-5-133 0 0,23-17-346 0 0,90-79 0 0 0,-105 83 354 0 0,9-11-16 0 0,55-69-1 0 0,-96 107 255 0 0,21-27 1 0 0,26-45 0 0 0,16-21 0 0 0,248-259 396 0 0,-247 281 1733 0 0,-70 78-2038 0 0,0 0-1 0 0,0-1 0 0 0,0 1 0 0 0,0-1 0 0 0,-1 1 1 0 0,-3 0-1 0 0,-11 9 46 0 0,-16 14 30 0 0,-54 58-1 0 0,-21 40-13 0 0,61-58-65 0 0,-46 80-1 0 0,6-8-19 0 0,50-86-67 0 0,-20 31 0 0 0,54-77 0 0 0,-12 18 11 0 0,1 1-1 0 0,1 0 1 0 0,1 1 0 0 0,-10 31-1 0 0,14-32-3 0 0,3-10-3 0 0,-5 23 0 0 0,10-33-8 0 0,-1 0 1 0 0,0 0 0 0 0,1 0-1 0 0,0 1 1 0 0,0-1-1 0 0,0 0 1 0 0,1 0 0 0 0,0 0-1 0 0,-1 0 1 0 0,3 5 0 0 0,-3-7-18 0 0,1 0 0 0 0,0-1 0 0 0,0 1 1 0 0,-1-1-1 0 0,1 1 0 0 0,0-1 0 0 0,0 0 1 0 0,1 1-1 0 0,-1-1 0 0 0,0 0 0 0 0,0 0 0 0 0,1 0 1 0 0,-1 0-1 0 0,0 0 0 0 0,1 0 0 0 0,-1 0 0 0 0,3 1 1 0 0,-1-1-86 0 0,1 0 0 0 0,-1 0 0 0 0,0 0 0 0 0,0-1-1 0 0,1 1 1 0 0,-1-1 0 0 0,1 0 0 0 0,4 0 0 0 0,0-1-447 0 0,1-1 0 0 0,-1 1 0 0 0,0-1-1 0 0,1-1 1 0 0,-1 1 0 0 0,11-6 0 0 0,2-4-1029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1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67 173 16903 0 0,'-21'23'1362'0'0,"17"-20"-1256"0"0,0 1 0 0 0,0 0-1 0 0,0 1 1 0 0,0-1 0 0 0,-3 7-1 0 0,-9 19 4115 0 0,16-29-3576 0 0,0-1-614 0 0,0 0-1 0 0,-1 0 1 0 0,1 1 0 0 0,0-1-1 0 0,0 0 1 0 0,0 0-1 0 0,0 0 1 0 0,0 1-1 0 0,0-1 1 0 0,0 0 0 0 0,0 0-1 0 0,0 0 1 0 0,0 0-1 0 0,0 1 1 0 0,0-1 0 0 0,0 0-1 0 0,0 0 1 0 0,0 0-1 0 0,0 0 1 0 0,1 1-1 0 0,-1-1 1 0 0,0 0 0 0 0,0 0-1 0 0,0 0 1 0 0,0 0-1 0 0,0 1 1 0 0,0-1-1 0 0,0 0 1 0 0,0 0 0 0 0,1 0-1 0 0,-1 0 1 0 0,0 0-1 0 0,0 0 1 0 0,0 1-1 0 0,0-1 1 0 0,1 0 0 0 0,-1 0-1 0 0,0 0 1 0 0,0 0-1 0 0,0 0 1 0 0,0 0 0 0 0,1 0-1 0 0,6 6 251 0 0,-4-5-228 0 0,-1 0 0 0 0,1 0 0 0 0,-1-1 0 0 0,1 1 0 0 0,-1-1 0 0 0,1 0 0 0 0,0 0 0 0 0,-1 0 0 0 0,1 0 0 0 0,0 0 0 0 0,-1-1 0 0 0,1 1 0 0 0,2-2 0 0 0,35-13-70 0 0,-29 10 40 0 0,10-5 27 0 0,0-2 0 0 0,-1 0-1 0 0,20-18 1 0 0,-17 14-5 0 0,-14 9 32 0 0,-1 1 1 0 0,0-1-1 0 0,-1 0 1 0 0,0 0 0 0 0,0-1-1 0 0,0 0 1 0 0,-1-1-1 0 0,0 1 1 0 0,-1-1-1 0 0,0 0 1 0 0,0-1-1 0 0,-1 1 1 0 0,0-1-1 0 0,3-14 1 0 0,-7 23-54 0 0,1 0 0 0 0,-1 0 1 0 0,0 0-1 0 0,0 0 0 0 0,0 0 1 0 0,0 0-1 0 0,0 0 0 0 0,0 0 0 0 0,0 0 1 0 0,0-1-1 0 0,0 1 0 0 0,-1 0 1 0 0,1 0-1 0 0,0 0 0 0 0,-1 0 1 0 0,1 0-1 0 0,0 1 0 0 0,-1-1 0 0 0,1 0 1 0 0,-1 0-1 0 0,0 0 0 0 0,1 0 1 0 0,-1 0-1 0 0,0 1 0 0 0,1-1 0 0 0,-1 0 1 0 0,0 0-1 0 0,0 1 0 0 0,0-1 1 0 0,0 1-1 0 0,1-1 0 0 0,-1 1 1 0 0,0-1-1 0 0,0 1 0 0 0,0 0 0 0 0,0-1 1 0 0,0 1-1 0 0,0 0 0 0 0,-2-1 1 0 0,-2 1 3 0 0,1 0 1 0 0,-1 0-1 0 0,1 0 1 0 0,-1 0-1 0 0,1 1 1 0 0,-1-1-1 0 0,-5 3 1 0 0,-5 2 6 0 0,0 0 1 0 0,0 1 0 0 0,0 1-1 0 0,1 1 1 0 0,0 0 0 0 0,1 1-1 0 0,-1 0 1 0 0,2 1 0 0 0,-1 0-1 0 0,2 1 1 0 0,-1 1 0 0 0,1-1-1 0 0,1 2 1 0 0,0 0 0 0 0,1 0-1 0 0,1 1 1 0 0,0-1 0 0 0,0 2-1 0 0,2-1 1 0 0,0 1 0 0 0,0 0-1 0 0,-5 28 1 0 0,10-40-35 0 0,0-1 0 0 0,1 1 0 0 0,-1 0 0 0 0,1-1 0 0 0,-1 1 0 0 0,1 0 0 0 0,0 0 0 0 0,0-1 0 0 0,1 1 0 0 0,-1 0 0 0 0,0 0 0 0 0,1-1 0 0 0,0 1 0 0 0,-1 0 0 0 0,1-1 0 0 0,2 4 0 0 0,4 0 0 0 0,-5-5-1 0 0,0 0-1 0 0,1 0 1 0 0,-1-1 0 0 0,0 1 0 0 0,1-1-1 0 0,-1 0 1 0 0,0 0 0 0 0,1 0-1 0 0,-1 0 1 0 0,1 0 0 0 0,-1 0-1 0 0,0-1 1 0 0,1 1 0 0 0,-1-1-1 0 0,4-1 1 0 0,2 0-9 0 0,0-2 1 0 0,-1 1-1 0 0,10-6 0 0 0,95-54-2 0 0,-91 50 36 0 0,32-23-1 0 0,-17 10-6 0 0,166-115-225 0 0,-202 141 209 0 0,0-1-1 0 0,0 1 1 0 0,0 0 0 0 0,0 0-1 0 0,0 0 1 0 0,0 0 0 0 0,0 0-1 0 0,0 0 1 0 0,0 0 0 0 0,0 0-1 0 0,0 0 1 0 0,0 0-1 0 0,0 0 1 0 0,0 0 0 0 0,0 0-1 0 0,0 0 1 0 0,0 0 0 0 0,1 0-1 0 0,-1-1 1 0 0,0 1 0 0 0,0 0-1 0 0,0 0 1 0 0,0 0 0 0 0,0 0-1 0 0,0 0 1 0 0,0 0-1 0 0,0 0 1 0 0,0 0 0 0 0,0 0-1 0 0,0 0 1 0 0,0 0 0 0 0,1 0-1 0 0,-1 0 1 0 0,0 0 0 0 0,0 0-1 0 0,0 0 1 0 0,0 0 0 0 0,0 0-1 0 0,0 0 1 0 0,0 0-1 0 0,0 0 1 0 0,0 1 0 0 0,0-1-1 0 0,0 0 1 0 0,0 0 0 0 0,0 0-1 0 0,0 0 1 0 0,1 0 0 0 0,-1 0-1 0 0,0 0 1 0 0,0 0 0 0 0,0 0-1 0 0,0 0 1 0 0,0 0-1 0 0,0 0 1 0 0,0 0 0 0 0,0 0-1 0 0,0 0 1 0 0,0 0 0 0 0,0 1-1 0 0,0-1 1 0 0,0 0 0 0 0,0 0-1 0 0,0 0 1 0 0,0 0 0 0 0,0 0-1 0 0,0 0 1 0 0,-2 8 26 0 0,-7 10 61 0 0,-3-2 59 0 0,-15 17 1 0 0,19-25-100 0 0,1 1 1 0 0,0 0-1 0 0,0 0 0 0 0,0 1 0 0 0,1 0 1 0 0,1 0-1 0 0,-7 16 0 0 0,11-16 16 0 0,1-10-64 0 0,0 0 1 0 0,0 1-1 0 0,0-1 1 0 0,0 1-1 0 0,0-1 0 0 0,0 1 1 0 0,0-1-1 0 0,0 1 0 0 0,0-1 1 0 0,0 1-1 0 0,0-1 1 0 0,0 1-1 0 0,0-1 0 0 0,0 1 1 0 0,1-1-1 0 0,-1 1 0 0 0,0-1 1 0 0,0 1-1 0 0,0-1 1 0 0,1 1-1 0 0,-1-1 0 0 0,0 0 1 0 0,1 1-1 0 0,-1-1 0 0 0,0 0 1 0 0,1 1-1 0 0,-1-1 1 0 0,0 0-1 0 0,1 1 0 0 0,-1-1 1 0 0,1 0-1 0 0,-1 0 0 0 0,1 1 1 0 0,-1-1-1 0 0,1 0 1 0 0,-1 0-1 0 0,1 0 0 0 0,0 1 1 0 0,0-1 0 0 0,2 1 1 0 0,0 0-1 0 0,0 0 1 0 0,0 0-1 0 0,1-1 1 0 0,-1 1-1 0 0,0-1 1 0 0,1 0-1 0 0,-1 0 1 0 0,0 0-1 0 0,0 0 0 0 0,1 0 1 0 0,-1-1-1 0 0,0 1 1 0 0,0-1-1 0 0,1 0 1 0 0,4-2-1 0 0,6-3 11 0 0,0-1 0 0 0,17-10 0 0 0,-15 8-9 0 0,183-95-398 0 0,-184 96 342 0 0,-10 4 30 0 0,0 1 1 0 0,0 0 0 0 0,0 1-1 0 0,1-1 1 0 0,-1 1 0 0 0,1 0-1 0 0,0 1 1 0 0,0-1-1 0 0,7 0 1 0 0,-13 2 16 0 0,1 0-1 0 0,-1 0 0 0 0,1 0 1 0 0,-1 1-1 0 0,1-1 1 0 0,-1 0-1 0 0,0 0 1 0 0,1 0-1 0 0,-1 1 0 0 0,1-1 1 0 0,-1 0-1 0 0,0 0 1 0 0,1 1-1 0 0,-1-1 1 0 0,0 0-1 0 0,1 1 0 0 0,-1-1 1 0 0,0 1-1 0 0,0-1 1 0 0,1 0-1 0 0,-1 1 1 0 0,0-1-1 0 0,0 1 0 0 0,0-1 1 0 0,0 0-1 0 0,1 1 1 0 0,-1-1-1 0 0,0 1 1 0 0,0-1-1 0 0,0 1 0 0 0,0 0 1 0 0,-1 14 124 0 0,-8 0-118 0 0,0-1 1 0 0,-12 15-1 0 0,-9 13-125 0 0,-27 55 309 0 0,55-93-265 0 0,0-1 0 0 0,0 2-1 0 0,0-1 1 0 0,1 0 0 0 0,-1 0 0 0 0,1 0-1 0 0,0 1 1 0 0,1-1 0 0 0,-1 0 0 0 0,1 1-1 0 0,0-1 1 0 0,0 1 0 0 0,0-1 0 0 0,0 1-1 0 0,2 5 1 0 0,0-8-1405 0 0,4 0-392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2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31 7344 0 0,'11'-5'778'0'0,"6"-3"-699"0"0,7-10 17266 0 0,-51 26-16931 0 0,-40 4 0 0 0,7-1 355 0 0,24-1-314 0 0,-48 20 0 0 0,48-17-341 0 0,34-12-112 0 0,0 0 0 0 0,0 0 0 0 0,0-1 0 0 0,0 1 0 0 0,1 1-1 0 0,-1-1 1 0 0,0 0 0 0 0,1 0 0 0 0,-1 1 0 0 0,1-1 0 0 0,-1 0 0 0 0,1 1 0 0 0,0 0-1 0 0,-1-1 1 0 0,1 1 0 0 0,-2 3 0 0 0,3-4-1 0 0,0 0 0 0 0,-1 0 0 0 0,1 1 0 0 0,0-1 0 0 0,0 0 0 0 0,0 0 0 0 0,0 0 0 0 0,0 0 0 0 0,0 0 0 0 0,1 0 0 0 0,-1 0 0 0 0,0 0 0 0 0,0 0 0 0 0,1 1 0 0 0,-1-1 0 0 0,1 0 0 0 0,-1 0 0 0 0,1 0 0 0 0,-1-1 0 0 0,1 1-1 0 0,-1 0 1 0 0,1 0 0 0 0,0 0 0 0 0,0 0 0 0 0,-1 0 0 0 0,1-1 0 0 0,0 1 0 0 0,0 0 0 0 0,0-1 0 0 0,0 1 0 0 0,0-1 0 0 0,2 2 0 0 0,0-1-1 0 0,1 1 0 0 0,-1-1 0 0 0,1 0 0 0 0,0 0 0 0 0,-1 0 0 0 0,5 1 0 0 0,8 1 0 0 0,-1 1 57 0 0,26 4-1 0 0,-31-7-26 0 0,0 1-1 0 0,0 0 1 0 0,0 1-1 0 0,0 0 1 0 0,0 0 0 0 0,12 6-1 0 0,-9-2-30 0 0,-10-6-6 0 0,0 0-1 0 0,-1 1 1 0 0,1-1 0 0 0,-1 1-1 0 0,1-1 1 0 0,2 3-1 0 0,-4-3-3 0 0,0 1 0 0 0,0-1-1 0 0,0 0 1 0 0,-1 0 0 0 0,1 0-1 0 0,0 1 1 0 0,-1-1 0 0 0,1 0-1 0 0,-1 1 1 0 0,1-1 0 0 0,-1 0-1 0 0,0 1 1 0 0,0-1 0 0 0,1 1-1 0 0,-1-1 1 0 0,0 3 0 0 0,0-1 6 0 0,0-1 0 0 0,-1 1 0 0 0,1-1 0 0 0,0 1 0 0 0,-1-1 0 0 0,0 0 0 0 0,1 1 0 0 0,-1-1-1 0 0,0 0 1 0 0,0 1 0 0 0,0-1 0 0 0,-1 0 0 0 0,1 0 0 0 0,0 0 0 0 0,-1 0 0 0 0,0 0 0 0 0,-2 2 0 0 0,-2 1 8 0 0,0 0 0 0 0,-1 0 0 0 0,1-1 0 0 0,-9 4 0 0 0,-1 1-10 0 0,-7 2 7 0 0,0 0 0 0 0,-33 10 0 0 0,41-16 27 0 0,0 0-1 0 0,-1-1 0 0 0,1-1 1 0 0,-1-1-1 0 0,0 0 1 0 0,0 0-1 0 0,0-2 0 0 0,0 0 1 0 0,-26-4-1 0 0,39 4-83 0 0,1-1 0 0 0,-1 0 0 0 0,0 0 0 0 0,1 1 0 0 0,-1-2 0 0 0,0 1 0 0 0,1 0 0 0 0,0 0 0 0 0,-1-1 0 0 0,1 1 0 0 0,0-1 1 0 0,0 0-1 0 0,0 0 0 0 0,0 0 0 0 0,0 0 0 0 0,0 0 0 0 0,0 0 0 0 0,1 0 0 0 0,-1-1 0 0 0,-2-4 0 0 0,4 5-3 0 0,-1 0-1 0 0,1 0 1 0 0,0 0 0 0 0,0 0 0 0 0,0 1 0 0 0,0-1-1 0 0,0 0 1 0 0,0 0 0 0 0,0 0 0 0 0,0 0 0 0 0,1 0-1 0 0,-1 0 1 0 0,1 0 0 0 0,-1 1 0 0 0,1-1 0 0 0,0 0-1 0 0,0 0 1 0 0,0 1 0 0 0,0-1 0 0 0,0 1 0 0 0,0-1-1 0 0,0 1 1 0 0,0-1 0 0 0,1 1 0 0 0,-1 0 0 0 0,1-1-1 0 0,-1 1 1 0 0,1 0 0 0 0,-1 0 0 0 0,4-2 0 0 0,15-7-4609 0 0,-13 7 1210 0 0,8-4-4014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29.9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233 1 9504 0 0,'-1'1'62'0'0,"1"0"0"0"0,-1 1 0 0 0,0-1 0 0 0,1 0 0 0 0,-1 1 0 0 0,0-1 0 0 0,0 0 0 0 0,1 0 0 0 0,-1 0 0 0 0,0 0 1 0 0,-2 2-1 0 0,-4 5 133 0 0,-33 43-79 0 0,5-9 835 0 0,25-30-551 0 0,-1 0 0 0 0,-12 21-1 0 0,-18 34 691 0 0,7-3-450 0 0,27-52-517 0 0,5-9-100 0 0,1 0 0 0 0,0-1 0 0 0,-1 1 0 0 0,1 0-1 0 0,0 0 1 0 0,0 0 0 0 0,1-1 0 0 0,-1 1 0 0 0,0 6 0 0 0,0 1 47 0 0,1-7 72 0 0,-1 0-1 0 0,1 0 1 0 0,0 1 0 0 0,0-1-1 0 0,0 0 1 0 0,1 0 0 0 0,0 4 0 0 0,7-15-2 0 0,54-51 169 0 0,-37 26-257 0 0,-5 6-19 0 0,55-53 31 0 0,27-16-11 0 0,-97 91-170 0 0,0 0 1 0 0,0 1-1 0 0,0 0 0 0 0,1 0 0 0 0,0 0 0 0 0,0 1 0 0 0,0 0 0 0 0,0 0 0 0 0,0 0 0 0 0,1 1 0 0 0,-1 0 0 0 0,1 0 0 0 0,0 1 0 0 0,-1-1 0 0 0,8 1 0 0 0,-6 1-5211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2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240 264 11056 0 0,'0'0'1410'0'0,"-5"7"1837"0"0,-35 44 4225 0 0,28-35-6991 0 0,0 0 1 0 0,-1-1 0 0 0,-23 21-1 0 0,13-18-205 0 0,-35 32 366 0 0,53-45-642 0 0,0 1-1 0 0,1-1 1 0 0,-1 0-1 0 0,1 1 1 0 0,0 0-1 0 0,1 0 1 0 0,0 0-1 0 0,-4 9 1 0 0,7-14-61 0 0,0-1 0 0 0,0 0 0 0 0,-1 1 0 0 0,1-1 0 0 0,0 0 0 0 0,0 1 0 0 0,0-1 0 0 0,0 0 0 0 0,0 1 0 0 0,0-1 0 0 0,0 0 1 0 0,0 1-1 0 0,0-1 0 0 0,0 0 0 0 0,0 1 0 0 0,0-1 0 0 0,0 0 0 0 0,1 1 0 0 0,-1-1 0 0 0,0 0 0 0 0,0 1 0 0 0,0-1 0 0 0,0 0 1 0 0,1 0-1 0 0,-1 1 0 0 0,0-1 0 0 0,0 0 0 0 0,0 0 0 0 0,1 1 0 0 0,-1-1 0 0 0,0 0 0 0 0,0 0 0 0 0,1 1 0 0 0,-1-1 0 0 0,0 0 0 0 0,1 0 1 0 0,-1 0-1 0 0,0 0 0 0 0,1 0 0 0 0,-1 1 0 0 0,16 0-4954 0 0,-14-1 3605 0 0,16 0-5964 0 0</inkml:trace>
  <inkml:trace contextRef="#ctx0" brushRef="#br0" timeOffset="1">366 14 5528 0 0,'-6'-7'488'0'0,"2"7"-392"0"0,0-4-96 0 0,-2 4 0 0 0,-2-2 2192 0 0,1 2 416 0 0,3 2 80 0 0,0 2 24 0 0,2-4-1385 0 0,-2 7-927 0 0,4 2-16 0 0,-4-3-384 0 0,4 0 0 0 0,4 4-72 0 0,0-1 8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3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5984 0 0,'-1'2'12242'0'0,"-1"1"-11782"0"0,1-1 0 0 0,-2 1 0 0 0,1-1 0 0 0,0 1 0 0 0,0-1 0 0 0,-1 0 0 0 0,-3 3 1 0 0,-8 6 518 0 0,4-1-487 0 0,-3 3 100 0 0,1 0 1 0 0,0 0-1 0 0,-11 18 1 0 0,20-27-536 0 0,0 0 0 0 0,1 1 0 0 0,-1 0 1 0 0,1 0-1 0 0,0-1 0 0 0,1 1 0 0 0,-1 0 0 0 0,1 1 1 0 0,0-1-1 0 0,0 0 0 0 0,1 0 0 0 0,0 0 1 0 0,-1 1-1 0 0,2-1 0 0 0,0 7 0 0 0,-1-11-56 0 0,1 0 1 0 0,-1 0-1 0 0,1 0 0 0 0,-1 0 1 0 0,1 0-1 0 0,-1 0 0 0 0,1 0 0 0 0,0 0 1 0 0,-1 0-1 0 0,1 0 0 0 0,0 0 1 0 0,0 0-1 0 0,0-1 0 0 0,0 1 0 0 0,0 0 1 0 0,0-1-1 0 0,0 1 0 0 0,0-1 1 0 0,0 1-1 0 0,0-1 0 0 0,0 1 0 0 0,0-1 1 0 0,0 0-1 0 0,0 1 0 0 0,1-1 1 0 0,-1 0-1 0 0,0 0 0 0 0,0 0 0 0 0,2 0 1 0 0,4 0 7 0 0,0 0 0 0 0,0 0 0 0 0,11-3 0 0 0,6-2 4 0 0,1-2 1 0 0,-1 0-1 0 0,25-12 0 0 0,-36 13-16 0 0,21-14 0 0 0,-10 6-64 0 0,11-11-12 0 0,-35 25 79 0 0,0 0 0 0 0,0 0 0 0 0,0-1 0 0 0,0 1 0 0 0,0 0 0 0 0,1 0 0 0 0,-1 0 0 0 0,0 0 0 0 0,0 0 0 0 0,0 0 0 0 0,0 0 0 0 0,0 0 0 0 0,0-1 0 0 0,1 1 0 0 0,-1 0 0 0 0,0 0-1 0 0,0 0 1 0 0,0 0 0 0 0,0 0 0 0 0,1 0 0 0 0,-1 0 0 0 0,0 0 0 0 0,0 0 0 0 0,0 0 0 0 0,0 0 0 0 0,0 0 0 0 0,1 0 0 0 0,-1 0 0 0 0,0 0 0 0 0,0 0 0 0 0,0 0 0 0 0,0 0 0 0 0,0 0 0 0 0,1 1 0 0 0,-1-1 0 0 0,0 0 0 0 0,0 0 0 0 0,0 0 0 0 0,0 0 0 0 0,1 0-1 0 0,-1 8 16 0 0,-2 6 63 0 0,-13 12 0 0 0,9-16-7 0 0,0 1 0 0 0,-8 19 1 0 0,13-27-66 0 0,0-1 0 0 0,0 0 0 0 0,1 0 0 0 0,-1 1 0 0 0,1-1 0 0 0,0 0 0 0 0,-1 1 0 0 0,1-1 0 0 0,0 1 0 0 0,0-1 0 0 0,1 0 1 0 0,-1 1-1 0 0,0-1 0 0 0,1 0 0 0 0,-1 1 0 0 0,1-1 0 0 0,0 0 0 0 0,0 0 0 0 0,2 4 0 0 0,-3-4-6 0 0,2 2 0 0 0,11 1 0 0 0,-10-4-108 0 0,1 0 1 0 0,-1 0-1 0 0,1 0 0 0 0,-1-1 1 0 0,1 0-1 0 0,-1 1 0 0 0,1-1 1 0 0,-1-1-1 0 0,1 1 0 0 0,-1 0 1 0 0,1-1-1 0 0,5-1 0 0 0,5-2-1484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4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231 820 5064 0 0,'-7'7'544'0'0,"6"-7"-299"0"0,1 0 0 0 0,-1 0 0 0 0,1 1 0 0 0,0-1 0 0 0,-1 0 0 0 0,1 1 0 0 0,0-1 0 0 0,0 1 0 0 0,-1-1 0 0 0,1 0 0 0 0,0 1 0 0 0,0-1 0 0 0,0 1 0 0 0,-1-1 0 0 0,1 1 0 0 0,0-1 0 0 0,0 1 0 0 0,0-1 0 0 0,0 1 0 0 0,0-1 0 0 0,0 1 1 0 0,0-1-1 0 0,0 0 0 0 0,0 1 0 0 0,0 0 0 0 0,1 0 354 0 0,-1 0 0 0 0,1 1 1 0 0,-1-1-1 0 0,1 0 0 0 0,0 0 1 0 0,-1 0-1 0 0,1-1 0 0 0,0 1 1 0 0,0 0-1 0 0,2 1 0 0 0,0 1-432 0 0,1 0 0 0 0,1 0-1 0 0,-1-1 1 0 0,0 0 0 0 0,0 0-1 0 0,1 0 1 0 0,-1 0 0 0 0,1-1-1 0 0,0 1 1 0 0,-1-1 0 0 0,1 0-1 0 0,0-1 1 0 0,0 1 0 0 0,0-1-1 0 0,0 0 1 0 0,-1 0-1 0 0,7-2 1 0 0,-2 1 140 0 0,0-1 1 0 0,1 0-1 0 0,-1-1 1 0 0,0 0-1 0 0,-1 0 0 0 0,1-1 1 0 0,16-10-1 0 0,-19 10-236 0 0,1-1 1 0 0,-1 0-1 0 0,0 0 1 0 0,-1 0-1 0 0,1-1 0 0 0,5-8 1 0 0,1-3 80 0 0,10-20 0 0 0,-18 32-115 0 0,-2 0 41 0 0,0 0 0 0 0,-1 0 1 0 0,1 0-1 0 0,-1 0 0 0 0,0 0 0 0 0,0 0 0 0 0,-1 0 0 0 0,1 0 0 0 0,-1 0 0 0 0,0-1 0 0 0,-1 1 0 0 0,1 0 1 0 0,-1 0-1 0 0,0 0 0 0 0,0 0 0 0 0,-1 0 0 0 0,1 0 0 0 0,-4-5 0 0 0,4 8-48 0 0,-1 0-1 0 0,1 1 0 0 0,-1-1 1 0 0,0 0-1 0 0,0 1 1 0 0,0-1-1 0 0,0 1 0 0 0,0 0 1 0 0,0 0-1 0 0,0 0 1 0 0,-1 0-1 0 0,1 0 0 0 0,0 0 1 0 0,0 0-1 0 0,-1 1 1 0 0,1-1-1 0 0,-1 1 1 0 0,1 0-1 0 0,0-1 0 0 0,-1 1 1 0 0,1 0-1 0 0,-5 1 1 0 0,-7 0 218 0 0,1 1 1 0 0,-24 6-1 0 0,34-7-194 0 0,-22 6 32 0 0,0 2-1 0 0,0 0 0 0 0,1 1 1 0 0,0 2-1 0 0,1 0 1 0 0,1 2-1 0 0,0 0 1 0 0,0 1-1 0 0,2 2 0 0 0,0 0 1 0 0,1 1-1 0 0,-18 22 1 0 0,29-29-71 0 0,1 0 0 0 0,0 0 1 0 0,1 0-1 0 0,0 1 0 0 0,1 0 1 0 0,0 1-1 0 0,1-1 0 0 0,0 1 1 0 0,-2 13-1 0 0,6-22-15 0 0,-1-1 0 0 0,1 0 0 0 0,0 1 0 0 0,0-1 0 0 0,0 1 0 0 0,0-1 0 0 0,1 0 0 0 0,-1 1 0 0 0,1-1 0 0 0,0 0 0 0 0,0 0 0 0 0,0 1 0 0 0,1-1 0 0 0,-1 0 0 0 0,1 0 0 0 0,-1 0 0 0 0,1 0 0 0 0,0 0 0 0 0,0-1 0 0 0,0 1 0 0 0,1-1 0 0 0,-1 1 0 0 0,1-1 0 0 0,-1 0 0 0 0,1 0 0 0 0,0 0 0 0 0,0 0 0 0 0,-1 0 0 0 0,1-1 0 0 0,1 1 0 0 0,-1-1 0 0 0,5 2 0 0 0,4-1-6 0 0,-1-1 1 0 0,1 0-1 0 0,0 0 0 0 0,0-1 1 0 0,-1-1-1 0 0,1 0 0 0 0,0-1 1 0 0,-1 0-1 0 0,17-5 0 0 0,-4-1-94 0 0,1-2 1 0 0,-2 0-1 0 0,29-17 0 0 0,-36 17-12 0 0,0 0 1 0 0,-1-1-1 0 0,23-22 0 0 0,36-46-818 0 0,-14 15 189 0 0,95-112-681 0 0,-14-12-238 0 0,-16-5-26 0 0,-84 127 1143 0 0,40-72 1828 0 0,-74 125 1155 0 0,-12 26 236 0 0,-6 21-2342 0 0,-3-1-1 0 0,0 0 1 0 0,-34 52 0 0 0,-72 87 271 0 0,99-144-429 0 0,-58 72 329 0 0,-50 69-213 0 0,107-133-309 0 0,-26 51 0 0 0,42-73 10 0 0,0 1-1 0 0,0 0 1 0 0,2 0 0 0 0,0 1 0 0 0,1-1-1 0 0,-3 29 1 0 0,6-43 7 0 0,-1 12 1 0 0,1 0-1 0 0,0 1 1 0 0,1-1-1 0 0,4 24 1 0 0,-4-35-2 0 0,-1 1-1 0 0,1-1 1 0 0,0 1-1 0 0,0-1 1 0 0,0 1-1 0 0,0-1 1 0 0,0 1-1 0 0,0-1 1 0 0,1 0-1 0 0,-1 0 1 0 0,1 0-1 0 0,-1 0 1 0 0,1 0-1 0 0,0 0 1 0 0,0 0 0 0 0,0 0-1 0 0,0-1 1 0 0,0 1-1 0 0,1-1 1 0 0,-1 0-1 0 0,0 1 1 0 0,1-1-1 0 0,-1 0 1 0 0,0 0-1 0 0,1-1 1 0 0,0 1-1 0 0,-1 0 1 0 0,1-1-1 0 0,-1 0 1 0 0,1 1 0 0 0,3-1-1 0 0,1-1-137 0 0,-1 1 0 0 0,1-1 0 0 0,-1 0-1 0 0,1-1 1 0 0,8-2 0 0 0,17-9-3416 0 0,-14 4-5915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4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10592 0 0,'0'0'1344'0'0,"0"4"1584"0"0,-1 3-2099 0 0,1 0 1 0 0,-1 0 0 0 0,-1 1-1 0 0,0-1 1 0 0,0-1 0 0 0,0 1 0 0 0,-1 0-1 0 0,0 0 1 0 0,-5 8 0 0 0,-5 7-40 0 0,-21 25 0 0 0,10-18-765 0 0,-2-2 0 0 0,0 0 1 0 0,-42 31-1 0 0,49-42-780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9 277 3680 0 0,'0'0'167'0'0,"-1"0"-7"0"0,-1-1-127 0 0,-3-10 1676 0 0,5 10-818 0 0,0-1-1 0 0,0 1 1 0 0,0-1 0 0 0,0 0-1 0 0,0 1 1 0 0,0-1 0 0 0,1 1-1 0 0,-1-1 1 0 0,0 1-1 0 0,1-2 1 0 0,1-4 1766 0 0,-2 4-2479 0 0,1 0-1 0 0,0 0 1 0 0,0 0-1 0 0,0 0 1 0 0,0-1-1 0 0,0 1 1 0 0,1 1-1 0 0,-1-1 1 0 0,1 0 0 0 0,3-4-1 0 0,5-8 516 0 0,-6 6-392 0 0,1 1 1 0 0,1 0-1 0 0,0 1 0 0 0,0-1 1 0 0,0 1-1 0 0,1 0 1 0 0,0 1-1 0 0,8-7 1 0 0,67-40 840 0 0,-79 51-1119 0 0,20-11 167 0 0,33-15-1 0 0,-46 24-175 0 0,-1 1 0 0 0,1 0 0 0 0,-1 0 1 0 0,1 1-1 0 0,0 0 0 0 0,19 0 0 0 0,-28 2-14 0 0,0 0 0 0 0,-1 0 1 0 0,1 0-1 0 0,0 0 1 0 0,0 0-1 0 0,0 1 0 0 0,-1-1 1 0 0,1 0-1 0 0,0 0 1 0 0,0 1-1 0 0,-1-1 1 0 0,1 0-1 0 0,0 1 0 0 0,-1-1 1 0 0,1 1-1 0 0,0-1 1 0 0,-1 0-1 0 0,1 1 0 0 0,0 0 1 0 0,-1-1-1 0 0,1 1 1 0 0,-1-1-1 0 0,1 1 1 0 0,-1 0-1 0 0,0-1 0 0 0,1 1 1 0 0,-1 0-1 0 0,0 0 1 0 0,1-1-1 0 0,-1 1 0 0 0,1 1 1 0 0,-1 16-4 0 0,0-17 3 0 0,-4 10 0 0 0,-1 0 0 0 0,-1 0 0 0 0,1-1 0 0 0,-13 17 0 0 0,-6 10 0 0 0,13-19 118 0 0,-24 29 0 0 0,11-14-34 0 0,-28 35-73 0 0,42-53 35 0 0,10-13-39 0 0,-1 0 0 0 0,0-1 1 0 0,0 1-1 0 0,0-1 0 0 0,0 1 0 0 0,0-1 0 0 0,0 0 0 0 0,0 1 0 0 0,0-1 1 0 0,-1 0-1 0 0,1 0 0 0 0,0 1 0 0 0,-1-1 0 0 0,-2 1 0 0 0,3-1 149 0 0,1-1-151 0 0,0 0-1 0 0,0 0 0 0 0,0 0 1 0 0,1 1-1 0 0,-1-1 0 0 0,0 0 1 0 0,0 0-1 0 0,0 0 0 0 0,1 1 1 0 0,-1-1-1 0 0,0 0 0 0 0,0 0 1 0 0,1 0-1 0 0,-1 0 0 0 0,0 0 1 0 0,1 0-1 0 0,-1 0 1 0 0,0 0-1 0 0,0 0 0 0 0,1 0 1 0 0,-1 0-1 0 0,0 0 0 0 0,1 0 1 0 0,-1 0-1 0 0,0 0 0 0 0,0 0 1 0 0,1 0-1 0 0,-1 0 0 0 0,0 0 1 0 0,0 0-1 0 0,1 0 0 0 0,10-3 23 0 0,1-2 28 0 0,-1-2 0 0 0,0 1 0 0 0,-1-1 0 0 0,1-1 0 0 0,10-10 0 0 0,4-3 1 0 0,43-43-56 0 0,79-65 0 0 0,-137 119 0 0 0,0 1 0 0 0,1 1 0 0 0,15-9 0 0 0,-24 16-5 0 0,1 0 1 0 0,-1 0-1 0 0,1 0 0 0 0,0 1 0 0 0,-1-1 0 0 0,1 1 1 0 0,0-1-1 0 0,0 1 0 0 0,-1 0 0 0 0,1 0 0 0 0,0 1 1 0 0,-1-1-1 0 0,1 0 0 0 0,3 2 0 0 0,-3-2 5 0 0,4 2 0 0 0,7 11 0 0 0,-12-10 0 0 0,1 0 0 0 0,-1-1 0 0 0,-1 1-1 0 0,1 0 1 0 0,0 0 0 0 0,-1 0 0 0 0,1 0-1 0 0,-1 0 1 0 0,0 0 0 0 0,0 0 0 0 0,0 1 0 0 0,-1-1-1 0 0,1 0 1 0 0,-1 0 0 0 0,1 1 0 0 0,-1-1-1 0 0,0 0 1 0 0,-1 7 0 0 0,-2 2 8 0 0,0 0 0 0 0,0 0 0 0 0,-10 21 0 0 0,5-13 38 0 0,-28 49 320 0 0,12-15 26 0 0,20-43-297 0 0,4-5-7 0 0,0-5-8 0 0,2-2-68 0 0,0 0 1 0 0,1 1 0 0 0,-1-1-1 0 0,0-1 1 0 0,1 1-1 0 0,-1 0 1 0 0,0 0 0 0 0,0-1-1 0 0,0 1 1 0 0,0-1 0 0 0,0 0-1 0 0,-1 0 1 0 0,1 1-1 0 0,0-1 1 0 0,1-3 0 0 0,2-1-3 0 0,-1 2 8 0 0,55-64 70 0 0,-49 55-85 0 0,0 1 0 0 0,0 1-1 0 0,24-20 1 0 0,2 1 2 0 0,62-51 99 0 0,-94 76-105 0 0,1 1 0 0 0,0 0-1 0 0,1 0 1 0 0,-1 0 0 0 0,1 1-1 0 0,0-1 1 0 0,-1 1 0 0 0,2 1-1 0 0,-1-1 1 0 0,0 1 0 0 0,0 0-1 0 0,1 1 1 0 0,-1-1 0 0 0,1 1-1 0 0,7 0 1 0 0,-11 2-92 0 0,-2 0 90 0 0,1 0 1 0 0,-1 1-1 0 0,0-1 0 0 0,0 1 1 0 0,0-1-1 0 0,0 1 0 0 0,0-1 1 0 0,0 1-1 0 0,0-1 0 0 0,-1 1 1 0 0,1 0-1 0 0,0 0 1 0 0,-1-1-1 0 0,0 1 0 0 0,1 0 1 0 0,-1 0-1 0 0,0-1 0 0 0,0 1 1 0 0,0 0-1 0 0,0 0 0 0 0,0 0 1 0 0,0 0-1 0 0,-1-1 1 0 0,1 1-1 0 0,0 0 0 0 0,-1 0 1 0 0,0-1-1 0 0,1 1 0 0 0,-1 0 1 0 0,-2 2-1 0 0,-2 12 87 0 0,1 0 7 0 0,-1 0 0 0 0,-1-1 0 0 0,-12 24 0 0 0,15-31-84 0 0,-11 16-4 0 0,10-20-16 0 0,1 1-1 0 0,0 0 0 0 0,1-1 1 0 0,-3 8-1 0 0,2-3 5 0 0,1-6 16 0 0,0 1 1 0 0,1-1-1 0 0,0 1 0 0 0,0 0 0 0 0,0-1 0 0 0,0 1 0 0 0,0 0 0 0 0,1 0 0 0 0,0 0 0 0 0,-1 0 1 0 0,1-1-1 0 0,1 1 0 0 0,-1 0 0 0 0,1 0 0 0 0,0 4 0 0 0,0-7-5 0 0,-1 1 0 0 0,1-1 0 0 0,-1 0 0 0 0,1 1-1 0 0,-1-1 1 0 0,1 0 0 0 0,0 0 0 0 0,0 1 0 0 0,0-1 0 0 0,0 0 0 0 0,0 0-1 0 0,0 0 1 0 0,0 0 0 0 0,0 0 0 0 0,0 0 0 0 0,0 0 0 0 0,0-1 0 0 0,0 1-1 0 0,1 0 1 0 0,-1-1 0 0 0,0 1 0 0 0,1-1 0 0 0,-1 1 0 0 0,0-1 0 0 0,3 1-1 0 0,3 1-98 0 0,-5-1-11 0 0,0-1 0 0 0,0 1 0 0 0,-1 0 0 0 0,1-1 0 0 0,0 1 0 0 0,0-1 0 0 0,0 0 0 0 0,0 0 0 0 0,0 0 0 0 0,0 0 0 0 0,0 0 0 0 0,3-1 0 0 0,9-4-751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7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217 238 14368 0 0,'0'0'1305'0'0,"11"-6"281"0"0,4 0-290 0 0,-10 4-1168 0 0,0 0 0 0 0,-1 0-1 0 0,1 0 1 0 0,-1-1-1 0 0,1 0 1 0 0,-1 0 0 0 0,0 0-1 0 0,0 0 1 0 0,5-6-1 0 0,16-13 41 0 0,-9 7-171 0 0,-14 13 22 0 0,1 0 1 0 0,-1 0 0 0 0,0 0-1 0 0,0 0 1 0 0,1 0 0 0 0,-1-1-1 0 0,0 1 1 0 0,-1-1 0 0 0,1 1-1 0 0,0-1 1 0 0,1-3-1 0 0,-2 3 59 0 0,0-1-1 0 0,0 1 1 0 0,-1-1-1 0 0,1 1 1 0 0,-1-1-1 0 0,1 1 0 0 0,-1-1 1 0 0,0 1-1 0 0,0-1 1 0 0,-1 1-1 0 0,1-1 1 0 0,-1 1-1 0 0,0-1 0 0 0,0 1 1 0 0,0 0-1 0 0,0-1 1 0 0,0 1-1 0 0,-1 0 1 0 0,0 0-1 0 0,1 0 0 0 0,-1 0 1 0 0,0 0-1 0 0,-1 0 1 0 0,1 0-1 0 0,-4-2 1 0 0,-1-3 104 0 0,5 6-119 0 0,0-1 0 0 0,0 1 0 0 0,-1 0 0 0 0,1-1-1 0 0,-1 1 1 0 0,1 1 0 0 0,-1-1 0 0 0,0 0 0 0 0,0 1 0 0 0,0-1 0 0 0,0 1 0 0 0,0 0-1 0 0,-5-2 1 0 0,0 2 64 0 0,0 0-1 0 0,0 1 1 0 0,0-1-1 0 0,0 2 1 0 0,0-1 0 0 0,0 1-1 0 0,0 0 1 0 0,0 1-1 0 0,0 0 1 0 0,0 0-1 0 0,1 0 1 0 0,-12 6-1 0 0,4-1 98 0 0,1 1 0 0 0,0 0-1 0 0,1 1 1 0 0,-1 0-1 0 0,-15 15 1 0 0,21-16-174 0 0,1 0 0 0 0,-1 0 0 0 0,1 1 0 0 0,1-1 0 0 0,0 2 0 0 0,-8 14 0 0 0,11-17-31 0 0,0-1 1 0 0,0 1-1 0 0,1 0 1 0 0,0 0 0 0 0,1 0-1 0 0,-1 0 1 0 0,1 0 0 0 0,0 0-1 0 0,1 0 1 0 0,0 0 0 0 0,1 10-1 0 0,-1-14-19 0 0,0-1 0 0 0,1 1 0 0 0,0-1 0 0 0,-1 1 0 0 0,1-1 0 0 0,0 1 0 0 0,0-1 0 0 0,0 1 0 0 0,0-1 0 0 0,1 0 0 0 0,-1 0 0 0 0,1 0 0 0 0,-1 1 0 0 0,1-1 0 0 0,0-1 0 0 0,0 1 0 0 0,0 0 0 0 0,0 0 0 0 0,0-1 0 0 0,0 1 0 0 0,0-1 0 0 0,1 0 0 0 0,-1 1 0 0 0,0-1 0 0 0,1 0 0 0 0,-1 0 0 0 0,1-1 0 0 0,-1 1 0 0 0,1 0 0 0 0,-1-1 0 0 0,1 0 0 0 0,0 0 0 0 0,-1 1 0 0 0,1-1 0 0 0,0-1 0 0 0,-1 1 0 0 0,1 0 0 0 0,-1-1 0 0 0,1 1 0 0 0,3-2 0 0 0,23-11 36 0 0,37-21 0 0 0,-48 22-117 0 0,-2 1 0 0 0,1-2-1 0 0,23-25 1 0 0,6-3-80 0 0,-33 31 120 0 0,-1-1 1 0 0,0 0 0 0 0,-1-1 0 0 0,-1 0-1 0 0,10-14 1 0 0,-16 16 40 0 0,-8 7 0 0 0,-3 3 0 0 0,0 2 44 0 0,1 0 0 0 0,0 1-1 0 0,0-1 1 0 0,0 1 0 0 0,1 0-1 0 0,-1 0 1 0 0,0 1 0 0 0,1 0 0 0 0,0 0-1 0 0,0 0 1 0 0,0 1 0 0 0,1-1-1 0 0,-5 7 1 0 0,1-1 76 0 0,1 0-1 0 0,1 0 0 0 0,0 0 1 0 0,0 1-1 0 0,1 0 1 0 0,-5 15-1 0 0,8-22-100 0 0,1 1 0 0 0,0-1 0 0 0,0 1 0 0 0,1 0 0 0 0,-1-1 0 0 0,1 1 0 0 0,0 0 0 0 0,1-1-1 0 0,-1 1 1 0 0,1-1 0 0 0,0 1 0 0 0,2 8 0 0 0,-2-11-16 0 0,0 1 1 0 0,0-1-1 0 0,0 0 0 0 0,0 1 0 0 0,1-1 0 0 0,-1 0 1 0 0,0 0-1 0 0,1 0 0 0 0,0 0 0 0 0,0 0 1 0 0,-1 0-1 0 0,1-1 0 0 0,0 1 0 0 0,0-1 1 0 0,0 1-1 0 0,1-1 0 0 0,-1 0 0 0 0,0 1 0 0 0,0-1 1 0 0,1 0-1 0 0,-1-1 0 0 0,1 1 0 0 0,-1 0 1 0 0,4 0-1 0 0,-1-1-150 0 0,-1 0 0 0 0,1 0 1 0 0,0 0-1 0 0,0-1 0 0 0,7-1 0 0 0,11-4-6611 0 0,-2 0-1977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7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240 126 2304 0 0,'1'0'2697'0'0,"5"2"-863"0"0,0-2 0 0 0,0 1-1 0 0,0 0 1 0 0,0-1 0 0 0,9-1-1 0 0,-8 0-1591 0 0,0 1 0 0 0,0-2 0 0 0,0 1 0 0 0,0-1 0 0 0,-1 0 1 0 0,1 0-1 0 0,-1-1 0 0 0,1 0 0 0 0,-1 0 0 0 0,0-1 0 0 0,0 1 0 0 0,-1-1 0 0 0,1 0 0 0 0,5-6 0 0 0,-10 9-158 0 0,0 0-1 0 0,0 0 1 0 0,0 0-1 0 0,-1 0 1 0 0,1 0-1 0 0,0-1 1 0 0,0 1-1 0 0,-1 0 1 0 0,1-1 0 0 0,0 1-1 0 0,-1 0 1 0 0,0-1-1 0 0,1 1 1 0 0,-1 0-1 0 0,0-1 1 0 0,0 1-1 0 0,1-1 1 0 0,-1 1-1 0 0,0-1 1 0 0,-1-2 0 0 0,1 3-11 0 0,-1-1 1 0 0,0 0 0 0 0,0 1 0 0 0,1-1-1 0 0,-1 1 1 0 0,0-1 0 0 0,0 1 0 0 0,-1-1-1 0 0,1 1 1 0 0,0 0 0 0 0,0-1 0 0 0,-1 1-1 0 0,1 0 1 0 0,-2-1 0 0 0,-6-3 200 0 0,1 0 0 0 0,-1 1 0 0 0,0 0 0 0 0,-15-5 0 0 0,17 8-87 0 0,0-1 0 0 0,0 1 1 0 0,0 0-1 0 0,0 1 0 0 0,0 0 0 0 0,0 0 1 0 0,0 0-1 0 0,0 1 0 0 0,-14 3 1 0 0,5 0 110 0 0,-1 2-1 0 0,-30 13 1 0 0,35-13-214 0 0,1 0-1 0 0,-1 1 0 0 0,2 1 1 0 0,-1 0-1 0 0,1 0 1 0 0,0 1-1 0 0,1 1 0 0 0,-1-1 1 0 0,-12 20-1 0 0,17-22-39 0 0,0 0 0 0 0,1 0 1 0 0,0 1-1 0 0,0 0 0 0 0,1 0 0 0 0,0 0 0 0 0,0 0 0 0 0,1 0 0 0 0,0 0 0 0 0,0 1 0 0 0,1-1 1 0 0,0 1-1 0 0,0-1 0 0 0,1 1 0 0 0,1-1 0 0 0,0 11 0 0 0,0-16-73 0 0,-1 0 0 0 0,1-1 1 0 0,0 1-1 0 0,-1 0 0 0 0,1-1 0 0 0,1 1 0 0 0,-1-1 0 0 0,0 1 0 0 0,0-1 1 0 0,1 1-1 0 0,0-1 0 0 0,-1 0 0 0 0,1 0 0 0 0,0 1 0 0 0,0-1 0 0 0,0-1 1 0 0,0 1-1 0 0,0 0 0 0 0,1 0 0 0 0,-1-1 0 0 0,1 0 0 0 0,-1 1 0 0 0,1-1 1 0 0,-1 0-1 0 0,1 0 0 0 0,-1 0 0 0 0,1 0 0 0 0,0-1 0 0 0,4 1 1 0 0,0-1-98 0 0,1 1 0 0 0,0-2 1 0 0,0 1-1 0 0,0-1 1 0 0,-1-1-1 0 0,1 1 1 0 0,0-1-1 0 0,-1-1 0 0 0,11-3 1 0 0,38-14-2475 0 0,-31 5 649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38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330 407 17191 0 0,'0'0'1719'0'0,"2"1"-1470"0"0,7 0 142 0 0,0-1 1 0 0,-1 0-1 0 0,1 0 0 0 0,0 0 0 0 0,0-1 0 0 0,9-2 0 0 0,1-1-110 0 0,33-13 0 0 0,-31 8-210 0 0,-1-1-1 0 0,0-2 0 0 0,30-22 1 0 0,-26 17-85 0 0,3-2 47 0 0,33-30 0 0 0,-48 37 34 0 0,0 0-1 0 0,0-1 1 0 0,-1-1-1 0 0,13-21 1 0 0,-20 30-9 0 0,-1-1 0 0 0,1 0 0 0 0,-1 0-1 0 0,-1 0 1 0 0,1 0 0 0 0,-1-1 0 0 0,-1 1 0 0 0,1-1 0 0 0,-1 1-1 0 0,0-1 1 0 0,0 0 0 0 0,-1 1 0 0 0,0-1 0 0 0,0 0 0 0 0,0 0 0 0 0,-1 1-1 0 0,-3-13 1 0 0,3 18-51 0 0,1-1 0 0 0,-1 1 0 0 0,0 0 0 0 0,0 0 0 0 0,1 0 0 0 0,-1-1 0 0 0,0 1 0 0 0,0 0 0 0 0,0 0 0 0 0,0 0 0 0 0,0 0 0 0 0,-1 1 0 0 0,1-1 0 0 0,0 0 0 0 0,0 0 0 0 0,-1 1-1 0 0,1-1 1 0 0,0 1 0 0 0,-1-1 0 0 0,1 1 0 0 0,0-1 0 0 0,-1 1 0 0 0,1 0 0 0 0,-1 0 0 0 0,1 0 0 0 0,0-1 0 0 0,-1 2 0 0 0,1-1 0 0 0,-1 0 0 0 0,1 0 0 0 0,-1 0 0 0 0,1 1 0 0 0,-2 0 0 0 0,-5 0 37 0 0,0 2 1 0 0,0-1 0 0 0,1 1 0 0 0,-12 6-1 0 0,-48 27 607 0 0,2 3 0 0 0,-79 62 1 0 0,94-58-342 0 0,-46 51 0 0 0,77-74-224 0 0,-8 9 90 0 0,1 2 0 0 0,-29 45-1 0 0,-35 73 217 0 0,78-128-385 0 0,1 1 1 0 0,-13 37-1 0 0,21-52-10 0 0,1-1 0 0 0,1 1 1 0 0,-1 0-1 0 0,1 0 0 0 0,0 0 0 0 0,1 0 0 0 0,-1 0 0 0 0,1 0 1 0 0,1 0-1 0 0,-1-1 0 0 0,1 1 0 0 0,1 0 0 0 0,-1 0 1 0 0,4 8-1 0 0,-4-12-46 0 0,1-1 0 0 0,-1 1 0 0 0,1 0 0 0 0,0 0 0 0 0,0-1 0 0 0,0 1 0 0 0,0-1 0 0 0,0 1 0 0 0,1-1 0 0 0,-1 0 0 0 0,1 0 0 0 0,0 0 0 0 0,-1 0 0 0 0,1 0 0 0 0,0-1 0 0 0,0 1 0 0 0,0-1-1 0 0,0 0 1 0 0,0 0 0 0 0,0 0 0 0 0,1 0 0 0 0,-1-1 0 0 0,0 1 0 0 0,0-1 0 0 0,1 0 0 0 0,-1 0 0 0 0,0 0 0 0 0,0 0 0 0 0,1-1 0 0 0,-1 1 0 0 0,0-1 0 0 0,0 0 0 0 0,6-1 0 0 0,87-40-1154 0 0,-52 22 845 0 0,-39 17 357 0 0,-5 3 2 0 0,1 0 1 0 0,-1-1-1 0 0,0 1 1 0 0,0 0-1 0 0,0 0 1 0 0,1 0-1 0 0,-1 0 1 0 0,0 0-1 0 0,1 0 1 0 0,-1 0 0 0 0,0-1-1 0 0,0 1 1 0 0,1 0-1 0 0,-1 0 1 0 0,0 0-1 0 0,1 0 1 0 0,-1 0-1 0 0,0 0 1 0 0,0 0-1 0 0,1 0 1 0 0,-1 1-1 0 0,0-1 1 0 0,1 0 0 0 0,-1 0-1 0 0,0 0 1 0 0,0 0-1 0 0,1 0 1 0 0,-1 0-1 0 0,0 0 1 0 0,0 1-1 0 0,1-1 1 0 0,-1 0-1 0 0,0 0 1 0 0,0 0-1 0 0,0 1 1 0 0,1-1 0 0 0,-1 0-1 0 0,0 0 1 0 0,0 1-1 0 0,0-1 1 0 0,0 0-1 0 0,1 0 1 0 0,-1 1-1 0 0,0-1 1 0 0,0 0-1 0 0,0 0 1 0 0,0 1-1 0 0,0-1 1 0 0,0 1 0 0 0,2 10 291 0 0,-2-11-290 0 0,0 7 115 0 0,0 0 0 0 0,1 0-1 0 0,0 0 1 0 0,0 0 0 0 0,0 0 0 0 0,4 7 0 0 0,-5-11-83 0 0,2-1 0 0 0,-1 1 0 0 0,0-1 0 0 0,0 1 0 0 0,1-1 1 0 0,-1 1-1 0 0,1-1 0 0 0,0 0 0 0 0,0 0 0 0 0,0 0 1 0 0,0 0-1 0 0,0 0 0 0 0,0 0 0 0 0,1 0 0 0 0,-1-1 1 0 0,0 1-1 0 0,1-1 0 0 0,3 2 0 0 0,4 0-27 0 0,-1-1 0 0 0,1 0 0 0 0,0 0 0 0 0,0-1 0 0 0,0 0 0 0 0,0-1 0 0 0,12 0 0 0 0,1-3 24 0 0,45-9 0 0 0,-55 9-32 0 0,-1-2 0 0 0,1 1 0 0 0,-1-1 0 0 0,0-1 0 0 0,16-10 0 0 0,-9 7 0 0 0,3-2 0 0 0,-2-3 0 0 0,-15 10 0 0 0,0 1 0 0 0,0-1 0 0 0,0 0 0 0 0,0-1 0 0 0,-1 1 0 0 0,1-1 0 0 0,3-5 0 0 0,-7 9 7 0 0,0-1 0 0 0,0 0 0 0 0,0 1 0 0 0,0-1 0 0 0,0 0 1 0 0,0 0-1 0 0,0 1 0 0 0,0-1 0 0 0,-1 0 0 0 0,1 0 0 0 0,-1 0 0 0 0,1 0 0 0 0,-1 0 0 0 0,0 0 0 0 0,0 0 0 0 0,0 0 0 0 0,0 0 0 0 0,0 0 0 0 0,0 0 0 0 0,0 0 0 0 0,-1 0 0 0 0,1 0 0 0 0,-1 0 0 0 0,1 0 1 0 0,-1 0-1 0 0,0 1 0 0 0,0-1 0 0 0,0 0 0 0 0,0 0 0 0 0,-2-1 0 0 0,2 1 14 0 0,-1 0 1 0 0,0 0-1 0 0,1 0 1 0 0,-1 1-1 0 0,0-1 1 0 0,0 1-1 0 0,0-1 1 0 0,0 1-1 0 0,0 0 1 0 0,0 0-1 0 0,-1 0 1 0 0,1 0-1 0 0,0 0 1 0 0,0 0-1 0 0,-1 1 0 0 0,-4-1 1 0 0,3 1 49 0 0,0 0 0 0 0,0 0 0 0 0,0 0 0 0 0,0 1 0 0 0,1-1 0 0 0,-1 1 0 0 0,0 0 0 0 0,0 0 0 0 0,-6 3-1 0 0,2 0 42 0 0,0 1-1 0 0,0-1 1 0 0,0 1-1 0 0,1 1 0 0 0,-1 0 1 0 0,1 0-1 0 0,1 0 1 0 0,-8 9-1 0 0,-21 36 369 0 0,29-43-436 0 0,1 1 0 0 0,0 0 0 0 0,1-1 0 0 0,0 2 0 0 0,0-1 0 0 0,1 0 0 0 0,0 1 0 0 0,1 0 0 0 0,0-1 0 0 0,0 1 0 0 0,1 0 0 0 0,0 0 0 0 0,1 13 0 0 0,1-17-50 0 0,0 0 0 0 0,1 0 0 0 0,-1 0 0 0 0,1-1 0 0 0,0 1 0 0 0,1-1 0 0 0,4 9 0 0 0,-5-11 1 0 0,0 0-1 0 0,0 0 0 0 0,0 0 1 0 0,1 0-1 0 0,0 0 1 0 0,-1 0-1 0 0,1-1 1 0 0,0 1-1 0 0,0-1 1 0 0,1 0-1 0 0,-1 0 1 0 0,6 3-1 0 0,-3-2-68 0 0,1-1 0 0 0,0 1 0 0 0,0-1 0 0 0,0-1 1 0 0,0 1-1 0 0,0-1 0 0 0,0 0 0 0 0,0-1 0 0 0,0 0 0 0 0,0 0 0 0 0,1 0 0 0 0,-1-1 0 0 0,0 0 0 0 0,0 0 0 0 0,14-5 0 0 0,-7-1-1231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0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374 307 16208 0 0,'0'0'1627'0'0,"1"2"-1487"0"0,-1-2-67 0 0,0 1-1 0 0,0-1 1 0 0,0 0-1 0 0,0 0 0 0 0,0 0 1 0 0,0 1-1 0 0,0-1 0 0 0,0 0 1 0 0,0 0-1 0 0,0 0 0 0 0,0 0 1 0 0,1 1-1 0 0,-1-1 1 0 0,0 0-1 0 0,0 0 0 0 0,0 0 1 0 0,0 1-1 0 0,0-1 0 0 0,0 0 1 0 0,1 0-1 0 0,-1 0 0 0 0,0 0 1 0 0,0 0-1 0 0,0 0 0 0 0,0 1 1 0 0,1-1-1 0 0,-1 0 1 0 0,0 0-1 0 0,0 0 0 0 0,0 0 1 0 0,0 0-1 0 0,1 0 0 0 0,-1 0 1 0 0,0 0-1 0 0,0 0 0 0 0,0 0 1 0 0,1 0-1 0 0,-1 0 1 0 0,0 0-1 0 0,0 0 0 0 0,0 0 1 0 0,1 0-1 0 0,-1 0 0 0 0,0 0 1 0 0,0 0-1 0 0,0 0 0 0 0,1 0 1 0 0,-1 0-1 0 0,0 0 1 0 0,0-1-1 0 0,0 1 0 0 0,0 0 1 0 0,1 0-1 0 0,-1 0 0 0 0,0 0 1 0 0,0 0-1 0 0,0 0 0 0 0,0-1 1 0 0,0 1-1 0 0,1 0 0 0 0,-1 0 1 0 0,0 0-1 0 0,0-1 1 0 0,0 1-1 0 0,0 0 0 0 0,0 0 1 0 0,0-1-1 0 0,7-4-635 0 0,16-17 636 0 0,-7 6-18 0 0,-12 12-37 0 0,-1 1 0 0 0,1-1 0 0 0,-1 0 0 0 0,1 1 0 0 0,-1-1 0 0 0,0-1 0 0 0,-1 1 0 0 0,1 0 0 0 0,-1-1 0 0 0,0 1 0 0 0,0-1 0 0 0,0 0 0 0 0,0 0 0 0 0,-1 0 0 0 0,0 0 0 0 0,0 0 0 0 0,-1 0 0 0 0,1 0 0 0 0,-1 0 0 0 0,0 0 0 0 0,0 0 0 0 0,-1 0 0 0 0,1 0 0 0 0,-2-5 0 0 0,-1 0 6 0 0,0 0 0 0 0,0 1 0 0 0,0 0 0 0 0,-1-1 0 0 0,-1 2 0 0 0,0-1 0 0 0,0 0 0 0 0,0 1 0 0 0,-1 0 0 0 0,-8-8 0 0 0,7 8-39 0 0,3 4 89 0 0,1-1 0 0 0,-2 1 0 0 0,1 0 1 0 0,-6-4-1 0 0,8 7-35 0 0,0 0-1 0 0,-1 0 1 0 0,1 0 0 0 0,0 0 0 0 0,0 0 0 0 0,-1 1-1 0 0,1-1 1 0 0,-1 1 0 0 0,1-1 0 0 0,0 1 0 0 0,-1 0-1 0 0,1 0 1 0 0,-4 0 0 0 0,-4 2 19 0 0,1-1 0 0 0,-1 1 0 0 0,0 1 1 0 0,1 0-1 0 0,0 1 0 0 0,-1-1 0 0 0,2 2 0 0 0,-1-1 0 0 0,0 1 1 0 0,1 0-1 0 0,0 1 0 0 0,-14 13 0 0 0,-3 5 297 0 0,1 1 0 0 0,-27 36 0 0 0,30-32-231 0 0,-29 52 0 0 0,40-63-124 0 0,2 1 0 0 0,-7 23 0 0 0,12-33 0 0 0,2-4 0 0 0,-1 0 0 0 0,1 0 0 0 0,0 0 0 0 0,0 0 0 0 0,1 1 0 0 0,-1-1 0 0 0,1 0 0 0 0,0 1 0 0 0,1-1 0 0 0,-1 0 0 0 0,1 0 0 0 0,0 1 0 0 0,1-1 0 0 0,-1 0 0 0 0,1 0 0 0 0,3 7 0 0 0,-3-9 0 0 0,-1-1 0 0 0,1 1 0 0 0,0-1 0 0 0,0 1 0 0 0,0-1 0 0 0,0 0 0 0 0,1 1 0 0 0,-1-1 0 0 0,0 0 0 0 0,1-1 0 0 0,0 1 0 0 0,-1 0 0 0 0,1-1 0 0 0,0 1 0 0 0,0-1 0 0 0,0 0 0 0 0,0 0 0 0 0,0 0 0 0 0,0-1 0 0 0,0 1 0 0 0,0-1 0 0 0,0 1 0 0 0,0-1 0 0 0,1 0 0 0 0,-1 0 0 0 0,0 0 0 0 0,0-1 0 0 0,6-1 0 0 0,10-2-81 0 0,0-1 0 0 0,-1-1 0 0 0,33-15 0 0 0,48-34-1259 0 0,-69 38 256 0 0,16-9-1000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0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802 0 17303 0 0,'0'0'1736'0'0,"0"1"-1566"0"0,-5 5-180 0 0,-10 13 1252 0 0,-21 32-1 0 0,-1 2 43 0 0,-112 117 620 0 0,-17 24-783 0 0,-103 147-289 0 0,264-336-827 0 0,-61 75 73 0 0,58-68-71 0 0,0 0 1 0 0,1 0-1 0 0,0 0 1 0 0,1 1 0 0 0,-6 17-1 0 0,11-27-7 0 0,0 1 0 0 0,0-1 0 0 0,0 1 0 0 0,0-1 0 0 0,1 1 0 0 0,0-1 0 0 0,-1 1 0 0 0,1 0 0 0 0,1-1 0 0 0,-1 1 0 0 0,1 0 0 0 0,-1-1 0 0 0,1 1 0 0 0,2 5 0 0 0,-2-7 0 0 0,1 1 0 0 0,-1-1 0 0 0,1 1 0 0 0,-1-1 0 0 0,1 0 0 0 0,0 0 0 0 0,0 0 0 0 0,0 0 0 0 0,1 0 0 0 0,-1 0 0 0 0,0 0 0 0 0,1-1 0 0 0,-1 1 0 0 0,1-1 0 0 0,-1 0 0 0 0,1 0 0 0 0,0 0 0 0 0,3 1 0 0 0,1 0-216 0 0,0-1 0 0 0,0 1 1 0 0,0-2-1 0 0,1 1 0 0 0,-1-1 0 0 0,0 0 0 0 0,0 0 0 0 0,1-1 0 0 0,-1 0 1 0 0,0-1-1 0 0,0 1 0 0 0,0-1 0 0 0,0-1 0 0 0,0 1 0 0 0,-1-1 0 0 0,1 0 1 0 0,-1-1-1 0 0,0 1 0 0 0,7-6 0 0 0,11-7-8066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0.4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253 128 456 0 0,'-13'11'0'0'0,"-1"9"12023"0"0,28-19-9509 0 0,-8-2-2969 0 0,-4 1 753 0 0,14-13 707 0 0,27-17-596 0 0,-33 24-355 0 0,-1 0 0 0 0,0-1 0 0 0,9-8 0 0 0,-4-1 53 0 0,-13 15-104 0 0,0 0 1 0 0,-1 1-1 0 0,1-1 1 0 0,0 0-1 0 0,-1 0 1 0 0,1 0-1 0 0,0 1 1 0 0,-1-1-1 0 0,1 0 0 0 0,-1 0 1 0 0,1 0-1 0 0,-1 0 1 0 0,0 0-1 0 0,1 0 1 0 0,-1 0-1 0 0,0 0 1 0 0,0 0-1 0 0,1 0 1 0 0,-1 0-1 0 0,0 0 1 0 0,0 0-1 0 0,0 0 0 0 0,0 0 1 0 0,-1 0-1 0 0,1 0 1 0 0,0 0-1 0 0,0 0 1 0 0,-1 0-1 0 0,1 0 1 0 0,0 0-1 0 0,-1-1 1 0 0,-1-3 45 0 0,1 3-42 0 0,0 0 1 0 0,1 1-1 0 0,-1-1 0 0 0,0 1 1 0 0,0-1-1 0 0,0 1 0 0 0,0-1 1 0 0,0 1-1 0 0,0-1 0 0 0,0 1 1 0 0,0 0-1 0 0,-1 0 0 0 0,1 0 1 0 0,0 0-1 0 0,-1 0 1 0 0,1 0-1 0 0,-1 0 0 0 0,1 0 1 0 0,-1 0-1 0 0,0 1 0 0 0,1-1 1 0 0,-1 0-1 0 0,0 1 0 0 0,1 0 1 0 0,-1-1-1 0 0,0 1 0 0 0,0 0 1 0 0,1 0-1 0 0,-1 0 0 0 0,0 0 1 0 0,0 0-1 0 0,-2 1 1 0 0,-4 0 6 0 0,-1 1 1 0 0,1 0 0 0 0,0 0-1 0 0,0 1 1 0 0,-8 4-1 0 0,10-4-24 0 0,1 1 0 0 0,-1 0 0 0 0,1 0 0 0 0,0 0 0 0 0,0 1 0 0 0,0-1 0 0 0,-7 10 0 0 0,-11 11 10 0 0,18-21 0 0 0,-18 15 172 0 0,1 1-1 0 0,1 2 0 0 0,1 0 0 0 0,-32 45 0 0 0,41-49-120 0 0,-17 36 0 0 0,25-47-34 0 0,1 0 0 0 0,0 0 0 0 0,0 0 0 0 0,1 1 1 0 0,-1-1-1 0 0,2 1 0 0 0,-1-1 0 0 0,1 15 0 0 0,1-20-17 0 0,-1 0-1 0 0,0 1 0 0 0,1-1 1 0 0,-1 0-1 0 0,1 0 0 0 0,0 0 0 0 0,-1 1 1 0 0,1-1-1 0 0,0 0 0 0 0,0 0 1 0 0,1 0-1 0 0,-1 0 0 0 0,0-1 1 0 0,1 1-1 0 0,-1 0 0 0 0,1 0 0 0 0,2 1 1 0 0,-2-1-6 0 0,1 0 0 0 0,0-1-1 0 0,0 1 1 0 0,0-1 0 0 0,-1 0 0 0 0,1 0 0 0 0,1 0 0 0 0,-1 0 0 0 0,0 0 0 0 0,0-1 0 0 0,4 1-1 0 0,1-1 1 0 0,0 0 0 0 0,0-1-1 0 0,0 1 1 0 0,0-2-1 0 0,0 1 1 0 0,0-1-1 0 0,0 0 1 0 0,0-1-1 0 0,7-3 1 0 0,7-6-262 0 0,36-25 0 0 0,3-3-274 0 0,29-19-414 0 0,-51 31 617 0 0,-24 17 100 0 0,27-27 1 0 0,-10 8 36 0 0,-11 8 149 0 0,-16 17 44 0 0,-1 0 0 0 0,0 0 0 0 0,1 1-1 0 0,7-6 1 0 0,-10 9 427 0 0,-4 2-37 0 0,-8 7 98 0 0,0 1 0 0 0,1 0 0 0 0,-14 17-1 0 0,20-23-387 0 0,-59 80 1141 0 0,53-70-997 0 0,-14 26 0 0 0,3-5-41 0 0,15-26-168 0 0,1 0-1 0 0,0 1 0 0 0,0 0 1 0 0,1 0-1 0 0,0 0 0 0 0,-2 15 0 0 0,1-9-18 0 0,5-6-7 0 0,7-4-124 0 0,-5-4-65 0 0,0-1-1 0 0,0 0 1 0 0,0 0-1 0 0,0 0 1 0 0,0 0-1 0 0,0-1 0 0 0,0 1 1 0 0,0-1-1 0 0,0 0 1 0 0,0 0-1 0 0,5-2 1 0 0,17-11-4826 0 0,-7-4-283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208 346 13392 0 0,'0'0'1209'0'0,"-14"13"158"0"0,12-10-746 0 0,-1 0 1 0 0,1 0-1 0 0,-1 0 1 0 0,0 0 0 0 0,0-1-1 0 0,-4 3 1 0 0,-6 7 400 0 0,-20 22 879 0 0,-54 70 0 0 0,60-55-1773 0 0,18-26-163 0 0,8-22 28 0 0,1 0 0 0 0,0 0 0 0 0,0 0 0 0 0,-1 1 0 0 0,1-1 1 0 0,0 0-1 0 0,0 0 0 0 0,0 1 0 0 0,0-1 0 0 0,0 0 0 0 0,1 0 0 0 0,-1 1 1 0 0,0-1-1 0 0,0 0 0 0 0,1 0 0 0 0,0 2 0 0 0,-1-3-226 0 0,1 0 0 0 0,-1 1 0 0 0,1-1-1 0 0,-1 0 1 0 0,0 1 0 0 0,1-1 0 0 0,-1 0 0 0 0,1 0 0 0 0,-1 1-1 0 0,1-1 1 0 0,-1 0 0 0 0,1 0 0 0 0,-1 0 0 0 0,1 0-1 0 0,0 0 1 0 0,-1 0 0 0 0,1 0 0 0 0,-1 0 0 0 0,1 0-1 0 0,-1 0 1 0 0,2 0 0 0 0,0 0-1597 0 0,8 0-5977 0 0</inkml:trace>
  <inkml:trace contextRef="#ctx0" brushRef="#br0" timeOffset="1">420 7 15000 0 0,'0'0'328'0'0,"-4"-3"72"0"0,-2 6 16 0 0,-2-6-1 0 0,1-1-327 0 0,4 4-88 0 0,-1 0 920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1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189 178 16615 0 0,'0'0'1860'0'0,"15"0"-864"0"0,-2-4-890 0 0,1-1 0 0 0,-1-1-1 0 0,0 0 1 0 0,0 0-1 0 0,-1-1 1 0 0,0-1 0 0 0,0 0-1 0 0,-1 0 1 0 0,16-16-1 0 0,-25 22-94 0 0,0-1 0 0 0,0 1-1 0 0,0 0 1 0 0,-1-1-1 0 0,1 1 1 0 0,-1-1-1 0 0,1 1 1 0 0,-1-1 0 0 0,0 0-1 0 0,0 0 1 0 0,0 1-1 0 0,0-1 1 0 0,-1 0-1 0 0,1 0 1 0 0,0-5-1 0 0,-1 6 25 0 0,0-1-1 0 0,0 1 0 0 0,0 0 0 0 0,-1 0 0 0 0,1 0 1 0 0,0 0-1 0 0,-1 0 0 0 0,1 0 0 0 0,-1 0 0 0 0,0 0 1 0 0,0 0-1 0 0,0 0 0 0 0,0 0 0 0 0,0 0 0 0 0,0 0 1 0 0,0 0-1 0 0,-1 1 0 0 0,1-1 0 0 0,-1 1 0 0 0,1-1 0 0 0,-3-1 1 0 0,3 2 6 0 0,-1 1 1 0 0,1-1 0 0 0,-1 1-1 0 0,1-1 1 0 0,-1 1-1 0 0,1-1 1 0 0,-1 1 0 0 0,1 0-1 0 0,-1 0 1 0 0,0 0 0 0 0,1 0-1 0 0,-1 0 1 0 0,1 0-1 0 0,-1 0 1 0 0,1 0 0 0 0,-1 1-1 0 0,1-1 1 0 0,-1 1 0 0 0,1-1-1 0 0,-3 2 1 0 0,-30 16 698 0 0,27-14-572 0 0,-21 14 187 0 0,1 2 0 0 0,0 0 1 0 0,2 1-1 0 0,1 2 0 0 0,0 1 0 0 0,2 0 0 0 0,0 2 0 0 0,-18 30 0 0 0,36-49-337 0 0,0 0-1 0 0,0 1 1 0 0,0-1-1 0 0,1 1 1 0 0,0 0 0 0 0,-1 10-1 0 0,2-13-9 0 0,1 0-1 0 0,1 0 0 0 0,-1 1 1 0 0,1-1-1 0 0,0 0 0 0 0,0 1 1 0 0,1-1-1 0 0,-1 0 0 0 0,1 1 1 0 0,2 6-1 0 0,-1-9-85 0 0,-1 1-1 0 0,1-1 0 0 0,0-1 1 0 0,-1 1-1 0 0,1 0 1 0 0,0 0-1 0 0,1-1 0 0 0,-1 1 1 0 0,0-1-1 0 0,1 0 1 0 0,0 0-1 0 0,-1 0 0 0 0,1 0 1 0 0,0 0-1 0 0,0 0 1 0 0,0-1-1 0 0,0 1 0 0 0,0-1 1 0 0,0 0-1 0 0,4 1 1 0 0,2 0-851 0 0,0 0 1 0 0,1 0-1 0 0,-1-1 1 0 0,0 0 0 0 0,19-2-1 0 0,1-2-7401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1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 7368 0 0,'-18'12'370'0'0,"-22"20"0"0"0,9-6 2100 0 0,-60 54 7380 0 0,56-47-9128 0 0,-40 47-13 0 0,65-69-689 0 0,-5 8-117 0 0,-22 34-1 0 0,26-35-1095 0 0,-1 1-6146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2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227 364 13824 0 0,'-4'-1'393'0'0,"3"1"-324"0"0,1-1 0 0 0,-1 1 0 0 0,0 0 0 0 0,0-1 0 0 0,0 1 0 0 0,1-1 0 0 0,-1 1 0 0 0,0-1 1 0 0,0 0-1 0 0,1 1 0 0 0,-1-1 0 0 0,0 0 0 0 0,1 1 0 0 0,-1-1 0 0 0,1 0 0 0 0,-2-1 1 0 0,2 1 16 0 0,-1 0 0 0 0,0 0 0 0 0,0 0 0 0 0,1 0 0 0 0,-1 0 1 0 0,0-1-1 0 0,1 1 0 0 0,-1 0 0 0 0,1 0 0 0 0,0-1 1 0 0,-1 1-1 0 0,1 0 0 0 0,0 0 0 0 0,0-1 0 0 0,0 1 1 0 0,0 0-1 0 0,0-1 0 0 0,0 1 0 0 0,0 0 0 0 0,0-1 1 0 0,0 1-1 0 0,1 0 0 0 0,-1-1 0 0 0,1 1 0 0 0,-1 0 0 0 0,1 0 1 0 0,-1 0-1 0 0,1-1 0 0 0,0 1 0 0 0,-1 0 0 0 0,1 0 1 0 0,0 0-1 0 0,1-2 0 0 0,5-3 116 0 0,-1 0 0 0 0,1 0 0 0 0,-1 0 0 0 0,9-5 0 0 0,-5 4 15 0 0,14-9 18 0 0,0 2 0 0 0,1 0 0 0 0,1 1 0 0 0,32-10 0 0 0,-8 2 75 0 0,42-17 491 0 0,134-37 0 0 0,-160 59-641 0 0,1 3 0 0 0,132-10 1 0 0,-180 22-97 0 0,0 1 0 0 0,-1 1 0 0 0,1 1 1 0 0,0 0-1 0 0,31 9 0 0 0,-47-10-73 0 0,0 0 0 0 0,0 0 0 0 0,0 0 0 0 0,0 1 0 0 0,0-1 0 0 0,-1 1 0 0 0,1-1-1 0 0,0 1 1 0 0,-1 0 0 0 0,1 0 0 0 0,-1 0 0 0 0,0 1 0 0 0,0-1 0 0 0,0 0 0 0 0,0 1 0 0 0,0 0 0 0 0,-1-1 0 0 0,1 1 0 0 0,-1 0 0 0 0,1 0 0 0 0,-1 0 0 0 0,1 3 0 0 0,-1-1 48 0 0,0-1 0 0 0,-1 1 0 0 0,0 0 0 0 0,1 0 0 0 0,-2 0-1 0 0,1-1 1 0 0,-1 1 0 0 0,1 0 0 0 0,-1 0 0 0 0,0-1 0 0 0,-1 1 0 0 0,1-1 0 0 0,-5 9 0 0 0,-4 5 24 0 0,0-1-1 0 0,-2 1 0 0 0,-17 19 1 0 0,0 0-27 0 0,14-18 68 0 0,-1 0 0 0 0,-1-2 1 0 0,-1 0-1 0 0,0-1 0 0 0,-1-1 1 0 0,-1 0-1 0 0,-36 19 0 0 0,-63 48 91 0 0,63-40-164 0 0,41-32 194 0 0,0 1 0 0 0,1 1 0 0 0,-22 23 0 0 0,35-34-226 0 0,0 0 1 0 0,0 1-1 0 0,0-1 1 0 0,0 1-1 0 0,0-1 1 0 0,0 1 0 0 0,1-1-1 0 0,-1 1 1 0 0,1 0-1 0 0,-1-1 1 0 0,1 1 0 0 0,-1 0-1 0 0,1-1 1 0 0,0 1-1 0 0,0 0 1 0 0,0-1-1 0 0,0 1 1 0 0,0 0 0 0 0,0 0-1 0 0,0-1 1 0 0,1 1-1 0 0,-1 0 1 0 0,1-1-1 0 0,-1 1 1 0 0,1 0 0 0 0,-1-1-1 0 0,1 1 1 0 0,0-1-1 0 0,2 3 1 0 0,2 3 7 0 0,1 0-1 0 0,-1-1 1 0 0,1 0 0 0 0,14 10 0 0 0,-5-3-2 0 0,6 6-223 0 0,19 23 0 0 0,-34-35 164 0 0,-1 0-1 0 0,0 0 1 0 0,0 0-1 0 0,-1 1 1 0 0,0-1-1 0 0,0 1 1 0 0,5 16-1 0 0,-8-17 45 0 0,0 0-1 0 0,0 0 1 0 0,-1-1-1 0 0,0 1 0 0 0,0 0 1 0 0,0 0-1 0 0,-1 0 1 0 0,0 0-1 0 0,-1-1 1 0 0,1 1-1 0 0,-1-1 0 0 0,0 1 1 0 0,-7 12-1 0 0,2-6-13 0 0,0 0-1 0 0,-1-1 0 0 0,-1 0 1 0 0,0 0-1 0 0,-14 15 0 0 0,8-14 25 0 0,-1-1 0 0 0,-1 0 0 0 0,0 0 0 0 0,0-2 0 0 0,-29 13 0 0 0,44-22 0 0 0,-17 7 17 0 0,1 0-1 0 0,-2-1 1 0 0,1-2-1 0 0,-1 0 1 0 0,-34 4-1 0 0,18-5 35 0 0,1-3 0 0 0,-50-3 0 0 0,56 0 93 0 0,0-2-1 0 0,0-1 1 0 0,0-1-1 0 0,1-1 0 0 0,-50-21 1 0 0,62 21-114 0 0,0 0 0 0 0,1-2-1 0 0,1 0 1 0 0,-1-1 0 0 0,1 0 0 0 0,1-1 0 0 0,0-1 0 0 0,0 0-1 0 0,2-1 1 0 0,-1 0 0 0 0,-10-16 0 0 0,18 22-26 0 0,0 1-1 0 0,0-1 1 0 0,0-1-1 0 0,1 1 1 0 0,0 0 0 0 0,-2-12-1 0 0,4 16-8 0 0,0-1 0 0 0,1 1 0 0 0,-1-1 0 0 0,1 0 0 0 0,0 1 0 0 0,0-1 0 0 0,1 1 0 0 0,-1-1 0 0 0,1 0 0 0 0,-1 1 0 0 0,1-1 0 0 0,0 1 0 0 0,0 0 0 0 0,1-1 0 0 0,-1 1 0 0 0,3-3 0 0 0,1-1-408 0 0,1 0 0 0 0,0 0 1 0 0,0 1-1 0 0,1 0 0 0 0,-1 0 0 0 0,1 1 1 0 0,1 0-1 0 0,-1 0 0 0 0,1 1 0 0 0,0 0 0 0 0,14-6 1 0 0,12-3-7477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3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214 246 3224 0 0,'0'0'15671'0'0,"11"-12"-14499"0"0,2-12-582 0 0,1 1-1 0 0,29-36 0 0 0,-40 55-564 0 0,-1 1 1 0 0,0-1-1 0 0,0 0 0 0 0,0 1 0 0 0,0-1 0 0 0,0 0 0 0 0,-1 0 0 0 0,0 0 1 0 0,0 0-1 0 0,0-1 0 0 0,0-4 0 0 0,0 6 2 0 0,-1 0 0 0 0,0 0 1 0 0,0 0-1 0 0,-1 1 0 0 0,1-1 0 0 0,0 0 0 0 0,-1 0 0 0 0,0 0 0 0 0,1 0 1 0 0,-1 1-1 0 0,-1-1 0 0 0,1 0 0 0 0,0 1 0 0 0,0-1 0 0 0,-1 1 1 0 0,0-1-1 0 0,-2-2 0 0 0,3 3 20 0 0,-1 0 0 0 0,0 0 0 0 0,-1 0 0 0 0,1 0-1 0 0,0 1 1 0 0,0-1 0 0 0,-1 1 0 0 0,1-1 0 0 0,-1 1 0 0 0,0 0 0 0 0,1 0 0 0 0,-1 0 0 0 0,0 0 0 0 0,1 0-1 0 0,-1 1 1 0 0,-3-1 0 0 0,-1 1 68 0 0,-1 0 0 0 0,1 1 1 0 0,0 0-1 0 0,0 0 0 0 0,-9 4 0 0 0,-3 0 11 0 0,0 0 0 0 0,1 2 0 0 0,0 0 0 0 0,-27 16-1 0 0,38-20-115 0 0,1 1 0 0 0,0 0 0 0 0,0 1 0 0 0,0 0 0 0 0,1-1 0 0 0,0 2 0 0 0,0-1 0 0 0,0 1 0 0 0,1-1 0 0 0,-1 1 0 0 0,1 0 0 0 0,1 1 0 0 0,-1-1 0 0 0,1 1 0 0 0,-4 11 0 0 0,6-14-10 0 0,1 0 0 0 0,-1 0 0 0 0,1 0 0 0 0,0 0 0 0 0,0 0 0 0 0,0 0 0 0 0,1 0 0 0 0,-1 0 0 0 0,1 0 0 0 0,0 0 0 0 0,0-1 0 0 0,0 1 0 0 0,0 0 0 0 0,1 0 0 0 0,0-1 0 0 0,0 1 0 0 0,0-1 0 0 0,0 1 0 0 0,0-1 0 0 0,1 0 0 0 0,3 4 0 0 0,1 0 0 0 0,0 0 0 0 0,1 0 0 0 0,-1-1 0 0 0,1 0 0 0 0,1 0 0 0 0,-1-1 0 0 0,15 6 0 0 0,-11-6-33 0 0,0-1-1 0 0,1 0 0 0 0,0-1 1 0 0,0 0-1 0 0,0-1 1 0 0,0 0-1 0 0,1-1 0 0 0,-1-1 1 0 0,26-2-1 0 0,-5-3-405 0 0,0-1 0 0 0,51-17 0 0 0,-45 9 106 0 0,-23 8 135 0 0,23-6 0 0 0,-33 9 128 0 0,-6 2 24 0 0,-3 2 78 0 0,-27 13 218 0 0,21-9-115 0 0,0-1 0 0 0,-1 0 0 0 0,-10 3 0 0 0,-29 11 1080 0 0,47-17-1074 0 0,5-13-23 0 0,-1 7-103 0 0,0 0 0 0 0,0 1 0 0 0,0 0 1 0 0,0-1-1 0 0,1 1 0 0 0,0 1 0 0 0,0-1 1 0 0,4-3-1 0 0,-2 2 23 0 0,0 0-1 0 0,10-13 1 0 0,63-89-22 0 0,-66 90-30 0 0,-14 19-2 0 0,0 1 1 0 0,1 0 0 0 0,-1 0 0 0 0,1 0-1 0 0,0 0 1 0 0,-1-1 0 0 0,1 1 0 0 0,1 5-1 0 0,4 6 16 0 0,-1-11 0 0 0,-2-2 0 0 0,4 4 0 0 0,0-1 0 0 0,1 0 0 0 0,0 0 0 0 0,0 0 0 0 0,0-1 0 0 0,0 0 0 0 0,0-1 0 0 0,13 4 0 0 0,11 4 0 0 0,-26-9 0 0 0,1 0 0 0 0,-1 0 0 0 0,1 0 0 0 0,-1 0 0 0 0,12-1 0 0 0,9 1 0 0 0,-14-1 0 0 0,0-1 0 0 0,0 1 0 0 0,-1-2 0 0 0,1 0 0 0 0,-1 0 0 0 0,1-1 0 0 0,21-8 0 0 0,-2 1 0 0 0,-19 5 1 0 0,-1 1 0 0 0,1-2 0 0 0,-1 1 0 0 0,0-1 0 0 0,-1-1 0 0 0,1 0 0 0 0,-1-1 0 0 0,-1 0 0 0 0,1 0 0 0 0,13-17 0 0 0,-22 24 3 0 0,0 0 0 0 0,-1 0 0 0 0,1 0 1 0 0,0-1-1 0 0,0 1 0 0 0,-1 0 0 0 0,1-1 0 0 0,0 1 0 0 0,-1 0 0 0 0,1-1 1 0 0,-1 1-1 0 0,0-1 0 0 0,1 1 0 0 0,-1-1 0 0 0,0 1 0 0 0,0 0 1 0 0,0-1-1 0 0,0 1 0 0 0,0-1 0 0 0,-1 1 0 0 0,1-1 0 0 0,0 1 1 0 0,0-1-1 0 0,-1 1 0 0 0,1 0 0 0 0,-1-1 0 0 0,0 1 0 0 0,1 0 0 0 0,-1-1 1 0 0,0 1-1 0 0,0 0 0 0 0,0 0 0 0 0,0 0 0 0 0,0-1 0 0 0,-1 0 1 0 0,-1 0-2 0 0,1 0 1 0 0,-1-1 0 0 0,-1 1 0 0 0,1 0 0 0 0,0 0 0 0 0,0 1 0 0 0,-1-1 0 0 0,1 1 0 0 0,-1 0 0 0 0,1 0 0 0 0,-1 0 0 0 0,0 0 0 0 0,-4 0 0 0 0,-3 1-3 0 0,1 0 0 0 0,-1 0 0 0 0,0 2 0 0 0,1-1 0 0 0,-1 1 0 0 0,1 1 0 0 0,0 0 0 0 0,-14 6 0 0 0,10-4 116 0 0,1 2 1 0 0,1 0 0 0 0,-1 0 0 0 0,1 1-1 0 0,-19 16 1 0 0,26-19-45 0 0,0 0 1 0 0,-1 0-1 0 0,2 1 1 0 0,-1-1-1 0 0,1 1 0 0 0,0 1 1 0 0,0-1-1 0 0,-4 10 1 0 0,6-12-65 0 0,0 1 1 0 0,1 0 0 0 0,0 0 0 0 0,0 0 0 0 0,0 0 0 0 0,0 0 0 0 0,1 0 0 0 0,0 0 0 0 0,0 0 0 0 0,0 0-1 0 0,1 0 1 0 0,2 9 0 0 0,-2-10-14 0 0,0 1 0 0 0,1-1 0 0 0,0 0-1 0 0,-1 0 1 0 0,2 0 0 0 0,-1-1 0 0 0,0 1 0 0 0,1 0-1 0 0,-1-1 1 0 0,1 1 0 0 0,0-1 0 0 0,0 0 0 0 0,1 0-1 0 0,-1 0 1 0 0,1-1 0 0 0,-1 1 0 0 0,1-1 0 0 0,0 0-1 0 0,0 0 1 0 0,0 0 0 0 0,0 0 0 0 0,0-1 0 0 0,0 1-1 0 0,0-1 1 0 0,1 0 0 0 0,-1-1 0 0 0,0 1 0 0 0,1-1-1 0 0,-1 0 1 0 0,1 0 0 0 0,-1 0 0 0 0,7-1 0 0 0,19-5-1058 0 0,4 1-394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3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409 101 11544 0 0,'0'0'1046'0'0,"7"-4"-836"0"0,3-4 719 0 0,0 1 1 0 0,0-2-1 0 0,0 1 1 0 0,-1-1-1 0 0,9-13 1 0 0,-17 21-878 0 0,-1 1 1 0 0,1-1 0 0 0,-1 1-1 0 0,0-1 1 0 0,0 0 0 0 0,1 1-1 0 0,-1-1 1 0 0,0 0 0 0 0,0 1-1 0 0,1-1 1 0 0,-1 0 0 0 0,0 1-1 0 0,0-1 1 0 0,0 0 0 0 0,0 1-1 0 0,0-1 1 0 0,0 0 0 0 0,0 0-1 0 0,0 1 1 0 0,-1-1 0 0 0,1 0-1 0 0,0 1 1 0 0,0-1 0 0 0,-1 0-1 0 0,1 1 1 0 0,0-1 0 0 0,0 1-1 0 0,-1-1 1 0 0,1 0-1 0 0,-1 1 1 0 0,1-1 0 0 0,-1 1-1 0 0,1-1 1 0 0,-1 1 0 0 0,1-1-1 0 0,-1 1 1 0 0,1 0 0 0 0,-1-1-1 0 0,1 1 1 0 0,-1-1 0 0 0,0 1-1 0 0,1 0 1 0 0,-1 0 0 0 0,0-1-1 0 0,1 1 1 0 0,-2 0 0 0 0,-2-2 231 0 0,0 1 1 0 0,-1 0-1 0 0,1 0 1 0 0,0 0-1 0 0,0 0 1 0 0,-6 1-1 0 0,-18 1 327 0 0,0 2 0 0 0,0 2-1 0 0,0 0 1 0 0,1 2 0 0 0,0 1-1 0 0,-39 17 1 0 0,43-16-271 0 0,1 1 0 0 0,-36 24 0 0 0,47-27-269 0 0,0 2 0 0 0,0-1 0 0 0,1 1 0 0 0,1 1 0 0 0,-1 0 0 0 0,-9 14 0 0 0,16-20-45 0 0,0 0 0 0 0,1 1 0 0 0,-1-1 0 0 0,1 1 0 0 0,0-1 0 0 0,1 1 0 0 0,-3 8 0 0 0,3-10-19 0 0,1-1 0 0 0,0 1 1 0 0,0-1-1 0 0,-1 1 0 0 0,2 0 1 0 0,-1-1-1 0 0,0 1 0 0 0,0-1 1 0 0,1 1-1 0 0,0-1 0 0 0,-1 1 1 0 0,1-1-1 0 0,0 0 0 0 0,0 1 1 0 0,0-1-1 0 0,2 2 0 0 0,0 1-3 0 0,0 0 0 0 0,0-1 1 0 0,0 1-1 0 0,1-1 0 0 0,0 0 0 0 0,0 0 0 0 0,0 0 0 0 0,0-1 0 0 0,1 0 1 0 0,-1 1-1 0 0,1-2 0 0 0,0 1 0 0 0,0 0 0 0 0,0-1 0 0 0,0 0 1 0 0,0 0-1 0 0,10 2 0 0 0,1 0 1 0 0,0-2 0 0 0,0 1 1 0 0,0-2-1 0 0,0 0 0 0 0,0-1 1 0 0,0-1-1 0 0,0 0 0 0 0,0-1 1 0 0,23-6-1 0 0,20-8-616 0 0,-1-3-1 0 0,78-37 1 0 0,-100 34-1211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4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607 386 12816 0 0,'-1'-15'7541'0'0,"12"12"-4995"0"0,22-2-2684 0 0,-16 3 972 0 0,6-3-567 0 0,-1-1 0 0 0,1-2 1 0 0,32-15-1 0 0,-5 2-128 0 0,71-38 76 0 0,-91 42-147 0 0,-20 11-60 0 0,0 0-1 0 0,0-1 1 0 0,-1 0 0 0 0,0-1-1 0 0,-1 0 1 0 0,0-1 0 0 0,0 1 0 0 0,8-13-1 0 0,-14 17 13 0 0,-1 0 0 0 0,1 0 0 0 0,-1 0 0 0 0,0 0 0 0 0,0 0 0 0 0,0 0-1 0 0,0-1 1 0 0,-1 1 0 0 0,0 0 0 0 0,0 0 0 0 0,0-1 0 0 0,0 1 0 0 0,0 0 0 0 0,-1 0-1 0 0,0-1 1 0 0,0 1 0 0 0,0 0 0 0 0,-1 0 0 0 0,1 0 0 0 0,-1 0 0 0 0,0 0 0 0 0,-4-5 0 0 0,3 5 12 0 0,-1 0 1 0 0,-1 0 0 0 0,1 1 0 0 0,0 0-1 0 0,-1 0 1 0 0,0 0 0 0 0,0 0 0 0 0,0 1-1 0 0,0-1 1 0 0,0 1 0 0 0,0 1 0 0 0,0-1-1 0 0,-1 1 1 0 0,1 0 0 0 0,-1 0 0 0 0,1 0-1 0 0,-9 1 1 0 0,-2 0-69 0 0,1 1 0 0 0,0 1 0 0 0,-1 0 0 0 0,1 1 0 0 0,-16 6 0 0 0,1 2-30 0 0,1 1 0 0 0,-27 16-1 0 0,41-21 98 0 0,-37 22 64 0 0,0 3-1 0 0,2 1 1 0 0,2 3 0 0 0,-85 81-1 0 0,91-73-97 0 0,-52 70 0 0 0,-25 57 61 0 0,102-146-30 0 0,-2 4-26 0 0,1 1 0 0 0,1 1 0 0 0,2 0 0 0 0,1 1 0 0 0,2 1 0 0 0,1 1 0 0 0,-10 48 0 0 0,19-73-2 0 0,2-1 0 0 0,-1 0 0 0 0,1 1 0 0 0,0-1 0 0 0,0 1 0 0 0,1-1 0 0 0,1 0 0 0 0,-1 1 0 0 0,1-1 0 0 0,5 12 0 0 0,-6-17 0 0 0,0 0 0 0 0,0 0 0 0 0,1 0 0 0 0,0-1 0 0 0,-1 1 0 0 0,1 0 0 0 0,0-1 0 0 0,1 1 0 0 0,-1-1 0 0 0,0 1 0 0 0,1-1 0 0 0,-1 0 0 0 0,1 0 0 0 0,0 0 0 0 0,-1 0 0 0 0,1-1 0 0 0,0 1 0 0 0,0-1 0 0 0,0 0 0 0 0,0 1 0 0 0,0-1 0 0 0,1-1 0 0 0,-1 1 0 0 0,0 0 0 0 0,0-1 0 0 0,1 0 0 0 0,-1 0 0 0 0,0 0 0 0 0,5 0 0 0 0,3-2 0 0 0,1 0 0 0 0,0-1 1 0 0,-1 0-1 0 0,0-1 0 0 0,1 0 0 0 0,-1-1 0 0 0,-1 0 0 0 0,12-8 0 0 0,79-59-118 0 0,-82 57 53 0 0,99-67-62 0 0,-118 82 103 0 0,1-1-1 0 0,0 1 1 0 0,-1 0 0 0 0,1-1 0 0 0,-1 1 0 0 0,1 0-1 0 0,-1 0 1 0 0,1-1 0 0 0,0 1 0 0 0,-1 0 0 0 0,1 0-1 0 0,0 0 1 0 0,-1 0 0 0 0,1 0 0 0 0,-1 0 0 0 0,2 0-1 0 0,-2 0 20 0 0,1 0-1 0 0,-1 0 0 0 0,0 0 1 0 0,0 0-1 0 0,0 1 0 0 0,1-1 1 0 0,-1 0-1 0 0,0 0 0 0 0,0 0 0 0 0,0 1 1 0 0,0-1-1 0 0,1 0 0 0 0,-1 0 1 0 0,0 1-1 0 0,0-1 0 0 0,0 0 1 0 0,0 0-1 0 0,0 1 0 0 0,0-1 0 0 0,0 0 1 0 0,0 0-1 0 0,0 1 0 0 0,0-1 1 0 0,0 0-1 0 0,0 0 0 0 0,0 1 1 0 0,0-1-1 0 0,-7 28 37 0 0,4-15-54 0 0,0-3 23 0 0,3-7 0 0 0,-1 0 0 0 0,0 0 0 0 0,1 0 0 0 0,-1 0 0 0 0,1 0 0 0 0,0 1 0 0 0,1 4 0 0 0,0 6-7 0 0,-1-13 3 0 0,0 1 0 0 0,0-1 0 0 0,0 0 0 0 0,0 1 0 0 0,0-1 0 0 0,0 0 0 0 0,1 0 0 0 0,-1 1 1 0 0,0-1-1 0 0,1 0 0 0 0,-1 0 0 0 0,1 0 0 0 0,-1 0 0 0 0,1 1 0 0 0,-1-1 0 0 0,1 0 0 0 0,0 0 0 0 0,0 0 0 0 0,0 0 0 0 0,-1 0 0 0 0,1 0 0 0 0,0-1 1 0 0,0 1-1 0 0,0 0 0 0 0,0 0 0 0 0,0-1 0 0 0,3 2 0 0 0,0 0-173 0 0,-2-1-31 0 0,0 0 0 0 0,0 0-1 0 0,0 0 1 0 0,0 0 0 0 0,0 0-1 0 0,0-1 1 0 0,0 1 0 0 0,0-1-1 0 0,4 1 1 0 0,5-1-647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17359 0 0,'0'0'2255'0'0,"-1"6"-1478"0"0,-3 5-184 0 0,0 1-1 0 0,-1-1 0 0 0,-8 13 0 0 0,-6 15 550 0 0,7-1-277 0 0,11-36-811 0 0,1 0 1 0 0,-1 1-1 0 0,1-1 0 0 0,-1 0 1 0 0,1 1-1 0 0,0-1 1 0 0,0 0-1 0 0,0 0 1 0 0,0 1-1 0 0,1-1 0 0 0,-1 0 1 0 0,1 1-1 0 0,-1-1 1 0 0,2 2-1 0 0,-1-2 138 0 0,19 4 172 0 0,-13-6-403 0 0,-1-1 1 0 0,0 0-1 0 0,0 0 0 0 0,0 0 1 0 0,0-1-1 0 0,0 0 0 0 0,9-4 1 0 0,41-26 131 0 0,-15 9-29 0 0,-19 11-41 0 0,25-19-1 0 0,-10 6 9 0 0,-33 24-20 0 0,-4 1-8 0 0,0 0 0 0 0,0 0 0 0 0,0 0 0 0 0,1 0 0 0 0,-1 0 0 0 0,0 0 0 0 0,0 0 0 0 0,0 0 0 0 0,0 0 0 0 0,1 1 0 0 0,-1-1 0 0 0,0 0 0 0 0,0 0 0 0 0,0 0 0 0 0,0 0 0 0 0,0 0 0 0 0,0 1 0 0 0,1-1 0 0 0,-1 0 0 0 0,0 0 0 0 0,0 0 0 0 0,0 0 0 0 0,0 1 0 0 0,0-1 0 0 0,0 0 0 0 0,0 0 0 0 0,0 0 0 0 0,0 0 0 0 0,0 1 0 0 0,0-1 0 0 0,0 0 0 0 0,0 0 0 0 0,0 0 0 0 0,0 1 0 0 0,-1 11 21 0 0,-7 16-45 0 0,7-24 30 0 0,-1 1-9 0 0,2 0 0 0 0,-1 1 0 0 0,0-1 0 0 0,1 1 0 0 0,0 9 0 0 0,1 0 0 0 0,-1-14 0 0 0,0 0 0 0 0,0 0 0 0 0,0-1 0 0 0,0 1 0 0 0,0 0 0 0 0,0 0 0 0 0,0-1 0 0 0,0 1 0 0 0,0 0 0 0 0,0 0 0 0 0,1-1 0 0 0,-1 1 0 0 0,0 0 0 0 0,1-1 0 0 0,-1 1 0 0 0,0 0 0 0 0,1-1 0 0 0,-1 1 0 0 0,1-1 0 0 0,-1 1 0 0 0,1 0 0 0 0,-1-1 0 0 0,1 1 0 0 0,-1-1 0 0 0,1 1-1 0 0,0-1 1 0 0,-1 0 0 0 0,1 1 0 0 0,0-1 0 0 0,-1 0 0 0 0,2 1 0 0 0,0-1 4 0 0,0 1 0 0 0,0-1-1 0 0,0 0 1 0 0,0 0-1 0 0,0 0 1 0 0,0-1 0 0 0,0 1-1 0 0,2-1 1 0 0,-2 1 18 0 0,1-1-14 0 0,0 0 0 0 0,0-1 1 0 0,0 1-1 0 0,-1 0 0 0 0,1-1 1 0 0,0 1-1 0 0,-1-1 0 0 0,0 0 1 0 0,5-4-1 0 0,9-6 43 0 0,-8 8-41 0 0,-5 3-10 0 0,-1 0 0 0 0,0-1 1 0 0,0 1-1 0 0,1 0 0 0 0,-1-1 0 0 0,0 1 0 0 0,0-1 0 0 0,0 0 1 0 0,0 0-1 0 0,-1 0 0 0 0,3-2 0 0 0,-1 0 0 0 0,0 1 0 0 0,0-1 0 0 0,0 1 0 0 0,1 0 0 0 0,5-4 0 0 0,12-11 0 0 0,-14 11-150 0 0,0 1-1 0 0,1-1 0 0 0,0 2 1 0 0,10-7-1 0 0,-17 11-168 0 0,1 1 38 0 0,5-2 158 0 0,-6 4 115 0 0,-1 0-1 0 0,0 0 1 0 0,1 0-1 0 0,-1 0 1 0 0,0 0-1 0 0,0 0 1 0 0,0 3 0 0 0,0-5 7 0 0,0 2-7 0 0,-1 0 1 0 0,1 0-1 0 0,0 0 0 0 0,-1 0 0 0 0,1 0 0 0 0,-1 0 0 0 0,-1 4 0 0 0,1-4-4 0 0,0 0 0 0 0,0 0 0 0 0,0 0 0 0 0,1 0 0 0 0,-1 0 0 0 0,1 0-1 0 0,-1 5 1 0 0,1 1-31 0 0,-1-6-192 0 0,1 0-1 0 0,0 1 1 0 0,0-1 0 0 0,0 0-1 0 0,0 0 1 0 0,0 0 0 0 0,0 0-1 0 0,1 0 1 0 0,-1 0 0 0 0,2 3-1 0 0,4 1-1156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5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512 251 17567 0 0,'0'0'1759'0'0,"5"7"-1598"0"0,-4-6-128 0 0,0 0 0 0 0,1 0-1 0 0,-1 0 1 0 0,0-1 0 0 0,1 1 0 0 0,-1 0-1 0 0,1-1 1 0 0,-1 1 0 0 0,1-1-1 0 0,0 1 1 0 0,-1-1 0 0 0,1 0-1 0 0,-1 0 1 0 0,1 0 0 0 0,0 0-1 0 0,-1 0 1 0 0,1 0 0 0 0,2-1 0 0 0,3 1 167 0 0,-1-1 0 0 0,0 0 1 0 0,9-4-1 0 0,14-4 207 0 0,-21 7-300 0 0,0-1 0 0 0,0 0 1 0 0,-1 0-1 0 0,1 0 0 0 0,-1-1 0 0 0,10-6 0 0 0,-7 3-5 0 0,21-11 0 0 0,6-5-30 0 0,-28 17-70 0 0,44-37 5 0 0,-48 38 20 0 0,0 0 0 0 0,0 0 0 0 0,0-1 0 0 0,-1 0 0 0 0,0 1-1 0 0,0-2 1 0 0,4-8 0 0 0,-8 13 19 0 0,1 0 0 0 0,0 0 0 0 0,-1 0 0 0 0,1 0 0 0 0,-1-1 0 0 0,0 1 0 0 0,1 0 0 0 0,-1 0 0 0 0,0 0 0 0 0,-1 0 0 0 0,1 0-1 0 0,0-1 1 0 0,0 1 0 0 0,-1 0 0 0 0,0 0 0 0 0,1 0 0 0 0,-1 0 0 0 0,0 0 0 0 0,0 0 0 0 0,0 0 0 0 0,0 0 0 0 0,0 1 0 0 0,0-1 0 0 0,-1 0 0 0 0,1 0 0 0 0,-1 1-1 0 0,1-1 1 0 0,-1 1 0 0 0,1 0 0 0 0,-1-1 0 0 0,0 1 0 0 0,0 0 0 0 0,0 0 0 0 0,0 0 0 0 0,0 0 0 0 0,0 0 0 0 0,0 0 0 0 0,0 1 0 0 0,-2-1 0 0 0,-3 0 39 0 0,0 1 0 0 0,1 0 1 0 0,-1 0-1 0 0,0 0 0 0 0,1 1 1 0 0,-13 3-1 0 0,-36 13 323 0 0,31-7-199 0 0,0 1 0 0 0,1 1 0 0 0,0 1 0 0 0,-31 23 0 0 0,43-28-196 0 0,1 1 0 0 0,0 0 0 0 0,0 1 0 0 0,1 0 0 0 0,0 1 0 0 0,1 0 0 0 0,0 0 0 0 0,1 0 0 0 0,1 1 0 0 0,-1 0 0 0 0,2 1 0 0 0,0 0 0 0 0,0-1 0 0 0,1 1 0 0 0,-3 18 0 0 0,7-27-17 0 0,-1 0 1 0 0,1 0-1 0 0,0-1 0 0 0,0 1 1 0 0,0 0-1 0 0,0-1 0 0 0,1 1 1 0 0,0 0-1 0 0,-1-1 0 0 0,1 1 0 0 0,1-1 1 0 0,-1 1-1 0 0,0-1 0 0 0,1 1 1 0 0,0-1-1 0 0,0 0 0 0 0,0 0 0 0 0,0 0 1 0 0,0 0-1 0 0,1 0 0 0 0,-1 0 1 0 0,1-1-1 0 0,4 5 0 0 0,-2-4-156 0 0,-1-1 0 0 0,1 1 0 0 0,-1-1 0 0 0,1 0 0 0 0,0 0 1 0 0,0 0-1 0 0,0-1 0 0 0,0 0 0 0 0,0 0 0 0 0,0 0 0 0 0,0-1 0 0 0,1 1 0 0 0,-1-1 0 0 0,0 0 0 0 0,0-1 0 0 0,6 0 0 0 0,6-3-1050 0 0,0-1-1 0 0,0 0 0 0 0,0-1 1 0 0,-1-1-1 0 0,0 0 0 0 0,22-15 1 0 0,32-31-4179 0 0,-20 17 1997 0 0,-46 32 3379 0 0,0 0-1 0 0,1 0 1 0 0,-2 0-1 0 0,1-1 0 0 0,0 1 1 0 0,-1-1-1 0 0,5-12 8321 0 0,-11 17-8048 0 0,0-1 0 0 0,0 1 0 0 0,1 0 0 0 0,-1-1 0 0 0,0 2 0 0 0,0-1 0 0 0,0 0 0 0 0,0 0 1 0 0,0 1-1 0 0,0 0 0 0 0,0 0 0 0 0,0-1 0 0 0,1 1 0 0 0,-1 1 0 0 0,0-1 0 0 0,1 0 0 0 0,-1 1 1 0 0,1 0-1 0 0,-5 3 0 0 0,-3 3 270 0 0,1 0 0 0 0,0 1 0 0 0,-12 14 0 0 0,20-21-494 0 0,-13 14 434 0 0,0 1 0 0 0,-16 30-1 0 0,-45 101-64 0 0,59-114-341 0 0,3 1 0 0 0,-14 53-1 0 0,5 8-27 0 0,-55 201 176 0 0,66-268-275 0 0,0-2 1 0 0,-28 48 0 0 0,27-55 106 0 0,-2 0-1 0 0,-15 17 1 0 0,19-26-120 0 0,0-1 0 0 0,0 0 0 0 0,-20 14 0 0 0,24-20 74 0 0,0 0-1 0 0,0-1 1 0 0,0 1 0 0 0,0-1-1 0 0,-1-1 1 0 0,1 1 0 0 0,-1-1 0 0 0,0 0-1 0 0,-11 1 1 0 0,4-1 493 0 0,-1-2 1 0 0,-28-1 0 0 0,36 0-319 0 0,0 0 0 0 0,0-1 0 0 0,0 0 0 0 0,0 0 0 0 0,1 0 1 0 0,-1-1-1 0 0,1 0 0 0 0,-9-6 0 0 0,10 6-88 0 0,0-1-1 0 0,1 0 1 0 0,0 0 0 0 0,0 0-1 0 0,0 0 1 0 0,0-1-1 0 0,0 0 1 0 0,1 0-1 0 0,0 0 1 0 0,0 0 0 0 0,1 0-1 0 0,-1-1 1 0 0,1 1-1 0 0,0-1 1 0 0,1 1 0 0 0,-1-1-1 0 0,1 0 1 0 0,-1-6-1 0 0,1 1 1 0 0,1 0 0 0 0,-1 0 0 0 0,2 0 0 0 0,-1 0 0 0 0,2 0 0 0 0,-1 0 0 0 0,2 1 0 0 0,6-22 0 0 0,0 11 28 0 0,1 0 0 0 0,1 0 0 0 0,0 1 0 0 0,2 0 0 0 0,19-22 0 0 0,85-85 264 0 0,-63 79-340 0 0,96-68 0 0 0,-76 71-36 0 0,-31 21 0 0 0,-18 11-1144 0 0,46-18-1 0 0,-18 10-263 0 0,-35 14 129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3224 0 0,'0'0'143'0'0,"-4"13"26"0"0,-23 19 1606 0 0,-20 12 5368 0 0,-4 4 1731 0 0,44-41-8133 0 0,1 0 0 0 0,1 0 0 0 0,-1 1 0 0 0,1-1 0 0 0,-6 14 0 0 0,2-1-465 0 0,-8 16 257 0 0,16-34-515 0 0,1 0-1 0 0,-1 0 1 0 0,1 0 0 0 0,-1 1-1 0 0,1-1 1 0 0,0 0-1 0 0,0 0 1 0 0,0 0 0 0 0,0 1-1 0 0,0-1 1 0 0,1 0-1 0 0,-1 0 1 0 0,0 0 0 0 0,2 3-1 0 0,1 6-52 0 0,1-1-141 0 0,-3-10 154 0 0,0 0 1 0 0,0 1-1 0 0,0-1 0 0 0,-1 0 1 0 0,1 0-1 0 0,0 1 0 0 0,0-1 1 0 0,0 0-1 0 0,-1 0 1 0 0,1 0-1 0 0,0 0 0 0 0,0 0 1 0 0,0 0-1 0 0,0 0 1 0 0,1-1-1 0 0,2 0-442 0 0,0 0 1 0 0,0 0-1 0 0,0 0 0 0 0,0-1 1 0 0,6-3-1 0 0,7-3-5038 0 0,10-1-2256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0.8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92 1 456 0 0,'-16'19'0'0'0,"6"-14"0"0"0,2 3 0 0 0,3-1 0 0 0,-3 6 1648 0 0,-2-6 288 0 0,-3 1 56 0 0,5 0 16 0 0,3 4-1336 0 0,5-4-256 0 0,-8 0-64 0 0,11 3 0 0 0,2-2-352 0 0,3-1 0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6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14600 0 0,'0'0'1320'0'0,"-5"6"186"0"0,-8 8 739 0 0,-2 1-880 0 0,2 0 1 0 0,-1 1-1 0 0,-15 27 1 0 0,18-24-1003 0 0,6-12-251 0 0,1-1 1 0 0,1 1 0 0 0,-1 0 0 0 0,1 0 0 0 0,-2 9 0 0 0,0-1-22 0 0,1 2-2252 0 0,2-6-2969 0 0,2 0-3019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7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290 631 11024 0 0,'0'0'505'0'0,"1"0"-9"0"0,0 0-486 0 0,0 0-1 0 0,-1 0 1 0 0,1 0 0 0 0,0 0-1 0 0,-1 0 1 0 0,1-1 0 0 0,0 1-1 0 0,-1 0 1 0 0,1 0 0 0 0,0-1 0 0 0,-1 1-1 0 0,1 0 1 0 0,-1-1 0 0 0,1 1-1 0 0,-1-1 1 0 0,1 1 0 0 0,-1-1-1 0 0,1 1 1 0 0,-1-1 0 0 0,1 0-1 0 0,2-2 124 0 0,15-5 2478 0 0,24-7-1 0 0,8-3-625 0 0,51-32 59 0 0,-71 34-1632 0 0,59-36 196 0 0,-22 17-372 0 0,121-84 0 0 0,-175 110-219 0 0,-1-2 1 0 0,-1 1-1 0 0,0-1 0 0 0,0-1 0 0 0,-1 0 0 0 0,16-26 0 0 0,-21 29-6 0 0,0 1 0 0 0,-1-1 1 0 0,0 0-1 0 0,0-1 0 0 0,-1 1 0 0 0,-1 0 0 0 0,1-1 0 0 0,-1 1 0 0 0,-1-1 0 0 0,0 0 0 0 0,0 0 0 0 0,-2-11 0 0 0,1 18-2 0 0,0 0-1 0 0,-1 0 0 0 0,1-1 0 0 0,-1 1 0 0 0,0 0 1 0 0,0 0-1 0 0,0 0 0 0 0,0 0 0 0 0,-1 0 1 0 0,1 0-1 0 0,-1 1 0 0 0,0-1 0 0 0,0 0 0 0 0,0 1 1 0 0,0-1-1 0 0,0 1 0 0 0,0 0 0 0 0,-1-1 1 0 0,1 1-1 0 0,-1 0 0 0 0,1 1 0 0 0,-1-1 0 0 0,0 0 1 0 0,0 1-1 0 0,0 0 0 0 0,0-1 0 0 0,0 1 1 0 0,0 0-1 0 0,0 1 0 0 0,0-1 0 0 0,-1 0 0 0 0,1 1 1 0 0,0 0-1 0 0,0 0 0 0 0,-5 0 0 0 0,-6 1 49 0 0,0 0 1 0 0,0 1-1 0 0,0 0 0 0 0,0 1 0 0 0,1 1 0 0 0,-1 0 0 0 0,-13 7 0 0 0,-3 3 159 0 0,-52 32-1 0 0,56-28-76 0 0,2 0 0 0 0,0 1 0 0 0,-29 31 0 0 0,-57 74 144 0 0,55-59-255 0 0,14-14 34 0 0,-43 71 0 0 0,17-22 243 0 0,23-37-305 0 0,3 1 0 0 0,-35 74 0 0 0,57-102-6 0 0,13-25 31 0 0,0 1 0 0 0,0-1 0 0 0,1 2 0 0 0,0-1 0 0 0,-5 25 0 0 0,10-31-14 0 0,12-22 121 0 0,-8 11-117 0 0,21-25 21 0 0,0 1 1 0 0,2 1 0 0 0,1 1 0 0 0,1 2 0 0 0,2 0 0 0 0,45-27 0 0 0,-51 37-39 0 0,27-13 0 0 0,-43 24 2 0 0,-1 0-1 0 0,1 1 1 0 0,-1 1-1 0 0,1-1 1 0 0,0 1-1 0 0,0 1 1 0 0,15-2-1 0 0,-21 3-4 0 0,1 0 0 0 0,-1 1 1 0 0,0-1-1 0 0,1 0 0 0 0,-1 1 0 0 0,0 0 0 0 0,0 0 0 0 0,1 0 0 0 0,-1 0 1 0 0,0 0-1 0 0,0 1 0 0 0,0 0 0 0 0,-1-1 0 0 0,5 4 0 0 0,-5-3 0 0 0,0 0 1 0 0,0 0-1 0 0,0 0 0 0 0,-1 0 0 0 0,1 0 0 0 0,-1 1 1 0 0,0-1-1 0 0,0 0 0 0 0,1 1 0 0 0,-1-1 1 0 0,-1 1-1 0 0,1-1 0 0 0,0 1 0 0 0,-1 0 0 0 0,1-1 1 0 0,-1 1-1 0 0,0-1 0 0 0,0 4 0 0 0,0 1 0 0 0,-1 0 0 0 0,0 0 1 0 0,0 0-1 0 0,0-1 0 0 0,-1 1 0 0 0,0 0 0 0 0,-1-1 0 0 0,0 1 1 0 0,0-1-1 0 0,0 0 0 0 0,0 0 0 0 0,-1 0 0 0 0,0 0 0 0 0,-9 9 0 0 0,2-4 32 0 0,0 0-1 0 0,-1-1 0 0 0,0 0 0 0 0,-1-1 0 0 0,-22 13 0 0 0,25-16-8 0 0,5-3-10 0 0,0 0 0 0 0,0-1 0 0 0,0 1-1 0 0,-1-1 1 0 0,1 0 0 0 0,0 0-1 0 0,-9 1 1 0 0,-10 3 8 0 0,23-6 60 0 0,0-11-1 0 0,1 9-75 0 0,0 1 0 0 0,0-1 0 0 0,0 1 0 0 0,0-1 0 0 0,0 0 0 0 0,0 1 0 0 0,0-1 1 0 0,0 1-1 0 0,1-1 0 0 0,-1 1 0 0 0,1-1 0 0 0,-1 1 0 0 0,1-1 0 0 0,-1 1 0 0 0,1-1 0 0 0,1 0 0 0 0,2-6 0 0 0,1 0 0 0 0,-1 0 0 0 0,1 1 0 0 0,1-1 0 0 0,-1 1 0 0 0,1 0 0 0 0,0 1 0 0 0,1 0 0 0 0,7-7 0 0 0,2 2 0 0 0,-15 11 0 0 0,0-1 0 0 0,-1 1 0 0 0,1 0 0 0 0,0-1 0 0 0,-1 1 0 0 0,1 0 0 0 0,0-1 0 0 0,-1 1 0 0 0,1 0 0 0 0,0 0 0 0 0,-1 0 0 0 0,1-1 0 0 0,0 1 0 0 0,0 0 0 0 0,1 0 0 0 0,2 4 0 0 0,-4-4 0 0 0,6 4-16 0 0,0 0 0 0 0,-1 0 0 0 0,1 1 0 0 0,-1 0 0 0 0,0 0 0 0 0,0 0 0 0 0,5 8 0 0 0,-4-6-6 0 0,0 0 0 0 0,0 0 0 0 0,12 9 0 0 0,-10-10-103 0 0,0 0 0 0 0,0-1 0 0 0,1 0 0 0 0,0 0 0 0 0,17 6 0 0 0,-19-10-8 0 0,0 1 0 0 0,-1-1 0 0 0,1 0 1 0 0,0 0-1 0 0,0-1 0 0 0,0 0 0 0 0,0 0 0 0 0,0-1 0 0 0,7-1 1 0 0,4 0-1038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7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266 261 3224 0 0,'1'0'5814'0'0,"2"0"-4997"0"0,-1 0-1 0 0,0 0 0 0 0,0-1 0 0 0,0 1 1 0 0,0-1-1 0 0,0 1 0 0 0,4-3 0 0 0,15-9 2234 0 0,17-23-1991 0 0,-24 21-526 0 0,-5 5-497 0 0,0 0-1 0 0,0 0 1 0 0,-1-1-1 0 0,0-1 1 0 0,12-20-1 0 0,-19 28-10 0 0,1-1 0 0 0,-1 1 0 0 0,0-1 0 0 0,0 1 0 0 0,-1-1 0 0 0,1 1 0 0 0,-1-1 0 0 0,0 0 0 0 0,0 1 0 0 0,0-1 0 0 0,0 0 0 0 0,-1 1 0 0 0,1-1 0 0 0,-1 1 0 0 0,-1-4 0 0 0,1 4 39 0 0,0 0 0 0 0,0 0-1 0 0,0 0 1 0 0,0 0 0 0 0,-1 0-1 0 0,0 1 1 0 0,1-1-1 0 0,-1 1 1 0 0,0-1 0 0 0,0 1-1 0 0,0 0 1 0 0,-1-1 0 0 0,1 1-1 0 0,0 0 1 0 0,-1 1-1 0 0,1-1 1 0 0,-6-2 0 0 0,2 2 80 0 0,0 0 0 0 0,-1 0 0 0 0,0 1 0 0 0,1 0 0 0 0,-1 0 0 0 0,0 0 1 0 0,1 1-1 0 0,-1 0 0 0 0,0 1 0 0 0,1-1 0 0 0,-11 4 0 0 0,-7 1 506 0 0,-40 16 1 0 0,62-20-623 0 0,-22 8 323 0 0,0 1-1 0 0,-31 19 1 0 0,45-23-300 0 0,0 0 0 0 0,1 1 1 0 0,0 0-1 0 0,1 0 0 0 0,-1 1 1 0 0,1 0-1 0 0,1 0 0 0 0,-7 10 1 0 0,11-12-51 0 0,0 0 0 0 0,0 0 0 0 0,0 0 0 0 0,1 0 0 0 0,0 0 0 0 0,0 1 0 0 0,0-1 0 0 0,1 0 1 0 0,0 1-1 0 0,1-1 0 0 0,-1 10 0 0 0,1-12-1 0 0,0 0 0 0 0,0 0-1 0 0,1-1 1 0 0,-1 1 0 0 0,1 0 0 0 0,0 0 0 0 0,0-1 0 0 0,0 1 0 0 0,1-1 0 0 0,-1 1-1 0 0,1-1 1 0 0,0 1 0 0 0,0-1 0 0 0,0 0 0 0 0,0 0 0 0 0,1 0 0 0 0,-1 0 0 0 0,1 0-1 0 0,-1-1 1 0 0,6 5 0 0 0,0-3 3 0 0,0 1-1 0 0,0-1 0 0 0,0-1 1 0 0,1 1-1 0 0,-1-2 0 0 0,1 1 1 0 0,11 1-1 0 0,-5-2 7 0 0,0 0-1 0 0,0-2 1 0 0,23-1 0 0 0,-29 0-6 0 0,0 0 1 0 0,-1 0-1 0 0,0-1 1 0 0,1 0-1 0 0,-1 0 1 0 0,0-1-1 0 0,0 0 1 0 0,0 0 0 0 0,0-1-1 0 0,0 0 1 0 0,-1 0-1 0 0,0-1 1 0 0,0 0-1 0 0,0 0 1 0 0,-1-1-1 0 0,1 0 1 0 0,-1 0 0 0 0,-1 0-1 0 0,1-1 1 0 0,5-8-1 0 0,-6 6 10 0 0,-1 0 0 0 0,0 0 0 0 0,0 0 1 0 0,0 0-1 0 0,-1-1 0 0 0,-1 1 0 0 0,0-1 0 0 0,0 0 0 0 0,-1 0 0 0 0,1-19 0 0 0,-2 22-9 0 0,0 0 1 0 0,-1-1-1 0 0,0 1 0 0 0,0 0 0 0 0,0 0 0 0 0,-1 0 0 0 0,-4-11 1 0 0,5 16-3 0 0,0-1 0 0 0,-1 1 0 0 0,1 0 0 0 0,-1-1 0 0 0,1 1 0 0 0,-1 0 0 0 0,0 0 0 0 0,0 0 0 0 0,0 0 0 0 0,0 0 0 0 0,0 1 0 0 0,0-1 0 0 0,0 0 0 0 0,-1 1 0 0 0,1 0 0 0 0,-1-1 0 0 0,1 1 1 0 0,-1 0-1 0 0,1 1 0 0 0,-1-1 0 0 0,0 0 0 0 0,1 1 0 0 0,-4-1 0 0 0,-3 0-2 0 0,0 1 1 0 0,0 0-1 0 0,0 1 0 0 0,0 0 1 0 0,0 1-1 0 0,-15 4 1 0 0,3 0-8 0 0,-31 16 0 0 0,49-20-103 0 0,-1-1 0 0 0,1 1 0 0 0,0 0 0 0 0,0 0 0 0 0,0 0 0 0 0,0 0-1 0 0,0 1 1 0 0,1-1 0 0 0,-1 1 0 0 0,1 0 0 0 0,-1 0 0 0 0,1 0 0 0 0,0 0 0 0 0,-2 5 0 0 0,3-6 18 0 0,0-1 1 0 0,1 1-1 0 0,0 0 1 0 0,-1 0-1 0 0,1 0 1 0 0,0 0-1 0 0,0 0 1 0 0,0 0-1 0 0,0 0 1 0 0,0 0-1 0 0,0 0 1 0 0,0 0-1 0 0,1 0 1 0 0,-1 0-1 0 0,1-1 1 0 0,0 1-1 0 0,-1 0 0 0 0,1 0 1 0 0,0 0-1 0 0,0-1 1 0 0,0 1-1 0 0,0 0 1 0 0,0-1-1 0 0,1 1 1 0 0,-1-1-1 0 0,0 1 1 0 0,1-1-1 0 0,1 2 1 0 0,11 7-1932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8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15576 0 0,'0'0'1565'0'0,"-3"9"-72"0"0,-57 63 1830 0 0,38-43-2905 0 0,10-13-56 0 0,-21 36 0 0 0,17-27 52 0 0,12-21-325 0 0,2 0 1 0 0,-1 0-1 0 0,0 0 0 0 0,1 1 0 0 0,-4 8 1 0 0,4-6-6 0 0,-10 39 384 0 0,11-43-440 0 0,1 0 0 0 0,-1 1 0 0 0,1-1 1 0 0,0 0-1 0 0,0 0 0 0 0,0 0 0 0 0,1 1 0 0 0,-1-1 1 0 0,1 0-1 0 0,0 0 0 0 0,0 0 0 0 0,1 4 0 0 0,-1-7-22 0 0,0 1 0 0 0,-1 0 0 0 0,1-1 0 0 0,0 1 0 0 0,0 0-1 0 0,0-1 1 0 0,0 1 0 0 0,0-1 0 0 0,0 1 0 0 0,0-1 0 0 0,0 1 0 0 0,0-1-1 0 0,0 0 1 0 0,0 0 0 0 0,0 0 0 0 0,0 1 0 0 0,1-1 0 0 0,-1 0 0 0 0,0 0 0 0 0,0 0-1 0 0,0-1 1 0 0,0 1 0 0 0,0 0 0 0 0,0 0 0 0 0,2-1 0 0 0,29-9 81 0 0,6-6-71 0 0,-1-3 1 0 0,0-1-1 0 0,43-33 0 0 0,-36 24-89 0 0,-29 18 84 0 0,1-1 0 0 0,18-20-1 0 0,-20 19 1 0 0,0 0 0 0 0,23-16-1 0 0,-35 28-9 0 0,6-3 89 0 0,-10 10 87 0 0,-1 3-74 0 0,-2 8 256 0 0,4-13-340 0 0,0-1-1 0 0,0 1 1 0 0,0-1 0 0 0,-1 1 0 0 0,1-1 0 0 0,-1 1-1 0 0,-2 3 1 0 0,-2 3 10 0 0,1-1 0 0 0,0 1 0 0 0,0 0 0 0 0,-4 13 1 0 0,5-11 6 0 0,-1-1 1 0 0,-8 17 0 0 0,11-24-37 0 0,0-1 0 0 0,1 1 0 0 0,-1 0 0 0 0,1 0 0 0 0,0-1 0 0 0,0 1 0 0 0,1 0 0 0 0,-1 0 0 0 0,1 0 0 0 0,0 6 0 0 0,0-10 0 0 0,-1 0 0 0 0,1 1 0 0 0,0-1 0 0 0,0 0 0 0 0,0 1 0 0 0,0-1 0 0 0,0 0 0 0 0,0 1 0 0 0,0-1 0 0 0,0 0 0 0 0,0 0 0 0 0,0 1 0 0 0,0-1 0 0 0,0 0 0 0 0,1 1 0 0 0,-1-1 0 0 0,0 0 0 0 0,0 1 0 0 0,0-1 0 0 0,0 0 0 0 0,0 0 0 0 0,1 1 0 0 0,-1-1 0 0 0,0 0 0 0 0,0 1 0 0 0,0-1 0 0 0,1 0 0 0 0,-1 0 0 0 0,0 0 0 0 0,0 1 0 0 0,1-1 0 0 0,-1 0 0 0 0,0 0 0 0 0,1 0 0 0 0,-1 0 0 0 0,0 0 0 0 0,1 0 0 0 0,-1 1 0 0 0,0-1 0 0 0,0 0 0 0 0,1 0 0 0 0,-1 0 0 0 0,0 0 0 0 0,1 0 0 0 0,-1 0 0 0 0,0 0 0 0 0,1 0 0 0 0,-1 0 0 0 0,0 0 0 0 0,1-1 0 0 0,-1 1 0 0 0,0 0 0 0 0,1 0 0 0 0,0 0 0 0 0,3-1 5 0 0,-1 1-1 0 0,1-1 1 0 0,0 1-1 0 0,0-1 1 0 0,-1 0-1 0 0,1-1 0 0 0,0 1 1 0 0,-1-1-1 0 0,4-1 1 0 0,31-22 75 0 0,-18 12-50 0 0,6-4-26 0 0,42-27-43 0 0,109-52-1 0 0,-153 85 40 0 0,-16 6 0 0 0,0 1 0 0 0,1 1 0 0 0,-1-1 0 0 0,1 2 0 0 0,10-3 0 0 0,-19 5 0 0 0,0 0 0 0 0,-1 0 0 0 0,1 0 0 0 0,0 0 0 0 0,0 1 0 0 0,0-1 0 0 0,0 0 0 0 0,0 0 0 0 0,0 0 0 0 0,0 0 0 0 0,0 0 0 0 0,0 1 0 0 0,-1-1 0 0 0,1 0 0 0 0,0 0 0 0 0,0 0 0 0 0,0 0 0 0 0,0 0 0 0 0,0 1 0 0 0,0-1 0 0 0,0 0 0 0 0,0 0 0 0 0,0 0 0 0 0,0 0 0 0 0,0 1 0 0 0,0-1 0 0 0,0 0 0 0 0,0 0 0 0 0,1 0 0 0 0,-1 0 0 0 0,0 1 0 0 0,0-1 0 0 0,0 0 0 0 0,0 0 0 0 0,0 0 0 0 0,0 0 0 0 0,0 0 0 0 0,0 0 0 0 0,0 1 0 0 0,1-1 0 0 0,-1 0 0 0 0,0 0 0 0 0,0 0 0 0 0,0 0 0 0 0,0 0 0 0 0,0 0 0 0 0,1 0 0 0 0,-1 0 0 0 0,0 0 0 0 0,0 0 0 0 0,0 1 0 0 0,0-1 0 0 0,1 0 0 0 0,-1 0 0 0 0,0 0 0 0 0,0 0 0 0 0,0 0 0 0 0,0 0 0 0 0,0 0 0 0 0,1 0 0 0 0,-1 0 0 0 0,0 0 0 0 0,0-1 0 0 0,0 1 0 0 0,-4 6 4 0 0,0-1 0 0 0,-1 0-1 0 0,0 0 1 0 0,0 0-1 0 0,-7 4 1 0 0,4-3 7 0 0,1-1-1 0 0,-9 12 1 0 0,-11 13 56 0 0,-45 58 167 0 0,69-83-219 0 0,0 0 0 0 0,0 0 0 0 0,0 0 0 0 0,1 1 0 0 0,-1-1 0 0 0,1 0 0 0 0,1 1 0 0 0,-1-1 0 0 0,-1 13 0 0 0,3-16-34 0 0,-1 0 1 0 0,1 0-1 0 0,0 0 1 0 0,1 1-1 0 0,-1-1 1 0 0,0 0-1 0 0,1 0 1 0 0,-1 0-1 0 0,1 0 1 0 0,-1 0-1 0 0,1 1 1 0 0,0-1-1 0 0,0 0 1 0 0,0-1-1 0 0,0 1 1 0 0,0 0-1 0 0,1 0 1 0 0,-1 0-1 0 0,0-1 1 0 0,1 1-1 0 0,0 0 1 0 0,-1-1-1 0 0,1 0 1 0 0,0 1-1 0 0,-1-1 1 0 0,1 0-1 0 0,0 0 1 0 0,0 0-1 0 0,3 1 1 0 0,8 1-584 0 0,-10-2-34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8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593 197 17303 0 0,'-3'1'149'0'0,"0"-1"-1"0"0,0 1 1 0 0,0 1-1 0 0,0-1 1 0 0,1 0-1 0 0,-1 1 1 0 0,1-1-1 0 0,-1 1 1 0 0,1 0-1 0 0,-1 0 1 0 0,1 0-1 0 0,0 0 1 0 0,-2 3-1 0 0,-5 5 594 0 0,-11 20-1 0 0,6-9 1095 0 0,-4 6-824 0 0,-14 29 0 0 0,18-30-677 0 0,-28 40 0 0 0,-100 126 429 0 0,15-11-764 0 0,56-70 0 0 0,54-84 0 0 0,3-1 0 0 0,-9 12 0 0 0,18-30 0 0 0,5-7 0 0 0,0-1 0 0 0,0 0 0 0 0,0 0 0 0 0,0 0 0 0 0,0 0 0 0 0,0 0 0 0 0,0 0 0 0 0,0 1 0 0 0,0-1 0 0 0,0 0 0 0 0,0 0 0 0 0,0 0 0 0 0,0 0 0 0 0,0 0 0 0 0,0 0 0 0 0,0 1 0 0 0,0-1 0 0 0,0 0 0 0 0,0 0 0 0 0,0 0 0 0 0,0 0 0 0 0,-1 0 0 0 0,1 0 0 0 0,0 0 0 0 0,0 0 0 0 0,0 1 0 0 0,0-1 0 0 0,0 0 0 0 0,0 0 0 0 0,0 0 0 0 0,0 0 0 0 0,-1 0 0 0 0,1 0 0 0 0,0 0 0 0 0,0 0 0 0 0,0 0 0 0 0,0 0 0 0 0,0 0 0 0 0,0 0 0 0 0,0 0 0 0 0,-1 0 0 0 0,1 0 0 0 0,0 0 0 0 0,0 0 0 0 0,0 0 0 0 0,0 0 0 0 0,0 0 0 0 0,0 0 0 0 0,-1 0 0 0 0,1 0 0 0 0,0 0 0 0 0,0 0 0 0 0,0 0 0 0 0,0 0 0 0 0,0 0 0 0 0,0 0 0 0 0,0 0 0 0 0,-1 0 0 0 0,1 0 0 0 0,0-1 0 0 0,0 1 0 0 0,-2-6 0 0 0,2 6 0 0 0,1-2 3 0 0,-1-1-1 0 0,1 0 1 0 0,-1 1-1 0 0,1-1 1 0 0,0 1-1 0 0,0 0 1 0 0,0-1 0 0 0,2-3-1 0 0,5-12 39 0 0,0-1-8 0 0,0 1 0 0 0,1 0-1 0 0,0 0 1 0 0,2 1 0 0 0,16-21 0 0 0,-3 3-38 0 0,51-71 27 0 0,4 4-1 0 0,5 3 0 0 0,4 4 1 0 0,136-113-1 0 0,-220 204-21 0 0,124-100 518 0 0,-100 84-116 0 0,1 1 1 0 0,54-26-1 0 0,-79 43-398 0 0,10-5 44 0 0,28-8 0 0 0,-39 14-43 0 0,1 0 0 0 0,0 0 0 0 0,0 1 0 0 0,-1-1 0 0 0,1 1-1 0 0,0 0 1 0 0,0 0 0 0 0,0 0 0 0 0,0 1 0 0 0,-1-1 0 0 0,1 1-1 0 0,0 0 1 0 0,4 2 0 0 0,-6-3-4 0 0,0 1 0 0 0,0 0 0 0 0,-1 0 0 0 0,1 0 0 0 0,0 0 0 0 0,-1 1 0 0 0,1-1 0 0 0,-1 0 0 0 0,1 1 0 0 0,-1-1 0 0 0,0 1 0 0 0,1-1 0 0 0,-1 1 0 0 0,0-1 0 0 0,0 1 0 0 0,0 0 0 0 0,0 0 0 0 0,-1 0 0 0 0,2 2 0 0 0,-1-1 4 0 0,-1 1-1 0 0,0 0 1 0 0,1-1-1 0 0,-1 1 1 0 0,0 0-1 0 0,0-1 1 0 0,-1 1-1 0 0,1-1 1 0 0,-3 8-1 0 0,-1 2 13 0 0,-2 1-1 0 0,1-1 0 0 0,-2 0 1 0 0,-8 14-1 0 0,5-12 78 0 0,0 0 0 0 0,-1-1 1 0 0,0-1-1 0 0,-25 23 0 0 0,11-15 209 0 0,-48 31-1 0 0,56-42-14 0 0,-29 15 0 0 0,38-22-233 0 0,1 0 1 0 0,0-1-1 0 0,-1 0 0 0 0,1 0 0 0 0,-1-1 0 0 0,1 0 0 0 0,-12 0 0 0 0,13 0-40 0 0,1-2-1 0 0,0 1 1 0 0,-1-1-1 0 0,1 1 1 0 0,0-2-1 0 0,0 1 1 0 0,0 0-1 0 0,0-1 1 0 0,0 0 0 0 0,-6-3-1 0 0,8 3-19 0 0,-1-1 0 0 0,1 1-1 0 0,0-1 1 0 0,0 0 0 0 0,0 0 0 0 0,0 0-1 0 0,0 0 1 0 0,1 0 0 0 0,-1-1 0 0 0,1 1-1 0 0,0-1 1 0 0,0 1 0 0 0,-2-6 0 0 0,2 3-191 0 0,0 0-1 0 0,0-1 1 0 0,0 0 0 0 0,1 1 0 0 0,0-1 0 0 0,0 0 0 0 0,0-7-1 0 0,2 8-1578 0 0,-1 0 0 0 0,1 0-1 0 0,-1 0 1 0 0,5-11-1 0 0,4-5-6967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9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36 9760 0 0,'14'-11'598'0'0,"21"-13"4777"0"0,-43 44-2589 0 0,4-13-2374 0 0,0 0 0 0 0,0 0 0 0 0,-1-1 0 0 0,0 0-1 0 0,-6 7 1 0 0,-8 10 453 0 0,-268 381 4110 0 0,249-346-4866 0 0,18-30-34 0 0,1 1 0 0 0,-26 57 1 0 0,43-82-75 0 0,-24 66 11 0 0,24-62-13 0 0,0 1 1 0 0,0-1 0 0 0,1 1-1 0 0,0 0 1 0 0,0 0 0 0 0,2 12-1 0 0,-1-15 1 0 0,0-2-4 0 0,1 1-1 0 0,-1 0 1 0 0,1-1 0 0 0,0 1 0 0 0,0 0 0 0 0,2 4 0 0 0,-2-8 2 0 0,0 1 0 0 0,-1-1-1 0 0,1 0 1 0 0,0 0 0 0 0,0 0 0 0 0,0 0-1 0 0,0 0 1 0 0,0 0 0 0 0,0 0-1 0 0,0 0 1 0 0,0 0 0 0 0,0 0 0 0 0,1 0-1 0 0,-1-1 1 0 0,0 1 0 0 0,1 0-1 0 0,-1-1 1 0 0,0 1 0 0 0,1-1 0 0 0,-1 0-1 0 0,0 1 1 0 0,1-1 0 0 0,-1 0-1 0 0,1 0 1 0 0,-1 0 0 0 0,2 0 0 0 0,6-1-43 0 0,1 0 0 0 0,-1 0 0 0 0,0-1 0 0 0,1 0 1 0 0,-1-1-1 0 0,0 0 0 0 0,-1 0 0 0 0,1-1 1 0 0,13-8-1 0 0,9-7-814 0 0,33-28 0 0 0,-41 30-61 0 0,-6 5 205 0 0,-1-1-1 0 0,-1-1 0 0 0,0 0 0 0 0,16-20 1 0 0,-22 26 552 0 0,-8 7 132 0 0,0 0 0 0 0,0 1 0 0 0,1-1 0 0 0,-1 0 0 0 0,0-1 0 0 0,0 1 0 0 0,0 0 1 0 0,0 0-1 0 0,1-2 0 0 0,-2 3 79 0 0,-3 7 306 0 0,-27 50 1244 0 0,29-55-1542 0 0,-7 14 451 0 0,-12 24 627 0 0,-22 36 173 0 0,39-72-1289 0 0,1-1 1 0 0,0 1 0 0 0,0 0 0 0 0,0 0 0 0 0,1 0-1 0 0,-1 1 1 0 0,1-1 0 0 0,0 0 0 0 0,0 0-1 0 0,0 9 1 0 0,3-8-180 0 0,10-13-1860 0 0,5 1 779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49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5984 0 0,'0'0'9864'0'0,"0"6"-9768"0"0,4-3-96 0 0,2-1 0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0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83 17447 0 0,'-7'-13'1323'0'0,"-29"-33"1737"0"0,35 43-1968 0 0,0 3-1018 0 0,1 0 0 0 0,0 0 1 0 0,0 0-1 0 0,0 0 0 0 0,0 0 0 0 0,0-1 1 0 0,0 1-1 0 0,-1 0 0 0 0,1 0 0 0 0,0 0 1 0 0,0 0-1 0 0,0-1 0 0 0,0 1 0 0 0,0 0 1 0 0,0 0-1 0 0,0 0 0 0 0,0 0 0 0 0,0-1 1 0 0,0 1-1 0 0,0 0 0 0 0,0 0 1 0 0,0 0-1 0 0,0-1 0 0 0,0 1 0 0 0,0 0 1 0 0,0 0-1 0 0,0 0 0 0 0,0 0 0 0 0,0-1 1 0 0,0 1-1 0 0,0 0 0 0 0,0 0 0 0 0,0 0 1 0 0,0-1-1 0 0,0 1 0 0 0,0 0 0 0 0,0 0 1 0 0,1 0-1 0 0,-1 0 0 0 0,0 0 0 0 0,0-1 1 0 0,0 1-1 0 0,0 0 0 0 0,0 0 0 0 0,1 0 1 0 0,-1 0-1 0 0,0 0 0 0 0,0 0 0 0 0,0 0 1 0 0,0 0-1 0 0,1-1 0 0 0,-1 1 0 0 0,0 0 1 0 0,0 0-1 0 0,0 0 0 0 0,0 0 1 0 0,1 0-1 0 0,-1 0 0 0 0,3-1-366 0 0,5-2 408 0 0,1 1 0 0 0,-1 0-1 0 0,0 0 1 0 0,1 1 0 0 0,0 0 0 0 0,-1 0-1 0 0,1 1 1 0 0,15 2 0 0 0,0-2-10 0 0,-8 1-106 0 0,0 0 0 0 0,0 1 0 0 0,0 0 0 0 0,0 2 0 0 0,17 5 0 0 0,-26-6 0 0 0,-1 3 0 0 0,-6-4 2 0 0,0-1-1 0 0,0 1 0 0 0,0-1 1 0 0,-1 1-1 0 0,1-1 1 0 0,0 1-1 0 0,-1-1 0 0 0,1 1 1 0 0,-1-1-1 0 0,1 1 1 0 0,-1-1-1 0 0,0 1 0 0 0,0-1 1 0 0,0 0-1 0 0,1 0 1 0 0,-1 1-1 0 0,0-1 0 0 0,-1 0 1 0 0,0 1-1 0 0,-25 23 34 0 0,23-23-34 0 0,-9 8-1 0 0,-1-1 0 0 0,-1-1 0 0 0,0 0 0 0 0,-22 8 0 0 0,-29 15 0 0 0,52-22 8 0 0,-5 1 64 0 0,-28 22 0 0 0,41-27-61 0 0,1-1 0 0 0,0 1 1 0 0,0 0-1 0 0,1 0 0 0 0,-1 1 0 0 0,1 0 0 0 0,0-1 1 0 0,1 1-1 0 0,-5 9 0 0 0,7-12-11 0 0,1 0 1 0 0,-1 0-1 0 0,1-1 0 0 0,-1 1 0 0 0,1 0 1 0 0,0 0-1 0 0,0 0 0 0 0,0 0 1 0 0,0-1-1 0 0,1 1 0 0 0,-1 0 0 0 0,1 0 1 0 0,0-1-1 0 0,-1 1 0 0 0,1 0 1 0 0,1-1-1 0 0,-1 1 0 0 0,0 0 0 0 0,1-1 1 0 0,-1 0-1 0 0,1 1 0 0 0,0-1 0 0 0,-1 0 1 0 0,1 0-1 0 0,0 0 0 0 0,0 0 1 0 0,1 0-1 0 0,-1 0 0 0 0,0-1 0 0 0,1 1 1 0 0,-1-1-1 0 0,1 0 0 0 0,-1 1 0 0 0,1-1 1 0 0,0 0-1 0 0,-1-1 0 0 0,1 1 1 0 0,3 0-1 0 0,7 0-331 0 0,0 0 1 0 0,0 0-1 0 0,0-2 1 0 0,0 0-1 0 0,0 0 1 0 0,0-1-1 0 0,0-1 1 0 0,23-8-1 0 0,-18 5-1297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127 315 20071 0 0,'-8'3'354'0'0,"-1"1"0"0"0,1 0 0 0 0,0 1 1 0 0,1 0-1 0 0,-1 0 0 0 0,1 1 0 0 0,0 0 0 0 0,0 0 0 0 0,1 0 0 0 0,-1 1 0 0 0,2 0 0 0 0,-1 1 0 0 0,1-1 0 0 0,0 1 0 0 0,0 0 0 0 0,-6 16 0 0 0,9-19-328 0 0,1 0 1 0 0,0 0-1 0 0,0 0 0 0 0,-1 9 1 0 0,2-13-87 0 0,0 0 1 0 0,-1 0-1 0 0,1 0 1 0 0,0 1 0 0 0,0-1-1 0 0,0 0 1 0 0,0 0-1 0 0,0 0 1 0 0,1 0-1 0 0,-1 0 1 0 0,0 0-1 0 0,0 0 1 0 0,1 0-1 0 0,-1 0 1 0 0,1 1 0 0 0,-1-1-1 0 0,1 0 1 0 0,-1-1-1 0 0,1 1 1 0 0,0 0-1 0 0,-1 0 1 0 0,1 0-1 0 0,0 0 1 0 0,0 0-1 0 0,-1-1 1 0 0,3 2 0 0 0,7 1-2272 0 0,0 1-5803 0 0</inkml:trace>
  <inkml:trace contextRef="#ctx0" brushRef="#br0" timeOffset="1">379 0 14600 0 0,'0'0'704'0'0,"-4"3"-312"0"0,-4-3 24 0 0,6 4-328 0 0,-6-2-88 0 0,1 2 0 0 0,0-1 0 0 0,4 0 192 0 0,-5 7 15 0 0,5-1 9 0 0,0 3 0 0 0,-4 1-216 0 0,7 0 0 0 0,-4 3 0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1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103 188 6912 0 0,'0'0'528'0'0,"0"1"-342"0"0,0 1 105 0 0,0-1 0 0 0,0 0 0 0 0,0 1 0 0 0,0-1 0 0 0,1 0 0 0 0,-1 1 0 0 0,0-1 0 0 0,1 0 0 0 0,-1 0 0 0 0,1 1 0 0 0,-1-1 0 0 0,1 0 0 0 0,-1 0 0 0 0,1 0 0 0 0,0 0 0 0 0,0 0 0 0 0,0 0 0 0 0,0 0 0 0 0,0 0 0 0 0,0 0 0 0 0,2 1 0 0 0,-1 0 93 0 0,0-1 0 0 0,1 0 0 0 0,-1 0 0 0 0,1 0 0 0 0,-1-1 0 0 0,1 1 0 0 0,-1 0 0 0 0,1-1 1 0 0,-1 0-1 0 0,6 1 0 0 0,-3-1 2 0 0,1-1 1 0 0,-1 1-1 0 0,1-1 0 0 0,-1 0 1 0 0,0 0-1 0 0,1-1 1 0 0,-1 1-1 0 0,0-1 0 0 0,0 0 1 0 0,8-5-1 0 0,0-2 194 0 0,0-1 0 0 0,-1-1-1 0 0,0 0 1 0 0,14-17 0 0 0,-22 24-476 0 0,0-1 1 0 0,-1 0-1 0 0,0 0 0 0 0,0 0 1 0 0,0 0-1 0 0,-1 0 0 0 0,0 0 1 0 0,0-1-1 0 0,0 1 0 0 0,0-1 1 0 0,-1 1-1 0 0,0-1 0 0 0,0 0 1 0 0,-1 1-1 0 0,0-10 0 0 0,0 13-68 0 0,0 0-1 0 0,0 0 1 0 0,-1 0-1 0 0,1 0 0 0 0,-1 0 1 0 0,1 0-1 0 0,-1 1 1 0 0,1-1-1 0 0,-1 0 1 0 0,0 0-1 0 0,0 1 1 0 0,0-1-1 0 0,0 1 1 0 0,0-1-1 0 0,-1 1 1 0 0,1-1-1 0 0,0 1 1 0 0,-1 0-1 0 0,-1-2 0 0 0,0 2 10 0 0,1-1 0 0 0,-1 1 0 0 0,0 0 0 0 0,0 0 0 0 0,1 0 0 0 0,-1 0 0 0 0,0 1 0 0 0,0-1 0 0 0,0 1 0 0 0,0-1 0 0 0,-4 1 0 0 0,-5 1 99 0 0,0 0 1 0 0,0 1-1 0 0,0 1 0 0 0,-20 6 1 0 0,15-4-75 0 0,1 2 0 0 0,0 0 0 0 0,0 1-1 0 0,0 0 1 0 0,1 1 0 0 0,1 1 0 0 0,0 0 0 0 0,-25 24 0 0 0,37-32-47 0 0,-1 1-1 0 0,1 0 1 0 0,0 0-1 0 0,0 0 1 0 0,0 0-1 0 0,0 0 1 0 0,0 1 0 0 0,1-1-1 0 0,0 0 1 0 0,-1 1-1 0 0,1-1 1 0 0,0 1-1 0 0,1 0 1 0 0,-1-1-1 0 0,1 1 1 0 0,-1 0-1 0 0,1-1 1 0 0,0 1 0 0 0,1 0-1 0 0,-1-1 1 0 0,1 1-1 0 0,0 3 1 0 0,1-2-20 0 0,-1-1 1 0 0,1 0 0 0 0,-1 0-1 0 0,1 0 1 0 0,1 0 0 0 0,-1-1-1 0 0,0 1 1 0 0,1-1 0 0 0,0 1-1 0 0,0-1 1 0 0,0 0 0 0 0,0 0-1 0 0,0 0 1 0 0,1 0-1 0 0,-1-1 1 0 0,1 1 0 0 0,0-1-1 0 0,6 3 1 0 0,2-1-67 0 0,-1 1 0 0 0,1-2 0 0 0,0 1 0 0 0,0-2 1 0 0,0 0-1 0 0,0 0 0 0 0,1-1 0 0 0,-1 0 0 0 0,0-1 0 0 0,16-2 0 0 0,45-10-276 0 0,103-29 1 0 0,-154 37 327 0 0,-22 4 15 0 0,0 1-1 0 0,0 0 1 0 0,0-1 0 0 0,0 1-1 0 0,0-1 1 0 0,0 1-1 0 0,0 0 1 0 0,0-1 0 0 0,0 1-1 0 0,0-1 1 0 0,0 1-1 0 0,-1 0 1 0 0,1-1 0 0 0,0 1-1 0 0,0-1 1 0 0,0 1-1 0 0,-1-1 1 0 0,1 1 0 0 0,0 0-1 0 0,-1 0 1 0 0,-10 23 121 0 0,8-17-94 0 0,2-5-28 0 0,0 0-1 0 0,0-1 0 0 0,1 0 0 0 0,-1 0 0 0 0,1 1 0 0 0,-1-1 0 0 0,1 0 0 0 0,-1 0 0 0 0,1 1 0 0 0,0-1 0 0 0,-1 1 0 0 0,1-1 0 0 0,0 0 0 0 0,0 1 0 0 0,0-1 0 0 0,0 1 0 0 0,0-1 0 0 0,1 0 0 0 0,-1 1 0 0 0,0-1 0 0 0,1 1 0 0 0,-1-1 0 0 0,1 0 0 0 0,-1 0 1 0 0,1 1-1 0 0,0-1 0 0 0,-1 0 0 0 0,1 0 0 0 0,0 0 0 0 0,0 1 0 0 0,0-1 0 0 0,0 0 0 0 0,0 0 0 0 0,0-1 0 0 0,0 1 0 0 0,0 0 0 0 0,0 0 0 0 0,2 1 0 0 0,-1-1-2 0 0,0-1 0 0 0,0 1-1 0 0,1 0 1 0 0,-1 0 0 0 0,0-1 0 0 0,0 0 0 0 0,1 1-1 0 0,-1-1 1 0 0,0 0 0 0 0,1 0 0 0 0,-1 0 0 0 0,0 0-1 0 0,0 0 1 0 0,1-1 0 0 0,-1 1 0 0 0,0-1 0 0 0,0 0-1 0 0,3 0 1 0 0,7-4-117 0 0,22-11-1 0 0,-28 13 21 0 0,2-1-102 0 0,-1-1-1 0 0,1 0 1 0 0,-1 0 0 0 0,0 0 0 0 0,6-8-1 0 0,16-19-3513 0 0,-11 11-5049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1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378 1 4544 0 0,'0'0'208'0'0,"1"1"-9"0"0,9 10 7782 0 0,-46-2-6851 0 0,24-6-545 0 0,1 0-1 0 0,-18 6 1 0 0,20-5-433 0 0,0 1 1 0 0,0 0 0 0 0,-16 12-1 0 0,-11 9 796 0 0,33-24-894 0 0,1 0 0 0 0,-1 0 1 0 0,1 1-1 0 0,0-1 0 0 0,0 1 0 0 0,0 0 0 0 0,-4 5 0 0 0,6-7-61 0 0,-1 0 0 0 0,1 0 0 0 0,0 0 0 0 0,-1 0 0 0 0,1 0 0 0 0,0 0 0 0 0,-1 0 1 0 0,1 0-1 0 0,0 1 0 0 0,0-1 0 0 0,0 0 0 0 0,0 0 0 0 0,0 0 0 0 0,0 0 0 0 0,0 0 0 0 0,1 0 0 0 0,-1 0 0 0 0,0 0 0 0 0,1 0 0 0 0,-1 0 0 0 0,0 0 0 0 0,1 0 0 0 0,-1 0 0 0 0,1 0 0 0 0,0 0 0 0 0,-1 0 0 0 0,1 0 0 0 0,0-1 0 0 0,-1 1 0 0 0,2 1 0 0 0,3 2 7 0 0,0 1 0 0 0,0-1 0 0 0,1 0 0 0 0,-1 0 0 0 0,1-1 0 0 0,0 0 0 0 0,12 5 0 0 0,-15-7 0 0 0,0 0 0 0 0,0 0 0 0 0,0 1 0 0 0,0-1 0 0 0,0 1 0 0 0,-1-1 0 0 0,1 1 0 0 0,-1 0 0 0 0,1 0 0 0 0,-1 0 0 0 0,5 5 0 0 0,-5-5 17 0 0,0-1 0 0 0,0 1 0 0 0,1 0-1 0 0,-1-1 1 0 0,1 1 0 0 0,-1-1-1 0 0,1 0 1 0 0,0 0 0 0 0,4 1-1 0 0,13 7 113 0 0,-16-7-123 0 0,1 1-1 0 0,-1 0 0 0 0,1 0 1 0 0,-1 0-1 0 0,0 0 0 0 0,0 1 1 0 0,0 0-1 0 0,-1 0 0 0 0,0 0 1 0 0,1 0-1 0 0,-1 0 0 0 0,-1 1 1 0 0,5 8-1 0 0,-7-11-22 0 0,0 0 0 0 0,0 0 0 0 0,0 0-1 0 0,0 1 1 0 0,0-1 0 0 0,-1 0 0 0 0,1 0 0 0 0,-1 0-1 0 0,1 0 1 0 0,-1 0 0 0 0,0 0 0 0 0,0 0 0 0 0,-1 3 0 0 0,-3 6-34 0 0,3-4 69 0 0,0-1-1 0 0,0 1 0 0 0,-1-1 1 0 0,0 0-1 0 0,0 0 0 0 0,0 0 1 0 0,-1 0-1 0 0,0 0 0 0 0,0-1 1 0 0,-1 0-1 0 0,1 0 0 0 0,-1 0 1 0 0,0 0-1 0 0,-1-1 0 0 0,1 0 1 0 0,-1 0-1 0 0,-9 5 0 0 0,-6 2-20 0 0,-6 4 54 0 0,-39 15 0 0 0,54-25 111 0 0,0-1-1 0 0,0-1 1 0 0,-24 4 0 0 0,29-6-119 0 0,0-1 1 0 0,1 0-1 0 0,-1 0 1 0 0,1-1-1 0 0,-1 0 1 0 0,1 0-1 0 0,-1-1 0 0 0,1 1 1 0 0,-9-5-1 0 0,12 5-49 0 0,0 0-1 0 0,1-1 1 0 0,-1 1-1 0 0,1-1 0 0 0,-1 1 1 0 0,1-1-1 0 0,0 0 0 0 0,-1 0 1 0 0,1 0-1 0 0,0 0 1 0 0,0 0-1 0 0,1-1 0 0 0,-1 1 1 0 0,0-1-1 0 0,1 1 1 0 0,-2-4-1 0 0,2 4-45 0 0,0-1 1 0 0,1 1-1 0 0,-1 0 1 0 0,1 0-1 0 0,0 0 1 0 0,-1-1-1 0 0,1 1 1 0 0,0 0-1 0 0,0 0 1 0 0,1-1 0 0 0,-1 1-1 0 0,0 0 1 0 0,1 0-1 0 0,-1 0 1 0 0,1-1-1 0 0,0 1 1 0 0,0 0-1 0 0,0 0 1 0 0,0 0-1 0 0,0 0 1 0 0,1-2-1 0 0,50-66-4778 0 0,-25 41 3038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664 17 6912 0 0,'-3'-7'714'0'0,"3"7"-432"0"0,0-1-1 0 0,-1 0 0 0 0,1 1 0 0 0,0-1 0 0 0,-1 1 0 0 0,1-1 0 0 0,-1 1 0 0 0,1-1 0 0 0,0 1 1 0 0,-1-1-1 0 0,1 1 0 0 0,-1-1 0 0 0,0 1 0 0 0,1 0 0 0 0,-1-1 0 0 0,1 1 0 0 0,-1 0 0 0 0,0-1 1 0 0,1 1-1 0 0,-1 0 0 0 0,1 0 0 0 0,-1 0 0 0 0,0 0 0 0 0,1-1 0 0 0,-1 1 0 0 0,0 0 0 0 0,1 0 1 0 0,-1 0-1 0 0,0 0 0 0 0,0 1 0 0 0,1-1 0 0 0,-1 0 0 0 0,1 0 0 0 0,-1 0 0 0 0,0 0 1 0 0,1 1-1 0 0,-1-1 0 0 0,0 0 0 0 0,1 1 0 0 0,-2-1 0 0 0,1 1 422 0 0,-2 1-218 0 0,0 0 0 0 0,-1 0 0 0 0,1 0-1 0 0,0 1 1 0 0,0 0 0 0 0,1-1-1 0 0,-1 1 1 0 0,0 0 0 0 0,-3 5 0 0 0,-19 35 830 0 0,12-21-791 0 0,-69 88 1052 0 0,52-72-1211 0 0,-153 218 394 0 0,77-81-680 0 0,89-143-80 0 0,2 1 1 0 0,1 1 0 0 0,-14 55-1 0 0,26-82-8 0 0,0 0 16 0 0,0-1-1 0 0,1 0 1 0 0,0 0-1 0 0,0 1 1 0 0,0-1-1 0 0,1 0 1 0 0,0 1-1 0 0,1 8 0 0 0,-1-15-21 0 0,1 0-1 0 0,-1 0 1 0 0,0 0-1 0 0,0 0 1 0 0,0 0-1 0 0,0 0 1 0 0,0 0-1 0 0,0 0 0 0 0,0 0 1 0 0,0-1-1 0 0,0 1 1 0 0,0 0-1 0 0,0 0 1 0 0,0 0-1 0 0,0 0 1 0 0,0 0-1 0 0,0 0 0 0 0,0 0 1 0 0,0 0-1 0 0,1 0 1 0 0,-1 0-1 0 0,0 0 1 0 0,0 0-1 0 0,0 0 1 0 0,0 0-1 0 0,0 0 0 0 0,0 0 1 0 0,0 0-1 0 0,0 0 1 0 0,0 0-1 0 0,0 0 1 0 0,1 0-1 0 0,-1 0 1 0 0,0 0-1 0 0,0 0 0 0 0,0 0 1 0 0,0 0-1 0 0,0 0 1 0 0,0 0-1 0 0,0 0 1 0 0,0 0-1 0 0,0 0 1 0 0,0 0-1 0 0,0 0 0 0 0,0 0 1 0 0,1 0-1 0 0,-1 0 1 0 0,0 0-1 0 0,0 0 1 0 0,0 1-1 0 0,0-1 1 0 0,0 0-1 0 0,0 0 0 0 0,0 0 1 0 0,0 0-1 0 0,5-15-519 0 0,1-24-348 0 0,-6 21 714 0 0,-2-1 0 0 0,0 1 0 0 0,-1-1 0 0 0,-7-18 0 0 0,-26-70 744 0 0,29 92 309 0 0,0 0 1 0 0,-17-27 0 0 0,23 41-835 0 0,1 1-1 0 0,-1-1 1 0 0,1 0 0 0 0,-1 0 0 0 0,1 0-1 0 0,0 0 1 0 0,-1 0 0 0 0,1 0-1 0 0,0 0 1 0 0,0 0 0 0 0,-1 0-1 0 0,1 0 1 0 0,0 0 0 0 0,0 0 0 0 0,0 0-1 0 0,0 0 1 0 0,1 0 0 0 0,-1 0-1 0 0,0 0 1 0 0,0 0 0 0 0,1 0-1 0 0,-1 0 1 0 0,0 1 0 0 0,1-1-1 0 0,-1 0 1 0 0,1 0 0 0 0,-1 0 0 0 0,1 0-1 0 0,-1 0 1 0 0,1 1 0 0 0,0-1-1 0 0,-1 0 1 0 0,1 1 0 0 0,0-1-1 0 0,0 0 1 0 0,-1 1 0 0 0,3-2-1 0 0,2-1 22 0 0,0 0 0 0 0,0 0-1 0 0,0 1 1 0 0,1 0-1 0 0,5-3 1 0 0,40-8-26 0 0,0 1-1 0 0,87-7 1 0 0,-54 8-27 0 0,96-11-881 0 0,-133 15-1658 0 0,-30 5 1033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2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53 10680 0 0,'-1'-3'234'0'0,"1"0"0"0"0,0 0 0 0 0,1 0 0 0 0,-1 0 0 0 0,0 0 0 0 0,1 0 0 0 0,0 0 0 0 0,-1 0 0 0 0,1 0 1 0 0,0 1-1 0 0,1-1 0 0 0,-1 0 0 0 0,3-3 0 0 0,2-2 6072 0 0,-9 17 124 0 0,0 2-6920 0 0,-1 1 1011 0 0,0 0-1 0 0,-1 0 1 0 0,-14 22-1 0 0,8-13-361 0 0,-2 4 26 0 0,1 0 0 0 0,-15 45 0 0 0,25-59-185 0 0,2-10 1 0 0,0-1-1 0 0,0 0 0 0 0,0 0 1 0 0,0 1-1 0 0,0-1 1 0 0,0 0-1 0 0,0 1 1 0 0,0-1-1 0 0,0 0 1 0 0,0 0-1 0 0,0 1 0 0 0,1-1 1 0 0,-1 0-1 0 0,0 0 1 0 0,0 1-1 0 0,0-1 1 0 0,0 0-1 0 0,1 0 1 0 0,-1 1-1 0 0,0-1 0 0 0,0 0 1 0 0,1 0-1 0 0,-1 1 1 0 0,2-1 6 0 0,1 1 1 0 0,-1-1 0 0 0,0 1 0 0 0,0-1-1 0 0,0 0 1 0 0,1 0 0 0 0,-1 0-1 0 0,0 0 1 0 0,0 0 0 0 0,1 0-1 0 0,-1 0 1 0 0,0-1 0 0 0,0 1-1 0 0,0-1 1 0 0,0 0 0 0 0,3-1-1 0 0,35-16 108 0 0,74-58-255 0 0,-80 52 131 0 0,-31 23 18 0 0,-3 1-8 0 0,1-1 0 0 0,-1 1 0 0 0,1 0 0 0 0,0 0 0 0 0,-1-1 0 0 0,1 1 1 0 0,-1 0-1 0 0,1-1 0 0 0,-1 1 0 0 0,1-1 0 0 0,-1 1 0 0 0,1-1 0 0 0,-1 1 0 0 0,1-1 1 0 0,-1 1-1 0 0,0-1 0 0 0,1 1 0 0 0,-1-1 0 0 0,0 0 0 0 0,1 1 0 0 0,-1-1 0 0 0,0-1 0 0 0,-11 9 217 0 0,-3 3-54 0 0,-1 1 1 0 0,2 1 0 0 0,-1 0-1 0 0,-20 26 1 0 0,28-30-129 0 0,-1 0 0 0 0,2 0 1 0 0,-1 1-1 0 0,1 0 0 0 0,1 0 0 0 0,-1 0 0 0 0,1 1 1 0 0,1-1-1 0 0,0 1 0 0 0,-2 11 0 0 0,4-15-7 0 0,1 0 0 0 0,-1 0 1 0 0,1 1-1 0 0,0-1 0 0 0,0 0 0 0 0,1 0 0 0 0,1 9 1 0 0,-1-13-138 0 0,0 0 0 0 0,0 1 0 0 0,0-1 0 0 0,0 0 0 0 0,0 0 0 0 0,1 1 0 0 0,-1-1 0 0 0,0 0 0 0 0,1 0 0 0 0,0-1 0 0 0,-1 1 0 0 0,1 0 0 0 0,0 0 0 0 0,0-1 0 0 0,0 1 1 0 0,0-1-1 0 0,0 0 0 0 0,1 0 0 0 0,-1 0 0 0 0,3 1 0 0 0,-3-1-928 0 0,7-1-11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4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746 0 5064 0 0,'0'0'389'0'0,"-14"3"120"0"0,5-2 2231 0 0,0 2-1 0 0,0-1 1 0 0,-9 5-1 0 0,-22 15 2236 0 0,-34 34-3726 0 0,34-24-156 0 0,-9 8-152 0 0,-68 71 1 0 0,-31 58 297 0 0,103-109-1007 0 0,-61 107 0 0 0,94-147-215 0 0,2 0 0 0 0,0 2 0 0 0,1-1-1 0 0,-6 28 1 0 0,12-37-11 0 0,0-1 0 0 0,1 1 0 0 0,0 1 0 0 0,1-1 0 0 0,1 0 0 0 0,0 0 0 0 0,0 0 0 0 0,1 0 0 0 0,5 23 0 0 0,-4-30-313 0 0,0 0 0 0 0,0 0 1 0 0,0-1-1 0 0,0 1 0 0 0,4 6 0 0 0,-3-8-378 0 0,0 1 0 0 0,0 0 0 0 0,0-1 0 0 0,0 1 0 0 0,0-1 0 0 0,1 0 0 0 0,0 0 0 0 0,-1-1 0 0 0,1 1 0 0 0,7 3 0 0 0,3 0-7330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4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215 126 12528 0 0,'0'0'1514'0'0,"-1"3"-680"0"0,-4 7-23 0 0,-66 151 5307 0 0,53-121-5463 0 0,-21 64 0 0 0,-4 46 529 0 0,40-137-1058 0 0,-9 35 169 0 0,-11 88 0 0 0,23-132-292 0 0,0 1 1 0 0,0-1-1 0 0,1 1 0 0 0,0-1 0 0 0,1 6 1 0 0,1 16 40 0 0,0-27 10 0 0,2-1-23 0 0,-1 0 0 0 0,1 0 0 0 0,0-1 0 0 0,-1 1 0 0 0,0-1 0 0 0,0 0 0 0 0,0-1 0 0 0,0 1 0 0 0,6-7 1 0 0,3-5 205 0 0,14-21 1 0 0,13-12-14 0 0,-5 7-224 0 0,158-196 292 0 0,-80 100-144 0 0,-51 65-108 0 0,137-124 0 0 0,-186 183-39 0 0,-11 11-10 0 0,1-1 0 0 0,-1 1 0 0 0,1 0 1 0 0,-1 0-1 0 0,1 0 0 0 0,4-3 0 0 0,-6 5-308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5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120 253 6912 0 0,'3'-17'10160'0'0,"5"3"-7210"0"0,-4 10-2920 0 0,1-1-1 0 0,-1 1 0 0 0,10-6 0 0 0,28-30 117 0 0,-33 33-131 0 0,0-1 1 0 0,-1 0 0 0 0,0 0 0 0 0,-1-1-1 0 0,0 0 1 0 0,0 0 0 0 0,-1-1 0 0 0,-1 0-1 0 0,7-12 1 0 0,-11 19 2 0 0,0 1-1 0 0,-1-1 1 0 0,1 0-1 0 0,0 0 1 0 0,-1 0 0 0 0,1 0-1 0 0,-1 1 1 0 0,0-1-1 0 0,0 0 1 0 0,0 0-1 0 0,-1 0 1 0 0,1 0 0 0 0,-1 0-1 0 0,1 0 1 0 0,-2-3-1 0 0,1 5 9 0 0,0 1-1 0 0,0-1 1 0 0,0 0-1 0 0,1 0 1 0 0,-1 0-1 0 0,0 1 1 0 0,0-1-1 0 0,0 1 0 0 0,0-1 1 0 0,0 0-1 0 0,0 1 1 0 0,-1 0-1 0 0,1-1 1 0 0,0 1-1 0 0,0 0 1 0 0,0-1-1 0 0,0 1 0 0 0,0 0 1 0 0,-1 0-1 0 0,1 0 1 0 0,0 0-1 0 0,0 0 1 0 0,0 0-1 0 0,-1 0 1 0 0,1 1-1 0 0,-1-1 0 0 0,-3 2 138 0 0,-1-1 0 0 0,1 1 0 0 0,0 0 0 0 0,-5 2 0 0 0,-2 3 89 0 0,0 0-1 0 0,0 1 1 0 0,-19 18 0 0 0,-28 32 86 0 0,45-44-327 0 0,1 0 55 0 0,1 2 1 0 0,-15 22 0 0 0,23-32-40 0 0,1 1 1 0 0,-1-1 0 0 0,2 1 0 0 0,-1 0 0 0 0,1 0 0 0 0,0 0 0 0 0,0 0-1 0 0,-1 12 1 0 0,3-16-39 0 0,0 1 0 0 0,0-1 0 0 0,0 0-1 0 0,0 1 1 0 0,0-1 0 0 0,1 1 0 0 0,0-1-1 0 0,0 0 1 0 0,1 4 0 0 0,-1-5 1 0 0,0 0-1 0 0,0-1 1 0 0,0 1 0 0 0,0 0 0 0 0,0-1 0 0 0,0 0-1 0 0,0 1 1 0 0,1-1 0 0 0,-1 1 0 0 0,0-1 0 0 0,1 0-1 0 0,-1 0 1 0 0,1 0 0 0 0,0 0 0 0 0,-1 0 0 0 0,1 0-1 0 0,2 0 1 0 0,4 2 6 0 0,-1-2 0 0 0,1 1-1 0 0,0-1 1 0 0,0 0 0 0 0,0-1-1 0 0,0 0 1 0 0,0 0-1 0 0,0-1 1 0 0,-1 0 0 0 0,1 0-1 0 0,0 0 1 0 0,0-1 0 0 0,-1-1-1 0 0,15-5 1 0 0,7-6-165 0 0,-1-1 1 0 0,36-25-1 0 0,-36 22-36 0 0,121-66-299 0 0,-148 83 504 0 0,-1 1 0 0 0,1-1 0 0 0,0 1 0 0 0,-1-1 0 0 0,1 1 0 0 0,0 0 0 0 0,-1-1 0 0 0,1 1 0 0 0,0 0 0 0 0,-1 0 0 0 0,1 0 0 0 0,0-1 0 0 0,0 1 0 0 0,-1 0 0 0 0,1 0 0 0 0,0 0 0 0 0,-1 0 0 0 0,1 0 0 0 0,0 0 0 0 0,0 0 0 0 0,-1 0 0 0 0,1 1 0 0 0,1-1 0 0 0,-1 4 0 0 0,-5 4 67 0 0,1 0 0 0 0,-1 0 0 0 0,0 0 0 0 0,-1-1 0 0 0,-8 11 0 0 0,6-8 135 0 0,0 1 1 0 0,-6 11 0 0 0,0 0 146 0 0,10-18-308 0 0,0 0-1 0 0,1 0 1 0 0,0 0-1 0 0,0 0 0 0 0,0 1 1 0 0,0-1-1 0 0,0 1 1 0 0,1-1-1 0 0,0 1 1 0 0,-1 7-1 0 0,2-11-38 0 0,0-1 0 0 0,1 0 0 0 0,-1 1 0 0 0,0-1 0 0 0,0 1 0 0 0,0-1-1 0 0,1 0 1 0 0,-1 1 0 0 0,0-1 0 0 0,1 1 0 0 0,-1-1 0 0 0,0 0 0 0 0,1 0 0 0 0,-1 1-1 0 0,0-1 1 0 0,1 0 0 0 0,-1 1 0 0 0,1-1 0 0 0,-1 0 0 0 0,0 0 0 0 0,1 0 0 0 0,-1 0-1 0 0,1 1 1 0 0,-1-1 0 0 0,1 0 0 0 0,-1 0 0 0 0,1 0 0 0 0,-1 0 0 0 0,0 0 0 0 0,1 0-1 0 0,-1 0 1 0 0,1 0 0 0 0,-1 0 0 0 0,1 0 0 0 0,-1-1 0 0 0,1 1 0 0 0,-1 0 0 0 0,1 0-1 0 0,0-1 1 0 0,18-4 55 0 0,-7-2-123 0 0,0 0-1 0 0,0-1 1 0 0,-1 0-1 0 0,0 0 1 0 0,12-13 0 0 0,47-56-726 0 0,-51 56 577 0 0,5-7-1604 0 0,0 0-3371 0 0,-2-1-1707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5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0 2304 0 0,'-1'2'3914'0'0,"-16"13"5356"0"0,-2 4-4383 0 0,-8 12-3196 0 0,12-9-983 0 0,1 1 1 0 0,-15 33-1 0 0,-102 191 1347 0 0,53-109-1563 0 0,55-95-455 0 0,-58 116 62 0 0,67-128-97 0 0,2 0-1 0 0,1 1 1 0 0,-8 40 0 0 0,18-66-19 0 0,1 0 1 0 0,-1 0-1 0 0,1 0 1 0 0,0 0 0 0 0,1 8-1 0 0,-1-12-98 0 0,0-1 0 0 0,0 1 0 0 0,0-1-1 0 0,1 1 1 0 0,-1-1 0 0 0,1 0-1 0 0,-1 1 1 0 0,1-1 0 0 0,-1 1 0 0 0,1-1-1 0 0,0 0 1 0 0,-1 0 0 0 0,1 1 0 0 0,0-1-1 0 0,0 0 1 0 0,0 0 0 0 0,0 0-1 0 0,0 0 1 0 0,0 0 0 0 0,0 0 0 0 0,0 0-1 0 0,1 0 1 0 0,-1 0 0 0 0,0-1 0 0 0,1 1-1 0 0,1 0 1 0 0,6-2-1468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6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18575 0 0,'0'0'422'0'0,"-14"7"1015"0"0,7-7-1229 0 0,6 0 76 0 0,23 13 733 0 0,-13-9-978 0 0,1-2 0 0 0,0 1 0 0 0,0-2 0 0 0,0 1-1 0 0,0-1 1 0 0,0-1 0 0 0,0 0 0 0 0,11-1 0 0 0,3 1-17 0 0,53-1-452 0 0,-52-1 144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164 196 11520 0 0,'0'0'3517'0'0,"8"-5"-1071"0"0,21-15-235 0 0,-17 13-1960 0 0,0-2-1 0 0,-1 1 0 0 0,1-2 0 0 0,-2 1 0 0 0,11-13 0 0 0,-15 15-221 0 0,-1 0-1 0 0,10-17 0 0 0,-14 21-16 0 0,1 1-1 0 0,-1-1 0 0 0,0 0 0 0 0,0 1 0 0 0,-1-1 0 0 0,1 0 0 0 0,0 0 0 0 0,-1 0 1 0 0,0 0-1 0 0,1 0 0 0 0,-1 0 0 0 0,-1 0 0 0 0,1 1 0 0 0,-1-4 0 0 0,1 4 7 0 0,0 1-1 0 0,-1 0 0 0 0,1 0 0 0 0,-1 0 0 0 0,1 0 0 0 0,-1-1 1 0 0,0 1-1 0 0,1 0 0 0 0,-1 0 0 0 0,0 0 0 0 0,0 0 1 0 0,0 1-1 0 0,0-1 0 0 0,0 0 0 0 0,0 0 0 0 0,0 0 1 0 0,0 1-1 0 0,0-1 0 0 0,0 0 0 0 0,0 1 0 0 0,-1-1 1 0 0,1 1-1 0 0,0 0 0 0 0,0-1 0 0 0,-1 1 0 0 0,1 0 0 0 0,0 0 1 0 0,-2-1-1 0 0,-1 1 87 0 0,-1 0 0 0 0,0 0 0 0 0,1 1 1 0 0,-1-1-1 0 0,0 1 0 0 0,-5 1 0 0 0,-4 2 105 0 0,1 1-1 0 0,-1 1 0 0 0,1 0 0 0 0,1 0 0 0 0,-1 1 0 0 0,1 1 1 0 0,-15 12-1 0 0,8-4 42 0 0,2 0 1 0 0,0 1 0 0 0,-24 32-1 0 0,37-43-235 0 0,0 0 1 0 0,0 0-1 0 0,0 1 0 0 0,1 0 1 0 0,0-1-1 0 0,1 1 0 0 0,0 0 0 0 0,0 0 1 0 0,0 0-1 0 0,1 0 0 0 0,0 1 0 0 0,0 11 1 0 0,0-16-19 0 0,2 0-1 0 0,-1 0 1 0 0,0 0 0 0 0,1 0 0 0 0,-1 0 0 0 0,1 0 0 0 0,0 0 0 0 0,0 0 0 0 0,0 0 0 0 0,0-1 0 0 0,0 1-1 0 0,1 0 1 0 0,0-1 0 0 0,-1 1 0 0 0,1-1 0 0 0,0 1 0 0 0,0-1 0 0 0,0 0 0 0 0,0 0 0 0 0,1 0-1 0 0,-1 0 1 0 0,1 0 0 0 0,-1 0 0 0 0,1-1 0 0 0,-1 1 0 0 0,1-1 0 0 0,0 1 0 0 0,0-1 0 0 0,0 0 0 0 0,0-1-1 0 0,0 1 1 0 0,3 0 0 0 0,6 1-382 0 0,-1-1 0 0 0,1-1 0 0 0,0 0 0 0 0,-1-1-1 0 0,1 0 1 0 0,-1 0 0 0 0,1-2 0 0 0,-1 1 0 0 0,0-1 0 0 0,0-1-1 0 0,0 0 1 0 0,15-8 0 0 0,-4 1-1539 0 0,-1-2 0 0 0,-1 0 0 0 0,0-1 0 0 0,35-33 0 0 0,20-27-2235 0 0,-27 23 4268 0 0,-5 5 5699 0 0,-51 53-2698 0 0,1 1-1 0 0,-8 11 1 0 0,-17 29-776 0 0,-30 59-1856 0 0,56-97-424 0 0,1 0-1 0 0,1 0 0 0 0,-1 1 1 0 0,2 0-1 0 0,-1 0 0 0 0,1 0 1 0 0,1 0-1 0 0,-2 21 0 0 0,4-31-73 0 0,0 0-1 0 0,0 0 0 0 0,0 0 1 0 0,0 0-1 0 0,0 0 1 0 0,1 0-1 0 0,-1 0 1 0 0,0 1-1 0 0,1-1 0 0 0,-1 0 1 0 0,0 0-1 0 0,1 0 1 0 0,-1 0-1 0 0,1 0 1 0 0,0 0-1 0 0,-1-1 0 0 0,1 1 1 0 0,0 0-1 0 0,0 0 1 0 0,-1 0-1 0 0,1 0 0 0 0,0-1 1 0 0,0 1-1 0 0,0 0 1 0 0,0-1-1 0 0,0 1 1 0 0,0-1-1 0 0,0 1 0 0 0,0-1 1 0 0,0 0-1 0 0,0 1 1 0 0,0-1-1 0 0,0 0 1 0 0,0 0-1 0 0,0 1 0 0 0,1-1 1 0 0,-1 0-1 0 0,0 0 1 0 0,0 0-1 0 0,0-1 0 0 0,0 1 1 0 0,0 0-1 0 0,0 0 1 0 0,0-1-1 0 0,2 1 1 0 0,11-3-554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521 11 16783 0 0,'-5'-5'1688'0'0,"2"0"-1413"0"0,3 4 418 0 0,-14 6 1165 0 0,9-2-1636 0 0,0 0 0 0 0,1 0 0 0 0,-1 0 0 0 0,1 1 0 0 0,0-1 0 0 0,0 1 0 0 0,0 0 0 0 0,-5 7-1 0 0,-24 41 504 0 0,19-30-489 0 0,-64 121 515 0 0,49-85-356 0 0,-45 87 348 0 0,-42 79-506 0 0,93-178-234 0 0,2 0 1 0 0,-27 89-1 0 0,42-115-3 0 0,-4 31 0 0 0,9-43 0 0 0,0-1 0 0 0,0 1 0 0 0,1 0 0 0 0,1 0 0 0 0,-1-1 0 0 0,1 1 0 0 0,3 11 0 0 0,-4-17-60 0 0,1 0-1 0 0,0-1 1 0 0,0 1-1 0 0,0 0 0 0 0,0-1 1 0 0,0 1-1 0 0,0 0 1 0 0,0-1-1 0 0,0 1 1 0 0,1-1-1 0 0,-1 0 1 0 0,0 1-1 0 0,1-1 1 0 0,-1 0-1 0 0,1 0 0 0 0,0 0 1 0 0,-1 0-1 0 0,1 0 1 0 0,0 0-1 0 0,2 0 1 0 0,-1 0-574 0 0,0 0 1 0 0,0-1-1 0 0,0 1 1 0 0,0-1-1 0 0,0 0 1 0 0,0 0 0 0 0,0 0-1 0 0,0 0 1 0 0,0 0-1 0 0,-1-1 1 0 0,1 1-1 0 0,6-3 1 0 0,13-6-6660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7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17359 0 0,'0'0'844'0'0,"-1"1"-366"0"0,-6 6-269 0 0,-1 0 1 0 0,1 1 0 0 0,1 0-1 0 0,-1 0 1 0 0,-5 10-1 0 0,-24 48 1573 0 0,28-50-1512 0 0,-1 1 46 0 0,2 0-1 0 0,0 1 1 0 0,0-1-1 0 0,2 2 1 0 0,-5 28-1 0 0,9-45-293 0 0,1 0 0 0 0,0 0 0 0 0,0 0 0 0 0,0 0 0 0 0,0 0 0 0 0,0 0 0 0 0,0 0 0 0 0,1 0 0 0 0,-1 0 0 0 0,1 0-1 0 0,-1 0 1 0 0,2 3 0 0 0,-1-4-15 0 0,0 0 0 0 0,-1-1 0 0 0,1 1 0 0 0,0 0 0 0 0,0-1-1 0 0,-1 1 1 0 0,1 0 0 0 0,0-1 0 0 0,0 1 0 0 0,0-1 0 0 0,0 1 0 0 0,0-1-1 0 0,0 0 1 0 0,0 1 0 0 0,0-1 0 0 0,0 0 0 0 0,0 0 0 0 0,0 0 0 0 0,0 0 0 0 0,0 1-1 0 0,0-1 1 0 0,0-1 0 0 0,0 1 0 0 0,0 0 0 0 0,0 0 0 0 0,0 0 0 0 0,0 0-1 0 0,2-1 1 0 0,11-4-170 0 0,0 0 0 0 0,-1-1 0 0 0,0 0 0 0 0,0-1 0 0 0,0-1 1 0 0,13-10-1 0 0,1 1-490 0 0,-4 1-2281 0 0,42-36 0 0 0,12-28 1114 0 0,-70 72 2240 0 0,-1 0-1 0 0,0 0 0 0 0,8-15 1492 0 0,-15 17 876 0 0,-5 13-2272 0 0,0 0 1 0 0,0-1-1 0 0,1 2 1 0 0,0-1-1 0 0,0 1 0 0 0,1 0 1 0 0,0 0-1 0 0,-3 8 1 0 0,-3 4-152 0 0,8-16-280 0 0,0-1 0 0 0,0 1 0 0 0,0 0 0 0 0,1 0 0 0 0,-2 4 0 0 0,2-3-59 0 0,0 1 0 0 0,1-1 1 0 0,-1 0-1 0 0,1 0 0 0 0,0 0 1 0 0,1 8-1 0 0,-1-11-25 0 0,1 0 1 0 0,-1 0-1 0 0,1 0 1 0 0,-1 0-1 0 0,1 0 1 0 0,0 0-1 0 0,0 0 1 0 0,0-1-1 0 0,0 1 1 0 0,0 0-1 0 0,1 0 1 0 0,-1-1-1 0 0,0 1 1 0 0,1-1-1 0 0,-1 1 1 0 0,1-1-1 0 0,0 0 1 0 0,2 2-1 0 0,-2-2 1 0 0,0 0 0 0 0,1 0 0 0 0,-1-1 0 0 0,0 1 0 0 0,1-1-1 0 0,-1 1 1 0 0,0-1 0 0 0,1 0 0 0 0,-1 0 0 0 0,1 0 0 0 0,-1 0 0 0 0,0-1 0 0 0,1 1 0 0 0,-1-1-1 0 0,5-1 1 0 0,2-1-98 0 0,0 0-1 0 0,12-7 1 0 0,-9 4-181 0 0,0-2 0 0 0,-1 1 0 0 0,0-2 0 0 0,16-14 1 0 0,-10 8-56 0 0,-3 2 125 0 0,1 0 0 0 0,0 2 0 0 0,1 0 0 0 0,22-11 0 0 0,-29 17 241 0 0,-5 3-40 0 0,0 0-1 0 0,0 0 1 0 0,0 0-1 0 0,0 0 0 0 0,0 1 1 0 0,5-2-1 0 0,-8 3 17 0 0,-1 0-1 0 0,1 0 0 0 0,0 0 0 0 0,-1 0 1 0 0,1 0-1 0 0,0 0 0 0 0,-1 0 1 0 0,1 1-1 0 0,0-1 0 0 0,-1 0 1 0 0,1 0-1 0 0,-1 0 0 0 0,1 1 1 0 0,0-1-1 0 0,-1 0 0 0 0,1 1 0 0 0,-1-1 1 0 0,1 0-1 0 0,0 1 0 0 0,0 0 23 0 0,-1 0 0 0 0,1 0 0 0 0,0 0 0 0 0,-1 0 0 0 0,1 0 0 0 0,-1 1-1 0 0,0-1 1 0 0,1 0 0 0 0,-1 0 0 0 0,0 0 0 0 0,0 0 0 0 0,0 0 0 0 0,0 0 0 0 0,0 1-1 0 0,0 0 1 0 0,0 13 190 0 0,-2 0-1 0 0,-5 24 1 0 0,4-24-67 0 0,1-1 0 0 0,-2 25 0 0 0,9-11-119 0 0,-3-19 4 0 0,2-2-29 0 0,-3-6-27 0 0,0 0 1 0 0,0 0-1 0 0,0 0 0 0 0,0 0 1 0 0,1 0-1 0 0,-1 0 0 0 0,0 0 0 0 0,0 0 1 0 0,1-1-1 0 0,-1 1 0 0 0,0 0 0 0 0,1-1 1 0 0,-1 0-1 0 0,1 1 0 0 0,-1-1 0 0 0,1 0 1 0 0,2 1-1 0 0,-1-2-52 0 0,0 1 0 0 0,0-1 0 0 0,0 0-1 0 0,0 0 1 0 0,-1 0 0 0 0,6-3 0 0 0,1 1-10 0 0,1-1-177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1.5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201 0 1376 0 0,'-1'2'65'0'0,"-5"13"9"0"0,5-12-75 0 0,0 0 1 0 0,0-1-1 0 0,0 1 1 0 0,-1 0 0 0 0,1 0-1 0 0,-3 3 1 0 0,3-5 137 0 0,0 1 0 0 0,0 0 0 0 0,0 0 0 0 0,0-1 0 0 0,1 1 0 0 0,-1 0 0 0 0,0 0-1 0 0,1 0 1 0 0,-1 0 0 0 0,1 3 0 0 0,0-3 300 0 0,-1 1 1 0 0,1-1-1 0 0,-1 1 0 0 0,0-1 0 0 0,0 0 0 0 0,-1 5 0 0 0,-19 22 3949 0 0,15-21-3777 0 0,1-1 1 0 0,-1 1-1 0 0,-4 10 0 0 0,-17 30 765 0 0,18-34-1004 0 0,-12 28-1 0 0,16-31-211 0 0,-1-1 0 0 0,-8 13 0 0 0,9-16-83 0 0,0 1 0 0 0,0 0 0 0 0,1 0 0 0 0,-5 14 1 0 0,4-10-95 0 0,4-9-228 0 0,0-1-1 0 0,1 1 1 0 0,-1-1-1 0 0,0 1 1 0 0,1-1-1 0 0,-1 1 0 0 0,1 3 1 0 0,10-14-6106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8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508 290 2304 0 0,'1'-7'200'0'0,"-1"6"19"0"0,0 0 0 0 0,1 0 1 0 0,-1 0-1 0 0,1-1 0 0 0,-1 1 1 0 0,1 0-1 0 0,0 0 0 0 0,0 0 0 0 0,-1 0 1 0 0,2-1-1 0 0,0 0 874 0 0,0 1 0 0 0,0-1-1 0 0,0 1 1 0 0,0 0 0 0 0,0 0-1 0 0,0 0 1 0 0,1 0 0 0 0,-1 0 0 0 0,0 0-1 0 0,4 0 1 0 0,-1-1 169 0 0,11 6-429 0 0,-12-4-768 0 0,-1 0 0 0 0,1 0 0 0 0,0 0 0 0 0,-1 0 0 0 0,1-1 0 0 0,0 1 0 0 0,-1-1 0 0 0,1 0 0 0 0,-1 0 0 0 0,1 0-1 0 0,-1-1 1 0 0,0 1 0 0 0,1-1 0 0 0,-1 0 0 0 0,0 0 0 0 0,0 0 0 0 0,0 0 0 0 0,0 0 0 0 0,3-4 0 0 0,5-6 29 0 0,0 0 1 0 0,18-26-1 0 0,-27 35-76 0 0,0 0-3 0 0,7-10 36 0 0,0 0-1 0 0,8-16 0 0 0,-15 24-10 0 0,0 0 0 0 0,0 0 0 0 0,-1 1 0 0 0,0-1 0 0 0,0 0 0 0 0,0 0 0 0 0,0 0 0 0 0,-1-1 0 0 0,1 1 0 0 0,-2-7 0 0 0,1 9-5 0 0,0 1 0 0 0,-1 0 0 0 0,1 0 0 0 0,-1 0 0 0 0,1 0 0 0 0,-1 0-1 0 0,0 0 1 0 0,0 0 0 0 0,1 0 0 0 0,-2 0 0 0 0,1 1 0 0 0,0-1 0 0 0,0 0 0 0 0,0 0 0 0 0,-1 1 0 0 0,1-1 0 0 0,-1 1 0 0 0,0-1 0 0 0,1 1 0 0 0,-1 0 0 0 0,0 0 0 0 0,0 0 0 0 0,1 0 0 0 0,-5-2 0 0 0,3 2-15 0 0,0 0 0 0 0,0 1 0 0 0,0-1 0 0 0,-1 1 0 0 0,1-1 0 0 0,0 1 0 0 0,0 0-1 0 0,-1 0 1 0 0,1 1 0 0 0,0-1 0 0 0,0 0 0 0 0,0 1 0 0 0,-1 0 0 0 0,1 0 0 0 0,-4 2 0 0 0,-9 5 121 0 0,0 0 0 0 0,0 2 1 0 0,1 0-1 0 0,1 0 0 0 0,-17 16 1 0 0,0 4-16 0 0,-28 35 0 0 0,50-54-120 0 0,1 1 0 0 0,0 0-1 0 0,0 0 1 0 0,1 1 0 0 0,-7 18 0 0 0,11-24-5 0 0,0 0 1 0 0,1 0-1 0 0,0 0 1 0 0,0 1-1 0 0,1-1 1 0 0,0 1-1 0 0,0-1 1 0 0,1 1 0 0 0,0 0-1 0 0,0-1 1 0 0,3 14-1 0 0,-3-18-11 0 0,1 0 0 0 0,0 0 0 0 0,0 0 0 0 0,1-1 0 0 0,-1 1 0 0 0,1 0 0 0 0,-1 0 0 0 0,1-1 0 0 0,0 1 0 0 0,0-1 0 0 0,0 0 0 0 0,0 1 0 0 0,0-1 0 0 0,0 0 0 0 0,1 0 0 0 0,-1 0 0 0 0,1-1 0 0 0,0 1 0 0 0,-1-1 0 0 0,1 1 0 0 0,0-1 0 0 0,0 0 0 0 0,0 0 0 0 0,0 0 0 0 0,0 0 0 0 0,0-1 0 0 0,0 1 0 0 0,6-1 0 0 0,-2 1-22 0 0,1-1-1 0 0,-1-1 1 0 0,1 0-1 0 0,-1 0 1 0 0,0 0-1 0 0,0-1 0 0 0,1 0 1 0 0,-1 0-1 0 0,0-1 1 0 0,12-6-1 0 0,18-16-320 0 0,-1 0 0 0 0,54-53 0 0 0,-74 63 124 0 0,0-3-131 0 0,-11 13 217 0 0,-11 13 124 0 0,-8 12-30 0 0,3-5 191 0 0,-16 28-1 0 0,-97 180 1734 0 0,-6 52-1506 0 0,127-268-369 0 0,-59 139 210 0 0,48-108-85 0 0,-17 76 0 0 0,23-76-216 0 0,-2 0 0 0 0,-2-1 0 0 0,-1 0-1 0 0,-19 36 1 0 0,27-64 80 0 0,0 0 0 0 0,0-1 0 0 0,-1 1 0 0 0,-1-1 0 0 0,1 0-1 0 0,-1-1 1 0 0,-1 1 0 0 0,-8 5 0 0 0,13-10 24 0 0,0-1-1 0 0,-1 1 1 0 0,0-1 0 0 0,1 0-1 0 0,-1-1 1 0 0,0 1 0 0 0,0-1-1 0 0,0 1 1 0 0,0-1 0 0 0,-5 0-1 0 0,6 0 34 0 0,1-1 0 0 0,-1 0 0 0 0,0-1 0 0 0,1 1 0 0 0,-1 0 0 0 0,1-1 0 0 0,-1 1-1 0 0,0-1 1 0 0,1 0 0 0 0,-1 0 0 0 0,1 0 0 0 0,-1 0 0 0 0,1 0 0 0 0,0-1 0 0 0,0 1 0 0 0,-1-1 0 0 0,-1-2 0 0 0,-4-4 102 0 0,0 0 0 0 0,0 0 0 0 0,1-1 0 0 0,1 0 1 0 0,-1 0-1 0 0,1-1 0 0 0,1 0 0 0 0,0 0 0 0 0,0 0 1 0 0,1 0-1 0 0,1-1 0 0 0,-5-18 0 0 0,4 6-3 0 0,1 1 0 0 0,1-2 1 0 0,0 1-1 0 0,2 0 0 0 0,3-26 0 0 0,-1 23-53 0 0,2 0-1 0 0,0 0 1 0 0,2 0 0 0 0,1 1 0 0 0,1 0 0 0 0,1 1-1 0 0,1-1 1 0 0,1 2 0 0 0,1-1 0 0 0,1 2 0 0 0,1 0-1 0 0,19-23 1 0 0,-8 16-455 0 0,0 2 1 0 0,2 0-1 0 0,1 2 1 0 0,48-34-1 0 0,-34 34-656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8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98 13504 0 0,'0'0'1357'0'0,"11"-14"-409"0"0,-8 11-831 0 0,0 0 1 0 0,-1 0-1 0 0,1 0 1 0 0,-1 0-1 0 0,0-1 1 0 0,0 1-1 0 0,0-1 0 0 0,-1 0 1 0 0,1 1-1 0 0,-1-1 1 0 0,2-8-1 0 0,-3 11-33 0 0,0 0-1 0 0,0 0 0 0 0,0 0 1 0 0,0 0-1 0 0,-1-1 1 0 0,1 1-1 0 0,0 0 0 0 0,-1 0 1 0 0,1 0-1 0 0,-1 0 1 0 0,1 0-1 0 0,-1 0 0 0 0,1 0 1 0 0,-1 0-1 0 0,0 0 1 0 0,1 0-1 0 0,-1 0 0 0 0,0 0 1 0 0,0 0-1 0 0,0 1 1 0 0,0-1-1 0 0,0 0 0 0 0,0 1 1 0 0,0-1-1 0 0,0 0 1 0 0,0 1-1 0 0,0-1 1 0 0,-2 0-1 0 0,1 0 183 0 0,-1 0 0 0 0,0 0 0 0 0,0 0 0 0 0,-1 0 0 0 0,1 0 1 0 0,0 1-1 0 0,0-1 0 0 0,0 1 0 0 0,-6 0 0 0 0,-89 20 2761 0 0,32-6-2105 0 0,62-13-897 0 0,0 0-1 0 0,-1 1 0 0 0,1-1 1 0 0,1 1-1 0 0,-1-1 0 0 0,0 1 1 0 0,0 1-1 0 0,1-1 1 0 0,-1 0-1 0 0,1 1 0 0 0,0 0 1 0 0,-1-1-1 0 0,-4 8 1 0 0,7-10-22 0 0,1 1 1 0 0,-1 0-1 0 0,1 0 1 0 0,-1 0-1 0 0,1 0 0 0 0,-1-1 1 0 0,1 1-1 0 0,0 0 1 0 0,-1 0-1 0 0,1 0 1 0 0,0 0-1 0 0,0 0 1 0 0,-1 0-1 0 0,1 0 1 0 0,0 0-1 0 0,0 0 1 0 0,0 0-1 0 0,0 0 1 0 0,1 2-1 0 0,-1-1-1 0 0,1 1-1 0 0,0-1 1 0 0,0 1-1 0 0,0-1 0 0 0,0 0 1 0 0,1 1-1 0 0,1 2 1 0 0,3 2-4 0 0,0 1 0 0 0,0-2 1 0 0,9 8-1 0 0,-2-3 11 0 0,25 15 1 0 0,-26-19 21 0 0,-1 0 1 0 0,0 1 0 0 0,16 16 0 0 0,-20-17-71 0 0,-3-3 4 0 0,0-1 1 0 0,0 1-1 0 0,0 0 0 0 0,-1 1 1 0 0,0-1-1 0 0,0 0 0 0 0,0 1 1 0 0,-1 0-1 0 0,1-1 0 0 0,-1 1 1 0 0,0 0-1 0 0,1 6 0 0 0,-2-10 5 0 0,-1 1-1 0 0,0 0 0 0 0,0 0 1 0 0,0-1-1 0 0,0 1 1 0 0,0 0-1 0 0,0 0 1 0 0,0-1-1 0 0,0 1 0 0 0,-1 0 1 0 0,1 0-1 0 0,-1-1 1 0 0,1 1-1 0 0,-1 0 1 0 0,0-1-1 0 0,0 1 0 0 0,0-1 1 0 0,0 1-1 0 0,0-1 1 0 0,0 0-1 0 0,0 1 1 0 0,0-1-1 0 0,0 0 0 0 0,0 1 1 0 0,-1-1-1 0 0,1 0 1 0 0,-1 0-1 0 0,1 0 1 0 0,-1 0-1 0 0,1-1 0 0 0,-1 1 1 0 0,0 0-1 0 0,1-1 1 0 0,-1 1-1 0 0,0-1 1 0 0,-1 1-1 0 0,-8 1 145 0 0,0 0-1 0 0,-1-1 1 0 0,1 0-1 0 0,-17-1 1 0 0,17 0 17 0 0,-103-6 526 0 0,0 0-300 0 0,78 2-280 0 0,47-8-642 0 0,3 2-926 0 0,2-1-480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873 420 9216 0 0,'-7'-7'7761'0'0,"101"-17"-2547"0"0,-64 17-5248 0 0,0-1-1 0 0,52-21 0 0 0,-72 24 53 0 0,0 0-1 0 0,0 0 1 0 0,-1-1-1 0 0,0-1 1 0 0,0 0-1 0 0,0 0 1 0 0,13-15-1 0 0,-17 16 7 0 0,0-1 0 0 0,-1 1 0 0 0,0-1 0 0 0,0 0 0 0 0,0 0 0 0 0,-1 0 0 0 0,0 0 0 0 0,-1-1 0 0 0,1 1 0 0 0,-1-1 0 0 0,1-14 0 0 0,-2 14 109 0 0,-1-1 0 0 0,0 0 0 0 0,0 0 1 0 0,-1 1-1 0 0,0-1 0 0 0,-1 0 0 0 0,0 1 0 0 0,0-1 0 0 0,-1 1 0 0 0,0 0 0 0 0,0 0 0 0 0,-8-13 0 0 0,9 17-86 0 0,-1 0 1 0 0,0 0-1 0 0,0 0 0 0 0,0 0 1 0 0,0 0-1 0 0,-1 1 0 0 0,1 0 1 0 0,-1 0-1 0 0,0 0 0 0 0,0 0 0 0 0,0 0 1 0 0,0 1-1 0 0,-1-1 0 0 0,1 1 1 0 0,-1 0-1 0 0,1 1 0 0 0,-1-1 1 0 0,0 1-1 0 0,0 0 0 0 0,1 0 1 0 0,-1 0-1 0 0,0 1 0 0 0,-7 0 1 0 0,-1 1 70 0 0,0 1-1 0 0,0 1 1 0 0,0 0 0 0 0,0 0 0 0 0,0 2 0 0 0,1-1 0 0 0,0 2 0 0 0,0-1 0 0 0,1 2 0 0 0,-14 8 0 0 0,7-2 52 0 0,0 1-1 0 0,1 1 1 0 0,0 0-1 0 0,2 1 1 0 0,-19 23-1 0 0,-1 12 114 0 0,-56 106-1 0 0,13-16-55 0 0,33-66-227 0 0,-58 134 0 0 0,86-168 0 0 0,-93 228 0 0 0,18 5 0 0 0,-17 102-193 0 0,103-356 19 0 0,-15 33-1 0 0,19-48 153 0 0,-1 1-1 0 0,0-1 0 0 0,0 0 0 0 0,-1 0 1 0 0,0 0-1 0 0,0 0 0 0 0,0-1 0 0 0,0 0 1 0 0,0 0-1 0 0,-10 7 0 0 0,14-11 23 0 0,-1 1 0 0 0,0-1 0 0 0,0 1 0 0 0,0-1 0 0 0,0 1 0 0 0,0-1 0 0 0,0 0 0 0 0,0 1 0 0 0,0-1 0 0 0,0 0 0 0 0,0 0 0 0 0,0 0 0 0 0,0 0 0 0 0,0 0 0 0 0,-1 0 0 0 0,1 0 0 0 0,0 0 0 0 0,0-1 0 0 0,0 1 0 0 0,0 0 0 0 0,0 0 0 0 0,-2-2 0 0 0,1 1 0 0 0,0 0 0 0 0,0-1 0 0 0,1 1 0 0 0,-1-1 0 0 0,0 0 0 0 0,0 1 0 0 0,1-1 0 0 0,-1 0 0 0 0,-2-4 0 0 0,1 0 0 0 0,0-1 0 0 0,0 1 0 0 0,0-1 0 0 0,0 0 0 0 0,1 1 0 0 0,-2-11 0 0 0,-1-24 37 0 0,-1-58-1 0 0,7 77-6 0 0,0 1-1 0 0,1-1 0 0 0,1 0 0 0 0,9-30 0 0 0,-10 44 25 0 0,1 0 1 0 0,1 1 0 0 0,0 0-1 0 0,0-1 1 0 0,6-7 0 0 0,28-33-233 0 0,-33 43 129 0 0,122-127-2770 0 0,-37 42-2387 0 0,-53 51 2959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4:59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17015 0 0,'-11'-1'1818'0'0,"6"3"-1427"0"0,0 0 1 0 0,0 0-1 0 0,0 0 1 0 0,0 0-1 0 0,0 1 1 0 0,1 0-1 0 0,-1 0 1 0 0,1 0-1 0 0,0 0 0 0 0,0 1 1 0 0,0-1-1 0 0,0 1 1 0 0,1 0-1 0 0,-5 7 1 0 0,-1 3-41 0 0,0 0 0 0 0,1 1 1 0 0,-9 21-1 0 0,16-31-324 0 0,-1-1 0 0 0,1 1 0 0 0,0 0 0 0 0,0-1 0 0 0,0 1 1 0 0,1 0-1 0 0,-1 0 0 0 0,1-1 0 0 0,0 1 0 0 0,2 8 0 0 0,-1-10-24 0 0,-1 0 0 0 0,1 0 0 0 0,0 0-1 0 0,0 0 1 0 0,0 0 0 0 0,1 0 0 0 0,-1 0 0 0 0,1 0 0 0 0,-1-1-1 0 0,5 5 1 0 0,-5-6-3 0 0,0 1 0 0 0,0-1 0 0 0,0 0 0 0 0,1 0 0 0 0,-1 0 0 0 0,0 0 0 0 0,1 0 0 0 0,-1 0 0 0 0,1 0 0 0 0,-1 0 0 0 0,1 0 0 0 0,0-1 0 0 0,-1 1 0 0 0,1-1 0 0 0,0 1 0 0 0,-1-1 0 0 0,1 0 0 0 0,0 1 0 0 0,2-1 0 0 0,-1-1 0 0 0,0 1 0 0 0,0-1 0 0 0,-1 0 0 0 0,1 0 0 0 0,0 0 0 0 0,-1 0 0 0 0,6-3 0 0 0,2-1 0 0 0,-3 2 0 0 0,0-1 0 0 0,0 0 0 0 0,0 0 0 0 0,-1 0 0 0 0,0 0 0 0 0,9-10 0 0 0,5-2 0 0 0,75-63 0 0 0,-86 71 0 0 0,-1-1 0 0 0,0 1 0 0 0,10-15 0 0 0,4-4 0 0 0,-21 24 0 0 0,-4 4 0 0 0,-6 7 0 0 0,-13 20 29 0 0,16-21-8 0 0,1 0 1 0 0,0 0-1 0 0,0 0 1 0 0,0 0-1 0 0,-3 10 1 0 0,2-5 58 0 0,0 2 59 0 0,-8 26-1 0 0,13-37-64 0 0,0 1 0 0 0,0 0-1 0 0,1-1 1 0 0,-1 1-1 0 0,1 0 1 0 0,0 0 0 0 0,0-1-1 0 0,0 1 1 0 0,1 0-1 0 0,-1 0 1 0 0,1-1 0 0 0,2 7-1 0 0,-2-9-66 0 0,-1 1-1 0 0,1-1 0 0 0,0 1 1 0 0,0-1-1 0 0,0 0 1 0 0,0 0-1 0 0,1 0 0 0 0,-1 0 1 0 0,0 0-1 0 0,0 0 1 0 0,1 0-1 0 0,-1 0 1 0 0,0 0-1 0 0,1 0 0 0 0,-1-1 1 0 0,1 1-1 0 0,-1-1 1 0 0,1 1-1 0 0,0-1 0 0 0,-1 1 1 0 0,1-1-1 0 0,-1 0 1 0 0,1 0-1 0 0,0 0 1 0 0,-1 0-1 0 0,1 0 0 0 0,-1 0 1 0 0,3-1-1 0 0,1 1 2 0 0,0-1 0 0 0,1 0-1 0 0,-1-1 1 0 0,0 1 0 0 0,0-1 0 0 0,0 0-1 0 0,6-4 1 0 0,1-1 3 0 0,8-4 68 0 0,18-14-1 0 0,37-29 2 0 0,-54 39-80 0 0,-13 9 0 0 0,0 0 0 0 0,0-1 0 0 0,0 1 0 0 0,8-11 0 0 0,-7 6 0 0 0,-9 10 0 0 0,1 1 0 0 0,-1 0 0 0 0,0-1 0 0 0,1 1 0 0 0,-1 0 0 0 0,0-1 0 0 0,1 1 0 0 0,-1 0 0 0 0,1 0 0 0 0,-1 0 0 0 0,0-1 0 0 0,1 1 0 0 0,-1 0 0 0 0,1 0 0 0 0,-1 0 0 0 0,1 0 0 0 0,-1 0 0 0 0,1 0 0 0 0,0 0 2 0 0,0 1 1 0 0,-1-1-1 0 0,1 1 0 0 0,0-1 0 0 0,-1 1 1 0 0,1 0-1 0 0,-1-1 0 0 0,1 1 0 0 0,-1 0 1 0 0,1 0-1 0 0,-1-1 0 0 0,1 1 0 0 0,-1 0 1 0 0,0 0-1 0 0,0 0 0 0 0,1-1 0 0 0,-1 1 1 0 0,0 0-1 0 0,0 0 0 0 0,0 0 0 0 0,0 0 1 0 0,0 0-1 0 0,0-1 0 0 0,0 1 0 0 0,0 2 1 0 0,-5 27 96 0 0,4-22-73 0 0,-1 0 0 0 0,1 1-1 0 0,0-1 0 0 0,0 0 1 0 0,1 1-1 0 0,0-1 1 0 0,0 1-1 0 0,1-1 1 0 0,0 0-1 0 0,0 0 1 0 0,4 9-1 0 0,-5-16-25 0 0,0-1 0 0 0,0 1 0 0 0,0-1 0 0 0,1 1 0 0 0,-1-1 0 0 0,0 1 0 0 0,0-1 0 0 0,1 1 0 0 0,-1-1 0 0 0,0 1 0 0 0,1-1 0 0 0,-1 0 0 0 0,0 1 0 0 0,1-1 0 0 0,-1 0 0 0 0,0 1 0 0 0,1-1 0 0 0,-1 0 0 0 0,1 0 0 0 0,-1 1 0 0 0,1-1 0 0 0,-1 0 0 0 0,1 0 0 0 0,-1 0 0 0 0,1 1 0 0 0,-1-1 0 0 0,1 0 0 0 0,-1 0 0 0 0,1 0 0 0 0,-1 0 0 0 0,1 0 0 0 0,0 0 0 0 0,0 0 0 0 0,4 0-135 0 0,0-1 0 0 0,0 1 0 0 0,0-1 0 0 0,0 0 0 0 0,0 0-1 0 0,0 0 1 0 0,-1-1 0 0 0,1 0 0 0 0,0 0 0 0 0,-1 0 0 0 0,6-3 0 0 0,4-1-780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0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456 398 11600 0 0,'0'0'1053'0'0,"-2"-5"-823"0"0,1 1 2277 0 0,1 2-2139 0 0,0-1 0 0 0,1 1-1 0 0,-1-1 1 0 0,1 1 0 0 0,-1 0-1 0 0,1-1 1 0 0,0 1 0 0 0,0 0-1 0 0,0-1 1 0 0,0 1-1 0 0,1 0 1 0 0,-1 0 0 0 0,0 0-1 0 0,1 0 1 0 0,-1 0 0 0 0,1 0-1 0 0,0 0 1 0 0,0 1 0 0 0,3-3-1 0 0,4-3-444 0 0,1 1 0 0 0,0 0 0 0 0,13-5-1 0 0,6-3 555 0 0,47-25-404 0 0,-45 24-41 0 0,-1-2-1 0 0,0 0 1 0 0,27-22 0 0 0,-53 36-7 0 0,-1 0 0 0 0,0 0 0 0 0,0 0 0 0 0,0 0 0 0 0,-1-1 0 0 0,1 1 0 0 0,-1-1 0 0 0,0 0 0 0 0,1 1 0 0 0,-2-1 0 0 0,4-8 0 0 0,-5 10-2 0 0,1-1-1 0 0,0 0 1 0 0,-1 0-1 0 0,0 0 1 0 0,0 0-1 0 0,0 0 1 0 0,0 1-1 0 0,0-1 1 0 0,0 0 0 0 0,-1 0-1 0 0,1 0 1 0 0,-1 0-1 0 0,0 1 1 0 0,0-1-1 0 0,0 0 1 0 0,0 0-1 0 0,0 1 1 0 0,-3-4-1 0 0,1 1 8 0 0,-1 0-1 0 0,0 0 1 0 0,0 0-1 0 0,0 1 1 0 0,-1 0 0 0 0,1-1-1 0 0,-1 2 1 0 0,0-1-1 0 0,0 0 1 0 0,-1 1-1 0 0,1 0 1 0 0,0 1-1 0 0,-1-1 1 0 0,0 1-1 0 0,0 0 1 0 0,0 0 0 0 0,0 0-1 0 0,-7 0 1 0 0,4 1 18 0 0,0 0 1 0 0,-1 0 0 0 0,1 1 0 0 0,-1 1-1 0 0,1-1 1 0 0,-1 2 0 0 0,1-1 0 0 0,0 1 0 0 0,-1 0-1 0 0,1 1 1 0 0,0 0 0 0 0,-10 6 0 0 0,-9 5 268 0 0,1 2 0 0 0,-33 25 0 0 0,46-32-200 0 0,-13 12 62 0 0,1 0 0 0 0,-39 43 0 0 0,-36 56-9 0 0,72-80-137 0 0,-35 64 0 0 0,-13 49 42 0 0,67-132-38 0 0,1-1-1 0 0,1 2 1 0 0,1-1-1 0 0,0 1 1 0 0,2 1 0 0 0,-5 39-1 0 0,10-58-33 0 0,-1 0 0 0 0,1 0 0 0 0,1 0 0 0 0,-1 0-1 0 0,1 0 1 0 0,-1 0 0 0 0,1-1 0 0 0,0 1 0 0 0,0 0 0 0 0,1 0 0 0 0,-1-1 0 0 0,1 1-1 0 0,0-1 1 0 0,0 1 0 0 0,0-1 0 0 0,0 0 0 0 0,0 0 0 0 0,1 0 0 0 0,0 0-1 0 0,-1 0 1 0 0,1-1 0 0 0,0 1 0 0 0,0-1 0 0 0,1 1 0 0 0,-1-1 0 0 0,0 0-1 0 0,1-1 1 0 0,-1 1 0 0 0,1-1 0 0 0,0 1 0 0 0,-1-1 0 0 0,1 0 0 0 0,0 0-1 0 0,0-1 1 0 0,0 1 0 0 0,0-1 0 0 0,0 0 0 0 0,0 0 0 0 0,-1 0 0 0 0,7-1 0 0 0,6-1 0 0 0,-1-1 1 0 0,0-1 0 0 0,0-1 0 0 0,0 0 0 0 0,-1 0 0 0 0,19-11 0 0 0,78-52 27 0 0,-75 43-23 0 0,47-23 0 0 0,-37 23-8 0 0,-39 24 0 0 0,-7 4 0 0 0,-3 5 0 0 0,-19 38-24 0 0,15-32 12 0 0,0 1 0 0 0,0-1 0 0 0,-4 18 0 0 0,-5 43 12 0 0,16-73 0 0 0,0 0 0 0 0,0-1 0 0 0,-1 1 0 0 0,1 0 0 0 0,0-1 0 0 0,0 1 0 0 0,1 0 0 0 0,-1-1 0 0 0,0 1 0 0 0,1 0 0 0 0,-1-1 0 0 0,1 1 0 0 0,-1 0 0 0 0,1-1 0 0 0,0 1 0 0 0,-1-1 0 0 0,1 1 0 0 0,0-1 0 0 0,0 0 0 0 0,0 1 0 0 0,0-1 0 0 0,0 0 0 0 0,1 0 0 0 0,-1 0 0 0 0,0 0 0 0 0,3 2 0 0 0,-2-2 0 0 0,1 0 0 0 0,0 0 0 0 0,-1 0 0 0 0,1 0 0 0 0,-1 0 0 0 0,1-1 0 0 0,0 1 0 0 0,0-1 0 0 0,-1 0 0 0 0,1 0 0 0 0,0 0 0 0 0,0 0 0 0 0,0 0 0 0 0,-1 0 0 0 0,4-2 0 0 0,6-2-166 0 0,0-1 0 0 0,0 0 0 0 0,-1-1 0 0 0,0 0-1 0 0,0-1 1 0 0,0 0 0 0 0,9-9 0 0 0,0 1-809 0 0,12-8-1702 0 0,2-2-5565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0 18631 0 0,'0'0'422'0'0,"-8"4"567"0"0,-3 4-770 0 0,0 0 0 0 0,1 1 1 0 0,0 1-1 0 0,0-1 0 0 0,-10 14 0 0 0,-38 58 2274 0 0,55-75-2284 0 0,-133 232 2125 0 0,88-148-2184 0 0,40-74-218 0 0,-84 166 301 0 0,81-156-521 0 0,1 0 0 0 0,2 1-1 0 0,0 0 1 0 0,2 0-1 0 0,-3 35 1 0 0,9-56-101 0 0,-1-1 1 0 0,2 1-1 0 0,-1-1 1 0 0,1 1-1 0 0,0-1 0 0 0,1 7 1 0 0,0-8-504 0 0,-1-1 1 0 0,0 1-1 0 0,1-1 1 0 0,-1 0-1 0 0,4 6 1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1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75 418 17015 0 0,'-5'-9'463'0'0,"-1"1"0"0"0,0 0 0 0 0,0 1 0 0 0,-1-1 0 0 0,0 1 0 0 0,0 1 0 0 0,0-1 0 0 0,-17-9 4504 0 0,40 11-4122 0 0,195-7-618 0 0,-131 8-186 0 0,-29 3-46 0 0,71 5 0 0 0,-98 2-62 0 0,-23-6 63 0 0,1 1 1 0 0,-1-1 0 0 0,0 1-1 0 0,1-1 1 0 0,-1 1 0 0 0,0 0-1 0 0,1 0 1 0 0,-1 0-1 0 0,0 0 1 0 0,0 0 0 0 0,0 0-1 0 0,0 0 1 0 0,1 0 0 0 0,-1 1-1 0 0,4 9 4 0 0,-6-8 0 0 0,0-2 0 0 0,-1 7 0 0 0,0-1 0 0 0,0 0 0 0 0,-1-1 0 0 0,0 1 0 0 0,-5 7 0 0 0,-7 21 0 0 0,3-5 0 0 0,-4 10 0 0 0,15-35-54 0 0,0-2-107 0 0,0 1 0 0 0,0-1 0 0 0,0 1 0 0 0,1-1 0 0 0,-1 0 0 0 0,1 4 1 0 0,0-6 123 0 0,0 0 0 0 0,0-1 1 0 0,1 1-1 0 0,-1-1 1 0 0,0 1-1 0 0,0-1 0 0 0,0 1 1 0 0,1-1-1 0 0,-1 1 1 0 0,0-1-1 0 0,1 1 1 0 0,-1-1-1 0 0,0 1 0 0 0,1-1 1 0 0,-1 1-1 0 0,0-1 1 0 0,1 1-1 0 0,-1-1 0 0 0,1 0 1 0 0,-1 1-1 0 0,1-1 1 0 0,-1 0-1 0 0,1 1 0 0 0,-1-1 1 0 0,1 0-1 0 0,-1 0 1 0 0,1 0-1 0 0,0 1 0 0 0,-1-1 1 0 0,1 0-1 0 0,-1 0 1 0 0,1 0-1 0 0,0 0 1 0 0,-1 0-1 0 0,1 0 0 0 0,-1 0 1 0 0,1 0-1 0 0,-1 0 1 0 0,1 0-1 0 0,0-1 0 0 0,-1 1 1 0 0,1 0-1 0 0,0-1 1 0 0,6-1-1630 0 0</inkml:trace>
  <inkml:trace contextRef="#ctx0" brushRef="#br0" timeOffset="1">710 0 5064 0 0,'-10'4'448'0'0,"6"-4"-352"0"0,-3 5-96 0 0,-1 2 0 0 0,6-1 2944 0 0,2 3-1288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1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231 272 11976 0 0,'0'0'6042'0'0,"4"-7"-3630"0"0,3-2-2079 0 0,1 1 1 0 0,-1 0-1 0 0,1 1 1 0 0,13-10-1 0 0,-1 1-359 0 0,-10 7 47 0 0,2-1 15 0 0,-1 0 1 0 0,0-1-1 0 0,0 0 0 0 0,10-16 1 0 0,-19 24-33 0 0,1-1 0 0 0,-1 1 0 0 0,-1-1 0 0 0,1 1 0 0 0,0-1 1 0 0,-1 0-1 0 0,0 1 0 0 0,0-1 0 0 0,0 0 0 0 0,0 0 0 0 0,-1 0 0 0 0,1 0 0 0 0,-1 0 1 0 0,0 0-1 0 0,0 0 0 0 0,-1 0 0 0 0,1 0 0 0 0,-1 0 0 0 0,0 0 0 0 0,0 0 1 0 0,-2-5-1 0 0,2 7 16 0 0,1 0 1 0 0,-1 0-1 0 0,0 1 1 0 0,0-1-1 0 0,0 0 1 0 0,-1 0-1 0 0,1 1 1 0 0,0-1-1 0 0,-1 1 1 0 0,1-1-1 0 0,-1 1 1 0 0,1 0-1 0 0,-1-1 1 0 0,0 1-1 0 0,1 0 1 0 0,-1 0-1 0 0,-3-2 1 0 0,1 3 20 0 0,1-1 0 0 0,0 0 0 0 0,0 1-1 0 0,0-1 1 0 0,-1 1 0 0 0,1 0 0 0 0,0 0 0 0 0,0 0 0 0 0,-1 0-1 0 0,-3 2 1 0 0,-7 1 136 0 0,1 2 0 0 0,0-1 1 0 0,1 2-1 0 0,-16 7 0 0 0,26-12-152 0 0,-103 57 1047 0 0,87-46-825 0 0,0 1-1 0 0,1 0 0 0 0,-24 24 0 0 0,36-32-229 0 0,0 0 0 0 0,1 0 0 0 0,0 1 0 0 0,0 0 0 0 0,0-1 0 0 0,1 1 0 0 0,0 1-1 0 0,0-1 1 0 0,0 0 0 0 0,-2 10 0 0 0,4-13-14 0 0,1 0-1 0 0,0 0 0 0 0,-1 0 1 0 0,1 0-1 0 0,0 0 1 0 0,0 0-1 0 0,1 1 0 0 0,-1-1 1 0 0,1 0-1 0 0,-1 0 0 0 0,1 0 1 0 0,0 0-1 0 0,0 0 1 0 0,1-1-1 0 0,-1 1 0 0 0,0 0 1 0 0,1 0-1 0 0,0-1 1 0 0,-1 1-1 0 0,1-1 0 0 0,0 0 1 0 0,0 1-1 0 0,1-1 0 0 0,-1 0 1 0 0,3 2-1 0 0,2 1-35 0 0,-1-1 0 0 0,1-1 0 0 0,-1 1 0 0 0,1-1 0 0 0,0 0 0 0 0,0-1 0 0 0,1 0 0 0 0,-1 0 0 0 0,0 0 0 0 0,1-1 0 0 0,-1 0 0 0 0,1 0 0 0 0,-1-1 0 0 0,1 0 0 0 0,-1 0 0 0 0,1-1-1 0 0,-1 0 1 0 0,1-1 0 0 0,-1 1 0 0 0,0-1 0 0 0,1-1 0 0 0,10-4 0 0 0,9-5-863 0 0,51-31 0 0 0,-68 37 699 0 0,-1 0 0 0 0,0-1 0 0 0,0-1 1 0 0,-1 1-1 0 0,0-1 0 0 0,0-1 0 0 0,-1 0 0 0 0,9-13 0 0 0,-13 17 197 0 0,-1 0-1 0 0,0 0 0 0 0,0 0 1 0 0,0 0-1 0 0,-1 0 0 0 0,0 0 1 0 0,1-1-1 0 0,-2 1 0 0 0,1 0 1 0 0,-1-1-1 0 0,0 1 0 0 0,0 0 1 0 0,0-1-1 0 0,-1 1 0 0 0,0 0 0 0 0,-2-7 1 0 0,3 9-1 0 0,-1 0 1 0 0,0 0-1 0 0,-1 0 0 0 0,1 1 1 0 0,0-1-1 0 0,-1 0 1 0 0,0 1-1 0 0,1-1 0 0 0,-1 1 1 0 0,0 0-1 0 0,0-1 1 0 0,-1 1-1 0 0,1 0 0 0 0,0 0 1 0 0,-1 0-1 0 0,1 1 1 0 0,-1-1-1 0 0,0 0 1 0 0,1 1-1 0 0,-1 0 0 0 0,0 0 1 0 0,0 0-1 0 0,0 0 1 0 0,0 0-1 0 0,0 0 0 0 0,0 1 1 0 0,0 0-1 0 0,0-1 1 0 0,-3 1-1 0 0,-2 0 13 0 0,0 1 1 0 0,1-1-1 0 0,-1 1 0 0 0,1 1 0 0 0,-1-1 1 0 0,1 1-1 0 0,-1 1 0 0 0,1-1 1 0 0,0 1-1 0 0,0 0 0 0 0,0 1 0 0 0,0 0 1 0 0,1 0-1 0 0,0 0 0 0 0,-1 1 0 0 0,2 0 1 0 0,-1 0-1 0 0,-9 11 0 0 0,14-15-5 0 0,0 1 1 0 0,0 0-1 0 0,0-1 0 0 0,0 1 0 0 0,0 0 0 0 0,0 0 0 0 0,0-1 0 0 0,0 1 0 0 0,1 0 0 0 0,-1 0 0 0 0,1 0 0 0 0,0 0 1 0 0,-1 0-1 0 0,1 0 0 0 0,0 0 0 0 0,0 0 0 0 0,0 0 0 0 0,0 0 0 0 0,1 0 0 0 0,-1 0 0 0 0,0 0 0 0 0,1 0 1 0 0,0 0-1 0 0,-1 0 0 0 0,1-1 0 0 0,0 1 0 0 0,1 3 0 0 0,0-3-217 0 0,0 1-1 0 0,1 0 1 0 0,-1-1 0 0 0,1 1 0 0 0,-1-1-1 0 0,1 0 1 0 0,0 1 0 0 0,0-1-1 0 0,-1-1 1 0 0,2 1 0 0 0,-1 0-1 0 0,0-1 1 0 0,0 1 0 0 0,7 1-1 0 0,10 1-6824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2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9 3224 0 0,'2'-1'1241'0'0,"27"-7"16051"0"0,-30 20-15531 0 0,-1-4-1459 0 0,-1 0 0 0 0,0 0-1 0 0,-1 0 1 0 0,0-1 0 0 0,0 0 0 0 0,-7 9 0 0 0,8-12-199 0 0,-12 17 318 0 0,10-14-350 0 0,-1 0 0 0 0,1 1 0 0 0,-7 15 0 0 0,9-15-70 0 0,-1 1 0 0 0,1-1 0 0 0,-4 14 0 0 0,7-20 2 0 0,-1-1 0 0 0,1 0 0 0 0,0 1 0 0 0,-1-1 0 0 0,1 1 0 0 0,0-1 0 0 0,0 1-1 0 0,0-1 1 0 0,0 1 0 0 0,1-1 0 0 0,-1 1 0 0 0,0-1 0 0 0,0 1 0 0 0,1-1 0 0 0,-1 1 0 0 0,1-1 0 0 0,0 0 0 0 0,-1 1 0 0 0,1-1 0 0 0,0 0 0 0 0,0 1 0 0 0,1 0 0 0 0,-1-1-3 0 0,0 0 0 0 0,1-1 0 0 0,-1 1 0 0 0,1 0 0 0 0,-1-1 0 0 0,1 1 0 0 0,0-1 0 0 0,-1 1 0 0 0,1-1 0 0 0,0 0 0 0 0,-1 0 0 0 0,1 0 0 0 0,-1 0 0 0 0,1 0 0 0 0,0 0 0 0 0,-1 0 0 0 0,1 0 0 0 0,2-1 0 0 0,29-9 0 0 0,-31 9 0 0 0,8-2-107 0 0,0-1 0 0 0,0-1 0 0 0,-1 0 0 0 0,1 0 0 0 0,-1 0 0 0 0,0-1 0 0 0,15-14 0 0 0,12-14-739 0 0,62-44 0 0 0,-48 47 946 0 0,-50 31-53 0 0,1 0 0 0 0,-1 1-1 0 0,1-1 1 0 0,-1 0 0 0 0,1 1 0 0 0,-1-1-1 0 0,1 1 1 0 0,-1-1 0 0 0,0 1 0 0 0,1-1-1 0 0,-1 1 1 0 0,0-1 0 0 0,0 1 0 0 0,1-1-1 0 0,-1 1 1 0 0,0-1 0 0 0,0 2 0 0 0,1 6 85 0 0,0 1-1 0 0,-1-1 1 0 0,0 1 0 0 0,0-1 0 0 0,-1 1 0 0 0,0-1 0 0 0,-4 14 0 0 0,0 3-69 0 0,2-9-142 0 0,-3 26 246 0 0,6-39-245 0 0,0 0 1 0 0,0 0-1 0 0,0 0 1 0 0,1 0-1 0 0,-1-1 1 0 0,1 1-1 0 0,0 0 1 0 0,0 0-1 0 0,-1 0 1 0 0,2-1-1 0 0,-1 1 1 0 0,2 2-1 0 0,1 1-970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2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19895 0 0,'-17'16'880'0'0,"9"-7"184"0"0,-2 2-848 0 0,0 0-216 0 0,-1 5 0 0 0,-3 4 0 0 0,3-2 864 0 0,-3-2 128 0 0,3 6 24 0 0,-3 0 8 0 0,0-4-824 0 0,1 8-200 0 0,-2-5 0 0 0,1 5 0 0 0,-4-1-1144 0 0,5 4-264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1.8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134 1 5528 0 0,'0'0'422'0'0,"-8"3"-260"0"0,2-2 128 0 0,0 0 0 0 0,1 1 0 0 0,-1 0 0 0 0,0 1 0 0 0,1-1 0 0 0,0 1 0 0 0,-8 5 0 0 0,-32 28 2972 0 0,31-24-2924 0 0,13-11-330 0 0,0 0 1 0 0,-1 1 0 0 0,1-1 0 0 0,0 0 0 0 0,0 1 0 0 0,0-1 0 0 0,0 1-1 0 0,0-1 1 0 0,0 1 0 0 0,0 0 0 0 0,1-1 0 0 0,-1 1 0 0 0,1 0-1 0 0,-1-1 1 0 0,1 1 0 0 0,0 0 0 0 0,-1 0 0 0 0,1 0 0 0 0,0-1-1 0 0,0 1 1 0 0,0 0 0 0 0,0 0 0 0 0,1 0 0 0 0,0 2 0 0 0,0 0-119 0 0,0 1 0 0 0,1-1 1 0 0,0 1-1 0 0,0-1 1 0 0,1 0-1 0 0,-1 0 0 0 0,6 7 1 0 0,2 1-3971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2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0 14568 0 0,'0'2'95'0'0,"-1"-1"1"0"0,1 1-1 0 0,-1-1 1 0 0,1 0 0 0 0,-1 0-1 0 0,1 1 1 0 0,-1-1 0 0 0,0 0-1 0 0,0 0 1 0 0,0 0-1 0 0,0 1 1 0 0,-2 0 0 0 0,-15 15 201 0 0,15-14-252 0 0,-9 6 70 0 0,1 1 0 0 0,1 0-1 0 0,0 1 1 0 0,0 0 0 0 0,-11 17 0 0 0,-127 267 3970 0 0,99-187-3667 0 0,35-77-782 0 0,1 0 0 0 0,2 1 1 0 0,-8 35-1 0 0,15-51-495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3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0 13360 0 0,'0'0'1026'0'0,"-1"2"-668"0"0,-9 27 1435 0 0,-2 0 1 0 0,-24 44 0 0 0,3-9-700 0 0,-8 15 41 0 0,-86 122-1 0 0,-15 25-207 0 0,140-222-931 0 0,-24 44-160 0 0,2 1 1 0 0,-22 65 0 0 0,43-105-771 0 0,2 0 0 0 0,-2 14 0 0 0,2-10-6753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16615 0 0,'62'0'4139'0'0,"96"0"-1652"0"0,-124 2-2629 0 0,1 2-1 0 0,57 12 1 0 0,-67-10-638 0 0,-4-2-47 0 0</inkml:trace>
  <inkml:trace contextRef="#ctx0" brushRef="#br0" timeOffset="1">675 1 16416 0 0,'0'0'3837'0'0,"2"8"-1632"0"0,-2 1-1521 0 0,0-1 1 0 0,1 0-1 0 0,0 0 0 0 0,0 0 1 0 0,5 15-1 0 0,-4-18-594 0 0,0 0 0 0 0,0 0 1 0 0,1-1-1 0 0,0 1 0 0 0,0-1 0 0 0,0 1 1 0 0,0-1-1 0 0,0 0 0 0 0,1 0 0 0 0,5 3 0 0 0,36 38 366 0 0,-11-10-1966 0 0,-24-25-345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4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896 0 8288 0 0,'0'0'638'0'0,"-3"5"1"0"0,-9 4 3067 0 0,1 0-1 0 0,-12 12 1 0 0,-38 49-20 0 0,19-20-2385 0 0,-116 118 892 0 0,13-14-1320 0 0,74-68-592 0 0,29-34-173 0 0,-119 170 93 0 0,94-125-207 0 0,52-75-54 0 0,2-1 1 0 0,0 2-1 0 0,-15 37 1 0 0,20-37-2560 0 0,-11 46 0 0 0,15-44-6168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4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356 209 5064 0 0,'1'-2'49'0'0,"-1"0"1"0"0,1-1 0 0 0,-1 1-1 0 0,1 0 1 0 0,0-1-1 0 0,0 1 1 0 0,0 0 0 0 0,0 0-1 0 0,2-4 1 0 0,-2 5-42 0 0,-1 0-1 0 0,0 1 1 0 0,1-1 0 0 0,-1 0-1 0 0,0 0 1 0 0,0 0 0 0 0,0 1 0 0 0,0-1-1 0 0,0 0 1 0 0,0 0 0 0 0,0 0-1 0 0,0 0 1 0 0,0 0 0 0 0,0 1 0 0 0,0-1-1 0 0,0 0 1 0 0,-1 0 0 0 0,1 0 0 0 0,0 1-1 0 0,-1-2 1 0 0,0 0 552 0 0,1 1 0 0 0,-1 0 0 0 0,1-1 0 0 0,0 1 1 0 0,-1-1-1 0 0,1 1 0 0 0,0 0 0 0 0,0-1 0 0 0,0 1 0 0 0,0-1 0 0 0,0-1 1 0 0,2-10 4904 0 0,-1 4 1607 0 0,0 16-5584 0 0,-2 2-1447 0 0,0 0 0 0 0,0 0 0 0 0,-1 0 0 0 0,0 0 1 0 0,0 0-1 0 0,-1 0 0 0 0,-7 14 0 0 0,-35 58 198 0 0,26-50-164 0 0,18-29-71 0 0,-206 387 898 0 0,188-347-874 0 0,5-11 17 0 0,-20 61-1 0 0,31-82-28 0 0,0 0 15 0 0,6-16-14 0 0,22-53 4 0 0,3 2 1 0 0,43-66-1 0 0,-18 40-21 0 0,108-130 0 0 0,-137 184 0 0 0,65-69 0 0 0,-46 55-8 0 0,-2 1-13 0 0,2 2 0 0 0,49-36-1 0 0,-84 71 16 0 0,1 0-1 0 0,-1 0 1 0 0,1 0 0 0 0,15-4-1 0 0,-21 8 5 0 0,1-1 0 0 0,-1 1 0 0 0,1 1 0 0 0,-1-1 0 0 0,1 0 0 0 0,0 1 0 0 0,-1 0 0 0 0,1 0 0 0 0,0 0 0 0 0,0 0 0 0 0,-1 1 0 0 0,1-1 0 0 0,-1 1 0 0 0,1 0 0 0 0,3 1 0 0 0,-5-1 2 0 0,-1 0 0 0 0,0 0 0 0 0,1 0 0 0 0,-1 0 0 0 0,0 0 0 0 0,0 0 0 0 0,0 0 0 0 0,0 1 0 0 0,0-1 0 0 0,0 0 0 0 0,0 1 0 0 0,0-1 0 0 0,0 1 0 0 0,-1-1 0 0 0,1 1 0 0 0,-1-1 0 0 0,1 1 0 0 0,-1-1 0 0 0,1 1 0 0 0,-1 2 0 0 0,1-1 0 0 0,-1 0 0 0 0,0 0 0 0 0,0 0 0 0 0,0 0 0 0 0,0 0 0 0 0,-1 0 0 0 0,1 0 0 0 0,-1 0 0 0 0,-1 5 0 0 0,-4 7 0 0 0,-1 0 0 0 0,-1-1 0 0 0,-17 27 0 0 0,23-39-1 0 0,-13 19 6 0 0,-1-1 0 0 0,-1-1 0 0 0,-24 22-1 0 0,36-37 13 0 0,0 0 1 0 0,-1 0-1 0 0,1 0 0 0 0,-1 0 0 0 0,0-1 0 0 0,0 0 0 0 0,0 0 0 0 0,0-1 1 0 0,0 0-1 0 0,0 0 0 0 0,-1 0 0 0 0,1-1 0 0 0,-1 0 0 0 0,1 0 1 0 0,-1 0-1 0 0,0-1 0 0 0,1 0 0 0 0,-9-2 0 0 0,9 0-84 0 0,0 0 1 0 0,0 0-1 0 0,0-1 0 0 0,1 0 0 0 0,-1-1 0 0 0,1 1 1 0 0,0-1-1 0 0,0 0 0 0 0,0 0 0 0 0,0-1 1 0 0,-5-5-1 0 0,1-5-956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175 193 10680 0 0,'0'0'1072'0'0,"2"1"-979"0"0,25 0 805 0 0,-6 0 2238 0 0,-19-1-2246 0 0,0 0 0 0 0,0 1 0 0 0,0-1 0 0 0,0 1-1 0 0,0 0 1 0 0,0-1 0 0 0,5 4 1273 0 0,-5-4-1949 0 0,0 0-156 0 0,1 1 1 0 0,0-1 0 0 0,-1 0-1 0 0,1 0 1 0 0,0 0 0 0 0,-1 0-1 0 0,1-1 1 0 0,0 1 0 0 0,-1-1-1 0 0,1 1 1 0 0,-1-1 0 0 0,1 0-1 0 0,-1 0 1 0 0,1 0 0 0 0,-1-1-1 0 0,0 1 1 0 0,1 0 0 0 0,-1-1-1 0 0,0 0 1 0 0,3-2 0 0 0,0-1 2 0 0,0 0 0 0 0,0-1-1 0 0,0 0 1 0 0,-1 1 0 0 0,0-1 0 0 0,6-11 0 0 0,-9 12-60 0 0,0 0-1 0 0,0 0 1 0 0,0 0 0 0 0,0 0-1 0 0,-1 0 1 0 0,1 0 0 0 0,-2 0-1 0 0,1 0 1 0 0,0 1 0 0 0,-1-1-1 0 0,0 0 1 0 0,0 0-1 0 0,0 0 1 0 0,-1 0 0 0 0,1 1-1 0 0,-1-1 1 0 0,0 1 0 0 0,-3-5-1 0 0,3 6 10 0 0,0 1 0 0 0,0-1 0 0 0,0 1 0 0 0,0-1-1 0 0,0 1 1 0 0,-1 0 0 0 0,1 0 0 0 0,-1 0 0 0 0,1 1 0 0 0,-1-1 0 0 0,0 0-1 0 0,1 1 1 0 0,-1 0 0 0 0,0 0 0 0 0,0 0 0 0 0,0 0 0 0 0,0 0 0 0 0,0 0-1 0 0,0 1 1 0 0,0-1 0 0 0,-1 1 0 0 0,1 0 0 0 0,0 0 0 0 0,0 0 0 0 0,0 1-1 0 0,-5 0 1 0 0,-6 3 23 0 0,0 0-1 0 0,0 0 1 0 0,0 1-1 0 0,-18 11 1 0 0,14-8 94 0 0,4-2-96 0 0,1 0 0 0 0,0 1 1 0 0,1 0-1 0 0,-1 1 0 0 0,-15 14 0 0 0,24-17-4 0 0,0 1 1 0 0,0-1-1 0 0,0 1 1 0 0,1 0-1 0 0,0 1 1 0 0,-4 11-1 0 0,0-2 26 0 0,4-10-48 0 0,0 1-1 0 0,1 0 1 0 0,0-1-1 0 0,0 1 1 0 0,1 0 0 0 0,-1 0-1 0 0,1 0 1 0 0,1 0-1 0 0,0 0 1 0 0,0 0-1 0 0,0 0 1 0 0,1 0 0 0 0,2 13-1 0 0,2-4-4 0 0,-5-14 0 0 0,0 0 0 0 0,1 0 0 0 0,-1 0 0 0 0,1 0 0 0 0,-1 0 0 0 0,1 0 0 0 0,0 0 0 0 0,0 0 0 0 0,0 0 0 0 0,0-1 0 0 0,0 1 0 0 0,0 0 0 0 0,0 0 0 0 0,1-1 0 0 0,-1 1 0 0 0,1-1 0 0 0,-1 1 0 0 0,1-1 0 0 0,-1 0 0 0 0,1 0 0 0 0,0 1 0 0 0,0-1 0 0 0,0 0 0 0 0,3 1 0 0 0,2 0 0 0 0,1 0 0 0 0,-1-1 0 0 0,1 1 0 0 0,-1-1 0 0 0,1-1 0 0 0,0 0 0 0 0,0 0 0 0 0,-1 0 0 0 0,1-1 0 0 0,0 0 0 0 0,13-4 0 0 0,-2-1 0 0 0,1-1 0 0 0,-1 0 0 0 0,21-13 0 0 0,-34 17 29 0 0,0-1 1 0 0,1 0-1 0 0,-2 0 0 0 0,1-1 0 0 0,0 1 1 0 0,-1-1-1 0 0,0-1 0 0 0,0 1 0 0 0,-1-1 1 0 0,1 0-1 0 0,-1 0 0 0 0,0 0 0 0 0,-1 0 1 0 0,1-1-1 0 0,-1 1 0 0 0,-1-1 0 0 0,1 0 1 0 0,-1 0-1 0 0,0 0 0 0 0,-1 0 0 0 0,0-1 0 0 0,0 1 1 0 0,0 0-1 0 0,-1 0 0 0 0,0-1 0 0 0,-1 1 1 0 0,0 0-1 0 0,-2-12 0 0 0,0 7 1 0 0,-1-1 3 0 0,0 1-1 0 0,-9-19 1 0 0,12 27-31 0 0,-1 1 0 0 0,0 0 1 0 0,0 0-1 0 0,0 0 0 0 0,-1 0 1 0 0,1 0-1 0 0,-1 1 0 0 0,1-1 1 0 0,-1 1-1 0 0,0-1 0 0 0,0 1 1 0 0,0 0-1 0 0,-6-3 0 0 0,6 4-13 0 0,-1 0 0 0 0,1 0 0 0 0,0 0 0 0 0,0 1 0 0 0,0 0 0 0 0,-1-1 1 0 0,1 1-1 0 0,0 0 0 0 0,-1 0 0 0 0,1 1 0 0 0,0-1 0 0 0,0 1 0 0 0,0 0 0 0 0,-1 0 0 0 0,1 0 0 0 0,-3 1 0 0 0,1 0-16 0 0,0 1 0 0 0,0-1 0 0 0,1 1 0 0 0,-1 0 0 0 0,1 0 0 0 0,0 0 0 0 0,0 1 0 0 0,0 0 0 0 0,-4 4 0 0 0,4-3-491 0 0,0 1-1 0 0,0-1 0 0 0,1 1 1 0 0,-1 0-1 0 0,1 0 0 0 0,1 0 1 0 0,-1 0-1 0 0,1 0 0 0 0,-2 9 1 0 0,6 5-1288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5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7 17015 0 0,'0'0'1712'0'0,"-1"-1"-1568"0"0,-2-3-18 0 0,3 3 439 0 0,-17 11 1694 0 0,14-7-2164 0 0,0 1 0 0 0,0-1 0 0 0,0 1 0 0 0,-3 7 0 0 0,-6 9 47 0 0,-26 42 514 0 0,10-12 91 0 0,-23 33 286 0 0,-52 80 339 0 0,2 6-1017 0 0,92-153-326 0 0,-7 15-4 0 0,2 0 0 0 0,1 1 0 0 0,-14 52 0 0 0,26-75-368 0 0,-1 1 1 0 0,2-1 0 0 0,-1 0-1 0 0,1 0 1 0 0,0 0-1 0 0,3 13 1 0 0,-2-14-809 0 0,1 4-736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6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67 16184 0 0,'-21'-2'737'0'0,"17"2"-13"0"0,3 0-463 0 0,-4 0 1742 0 0,5-1-1857 0 0,1 0 0 0 0,0 0 0 0 0,-1 1 0 0 0,1-1 0 0 0,0 0 1 0 0,0 1-1 0 0,0-1 0 0 0,0 0 0 0 0,-1 1 0 0 0,1 0 0 0 0,0-1 0 0 0,0 1 0 0 0,0-1 1 0 0,0 1-1 0 0,0 0 0 0 0,0 0 0 0 0,1-1 0 0 0,-1 1-38 0 0,60-16 590 0 0,1 3 0 0 0,1 2 0 0 0,111-4 0 0 0,-160 16-1570 0 0,0 0 0 0 0,0 0-1 0 0,14 4 1 0 0,-13-2-439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343 366 14368 0 0,'3'-3'183'0'0,"1"0"1"0"0,-1 1-1 0 0,1-1 1 0 0,0 1-1 0 0,0-1 1 0 0,0 1-1 0 0,0 0 1 0 0,0 1-1 0 0,0-1 1 0 0,7-1-1 0 0,15-7 2216 0 0,13-5 217 0 0,-32 13-2388 0 0,1-1 0 0 0,0 0 0 0 0,-1 0 0 0 0,0-1 0 0 0,1 0 0 0 0,-2 0 0 0 0,9-6 0 0 0,-8 4-16 0 0,0 1 1 0 0,1 0 0 0 0,12-7-1 0 0,12-7-25 0 0,-20 10-131 0 0,5-4-29 0 0,0-1 0 0 0,17-17 0 0 0,-30 26-27 0 0,0 0 1 0 0,0 0-1 0 0,0 0 0 0 0,-1 0 0 0 0,1-1 0 0 0,-1 1 1 0 0,0-1-1 0 0,-1 0 0 0 0,0 0 0 0 0,0 0 1 0 0,3-11-1 0 0,-5 14 10 0 0,0 0 0 0 0,0 0 0 0 0,0 0 0 0 0,-1-1 0 0 0,1 1-1 0 0,-1 0 1 0 0,1 0 0 0 0,-1 0 0 0 0,0 0 0 0 0,0 0 0 0 0,0 1 0 0 0,-1-1 0 0 0,1 0 0 0 0,-1 0 0 0 0,1 1 0 0 0,-1-1 0 0 0,-3-2 0 0 0,3 1 3 0 0,-1 1 1 0 0,0 0-1 0 0,-1 0 1 0 0,1 1-1 0 0,0-1 1 0 0,-1 0-1 0 0,0 1 1 0 0,1 0 0 0 0,-1 0-1 0 0,0 0 1 0 0,-7-2-1 0 0,5 3 3 0 0,1 0 1 0 0,-1 1-1 0 0,1 0 0 0 0,-1 0 0 0 0,1 0 0 0 0,-1 1 1 0 0,1 0-1 0 0,0 0 0 0 0,-1 0 0 0 0,1 0 0 0 0,0 1 1 0 0,0 0-1 0 0,-5 2 0 0 0,-7 4 91 0 0,1 1 1 0 0,-23 17 0 0 0,-180 137 1293 0 0,194-143-1367 0 0,1 2 0 0 0,1 0 0 0 0,0 2 0 0 0,2 0-1 0 0,1 2 1 0 0,1 0 0 0 0,1 1 0 0 0,-20 41 0 0 0,23-34-18 0 0,-22 70 0 0 0,32-86-10 0 0,1 1-1 0 0,1 0 0 0 0,1 0 1 0 0,0 0-1 0 0,2 31 0 0 0,0-45-5 0 0,1 0 0 0 0,0 0 0 0 0,-1 0 0 0 0,2 0 0 0 0,-1 0 0 0 0,0 0 0 0 0,1-1 0 0 0,0 1 0 0 0,0 0 0 0 0,1-1 0 0 0,-1 0 0 0 0,1 1 0 0 0,5 6 0 0 0,-5-9 0 0 0,0 1 0 0 0,0 0 0 0 0,0-1 0 0 0,1 0 0 0 0,-1 0 0 0 0,1 0 0 0 0,-1 0 0 0 0,1 0 0 0 0,0-1 0 0 0,0 1 0 0 0,-1-1 0 0 0,1 0 0 0 0,0 0 0 0 0,0 0 0 0 0,0-1 0 0 0,0 0 0 0 0,6 0 0 0 0,3 0 0 0 0,-1-1 0 0 0,1-1 0 0 0,0 0 0 0 0,-1-1 0 0 0,1-1 0 0 0,-1 1 0 0 0,22-12 0 0 0,2-3 0 0 0,39-27 0 0 0,-40 18-82 0 0,-35 27 82 0 0,0 0 0 0 0,0 0 0 0 0,0 0 1 0 0,0 0-1 0 0,0 0 0 0 0,0 0 1 0 0,0 0-1 0 0,0 0 0 0 0,0 0 1 0 0,0 0-1 0 0,0 0 0 0 0,0 0 1 0 0,0 0-1 0 0,0 0 0 0 0,0 1 1 0 0,0-1-1 0 0,0 0 0 0 0,0 0 1 0 0,0 0-1 0 0,0 0 0 0 0,0 0 1 0 0,0 0-1 0 0,0 0 0 0 0,0 0 0 0 0,0 0 1 0 0,0 0-1 0 0,0 0 0 0 0,0 0 1 0 0,0 0-1 0 0,0 0 0 0 0,0 0 1 0 0,0 0-1 0 0,0 0 0 0 0,0 0 1 0 0,1 0-1 0 0,-1 0 0 0 0,0 0 1 0 0,0 0-1 0 0,0 0 0 0 0,0 0 1 0 0,0 0-1 0 0,0 0 0 0 0,0 0 1 0 0,0 0-1 0 0,0 0 0 0 0,0 0 0 0 0,0 0 1 0 0,0 0-1 0 0,0 0 0 0 0,0 0 1 0 0,0 0-1 0 0,0 0 0 0 0,0 0 1 0 0,0 0-1 0 0,1 0 0 0 0,-1 0 1 0 0,0 0-1 0 0,0 0 0 0 0,0 0 1 0 0,0 0-1 0 0,-3 8 57 0 0,-7 10 61 0 0,-3 2-62 0 0,9-14-46 0 0,0 0 0 0 0,0 1 0 0 0,-5 11 0 0 0,7-12-14 0 0,0 0-1 0 0,0 0 1 0 0,0 0-1 0 0,1 0 1 0 0,0 1-1 0 0,0-1 1 0 0,0 10-1 0 0,1-13 3 0 0,1 0 0 0 0,-1 0 0 0 0,1 0 1 0 0,0-1-1 0 0,-1 1 0 0 0,1 0 0 0 0,0 0 0 0 0,1-1 0 0 0,-1 1 0 0 0,0-1 0 0 0,1 1 0 0 0,0-1 1 0 0,-1 0-1 0 0,1 1 0 0 0,0-1 0 0 0,0 0 0 0 0,0 0 0 0 0,5 3 0 0 0,-4-3-82 0 0,1-1-1 0 0,-1 1 1 0 0,1-1-1 0 0,-1 0 0 0 0,1 0 1 0 0,0 0-1 0 0,-1 0 1 0 0,1-1-1 0 0,0 0 1 0 0,0 1-1 0 0,-1-1 1 0 0,1-1-1 0 0,0 1 1 0 0,0 0-1 0 0,-1-1 0 0 0,6-1 1 0 0,5-2-1535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97 235 9216 0 0,'0'2'706'0'0,"-1"-1"-476"0"0,-5 13-400 0 0,6-13 405 0 0,0 0-1 0 0,-1 0 1 0 0,1-1-1 0 0,0 1 1 0 0,-1 0-1 0 0,1 0 0 0 0,-1-1 1 0 0,1 1-1 0 0,-1-1 1 0 0,1 1-1 0 0,-1 0 1 0 0,1-1-1 0 0,-1 1 1 0 0,0-1-1 0 0,1 1 0 0 0,-1-1 1 0 0,-1 1-1 0 0,14 3 5838 0 0,0 1-4965 0 0,-5-5-839 0 0,-1-1-1 0 0,1 1 1 0 0,-1-1 0 0 0,1 0 0 0 0,-1-1 0 0 0,0 1 0 0 0,0-1-1 0 0,0 0 1 0 0,0-1 0 0 0,10-5 0 0 0,-2 0-140 0 0,0 0-1 0 0,-1-1 1 0 0,15-13 0 0 0,-21 15-79 0 0,8-6 27 0 0,21-23 0 0 0,-32 32-39 0 0,0-1 0 0 0,-1 1 1 0 0,0-1-1 0 0,0 0 0 0 0,0 0 0 0 0,-1-1 1 0 0,0 1-1 0 0,0 0 0 0 0,3-12 0 0 0,-4 14 31 0 0,0-4 32 0 0,1 0-1 0 0,-1 1 1 0 0,-1-1-1 0 0,1 0 1 0 0,-1 1-1 0 0,-1-10 1 0 0,0 15-88 0 0,1-1 1 0 0,0 1-1 0 0,-1-1 1 0 0,0 1-1 0 0,1-1 1 0 0,-1 1-1 0 0,0 0 1 0 0,0-1-1 0 0,1 1 1 0 0,-1 0-1 0 0,0 0 1 0 0,0 0-1 0 0,0 0 1 0 0,-1 0-1 0 0,1 0 1 0 0,0 0-1 0 0,0 0 1 0 0,0 0-1 0 0,-1 0 1 0 0,1 0-1 0 0,0 1 1 0 0,-1-1-1 0 0,1 1 1 0 0,-1-1-1 0 0,1 1 1 0 0,-1-1-1 0 0,1 1 1 0 0,-1 0-1 0 0,1 0 1 0 0,-1 0-1 0 0,1 0 1 0 0,-1 0-1 0 0,-2 0 1 0 0,-1 1 39 0 0,-1-1 1 0 0,0 1-1 0 0,0 0 1 0 0,1 1-1 0 0,-1-1 1 0 0,1 1 0 0 0,-1 0-1 0 0,1 0 1 0 0,-5 4-1 0 0,-9 4 151 0 0,-18 16-1 0 0,16-12-62 0 0,5-2-88 0 0,0 0 0 0 0,1 0 0 0 0,1 2 0 0 0,0 0 0 0 0,1 0-1 0 0,1 1 1 0 0,0 1 0 0 0,1 0 0 0 0,0 1 0 0 0,-9 21 0 0 0,17-32-46 0 0,1 1 0 0 0,0 0 0 0 0,0 0 0 0 0,0 0 0 0 0,1 1 0 0 0,0-1 0 0 0,1 0 0 0 0,-1 0 1 0 0,2 1-1 0 0,0 11 0 0 0,0-15-11 0 0,-1-1 1 0 0,1 0-1 0 0,0 0 1 0 0,-1 0 0 0 0,1 0-1 0 0,1 0 1 0 0,-1 0-1 0 0,0 0 1 0 0,1 0 0 0 0,0 0-1 0 0,-1-1 1 0 0,1 1-1 0 0,0 0 1 0 0,0-1-1 0 0,1 0 1 0 0,-1 1 0 0 0,0-1-1 0 0,1 0 1 0 0,-1 0-1 0 0,1-1 1 0 0,0 1-1 0 0,0 0 1 0 0,0-1 0 0 0,0 0-1 0 0,6 2 1 0 0,1 0-468 0 0,1-1-1 0 0,19 2 1 0 0,-25-4-1098 0 0,0 0-1 0 0,0-1 1 0 0,0 1-1 0 0,10-3 1 0 0,6-4-6587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2.24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444 49 920 0 0,'0'0'247'0'0,"13"-9"3261"0"0,-4 0-1103 0 0,3-1 723 0 0,-12 9-2957 0 0,0 0 0 0 0,1 1 0 0 0,-1-1 0 0 0,0 0 0 0 0,0 0 0 0 0,0 0 0 0 0,0 1 0 0 0,0-1 0 0 0,-1 0-1 0 0,1 0 1 0 0,0 0 0 0 0,0 1 0 0 0,0-1 0 0 0,-1 0 0 0 0,1 0 0 0 0,0 1 0 0 0,-1-1 0 0 0,1 0 0 0 0,0 1 0 0 0,-2-2 0 0 0,-1 1-49 0 0,-1 0-1 0 0,1 0 1 0 0,0 1-1 0 0,-1-1 1 0 0,1 1 0 0 0,-1 0-1 0 0,1 0 1 0 0,0 0-1 0 0,-1 1 1 0 0,1-1-1 0 0,-6 2 1 0 0,-3 0 173 0 0,2 0-158 0 0,1 1 1 0 0,0 0-1 0 0,0 1 1 0 0,0-1-1 0 0,-16 11 1 0 0,13-7-25 0 0,-89 54 186 0 0,70-32-235 0 0,25-21-54 0 0,6 1-10 0 0,1-7 0 0 0,0 0 0 0 0,0 0 0 0 0,1 0 0 0 0,-1 0 0 0 0,0 0 0 0 0,1 0 0 0 0,-1 0 0 0 0,1 0 0 0 0,0-1 0 0 0,0 1 0 0 0,-1-1 0 0 0,1 1 0 0 0,0-1 0 0 0,0 0 0 0 0,1 0 0 0 0,-1 1 0 0 0,0-2 0 0 0,0 1 0 0 0,4 1 0 0 0,7 2 0 0 0,0 0 0 0 0,15 2 0 0 0,-23-6 0 0 0,79 20 64 0 0,-59-16-64 0 0,-21-4 0 0 0,-1 1 0 0 0,1 0 0 0 0,0-1 0 0 0,-1 1 0 0 0,1 0 0 0 0,0 1 0 0 0,-1-1 0 0 0,6 3 0 0 0,-3 0 0 0 0,0 0 0 0 0,0 0 0 0 0,0 0 0 0 0,9 11 0 0 0,-13-13 0 0 0,-1-1 0 0 0,0 1 0 0 0,1 0 0 0 0,-1 0 0 0 0,0 0 0 0 0,0 1 0 0 0,0-1 0 0 0,0 0 0 0 0,-1 0 0 0 0,1 1 0 0 0,-1-1 0 0 0,1 0 0 0 0,-1 0 0 0 0,0 1 0 0 0,0-1 0 0 0,0 1 0 0 0,0-1 0 0 0,0 4 0 0 0,-2 0 10 0 0,1 0 0 0 0,-1-1-1 0 0,0 1 1 0 0,0 0-1 0 0,-1-1 1 0 0,0 1-1 0 0,0-1 1 0 0,0 0-1 0 0,0 0 1 0 0,-1 0-1 0 0,0 0 1 0 0,0-1-1 0 0,0 1 1 0 0,-1-1-1 0 0,1 0 1 0 0,-1 0-1 0 0,-8 4 1 0 0,-9 5 120 0 0,0-1-1 0 0,-45 17 1 0 0,56-25-75 0 0,-10 4 117 0 0,0-2-1 0 0,0 0 0 0 0,-1-2 0 0 0,-43 5 0 0 0,41-8-43 0 0,-29-2 0 0 0,51 1-126 0 0,0-1 0 0 0,0 1 0 0 0,0 0 0 0 0,0-1 0 0 0,0 1 0 0 0,0-1 0 0 0,0 1 0 0 0,0-1 0 0 0,0 0-1 0 0,1 0 1 0 0,-1 0 0 0 0,0 0 0 0 0,0 0 0 0 0,1 0 0 0 0,-1-1 0 0 0,1 1 0 0 0,-1-1 0 0 0,1 1 0 0 0,-1-1-1 0 0,1 1 1 0 0,0-1 0 0 0,0 0 0 0 0,0 1 0 0 0,0-1 0 0 0,0 0 0 0 0,0 0 0 0 0,0-2 0 0 0,-9-14-136 0 0,7 14-210 0 0,0-2 0 0 0,1 1 0 0 0,-1 0-1 0 0,1 0 1 0 0,1-1 0 0 0,-1 1 0 0 0,1-1 0 0 0,-1 0-1 0 0,2 1 1 0 0,-1-7 0 0 0,4-14-5157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392 127 10136 0 0,'0'0'1237'0'0,"9"-6"2415"0"0,9-11-964 0 0,-10 11-2172 0 0,-1-1-1 0 0,-1 0 1 0 0,10-12-1 0 0,-14 18-445 0 0,-1-2-15 0 0,1 1-1 0 0,0 0 1 0 0,-1-1-1 0 0,0 1 1 0 0,1 0-1 0 0,-1-1 1 0 0,1-3-1 0 0,-2 5 10 0 0,0-1-1 0 0,0 1 0 0 0,0 0 0 0 0,0 0 1 0 0,0 0-1 0 0,-1 0 0 0 0,1 0 1 0 0,0 0-1 0 0,0 0 0 0 0,-1 0 0 0 0,1 0 1 0 0,-1 0-1 0 0,1 0 0 0 0,-1 0 0 0 0,1 0 1 0 0,-1 0-1 0 0,1 0 0 0 0,-1 1 1 0 0,0-1-1 0 0,0 0 0 0 0,1 0 0 0 0,-3-1 1 0 0,0 0 169 0 0,-1 0 1 0 0,1 0-1 0 0,-1 0 0 0 0,1 1 1 0 0,-1-1-1 0 0,0 1 1 0 0,1 0-1 0 0,-1 0 1 0 0,0 0-1 0 0,0 1 1 0 0,0-1-1 0 0,0 1 0 0 0,0 0 1 0 0,0 0-1 0 0,0 0 1 0 0,0 1-1 0 0,0-1 1 0 0,-4 2-1 0 0,-4 0 36 0 0,1 1 0 0 0,-1 1 0 0 0,1 0 0 0 0,-21 10-1 0 0,18-6-18 0 0,1 0-1 0 0,-24 20 0 0 0,35-26-246 0 0,-1 0 0 0 0,1 0 0 0 0,0 1 0 0 0,0-1 0 0 0,0 0-1 0 0,0 1 1 0 0,0-1 0 0 0,1 1 0 0 0,-1 0 0 0 0,1-1 0 0 0,-1 1 0 0 0,1 0-1 0 0,0 0 1 0 0,0 0 0 0 0,1 0 0 0 0,-1 0 0 0 0,0 0 0 0 0,1 0-1 0 0,0 0 1 0 0,0 0 0 0 0,0 0 0 0 0,0 0 0 0 0,0 0 0 0 0,1 0-1 0 0,-1 0 1 0 0,1 0 0 0 0,0 0 0 0 0,0 0 0 0 0,0 0 0 0 0,0 0-1 0 0,0 0 1 0 0,1 0 0 0 0,-1-1 0 0 0,1 1 0 0 0,0-1 0 0 0,0 1-1 0 0,0-1 1 0 0,4 4 0 0 0,5 5 16 0 0,0-1 0 0 0,1-1 0 0 0,24 15 1 0 0,-19-14-115 0 0,27 23 1 0 0,-39-28-54 0 0,0-1 0 0 0,0 1 0 0 0,0 1 0 0 0,5 7 0 0 0,-8-10 71 0 0,0 0 1 0 0,-1 1-1 0 0,1-1 0 0 0,-1 0 0 0 0,0 1 0 0 0,0-1 0 0 0,0 1 0 0 0,-1-1 0 0 0,1 1 0 0 0,-1-1 0 0 0,0 6 1 0 0,0-8 73 0 0,0 1 0 0 0,0 0 0 0 0,0-1 0 0 0,0 1 1 0 0,0 0-1 0 0,-1-1 0 0 0,1 1 0 0 0,-1-1 0 0 0,1 1 1 0 0,-1 0-1 0 0,1-1 0 0 0,-1 1 0 0 0,0-1 0 0 0,0 0 1 0 0,0 1-1 0 0,0-1 0 0 0,0 0 0 0 0,0 1 1 0 0,0-1-1 0 0,0 0 0 0 0,0 0 0 0 0,-1 0 0 0 0,1 0 1 0 0,0 0-1 0 0,-1 0 0 0 0,1 0 0 0 0,-1 0 0 0 0,1-1 1 0 0,-1 1-1 0 0,1-1 0 0 0,-3 1 0 0 0,-12 3 76 0 0,0-1-1 0 0,-1-1 0 0 0,0-1 0 0 0,-24 0 1 0 0,-9 0 77 0 0,37-1-68 0 0,0-1-1 0 0,-13-2 1 0 0,-4 0 105 0 0,22 2-160 0 0,-1 0-1 0 0,0-1 1 0 0,0-1-1 0 0,-14-5 0 0 0,-16-4-30 0 0,36 12-46 0 0,0-1 1 0 0,1 0-1 0 0,-1 1 0 0 0,0-1 1 0 0,1 0-1 0 0,-1 0 0 0 0,1-1 1 0 0,-1 1-1 0 0,1-1 0 0 0,0 1 1 0 0,-4-4-1 0 0,5 4-228 0 0,0 0 0 0 0,0-1 0 0 0,0 1 0 0 0,0-1 1 0 0,0 1-1 0 0,1-1 0 0 0,-1 0 0 0 0,0 1 0 0 0,1-1 0 0 0,-1 0 1 0 0,1 1-1 0 0,0-1 0 0 0,-1 0 0 0 0,1 0 0 0 0,0 1 0 0 0,0-1 1 0 0,0 0-1 0 0,0 0 0 0 0,1-2 0 0 0,2-11-1841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96 241 13792 0 0,'0'0'3171'0'0,"1"2"-2253"0"0,0 0-687 0 0,0 1 0 0 0,1-1 0 0 0,-1 1-1 0 0,1-1 1 0 0,-1 0 0 0 0,1 0 0 0 0,0 0 0 0 0,0 0 0 0 0,0 0 0 0 0,0 0 0 0 0,1-1 0 0 0,-1 1 0 0 0,0-1 0 0 0,1 1 0 0 0,-1-1 0 0 0,4 1-1 0 0,0 1-71 0 0,0-1 0 0 0,1 1 0 0 0,-1-1 0 0 0,1-1 0 0 0,12 3-1 0 0,-5-4-85 0 0,0 0-1 0 0,0 0 1 0 0,1-1-1 0 0,-1-1 1 0 0,0-1-1 0 0,-1 0 1 0 0,1 0 0 0 0,0-1-1 0 0,23-11 1 0 0,-28 10-27 0 0,0 1 1 0 0,0-1-1 0 0,-1 0 1 0 0,1-1-1 0 0,-1 0 0 0 0,14-14 1 0 0,-20 17-34 0 0,1 1 1 0 0,-1-1-1 0 0,0 0 1 0 0,1 1-1 0 0,-1-1 1 0 0,-1 0-1 0 0,1 0 1 0 0,0-1-1 0 0,-1 1 0 0 0,1 0 1 0 0,-1-1-1 0 0,0 1 1 0 0,0 0-1 0 0,-1-1 1 0 0,1 1-1 0 0,-1-1 1 0 0,1 0-1 0 0,-1 1 0 0 0,0-1 1 0 0,-1 1-1 0 0,1-1 1 0 0,-2-6-1 0 0,-1 2 4 0 0,-1 0 0 0 0,0 0 0 0 0,0 1 0 0 0,-1-1 0 0 0,1 1 0 0 0,-2 0 0 0 0,1 0 0 0 0,-1 1 0 0 0,0-1 0 0 0,-1 1 0 0 0,1 1 0 0 0,-1-1 0 0 0,0 1 0 0 0,-1 0 0 0 0,-9-4 0 0 0,9 5 12 0 0,0 1 0 0 0,0 0-1 0 0,-1 1 1 0 0,1 0 0 0 0,-1 0-1 0 0,0 1 1 0 0,1 0 0 0 0,-1 1 0 0 0,0 0-1 0 0,1 0 1 0 0,-1 1 0 0 0,0 0-1 0 0,1 0 1 0 0,-1 1 0 0 0,0 0 0 0 0,-12 5-1 0 0,9 0 84 0 0,1 0 0 0 0,-1 0 0 0 0,2 1 0 0 0,-1 0 0 0 0,1 1 0 0 0,1 0 0 0 0,-1 1-1 0 0,2 0 1 0 0,-14 18 0 0 0,11-10-59 0 0,0 1-1 0 0,1 1 1 0 0,1 0 0 0 0,0 0-1 0 0,-6 25 1 0 0,13-37-48 0 0,0 1 0 0 0,0-1 1 0 0,1 1-1 0 0,0-1 0 0 0,1 1 1 0 0,0 0-1 0 0,0-1 0 0 0,1 1 0 0 0,0 0 1 0 0,5 16-1 0 0,-5-21-5 0 0,0 0 0 0 0,0-1-1 0 0,1 1 1 0 0,0 0 0 0 0,-1-1 0 0 0,2 1 0 0 0,-1-1-1 0 0,0 0 1 0 0,1 1 0 0 0,-1-1 0 0 0,1 0 0 0 0,0-1 0 0 0,0 1-1 0 0,0 0 1 0 0,0-1 0 0 0,0 0 0 0 0,1 1 0 0 0,-1-1-1 0 0,1-1 1 0 0,-1 1 0 0 0,1 0 0 0 0,0-1 0 0 0,0 0 0 0 0,0 0-1 0 0,7 1 1 0 0,0-1 11 0 0,0-1 0 0 0,0 0 0 0 0,1-1-1 0 0,-1 0 1 0 0,0 0 0 0 0,0-1 0 0 0,11-4-1 0 0,74-30 81 0 0,-82 31-100 0 0,9-5 9 0 0,0-1 0 0 0,0-1 0 0 0,-1 0 0 0 0,-1-2 0 0 0,0-1 0 0 0,-1 0 0 0 0,-1-2 0 0 0,30-31 0 0 0,-30 19 0 0 0,-17 28 0 0 0,-2 6 0 0 0,-2 7 11 0 0,-4 4 60 0 0,0 1 0 0 0,-3 19 0 0 0,-1-8-50 0 0,8-25-18 0 0,1-1 0 0 0,-1 1 0 0 0,1 0 0 0 0,0 0 0 0 0,0 0 0 0 0,0 0 0 0 0,1 1 0 0 0,-1-1 1 0 0,1 0-1 0 0,-1 0 0 0 0,1 0 0 0 0,0 0 0 0 0,1 5 0 0 0,3-1-3 0 0,-2-7 2 0 0,0 1 0 0 0,0-1-1 0 0,0 0 1 0 0,0 1-1 0 0,1-1 1 0 0,-1 0 0 0 0,0 0-1 0 0,0 0 1 0 0,0 0 0 0 0,0-1-1 0 0,0 1 1 0 0,0-1 0 0 0,0 1-1 0 0,0-1 1 0 0,0 0 0 0 0,0 1-1 0 0,3-3 1 0 0,35-19 32 0 0,-37 20-34 0 0,35-25 32 0 0,37-33 0 0 0,-75 59-32 0 0,49-43 0 0 0,11-11 0 0 0,-35 33 11 0 0,-38 47 352 0 0,10-21-278 0 0,-14 21 162 0 0,1 1 0 0 0,-19 41 0 0 0,29-54-234 0 0,1 0 0 0 0,1 0 0 0 0,0 1 0 0 0,0-1 0 0 0,-1 17 0 0 0,5-25-20 0 0,-1-1 0 0 0,1 0 0 0 0,0 1 0 0 0,1-1-1 0 0,-1 0 1 0 0,1 1 0 0 0,0-1 0 0 0,0 0 0 0 0,0 0 0 0 0,1 1 0 0 0,-1-1 0 0 0,1 0 0 0 0,0 0 0 0 0,0-1 0 0 0,0 1 0 0 0,1 0 0 0 0,-1-1 0 0 0,1 1 0 0 0,0-1 0 0 0,6 5-1 0 0,-7-6-225 0 0,0 0 0 0 0,0-1-1 0 0,0 1 1 0 0,0-1-1 0 0,1 1 1 0 0,-1-1 0 0 0,1 0-1 0 0,-1 1 1 0 0,1-1-1 0 0,-1-1 1 0 0,1 1 0 0 0,0 0-1 0 0,0-1 1 0 0,-1 1-1 0 0,1-1 1 0 0,0 0 0 0 0,5 0-1 0 0,16-2-8493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8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0 18023 0 0,'0'0'407'0'0,"-2"0"60"0"0,-12 3 108 0 0,8-3-487 0 0,0 1 0 0 0,0 0-1 0 0,0 0 1 0 0,0 1 0 0 0,-8 3 0 0 0,3 0 258 0 0,1 0 0 0 0,0 1 0 0 0,0-1 0 0 0,0 2 0 0 0,1 0 0 0 0,0 0 0 0 0,0 0 0 0 0,-14 17 0 0 0,-16 28 155 0 0,3 3 0 0 0,2 0 0 0 0,2 3 0 0 0,3 0 0 0 0,-39 114 0 0 0,30-56-623 0 0,-24 70-104 0 0,26-61-4927 0 0,27-90-2505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8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105 206 6912 0 0,'-31'-53'899'0'0,"10"15"2585"0"0,-5 3 4272 0 0,23 31-6825 0 0,-1-1-1 0 0,1 1 0 0 0,0-1 0 0 0,0 0 0 0 0,0 0 0 0 0,1-1 0 0 0,-4-8 1 0 0,6 14-887 0 0,0-1 0 0 0,0 0 0 0 0,0 1 0 0 0,0-1 0 0 0,0 0 1 0 0,0 1-1 0 0,0-1 0 0 0,0 1 0 0 0,0-1 0 0 0,0 0 0 0 0,1 1 1 0 0,-1-1-1 0 0,0 1 0 0 0,0-1 0 0 0,1 1 0 0 0,-1-1 0 0 0,0 0 1 0 0,1 1-1 0 0,-1-1 0 0 0,0 1 0 0 0,1-1 0 0 0,-1 1 0 0 0,1 0 1 0 0,-1-1-1 0 0,0 1 0 0 0,1-1 0 0 0,-1 1 0 0 0,1 0 0 0 0,0-1 1 0 0,-1 1-1 0 0,1 0 0 0 0,-1 0 0 0 0,1-1 0 0 0,-1 1 0 0 0,2 0 1 0 0,22-6 428 0 0,-21 6-425 0 0,44-5 96 0 0,0 2 0 0 0,1 3-1 0 0,67 6 1 0 0,16 10-2733 0 0,-109-13 878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9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167 164 5984 0 0,'-27'34'16809'0'0,"37"-35"-14265"0"0,13-4-2836 0 0,-14 2 392 0 0,0-1 0 0 0,1 0 1 0 0,-1 0-1 0 0,-1-1 0 0 0,1 0 1 0 0,-1-1-1 0 0,0 0 1 0 0,0 0-1 0 0,-1-1 0 0 0,1 0 1 0 0,-2 0-1 0 0,1 0 0 0 0,7-13 1 0 0,-12 17-85 0 0,0-1-1 0 0,0 1 1 0 0,-1-1 0 0 0,0 0-1 0 0,0 0 1 0 0,0 1 0 0 0,0-1 0 0 0,0 0-1 0 0,-1 0 1 0 0,0 0 0 0 0,0 0-1 0 0,0 0 1 0 0,0 0 0 0 0,-1 0-1 0 0,0-5 1 0 0,0 7-10 0 0,1 0-1 0 0,-1 1 1 0 0,0-1-1 0 0,0 0 1 0 0,1 0-1 0 0,-1 1 0 0 0,0-1 1 0 0,-1 0-1 0 0,1 1 1 0 0,0-1-1 0 0,0 1 1 0 0,-1-1-1 0 0,1 1 1 0 0,0 0-1 0 0,-1 0 1 0 0,0 0-1 0 0,1-1 1 0 0,-1 1-1 0 0,0 1 1 0 0,1-1-1 0 0,-1 0 1 0 0,0 0-1 0 0,0 1 0 0 0,0-1 1 0 0,1 1-1 0 0,-1-1 1 0 0,0 1-1 0 0,0 0 1 0 0,0 0-1 0 0,0 0 1 0 0,0 0-1 0 0,0 0 1 0 0,-3 1-1 0 0,-6 1 51 0 0,0 0-1 0 0,1 1 0 0 0,-1 1 0 0 0,1-1 1 0 0,-1 2-1 0 0,1 0 0 0 0,0 0 1 0 0,1 0-1 0 0,-1 1 0 0 0,1 1 1 0 0,-12 11-1 0 0,4-3 72 0 0,2 0-1 0 0,0 1 0 0 0,1 1 1 0 0,-23 36-1 0 0,34-49-124 0 0,1 0 0 0 0,0 1 0 0 0,0-1 0 0 0,0 1 0 0 0,0-1 0 0 0,1 1 0 0 0,0 0 0 0 0,0 0 1 0 0,0-1-1 0 0,0 1 0 0 0,1 0 0 0 0,0 0 0 0 0,0 0 0 0 0,1 6 0 0 0,-1-7-3 0 0,1 0 0 0 0,0 0 0 0 0,1-1 0 0 0,-1 1 0 0 0,1 0 0 0 0,0 0 0 0 0,-1-1 0 0 0,2 1 0 0 0,-1-1 0 0 0,0 0 0 0 0,1 1 0 0 0,-1-1 0 0 0,1 0 0 0 0,0 0 0 0 0,0-1 0 0 0,0 1 0 0 0,4 2 0 0 0,-3-2-124 0 0,1-1-1 0 0,-1 1 0 0 0,1-1 1 0 0,-1 0-1 0 0,1 0 0 0 0,0 0 1 0 0,0-1-1 0 0,0 0 0 0 0,0 0 0 0 0,0 0 1 0 0,0 0-1 0 0,0-1 0 0 0,0 0 1 0 0,0 0-1 0 0,1 0 0 0 0,-1-1 1 0 0,8-1-1 0 0,15-4-1785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9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95 16208 0 0,'0'0'1233'0'0,"0"2"-839"0"0,1 7-224 0 0,2-8-156 0 0,-2 0 38 0 0,1 0 106 0 0,0-1-1 0 0,0 1 0 0 0,0 0 0 0 0,0-1 0 0 0,1 0 0 0 0,-1 1 0 0 0,0-1 0 0 0,0 0 0 0 0,0 0 0 0 0,1 0 0 0 0,-1-1 1 0 0,0 1-1 0 0,0 0 0 0 0,0-1 0 0 0,0 0 0 0 0,4 0 0 0 0,1-2-85 0 0,1 0 1 0 0,-1 0-1 0 0,11-7 0 0 0,-15 8-69 0 0,0 1 37 0 0,-1-1 0 0 0,1 1 0 0 0,0-1 0 0 0,0 0 0 0 0,-1 0-1 0 0,1 0 1 0 0,-1 0 0 0 0,0 0 0 0 0,1-1 0 0 0,-1 1 0 0 0,0-1-1 0 0,0 1 1 0 0,-1-1 0 0 0,1 0 0 0 0,0 0 0 0 0,-1 0 0 0 0,0 0-1 0 0,2-4 1 0 0,-3 6-9 0 0,0 0 0 0 0,0 0 0 0 0,0-1 0 0 0,0 1-1 0 0,0 0 1 0 0,0 0 0 0 0,0 0 0 0 0,0 0-1 0 0,0 0 1 0 0,0-1 0 0 0,-1 1 0 0 0,1 0 0 0 0,0 0-1 0 0,-1 0 1 0 0,1 0 0 0 0,-1 0 0 0 0,0 0 0 0 0,1 0-1 0 0,-1 0 1 0 0,0 0 0 0 0,1 0 0 0 0,-1 1 0 0 0,0-1-1 0 0,0 0 1 0 0,0 0 0 0 0,0 1 0 0 0,0-1 0 0 0,1 0-1 0 0,-1 1 1 0 0,0-1 0 0 0,-1 1 0 0 0,1-1 0 0 0,0 1-1 0 0,-1-1 1 0 0,-3 0 168 0 0,0-1 0 0 0,1 1 1 0 0,-1 0-1 0 0,0 0 0 0 0,0 1 0 0 0,-7-1 0 0 0,-6 1 176 0 0,0 1-1 0 0,0 1 1 0 0,0 1-1 0 0,0 0 0 0 0,1 2 1 0 0,-1-1-1 0 0,1 2 1 0 0,0 1-1 0 0,1 0 0 0 0,-23 13 1 0 0,34-17-348 0 0,1 0 1 0 0,0 0 0 0 0,-1 0-1 0 0,1 0 1 0 0,0 1-1 0 0,1 0 1 0 0,-1 0 0 0 0,1 0-1 0 0,0 0 1 0 0,-4 7-1 0 0,6-9-20 0 0,0 0-1 0 0,0 0 0 0 0,0 0 1 0 0,0 0-1 0 0,1 0 1 0 0,-1 1-1 0 0,1-1 0 0 0,0 0 1 0 0,-1 0-1 0 0,1 0 0 0 0,0 1 1 0 0,0-1-1 0 0,1 0 0 0 0,-1 0 1 0 0,0 1-1 0 0,1-1 0 0 0,-1 0 1 0 0,1 0-1 0 0,0 0 0 0 0,-1 0 1 0 0,1 0-1 0 0,0 0 0 0 0,1 0 1 0 0,-1 0-1 0 0,0 0 0 0 0,0 0 1 0 0,3 1-1 0 0,0 2-20 0 0,1 0 1 0 0,-1-1-1 0 0,1 0 0 0 0,0 0 0 0 0,1-1 0 0 0,-1 1 1 0 0,1-1-1 0 0,9 4 0 0 0,3 0-108 0 0,29 6 0 0 0,-29-8 34 0 0,33 12 0 0 0,-24-8-279 0 0,-26-9 336 0 0,-1 1 0 0 0,1-1 0 0 0,0 0 0 0 0,0 0-1 0 0,0 1 1 0 0,-1-1 0 0 0,1 0 0 0 0,0 1-1 0 0,0-1 1 0 0,-1 1 0 0 0,1-1 0 0 0,0 1 0 0 0,-1-1-1 0 0,1 1 1 0 0,-1 0 0 0 0,1-1 0 0 0,0 1-1 0 0,-1 0 1 0 0,0-1 0 0 0,1 1 0 0 0,-1 0 0 0 0,1 0-1 0 0,-1-1 1 0 0,0 1 0 0 0,1 0 0 0 0,-1 0-1 0 0,0 0 1 0 0,0 0 0 0 0,0 1 0 0 0,0 0 21 0 0,1 0 1 0 0,-2 0-1 0 0,1 0 1 0 0,0-1-1 0 0,0 1 1 0 0,0 0-1 0 0,-1 0 1 0 0,1 0-1 0 0,-1 0 1 0 0,-1 2-1 0 0,0 0 10 0 0,-1 0 0 0 0,0 0 0 0 0,0-1 0 0 0,0 1 0 0 0,0-1 0 0 0,0 1 0 0 0,-1-1 0 0 0,1 0 0 0 0,-1-1 0 0 0,-5 4 0 0 0,-6 2 0 0 0,-23 9 0 0 0,15-7 0 0 0,-2 1 210 0 0,-1 0 0 0 0,0-2 0 0 0,-48 10 0 0 0,66-17-169 0 0,0-1 0 0 0,0 0-1 0 0,0-1 1 0 0,0 0 0 0 0,0 0 0 0 0,0-1-1 0 0,0 0 1 0 0,0-1 0 0 0,1 1-1 0 0,-9-4 1 0 0,15 5-45 0 0,1-1-1 0 0,-1 1 1 0 0,1 0 0 0 0,-1-1-1 0 0,1 1 1 0 0,-1-1-1 0 0,1 1 1 0 0,-1-1 0 0 0,1 1-1 0 0,-1-1 1 0 0,1 1-1 0 0,0-1 1 0 0,-1 1 0 0 0,1-1-1 0 0,0 1 1 0 0,0-1 0 0 0,-1 0-1 0 0,1 1 1 0 0,0-1-1 0 0,0 0 1 0 0,0 1 0 0 0,0-1-1 0 0,0 0 1 0 0,0 1-1 0 0,0-1 1 0 0,0 0 0 0 0,0 1-1 0 0,0-1 1 0 0,0 1-1 0 0,0-1 1 0 0,0 0 0 0 0,1 1-1 0 0,-1-1 1 0 0,0 0-1 0 0,0 1 1 0 0,1-2 0 0 0,12-21-702 0 0,0 7-1092 0 0,2-2-4352 0 0,6-3-2193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09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606 0 18799 0 0,'0'0'1888'0'0,"0"2"-1600"0"0,-1 4 174 0 0,1 1 0 0 0,-1 0 0 0 0,-1-1 0 0 0,1 1 0 0 0,-1-1 0 0 0,-4 10 0 0 0,-19 38 729 0 0,19-42-946 0 0,-3 5 25 0 0,-25 49 776 0 0,-53 80 0 0 0,-99 136-102 0 0,130-187-853 0 0,4 2-1 0 0,-41 111 1 0 0,85-189-91 0 0,-21 60 0 0 0,27-72 0 0 0,0 1 0 0 0,1 0 0 0 0,0 0 0 0 0,0 0 0 0 0,0 1 0 0 0,1-1 0 0 0,1 0 0 0 0,0 8 0 0 0,-1-15-2 0 0,1 1-1 0 0,-1-1 0 0 0,0 0 1 0 0,1 1-1 0 0,-1-1 1 0 0,0 0-1 0 0,1 0 0 0 0,0 1 1 0 0,-1-1-1 0 0,1 0 1 0 0,0 0-1 0 0,-1 0 0 0 0,1 0 1 0 0,0 0-1 0 0,0 0 1 0 0,0 0-1 0 0,0 0 0 0 0,0 0 1 0 0,0 0-1 0 0,0 0 1 0 0,2 0-1 0 0,-1 0-7 0 0,0-1-1 0 0,0 1 1 0 0,0-1 0 0 0,0 1-1 0 0,0-1 1 0 0,0 0-1 0 0,0 0 1 0 0,0 0 0 0 0,0 0-1 0 0,0 0 1 0 0,0-1-1 0 0,3 0 1 0 0,3-1-38 0 0,0-1 0 0 0,-1 0 0 0 0,0-1 0 0 0,1 1 0 0 0,11-9 0 0 0,-13 7-117 0 0,1 0-898 0 0,1 0 0 0 0,-1-1 0 0 0,1 0 0 0 0,11-14 0 0 0,-14 11-521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17855 0 0,'0'0'1618'0'0,"7"-4"-1300"0"0,11-5 289 0 0,0 1-1 0 0,0 1 0 0 0,1 1 0 0 0,0 0 1 0 0,29-4-1 0 0,-32 6-440 0 0,202-33-430 0 0,-179 34-108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31 9672 0 0,'0'0'748'0'0,"-14"-4"2784"0"0,11 4-2988 0 0,1 1 0 0 0,0-1 0 0 0,-1 1 0 0 0,1 0 1 0 0,0 0-1 0 0,0 0 0 0 0,-1 0 0 0 0,-1 1 1 0 0,-9 5 567 0 0,2-3-714 0 0,-1 1-1 0 0,1 0 1 0 0,1 1 0 0 0,-1 0-1 0 0,1 0 1 0 0,0 1 0 0 0,0 1-1 0 0,1 0 1 0 0,0 0 0 0 0,1 1 0 0 0,0 0-1 0 0,0 0 1 0 0,1 1 0 0 0,-11 18-1 0 0,12-18-177 0 0,3-5-169 0 0,0-1 0 0 0,1 1 1 0 0,0-1-1 0 0,-1 1 0 0 0,2 0 1 0 0,-1 0-1 0 0,0 0 0 0 0,1 0 1 0 0,0 0-1 0 0,0 8 0 0 0,0-9-41 0 0,1 0 1 0 0,1-1-1 0 0,-1 1 0 0 0,1 0 0 0 0,-1 0 0 0 0,1-1 1 0 0,0 1-1 0 0,0-1 0 0 0,1 1 0 0 0,2 5 0 0 0,-3-8-10 0 0,0 1 0 0 0,1 0-1 0 0,-1 0 1 0 0,1-1-1 0 0,0 1 1 0 0,-1-1-1 0 0,1 1 1 0 0,0-1 0 0 0,0 0-1 0 0,0 0 1 0 0,0 0-1 0 0,0 0 1 0 0,0 0 0 0 0,0 0-1 0 0,0 0 1 0 0,0-1-1 0 0,0 1 1 0 0,1-1 0 0 0,2 1-1 0 0,11 0 15 0 0,0 0-1 0 0,0-1 1 0 0,1-1 0 0 0,-1-1-1 0 0,0 0 1 0 0,0-1-1 0 0,0-1 1 0 0,0 0 0 0 0,21-9-1 0 0,-24 7 1 0 0,-1 0-1 0 0,0-1 0 0 0,0 0 1 0 0,0-1-1 0 0,-1 0 0 0 0,0-1 1 0 0,-1 0-1 0 0,0-1 0 0 0,0 0 1 0 0,-1 0-1 0 0,10-16 0 0 0,-12 15-4 0 0,-1 0-1 0 0,-1-1 0 0 0,0 0 1 0 0,4-14-1 0 0,9-22 14 0 0,-16 42-22 0 0,0 0 0 0 0,0-1 0 0 0,2-12 0 0 0,-4 10-4 0 0,-4 9-11 0 0,-2 4-63 0 0,-1 7-1075 0 0,4 0-5390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1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357 134 2760 0 0,'1'-12'248'0'0,"0"8"1055"0"0,0 1 1 0 0,0-1 0 0 0,0 0-1 0 0,1 0 1 0 0,-1 1-1 0 0,1-1 1 0 0,0 1-1 0 0,1-1 1 0 0,2-3 0 0 0,5-4 318 0 0,19-17 1 0 0,-28 28-1596 0 0,0-1 1 0 0,0 1 0 0 0,-1-1-1 0 0,1 1 1 0 0,0-1-1 0 0,-1 0 1 0 0,1 1 0 0 0,-1-1-1 0 0,1 0 1 0 0,-1 1-1 0 0,1-1 1 0 0,-1 0 0 0 0,1 0-1 0 0,-1 0 1 0 0,0 0-1 0 0,0 1 1 0 0,1-1 0 0 0,-1 0-1 0 0,0 0 1 0 0,0 0-1 0 0,0 0 1 0 0,0 0 0 0 0,0-1-1 0 0,0 1 29 0 0,-1 0-1 0 0,1 0 1 0 0,-1 0-1 0 0,1 0 1 0 0,-1 1-1 0 0,1-1 1 0 0,-1 0-1 0 0,0 0 0 0 0,1 1 1 0 0,-1-1-1 0 0,0 0 1 0 0,0 1-1 0 0,0-1 1 0 0,0 1-1 0 0,1-1 1 0 0,-1 1-1 0 0,-1-1 1 0 0,-3-1 223 0 0,0 0 0 0 0,0 0 0 0 0,0 1 0 0 0,0 0 0 0 0,-1 0 0 0 0,-8 0 0 0 0,-3 2 396 0 0,1 1 0 0 0,-28 7 0 0 0,28-6-340 0 0,-15 5 421 0 0,-53 22 0 0 0,75-27-683 0 0,2 1 0 0 0,-1 0-1 0 0,0 0 1 0 0,1 1 0 0 0,-13 10-1 0 0,18-13-53 0 0,-1 1-1 0 0,1-1 1 0 0,-1 1-1 0 0,1-1 0 0 0,0 1 1 0 0,0 0-1 0 0,0 0 1 0 0,0 0-1 0 0,1 0 1 0 0,-1 0-1 0 0,1 0 0 0 0,0 1 1 0 0,0-1-1 0 0,0 0 1 0 0,0 1-1 0 0,0-1 1 0 0,0 5-1 0 0,2-5-18 0 0,0 0 0 0 0,-1 0 0 0 0,1-1 0 0 0,0 1 0 0 0,0 0 0 0 0,1-1 0 0 0,-1 1 0 0 0,0-1 0 0 0,1 1 0 0 0,0-1 0 0 0,-1 0 0 0 0,1 1 0 0 0,0-1 0 0 0,4 3 0 0 0,2 2 0 0 0,0 0 0 0 0,15 10 0 0 0,25 8-202 0 0,-35-19 86 0 0,0 0 1 0 0,-1 1 0 0 0,16 12-1 0 0,-14-10-119 0 0,-9-6 27 0 0,-1 0 0 0 0,0 0-1 0 0,1 0 1 0 0,4 6 0 0 0,-9-8 182 0 0,1-1 0 0 0,0 1-1 0 0,0 0 1 0 0,-1 0 0 0 0,1 0-1 0 0,-1 0 1 0 0,1 0 0 0 0,-1 0-1 0 0,1 0 1 0 0,-1 0 0 0 0,0 0-1 0 0,1 0 1 0 0,-1 0 0 0 0,0 0 0 0 0,0 0-1 0 0,0 1 1 0 0,0-1 0 0 0,0 0-1 0 0,0 0 1 0 0,0 0 0 0 0,0 0-1 0 0,0 0 1 0 0,-1 0 0 0 0,1 0 0 0 0,-1 2-1 0 0,0-2 21 0 0,1 0-1 0 0,-1 0 0 0 0,0 0 1 0 0,0 0-1 0 0,0 0 1 0 0,0 0-1 0 0,1 0 1 0 0,-1 0-1 0 0,0 0 0 0 0,-1-1 1 0 0,1 1-1 0 0,0 0 1 0 0,0-1-1 0 0,0 1 0 0 0,-3 0 1 0 0,-18 5 23 0 0,18-5-25 0 0,-24 3 170 0 0,1-1-1 0 0,-1-2 1 0 0,1 0 0 0 0,-35-5-1 0 0,8-1 575 0 0,53 5-790 0 0,-9-2 268 0 0,-2-2-1360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2.60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494 0 8288 0 0,'0'0'638'0'0,"0"3"-299"0"0,-2 8 270 0 0,1-1-1 0 0,-2 0 1 0 0,1 0-1 0 0,-1 0 1 0 0,-8 16 0 0 0,2-2-56 0 0,-46 114 1506 0 0,42-109-1772 0 0,-50 96 622 0 0,21-45-483 0 0,-50 94 92 0 0,-47 100-36 0 0,128-248-556 0 0,-26 70 303 0 0,35-86-496 0 0,-1-1 0 0 0,1 1 1 0 0,1 0-1 0 0,-1 0 0 0 0,2 0 0 0 0,-1 0 0 0 0,3 20 1 0 0,-2-30 195 0 0,0 1 0 0 0,0 0 0 0 0,0 0 0 0 0,0-1 1 0 0,0 1-1 0 0,1 0 0 0 0,-1 0 0 0 0,0-1 0 0 0,0 1 1 0 0,1 0-1 0 0,-1 0 0 0 0,0-1 0 0 0,1 1 1 0 0,-1 0-1 0 0,0-1 0 0 0,1 1 0 0 0,-1 0 0 0 0,1-1 1 0 0,-1 1-1 0 0,1-1 0 0 0,0 1 0 0 0,-1-1 0 0 0,1 1 1 0 0,-1-1-1 0 0,1 1 0 0 0,0-1 0 0 0,-1 0 1 0 0,1 1-1 0 0,0-1 0 0 0,0 0 0 0 0,-1 0 0 0 0,1 1 1 0 0,0-1-1 0 0,0 0 0 0 0,-1 0 0 0 0,1 0 1 0 0,1 0-1 0 0,0-1-184 0 0,0 1 1 0 0,0-1-1 0 0,0 1 1 0 0,0-1 0 0 0,-1 0-1 0 0,1 0 1 0 0,0 0-1 0 0,0 0 1 0 0,-1 0-1 0 0,1 0 1 0 0,-1-1 0 0 0,1 1-1 0 0,1-2 1 0 0,9-8-1186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43 6448 0 0,'0'0'585'0'0,"-1"1"-78"0"0,-8 32 9518 0 0,0 4-6305 0 0,-8 30-2071 0 0,12-53-1365 0 0,0 2 222 0 0,-7 30 0 0 0,11-41-471 0 0,0 0 1 0 0,1-1-1 0 0,0 1 1 0 0,0 0-1 0 0,0 0 1 0 0,0 0 0 0 0,1 0-1 0 0,0 0 1 0 0,0 0-1 0 0,3 9 1 0 0,-4-13-35 0 0,1 0 0 0 0,-1 0 1 0 0,1 0-1 0 0,-1 0 0 0 0,1 0 0 0 0,0-1 1 0 0,-1 1-1 0 0,1 0 0 0 0,0 0 1 0 0,0 0-1 0 0,-1-1 0 0 0,1 1 1 0 0,0 0-1 0 0,0-1 0 0 0,0 1 1 0 0,0-1-1 0 0,0 1 0 0 0,0-1 0 0 0,0 1 1 0 0,2-1-1 0 0,-1 1 5 0 0,1-1-1 0 0,-1 0 1 0 0,1 0 0 0 0,-1 0-1 0 0,0 0 1 0 0,1 0 0 0 0,-1 0-1 0 0,1-1 1 0 0,2 0 0 0 0,6-3 12 0 0,0 0 1 0 0,0-1 0 0 0,12-7 0 0 0,-17 9-24 0 0,11-6-29 0 0,-1 0 0 0 0,0-2 1 0 0,0 0-1 0 0,-1 0 0 0 0,0-1 0 0 0,13-15 0 0 0,-16 14 41 0 0,0 1 23 0 0,0-1 0 0 0,-1-1 0 0 0,0 0 0 0 0,10-18 0 0 0,-21 32-14 0 0,0 0 0 0 0,0 0-1 0 0,0 0 1 0 0,0 0 0 0 0,1 0-1 0 0,-1 0 1 0 0,0 0 0 0 0,0 0-1 0 0,0 0 1 0 0,0 0-1 0 0,0 0 1 0 0,0 0 0 0 0,0 0-1 0 0,0-1 1 0 0,0 1 0 0 0,0 0-1 0 0,0 0 1 0 0,0 0 0 0 0,0 0-1 0 0,0 0 1 0 0,0 0 0 0 0,0 0-1 0 0,0 0 1 0 0,0 0 0 0 0,0 0-1 0 0,0-1 1 0 0,0 1 0 0 0,0 0-1 0 0,0 0 1 0 0,0 0 0 0 0,0 0-1 0 0,0 0 1 0 0,0 0 0 0 0,0 0-1 0 0,0 0 1 0 0,0 0 0 0 0,0 0-1 0 0,0 0 1 0 0,0-1-1 0 0,0 1 1 0 0,0 0 0 0 0,0 0-1 0 0,-1 0 1 0 0,1 0 0 0 0,0 0-1 0 0,0 0 1 0 0,0 0 0 0 0,0 0-1 0 0,0 0 1 0 0,0 0 0 0 0,0 0-1 0 0,0 0 1 0 0,0 0 0 0 0,0 0-1 0 0,0 0 1 0 0,-1 0 0 0 0,1 0-1 0 0,0 0 1 0 0,0 0 0 0 0,0 0-1 0 0,-8 3 448 0 0,-9 8-22 0 0,13-5-354 0 0,0-1 1 0 0,0 1 0 0 0,0 1-1 0 0,1-1 1 0 0,-5 11-1 0 0,2-3-23 0 0,-2 4-35 0 0,2-1 0 0 0,0 1-1 0 0,-5 25 1 0 0,10-41-20 0 0,1 0 0 0 0,-1 1 0 0 0,1-1 0 0 0,0 0 0 0 0,0 1 0 0 0,0-1-1 0 0,0 0 1 0 0,0 0 0 0 0,1 1 0 0 0,-1-1 0 0 0,1 0 0 0 0,-1 0 0 0 0,1 1 0 0 0,0-1 0 0 0,0 0 0 0 0,0 0 0 0 0,0 0 0 0 0,0 0 0 0 0,1 0 0 0 0,-1 0 0 0 0,0 0 0 0 0,1-1 0 0 0,2 4 0 0 0,-2-4-20 0 0,1 1 1 0 0,-1-1 0 0 0,0 1-1 0 0,1-1 1 0 0,-1 0 0 0 0,0 0 0 0 0,1 0-1 0 0,-1 0 1 0 0,1-1 0 0 0,0 1-1 0 0,-1 0 1 0 0,1-1 0 0 0,0 0 0 0 0,-1 0-1 0 0,1 0 1 0 0,0 0 0 0 0,-1 0-1 0 0,1 0 1 0 0,0-1 0 0 0,4-1-1 0 0,10-4 11 0 0,0 0-1 0 0,-1-2 0 0 0,0 0 0 0 0,0 0 1 0 0,-1-2-1 0 0,0 0 0 0 0,0-1 0 0 0,-1 0 1 0 0,-1-1-1 0 0,0 0 0 0 0,18-23 0 0 0,61-77 163 0 0,-35 53 166 0 0,-29 33-66 0 0,-9 10-237 0 0,-19 16-32 0 0,0 1-1 0 0,0-1 1 0 0,0 0-1 0 0,0 0 1 0 0,0 0-1 0 0,0 0 1 0 0,0 0-1 0 0,0 0 1 0 0,0 0-1 0 0,0 0 1 0 0,0 0-1 0 0,0 0 1 0 0,0 0-1 0 0,0 0 1 0 0,0 0-1 0 0,0 0 1 0 0,0 1-1 0 0,0-1 1 0 0,0 0-1 0 0,0 0 1 0 0,0 0-1 0 0,0 0 1 0 0,0 0-1 0 0,0 0 1 0 0,0 0-1 0 0,0 0 1 0 0,0 0-1 0 0,0 0 1 0 0,0 0-1 0 0,0 0 1 0 0,1 0-1 0 0,-1 0 1 0 0,0 0-1 0 0,0 0 1 0 0,0 0-1 0 0,0 0 0 0 0,0 0 1 0 0,0 0-1 0 0,0 0 1 0 0,0 0-1 0 0,0 0 1 0 0,0 0-1 0 0,0 0 1 0 0,0 0-1 0 0,0 0 1 0 0,1 0-1 0 0,-1 0 1 0 0,0 0-1 0 0,0 0 1 0 0,0 0-1 0 0,0 0 1 0 0,0 0-1 0 0,0 0 1 0 0,0 0-1 0 0,0 0 1 0 0,0 0-1 0 0,0 0 1 0 0,0 0-1 0 0,0 0 1 0 0,0 0-1 0 0,0 0 1 0 0,0-1-1 0 0,0 1 1 0 0,0 0-1 0 0,0 0 1 0 0,0 0-1 0 0,0 0 1 0 0,1 0-1 0 0,-1 0 1 0 0,-8 12-1307 0 0,0-1-5041 0 0,2 2-2171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17503 0 0,'0'0'6416'0'0,"4"6"-5944"0"0,3 1-152 0 0,-1-7-24 0 0,2 4-8 0 0,3-4-960 0 0,-5-4-200 0 0,16-3-40 0 0,-9 1-8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1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809 60 14280 0 0,'2'-6'357'0'0,"0"0"1"0"0,0 0 0 0 0,0 1 0 0 0,0 0 0 0 0,1-1 0 0 0,6-8 0 0 0,-8 13-239 0 0,-1 0 1 0 0,1 0-1 0 0,0 0 1 0 0,0 0-1 0 0,0 1 1 0 0,0-1-1 0 0,0 0 1 0 0,1 0-1 0 0,-1 1 0 0 0,0-1 1 0 0,0 1-1 0 0,0-1 1 0 0,0 1-1 0 0,1-1 1 0 0,-1 1-1 0 0,0 0 1 0 0,1 0-1 0 0,-1-1 0 0 0,0 1 1 0 0,0 0-1 0 0,1 0 1 0 0,-1 0-1 0 0,0 1 1 0 0,1-1-1 0 0,-1 0 1 0 0,0 0-1 0 0,0 1 0 0 0,1-1 1 0 0,-1 1-1 0 0,0-1 1 0 0,0 1-1 0 0,0-1 1 0 0,0 1-1 0 0,1 0 1 0 0,-1-1-1 0 0,0 1 0 0 0,0 0 1 0 0,0 1-1 0 0,5 3 156 0 0,-1-1-1 0 0,0 2 1 0 0,0-1 0 0 0,0 0-1 0 0,-1 1 1 0 0,0 0-1 0 0,0 0 1 0 0,-1 0-1 0 0,5 11 1 0 0,2 8 752 0 0,9 31 0 0 0,-16-45-935 0 0,12 50 648 0 0,-3 0 0 0 0,-2 1 0 0 0,2 81 0 0 0,-12-100-437 0 0,-2-1 0 0 0,-2 1 0 0 0,-14 65 0 0 0,12-81-230 0 0,-1-1 0 0 0,-1 0 0 0 0,-1 0-1 0 0,-2-1 1 0 0,-17 32 0 0 0,6-20 33 0 0,-2-1 1 0 0,-45 53-1 0 0,-109 121-106 0 0,149-178-21 0 0,-1-1-1 0 0,-2-1 1 0 0,-59 41-1 0 0,-116 62-116 0 0,168-111-562 0 0,-60 25 1 0 0,38-25-7840 0 0,29-12-546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180 226 7832 0 0,'2'-6'-1760'0'0,"0"-10"14674"0"0,-4 23-10349 0 0,-4 28-1746 0 0,-2 0-1 0 0,-2 0 0 0 0,-20 47 1 0 0,5-13-541 0 0,15-41 126 0 0,-23 68-6 0 0,-24 119 0 0 0,56-211-437 0 0,0 0 0 0 0,1-1 0 0 0,-1 1-1 0 0,1 0 1 0 0,0 0 0 0 0,0 0 0 0 0,0 0 0 0 0,1 0-1 0 0,0 5 1 0 0,0-9 26 0 0,0 0-1 0 0,-1 0 1 0 0,1 1 0 0 0,-1-1-1 0 0,1 0 1 0 0,0 0-1 0 0,-1 0 1 0 0,1 0-1 0 0,-1 0 1 0 0,1 0 0 0 0,0 0-1 0 0,-1 0 1 0 0,1 0-1 0 0,-1 0 1 0 0,1 0-1 0 0,0 0 1 0 0,-1-1 0 0 0,2 1-1 0 0,-2 0 13 0 0,5-3 42 0 0,0 1-1 0 0,-1-1 1 0 0,1 0 0 0 0,-1 0-1 0 0,1 0 1 0 0,-1-1-1 0 0,0 1 1 0 0,0-1-1 0 0,-1 0 1 0 0,5-6-1 0 0,2-1 93 0 0,172-227 616 0 0,-133 169-701 0 0,60-94 476 0 0,-99 148-549 0 0,-2 3-151 0 0,0 0 1 0 0,12-24-1 0 0,-20 61 116 0 0,-5 6 80 0 0,-1 1 1 0 0,-18 55-1 0 0,16-62-17 0 0,-21 55-3 0 0,-4 12 250 0 0,28-74-123 0 0,1-6-157 0 0,1 0 0 0 0,0 0-1 0 0,0 1 1 0 0,2-1 0 0 0,-1 1-1 0 0,2-1 1 0 0,0 22 0 0 0,0-33 41 0 0,0 0 1 0 0,0 1 0 0 0,1-1-1 0 0,-1 0 1 0 0,0 0-1 0 0,0 0 1 0 0,1 0 0 0 0,-1 0-1 0 0,1 1 1 0 0,-1-1-1 0 0,1 0 1 0 0,-1 0 0 0 0,1 0-1 0 0,0 0 1 0 0,-1-1-1 0 0,1 1 1 0 0,0 0 0 0 0,0 0-1 0 0,0 0 1 0 0,0-1-1 0 0,0 1 1 0 0,-1 0-1 0 0,1-1 1 0 0,1 1 0 0 0,-1 0-1 0 0,0-1 1 0 0,0 0-1 0 0,0 1 1 0 0,0-1 0 0 0,1 1-1 0 0,1-1-20 0 0,-1 0 1 0 0,0 0-1 0 0,0 0 0 0 0,1-1 0 0 0,-1 1 0 0 0,0-1 1 0 0,0 1-1 0 0,1-1 0 0 0,-1 0 0 0 0,0 0 0 0 0,0 0 1 0 0,0 0-1 0 0,0 0 0 0 0,0 0 0 0 0,3-3 1 0 0,12-11 13 0 0,-1-2 0 0 0,0 0 1 0 0,-1 0-1 0 0,21-32 0 0 0,11-20 62 0 0,49-65-5 0 0,-69 102-54 0 0,112-127-5 0 0,24-31-59 0 0,-129 148-218 0 0,-26 33-1542 0 0,19-16 1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165 231 14400 0 0,'0'0'1644'0'0,"7"-6"-310"0"0,13-9-838 0 0,0-1 1 0 0,-1 0-1 0 0,0-1 0 0 0,-1-1 0 0 0,30-41 0 0 0,-46 56-453 0 0,1 0 0 0 0,-1-1 0 0 0,0 1 0 0 0,0-1 0 0 0,0 1 0 0 0,0-1 0 0 0,-1 0 0 0 0,0 0 0 0 0,1 0 0 0 0,-2 0 0 0 0,1 0 0 0 0,0 0 0 0 0,-1 0 0 0 0,1 0 0 0 0,-1 0 0 0 0,0 0 0 0 0,-1-7 0 0 0,0 10 15 0 0,1 1 0 0 0,0-1 1 0 0,0 1-1 0 0,-1-1 0 0 0,1 1 0 0 0,0-1 1 0 0,-1 1-1 0 0,1-1 0 0 0,-1 1 0 0 0,1 0 1 0 0,-1-1-1 0 0,1 1 0 0 0,-1 0 1 0 0,1-1-1 0 0,-1 1 0 0 0,1 0 0 0 0,-1-1 1 0 0,1 1-1 0 0,-1 0 0 0 0,1 0 1 0 0,-1 0-1 0 0,1 0 0 0 0,-1-1 0 0 0,1 1 1 0 0,-1 0-1 0 0,0 0 0 0 0,1 0 0 0 0,-2 0 1 0 0,-15 2 529 0 0,5 4-253 0 0,0 1 0 0 0,0 0 0 0 0,-21 16 0 0 0,14-9-163 0 0,-4 4 65 0 0,0 0-1 0 0,1 2 0 0 0,1 1 0 0 0,-27 35 1 0 0,26-31-230 0 0,15-18-13 0 0,1 0 0 0 0,0 1 0 0 0,1-1 0 0 0,-1 1 0 0 0,-5 13 1 0 0,8-16-4 0 0,0 1 1 0 0,1 0-1 0 0,0-1 0 0 0,0 1 1 0 0,1 0-1 0 0,-1 0 1 0 0,1 1-1 0 0,1-1 1 0 0,-1 0-1 0 0,1 0 1 0 0,0 0-1 0 0,1 8 1 0 0,-1-13 27 0 0,1 1 1 0 0,-1-1 0 0 0,0 1-1 0 0,1-1 1 0 0,-1 1 0 0 0,1-1-1 0 0,-1 1 1 0 0,1-1-1 0 0,0 1 1 0 0,-1-1 0 0 0,1 0-1 0 0,0 1 1 0 0,0-1-1 0 0,0 0 1 0 0,0 0 0 0 0,0 0-1 0 0,1 0 1 0 0,-1 0-1 0 0,1 1 1 0 0,1 0-9 0 0,0-1 0 0 0,-1 0 0 0 0,1 0 0 0 0,0 0-1 0 0,-1 0 1 0 0,1 0 0 0 0,0 0 0 0 0,0-1 0 0 0,5 1 0 0 0,0-1-30 0 0,1 0 0 0 0,-1-1 0 0 0,1 0 1 0 0,-1 0-1 0 0,0-1 0 0 0,12-4 0 0 0,7-5-1809 0 0,1-2-6939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1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0 7832 0 0,'0'0'356'0'0,"-5"7"121"0"0,-9 15 144 0 0,-4 16 7687 0 0,2-4-5441 0 0,-61 126 1094 0 0,76-160-3944 0 0,1 1 0 0 0,-1 0-1 0 0,1 0 1 0 0,0 0 0 0 0,-1-1 0 0 0,1 1 0 0 0,0 0-1 0 0,0 0 1 0 0,-1 0 0 0 0,1 0 0 0 0,0 0 0 0 0,0 0 0 0 0,0-1-1 0 0,0 3 1 0 0,1-3-11 0 0,-1 0 0 0 0,0 0-1 0 0,0 0 1 0 0,0 0 0 0 0,0 1 0 0 0,1-1 0 0 0,-1 0-1 0 0,0 0 1 0 0,0 0 0 0 0,0 0 0 0 0,1 0-1 0 0,-1 0 1 0 0,0 1 0 0 0,0-1 0 0 0,0 0-1 0 0,1 0 1 0 0,-1 0 0 0 0,0 0 0 0 0,0 0 0 0 0,1 0-1 0 0,-1 0 1 0 0,0 0 0 0 0,0 0 0 0 0,0 0-1 0 0,1 0 1 0 0,-1 0 0 0 0,0 0 0 0 0,0 0-1 0 0,1 0 1 0 0,-1 0 0 0 0,0-1 0 0 0,1 1-1 0 0,22-12 75 0 0,-23 12-85 0 0,27-19-283 0 0,41-36 0 0 0,-15 10-678 0 0,-26 22 107 0 0,24-26 1 0 0,10-10 337 0 0,-59 57 676 0 0,0 1 0 0 0,0-1-1 0 0,0 1 1 0 0,0 0 0 0 0,1 0-1 0 0,-1 0 1 0 0,0 0 0 0 0,1 0-1 0 0,-1 0 1 0 0,0 0 0 0 0,5 0-1 0 0,-6 1-115 0 0,-1 0-1 0 0,1 1 1 0 0,0-1-1 0 0,0 0 1 0 0,-1 0-1 0 0,1 0 1 0 0,0 1-1 0 0,-1-1 0 0 0,1 0 1 0 0,-1 1-1 0 0,1-1 1 0 0,0 1-1 0 0,-1-1 1 0 0,1 1-1 0 0,-1-1 1 0 0,1 1-1 0 0,-1-1 1 0 0,1 1-1 0 0,-1-1 1 0 0,0 1-1 0 0,1 0 0 0 0,-1-1 1 0 0,1 1-1 0 0,-1-1 1 0 0,0 1-1 0 0,0 0 1 0 0,0-1-1 0 0,1 1 1 0 0,-1 0-1 0 0,0 0 1 0 0,0-1-1 0 0,0 1 1 0 0,0 0-1 0 0,0-1 0 0 0,0 1 1 0 0,0 0-1 0 0,0 0 1 0 0,-1 1-1 0 0,1 1 74 0 0,0 1 0 0 0,-1 0-1 0 0,0-1 1 0 0,0 1-1 0 0,0-1 1 0 0,-2 6 0 0 0,-4 4 9 0 0,2 0 62 0 0,-2-2 1 0 0,1 1-1 0 0,-15 18 0 0 0,17-24-200 0 0,0-1 1 0 0,1 1-1 0 0,0 0 0 0 0,0 0 0 0 0,0 0 0 0 0,0 0 0 0 0,1 1 0 0 0,0-1 1 0 0,1 1-1 0 0,-2 7 0 0 0,-8 29-126 0 0,7-15-2661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2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 16296 0 0,'0'0'5078'0'0,"0"2"-4485"0"0,-1 7-205 0 0,0 0 0 0 0,-1 0 0 0 0,0 0 0 0 0,0 0-1 0 0,-1 0 1 0 0,0 0 0 0 0,-1-1 0 0 0,-8 16 0 0 0,0 2-40 0 0,-6 22 331 0 0,15-44-554 0 0,1 1 0 0 0,1-1 0 0 0,-1 1 0 0 0,1 0 0 0 0,-1 0 1 0 0,1 0-1 0 0,0 0 0 0 0,0 7 0 0 0,1-12-125 0 0,1 1 1 0 0,-1-1-1 0 0,0 0 0 0 0,0 1 0 0 0,0-1 1 0 0,0 1-1 0 0,0-1 0 0 0,0 0 0 0 0,0 1 0 0 0,1-1 1 0 0,-1 1-1 0 0,0-1 0 0 0,0 0 0 0 0,0 1 1 0 0,1-1-1 0 0,-1 0 0 0 0,0 1 0 0 0,1-1 0 0 0,-1 0 1 0 0,0 0-1 0 0,0 1 0 0 0,1-1 0 0 0,-1 0 1 0 0,1 0-1 0 0,-1 1 0 0 0,0-1 0 0 0,1 0 0 0 0,-1 0 1 0 0,0 0-1 0 0,1 0 0 0 0,-1 0 0 0 0,1 0 1 0 0,-1 0-1 0 0,1 0 0 0 0,-1 0 0 0 0,0 0 0 0 0,1 0 1 0 0,-1 0-1 0 0,1 0 0 0 0,-1 0 0 0 0,0 0 1 0 0,1 0-1 0 0,-1 0 0 0 0,1 0 0 0 0,-1 0 0 0 0,0-1 1 0 0,1 1-1 0 0,-1 0 0 0 0,0 0 0 0 0,1 0 1 0 0,-1-1-1 0 0,0 1 0 0 0,1-1 0 0 0,-1 1 0 0 0,8-3-39 0 0,0 0 0 0 0,0-1-1 0 0,0 0 1 0 0,-1 0 0 0 0,14-10 0 0 0,31-32-382 0 0,-23 19 259 0 0,-19 19 70 0 0,55-46-430 0 0,-43 34 522 0 0,-18 16 0 0 0,0-1 0 0 0,1 1 0 0 0,0 0 0 0 0,8-5 0 0 0,-4 4 0 0 0,-6 3 0 0 0,0 0 0 0 0,0 0 0 0 0,1 0 0 0 0,-1 1 0 0 0,0 0 0 0 0,8-3 0 0 0,-11 4 0 0 0,0 0 0 0 0,0 0 0 0 0,1 0 0 0 0,-1 0 0 0 0,0 0 0 0 0,0 0 0 0 0,0 0 0 0 0,0 0 0 0 0,1 0 0 0 0,-1 0 0 0 0,0-1 0 0 0,0 1 0 0 0,0 0 0 0 0,1 0 0 0 0,-1 0 0 0 0,0 0 0 0 0,0 0 0 0 0,0 0 0 0 0,1 0 0 0 0,-1 0 0 0 0,0 1 0 0 0,0-1 0 0 0,0 0 0 0 0,1 0 0 0 0,-1 0 0 0 0,0 0 0 0 0,0 0 0 0 0,0 0 0 0 0,0 0 0 0 0,1 0 0 0 0,-1 0 0 0 0,0 1 0 0 0,0-1 0 0 0,0 0 0 0 0,0 0 0 0 0,0 0 0 0 0,1 0 0 0 0,-1 0 0 0 0,0 1 0 0 0,0-1 0 0 0,0 0 0 0 0,0 0 0 0 0,0 0 0 0 0,0 0 0 0 0,0 1 0 0 0,0-1 0 0 0,0 0 0 0 0,0 0 0 0 0,0 0 0 0 0,0 1 0 0 0,0-1 0 0 0,0 0 0 0 0,0 0 0 0 0,0 0 0 0 0,0 1 0 0 0,0-1 0 0 0,0 0 0 0 0,0 0 0 0 0,0 1 0 0 0,-3 4 0 0 0,-23 33 143 0 0,17-28-94 0 0,7-7-34 0 0,1 0 1 0 0,-1 0-1 0 0,1-1 0 0 0,0 1 0 0 0,0 0 0 0 0,0 0 1 0 0,0 0-1 0 0,-1 6 0 0 0,-5 16 106 0 0,-46 92 447 0 0,50-111-561 0 0,0 0 0 0 0,0 0 1 0 0,0 1-1 0 0,1 0 0 0 0,0-1 1 0 0,0 1-1 0 0,0 0 0 0 0,1 0 1 0 0,0 0-1 0 0,1 0 0 0 0,-1 0 1 0 0,1 0-1 0 0,1 0 0 0 0,0 0 1 0 0,2 11-1 0 0,-3-18-37 0 0,0 1 1 0 0,0-1-1 0 0,1 0 0 0 0,-1 0 1 0 0,0 0-1 0 0,1 1 1 0 0,-1-1-1 0 0,0 0 0 0 0,1 0 1 0 0,-1 0-1 0 0,0 0 0 0 0,1 0 1 0 0,-1 0-1 0 0,0 0 1 0 0,1 0-1 0 0,-1 0 0 0 0,0 0 1 0 0,1 0-1 0 0,-1 0 1 0 0,1 0-1 0 0,1 0-93 0 0,11 2-1992 0 0,-2-4-6711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32 14368 0 0,'0'0'2275'0'0,"0"2"-1489"0"0,1 1-539 0 0,0 0 0 0 0,-1 1 0 0 0,0-1 0 0 0,0 0 0 0 0,0 1 0 0 0,0-1 0 0 0,0 0 0 0 0,-1 1 0 0 0,0-1 0 0 0,1 0 0 0 0,-3 5 0 0 0,-1 9 319 0 0,-2 8 267 0 0,-12 37-1 0 0,3-17-217 0 0,4-14-152 0 0,8-23-408 0 0,0 0 0 0 0,0 0 0 0 0,0 0 0 0 0,1 1 0 0 0,1-1 0 0 0,-2 12 0 0 0,4-11-55 0 0,-1-9 1 0 0,0 0-1 0 0,0 1 1 0 0,0-1-1 0 0,1 0 1 0 0,-1 1-1 0 0,0-1 1 0 0,0 0-1 0 0,0 0 0 0 0,0 1 1 0 0,1-1-1 0 0,-1 0 1 0 0,0 1-1 0 0,0-1 1 0 0,0 0-1 0 0,1 0 1 0 0,-1 0-1 0 0,0 1 1 0 0,0-1-1 0 0,1 0 1 0 0,-1 0-1 0 0,0 0 0 0 0,1 1 1 0 0,1-1 2 0 0,1 0 0 0 0,-1 0 0 0 0,0 0 1 0 0,1 0-1 0 0,-1 0 0 0 0,0 0 0 0 0,1-1 0 0 0,-1 1 1 0 0,0-1-1 0 0,0 1 0 0 0,1-1 0 0 0,-1 0 0 0 0,0 0 1 0 0,0 0-1 0 0,0 0 0 0 0,0 0 0 0 0,3-3 0 0 0,4-3 18 0 0,0 1 0 0 0,9-11 0 0 0,36-34 57 0 0,61-61-331 0 0,-58 52-231 0 0,-53 54 492 0 0,-3 4 8 0 0,-1 1 1 0 0,1 0 0 0 0,0 0 0 0 0,0 0 0 0 0,-1 0-1 0 0,1 0 1 0 0,0 0 0 0 0,0 0 0 0 0,0 1 0 0 0,0-1 0 0 0,0 0-1 0 0,0 0 1 0 0,2 0 0 0 0,-3 12 291 0 0,-2 0-209 0 0,0-1 5 0 0,0 1 0 0 0,-5 15 0 0 0,3-15-18 0 0,1-1 0 0 0,0 1 0 0 0,1 0 0 0 0,0 0 0 0 0,1 0 0 0 0,0 0 0 0 0,0 1 0 0 0,3 19 0 0 0,-1-27-78 0 0,-1 0-1 0 0,1 0 0 0 0,0 0 1 0 0,0 0-1 0 0,1-1 0 0 0,-1 1 1 0 0,1-1-1 0 0,-1 1 1 0 0,1-1-1 0 0,3 4 0 0 0,-4-5-1 0 0,1-1 0 0 0,-1 1-1 0 0,1-1 1 0 0,-1 0-1 0 0,1 1 1 0 0,0-1 0 0 0,0 0-1 0 0,-1 0 1 0 0,1-1-1 0 0,0 1 1 0 0,0 0-1 0 0,0 0 1 0 0,0-1 0 0 0,0 1-1 0 0,0-1 1 0 0,0 0-1 0 0,0 0 1 0 0,0 1 0 0 0,0-1-1 0 0,0-1 1 0 0,0 1-1 0 0,0 0 1 0 0,0 0 0 0 0,0-1-1 0 0,3 0 1 0 0,-2 0 2 0 0,-1 0 0 0 0,0 0 0 0 0,0 0-1 0 0,1 0 1 0 0,-1 0 0 0 0,3-3 0 0 0,7-3-10 0 0,-6 4 2 0 0,0-1 0 0 0,0 0 0 0 0,0 0 0 0 0,0-1 0 0 0,5-5 0 0 0,9-7 0 0 0,-8 5 75 0 0,0 0 0 0 0,0 0 1 0 0,-2-1-1 0 0,0 0 0 0 0,13-23 0 0 0,2-1-144 0 0,-3 3-309 0 0,-16 23-54 0 0,1 1 1 0 0,0-1-1 0 0,1 1 0 0 0,10-10 1 0 0,-12 13-5288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162 170 9672 0 0,'0'0'6010'0'0,"0"1"-5834"0"0,0-1 1 0 0,-1 0-1 0 0,1 1 0 0 0,0-1 0 0 0,0 0 1 0 0,0 1-1 0 0,0-1 0 0 0,-1 0 0 0 0,1 1 1 0 0,0-1-1 0 0,0 0 0 0 0,0 1 0 0 0,0-1 1 0 0,0 0-1 0 0,0 1 0 0 0,0-1 0 0 0,0 0 1 0 0,0 1-1 0 0,0-1 0 0 0,0 1 0 0 0,2 0-89 0 0,-1 1-1 0 0,1-1 1 0 0,-1 0-1 0 0,1 0 1 0 0,-1 0-1 0 0,1 0 1 0 0,-1 0-1 0 0,1 0 0 0 0,0 0 1 0 0,0 0-1 0 0,-1-1 1 0 0,1 1-1 0 0,0-1 1 0 0,2 1-1 0 0,-1-1 7 0 0,1 0 1 0 0,-1 0-1 0 0,0-1 0 0 0,0 1 0 0 0,0-1 1 0 0,1 1-1 0 0,-1-1 0 0 0,4-2 0 0 0,0 1-29 0 0,0 0-1 0 0,0-1 1 0 0,0 1-1 0 0,-1-2 0 0 0,1 1 1 0 0,-1-1-1 0 0,0 0 0 0 0,0 0 1 0 0,0-1-1 0 0,0 1 1 0 0,-1-1-1 0 0,10-12 0 0 0,-13 13-42 0 0,1 0-1 0 0,-1 0 1 0 0,0 0-1 0 0,0 0 1 0 0,0 0 0 0 0,1-6-1 0 0,-3 8 19 0 0,0 0-1 0 0,1 0 1 0 0,-1 0-1 0 0,0 0 1 0 0,0 0 0 0 0,0 0-1 0 0,0 0 1 0 0,0 0 0 0 0,-1 0-1 0 0,1 0 1 0 0,-1 0-1 0 0,1 0 1 0 0,-1 0 0 0 0,0 0-1 0 0,1 1 1 0 0,-2-3-1 0 0,1 2-1 0 0,-3-4 164 0 0,0-1 1 0 0,-1 0-1 0 0,0 1 1 0 0,-6-7-1 0 0,9 11-157 0 0,1 1-1 0 0,-1-1 0 0 0,0 1 1 0 0,0 0-1 0 0,0-1 1 0 0,0 1-1 0 0,0 0 0 0 0,0 0 1 0 0,0 0-1 0 0,0 1 1 0 0,0-1-1 0 0,-1 0 0 0 0,1 1 1 0 0,0-1-1 0 0,-1 1 1 0 0,1 0-1 0 0,0 0 0 0 0,0 0 1 0 0,-4 0-1 0 0,-4 2 75 0 0,1 1 0 0 0,-1 0-1 0 0,1 0 1 0 0,0 1 0 0 0,0 0-1 0 0,1 0 1 0 0,-1 1 0 0 0,-11 8-1 0 0,4-1-19 0 0,-1 1 0 0 0,-25 28-1 0 0,33-31-63 0 0,0 1 0 0 0,1 1 0 0 0,0-1-1 0 0,1 1 1 0 0,0 0 0 0 0,1 1 0 0 0,1-1-1 0 0,-7 24 1 0 0,6 7 83 0 0,5-24-90 0 0,0-16-39 0 0,1 0 1 0 0,0 0-1 0 0,0 0 0 0 0,0 0 0 0 0,0 0 1 0 0,1 0-1 0 0,-1 0 0 0 0,1-1 0 0 0,0 1 0 0 0,0 0 1 0 0,0 0-1 0 0,0-1 0 0 0,0 1 0 0 0,0 0 0 0 0,1-1 1 0 0,-1 1-1 0 0,1-1 0 0 0,0 0 0 0 0,0 0 1 0 0,0 1-1 0 0,0-1 0 0 0,0 0 0 0 0,0-1 0 0 0,0 1 1 0 0,1 0-1 0 0,-1-1 0 0 0,1 1 0 0 0,-1-1 1 0 0,1 0-1 0 0,0 1 0 0 0,4 0 0 0 0,1 0-174 0 0,-1 0 0 0 0,0-1-1 0 0,1 0 1 0 0,-1 0 0 0 0,1-1 0 0 0,-1 0-1 0 0,1 0 1 0 0,0 0 0 0 0,-1-1 0 0 0,0-1 0 0 0,10-2-1 0 0,10-4-5807 0 0,-2 2-1863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9 2760 0 0,'0'0'16331'0'0,"-3"7"-14105"0"0,-24 53 2592 0 0,-20 29-2959 0 0,47-88-1831 0 0,-1 1-8 0 0,-27 53 521 0 0,26-49-500 0 0,-1 1 0 0 0,1-1 1 0 0,0 1-1 0 0,1 0 0 0 0,-1 0 0 0 0,0 12 0 0 0,4-5-41 0 0,2-10 0 0 0,-2-3 0 0 0,-2-1 0 0 0,0 1 0 0 0,1-1 0 0 0,-1 1 0 0 0,0-1 0 0 0,1 0 0 0 0,-1 1 0 0 0,0-1 0 0 0,1 1 0 0 0,-1-1 0 0 0,0 0 0 0 0,1 1 0 0 0,-1-1 0 0 0,1 0 0 0 0,-1 1 0 0 0,1-1 0 0 0,-1 0 0 0 0,1 0 0 0 0,-1 0 0 0 0,1 1 0 0 0,-1-1 0 0 0,1 0 0 0 0,-1 0 0 0 0,1 0 0 0 0,-1 0 0 0 0,1 0 0 0 0,0 0 0 0 0,-1 0 0 0 0,1 0 0 0 0,-1 0 0 0 0,1 0 0 0 0,-1 0 0 0 0,1-1 0 0 0,-1 1 0 0 0,2 0 0 0 0,-1-1 0 0 0,4 0 0 0 0,-1-1 0 0 0,1 0 0 0 0,-1 0 0 0 0,0 0 0 0 0,0-1 0 0 0,0 1 0 0 0,0-1 0 0 0,0 0 0 0 0,3-3 0 0 0,12-9-15 0 0,0 0-180 0 0,-1-1-1 0 0,27-30 1 0 0,-4 2-97 0 0,50-32-193 0 0,-59 51 271 0 0,-16 12 110 0 0,6-5 88 0 0,-15 14 16 0 0,-6 3 0 0 0,0 0 0 0 0,0 0 0 0 0,1 0 0 0 0,-1 1 0 0 0,0-1 0 0 0,1 0 0 0 0,-1 1 0 0 0,0 0 0 0 0,1-1 0 0 0,-1 1 0 0 0,1 0 0 0 0,-1-1 0 0 0,1 1 0 0 0,1 0 0 0 0,-3 0 0 0 0,1 0 0 0 0,-1 0 0 0 0,0 0 0 0 0,0 0 0 0 0,1 1 0 0 0,-1-1 0 0 0,0 0 0 0 0,1 0 0 0 0,-1 0 0 0 0,0 0 0 0 0,0 0 0 0 0,1 1 0 0 0,-1-1 0 0 0,0 0 0 0 0,0 0 0 0 0,1 0 0 0 0,-1 1 0 0 0,0-1 0 0 0,0 0 0 0 0,0 0 0 0 0,1 1 0 0 0,-1-1 0 0 0,0 0 0 0 0,0 0 0 0 0,0 1 0 0 0,0-1 0 0 0,0 0 0 0 0,0 1 0 0 0,1-1 0 0 0,-1 0 0 0 0,0 0 0 0 0,0 1 0 0 0,0 10 0 0 0,0-10 0 0 0,-1 9 128 0 0,-1-1 0 0 0,0 1 0 0 0,-1-1 0 0 0,0 1 0 0 0,0-1 0 0 0,-1 0 0 0 0,-9 16 0 0 0,3-8-126 0 0,2-1-9 0 0,-1-1 0 0 0,-13 18 0 0 0,18-29-24 0 0,1 1 0 0 0,-1 0 0 0 0,1 0 0 0 0,0 1-1 0 0,1-1 1 0 0,-1 0 0 0 0,1 1 0 0 0,0 0-1 0 0,1-1 1 0 0,0 1 0 0 0,-1 0 0 0 0,2 0-1 0 0,-1 6 1 0 0,1-11 30 0 0,0 0-1 0 0,0 0 1 0 0,0 0 0 0 0,0 0-1 0 0,1 0 1 0 0,-1-1 0 0 0,0 1-1 0 0,1 0 1 0 0,-1 0 0 0 0,0 0-1 0 0,1 0 1 0 0,-1 0 0 0 0,1-1-1 0 0,0 1 1 0 0,-1 0 0 0 0,1-1-1 0 0,0 1 1 0 0,-1 0 0 0 0,1-1-1 0 0,0 1 1 0 0,0-1 0 0 0,-1 1-1 0 0,1-1 1 0 0,0 1 0 0 0,0-1-1 0 0,0 1 1 0 0,0-1 0 0 0,0 0-1 0 0,0 0 1 0 0,0 1 0 0 0,-1-1-1 0 0,1 0 1 0 0,0 0 0 0 0,0 0-1 0 0,2 0 1 0 0,1 0-1 0 0,0 0 0 0 0,0 0 0 0 0,0-1 0 0 0,-1 1 0 0 0,1-1 0 0 0,0 0 0 0 0,7-3 0 0 0,8-6-3228 0 0,-9 3-1174 0 0,7-3-4201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2.9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60 71 8840 0 0,'-1'-1'400'0'0,"-15"-12"144"0"0,4 8-1535 0 0,-12 3 5367 0 0,18 3 64 0 0,27 0-3716 0 0,79-9-594 0 0,-32 1-122 0 0,-43 4-437 0 0,-1-1-1 0 0,38-11 0 0 0,-40 9-743 0 0,9-2-4644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4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8288 0 0,'0'0'638'0'0,"-14"1"8455"0"0,10 2-7743 0 0,0 0 0 0 0,0 0-1 0 0,1 0 1 0 0,-6 5 0 0 0,-11 18 1131 0 0,-14 34-2435 0 0,25-43 530 0 0,4-9-574 0 0,0 1 0 0 0,0 1 0 0 0,1-1 0 0 0,1 1 0 0 0,-1 0 1 0 0,2-1-1 0 0,-1 1 0 0 0,1 1 0 0 0,1-1 0 0 0,-1 17 0 0 0,3-27-60 0 0,0 1 1 0 0,0-1-1 0 0,-1 0 1 0 0,1 0-1 0 0,0 0 1 0 0,0 0-1 0 0,0 1 1 0 0,0-1-1 0 0,-1 0 1 0 0,1 0-1 0 0,0 0 1 0 0,0-1-1 0 0,1 1 1 0 0,-2 0 3 0 0,15-3-1803 0 0,0-4-4190 0 0,2-5-2188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21679 0 0,'0'3'2256'0'0,"-11"3"-2128"0"0,0 4-128 0 0,1-4 0 0 0,-1 3 0 0 0,7 2 232 0 0,-2 0 24 0 0,6-4 8 0 0,0 2 0 0 0,0 4-264 0 0,4-4 0 0 0,2 0 0 0 0,5-2-72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5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48 305 10592 0 0,'11'2'1136'0'0,"-7"-1"-619"0"0,0-1 1 0 0,0 0 0 0 0,0-1 0 0 0,-1 1 0 0 0,1-1-1 0 0,0 1 1 0 0,0-1 0 0 0,0-1 0 0 0,0 1-1 0 0,-1 0 1 0 0,1-1 0 0 0,3-2 0 0 0,4-1 317 0 0,-1 1-319 0 0,-2-1 0 0 0,1 0-1 0 0,0 0 1 0 0,-1-1 0 0 0,0 0 0 0 0,13-13-1 0 0,37-49 224 0 0,-34 38-504 0 0,-16 19-122 0 0,0 1 1 0 0,-1-1-1 0 0,0 0 1 0 0,-1-1-1 0 0,0 0 1 0 0,-1 0-1 0 0,7-22 1 0 0,-11 33-67 0 0,-1 0-1 0 0,0 0 1 0 0,0 0 0 0 0,0 0 0 0 0,0 0-1 0 0,0 0 1 0 0,0 0 0 0 0,0 0 0 0 0,0 0-1 0 0,0 0 1 0 0,0 0 0 0 0,-1 1 0 0 0,1-1 0 0 0,0 0-1 0 0,-1 0 1 0 0,1 0 0 0 0,0 0 0 0 0,-1 0-1 0 0,1 1 1 0 0,-1-1 0 0 0,0 0 0 0 0,1 0-1 0 0,-1 1 1 0 0,0-1 0 0 0,1 0 0 0 0,-1 1-1 0 0,0-1 1 0 0,0 1 0 0 0,1-1 0 0 0,-1 1-1 0 0,0-1 1 0 0,0 1 0 0 0,0-1 0 0 0,0 1-1 0 0,0 0 1 0 0,1 0 0 0 0,-1-1 0 0 0,0 1-1 0 0,0 0 1 0 0,0 0 0 0 0,0 0 0 0 0,0 0-1 0 0,-1 0 1 0 0,-4 0 165 0 0,0 0-1 0 0,1 0 1 0 0,-1 1-1 0 0,1 0 1 0 0,-11 2-1 0 0,-4 4-157 0 0,-1 0 0 0 0,2 2 0 0 0,-1 0 0 0 0,1 2 0 0 0,0 0 0 0 0,1 0 0 0 0,0 2 0 0 0,1 1-1 0 0,1 0 1 0 0,0 0 0 0 0,-16 21 0 0 0,28-30-59 0 0,0 0 0 0 0,0 1 0 0 0,1-1 0 0 0,0 1 0 0 0,0 0 0 0 0,0 0 0 0 0,1 0 0 0 0,0 0 0 0 0,0 1 0 0 0,1-1 0 0 0,-2 13 0 0 0,3-16-10 0 0,0 0 0 0 0,0 0-1 0 0,0 0 1 0 0,0 0 0 0 0,1 0-1 0 0,-1 0 1 0 0,1 0 0 0 0,0-1 0 0 0,0 1-1 0 0,0 0 1 0 0,0 0 0 0 0,1 0-1 0 0,-1-1 1 0 0,1 1 0 0 0,-1-1 0 0 0,1 1-1 0 0,0-1 1 0 0,0 0 0 0 0,0 1-1 0 0,0-1 1 0 0,0 0 0 0 0,1-1 0 0 0,-1 1-1 0 0,1 0 1 0 0,-1 0 0 0 0,1-1-1 0 0,4 2 1 0 0,-3-1-395 0 0,1 0 0 0 0,-1-1-1 0 0,1 0 1 0 0,0 0 0 0 0,0 0 0 0 0,6 0-1 0 0,10 0-1309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938 1 15464 0 0,'0'0'705'0'0,"-14"6"261"0"0,-2 6-144 0 0,0-1 0 0 0,1 2 0 0 0,0 0 0 0 0,1 0 0 0 0,1 2 0 0 0,0-1-1 0 0,1 2 1 0 0,1 0 0 0 0,-17 30 0 0 0,2 6-545 0 0,2 0-1 0 0,2 2 1 0 0,-15 58 0 0 0,-38 187-577 0 0,52-197-202 0 0,16-77 352 0 0,-1 0-1 0 0,-20 42 1 0 0,-30 44-732 0 0,28-56 246 0 0,19-35 706 0 0,-1 0 0 0 0,-1-1 0 0 0,-1-1 1 0 0,-1 0-1 0 0,0-1 0 0 0,-1-1 0 0 0,-1 0 0 0 0,0-1 1 0 0,-1-1-1 0 0,-31 19 0 0 0,41-29 51 0 0,0 0 0 0 0,1-1 0 0 0,-1 0 0 0 0,0 0 0 0 0,-1-1 0 0 0,1 0 0 0 0,0-1 0 0 0,-1 1 1 0 0,1-2-1 0 0,-1 1 0 0 0,1-1 0 0 0,-1 0 0 0 0,1-1 0 0 0,-1 0 0 0 0,-10-3 0 0 0,14 3-50 0 0,1 0-1 0 0,-1-1 1 0 0,0 1-1 0 0,0-1 1 0 0,1 0-1 0 0,-1-1 1 0 0,1 1-1 0 0,0-1 1 0 0,0 0-1 0 0,0 0 1 0 0,0 0-1 0 0,0-1 1 0 0,1 1-1 0 0,-1-1 1 0 0,1 0-1 0 0,0 0 1 0 0,0 0-1 0 0,0 0 1 0 0,1 0-1 0 0,-1-1 1 0 0,1 1 0 0 0,0-1-1 0 0,1 0 1 0 0,-1 0-1 0 0,1 0 1 0 0,-1-6-1 0 0,1 3 9 0 0,1-1-1 0 0,0 1 1 0 0,0-1-1 0 0,1 1 1 0 0,0 0-1 0 0,1 0 1 0 0,0-1-1 0 0,0 1 1 0 0,1 0-1 0 0,0 0 1 0 0,5-10-1 0 0,7-8 247 0 0,31-45 0 0 0,-17 31-158 0 0,2 1 0 0 0,1 2 1 0 0,2 1-1 0 0,51-41 0 0 0,-52 50-129 0 0,12-9 5 0 0,61-39 0 0 0,-85 62-67 0 0,204-135-552 0 0,-181 120-1999 0 0,-30 19 1286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9216 0 0,'-2'1'8201'0'0,"-9"10"-7161"0"0,1 1 0 0 0,0 0 0 0 0,-13 19 0 0 0,0 0-386 0 0,-4 6 202 0 0,-40 77 0 0 0,41-67-541 0 0,-14 15-16 0 0,-4 8-129 0 0,30-45-183 0 0,8-15-88 0 0,0 1-1 0 0,0 0 1 0 0,-7 22 0 0 0,12-15-728 0 0,5-8-5836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6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137 444 11520 0 0,'-25'1'998'0'0,"8"0"-513"0"0,-24-3 0 0 0,35 1 456 0 0,1 0-1 0 0,-1 0 1 0 0,1 0 0 0 0,-10-4-1 0 0,14 4-831 0 0,0 1 0 0 0,1 0-1 0 0,-1 0 1 0 0,0-1 0 0 0,0 1-1 0 0,0 0 1 0 0,1-1-1 0 0,-1 1 1 0 0,0-1 0 0 0,0 1-1 0 0,1-1 1 0 0,-1 0-1 0 0,0 1 1 0 0,1-1 0 0 0,-1 1-1 0 0,1-1 1 0 0,-1 0 0 0 0,1 0-1 0 0,-1 1 1 0 0,1-1-1 0 0,-1 0 1 0 0,1 0 0 0 0,0 0-1 0 0,-1 0 1 0 0,1 1-1 0 0,0-1 1 0 0,0 0 0 0 0,0 0-1 0 0,0 0 1 0 0,0 0 0 0 0,0 0-1 0 0,0 0 1 0 0,0 0-1 0 0,0 1 1 0 0,0-1 0 0 0,0 0-1 0 0,0 0 1 0 0,1 0-1 0 0,-1 0 1 0 0,0 0 0 0 0,1 1-1 0 0,-1-1 1 0 0,0 0 0 0 0,1 0-1 0 0,-1 1 1 0 0,1-1-1 0 0,0 0 1 0 0,0 0 0 0 0,4-5 167 0 0,1 0 1 0 0,-1 0 0 0 0,1 1-1 0 0,10-7 1 0 0,-9 6-32 0 0,16-11 226 0 0,0 1 0 0 0,48-25 0 0 0,56-16 57 0 0,-84 39-315 0 0,150-54 450 0 0,-114 44-535 0 0,-6 3-152 0 0,0 3 0 0 0,1 3 0 0 0,1 4 0 0 0,0 2 0 0 0,1 5 0 0 0,140 0 0 0 0,-202 9 42 0 0,1 0-1 0 0,-1 1 1 0 0,0 0 0 0 0,-1 1-1 0 0,1 1 1 0 0,20 7-1 0 0,-29-9-9 0 0,0 1-1 0 0,0-1 0 0 0,0 1 0 0 0,-1 0 0 0 0,1 0 0 0 0,-1 1 1 0 0,0-1-1 0 0,0 1 0 0 0,0 0 0 0 0,0 0 0 0 0,-1 1 0 0 0,1-1 1 0 0,-1 1-1 0 0,0-1 0 0 0,0 1 0 0 0,-1 0 0 0 0,0 0 0 0 0,0 0 1 0 0,3 10-1 0 0,-3-4-5 0 0,-1 0-1 0 0,0 1 1 0 0,0-1 0 0 0,-1 0 0 0 0,-1 0 0 0 0,0 0-1 0 0,-1 1 1 0 0,0-1 0 0 0,0 0 0 0 0,-6 13 0 0 0,-3 9-36 0 0,-3-2 1 0 0,-17 32 0 0 0,2-10-19 0 0,-3-1 0 0 0,-50 61 1 0 0,-94 80 168 0 0,141-158-102 0 0,-72 66 60 0 0,39-41-3 0 0,-40 34 101 0 0,87-77-130 0 0,-2-1-1 0 0,0-1 0 0 0,-31 14 0 0 0,22-15-7 0 0,1-2 0 0 0,-1 0 0 0 0,-46 8 0 0 0,60-16-13 0 0,0-1 0 0 0,0-1 1 0 0,0-1-1 0 0,0-1 0 0 0,0 0 0 0 0,0-1 1 0 0,-36-7-1 0 0,44 5-15 0 0,0 0 1 0 0,1-1-1 0 0,-1 0 0 0 0,1 0 1 0 0,0-1-1 0 0,0-1 0 0 0,0 1 1 0 0,1-1-1 0 0,-1-1 0 0 0,2 0 1 0 0,-1 0-1 0 0,1 0 0 0 0,0-1 1 0 0,0 0-1 0 0,1 0 1 0 0,-9-16-1 0 0,4 3-100 0 0,1 0 1 0 0,1-1-1 0 0,1 0 1 0 0,1-1-1 0 0,0 1 1 0 0,-3-31-1 0 0,9 43-117 0 0,0 0 1 0 0,0-1-1 0 0,1 1 0 0 0,1 0 1 0 0,0 0-1 0 0,2-13 0 0 0,-1 15-666 0 0,0 0 0 0 0,1 1 0 0 0,-1-1-1 0 0,1 1 1 0 0,4-8 0 0 0,6-1-7198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349 302 7832 0 0,'0'0'12182'0'0,"2"-2"-11365"0"0,42-50 533 0 0,-29 37-1285 0 0,-1-1 0 0 0,-1-1 0 0 0,16-26 0 0 0,-26 37-41 0 0,0 0 0 0 0,-1 0 0 0 0,1-1 0 0 0,-1 1 0 0 0,-1-1 0 0 0,1 1 0 0 0,-1-1 0 0 0,0-8 0 0 0,-1 10-18 0 0,0 1 1 0 0,0-1-1 0 0,0 1 0 0 0,-1-1 0 0 0,0 1 0 0 0,0-1 0 0 0,0 1 0 0 0,0 0 1 0 0,-1-1-1 0 0,1 1 0 0 0,-1 0 0 0 0,0 0 0 0 0,-3-4 0 0 0,3 6 8 0 0,-1-1-1 0 0,1 1 1 0 0,-1 0-1 0 0,1 0 1 0 0,-1 0-1 0 0,1 0 0 0 0,-1 1 1 0 0,0-1-1 0 0,0 1 1 0 0,0 0-1 0 0,0 0 1 0 0,0 0-1 0 0,0 0 0 0 0,0 0 1 0 0,-1 0-1 0 0,1 1 1 0 0,0 0-1 0 0,0 0 1 0 0,-1 0-1 0 0,1 0 1 0 0,-4 1-1 0 0,-3 0 103 0 0,-1 0 1 0 0,1 1-1 0 0,0 1 0 0 0,0 0 0 0 0,-13 5 1 0 0,-14 8 213 0 0,1 2 0 0 0,1 2 1 0 0,1 1-1 0 0,1 1 1 0 0,-38 34-1 0 0,61-47-268 0 0,0 1 0 0 0,1 0-1 0 0,0 0 1 0 0,1 0 0 0 0,0 1-1 0 0,-9 17 1 0 0,16-27-62 0 0,0 1 0 0 0,0-1 0 0 0,0 1 0 0 0,1-1 0 0 0,-1 1 0 0 0,1 0 0 0 0,-1-1 0 0 0,1 1 0 0 0,-1 0 0 0 0,1 0 0 0 0,0-1 0 0 0,0 1 0 0 0,0 0 0 0 0,0 0 0 0 0,0-1 0 0 0,0 1 0 0 0,1 0 0 0 0,-1 0 0 0 0,0-1 0 0 0,1 1 0 0 0,-1 0 0 0 0,1-1 0 0 0,0 1 0 0 0,0 0 0 0 0,-1-1 0 0 0,1 1 0 0 0,0-1 0 0 0,0 1 0 0 0,1-1 0 0 0,-1 0 0 0 0,0 0 0 0 0,0 1 0 0 0,1-1 0 0 0,-1 0 0 0 0,0 0 0 0 0,1 0 0 0 0,-1 0 0 0 0,1 0 0 0 0,0-1 0 0 0,-1 1 0 0 0,1 0 0 0 0,0-1 0 0 0,1 1 0 0 0,5 1 11 0 0,0 0-1 0 0,-1-1 1 0 0,1 0-1 0 0,0 0 1 0 0,0-1 0 0 0,0 0-1 0 0,0 0 1 0 0,-1-1-1 0 0,1 0 1 0 0,0-1-1 0 0,0 1 1 0 0,7-4 0 0 0,12-5 64 0 0,49-24-1 0 0,-70 31-73 0 0,116-62-425 0 0,-113 60 320 0 0,-1-1-1 0 0,1 1 1 0 0,14-14-1 0 0,-2 2-227 0 0,-17 14 647 0 0,-5 5-112 0 0,-10 8-16 0 0,-6 7-26 0 0,3-2-24 0 0,0 1 0 0 0,2 1 0 0 0,0 0-1 0 0,-14 27 1 0 0,25-41-130 0 0,0 0 1 0 0,0-1-1 0 0,0 1 0 0 0,0 0 0 0 0,0 0 0 0 0,1 0 0 0 0,-1 0 1 0 0,1 0-1 0 0,0 0 0 0 0,0 0 0 0 0,0-1 0 0 0,0 1 1 0 0,1 6-1 0 0,0-8-11 0 0,-1 0 0 0 0,1 1 0 0 0,-1-1 0 0 0,1 0 0 0 0,0 0 0 0 0,-1 0 1 0 0,1 0-1 0 0,0 0 0 0 0,0 0 0 0 0,0 0 0 0 0,0 0 0 0 0,0 0 0 0 0,0 0 0 0 0,0 0 0 0 0,0 0 1 0 0,0-1-1 0 0,1 1 0 0 0,-1 0 0 0 0,0-1 0 0 0,0 1 0 0 0,1-1 0 0 0,-1 0 0 0 0,0 1 1 0 0,1-1-1 0 0,-1 0 0 0 0,0 0 0 0 0,1 0 0 0 0,-1 1 0 0 0,3-2 0 0 0,6 0-453 0 0,-1 0 0 0 0,1-1 1 0 0,-1 0-1 0 0,1-1 0 0 0,-1 0 0 0 0,0 0 0 0 0,0-1 0 0 0,0 0 0 0 0,-1-1 0 0 0,0 0 1 0 0,13-9-1 0 0,6-5-1693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19 18255 0 0,'0'0'414'0'0,"0"-1"-294"0"0,0 0 1 0 0,0 0 0 0 0,-1 0 0 0 0,1 0-1 0 0,0 0 1 0 0,0 0 0 0 0,-1 1-1 0 0,1-1 1 0 0,-1 0 0 0 0,1 0 0 0 0,0 0-1 0 0,-2 0 1 0 0,1 0-30 0 0,-1 0 0 0 0,1 0 0 0 0,-1 1 1 0 0,0-1-1 0 0,0 0 0 0 0,1 1 0 0 0,-1 0 0 0 0,0-1 0 0 0,0 1 1 0 0,0 0-1 0 0,0 0 0 0 0,0 0 0 0 0,1 0 0 0 0,-1 0 0 0 0,0 0 0 0 0,0 1 1 0 0,0-1-1 0 0,1 0 0 0 0,-1 1 0 0 0,0 0 0 0 0,0-1 0 0 0,1 1 0 0 0,-1 0 1 0 0,0 0-1 0 0,1 0 0 0 0,-1 0 0 0 0,1 0 0 0 0,-1 0 0 0 0,-1 2 0 0 0,-4 5 429 0 0,0-1-1 0 0,0 1 0 0 0,0 1 0 0 0,-5 8 0 0 0,7-10-570 0 0,-90 142 1413 0 0,53-82-1128 0 0,-21 31 294 0 0,-107 181-62 0 0,135-215-441 0 0,3 2 1 0 0,-24 72-1 0 0,39-89-83 0 0,-10 34-196 0 0,23-69 196 0 0,1 0 0 0 0,1 1 0 0 0,-2 27 0 0 0,7-21-616 0 0,-3-19 130 0 0,1-4-22 0 0,3-3 338 0 0,0-1 0 0 0,-1 1 1 0 0,0-1-1 0 0,0 0 0 0 0,0 0 0 0 0,-1 0 0 0 0,1-1 0 0 0,-2 1 0 0 0,1-1 1 0 0,-1 1-1 0 0,0-1 0 0 0,0-12 0 0 0,0-1 45 0 0,-2-1 0 0 0,-6-38-1 0 0,4 42 274 0 0,-1 0 0 0 0,-8-24 0 0 0,9 34 143 0 0,1 1-1 0 0,-1 0 1 0 0,0 0 0 0 0,-1 0-1 0 0,1 0 1 0 0,-1 0-1 0 0,-1 1 1 0 0,1 0 0 0 0,-6-6-1 0 0,4 6 105 0 0,4 3-71 0 0,-1-1 1 0 0,0 1-1 0 0,0 0 0 0 0,0 0 1 0 0,0 0-1 0 0,0 0 1 0 0,-6-3-1 0 0,6 4-117 0 0,7 0 76 0 0,16 3 337 0 0,29 5 174 0 0,43 5-1361 0 0,-58-8-1231 0 0,34 8 0 0 0,-43-6-7166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236 200 14744 0 0,'-12'14'5408'0'0,"19"-16"-1791"0"0,19-16-1723 0 0,28-29-1386 0 0,-48 40-513 0 0,0 1 0 0 0,-1-1 0 0 0,1 0 0 0 0,-1 0 0 0 0,0-1 0 0 0,-1 1 0 0 0,0-1 0 0 0,0 0 0 0 0,-1 0 0 0 0,3-10 1 0 0,-5 17 22 0 0,-1-1 1 0 0,1 1 0 0 0,-1-1 0 0 0,0 0-1 0 0,1 1 1 0 0,-1-1 0 0 0,0 1-1 0 0,0-1 1 0 0,0 0 0 0 0,0 1 0 0 0,0-1-1 0 0,0 0 1 0 0,0 1 0 0 0,-1-1 0 0 0,1 0-1 0 0,-1 1 1 0 0,1-1 0 0 0,-1 1 0 0 0,0-1-1 0 0,1 1 1 0 0,-1-1 0 0 0,0 1 0 0 0,0 0-1 0 0,0-1 1 0 0,0 1 0 0 0,0 0 0 0 0,0 0-1 0 0,0-1 1 0 0,-1 1 0 0 0,1 0 0 0 0,0 0-1 0 0,-1 1 1 0 0,-2-3 0 0 0,1 2 62 0 0,0 0 0 0 0,0 0 0 0 0,0 0 0 0 0,-1 1-1 0 0,1-1 1 0 0,0 1 0 0 0,-1 0 0 0 0,1 0 0 0 0,0 0 0 0 0,-1 0 0 0 0,1 0 0 0 0,0 1 0 0 0,0 0 0 0 0,-1-1 0 0 0,-5 4-1 0 0,-24 11 32 0 0,1 2 0 0 0,0 1-1 0 0,-53 41 1 0 0,74-50-104 0 0,1-1 0 0 0,0 1 0 0 0,1 1 0 0 0,0 0 0 0 0,0 0 0 0 0,1 1 0 0 0,0 0 0 0 0,1 0 0 0 0,1 1 0 0 0,-6 13 0 0 0,10-22-8 0 0,1 1 0 0 0,0-1 0 0 0,0 1 0 0 0,0-1 0 0 0,1 1 0 0 0,-1 0 0 0 0,1-1 0 0 0,0 1 0 0 0,0 0 0 0 0,1 6 0 0 0,0-8 0 0 0,-1 0 0 0 0,1 0 0 0 0,-1 0 0 0 0,1 0 0 0 0,0 0 0 0 0,0 0 0 0 0,0 0 0 0 0,0 0 0 0 0,0 0 0 0 0,0 0 0 0 0,0 0 0 0 0,1-1 0 0 0,-1 1 0 0 0,1-1 0 0 0,-1 1 0 0 0,1-1 0 0 0,-1 1 0 0 0,1-1 0 0 0,4 2 0 0 0,1 1-4 0 0,2 0-1 0 0,-1 0 1 0 0,0-1-1 0 0,0-1 0 0 0,1 1 1 0 0,0-2-1 0 0,-1 1 1 0 0,1-1-1 0 0,0 0 1 0 0,0-1-1 0 0,0 0 1 0 0,-1 0-1 0 0,1-1 1 0 0,0 0-1 0 0,0-1 1 0 0,-1 1-1 0 0,1-2 1 0 0,-1 1-1 0 0,13-7 0 0 0,183-99-624 0 0,-159 83 525 0 0,10-11-42 0 0,-37 24 139 0 0,34-19 0 0 0,-28 16 28 0 0,-23 15 90 0 0,-2 1-80 0 0,0 1 0 0 0,1-1 1 0 0,-1 1-1 0 0,0-1 0 0 0,0 0 0 0 0,0 0 0 0 0,-1 0 0 0 0,1 1 0 0 0,0-1 0 0 0,0 0 0 0 0,-1-1 1 0 0,-1 3-1 0 0,1-2 17 0 0,-14 12 287 0 0,-21 22-1 0 0,28-26-228 0 0,2-2-57 0 0,1 0-1 0 0,1 0 1 0 0,-7 11-1 0 0,9-15-36 0 0,1 0-1 0 0,1 1 0 0 0,-1-1 1 0 0,0 1-1 0 0,1 0 1 0 0,0 0-1 0 0,0-1 1 0 0,0 1-1 0 0,0 0 1 0 0,0 4-1 0 0,1-7-10 0 0,1 0 0 0 0,-1 0 0 0 0,0 0 1 0 0,1 0-1 0 0,-1 0 0 0 0,1 0 0 0 0,-1 0 0 0 0,1 0 0 0 0,-1 0 0 0 0,1-1 0 0 0,-1 1 0 0 0,1 0 0 0 0,0 0 1 0 0,-1-1-1 0 0,1 1 0 0 0,0 0 0 0 0,0-1 0 0 0,0 1 0 0 0,-1-1 0 0 0,1 1 0 0 0,0-1 0 0 0,0 1 0 0 0,0-1 1 0 0,0 1-1 0 0,0-1 0 0 0,0 0 0 0 0,0 0 0 0 0,0 0 0 0 0,0 1 0 0 0,0-1 0 0 0,0 0 0 0 0,2 0 0 0 0,1 0 1 0 0,0 0-1 0 0,0 0 1 0 0,0 0-1 0 0,0 0 1 0 0,0-1-1 0 0,8-2 1 0 0,2-3-122 0 0,0 0 1 0 0,18-13 0 0 0,4-2-98 0 0,-17 11-7 0 0,-1 0-1 0 0,19-14 1 0 0,101-68-911 0 0,-127 85 1132 0 0,-7 4 6 0 0,0 1 1 0 0,0 0-1 0 0,0-1 1 0 0,0 1-1 0 0,0 1 1 0 0,5-2 0 0 0,-7 2 294 0 0,-6 13 98 0 0,-6 16 227 0 0,-22 40 0 0 0,19-43-428 0 0,-17 52 0 0 0,29-77-196 0 0,-11 52 77 0 0,11-47-88 0 0,0 0 0 0 0,1 0 0 0 0,0 0 0 0 0,0 0 0 0 0,0 0 0 0 0,1 0 0 0 0,-1-1 0 0 0,3 7 0 0 0,-3-9-181 0 0,0 0-82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25 10136 0 0,'0'1'7365'0'0,"-2"20"-6166"0"0,-1 0-1 0 0,0 0 1 0 0,-1-1 0 0 0,-14 39-1 0 0,-6 27-345 0 0,22-74-779 0 0,-5 34 203 0 0,6-43-249 0 0,1 0 1 0 0,0 1 0 0 0,1-1-1 0 0,-1 0 1 0 0,1 0 0 0 0,-1 0-1 0 0,1 0 1 0 0,0 1 0 0 0,0-1 0 0 0,0 0-1 0 0,2 4 1 0 0,-2-7-24 0 0,-1 1 1 0 0,1 0-1 0 0,-1-1 0 0 0,1 1 1 0 0,-1 0-1 0 0,1-1 0 0 0,-1 1 1 0 0,1-1-1 0 0,0 1 0 0 0,-1-1 1 0 0,1 1-1 0 0,0-1 0 0 0,-1 1 1 0 0,1-1-1 0 0,0 1 0 0 0,0-1 1 0 0,-1 0-1 0 0,1 0 0 0 0,0 1 1 0 0,0-1-1 0 0,0 0 0 0 0,-1 0 1 0 0,1 0-1 0 0,0 0 1 0 0,0 0-1 0 0,0 0 0 0 0,0 0 1 0 0,-1 0-1 0 0,1 0 0 0 0,0-1 1 0 0,1 1-1 0 0,2-2 10 0 0,0 1 0 0 0,0-1 1 0 0,-1 0-1 0 0,1-1 0 0 0,3-1 0 0 0,5-4 11 0 0,1 0-4 0 0,0-1-1 0 0,-1 0 1 0 0,0-1 0 0 0,0 0-1 0 0,15-19 1 0 0,0 2 25 0 0,-9 10-40 0 0,168-158 62 0 0,-169 160-237 0 0,-9 7-1008 0 0,0 1-1 0 0,15-10 1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5.8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444 318 920 0 0,'0'0'10640'0'0,"2"0"-10180"0"0,0-1-393 0 0,0 1 1 0 0,-1-1-1 0 0,1 0 1 0 0,0 0-1 0 0,-1 0 1 0 0,1 0 0 0 0,-1 0-1 0 0,0 0 1 0 0,1 0-1 0 0,1-3 1 0 0,0 1 25 0 0,-1 0 0 0 0,0 0 0 0 0,0 0 0 0 0,0 0 0 0 0,0-1 0 0 0,0 1 0 0 0,-1 0 0 0 0,2-7 0 0 0,-1 5-29 0 0,0 0 0 0 0,0 0 0 0 0,1 0 0 0 0,4-8 0 0 0,8-16 9 0 0,-12 24-19 0 0,-1-1 1 0 0,0 0-1 0 0,0 0 1 0 0,-1-1-1 0 0,0 1 0 0 0,0 0 1 0 0,0 0-1 0 0,-1-1 1 0 0,1 1-1 0 0,-2 0 0 0 0,1-1 1 0 0,-1 1-1 0 0,0 0 1 0 0,0-1-1 0 0,-4-10 1 0 0,2 8 6 0 0,1 3-24 0 0,0 1 1 0 0,0 0 0 0 0,0 0 0 0 0,-1 0 0 0 0,-4-7 0 0 0,-2-4 37 0 0,-5-7-66 0 0,13 22-5 0 0,1 0 0 0 0,-1 0 0 0 0,0 0 0 0 0,0 0 0 0 0,1 1 1 0 0,-1-1-1 0 0,0 0 0 0 0,0 0 0 0 0,0 1 0 0 0,0-1 0 0 0,0 1 0 0 0,0-1 0 0 0,0 1 1 0 0,0-1-1 0 0,0 1 0 0 0,-1 0 0 0 0,1 0 0 0 0,-2-1 0 0 0,-5 1 45 0 0,1 1 0 0 0,-1 0 0 0 0,1 0 0 0 0,0 1 0 0 0,-1 0 0 0 0,1 0 0 0 0,0 1 0 0 0,0 0 0 0 0,0 0 0 0 0,1 1 0 0 0,-11 6 0 0 0,-10 8 121 0 0,-44 38 0 0 0,44-32 71 0 0,1 2 0 0 0,-33 41 0 0 0,-36 65 20 0 0,86-120-239 0 0,1 2 0 0 0,1-1 0 0 0,0 1 1 0 0,1 0-1 0 0,0 0 0 0 0,-3 19 0 0 0,8-30-4 0 0,0 0 1 0 0,1 1 0 0 0,-1-1-1 0 0,1 0 1 0 0,0 1 0 0 0,0-1-1 0 0,1 0 1 0 0,-1 1 0 0 0,1-1-1 0 0,-1 0 1 0 0,1 1 0 0 0,0-1-1 0 0,0 0 1 0 0,1 0 0 0 0,-1 0-1 0 0,1 0 1 0 0,-1 0 0 0 0,1 0-1 0 0,0 0 1 0 0,0-1 0 0 0,0 1-1 0 0,0 0 1 0 0,1-1 0 0 0,-1 0-1 0 0,1 0 1 0 0,-1 0 0 0 0,1 0-1 0 0,0 0 1 0 0,0 0 0 0 0,5 2-1 0 0,-2-2 12 0 0,-1-1-1 0 0,1 1 1 0 0,0-1-1 0 0,-1 0 1 0 0,1-1-1 0 0,0 1 1 0 0,0-1-1 0 0,0 0 1 0 0,0-1-1 0 0,0 1 1 0 0,-1-1-1 0 0,1 0 1 0 0,6-3-1 0 0,5-2 35 0 0,0-1 0 0 0,30-17 0 0 0,-35 18-34 0 0,5-5-7 0 0,0 1 0 0 0,-1-2 0 0 0,0-1 0 0 0,0 0 0 0 0,19-22 0 0 0,-2-3 11 0 0,28-43-1 0 0,-45 54 10 0 0,24-48 0 0 0,-38 70-45 0 0,1-1 11 0 0,-1 0 0 0 0,0 1 0 0 0,0-1-1 0 0,-1 0 1 0 0,1 0 0 0 0,-1 0 0 0 0,-1-1-1 0 0,1 1 1 0 0,-1 0 0 0 0,0 0-1 0 0,0 0 1 0 0,-1 0 0 0 0,0-1 0 0 0,0 1-1 0 0,-1 0 1 0 0,1 1 0 0 0,-1-1 0 0 0,0 0-1 0 0,-1 0 1 0 0,0 1 0 0 0,-3-7-1 0 0,4 9-5 0 0,1 1 0 0 0,-1-1 0 0 0,0 1 0 0 0,0-1 0 0 0,0 1 0 0 0,0 0-1 0 0,-1-1 1 0 0,1 1 0 0 0,0 0 0 0 0,-1 0 0 0 0,0 1 0 0 0,1-1 0 0 0,-1 1-1 0 0,0-1 1 0 0,0 1 0 0 0,0 0 0 0 0,0 0 0 0 0,0 0 0 0 0,0 0-1 0 0,0 1 1 0 0,0-1 0 0 0,0 1 0 0 0,-1 0 0 0 0,1 0 0 0 0,0 0 0 0 0,0 0-1 0 0,0 0 1 0 0,-5 2 0 0 0,-1 0-5 0 0,1 0 0 0 0,0 1 1 0 0,-1 0-1 0 0,1 0 0 0 0,0 1 0 0 0,1 0 0 0 0,-1 1 0 0 0,1-1 0 0 0,-8 7 0 0 0,-18 13-102 0 0,-7 6-100 0 0,37-27 99 0 0,-1 0 0 0 0,1 0 0 0 0,0 1 0 0 0,0-1-1 0 0,0 1 1 0 0,1 0 0 0 0,-1 0 0 0 0,-1 5 0 0 0,3-7-293 0 0,5 4-3017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3.32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454 355 7488 0 0,'0'0'2380'0'0,"2"1"-1511"0"0,11 7 40 0 0,18 12 484 0 0,-29-19-1342 0 0,0 0-1 0 0,0 0 1 0 0,0 0-1 0 0,0-1 1 0 0,1 1 0 0 0,-1 0-1 0 0,0-1 1 0 0,0 0-1 0 0,1 0 1 0 0,-1 0 0 0 0,0 0-1 0 0,0 0 1 0 0,1 0 0 0 0,1-1-1 0 0,35-13 353 0 0,-23 9-316 0 0,0-1 1 0 0,-1-1 0 0 0,0-1-1 0 0,16-10 1 0 0,14-7 33 0 0,-21 12-80 0 0,0-1 0 0 0,0-2 0 0 0,-1 0 0 0 0,-2-2 0 0 0,1 0 0 0 0,27-32 1 0 0,-46 46-41 0 0,1-1 0 0 0,0 0 0 0 0,-1 0 0 0 0,0 0 1 0 0,0-1-1 0 0,-1 1 0 0 0,1 0 0 0 0,2-11 0 0 0,-4 13 8 0 0,-1 1 0 0 0,1-1 0 0 0,-1 0-1 0 0,1 0 1 0 0,-1 0 0 0 0,0 0-1 0 0,0 0 1 0 0,0 0 0 0 0,-1 0-1 0 0,1 0 1 0 0,-1 0 0 0 0,1 0-1 0 0,-1 0 1 0 0,0 0 0 0 0,0 0-1 0 0,0 0 1 0 0,-1 1 0 0 0,-2-5 0 0 0,2 4 4 0 0,-1-1 0 0 0,0 1 0 0 0,0-1 1 0 0,-1 1-1 0 0,1 0 0 0 0,-1 0 0 0 0,0 0 1 0 0,1 1-1 0 0,-1-1 0 0 0,-1 1 0 0 0,1 0 1 0 0,0 0-1 0 0,-7-2 0 0 0,4 3 19 0 0,0 0 0 0 0,1 0 0 0 0,-1 0 0 0 0,0 1 0 0 0,1 0 1 0 0,-1 0-1 0 0,0 1 0 0 0,-9 1 0 0 0,-4 3 7 0 0,1 1 1 0 0,-1 1 0 0 0,2 1-1 0 0,-1 0 1 0 0,-22 14 0 0 0,18-7-41 0 0,0 0 0 0 0,-29 27 0 0 0,-38 43 50 0 0,85-80-42 0 0,-24 25 121 0 0,-47 65-1 0 0,-16 42 221 0 0,58-85-270 0 0,-127 240 244 0 0,137-245-301 0 0,14-27-9 0 0,0 1 0 0 0,-6 22 1 0 0,14-34-9 0 0,-1 0 1 0 0,2 0 0 0 0,-1 0 0 0 0,1 0-1 0 0,0 0 1 0 0,1 0 0 0 0,1 17-1 0 0,-1-24-3 0 0,0 0-1 0 0,1 0 1 0 0,-1-1-1 0 0,1 1 1 0 0,-1 0-1 0 0,1-1 1 0 0,0 1-1 0 0,-1 0 0 0 0,1-1 1 0 0,0 1-1 0 0,0-1 1 0 0,0 1-1 0 0,0-1 1 0 0,0 1-1 0 0,1-1 0 0 0,-1 0 1 0 0,0 0-1 0 0,1 1 1 0 0,1 0-1 0 0,0-1-11 0 0,-1 1 0 0 0,1-1 0 0 0,-1-1 0 0 0,1 1 0 0 0,0 0 0 0 0,0 0 0 0 0,-1-1 0 0 0,1 0 0 0 0,0 0 0 0 0,0 1 0 0 0,4-2 0 0 0,2 0-41 0 0,0-1 0 0 0,0 0 1 0 0,0 0-1 0 0,0-1 0 0 0,0 0 0 0 0,14-7 0 0 0,-1-1-24 0 0,-1-1-1 0 0,0-1 1 0 0,0-1 0 0 0,-2-1 0 0 0,19-17 0 0 0,-22 16 30 0 0,33-31-47 0 0,-36 34 48 0 0,-12 12 44 0 0,0-1 0 0 0,0 1 0 0 0,0 0 0 0 0,0-1 1 0 0,1 1-1 0 0,-1 0 0 0 0,0 0 0 0 0,1 0 0 0 0,2-1 1 0 0,3 0 16 0 0,-5 2 62 0 0,-3 9 92 0 0,-2 5-40 0 0,3-9 12 0 0,-1 1 1 0 0,0-1-1 0 0,0 0 0 0 0,-1 0 0 0 0,-3 10 0 0 0,2-9-63 0 0,1 1-1 0 0,0-1 0 0 0,0 1 0 0 0,0 0 1 0 0,0 12-1 0 0,-2 4 6 0 0,4-20-80 0 0,0-1-1 0 0,0 1 1 0 0,0 0 0 0 0,0 0 0 0 0,0 0 0 0 0,1 0 0 0 0,-1 0-1 0 0,1-1 1 0 0,-1 1 0 0 0,1 0 0 0 0,0-1 0 0 0,1 1 0 0 0,-1 0-1 0 0,0-1 1 0 0,3 4 0 0 0,-3-4-4 0 0,1 0-1 0 0,-1 0 1 0 0,1 0-1 0 0,-1-1 1 0 0,1 1-1 0 0,0 0 1 0 0,0-1-1 0 0,-1 0 1 0 0,1 1 0 0 0,0-1-1 0 0,0 0 1 0 0,0 0-1 0 0,1 0 1 0 0,-1 0-1 0 0,0 0 1 0 0,0-1 0 0 0,0 1-1 0 0,1-1 1 0 0,-1 1-1 0 0,3-1 1 0 0,3 0-334 0 0,0-1 1 0 0,-1 1-1 0 0,1-2 0 0 0,12-2 1 0 0,3-8-5476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29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162 301 17503 0 0,'0'0'1338'0'0,"8"0"-772"0"0,-5 1-499 0 0,0-1-1 0 0,1 0 1 0 0,-1-1 0 0 0,0 1-1 0 0,0 0 1 0 0,0-1-1 0 0,0 0 1 0 0,0 0-1 0 0,4-1 1 0 0,7-4 979 0 0,-11 5-839 0 0,0 0 0 0 0,0-1 0 0 0,0 1 0 0 0,0 0 0 0 0,-1-1 0 0 0,1 0 0 0 0,3-2 0 0 0,59-59 1182 0 0,-44 42-1226 0 0,-18 17-156 0 0,-1 1 0 0 0,0-1-1 0 0,1 0 1 0 0,-2 0 0 0 0,1 0 0 0 0,0 0-1 0 0,-1 0 1 0 0,0-1 0 0 0,0 1 0 0 0,0 0-1 0 0,0-1 1 0 0,-1 1 0 0 0,1 0 0 0 0,-1-1-1 0 0,0 1 1 0 0,-2-9 0 0 0,1 3 75 0 0,0 2 113 0 0,0 0-1 0 0,-1 0 1 0 0,-3-8 0 0 0,4 14-129 0 0,0-1 1 0 0,0 1 0 0 0,0 0 0 0 0,0 0 0 0 0,0-1 0 0 0,-1 1 0 0 0,1 0 0 0 0,-1 0 0 0 0,0 1-1 0 0,0-1 1 0 0,1 0 0 0 0,-1 1 0 0 0,0-1 0 0 0,-3-1 0 0 0,1 1-23 0 0,-1 0 1 0 0,1 1-1 0 0,0-1 0 0 0,0 1 1 0 0,0 0-1 0 0,-1 0 1 0 0,1 1-1 0 0,-1-1 0 0 0,1 1 1 0 0,0 0-1 0 0,-1 0 0 0 0,1 1 1 0 0,-8 1-1 0 0,-2 1 36 0 0,0 1 0 0 0,-26 10 0 0 0,28-9-8 0 0,0 1-1 0 0,0 0 1 0 0,0 1-1 0 0,0 0 1 0 0,1 1-1 0 0,1 0 1 0 0,-1 1-1 0 0,1 0 1 0 0,1 1-1 0 0,-1 0 1 0 0,2 0 0 0 0,-1 1-1 0 0,2 0 1 0 0,-1 0-1 0 0,2 1 1 0 0,-7 13-1 0 0,12-20-68 0 0,-1 1-1 0 0,1-1 0 0 0,0 0 1 0 0,0 1-1 0 0,1-1 0 0 0,0 1 1 0 0,0-1-1 0 0,0 1 0 0 0,1-1 1 0 0,-1 1-1 0 0,1-1 1 0 0,1 1-1 0 0,-1-1 0 0 0,1 0 1 0 0,0 0-1 0 0,0 0 0 0 0,0 0 1 0 0,1 0-1 0 0,0 0 1 0 0,0 0-1 0 0,0-1 0 0 0,0 1 1 0 0,1-1-1 0 0,0 0 0 0 0,-1 0 1 0 0,9 6-1 0 0,-3-5-2 0 0,0 0 0 0 0,0 0 0 0 0,1 0 0 0 0,-1-2 0 0 0,1 1 0 0 0,0-1 0 0 0,0 0 0 0 0,0-1 0 0 0,0 0 0 0 0,0-1 0 0 0,0 0 0 0 0,1-1 0 0 0,-1 0 0 0 0,0 0 0 0 0,1-1 0 0 0,12-3 0 0 0,-8 1-158 0 0,-1-2 0 0 0,-1 0-1 0 0,17-8 1 0 0,-25 10 96 0 0,1 0 0 0 0,-1-1 0 0 0,1 0 0 0 0,-1 0 0 0 0,0 0 0 0 0,-1 0 0 0 0,1-1 0 0 0,-1 0 0 0 0,6-8 0 0 0,-8 10 52 0 0,4-6-12 0 0,1-1 0 0 0,5-15 0 0 0,-10 21 16 0 0,0 0 1 0 0,-1 0-1 0 0,0 0 1 0 0,0-1-1 0 0,-1 1 1 0 0,1 0 0 0 0,-1 0-1 0 0,0-1 1 0 0,0-8-1 0 0,-2-4 46 0 0,-8-33 0 0 0,8 44 6 0 0,1 1 0 0 0,-1-1 0 0 0,0 1 0 0 0,-1 0 0 0 0,1 0 0 0 0,-1 0 0 0 0,0 0 0 0 0,0 1 0 0 0,-1-1 0 0 0,-5-5-1 0 0,7 9-26 0 0,1 0-1 0 0,-1 0 0 0 0,0 0 1 0 0,1 0-1 0 0,-1 1 0 0 0,0-1 1 0 0,0 0-1 0 0,0 1 0 0 0,0-1 1 0 0,0 1-1 0 0,0 0 0 0 0,0-1 1 0 0,0 1-1 0 0,0 0 0 0 0,0 0 1 0 0,0 1-1 0 0,0-1 0 0 0,1 0 1 0 0,-1 1-1 0 0,0-1 0 0 0,0 1 1 0 0,0-1-1 0 0,0 1 0 0 0,-2 1 1 0 0,-3 1 57 0 0,0 1 0 0 0,0 0 0 0 0,0 0 0 0 0,-11 9 0 0 0,17-12-76 0 0,0-1 0 0 0,0 1 0 0 0,1 0 0 0 0,-1-1 0 0 0,0 1 0 0 0,0 0 0 0 0,0 0 0 0 0,1 0 0 0 0,-1 0 0 0 0,0 0 0 0 0,1 0 0 0 0,-1 0 0 0 0,1 0 0 0 0,-1 0 0 0 0,1 0 0 0 0,-1 1 0 0 0,1-1 0 0 0,0 0 0 0 0,0 0 0 0 0,0 0 0 0 0,-1 0 0 0 0,1 1 0 0 0,0-1 0 0 0,0 0 0 0 0,1 0 0 0 0,-1 0 0 0 0,0 0 0 0 0,0 1 0 0 0,1-1 0 0 0,-1 0 0 0 0,1 2 0 0 0,0-1 0 0 0,1 0 0 0 0,-1 0 0 0 0,1 0 0 0 0,0 0 0 0 0,-1 0 0 0 0,1-1 0 0 0,0 1 0 0 0,0 0 0 0 0,0-1 0 0 0,0 0 0 0 0,0 1 0 0 0,1-1 0 0 0,-1 0 0 0 0,4 1 0 0 0,1 1-2 0 0,-1-1-13 0 0,0 1 0 0 0,0-2 0 0 0,0 1 0 0 0,0 0-1 0 0,0-1 1 0 0,10 0 0 0 0,11-1-108 0 0,146-6-910 0 0,-162 5 905 0 0,0 0 0 0 0,0 1 0 0 0,0 0 0 0 0,16 2 0 0 0,-20 1 116 0 0,-20 15 102 0 0,11-17-49 0 0,1 0 1 0 0,-1 0 0 0 0,0 0 0 0 0,0 0-1 0 0,0 0 1 0 0,0 0 0 0 0,0-1 0 0 0,-1 1-1 0 0,-1 0 1 0 0,-2 0 743 0 0,9-3-753 0 0,1 1-1 0 0,0-2 0 0 0,0 1 1 0 0,-1 0-1 0 0,1-1 1 0 0,-1 1-1 0 0,6-7 0 0 0,6-4 14 0 0,31-15-621 0 0,-27 16-173 0 0,0 0 1 0 0,-1-1-1 0 0,18-17 1 0 0,12-21-4720 0 0,-25 24-1813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0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490 489 16096 0 0,'0'0'1459'0'0,"1"-2"-1203"0"0,11-6 675 0 0,1 0 0 0 0,-1 1 0 0 0,1 0 0 0 0,16-6 0 0 0,11-6 154 0 0,-14 7-634 0 0,-6 2-288 0 0,27-18-1 0 0,132-108-23 0 0,-173 130-105 0 0,0 0 0 0 0,-1-1 1 0 0,0 1-1 0 0,0-1 0 0 0,0 0 1 0 0,-1 0-1 0 0,0 0 0 0 0,0 0 0 0 0,-1-1 1 0 0,0 0-1 0 0,-1 0 0 0 0,1 0 0 0 0,-1 0 1 0 0,0-9-1 0 0,-1 12 25 0 0,-1 1 0 0 0,1 0 0 0 0,-1 0 0 0 0,0 0 0 0 0,-1-1 0 0 0,1 1 0 0 0,-1 0 0 0 0,0 0 0 0 0,0 0 0 0 0,0 0 0 0 0,0-1 0 0 0,-1 2 0 0 0,0-1 0 0 0,0 0 0 0 0,0 0 0 0 0,0 1 0 0 0,0-1 0 0 0,-1 1 0 0 0,0-1 0 0 0,0 1 0 0 0,1 0 0 0 0,-2 0 0 0 0,1 0 0 0 0,0 1 0 0 0,-1-1 0 0 0,1 1 0 0 0,-1 0 0 0 0,-6-3 0 0 0,1 2 1 0 0,1 0-1 0 0,-1 0 1 0 0,1 1 0 0 0,-1 1-1 0 0,0-1 1 0 0,0 1 0 0 0,0 1-1 0 0,0 0 1 0 0,0 0 0 0 0,0 1-1 0 0,0 0 1 0 0,0 0-1 0 0,-13 5 1 0 0,-5 2 135 0 0,1 2-1 0 0,-50 25 1 0 0,46-17-91 0 0,0 2 1 0 0,2 0-1 0 0,0 2 1 0 0,-27 28-1 0 0,39-35-76 0 0,-27 25 1 0 0,2 3-1 0 0,2 1 1 0 0,2 2 0 0 0,2 2-1 0 0,2 1 1 0 0,2 1-1 0 0,3 2 1 0 0,1 1-1 0 0,3 1 1 0 0,3 1-1 0 0,2 0 1 0 0,-18 85-1 0 0,32-111-19 0 0,-5 55 1 0 0,10-73-6 0 0,0 1 0 0 0,1-1 1 0 0,0 0-1 0 0,0 0 0 0 0,1 1 1 0 0,1-1-1 0 0,7 20 0 0 0,-9-27-4 0 0,1-1 0 0 0,0 1-1 0 0,0 0 1 0 0,1-1-1 0 0,-1 0 1 0 0,1 1 0 0 0,-1-1-1 0 0,1 0 1 0 0,0 0-1 0 0,0 0 1 0 0,1-1 0 0 0,-1 1-1 0 0,0-1 1 0 0,1 0-1 0 0,0 0 1 0 0,-1 0-1 0 0,1 0 1 0 0,0-1 0 0 0,0 1-1 0 0,0-1 1 0 0,7 1-1 0 0,-4-1-20 0 0,1 0 0 0 0,-1-1 0 0 0,1 0 0 0 0,-1-1 0 0 0,1 1 0 0 0,-1-1 0 0 0,1-1 0 0 0,-1 0 0 0 0,0 0 0 0 0,0 0 0 0 0,8-4 0 0 0,15-7-51 0 0,-1-2 0 0 0,0-1 0 0 0,-2-1 0 0 0,29-22 0 0 0,-24 14 20 0 0,-31 24 111 0 0,-6 46 198 0 0,4-39-208 0 0,0 0 1 0 0,0 1-1 0 0,0-1 1 0 0,1 0-1 0 0,0 1 1 0 0,0-1-1 0 0,1 1 1 0 0,-1-1-1 0 0,1 0 1 0 0,3 9-1 0 0,-3-12-46 0 0,0 1 0 0 0,1 0 0 0 0,0-1 0 0 0,0 1 0 0 0,0-1 0 0 0,0 1-1 0 0,1-1 1 0 0,-1 0 0 0 0,1 0 0 0 0,4 4 0 0 0,-5-5-1 0 0,1 0 0 0 0,-1-1 1 0 0,1 1-1 0 0,0-1 0 0 0,0 1 0 0 0,0-1 0 0 0,0 0 0 0 0,0 0 0 0 0,0-1 0 0 0,0 1 1 0 0,0 0-1 0 0,0-1 0 0 0,0 0 0 0 0,4 0 0 0 0,0 0-6 0 0,0-1 0 0 0,0 0 0 0 0,-1 0 0 0 0,1 0 0 0 0,0-1 0 0 0,11-5 0 0 0,38-21-1276 0 0,-40 19 595 0 0,8-4-74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1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223 261 13328 0 0,'0'0'6597'0'0,"1"1"-5821"0"0,0 0-652 0 0,1 0 1 0 0,-1 0 0 0 0,1 0 0 0 0,-1 0 0 0 0,1-1-1 0 0,-1 1 1 0 0,1 0 0 0 0,0-1 0 0 0,-1 1 0 0 0,1-1-1 0 0,0 1 1 0 0,-1-1 0 0 0,1 0 0 0 0,0 1 0 0 0,0-1-1 0 0,-1 0 1 0 0,1 0 0 0 0,0-1 0 0 0,0 1-1 0 0,-1 0 1 0 0,1-1 0 0 0,0 1 0 0 0,-1-1 0 0 0,1 1-1 0 0,0-1 1 0 0,-1 0 0 0 0,1 1 0 0 0,-1-1 0 0 0,1 0-1 0 0,-1 0 1 0 0,3-2 0 0 0,2-2-71 0 0,-1 0 0 0 0,0 1 0 0 0,0-2 0 0 0,0 1 1 0 0,0 0-1 0 0,-1-1 0 0 0,0 0 0 0 0,0 0 0 0 0,-1 0 0 0 0,0-1 0 0 0,0 1 0 0 0,0-1 1 0 0,-1 0-1 0 0,0 1 0 0 0,0-1 0 0 0,-1 0 0 0 0,1 0 0 0 0,-2-1 0 0 0,1 1 1 0 0,-1 0-1 0 0,0 0 0 0 0,0 0 0 0 0,-1 0 0 0 0,-2-9 0 0 0,1 4-95 0 0,1 8 27 0 0,1 0 0 0 0,-1 0 1 0 0,0 0-1 0 0,0 1 0 0 0,0-1 0 0 0,0 0 0 0 0,-1 1 0 0 0,0-1 0 0 0,0 0 0 0 0,0 1 1 0 0,0 0-1 0 0,-5-6 0 0 0,5 6 48 0 0,0 1 0 0 0,0 0 0 0 0,0 0 0 0 0,-1 0 0 0 0,1 0 1 0 0,-1 0-1 0 0,1 0 0 0 0,-1 0 0 0 0,1 1 0 0 0,-1 0 0 0 0,0-1 0 0 0,0 1 0 0 0,0 0 0 0 0,0 0 1 0 0,0 1-1 0 0,0-1 0 0 0,0 1 0 0 0,0-1 0 0 0,0 1 0 0 0,0 0 0 0 0,-1 0 0 0 0,1 0 1 0 0,0 1-1 0 0,0-1 0 0 0,0 1 0 0 0,0-1 0 0 0,0 1 0 0 0,-4 2 0 0 0,-9 3 80 0 0,0 0 0 0 0,1 2 0 0 0,0 0 0 0 0,1 0 0 0 0,-1 1 0 0 0,1 1 0 0 0,1 1 0 0 0,0 0 0 0 0,1 0 0 0 0,0 1 0 0 0,-12 17 0 0 0,17-18-114 0 0,0 0 0 0 0,1 1 0 0 0,1 0 0 0 0,0 0 0 0 0,-5 22 0 0 0,9-30 0 0 0,-2 11-13 0 0,1 0-1 0 0,0-1 1 0 0,1 26 0 0 0,1-38 12 0 0,0 0 1 0 0,0 0 0 0 0,0 0-1 0 0,1 1 1 0 0,-1-1-1 0 0,0 0 1 0 0,1 0 0 0 0,0 0-1 0 0,-1 0 1 0 0,1 0-1 0 0,0 0 1 0 0,0 0 0 0 0,0 0-1 0 0,1 0 1 0 0,-1 0-1 0 0,0-1 1 0 0,1 1 0 0 0,-1 0-1 0 0,1-1 1 0 0,-1 1-1 0 0,1-1 1 0 0,0 0 0 0 0,0 1-1 0 0,-1-1 1 0 0,1 0-1 0 0,0 0 1 0 0,0 0-1 0 0,0 0 1 0 0,0-1 0 0 0,1 1-1 0 0,-1 0 1 0 0,3 0-1 0 0,1 0 2 0 0,1-1-1 0 0,0 1 0 0 0,0-1 1 0 0,-1 0-1 0 0,1-1 0 0 0,0 1 0 0 0,-1-1 1 0 0,1-1-1 0 0,8-2 0 0 0,2-2 4 0 0,-1-1 0 0 0,0-1 0 0 0,0 0 0 0 0,0-1 0 0 0,-1-1 0 0 0,0-1 0 0 0,20-19 0 0 0,-1-2 12 0 0,50-62 0 0 0,-77 80-7 0 0,-5 12-2 0 0,-1-1 0 0 0,0 0-1 0 0,1 1 1 0 0,0-1 0 0 0,-1 1-1 0 0,1 0 1 0 0,0-1 0 0 0,2-1-1 0 0,-3 3 85 0 0,-2 3-11 0 0,-6 4-65 0 0,1 0 0 0 0,0 1 1 0 0,0 0-1 0 0,1 0 0 0 0,0 1 0 0 0,0 0 0 0 0,0-1 0 0 0,1 1 0 0 0,1 1 1 0 0,-1-1-1 0 0,1 1 0 0 0,1-1 0 0 0,-3 12 0 0 0,3-4-6 0 0,1-10-9 0 0,0-1 1 0 0,1 0 0 0 0,-1 1-1 0 0,1-1 1 0 0,1 7 0 0 0,0-9-1 0 0,-1-1 0 0 0,1 0 0 0 0,0 1 0 0 0,0-1 0 0 0,0 0-1 0 0,0 0 1 0 0,0 0 0 0 0,0 0 0 0 0,0 0 0 0 0,1 0 0 0 0,-1 0 0 0 0,1 0 0 0 0,0 0 0 0 0,-1-1 0 0 0,5 3 0 0 0,-3-1 0 0 0,1-1 0 0 0,0 0-1 0 0,0 0 1 0 0,0 0 0 0 0,0-1 0 0 0,1 0-1 0 0,-1 0 1 0 0,0 0 0 0 0,1 0 0 0 0,-1 0-1 0 0,0-1 1 0 0,1 0 0 0 0,-1 0 0 0 0,1 0-1 0 0,6-2 1 0 0,3 0 14 0 0,-1-1 1 0 0,1 0-1 0 0,23-9 0 0 0,5-5 16 0 0,42-24 0 0 0,-68 32-28 0 0,0-1 1 0 0,-1 0-1 0 0,0-1 1 0 0,-1-1 0 0 0,19-20-1 0 0,-23 23-1 0 0,-8 7-1 0 0,0 1 1 0 0,0-1 0 0 0,0 0-1 0 0,0 0 1 0 0,0 0-1 0 0,0 0 1 0 0,-1 0-1 0 0,1 0 1 0 0,-1-1 0 0 0,1 1-1 0 0,-1 0 1 0 0,0-1-1 0 0,0 1 1 0 0,0-1 0 0 0,-1 1-1 0 0,2-4 1 0 0,-13 21 63 0 0,6-6-25 0 0,1-3-26 0 0,0 0 1 0 0,1 1-1 0 0,0-1 1 0 0,-2 9-1 0 0,-3 10 10 0 0,5-16-15 0 0,0-1-1 0 0,1 0 0 0 0,0 1 1 0 0,1-1-1 0 0,0 1 1 0 0,0 16-1 0 0,1-24-7 0 0,0 0 0 0 0,0 0 0 0 0,0 0 0 0 0,0-1 0 0 0,0 1 0 0 0,0 0 0 0 0,0 0 0 0 0,0 0 0 0 0,1 0 0 0 0,-1-1 0 0 0,0 1 0 0 0,1 0 0 0 0,-1 0 0 0 0,0-1 0 0 0,1 1 0 0 0,-1 0 0 0 0,1 0 0 0 0,-1-1 0 0 0,1 1 0 0 0,0-1 0 0 0,-1 1 0 0 0,1 0 0 0 0,0 0 0 0 0,1-1 0 0 0,-1 1 0 0 0,0-1 0 0 0,0 1 0 0 0,1-1 0 0 0,-1 0 0 0 0,0 0 0 0 0,1 0 0 0 0,-1 1 0 0 0,0-1 0 0 0,1 0 0 0 0,-1 0 0 0 0,0-1 0 0 0,2 1 0 0 0,3-2 0 0 0,-1 1 0 0 0,1-1 0 0 0,-1 0 0 0 0,1 0 0 0 0,-1-1 0 0 0,5-3 0 0 0,214-147-397 0 0,-217 149 381 0 0,-6 3 11 0 0,0 0 1 0 0,1 0-1 0 0,-1 0 1 0 0,1 0-1 0 0,-1 1 1 0 0,1-1-1 0 0,-1 0 1 0 0,1 1-1 0 0,0-1 1 0 0,-1 1-1 0 0,1-1 1 0 0,2 1-1 0 0,-4 0 4 0 0,1 0 0 0 0,-1 0 0 0 0,1 0 0 0 0,-1 0 0 0 0,0 0 0 0 0,1 0-1 0 0,-1 1 1 0 0,0-1 0 0 0,1 0 0 0 0,-1 0 0 0 0,0 0 0 0 0,1 0 0 0 0,-1 1 0 0 0,0-1 0 0 0,1 0 0 0 0,-1 0-1 0 0,0 1 1 0 0,0-1 0 0 0,1 0 0 0 0,-1 1 0 0 0,0-1 0 0 0,0 0 0 0 0,0 1 0 0 0,1-1 0 0 0,-1 0 0 0 0,0 1-1 0 0,0-1 1 0 0,0 0 0 0 0,0 1 0 0 0,0-1 0 0 0,0 1 0 0 0,0-1 0 0 0,0 0 0 0 0,0 1 0 0 0,0-1 0 0 0,0 0-1 0 0,0 1 1 0 0,0-1 0 0 0,0 1 0 0 0,0-1 0 0 0,0 0 0 0 0,0 1 0 0 0,-1 0 0 0 0,1-1-4 0 0,-6 109-17 0 0,5-87-32 0 0,2 23-616 0 0,-1-43 503 0 0,1-1-1 0 0,-1 1 0 0 0,1 0 0 0 0,-1-1 0 0 0,1 1 0 0 0,0 0 0 0 0,0-1 0 0 0,-1 1 0 0 0,1-1 0 0 0,0 1 0 0 0,0-1 1 0 0,1 1-1 0 0,0 1 0 0 0,6 7-6296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1143 7368 0 0,'0'0'333'0'0,"1"2"0"0"0,10 21 5445 0 0,-10-22-5298 0 0,-1 0 1 0 0,1-1-1 0 0,0 1 1 0 0,0-1-1 0 0,0 1 1 0 0,0-1-1 0 0,0 0 1 0 0,-1 1-1 0 0,1-1 1 0 0,0 0-1 0 0,0 1 1 0 0,0-1-1 0 0,0 0 1 0 0,2 0-1 0 0,0 1-206 0 0,1-1-63 0 0,-1-1 0 0 0,1 1 1 0 0,-1-1-1 0 0,0 0 1 0 0,1 0-1 0 0,-1 0 0 0 0,0 0 1 0 0,0 0-1 0 0,0-1 0 0 0,0 1 1 0 0,4-4-1 0 0,3 0-2 0 0,-1 1-100 0 0,-1-2 1 0 0,0 1-1 0 0,0-1 1 0 0,0 0 0 0 0,11-13-1 0 0,32-41-68 0 0,-50 59-36 0 0,2-3 5 0 0,-1 1 1 0 0,0-1-1 0 0,0 0 1 0 0,0 0-1 0 0,0-1 1 0 0,0 1 0 0 0,-1 0-1 0 0,0 0 1 0 0,0-1-1 0 0,0 1 1 0 0,-1-1-1 0 0,1 1 1 0 0,-1 0-1 0 0,0-1 1 0 0,-1-6 0 0 0,0 6 12 0 0,1-1 0 0 0,-2 1 1 0 0,1-1-1 0 0,0 1 0 0 0,-1 0 0 0 0,0-1 1 0 0,-1 1-1 0 0,1 0 0 0 0,-1 0 1 0 0,0 0-1 0 0,0 1 0 0 0,-4-6 1 0 0,4 7 9 0 0,-4-5 302 0 0,0 1 1 0 0,-11-10 0 0 0,15 14-244 0 0,-1 1 1 0 0,1 0-1 0 0,0 0 0 0 0,-1 1 1 0 0,1-1-1 0 0,-1 1 0 0 0,1 0 1 0 0,-1-1-1 0 0,0 2 0 0 0,-4-2 1 0 0,-1 2-3 0 0,0-1 1 0 0,0 2 0 0 0,0 0-1 0 0,0 0 1 0 0,1 0 0 0 0,-1 1-1 0 0,0 0 1 0 0,1 1 0 0 0,-1 0-1 0 0,1 0 1 0 0,0 1 0 0 0,0 0-1 0 0,0 0 1 0 0,-6 6 0 0 0,-6 4 21 0 0,2 0 1 0 0,0 1-1 0 0,1 1 1 0 0,-19 22-1 0 0,24-24-98 0 0,1 0 0 0 0,1 0 0 0 0,0 1 0 0 0,1 0 0 0 0,1 1 0 0 0,0 0 0 0 0,-8 26 0 0 0,13-33-9 0 0,1-1-1 0 0,0 1 0 0 0,0-1 1 0 0,1 1-1 0 0,0 0 1 0 0,1-1-1 0 0,0 1 1 0 0,0 0-1 0 0,1-1 1 0 0,0 1-1 0 0,0 0 0 0 0,1-1 1 0 0,0 1-1 0 0,1-1 1 0 0,0 0-1 0 0,0 0 1 0 0,6 10-1 0 0,-8-15-8 0 0,1 0 0 0 0,0-1 0 0 0,0 0 0 0 0,-1 1 0 0 0,2-1 0 0 0,-1 0 0 0 0,0 0 0 0 0,0 0 0 0 0,1 0-1 0 0,-1-1 1 0 0,1 1 0 0 0,-1 0 0 0 0,1-1 0 0 0,0 0 0 0 0,3 2 0 0 0,-1-2-11 0 0,0 0 0 0 0,-1-1 0 0 0,1 1 0 0 0,0-1 0 0 0,-1 0 0 0 0,1 0-1 0 0,0 0 1 0 0,-1 0 0 0 0,6-2 0 0 0,4-2-34 0 0,0 0-1 0 0,1-1 1 0 0,-2-1 0 0 0,1 0-1 0 0,15-9 1 0 0,-13 4-146 0 0,0-1 0 0 0,28-26 0 0 0,1-1-172 0 0,-18 17 148 0 0,0-2-1 0 0,-2 0 0 0 0,42-53 1 0 0,-37 36 135 0 0,-2-2 0 0 0,25-51 0 0 0,70-163 30 0 0,14-24 54 0 0,-97 205 0 0 0,-2 4 44 0 0,64-87 0 0 0,-93 146 292 0 0,-8 10 63 0 0,-7 7-118 0 0,-6 7-19 0 0,1 1-1 0 0,-15 21 1 0 0,13-16-191 0 0,9-11-54 0 0,0 0-1 0 0,0 1 1 0 0,1 0 0 0 0,0 0-1 0 0,0 0 1 0 0,-2 8 0 0 0,-10 25 30 0 0,-14 13-11 0 0,-16 30 4 0 0,-6 28-20 0 0,-31 77 24 0 0,-27 82-44 0 0,50-125 0 0 0,48-118-144 0 0,-11 44 0 0 0,19-61 100 0 0,2-1-1 0 0,-1 1 1 0 0,1-1-1 0 0,1 1 1 0 0,-1-1-1 0 0,2 1 1 0 0,-1 0 0 0 0,4 13-1 0 0,-4-20-80 0 0,1 0-1 0 0,0 0 1 0 0,0 0 0 0 0,1 0-1 0 0,-1 0 1 0 0,0-1 0 0 0,1 1-1 0 0,0 0 1 0 0,-1-1 0 0 0,1 1-1 0 0,0-1 1 0 0,0 0 0 0 0,1 0-1 0 0,2 3 1 0 0,-3-4-680 0 0,0 1-1 0 0,0-1 1 0 0,1 0-1 0 0,-1 0 0 0 0,0 0 1 0 0,1 0-1 0 0,-1 0 1 0 0,1 0-1 0 0,-1-1 1 0 0,6 1-1 0 0,8 0-6788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2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95 191 9216 0 0,'-7'5'533'0'0,"0"0"0"0"0,1 1-1 0 0,0 0 1 0 0,-10 12 0 0 0,13-13 963 0 0,-1 0 0 0 0,1 0 0 0 0,0 0 0 0 0,-2 7-1 0 0,5-11-1418 0 0,-1-1-1 0 0,1 1 0 0 0,0-1 1 0 0,0 1-1 0 0,0-1 0 0 0,-1 1 0 0 0,1 0 1 0 0,0-1-1 0 0,0 1 0 0 0,0-1 1 0 0,0 1-1 0 0,0-1 0 0 0,0 1 0 0 0,0 0 1 0 0,0-1-1 0 0,1 1 0 0 0,-1-1 1 0 0,0 1-1 0 0,0 0 0 0 0,0-1 0 0 0,1 1 1 0 0,-1-1-1 0 0,0 1 0 0 0,0-1 1 0 0,1 1-1 0 0,0 0 0 0 0,0 1 158 0 0,0-1 275 0 0,16 6 904 0 0,-14-7-1263 0 0,1 1 0 0 0,-1-1 0 0 0,1 0 0 0 0,-1 0 0 0 0,1 0 0 0 0,0-1 0 0 0,-1 1 0 0 0,1-1 0 0 0,-1 0 0 0 0,0 0 0 0 0,1 0 0 0 0,4-3 0 0 0,6-2 175 0 0,19-14 1 0 0,-27 17-172 0 0,7-6-35 0 0,1-1 1 0 0,-1 0-1 0 0,-1 0 1 0 0,0-2-1 0 0,-1 1 1 0 0,15-20-1 0 0,-19 21-95 0 0,0 0-1 0 0,-1 0 1 0 0,0-1-1 0 0,0 0 1 0 0,-2 0 0 0 0,1-1-1 0 0,-1 1 1 0 0,-1-1-1 0 0,2-13 1 0 0,-4 23-9 0 0,-1 1-1 0 0,0 0 1 0 0,0 0-1 0 0,1 0 1 0 0,-1 0 0 0 0,0-1-1 0 0,0 1 1 0 0,-1 0 0 0 0,1 0-1 0 0,0 0 1 0 0,0 0 0 0 0,0 0-1 0 0,-1 0 1 0 0,1-1 0 0 0,-1 1-1 0 0,1 0 1 0 0,-1 0 0 0 0,1 0-1 0 0,-1 0 1 0 0,1 0 0 0 0,-1 0-1 0 0,0 0 1 0 0,0 1 0 0 0,1-1-1 0 0,-1 0 1 0 0,0 0 0 0 0,0 1-1 0 0,0-1 1 0 0,0 0 0 0 0,0 1-1 0 0,0-1 1 0 0,0 1 0 0 0,0-1-1 0 0,0 1 1 0 0,0-1 0 0 0,-1 1-1 0 0,1 0 1 0 0,0 0 0 0 0,-2-1-1 0 0,-2 1 92 0 0,-1-1 0 0 0,0 1 0 0 0,0 1-1 0 0,1-1 1 0 0,-12 3 0 0 0,7-1-29 0 0,-1 2 0 0 0,1-1 0 0 0,0 1 0 0 0,0 1 0 0 0,1 0 0 0 0,-1 0 0 0 0,1 1 0 0 0,0 0 0 0 0,1 0 0 0 0,-1 1 0 0 0,-10 12 0 0 0,1 0-51 0 0,1 1 0 0 0,0 1-1 0 0,-19 34 1 0 0,32-48-22 0 0,0 0 0 0 0,0 1 0 0 0,0 0 0 0 0,1 0 0 0 0,0 0 0 0 0,0 0 0 0 0,1 1 1 0 0,1-1-1 0 0,-1 1 0 0 0,1-1 0 0 0,0 1 0 0 0,1 10 0 0 0,1-17-4 0 0,-1 0 0 0 0,1 0 0 0 0,-1 0 0 0 0,1 0 0 0 0,0 0 0 0 0,-1 0 0 0 0,1 0 0 0 0,0 0 0 0 0,1 0 0 0 0,-1-1 0 0 0,0 1 0 0 0,0 0 0 0 0,1-1 0 0 0,-1 1 0 0 0,1-1 0 0 0,-1 1 0 0 0,1-1 0 0 0,0 0 0 0 0,-1 1 0 0 0,1-1 0 0 0,0 0 0 0 0,0 0 0 0 0,0 0 0 0 0,0-1 0 0 0,3 2 0 0 0,-1-1 0 0 0,0 0 0 0 0,0-1 0 0 0,0 1 0 0 0,0-1 0 0 0,0 0 0 0 0,0 0 0 0 0,0 0 0 0 0,0 0 0 0 0,0-1 0 0 0,0 0 0 0 0,0 0 0 0 0,7-2 0 0 0,32-16-67 0 0,0-2 1 0 0,-2-1-1 0 0,0-2 0 0 0,-1-2 1 0 0,57-50-1 0 0,-66 44 67 0 0,-23 23 0 0 0,16-16 0 0 0,-15 18 0 0 0,-7 5 0 0 0,1-1 0 0 0,0 1 0 0 0,0 0 0 0 0,-1 1 0 0 0,6-4 0 0 0,-8 5 0 0 0,0 0 0 0 0,1 0 0 0 0,-1 0 0 0 0,0 0 0 0 0,0 0 0 0 0,1 0 0 0 0,-1-1 0 0 0,0 1 0 0 0,0 0 0 0 0,1 0 0 0 0,-1 0 0 0 0,0 0 0 0 0,1 0 0 0 0,-1 0 0 0 0,0 0 0 0 0,0 0 0 0 0,1 0 0 0 0,-1 0 0 0 0,0 0 0 0 0,0 0 0 0 0,1 0 0 0 0,-1 0 0 0 0,0 1 0 0 0,0-1 0 0 0,1 0 0 0 0,-1 0 0 0 0,0 0 0 0 0,0 0 0 0 0,1 0 0 0 0,-1 1 0 0 0,0-1 0 0 0,0 0 0 0 0,0 0 0 0 0,1 0 0 0 0,-1 0 0 0 0,0 1 0 0 0,0-1 0 0 0,0 0 0 0 0,0 0 0 0 0,1 1 0 0 0,-1-1 0 0 0,0 0 0 0 0,0 0 0 0 0,0 1 0 0 0,0-1 0 0 0,1 12 0 0 0,-1-11 0 0 0,-1 6 27 0 0,0 0-1 0 0,0 0 1 0 0,-1 0-1 0 0,0 0 0 0 0,0 0 1 0 0,0-1-1 0 0,-7 13 1 0 0,5-9 15 0 0,0 0 0 0 0,-4 12 1 0 0,-1 4 18 0 0,7-22-49 0 0,0 1 0 0 0,0 0 1 0 0,1 0-1 0 0,0-1 0 0 0,-1 1 0 0 0,1 10 0 0 0,0-14-11 0 0,1-1-1 0 0,0 1 0 0 0,1 0 1 0 0,-1-1-1 0 0,0 1 0 0 0,0-1 0 0 0,0 1 1 0 0,0-1-1 0 0,0 1 0 0 0,1 0 0 0 0,-1-1 1 0 0,0 1-1 0 0,0-1 0 0 0,1 1 0 0 0,-1-1 1 0 0,0 1-1 0 0,1-1 0 0 0,-1 1 1 0 0,1-1-1 0 0,-1 1 0 0 0,1-1 0 0 0,-1 0 1 0 0,0 1-1 0 0,1-1 0 0 0,0 0 0 0 0,-1 1 1 0 0,1-1-1 0 0,-1 0 0 0 0,1 0 1 0 0,-1 1-1 0 0,1-1 0 0 0,0 0 0 0 0,-1 0 1 0 0,1 0-1 0 0,-1 0 0 0 0,1 0 0 0 0,0 0 1 0 0,-1 0-1 0 0,2 0 0 0 0,-2 0 0 0 0,3 0 0 0 0,-1 0 0 0 0,1 0 0 0 0,-1 0 0 0 0,1 0 0 0 0,-1 0 0 0 0,0-1 0 0 0,1 1 0 0 0,-1-1 0 0 0,1 0 0 0 0,-1 1 0 0 0,0-1 0 0 0,1 0 0 0 0,2-3 0 0 0,30-19 0 0 0,-28 18 0 0 0,109-80-12 0 0,-95 68-40 0 0,14-11 47 0 0,-31 26-1 0 0,-1 0 0 0 0,1 0 0 0 0,0 0-1 0 0,-1 1 1 0 0,1-1 0 0 0,0 1-1 0 0,0 0 1 0 0,5-1 0 0 0,-8 1 5 0 0,-1 1 1 0 0,1 0-1 0 0,-1 0 1 0 0,1 0 0 0 0,-1 0-1 0 0,1 0 1 0 0,0 0-1 0 0,-1 0 1 0 0,1 0-1 0 0,-1 0 1 0 0,1 0 0 0 0,-1 0-1 0 0,1 0 1 0 0,-1 0-1 0 0,1 0 1 0 0,-1 1-1 0 0,1-1 1 0 0,-1 0 0 0 0,1 0-1 0 0,-1 1 1 0 0,1-1-1 0 0,-1 0 1 0 0,1 0-1 0 0,-1 1 1 0 0,1-1-1 0 0,0 1 1 0 0,-2 8 2 0 0,1-7-3 0 0,-2 6-38 0 0,0-1 0 0 0,0 0-1 0 0,0 1 1 0 0,-1-1 0 0 0,-6 11 0 0 0,-24 35-18 0 0,6-12 373 0 0,-16 45-156 0 0,40-79-159 0 0,0 1 0 0 0,1 0 0 0 0,0 1 0 0 0,-1 11-1 0 0,2-17-1 0 0,1 1-1 0 0,0-1 1 0 0,0 0-1 0 0,0 1 1 0 0,0-1-1 0 0,0 1 1 0 0,1-1-1 0 0,0 0 1 0 0,-1 1-1 0 0,1-1 0 0 0,1 0 1 0 0,-1 0-1 0 0,2 4 1 0 0,-2-5-88 0 0,-1-1 0 0 0,1 0 0 0 0,0 0 1 0 0,-1 0-1 0 0,1 0 0 0 0,0-1 0 0 0,0 1 1 0 0,0 0-1 0 0,0 0 0 0 0,0 0 0 0 0,0-1 1 0 0,0 1-1 0 0,0 0 0 0 0,0-1 0 0 0,0 1 1 0 0,0-1-1 0 0,0 1 0 0 0,0-1 0 0 0,1 0 1 0 0,-1 1-1 0 0,0-1 0 0 0,0 0 0 0 0,0 0 1 0 0,1 0-1 0 0,-1 0 0 0 0,0 0 0 0 0,2 0 1 0 0,7-6-1210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3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494 123 2304 0 0,'3'-10'200'0'0,"1"-5"1871"0"0,9-19 8636 0 0,-9 23-8188 0 0,6-7 4699 0 0,-5 12-5560 0 0,-6 4-1580 0 0,-1 0 0 0 0,1 0 0 0 0,-1 0 0 0 0,1 0 0 0 0,-1 0 1 0 0,0 0-1 0 0,0 1 0 0 0,0-1 0 0 0,1 1 0 0 0,-1-1 1 0 0,-1 1-1 0 0,1 0 0 0 0,0 0 0 0 0,0 0 0 0 0,0 0 0 0 0,-1 0 1 0 0,1 1-1 0 0,0-1 0 0 0,-1 0 0 0 0,1 1 0 0 0,-1 0 1 0 0,-2 0-1 0 0,-7-1-15 0 0,0 1 0 0 0,-1 1 0 0 0,-14 3 0 0 0,9-2 30 0 0,-13 3 35 0 0,-58 17-1 0 0,43-9-75 0 0,39-11-41 0 0,0 1-1 0 0,0 0 1 0 0,0 0 0 0 0,0 1-1 0 0,-6 4 1 0 0,13-8-9 0 0,-1 1 1 0 0,1-1-1 0 0,-1 1 0 0 0,1 0 0 0 0,-1-1 1 0 0,1 1-1 0 0,0 0 0 0 0,-1 0 0 0 0,1-1 1 0 0,0 1-1 0 0,0 0 0 0 0,-1 0 0 0 0,1-1 0 0 0,0 1 1 0 0,0 0-1 0 0,0 0 0 0 0,0-1 0 0 0,0 1 1 0 0,0 0-1 0 0,0 0 0 0 0,0 0 0 0 0,0-1 1 0 0,1 1-1 0 0,-1 0 0 0 0,0 0 0 0 0,0-1 1 0 0,1 1-1 0 0,-1 0 0 0 0,0-1 0 0 0,2 2 1 0 0,13 21-17 0 0,-6-15 2 0 0,1 0-1 0 0,0 0 1 0 0,1-1-1 0 0,-1-1 1 0 0,23 10 0 0 0,-7-3 6 0 0,-10-3-9 0 0,0 0 0 0 0,-1 1 0 0 0,23 22 0 0 0,-25-21 11 0 0,-9-8-20 0 0,1 0 0 0 0,-1 0 0 0 0,0 0-1 0 0,-1 1 1 0 0,7 8 0 0 0,-10-12 19 0 0,1 0 1 0 0,0 0-1 0 0,-1 0 0 0 0,1 1 1 0 0,-1-1-1 0 0,0 0 1 0 0,1 0-1 0 0,-1 0 0 0 0,0 1 1 0 0,0-1-1 0 0,0 0 0 0 0,1 0 1 0 0,-1 1-1 0 0,-1-1 0 0 0,1 0 1 0 0,0 0-1 0 0,0 0 0 0 0,0 1 1 0 0,-1-1-1 0 0,1 0 0 0 0,0 0 1 0 0,-1 0-1 0 0,1 1 0 0 0,-1-1 1 0 0,0 0-1 0 0,1 0 0 0 0,-1 0 1 0 0,0 0-1 0 0,0 0 0 0 0,0 0 1 0 0,1-1-1 0 0,-1 1 0 0 0,0 0 1 0 0,-2 1-1 0 0,-2 1 4 0 0,-2-1-1 0 0,1 1 1 0 0,0-1 0 0 0,0 0-1 0 0,-1-1 1 0 0,1 0 0 0 0,0 0-1 0 0,-11 1 1 0 0,14-2 1 0 0,-202 12 64 0 0,74-19 0 0 0,108 2-228 0 0,21 4-16 0 0,26-8-18235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4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171 311 7368 0 0,'9'-3'11526'0'0,"-23"20"-9270"0"0,-22 38 1 0 0,25-36-1786 0 0,-1-1-1 0 0,-22 27 1 0 0,25-35-435 0 0,1 2-1 0 0,0-1 1 0 0,1 1-1 0 0,0 0 1 0 0,-5 15 0 0 0,-4 5-6 0 0,16-31-30 0 0,-1 1 0 0 0,0 0 0 0 0,0 0 0 0 0,1 0 0 0 0,-1-1 0 0 0,1 1 0 0 0,-1 0 0 0 0,1 0 0 0 0,0 0 0 0 0,0 0 0 0 0,0 0 0 0 0,0 0 0 0 0,0 0 0 0 0,0-1 0 0 0,1 1 0 0 0,-1 0 0 0 0,0 0 0 0 0,1 0 0 0 0,1 3 0 0 0,-1-4-134 0 0,0-1 0 0 0,0 1 0 0 0,0-1 0 0 0,0 1 0 0 0,0-1 0 0 0,0 1 0 0 0,1-1 0 0 0,-1 0 0 0 0,0 0 0 0 0,0 0 0 0 0,0 0 0 0 0,0 0 0 0 0,0 0 0 0 0,1 0-1 0 0,-1 0 1 0 0,0 0 0 0 0,0 0 0 0 0,0 0 0 0 0,0-1 0 0 0,0 1 0 0 0,0 0 0 0 0,0-1 0 0 0,2 0 0 0 0,20-12-1674 0 0,-3 1-15 0 0</inkml:trace>
  <inkml:trace contextRef="#ctx0" brushRef="#br0" timeOffset="1">266 0 13560 0 0,'0'0'1032'0'0,"-4"10"-648"0"0,4-4-312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14312 0 0,'0'0'8302'0'0,"0"9"-7086"0"0,-1 1-863 0 0,0 1-1 0 0,-1-1 1 0 0,0 0 0 0 0,0 0-1 0 0,-1-1 1 0 0,-7 18 0 0 0,-1 2-21 0 0,-6 12-73 0 0,11-27-215 0 0,5-12-38 0 0,0 0-1 0 0,0 0 1 0 0,0 0 0 0 0,0 0-1 0 0,1-1 1 0 0,-1 1 0 0 0,0 0-1 0 0,1 0 1 0 0,0 0 0 0 0,-1 4 0 0 0,1-6-6 0 0,0 1 0 0 0,0-1 0 0 0,0 1 0 0 0,0-1 1 0 0,0 0-1 0 0,0 1 0 0 0,0-1 0 0 0,0 1 1 0 0,0-1-1 0 0,0 0 0 0 0,0 1 0 0 0,0-1 0 0 0,1 0 1 0 0,-1 1-1 0 0,0-1 0 0 0,0 1 0 0 0,0-1 0 0 0,1 0 1 0 0,-1 0-1 0 0,0 1 0 0 0,0-1 0 0 0,0 0 1 0 0,1 1-1 0 0,-1-1 0 0 0,0 0 0 0 0,1 0 0 0 0,-1 1 1 0 0,0-1-1 0 0,1 0 0 0 0,-1 0 0 0 0,0 0 1 0 0,1 1-1 0 0,-1-1 0 0 0,0 0 0 0 0,1 0 0 0 0,-1 0 1 0 0,1 0-1 0 0,-1 0 0 0 0,0 0 0 0 0,1 0 1 0 0,-1 0-1 0 0,1 0 0 0 0,0 0 0 0 0,-1 0 1 0 0,5 0-2 0 0,-1 1-1 0 0,1-1 0 0 0,-1-1 1 0 0,0 1-1 0 0,1-1 0 0 0,-1 1 1 0 0,0-1-1 0 0,9-3 0 0 0,33-16-327 0 0,-35 14 177 0 0,2-1-20 0 0,-1 0 0 0 0,13-11 0 0 0,-17 12 151 0 0,1 0 0 0 0,0 0 0 0 0,0 1 0 0 0,0 0 0 0 0,17-6 0 0 0,-25 11 29 0 0,-1 0 1 0 0,0 0 0 0 0,1 0 0 0 0,-1 0 0 0 0,1 0 0 0 0,-1 0 0 0 0,0 0 0 0 0,1 0 0 0 0,-1 0-1 0 0,0 0 1 0 0,1 0 0 0 0,-1 0 0 0 0,0 0 0 0 0,1 0 0 0 0,-1 0 0 0 0,0 0 0 0 0,1 1 0 0 0,-1-1 0 0 0,0 0-1 0 0,1 0 1 0 0,-1 0 0 0 0,0 1 0 0 0,1-1 0 0 0,-1 0 0 0 0,0 0 0 0 0,0 1 0 0 0,1-1 0 0 0,-1 0-1 0 0,0 1 1 0 0,0-1 0 0 0,0 0 0 0 0,1 0 0 0 0,-1 1 0 0 0,0-1 0 0 0,0 1 0 0 0,0-1 0 0 0,0 0 0 0 0,0 1-1 0 0,0-1 1 0 0,0 0 0 0 0,0 1 0 0 0,0-1 0 0 0,0 0 0 0 0,0 1 0 0 0,0-1 0 0 0,0 1 0 0 0,0 0-1 0 0,-3 21 39 0 0,3-18 12 0 0,-6 28 58 0 0,3-20-56 0 0,1-1-1 0 0,0 1 0 0 0,1 0 0 0 0,1-1 0 0 0,0 15 0 0 0,1-24-81 0 0,-1 0-1 0 0,1 0 1 0 0,-1 0-1 0 0,1-1 1 0 0,0 1-1 0 0,0 0 1 0 0,0 0-1 0 0,0 0 0 0 0,0 0 1 0 0,0-1-1 0 0,0 1 1 0 0,1-1-1 0 0,-1 1 1 0 0,1-1-1 0 0,1 3 1 0 0,2-1-201 0 0,-1 0 0 0 0,1 0 0 0 0,-1 0 0 0 0,7 2 0 0 0,2 2-1388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1276 5064 0 0,'-25'22'15811'0'0,"27"-21"-15683"0"0,0 1 0 0 0,0-1 0 0 0,-1 0 0 0 0,1-1 0 0 0,0 1 0 0 0,0 0 0 0 0,0 0 0 0 0,3 0 0 0 0,-4-1-34 0 0,6 2-49 0 0,-1-1 1 0 0,1 0 0 0 0,0 0-1 0 0,0-1 1 0 0,-1 0-1 0 0,1 0 1 0 0,0-1 0 0 0,0 1-1 0 0,-1-1 1 0 0,1-1 0 0 0,0 1-1 0 0,6-4 1 0 0,0 1 16 0 0,0-2 0 0 0,-1 1 0 0 0,1-2-1 0 0,19-13 1 0 0,-27 17 35 0 0,-1 0-1 0 0,-1 0 0 0 0,1-1 1 0 0,0 0-1 0 0,-1 1 0 0 0,0-1 1 0 0,0 0-1 0 0,0-1 1 0 0,0 1-1 0 0,-1 0 0 0 0,1-1 1 0 0,-1 1-1 0 0,0-1 0 0 0,-1 0 1 0 0,1 0-1 0 0,-1 0 1 0 0,0 0-1 0 0,0 0 0 0 0,0 0 1 0 0,-1 0-1 0 0,0 0 0 0 0,0 0 1 0 0,0 0-1 0 0,-1 0 0 0 0,1 0 1 0 0,-1 0-1 0 0,0 0 1 0 0,-1 0-1 0 0,1 0 0 0 0,-1 1 1 0 0,0-1-1 0 0,0 0 0 0 0,-1 1 1 0 0,1-1-1 0 0,-1 1 0 0 0,0 0 1 0 0,0 0-1 0 0,0 0 1 0 0,-8-6-1 0 0,6 6-43 0 0,0 1 0 0 0,0-1 0 0 0,0 1 0 0 0,0 1 0 0 0,-1-1 0 0 0,1 1 0 0 0,-1 0 0 0 0,0 0 0 0 0,1 0 0 0 0,-1 1 0 0 0,0 0 0 0 0,0 0 0 0 0,0 1 0 0 0,-8-1 0 0 0,6 2 2 0 0,-1 0 0 0 0,1 0 0 0 0,0 1 0 0 0,-1 0 0 0 0,1 0 0 0 0,0 1 0 0 0,0 0 0 0 0,0 0 0 0 0,-11 7 0 0 0,3 0 3 0 0,1 0-1 0 0,0 1 1 0 0,1 1 0 0 0,0 0-1 0 0,0 1 1 0 0,2 1-1 0 0,0 0 1 0 0,0 0 0 0 0,1 1-1 0 0,1 1 1 0 0,0 0-1 0 0,2 0 1 0 0,0 1 0 0 0,-11 31-1 0 0,17-42-57 0 0,0 1 0 0 0,1 0 0 0 0,-1 0 0 0 0,1 0 0 0 0,1 1 0 0 0,0-1 0 0 0,0 0 0 0 0,0 0 0 0 0,1 0 0 0 0,0 0 0 0 0,3 13 0 0 0,-3-15 0 0 0,1 0 0 0 0,0-1 0 0 0,0 0 0 0 0,0 1 0 0 0,0-1 0 0 0,0 0 0 0 0,1 0 0 0 0,0 0 0 0 0,0 0 0 0 0,0-1 0 0 0,0 1 0 0 0,1-1 0 0 0,-1 0 0 0 0,1 0 0 0 0,0 0 0 0 0,0 0 0 0 0,0-1 0 0 0,7 4 0 0 0,-4-4-27 0 0,0 0 1 0 0,0 0-1 0 0,0 0 1 0 0,0-1-1 0 0,0 0 0 0 0,1-1 1 0 0,-1 0-1 0 0,0 0 0 0 0,0 0 1 0 0,1-1-1 0 0,-1 0 0 0 0,0 0 1 0 0,0-1-1 0 0,0 0 1 0 0,0 0-1 0 0,0-1 0 0 0,8-4 1 0 0,6-4-152 0 0,0-1 0 0 0,-1-1 0 0 0,0-1 0 0 0,17-16 0 0 0,1-6-355 0 0,-1-1 0 0 0,-2-1 0 0 0,-2-2 0 0 0,47-75 0 0 0,35-95-666 0 0,-66 113 368 0 0,4-6 12 0 0,95-171-1299 0 0,-134 250 1974 0 0,184-306 27 0 0,-187 310 474 0 0,-6 11 3 0 0,0 1 0 0 0,1-1 1 0 0,0 1-1 0 0,0-1 0 0 0,12-10 0 0 0,-18 19-279 0 0,0-1 0 0 0,1 1 0 0 0,-1-1 0 0 0,1 1 0 0 0,-1 0 0 0 0,0-1-1 0 0,1 1 1 0 0,-1 0 0 0 0,1-1 0 0 0,-1 1 0 0 0,1 0 0 0 0,0 0 0 0 0,-1-1 0 0 0,1 1-1 0 0,-1 0 1 0 0,1 0 0 0 0,-1 0 0 0 0,1 0 0 0 0,0 0 0 0 0,-1 0 0 0 0,1 0 0 0 0,-1 0-1 0 0,1 0 1 0 0,0 0 0 0 0,-1 0 0 0 0,1 0 0 0 0,0 1-30 0 0,-1-1 0 0 0,1 1 0 0 0,-1 0 0 0 0,1-1 0 0 0,-1 1 0 0 0,0-1 0 0 0,1 1-1 0 0,-1 0 1 0 0,0-1 0 0 0,1 1 0 0 0,-1 0 0 0 0,0-1 0 0 0,0 1 0 0 0,0 0 0 0 0,0 0 0 0 0,0-1 0 0 0,0 2 0 0 0,0 5 125 0 0,0 0 1 0 0,0 0-1 0 0,-3 9 1 0 0,-6 19 307 0 0,-2 1-1 0 0,-1-1 1 0 0,-30 58-1 0 0,-43 62 116 0 0,15-33-326 0 0,-17 37-139 0 0,-40 80 23 0 0,101-180-141 0 0,3 0 0 0 0,2 1 0 0 0,-22 109 0 0 0,41-160-68 0 0,1-1 1 0 0,1 1-1 0 0,0 0 0 0 0,0 0 1 0 0,0-1-1 0 0,3 13 0 0 0,-2-17-154 0 0,-1-1 1 0 0,1 0-1 0 0,0 0 0 0 0,0 1 0 0 0,0-1 1 0 0,1 0-1 0 0,-1 0 0 0 0,1 0 0 0 0,0 0 1 0 0,0-1-1 0 0,0 1 0 0 0,0 0 0 0 0,0-1 1 0 0,0 1-1 0 0,1-1 0 0 0,-1 0 0 0 0,1 0 0 0 0,-1 0 1 0 0,5 2-1 0 0,-4-2-174 0 0,1-1 0 0 0,-1 0 0 0 0,0-1 0 0 0,1 1 0 0 0,-1 0 0 0 0,1-1 0 0 0,-1 0 0 0 0,1 0 0 0 0,-1 0 0 0 0,7-1 0 0 0,16-3-1763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5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13904 0 0,'0'0'637'0'0,"0"7"212"0"0,0-3-797 0 0,0-3 43 0 0,1 1 0 0 0,-1 0 0 0 0,0 0 0 0 0,-1 0 0 0 0,1 0 0 0 0,0-1 0 0 0,0 1 0 0 0,-1 0 0 0 0,1 0 0 0 0,-1 0-1 0 0,1-1 1 0 0,-1 1 0 0 0,0 0 0 0 0,-2 2 0 0 0,1-1 635 0 0,0 1 0 0 0,0-1 0 0 0,0 0-1 0 0,1 1 1 0 0,-1-1 0 0 0,0 5 0 0 0,1-4-389 0 0,-1 0-1 0 0,1-1 1 0 0,-1 1 0 0 0,0-1 0 0 0,-2 5-1 0 0,-23 33 1945 0 0,-10 12-1103 0 0,4-10-870 0 0,10-13-195 0 0,-36 38-1 0 0,-10 3-76 0 0,41-42-2239 0 0,0 0-4720 0 0,8-11-1250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3.90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122 178 1376 0 0,'-1'2'107'0'0,"-9"12"-122"0"0,-5 9 3662 0 0,15-23-3424 0 0,0 0 1 0 0,0 1-1 0 0,0-1 1 0 0,0 0-1 0 0,-1 1 1 0 0,1-1 0 0 0,0 0-1 0 0,0 1 1 0 0,0-1-1 0 0,0 1 1 0 0,0-1 0 0 0,0 0-1 0 0,0 1 1 0 0,0-1-1 0 0,0 1 1 0 0,0-1 0 0 0,0 0-1 0 0,1 1 1 0 0,-1-1-1 0 0,0 0 1 0 0,0 1 0 0 0,0-1-1 0 0,0 0 1 0 0,1 1-1 0 0,-1-1 1 0 0,0 1-1 0 0,11 3 1354 0 0,12-5-1241 0 0,-14-1-151 0 0,0 0 0 0 0,0-1 0 0 0,0 0 0 0 0,0 0 0 0 0,15-10 0 0 0,41-28 123 0 0,-57 33-277 0 0,1 0 0 0 0,-1 0 0 0 0,-1-1-1 0 0,1 0 1 0 0,-2 0 0 0 0,1-1 0 0 0,9-19-1 0 0,-15 28-16 0 0,0-1 21 0 0,0 0 0 0 0,0-1 0 0 0,0 1 0 0 0,0 0 0 0 0,0 0 0 0 0,-1-1 0 0 0,1 1-1 0 0,-1 0 1 0 0,1-1 0 0 0,-1 1 0 0 0,0-1 0 0 0,0 1 0 0 0,0 0 0 0 0,0-1 0 0 0,-1 1 0 0 0,1-1 0 0 0,-1 1-1 0 0,1 0 1 0 0,-1-1 0 0 0,0 1 0 0 0,0 0 0 0 0,0 0 0 0 0,0 0 0 0 0,0-1 0 0 0,0 1 0 0 0,-1 0 0 0 0,-1-2 0 0 0,1 3-5 0 0,0 0 1 0 0,0 0 0 0 0,1 1 0 0 0,-1-1 0 0 0,0 1 0 0 0,0-1 0 0 0,0 1 0 0 0,1 0 0 0 0,-1-1 0 0 0,0 1 0 0 0,0 0 0 0 0,0 0 0 0 0,0 0 0 0 0,0 1 0 0 0,0-1 0 0 0,1 0 0 0 0,-1 1 0 0 0,0-1 0 0 0,-2 2 0 0 0,0-1 11 0 0,-4 1 14 0 0,0 1 1 0 0,-1 0 0 0 0,1 1-1 0 0,1 0 1 0 0,-16 9-1 0 0,-33 30 321 0 0,48-37-315 0 0,-8 9 81 0 0,-22 23 0 0 0,6-4-45 0 0,25-28-65 0 0,1 1 0 0 0,-1 0 0 0 0,1 0 0 0 0,0 0-1 0 0,1 1 1 0 0,0 0 0 0 0,0 0 0 0 0,1 1 0 0 0,-6 15-1 0 0,6-13 12 0 0,2-6-36 0 0,1 0 0 0 0,-1 1 0 0 0,1-1 1 0 0,0 1-1 0 0,0 8 0 0 0,1-12-8 0 0,0 0-1 0 0,1 0 1 0 0,-1-1 0 0 0,1 1 0 0 0,-1 0 0 0 0,1 0-1 0 0,-1 0 1 0 0,1 0 0 0 0,0-1 0 0 0,0 1-1 0 0,0 0 1 0 0,0-1 0 0 0,0 1 0 0 0,1-1 0 0 0,-1 1-1 0 0,0-1 1 0 0,1 1 0 0 0,-1-1 0 0 0,3 2-1 0 0,-1-1-2 0 0,-1-1 0 0 0,1 0 0 0 0,0 0 0 0 0,0 0 0 0 0,-1 0-1 0 0,1 0 1 0 0,0-1 0 0 0,0 1 0 0 0,0-1 0 0 0,0 1 0 0 0,4-1-1 0 0,34-3-123 0 0,-41 3 124 0 0,18-4-79 0 0,-1 0 0 0 0,33-11 0 0 0,-18 4-73 0 0,1-2-164 0 0,-1-1-1 0 0,40-23 1 0 0,29-30-641 0 0,-90 61 903 0 0,1-1 0 0 0,-2 0 0 0 0,16-12 0 0 0,-16 13 42 0 0,-9 6 19 0 0,1 0-1 0 0,-1-1 1 0 0,1 0 0 0 0,-1 1 0 0 0,0-1-1 0 0,0 0 1 0 0,1 0 0 0 0,-1 1 0 0 0,0-1-1 0 0,1-2 1 0 0,-1 3 194 0 0,-9 7 318 0 0,-5 11-96 0 0,9-12-199 0 0,-1 0 0 0 0,0-1 0 0 0,-8 9-1 0 0,10-11-141 0 0,0 1-1 0 0,0-1 0 0 0,1 1 0 0 0,-1 0 0 0 0,1 0 0 0 0,0 0 0 0 0,-2 6 0 0 0,2-5-26 0 0,0-1-1 0 0,0 0 1 0 0,0 0-1 0 0,-1 0 0 0 0,1 0 1 0 0,-1 0-1 0 0,-4 4 0 0 0,-1-1-31 0 0,7-7-18 0 0,0 1 1 0 0,0-1-1 0 0,0 1 1 0 0,0 0-1 0 0,0-1 1 0 0,0 1-1 0 0,0 0 0 0 0,1-1 1 0 0,-1 1-1 0 0,0 0 1 0 0,0 0-1 0 0,1 0 0 0 0,-1 0 1 0 0,1 0-1 0 0,-1 0 1 0 0,1 0-1 0 0,-1 0 0 0 0,1 0 1 0 0,0 0-1 0 0,-1 0 1 0 0,1 0-1 0 0,0 0 1 0 0,0 1-1 0 0,0-1 0 0 0,0 0 1 0 0,0 0-1 0 0,0 0 1 0 0,0 0-1 0 0,0 2 0 0 0,2 6-2 0 0,-2-7 0 0 0,0-1 0 0 0,0 0 0 0 0,0 0 0 0 0,0 0 0 0 0,0 0 0 0 0,1 0 0 0 0,-1 0 0 0 0,0 0 0 0 0,1 0 0 0 0,-1 0 0 0 0,1 0 0 0 0,-1 0 0 0 0,1-1 0 0 0,-1 1 0 0 0,1 0 0 0 0,-1 0 0 0 0,1 0 0 0 0,1 1 0 0 0,9 5-34 0 0,-8-7 13 0 0,-2-1 10 0 0,4 1-390 0 0,0 0 0 0 0,0-1 0 0 0,0 1 1 0 0,0-1-1 0 0,0 0 0 0 0,0 0 0 0 0,0-1 0 0 0,0 0 1 0 0,9-4-1 0 0,-3 0-4940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6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1 249 17591 0 0,'0'0'5076'0'0,"6"-3"-4113"0"0,77-46 785 0 0,19-18-874 0 0,-26 18-769 0 0,55-24 132 0 0,-129 72-233 0 0,0 0 0 0 0,1 0 0 0 0,-1 0 1 0 0,0 1-1 0 0,1-1 0 0 0,-1 0 0 0 0,0 1 1 0 0,1-1-1 0 0,-1 1 0 0 0,1 0 0 0 0,-1 0 0 0 0,0 0 1 0 0,1 0-1 0 0,-1 0 0 0 0,1 1 0 0 0,-1-1 0 0 0,1 1 1 0 0,2 1-1 0 0,-4-2 0 0 0,-1 1 1 0 0,1 0 0 0 0,0-1-1 0 0,-1 1 1 0 0,1 0-1 0 0,-1 0 1 0 0,1-1 0 0 0,-1 1-1 0 0,0 0 1 0 0,1 0-1 0 0,-1 0 1 0 0,0 0 0 0 0,0-1-1 0 0,0 1 1 0 0,1 0-1 0 0,-1 0 1 0 0,0 0-1 0 0,0 0 1 0 0,0 0 0 0 0,0 0-1 0 0,0 0 1 0 0,-1 1-1 0 0,-3 19 19 0 0,-1-6-14 0 0,-1-1 1 0 0,0 0-1 0 0,0-1 1 0 0,-1 0-1 0 0,-12 17 1 0 0,3-9-8 0 0,-1 0 1 0 0,-22 21-1 0 0,33-35 33 0 0,0 1 1 0 0,0 0-1 0 0,-10 18 1 0 0,9-14 62 0 0,21-15-45 0 0,7-3-53 0 0,0 0 0 0 0,-1-2 0 0 0,0-1 0 0 0,0 0 0 0 0,22-16 0 0 0,10-14 0 0 0,-19 13 0 0 0,-9 9 0 0 0,-9 4 0 0 0,27-15 0 0 0,-26 17 0 0 0,-13 9 0 0 0,-1-1 0 0 0,1 1 0 0 0,0 0 0 0 0,0 0 0 0 0,0 0 0 0 0,0 1 0 0 0,0-1 0 0 0,1 1 0 0 0,3-2 0 0 0,-6 3 0 0 0,-1 0 0 0 0,0 1 0 0 0,0-1 0 0 0,1 0 0 0 0,-1 0 0 0 0,0 0 0 0 0,0 1 0 0 0,0-1 0 0 0,0 0 0 0 0,1 0 0 0 0,-1 0 0 0 0,0 1 0 0 0,0-1 0 0 0,0 0 0 0 0,0 0 0 0 0,0 1 0 0 0,0-1 0 0 0,0 0 0 0 0,0 1 0 0 0,1-1 0 0 0,-1 0 0 0 0,0 0 0 0 0,0 1 0 0 0,0-1 0 0 0,0 0 0 0 0,0 1 0 0 0,-1-1 0 0 0,1 0 0 0 0,0 0 0 0 0,0 1 0 0 0,0-1 0 0 0,0 0 0 0 0,0 0 0 0 0,0 1 0 0 0,0-1 0 0 0,-1 1 0 0 0,-2 12 0 0 0,-25 47-19 0 0,11-26 523 0 0,-18 56 0 0 0,33-85-492 0 0,1-4-9 0 0,1 0 0 0 0,-1 0 0 0 0,1 0 0 0 0,-1 0 0 0 0,1 0 0 0 0,0 1 0 0 0,0-1 0 0 0,-1 0 0 0 0,1 0 0 0 0,0 0 0 0 0,0 0 0 0 0,0 0 0 0 0,0 0 0 0 0,1 1-1 0 0,-1-1 1 0 0,0 0 0 0 0,0 0 0 0 0,1 0 0 0 0,0 2 0 0 0,-1-2-3 0 0,0-1 1 0 0,0 1-1 0 0,0-1 0 0 0,0 0 1 0 0,0 1-1 0 0,0-1 0 0 0,0 1 0 0 0,0-1 1 0 0,0 1-1 0 0,1-1 0 0 0,-1 1 1 0 0,0-1-1 0 0,0 1 0 0 0,0-1 0 0 0,1 0 1 0 0,-1 1-1 0 0,0-1 0 0 0,1 0 1 0 0,-1 1-1 0 0,0-1 0 0 0,1 0 0 0 0,-1 1 1 0 0,0-1-1 0 0,1 0 0 0 0,-1 1 1 0 0,0-1-1 0 0,1 0 0 0 0,-1 0 0 0 0,1 0 1 0 0,-1 1-1 0 0,1-1 0 0 0,-1 0 1 0 0,1 0-1 0 0,-1 0 0 0 0,1 0 0 0 0,-1 0 1 0 0,1 0-1 0 0,-1 0 0 0 0,0 0 1 0 0,1 0-1 0 0,-1 0 0 0 0,1 0 0 0 0,0 0 0 0 0,4-1 0 0 0,0 1 0 0 0,0-1 0 0 0,0 0 0 0 0,0-1 0 0 0,0 1 0 0 0,0-1 0 0 0,5-2 0 0 0,35-20 0 0 0,-37 19 0 0 0,-2 2 0 0 0,16-9 0 0 0,0-1 0 0 0,-1-1 0 0 0,21-18 0 0 0,-13 8 0 0 0,2 1 0 0 0,0 2 0 0 0,61-30 0 0 0,-81 44 0 0 0,-11 7 0 0 0,0 0 0 0 0,0-1 0 0 0,0 1 0 0 0,0 0 0 0 0,0 0 0 0 0,1 0 0 0 0,-1 0 0 0 0,0-1 0 0 0,0 1 0 0 0,0 0 0 0 0,0 0 0 0 0,1 0 0 0 0,-1 0 0 0 0,0-1 0 0 0,0 1 0 0 0,0 0 0 0 0,1 0 0 0 0,-1 0 0 0 0,0 0 0 0 0,0 0 0 0 0,1 0 0 0 0,-1 0 0 0 0,0 0 0 0 0,0 0 0 0 0,1 0 0 0 0,-1 0 0 0 0,0 0 0 0 0,0 0 0 0 0,1 0 0 0 0,-1 0 0 0 0,0 0 0 0 0,0 0 0 0 0,1 0 0 0 0,-1 0 0 0 0,0 0 0 0 0,0 0 0 0 0,0 0 0 0 0,1 1 0 0 0,-1-1 0 0 0,0 0 0 0 0,0 0 0 0 0,0 0 0 0 0,1 0 0 0 0,-1 1 0 0 0,0-1 0 0 0,0 0 0 0 0,0 0 0 0 0,0 0 0 0 0,0 0 0 0 0,1 1 0 0 0,-1-1 0 0 0,0 10 0 0 0,-5 7 0 0 0,-14 30 0 0 0,-3 5 0 0 0,20-45-35 0 0,-1 2-364 0 0,0 0 0 0 0,0-1 1 0 0,1 1-1 0 0,1 0 1 0 0,-2 13-1 0 0,3-21 239 0 0,0 1 0 0 0,0 0 0 0 0,0-1 1 0 0,0 1-1 0 0,1 0 0 0 0,-1-1 0 0 0,0 1 0 0 0,1 0 0 0 0,-1-1 1 0 0,1 1-1 0 0,0-1 0 0 0,-1 1 0 0 0,1-1 0 0 0,0 1 0 0 0,0-1 1 0 0,0 1-1 0 0,0-1 0 0 0,0 0 0 0 0,0 1 0 0 0,1-1 0 0 0,-1 0 1 0 0,0 0-1 0 0,1 0 0 0 0,-1 0 0 0 0,1 0 0 0 0,-1 0 0 0 0,1-1 1 0 0,-1 1-1 0 0,1 0 0 0 0,-1-1 0 0 0,1 1 0 0 0,0-1 0 0 0,-1 0 1 0 0,1 1-1 0 0,0-1 0 0 0,2 0 0 0 0,9 0-8394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7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224 303 21167 0 0,'0'0'2120'0'0,"3"0"-1940"0"0,7 0-4 0 0,0-2 0 0 0,1 1 0 0 0,-1-1 0 0 0,0-1 0 0 0,0 0 0 0 0,10-4-1 0 0,2-2-127 0 0,34-20 0 0 0,-51 26-40 0 0,0 0 1 0 0,0-1 0 0 0,0 1-1 0 0,-1-1 1 0 0,1 0-1 0 0,-1-1 1 0 0,0 1-1 0 0,0-1 1 0 0,0 0 0 0 0,-1 0-1 0 0,1 0 1 0 0,-1 0-1 0 0,3-7 1 0 0,-5 7 19 0 0,1 0 0 0 0,-1 1 0 0 0,0-1 0 0 0,0 0-1 0 0,0 0 1 0 0,-1 1 0 0 0,0-1 0 0 0,0 0 0 0 0,0 0 0 0 0,0 0 0 0 0,-1 1 0 0 0,0-1 0 0 0,0 0 0 0 0,0 0 0 0 0,0 1 0 0 0,-5-9 0 0 0,6 11-8 0 0,-5-8 162 0 0,1 1 0 0 0,-2-1 0 0 0,-7-10 0 0 0,11 17-149 0 0,-1 0 0 0 0,1 0 0 0 0,-1 1 0 0 0,0-1 0 0 0,1 1 0 0 0,-1 0 0 0 0,-1-1 0 0 0,1 1 0 0 0,0 1 0 0 0,0-1 0 0 0,-1 0 0 0 0,1 1 0 0 0,-5-1 0 0 0,-4-1 36 0 0,0 1 0 0 0,0 0-1 0 0,0 1 1 0 0,0 1 0 0 0,0 0-1 0 0,0 0 1 0 0,0 1 0 0 0,0 1 0 0 0,0 0-1 0 0,0 0 1 0 0,0 1 0 0 0,0 1-1 0 0,1 0 1 0 0,0 1 0 0 0,0 0-1 0 0,-16 10 1 0 0,13-7 48 0 0,5-4-63 0 0,0 2 0 0 0,0-1 1 0 0,0 1-1 0 0,0 1 1 0 0,1 0-1 0 0,0 0 1 0 0,-10 12-1 0 0,9-7-10 0 0,1 0-1 0 0,0 1 1 0 0,1-1 0 0 0,-10 28-1 0 0,15-33-40 0 0,0-1-1 0 0,0 1 0 0 0,0 0 0 0 0,1-1 1 0 0,0 1-1 0 0,1 0 0 0 0,-1 0 1 0 0,1 0-1 0 0,1 0 0 0 0,-1 0 1 0 0,1 0-1 0 0,2 9 0 0 0,-1-12-2 0 0,0 0 0 0 0,-1 0 0 0 0,1 0 0 0 0,1 0 0 0 0,-1-1 0 0 0,0 1 0 0 0,1-1 0 0 0,0 0 0 0 0,0 1 0 0 0,0-1 0 0 0,0-1 0 0 0,0 1 0 0 0,1 0 0 0 0,-1-1 0 0 0,1 0 0 0 0,0 1 0 0 0,0-1 0 0 0,0-1 0 0 0,-1 1 0 0 0,2-1 0 0 0,-1 1 0 0 0,6 0 0 0 0,6 1 0 0 0,0-1 0 0 0,0 0 0 0 0,1-1 0 0 0,25-2 0 0 0,-26 0-27 0 0,0-1-1 0 0,0 0 1 0 0,0-2 0 0 0,-1 0-1 0 0,19-7 1 0 0,-25 8 12 0 0,-1 0 0 0 0,0-1 0 0 0,1-1 1 0 0,-2 1-1 0 0,1-1 0 0 0,-1 0 0 0 0,0-1 0 0 0,0 0 0 0 0,0 0 0 0 0,10-13 0 0 0,-12 12 15 0 0,0-1 0 0 0,0 1 0 0 0,3-11 0 0 0,-6 16 0 0 0,-1-1 0 0 0,0 1 0 0 0,0-1 0 0 0,-1 1 0 0 0,1-1 0 0 0,0 0 0 0 0,-1 1 0 0 0,0-1 0 0 0,0 0 0 0 0,0 1 0 0 0,0-1 0 0 0,0 0 0 0 0,0 1 0 0 0,-2-6 0 0 0,3 8 0 0 0,-1 0 1 0 0,0-1-1 0 0,0 1 0 0 0,-1 0 1 0 0,1 0-1 0 0,0 0 0 0 0,0 0 0 0 0,0-1 1 0 0,0 1-1 0 0,0 0 0 0 0,0 0 1 0 0,0 0-1 0 0,0-1 0 0 0,0 1 1 0 0,0 0-1 0 0,0 0 0 0 0,0 0 0 0 0,-1 0 1 0 0,1-1-1 0 0,0 1 0 0 0,0 0 1 0 0,0 0-1 0 0,0 0 0 0 0,0 0 0 0 0,-1 0 1 0 0,1 0-1 0 0,0 0 0 0 0,0-1 1 0 0,0 1-1 0 0,0 0 0 0 0,-1 0 1 0 0,1 0-1 0 0,0 0 0 0 0,0 0 0 0 0,0 0 1 0 0,-1 0-1 0 0,1 0 0 0 0,0 0 1 0 0,0 0-1 0 0,0 0 0 0 0,-1 0 0 0 0,1 0 1 0 0,0 0-1 0 0,0 0 0 0 0,0 0 1 0 0,-1 0-1 0 0,1 0 0 0 0,0 1 0 0 0,0-1 1 0 0,-3 0 5 0 0,1 1 1 0 0,-1-1-1 0 0,1 1 0 0 0,-1 0 1 0 0,1 0-1 0 0,0 0 0 0 0,-1 0 1 0 0,1 1-1 0 0,0-1 1 0 0,0 1-1 0 0,0-1 0 0 0,0 1 1 0 0,0 0-1 0 0,0-1 1 0 0,0 1-1 0 0,1 0 0 0 0,-1 0 1 0 0,1 1-1 0 0,-3 2 0 0 0,0 2 12 0 0,0-1 0 0 0,1 1-1 0 0,0 0 1 0 0,0 0 0 0 0,-3 12-1 0 0,5-15-78 0 0,0 0-1 0 0,1-1 1 0 0,-1 1 0 0 0,1 0-1 0 0,0 0 1 0 0,0 0 0 0 0,0 0-1 0 0,1-1 1 0 0,-1 1 0 0 0,1 0-1 0 0,0 0 1 0 0,0-1 0 0 0,2 7-1 0 0,-1-7-106 0 0,0-1 0 0 0,-1 1 0 0 0,1 0 0 0 0,0-1 0 0 0,0 0 0 0 0,0 1 0 0 0,1-1 0 0 0,-1 0 0 0 0,0 0 0 0 0,1 0 0 0 0,0-1 0 0 0,-1 1-1 0 0,1 0 1 0 0,0-1 0 0 0,0 0 0 0 0,5 2 0 0 0,7 2-6036 0 0,-1-4-1803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325 152 17735 0 0,'0'0'399'0'0,"-9"3"981"0"0,4-3 971 0 0,26 0-890 0 0,-15 0-1326 0 0,0-1 0 0 0,1 0-1 0 0,-1 0 1 0 0,0 0 0 0 0,0 0 0 0 0,8-4-1 0 0,-10 4-109 0 0,-1-1-1 0 0,1 0 0 0 0,-1 1 0 0 0,0-1 0 0 0,0 0 0 0 0,1 0 0 0 0,-2-1 1 0 0,1 1-1 0 0,0-1 0 0 0,0 0 0 0 0,3-4 0 0 0,-5 6-12 0 0,3-5 63 0 0,-1 1 1 0 0,0 0-1 0 0,0-1 0 0 0,3-7 0 0 0,-6 12-22 0 0,1-1 0 0 0,-1 1 0 0 0,0-1 0 0 0,1 0 0 0 0,-1 1 0 0 0,0-1 0 0 0,0 0-1 0 0,0 1 1 0 0,0-1 0 0 0,0 0 0 0 0,-1 1 0 0 0,1-1 0 0 0,0 1 0 0 0,-1-1 0 0 0,1 0 0 0 0,-1 1 0 0 0,1-1 0 0 0,-1 1-1 0 0,0-1 1 0 0,0 1 0 0 0,-1-2 0 0 0,-3-4 294 0 0,3 4-263 0 0,1 1-1 0 0,-1 0 1 0 0,0-1 0 0 0,0 1 0 0 0,0 0-1 0 0,0 0 1 0 0,0 0 0 0 0,0 0-1 0 0,-1 1 1 0 0,1-1 0 0 0,-1 1-1 0 0,1-1 1 0 0,-6-1 0 0 0,3 1-21 0 0,0 1 0 0 0,0 0 0 0 0,-1 0 0 0 0,1 1 0 0 0,0-1 0 0 0,-1 1 0 0 0,1 0 0 0 0,0 0 0 0 0,-1 1 0 0 0,1 0 0 0 0,0-1 0 0 0,0 2-1 0 0,-9 2 1 0 0,-7 4 159 0 0,-37 18 0 0 0,58-26-218 0 0,-18 10 17 0 0,1 0 0 0 0,0 1 0 0 0,1 0 0 0 0,1 2 0 0 0,-1 0-1 0 0,2 0 1 0 0,0 2 0 0 0,1-1 0 0 0,0 2 0 0 0,1 0 0 0 0,1 0 0 0 0,1 1 0 0 0,0 0 0 0 0,1 1-1 0 0,1 0 1 0 0,0 1 0 0 0,-4 19 0 0 0,11-34-20 0 0,0 0-1 0 0,0 0 0 0 0,1 0 1 0 0,-1-1-1 0 0,1 1 1 0 0,0 0-1 0 0,0 0 1 0 0,1 0-1 0 0,-1 0 1 0 0,1 0-1 0 0,0 0 0 0 0,0 0 1 0 0,0-1-1 0 0,0 1 1 0 0,1 0-1 0 0,-1-1 1 0 0,3 4-1 0 0,-1-3-14 0 0,0-1 0 0 0,0 1 0 0 0,0-1 0 0 0,0 0 0 0 0,0 0 0 0 0,1 0 0 0 0,-1-1 0 0 0,1 1 0 0 0,0-1 0 0 0,0 0 0 0 0,0 0 0 0 0,0 0 0 0 0,0-1-1 0 0,8 3 1 0 0,3-1-431 0 0,0 0 0 0 0,1-1-1 0 0,0-1 1 0 0,-1 0 0 0 0,1-1 0 0 0,22-3-1 0 0,0-4-1114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8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526 273 21743 0 0,'0'0'496'0'0,"-13"7"1371"0"0,13-7-1857 0 0,-1 0-1 0 0,1 0 1 0 0,0 0 0 0 0,0 0 0 0 0,0 0 0 0 0,0 1-1 0 0,0-1 1 0 0,0 0 0 0 0,-1 0 0 0 0,1 0 0 0 0,0 0-1 0 0,0 1 1 0 0,0-1 0 0 0,0 0 0 0 0,0 0-1 0 0,0 0 1 0 0,0 1 0 0 0,0-1 0 0 0,0 0 0 0 0,0 0-1 0 0,0 0 1 0 0,0 0 0 0 0,0 1 0 0 0,0-1-1 0 0,0 0 1 0 0,0 0 0 0 0,0 0 0 0 0,0 1 0 0 0,0-1-1 0 0,0 0 1 0 0,0 0 0 0 0,0 0 0 0 0,0 1-1 0 0,1-1 1 0 0,-1 0 0 0 0,0 0 0 0 0,0 0 0 0 0,0 0-1 0 0,0 0 1 0 0,0 1 0 0 0,0-1 0 0 0,1 0-1 0 0,-1 0 1 0 0,0 0 0 0 0,0 0 0 0 0,0 0 0 0 0,0 0-1 0 0,1 0 1 0 0,-1 0 0 0 0,0 1 0 0 0,0-1-1 0 0,10 5 384 0 0,-10-5-342 0 0,10 3 112 0 0,0 1-1 0 0,0-2 1 0 0,0 1 0 0 0,0-1-1 0 0,0-1 1 0 0,1 0 0 0 0,12 0-1 0 0,-6-3-145 0 0,-1 0 0 0 0,-1-1 0 0 0,1-1 0 0 0,0 0 0 0 0,-1-1 0 0 0,23-10 0 0 0,-8 3 8 0 0,-22 9-11 0 0,-1 0-1 0 0,1 0 1 0 0,-1-1 0 0 0,0 0-1 0 0,0 0 1 0 0,0-1 0 0 0,0 0-1 0 0,-1 0 1 0 0,0-1 0 0 0,0 0-1 0 0,-1 0 1 0 0,1 0-1 0 0,-1 0 1 0 0,0-1 0 0 0,-1 0-1 0 0,0 0 1 0 0,0 0 0 0 0,0-1-1 0 0,-1 1 1 0 0,0-1 0 0 0,2-10-1 0 0,-4 12-3 0 0,0 0-1 0 0,-1 0 0 0 0,1 0 1 0 0,-1 0-1 0 0,-1 0 0 0 0,1 0 1 0 0,-1-1-1 0 0,0 1 1 0 0,0 0-1 0 0,-1 0 0 0 0,-2-7 1 0 0,3 10 23 0 0,0 0-1 0 0,-1 1 1 0 0,1-1 0 0 0,-1 0 0 0 0,1 1 0 0 0,-1-1 0 0 0,0 1-1 0 0,0-1 1 0 0,0 1 0 0 0,0 0 0 0 0,0 0 0 0 0,-1 0 0 0 0,1 0-1 0 0,0 0 1 0 0,-1 1 0 0 0,0-1 0 0 0,1 1 0 0 0,-1-1 0 0 0,0 1-1 0 0,0 0 1 0 0,0 0 0 0 0,0 0 0 0 0,0 1 0 0 0,-5-2-1 0 0,-5 2 60 0 0,0 1 0 0 0,0 0-1 0 0,-1 0 1 0 0,1 1 0 0 0,1 1-1 0 0,-1 0 1 0 0,0 1 0 0 0,1 0-1 0 0,-16 8 1 0 0,1 2-57 0 0,0 1 1 0 0,-46 35-1 0 0,50-31-8 0 0,1 0 0 0 0,1 1 0 0 0,-21 27 0 0 0,-51 73-25 0 0,54-66 0 0 0,-95 131-2 0 0,14 9 0 0 0,105-164 7 0 0,-19 55-1 0 0,28-69-34 0 0,2 0-1 0 0,0 1 1 0 0,1 0 0 0 0,0 0-1 0 0,1 21 1 0 0,1-36 14 0 0,1 1 1 0 0,1-1 0 0 0,-1 1-1 0 0,0-1 1 0 0,1 1-1 0 0,-1-1 1 0 0,1 0 0 0 0,-1 1-1 0 0,1-1 1 0 0,0 0 0 0 0,0 1-1 0 0,0-1 1 0 0,1 0-1 0 0,-1 0 1 0 0,0 0 0 0 0,1 0-1 0 0,-1 0 1 0 0,1 0-1 0 0,0 0 1 0 0,2 1 0 0 0,-1-1-11 0 0,0 0-1 0 0,-1-1 1 0 0,1 0 0 0 0,0 0 0 0 0,0 0 0 0 0,0 0 0 0 0,0 0 0 0 0,0 0 0 0 0,0-1 0 0 0,1 1 0 0 0,-1-1 0 0 0,0 0-1 0 0,0 0 1 0 0,0 0 0 0 0,5-2 0 0 0,7-1-63 0 0,-1-1 1 0 0,0 0-1 0 0,1-1 0 0 0,-2-1 0 0 0,26-14 0 0 0,26-11-184 0 0,-40 24 199 0 0,-25 7 73 0 0,0 0-1 0 0,1 0 1 0 0,-1 0 0 0 0,0 0-1 0 0,1-1 1 0 0,-1 1 0 0 0,0 0-1 0 0,1 0 1 0 0,-1 0-1 0 0,0 0 1 0 0,1 0 0 0 0,-1 0-1 0 0,1 0 1 0 0,-1 0-1 0 0,0 0 1 0 0,1 0 0 0 0,-1 1-1 0 0,0-1 1 0 0,1 0 0 0 0,-1 0-1 0 0,0 0 1 0 0,0 0-1 0 0,1 0 1 0 0,-1 1 0 0 0,0-1-1 0 0,1 0 1 0 0,-1 0 0 0 0,0 0-1 0 0,0 1 1 0 0,1-1-1 0 0,-1 0 1 0 0,0 0 0 0 0,0 1-1 0 0,0-1 1 0 0,1 0-1 0 0,-1 1 1 0 0,0 0 0 0 0,1 10 110 0 0,-1-8-46 0 0,1 3 101 0 0,-1 0-1 0 0,0 0 0 0 0,-1 12 1 0 0,0-14-123 0 0,0 1 0 0 0,1-1-1 0 0,0 1 1 0 0,0-1 0 0 0,0 1 0 0 0,1-1 0 0 0,-1 1 0 0 0,1-1 0 0 0,3 8 0 0 0,-3-8-40 0 0,1-1 1 0 0,-1 0 0 0 0,1 1 0 0 0,0-1-1 0 0,0 0 1 0 0,0 0 0 0 0,1 0-1 0 0,-1-1 1 0 0,1 1 0 0 0,-1 0-1 0 0,1-1 1 0 0,0 0 0 0 0,0 0-1 0 0,0 0 1 0 0,0 0 0 0 0,0 0-1 0 0,1 0 1 0 0,-1-1 0 0 0,0 1-1 0 0,7 0 1 0 0,0 0-4 0 0,-1 0 0 0 0,1-1 0 0 0,0 0 0 0 0,0 0 0 0 0,0-1-1 0 0,0-1 1 0 0,15-2 0 0 0,4-2 6 0 0,34-12 0 0 0,-39 9 7 0 0,-1-1 0 0 0,-1-1 1 0 0,1-1-1 0 0,-2-1 0 0 0,1 0 1 0 0,-2-2-1 0 0,0-1 0 0 0,-1 0 1 0 0,28-29-1 0 0,-38 34 30 0 0,0-1-1 0 0,13-19 1 0 0,-20 26-33 0 0,1 0 0 0 0,-1-1-1 0 0,0 0 1 0 0,0 1 0 0 0,0-1 0 0 0,0 0 0 0 0,-1 0 0 0 0,0 0-1 0 0,0 0 1 0 0,0-6 0 0 0,-1 9-5 0 0,0 1 1 0 0,0 0-1 0 0,-1 0 0 0 0,1 0 1 0 0,0 0-1 0 0,-1 0 0 0 0,1 0 1 0 0,0 0-1 0 0,-1 0 1 0 0,1 0-1 0 0,-1 0 0 0 0,0 0 1 0 0,1 0-1 0 0,-1 0 0 0 0,0 0 1 0 0,1 0-1 0 0,-1 1 0 0 0,0-1 1 0 0,0 0-1 0 0,0 0 0 0 0,0 1 1 0 0,0-1-1 0 0,0 1 0 0 0,0-1 1 0 0,0 1-1 0 0,0-1 0 0 0,0 1 1 0 0,0 0-1 0 0,0-1 0 0 0,0 1 1 0 0,0 0-1 0 0,-2 0 0 0 0,-2-1 25 0 0,0 1 0 0 0,0-1 0 0 0,0 1-1 0 0,0 0 1 0 0,-8 2 0 0 0,1 0 127 0 0,0 1 1 0 0,0 1-1 0 0,0 0 1 0 0,0 1 0 0 0,-19 11-1 0 0,8-3 154 0 0,-35 28 1 0 0,46-31-274 0 0,0 0 0 0 0,1 1 0 0 0,0 1-1 0 0,1 0 1 0 0,0 0 0 0 0,1 1 0 0 0,0 0 0 0 0,1 1 0 0 0,1 0 0 0 0,-7 17 0 0 0,12-26-38 0 0,0 0 1 0 0,1 0-1 0 0,0 1 1 0 0,0-1-1 0 0,0 0 0 0 0,0 1 1 0 0,1-1-1 0 0,0 1 0 0 0,0-1 1 0 0,1 1-1 0 0,-1-1 1 0 0,1 1-1 0 0,0-1 0 0 0,1 0 1 0 0,-1 1-1 0 0,5 8 0 0 0,-4-9-4 0 0,1-1 1 0 0,-1 0-1 0 0,1 0 0 0 0,0-1 0 0 0,0 1 0 0 0,0 0 0 0 0,0-1 0 0 0,1 0 0 0 0,-1 0 0 0 0,1 0 0 0 0,0 0 0 0 0,0 0 0 0 0,0-1 1 0 0,0 0-1 0 0,0 0 0 0 0,1 0 0 0 0,-1 0 0 0 0,0-1 0 0 0,8 2 0 0 0,5 0-157 0 0,0-1 0 0 0,0 0 0 0 0,0-2 0 0 0,0 0 0 0 0,0 0 0 0 0,0-2-1 0 0,0 0 1 0 0,0-1 0 0 0,0-1 0 0 0,28-10 0 0 0,-14 4-1171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1004 18287 0 0,'0'0'2819'0'0,"19"-3"-1646"0"0,-16 2-1131 0 0,1 0 0 0 0,-1-1 0 0 0,0 1 0 0 0,0-1-1 0 0,0 0 1 0 0,0 0 0 0 0,0 0 0 0 0,4-4 0 0 0,21-24 45 0 0,-24 26-103 0 0,0-1 34 0 0,0 1-1 0 0,-1-1 1 0 0,0 0-1 0 0,1 0 1 0 0,-1 0-1 0 0,-1 0 0 0 0,1 0 1 0 0,-1-1-1 0 0,0 1 1 0 0,1-8-1 0 0,-2 10 11 0 0,-1 0 1 0 0,0 0-1 0 0,1 0 0 0 0,-2 0 0 0 0,1 0 0 0 0,0 0 0 0 0,-1 0 1 0 0,1 1-1 0 0,-1-1 0 0 0,0 0 0 0 0,0 0 0 0 0,0 0 0 0 0,0 1 1 0 0,0-1-1 0 0,-1 0 0 0 0,1 1 0 0 0,-1-1 0 0 0,1 1 1 0 0,-1 0-1 0 0,0 0 0 0 0,0-1 0 0 0,-4-1 0 0 0,1-2 68 0 0,-1 1 1 0 0,-1 1-1 0 0,1-1 0 0 0,-1 1 0 0 0,1 0 0 0 0,-1 0 0 0 0,0 1 0 0 0,-1 0 0 0 0,-9-2 0 0 0,12 3-64 0 0,-1 1-1 0 0,0 1 0 0 0,0-1 1 0 0,0 1-1 0 0,1 0 0 0 0,-1 0 1 0 0,0 1-1 0 0,0 0 1 0 0,1 0-1 0 0,-1 0 0 0 0,0 1 1 0 0,1 0-1 0 0,-7 2 0 0 0,1 2 42 0 0,1 0 0 0 0,-1 1 1 0 0,1 0-1 0 0,-15 13 0 0 0,0 0 89 0 0,12-9-45 0 0,0 0 0 0 0,1 1 0 0 0,1 0 1 0 0,-20 27-1 0 0,-32 61 483 0 0,58-91-546 0 0,-3 5 45 0 0,1 0-1 0 0,0 1 0 0 0,-5 19 1 0 0,10-29-71 0 0,0 1 1 0 0,0 1-1 0 0,1-1 1 0 0,0 0-1 0 0,1 0 1 0 0,-1 0-1 0 0,1 1 1 0 0,0-1 0 0 0,1 0-1 0 0,0 0 1 0 0,1 9-1 0 0,-1-13-25 0 0,0 1 0 0 0,0-1 1 0 0,0 0-1 0 0,0 1 0 0 0,1-1 0 0 0,-1 0 0 0 0,0 0 0 0 0,1 0 0 0 0,0 0 1 0 0,-1 0-1 0 0,1 0 0 0 0,0 0 0 0 0,0-1 0 0 0,0 1 0 0 0,0-1 0 0 0,0 1 1 0 0,1-1-1 0 0,-1 0 0 0 0,0 0 0 0 0,1 0 0 0 0,-1 0 0 0 0,1 0 0 0 0,-1 0 1 0 0,1-1-1 0 0,-1 1 0 0 0,1-1 0 0 0,3 0 0 0 0,3 1 5 0 0,-1-2 0 0 0,0 1 0 0 0,0-1 0 0 0,0-1 0 0 0,0 1 0 0 0,0-1 0 0 0,13-6 0 0 0,10-6-581 0 0,-1 0 1 0 0,-1-2-1 0 0,-1-2 0 0 0,33-25 0 0 0,98-94-3107 0 0,-115 95 868 0 0,-2-3 1 0 0,55-74-1 0 0,-39 24 1477 0 0,-31 48 938 0 0,36-76-53 0 0,-45 86 420 0 0,82-182 1016 0 0,-32 86 995 0 0,-10 19 2731 0 0,-53 99-3004 0 0,-5 14-948 0 0,-8 5 676 0 0,-4 8-973 0 0,0 0-1 0 0,0 2 1 0 0,2-1-1 0 0,-1 1 1 0 0,2 1-1 0 0,-10 18 1 0 0,-10 16 18 0 0,3-11-170 0 0,-35 59 238 0 0,27-36-329 0 0,-123 227 901 0 0,110-197-881 0 0,-74 161-512 0 0,115-236 237 0 0,1 1 0 0 0,0 0 0 0 0,-4 32 0 0 0,8-44 30 0 0,1 0-1 0 0,-1 0 0 0 0,1 0 1 0 0,0 0-1 0 0,1 0 1 0 0,-1 0-1 0 0,1 1 1 0 0,0-2-1 0 0,0 1 1 0 0,1 0-1 0 0,-1 0 1 0 0,1 0-1 0 0,0-1 0 0 0,0 1 1 0 0,1-1-1 0 0,0 1 1 0 0,4 6-1 0 0,-4-9-212 0 0,0 1-1 0 0,1-1 0 0 0,-1 0 1 0 0,0 1-1 0 0,1-1 1 0 0,-1-1-1 0 0,1 1 1 0 0,0-1-1 0 0,0 1 0 0 0,0-1 1 0 0,-1 0-1 0 0,1 0 1 0 0,0-1-1 0 0,5 1 1 0 0,-2 0-642 0 0,0-1 0 0 0,0 0 0 0 0,0-1 0 0 0,1 1 1 0 0,-1-2-1 0 0,0 1 0 0 0,7-3 0 0 0,11-7-6702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3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156 305 11520 0 0,'-1'0'81'0'0,"0"0"1"0"0,0 0-1 0 0,0 0 1 0 0,0 0 0 0 0,0 1-1 0 0,-1-1 1 0 0,1 1 0 0 0,0-1-1 0 0,0 1 1 0 0,0-1-1 0 0,1 1 1 0 0,-1-1 0 0 0,0 1-1 0 0,0 0 1 0 0,0-1-1 0 0,0 1 1 0 0,1 0 0 0 0,-1 0-1 0 0,0 0 1 0 0,0 0-1 0 0,1 0 1 0 0,-1 1 0 0 0,-3 3 1009 0 0,-10 7 2826 0 0,-15 18 1 0 0,17-16-2835 0 0,1 1 0 0 0,-18 30 1 0 0,20-29-620 0 0,-10 30 0 0 0,17-42-466 0 0,1-1 0 0 0,0 1 0 0 0,0-1 0 0 0,0 1 1 0 0,0-1-1 0 0,1 1 0 0 0,-1 4 0 0 0,1-7-29 0 0,0 0 0 0 0,1-1 0 0 0,-1 1 0 0 0,0-1 0 0 0,0 1 0 0 0,0 0 0 0 0,0-1 0 0 0,1 1 0 0 0,-1-1 0 0 0,0 1 0 0 0,1-1 0 0 0,-1 1 0 0 0,0-1 0 0 0,1 1-1 0 0,-1-1 1 0 0,1 1 0 0 0,-1-1 0 0 0,1 1 0 0 0,0 0 0 0 0,0-1-108 0 0,0 1 0 0 0,0-1 0 0 0,1 1 0 0 0,-1-1 0 0 0,0 0 0 0 0,1 1 0 0 0,-1-1 0 0 0,0 0 0 0 0,1 0 0 0 0,-1 0 0 0 0,0 0 0 0 0,1 0 0 0 0,0-1 0 0 0,2 1-224 0 0,-1-1-1 0 0,1 0 0 0 0,0 0 0 0 0,-1 0 1 0 0,0-1-1 0 0,1 1 0 0 0,-1-1 0 0 0,0 0 1 0 0,4-3-1 0 0,-3 3 39 0 0,24-17-1721 0 0</inkml:trace>
  <inkml:trace contextRef="#ctx0" brushRef="#br0" timeOffset="1">371 1 16871 0 0,'0'0'368'0'0,"-10"6"80"0"0,-1 1 8 0 0,-3 4 24 0 0,4 0-384 0 0,-1 0-96 0 0,1 5 0 0 0,-1-3 0 0 0,4-4 184 0 0,4 7 8 0 0,3-3 8 0 0,0-1-5319 0 0,0 3-1057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0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167 273 13448 0 0,'0'0'1341'0'0,"2"0"-1224"0"0,2 0-61 0 0,1-1 1 0 0,0 0-1 0 0,0 0 0 0 0,-1-1 0 0 0,1 0 0 0 0,-1 1 1 0 0,1-2-1 0 0,-1 1 0 0 0,0 0 0 0 0,5-4 1 0 0,40-31 1252 0 0,-49 37-1306 0 0,24-19 444 0 0,-17 14-327 0 0,0 0 0 0 0,0 0 0 0 0,-1-1 0 0 0,1 0 0 0 0,-2 0 0 0 0,1-1 1 0 0,0 0-1 0 0,4-7 0 0 0,-1-2 99 0 0,-5 11-69 0 0,-1 0 0 0 0,-1-1 0 0 0,1 1 1 0 0,-1 0-1 0 0,3-8 0 0 0,-5 13-145 0 0,4-27 1329 0 0,-4 25-1225 0 0,-1 0 0 0 0,1 0 0 0 0,-1 0 0 0 0,0 0 1 0 0,1 0-1 0 0,-1 0 0 0 0,0 0 0 0 0,0 0 0 0 0,0 0 0 0 0,-2-2 1 0 0,2 3-38 0 0,-1-2 169 0 0,0 0 0 0 0,0 0 0 0 0,0 1-1 0 0,0-1 1 0 0,-1 1 0 0 0,-2-3 0 0 0,3 4-157 0 0,1 0 0 0 0,-1 0 1 0 0,1 1-1 0 0,-1-1 0 0 0,0 0 1 0 0,1 1-1 0 0,-1 0 0 0 0,0-1 0 0 0,0 1 1 0 0,0 0-1 0 0,1 0 0 0 0,-1 0 1 0 0,0 0-1 0 0,-2 0 0 0 0,-5 2 77 0 0,1-1-1 0 0,0 1 0 0 0,-1 1 1 0 0,1 0-1 0 0,0 0 0 0 0,0 0 1 0 0,1 1-1 0 0,-1 0 0 0 0,-8 7 1 0 0,-4 3 173 0 0,-36 34 0 0 0,36-29-153 0 0,0 1 0 0 0,2 1 0 0 0,1 1-1 0 0,0 1 1 0 0,2 0 0 0 0,0 1 0 0 0,-18 42 0 0 0,30-60-171 0 0,1 0 0 0 0,1 0 1 0 0,-1 0-1 0 0,1 0 0 0 0,0 0 1 0 0,0 1-1 0 0,1-1 0 0 0,-1 0 1 0 0,1 1-1 0 0,1-1 0 0 0,1 9 0 0 0,-2-12-7 0 0,1 0-1 0 0,0 0 1 0 0,0 0-1 0 0,0-1 1 0 0,1 1-1 0 0,-1 0 1 0 0,1 0-1 0 0,-1-1 1 0 0,1 1-1 0 0,0-1 1 0 0,0 0-1 0 0,0 1 1 0 0,0-1-1 0 0,0 0 0 0 0,1 0 1 0 0,-1 0-1 0 0,1 0 1 0 0,-1-1-1 0 0,1 1 1 0 0,0-1-1 0 0,0 1 1 0 0,-1-1-1 0 0,1 0 1 0 0,6 1-1 0 0,-1-1-72 0 0,1 1 1 0 0,-1-2-1 0 0,1 1 1 0 0,0-2-1 0 0,-1 1 0 0 0,1-1 1 0 0,0 0-1 0 0,10-3 0 0 0,23-5-311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0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14368 0 0,'0'0'1305'0'0,"-11"0"-1050"0"0,8 1 46 0 0,0 0 1 0 0,0 0 0 0 0,0 1 0 0 0,0-1-1 0 0,0 1 1 0 0,0-1 0 0 0,0 1 0 0 0,1 0-1 0 0,-1 0 1 0 0,1 0 0 0 0,-4 4 0 0 0,-24 31 1468 0 0,13-16-1227 0 0,-54 70 593 0 0,32-42-1739 0 0,-45 69 1 0 0,73-100-248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1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50 526 6448 0 0,'-1'-2'297'0'0,"-1"-2"-299"0"0,-1 0 0 0 0,0 1 0 0 0,0-1-1 0 0,-7-5 1 0 0,7 6 607 0 0,-1 0 0 0 0,1-1 0 0 0,0 1 0 0 0,0 0 0 0 0,-4-8 0 0 0,6 9-74 0 0,1 0-1 0 0,-1 1 1 0 0,1-1 0 0 0,-1 0 0 0 0,1 0 0 0 0,-1 1 0 0 0,1-1 0 0 0,0 0 0 0 0,0 0 0 0 0,0 0 0 0 0,0 0 0 0 0,0 1 0 0 0,0-1 0 0 0,1 0-1 0 0,-1 0 1 0 0,1 0 0 0 0,-1 1 0 0 0,1-1 0 0 0,0-2 0 0 0,2-2-209 0 0,1 0 1 0 0,-1 0-1 0 0,1 0 1 0 0,0 1-1 0 0,0 0 1 0 0,1-1-1 0 0,-1 2 0 0 0,1-1 1 0 0,7-5-1 0 0,7-4-117 0 0,29-15 0 0 0,-25 15-8 0 0,81-53 243 0 0,-40 25 12 0 0,108-54 1 0 0,-116 72-331 0 0,1 1 0 0 0,88-21 0 0 0,-114 37-80 0 0,1 1 1 0 0,-1 2 0 0 0,1 1 0 0 0,0 1 0 0 0,1 2-1 0 0,49 5 1 0 0,-73-3-43 0 0,-1-1 0 0 0,1 1 0 0 0,-1 1-1 0 0,1 0 1 0 0,-1 0 0 0 0,0 0 0 0 0,0 1 0 0 0,0 1-1 0 0,-1-1 1 0 0,0 1 0 0 0,0 0 0 0 0,0 1 0 0 0,6 6 0 0 0,-8-7 0 0 0,0 1 1 0 0,0 0 0 0 0,0 0 0 0 0,-1 1 0 0 0,0-1 0 0 0,-1 1-1 0 0,0 0 1 0 0,0 0 0 0 0,0 0 0 0 0,0 0 0 0 0,-1 1 0 0 0,-1-1-1 0 0,1 1 1 0 0,-1-1 0 0 0,0 10 0 0 0,-2 2 20 0 0,0 0 1 0 0,-1 1-1 0 0,-10 36 1 0 0,7-37-1 0 0,-5 20-19 0 0,-3-1 1 0 0,-1 0 0 0 0,-20 36-1 0 0,12-31 53 0 0,-2-2-1 0 0,-3-1 0 0 0,-41 50 1 0 0,46-65-14 0 0,-1 0 1 0 0,-1-2 0 0 0,-1 0-1 0 0,-53 35 1 0 0,14-17 285 0 0,-73 33 0 0 0,128-69-305 0 0,-6 3-37 0 0,-1-1 0 0 0,-17 6 1 0 0,29-12 9 0 0,1 0-1 0 0,-1 0 1 0 0,1 0 0 0 0,-1-1-1 0 0,1 1 1 0 0,-1-1 0 0 0,1 0 0 0 0,-1 0-1 0 0,0 0 1 0 0,1 0 0 0 0,-1-1 0 0 0,1 1-1 0 0,-1-1 1 0 0,0 0 0 0 0,1 0-1 0 0,-4-2 1 0 0,5 2 6 0 0,1 0-1 0 0,-1 0 1 0 0,1-1-1 0 0,0 1 1 0 0,0 0 0 0 0,0-1-1 0 0,-1 1 1 0 0,1-1-1 0 0,1 1 1 0 0,-1-1 0 0 0,0 0-1 0 0,0 1 1 0 0,0-1-1 0 0,1 0 1 0 0,-1 1-1 0 0,1-1 1 0 0,0 0 0 0 0,-1 0-1 0 0,1 0 1 0 0,0 1-1 0 0,0-1 1 0 0,0-2-1 0 0,0-2 0 0 0,1-1-1 0 0,0 1 1 0 0,0-1-1 0 0,3-11 1 0 0,0 7-28 0 0,0 0 0 0 0,1 1 0 0 0,1-1 1 0 0,0 1-1 0 0,9-12 0 0 0,40-45-173 0 0,-44 55 104 0 0,1 0 1 0 0,0 1 0 0 0,22-14 0 0 0,-33 24 96 0 0,0 0 1 0 0,0 0 0 0 0,0 1-1 0 0,0-1 1 0 0,0 1 0 0 0,0-1-1 0 0,0 1 1 0 0,0-1 0 0 0,0 1 0 0 0,1 0-1 0 0,-1-1 1 0 0,0 1 0 0 0,0 0-1 0 0,0 0 1 0 0,1 0 0 0 0,-1 0-1 0 0,0 0 1 0 0,0 0 0 0 0,0 0 0 0 0,1 0-1 0 0,1 1 1 0 0,-2 0 0 0 0,-1-1 1 0 0,1 1-1 0 0,0 0 1 0 0,0 0-1 0 0,0-1 1 0 0,-1 1-1 0 0,1 0 0 0 0,0 0 1 0 0,-1 0-1 0 0,1 0 1 0 0,-1 0-1 0 0,1 0 1 0 0,-1 0-1 0 0,1 0 1 0 0,-1 0-1 0 0,0 0 0 0 0,1 0 1 0 0,-1 2-1 0 0,1 5 1 0 0,-1-1 0 0 0,0 1 0 0 0,0-1 0 0 0,0 1 0 0 0,-3 9 0 0 0,0 1-2 0 0,0-4 0 0 0,0-1 0 0 0,2 0 0 0 0,-1 0 0 0 0,2 1 0 0 0,0-1 0 0 0,2 15 0 0 0,-1-18 1 0 0,1 0 1 0 0,0 0-1 0 0,1 0 0 0 0,5 14 0 0 0,-6-20 4 0 0,0 0 1 0 0,1 0-1 0 0,-1 0 0 0 0,1 0 0 0 0,-1-1 0 0 0,1 1 0 0 0,0-1 0 0 0,0 0 0 0 0,1 0 0 0 0,-1 0 0 0 0,1 0 0 0 0,6 4 0 0 0,0-2 20 0 0,0-1 0 0 0,0 0 0 0 0,0 0-1 0 0,0-1 1 0 0,1 0 0 0 0,0-1 0 0 0,15 2-1 0 0,0-3-268 0 0,-1 0 0 0 0,27-4 0 0 0,-28 0-619 0 0,1-4-52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197 166 16703 0 0,'0'0'45'0'0,"0"1"-1"0"0,0-1 1 0 0,0 0-1 0 0,0 0 1 0 0,0 0-1 0 0,0 1 1 0 0,0-1-1 0 0,0 0 1 0 0,1 0-1 0 0,-1 1 1 0 0,0-1-1 0 0,0 0 1 0 0,0 0-1 0 0,0 0 1 0 0,0 0-1 0 0,1 1 1 0 0,-1-1-1 0 0,0 0 1 0 0,0 0-1 0 0,0 0 1 0 0,0 0-1 0 0,1 0 1 0 0,-1 0-1 0 0,0 0 1 0 0,0 1-1 0 0,1-1 1 0 0,-1 0-1 0 0,0 0 1 0 0,0 0-1 0 0,0 0 1 0 0,1 0-1 0 0,-1 0 1 0 0,0 0-1 0 0,0 0 1 0 0,1 0-1 0 0,-1 0 1 0 0,0 0-1 0 0,15-3 882 0 0,13-8 731 0 0,-17 6-1073 0 0,9-4 342 0 0,27-16-1 0 0,-42 22-893 0 0,-1 0-1 0 0,1 0 1 0 0,-1 0 0 0 0,0 0 0 0 0,0-1 0 0 0,-1 0 0 0 0,1 0 0 0 0,-1 0-1 0 0,0 0 1 0 0,0 0 0 0 0,4-8 0 0 0,-6 10-17 0 0,0 1 1 0 0,-1-1-1 0 0,1 0 1 0 0,-1 1-1 0 0,1-1 1 0 0,-1 0-1 0 0,0 1 1 0 0,0-1 0 0 0,0 0-1 0 0,0 1 1 0 0,0-1-1 0 0,0 0 1 0 0,0 1-1 0 0,0-1 1 0 0,-1 0-1 0 0,1 1 1 0 0,-1-1-1 0 0,1 1 1 0 0,-1-1-1 0 0,0 1 1 0 0,1-1-1 0 0,-1 1 1 0 0,0-1-1 0 0,0 1 1 0 0,0 0-1 0 0,0-1 1 0 0,0 1-1 0 0,-1 0 1 0 0,1 0-1 0 0,0 0 1 0 0,0 0-1 0 0,-1 0 1 0 0,1 0-1 0 0,-1 0 1 0 0,-1-1-1 0 0,-1 0 75 0 0,-1 0 1 0 0,0 0-1 0 0,0 0 0 0 0,0 1 0 0 0,0 0 1 0 0,0 0-1 0 0,0 0 0 0 0,-1 0 0 0 0,1 1 0 0 0,-7 0 1 0 0,-2 1 64 0 0,0 2 1 0 0,1-1 0 0 0,-1 2 0 0 0,1 0 0 0 0,-1 0 0 0 0,1 1 0 0 0,1 1 0 0 0,-19 11 0 0 0,16-8-34 0 0,0 1 1 0 0,1 0 0 0 0,0 1 0 0 0,1 1 0 0 0,0 0-1 0 0,-14 18 1 0 0,21-22-83 0 0,1-1-1 0 0,1 0 1 0 0,-1 1 0 0 0,1 0-1 0 0,1 0 1 0 0,-5 15 0 0 0,6-17-32 0 0,0 0 0 0 0,1 1 0 0 0,0-1 1 0 0,0 0-1 0 0,1 0 0 0 0,0 1 0 0 0,0-1 0 0 0,0 0 1 0 0,1 1-1 0 0,1 6 0 0 0,0-9-5 0 0,0 1-1 0 0,0 0 1 0 0,0-1-1 0 0,1 1 0 0 0,-1-1 1 0 0,1 0-1 0 0,0 1 1 0 0,0-2-1 0 0,1 1 1 0 0,-1 0-1 0 0,1 0 1 0 0,4 2-1 0 0,0 0 3 0 0,0 0 1 0 0,0 0-1 0 0,1-1 0 0 0,-1-1 1 0 0,12 5-1 0 0,-12-6-300 0 0,0-1 0 0 0,1 0 0 0 0,-1 0 0 0 0,1-1 0 0 0,12 1 0 0 0,41-3-5591 0 0,-28 0-2857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4.90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2297 6768 0 0,'0'0'844'0'0,"4"-4"709"0"0,5-12-235 0 0,-4 9-824 0 0,-1 0 0 0 0,6-14 0 0 0,1-4 220 0 0,2-1 1 0 0,21-33-1 0 0,-31 54-630 0 0,18-34 529 0 0,5-9-108 0 0,18-14 30 0 0,-22 34-186 0 0,24-43 0 0 0,16-51 269 0 0,42-72 412 0 0,-83 160-843 0 0,77-138 233 0 0,-53 74-292 0 0,23-50-35 0 0,138-219 31 0 0,-164 304-122 0 0,62-87-77 0 0,155-147 60 0 0,-203 241 21 0 0,123-94-1 0 0,-173 146 2 0 0,-1 0-1 0 0,1 1 1 0 0,-1 0 0 0 0,1 0-1 0 0,0 0 1 0 0,0 1 0 0 0,12-3-1 0 0,-18 5-6 0 0,1 0 0 0 0,0 0 0 0 0,-1 0 0 0 0,1 0 0 0 0,0 0 0 0 0,-1 0 0 0 0,1 0 0 0 0,0 0 0 0 0,-1 0 0 0 0,1 1 0 0 0,0-1 0 0 0,-1 0 0 0 0,1 0 0 0 0,0 1 0 0 0,-1-1 0 0 0,1 0 0 0 0,-1 1 0 0 0,1-1 0 0 0,-1 1 0 0 0,1-1 0 0 0,-1 1 0 0 0,1-1 0 0 0,-1 1 0 0 0,1-1 0 0 0,-1 1 0 0 0,0-1 0 0 0,1 1 0 0 0,-1 0 0 0 0,0-1 0 0 0,1 1 0 0 0,-1 0 0 0 0,0-1 0 0 0,0 1 0 0 0,0 0 0 0 0,0-1 0 0 0,1 1 0 0 0,-1 1 0 0 0,0 2 2 0 0,1 0 0 0 0,-1 0 0 0 0,0 0 1 0 0,0 7-1 0 0,-1-3 26 0 0,-1 0 0 0 0,1 0 0 0 0,-2 0 0 0 0,1 0 0 0 0,-1-1 0 0 0,-5 11 0 0 0,-29 41 29 0 0,5-8-11 0 0,-80 127 167 0 0,42-73 80 0 0,43-66-203 0 0,17-26-88 0 0,1 0 0 0 0,-13 25 0 0 0,17-28-2 0 0,0-1 0 0 0,1 0 0 0 0,0 1 0 0 0,0-1 0 0 0,-3 15 0 0 0,7-21 0 0 0,-1 0 0 0 0,1 0 0 0 0,0 0 0 0 0,0 0 0 0 0,0 0 0 0 0,0 0 0 0 0,0 0 0 0 0,1 1 0 0 0,0-1 0 0 0,-1-1 0 0 0,1 1 0 0 0,0 0 0 0 0,0 0 0 0 0,1 0 0 0 0,-1 0 0 0 0,1-1 0 0 0,-1 1 0 0 0,1 0 0 0 0,3 3 0 0 0,9 8 0 0 0,0-1 0 0 0,2 0 0 0 0,20 14 0 0 0,-2-3 0 0 0,-25-17-2 0 0,6 5 5 0 0,18 17-1 0 0,-29-25-5 0 0,0 1-1 0 0,0-1 1 0 0,0 1-1 0 0,-1 0 0 0 0,0 0 1 0 0,0 0-1 0 0,-1 0 1 0 0,4 9-1 0 0,-2-4-63 0 0,-3-7 43 0 0,0 0-1 0 0,0-1 1 0 0,0 1-1 0 0,0 0 1 0 0,-1-1-1 0 0,1 1 1 0 0,-1 0-1 0 0,1 0 1 0 0,-1-1-1 0 0,0 1 1 0 0,0 0-1 0 0,0 0 1 0 0,-1 0-1 0 0,1-1 1 0 0,-2 6-1 0 0,-4 14-94 0 0,4-16 114 0 0,1 0-1 0 0,-1 0 1 0 0,0 0-1 0 0,-1 0 1 0 0,-5 10-1 0 0,-4 1 52 0 0,-1-1 0 0 0,0 0 0 0 0,-2-1 0 0 0,1 0 1 0 0,-2-1-1 0 0,0-1 0 0 0,-1-1 0 0 0,0 0 0 0 0,-1-1 0 0 0,-24 11 0 0 0,0-3 80 0 0,-1-2 1 0 0,0-2 0 0 0,-73 15 0 0 0,-23-8 118 0 0,137-22-246 0 0,1 1-1 0 0,-1-1 1 0 0,0 0-1 0 0,0 0 1 0 0,0 0-1 0 0,0-1 1 0 0,0 1-1 0 0,0 0 1 0 0,0-1-1 0 0,0 1 1 0 0,0-1-1 0 0,0 0 1 0 0,1 1-1 0 0,-1-1 1 0 0,0 0-1 0 0,0 0 1 0 0,1 0-1 0 0,-3-2 1 0 0,3 2-24 0 0,0 0 0 0 0,1-1 0 0 0,-1 1 0 0 0,0 0 0 0 0,1 0 0 0 0,-1 0 1 0 0,1-1-1 0 0,-1 1 0 0 0,1 0 0 0 0,0-1 0 0 0,0 1 0 0 0,-1 0 0 0 0,1-1 0 0 0,0 1 1 0 0,0-1-1 0 0,0 1 0 0 0,1 0 0 0 0,-1-1 0 0 0,0 1 0 0 0,0 0 0 0 0,1-1 0 0 0,-1 1 1 0 0,1 0-1 0 0,-1 0 0 0 0,1-1 0 0 0,1-1 0 0 0,1-3-426 0 0,1-1 1 0 0,0 1-1 0 0,0 0 0 0 0,1 1 0 0 0,5-7 1 0 0,12-14-1247 0 0,23-29-567 0 0,3 6-21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222 177 18287 0 0,'0'0'1828'0'0,"1"1"-1673"0"0,2 1-61 0 0,-1-1-1 0 0,1 1 0 0 0,0-1 1 0 0,0 1-1 0 0,-1-1 1 0 0,1 0-1 0 0,0 0 1 0 0,0-1-1 0 0,0 1 1 0 0,0 0-1 0 0,0-1 1 0 0,0 0-1 0 0,0 0 1 0 0,0 0-1 0 0,0 0 1 0 0,0 0-1 0 0,0 0 1 0 0,0-1-1 0 0,0 0 1 0 0,0 1-1 0 0,0-1 0 0 0,0 0 1 0 0,-1-1-1 0 0,1 1 1 0 0,0 0-1 0 0,0-1 1 0 0,3-2-1 0 0,9-5 116 0 0,-3 2-127 0 0,-1 0 0 0 0,10-9 0 0 0,-18 13-74 0 0,0 1 1 0 0,0-1 0 0 0,0 0 0 0 0,-1 0 0 0 0,1 0-1 0 0,-1 0 1 0 0,0-1 0 0 0,0 1 0 0 0,0-1 0 0 0,-1 1-1 0 0,2-6 1 0 0,-2 6 23 0 0,0 1 0 0 0,0-1 0 0 0,-1 0-1 0 0,0 0 1 0 0,0 0 0 0 0,1 0 0 0 0,-2 0 0 0 0,1 0 0 0 0,0 0-1 0 0,-1 0 1 0 0,1 0 0 0 0,-1 0 0 0 0,0 0 0 0 0,0 0-1 0 0,0 0 1 0 0,0 1 0 0 0,0-1 0 0 0,-1 0 0 0 0,1 1-1 0 0,-1-1 1 0 0,-3-3 0 0 0,2 3-2 0 0,0 1 0 0 0,1-1 0 0 0,-1 1 0 0 0,0-1 0 0 0,0 1 0 0 0,-1 0 0 0 0,1 1 0 0 0,0-1 0 0 0,-1 0 0 0 0,1 1 0 0 0,-1 0 0 0 0,1 0 0 0 0,-1 0 0 0 0,1 0 0 0 0,-1 1 0 0 0,0-1 0 0 0,-4 1 0 0 0,-3 0 135 0 0,0 1 1 0 0,1 1-1 0 0,-1 0 0 0 0,1 0 0 0 0,0 1 0 0 0,0 1 0 0 0,-14 6 0 0 0,-4 3 475 0 0,-33 23-1 0 0,49-28-550 0 0,0 2 0 0 0,0 0 0 0 0,1 0 0 0 0,0 1 0 0 0,1 0-1 0 0,0 1 1 0 0,1 0 0 0 0,-13 23 0 0 0,18-28-85 0 0,1 0 0 0 0,0 0 0 0 0,0 0 0 0 0,1 1 0 0 0,0-1 0 0 0,0 1 0 0 0,1-1 0 0 0,0 1-1 0 0,1-1 1 0 0,-1 1 0 0 0,1 0 0 0 0,1-1 0 0 0,-1 1 0 0 0,1 0 0 0 0,1-1 0 0 0,1 8 0 0 0,-1-11-7 0 0,1 0 1 0 0,-1 0-1 0 0,0 0 1 0 0,1 0-1 0 0,0-1 1 0 0,0 1 0 0 0,0-1-1 0 0,0 0 1 0 0,0 0-1 0 0,1 0 1 0 0,-1 0-1 0 0,1-1 1 0 0,0 1-1 0 0,0-1 1 0 0,0 0-1 0 0,0 0 1 0 0,0-1-1 0 0,0 1 1 0 0,1-1-1 0 0,5 2 1 0 0,0-1-404 0 0,0-1 0 0 0,1 0 0 0 0,-1 0 0 0 0,0-1 0 0 0,0 0 0 0 0,0-1-1 0 0,0 0 1 0 0,13-3 0 0 0,19-7-8473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582 263 18687 0 0,'-15'14'671'0'0,"2"0"0"0"0,-1 1-1 0 0,-11 20 1 0 0,22-31-376 0 0,1-2-97 0 0,1-1 1 0 0,0 1-1 0 0,0 1 1 0 0,-1-1 0 0 0,1 0-1 0 0,1 0 1 0 0,-1 0-1 0 0,0 0 1 0 0,0 1-1 0 0,1-1 1 0 0,0 0 0 0 0,-1 1-1 0 0,1-1 1 0 0,0 0-1 0 0,0 4 1 0 0,0-5-163 0 0,1 0 1 0 0,-1 0-1 0 0,0 1 0 0 0,1-1 1 0 0,-1 0-1 0 0,1 0 0 0 0,0 0 1 0 0,-1 0-1 0 0,1 0 0 0 0,0 0 1 0 0,0 0-1 0 0,-1 0 0 0 0,1 0 1 0 0,0 0-1 0 0,0 0 0 0 0,0 0 1 0 0,0 0-1 0 0,0-1 0 0 0,0 1 1 0 0,0 0-1 0 0,1-1 0 0 0,-1 1 1 0 0,0-1-1 0 0,0 1 1 0 0,0-1-1 0 0,1 0 0 0 0,-1 0 1 0 0,0 1-1 0 0,0-1 0 0 0,2 0 1 0 0,8 1-16 0 0,0-1 1 0 0,0 0-1 0 0,0-1 1 0 0,-1 0-1 0 0,1-1 0 0 0,0 0 1 0 0,0-1-1 0 0,-1 0 1 0 0,0 0-1 0 0,0-1 1 0 0,0-1-1 0 0,0 1 1 0 0,0-2-1 0 0,8-5 1 0 0,10-9 15 0 0,-2 0 0 0 0,-1-2 0 0 0,31-32 0 0 0,-38 35-32 0 0,24-33-1 0 0,-36 44 13 0 0,0-1 0 0 0,-1 0 0 0 0,0-1 0 0 0,0 1 0 0 0,-1-1 0 0 0,4-17 0 0 0,-6 21 8 0 0,-1-1 0 0 0,0 1 0 0 0,0 0 0 0 0,-1-1 0 0 0,1 0 0 0 0,-2-7 0 0 0,1 12-20 0 0,0 0 0 0 0,-1 0 0 0 0,1 1 0 0 0,-1-1-1 0 0,1 0 1 0 0,-1 0 0 0 0,1 1 0 0 0,-1-1 0 0 0,0 0-1 0 0,0 1 1 0 0,0-1 0 0 0,0 1 0 0 0,0-1-1 0 0,0 1 1 0 0,0-1 0 0 0,0 1 0 0 0,-1 0 0 0 0,1 0-1 0 0,-1 0 1 0 0,1-1 0 0 0,-1 1 0 0 0,1 1 0 0 0,-1-1-1 0 0,1 0 1 0 0,-1 0 0 0 0,0 0 0 0 0,-1 0 0 0 0,-4 0 8 0 0,1 1 0 0 0,0-1 0 0 0,0 1 0 0 0,-1 0 1 0 0,1 1-1 0 0,0 0 0 0 0,0-1 0 0 0,0 2 1 0 0,0-1-1 0 0,0 1 0 0 0,0 0 0 0 0,0 0 1 0 0,-7 4-1 0 0,-6 4 38 0 0,-1 1 1 0 0,-23 18 0 0 0,-7 8 183 0 0,-77 76 1 0 0,-32 60 123 0 0,99-102-189 0 0,4 1 1 0 0,-74 130-1 0 0,104-155-154 0 0,2 1 0 0 0,3 1 1 0 0,1 1-1 0 0,-13 55 0 0 0,33-102-16 0 0,-6 21-42 0 0,0-1 1 0 0,-1 29-1 0 0,6-45 29 0 0,1-1 0 0 0,0 0 1 0 0,0 0-1 0 0,1 1 0 0 0,-1-1 0 0 0,1 0 1 0 0,1 0-1 0 0,-1 0 0 0 0,1 0 0 0 0,0 0 0 0 0,0 0 1 0 0,1-1-1 0 0,6 12 0 0 0,-8-15-11 0 0,1 0 1 0 0,0 0-1 0 0,0 0 0 0 0,0-1 0 0 0,0 1 1 0 0,0 0-1 0 0,0-1 0 0 0,0 1 1 0 0,0-1-1 0 0,0 0 0 0 0,1 1 0 0 0,-1-1 1 0 0,1-1-1 0 0,4 2 0 0 0,-3-1-14 0 0,0 0-1 0 0,0-1 1 0 0,1 0-1 0 0,-1 0 0 0 0,0 0 1 0 0,1 0-1 0 0,-1-1 1 0 0,6-1-1 0 0,0-1-11 0 0,1 0-1 0 0,-1-1 1 0 0,0-1 0 0 0,0 0-1 0 0,0 0 1 0 0,11-9-1 0 0,29-22-45 0 0,-19 12 51 0 0,1 2-1 0 0,0 2 1 0 0,56-27 0 0 0,-86 46 50 0 0,0 1 1 0 0,1-1-1 0 0,-1 0 1 0 0,0 0-1 0 0,1 1 0 0 0,-1-1 1 0 0,0 1-1 0 0,1 0 1 0 0,-1 0-1 0 0,0 0 1 0 0,4 0-1 0 0,-5 1 3 0 0,0-1-1 0 0,0 0 1 0 0,0 1-1 0 0,0-1 1 0 0,0 1 0 0 0,0-1-1 0 0,0 1 1 0 0,0-1-1 0 0,-1 1 1 0 0,1 0 0 0 0,0-1-1 0 0,0 1 1 0 0,-1 0-1 0 0,1 0 1 0 0,0 0 0 0 0,-1-1-1 0 0,1 1 1 0 0,-1 0-1 0 0,1 0 1 0 0,-1 0-1 0 0,0 0 1 0 0,1 0 0 0 0,-1 0-1 0 0,0 0 1 0 0,0 0-1 0 0,1 0 1 0 0,-1 0 0 0 0,0 2-1 0 0,2 28 373 0 0,-1-13-208 0 0,1 0 1 0 0,7 32-1 0 0,-8-46-169 0 0,0 0 0 0 0,0 0 0 0 0,1 0 1 0 0,0 0-1 0 0,0 0 0 0 0,0 0 0 0 0,0 0 0 0 0,0-1 0 0 0,1 1 1 0 0,-1-1-1 0 0,1 0 0 0 0,0 0 0 0 0,0 1 0 0 0,1-2 0 0 0,-1 1 1 0 0,7 4-1 0 0,-7-5-163 0 0,0-1 0 0 0,0 0 1 0 0,0 0-1 0 0,0 0 0 0 0,0 0 1 0 0,1-1-1 0 0,-1 1 0 0 0,0-1 0 0 0,0 0 1 0 0,0 0-1 0 0,0 0 0 0 0,1 0 1 0 0,-1-1-1 0 0,5 0 0 0 0,-2-1-515 0 0,0 0-1 0 0,1-1 0 0 0,-1 1 1 0 0,0-1-1 0 0,9-6 1 0 0,11-10-1555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3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 14944 0 0,'0'0'1504'0'0,"-8"9"331"0"0,1 1-1164 0 0,1 0-1 0 0,-1 0 0 0 0,2 1 0 0 0,-1 0 0 0 0,2 0 0 0 0,-1 0 0 0 0,2 0 0 0 0,-4 18 0 0 0,5-23-570 0 0,0 3 222 0 0,0 1 1 0 0,-2 20-1 0 0,4-26-251 0 0,0 0 0 0 0,0 0 0 0 0,0 1 0 0 0,1-1 0 0 0,-1 0-1 0 0,1 0 1 0 0,0 0 0 0 0,0 0 0 0 0,3 7 0 0 0,-3-10-81 0 0,0 0 1 0 0,0 1-1 0 0,0-1 1 0 0,0 0-1 0 0,0 0 1 0 0,0 0-1 0 0,0 0 1 0 0,0 0-1 0 0,1 0 0 0 0,-1 0 1 0 0,0 0-1 0 0,1 0 1 0 0,-1-1-1 0 0,1 1 1 0 0,-1 0-1 0 0,1-1 1 0 0,-1 1-1 0 0,1-1 1 0 0,-1 0-1 0 0,1 1 1 0 0,-1-1-1 0 0,1 0 0 0 0,0 0 1 0 0,-1 0-1 0 0,1 0 1 0 0,-1 0-1 0 0,1-1 1 0 0,0 1-1 0 0,-1 0 1 0 0,1-1-1 0 0,-1 1 1 0 0,3-2-1 0 0,6-2 101 0 0,-1 0 0 0 0,0 0 0 0 0,16-11 0 0 0,-21 12-88 0 0,97-70-104 0 0,-1 2-37 0 0,-63 45 225 0 0,-23 15-22 0 0,1 2-1 0 0,21-13 0 0 0,-35 22-64 0 0,-1 0 0 0 0,0 0 0 0 0,0 0 0 0 0,1 0 0 0 0,-1 0 0 0 0,0 0 0 0 0,0 0 0 0 0,1 0 0 0 0,-1 0 0 0 0,0 1 0 0 0,1-1 0 0 0,-1 0 0 0 0,0 0 0 0 0,0 0 0 0 0,1 0 0 0 0,-1 0 0 0 0,0 1 0 0 0,0-1 0 0 0,0 0 0 0 0,1 0 0 0 0,-1 0 0 0 0,0 1 0 0 0,0-1 0 0 0,0 0 0 0 0,1 0 0 0 0,-1 0 0 0 0,0 1 0 0 0,0-1 0 0 0,0 0 0 0 0,0 1 0 0 0,0-1 0 0 0,0 0 0 0 0,0 0 0 0 0,0 1 0 0 0,1-1 0 0 0,-1 0 0 0 0,0 0 0 0 0,0 1 0 0 0,0-1 0 0 0,0 0 0 0 0,0 1 0 0 0,-1-1 0 0 0,2 10 0 0 0,-1-1 0 0 0,0 0 0 0 0,-1 1 0 0 0,0-1 0 0 0,-3 13 0 0 0,2-14 0 0 0,1 0 0 0 0,0 0 0 0 0,0 1 0 0 0,1-1 0 0 0,0 0 0 0 0,0 0 0 0 0,2 10 0 0 0,-1-13 0 0 0,0 0 0 0 0,0-1 0 0 0,0 1 0 0 0,1-1 0 0 0,0 1 0 0 0,0-1 0 0 0,4 7 0 0 0,-5-10 0 0 0,0 1 0 0 0,1-1 0 0 0,-1 1 0 0 0,1-1 0 0 0,-1 0 0 0 0,1 0 0 0 0,0 0 0 0 0,0 0 0 0 0,-1 0 0 0 0,1 0 0 0 0,0 0 0 0 0,0 0 0 0 0,0-1 0 0 0,0 1 0 0 0,0-1 0 0 0,0 1 0 0 0,0-1 0 0 0,0 0 0 0 0,0 0 0 0 0,3 0 0 0 0,3-1 0 0 0,1 0 0 0 0,-1 0 0 0 0,0 0 0 0 0,1-1 0 0 0,-1-1 0 0 0,9-3 0 0 0,49-24 0 0 0,-57 25 0 0 0,5-3-151 0 0,0 0-1 0 0,12-12 0 0 0,13-7-547 0 0,-7 0-5279 0 0,-24 23-1185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3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132 385 16671 0 0,'0'0'1512'0'0,"7"-4"-1216"0"0,9-3 764 0 0,0-2-1 0 0,-1 0 0 0 0,25-18 0 0 0,7-5-749 0 0,14-12-188 0 0,-27 18 33 0 0,-25 18-111 0 0,-1 0 0 0 0,0-1 0 0 0,-1 1 0 0 0,0-2 0 0 0,12-18 0 0 0,-18 27-18 0 0,1-3 18 0 0,-1 1 1 0 0,1 0 0 0 0,-1-1-1 0 0,0 1 1 0 0,0-1-1 0 0,0 1 1 0 0,0-1 0 0 0,-1 1-1 0 0,0-1 1 0 0,1 0 0 0 0,-1 1-1 0 0,-1-1 1 0 0,1 1-1 0 0,0-1 1 0 0,-1 0 0 0 0,0-3-1 0 0,-2-2 93 0 0,0 0 0 0 0,0 1 0 0 0,0-1 0 0 0,-1 0 0 0 0,-5-7 0 0 0,8 13-87 0 0,-1 1 0 0 0,0 0 0 0 0,0 0 1 0 0,0 0-1 0 0,0 0 0 0 0,0 0 0 0 0,-1 0 1 0 0,1 0-1 0 0,0 1 0 0 0,-1-1 0 0 0,1 1 1 0 0,-1-1-1 0 0,0 1 0 0 0,0 0 0 0 0,1 0 1 0 0,-1 1-1 0 0,0-1 0 0 0,0 0 0 0 0,0 1 0 0 0,0 0 1 0 0,1-1-1 0 0,-1 1 0 0 0,0 0 0 0 0,-4 1 1 0 0,-3 0 57 0 0,-1 1 0 0 0,1 0 0 0 0,0 0 0 0 0,0 1 1 0 0,-14 6-1 0 0,6 0 112 0 0,0 1-1 0 0,0 0 1 0 0,-16 14 0 0 0,10-8-41 0 0,10-6-202 0 0,1 1 0 0 0,-1 0-1 0 0,2 1 1 0 0,0 0-1 0 0,0 1 1 0 0,1 0-1 0 0,1 1 1 0 0,0 0-1 0 0,1 0 1 0 0,1 1-1 0 0,0 1 1 0 0,-6 18-1 0 0,11-27 31 0 0,2 0-1 0 0,-1 0 0 0 0,1 1 1 0 0,0-1-1 0 0,0 1 0 0 0,1-1 1 0 0,0 0-1 0 0,0 1 1 0 0,2 7-1 0 0,-2-12-62 0 0,1 0 0 0 0,0 0 0 0 0,0 0 1 0 0,0 0-1 0 0,0 0 0 0 0,0 0 0 0 0,0 0 0 0 0,1 0 1 0 0,-1 0-1 0 0,1-1 0 0 0,0 1 0 0 0,0-1 0 0 0,0 1 0 0 0,0-1 1 0 0,0 0-1 0 0,1 0 0 0 0,-1 0 0 0 0,1 0 0 0 0,-1 0 0 0 0,1 0 1 0 0,0-1-1 0 0,0 1 0 0 0,3 0 0 0 0,20 4-1927 0 0,2-5-3904 0 0,2-5-2158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853 4 19375 0 0,'0'0'439'0'0,"-1"-1"-288"0"0,0 1-1 0 0,0-1 1 0 0,-1 1-1 0 0,1-1 1 0 0,0 1-1 0 0,-1 0 1 0 0,1 0-1 0 0,0-1 1 0 0,-3 1-1 0 0,-6 3 71 0 0,0 1 1 0 0,1 0-1 0 0,-1 0 0 0 0,1 0 0 0 0,0 1 0 0 0,0 1 0 0 0,1 0 0 0 0,-1 0 0 0 0,-8 8 1 0 0,-3 6 567 0 0,0 1 1 0 0,-19 25-1 0 0,23-24-551 0 0,1 0 1 0 0,0 2-1 0 0,-18 44 0 0 0,-23 80 501 0 0,42-101-739 0 0,2 1 0 0 0,2 0 0 0 0,-4 54 0 0 0,2 7-628 0 0,-5-1 0 0 0,-55 189 0 0 0,60-259 601 0 0,-34 69-1 0 0,38-92 30 0 0,0 0-1 0 0,-2-1 0 0 0,0 0 1 0 0,0 0-1 0 0,-1-1 0 0 0,0-1 1 0 0,-15 12-1 0 0,21-20 58 0 0,0 0-1 0 0,0-1 0 0 0,0 0 1 0 0,0 0-1 0 0,-1 0 0 0 0,0-1 1 0 0,1 0-1 0 0,-1 0 1 0 0,0 0-1 0 0,0-1 0 0 0,0 0 1 0 0,0 0-1 0 0,-12 0 1 0 0,13-1-8 0 0,1 0 0 0 0,-1 0 0 0 0,0-1 0 0 0,1 0 0 0 0,-1 0 0 0 0,1 0 0 0 0,0-1 0 0 0,-1 1 0 0 0,1-1 0 0 0,0 0 0 0 0,0 0 0 0 0,0-1 0 0 0,0 1 0 0 0,0-1 0 0 0,0 0 0 0 0,1 0 0 0 0,-1 0 0 0 0,-2-4 0 0 0,0-1 1 0 0,0-1 0 0 0,1 1 0 0 0,0-1 0 0 0,0 0 0 0 0,1 0 0 0 0,1-1 1 0 0,-1 1-1 0 0,2-1 0 0 0,-1 0 0 0 0,1 0 0 0 0,1 1 0 0 0,-1-2 0 0 0,2-18 0 0 0,1 6 279 0 0,0 1-1 0 0,2-1 0 0 0,1 0 1 0 0,13-42-1 0 0,-6 35-128 0 0,0 1-1 0 0,2 1 0 0 0,17-27 1 0 0,56-74 396 0 0,-65 103-581 0 0,1 1-1 0 0,1 1 1 0 0,1 1-1 0 0,1 1 0 0 0,1 1 1 0 0,1 1-1 0 0,1 2 1 0 0,0 0-1 0 0,1 2 1 0 0,43-17-1 0 0,28-3-4425 0 0,-76 28-5423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4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291 226 12552 0 0,'-8'0'1119'0'0,"1"0"3240"0"0,7 0-4319 0 0,0 0 0 0 0,0 0-1 0 0,0 0 1 0 0,0 1 0 0 0,0-1-1 0 0,0 0 1 0 0,0 0 0 0 0,0 0-1 0 0,0 1 1 0 0,0-1 0 0 0,0 0 0 0 0,0 0-1 0 0,0 0 1 0 0,0 0 0 0 0,0 1-1 0 0,0-1 1 0 0,0 0 0 0 0,0 0 0 0 0,0 0-1 0 0,0 1 1 0 0,0-1 0 0 0,0 0-1 0 0,0 0 1 0 0,0 0 0 0 0,0 0-1 0 0,0 1 1 0 0,1-1 0 0 0,-1 0 0 0 0,0 0-1 0 0,0 0 1 0 0,0 0 0 0 0,0 0-1 0 0,0 1 1 0 0,1-1 0 0 0,-1 0 0 0 0,0 0-1 0 0,0 0 1 0 0,0 0 0 0 0,1 0-1 0 0,4 7 374 0 0,-1-5-301 0 0,0 0-1 0 0,0 0 0 0 0,0 0 1 0 0,1-1-1 0 0,-1 1 0 0 0,0-1 1 0 0,1 0-1 0 0,-1 0 0 0 0,0-1 1 0 0,1 1-1 0 0,-1-1 0 0 0,1 0 1 0 0,-1 0-1 0 0,1 0 0 0 0,-1-1 1 0 0,1 0-1 0 0,-1 1 0 0 0,0-2 1 0 0,1 1-1 0 0,-1 0 0 0 0,5-3 1 0 0,2-1 27 0 0,-1 0 1 0 0,0-1 0 0 0,0 0 0 0 0,0 0 0 0 0,0-1 0 0 0,-1-1-1 0 0,8-8 1 0 0,-10 10-85 0 0,-1 0 1 0 0,0-1-1 0 0,-1 0 0 0 0,5-8 0 0 0,-9 13-45 0 0,1 0 1 0 0,-1 0-1 0 0,0 0 1 0 0,0 0-1 0 0,-1 0 1 0 0,1 0-1 0 0,0-1 1 0 0,-1 1-1 0 0,1 0 1 0 0,-1 0-1 0 0,0-1 1 0 0,0 1-1 0 0,0 0 1 0 0,0 0-1 0 0,0-1 1 0 0,0 1-1 0 0,-1 0 1 0 0,1 0-1 0 0,-1-1 1 0 0,-1-2-1 0 0,-3-11 52 0 0,4 14-52 0 0,1 1 0 0 0,-1-1 0 0 0,0 0-1 0 0,1 0 1 0 0,-1 0 0 0 0,0 0 0 0 0,0 1 0 0 0,0-1-1 0 0,-2-2 1 0 0,-2-2 51 0 0,-1 0-1 0 0,0 0 0 0 0,0 0 1 0 0,-1 0-1 0 0,-11-7 1 0 0,14 11-33 0 0,1 0 1 0 0,-1 0 0 0 0,0 0-1 0 0,-1 0 1 0 0,1 1 0 0 0,0 0 0 0 0,0 0-1 0 0,-1 0 1 0 0,1 0 0 0 0,0 1 0 0 0,-1-1-1 0 0,-6 2 1 0 0,-6 1 79 0 0,0 0 0 0 0,1 2 0 0 0,-1 0 0 0 0,1 1 0 0 0,0 0 0 0 0,0 2 0 0 0,1 0 0 0 0,0 0 0 0 0,0 2 0 0 0,1-1 0 0 0,-27 23 0 0 0,17-13 47 0 0,2 2 0 0 0,-31 33 0 0 0,44-42-138 0 0,0 0 1 0 0,1 1-1 0 0,0 0 0 0 0,1 0 0 0 0,1 0 0 0 0,0 1 1 0 0,-7 19-1 0 0,11-26-13 0 0,1-1 0 0 0,0 0-1 0 0,1 0 1 0 0,-1 1 0 0 0,1-1 0 0 0,0 1 0 0 0,0-1 0 0 0,1 6 0 0 0,0-7-3 0 0,-1-1 0 0 0,1 0 0 0 0,0 0 0 0 0,0 0 0 0 0,0 0 1 0 0,0-1-1 0 0,0 1 0 0 0,1 0 0 0 0,-1 0 0 0 0,1-1 0 0 0,0 1 1 0 0,0-1-1 0 0,0 1 0 0 0,0-1 0 0 0,3 3 0 0 0,3 0-17 0 0,0 0 0 0 0,1 0 1 0 0,0 0-1 0 0,0-1 0 0 0,0-1 0 0 0,0 1 0 0 0,1-1 0 0 0,-1-1 0 0 0,1 0 0 0 0,0 0 0 0 0,-1-1 1 0 0,1 0-1 0 0,0-1 0 0 0,16-1 0 0 0,3-2-84 0 0,0-2 0 0 0,0 0 0 0 0,46-16 0 0 0,-37 7-821 0 0,-1-2 1 0 0,0-1 0 0 0,-2-1 0 0 0,0-3 0 0 0,58-44-1 0 0,-86 59 755 0 0,0 0-1 0 0,-1-1 0 0 0,0 1 1 0 0,-1-1-1 0 0,1-1 0 0 0,7-13 1810 0 0,-16 22-1469 0 0,1 0 0 0 0,0 1 1 0 0,-1-1-1 0 0,1 0 0 0 0,0 1 0 0 0,0-1 0 0 0,0 1 0 0 0,0 0 1 0 0,0 0-1 0 0,-3 4 0 0 0,-1 0 178 0 0,-4 5-35 0 0,1 1 1 0 0,0 0-1 0 0,0 0 1 0 0,2 1-1 0 0,-1 0 0 0 0,2 0 1 0 0,-7 18-1 0 0,4-10-216 0 0,5-12-64 0 0,0 1-1 0 0,1 0 1 0 0,0 0 0 0 0,1 1 0 0 0,0-1-1 0 0,-1 17 1 0 0,1-16-37 0 0,2-10 3 0 0,0 0 0 0 0,-1 0 0 0 0,1 0 0 0 0,0 0 1 0 0,0 0-1 0 0,0 0 0 0 0,0 0 0 0 0,0 0 0 0 0,0 0 0 0 0,0 0 1 0 0,0 0-1 0 0,1 0 0 0 0,-1 0 0 0 0,0-1 0 0 0,1 1 0 0 0,0 2 1 0 0,-1-3-43 0 0,0 1 1 0 0,1-1 0 0 0,-1 0 0 0 0,0 1 0 0 0,1-1-1 0 0,-1 0 1 0 0,0 1 0 0 0,1-1 0 0 0,-1 0 0 0 0,1 1-1 0 0,-1-1 1 0 0,1 0 0 0 0,-1 0 0 0 0,1 1 0 0 0,-1-1 0 0 0,1 0-1 0 0,-1 0 1 0 0,1 0 0 0 0,-1 0 0 0 0,1 0 0 0 0,-1 0-1 0 0,1 0 1 0 0,0 0 0 0 0,-1 0 0 0 0,1 0 0 0 0,-1 0-1 0 0,1 0 1 0 0,-1 0 0 0 0,1 0 0 0 0,-1-1 0 0 0,1 1 0 0 0,-1 0-1 0 0,1 0 1 0 0,-1-1 0 0 0,1 1 0 0 0,-1 0 0 0 0,0 0-1 0 0,1-1 1 0 0,-1 1 0 0 0,1-1 0 0 0,-1 1 0 0 0,1-1 0 0 0,0 0-172 0 0,13-9-849 0 0,3-1-12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15088 0 0,'-7'0'328'0'0,"1"0"72"0"0,-9 3 16 0 0,8-3 7 0 0,-6 4-335 0 0,1 1-88 0 0,1-1 0 0 0,5 2 0 0 0,2 0 168 0 0,1 4 24 0 0,-1-1 0 0 0,4 0-4783 0 0,0 4-953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17447 0 0,'0'0'1750'0'0,"-1"9"-1061"0"0,0-6-538 0 0,0-1 0 0 0,0 0-1 0 0,0 1 1 0 0,0-1 0 0 0,0 0 0 0 0,-1 0 0 0 0,-2 4-1 0 0,-5 8 413 0 0,-15 25 232 0 0,17-30-584 0 0,1 0 0 0 0,0 1 0 0 0,-7 16 0 0 0,10-18-59 0 0,0 0-38 0 0,0 0 0 0 0,0 0-1 0 0,1 0 1 0 0,-2 12 0 0 0,4-18-111 0 0,0 0 0 0 0,0 0 0 0 0,0-1 1 0 0,0 1-1 0 0,0 0 0 0 0,0 0 0 0 0,0 0 0 0 0,1-1 1 0 0,-1 1-1 0 0,1 0 0 0 0,-1-1 0 0 0,1 1 0 0 0,0 0 1 0 0,-1-1-1 0 0,1 1 0 0 0,0-1 0 0 0,0 1 0 0 0,0-1 1 0 0,0 1-1 0 0,0-1 0 0 0,1 0 0 0 0,-1 0 1 0 0,0 1-1 0 0,1-1 0 0 0,-1 0 0 0 0,1 0 0 0 0,1 1 1 0 0,0-1 13 0 0,1 0 0 0 0,0 0 1 0 0,0 0-1 0 0,-1 0 0 0 0,1 0 0 0 0,0-1 1 0 0,0 1-1 0 0,0-1 0 0 0,0 0 1 0 0,-1-1-1 0 0,1 1 0 0 0,0 0 1 0 0,0-1-1 0 0,5-2 0 0 0,3 0-32 0 0,0-1-1 0 0,-1-1 1 0 0,15-7-1 0 0,-1-3-22 0 0,-1 0-1 0 0,0-1 1 0 0,30-28 0 0 0,-41 33-113 0 0,20-13 0 0 0,-26 21 78 0 0,-7 3 73 0 0,0 0-1 0 0,0 0 1 0 0,1 0-1 0 0,-1 0 1 0 0,0 0 0 0 0,0 1-1 0 0,0-1 1 0 0,1 0 0 0 0,-1 0-1 0 0,0 0 1 0 0,0 0 0 0 0,0 0-1 0 0,0 0 1 0 0,1 0-1 0 0,-1 0 1 0 0,0 0 0 0 0,0 1-1 0 0,0-1 1 0 0,0 0 0 0 0,0 0-1 0 0,1 0 1 0 0,-1 0 0 0 0,0 1-1 0 0,0-1 1 0 0,0 0-1 0 0,0 0 1 0 0,0 0 0 0 0,0 0-1 0 0,0 1 1 0 0,0-1 0 0 0,0 0-1 0 0,0 0 1 0 0,0 0 0 0 0,0 1-1 0 0,0-1 1 0 0,0 4 21 0 0,-2 22 272 0 0,1-16-291 0 0,1 0 0 0 0,-1 0 0 0 0,3 17 0 0 0,-2-25 7 0 0,0 0 1 0 0,1 0-1 0 0,-1 0 0 0 0,1 0 0 0 0,-1-1 0 0 0,1 1 0 0 0,0 0 1 0 0,0 0-1 0 0,0 0 0 0 0,0-1 0 0 0,0 1 0 0 0,0-1 1 0 0,0 1-1 0 0,0-1 0 0 0,1 1 0 0 0,-1-1 0 0 0,1 1 0 0 0,-1-1 1 0 0,1 0-1 0 0,-1 0 0 0 0,1 0 0 0 0,0 0 0 0 0,-1 0 0 0 0,4 1 1 0 0,-4-2-86 0 0,36 10-131 0 0,-11-8-6372 0 0,-6-5-920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5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944 621 18599 0 0,'-1'0'187'0'0,"-37"11"1543"0"0,36-10-1547 0 0,0 0 0 0 0,-1 0-1 0 0,1 0 1 0 0,0 0 0 0 0,-1 0-1 0 0,1 0 1 0 0,0 1 0 0 0,0-1 0 0 0,0 1-1 0 0,0 0 1 0 0,-3 4 2189 0 0,18-7-2212 0 0,1 0 0 0 0,-1-1 0 0 0,1 0 1 0 0,-1-1-1 0 0,0 0 0 0 0,0-2 0 0 0,0 1 0 0 0,-1-1 1 0 0,16-9-1 0 0,5-6-168 0 0,-1 0 0 0 0,30-27 1 0 0,-39 27 21 0 0,0-1 0 0 0,-2-1 1 0 0,0-1-1 0 0,-2-1 1 0 0,0 0-1 0 0,26-48 1 0 0,-37 57 12 0 0,0-1-1 0 0,-1 0 1 0 0,-1-1 0 0 0,-1 1 0 0 0,0-1 0 0 0,3-26-1 0 0,-7 33-15 0 0,0 0 0 0 0,0 0 0 0 0,-1 0 0 0 0,0 0 0 0 0,-1 0 0 0 0,0 0 0 0 0,-1 0 0 0 0,0 0 0 0 0,0 0 0 0 0,-1 0 0 0 0,-1 1 0 0 0,-6-14 1 0 0,9 21 0 0 0,0-1 0 0 0,0 1 0 0 0,-1-1 0 0 0,0 1 0 0 0,1 0 0 0 0,-1 0 0 0 0,0 0 0 0 0,0 0 0 0 0,0 0 0 0 0,0 0 0 0 0,-1 0 0 0 0,1 1 0 0 0,0-1 1 0 0,-1 1-1 0 0,1-1 0 0 0,-1 1 0 0 0,-3-1 0 0 0,2 1 15 0 0,-1 1 1 0 0,0-1 0 0 0,0 1-1 0 0,1 0 1 0 0,-1 0-1 0 0,0 1 1 0 0,0-1 0 0 0,0 1-1 0 0,-5 2 1 0 0,-9 2 95 0 0,-1 1 0 0 0,2 2 1 0 0,-1-1-1 0 0,-22 14 0 0 0,-68 49 226 0 0,70-41-260 0 0,2 2 0 0 0,1 1 0 0 0,-55 63 0 0 0,33-23-15 0 0,-50 81 0 0 0,65-83-100 0 0,4 2 0 0 0,2 2 1 0 0,-31 93-1 0 0,-60 242 44 0 0,6 165 617 0 0,117-543-738 0 0,-4 18-159 0 0,-39 185 649 0 0,48-231-402 0 0,-11 32-430 0 0,10-33 415 0 0,0 0 1 0 0,0 1-1 0 0,0-1 1 0 0,0 0-1 0 0,-1 0 1 0 0,1 0-1 0 0,-1 0 1 0 0,1 0-1 0 0,-1 0 1 0 0,0 0-1 0 0,-2 2 0 0 0,-6-1-12 0 0,7-3 7 0 0,0-1-1 0 0,0 0 1 0 0,1 0 0 0 0,-1 0 0 0 0,0 0 0 0 0,0 0-1 0 0,1-1 1 0 0,-1 1 0 0 0,0-1 0 0 0,1 0 0 0 0,0 0-1 0 0,-1 0 1 0 0,1 0 0 0 0,0 0 0 0 0,0 0-1 0 0,0 0 1 0 0,0-1 0 0 0,1 1 0 0 0,-4-6 0 0 0,0-1 52 0 0,-1-1 1 0 0,1 0 0 0 0,1 0-1 0 0,-4-12 1 0 0,-4-23 165 0 0,3-1 0 0 0,1 1 0 0 0,-2-66 0 0 0,9 85 17 0 0,2 1 0 0 0,1 0 1 0 0,0 0-1 0 0,8-27 0 0 0,-8 43-181 0 0,1 1 1 0 0,0 0-1 0 0,0 0 0 0 0,1 0 1 0 0,0 0-1 0 0,0 1 0 0 0,1-1 1 0 0,0 1-1 0 0,1 0 0 0 0,11-12 0 0 0,2 2-43 0 0,0 0 0 0 0,32-20 0 0 0,-8 11-413 0 0,2 1 0 0 0,69-27 0 0 0,-66 31-2320 0 0,-19 7-6602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6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161 236 12896 0 0,'0'0'997'0'0,"-1"0"-656"0"0,-5 0 1814 0 0,17-12 946 0 0,33-18-501 0 0,-35 25-2434 0 0,0-1 0 0 0,-1 0 0 0 0,0 0-1 0 0,0 0 1 0 0,0-1 0 0 0,-1 0-1 0 0,1-1 1 0 0,10-15 0 0 0,-17 21-136 0 0,0 0-1 0 0,1-1 1 0 0,-1 1 0 0 0,0 0-1 0 0,-1-1 1 0 0,1 1 0 0 0,0-1-1 0 0,-1 1 1 0 0,1-1 0 0 0,-1 1-1 0 0,0-1 1 0 0,0 1 0 0 0,0-1-1 0 0,0 1 1 0 0,0-1 0 0 0,-1 1-1 0 0,1-1 1 0 0,-1 1 0 0 0,0-1-1 0 0,1 1 1 0 0,-1 0 0 0 0,-2-3-1 0 0,1 1 31 0 0,-1 0-1 0 0,1 0 0 0 0,-1 0 1 0 0,-1 1-1 0 0,1 0 0 0 0,0-1 1 0 0,-1 1-1 0 0,1 0 1 0 0,-1 1-1 0 0,0-1 0 0 0,-5-2 1 0 0,4 2 13 0 0,0 0 1 0 0,0 1-1 0 0,0 0 1 0 0,0 0 0 0 0,0 0-1 0 0,0 1 1 0 0,0-1-1 0 0,-1 1 1 0 0,1 1-1 0 0,-1-1 1 0 0,1 1 0 0 0,0 0-1 0 0,-1 0 1 0 0,1 0-1 0 0,-1 1 1 0 0,1 0 0 0 0,0 0-1 0 0,-1 0 1 0 0,1 0-1 0 0,-6 4 1 0 0,2-2-2 0 0,1 1-1 0 0,1 0 1 0 0,-1 1 0 0 0,1 0 0 0 0,0 0 0 0 0,0 0 0 0 0,0 1-1 0 0,0 0 1 0 0,1 1 0 0 0,0-1 0 0 0,1 1 0 0 0,-1 0 0 0 0,2 0-1 0 0,-5 9 1 0 0,2-4-2 0 0,2 0 1 0 0,0 0-1 0 0,-5 20 1 0 0,9-26-59 0 0,0 0 1 0 0,0-1 0 0 0,0 1 0 0 0,1 0 0 0 0,0 0 0 0 0,0 0 0 0 0,1-1 0 0 0,0 1 0 0 0,0 0 0 0 0,3 9 0 0 0,-4-12-13 0 0,1-1 0 0 0,0 0-1 0 0,0 1 1 0 0,0-1 0 0 0,1 0 0 0 0,-1 1 0 0 0,1-1-1 0 0,-1 0 1 0 0,1 0 0 0 0,-1 0 0 0 0,1-1-1 0 0,0 1 1 0 0,0 0 0 0 0,0-1 0 0 0,0 1-1 0 0,0-1 1 0 0,3 2 0 0 0,-1-2 3 0 0,-1 1-1 0 0,1-1 1 0 0,0 0 0 0 0,0 0-1 0 0,0-1 1 0 0,-1 1-1 0 0,1-1 1 0 0,0 0 0 0 0,0 0-1 0 0,5-1 1 0 0,5-1 5 0 0,0-1 1 0 0,0-1-1 0 0,-1 0 0 0 0,1-1 0 0 0,12-6 1 0 0,-20 8 2 0 0,10-3-4 0 0,0-2 0 0 0,0 1 0 0 0,-1-2 0 0 0,-1 0 0 0 0,23-18 0 0 0,-26 17-14 0 0,-8 8 13 0 0,0 0 1 0 0,-1-1-1 0 0,1 1 0 0 0,-1-1 0 0 0,1 0 1 0 0,-1 0-1 0 0,0 0 0 0 0,0 0 1 0 0,0 0-1 0 0,0 0 0 0 0,-1-1 1 0 0,3-5-1 0 0,-11 9 47 0 0,4 1-50 0 0,1 0 1 0 0,-1 1-1 0 0,1 0 0 0 0,0 0 0 0 0,-1-1 1 0 0,1 1-1 0 0,0 1 0 0 0,0-1 0 0 0,0 0 0 0 0,0 0 1 0 0,1 1-1 0 0,-1-1 0 0 0,1 1 0 0 0,-1-1 1 0 0,1 1-1 0 0,0 0 0 0 0,0-1 0 0 0,0 1 1 0 0,-1 5-1 0 0,1-1-3 0 0,0-1 0 0 0,0 1 0 0 0,0 0-1 0 0,1 0 1 0 0,0-1 0 0 0,0 1 0 0 0,3 12 0 0 0,-3-16-38 0 0,1 0 0 0 0,0 0-1 0 0,0 0 1 0 0,0 0 0 0 0,0 0-1 0 0,0 0 1 0 0,1 0 0 0 0,-1 0-1 0 0,1 0 1 0 0,0 0 0 0 0,0-1 0 0 0,0 1-1 0 0,0-1 1 0 0,1 1 0 0 0,-1-1-1 0 0,0 0 1 0 0,1 0 0 0 0,0 0 0 0 0,-1 0-1 0 0,1-1 1 0 0,4 2 0 0 0,-4-1-901 0 0,0-2-1 0 0,0 1 1 0 0,1 0 0 0 0,-1 0 0 0 0,0-1 0 0 0,1 0 0 0 0,-1 0 0 0 0,5 0 0 0 0,9-2-7270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5.29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283 28 3224 0 0,'0'0'12221'0'0,"2"-1"-11525"0"0,7-6 80 0 0,-7 5-671 0 0,0 0 0 0 0,0 0 0 0 0,1 1 0 0 0,-1-1 0 0 0,0 1 0 0 0,0 0 0 0 0,1 0 0 0 0,-1-1 0 0 0,1 1 0 0 0,-1 1 0 0 0,1-1 0 0 0,3 0 0 0 0,-2 0-28 0 0,1 0-1 0 0,0 1 1 0 0,0 0 0 0 0,0 0-1 0 0,0 0 1 0 0,0 1 0 0 0,0-1-1 0 0,0 1 1 0 0,0 0 0 0 0,0 1-1 0 0,8 2 1 0 0,26 16 89 0 0,-28-15-223 0 0,1 1-1 0 0,-1 0 0 0 0,13 10 1 0 0,-21-14 48 0 0,0 0 0 0 0,0 1 1 0 0,0 0-1 0 0,-1 0 0 0 0,1 0 1 0 0,-1 0-1 0 0,0 0 0 0 0,0 0 1 0 0,0 1-1 0 0,0-1 1 0 0,0 1-1 0 0,-1-1 0 0 0,1 1 1 0 0,-1-1-1 0 0,1 6 0 0 0,-2-6 44 0 0,0 1-1 0 0,-1 0 0 0 0,1 0 1 0 0,-1 0-1 0 0,0-1 0 0 0,0 1 0 0 0,0 0 1 0 0,0 0-1 0 0,-4 6 0 0 0,-5 23 343 0 0,8-26-346 0 0,0 0 0 0 0,0 0 0 0 0,-1-1-1 0 0,0 1 1 0 0,0 0 0 0 0,-1-1-1 0 0,-8 12 1 0 0,1 0-29 0 0,-11 13 14 0 0,-1 0 0 0 0,-2-1 0 0 0,-51 47 0 0 0,-103 77 120 0 0,102-81 24 0 0,52-48-117 0 0,21-21-39 0 0,0 1 0 0 0,1-1-1 0 0,-1 0 1 0 0,1 1 0 0 0,0 0 0 0 0,1 0 0 0 0,-1 0 0 0 0,1 0-1 0 0,0 0 1 0 0,0 0 0 0 0,1 1 0 0 0,0-1 0 0 0,-1 7-1 0 0,2-11-3 0 0,0-1 0 0 0,0 1 0 0 0,0-1 0 0 0,0 1 0 0 0,0-1 0 0 0,0 1 0 0 0,1-1 0 0 0,-1 1 0 0 0,0-1 0 0 0,0 1 0 0 0,1-1 0 0 0,-1 1 0 0 0,0-1 0 0 0,0 0 0 0 0,1 1 0 0 0,-1-1 0 0 0,1 1 0 0 0,8 5-22 0 0,-1 0-1 0 0,1-1 1 0 0,0 0-1 0 0,0 0 1 0 0,0-1-1 0 0,14 4 1 0 0,16 8-902 0 0,-1-1-616 0 0,17 4-5653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6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298 195 17247 0 0,'-5'4'388'0'0,"0"1"-1"0"0,1 0 1 0 0,-8 11-1 0 0,-8 7 2623 0 0,20-22-2959 0 0,1-1 0 0 0,-1 0 0 0 0,0 1 0 0 0,0-1 0 0 0,0 1 0 0 0,1-1 0 0 0,-1 0 0 0 0,0 1 0 0 0,0-1 0 0 0,1 0 0 0 0,-1 1 0 0 0,0-1 0 0 0,1 0 0 0 0,-1 0 0 0 0,0 1 0 0 0,1-1 0 0 0,-1 0 0 0 0,0 0 0 0 0,1 1 0 0 0,-1-1 0 0 0,1 0 0 0 0,-1 0 0 0 0,0 0 0 0 0,1 0 0 0 0,-1 0 0 0 0,1 0 0 0 0,-1 0 0 0 0,0 0 0 0 0,1 0 0 0 0,-1 0 0 0 0,1 0 0 0 0,13 0 324 0 0,-7-1-293 0 0,0-1 0 0 0,-1 1 0 0 0,1-2 1 0 0,-1 1-1 0 0,1-1 0 0 0,-1 0 0 0 0,0 0 0 0 0,0 0 0 0 0,9-8 1 0 0,-8 5-62 0 0,0 0 1 0 0,0 0-1 0 0,0-1 0 0 0,-1 0 1 0 0,0 0-1 0 0,8-14 1 0 0,-11 16 22 0 0,0-1 1 0 0,-1 1-1 0 0,0-1 0 0 0,0 1 1 0 0,0-1-1 0 0,-1 0 1 0 0,0 0-1 0 0,0 0 0 0 0,0 0 1 0 0,-1 0-1 0 0,0 0 0 0 0,0 0 1 0 0,0 0-1 0 0,-3-8 1 0 0,3 10 24 0 0,-1 1 0 0 0,0-1 0 0 0,0 1 1 0 0,0 0-1 0 0,-1-1 0 0 0,1 1 0 0 0,-1 0 1 0 0,0 0-1 0 0,0 0 0 0 0,0 0 0 0 0,0 0 1 0 0,0 1-1 0 0,-1-1 0 0 0,1 1 1 0 0,-1-1-1 0 0,0 1 0 0 0,1 0 0 0 0,-1 0 1 0 0,0 0-1 0 0,0 0 0 0 0,-1 1 0 0 0,1-1 1 0 0,0 1-1 0 0,0 0 0 0 0,-6-2 0 0 0,4 3-4 0 0,1-1-1 0 0,0 1 1 0 0,-1 0-1 0 0,1 0 0 0 0,-1 1 1 0 0,1-1-1 0 0,0 1 0 0 0,-1 0 1 0 0,1 0-1 0 0,-6 3 0 0 0,-6 2 133 0 0,-19 12 0 0 0,25-14-128 0 0,-14 9 58 0 0,0 2-1 0 0,1 0 0 0 0,0 1 1 0 0,-36 34-1 0 0,49-38-114 0 0,0 1 0 0 0,1 0 0 0 0,0 0 0 0 0,1 1 0 0 0,-11 25 0 0 0,14-26-12 0 0,1 1 0 0 0,0 0 0 0 0,1-1 0 0 0,1 2 0 0 0,0-1 0 0 0,0 0 0 0 0,2 0 0 0 0,0 0 0 0 0,1 16 0 0 0,0-26-127 0 0,-1 0 0 0 0,1 0 0 0 0,0 0 0 0 0,0 0 0 0 0,0-1 0 0 0,1 1 0 0 0,-1 0 0 0 0,1-1 0 0 0,0 1 0 0 0,0-1 0 0 0,0 0 1 0 0,0 0-1 0 0,0 0 0 0 0,1 0 0 0 0,0 0 0 0 0,-1 0 0 0 0,1 0 0 0 0,0-1 0 0 0,0 0 0 0 0,1 1 0 0 0,5 2 0 0 0,-3-2-439 0 0,1 0 1 0 0,-1-1 0 0 0,0 0-1 0 0,1 0 1 0 0,-1-1-1 0 0,1 0 1 0 0,-1 0-1 0 0,1 0 1 0 0,0-1 0 0 0,-1 0-1 0 0,13-1 1 0 0,14-5-7856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7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655 398 11520 0 0,'-7'1'372'0'0,"1"1"0"0"0,0-1 1 0 0,0 1-1 0 0,0 1 0 0 0,0-1 1 0 0,0 1-1 0 0,-7 5 1 0 0,5-4 1378 0 0,8-4-1585 0 0,-1 0 0 0 0,1 0 0 0 0,0 0-1 0 0,-1 1 1 0 0,1-1 0 0 0,-1 0 0 0 0,1 0 0 0 0,0 0 0 0 0,-1 0-1 0 0,1 1 1 0 0,0-1 0 0 0,-1 0 0 0 0,1 0 0 0 0,0 1 0 0 0,-1-1-1 0 0,1 0 1 0 0,0 1 0 0 0,-1-1 0 0 0,1 0 0 0 0,0 1 0 0 0,0-1-1 0 0,-1 0 1 0 0,1 1 0 0 0,0-1 0 0 0,0 1 0 0 0,0-1 0 0 0,0 0-1 0 0,0 1 1 0 0,0-1 0 0 0,-1 1 0 0 0,1-1 0 0 0,0 0 0 0 0,0 1-1 0 0,0-1 1 0 0,1 1 0 0 0,-1 0-64 0 0,1 0 1 0 0,0-1-1 0 0,0 1 1 0 0,0-1-1 0 0,-1 1 1 0 0,1-1-1 0 0,0 1 0 0 0,0-1 1 0 0,0 1-1 0 0,0-1 1 0 0,0 0-1 0 0,0 1 0 0 0,2-1 1 0 0,33 4-6 0 0,-26-4-1 0 0,0 1-17 0 0,0-1 0 0 0,-1-1 0 0 0,1 1 1 0 0,0-2-1 0 0,-1 1 0 0 0,1-1 0 0 0,15-6 1 0 0,-1-2-54 0 0,-1-1 0 0 0,0-1 1 0 0,0 0-1 0 0,-2-2 0 0 0,22-17 0 0 0,-30 20 103 0 0,-1-1-1 0 0,0 0 0 0 0,0 0 0 0 0,-1-2 1 0 0,-1 1-1 0 0,0-1 0 0 0,-1 0 0 0 0,13-26 1 0 0,-20 32-23 0 0,1 1-1 0 0,-1 0 1 0 0,0-1 0 0 0,-1 1 0 0 0,0-1 0 0 0,1-12 0 0 0,-2-3 65 0 0,-3-20-1 0 0,3 38-146 0 0,-1 0-1 0 0,0 0 1 0 0,0 0-1 0 0,0 1 1 0 0,-1-1-1 0 0,1 0 1 0 0,-4-4-1 0 0,4 7-5 0 0,0 0 0 0 0,0 0 0 0 0,0 1 0 0 0,0-1-1 0 0,-1 0 1 0 0,1 1 0 0 0,-1-1 0 0 0,1 1-1 0 0,-1 0 1 0 0,0-1 0 0 0,1 1 0 0 0,-1 0 0 0 0,0 0-1 0 0,0 0 1 0 0,0 0 0 0 0,0 0 0 0 0,0 1 0 0 0,0-1-1 0 0,-3 0 1 0 0,-2 0 40 0 0,0 1 0 0 0,0 0-1 0 0,0 0 1 0 0,0 1 0 0 0,0 0 0 0 0,0 0-1 0 0,0 1 1 0 0,0-1 0 0 0,0 2 0 0 0,0-1-1 0 0,-6 4 1 0 0,-13 6 105 0 0,-33 23 0 0 0,55-32-147 0 0,-60 40 99 0 0,2 3 1 0 0,2 3-1 0 0,2 3 1 0 0,2 1-1 0 0,3 4 0 0 0,-56 76 1 0 0,55-60-65 0 0,4 2 1 0 0,3 3 0 0 0,-38 86-1 0 0,30-29-36 0 0,46-108 0 0 0,2 1 0 0 0,0-1 0 0 0,-3 32 0 0 0,9-54-33 0 0,1 1-1 0 0,0 0 1 0 0,0-1 0 0 0,0 1-1 0 0,1-1 1 0 0,-1 1 0 0 0,1-1-1 0 0,0 1 1 0 0,1-1 0 0 0,0 0-1 0 0,0 1 1 0 0,4 7 0 0 0,-5-11-16 0 0,1 1 1 0 0,0-1 0 0 0,0 0-1 0 0,0 1 1 0 0,0-1 0 0 0,0 0-1 0 0,0 0 1 0 0,1-1 0 0 0,-1 1-1 0 0,1 0 1 0 0,-1-1 0 0 0,1 1-1 0 0,0-1 1 0 0,-1 0 0 0 0,1 0-1 0 0,0 0 1 0 0,0 0 0 0 0,0-1-1 0 0,0 1 1 0 0,0-1 0 0 0,0 0-1 0 0,0 0 1 0 0,0 0-1 0 0,4 0 1 0 0,7-2-54 0 0,0-1-1 0 0,0-1 0 0 0,0 0 1 0 0,-1 0-1 0 0,0-2 1 0 0,21-10-1 0 0,-5 2 53 0 0,11-4 35 0 0,-14 5 80 0 0,35-12 0 0 0,-54 24 1 0 0,0-1 0 0 0,0 1 0 0 0,0 1 0 0 0,12 0 0 0 0,-14 0 10 0 0,-5 0-75 0 0,1 1-1 0 0,0-1 1 0 0,0 1-1 0 0,-1-1 1 0 0,1 1-1 0 0,0 0 1 0 0,-1-1-1 0 0,1 1 1 0 0,0 0-1 0 0,-1-1 1 0 0,1 1-1 0 0,-1 0 1 0 0,1 0-1 0 0,-1-1 1 0 0,0 1-1 0 0,1 0 1 0 0,-1 0-1 0 0,0 0 1 0 0,0 0-1 0 0,1 1 1 0 0,0 1 26 0 0,1 5 20 0 0,0 0-1 0 0,0-1 1 0 0,-1 1 0 0 0,0 0-1 0 0,-1 0 1 0 0,1 0-1 0 0,-1 0 1 0 0,-2 8 0 0 0,1-5-22 0 0,1-1 1 0 0,0 1-1 0 0,1-1 1 0 0,2 12-1 0 0,-1-13-28 0 0,0-1-1 0 0,0 0 0 0 0,1 1 0 0 0,1-2 0 0 0,-1 1 0 0 0,1 0 0 0 0,5 7 0 0 0,-7-13-9 0 0,-1 0 0 0 0,1 0-1 0 0,0 0 1 0 0,0 0-1 0 0,0 0 1 0 0,0 0-1 0 0,0 0 1 0 0,0-1-1 0 0,0 1 1 0 0,1-1-1 0 0,-1 0 1 0 0,0 1 0 0 0,1-1-1 0 0,0 0 1 0 0,-1 0-1 0 0,1-1 1 0 0,-1 1-1 0 0,1-1 1 0 0,0 1-1 0 0,-1-1 1 0 0,1 0-1 0 0,0 0 1 0 0,-1 0-1 0 0,1 0 1 0 0,0 0 0 0 0,3-1-1 0 0,-6 1-19 0 0,5-1-357 0 0,0 0 0 0 0,0-1-1 0 0,0 1 1 0 0,0-1 0 0 0,0 0 0 0 0,0 0-1 0 0,5-3 1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8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15 12528 0 0,'-1'-6'498'0'0,"-2"-3"238"0"0,0 9-299 0 0,0 6 197 0 0,-5 38 3664 0 0,-19 19-2368 0 0,-2-1 0 0 0,-54 85 0 0 0,8-17-1109 0 0,28-51-290 0 0,-63 82 0 0 0,62-95-365 0 0,44-60-159 0 0,1-2 3 0 0,0 0 0 0 0,0 0-1 0 0,0 0 1 0 0,1 1 0 0 0,-1-1 0 0 0,1 1 0 0 0,0 0 0 0 0,-2 7 0 0 0,19-11 54 0 0,-10-2-55 0 0,0 1-1 0 0,0-1 1 0 0,0 0 0 0 0,0 0-1 0 0,0-1 1 0 0,0 0 0 0 0,0 0-1 0 0,-1 0 1 0 0,1 0 0 0 0,6-5-1 0 0,6-5 29 0 0,19-16-1 0 0,-29 22-20 0 0,57-48 41 0 0,93-72-32 0 0,-130 107-29 0 0,1 1 0 0 0,1 1 0 0 0,0 2 0 0 0,35-13 1 0 0,-58 26-10 0 0,1-1 0 0 0,-1 1 0 0 0,1 0 0 0 0,0 1 0 0 0,12-2 0 0 0,-17 3 13 0 0,-1 0 1 0 0,0 0-1 0 0,1 0 0 0 0,-1 1 0 0 0,0-1 0 0 0,1 0 0 0 0,-1 1 0 0 0,0-1 0 0 0,0 0 0 0 0,1 1 1 0 0,-1 0-1 0 0,0-1 0 0 0,0 1 0 0 0,0 0 0 0 0,1-1 0 0 0,-1 1 0 0 0,0 0 0 0 0,0 0 0 0 0,0 0 0 0 0,-1 0 1 0 0,1 0-1 0 0,0 0 0 0 0,0 0 0 0 0,0 0 0 0 0,-1 0 0 0 0,1 1 0 0 0,-1-1 0 0 0,1 0 0 0 0,-1 0 1 0 0,1 1-1 0 0,-1-1 0 0 0,0 0 0 0 0,1 0 0 0 0,-1 1 0 0 0,0 1 0 0 0,0 4 5 0 0,1 0 0 0 0,-1 0 0 0 0,-1 1 0 0 0,0-1 0 0 0,0 0-1 0 0,0 0 1 0 0,-4 11 0 0 0,-2 1 112 0 0,-13 28-1 0 0,0-12-108 0 0,-42 58 0 0 0,28-51 224 0 0,-78 72-1 0 0,111-113-230 0 0,-2 2 26 0 0,-72 63 192 0 0,66-58-181 0 0,-1-2 0 0 0,0 1-1 0 0,0-1 1 0 0,-1-1 0 0 0,0 1 0 0 0,-13 3 0 0 0,19-8-26 0 0,1 0 0 0 0,0 0 0 0 0,-1-1 0 0 0,1 1 0 0 0,-1-1 0 0 0,0 0 0 0 0,1 0 0 0 0,-1-1 0 0 0,1 1 0 0 0,-1-1 0 0 0,1 0 0 0 0,0 0 0 0 0,-1 0 0 0 0,1-1-1 0 0,-6-3 1 0 0,7 4-5 0 0,0-1 0 0 0,0 1-1 0 0,1-1 1 0 0,-1 0 0 0 0,0 0-1 0 0,1-1 1 0 0,0 1-1 0 0,-1 0 1 0 0,1-1 0 0 0,0 1-1 0 0,0-1 1 0 0,0 0 0 0 0,1 0-1 0 0,-1 0 1 0 0,1 0-1 0 0,-1 0 1 0 0,1 0 0 0 0,0 0-1 0 0,0 0 1 0 0,1 0-1 0 0,-2-6 1 0 0,2-2-243 0 0,0 0-1 0 0,0 0 1 0 0,1-1 0 0 0,0 1-1 0 0,1 0 1 0 0,0 0-1 0 0,1 0 1 0 0,1 0 0 0 0,7-17-1 0 0,1 4-839 0 0,1 0 0 0 0,31-40 0 0 0,-24 39-652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65 280 13904 0 0,'0'0'1622'0'0,"-4"-12"1013"0"0,4 9-2476 0 0,1 0 0 0 0,-1 0-1 0 0,1 0 1 0 0,0 0 0 0 0,0 0 0 0 0,0 0 0 0 0,0 0 0 0 0,1 0 0 0 0,-1 0 0 0 0,1 1 0 0 0,0-1 0 0 0,0 1-1 0 0,0-1 1 0 0,3-2 0 0 0,6-7-34 0 0,21-15-1 0 0,-16 13 5 0 0,-4 4-98 0 0,-1 1-19 0 0,-1 1 1 0 0,0-2-1 0 0,-1 1 0 0 0,0-1 0 0 0,0 0 1 0 0,-1-1-1 0 0,-1 0 0 0 0,7-12 0 0 0,6-23 408 0 0,-20 45-388 0 0,0 1-1 0 0,-1-1 0 0 0,1 0 0 0 0,-1 1 1 0 0,1-1-1 0 0,-1 1 0 0 0,1-1 0 0 0,-1 1 1 0 0,1-1-1 0 0,-1 1 0 0 0,1 0 0 0 0,-1-1 1 0 0,0 1-1 0 0,1 0 0 0 0,-2-1 0 0 0,0 0 44 0 0,0 0 0 0 0,0 1-1 0 0,0-1 1 0 0,0 1-1 0 0,-1-1 1 0 0,1 1 0 0 0,0 0-1 0 0,0 0 1 0 0,0 0 0 0 0,-1 0-1 0 0,1 0 1 0 0,0 0 0 0 0,0 1-1 0 0,0-1 1 0 0,0 1-1 0 0,-4 0 1 0 0,-31 16 830 0 0,23-9-784 0 0,0 0-1 0 0,0 2 1 0 0,1 0 0 0 0,1 0 0 0 0,0 1 0 0 0,0 0 0 0 0,1 1 0 0 0,0 1 0 0 0,1 0 0 0 0,1 0 0 0 0,0 1 0 0 0,1 0 0 0 0,-10 23 0 0 0,16-33-118 0 0,1 0 0 0 0,0-1 1 0 0,0 1-1 0 0,0 0 0 0 0,0 0 0 0 0,1 0 1 0 0,-1 0-1 0 0,1-1 0 0 0,0 1 0 0 0,1 0 1 0 0,-1 0-1 0 0,0 0 0 0 0,1 0 0 0 0,2 5 1 0 0,-2-6-3 0 0,0-1 0 0 0,0 0 0 0 0,0 0 0 0 0,0 0 0 0 0,1 0 0 0 0,-1-1 0 0 0,1 1 0 0 0,0 0 0 0 0,-1 0 1 0 0,1-1-1 0 0,0 1 0 0 0,0-1 0 0 0,0 0 0 0 0,0 1 0 0 0,0-1 0 0 0,0 0 0 0 0,0 0 0 0 0,0-1 1 0 0,1 1-1 0 0,-1 0 0 0 0,0-1 0 0 0,0 1 0 0 0,1-1 0 0 0,-1 1 0 0 0,3-1 0 0 0,3 0-1 0 0,1 0-1 0 0,-1-1 1 0 0,0 0-1 0 0,0 0 1 0 0,0-1-1 0 0,14-5 1 0 0,46-21 10 0 0,-54 22-2 0 0,78-41-300 0 0,-79 38 229 0 0,1 0 0 0 0,-2-1 0 0 0,1 0 0 0 0,14-16 0 0 0,-26 26 65 0 0,-2 2 5 0 0,-4 8 16 0 0,-8 12 57 0 0,-8 10 158 0 0,1 1-1 0 0,-20 47 0 0 0,32-63-253 0 0,0 0 0 0 0,-2-1-1 0 0,-17 24 1 0 0,-40 41-26 0 0,62-76 47 0 0,-4 6 41 0 0,-1 0 0 0 0,-1-1 1 0 0,1-1-1 0 0,-1 0 0 0 0,-1-1 1 0 0,0 0-1 0 0,-14 8 0 0 0,19-15 2 0 0,5-9-36 0 0,2 5-34 0 0,0-1 1 0 0,1 1-1 0 0,-1 0 0 0 0,1-1 0 0 0,0 1 0 0 0,0 0 0 0 0,1 0 0 0 0,-1 0 1 0 0,0-1-1 0 0,1 1 0 0 0,0 1 0 0 0,0-1 0 0 0,0 0 0 0 0,4-4 1 0 0,4-3-169 0 0,0 1 1 0 0,15-12 0 0 0,-2 3-186 0 0,-19 14 270 0 0,2 0 1 0 0,-1 0-1 0 0,0 1 1 0 0,11-5 0 0 0,-11 5-13 0 0,-4 3 116 0 0,-1 0 1 0 0,0 0-1 0 0,0 0 1 0 0,0 0-1 0 0,1 0 0 0 0,-1 0 1 0 0,0 0-1 0 0,0 0 1 0 0,0 0-1 0 0,1-1 0 0 0,-1 1 1 0 0,0 0-1 0 0,0 0 0 0 0,0 0 1 0 0,1 0-1 0 0,-1 0 1 0 0,0 0-1 0 0,0 0 0 0 0,0 0 1 0 0,1 1-1 0 0,-1-1 1 0 0,0 0-1 0 0,0 0 0 0 0,0 0 1 0 0,1 0-1 0 0,-1 0 1 0 0,0 0-1 0 0,0 0 0 0 0,0 0 1 0 0,1 0-1 0 0,-1 1 1 0 0,0-1-1 0 0,0 0 0 0 0,0 0 1 0 0,0 0-1 0 0,0 0 1 0 0,1 1-1 0 0,-1-1 0 0 0,0 0 1 0 0,0 0-1 0 0,0 0 1 0 0,0 0-1 0 0,0 1 0 0 0,0-1 1 0 0,0 0-1 0 0,0 0 1 0 0,0 1-1 0 0,0-1 0 0 0,1 9 17 0 0,-1-9-14 0 0,-1 16 74 0 0,1-9 188 0 0,0-1 0 0 0,0 0 0 0 0,2 12 1 0 0,-1-16-197 0 0,0 1 0 0 0,0-1 0 0 0,0 1-1 0 0,0-1 1 0 0,0 1 0 0 0,0-1 0 0 0,1 0 0 0 0,-1 1 0 0 0,1-1 0 0 0,0 0 0 0 0,-1 0 0 0 0,4 2 0 0 0,-2-1-31 0 0,0-1 0 0 0,1 1 0 0 0,-1-1 0 0 0,1 0 0 0 0,0 0 0 0 0,0 0 0 0 0,0 0 0 0 0,0-1 0 0 0,0 1 0 0 0,0-1 0 0 0,0 0 0 0 0,0-1 0 0 0,1 1 0 0 0,-1-1 0 0 0,0 1-1 0 0,5-2 1 0 0,7 0-63 0 0,0-1-1 0 0,30-7 0 0 0,-34 6 20 0 0,-3 0-365 0 0,-1 1 0 0 0,1-2 0 0 0,-1 1 0 0 0,11-7 0 0 0,2-3-6313 0 0,-6 4-1317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118 116 8288 0 0,'-1'1'9922'0'0,"-4"4"-9101"0"0,0 0-1 0 0,0 0 1 0 0,0 1-1 0 0,1-1 0 0 0,0 1 1 0 0,0 0-1 0 0,-4 9 1 0 0,-17 47 911 0 0,14-33-1491 0 0,1 0 0 0 0,1 0 0 0 0,2 1 0 0 0,-6 50 0 0 0,13-73-240 0 0,-1 9 9 0 0,0 0 1 0 0,3 17-1 0 0,-2-29-7 0 0,1 0 0 0 0,-1 0 0 0 0,1-1 0 0 0,0 1-1 0 0,0 0 1 0 0,0-1 0 0 0,1 1 0 0 0,-1-1 0 0 0,1 1 0 0 0,0-1-1 0 0,0 0 1 0 0,0 1 0 0 0,0-1 0 0 0,4 3 0 0 0,-4-5-2 0 0,-1 0 1 0 0,0 0 0 0 0,1-1-1 0 0,-1 1 1 0 0,0 0-1 0 0,1-1 1 0 0,-1 1-1 0 0,1-1 1 0 0,-1 0 0 0 0,1 1-1 0 0,-1-1 1 0 0,1 0-1 0 0,-1 0 1 0 0,1 0-1 0 0,0 0 1 0 0,-1 0 0 0 0,1-1-1 0 0,-1 1 1 0 0,1 0-1 0 0,-1-1 1 0 0,3 0-1 0 0,2-1 4 0 0,-1 0 0 0 0,1-1-1 0 0,9-5 1 0 0,6-6-22 0 0,-1 0 1 0 0,-1 0-1 0 0,0-2 0 0 0,-1-1 1 0 0,-1 0-1 0 0,-1-1 0 0 0,24-33 1 0 0,40-64 437 0 0,-73 104-421 0 0,0 2 0 0 0,-9 16 11 0 0,-10 26 2 0 0,2 1 0 0 0,1 0 1 0 0,-4 38-1 0 0,12-63-13 0 0,-1 1-3 0 0,1-1-1 0 0,1 1 1 0 0,0 1 0 0 0,0-1-1 0 0,1 0 1 0 0,0-1 0 0 0,5 18-1 0 0,-5-24 2 0 0,0 1-1 0 0,0-1 0 0 0,0 0 0 0 0,1 1 0 0 0,0-1 0 0 0,0 0 0 0 0,0 0 0 0 0,0 0 0 0 0,0 0 1 0 0,5 5-1 0 0,-5-7 1 0 0,0 0-1 0 0,0 1 1 0 0,-1-1 0 0 0,1 0 0 0 0,0 0 0 0 0,0 0 0 0 0,1-1 0 0 0,-1 1-1 0 0,0 0 1 0 0,0-1 0 0 0,0 1 0 0 0,0-1 0 0 0,1 0 0 0 0,-1 0 0 0 0,0 1-1 0 0,0-2 1 0 0,0 1 0 0 0,1 0 0 0 0,2-1 0 0 0,0 0-11 0 0,1-1 0 0 0,0 0 0 0 0,-1-1 1 0 0,1 1-1 0 0,-1-1 0 0 0,0 0 0 0 0,0-1 0 0 0,0 1 1 0 0,0-1-1 0 0,0 0 0 0 0,4-5 0 0 0,1-1 44 0 0,-1-1-1 0 0,1 0 0 0 0,10-20 1 0 0,-9 13 6 0 0,-2 0 1 0 0,0-1 0 0 0,-1-1-1 0 0,7-27 1 0 0,12-84 315 0 0,-19 86-285 0 0,-3 18 16 0 0,2-30 1 0 0,-6 49-75 0 0,-1 0 0 0 0,0 1 0 0 0,0-1 0 0 0,-1 0 0 0 0,0 0 1 0 0,-1 1-1 0 0,0-1 0 0 0,-4-10 0 0 0,6 16-9 0 0,-1 1-1 0 0,1 0 1 0 0,-1 0-1 0 0,1 0 1 0 0,-1 0-1 0 0,0 0 0 0 0,0 0 1 0 0,1 0-1 0 0,-1 0 1 0 0,0 0-1 0 0,0 0 1 0 0,0 0-1 0 0,0 1 1 0 0,0-1-1 0 0,0 0 1 0 0,0 1-1 0 0,0-1 1 0 0,0 1-1 0 0,0-1 1 0 0,-2 0-1 0 0,1 1 2 0 0,0 0 0 0 0,0-1-1 0 0,0 1 1 0 0,0 0 0 0 0,0 1-1 0 0,1-1 1 0 0,-1 0 0 0 0,0 1-1 0 0,0-1 1 0 0,0 1 0 0 0,1-1-1 0 0,-3 2 1 0 0,-3 2 5 0 0,0 0-1 0 0,0 0 0 0 0,0 1 1 0 0,-11 9-1 0 0,16-11-82 0 0,-1 0-1 0 0,1-1 1 0 0,-1 1-1 0 0,1 0 1 0 0,0 0-1 0 0,0 1 1 0 0,0-1-1 0 0,0 0 0 0 0,1 1 1 0 0,-1-1-1 0 0,0 5 1 0 0,1-5-1087 0 0,0 1 1 0 0,1 0-1 0 0,-1 0 1 0 0,1 0-1 0 0,0 0 1 0 0,0 5-1 0 0,3 13-7420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49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24623 0 0,'0'0'3264'0'0,"3"-6"-3072"0"0,-3-1-1224 0 0,3 5-248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314 612 13104 0 0,'0'0'1185'0'0,"0"-1"-977"0"0,0-2-31 0 0,10-12 2790 0 0,-8 11-2684 0 0,0 1-1 0 0,1 0 1 0 0,-1 0 0 0 0,0 0-1 0 0,1 0 1 0 0,0 0 0 0 0,0 0 0 0 0,0 1-1 0 0,0 0 1 0 0,5-4 0 0 0,5-3 267 0 0,171-121 1367 0 0,-156 111-1736 0 0,-1-1 1 0 0,0-2-1 0 0,38-39 0 0 0,-52 46-135 0 0,-1 0 0 0 0,0-1 0 0 0,18-34 0 0 0,-24 39-22 0 0,0-1-1 0 0,-1 0 1 0 0,-1 0 0 0 0,0 0-1 0 0,-1-1 1 0 0,0 1 0 0 0,1-14 0 0 0,-3 21-18 0 0,-1 0 1 0 0,0 1 0 0 0,0-1 0 0 0,-1 0 0 0 0,1 1-1 0 0,-1-1 1 0 0,0 1 0 0 0,0-1 0 0 0,0 1 0 0 0,-1-1-1 0 0,-3-5 1 0 0,4 8-1 0 0,0 0-1 0 0,-1 0 0 0 0,1 0 1 0 0,-1 0-1 0 0,0 0 1 0 0,1 0-1 0 0,-1 0 0 0 0,0 1 1 0 0,0-1-1 0 0,0 1 0 0 0,-1-1 1 0 0,1 1-1 0 0,0 0 1 0 0,0 0-1 0 0,-1 0 0 0 0,1 0 1 0 0,-1 0-1 0 0,1 1 0 0 0,-1-1 1 0 0,1 1-1 0 0,-6-1 1 0 0,-2 1 12 0 0,0 1 0 0 0,-1 0 0 0 0,1 0 1 0 0,0 1-1 0 0,-1 0 0 0 0,1 1 0 0 0,0 0 1 0 0,-9 5-1 0 0,-9 4 145 0 0,-40 25 0 0 0,46-22-41 0 0,1 0 1 0 0,1 2-1 0 0,0 0 0 0 0,1 1 0 0 0,0 1 0 0 0,-18 26 0 0 0,-4 10 171 0 0,-39 72-1 0 0,-42 107 152 0 0,65-123-348 0 0,36-64-27 0 0,-26 79 1 0 0,38-99-31 0 0,7-18-24 0 0,-1 0 0 0 0,1 0 0 0 0,1 1 0 0 0,0-1 0 0 0,0 1 0 0 0,1-1 0 0 0,1 13 0 0 0,-1-17-12 0 0,1 0-1 0 0,-1 0 0 0 0,1 0 1 0 0,1 0-1 0 0,-1 0 0 0 0,1 0 1 0 0,0-1-1 0 0,0 1 0 0 0,0 0 1 0 0,0-1-1 0 0,1 0 0 0 0,0 1 1 0 0,0-1-1 0 0,6 7 0 0 0,-5-8-4 0 0,0-1 0 0 0,0 1-1 0 0,0-1 1 0 0,0 1 0 0 0,1-1-1 0 0,-1-1 1 0 0,0 1-1 0 0,1-1 1 0 0,-1 1 0 0 0,1-1-1 0 0,0-1 1 0 0,-1 1 0 0 0,1-1-1 0 0,0 1 1 0 0,0-1-1 0 0,-1-1 1 0 0,1 1 0 0 0,0-1-1 0 0,7-1 1 0 0,-1-1-1 0 0,-1 0-1 0 0,1-1 1 0 0,-1 0 0 0 0,1 0 0 0 0,-1-1 0 0 0,0-1-1 0 0,10-7 1 0 0,-7 4 2 0 0,84-63-68 0 0,-80 57 55 0 0,0 0-1 0 0,-1-1 1 0 0,18-23-1 0 0,-34 39 15 0 0,1-1 0 0 0,0 0 0 0 0,-1 0 0 0 0,1 0 0 0 0,0 0 0 0 0,0 0 0 0 0,0 0 0 0 0,0 0 0 0 0,0 1 0 0 0,0-1 0 0 0,0 0 0 0 0,0 1 0 0 0,0-1 0 0 0,0 0 0 0 0,2 0 0 0 0,-3 1 0 0 0,0 0 0 0 0,0 0 0 0 0,0 0 0 0 0,1 0 0 0 0,-1 0 0 0 0,0 0 0 0 0,0 0 0 0 0,0 0 0 0 0,1 0 0 0 0,-1 0 0 0 0,0-1 0 0 0,0 1 0 0 0,0 0 0 0 0,1 0 0 0 0,-1 0 0 0 0,0 0 0 0 0,0 1 0 0 0,0-1 0 0 0,1 0 0 0 0,-1 0 0 0 0,0 0 0 0 0,0 0 0 0 0,0 0 0 0 0,1 0 0 0 0,-1 0 0 0 0,0 0 0 0 0,0 0 0 0 0,0 0 0 0 0,1 1 0 0 0,-1-1 0 0 0,0 0 0 0 0,0 0 0 0 0,0 0 0 0 0,0 0 0 0 0,0 1 0 0 0,0-1 0 0 0,1 0 0 0 0,-1 0 0 0 0,0 0 0 0 0,0 0 0 0 0,0 1 0 0 0,0-1 0 0 0,0 0 0 0 0,0 0 0 0 0,0 0 0 0 0,0 1 0 0 0,0-1 0 0 0,0 0 0 0 0,0 0 0 0 0,0 1 0 0 0,-1 11 0 0 0,0-10 0 0 0,-7 29 61 0 0,6-27-42 0 0,0 1 1 0 0,1 0-1 0 0,0-1 0 0 0,0 1 0 0 0,0 0 0 0 0,0 0 0 0 0,1 0 0 0 0,0 8 1 0 0,0-10-6 0 0,0 0 0 0 0,1 0 0 0 0,-1 0 0 0 0,1 0 0 0 0,0 0 0 0 0,-1 0 0 0 0,1 0 0 0 0,1 0 0 0 0,-1-1 0 0 0,0 1 0 0 0,1 0 0 0 0,-1-1 0 0 0,1 1 0 0 0,0-1 0 0 0,0 0 0 0 0,3 4 0 0 0,-3-4-8 0 0,1 0 0 0 0,0 0 0 0 0,-1 0 0 0 0,1 0 0 0 0,0 0 0 0 0,0 0 0 0 0,0-1-1 0 0,1 0 1 0 0,-1 1 0 0 0,0-1 0 0 0,0 0 0 0 0,1-1 0 0 0,-1 1 0 0 0,1 0 0 0 0,-1-1 0 0 0,1 0 0 0 0,-1 0 0 0 0,0 0 0 0 0,1 0-1 0 0,-1-1 1 0 0,1 1 0 0 0,3-2 0 0 0,7-2 85 0 0,0 0 0 0 0,18-8 0 0 0,0 1-188 0 0,-15 4-1129 0 0,1-2-460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1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265 288 17247 0 0,'0'0'2743'0'0,"2"-1"-1778"0"0,34-9 2757 0 0,-27 8-3557 0 0,0 0 0 0 0,0-1 0 0 0,0 0 0 0 0,9-5 0 0 0,-12 5-126 0 0,0-1 1 0 0,0 0-1 0 0,-1 0 1 0 0,1 0-1 0 0,-1-1 0 0 0,0 1 1 0 0,-1-1-1 0 0,1 0 1 0 0,-1-1-1 0 0,5-7 1 0 0,-7 9-27 0 0,0 1 1 0 0,0 0 0 0 0,-1 0 0 0 0,0-1 0 0 0,1 1-1 0 0,-1-1 1 0 0,0 1 0 0 0,-1-1 0 0 0,1 1 0 0 0,-1-1-1 0 0,1 1 1 0 0,-1-1 0 0 0,0 0 0 0 0,-1 1 0 0 0,1-1-1 0 0,-1 1 1 0 0,1-1 0 0 0,-1 0 0 0 0,0 1 0 0 0,0 0-1 0 0,-3-6 1 0 0,2 4 0 0 0,-5-9 36 0 0,0 1 1 0 0,-15-21-1 0 0,19 30-38 0 0,-1-1 0 0 0,1 2 0 0 0,-1-1 0 0 0,0 0 0 0 0,0 1 0 0 0,-1 0-1 0 0,1 0 1 0 0,0 0 0 0 0,-1 0 0 0 0,0 1 0 0 0,-8-3 0 0 0,6 2 45 0 0,-1 1-1 0 0,1 0 1 0 0,-1 0-1 0 0,0 1 1 0 0,0 0 0 0 0,1 1-1 0 0,-1 0 1 0 0,0 0-1 0 0,0 0 1 0 0,0 1-1 0 0,0 0 1 0 0,1 1 0 0 0,-1 0-1 0 0,1 0 1 0 0,-1 0-1 0 0,1 1 1 0 0,0 0-1 0 0,-1 1 1 0 0,2 0 0 0 0,-8 4-1 0 0,-5 5 43 0 0,0 1-1 0 0,2 0 1 0 0,0 1-1 0 0,0 1 1 0 0,-18 24 0 0 0,30-34-94 0 0,0 1 0 0 0,1 0 0 0 0,0 1 0 0 0,0-1 0 0 0,1 1 0 0 0,0-1 0 0 0,-4 16 0 0 0,6-17-6 0 0,0-1-1 0 0,0 1 1 0 0,1 0 0 0 0,0 0 0 0 0,0 0 0 0 0,1 0-1 0 0,-1 0 1 0 0,1-1 0 0 0,0 1 0 0 0,1 0 0 0 0,0-1-1 0 0,2 8 1 0 0,-1-6 1 0 0,1 0 0 0 0,0 0 0 0 0,0 0 0 0 0,0 0 0 0 0,1-1 0 0 0,0 1 0 0 0,6 5 0 0 0,-8-9 0 0 0,1 0 0 0 0,-1 0 0 0 0,1 0 0 0 0,0-1 0 0 0,0 1 0 0 0,-1-1 0 0 0,2 0 0 0 0,-1 0 0 0 0,0-1 0 0 0,0 1 0 0 0,0-1 0 0 0,1 0 0 0 0,-1 0 0 0 0,7 0 0 0 0,-2 0 0 0 0,0-1 0 0 0,0 0 0 0 0,0-1 0 0 0,1 0 0 0 0,-1-1 0 0 0,-1 1 0 0 0,1-2 0 0 0,0 1 0 0 0,0-1 0 0 0,10-6 0 0 0,-7 4-12 0 0,-1-2-1 0 0,1 0 1 0 0,16-13 0 0 0,-24 17-32 0 0,1-2-1 0 0,-1 1 1 0 0,0 0 0 0 0,0-1 0 0 0,0 0-1 0 0,0 0 1 0 0,-1 0 0 0 0,0 0 0 0 0,0-1-1 0 0,2-5 1 0 0,-2 4-68 0 0,0-1 0 0 0,-1 1-1 0 0,0 0 1 0 0,0 0 0 0 0,0-1 0 0 0,-1 1 0 0 0,-1-1-1 0 0,1 1 1 0 0,-1-1 0 0 0,0 0 0 0 0,-2-11 0 0 0,-2-10-219 0 0,1 5-1724 0 0,0 9-3669 0 0,-1 2-2171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13824 0 0,'0'0'629'0'0,"0"-1"-12"0"0,0-1-412 0 0,0 1-1 0 0,0-1 1 0 0,0 1-1 0 0,0 0 1 0 0,0-1 0 0 0,0 1-1 0 0,0 0 1 0 0,1-1-1 0 0,-1 1 1 0 0,0 0-1 0 0,1 0 1 0 0,0-1-1 0 0,-1 1 1 0 0,1 0 0 0 0,-1 0-1 0 0,1 0 1 0 0,0 0-1 0 0,0 0 1 0 0,0 0-1 0 0,0 0 1 0 0,0 0-1 0 0,0 0 1 0 0,0 0 0 0 0,0 0-1 0 0,0 0 1 0 0,0 1-1 0 0,2-2 1 0 0,1 1-14 0 0,0 0-1 0 0,0 0 1 0 0,0 1 0 0 0,0-1-1 0 0,0 1 1 0 0,9 0 0 0 0,3 0-46 0 0,-9-1-104 0 0,45-7 58 0 0,-18 2 146 0 0,-40 19-181 0 0,1-4-122 0 0,1-4-49 0 0,1 0 0 0 0,0 0-1 0 0,1 1 1 0 0,0-1 0 0 0,-1 1-1 0 0,2-1 1 0 0,-1 1 0 0 0,-1 11-1 0 0,-3 35-1749 0 0,2-23 898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81 18055 0 0,'0'0'407'0'0,"4"-7"550"0"0,6-8 1799 0 0,-10 19-2503 0 0,-1-1-1 0 0,0 1 0 0 0,0-1 1 0 0,0 1-1 0 0,-1 0 0 0 0,1-1 1 0 0,-1 0-1 0 0,-2 4 0 0 0,-4 11 316 0 0,0 3-149 0 0,-8 30 259 0 0,15-45-641 0 0,-1 0 0 0 0,2-1 0 0 0,-1 1 0 0 0,0 0 0 0 0,1 0 0 0 0,1 10 0 0 0,2-5 18 0 0,-2-8 14 0 0,-1-2-63 0 0,0-1 1 0 0,0 0-1 0 0,1 1 1 0 0,-1-1-1 0 0,0 0 1 0 0,0 1 0 0 0,0-1-1 0 0,1 0 1 0 0,-1 1-1 0 0,0-1 1 0 0,1 0-1 0 0,-1 1 1 0 0,0-1-1 0 0,1 0 1 0 0,-1 0-1 0 0,0 1 1 0 0,1-1-1 0 0,-1 0 1 0 0,0 0-1 0 0,1 0 1 0 0,-1 0-1 0 0,1 0 1 0 0,-1 1-1 0 0,1-1 1 0 0,-1 0-1 0 0,0 0 1 0 0,1 0 0 0 0,-1 0-1 0 0,1 0 1 0 0,-1 0-1 0 0,0 0 1 0 0,1 0-1 0 0,0-1 1 0 0,10-3 174 0 0,-10 3-159 0 0,10-7 60 0 0,1-1 1 0 0,-2 0-1 0 0,1-1 0 0 0,-1-1 0 0 0,-1 1 1 0 0,0-1-1 0 0,9-14 0 0 0,-6 9 212 0 0,5-8-65 0 0,-8 11-222 0 0,0 1 0 0 0,1 1-1 0 0,15-17 1 0 0,-8 12-422 0 0,9-9 1389 0 0,-11 16-3346 0 0,2 6-4061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5.65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 1 3224 0 0,'0'8'288'0'0,"0"4"-288"0"0,-3-1 0 0 0,-2 0 0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205 265 20239 0 0,'0'0'2035'0'0,"1"-2"-1864"0"0,11-8-22 0 0,0 0 1 0 0,1 1-1 0 0,16-10 1 0 0,24-16 553 0 0,-48 30-653 0 0,1 0 0 0 0,-1 0 0 0 0,0 0 0 0 0,0-1 0 0 0,-1 1-1 0 0,7-11 1 0 0,-8 10 23 0 0,0-1 0 0 0,0 1-1 0 0,-1-1 1 0 0,0 1-1 0 0,0-1 1 0 0,0 0 0 0 0,0-10-1 0 0,-1 14-37 0 0,-1 0 1 0 0,0 0-1 0 0,0 0 0 0 0,0 0 0 0 0,0 0 0 0 0,-1 0 0 0 0,1 0 0 0 0,-1 0 1 0 0,1 0-1 0 0,-1 1 0 0 0,0-1 0 0 0,0 0 0 0 0,-1 0 0 0 0,1 1 0 0 0,-1-1 1 0 0,1 0-1 0 0,-1 1 0 0 0,0 0 0 0 0,-3-4 0 0 0,3 4 14 0 0,0 1 0 0 0,0 0 0 0 0,0 0 0 0 0,0 0 0 0 0,0 0-1 0 0,-1 0 1 0 0,1 0 0 0 0,0 1 0 0 0,0-1 0 0 0,-1 1 0 0 0,1 0-1 0 0,-1 0 1 0 0,1 0 0 0 0,0 0 0 0 0,-1 0 0 0 0,1 0 0 0 0,0 0 0 0 0,-1 1-1 0 0,-1 0 1 0 0,-6 2 128 0 0,0 0 0 0 0,-18 8 0 0 0,10-2 38 0 0,1 0-1 0 0,0 1 0 0 0,0 1 1 0 0,1 1-1 0 0,0 0 1 0 0,-27 29-1 0 0,25-21-142 0 0,1 0-1 0 0,1 2 1 0 0,1 0-1 0 0,-21 41 1 0 0,32-54-64 0 0,0 0 1 0 0,1 0-1 0 0,-1 0 1 0 0,2 0-1 0 0,0 1 1 0 0,0-1-1 0 0,0 1 1 0 0,1-1-1 0 0,1 1 1 0 0,0 12-1 0 0,0-17-8 0 0,1-1 0 0 0,0 1 0 0 0,-1-1 0 0 0,1 1 0 0 0,1-1 0 0 0,-1 0 0 0 0,1 1 0 0 0,0-1 0 0 0,0 0 0 0 0,0 0 0 0 0,0 0 0 0 0,1 0 0 0 0,0 0 0 0 0,0-1 0 0 0,0 1 0 0 0,0-1 0 0 0,0 0 0 0 0,0 0 0 0 0,1 0 0 0 0,0 0 0 0 0,0-1 0 0 0,0 1 0 0 0,6 2 0 0 0,1-1-152 0 0,0 0 1 0 0,0-1-1 0 0,1 0 0 0 0,0 0 0 0 0,-1-1 0 0 0,1-1 0 0 0,0 0 1 0 0,0-1-1 0 0,0 0 0 0 0,-1-1 0 0 0,1 0 0 0 0,0-1 1 0 0,13-3-1 0 0,10-4-1819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3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196 290 12728 0 0,'0'0'580'0'0,"1"0"-11"0"0,-1 1-515 0 0,0-1 0 0 0,1 0 1 0 0,-1 0-1 0 0,0 1 0 0 0,0-1 0 0 0,1 0 0 0 0,-1 1 1 0 0,0-1-1 0 0,0 0 0 0 0,1 1 0 0 0,-1-1 1 0 0,0 0-1 0 0,0 1 0 0 0,0-1 0 0 0,0 1 0 0 0,1-1 1 0 0,-1 0-1 0 0,0 1 0 0 0,0-1 0 0 0,0 1 1 0 0,0-1-1 0 0,0 0 0 0 0,0 1 0 0 0,0-1 1 0 0,0 1-1 0 0,0 0 0 0 0,0 3 674 0 0,1-3-543 0 0,0 0 0 0 0,0 0-1 0 0,0-1 1 0 0,0 1 0 0 0,0 0 0 0 0,0-1 0 0 0,0 1 0 0 0,0 0 0 0 0,1-1-1 0 0,-1 0 1 0 0,0 1 0 0 0,0-1 0 0 0,1 0 0 0 0,-1 1 0 0 0,0-1 0 0 0,0 0-1 0 0,1 0 1 0 0,-1 0 0 0 0,0 0 0 0 0,1 0 0 0 0,-1 0 0 0 0,0-1 0 0 0,0 1 0 0 0,1 0-1 0 0,-1-1 1 0 0,2 0 0 0 0,4-1 190 0 0,0-1-1 0 0,14-7 0 0 0,-16 6-302 0 0,0 0 0 0 0,1-1 0 0 0,-2 1 0 0 0,1-1 0 0 0,0 0 0 0 0,-1-1 0 0 0,4-5 0 0 0,-2 2 10 0 0,-1 1-1 0 0,-1-1 1 0 0,1 0-1 0 0,-1 0 1 0 0,-1 0-1 0 0,0-1 1 0 0,3-14-1 0 0,-5 15-18 0 0,2-11 248 0 0,0-27-1 0 0,-3 39-282 0 0,0 1-1 0 0,0-1 1 0 0,-1 1-1 0 0,0-1 1 0 0,-1 1-1 0 0,-3-11 1 0 0,4 17-22 0 0,1-1 0 0 0,-1 1 1 0 0,1-1-1 0 0,-1 1 0 0 0,0 0 1 0 0,0-1-1 0 0,0 1 0 0 0,0 0 0 0 0,0 0 1 0 0,0-1-1 0 0,0 1 0 0 0,0 0 0 0 0,-1 0 1 0 0,1 0-1 0 0,0 1 0 0 0,0-1 1 0 0,-1 0-1 0 0,1 0 0 0 0,-1 1 0 0 0,1-1 1 0 0,-1 1-1 0 0,1-1 0 0 0,-1 1 0 0 0,1-1 1 0 0,-1 1-1 0 0,1 0 0 0 0,-1 0 1 0 0,1 0-1 0 0,-1 0 0 0 0,0 0 0 0 0,1 0 1 0 0,-1 1-1 0 0,1-1 0 0 0,-1 0 0 0 0,1 1 1 0 0,-1-1-1 0 0,1 1 0 0 0,-3 0 1 0 0,-14 7 128 0 0,1 0 1 0 0,0 0 0 0 0,0 2 0 0 0,0 0 0 0 0,-18 16 0 0 0,14-9 55 0 0,1 1 0 0 0,0 2-1 0 0,-19 24 1 0 0,28-30-191 0 0,1 0 0 0 0,0 1 0 0 0,1 0 0 0 0,-8 18 0 0 0,14-27 0 0 0,1 0 0 0 0,0 0 0 0 0,0 0 0 0 0,0 0 0 0 0,1 0 0 0 0,-1 1 0 0 0,2-1 0 0 0,-1 0 0 0 0,1 1 0 0 0,0-1 0 0 0,0 1 0 0 0,1-1 0 0 0,-1 0 0 0 0,4 10 0 0 0,-3-13 2 0 0,-1-1-1 0 0,1 0 1 0 0,0 0-1 0 0,0 1 1 0 0,1-1-1 0 0,-1 0 0 0 0,0 0 1 0 0,1 0-1 0 0,-1-1 1 0 0,1 1-1 0 0,0 0 1 0 0,0 0-1 0 0,0-1 1 0 0,-1 1-1 0 0,1-1 1 0 0,3 2-1 0 0,-2-2 5 0 0,1 1-1 0 0,-1-1 1 0 0,1 0 0 0 0,0 0 0 0 0,-1 0-1 0 0,1-1 1 0 0,0 1 0 0 0,-1-1-1 0 0,7 0 1 0 0,5-2 15 0 0,0 0 0 0 0,-1-1 0 0 0,1-1 0 0 0,16-6 0 0 0,-25 9-18 0 0,8-5 11 0 0,0 0 1 0 0,0 0 0 0 0,0-2 0 0 0,-1 1 0 0 0,0-2 0 0 0,0 0-1 0 0,-1 0 1 0 0,-1-1 0 0 0,1-1 0 0 0,-1 0 0 0 0,-1 0 0 0 0,0-1 0 0 0,-1 0-1 0 0,15-27 1 0 0,2-3 49 0 0,2-4 11 0 0,-26 42-57 0 0,0-1 0 0 0,0 0 0 0 0,0 1 0 0 0,-1-1-1 0 0,0 0 1 0 0,0 0 0 0 0,0 0 0 0 0,0-7 0 0 0,-1 11 74 0 0,-2 1-56 0 0,0 1 1 0 0,0 0-1 0 0,1 0 0 0 0,-1 0 1 0 0,0 0-1 0 0,0 0 0 0 0,1 0 1 0 0,-1 0-1 0 0,1 1 0 0 0,-1-1 0 0 0,1 0 1 0 0,-1 1-1 0 0,1 0 0 0 0,-2 1 1 0 0,1 0 8 0 0,-6 8 4 0 0,-1 0 1 0 0,2 1 0 0 0,-1 0-1 0 0,2 1 1 0 0,-9 20 0 0 0,-16 69 186 0 0,30-95-236 0 0,0 0 0 0 0,0 1 0 0 0,1-1 0 0 0,0 0 0 0 0,0 1 0 0 0,2 9 0 0 0,-1-5 0 0 0,-1-10 1 0 0,1 0 0 0 0,-1 1 0 0 0,0-1 0 0 0,1 0 0 0 0,-1 1-1 0 0,1-1 1 0 0,0 0 0 0 0,0 0 0 0 0,0 0 0 0 0,0 0 0 0 0,0 1 0 0 0,0-1 0 0 0,1-1 0 0 0,-1 1-1 0 0,1 0 1 0 0,-1 0 0 0 0,1 0 0 0 0,0-1 0 0 0,0 1 0 0 0,-1-1 0 0 0,1 0 0 0 0,0 1 0 0 0,0-1-1 0 0,0 0 1 0 0,1 0 0 0 0,-1 0 0 0 0,0 0 0 0 0,0-1 0 0 0,1 1 0 0 0,-1 0 0 0 0,0-1 0 0 0,1 0-1 0 0,-1 0 1 0 0,0 1 0 0 0,3-2 0 0 0,7 1 4 0 0,-1-1 1 0 0,0 0-1 0 0,0-1 0 0 0,0 0 1 0 0,20-8-1 0 0,-14 4-28 0 0,-1 0-1 0 0,0-2 0 0 0,0 0 1 0 0,-1-1-1 0 0,23-17 0 0 0,-17 9-100 0 0,-2 0-1 0 0,0-2 1 0 0,19-24-1 0 0,-18 23 65 0 0,-15 15 53 0 0,-1 0 1 0 0,1 0 0 0 0,-1 0-1 0 0,0 0 1 0 0,0-1-1 0 0,-1 1 1 0 0,4-8-1 0 0,0 1 9 0 0,-6 9-3 0 0,1 1-1 0 0,-1-1 0 0 0,0 0 0 0 0,1 1 0 0 0,-1-1 0 0 0,1-4 1 0 0,-2 7-1 0 0,0-1 1 0 0,0 1 0 0 0,0 0 0 0 0,0 0 0 0 0,0 0 0 0 0,0 0 0 0 0,0 0 0 0 0,0-1 0 0 0,0 1 0 0 0,0 0 0 0 0,0 0 0 0 0,0 0 0 0 0,0 0 0 0 0,0-1 0 0 0,0 1 0 0 0,0 0 0 0 0,0 0 0 0 0,0 0 0 0 0,0 0 0 0 0,0-1 0 0 0,0 1 0 0 0,0 0 0 0 0,0 0 0 0 0,0 0 0 0 0,0 0 0 0 0,0-1 0 0 0,0 1 0 0 0,0 0 0 0 0,0 0 0 0 0,-1 0 0 0 0,1 0 0 0 0,0 0 0 0 0,0-1 0 0 0,0 1 0 0 0,0 0 0 0 0,0 0 0 0 0,0 0 0 0 0,-1 0 0 0 0,1 0 0 0 0,0 0 0 0 0,0 0 0 0 0,0 0 0 0 0,0 0 0 0 0,-1 0 0 0 0,1 0 0 0 0,0 0 0 0 0,0 0 0 0 0,0-1 0 0 0,0 1 0 0 0,-1 0 0 0 0,1 0 0 0 0,0 0 0 0 0,0 1 0 0 0,0-1 0 0 0,0 0 0 0 0,-1 0 0 0 0,-7 4 9 0 0,7-4-12 0 0,-6 5 23 0 0,0 1 0 0 0,1 0 0 0 0,-1 0 0 0 0,1 0 0 0 0,0 1 0 0 0,1 0 0 0 0,-7 10 0 0 0,1-2-15 0 0,4-4 6 0 0,1 1 0 0 0,0-1 0 0 0,0 1 0 0 0,1 1 0 0 0,-6 24 0 0 0,9-33-7 0 0,1 1-1 0 0,0-1 1 0 0,1 1-1 0 0,-1-1 0 0 0,1 1 1 0 0,0 0-1 0 0,0-1 1 0 0,0 1-1 0 0,0 0 1 0 0,1-1-1 0 0,0 1 1 0 0,1 4-1 0 0,-1-7-1 0 0,0 0 0 0 0,0 0 1 0 0,0 0-1 0 0,0-1 0 0 0,0 1 0 0 0,1 0 0 0 0,-1-1 0 0 0,0 1 0 0 0,1 0 1 0 0,-1-1-1 0 0,1 0 0 0 0,0 1 0 0 0,-1-1 0 0 0,1 0 0 0 0,0 0 0 0 0,0 0 1 0 0,0 0-1 0 0,0 0 0 0 0,0-1 0 0 0,0 1 0 0 0,0 0 0 0 0,0-1 0 0 0,0 0 1 0 0,0 1-1 0 0,0-1 0 0 0,0 0 0 0 0,4 0 0 0 0,2-1-1 0 0,1 0 0 0 0,-1 0 0 0 0,0 0 0 0 0,-1-1 0 0 0,1 0 0 0 0,0-1 0 0 0,0 0 0 0 0,-1 0 0 0 0,0 0 0 0 0,12-8 0 0 0,-5 1 0 0 0,0 0 0 0 0,-1-1 0 0 0,0 0 0 0 0,11-13 0 0 0,11-21 0 0 0,-10 12 0 0 0,-21 27 0 0 0,1 0 0 0 0,-1-1 0 0 0,-1 0 0 0 0,5-10 0 0 0,3-6 0 0 0,0 1 0 0 0,-11 23 0 0 0,0-1 0 0 0,0 0 0 0 0,0 0 0 0 0,0 0 0 0 0,0 0 0 0 0,0 0 0 0 0,0 0 0 0 0,0 0 0 0 0,-1 0 0 0 0,1 0 0 0 0,0 0 0 0 0,0 0 0 0 0,0 0 0 0 0,0 0 0 0 0,0-1 0 0 0,0 1 0 0 0,0 0 0 0 0,0 0 0 0 0,0 0 0 0 0,-1 0 0 0 0,1 0 0 0 0,0 0 0 0 0,0 0 0 0 0,0 0 0 0 0,0 0 0 0 0,0 0 0 0 0,0 0 0 0 0,0 0 0 0 0,0 0 0 0 0,0 0 0 0 0,0 0 0 0 0,0-1 0 0 0,0 1 0 0 0,0 0 0 0 0,0 0 0 0 0,0 0 0 0 0,-1 0 0 0 0,1 0 0 0 0,0 0 0 0 0,0 0 0 0 0,0 0 0 0 0,0 0 0 0 0,0-1 0 0 0,0 1 0 0 0,0 0 0 0 0,0 0 0 0 0,0 0 0 0 0,0 0 0 0 0,0 0 0 0 0,1 0 0 0 0,-1 0 0 0 0,0 0 0 0 0,0 0 0 0 0,0-1 0 0 0,0 1 0 0 0,0 0 0 0 0,0 0 0 0 0,0 0 0 0 0,-7 3 0 0 0,5-1 2 0 0,0 0 0 0 0,0 0 0 0 0,1 1 0 0 0,-1-1-1 0 0,1 0 1 0 0,-1 0 0 0 0,1 1 0 0 0,0-1 0 0 0,0 1 0 0 0,0-1 0 0 0,0 1-1 0 0,0 0 1 0 0,0-1 0 0 0,1 1 0 0 0,-1 5 0 0 0,-6 17 21 0 0,2-8 12 0 0,1 0-1 0 0,-4 21 1 0 0,2-4 11 0 0,5-28-39 0 0,0 0-1 0 0,1 1 1 0 0,0-1 0 0 0,0 0 0 0 0,1 0 0 0 0,0 0 0 0 0,1 6-1 0 0,0 2 4 0 0,-1-12-1 0 0,-1 0 0 0 0,0 0 0 0 0,1-1 0 0 0,-1 1-1 0 0,1-1 1 0 0,-1 1 0 0 0,1 0 0 0 0,0-1 0 0 0,0 1 0 0 0,-1-1 0 0 0,1 0 0 0 0,0 1 0 0 0,1-1 0 0 0,-1 0 0 0 0,0 1 0 0 0,0-1 0 0 0,0 0 0 0 0,1 0-1 0 0,2 2 1 0 0,-2-2-60 0 0,1 0 0 0 0,0 0 0 0 0,0 0 0 0 0,0 0-1 0 0,0-1 1 0 0,-1 1 0 0 0,1-1 0 0 0,0 1-1 0 0,0-1 1 0 0,5 0 0 0 0,2-1-403 0 0,-1-1 1 0 0,1 0-1 0 0,-1 0 1 0 0,0 0-1 0 0,18-8 0 0 0,-1-2-1480 0 0,2-1-412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3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662 573 18055 0 0,'0'0'1804'0'0,"2"0"-1564"0"0,140-7 3292 0 0,-124 6-3448 0 0,1-2-1 0 0,-1 0 0 0 0,0 0 0 0 0,0-2 1 0 0,-1 0-1 0 0,1-2 0 0 0,-1 0 0 0 0,19-10 1 0 0,-11 2 9 0 0,0 0 1 0 0,-2-2-1 0 0,1-1 1 0 0,28-28 0 0 0,-46 39 67 0 0,1 0 0 0 0,-1 0 0 0 0,-1-1 0 0 0,1 0 0 0 0,-1 0 0 0 0,-1 0 0 0 0,1-1 0 0 0,-1 1 0 0 0,3-11 0 0 0,-3 4 16 0 0,0-2-1 0 0,0 1 1 0 0,-2 0-1 0 0,1-24 1 0 0,-2 32-166 0 0,0-13 55 0 0,-1 1 0 0 0,-3-29 1 0 0,2 43-56 0 0,0-1 0 0 0,0 1 1 0 0,-1 0-1 0 0,0-1 0 0 0,0 1 0 0 0,-1 0 1 0 0,0 0-1 0 0,0 1 0 0 0,0-1 1 0 0,-1 0-1 0 0,-8-9 0 0 0,10 12-8 0 0,-1 1-1 0 0,0-1 1 0 0,0 0 0 0 0,0 1-1 0 0,-1 0 1 0 0,1 0-1 0 0,0 0 1 0 0,-1 0-1 0 0,0 0 1 0 0,1 1 0 0 0,-1 0-1 0 0,-7-2 1 0 0,5 2 7 0 0,0 0-1 0 0,0 1 1 0 0,0 0 0 0 0,0 0 0 0 0,0 0 0 0 0,0 1 0 0 0,-11 2-1 0 0,4 1 14 0 0,0 1 0 0 0,0 0-1 0 0,0 1 1 0 0,1 0 0 0 0,-1 1-1 0 0,-18 14 1 0 0,4 0 49 0 0,1 1 0 0 0,1 1 0 0 0,2 1 0 0 0,-26 32-1 0 0,22-19-20 0 0,1 2-1 0 0,-31 60 1 0 0,10 7-21 0 0,-56 181 1 0 0,22-17-2 0 0,-35 105-5 0 0,51-164 6 0 0,-8 23 4 0 0,36-112-138 0 0,10-34-281 0 0,26-83 353 0 0,0-1 0 0 0,-1 1-1 0 0,0-1 1 0 0,0 0 0 0 0,0 1 0 0 0,-1-1 0 0 0,1 0 0 0 0,-1 0 0 0 0,-3 3-1 0 0,1-7 20 0 0,-9-20 13 0 0,4 6 0 0 0,4 5 11 0 0,1 0-1 0 0,0 0 1 0 0,1-1-1 0 0,-5-11 0 0 0,1-1 2 0 0,-5-6-13 0 0,3 7 5 0 0,1 0 0 0 0,-6-22 0 0 0,14 38 58 0 0,0 0 0 0 0,0 0 0 0 0,0 0 1 0 0,1 0-1 0 0,0 0 0 0 0,0 0 0 0 0,0 0 0 0 0,0 0 1 0 0,2-7-1 0 0,-1 8-22 0 0,0 1 0 0 0,0 0 1 0 0,1 1-1 0 0,-1-1 0 0 0,1 0 0 0 0,-1 0 1 0 0,1 1-1 0 0,0-1 0 0 0,0 0 1 0 0,0 1-1 0 0,0 0 0 0 0,0 0 1 0 0,1-1-1 0 0,-1 1 0 0 0,6-3 0 0 0,63-45 251 0 0,179-97-387 0 0,-160 99-85 0 0,-53 29-1295 0 0,-9 4-315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4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1182 9072 0 0,'0'0'11941'0'0,"2"1"-11355"0"0,3 0-424 0 0,1-1-1 0 0,-1 1 1 0 0,0-1-1 0 0,0 0 1 0 0,0 0-1 0 0,1-1 0 0 0,-1 0 1 0 0,0 0-1 0 0,0 0 1 0 0,0 0-1 0 0,0-1 1 0 0,0 0-1 0 0,0 0 0 0 0,0 0 1 0 0,-1-1-1 0 0,1 1 1 0 0,-1-1-1 0 0,0 0 1 0 0,7-6-1 0 0,-4 3-137 0 0,0 0 0 0 0,-1-1 0 0 0,0 0 0 0 0,0 0 0 0 0,0 0 0 0 0,-1-1 0 0 0,0 1-1 0 0,0-1 1 0 0,-1-1 0 0 0,6-14 0 0 0,-7 10-3 0 0,0 0 1 0 0,-1 0-1 0 0,0 0 0 0 0,-1-1 0 0 0,-1 1 0 0 0,0 0 0 0 0,0 0 0 0 0,-1 0 1 0 0,-1-1-1 0 0,-1 1 0 0 0,0 0 0 0 0,0 1 0 0 0,-8-19 0 0 0,10 27-3 0 0,-1 0 0 0 0,0 0 0 0 0,0 1 0 0 0,0-1 0 0 0,0 0 0 0 0,0 1 0 0 0,-1 0 0 0 0,0-1 0 0 0,1 1 0 0 0,-1 0 0 0 0,0 1 0 0 0,-1-1 0 0 0,1 0 0 0 0,0 1 0 0 0,-1 0 0 0 0,1-1 0 0 0,-1 1 0 0 0,0 1 0 0 0,0-1 0 0 0,0 1 0 0 0,0-1 0 0 0,0 1 0 0 0,0 0 0 0 0,0 1 0 0 0,0-1 0 0 0,0 1 0 0 0,-1-1 0 0 0,1 1 0 0 0,0 0 0 0 0,0 1 0 0 0,0-1 0 0 0,0 1 0 0 0,-6 2 0 0 0,0-1 36 0 0,1 2 0 0 0,1-1 0 0 0,-1 2 0 0 0,0-1 0 0 0,1 1 0 0 0,0 0 0 0 0,0 0 0 0 0,0 1-1 0 0,-9 10 1 0 0,-2 3 60 0 0,0 1 0 0 0,-16 23-1 0 0,25-27-93 0 0,0 0 0 0 0,0 1-1 0 0,2 0 1 0 0,0 0 0 0 0,1 1-1 0 0,1-1 1 0 0,0 2 0 0 0,1-1-1 0 0,1 1 1 0 0,1-1 0 0 0,1 1-1 0 0,0 23 1 0 0,2-36-17 0 0,0-1 1 0 0,1 0-1 0 0,-1 0 0 0 0,1 0 0 0 0,0 0 0 0 0,1 1 1 0 0,-1-1-1 0 0,1-1 0 0 0,3 9 0 0 0,-3-11-1 0 0,-1 0-1 0 0,1 0 1 0 0,-1 0-1 0 0,1 1 1 0 0,0-2-1 0 0,-1 1 1 0 0,1 0-1 0 0,0 0 1 0 0,0-1-1 0 0,0 1 1 0 0,1-1-1 0 0,-1 1 1 0 0,0-1 0 0 0,1 0-1 0 0,-1 0 1 0 0,0 0-1 0 0,1 0 1 0 0,-1 0-1 0 0,1-1 1 0 0,4 1-1 0 0,3 0 11 0 0,0-1-1 0 0,0 0 1 0 0,0-1 0 0 0,0-1-1 0 0,0 1 1 0 0,0-1-1 0 0,0-1 1 0 0,0 0 0 0 0,17-8-1 0 0,-6 1 26 0 0,0-1 0 0 0,0-1 0 0 0,21-17 0 0 0,20-23-16 0 0,-3-2 1 0 0,59-68-1 0 0,-41 27-20 0 0,-37 45-22 0 0,7-11-124 0 0,-3-2 0 0 0,61-117 1 0 0,45-148-140 0 0,-83 142 405 0 0,-88 223 496 0 0,5 0-404 0 0,-30 50-1 0 0,20-40-94 0 0,-31 51 71 0 0,-31 63-25 0 0,9-5-147 0 0,2-4 14 0 0,55-104-23 0 0,-19 62 0 0 0,33-81-8 0 0,-9 46 0 0 0,15-64 0 0 0,1 0 0 0 0,1 1 0 0 0,0-1 0 0 0,0 1 0 0 0,1-1 0 0 0,1 1 0 0 0,3 12 0 0 0,-5-22-34 0 0,1 1 0 0 0,0-1 0 0 0,0 0 0 0 0,0 0 0 0 0,0 0 0 0 0,0 0-1 0 0,0 0 1 0 0,1 0 0 0 0,-1 0 0 0 0,1 0 0 0 0,-1-1 0 0 0,1 1 0 0 0,0-1 0 0 0,-1 1 0 0 0,1-1 0 0 0,3 2-1 0 0,-1 0-454 0 0,1-1-1 0 0,0 0 0 0 0,-1-1 0 0 0,1 1 0 0 0,0-1 0 0 0,8 2 0 0 0,8-2-8428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196 299 15264 0 0,'0'0'696'0'0,"4"13"255"0"0,-2-10-1026 0 0,-2-2 197 0 0,1 1 1 0 0,0-1 0 0 0,0 0-1 0 0,-1 0 1 0 0,1 1-1 0 0,0-1 1 0 0,0 0-1 0 0,0 0 1 0 0,0 0-1 0 0,0 0 1 0 0,0 0-1 0 0,0 0 1 0 0,1 0-1 0 0,-1-1 1 0 0,0 1-1 0 0,0 0 1 0 0,1-1-1 0 0,-1 1 1 0 0,1-1-1 0 0,-1 1 1 0 0,0-1 0 0 0,3 1-1 0 0,1-1 63 0 0,1 0 0 0 0,-1 0 0 0 0,0 0 0 0 0,0-1 0 0 0,1 0 0 0 0,-1 0-1 0 0,0 0 1 0 0,0-1 0 0 0,0 1 0 0 0,0-1 0 0 0,-1-1 0 0 0,1 1 0 0 0,0 0 0 0 0,-1-1 0 0 0,0 0 0 0 0,1 0 0 0 0,-1-1-1 0 0,0 1 1 0 0,-1-1 0 0 0,6-5 0 0 0,-3 1-121 0 0,1 0 0 0 0,-1 0 0 0 0,-1-1 0 0 0,1 1 1 0 0,-1-1-1 0 0,-1 0 0 0 0,0-1 0 0 0,0 1 0 0 0,4-18 0 0 0,-7 16 8 0 0,0-1-1 0 0,0 0 1 0 0,-1 0 0 0 0,-1 0-1 0 0,0 0 1 0 0,0 0 0 0 0,-4-14-1 0 0,3 22-3 0 0,1-1 0 0 0,-1 1-1 0 0,1-1 1 0 0,-1 1 0 0 0,-1 0-1 0 0,1-1 1 0 0,0 1 0 0 0,-1 1 0 0 0,0-1-1 0 0,0 0 1 0 0,-7-6 0 0 0,7 8-10 0 0,1 0-1 0 0,-1 0 1 0 0,1 0 0 0 0,-1 0 0 0 0,0 1 0 0 0,0-1 0 0 0,0 1 0 0 0,0-1-1 0 0,0 1 1 0 0,0 0 0 0 0,0 1 0 0 0,-1-1 0 0 0,1 0 0 0 0,0 1 0 0 0,0 0 0 0 0,-1 0-1 0 0,1 0 1 0 0,-3 0 0 0 0,-7 3 46 0 0,1-1 0 0 0,0 2 0 0 0,0 0 0 0 0,1 0 0 0 0,-1 1 0 0 0,1 1 0 0 0,0 0 0 0 0,1 0 0 0 0,-12 9 0 0 0,1 2 5 0 0,1 1 1 0 0,0 0-1 0 0,-18 23 0 0 0,31-33-111 0 0,1 0 0 0 0,0 0 0 0 0,0 0-1 0 0,0 1 1 0 0,1 0 0 0 0,1 0-1 0 0,0 0 1 0 0,0 0 0 0 0,0 1-1 0 0,1 0 1 0 0,1-1 0 0 0,-1 1-1 0 0,2 0 1 0 0,-2 17 0 0 0,4-24 1 0 0,-1 1 1 0 0,0 0 0 0 0,1 0-1 0 0,0 0 1 0 0,0-1-1 0 0,0 1 1 0 0,0 0-1 0 0,0-1 1 0 0,1 1 0 0 0,0-1-1 0 0,-1 1 1 0 0,2-1-1 0 0,-1 0 1 0 0,0 0 0 0 0,0 0-1 0 0,1 0 1 0 0,0 0-1 0 0,-1 0 1 0 0,1-1 0 0 0,0 1-1 0 0,1-1 1 0 0,-1 0-1 0 0,0 0 1 0 0,1 0-1 0 0,-1 0 1 0 0,1-1 0 0 0,5 2-1 0 0,0 0 1 0 0,0 0 0 0 0,0-1 0 0 0,1 0 1 0 0,-1-1-1 0 0,1 0 0 0 0,-1 0 0 0 0,1-1 0 0 0,-1-1 0 0 0,1 1 0 0 0,10-3 0 0 0,-10 1-39 0 0,1-1 1 0 0,-1 0-1 0 0,0-1 0 0 0,1 0 0 0 0,-2 0 1 0 0,1-1-1 0 0,0 0 0 0 0,-1-1 0 0 0,0 0 0 0 0,0 0 1 0 0,-1-1-1 0 0,13-13 0 0 0,-1-1-148 0 0,-2-2 1 0 0,32-49-1 0 0,-47 63 187 0 0,-6 1 15 0 0,3 8-9 0 0,0 0 1 0 0,-1 0-1 0 0,1 0 0 0 0,-1 0 1 0 0,1 0-1 0 0,-1 0 0 0 0,1 0 1 0 0,-1 1-1 0 0,1-1 1 0 0,-1 0-1 0 0,1 0 0 0 0,-1 0 1 0 0,1 0-1 0 0,0 1 0 0 0,-1-1 1 0 0,1 0-1 0 0,-1 0 1 0 0,1 1-1 0 0,0-1 0 0 0,-1 0 1 0 0,1 1-1 0 0,0-1 1 0 0,-1 0-1 0 0,1 1 0 0 0,0-1 1 0 0,0 1-1 0 0,-1-1 0 0 0,1 1 1 0 0,-9 13 194 0 0,1 1-48 0 0,2-6-89 0 0,1-1 1 0 0,1 1-1 0 0,-1 0 1 0 0,2 0-1 0 0,-1 1 0 0 0,1-1 1 0 0,0 1-1 0 0,-1 14 0 0 0,3-14-43 0 0,1 0 0 0 0,0 0-1 0 0,0 0 1 0 0,1 0-1 0 0,4 17 1 0 0,-5-25-21 0 0,1 0 0 0 0,-1 1 1 0 0,1-1-1 0 0,0 0 0 0 0,0 0 0 0 0,0 0 1 0 0,0 0-1 0 0,1 0 0 0 0,-1 0 0 0 0,1 0 1 0 0,-1 0-1 0 0,1-1 0 0 0,-1 1 0 0 0,1 0 0 0 0,0-1 1 0 0,0 1-1 0 0,0-1 0 0 0,0 0 0 0 0,0 0 1 0 0,0 0-1 0 0,0 0 0 0 0,0 0 0 0 0,0 0 1 0 0,0 0-1 0 0,1-1 0 0 0,-1 1 0 0 0,0-1 0 0 0,1 1 1 0 0,-1-1-1 0 0,4 0 0 0 0,4 0-640 0 0,0-1 0 0 0,0 0 0 0 0,-1-1-1 0 0,1 0 1 0 0,17-6 0 0 0,-2-4-8254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553 157 13360 0 0,'0'0'1209'0'0,"2"0"-994"0"0,8-4 332 0 0,0 0 0 0 0,-1-1 1 0 0,1 0-1 0 0,13-10 0 0 0,-1 2 1455 0 0,-1 1-1371 0 0,-12 8-428 0 0,0-1-1 0 0,-1 0 1 0 0,1-1 0 0 0,10-9 0 0 0,-19 15-131 0 0,1-1-1 0 0,0 0 0 0 0,-1 0 0 0 0,1 1 1 0 0,-1-1-1 0 0,1 0 0 0 0,-1 0 1 0 0,1 0-1 0 0,-1 0 0 0 0,1 0 0 0 0,-1 1 1 0 0,0-1-1 0 0,1 0 0 0 0,-1 0 1 0 0,0 0-1 0 0,0 0 0 0 0,0 0 0 0 0,0 0 1 0 0,0 0-1 0 0,0 0 0 0 0,0 0 1 0 0,0 0-1 0 0,0 0 0 0 0,0 0 0 0 0,-1 0 1 0 0,1 0-1 0 0,0 0 0 0 0,-1 0 1 0 0,1 0-1 0 0,-1 1 0 0 0,1-1 0 0 0,-1 0 1 0 0,1 0-1 0 0,-1 0 0 0 0,1 1 0 0 0,-1-1 1 0 0,0 0-1 0 0,1 1 0 0 0,-1-1 1 0 0,0 0-1 0 0,0 1 0 0 0,-1-2 0 0 0,-3-1 402 0 0,1 0 0 0 0,-1 0-1 0 0,0 0 1 0 0,0 1 0 0 0,-11-4 0 0 0,8 4-214 0 0,-1 0 1 0 0,0 1 0 0 0,1 0-1 0 0,-1 1 1 0 0,-17 0 0 0 0,-42 9 152 0 0,47-5-269 0 0,-4 0 87 0 0,-25 8 0 0 0,44-10-211 0 0,0 0 0 0 0,1 0 0 0 0,-1 0 0 0 0,1 1-1 0 0,-1 0 1 0 0,1 0 0 0 0,0 0 0 0 0,0 1 0 0 0,-8 7 0 0 0,11-8-19 0 0,-1 1 0 0 0,1-1-1 0 0,0 0 1 0 0,0 1 0 0 0,1-1-1 0 0,-1 1 1 0 0,1-1 0 0 0,0 1-1 0 0,0 0 1 0 0,0 0 0 0 0,0-1 0 0 0,0 1-1 0 0,1 0 1 0 0,0 0 0 0 0,0 0-1 0 0,0 0 1 0 0,0 0 0 0 0,1-1-1 0 0,-1 1 1 0 0,3 5 0 0 0,-1 1 9 0 0,1-1 1 0 0,0 0 0 0 0,1 0-1 0 0,0 0 1 0 0,1 0 0 0 0,-1-1-1 0 0,7 9 1 0 0,18 20-59 0 0,54 54 0 0 0,-74-82 22 0 0,-1 1 0 0 0,1 0-1 0 0,9 15 1 0 0,-16-22-3 0 0,0 0 0 0 0,0 0 0 0 0,-1 0 0 0 0,1 1 0 0 0,-1-1 1 0 0,0 1-1 0 0,0-1 0 0 0,0 1 0 0 0,0-1 0 0 0,-1 1 0 0 0,1-1 0 0 0,-1 1 1 0 0,0-1-1 0 0,0 1 0 0 0,0 0 0 0 0,-2 5 0 0 0,1-5 5 0 0,-1 0 0 0 0,0 0-1 0 0,0 0 1 0 0,0 0 0 0 0,0-1-1 0 0,-1 1 1 0 0,1-1 0 0 0,-1 1 0 0 0,0-1-1 0 0,0 0 1 0 0,0 0 0 0 0,0 0-1 0 0,-1-1 1 0 0,-3 3 0 0 0,-6 4 19 0 0,-1-2 1 0 0,-20 9-1 0 0,20-10 29 0 0,0-1 0 0 0,0-1-1 0 0,-1 0 1 0 0,0-1 0 0 0,0-1-1 0 0,-23 1 1 0 0,-91-8 406 0 0,103 3-412 0 0,-1-2 0 0 0,1-1 0 0 0,0-1-1 0 0,-38-14 1 0 0,32 2-2073 0 0,28 14 40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7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0 11488 0 0,'0'0'1040'0'0,"-15"4"1141"0"0,9 0-1723 0 0,-1 0 1 0 0,1 0-1 0 0,-1 1 1 0 0,1 0 0 0 0,0 0-1 0 0,1 0 1 0 0,0 1-1 0 0,-1 0 1 0 0,-4 7-1 0 0,-2 4-122 0 0,1 1-1 0 0,-10 21 1 0 0,4-2 38 0 0,-15 54-1 0 0,10-27 10 0 0,16-49-329 0 0,2 1-1 0 0,-5 23 0 0 0,7-31-53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191 485 17503 0 0,'-27'-12'1588'0'0,"26"12"-1573"0"0,0-1 0 0 0,0 1 0 0 0,1-1 0 0 0,-1 1 0 0 0,0-1 0 0 0,1 1 0 0 0,-1-1-1 0 0,0 1 1 0 0,1-1 0 0 0,-1 1 0 0 0,1-1 0 0 0,-1 0 0 0 0,1 1 0 0 0,-1-1 0 0 0,1 0-1 0 0,-1 0 1 0 0,1 1 0 0 0,0-1 0 0 0,0 0 0 0 0,-1 0 0 0 0,1 0 0 0 0,0 1-1 0 0,0-1 1 0 0,0 0 0 0 0,0 0 0 0 0,0 0 0 0 0,0 0 0 0 0,0 1 0 0 0,0-1 0 0 0,0 0-1 0 0,0 0 1 0 0,0 0 0 0 0,1 0 0 0 0,-1 1 0 0 0,0-1 0 0 0,0 0 0 0 0,1 0 0 0 0,-1 1-1 0 0,1-1 1 0 0,0-1 0 0 0,2-3 127 0 0,1 0 0 0 0,-1 0 0 0 0,1 0 0 0 0,6-5 0 0 0,-6 6-24 0 0,34-33 452 0 0,1 1 0 0 0,47-31 0 0 0,53-24 422 0 0,-84 57-550 0 0,-15 11-240 0 0,0 2 0 0 0,2 2 1 0 0,1 2-1 0 0,0 2 1 0 0,70-15-1 0 0,-86 24-191 0 0,0 1 0 0 0,51-2-1 0 0,-67 7-7 0 0,0 0 0 0 0,-1 0 0 0 0,1 1 0 0 0,0 1 0 0 0,0 0 0 0 0,-1 0 0 0 0,0 1 0 0 0,1 1-1 0 0,-1 0 1 0 0,11 6 0 0 0,-17-8 5 0 0,0 1-1 0 0,-1 0 0 0 0,1 0 1 0 0,-1 0-1 0 0,0 0 0 0 0,0 1 1 0 0,0 0-1 0 0,-1-1 0 0 0,1 1 1 0 0,-1 0-1 0 0,0 0 1 0 0,0 0-1 0 0,2 7 0 0 0,-2-5 12 0 0,0 1 0 0 0,0-1 0 0 0,-1 1-1 0 0,0-1 1 0 0,0 1 0 0 0,0 0 0 0 0,-1-1-1 0 0,-1 11 1 0 0,-2 7-21 0 0,-1-1 1 0 0,-1 1-1 0 0,-1-1 0 0 0,-18 43 0 0 0,-3-7 94 0 0,-2-2 1 0 0,-57 81-1 0 0,72-119-32 0 0,-28 25-1 0 0,14-15 0 0 0,-46 46 15 0 0,70-72-74 0 0,1 1 0 0 0,-1 0 0 0 0,1 0 0 0 0,0 0 0 0 0,0 1 0 0 0,1-1 0 0 0,-1 1 0 0 0,1-1 0 0 0,0 1 0 0 0,0 0 0 0 0,0 0 0 0 0,1 0 0 0 0,0 0 0 0 0,0 0 0 0 0,0 0 0 0 0,0 1 0 0 0,1-1 0 0 0,0 0 0 0 0,0 0 0 0 0,0 0 0 0 0,1 1 0 0 0,0-1 0 0 0,0 0 0 0 0,0 0 0 0 0,1 0 0 0 0,-1 0 0 0 0,1 0 0 0 0,0-1 0 0 0,1 1 0 0 0,-1 0 0 0 0,7 7 0 0 0,2 0 2 0 0,19 18 0 0 0,10 9-52 0 0,-37-35 22 0 0,1 0-1 0 0,0 1 1 0 0,-1 0 0 0 0,0 0-1 0 0,0 0 1 0 0,-1 0-1 0 0,3 6 1 0 0,-4-7 19 0 0,0 0 0 0 0,0 0 0 0 0,0-1 0 0 0,-1 1 1 0 0,0 0-1 0 0,1 0 0 0 0,-1 0 0 0 0,-1 0 0 0 0,1 0 0 0 0,0 0 0 0 0,-1 0 0 0 0,-2 6 1 0 0,1-4-16 0 0,0 0 0 0 0,-1-1 0 0 0,1 1 1 0 0,-2-1-1 0 0,1 0 0 0 0,0 0 1 0 0,-7 7-1 0 0,-5 2-53 0 0,0 0 0 0 0,-1 0 0 0 0,-32 19 0 0 0,34-23 67 0 0,-44 29 175 0 0,-2-1-1 0 0,-77 34 1 0 0,120-65-139 0 0,1-1 0 0 0,-1-1 0 0 0,0 0 1 0 0,0-2-1 0 0,-1 0 0 0 0,1 0 0 0 0,-1-2 1 0 0,1 0-1 0 0,-1-1 0 0 0,0-1 0 0 0,1-1 1 0 0,-1 0-1 0 0,1-1 0 0 0,0-1 0 0 0,0-1 1 0 0,0 0-1 0 0,0-1 0 0 0,1-1 0 0 0,0 0 1 0 0,0-1-1 0 0,1-1 0 0 0,0-1 0 0 0,1 0 1 0 0,0-1-1 0 0,-14-13 0 0 0,20 15-15 0 0,-1-1 0 0 0,1 0 1 0 0,1 0-1 0 0,0-1 0 0 0,1 1 0 0 0,0-2 0 0 0,0 1 0 0 0,-5-19 0 0 0,6 15-2 0 0,1 0-1 0 0,0-1 1 0 0,1 1-1 0 0,1-1 1 0 0,1 0 0 0 0,0-19-1 0 0,6-36-8 0 0,-4 62 0 0 0,1-1 0 0 0,1 1 0 0 0,-1 0 0 0 0,2 0 0 0 0,3-10 0 0 0,1 4-396 0 0,0-1-1 0 0,1 2 1 0 0,1-1-1 0 0,0 1 0 0 0,1 1 1 0 0,22-23-1 0 0,-6 14-1163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192 326 11976 0 0,'0'0'1082'0'0,"1"-16"-419"0"0,0 11-361 0 0,0 1 0 0 0,1 0 0 0 0,0-1 1 0 0,0 1-1 0 0,5-8 0 0 0,1-4 629 0 0,12-20 568 0 0,-14 27-1353 0 0,-1-1 0 0 0,0 1 0 0 0,0-1 0 0 0,-1 0 0 0 0,5-18-1 0 0,-7 17-44 0 0,-1 0-1 0 0,0 0 0 0 0,0 0 0 0 0,-2-18 1 0 0,1 25-69 0 0,0 1 0 0 0,-1-1 0 0 0,0 1 0 0 0,1-1 0 0 0,-1 1 1 0 0,-1-1-1 0 0,1 1 0 0 0,0 0 0 0 0,-1-1 0 0 0,0 1 0 0 0,0 0 0 0 0,0 0 1 0 0,0 0-1 0 0,0 1 0 0 0,-1-1 0 0 0,1 0 0 0 0,-6-4 0 0 0,5 6 66 0 0,1-1-1 0 0,0 1 1 0 0,-1-1-1 0 0,0 1 1 0 0,1 0-1 0 0,-1 0 1 0 0,0 0-1 0 0,1 0 1 0 0,-1 1-1 0 0,0-1 1 0 0,0 1-1 0 0,1 0 1 0 0,-1 0-1 0 0,0 0 1 0 0,-3 0-1 0 0,2 1 43 0 0,-1 0 1 0 0,1 0-1 0 0,-1 0 1 0 0,1 0-1 0 0,0 1 1 0 0,0 0-1 0 0,0 0 1 0 0,-7 4-1 0 0,0 3 153 0 0,-1 1-1 0 0,1-1 1 0 0,1 2-1 0 0,-17 19 1 0 0,16-14-225 0 0,1 0 0 0 0,1 0-1 0 0,0 1 1 0 0,1 0 0 0 0,1 1 0 0 0,-9 34 0 0 0,13-43-63 0 0,1 0 0 0 0,0 0 0 0 0,1 0 0 0 0,0 0 1 0 0,0 1-1 0 0,1-1 0 0 0,1 1 0 0 0,-1-1 0 0 0,4 16 1 0 0,-3-22 17 0 0,0-1 1 0 0,0 0-1 0 0,0 0 1 0 0,0 0-1 0 0,0 0 1 0 0,0 0-1 0 0,0 0 1 0 0,1 0-1 0 0,-1-1 1 0 0,1 1-1 0 0,-1 0 1 0 0,1-1 0 0 0,0 1-1 0 0,-1-1 1 0 0,1 1-1 0 0,0-1 1 0 0,0 0-1 0 0,0 0 1 0 0,0 0-1 0 0,0 0 1 0 0,1 0-1 0 0,-1 0 1 0 0,0-1-1 0 0,0 1 1 0 0,1-1-1 0 0,-1 0 1 0 0,0 1 0 0 0,0-1-1 0 0,1 0 1 0 0,-1 0-1 0 0,0 0 1 0 0,1-1-1 0 0,3 0 1 0 0,3-1-23 0 0,-1 0 0 0 0,1-1 1 0 0,-1 0-1 0 0,0 0 0 0 0,0-1 1 0 0,0 0-1 0 0,11-8 0 0 0,100-75-661 0 0,-97 68 191 0 0,21-23-1 0 0,-5-4 464 0 0,-35 41 59 0 0,4-5-13 0 0,0 0 0 0 0,0-1 0 0 0,-1 0 0 0 0,6-14 0 0 0,-11 24-40 0 0,-1 1-1 0 0,0 0 0 0 0,0 0 1 0 0,0 0-1 0 0,0 0 0 0 0,0-1 1 0 0,1 1-1 0 0,-1 0 0 0 0,0 0 1 0 0,0 0-1 0 0,0-1 0 0 0,0 1 1 0 0,0 0-1 0 0,0 0 0 0 0,0-1 1 0 0,0 1-1 0 0,0 0 0 0 0,0 0 0 0 0,0-1 1 0 0,0 1-1 0 0,0 0 0 0 0,0 0 1 0 0,0 0-1 0 0,0-1 0 0 0,0 1 1 0 0,0 0-1 0 0,0 0 0 0 0,0-1 1 0 0,0 1-1 0 0,0 0 0 0 0,-1 0 1 0 0,1 0-1 0 0,0-1 0 0 0,0 1 1 0 0,0 0-1 0 0,0 0 0 0 0,0 0 1 0 0,-1 0-1 0 0,1-1 0 0 0,0 1 1 0 0,0 0-1 0 0,0 0 0 0 0,-1 0 1 0 0,1 0-1 0 0,0 0 0 0 0,0 0 1 0 0,0 0-1 0 0,-1-1 0 0 0,1 1 1 0 0,0 0-1 0 0,0 0 0 0 0,-1 0 1 0 0,1 0-1 0 0,0 0 0 0 0,0 0 1 0 0,0 0-1 0 0,-1 0 0 0 0,1 0 1 0 0,-10 4 50 0 0,1 2 73 0 0,0 1-1 0 0,1 0 1 0 0,0 1 0 0 0,1-1 0 0 0,0 1 0 0 0,-11 16-1 0 0,16-22-82 0 0,-6 10 22 0 0,1 0 0 0 0,0 0 0 0 0,1 1 0 0 0,0-1 0 0 0,0 1 0 0 0,2 1 0 0 0,-1-1 0 0 0,2 1 0 0 0,-4 25 0 0 0,7-35-31 0 0,0 0 1 0 0,0 0-1 0 0,0 0 1 0 0,1 0-1 0 0,-1-1 1 0 0,1 1-1 0 0,0 0 1 0 0,0 0 0 0 0,1 0-1 0 0,-1-1 1 0 0,1 1-1 0 0,0-1 1 0 0,-1 1-1 0 0,2-1 1 0 0,-1 1-1 0 0,0-1 1 0 0,1 0 0 0 0,-1 0-1 0 0,1-1 1 0 0,0 1-1 0 0,0 0 1 0 0,0-1-1 0 0,0 1 1 0 0,1-1-1 0 0,-1 0 1 0 0,0 0 0 0 0,1-1-1 0 0,0 1 1 0 0,-1-1-1 0 0,1 0 1 0 0,0 0-1 0 0,0 0 1 0 0,0 0-1 0 0,0 0 1 0 0,0-1-1 0 0,-1 0 1 0 0,1 0 0 0 0,8-1-1 0 0,-1 1-190 0 0,-1-1 0 0 0,1-1 0 0 0,-1 0 0 0 0,1-1 0 0 0,-1 1 0 0 0,0-2 1 0 0,0 0-1 0 0,0 0 0 0 0,-1-1 0 0 0,1 0 0 0 0,-1 0 0 0 0,0-1 0 0 0,11-10 0 0 0,-5 0-1928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16559 0 0,'0'0'29'0'0,"0"0"-1"0"0,0 0 1 0 0,1 0-1 0 0,-1 0 1 0 0,0 0-1 0 0,0 0 1 0 0,1 0-1 0 0,-1 1 1 0 0,0-1-1 0 0,0 0 1 0 0,0 0-1 0 0,1 0 1 0 0,-1 0-1 0 0,0 1 1 0 0,0-1-1 0 0,0 0 1 0 0,1 0-1 0 0,-1 0 1 0 0,0 1-1 0 0,0-1 1 0 0,0 0-1 0 0,0 0 1 0 0,0 1-1 0 0,0-1 1 0 0,1 0-1 0 0,-1 0 1 0 0,0 1-1 0 0,0-1 1 0 0,0 0-1 0 0,0 0 0 0 0,0 1 1 0 0,0-1-1 0 0,0 0 1 0 0,0 1-1 0 0,0-1 1 0 0,0 0-1 0 0,0 0 1 0 0,0 1-1 0 0,-1-1 1 0 0,-8 9 1184 0 0,-1 3-8 0 0,0 8 482 0 0,-14 40 0 0 0,13-31-1223 0 0,10-26-431 0 0,-24 71 872 0 0,24-67-840 0 0,-1 0 0 0 0,1 0 0 0 0,0-1 0 0 0,1 1 0 0 0,-1 0 0 0 0,2 0 0 0 0,-1 0 0 0 0,1 0 0 0 0,1 7 0 0 0,-2-12-65 0 0,1 0 0 0 0,0 0 0 0 0,-1 0 0 0 0,1 0 0 0 0,0 0 0 0 0,0 0 0 0 0,0 0 0 0 0,0-1 0 0 0,0 1 0 0 0,1 0 0 0 0,-1 0 0 0 0,0-1 0 0 0,1 1 0 0 0,-1-1 0 0 0,1 0 0 0 0,0 1 0 0 0,-1-1 0 0 0,1 0 0 0 0,0 0 0 0 0,0 0 0 0 0,0 0 0 0 0,0 0 0 0 0,0 0 0 0 0,0-1 0 0 0,0 1 0 0 0,0-1 0 0 0,0 1 0 0 0,0-1 0 0 0,0 0 0 0 0,0 0 0 0 0,0 0 0 0 0,1 0 0 0 0,2-1 0 0 0,2 0 0 0 0,0 0 0 0 0,0-1 0 0 0,0 0 0 0 0,0 0 0 0 0,0 0 0 0 0,0-1 0 0 0,0-1 0 0 0,8-5 0 0 0,-12 8 8 0 0,110-77-1168 0 0,-100 68 597 0 0,-1 0 0 0 0,-1-2 0 0 0,0 1 0 0 0,0-1 0 0 0,-1-1 0 0 0,13-21 0 0 0,-8-1-1905 0 0,-12 20 1149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36.01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 50 3224 0 0,'4'-7'288'0'0,"6"-2"-304"0"0,-8 6 340 0 0,1 1 0 0 0,0-1 0 0 0,-1 0 1 0 0,1 0-1 0 0,-1 0 0 0 0,3-6 1228 0 0,6 2 3319 0 0,-11 9-4711 0 0,1 1 1 0 0,-1-1 0 0 0,1 0-1 0 0,-1 1 1 0 0,0-1 0 0 0,0 1-1 0 0,0-1 1 0 0,0 1 0 0 0,-1-1-1 0 0,1 0 1 0 0,-1 1 0 0 0,1-1-1 0 0,-2 4 1 0 0,-16 34 814 0 0,10-23-674 0 0,-12 26 307 0 0,9-21-457 0 0,1 0-1 0 0,-11 36 1 0 0,17-46-128 0 0,3-9-3 0 0,0-1 1 0 0,0 1-1 0 0,1-1 0 0 0,-1 1 1 0 0,1 0-1 0 0,-1 4 0 0 0,2-8-4 0 0,-1 0 0 0 0,1 0-1 0 0,0 0 1 0 0,0 0 0 0 0,0 0-1 0 0,0 1 1 0 0,0-1 0 0 0,0 0-1 0 0,0 1 1 0 0,1-2 0 0 0,1 1 18 0 0,15-14 209 0 0,0-1 1 0 0,17-20-1 0 0,-8 10 71 0 0,-16 16-295 0 0,18-21 0 0 0,6-4-19 0 0,-27 27 0 0 0,-7 8 1 0 0,-1 0-1 0 0,0 0 1 0 0,0-1-1 0 0,0 1 0 0 0,1 0 1 0 0,-1 0-1 0 0,0 0 0 0 0,0 0 1 0 0,1 0-1 0 0,-1 0 0 0 0,0-1 1 0 0,1 1-1 0 0,-1 0 1 0 0,0 0-1 0 0,0 0 0 0 0,1 0 1 0 0,-1 0-1 0 0,0 0 0 0 0,1 0 1 0 0,-1 0-1 0 0,0 0 1 0 0,0 0-1 0 0,1 0 0 0 0,-1 0 1 0 0,0 1-1 0 0,0-1 0 0 0,1 0 1 0 0,-1 0-1 0 0,1 3 57 0 0,0 1-1 0 0,-1-1 0 0 0,1 0 1 0 0,-1 1-1 0 0,0-1 1 0 0,0 1-1 0 0,0-1 0 0 0,-1 0 1 0 0,1 1-1 0 0,-2 4 1 0 0,-1 15 289 0 0,2 15 152 0 0,-1-17-224 0 0,3 21 1 0 0,-1-36-242 0 0,1 0 0 0 0,0 0-1 0 0,0 0 1 0 0,1 0 0 0 0,-1 0 0 0 0,1 0 0 0 0,1-1 0 0 0,2 7-1 0 0,-4-10-126 0 0,1-1-1 0 0,-1 1 1 0 0,0 0 0 0 0,1-1-1 0 0,0 1 1 0 0,-1 0-1 0 0,1-1 1 0 0,0 0-1 0 0,0 1 1 0 0,0-1-1 0 0,0 0 1 0 0,0 0-1 0 0,0 0 1 0 0,0 0-1 0 0,3 0 1 0 0,-1 1-193 0 0,1-2 0 0 0,-1 1 0 0 0,1 0 0 0 0,0-1-1 0 0,-1 0 1 0 0,7 0 0 0 0,18-6-1023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 2304 0 0,'0'0'101'0'0,"-3"7"22"0"0,-9 6 3274 0 0,-6 9 8234 0 0,14-13-9133 0 0,3-6-2323 0 0,1-1 0 0 0,-1 1 1 0 0,0-1-1 0 0,0 0 0 0 0,0 1 0 0 0,-3 3 1 0 0,-6 14 370 0 0,-21 105 2349 0 0,28-113-2577 0 0,1 1 0 0 0,0-1 0 0 0,0 24 0 0 0,2-34-278 0 0,0 1 0 0 0,0-1 1 0 0,0 1-1 0 0,1-1 0 0 0,-1 1 0 0 0,0-1 0 0 0,1 1 0 0 0,0-1 0 0 0,0 1 0 0 0,0-1 0 0 0,0 0 0 0 0,0 1 0 0 0,0-1 0 0 0,0 0 1 0 0,1 0-1 0 0,-1 0 0 0 0,1 0 0 0 0,-1 0 0 0 0,1 0 0 0 0,0 0 0 0 0,0-1 0 0 0,0 1 0 0 0,0 0 0 0 0,0-1 0 0 0,4 2 1 0 0,-3-2-35 0 0,0-1 1 0 0,-1 1-1 0 0,1-1 1 0 0,0 0 0 0 0,0 0-1 0 0,0 0 1 0 0,0 0-1 0 0,-1 0 1 0 0,1-1 0 0 0,0 1-1 0 0,0-1 1 0 0,-1 0 0 0 0,1 0-1 0 0,3-2 1 0 0,4-1-304 0 0,0-1 1 0 0,10-7-1 0 0,19-10-3231 0 0,-17 9-4798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5:59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425 113 13824 0 0,'0'0'1056'0'0,"-11"-3"-600"0"0,9 1 85 0 0,0 1 0 0 0,0-1 0 0 0,0 0 0 0 0,0 1 0 0 0,1-1 0 0 0,-1 0 1 0 0,0 0-1 0 0,1-1 0 0 0,0 1 0 0 0,-1 0 0 0 0,1 0 0 0 0,-2-5 0 0 0,-2-7-89 0 0,1 7-283 0 0,1 0-1 0 0,-1 0 1 0 0,-1 1 0 0 0,-9-13 0 0 0,12 17-74 0 0,0 1 0 0 0,0-1 0 0 0,0 0 0 0 0,0 1 0 0 0,0-1 0 0 0,0 1 0 0 0,0 0 0 0 0,0 0 0 0 0,-1 0 0 0 0,1 0 0 0 0,-1 0 0 0 0,1 0 0 0 0,0 0 0 0 0,-1 1 0 0 0,0-1 0 0 0,1 1 0 0 0,-1 0 0 0 0,-4 0 0 0 0,-6 1 179 0 0,1 1-1 0 0,0 1 1 0 0,-1 0 0 0 0,1 1-1 0 0,0 0 1 0 0,1 1-1 0 0,-1 0 1 0 0,1 0-1 0 0,0 1 1 0 0,0 1 0 0 0,-11 9-1 0 0,5-2-121 0 0,1 1-1 0 0,1 0 1 0 0,0 1-1 0 0,1 0 1 0 0,-21 32-1 0 0,28-34-151 0 0,0 0 0 0 0,1 0 0 0 0,0 0 0 0 0,1 1 0 0 0,1 0 0 0 0,-3 18 0 0 0,7-28 0 0 0,-1 0 0 0 0,1 0 0 0 0,0 0 0 0 0,0 1 0 0 0,0-1 0 0 0,1 0 0 0 0,0 0 0 0 0,0 0 0 0 0,0 0 0 0 0,1 0 0 0 0,0 0 0 0 0,0 0 0 0 0,0 0 0 0 0,0-1 0 0 0,1 1 0 0 0,5 7 0 0 0,-4-7 0 0 0,-1-1 0 0 0,1 1 0 0 0,0-1 0 0 0,1 0 0 0 0,-1-1 0 0 0,1 1 0 0 0,-1-1 0 0 0,1 0 0 0 0,0 0 0 0 0,0 0 0 0 0,1-1 0 0 0,-1 0 0 0 0,0 0 0 0 0,11 3 0 0 0,-4-4-99 0 0,-1 0 0 0 0,1-1 0 0 0,-1 0 0 0 0,1 0 0 0 0,0-1 0 0 0,-1-1 0 0 0,0 0 0 0 0,1-1 0 0 0,-1 0 0 0 0,0 0 0 0 0,0-2 0 0 0,0 1 0 0 0,-1-1 0 0 0,0-1 0 0 0,0 1 0 0 0,0-2 0 0 0,11-9-1 0 0,218-182-6413 0 0,-170 135 4977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0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318 550 14136 0 0,'61'-31'3667'0'0,"109"-74"1"0"0,-120 72-2823 0 0,-10 7-544 0 0,52-43-1 0 0,-76 56-156 0 0,0-2 1 0 0,-1 0 0 0 0,-1-1-1 0 0,0 0 1 0 0,-1-1 0 0 0,-1 0-1 0 0,15-29 1 0 0,-25 41-103 0 0,0-1 1 0 0,0 0-1 0 0,0 0 1 0 0,-1-1-1 0 0,0 1 1 0 0,0 0-1 0 0,-1 0 1 0 0,0-1-1 0 0,0 1 1 0 0,0 0-1 0 0,-2-10 0 0 0,1 13-6 0 0,1 1 0 0 0,-1 0 0 0 0,1-1 0 0 0,-1 1-1 0 0,0 0 1 0 0,0 0 0 0 0,0 0 0 0 0,0 0 0 0 0,0 0-1 0 0,0 0 1 0 0,-1 0 0 0 0,1 0 0 0 0,-1 0 0 0 0,1 0-1 0 0,-1 1 1 0 0,0-1 0 0 0,1 1 0 0 0,-1-1 0 0 0,0 1-1 0 0,0 0 1 0 0,0 0 0 0 0,0 0 0 0 0,0 0 0 0 0,-1 0-1 0 0,1 0 1 0 0,0 0 0 0 0,0 1 0 0 0,-1-1 0 0 0,1 1-1 0 0,0 0 1 0 0,-1-1 0 0 0,1 1 0 0 0,-5 1 0 0 0,-3 0 76 0 0,0 0 1 0 0,0 1-1 0 0,0 1 1 0 0,0 0-1 0 0,0 0 1 0 0,1 1-1 0 0,-11 5 1 0 0,1 1-6 0 0,1 1 1 0 0,-25 20-1 0 0,-14 14 340 0 0,3 2-1 0 0,-62 67 1 0 0,48-34-334 0 0,-67 106-1 0 0,100-130-81 0 0,3 1 0 0 0,2 1-1 0 0,-24 67 1 0 0,54-123-31 0 0,-39 113 0 0 0,34-97 0 0 0,1 2 0 0 0,1-1 0 0 0,0 0 0 0 0,1 23 0 0 0,2-19-8 0 0,1 39-67 0 0,-1-56 62 0 0,1-1 0 0 0,0 1 0 0 0,1 0 0 0 0,-1 0 0 0 0,1-1 0 0 0,0 1 0 0 0,0-1 0 0 0,4 7 0 0 0,-5-10-10 0 0,1-1-1 0 0,-1 1 1 0 0,0 0-1 0 0,1-1 1 0 0,-1 1 0 0 0,1 0-1 0 0,0-1 1 0 0,-1 0-1 0 0,1 1 1 0 0,0-1 0 0 0,0 0-1 0 0,0 0 1 0 0,0 0-1 0 0,0 0 1 0 0,4 1-1 0 0,-2-1-32 0 0,0-1-1 0 0,0 1 1 0 0,0-1 0 0 0,0 0-1 0 0,0 0 1 0 0,0 0-1 0 0,0-1 1 0 0,5 0-1 0 0,1-2-176 0 0,0 0 1 0 0,0 0-1 0 0,-1-1 0 0 0,1 0 0 0 0,17-11 0 0 0,12-14-333 0 0,-25 18 545 0 0,20-12 0 0 0,-11 7 22 0 0,-19 13 5 0 0,-1 0 1 0 0,1 0-1 0 0,0 0 0 0 0,1 0 1 0 0,-1 1-1 0 0,0 0 0 0 0,1-1 1 0 0,-1 2-1 0 0,10-4 0 0 0,-13 5 25 0 0,0 0-1 0 0,-1 0 0 0 0,1 0 1 0 0,-1 0-1 0 0,1 0 1 0 0,-1 0-1 0 0,1 0 0 0 0,0 0 1 0 0,-1 0-1 0 0,1 0 0 0 0,-1 0 1 0 0,1 0-1 0 0,0 0 1 0 0,-1 0-1 0 0,1 0 0 0 0,-1 1 1 0 0,1-1-1 0 0,-1 0 1 0 0,1 1-1 0 0,-1-1 0 0 0,1 0 1 0 0,-1 1-1 0 0,1-1 1 0 0,-1 0-1 0 0,1 1 0 0 0,-1-1 1 0 0,0 1-1 0 0,1-1 0 0 0,-1 1 1 0 0,0-1-1 0 0,1 1 1 0 0,-1-1-1 0 0,0 1 0 0 0,0-1 1 0 0,1 1-1 0 0,-1-1 1 0 0,0 1-1 0 0,0-1 0 0 0,0 1 1 0 0,0 0-1 0 0,0 0 1 0 0,0 3 122 0 0,0 0 0 0 0,0 0 1 0 0,-1 0-1 0 0,0 0 1 0 0,-1 5-1 0 0,-1 3-33 0 0,-4 29 364 0 0,5-30-287 0 0,0 1 0 0 0,0-1-1 0 0,1 1 1 0 0,0-1 0 0 0,2 19-1 0 0,-1-28-208 0 0,1 0-1 0 0,-1 0 1 0 0,0 0-1 0 0,1 0 1 0 0,0 0-1 0 0,-1 0 1 0 0,1 0-1 0 0,0 0 1 0 0,0 0-1 0 0,0-1 1 0 0,0 1-1 0 0,0 0 1 0 0,0-1-1 0 0,1 1 1 0 0,-1 0-1 0 0,1-1 1 0 0,-1 0-1 0 0,1 1 0 0 0,-1-1 1 0 0,1 0-1 0 0,0 0 1 0 0,0 0-1 0 0,-1 0 1 0 0,1 0-1 0 0,0 0 1 0 0,0 0-1 0 0,0-1 1 0 0,0 1-1 0 0,0-1 1 0 0,0 1-1 0 0,0-1 1 0 0,0 0-1 0 0,0 0 1 0 0,0 0-1 0 0,0 0 1 0 0,4-1-1 0 0,2 1-471 0 0,0-2 0 0 0,0 1 0 0 0,-1-1 0 0 0,1-1 1 0 0,0 1-1 0 0,-1-1 0 0 0,13-7 0 0 0,-2 0-947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1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357 311 12960 0 0,'-1'0'93'0'0,"1"0"0"0"0,-1 0 1 0 0,0 0-1 0 0,1 1 1 0 0,-1-1-1 0 0,0 0 0 0 0,1 1 1 0 0,-1-1-1 0 0,1 1 1 0 0,-1-1-1 0 0,1 0 1 0 0,-1 1-1 0 0,1-1 0 0 0,-1 1 1 0 0,1 0-1 0 0,-1-1 1 0 0,1 1-1 0 0,0-1 0 0 0,-1 1 1 0 0,1-1-1 0 0,0 1 1 0 0,0 0-1 0 0,-1-1 0 0 0,1 1 1 0 0,0 0-1 0 0,0-1 1 0 0,0 1-1 0 0,0 0 1 0 0,0 0-1 0 0,0-1 0 0 0,0 1 1 0 0,0 0-1 0 0,0-1 1 0 0,0 1-1 0 0,0 0 0 0 0,0-1 1 0 0,0 1-1 0 0,1 0 1 0 0,-1-1-1 0 0,0 1 1 0 0,1 0-1 0 0,-1-1 0 0 0,0 1 1 0 0,1-1-1 0 0,-1 1 1 0 0,0-1-1 0 0,1 1 0 0 0,-1-1 1 0 0,1 1-1 0 0,-1-1 1 0 0,1 1-1 0 0,0-1 0 0 0,-1 1 1 0 0,1-1-1 0 0,-1 0 1 0 0,1 0-1 0 0,0 1 1 0 0,-1-1-1 0 0,1 0 0 0 0,0 0 1 0 0,-1 1-1 0 0,1-1 1 0 0,0 0-1 0 0,0 0 0 0 0,4-1 28 0 0,0 1 0 0 0,-1-1-1 0 0,1 0 1 0 0,-1 0 0 0 0,1-1 0 0 0,-1 1-1 0 0,1-1 1 0 0,-1 0 0 0 0,0 0-1 0 0,0 0 1 0 0,0-1 0 0 0,5-3-1 0 0,6-7 126 0 0,22-22 0 0 0,-32 30-183 0 0,4-3 21 0 0,0-2 0 0 0,-1 1 0 0 0,0-1-1 0 0,-1 0 1 0 0,0-1 0 0 0,-1 1 0 0 0,0-1-1 0 0,0-1 1 0 0,-1 1 0 0 0,4-18 0 0 0,-8 25-65 0 0,0 0 0 0 0,-1 0 1 0 0,1 0-1 0 0,-1 0 0 0 0,0 0 1 0 0,-1 0-1 0 0,1 0 0 0 0,-1 0 1 0 0,0 0-1 0 0,1 0 0 0 0,-2 0 1 0 0,1 0-1 0 0,0 1 0 0 0,-1-1 0 0 0,-2-4 1 0 0,1 3-4 0 0,0 1 0 0 0,-1 0 0 0 0,1-1 0 0 0,-1 1 0 0 0,0 0 0 0 0,0 1 0 0 0,0-1 0 0 0,-1 1 0 0 0,1 0 0 0 0,-8-4-1 0 0,6 4 18 0 0,0 0-1 0 0,0 0 1 0 0,-1 1-1 0 0,1-1 1 0 0,-1 2-1 0 0,1-1 1 0 0,-1 1-1 0 0,0 0 0 0 0,0 0 1 0 0,1 1-1 0 0,-1 0 1 0 0,0 0-1 0 0,0 0 1 0 0,0 1-1 0 0,1 0 1 0 0,-1 1-1 0 0,0-1 1 0 0,-10 5-1 0 0,-1 3 119 0 0,0 1 1 0 0,1 0-1 0 0,1 2 1 0 0,0 0-1 0 0,-27 26 1 0 0,32-27-113 0 0,1 1 1 0 0,0 0-1 0 0,1 1 1 0 0,0 0-1 0 0,1 0 0 0 0,1 1 1 0 0,0 0-1 0 0,-5 16 1 0 0,8-18-32 0 0,0 0 0 0 0,1 1 0 0 0,0-1 0 0 0,1 1 0 0 0,-1 18 1 0 0,3-26-8 0 0,0-1 1 0 0,0 1-1 0 0,0 0 1 0 0,1-1-1 0 0,0 1 1 0 0,0 0-1 0 0,0-1 1 0 0,1 1-1 0 0,-1-1 1 0 0,1 1-1 0 0,0-1 1 0 0,0 0-1 0 0,1 0 1 0 0,-1 0-1 0 0,1 0 1 0 0,0 0-1 0 0,0-1 1 0 0,4 5-1 0 0,-3-5-2 0 0,0 1-1 0 0,1-1 0 0 0,0 0 1 0 0,0 0-1 0 0,0 0 1 0 0,0-1-1 0 0,0 0 0 0 0,0 0 1 0 0,1 0-1 0 0,-1 0 1 0 0,1-1-1 0 0,-1 0 0 0 0,1 0 1 0 0,-1-1-1 0 0,1 0 0 0 0,0 0 1 0 0,8-1-1 0 0,-4 0-6 0 0,0-1 0 0 0,0-1 1 0 0,0 1-1 0 0,0-2 0 0 0,-1 1 0 0 0,0-2 0 0 0,1 1 0 0 0,-2-1 0 0 0,11-7 0 0 0,139-116-528 0 0,-154 125 457 0 0,-1-1 0 0 0,0 1-1 0 0,0-1 1 0 0,0 0 0 0 0,-1 0 0 0 0,1 0-1 0 0,2-8 1 0 0,5-6 19 0 0,-32 34 6 0 0,11-7 82 0 0,1 1 1 0 0,-1 0-1 0 0,2 0 0 0 0,-1 2 0 0 0,2-1 0 0 0,0 1 0 0 0,-14 25 1 0 0,9-9 51 0 0,1 0 1 0 0,-14 52-1 0 0,13-19-64 0 0,3 1-1 0 0,-4 75 1 0 0,5-42-10 0 0,-3 29-13 0 0,-33 231-52 0 0,40-332-2 0 0,-1 1 1 0 0,-18 43-1 0 0,22-64 62 0 0,1 0-1 0 0,0 0 0 0 0,-1 0 1 0 0,1 0-1 0 0,-1 0 0 0 0,0-1 1 0 0,0 1-1 0 0,0 0 0 0 0,0-1 1 0 0,-1 0-1 0 0,1 1 0 0 0,-1-1 1 0 0,1 0-1 0 0,-1 0 0 0 0,0 0 1 0 0,0-1-1 0 0,0 1 0 0 0,0-1 1 0 0,0 0-1 0 0,0 1 0 0 0,0-1 1 0 0,0-1-1 0 0,-1 1 0 0 0,1 0 1 0 0,0-1-1 0 0,0 1 0 0 0,-1-1 1 0 0,1 0-1 0 0,0 0 0 0 0,-1-1 1 0 0,1 1-1 0 0,0-1 0 0 0,-1 1 1 0 0,1-1-1 0 0,0 0 0 0 0,0 0 1 0 0,0-1-1 0 0,0 1 0 0 0,-4-3 1 0 0,-1 0 41 0 0,1-1 1 0 0,-1 0-1 0 0,1-1 1 0 0,0 1-1 0 0,1-1 1 0 0,-1-1-1 0 0,1 1 1 0 0,1-1 0 0 0,-1 0-1 0 0,1 0 1 0 0,-5-10-1 0 0,-1-2 150 0 0,1 0-1 0 0,1-1 0 0 0,1-1 1 0 0,1 1-1 0 0,-7-31 0 0 0,12 43-134 0 0,-2-13 79 0 0,1 1-1 0 0,0 0 1 0 0,2-1-1 0 0,1-30 1 0 0,4 15-125 0 0,2 0 1 0 0,14-46 0 0 0,-14 64-43 0 0,0 1 0 0 0,1 0 0 0 0,1 0-1 0 0,1 0 1 0 0,0 1 0 0 0,18-23 0 0 0,22-22-1077 0 0,78-76-1 0 0,-99 109-314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50 244 15144 0 0,'0'0'5427'0'0,"2"0"-4765"0"0,14-1 111 0 0,1 0 0 0 0,-1-1 0 0 0,30-7 0 0 0,-25 3-687 0 0,-1-1 1 0 0,0-1 0 0 0,-1 0 0 0 0,37-23 0 0 0,-49 27-83 0 0,-1 0-1 0 0,0-1 1 0 0,0 0-1 0 0,-1 0 1 0 0,1 0-1 0 0,-1 0 1 0 0,0-1-1 0 0,-1 0 1 0 0,1 0-1 0 0,3-8 0 0 0,-7 12 10 0 0,0-1 0 0 0,0 1 0 0 0,0-1 0 0 0,0 1 0 0 0,0-1 0 0 0,-1 1 0 0 0,1-1 0 0 0,-1 0 0 0 0,1 1 0 0 0,-1-1 0 0 0,0 0 0 0 0,0 1 0 0 0,-1-1 0 0 0,1 0 0 0 0,0 1 0 0 0,-1-1 0 0 0,0 0 0 0 0,1 1 0 0 0,-1-1 0 0 0,0 1 0 0 0,0-1 0 0 0,-1 1 0 0 0,1 0 0 0 0,0-1-1 0 0,-1 1 1 0 0,0 0 0 0 0,1 0 0 0 0,-1 0 0 0 0,0 0 0 0 0,-4-3 0 0 0,3 2 17 0 0,-1 0 0 0 0,1 1 0 0 0,-1-1 0 0 0,0 1 0 0 0,0 0 0 0 0,0 0 0 0 0,0 0 0 0 0,0 1 0 0 0,-1-1 0 0 0,1 1 0 0 0,0 0 0 0 0,-8-1 0 0 0,5 2 22 0 0,1 0-1 0 0,-1 0 0 0 0,0 1 1 0 0,1-1-1 0 0,-1 2 0 0 0,1-1 0 0 0,-12 4 1 0 0,3 2 40 0 0,0-1-1 0 0,0 2 1 0 0,1 0 0 0 0,0 1 0 0 0,-25 21 0 0 0,28-22-68 0 0,1 1 1 0 0,1 1-1 0 0,0 0 0 0 0,0 0 1 0 0,1 1-1 0 0,-13 22 0 0 0,18-29-18 0 0,1 1 0 0 0,0-1 0 0 0,0 1-1 0 0,1-1 1 0 0,-1 1 0 0 0,1 0 0 0 0,0-1 0 0 0,0 1 0 0 0,0 0-1 0 0,1 0 1 0 0,0 0 0 0 0,0-1 0 0 0,0 1 0 0 0,0 0 0 0 0,1 0-1 0 0,0 0 1 0 0,0-1 0 0 0,0 1 0 0 0,1 0 0 0 0,-1-1 0 0 0,1 1-1 0 0,3 5 1 0 0,-2-5-28 0 0,1 0 1 0 0,-1-1-1 0 0,1 1 0 0 0,0-1 0 0 0,0 0 0 0 0,0 0 1 0 0,0 0-1 0 0,1-1 0 0 0,0 1 0 0 0,0-1 0 0 0,7 3 1 0 0,-5-3-74 0 0,1 0 0 0 0,-1 0 1 0 0,1-1-1 0 0,-1 0 0 0 0,1-1 1 0 0,0 0-1 0 0,0 0 1 0 0,9-1-1 0 0,17-2-1152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2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790 682 13824 0 0,'-17'7'1021'0'0,"-2"1"2"0"0,-25 14-1 0 0,44-22-960 0 0,0 0 0 0 0,0 0-1 0 0,0 0 1 0 0,-1 0 0 0 0,1 0-1 0 0,0 0 1 0 0,0 0 0 0 0,0 0-1 0 0,0 0 1 0 0,0 0 0 0 0,-1 0-1 0 0,1 0 1 0 0,0 1 0 0 0,0-1-1 0 0,0 0 1 0 0,0 0 0 0 0,0 0-1 0 0,-1 0 1 0 0,1 0 0 0 0,0 0-1 0 0,0 0 1 0 0,0 1 0 0 0,0-1-1 0 0,0 0 1 0 0,0 0 0 0 0,0 0-1 0 0,0 0 1 0 0,0 0 0 0 0,-1 0-1 0 0,1 1 1 0 0,0-1 0 0 0,0 0 0 0 0,0 0-1 0 0,0 0 1 0 0,0 0 0 0 0,0 1-1 0 0,0-1 1 0 0,0 0 0 0 0,0 0-1 0 0,0 0 1 0 0,0 0 0 0 0,0 1-1 0 0,0-1 1 0 0,0 0 0 0 0,0 0-1 0 0,0 0 1 0 0,1 0 0 0 0,-1 0-1 0 0,0 1 1 0 0,0-1 0 0 0,0 0-1 0 0,0 0 1 0 0,12 2 690 0 0,18-4-794 0 0,-10-3 80 0 0,0-1 0 0 0,-1-1 0 0 0,1-1 0 0 0,-1 0 0 0 0,27-18 0 0 0,-35 21-18 0 0,21-15-15 0 0,31-24 0 0 0,-39 27-5 0 0,4-4 157 0 0,-2 0-1 0 0,32-34 1 0 0,-43 39 118 0 0,-2 0 0 0 0,0-1 0 0 0,0 0-1 0 0,18-37 1 0 0,-24 40-58 0 0,-1-1-1 0 0,0 0 0 0 0,-2 0 1 0 0,1 0-1 0 0,-2 0 1 0 0,0-1-1 0 0,-1 0 0 0 0,0-24 1 0 0,-2 28-135 0 0,-1 1 1 0 0,0-1 0 0 0,-1 0 0 0 0,0 1 0 0 0,-1-1 0 0 0,0 1-1 0 0,-1 0 1 0 0,0 0 0 0 0,-1 0 0 0 0,0 0 0 0 0,-13-19 0 0 0,15 26-53 0 0,0 1 1 0 0,0 0 0 0 0,0-1 0 0 0,0 1-1 0 0,0 0 1 0 0,-1 0 0 0 0,1 1 0 0 0,-1-1 0 0 0,0 1-1 0 0,0 0 1 0 0,0 0 0 0 0,0 0 0 0 0,-5-1 0 0 0,3 1 12 0 0,-1 0 1 0 0,0 1 0 0 0,0 0 0 0 0,0 1 0 0 0,0-1 0 0 0,0 1 0 0 0,-12 2 0 0 0,3 1 40 0 0,0 0 1 0 0,-1 2 0 0 0,2 0 0 0 0,-1 0 0 0 0,0 2 0 0 0,-17 9 0 0 0,-1 5 74 0 0,1 2 0 0 0,1 1 1 0 0,1 1-1 0 0,-51 55 1 0 0,42-36-134 0 0,2 2 0 0 0,2 2 0 0 0,2 1 0 0 0,2 2 0 0 0,-46 101-1 0 0,36-51 15 0 0,4 2-1 0 0,-32 139 0 0 0,1 140-39 0 0,59-316 0 0 0,-26 202-622 0 0,-16 98-594 0 0,41-291 332 0 0,-7 38-2302 0 0,18-112 3140 0 0,0-1 0 0 0,0 0 0 0 0,0 0-1 0 0,0 0 1 0 0,0 0 0 0 0,0 0 0 0 0,0 1-1 0 0,0-1 1 0 0,0 0 0 0 0,0 0 0 0 0,0 0 0 0 0,0 0-1 0 0,0 0 1 0 0,-1 0 0 0 0,1 1 0 0 0,0-1-1 0 0,0 0 1 0 0,0 0 0 0 0,0 0 0 0 0,0 0 0 0 0,0 0-1 0 0,0 0 1 0 0,0 0 0 0 0,0 1 0 0 0,0-1-1 0 0,0 0 1 0 0,-1 0 0 0 0,1 0 0 0 0,0 0-1 0 0,0 0 1 0 0,0 0 0 0 0,0 0 0 0 0,0 0 0 0 0,0 0-1 0 0,-1 0 1 0 0,1 0 0 0 0,0 0 0 0 0,0 0-1 0 0,0 0 1 0 0,0 0 0 0 0,0 0 0 0 0,0 0 0 0 0,-1 0-1 0 0,1 0 1 0 0,0 0 0 0 0,0 0 0 0 0,0 0-1 0 0,0 0 1 0 0,-5-7-1001 0 0,-3-14-19 0 0,-20-76-394 0 0,3 9 1872 0 0,10 37 2071 0 0,-33-77 0 0 0,46 125-2369 0 0,0 0 0 0 0,1-1 0 0 0,0 1 0 0 0,0-1 0 0 0,0 0 0 0 0,0 1 0 0 0,0-1 0 0 0,1 0 0 0 0,0 1 0 0 0,0-1-1 0 0,0 0 1 0 0,0 0 0 0 0,0 1 0 0 0,1-1 0 0 0,-1 0 0 0 0,1 1 0 0 0,2-7 0 0 0,5-6 132 0 0,-5 8-168 0 0,1 1 0 0 0,0 0 1 0 0,0 0-1 0 0,10-12 0 0 0,14-10 43 0 0,54-45 0 0 0,-27 27-96 0 0,-33 28-230 0 0,43-28 0 0 0,-24 23-6342 0 0,-7 6-1186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59 2304 0 0,'-13'-2'409'0'0,"7"2"2863"0"0,-10 4 6794 0 0,1 7-5326 0 0,-13 19-3126 0 0,18-19-936 0 0,1 0-590 0 0,0 0 0 0 0,1 1-1 0 0,0 0 1 0 0,1 0 0 0 0,0 0-1 0 0,1 1 1 0 0,1 0 0 0 0,0 0 0 0 0,0 1-1 0 0,1-1 1 0 0,1 1 0 0 0,-2 18-1 0 0,5-30-84 0 0,0 1 0 0 0,0-1-1 0 0,0 1 1 0 0,0-1 0 0 0,0 1 0 0 0,1 0-1 0 0,-1-1 1 0 0,1 1 0 0 0,0-1-1 0 0,0 0 1 0 0,0 1 0 0 0,0-1 0 0 0,0 0-1 0 0,0 1 1 0 0,1-1 0 0 0,-1 0 0 0 0,1 0-1 0 0,-1 0 1 0 0,1 0 0 0 0,0 0-1 0 0,0-1 1 0 0,0 1 0 0 0,0 0 0 0 0,0-1-1 0 0,0 0 1 0 0,0 1 0 0 0,1-1-1 0 0,-1 0 1 0 0,0 0 0 0 0,1 0 0 0 0,-1 0-1 0 0,1-1 1 0 0,-1 1 0 0 0,1-1-1 0 0,-1 1 1 0 0,1-1 0 0 0,-1 0 0 0 0,1 0-1 0 0,-1 0 1 0 0,1 0 0 0 0,0-1 0 0 0,-1 1-1 0 0,1-1 1 0 0,-1 1 0 0 0,1-1-1 0 0,-1 0 1 0 0,0 0 0 0 0,1 0 0 0 0,3-3-1 0 0,15-9-47 0 0,0-2 0 0 0,-1-1 0 0 0,0 0 0 0 0,19-23-1 0 0,-22 23-81 0 0,54-64-350 0 0,-61 69 411 0 0,14-19-38 0 0,36-58 0 0 0,-59 86 166 0 0,0 0-1 0 0,0 1 0 0 0,0-1 1 0 0,0 0-1 0 0,-1 0 0 0 0,1 1 1 0 0,-1-1-1 0 0,1 0 0 0 0,-1 0 1 0 0,0 0-1 0 0,0-4 416 0 0,-2 8-277 0 0,-10 10-67 0 0,1 0-1 0 0,1 0 1 0 0,-1 1 0 0 0,2 0-1 0 0,0 1 1 0 0,0 0-1 0 0,2 0 1 0 0,-1 1-1 0 0,2 0 1 0 0,0 0 0 0 0,1 0-1 0 0,0 1 1 0 0,2 0-1 0 0,0 0 1 0 0,-2 31 0 0 0,5-40-120 0 0,0-1 0 0 0,1 1 0 0 0,0 0 0 0 0,0 0 0 0 0,0-1 0 0 0,5 13 0 0 0,-5-17-11 0 0,0 0 1 0 0,-1 0-1 0 0,1-1 1 0 0,0 1-1 0 0,1 0 1 0 0,-1 0-1 0 0,0 0 1 0 0,0-1-1 0 0,1 1 1 0 0,-1-1-1 0 0,1 1 1 0 0,-1-1-1 0 0,1 0 1 0 0,0 1-1 0 0,-1-1 1 0 0,1 0-1 0 0,0 0 1 0 0,0 0-1 0 0,0 0 1 0 0,0-1-1 0 0,0 1 1 0 0,0 0-1 0 0,0-1 1 0 0,0 0-1 0 0,0 1 1 0 0,3-1-1 0 0,2 0-90 0 0,-1 0 0 0 0,0-1 1 0 0,0 0-1 0 0,1 0 0 0 0,-1 0 0 0 0,0-1 0 0 0,0 0 0 0 0,0 0 0 0 0,-1 0 1 0 0,1-1-1 0 0,0 0 0 0 0,-1 0 0 0 0,0-1 0 0 0,0 1 0 0 0,0-1 0 0 0,0 0 0 0 0,0 0 1 0 0,-1-1-1 0 0,5-5 0 0 0,5-6-1859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2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 20815 0 0,'-8'0'456'0'0,"5"0"96"0"0,-5-4 728 0 0,19 1-1280 0 0,3 1 296 0 0,1-2 40 0 0,3-3 8 0 0,3 5 0 0 0,3-5-272 0 0,1 1-72 0 0,0-3 0 0 0,2 2-9791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495 423 16152 0 0,'0'0'1621'0'0,"4"-5"-1360"0"0,37-42 3414 0 0,11-13-2503 0 0,21-20-958 0 0,-56 63 36 0 0,28-34 0 0 0,-41 45-200 0 0,1-1 0 0 0,-1 1 0 0 0,-1-1 0 0 0,1 1 0 0 0,-1-1 0 0 0,0 0 0 0 0,0-1 0 0 0,-1 1 0 0 0,3-15 0 0 0,-5 19-43 0 0,0 0 0 0 0,0 0-1 0 0,-1 0 1 0 0,1 0-1 0 0,-1 0 1 0 0,1 1 0 0 0,-1-1-1 0 0,0 0 1 0 0,0 0 0 0 0,0 0-1 0 0,0 1 1 0 0,-1-1 0 0 0,1 1-1 0 0,-1-1 1 0 0,1 1-1 0 0,-1-1 1 0 0,0 1 0 0 0,0 0-1 0 0,0 0 1 0 0,0 0 0 0 0,-1 0-1 0 0,-2-2 1 0 0,2 2 3 0 0,-1 0 0 0 0,1-1 0 0 0,0 2 1 0 0,-1-1-1 0 0,0 0 0 0 0,1 1 0 0 0,-1 0 0 0 0,0 0 0 0 0,1 0 1 0 0,-1 0-1 0 0,0 0 0 0 0,0 1 0 0 0,0 0 0 0 0,0 0 0 0 0,0 0 0 0 0,-6 1 1 0 0,0 2 17 0 0,-1 2 0 0 0,1-1 0 0 0,0 1 1 0 0,1 0-1 0 0,-1 1 0 0 0,1 0 1 0 0,0 1-1 0 0,-8 7 0 0 0,3-2 0 0 0,-21 16 165 0 0,2 2 0 0 0,-53 61 0 0 0,-45 82 484 0 0,96-120-527 0 0,2 3-1 0 0,-37 85 0 0 0,37-60-185 0 0,-29 108 0 0 0,50-144 36 0 0,-7 47 0 0 0,17-75 0 0 0,0 0 0 0 0,2 0 0 0 0,0 0 0 0 0,0 0 0 0 0,2 0 0 0 0,3 20 0 0 0,-4-34 0 0 0,0 1 0 0 0,0 0 0 0 0,0-1 0 0 0,0 1 0 0 0,1-1 0 0 0,-1 1 0 0 0,1-1 0 0 0,0 0 0 0 0,0 0 0 0 0,0 0 0 0 0,1 0 0 0 0,4 5 0 0 0,-5-7 0 0 0,0 1 0 0 0,0-1 0 0 0,0 1 0 0 0,1-1 0 0 0,-1 0 0 0 0,1 0 0 0 0,-1 0 0 0 0,1 0 0 0 0,-1-1 0 0 0,1 1 0 0 0,-1-1 0 0 0,1 1 0 0 0,0-1 0 0 0,-1 0 0 0 0,1 0 0 0 0,-1 0 0 0 0,1 0 0 0 0,5-2 0 0 0,0 0 0 0 0,0 0 0 0 0,0-1 0 0 0,1 0 0 0 0,-1 0 0 0 0,-1-1 0 0 0,9-5 0 0 0,4-4 0 0 0,19-16 0 0 0,-21 13 16 0 0,0-2 0 0 0,-1 0 0 0 0,18-26 0 0 0,-7 16-16 0 0,-28 28 0 0 0,0 0 0 0 0,0 0 0 0 0,0 0 0 0 0,0 0 0 0 0,0-1 0 0 0,0 1 0 0 0,0 0 0 0 0,0 0 0 0 0,0 0 0 0 0,0 0 0 0 0,0 0 0 0 0,0 0 0 0 0,0 0 0 0 0,0 0 0 0 0,1 0 0 0 0,-1 0 0 0 0,0 0 0 0 0,0 0 0 0 0,0 0 0 0 0,0 0 0 0 0,0 0 0 0 0,0 0 0 0 0,0 0 0 0 0,0 0 0 0 0,0 0 0 0 0,1 0 0 0 0,-1 0 0 0 0,0 0 0 0 0,0 0 0 0 0,0 0 0 0 0,0 0 0 0 0,0 0 0 0 0,0 0 0 0 0,0 0 0 0 0,0 0 0 0 0,0 0 0 0 0,1 0 0 0 0,-1 0 0 0 0,0 0 0 0 0,0 0 0 0 0,0 0 0 0 0,0 0 0 0 0,0 0 0 0 0,0 0 0 0 0,0 1 0 0 0,0-1 0 0 0,0 0 0 0 0,0 0 0 0 0,0 0 0 0 0,0 0 0 0 0,0 0 0 0 0,0 0 0 0 0,0 0 0 0 0,0 0 0 0 0,1 0 0 0 0,-1 0 0 0 0,0 1 0 0 0,0-1 0 0 0,0 0 0 0 0,0 0 0 0 0,0 0 0 0 0,0 0 0 0 0,0 0 0 0 0,0 0 0 0 0,0 0 0 0 0,0 0 0 0 0,-1 1 0 0 0,1-1 0 0 0,1 6 0 0 0,-1-6 0 0 0,-1 24 42 0 0,0-18-17 0 0,1 0 1 0 0,0 0-1 0 0,0 0 1 0 0,0 0-1 0 0,1-1 0 0 0,-1 1 1 0 0,2 0-1 0 0,-1 0 1 0 0,4 8-1 0 0,-4-9-17 0 0,1-1-1 0 0,0 0 1 0 0,1 1-1 0 0,-1-1 1 0 0,1 0-1 0 0,0-1 1 0 0,0 1-1 0 0,0 0 1 0 0,0-1-1 0 0,0 0 1 0 0,1 0-1 0 0,0 0 1 0 0,0 0-1 0 0,-1 0 1 0 0,2-1 0 0 0,-1 1-1 0 0,0-1 1 0 0,0 0-1 0 0,1-1 1 0 0,-1 1-1 0 0,1-1 1 0 0,-1 0-1 0 0,1 0 1 0 0,7 1-1 0 0,-5-1-1 0 0,0-1 0 0 0,0 0-1 0 0,0 0 1 0 0,0 0 0 0 0,0-1 0 0 0,0 1-1 0 0,0-2 1 0 0,0 1 0 0 0,0-1 0 0 0,0 0-1 0 0,-1-1 1 0 0,1 1 0 0 0,-1-1 0 0 0,1-1-1 0 0,7-5 1 0 0,63-53-4538 0 0,-56 42-3703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03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6 11976 0 0,'0'0'546'0'0,"0"0"-10"0"0,-2-1-213 0 0,0 0 0 0 0,1 0 1 0 0,-1 1-1 0 0,1-1 0 0 0,-1 1 0 0 0,0-1 0 0 0,1 1 0 0 0,-1 0 0 0 0,0-1 0 0 0,0 1 0 0 0,1 0 0 0 0,-1 0 1 0 0,0 0-1 0 0,0 0 0 0 0,1 1 0 0 0,-1-1 0 0 0,0 0 0 0 0,1 1 0 0 0,-1-1 0 0 0,0 1 0 0 0,1 0 1 0 0,-1 0-1 0 0,1-1 0 0 0,-1 1 0 0 0,1 0 0 0 0,-1 0 0 0 0,1 0 0 0 0,0 0 0 0 0,-2 2 0 0 0,-5 5 509 0 0,0 0 0 0 0,1 0 0 0 0,-10 14-1 0 0,12-14-739 0 0,-20 26 830 0 0,-31 62 0 0 0,-11 43-208 0 0,6-13-360 0 0,23-55-294 0 0,-58 121 274 0 0,93-185-322 0 0,-110 271 739 0 0,102-246-753 0 0,-31 113-42 0 0,37-124 37 0 0,2 1 0 0 0,0-1 1 0 0,1 1-1 0 0,2 41 0 0 0,1-56-11 0 0,0 0 0 0 0,0 0 0 0 0,1 0-1 0 0,0 0 1 0 0,0 0 0 0 0,0-1 0 0 0,1 1 0 0 0,0-1-1 0 0,0 1 1 0 0,1-1 0 0 0,0 0 0 0 0,8 9 0 0 0,-9-11 12 0 0,1 0 0 0 0,0 0 0 0 0,0 0 0 0 0,1-1 0 0 0,-1 0 0 0 0,1 0 0 0 0,0 0 0 0 0,0 0 0 0 0,0-1 0 0 0,0 0 0 0 0,0 0-1 0 0,0 0 1 0 0,1-1 0 0 0,-1 0 0 0 0,0 0 0 0 0,10 1 0 0 0,-1-2-278 0 0,1 0-1 0 0,-1-1 0 0 0,0 0 1 0 0,1-1-1 0 0,-1-1 0 0 0,0 0 1 0 0,0-1-1 0 0,-1 0 1 0 0,15-7-1 0 0,1-4-818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1-10-11T10:50:57.30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1305 833 1645 0,'0'0'36'0,"0"0"7"0,9 0 1 0,8 0 4 0,-17-4-39 0,18 4-9 15,-10 0 0-15,5 0 0 0,-4-7 76 0,17 7 14 16,-22 0 2-16,18 0 1 0,-5 0-41 0,1 0-9 16,-1 0-2-16,5-8 0 0,-5 8-18 0,9-4-4 15,0 4-1-15,-4 4 0 0,4-4-18 0,-9 0 10 16,18 0-10-16,-13 0 8 0,-5 0 2 0,9 0 0 15,-8 0 0-15,-1 0 0 0,13 8-10 0,-12-8 8 16,-9 0-8-16,8 0-996 0</inkml:trace>
  <inkml:trace contextRef="#ctx0" brushRef="#br0" timeOffset="290.27">1314 1030 1220 0,'0'-11'54'0,"-9"7"11"0,5 4-52 0,4 0-13 0,0 0 0 0,0 0 0 0,0 0 124 0,0 0 21 16,0 0 5-16,0 0 1 0,13-4-63 0,4 4-12 16,-13 0-2-16,10 0-1 0,-1 0-26 0,0 0-6 15,0-8-1-15,8 8 0 0,-3 8-10 0,-1-8-2 16,5 0-1-16,-5-8 0 0,5 8-11 0,-5 0-1 15,9 0-1-15,0 0 0 0,-4-8-14 0,8 5 8 16,1 3-8-16,4 0 0 0,-9-8 0 16,13 8 0-1,-9-12 0-15,9 12 0 0,-13-8 0 0,13 8-18 0,-8-11 2 0,-5 11-665 16,4-4-134-16</inkml:trace>
  <inkml:trace contextRef="#ctx0" brushRef="#br0" timeOffset="666.66">2087 752 1443 0,'0'0'64'0,"0"0"13"0,0 0-61 0,0 0-16 0,0 0 0 0,0 0 0 0,0 0 96 0,0 0 16 16,8-8 3-16,5 8 1 0,-8 0-54 0,8 0-10 15,-9 0-3-15,14 0 0 0,-1 4-27 0,-8-4-6 16,4 0 0-16,4 0-1 0,0 4-7 0,1-4-8 16,-1 12 11-16,5-12-11 0,-5 7 0 0,1-3 0 15,-5 8 0-15,13 3 0 0,-9-11 10 0,-8 12-10 16,8-9 8-16,0 5-8 0,-17 0 0 0,18 3 0 0,-10-3 0 16,6-1 0-16,-14-3 0 0,4 7 0 0,9-3 0 0,-13-1 0 15,0 1 0-15,0 3 0 0,-17-7 0 0,12 4 0 16,-4-4 32-16,1 3 2 0,-10-3 0 0,1 0 0 15,0-5 25-15,-9 5 5 0,8 0 0 0,-12 3 1 16,4-7-24-16,-5 12-5 0,5-12 0 0,-13 11-1 16,5-11-23-16,-10 4-4 0,-4-1 0 15,14 1-8-15,-5 4 9 0,4-12-9 0,9 7 0 0,4-3 9 32,5 4-135-32,-1-8-27 0</inkml:trace>
  <inkml:trace contextRef="#ctx0" brushRef="#br0" timeOffset="1541.57">3259 895 1216 0,'0'0'54'0,"0"0"11"0,0 0-52 0,0 0-13 16,0 4 0-16,-8 4 0 0,8-8 132 0,-9 7 23 15,0 5 5-15,9-8 0 0,0 11-70 0,-9-3-14 16,-4 3-4-16,5-3 0 0,-5 7-15 0,8-7-3 15,-12 7-1-15,13-4 0 0,-14 5-33 0,5-1-8 16,9 0 0-16,0-7-1 0,-5 3 10 0,5-3 3 16,4-4 0-16,0-8 0 0,-5 11 4 0,5-11 2 15,0 0 0-15,0 0 0 0,0 0-22 0,9 0-8 16,0-4 0-16,4 1 0 0,0-1 12 0,4-12-3 16,5 5-1-16,-1-9 0 0,10 5-8 0,-5-1 0 15,4-7 0-15,-4 0 0 0,5 4 0 0,-5 0-11 16,4-9 3-16,-8 9 0 0,0 0 8 0,-5 0 0 15,0 3-9-15,1 5 9 0,-1 3 0 0,-13 4 0 0,10 4 0 0,-14 0 0 16,0 0 0-16,0 8-12 0,0 7 0 0,0 4 1 16,-14-3 11-16,14 7 0 0,-13 0 0 0,5-3 8 15,8 3 4-15,-18 0 0 0,5 8 1 0,9-12 0 16,0 0-13-16,-5 1 0 0,5-1 8 0,4-4-8 16,-5-3 0-16,5 7 11 0,0-19-11 0,0 0 10 15,0 0-10-15,5 8 12 0,-5-8-12 0,0 0 12 16,13 0-4-16,-5-4-8 0,5 0 12 0,5-3-4 15,-10-1 0-15,5-4-8 0,5 1 12 0,-1-9-4 0,9 1-8 16,-13 0 10-16,9-4-10 0,8 3 10 0,-8-3-10 16,0 4-9-16,4 0 9 0,4-1-13 0,-12 1 13 15,-1 3 0-15,0 5 0 0,5-8 0 0,-5 7 0 16,-8 4-9-16,9-7 1 0,-5 11-759 16,4-4-151-16</inkml:trace>
  <inkml:trace contextRef="#ctx0" brushRef="#br0" timeOffset="2041.33">4149 930 1407 0,'0'0'31'0,"0"0"6"0,0 0 2 0,0 0 1 0,0 0-32 0,0 0-8 0,0 0 0 0,0 0 0 15,0 0 59-15,0 0 10 0,0 0 3 0,0 0 0 16,0 0-30-16,9 7-6 0,-9-7 0 0,9 8-1 16,-9-8-18-16,4 0-3 0,14 0-1 0,-14 0 0 15,-4 0-4-15,13-8-1 0,4 5 0 0,-8-5 0 16,4 0-8-16,4 0 12 0,-12 5-12 0,12-13 12 15,-13 12-12-15,9-11 8 0,-8 3-8 0,8 1 8 0,-13 3-8 0,8-4 0 16,-8-3 0-16,0 3 8 0,0 5-8 16,-8 3 12-16,8-4-12 0,-13 8 12 0,8-8 28 0,-12 16 7 15,-5-8 1-15,5 8 0 16,-5 3 1-16,-8 1 1 0,4 3 0 0,-5 5 0 0,5-9-22 0,-8 9-5 16,3-1-1-16,5 8 0 0,-4-8 16 15,4 8 3-15,-5-7 1 0,18-9 0 0,-17 8-30 0,26-3-12 16,-9-1 8-16,8 1-8 0,5 3 0 0,0-11 0 15,5 3 0-15,8 1 0 0,4-4 0 0,0-1 0 16,-8-7 0-16,26 4 0 0,-18-4 0 0,5 0 0 16,0-4 0-16,-1-3 0 15,10-5-46-15,-10 4-14 0,1-7-4 0,8-1 0 16,5 1-186-16,-13-4-38 0,34-12-7 0,-17 4-1 0</inkml:trace>
  <inkml:trace contextRef="#ctx0" brushRef="#br0" timeOffset="2463.11">4584 806 1652 0,'0'0'36'0,"0"0"8"0,0 0 2 0,0 4 0 0,0-4-37 0,-13 4-9 0,8 4 0 0,1-8 0 15,-9 7 104-15,0 5 20 0,4-4 3 0,-8 3 1 16,4-3-46-16,-5 4-9 0,10 3-1 0,-10 0-1 16,-3 5-10-16,3-1-1 0,1 4-1 0,-5-11 0 15,5 7-17-15,0-7-3 0,3 7-1 0,6-4 0 16,8-7-24-16,-13 4-5 0,13-1-1 0,0-3 0 15,0-8-8-15,13 8 0 0,4-4 0 0,-8-4 0 0,8-4 8 16,1 0-8-16,3 0 0 0,-3-8 8 0,12 5-8 0,-8-5 0 16,0 4 0-16,12-11 0 15,-12 8 0-15,13-5 0 0,-9 5 0 0,4-9-11 0,-8 5 3 16,0 3 0-16,-1-7 0 0,1 7 0 0,4 5 8 0,-4-9 0 16,-18 12 0-16,9-7 0 0,-4 3 0 0,0 8 0 15,-9 0 0-15,0 0 0 0,0 0 0 0,0 0 0 16,17 0 0-16,-17 0 0 0,0 0 0 0,0 0 0 15,0 19 0-15,0-11 0 0,0 4 0 0,-9-5 0 16,5 9 0-16,0-1 0 0,-5 4 0 0,0-11 11 16,-4 12-3-16,9-9 0 0,-14-3-8 0,5 11 8 15,5-11-8-15,-1 3 8 0,0 1-8 0,9 0 0 16,-13 3 0-16,9-11 0 0,4-4 8 0,0 0-8 16,-4 8 12-16,4-8-4 0,0 0-8 0,0 0 0 15,21 7 0-15,-12-7 0 16,0 0-118-16,-1-7-22 0,5 3-5 0,5-4-946 0</inkml:trace>
  <inkml:trace contextRef="#ctx0" brushRef="#br0" timeOffset="2869.27">5105 876 1652 0,'0'0'36'0,"0"0"8"0,0 0 2 0,0 0 0 0,0 0-37 0,0 0-9 0,0 0 0 0,0 0 0 16,0 0 119-16,0 0 21 0,0 0 5 0,0 0 1 15,-5 11-48-15,1 1-10 0,-9-1-1 0,-4 5-1 0,8-8-40 0,-4 7-8 16,4 0-2-16,-8 5 0 0,0-12 4 0,-1 11 0 16,1-11 0-16,4 11 0 0,4 0-20 0,5-3-3 15,-14-1-1-15,5-3 0 0,13 3-6 0,0-15-2 16,-4 12 0-16,4-12 0 0,4 7-8 0,9-7 0 16,-8 0 0-16,12 0-11 0,1-7 35 0,3-5 6 15,14-7 2-15,-9 3 0 0,13 5-32 0,-4-9 0 16,4 1 0-16,-4 0 0 15,-1 0-16-15,-8-1-10 0,9 5-2 0,0 3 0 16,-18-7 12-16,5 0 3 0,-5 7 0 0,1 4 0 0,-1-3 13 0,-4 3 0 16,-4 8-10-16,-9 0 10 0,9-8 0 0,-9 8 0 15,0 0 0-15,0 0 0 0,0 0 0 0,8 8 0 16,-16 4 14-16,3 3-4 0,1-3 21 0,-9 7 4 16,4-8 1-16,-8 9 0 0,4-1-24 0,0-3-4 15,4 3 0-15,-13 0-8 0,9 4 11 0,9-3-11 16,-13-1 10-16,4 4-10 0,8-4 0 0,1 1 0 15,-5-9 0-15,9 5 0 16,0-5-32-16,13 1-13 0,-8-4-3 0,-5-8-1233 0</inkml:trace>
  <inkml:trace contextRef="#ctx0" brushRef="#br0" timeOffset="3775.51">6390 1019 345 0,'0'0'31'0,"0"0"-31"0,0 0 0 0,0 0 0 16,0 0 252-16,0 0 44 0,0 0 8 0,0 0 3 16,0 0-141-16,0 0-28 0,-4 11-6 0,4-11 0 15,-4 0-54-15,4 0-10 0,0 0-3 0,0 0 0 16,0 0-24-16,0 0-5 0,0 0 0 0,0 0-1 15,0 0-14-15,0 0-2 0,0 0-1 0,8 0 0 16,1 0-6-16,8-11 0 0,-8 3-1 0,8 0 0 16,-12-3-11-16,3-5 0 0,1 4 0 0,4 1-11 0,0-5 11 15,-9 5 14-15,-4-8-3 0,5 7-1 16,-1-3-10-16,-4 3 0 0,-9-7 0 0,9 11 0 16,-4-11 20-16,-9 7 0 0,0 4-1 0,4 8 0 0,-8-7-19 15,0 14 0-15,-14-7 0 0,9 8 0 0,-4 4 0 0,-8 7-19 16,-1 0 4-16,9-3 1 0,-9 7 14 0,5 4 15 15,4-4-3-15,-9 0-1 0,9 8-2 0,9-12 0 16,-5 8 0-16,4-3 0 0,1-1-9 0,8 8 10 16,1-12-10-16,8 0 10 0,0 1-10 0,0-5 12 15,8 0-12-15,5 1 12 0,9-12-12 0,-4 0 12 16,3-4-12-16,10-4 12 0,3-8-2 0,-3 1 0 16,8-9 0-16,9-11 0 0,-9 4 0 0,13-7 0 15,4 3 0-15,-8-8 0 0,8 1-10 0,1-9 0 16,-1 1 0-16,10 0 0 0,-10-1-19 0,-8 5 4 15,4-16 1-15,0 0 0 0,4 4-8 0,-17 4-2 16,5-4 0-16,-1 3 0 16,5 5-11-16,-9 7-2 0,-4 5-1 0,-9 3 0 0,4 4 25 0,-8 4 5 15,-22 7 8-15,9 5-13 0,-1 3 13 0,-8 8 13 0,0-8-2 16,-8 12-1-16,-1 8 26 0,-13-5 6 0,9 5 1 0,-13 0 0 16,-4 7-17-16,8 0-3 0,0 0-1 0,-12 8 0 15,-1 4 18-15,0 4 4 0,5 11 1 0,-14-3 0 16,14 3-19-16,-9 1-4 0,4-1-1 0,-4-4 0 15,0 5-21-15,4-1 0 0,-4 0 0 0,0 1 0 16,0-1 30-16,4-7 2 0,1-1 0 0,12 1 0 16,5-1-32-16,-5-11 0 0,4 4 0 0,18-4 0 15,-4-7 0-15,8-1 0 0,1-11 0 0,12 3 0 16,1-3-96-16,-1-8-26 0,5 0-5 0</inkml:trace>
  <inkml:trace contextRef="#ctx0" brushRef="#br0" timeOffset="4353.29">7024 1038 1972 0,'0'0'44'0,"0"0"8"0,0 0 3 0,0 0 0 0,0 0-44 0,0 0-11 15,0 0 0-15,0 0 0 0,0 0 50 0,0 0 8 16,0 0 2-16,0 0 0 0,9 0-28 0,-9 0-4 15,9 0-2-15,-1-4 0 0,5 0-16 0,5 4-10 16,-18 0 12-16,17-8-12 0,-8-3 11 0,4 3-11 16,0 0 10-16,-5-3-10 0,5-1 9 0,5 4-9 0,-9-11 8 0,-5 8-8 15,5 3 0-15,-5-11 8 0,-4 7-8 0,4-3 0 16,-8 3 0-16,0 4 0 0,-5-3 0 0,5 3 0 16,-18 0 8-16,17 4 0 0,-16 4 0 0,-5 0 0 15,4 0 27-15,0 12 5 0,1-4 0 0,-10 3 1 16,9-3-16-16,1 11-3 0,-1-7-1 0,-8 3 0 15,8 5 11-15,0-5 3 0,5 8 0 0,-5-3 0 16,5-1-22-16,4 0-4 0,-5-7-1 0,10 7 0 16,-5 8-8-16,8-8 0 0,1-7 0 0,-5 3 0 15,18 5 0-15,-9-13 0 0,0-7 0 0,13 12 0 16,0-8 0-16,9 0 8 0,-5-8-8 0,14 0 8 16,-10-8-8-16,5-3 0 0,5 3 0 0,3-7 0 0,-8 0 0 15,9 3 0-15,-9-3 0 0,5 7 0 0,3-15 0 16,-8 8-17-16,9 0 4 0,-17 7 1 0,3-7 12 0,-3 3 0 15,-1 5 0-15,-8-1 0 0,-1 5 0 0,-8 7 0 16,0 0 0-16,0 0 0 0,0 0 0 0,-8 7 0 16,-1-3 0-16,-8 8 0 0,-1 3 0 0,-3-3 10 15,8 3-2-15,-9 5 0 0,4-9-8 0,10 1 8 16,-10 3-8-16,1 4 8 0,8-11-8 0,5 8 0 16,0-1 0-16,-9 4 0 0,13-11 0 0,-5 4 0 15,5-5 0-15,0-7 0 0,5 12 0 0,-5-12 0 16,13 8 0-16,-9-8 0 15,9 4-97-15,9-8-22 0,-5 4-4 0,0-8-980 0</inkml:trace>
  <inkml:trace contextRef="#ctx0" brushRef="#br0" timeOffset="4759.45">7541 907 2286 0,'0'0'50'0,"0"0"10"0,-9 0 3 0,1 7 1 0,-1-3-51 0,0 4-13 0,1 0 0 0,8 3 0 15,-13-3 62-15,4 3 10 0,0-3 1 0,0 4 1 16,1-4-22-16,-1 3-5 0,5 1-1 0,-14 3 0 16,10-3-30-16,-1-1-7 0,-8 5-1 0,4 3 0 15,4-11-8-15,9 11 8 0,-13-15-8 0,9 11 8 0,4-3-8 16,0-12 0-16,0 0 0 0,0 0 0 0,0 0 8 0,0 0 0 16,17 0 0-16,0-8 0 0,1 4-8 15,3 4 0-15,1-15 0 0,-5 3 8 0,5 1-8 0,4-5 0 16,0 5 0-16,-4-9 0 15,13 9-14-15,-14-5 2 0,6 5 0 0,-1 3 0 0,-5-3 3 0,1 3 1 16,-5-4 0-16,1 4 0 16,-10 8-10-16,5-7-2 0,-4 7 0 0,4 0 0 0,-13 0 7 0,0 0 1 15,13 0 0-15,-13 0 0 0,0 0 12 0,0 0 0 16,0 0 0-16,0 15 0 0,0-3 29 0,-9-4 9 16,1-5 2-16,-1 13 0 0,0-12-23 0,-4 11-4 15,5-7-1-15,-5 3 0 0,4 9-12 0,-4-9 0 16,9 5 0-16,-14-5 0 0,10 9 0 0,-1-13 0 15,9 5 0-15,0-12 0 0,0 12 8 0,0-12-8 16,0 7 0-16,0-7 9 0,4 8-19 0,9-8-4 16,5 0-1-16,-10-8-807 15,10 4-162-15</inkml:trace>
  <inkml:trace contextRef="#ctx0" brushRef="#br0" timeOffset="5228.09">8101 891 2070 0,'0'0'45'0,"0"0"10"0,0 0 1 0,0 0 3 0,0 0-47 0,0 0-12 0,0 0 0 0,0 0 0 16,0 8 68-16,0-8 11 0,0 8 2 0,-17-1 1 0,12 5-29 0,-8-1-5 16,13 1-2-16,-4 3 0 15,4-7 5-15,-13 4 1 0,-9-1 0 0,1-3 0 0,3 0-26 0,1 11-5 16,-5-11-1-16,5 3 0 0,4 1 20 0,4-4 3 15,-4-1 1-15,9 5 0 0,-5-4-36 0,5-4-8 16,4-4 0-16,0 0 0 0,0 0 0 0,0 0 0 16,13 0 0-16,4-4 0 0,5 0 0 0,-5 0 13 15,1-8-3-15,3 5-1 0,-3-9-9 0,8 5-14 16,-9-1 3-16,5-3 1 16,8 3-13-16,-21 1-2 0,17 3-1 0,-4-12 0 15,-5 9 13-15,5 3 2 0,-5-7 1 0,5 3 0 0,-5 4 10 0,1 5-12 16,-1-5 12-16,0 4-12 0,-4 0 12 0,-4 0 0 15,0 4 0-15,4 0 0 0,0 0 0 0,-9 4 0 16,0 4 0-16,-4 0 0 0,5-1 16 0,-5 5-2 16,0-4 0-16,-5 3 0 0,5 1 11 0,-4 3 3 0,0-11 0 15,-9 12 0-15,0-5-13 0,4 5-3 16,-8 3 0-16,4 0 0 0,-5 0 10 0,1 1 2 16,4-1 0-16,0 4 0 0,8-3 2 0,-8-1 1 0,9-4 0 0,-5 5 0 15,9-9-27-15,0 1 0 0,0 3 8 0,9-7-8 16,0-8 0-16,-1 4 0 0,10-4 0 0,-5 0-943 15,13-4-185-15</inkml:trace>
  <inkml:trace contextRef="#ctx0" brushRef="#br0" timeOffset="6134.19">9178 1107 1681 0,'0'0'36'0,"0"0"8"0,0 0 2 0,0 0 2 0,0 0-38 16,0 0-10-16,0 0 0 0,0 0 0 0,0 0 104 0,0 0 20 15,0 0 3-15,0 8 1 0,-9 4-48 0,1 7-10 16,3-7-2-16,-8 7 0 0,0-4-26 0,5 5-6 15,-1-1 0-15,0 0-1 0,-8 8-8 0,13-7-2 16,-14-9 0-16,5 5 0 0,4 3 6 0,-4-8 1 16,9 1 0-16,-9 0 0 0,13-12-20 0,0 7-3 15,0-7-1-15,0 0 0 0,4 8-8 0,5-8 0 16,8 0 9-16,-3-12-9 0,3 5 10 0,9-5-2 16,-4-3-8-16,12 3 12 0,-8-7-12 0,9 0 0 0,4-1 8 0,-4 1-8 15,-9-4 0-15,9 3 9 16,0 1-9-16,-9 0 8 0,4 0-8 0,-4 7 0 0,4-7 0 15,-8 7 0-15,4 4 0 0,0-7 0 0,-4 11 0 16,-5-8-11-16,5 9 11 0,-13 3 0 0,4 0 0 0,0 3 0 16,-9 1 0-16,0 4 0 0,-4-8 0 0,9 12 0 15,-4 3 0-15,-5-3 0 0,0-1 0 0,-14 5 0 16,10-5 0-16,0 5 0 0,-9 3 8 0,8-4-8 16,-12 5 11-16,0-5-3 0,12 4 0 15,-8-3 0-15,5-4 20 0,-5 7 3 0,0-11 1 0,8 7 0 16,1-7-21-16,4-1-11 0,-9 1 12 0,9-8-12 0,9 12 8 15,-9-12-8-15,4 0 0 0,14 0 0 16,-1 0 0-16,0-8-9 0,5 0-1 0,4-3-866 16,5-1-174-16</inkml:trace>
  <inkml:trace contextRef="#ctx0" brushRef="#br0" timeOffset="6665.34">10103 1146 1796 0,'0'0'40'0,"0"0"8"0,0 0 1 0,0 0 1 0,0 0-40 0,0 0-10 16,0 0 0-16,0 0 0 0,0 0 71 0,0 0 12 16,0 0 2-16,0 0 1 0,4 0-35 0,9-8-7 0,-13 8-2 0,9-4 0 15,4 4-19-15,-4-7-4 0,4-1-1 0,-9 4 0 16,9-4-10-16,-8-7-8 0,8 3 12 0,-5 1-12 15,5-1 12-15,-8 4-4 16,8-7 0-16,-5 3-8 0,1 1 11 0,-5 3-11 0,1-11 10 0,3 7-10 16,-8-7 0-16,0 11 0 0,-8-7 0 0,3 3 0 15,1 1 19-15,-9 3 10 0,-4 4 3 0,8 4 0 16,-17 0 0-16,4 12 0 0,-4-9 0 0,-4 13 0 16,-5-8 8-16,5 7 3 0,-5 8 0 0,4-11 0 15,1 7 8-15,-5 0 1 0,14 1 1 0,-10-1 0 16,10 8-42-16,3-8-11 0,14 1 0 0,-9 7 0 15,8-8 0-15,10 0 0 0,8 1 0 0,-5-9 0 16,10 5 0-16,12-5 0 0,-4 1 0 0,9-5 0 16,0-7 0-16,4 0 0 0,-4-7 0 0,4 3 0 0,0-12 8 15,0 5 0-15,0-8 0 0,-4-12 0 0,4 8-8 16,-4-1 0-16,-5-3 0 0,0 8 0 0,-12-12 0 0,-1 8 8 16,-8 0-8-16,4-4 8 0,-13 7-8 0,-5 1 0 15,-8 0 0-15,0 0 0 0,5 3 8 0,-14 1 0 16,-4 7 0-16,4 8 0 0,-4-8-8 0,4 8 0 15,-12 8 0-15,3-4 0 0,5 11 0 0,-4-7 0 16,4 11 0-16,-5 1 8 0,5-5-8 0,5 0 0 16,3 5 0-16,5-1 0 0,9-7 0 0,0 3 0 15,4 4 0-15,0 1 0 16,4-9-72-16,13 1-9 0,-8 3-3 0,8-7-760 16,5-4-153-16</inkml:trace>
  <inkml:trace contextRef="#ctx0" brushRef="#br0" timeOffset="7024.89">10833 872 1681 0,'0'0'36'0,"0"0"8"0,0 0 2 0,0 0 2 0,0 15-38 0,0-11-10 0,0-4 0 0,0 0 0 15,8 8 71-15,-8-8 12 0,0 8 2 0,18-5 1 16,-14 1-36-16,13 0-7 0,-8-4-2 0,0 0 0 15,8-4-8-15,-8 0-1 0,4 1-1 0,4-5 0 0,-8 0-8 0,4 4-2 16,4-7 0-16,1 3 0 0,-10-7-9 16,5 3-1-16,-8 0-1 0,8 5 0 0,-13-13-10 0,0 9 0 15,0-5 0-15,-9 5 0 0,0-1 45 0,-4 4 4 16,-4 1 1-16,-5 3 0 0,1 4-15 0,-1 0-3 16,-13 4-1-16,5 3 0 0,-1 5-5 0,-3 3-1 15,-1-3 0-15,0 7 0 0,5 8-17 0,-5-7-8 16,-4 7 8-16,4-4-8 0,-4 4 12 0,17 0-4 15,-4-4 0-15,13 4 0 0,0 0-8 0,0-4 8 16,4 0-8-16,9 8 8 0,5-11 0 0,-1 7-8 16,9-8 12-16,5 0-4 0,8-11-8 0,4 4 0 15,9-12 0-15,-4 0 0 16,8-16-142-16,1 1-30 0</inkml:trace>
  <inkml:trace contextRef="#ctx0" brushRef="#br0" timeOffset="7518.73">11597 316 1152 0,'-26'8'51'0,"17"3"10"15,-4-7-49-15,4 11-12 0,-4-3 0 0,0 4 0 0,5 3 261 0,-5 0 50 16,8-7 9-16,1 7 3 0,4-7-198 0,0 3-39 16,0-15-8-16,4 8-2 0,14 3-44 0,-10-7-10 15,10-4-2-15,8-4 0 0,-4 4 1 0,4-11 0 16,-5-5 0-16,10 5 0 0,3-9-21 0,-12 5 0 15,4 3 0-15,5-7 0 0,3 0 0 0,-8-1 11 16,5 1-1-16,-5 0 0 0,-4-8-10 0,-5 8 0 16,-4-1 0-16,4 1-11 0,-12 0 11 0,-1-1 0 15,-4 5 0-15,-4 3 0 0,-9 1 0 0,0 3 0 0,-18 8 8 16,5 0-8-16,-9 8 0 0,-4 3 0 0,-8 9 0 0,-1 7 0 16,-9 4 36-16,1 7 2 0,-1 5 1 0,-8 7 0 15,0-4-7-15,4 12 0 0,-4 0-1 0,0-4 0 16,0 4-15-16,17 0-4 0,0 0 0 0,9 0 0 15,13-4-4-15,-4-4-8 0,13-4 11 0,12 1-11 0,1-13 0 16,8 1 0-16,9-16 0 0,9 1-12 16,4-13 12-16,4-7 0 0,9-7 0 0,1-1-9 15,12-4-15-15,-5-7-4 16,1-8 0-16,0 4 0 0,0-4-28 0,-9 0-5 16,-4 7-2-16,-1-7 0 0,-12 16 47 0,0-8 16 0,-5 7-9 0,0 4 9 0,-17 8 0 15,0 0 19-15,0 0-3 0,0 8-1 0,0 4 36 0,-8-1 7 16,-1 8 2-16,0 1 0 0,1 7-24 15,-5-8-5-15,4 8-1 0,0 0 0 0,1-4-19 0,8 4-11 16,0 0 12-16,0-7-12 0,0-1 0 0,17 0 0 16,-13-11-12-16,14 4-1362 0</inkml:trace>
  <inkml:trace contextRef="#ctx0" brushRef="#br0" timeOffset="8424.82">12683 706 748 0,'0'0'33'0,"0"0"7"0,0 0-32 0,0 0-8 15,0 0 0-15,13-8 0 0,-9 0 186 0,9 5 35 16,-4-13 7-16,4 4 2 0,4 1-142 0,5-5-29 16,-1-3-6-16,1-4-1 0,4-4-27 0,-4 0-5 15,17-12-2-15,-13 5 0 0,4 3-2 0,5 0-1 16,-13-8 0-16,4 12 0 0,4 0 26 0,-12 0 6 15,-1 4 1-15,-8 4 0 0,-5 3 32 0,-8 5 6 16,-1 3 2-16,-8 4 0 0,-4 0-26 0,-5 8-5 16,-4 0-1-16,-8 7 0 0,3 5-40 0,-8 3-16 0,0 8 11 15,0-7-11-15,4 3 23 0,-4 0-2 0,4 8 0 0,5-4 0 16,8-8-21-16,-4 0 0 0,9 1 0 0,8-1 0 16,9 0 0-16,4 1 0 0,9-13 0 0,5 5 0 15,4-12 0-15,17 0 0 0,-5-12 0 0,14 5 0 16,9-13 0-16,12 1 0 0,-8 0 0 0,13-8 0 15,-5 7 0-15,-8 9 0 0,-5-8 0 0,1 11 0 16,-18-4 0-16,-4 8-8 0,-1 4 8 0,-21 4-8 16,1 8 8-16,-1-1-8 0,-13 9 8 0,-13 7-8 15,-5 0 8-15,-8 4 0 0,-4 3 0 0,-9 5 0 16,-5 3 28-16,-12 1 2 0,-1 7 0 0,1-4 0 16,4-3-7-16,-5 3-2 0,1 8 0 0,4-11 0 0,-5 3-8 15,1-3-1-15,-1 7-1 0,10-12 0 0,-6 1-11 16,10-12 0-16,-5 4 0 0,9-4 8 15,13-8 12-15,4-11 1 0,-4 3 1 0,18-3 0 0,-5-4-22 0,13-4 0 16,4-12 0-16,5 1 0 16,-1-8-21-16,10-1-9 0,-1-7-2 15,13-4 0-15,-8 4 20 0,4-7 12 0,5 3-13 0,-10 4 5 0,10 0 8 0,-18 4-8 16,4 3 8-16,-4 1-8 0,0 11 8 0,-13 8 0 16,0 0 0-16,0 0 0 0,0 0 0 0,0 4 0 15,-13 11 0-15,13-3 8 0,-13 7 4 0,9 1 2 16,-1-1 0-16,5 0 0 0,0 4-5 0,5 1-1 15,12 3 0-15,-12-8 0 0,12 0-8 0,0-3 0 0,5-5 0 16,0 1 0-16,8-1 8 0,-4-7-8 0,9 0 8 0,4-4-8 31,0-4-20-31,0-3-8 0,-4-5-3 0,4 4 0 16,9-11-196-16,-9 0-39 0</inkml:trace>
  <inkml:trace contextRef="#ctx0" brushRef="#br0" timeOffset="8752.84">13356 937 1267 0,'0'0'112'0,"0"8"-89"0,0 0-23 0,0-4 0 16,-9 3 112-16,5 1 19 0,-1 4 3 0,5-1 1 16,-8-3-7-16,3 0-2 0,1 0 0 0,4 3 0 15,-13-3-34-15,4 7-6 0,0 1-2 0,1-9 0 16,3 9-34-16,-8-1-7 0,9-3-2 0,-5 3 0 0,9-3-25 0,-4-4-4 16,4-1-2-16,0-7 0 0,4 12-10 0,-4-12 0 15,13 8 0-15,5-8 8 0,-1 0-8 0,5-8-9 16,-5 8 9-16,5-15-13 15,4 3-49-15,0-7-10 0,0-1-1 16,5-7-1-16,8 4-27 0,-5 4-6 0,-3-8-1 0,3 0 0 16,1 7-9-16,0-7-3 15,-13 8 0-15,-1 0 0 0,-3 7 92 0,-1 1 17 0,-8 3 11 0,0 0-12 0,-9 8 119 0,0 0 23 16,-18 8 5-16,5 4 1 0,-4 3-16 0,-1 4-2 16,5 1-1-16,-13 3 0 0,18-4-42 0,-10 8-9 15,-3-8-2-15,12 8 0 0,4-7-56 0,1 3-8 16,4 0 0-16,0-4-12 0,9-7 12 0,0 0 0 15,12 3 0-15,-3-15 0 16,3 4-18-16,14-8-7 0,-9-4-2 0,13-3 0 16,0-5-177-16,9-3-35 0</inkml:trace>
  <inkml:trace contextRef="#ctx0" brushRef="#br0" timeOffset="9283.94">14611 343 1555 0,'-5'11'138'0,"1"-11"-110"0,-9 8-28 0,0-4 0 16,4 4 152-16,-4 0 26 0,4 3 5 0,1 1 1 16,3 3-78-16,5-15-15 0,5 12-3 0,3-5-1 15,1 5-67-15,9-4-12 0,3-8-8 0,10 4 8 0,-10-4 3 0,5-4 1 16,0-4 0-16,5-4 0 16,-1-7-12-16,5 4 8 0,-9-5-8 0,4 1 8 0,-3 0-8 15,3-1 10-15,-4 1-10 0,-4 0 10 0,4-8-10 0,-13 4-9 16,4-1 9-16,-4 1-13 0,0 4 13 0,-8-8 16 15,-5 0-3-15,0 0-1 16,-5 4 8-16,-8-4 2 0,9 7 0 0,-14 9 0 0,1 3-14 0,-13 0-8 16,4 16 10-16,-13 0-10 0,-1 3 27 0,-7 5-1 15,-10 15 0-15,1-4 0 0,-9 11 12 0,0 1 2 16,-1 7 1-16,-3 12 0 0,4 0-16 0,0 12-3 16,17 3-1-16,-9-3 0 0,10 3-13 0,-1 12-8 15,0 0 10-15,5 0-10 0,-1 3 8 0,-4-3-8 16,9 4 0-16,13-4 0 0,-4-4 0 0,4-4 8 15,-5-11-8-15,5 4 0 0,9-5 0 0,0-7 0 16,-5-8 0-16,5-3 0 0,4-1 0 0,4-7 0 16,-8-12 0-16,-5 4 0 0,4-4 0 0,1-8 0 15,4-8 0-15,4 5 0 0,-8-12 0 0,0 3 0 16,-1-14 0-16,5-1 0 0,5-4 8 0,-10 1 0 0,1-8-8 16,4-1 12-16,4-11-12 0,-4 4 9 0,9-11-9 0,-5 3 8 15,0-4-8-15,9 1 0 0,5-1 9 0,8 4-9 16,-9 1 0-16,9-1 0 0,4 4 0 15,-4-4 0-15,14 8 0 0,-1-4 0 0,4 4 0 0,9 0 0 16,0 4 0-16,0-4-8 0,-4 4 8 0,8 0 0 16,1 11 0-16,-1-7-8 0,1 3 8 0,-5 1 0 15,0 7-152-15,-4-3-24 16,4-5-6-16</inkml:trace>
  <inkml:trace contextRef="#ctx0" brushRef="#br0" timeOffset="10205.67">14515 1022 2156 0,'-4'0'48'0,"4"8"9"0,-13-8 3 0,13 0 0 0,-5 0-48 0,5 0-12 15,0 0 0-15,0 0 0 0,0 0 76 0,0 0 12 16,0 0 4-16,13-8 0 0,-8 1-74 0,12 3-18 16,-13-12 0-16,14 5 0 0,-9-1 0 0,4 4 0 15,0-11 0-15,4 8 0 0,-8-5 0 0,4 5 0 16,-9-9 0-16,0 1 0 0,5 11 0 0,-9-11 0 15,0 7 0-15,-9-3 0 0,5 3 13 0,0 5-1 16,-9 3 0-16,4 4 0 0,-8 0 32 0,-1 4 7 16,-4 3 1-16,-4 5 0 0,5 3-21 0,-1-3-4 15,0 7-1-15,1-3 0 0,3 3-10 0,-4 0-1 0,5 1-1 16,0-1 0-16,-1 0-14 0,5 1 9 0,9-1-9 0,0-11 8 16,4 7-8-16,0 0 0 0,17-15 0 0,-8 8 0 15,4-4 18-15,8-4 2 0,-3-4 0 0,4 0 0 16,12 0-20-16,-8-11 0 0,5 0 0 15,8-1 0 1,-13-3-32-16,4-1-9 0,5 5-3 0,-13 0 0 16,-1-1 12-16,-3 5 1 0,-1-9 1 0,-8 13 0 0,0-1 30 0,-9 8 10 0,0 0 0 0,0 0 0 15,0 0-10-15,-9 8 0 0,0 3 0 0,-4 5 0 16,-4 3 18-16,8-8 2 0,-8 16 0 0,-1-7 0 16,1-12-7-16,0 11-1 0,12-8 0 0,-8 5 0 15,13-5-12-15,0 1 0 0,0-4 0 0,0-8 0 0,13 7 0 0,-4-3 9 16,4-8-9-16,4 1 8 0,5-1-8 0,0-16-17 15,8 5 4-15,-8-4 1 16,0-1-120-16,8-3-23 0,9-4-5 0,-13 0 0 16,9 0-5-16,0-4-1 0,-1 0 0 0,5-11 0 15,1 3-25-15,-6-3-5 0,5-16 0 0,9 4-1 16,0-4 105-16,0 0 22 0,-1 0 4 0,-3 0 1 16,4 4 93-16,-9 4 20 0,0 7 3 0,-4 9 1 0,-9-1 120 0,4 8 24 15,-17 4 4-15,4 4 2 0,-8 11-15 0,0-12-3 16,4 20-1-16,-13-7 0 0,0 7-44 0,0 0-9 15,0 0-2-15,-13 7 0 0,4 13-51 0,-8-9-10 16,-5 9-3-16,5-1 0 0,-9 8-33 0,4 0-7 16,0 4-2-16,-4 8 0 0,-9-1 14 0,-4 5 4 15,0 7 0-15,0 8 0 0,-13-4-27 0,13 4-5 16,0 0 0-16,4-1-8 0,-4-6 9 0,9 3-9 16,4-12 0-16,8 1 9 0,1-5-9 0,12-11 0 0,-8 4 0 15,9-12 0-15,4 1 0 0,0-9-14 0,9-3 3 0,4 0 1 31,0-8-37-31,9-8-7 0,-5-3-2 0,18-5 0 16,-9-7-4-16,8-4-2 0,10-8 0 0,4 4 0 16,-9-7-26-16,0-1-4 0,4-7-2 0,5-4 0 0,-5 3 39 15,1-11 8-15,4 0 2 0,-5 0 0 0,0 12 3 0,5-8 1 0,-9 8 0 16,-4 3 0-16,-9 16 41 0,4-4 8 0,-3 4 1 0,-10 12 1 16,-4 3 70-16,4 1 15 0,-12 3 2 0,-5 8 1 15,0 0-8-15,0 0-2 0,-13 8 0 0,4 3 0 16,-8-3-24-16,-1 11-4 0,-12 1-2 0,8-1 0 15,5 0-10-15,-5 1-3 0,0 7 0 0,-8 3 0 16,4 1-29-16,4 12-5 0,-13-5-2 0,5 5 0 16,4-1-9-16,-4 9 0 0,3-13 9 0,6 8-9 0,-1 1 0 15,-4-9 0-15,4 1 0 0,14 0 8 0,-10-1-8 0,5-11 0 16,9 0 0-16,0-4 0 0,-5 4 0 0,9-7 0 16,9-12 0-16,-1 11 0 15,5-15-165-15,-4 0-35 0,21-4-6 0,-12-8-2 0</inkml:trace>
  <inkml:trace contextRef="#ctx0" brushRef="#br0" timeOffset="10674.24">16165 810 921 0,'0'0'40'0,"0"0"10"0,-4 12-40 0,0-5-10 15,-1 5 0-15,-12-4 0 0,4 3 248 0,8 5 47 16,-12 3 9-16,4 0 3 0,-4 1-195 0,4-1-40 16,-5 0-7-16,1 1-1 0,4-1-48 0,4-8-16 15,-4 5 9-15,0-5-9 0,13 1 0 0,0-4 0 16,0-8 0-16,0 0-670 16,0 0-134-16</inkml:trace>
  <inkml:trace contextRef="#ctx0" brushRef="#br0" timeOffset="10830.57">16417 524 1209 0,'0'0'53'0,"0"0"12"0,0 0-52 0,-13 0-13 0,9 0 0 0,-5 4 0 16,9-4 184-16,0 0 35 0,-9 8 6 0,9-8 2 16,0 0-176-16,0 8-35 0,0 3-8 0,-4-3 0 15,-5 4-8-15,5-1 0 0,4 5 0 0,0 3-911 16</inkml:trace>
  <inkml:trace contextRef="#ctx0" brushRef="#br0" timeOffset="11252.24">16404 791 1036 0,'0'0'92'0,"0"0"-73"16,0 0-19-16,0 0 0 0,0 0 199 0,0 0 36 16,0 0 7-16,0 0 2 0,0 0-120 0,0 0-23 15,0 11-5-15,-4 9 0 0,-9-13-60 0,8 13-12 16,-8-1-3-16,9 0 0 0,-13 1-9 0,12-1-3 16,-12 0 0-16,17 0 0 0,-17 1-1 0,12-12 0 15,-3 3 0-15,3-3 0 0,5 3-8 0,0-3 10 16,0-8-10-16,0 0 10 0,0 0-10 0,18 0 10 0,-5 0-10 15,0 0 10-15,13-11 3 0,-5 3 1 0,-3 0 0 0,8-3 0 16,4 3-14-16,1-12 0 16,-1 5 0-16,5 3 0 15,-1 1-21-15,-12-8-11 0,4 3-1 0,-4 12-1 0,-9-7 11 0,-13 11 3 0,17-8 0 0,-17 8 0 16,0 0 20-16,0 0-9 0,0 12 9 0,-4-1 0 16,-5 5 18-16,1 3 10 0,-5 0 3 0,4 0 0 15,-8 1 12-15,-1-1 2 0,1-3 1 0,4 3 0 16,4 0-26-16,-4-7-6 0,9 7-1 0,4-7 0 15,0 3-13-15,0-15 8 0,17 12-8 0,0-12 0 16,-4 0-112-16,14 0-28 16</inkml:trace>
  <inkml:trace contextRef="#ctx0" brushRef="#br0" timeOffset="11705.3">17086 868 576 0,'0'0'51'0,"0"0"-41"16,0 0-10-16,0 0 0 0,0 0 180 0,0 0 35 16,0 0 6-16,0 0 2 0,13 0-128 0,-9 0-26 15,9 0-5-15,-4 0 0 0,4 0-35 0,-4 0-6 16,-1 0-2-16,1-8 0 0,4 8 9 0,-9-7 2 16,-4 7 0-16,13-4 0 0,-13 4-16 0,0 0-4 15,5-8 0-15,-5 8 0 0,0-8 32 0,0 8 7 16,0-4 1-16,-5-3 0 0,-3 7 8 0,-1 0 1 0,5-8 1 15,-14 8 0-15,5-4 10 0,0 8 1 0,0 4 1 0,-13-8 0 16,4 7-14-16,1-7-4 0,-5 12 0 0,0-4 0 16,4-8-21-16,5 11-5 0,8-3-1 0,-8-4 0 15,8 4-16-15,0-1-3 0,5 1-1 0,-5 4 0 16,9-5-9-16,0-7 0 0,13 12 0 0,-9-4 0 16,10 3 0-16,3-3-11 0,0 3 3 0,5-3 0 15,-5 4 8-15,1-4 0 0,-5 3 0 0,4 1 0 16,-4-5-12-16,5 1 2 0,-10 11 1 0,1-11 0 15,-5 4 9-15,1 7 0 0,-10-11 0 0,1 3 0 16,4 9 0-16,-9-13-8 0,1 5 8 0,-6-4-8 16,6 3 8-16,-10-3 0 0,1 0 0 0,0-4 0 15,-1 3 0-15,-3-3 8 0,3 0-8 0,1 0 8 0,-5-4 0 16,5-4 0-16,-1 4 0 0,1-4 0 0,0 0-8 16,8 4 0-16,-8-11 8 0,-1 7-8 0,5 0 0 0,5-8-8 15,-5 5 0-15,8-1-827 16,-8-4-165-16</inkml:trace>
  <inkml:trace contextRef="#ctx0" brushRef="#br0" timeOffset="12423.83">18271 478 345 0,'0'0'31'0,"0"0"-31"0,9 0 0 0,4-8 0 0,-13 8 184 0,17-4 30 15,-12-3 6-15,8-1 2 0,4 8-86 0,-12-12-18 16,12 5-3-16,-8-1-1 0,-1 4-25 0,10-4-5 15,-14-3 0-15,0 3-1 0,9 0-1 0,-13 8 0 16,0 0 0-16,0 0 0 0,0-11-14 0,0 11-2 16,0 0-1-16,0-12 0 0,0 12-9 0,-17-4-1 15,4 0-1-15,-4-3 0 0,-5 7-9 0,0 0-1 16,0 0-1-16,-8 7 0 0,4 1-19 0,-9 4-3 16,9-1-1-16,-9 5 0 0,-4-5-9 0,0 9-3 15,-8-9 0-15,3 5 0 0,5-5-8 0,0 1 0 16,4 3 0-16,13-3 0 0,-4 0 28 0,18 3 3 15,-5-3 1-15,8 3 0 16,10-3-52-16,8-1-9 0,4 5-3 0,9-9 0 0,5 9 32 0,3-1 0 16,-8-7 0-16,9 3 0 0,0 9 0 0,-9-12 13 0,9 11-1 15,-14 0 0-15,10-7-23 0,-10 3-5 0,1 4 0 16,-4 1-1-16,-10-1-2 0,1 0 0 0,-9 1 0 0,0-1 0 16,-9 0 19-16,1 1-10 0,-10-1 10 0,-4 0-8 15,5 0 8-15,-13 1 0 0,-1-1 8 0,-12-7-8 16,-1 3 8-16,-8 4-8 0,5-7 8 0,-10 3-8 15,5-3 11-15,0-4-3 0,4 3 0 0,-4-3 0 16,13-8-8-16,0 0 12 0,0 0-12 16,4 0 12-16,13-8-12 0,5-3 0 0,-5 3 9 0,14-7-9 15,3 3 0-15,5 0-20 0,13-3 4 0,-8 0 1 16,16 7-145-16,1-11-30 16</inkml:trace>
  <inkml:trace contextRef="#ctx0" brushRef="#br0" timeOffset="12923.75">18384 1038 1152 0,'-8'11'102'0,"-1"-11"-82"16,-8 8-20-16,4 4 0 0,4 7 223 0,-9-11 40 16,1 11 8-16,-5 0 1 0,5 1-164 0,0-1-34 15,-5 4-6-15,0 0-2 0,-4 8-34 0,0-4-8 16,4 0 0-16,-12 4-1 0,3 8-11 0,1-12-3 15,-5 11 0-15,-4 1 0 0,4-8-9 0,5 4 0 16,4-4 0-16,4 3 0 0,5-11 0 0,-1 4 0 16,5-7 0-16,5-1 0 0,-1-4 0 0,0-3 0 0,5-8 0 0,-5 0 0 15,1-4 8-15,8-4 0 0,0 0 0 0,4-8 0 16,9-3-8-16,-9-4 8 0,5-1-8 0,8-18 8 16,1 3-8-16,3-7 0 0,10-1 0 0,-9-7 0 15,12 0 0-15,1-8 0 0,4-8 0 0,0 4 0 16,0-7 0-16,13 11 0 0,-8-8 0 0,12 16 0 15,-4-8 0-15,5 12 0 0,-1 7 0 0,1-7 0 16,-14 15 14-16,9 4-2 0,-13 0-1 0,0 8 0 16,-4 3-3-16,4 5 0 0,-17 3 0 0,4 4 0 15,4 4 20-15,-12 0 3 0,-1 4 1 0,5 11 0 16,-5-7-32-16,1 4 0 0,-10 7 0 0,5-7 0 16,-4 3 12-16,0 4-3 0,-9 1-1 0,0-1 0 15,0 0-8-15,-9 1 8 0,0-1-8 0,-4 8 8 0,5-8 0 16,-10 1 0-16,1-1 0 0,-5 0 0 0,5 0-8 15,-5-7 8-15,-13 4-8 0,5-5 8 0,0-3-8 0,-5-8 0 16,-13 8 0-16,18-8 0 0,-9 0 12 0,8 0 0 16,9-8 0-16,1 0 0 0,8-3-12 0,0 3 8 15,8-4-8-15,5-3 8 0,0 3-24 0,5-3-4 16,8 3-2-16,4 1-813 16,5-1-162-16</inkml:trace>
  <inkml:trace contextRef="#ctx0" brushRef="#br0" timeOffset="13126.79">19109 829 2296 0,'0'0'51'0,"0"0"10"0,-4 4 3 0,-9 12 0 0,4-12-52 0,-8 3-12 0,4 5 0 0,4 3 0 15,-8-3 40-15,4 3 4 0,-4-3 2 0,8-1 0 16,-8 5-32-16,-1 3-6 0,9-7-8 0,1-1 11 15,8-3-11-15,0-8 0 0,-5 12 0 0,5-12-740 16,5 4-141-16</inkml:trace>
  <inkml:trace contextRef="#ctx0" brushRef="#br0" timeOffset="13267.42">19409 439 1900 0,'-22'12'84'0,"5"-4"18"0,4-1-82 0,-4 9-20 0,-1-1 0 0,5 5 0 0,-4-1 8 0,4 0-8 16,0 1 10-16,4-5-575 15,9 8-115-15</inkml:trace>
  <inkml:trace contextRef="#ctx0" brushRef="#br0" timeOffset="13611.05">19387 945 1900 0,'0'0'84'0,"0"0"18"0,0 0-82 0,0 0-20 0,9 0 0 0,0 0 0 16,-5 0 61-16,9-8 8 0,-9 5 2 0,14-1 0 15,4 0-31-15,-5 4-7 0,0-16-1 0,5 13 0 16,4-9-20-16,4 4-12 0,-12-3 12 0,8-5-12 16,-4 5 8-16,4 3-8 0,-9-4 0 0,-8-3 0 15,4 3 0-15,-5-3 8 0,5-1-8 0,-13 1 0 16,0 3 13-16,-4-3-4 0,-13 3-1 0,8 5 0 15,-4 3 0-15,-13-4 0 0,0 8 0 0,4 8 0 16,-13 3 47-16,5-3 9 0,4 11 1 0,-9-7 1 16,9 3-2-16,-4 5 0 0,8 3 0 0,0 4 0 15,1-8-51-15,3 8-13 0,1-7 0 0,8 7 0 16,1 3 28-16,8-10 4 0,0-1 0 0,4-7 0 16,9 3-32-16,4-7 0 0,1 3 0 0,3-11 0 15,1 0-87-15,13-11-23 16,0 3-5-16,4-7-1 0,0-5-48 0,4-3-9 15,1 0-3-15,3-8 0 0,5 0-132 0,-4-7-28 0,56-36-4 16,-38 16-2-16</inkml:trace>
  <inkml:trace contextRef="#ctx0" brushRef="#br0" timeOffset="13829.78">20543 38 1911 0,'26'-23'42'0,"-18"19"9"0,1-4 1 0,4-3 2 0,-9 3-43 0,-4 8-11 16,0 0 0-16,0 0 0 0,0 0 130 0,-4 8 24 15,-9-5 5-15,-4 13 1 0,-9 3-63 0,4 0-12 16,-13 1-2-16,0 7-1 0,9 4-21 0,-8 7-4 15,-6 9-1-15,1-9 0 0,0 9-28 0,-4 3-5 16,-1 4-2-16,1 4 0 0,4 0 9 0,-9 0 2 16,5-4 0-16,-9 4 0 0,8-8-19 0,5-4-3 0,4 0-1 0,14-3 0 15,-1-5-9-15,5-3 0 16,-1-8 0-16,10-7 0 0,8-1 0 0,0 0-12 0,0-11 4 16,13 3 8-1,4-11-145-15,0 0-22 0,22 0-4 0</inkml:trace>
  <inkml:trace contextRef="#ctx0" brushRef="#br0" timeOffset="14735.79">21107 393 288 0,'0'0'12'0,"0"0"4"0,0 0-16 0,17 0 0 0,-12 0 0 0,12 0 0 16,0-8 261-16,-8 5 50 0,13-1 9 0,4 0 3 15,-4 4-182-15,-1-12-36 0,10 8-7 0,-10-7-2 16,1-1-57-16,4 1-12 0,5 3-3 0,-5 0 0 16,4-11-6-16,-13 7-2 0,18-3 0 0,-13 3 0 15,0-3-5-15,-5-1-2 0,0 1 0 0,1 3 0 16,-14-3 11-16,0 3 3 0,5 1 0 0,-9-5 0 16,-9 5 9-16,5-1 3 0,-9 4 0 0,-4 1 0 15,4 3 8-15,-18 4 1 0,5 4 1 0,-9 3 0 16,-4 1-4-16,5 4-1 0,-18 7 0 0,4 0 0 15,-4 1-6-15,0 7-2 0,-1 4 0 0,6 3 0 0,-5 5-2 16,8 3-1-16,-4 5 0 0,5-1 0 16,4 0-14-16,0 1-3 0,4-9-1 0,0 9 0 15,9-9-11-15,-8 1 0 0,-1-8 0 0,9 3 0 0,-9-3 0 0,13-4 0 16,-8-3 0-16,8-1 0 0,0-4 0 0,5-4 8 16,-5 1-8-16,9-8 8 0,0 3-8 0,9-7 0 15,4-4 0-15,0 0 0 0,0 0 12 0,0 0 0 16,4-12 0-16,14 5 0 0,-1-9-12 0,5 9 0 15,4-9 0-15,4 1 0 0,1-1 0 0,3-3 0 16,1 0 0-16,4 3 0 0,-8-3 0 0,8 7 0 16,4 1 0-16,-4-1 0 0,0 4 0 0,-4 8 0 15,-13-7 0-15,12 3 0 0,-12 4 0 0,0 4 0 16,-5-4 0-16,1 7-11 0,-14 1 11 0,0 4 0 16,-4-12 0-16,0 7 0 0,-8 5 0 0,-1 0 0 15,0-1 0-15,-8 5 0 0,-1-5 0 0,1 5-8 0,-5-5 8 16,1 1-8-16,3 3 8 0,-3-7 0 0,-10 4 0 0,9-5 0 15,1 5 0-15,3-4 0 0,-3 3 8 0,3-7-8 16,1 0 8-16,0 7-8 0,4-11 8 0,8 8-8 16,1-8 0-16,4 0 0 0,0 0 0 0,0 0 0 15,0 0 0-15,0 0 0 0,0 0 0 0,0 4 0 16,4 4 0-16,1 0 0 0,3 3 0 0,1-11-8 16,4 8 8-16,-4-4 0 0,8 0 8 0,0-1-8 15,1 5 0-15,12-8 0 0,-8 0 0 0,0 0 0 16,8 0 0-16,-8 0 0 0,4-8 0 0,4 8-828 15,-8 0-168-15</inkml:trace>
  <inkml:trace contextRef="#ctx0" brushRef="#br0" timeOffset="15251.3">21411 964 1825 0,'0'0'80'0,"0"0"18"0,0-7-78 0,0-1-20 16,0 4 0-16,0 4 0 0,0-11 95 0,0 11 15 15,0 0 3-15,4-8 1 0,1 0-61 0,3 0-12 0,-3 5-2 16,8 3-1-16,-9-8-30 0,13 4-8 0,-8-4 0 0,4 8 0 16,5-11 0-16,-10 3 0 0,5 8 0 0,0-8 8 15,-8-3-8-15,8 3 0 0,-9-4-11 0,0 5 11 16,-4-5 0-16,0 4 16 0,-4-3-1 0,4 3-1 15,-4-11 7-15,-9 7 2 0,-5 4 0 0,5 1 0 16,0 3 5-16,-13 0 0 0,4 0 1 0,-4 4 0 16,-4 4 3-16,4 0 1 0,-9 7 0 0,5-3 0 15,4 4-17-15,-9-1-3 0,9 5-1 0,-9-1 0 16,13 1-3-16,-4 3-1 0,5 0 0 0,3 1 0 16,10 7-8-16,-10-8 0 0,5 0 0 0,9 0 0 15,4 1 0-15,4-1 0 0,9-11 0 0,-4 3 0 16,17 1 0-16,-4-8 8 0,4 7-8 0,9-11 8 15,-1-7-8-15,5 3 0 0,-4-4 0 0,4-3 0 16,-4-5 0-16,-9 5 0 0,4-9 0 0,-4 1 0 16,5 0 0-16,-14-1 0 0,-4 1 0 0,0 0 0 15,5-4 0-15,-18 3 0 0,0-3 0 0,0 4 0 0,0-1 8 0,-5 5-8 16,-8 3 12-16,0-3-4 0,5 11-8 0,-14-4 0 16,9-3 0-16,-9 11 0 0,0 0 0 0,5 4 0 15,-5-4 0-15,-4 7 0 0,0 1 0 0,9 4 0 16,-1-5-14-16,10 5 5 0,-5 3 9 0,8-3 0 15,-3 7 0-15,8-11 0 16,8 4-72-16,-3-1-13 0,8 5-3 0,0-5-1070 0</inkml:trace>
  <inkml:trace contextRef="#ctx0" brushRef="#br0" timeOffset="15813.67">21936 725 1796 0,'0'0'80'0,"0"0"16"0,0 0-77 0,0 0-19 0,0 0 0 0,-13 4 0 16,13 4 106-16,-13-1 18 0,5 1 3 0,-5 4 1 16,-5-5-52-16,10 9-9 0,-18-1-3 0,4 5 0 15,5-9-32-15,-5 9-6 0,4-1-2 0,1 0 0 16,0 4 13-16,4-3 3 0,-5-1 0 0,-8 0 0 16,18 1-26-16,-5-1-5 0,4-8-1 0,0 5 0 15,9-5-8-15,0-3 0 0,9-8 9 0,0 4-9 16,8-8 8-16,0 0-8 0,14 0 8 0,-5-15-8 15,13 8 8-15,0-5-8 0,0-3 10 0,0-1-10 16,4-7-10-16,-16 4-8 0,7 4-2 0,1 0 0 16,-13 3-11-16,4-3-2 15,-5 0-1-15,6 3 0 0,-6 1 34 0,-3 7 0 0,-10 0 0 0,5 1 0 0,0 3 0 16,-8 4 0-16,-5 0 0 0,0 0 0 0,0 0 24 0,0 0 12 16,-5 7 3-16,-3 5 0 0,-1 0-16 15,-4 3-3-15,9 4-1 0,-14-7 0 0,14 7-9 0,-9 8-2 16,0-7 0-16,4-1 0 0,0 0-8 0,1 0 0 15,3-7 0-15,-8 4 0 0,9 3 28 0,4-11 3 16,-9 3 1-16,9 1 0 0,0-12-32 0,0 0 0 16,0 0 0-16,0 0 0 0,13 0 0 0,5-4 0 15,-10 0 0-15,10-8 0 0,-1 1 0 0,5-5 0 16,8 5 0-16,-8-9 0 0,13 1 0 0,-9 8 0 16,9-9 0-16,-5 13 0 15,-4-13-28-15,-4 9-9 0,4 3-2 0,-4 0 0 0,-5-3 22 0,0 11 4 16,-8-8 1-16,4 8 0 0,-13 0 12 0,0 0 0 15,0 0 0-15,0 0 0 0,0 8 0 0,-13 11 16 0,9-7-3 16,-14 3-1-16,1 0 23 0,13 1 4 0,-14 3 1 16,5 0 0-16,4 1-40 0,-8-9 0 0,8 5 0 15,1 3 0-15,8-7 0 0,-5-1 0 0,5 5 0 0,5-9 0 32,-5 5-52-32,8-12-9 0,1 4-2 0,8-4-1180 0</inkml:trace>
  <inkml:trace contextRef="#ctx0" brushRef="#br0" timeOffset="16438.52">22809 795 691 0,'0'0'61'0,"0"0"-49"0,-13 7-12 0,9-7 0 0,-9 8 261 0,4-4 50 15,9 4 9-15,-13-1 3 0,9-7-164 0,4 12-33 16,0-12-6-16,-9 8-2 0,9-4-60 0,-4 11-12 15,-1-11-2-15,5 11-1 0,-4-11 0 0,-5 12 0 16,1-9 0-16,8 9 0 0,-13-1 1 0,0 4 0 16,4-7 0-16,5 4 0 0,-14-5-32 0,18-3-12 15,-8 3 8-15,3 1-8 0,1-4 0 0,4-8 0 16,0 0 0-16,0 0 0 0,17 7 0 0,-8-3 0 16,4-4 0-16,-4-4 0 0,8-3 0 0,0 3 0 15,1-4-12-15,-1-3 12 16,1 3-40-16,-1 0 0 0,5-3 0 0,-1-5 0 0,10 4 15 0,-10 1 2 15,-3 3 1-15,4-11 0 0,4 7 22 0,0 5 0 0,-9-5 0 0,-4 4 0 16,4-3 0-16,1 7 0 0,-5 0 0 0,-4-4 0 16,-1 8 0-16,-8 0 0 0,0 0 0 0,0 0 0 15,0 0 0-15,0 0 0 0,0 0 8 0,0 12-8 16,0 3 19-16,-8-7-2 0,-1 7 0 0,4 1 0 16,-12-5 19-16,8 5 3 0,1 3 1 0,-5 1 0 15,8-17-20-15,-12 13-4 0,13-8-1 0,-9 3 0 16,8-3-15-16,5-8 0 0,0 11 0 0,0-11 0 15,0 0 0-15,0 0 0 0,0 0 0 0,5 4 0 16,8 0 0-16,-5-8-13 0,10 0 4 0,-1-3 1 16,0-1-44-16,1 4-9 15,4-11-2-15,-1 3 0 0,10 1-5 0,-10-9 0 0,1 5-1 16,0 3 0-16,0-3 19 0,4 3 4 0,-9 1 1 16,-4-1 0-16,0 8 45 0,0 0 0 0,-13 4 0 0,0 0 0 0,9 0 28 0,-9 0 9 15,0 0 2-15,0 0 0 0,0 0 27 0,0 0 6 16,8 8 0-16,-8 4 1 0,0-1-42 0,0 1-9 15,0 3-2-15,-8-7 0 0,3 3 10 0,1 1 2 16,4 4 0-16,-13-5 0 0,9-3-32 0,4 3 0 16,-13 1 0-16,8 3 0 0,5-11 0 0,-4 12 0 15,4-12 0-15,0-4 0 0,0 15 0 0,0-15 0 16,0 0 0-16,0 0 0 0,9 0 0 0,4 0 0 16,-5 0 0-16,5 0-800 15,5-12-165-15</inkml:trace>
  <inkml:trace contextRef="#ctx0" brushRef="#br0" timeOffset="16907.16">24073 258 1324 0,'0'0'118'0,"0"-8"-94"0,4 1-24 0,-4-5 0 16,5 4 122-16,-1 0 20 0,5-3 4 0,-5 7 1 15,-4 4-11-15,0 0-1 0,0 0-1 0,0 0 0 16,0 0-38-16,0 0-8 0,-4 12-2 0,-9 7 0 16,4 0-27-16,-8 8-6 0,-1 4-1 0,-3-4 0 15,-10 12 2-15,9-1 0 0,-12 9 0 0,-1 3 0 0,9 4-12 0,-9-8-2 16,9 4-1-16,-9 8 0 0,1-7-39 16,-1 3-8-16,9-8-2 0,-5-4 0 0,14 1 10 15,0-4 0-15,-1-1 0 0,10-11 0 0,-5 4-14 16,4 0-1-16,-4-4 0 0,9-12 0 15,-5 1-14-15,5-8-3 0,4-8-1 0,0 0 0 16,0 0 2-16,-5-4 1 0,5-4 0 0,-4-11 0 16,-9 3-6-16,8 5 0 0,5-16-1 15,0 7 0-15,-8-3 22 0,3 0 5 0,1 0 1 0,4 4 0 0,0-1 9 0,0 5 0 16,-4 3 0-16,4-7 0 0,-9 7 21 0,9 5 7 16,0 7 0-16,0 0 1 0,0-12 27 0,0 12 4 15,9-8 2-15,-5-3 0 0,5 3-20 0,4 0-4 16,4-3-1-16,1 3 0 0,3 0-6 0,5 4-2 15,5-3 0-15,3-5 0 0,-7 8-12 0,7 0-2 16,1-3-1-16,4 3 0 0,0-4-3 0,-4 8-1 16,0-12 0-16,-5 5 0 15,5 7-39-15,-5-8-8 0,-4 8-2 0</inkml:trace>
  <inkml:trace contextRef="#ctx0" brushRef="#br0" timeOffset="17906.98">3381 1814 518 0,'0'0'46'0,"0"0"-37"0,0 0-9 0,13-8 0 15,-9 4 231-15,-4 4 44 0,0-11 9 0,0 3 1 16,0-4-126-16,-4 5-26 0,4 7-5 0,-4-8 0 16,-5 0-36-16,4 4-8 0,1 4 0 0,-13 0-1 15,-1 0-23-15,5 0-4 0,-13 12 0 0,5 0-1 16,-14 3-22-16,0 8-4 0,5 0-1 0,-9 8 0 16,-5 4 3-16,9 0 0 0,-8 7 0 0,-5-3 0 0,1 3-20 15,-1 5-11-15,0 7 12 0,0-8-12 0,-8 4 12 16,12 4-4-16,5 0 0 0,0 8-8 15,9-16 0-15,4 5 0 0,8-5 0 0,5-8 0 0,9 5 0 0,4-8 0 16,4-1 0-16,5 1 0 0,0 0 0 16,4-12 0-16,13 0 0 0,-5 0 0 0,6-3 0 0,-1-1 0 15,4-4 0-15,0 5-818 16,-4-12-161-16</inkml:trace>
  <inkml:trace contextRef="#ctx0" brushRef="#br0" timeOffset="18422.47">3872 1914 518 0,'0'0'46'0,"0"4"-37"16,-5 4-9-16,-8-4 0 0,4 11 252 0,-4-7 49 15,-4 3 10-15,8 5 1 0,-8 3-155 0,0 0-31 16,-1 12-6-16,-12-4-2 0,4 4-58 0,4 8-12 16,0 0-3-16,-12 7 0 0,12 0-23 0,-8-7-5 15,4 7-1-15,-9 0 0 0,17-7-16 0,-16 4 10 0,12-9-10 16,0 5 8 0,5-8-69-16,4 0-15 0,4-8-2 0</inkml:trace>
  <inkml:trace contextRef="#ctx0" brushRef="#br0" timeOffset="18906.68">3945 1717 1450 0,'0'0'64'0,"0"0"14"0,-4 0-62 0,-9 0-16 0,9 0 0 0,-1 8 0 0,-8-8 101 0,9 0 18 15,-9 4 3-15,9 4 1 0,-5-1-47 0,5 1-8 16,-5 8-3-16,0-1 0 0,0 4-8 0,-4 8-1 16,9-7-1-16,-13 7 0 0,4 4 0 0,4-1 0 15,-8 5 0-15,-1 4 0 0,1-1-2 0,-5 1 0 16,18-8 0-16,-22 7 0 0,17-3-32 0,0 4-6 16,1-16-2-16,3 0 0 0,10 0-13 0,-5-3 0 15,4-5 0-15,9 4 0 0,-4-19 0 0,4 4 9 16,13-8-9-16,4 4 8 0,-12-11-8 0,8 3 0 15,4-11 0-15,9-1-11 16,-4-7-21-16,-9 8-5 0,13-12-1 0,-4 4 0 16,0 0 10-16,-1 0 1 0,-8 0 1 0,13-4 0 0,-17 4 10 0,9 4 3 15,-5-8 0-15,4 12 0 0,-13-4 13 0,5 11 0 16,-5-3 0-16,-12 11 0 0,8-4-12 0,-13 8 1 16,0 0 0-16,0 0 0 0,0 12 27 0,-18 7 4 15,5 4 2-15,9-4 0 0,-18 5 26 0,14-1 4 0,-1 8 2 0,-13-4 0 16,9 0-40-16,-8 7-14 0,-1 1 9 0,4-4-9 15,5 0 12-15,-8 0-4 0,-1 4 0 0,5 3 0 16,-5-3 0-16,5 0 0 0,-5-1 0 0,4 1 0 16,1-4-8-16,0 4-11 0,4-16 3 0,8 8 0 15,1-8-139 1,-5-3-27-16,18-1-6 0</inkml:trace>
  <inkml:trace contextRef="#ctx0" brushRef="#br0" timeOffset="19406.58">4406 2520 1422 0,'13'-3'63'0,"-13"3"13"0,4 0-61 0,5 0-15 15,-5-8 0-15,9 4 0 0,-13 4 116 0,0-4 21 16,4 0 4-16,5 4 1 0,0-11-69 0,-5 7-13 15,0 0-4-15,10-4 0 0,3 0-34 0,-17 5-7 16,9-9-2-16,-1 4 0 0,10-3-13 0,-10 3 9 16,5-4-9-16,5 1 8 0,-18-1-8 0,8 1 10 15,1-5-10-15,-5 1 10 0,-4 7-10 0,0-11 0 16,0 3 0-16,-13 1 0 0,5-1 0 0,-5 5 13 16,-5 3-1-16,1-3-1 0,-9 7-11 0,9 0 0 15,-5 8 0-15,-13 3 0 0,5 5 10 0,-1 3 6 0,1 1 2 16,4 7 0-16,-9 4 26 0,13-4 4 0,5 4 2 0,-13 0 0 15,12 0-50-15,10-4 0 0,3 1-12 0,-8 7 3 16,9-12 9-16,4 8 11 0,0-8-3 0,17 0 0 16,-12-7-8-16,12 0 0 0,-8-5 0 0,21 1-11 15,-13-8 11-15,9 0 0 0,5-12 8 0,8 5-8 16,-17-13 0-16,17 5 8 0,-9-8-8 0,0 0 0 16,1 0 0-16,-5-4 0 0,0-4 0 0,-4 4 0 15,-5 0 0-15,0 0 0 0,-12 3 0 0,-1-3 0 16,0 4 0-16,-4 4 0 0,-4-8 0 0,0 8 0 15,-9-1 0-15,4 1 0 0,-8 11 0 0,-5-3 0 16,-4 3 0-16,9 8 0 0,-9 4 0 0,8 4 0 16,-8 3 0-16,0 5 0 0,4 7 0 0,-4 0 0 0,9 0 0 15,-5 4 0-15,5 0 0 0,-1-4-732 16,18 0-152-16</inkml:trace>
  <inkml:trace contextRef="#ctx0" brushRef="#br0" timeOffset="19828.37">5040 2354 1494 0,'-13'4'66'0,"8"0"14"0,1-4-64 0,-5 4-16 0,1 4 0 15,8-8 0-15,0 0 41 0,0 0 6 0,0 0 1 0,0 0 0 16,0 0-32-16,0 0-7 0,17 0-1 0,-13-8 0 15,14 4 0-15,-14 0 0 0,9 0 0 0,4-7 0 16,-8 3 9-16,4 0 2 0,-9 1 0 0,9-5 0 16,5 4 19-16,-18-3 4 0,9-1 1 0,4-7 0 15,-9 11-7-15,0-11-2 0,-4 3 0 0,0 1 0 16,-4 0-14-16,4 3-4 0,0-7 0 0,-17 7 0 16,8-3-16-16,-4 3 0 0,0 4 0 0,0 1 0 15,-5 3 32-15,1 8 4 0,-18 3 0 0,5 1 0 16,4 4-11-16,4 3-1 0,-13 0-1 0,14 9 0 15,-14-5 21-15,13 12 4 0,-8-12 0 0,8 12 1 16,0-4-23-16,1 4-5 0,3-4-1 0,5 4 0 16,5-4-12-16,8 8-8 0,0-12 8 0,0 0-8 0,8-4 0 15,5-3 0-15,5-5 0 0,3-7 0 0,-3 4 0 0,8-16 0 16,-9 4 0-16,14-11 0 16,3-4-48-16,5-1-13 0,-8-11-3 0,8 4-1 15,9-15-121-15,-14 7-24 0,10-7-5 0,8-1-621 16</inkml:trace>
  <inkml:trace contextRef="#ctx0" brushRef="#br0" timeOffset="20442">5774 1567 864 0,'0'0'76'0,"0"0"-60"15,0 0-16-15,0 0 0 0,0 0 223 0,0 0 41 16,0 0 9-16,0 0 2 0,-13 4-102 0,0 7-20 0,-1-3-4 0,-3 7-1 16,0 1-44-16,-5 3-10 15,-8 8-2-15,4 4 0 0,-5 0-48 0,-4 4-9 0,9 3-3 0,-13 9 0 16,0-9 15-16,4 1 2 0,-12 7 1 0,3 0 0 15,5 5-30-15,0-5-7 0,0 12-1 16,0-12 0-16,0 12-12 0,4-12 0 0,5 9 0 0,8-5 0 16,5-12 0-16,8 1 0 0,0-4 0 0,1-4 0 15,8-1 0-15,8-10 0 0,1-1-11 0,-5-7 11 16,14-5-27-16,-1 1 3 0,9-4 0 16,-4-8 0-1,13-4-18-15,-5 1-3 0,5-5-1 0,-5-7 0 16,0 3 0-16,5-3 0 0,-4-4 0 0,-1 0 0 0,5 0-2 0,-9 3 0 15,-9 1 0-15,14-8 0 0,-18 4 26 0,4 3 5 0,-4 5 1 0,4-4 0 16,-8-1 16-16,0 5 8 0,-5-1-8 0,0 9 12 16,-8-9 8-16,4 12 0 0,-4-7 1 0,4 3 0 15,-9 8 6-15,0-11 1 0,-12 11 0 0,8 0 0 0,-9 3 6 16,0 5 2-16,-4 0 0 0,0 3 0 0,4 1-20 16,-8 3-3-16,4-3-1 0,4 7 0 0,-4-11-3 15,13 11-1-15,0-3 0 0,-4 7 0 0,4-4-8 0,8 1 0 16,5-9 0-16,0 5 8 0,13 3-8 0,9-7 0 15,-18-1 0-15,18-3 0 0,4-4 0 0,-4-4 0 16,4 0 0-16,4-4 0 16,5 4-29-16,-9-12-11 0,9 5-3 0,0-5 0 15,-5 4-38-15,0-11-8 0,5 7-2 0,-13 5 0 16,0-5 35-16,8 8 8 0,-21 0 0 0,8 4 1 0,-4 0 47 0,-4 4 0 16,4 0 0-16,-13 8 0 0,9-5 41 0,-9 5 11 15,-9 7 3-15,4-11 0 0,-8 11 21 0,9-3 4 16,-9-1 0-16,9 1 1 0,-9-5-34 0,13 1-7 15,-5-1-2-15,5-3 0 0,0-8-29 0,0 0-9 16,5 8 0-16,-5-8 0 0,0 0 13 0,4 0-4 0,5 0-1 0,8-12 0 16,-13 4 0-16,9-3 0 0,1 3 0 0,-1-7 0 15,-9-1-8-15,9 5 0 0,-9-5 0 0,9 1-11 16,-4 3 11-16,8-3 0 0,-8 3 8 0,0 1-8 31,8-5-56-31,0 5-16 0,5 3-4 0,-9 4 0 0</inkml:trace>
  <inkml:trace contextRef="#ctx0" brushRef="#br0" timeOffset="21277.1">6230 2544 1267 0,'0'0'112'0,"0"0"-89"16,0 0-23-16,0 0 0 0,0 0 151 0,0 0 25 15,0 0 6-15,0 0 1 0,0 0-74 0,0 0-14 0,0 0-3 0,0 0-1 16,0 0-46-16,4 3-9 0,9-3-1 0,-13 0-1 15,0 0 7-15,4 0 2 0,14 0 0 0,-14-3 0 16,0 3-19-16,5 0-3 0,8-4-1 0,-12 4 0 16,-1-4 10-16,9-4 2 0,-9 4 0 0,9-3 0 15,-8-1-20-15,8 0-4 0,-5 4-8 0,6-11 12 16,-10 3-12-16,9 1 0 0,-9-5 0 0,9 1 0 16,-8-1 0-16,-1 1 0 0,-4-1 0 0,9 9 0 15,-5-13 9-15,-4 9-9 0,-4 3 8 0,-5-11-8 16,5 7 0-16,-1 4 0 0,-8-11 0 0,9 8 0 15,-13 7 10-15,-5-4-10 0,4 8 12 0,1 4-12 0,0 4 0 16,-14 3 0-16,10-3-10 0,-1 3 10 0,0 9 0 0,-8-1 0 16,8 0 0-16,0 1 0 0,1-1 0 15,-1 8 0-15,5-8 0 0,-1 4 0 0,1 1 0 16,4-5 0-16,4 4 0 0,0-4 0 0,9 1 0 16,0-5 0-16,0 4 0 0,9-15 0 0,-5 12 0 0,9-16-9 15,5 4 9-15,4-4 0 0,-14-4 0 0,18 4 0 16,-13-12 0-16,18 4 9 0,-14-11-9 0,9 4 12 15,5-5-12-15,-5-3 12 0,4 0-12 0,-8 0 0 16,12 4 0-16,-16-12 0 0,4 8 0 0,-5 3 0 16,0 9 0-16,-12-9 0 0,-1 9 0 0,9 3 0 15,-13 8 0-15,0 0 8 0,0 0 2 0,0 0 0 16,0 0 0-16,0 0 0 0,0 0 18 0,-13 12 3 16,9-1 1-16,-1 5 0 0,-8 3-16 0,0 8-4 15,5-8 0-15,3 4 0 0,-4 1-3 0,-8-1-1 16,13-4 0-16,-1 4 0 0,5-7 0 0,0-1 0 0,0 4 0 15,0-11 0-15,5 4-8 0,8-12 0 0,4 0 0 0,5 0 0 16,0-8-17-16,-1 0 1 16,10-7 0-16,8-4 0 15,-9-1-135-15,14 5-26 0,-14-16-6 0,5 4-1 0</inkml:trace>
  <inkml:trace contextRef="#ctx0" brushRef="#br0" timeOffset="21527.03">7463 1381 2253 0,'0'0'49'0,"0"0"11"0,-5 4 1 0,-12 4 3 0,13 0-51 0,-14-4-13 0,1 11 0 0,0-7 0 0,-5 7 106 0,5 1 18 15,-5 3 4-15,-4 8 1 0,-5 4-77 0,1-4-16 16,-5 12-4-16,9-1 0 0,-9 8 6 0,9 12 1 16,-8-7 0-16,-5 6 0 0,-1 1-28 0,6 4-11 15,-5 0 8-15,0 4-8 0,4-5 0 0,0-3 0 16,0 0 0-16,9 0 0 0,9-8 0 0,-5-7 0 15,9-9 0-15,-4 1 0 0,12-15 0 0,5-1-14 16,0-4 3-16,5-3 1 16,-5-12-94-16,17 0-20 0,-4-8-3 0,9-7-1 15,-5-1-102-15,5-7-21 0,-5 0-4 0,1-12-594 0</inkml:trace>
  <inkml:trace contextRef="#ctx0" brushRef="#br0" timeOffset="21698.96">6898 2219 403 0,'-4'-27'17'0,"0"20"5"0,4-5-22 0,-13 4 0 15,8 0 0-15,-12 5 0 0,13 3 400 0,-14 0 76 16,1-8 16-16,-1 16 2 0,1-8-270 0,-5 0-55 15,9 7-10-15,9-3-3 0,-13 4-74 0,12-8-15 0,5 0-3 0,0 0-1 16,0 12-40-16,0-12-8 0,5 11-2 16,12-3 0-16,-4 0-13 0,0-8 0 0,4 3 0 0,14 1 0 15,-14-4 9-15,5 4-1 0,13-4 0 0,-9 0 0 16,8-4-8-16,-8 4-14 0,5 0 3 0,4-4 1 16,-14 4-174-16,5 0-34 15</inkml:trace>
  <inkml:trace contextRef="#ctx0" brushRef="#br0" timeOffset="22839.23">7237 2366 403 0,'0'0'36'0,"0"0"-36"0,0 0 0 0,0 0 0 0,0 0 316 0,0 0 57 16,0 0 11-16,0 0 3 0,0 0-207 0,0 0-42 15,0 0-8-15,0 0-2 0,0 0-51 0,0 0-10 16,0 0-3-16,0 0 0 0,0 0-25 0,0 0-6 15,0 0-1-15,0 0 0 0,0 0 10 0,0 0 2 16,13-8 0-16,-9 4 0 0,-4 4-26 0,13-11-5 16,-4 3-1-16,4 8 0 0,-4-8-3 0,-1 1-1 15,-8 3 0-15,5-8 0 0,-5 12-8 0,0 0 0 16,0 0 0-16,0 0 0 0,0 0 28 0,0 0 3 16,0 0 1-16,0 0 0 0,0 0-16 0,0 0-4 15,0 0 0-15,0 0 0 0,0 0-12 0,0 0 0 16,0 0 8-16,0 0-8 0,0 0 0 0,0 0 0 15,0 0 8-15,0 0-8 0,0 0 0 0,0 0 0 16,0 0 0-16,0 0 0 0,0 0 0 0,0 0 0 16,0 0 0-16,0 0 0 0,0 0 0 0,0 0 0 0,0 0 0 0,0 0 0 15,0 0 0-15,0 0 8 0,0 0-8 0,0 0 0 16,0 0 13-16,0 0-3 0,0 0-1 0,0 0 0 16,0 0-9-16,0 0 0 0,0 0 0 0,0 0 0 15,0 0 0-15,0 0 0 0,0 0 0 0,0 0 0 16,0 0 0-16,0 0 8 0,0 0-8 0,0 0 0 15,0 0 16-15,0 0-3 0,0 0 0 0,0 0 0 16,0 0-13-16,0 0 0 0,0 0 0 0,0 0 0 16,0 0 19-16,0 0 1 0,0 0 0 0,0 0 0 15,0 0-20-15,0 0 0 0,0 0 0 0,0 0 0 16,0 0 0-16,0 0 0 0,0 0 0 0,0 0 0 16,-5-8 0-16,5 8 0 0,0 0 0 0,-8-7 0 0,8 3-11 0,-9-4 11 15,-4 8-12-15,4-11 12 0,9 7 0 0,-13-4 0 16,9 8 8-16,-13-4-8 0,12 4 8 0,-12 0-8 15,0 0 0-15,4 0 9 0,-5 0-9 0,9 0 0 16,-12 12 0-16,-5 3 0 0,8-11 0 0,-3 11 0 16,-1-7 0-16,0 8 0 0,0 7 0 0,-4-4 0 15,13 0 0-15,-13 8 0 0,5-3 0 0,3 3-12 16,10-8 2-16,-5 4 1 0,8 0 9 0,-3 0 9 16,3-3-1-16,5-1-8 0,5 0 8 0,3-3-8 15,-3 3 0-15,8-11 0 0,8 3 0 0,-3-11 0 16,3 0 0-16,14 0 0 0,-9-7 0 0,9-1 0 15,0-8 0-15,4 1 0 0,4 3 0 0,5-7 0 16,-9 0 0-16,0-8 0 0,-17 8 0 0,13-1 0 16,-9-11 0-16,-9 8 0 0,-4 0 11 0,4-4-11 15,-12 8 10-15,8-1-10 0,-13-7 8 0,-13 8-8 0,8-4 0 16,-3 7 9-16,-5 1-9 0,-5 0 0 0,1 7 0 16,-13-4 0-16,3 5 0 0,-3-1 0 0,4 8 0 0,-9 8 0 15,1-8 0-15,7 7 0 0,-3 5 0 0,4-4 0 16,9 3 0-16,-5 1 0 0,5 3 0 0,8-7 0 15,0 3 0-15,5-7 0 0,4 12 0 0,0-9 0 16,4 5-8-16,5-8-4 0,0 4-1 0,8-1 0 16,5-3 13-16,-5 0 0 0,5-4 0 0,12 0 10 15,-7 0-10-15,7-4 0 0,5 0 0 0,5 4 0 16,-14-11 0-16,14 3 0 0,-14-4 0 0,9 5 0 0,0-5 0 16,-4 4 0-16,4-7 0 0,-4 3 0 0,4 1 0 0,-13 3 0 15,4 8-12-15,-8-8 12 0,0 5 0 16,-5 3 0-16,0 3 0 0,1 5 8 0,-1-4-8 15,-12 4 0-15,-1 7 0 0,-4-7 0 16,0 3-25-16,-4 9-4 0,-1-9-1 16,-8 9 0-16,0 7 30 0,0-8 0 0,-4 0 0 0,-1 8 0 0,-3-7 0 0,3-1 13 15,1 4-1-15,-5-4 0 0,9-3-12 0,9-1 0 16,-14-3 8-16,14-4-8 0,4-8 0 0,0 0 8 16,0 0-8-16,0 0 0 0,0 0 8 0,0 0-8 15,4-4 0-15,14 0 9 0,-14-12 3 0,9 5 0 16,9-5 0-16,-5-3 0 0,5-4-12 0,-5 4 0 15,1-8 0-15,-1 3 0 0,-4-3 0 0,0 4 0 16,5 4 0-16,-1-4 0 0,-13 3 0 0,9 1 0 0,-4 4 0 16,-9 3 0-16,9-3 0 0,-9 3 0 15,4 4 0-15,-4 8 0 0,0 0 0 0,0 0 0 0,0 0 0 16,0 0 0-16,0 0 0 0,0 0 0 0,0 0 0 0,17-3 0 16,-12 3 0-16,8 0 0 0,4 0 0 15,5 0 0-15,-5 0 0 0,5 0 0 0,4 0 0 16,4-8 0-1,5 4-88-15,-9 0-14 0,5 0-2 0</inkml:trace>
  <inkml:trace contextRef="#ctx0" brushRef="#br0" timeOffset="24057.71">9408 1625 1828 0,'0'0'40'0,"0"4"9"0,-4-8 2 0,4 4 0 0,-9 4-41 0,5-1-10 0,0 5 0 0,4-4 0 0,-18 11 95 0,5-3 17 16,-4 7 3-16,-5 8 1 0,0 4-36 0,-4 4-6 16,-8 4-2-16,-1 7 0 0,0 0-10 0,0 4-2 15,-4-3-1-15,5 11 0 0,3-12-40 0,-4 4-8 16,-4 0-2-16,9 1 0 0,4-1-1 0,-5-8 0 16,14 1 0-16,4-5 0 0,-4-7-8 0,-1-4 0 15,10 0 0-15,-1-11 8 0,9 7-8 0,-4-15 0 16,4-5 0-16,0-3 0 0,0 0 0 0,0 0 12 15,13-7-2-15,-5-9 0 0,10 1-10 0,3-4 0 16,-3-12 0-16,8 4 8 0,4-4-8 0,5 4 0 16,-5 0 0-16,9 7 8 0,-8-7-8 0,8 8 0 15,-4 0 0-15,-1 7 0 0,-8 4 0 0,9 5 0 16,-17 3-14-16,3 3 5 0,-3 5 9 0,-1 0 0 16,-8 3 0-16,4 9 0 0,-13-1 0 0,0 0-8 15,0 1 8-15,-13 3-8 0,4 0 8 0,-4-4 0 16,9 4 0-16,-14 1 0 0,-3-1 0 0,3 4 0 0,1-12 0 15,-14 8 0-15,10-3 0 0,-5-1 0 0,-5 0 0 16,-3 1 0-16,3-1 0 0,-4-7 8 0,1 3-8 0,8-3 0 16,-9 3 17-16,4-15-1 0,5 8 0 0,5-8 0 15,3-4 7-15,1 0 1 0,-5-4 0 0,14 1 0 16,-1-9-24-16,0 5-15 0,5-9 3 0,17 1 0 16,-13-4-7-16,17-8-1 0,1 4 0 0,3 0-828 15,5-12-167-15</inkml:trace>
  <inkml:trace contextRef="#ctx0" brushRef="#br0" timeOffset="24307.62">9643 2300 288 0,'0'0'12'0,"0"0"4"0,0 0-16 0,0 0 0 16,0 0 0-16,0 0 0 0,0 0 389 0,-5 16 75 15,-3-9 16-15,-10 9 2 0,1 7-283 0,0-4-57 16,-1 8-11-16,-3-3-3 0,3 3-78 0,-4-4-16 16,5 4-3-16,-5 0-1 0,5-12-22 0,4 5-8 15,4-1 0-15,1 0 0 0,-1-7 16 0,9-1-4 16,0-11 0-16,0 0 0 16,0 0-147-16,0 0-29 0,17-4-7 0,-4-3-1 0</inkml:trace>
  <inkml:trace contextRef="#ctx0" brushRef="#br0" timeOffset="24448.48">9756 1984 1627 0,'0'0'72'0,"0"0"15"0,0 7-70 0,0 1-17 0,-5 4 0 0,5-8 0 16,-4 3 41-16,4 1 5 0,0 4 1 0,0-1 0 15,0 5-38-15,0-9-9 0,0 9 0 0,0-1 0 0</inkml:trace>
  <inkml:trace contextRef="#ctx0" brushRef="#br0" timeOffset="24807.51">9808 2447 1861 0,'-9'0'82'0,"9"0"18"0,0 0-80 0,0 0-20 16,0 0 0-16,0 0 0 0,0 0 47 0,13-4 5 15,4 4 2-15,14-4 0 0,-22 4-42 0,17 0-12 16,-5-11 0-16,1 7 0 0,0 0 0 0,-1 4 9 16,6-8-9-16,-14 1 0 0,4-1 0 0,-4-4 0 15,4 5 0-15,-8-5 0 0,0 0 0 0,-5 1 0 16,9 3 0-16,-13-4 0 0,0-3 23 0,0 3-3 16,0 1 0-16,-13 3 0 0,9-7 60 0,-14 3 11 15,5 1 2-15,5 7 1 0,-10 0-56 0,-3 8-11 16,-6-4-3-16,1 7 0 0,5 9 15 0,-14 3 2 15,5-11 1-15,4 11 0 0,4 4-27 0,-13 4-6 0,13 4-1 16,1 4 0-16,-5-4-8 0,8 0 0 0,5-4-12 0,-4 4 12 16,8-8 0-16,9 4 0 0,0-8 0 0,9 0 12 15,13-7-12-15,-5 0 0 0,-8-5 0 0,21-7-11 16,5 0 11-16,4-11 0 0,0 3 8 0,0-7-8 16,0-5-156-1,0-3-36-15,5-4-8 0,-1-4 0 0</inkml:trace>
  <inkml:trace contextRef="#ctx0" brushRef="#br0" timeOffset="25119.95">11032 1304 633 0,'0'0'56'0,"0"0"-44"0,0 0-12 0,0 0 0 0,0 0 268 0,0 0 52 16,-4-4 11-16,4 4 1 0,-13 0-145 0,9 4-30 15,-14 8-5-15,5-8-2 0,-4 11-62 0,0 4-13 16,-1 1-3-16,-8 7 0 0,4 0-13 0,1 4-3 15,-10 7-1-15,10 1 0 0,-19 7-11 0,10 4-3 16,-9 4 0-16,-4 8 0 0,-10 0-17 0,-3 4-3 16,13 3-1-16,-14 4 0 0,1-3-5 0,4 3-2 15,8-3 0-15,5 3 0 0,4-11-13 0,14-4 9 16,-10-4-9-16,14-8 8 0,-5-7-8 0,13-1 0 16,1-11 0-16,-1-3 8 0,9-5-8 0,4-7 0 15,1-5 0-15,-5-7-11 16,13-4-29-16,4 1-5 0,5-13-2 0,-5 1 0 15,5-5-154-15,-5-3-31 0,5-4-7 0,-9-11-1 16,9 3-40-16,-14 4-8 0,10-46-1 0,-9 30-1 0</inkml:trace>
  <inkml:trace contextRef="#ctx0" brushRef="#br0" timeOffset="25260.53">10281 2212 1674 0,'-17'0'74'0,"8"0"15"0,-4 0-71 0,0 0-18 0,4 7 0 0,-12-3 0 16,3 4 142-16,5-4 25 0,5 0 5 0,-1 7 0 16,-9-7-72-16,14 0-16 0,4-4-2 0,0 0-1 15,0 0-38-15,4 11-8 0,5-3-2 0,0 0 0 16,-9-8-33-16,17 4-9 0,14 3-1 0,-10-3 0 15,5 0 18-15,5-4 3 0,4 0 1 0,-9 0 0 16,4 0-93-16,9 0-19 0,-13 0-3 0,4 0-638 16,-3 0-128-16</inkml:trace>
  <inkml:trace contextRef="#ctx0" brushRef="#br0" timeOffset="25588.59">10650 2323 633 0,'0'0'56'0,"0"0"-44"16,0 0-12-16,0 0 0 0,0 12 259 0,0-8 49 15,0-4 11-15,0 15 1 0,5-11-145 0,-5 4-30 16,0-8-5-16,0 12-2 0,4 3-61 0,-4-15-12 15,4 4-2-15,9 4-1 0,-13-8-27 0,13 3-6 16,-8 9-1-16,12-12 0 0,-8 0-11 0,-1 0-2 16,10-12-1-16,-10 9 0 0,10-9 1 0,-5 0 0 15,4 5 0-15,-8-5 0 0,4 4-15 0,4-7 0 16,-8-1 0-16,4 9 0 0,-9-13 8 0,9 5 0 16,-8 0-8-16,8-1 12 0,-13 1-12 0,0-1 8 15,-9 1-8-15,5 3 0 0,-1-3 12 0,-3 11-3 16,-1-8-1-16,-8 8 0 0,4 4 31 0,-9 4 5 0,0 0 2 15,0 8 0-15,-12 3-22 0,8 8-4 0,-18 1 0 0,14 3-1 16,-5 3 5-16,0-3 0 0,9 8 1 0,-8 0 0 16,12-4-12-16,4 4-2 0,1-4-1 0,17-1 0 15,-4 1-10-15,4-8 10 0,0 4-10 0,4-15 10 16,13 3-10-16,5-3 0 0,0-8 0 0,13 0 0 16,-9-4-24-16,8-4 0 0,-3-8 0 0,8 1 0 15,0-9-111 1,0 1-22-16,-4-16-5 0,4 5-1037 0</inkml:trace>
  <inkml:trace contextRef="#ctx0" brushRef="#br0" timeOffset="25838.54">11910 1304 2530 0,'0'0'56'0,"-9"0"11"0,-8 4 2 0,-5 4 3 0,4 0-58 0,1 3-14 15,-13 1 0-15,4 15 0 0,-5-8 118 0,1 8 21 16,-5 4 4-16,-4 4 1 0,0 3-87 0,4 5-17 15,-4 3-3-15,4 8-1 0,-4 4 0 0,0-8 0 16,0 8 0-16,-9 4 0 0,1 7-20 0,7 1-4 16,-3 3 0-16,13-7-1 0,-5-4-11 0,5 3 0 15,3-3 0-15,6 4 8 0,3-12-8 0,5 0 0 16,-4-8 0-16,8-3 0 16,1-9-36-16,3-3 1 0,1-8 0 0,4-3 0 15,0-5-17-15,0-7-3 0,0-8-1 0,0 0 0 16,0 0-117-16,9-12-24 0,4-7-5 0,0-12-936 0</inkml:trace>
  <inkml:trace contextRef="#ctx0" brushRef="#br0" timeOffset="25994.77">11145 2123 633 0,'0'-16'56'0,"-4"9"-44"0,-9-1-12 0,9 4 0 15,-9-4 363-15,8 4 70 0,-8 4 15 0,9 0 2 16,-9 0-235-16,13 0-47 0,0 0-10 0,0 0-2 16,0 0-86-16,0 0-18 0,8 12-3 0,1 0-1 15,4-1-31-15,5 1-6 0,-1-1-2 0,5-3 0 16,-1 4-1-16,14-5-8 0,-5-3 12 0,5 4-4 15,-4 0-8-15,3 3 10 0,-8-7-10 0,9 4-901 16,-13 0-187-16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67 11976 0 0,'0'0'4089'0'0,"0"9"-3316"0"0,1-7-661 0 0,-1 1-1 0 0,0-1 0 0 0,0 0 1 0 0,0 1-1 0 0,0-1 1 0 0,0 0-1 0 0,0 0 1 0 0,-1 1-1 0 0,1-1 1 0 0,-1 0-1 0 0,0 1 1 0 0,-1 2-1 0 0,-16 28 947 0 0,5-11-436 0 0,-36 92 869 0 0,3-1 239 0 0,29-67-1417 0 0,13-37-265 0 0,0 0-38 0 0,0 0-1 0 0,1 1 1 0 0,0 0-1 0 0,1-1 0 0 0,0 1 1 0 0,-2 18-1 0 0,4-28-9 0 0,0 1 0 0 0,0-1 0 0 0,0 0 0 0 0,0 0 0 0 0,0 0 0 0 0,0 0 0 0 0,0 0 0 0 0,0 0 0 0 0,0 1 0 0 0,0-1 0 0 0,0 0 0 0 0,0 0 0 0 0,0 0 0 0 0,0 0 0 0 0,0 0 0 0 0,0 1 0 0 0,0-1 0 0 0,0 0 0 0 0,0 0 0 0 0,0 0 0 0 0,1 0 0 0 0,-1 0 0 0 0,0 0 0 0 0,0 1 0 0 0,0-1 0 0 0,0 0 0 0 0,0 0 0 0 0,0 0 0 0 0,0 0 0 0 0,0 0 0 0 0,0 0 0 0 0,1 0 0 0 0,-1 0 0 0 0,0 0 0 0 0,0 0 0 0 0,0 1 0 0 0,0-1 0 0 0,0 0 0 0 0,0 0 0 0 0,0 0 0 0 0,1 0 0 0 0,-1 0 0 0 0,0 0 0 0 0,0 0 0 0 0,0 0 0 0 0,0 0 0 0 0,0 0 0 0 0,1 0 0 0 0,-1 0 0 0 0,0 0 0 0 0,0 0 0 0 0,0 0 0 0 0,0 0 0 0 0,0 0 0 0 0,0 0 0 0 0,1-1 0 0 0,-1 1 0 0 0,0 0 0 0 0,0 0 0 0 0,6-4 0 0 0,-6 4 0 0 0,9-11 34 0 0,0 1 1 0 0,-1-1-1 0 0,0 0 0 0 0,9-18 0 0 0,9-12 159 0 0,-3 9-180 0 0,9-15-102 0 0,47-50 0 0 0,-57 73 37 0 0,-2 1-10 0 0,2 1-1 0 0,34-27 1 0 0,-38 35 86 0 0,-7 5 19 0 0,0 1 1 0 0,0 0-1 0 0,1 1 1 0 0,-1 0-1 0 0,2 0 1 0 0,18-6-1 0 0,-21 11-43 0 0,-3 4 0 0 0,-5-1 0 0 0,-1-1 0 0 0,0 0 0 0 0,0 1 0 0 0,0-1 0 0 0,0 1 0 0 0,0-1 0 0 0,0 1 0 0 0,1 0 0 0 0,-1-1 0 0 0,0 1 0 0 0,-1 0 0 0 0,1 0 0 0 0,0 0 0 0 0,0 0 0 0 0,0 0 0 0 0,0 0 0 0 0,-1 0 0 0 0,1 0 0 0 0,0 0 0 0 0,-1 0 0 0 0,1 0 0 0 0,-1 0 0 0 0,0 0 0 0 0,1 1 0 0 0,-1-1 0 0 0,0 0 0 0 0,1 0 0 0 0,-1 2 0 0 0,1 6 0 0 0,1-5-1 0 0,-1 1-1 0 0,-1 0 0 0 0,1 0 1 0 0,-1 0-1 0 0,0 0 0 0 0,0 0 1 0 0,0 0-1 0 0,-2 6 0 0 0,-10 43-44 0 0,4-23 2 0 0,-1 0-83 0 0,-23 56 0 0 0,7-21 810 0 0,23-59-516 0 0,-1 0-1 0 0,0 0 0 0 0,0-1 0 0 0,0 1 1 0 0,-1-1-1 0 0,-6 10 0 0 0,114-141 253 0 0,-39 44-536 0 0,-39 52 179 0 0,1 2 0 0 0,1 1 1 0 0,1 2-1 0 0,50-34 1 0 0,-34 24-206 0 0,-37 27 131 0 0,0 0-1 0 0,0 1 1 0 0,1 0 0 0 0,0 0-1 0 0,1 1 1 0 0,-1 0 0 0 0,1 0 0 0 0,17-5-1 0 0,-26 10 13 0 0,-1 0 0 0 0,1 0 0 0 0,0-1 0 0 0,0 1 0 0 0,0 0 0 0 0,0 0 0 0 0,0 0 0 0 0,0 0 0 0 0,0 0 0 0 0,-1 0 0 0 0,1 1 0 0 0,0-1 0 0 0,0 0 0 0 0,0 0 0 0 0,0 1 0 0 0,0-1 0 0 0,-1 0 0 0 0,1 1 0 0 0,0-1 0 0 0,0 1 0 0 0,0-1 0 0 0,-1 1 0 0 0,1-1 0 0 0,0 1 0 0 0,-1-1 0 0 0,1 1 0 0 0,0 0 0 0 0,-1 0 0 0 0,1-1 0 0 0,-1 1 0 0 0,1 0 0 0 0,-1 0 0 0 0,0-1 0 0 0,1 1 0 0 0,-1 0 0 0 0,0 0 0 0 0,1 0 0 0 0,-1 0 0 0 0,0 0 0 0 0,0-1 0 0 0,0 1 0 0 0,0 0 0 0 0,0 0 0 0 0,0 0 0 0 0,0 1 0 0 0,0 5 0 0 0,0-1 0 0 0,-1 0 0 0 0,0 0 0 0 0,0 0 0 0 0,-2 7 0 0 0,-43 156 124 0 0,39-140-111 0 0,5-19 7 0 0,0 0 0 0 0,-5 13-1 0 0,1-10-18 0 0,1 1-1 0 0,1 0 0 0 0,0 1 1 0 0,-4 24-1 0 0,8-35 65 0 0,-1 0 0 0 0,1-1 0 0 0,0 1-1 0 0,0 0 1 0 0,0 0 0 0 0,0-1 0 0 0,1 1-1 0 0,0 0 1 0 0,-1-1 0 0 0,1 1 0 0 0,1-1 0 0 0,-1 1-1 0 0,0-1 1 0 0,1 1 0 0 0,0-1 0 0 0,0 0-1 0 0,0 0 1 0 0,0 0 0 0 0,0 0 0 0 0,1 0-1 0 0,-1 0 1 0 0,1-1 0 0 0,0 1 0 0 0,3 2-1 0 0,-4-4-61 0 0,-1-1-1 0 0,1 1 0 0 0,0 0 0 0 0,0-1 0 0 0,0 1 1 0 0,0-1-1 0 0,0 1 0 0 0,0-1 0 0 0,0 0 0 0 0,0 0 0 0 0,0 0 1 0 0,0 0-1 0 0,0 0 0 0 0,0-1 0 0 0,3 0 0 0 0,30-11-290 0 0,-28 9 112 0 0,3-1-516 0 0,-2 0-1 0 0,1-1 0 0 0,9-7 1 0 0,6-3-8125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14 9584 0 0,'0'0'9294'0'0,"-15"6"-6830"0"0,10-2-2120 0 0,0 0 0 0 0,0 0 1 0 0,0 1-1 0 0,0 0 0 0 0,1 0 0 0 0,-1 0 0 0 0,1 1 0 0 0,1-1 1 0 0,-5 8-1 0 0,-25 60 498 0 0,25-52-874 0 0,-4 7 181 0 0,-12 46 1 0 0,21-65-122 0 0,1 0 0 0 0,1 1 0 0 0,-1-1 1 0 0,2 1-1 0 0,-1 0 0 0 0,2-1 0 0 0,-1 1 1 0 0,1 0-1 0 0,2 10 0 0 0,-2-18-38 0 0,0 1 0 0 0,0 0 0 0 0,0 0 0 0 0,0 0 0 0 0,1-1 0 0 0,-1 1-1 0 0,1-1 1 0 0,-1 1 0 0 0,1-1 0 0 0,0 0 0 0 0,0 0 0 0 0,0 1 0 0 0,0-1 0 0 0,1 0 0 0 0,-1-1 0 0 0,0 1-1 0 0,1 0 1 0 0,-1-1 0 0 0,1 1 0 0 0,0-1 0 0 0,-1 0 0 0 0,1 0 0 0 0,0 0 0 0 0,0 0 0 0 0,0-1-1 0 0,0 1 1 0 0,0-1 0 0 0,0 1 0 0 0,-1-1 0 0 0,1 0 0 0 0,0 0 0 0 0,0-1 0 0 0,0 1 0 0 0,0-1 0 0 0,0 1-1 0 0,0-1 1 0 0,4-1 0 0 0,10-5-4 0 0,-1-1 0 0 0,0-1 0 0 0,0 0 0 0 0,-1-1 0 0 0,0 0 0 0 0,17-16 0 0 0,-27 22 22 0 0,27-24 50 0 0,-2-1 1 0 0,33-40 0 0 0,0-18-325 0 0,-26 35 156 0 0,-30 41 104 0 0,-1 0 1 0 0,9-21 0 0 0,-4 10 7 0 0,-27 50 180 0 0,7-13 37 0 0,0 1 1 0 0,-10 27-1 0 0,11-20-32 0 0,5-15-137 0 0,-1 0 0 0 0,2 0 0 0 0,-1 0 0 0 0,1 1 0 0 0,1-1-1 0 0,-1 0 1 0 0,2 1 0 0 0,-1-1 0 0 0,1 1 0 0 0,1 12 0 0 0,0-15-27 0 0,1 1 0 0 0,-1-1-1 0 0,1 0 1 0 0,0 0 0 0 0,1 0-1 0 0,3 7 1 0 0,-5-11-19 0 0,0-1 0 0 0,1 1 0 0 0,-1 0-1 0 0,1 0 1 0 0,0-1 0 0 0,-1 1 0 0 0,1-1 0 0 0,0 1 0 0 0,0-1 0 0 0,0 0 0 0 0,0 0-1 0 0,0 0 1 0 0,0 0 0 0 0,0 0 0 0 0,1 0 0 0 0,-1-1 0 0 0,0 1 0 0 0,0-1-1 0 0,1 1 1 0 0,3-1 0 0 0,-2 0-130 0 0,0 0-1 0 0,0 0 0 0 0,-1 0 1 0 0,1 0-1 0 0,0-1 0 0 0,0 0 1 0 0,0 0-1 0 0,0 0 0 0 0,-1 0 1 0 0,1 0-1 0 0,0-1 0 0 0,3-2 1 0 0,13-8-1708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1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11976 0 0,'0'0'546'0'0,"4"-6"182"0"0,2 1-521 0 0,0 0 0 0 0,0 0 0 0 0,1 1 0 0 0,-1 0-1 0 0,1 0 1 0 0,12-4 0 0 0,47-15 2194 0 0,-44 16-2149 0 0,-13 4 38 0 0,-1 1-1 0 0,1 1 0 0 0,0-1 1 0 0,11 0-1 0 0,-19 3-208 0 0,-1 0 0 0 0,1-1 0 0 0,-1 1 0 0 0,1 0 0 0 0,-1 0 0 0 0,0-1 0 0 0,1 1 0 0 0,-1 0 0 0 0,0 0-1 0 0,0-1 1 0 0,0 1 0 0 0,0 0 0 0 0,1 0 0 0 0,-1 0 0 0 0,0-1 0 0 0,0 1 0 0 0,-1 2 0 0 0,1-3-15 0 0,0 4 238 0 0,0-1 1 0 0,0 1-1 0 0,-1 0 1 0 0,1-1-1 0 0,-1 1 1 0 0,0 0-1 0 0,0-1 1 0 0,0 1-1 0 0,-3 5 1 0 0,3-8 454 0 0,12 14-541 0 0,-4-8-218 0 0,0-1 0 0 0,3-3 0 0 0,-9-3 2 0 0,0 1-1 0 0,-1-1 0 0 0,1 0 1 0 0,0 0-1 0 0,0 0 1 0 0,0 1-1 0 0,0-1 0 0 0,-1 0 1 0 0,1 0-1 0 0,0 0 1 0 0,0-1-1 0 0,0 1 0 0 0,0 0 1 0 0,-1 0-1 0 0,1 0 0 0 0,0 0 1 0 0,1-1-1 0 0,-1 1-8 0 0,-1-1 0 0 0,1 1 0 0 0,0 0 0 0 0,0 0 1 0 0,-1 0-1 0 0,1 0 0 0 0,0 0 0 0 0,0 0 0 0 0,0 0 0 0 0,-1 0 0 0 0,1 0 0 0 0,0 0 0 0 0,0 0 0 0 0,-1 1 0 0 0,1-1 0 0 0,0 0 0 0 0,1 1 0 0 0,17 3-3283 0 0,-9-2-4335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69 15664 0 0,'3'-2'5750'0'0,"-12"35"-4612"0"0,-2 5 245 0 0,5-23-655 0 0,-6 25 0 0 0,1-1-552 0 0,5-23-192 0 0,3-11 120 0 0,1 1 0 0 0,0 0 0 0 0,0-1-1 0 0,1 1 1 0 0,-1 0 0 0 0,1 0 0 0 0,0 0-1 0 0,1 0 1 0 0,0 0 0 0 0,0 7 0 0 0,0-12-92 0 0,0-1 1 0 0,0 1-1 0 0,1-1 1 0 0,-1 1-1 0 0,0-1 1 0 0,0 1-1 0 0,1-1 1 0 0,-1 1 0 0 0,0-1-1 0 0,1 0 1 0 0,-1 1-1 0 0,0-1 1 0 0,1 0-1 0 0,-1 1 1 0 0,1-1 0 0 0,-1 0-1 0 0,1 1 1 0 0,-1-1-1 0 0,1 0 1 0 0,-1 0-1 0 0,1 0 1 0 0,-1 1 0 0 0,1-1-1 0 0,-1 0 1 0 0,1 0-1 0 0,-1 0 1 0 0,1 0-1 0 0,-1 0 1 0 0,1 0 0 0 0,-1 0-1 0 0,1 0 1 0 0,-1 0-1 0 0,1 0 1 0 0,-1 0-1 0 0,1 0 1 0 0,-1-1 0 0 0,1 1-1 0 0,-1 0 1 0 0,1 0-1 0 0,0-1 1 0 0,23-9 370 0 0,-7 0-445 0 0,-2-1 0 0 0,1-1 0 0 0,21-20 0 0 0,-20 16-76 0 0,19-19-1295 0 0,57-73 1 0 0,-18 19 714 0 0,-75 89 752 0 0,0 0 0 0 0,0 0 0 0 0,0 0 0 0 0,0-1-1 0 0,0 1 1 0 0,0 0 0 0 0,0 0 0 0 0,0 0 0 0 0,1 0 0 0 0,-1 0 0 0 0,0-1 0 0 0,0 1 0 0 0,0 0-1 0 0,0 0 1 0 0,0 0 0 0 0,1 0 0 0 0,-1 0 0 0 0,0 0 0 0 0,0 0 0 0 0,0 0 0 0 0,1-1 0 0 0,-1 1 0 0 0,0 0-1 0 0,0 0 1 0 0,0 0 0 0 0,0 0 0 0 0,1 0 0 0 0,-1 0 0 0 0,0 0 0 0 0,0 0 0 0 0,0 0 0 0 0,1 0 0 0 0,-1 0-1 0 0,0 0 1 0 0,0 0 0 0 0,0 1 0 0 0,1-1 0 0 0,-1 0 0 0 0,0 0 0 0 0,0 0 0 0 0,0 0 0 0 0,0 0-1 0 0,1 0 1 0 0,-1 0 0 0 0,0 1 0 0 0,3 10 354 0 0,-5 17-22 0 0,-23 87 1253 0 0,22-94-1588 0 0,0 1-1 0 0,2 0 1 0 0,2 30-1 0 0,-1-49-113 0 0,0 1 0 0 0,0-1-1 0 0,1 1 1 0 0,0-1 0 0 0,-1 0-1 0 0,1 1 1 0 0,0-1-1 0 0,1 1 1 0 0,-1-1 0 0 0,1 0-1 0 0,-1 0 1 0 0,1 0 0 0 0,0 0-1 0 0,0 0 1 0 0,0 0-1 0 0,1-1 1 0 0,-1 1 0 0 0,1-1-1 0 0,-1 1 1 0 0,1-1 0 0 0,0 0-1 0 0,0 0 1 0 0,0 0-1 0 0,0 0 1 0 0,0-1 0 0 0,0 1-1 0 0,4 0 1 0 0,7-2-6138 0 0,3-5-2004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2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221 344 14280 0 0,'0'0'1297'0'0,"1"0"-1241"0"0,-1 1 0 0 0,1 0 0 0 0,-1 0 0 0 0,1-1 0 0 0,-1 1 0 0 0,1 0 1 0 0,-1-1-1 0 0,1 1 0 0 0,-1-1 0 0 0,1 1 0 0 0,0 0 0 0 0,1 0 0 0 0,6-1 228 0 0,0-1 1 0 0,0 0-1 0 0,-1 0 0 0 0,1-1 0 0 0,0 1 0 0 0,0-2 0 0 0,-1 1 1 0 0,1-1-1 0 0,-1 0 0 0 0,0-1 0 0 0,0 0 0 0 0,0 0 0 0 0,0 0 1 0 0,10-10-1 0 0,-8 4 225 0 0,15-18 0 0 0,-8 7-354 0 0,-11 13 36 0 0,0 0-1 0 0,0 0 1 0 0,-1 0 0 0 0,5-15 0 0 0,-9 21-152 0 0,2-2 117 0 0,-1-1 1 0 0,0 0-1 0 0,0 0 0 0 0,-1 0 0 0 0,0 1 0 0 0,0-1 0 0 0,0 0 0 0 0,0 0 0 0 0,0 0 1 0 0,-1 0-1 0 0,-2-7 0 0 0,0 1 163 0 0,-1 0 1 0 0,0 0 0 0 0,-9-17-1 0 0,10 23-234 0 0,0 0-1 0 0,0 0 1 0 0,0 0-1 0 0,-1 0 1 0 0,1 1-1 0 0,-1-1 1 0 0,-1 1 0 0 0,1 0-1 0 0,-10-6 1 0 0,11 8-51 0 0,0 0 1 0 0,0 1 0 0 0,0 0-1 0 0,0 0 1 0 0,0 0 0 0 0,-1 0-1 0 0,1 0 1 0 0,0 0 0 0 0,-1 1-1 0 0,1 0 1 0 0,0 0 0 0 0,-1 0-1 0 0,1 0 1 0 0,-1 0 0 0 0,1 0-1 0 0,0 1 1 0 0,-1 0 0 0 0,-5 2-1 0 0,-1 1 40 0 0,0 1 1 0 0,-1 1-1 0 0,2 0 0 0 0,-1 0 1 0 0,1 1-1 0 0,0 0 0 0 0,0 0 1 0 0,-8 11-1 0 0,-16 12 81 0 0,13-13-89 0 0,2 0 1 0 0,0 1-1 0 0,2 1 0 0 0,0 0 1 0 0,0 1-1 0 0,-14 27 0 0 0,25-37-48 0 0,1-1 1 0 0,-1 1-1 0 0,2 1 0 0 0,-1-1 1 0 0,1 0-1 0 0,-2 20 0 0 0,4-24-10 0 0,1 1-1 0 0,-1-1 0 0 0,1 0 1 0 0,1 1-1 0 0,-1-1 0 0 0,1 1 1 0 0,0-1-1 0 0,1 0 1 0 0,-1 0-1 0 0,1 0 0 0 0,0 0 1 0 0,6 10-1 0 0,-6-12-9 0 0,0-1 0 0 0,0 0 0 0 0,1 0 0 0 0,0 0 0 0 0,-1 0 0 0 0,1-1 0 0 0,0 1 0 0 0,1-1 0 0 0,-1 0 0 0 0,0 0 0 0 0,1 0 1 0 0,-1 0-1 0 0,1 0 0 0 0,-1-1 0 0 0,1 1 0 0 0,0-1 0 0 0,0 0 0 0 0,-1 0 0 0 0,8 0 0 0 0,-4-1-9 0 0,0 1-1 0 0,0-1 1 0 0,0-1 0 0 0,0 1 0 0 0,0-1 0 0 0,-1-1-1 0 0,1 1 1 0 0,0-1 0 0 0,-1 0 0 0 0,10-5-1 0 0,2-2-259 0 0,-1-2 0 0 0,-1 0 0 0 0,1 0 0 0 0,-2-1 0 0 0,15-15 0 0 0,65-76-3745 0 0,-92 100 3893 0 0,61-79-4234 0 0,-35 39 2003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3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383 104 5528 0 0,'11'-28'641'0'0,"3"-11"-483"0"0,-4 3 15704 0 0,-11 37-15416 0 0,-3 3-216 0 0,0 1 0 0 0,0 0-1 0 0,1 0 1 0 0,-1 1 0 0 0,1-1 0 0 0,0 1-1 0 0,-3 8 1 0 0,-12 46 724 0 0,4-11-454 0 0,-48 154 802 0 0,12-32-727 0 0,-80 179-36 0 0,98-268-491 0 0,14-32-16 0 0,3 0 0 0 0,2 0 0 0 0,2 1 0 0 0,-6 71 0 0 0,15-100-73 0 0,0-10 63 0 0,1 1 0 0 0,0-1 0 0 0,1 0 1 0 0,3 24-1 0 0,-3-33-86 0 0,1 0 0 0 0,0 1 0 0 0,0-1 1 0 0,0 0-1 0 0,1 0 0 0 0,-1 0 0 0 0,1 0 1 0 0,0 0-1 0 0,-1 0 0 0 0,1-1 0 0 0,0 1 0 0 0,1-1 1 0 0,-1 1-1 0 0,0-1 0 0 0,1 0 0 0 0,-1 0 1 0 0,1 0-1 0 0,0 0 0 0 0,0 0 0 0 0,0 0 0 0 0,0-1 1 0 0,6 3-1 0 0,-5-3-393 0 0,1 1 0 0 0,0-1 0 0 0,0 0 0 0 0,0 0 0 0 0,0-1 1 0 0,0 1-1 0 0,0-1 0 0 0,0 0 0 0 0,0-1 0 0 0,0 1 0 0 0,0-1 0 0 0,0 0 0 0 0,0 0 1 0 0,0 0-1 0 0,0-1 0 0 0,0 0 0 0 0,-1 0 0 0 0,1 0 0 0 0,-1 0 0 0 0,8-6 0 0 0,-1 1-773 0 0,-7 5 630 0 0,0 0 0 0 0,-1 0 0 0 0,1 0 0 0 0,-1-1 0 0 0,0 0 0 0 0,4-4 0 0 0,4-5-4049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84 380 12672 0 0,'0'0'578'0'0,"1"-1"-14"0"0,0 0-466 0 0,0 1-82 0 0,-1 0 0 0 0,1 0 1 0 0,-1-1-1 0 0,1 1 1 0 0,-1 0-1 0 0,1-1 0 0 0,-1 1 1 0 0,1-1-1 0 0,-1 1 1 0 0,0 0-1 0 0,3-7 4985 0 0,-10 29-1479 0 0,-17 33-2652 0 0,-19 49 1502 0 0,39-90-2150 0 0,0 0 1 0 0,0 0-1 0 0,1 1 0 0 0,1-1 1 0 0,-1 22-1 0 0,3-30-438 0 0,0-1 0 0 0,1 1-1 0 0,0 0 1 0 0,2 10 0 0 0,-2-15 149 0 0,-1 1 1 0 0,0-1 0 0 0,1 0 0 0 0,-1 0 0 0 0,1 0-1 0 0,-1 0 1 0 0,1 1 0 0 0,-1-1 0 0 0,1 0 0 0 0,0 0-1 0 0,0 0 1 0 0,0 0 0 0 0,-1-1 0 0 0,1 1 0 0 0,0 0-1 0 0,0 0 1 0 0,0 0 0 0 0,0-1 0 0 0,0 1 0 0 0,0 0-1 0 0,1-1 1 0 0,-1 1 0 0 0,0-1 0 0 0,0 0 0 0 0,0 1 0 0 0,0-1-1 0 0,1 0 1 0 0,1 1 0 0 0,7-3-1629 0 0</inkml:trace>
  <inkml:trace contextRef="#ctx0" brushRef="#br0" timeOffset="1">394 1 14280 0 0,'0'0'1528'0'0,"-10"3"-1528"0"0,-1 0 1807 0 0,1 0 313 0 0,-1 3 64 0 0,-3 1 16 0 0,4-5-1280 0 0,-1 5-256 0 0,3-1-56 0 0,2-3 128 0 0,10 7-7928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4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861 349 8752 0 0,'0'0'673'0'0,"-6"12"2116"0"0,6-6 998 0 0,0-5-3460 0 0,1 1 0 0 0,0-1 0 0 0,0 1 0 0 0,0 0 0 0 0,0-1 0 0 0,0 1 1 0 0,0-1-1 0 0,0 0 0 0 0,1 1 0 0 0,-1-1 0 0 0,0 0 0 0 0,1 0 0 0 0,-1 0 0 0 0,1 0 0 0 0,0 0 0 0 0,2 1 1 0 0,-1-1-172 0 0,-1 0 0 0 0,1-1 1 0 0,-1 1-1 0 0,1-1 1 0 0,0 0-1 0 0,-1 1 1 0 0,1-1-1 0 0,0-1 1 0 0,-1 1-1 0 0,6-1 1 0 0,-3 0-139 0 0,0-1 0 0 0,-1 1 0 0 0,1-1 0 0 0,0 0 1 0 0,-1 0-1 0 0,1-1 0 0 0,-1 1 0 0 0,0-1 0 0 0,1 0 1 0 0,-1 0-1 0 0,-1-1 0 0 0,6-4 0 0 0,3-6 10 0 0,-1-1-1 0 0,0 0 0 0 0,-1 0 0 0 0,13-28 0 0 0,-20 38-19 0 0,-1 0-1 0 0,0 0 0 0 0,0 0 0 0 0,-1-1 1 0 0,0 1-1 0 0,0-1 0 0 0,0 1 0 0 0,0-1 1 0 0,-1 1-1 0 0,0-1 0 0 0,0 1 1 0 0,-1-1-1 0 0,1 1 0 0 0,-1-1 0 0 0,0 1 1 0 0,-1-1-1 0 0,0 1 0 0 0,1 0 0 0 0,-5-8 1 0 0,-9-18-141 0 0,13 25 211 0 0,-1-1 0 0 0,0 1 1 0 0,-1-1-1 0 0,1 1 0 0 0,-1 0 1 0 0,0 0-1 0 0,-1 1 1 0 0,1-1-1 0 0,-11-8 0 0 0,11 10-4 0 0,-2 0 0 0 0,1 0-1 0 0,0 1 1 0 0,-1-1-1 0 0,0 1 1 0 0,1 0 0 0 0,-1 1-1 0 0,0 0 1 0 0,-1 0 0 0 0,1 0-1 0 0,0 0 1 0 0,0 1 0 0 0,-1 0-1 0 0,1 0 1 0 0,-1 1-1 0 0,1 0 1 0 0,-1 0 0 0 0,1 1-1 0 0,-1-1 1 0 0,1 1 0 0 0,0 1-1 0 0,-1-1 1 0 0,1 1 0 0 0,0 0-1 0 0,-11 6 1 0 0,4-1 28 0 0,1 0 0 0 0,-1 1 0 0 0,2 1 0 0 0,-1 0 0 0 0,-19 20 0 0 0,-46 60 499 0 0,56-64-557 0 0,10-11-44 0 0,1 1 0 0 0,0-1 0 0 0,1 2 0 0 0,0-1 0 0 0,-9 26 0 0 0,14-29 0 0 0,0-1 0 0 0,1 1 0 0 0,1 0 0 0 0,-1 0 0 0 0,2 0 0 0 0,0 0 0 0 0,0 0 0 0 0,3 24 0 0 0,-1-31-6 0 0,-1 0 0 0 0,1 0 0 0 0,1-1 0 0 0,-1 1 0 0 0,1 0 0 0 0,-1-1 0 0 0,1 0 0 0 0,1 1-1 0 0,-1-1 1 0 0,1 0 0 0 0,-1 0 0 0 0,1 0 0 0 0,0 0 0 0 0,1-1 0 0 0,-1 1 0 0 0,1-1 0 0 0,-1 0 0 0 0,1 0 0 0 0,0 0 0 0 0,8 4-1 0 0,-6-4-3 0 0,1 0-1 0 0,0 0 0 0 0,0-1 0 0 0,0 0 0 0 0,0-1 0 0 0,1 1 0 0 0,-1-1 0 0 0,0-1 0 0 0,1 1 0 0 0,-1-1 0 0 0,0-1 0 0 0,1 1 0 0 0,7-3 0 0 0,10-2-209 0 0,-2-2 0 0 0,1 0 0 0 0,-1-2 0 0 0,0 0 0 0 0,24-15 0 0 0,103-69-303 0 0,-91 54 627 0 0,-52 33-138 0 0,0 1 0 0 0,0-1 1 0 0,-1 0-1 0 0,1-1 0 0 0,-1 0 0 0 0,8-11 0 0 0,-35 19-37 0 0,15 1 86 0 0,0 0 1 0 0,0 0-1 0 0,0 0 0 0 0,0 1 0 0 0,1 0 1 0 0,-1 0-1 0 0,1 0 0 0 0,0 1 0 0 0,-1 0 1 0 0,2 0-1 0 0,-1 0 0 0 0,-7 9 0 0 0,-3 5 243 0 0,-27 42 0 0 0,29-39-66 0 0,-22 36-18 0 0,3 1 1 0 0,2 1 0 0 0,3 2 0 0 0,2 1 0 0 0,4 1 0 0 0,2 1-1 0 0,-18 108 1 0 0,5 146-175 0 0,25 13-456 0 0,7-311 287 0 0,-1 0 0 0 0,0 0 0 0 0,-6 24 0 0 0,6-39 148 0 0,0 1 0 0 0,-1 0 1 0 0,0 0-1 0 0,0-1 0 0 0,-1 1 1 0 0,1-1-1 0 0,-1 0 0 0 0,-1 1 0 0 0,1-1 1 0 0,0-1-1 0 0,-1 1 0 0 0,0 0 0 0 0,0-1 1 0 0,-1 0-1 0 0,-4 4 0 0 0,0-3-13 0 0,1 0 1 0 0,-1-1-1 0 0,0 0 0 0 0,0 0 0 0 0,0-1 1 0 0,-1 0-1 0 0,-11 2 0 0 0,-9 0-83 0 0,-32 1 0 0 0,38-5 248 0 0,-1-1 1 0 0,0-1-1 0 0,1-1 0 0 0,-1-1 0 0 0,1-1 1 0 0,0-1-1 0 0,0-2 0 0 0,1 0 0 0 0,0-1 0 0 0,0-2 1 0 0,-30-16-1 0 0,42 19-48 0 0,-1 1 0 0 0,2-1 1 0 0,-1-1-1 0 0,1 0 0 0 0,0-1 0 0 0,1 0 0 0 0,0 0 1 0 0,-13-19-1 0 0,17 20-29 0 0,0 0-1 0 0,0-1 1 0 0,0 0 0 0 0,2 0 0 0 0,-1 0-1 0 0,1 0 1 0 0,0 0 0 0 0,1-1 0 0 0,0 0 0 0 0,1 1-1 0 0,-1-1 1 0 0,2-10 0 0 0,0 4-15 0 0,2 1 1 0 0,0 0-1 0 0,0 0 1 0 0,1 0 0 0 0,1 1-1 0 0,1-1 1 0 0,0 1-1 0 0,9-18 1 0 0,9-10 0 0 0,34-50 0 0 0,-38 63-43 0 0,16-21-86 0 0,2 1-1 0 0,66-69 1 0 0,36-7-3095 0 0,-83 79-3201 0 0,-3 4-1913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4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127 314 19871 0 0,'0'0'2759'0'0,"5"-6"-1444"0"0,40-21 604 0 0,33-23-269 0 0,-57 34-1615 0 0,0 0 0 0 0,24-27-1 0 0,-38 36-33 0 0,0-2 0 0 0,-1 1-1 0 0,1-1 1 0 0,-2 0-1 0 0,1 0 1 0 0,-1 0-1 0 0,-1-1 1 0 0,7-16-1 0 0,-11 24 1 0 0,1 0 1 0 0,-1 1-1 0 0,1-1 0 0 0,-1 0 1 0 0,0 0-1 0 0,1 0 0 0 0,-1 1 1 0 0,0-1-1 0 0,0 0 0 0 0,0 0 1 0 0,-1 0-1 0 0,1 0 0 0 0,0 1 1 0 0,-1-1-1 0 0,1 0 0 0 0,-1 0 1 0 0,1 1-1 0 0,-1-1 0 0 0,0 0 1 0 0,0 1-1 0 0,0-1 0 0 0,0 1 1 0 0,0-1-1 0 0,-2-1 0 0 0,1 1 6 0 0,0 1 0 0 0,-1-1-1 0 0,1 1 1 0 0,-1-1-1 0 0,1 1 1 0 0,-1 0 0 0 0,0 0-1 0 0,0 0 1 0 0,0 0-1 0 0,1 1 1 0 0,-1-1 0 0 0,0 1-1 0 0,0 0 1 0 0,0-1-1 0 0,-3 2 1 0 0,-2-1 46 0 0,1 1 0 0 0,-1 0 0 0 0,0 1 0 0 0,1 0 0 0 0,-1 0 0 0 0,1 1 0 0 0,0 0 0 0 0,-10 5 0 0 0,-1 2 271 0 0,-33 24 0 0 0,29-17-76 0 0,0 2 0 0 0,1 0 0 0 0,-29 35 0 0 0,39-40-177 0 0,0 0 0 0 0,1 1 0 0 0,1 0 0 0 0,0 1-1 0 0,2 0 1 0 0,-12 32 0 0 0,17-41-19 0 0,0 0-1 0 0,1 0 0 0 0,0 0 1 0 0,0 0-1 0 0,0 0 1 0 0,1 0-1 0 0,0 0 1 0 0,1 0-1 0 0,2 14 0 0 0,-3-18-25 0 0,1 0 0 0 0,0 1-1 0 0,1-1 1 0 0,-1 0 0 0 0,0 0-1 0 0,1 0 1 0 0,0 0 0 0 0,-1 0-1 0 0,1 0 1 0 0,1 0-1 0 0,-1-1 1 0 0,0 1 0 0 0,0-1-1 0 0,1 1 1 0 0,0-1 0 0 0,-1 0-1 0 0,1 0 1 0 0,0 0-1 0 0,0-1 1 0 0,0 1 0 0 0,0-1-1 0 0,6 3 1 0 0,1-2-126 0 0,1 1-1 0 0,0-1 1 0 0,0-1 0 0 0,-1 0-1 0 0,1-1 1 0 0,0 0-1 0 0,15-2 1 0 0,78-17-452 0 0,-73 12 403 0 0,7-3-1067 0 0,0-1 0 0 0,-2-2-1 0 0,45-22 1 0 0,-42 17-447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5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0 11520 0 0,'0'0'1040'0'0,"-6"1"-539"0"0,3 0 75 0 0,0 0-1 0 0,0 0 1 0 0,0 1 0 0 0,0 0 0 0 0,0-1 0 0 0,0 1-1 0 0,1 0 1 0 0,-1 0 0 0 0,1 0 0 0 0,-1 1-1 0 0,-2 3 1 0 0,-23 35 1687 0 0,13-18-2011 0 0,-9 15 253 0 0,2 1 0 0 0,-23 56 1 0 0,24-49-333 0 0,-43 103 86 0 0,15-32-125 0 0,41-97-1719 0 0,1 1-3607 0 0,1-4-2454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2.3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817 116 3224 0 0,'0'0'143'0'0,"14"-11"5948"0"0,-9 10-4658 0 0,-1-1-1 0 0,1 0 1 0 0,-1 0-1 0 0,6-3 0 0 0,5-3 426 0 0,-14 6-1726 0 0,1 0 0 0 0,-1-1 0 0 0,1 1 1 0 0,-1 0-1 0 0,0-1 0 0 0,0 1 0 0 0,0-1 0 0 0,0 1 0 0 0,0-1 0 0 0,-1 1 0 0 0,1-4 0 0 0,-2 4-82 0 0,0-1 0 0 0,0 1 0 0 0,0 0-1 0 0,0-1 1 0 0,-1 1 0 0 0,1 0-1 0 0,-1 0 1 0 0,0 0 0 0 0,0 0 0 0 0,1 0-1 0 0,-1 0 1 0 0,-1 0 0 0 0,-2-2-1 0 0,0 1 20 0 0,0 1 0 0 0,1 0-1 0 0,-1 0 1 0 0,0 0-1 0 0,0 0 1 0 0,-8-1-1 0 0,-1 1 91 0 0,1 1-1 0 0,0 0 1 0 0,-1 1-1 0 0,-24 3 0 0 0,11 1 79 0 0,1 2-1 0 0,0 0 1 0 0,0 2-1 0 0,-38 17 1 0 0,-96 56 764 0 0,129-65-881 0 0,-12 8 28 0 0,1 1-1 0 0,1 2 1 0 0,-41 34-1 0 0,67-48-116 0 0,1 1 1 0 0,0 0-1 0 0,1 0 0 0 0,0 2 0 0 0,1 0 0 0 0,1 0 0 0 0,1 1 0 0 0,0 0 0 0 0,1 0 0 0 0,-10 32 0 0 0,14-33-24 0 0,0 0-1 0 0,2 0 1 0 0,0 0-1 0 0,-1 24 0 0 0,4-31-11 0 0,0 0 0 0 0,1 0 0 0 0,0 0 0 0 0,0 0-1 0 0,1 0 1 0 0,0-1 0 0 0,1 1 0 0 0,0 0-1 0 0,7 13 1 0 0,-9-19 12 0 0,1 0 1 0 0,0-1-1 0 0,0 1 0 0 0,1-1 0 0 0,-1 1 1 0 0,1-1-1 0 0,-1 0 0 0 0,1 0 0 0 0,-1 0 0 0 0,1 0 1 0 0,0-1-1 0 0,0 1 0 0 0,0-1 0 0 0,0 1 0 0 0,0-1 1 0 0,1 0-1 0 0,-1 0 0 0 0,0-1 0 0 0,6 2 0 0 0,-2-1-37 0 0,1-1 0 0 0,0 0 0 0 0,-1 0 0 0 0,1 0-1 0 0,-1-1 1 0 0,1 0 0 0 0,11-3 0 0 0,-14 3 29 0 0,19-6 72 0 0,-1 0 0 0 0,0-1 0 0 0,43-22 0 0 0,-47 19-109 0 0,11-7-110 0 0,30-22-1 0 0,-52 34 104 0 0,0-1-1 0 0,0 1 0 0 0,-1-2 1 0 0,0 1-1 0 0,0-1 0 0 0,-1 0 1 0 0,0 0-1 0 0,6-12 0 0 0,-10 16 25 0 0,0 0-1 0 0,-1 0 1 0 0,0 0 0 0 0,0 0-1 0 0,1-5 1 0 0,-2 8 18 0 0,1 1-1 0 0,-1-1 1 0 0,0 1-1 0 0,0-1 1 0 0,0 1 0 0 0,0-1-1 0 0,0 0 1 0 0,0 1-1 0 0,0-1 1 0 0,0 1 0 0 0,0-1-1 0 0,0 0 1 0 0,0 1-1 0 0,0-1 1 0 0,0 1 0 0 0,-1-1-1 0 0,1 1 1 0 0,0-1-1 0 0,0 1 1 0 0,0-1-1 0 0,-1 1 1 0 0,1-1 0 0 0,0 1-1 0 0,-1-1 1 0 0,1 1-1 0 0,-1-1 1 0 0,1 1 0 0 0,0-1-1 0 0,-1 1 1 0 0,1 0-1 0 0,-1-1 1 0 0,1 1 0 0 0,-1 0-1 0 0,1-1 1 0 0,-1 1-1 0 0,1 0 1 0 0,-1 0 0 0 0,0 0-1 0 0,1-1 1 0 0,-1 1-1 0 0,1 0 1 0 0,-1 0 0 0 0,-10 1 0 0 0,0 0 0 0 0,1 0 1 0 0,0 1-1 0 0,-1 0 1 0 0,1 1-1 0 0,-14 6 0 0 0,-58 30 39 0 0,67-32-13 0 0,3 0 36 0 0,0 1 1 0 0,-20 15-1 0 0,26-16-27 0 0,6-7-29 0 0,0 1 0 0 0,-1-1 0 0 0,1 0-1 0 0,0 1 1 0 0,0-1 0 0 0,0 0 0 0 0,0 1 0 0 0,0-1-1 0 0,0 0 1 0 0,0 1 0 0 0,0-1 0 0 0,0 0-1 0 0,0 1 1 0 0,0-1 0 0 0,0 0 0 0 0,0 1 0 0 0,0-1-1 0 0,1 0 1 0 0,-1 1 0 0 0,0-1 0 0 0,0 0-1 0 0,0 1 1 0 0,2 0-2 0 0,-1 0 1 0 0,0 0-1 0 0,1 0 0 0 0,-1 0 0 0 0,1 0 1 0 0,-1 0-1 0 0,1-1 0 0 0,-1 1 0 0 0,1-1 1 0 0,0 1-1 0 0,-1-1 0 0 0,1 1 0 0 0,0-1 1 0 0,-1 0-1 0 0,3 0 0 0 0,30 0-4 0 0,-29 0 2 0 0,51-6 1 0 0,0-2 0 0 0,65-18 0 0 0,-102 20-84 0 0,0 2 0 0 0,0 1 0 0 0,0 0 0 0 0,0 1 0 0 0,29 2 0 0 0,-47 0 81 0 0,-1 0 1 0 0,1 0-1 0 0,0 0 0 0 0,-1 0 0 0 0,1 0 0 0 0,-1 0 0 0 0,1 0 0 0 0,-1 0 0 0 0,1 1 1 0 0,-1-1-1 0 0,1 0 0 0 0,-1 0 0 0 0,1 1 0 0 0,-1-1 0 0 0,1 0 0 0 0,-1 1 1 0 0,1-1-1 0 0,-1 0 0 0 0,1 1 0 0 0,-1-1 0 0 0,0 1 0 0 0,1-1 0 0 0,-1 1 0 0 0,0-1 1 0 0,1 1-1 0 0,-1-1 0 0 0,0 1 0 0 0,0-1 0 0 0,0 1 0 0 0,1-1 0 0 0,-1 1 1 0 0,0-1-1 0 0,0 1 0 0 0,0-1 0 0 0,0 1 0 0 0,0 0 0 0 0,0-1 0 0 0,0 1 0 0 0,0-1 1 0 0,0 1-1 0 0,0-1 0 0 0,0 1 0 0 0,0 0 0 0 0,-1-1 0 0 0,1 1 0 0 0,0-1 1 0 0,0 1-1 0 0,-1 0 0 0 0,-2 4 9 0 0,1 0 0 0 0,-1 0-1 0 0,-7 9 1 0 0,6-8-17 0 0,-37 45 11 0 0,2-3 0 0 0,-14 25-18 0 0,-106 164 532 0 0,158-236-634 0 0,0 0 0 0 0,0 1 1 0 0,1-1-1 0 0,-1 1 0 0 0,0-1 0 0 0,1 1 0 0 0,-1-1 0 0 0,1 1 0 0 0,0 0 0 0 0,-1-1 1 0 0,1 4-1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38 883 19295 0 0,'-3'-3'194'0'0,"-1"1"0"0"0,1-1 0 0 0,0 1 0 0 0,0-1 0 0 0,0 0 0 0 0,1 0 0 0 0,-1 0-1 0 0,1-1 1 0 0,-3-4 0 0 0,4 6-152 0 0,0 0 0 0 0,0-1 0 0 0,0 1 0 0 0,0 0 0 0 0,1-1 0 0 0,-1 1 0 0 0,1 0 0 0 0,-1-1 0 0 0,1 1 0 0 0,0 0 0 0 0,0-1 0 0 0,0 1 0 0 0,0-1 0 0 0,1 1 0 0 0,-1 0 0 0 0,1-1 0 0 0,0-2 0 0 0,5-9 377 0 0,0 1-1 0 0,1 0 0 0 0,0 0 1 0 0,1 0-1 0 0,10-11 1 0 0,52-56 205 0 0,-47 56-299 0 0,7-8 12 0 0,1 2 0 0 0,2 2 0 0 0,39-27 0 0 0,31-20 215 0 0,98-63 185 0 0,-119 92-580 0 0,2 3 0 0 0,2 5 0 0 0,2 2-1 0 0,93-22 1 0 0,-146 49-157 0 0,1 1 0 0 0,57-4 0 0 0,-75 11 0 0 0,1 1 0 0 0,-1 0 0 0 0,0 1 0 0 0,0 2 0 0 0,0 0 0 0 0,0 0 0 0 0,19 7 0 0 0,-32-7 0 0 0,1-1 0 0 0,-1 1 0 0 0,1 0 0 0 0,-1 1 0 0 0,0-1 0 0 0,0 1 0 0 0,0 0 0 0 0,-1 0 0 0 0,1 0 0 0 0,-1 1 0 0 0,0-1 0 0 0,0 1 0 0 0,-1 0 0 0 0,0 1 0 0 0,1-1 0 0 0,-2 0 0 0 0,1 1 0 0 0,-1 0 0 0 0,1-1 0 0 0,-2 1 0 0 0,3 11 0 0 0,-1-1 0 0 0,-1 0 0 0 0,0 0 0 0 0,-1 0 0 0 0,-1 0 0 0 0,-1 1 0 0 0,0-1 0 0 0,-4 20 0 0 0,-2-3 16 0 0,-2 0 0 0 0,-1-1 0 0 0,-18 39 0 0 0,-55 88 48 0 0,-172 251 28 0 0,216-357-48 0 0,-54 57-1 0 0,-52 39 28 0 0,105-109-37 0 0,-7 8-26 0 0,19-18 9 0 0,-1-1 0 0 0,-1-2 0 0 0,-52 37 0 0 0,81-63-17 0 0,-1 0 0 0 0,0 1 0 0 0,0-1 0 0 0,0-1 0 0 0,1 1 0 0 0,-1 0 0 0 0,0 0 0 0 0,0-1 0 0 0,0 1 0 0 0,0-1 0 0 0,0 0 0 0 0,0 1 0 0 0,-1-1 0 0 0,1 0 0 0 0,0 0 0 0 0,0 0 0 0 0,0-1 0 0 0,-4 0 0 0 0,5 0 0 0 0,0 1 0 0 0,0-1 0 0 0,0 0 0 0 0,0 0 0 0 0,0 0 0 0 0,0 0 0 0 0,0 0 0 0 0,0 0 0 0 0,0 0 0 0 0,0 0 0 0 0,0 0 0 0 0,1 0 0 0 0,-1-1 0 0 0,0 1 0 0 0,1 0 0 0 0,-1 0 0 0 0,1-1 0 0 0,0 1 0 0 0,-1 0 0 0 0,1-1 0 0 0,0 1 0 0 0,0-1 0 0 0,0 1 0 0 0,0 0 0 0 0,0-1 0 0 0,0 1 0 0 0,0-1 0 0 0,0 1 0 0 0,1-2 0 0 0,0-5-7 0 0,1 0 0 0 0,0 0 0 0 0,0 0 0 0 0,1 0 0 0 0,0 0-1 0 0,1 0 1 0 0,-1 1 0 0 0,6-8 0 0 0,5-6-25 0 0,23-26 0 0 0,-25 32 96 0 0,1 1-1 0 0,26-22 0 0 0,-32 30-47 0 0,1 1 1 0 0,0 0-1 0 0,0 0 0 0 0,0 0 0 0 0,1 1 0 0 0,0 0 0 0 0,15-4 0 0 0,-22 8-33 0 0,0-1-1 0 0,0 1 1 0 0,0 0 0 0 0,0-1 0 0 0,0 1 0 0 0,0 0 0 0 0,0 0-1 0 0,-1 0 1 0 0,1 0 0 0 0,0 1 0 0 0,0-1 0 0 0,0 0-1 0 0,0 1 1 0 0,0 0 0 0 0,0-1 0 0 0,0 1 0 0 0,-1 0 0 0 0,1 0-1 0 0,0 0 1 0 0,-1 0 0 0 0,1 0 0 0 0,0 0 0 0 0,-1 0 0 0 0,0 1-1 0 0,1-1 1 0 0,-1 1 0 0 0,2 2 0 0 0,2 4 23 0 0,0 0 0 0 0,-1 0 0 0 0,-1 0 0 0 0,1 0 0 0 0,1 10-1 0 0,-2-9-10 0 0,1 0-1 0 0,5 12 0 0 0,-1-8 60 0 0,0-1 1 0 0,1 0-1 0 0,0 0 0 0 0,1-1 1 0 0,0 0-1 0 0,17 14 0 0 0,-21-21-145 0 0,-1 0 0 0 0,0 0 0 0 0,1-1 0 0 0,0 1 0 0 0,0-1 0 0 0,0 0 0 0 0,0-1 0 0 0,0 1 0 0 0,1-2 0 0 0,-1 1 0 0 0,1 0 0 0 0,-1-1 0 0 0,1 0 0 0 0,0-1 0 0 0,-1 0 0 0 0,12 0 0 0 0,-8-1-419 0 0,24-6-1582 0 0,-11-1 749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152 253 16096 0 0,'0'0'737'0'0,"-5"3"241"0"0,1 0-764 0 0,0-1 0 0 0,1 1-1 0 0,0 0 1 0 0,-1 1-1 0 0,1-1 1 0 0,1 1 0 0 0,-1-1-1 0 0,0 1 1 0 0,1 0-1 0 0,-3 4 1 0 0,-2 8 1827 0 0,-7 23 1 0 0,5-13-1720 0 0,-22 68 1175 0 0,18-64-1342 0 0,2 0 0 0 0,-14 60-1 0 0,25-87-214 0 0,0 0 0 0 0,0 0 1 0 0,0 0-1 0 0,0 0 0 0 0,0-1 0 0 0,0 1 0 0 0,1 0 0 0 0,-1 0 0 0 0,3 5 1 0 0,-3-7 12 0 0,0 0 0 0 0,1 0 1 0 0,0 0-1 0 0,-1 1 1 0 0,1-1-1 0 0,0 0 1 0 0,0 0-1 0 0,-1 0 1 0 0,1 0-1 0 0,0 0 1 0 0,0 0-1 0 0,0 0 0 0 0,0-1 1 0 0,0 1-1 0 0,0 0 1 0 0,1 0-1 0 0,-1-1 1 0 0,0 1-1 0 0,0-1 1 0 0,0 1-1 0 0,1-1 0 0 0,1 1 1 0 0,11 0-909 0 0</inkml:trace>
  <inkml:trace contextRef="#ctx0" brushRef="#br0" timeOffset="1">276 1 8288 0 0,'-8'0'736'0'0,"-3"4"-584"0"0,1-2-152 0 0,0 5 0 0 0,-5 2 1944 0 0,5 4 360 0 0,3-4 64 0 0,-1 4 23 0 0,6 3-1759 0 0,4-4-352 0 0,2 1-72 0 0,3 2-7911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6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86 16471 0 0,'0'0'1491'0'0,"-7"-4"-411"0"0,5 2-821 0 0,0 1 1 0 0,1-1-1 0 0,-1 0 0 0 0,0 0 0 0 0,1 0 0 0 0,-1 1 1 0 0,1-2-1 0 0,0 1 0 0 0,0 0 0 0 0,-1 0 1 0 0,1 0-1 0 0,1 0 0 0 0,-1-1 0 0 0,-1-2 1 0 0,1 2-125 0 0,0 0 1 0 0,0-1 0 0 0,-1 1-1 0 0,1 0 1 0 0,-5-6 0 0 0,4 7 17 0 0,-1-1 0 0 0,0 1 0 0 0,0 0 0 0 0,-1 0 1 0 0,1 0-1 0 0,0 0 0 0 0,-1 1 0 0 0,1-1 1 0 0,-1 1-1 0 0,1 0 0 0 0,-7-1 0 0 0,4 1-5 0 0,0 1 0 0 0,0 0 0 0 0,0 1 0 0 0,0-1 0 0 0,0 1 0 0 0,0 0 0 0 0,0 1 0 0 0,0-1 0 0 0,1 1 0 0 0,-1 1-1 0 0,-5 2 1 0 0,2-1-19 0 0,0 1-1 0 0,1 1 1 0 0,0-1-1 0 0,0 1 1 0 0,0 1-1 0 0,-7 7 1 0 0,12-10-118 0 0,0 0-1 0 0,0 0 1 0 0,0 0 0 0 0,0 0 0 0 0,1 1 0 0 0,-1-1-1 0 0,1 1 1 0 0,0 0 0 0 0,1-1 0 0 0,-2 8-1 0 0,2-9-6 0 0,0 0 0 0 0,1-1 0 0 0,0 1-1 0 0,0 0 1 0 0,0 0 0 0 0,0-1 0 0 0,0 1-1 0 0,0 0 1 0 0,1-1 0 0 0,-1 1 0 0 0,1 0-1 0 0,0-1 1 0 0,0 1 0 0 0,0 0 0 0 0,0-1-1 0 0,0 1 1 0 0,1-1 0 0 0,-1 0 0 0 0,1 1-1 0 0,2 2 1 0 0,14 11-59 0 0,1 0 1 0 0,1 0-1 0 0,0-2 0 0 0,1-1 1 0 0,25 12-1 0 0,-39-21-27 0 0,-1 0 0 0 0,1 1 0 0 0,-1-1 0 0 0,1 1 0 0 0,-1 0 0 0 0,9 11 0 0 0,-13-14 64 0 0,-1 0-1 0 0,1 0 1 0 0,-1 0 0 0 0,1 1-1 0 0,-1-1 1 0 0,0 0-1 0 0,0 1 1 0 0,0-1-1 0 0,0 1 1 0 0,-1-1 0 0 0,1 1-1 0 0,-1-1 1 0 0,1 1-1 0 0,-1-1 1 0 0,0 1 0 0 0,0 0-1 0 0,0-1 1 0 0,0 1-1 0 0,-1-1 1 0 0,1 1 0 0 0,-1-1-1 0 0,-1 5 1 0 0,-1 0 17 0 0,0-1-1 0 0,-1 1 1 0 0,0-1 0 0 0,0 0 0 0 0,0 0-1 0 0,-1-1 1 0 0,0 1 0 0 0,0-1 0 0 0,0 0-1 0 0,-1 0 1 0 0,0-1 0 0 0,-9 6 0 0 0,-1 0 15 0 0,-1-1 1 0 0,0-1 0 0 0,-30 10 0 0 0,34-13 13 0 0,-1-1 0 0 0,0-1 0 0 0,0 0 0 0 0,-17 0 1 0 0,25-3-24 0 0,0 1 1 0 0,-1-2 0 0 0,1 1 0 0 0,-1-1 0 0 0,1 0-1 0 0,0 0 1 0 0,-1-1 0 0 0,1 1 0 0 0,0-2 0 0 0,0 1-1 0 0,-8-5 1 0 0,13 7-27 0 0,0-1 1 0 0,0 0-1 0 0,0 0 0 0 0,0 0 1 0 0,0 1-1 0 0,0-1 0 0 0,0 0 1 0 0,0-1-1 0 0,0 1 0 0 0,1 0 1 0 0,-1 0-1 0 0,0 0 0 0 0,1 0 1 0 0,-1-1-1 0 0,1 1 0 0 0,-1 0 1 0 0,1 0-1 0 0,-1-1 0 0 0,1 1 1 0 0,0 0-1 0 0,0-1 0 0 0,0 1 1 0 0,0-1-1 0 0,0 1 0 0 0,0 0 0 0 0,0-1 1 0 0,0 1-1 0 0,0 0 0 0 0,1-1 1 0 0,-1 1-1 0 0,0 0 0 0 0,1 0 1 0 0,-1-1-1 0 0,2-1 0 0 0,2-5-537 0 0,0 1 1 0 0,1 0-1 0 0,-1 0 0 0 0,8-9 0 0 0,-9 13 162 0 0,11-13-1511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6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117 594 15200 0 0,'-9'12'375'0'0,"1"0"0"0"0,0 0 0 0 0,1 1 0 0 0,-8 16 0 0 0,-32 84 6329 0 0,42-98-6406 0 0,0 0 0 0 0,1 1 0 0 0,1 0 0 0 0,1-1 0 0 0,-1 26 0 0 0,4-22-1423 0 0,4-2-4788 0 0,-1-1-2048 0 0</inkml:trace>
  <inkml:trace contextRef="#ctx0" brushRef="#br0" timeOffset="1">361 0 21191 0 0,'0'0'464'0'0,"-8"0"96"0"0,-2 0 16 0 0,-1 0 32 0 0,1 0-488 0 0,-1 0-120 0 0,1 0 0 0 0,2 4 448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7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601 669 10160 0 0,'0'0'8386'0'0,"2"0"-7723"0"0,3 0-465 0 0,0-1 1 0 0,0 0-1 0 0,0 0 1 0 0,-1 0-1 0 0,1-1 1 0 0,0 1-1 0 0,-1-1 1 0 0,1 0-1 0 0,-1-1 1 0 0,0 1-1 0 0,0-1 0 0 0,0 0 1 0 0,7-5-1 0 0,6-8 278 0 0,25-30 0 0 0,-24 26-224 0 0,38-42 240 0 0,68-97 0 0 0,-115 145-469 0 0,-1-1 0 0 0,-1 1 0 0 0,0-1 0 0 0,0 0 0 0 0,-2-1-1 0 0,0 0 1 0 0,4-22 0 0 0,-7 30-14 0 0,-1 0-1 0 0,0-1 1 0 0,-1 1 0 0 0,1-1-1 0 0,-2 1 1 0 0,1-1 0 0 0,-1 1-1 0 0,-1-1 1 0 0,1 1 0 0 0,-1 0-1 0 0,-1-1 1 0 0,1 1 0 0 0,-2 0-1 0 0,1 1 1 0 0,-9-16 0 0 0,9 20 16 0 0,0-1 0 0 0,1 1 1 0 0,-1 0-1 0 0,-1-1 0 0 0,1 1 1 0 0,0 0-1 0 0,-1 1 1 0 0,0-1-1 0 0,1 1 0 0 0,-1-1 1 0 0,0 1-1 0 0,0 0 0 0 0,-7-2 1 0 0,5 3 28 0 0,1 0 0 0 0,-1 0 1 0 0,0 0-1 0 0,0 1 0 0 0,1 0 1 0 0,-1 0-1 0 0,0 0 0 0 0,0 1 0 0 0,-7 1 1 0 0,-5 3 109 0 0,2 1 1 0 0,-1 0-1 0 0,1 2 1 0 0,0-1-1 0 0,-28 19 1 0 0,18-9-10 0 0,-1 0 0 0 0,2 2 0 0 0,0 1 0 0 0,-31 32 0 0 0,26-17-41 0 0,2 1 1 0 0,1 2-1 0 0,-42 78 1 0 0,42-60-76 0 0,2 2 0 0 0,-23 83 0 0 0,-18 104-32 0 0,1-1 50 0 0,-37 17 5 0 0,75-199-38 0 0,18-41 2 0 0,0 1 1 0 0,2 0 0 0 0,-8 31-1 0 0,15-43-15 0 0,0-10-11 0 0,0 0 0 0 0,0 0 0 0 0,0 0 0 0 0,0 1 0 0 0,0-1 0 0 0,0 0 0 0 0,0 0 0 0 0,0 0 0 0 0,0 0 0 0 0,0 0 0 0 0,0 0 0 0 0,0 0 0 0 0,0 1 0 0 0,0-1 0 0 0,0 0 0 0 0,0 0 0 0 0,0 0 0 0 0,0 0 0 0 0,0 0 0 0 0,0 0 0 0 0,0 0 0 0 0,0 0 0 0 0,0 1 0 0 0,0-1 0 0 0,0 0 0 0 0,0 0 0 0 0,0 0 0 0 0,0 0 0 0 0,1 0 0 0 0,-1 0 0 0 0,0 0 0 0 0,0 0 0 0 0,0 0 0 0 0,0 0 0 0 0,0 0 0 0 0,0 0 0 0 0,0 0 0 0 0,0 0 0 0 0,1 1 0 0 0,-1-1 0 0 0,0 0 0 0 0,0 0 0 0 0,0 0 0 0 0,0 0 0 0 0,0 0 0 0 0,0 0 0 0 0,0 0 0 0 0,1 0 0 0 0,-1 0 0 0 0,0 0 0 0 0,0-1 0 0 0,0 1 0 0 0,0 0 0 0 0,0 0 0 0 0,0 0 0 0 0,0 0 0 0 0,1 0 0 0 0,-1 0 0 0 0,0 0 0 0 0,0 0 0 0 0,0 0 0 0 0,0 0 0 0 0,0 0 0 0 0,0 0 0 0 0,6-6 0 0 0,-5 6 0 0 0,31-36 20 0 0,50-71 0 0 0,-2 0 4 0 0,-67 91-24 0 0,2 1 0 0 0,-1 1 0 0 0,2 0 0 0 0,0 1 0 0 0,1 0 0 0 0,22-12 0 0 0,-35 23-12 0 0,-1 0-1 0 0,2 0 0 0 0,-1 0 1 0 0,0 1-1 0 0,0 0 1 0 0,0 0-1 0 0,1 0 1 0 0,-1 0-1 0 0,0 1 0 0 0,1-1 1 0 0,-1 1-1 0 0,1 0 1 0 0,4 1-1 0 0,-7 0 6 0 0,1-1-1 0 0,-1 0 1 0 0,0 1 0 0 0,0 0-1 0 0,0 0 1 0 0,0 0-1 0 0,0 0 1 0 0,0 0-1 0 0,0 0 1 0 0,0 0 0 0 0,0 1-1 0 0,0-1 1 0 0,0 0-1 0 0,-1 1 1 0 0,1 0 0 0 0,-1-1-1 0 0,1 1 1 0 0,-1 0-1 0 0,1 0 1 0 0,-1 0 0 0 0,0 0-1 0 0,0 0 1 0 0,0 0-1 0 0,0 0 1 0 0,-1 0 0 0 0,2 3-1 0 0,-1 0 17 0 0,-1-1 0 0 0,1 1 0 0 0,-1-1 0 0 0,1 1 0 0 0,-1-1 1 0 0,-1 1-1 0 0,1-1 0 0 0,-1 1 0 0 0,-1 5 0 0 0,-1 3 67 0 0,-11 22 1 0 0,7-21-65 0 0,4-7-11 0 0,0 0 1 0 0,-1-1-1 0 0,1 1 0 0 0,-2-1 1 0 0,1 0-1 0 0,-1 0 0 0 0,-9 9 1 0 0,10-12 31 0 0,3-3-33 0 0,1 1 1 0 0,0-1 0 0 0,0 0 0 0 0,0 0-1 0 0,0 1 1 0 0,-1-1 0 0 0,1 0-1 0 0,0 0 1 0 0,0 1 0 0 0,0-1-1 0 0,-1 0 1 0 0,1 0 0 0 0,0 0-1 0 0,-1 0 1 0 0,1 0 0 0 0,0 1-1 0 0,0-1 1 0 0,-1 0 0 0 0,1 0-1 0 0,0 0 1 0 0,0 0 0 0 0,-1 0-1 0 0,1 0 1 0 0,0 0 0 0 0,-1 0-1 0 0,1 0 1 0 0,0 0 0 0 0,-1 0-1 0 0,-8-1 73 0 0,9 1-71 0 0,0 0-1 0 0,-1 0 1 0 0,1 0 0 0 0,0 0-1 0 0,0 0 1 0 0,-1 0 0 0 0,1 0-1 0 0,0 0 1 0 0,0 0 0 0 0,0 1-1 0 0,-1-1 1 0 0,1 0-1 0 0,0 0 1 0 0,0 0 0 0 0,0 0-1 0 0,0 1 1 0 0,-1-1 0 0 0,1 0-1 0 0,0 0 1 0 0,0 0 0 0 0,0 0-1 0 0,0 1 1 0 0,0-1-1 0 0,0 0 1 0 0,0 0 0 0 0,-1 0-1 0 0,1 1 1 0 0,0-1 0 0 0,0 0-1 0 0,0 0 1 0 0,0 1 0 0 0,0-1-1 0 0,0 0 1 0 0,0 0-1 0 0,0 1 1 0 0,0-1 0 0 0,0 0-1 0 0,0 0 1 0 0,0 0 0 0 0,0 1-1 0 0,0-1 1 0 0,1 0 0 0 0,-1 0-1 0 0,0 1 1 0 0,0-1 0 0 0,0 0-1 0 0,0 0 1 0 0,5 11-13 0 0,-5-11 15 0 0,6 13-4 0 0,0 0 0 0 0,2 0 0 0 0,16 22 0 0 0,-21-30 0 0 0,1-1 0 0 0,0 0 0 0 0,0-1 0 0 0,0 1 0 0 0,1-1 0 0 0,-1 0 0 0 0,1 0 0 0 0,0 0 0 0 0,-1-1 0 0 0,1 1 0 0 0,1-1 0 0 0,-1 0 0 0 0,8 1 0 0 0,-2-1 85 0 0,-1 0 0 0 0,1-2 0 0 0,-1 1 0 0 0,0-1 0 0 0,1-1 0 0 0,-1 0 0 0 0,15-3 0 0 0,-7 0-1078 0 0,21-8-1 0 0,-4-1-5460 0 0,-16 4-2304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8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352 389 19463 0 0,'0'0'1951'0'0,"10"-7"-1766"0"0,33-18 1159 0 0,-26 16-955 0 0,-1 0 0 0 0,20-17 0 0 0,-23 16-331 0 0,-2 2-123 0 0,0-1 0 0 0,0 0 0 0 0,-1-1 0 0 0,0 0 0 0 0,-1-1 0 0 0,9-13 0 0 0,-15 19 152 0 0,4-7 12 0 0,0 0 0 0 0,0-1 0 0 0,-1 0 0 0 0,6-19 0 0 0,-11 28-60 0 0,0 1-1 0 0,-1 0 0 0 0,1-1 1 0 0,-1 1-1 0 0,1-1 0 0 0,-1 1 1 0 0,0-1-1 0 0,0 1 0 0 0,-1 0 1 0 0,1-1-1 0 0,-1 1 0 0 0,0-1 1 0 0,0 1-1 0 0,0 0 0 0 0,0 0 1 0 0,0-1-1 0 0,-1 1 0 0 0,0 0 1 0 0,1 0-1 0 0,-1 1 0 0 0,0-1 1 0 0,0 0-1 0 0,-5-4 0 0 0,-1-1 252 0 0,0 1-1 0 0,0 0 0 0 0,-15-8 0 0 0,19 12-189 0 0,0 1 0 0 0,-1 0-1 0 0,1 1 1 0 0,-1-1 0 0 0,1 1-1 0 0,-1-1 1 0 0,0 1 0 0 0,0 1-1 0 0,1-1 1 0 0,-8 1 0 0 0,-8 1 6 0 0,0 1 0 0 0,-1 0 0 0 0,1 2 0 0 0,0 0 0 0 0,1 2 0 0 0,-1 0 0 0 0,1 1 0 0 0,0 1 0 0 0,1 1 0 0 0,-29 17 0 0 0,23-10 3 0 0,0 1 1 0 0,1 1 0 0 0,1 1-1 0 0,1 1 1 0 0,0 1-1 0 0,-32 45 1 0 0,45-56-96 0 0,2 0 0 0 0,0 1 0 0 0,0 0 0 0 0,1 0 0 0 0,0 1 0 0 0,1-1 0 0 0,-4 20 0 0 0,6-24-13 0 0,1-1 1 0 0,1 0 0 0 0,-1 0 0 0 0,1 0-1 0 0,0 0 1 0 0,0 1 0 0 0,1-1 0 0 0,-1 0-1 0 0,2 0 1 0 0,-1 0 0 0 0,1 0-1 0 0,-1 0 1 0 0,2 0 0 0 0,-1 0 0 0 0,1-1-1 0 0,5 10 1 0 0,-5-11-2 0 0,0-1 0 0 0,1 0 0 0 0,-1 0 0 0 0,1 0 0 0 0,0 0 0 0 0,0 0 0 0 0,0-1 0 0 0,0 0 0 0 0,0 0 0 0 0,1 0 0 0 0,-1 0 0 0 0,10 2 0 0 0,2-1 0 0 0,0 1 0 0 0,23 0 0 0 0,-14-2 0 0 0,0-2 0 0 0,0-1 0 0 0,0-1 0 0 0,0-1 0 0 0,0-1 0 0 0,0-1 0 0 0,-1-2 0 0 0,29-10 0 0 0,-38 10-82 0 0,0 0 0 0 0,0-1-1 0 0,-1-1 1 0 0,0 0 0 0 0,-1-1 0 0 0,0 0 0 0 0,0-1-1 0 0,18-21 1 0 0,-27 26 31 0 0,1 0 0 0 0,-1 0 1 0 0,0-1-1 0 0,0 1 0 0 0,-1-1 0 0 0,0 0 0 0 0,0 0 0 0 0,-1 0 0 0 0,3-10 0 0 0,-4 11 35 0 0,0 1-1 0 0,-1-1 1 0 0,0 0-1 0 0,0 1 1 0 0,0-1-1 0 0,-1 0 1 0 0,0 1-1 0 0,0-1 1 0 0,0 1-1 0 0,-1-1 1 0 0,0 1-1 0 0,0 0 1 0 0,-5-10-1 0 0,-2-1 23 0 0,-1 1 0 0 0,0 0-1 0 0,-1 1 1 0 0,-1 0 0 0 0,-1 0-1 0 0,0 1 1 0 0,-27-21 0 0 0,28 25-7 0 0,-1 1 0 0 0,0 0-1 0 0,0 1 1 0 0,0 0 0 0 0,-1 1 0 0 0,0 1 0 0 0,0 0 0 0 0,0 1 0 0 0,-1 0 0 0 0,-16-1-1 0 0,23 4-87 0 0,0 1-1 0 0,0 0 1 0 0,0 1-1 0 0,0-1 0 0 0,0 2 1 0 0,0-1-1 0 0,0 1 0 0 0,0 0 1 0 0,1 1-1 0 0,-1-1 0 0 0,1 2 1 0 0,0-1-1 0 0,0 1 0 0 0,0 0 1 0 0,0 0-1 0 0,-8 8 1 0 0,0 6-517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19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563 116 13328 0 0,'-2'-3'111'0'0,"0"-1"0"0"0,0 0 1 0 0,0 0-1 0 0,1 0 1 0 0,0 0-1 0 0,-1 0 0 0 0,1 0 1 0 0,1 0-1 0 0,-1 0 0 0 0,1 0 1 0 0,-1-1-1 0 0,2-6 1 0 0,-2 8-91 0 0,1 0 0 0 0,0 0 1 0 0,-1 0-1 0 0,0 1 0 0 0,0-1 1 0 0,-1-3-1 0 0,1 4 170 0 0,1 0 0 0 0,-1 1-1 0 0,0-1 1 0 0,1 0-1 0 0,-1 0 1 0 0,1 0 0 0 0,0 1-1 0 0,0-1 1 0 0,0 0 0 0 0,0 0-1 0 0,0-2 1 0 0,0 4-125 0 0,0 0 0 0 0,0-1-1 0 0,0 1 1 0 0,1 0 0 0 0,-1 0 0 0 0,0-1 0 0 0,0 1 0 0 0,0 0 0 0 0,0 0 0 0 0,0 0-1 0 0,0-1 1 0 0,0 1 0 0 0,0 0 0 0 0,0 0 0 0 0,0-1 0 0 0,0 1 0 0 0,0 0-1 0 0,0-1 1 0 0,0 1 0 0 0,0 0 0 0 0,0 0 0 0 0,0-1 0 0 0,0 1 0 0 0,0 0 0 0 0,0 0-1 0 0,0 0 1 0 0,-1-1 0 0 0,1 1 0 0 0,0 0 0 0 0,0 0 0 0 0,0-1 0 0 0,0 1 0 0 0,0 0-1 0 0,-1 0 1 0 0,1 0 0 0 0,0 0 0 0 0,0-1 0 0 0,0 1 0 0 0,-1 0 0 0 0,1 0 0 0 0,0 0-1 0 0,0 0 1 0 0,-1 0 0 0 0,1 0 0 0 0,0 0 0 0 0,0 0 0 0 0,-1-1 0 0 0,1 1-1 0 0,0 0 1 0 0,0 0 0 0 0,-1 0 0 0 0,1 0 0 0 0,-1 1 86 0 0,0-1 0 0 0,0 0 0 0 0,0 1-1 0 0,0-1 1 0 0,1 1 0 0 0,-1-1 0 0 0,0 1 0 0 0,0-1 0 0 0,0 1 0 0 0,1-1 0 0 0,-1 1-1 0 0,0 0 1 0 0,1 0 0 0 0,-1-1 0 0 0,0 2 0 0 0,-20 29 1411 0 0,11-18-1244 0 0,1 0 0 0 0,-11 22 0 0 0,-24 67 661 0 0,-47 169 0 0 0,-92 267-246 0 0,71-199-587 0 0,111-332-140 0 0,-1 0 0 0 0,1 1 0 0 0,0-1 1 0 0,1 1-1 0 0,0-1 0 0 0,0 1 0 0 0,1-1 0 0 0,2 12 0 0 0,-3-18-7 0 0,0-1 0 0 0,0 0 0 0 0,0 0 0 0 0,0 1 0 0 0,0-1 0 0 0,0 0 0 0 0,0 0 0 0 0,0 1 0 0 0,0-1 0 0 0,1 0 0 0 0,-1 0 0 0 0,0 0 0 0 0,0 1 0 0 0,0-1 0 0 0,0 0 0 0 0,0 0 0 0 0,0 0 0 0 0,1 0 0 0 0,-1 1 0 0 0,0-1 0 0 0,0 0 0 0 0,0 0 0 0 0,1 0 0 0 0,-1 0 0 0 0,0 0 0 0 0,0 0 0 0 0,0 1 0 0 0,1-1 0 0 0,-1 0 0 0 0,0 0 0 0 0,0 0 0 0 0,0 0 0 0 0,1 0 0 0 0,2 0 3 0 0,0-1-1 0 0,-1 1 0 0 0,1-1 1 0 0,0 0-1 0 0,0 0 1 0 0,-1 0-1 0 0,1 0 1 0 0,0 0-1 0 0,-1-1 0 0 0,1 1 1 0 0,1-2-1 0 0,29-23 32 0 0,-30 23-33 0 0,33-32 13 0 0,33-40-1 0 0,-42 43 0 0 0,2 2-1 0 0,47-40 0 0 0,-51 51-12 0 0,1 1 0 0 0,34-19 0 0 0,-50 32 0 0 0,0 0 0 0 0,0 1 0 0 0,1 0 0 0 0,-1 1 0 0 0,1 0 0 0 0,0 0 0 0 0,0 1 0 0 0,0 1 0 0 0,0-1 0 0 0,11 2 0 0 0,-18 0-3 0 0,-1 0 0 0 0,1 1 0 0 0,-1-1 0 0 0,1 1 1 0 0,-1 0-1 0 0,0 0 0 0 0,1 0 0 0 0,-1 0 0 0 0,0 1 0 0 0,5 2 0 0 0,-6-3 2 0 0,0 1-1 0 0,-1-1 0 0 0,1 0 1 0 0,-1 1-1 0 0,1 0 1 0 0,-1-1-1 0 0,0 1 0 0 0,0 0 1 0 0,0 0-1 0 0,0 0 1 0 0,0 0-1 0 0,0 0 0 0 0,0 0 1 0 0,-1 0-1 0 0,1 0 1 0 0,-1 0-1 0 0,1 0 0 0 0,-1 0 1 0 0,0 3-1 0 0,1 4 0 0 0,-1 1-1 0 0,-1-1 0 0 0,1 1 1 0 0,-2-1-1 0 0,1 0 1 0 0,-1 1-1 0 0,-1-1 1 0 0,-5 14-1 0 0,-4 3-14 0 0,-22 37-1 0 0,10-22 12 0 0,4-9 24 0 0,-2 0 0 0 0,-1-1-1 0 0,-1-1 1 0 0,-2-1 0 0 0,-1-1-1 0 0,-47 38 1 0 0,65-60-7 0 0,1 0 0 0 0,-1 0 1 0 0,1 0-1 0 0,-1-1 0 0 0,-1-1 0 0 0,1 1 0 0 0,-1-2 1 0 0,0 1-1 0 0,0-1 0 0 0,-19 3 0 0 0,21-5-4 0 0,0-1 0 0 0,0 0 0 0 0,0 0 0 0 0,1 0 0 0 0,-1-1 0 0 0,0 0 0 0 0,0-1 0 0 0,0 0 0 0 0,1 0 0 0 0,-1 0 0 0 0,1-1 0 0 0,0 0 0 0 0,0-1 0 0 0,-13-8 0 0 0,13 8-4 0 0,0-1 0 0 0,0 0 0 0 0,1-1 0 0 0,0 0 0 0 0,0 0 0 0 0,1 0 0 0 0,0-1-1 0 0,0 1 1 0 0,0-1 0 0 0,1 0 0 0 0,0-1 0 0 0,0 1 0 0 0,0-1 0 0 0,1 0 0 0 0,-3-13 0 0 0,3 6-78 0 0,1 0 0 0 0,0-1 0 0 0,1-25 0 0 0,1 32-12 0 0,2 1-1 0 0,-1-1 1 0 0,1 0 0 0 0,0 0-1 0 0,1 0 1 0 0,0 1 0 0 0,6-14-1 0 0,-4 14-226 0 0,-1 1-1 0 0,1 0 1 0 0,0-1-1 0 0,0 2 1 0 0,1-1 0 0 0,0 1-1 0 0,9-8 1 0 0,-5 6-2426 0 0,0 0 0 0 0,14-7 1 0 0,1 2-4702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155 403 12896 0 0,'0'0'1172'0'0,"7"4"-944"0"0,-4-4-99 0 0,-1 0 1 0 0,0 1-1 0 0,1-1 1 0 0,-1 0 0 0 0,0 0-1 0 0,1 0 1 0 0,-1-1 0 0 0,0 1-1 0 0,0 0 1 0 0,1-1-1 0 0,-1 0 1 0 0,0 1 0 0 0,0-1-1 0 0,1 0 1 0 0,-1 0 0 0 0,0 0-1 0 0,2-2 1 0 0,32-23 2299 0 0,-19 13-2239 0 0,-9 7 0 0 0,0 0-1 0 0,-1 0 1 0 0,0-1 0 0 0,0 0-1 0 0,0 0 1 0 0,8-13-1 0 0,-6 5 117 0 0,15-31 0 0 0,-21 39-291 0 0,-1-1 0 0 0,0 1 1 0 0,0-1-1 0 0,-1 0 0 0 0,0 1 0 0 0,0-1 0 0 0,0-8 1 0 0,-1 7 30 0 0,-1-1 1 0 0,1 0 0 0 0,-2 1 0 0 0,1-1-1 0 0,-1 1 1 0 0,-1 0 0 0 0,-6-17-1 0 0,8 23 8 0 0,0 0 0 0 0,-1 0-1 0 0,0 0 1 0 0,0 0 0 0 0,0 0-1 0 0,0 1 1 0 0,0-1 0 0 0,-1 1 0 0 0,1-1-1 0 0,-1 1 1 0 0,1 0 0 0 0,-1 0-1 0 0,0 0 1 0 0,0 0 0 0 0,0 1-1 0 0,0-1 1 0 0,0 1 0 0 0,0-1-1 0 0,0 1 1 0 0,-1 0 0 0 0,1 1-1 0 0,0-1 1 0 0,-1 0 0 0 0,1 1-1 0 0,-6 0 1 0 0,-1 0 26 0 0,1 2-1 0 0,-1-1 1 0 0,1 1-1 0 0,0 0 1 0 0,0 1-1 0 0,0 0 1 0 0,0 1-1 0 0,0-1 1 0 0,1 2-1 0 0,0-1 1 0 0,0 1-1 0 0,0 1 1 0 0,-12 10 0 0 0,4-3 77 0 0,1 2 0 0 0,1 0 0 0 0,0 1 1 0 0,1 0-1 0 0,-13 22 0 0 0,21-29-154 0 0,0-1 1 0 0,0 1-1 0 0,1 1 0 0 0,0-1 0 0 0,1 0 0 0 0,0 1 1 0 0,0 0-1 0 0,1 0 0 0 0,-1 16 0 0 0,2-19-1 0 0,1 0 1 0 0,1 0-1 0 0,-1 0 0 0 0,1-1 0 0 0,1 1 0 0 0,-1 0 0 0 0,1 0 0 0 0,0-1 0 0 0,1 1 1 0 0,-1-1-1 0 0,1 1 0 0 0,1-1 0 0 0,-1 0 0 0 0,9 11 0 0 0,-6-10-10 0 0,1 0-1 0 0,0 0 0 0 0,0 0 0 0 0,0-1 1 0 0,1 0-1 0 0,0-1 0 0 0,0 1 1 0 0,1-1-1 0 0,11 4 0 0 0,-7-3-99 0 0,1-2 0 0 0,-1 0 0 0 0,1 0-1 0 0,0-1 1 0 0,25 1 0 0 0,-9-3-381 0 0,0-1-1 0 0,0-2 1 0 0,0-1 0 0 0,0-2 0 0 0,40-10-1 0 0,-48 9 265 0 0,2 0-114 0 0,30-11-1 0 0,-45 12 408 0 0,-7 4 723 0 0,-17 4 649 0 0,13-2-1264 0 0,0-1 0 0 0,0 0 0 0 0,0 0 0 0 0,-1 0 0 0 0,1 0 1 0 0,0 0-1 0 0,0 0 0 0 0,0-1 0 0 0,-4 0 0 0 0,-4-1 771 0 0,21-21-567 0 0,19-33-368 0 0,28-75 0 0 0,-32 68 41 0 0,-21 58-53 0 0,0 9 0 0 0,13 31 0 0 0,-15-29 0 0 0,0 1 0 0 0,0-1 0 0 0,0 0 0 0 0,1 1 0 0 0,0-2 0 0 0,7 10 0 0 0,-6-11 0 0 0,-1 1 0 0 0,1 0 0 0 0,0-1 0 0 0,0 0 0 0 0,1 0 0 0 0,-1-1 0 0 0,1 1 0 0 0,0-1 0 0 0,0-1 0 0 0,0 1 0 0 0,0-1 0 0 0,1 0 0 0 0,-1 0 0 0 0,0-1 0 0 0,1 0 0 0 0,-1 0 0 0 0,10 0 0 0 0,-4-2-9 0 0,0 0 0 0 0,0 0 0 0 0,0-2-1 0 0,-1 1 1 0 0,1-2 0 0 0,0 0 0 0 0,-1 0 0 0 0,0-1-1 0 0,12-6 1 0 0,4-5-40 0 0,0-1 0 0 0,30-26-1 0 0,-48 36 50 0 0,-1 0 0 0 0,0-1 0 0 0,-1 1 0 0 0,0-2 0 0 0,0 1 0 0 0,0-1 0 0 0,-1 0 0 0 0,-1 0 0 0 0,0-1 0 0 0,0 1 0 0 0,0-1 0 0 0,-1 0 0 0 0,-1-1 0 0 0,4-14 0 0 0,-7 23 2 0 0,0 0 0 0 0,0 0 0 0 0,1 0 1 0 0,-1 1-1 0 0,0-1 0 0 0,-1 0 0 0 0,1 0 0 0 0,0 0 0 0 0,0 0 0 0 0,-1 0 0 0 0,1 0 0 0 0,-1 0 0 0 0,0 1 0 0 0,0-1 0 0 0,1 0 0 0 0,-1 0 0 0 0,0 1 1 0 0,0-1-1 0 0,-1 1 0 0 0,1-1 0 0 0,0 1 0 0 0,0-1 0 0 0,-1 1 0 0 0,1 0 0 0 0,-1-1 0 0 0,1 1 0 0 0,-1 0 0 0 0,0 0 0 0 0,1 0 0 0 0,-1 1 1 0 0,0-1-1 0 0,0 0 0 0 0,1 0 0 0 0,-1 1 0 0 0,0-1 0 0 0,0 1 0 0 0,0 0 0 0 0,0 0 0 0 0,0-1 0 0 0,0 1 0 0 0,0 1 0 0 0,0-1 0 0 0,0 0 0 0 0,-2 1 1 0 0,-11 4 80 0 0,0 1 1 0 0,0 1 0 0 0,1 0 0 0 0,-1 1 0 0 0,2 0 0 0 0,-1 2 0 0 0,1-1 0 0 0,1 1 0 0 0,0 1 0 0 0,0 1 0 0 0,1-1 0 0 0,1 2 0 0 0,0-1 0 0 0,0 1 0 0 0,1 1-1 0 0,1 0 1 0 0,0 0 0 0 0,1 1 0 0 0,-9 27 0 0 0,13-32-67 0 0,1 0 0 0 0,1 0-1 0 0,-1 0 1 0 0,1 1 0 0 0,1-1-1 0 0,1 16 1 0 0,0-20-10 0 0,0 1 1 0 0,0 0-1 0 0,1 0 0 0 0,-1 0 0 0 0,2-1 0 0 0,-1 1 0 0 0,1-1 1 0 0,0 1-1 0 0,0-1 0 0 0,5 6 0 0 0,-3-5-18 0 0,0 0 0 0 0,1-1-1 0 0,-1 0 1 0 0,1 0 0 0 0,1-1-1 0 0,-1 0 1 0 0,1 0 0 0 0,0 0 0 0 0,0-1-1 0 0,0 0 1 0 0,1 0 0 0 0,-1-1-1 0 0,1 0 1 0 0,0 0 0 0 0,0-1-1 0 0,9 2 1 0 0,-8-2-98 0 0,0-1 0 0 0,1-1 0 0 0,-1 0 0 0 0,0 0 0 0 0,0 0 0 0 0,0-1 0 0 0,0-1 1 0 0,0 1-1 0 0,9-5 0 0 0,-6 3-189 0 0,-1-1 0 0 0,0-1-1 0 0,-1 0 1 0 0,1 0 0 0 0,-1-1 0 0 0,16-12 0 0 0,26-27-1123 0 0,62-66 0 0 0,-92 86 1410 0 0,-11 12-14 0 0,0 0 0 0 0,23-18 0 0 0,-21 24 117 0 0,-13 7-81 0 0,0 0-1 0 0,0 0 1 0 0,0 0-1 0 0,0 0 0 0 0,1 0 1 0 0,-1 0-1 0 0,0 0 0 0 0,0 0 1 0 0,0 0-1 0 0,0 0 1 0 0,0 0-1 0 0,0 0 0 0 0,0 0 1 0 0,0 0-1 0 0,1 0 1 0 0,-1 0-1 0 0,0 0 0 0 0,0 0 1 0 0,0 0-1 0 0,0 1 1 0 0,0-1-1 0 0,0 0 0 0 0,0 0 1 0 0,0 0-1 0 0,0 0 1 0 0,0 0-1 0 0,0 0 0 0 0,0 0 1 0 0,0 0-1 0 0,1 0 1 0 0,-1 1-1 0 0,0-1 0 0 0,0 0 1 0 0,0 0-1 0 0,0 0 1 0 0,0 0-1 0 0,0 0 0 0 0,0 0 1 0 0,0 0-1 0 0,0 1 0 0 0,0-1 1 0 0,0 0-1 0 0,0 0 1 0 0,0 0-1 0 0,0 0 0 0 0,0 0 1 0 0,-1 0-1 0 0,1 0 1 0 0,0 0-1 0 0,0 1 0 0 0,0-1 1 0 0,0 0-1 0 0,-12 25 1216 0 0,5-11-1271 0 0,-6 18 433 0 0,-27 60 920 0 0,35-79-1232 0 0,0 0 0 0 0,1 0 0 0 0,1 1 0 0 0,0-1 0 0 0,-2 22 0 0 0,5-30-50 0 0,0 0 0 0 0,0 0 0 0 0,0 1 0 0 0,0-1 0 0 0,1 0 0 0 0,0 0 0 0 0,0 0-1 0 0,0 0 1 0 0,3 5 0 0 0,-4-9-100 0 0,1 1-1 0 0,0-1 0 0 0,-1 1 1 0 0,1-1-1 0 0,0 1 0 0 0,0-1 1 0 0,0 0-1 0 0,0 1 0 0 0,0-1 0 0 0,0 0 1 0 0,0 0-1 0 0,0 0 0 0 0,1 0 1 0 0,-1 0-1 0 0,0 0 0 0 0,1 0 1 0 0,-1 0-1 0 0,1-1 0 0 0,-1 1 1 0 0,1 0-1 0 0,-1-1 0 0 0,1 1 1 0 0,-1-1-1 0 0,1 0 0 0 0,-1 1 1 0 0,1-1-1 0 0,0 0 0 0 0,-1 0 1 0 0,1 0-1 0 0,0 0 0 0 0,-1 0 1 0 0,1-1-1 0 0,1 0 0 0 0,12-4-5654 0 0,-1-1-1805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0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7 5064 0 0,'-10'-6'15781'0'0,"11"7"-15637"0"0,0 0 0 0 0,0 1 0 0 0,0-1 1 0 0,0 0-1 0 0,-1 1 0 0 0,1-1 1 0 0,0 1-1 0 0,-1-1 0 0 0,1 1 0 0 0,-1-1 1 0 0,1 1-1 0 0,-1-1 0 0 0,0 1 0 0 0,1 2 1 0 0,-1-3 12 0 0,2 16 219 0 0,0-1 0 0 0,-1 0 0 0 0,-1 1 0 0 0,-1-1 0 0 0,-3 23 0 0 0,0-13-68 0 0,-2 0 0 0 0,-14 40 0 0 0,-84 168 697 0 0,43-106-597 0 0,13-26-166 0 0,-38 90-20 0 0,77-170-196 0 0,-9 27-7 0 0,1 0 0 0 0,-19 94 0 0 0,31-112 2 0 0,2 0 1 0 0,1 0-1 0 0,4 56 1 0 0,-1-75-87 0 0,0-1 1 0 0,1 1 0 0 0,1 0-1 0 0,0-1 1 0 0,1 1 0 0 0,0-1-1 0 0,1 0 1 0 0,0-1 0 0 0,0 1-1 0 0,1-1 1 0 0,1 0 0 0 0,14 18-1 0 0,-18-25-359 0 0,0 0 0 0 0,0-1 1 0 0,0 1-1 0 0,0-1 0 0 0,0 1 0 0 0,1-1 0 0 0,-1 0 0 0 0,1 0 0 0 0,0-1 0 0 0,-1 1 0 0 0,1-1 1 0 0,6 2-1 0 0,5-2-7757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17071 0 0,'0'0'1551'0'0,"9"0"-1075"0"0,75-15 5834 0 0,29-4-3618 0 0,-52 11-1894 0 0,36-4-321 0 0,-47 8 49 0 0,-10 0-1870 0 0,-13 3-5891 0 0,-9 1-1927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2.74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156 179 4608 0 0,'-1'1'8384'0'0,"3"11"-2865"0"0,-1-11-5413 0 0,0 0 0 0 0,0-1-1 0 0,1 1 1 0 0,-1 0-1 0 0,0 0 1 0 0,1 0-1 0 0,-1-1 1 0 0,1 1 0 0 0,-1-1-1 0 0,1 1 1 0 0,-1-1-1 0 0,1 0 1 0 0,-1 0-1 0 0,1 1 1 0 0,-1-1 0 0 0,1 0-1 0 0,0 0 1 0 0,-1-1-1 0 0,1 1 1 0 0,-1 0-1 0 0,1 0 1 0 0,2-2 0 0 0,5-1 57 0 0,0 0 1 0 0,15-9 0 0 0,-2 1 60 0 0,-15 8-204 0 0,-1 0 0 0 0,0 0 0 0 0,0-1 0 0 0,-1 0 0 0 0,1 0 0 0 0,7-9 0 0 0,28-32 123 0 0,-38 40-142 0 0,1 0 0 0 0,-1 0-1 0 0,0 0 1 0 0,-1 0 0 0 0,1-1 0 0 0,3-10 0 0 0,-6 14 1 0 0,1 0 0 0 0,-1 0 0 0 0,0 0 1 0 0,1 0-1 0 0,-1 0 0 0 0,0 0 0 0 0,0 0 1 0 0,0 0-1 0 0,-1 0 0 0 0,1 0 0 0 0,-1-2 0 0 0,1 3 5 0 0,-1 0-1 0 0,1 0 0 0 0,-1 0 0 0 0,1 0 1 0 0,-1 0-1 0 0,0 0 0 0 0,0 0 0 0 0,1 1 0 0 0,-1-1 1 0 0,0 0-1 0 0,0 0 0 0 0,0 1 0 0 0,0-1 1 0 0,1 0-1 0 0,-1 1 0 0 0,0-1 0 0 0,0 1 0 0 0,0-1 1 0 0,-1 1-1 0 0,1-1 0 0 0,-1 1 0 0 0,0 0 4 0 0,0 0-1 0 0,0 0 1 0 0,0 0-1 0 0,0 0 1 0 0,0 0-1 0 0,0 0 1 0 0,0 1 0 0 0,0-1-1 0 0,0 1 1 0 0,0 0-1 0 0,0-1 1 0 0,-2 3-1 0 0,-24 12 217 0 0,-109 82 1046 0 0,120-85-1001 0 0,0 2 0 0 0,1 0 0 0 0,1 0 1 0 0,0 1-1 0 0,1 1 0 0 0,1 1 0 0 0,0 0 1 0 0,-14 27-1 0 0,25-40-270 0 0,0 1 0 0 0,0-1 0 0 0,1 1 0 0 0,0 0 0 0 0,0 0 0 0 0,0-1-1 0 0,0 1 1 0 0,1 0 0 0 0,0 0 0 0 0,0 0 0 0 0,1 5 0 0 0,-1-7 3 0 0,1-1 0 0 0,-1 1 0 0 0,1 0 0 0 0,-1-1-1 0 0,1 1 1 0 0,0-1 0 0 0,0 1 0 0 0,0-1 0 0 0,1 1 0 0 0,-1-1 0 0 0,0 0-1 0 0,1 0 1 0 0,0 0 0 0 0,-1 0 0 0 0,1 0 0 0 0,0 0 0 0 0,0 0 0 0 0,0 0-1 0 0,0-1 1 0 0,1 1 0 0 0,-1-1 0 0 0,3 2 0 0 0,2 0 6 0 0,1-1 0 0 0,0 0 0 0 0,0 0 0 0 0,0 0 0 0 0,0-1 0 0 0,0 0 0 0 0,1-1-1 0 0,-1 0 1 0 0,0 0 0 0 0,14-3 0 0 0,-5 0-766 0 0,0-1 0 0 0,-1 0 0 0 0,1-1 0 0 0,17-9 0 0 0,2-3-7499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21191 0 0,'8'-7'1888'0'0,"2"-2"-1512"0"0,5-4-304 0 0,2 4-72 0 0,3-7 136 0 0,3 1 16 0 0,1 1 0 0 0,0-1 0 0 0,1 3-504 0 0,-1-1-104 0 0,1 6-24 0 0,0 5-8703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95 12176 0 0,'5'-8'1500'0'0,"1"-1"0"0"0,-1 1 0 0 0,14-13 1 0 0,-19 20-1340 0 0,1 1 1 0 0,-1-1 0 0 0,1 0 0 0 0,-1 1-1 0 0,1-1 1 0 0,-1 0 0 0 0,0 1-1 0 0,1-1 1 0 0,-1 0 0 0 0,0 1 0 0 0,1-1-1 0 0,-1 0 1 0 0,0 0 0 0 0,0 0-1 0 0,0 1 1 0 0,0-1 0 0 0,0 0-1 0 0,0 0 1 0 0,0 1 0 0 0,0-1 0 0 0,0 0-1 0 0,0 0 1 0 0,0 0 0 0 0,-1 1-1 0 0,1-1 1 0 0,0 0 0 0 0,-1 0-1 0 0,1 1 1 0 0,0-1 0 0 0,-1 0 0 0 0,0 0-1 0 0,0-1 145 0 0,0 1-29 0 0,-6-2-101 0 0,0 0 1 0 0,0 0-1 0 0,0 0 1 0 0,0 1-1 0 0,0-1 1 0 0,-1 2-1 0 0,1-1 1 0 0,-15 0-1 0 0,-65 3 90 0 0,79 0-160 0 0,-17 2 393 0 0,0 1-1 0 0,-43 14 1 0 0,52-13-368 0 0,0 1 1 0 0,0 1-1 0 0,1 1 1 0 0,-16 9-1 0 0,28-15-126 0 0,0 0-1 0 0,1 0 0 0 0,0 1 1 0 0,-1-1-1 0 0,1 0 1 0 0,0 1-1 0 0,0-1 0 0 0,0 1 1 0 0,0 0-1 0 0,0 0 1 0 0,1 0-1 0 0,0-1 0 0 0,-1 2 1 0 0,0 3-1 0 0,1-5-3 0 0,1-1 0 0 0,-1 1-1 0 0,1 0 1 0 0,0-1 0 0 0,0 1-1 0 0,0-1 1 0 0,0 1 0 0 0,0 0 0 0 0,0-1-1 0 0,0 1 1 0 0,1 0 0 0 0,-1-1-1 0 0,1 1 1 0 0,-1-1 0 0 0,1 1-1 0 0,-1-1 1 0 0,1 1 0 0 0,0-1 0 0 0,0 1-1 0 0,-1-1 1 0 0,1 0 0 0 0,0 1-1 0 0,0-1 1 0 0,1 0 0 0 0,-1 0 0 0 0,0 0-1 0 0,0 0 1 0 0,1 0 0 0 0,-1 0-1 0 0,2 1 1 0 0,31 15-1 0 0,44 16 0 0 0,-30-14 0 0 0,26 6-29 0 0,-18-6-9 0 0,-41-14 48 0 0,1 0-58 0 0,-2 1 0 0 0,24 12 0 0 0,-34-15 8 0 0,0 0 1 0 0,1 0-1 0 0,-1 0 0 0 0,0 1 0 0 0,-1 0 0 0 0,1-1 0 0 0,0 1 1 0 0,-1 0-1 0 0,0 1 0 0 0,0-1 0 0 0,0 0 0 0 0,1 6 0 0 0,-2-8 5 0 0,-1 1-1 0 0,0-1 1 0 0,-1 1-1 0 0,1-1 0 0 0,0 1 1 0 0,-1-1-1 0 0,1 1 0 0 0,-1-1 1 0 0,0 1-1 0 0,0 0 0 0 0,0-1 1 0 0,0 1-1 0 0,0 0 1 0 0,0-1-1 0 0,-2 5 0 0 0,1-4 21 0 0,-1 0 0 0 0,1 0 0 0 0,-1 0 0 0 0,0 0 0 0 0,1-1 0 0 0,-1 1 0 0 0,-1-1 0 0 0,1 1 0 0 0,0-1 0 0 0,-1 0 0 0 0,1 0 0 0 0,-5 3 0 0 0,-5 3 4 0 0,0-1-1 0 0,0-1 1 0 0,-1 0-1 0 0,1-1 1 0 0,-25 7 0 0 0,-68 10 56 0 0,87-19-28 0 0,-24 4 41 0 0,0-2 0 0 0,-1-2 1 0 0,1-1-1 0 0,-1-3 0 0 0,1-1 1 0 0,0-2-1 0 0,-75-18 0 0 0,112 21-63 0 0,-1-1 0 0 0,0 0 0 0 0,1 0 0 0 0,0-1 0 0 0,-1 1 0 0 0,-6-5 0 0 0,11 6-16 0 0,0 0 0 0 0,1 1 1 0 0,-1-1-1 0 0,0 0 1 0 0,0 0-1 0 0,0 1 0 0 0,0-1 1 0 0,1 0-1 0 0,-1 0 0 0 0,0 0 1 0 0,1 0-1 0 0,-1 0 1 0 0,1 0-1 0 0,-1 0 0 0 0,1 0 1 0 0,-1 0-1 0 0,1-1 0 0 0,0 1 1 0 0,-1 0-1 0 0,1 0 0 0 0,0 0 1 0 0,0 0-1 0 0,0 0 1 0 0,0-1-1 0 0,0 1 0 0 0,0 0 1 0 0,0 0-1 0 0,1 0 0 0 0,-1 0 1 0 0,0 0-1 0 0,1-1 1 0 0,-1 1-1 0 0,1 0 0 0 0,-1 0 1 0 0,1 0-1 0 0,-1 0 0 0 0,1 0 1 0 0,0-1-1 0 0,4-4-431 0 0,0 1 0 0 0,0-1 0 0 0,7-5 0 0 0,-8 8 106 0 0,16-13-1724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2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369 290 10136 0 0,'0'0'918'0'0,"2"-1"-758"0"0,33-16 507 0 0,-28 14-170 0 0,1-1-1 0 0,-1 1 1 0 0,0-1 0 0 0,0 0-1 0 0,0-1 1 0 0,-1 0 0 0 0,10-8-1 0 0,-7 4 26 0 0,-6 6-352 0 0,0 0 0 0 0,-1 0 0 0 0,1 0 0 0 0,0 0 0 0 0,-1 0 0 0 0,0-1 1 0 0,0 1-1 0 0,0-1 0 0 0,2-5 0 0 0,5-14 589 0 0,-7 21-644 0 0,-1-1 0 0 0,1 0-1 0 0,-1 1 1 0 0,0-1 0 0 0,0 0-1 0 0,-1 0 1 0 0,1 0 0 0 0,0 0 0 0 0,-1 0-1 0 0,0 0 1 0 0,0 0 0 0 0,0-6-1 0 0,0 5 32 0 0,-1 0-1 0 0,0 0 1 0 0,0 0 0 0 0,0 0-1 0 0,0 0 1 0 0,0 0-1 0 0,-1 1 1 0 0,0-1-1 0 0,0 0 1 0 0,0 1-1 0 0,0-1 1 0 0,-4-4-1 0 0,1 3-54 0 0,0 0 0 0 0,0 0-1 0 0,0 1 1 0 0,0-1-1 0 0,-1 1 1 0 0,0 0 0 0 0,0 1-1 0 0,0 0 1 0 0,0-1-1 0 0,-9-2 1 0 0,5 3-38 0 0,-1 0-1 0 0,1 0 1 0 0,-1 1 0 0 0,0 0-1 0 0,1 0 1 0 0,-12 1 0 0 0,6 2 20 0 0,1 1 0 0 0,-1 0 1 0 0,1 1-1 0 0,0 0 1 0 0,0 1-1 0 0,0 1 1 0 0,1 1-1 0 0,-1 0 0 0 0,1 0 1 0 0,0 2-1 0 0,1 0 1 0 0,0 0-1 0 0,0 1 1 0 0,1 1-1 0 0,0 0 0 0 0,1 1 1 0 0,0 0-1 0 0,0 0 1 0 0,1 1-1 0 0,1 1 1 0 0,0 0-1 0 0,1 0 0 0 0,0 1 1 0 0,1-1-1 0 0,1 2 1 0 0,-8 24-1 0 0,9-22-59 0 0,1 0-1 0 0,1 1 0 0 0,1-1 1 0 0,0 1-1 0 0,1-1 1 0 0,3 32-1 0 0,-2-43 2 0 0,1 0 0 0 0,0 1 0 0 0,1-1 0 0 0,0 0 0 0 0,0 0 1 0 0,0 0-1 0 0,0 0 0 0 0,1 0 0 0 0,0-1 0 0 0,0 1 0 0 0,1-1 0 0 0,-1 0 0 0 0,1 0 0 0 0,1 0 0 0 0,-1-1 0 0 0,0 1 0 0 0,1-1 0 0 0,0 0 0 0 0,0 0 0 0 0,0 0 0 0 0,12 5 1 0 0,-10-6-202 0 0,1 0 1 0 0,0 0 0 0 0,0-1 0 0 0,0 0 0 0 0,0 0-1 0 0,9 0 1 0 0,27-1-5866 0 0,-5-3-1962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2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461 518 14688 0 0,'-7'0'1328'0'0,"1"0"-1001"0"0,18-13 1409 0 0,20-10-552 0 0,43-22 0 0 0,2 0-757 0 0,-55 31-383 0 0,-1 0 0 0 0,-1-1 1 0 0,0-2-1 0 0,-1 0 0 0 0,-1-1 0 0 0,18-22 0 0 0,-25 26-11 0 0,0-1-1 0 0,-1-1 1 0 0,-1 0-1 0 0,10-22 1 0 0,-17 33-3 0 0,0 0 1 0 0,0-1-1 0 0,-1 1 0 0 0,0 0 1 0 0,0-1-1 0 0,0 0 1 0 0,-1 1-1 0 0,1-1 0 0 0,-1 1 1 0 0,-1-1-1 0 0,1 1 1 0 0,-1-1-1 0 0,0 1 0 0 0,0-1 1 0 0,-1 1-1 0 0,1-1 1 0 0,-1 1-1 0 0,-4-8 0 0 0,4 10 39 0 0,0 0 0 0 0,0-1 0 0 0,-1 1 0 0 0,1 0-1 0 0,-1 1 1 0 0,1-1 0 0 0,-1 0 0 0 0,0 1 0 0 0,0-1 0 0 0,0 1-1 0 0,0 0 1 0 0,0 0 0 0 0,-1 0 0 0 0,1 1 0 0 0,-1-1-1 0 0,1 1 1 0 0,-1 0 0 0 0,1-1 0 0 0,-1 2 0 0 0,0-1 0 0 0,0 0-1 0 0,1 1 1 0 0,-1 0 0 0 0,-6 0 0 0 0,-1 1 115 0 0,0 0 0 0 0,1 1 1 0 0,-1 0-1 0 0,1 1 0 0 0,0 0 0 0 0,0 1 1 0 0,-16 7-1 0 0,-5 6 20 0 0,1 1 0 0 0,1 1 0 0 0,1 1 1 0 0,0 2-1 0 0,2 1 0 0 0,0 1 0 0 0,-41 50 0 0 0,-113 167-20 0 0,146-189-157 0 0,3 2 0 0 0,1 1-1 0 0,3 2 1 0 0,-26 78 0 0 0,40-94-13 0 0,2 0 1 0 0,1 1 0 0 0,3 0-1 0 0,1 0 1 0 0,0 45 0 0 0,6-70 18 0 0,1-1 0 0 0,1 1 0 0 0,1-1 0 0 0,0 1 0 0 0,1-1 0 0 0,0 0 0 0 0,9 19 0 0 0,-8-24-152 0 0,0-1 0 0 0,1 1 0 0 0,0-1-1 0 0,0 0 1 0 0,1 0 0 0 0,1-1 0 0 0,0 0 0 0 0,0 0-1 0 0,1-1 1 0 0,15 12 0 0 0,-19-16-52 0 0,1-1 1 0 0,-1 0-1 0 0,0 0 1 0 0,1-1 0 0 0,-1 0-1 0 0,1 0 1 0 0,0 0-1 0 0,0-1 1 0 0,0 1-1 0 0,0-1 1 0 0,0-1-1 0 0,0 1 1 0 0,11-1-1 0 0,-9-3 31 0 0,-2-2 159 0 0,-5 4 164 0 0,0 2-78 0 0,1 0 0 0 0,-1 0 1 0 0,-1 0-1 0 0,1 0 0 0 0,0 0 1 0 0,0 0-1 0 0,0 0 0 0 0,0 1 1 0 0,0 1-1 0 0,-1 0-36 0 0,1 1 1 0 0,-1-1-1 0 0,-1 0 1 0 0,1 1-1 0 0,0-1 1 0 0,-1 0-1 0 0,-1 5 1 0 0,-2 17 535 0 0,4-14-228 0 0,0 2 68 0 0,0 1-1 0 0,4 21 1 0 0,-3-31-418 0 0,0 0 1 0 0,0 1-1 0 0,0-2 1 0 0,0 1-1 0 0,1 0 1 0 0,0 0 0 0 0,0 0-1 0 0,0-1 1 0 0,0 1-1 0 0,1-1 1 0 0,-1 0-1 0 0,1 1 1 0 0,3 2-1 0 0,-1-3-19 0 0,-1 1 0 0 0,1-1 0 0 0,0 0 0 0 0,0 0 0 0 0,0-1 0 0 0,0 1 0 0 0,1-1 0 0 0,-1 0 0 0 0,1-1 0 0 0,-1 1 0 0 0,1-1 0 0 0,-1 0 0 0 0,1-1 0 0 0,0 1 0 0 0,8-2 0 0 0,4 0-526 0 0,-1-1 1 0 0,1-1-1 0 0,30-8 1 0 0,-20 1-631 0 0,4-5-18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3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153 419 3224 0 0,'2'1'144'0'0,"0"-1"0"0"0,0 0 0 0 0,0 1 0 0 0,0-1 0 0 0,0 0 0 0 0,1 0 0 0 0,-1-1 0 0 0,0 1 1 0 0,0 0-1 0 0,0-1 0 0 0,0 1 0 0 0,0-1 0 0 0,0 1 0 0 0,0-1 0 0 0,0 0 0 0 0,1-1 0 0 0,3-2 1584 0 0,0 0-1 0 0,0 0 1 0 0,7-8 0 0 0,-2 1-690 0 0,-4 4-459 0 0,-1-1 0 0 0,-1 1 1 0 0,1-1-1 0 0,-1 0 0 0 0,5-12 0 0 0,0 2 353 0 0,16-22 1286 0 0,-12 19-1361 0 0,12-25 0 0 0,-23 40-815 0 0,0-1 1 0 0,-1 1-1 0 0,1-1 1 0 0,-1 0-1 0 0,0 0 1 0 0,-1 0-1 0 0,0 0 1 0 0,0-11-1 0 0,-2 10-42 0 0,-1 0 0 0 0,0 0 0 0 0,0 1 0 0 0,-1-1 0 0 0,0 0 0 0 0,-8-13 0 0 0,9 17 4 0 0,0 0 0 0 0,-1 0-1 0 0,1 0 1 0 0,-1 1 0 0 0,0-1-1 0 0,0 1 1 0 0,0-1 0 0 0,-1 1-1 0 0,1 0 1 0 0,-1 1 0 0 0,0-1-1 0 0,1 0 1 0 0,-7-2 0 0 0,7 4 19 0 0,0 0 1 0 0,0 0-1 0 0,0 0 1 0 0,0 0-1 0 0,-1 1 0 0 0,1-1 1 0 0,0 1-1 0 0,0 0 1 0 0,0 0-1 0 0,-1 0 0 0 0,1 0 1 0 0,0 1-1 0 0,0-1 1 0 0,0 1-1 0 0,0 0 1 0 0,0 0-1 0 0,0 0 0 0 0,0 0 1 0 0,-6 4-1 0 0,-4 3 191 0 0,0 1-1 0 0,0 0 0 0 0,1 2 0 0 0,0-1 1 0 0,-11 14-1 0 0,2 0 210 0 0,-26 39 1 0 0,36-46-355 0 0,0 0 0 0 0,2 1 0 0 0,-14 33 0 0 0,20-42-52 0 0,0 0 0 0 0,1 1 1 0 0,0 0-1 0 0,0 0 0 0 0,1-1 1 0 0,0 1-1 0 0,1 0 0 0 0,0 0 1 0 0,2 15-1 0 0,-1-22-14 0 0,0 0 0 0 0,0 1-1 0 0,0-1 1 0 0,0 0 0 0 0,1 0 0 0 0,-1 0 0 0 0,1 0-1 0 0,0 0 1 0 0,0 0 0 0 0,0 0 0 0 0,0-1-1 0 0,1 1 1 0 0,-1-1 0 0 0,1 0 0 0 0,-1 1-1 0 0,1-1 1 0 0,0 0 0 0 0,0-1 0 0 0,0 1-1 0 0,0 0 1 0 0,0-1 0 0 0,0 0 0 0 0,1 0-1 0 0,-1 0 1 0 0,0 0 0 0 0,1 0 0 0 0,-1 0-1 0 0,0-1 1 0 0,8 0 0 0 0,-4-1 13 0 0,0 0 0 0 0,0-1 1 0 0,0 1-1 0 0,0-2 0 0 0,0 1 0 0 0,-1-1 1 0 0,1 0-1 0 0,9-6 0 0 0,1-3 44 0 0,26-23 0 0 0,-30 23-38 0 0,13-15 25 0 0,-18 18-38 0 0,18-15 0 0 0,-24 22-22 0 0,0 1 0 0 0,0-1 1 0 0,0 1-1 0 0,1-1 0 0 0,-1 1 0 0 0,1 0 0 0 0,-1 0 0 0 0,1 0 0 0 0,-1 0 1 0 0,1 0-1 0 0,0 1 0 0 0,-1-1 0 0 0,5 0 0 0 0,-6 1 12 0 0,-1 1-1 0 0,0-1 1 0 0,1 0 0 0 0,-1 0-1 0 0,1 0 1 0 0,-1 0 0 0 0,0 0-1 0 0,1 0 1 0 0,-1 0-1 0 0,0 1 1 0 0,1-1 0 0 0,-1 0-1 0 0,0 0 1 0 0,1 1 0 0 0,-1-1-1 0 0,0 0 1 0 0,1 0-1 0 0,-1 1 1 0 0,0-1 0 0 0,0 0-1 0 0,1 1 1 0 0,-1-1 0 0 0,0 0-1 0 0,0 1 1 0 0,0-1-1 0 0,0 0 1 0 0,1 1 0 0 0,-1-1-1 0 0,0 0 1 0 0,0 1 0 0 0,0-1-1 0 0,0 1 1 0 0,0-1-1 0 0,0 0 1 0 0,0 1 0 0 0,0-1-1 0 0,0 1 1 0 0,-3 18-24 0 0,2-13 22 0 0,0 3-14 0 0,0 0-1 0 0,1-1 1 0 0,0 1 0 0 0,0 0-1 0 0,1 0 1 0 0,0-1 0 0 0,1 1-1 0 0,0-1 1 0 0,0 1 0 0 0,5 10-1 0 0,-6-15-11 0 0,1-1-1 0 0,0 0 1 0 0,-1 1-1 0 0,1-1 1 0 0,1 0-1 0 0,-1 0 1 0 0,0 0-1 0 0,1 0 1 0 0,0-1-1 0 0,0 1 1 0 0,0-1-1 0 0,0 1 1 0 0,0-1-1 0 0,0 0 0 0 0,0 0 1 0 0,1 0-1 0 0,-1-1 1 0 0,1 1-1 0 0,-1-1 1 0 0,1 0-1 0 0,0 0 1 0 0,-1 0-1 0 0,1 0 1 0 0,0-1-1 0 0,0 0 1 0 0,3 0-1 0 0,14-3-1280 0 0,0-3-88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4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1199 693 17247 0 0,'-6'0'385'0'0,"0"1"0"0"0,0-1-1 0 0,-1 1 1 0 0,1 0-1 0 0,0 0 1 0 0,0 1-1 0 0,0 0 1 0 0,0 0-1 0 0,-7 4 2673 0 0,28-4-2264 0 0,-3-2-638 0 0,0 0-1 0 0,-1-1 1 0 0,1 0 0 0 0,0 0 0 0 0,-1-2 0 0 0,15-4-1 0 0,68-28 219 0 0,-75 27-333 0 0,11-3-14 0 0,-1-2 0 0 0,-1-2-1 0 0,0 0 1 0 0,39-29 0 0 0,-47 28-34 0 0,0-2 0 0 0,-1 0 0 0 0,22-27 0 0 0,-31 32 4 0 0,-1 0-1 0 0,0-1 0 0 0,-1 0 1 0 0,0-1-1 0 0,-1 0 1 0 0,8-23-1 0 0,-12 28 12 0 0,-1-1-1 0 0,0 1 1 0 0,-1 0-1 0 0,-1-1 1 0 0,1 1-1 0 0,-1-1 1 0 0,-1 1 0 0 0,0-1-1 0 0,-3-12 1 0 0,-1 2 113 0 0,-1 1 0 0 0,0 0 0 0 0,-16-32 0 0 0,17 41-23 0 0,-1 0 0 0 0,0 1 0 0 0,-11-14 0 0 0,14 20-51 0 0,0 0 0 0 0,-1 0 0 0 0,0 0 1 0 0,0 1-1 0 0,0 0 0 0 0,0 0 0 0 0,0 0 0 0 0,-1 0 1 0 0,1 1-1 0 0,-1 0 0 0 0,-6-3 0 0 0,-1 2 45 0 0,1 0-1 0 0,-1 1 1 0 0,0 1 0 0 0,0-1-1 0 0,-1 2 1 0 0,1 0-1 0 0,0 0 1 0 0,0 1 0 0 0,-18 4-1 0 0,8 0 32 0 0,0 1 0 0 0,1 0-1 0 0,0 2 1 0 0,-28 14 0 0 0,13-2-100 0 0,0 2 0 0 0,2 1 0 0 0,1 1 0 0 0,1 2 0 0 0,1 2 0 0 0,-41 47 0 0 0,24-18 3 0 0,2 3 0 0 0,-64 110 0 0 0,65-85-25 0 0,3 3 0 0 0,-61 184 0 0 0,-17 199 0 0 0,-37 178 0 0 0,88-374-737 0 0,-26 87-767 0 0,94-359 1464 0 0,-2 9-293 0 0,-1 1 1 0 0,0-1 0 0 0,-1 0-1 0 0,-1-1 1 0 0,0 1 0 0 0,-11 15-1 0 0,16-26 327 0 0,1 0-1 0 0,-1 0 1 0 0,0 0 0 0 0,0 0-1 0 0,0 0 1 0 0,0-1 0 0 0,0 1-1 0 0,0 0 1 0 0,0-1-1 0 0,0 1 1 0 0,0-1 0 0 0,0 1-1 0 0,0-1 1 0 0,0 1-1 0 0,0-1 1 0 0,-1 0 0 0 0,1 0-1 0 0,0 1 1 0 0,0-1-1 0 0,0 0 1 0 0,0 0 0 0 0,-1 0-1 0 0,1 0 1 0 0,0 0-1 0 0,0-1 1 0 0,0 1 0 0 0,-1 0-1 0 0,1-1 1 0 0,0 1 0 0 0,0 0-1 0 0,0-1 1 0 0,0 1-1 0 0,0-1 1 0 0,0 0 0 0 0,0 1-1 0 0,0-1 1 0 0,0 0-1 0 0,0 0 1 0 0,0 1 0 0 0,-1-2-1 0 0,-2-2-16 0 0,0-1 0 0 0,0 1 0 0 0,1-1 0 0 0,-1 0 0 0 0,1 0-1 0 0,-5-10 1 0 0,-3-14 113 0 0,1-1 1 0 0,2 0-1 0 0,-7-40 0 0 0,5 24 3 0 0,2 6 73 0 0,2-1 1 0 0,1 1-1 0 0,3-1 0 0 0,1-43 1 0 0,3 59-3 0 0,0 0 1 0 0,2 0-1 0 0,0 0 0 0 0,2 0 0 0 0,1 1 1 0 0,1 0-1 0 0,18-39 0 0 0,-15 45-77 0 0,0 1 0 0 0,1 0 0 0 0,0 2-1 0 0,1-1 1 0 0,1 1 0 0 0,1 1 0 0 0,0 0 0 0 0,1 2-1 0 0,20-14 1 0 0,-22 17-74 0 0,1 1-1 0 0,-1 1 1 0 0,1 0-1 0 0,0 1 0 0 0,0 1 1 0 0,1 0-1 0 0,0 1 1 0 0,21-3-1 0 0,14 2 51 0 0,67 1-1 0 0,-51 4-47 0 0,-29-2-454 0 0,0-1 0 0 0,0-2 0 0 0,-1-1 0 0 0,0-2 1 0 0,0-2-1 0 0,0-1 0 0 0,-2-2 0 0 0,1-1 0 0 0,46-27 0 0 0,-29 9-8187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4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745 27 19895 0 0,'-2'-6'363'0'0,"2"5"-237"0"0,-1 0 0 0 0,1 0-1 0 0,-1-1 1 0 0,1 1 0 0 0,-1 0 0 0 0,0 0 0 0 0,1 0-1 0 0,-1 0 1 0 0,0 0 0 0 0,0 0 0 0 0,0 0 0 0 0,0 0 0 0 0,-1-1-1 0 0,2 1-96 0 0,-1 1 0 0 0,1 0 0 0 0,0-1 0 0 0,-1 1 0 0 0,1 0 0 0 0,-1 0 0 0 0,1-1 0 0 0,0 1 0 0 0,-1 0 0 0 0,1 0 0 0 0,-1 0 0 0 0,1-1 0 0 0,-1 1 0 0 0,1 0 0 0 0,-1 0 0 0 0,1 0 0 0 0,-1 0 0 0 0,1 0 0 0 0,-1 0 0 0 0,1 0 0 0 0,-1 0 0 0 0,1 0 0 0 0,-1 0 0 0 0,1 0 0 0 0,-1 0 0 0 0,1 1 0 0 0,0-1 0 0 0,-1 0 0 0 0,1 0 0 0 0,-1 0 0 0 0,1 1 0 0 0,-1-1 0 0 0,1 0 0 0 0,-1 1 0 0 0,-8 10 968 0 0,-5 12-355 0 0,2 0-1 0 0,1 1 1 0 0,-12 36 0 0 0,5-14-354 0 0,-22 57 293 0 0,-60 143 442 0 0,-77 200-946 0 0,154-376-77 0 0,-32 102 0 0 0,40-123-26 0 0,-23 96-332 0 0,36-135 277 0 0,1-1-94 0 0,-1 0 0 0 0,0-1 0 0 0,0 1-1 0 0,-1-1 1 0 0,-7 15 0 0 0,10-23 167 0 0,0 1-1 0 0,-1-1 1 0 0,1 0-1 0 0,0 1 1 0 0,-1-1-1 0 0,1 0 1 0 0,-1 1-1 0 0,1-1 1 0 0,-1 0-1 0 0,1 0 1 0 0,0 1-1 0 0,-1-1 1 0 0,1 0-1 0 0,-1 0 1 0 0,1 0-1 0 0,-1 0 1 0 0,0 0-1 0 0,1 1 1 0 0,-1-1-1 0 0,1 0 1 0 0,-1 0-1 0 0,1 0 1 0 0,-1 0-1 0 0,1-1 1 0 0,-1 1-1 0 0,1 0 1 0 0,-1 0-1 0 0,1 0 1 0 0,-1 0-1 0 0,1 0 1 0 0,-1-1 0 0 0,1 1-1 0 0,-1 0 1 0 0,1 0-1 0 0,0-1 1 0 0,-1 1-1 0 0,1 0 1 0 0,-1-1-1 0 0,1 1 1 0 0,0-1-1 0 0,-1 1 1 0 0,1-1-1 0 0,-16-17-71 0 0,-2-19-1 0 0,1 7 213 0 0,3 0 1 0 0,0-2 0 0 0,-18-64-1 0 0,22 55 136 0 0,-8-50 979 0 0,18 88-1141 0 0,-1 0 0 0 0,1 0 0 0 0,0 0 0 0 0,0 0 0 0 0,1 0 0 0 0,-1 0 0 0 0,2-5 0 0 0,-1 7-67 0 0,-1 0 0 0 0,1-1-1 0 0,-1 1 1 0 0,1 0 0 0 0,-1 0 0 0 0,1 0-1 0 0,0-1 1 0 0,0 1 0 0 0,-1 0-1 0 0,1 0 1 0 0,0 0 0 0 0,0 0-1 0 0,0 1 1 0 0,0-1 0 0 0,0 0 0 0 0,1 0-1 0 0,-1 1 1 0 0,0-1 0 0 0,0 0-1 0 0,2 0 1 0 0,32-8 250 0 0,1 2-1 0 0,43-4 1 0 0,-18 4-107 0 0,102-20-166 0 0,54-7-171 0 0,-144 31-1893 0 0,-61 3 247 0 0,3 0-8083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15531 222 9728 0 0,'-8'-8'117'0'0,"-1"0"0"0"0,-1 0 1 0 0,1 1-1 0 0,-1 0 0 0 0,0 1 1 0 0,-1 0-1 0 0,0 1 0 0 0,0 0 1 0 0,-20-5-1 0 0,13 3 30 0 0,-1-1-1 0 0,-25-15 1 0 0,26 13-106 0 0,0 0 0 0 0,-31-10 0 0 0,24 13 123 0 0,0 0 0 0 0,0 2 0 0 0,0 0 0 0 0,-1 2 0 0 0,0 1 1 0 0,0 1-1 0 0,-27 3 0 0 0,-33 9 1328 0 0,-162 41 0 0 0,131-23-757 0 0,-322 99 1946 0 0,276-75-2004 0 0,-2 0-104 0 0,-51 17-145 0 0,-132 40-57 0 0,-43 12-102 0 0,357-112-245 0 0,-337 89 320 0 0,277-77-289 0 0,0 1 85 0 0,-174 19 1 0 0,140-34 9 0 0,0-5-1 0 0,-147-17 0 0 0,-103-30 211 0 0,104 2-179 0 0,132 19-76 0 0,-222-23-41 0 0,151 33-7 0 0,0 10 0 0 0,0 9 1 0 0,-287 44-1 0 0,-250 95 863 0 0,11 35-597 0 0,41-34-123 0 0,88-99-46 0 0,532-44-138 0 0,-109 3 40 0 0,46-5-56 0 0,-89 0 0 0 0,2-19 0 0 0,210 16 1 0 0,-208-40 9 0 0,-86-61 29 0 0,-20-6 18 0 0,279 96-51 0 0,-1 2 0 0 0,-1 2 0 0 0,1 3-1 0 0,-76 0 1 0 0,5 13-28 0 0,0 4-1 0 0,-160 37 0 0 0,-236 100-45 0 0,-100 68 148 0 0,106-57-202 0 0,185-64 548 0 0,329-94-424 0 0,-112 36 77 0 0,-195 93 0 0 0,-83 94-467 0 0,248-120 183 0 0,72-49 126 0 0,-22 17 183 0 0,5 5 0 0 0,-146 162 0 0 0,201-200-127 0 0,1 2 0 0 0,2 1 0 0 0,2 1 0 0 0,2 2 0 0 0,2 0 0 0 0,2 2-1 0 0,2 1 1 0 0,-27 94 0 0 0,36-87-9 0 0,-9 104 0 0 0,20-129 32 0 0,2 1 0 0 0,0-1 0 0 0,2 1 0 0 0,14 50 0 0 0,-14-66 3 0 0,1-1 0 0 0,0 0 1 0 0,1 0-1 0 0,1 0 0 0 0,0-1 0 0 0,0 0 0 0 0,2 0 0 0 0,0-1 0 0 0,0 0 0 0 0,1 0 1 0 0,0-1-1 0 0,1-1 0 0 0,1 1 0 0 0,-1-2 0 0 0,16 10 0 0 0,-5-5 8 0 0,1-1 0 0 0,1-1-1 0 0,0-1 1 0 0,1-1 0 0 0,0-1 0 0 0,1-1-1 0 0,45 7 1 0 0,-20-8 81 0 0,-1-3 0 0 0,94-3 0 0 0,99-26 304 0 0,169-49-375 0 0,-12 2-216 0 0,-296 58 172 0 0,198 1 0 0 0,-257 15 5 0 0,0 2 0 0 0,-1 1 1 0 0,87 24-1 0 0,-104-21 10 0 0,0 2 1 0 0,-1 0 0 0 0,0 2 0 0 0,0 1 0 0 0,-2 1-1 0 0,1 2 1 0 0,30 24 0 0 0,90 99 145 0 0,-28-25 137 0 0,-79-83-202 0 0,1 0 0 0 0,1-3 1 0 0,1-1-1 0 0,2-3 0 0 0,0-1 0 0 0,73 27 0 0 0,-59-30-33 0 0,1-3 0 0 0,0-3 0 0 0,1-2 0 0 0,0-3 0 0 0,63 2 0 0 0,18-9 5 0 0,0-5 0 0 0,167-27-1 0 0,273-73 112 0 0,-337 56-134 0 0,9-3-22 0 0,328-52 0 0 0,-471 90-29 0 0,0 4 0 0 0,199 13-1 0 0,-229 3 13 0 0,-1 3-1 0 0,0 4 0 0 0,-1 3 1 0 0,122 45-1 0 0,-50-4 18 0 0,344 118 0 0 0,-413-157 18 0 0,0-4 0 0 0,88 6-1 0 0,167-7 54 0 0,177-39 61 0 0,-4-43-22 0 0,420-102-36 0 0,-582 95-79 0 0,234-43-20 0 0,-425 94 10 0 0,273-7 0 0 0,-337 32-15 0 0,143 23 1 0 0,82 42 2 0 0,12 6-8 0 0,-219-55 26 0 0,117 3-1 0 0,-68-19 33 0 0,0-6 0 0 0,167-27-1 0 0,309-84 46 0 0,-132-3-185 0 0,121-26-46 0 0,-574 135 161 0 0,294-44-70 0 0,-302 50 67 0 0,-1 2-1 0 0,1 1 0 0 0,0 3 1 0 0,-1 1-1 0 0,0 2 0 0 0,58 15 1 0 0,-41-3 52 0 0,3 1 90 0 0,1-2-1 0 0,94 13 1 0 0,-48-21 69 0 0,169-9 1 0 0,108-43 177 0 0,-194 5-477 0 0,-3-8-1 0 0,-1-9 1 0 0,-3-7-1 0 0,198-98 0 0 0,73-53 29 0 0,-179 61 14 0 0,-170 91 38 0 0,-32 19 52 0 0,80-61-1 0 0,-60 32 73 0 0,79-62 226 0 0,-118 87-365 0 0,51-56 0 0 0,-60 53-197 0 0,70-102 0 0 0,-94 117 146 0 0,0-1-1 0 0,-3 0 1 0 0,-1-2-1 0 0,17-52 1 0 0,-20 42 72 0 0,-2-2 0 0 0,-2 1 1 0 0,-3-2-1 0 0,-1 1 0 0 0,-3-1 1 0 0,-2 1-1 0 0,-8-82 0 0 0,2 84-23 0 0,-3 1 0 0 0,-1 0 0 0 0,-26-74 0 0 0,24 93 15 0 0,0 1 0 0 0,-1 0 0 0 0,-2 1 0 0 0,-1 1 0 0 0,0 0 0 0 0,-2 1 0 0 0,-27-29 0 0 0,21 29 15 0 0,-2 1 0 0 0,0 1 0 0 0,-2 1 0 0 0,-46-26 0 0 0,14 15 45 0 0,-82-31 1 0 0,45 28 178 0 0,-1 3 1 0 0,-107-17-1 0 0,-207-12 348 0 0,-157 12-237 0 0,434 38-291 0 0,-242-25 22 0 0,4-33-15 0 0,297 47-70 0 0,0-2 1 0 0,1-4-1 0 0,-80-42 0 0 0,1-12-186 0 0,-256-118-195 0 0,379 188 377 0 0,-1 1 0 0 0,-1 2 0 0 0,-64-9 0 0 0,49 13-2 0 0,0 2 0 0 0,-56 4 0 0 0,4 9-26 0 0,-188 46 0 0 0,-274 123 114 0 0,522-166-36 0 0,-61 23 44 0 0,-107 36 85 0 0,178-65-406 0 0,-23 8-266 0 0,16-8-6634 0 0,11-5-1517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6:2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44 10592 0 0,'0'-6'339'0'0,"0"5"-291"0"0,0 0 1 0 0,0 0-1 0 0,0 0 1 0 0,0 0-1 0 0,0 0 1 0 0,0 0-1 0 0,0 0 0 0 0,0 0 1 0 0,1 0-1 0 0,-1 0 1 0 0,0 0-1 0 0,1 0 1 0 0,-1 1-1 0 0,1-1 0 0 0,-1 0 1 0 0,1 0-1 0 0,-1 0 1 0 0,1 0-1 0 0,1-1 2074 0 0,35 1 1691 0 0,-13 0-3339 0 0,29 3 0 0 0,12 3 191 0 0,116-4-1 0 0,198-19-192 0 0,-292 13-374 0 0,176 13-1 0 0,-214 1-58 0 0,-46-9-25 0 0,0 1-1 0 0,0 0 0 0 0,0 0 0 0 0,0 0 1 0 0,0 1-1 0 0,0-1 0 0 0,0 1 1 0 0,-1-1-1 0 0,1 1 0 0 0,-1 0 0 0 0,1 0 1 0 0,3 4-1 0 0,-6-5 0 0 0,1 0 0 0 0,-1 0 0 0 0,1 0 0 0 0,-1 0 0 0 0,0 0 0 0 0,1 0 0 0 0,-1 1 0 0 0,0-1 0 0 0,0 0 0 0 0,0 0 0 0 0,0 0 0 0 0,0 0 0 0 0,0 0 0 0 0,0 1 0 0 0,0-1 0 0 0,-1 0 0 0 0,1 0 0 0 0,0 0 0 0 0,-1 0 0 0 0,1 0 0 0 0,-1 0 0 0 0,1 0 0 0 0,-1 0 0 0 0,1 0 0 0 0,-1 0 0 0 0,0 0 0 0 0,-1 1 0 0 0,-2 3 124 0 0,0 0 1 0 0,-1 0 0 0 0,-8 7 0 0 0,-20 12 461 0 0,-2-2 1 0 0,-38 20-1 0 0,20-12-296 0 0,0-3 2 0 0,-73 27 1 0 0,-19 9-140 0 0,-7 7-65 0 0,46-23-55 0 0,26-12 2 0 0,28-13-45 0 0,-87 52-1 0 0,112-58 1 0 0,17-11 4 0 0,1 1 0 0 0,0 0 0 0 0,0 0 1 0 0,1 1-1 0 0,-1 0 0 0 0,-13 15 1 0 0,22-22-8 0 0,-1 1 1 0 0,0 0-1 0 0,1 0 1 0 0,-1 0 0 0 0,0 0-1 0 0,1 0 1 0 0,-1 0-1 0 0,1 1 1 0 0,0-1-1 0 0,-1 0 1 0 0,1 0 0 0 0,0 0-1 0 0,-1 0 1 0 0,1 0-1 0 0,0 0 1 0 0,0 3 0 0 0,0-4-1 0 0,1 1 0 0 0,-1 0 0 0 0,0-1 0 0 0,1 1 0 0 0,-1-1 0 0 0,0 1 0 0 0,1 0 0 0 0,-1-1 0 0 0,1 1 0 0 0,-1-1 0 0 0,0 1 0 0 0,1-1 1 0 0,-1 0-1 0 0,1 1 0 0 0,0-1 0 0 0,-1 1 0 0 0,1-1 0 0 0,-1 0 0 0 0,1 1 0 0 0,1-1 0 0 0,3 2 0 0 0,0-1 0 0 0,0 0 0 0 0,0 0 0 0 0,0-1-1 0 0,0 0 1 0 0,5 0 0 0 0,127-11 0 0 0,-60 2 0 0 0,-48 7 0 0 0,53-6 0 0 0,0 4 0 0 0,84 7 0 0 0,-159-2 0 0 0,34 2 0 0 0,0 3 0 0 0,52 12 0 0 0,-81-15 0 0 0,-1 0 0 0 0,0 1 0 0 0,0 1 0 0 0,0 0 0 0 0,-1 0 0 0 0,1 1 0 0 0,-1 1 0 0 0,0-1 0 0 0,-1 2 0 0 0,0-1 0 0 0,0 1 0 0 0,14 16 0 0 0,-21-20 0 0 0,1 0 0 0 0,-1 0 0 0 0,0 0 0 0 0,0 0 0 0 0,0 0 0 0 0,-1 0 0 0 0,1 0 0 0 0,-1 1 0 0 0,0-1 0 0 0,0 1 0 0 0,-1-1 0 0 0,1 1 0 0 0,-1-1 0 0 0,0 1 0 0 0,0-1-1 0 0,-1 1 1 0 0,1-1 0 0 0,-2 6 0 0 0,0-1 2 0 0,-1 0-1 0 0,0 0 1 0 0,0-1-1 0 0,-1 1 1 0 0,0-1-1 0 0,-1 0 0 0 0,-10 14 1 0 0,2-6 22 0 0,-1 0 0 0 0,-1-1-1 0 0,0 0 1 0 0,-1-1 0 0 0,-1-1 0 0 0,-24 15 0 0 0,-117 56 145 0 0,55-33-36 0 0,94-46-129 0 0,-87 51 9 0 0,81-46-13 0 0,1 0 0 0 0,1 1 0 0 0,0 1-1 0 0,-17 18 1 0 0,26-26 0 0 0,1 1 0 0 0,-1 0 0 0 0,1 0 0 0 0,0 0 0 0 0,0 0 0 0 0,-4 11 0 0 0,6-15 0 0 0,1 1 0 0 0,-1-1 0 0 0,1 1 0 0 0,0-1 0 0 0,0 1 0 0 0,0-1 0 0 0,0 1 0 0 0,0-1 0 0 0,0 1 0 0 0,0 0 0 0 0,0-1 0 0 0,1 1 0 0 0,-1-1 0 0 0,0 1 0 0 0,1-1 0 0 0,-1 1 0 0 0,1-1 0 0 0,0 0 0 0 0,0 1 0 0 0,-1-1 0 0 0,1 0 0 0 0,0 1 0 0 0,0-1 0 0 0,0 0 0 0 0,0 0 0 0 0,1 0 0 0 0,-1 0 0 0 0,0 0 0 0 0,0 0 0 0 0,1 0 0 0 0,0 1 0 0 0,4 0 0 0 0,-1 1 0 0 0,0-1 0 0 0,1 0 0 0 0,-1 0 0 0 0,1-1 0 0 0,-1 0 0 0 0,1 0 0 0 0,0 0 0 0 0,-1-1 0 0 0,1 1 0 0 0,0-1 0 0 0,9-2 0 0 0,10-1 0 0 0,39-10 0 0 0,-48 8 0 0 0,39-8 0 0 0,263-55 0 0 0,-311 67 0 0 0,1-1 0 0 0,0 1 0 0 0,0 1 0 0 0,-1 0 0 0 0,1 0 0 0 0,0 0 0 0 0,0 1 0 0 0,-1 0 0 0 0,12 3 0 0 0,-18-3 0 0 0,0-1 0 0 0,-1 0 0 0 0,1 1 0 0 0,0-1 0 0 0,0 0 0 0 0,-1 1 0 0 0,1-1 0 0 0,-1 1 0 0 0,1-1 0 0 0,0 1 0 0 0,-1-1 0 0 0,1 1 0 0 0,-1 0 0 0 0,1-1 0 0 0,-1 1 0 0 0,0 0 0 0 0,1-1 0 0 0,-1 1 0 0 0,1 0 0 0 0,-1-1 0 0 0,0 1 0 0 0,0 0 0 0 0,1 1 0 0 0,-1 0 0 0 0,0 0 0 0 0,0-1 0 0 0,0 1 0 0 0,-1 0 0 0 0,1-1 0 0 0,0 1 0 0 0,-1 0 0 0 0,1 0 0 0 0,-1-1 0 0 0,-1 3 0 0 0,-1 3 0 0 0,-1-1 0 0 0,0 1 0 0 0,-1-1 0 0 0,-5 6 0 0 0,-12 12 1 0 0,-1-2 0 0 0,-46 36-1 0 0,-61 31-14 0 0,26-19-203 0 0,-69 71-3321 0 0,133-107-276 0 0,-37 30-3884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0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7 9528 0 0,'8'-7'8927'0'0,"-9"9"-8775"0"0,0-1 0 0 0,0 1 0 0 0,1 0 0 0 0,-1-1 0 0 0,0 1 0 0 0,1 0 0 0 0,-1 0-1 0 0,1 0 1 0 0,-1-1 0 0 0,1 4 0 0 0,-4 12 352 0 0,-23 28 452 0 0,9-16-527 0 0,0-2-16 0 0,-38 47 0 0 0,16-25-209 0 0,25-26-197 0 0,1-1 1 0 0,0 2 0 0 0,-16 39-1 0 0,29-61-292 0 0,0 1-1 0 0,0 0 0 0 0,1-1 0 0 0,-1 1 0 0 0,1-1 1 0 0,0 1-1 0 0,-1 0 0 0 0,1 3 0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3.10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618 1 5064 0 0,'-22'13'1442'0'0,"9"-6"2504"0"0,1 1 0 0 0,-1 1 0 0 0,-11 10 0 0 0,3 6-2526 0 0,-45 67 708 0 0,35-51-1543 0 0,10-15-76 0 0,-33 32 0 0 0,-13 14 177 0 0,54-54-626 0 0,-180 240 224 0 0,177-234-284 0 0,-14 30 0 0 0,27-46 0 0 0,-1 0 0 0 0,1 0 0 0 0,0 1 0 0 0,1-1 0 0 0,0 1 0 0 0,0-1 0 0 0,1 1 0 0 0,0 9 0 0 0,1-17-19 0 0,0 1 1 0 0,0-1-1 0 0,0 1 0 0 0,0-1 0 0 0,0 0 0 0 0,0 1 1 0 0,1-1-1 0 0,-1 1 0 0 0,0-1 0 0 0,1 0 0 0 0,0 1 1 0 0,-1-1-1 0 0,1 0 0 0 0,0 1 0 0 0,-1-1 0 0 0,1 0 1 0 0,0 0-1 0 0,0 0 0 0 0,0 0 0 0 0,0 0 0 0 0,0 0 1 0 0,0 0-1 0 0,0 0 0 0 0,1 0 0 0 0,-1 0 1 0 0,0-1-1 0 0,0 1 0 0 0,1 0 0 0 0,-1-1 0 0 0,0 1 1 0 0,1-1-1 0 0,1 1 0 0 0,3 0-547 0 0,-1-1 1 0 0,1 1-1 0 0,-1-1 0 0 0,1-1 1 0 0,0 1-1 0 0,10-3 0 0 0,9-3-8173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1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37 486 10656 0 0,'-10'-12'1133'0'0,"7"8"-875"0"0,0 1-1 0 0,0-1 1 0 0,0 0-1 0 0,1 0 1 0 0,0 0 0 0 0,-1 0-1 0 0,2-1 1 0 0,-3-4 0 0 0,4 7-50 0 0,-1 0 1 0 0,1 0 0 0 0,-1 0 0 0 0,1 1 0 0 0,0-1 0 0 0,0 0 0 0 0,0 0-1 0 0,0 0 1 0 0,0 0 0 0 0,0 0 0 0 0,1 0 0 0 0,-1 0 0 0 0,0 1 0 0 0,1-1 0 0 0,0 0-1 0 0,-1 0 1 0 0,1 0 0 0 0,0 1 0 0 0,0-1 0 0 0,0 1 0 0 0,0-1 0 0 0,2-1-1 0 0,20-20 458 0 0,1 1-1 0 0,0 1 0 0 0,2 1 0 0 0,1 1 0 0 0,0 1 0 0 0,52-24 0 0 0,226-88 678 0 0,-238 107-1220 0 0,1 4 0 0 0,119-18 0 0 0,6 22-200 0 0,-156 15 77 0 0,1 2-1 0 0,-1 1 0 0 0,43 10 0 0 0,-68-10 1 0 0,1 0 0 0 0,-1 1 0 0 0,16 7 0 0 0,-24-9 0 0 0,0-1 0 0 0,-1 1 0 0 0,0 0 0 0 0,0 1 0 0 0,1-1 0 0 0,-1 0 0 0 0,-1 1 0 0 0,1 0 0 0 0,0 0 0 0 0,-1 0 0 0 0,1 0 0 0 0,-1 0 0 0 0,0 0 0 0 0,0 1 0 0 0,0-1 0 0 0,1 4 0 0 0,0 2 11 0 0,0 0-1 0 0,-1 1 1 0 0,-1-1-1 0 0,1 0 1 0 0,-2 0-1 0 0,1 1 1 0 0,-1-1-1 0 0,-1 0 1 0 0,1 1 0 0 0,-2-1-1 0 0,1 0 1 0 0,-1 0-1 0 0,-1 0 1 0 0,1 0-1 0 0,-2 0 1 0 0,1 0-1 0 0,-1-1 1 0 0,-7 12-1 0 0,-21 32 106 0 0,-2-1 0 0 0,-3-2 0 0 0,-79 84 0 0 0,17-46-4 0 0,49-45-9 0 0,-166 123-121 0 0,162-131-9 0 0,-2-1-1 0 0,-72 29 1 0 0,-28 0 229 0 0,122-51-94 0 0,-1-1 0 0 0,-57 8-1 0 0,83-17-74 0 0,0 0 1 0 0,0-1-1 0 0,0 0 0 0 0,0 0 0 0 0,1-1 1 0 0,-1 0-1 0 0,0-1 0 0 0,0 0 0 0 0,1 0 1 0 0,-17-7-1 0 0,21 7-15 0 0,-1-1 1 0 0,1 1-1 0 0,0-1 1 0 0,0 0-1 0 0,1 1 1 0 0,-1-2-1 0 0,0 1 1 0 0,1 0-1 0 0,0-1 0 0 0,0 0 1 0 0,0 0-1 0 0,0 1 1 0 0,1-2-1 0 0,-1 1 1 0 0,1 0-1 0 0,0 0 1 0 0,0-1-1 0 0,1 1 1 0 0,0-1-1 0 0,-1 0 1 0 0,0-8-1 0 0,1 4-14 0 0,1 0 0 0 0,0 0-1 0 0,1 0 1 0 0,0 0 0 0 0,0 0 0 0 0,1 0-1 0 0,0 0 1 0 0,4-10 0 0 0,3-7-493 0 0,19-35 0 0 0,-4 23-1419 0 0,5 4-3944 0 0,6-1-2151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2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330 342 13272 0 0,'0'0'2153'0'0,"2"-1"-1770"0"0,38-28 1343 0 0,10-7-901 0 0,-23 18-487 0 0,0-2 0 0 0,-2-1 0 0 0,36-36 0 0 0,-56 51-283 0 0,1-1 0 0 0,-1 1 0 0 0,-1-1 0 0 0,1 0 0 0 0,-1 0-1 0 0,4-10 1 0 0,-6 12-10 0 0,0 0 0 0 0,0 0 0 0 0,0 0 0 0 0,-1-1 0 0 0,0 1 0 0 0,0-1 0 0 0,0 1 0 0 0,-1-1 0 0 0,0-10 0 0 0,0 14-15 0 0,0 1-1 0 0,-1-1 1 0 0,1 0 0 0 0,-1 1 0 0 0,1-1 0 0 0,-1 1-1 0 0,0-1 1 0 0,1 1 0 0 0,-1-1 0 0 0,0 1 0 0 0,0-1-1 0 0,0 1 1 0 0,0 0 0 0 0,0-1 0 0 0,0 1 0 0 0,-1 0-1 0 0,1 0 1 0 0,-2-1 0 0 0,0 0 32 0 0,0 1-1 0 0,0-1 1 0 0,0 1 0 0 0,0 0-1 0 0,0 0 1 0 0,0 0-1 0 0,0 1 1 0 0,-1-1 0 0 0,-2 0-1 0 0,-5 1 138 0 0,0 0-1 0 0,0 1 1 0 0,0 0-1 0 0,-18 5 0 0 0,-6 3 114 0 0,1 1 0 0 0,0 3 0 0 0,0 0 0 0 0,-31 19 0 0 0,18-5-84 0 0,-87 66-1 0 0,118-81-137 0 0,1 1 0 0 0,-16 18 0 0 0,26-26-75 0 0,1 1 0 0 0,-1-1-1 0 0,1 1 1 0 0,1 0 0 0 0,-1 0-1 0 0,1 0 1 0 0,0 0 0 0 0,0 1 0 0 0,-3 13-1 0 0,6-18-12 0 0,-1 0 0 0 0,1 0 0 0 0,0 0 0 0 0,0 0 0 0 0,0 0 0 0 0,0 0 0 0 0,0 0 0 0 0,1 0 0 0 0,-1 0 0 0 0,0 0 0 0 0,1-1 0 0 0,0 1 0 0 0,-1 0 0 0 0,1 0 0 0 0,0 0 0 0 0,0 0 0 0 0,0-1 0 0 0,0 1 0 0 0,0 0 0 0 0,0-1 0 0 0,1 1 0 0 0,-1-1 0 0 0,0 0 0 0 0,1 1 0 0 0,-1-1 0 0 0,1 0 0 0 0,0 0 0 0 0,-1 0 0 0 0,1 0 0 0 0,0 0 0 0 0,3 2 0 0 0,2-1 33 0 0,0 0-1 0 0,-1 0 0 0 0,1-1 1 0 0,0 1-1 0 0,0-1 0 0 0,0-1 1 0 0,0 0-1 0 0,7 0 1 0 0,9-2 38 0 0,1-1 0 0 0,-1-2 1 0 0,0 0-1 0 0,40-15 1 0 0,-19 3 56 0 0,58-33-1 0 0,-64 29-280 0 0,-2-1-1 0 0,0-2 1 0 0,-1-1-1 0 0,32-31 1 0 0,-64 53 147 0 0,0 0 1 0 0,0 0-1 0 0,0 0 1 0 0,0 0 0 0 0,0-1-1 0 0,-1 1 1 0 0,0-1-1 0 0,0 0 1 0 0,3-7-1 0 0,-3 0 2 0 0,-5 10 8 0 0,3 1 1 0 0,-3 0 20 0 0,0 0 0 0 0,1 1 0 0 0,-1-1 0 0 0,0 1 0 0 0,1-1 0 0 0,-1 1 0 0 0,1 0-1 0 0,-1 0 1 0 0,1 0 0 0 0,-5 2 0 0 0,-26 17 273 0 0,29-17-267 0 0,-10 6 45 0 0,0 0 1 0 0,0 2-1 0 0,1-1 0 0 0,-15 18 0 0 0,20-19-59 0 0,1 0-1 0 0,0 1 0 0 0,0 0 0 0 0,1 0 0 0 0,1 0 0 0 0,0 0 0 0 0,-5 14 0 0 0,8-19-18 0 0,1 1 0 0 0,-1 0 1 0 0,1 0-1 0 0,0 0 0 0 0,1 0 0 0 0,-1 0 0 0 0,1 0 0 0 0,0 0 0 0 0,1-1 0 0 0,1 9 1 0 0,-2-12-2 0 0,1 0 0 0 0,-1 1 1 0 0,1-1-1 0 0,0 0 0 0 0,0 1 1 0 0,0-1-1 0 0,0 0 1 0 0,0 0-1 0 0,1 0 0 0 0,-1 0 1 0 0,1 0-1 0 0,-1 0 1 0 0,1 0-1 0 0,0 0 0 0 0,0 0 1 0 0,-1-1-1 0 0,1 1 0 0 0,0-1 1 0 0,1 0-1 0 0,-1 1 1 0 0,0-1-1 0 0,0 0 0 0 0,0 0 1 0 0,1 0-1 0 0,-1-1 0 0 0,1 1 1 0 0,3 0-1 0 0,4 1-255 0 0,1-1-1 0 0,0-1 1 0 0,17-1-1 0 0,-19 0-947 0 0,0-1-1 0 0,14-3 0 0 0,-2-2-6834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9672 0 0,'0'0'1252'0'0,"-3"7"1776"0"0,-15 35 2922 0 0,16-36-5545 0 0,0-2-84 0 0,0 0 0 0 0,1 0 0 0 0,-1 1 0 0 0,1-1 0 0 0,-1 6 0 0 0,-1 11 58 0 0,-2-1 1 0 0,0 1-1 0 0,-2-1 0 0 0,-10 22 1 0 0,5-21-235 0 0,10-18-129 0 0,0 0 0 0 0,0 0 1 0 0,0 0-1 0 0,0 1 0 0 0,-1 3 1 0 0,-7 17 131 0 0,10-23 114 0 0,-6 2 81 0 0,14-6-198 0 0,4-7-140 0 0,-2 0-1 0 0,0 0 1 0 0,11-15-1 0 0,11-11 316 0 0,13-13 186 0 0,16-15-504 0 0,-50 55-153 0 0,1 0 1 0 0,-1 1 0 0 0,23-11 0 0 0,-3 4-7245 0 0,-20 9-398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2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59 11664 0 0,'19'-16'1164'0'0,"-15"10"-1067"0"0,-1-3 1466 0 0,3-1 699 0 0,-6 9-2042 0 0,0 0-50 0 0,0 1-1 0 0,0-1 1 0 0,0 0 0 0 0,0 0-1 0 0,0 0 1 0 0,-1 0-1 0 0,1 0 1 0 0,0 1 0 0 0,0-1-1 0 0,-1 0 1 0 0,1 0 0 0 0,-1 0-1 0 0,0 0 1 0 0,-4 0 141 0 0,0-1-1 0 0,0 2 1 0 0,0-1 0 0 0,0 0 0 0 0,0 1-1 0 0,0 0 1 0 0,0 0 0 0 0,0 1 0 0 0,-8 1-1 0 0,-49 14 1379 0 0,52-13-1345 0 0,1-1-175 0 0,1 1 0 0 0,0 1 0 0 0,0 0 0 0 0,0 0 0 0 0,0 0 0 0 0,0 1 0 0 0,1 0 0 0 0,0 0 1 0 0,0 1-1 0 0,0 0 0 0 0,-6 8 0 0 0,12-13-166 0 0,0 0 1 0 0,0 0-1 0 0,0 0 1 0 0,1 1-1 0 0,-1-1 1 0 0,0 0-1 0 0,0 0 1 0 0,1 1-1 0 0,-1-1 1 0 0,1 0-1 0 0,-1 1 0 0 0,1-1 1 0 0,0 1-1 0 0,0-1 1 0 0,-1 1-1 0 0,1-1 1 0 0,0 0-1 0 0,0 1 1 0 0,0-1-1 0 0,1 1 1 0 0,-1-1-1 0 0,0 1 1 0 0,0-1-1 0 0,1 0 0 0 0,-1 1 1 0 0,1-1-1 0 0,-1 0 1 0 0,1 1-1 0 0,0-1 1 0 0,0 0-1 0 0,-1 0 1 0 0,1 1-1 0 0,0-1 1 0 0,0 0-1 0 0,0 0 1 0 0,0 0-1 0 0,0 0 1 0 0,0 0-1 0 0,1 0 0 0 0,-1-1 1 0 0,2 2-1 0 0,4 3-2 0 0,0-1 0 0 0,1-1-1 0 0,0 1 1 0 0,0-1 0 0 0,12 3-1 0 0,29 7 1 0 0,-27-9-256 0 0,0 2 1 0 0,0 1-1 0 0,-1 0 1 0 0,36 19-1 0 0,-39-17-327 0 0,-18-8 571 0 0,-1 1 0 0 0,1-1 0 0 0,-1 1 0 0 0,1-1 0 0 0,-1 1 1 0 0,0-1-1 0 0,1 0 0 0 0,-1 0 0 0 0,0 1 0 0 0,0-1 0 0 0,0 0 1 0 0,0 0-1 0 0,-1 1 0 0 0,-16 14-79 0 0,11-11 160 0 0,-1-1-1 0 0,1 0 1 0 0,-1-1-1 0 0,0 1 1 0 0,-11 2-1 0 0,-4 2 114 0 0,-27 11 521 0 0,-1-2 1 0 0,-65 12-1 0 0,84-24-475 0 0,1 0-1 0 0,-1-2 1 0 0,0-2 0 0 0,1 0 0 0 0,-34-5-1 0 0,62 4-214 0 0,-1-1-1 0 0,1 1 0 0 0,0-1 1 0 0,0 0-1 0 0,0 0 0 0 0,0 0 1 0 0,1 0-1 0 0,-1 0 0 0 0,0-1 1 0 0,-5-2-1 0 0,7 3-57 0 0,0 0 1 0 0,0-1-1 0 0,0 1 0 0 0,1 0 0 0 0,-1 0 1 0 0,0 0-1 0 0,0 0 0 0 0,1-1 0 0 0,-1 1 1 0 0,0 0-1 0 0,1-1 0 0 0,-1 1 1 0 0,1 0-1 0 0,0-1 0 0 0,0 1 0 0 0,-1-1 1 0 0,1 1-1 0 0,0-1 0 0 0,0 1 0 0 0,0 0 1 0 0,0-1-1 0 0,1 1 0 0 0,-1-1 1 0 0,1-1-1 0 0,1-14-623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3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 14080 0 0,'-11'3'1502'0'0,"2"3"-1485"0"0,6-4 99 0 0,-1 0 0 0 0,1 0 0 0 0,0 0 0 0 0,0 1 0 0 0,0-1 0 0 0,0 1 0 0 0,-3 4 0 0 0,-11 14 1169 0 0,-67 86 1890 0 0,66-82-2842 0 0,2 2 0 0 0,-19 37 0 0 0,-71 178 600 0 0,93-210-838 0 0,-10 18 61 0 0,3 1 1 0 0,-23 90-1 0 0,19-17-93 0 0,21-110-164 0 0,1-10 35 0 0,2-1 0 0 0,-1 1-1 0 0,0-1 1 0 0,1 1 0 0 0,-1-1-1 0 0,1 1 1 0 0,0 0 0 0 0,0-1 0 0 0,1 1-1 0 0,-1-1 1 0 0,1 1 0 0 0,1 4-1 0 0,1 0-1429 0 0,-2-2-440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40 113 11376 0 0,'-1'-6'156'0'0,"-1"1"0"0"0,0-1 1 0 0,0 1-1 0 0,0-1 1 0 0,0 1-1 0 0,-1 0 0 0 0,-5-8 1 0 0,-9-12 10261 0 0,17 24-10225 0 0,10-6 1349 0 0,12-3-1592 0 0,15 4 391 0 0,0 0 0 0 0,62 0 0 0 0,-24 6-6349 0 0,-66 0 4566 0 0,16 0-6429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241 789 13824 0 0,'-6'4'9975'0'0,"14"-6"-9879"0"0,0-1 1 0 0,0 0-1 0 0,0-1 0 0 0,0 0 0 0 0,-1 0 0 0 0,0-1 0 0 0,0 0 1 0 0,0 0-1 0 0,11-12 0 0 0,1-2-4 0 0,29-41 1 0 0,-46 57-82 0 0,0-1 0 0 0,0 1 0 0 0,0-1 0 0 0,-1 0 0 0 0,0 0 0 0 0,1 0 0 0 0,-1 0 0 0 0,-1 0 1 0 0,1 0-1 0 0,0-7 0 0 0,-1 9-4 0 0,0 0 0 0 0,0 0 1 0 0,0 0-1 0 0,0 0 0 0 0,0-1 0 0 0,0 1 1 0 0,-1 0-1 0 0,1 0 0 0 0,-1 0 0 0 0,0 0 1 0 0,1 0-1 0 0,-1 0 0 0 0,0 0 1 0 0,0 0-1 0 0,0 0 0 0 0,0 1 0 0 0,-1-1 1 0 0,1 0-1 0 0,0 0 0 0 0,-4-2 1 0 0,4 3-2 0 0,-1 1 1 0 0,0-1-1 0 0,0 0 1 0 0,0 1-1 0 0,0-1 1 0 0,0 1-1 0 0,0-1 1 0 0,1 1-1 0 0,-1 0 1 0 0,0 0-1 0 0,0 0 1 0 0,0 0-1 0 0,0 0 1 0 0,0 1-1 0 0,0-1 1 0 0,-3 2-1 0 0,-32 12 49 0 0,29-11-36 0 0,-19 11 13 0 0,1 2 1 0 0,1 0 0 0 0,0 1 0 0 0,1 2-1 0 0,0 0 1 0 0,-24 28 0 0 0,36-34 21 0 0,0 0 0 0 0,1 1 0 0 0,1 0 0 0 0,0 1 1 0 0,1 0-1 0 0,1 1 0 0 0,0 0 0 0 0,1 0 0 0 0,-8 27 0 0 0,13-36-54 0 0,1 0 0 0 0,0-1 0 0 0,1 1 0 0 0,-1 0 0 0 0,1 0 0 0 0,1-1 0 0 0,-1 1 0 0 0,3 11 0 0 0,-2-15 0 0 0,0 0 0 0 0,0 1 0 0 0,0-1 0 0 0,1 0 0 0 0,-1 0 0 0 0,1 0 0 0 0,-1 0 0 0 0,1-1 0 0 0,0 1 0 0 0,0 0 0 0 0,1-1 0 0 0,-1 1 0 0 0,0-1 0 0 0,1 0 0 0 0,0 0 0 0 0,-1 0 0 0 0,1 0 0 0 0,0 0 0 0 0,3 1 0 0 0,2 1-14 0 0,0-1-1 0 0,0-1 1 0 0,1 1-1 0 0,-1-2 1 0 0,0 1-1 0 0,1-1 1 0 0,-1 0-1 0 0,16-1 1 0 0,-11-1-39 0 0,0 0 1 0 0,-1-1 0 0 0,1-1-1 0 0,-1 0 1 0 0,16-6 0 0 0,-1-3-89 0 0,-1 0-1 0 0,0-2 1 0 0,-1-1 0 0 0,33-26 0 0 0,-15 9-301 0 0,128-101-2163 0 0,-137 102 1599 0 0,0 0 0 0 0,49-63 1 0 0,-39 30-122 0 0,70-133 0 0 0,-25 37 749 0 0,-86 156 419 0 0,24-41 1263 0 0,33-71-1 0 0,-50 88 2375 0 0,-11 29-3167 0 0,-36 46 902 0 0,20-27-1047 0 0,-23 37 0 0 0,-119 229 698 0 0,144-260-996 0 0,-145 256 355 0 0,149-261-404 0 0,2 1 1 0 0,1 1 0 0 0,0-1-1 0 0,2 2 1 0 0,-6 35-1 0 0,12-56-22 0 0,0 0-1 0 0,-1 0 0 0 0,1 0 1 0 0,0 1-1 0 0,1-1 1 0 0,-1 0-1 0 0,0 0 0 0 0,1 0 1 0 0,0 0-1 0 0,0 1 1 0 0,0-1-1 0 0,0 0 0 0 0,0 0 1 0 0,0-1-1 0 0,1 1 1 0 0,0 0-1 0 0,-1 0 0 0 0,1-1 1 0 0,0 1-1 0 0,0-1 1 0 0,1 1-1 0 0,-1-1 1 0 0,5 4-1 0 0,-3-4-35 0 0,-1 0-1 0 0,1 0 1 0 0,0 0 0 0 0,0 0 0 0 0,0-1-1 0 0,0 1 1 0 0,0-1 0 0 0,1 0-1 0 0,-1 0 1 0 0,0-1 0 0 0,0 1 0 0 0,1-1-1 0 0,-1 0 1 0 0,0 0 0 0 0,0-1-1 0 0,1 1 1 0 0,4-2 0 0 0,0 0-180 0 0,1-1 0 0 0,-1-1 1 0 0,0 0-1 0 0,0 0 0 0 0,0 0 1 0 0,-1-1-1 0 0,1-1 0 0 0,-1 1 0 0 0,-1-1 1 0 0,9-8-1 0 0,6-9-1843 0 0,35-45 0 0 0,-21 23 273 0 0,60-75-3541 0 0,-57 70 3186 0 0,79-122-2059 0 0,-18-9 4819 0 0,-96 173-593 0 0,33-64 2066 0 0,7 3 3518 0 0,-29 44-1497 0 0,-15 20-718 0 0,-10 15-2186 0 0,6-5-979 0 0,0 1-1 0 0,0-1 1 0 0,1 1 0 0 0,-1 0 0 0 0,-2 9 0 0 0,-6 10 189 0 0,-118 180 1194 0 0,81-131-1340 0 0,-19 53 23 0 0,44-79-266 0 0,4-7 32 0 0,-17 49-1 0 0,31-73-45 0 0,0 1-1 0 0,2 0 0 0 0,0 1 0 0 0,1-1 0 0 0,-1 30 1 0 0,4-45-14 0 0,0 0 1 0 0,0 0-1 0 0,1 0 1 0 0,-1 0-1 0 0,0 0 1 0 0,1 0-1 0 0,0 0 1 0 0,0 0-1 0 0,0 0 1 0 0,0-1-1 0 0,0 1 1 0 0,1 0-1 0 0,-1-1 1 0 0,1 1-1 0 0,-1-1 1 0 0,1 1-1 0 0,0-1 1 0 0,0 0-1 0 0,0 1 1 0 0,0-1-1 0 0,1 0 1 0 0,-1-1-1 0 0,1 1 1 0 0,2 1-1 0 0,-1-1-118 0 0,0 0 0 0 0,1-1-1 0 0,-1 1 1 0 0,0-1-1 0 0,1 0 1 0 0,-1-1 0 0 0,1 1-1 0 0,-1-1 1 0 0,1 0-1 0 0,-1 0 1 0 0,1 0 0 0 0,-1-1-1 0 0,1 1 1 0 0,-1-1-1 0 0,6-2 1 0 0,19-7-1912 0 0,-1-2-3731 0 0,-3-4-1871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5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3224 0 0,'0'1'12662'0'0,"0"1"-12404"0"0,-1 0 1 0 0,1 0-1 0 0,-1 0 0 0 0,1-1 1 0 0,-1 1-1 0 0,0 0 0 0 0,1 0 0 0 0,-1-1 1 0 0,-2 4-1 0 0,-6 13 1118 0 0,-19 55 1569 0 0,18-47-2169 0 0,5-13-344 0 0,1 0 0 0 0,-6 25 0 0 0,10-7 513 0 0,0-31-943 0 0,0 1 1 0 0,0 0-1 0 0,0-1 0 0 0,0 1 0 0 0,1-1 0 0 0,-1 1 1 0 0,0 0-1 0 0,1-1 0 0 0,-1 1 0 0 0,0-1 0 0 0,1 1 1 0 0,-1-1-1 0 0,0 1 0 0 0,1-1 0 0 0,-1 1 0 0 0,1-1 0 0 0,-1 0 1 0 0,1 1-1 0 0,-1-1 0 0 0,1 0 0 0 0,0 1 0 0 0,-1-1 1 0 0,1 0-1 0 0,-1 1 0 0 0,1-1 0 0 0,0 0 0 0 0,-1 0 1 0 0,1 0-1 0 0,-1 0 0 0 0,2 0 0 0 0,18 1-94 0 0,-13-2 101 0 0,-1-1-1 0 0,1 0 1 0 0,-1-1-1 0 0,0 0 1 0 0,0 0-1 0 0,0 0 1 0 0,-1 0-1 0 0,7-6 1 0 0,-4 4-6 0 0,68-52 146 0 0,-11 7-20 0 0,-51 39-123 0 0,20-20 1 0 0,-20 17-8 0 0,19-14-1 0 0,-33 28 2 0 0,0 0 0 0 0,0 1 0 0 0,0-1 0 0 0,0 0 0 0 0,0 0 0 0 0,0 0 0 0 0,0 0 0 0 0,0 0 0 0 0,0 0 0 0 0,0 0 0 0 0,0 0 0 0 0,0 0 0 0 0,0 0 0 0 0,0 0 0 0 0,0 0 0 0 0,0 0 0 0 0,0 0 0 0 0,0 0 0 0 0,0 0 0 0 0,0 0 0 0 0,0 0 0 0 0,0 1 0 0 0,0-1 0 0 0,0 0 0 0 0,0 0 0 0 0,0 0 0 0 0,0 0 0 0 0,0 0 0 0 0,0 0 0 0 0,1 0 0 0 0,-1 0 0 0 0,0 0 0 0 0,0 0 0 0 0,0 0 0 0 0,0 0 0 0 0,0 0 0 0 0,0 0 0 0 0,0 0 0 0 0,0 0 0 0 0,0 0 0 0 0,0 0 0 0 0,0 0 0 0 0,0 0 0 0 0,0 0 0 0 0,0 0 0 0 0,0 0 0 0 0,0 0 0 0 0,0 0 0 0 0,0 0 0 0 0,1 0 0 0 0,-1 0 0 0 0,0 0 0 0 0,0 0 0 0 0,0 0 0 0 0,0 0 0 0 0,0 0 0 0 0,0 0 0 0 0,0 0 0 0 0,0 0 0 0 0,0 0 0 0 0,0 0 0 0 0,0 0 0 0 0,0 0 0 0 0,0 0 0 0 0,0 0 0 0 0,0 0 0 0 0,-2 7 0 0 0,-5 9 0 0 0,-17 22 46 0 0,16-27-16 0 0,1 1 1 0 0,0 0 0 0 0,0 0-1 0 0,1 1 1 0 0,1 0 0 0 0,-5 16-1 0 0,9-23-20 0 0,0-1 0 0 0,0 0-1 0 0,0 1 1 0 0,1-1 0 0 0,-1 1-1 0 0,1-1 1 0 0,1 1 0 0 0,1 8-1 0 0,-2-12-8 0 0,1-1 0 0 0,-1 1 0 0 0,1-1 1 0 0,-1 1-1 0 0,1-1 0 0 0,0 0 0 0 0,0 1 0 0 0,0-1 0 0 0,0 0 0 0 0,0 1 0 0 0,0-1 0 0 0,0 0 0 0 0,0 0 0 0 0,0 0 0 0 0,1 0 1 0 0,-1 0-1 0 0,0 0 0 0 0,1-1 0 0 0,-1 1 0 0 0,0 0 0 0 0,1 0 0 0 0,-1-1 0 0 0,1 1 0 0 0,-1-1 0 0 0,1 0 0 0 0,0 1 1 0 0,-1-1-1 0 0,1 0 0 0 0,-1 0 0 0 0,1 0 0 0 0,-1 0 0 0 0,1 0 0 0 0,3-1 0 0 0,4 0-1 0 0,-1-1 0 0 0,1 1 0 0 0,0-2 0 0 0,-1 1 0 0 0,1-1 0 0 0,-1-1 0 0 0,0 1 0 0 0,0-2 0 0 0,0 1 0 0 0,10-8 0 0 0,-4 1 0 0 0,-1 0 0 0 0,0-2 0 0 0,-1 1 0 0 0,14-19 0 0 0,37-38 0 0 0,-56 60 0 0 0,-7 9-1 0 0,0 0 1 0 0,0 1-1 0 0,0-1 0 0 0,0 0 0 0 0,0 0 0 0 0,0 1 1 0 0,0-1-1 0 0,0 0 0 0 0,1 0 0 0 0,-1 1 1 0 0,0-1-1 0 0,0 0 0 0 0,0 0 0 0 0,0 0 0 0 0,0 1 1 0 0,0-1-1 0 0,0 0 0 0 0,0 0 0 0 0,1 0 0 0 0,-1 1 1 0 0,0-1-1 0 0,0 0 0 0 0,0 0 0 0 0,1 0 1 0 0,-1 0-1 0 0,0 1 0 0 0,0-1 0 0 0,0 0 0 0 0,1 0 1 0 0,-1 0-1 0 0,0 0 0 0 0,0 0 0 0 0,0 0 0 0 0,1 0 1 0 0,-1 0-1 0 0,0 0 0 0 0,0 1 0 0 0,1-1 1 0 0,-1 0-1 0 0,0 0 0 0 0,0 0 0 0 0,1 0 0 0 0,-1-1 1 0 0,0 1-1 0 0,0 0 0 0 0,1 0 0 0 0,-1 0 1 0 0,0 0-1 0 0,0 0 0 0 0,1 0 0 0 0,-1 0 0 0 0,0 0 1 0 0,0 0-1 0 0,0-1 0 0 0,1 1 0 0 0,-1 0 0 0 0,0 0 1 0 0,0 0-1 0 0,0 0 0 0 0,0-1 0 0 0,1 1 1 0 0,-1 0-1 0 0,0 0 0 0 0,0 0 0 0 0,0-1 0 0 0,0 1 1 0 0,0 0-1 0 0,1 10-2 0 0,0 0 1 0 0,-1 1-1 0 0,0-1 1 0 0,-2 13-1 0 0,1-15 5 0 0,0 1 0 0 0,0 0 0 0 0,1-1 0 0 0,1 1-1 0 0,-1 0 1 0 0,4 15 0 0 0,-3-23-119 0 0,-1 1 0 0 0,1 0 1 0 0,0-1-1 0 0,0 1 0 0 0,0-1 1 0 0,0 1-1 0 0,0-1 0 0 0,0 1 1 0 0,0-1-1 0 0,0 0 0 0 0,0 1 1 0 0,1-1-1 0 0,-1 0 0 0 0,1 0 1 0 0,-1 0-1 0 0,1 0 0 0 0,-1 0 0 0 0,1 0 1 0 0,-1-1-1 0 0,1 1 0 0 0,0 0 1 0 0,-1-1-1 0 0,1 0 0 0 0,3 1 1 0 0,7 0-8401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5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185 143 17447 0 0,'-3'1'176'0'0,"0"1"0"0"0,0 0 0 0 0,-1 0 0 0 0,1 0-1 0 0,1 0 1 0 0,-1 0 0 0 0,0 1 0 0 0,1-1-1 0 0,-5 6 1 0 0,2-1 138 0 0,0 0 0 0 0,-8 15 0 0 0,12-21-255 0 0,1 0-1 0 0,-1 0 0 0 0,1 0 1 0 0,-1 0-1 0 0,1 0 0 0 0,0 0 1 0 0,-1 0-1 0 0,1 0 0 0 0,0 1 1 0 0,0-1-1 0 0,0 0 0 0 0,0 0 1 0 0,0 0-1 0 0,0 0 0 0 0,0 1 1 0 0,0-1-1 0 0,0 0 0 0 0,0 0 1 0 0,1 0-1 0 0,-1 0 0 0 0,0 0 0 0 0,1 1 1 0 0,-1-1-1 0 0,1 0 0 0 0,-1 0 1 0 0,1 0-1 0 0,0 0 0 0 0,0-1 1 0 0,-1 1-1 0 0,1 0 0 0 0,0 0 1 0 0,0 0-1 0 0,0 0 0 0 0,0-1 1 0 0,0 1-1 0 0,0 0 0 0 0,0-1 1 0 0,0 1-1 0 0,1 0 0 0 0,1 0 70 0 0,-1 0-1 0 0,1 0 1 0 0,0 0-1 0 0,-1-1 0 0 0,1 1 1 0 0,0-1-1 0 0,0 1 0 0 0,0-1 1 0 0,-1 0-1 0 0,1 0 1 0 0,0 0-1 0 0,0-1 0 0 0,0 1 1 0 0,4-2-1 0 0,9-4-117 0 0,-1 0 0 0 0,20-12 0 0 0,-28 14-4 0 0,0-1 1 0 0,-1 0-1 0 0,1 0 0 0 0,-1 0 1 0 0,0-1-1 0 0,9-11 1 0 0,0-3-11 0 0,14-26 0 0 0,-24 39 13 0 0,-2 0 0 0 0,1-1 1 0 0,-1 0-1 0 0,0 1 0 0 0,-1-1 0 0 0,0 0 0 0 0,2-12 0 0 0,-4 19 16 0 0,0 0 0 0 0,0 0 0 0 0,0 0 1 0 0,0 0-1 0 0,0-1 0 0 0,0 1 0 0 0,0 0 0 0 0,0 0 0 0 0,0 0 0 0 0,-1 0 0 0 0,1-1 0 0 0,-1 1 0 0 0,1 0 0 0 0,0 0 0 0 0,-1 0 1 0 0,0 0-1 0 0,1 0 0 0 0,-1 0 0 0 0,0 0 0 0 0,1 0 0 0 0,-1 0 0 0 0,-2-1 0 0 0,2 1 26 0 0,-1 1 1 0 0,1-1-1 0 0,-1 0 0 0 0,1 1 1 0 0,-1-1-1 0 0,0 1 0 0 0,0-1 0 0 0,1 1 1 0 0,-1 0-1 0 0,0-1 0 0 0,1 1 0 0 0,-1 0 1 0 0,0 0-1 0 0,0 0 0 0 0,-1 1 1 0 0,-5 0 81 0 0,1 1 0 0 0,1 0 0 0 0,-1 0 1 0 0,0 1-1 0 0,0 0 0 0 0,-7 4 0 0 0,-38 25 19 0 0,46-28-126 0 0,-13 9 8 0 0,-74 54 9 0 0,83-58-44 0 0,0 1 1 0 0,0 0-1 0 0,1 0 0 0 0,0 1 1 0 0,1 0-1 0 0,-9 15 0 0 0,10-14 14 0 0,1 0 0 0 0,0 0 1 0 0,1 1-1 0 0,1 0 0 0 0,-5 21 0 0 0,8-29-57 0 0,0 0 0 0 0,0 0 0 0 0,1 0-1 0 0,0 0 1 0 0,0-1 0 0 0,0 1 0 0 0,1 0 0 0 0,-1 0 0 0 0,1 0 0 0 0,1 0-1 0 0,-1-1 1 0 0,1 1 0 0 0,-1 0 0 0 0,1-1 0 0 0,0 1 0 0 0,1-1 0 0 0,-1 0-1 0 0,1 0 1 0 0,3 4 0 0 0,-3-5-201 0 0,1 0 1 0 0,-1-1-1 0 0,1 1 0 0 0,0-1 0 0 0,0 0 1 0 0,0 0-1 0 0,0 0 0 0 0,0 0 0 0 0,0-1 1 0 0,0 1-1 0 0,1-1 0 0 0,-1 0 0 0 0,0-1 1 0 0,1 1-1 0 0,-1-1 0 0 0,1 0 0 0 0,-1 0 0 0 0,7-1 1 0 0,14-2-1734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5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1187 1 15520 0 0,'0'0'1407'0'0,"-7"2"-1135"0"0,-6 6 738 0 0,0 0 0 0 0,1 0-1 0 0,0 1 1 0 0,-21 20 0 0 0,3-3 323 0 0,26-22-1191 0 0,-15 10 363 0 0,2 1 0 0 0,0 0-1 0 0,1 2 1 0 0,-18 22 0 0 0,13-7-418 0 0,1 1-1 0 0,1 0 0 0 0,2 2 1 0 0,-21 61-1 0 0,2 2-71 0 0,-42 119 34 0 0,-6 23-1148 0 0,58-178 69 0 0,-62 106-1 0 0,65-131 1261 0 0,-2-1-1 0 0,-2-1 0 0 0,-1-1 1 0 0,-1-1-1 0 0,-39 33 0 0 0,38-40 49 0 0,-59 40 0 0 0,79-60-109 0 0,0 0 1 0 0,0-1-1 0 0,-1 0 0 0 0,0 0 0 0 0,0-1 1 0 0,0-1-1 0 0,0 0 0 0 0,0 0 0 0 0,-1-1 0 0 0,-18 1 1 0 0,27-3-99 0 0,0 0 1 0 0,0 0-1 0 0,1 0 1 0 0,-1-1-1 0 0,0 1 1 0 0,1-1-1 0 0,-1 0 1 0 0,0 0-1 0 0,1 0 1 0 0,-1 0-1 0 0,1 0 1 0 0,-1 0-1 0 0,1-1 1 0 0,0 1-1 0 0,0-1 1 0 0,-1 1 0 0 0,-2-5-1 0 0,2 3-11 0 0,0-1-1 0 0,1 0 1 0 0,0 1 0 0 0,0-1-1 0 0,0 0 1 0 0,0 0 0 0 0,0 0-1 0 0,1-1 1 0 0,0 1 0 0 0,-1-5-1 0 0,0-9 25 0 0,0 0 1 0 0,1 0-1 0 0,1 0 0 0 0,4-23 1 0 0,-1 19 9 0 0,1 0 0 0 0,2 0 0 0 0,0 1 0 0 0,13-29 0 0 0,-5 12 57 0 0,-6 18-42 0 0,1 0 0 0 0,1 1 0 0 0,0 1 0 0 0,20-26 0 0 0,-3 8 52 0 0,35-33 1 0 0,-22 30-80 0 0,61-44 0 0 0,-48 41-69 0 0,123-77-2439 0 0,-137 94 946 0 0,-3 1 185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6.3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79 7632 0 0,'0'0'348'0'0,"9"0"114"0"0,-1-2-441 0 0,-7 0 24 0 0,-1 1 35 0 0,9-5 1313 0 0,-1 0 0 0 0,13-5 0 0 0,12-9 920 0 0,-29 18-2157 0 0,1-1 1 0 0,0 1 0 0 0,-1 0 0 0 0,1 0 0 0 0,0 0 0 0 0,0 1 0 0 0,7-2 0 0 0,14-4 67 0 0,-22 5-209 0 0,0 1-1 0 0,-1 0 0 0 0,1 0 0 0 0,0 1 0 0 0,0-1 0 0 0,0 1 0 0 0,-1 0 0 0 0,1-1 0 0 0,0 2 0 0 0,0-1 0 0 0,4 1 0 0 0,1 2 6 0 0,0-1 0 0 0,0 1 0 0 0,12 6-1 0 0,-19-8-18 0 0,-1 0-1 0 0,1 0 0 0 0,0 1 0 0 0,-1-1 0 0 0,1 0 1 0 0,0 1-1 0 0,-1-1 0 0 0,3 4 0 0 0,0 0 9 0 0,0 3 34 0 0,-2-2-33 0 0,-1 0 0 0 0,0 0 0 0 0,-1 0 0 0 0,0 0 0 0 0,0 0 0 0 0,0 0 0 0 0,0 0-1 0 0,-1 0 1 0 0,0 0 0 0 0,-1 0 0 0 0,1 0 0 0 0,-1 0 0 0 0,0 0 0 0 0,-5 9 0 0 0,-3 4-14 0 0,0-1 1 0 0,-2 1-1 0 0,0-2 0 0 0,-20 23 0 0 0,28-35 18 0 0,-8 8 59 0 0,1 1 0 0 0,-17 26-1 0 0,25-36-68 0 0,0-1-1 0 0,0 0 1 0 0,-1 1-1 0 0,1-1 0 0 0,-1-1 1 0 0,0 1-1 0 0,0 0 0 0 0,0-1 1 0 0,0 0-1 0 0,0 0 0 0 0,-1 0 1 0 0,-7 2-1 0 0,-13 6 17 0 0,13-3-4 0 0,-1-2 0 0 0,0 0 0 0 0,-16 5 0 0 0,24-10-30 0 0,147-8-60 0 0,-131 7 79 0 0,-1 1-1 0 0,0-2 0 0 0,0 1 0 0 0,0-2 0 0 0,0 1 0 0 0,0-1 0 0 0,0-1 0 0 0,18-9 0 0 0,0-3-87 0 0,40-30 0 0 0,-41 27-201 0 0,-20 13-424 0 0,1 0-1 0 0,12-13 1 0 0,-3 2-4673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3.6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263 851 9216 0 0,'0'0'10538'0'0,"14"-3"-8266"0"0,-4-2-2019 0 0,-1 0 0 0 0,0-1 1 0 0,0 1-1 0 0,0-2 0 0 0,-1 1 0 0 0,1-1 0 0 0,8-11 1 0 0,-12 13-252 0 0,-1-1 1 0 0,1 0-1 0 0,-1 1 1 0 0,0-2-1 0 0,-1 1 1 0 0,1 0-1 0 0,-1-1 1 0 0,-1 0-1 0 0,1 1 1 0 0,-1-1-1 0 0,2-14 1 0 0,-3 17-1 0 0,-1 1 1 0 0,0-1 0 0 0,-1 1-1 0 0,1-1 1 0 0,0 0-1 0 0,-1 1 1 0 0,0-1-1 0 0,0 1 1 0 0,0-1-1 0 0,0 1 1 0 0,-1 0-1 0 0,0-1 1 0 0,1 1-1 0 0,-1 0 1 0 0,0 0-1 0 0,-3-3 1 0 0,3 4 5 0 0,1 0 0 0 0,-1 0-1 0 0,1 1 1 0 0,-1-1 0 0 0,0 1 0 0 0,0-1 0 0 0,0 1 0 0 0,0 0-1 0 0,0-1 1 0 0,0 1 0 0 0,0 0 0 0 0,0 1 0 0 0,0-1 0 0 0,-1 0-1 0 0,1 1 1 0 0,0-1 0 0 0,-1 1 0 0 0,1-1 0 0 0,0 1 0 0 0,-1 0 0 0 0,1 0-1 0 0,0 0 1 0 0,-1 1 0 0 0,1-1 0 0 0,0 0 0 0 0,-3 2 0 0 0,-10 3 330 0 0,0 1 0 0 0,0 0 0 0 0,-21 13 0 0 0,12-5-2 0 0,10-6-123 0 0,0 0-1 0 0,-12 10 1 0 0,8-3-7 0 0,-7 5 135 0 0,-38 37 1 0 0,57-50-317 0 0,0-1 0 0 0,1 1 1 0 0,-1 0-1 0 0,2 0 0 0 0,-1 0 1 0 0,1 1-1 0 0,0 0 0 0 0,1-1 0 0 0,-1 1 1 0 0,2 1-1 0 0,-3 9 0 0 0,4-15-24 0 0,1 1 0 0 0,-1-1 0 0 0,1 1 0 0 0,0-1 0 0 0,0 1 0 0 0,0-1 0 0 0,0 1 0 0 0,1-1-1 0 0,0 1 1 0 0,-1-1 0 0 0,1 1 0 0 0,1-1 0 0 0,-1 0 0 0 0,0 1 0 0 0,1-1 0 0 0,-1 0 0 0 0,1 0 0 0 0,0 0 0 0 0,3 3 0 0 0,-2-3-2 0 0,-1-1 0 0 0,1 1 0 0 0,0-1 0 0 0,0 0 1 0 0,1 0-1 0 0,-1 0 0 0 0,0 0 0 0 0,1-1 0 0 0,-1 1 1 0 0,1-1-1 0 0,-1 0 0 0 0,1 0 0 0 0,0 0 0 0 0,-1 0 1 0 0,1-1-1 0 0,0 0 0 0 0,5 0 0 0 0,1 0-77 0 0,-1-1-1 0 0,1 0 1 0 0,-1-1 0 0 0,1 0-1 0 0,-1-1 1 0 0,0 1 0 0 0,1-2-1 0 0,13-7 1 0 0,5-4-1164 0 0,32-25 1 0 0,-52 34 920 0 0,30-22-1226 0 0,-2-1-1 0 0,-1-3 1 0 0,-1 0 0 0 0,33-43 0 0 0,104-159-371 0 0,-90 108 1693 0 0,-26 39 197 0 0,70-85-1 0 0,-98 143 353 0 0,-18 21 94 0 0,-1-1 0 0 0,8-10 1 0 0,-4 9 795 0 0,-11 10-1091 0 0,0-1 0 0 0,0 1 0 0 0,-1 0-1 0 0,1-1 1 0 0,0 1 0 0 0,0-1 0 0 0,-1 0 0 0 0,1 1-1 0 0,0-1 1 0 0,-1 1 0 0 0,1-1 0 0 0,0 0 0 0 0,-1 0 0 0 0,1 1-1 0 0,-1-1 1 0 0,1 0 0 0 0,-1 0 0 0 0,1-1 0 0 0,-1 2-52 0 0,0 0 0 0 0,0 0 0 0 0,0 0 0 0 0,0 0 0 0 0,1 0 0 0 0,-1 0 0 0 0,0 0 0 0 0,0 0 0 0 0,0-1 0 0 0,0 1 0 0 0,0 0 0 0 0,0 0 0 0 0,1 0 0 0 0,-1 0 0 0 0,0 0 0 0 0,0 0 0 0 0,0 0 0 0 0,0 0 0 0 0,1 0 0 0 0,-1 0 0 0 0,0 0 0 0 0,0 1 0 0 0,0-1 0 0 0,0 0 0 0 0,0 0 0 0 0,0 0 0 0 0,1 0 0 0 0,-1 0 0 0 0,0 0 0 0 0,0 0 0 0 0,0 0 0 0 0,0 0 0 0 0,0 0 0 0 0,0 0 0 0 0,1 1 0 0 0,-1-1 0 0 0,0 0 0 0 0,0 0 0 0 0,0 0 1 0 0,0 0-1 0 0,0 0 0 0 0,0 0 0 0 0,0 1 0 0 0,0-1 0 0 0,-7 13 490 0 0,-1 1 0 0 0,0-1 0 0 0,-1-1 0 0 0,-10 12 0 0 0,-54 73 781 0 0,25-30-715 0 0,-173 215 802 0 0,115-129-1057 0 0,57-78-256 0 0,37-57-87 0 0,1 1-1 0 0,1 0 1 0 0,1 1-1 0 0,0-1 1 0 0,-7 31-1 0 0,15-48-27 0 0,0 0 0 0 0,1 0 0 0 0,-1 0 0 0 0,1 0 0 0 0,0 0 0 0 0,-1-1 1 0 0,1 1-1 0 0,0 0 0 0 0,0 0 0 0 0,0 0 0 0 0,1 0 0 0 0,-1 0 0 0 0,0 0 0 0 0,1 0 0 0 0,-1 0 0 0 0,1-1 0 0 0,0 1 0 0 0,-1 0 0 0 0,1 0 0 0 0,0-1 0 0 0,0 1 1 0 0,0 0-1 0 0,1-1 0 0 0,-1 1 0 0 0,0-1 0 0 0,0 1 0 0 0,1-1 0 0 0,-1 0 0 0 0,2 2 0 0 0,0-2 1 0 0,1 1 0 0 0,-1-1 0 0 0,0 1 0 0 0,0-1 0 0 0,1 0 0 0 0,-1-1 0 0 0,0 1 0 0 0,1 0 0 0 0,-1-1 0 0 0,1 0 0 0 0,-1 0 0 0 0,1 0 0 0 0,-1 0 0 0 0,1 0 0 0 0,4-2 0 0 0,12-3-499 0 0,0-1-1 0 0,0 0 1 0 0,-1-2 0 0 0,21-11 0 0 0,-8 1-841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6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38 8752 0 0,'-7'4'8287'0'0,"-4"9"-6401"0"0,9-12-1767 0 0,1 0-1 0 0,-1 0 1 0 0,1 1 0 0 0,0-1-1 0 0,0 1 1 0 0,0-1-1 0 0,-1 1 1 0 0,0 2 0 0 0,-9 26 582 0 0,2 0-1 0 0,-7 38 1 0 0,16-65-659 0 0,-2 5 39 0 0,0 0-1 0 0,1 0 1 0 0,0 11-1 0 0,1-17-66 0 0,0 0 0 0 0,1 1-1 0 0,-1-1 1 0 0,0 0 0 0 0,1 0 0 0 0,0 1-1 0 0,-1-1 1 0 0,1 0 0 0 0,0 0 0 0 0,0 0-1 0 0,0 0 1 0 0,0 0 0 0 0,1 0 0 0 0,-1 0 0 0 0,4 3-1 0 0,-4-4 2 0 0,-1 0-1 0 0,1-1 1 0 0,0 1 0 0 0,0-1-1 0 0,0 1 1 0 0,0-1-1 0 0,0 0 1 0 0,1 1 0 0 0,-1-1-1 0 0,0 0 1 0 0,0 0-1 0 0,0 1 1 0 0,0-1 0 0 0,0 0-1 0 0,0 0 1 0 0,0 0-1 0 0,0 0 1 0 0,1-1 0 0 0,-1 1-1 0 0,0 0 1 0 0,0 0-1 0 0,1-1 1 0 0,23-10 234 0 0,-22 10-210 0 0,15-9 135 0 0,0 0-1 0 0,22-18 1 0 0,-13 6-78 0 0,42-46 1 0 0,0-17 213 0 0,-56 68-651 0 0,-12 14 211 0 0,1 0 1 0 0,0 0 0 0 0,0 0-1 0 0,1 0 1 0 0,-1 1-1 0 0,0-1 1 0 0,1 1-1 0 0,0-1 1 0 0,3-1-1 0 0,4 0-698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6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205 220 12528 0 0,'0'0'1133'0'0,"14"7"-373"0"0,-10-6-472 0 0,1 1 0 0 0,-1-1 0 0 0,0 0 0 0 0,0 0 0 0 0,1-1 0 0 0,-1 1 0 0 0,1-1 0 0 0,-1 0 0 0 0,0 0 0 0 0,1 0 0 0 0,4-1 0 0 0,7-2 214 0 0,25-9-1 0 0,-38 11-463 0 0,4-2 74 0 0,1-1 1 0 0,-1 0-1 0 0,0-1 1 0 0,0 1-1 0 0,0-1 0 0 0,0-1 1 0 0,-1 1-1 0 0,0-1 0 0 0,0 0 1 0 0,6-9-1 0 0,-9 11-9 0 0,-1 0-1 0 0,0 0 0 0 0,1 1 1 0 0,-2-1-1 0 0,1 0 1 0 0,0-1-1 0 0,-1 1 1 0 0,0 0-1 0 0,0 0 1 0 0,0-1-1 0 0,0 1 0 0 0,-1-1 1 0 0,1 1-1 0 0,-1-1 1 0 0,0 1-1 0 0,-1 0 1 0 0,1-1-1 0 0,-2-6 1 0 0,1 8-11 0 0,0-1 0 0 0,0 1 1 0 0,0 0-1 0 0,0 0 0 0 0,-1-1 1 0 0,1 1-1 0 0,-1 0 1 0 0,0 0-1 0 0,0 0 0 0 0,0 1 1 0 0,0-1-1 0 0,0 0 0 0 0,-1 1 1 0 0,1 0-1 0 0,-1-1 1 0 0,0 1-1 0 0,0 0 0 0 0,0 0 1 0 0,1 1-1 0 0,-2-1 0 0 0,1 0 1 0 0,0 1-1 0 0,0 0 1 0 0,-5-2-1 0 0,-4 2 77 0 0,0-1 1 0 0,0 2-1 0 0,0 0 1 0 0,0 0-1 0 0,0 1 0 0 0,0 0 1 0 0,0 1-1 0 0,0 1 1 0 0,-22 7-1 0 0,17-4-133 0 0,0 1-1 0 0,1 1 0 0 0,-1 0 1 0 0,1 1-1 0 0,-26 21 1 0 0,32-23-20 0 0,1 1 0 0 0,1 0 0 0 0,0 1 0 0 0,0 0 0 0 0,0 0 0 0 0,1 1 1 0 0,1 0-1 0 0,-1 0 0 0 0,2 1 0 0 0,-1 0 0 0 0,2-1 0 0 0,-1 2 0 0 0,2-1 1 0 0,-1 0-1 0 0,1 1 0 0 0,1 0 0 0 0,-1 13 0 0 0,3-20-19 0 0,0 0 0 0 0,0 0 0 0 0,0 0 0 0 0,1 0 0 0 0,-1-1 0 0 0,1 1 0 0 0,1 0 0 0 0,-1 0 0 0 0,1-1 0 0 0,-1 1 0 0 0,1 0 0 0 0,1-1 0 0 0,-1 0 0 0 0,1 1 0 0 0,-1-1 0 0 0,1 0 0 0 0,0 0 0 0 0,1-1 0 0 0,3 5 0 0 0,-1-4-4 0 0,-1 0 0 0 0,0 0 0 0 0,1 0 0 0 0,-1-1-1 0 0,1 1 1 0 0,0-2 0 0 0,0 1 0 0 0,1 0 0 0 0,-1-1 0 0 0,0-1 0 0 0,1 1-1 0 0,0-1 1 0 0,12 1 0 0 0,-4-1-39 0 0,1-1 0 0 0,-1-1 0 0 0,0 0 0 0 0,1-2 0 0 0,-1 1 0 0 0,0-2 1 0 0,0 0-1 0 0,27-12 0 0 0,-35 14 23 0 0,-1-2 0 0 0,1 1 0 0 0,-1-1 0 0 0,0 0 0 0 0,0 0 0 0 0,-1-1 0 0 0,1 0 0 0 0,-1 0 1 0 0,0 0-1 0 0,-1 0 0 0 0,1-1 0 0 0,-1 0 0 0 0,0 0 0 0 0,0 0 0 0 0,-1-1 0 0 0,1 1 0 0 0,-2-1 0 0 0,1 1 1 0 0,-1-1-1 0 0,0 0 0 0 0,1-8 0 0 0,-1 5 49 0 0,-1 1 0 0 0,-1 0 0 0 0,0 0-1 0 0,0 0 1 0 0,-1-1 0 0 0,0 1 0 0 0,0 0 0 0 0,-1 0 0 0 0,0 0 0 0 0,-1 0 0 0 0,0 0 0 0 0,-6-12 0 0 0,6 17-14 0 0,1-1 1 0 0,-1 1 0 0 0,0 0 0 0 0,0 0 0 0 0,0 0 0 0 0,-1 0 0 0 0,1 1-1 0 0,-1-1 1 0 0,0 1 0 0 0,0 0 0 0 0,0 0 0 0 0,-1 0 0 0 0,1 1 0 0 0,-1 0-1 0 0,1-1 1 0 0,-1 2 0 0 0,0-1 0 0 0,0 0 0 0 0,0 1 0 0 0,0 0 0 0 0,0 0-1 0 0,0 0 1 0 0,-9 1 0 0 0,9 0-26 0 0,0 0-1 0 0,0 1 1 0 0,0 0 0 0 0,1 0-1 0 0,-1 0 1 0 0,0 0-1 0 0,1 1 1 0 0,-1-1-1 0 0,1 1 1 0 0,-8 5 0 0 0,4-2-29 0 0,0 1 1 0 0,0 0 0 0 0,1 0 0 0 0,-9 11 0 0 0,14-16-45 0 0,1 1 0 0 0,-1 0 0 0 0,1 1 1 0 0,0-1-1 0 0,-1 0 0 0 0,1 0 0 0 0,0 0 0 0 0,0 1 1 0 0,0 2-1 0 0,-3 14-6359 0 0,4-3-1514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29 4144 0 0,'-7'-4'19838'0'0,"-1"33"-19711"0"0,2-10 100 0 0,1-1 0 0 0,-3 26 1 0 0,0-2 52 0 0,6-30-209 0 0,1 0 0 0 0,0 17 1 0 0,1-28-70 0 0,0 0 1 0 0,1-1 0 0 0,-1 1 0 0 0,0 0 0 0 0,0 0 0 0 0,0-1 0 0 0,1 1-1 0 0,-1 0 1 0 0,0-1 0 0 0,1 1 0 0 0,-1 0 0 0 0,1-1 0 0 0,-1 1 0 0 0,0-1-1 0 0,1 1 1 0 0,-1-1 0 0 0,1 1 0 0 0,0-1 0 0 0,-1 1 0 0 0,1-1 0 0 0,-1 1-1 0 0,1-1 1 0 0,0 0 0 0 0,1 1 0 0 0,16 3 3 0 0,-12-4 6 0 0,-1-1 0 0 0,1 0 0 0 0,0 0 1 0 0,0-1-1 0 0,0 0 0 0 0,-1 0 0 0 0,1 0 0 0 0,-1-1 1 0 0,8-4-1 0 0,5-4 6 0 0,22-18 1 0 0,12-11-237 0 0,68-56 42 0 0,-60 45 204 0 0,-59 50 438 0 0,-2 14 186 0 0,-2-4-376 0 0,0 0 1 0 0,-7 13 0 0 0,-5 14 3 0 0,13-28-254 0 0,0 0 0 0 0,0-1-1 0 0,1 1 1 0 0,0 0 0 0 0,1 0-1 0 0,0 0 1 0 0,0 0 0 0 0,1 0-1 0 0,1 9 1 0 0,-1-11-190 0 0,0-1 0 0 0,1 1 0 0 0,0-1 0 0 0,0 0-1 0 0,0 1 1 0 0,1-1 0 0 0,0 0 0 0 0,-1-1 0 0 0,2 1 0 0 0,-1 0-1 0 0,1-1 1 0 0,-1 0 0 0 0,9 8 0 0 0,-1-5-1915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7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2760 0 0,'0'0'125'0'0,"-1"1"-3"0"0,-13 20 6619 0 0,-13 28 0 0 0,-9 15-3505 0 0,-87 127-1127 0 0,85-130-1916 0 0,-12 34-101 0 0,44-78-225 0 0,0 2-1114 0 0,3-13 483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152 343 14024 0 0,'-10'-7'1494'0'0,"9"7"-1413"0"0,0-1-1 0 0,0 1 1 0 0,0-1 0 0 0,0 0-1 0 0,1 1 1 0 0,-1-1 0 0 0,0 0-1 0 0,0 0 1 0 0,0 0 0 0 0,1 0-1 0 0,-1 0 1 0 0,1 0 0 0 0,-1 0-1 0 0,0 0 1 0 0,1 0 0 0 0,0 0-1 0 0,-1 0 1 0 0,1 0 0 0 0,0 0-1 0 0,-1 0 1 0 0,1-2-1 0 0,0 0 178 0 0,0 0 0 0 0,0 1-1 0 0,0-1 1 0 0,1 0-1 0 0,-1 0 1 0 0,1 1 0 0 0,0-1-1 0 0,2-4 1 0 0,1-2 205 0 0,0 1 0 0 0,1 0 0 0 0,0 0 0 0 0,11-12 0 0 0,3-3 131 0 0,1 1-1 0 0,1 1 1 0 0,1 1-1 0 0,33-22 1 0 0,-23 22-84 0 0,2 1 0 0 0,0 2 0 0 0,53-18 0 0 0,-74 31-481 0 0,0 1 0 0 0,0 1 0 0 0,0 0 1 0 0,1 0-1 0 0,-1 1 0 0 0,0 1 0 0 0,1 0 0 0 0,13 3 1 0 0,-1 0 134 0 0,-1 2 1 0 0,1 1 0 0 0,28 11-1 0 0,-11-1-44 0 0,54 30 0 0 0,-81-37-114 0 0,0 0 0 0 0,-1 2 0 0 0,0 0-1 0 0,0 1 1 0 0,-2 0 0 0 0,1 1 0 0 0,-2 0 0 0 0,1 1 0 0 0,-2 1-1 0 0,13 19 1 0 0,-22-29-6 0 0,1 0 0 0 0,-1 0 0 0 0,0 1 0 0 0,0-1-1 0 0,0 0 1 0 0,-1 1 0 0 0,0-1 0 0 0,0 1 0 0 0,0 0 0 0 0,-1-1-1 0 0,0 1 1 0 0,-1 6 0 0 0,0-3 0 0 0,0 0 0 0 0,-1 0-1 0 0,-1 0 1 0 0,1 0 0 0 0,-1-1-1 0 0,-9 17 1 0 0,1-7 3 0 0,0 0 1 0 0,-2 0-1 0 0,0-1 0 0 0,-1-1 1 0 0,-25 24-1 0 0,-147 114 226 0 0,128-108-207 0 0,-42 28 80 0 0,79-60-52 0 0,-1-1 1 0 0,-45 18-1 0 0,-97 22 100 0 0,134-46-110 0 0,0-1 0 0 0,-1-1 0 0 0,-48 0-1 0 0,69-4-23 0 0,0-2 0 0 0,-1 0-1 0 0,1 0 1 0 0,0-1 0 0 0,0 0-1 0 0,0 0 1 0 0,-13-6 0 0 0,18 6-11 0 0,1 0 1 0 0,0 0-1 0 0,1-1 1 0 0,-1 1-1 0 0,0-1 1 0 0,1 1-1 0 0,-1-1 1 0 0,1 0-1 0 0,0-1 0 0 0,0 1 1 0 0,0-1-1 0 0,0 1 1 0 0,1-1-1 0 0,-1 0 1 0 0,1 0-1 0 0,0 0 1 0 0,0 0-1 0 0,1 0 1 0 0,-3-6-1 0 0,2 0-53 0 0,0 0 1 0 0,1 0-1 0 0,0 0 0 0 0,1 0 0 0 0,-1 0 1 0 0,2 0-1 0 0,0 0 0 0 0,0 0 1 0 0,0 0-1 0 0,2 1 0 0 0,-1-1 0 0 0,1 0 1 0 0,0 1-1 0 0,1-1 0 0 0,7-11 0 0 0,-5 9-41 0 0,2 1 0 0 0,-1 0 0 0 0,1 0 0 0 0,1 1 0 0 0,0 0 0 0 0,0 0 0 0 0,1 1-1 0 0,0 1 1 0 0,1-1 0 0 0,0 2 0 0 0,14-9 0 0 0,45-15-2358 0 0,-31 17 455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258 289 14712 0 0,'0'0'3241'0'0,"12"-10"-2181"0"0,68-76-386 0 0,-68 72-679 0 0,-2 3 55 0 0,0-2 0 0 0,12-18 0 0 0,-20 28-28 0 0,0-1 1 0 0,0 1-1 0 0,-1-1 0 0 0,1 1 1 0 0,-1-1-1 0 0,0 0 0 0 0,0 0 1 0 0,0 1-1 0 0,0-1 1 0 0,-1 0-1 0 0,0 0 0 0 0,1 0 1 0 0,-1 0-1 0 0,-2-7 0 0 0,1 3 25 0 0,0 4 5 0 0,1 0 1 0 0,-1 0 0 0 0,0 1 0 0 0,-1-1-1 0 0,1 0 1 0 0,-3-4 0 0 0,3 7 7 0 0,0-1 0 0 0,0 1 1 0 0,-1-1-1 0 0,1 1 0 0 0,-1 0 0 0 0,1 0 0 0 0,-1-1 1 0 0,1 1-1 0 0,-1 0 0 0 0,0 0 0 0 0,1 0 0 0 0,-1 1 0 0 0,0-1 1 0 0,0 0-1 0 0,-3 0 0 0 0,-1 0 87 0 0,0 0 1 0 0,0 0-1 0 0,0 0 0 0 0,0 1 1 0 0,0 0-1 0 0,0 1 0 0 0,0-1 1 0 0,0 1-1 0 0,0 0 0 0 0,1 0 1 0 0,-1 1-1 0 0,0 0 0 0 0,-7 3 1 0 0,-8 5 307 0 0,0 1 1 0 0,-22 16-1 0 0,10-6-40 0 0,15-11-318 0 0,1 2-1 0 0,0 0 1 0 0,1 1 0 0 0,-25 25 0 0 0,34-31-74 0 0,1 1 0 0 0,0-1 0 0 0,1 1 0 0 0,-1 0 1 0 0,1 1-1 0 0,1-1 0 0 0,0 1 0 0 0,0 0 0 0 0,1 0 1 0 0,0 0-1 0 0,0 0 0 0 0,-1 12 0 0 0,3-19-23 0 0,1 0-1 0 0,0 0 1 0 0,0 0-1 0 0,0 1 1 0 0,0-1-1 0 0,1 0 1 0 0,-1 0-1 0 0,0 0 1 0 0,1 0-1 0 0,-1 0 1 0 0,1 0-1 0 0,0 0 1 0 0,0 0-1 0 0,0 0 1 0 0,0-1-1 0 0,0 1 1 0 0,0 0-1 0 0,0 0 1 0 0,1-1-1 0 0,-1 1 1 0 0,1-1-1 0 0,-1 1 1 0 0,1-1-1 0 0,-1 0 1 0 0,1 1-1 0 0,0-1 1 0 0,0 0-1 0 0,-1 0 1 0 0,1 0-1 0 0,0 0 1 0 0,0-1-1 0 0,0 1 1 0 0,0 0-1 0 0,4 0 1 0 0,2 0 0 0 0,0 1 0 0 0,1-1-1 0 0,-1-1 1 0 0,0 0 0 0 0,0 0 0 0 0,1 0 0 0 0,11-3 0 0 0,-6 0 8 0 0,0-1-1 0 0,-1 0 1 0 0,1-1 0 0 0,16-9 0 0 0,48-31 97 0 0,-55 30-91 0 0,-2 0 1 0 0,1-2 0 0 0,-2 0 0 0 0,25-28 0 0 0,-44 44-12 0 0,0 1 0 0 0,-1 0-1 0 0,0 0 0 0 0,1-1 1 0 0,-1 1-1 0 0,0 0 1 0 0,1-1-1 0 0,-1 1 1 0 0,0 0-1 0 0,1-1 0 0 0,-1 1 1 0 0,0 0-1 0 0,0-1 1 0 0,0 1-1 0 0,1 0 1 0 0,-1-1-1 0 0,0 1 0 0 0,0-1 1 0 0,0 1-1 0 0,0 0 1 0 0,0-1-1 0 0,0 1 1 0 0,1-1-1 0 0,-1 1 0 0 0,0-1 1 0 0,0 1-1 0 0,-1 0 1 0 0,1-1-1 0 0,0 0 1 0 0,-15 23 274 0 0,7-8-220 0 0,0 0 0 0 0,0 1 1 0 0,2 0-1 0 0,-9 26 0 0 0,13-35-58 0 0,1 0-1 0 0,-1 0 1 0 0,1 0-1 0 0,0 0 1 0 0,1 0-1 0 0,-1 1 0 0 0,1-1 1 0 0,1 0-1 0 0,-1 0 1 0 0,1 0-1 0 0,0 0 0 0 0,0 0 1 0 0,1 0-1 0 0,0 0 1 0 0,3 9-1 0 0,-3-13-40 0 0,-1 0 0 0 0,1 0 0 0 0,-1 0 0 0 0,1 0 0 0 0,0 0 0 0 0,0 0 0 0 0,0 0-1 0 0,0 0 1 0 0,0-1 0 0 0,0 1 0 0 0,1-1 0 0 0,-1 0 0 0 0,0 1 0 0 0,1-1 0 0 0,-1 0 0 0 0,1-1 0 0 0,-1 1 0 0 0,1 0-1 0 0,0-1 1 0 0,-1 1 0 0 0,1-1 0 0 0,0 0 0 0 0,-1 0 0 0 0,1 0 0 0 0,0 0 0 0 0,3-1 0 0 0,3 0-538 0 0,0-1 0 0 0,0 0 1 0 0,1-1-1 0 0,-2 0 0 0 0,1 0 0 0 0,10-6 1 0 0,8-6-1247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644 34 10592 0 0,'3'-6'788'0'0,"-2"3"-502"0"0,0 1 1 0 0,0-1-1 0 0,0 1 1 0 0,0-1-1 0 0,0 1 1 0 0,-1-1-1 0 0,-2-6 3911 0 0,-12 8-1508 0 0,8 3-2320 0 0,0-1 0 0 0,0 1 0 0 0,0 0-1 0 0,0 0 1 0 0,1 1 0 0 0,-1-1-1 0 0,1 1 1 0 0,-1 1 0 0 0,1-1 0 0 0,0 1-1 0 0,1 0 1 0 0,-1 0 0 0 0,-6 7-1 0 0,-4 6 184 0 0,1 0-1 0 0,-17 28 0 0 0,-15 32 57 0 0,-42 94 0 0 0,-87 208-165 0 0,157-342-420 0 0,2 0 1 0 0,2 1-1 0 0,1 1 1 0 0,-11 60-1 0 0,23-93-37 0 0,0 0 0 0 0,1 0 0 0 0,0 1-1 0 0,0-1 1 0 0,0 0 0 0 0,1 0 0 0 0,0 0 0 0 0,0 0-1 0 0,1 0 1 0 0,-1 0 0 0 0,1 0 0 0 0,1 0 0 0 0,4 10-1 0 0,-6-16 2 0 0,-1 0 0 0 0,0 0 0 0 0,1 0 0 0 0,-1 1 0 0 0,0-1 0 0 0,1 0 0 0 0,-1 0 0 0 0,0 0-1 0 0,1 0 1 0 0,-1 0 0 0 0,1 1 0 0 0,-1-1 0 0 0,0 0 0 0 0,1 0 0 0 0,-1 0 0 0 0,0 0 0 0 0,1 0 0 0 0,-1 0-1 0 0,1 0 1 0 0,-1-1 0 0 0,0 1 0 0 0,1 0 0 0 0,-1 0 0 0 0,0 0 0 0 0,1 0 0 0 0,-1 0 0 0 0,0 0-1 0 0,1-1 1 0 0,-1 1 0 0 0,1 0 0 0 0,8-6-138 0 0,-7 4 132 0 0,0 0-1 0 0,0-1 1 0 0,-1 1-1 0 0,1 0 1 0 0,-1-1 0 0 0,0 1-1 0 0,1 0 1 0 0,-1-1-1 0 0,0 0 1 0 0,-1 1-1 0 0,1-1 1 0 0,0 0-1 0 0,-1 1 1 0 0,1-1 0 0 0,-1 0-1 0 0,0 1 1 0 0,0-1-1 0 0,0 0 1 0 0,-1-3-1 0 0,-1-7-88 0 0,0-1-1 0 0,-6-19 0 0 0,8 30 108 0 0,-10-29 74 0 0,0 1-1 0 0,-17-36 0 0 0,18 50-3 0 0,0 0-1 0 0,-1 0 0 0 0,-1 1 0 0 0,0 0 1 0 0,-15-15-1 0 0,6 2 2417 0 0,269 20-2469 0 0,-130 2-3452 0 0,-90 5-6352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09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88 201 20239 0 0,'0'0'1540'0'0,"0"1"-1045"0"0,0 0-464 0 0,0 0 0 0 0,0 0 0 0 0,0 0 1 0 0,0 0-1 0 0,0 0 0 0 0,1 0 0 0 0,-1 0 0 0 0,0 0 0 0 0,0 0 1 0 0,1-1-1 0 0,-1 1 0 0 0,0 0 0 0 0,1 0 0 0 0,-1 0 0 0 0,1 0 1 0 0,-1 0-1 0 0,1-1 0 0 0,-1 1 0 0 0,1 0 0 0 0,0-1 0 0 0,-1 1 0 0 0,1 0 1 0 0,0-1-1 0 0,0 1 0 0 0,-1-1 0 0 0,1 1 0 0 0,0-1 0 0 0,0 1 1 0 0,0-1-1 0 0,0 1 0 0 0,0-1 0 0 0,-1 0 0 0 0,1 0 0 0 0,0 1 0 0 0,0-1 1 0 0,0 0-1 0 0,0 0 0 0 0,0 0 0 0 0,0 0 0 0 0,0 0 0 0 0,2-1 1 0 0,3 1 222 0 0,0-2 1 0 0,0 1 0 0 0,0-1 0 0 0,11-4 0 0 0,-13 5-299 0 0,8-4 160 0 0,-1 0 0 0 0,1-1 0 0 0,-1 0 0 0 0,0-1 1 0 0,-1 0-1 0 0,1 0 0 0 0,-1-1 0 0 0,-1-1 0 0 0,0 0 0 0 0,0 0 1 0 0,0-1-1 0 0,-1 0 0 0 0,10-18 0 0 0,-15 23-115 0 0,-1 1-1 0 0,0-1 1 0 0,-1 0-1 0 0,1-1 1 0 0,-1 1-1 0 0,1-7 0 0 0,-2 10 7 0 0,0 0-1 0 0,0 0 1 0 0,0 0-1 0 0,0 0 1 0 0,0 0-1 0 0,0 0 1 0 0,0 1-1 0 0,0-1 0 0 0,-1 0 1 0 0,1 0-1 0 0,-1 0 1 0 0,1 0-1 0 0,-1 1 1 0 0,0-1-1 0 0,0 0 1 0 0,0 1-1 0 0,0-1 1 0 0,0 1-1 0 0,0-1 0 0 0,-2-1 1 0 0,2 2 8 0 0,-1 0 0 0 0,1 0 0 0 0,-1 1 0 0 0,1-1-1 0 0,-1 0 1 0 0,1 1 0 0 0,-1-1 0 0 0,1 1 0 0 0,-1 0 0 0 0,1 0 0 0 0,-1-1 0 0 0,1 1 0 0 0,-1 0 0 0 0,0 0 0 0 0,1 1 0 0 0,-3-1-1 0 0,-27 9 196 0 0,20-5-124 0 0,-4 1 68 0 0,0 1 0 0 0,1 0-1 0 0,0 1 1 0 0,0 1 0 0 0,0 0-1 0 0,1 1 1 0 0,0 1 0 0 0,1 0-1 0 0,0 0 1 0 0,-16 19 0 0 0,19-19-128 0 0,1 0 1 0 0,1 1 0 0 0,0 0-1 0 0,0 0 1 0 0,1 1 0 0 0,0 0-1 0 0,1 0 1 0 0,1 0 0 0 0,-1 0-1 0 0,2 1 1 0 0,0 0 0 0 0,1 0-1 0 0,-2 15 1 0 0,4-21-27 0 0,0 1 0 0 0,0 0 0 0 0,1 0 0 0 0,-1 0 0 0 0,2-1 0 0 0,-1 1 0 0 0,1 0 0 0 0,3 8 0 0 0,-3-12 0 0 0,0-1 0 0 0,0 1 0 0 0,0-1 0 0 0,0 1 0 0 0,0-1 0 0 0,1 0 0 0 0,0 0 0 0 0,-1 0 0 0 0,1 0 0 0 0,0 0 0 0 0,0-1 0 0 0,1 1 0 0 0,-1-1 0 0 0,0 0 0 0 0,1 0 0 0 0,0 0 0 0 0,5 2 0 0 0,0-1 2 0 0,0-1 0 0 0,1 0 1 0 0,-1 0-1 0 0,1-1 0 0 0,-1 0 0 0 0,1 0 0 0 0,0-1 0 0 0,0-1 0 0 0,-1 0 0 0 0,1 0 1 0 0,-1 0-1 0 0,1-2 0 0 0,-1 1 0 0 0,12-5 0 0 0,-3-1 3 0 0,1 0 1 0 0,-1-1-1 0 0,-1-1 0 0 0,0-1 1 0 0,30-24-1 0 0,72-70-54 0 0,-48 41 26 0 0,-22 30 23 0 0,-49 34 0 0 0,0 0 0 0 0,0 0 0 0 0,1 0 0 0 0,-1 0 0 0 0,0 0 0 0 0,0 0 0 0 0,0 0 0 0 0,0 0 0 0 0,0 0 0 0 0,0-1 0 0 0,0 1 0 0 0,0 0 0 0 0,0 0 0 0 0,0 0 0 0 0,0 0 0 0 0,0 0 0 0 0,0 0 0 0 0,1 0 0 0 0,-1 0 0 0 0,0 0 0 0 0,0 0 0 0 0,0 0 0 0 0,0 0 0 0 0,0 0-1 0 0,0 0 1 0 0,0 0 0 0 0,0 0 0 0 0,0 0 0 0 0,0 0 0 0 0,1 0 0 0 0,-1 0 0 0 0,0 0 0 0 0,0 0 0 0 0,0 0 0 0 0,0 0 0 0 0,0 0 0 0 0,0 0 0 0 0,0 0 0 0 0,0 0 0 0 0,0 1 0 0 0,0-1 0 0 0,0 0 0 0 0,0 0 0 0 0,0 0 0 0 0,1 0 0 0 0,-1 0 0 0 0,0 0 0 0 0,0 0 0 0 0,0 0 0 0 0,0 0 0 0 0,-1 6-2 0 0,-2 6 16 0 0,-14 25 34 0 0,9-20 27 0 0,-12 32-1 0 0,19-45-67 0 0,0 1 0 0 0,0 0 0 0 0,0-1-1 0 0,0 1 1 0 0,1-1 0 0 0,0 1 0 0 0,0 0-1 0 0,0 0 1 0 0,0-1 0 0 0,1 1 0 0 0,0-1-1 0 0,2 7 1 0 0,-3-9-7 0 0,1 0 0 0 0,0 0 1 0 0,0 0-1 0 0,0 0 0 0 0,0-1 0 0 0,0 1 0 0 0,0 0 0 0 0,0-1 0 0 0,1 1 1 0 0,-1 0-1 0 0,0-1 0 0 0,1 0 0 0 0,-1 1 0 0 0,1-1 0 0 0,0 0 0 0 0,0 0 1 0 0,2 2-1 0 0,-1-2 0 0 0,0 0 0 0 0,0-1 1 0 0,0 1-1 0 0,0-1 0 0 0,0 1 0 0 0,0-1 1 0 0,0 0-1 0 0,0 0 0 0 0,0 0 0 0 0,5-1 1 0 0,5-2-6 0 0,0-1 0 0 0,0 0 1 0 0,-1 0-1 0 0,17-9 0 0 0,-25 11 0 0 0,18-9-105 0 0,-2-1-1 0 0,0 0 0 0 0,26-21 0 0 0,49-51-223 0 0,-25 18 234 0 0,-62 59 88 0 0,1 0 0 0 0,-1 1 0 0 0,2-1 0 0 0,15-7 0 0 0,-15 11 12 0 0,-10 3 1 0 0,0 0 0 0 0,0 0-1 0 0,1 0 1 0 0,-1 0 0 0 0,0 0-1 0 0,1 0 1 0 0,-1 0 0 0 0,0 1-1 0 0,0-1 1 0 0,1 0 0 0 0,-1 0-1 0 0,0 0 1 0 0,0 0 0 0 0,1 0 0 0 0,-1 0-1 0 0,0 1 1 0 0,0-1 0 0 0,0 0-1 0 0,1 0 1 0 0,-1 0 0 0 0,0 1-1 0 0,0-1 1 0 0,0 0 0 0 0,1 1-1 0 0,0 1 23 0 0,0 1 0 0 0,-1-1 0 0 0,1 1 0 0 0,0 0 0 0 0,-1-1 0 0 0,0 1 0 0 0,1 0 0 0 0,-1-1 0 0 0,0 1 0 0 0,-1 0 0 0 0,1-1 0 0 0,-1 4 0 0 0,-10 36 315 0 0,3-17-104 0 0,-5 25-5 0 0,6-29-110 0 0,2 0 0 0 0,1-1 0 0 0,-3 26 0 0 0,6-41-189 0 0,1 1-1 0 0,0-1 1 0 0,1 0-1 0 0,-1 1 0 0 0,1-1 1 0 0,0 0-1 0 0,0 1 1 0 0,0-1-1 0 0,1 0 1 0 0,0 0-1 0 0,0 0 0 0 0,0 0 1 0 0,1 0-1 0 0,-1-1 1 0 0,1 1-1 0 0,0-1 0 0 0,5 6 1 0 0,3 1-613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1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11 516 12320 0 0,'-1'0'176'0'0,"1"0"-141"0"0,-1 0 0 0 0,1 0 0 0 0,0 0 0 0 0,0 0 0 0 0,-1 0 0 0 0,1 0 0 0 0,0 0 0 0 0,-1 0 0 0 0,1 0 0 0 0,0 0 0 0 0,-1 0 0 0 0,1 0 0 0 0,0 0 0 0 0,0 0 0 0 0,-1 0 0 0 0,1 0 0 0 0,0 0 0 0 0,-1 0 0 0 0,1 1 0 0 0,0-1 0 0 0,0 0 0 0 0,-1 0 0 0 0,1 0 0 0 0,0 0 0 0 0,0 1 0 0 0,0-1 0 0 0,-1 0 0 0 0,1 0 0 0 0,0 1 1 0 0,0-1-1 0 0,0 0 0 0 0,-1 1 0 0 0,1-1 71 0 0,8-9 88 0 0,4-2 169 0 0,1 0 0 0 0,1 1 1 0 0,-1 0-1 0 0,27-12 1 0 0,-10 4-7 0 0,28-20 278 0 0,-40 25-338 0 0,1 0 0 0 0,0 1 1 0 0,1 2-1 0 0,0 0 0 0 0,28-10 1 0 0,-10 10 246 0 0,1 2 0 0 0,-1 1 1 0 0,1 3-1 0 0,54-1 0 0 0,-42 3-204 0 0,19 1 51 0 0,2 1-460 0 0,0-2 0 0 0,0-4 0 0 0,118-24 0 0 0,204-76 435 0 0,-306 78-400 0 0,72-22-11 0 0,-109 37 45 0 0,59-8-1 0 0,-93 18-2 0 0,0 2 0 0 0,0 0 0 0 0,0 1-1 0 0,-1 1 1 0 0,29 4 0 0 0,-37-3 20 0 0,0 0 0 0 0,0 0 1 0 0,0 1-1 0 0,-1 0 0 0 0,1 0 1 0 0,-1 1-1 0 0,0 0 0 0 0,0 0 1 0 0,0 1-1 0 0,0-1 0 0 0,-1 2 0 0 0,0-1 1 0 0,9 10-1 0 0,30 42 590 0 0,22 25 234 0 0,-57-72-735 0 0,0 0 0 0 0,1-1 0 0 0,0 0 0 0 0,1 0 0 0 0,17 9 0 0 0,-7-8-39 0 0,0-1-1 0 0,0 0 1 0 0,0-2 0 0 0,1 0 0 0 0,0-2 0 0 0,0-1-1 0 0,34 3 1 0 0,16-5 64 0 0,77-5 0 0 0,119-29 44 0 0,-2-23-187 0 0,-266 55 12 0 0,668-178-579 0 0,-478 129 344 0 0,-135 37 136 0 0,84-4-1 0 0,-104 14 123 0 0,-1 2-1 0 0,0 2 0 0 0,54 8 0 0 0,-63-4 82 0 0,0 0 0 0 0,-1 2 0 0 0,1 0 1 0 0,-2 2-1 0 0,35 18 0 0 0,124 69 1076 0 0,-150-81-1121 0 0,0-1 1 0 0,1-2 0 0 0,1-1-1 0 0,0-2 1 0 0,1-1-1 0 0,70 7 1 0 0,-8-9-5 0 0,132-8 0 0 0,104-30 33 0 0,-4-24-485 0 0,-265 44 283 0 0,216-48-544 0 0,91-14 407 0 0,-310 66 202 0 0,99 0 0 0 0,-122 9 180 0 0,-1 1 0 0 0,1 1 0 0 0,64 18 0 0 0,54 25 376 0 0,58 15-77 0 0,-155-47-354 0 0,100 10-1 0 0,-13-16-35 0 0,268-18 0 0 0,44-43-425 0 0,-144 14 181 0 0,-143 27 106 0 0,-142 12 110 0 0,-1 0 0 0 0,0 2 0 0 0,54 12 1 0 0,32 16 326 0 0,104 26 524 0 0,-157-44-530 0 0,100 8-1 0 0,-26-17-257 0 0,149-14-1 0 0,-107-6-8025 0 0,-96 7-795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3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12784 0 0,'0'0'969'0'0,"0"2"-658"0"0,-1 3-289 0 0,1 0 1 0 0,-1 0-1 0 0,0 0 1 0 0,-2 6 0 0 0,-17 40 1948 0 0,14-35-942 0 0,-39 73 2032 0 0,7-14-1582 0 0,1-2-694 0 0,10-7-3832 0 0,25-63 1895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4.47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826 455 13392 0 0,'1'0'221'0'0,"0"0"-1"0"0,0 1 1 0 0,-1-1 0 0 0,1 0 0 0 0,0 1 0 0 0,0-1 0 0 0,-1 1 0 0 0,1-1 0 0 0,0 1 0 0 0,-1-1 0 0 0,1 1 0 0 0,0-1 0 0 0,-1 1-1 0 0,1 0 1 0 0,-1-1 0 0 0,1 1 0 0 0,0 1 0 0 0,0-1-122 0 0,-1 0-1 0 0,1 0 1 0 0,-1 0-1 0 0,1 0 1 0 0,0 0 0 0 0,0-1-1 0 0,0 1 1 0 0,-1 0-1 0 0,1 0 1 0 0,0-1-1 0 0,0 1 1 0 0,0-1-1 0 0,0 1 1 0 0,0-1 0 0 0,0 1-1 0 0,0-1 1 0 0,0 1-1 0 0,0-1 1 0 0,2 0-1 0 0,8 0 138 0 0,-1-1-1 0 0,1-1 1 0 0,-1 0-1 0 0,1 0 1 0 0,-1-1 0 0 0,17-7-1 0 0,59-32 274 0 0,-64 30-383 0 0,24-15 13 0 0,-2-2 0 0 0,49-40-1 0 0,-86 62-117 0 0,0 1-1 0 0,0-2 1 0 0,11-14 0 0 0,12-13 67 0 0,-21 26-63 0 0,-4 5-6 0 0,0-1 1 0 0,0 0-1 0 0,0 0 0 0 0,0 0 0 0 0,-1-1 0 0 0,0 0 0 0 0,-1 1 0 0 0,4-8 0 0 0,-4 7 11 0 0,0 0 0 0 0,0-1-1 0 0,-1 1 1 0 0,0-1-1 0 0,-1 0 1 0 0,2-9-1 0 0,-3 13-2 0 0,0 0-1 0 0,0 0 0 0 0,0 1 0 0 0,-1-1 0 0 0,1 0 0 0 0,-1 0 0 0 0,0 0 0 0 0,0 1 0 0 0,0-1 0 0 0,0 0 0 0 0,0 1 0 0 0,-1-1 0 0 0,1 1 1 0 0,-1-1-1 0 0,1 1 0 0 0,-1 0 0 0 0,0-1 0 0 0,-3-1 0 0 0,3 1 36 0 0,-1 0 1 0 0,0 1-1 0 0,0-1 0 0 0,0 1 1 0 0,0 0-1 0 0,0 0 0 0 0,0 0 1 0 0,0 0-1 0 0,-1 0 0 0 0,1 1 0 0 0,-1 0 1 0 0,1-1-1 0 0,-1 1 0 0 0,0 1 1 0 0,1-1-1 0 0,-1 0 0 0 0,0 1 1 0 0,0 0-1 0 0,1 0 0 0 0,-1 0 1 0 0,0 0-1 0 0,-6 2 0 0 0,-6 2 69 0 0,0 0-1 0 0,0 1 0 0 0,0 1 1 0 0,0 1-1 0 0,1 0 1 0 0,0 1-1 0 0,-18 13 1 0 0,-90 77 505 0 0,89-69-492 0 0,-4 5-42 0 0,2 2 0 0 0,1 1 0 0 0,-57 82-1 0 0,-67 139 250 0 0,148-241-349 0 0,-30 60 21 0 0,-24 37 18 0 0,59-105-41 0 0,-104 176 0 0 0,-37 58 64 0 0,1-2 0 0 0,141-231-63 0 0,-3 7 14 0 0,0-2 0 0 0,-1 1-1 0 0,-1-1 1 0 0,-20 24 0 0 0,30-38-14 0 0,0-1 0 0 0,-1 0-1 0 0,1 0 1 0 0,0 0 0 0 0,-1 0 0 0 0,1 0 0 0 0,0 0 0 0 0,0 0-1 0 0,-1 0 1 0 0,1 0 0 0 0,0 0 0 0 0,-1 0 0 0 0,1 0 0 0 0,0 0 0 0 0,0 0-1 0 0,-1 0 1 0 0,1-1 0 0 0,0 1 0 0 0,0 0 0 0 0,-1 0 0 0 0,1 0-1 0 0,0 0 1 0 0,0 0 0 0 0,-1-1 0 0 0,1 1 0 0 0,0 0 0 0 0,0 0 0 0 0,0 0-1 0 0,0-1 1 0 0,-1 1 0 0 0,1 0 0 0 0,0 0 0 0 0,0-1 0 0 0,0 1-1 0 0,0 0 1 0 0,0 0 0 0 0,0-1 0 0 0,-1 1 0 0 0,1 0 0 0 0,0-1-1 0 0,-5-9 19 0 0,5 7-48 0 0,0 0-1 0 0,-1 0 0 0 0,1 0 1 0 0,0 0-1 0 0,1 0 1 0 0,-1 1-1 0 0,2-7 0 0 0,0-5-141 0 0,0-6-108 0 0,0 0-1 0 0,2 0 1 0 0,7-22-1 0 0,24-56-1236 0 0,-23 66 934 0 0,25-50-1460 0 0,-28 63 1484 0 0,50-81-5459 0 0,-48 78 4163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3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73 509 11776 0 0,'-17'-9'701'0'0,"14"8"-647"0"0,1-1-1 0 0,-1 1 0 0 0,0 0 0 0 0,1-1 1 0 0,-1 0-1 0 0,1 1 0 0 0,-1-1 1 0 0,1 0-1 0 0,0 0 0 0 0,-3-4 1 0 0,-5-7 561 0 0,9 11-355 0 0,-1 0-1 0 0,0 0 1 0 0,1 0-1 0 0,0 0 0 0 0,-1 0 1 0 0,1 0-1 0 0,0 0 1 0 0,0 0-1 0 0,0-1 1 0 0,1 1-1 0 0,-1 0 0 0 0,1-1 1 0 0,-1 1-1 0 0,1 0 1 0 0,-1-4-1 0 0,2 1-46 0 0,-1 1-1 0 0,1 0 1 0 0,0 0 0 0 0,0 0-1 0 0,0 0 1 0 0,0 0-1 0 0,1 0 1 0 0,-1 1 0 0 0,1-1-1 0 0,0 0 1 0 0,0 1-1 0 0,1-1 1 0 0,-1 1-1 0 0,4-4 1 0 0,6-6 276 0 0,1 1 0 0 0,15-12 0 0 0,-8 8 2 0 0,17-16-160 0 0,1 3 1 0 0,2 1 0 0 0,1 1 0 0 0,0 3 0 0 0,2 1 0 0 0,1 3-1 0 0,64-22 1 0 0,95-15 201 0 0,-173 50-537 0 0,1 2 0 0 0,0 1 0 0 0,0 2-1 0 0,54 2 1 0 0,-74 1 4 0 0,1 0 0 0 0,0 1 0 0 0,0 0 0 0 0,-1 1 0 0 0,1 1 0 0 0,-1 0 0 0 0,0 0 0 0 0,14 8 0 0 0,-20-9 0 0 0,-1 0 0 0 0,0 0 0 0 0,0 0 0 0 0,0 0 0 0 0,0 1 0 0 0,0 0 0 0 0,-1-1 0 0 0,1 2 0 0 0,-1-1 0 0 0,0 0 0 0 0,-1 0 0 0 0,1 1 0 0 0,-1 0 0 0 0,1-1 0 0 0,-2 1 0 0 0,1 0 0 0 0,0 0 0 0 0,-1 0 0 0 0,0 0 0 0 0,0 0 0 0 0,0 6 0 0 0,-1 3 0 0 0,0-1 0 0 0,-1 0 0 0 0,0 1 0 0 0,-1-1 0 0 0,-1 0 0 0 0,-5 16 0 0 0,-32 75 0 0 0,28-75 0 0 0,-14 29 39 0 0,-2-2 0 0 0,-3-1-1 0 0,-3-2 1 0 0,-1-1 0 0 0,-62 70-1 0 0,60-85 87 0 0,-1-2 0 0 0,-72 52 1 0 0,97-77-110 0 0,-124 73 333 0 0,109-67-274 0 0,18-11-41 0 0,0 0 0 0 0,0 0 0 0 0,-1-1-1 0 0,0-1 1 0 0,1 1 0 0 0,-1-2 0 0 0,0 0 0 0 0,0 0-1 0 0,-22 0 1 0 0,29-2-23 0 0,-1 0-1 0 0,1 0 1 0 0,-1-1 0 0 0,0 1-1 0 0,1-1 1 0 0,-1-1-1 0 0,1 1 1 0 0,0 0-1 0 0,-1-1 1 0 0,1 0 0 0 0,0 0-1 0 0,0 0 1 0 0,0-1-1 0 0,0 1 1 0 0,1-1 0 0 0,-1 0-1 0 0,1 0 1 0 0,-1 0-1 0 0,1-1 1 0 0,0 1 0 0 0,0-1-1 0 0,1 1 1 0 0,-1-1-1 0 0,1 0 1 0 0,-1 0 0 0 0,0-5-1 0 0,-1 0-87 0 0,2-1-1 0 0,-1 1 0 0 0,1-1 1 0 0,1 0-1 0 0,0 1 1 0 0,0-1-1 0 0,1 0 1 0 0,0 0-1 0 0,1 0 1 0 0,0 1-1 0 0,4-16 1 0 0,-1 6-184 0 0,2 1 1 0 0,0 0-1 0 0,1 0 1 0 0,1 1-1 0 0,10-18 1 0 0,-3 10-2427 0 0,1-4-5652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361 275 13392 0 0,'-3'-7'1448'0'0,"3"3"-1331"0"0,1-3 497 0 0,-1-1 0 0 0,2 1 0 0 0,-1 0 0 0 0,1-1 0 0 0,0 1 1 0 0,5-11-1 0 0,3-9 76 0 0,-1-1-639 0 0,-7 23-41 0 0,1 0 1 0 0,-1 0-1 0 0,-1 0 0 0 0,1 0 1 0 0,-1-1-1 0 0,0 1 0 0 0,0-1 1 0 0,-1 1-1 0 0,0-1 0 0 0,1 1 1 0 0,-2-1-1 0 0,0-8 0 0 0,0 9 72 0 0,-1 0-1 0 0,1-1 1 0 0,-1 1-1 0 0,0 1 1 0 0,0-1-1 0 0,-1 0 0 0 0,1 0 1 0 0,-1 1-1 0 0,-4-6 1 0 0,6 9-20 0 0,-1 0 0 0 0,1-1 1 0 0,-1 1-1 0 0,1 0 0 0 0,-1 0 1 0 0,1 0-1 0 0,-1 0 0 0 0,0 0 0 0 0,0 0 1 0 0,0 1-1 0 0,1-1 0 0 0,-1 0 1 0 0,0 1-1 0 0,0-1 0 0 0,0 1 1 0 0,0 0-1 0 0,0 0 0 0 0,0 0 1 0 0,0 0-1 0 0,0 0 0 0 0,0 0 0 0 0,0 0 1 0 0,0 1-1 0 0,0-1 0 0 0,1 1 1 0 0,-1 0-1 0 0,0-1 0 0 0,-2 2 1 0 0,-15 6 226 0 0,1 0 1 0 0,0 1 0 0 0,0 1 0 0 0,1 1 0 0 0,1 0 0 0 0,-1 1-1 0 0,-18 19 1 0 0,27-23-227 0 0,-18 18 264 0 0,0 1 1 0 0,-33 47 0 0 0,50-62-308 0 0,2-1-15 0 0,0-1 1 0 0,0 1 0 0 0,-4 13 0 0 0,9-22-7 0 0,1 1 1 0 0,0-1-1 0 0,1 1 1 0 0,-1-1 0 0 0,0 1-1 0 0,1-1 1 0 0,0 1-1 0 0,-1 0 1 0 0,1-1 0 0 0,0 1-1 0 0,0 0 1 0 0,0-1-1 0 0,1 1 1 0 0,-1-1 0 0 0,1 1-1 0 0,-1-1 1 0 0,1 1-1 0 0,0-1 1 0 0,0 1 0 0 0,2 3-1 0 0,-2-4 1 0 0,1-1 0 0 0,-1 1 0 0 0,1-1 0 0 0,0 0 0 0 0,-1 1 0 0 0,1-1 0 0 0,0 0 0 0 0,0 0 0 0 0,-1 0 0 0 0,1 0 0 0 0,0-1 0 0 0,0 1 0 0 0,0 0 0 0 0,0-1 0 0 0,0 1 0 0 0,0-1 0 0 0,1 0 0 0 0,-1 0 0 0 0,0 0 0 0 0,0 0 0 0 0,0 0 0 0 0,2 0 0 0 0,6-1 0 0 0,0-1 0 0 0,0 0 0 0 0,11-3 0 0 0,2-3 3 0 0,0-1 1 0 0,-1-1-1 0 0,0 0 0 0 0,0-2 1 0 0,-2-1-1 0 0,1 0 0 0 0,-2-1 0 0 0,1-2 1 0 0,-2 0-1 0 0,29-32 0 0 0,-22 17 43 0 0,35-52 0 0 0,-57 78-46 0 0,-23 39 52 0 0,-16 40 1 0 0,16-29-30 0 0,16-38-23 0 0,2 1 0 0 0,-1 0 0 0 0,1-1 0 0 0,-3 16 0 0 0,5-21 0 0 0,-1 0 0 0 0,1 1 0 0 0,0-1 0 0 0,-1 1 0 0 0,1-1 0 0 0,0 1 0 0 0,1-1 0 0 0,-1 1 0 0 0,0-1 0 0 0,1 1 0 0 0,-1-1 0 0 0,1 0 0 0 0,0 1 0 0 0,0-1 0 0 0,0 0 0 0 0,0 0 0 0 0,0 1 0 0 0,1-1 0 0 0,2 3 0 0 0,-3-3-17 0 0,1-1 0 0 0,-1 0-1 0 0,1-1 1 0 0,0 1 0 0 0,-1 0-1 0 0,1 0 1 0 0,0-1 0 0 0,-1 1-1 0 0,1-1 1 0 0,0 1 0 0 0,0-1 0 0 0,-1 0-1 0 0,1 1 1 0 0,0-1 0 0 0,0 0-1 0 0,0 0 1 0 0,0 0 0 0 0,-1-1-1 0 0,1 1 1 0 0,0 0 0 0 0,2-2 0 0 0,3 0-142 0 0,1-1 0 0 0,-1 0 1 0 0,11-7-1 0 0,-11 6 61 0 0,44-27-2171 0 0,-20 11 235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4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627 44 9216 0 0,'17'-43'11505'0'0,"-37"60"-10533"0"0,2 1 1 0 0,0 1 0 0 0,1 1 0 0 0,-23 35-1 0 0,-47 95-118 0 0,-10 13-317 0 0,63-115-400 0 0,-50 79 487 0 0,68-97-448 0 0,-36 63 291 0 0,-53 131 0 0 0,98-206-464 0 0,1 1 0 0 0,1 0-1 0 0,1 0 1 0 0,0 0 0 0 0,-1 35 0 0 0,5-49-37 0 0,0 1 0 0 0,1-1 0 0 0,-1 1 0 0 0,1-1 1 0 0,1 1-1 0 0,-1-1 0 0 0,5 10 0 0 0,-5-13 15 0 0,-1 0 0 0 0,1 0 1 0 0,0-1-1 0 0,0 1 0 0 0,0 0 1 0 0,1-1-1 0 0,-1 1 0 0 0,0-1 1 0 0,1 0-1 0 0,-1 1 0 0 0,0-1 0 0 0,1 0 1 0 0,0 0-1 0 0,-1 0 0 0 0,1 0 1 0 0,0 0-1 0 0,-1 0 0 0 0,1 0 1 0 0,0-1-1 0 0,0 1 0 0 0,0-1 1 0 0,-1 1-1 0 0,1-1 0 0 0,4 1 0 0 0,-3-1-99 0 0,-1 0 0 0 0,1 0 0 0 0,0-1 0 0 0,0 1-1 0 0,-1-1 1 0 0,1 1 0 0 0,-1-1 0 0 0,1 0 0 0 0,-1 0-1 0 0,1 0 1 0 0,-1 0 0 0 0,1 0 0 0 0,-1-1-1 0 0,0 1 1 0 0,1-1 0 0 0,-1 0 0 0 0,0 1 0 0 0,0-1-1 0 0,0 0 1 0 0,-1 0 0 0 0,1 0 0 0 0,0 0-1 0 0,1-4 1 0 0,0 2-50 0 0,-1 0 0 0 0,1 0 1 0 0,-1 0-1 0 0,0 0 0 0 0,-1-1 0 0 0,1 1 0 0 0,-1-1 0 0 0,0 1 0 0 0,0-1 0 0 0,0 1 0 0 0,0-1 0 0 0,-1 0 1 0 0,0 1-1 0 0,0-6 0 0 0,-2-8-259 0 0,0 1 1 0 0,-7-25 0 0 0,6 28 353 0 0,1 4 203 0 0,-1 1 0 0 0,0 0-1 0 0,0 0 1 0 0,-1 0 0 0 0,0 0 0 0 0,-1 0 0 0 0,0 1 0 0 0,0 0 0 0 0,-1 0 0 0 0,0 0 0 0 0,0 1 0 0 0,-1 0 0 0 0,0 0-1 0 0,0 0 1 0 0,-12-7 0 0 0,-19-14 2118 0 0,37 28-2202 0 0,1 0 0 0 0,-1-1-1 0 0,1 1 1 0 0,0 0 0 0 0,-1 0 0 0 0,1-1-1 0 0,0 1 1 0 0,-1 0 0 0 0,1-1 0 0 0,0 1-1 0 0,0 0 1 0 0,-1-1 0 0 0,1 1 0 0 0,0-1-1 0 0,0 1 1 0 0,0 0 0 0 0,-1-1-1 0 0,1 1 1 0 0,0-1 0 0 0,0 1 0 0 0,0 0-1 0 0,0-1 1 0 0,0 1 0 0 0,0-1 0 0 0,0 1-1 0 0,0-1 1 0 0,0 1 0 0 0,0-1 0 0 0,0 0-6 0 0,1 0 0 0 0,-1 0 0 0 0,1 1 0 0 0,-1-1 0 0 0,1 0 0 0 0,-1 1 1 0 0,1-1-1 0 0,0 0 0 0 0,-1 1 0 0 0,1-1 0 0 0,0 1 0 0 0,-1-1 1 0 0,2 0-1 0 0,29-12 110 0 0,-28 11-93 0 0,14-3 7 0 0,-1 0 0 0 0,1 1-1 0 0,31-3 1 0 0,52 4-194 0 0,-84 3-24 0 0,1 1 0 0 0,33 7 0 0 0,-16 2-2606 0 0,-19-5 1113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5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131 170 18079 0 0,'0'0'4728'0'0,"2"0"-4242"0"0,7-1-321 0 0,1 0 0 0 0,-1-1 1 0 0,1 0-1 0 0,-1-1 0 0 0,0 0 1 0 0,0 0-1 0 0,0-1 0 0 0,0 0 1 0 0,-1 0-1 0 0,13-10 0 0 0,-12 9-142 0 0,-4 2 59 0 0,0-1 0 0 0,0 1 0 0 0,8-8 0 0 0,-11 10-54 0 0,-1-1 0 0 0,1 0 0 0 0,-1 0-1 0 0,1-1 1 0 0,-1 1 0 0 0,0 0 0 0 0,0 0-1 0 0,0-1 1 0 0,0 1 0 0 0,0 0 0 0 0,-1-1-1 0 0,1-2 1 0 0,2-6 145 0 0,-2 7-154 0 0,0 0-1 0 0,-1 0 1 0 0,1-1-1 0 0,-1 1 1 0 0,0-8 0 0 0,0 10-11 0 0,0 1 0 0 0,0 0 1 0 0,-1 0-1 0 0,1 0 1 0 0,0-1-1 0 0,-1 1 1 0 0,1 0-1 0 0,-1 0 0 0 0,1 0 1 0 0,-1 0-1 0 0,0 0 1 0 0,0 0-1 0 0,1 0 1 0 0,-1 0-1 0 0,0 0 0 0 0,0 1 1 0 0,0-1-1 0 0,0 0 1 0 0,0 0-1 0 0,0 1 1 0 0,0-1-1 0 0,0 1 1 0 0,0-1-1 0 0,0 1 0 0 0,0-1 1 0 0,-3 0-1 0 0,0 0 36 0 0,0 1 0 0 0,-1-1 0 0 0,1 1-1 0 0,-1 0 1 0 0,1 0 0 0 0,-1 0 0 0 0,1 0-1 0 0,-1 1 1 0 0,1 0 0 0 0,0 0 0 0 0,-1 0 0 0 0,1 0-1 0 0,0 1 1 0 0,0 0 0 0 0,-7 3 0 0 0,-5 5 195 0 0,1 0 0 0 0,-22 18 0 0 0,28-20-113 0 0,-6 5-14 0 0,2 1 0 0 0,0 1-1 0 0,0 0 1 0 0,1 1 0 0 0,-14 25 0 0 0,21-33-89 0 0,0 1 0 0 0,1 0 0 0 0,0-1 0 0 0,0 2 0 0 0,1-1 0 0 0,0 0-1 0 0,1 1 1 0 0,0-1 0 0 0,0 1 0 0 0,1 0 0 0 0,0-1 0 0 0,1 1 0 0 0,1 14 0 0 0,0-20-23 0 0,0 0 0 0 0,0 0 0 0 0,1-1 0 0 0,-1 1 0 0 0,1 0 0 0 0,0-1 0 0 0,0 1 0 0 0,0-1 0 0 0,0 0 0 0 0,1 1 0 0 0,-1-1 0 0 0,1 0 0 0 0,0 0 0 0 0,0-1 0 0 0,0 1 0 0 0,0-1 0 0 0,0 1 0 0 0,1-1 0 0 0,-1 0 0 0 0,1 0 0 0 0,-1-1 0 0 0,1 1 0 0 0,0-1 0 0 0,0 1 0 0 0,0-1 0 0 0,0 0 0 0 0,4 0 0 0 0,1 0-423 0 0,1-1-1 0 0,0 0 0 0 0,0-1 1 0 0,-1 0-1 0 0,1 0 1 0 0,0-1-1 0 0,-1 0 1 0 0,1-1-1 0 0,-1 0 1 0 0,0 0-1 0 0,9-5 1 0 0,3-5-1847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5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14568 0 0,'0'0'1320'0'0,"4"13"-159"0"0,-4-6-417 0 0,-1 0 0 0 0,0 1 0 0 0,0-1 1 0 0,-1 0-1 0 0,0 0 0 0 0,0 0 0 0 0,-6 12 1 0 0,-2 0 228 0 0,-16 25 1 0 0,1-10-5 0 0,18-27-762 0 0,1 1-1 0 0,0 0 1 0 0,1 1 0 0 0,0 0-1 0 0,0 0 1 0 0,0 0 0 0 0,1 0-1 0 0,-5 18 1 0 0,9-26-201 0 0,0 0-1 0 0,-1 0 1 0 0,1 0-1 0 0,0 0 1 0 0,0 0 0 0 0,0 0-1 0 0,0 0 1 0 0,0 0-1 0 0,0 0 1 0 0,0 0-1 0 0,0 0 1 0 0,0 0-1 0 0,0 0 1 0 0,0 0 0 0 0,1 0-1 0 0,-1 0 1 0 0,0-1-1 0 0,1 1 1 0 0,-1 0-1 0 0,1 0 1 0 0,-1 0-1 0 0,1 0 1 0 0,-1 0 0 0 0,1-1-1 0 0,0 1 1 0 0,-1 0-1 0 0,1-1 1 0 0,0 1-1 0 0,0 0 1 0 0,-1-1-1 0 0,1 1 1 0 0,0-1 0 0 0,0 1-1 0 0,0-1 1 0 0,0 1-1 0 0,0-1 1 0 0,0 0-1 0 0,0 1 1 0 0,0-1-1 0 0,-1 0 1 0 0,1 0 0 0 0,2 0-1 0 0,2 0 12 0 0,-1 0 1 0 0,0 0-1 0 0,0-1 0 0 0,0 1 1 0 0,1-1-1 0 0,-1 0 0 0 0,0-1 1 0 0,0 1-1 0 0,4-3 0 0 0,10-6-8 0 0,-1-1 0 0 0,0-1 0 0 0,-1 0 0 0 0,-1-1 0 0 0,18-18 0 0 0,6-5-16 0 0,13-15-177 0 0,-31 31 149 0 0,0 0 1 0 0,29-21 0 0 0,-28 25 34 0 0,-19 14 0 0 0,1 5 15 0 0,-2 0-2 0 0,-1 0 0 0 0,0-1 1 0 0,1 1-1 0 0,-1 0 0 0 0,0 0 1 0 0,-1 0-1 0 0,1 0 0 0 0,-1 0 1 0 0,1 0-1 0 0,-1 0 0 0 0,0 0 1 0 0,0 0-1 0 0,0 1 0 0 0,0-1 1 0 0,-1 0-1 0 0,0 5 0 0 0,-3 5 1 0 0,0-1 0 0 0,-10 21 0 0 0,7-16 75 0 0,-9 19 21 0 0,10-25-58 0 0,0 1 0 0 0,1 0 1 0 0,1 0-1 0 0,0 0 0 0 0,0 0 0 0 0,1 1 1 0 0,1-1-1 0 0,-1 16 0 0 0,3-26-137 0 0,0-1 1 0 0,0 1-1 0 0,0 0 0 0 0,0-1 0 0 0,0 1 1 0 0,0 0-1 0 0,1-1 0 0 0,-1 1 0 0 0,1-1 1 0 0,0 1-1 0 0,-1-1 0 0 0,1 1 0 0 0,0-1 1 0 0,0 1-1 0 0,0-1 0 0 0,0 1 0 0 0,0-1 1 0 0,0 0-1 0 0,0 0 0 0 0,0 1 0 0 0,0-1 1 0 0,1 0-1 0 0,-1 0 0 0 0,0 0 0 0 0,1 0 1 0 0,-1-1-1 0 0,1 1 0 0 0,-1 0 0 0 0,1-1 1 0 0,-1 1-1 0 0,4 0 0 0 0,7 3-9339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520 87 11720 0 0,'6'-8'432'0'0,"0"0"1"0"0,0 0 0 0 0,-1-1-1 0 0,-1 0 1 0 0,1 0 0 0 0,-1-1-1 0 0,2-16 4858 0 0,-11 28-4044 0 0,-7 9-857 0 0,-88 114 2392 0 0,58-71-1990 0 0,-58 98 0 0 0,67-97-540 0 0,-88 167 469 0 0,108-196-656 0 0,-11 21-29 0 0,3 1 0 0 0,1 1 0 0 0,3 1 0 0 0,2 1 0 0 0,2 0 0 0 0,3 1 0 0 0,-4 55 0 0 0,13-98-107 0 0,1-1 0 0 0,0 0 1 0 0,1 0-1 0 0,2 13 0 0 0,-2-17 29 0 0,0-1-1 0 0,0 1 1 0 0,0-1 0 0 0,0 1-1 0 0,1-1 1 0 0,0 1 0 0 0,-1-1-1 0 0,1 0 1 0 0,0 0 0 0 0,1 0-1 0 0,-1 0 1 0 0,4 2 0 0 0,-6-4-106 0 0,1 0 0 0 0,0-1 0 0 0,0 1 0 0 0,0-1 1 0 0,0 1-1 0 0,0-1 0 0 0,0 1 0 0 0,-1-1 1 0 0,1 0-1 0 0,0 1 0 0 0,0-1 0 0 0,0 0 1 0 0,0 0-1 0 0,0 0 0 0 0,0 0 0 0 0,0 0 1 0 0,0 0-1 0 0,0 0 0 0 0,0 0 0 0 0,0 0 1 0 0,0 0-1 0 0,0-1 0 0 0,0 1 0 0 0,0 0 0 0 0,0-1 1 0 0,0 1-1 0 0,0-1 0 0 0,0 1 0 0 0,0-1 1 0 0,0 1-1 0 0,-1-1 0 0 0,1 0 0 0 0,0 1 1 0 0,0-1-1 0 0,-1 0 0 0 0,1 1 0 0 0,0-1 1 0 0,-1 0-1 0 0,2-1 0 0 0,5-7-1674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6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55 15896 0 0,'-14'0'5311'0'0,"16"-1"-4117"0"0,94-25 2252 0 0,-85 23-3231 0 0,0 1 0 0 0,11-1-1 0 0,16-3-11 0 0,-20 2-131 0 0,40-2 1 0 0,-34 4-57 0 0,-1 1-1756 0 0,-2 2-3944 0 0,0 2-2667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6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243 386 16959 0 0,'0'0'1706'0'0,"8"-4"-692"0"0,0-2-218 0 0,-1-1-1 0 0,1 1 0 0 0,-1-1 1 0 0,10-13-1 0 0,6-6-58 0 0,-6 8-661 0 0,-2-1 1 0 0,-1-1-1 0 0,0 0 1 0 0,17-34-1 0 0,-26 45-66 0 0,-1 0 0 0 0,-1 0-1 0 0,0 0 1 0 0,0 0 0 0 0,-1 0-1 0 0,3-18 1 0 0,-4 22 5 0 0,-1 0 0 0 0,0-1-1 0 0,0 1 1 0 0,-1-1 0 0 0,1 1 0 0 0,-1 0-1 0 0,0-1 1 0 0,0 1 0 0 0,-1 0 0 0 0,0 0 0 0 0,0 0-1 0 0,0 0 1 0 0,-4-6 0 0 0,5 9-9 0 0,-1 0 1 0 0,1 1-1 0 0,-1 0 0 0 0,0-1 1 0 0,1 1-1 0 0,-1 0 0 0 0,0-1 1 0 0,0 1-1 0 0,0 0 0 0 0,0 0 0 0 0,0 1 1 0 0,0-1-1 0 0,0 0 0 0 0,0 1 1 0 0,0-1-1 0 0,0 1 0 0 0,-1 0 1 0 0,1 0-1 0 0,0 0 0 0 0,0 0 1 0 0,0 0-1 0 0,-5 1 0 0 0,-3 0 142 0 0,0 1-1 0 0,0 0 0 0 0,-13 5 1 0 0,6-2-48 0 0,0 2 1 0 0,1 0 0 0 0,0 0 0 0 0,1 2 0 0 0,-1 0-1 0 0,2 1 1 0 0,-1 0 0 0 0,1 1 0 0 0,1 1 0 0 0,0 0 0 0 0,1 0-1 0 0,-19 26 1 0 0,0 2-86 0 0,22-29 4 0 0,0-1 1 0 0,1 2-1 0 0,1-1 0 0 0,-10 18 0 0 0,10-13 73 0 0,-9 30-1 0 0,15-39-76 0 0,-1-1-1 0 0,1 0 1 0 0,1 0-1 0 0,-1 0 1 0 0,1 1-1 0 0,0-1 0 0 0,1 0 1 0 0,1 10-1 0 0,-1-14-14 0 0,-1 0-1 0 0,0-1 1 0 0,1 1 0 0 0,0-1-1 0 0,-1 1 1 0 0,1-1 0 0 0,0 1-1 0 0,0-1 1 0 0,0 1-1 0 0,0-1 1 0 0,0 0 0 0 0,0 1-1 0 0,0-1 1 0 0,1 0 0 0 0,-1 0-1 0 0,3 2 1 0 0,-1-2 0 0 0,-1 1-1 0 0,1-1 1 0 0,0 0 0 0 0,0 0 0 0 0,1 0-1 0 0,-1 0 1 0 0,0 0 0 0 0,4 0 0 0 0,3 0 17 0 0,-1-1 1 0 0,0-1 0 0 0,0 1 0 0 0,0-1 0 0 0,13-3 0 0 0,2-3 57 0 0,0-2 0 0 0,0 0 1 0 0,-2-1-1 0 0,1-2 0 0 0,-1 0 0 0 0,21-16 0 0 0,-33 21-126 0 0,0-1-1 0 0,-1-1 1 0 0,1 0-1 0 0,-2 0 0 0 0,9-11 1 0 0,4-5-82 0 0,32-45 111 0 0,-31 39 21 0 0,-53 75-327 0 0,19-24 309 0 0,1 2 0 0 0,0 0 0 0 0,2 0-1 0 0,-11 38 1 0 0,19-55 35 0 0,1 0 1 0 0,-1 0-1 0 0,1 0 0 0 0,0 0 1 0 0,0 0-1 0 0,0-1 0 0 0,1 1 1 0 0,-1 0-1 0 0,1 0 0 0 0,1 0 1 0 0,-1 0-1 0 0,3 5 0 0 0,-3-8-31 0 0,-1 0 0 0 0,1-1 1 0 0,0 1-1 0 0,0-1 0 0 0,0 1 0 0 0,1-1 0 0 0,-1 1 0 0 0,0-1 0 0 0,0 0 1 0 0,1 1-1 0 0,-1-1 0 0 0,1 0 0 0 0,-1 0 0 0 0,1 0 0 0 0,-1 0 0 0 0,1 0 1 0 0,0-1-1 0 0,-1 1 0 0 0,1 0 0 0 0,0-1 0 0 0,0 1 0 0 0,0-1 0 0 0,-1 0 1 0 0,1 0-1 0 0,0 0 0 0 0,0 1 0 0 0,0-2 0 0 0,0 1 0 0 0,-1 0 0 0 0,1 0 1 0 0,0 0-1 0 0,0-1 0 0 0,0 1 0 0 0,2-2 0 0 0,13-4-1374 0 0,1 0-442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7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 20815 0 0,'0'0'1012'0'0,"0"-1"-943"0"0,-1 1 0 0 0,1 0 0 0 0,-1 0 0 0 0,1-1 0 0 0,-1 1 0 0 0,1 0 0 0 0,-1 0 0 0 0,1 0 0 0 0,-1 0 0 0 0,1-1 0 0 0,-1 1 0 0 0,1 0 0 0 0,-1 0 0 0 0,1 0 0 0 0,-1 0 0 0 0,1 0 0 0 0,-1 1 0 0 0,1-1 0 0 0,-2 0 0 0 0,1 1 45 0 0,-1 0 0 0 0,1-1 0 0 0,-1 1 0 0 0,1 0 0 0 0,0 0 0 0 0,-1 0 0 0 0,1 0 1 0 0,0 1-1 0 0,0-1 0 0 0,0 0 0 0 0,0 1 0 0 0,0-1 0 0 0,0 0 0 0 0,0 1 0 0 0,0-1 0 0 0,0 3 0 0 0,-10 31 950 0 0,4-10-919 0 0,-51 165 692 0 0,9-27 58 0 0,-98 207 81 0 0,132-336-758 0 0,0 1 0 0 0,3 1 0 0 0,-14 63 0 0 0,24-92-185 0 0,2 1 0 0 0,-1 0 0 0 0,1-1 0 0 0,0 1 0 0 0,2 13 0 0 0,-2-19-31 0 0,0 0 1 0 0,1 0-1 0 0,-1 0 1 0 0,1 0-1 0 0,-1 0 0 0 0,1-1 1 0 0,0 1-1 0 0,0 0 0 0 0,-1 0 1 0 0,1-1-1 0 0,0 1 0 0 0,1 0 1 0 0,-1-1-1 0 0,0 1 0 0 0,0-1 1 0 0,1 0-1 0 0,-1 1 1 0 0,1-1-1 0 0,-1 0 0 0 0,1 0 1 0 0,-1 0-1 0 0,1 0 0 0 0,0 0 1 0 0,-1 0-1 0 0,1 0 0 0 0,0-1 1 0 0,3 1-1 0 0,-1 0-12 0 0,0-1 1 0 0,0 1-1 0 0,1-1 0 0 0,-1-1 1 0 0,0 1-1 0 0,0 0 0 0 0,1-1 1 0 0,-1 0-1 0 0,0 0 0 0 0,0 0 1 0 0,0-1-1 0 0,5-2 0 0 0,2-2-69 0 0,1-1 0 0 0,16-13 0 0 0,3-1-33 0 0,-7 5-64 0 0,-1 1-122 0 0,0 1 1 0 0,46-20-1 0 0,-68 34 294 0 0,0-1 0 0 0,1 1 1 0 0,-1-1-1 0 0,0 1 0 0 0,0-1 0 0 0,1 1 0 0 0,-1 0 0 0 0,0 0 1 0 0,0 0-1 0 0,1 0 0 0 0,-1-1 0 0 0,0 2 0 0 0,1-1 0 0 0,-1 0 0 0 0,0 0 1 0 0,1 0-1 0 0,-1 1 0 0 0,0-1 0 0 0,0 1 0 0 0,0-1 0 0 0,1 1 1 0 0,-1-1-1 0 0,0 1 0 0 0,0 0 0 0 0,0-1 0 0 0,0 1 0 0 0,0 0 0 0 0,0 0 1 0 0,0 0-1 0 0,0 0 0 0 0,0 0 0 0 0,0 0 0 0 0,-1 0 0 0 0,1 0 1 0 0,0 0-1 0 0,-1 0 0 0 0,1 0 0 0 0,-1 1 0 0 0,1-1 0 0 0,-1 0 0 0 0,1 0 1 0 0,-1 1-1 0 0,0-1 0 0 0,0 0 0 0 0,0 1 0 0 0,0-1 0 0 0,0 0 1 0 0,0 0-1 0 0,0 1 0 0 0,0-1 0 0 0,-1 2 0 0 0,1 2 4 0 0,-2-1 0 0 0,1 0 0 0 0,0 0 0 0 0,-1 0 0 0 0,0 0 0 0 0,0-1 0 0 0,-3 5 0 0 0,-8 19 0 0 0,6-11 13 0 0,-1 0 0 0 0,0 0 0 0 0,-2-1 0 0 0,-15 21 0 0 0,13-20 2 0 0,6-7 42 0 0,-1 0 0 0 0,0-1 1 0 0,0 0-1 0 0,-1-1 0 0 0,0 0 0 0 0,0 0 0 0 0,-1 0 1 0 0,0-1-1 0 0,0 0 0 0 0,-1-1 0 0 0,1 0 0 0 0,-1-1 0 0 0,0 0 1 0 0,0 0-1 0 0,-1-1 0 0 0,-14 3 0 0 0,16-5 51 0 0,0 0-1 0 0,0 0 1 0 0,-1-1-1 0 0,1 0 0 0 0,-15-3 1 0 0,21 3-103 0 0,1 0 0 0 0,-1-1 0 0 0,1 0 0 0 0,-1 0 0 0 0,1 1 0 0 0,-1-1 1 0 0,1-1-1 0 0,-1 1 0 0 0,1 0 0 0 0,0-1 0 0 0,0 1 0 0 0,0-1 0 0 0,0 1 0 0 0,0-1 0 0 0,0 0 0 0 0,0 0 0 0 0,0 0 0 0 0,1 0 1 0 0,-1 0-1 0 0,1-1 0 0 0,-1 1 0 0 0,1 0 0 0 0,0-1 0 0 0,-1-2 0 0 0,1 0-25 0 0,0 1 0 0 0,1 0 0 0 0,-1-1 0 0 0,1 1 0 0 0,0-1 0 0 0,0 1 0 0 0,0-1 0 0 0,1 1 0 0 0,0 0 0 0 0,0-1 0 0 0,0 1 0 0 0,0 0 0 0 0,1-1 0 0 0,3-6 0 0 0,3-4-979 0 0,1 0 1 0 0,15-20-1 0 0,-16 24-206 0 0,13-20-8206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7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111 207 15200 0 0,'0'0'1172'0'0,"-1"2"-766"0"0,0 0-8 0 0,0 1 0 0 0,0 0-1 0 0,1 0 1 0 0,-1 0 0 0 0,1 0 0 0 0,-1 3 0 0 0,1-5-322 0 0,0-1 1 0 0,0 1 0 0 0,0 0 0 0 0,0-1 0 0 0,0 1-1 0 0,0 0 1 0 0,1-1 0 0 0,-1 1 0 0 0,0-1-1 0 0,0 1 1 0 0,1 0 0 0 0,-1-1 0 0 0,0 1 0 0 0,1-1-1 0 0,-1 1 1 0 0,0-1 0 0 0,1 1 0 0 0,-1-1 0 0 0,1 1-1 0 0,-1-1 1 0 0,1 1 0 0 0,-1-1 0 0 0,1 0-1 0 0,-1 1 1 0 0,1-1 0 0 0,-1 0 0 0 0,1 1 0 0 0,0-1-1 0 0,-1 0 1 0 0,1 0 0 0 0,0 0 0 0 0,-1 0 0 0 0,1 1-1 0 0,-1-1 1 0 0,1 0 0 0 0,0 0 0 0 0,-1 0-1 0 0,1 0 1 0 0,1-1 0 0 0,3 0 19 0 0,0 0 0 0 0,0 0 0 0 0,0-1 0 0 0,0 0 0 0 0,-1 0 0 0 0,1-1 0 0 0,6-3 0 0 0,0 0 63 0 0,-7 3-109 0 0,0 0 1 0 0,1 0 0 0 0,-1 0-1 0 0,0-1 1 0 0,-1 1 0 0 0,1-1-1 0 0,-1 0 1 0 0,1 0 0 0 0,-1 0-1 0 0,0-1 1 0 0,4-7 0 0 0,-3 3-11 0 0,0 0 1 0 0,-1 0-1 0 0,0-1 0 0 0,0 1 1 0 0,2-15-1 0 0,-5 18 63 0 0,-1 0 0 0 0,1 0 0 0 0,-1 0 1 0 0,0 0-1 0 0,0 0 0 0 0,0 0 0 0 0,-1 0 0 0 0,0 0 0 0 0,0 1 0 0 0,-1-1 0 0 0,1 1 0 0 0,-7-9 0 0 0,8 12-69 0 0,0 1 0 0 0,0 0 0 0 0,0 0-1 0 0,0-1 1 0 0,-1 1 0 0 0,1 0 0 0 0,0 0-1 0 0,-1 0 1 0 0,1 0 0 0 0,-1 1 0 0 0,1-1 0 0 0,-1 0-1 0 0,1 1 1 0 0,-1-1 0 0 0,0 1 0 0 0,1-1 0 0 0,-1 1-1 0 0,0 0 1 0 0,1-1 0 0 0,-1 1 0 0 0,0 0-1 0 0,1 0 1 0 0,-1 0 0 0 0,0 1 0 0 0,1-1 0 0 0,-1 0-1 0 0,0 1 1 0 0,1-1 0 0 0,-1 1 0 0 0,-2 0-1 0 0,-5 3 82 0 0,1 0-1 0 0,0 0 0 0 0,1 0 1 0 0,-10 8-1 0 0,7-6-63 0 0,1 1-1 0 0,0 0 1 0 0,1 1 0 0 0,0 0 0 0 0,0 0 0 0 0,0 1 0 0 0,1 0-1 0 0,1 0 1 0 0,-1 1 0 0 0,1 0 0 0 0,1 0 0 0 0,0 0 0 0 0,1 1-1 0 0,0 0 1 0 0,-5 19 0 0 0,4-7-51 0 0,-1 25 0 0 0,5-40 0 0 0,1 0 0 0 0,0 1 0 0 0,1-1 0 0 0,0 0 0 0 0,0 0 0 0 0,4 13 0 0 0,-4-16-28 0 0,1-1 0 0 0,0 1 0 0 0,0 0 0 0 0,0-1 0 0 0,1 1 0 0 0,-1-1 0 0 0,1 0 0 0 0,0 0 0 0 0,0 0 0 0 0,1 0 0 0 0,-1-1 0 0 0,1 1 0 0 0,0-1 0 0 0,-1 0 0 0 0,2 0 0 0 0,-1 0 0 0 0,0 0 0 0 0,1-1 0 0 0,8 4 0 0 0,-7-4-23 0 0,0-1 0 0 0,1 1 0 0 0,-1-1 0 0 0,0 0 0 0 0,1-1 0 0 0,-1 0 0 0 0,1 0 0 0 0,-1 0 0 0 0,1-1 0 0 0,-1 1 0 0 0,0-2 0 0 0,1 1 0 0 0,-1-1 0 0 0,0 0 0 0 0,7-3 0 0 0,-3 0-471 0 0,1-1-1 0 0,-1 0 1 0 0,0 0-1 0 0,0-1 1 0 0,0-1 0 0 0,15-15-1 0 0,43-59-3007 0 0,-56 68 2964 0 0,47-63-5823 0 0,-31 38 900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5.0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19 129 3224 0 0,'2'2'19984'0'0,"-12"11"-20563"0"0,5-5 1223 0 0,5-8-583 0 0,-1 1 0 0 0,1-1 0 0 0,-1 1 0 0 0,1-1 0 0 0,-1 1 0 0 0,1-1 0 0 0,0 1 0 0 0,-1-1 0 0 0,1 1 0 0 0,0-1 0 0 0,0 1 0 0 0,-1-1 0 0 0,1 1 0 0 0,0-1 0 0 0,0 1 0 0 0,0 0 0 0 0,0-1 0 0 0,0 1 0 0 0,0-1 0 0 0,0 1 0 0 0,0 0 0 0 0,0-1 0 0 0,0 1 0 0 0,0 0 0 0 0,0-1 0 0 0,0 1 0 0 0,0-1 0 0 0,1 1 0 0 0,0 1 23 0 0,-1-1 0 0 0,1 0 0 0 0,0 1 0 0 0,0-1 0 0 0,0 0 1 0 0,1 0-1 0 0,-1 0 0 0 0,0 0 0 0 0,0 0 0 0 0,3 2 0 0 0,1 0-20 0 0,1-1-1 0 0,-1 1 1 0 0,1-1-1 0 0,-1 0 1 0 0,7 1 0 0 0,1 0-64 0 0,0-1 1 0 0,0-1 0 0 0,0 0 0 0 0,0-1 0 0 0,0-1 0 0 0,0 0 0 0 0,0 0 0 0 0,0-1 0 0 0,0-1 0 0 0,17-5 0 0 0,-16 3 5 0 0,8-2 37 0 0,22-9-1 0 0,10-8-19 0 0,-25 12-8 0 0,50-28 0 0 0,35-31-487 0 0,-106 67 411 0 0,-6 3 50 0 0,-1 1 0 0 0,0-1 0 0 0,1 1 0 0 0,-1-1 0 0 0,0 0 0 0 0,1 1 0 0 0,-1-1 0 0 0,0 0 0 0 0,2-2 1 0 0,-2 2 211 0 0,-2 2-141 0 0,-39 33 62 0 0,28-25-29 0 0,0 0 1 0 0,-18 21 0 0 0,-1 2 277 0 0,22-24-238 0 0,0 2 0 0 0,0-1-1 0 0,-10 16 1 0 0,10-10-23 0 0,-1 0 1 0 0,-13 15-1 0 0,22-30-108 0 0,1 1 1 0 0,-1 0 0 0 0,1-1-1 0 0,-1 1 1 0 0,1 0 0 0 0,0 0-1 0 0,-1 0 1 0 0,1-1 0 0 0,0 1-1 0 0,0 0 1 0 0,-1 0 0 0 0,1 0-1 0 0,0 0 1 0 0,0-1 0 0 0,0 1-1 0 0,0 0 1 0 0,0 0 0 0 0,0 0-1 0 0,0 0 1 0 0,1 0 0 0 0,-1 0-1 0 0,0-1 1 0 0,0 1 0 0 0,1 0-1 0 0,-1 0 1 0 0,0 0 0 0 0,1-1-1 0 0,-1 1 1 0 0,1 0 0 0 0,-1-1-1 0 0,1 1 1 0 0,0 1-1 0 0,1-1 3 0 0,-1 1-1 0 0,0-1 1 0 0,0 0-1 0 0,1 1 0 0 0,-1-1 1 0 0,1 0-1 0 0,-1 0 0 0 0,1 0 1 0 0,-1 0-1 0 0,1 0 1 0 0,0-1-1 0 0,-1 1 0 0 0,1 0 1 0 0,3 0-1 0 0,4-1 4 0 0,-1-1 0 0 0,0 1-1 0 0,1-1 1 0 0,-1-1 0 0 0,0 0-1 0 0,0 0 1 0 0,15-6 0 0 0,2 0 2 0 0,-4 0-81 0 0,1-1 0 0 0,-1 0 0 0 0,0-1 0 0 0,-1-1 0 0 0,0-2 0 0 0,-1 0 0 0 0,32-27 0 0 0,4-4-505 0 0,-11 2 131 0 0,-56 74 466 0 0,8-23 62 0 0,2-6-36 0 0,0 1 0 0 0,0-1 0 0 0,1 1 1 0 0,-1 0-1 0 0,1 0 0 0 0,0 0 1 0 0,0-1-1 0 0,0 7 0 0 0,-2 6 34 0 0,2-15-76 0 0,0 1 1 0 0,1 0 0 0 0,0 0-1 0 0,-1-1 1 0 0,1 1-1 0 0,0 0 1 0 0,0 0 0 0 0,0 0-1 0 0,0-1 1 0 0,0 1 0 0 0,0 3-1 0 0,6 3-5 0 0,-5-7-97 0 0,0-1-1 0 0,0 1 0 0 0,0-1 1 0 0,0 1-1 0 0,0-1 0 0 0,0 0 1 0 0,0 0-1 0 0,0 1 0 0 0,0-1 1 0 0,0 0-1 0 0,0 0 0 0 0,0 0 1 0 0,0 0-1 0 0,0 0 0 0 0,0 0 1 0 0,0-1-1 0 0,0 1 0 0 0,0 0 1 0 0,0 0-1 0 0,0-1 0 0 0,0 1 1 0 0,0-1-1 0 0,0 1 1 0 0,1-2-1 0 0,1 1-788 0 0,0-1 0 0 0,0 0 0 0 0,0 0 0 0 0,0 0 1 0 0,0 0-1 0 0,2-3 0 0 0,2-5-7055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8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10 17247 0 0,'10'-8'692'0'0,"-10"6"265"0"0,-6 3-532 0 0,3 0-180 0 0,1 0 0 0 0,-1 1 0 0 0,1-1 0 0 0,0 0 0 0 0,-1 1 0 0 0,1-1 0 0 0,0 1 0 0 0,0 0 0 0 0,0 0 0 0 0,0 0 0 0 0,1 0 0 0 0,-1 0 0 0 0,-2 4 0 0 0,-17 32 1793 0 0,-4 37-288 0 0,-151 305 214 0 0,55-104-1775 0 0,108-244-191 0 0,0 1 30 0 0,-12 44 0 0 0,21-62-29 0 0,1 1 1 0 0,1 0-1 0 0,0-1 1 0 0,1 1 0 0 0,1 21-1 0 0,0-32-46 0 0,1 0 0 0 0,0 0 0 0 0,0-1 0 0 0,1 1 0 0 0,-1 0 0 0 0,1-1 0 0 0,0 1 0 0 0,0-1 1 0 0,0 1-1 0 0,1-1 0 0 0,0 0 0 0 0,0 0 0 0 0,0 0 0 0 0,0-1 0 0 0,0 1 0 0 0,1-1 0 0 0,-1 1 0 0 0,1-1 0 0 0,0 0 0 0 0,0-1 0 0 0,0 1 0 0 0,8 3 0 0 0,-9-5-82 0 0,-1-1 1 0 0,0 0-1 0 0,1 1 0 0 0,-1-1 1 0 0,0 0-1 0 0,1 0 0 0 0,-1 0 0 0 0,1 0 1 0 0,-1-1-1 0 0,1 1 0 0 0,-1 0 0 0 0,0-1 1 0 0,1 0-1 0 0,-1 0 0 0 0,0 0 1 0 0,4-2-1 0 0,5-3-933 0 0,20-13 1 0 0,-25 15 776 0 0,4-3-493 0 0,0-1 0 0 0,-1 1 0 0 0,11-13 0 0 0,5-9-882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420 103 14368 0 0,'11'-27'563'0'0,"-3"6"30"0"0,8-25 0 0 0,-16 46-443 0 0,0 0-1 0 0,0-1 1 0 0,0 1 0 0 0,0 0 0 0 0,0-1-1 0 0,0 1 1 0 0,0 0 0 0 0,0 0 0 0 0,0-1-1 0 0,0 1 1 0 0,0 0 0 0 0,0-1-1 0 0,0 1 1 0 0,0 0 0 0 0,0 0 0 0 0,-1-1-1 0 0,1 1 1 0 0,0 0 0 0 0,0-1 0 0 0,0 1-1 0 0,0 0 1 0 0,0 0 0 0 0,-1-1 0 0 0,1 1-1 0 0,0 0 1 0 0,0 0 0 0 0,0 0 0 0 0,-1-1-1 0 0,1 1 1 0 0,0 0 0 0 0,0 0 0 0 0,-1 0-1 0 0,1 0 1 0 0,0 0 0 0 0,-1-1-1 0 0,1 1 1 0 0,0 0 0 0 0,0 0 0 0 0,-1 0-1 0 0,1 0 1 0 0,0 0 0 0 0,-1 0 0 0 0,1 0-1 0 0,0 0 1 0 0,0 0 0 0 0,-1 0 0 0 0,1 0-1 0 0,0 0 1 0 0,-1 0 0 0 0,1 0 0 0 0,0 1-1 0 0,0-1 1 0 0,-1 0 0 0 0,-3 3-323 0 0,-16 19 1335 0 0,1 0 0 0 0,-23 39 0 0 0,6-9-567 0 0,7-10-326 0 0,1 1 1 0 0,-35 74-1 0 0,-90 259 286 0 0,141-342-553 0 0,2-1 1 0 0,1 2 0 0 0,2 0-1 0 0,1 0 1 0 0,2 0 0 0 0,2 0-1 0 0,1 37 1 0 0,2-65-61 0 0,-1-1 0 0 0,1 1 0 0 0,1 0 0 0 0,-1-1 0 0 0,5 11 0 0 0,-6-15-70 0 0,1 0-1 0 0,0 0 1 0 0,0 0 0 0 0,0-1-1 0 0,0 1 1 0 0,0 0-1 0 0,0 0 1 0 0,0-1-1 0 0,1 1 1 0 0,-1-1-1 0 0,1 1 1 0 0,-1-1-1 0 0,1 0 1 0 0,0 1-1 0 0,-1-1 1 0 0,1 0-1 0 0,0 0 1 0 0,0 0-1 0 0,0 0 1 0 0,0-1-1 0 0,0 1 1 0 0,3 0 0 0 0,10 0-1242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8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91 198 17047 0 0,'0'0'2707'0'0,"1"1"-1770"0"0,5 0-690 0 0,0 0 0 0 0,0 0-1 0 0,-1 0 1 0 0,1-1 0 0 0,0 0-1 0 0,0 0 1 0 0,0 0 0 0 0,0-1-1 0 0,0 0 1 0 0,-1 0 0 0 0,1 0-1 0 0,0-1 1 0 0,-1 0 0 0 0,11-5-1 0 0,-14 6-223 0 0,23-11 21 0 0,-1-1 0 0 0,30-22 0 0 0,-48 31 91 0 0,0-1 0 0 0,-1 1 1 0 0,0-1-1 0 0,0 0 0 0 0,0-1 0 0 0,0 1 1 0 0,-1-1-1 0 0,0 0 0 0 0,0 0 1 0 0,-1 0-1 0 0,1 0 0 0 0,-1-1 1 0 0,-1 1-1 0 0,4-13 0 0 0,-5 18-92 0 0,-1 0-1 0 0,0 0 1 0 0,0 0 0 0 0,1 0-1 0 0,-1 0 1 0 0,0 0 0 0 0,0 0-1 0 0,0 0 1 0 0,0 0 0 0 0,0 0-1 0 0,-1 0 1 0 0,1 1-1 0 0,0-1 1 0 0,0 0 0 0 0,0 0-1 0 0,-1 0 1 0 0,1 0 0 0 0,-1 0-1 0 0,1 0 1 0 0,-1 1-1 0 0,1-1 1 0 0,-1 0 0 0 0,1 0-1 0 0,-1 0 1 0 0,1 1 0 0 0,-1-1-1 0 0,0 0 1 0 0,0 1 0 0 0,1-1-1 0 0,-1 1 1 0 0,0-1-1 0 0,0 1 1 0 0,0-1 0 0 0,1 1-1 0 0,-1 0 1 0 0,0-1 0 0 0,-1 1-1 0 0,-1-1 32 0 0,0 1 1 0 0,0 0-1 0 0,1 0 0 0 0,-1 0 0 0 0,0 0 0 0 0,0 0 0 0 0,1 1 0 0 0,-1-1 1 0 0,0 1-1 0 0,1 0 0 0 0,-1-1 0 0 0,-3 3 0 0 0,-17 8 148 0 0,0 1-1 0 0,1 1 1 0 0,0 1-1 0 0,1 1 1 0 0,0 1 0 0 0,-29 29-1 0 0,36-30-189 0 0,0 0 0 0 0,2 1 0 0 0,-1 1 1 0 0,2 0-1 0 0,1 0 0 0 0,0 1 0 0 0,1 1 0 0 0,-13 37 0 0 0,19-48-32 0 0,1 0 1 0 0,1 1-1 0 0,-1-1 1 0 0,1 0-1 0 0,1 1 0 0 0,0-1 1 0 0,0 1-1 0 0,0-1 0 0 0,1 0 1 0 0,1 1-1 0 0,2 11 1 0 0,-2-16-4 0 0,-1 1 0 0 0,1-1 1 0 0,0 1-1 0 0,0-1 0 0 0,1 0 0 0 0,-1 1 1 0 0,1-1-1 0 0,0-1 0 0 0,0 1 1 0 0,1 0-1 0 0,-1-1 0 0 0,1 1 1 0 0,-1-1-1 0 0,1 0 0 0 0,0 0 1 0 0,0-1-1 0 0,0 1 0 0 0,1-1 0 0 0,-1 0 1 0 0,9 3-1 0 0,-6-3-143 0 0,0 0-1 0 0,0-1 1 0 0,0 0 0 0 0,1 0-1 0 0,-1-1 1 0 0,1 1-1 0 0,11-3 1 0 0,-7 1-3944 0 0,24-7-1 0 0,-2-4-5192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19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15 377 12120 0 0,'-3'-6'102'0'0,"0"0"1"0"0,1-1 0 0 0,0 1-1 0 0,1-1 1 0 0,-1 0 0 0 0,1 1-1 0 0,1-1 1 0 0,-1 0 0 0 0,1 1-1 0 0,0-1 1 0 0,1 0 0 0 0,-1 0-1 0 0,1 1 1 0 0,4-14 0 0 0,-1 2 176 0 0,-4 15-211 0 0,1 0-1 0 0,-1 0 1 0 0,1 0-1 0 0,0 0 1 0 0,0 0-1 0 0,2-3 1 0 0,12-21 2223 0 0,-16 50-1480 0 0,2 1-1 0 0,1 0 1 0 0,6 33-1 0 0,-6-51-739 0 0,-1 0-1 0 0,1 0 1 0 0,0 0-1 0 0,0 0 1 0 0,1 0-1 0 0,0-1 1 0 0,0 1-1 0 0,0-1 1 0 0,1 1-1 0 0,0-1 1 0 0,0 0-1 0 0,0-1 1 0 0,0 1-1 0 0,1-1 1 0 0,0 0-1 0 0,0 0 1 0 0,0 0-1 0 0,6 3 1 0 0,4-1-9 0 0,0 1 1 0 0,0-2-1 0 0,1 0 1 0 0,-1-1-1 0 0,1 0 1 0 0,0-1-1 0 0,0-1 1 0 0,1-1-1 0 0,-1 0 1 0 0,0-1-1 0 0,17-2 1 0 0,15-4 41 0 0,-1-2 1 0 0,68-20 0 0 0,446-160-39 0 0,-445 140-158 0 0,265-96-456 0 0,-344 133 490 0 0,59-11 0 0 0,-84 21 61 0 0,0-1 1 0 0,0 1-1 0 0,0 1 1 0 0,0 0-1 0 0,0 1 1 0 0,0 0-1 0 0,0 1 1 0 0,-1 0-1 0 0,17 6 1 0 0,-23-6 71 0 0,1 1 0 0 0,0 0 0 0 0,-1 0 0 0 0,0 1 0 0 0,1 0 0 0 0,-1 0 0 0 0,8 9 0 0 0,31 39 992 0 0,-26-28-662 0 0,-6-11-253 0 0,49 57 610 0 0,-51-60-672 0 0,0-1 0 0 0,1 0 0 0 0,0 0 0 0 0,20 11 0 0 0,-11-11-38 0 0,0 0 1 0 0,0 0-1 0 0,1-2 1 0 0,0-1-1 0 0,0 0 1 0 0,23 2-1 0 0,131 4 418 0 0,-115-13-461 0 0,-1-3-1 0 0,88-18 0 0 0,-101 14-57 0 0,268-57-202 0 0,-3-15-70 0 0,-33 7-80 0 0,-224 59 337 0 0,98-11 1 0 0,-134 24 96 0 0,0 0-1 0 0,1 1 1 0 0,-1 1 0 0 0,0 1-1 0 0,0 0 1 0 0,1 1 0 0 0,-2 1 0 0 0,1 1-1 0 0,23 9 1 0 0,67 45 878 0 0,-80-42-818 0 0,1-2 0 0 0,60 25 1 0 0,-44-27-38 0 0,1-1 0 0 0,69 7 1 0 0,95-7 55 0 0,-99-17-270 0 0,173-31 1 0 0,37-3-341 0 0,-310 38 493 0 0,1 2 0 0 0,0-1 1 0 0,-1 2-1 0 0,0-1 1 0 0,1 2-1 0 0,-1-1 1 0 0,0 2-1 0 0,21 8 0 0 0,-6 1 153 0 0,-1 0 0 0 0,32 25 0 0 0,71 44-375 0 0,-76-51-6496 0 0,-13-6-1550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18 2760 0 0,'2'-4'-313'0'0,"4"-9"7531"0"0,-5 15-7205 0 0,0 1 0 0 0,1-1 0 0 0,-1 1 0 0 0,0-1 0 0 0,0 1 0 0 0,-1 0 0 0 0,1 0 0 0 0,0-1 0 0 0,-1 1 0 0 0,1 4 0 0 0,-1 32 247 0 0,-1-22-167 0 0,-15 281 2196 0 0,15-293-2277 0 0,-32 763 1352 0 0,-2-318-1549 0 0,19-295 121 0 0,-24 388 80 0 0,36-456-89 0 0,-2 256 91 0 0,20 15 1062 0 0,-10-245-678 0 0,9 129 408 0 0,69 374-50 0 0,-18-148-639 0 0,13 248-121 0 0,-25 320-394 0 0,-23-146 498 0 0,-20-734-99 0 0,36 199 1 0 0,-38-318 0 0 0,17 73-967 0 0,2-9-898 0 0,-21-81 1527 0 0,10 38-802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1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10592 0 0,'0'0'964'0'0,"2"1"-795"0"0,1 1-105 0 0,1-1 1 0 0,-1 0-1 0 0,0 0 1 0 0,1-1-1 0 0,-1 1 1 0 0,0-1-1 0 0,1 1 1 0 0,-1-1-1 0 0,1 0 1 0 0,-1-1-1 0 0,1 1 1 0 0,-1 0-1 0 0,1-1 0 0 0,-1 0 1 0 0,4-1-1 0 0,8-3 364 0 0,0-1-1 0 0,15-8 1 0 0,-2 1-643 0 0,17-7 206 0 0,-23 9 5 0 0,1 1 1 0 0,0 2-1 0 0,30-8 1 0 0,-37 12-56 0 0,-6 2 3 0 0,1-1 1 0 0,0 2-1 0 0,-1-1 0 0 0,14 1 1 0 0,1 3 127 0 0,-1 0 0 0 0,1 1 0 0 0,-1 2 0 0 0,48 14 0 0 0,-37-8-72 0 0,0-2 0 0 0,0-2 0 0 0,1-1 0 0 0,0-2 0 0 0,61 0 0 0 0,239 2 0 0 0,138 5-82 0 0,-437-9 84 0 0,262 1 90 0 0,-254-3-47 0 0,-21 0-37 0 0,227-9-177 0 0,-44-13-22 0 0,19-4-2197 0 0,-187 20 1551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2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1 13072 0 0,'0'0'633'0'0,"-1"0"-278"0"0,-7 5-34 0 0,7-5-312 0 0,0 0-1 0 0,1 0 1 0 0,-1 1 0 0 0,0-1-1 0 0,0 1 1 0 0,0-1 0 0 0,1 1-1 0 0,-1-1 1 0 0,0 1 0 0 0,1-1-1 0 0,-1 1 1 0 0,0-1 0 0 0,1 1-1 0 0,-2 1 1 0 0,3 5-21 0 0,0-2 17 0 0,-1-4-5 0 0,-1 1 0 0 0,1 0 0 0 0,-1 0 0 0 0,1-1 0 0 0,0 1 0 0 0,0 0 0 0 0,0 0 0 0 0,0-1 0 0 0,0 1 0 0 0,0 0 0 0 0,1 0 0 0 0,-1-1 0 0 0,0 1 0 0 0,1 0 0 0 0,-1-1 0 0 0,1 1 0 0 0,0-1 0 0 0,0 1 0 0 0,-1 0 0 0 0,1-1 0 0 0,0 0 0 0 0,0 1 0 0 0,1-1 0 0 0,-1 1 0 0 0,1 0 0 0 0,1 2 0 0 0,8 17-1 0 0,-3-2 15 0 0,-2-9 16 0 0,0-1-1 0 0,-1 0 0 0 0,0 1 0 0 0,4 12 1 0 0,8 25-13 0 0,9 29-8 0 0,-19-45 5 0 0,-1 0-1 0 0,-1 0 0 0 0,1 52 1 0 0,-6-64-14 0 0,-7 156 0 0 0,-6-54 163 0 0,-22 144 530 0 0,17-152-293 0 0,-14 72 192 0 0,13-49-142 0 0,8-45-141 0 0,-63 373 292 0 0,68-429-595 0 0,-20 190 111 0 0,13-91-66 0 0,-9 165 105 0 0,12-140-143 0 0,-1 146-13 0 0,2-54 0 0 0,3-84 0 0 0,-3 39 0 0 0,-12 153 54 0 0,-9 108 143 0 0,22-329-48 0 0,-1 125 298 0 0,7-181-172 0 0,5 308 317 0 0,0-124-610 0 0,8-14 18 0 0,-4-121 0 0 0,0-20 41 0 0,1 52 52 0 0,7 134 30 0 0,1 58-44 0 0,-13-222-79 0 0,-1 45 0 0 0,-4-102 1 0 0,-7 168 9 0 0,4-164 40 0 0,-5 44-47 0 0,-21 121-3 0 0,20-142 54 0 0,4-19-43 0 0,3-33-12 0 0,4-43-9 0 0,1 0-1 0 0,-1 0 0 0 0,1 1 0 0 0,3 11 0 0 0,1 8-284 0 0,-4-23 88 0 0,0 0 0 0 0,0 0 0 0 0,1 0 1 0 0,0 0-1 0 0,4 9 0 0 0,1 0-2708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2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5 130 16559 0 0,'-1'0'1499'0'0,"-2"2"-1287"0"0,3-2-459 0 0,10 4-945 0 0,0-2 1172 0 0,0-1 0 0 0,0 0 0 0 0,0-1 0 0 0,0 0 0 0 0,0 0 0 0 0,12-3 0 0 0,-2 2 8 0 0,26-2 17 0 0,245-19 1297 0 0,-60-5-1067 0 0,-142 17-241 0 0,-18 2-23 0 0,161-26-406 0 0,-139 13-669 0 0,-47 11 529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7 4144 0 0,'0'0'319'0'0,"1"-1"-210"0"0,5-4 3690 0 0,0 4-2019 0 0,-2 5-1847 0 0,-2-3 143 0 0,-1 0 1 0 0,1 1 0 0 0,-1-1 0 0 0,0 1 0 0 0,0-1-1 0 0,0 1 1 0 0,0-1 0 0 0,0 1 0 0 0,0 0 0 0 0,0 0-1 0 0,0-1 1 0 0,0 1 0 0 0,-1 0 0 0 0,1 0 0 0 0,-1 0-1 0 0,0 0 1 0 0,1 0 0 0 0,-1 3 0 0 0,0 6 285 0 0,0-1 1 0 0,-1 13-1 0 0,0-13-182 0 0,-39 293 434 0 0,2-27-246 0 0,16-88-286 0 0,-2 17 44 0 0,-32 624 780 0 0,16-349-853 0 0,17-232-42 0 0,9-88 14 0 0,-23 303 281 0 0,20-1 353 0 0,16-226-420 0 0,9 440-156 0 0,-1-509-32 0 0,18 248 5 0 0,36 419 19 0 0,-52-266-75 0 0,-22-325 0 0 0,5-131-1 0 0,-19 162 85 0 0,1-15-361 0 0,23-211 127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5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7 337 5528 0 0,'0'0'422'0'0,"-1"-2"-276"0"0,-2-3 3568 0 0,2 4-3390 0 0,1 1 0 0 0,0-1-1 0 0,-1 1 1 0 0,1-1 0 0 0,0 1-1 0 0,0-1 1 0 0,0 0 0 0 0,-1 1-1 0 0,1-1 1 0 0,0 1-1 0 0,0-1 1 0 0,0 0 0 0 0,0 1-1 0 0,0-1 1 0 0,0 0 0 0 0,0 1-1 0 0,0-2 1 0 0,10-7 486 0 0,-10 8-674 0 0,6-3 201 0 0,1 0 0 0 0,-1 0 0 0 0,1 1-1 0 0,-1 0 1 0 0,13-4 0 0 0,6-3 218 0 0,21-10 275 0 0,0 2 0 0 0,66-16-1 0 0,-80 27-574 0 0,479-98 2025 0 0,70 40-1836 0 0,-548 62-415 0 0,411-16 113 0 0,-338 18-814 0 0,107 12 0 0 0,-171-6-558 0 0,0-1-1351 0 0,-14 0-2112 0 0,-2 0-1776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5.3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36 0 15376 0 0,'0'0'1503'0'0,"-8"4"-1343"0"0,1 3-160 0 0,-1-7 0 0 0,2 5 0 0 0,-1-5 4032 0 0,7 10-3688 0 0,3-5 16 0 0,5 6-200 0 0,-2-6-160 0 0,5 6 0 0 0,-3-6 0 0 0,2 5-8759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6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 1840 0 0,'0'0'83'0'0,"1"-1"-6"0"0,15-7 12616 0 0,-16 10-11948 0 0,-1 9-386 0 0,0 0 0 0 0,0 0 0 0 0,-1 0 0 0 0,-1 0 0 0 0,-7 20 0 0 0,-27 53 1082 0 0,25-60-1067 0 0,-7 12-314 0 0,12-25-286 0 0,1 0 1 0 0,-8 20-1 0 0,11-21-6436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6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170 206 13392 0 0,'-2'-1'187'0'0,"1"-1"1"0"0,-1 1-1 0 0,0-1 1 0 0,1 0 0 0 0,-1 1-1 0 0,1-1 1 0 0,-1 0 0 0 0,1 0-1 0 0,0 0 1 0 0,-1 0-1 0 0,1 0 1 0 0,1 0 0 0 0,-2-4-1 0 0,1 4 20 0 0,1 1 0 0 0,0-1 0 0 0,0 0 0 0 0,1 1 0 0 0,-1-1-1 0 0,0 0 1 0 0,1 1 0 0 0,-1-1 0 0 0,1 0 0 0 0,-1 1 0 0 0,1-1-1 0 0,0 1 1 0 0,-1-1 0 0 0,1 1 0 0 0,0-1 0 0 0,0 1 0 0 0,0-1-1 0 0,0 1 1 0 0,0 0 0 0 0,2-2 0 0 0,6-5 140 0 0,0-1 1 0 0,1 1-1 0 0,0 1 0 0 0,0 0 0 0 0,1 0 0 0 0,15-7 1 0 0,74-26 797 0 0,-73 30-706 0 0,-7 3-375 0 0,1 0 1 0 0,0 2 0 0 0,0 1 0 0 0,1 0-1 0 0,22 0 1 0 0,-34 3-71 0 0,1 1 0 0 0,0 0 0 0 0,0 1 0 0 0,0 0 0 0 0,-1 1 0 0 0,1 0 0 0 0,-1 1 0 0 0,1 0 0 0 0,-1 1 0 0 0,0 0 0 0 0,0 0 0 0 0,11 8 0 0 0,-17-10 6 0 0,0 1 0 0 0,-1 1 0 0 0,1-1 0 0 0,-1 0 0 0 0,1 1 0 0 0,-1 0-1 0 0,0 0 1 0 0,-1 0 0 0 0,1 0 0 0 0,-1 0 0 0 0,1 1 0 0 0,-1-1 0 0 0,0 1 0 0 0,-1-1-1 0 0,1 1 1 0 0,-1 0 0 0 0,0-1 0 0 0,0 1 0 0 0,-1 0 0 0 0,1 0 0 0 0,-1 0 0 0 0,0 0 0 0 0,-1 6-1 0 0,-1 5 7 0 0,-1 0 0 0 0,0 0 0 0 0,-1-1 0 0 0,-1 1-1 0 0,-12 27 1 0 0,-28 40 610 0 0,15-31-538 0 0,22-39-169 0 0,0-1 1 0 0,-1 0 0 0 0,0 0 0 0 0,-18 17 0 0 0,-49 38 473 0 0,58-54-413 0 0,1 0 1 0 0,-2-1 0 0 0,0 0 0 0 0,-24 10 0 0 0,28-16-47 0 0,0 1 87 0 0,0 0 1 0 0,0-2-1 0 0,0 1 1 0 0,0-2-1 0 0,-26 4 0 0 0,15-5 34 0 0,14-1-42 0 0,0-1 0 0 0,1 0-1 0 0,-1-1 1 0 0,0 0 0 0 0,1 0-1 0 0,-17-4 1 0 0,18 2 10 0 0,1-1 0 0 0,0 1-1 0 0,0-2 1 0 0,0 1-1 0 0,-9-6 1 0 0,15 7-11 0 0,0 0 0 0 0,1 0 0 0 0,-1 0 0 0 0,1 0-1 0 0,0 0 1 0 0,-1-1 0 0 0,1 1 0 0 0,0-1 0 0 0,0 1 0 0 0,1-1 0 0 0,-1 0 0 0 0,0 0-1 0 0,1 1 1 0 0,0-1 0 0 0,0 0 0 0 0,0-1 0 0 0,0 1 0 0 0,0 0 0 0 0,0-3 0 0 0,0-3-35 0 0,1 1 1 0 0,0 0 0 0 0,0-1-1 0 0,1 1 1 0 0,0-1 0 0 0,1 1-1 0 0,-1 0 1 0 0,2 0 0 0 0,-1 0 0 0 0,5-9-1 0 0,-2 5-102 0 0,1-1 0 0 0,1 2 0 0 0,0-1-1 0 0,1 1 1 0 0,12-15 0 0 0,2 4-1357 0 0,6 3-451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126 194 3224 0 0,'0'0'11485'0'0,"2"-1"-11038"0"0,1 0-436 0 0,0 0 1 0 0,0 0 0 0 0,0 0 0 0 0,0-1 0 0 0,0 0 0 0 0,-1 1 0 0 0,1-1 0 0 0,0 0-1 0 0,-1 0 1 0 0,1-1 0 0 0,-1 1 0 0 0,2-3 0 0 0,4-5 111 0 0,12-21-1 0 0,-10 15 453 0 0,-6 9-406 0 0,-1 0 0 0 0,-1-1-1 0 0,0 1 1 0 0,0-1 0 0 0,0 1 0 0 0,1-13-1 0 0,-3 18-45 0 0,0 0-1 0 0,0 1 1 0 0,0-1-1 0 0,0 1 1 0 0,0-1-1 0 0,0 0 1 0 0,0 1-1 0 0,0-1 1 0 0,-1 0-1 0 0,1 1 0 0 0,-1-1 1 0 0,1 1-1 0 0,-1-1 1 0 0,1 1-1 0 0,-1-1 1 0 0,0 1-1 0 0,0 0 1 0 0,0-1-1 0 0,0 1 1 0 0,0 0-1 0 0,0-1 0 0 0,0 1 1 0 0,0 0-1 0 0,-3-1 1 0 0,2 0-31 0 0,0 1 1 0 0,0 0-1 0 0,0 0 0 0 0,0 1 1 0 0,0-1-1 0 0,0 0 1 0 0,0 1-1 0 0,0-1 0 0 0,0 1 1 0 0,-1 0-1 0 0,1 0 0 0 0,0 0 1 0 0,0 0-1 0 0,-1 0 1 0 0,1 0-1 0 0,-4 1 0 0 0,-2 1-81 0 0,1 0-1 0 0,0 1 0 0 0,-1 0 1 0 0,1 0-1 0 0,0 1 0 0 0,0 0 1 0 0,1 0-1 0 0,-1 0 1 0 0,1 1-1 0 0,0 0 0 0 0,0 0 1 0 0,0 1-1 0 0,1 0 0 0 0,0-1 1 0 0,0 2-1 0 0,-6 9 0 0 0,-3 6 238 0 0,9-15-83 0 0,0 1 0 0 0,1 0-1 0 0,0-1 1 0 0,-5 15 0 0 0,7-19-48 0 0,1 2-151 0 0,-1-1 0 0 0,1 1 0 0 0,0-1 0 0 0,0 1 0 0 0,0 0 0 0 0,1 6 0 0 0,0-10 22 0 0,0 1 0 0 0,0-1 0 0 0,0 0 0 0 0,1 0 0 0 0,-1 0 1 0 0,1 0-1 0 0,-1 0 0 0 0,0 0 0 0 0,1 0 0 0 0,0 0 0 0 0,-1 0 1 0 0,1 0-1 0 0,0 0 0 0 0,-1 0 0 0 0,1 0 0 0 0,0 0 1 0 0,0 0-1 0 0,0-1 0 0 0,0 1 0 0 0,0 0 0 0 0,0-1 0 0 0,0 1 1 0 0,0-1-1 0 0,0 1 0 0 0,0-1 0 0 0,0 1 0 0 0,0-1 0 0 0,0 0 1 0 0,0 1-1 0 0,0-1 0 0 0,1 0 0 0 0,1 0 0 0 0,4 0 16 0 0,-1 0 1 0 0,1-1-1 0 0,0 0 0 0 0,0 0 0 0 0,0 0 0 0 0,-1-1 0 0 0,10-4 0 0 0,-6 3 30 0 0,7-2-30 0 0,-1-1 0 0 0,1 0 0 0 0,16-11 0 0 0,-26 13-6 0 0,0 0 1 0 0,-1-1-1 0 0,0 0 1 0 0,1 0-1 0 0,-1 0 1 0 0,-1-1 0 0 0,1 0-1 0 0,-1 0 1 0 0,8-13-1 0 0,-16 49 288 0 0,-1-10 114 0 0,2-10-426 0 0,0 1 0 0 0,-1 13 0 0 0,3-23-155 0 0,3 0-363 0 0,-1-1 386 0 0,1 0 0 0 0,-1-1-1 0 0,1 1 1 0 0,-1 0 0 0 0,5-2-1 0 0,6-3-5168 0 0,-1-1-1706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7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10592 0 0,'-2'3'143'0'0,"0"-1"1"0"0,0-1-1 0 0,0 1 1 0 0,0 0-1 0 0,0 0 0 0 0,0-1 1 0 0,0 1-1 0 0,-1-1 1 0 0,-4 3-1 0 0,1 0 812 0 0,-1 0 0 0 0,1 0 0 0 0,0 1-1 0 0,0 0 1 0 0,0 1 0 0 0,1-1 0 0 0,0 1-1 0 0,-5 7 1 0 0,-10 10 65 0 0,5-4-402 0 0,1 0 0 0 0,2 0-1 0 0,-22 42 1 0 0,14-22-69 0 0,3-4-216 0 0,1 1-1 0 0,-13 44 1 0 0,21-55-217 0 0,-34 110 94 0 0,36-110-225 0 0,1 1-1 0 0,1-1 1 0 0,0 39 0 0 0,4-59 106 0 0,0 1 1 0 0,1-1-1 0 0,0 1 0 0 0,0-1 1 0 0,0 1-1 0 0,3 7 1 0 0,-3-12-168 0 0,-1 0 1 0 0,1 0 0 0 0,0 0 0 0 0,-1 0 0 0 0,1 0 0 0 0,0 0 0 0 0,-1 0 0 0 0,1 0 0 0 0,0 0-1 0 0,0 0 1 0 0,0 0 0 0 0,0-1 0 0 0,0 1 0 0 0,1 1 0 0 0,-1-2-150 0 0,0 0 0 0 0,0 1 0 0 0,0-1 1 0 0,0 0-1 0 0,0 0 0 0 0,-1 0 0 0 0,1 0 1 0 0,0 0-1 0 0,0 0 0 0 0,0 0 0 0 0,0 0 0 0 0,0-1 1 0 0,0 1-1 0 0,-1 0 0 0 0,1 0 0 0 0,0-1 0 0 0,0 1 1 0 0,0-1-1 0 0,-1 1 0 0 0,1 0 0 0 0,0-1 1 0 0,1-1-1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7 5984 0 0,'0'0'464'0'0,"-13"-3"-63"0"0,11 2 12 0 0,1 1 0 0 0,0-1 0 0 0,-1 1-1 0 0,1-1 1 0 0,-1 1 0 0 0,1 0 0 0 0,0 0 0 0 0,-1 0-1 0 0,1 0 1 0 0,-1 0 0 0 0,1 0 0 0 0,-1 0 0 0 0,1 0-1 0 0,-1 0 1 0 0,1 1 0 0 0,0-1 0 0 0,-3 1 0 0 0,2 0 1067 0 0,-7 4 4637 0 0,9-5-6089 0 0,0 1-1 0 0,0-1 1 0 0,0 0-1 0 0,0 0 0 0 0,0 0 1 0 0,0 1-1 0 0,0-1 1 0 0,0 0-1 0 0,0 0 1 0 0,0 0-1 0 0,0 1 1 0 0,0-1-1 0 0,0 0 0 0 0,0 0 1 0 0,0 0-1 0 0,0 1 1 0 0,0-1-1 0 0,0 0 1 0 0,0 0-1 0 0,0 0 1 0 0,0 0-1 0 0,0 1 0 0 0,0-1 1 0 0,0 0-1 0 0,0 0 1 0 0,0 0-1 0 0,0 1 1 0 0,1-1-1 0 0,-1 0 1 0 0,0 0-1 0 0,0 0 1 0 0,0 0-1 0 0,0 0 0 0 0,0 1 1 0 0,1-1-1 0 0,-1 0 1 0 0,0 0-1 0 0,0 0 1 0 0,0 0-1 0 0,0 0 1 0 0,1 0-1 0 0,-1 0 0 0 0,0 0 1 0 0,0 0-1 0 0,0 0 1 0 0,1 0-1 0 0,-1 0 1 0 0,0 0-1 0 0,0 0 1 0 0,0 0-1 0 0,1 0 0 0 0,-1 0 1 0 0,0 0-1 0 0,10 4 1 0 0,-7-2-15 0 0,1-1 0 0 0,0 1-1 0 0,0-1 1 0 0,0 0 0 0 0,0 0 0 0 0,0-1-1 0 0,0 1 1 0 0,0-1 0 0 0,0 1 0 0 0,6-2-1 0 0,4-1-1525 0 0,-2 0-3448 0 0,-1 2-2356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8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11 13680 0 0,'-10'9'1456'0'0,"7"-8"-1218"0"0,1 0 1 0 0,-1 0 0 0 0,1 0 0 0 0,-1 0 0 0 0,1 1 0 0 0,-1 0-1 0 0,1-1 1 0 0,0 1 0 0 0,0 0 0 0 0,0 0 0 0 0,0 0 0 0 0,0 0 0 0 0,0 0-1 0 0,1 1 1 0 0,-3 3 0 0 0,1-1 252 0 0,1 1-1 0 0,0 0 1 0 0,0 0 0 0 0,1 0-1 0 0,0 0 1 0 0,-1 7-1 0 0,2-13-468 0 0,-1 4 101 0 0,1-1 0 0 0,-1 1 0 0 0,1 0 0 0 0,0-1 0 0 0,0 1 0 0 0,1-1 0 0 0,-1 1-1 0 0,2 4 1 0 0,-1-6-123 0 0,1 1 0 0 0,12 3 0 0 0,-11-5-7 0 0,-1 0 0 0 0,1-1 0 0 0,0 1 0 0 0,0-1 0 0 0,0 0 0 0 0,0 0 0 0 0,0 0 0 0 0,0 0 0 0 0,0 0-1 0 0,0 0 1 0 0,-1-1 0 0 0,1 1 0 0 0,0-1 0 0 0,0 0 0 0 0,0 0 0 0 0,-1 0 0 0 0,1 0 0 0 0,0-1 0 0 0,-1 1 0 0 0,4-3 0 0 0,4-4-43 0 0,0 0 1 0 0,0 0-1 0 0,11-14 1 0 0,-10 11 35 0 0,-3 2 18 0 0,0-1-1 0 0,0 1 1 0 0,-1-1 0 0 0,-1-1-1 0 0,9-16 1 0 0,-14 25 221 0 0,-9 0-124 0 0,6 3-78 0 0,-1 0-1 0 0,1 0 1 0 0,0 0-1 0 0,-1 1 1 0 0,1-1-1 0 0,0 0 0 0 0,0 1 1 0 0,0 0-1 0 0,0-1 1 0 0,-3 5-1 0 0,-17 22 676 0 0,16-19-601 0 0,0-1-33 0 0,1 1 0 0 0,1 0 0 0 0,-1 1 0 0 0,2-1 0 0 0,-1 1 0 0 0,-1 10 0 0 0,1-8-46 0 0,3-3-7 0 0,13-10 96 0 0,-7 0-91 0 0,0-1 1 0 0,0 0 0 0 0,0 0 0 0 0,0-1 0 0 0,-1 0-1 0 0,1 1 1 0 0,0-2 0 0 0,-1 1 0 0 0,5-5 0 0 0,1-1 21 0 0,-1-1 0 0 0,15-18 0 0 0,-4-7-565 0 0,-5 8-131 0 0,-13 22 151 0 0,-6 7 523 0 0,-8 10 183 0 0,8-4-257 0 0,0-1 0 0 0,1 1 0 0 0,-3 9 0 0 0,-5 9-73 0 0,10-23 176 0 0,0 1 0 0 0,0 0 0 0 0,0-1 0 0 0,0 1 0 0 0,1 0 0 0 0,-1 0 0 0 0,1 0 0 0 0,0-1 0 0 0,0 1 0 0 0,1 5 0 0 0,0 7 140 0 0,10-3-2129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2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0 640 11200 0 0,'0'0'513'0'0,"1"-1"-10"0"0,-1 1-403 0 0,1-1 1 0 0,-1 1 0 0 0,1 0 0 0 0,-1-1 0 0 0,0 1 0 0 0,1-1 0 0 0,-1 1 0 0 0,0-1-1 0 0,1 1 1 0 0,-1-1 0 0 0,0 1 0 0 0,0-1 0 0 0,1 1 0 0 0,-1-1 0 0 0,0 1 0 0 0,0-1-1 0 0,0 0 1 0 0,0 1 0 0 0,0-1 0 0 0,0 1 0 0 0,1-1 0 0 0,-2 1 0 0 0,1-1-1 0 0,0 0 1 0 0,0 1 0 0 0,0-1 0 0 0,0 1 0 0 0,0-1 0 0 0,0 1 0 0 0,-1-2 0 0 0,0-6 2855 0 0,4 3-2502 0 0,-1 0 0 0 0,0 0 0 0 0,1 1-1 0 0,0-1 1 0 0,0 1 0 0 0,1 0-1 0 0,-1 0 1 0 0,1 0 0 0 0,-1 0 0 0 0,7-4-1 0 0,11-12 184 0 0,49-46 528 0 0,-4 3-726 0 0,4-10-267 0 0,-15 16-37 0 0,50-66 1 0 0,-56 68-661 0 0,-37 43-407 0 0,-1 0 0 0 0,0-1 0 0 0,-1 0 0 0 0,10-16 0 0 0,-13 15-4372 0 0,3 2-1389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0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57 136 9760 0 0,'0'0'1224'0'0,"0"7"2378"0"0,-4 67 1807 0 0,2-54-4878 0 0,-2 1 0 0 0,0-1 0 0 0,-10 28 0 0 0,6-20 32 0 0,-10 51-1 0 0,16-65-399 0 0,2-1-24 0 0,3 10 194 0 0,-1-21-269 0 0,0-1-53 0 0,0-1 0 0 0,1 1 0 0 0,-1-1 0 0 0,0 0 0 0 0,1 0 0 0 0,-1 1 0 0 0,0-2 0 0 0,1 1 0 0 0,-1 0 0 0 0,1 0 0 0 0,-1-1 0 0 0,0 1-1 0 0,0-1 1 0 0,1 0 0 0 0,-1 0 0 0 0,0 0 0 0 0,0 0 0 0 0,0 0 0 0 0,0 0 0 0 0,0-1 0 0 0,0 1 0 0 0,0 0 0 0 0,2-3 0 0 0,3-2 50 0 0,1 0 28 0 0,0-1 0 0 0,-1 0 1 0 0,0-1-1 0 0,10-13 0 0 0,22-38-20 0 0,-26 39-73 0 0,89-128 321 0 0,-72 115-291 0 0,2 1 0 0 0,1 1 0 0 0,41-29 0 0 0,-59 50-26 0 0,-11 8-1 0 0,0 0-1 0 0,0 0 1 0 0,-1 0-1 0 0,1-1 1 0 0,-1 0-1 0 0,5-4 1 0 0,-7 6-53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0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69 167 2304 0 0,'18'-10'1437'0'0,"5"-9"7203"0"0,-8 5-4153 0 0,-4 6-4624 0 0,9-15 1576 0 0,-13 18-1168 0 0,0 0 0 0 0,-1 0-1 0 0,9-9 1 0 0,-13 12-222 0 0,0 0-1 0 0,-1 0 1 0 0,1-1 0 0 0,-1 1-1 0 0,0 0 1 0 0,0 0 0 0 0,0-1-1 0 0,0 1 1 0 0,0 0 0 0 0,0-1 0 0 0,-1 1-1 0 0,1-1 1 0 0,-1 1 0 0 0,0-5-1 0 0,0 6-22 0 0,0 0 0 0 0,0 0-1 0 0,0 0 1 0 0,0-1 0 0 0,-1 1-1 0 0,1 0 1 0 0,0 0 0 0 0,-1 0 0 0 0,1 1-1 0 0,-1-1 1 0 0,1 0 0 0 0,-1 0-1 0 0,1 0 1 0 0,-1 0 0 0 0,0 0-1 0 0,0 1 1 0 0,1-1 0 0 0,-1 0-1 0 0,0 0 1 0 0,0 1 0 0 0,0-1-1 0 0,0 1 1 0 0,0-1 0 0 0,1 1-1 0 0,-1-1 1 0 0,0 1 0 0 0,0-1 0 0 0,0 1-1 0 0,0 0 1 0 0,-1 0 0 0 0,1-1-1 0 0,0 1 1 0 0,-1 0 0 0 0,-1 0 10 0 0,1 0 0 0 0,0 0 1 0 0,-1 0-1 0 0,1 0 0 0 0,0 0 0 0 0,-1 0 1 0 0,1 1-1 0 0,0-1 0 0 0,-1 1 1 0 0,1 0-1 0 0,0-1 0 0 0,0 1 0 0 0,-4 2 1 0 0,-11 11 131 0 0,0 1 0 0 0,1 0 0 0 0,1 1 0 0 0,0 1 0 0 0,1 0 0 0 0,-14 23 0 0 0,25-34-154 0 0,0-1 0 0 0,0 1 1 0 0,0 0-1 0 0,1-1 0 0 0,0 1 1 0 0,0 1-1 0 0,0-1 0 0 0,1 0 1 0 0,0 0-1 0 0,0 1 0 0 0,1-1 1 0 0,0 0-1 0 0,0 1 0 0 0,0-1 1 0 0,2 7-1 0 0,-1-12-11 0 0,-1 1 0 0 0,1 0 0 0 0,0-1 0 0 0,0 1-1 0 0,0-1 1 0 0,0 1 0 0 0,0-1 0 0 0,1 1 0 0 0,-1-1 0 0 0,0 0 0 0 0,1 1 0 0 0,-1-1 0 0 0,1 0-1 0 0,-1 0 1 0 0,1 0 0 0 0,0 0 0 0 0,-1-1 0 0 0,1 1 0 0 0,0 0 0 0 0,0-1 0 0 0,-1 1 0 0 0,1-1-1 0 0,3 1 1 0 0,1 0 7 0 0,1 0 0 0 0,-1-1 0 0 0,1 0-1 0 0,0 0 1 0 0,9-1 0 0 0,8-3-27 0 0,-1 0 0 0 0,1-2 0 0 0,-1 0 0 0 0,0-2 0 0 0,-1 0 0 0 0,0-2 0 0 0,0 0 0 0 0,37-25 0 0 0,-54 32-19 0 0,16-12-115 0 0,31-17 0 0 0,-46 30 117 0 0,-19 28 806 0 0,3-8-390 0 0,6-12-178 0 0,0 1 0 0 0,0 0 0 0 0,-5 14 0 0 0,8-19-60 0 0,-4 1 256 0 0,7-2-287 0 0,4-3-124 0 0,4-5 49 0 0,1-1 1 0 0,-1 0-1 0 0,-1 0 1 0 0,1-1-1 0 0,11-14 1 0 0,4-4-213 0 0,3-2-1787 0 0,-20 20 51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1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0 14512 0 0,'0'0'1313'0'0,"-11"5"-1050"0"0,6-3 80 0 0,0 1 0 0 0,1-1 0 0 0,0 1 0 0 0,0 0 0 0 0,-1 1 0 0 0,2-1 0 0 0,-1 1 0 0 0,0-1 0 0 0,-5 8 0 0 0,-1 0 37 0 0,-58 67 1043 0 0,30-33-937 0 0,12-12-74 0 0,2 2-1 0 0,1 0 0 0 0,2 2 0 0 0,-18 41 0 0 0,-17 60 413 0 0,54-132-802 0 0,1 0-1 0 0,-1-1 1 0 0,1 1-1 0 0,1 0 1 0 0,-1 9-1 0 0,1-14-16 0 0,0 1-1 0 0,0-1 1 0 0,0 0-1 0 0,0 1 1 0 0,0-1-1 0 0,1 0 1 0 0,-1 1 0 0 0,1-1-1 0 0,-1 0 1 0 0,1 0-1 0 0,-1 0 1 0 0,1 1-1 0 0,1 0 1 0 0,-2-1-1 0 0,1-1 0 0 0,-1 1 0 0 0,1-1 0 0 0,-1 0 0 0 0,1 1 0 0 0,0-1 0 0 0,-1 0 0 0 0,1 1 0 0 0,0-1 0 0 0,0 0 0 0 0,-1 0 0 0 0,1 1 0 0 0,0-1 0 0 0,0 0-1 0 0,-1 0 1 0 0,1 0 0 0 0,0 0 0 0 0,0 0 0 0 0,-1 0 0 0 0,1 0 0 0 0,0 0 0 0 0,0 0 0 0 0,-1-1 0 0 0,1 1 0 0 0,1 0 0 0 0,5-3 41 0 0,1-1-1 0 0,-1 1 1 0 0,0-1-1 0 0,0-1 1 0 0,0 1-1 0 0,11-11 1 0 0,7-4 83 0 0,148-102-16 0 0,-137 101-112 0 0,-28 16 0 0 0,0 8 0 0 0,-7-3 0 0 0,0 0 0 0 0,0 1 0 0 0,0-1 0 0 0,-1 0 0 0 0,1 0 0 0 0,0 0 0 0 0,-1 1 0 0 0,1-1 0 0 0,-1 0 0 0 0,0 1 0 0 0,1-1 0 0 0,-1 0 0 0 0,0 1 0 0 0,0-1 0 0 0,0 3 0 0 0,-3 20 0 0 0,-3-4 0 0 0,5-12 0 0 0,-1 1 0 0 0,-1-2 0 0 0,1 1 0 0 0,-2 0 0 0 0,1 0 0 0 0,-1-1 0 0 0,0 0 0 0 0,0 0 0 0 0,-1 0 0 0 0,-9 11 0 0 0,6-11 33 0 0,-1 0 1 0 0,0 0-1 0 0,0-1 0 0 0,0 0 1 0 0,-1-1-1 0 0,0 0 0 0 0,0-1 0 0 0,0 0 1 0 0,-1 0-1 0 0,1-1 0 0 0,-1 0 0 0 0,0-1 1 0 0,1 0-1 0 0,-1-1 0 0 0,0 0 0 0 0,0-1 1 0 0,0 0-1 0 0,-13-2 0 0 0,22 2-32 0 0,0-1-1 0 0,0 1 0 0 0,0 0 1 0 0,0-1-1 0 0,0 1 0 0 0,0-1 1 0 0,0 0-1 0 0,0 0 0 0 0,0 1 1 0 0,0-1-1 0 0,0-1 1 0 0,1 1-1 0 0,-1 0 0 0 0,0 0 1 0 0,1-1-1 0 0,-1 1 0 0 0,1 0 1 0 0,-1-1-1 0 0,1 0 0 0 0,0 1 1 0 0,-2-3-1 0 0,3 2-6 0 0,-1 0 1 0 0,0 1-1 0 0,1-1 0 0 0,-1 0 0 0 0,1 0 1 0 0,0 1-1 0 0,0-1 0 0 0,0 0 0 0 0,0 0 1 0 0,0 0-1 0 0,0 1 0 0 0,0-1 0 0 0,0 0 1 0 0,1 0-1 0 0,-1 1 0 0 0,1-1 0 0 0,-1 0 1 0 0,1 1-1 0 0,0-1 0 0 0,0 0 0 0 0,0 1 0 0 0,0-1 1 0 0,0 1-1 0 0,2-3 0 0 0,9-15-1508 0 0,-2 7-108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5.75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70 83 7832 0 0,'0'0'602'0'0,"-8"1"6337"0"0,3 24-4146 0 0,5-20-2425 0 0,-1 0-1 0 0,0 0 1 0 0,0 0 0 0 0,0 0 0 0 0,-1 0 0 0 0,0 0 0 0 0,-3 6 0 0 0,0 1 212 0 0,-1 0 0 0 0,2 0 0 0 0,-5 15-1 0 0,-1 3 244 0 0,2-1-384 0 0,8-27-402 0 0,-1 0 1 0 0,1 0 0 0 0,0 0 0 0 0,-1 0 0 0 0,1 0-1 0 0,0 0 1 0 0,0 0 0 0 0,0 0 0 0 0,1 0 0 0 0,-1 0-1 0 0,1 3 1 0 0,0-4-26 0 0,-1-1 0 0 0,1 1 0 0 0,0-1 0 0 0,-1 0 0 0 0,1 0 0 0 0,0 1 0 0 0,-1-1 0 0 0,1 0 0 0 0,0 0 0 0 0,0 0 0 0 0,-1 1-1 0 0,1-1 1 0 0,0 0 0 0 0,-1 0 0 0 0,1 0 0 0 0,0 0 0 0 0,0-1 0 0 0,-1 1 0 0 0,1 0 0 0 0,0 0 0 0 0,-1 0 0 0 0,1 0 0 0 0,0-1 0 0 0,-1 1 0 0 0,1 0 0 0 0,0-1-1 0 0,-1 1 1 0 0,1-1 0 0 0,-1 1 0 0 0,1 0 0 0 0,0-1 0 0 0,0 0 0 0 0,1-1 41 0 0,1 0 0 0 0,0 0 0 0 0,0-1 0 0 0,-1 1 0 0 0,5-6 0 0 0,2-7 120 0 0,-7 11-123 0 0,0-1 0 0 0,1 1 1 0 0,0 0-1 0 0,6-8 0 0 0,56-51 228 0 0,68-71-12 0 0,-93 94-266 0 0,-38 39-426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66 10592 0 0,'0'0'8851'0'0,"0"2"-8436"0"0,0 8-103 0 0,-1-1 1 0 0,-1 1-1 0 0,0 0 1 0 0,0 0-1 0 0,-1-1 0 0 0,-5 13 1 0 0,-1-2 572 0 0,-19 35 864 0 0,29-57-1223 0 0,7-8-168 0 0,11-16-184 0 0,-6 7 31 0 0,-9 13-167 0 0,-1 1-1 0 0,1 0 1 0 0,-1 0-1 0 0,2 0 1 0 0,5-6-1 0 0,40-39-37 0 0,-36 34 0 0 0,32-27 0 0 0,-42 40-20 0 0,1 1 0 0 0,0-1 0 0 0,0 1 0 0 0,-1 0 0 0 0,7-2 0 0 0,2 1-7069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2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120 188 13216 0 0,'0'0'1326'0'0,"2"0"-1216"0"0,1-1 105 0 0,0 0 0 0 0,1 1 0 0 0,-1-1 0 0 0,0 0 0 0 0,0 0 0 0 0,-1-1 0 0 0,1 1 0 0 0,0-1 0 0 0,0 1 0 0 0,-1-1 0 0 0,1 0 0 0 0,4-4 0 0 0,2-2 137 0 0,-1-1 0 0 0,10-11 0 0 0,-15 16-247 0 0,0 1 101 0 0,0 0 0 0 0,0-1 0 0 0,0 0 0 0 0,-1 0 0 0 0,1 1 0 0 0,-1-1 0 0 0,0-1 0 0 0,0 1 0 0 0,-1 0 0 0 0,3-7 0 0 0,-3-2 748 0 0,-1 11-808 0 0,1 1 0 0 0,-1-1 0 0 0,0 0 0 0 0,0 0 0 0 0,0 0 0 0 0,0 0 0 0 0,-1 0 0 0 0,1-2 0 0 0,-2-1 100 0 0,2 3-182 0 0,0 1 0 0 0,0-1 0 0 0,0 0 0 0 0,-1 1 0 0 0,1-1 0 0 0,-1 0 1 0 0,1 1-1 0 0,-1-1 0 0 0,0 1 0 0 0,0-1 0 0 0,0 1 0 0 0,0-1 1 0 0,0 1-1 0 0,0-1 0 0 0,0 1 0 0 0,0 0 0 0 0,0 0 0 0 0,0 0 0 0 0,-1-1 1 0 0,1 1-1 0 0,-1 0 0 0 0,1 1 0 0 0,-1-1 0 0 0,-1-1 0 0 0,0 1-42 0 0,0 0-1 0 0,1 1 1 0 0,-1 0-1 0 0,0-1 1 0 0,0 1-1 0 0,1 0 1 0 0,-1 0-1 0 0,0 0 0 0 0,0 1 1 0 0,1-1-1 0 0,-1 1 1 0 0,0-1-1 0 0,1 1 1 0 0,-1 0-1 0 0,1 0 1 0 0,-1 0-1 0 0,1 0 1 0 0,-1 1-1 0 0,-2 1 1 0 0,-6 5 84 0 0,1-1 0 0 0,0 2 0 0 0,0 0 0 0 0,0 0 0 0 0,1 1 0 0 0,-8 11 0 0 0,0 3 0 0 0,-23 42 0 0 0,38-60-101 0 0,-1-1 0 0 0,1 1 1 0 0,0-1-1 0 0,1 1 0 0 0,-1 0 0 0 0,1 0 0 0 0,0 0 0 0 0,1 0 0 0 0,-1 0 0 0 0,2 10 0 0 0,-1-14-8 0 0,0 0 0 0 0,0-1-1 0 0,0 1 1 0 0,1 0 0 0 0,-1 0-1 0 0,1 0 1 0 0,-1-1 0 0 0,1 1-1 0 0,-1 0 1 0 0,1-1-1 0 0,0 1 1 0 0,0-1 0 0 0,0 1-1 0 0,0 0 1 0 0,0-1 0 0 0,0 0-1 0 0,0 1 1 0 0,1-1 0 0 0,-1 0-1 0 0,0 0 1 0 0,1 0 0 0 0,-1 1-1 0 0,1-2 1 0 0,-1 1 0 0 0,1 0-1 0 0,0 0 1 0 0,-1 0-1 0 0,1-1 1 0 0,0 1 0 0 0,0-1-1 0 0,-1 1 1 0 0,1-1 0 0 0,0 0-1 0 0,0 0 1 0 0,0 1 0 0 0,-1-1-1 0 0,1-1 1 0 0,3 1 0 0 0,2-1 7 0 0,-1-1 1 0 0,0 1 0 0 0,0-1 0 0 0,0 0 0 0 0,-1 0 0 0 0,1-1 0 0 0,0 0 0 0 0,-1 0 0 0 0,0 0 0 0 0,0 0-1 0 0,8-8 1 0 0,4-4 26 0 0,27-33 1 0 0,-18 19-23 0 0,-15 16-62 0 0,14-21 0 0 0,-16 19 2 0 0,16-17 0 0 0,-20 27 59 0 0,0 0 0 0 0,-1 0 0 0 0,0-1 0 0 0,0 0-1 0 0,-1 0 1 0 0,1 0 0 0 0,-1 0 0 0 0,4-13 0 0 0,-7 19-7 0 0,0 0 0 0 0,0 0-1 0 0,0-1 1 0 0,0 1 0 0 0,0 0 0 0 0,1 0 0 0 0,-1 0 0 0 0,0 0 0 0 0,0-1 0 0 0,0 1-1 0 0,0 0 1 0 0,0 0 0 0 0,0 0 0 0 0,0 0 0 0 0,0-1 0 0 0,0 1 0 0 0,0 0 0 0 0,0 0-1 0 0,0 0 1 0 0,0-1 0 0 0,0 1 0 0 0,0 0 0 0 0,0 0 0 0 0,0 0 0 0 0,0 0 0 0 0,-1-1-1 0 0,1 1 1 0 0,0 0 0 0 0,0 0 0 0 0,0 0 0 0 0,0 0 0 0 0,0 0 0 0 0,0-1-1 0 0,0 1 1 0 0,-1 0 0 0 0,1 0 0 0 0,0 0 0 0 0,0 0 0 0 0,0 0 0 0 0,0 0 0 0 0,0 0-1 0 0,-1-1 1 0 0,1 1 0 0 0,0 0 0 0 0,0 0 0 0 0,0 0 0 0 0,0 0 0 0 0,-1 0 0 0 0,1 0-1 0 0,0 0 1 0 0,0 0 0 0 0,0 0 0 0 0,-1 0 0 0 0,1 0 0 0 0,0 0 0 0 0,0 0 0 0 0,-6 2 14 0 0,2 0-15 0 0,0 0 0 0 0,1 1 0 0 0,-1-1 0 0 0,1 1 0 0 0,0-1 0 0 0,0 1 0 0 0,0 0 0 0 0,0 0 0 0 0,0 0 0 0 0,-3 6 0 0 0,-21 37 0 0 0,22-37 0 0 0,-1 3 0 0 0,1 0 0 0 0,1 0 0 0 0,0 1 0 0 0,0 0 0 0 0,1-1 0 0 0,1 1 0 0 0,0 1 0 0 0,1-1 0 0 0,0 21 0 0 0,0-32 0 0 0,1 2 0 0 0,9 6 0 0 0,-8-9 0 0 0,0-1 0 0 0,1 1 0 0 0,0 0 0 0 0,-1-1 0 0 0,1 1 0 0 0,-1 0 0 0 0,1-1 0 0 0,0 0 0 0 0,-1 1 0 0 0,1-1 0 0 0,0 0 0 0 0,-1 0 0 0 0,1 0 0 0 0,0 0 0 0 0,-1 0 0 0 0,1 0 0 0 0,0-1 0 0 0,-1 1 0 0 0,1 0 0 0 0,0-1 0 0 0,-1 0 0 0 0,1 1 0 0 0,2-3 0 0 0,5-1 0 0 0,0-1 0 0 0,15-12 0 0 0,-16 11 0 0 0,7-4-2 0 0,10-8-27 0 0,0 0 1 0 0,26-26-1 0 0,-42 34 0 0 0,0-1 0 0 0,9-14 1 0 0,-11 13 30 0 0,1 2 0 0 0,11-13 0 0 0,3-2-2 0 0,-22 25 0 0 0,0 0 0 0 0,0 0 0 0 0,0 0 0 0 0,0 1 0 0 0,0-1 0 0 0,0 0 0 0 0,0 0 0 0 0,0 0 0 0 0,0 0 0 0 0,0 0 0 0 0,0 0 0 0 0,0 0 0 0 0,0 0 0 0 0,0 0 0 0 0,0 0 0 0 0,0 1 0 0 0,0-1 0 0 0,0 0 0 0 0,0 0 0 0 0,0 0 0 0 0,0 0 0 0 0,0 0 0 0 0,0 0 0 0 0,0 0 0 0 0,0 0 0 0 0,0 0 0 0 0,0 0 0 0 0,0 1 0 0 0,0-1 0 0 0,0 0 0 0 0,0 0 0 0 0,0 0 0 0 0,0 0 0 0 0,0 0 0 0 0,0 0 0 0 0,0 0 0 0 0,1 0 0 0 0,-1 0 0 0 0,0 0 0 0 0,0 0 0 0 0,0 0 0 0 0,0 0 0 0 0,0 0 0 0 0,0 0 0 0 0,0 0 0 0 0,0 0 0 0 0,0 0 0 0 0,0 0 0 0 0,1 0 0 0 0,-1 0 0 0 0,0 0 0 0 0,0 0 0 0 0,0 0 0 0 0,0 0 0 0 0,0 0 0 0 0,0 0 0 0 0,0 0 0 0 0,0 0 0 0 0,1 0 0 0 0,-4 8 0 0 0,-10 10 0 0 0,8-10 0 0 0,-1-1 0 0 0,1 1 0 0 0,1 0 0 0 0,-5 11 0 0 0,-3 11 0 0 0,3-10 0 0 0,-6 22 0 0 0,13-35 0 0 0,1 0 0 0 0,-1 0 0 0 0,2 1 0 0 0,-1-1 0 0 0,0 0 0 0 0,1 0 0 0 0,2 10 0 0 0,-2-16 0 0 0,0 0 0 0 0,0 0 0 0 0,0 0 0 0 0,0 0 0 0 0,1 0 0 0 0,-1 0 0 0 0,0-1 0 0 0,1 1 0 0 0,-1 0 0 0 0,1 0 0 0 0,-1 0 0 0 0,1 0 0 0 0,-1 0 0 0 0,2 1 0 0 0,-2-2 0 0 0,1 1 0 0 0,-1-1 0 0 0,1 1 0 0 0,-1-1 0 0 0,1 0 0 0 0,-1 1 0 0 0,0-1 0 0 0,1 0 0 0 0,-1 1 0 0 0,1-1 0 0 0,0 0 0 0 0,-1 0 0 0 0,1 1 0 0 0,-1-1 0 0 0,1 0 0 0 0,-1 0 0 0 0,1 0 0 0 0,0 0 0 0 0,-1 0 0 0 0,1 0 0 0 0,-1 0 0 0 0,1 0 0 0 0,-1 0 0 0 0,1 0 0 0 0,0 0 0 0 0,-1 0 0 0 0,1 0 0 0 0,-1-1 0 0 0,2 1 0 0 0,-1-1 0 0 0,6-1 0 0 0,0 0 0 0 0,0-1 0 0 0,0 0 0 0 0,-1 0 0 0 0,1-1 0 0 0,-1 0 0 0 0,0 0 0 0 0,6-6 0 0 0,0 2 0 0 0,10-10 0 0 0,-1-1 0 0 0,0-1 0 0 0,-2-1 0 0 0,20-27 0 0 0,-24 30 0 0 0,14-23 0 0 0,-23 35 15 0 0,-8 8 19 0 0,0 1 0 0 0,0-1 0 0 0,1 1 0 0 0,-1-1 0 0 0,0 1 0 0 0,1 0 0 0 0,0-1 0 0 0,-2 6 0 0 0,-7 26 119 0 0,9-30-123 0 0,-2 6 11 0 0,-9 42 209 0 0,11-48-240 0 0,1 1 1 0 0,0-1-1 0 0,-1 0 1 0 0,2 1-1 0 0,-1-1 0 0 0,0 1 1 0 0,1-1-1 0 0,0 0 0 0 0,2 8 1 0 0,-3-12-7 0 0,1 1-1 0 0,-1 0 1 0 0,0 0 0 0 0,0-1 0 0 0,1 1-1 0 0,-1 0 1 0 0,0 0 0 0 0,1-1 0 0 0,-1 1-1 0 0,1 0 1 0 0,-1-1 0 0 0,1 1 0 0 0,-1 0 0 0 0,1-1-1 0 0,-1 1 1 0 0,1-1 0 0 0,0 1 0 0 0,-1-1-1 0 0,1 0 1 0 0,0 1 0 0 0,-1-1 0 0 0,1 1-1 0 0,0-1 1 0 0,0 0 0 0 0,-1 0 0 0 0,1 1-1 0 0,0-1 1 0 0,0 0 0 0 0,0 0 0 0 0,1 0 0 0 0,0 0 7 0 0,1 1-42 0 0,1 0-1 0 0,-1-1 1 0 0,0 0 0 0 0,0 1 0 0 0,1-1-1 0 0,-1-1 1 0 0,0 1 0 0 0,0 0 0 0 0,1-1-1 0 0,-1 1 1 0 0,0-1 0 0 0,0 0 0 0 0,0 0-1 0 0,0 0 1 0 0,0-1 0 0 0,0 1 0 0 0,5-4 0 0 0,0-1-552 0 0,0 0 0 0 0,0 0 0 0 0,-1-1 1 0 0,9-9-1 0 0,3-5-728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3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277 132 4608 0 0,'0'0'17179'0'0,"4"-6"-16471"0"0,4-4-254 0 0,-5 7-371 0 0,-1 1 0 0 0,1-1 0 0 0,-1 0 0 0 0,0 0 0 0 0,0 0 0 0 0,0 0 0 0 0,0 0 0 0 0,-1 0 0 0 0,1-1 0 0 0,1-4 0 0 0,-1-2 10 0 0,-2 9-59 0 0,1-1 1 0 0,-1 1-1 0 0,0-1 1 0 0,1 1-1 0 0,-1-1 1 0 0,0 0-1 0 0,0 1 1 0 0,0-1-1 0 0,0 1 1 0 0,0-1-1 0 0,-1-3 1 0 0,0 3 23 0 0,1 0 0 0 0,-1 0 0 0 0,1-1 0 0 0,-1 1 0 0 0,0 0 1 0 0,0 0-1 0 0,0 0 0 0 0,0 0 0 0 0,0 0 0 0 0,-1 0 0 0 0,1 0 1 0 0,0 0-1 0 0,-1 1 0 0 0,1-1 0 0 0,-1 0 0 0 0,0 1 0 0 0,0 0 1 0 0,1-1-1 0 0,-1 1 0 0 0,0 0 0 0 0,0 0 0 0 0,0 0 0 0 0,-1 0 1 0 0,1 0-1 0 0,0 0 0 0 0,0 0 0 0 0,0 1 0 0 0,-1 0 0 0 0,1-1 1 0 0,0 1-1 0 0,-3 0 0 0 0,-3 0-43 0 0,0 0-1 0 0,0 1 1 0 0,0 0 0 0 0,0 0 0 0 0,0 1-1 0 0,1 0 1 0 0,-1 0 0 0 0,1 1 0 0 0,-1 0-1 0 0,1 1 1 0 0,0-1 0 0 0,0 1 0 0 0,0 1-1 0 0,-8 6 1 0 0,1 1 0 0 0,0 0-1 0 0,1 0 1 0 0,0 1-1 0 0,1 1 0 0 0,-12 17 1 0 0,16-19 2 0 0,0 1-1 0 0,1 0 1 0 0,-9 21 0 0 0,13-27-12 0 0,1 0 0 0 0,0 0 0 0 0,0 0 0 0 0,1 1 0 0 0,0-1 0 0 0,0 0 0 0 0,1 0 0 0 0,-1 1 0 0 0,2 7 0 0 0,0-13-5 0 0,-1 0 0 0 0,1 0 0 0 0,-1 0 0 0 0,1 0 0 0 0,0 0 0 0 0,0 0 0 0 0,0 0 0 0 0,0 0 0 0 0,0-1 0 0 0,0 1 0 0 0,0 0 0 0 0,1 0 0 0 0,-1-1 0 0 0,1 1 0 0 0,-1-1 0 0 0,1 0 0 0 0,0 1 0 0 0,0-1 0 0 0,-1 0 0 0 0,1 0 0 0 0,0 0 0 0 0,0 0 0 0 0,0 0 0 0 0,0 0 0 0 0,0-1 0 0 0,0 1 0 0 0,0-1 0 0 0,0 1 0 0 0,4-1 0 0 0,2 1 0 0 0,0 0 0 0 0,-1-1 0 0 0,1 0 0 0 0,0-1 0 0 0,0 0 0 0 0,0 0 0 0 0,7-2 0 0 0,8-3-604 0 0,-1-1-1 0 0,38-18 1 0 0,-24 6-1343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3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409 217 18431 0 0,'0'0'2532'0'0,"8"0"-1368"0"0,13-2-588 0 0,1 0 0 0 0,-1-1-1 0 0,30-9 1 0 0,-42 9-516 0 0,1-1 1 0 0,0-1-1 0 0,-1 0 1 0 0,0-1-1 0 0,0 1 1 0 0,12-12-1 0 0,-17 14-44 0 0,8-6 46 0 0,-1 1-6 0 0,0 0 0 0 0,0-1 0 0 0,17-19 0 0 0,-26 26-46 0 0,0 0-1 0 0,-1 0 0 0 0,1 0 0 0 0,-1 0 1 0 0,0 0-1 0 0,0 0 0 0 0,1 0 0 0 0,-1 0 1 0 0,-1 0-1 0 0,1 0 0 0 0,0-1 0 0 0,0 1 1 0 0,-1 0-1 0 0,0-1 0 0 0,1 1 0 0 0,-1-1 0 0 0,0 1 1 0 0,0 0-1 0 0,0-1 0 0 0,0 1 0 0 0,-1 0 1 0 0,1-1-1 0 0,-1 1 0 0 0,1 0 0 0 0,-1-1 1 0 0,0 1-1 0 0,0 0 0 0 0,0 0 0 0 0,-2-3 1 0 0,2 4 21 0 0,0-1 1 0 0,0 1-1 0 0,-1-1 0 0 0,1 1 1 0 0,-1 0-1 0 0,1-1 1 0 0,-1 1-1 0 0,1 0 1 0 0,-1 0-1 0 0,0 0 1 0 0,0 0-1 0 0,1 1 1 0 0,-1-1-1 0 0,0 0 1 0 0,0 1-1 0 0,0 0 1 0 0,0-1-1 0 0,0 1 1 0 0,0 0-1 0 0,0 0 1 0 0,0 0-1 0 0,0 0 1 0 0,-2 0-1 0 0,-5 1 30 0 0,0 1-1 0 0,0 0 0 0 0,-14 5 1 0 0,14-4-28 0 0,-15 5 32 0 0,0 2 0 0 0,1 0 1 0 0,0 2-1 0 0,1 1 0 0 0,0 0 0 0 0,1 2 0 0 0,0 0 0 0 0,-31 32 1 0 0,9-2 143 0 0,2 1 1 0 0,-52 77 0 0 0,58-72-35 0 0,-40 79 0 0 0,61-101-141 0 0,1 1 0 0 0,1 1 0 0 0,2 0 0 0 0,-10 45 0 0 0,19-66-34 0 0,0-1 0 0 0,0 0 0 0 0,1 0 0 0 0,0 0 0 0 0,0 0 0 0 0,1 1 0 0 0,0-1 0 0 0,1 0 0 0 0,5 15 0 0 0,-6-21 0 0 0,0 1 0 0 0,0-1 0 0 0,1 0 0 0 0,-1 0 0 0 0,1 0 0 0 0,0 0 0 0 0,0 0 0 0 0,0 0 0 0 0,0-1 0 0 0,1 1 0 0 0,-1-1 0 0 0,1 1 0 0 0,-1-1 0 0 0,1 0 0 0 0,0 0 0 0 0,0 0 0 0 0,0 0 0 0 0,0-1 0 0 0,0 1 0 0 0,0-1 0 0 0,0 0 0 0 0,1 1 0 0 0,-1-2 0 0 0,0 1 0 0 0,1 0 0 0 0,-1-1 0 0 0,7 1 0 0 0,-1-2 4 0 0,1 1 0 0 0,-1-2-1 0 0,0 1 1 0 0,0-2 0 0 0,0 1 0 0 0,0-1-1 0 0,0 0 1 0 0,0-1 0 0 0,12-7 0 0 0,7-6 44 0 0,35-29 0 0 0,-53 39-41 0 0,17-14 15 0 0,12-9 41 0 0,43-41-1 0 0,-92 79-36 0 0,1-1 19 0 0,0 0 0 0 0,-12 14-1 0 0,16-16-27 0 0,1 0-1 0 0,0 0 1 0 0,1 0-1 0 0,-1 0 1 0 0,1 1-1 0 0,0 0 1 0 0,1-1-1 0 0,-1 1 1 0 0,-2 12-1 0 0,0 3-4 0 0,3-15-12 0 0,1 0-1 0 0,0 0 1 0 0,0 0 0 0 0,0 9 0 0 0,1-11 1 0 0,0-1-1 0 0,0 0 1 0 0,0 1-1 0 0,1-1 1 0 0,-1 1-1 0 0,1-1 1 0 0,0 1-1 0 0,0-1 1 0 0,3 6-1 0 0,-3-8-2 0 0,0 1-1 0 0,0-1 0 0 0,0 0 1 0 0,0 0-1 0 0,0 1 0 0 0,0-1 1 0 0,1 0-1 0 0,-1 0 0 0 0,0-1 1 0 0,1 1-1 0 0,-1 0 0 0 0,1 0 1 0 0,-1-1-1 0 0,1 1 0 0 0,-1-1 1 0 0,1 1-1 0 0,0-1 0 0 0,-1 1 1 0 0,1-1-1 0 0,0 0 0 0 0,-1 0 1 0 0,1 0-1 0 0,2 0 0 0 0,9-1-1004 0 0,0 0 0 0 0,21-4 0 0 0,-10-1-8289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5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23 3224 0 0,'19'-23'18623'0'0,"-28"33"-17971"0"0,-181 175 2496 0 0,171-169-2914 0 0,2 2 0 0 0,1 0 0 0 0,0 1-1 0 0,1 0 1 0 0,-22 39 0 0 0,19-15 163 0 0,17-42-389 0 0,1 0-1 0 0,0-1 1 0 0,-1 1 0 0 0,1 0-1 0 0,0 0 1 0 0,-1-1-1 0 0,1 1 1 0 0,0 0 0 0 0,0 0-1 0 0,0 0 1 0 0,-1-1-1 0 0,1 1 1 0 0,0 0 0 0 0,0 0-1 0 0,0 0 1 0 0,1-1-1 0 0,-1 1 1 0 0,0 0 0 0 0,0 0-1 0 0,0 0 1 0 0,0-1 0 0 0,1 1-1 0 0,-1 0 1 0 0,0 0-1 0 0,1-1 1 0 0,-1 1 0 0 0,1 0-1 0 0,-1 0 1 0 0,1-1-1 0 0,-1 1 1 0 0,1-1 0 0 0,-1 1-1 0 0,1 0 1 0 0,0 0-1 0 0,1 0 8 0 0,0 0-1 0 0,0 0 1 0 0,0 0-1 0 0,0 0 0 0 0,0-1 1 0 0,0 1-1 0 0,0-1 0 0 0,0 1 1 0 0,0-1-1 0 0,0 1 0 0 0,4-1 1 0 0,6-1 38 0 0,1 0 0 0 0,0 0 0 0 0,-1-1-1 0 0,1-1 1 0 0,-1 0 0 0 0,16-6 0 0 0,67-36 230 0 0,-16 7-2772 0 0,-65 31-3923 0 0,-2 1-2034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5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1 941 2304 0 0,'7'-3'2731'0'0,"-2"-2"-848"0"0,0 1 0 0 0,0-1 1 0 0,0 0-1 0 0,6-8 1 0 0,8-8 61 0 0,18-15 390 0 0,75-54 0 0 0,27-5-729 0 0,198-145 984 0 0,39-61-1539 0 0,-339 270-1106 0 0,-17 13-319 0 0,2 1 0 0 0,0 0 0 0 0,36-20 0 0 0,-51 35-5655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6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12008 0 0,'0'0'2282'0'0,"5"-5"-37"0"0,10-8-1246 0 0,0 0-1 0 0,1 1 0 0 0,18-10 0 0 0,31-22 563 0 0,-11 5-1242 0 0,1 1-146 0 0,54-42-3 0 0,-106 78-169 0 0,10-5 9 0 0,-19 27 103 0 0,2-12-94 0 0,-1 0 0 0 0,0 0 0 0 0,-1-1 0 0 0,-10 11 1 0 0,-11 16 24 0 0,14-16-35 0 0,7-11-1 0 0,1 1 0 0 0,0-1 0 0 0,1 1 0 0 0,0 0-1 0 0,0 0 1 0 0,-4 12 0 0 0,7-14-202 0 0,3-4-809 0 0,8 0-312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89 5064 0 0,'-16'7'16896'0'0,"21"-10"-17894"0"0,1 0 1081 0 0,-1 0 1 0 0,1-1-1 0 0,-1 1 1 0 0,0-1-1 0 0,0 0 0 0 0,0-1 1 0 0,0 1-1 0 0,-1-1 1 0 0,0 0-1 0 0,5-8 0 0 0,-6 6 4 0 0,-2 6-85 0 0,-1 1 1 0 0,0-1-1 0 0,0 0 1 0 0,0 0-1 0 0,0 0 1 0 0,0 0-1 0 0,0 1 1 0 0,-1-1-1 0 0,1 0 1 0 0,0 0-1 0 0,0 0 1 0 0,-1 1-1 0 0,1-1 0 0 0,0 0 1 0 0,-1 0-1 0 0,1 1 1 0 0,-1-1-1 0 0,1 0 1 0 0,-1 0-1 0 0,1 1 1 0 0,-1-1-1 0 0,1 1 1 0 0,-1-1-1 0 0,0 1 1 0 0,1-1-1 0 0,-1 1 0 0 0,0-1 1 0 0,1 1-1 0 0,-1-1 1 0 0,0 1-1 0 0,0 0 1 0 0,0-1-1 0 0,1 1 1 0 0,-1 0-1 0 0,0 0 1 0 0,-1 0-1 0 0,-2-2 32 0 0,1 1 37 0 0,0 0-1 0 0,-1 0 1 0 0,1 1 0 0 0,0-1-1 0 0,0 1 1 0 0,-1 0-1 0 0,1 0 1 0 0,0 0-1 0 0,-1 0 1 0 0,1 1 0 0 0,0-1-1 0 0,0 1 1 0 0,-1 0-1 0 0,1 0 1 0 0,0 0-1 0 0,0 0 1 0 0,-4 3 0 0 0,-7 3 280 0 0,0 1 0 0 0,-15 11 0 0 0,15-9-106 0 0,0 1 0 0 0,1 0 0 0 0,0 1 0 0 0,-14 17 0 0 0,23-24-214 0 0,-1 1-1 0 0,1 0 1 0 0,1-1 0 0 0,-1 1-1 0 0,1 1 1 0 0,0-1-1 0 0,1 0 1 0 0,-1 1 0 0 0,1-1-1 0 0,0 1 1 0 0,1 0-1 0 0,0-1 1 0 0,-1 13 0 0 0,2-16-31 0 0,0 0 1 0 0,0 1-1 0 0,0-1 1 0 0,1 0-1 0 0,-1 1 1 0 0,1-1-1 0 0,0 0 1 0 0,0 0 0 0 0,0 0-1 0 0,0 0 1 0 0,1 0-1 0 0,-1 0 1 0 0,1 0-1 0 0,0 0 1 0 0,0 0-1 0 0,0-1 1 0 0,0 1 0 0 0,0-1-1 0 0,1 1 1 0 0,-1-1-1 0 0,1 0 1 0 0,-1 0-1 0 0,5 3 1 0 0,-3-3-1 0 0,0-1 0 0 0,1 1-1 0 0,-1-1 1 0 0,1 1 0 0 0,-1-1 0 0 0,1-1 0 0 0,-1 1 0 0 0,1-1-1 0 0,-1 1 1 0 0,1-1 0 0 0,-1-1 0 0 0,1 1 0 0 0,0-1 0 0 0,-1 1 0 0 0,1-1-1 0 0,6-3 1 0 0,-3 1-31 0 0,1-1-1 0 0,-1 0 0 0 0,0 0 1 0 0,0-1-1 0 0,0 0 0 0 0,-1-1 1 0 0,0 0-1 0 0,0 0 1 0 0,0 0-1 0 0,-1-1 0 0 0,0 0 1 0 0,0 0-1 0 0,-1-1 1 0 0,1 1-1 0 0,-2-1 0 0 0,1 0 1 0 0,-1-1-1 0 0,-1 1 0 0 0,1-1 1 0 0,3-17-1 0 0,-6 21 36 0 0,0 0 0 0 0,-1 1 0 0 0,0-1 0 0 0,0 0 0 0 0,0 0 0 0 0,0 0 0 0 0,-1 1-1 0 0,0-1 1 0 0,0 0 0 0 0,0 1 0 0 0,-1-1 0 0 0,-1-4 0 0 0,0 3 4 0 0,0 0 1 0 0,0 0-1 0 0,0 0 0 0 0,-1 0 1 0 0,0 1-1 0 0,0-1 0 0 0,-10-8 1 0 0,11 11-2 0 0,-1 1 0 0 0,1-1 0 0 0,-1 1 0 0 0,0 0 1 0 0,0 0-1 0 0,0 1 0 0 0,0-1 0 0 0,0 1 1 0 0,0 0-1 0 0,0 0 0 0 0,0 0 0 0 0,-1 1 1 0 0,1-1-1 0 0,0 1 0 0 0,-1 0 0 0 0,1 0 1 0 0,0 1-1 0 0,0-1 0 0 0,-1 1 0 0 0,1 0 0 0 0,0 0 1 0 0,-5 2-1 0 0,2 0-7 0 0,-1 0 1 0 0,1 0-1 0 0,-1 1 0 0 0,1 0 1 0 0,0 0-1 0 0,1 0 1 0 0,-1 1-1 0 0,1 0 0 0 0,0 0 1 0 0,-11 13-1 0 0,13-13-20 0 0,0 0 0 0 0,0 1-1 0 0,1 0 1 0 0,0 0 0 0 0,0 0-1 0 0,0 0 1 0 0,-2 7 0 0 0,4-9-193 0 0,0 0 1 0 0,1-1 0 0 0,-1 1 0 0 0,1-1 0 0 0,0 1 0 0 0,0 0-1 0 0,0-1 1 0 0,0 1 0 0 0,1-1 0 0 0,-1 1 0 0 0,1 0 0 0 0,0-1-1 0 0,0 1 1 0 0,2 4 0 0 0,5 5-1443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7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226 157 14400 0 0,'0'0'1442'0'0,"2"-1"-1322"0"0,3 0 44 0 0,1-1 0 0 0,-1 0 0 0 0,0-1 0 0 0,1 1 0 0 0,-1-1 0 0 0,0 0 0 0 0,-1 0 0 0 0,1-1 0 0 0,5-4 0 0 0,1-3-51 0 0,-1 0-1 0 0,13-18 0 0 0,-21 27-11 0 0,-1-1 0 0 0,1 1 0 0 0,-1-1 0 0 0,0 1 0 0 0,0-1 0 0 0,0 1 0 0 0,0-1 0 0 0,-1 0 0 0 0,1 0 0 0 0,-1 1 0 0 0,0-1 0 0 0,1 0 0 0 0,-1 0 0 0 0,-1 1 0 0 0,1-5 0 0 0,0 6 7 0 0,0 0 0 0 0,-1 0-1 0 0,1-1 1 0 0,0 1 0 0 0,-1 0-1 0 0,1-1 1 0 0,-1 1-1 0 0,1 0 1 0 0,-1 0 0 0 0,1 0-1 0 0,-1 0 1 0 0,0 0 0 0 0,0 0-1 0 0,0 0 1 0 0,1 0 0 0 0,-1 0-1 0 0,0 0 1 0 0,0 0 0 0 0,0 0-1 0 0,0 0 1 0 0,-1 1 0 0 0,1-1-1 0 0,0 0 1 0 0,0 1-1 0 0,0-1 1 0 0,0 1 0 0 0,-1-1-1 0 0,1 1 1 0 0,0 0 0 0 0,-1 0-1 0 0,1-1 1 0 0,0 1 0 0 0,-2 0-1 0 0,-6 1 49 0 0,1 0-1 0 0,-1 0 1 0 0,1 0-1 0 0,0 1 0 0 0,-1 1 1 0 0,1-1-1 0 0,0 2 1 0 0,0-1-1 0 0,1 1 1 0 0,-14 8-1 0 0,-4 5-30 0 0,-39 35 0 0 0,41-32 122 0 0,13-11-104 0 0,0 0-1 0 0,1 0 1 0 0,1 1 0 0 0,-1 0 0 0 0,-10 18 0 0 0,15-21-133 0 0,0 0 0 0 0,1 0 0 0 0,0 0 1 0 0,0 0-1 0 0,0 1 0 0 0,1 0 0 0 0,0-1 0 0 0,1 1 1 0 0,0 0-1 0 0,-1 10 0 0 0,2-15-8 0 0,0 0-1 0 0,1 0 1 0 0,-1 0 0 0 0,0 0-1 0 0,1-1 1 0 0,0 1 0 0 0,0 0-1 0 0,0 0 1 0 0,0-1 0 0 0,0 1-1 0 0,0 0 1 0 0,1-1 0 0 0,-1 0-1 0 0,1 1 1 0 0,0-1 0 0 0,0 0-1 0 0,-1 0 1 0 0,1 0-1 0 0,1 0 1 0 0,-1 0 0 0 0,0 0-1 0 0,0 0 1 0 0,1-1 0 0 0,-1 1-1 0 0,5 1 1 0 0,-1-1 4 0 0,-1 0-1 0 0,1 0 1 0 0,-1-1 0 0 0,1 0 0 0 0,-1 0-1 0 0,1 0 1 0 0,0-1 0 0 0,0 0 0 0 0,-1 0-1 0 0,1 0 1 0 0,0-1 0 0 0,7-1 0 0 0,1-1-2 0 0,0-2 1 0 0,1 1 0 0 0,-1-2 0 0 0,-1 0 0 0 0,1 0 0 0 0,-1-2 0 0 0,0 1 0 0 0,-1-2 0 0 0,0 1 0 0 0,12-13 0 0 0,-16 14-28 0 0,0-1 1 0 0,0-1-1 0 0,-1 0 0 0 0,0 0 1 0 0,-1 0-1 0 0,0 0 0 0 0,-1-1 1 0 0,1 0-1 0 0,-2-1 0 0 0,0 1 1 0 0,0-1-1 0 0,-1 1 0 0 0,0-1 1 0 0,2-15-1 0 0,-5 21 23 0 0,0-1 0 0 0,0 0 0 0 0,0 0 0 0 0,0 0 0 0 0,-1 0 0 0 0,0 0 0 0 0,0 1 0 0 0,-1-1 0 0 0,0 0 0 0 0,0 1 0 0 0,0-1 0 0 0,-4-5 0 0 0,5 8 0 0 0,0 1 0 0 0,-1 0 0 0 0,0-1 0 0 0,1 1 0 0 0,-1 0 0 0 0,0 0 0 0 0,0 0 0 0 0,0 0 0 0 0,0 0 0 0 0,0 1 0 0 0,-1-1 0 0 0,1 1 0 0 0,-1-1 0 0 0,1 1 0 0 0,-1 0 0 0 0,1 0 0 0 0,-1 0 0 0 0,1 0 0 0 0,-1 0 0 0 0,0 1 0 0 0,0-1 0 0 0,1 1 0 0 0,-1 0 0 0 0,0 0 0 0 0,0 0 0 0 0,1 0 0 0 0,-5 1 0 0 0,-9 2-79 0 0,0 1 0 0 0,0 0 1 0 0,1 1-1 0 0,-1 1 0 0 0,-16 9 0 0 0,30-14 8 0 0,-1 0 1 0 0,1 1-1 0 0,0-1 1 0 0,0 1-1 0 0,0 0 1 0 0,0 0-1 0 0,0 0 1 0 0,0 0-1 0 0,0 0 1 0 0,1 0-1 0 0,-1 0 1 0 0,1 1-1 0 0,-3 3 1 0 0,3-3-400 0 0,1-1 1 0 0,-1 1-1 0 0,0 0 0 0 0,1 0 1 0 0,-1 0-1 0 0,1 0 1 0 0,0 3-1 0 0,0 4-7240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82 163 12440 0 0,'0'0'4927'0'0,"2"0"-3716"0"0,6 0-798 0 0,0 0 0 0 0,-1-1-1 0 0,1 0 1 0 0,0-1 0 0 0,-1 0-1 0 0,1 0 1 0 0,-1 0 0 0 0,9-5-1 0 0,-12 5-425 0 0,-1 0-1 0 0,1 0 1 0 0,-1 0-1 0 0,1 0 0 0 0,-1-1 1 0 0,0 0-1 0 0,0 1 0 0 0,0-1 1 0 0,0 0-1 0 0,0-1 1 0 0,-1 1-1 0 0,1 0 0 0 0,-1-1 1 0 0,0 1-1 0 0,0-1 1 0 0,0 0-1 0 0,1-5 0 0 0,5-10 14 0 0,-7 17 0 0 0,0 0 0 0 0,0 0 0 0 0,0-1 0 0 0,0 1 0 0 0,-1 0 0 0 0,1 0 0 0 0,-1 0 0 0 0,1-1 0 0 0,-1 1 0 0 0,0 0 0 0 0,0-1 0 0 0,0 1 0 0 0,0-3 0 0 0,-1-3 54 0 0,-2-11 90 0 0,3 19-125 0 0,-1-1 1 0 0,1 1 0 0 0,0-1 0 0 0,0 1 0 0 0,-1-1 0 0 0,1 1 0 0 0,0-1 0 0 0,-1 1-1 0 0,1 0 1 0 0,-1-1 0 0 0,1 1 0 0 0,0 0 0 0 0,-1-1 0 0 0,1 1 0 0 0,-1 0 0 0 0,1 0-1 0 0,-1-1 1 0 0,1 1 0 0 0,-1 0 0 0 0,1 0 0 0 0,-1 0 0 0 0,1 0 0 0 0,-1 0 0 0 0,1-1-1 0 0,-1 1 1 0 0,1 0 0 0 0,-1 0 0 0 0,1 0 0 0 0,-1 0 0 0 0,1 1 0 0 0,-2-1 0 0 0,-6 1 165 0 0,0 1 0 0 0,0 0 0 0 0,0 0 0 0 0,1 1 1 0 0,-1 0-1 0 0,0 0 0 0 0,1 1 0 0 0,0 0 0 0 0,0 1 1 0 0,-11 8-1 0 0,4-2-73 0 0,0 1 0 0 0,2 1 1 0 0,-21 24-1 0 0,28-31-125 0 0,1 0 0 0 0,0 1-1 0 0,0 0 1 0 0,1-1 0 0 0,0 1 0 0 0,0 1 0 0 0,1-1 0 0 0,-1 0 0 0 0,2 1 0 0 0,-1-1 0 0 0,0 11 0 0 0,-1 4 3 0 0,2-17 10 0 0,1 0 0 0 0,-1 0 0 0 0,1 0-1 0 0,0 0 1 0 0,0 0 0 0 0,0 0 0 0 0,1 1 0 0 0,-1-1 0 0 0,4 9 0 0 0,3-2 0 0 0,-6-11 6 0 0,1 0 0 0 0,0 1 1 0 0,0-1-1 0 0,-1 0 0 0 0,1 0 0 0 0,0 1 0 0 0,0-2 0 0 0,0 1 0 0 0,0 0 0 0 0,1 0 1 0 0,-1-1-1 0 0,0 1 0 0 0,0-1 0 0 0,0 1 0 0 0,1-1 0 0 0,-1 0 0 0 0,4 0 0 0 0,3-1 23 0 0,0 0 0 0 0,-1-1 0 0 0,10-2 0 0 0,-3-1-108 0 0,-1 0 1 0 0,1-2 0 0 0,18-10-1 0 0,-17 3 79 0 0,-3 2 0 0 0,-13 12 0 0 0,0 0 0 0 0,0 0 0 0 0,0 0 0 0 0,0 0 0 0 0,0 0 0 0 0,0 0 0 0 0,1 0 0 0 0,-1 0 0 0 0,0 0 0 0 0,0 0 0 0 0,0-1 0 0 0,0 1 0 0 0,0 0 0 0 0,1 0 0 0 0,-1 0 0 0 0,0 0 0 0 0,0 0 0 0 0,0 0 0 0 0,0 0 0 0 0,0 0 0 0 0,1 0 0 0 0,-1 0 0 0 0,0 0 0 0 0,0 0 0 0 0,0 0 0 0 0,0 0 0 0 0,0 0 0 0 0,1 1 0 0 0,-1-1 0 0 0,0 0 0 0 0,0 0 0 0 0,0 0 0 0 0,0 0 0 0 0,0 0 0 0 0,0 0 0 0 0,1 0 0 0 0,-1 0 0 0 0,0 1 0 0 0,2 6 0 0 0,-2 12 0 0 0,0-16 0 0 0,-1 10 184 0 0,0-11-140 0 0,1 0 1 0 0,-1 0-1 0 0,1 0 0 0 0,0 1 0 0 0,0-1 0 0 0,0 0 1 0 0,0 0-1 0 0,0 0 0 0 0,1 0 0 0 0,-1 1 1 0 0,1-1-1 0 0,-1 0 0 0 0,1 0 0 0 0,0 0 0 0 0,0 0 1 0 0,0 0-1 0 0,0 0 0 0 0,2 3 0 0 0,-1-2-44 0 0,-2-2 0 0 0,1-1 0 0 0,-1 1 0 0 0,0-1 0 0 0,1 1 0 0 0,-1 0 0 0 0,1-1 0 0 0,-1 1 0 0 0,1-1 0 0 0,-1 1 0 0 0,1-1 0 0 0,-1 1 0 0 0,1-1 0 0 0,0 0 0 0 0,0 1 0 0 0,2 0 0 0 0,-1-1 0 0 0,0 1 0 0 0,0-1 0 0 0,1 0 0 0 0,-1 0 0 0 0,0 0 0 0 0,1 0 0 0 0,-1 0 0 0 0,3-1 0 0 0,4-1 0 0 0,0-1 0 0 0,0 0 0 0 0,0 0 0 0 0,-1-1 0 0 0,1 0 0 0 0,-1 0 0 0 0,0-1 0 0 0,-1 0 0 0 0,15-12 0 0 0,-1 1 0 0 0,-15 11 0 0 0,0 0 0 0 0,0-1 0 0 0,8-8 0 0 0,-7 6 0 0 0,0 4 0 0 0,-4 7 0 0 0,-2 8 0 0 0,-1-10 0 0 0,-1 23 0 0 0,0-16 0 0 0,0 0 0 0 0,1 0 0 0 0,2 13 0 0 0,0-12 0 0 0,3-2 0 0 0,0 1 0 0 0,4-6 0 0 0,-4-2 0 0 0,1-2 0 0 0,-1 1 0 0 0,0-1 0 0 0,0 1 0 0 0,0-1 0 0 0,0-1 0 0 0,-1 1 0 0 0,1-1 0 0 0,0 0 0 0 0,-1 0 0 0 0,5-4 0 0 0,7-4 0 0 0,-2 0-1282 0 0,-7 7-204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6.32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339 1 17447 0 0,'-4'6'844'0'0,"-1"1"-663"0"0,0 0 0 0 0,0 0 0 0 0,0 0 0 0 0,1 1 0 0 0,-5 12 0 0 0,-10 16-199 0 0,-35 53 2151 0 0,-66 151 0 0 0,95-180-1841 0 0,3 1 1 0 0,3 1 0 0 0,-19 112-1 0 0,36-160-276 0 0,0 1 0 0 0,1 22-1 0 0,2-32-12 0 0,-1 0 0 0 0,1 0-1 0 0,-1 0 1 0 0,2 0-1 0 0,-1 0 1 0 0,0 0 0 0 0,1 0-1 0 0,0 0 1 0 0,0 0 0 0 0,4 5-1 0 0,-6-9-2 0 0,1-1 0 0 0,0 1 1 0 0,-1-1-1 0 0,1 1 0 0 0,-1-1 0 0 0,1 1 0 0 0,0-1 0 0 0,-1 1 0 0 0,1-1 0 0 0,0 0 0 0 0,-1 1 0 0 0,1-1 1 0 0,0 0-1 0 0,-1 0 0 0 0,1 1 0 0 0,0-1 0 0 0,0 0 0 0 0,0 0 0 0 0,-1 0 0 0 0,1 0 0 0 0,0 0 0 0 0,0 0 0 0 0,-1 0 1 0 0,1 0-1 0 0,0 0 0 0 0,0-1 0 0 0,-1 1 0 0 0,1 0 0 0 0,0 0 0 0 0,0-1 0 0 0,-1 1 0 0 0,2-1 1 0 0,24-16-12 0 0,-22 14 5 0 0,30-23-75 0 0,-1-2 0 0 0,47-52 0 0 0,47-73-427 0 0,21-24 4 0 0,-144 174 490 0 0,-3 2 9 0 0,0 0 0 0 0,0 0-1 0 0,0 0 1 0 0,0 0 0 0 0,0 0 0 0 0,0 0-1 0 0,0 0 1 0 0,-1 0 0 0 0,1-1 0 0 0,1-1-1 0 0,-5 27 54 0 0,-3-8 82 0 0,-1-1 0 0 0,0 0 0 0 0,-10 14 0 0 0,3-3 164 0 0,-18 30 252 0 0,-24 47 282 0 0,50-91-750 0 0,1 1-1 0 0,1-1 1 0 0,0 1-1 0 0,0 0 1 0 0,2 1-1 0 0,-3 18 1 0 0,5-29-74 0 0,0-1-1 0 0,0 1 1 0 0,0-1 0 0 0,0 0-1 0 0,0 1 1 0 0,0-1 0 0 0,1 1-1 0 0,-1-1 1 0 0,1 0 0 0 0,0 1-1 0 0,-1-1 1 0 0,1 0 0 0 0,0 0 0 0 0,0 0-1 0 0,1 0 1 0 0,-1 0 0 0 0,0 0-1 0 0,1 0 1 0 0,-1 0 0 0 0,1 0-1 0 0,0 0 1 0 0,-1-1 0 0 0,3 2-1 0 0,-1-1-12 0 0,0-1-1 0 0,0 1 0 0 0,0-1 1 0 0,0 0-1 0 0,1-1 0 0 0,-1 1 1 0 0,0 0-1 0 0,0-1 0 0 0,1 0 1 0 0,-1 1-1 0 0,0-1 0 0 0,1-1 1 0 0,-1 1-1 0 0,0 0 0 0 0,0-1 1 0 0,5-1-1 0 0,3-1 19 0 0,0-1 0 0 0,0 0 0 0 0,-1-1 0 0 0,0 0 0 0 0,0 0 0 0 0,0-1 0 0 0,0-1 1 0 0,-1 0-1 0 0,0 0 0 0 0,13-15 0 0 0,5-7 15 0 0,39-59 0 0 0,-35 46-28 0 0,-17 22 10 0 0,124-179 41 0 0,-55 69 13 0 0,13-22 16 0 0,-88 138-96 0 0,1 0 0 0 0,0 0-1 0 0,11-13 1 0 0,-14 24-242 0 0,-5 10-1355 0 0,-1 7-191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9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11600 0 0,'0'0'5967'0'0,"0"1"-5195"0"0,-28 77 2939 0 0,20-54-3364 0 0,3-8-249 0 0,1-4-18 0 0,0 0 0 0 0,-7 14 0 0 0,-14 31 304 0 0,20-43-1126 0 0,-1 0-1 0 0,-3 19 0 0 0,5-20-1637 0 0,0 0-4515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39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16128 0 0,'0'0'786'0'0,"-5"8"181"0"0,2-1-810 0 0,3-6 582 0 0,-3 6 2431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7 16903 0 0,'0'0'1688'0'0,"2"-1"-1544"0"0,3-3-49 0 0,-4 3 844 0 0,-2 6-679 0 0,0 0 0 0 0,0 0 1 0 0,-1 0-1 0 0,1 0 0 0 0,-1 0 1 0 0,0-1-1 0 0,-6 9 0 0 0,2-1 48 0 0,-42 95 994 0 0,16-29-653 0 0,16-37-437 0 0,7-16-121 0 0,-6 25 0 0 0,11-31-76 0 0,-10 27-659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0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15864 0 0,'0'0'3853'0'0,"1"7"-875"0"0,-1-5-2822 0 0,0 0-1 0 0,0 0 1 0 0,0 0-1 0 0,0 0 1 0 0,0 0-1 0 0,0 0 1 0 0,0 0-1 0 0,-1 0 1 0 0,1 0-1 0 0,-1 0 0 0 0,1 0 1 0 0,-3 2-1 0 0,0 7-5 0 0,3 0-154 0 0,3-9-191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42 3224 0 0,'0'-7'11851'0'0,"1"7"-11430"0"0,21-19 4514 0 0,-13 13-4140 0 0,-8 5-688 0 0,0 0 1 0 0,0 0-1 0 0,1 1 0 0 0,-1-1 1 0 0,0 0-1 0 0,1 0 0 0 0,-1 1 0 0 0,0-1 1 0 0,1 1-1 0 0,-1-1 0 0 0,1 1 1 0 0,-1 0-1 0 0,1 0 0 0 0,-1-1 0 0 0,1 1 1 0 0,1 0-1 0 0,1 0-35 0 0,0 0 1 0 0,-1-1-1 0 0,1 2 0 0 0,0-1 1 0 0,0 0-1 0 0,-1 1 0 0 0,1-1 0 0 0,0 1 1 0 0,-1 0-1 0 0,1 0 0 0 0,-1 1 1 0 0,1-1-1 0 0,-1 1 0 0 0,0-1 1 0 0,0 1-1 0 0,6 4 0 0 0,-8-5-72 0 0,-1 0 1 0 0,1-1-1 0 0,-1 1 0 0 0,1 0 0 0 0,-1-1 1 0 0,1 1-1 0 0,-1 0 0 0 0,0-1 0 0 0,1 1 0 0 0,-1 0 1 0 0,0 0-1 0 0,0 0 0 0 0,0-1 0 0 0,1 1 1 0 0,-1 0-1 0 0,0 0 0 0 0,0 0 0 0 0,0-1 0 0 0,0 1 1 0 0,0 0-1 0 0,0 0 0 0 0,-1 0 0 0 0,1-1 1 0 0,0 1-1 0 0,-1 1 0 0 0,1 0 6 0 0,-5 15 23 0 0,0-1 0 0 0,-1 1 0 0 0,-1-1 0 0 0,-1-1 0 0 0,0 1 1 0 0,-17 23-1 0 0,22-34-29 0 0,-8 12 10 0 0,-11 18 138 0 0,-40 51 1 0 0,58-81-61 0 0,0 0 0 0 0,0 0-1 0 0,0 0 1 0 0,1 1 0 0 0,-1 0 0 0 0,2 0-1 0 0,-1 0 1 0 0,1 0 0 0 0,-1 0 0 0 0,2 0 0 0 0,-1 1-1 0 0,0 7 1 0 0,2-13-67 0 0,0 0 0 0 0,0-1 0 0 0,0 1 0 0 0,0-1 0 0 0,1 1 1 0 0,-1 0-1 0 0,0-1 0 0 0,1 1 0 0 0,-1-1 0 0 0,0 1 0 0 0,1-1 0 0 0,-1 1 0 0 0,1-1 0 0 0,-1 1 0 0 0,1-1 0 0 0,-1 1 0 0 0,1-1 0 0 0,-1 0 0 0 0,1 1 0 0 0,-1-1 0 0 0,2 1 0 0 0,11 4 49 0 0,-12-4-43 0 0,2 0-47 0 0,0-1 0 0 0,0 1 0 0 0,0-1-1 0 0,0 1 1 0 0,0-1 0 0 0,0 0 0 0 0,0 0 0 0 0,0 0 0 0 0,0-1-1 0 0,0 1 1 0 0,5-2 0 0 0,32-14-446 0 0,-11 4 1080 0 0,-19 8-2173 0 0,1-1 1 0 0,14-8 0 0 0,-14 6-265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1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3 16495 0 0,'0'0'760'0'0,"-2"-1"-21"0"0,-3-1 3930 0 0,5 4-4540 0 0,0 0 0 0 0,0 0 0 0 0,0 0 0 0 0,0 0 0 0 0,-1 0 0 0 0,1 0 0 0 0,-1 0 0 0 0,1 0-1 0 0,-2 2 1 0 0,2-4-51 0 0,-18 64 827 0 0,-9 20 167 0 0,15-52-519 0 0,-13 58 1 0 0,6-16-82 0 0,10-33-258 0 0,8-39-534 0 0,1 1 1 0 0,0 0 0 0 0,0 0 0 0 0,0-1 0 0 0,0 1-1 0 0,0 0 1 0 0,0-1 0 0 0,1 1 0 0 0,-1 0 0 0 0,1-1-1 0 0,0 1 1 0 0,1 2 0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18055 0 0,'0'0'1364'0'0,"-1"1"-924"0"0,8-3 276 0 0,5-2-220 0 0,-1 0 0 0 0,17-9 0 0 0,32-22-479 0 0,-26 14-17 0 0,48-22-1 0 0,-69 39 1 0 0,-13 4 6 0 0,1-1-1 0 0,0 1 0 0 0,-1 0 0 0 0,1 0 0 0 0,-1 0 1 0 0,1 0-1 0 0,-1 0 0 0 0,1 0 0 0 0,0 0 0 0 0,-1 0 1 0 0,1 0-1 0 0,-1 0 0 0 0,1 0 0 0 0,-1 0 0 0 0,1 0 1 0 0,0 0-1 0 0,-1 0 0 0 0,1 0 0 0 0,-1 1 1 0 0,1-1-1 0 0,-1 0 0 0 0,1 0 0 0 0,-1 1 0 0 0,1-1 1 0 0,-1 0-1 0 0,1 1 0 0 0,-1-1 0 0 0,0 1 0 0 0,1-1 1 0 0,-1 1-1 0 0,0-1 0 0 0,1 0 0 0 0,-1 1 0 0 0,0-1 1 0 0,1 1-1 0 0,-1-1 0 0 0,0 1 0 0 0,0 0 1 0 0,1-1-1 0 0,-1 1 0 0 0,0-1 0 0 0,0 1 0 0 0,0-1 1 0 0,0 1-1 0 0,0 0 0 0 0,0-1 0 0 0,0 2 0 0 0,0-1 25 0 0,5 18 186 0 0,-4-14 2 0 0,1 1 0 0 0,-1-1 0 0 0,1 1 0 0 0,0-1 0 0 0,1 1 0 0 0,2 4 0 0 0,-4-8-171 0 0,1 0 0 0 0,-1-1 0 0 0,1 1 0 0 0,-1-1 0 0 0,1 0 0 0 0,-1 1 0 0 0,1-1 0 0 0,0 0 0 0 0,-1 0 0 0 0,1 0 0 0 0,0 0 0 0 0,0 0 0 0 0,0-1 0 0 0,0 1 0 0 0,0-1 0 0 0,0 1 0 0 0,0-1 0 0 0,0 1 0 0 0,0-1 0 0 0,0 0 0 0 0,3 0 0 0 0,2-1 17 0 0,0 1-1 0 0,0-2 1 0 0,-1 1 0 0 0,1 0-1 0 0,-1-1 1 0 0,13-5 0 0 0,37-22 481 0 0,-47 24-528 0 0,17-10-17 0 0,-16 9 0 0 0,-1 0 0 0 0,2 0 0 0 0,-1 1 0 0 0,1 1 0 0 0,18-6 0 0 0,-27 9 0 0 0,1 1 0 0 0,0 0 0 0 0,-1-1 0 0 0,1 1 0 0 0,0 0 0 0 0,-1 1 0 0 0,1-1 0 0 0,0 0 0 0 0,-1 1 0 0 0,1-1 0 0 0,0 1 0 0 0,-1 0 0 0 0,1 0 0 0 0,3 2 0 0 0,13 5 0 0 0,-13-6 0 0 0,-1 0 0 0 0,1 1 0 0 0,-1-2 0 0 0,1 1 0 0 0,0-1 0 0 0,0 0 0 0 0,9 1 0 0 0,0-3-98 0 0,0 0-1 0 0,0-1 1 0 0,18-5-1 0 0,-13 2-1201 0 0,-8 3 322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20 133 2304 0 0,'-20'15'14498'0'0,"29"-21"-10678"0"0,6-6-4395 0 0,64-48 2378 0 0,-19 16-1566 0 0,-31 19-157 0 0,-28 25-5 0 0,7 31 10 0 0,-7-23-70 0 0,-1-2 25 0 0,1 0 0 0 0,0-1 0 0 0,0 1-1 0 0,0 0 1 0 0,5 9 0 0 0,-5-13-32 0 0,0 0-1 0 0,0-1 1 0 0,0 1 0 0 0,0-1 0 0 0,0 0-1 0 0,0 1 1 0 0,1-1 0 0 0,-1 0 0 0 0,1 0 0 0 0,-1 1-1 0 0,1-1 1 0 0,-1 0 0 0 0,1-1 0 0 0,-1 1-1 0 0,1 0 1 0 0,0 0 0 0 0,0-1 0 0 0,-1 1-1 0 0,1-1 1 0 0,0 1 0 0 0,0-1 0 0 0,3 0-1 0 0,6 1-44 0 0,1-2-1 0 0,0 0 1 0 0,18-3-1 0 0,-21 2 11 0 0,18-6-2654 0 0,-15 4-952 0 0,7-1-3355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98 13824 0 0,'-3'0'1061'0'0,"-6"0"-606"0"0,7 0 575 0 0,2-1-910 0 0,0 0 0 0 0,0 0 0 0 0,0 0 0 0 0,0 0 0 0 0,1 0 0 0 0,-1 0 0 0 0,0 0 0 0 0,1 0 0 0 0,-1 0 0 0 0,0 0 0 0 0,1 1 0 0 0,1-3 0 0 0,27-20 897 0 0,-11 10-893 0 0,-11 8-131 0 0,0 1 1 0 0,1 0-1 0 0,-1 0 0 0 0,1 0 0 0 0,0 1 0 0 0,0 1 0 0 0,10-3 0 0 0,6-2 134 0 0,-18 6-91 0 0,0 0-1 0 0,-1 0 1 0 0,1 0-1 0 0,0 1 0 0 0,0 0 1 0 0,0 0-1 0 0,-1 1 0 0 0,1 0 1 0 0,0 0-1 0 0,-1 0 1 0 0,9 3-1 0 0,6 1 348 0 0,-16-5-313 0 0,0 1-1 0 0,1-1 0 0 0,-1 0 0 0 0,0 0 0 0 0,1-1 1 0 0,5 0-1 0 0,7-2 100 0 0,-12 3-272 0 0,-1-1-1 0 0,1 0 1 0 0,-1 0 0 0 0,0-1 0 0 0,5-1 0 0 0,4-4-5546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2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 16352 0 0,'-62'0'4111'0'0,"97"-7"-3119"0"0,-3 7-549 0 0,3 0 367 0 0,43 4 1 0 0,-54-2-1931 0 0,2-1-4228 0 0,1-1-1967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6.70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240 192 16208 0 0,'5'-1'360'0'0,"0"1"1"0"0,0-1-1 0 0,0 0 1 0 0,0-1 0 0 0,0 1-1 0 0,0-1 1 0 0,0 0 0 0 0,7-4-1 0 0,-2 0 561 0 0,0 0-1 0 0,17-14 0 0 0,-24 17-881 0 0,0 0 0 0 0,0 0 0 0 0,0-1 0 0 0,0 1 0 0 0,0-1 0 0 0,-1 0 0 0 0,1 1 0 0 0,-1-1 0 0 0,0-1 0 0 0,3-6 0 0 0,-3 4-22 0 0,-1-1 1 0 0,1 1-1 0 0,-1-1 0 0 0,0 0 1 0 0,-1-10-1 0 0,0 16-10 0 0,0 1-1 0 0,0-1 0 0 0,0 1 1 0 0,0-1-1 0 0,0 1 0 0 0,-1-1 0 0 0,1 0 1 0 0,-1 1-1 0 0,1 0 0 0 0,-1-1 1 0 0,1 1-1 0 0,-1-1 0 0 0,0 1 1 0 0,0 0-1 0 0,0-1 0 0 0,1 1 1 0 0,-1 0-1 0 0,0 0 0 0 0,-1-1 0 0 0,-1 0 1 0 0,1 1 4 0 0,0-1 0 0 0,0 1 0 0 0,0 0 0 0 0,-1 0 0 0 0,1 0 0 0 0,0 1 0 0 0,-1-1 0 0 0,1 1 0 0 0,-1-1 0 0 0,1 1 0 0 0,-5 0 0 0 0,-2 0 91 0 0,-1 1 0 0 0,1 0 1 0 0,0 1-1 0 0,0 0 1 0 0,-15 5-1 0 0,5 1 181 0 0,1 0-1 0 0,-1 2 1 0 0,1 0 0 0 0,1 1 0 0 0,0 1 0 0 0,0 1-1 0 0,2 0 1 0 0,-1 1 0 0 0,2 1 0 0 0,0 0-1 0 0,0 1 1 0 0,-16 26 0 0 0,25-35-229 0 0,1 1-1 0 0,0 0 1 0 0,0 0 0 0 0,0 0-1 0 0,1 0 1 0 0,0 1 0 0 0,1-1 0 0 0,-2 11-1 0 0,4-16-43 0 0,0 1 0 0 0,0-1-1 0 0,0 1 1 0 0,0-1-1 0 0,0 1 1 0 0,1-1 0 0 0,-1 1-1 0 0,1-1 1 0 0,0 1 0 0 0,0-1-1 0 0,0 0 1 0 0,1 0 0 0 0,-1 1-1 0 0,1-1 1 0 0,0 0 0 0 0,-1 0-1 0 0,2 0 1 0 0,-1-1 0 0 0,0 1-1 0 0,0 0 1 0 0,1-1 0 0 0,4 5-1 0 0,-1-4-19 0 0,0 1 1 0 0,-1-1-1 0 0,1 0 0 0 0,0 0 0 0 0,1 0 1 0 0,-1-1-1 0 0,0 0 0 0 0,1 0 1 0 0,-1-1-1 0 0,1 0 0 0 0,6 0 0 0 0,2 0-213 0 0,0-1-1 0 0,0 0 1 0 0,28-5 0 0 0,-8-4-1205 0 0,-3-3-414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43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17567 0 0,'0'0'776'0'0,"11"-3"160"0"0,-1 6-744 0 0,4-3-192 0 0,1-3 0 0 0,-2 1 0 0 0,1-2 256 0 0,4-3 24 0 0,-1 2 0 0 0,5 1 0 0 0,-1-5-152 0 0,-4 6-24 0 0,6-3-8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2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16 2760 0 0,'13'-2'19'0'0,"4"-4"6761"0"0,-8-1-3522 0 0,8 14-747 0 0,-15-6-2314 0 0,1 0 0 0 0,0 1 1 0 0,-1-1-1 0 0,1 0 0 0 0,5 1 0 0 0,-5-2-84 0 0,-1 1 0 0 0,0 0 0 0 0,0 0 0 0 0,1 0 0 0 0,-1 0 0 0 0,0 0-1 0 0,0 1 1 0 0,0-1 0 0 0,2 2 0 0 0,-1 0 8 0 0,0-1 0 0 0,0 0 1 0 0,1 0-1 0 0,6 3 0 0 0,1 0 97 0 0,0 0 1 0 0,0 1-1 0 0,12 9 0 0 0,-11-7-30 0 0,0-1 0 0 0,1 0 0 0 0,24 9 0 0 0,-19-8-10 0 0,-1 1-1 0 0,-1 1 0 0 0,0 0 1 0 0,0 1-1 0 0,17 16 0 0 0,-19-15-127 0 0,-1 0 0 0 0,-1 1 0 0 0,13 16-1 0 0,-21-23-39 0 0,0-1-1 0 0,-1 0 0 0 0,0 1 0 0 0,0-1 0 0 0,0 1 0 0 0,-1 0 0 0 0,0 0 0 0 0,0 0 0 0 0,0 0 0 0 0,-1 0 0 0 0,0 0 1 0 0,0 10-1 0 0,2 14 54 0 0,-2-23-53 0 0,0 0-1 0 0,-1 0 1 0 0,0 11-1 0 0,-3 15 45 0 0,3-18 106 0 0,-5 22 1 0 0,0-3 129 0 0,3-24-279 0 0,1 0 0 0 0,-1 0 0 0 0,-6 17 0 0 0,3-9-10 0 0,-5 23 0 0 0,1-3-16 0 0,6-28-33 0 0,0 0-1 0 0,1 0 1 0 0,0 1 0 0 0,0-1 0 0 0,1 1-1 0 0,0-1 1 0 0,1 1 0 0 0,1 0 0 0 0,1 14-1 0 0,0-13 49 0 0,0 1 0 0 0,-1 0 0 0 0,0 0 0 0 0,-2 15 0 0 0,0 0 0 0 0,1-17 0 0 0,-1-1 0 0 0,-1 1 0 0 0,-3 10 0 0 0,-1 14 0 0 0,-1-2 9 0 0,-1-1 0 0 0,-24 62 0 0 0,19-58 92 0 0,-4 24 200 0 0,13-42-273 0 0,-1 1-1 0 0,-12 27 1 0 0,-8 13-130 0 0,3 1 0 0 0,2 1 0 0 0,-13 73 0 0 0,-22 84 307 0 0,9-37-103 0 0,4-25-269 0 0,24-93 171 0 0,-3 11 293 0 0,-40 96 0 0 0,34-99-10 0 0,-5 11-152 0 0,-11 36-5 0 0,8-19-52 0 0,6-8-35 0 0,7-20-14 0 0,-97 267 131 0 0,49-76-376 0 0,53-174 356 0 0,-41 156 456 0 0,36-163-593 0 0,2 1 0 0 0,-8 91-1 0 0,3-25-2 0 0,13-86 0 0 0,7-40 0 0 0,-3 38 0 0 0,3-15 0 0 0,0 16 0 0 0,12 93 0 0 0,-7-144 0 0 0,0 1 0 0 0,0-1 0 0 0,-3 17 0 0 0,-1 16 0 0 0,3-29 0 0 0,0 0 0 0 0,-5 18 0 0 0,-1 15 0 0 0,1 15 0 0 0,4-23 0 0 0,1-23 0 0 0,1 0 0 0 0,2 26 0 0 0,2-3-62 0 0,-1 41-1 0 0,-3-52-10 0 0,-1-5-51 0 0,6 43 1 0 0,-3-49 112 0 0,-2-12-1 0 0,1 1 0 0 0,0-1 0 0 0,0 1 0 0 0,2 5 0 0 0,32 93-216 0 0,-23-51 162 0 0,1 6-25 0 0,-11-51 20 0 0,-1-5-38 0 0,0-1-1 0 0,-1 0 0 0 0,1 1 0 0 0,0-1 1 0 0,0 0-1 0 0,0 0 0 0 0,0 1 0 0 0,3 1 0 0 0,11 12-3535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4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1832 1 3224 0 0,'0'0'15375'0'0,"-14"5"-14056"0"0,-64 31 546 0 0,61-27-1604 0 0,9-5-185 0 0,0 0 1 0 0,0 1-1 0 0,0 0 1 0 0,1 1 0 0 0,-12 10-1 0 0,5-2 72 0 0,-16 11 0 0 0,18-14-4 0 0,-1-1 0 0 0,-17 21 0 0 0,20-19-33 0 0,-1 1 0 0 0,2 1 0 0 0,0 0 0 0 0,0 0 0 0 0,2 1 0 0 0,-1 0 0 0 0,-5 20 0 0 0,-13 48 41 0 0,-15 66-633 0 0,18-70 290 0 0,7-37 191 0 0,1-8 0 0 0,-42 158 801 0 0,37-118-527 0 0,6-29 166 0 0,-26 108-215 0 0,24-89-64 0 0,6-25-239 0 0,-10 77-1 0 0,-1 27 170 0 0,0-3-126 0 0,19-114 326 0 0,-13 106 162 0 0,12-110-452 0 0,0 38-1 0 0,1-9-13 0 0,0 76-279 0 0,0-110 369 0 0,-3 31 110 0 0,2-30-187 0 0,0 22 0 0 0,1-10 0 0 0,2-18 8 0 0,0 0 0 0 0,1-1 1 0 0,3 19-1 0 0,-2-18 0 0 0,-1 0-1 0 0,0 1 1 0 0,0 14 0 0 0,-26 296-8 0 0,21-282 0 0 0,-2 37 0 0 0,-1 95 0 0 0,2-51-267 0 0,0 0-2 0 0,-1-7 269 0 0,0 0 0 0 0,5-88 0 0 0,-6 28 0 0 0,2-12 0 0 0,-14 104 0 0 0,5-22 0 0 0,10-90 0 0 0,3-25 0 0 0,0 0 0 0 0,0 0 0 0 0,1 15 0 0 0,8 243 0 0 0,-8-219 0 0 0,-1-7 0 0 0,1 41 0 0 0,1-63 0 0 0,-2 25 0 0 0,-1-2 0 0 0,-2 182 0 0 0,-1-151 0 0 0,2-31 0 0 0,2 88 0 0 0,2-62 0 0 0,0-35 0 0 0,0-18 0 0 0,-1 0 0 0 0,-1 0 0 0 0,-3 21 0 0 0,-10 67 0 0 0,-4 17 0 0 0,13-95 0 0 0,2 0 0 0 0,-2 45 0 0 0,0-35 0 0 0,2-19 0 0 0,0 0 23 0 0,0 0 0 0 0,-1 0 1 0 0,0-1-1 0 0,-1 1 0 0 0,-14 28 0 0 0,6-20-44 0 0,-1-1 1 0 0,-1 0 0 0 0,-1-1-1 0 0,-1 0 1 0 0,-22 21-1 0 0,28-34 136 0 0,0 0-1 0 0,-1 0 1 0 0,-15 9 0 0 0,-7 5 786 0 0,21-14-843 0 0,-1-1-1 0 0,-1 0 0 0 0,1-1 1 0 0,-2-1-1 0 0,1 0 0 0 0,-1-1 0 0 0,0-1 1 0 0,-19 5-1 0 0,21-7-40 0 0,1-1 1 0 0,-1 0-1 0 0,0 0 0 0 0,0-1 0 0 0,0-1 0 0 0,0-1 1 0 0,0 0-1 0 0,1-1 0 0 0,-19-4 0 0 0,-13-9 140 0 0,34 10-82 0 0,0 1 0 0 0,0 1 1 0 0,0 0-1 0 0,-1 0 0 0 0,-11 0 0 0 0,8 3 8 0 0,-1 0 0 0 0,1 1 0 0 0,0 1 0 0 0,-1 1 1 0 0,1 0-1 0 0,0 0 0 0 0,1 2 0 0 0,-1 0 0 0 0,1 1 0 0 0,0 0 0 0 0,0 1 0 0 0,-20 14 0 0 0,2-3-83 0 0,23-16 0 0 0,8-2-2 0 0,1 0-1 0 0,0 0 1 0 0,0-1-1 0 0,0 1 1 0 0,0 0 0 0 0,-1 0-1 0 0,1 0 1 0 0,0 0-1 0 0,0-1 1 0 0,0 1-1 0 0,0 0 1 0 0,-1 0 0 0 0,1 0-1 0 0,0-1 1 0 0,0 1-1 0 0,0 0 1 0 0,0 0 0 0 0,0-1-1 0 0,0 1 1 0 0,0 0-1 0 0,0 0 1 0 0,0 0-1 0 0,0-1 1 0 0,0 1 0 0 0,0 0-1 0 0,0-1 1 0 0,2 1-190 0 0,-1 0 173 0 0,-1 0 0 0 0,0 0 0 0 0,1-1 0 0 0,-1 1 0 0 0,1 0 0 0 0,-1 0 0 0 0,1 0 0 0 0,-1 0 0 0 0,0 0 0 0 0,1 0 0 0 0,-1-1 0 0 0,1 1 0 0 0,-1 0 0 0 0,0 0 0 0 0,1 0 0 0 0,-1-1 0 0 0,0 1 0 0 0,1 0 0 0 0,-1-1 0 0 0,0 1 0 0 0,1 0 0 0 0,-1-1 0 0 0,0 1 0 0 0,0 0 0 0 0,1-1 0 0 0,-1 1 0 0 0,0-1 0 0 0,0 1 0 0 0,3-6-173 0 0,4-9-2057 0 0,2 8-3524 0 0,3 6-2980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20 11600 0 0,'0'0'562'0'0,"7"-4"40"0"0,2-12 4312 0 0,-9 16-4824 0 0,-2 10 1080 0 0,-4 12-795 0 0,-6 1 203 0 0,-1-1 0 0 0,-1 0-1 0 0,-20 23 1 0 0,15-20-233 0 0,-24 39-1 0 0,36-51-318 0 0,-5 8-9 0 0,0 1 0 0 0,1 1 0 0 0,1 0-1 0 0,-7 29 1 0 0,12-36-392 0 0,4-13 353 0 0,-1 1 0 0 0,1 0 0 0 0,0 0 0 0 0,1 0 0 0 0,-1 7 0 0 0,1-9-519 0 0,0-1 0 0 0,0 1-1 0 0,0 0 1 0 0,1-1 0 0 0,-1 1 0 0 0,1-1-1 0 0,-1 1 1 0 0,1-1 0 0 0,0 1-1 0 0,-1-1 1 0 0,2 2 0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6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61 3224 0 0,'0'0'240'0'0,"-4"-4"2121"0"0,4 4-2089 0 0,0-1 0 0 0,0 1 1 0 0,-1 0-1 0 0,1-1 0 0 0,0 1 1 0 0,0 0-1 0 0,0-1 0 0 0,0 1 1 0 0,0-1-1 0 0,0 1 0 0 0,0 0 1 0 0,0-1-1 0 0,0 1 0 0 0,0-1 0 0 0,0 1 1 0 0,0 0-1 0 0,0-1 0 0 0,0 1 1 0 0,0 0-1 0 0,0-1 0 0 0,0 1 1 0 0,1-1-1 0 0,8-8 5162 0 0,15-1-2477 0 0,56-8-181 0 0,-58 14-2473 0 0,-12 2-221 0 0,0 0-1 0 0,17 0 1 0 0,-15 2-70 0 0,58 3 154 0 0,-64-3-153 0 0,1 1 1 0 0,0 1 0 0 0,-1-1-1 0 0,1 1 1 0 0,-1 0-1 0 0,0 1 1 0 0,0-1 0 0 0,7 5-1 0 0,-11-6-13 0 0,0 1 0 0 0,-1-1 0 0 0,1 0 0 0 0,-1 1 0 0 0,1 0 0 0 0,-1-1 0 0 0,0 1 0 0 0,0 0 0 0 0,0 0 0 0 0,1 0 0 0 0,-2 0 0 0 0,1 0 0 0 0,0 0 0 0 0,0 0 0 0 0,-1 0 0 0 0,1 3 0 0 0,1 3 0 0 0,-1 0 0 0 0,-1 15 0 0 0,0-16 9 0 0,-1-1 1 0 0,1 1-1 0 0,-2-1 0 0 0,1 0 0 0 0,-1 0 0 0 0,0 0 0 0 0,-3 6 0 0 0,-22 42 111 0 0,10-22-89 0 0,-83 141 262 0 0,45-84-154 0 0,-19 38 5 0 0,69-117-144 0 0,0 0 0 0 0,0 0 0 0 0,-5 21 0 0 0,10-31-20 0 0,0 0-1 0 0,0 1 1 0 0,0-1-1 0 0,0 0 0 0 0,0 0 1 0 0,0 0-1 0 0,0 0 1 0 0,0 1-1 0 0,-1-1 1 0 0,1 0-1 0 0,0 0 1 0 0,0 0-1 0 0,0 0 0 0 0,0 1 1 0 0,0-1-1 0 0,0 0 1 0 0,0 0-1 0 0,0 0 1 0 0,0 0-1 0 0,1 1 1 0 0,-1-1-1 0 0,0 0 0 0 0,0 0 1 0 0,0 0-1 0 0,0 0 1 0 0,0 0-1 0 0,0 1 1 0 0,0-1-1 0 0,0 0 1 0 0,0 0-1 0 0,0 0 0 0 0,0 0 1 0 0,1 0-1 0 0,-1 0 1 0 0,0 1-1 0 0,0-1 1 0 0,0 0-1 0 0,0 0 0 0 0,0 0 1 0 0,1 0-1 0 0,-1 0 1 0 0,0 0-1 0 0,0 0 1 0 0,0 0-1 0 0,8-1-1596 0 0,-8 0 1554 0 0,8-2-1964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10880 0 0,'0'0'3382'0'0,"2"1"-2163"0"0,23 2 577 0 0,0-2 0 0 0,41-2 0 0 0,-17 0-952 0 0,-33 1-651 0 0,70 3 167 0 0,-76-2-649 0 0,0-1 1 0 0,0-1-1 0 0,9-1 1 0 0,-1 1-1822 0 0,0-2-4828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6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1840 0 0,'-4'6'2883'0'0,"-15"13"5274"0"0,16-17-7255 0 0,-1 1 1 0 0,1 1-1 0 0,0-1 0 0 0,0 0 1 0 0,-4 8-1 0 0,-2 1 418 0 0,1 0 1 0 0,-15 15-1 0 0,16-19-1008 0 0,0-1 0 0 0,1 1-1 0 0,0 1 1 0 0,0-1 0 0 0,1 1-1 0 0,0 0 1 0 0,-4 11 0 0 0,8-18-288 0 0,0 0 0 0 0,0 0 0 0 0,1 0 0 0 0,-1 0 0 0 0,1 0 0 0 0,0 0 0 0 0,0 0 0 0 0,0 0 1 0 0,0 0-1 0 0,0 1 0 0 0,0-1 0 0 0,0 0 0 0 0,1 0 0 0 0,-1 0 0 0 0,1 0 0 0 0,-1 0 0 0 0,1 0 0 0 0,0 0 1 0 0,0 0-1 0 0,0 0 0 0 0,0 0 0 0 0,0 0 0 0 0,0-1 0 0 0,1 1 0 0 0,-1 0 0 0 0,3 1 0 0 0,-2-1-25 0 0,-1-1 0 0 0,1 0 0 0 0,1 0 0 0 0,-1 0 0 0 0,0 0 0 0 0,0 0 0 0 0,0-1 0 0 0,0 1 0 0 0,1-1 0 0 0,-1 1 0 0 0,0-1 0 0 0,0 0 0 0 0,1 0 0 0 0,-1 0-1 0 0,0 0 1 0 0,1 0 0 0 0,-1 0 0 0 0,0-1 0 0 0,0 1 0 0 0,1-1 0 0 0,-1 0 0 0 0,0 0 0 0 0,4-1 0 0 0,10-6-145 0 0,13-5-792 0 0,0-2-1 0 0,40-28 1 0 0,-54 32 599 0 0,19-15-336 0 0,-11 7 325 0 0,-18 15 339 0 0,1 0 1 0 0,-1 0-1 0 0,-1-1 0 0 0,1 1 1 0 0,-1-1-1 0 0,1 0 0 0 0,6-11 955 0 0,-12 22-713 0 0,0 0 0 0 0,0-1 0 0 0,0 1 0 0 0,0 0-1 0 0,-1-1 1 0 0,-3 7 0 0 0,-5 17 138 0 0,-11 47-61 0 0,20-74-297 0 0,0 3 6 0 0,6 9 26 0 0,0-7 0 0 0,1-2-33 0 0,-3-5-16 0 0,-1 0-1 0 0,0-1 1 0 0,0 1 0 0 0,1 0-1 0 0,-1-1 1 0 0,0 1-1 0 0,0-1 1 0 0,0 1-1 0 0,0-1 1 0 0,3-2-1 0 0,13-6-3847 0 0,-14 6 1043 0 0,11-5-4756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7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642 384 5064 0 0,'8'-7'8449'0'0,"-3"6"-7323"0"0,0-1 0 0 0,-1 0-1 0 0,1-1 1 0 0,6-3 0 0 0,-11 6-1030 0 0,1-1-1 0 0,0 1 1 0 0,0 0 0 0 0,0-1-1 0 0,0 1 1 0 0,1 0 0 0 0,-1 0-1 0 0,0 0 1 0 0,0 0 0 0 0,0 0-1 0 0,0 0 1 0 0,0 0-1 0 0,2 0 1 0 0,3 1 165 0 0,5-3 37 0 0,0-1-1 0 0,1 0 1 0 0,-1-1 0 0 0,0 0-1 0 0,-1 0 1 0 0,21-13-1 0 0,-4 0-199 0 0,32-26 0 0 0,-11-2 131 0 0,-36 33-188 0 0,-8 7-22 0 0,0 1 0 0 0,0-1-1 0 0,0-1 1 0 0,-1 1 0 0 0,1 0-1 0 0,-1-1 1 0 0,-1 0 0 0 0,1 1-1 0 0,-1-1 1 0 0,0 0 0 0 0,0-1 0 0 0,-1 1-1 0 0,0 0 1 0 0,0 0 0 0 0,0-9-1 0 0,-1 9 52 0 0,0 1-1 0 0,0 0 1 0 0,-1-1 0 0 0,0 1-1 0 0,0 0 1 0 0,0-1-1 0 0,-1 1 1 0 0,1 0 0 0 0,-1 0-1 0 0,0 0 1 0 0,-1 0-1 0 0,1 0 1 0 0,-1 1 0 0 0,0-1-1 0 0,0 1 1 0 0,-1 0-1 0 0,1 0 1 0 0,-5-4 0 0 0,6 6-36 0 0,-1 1 1 0 0,1 0-1 0 0,0 0 1 0 0,0 0-1 0 0,-1 0 1 0 0,1 0-1 0 0,-1 0 1 0 0,1 0-1 0 0,-1 1 1 0 0,1-1-1 0 0,-1 1 1 0 0,1 0-1 0 0,-1 0 1 0 0,1 0-1 0 0,-1 0 1 0 0,0 0-1 0 0,1 0 1 0 0,-1 1-1 0 0,-2 0 1 0 0,-3 1 72 0 0,1 0 1 0 0,0 1-1 0 0,0 0 0 0 0,0 0 1 0 0,-8 5-1 0 0,-11 8 142 0 0,0 2 0 0 0,2 0 0 0 0,0 2 0 0 0,2 1 0 0 0,-32 37 0 0 0,26-24-114 0 0,2 2-1 0 0,1 0 1 0 0,-24 52-1 0 0,-88 216 82 0 0,84-144-144 0 0,16-36-18 0 0,-18 50 36 0 0,-33 37 34 0 0,77-187-110 0 0,6-9-5 0 0,-2 0 0 0 0,0-1 0 0 0,-1 0-1 0 0,0 0 1 0 0,-1 0 0 0 0,-12 13 0 0 0,19-25-9 0 0,0 0 0 0 0,0 0 0 0 0,0 0 0 0 0,0 0 0 0 0,-1-1 0 0 0,1 1 0 0 0,-1-1 0 0 0,1 0 0 0 0,-1 0 0 0 0,1 0 0 0 0,-6 2 0 0 0,7-3 0 0 0,0 0 0 0 0,-1 0 0 0 0,1 1 0 0 0,0-1 0 0 0,-1 0 0 0 0,1-1 0 0 0,0 1 0 0 0,-1 0 0 0 0,1 0 0 0 0,0 0 0 0 0,-1-1 0 0 0,1 1 0 0 0,0-1 0 0 0,0 1 0 0 0,-1-1 0 0 0,1 1 0 0 0,0-1 0 0 0,0 0 0 0 0,0 0 0 0 0,0 1 0 0 0,0-1 0 0 0,0 0 0 0 0,0 0 0 0 0,0 0 0 0 0,0 0 0 0 0,-1-2 0 0 0,-2-2-2 0 0,1-1 0 0 0,0 0 0 0 0,0 0 0 0 0,0 0-1 0 0,1-1 1 0 0,0 1 0 0 0,0-1 0 0 0,1 1 0 0 0,-1-1 0 0 0,2 0 0 0 0,-1 1 0 0 0,1-1-1 0 0,0 0 1 0 0,1-7 0 0 0,1-3-4 0 0,0 0-1 0 0,2 0 1 0 0,0 1 0 0 0,9-23-1 0 0,-9 30 0 0 0,1 1 0 0 0,0-1 0 0 0,1 1 0 0 0,-1 0 0 0 0,2 0 0 0 0,-1 1 0 0 0,10-9 0 0 0,1-2-1 0 0,-5 7-2 0 0,0 1 0 0 0,0 0 0 0 0,1 1 1 0 0,13-8-1 0 0,8-5-5 0 0,25-13 15 0 0,-19 11 0 0 0,41-20-3628 0 0,-62 35-5471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8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 18287 0 0,'0'0'1386'0'0,"-7"3"-789"0"0,-50 70 1166 0 0,43-53-935 0 0,-17 36 0 0 0,1-4-118 0 0,-105 186 1422 0 0,66-110-1720 0 0,47-89-222 0 0,-48 92 860 0 0,68-127-1050 0 0,0 2 0 0 0,1-1 0 0 0,-2 10 0 0 0,1-9 0 0 0,2-5 0 0 0,0-1 0 0 0,0 0 0 0 0,0 0 0 0 0,0 0 0 0 0,0 0 0 0 0,0 0 0 0 0,0 0 0 0 0,0 0 0 0 0,0 0 0 0 0,0 1 0 0 0,0-1 0 0 0,0 0 0 0 0,1 0 0 0 0,-1 0 0 0 0,0 0 0 0 0,0 0 0 0 0,0 0 0 0 0,0 0 0 0 0,0 0 0 0 0,0 0 0 0 0,0 0 0 0 0,0 1 0 0 0,0-1 0 0 0,0 0 0 0 0,0 0 0 0 0,0 0 0 0 0,1 0 0 0 0,-1 0 0 0 0,0 0 0 0 0,0 0 0 0 0,0 0 0 0 0,0 0 0 0 0,0 0 0 0 0,0 0 0 0 0,0 0 0 0 0,0 0 0 0 0,0 0 0 0 0,1 0 0 0 0,-1 0 0 0 0,0 0 0 0 0,0 0 0 0 0,0 0 0 0 0,0 0 0 0 0,0 0 0 0 0,0 0 0 0 0,0 0 0 0 0,0 0 0 0 0,1 0 0 0 0,-1 0 0 0 0,0 0 0 0 0,0 0 0 0 0,0 0 0 0 0,0 0 0 0 0,0-1 0 0 0,0 1 0 0 0,0 0 0 0 0,0 0 0 0 0,0 0 0 0 0,0 0 0 0 0,0 0 0 0 0,6-3 0 0 0,-6 3 0 0 0,14-10 10 0 0,-2 0 0 0 0,1-1 0 0 0,14-15 1 0 0,16-15 12 0 0,32-14-16 0 0,-64 48 14 0 0,0 0 0 0 0,1 1 0 0 0,0 1 0 0 0,0 0 0 0 0,12-3 0 0 0,-22 8-18 0 0,-1-1-1 0 0,1 1 0 0 0,-1 0 1 0 0,1-1-1 0 0,-1 1 0 0 0,1 0 1 0 0,-1 0-1 0 0,1 0 0 0 0,-1 0 0 0 0,1 0 1 0 0,-1 1-1 0 0,1-1 0 0 0,-1 0 1 0 0,1 1-1 0 0,-1-1 0 0 0,0 1 1 0 0,1-1-1 0 0,-1 1 0 0 0,1 0 0 0 0,-1 0 1 0 0,0 0-1 0 0,0-1 0 0 0,0 1 1 0 0,1 0-1 0 0,-1 0 0 0 0,0 1 0 0 0,0-1 1 0 0,0 0-1 0 0,0 0 0 0 0,-1 0 1 0 0,1 1-1 0 0,0-1 0 0 0,0 0 1 0 0,-1 1-1 0 0,1 2 0 0 0,7 22-2 0 0,-7-22 0 0 0,1 0 0 0 0,-1 0 0 0 0,0 0 0 0 0,0 1 0 0 0,0-1 0 0 0,-1 0 0 0 0,1 0 0 0 0,-1 1 0 0 0,0-1 0 0 0,0 0 0 0 0,0 0 0 0 0,-1 1 0 0 0,0-1 0 0 0,1 0 0 0 0,-4 7 0 0 0,-2 1 0 0 0,-1 0 0 0 0,-1 0 0 0 0,0-1 0 0 0,0 0 0 0 0,-1-1 0 0 0,0 0 0 0 0,-1 0 0 0 0,0-1 0 0 0,-1 0 0 0 0,0 0 0 0 0,0-2 0 0 0,-1 1 0 0 0,0-1 0 0 0,0-1 0 0 0,-1 0 0 0 0,-17 5 0 0 0,28-10 9 0 0,0 0-1 0 0,0-1 1 0 0,0 1-1 0 0,0-1 1 0 0,-1 0-1 0 0,1 1 1 0 0,0-1-1 0 0,-1 0 1 0 0,1 0-1 0 0,0 0 1 0 0,0-1-1 0 0,-1 1 1 0 0,1 0-1 0 0,0-1 1 0 0,0 0-1 0 0,0 1 1 0 0,-1-1-1 0 0,1 0 1 0 0,0 0-1 0 0,0 0 1 0 0,0-1-1 0 0,0 1 1 0 0,1 0-1 0 0,-1-1 1 0 0,0 1-1 0 0,1-1 1 0 0,-1 1-1 0 0,0-1 1 0 0,1 0-1 0 0,0 0 1 0 0,-1 0-1 0 0,1 0 1 0 0,0 0-1 0 0,0 0 1 0 0,0 0-1 0 0,1 0 1 0 0,-1 0-1 0 0,0 0 1 0 0,1 0-1 0 0,-1-1 1 0 0,1 1-1 0 0,0 0 1 0 0,0-1-1 0 0,-1 1 1 0 0,2 0-1 0 0,-1 0 1 0 0,1-4-1 0 0,-1 2-212 0 0,1 0-1 0 0,-1 0 1 0 0,1 0-1 0 0,0 1 1 0 0,0-1-1 0 0,1 0 1 0 0,-1 1-1 0 0,1-1 1 0 0,0 1-1 0 0,0-1 0 0 0,0 1 1 0 0,0 0-1 0 0,1 0 1 0 0,-1 0-1 0 0,1 0 1 0 0,0 0-1 0 0,5-4 1 0 0,5-2-1139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80 162 16559 0 0,'0'0'1658'0'0,"18"-3"-633"0"0,-12 0-902 0 0,1 0-1 0 0,-1-1 1 0 0,0 1 0 0 0,0-2-1 0 0,0 1 1 0 0,0 0 0 0 0,-1-1-1 0 0,0 0 1 0 0,8-10 0 0 0,-11 11-60 0 0,0 0 1 0 0,0 0 0 0 0,0 0 0 0 0,0-1-1 0 0,-1 1 1 0 0,0-1 0 0 0,0 1-1 0 0,0-1 1 0 0,0 1 0 0 0,-1-1-1 0 0,0 0 1 0 0,0 1 0 0 0,0-1 0 0 0,0 0-1 0 0,-1 1 1 0 0,0-1 0 0 0,-2-5-1 0 0,3 9 4 0 0,0 0 0 0 0,0 0 1 0 0,0 0-1 0 0,-1 0 0 0 0,1 1 0 0 0,-1-1 0 0 0,1 0 0 0 0,0 0 0 0 0,-1 1 0 0 0,1-1 0 0 0,-1 0 0 0 0,0 1 0 0 0,1-1 0 0 0,-1 0 0 0 0,0 1 0 0 0,1-1 0 0 0,-1 1 0 0 0,0-1 0 0 0,1 1 0 0 0,-1-1 1 0 0,0 1-1 0 0,0 0 0 0 0,0-1 0 0 0,-1 1 0 0 0,0-1 32 0 0,0 1 1 0 0,-1 0-1 0 0,1 0 0 0 0,0 0 1 0 0,-1 0-1 0 0,1 0 1 0 0,0 1-1 0 0,0-1 0 0 0,-3 1 1 0 0,-4 2 106 0 0,1 0-1 0 0,-1 1 1 0 0,-12 7 0 0 0,14-7-121 0 0,-1 2 0 0 0,1-1 1 0 0,0 1-1 0 0,0 0 0 0 0,0 0 1 0 0,1 1-1 0 0,0-1 0 0 0,0 2 1 0 0,1-1-1 0 0,-5 10 0 0 0,8-14-82 0 0,0 0 1 0 0,1 1-1 0 0,0-1 0 0 0,0 1 0 0 0,0 0 0 0 0,0-1 0 0 0,0 1 1 0 0,1 0-1 0 0,0-1 0 0 0,0 1 0 0 0,0 0 0 0 0,0-1 0 0 0,0 1 1 0 0,1 0-1 0 0,-1-1 0 0 0,1 1 0 0 0,0 0 0 0 0,0-1 0 0 0,1 1 1 0 0,-1-1-1 0 0,1 0 0 0 0,0 1 0 0 0,0-1 0 0 0,0 0 1 0 0,0 0-1 0 0,0 0 0 0 0,0 0 0 0 0,6 4 0 0 0,-4-3 2 0 0,-1-1-1 0 0,1 1 0 0 0,0-1 1 0 0,0 0-1 0 0,0 0 0 0 0,1 0 1 0 0,-1-1-1 0 0,1 0 1 0 0,-1 0-1 0 0,1 0 0 0 0,0 0 1 0 0,0-1-1 0 0,0 0 1 0 0,0 0-1 0 0,0 0 0 0 0,0 0 1 0 0,0-1-1 0 0,0 0 0 0 0,0 0 1 0 0,7-1-1 0 0,0-3-206 0 0,-1 0 0 0 0,0 0 0 0 0,0-2 1 0 0,-1 1-1 0 0,1-1 0 0 0,-1-1 0 0 0,0 0 0 0 0,16-15 0 0 0,-24 20 162 0 0,6-10-110 0 0,-7 10 2007 0 0,-1 1-1773 0 0,0 1-84 0 0,0-1 0 0 0,1 0 1 0 0,-1 0-1 0 0,0 1 0 0 0,0-1 1 0 0,1 0-1 0 0,-1 0 1 0 0,0 1-1 0 0,1-1 0 0 0,-1 0 1 0 0,1 1-1 0 0,-1-1 0 0 0,1 1 1 0 0,-1-1-1 0 0,1 1 1 0 0,-1-1-1 0 0,1 1 0 0 0,0-1 1 0 0,-1 1-1 0 0,1-1 1 0 0,0 1-1 0 0,-1 0 0 0 0,1-1 1 0 0,0 1-1 0 0,0 0 0 0 0,-1 0 1 0 0,1-1-1 0 0,0 1 1 0 0,0 0-1 0 0,-1 0 0 0 0,1 0 1 0 0,0 0-1 0 0,0 0 0 0 0,1 0 1 0 0,26 2-4 0 0,-27-1 3 0 0,10-1 0 0 0,-1 0 0 0 0,0 0 0 0 0,0 0 0 0 0,14-4 0 0 0,2 1 0 0 0,-14 1 0 0 0,0-1 0 0 0,0 0 0 0 0,16-7 0 0 0,-18 6 0 0 0,4-1 0 0 0,-1-1 0 0 0,0-1 0 0 0,15-9 0 0 0,-23 13 0 0 0,1-1 0 0 0,-1 0 0 0 0,1-1 0 0 0,-1 1 0 0 0,0-1 0 0 0,-1 0 0 0 0,1 0 0 0 0,5-10 0 0 0,-9 14 1 0 0,0 0 0 0 0,-1-1 0 0 0,1 1 0 0 0,-1 0 0 0 0,1 0 0 0 0,-1 0 0 0 0,1 0 0 0 0,-1-1 0 0 0,0 1 0 0 0,1 0 0 0 0,-1 0 1 0 0,0-1-1 0 0,0 1 0 0 0,0 0 0 0 0,0 0 0 0 0,0-1 0 0 0,0 1 0 0 0,-1 0 0 0 0,1-2 0 0 0,-1 2 1 0 0,1 0 1 0 0,-1 0 0 0 0,0 1-1 0 0,1-1 1 0 0,-1 0-1 0 0,0 0 1 0 0,1 1 0 0 0,-1-1-1 0 0,0 0 1 0 0,0 1-1 0 0,0-1 1 0 0,1 1 0 0 0,-1-1-1 0 0,0 1 1 0 0,0 0-1 0 0,0-1 1 0 0,0 1 0 0 0,-2-1-1 0 0,0 1 7 0 0,-1-1 0 0 0,1 1 0 0 0,-1 0-1 0 0,1 0 1 0 0,-1 0 0 0 0,1 0 0 0 0,0 1-1 0 0,-1-1 1 0 0,1 1 0 0 0,-1 0 0 0 0,1 0-1 0 0,-5 2 1 0 0,-7 5 95 0 0,7-5-13 0 0,1 1 1 0 0,-1 0-1 0 0,1 0 1 0 0,0 1 0 0 0,0 0-1 0 0,1 1 1 0 0,-8 6-1 0 0,2 2 149 0 0,7-8-99 0 0,0-1 1 0 0,0 2-1 0 0,0-1 0 0 0,1 1 1 0 0,-6 11-1 0 0,8-15-130 0 0,1 1 0 0 0,-1 0 1 0 0,1 0-1 0 0,-1 0 0 0 0,1 0 0 0 0,1 0 0 0 0,-1 0 1 0 0,0 1-1 0 0,1-1 0 0 0,0 5 0 0 0,1-6-4 0 0,0 1 0 0 0,0-1-1 0 0,0 1 1 0 0,0-1 0 0 0,0 1 0 0 0,1-1-1 0 0,-1 0 1 0 0,1 1 0 0 0,0-1 0 0 0,0 0-1 0 0,5 5 1 0 0,-5-6-7 0 0,-1 0 0 0 0,1 1 0 0 0,0-1 0 0 0,-1 0 0 0 0,1-1 0 0 0,0 1 0 0 0,0 0 0 0 0,1 0 0 0 0,-1-1 0 0 0,0 1 0 0 0,0-1 0 0 0,1 0 0 0 0,-1 0 0 0 0,1 0 0 0 0,-1 0 0 0 0,1 0 0 0 0,-1 0 0 0 0,1-1 0 0 0,0 1 0 0 0,-1-1 0 0 0,1 0 0 0 0,0 0 0 0 0,-1 0 0 0 0,5 0 0 0 0,-1-1-15 0 0,4 1-267 0 0,-1-1-1 0 0,1-1 1 0 0,-1 1 0 0 0,0-1-1 0 0,1-1 1 0 0,-1 0 0 0 0,0 0-1 0 0,0-1 1 0 0,12-7 0 0 0,4-5-1282 0 0,-3 0-18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7.05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271 162 8752 0 0,'-10'9'489'0'0,"-1"1"1"0"0,2 1 0 0 0,-14 18-1 0 0,18-21 879 0 0,1-1 0 0 0,-1 1-1 0 0,-5 15 1 0 0,10-22-1250 0 0,0-1 0 0 0,-1 1 0 0 0,1 0 0 0 0,0 0 0 0 0,0-1 0 0 0,0 1 0 0 0,0 0 1 0 0,0-1-1 0 0,0 1 0 0 0,0 0 0 0 0,0 0 0 0 0,0-1 0 0 0,0 1 0 0 0,0 0 0 0 0,0 0 0 0 0,1-1 0 0 0,-1 1 0 0 0,0 0 0 0 0,1-1 1 0 0,-1 1-1 0 0,0-1 0 0 0,1 1 0 0 0,-1 0 0 0 0,1-1 0 0 0,-1 1 0 0 0,1-1 0 0 0,-1 1 0 0 0,1-1 0 0 0,-1 1 0 0 0,1-1 0 0 0,-1 1 1 0 0,1-1-1 0 0,0 0 0 0 0,-1 1 0 0 0,1-1 0 0 0,0 0 0 0 0,-1 1 0 0 0,1-1 0 0 0,0 0 0 0 0,-1 0 0 0 0,2 0 0 0 0,2 1-53 0 0,0 0-1 0 0,0 0 1 0 0,0-1-1 0 0,0 0 0 0 0,0 0 1 0 0,4 0-1 0 0,0-2 24 0 0,0 1 0 0 0,-1-1 0 0 0,1-1 0 0 0,-1 1-1 0 0,0-1 1 0 0,1-1 0 0 0,-1 1 0 0 0,-1-1 0 0 0,1 0-1 0 0,-1-1 1 0 0,1 0 0 0 0,8-8 0 0 0,2-4 17 0 0,0-1-1 0 0,23-34 1 0 0,-36 47-88 0 0,0-1-1 0 0,-1-1 0 0 0,0 1 0 0 0,0 0 1 0 0,0-1-1 0 0,-1 1 0 0 0,0-1 1 0 0,0 0-1 0 0,-1 0 0 0 0,0 0 0 0 0,0 0 1 0 0,0 0-1 0 0,-1-12 0 0 0,0 17 2 0 0,0 0 0 0 0,0 0-1 0 0,0 0 1 0 0,0 0 0 0 0,-1 0-1 0 0,1 0 1 0 0,0 0 0 0 0,-1 1-1 0 0,1-1 1 0 0,-1 0 0 0 0,0 0-1 0 0,0 0 1 0 0,0 0 0 0 0,0 1-1 0 0,0-1 1 0 0,0 0 0 0 0,0 1-1 0 0,0-1 1 0 0,-1 1 0 0 0,1-1-1 0 0,0 1 1 0 0,-1 0 0 0 0,0-1-1 0 0,1 1 1 0 0,-1 0 0 0 0,0 0-1 0 0,1 0 1 0 0,-1 0 0 0 0,0 1-1 0 0,0-1 1 0 0,0 0 0 0 0,0 1-1 0 0,0-1 1 0 0,0 1 0 0 0,0 0-1 0 0,1-1 1 0 0,-1 1 0 0 0,0 0-1 0 0,-3 1 1 0 0,-4-1 77 0 0,0 1 0 0 0,0 0 0 0 0,0 1 1 0 0,0 0-1 0 0,0 1 0 0 0,0 0 0 0 0,-10 4 0 0 0,5-1-19 0 0,-61 30 465 0 0,64-30-400 0 0,0 1-1 0 0,1 0 1 0 0,0 0 0 0 0,-16 15-1 0 0,9-4-8 0 0,0 0-1 0 0,1 2 1 0 0,1-1-1 0 0,1 2 1 0 0,1 0-1 0 0,1 0 1 0 0,-12 28-1 0 0,18-35-119 0 0,1 0-1 0 0,1 1 1 0 0,0-1-1 0 0,-2 24 0 0 0,5-33-7 0 0,1-1-1 0 0,0 0 0 0 0,0 0 1 0 0,0 0-1 0 0,0 0 0 0 0,1 0 0 0 0,0 1 1 0 0,-1-1-1 0 0,2 0 0 0 0,-1 0 0 0 0,0 0 1 0 0,1-1-1 0 0,0 1 0 0 0,0 0 1 0 0,0-1-1 0 0,0 1 0 0 0,0-1 0 0 0,1 1 1 0 0,-1-1-1 0 0,1 0 0 0 0,5 4 1 0 0,-4-5-5 0 0,0 1 1 0 0,-1-2 0 0 0,1 1 0 0 0,0 0-1 0 0,0-1 1 0 0,0 0 0 0 0,0 0-1 0 0,1 0 1 0 0,-1 0 0 0 0,0 0 0 0 0,0-1-1 0 0,1 0 1 0 0,-1 0 0 0 0,0 0 0 0 0,6-2-1 0 0,4 0-201 0 0,0-1 1 0 0,0 0-1 0 0,19-8 0 0 0,39-18-2146 0 0,-26 7-3847 0 0,-7 0-1511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9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16439 0 0,'0'0'1651'0'0,"-11"9"-1494"0"0,4-2 563 0 0,0 1-1 0 0,1-1 0 0 0,0 1 0 0 0,0 1 1 0 0,1-1-1 0 0,-5 10 0 0 0,-13 21 329 0 0,22-38-1036 0 0,-35 52 987 0 0,32-47-840 0 0,0 1 1 0 0,1 0-1 0 0,0 0 0 0 0,0 0 1 0 0,1 0-1 0 0,-3 11 1 0 0,5-17-114 0 0,-1 1 1 0 0,1 0 0 0 0,0 0 0 0 0,0 0 0 0 0,0 0 0 0 0,0 0 0 0 0,0 0 0 0 0,0 0 0 0 0,1 0 0 0 0,-1 0 0 0 0,1 0-1 0 0,-1-1 1 0 0,1 1 0 0 0,1 2 0 0 0,-2-3-136 0 0,0-1 0 0 0,1 1 0 0 0,-1-1 1 0 0,1 1-1 0 0,-1-1 0 0 0,1 1 0 0 0,0-1 0 0 0,-1 1 0 0 0,1-1 0 0 0,-1 0 0 0 0,1 1 0 0 0,0-1 0 0 0,-1 0 0 0 0,1 0 1 0 0,0 1-1 0 0,-1-1 0 0 0,1 0 0 0 0,0 0 0 0 0,-1 0 0 0 0,2 0 0 0 0,14-3-5971 0 0,-2-3-2197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7:59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29 16328 0 0,'0'0'351'0'0,"-8"0"81"0"0,1-4 16 0 0,-1 1 16 0 0,2 3-368 0 0,2-2-96 0 0,8-2 0 0 0,0-3 216 0 0,2 2 24 0 0,5 1 8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0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594 3 16439 0 0,'-14'-2'1755'0'0,"11"3"-1600"0"0,-1 0 1 0 0,1 0-1 0 0,0 0 0 0 0,-1 1 1 0 0,1-1-1 0 0,0 1 0 0 0,0 0 0 0 0,0 0 1 0 0,0 0-1 0 0,1 1 0 0 0,-1-1 1 0 0,1 0-1 0 0,-1 1 0 0 0,-2 3 0 0 0,-4 6 925 0 0,1 0 0 0 0,-8 15 0 0 0,8-13-1089 0 0,-99 185 1647 0 0,-38 64-887 0 0,131-242-751 0 0,-62 107 0 0 0,19-26 5 0 0,36-68-116 0 0,2 1 0 0 0,-28 70 0 0 0,46-102 112 0 0,0 0 0 0 0,0 0-1 0 0,0-1 1 0 0,1 1 0 0 0,-1 0-1 0 0,1 0 1 0 0,0 0 0 0 0,0 0-1 0 0,0 0 1 0 0,0 0 0 0 0,1 0 0 0 0,-1 0-1 0 0,1-1 1 0 0,1 6 0 0 0,-1-7-5 0 0,-1 1 0 0 0,1-1 0 0 0,0 0-1 0 0,0 0 1 0 0,0 0 0 0 0,0 0 0 0 0,0 0 0 0 0,0 0 0 0 0,0 0 0 0 0,0-1 0 0 0,0 1 0 0 0,0 0 0 0 0,0 0 0 0 0,1-1 0 0 0,-1 1 0 0 0,0-1 0 0 0,1 1 0 0 0,-1-1 0 0 0,0 0 0 0 0,1 1 0 0 0,-1-1 0 0 0,0 0 0 0 0,1 0 0 0 0,-1 0 0 0 0,1 0 0 0 0,-1 0 0 0 0,0 0 0 0 0,1 0 0 0 0,-1-1 0 0 0,0 1 0 0 0,2-1 0 0 0,1 0-186 0 0,-1 0 0 0 0,0 0 0 0 0,0-1 0 0 0,0 1 0 0 0,0-1 0 0 0,0 0 0 0 0,0 0 0 0 0,0 0 0 0 0,5-4 0 0 0,11-14-6742 0 0,-8 5-341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0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19 16184 0 0,'-9'-3'371'0'0,"1"1"1"0"0,-1 0 0 0 0,0 1-1 0 0,0 0 1 0 0,0 0 0 0 0,0 1 0 0 0,0 1-1 0 0,0-1 1 0 0,-10 3 0 0 0,19-3-298 0 0,0 0-1 0 0,0 0 1 0 0,0 0 0 0 0,0 0 0 0 0,0 0 0 0 0,0 0-1 0 0,0-1 1 0 0,-3 3 1919 0 0,3-2-1919 0 0,0 0-1 0 0,0 0 1 0 0,0 0 0 0 0,0 0 0 0 0,0 0 0 0 0,0 0-1 0 0,0 0 1 0 0,0 0 0 0 0,0 1 0 0 0,0-1 0 0 0,0 0-1 0 0,0 0 1 0 0,0 0 0 0 0,0 0 0 0 0,0 0 0 0 0,0 0-1 0 0,0 0 1 0 0,0 0 0 0 0,0 0 0 0 0,0 1 0 0 0,0-1-1 0 0,0 0 296 0 0,1 0-295 0 0,8 5 782 0 0,16 1-991 0 0,11-2 471 0 0,7 2-309 0 0,1-3-1 0 0,72-3 1 0 0,-106 0-522 0 0,-1-1 0 0 0,0-1 0 0 0,0 0 0 0 0,0 0-1 0 0,0-1 1 0 0,0 0 0 0 0,15-8 0 0 0,11-4-2672 0 0,-34 14 3163 0 0,-11 14 2384 0 0,-4 10-596 0 0,8-14-1193 0 0,1 0-1 0 0,-6 13 1 0 0,10-19-527 0 0,0 0 0 0 0,0-1 0 0 0,1 1 0 0 0,-1 0 0 0 0,1 0 0 0 0,-1-1 0 0 0,1 1 0 0 0,0 0 0 0 0,0 0 0 0 0,0 0 0 0 0,0 0 0 0 0,1-1 0 0 0,0 5 0 0 0,-1-7-63 0 0,0 1 0 0 0,0-1-1 0 0,0 1 1 0 0,0-1 0 0 0,0 0-1 0 0,0 1 1 0 0,0-1 0 0 0,1 1-1 0 0,-1-1 1 0 0,0 0 0 0 0,0 1-1 0 0,0-1 1 0 0,0 0 0 0 0,1 1-1 0 0,-1-1 1 0 0,0 0 0 0 0,0 1-1 0 0,1-1 1 0 0,-1 0 0 0 0,0 1-1 0 0,1-1 1 0 0,-1 0 0 0 0,0 0-1 0 0,1 0 1 0 0,-1 1 0 0 0,0-1-1 0 0,1 0 1 0 0,-1 0-1 0 0,1 0 1 0 0,-1 0 0 0 0,0 0-1 0 0,1 1 1 0 0,0-1-3 0 0,2 2-10 0 0,-1-1 0 0 0,1 1-1 0 0,0-1 1 0 0,0 0 0 0 0,-1 0 0 0 0,1 0-1 0 0,0 0 1 0 0,0 0 0 0 0,0 0-1 0 0,0-1 1 0 0,0 0 0 0 0,0 1 0 0 0,0-1-1 0 0,0 0 1 0 0,0 0 0 0 0,0-1-1 0 0,0 1 1 0 0,0-1 0 0 0,3 0 0 0 0,9-3-117 0 0,0-1 0 0 0,21-9 0 0 0,-28 11 89 0 0,90-37-590 0 0,-97 39 435 0 0,1 1-77 0 0,-1 0 1 0 0,1 1-1 0 0,-1-1 1 0 0,1 0-1 0 0,-1 0 1 0 0,0 1-1 0 0,1-1 0 0 0,-1 1 1 0 0,0 0-1 0 0,1-1 1 0 0,-1 1-1 0 0,0 0 1 0 0,0 0-1 0 0,0-1 1 0 0,0 1-1 0 0,0 0 0 0 0,0 0 1 0 0,0 0-1 0 0,2 3 1 0 0,9 6-1545 0 0,14 5-559 0 0,84 16 10913 0 0,-106-30-8362 0 0,1 0 0 0 0,-1-1-1 0 0,0 0 1 0 0,1 0 0 0 0,5-1 0 0 0,1 1 13 0 0,-9-1-145 0 0,1 1 0 0 0,-1-1 0 0 0,0 0 0 0 0,1 1 0 0 0,-1-1 0 0 0,0 0 0 0 0,0-1 0 0 0,1 1 1 0 0,-1 0-1 0 0,0-1 0 0 0,0 1 0 0 0,-1-1 0 0 0,1 1 0 0 0,0-1 0 0 0,1-2 0 0 0,9-6 188 0 0,-10 7-137 0 0,1 1-1 0 0,0-1 1 0 0,-1 0-1 0 0,1 0 1 0 0,-1 0-1 0 0,0 0 1 0 0,0 0-1 0 0,0-1 1 0 0,0 1-1 0 0,0 0 1 0 0,-1-1-1 0 0,0 1 1 0 0,0-1-1 0 0,0 0 1 0 0,1-7-1 0 0,-2 10-37 0 0,1 0 0 0 0,-1 0 1 0 0,0-1-1 0 0,0 1 0 0 0,0 0 0 0 0,0 0 0 0 0,0-1 0 0 0,0 1 0 0 0,-1 0 0 0 0,1 0 0 0 0,0 0 1 0 0,0-1-1 0 0,-1 1 0 0 0,1 0 0 0 0,-1 0 0 0 0,1 0 0 0 0,-1 0 0 0 0,0 0 0 0 0,1 0 1 0 0,-1 0-1 0 0,0 0 0 0 0,0 0 0 0 0,0 0 0 0 0,1 0 0 0 0,-1 0 0 0 0,0 1 0 0 0,0-1 0 0 0,0 0 1 0 0,-1 1-1 0 0,1-1 0 0 0,0 0 0 0 0,0 1 0 0 0,0 0 0 0 0,0-1 0 0 0,0 1 0 0 0,-1 0 0 0 0,1-1 1 0 0,0 1-1 0 0,0 0 0 0 0,0 0 0 0 0,-1 0 0 0 0,-1 0 0 0 0,-4 2 83 0 0,0 1 0 0 0,1 0 0 0 0,-1 0 0 0 0,1 0 0 0 0,0 0 0 0 0,0 1 0 0 0,-6 5 0 0 0,1 0-14 0 0,1-1 1 0 0,-17 21-1 0 0,18-16-111 0 0,1 1 1 0 0,0 1 0 0 0,1-1 0 0 0,0 1-1 0 0,1 0 1 0 0,-5 23 0 0 0,3-13-9 0 0,-42 165-7 0 0,50-188 0 0 0,-25 131-56 0 0,14-71-44 0 0,-30 104 0 0 0,38-159 74 0 0,-61 166-457 0 0,49-138 410 0 0,-1-1 0 0 0,-39 59 0 0 0,49-85 73 0 0,0-1 0 0 0,-10 12 0 0 0,15-18 0 0 0,-1 1 0 0 0,1-1 0 0 0,-1 0 0 0 0,1 0 0 0 0,-1 1 0 0 0,0-1 0 0 0,0 0 0 0 0,1 0 0 0 0,-1 0 0 0 0,0-1 0 0 0,0 1 0 0 0,0 0 0 0 0,0-1 0 0 0,0 1 0 0 0,0-1 0 0 0,0 0 0 0 0,0 1 0 0 0,0-1 0 0 0,-2 0 0 0 0,3-1 0 0 0,0 1 0 0 0,0-1 0 0 0,0 1 0 0 0,0-1 0 0 0,0 0 0 0 0,0 1 0 0 0,0-1 0 0 0,0 0 0 0 0,0 1 0 0 0,0-1 0 0 0,1 0 0 0 0,-1 0 0 0 0,0 0 0 0 0,1 0 0 0 0,-1 0 0 0 0,1 0 0 0 0,-1 0 0 0 0,1 0 0 0 0,-1 0 0 0 0,1 0 0 0 0,-1 0 0 0 0,1 0 0 0 0,0 0 0 0 0,0 0 0 0 0,0 0 0 0 0,0 0 0 0 0,0 0 0 0 0,0-1 0 0 0,0 1 0 0 0,0 0 0 0 0,0-1 0 0 0,1-6 0 0 0,-1 1 0 0 0,1 0 0 0 0,3-10 0 0 0,2 1 0 0 0,1-1 0 0 0,0 2 0 0 0,17-27 0 0 0,-22 39 0 0 0,54-81-4 0 0,-17 26-81 0 0,18-23-3379 0 0,-43 62 2249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 2304 0 0,'0'0'1267'0'0,"4"8"1243"0"0,4 27 1686 0 0,0 18-2340 0 0,-8-52-1853 0 0,1 3 100 0 0,-1 0 0 0 0,-1 0 0 0 0,1 0 0 0 0,0 0 0 0 0,-2 7 0 0 0,-2 15 255 0 0,-4 21 402 0 0,8-36-475 0 0,-1 0 0 0 0,-3 13 0 0 0,2-16-126 0 0,1 0 1 0 0,0 1-1 0 0,0-1 1 0 0,1 1-1 0 0,1 12 1 0 0,1-3-34 0 0,-1 29-1 0 0,-1-39-278 0 0,-4 60 540 0 0,-3-1 155 0 0,7-51-452 0 0,0 12 84 0 0,0-22-127 0 0,0 0 0 0 0,0 0-1 0 0,-1 12 1 0 0,-2 9 94 0 0,7 110-61 0 0,-3-114-80 0 0,0-14 54 0 0,-1 0 0 0 0,-1 16 0 0 0,4 19 435 0 0,-7-1-339 0 0,3 80 0 0 0,2-56-85 0 0,3-25-44 0 0,-2-33-10 0 0,-1 0 0 0 0,0 0 0 0 0,-1 18-1 0 0,0 15-10 0 0,0-34 3 0 0,1 1 1 0 0,-2 14 0 0 0,-6 52 201 0 0,6-62-118 0 0,1-1 0 0 0,0 1-1 0 0,0-1 1 0 0,4 17 0 0 0,-4-24-52 0 0,0-1 1 0 0,0 1 0 0 0,0-1 0 0 0,-2 9-1 0 0,0 10 92 0 0,1 32-120 0 0,-13 72-1 0 0,-5-24 58 0 0,18-96-50 0 0,0-1 0 0 0,0 1 0 0 0,1 0 0 0 0,0 0-1 0 0,2 9 1 0 0,-5 19 39 0 0,5-18-77 0 0,-1 0 0 0 0,-2 20 0 0 0,1-18 88 0 0,2 29 0 0 0,-2-41-65 0 0,1 1-1 0 0,-2-1 1 0 0,0 8-1 0 0,0-8-34 0 0,1 1-1 0 0,0-1 1 0 0,1 10-1 0 0,-1-11 36 0 0,0 1-1 0 0,0 0 0 0 0,-2 8 1 0 0,0 9 142 0 0,-1 23-61 0 0,0-25-79 0 0,1 16 3 0 0,1-18-139 0 0,-3 22 0 0 0,2-24 128 0 0,0 27 0 0 0,2-34 7 0 0,0-1 0 0 0,-3 13 0 0 0,3 24 0 0 0,-2-27-4 0 0,0 27 0 0 0,-2 18 276 0 0,2-47-178 0 0,-3 18-84 0 0,-3-4-10 0 0,-4 45 0 0 0,10-43 0 0 0,3-25 0 0 0,-1-1 0 0 0,-1 0 0 0 0,0 0 0 0 0,-2 10 0 0 0,0-8-4 0 0,1 0-1 0 0,0 0 0 0 0,1 1 0 0 0,0 10 0 0 0,-4 46-171 0 0,-1-11 238 0 0,2-6-213 0 0,0-18 338 0 0,3-28-166 0 0,1 1 0 0 0,-1-1 0 0 0,-1 0 1 0 0,-2 9-1 0 0,2-10-22 0 0,1 1 1 0 0,0 0 0 0 0,0 0-1 0 0,0 0 1 0 0,0 0-1 0 0,0 0 1 0 0,1 4-1 0 0,-1 15-24 0 0,0 0-1 0 0,-1 0 0 0 0,-9 37 1 0 0,10-55 46 0 0,1 0 0 0 0,-1 0 0 0 0,1 0 0 0 0,0 6 0 0 0,-1 18 30 0 0,-5-5-41 0 0,4-17-10 0 0,0 0 0 0 0,0 0 0 0 0,1 0 0 0 0,0 0 0 0 0,1 0 0 0 0,-1 0 0 0 0,2 8 0 0 0,0 2 0 0 0,-1 31 0 0 0,-1-19 0 0 0,1-18 0 0 0,-2 0 0 0 0,1-1 0 0 0,-6 21 0 0 0,4-23 0 0 0,1-1 0 0 0,0 1 0 0 0,1 0 0 0 0,0-1 0 0 0,0 1 0 0 0,1 0 0 0 0,0 0 0 0 0,0 0 0 0 0,2 9 0 0 0,0-1 0 0 0,0-1 0 0 0,-1 1 0 0 0,-1 0 0 0 0,-1-1 0 0 0,0 1 0 0 0,-6 28 0 0 0,1 20 54 0 0,-1-27-44 0 0,3-19 17 0 0,-6 23 0 0 0,9-37-26 0 0,1-1 1 0 0,-1 1 0 0 0,1-1 0 0 0,-1 0 0 0 0,1 7-1 0 0,-2 14 10 0 0,-3 0 44 0 0,-3 27 1 0 0,1-4 52 0 0,-2 29 113 0 0,5-45-155 0 0,1 31 1 0 0,0-4 5 0 0,-11 36 28 0 0,4-35 51 0 0,4 32 102 0 0,1 44 202 0 0,2-39-294 0 0,0-3-362 0 0,3-40 546 0 0,-2-14-231 0 0,3 45-1 0 0,0-26 84 0 0,-1-27-137 0 0,1 3 44 0 0,-2 1-1 0 0,-7 41 1 0 0,7-60-10 0 0,-1 29 1 0 0,2-33 123 0 0,0 12-307 0 0,6 47 0 0 0,-8-32 89 0 0,6 3 49 0 0,-2 55 0 0 0,-1-12 49 0 0,1 5-22 0 0,-3-5-41 0 0,0-32 48 0 0,1-38-77 0 0,0 4 32 0 0,-3 32 0 0 0,-8 44 253 0 0,7 2-247 0 0,2-5 118 0 0,1-12 13 0 0,-10 84-108 0 0,7-84 17 0 0,1-14-32 0 0,-1 114-1 0 0,4-145-49 0 0,1-12-2 0 0,-2 16 0 0 0,-7 75 42 0 0,2-24-12 0 0,5 26 1 0 0,2-77-14 0 0,-4 42-1 0 0,0 41-16 0 0,2-112 0 0 0,1-1 0 0 0,2 16 0 0 0,0 7 0 0 0,-2-25 0 0 0,6 139 0 0 0,-2-90 0 0 0,-3-43 22 0 0,-1 0 0 0 0,0 0-1 0 0,-2 20 1 0 0,-1 11 19 0 0,-1 63-41 0 0,3-72 0 0 0,1-16 0 0 0,1 28 0 0 0,7 193 0 0 0,-8-235 0 0 0,4 118 0 0 0,-4-90 0 0 0,-7 46 0 0 0,6-63 0 0 0,0 23 0 0 0,-1 13 0 0 0,0-20 0 0 0,2 1 0 0 0,1 0 0 0 0,8 47 0 0 0,-4-44 13 0 0,-1-11 13 0 0,1 36-1 0 0,-9 3-25 0 0,11 102 64 0 0,-4-147-64 0 0,1 13 0 0 0,-2-10 21 0 0,0 1-1 0 0,9 33 1 0 0,-9-44-19 0 0,23 109-2 0 0,-22-107 3 0 0,33 142 154 0 0,-26-109-130 0 0,-7-37 51 0 0,-1-1 0 0 0,0 0-1 0 0,0 15 1 0 0,-1-15-56 0 0,0-1-1 0 0,0 1 1 0 0,5 15-1 0 0,-4-18 59 0 0,-2-6-103 0 0,0 0-1 0 0,0 0 0 0 0,0 0 1 0 0,0 1-1 0 0,0-1 0 0 0,0 0 1 0 0,0 0-1 0 0,0 0 0 0 0,0 1 1 0 0,0-1-1 0 0,0 0 0 0 0,0 0 1 0 0,0 0-1 0 0,0 1 1 0 0,0-1-1 0 0,0 0 0 0 0,1 0 1 0 0,-1 0-1 0 0,0 0 0 0 0,0 1 1 0 0,0-1-1 0 0,0 0 0 0 0,0 0 1 0 0,1 0-1 0 0,-1 0 0 0 0,0 0 1 0 0,0 1-1 0 0,0-1 0 0 0,0 0 1 0 0,1 0-1 0 0,-1 0 0 0 0,0 0 1 0 0,0 0-1 0 0,0 0 1 0 0,1 0-1 0 0,-1 0 0 0 0,0 0 1 0 0,0 0-1 0 0,1 0 0 0 0,-1 0 1 0 0,0 0-1 0 0,0 0 0 0 0,0 0 1 0 0,1 0-1 0 0,-1 0 0 0 0,0 0 1 0 0,0 0-1 0 0,0 0 0 0 0,1 0 1 0 0,-1 0-1 0 0,0-1 0 0 0,0 1 1 0 0,0 0-1 0 0,0 0 0 0 0,1 0 1 0 0,-1 0-1 0 0,0 0 1 0 0,0-1-1 0 0,0 1 0 0 0,0 0 1 0 0,0 0-1 0 0,1 0 0 0 0,-1 0 1 0 0,0-1-1 0 0,6-6-5797 0 0,-5-5-1980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96 182 4144 0 0,'6'-6'495'0'0,"0"-1"0"0"0,0 0-1 0 0,0 0 1 0 0,6-14 0 0 0,-6 12 322 0 0,-1 0 1 0 0,1 1-1 0 0,9-10 1 0 0,27-34 2591 0 0,-37 48-2981 0 0,-1 0 1 0 0,0-1-1 0 0,0 1 1 0 0,4-7 1439 0 0,-9 21-973 0 0,-1-3-689 0 0,-1 1 0 0 0,0-1 0 0 0,-1 1 0 0 0,0-1 0 0 0,0 0 0 0 0,-8 11 0 0 0,5-9-25 0 0,-35 46 589 0 0,29-40-533 0 0,0 2 0 0 0,-19 32 0 0 0,30-46-218 0 0,-4 10 115 0 0,-2 0 0 0 0,0 0 0 0 0,-15 19 0 0 0,12-17 73 0 0,0-1 1 0 0,-10 20-1 0 0,36-44-131 0 0,10-11 8 0 0,7-8-30 0 0,-1-3-1 0 0,50-64 0 0 0,-49 52-45 0 0,48-87 0 0 0,-80 131 176 0 0,-6 6 5 0 0,0 1 0 0 0,0 1-1 0 0,1-1 1 0 0,0 1 0 0 0,1 0-1 0 0,-1 0 1 0 0,1 0 0 0 0,1 1-1 0 0,0-1 1 0 0,0 1 0 0 0,-2 10-1 0 0,5-11-137 0 0,-1 0 0 0 0,2 0 0 0 0,-1-1 1 0 0,1 1-1 0 0,0 0 0 0 0,0 0 0 0 0,1-1 0 0 0,4 11 0 0 0,-4-10-11 0 0,0-2-20 0 0,0-1 0 0 0,0 0 1 0 0,0 1-1 0 0,0-1 0 0 0,1 0 0 0 0,0-1 0 0 0,0 1 0 0 0,0 0 0 0 0,1-1 1 0 0,0 0-1 0 0,0 0 0 0 0,0 0 0 0 0,0 0 0 0 0,5 3 0 0 0,-3-3-1799 0 0,-1-1 0 0 0,1 1 0 0 0,12 3 0 0 0,-2 0-6178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5064 0 0,'0'0'1962'0'0,"4"-3"-424"0"0,13-13 627 0 0,-16 16-1721 0 0,15-6 1053 0 0,-4 3-1168 0 0,0 1 0 0 0,0 0 0 0 0,0 1 0 0 0,0 1 0 0 0,0 0 0 0 0,23 2 0 0 0,-23-1-198 0 0,79 5 557 0 0,364 2 655 0 0,-320-7-1090 0 0,12 1 150 0 0,181 5-405 0 0,-320-7 3 0 0,114-5 161 0 0,-42 0-109 0 0,113-6 116 0 0,110-2 208 0 0,-209 6-268 0 0,1 1 6 0 0,67-1 69 0 0,-117 4-192 0 0,39-3 252 0 0,69-3 503 0 0,148 2-474 0 0,-214 7-273 0 0,195 7 84 0 0,16 9 124 0 0,-66-3-61 0 0,-45-2-130 0 0,215 16-17 0 0,-239-15 0 0 0,96 12 0 0 0,69 5 0 0 0,-170-20 16 0 0,246 6 86 0 0,290-56-92 0 0,-401 23-10 0 0,138 6 136 0 0,-248 7-136 0 0,-93 1 0 0 0,117-8 0 0 0,-62 7-60 0 0,172 3 120 0 0,-225 9-121 0 0,36 1 98 0 0,69-4-101 0 0,-146-4 65 0 0,157-4 9 0 0,80 7-33 0 0,-185 1 35 0 0,-19 0 31 0 0,34 0 53 0 0,-79-3-60 0 0,6 0-32 0 0,0-2 0 0 0,1-2 1 0 0,49-10-1 0 0,-90 12-3 0 0,-2 0 0 0 0,-1 1 0 0 0,0-1 0 0 0,1 0 0 0 0,-1 0 0 0 0,0 0 0 0 0,0 0 0 0 0,0-1 0 0 0,1 1 0 0 0,1-2 0 0 0,-1 1 52 0 0,-3-2 97 0 0,-9-5-1174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09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 10968 0 0,'0'0'248'0'0,"-14"-2"606"0"0,7 2-759 0 0,-21 2 1222 0 0,29-1-1193 0 0,1 0-1 0 0,0 0 1 0 0,0 0 0 0 0,-1 0-1 0 0,1 1 1 0 0,-1-1 0 0 0,1 0-1 0 0,-1 1 1 0 0,3 2-1 0 0,0 1 195 0 0,2-1 10 0 0,0 1 1 0 0,0-1 0 0 0,1 0 0 0 0,8 4-1 0 0,11 8 248 0 0,-1-1-30 0 0,50 23 0 0 0,-23-14-366 0 0,90 38-47 0 0,-89-42-43 0 0,63 36-1 0 0,-106-48-89 0 0,-10-3 17 0 0,-10-2 91 0 0,9-3-78 0 0,-23 5 156 0 0,-1-2-1 0 0,0-1 1 0 0,-33-1-1 0 0,-2 1 93 0 0,32-1-657 0 0,-70 7 1677 0 0,50 2-2492 0 0,2 5-3745 0 0,25-5-1413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 10104 0 0,'0'0'769'0'0,"-1"0"-666"0"0,-4 4 51 0 0,2-1-124 0 0,-14 23 545 0 0,12-17-161 0 0,-2 1 0 0 0,1-1 0 0 0,-1 0 0 0 0,-13 13 0 0 0,0-5-424 0 0,-114 97 217 0 0,115-99-137 0 0,13-8 10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2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144 207 8464 0 0,'0'0'765'0'0,"-3"-9"-610"0"0,3 5-5 0 0,1 0 1 0 0,-1 0 0 0 0,1 0-1 0 0,0 1 1 0 0,0-1 0 0 0,0 0-1 0 0,0 1 1 0 0,1-1 0 0 0,0 1-1 0 0,-1 0 1 0 0,1-1 0 0 0,0 1-1 0 0,1 0 1 0 0,-1 0 0 0 0,1 0-1 0 0,-1 0 1 0 0,1 1 0 0 0,0-1-1 0 0,0 1 1 0 0,0-1 0 0 0,4-1-1 0 0,7-5 952 0 0,1 1 0 0 0,0 1 0 0 0,24-9 0 0 0,-21 10-809 0 0,19-10 291 0 0,2 2 0 0 0,0 2 0 0 0,63-12 0 0 0,-98 24-545 0 0,119-12 585 0 0,-109 12-601 0 0,-1 0 0 0 0,1 1 1 0 0,-1 0-1 0 0,1 1 0 0 0,-1 1 0 0 0,0 0 0 0 0,14 5 0 0 0,-23-6-23 0 0,0 0 0 0 0,0 0 0 0 0,0 0 0 0 0,0 0 0 0 0,0 1 0 0 0,0-1 0 0 0,-1 1 0 0 0,0 0 0 0 0,4 3 0 0 0,-5-3 0 0 0,0-1 0 0 0,-1 1 0 0 0,1-1 0 0 0,-1 1 0 0 0,1-1 0 0 0,-1 1 0 0 0,0 0 0 0 0,0-1 0 0 0,0 1 0 0 0,-1 0 0 0 0,1 0 0 0 0,-1 0 0 0 0,1 0 0 0 0,-1 5 0 0 0,-1 5 5 0 0,0 0 0 0 0,-1 0 0 0 0,0 0 0 0 0,-1 0 0 0 0,0 0 0 0 0,-7 16 0 0 0,-2-2 42 0 0,-26 46-1 0 0,28-57-21 0 0,-2 0-1 0 0,0-1 1 0 0,-1 0-1 0 0,0-1 1 0 0,-1-1-1 0 0,0 0 1 0 0,-1-1-1 0 0,-1 0 1 0 0,0-2-1 0 0,-31 17 1 0 0,13-9 35 0 0,1-1 1 0 0,-2-2 0 0 0,-44 13-1 0 0,-57 3 310 0 0,115-28-220 0 0,-1-1 0 0 0,1 0 0 0 0,-1-2 0 0 0,-30-3 0 0 0,50 3-131 0 0,-11-2 121 0 0,1 0 0 0 0,-15-4 0 0 0,24 5-114 0 0,0 0-1 0 0,-1 0 1 0 0,1-1-1 0 0,0 1 1 0 0,0-1-1 0 0,0 0 1 0 0,0 0-1 0 0,0 0 1 0 0,0 0-1 0 0,1 0 1 0 0,-1-1-1 0 0,-3-3 1 0 0,6 5-16 0 0,-1 0 0 0 0,1 0 0 0 0,0 0 0 0 0,0 0 0 0 0,-1 0 0 0 0,1 0 0 0 0,0-1 0 0 0,0 1 0 0 0,0 0 0 0 0,0 0 0 0 0,0 0 0 0 0,0 0 0 0 0,0 0 0 0 0,0 0 0 0 0,1 0 0 0 0,-1 0 0 0 0,0 0 0 0 0,1 0 0 0 0,-1 0 0 0 0,1 0 0 0 0,-1 0 0 0 0,1 0 0 0 0,-1 0 0 0 0,1 0 0 0 0,0 0 0 0 0,-1 1 0 0 0,1-1 0 0 0,0 0 0 0 0,1-1 0 0 0,28-25 83 0 0,-25 24-105 0 0,6-6-380 0 0,0 1 0 0 0,16-9 0 0 0,-10 7-944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7.59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353 490 18887 0 0,'0'0'1895'0'0,"1"0"-1874"0"0,0 1 0 0 0,0-1 0 0 0,0 0 0 0 0,0 1-1 0 0,0-1 1 0 0,0 0 0 0 0,0 1 0 0 0,0-1 0 0 0,0 0 0 0 0,0 0 0 0 0,2 0 0 0 0,23-6 521 0 0,0 0 1 0 0,0-2-1 0 0,0-1 0 0 0,-1-1 1 0 0,25-14-1 0 0,2-8-397 0 0,49-40 0 0 0,-51 35-67 0 0,-27 20-49 0 0,-1-2 0 0 0,26-26-1 0 0,-36 32-27 0 0,-1 0 0 0 0,-1 0 0 0 0,0-1 0 0 0,0-1 0 0 0,8-18 0 0 0,-17 30 18 0 0,1-1 0 0 0,-1 0-1 0 0,0 0 1 0 0,0 0 0 0 0,0 0-1 0 0,-1 0 1 0 0,1 0-1 0 0,-1 0 1 0 0,0 0 0 0 0,0 0-1 0 0,0 0 1 0 0,-1 0 0 0 0,1 0-1 0 0,-1 0 1 0 0,0 0 0 0 0,-2-5-1 0 0,2 6 12 0 0,0 1 0 0 0,0 0 0 0 0,0 0 0 0 0,0 0 0 0 0,-1 1 0 0 0,1-1 0 0 0,0 0 0 0 0,-1 0 0 0 0,1 1 0 0 0,-1-1 0 0 0,0 1 0 0 0,0-1 0 0 0,1 1 0 0 0,-1 0 0 0 0,0-1-1 0 0,0 1 1 0 0,0 0 0 0 0,0 0 0 0 0,0 1 0 0 0,-1-1 0 0 0,1 0 0 0 0,0 1 0 0 0,0-1 0 0 0,0 1 0 0 0,-1 0 0 0 0,1 0 0 0 0,0 0 0 0 0,-1 0 0 0 0,1 0 0 0 0,-2 0 0 0 0,-11 3 81 0 0,1 0 0 0 0,0 1 0 0 0,1 0 1 0 0,-1 1-1 0 0,1 1 0 0 0,-23 13 0 0 0,-73 54 390 0 0,85-55-362 0 0,-44 31 417 0 0,-95 90 0 0 0,115-91-386 0 0,-44 59-1 0 0,66-71-132 0 0,2 0 0 0 0,-36 69-1 0 0,38-60-29 0 0,-47 110 0 0 0,61-135-8 0 0,2 0 1 0 0,1 0 0 0 0,0 1-1 0 0,2-1 1 0 0,0 1-1 0 0,1 21 1 0 0,2-36-25 0 0,1-1-1 0 0,-1 1 1 0 0,1-1 0 0 0,1 0-1 0 0,-1 1 1 0 0,1-1-1 0 0,0 0 1 0 0,0 0 0 0 0,4 6-1 0 0,-4-7-2 0 0,0-1 0 0 0,0 0 1 0 0,0 0-1 0 0,1 0 0 0 0,-1 0 0 0 0,1 0 0 0 0,0 0 0 0 0,-1-1 0 0 0,1 0 0 0 0,0 1 1 0 0,1-1-1 0 0,-1 0 0 0 0,0 0 0 0 0,5 1 0 0 0,-5-2-27 0 0,-1-1 0 0 0,0 1 0 0 0,1-1 0 0 0,-1 0 0 0 0,0 0 0 0 0,1 0 0 0 0,-1 0 0 0 0,0 0 1 0 0,1 0-1 0 0,-1-1 0 0 0,5-1 0 0 0,26-12-379 0 0,-13 5 210 0 0,30-14-494 0 0,51-30 1 0 0,-35 17 341 0 0,-46 29 410 0 0,-18 6 382 0 0,-2 6-244 0 0,-1 1 1 0 0,0-1-1 0 0,0 0 1 0 0,0 0-1 0 0,0 0 1 0 0,-1 0-1 0 0,-2 4 1 0 0,-6 22 589 0 0,10-30-740 0 0,0 1 1 0 0,0-1-1 0 0,0 1 0 0 0,0-1 0 0 0,0 0 0 0 0,0 1 1 0 0,1-1-1 0 0,-1 1 0 0 0,1-1 0 0 0,-1 0 0 0 0,1 1 1 0 0,0-1-1 0 0,-1 0 0 0 0,1 0 0 0 0,0 1 1 0 0,0-1-1 0 0,0 0 0 0 0,1 1 0 0 0,-1 0 2 0 0,1 0 1 0 0,0 0-1 0 0,0-1 0 0 0,0 1 0 0 0,0-1 0 0 0,0 0 0 0 0,0 1 1 0 0,0-1-1 0 0,0 0 0 0 0,4 1 0 0 0,2-1-189 0 0,0 0-1 0 0,1 0 1 0 0,-1-1 0 0 0,0-1-1 0 0,0 1 1 0 0,1-1 0 0 0,-1-1 0 0 0,0 1-1 0 0,16-7 1 0 0,-3 0-1702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169 155 6680 0 0,'0'0'300'0'0,"-1"0"0"0"0,-4 4 3993 0 0,49-24-2192 0 0,-31 15-1901 0 0,0 0-1 0 0,0-1 0 0 0,22-15 1 0 0,-31 17-126 0 0,0 1 0 0 0,0 0 0 0 0,0-1 0 0 0,-1 0 0 0 0,5-5 0 0 0,-7 8-56 0 0,0 0 0 0 0,-1-1 0 0 0,1 1 1 0 0,0 0-1 0 0,0-1 0 0 0,-1 1 0 0 0,1 0 0 0 0,-1-1 0 0 0,1 1 0 0 0,-1-1 1 0 0,0 1-1 0 0,0-1 0 0 0,1 1 0 0 0,-1-1 0 0 0,0 1 0 0 0,0-1 0 0 0,-1 1 0 0 0,1-1 1 0 0,0 1-1 0 0,-1-4 0 0 0,0 2 16 0 0,-1 1 0 0 0,1-1 0 0 0,-1 1-1 0 0,1-1 1 0 0,-1 1 0 0 0,0-1 0 0 0,0 1 0 0 0,0 0 0 0 0,0 0 0 0 0,0 0 0 0 0,-1 0 0 0 0,1 0 0 0 0,-1 1 0 0 0,1-1-1 0 0,-1 1 1 0 0,1 0 0 0 0,-1-1 0 0 0,0 1 0 0 0,0 0 0 0 0,0 0 0 0 0,0 1 0 0 0,1-1 0 0 0,-1 1 0 0 0,0-1-1 0 0,0 1 1 0 0,0 0 0 0 0,-5 1 0 0 0,-4-1 67 0 0,0 1-1 0 0,0 0 0 0 0,1 1 1 0 0,-1 1-1 0 0,1 0 0 0 0,-17 7 1 0 0,9-2 220 0 0,1 0 0 0 0,-34 23-1 0 0,48-28-254 0 0,-1 0 0 0 0,1 1-1 0 0,0 0 1 0 0,0-1 0 0 0,0 2-1 0 0,0-1 1 0 0,1 0-1 0 0,-1 1 1 0 0,1 0 0 0 0,1-1-1 0 0,-1 1 1 0 0,0 0 0 0 0,1 1-1 0 0,-2 7 1 0 0,3-10-47 0 0,0 0 1 0 0,1 0 0 0 0,0-1-1 0 0,-1 1 1 0 0,1 0-1 0 0,0 0 1 0 0,0 0-1 0 0,1 0 1 0 0,-1 0 0 0 0,1 0-1 0 0,-1 0 1 0 0,1-1-1 0 0,0 1 1 0 0,0 0-1 0 0,0-1 1 0 0,1 1 0 0 0,-1 0-1 0 0,0-1 1 0 0,1 1-1 0 0,0-1 1 0 0,-1 0-1 0 0,1 0 1 0 0,0 1 0 0 0,0-1-1 0 0,1 0 1 0 0,-1-1-1 0 0,0 1 1 0 0,5 2-1 0 0,-2-1 14 0 0,0-1 0 0 0,1 0 0 0 0,-1 0 0 0 0,1 0 0 0 0,0-1-1 0 0,-1 1 1 0 0,1-1 0 0 0,0-1 0 0 0,0 1 0 0 0,0-1 0 0 0,-1 0-1 0 0,1-1 1 0 0,9-1 0 0 0,0 0 22 0 0,0-1 1 0 0,-1-1-1 0 0,1-1 0 0 0,14-6 0 0 0,52-30-44 0 0,-73 35-2 0 0,0 0 0 0 0,0-1 0 0 0,-1 0 0 0 0,1 0-1 0 0,9-13 1 0 0,-12 12-10 0 0,5-4 56 0 0,-10 12-57 0 0,0 0 0 0 0,0 0 0 0 0,0 0 0 0 0,0 0 0 0 0,0 0 0 0 0,0 0 1 0 0,0 0-1 0 0,0 0 0 0 0,0 0 0 0 0,-1 0 0 0 0,1 0 0 0 0,0 0 0 0 0,0 0 0 0 0,0 0 0 0 0,0 0 1 0 0,0 0-1 0 0,0 0 0 0 0,0 0 0 0 0,0 0 0 0 0,0 0 0 0 0,0 0 0 0 0,0 0 0 0 0,0 0 0 0 0,0-1 1 0 0,0 1-1 0 0,0 0 0 0 0,0 0 0 0 0,0 0 0 0 0,0 0 0 0 0,0 0 0 0 0,0 0 0 0 0,0 0 1 0 0,0 0-1 0 0,0 0 0 0 0,-9 4-35 0 0,6-3 38 0 0,0 1 0 0 0,0 0-1 0 0,0 0 1 0 0,0 0-1 0 0,-4 3 1 0 0,4-1 6 0 0,-1 0 1 0 0,1 0-1 0 0,0 0 0 0 0,1 1 0 0 0,-1-1 1 0 0,1 1-1 0 0,-3 5 0 0 0,5-9-7 0 0,-1 0 0 0 0,1 0 0 0 0,-1 1-1 0 0,1-1 1 0 0,0 0 0 0 0,0 1 0 0 0,0-1 0 0 0,-1 0 0 0 0,1 1 0 0 0,0-1-1 0 0,0 0 1 0 0,1 1 0 0 0,-1-1 0 0 0,0 0 0 0 0,0 1 0 0 0,1-1 0 0 0,-1 0-1 0 0,1 0 1 0 0,-1 1 0 0 0,1-1 0 0 0,-1 0 0 0 0,1 0 0 0 0,0 0 0 0 0,0 0-1 0 0,-1 0 1 0 0,1 0 0 0 0,0 0 0 0 0,0 0 0 0 0,0 0 0 0 0,0 0 0 0 0,2 1-1 0 0,7 5-2 0 0,-9-6-8 0 0,0-1 0 0 0,0 1 1 0 0,0 0-1 0 0,0 0 0 0 0,0-1 1 0 0,1 1-1 0 0,-1-1 0 0 0,0 1 0 0 0,0-1 1 0 0,0 1-1 0 0,0-1 0 0 0,1 0 1 0 0,-1 0-1 0 0,0 1 0 0 0,0-1 0 0 0,1 0 1 0 0,-1 0-1 0 0,2 0 0 0 0,2 0-24 0 0,12-1-1424 0 0,0-1-5207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3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583 6 12872 0 0,'0'0'289'0'0,"-4"-1"392"0"0,1 0-540 0 0,-1 0 0 0 0,0 0 0 0 0,0 1 0 0 0,0-1 0 0 0,1 1 0 0 0,-1-1 0 0 0,0 1 0 0 0,0 1 0 0 0,0-1 0 0 0,0 0 0 0 0,1 1 0 0 0,-1 0 0 0 0,0 0 0 0 0,0 0 0 0 0,1 0 0 0 0,-5 2 1 0 0,-10 5 184 0 0,0 1 1 0 0,0 0 0 0 0,1 1 0 0 0,1 1 0 0 0,0 0 0 0 0,-23 22-1 0 0,-47 58 458 0 0,61-62-528 0 0,-148 186 837 0 0,156-194-1074 0 0,9-10 16 0 0,0-1 0 0 0,1 2 0 0 0,0-1 0 0 0,0 1 0 0 0,2-1 0 0 0,-1 2 0 0 0,1-1 0 0 0,1 0 0 0 0,0 1-1 0 0,-2 15 1 0 0,6-27-32 0 0,0 1-1 0 0,0-1 1 0 0,0 0 0 0 0,0 0-1 0 0,0 1 1 0 0,0-1-1 0 0,0 0 1 0 0,0 0-1 0 0,1 1 1 0 0,-1-1-1 0 0,0 0 1 0 0,1 0 0 0 0,-1 0-1 0 0,1 0 1 0 0,-1 0-1 0 0,1 1 1 0 0,0-1-1 0 0,-1 0 1 0 0,1 0-1 0 0,0 0 1 0 0,0-1 0 0 0,0 1-1 0 0,0 0 1 0 0,-1 0-1 0 0,1 0 1 0 0,0-1-1 0 0,1 1 1 0 0,-1 0 0 0 0,0-1-1 0 0,0 1 1 0 0,0-1-1 0 0,0 1 1 0 0,0-1-1 0 0,1 0 1 0 0,-1 1-1 0 0,0-1 1 0 0,0 0 0 0 0,0 0-1 0 0,3 0 1 0 0,0 1 13 0 0,0-1 1 0 0,0 0 0 0 0,1 0-1 0 0,-1-1 1 0 0,0 1-1 0 0,0-1 1 0 0,0 0 0 0 0,1 0-1 0 0,-1 0 1 0 0,5-3 0 0 0,1-1 0 0 0,-1 0 1 0 0,11-9-1 0 0,-17 12-33 0 0,0 0-1 0 0,-1-1 1 0 0,1 1-1 0 0,-1-1 1 0 0,1 0-1 0 0,-1 0 1 0 0,0 0-1 0 0,0 0 0 0 0,-1 0 1 0 0,4-6-1 0 0,0-5-52 0 0,-1 0 0 0 0,0-1-1 0 0,3-20 1 0 0,-6 31 65 0 0,-1-1 0 0 0,1 1 0 0 0,-1-1 0 0 0,-1 0 0 0 0,1 1 1 0 0,-1-1-1 0 0,1 1 0 0 0,-1-1 0 0 0,0 1 0 0 0,-1 0 0 0 0,1-1 0 0 0,-1 1 0 0 0,0 0 0 0 0,0 0 0 0 0,-4-6 0 0 0,4 8 7 0 0,1 0-1 0 0,-1 1 1 0 0,0-1-1 0 0,0 0 1 0 0,-1 1-1 0 0,1-1 1 0 0,0 1-1 0 0,-1 0 1 0 0,1 0-1 0 0,0-1 1 0 0,-1 2-1 0 0,0-1 0 0 0,1 0 1 0 0,-1 0-1 0 0,1 1 1 0 0,-1 0-1 0 0,0-1 1 0 0,1 1-1 0 0,-5 0 1 0 0,6 0 259 0 0,0 7-95 0 0,0-7-166 0 0,1 0 1 0 0,0 1 0 0 0,0-1 0 0 0,0 0 0 0 0,0 1-1 0 0,0-1 1 0 0,0 1 0 0 0,0-1 0 0 0,0 0 0 0 0,0 1 0 0 0,0-1-1 0 0,0 0 1 0 0,0 1 0 0 0,0-1 0 0 0,0 0 0 0 0,0 1-1 0 0,0-1 1 0 0,0 0 0 0 0,0 1 0 0 0,1-1 0 0 0,-1 0 0 0 0,0 1-1 0 0,5 10 115 0 0,-5-10-112 0 0,0 0 0 0 0,1 0 0 0 0,-1 0 0 0 0,1 0 0 0 0,-1 0 0 0 0,1 0 0 0 0,-1 0 0 0 0,1 0 0 0 0,0 0 0 0 0,0 0 0 0 0,-1 0 0 0 0,1 0 0 0 0,0 0 0 0 0,1 0 0 0 0,10 9 40 0 0,0-1 0 0 0,0-1 0 0 0,1 0-1 0 0,0 0 1 0 0,1-1 0 0 0,0-1-1 0 0,0-1 1 0 0,0 0 0 0 0,19 4 0 0 0,-2-2-52 0 0,-19-3 23 0 0,0-2-1 0 0,0 1 1 0 0,20 0-1 0 0,3-1-446 0 0,-34-2 283 0 0,-16 11-38 0 0,-2 0 181 0 0,9-6-6 0 0,0 0 1 0 0,1 0-1 0 0,0 1 1 0 0,-9 9-1 0 0,16-15 23 0 0,-1 1-1 0 0,0 0 0 0 0,1 0 1 0 0,-1-1-1 0 0,0 1 0 0 0,1 0 0 0 0,-1 0 1 0 0,1 0-1 0 0,-1 0 0 0 0,1 0 1 0 0,0 0-1 0 0,-1 0 0 0 0,1 0 1 0 0,0 0-1 0 0,0 0 0 0 0,0 0 1 0 0,0 0-1 0 0,0 0 0 0 0,0 0 0 0 0,0 0 1 0 0,0 0-1 0 0,0 0 0 0 0,0 0 1 0 0,0 0-1 0 0,0 0 0 0 0,1 0 1 0 0,-1 0-1 0 0,1 0 0 0 0,-1-1 0 0 0,0 1 1 0 0,1 0-1 0 0,-1 0 0 0 0,1 0 1 0 0,0 0-1 0 0,-1 0 0 0 0,1-1 1 0 0,0 1-1 0 0,0 0 0 0 0,-1-1 1 0 0,1 1-1 0 0,0 0 0 0 0,0-1 0 0 0,0 1 1 0 0,0-1-1 0 0,0 0 0 0 0,-1 1 1 0 0,1-1-1 0 0,0 0 0 0 0,0 1 1 0 0,0-1-1 0 0,0 0 0 0 0,0 0 0 0 0,0 0 1 0 0,0 0-1 0 0,0 0 0 0 0,0 0 1 0 0,0 0-1 0 0,2 0 0 0 0,48-8 146 0 0,-1-3 0 0 0,0-2 0 0 0,71-27 0 0 0,-97 28-102 0 0,-18 8-43 0 0,-8 2 3 0 0,-6 1 24 0 0,8 1-37 0 0,-8 0 63 0 0,-1 1 0 0 0,1 0 1 0 0,0 1-1 0 0,0 0 0 0 0,0 0 0 0 0,1 0 1 0 0,-1 1-1 0 0,0 0 0 0 0,1 1 1 0 0,0 0-1 0 0,0 0 0 0 0,-12 9 1 0 0,18-12-27 0 0,0 1 1 0 0,-1-1-1 0 0,1 1 1 0 0,0-1-1 0 0,0 1 1 0 0,0 0-1 0 0,0-1 1 0 0,0 1-1 0 0,0 0 1 0 0,0 2-1 0 0,-4 7 33 0 0,5-10-59 0 0,1 0-1 0 0,-1 0 0 0 0,0 0 0 0 0,0 0 1 0 0,1 0-1 0 0,-1 0 0 0 0,1 0 0 0 0,-1 0 1 0 0,1 0-1 0 0,-1 0 0 0 0,1 0 0 0 0,-1 0 1 0 0,1 0-1 0 0,0 0 0 0 0,0-1 0 0 0,-1 1 1 0 0,3 1-1 0 0,-1-1 11 0 0,1 1 1 0 0,-1-1-1 0 0,1 0 1 0 0,-1 0-1 0 0,1 0 0 0 0,-1-1 1 0 0,1 1-1 0 0,0 0 1 0 0,-1-1-1 0 0,4 0 0 0 0,31 0 52 0 0,-17-1-42 0 0,52-6 213 0 0,-64 6-238 0 0,0-1 0 0 0,0 1 1 0 0,-1-1-1 0 0,1 0 0 0 0,-1-1 0 0 0,0 0 0 0 0,1 0 0 0 0,6-5 0 0 0,-7 3-19 0 0,-28 7-48 0 0,12 0 53 0 0,0 2 0 0 0,0-1 0 0 0,0 1 1 0 0,-10 7-1 0 0,16-10 0 0 0,0 1 1 0 0,1 0-1 0 0,-1 0 1 0 0,1 0-1 0 0,-1 0 1 0 0,1 0 0 0 0,0 1-1 0 0,0-1 1 0 0,0 1-1 0 0,0 0 1 0 0,0-1-1 0 0,1 1 1 0 0,-1 0 0 0 0,1 0-1 0 0,-1 0 1 0 0,0 4-1 0 0,2-6 29 0 0,0 1 0 0 0,0 0 1 0 0,0-1-1 0 0,0 1 0 0 0,0 0 0 0 0,0 0 0 0 0,0-1 0 0 0,1 1 0 0 0,-1 0 0 0 0,1-1 1 0 0,-1 1-1 0 0,1 0 0 0 0,-1-1 0 0 0,1 1 0 0 0,0-1 0 0 0,2 3 0 0 0,8 9-1272 0 0,2-3-4646 0 0,4-1-1749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4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66 3224 0 0,'1'-1'130'0'0,"0"-1"0"0"0,0 1-1 0 0,1-1 1 0 0,-1 0 0 0 0,0 0 0 0 0,0 0 0 0 0,-1 0 0 0 0,1 0 0 0 0,0 0 0 0 0,-1 0-1 0 0,1 0 1 0 0,-1 0 0 0 0,0 0 0 0 0,1-4 0 0 0,-1 5 69 0 0,0 0 0 0 0,0 1 1 0 0,0-1-1 0 0,0 0 0 0 0,0 0 0 0 0,0 1 0 0 0,0-1 1 0 0,0 0-1 0 0,0 0 0 0 0,1 1 0 0 0,-1-1 1 0 0,0 0-1 0 0,1-1 0 0 0,3-19 7450 0 0,-4 30-7445 0 0,-1 0-87 0 0,0 0 0 0 0,-3 16-1 0 0,-1 1 38 0 0,2-8-37 0 0,-1-1 0 0 0,-12 35 0 0 0,10-33-53 0 0,-7 31 0 0 0,10-33-54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4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1 171 5528 0 0,'0'0'6496'0'0,"8"0"-4892"0"0,-5 0-1342 0 0,0-1 0 0 0,0 1 0 0 0,0-1 1 0 0,-1 0-1 0 0,1 0 0 0 0,4-2 0 0 0,7-2 184 0 0,-12 4-352 0 0,0 0 1 0 0,-1 0 0 0 0,1 1-1 0 0,0-1 1 0 0,0 0 0 0 0,-1-1-1 0 0,1 1 1 0 0,2-2 0 0 0,11-8 437 0 0,-8 7-290 0 0,1-1 1 0 0,-1 1 0 0 0,11-11-1 0 0,11-7 14 0 0,27-23-69 0 0,-48 40-158 0 0,-3 1-14 0 0,1 0 0 0 0,-1-1-1 0 0,0 1 1 0 0,0-1 0 0 0,7-9-1 0 0,-28 32 40 0 0,1-1-32 0 0,0 1-1 0 0,1 0 1 0 0,-20 35-1 0 0,32-48-78 0 0,0 0-1 0 0,0 0 0 0 0,0 0 0 0 0,0 0 0 0 0,1 0 0 0 0,0 0 0 0 0,0 1 0 0 0,1-1 0 0 0,-1 0 0 0 0,1 1 0 0 0,0-1 0 0 0,1 0 1 0 0,-1 1-1 0 0,1-1 0 0 0,3 11 0 0 0,0-4-6371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5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9848 0 0,'0'0'3197'0'0,"7"-3"-942"0"0,-3-1-2075 0 0,0 1 1 0 0,0 0-1 0 0,0 1 1 0 0,1-1-1 0 0,-1 1 1 0 0,1 0-1 0 0,-1 0 1 0 0,1 0-1 0 0,0 1 1 0 0,0-1-1 0 0,0 1 1 0 0,8 0-1 0 0,-6 1-107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5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10 179 8696 0 0,'-9'0'2458'0'0,"25"-8"1506"0"0,-2 2-4458 0 0,49-27 731 0 0,-60 31-234 0 0,0 0 1 0 0,0 0-1 0 0,0-1 1 0 0,0 1-1 0 0,2-4 1 0 0,11-9 110 0 0,111-60-18 0 0,-116 66 1 0 0,-8 7-83 0 0,1 0 0 0 0,-1-1 1 0 0,0 1-1 0 0,0 0 0 0 0,8-2 0 0 0,-10 3-116 0 0,-2 2 87 0 0,0 1 1 0 0,0-1-1 0 0,0 0 1 0 0,-1 0-1 0 0,1 0 1 0 0,0 0-1 0 0,0 0 1 0 0,-1-1-1 0 0,1 1 1 0 0,-1 0 0 0 0,-2 0-1 0 0,-3 3-15 0 0,-5 5 238 0 0,0 0 1 0 0,1 1 0 0 0,0 0 0 0 0,1 0 0 0 0,-15 20 0 0 0,6-4 87 0 0,12-18-207 0 0,1 1-1 0 0,0 0 1 0 0,-6 12-1 0 0,8-11 9 0 0,1 0-1 0 0,-4 12 0 0 0,1 2-390 0 0,5-22 231 0 0,1 0 0 0 0,0 0 0 0 0,-1 0-1 0 0,1 0 1 0 0,0 0 0 0 0,0 0 0 0 0,0-1 0 0 0,1 1 0 0 0,-1 0-1 0 0,0 0 1 0 0,1 0 0 0 0,1 4 0 0 0,-2-5 26 0 0,4 15-411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6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3224 0 0,'0'0'2344'0'0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6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49 4144 0 0,'0'0'319'0'0,"4"-3"2"0"0,3-2 662 0 0,-1 0-1 0 0,1 1 1 0 0,0-1 0 0 0,0 1-1 0 0,0 1 1 0 0,0-1 0 0 0,1 1-1 0 0,9-2 1 0 0,-8 2-823 0 0,-1 2 0 0 0,1-1 0 0 0,0 1 0 0 0,0 0 0 0 0,0 1 0 0 0,0 0 0 0 0,0 1 1 0 0,0 0-1 0 0,0 0 0 0 0,0 1 0 0 0,17 5 0 0 0,-25-7-142 0 0,0 0 0 0 0,0 1 0 0 0,0-1 1 0 0,0 1-1 0 0,0-1 0 0 0,0 1 0 0 0,0-1 0 0 0,0 1 1 0 0,0 0-1 0 0,-1-1 0 0 0,1 1 0 0 0,0 0 0 0 0,0 0 1 0 0,-1-1-1 0 0,1 1 0 0 0,0 0 0 0 0,-1 0 0 0 0,1 0 1 0 0,0 0-1 0 0,-1 0 0 0 0,0 0 0 0 0,1 0 0 0 0,-1 0 1 0 0,0 0-1 0 0,1 0 0 0 0,-1 0 0 0 0,0 1 0 0 0,0-1 1 0 0,0 0-1 0 0,0 0 0 0 0,0 0 0 0 0,0 0 0 0 0,0 0 0 0 0,0 0 1 0 0,0 0-1 0 0,-1 0 0 0 0,1 1 0 0 0,0-1 0 0 0,-1 0 1 0 0,0 1-1 0 0,-2 5 173 0 0,-1 0 0 0 0,0 0 0 0 0,0 0 0 0 0,-8 9 1 0 0,6-8-64 0 0,-4 3-37 0 0,0 0-1 0 0,0-1 0 0 0,-1 0 0 0 0,-1-1 1 0 0,0 0-1 0 0,0-1 0 0 0,-16 9 0 0 0,-19 13 51 0 0,12-7 13 0 0,22-15-44 0 0,0 0 1 0 0,-17 16-1 0 0,28-22-84 0 0,1-1-18 0 0,1-1-1 0 0,0 1 0 0 0,-1-1 0 0 0,1 1 0 0 0,-1-1 0 0 0,0 1 0 0 0,1-1 0 0 0,-1 0 0 0 0,1 1 0 0 0,-1-1 0 0 0,1 0 0 0 0,-1 1 0 0 0,0-1 0 0 0,1 0 0 0 0,-1 0 0 0 0,0 0 0 0 0,1 1 0 0 0,-2-1 0 0 0,1 0 73 0 0,2 2-66 0 0,0 0 0 0 0,1 0-1 0 0,-1 0 1 0 0,1 0 0 0 0,0-1-1 0 0,-1 1 1 0 0,1-1 0 0 0,0 1-1 0 0,0-1 1 0 0,0 1 0 0 0,4 1-1 0 0,3-1 35 0 0,-1 0-1 0 0,0 0 1 0 0,1 0-1 0 0,-1-1 0 0 0,1 0 1 0 0,-1-1-1 0 0,9 0 0 0 0,-14 0-30 0 0,19 0-1017 0 0,40 8 0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6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6912 0 0,'0'0'528'0'0,"1"-2"-342"0"0,-1 1 109 0 0,1 0 0 0 0,0 0-1 0 0,0 0 1 0 0,0 0-1 0 0,0-1 1 0 0,0 1-1 0 0,0 0 1 0 0,0 1 0 0 0,1-1-1 0 0,-1 0 1 0 0,0 0-1 0 0,1 0 1 0 0,-1 1-1 0 0,3-2 1 0 0,0 0 974 0 0,6-3-488 0 0,-1 0 0 0 0,1 1 1 0 0,11-3-1 0 0,-10 3-772 0 0,0 0 0 0 0,14-8 0 0 0,8-6 49 0 0,-21 11-40 0 0,1 0-1 0 0,-1 0 1 0 0,19-16-1 0 0,-21 14 21 0 0,-2 2-15 0 0,0 0-1 0 0,0-1 1 0 0,12-15-1 0 0,-17 17 31 0 0,-3 5 17 0 0,-1 2-29 0 0,-1 0 0 0 0,1 0-1 0 0,-1 0 1 0 0,1 1 0 0 0,0-1 0 0 0,-1 0 0 0 0,1 1 0 0 0,0-1 0 0 0,0 1-1 0 0,0 0 1 0 0,0-1 0 0 0,0 1 0 0 0,-1 3 0 0 0,-33 61 709 0 0,26-46-645 0 0,0 0-1 0 0,-7 26 0 0 0,1-2 79 0 0,12-34-158 0 0,0 0-1 0 0,0 0 0 0 0,1 1 0 0 0,0-1 0 0 0,1 0 1 0 0,0 1-1 0 0,1-1 0 0 0,0 0 0 0 0,1 1 0 0 0,0-1 1 0 0,0 1-1 0 0,4 10 0 0 0,-2-8 45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7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5064 0 0,'0'0'389'0'0,"0"1"-69"0"0,0 5 384 0 0,-1 0 0 0 0,-1 0 1 0 0,1 0-1 0 0,-1 0 0 0 0,0 0 0 0 0,-4 8 0 0 0,-5 16 775 0 0,8-19-1030 0 0,-5 14 808 0 0,-6 48 0 0 0,4-3-405 0 0,4-40-660 0 0,5-24-217 0 0,-1-1 1 0 0,1 1 0 0 0,0 0-1 0 0,1 0 1 0 0,-1 0-1 0 0,1 0 1 0 0,0-1 0 0 0,1 1-1 0 0,0 0 1 0 0,1 9 0 0 0,2-4-3815 0 0,-4 1-1354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8.07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321 67 10592 0 0,'-4'7'7086'0'0,"6"-8"-6877"0"0,-1 0-1 0 0,0 0 1 0 0,1 1-1 0 0,-1-1 1 0 0,1 0-1 0 0,-1 1 1 0 0,1-1-1 0 0,-1 1 1 0 0,1-1-1 0 0,0 1 0 0 0,2-1 1 0 0,4 0 341 0 0,-6 0-420 0 0,0 0 0 0 0,0 0 0 0 0,0-1 1 0 0,0 1-1 0 0,0 0 0 0 0,0-1 0 0 0,-1 1 0 0 0,1-1 0 0 0,0 0 0 0 0,-1 1 0 0 0,1-1 1 0 0,-1 0-1 0 0,3-4 0 0 0,-4 6-92 0 0,1-1 0 0 0,-1 0 0 0 0,0 0 1 0 0,1 0-1 0 0,-1 1 0 0 0,0-1 0 0 0,0 0 0 0 0,0 0 1 0 0,1 0-1 0 0,-1 0 0 0 0,0 1 0 0 0,0-1 1 0 0,0 0-1 0 0,0 0 0 0 0,-1 0 0 0 0,1 0 0 0 0,0 1 1 0 0,0-1-1 0 0,0 0 0 0 0,-1 0 0 0 0,1 0 0 0 0,0 1 1 0 0,-1-1-1 0 0,1 0 0 0 0,-1 0 0 0 0,1 1 0 0 0,-1-1 1 0 0,1 0-1 0 0,-1 1 0 0 0,1-1 0 0 0,-1 0 0 0 0,0 1 1 0 0,1-1-1 0 0,-1 1 0 0 0,0-1 0 0 0,1 1 1 0 0,-1 0-1 0 0,-1-1 0 0 0,-4-2 109 0 0,1 1-1 0 0,-1 1 1 0 0,1-1-1 0 0,-1 1 1 0 0,1 0 0 0 0,-1 0-1 0 0,0 1 1 0 0,0 0 0 0 0,1 0-1 0 0,-1 0 1 0 0,0 1-1 0 0,-7 1 1 0 0,-7 2 270 0 0,0 1 0 0 0,-20 9 0 0 0,31-10-267 0 0,0 0 0 0 0,0 1-1 0 0,0 1 1 0 0,1-1 0 0 0,-9 9 0 0 0,4-5-84 0 0,11-6-81 0 0,0 0-1 0 0,0 0 0 0 0,0-1 0 0 0,0 1 0 0 0,0 0 0 0 0,1 1 0 0 0,-1-1 0 0 0,1 0 0 0 0,0 0 0 0 0,-1 5 0 0 0,-1 0 22 0 0,3-5-1 0 0,-1-1 0 0 0,1 0 0 0 0,-1 1 0 0 0,1-1 0 0 0,0 1 0 0 0,0-1-1 0 0,0 0 1 0 0,1 1 0 0 0,-1-1 0 0 0,0 0 0 0 0,1 1 0 0 0,0-1 0 0 0,-1 0 0 0 0,1 1 0 0 0,0-1 0 0 0,0 0 0 0 0,0 0-1 0 0,1 0 1 0 0,-1 0 0 0 0,3 3 0 0 0,-1-1 5 0 0,0 0-1 0 0,1 0 0 0 0,-1-1 1 0 0,1 0-1 0 0,0 1 1 0 0,0-1-1 0 0,1 0 1 0 0,7 4-1 0 0,8 1-9 0 0,0-1 0 0 0,23 6 0 0 0,-41-13-1 0 0,33 11-277 0 0,-32-10 255 0 0,0 0-1 0 0,0 0 1 0 0,-1 0 0 0 0,1 1-1 0 0,-1-1 1 0 0,1 1 0 0 0,-1 0-1 0 0,0-1 1 0 0,0 1-1 0 0,4 4 1 0 0,-6-6 21 0 0,1 1 0 0 0,-1-1-1 0 0,0 1 1 0 0,0-1 0 0 0,1 1 0 0 0,-1 0-1 0 0,0-1 1 0 0,0 1 0 0 0,0-1 0 0 0,0 1-1 0 0,0 0 1 0 0,1-1 0 0 0,-1 1 0 0 0,0-1-1 0 0,0 1 1 0 0,-1 0 0 0 0,1-1 0 0 0,0 1-1 0 0,0-1 1 0 0,0 1 0 0 0,0 0 0 0 0,0-1-1 0 0,-1 1 1 0 0,1-1 0 0 0,0 1 0 0 0,-1-1-1 0 0,1 1 1 0 0,0-1 0 0 0,-1 1 0 0 0,1-1-1 0 0,-1 1 1 0 0,1-1 0 0 0,0 1 0 0 0,-1-1-1 0 0,1 0 1 0 0,-1 1 0 0 0,1-1 0 0 0,-2 1-1 0 0,0 0-36 0 0,-3 4-9 0 0,0 0 0 0 0,0 0-1 0 0,-1-1 1 0 0,0 0-1 0 0,0 0 1 0 0,0 0-1 0 0,-7 2 1 0 0,-48 19 302 0 0,53-22-196 0 0,-1-1-1 0 0,1 0 1 0 0,-1-1 0 0 0,1 1-1 0 0,-1-2 1 0 0,0 1 0 0 0,-10-2-1 0 0,1 0 57 0 0,0-2 1 0 0,-24-5-1 0 0,38 6-117 0 0,0 1 0 0 0,0-1 1 0 0,1 0-1 0 0,-1 0 0 0 0,0 0 0 0 0,-5-5 0 0 0,9 6-41 0 0,0 1 0 0 0,0-1 0 0 0,-1 1 0 0 0,1-1 0 0 0,0 1 0 0 0,0-1 1 0 0,0 1-1 0 0,1-1 0 0 0,-1 1 0 0 0,0-1 0 0 0,0 1 0 0 0,0-1 0 0 0,0 1 0 0 0,0 0 0 0 0,1-1 0 0 0,-1 1 0 0 0,0-1 0 0 0,0 1 0 0 0,0-1 0 0 0,1 1 0 0 0,-1 0 0 0 0,0-1 0 0 0,1 1 1 0 0,-1-1-1 0 0,1 1 0 0 0,-1 0 0 0 0,0-1 0 0 0,1 1 0 0 0,0 0 0 0 0,0-1-98 0 0,19-15-2499 0 0,-6 8 1274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7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2 254 11952 0 0,'0'0'1082'0'0,"0"-1"-974"0"0,-1 1-1 0 0,1-1 1 0 0,0 0 0 0 0,0 0-1 0 0,0 1 1 0 0,0-1 0 0 0,0 0-1 0 0,0 0 1 0 0,0 1-1 0 0,0-1 1 0 0,0 0 0 0 0,0 0-1 0 0,0 1 1 0 0,0-1-1 0 0,1 0 1 0 0,-1 0 0 0 0,4-5 275 0 0,1 0 0 0 0,0 1 0 0 0,-1 0 0 0 0,2 0 0 0 0,-1 0 0 0 0,9-5 0 0 0,39-22 76 0 0,-36 23-509 0 0,29-21-1 0 0,-27 14 80 0 0,-4 6-17 0 0,-2-1 0 0 0,24-25-1 0 0,-28 26-11 0 0,28-35 0 0 0,-63 81-15 0 0,10-15 169 0 0,0 1 1 0 0,-18 37-1 0 0,30-49-129 0 0,-15 34 205 0 0,18-40-286 0 0,0 0 0 0 0,0 0 0 0 0,0 1 0 0 0,1-1 1 0 0,-1 0-1 0 0,1 1 0 0 0,0-1 0 0 0,1 8 0 0 0,1-7-477 0 0,-2-4-38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8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 5984 0 0,'-9'-4'9631'0'0,"15"5"-9230"0"0,-3 1-401 0 0,0-1 0 0 0,0 0 0 0 0,0 0 0 0 0,1-1 0 0 0,4 1 0 0 0,7 0 0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8720 0 0,'0'0'3804'0'0,"7"-5"-2899"0"0,5-11-156 0 0,-7 10-708 0 0,0-1 0 0 0,0 1-1 0 0,0 0 1 0 0,1 0 0 0 0,-1 0 0 0 0,10-5 0 0 0,66-50 93 0 0,0 0-68 0 0,-75 58-78 0 0,-15 8 155 0 0,1-1 0 0 0,1 1 0 0 0,-1 0 0 0 0,1 1 1 0 0,0 0-1 0 0,0 0 0 0 0,0 1 0 0 0,1 0 0 0 0,0 0 1 0 0,1 0-1 0 0,-1 1 0 0 0,1-1 0 0 0,1 2 0 0 0,-6 11 0 0 0,-4 20-83 0 0,9-28-118 0 0,1 2-4471 0 0,3-4-743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9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87 209 5528 0 0,'0'0'4076'0'0,"8"-3"-3492"0"0,65-44 140 0 0,-67 44-708 0 0,-1-1 0 0 0,0 0 0 0 0,0 0 0 0 0,0-1 0 0 0,-1 0 0 0 0,1 1 0 0 0,6-11 0 0 0,-11 14 14 0 0,0-1 1 0 0,1 1 0 0 0,-1 0 0 0 0,0 0-1 0 0,1-1 1 0 0,-1 1 0 0 0,0 0 0 0 0,0-1-1 0 0,0 1 1 0 0,-1-3 0 0 0,1 0 111 0 0,-11-6 823 0 0,9 9-881 0 0,0 0 1 0 0,1 0 0 0 0,-1 0-1 0 0,0 0 1 0 0,1 1-1 0 0,-1-1 1 0 0,0 0-1 0 0,0 1 1 0 0,0 0-1 0 0,1-1 1 0 0,-1 1-1 0 0,0 0 1 0 0,0 0-1 0 0,0 0 1 0 0,0 0 0 0 0,0 0-1 0 0,0 0 1 0 0,0 1-1 0 0,-1 0 1 0 0,-37 10 901 0 0,40-10-967 0 0,-7 2 94 0 0,0 0 1 0 0,1 1-1 0 0,-1-1 1 0 0,1 2-1 0 0,0-1 1 0 0,0 1-1 0 0,1 0 0 0 0,-1 0 1 0 0,1 0-1 0 0,0 1 1 0 0,1 0-1 0 0,-1 0 1 0 0,-5 10-1 0 0,4-4-68 0 0,0 0-1 0 0,0 1 1 0 0,2-1-1 0 0,-1 1 1 0 0,1 0-1 0 0,-3 24 1 0 0,6-31-69 0 0,0-4 67 0 0,1 0 0 0 0,0 0-1 0 0,-1 1 1 0 0,1-1-1 0 0,0 0 1 0 0,0 0-1 0 0,0 0 1 0 0,1 0 0 0 0,-1 0-1 0 0,0 1 1 0 0,1-1-1 0 0,-1 0 1 0 0,1 0-1 0 0,0 0 1 0 0,0 0-1 0 0,0 0 1 0 0,0 0 0 0 0,0-1-1 0 0,1 3 1 0 0,-1-3-40 0 0,-1-1 0 0 0,1 1 0 0 0,-1 0 0 0 0,1-1 0 0 0,-1 1 1 0 0,0-1-1 0 0,1 1 0 0 0,0-1 0 0 0,-1 1 0 0 0,1-1 0 0 0,-1 1 0 0 0,1-1 0 0 0,0 0 0 0 0,0 1 1 0 0,4-2-12 0 0,-4 1 11 0 0,3 0 9 0 0,0-1-1 0 0,0 0 1 0 0,0 0-1 0 0,1 0 1 0 0,-1-1-1 0 0,-1 1 1 0 0,1-1-1 0 0,0 0 1 0 0,0 0-1 0 0,-1 0 1 0 0,1-1-1 0 0,-1 1 1 0 0,1-1-1 0 0,-1 0 1 0 0,0 0-1 0 0,0 0 1 0 0,-1 0-1 0 0,1 0 1 0 0,2-5-1 0 0,3-4 23 0 0,0 0 0 0 0,-1 0 0 0 0,-1-1 0 0 0,7-19 0 0 0,-4 6-34 0 0,-1 8 0 0 0,-1-1 0 0 0,-1 0 0 0 0,-1 0 0 0 0,-1 0 0 0 0,3-38 0 0 0,-7 55 0 0 0,0-1 0 0 0,0 1 0 0 0,0 0 0 0 0,-1-1 0 0 0,1 1 0 0 0,-1 0 0 0 0,-1-4 0 0 0,2 6 0 0 0,0-1 0 0 0,0 1 0 0 0,0 0 0 0 0,-1-1-1 0 0,1 1 1 0 0,0-1 0 0 0,-1 1 0 0 0,1-1 0 0 0,0 1 0 0 0,-1 0-1 0 0,1-1 1 0 0,-1 1 0 0 0,1 0 0 0 0,-1 0 0 0 0,1-1-1 0 0,-1 1 1 0 0,1 0 0 0 0,0 0 0 0 0,-1-1 0 0 0,1 1-1 0 0,-1 0 1 0 0,0 0 0 0 0,1 0 0 0 0,-1 0 0 0 0,1 0 0 0 0,-1 0-1 0 0,1 0 1 0 0,-1 0 0 0 0,1 0 0 0 0,-1 0 0 0 0,1 0-1 0 0,-1 0 1 0 0,1 0 0 0 0,-1 1 0 0 0,1-1 0 0 0,-1 0-1 0 0,1 0 1 0 0,-1 0 0 0 0,1 1 0 0 0,-1-1 0 0 0,1 0-1 0 0,0 1 1 0 0,-1-1 0 0 0,1 0 0 0 0,-1 1 0 0 0,1 0-5 0 0,-15 11-1284 0 0,9-4-4824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19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28 9072 0 0,'0'0'3889'0'0,"7"-3"-2125"0"0,-1 0-1430 0 0,0-1 0 0 0,0 1 0 0 0,1 0 0 0 0,-1 1 1 0 0,0 0-1 0 0,1 0 0 0 0,0 0 0 0 0,-1 1 0 0 0,9-1 0 0 0,-13 2-226 0 0,5 3 69 0 0,-7-3-176 0 0,1 1 0 0 0,0-1-1 0 0,-1 0 1 0 0,1 1 0 0 0,0-1-1 0 0,-1 1 1 0 0,1-1 0 0 0,-1 1-1 0 0,1-1 1 0 0,-1 1 0 0 0,1-1-1 0 0,-1 1 1 0 0,1-1 0 0 0,-1 1-1 0 0,0-1 1 0 0,1 1-1 0 0,-1 0 1 0 0,0-1 0 0 0,1 1-1 0 0,-1 0 1 0 0,0-1 0 0 0,0 1-1 0 0,0 0 1 0 0,0-1 0 0 0,1 1-1 0 0,-1 1 1 0 0,-1-1-1 0 0,1 0 0 0 0,0-1-1 0 0,-1 1 1 0 0,1 0 0 0 0,-1 0 0 0 0,1 0-1 0 0,-1-1 1 0 0,1 1 0 0 0,-1 0 0 0 0,0-1 0 0 0,1 1-1 0 0,-2 0 1 0 0,-1 2 1 0 0,-7 10 155 0 0,-1 1 0 0 0,0-2-1 0 0,-1 1 1 0 0,-19 13-1 0 0,-3 5 639 0 0,5-8-558 0 0,23-18-165 0 0,-1 0 0 0 0,1 0 0 0 0,0 0 0 0 0,1 0-1 0 0,-1 1 1 0 0,-4 7 0 0 0,9-12-39 0 0,1 0 0 0 0,-1 0 0 0 0,0 0-1 0 0,1 0 1 0 0,-1 0 0 0 0,1 0-1 0 0,-1 1 1 0 0,1-1 0 0 0,0 0 0 0 0,0 0-1 0 0,-1 0 1 0 0,1 1 0 0 0,0-1-1 0 0,0 0 1 0 0,0 0 0 0 0,0 1 0 0 0,0-1-1 0 0,0 0 1 0 0,1 0 0 0 0,-1 1 0 0 0,0-1-1 0 0,1 0 1 0 0,-1 0 0 0 0,1 0-1 0 0,-1 0 1 0 0,1 0 0 0 0,-1 0 0 0 0,2 2-1 0 0,0-1 0 0 0,0 0 0 0 0,0 0-1 0 0,0 0 1 0 0,0-1-1 0 0,0 1 1 0 0,0-1 0 0 0,0 1-1 0 0,1-1 1 0 0,-1 0-1 0 0,0 0 1 0 0,1 0 0 0 0,-1 0-1 0 0,1 0 1 0 0,0-1-1 0 0,-1 1 1 0 0,5 0 0 0 0,5 0-58 0 0,-1-1 1 0 0,19-1-1 0 0,-5 0-38 0 0,-12 0-1117 0 0,0-1 0 0 0,0 1-1 0 0,21-7 1 0 0,-30 6-352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0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0 198 11376 0 0,'0'0'1133'0'0,"7"-3"-326"0"0,9-3 227 0 0,-1-1 0 0 0,0 0 0 0 0,25-18 0 0 0,-21 12-873 0 0,-1-2-1 0 0,-1 0 1 0 0,0-1 0 0 0,20-24-1 0 0,-28 28-35 0 0,-3 6-3 0 0,0-1 0 0 0,7-13 0 0 0,-12 15-49 0 0,-1 5 42 0 0,-5 0-11 0 0,0 1-1 0 0,0 0 1 0 0,1 0-1 0 0,-1 0 1 0 0,0 1-1 0 0,0 0 1 0 0,1 0-1 0 0,-1 0 1 0 0,1 0-1 0 0,0 1 1 0 0,-1 0-1 0 0,1-1 1 0 0,0 2-1 0 0,1-1 1 0 0,-5 4-1 0 0,-3 5 26 0 0,1-1-1 0 0,0 1 0 0 0,-14 23 0 0 0,20-27-17 0 0,0 1-1 0 0,0 0 1 0 0,0 0 0 0 0,1 1-1 0 0,0-1 1 0 0,1 1-1 0 0,0-1 1 0 0,1 1-1 0 0,-1 18 1 0 0,2-17-2179 0 0,1 1 0 0 0,2 13 0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12784 0 0,'0'0'1384'0'0,"7"-6"-480"0"0,-1 6-408 0 0,5-4-6672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288 363 2760 0 0,'0'0'6277'0'0,"11"-4"1277"0"0,-8 2-7301 0 0,0 0 0 0 0,0 1 0 0 0,0-1 0 0 0,0 1 0 0 0,0 0 0 0 0,5-2 0 0 0,-4 2-38 0 0,-1 0 1 0 0,1 0-1 0 0,-1 0 1 0 0,1-1-1 0 0,-1 0 1 0 0,5-3-1 0 0,11-6 226 0 0,-16 10-392 0 0,0-1 1 0 0,0 0 0 0 0,0 1 0 0 0,0-1 0 0 0,-1 0 0 0 0,1-1 0 0 0,2-1 0 0 0,8-9 126 0 0,1 1 1 0 0,0 1-1 0 0,23-14 0 0 0,-16 11-8 0 0,20-18 0 0 0,-29 23-111 0 0,-1-2 1 0 0,-1 1-1 0 0,0-2 0 0 0,0 1 0 0 0,-1-1 0 0 0,8-14 0 0 0,-15 22-15 0 0,0 0-1 0 0,0 0 0 0 0,0 0 1 0 0,-1 0-1 0 0,3-8 0 0 0,-4 10 5 0 0,0 0 0 0 0,1 0 0 0 0,-1 0 0 0 0,0 0 0 0 0,-1 0 0 0 0,1 0 0 0 0,0 0 0 0 0,0 0 0 0 0,-1 1 0 0 0,1-1 0 0 0,-1 0 0 0 0,0 0 0 0 0,1 0 0 0 0,-1 1 0 0 0,-2-4 0 0 0,0 1 26 0 0,1 1-1 0 0,-1 0 0 0 0,0 0 0 0 0,0 0 0 0 0,0 0 1 0 0,-1 0-1 0 0,1 1 0 0 0,0-1 0 0 0,-1 1 1 0 0,0 0-1 0 0,0 0 0 0 0,0 1 0 0 0,1-1 1 0 0,-1 1-1 0 0,-1-1 0 0 0,1 1 0 0 0,0 1 1 0 0,0-1-1 0 0,0 0 0 0 0,-7 1 0 0 0,1 0 15 0 0,5 0-49 0 0,-1 0-1 0 0,0 0 0 0 0,1 0 0 0 0,-1 1 0 0 0,1 0 0 0 0,-1 0 0 0 0,-7 3 0 0 0,-4 3 73 0 0,1 1 0 0 0,0 1 0 0 0,1 0 0 0 0,-21 16-1 0 0,-52 53 421 0 0,88-78-529 0 0,-29 30 0 0 0,-41 56 0 0 0,41-45 22 0 0,-30 60 0 0 0,13-21 9 0 0,39-68-24 0 0,-26 45 24 0 0,30-51-29 0 0,1 0 0 0 0,-1 0 0 0 0,1 1 0 0 0,1-1-1 0 0,-1 1 1 0 0,1-1 0 0 0,-1 13 0 0 0,1-18-3 0 0,1 0 2 0 0,0 0-1 0 0,0-1 1 0 0,0 1-1 0 0,0 0 1 0 0,-1-1-1 0 0,1 1 1 0 0,0 0-1 0 0,0-1 1 0 0,0 1-1 0 0,0-1 1 0 0,1 1-1 0 0,-1 0 1 0 0,0-1-1 0 0,0 1 1 0 0,0 0-1 0 0,0-1 1 0 0,1 1-1 0 0,-1-1 1 0 0,0 1-1 0 0,1 0 1 0 0,-1-1-1 0 0,0 1 1 0 0,1-1-1 0 0,-1 1 1 0 0,1-1-1 0 0,-1 1 1 0 0,1 0 0 0 0,1 0 13 0 0,0 1 1 0 0,0-1 0 0 0,0 0 0 0 0,0 0 0 0 0,0 1 0 0 0,0-1 0 0 0,0-1 0 0 0,1 1 0 0 0,-1 0 0 0 0,0 0 0 0 0,1-1-1 0 0,-1 1 1 0 0,0-1 0 0 0,1 0 0 0 0,-1 0 0 0 0,0 0 0 0 0,4 0 0 0 0,2-1 3 0 0,0 1 0 0 0,-1-1-1 0 0,1-1 1 0 0,10-2 0 0 0,32-17 53 0 0,-1-1 1 0 0,0-3-1 0 0,52-35 0 0 0,-12 3-1684 0 0,-72 45-22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4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1105 6448 0 0,'-4'3'12773'0'0,"10"-8"-12207"0"0,1 0 0 0 0,-1 1 0 0 0,1-1 1 0 0,14-5-1 0 0,1-2-143 0 0,109-72 1120 0 0,-45 27-1090 0 0,24-16-71 0 0,43-26-124 0 0,59-33-86 0 0,-8-16-40 0 0,62-43 24 0 0,-22 16-50 0 0,-145 102-166 0 0,-81 58-4 0 0,-3 2-1206 0 0,-3 7-4958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4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7 310 7368 0 0,'0'0'292'0'0,"-1"0"1"0"0,1 0-1 0 0,0 0 1 0 0,-1-1-1 0 0,1 1 1 0 0,-3-2 1755 0 0,3 2-1756 0 0,0 0 1 0 0,0-1-1 0 0,-1 1 1 0 0,1-1-1 0 0,0 1 1 0 0,0 0-1 0 0,0-1 1 0 0,-1 1 0 0 0,1-1-1 0 0,0 0 1 0 0,7-8 6915 0 0,-2 4-8806 0 0,64-64 4066 0 0,-22 25-1840 0 0,25-21-268 0 0,10-11-221 0 0,-50 43-75 0 0,-42 41 68 0 0,-17 28-81 0 0,18-25-34 0 0,1 0 0 0 0,0 1 1 0 0,1-1-1 0 0,-7 15 0 0 0,6-5-160 0 0,-12 39-1 0 0,18-54 102 0 0,1 0 0 0 0,0-1 0 0 0,0 1-1 0 0,1 0 1 0 0,-1 0 0 0 0,1 0 0 0 0,0-1-1 0 0,1 1 1 0 0,0 0 0 0 0,0 0 0 0 0,0 0 0 0 0,3 7-1 0 0,-2-10-1913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6.8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181 53 2304 0 0,'0'-1'167'0'0,"3"-10"9754"0"0,-15 27-9104 0 0,-16 17 1 0 0,19-24-634 0 0,1 1 1 0 0,0 0 0 0 0,0 1 0 0 0,1 0 0 0 0,-10 18 0 0 0,-9 22 538 0 0,19-39-540 0 0,1-1-1 0 0,0 1 0 0 0,-5 17 1 0 0,-16 45 385 0 0,25-71-558 0 0,1 1-12 0 0,3 14 82 0 0,3-7-24 0 0,-4-9-52 0 0,0-1 0 0 0,1 0 0 0 0,-1 0 1 0 0,0 0-1 0 0,1 0 0 0 0,-1 0 0 0 0,1 0 1 0 0,-1 0-1 0 0,1-1 0 0 0,-1 1 0 0 0,1 0 0 0 0,0-1 1 0 0,-1 1-1 0 0,1-1 0 0 0,0 0 0 0 0,-1 0 1 0 0,1 1-1 0 0,0-1 0 0 0,0 0 0 0 0,-1 0 0 0 0,4-1 1 0 0,5 0 21 0 0,0-1 1 0 0,14-4-1 0 0,-21 6-22 0 0,16-7 42 0 0,19-8 0 0 0,-16 6-5 0 0,-8 3-19 0 0,0-1-1 0 0,-1-1 1 0 0,25-17-1 0 0,33-34-12 0 0,-56 45-11 0 0,12-10-92 0 0,-2-1-1 0 0,0-1 0 0 0,28-40 1 0 0,8-5 0 0 0,-50 60 94 0 0,-8 9 3 0 0,-1-1 1 0 0,1 1-1 0 0,-1-1 1 0 0,0 0-1 0 0,0 1 1 0 0,4-7-1 0 0,-5 7 309 0 0,-2 3-287 0 0,1 0 0 0 0,0 0 0 0 0,-1 0 0 0 0,1 0 0 0 0,-1-1 0 0 0,1 1 0 0 0,-1 0 0 0 0,1 0 0 0 0,-1-1 0 0 0,0 1 0 0 0,1 0 0 0 0,-2 0 0 0 0,-1 2 30 0 0,-8 11 114 0 0,1 1-1 0 0,1 0 1 0 0,-11 21-1 0 0,-17 51 614 0 0,33-78-707 0 0,-6 16 279 0 0,-11 42 1 0 0,19-59-290 0 0,1 0 0 0 0,-1 1 0 0 0,1-1 1 0 0,1 0-1 0 0,-1 0 0 0 0,1 0 1 0 0,1 1-1 0 0,0-1 0 0 0,2 10 0 0 0,-3-16-59 0 0,1-1 0 0 0,-1 0 0 0 0,1 1 0 0 0,0-1 0 0 0,0 0 0 0 0,0 0 0 0 0,-1 0 0 0 0,1 1 0 0 0,0-1 0 0 0,1 0 0 0 0,-1 0 0 0 0,0 0 0 0 0,0-1 0 0 0,0 1 0 0 0,1 0 0 0 0,-1 0 0 0 0,0-1 0 0 0,0 1 0 0 0,1 0 0 0 0,-1-1 0 0 0,1 1 0 0 0,1-1 0 0 0,1 1 6 0 0,0 0 0 0 0,0-1-1 0 0,0 1 1 0 0,1-1 0 0 0,6 0-1 0 0,-2-2 6 0 0,-1-1 0 0 0,0 1-1 0 0,0-1 1 0 0,0-1-1 0 0,0 1 1 0 0,-1-1 0 0 0,9-6-1 0 0,-8 5-42 0 0,46-30-843 0 0,-19 7-4240 0 0,-4 1-1411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8.45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98 238 20991 0 0,'0'0'2107'0'0,"10"-11"-1559"0"0,170-127 1367 0 0,-177 135-1851 0 0,-1 0 1 0 0,1 1 0 0 0,-1-1 0 0 0,0 0-1 0 0,0 0 1 0 0,0-1 0 0 0,0 1 0 0 0,0 0 0 0 0,-1-1-1 0 0,1 1 1 0 0,1-6 0 0 0,-3 7-29 0 0,0 1 1 0 0,1-1-1 0 0,-1 1 0 0 0,0-1 1 0 0,0 1-1 0 0,0-1 0 0 0,0 1 1 0 0,0-1-1 0 0,0 1 0 0 0,-1-1 1 0 0,1 1-1 0 0,0-1 0 0 0,-1 1 1 0 0,1-1-1 0 0,-1 1 0 0 0,0-1 1 0 0,1 1-1 0 0,-1 0 0 0 0,0-1 1 0 0,0 1-1 0 0,0 0 0 0 0,0 0 1 0 0,0 0-1 0 0,0 0 0 0 0,0 0 1 0 0,0 0-1 0 0,0 0 0 0 0,-1 0 1 0 0,1 0-1 0 0,-3-1 0 0 0,2 1 22 0 0,0 1 0 0 0,0-1 0 0 0,-1 0 0 0 0,1 1-1 0 0,0 0 1 0 0,0 0 0 0 0,-1-1 0 0 0,1 1-1 0 0,0 1 1 0 0,-5-1 0 0 0,-25 7 376 0 0,27-5-378 0 0,-8 2 42 0 0,1 0-1 0 0,0 1 1 0 0,0 0 0 0 0,1 1-1 0 0,-1 1 1 0 0,1 0 0 0 0,1 0 0 0 0,-19 17-1 0 0,17-13 13 0 0,1 0 0 0 0,1 1 0 0 0,-1 0 0 0 0,2 1 0 0 0,0 0 0 0 0,-14 27 0 0 0,19-31-95 0 0,1-1-1 0 0,0 1 1 0 0,0 0-1 0 0,1 0 1 0 0,0 0 0 0 0,1 0-1 0 0,0 0 1 0 0,0 12-1 0 0,1-18-8 0 0,0 1 1 0 0,0-1-1 0 0,0 0 0 0 0,1 1 0 0 0,0-1 0 0 0,-1 1 0 0 0,1-1 0 0 0,0 0 0 0 0,1 0 0 0 0,-1 0 0 0 0,0 1 0 0 0,1-1 0 0 0,0-1 0 0 0,0 1 0 0 0,-1 0 0 0 0,2 0 0 0 0,-1-1 0 0 0,0 1 0 0 0,1-1 0 0 0,-1 1 1 0 0,1-1-1 0 0,-1 0 0 0 0,1 0 0 0 0,6 3 0 0 0,0-2-17 0 0,0 0 1 0 0,1 0 0 0 0,0-1 0 0 0,-1 0-1 0 0,1-1 1 0 0,0 0 0 0 0,0 0-1 0 0,0-1 1 0 0,-1 0 0 0 0,1-1-1 0 0,0 0 1 0 0,0 0 0 0 0,0-1-1 0 0,10-4 1 0 0,70-22-1940 0 0,-63 18-756 0 0,-1-1 1 0 0,50-30 0 0 0,-38 16-6044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5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263 152 13272 0 0,'0'0'2194'0'0,"5"-13"278"0"0,3 3-2179 0 0,-1 2-166 0 0,-1-1 0 0 0,9-13 0 0 0,-13 19-121 0 0,-1 1 1 0 0,0 0-1 0 0,0-1 1 0 0,0 1 0 0 0,0-1-1 0 0,0 1 1 0 0,-1-1-1 0 0,1 0 1 0 0,-1 1-1 0 0,0-1 1 0 0,1 0 0 0 0,-1 1-1 0 0,-1-1 1 0 0,1 0-1 0 0,-1-3 1 0 0,1 5-4 0 0,0 0 1 0 0,-1 0 0 0 0,1-1-1 0 0,-1 1 1 0 0,1 0 0 0 0,-1 0-1 0 0,1 0 1 0 0,-1 0 0 0 0,0 0-1 0 0,1 0 1 0 0,-1 0 0 0 0,0 0-1 0 0,0 0 1 0 0,0 0 0 0 0,0 1-1 0 0,0-1 1 0 0,0 0 0 0 0,0 0-1 0 0,0 1 1 0 0,-2-2 0 0 0,1 1 44 0 0,-1 1 1 0 0,1-1-1 0 0,-1 1 1 0 0,1 0-1 0 0,-1-1 0 0 0,1 1 1 0 0,-1 0-1 0 0,1 0 1 0 0,-5 1-1 0 0,-3 2 213 0 0,0-1-1 0 0,1 1 1 0 0,-18 8 0 0 0,10-2 28 0 0,0 2 0 0 0,1 0 1 0 0,0 0-1 0 0,0 1 0 0 0,1 1 1 0 0,1 1-1 0 0,1 0 0 0 0,-1 1 1 0 0,-14 22-1 0 0,22-28-181 0 0,1 0 0 0 0,-1 0-1 0 0,1 1 1 0 0,1-1 0 0 0,0 1 0 0 0,1 0 0 0 0,-5 20-1 0 0,7-26-97 0 0,0 0-1 0 0,1 0 1 0 0,-1 0-1 0 0,1 0 0 0 0,0 0 1 0 0,0 0-1 0 0,0 0 1 0 0,1 0-1 0 0,0 0 0 0 0,-1-1 1 0 0,1 1-1 0 0,1 0 1 0 0,-1 0-1 0 0,0-1 0 0 0,1 1 1 0 0,0 0-1 0 0,0-1 1 0 0,0 0-1 0 0,0 1 0 0 0,1-1 1 0 0,-1 0-1 0 0,1 0 0 0 0,-1-1 1 0 0,5 4-1 0 0,-4-4-7 0 0,0 0 1 0 0,0-1-1 0 0,0 1 0 0 0,1-1 0 0 0,-1 0 0 0 0,0 0 1 0 0,1 0-1 0 0,-1 0 0 0 0,1 0 0 0 0,0-1 0 0 0,-1 0 1 0 0,1 0-1 0 0,-1 0 0 0 0,1 0 0 0 0,-1 0 0 0 0,1-1 0 0 0,-1 1 1 0 0,1-1-1 0 0,-1 0 0 0 0,7-3 0 0 0,-1 1 7 0 0,-1-1 0 0 0,0 0 0 0 0,0 0 0 0 0,-1-1 0 0 0,1 0 0 0 0,-1-1 0 0 0,8-7 0 0 0,11-11-6 0 0,-6 5 71 0 0,19-21-1 0 0,-33 32-65 0 0,0 0-1 0 0,0-1 1 0 0,0 0-1 0 0,-1 0 0 0 0,-1 0 1 0 0,5-13-1 0 0,-2 5-7 0 0,9-32 0 0 0,-15 45 0 0 0,0 0 0 0 0,0 0 0 0 0,0 0 0 0 0,-1 0 0 0 0,0 0 0 0 0,0-1 0 0 0,0 1 0 0 0,0 0 0 0 0,-3-8 0 0 0,2 7 10 0 0,-1-1 0 0 0,0 0-1 0 0,-1 1 1 0 0,1-1-1 0 0,-1 1 1 0 0,-7-10 0 0 0,9 14-4 0 0,0-1 1 0 0,-1 1-1 0 0,1-1 0 0 0,-1 1 1 0 0,0-1-1 0 0,1 1 1 0 0,-1 0-1 0 0,0 0 1 0 0,0 0-1 0 0,0 0 1 0 0,0 0-1 0 0,0 0 1 0 0,0 1-1 0 0,0-1 1 0 0,0 1-1 0 0,0-1 0 0 0,0 1 1 0 0,0 0-1 0 0,-1-1 1 0 0,1 1-1 0 0,0 1 1 0 0,-3-1-1 0 0,-4 1 6 0 0,1 1 1 0 0,-1 0-1 0 0,1 1 0 0 0,0 0 0 0 0,0 0 0 0 0,0 1 0 0 0,-15 8 0 0 0,18-8-23 0 0,-1-1 0 0 0,1 1 0 0 0,0 0 0 0 0,1 1 0 0 0,-1-1 0 0 0,1 1 0 0 0,0 0 0 0 0,0 0 1 0 0,0 0-1 0 0,1 0 0 0 0,-5 10 0 0 0,7-12-174 0 0,-1 1 0 0 0,1 0 0 0 0,1 0 0 0 0,-1 0 0 0 0,0 0 0 0 0,1 0 0 0 0,0 0 0 0 0,0 0 0 0 0,0 0 0 0 0,1 0 0 0 0,0 5 0 0 0,2 1-1857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5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226 152 10392 0 0,'0'0'941'0'0,"7"-12"-62"0"0,18-32 3227 0 0,-24 39-3829 0 0,0 0 0 0 0,0 0 0 0 0,0 0-1 0 0,-1 0 1 0 0,0 0 0 0 0,0 0 0 0 0,0 0-1 0 0,-1-5 1 0 0,0 7-165 0 0,1 1 1 0 0,-1-1-1 0 0,1 1 0 0 0,-1-1 0 0 0,0 1 0 0 0,0 0 1 0 0,0-1-1 0 0,0 1 0 0 0,0 0 0 0 0,-1 0 0 0 0,1 0 1 0 0,-1 0-1 0 0,1 0 0 0 0,-1 0 0 0 0,0 0 0 0 0,0 0 0 0 0,-2-1 1 0 0,2 2-52 0 0,0 0-1 0 0,1 1 1 0 0,-1-1 0 0 0,0 1 0 0 0,1-1 0 0 0,-1 1 0 0 0,0 0-1 0 0,0-1 1 0 0,1 1 0 0 0,-1 0 0 0 0,0 0 0 0 0,0 0 0 0 0,0 1-1 0 0,1-1 1 0 0,-1 0 0 0 0,0 1 0 0 0,0-1 0 0 0,-2 2 0 0 0,-30 16 568 0 0,29-16-542 0 0,-9 7 149 0 0,0 1 1 0 0,1 0 0 0 0,0 1-1 0 0,1 0 1 0 0,0 1 0 0 0,-12 15 0 0 0,17-17-116 0 0,0-1 0 0 0,1 1-1 0 0,0-1 1 0 0,0 2 0 0 0,1-1 0 0 0,0 1 0 0 0,1 0 0 0 0,1 0 0 0 0,-5 20 0 0 0,7-22-121 0 0,0 1 0 0 0,1-1 0 0 0,0 1 0 0 0,0-1 0 0 0,3 15 0 0 0,-2-21 0 0 0,-1 0 0 0 0,1 0 0 0 0,0 0 0 0 0,-1-1 0 0 0,1 1 0 0 0,0 0 0 0 0,1 0 0 0 0,-1-1 0 0 0,0 1 0 0 0,1 0 0 0 0,0-1 0 0 0,-1 0 0 0 0,1 1 0 0 0,0-1 0 0 0,0 0 0 0 0,0 0 0 0 0,1 0 0 0 0,-1 0 0 0 0,0 0 0 0 0,1-1 0 0 0,4 3 0 0 0,-1-2 0 0 0,0 0 0 0 0,0-1 0 0 0,1 1 0 0 0,-1-1 0 0 0,0-1 0 0 0,1 1 0 0 0,-1-1 0 0 0,1 0 0 0 0,-1-1 0 0 0,1 1 0 0 0,-1-1 0 0 0,0-1 0 0 0,1 1 0 0 0,-1-1 0 0 0,0 0 0 0 0,0 0 0 0 0,0-1 0 0 0,0 0 0 0 0,-1 0 0 0 0,1 0 0 0 0,-1-1 0 0 0,1 0 0 0 0,-1 0 0 0 0,0 0 0 0 0,-1 0 0 0 0,6-7 0 0 0,3-5 0 0 0,22-36 0 0 0,-31 45 0 0 0,0-1 0 0 0,-1 0 0 0 0,0 1 0 0 0,0-2 0 0 0,0 1 0 0 0,-1 0 0 0 0,1-15 0 0 0,-1 7 0 0 0,-1 0 0 0 0,-3-32 0 0 0,2 43 0 0 0,-1 0 0 0 0,0 0 0 0 0,0 0 0 0 0,-1 0 0 0 0,1 0 0 0 0,-1 0 0 0 0,0 0 0 0 0,0 1 0 0 0,-1-1 0 0 0,0 1 0 0 0,1 0 0 0 0,-1-1 0 0 0,-5-4 0 0 0,6 8 0 0 0,0-1 0 0 0,0 1 0 0 0,0-1 0 0 0,-1 1 0 0 0,1 0 0 0 0,0 0 0 0 0,-1 0 0 0 0,1 0 0 0 0,-1 0 0 0 0,1 1 0 0 0,-1-1 0 0 0,1 1 0 0 0,-1-1 0 0 0,1 1 0 0 0,-1 0 0 0 0,1 0 0 0 0,-1 0 0 0 0,0 0 0 0 0,-4 1 0 0 0,-4 2 0 0 0,-1 0 0 0 0,-20 8 0 0 0,26-9 0 0 0,-10 4 0 0 0,-24 13 0 0 0,36-17 0 0 0,1 0 0 0 0,-1 0 0 0 0,1 0 0 0 0,-1 1 0 0 0,1-1 0 0 0,0 1 0 0 0,0 0 0 0 0,0 0 0 0 0,0 0 0 0 0,1 0 0 0 0,-1 1 0 0 0,-2 4 0 0 0,5-7-20 0 0,0 0 1 0 0,-1-1-1 0 0,1 1 0 0 0,0-1 0 0 0,0 1 1 0 0,0 0-1 0 0,0-1 0 0 0,0 1 0 0 0,-1 0 0 0 0,1-1 1 0 0,1 1-1 0 0,-1 0 0 0 0,0 0 0 0 0,0-1 1 0 0,0 1-1 0 0,0-1 0 0 0,0 1 0 0 0,0 0 1 0 0,1-1-1 0 0,-1 1 0 0 0,0 0 0 0 0,1-1 0 0 0,-1 1 1 0 0,0-1-1 0 0,2 2 0 0 0,-1-1-257 0 0,1 1 1 0 0,-1-1-1 0 0,1 0 0 0 0,-1 0 0 0 0,1 0 1 0 0,0 0-1 0 0,3 1 0 0 0,9 2-1259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6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143 200 6448 0 0,'0'0'585'0'0,"9"3"-298"0"0,-6-2-4 0 0,0-1 0 0 0,0 0 0 0 0,0 1 1 0 0,0-1-1 0 0,0 0 0 0 0,0-1 0 0 0,0 1 0 0 0,0 0 1 0 0,0-1-1 0 0,0 0 0 0 0,0 0 0 0 0,0 0 1 0 0,0 0-1 0 0,0 0 0 0 0,-1 0 0 0 0,1-1 0 0 0,0 1 1 0 0,-1-1-1 0 0,1 0 0 0 0,-1 0 0 0 0,0 0 0 0 0,1 0 1 0 0,2-4-1 0 0,0 0-262 0 0,0 1-1 0 0,0-1 1 0 0,0 0 0 0 0,-1 0 0 0 0,0 0 0 0 0,0 0-1 0 0,-1-1 1 0 0,0 0 0 0 0,0 0 0 0 0,2-8 0 0 0,-4 11 137 0 0,0 0 0 0 0,0 0 0 0 0,-1 0 0 0 0,0 0 0 0 0,1 0 0 0 0,-2 0 0 0 0,1 1 0 0 0,0-1 0 0 0,-1 0 0 0 0,0 0 0 0 0,0 0 1 0 0,0 0-1 0 0,0 1 0 0 0,0-1 0 0 0,-1 0 0 0 0,0 1 0 0 0,0-1 0 0 0,0 1 0 0 0,0 0 0 0 0,0 0 0 0 0,-5-5 0 0 0,6 6-19 0 0,-1 1-1 0 0,0 0 0 0 0,0-1 1 0 0,0 1-1 0 0,0 0 0 0 0,0 0 1 0 0,0 0-1 0 0,0 0 0 0 0,0 0 1 0 0,-1 1-1 0 0,1-1 0 0 0,0 1 0 0 0,0-1 1 0 0,-1 1-1 0 0,1 0 0 0 0,0 0 1 0 0,-1 0-1 0 0,1 0 0 0 0,0 0 1 0 0,0 1-1 0 0,-1-1 0 0 0,1 0 0 0 0,0 1 1 0 0,-3 1-1 0 0,-1 0 42 0 0,0 0-1 0 0,0 1 1 0 0,0 0 0 0 0,0 0-1 0 0,0 0 1 0 0,1 1-1 0 0,-8 6 1 0 0,3-2 19 0 0,0 1 0 0 0,0 0 0 0 0,1 1 0 0 0,1 0 0 0 0,-1 1 0 0 0,-9 16 0 0 0,10-13-132 0 0,1 1 0 0 0,0 0-1 0 0,2-1 1 0 0,-7 24 0 0 0,5-7 3 0 0,2-9 3 0 0,1 0 1 0 0,-3 36-1 0 0,7-52-70 0 0,0-1-1 0 0,0 0 0 0 0,1 0 1 0 0,-1 0-1 0 0,1 0 0 0 0,0 1 1 0 0,0-1-1 0 0,1 0 1 0 0,0-1-1 0 0,-1 1 0 0 0,2 0 1 0 0,-1 0-1 0 0,1-1 0 0 0,-1 1 1 0 0,1-1-1 0 0,6 7 0 0 0,-6-9-2 0 0,-1 0 0 0 0,1 0 0 0 0,0 0 0 0 0,0 0 0 0 0,0 0 0 0 0,0-1 0 0 0,0 0 0 0 0,1 1 0 0 0,-1-1 0 0 0,0 0 0 0 0,1-1 0 0 0,-1 1 0 0 0,0-1 0 0 0,1 1 0 0 0,-1-1 0 0 0,1 0 0 0 0,-1 0 0 0 0,1 0 0 0 0,5-2 0 0 0,0 0 0 0 0,1 0 0 0 0,0-1 0 0 0,-1 0 0 0 0,0 0 0 0 0,15-9 0 0 0,-16 8-66 0 0,0-1-1 0 0,-1 0 1 0 0,0-1 0 0 0,0 0-1 0 0,7-8 1 0 0,30-37-559 0 0,-23 24 496 0 0,-17 24 149 0 0,-1-1-1 0 0,0 0 1 0 0,0 0 0 0 0,0 0-1 0 0,-1 0 1 0 0,1 0-1 0 0,-1-1 1 0 0,0 1 0 0 0,2-10-1 0 0,-3 9 100 0 0,-4 6 5 0 0,-3 3-67 0 0,3-2-36 0 0,0 1 0 0 0,0 0 0 0 0,0 0 0 0 0,0 0-1 0 0,0 0 1 0 0,1 0 0 0 0,-1 1 0 0 0,1-1 0 0 0,0 1 0 0 0,0 0-1 0 0,0-1 1 0 0,1 1 0 0 0,-1 0 0 0 0,1 0 0 0 0,-1 5 0 0 0,1-6 101 0 0,1 0 0 0 0,0 0 0 0 0,0 0 0 0 0,0 0 0 0 0,1-1 0 0 0,-1 1 0 0 0,1 0 0 0 0,0 3 0 0 0,-1-5-134 0 0,0 0 0 0 0,1 0 0 0 0,-1 0 0 0 0,0 0 1 0 0,0 0-1 0 0,1 0 0 0 0,-1 0 0 0 0,0-1 0 0 0,1 1 0 0 0,-1 0 0 0 0,1 0 0 0 0,-1 0 0 0 0,1 0 0 0 0,0-1 0 0 0,-1 1 0 0 0,1 0 0 0 0,0-1 0 0 0,0 1 0 0 0,-1 0 0 0 0,1-1 0 0 0,0 1 0 0 0,0-1 1 0 0,0 1-1 0 0,0-1 0 0 0,1 1 0 0 0,-1-1-32 0 0,1 1 12 0 0,1-1 0 0 0,-1 1 0 0 0,0-1 0 0 0,1 0 1 0 0,-1 0-1 0 0,0 0 0 0 0,1 0 0 0 0,-1 0 0 0 0,0 0 0 0 0,1-1 1 0 0,-1 1-1 0 0,0-1 0 0 0,4-1 0 0 0,1-2 112 0 0,-1 1 0 0 0,0-1 0 0 0,0-1 0 0 0,0 1 0 0 0,-1-1 0 0 0,1 0 0 0 0,-1 0 0 0 0,6-8-1 0 0,1-1-6 0 0,-9 10-72 0 0,0 1-1 0 0,-1-1 0 0 0,0 1 1 0 0,0-1-1 0 0,3-5 1 0 0,8-14-118 0 0,-8 16-4 0 0,0 0 0 0 0,-1 0 1 0 0,6-10-1 0 0,7-14 66 0 0,-9 49-5 0 0,-7-14 60 0 0,0-2 0 0 0,-1 0 0 0 0,1-1 0 0 0,0 1 0 0 0,0 0 0 0 0,-1-1 0 0 0,1 1 0 0 0,0 0 0 0 0,0-1 0 0 0,0 0 0 0 0,1 1 0 0 0,1 1 0 0 0,-1-2 1 0 0,-1 0-1 0 0,1 0 1 0 0,-1-1 0 0 0,1 1-1 0 0,0-1 1 0 0,-1 1-1 0 0,1-1 1 0 0,0 0 0 0 0,-1 0-1 0 0,1 0 1 0 0,0 0-1 0 0,-1 0 1 0 0,1 0 0 0 0,0 0-1 0 0,-1 0 1 0 0,1 0-1 0 0,0-1 1 0 0,-1 1-1 0 0,1-1 1 0 0,-1 0 0 0 0,1 1-1 0 0,0-1 1 0 0,1-1-1 0 0,5-3 34 0 0,-1 0 0 0 0,0 0 0 0 0,9-10-1 0 0,-1 2 18 0 0,0 0-55 0 0,20-22 1 0 0,-12 11-62 0 0,-19 19 70 0 0,-3 4 0 0 0,1-1 0 0 0,-1 0 0 0 0,1 1 0 0 0,0-1 0 0 0,0 1 0 0 0,-1 0 0 0 0,1-1 0 0 0,0 1 0 0 0,0 0 0 0 0,5-2 0 0 0,-7 3-6 0 0,0 0 1 0 0,1 0-1 0 0,-1 0 0 0 0,0 0 0 0 0,1 0 0 0 0,-1 0 1 0 0,0 0-1 0 0,1 0 0 0 0,-1 0 0 0 0,0 0 0 0 0,1 0 1 0 0,-1 1-1 0 0,1-1 0 0 0,-1 0 0 0 0,0 0 0 0 0,1 0 1 0 0,-1 0-1 0 0,0 0 0 0 0,0 1 0 0 0,1-1 0 0 0,-1 0 1 0 0,0 0-1 0 0,1 1 0 0 0,-1-1 0 0 0,0 0 0 0 0,0 0 1 0 0,1 1-1 0 0,-1-1 0 0 0,0 0 0 0 0,0 1 0 0 0,0-1 0 0 0,0 0 1 0 0,1 1-1 0 0,-1-1 0 0 0,0 1 0 0 0,3 11-46 0 0,-3 47 111 0 0,0-54-75 0 0,1 12-1133 0 0,2-6-4575 0 0,3-2-2062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18 305 3680 0 0,'0'0'167'0'0,"3"-6"26"0"0,4-25 14974 0 0,-8 61-13203 0 0,-1-3-1409 0 0,-21 114 1210 0 0,22-126-1685 0 0,1 0 0 0 0,0 1-1 0 0,2-1 1 0 0,3 20 0 0 0,-5-35-76 0 0,0 1-1 0 0,1 0 1 0 0,-1 0 0 0 0,0-1-1 0 0,1 1 1 0 0,-1 0 0 0 0,0-1 0 0 0,1 1-1 0 0,-1 0 1 0 0,1-1 0 0 0,-1 1-1 0 0,1-1 1 0 0,0 2 0 0 0,2 1-3 0 0,-2-2 1 0 0,-1 0 0 0 0,0-1-1 0 0,0 1 1 0 0,0-1-1 0 0,1 1 1 0 0,-1-1 0 0 0,0 0-1 0 0,1 1 1 0 0,-1-1 0 0 0,0 1-1 0 0,1-1 1 0 0,-1 1 0 0 0,1-1-1 0 0,-1 0 1 0 0,1 1 0 0 0,-1-1-1 0 0,1 0 1 0 0,-1 0-1 0 0,1 1 1 0 0,-1-1 0 0 0,1 0-1 0 0,-1 0 1 0 0,1 0 0 0 0,-1 1-1 0 0,1-1 1 0 0,-1 0 0 0 0,1 0-1 0 0,-1 0 1 0 0,1 0 0 0 0,0 0-1 0 0,-1 0 1 0 0,1 0-1 0 0,-1 0 1 0 0,1-1 0 0 0,-1 1-1 0 0,1 0 1 0 0,-1 0 0 0 0,1 0-1 0 0,-1-1 1 0 0,1 1 0 0 0,-1 0-1 0 0,1 0 1 0 0,-1-1 0 0 0,1 1-1 0 0,0-1-11 0 0,3-1 16 0 0,-1 0 0 0 0,0-1 1 0 0,1 1-1 0 0,-1-1 0 0 0,0 0 0 0 0,0 0 0 0 0,4-6 0 0 0,17-27 68 0 0,-14 21-61 0 0,44-70 51 0 0,-24 40-69 0 0,44-60-606 0 0,-22 32 693 0 0,-36 49 106 0 0,1 0 1 0 0,22-24 0 0 0,-8 14-139 0 0,1-1-1958 0 0,-9 13-5309 0 0,-13 15 661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110 144 10336 0 0,'0'0'472'0'0,"-1"0"-10"0"0,-2 0 538 0 0,18-15 1732 0 0,-8 8-2512 0 0,0 1 1 0 0,0-1-1 0 0,0 0 0 0 0,-1 0 0 0 0,0-1 0 0 0,-1 0 0 0 0,7-11 0 0 0,-12 17-210 0 0,1 0-1 0 0,0 0 0 0 0,-1 0 0 0 0,1 0 1 0 0,-1 0-1 0 0,0 0 0 0 0,0 0 0 0 0,0 0 1 0 0,0 0-1 0 0,0 0 0 0 0,0 0 0 0 0,-1 0 0 0 0,1 0 1 0 0,-1 0-1 0 0,1 0 0 0 0,-1 0 0 0 0,-1-3 1 0 0,1 3-5 0 0,0 1 1 0 0,1 0-1 0 0,-1-1 1 0 0,0 1 0 0 0,0 0-1 0 0,0 0 1 0 0,0 0 0 0 0,0 0-1 0 0,0 0 1 0 0,0 0 0 0 0,-1 0-1 0 0,1 0 1 0 0,0 0-1 0 0,-1 1 1 0 0,1-1 0 0 0,0 0-1 0 0,-1 1 1 0 0,1-1 0 0 0,-1 1-1 0 0,1 0 1 0 0,0-1 0 0 0,-1 1-1 0 0,-1 0 1 0 0,-2 0 91 0 0,1 1 1 0 0,-1 0-1 0 0,1 0 1 0 0,-1 0-1 0 0,1 0 1 0 0,0 1-1 0 0,0 0 0 0 0,0 0 1 0 0,0 0-1 0 0,0 0 1 0 0,0 1-1 0 0,0 0 1 0 0,1-1-1 0 0,-6 6 1 0 0,-3 4 149 0 0,1 0 1 0 0,-16 22 0 0 0,23-28-231 0 0,1 0 0 0 0,-1 0 0 0 0,1 0 0 0 0,0 1 0 0 0,1-1 0 0 0,0 1 0 0 0,0-1 0 0 0,0 1 0 0 0,0 7 0 0 0,1-12-16 0 0,1 0 0 0 0,-1 0 0 0 0,1 0 0 0 0,0 1 0 0 0,0-1-1 0 0,0 0 1 0 0,0 0 0 0 0,1 0 0 0 0,-1 0 0 0 0,1 0 0 0 0,-1 1 0 0 0,1-1 0 0 0,-1 0 0 0 0,1 0 0 0 0,0 0-1 0 0,0-1 1 0 0,0 1 0 0 0,0 0 0 0 0,1 0 0 0 0,-1 0 0 0 0,0-1 0 0 0,1 1 0 0 0,-1-1 0 0 0,1 1-1 0 0,0-1 1 0 0,-1 1 0 0 0,1-1 0 0 0,0 0 0 0 0,0 0 0 0 0,0 0 0 0 0,3 1 0 0 0,1 0 76 0 0,0-1 0 0 0,0 1 0 0 0,1-1 0 0 0,-1-1 1 0 0,0 1-1 0 0,1-1 0 0 0,-1-1 0 0 0,0 1 0 0 0,1-1 0 0 0,-1 0 1 0 0,0 0-1 0 0,9-4 0 0 0,6-2-34 0 0,0-2 0 0 0,23-14-1 0 0,-9 6 21 0 0,-19 9-131 0 0,-1 0 0 0 0,0 0 0 0 0,-1-2 0 0 0,27-21 0 0 0,-40 30-120 0 0,-7 23-196 0 0,2-10 311 0 0,1-2 767 0 0,10-20-339 0 0,-2 4-312 0 0,0 1 0 0 0,0-1 0 0 0,7-5 0 0 0,4-4 21 0 0,0-1-1125 0 0,-9 5-178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8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7832 0 0,'0'0'602'0'0,"-1"2"-395"0"0,-10 9 2911 0 0,1 0 0 0 0,-12 20 0 0 0,-30 61 924 0 0,43-76-3689 0 0,-4 13 23 0 0,0 0 1 0 0,-11 43-1 0 0,16-33-376 0 0,-2 6 0 0 0,3-25 87 0 0,0 1 0 0 0,2 0 0 0 0,0 1 0 0 0,2-1 0 0 0,-2 24 0 0 0,5-44-65 0 0,0 0 0 0 0,0 0 0 0 0,0-1 0 0 0,0 1 1 0 0,0 0-1 0 0,0 0 0 0 0,0 0 0 0 0,0-1 1 0 0,0 1-1 0 0,1 0 0 0 0,-1 0 0 0 0,0-1 0 0 0,0 1 1 0 0,1 0-1 0 0,-1-1 0 0 0,1 1 0 0 0,-1 0 1 0 0,0-1-1 0 0,1 1 0 0 0,-1 0 0 0 0,1-1 0 0 0,0 1 1 0 0,-1-1-1 0 0,1 1 0 0 0,-1-1 0 0 0,1 1 1 0 0,0-1-1 0 0,1 1 0 0 0,-1-1-5 0 0,0 0 1 0 0,0 0-1 0 0,0 0 0 0 0,1 0 1 0 0,-1 0-1 0 0,0 0 0 0 0,0 0 0 0 0,0 0 1 0 0,1-1-1 0 0,-1 1 0 0 0,0 0 1 0 0,0-1-1 0 0,0 1 0 0 0,0-1 1 0 0,0 1-1 0 0,0-1 0 0 0,0 0 1 0 0,1 0-1 0 0,79-48 520 0 0,-37 26-537 0 0,-42 22-11 0 0,0 1 1 0 0,-1-1-1 0 0,1 0 0 0 0,0 0 0 0 0,0 1 1 0 0,0-1-1 0 0,-1 1 0 0 0,1 0 0 0 0,0 0 1 0 0,0-1-1 0 0,0 1 0 0 0,0 0 0 0 0,0 0 1 0 0,0 1-1 0 0,-1-1 0 0 0,1 0 0 0 0,0 1 1 0 0,0-1-1 0 0,0 1 0 0 0,-1-1 0 0 0,1 1 1 0 0,0 0-1 0 0,0 0 0 0 0,-1 0 0 0 0,1 0 1 0 0,-1 0-1 0 0,1 0 0 0 0,-1 0 0 0 0,1 1 1 0 0,-1-1-1 0 0,2 3 0 0 0,-2-3 11 0 0,0 1 0 0 0,0-1 0 0 0,0 0 0 0 0,0 1 0 0 0,0 0 0 0 0,0-1 0 0 0,0 1 0 0 0,-1-1 0 0 0,1 1 0 0 0,-1 0 0 0 0,1 0 0 0 0,-1-1 0 0 0,0 1 0 0 0,0 0 0 0 0,0 0 0 0 0,0-1 0 0 0,0 1 0 0 0,0 0 0 0 0,0 0 0 0 0,0-1 0 0 0,-1 1 0 0 0,1 0 0 0 0,0-1 0 0 0,-2 3 0 0 0,0 2 0 0 0,-1 0 0 0 0,0-1 0 0 0,-1 1 0 0 0,1-1 0 0 0,-6 6 0 0 0,1-1-24 0 0,4-3 76 0 0,-1-1 0 0 0,0 0 1 0 0,-1 0-1 0 0,1 0 0 0 0,-1-1 0 0 0,-11 8 1 0 0,8-8-131 0 0,1 0 1 0 0,-18 6-1 0 0,23-9 95 0 0,0-1 0 0 0,1-1-1 0 0,-1 1 1 0 0,0 0 0 0 0,0-1-1 0 0,0 1 1 0 0,0-1 0 0 0,0 0-1 0 0,0 0 1 0 0,0 0 0 0 0,0 0-1 0 0,0-1 1 0 0,-4 0 0 0 0,7 1-20 0 0,-1 0 1 0 0,1 0 0 0 0,-1-1-1 0 0,1 1 1 0 0,0 0-1 0 0,-1 0 1 0 0,1-1 0 0 0,-1 1-1 0 0,1 0 1 0 0,0-1-1 0 0,-1 1 1 0 0,1 0 0 0 0,0-1-1 0 0,0 1 1 0 0,-1 0-1 0 0,1-1 1 0 0,0 1 0 0 0,0-1-1 0 0,-1 1 1 0 0,1 0-1 0 0,0-1 1 0 0,0 1 0 0 0,0-1-1 0 0,0 1 1 0 0,0-1-1 0 0,0 1 1 0 0,0-1 0 0 0,0 1-1 0 0,0-1 1 0 0,0 1-1 0 0,0-1 1 0 0,0 1 0 0 0,0 0-1 0 0,0-1 1 0 0,0 1-1 0 0,0-1 1 0 0,0 1 0 0 0,0-1-1 0 0,1 1 1 0 0,-1 0-1 0 0,0-1 1 0 0,0 1 0 0 0,1-1-1 0 0,-1 1 1 0 0,1-1-1 0 0,-1 1-7 0 0,4-10-78 0 0,-2 7-302 0 0,-1 0 0 0 0,1 0-1 0 0,-1 0 1 0 0,1 0 0 0 0,0 1 0 0 0,4-6 0 0 0,3-1-1045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8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27 4144 0 0,'0'0'191'0'0,"-2"0"489"0"0,0 2 673 0 0,0-1 0 0 0,0 0 1 0 0,0 1-1 0 0,0-1 1 0 0,1 1-1 0 0,-1-1 1 0 0,0 1-1 0 0,-2 3 1 0 0,-9 20 3254 0 0,9-12-4840 0 0,1 1-1 0 0,-3 16 1 0 0,2-4 1196 0 0,2-16-617 0 0,1-1 0 0 0,-1 15-1 0 0,2-23 118 0 0,2-1-392 0 0,-1 0-65 0 0,-1 1-1 0 0,1-1 0 0 0,0 0 0 0 0,0 0 1 0 0,0 0-1 0 0,-1 0 0 0 0,1 0 0 0 0,0 0 1 0 0,0 0-1 0 0,0-1 0 0 0,-1 1 1 0 0,1 0-1 0 0,0 0 0 0 0,0-1 0 0 0,-1 1 1 0 0,1 0-1 0 0,0-1 0 0 0,0 1 0 0 0,-1 0 1 0 0,2-2-1 0 0,1 0 14 0 0,4-1-2 0 0,0-1-1 0 0,-1 1 0 0 0,1-2 1 0 0,-1 1-1 0 0,0-1 0 0 0,0 0 1 0 0,0 0-1 0 0,9-12 0 0 0,0-1 24 0 0,18-33 0 0 0,-10 13-39 0 0,-18 28-1 0 0,-4 8-10 0 0,0 1-1 0 0,0-1 0 0 0,0 0 1 0 0,0 0-1 0 0,0 0 0 0 0,0 1 1 0 0,0-1-1 0 0,1 0 0 0 0,-1 1 1 0 0,4-3-1 0 0,-5 4-350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2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117 119 2304 0 0,'1'-2'7287'0'0,"3"-10"-2338"0"0,-1 10-4872 0 0,0-1 0 0 0,-1 1 0 0 0,1-1 0 0 0,-1 0 1 0 0,0 0-1 0 0,0 0 0 0 0,0 0 0 0 0,-1 0 0 0 0,3-5 1 0 0,-2 1-78 0 0,-1 4 182 0 0,-1 0 0 0 0,1 0 0 0 0,-1 0 0 0 0,0 0 0 0 0,0 0 1 0 0,0 0-1 0 0,-1 0 0 0 0,1 0 0 0 0,-1 0 0 0 0,1 0 1 0 0,-1 0-1 0 0,0 0 0 0 0,0 0 0 0 0,-1 0 0 0 0,1 0 1 0 0,-2-3-1 0 0,2 5-92 0 0,0 0 1 0 0,0 1 0 0 0,0-1 0 0 0,0 0-1 0 0,0 0 1 0 0,0 0 0 0 0,0 1-1 0 0,0-1 1 0 0,0 0 0 0 0,0 1-1 0 0,-1-1 1 0 0,1 1 0 0 0,0-1 0 0 0,0 1-1 0 0,0 0 1 0 0,-1-1 0 0 0,1 1-1 0 0,0 0 1 0 0,0 0 0 0 0,-1 0-1 0 0,1 0 1 0 0,0 0 0 0 0,-1 0 0 0 0,1 1-1 0 0,0-1 1 0 0,0 0 0 0 0,0 0-1 0 0,-1 1 1 0 0,1-1 0 0 0,0 1-1 0 0,0-1 1 0 0,0 1 0 0 0,0 0 0 0 0,0-1-1 0 0,-2 2 1 0 0,-3 3 69 0 0,-1 0-1 0 0,1 0 1 0 0,0 1 0 0 0,0 0-1 0 0,1 0 1 0 0,0 0 0 0 0,0 1-1 0 0,0-1 1 0 0,-6 14 0 0 0,5-8 9 0 0,0 1 0 0 0,1 0 0 0 0,0 0 0 0 0,-5 26 1 0 0,9-30-163 0 0,1-1 0 0 0,-1 0 1 0 0,2 10-1 0 0,-1-2 44 0 0,0-12-44 0 0,1 5-3 0 0,9 7-5 0 0,-9-15-13 0 0,-1 0 0 0 0,1 0 0 0 0,0 0 0 0 0,-1 0 0 0 0,1-1 0 0 0,0 1 0 0 0,0 0 0 0 0,-1-1 0 0 0,1 1 0 0 0,0 0 0 0 0,0-1 0 0 0,0 1 0 0 0,0-1 0 0 0,0 1 0 0 0,0-1 0 0 0,0 1 0 0 0,0-1 0 0 0,0 0 0 0 0,0 0 0 0 0,0 1-1 0 0,0-1 1 0 0,2 0 0 0 0,-1 0 3 0 0,0-1-1 0 0,0 1 0 0 0,0-1 0 0 0,0 1 0 0 0,-1-1 0 0 0,1 1 0 0 0,0-1 0 0 0,0 0 0 0 0,0 0 1 0 0,-1 0-1 0 0,3-2 0 0 0,3-2-244 0 0,-1-1-1 0 0,0 1 1 0 0,0-1 0 0 0,8-13 0 0 0,-1 2-447 0 0,3-5-373 0 0,27-46 0 0 0,-7-9 941 0 0,-31 61 536 0 0,-7 13 494 0 0,-4 6-473 0 0,1 2-293 0 0,0 0 0 0 0,1 1 1 0 0,0 0-1 0 0,0 0 0 0 0,0 0 1 0 0,0 0-1 0 0,-4 13 1 0 0,4-8-10 0 0,0-1 1 0 0,1 1 0 0 0,1 0 0 0 0,-3 15-1 0 0,5-16-87 0 0,-1 0 0 0 0,2 0 0 0 0,1 17 0 0 0,-2-26-43 0 0,0 0 1 0 0,1-1-1 0 0,-1 1 0 0 0,0 0 0 0 0,0 0 0 0 0,0-1 1 0 0,1 1-1 0 0,-1 0 0 0 0,0 0 0 0 0,1-1 0 0 0,-1 1 0 0 0,1 0 1 0 0,-1-1-1 0 0,1 1 0 0 0,-1-1 0 0 0,1 1 0 0 0,-1 0 0 0 0,1-1 1 0 0,-1 1-1 0 0,1-1 0 0 0,0 1 0 0 0,-1-1 0 0 0,1 0 1 0 0,0 1-1 0 0,0-1 0 0 0,-1 0 0 0 0,1 0 0 0 0,0 1 0 0 0,1-1 1 0 0,16-1-689 0 0,-14-1 578 0 0,0 0 1 0 0,1 1-1 0 0,-1-1 0 0 0,0-1 0 0 0,0 1 0 0 0,0-1 0 0 0,0 0 0 0 0,-1 1 1 0 0,1-2-1 0 0,-1 1 0 0 0,0 0 0 0 0,0-1 0 0 0,5-6 0 0 0,2-6-41 0 0,-1 1-1 0 0,9-24 0 0 0,-10 22 164 0 0,12-21-1 0 0,-14 26-1 0 0,-5 9 2 0 0,0 0 0 0 0,1 0 1 0 0,-1 0-1 0 0,1 0 0 0 0,3-4 1 0 0,-8 10 107 0 0,1 1 0 0 0,1 0 0 0 0,-1-1 0 0 0,1 1-1 0 0,-2 5 1 0 0,-5 13 361 0 0,3-13-336 0 0,2-1 0 0 0,-1 1 0 0 0,1 0 0 0 0,0 0 0 0 0,1 0-1 0 0,0 0 1 0 0,-1 14 0 0 0,-4 17 114 0 0,9-35-238 0 0,-1-4-8 0 0,-1-1 0 0 0,1 0 0 0 0,0 0 0 0 0,-1 1 1 0 0,1-1-1 0 0,0 0 0 0 0,-1 0 0 0 0,1 0 0 0 0,0 0 0 0 0,0 0 0 0 0,-1 0 1 0 0,1 0-1 0 0,0 0 0 0 0,0 0 0 0 0,-1 0 0 0 0,1-1 0 0 0,0 1 0 0 0,0-1 0 0 0,-1 1 2 0 0,4-1-21 0 0,-1 0-1 0 0,1-1 1 0 0,-1 1-1 0 0,1-1 1 0 0,-1 0 0 0 0,0 0-1 0 0,0-1 1 0 0,0 1-1 0 0,0 0 1 0 0,0-1 0 0 0,2-3-1 0 0,5-6-349 0 0,11-19 1 0 0,-12 18-54 0 0,-2 1 224 0 0,0 1 0 0 0,-1-1 0 0 0,-1-1 0 0 0,5-15-1 0 0,-9 24 212 0 0,-1 3 151 0 0,-1 10 36 0 0,-1 1-340 0 0,0 1 0 0 0,1-1 0 0 0,-1 1 1 0 0,2 0-1 0 0,0-1 0 0 0,2 20 0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104 204 11832 0 0,'0'0'4241'0'0,"7"-5"-2709"0"0,-4 3-1344 0 0,12-10 500 0 0,21-22-1 0 0,-33 31-669 0 0,1-1 0 0 0,-1 0 0 0 0,0-1 0 0 0,0 1 0 0 0,0 0 0 0 0,-1-1-1 0 0,0 1 1 0 0,0-1 0 0 0,0 0 0 0 0,2-10 0 0 0,-2 7 136 0 0,-1 6-36 0 0,-1 0 0 0 0,1 0 0 0 0,-1-1 0 0 0,0 1 0 0 0,0 0 0 0 0,0 0 0 0 0,0-3 0 0 0,-1 0 51 0 0,1-1-1 0 0,-1 1 0 0 0,-1 0 1 0 0,-2-9-1 0 0,2 11-77 0 0,1 1 0 0 0,0 0 0 0 0,-1-1 1 0 0,1 1-1 0 0,-1 0 0 0 0,0 0 0 0 0,0 0 1 0 0,0 0-1 0 0,0 1 0 0 0,0-1 0 0 0,-4-2 0 0 0,5 3-64 0 0,0 1 1 0 0,0 0-1 0 0,0-1 0 0 0,-1 1 0 0 0,1 0 0 0 0,0 0 0 0 0,0 0 0 0 0,-1 0 0 0 0,1 0 0 0 0,0 0 0 0 0,0 0 0 0 0,-1 0 1 0 0,1 0-1 0 0,0 1 0 0 0,0-1 0 0 0,0 0 0 0 0,0 1 0 0 0,-1-1 0 0 0,1 1 0 0 0,0-1 0 0 0,0 1 0 0 0,0 0 0 0 0,0-1 1 0 0,0 1-1 0 0,-1 1 0 0 0,-2 1 50 0 0,0 1 0 0 0,0 0 0 0 0,0-1 1 0 0,-5 8-1 0 0,4-4 19 0 0,-9 11 153 0 0,1 0 1 0 0,1 2-1 0 0,0-1 1 0 0,1 2 0 0 0,-12 33-1 0 0,7 2-126 0 0,15-49-117 0 0,-1 0 0 0 0,2 0 0 0 0,-1 0 0 0 0,1 0 0 0 0,0 0-1 0 0,1 8 1 0 0,-1-14-8 0 0,0 0 0 0 0,0 0-1 0 0,1 0 1 0 0,-1 0 0 0 0,0 0 0 0 0,0 0-1 0 0,1 0 1 0 0,-1 0 0 0 0,1 0-1 0 0,-1 0 1 0 0,1 0 0 0 0,-1-1 0 0 0,1 1-1 0 0,0 0 1 0 0,-1 0 0 0 0,1-1-1 0 0,0 1 1 0 0,0 0 0 0 0,-1 0 0 0 0,1-1-1 0 0,0 1 1 0 0,0-1 0 0 0,1 1 0 0 0,0 0-83 0 0,0-1 1 0 0,0 0 0 0 0,-1 1 0 0 0,1-1-1 0 0,0 0 1 0 0,0 0 0 0 0,0 0 0 0 0,0 0-1 0 0,-1 0 1 0 0,1-1 0 0 0,0 1 0 0 0,2-1-1 0 0,1-1-318 0 0,0 0 0 0 0,0 0-1 0 0,0 0 1 0 0,0 0 0 0 0,-1-1-1 0 0,1 0 1 0 0,-1 0 0 0 0,5-5-1 0 0,4-5-2738 0 0,19-30 0 0 0,-20 27-9 0 0,3-5-1649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93 184 15632 0 0,'-1'2'150'0'0,"0"0"1"0"0,0 0-1 0 0,1 0 0 0 0,-1 0 1 0 0,0 0-1 0 0,1 0 1 0 0,-1 1-1 0 0,1-1 1 0 0,0 0-1 0 0,0 3 1 0 0,-2 10-87 0 0,1-2 85 0 0,4-11-30 0 0,-2-2-68 0 0,0 1 662 0 0,8 0-231 0 0,-8 0-472 0 0,0-1 0 0 0,0 0 1 0 0,-1 0-1 0 0,1 0 1 0 0,0 1-1 0 0,-1-1 0 0 0,1 0 1 0 0,0 0-1 0 0,-1 0 0 0 0,1 0 1 0 0,0 0-1 0 0,0 0 1 0 0,-1-1-1 0 0,1 1 0 0 0,0 0 1 0 0,-1 0-1 0 0,1 0 1 0 0,0-1-1 0 0,-1 1 0 0 0,1 0 1 0 0,0-1-1 0 0,0 0 0 0 0,12-8 63 0 0,-1-1 0 0 0,0 0-1 0 0,14-17 1 0 0,-9 10-25 0 0,-12 10-42 0 0,-1 0 0 0 0,1 0 0 0 0,-1 0 0 0 0,-1 0 0 0 0,1-1 0 0 0,-2 0 0 0 0,1 1-1 0 0,2-14 1 0 0,-2 11 65 0 0,-1-1 0 0 0,0 0-1 0 0,0 1 1 0 0,-1-1 0 0 0,-1-15-1 0 0,0 26-35 0 0,0-1 0 0 0,0 1-1 0 0,0 0 1 0 0,0-1 0 0 0,0 1-1 0 0,0-1 1 0 0,0 1 0 0 0,0 0-1 0 0,-1-1 1 0 0,1 1 0 0 0,0 0-1 0 0,0-1 1 0 0,0 1 0 0 0,-1 0-1 0 0,1-1 1 0 0,0 1 0 0 0,0 0-1 0 0,-1-1 1 0 0,1 1 0 0 0,0 0-1 0 0,-1 0 1 0 0,1-1 0 0 0,0 1-1 0 0,-1 0 1 0 0,1 0 0 0 0,0 0-1 0 0,-1 0 1 0 0,1-1 0 0 0,-1 1-1 0 0,1 0 1 0 0,0 0-1 0 0,-1 0 1 0 0,1 0 0 0 0,-1 0-1 0 0,1 0 1 0 0,0 0 0 0 0,-1 0-1 0 0,1 0 1 0 0,0 0 0 0 0,-1 0-1 0 0,1 0 1 0 0,-1 1 0 0 0,1-1-1 0 0,0 0 1 0 0,-1 0 0 0 0,1 0-1 0 0,0 0 1 0 0,-1 1 0 0 0,1-1-1 0 0,0 0 1 0 0,-1 0 0 0 0,1 0-1 0 0,0 1 1 0 0,-1-1 0 0 0,1 0-1 0 0,-1 1 1 0 0,-17 17 661 0 0,-44 62 568 0 0,58-75-1170 0 0,-1 4 109 0 0,-1 0 1 0 0,1 1 0 0 0,1-1 0 0 0,-6 17 0 0 0,-4 11 230 0 0,-4 3-317 0 0,2 2 1 0 0,1 0-1 0 0,3 1 0 0 0,1 0 1 0 0,3 1-1 0 0,-6 65 0 0 0,14-103-127 0 0,0 0-1 0 0,0 0 1 0 0,0 1 0 0 0,1-1-1 0 0,-1 0 1 0 0,2 0-1 0 0,-1 1 1 0 0,1-1-1 0 0,0 0 1 0 0,0-1 0 0 0,0 1-1 0 0,1 0 1 0 0,0-1-1 0 0,0 1 1 0 0,0-1 0 0 0,1 0-1 0 0,0 0 1 0 0,0 0-1 0 0,0 0 1 0 0,8 6 0 0 0,-11-11-41 0 0,-1 1 0 0 0,1 0 1 0 0,-1-1-1 0 0,1 1 0 0 0,-1-1 1 0 0,1 1-1 0 0,0-1 0 0 0,-1 1 1 0 0,1-1-1 0 0,-1 0 0 0 0,1 1 1 0 0,0-1-1 0 0,0 0 1 0 0,-1 0-1 0 0,1 1 0 0 0,0-1 1 0 0,-1 0-1 0 0,1 0 0 0 0,0 0 1 0 0,0 0-1 0 0,-1 0 0 0 0,1 0 1 0 0,0 0-1 0 0,0 0 0 0 0,-1 0 1 0 0,1 0-1 0 0,0 0 1 0 0,-1-1-1 0 0,1 1 0 0 0,0 0 1 0 0,-1 0-1 0 0,1-1 0 0 0,0 1 1 0 0,-1 0-1 0 0,1-1 0 0 0,0 1 1 0 0,-1-1-1 0 0,1 1 0 0 0,0-1 1 0 0,5-3-203 0 0,20-11-210 0 0,-24 14 315 0 0,-2 0 120 0 0,0 1-1 0 0,1-1 1 0 0,-1 1-1 0 0,0 0 0 0 0,0-1 1 0 0,0 1-1 0 0,0 0 1 0 0,1-1-1 0 0,-1 1 0 0 0,0 0 1 0 0,0-1-1 0 0,1 1 1 0 0,-1 0-1 0 0,0-1 0 0 0,1 1 1 0 0,-1 0-1 0 0,0 0 1 0 0,1 0-1 0 0,-1-1 0 0 0,1 1 1 0 0,-1 0-1 0 0,0 0 1 0 0,1 0-1 0 0,-1 0 0 0 0,0 0 1 0 0,1-1-1 0 0,-1 1 1 0 0,1 0-1 0 0,-1 0 0 0 0,1 0 1 0 0,-1 0-1 0 0,1 0 1 0 0,12 1-845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8.79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764 0 20471 0 0,'0'0'1562'0'0,"-8"1"-894"0"0,5 0-631 0 0,0 1 0 0 0,0-1 0 0 0,0 1 0 0 0,1-1 0 0 0,-1 1 0 0 0,1 0 0 0 0,-1 0 0 0 0,1 0 0 0 0,0 0 0 0 0,-3 4 0 0 0,-21 29 1684 0 0,23-30-1423 0 0,-60 92 2182 0 0,-9 15-1563 0 0,42-72-768 0 0,-45 64 349 0 0,23-29-44 0 0,-51 83 189 0 0,-130 286-440 0 0,221-421-194 0 0,2 1 0 0 0,0 0 0 0 0,1 0 1 0 0,1 1-1 0 0,2 0 0 0 0,-6 37 0 0 0,12-58-21 0 0,0 1 0 0 0,-1 0-1 0 0,2-1 1 0 0,-1 1 0 0 0,0 0 0 0 0,1-1-1 0 0,1 6 1 0 0,-1-9 3 0 0,-1 0-1 0 0,1 0 1 0 0,-1 0 0 0 0,1 0 0 0 0,-1 0-1 0 0,1 0 1 0 0,-1 0 0 0 0,1 0-1 0 0,0 0 1 0 0,-1 0 0 0 0,1-1-1 0 0,0 1 1 0 0,0 0 0 0 0,0-1-1 0 0,0 1 1 0 0,-1 0 0 0 0,1-1-1 0 0,0 1 1 0 0,0-1 0 0 0,0 1-1 0 0,0-1 1 0 0,0 0 0 0 0,0 1 0 0 0,0-1-1 0 0,1 0 1 0 0,-1 0 0 0 0,0 0-1 0 0,0 0 1 0 0,0 0 0 0 0,0 0-1 0 0,0 0 1 0 0,0 0 0 0 0,0 0-1 0 0,2-1 1 0 0,1 0-146 0 0,0 0-1 0 0,-1-1 1 0 0,1 0-1 0 0,-1 0 1 0 0,1 0-1 0 0,-1 0 1 0 0,0 0-1 0 0,1-1 1 0 0,3-3-1 0 0,25-29-3127 0 0,-18 19 200 0 0,0-3-5195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5.497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59 8000 0 0,'0'0'726'0'0,"2"-8"-580"0"0,-1 0-40 0 0,-1 7-25 0 0,-1 0 1 0 0,1-1-1 0 0,1 1 0 0 0,-1 0 1 0 0,0-1-1 0 0,0 1 1 0 0,0 0-1 0 0,1-1 0 0 0,-1 1 1 0 0,1 0-1 0 0,-1 0 0 0 0,2-2 1 0 0,0-21 11553 0 0,2 28-10419 0 0,1 1-866 0 0,-1 0 0 0 0,0-1 0 0 0,0 2-1 0 0,5 8 1 0 0,8 12 149 0 0,32 34-75 0 0,-8-4-424 0 0,-38-53 7 0 0,-1 0 1 0 0,0 0-1 0 0,0 0 0 0 0,-1 0 0 0 0,3 5 1 0 0,-3-6 10 0 0,0 1 1 0 0,0-1-1 0 0,1 1 1 0 0,-1-1 0 0 0,1 1-1 0 0,-1-1 1 0 0,1 0-1 0 0,3 3 1 0 0,0 0 206 0 0,-1-1 1 0 0,0 1-1 0 0,-1 0 0 0 0,6 8 0 0 0,0 1-1847 0 0,2-1-5214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5.856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2 487 2304 0 0,'0'-1'106'0'0,"-1"-1"0"0"0,1 0 1 0 0,0 1-1 0 0,0-1 0 0 0,0 0 0 0 0,0 1 1 0 0,0-1-1 0 0,0 1 0 0 0,0-1 0 0 0,1 0 1 0 0,-1 1-1 0 0,1-1 0 0 0,0-2 0 0 0,12-23 7209 0 0,-9 19-4057 0 0,1 0-1895 0 0,0 1 0 0 0,0 0 0 0 0,0 0 0 0 0,7-6 0 0 0,8-11 167 0 0,-10 13-868 0 0,1 0 1 0 0,18-15 0 0 0,9-9 311 0 0,-14 10-419 0 0,1 2-1 0 0,41-30 0 0 0,61-29-123 0 0,-90 59-401 0 0,-35 21-17 0 0,77-52-1179 0 0,-60 39 467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6.278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3 28 3224 0 0,'3'-9'645'0'0,"-9"-9"15301"0"0,7 21-15702 0 0,0 0 0 0 0,0-1 0 0 0,0 1 1 0 0,1 0-1 0 0,-1-1 0 0 0,1 1 0 0 0,2 3 0 0 0,5 9 519 0 0,-2 1-366 0 0,1-2-1 0 0,1 1 1 0 0,0-1-1 0 0,22 25 0 0 0,10 13-136 0 0,-2 0-220 0 0,-24-32-19 0 0,20 31 0 0 0,-25-36-2619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6.649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10 443 11976 0 0,'-1'-1'40'0'0,"0"1"1"0"0,1-1-1 0 0,-1 0 1 0 0,0 0-1 0 0,0 1 1 0 0,1-1-1 0 0,-1 0 1 0 0,1 0-1 0 0,-1 0 1 0 0,1 0-1 0 0,-1 0 1 0 0,1 0-1 0 0,-1 0 1 0 0,1 0-1 0 0,0 0 1 0 0,0 0-1 0 0,-1 0 1 0 0,1 0-1 0 0,0 0 1 0 0,0 0-1 0 0,0 0 1 0 0,0 0-1 0 0,0 0 1 0 0,0 0-1 0 0,1 0 1 0 0,-1 0-1 0 0,0 0 1 0 0,0 0-1 0 0,1 0 1 0 0,-1 0-1 0 0,1-1 1 0 0,3-8 460 0 0,0 1 0 0 0,0 0 0 0 0,1 0 0 0 0,0 1 0 0 0,0-1 0 0 0,1 1 0 0 0,0 0 0 0 0,0 1 0 0 0,13-12 0 0 0,6-3 2975 0 0,43-28 0 0 0,-42 32-2832 0 0,92-59 346 0 0,-19 13-683 0 0,-80 50-506 0 0,2 1-1 0 0,0 1 1 0 0,0 0-1 0 0,38-13 1 0 0,-35 17-1012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6.993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1 7368 0 0,'0'0'6460'0'0,"1"13"-3249"0"0,0-9-2828 0 0,0 0-1 0 0,1 0 1 0 0,-1 0-1 0 0,1-1 1 0 0,0 1-1 0 0,0 0 1 0 0,1-1-1 0 0,-1 0 1 0 0,6 7-1 0 0,13 20 1328 0 0,-19-28-1576 0 0,0 1 0 0 0,1 0-1 0 0,-1 0 1 0 0,0-1 0 0 0,1 0 0 0 0,-1 1-1 0 0,6 3 1 0 0,13 12 381 0 0,44 77 67 0 0,-48-70-709 0 0,13 17-330 0 0,-8-19-7444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7.343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7 596 11976 0 0,'0'0'546'0'0,"-6"-13"204"0"0,5 8-391 0 0,1 0 0 0 0,0 0 0 0 0,1 0 0 0 0,-1 0 1 0 0,1 0-1 0 0,0 0 0 0 0,0 0 0 0 0,0 0 0 0 0,1 0 0 0 0,0 0 1 0 0,2-5-1 0 0,2-2 807 0 0,0 2 0 0 0,1-1 0 0 0,11-14 0 0 0,-1 5-505 0 0,1 1 1 0 0,0 1-1 0 0,2 0 0 0 0,33-23 1 0 0,86-71 186 0 0,-43 31-858 0 0,-68 56-957 0 0,0 0-1 0 0,42-51 1 0 0,-49 51-603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7.718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 1 3224 0 0,'0'0'16441'0'0,"1"1"-15372"0"0,3 10 10 0 0,-1-3-771 0 0,0 0 0 0 0,1-1 0 0 0,0 0 0 0 0,5 8 0 0 0,27 34 930 0 0,13 23-798 0 0,-11-10-312 0 0,-34-55-175 0 0,-1 0-1 0 0,1 0 1 0 0,-1 0-1 0 0,-1 0 0 0 0,1 1 1 0 0,-1-1-1 0 0,-1 1 1 0 0,2 7-1 0 0,-3-13-286 0 0,0 1 0 0 0,0-1 0 0 0,0 0 0 0 0,0 0 0 0 0,-1 1 0 0 0,1-1 0 0 0,0 0 0 0 0,-1 0 0 0 0,0 0 0 0 0,1 0 0 0 0,-1 1 0 0 0,-1 1 0 0 0,-2 3-1312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8.077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1 467 18575 0 0,'1'-1'24'0'0,"0"-1"139"0"0,0 1-1 0 0,0-1 1 0 0,0 1 0 0 0,0-1 0 0 0,-1 1-1 0 0,1-1 1 0 0,0 0 0 0 0,-1 0-1 0 0,1 1 1 0 0,-1-1 0 0 0,1-3-1 0 0,0 2-120 0 0,0-1 0 0 0,0 1 0 0 0,1-1-1 0 0,-1 1 1 0 0,1 0 0 0 0,0 0-1 0 0,0 0 1 0 0,0 0 0 0 0,0 0-1 0 0,4-3 1 0 0,-2 0 434 0 0,3-2 180 0 0,1 0 0 0 0,0 0 1 0 0,8-6-1 0 0,9-7 336 0 0,3-3-162 0 0,52-35 0 0 0,-41 31-642 0 0,153-136-205 0 0,-186 159-40 0 0,50-42-5227 0 0,-42 34-2725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8.429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36 6 13792 0 0,'1'0'37'0'0,"-1"0"0"0"0,0 0 1 0 0,0 0-1 0 0,0 0 0 0 0,0-1 1 0 0,0 1-1 0 0,0 0 0 0 0,0 0 1 0 0,0 0-1 0 0,0 0 1 0 0,0 0-1 0 0,0-1 0 0 0,0 1 1 0 0,0 0-1 0 0,0 0 0 0 0,0 0 1 0 0,0 0-1 0 0,0-1 0 0 0,0 1 1 0 0,0 0-1 0 0,0 0 1 0 0,0 0-1 0 0,0 0 0 0 0,0 0 1 0 0,0-1-1 0 0,0 1 0 0 0,0 0 1 0 0,0 0-1 0 0,-1 0 0 0 0,1 0 1 0 0,0 0-1 0 0,0 0 1 0 0,0 0-1 0 0,0-1 0 0 0,0 1 1 0 0,0 0-1 0 0,0 0 0 0 0,-1 0 1 0 0,1 0-1 0 0,0 0 0 0 0,0 0 1 0 0,0 0-1 0 0,-3 1 169 0 0,1 1 0 0 0,0 0 0 0 0,0 0 0 0 0,0 0 0 0 0,0 0-1 0 0,0 0 1 0 0,0 0 0 0 0,0 1 0 0 0,1-1 0 0 0,-1 1 0 0 0,1-1 0 0 0,-3 6-1 0 0,2-2 40 0 0,1-1 0 0 0,-1 1-1 0 0,1 0 1 0 0,0 0 0 0 0,1-1-1 0 0,-1 7 1 0 0,2 2 132 0 0,0-1-1 0 0,0 1 1 0 0,2-1 0 0 0,-1 0 0 0 0,6 14-1 0 0,1-2 325 0 0,18 32 0 0 0,-20-44-479 0 0,6 9 7 0 0,1 0 0 0 0,1-1-1 0 0,1-1 1 0 0,30 30-1 0 0,8 11 69 0 0,-49-55-381 0 0,-1 0 1 0 0,0 0-1 0 0,7 13 0 0 0,-10-16-153 0 0,1 0 0 0 0,-1 0 0 0 0,0 0 0 0 0,0 1 0 0 0,0-1 0 0 0,-1 0 0 0 0,1 0 0 0 0,-1 1 0 0 0,0-1-1 0 0,0 0 1 0 0,-1 6 0 0 0,-2 0-7718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8.788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7 425 16815 0 0,'-2'-3'100'0'0,"1"0"0"0"0,0 1 0 0 0,1-1 0 0 0,-1 0 0 0 0,0 0 0 0 0,1 0-1 0 0,-1 1 1 0 0,1-1 0 0 0,0 0 0 0 0,0 0 0 0 0,0 0 0 0 0,1 0 0 0 0,-1 0-1 0 0,1 1 1 0 0,-1-1 0 0 0,1 0 0 0 0,0 0 0 0 0,0 1 0 0 0,0-1 0 0 0,1 0-1 0 0,-1 1 1 0 0,0-1 0 0 0,1 1 0 0 0,3-4 0 0 0,1-2 473 0 0,1 1 0 0 0,0 0 1 0 0,0 0-1 0 0,1 1 0 0 0,14-10 0 0 0,146-82 3161 0 0,10 8-3172 0 0,62-10-1032 0 0,-231 97-108 0 0,1 0 0 0 0,0 1 1 0 0,0 0-1 0 0,14-1 1 0 0,1 3-8016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49.6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650 104 14712 0 0,'1'-7'363'0'0,"1"0"1"0"0,1 0 0 0 0,3-10 0 0 0,-3 11 87 0 0,0-1 0 0 0,-1 0 0 0 0,3-10 0 0 0,-5 15-221 0 0,0 1 0 0 0,0 0 0 0 0,1-1 0 0 0,-1 1 0 0 0,0 0 0 0 0,1 0 0 0 0,-1-1 0 0 0,1 1 0 0 0,-1 0 0 0 0,1 0 0 0 0,0 0 0 0 0,-1-1 0 0 0,1 1 0 0 0,0 0 0 0 0,0 0 0 0 0,0 0 0 0 0,0 0 0 0 0,0 0 0 0 0,0 1 0 0 0,0-1 0 0 0,0 0 0 0 0,0 0-1 0 0,0 1 1 0 0,0-1 0 0 0,1 0 0 0 0,1 0 0 0 0,-2 1-142 0 0,0 0 0 0 0,1 0 0 0 0,-1 1 0 0 0,0-1-1 0 0,1 0 1 0 0,-1 0 0 0 0,0 1 0 0 0,1-1 0 0 0,-1 1-1 0 0,0-1 1 0 0,0 1 0 0 0,1 0 0 0 0,-1-1 0 0 0,0 1-1 0 0,0 0 1 0 0,0 0 0 0 0,0 0 0 0 0,0 0 0 0 0,0 0 0 0 0,0 0-1 0 0,0 0 1 0 0,0 0 0 0 0,-1 0 0 0 0,1 0 0 0 0,0 1-1 0 0,0 1 1 0 0,5 9 152 0 0,-1 0 0 0 0,-1 0 0 0 0,0 1 0 0 0,3 15 0 0 0,2 6 124 0 0,0 8-229 0 0,-2 0-1 0 0,-1 1 1 0 0,0 65-1 0 0,-6-95-77 0 0,-2 90 209 0 0,0-51-182 0 0,-1-4-19 0 0,-2 0 0 0 0,-18 74 0 0 0,15-94-38 0 0,0 0-1 0 0,-2 0 1 0 0,-1-1 0 0 0,-1-1-1 0 0,-2 0 1 0 0,0-1 0 0 0,-2 0-1 0 0,-32 38 1 0 0,-17 10 79 0 0,-113 99 0 0 0,156-154-95 0 0,0 0-1 0 0,0-2 1 0 0,-2-1 0 0 0,-32 17-1 0 0,36-23-162 0 0,1-1 0 0 0,-2 0 0 0 0,1-2 0 0 0,-1 0 0 0 0,0-1 0 0 0,-26 2 0 0 0,42-6-322 0 0,1-1-1 0 0,-1 0 0 0 0,0 0 0 0 0,0 0 0 0 0,0-1 0 0 0,0 1 0 0 0,1-1 0 0 0,-6-2 0 0 0,2-2-1124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9.162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38 3224 0 0,'3'-12'581'0'0,"-2"11"-288"0"0,-1 0 0 0 0,0 0-1 0 0,0 0 1 0 0,0 0 0 0 0,0 1-1 0 0,0-1 1 0 0,0 0 0 0 0,0 0-1 0 0,0 0 1 0 0,-1 0 0 0 0,1 0-1 0 0,0 1 1 0 0,-1-3 0 0 0,-1-5 3238 0 0,2 8-3413 0 0,2-3 2355 0 0,-2 3-2355 0 0,0 0 0 0 0,0 0 0 0 0,0 0-1 0 0,1 0 1 0 0,-1 0 0 0 0,0 0 0 0 0,0 0-1 0 0,0 0 1 0 0,0 0 0 0 0,1 0 0 0 0,-1 0 0 0 0,0 0-1 0 0,0 0 1 0 0,0 0 0 0 0,0 0 0 0 0,1 0-1 0 0,-1 0 1 0 0,0 0 0 0 0,0 0 0 0 0,0 0-1 0 0,8 2 2885 0 0,-6-1-3628 0 0,4 0 878 0 0,-1 2-1 0 0,0-1 1 0 0,0 1 0 0 0,1 0-1 0 0,-2 0 1 0 0,1 0 0 0 0,0 1-1 0 0,-1-1 1 0 0,1 1 0 0 0,-1 1-1 0 0,0-1 1 0 0,0 0 0 0 0,-1 1-1 0 0,5 6 1 0 0,4 10 248 0 0,-1-1 1 0 0,11 28-1 0 0,-14-29-119 0 0,37 99 82 0 0,-19-43-314 0 0,-19-60-149 0 0,12 21 0 0 0,-13-26 0 0 0,0 1 0 0 0,-1 0 0 0 0,0 0 0 0 0,4 12 0 0 0,-3-8-1227 0 0,-5-13 883 0 0,0 0 0 0 0,0 0 0 0 0,0 0 0 0 0,0 0 0 0 0,-1 0 0 0 0,1 1 1 0 0,-1-1-1 0 0,1 3 0 0 0,-1 2-1238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9.552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4 571 10136 0 0,'-1'-3'233'0'0,"0"0"1"0"0,1 0 0 0 0,-1-1 0 0 0,1 1 0 0 0,-1-1-1 0 0,1 1 1 0 0,0 0 0 0 0,1-1 0 0 0,-1 1 0 0 0,0-1-1 0 0,3-5 1 0 0,-1 2 522 0 0,1 1 0 0 0,0 0 0 0 0,0 0 0 0 0,1 1 0 0 0,4-7 0 0 0,11-15 598 0 0,3 0 0 0 0,0 1 0 0 0,1 1 0 0 0,36-29 0 0 0,1 2-107 0 0,79-60 304 0 0,-133 108-1533 0 0,24-16 142 0 0,51-27 0 0 0,-24 19-18 0 0,4-2-1161 0 0,-20 11-6125 0 0,-16 7-1178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39.911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4 1 11600 0 0,'0'0'1398'0'0,"-4"7"273"0"0,4-3-1178 0 0,0 0 0 0 0,0 0 1 0 0,1 0-1 0 0,-1 0 0 0 0,1 0 1 0 0,2 7-1 0 0,-1 0 464 0 0,2 3-253 0 0,0 0-1 0 0,1 0 0 0 0,0-1 0 0 0,1 1 0 0 0,12 18 0 0 0,-3-4-3 0 0,-5-12-629 0 0,1 1 0 0 0,0-2 0 0 0,1 0-1 0 0,1 0 1 0 0,24 22 0 0 0,60 36 117 0 0,-88-67-312 0 0,2 4-966 0 0,-7 2-4652 0 0,-4 1-977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0.230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0 591 17503 0 0,'0'-6'139'0'0,"1"0"0"0"0,-1 0-1 0 0,1 1 1 0 0,0-1 0 0 0,1 0-1 0 0,-1 1 1 0 0,1-1 0 0 0,0 1-1 0 0,1 0 1 0 0,-1 0 0 0 0,1 0-1 0 0,0 0 1 0 0,0 0 0 0 0,7-7-1 0 0,6-9 822 0 0,1 2 0 0 0,1 0 0 0 0,1 1 0 0 0,1 0 0 0 0,34-22-1 0 0,119-63 209 0 0,-59 42-959 0 0,102-57-21 0 0,-111 63-703 0 0,-86 46-2423 0 0,34-8 1 0 0,-31 13-4748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0.607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14 0 10912 0 0,'0'0'1336'0'0,"-4"13"2017"0"0,0 0-1658 0 0,3-12-1482 0 0,0 1 1 0 0,1-1 0 0 0,-1 1 0 0 0,0-1-1 0 0,1 1 1 0 0,-1-1 0 0 0,1 1 0 0 0,0-1-1 0 0,0 1 1 0 0,-1 0 0 0 0,1-1 0 0 0,0 1-1 0 0,0 0 1 0 0,0-1 0 0 0,1 1 0 0 0,-1 0-1 0 0,0-1 1 0 0,1 1 0 0 0,-1-1 0 0 0,1 1-1 0 0,0 1 1 0 0,5 6 522 0 0,-4-5-496 0 0,1 0 0 0 0,0 0 0 0 0,-1-1 0 0 0,2 1 1 0 0,-1 0-1 0 0,0-1 0 0 0,6 4 0 0 0,66 41 1423 0 0,-52-35-1598 0 0,-1 0 1 0 0,27 23-1 0 0,-46-33-52 0 0,11 9 5 0 0,14 16 0 0 0,-24-24-7 0 0,-1 0 0 0 0,0 0 0 0 0,0 0 0 0 0,0 1 1 0 0,0 0-1 0 0,-1-1 0 0 0,1 1 0 0 0,2 10 0 0 0,-5-13-106 0 0,1 1-1 0 0,-1-1 1 0 0,0 1 0 0 0,0-1-1 0 0,0 1 1 0 0,0-1-1 0 0,0 1 1 0 0,0-1-1 0 0,-1 1 1 0 0,1-1 0 0 0,-3 5-1 0 0,-8 13-8027 0 0,5-11 624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0.967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1 604 17215 0 0,'1'-5'189'0'0,"0"1"0"0"0,1 0 0 0 0,0 0-1 0 0,-1 0 1 0 0,2 0 0 0 0,-1 0 0 0 0,0 0-1 0 0,1 0 1 0 0,3-3 0 0 0,31-31 551 0 0,-6 6 1634 0 0,37-40 610 0 0,-25 28-2076 0 0,-19 22-606 0 0,28-23 1 0 0,9-6-83 0 0,5-13-140 0 0,110-102-1829 0 0,-146 141 707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2.719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0 131 9672 0 0,'0'0'874'0'0,"6"-7"-700"0"0,0 2 832 0 0,0 1 1 0 0,0-1 0 0 0,0 1 0 0 0,0 1 0 0 0,1-1-1 0 0,0 1 1 0 0,-1 0 0 0 0,10-3 0 0 0,-6 3-349 0 0,27-13 1242 0 0,83-29 883 0 0,-102 40-2469 0 0,0 0 0 0 0,0 1 0 0 0,0 1 0 0 0,35-2 1 0 0,-41 5-118 0 0,-4 0-388 0 0,-1 0 1 0 0,0 0-1 0 0,1 0 0 0 0,-1 1 1 0 0,0 0-1 0 0,0 1 0 0 0,0-1 1 0 0,10 5-1 0 0,-12-4-704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3.745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433 195 3680 0 0,'-1'-1'22'0'0,"1"0"0"0"0,-1 0-1 0 0,1 0 1 0 0,-1 0 0 0 0,1 0 0 0 0,0 0 0 0 0,-1-1-1 0 0,1 1 1 0 0,0 0 0 0 0,0 0 0 0 0,0 0 0 0 0,0 0-1 0 0,0-1 1 0 0,1-1 0 0 0,-2-12 1636 0 0,0 10-481 0 0,1 0 0 0 0,-1 0 0 0 0,1 0 0 0 0,0 0 0 0 0,1-5-1 0 0,0 7-789 0 0,-1 0 0 0 0,0 0 0 0 0,0 0 0 0 0,1 1 0 0 0,-1-1 0 0 0,-1 0 0 0 0,1 0 0 0 0,0 1 0 0 0,-1-1 0 0 0,0 0 0 0 0,1 0 0 0 0,-1 1-1 0 0,0-1 1 0 0,0 1 0 0 0,-1-1 0 0 0,1 1 0 0 0,0-1 0 0 0,-4-3 0 0 0,4 5 42 0 0,0-1-257 0 0,-1 0 0 0 0,0 0 0 0 0,0 0 0 0 0,0 0 0 0 0,0 0-1 0 0,0 0 1 0 0,0 1 0 0 0,0-1 0 0 0,-1 1 0 0 0,-2-2-1 0 0,-1-1 130 0 0,0 0-201 0 0,-1 0-1 0 0,1 0 1 0 0,-1 1 0 0 0,1-1 0 0 0,-1 1-1 0 0,0 1 1 0 0,0-1 0 0 0,0 1-1 0 0,0 1 1 0 0,-1-1 0 0 0,1 1 0 0 0,0 0-1 0 0,-1 1 1 0 0,1 0 0 0 0,-1 0-1 0 0,1 1 1 0 0,0 0 0 0 0,-12 2 0 0 0,-8 4 299 0 0,0 1 1 0 0,0 1 0 0 0,-36 19-1 0 0,55-23-303 0 0,-1 1 0 0 0,1 0 0 0 0,1 1 0 0 0,-1 0-1 0 0,1 0 1 0 0,1 1 0 0 0,-12 15 0 0 0,16-20-82 0 0,0 0 0 0 0,1 0-1 0 0,-1 0 1 0 0,1 0 0 0 0,0 1 0 0 0,0-1 0 0 0,0 0 0 0 0,0 1-1 0 0,1-1 1 0 0,-1 1 0 0 0,1-1 0 0 0,0 1 0 0 0,0-1 0 0 0,0 0-1 0 0,1 1 1 0 0,-1-1 0 0 0,1 1 0 0 0,2 6 0 0 0,-1-4-12 0 0,0 0-1 0 0,1 0 1 0 0,0 0 0 0 0,1 0 0 0 0,-1-1 0 0 0,1 1 0 0 0,0-1-1 0 0,0 0 1 0 0,6 6 0 0 0,99 81 118 0 0,-75-66 48 0 0,-22-16-308 0 0,0 0 0 0 0,0 0 0 0 0,-1 2 0 0 0,0-1 0 0 0,-1 1 0 0 0,0 1 0 0 0,-1-1 0 0 0,-1 2 0 0 0,0-1 0 0 0,0 1 0 0 0,-2 1 0 0 0,6 15 0 0 0,-10-23 162 0 0,-1-1 1 0 0,0 1-1 0 0,0 0 0 0 0,0 0 0 0 0,-1-1 0 0 0,0 1 0 0 0,-1 0 0 0 0,1 0 0 0 0,-3 9 1 0 0,-1-3-100 0 0,1 0 1 0 0,-2 0 0 0 0,-10 21-1 0 0,11-26 96 0 0,-1-1-1 0 0,0 1 0 0 0,0-1 1 0 0,-1 0-1 0 0,0-1 1 0 0,0 0-1 0 0,-1 1 1 0 0,0-2-1 0 0,0 1 0 0 0,0-1 1 0 0,0 0-1 0 0,-1-1 1 0 0,0 0-1 0 0,0 0 0 0 0,-10 3 1 0 0,10-4 47 0 0,1-1 0 0 0,-1 0-1 0 0,1 0 1 0 0,-1-1 0 0 0,0 1 0 0 0,1-2 0 0 0,-1 1 0 0 0,0-1 0 0 0,0-1-1 0 0,0 1 1 0 0,1-1 0 0 0,-1-1 0 0 0,0 1 0 0 0,1-1 0 0 0,-1-1-1 0 0,1 1 1 0 0,-12-7 0 0 0,17 7-37 0 0,-1 0-1 0 0,0 0 1 0 0,1-1-1 0 0,-1 1 1 0 0,1-1-1 0 0,0 1 1 0 0,0-1-1 0 0,0 0 1 0 0,0 0-1 0 0,0 0 1 0 0,1 0-1 0 0,-1 0 1 0 0,-1-5-1 0 0,2 4-5 0 0,-1 0 0 0 0,1 0-1 0 0,0 0 1 0 0,1-1-1 0 0,-1 1 1 0 0,1 0 0 0 0,0 0-1 0 0,0 0 1 0 0,0 0 0 0 0,1-7-1 0 0,4-10 7 0 0,-2 7-2 0 0,1-1 0 0 0,0 1-1 0 0,13-26 1 0 0,15-21-66 0 0,64-88-1 0 0,-21 41-40 0 0,19-27 15 0 0,-76 112-175 0 0,0 0-1107 0 0,-1 0 1 0 0,24-44-1 0 0,-34 54-157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4.352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0 27 16671 0 0,'0'0'1675'0'0,"2"1"-1534"0"0,8 2 354 0 0,0 0-1 0 0,0-1 0 0 0,0-1 0 0 0,0 1 1 0 0,0-2-1 0 0,0 1 0 0 0,1-2 0 0 0,-1 1 1 0 0,14-3-1 0 0,240-27 3297 0 0,-196 26-3664 0 0,-23 3-832 0 0,-14 2-916 0 0,-19 0 774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5.379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516 160 11976 0 0,'0'0'12375'0'0,"1"-1"-11823"0"0,6-7-160 0 0,0 1-1 0 0,0-1 1 0 0,8-13-1 0 0,-13 18-358 0 0,0 0-1 0 0,-1 1 1 0 0,1-1-1 0 0,-1 0 1 0 0,0-1 0 0 0,0 1-1 0 0,0 0 1 0 0,0 0 0 0 0,-1 0-1 0 0,1-1 1 0 0,-1 1 0 0 0,0 0-1 0 0,0-1 1 0 0,0 1 0 0 0,-1-6-1 0 0,0 5-19 0 0,0 0-1 0 0,0 0 1 0 0,-1 0 0 0 0,1 0-1 0 0,-1 0 1 0 0,0 0 0 0 0,-4-6-1 0 0,5 8-5 0 0,-1 0 0 0 0,1 1 0 0 0,-1-1 0 0 0,1 1 0 0 0,-1-1 0 0 0,0 1 0 0 0,0 0 0 0 0,0 0 0 0 0,1 0 0 0 0,-1 0 0 0 0,0 0 0 0 0,0 0 0 0 0,0 0 0 0 0,-1 1 0 0 0,1-1 0 0 0,0 1 0 0 0,-4-1 0 0 0,-2 1 9 0 0,-1 0 0 0 0,1 0-1 0 0,0 1 1 0 0,0 0 0 0 0,-1 1 0 0 0,1 0 0 0 0,0 0 0 0 0,1 0-1 0 0,-1 1 1 0 0,0 0 0 0 0,1 1 0 0 0,-1 0 0 0 0,-10 7 0 0 0,-2 4 79 0 0,0 1 1 0 0,1 1 0 0 0,-19 20 0 0 0,34-32-69 0 0,-1 0 0 0 0,1 1 0 0 0,0-1 0 0 0,1 1 0 0 0,-1 0 0 0 0,1 0 0 0 0,0 0 0 0 0,-3 9-1 0 0,5-13-31 0 0,1 0-1 0 0,-1 1 0 0 0,1-1 0 0 0,-1 0 1 0 0,1 1-1 0 0,0-1 0 0 0,-1 1 0 0 0,1-1 1 0 0,1 0-1 0 0,-1 1 0 0 0,0-1 0 0 0,1 1 1 0 0,-1-1-1 0 0,1 0 0 0 0,-1 0 0 0 0,1 1 0 0 0,0-1 1 0 0,0 0-1 0 0,0 0 0 0 0,0 0 0 0 0,1 0 1 0 0,-1 0-1 0 0,1 0 0 0 0,-1 0 0 0 0,1 0 1 0 0,1 1-1 0 0,5 3-13 0 0,-1-1 1 0 0,1-1-1 0 0,0 1 1 0 0,0-1-1 0 0,0-1 1 0 0,1 1-1 0 0,-1-1 0 0 0,1-1 1 0 0,0 0-1 0 0,0 0 1 0 0,-1-1-1 0 0,1 0 1 0 0,0 0-1 0 0,15-1 1 0 0,-11-1 52 0 0,1 0 0 0 0,-1-1 1 0 0,1-1-1 0 0,-1 0 0 0 0,0 0 1 0 0,0-1-1 0 0,0-1 0 0 0,0-1 1 0 0,12-6-1 0 0,-18 7-34 0 0,0 1 0 0 0,0-1 0 0 0,0 0 0 0 0,10-12 0 0 0,-14 14 0 0 0,0 0 0 0 0,-1 0 0 0 0,1-1 0 0 0,-1 1 0 0 0,0-1 0 0 0,0 0 0 0 0,0 0 0 0 0,0 0 0 0 0,-1 0 0 0 0,0 0 0 0 0,2-5 0 0 0,-3 9 7 0 0,0-1 1 0 0,0 1-1 0 0,0-1 0 0 0,0 1 0 0 0,1-1 1 0 0,-1 0-1 0 0,0 1 0 0 0,0-1 1 0 0,0 1-1 0 0,0-1 0 0 0,0 1 0 0 0,0-1 1 0 0,0 1-1 0 0,-1-1 0 0 0,1 1 0 0 0,0-1 1 0 0,0 1-1 0 0,0-1 0 0 0,0 1 0 0 0,-1-1 1 0 0,1 1-1 0 0,0-1 0 0 0,-1 1 0 0 0,1-1 1 0 0,0 1-1 0 0,-1-1 0 0 0,1 1 1 0 0,0 0-1 0 0,-1-1 0 0 0,1 1 0 0 0,-1 0 1 0 0,1-1-1 0 0,-1 1 0 0 0,1 0 0 0 0,-1-1 1 0 0,1 1-1 0 0,-1 0 0 0 0,1 0 0 0 0,-1 0 1 0 0,1 0-1 0 0,-2-1 0 0 0,1 1 63 0 0,-1 0-1 0 0,1 0 0 0 0,-1 0 1 0 0,0 1-1 0 0,1-1 0 0 0,-1 0 1 0 0,1 1-1 0 0,-4 0 0 0 0,-1 4 27 0 0,-1-1 0 0 0,1 2 0 0 0,0-1 0 0 0,0 0 0 0 0,1 1-1 0 0,0 0 1 0 0,-6 9 0 0 0,5-7-105 0 0,1 0-1 0 0,0 1 1 0 0,1-1 0 0 0,0 1-1 0 0,0 0 1 0 0,1 0 0 0 0,0 0 0 0 0,1 1-1 0 0,0-1 1 0 0,-1 12 0 0 0,0 12-68 0 0,3 54 0 0 0,1-36 53 0 0,-1 328-560 0 0,0-372 560 0 0,0 0-1 0 0,-1 0 0 0 0,0 0 1 0 0,0 0-1 0 0,-1 0 1 0 0,0 0-1 0 0,0 0 1 0 0,0-1-1 0 0,-1 1 0 0 0,0-1 1 0 0,-8 12-1 0 0,5-10 25 0 0,0 0-1 0 0,0-1 0 0 0,-1 1 0 0 0,-1-2 1 0 0,1 1-1 0 0,-1-1 0 0 0,-14 9 1 0 0,-2-3 116 0 0,0 0 1 0 0,-1-1-1 0 0,0-2 1 0 0,-1-1-1 0 0,-33 7 1 0 0,44-12-20 0 0,1 0 1 0 0,-1-2-1 0 0,0 1 1 0 0,-24-3 0 0 0,31 1-67 0 0,1-1 1 0 0,-1 0 0 0 0,0-1 0 0 0,1 1-1 0 0,-1-1 1 0 0,1-1 0 0 0,0 0 0 0 0,0 0 0 0 0,0 0-1 0 0,-9-6 1 0 0,13 6-103 0 0,0 0 0 0 0,0 0 0 0 0,0 0 0 0 0,1 0-1 0 0,-1 0 1 0 0,1 0 0 0 0,-1-1 0 0 0,1 1 0 0 0,0-1 0 0 0,1 1 0 0 0,-1-1-1 0 0,1 0 1 0 0,-1 0 0 0 0,1 0 0 0 0,0 0 0 0 0,1 0 0 0 0,-1 0 0 0 0,1 0-1 0 0,-1 0 1 0 0,1 0 0 0 0,0 0 0 0 0,1 0 0 0 0,-1 0 0 0 0,1-1 0 0 0,0 1-1 0 0,0 0 1 0 0,3-6 0 0 0,5-11-1013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1.50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716 1 10280 0 0,'0'0'2804'0'0,"-4"6"-979"0"0,-33 53 1093 0 0,-36 48-1611 0 0,-10-3-874 0 0,-120 163-30 0 0,-33 52-202 0 0,184-245-304 0 0,46-63 99 0 0,0 0 0 0 0,-7 21-1 0 0,13-31 5 0 0,-1 1 0 0 0,1-1 0 0 0,0 0 0 0 0,-1 0 0 0 0,1 0 0 0 0,0 1 0 0 0,0-1 0 0 0,0 0 0 0 0,0 0 0 0 0,0 0 0 0 0,0 1 0 0 0,0-1 0 0 0,1 0 0 0 0,-1 0 0 0 0,0 0 0 0 0,1 1 0 0 0,-1-1 0 0 0,1 0 0 0 0,-1 0 0 0 0,1 0 0 0 0,0 2 0 0 0,1-2 0 0 0,0 1 0 0 0,-1-1 0 0 0,1 1 0 0 0,0-1 0 0 0,-1 0 0 0 0,1 1 0 0 0,0-1 0 0 0,0 0 0 0 0,0 0 0 0 0,0 0 0 0 0,3 0 0 0 0,2 1 0 0 0,0 0 0 0 0,1-1 0 0 0,-1 0 0 0 0,1 0 0 0 0,-1-1 0 0 0,9 0 0 0 0,20-4 60 0 0,1-2-1 0 0,-1-2 1 0 0,45-15-1 0 0,15-4 138 0 0,-73 22-153 0 0,16-5 47 0 0,0 2 0 0 0,53-4 0 0 0,-86 12-95 0 0,8-1-122 0 0,0 1 0 0 0,19 2 0 0 0,-18 0-316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6.193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1 35 2760 0 0,'1'-19'241'0'0,"1"16"149"0"0,0 9 1815 0 0,19 13 7067 0 0,-19-17-8911 0 0,1-1 0 0 0,0 1 0 0 0,0 0 0 0 0,0-1 0 0 0,0 1 0 0 0,0-1-1 0 0,1 0 1 0 0,-1 0 0 0 0,0 0 0 0 0,1-1 0 0 0,3 1 0 0 0,14 0 589 0 0,-1-2-1 0 0,1-1 0 0 0,-1 0 0 0 0,0-2 0 0 0,38-11 0 0 0,19-3 372 0 0,-64 15-1039 0 0,3 0 178 0 0,29-2 0 0 0,-41 5-428 0 0,-1 0 0 0 0,1 0 0 0 0,0 0 0 0 0,0 0 0 0 0,-1 1 0 0 0,1 0 0 0 0,0 0 0 0 0,-1 0 1 0 0,1 0-1 0 0,0 0 0 0 0,-1 1 0 0 0,0-1 0 0 0,6 4 0 0 0,-8-3-149 0 0,1 0 0 0 0,0 0 0 0 0,-1 0 0 0 0,1 0 0 0 0,-1 0 1 0 0,0 0-1 0 0,0 0 0 0 0,0 1 0 0 0,0-1 0 0 0,0 0 0 0 0,0 1 0 0 0,-1-1 0 0 0,1 0 0 0 0,0 5 1 0 0,-1 3-918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6.941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96 38 2304 0 0,'-11'0'200'0'0,"-6"-1"1765"0"0,-9-4 5521 0 0,2 1-148 0 0,7 3 869 0 0,32-6-7700 0 0,1 2-410 0 0,1 2 0 0 0,0-1 0 0 0,0 2 0 0 0,31-1 0 0 0,-8 1-42 0 0,-16 2-36 0 0,1 0 0 0 0,0 2 0 0 0,36 6 0 0 0,-52-6-19 0 0,1 0 0 0 0,-1 1 0 0 0,0 0 0 0 0,0 1 0 0 0,0 0 0 0 0,-1 0 0 0 0,1 1 0 0 0,-1 0 0 0 0,8 6 0 0 0,-14-9 0 0 0,-1 0 0 0 0,1 1-1 0 0,0-1 1 0 0,-1 0 0 0 0,1 1-1 0 0,-1-1 1 0 0,0 1 0 0 0,0-1-1 0 0,0 1 1 0 0,0-1 0 0 0,0 1-1 0 0,-1 0 1 0 0,1 0 0 0 0,-1-1 0 0 0,1 1-1 0 0,-1 0 1 0 0,0 0 0 0 0,0 0-1 0 0,-1-1 1 0 0,1 1 0 0 0,-1 0-1 0 0,1 0 1 0 0,-2 3 0 0 0,-1 4 17 0 0,0-1 0 0 0,-1 0 0 0 0,0 0 0 0 0,0 0 0 0 0,-8 11 0 0 0,-37 50 229 0 0,-20 33 221 0 0,15-19-157 0 0,-3 4-84 0 0,28-32-206 0 0,3 1 0 0 0,2 2 0 0 0,-21 79 0 0 0,35-84-400 0 0,6-26 151 0 0,3-27 128 0 0,1 0 0 0 0,0 0 0 0 0,0 0 0 0 0,0 0 0 0 0,0 0 0 0 0,0 0 1 0 0,0 0-1 0 0,1 0 0 0 0,-1 0 0 0 0,0 0 0 0 0,0 0 0 0 0,1 0 0 0 0,-1 0 0 0 0,1 1 0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08:47.346"/>
    </inkml:context>
    <inkml:brush xml:id="br0">
      <inkml:brushProperty name="width" value="0.05" units="cm"/>
      <inkml:brushProperty name="height" value="0.05" units="cm"/>
      <inkml:brushProperty name="color" value="#5B2D90"/>
    </inkml:brush>
  </inkml:definitions>
  <inkml:trace contextRef="#ctx0" brushRef="#br0">4 0 22951 0 0,'-3'16'2488'0'0,"3"-14"-2426"0"0,0-1 1 0 0,0 0-1 0 0,0 0 0 0 0,1 0 0 0 0,-1 0 0 0 0,1 0 0 0 0,-1 0 0 0 0,1 1 1 0 0,-1-1-1 0 0,1 0 0 0 0,0 0 0 0 0,-1-1 0 0 0,1 1 0 0 0,0 0 1 0 0,0 0-1 0 0,0 0 0 0 0,0 0 0 0 0,0-1 0 0 0,-1 1 0 0 0,1 0 0 0 0,1-1 1 0 0,-1 1-1 0 0,0-1 0 0 0,0 1 0 0 0,0-1 0 0 0,0 1 0 0 0,0-1 1 0 0,0 0-1 0 0,0 0 0 0 0,1 0 0 0 0,0 1 0 0 0,8 0 828 0 0,-1 0 0 0 0,20-1 0 0 0,-21 0-702 0 0,142-4 789 0 0,2-1-3494 0 0,-102 5-7782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7.52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164 0 3224 0 0,'20'2'4941'0'0,"-20"-2"-4693"0"0,1 0 0 0 0,-1 1 0 0 0,0-1-1 0 0,0 0 1 0 0,0 1 0 0 0,0-1-1 0 0,0 1 1 0 0,0 15 3866 0 0,0-14-3490 0 0,-1 8 158 0 0,0 0 0 0 0,0 0 1 0 0,-1 0-1 0 0,-6 19 0 0 0,-18 38 538 0 0,25-65-1254 0 0,-64 179 1962 0 0,0-2-779 0 0,62-172-1429 0 0,1-1 0 0 0,0 1-1 0 0,0 0 1 0 0,0 0 0 0 0,1 0 0 0 0,0 0-1 0 0,0 1 1 0 0,1 8 0 0 0,5-19-3748 0 0,8-9 1883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7.91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0 158 17247 0 0,'0'0'1566'0'0,"7"-4"-1089"0"0,-1 1-19 0 0,-3 1-57 0 0,1 0-1 0 0,-1 1 1 0 0,0-1 0 0 0,1 1-1 0 0,-1 0 1 0 0,7-2 0 0 0,0 1 356 0 0,1-1 0 0 0,13-5 1 0 0,12-3 223 0 0,247-67 1420 0 0,-174 50-2871 0 0,-91 25 335 0 0,0 0 1 0 0,0 2-1 0 0,0 0 0 0 0,22 2 0 0 0,-35-1-100 0 0,-1 1 0 0 0,1 0 0 0 0,-1 0-1 0 0,1 0 1 0 0,4 2 0 0 0,-8-3 6 0 0,1 1 0 0 0,-1 0 1 0 0,0-1-1 0 0,0 1 0 0 0,0 0 1 0 0,1-1-1 0 0,-1 1 0 0 0,0 0 0 0 0,0 0 1 0 0,0 0-1 0 0,0 0 0 0 0,-1 0 1 0 0,1 0-1 0 0,0 0 0 0 0,0 0 0 0 0,-1 1 1 0 0,1-1-1 0 0,0 0 0 0 0,-1 0 1 0 0,1 1-1 0 0,-1-1 0 0 0,1 2 0 0 0,-1 12-7410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8.277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96 116 4144 0 0,'-56'65'1091'0'0,"30"-39"3023"0"0,25-25-3452 0 0,-8 9 839 0 0,6-1 6098 0 0,4-8-7442 0 0,1-1-1 0 0,-1 0 0 0 0,1 0 0 0 0,-1 0 0 0 0,1 0 0 0 0,-1 0 0 0 0,1-1 0 0 0,-1 1 0 0 0,0 0 0 0 0,1-1 0 0 0,-1 1 1 0 0,1-1-1 0 0,-1 1 0 0 0,0-1 0 0 0,2 0 0 0 0,1-1 173 0 0,151-58 2446 0 0,-106 42-2399 0 0,61-15 1 0 0,-26 8-270 0 0,-67 20 135 0 0,166-57-4836 0 0,-135 44 2996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8.651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1189 262 7832 0 0,'-53'-37'86'0'0,"26"17"2671"0"0,-38-21-1 0 0,55 36-1935 0 0,-1 0-1 0 0,0 0 0 0 0,1 1 0 0 0,-2 1 0 0 0,1 0 0 0 0,0 0 1 0 0,-19-1-1 0 0,8 3-364 0 0,1 1-1 0 0,0 1 1 0 0,-1 1 0 0 0,1 1 0 0 0,0 0 0 0 0,1 2 0 0 0,-1 1-1 0 0,1 0 1 0 0,-30 15 0 0 0,26-10-295 0 0,0 2 1 0 0,1 1-1 0 0,1 0 0 0 0,0 2 1 0 0,1 0-1 0 0,1 2 1 0 0,-22 24-1 0 0,-24 30 54 0 0,4 3 0 0 0,-66 103 0 0 0,-18 80-30 0 0,127-218-84 0 0,2 0 0 0 0,2 1 0 0 0,2 1 0 0 0,-15 77 0 0 0,25-99-58 0 0,1 0 1 0 0,1 0 0 0 0,1 0-1 0 0,0 0 1 0 0,2 0 0 0 0,0 0-1 0 0,10 39 1 0 0,-8-47-61 0 0,0-1 0 0 0,1 1 0 0 0,0 0 0 0 0,1-1 0 0 0,0 0 0 0 0,1 0 0 0 0,0-1 0 0 0,0 0 0 0 0,1 0-1 0 0,1-1 1 0 0,-1 0 0 0 0,2 0 0 0 0,18 13 0 0 0,-9-9 48 0 0,2-2-1 0 0,-1 0 1 0 0,2-1 0 0 0,-1-1-1 0 0,1-2 1 0 0,1 0-1 0 0,-1-1 1 0 0,1-1-1 0 0,0-1 1 0 0,36 2 0 0 0,-14-5 45 0 0,0-2 1 0 0,1-2 0 0 0,-1-2-1 0 0,65-16 1 0 0,-54 6-18 0 0,0-2 1 0 0,102-47-1 0 0,91-72 62 0 0,-208 110-118 0 0,-1-2 1 0 0,-2-2-1 0 0,-1-1 1 0 0,-1-2-1 0 0,-2-2 1 0 0,-1-1-1 0 0,-2-1 1 0 0,-2-2-1 0 0,26-43 0 0 0,-41 57 73 0 0,-1 0-1 0 0,-1-2 0 0 0,-1 1 0 0 0,-1-1 0 0 0,-1-1 0 0 0,-2 1 1 0 0,6-45-1 0 0,-9 39 23 0 0,-2 0 1 0 0,-2 0-1 0 0,-1 0 1 0 0,-1 0-1 0 0,-2 0 1 0 0,-9-40-1 0 0,0 22-177 0 0,-30-80 0 0 0,33 106 53 0 0,-1 2 1 0 0,-1-1-1 0 0,-1 1 0 0 0,-2 1 1 0 0,-20-26-1 0 0,26 38 34 0 0,0 1 1 0 0,-1 0-1 0 0,0 0 0 0 0,-1 0 0 0 0,0 2 1 0 0,0-1-1 0 0,-20-8 0 0 0,14 8 20 0 0,-1 1 0 0 0,0 1 0 0 0,0 1 0 0 0,-36-6 0 0 0,23 7 1 0 0,0 2 0 0 0,-1 2 0 0 0,1 0 0 0 0,0 3-1 0 0,0 0 1 0 0,-43 11 0 0 0,6 4-297 0 0,1 2 1 0 0,2 3-1 0 0,0 4 0 0 0,-84 46 0 0 0,81-34-1001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9.226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312 1 19295 0 0,'-1'1'439'0'0,"-23"26"851"0"0,-2 2-803 0 0,-37 56 0 0 0,-13 58 1773 0 0,29-22-1784 0 0,22-59-1395 0 0,-21 74-1 0 0,43-120-4684 0 0,2-4-1831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9.570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310 0 20735 0 0,'-11'7'1584'0'0,"6"-3"-1460"0"0,1 0-1 0 0,-1 0 1 0 0,1 1-1 0 0,0-1 1 0 0,1 1-1 0 0,-1 0 1 0 0,-4 8-1 0 0,-18 41 1412 0 0,4-7-559 0 0,-9 9-688 0 0,2 2 1 0 0,-24 72-1 0 0,22-46-230 0 0,-15 48 24 0 0,24-54-1262 0 0,20-67-785 0 0,3-3-3707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29.929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80 186 20415 0 0,'-20'1'697'0'0,"9"-1"-183"0"0,0 0 1 0 0,-20-3-1 0 0,24 3-427 0 0,29-5 1572 0 0,18 0-397 0 0,53-13-1 0 0,-35 5-743 0 0,329-65 975 0 0,-208 52-1343 0 0,-89 14-132 0 0,158-13-29 0 0,-234 24-5 0 0,0 1 0 0 0,0 0 0 0 0,0 1 0 0 0,0 0 0 0 0,0 1 0 0 0,0 1 0 0 0,20 7 0 0 0,-32-10-19 0 0,0 1-1 0 0,0 0 1 0 0,0 0-1 0 0,0 0 0 0 0,0 1 1 0 0,0-1-1 0 0,0 0 0 0 0,0 1 1 0 0,-1-1-1 0 0,1 1 1 0 0,0 0-1 0 0,-1-1 0 0 0,1 1 1 0 0,-1 0-1 0 0,0 0 0 0 0,0 0 1 0 0,2 4-1 0 0,-2-3-32 0 0,0 0 1 0 0,-1-1-1 0 0,1 1 0 0 0,-1 0 0 0 0,0 0 0 0 0,0 0 0 0 0,0 0 1 0 0,0 0-1 0 0,0 0 0 0 0,-1-1 0 0 0,1 1 0 0 0,-2 4 0 0 0,-2 4-414 0 0,-1-1 0 0 0,0 0 0 0 0,0 0 0 0 0,-1-1 0 0 0,0 0 0 0 0,-10 12 0 0 0,-8 9-5500 0 0,-3 2-1815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1.9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545 0 10592 0 0,'0'0'818'0'0,"-8"4"1413"0"0,-19 25 946 0 0,6-5-2092 0 0,-61 53 162 0 0,-45 48-350 0 0,126-124-890 0 0,-223 272 2026 0 0,209-252-1633 0 0,-19 40 0 0 0,33-59-377 0 0,0 0-1 0 0,0 0 0 0 0,1 0 0 0 0,-1 0 1 0 0,1 0-1 0 0,-1 0 0 0 0,1 1 0 0 0,0-1 1 0 0,-1 0-1 0 0,2 2 0 0 0,-1-3-17 0 0,0 0 0 0 0,0 0 0 0 0,0 0 0 0 0,0 0 1 0 0,0-1-1 0 0,0 1 0 0 0,1 0 0 0 0,-1 0 0 0 0,0-1 0 0 0,1 1 0 0 0,-1 0 0 0 0,1-1 0 0 0,-1 1 0 0 0,1 0 1 0 0,-1-1-1 0 0,1 1 0 0 0,-1 0 0 0 0,1-1 0 0 0,-1 1 0 0 0,1-1 0 0 0,0 1 0 0 0,-1-1 0 0 0,1 0 0 0 0,0 1 1 0 0,0-1-1 0 0,-1 0 0 0 0,1 1 0 0 0,0-1 0 0 0,0 0 0 0 0,-1 0 0 0 0,2 1 0 0 0,7-1 60 0 0,-1-1 0 0 0,1 1 0 0 0,-1-1 0 0 0,15-4 0 0 0,-7 2 5 0 0,59-15 416 0 0,22-3-284 0 0,-84 19-184 0 0,0 1 0 0 0,0 0-1 0 0,1 0 1 0 0,-1 2 0 0 0,17 2 0 0 0,-9-1-60 0 0,16 4 113 0 0,-35-6-151 0 0,-1 1 1 0 0,1 0 0 0 0,0-1-1 0 0,0 1 1 0 0,0 0-1 0 0,-1 0 1 0 0,1 0 0 0 0,-1 0-1 0 0,1 0 1 0 0,0 1-1 0 0,-1-1 1 0 0,0 0-1 0 0,1 1 1 0 0,-1-1 0 0 0,2 3-1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30.256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1 289 21967 0 0,'0'0'1068'0'0,"2"0"-462"0"0,2-1-458 0 0,0 1 1 0 0,1-1-1 0 0,-1 0 1 0 0,8-3-1 0 0,4-1-148 0 0,235-53 560 0 0,158-35 879 0 0,112 3-822 0 0,-169 55-3658 0 0,-294 35 1946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0:30.628"/>
    </inkml:context>
    <inkml:brush xml:id="br0">
      <inkml:brushProperty name="width" value="0.05" units="cm"/>
      <inkml:brushProperty name="height" value="0.05" units="cm"/>
      <inkml:brushProperty name="color" value="#FF0066"/>
    </inkml:brush>
  </inkml:definitions>
  <inkml:trace contextRef="#ctx0" brushRef="#br0">2370 311 15408 0 0,'-1'-3'54'0'0,"-39"-82"1308"0"0,34 75-1327 0 0,0 0 1 0 0,-1 1-1 0 0,1-1 0 0 0,-2 1 1 0 0,0 1-1 0 0,-10-10 0 0 0,6 9 165 0 0,0 1 0 0 0,-1 0 0 0 0,0 1 0 0 0,0 0 0 0 0,0 2 0 0 0,-1-1 0 0 0,1 1 0 0 0,-1 1 0 0 0,-1 1 0 0 0,1 0 0 0 0,0 0 0 0 0,-25 0 0 0 0,5 3 192 0 0,0 1 0 0 0,0 1-1 0 0,0 2 1 0 0,-44 10 0 0 0,6 5 209 0 0,-135 54 0 0 0,-61 50-119 0 0,248-113-439 0 0,-73 36 358 0 0,-131 85 0 0 0,-91 100 646 0 0,248-175-697 0 0,2 3 0 0 0,-86 100 1 0 0,79-69-136 0 0,4 2 0 0 0,-62 113 0 0 0,113-173-169 0 0,0 1 0 0 0,3 1 0 0 0,0 1 0 0 0,3-1 0 0 0,-15 70 0 0 0,24-88-27 0 0,0 0-1 0 0,1 0 1 0 0,0 0 0 0 0,2 1-1 0 0,0-1 1 0 0,0 0-1 0 0,2 0 1 0 0,0 0 0 0 0,1 0-1 0 0,0-1 1 0 0,1 1 0 0 0,9 18-1 0 0,-7-21-4 0 0,0 0 0 0 0,1-1 0 0 0,0 0 0 0 0,1 0 0 0 0,1-1 0 0 0,-1 0 0 0 0,2-1 0 0 0,0 0 0 0 0,0 0 0 0 0,0-1-1 0 0,1-1 1 0 0,1 0 0 0 0,22 11 0 0 0,-2-6 16 0 0,1-1 1 0 0,0-1-1 0 0,0-2 0 0 0,1-2 1 0 0,0-1-1 0 0,59 2 0 0 0,215-15 270 0 0,319-83 404 0 0,-417 46-518 0 0,-3-10 0 0 0,-2-8 0 0 0,233-106 0 0 0,-363 134-211 0 0,72-44 0 0 0,-119 60 6 0 0,0-1 1 0 0,-1-2 0 0 0,-2-1 0 0 0,0-1-1 0 0,26-29 1 0 0,-28 25 139 0 0,-2-1 1 0 0,28-46-1 0 0,-41 59-87 0 0,-2 0 1 0 0,0 0 0 0 0,0-1-1 0 0,-2 0 1 0 0,0 0-1 0 0,0 0 1 0 0,2-27-1 0 0,-5 22-10 0 0,-2 0 0 0 0,0 0 1 0 0,-1 0-1 0 0,-1 1 0 0 0,-6-25 0 0 0,-1 6 17 0 0,-26-68 0 0 0,19 71-47 0 0,-2 0 0 0 0,-1 1 1 0 0,-1 0-1 0 0,-2 2 0 0 0,-2 1 1 0 0,-34-38-1 0 0,-3 7-174 0 0,-123-98 1 0 0,127 117 56 0 0,-1 2 0 0 0,-2 3 0 0 0,-101-48 0 0 0,82 51-284 0 0,-93-27-1 0 0,42 29-297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9600" units="cm"/>
          <inkml:channel name="Y" type="integer" max="7200" units="cm"/>
          <inkml:channel name="F" type="integer" max="4096" units="dev"/>
          <inkml:channel name="T" type="integer" max="2.14748E9" units="dev"/>
        </inkml:traceFormat>
        <inkml:channelProperties>
          <inkml:channelProperty channel="X" name="resolution" value="369.51501" units="1/cm"/>
          <inkml:channelProperty channel="Y" name="resolution" value="415.70438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22-03-15T10:34:51.114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FF0000"/>
    </inkml:brush>
    <inkml:brush xml:id="br2">
      <inkml:brushProperty name="width" value="0.05292" units="cm"/>
      <inkml:brushProperty name="height" value="0.05292" units="cm"/>
      <inkml:brushProperty name="color" value="#0070C0"/>
    </inkml:brush>
  </inkml:definitions>
  <inkml:trace contextRef="#ctx0" brushRef="#br0">5500 2151 691 0,'0'0'61'0,"0"0"-49"16,0 0-12-16,0 0 0 0,0 0 213 0,0 0 40 15,0 0 8-15,0 0 2 0,0 0-144 0,0 0-29 16,0 0-6-16,0 8 0 0,0-3-26 0,0 9-5 0,0-7-1 16,-3 4 0-16,3 2-5 0,-3 1-2 0,3-1 0 0,0 0 0 15,0 0-29-15,-3 3-7 0,3 0-1 0,0 0 0 16,-3-6-8-16,3 4 8 0,0-6-8 16,3-3 8-16,-3 8-8 0,0-5 8 0,3-3-8 0,0-2 8 15,-3-3 0-15,9 0 0 0,-4-3 0 0,4-2 0 16,0-3 20-16,3-2 3 0,6-4 1 0,0-2 0 15,-3-2-32-15,6-6 0 16,0 3 0-16,-1-6 0 0,4 4 12 0,0-4-3 0,-3 1-1 0,0 5 0 16,-1-6-8-16,1 3 0 0,-3 3 0 0,0 8 0 31,-3-8-30-31,-3 7-8 0,0 1-2 0,-3 8 0 16,3 0-70-16,-6-3-14 0,-1 8-4 0,-5 0-498 0,0 0-100 0</inkml:trace>
  <inkml:trace contextRef="#ctx0" brushRef="#br0" timeOffset="499.88">6113 2154 403 0,'0'0'36'0,"0"0"-36"0,0 0 0 0,0 0 0 0,0 0 284 0,0 0 51 16,0 0 9-16,0 0 3 0,0 0-195 0,0 0-38 15,0 0-8-15,0 0-2 0,0 0-57 0,0 0-12 16,0 0-3-16,0 0 0 0,6-3 0 0,-3-2 0 15,0-3 0-15,3 3 0 0,0-3-32 0,0-6 0 16,2 9 0-16,-2-8 0 0,0 2 0 0,0-2 0 16,0 0 0-16,-3 5 0 0,-3-5 0 0,0-1 0 15,-3 1 0-15,-3 3 0 0,0 2 13 0,-3-6-4 16,0 7-1-16,-2 7 0 0,-4-6-8 0,-3 12 8 16,0-4-8-16,-3 9 8 0,0 2 10 0,-5 0 2 15,-1 0 0-15,0 6 0 0,3-3 25 0,-3 2 6 16,4 1 1-16,5-3 0 0,0 0-33 0,6 5-7 15,3-3 0-15,3-4-1 0,0-1-11 0,6 3 0 16,6 0 0-16,3-3 0 0,3 0 0 0,6 0 0 0,0-5 0 16,5-3 0-16,-5 3 0 0,3-8 0 0,0 0 0 0,0 0 0 15,0-5 0-15,-1 2 0 0,-2-2 0 0,0-3 0 16,3-5 0-16,-6 8 0 0,0-9 0 0,0 1 0 16,-3 0 0-16,-1 0 0 0,1 0 0 0,-6-1 0 15,-3 1 31-15,0 0 1 0,-3-6 0 0,-3 6 0 16,0 0-32-16,-3-6 0 0,3 6 0 0,-3-5 0 15,-3 2 0-15,1-3 0 0,2 6 0 0,0 0 0 16,-3 7 0-16,0-1 0 0,-3 1 0 0,0 6 0 16,3 0 0-16,0 6 0 0,-3 1 0 0,3-1 0 15,0 2 0-15,6 2 0 0,-9 1 0 0,7 5 0 16,-1-3-29-16,6 0-12 0,-3 0-3 16,3 1 0-16,3-1-160 0,0-5-32 0,2 2-6 0,1-2-2 0</inkml:trace>
  <inkml:trace contextRef="#ctx0" brushRef="#br0" timeOffset="843.56">6407 1990 2023 0,'0'0'44'0,"0"0"10"0,0 0 2 0,0 5 0 0,-9 0-44 0,4 3-12 16,-4 5 0-16,0 1 0 0,-3-1 73 0,6 0 13 15,-9 0 2-15,3 6 1 0,3-6-33 0,0 6-8 16,3-6 0-16,-3 0-1 0,6 0-28 0,3 1-6 15,0-1-1-15,0-8 0 0,6 3-12 0,0 0 0 16,0-3 0-16,3 1 0 0,3-4-8 0,3-4 8 16,0 2 0-16,3-6 0 15,2-4-55-15,-2 2-4 0,0 0-1 0,3-5 0 16,-3-1-43-16,3 1-9 0,3 0-1 0,-1 0-1 16,-2-3 30-16,-3 3 7 0,0 5 1 0,-3 0 0 0,0 2 52 0,-3-2 12 0,-6 8 1 0,-1 0 1 15,1 0 70-15,-3 3 15 0,-6 8 2 0,3-3 1 16,-3 0 46-16,0 5 8 0,-5 3 3 0,-4-1 0 15,3 4-31-15,0-6-5 0,3 0-2 0,0 6 0 16,-3-6-71-16,6 6-14 0,6-11-4 0,0 5 0 16,3-8-8-16,3 3 0 0,9-8 0 0,2 0-1219 15</inkml:trace>
  <inkml:trace contextRef="#ctx0" brushRef="#br0" timeOffset="1343.43">7678 1572 403 0,'-9'13'17'0,"4"-8"5"0,2 3-22 0,-6 0 0 16,0 8 0-16,-3 0 0 0,-3 2 309 0,0 9 58 15,3-6 11-15,-3 8 2 0,0-3-242 0,-3 4-49 16,-2-1-9-16,-1 5-3 0,3-2-17 0,-3-3-3 15,3 3-1-15,0-1 0 0,1 1-44 0,-1-5-12 16,3-6 0-16,3 3 0 0,3-6 0 0,0-2 0 16,0-3 0-16,6 0-668 15,0-2-132-15</inkml:trace>
  <inkml:trace contextRef="#ctx0" brushRef="#br0" timeOffset="1760.43">7333 1408 2199 0,'-9'-6'48'0,"-6"6"11"0,3-5 1 0,1 2 2 0,-4-2-50 0,3-3-12 16,6 3 0-16,0 0 0 0,6-3 67 0,3 0 10 16,6-6 3-16,6-1 0 0,5-1-59 0,10-3-11 15,3-2-2-15,6-3-8 0,2 3 22 0,7-5-2 16,8 7-1-16,1-2 0 0,0 2-19 0,-4 6 0 15,-2 0 8-15,-4 8-8 0,4-1 0 0,-3 6 0 0,-1 6 0 16,1 2 0-16,0 10 0 0,-4 1 0 0,-5 7-13 0,-3 1 5 16,-7 4 8-16,-5 1 0 0,-6 2 0 0,-3 6 0 15,-6 0 0-15,-3 5 0 0,-6 0-11 0,-3 0 11 16,-6 0 0-16,-3-6 0 0,-6 1-8 16,-9 0 8-16,-5 5 0 0,-1-6 0 0,-9 1 0 0,0-3 10 15,1 3 2-15,2 0 0 0,0-1 0 0,1-7 0 16,-7 0 16-16,-3-3 3 0,-2 3 1 0,-4-6 0 15,7 0-20-15,-4-2-4 0,3 3-8 0,1-9 12 16,2 3-12-16,0-7 9 0,1 4-9 0,-1-10 8 16,1-3 0-16,2-2-8 0,6-3 12 0,0-3-4 15,4-2-8-15,5-8 0 0,6-6 0 0,6 4 0 16,3-9-12-16,6-3-5 0,6-5-1 0,9 1 0 16,3-4-37-16,9 4-7 15,3-4-2-15,6 9-703 0,5-1-141 0</inkml:trace>
  <inkml:trace contextRef="#ctx0" brushRef="#br0" timeOffset="2291.55">8065 2185 1897 0,'-3'6'41'0,"3"-4"9"0,-3-2 2 0,3 0 2 0,0 0-43 0,0 0-11 0,0 0 0 0,0 0 0 16,9 3 0-16,3-6 12 0,0 1-12 16,3 2 12-16,-3-11 4 0,3 3 2 0,0 0 0 0,3 3 0 15,-1-8-8-15,-2 0-2 0,0 5 0 0,-3-8 0 16,0 0-8-16,0 3 10 0,-6-1-10 16,3-4 10-16,-3-1-2 0,-3-2 0 0,0 3 0 0,-3-1 0 15,-3 3-8-15,-3 3 0 0,-3 2 0 0,-3 4 8 16,-3 7 8-16,-9 0 2 0,-3 5 0 0,-5 3 0 15,-4 10 30-15,0-2 7 0,-2 8 1 0,8 2 0 16,0-7-6-16,3 7-1 0,6-4 0 0,1-4 0 16,5 1-23-16,3-4-5 0,3 4-1 0,3-6 0 15,3 0-20-15,6 1 0 0,0-4 0 0,0-2 0 16,9 0 0-16,0-3 8 0,6 1-8 0,2-12 0 16,1 6 0-16,9-7 0 0,6-4 0 0,-1 3 0 15,4-11-57-15,-3 6-7 0,0-5 0 16,-7 2-1-16,1-3-6 0,-3 6-1 0,-6-5 0 15,0 10 0-15,-7-6 52 0,-2 1 9 0,-3 8 3 0,-3-3 0 0,-6 8 32 0,0 0 6 16,0 0 2-16,-9 8 0 0,-3-3 44 0,0 3 10 16,-5 5 2-16,2 1 0 0,-3 4-45 0,0-5-9 15,-3 6-2-15,9-6 0 0,-3 0 7 0,6 1 1 16,1 1 0-16,2-4 0 0,6 2-32 0,3-5-8 16,0 3 0-16,5-3 0 0,4-3 0 0,3-5-12 15,0 0 4-15,3 0 0 16,3-5-37-16,0-3-7 0,2-5-2 0,1-1 0 15,3-2-129-15,3 1-25 0,0-9-6 0,-1-3-405 0,4-2-81 0</inkml:trace>
  <inkml:trace contextRef="#ctx0" brushRef="#br0" timeOffset="3166.34">9149 1180 2253 0,'0'0'49'0,"0"0"11"0,0 0 1 0,0 0 3 0,0 0-51 0,-6 5-13 0,0 3 0 0,-6 0 0 16,0 5 75-16,-3 6 12 0,-6-1 2 0,-2 1 1 15,-4 7-26-15,0 9-6 0,-3-3-1 0,0 2 0 16,-2 8-9-16,-1 6-3 0,3 2 0 0,0 3 0 16,1 0-35-16,-1 0-10 0,-3 10 0 0,0-4 0 15,-2 7 10-15,-1-8-2 0,6-5-8 0,3 0 12 16,10-8-12-16,-1-5-8 0,6-1 8 0,0-7-13 16,3-6-19-16,6-7-3 15,3 2-1-15,3-8 0 0,3-2-16 0,-3-3-3 0,6-5-1 16,-3-6 0-16,3-2 16 0,0-3 4 0,6-6 0 15,-1 1 0-15,-2-5-4 0,0-3 0 0,0 2 0 16,-6-7 0-16,-3-1 40 0,0 1 0 0,0-1 0 0,0-2 0 0,-6 0 0 0,3 2 0 16,0 9 0-16,-3-6 0 0,-6 8 29 0,0 6 7 15,0 2 2-15,0 0 0 0,-3 3 21 0,3-3 4 16,-2 2 1-16,2 6 0 0,0 0-34 0,3 0-6 16,0 0-2-16,0 0 0 0,0 3-22 0,6 0 8 15,0-3-8-15,9 8 0 0,0-8 0 0,3 5 0 16,6 3 0-16,-1-3 0 0,4 3 0 0,0-3 0 15,3 3 0-15,-3 0-8 0,3 3-10 0,-4-3-2 16,1-3 0-16,3-2 0 16,0 2-28-16,0 0-7 0,2-5-1 0,1 0 0 15,0 0 10-15,-3-5 2 0,3 2 0 0,-4-2 0 16,-2 0 12-16,0-3 4 0,-3 2 0 0,0-1 0 0,-3-4 4 0,-3 3 2 0,0 0 0 16,-4-5 0-16,1 2 22 0,-3 3 0 0,-3-5 0 0,-3 2 0 15,0 4 16-15,-3-1 4 0,-3 2 0 0,-3-2 1 16,1 8 8-16,-4-5 2 0,-3 10 0 0,-6-5 0 15,-3 8 13-15,3 6 2 0,-3-7 1 0,-2 7 0 16,2 2 2-16,0 5 1 0,3-3 0 0,3 9 0 16,0-6-50-16,7 3 0 0,2-3 0 0,3-3 0 15,0 4 0-15,6-4 0 0,0 1 0 0,6-4 0 16,0-1 0-16,3-1 0 0,-1 0 0 0,7-2 0 16,6-9 11-16,0 4-2 0,3-1 0 0,0-5 0 15,5-11-38-15,-2 9-8 16,0-9-2-16,3 3 0 0,-3-5-17 0,2 0-4 0,-5 0-1 15,0-6 0-15,-6 3-28 0,3 0-6 0,2 3-1 16,-5-3 0-16,0 3 56 0,0 2 10 16,-3 3 2-16,0 0 1 0,-6 3 27 0,0-3 0 0,-3 8 12 0,-6 0-4 0,3 3 43 0,0 5 9 15,-9 2 1-15,3 4 1 0,-3-1 6 0,0 0 0 16,-3 6 1-16,0-6 0 0,0 0-36 0,0 0-7 16,3 1-2-16,0-1 0 0,3-5-12 0,3 2-4 15,0-2 0-15,0-8 0 0,6 8-8 0,0-3 0 16,3 1 0-16,3-6 8 15,0-6-44-15,6 1-8 0,-3 3-3 0,2-9 0 16,7 3-67-16,-3-5-14 0,-3 0-2 0,3-1-1 16,-3 1-1-16,2 0 0 0,-2 0 0 0,0-1 0 15,0 4 82-15,-3 2 16 0,-3 0 3 0,-3 8 1 0,0-5 48 0,-9 5 10 0,0 0 1 0,6 5 1 16,-3 3 82-16,0 5 16 16,-3-8 3-16,0 9 1 0,-3-6-32 0,0 5-7 15,-3 0-1-15,6-2 0 0,-6 2-50 0,3 0-10 0,3-5-3 16,0 5 0-16,0-7-20 0,-3 1-9 0,3 1 8 0,3-2-8 31,-3-6-120-31,6 5-28 0,3-5-7 0</inkml:trace>
  <inkml:trace contextRef="#ctx0" brushRef="#br0" timeOffset="3338.18">9902 1971 230 0,'-6'5'20'0,"0"1"-20"15,-3 2 0-15,3-3 0 0,0 8 455 0,-3-8 86 16,0 9 18-16,3-6 3 16,-3 5-492-16,3 0-98 0,3-5-20 0,1 3-588 15,2 2-118-15</inkml:trace>
  <inkml:trace contextRef="#ctx0" brushRef="#br0" timeOffset="3431.91">9878 2347 921 0,'-15'8'82'0,"9"-8"-66"15,3 5-16-15,-3 3 0 0,0-3 259 0,0 3 48 16,-3-2 9-16,4-1-780 16,-1 3-157-16</inkml:trace>
  <inkml:trace contextRef="#ctx0" brushRef="#br0" timeOffset="7081.91">2490 3842 504 0,'0'0'22'0,"6"2"5"0,-12 4-27 0,6-1 0 16,0 0 0-16,0 3 0 0,0-2 50 0,0 1 5 16,0-1 1-16,6 7 0 0,-12-8-19 0,12 6-3 15,-6-1-1-15,0 4 0 0,0-6-17 0,0 2-3 16,3 3-1-16,-3-2 0 0,0 5 3 0,0 0 0 16,0 2 0-16,0 3 0 0,0 3 3 0,0 3 1 15,-3-1 0-15,3 6 0 0,0-6 1 0,0-2 1 16,0 3 0-16,0-4 0 0,-6 1 28 0,3-5 6 15,3-1 1-15,0 3 0 0,0-2-56 0,-6 0-18 16,12-4 0-16,-6 4 0 0,0-3 18 0,0 2 0 16,0 3 0-16,0-2 9 0,0 5-9 0,3-6 0 15,-3 3 0-15,0 1 8 0,6 1-8 0,-6 4 0 16,0-9 9-16,0 12-9 0,0-7 0 0,0 4 0 16,0-6 0-16,0 0 0 0,0 0 0 0,0 0 0 15,0 1 0-15,0-4 0 0,-6 3 0 0,6 3 8 16,0-5-8-16,0 2 8 0,-3 3-8 0,3-6 11 15,0 3-11-15,0 1 12 0,3-1-12 0,-3 0 0 16,6 0 0-16,-6 0 0 0,0 6 0 0,0-9 0 0,0 6 0 16,3 0 0-16,0 0 20 0,3-1 3 0,-6-4 0 15,0 5 0-15,0-6-23 0,0 6 0 0,3-3 0 0,-3 3 0 16,6 0-14-16,-6-6-7 0,0 4-2 0,0-1 0 16,0-3 39-16,0 3 7 0,0-2 1 0,0-1 1 15,-6-2-40-15,6 3-8 0,0 5-1 0,0-6-1 16,0 1 71-16,-3-1 14 0,3 1 4 0,0-1 0 15,0 1-56-15,-6-1-8 0,6 1-8 0,0 2 8 16,0-2 0-16,0 2 0 0,0-3 8 0,0 6-8 16,0-3 12-16,0 0-4 0,0-2-8 0,-3-3 12 0,0 2-1 15,3 1-1-15,0 2 0 0,0 0 0 0,0-2-22 0,0-1-4 16,0 1 0-16,0-1-1 0,0 3 39 0,0-2 8 16,0-1 2-16,0 4 0 0,0-4 0 0,0 6 0 15,0 2 0-15,0 1 0 0,0-3-32 0,-6 5 0 16,6 2 0-16,-3 1 0 0,3 0-11 0,0 0-8 15,-6 5-1-15,6-5-1 0,-3-1 21 0,3-2 0 16,-3 0 0-16,0 1 0 0,0-4 10 0,3 1-10 16,0-9 12-16,0 6-12 0,-3 2 0 0,3 1 0 15,0-6 0-15,3 3 0 0,-6 2 8 0,3 1-8 16,0-1 0-16,0-2 0 0,0 0 9 0,0 2-9 16,0-2 0-16,-6 0 9 0,6 0-9 0,0-1 8 15,-2 7-8-15,2-4 8 0,0 0 1 0,-6 1 0 16,6 2 0-16,0 0 0 0,-3-2-9 0,3-1 0 15,0 1-12-15,3 2 12 0,-3-6 0 0,0 4 0 0,6-6 0 16,-6 3 0-16,0-3 0 0,0-2 0 0,0 2 0 16,0 3 0-16,0-3 0 0,0 3 0 0,0-3 0 0,0 2 0 15,0 1 0-15,0 0 18 16,0 3-2-16,0 2 0 0,2 0-1 0,-2-3-1 0,0 1 0 0,0-1 0 16,0 1-4-16,0-4-1 0,-2 1 0 0,2 0 0 15,2-3-9-15,-2 0 0 0,0 1 9 0,0-1-9 16,-2 3 0-16,2-3 8 0,2 3-8 0,-2 2 0 15,0 0 0-15,0 1 0 0,0-6 0 0,6 3 0 16,-6 0 0-16,0 2 0 0,0-2 0 0,0 0 0 16,0-3 0-16,3 3 8 0,-3-3-8 0,0 0 0 15,0-2 0-15,3-4 0 0,-3 4 0 0,3 0 0 0,-3-4 0 16,3 1 0-16,0 0 0 0,-3-5 8 0,0-1-8 0,0 4 0 16,0-1 0-16,6 3 8 0,-6 0-8 0,0 2 0 15,0 1 0-15,0 2 0 0,0 0 0 0,0 0 0 16,0 0 0-16,0-2 0 0,0-1 0 0,0-2 0 15,0 0 0-15,-6 0 8 0,6-3-8 0,0-2 0 16,6 2 0-16,-6 0 8 0,0 3-8 0,0-3 0 16,0 0 8-16,-6-2-8 0,6 2 0 0,0 3 8 15,0-3-8-15,6 3 0 0,-12 0 0 0,6 0 0 16,6 0 0-16,-6 2 0 0,0 1 0 0,0-1 0 16,0 1 0-16,0 2 8 0,3-2-8 0,-3-1 0 15,0 1 0-15,0-1 0 0,0-5 0 0,0 3 0 16,-3 0 0-16,3-5 8 0,3-1-8 0,-3 4 0 0,0-4 0 0,0 3 0 15,0 1 0-15,0 2 0 0,0-3 0 0,0 8 0 16,0-5 0-16,0 0 0 0,0-3 0 0,-3 3 8 16,3-3-8-16,0 0 0 0,0 0 0 0,3 1 0 0,-3-1 0 0,0 0 0 15,0-2 0-15,6-1 0 0,-6 1 0 0,0 2 0 16,0-2 0-16,0-1 0 0,3 1 0 0,-3-1 0 16,0 1 0-16,0 0 0 0,3-3 0 0,-3 2 0 15,-3-2 0-15,0 0 0 0,3 0 0 0,0 0 8 16,0 0-8-16,0-3 0 0,0 0 0 0,0 1 0 15,0-4 0-15,0 4 0 0,0-1-23 0,0-5 1 16,0 0 0-16,0 0 0 16,0 0-22-16,0 0-5 0,0 0-1 0,0 0-476 15,0 0-95-15</inkml:trace>
  <inkml:trace contextRef="#ctx0" brushRef="#br0" timeOffset="7878.6">2458 3678 230 0,'8'-6'20'0,"-8"-2"-20"0,3 3 0 0,0-3 0 16,0 6 172-16,-3 2 29 0,0 0 7 0,0 0 0 16,0 0-78-16,0 0-16 0,0 0-3 0,-3 10-1 15,-3-2-25-15,0 5-5 0,-2 1 0 0,2 4-1 16,-3 1-18-16,-3-3-3 0,6-1-1 0,-3 7 0 15,6-4-21-15,-6-5-5 0,6 1-1 0,-3-7 0 16,3 4-17-16,3 0-3 0,0-6-1 0,0 0 0 0,0-5-9 0,0 0 0 16,0 0 9-16,0 0-9 0,9 0 11 0,-3-8-3 15,3 3 0-15,0-8 0 0,0 0-8 0,3-1 12 16,-3-4-12-16,0 5 12 0,-1-6-12 0,4 3 0 16,0 0 0-16,0 3-11 0,-3 0 3 15,0 0 0-15,0-1 0 0,0 6 0 0,-9 0 8 0,0 8 11 16,3-2-3-16,-3 2 0 0,0 0-8 0,0 0-11 15,0 5 3-15,-3 3 0 0,3-3 8 0,3 3 16 16,-3 3-4-16,0-3-1 0,6 2 5 0,-6-4 2 16,3 2 0-16,0 0 0 0,6-3-18 0,-3 0 8 15,0 3-8-15,0-5 0 0,2-1 9 0,-5 6-9 16,3-5 0-16,0 2 9 0,0 1-9 0,3-1 0 16,-6 3 9-16,6-3-647 0,-6 3-130 15</inkml:trace>
  <inkml:trace contextRef="#ctx0" brushRef="#br0" timeOffset="9683.94">2672 9673 288 0,'0'0'25'0,"0"0"-25"0,0 0 0 0,0 0 0 0,0 0 110 0,0 0 17 16,0 0 3-16,0 0 1 0,0 0-70 0,0 0-13 15,0 0-4-15,9 3 0 0,0 2-22 0,3-2-5 16,5-1-1-16,-5 1 0 0,6-3-6 0,3 3-2 16,0-3 0-16,0 0 0 0,0 0-8 0,2-3 8 15,4 0-8-15,3 1 8 0,3-4 2 0,-1 4 0 16,7-3 0-16,-3-1 0 0,6 4-10 0,-1-1 0 16,-8-2 0-16,6 2 8 0,-1-2-8 0,4 2-9 15,-3-2 9-15,2-1-13 0,4 4 13 0,0-3-11 16,-4 2 11-16,1 3-10 0,0-3 10 0,-1 3 12 15,-2 0-2-15,0 0-1 0,2 3 2 0,1-6 0 0,3 3 0 16,-1 0 0-16,-2 0-11 0,9 0 0 16,-1 0 9-16,1 0-9 0,-1 0 8 0,1-2-8 0,3 2 8 15,-1 0-8-15,1-3 12 0,2 3-3 0,4 0 0 0,-4 0 0 16,4 0-9-16,-3 0-9 0,-1-3 9 0,4 1-13 16,2-1 13-16,-2 0 8 0,-1 1 0 0,4 2-8 15,-7 0 16-15,1 0-4 0,2-3-1 0,4 0 0 16,-1 1 17-16,1 2 3 0,2 2 1 0,-8 1 0 15,-4 0-20-15,4-3-3 0,6 0-1 0,-1 2 0 16,1-2-8-16,-4 3 8 0,4 0-8 0,-7-1 8 16,1 1-8-16,-1-3 8 0,4 0-8 0,-4 3 8 15,4-1-8-15,-4-2 0 0,1 6 0 0,0-4 0 0,-4 1 0 16,1-3 0-16,-1 0 0 0,1 2 0 0,2 1 19 16,1 0 1-16,-3-1 1 0,2 4 0 0,-2-6-10 0,5 2-3 15,1-2 0-15,5 3 0 0,-2-3-8 16,-4 3 12-16,-2-1-12 0,-1 1 12 0,1-3-12 15,-1 0 0-15,7 0 0 0,-6 0 0 0,-1 0 20 16,1 0 0-16,5 0-1 0,-5 0 0 0,-1 0-29 0,1-3-6 16,5 1 0-16,1 2-1 0,2 0 17 0,-2 2 0 15,-1-2 0-15,4 0 0 0,-4 0 0 0,1 3-8 16,-1-3 8-16,4 3 0 0,-4-3 13 0,-2 2 7 16,-4-2 0-16,1 0 1 0,5 3-21 0,-2-3-15 15,0 3 3-15,-4-1 0 0,1 1 12 0,-1-1 0 16,-2 1 0-16,-1 2-9 0,4-2 9 0,-1 0-8 15,-5-1 8-15,3 4-8 0,-1-4 20 0,1 1 5 16,-7 0 1-16,4 2 0 0,3-2-18 0,-4-1 0 0,4 1 0 16,-4-1 0-16,7 1 0 0,-3 2 0 0,-1-2 0 15,1 0 0-15,-7-3 0 0,4 0 0 0,-3 2 0 16,-1-2 0-16,-2 0 0 0,-4 0 0 0,4 3 0 16,-3 0 0-16,-4-3 0 0,-2 2 0 0,-3 1 0 0,-3-3 0 15,-4 0 0-15,-2 0 0 0,-3 0 0 0,0 0 0 16,-3 3 8-16,0-3-8 0,0 0 12 0,-7 2-12 15,4-2 8-15,-6 0-8 0,3 0 0 0,-3 0 0 32,0 0-52-32,0 0-16 0,0-2-4 0,0-1-1 0</inkml:trace>
  <inkml:trace contextRef="#ctx0" brushRef="#br0" timeOffset="10074.44">10914 9594 1324 0,'-9'-13'59'0,"6"10"12"0,-3 0-57 0,0 1-14 15,-3-1 0-15,9 3 0 0,0 0 34 0,0 0 4 16,0 0 1-16,0 8 0 0,3 0-39 0,0-3 0 16,3 3 0-16,3-3 0 0,-3 3 0 0,3-2 0 15,3 2 0-15,0-3 8 0,-3-3-8 0,3 4-12 16,-1-4 4-16,1 1 0 0,0 0 8 0,3-3-12 15,-3 2 12-15,0 1-12 0,0-3 12 0,0 5-8 16,0-2 8-16,3 2-8 0,-4 1 8 0,1-1 14 16,3 3-3-16,-3 0-1 0,0 2-10 0,3 1 8 15,-3-1-8-15,-3 1 8 0,0 2-8 0,0 0 8 0,-3-2-8 0,0 2 8 16,-3 1-8-16,-3-1 0 0,0 0 9 0,-3 0-9 16,-3 3 11-16,-3-3-3 0,0-2 0 0,-6-1 0 15,0 1 12-15,-3-3 1 0,-6 0 1 0,3-5 0 16,-5 2 5-16,-1 0 1 0,-6-2 0 0,-3-1 0 15,4 4-13-15,-1-4-3 0,3 4 0 0,0-4 0 16,4 4-4-16,2-1-8 0,0 0 11 0,3 3-526 16,3-3-105-16</inkml:trace>
  <inkml:trace contextRef="#ctx0" brushRef="#br0" timeOffset="13240.64">1690 3495 0 0,'0'0'0'0,"0"0"0"0,0 0 0 0,0 0 0 0,0 0 0 0,0 0 0 16,0 0 327-16,0 0-66 0,0 0 53 0,0 0 10 15,0 0-208-15,0 0-41 0,0 0-9 0,0 0-2 16,6 8-6-16,-6-8-2 0,0 0 0 0,0 0 0 15,2 5-16-15,-2-5-4 0,0 0-1 0,9 0 0 16,0-5 1-16,-3 5 1 0,3-5 0 0,0 0 0 16,3-3-12-16,-3 0-2 0,3-3-1 0,3 0 0 15,-3-2-8-15,0 3-2 0,0-4 0 0,2 1 0 16,-2-5-12-16,-3 2 11 0,0 0-11 0,3 0 10 0,-3 3-10 0,-3 0 0 16,0-3 9-16,3 2-9 0,-9 1 0 0,3 0 9 15,-3 0-9-15,0 5 0 0,0-5 14 16,-3 5-4-16,3-3-1 0,-9 3 0 0,9 0 11 15,-6 3 1-15,0-3 1 0,-3 8 0 0,-3 0 5 0,3 3 1 16,0 2 0-16,-9-2 0 0,4 2-10 0,5 3-2 16,-9 2 0-16,6-2 0 0,-6 3-3 0,6 2-1 15,0-5 0-15,-3 3 0 0,3 5-3 0,0-3-1 16,1 0 0-16,-4 6 0 0,3-6 3 0,3 5 0 16,-3 3 0-16,0 1 0 0,0 1-3 0,-3-4 0 15,9-1 0-15,-3 6 0 0,0 0 4 0,4-5 0 16,2 7 0-16,0-7 0 0,3 2-12 0,-6-3-17 15,6-2 4-15,6 3 1 0,-6-6 12 0,6 0 16 16,-1-2-3-16,4-3-1 0,6-3-12 0,0 3-13 16,-3-8 2-16,9-5 1 0,-9-1 10 0,6 4 9 0,2-9-1 15,-2 0-8-15,3 1 0 0,0-3 0 16,0 5 0-16,0-11-12 16,-3 6-129-16,2 0-26 0,-8 0-5 0</inkml:trace>
  <inkml:trace contextRef="#ctx0" brushRef="#br0" timeOffset="13740.51">1222 4151 345 0,'0'0'15'0,"-3"3"4"0,-3 5-19 0,3-8 0 16,-3 5 0-16,6-5 0 0,0 0 243 0,0 0 45 16,0 0 8-16,0 0 3 0,0 0-174 0,0 0-34 0,6-5-7 0,6 0-2 15,-3-3-14-15,3-3-4 0,6-2 0 0,3-3 0 16,0 0-8-16,2 0-3 0,4-10 0 0,3 2 0 16,0 0-11-16,2-5-2 0,7-3-1 0,3-5 0 15,0 0-11-15,-4 0-3 0,7-3 0 0,0 6 0 16,-4 0-15-16,-5 2-10 0,9 0 12 0,-13 6-12 15,7-1 9-15,-9 1-9 0,3-1 0 0,-4 9 9 16,-5-6-9-16,3 8 0 0,-3-2 0 0,-3 4 0 16,-1-4 0-16,-5 5 8 0,0-1-8 0,0 6 0 15,-3-2 0-15,-3 2 0 0,0 3 0 0,-6-1 0 16,6 4-115-16,-9 2-21 0,0 0-5 16,0 0-786-16</inkml:trace>
  <inkml:trace contextRef="#ctx0" brushRef="#br0" timeOffset="14240.41">1151 4501 403 0,'0'0'36'0,"0"0"-36"0,0 0 0 0,0 0 0 15,0 0 163-15,0 0 25 0,0 0 6 0,0 0 1 16,0 0-89-16,3-8-18 0,3 2-3 0,-6 1-1 15,9 0-18-15,-6-1-4 0,6 4-1 0,-6-9 0 16,3 1-11-16,-4 4-2 0,7-7-1 0,0 3 0 16,0-4-27-16,-3 1-6 0,3 0-1 0,3 0 0 15,-3-1 1-15,6 6 0 0,-3-5 0 0,-3-5 0 16,3 10-14-16,-3-8 8 0,2 8-8 0,-2 0 0 16,-6-3 8-16,3 9-8 0,-6 2 0 0,0 0 0 15,12-5 0-15,-12 5 0 0,0 0 0 0,0 0 0 0,0 0 0 0,0 10 8 16,0-2 0-16,-6 5 1 0,0-5-1 0,0 3-8 15,3 2 12-15,-3 0-4 0,3 0-8 0,-5 1 0 16,5-1 9-16,-3-2-9 0,3 2 0 0,-3 0 8 16,0-2-8-16,6-1 0 0,-6 3 0 0,6-7 0 15,-3 2 0-15,3 0 0 16,0-8-73-16,0 0-19 0,0 0-4 0</inkml:trace>
  <inkml:trace contextRef="#ctx0" brushRef="#br0" timeOffset="14771.52">1529 4236 1080 0,'0'0'48'0,"0"0"9"0,0 0-45 0,0 0-12 0,0 0 0 0,0 0 0 16,0 0 44-16,0 0 6 0,0 0 2 0,0 0 0 15,0 0 24-15,0 0 6 0,0 0 1 0,0 0 0 16,0 0-39-16,0 0-7 0,6-3-1 0,-3-5-1 16,-3 8-20-16,6-5-4 0,-6-8-1 0,3 5 0 15,-3 8-10-15,3-5 12 0,-3-1-12 0,0 6 12 16,0-10-12-16,0 10 0 0,-3-3-12 0,0-5 12 16,-3 3 8-16,3 0 10 0,-6 2 2 0,3-2 0 15,3 5 4-15,-6 0 2 0,0 5 0 0,3-2 0 0,-9 2-2 0,3 0-1 16,0 6 0-16,1-1 0 0,-4 1-3 15,3 2-1-15,0 3 0 0,0 3 0 0,3-6-3 0,0 5 0 16,0-2 0-16,6 3 0 0,-3-1-16 0,3-5 8 16,3 3-8-16,0-2 0 0,0-1 0 0,3 3 0 15,3-8 0-15,-3 2 0 0,6-2 0 0,0-3 0 16,-6-2 0-16,9 2 0 0,-3-5 8 0,0 0-8 16,3 0 0-16,-3-8 0 0,-1 3 15 0,1 0-4 15,0-3-1-15,3 0 0 0,-3-3-10 0,0 1 0 16,-3-1 0-16,3-2 8 0,0 0 0 0,0 0-8 15,-9-1 12-15,9 1-4 0,-9 0-8 0,3 2 10 16,-3-2-10-16,0 0 10 0,0 0-10 0,-3 2 0 16,3-2 0-16,-6 2 0 0,3 6 0 0,-6-3 12 15,6 0-4-15,-3 5 0 0,-3 3-8 0,-3 0 0 16,3 6 0-16,0-1 0 0,-3 3-15 0,0 5 5 16,4 0 1-16,-4 1 0 15,0-1-95-15,3 0-20 0,-3 0-3 0</inkml:trace>
  <inkml:trace contextRef="#ctx0" brushRef="#br0" timeOffset="15279.12">1687 4199 806 0,'0'0'72'0,"0"0"-58"15,0 0-14-15,0 0 0 0,0 0 105 0,0 0 19 16,0 0 3-16,0 0 1 0,0 0-103 0,9-5-25 16,-7-1 0-16,7 6 0 0,-9 0 0 0,3-8 0 15,3 3 0-15,0 0 0 0,-6 5 33 0,6-8 2 16,3 0 0-16,-9 3 0 0,9-3-27 0,-6 2-8 16,-3 1 0-16,0 0 0 0,3 2 16 0,-3-5-3 15,-3 3-1-15,3 0 0 0,0 5 24 0,0-6 4 16,-9 1 0-16,6 2 1 0,-6-4-2 0,3 4-1 15,0 0 0-15,-3 3 0 0,0 0 2 0,-2 3 1 16,2 0 0-16,-3 4 0 0,-3-4 1 0,9 5 0 16,-9 3 0-16,6-1 0 0,3-2-33 0,-3 3-9 15,-3 2 0-15,3 0 0 0,0 3-12 0,4 3-6 16,-1-1-2-16,-3 1 0 0,9 2 20 0,-6-8 0 16,3 6 0-16,3-4 0 15,0-1 20-15,0-1 7 0,3-3 1 0,3 4 1 0,-3-12-29 16,3 4 0-16,0-1 0 0,-1-2 0 0,4-1 9 0,0-2-9 15,3-5 8-15,-3 5-8 0,3-8 10 0,-3 3-10 16,0-3 12-16,3 2-12 0,-3-7 0 0,-3 5 0 16,0-5 0-16,-3 0 0 0,3 2 0 0,-3-2 0 15,-3 0 0-15,8 0 0 0,1-6 0 0,-9 6 0 16,0 0 8-16,-6-1-8 0,12 1 0 0,-6 0 8 16,0 0-8-16,0-1 0 0,-6 1 8 0,3 3-8 15,1-1 0-15,-4 0 0 0,3 4 0 0,-3 1-22 16,6-2 3-16,-3 3-905 0</inkml:trace>
  <inkml:trace contextRef="#ctx0" brushRef="#br0" timeOffset="16145.93">1862 4051 57 0,'0'0'0'0,"0"0"0"0,0 0 0 0,0 0 0 15,0 0 271-15,0 0 49 0,0 0 9 0,6 2 3 16,-6-2-212-16,0 3-41 0,0-3-9 0,3 0-2 16,0 0-54-16,3 0-14 0,-3-5 0 0,3 5 0 15,0-6 47-15,0 1 6 0,3 3 2 0,-6-6 0 16,3 2-37-16,0-4-7 0,0-1-2 0,-3 6 0 15,3 0 4-15,0-6 1 0,-6 0 0 0,6 6 0 0,-6-3 13 16,2 3 2-16,-4-3 1 0,2 3 0 16,0-3 10-16,-6 2 1 0,3 6 1 0,0-5 0 0,-3 5-15 0,3 5-3 15,-9-5-1-15,6 8 0 0,-6 3-9 0,3 0-2 16,-3 2 0-16,-6 3 0 0,6 0 0 0,0-1-1 16,-5 7 0-16,5-4 0 0,3 3-11 15,-3 0 8-15,3 3-8 0,-3-5 8 0,3 2-8 0,0-3 0 16,9 1 0-16,-9 2 0 0,9-8 0 0,0 3 0 15,0-3 0-15,0-2 0 0,6-3 0 0,-3 0 0 16,-3-8 0-16,3 5 0 0,6-2 0 0,-3-1 0 16,-6-2 0-16,12-2 0 0,-3-3 0 0,3-1 12 15,-3-2-12-15,0 3 12 0,2-6-12 0,-2 1 0 16,3-1 0-16,-9 3 0 0,6-2 0 0,-3 2-11 16,-3 3 11-16,6 2-8 0,-9 3 8 0,0 0-8 15,0 0 8-15,0 0-8 0,0 0 8 0,0 0-8 16,0 5 8-16,0 3-8 0,0 0 8 0,0 0 0 0,0 3 0 15,0 2 8-15,0-8-8 0,0 3 9 0,0 0-9 16,0 0 10-16,0 0-10 0,0 0 0 0,0-8 9 0,3 5-9 16,-3-5 0-16,6 8-13 0,-6-8 1 0,0 3 1 15,0-3 20-15,6 2 4 0,-6-2 1 0,9-2 0 16,-3-1-6-16,3 3 0 0,-6-5-8 0,6-1 12 16,-6 4-12-16,6-6 11 0,-6 0-11 0,3 0 10 15,-4 0-10-15,4 0 0 0,3 3 0 0,-9-3 0 16,0 3-10-16,3-3 10 0,0 2 0 0,3 1-9 15,-6 5 9-15,0 0 0 0,0 0 0 0,0 0-8 16,0 0 8-16,0 0-8 0,0 8 8 0,0 3-8 16,0-6 8-16,0 3 0 0,0-3 0 0,0 3 0 0,0 0 0 15,3-3 0-15,3 1 8 0,-6-1-8 0,3 3 0 0,0-6 0 16,3 1 0-16,-6-3 0 0,0 0 0 0,9 0 8 16,0 0-8-16,-6 0 0 0,6-3 0 0,-6 1 0 15,6 2 0-15,0 0-668 16,-6-6-134-16</inkml:trace>
  <inkml:trace contextRef="#ctx0" brushRef="#br0" timeOffset="21130.03">10893 10247 806 0,'0'0'72'0,"0"0"-58"0,0 11-14 0,-3-3 0 16,3 5 192-16,-6 0 35 0,0 1 7 0,0 1 2 15,0 1-115-15,0 0-22 0,-3 3-5 0,3-1-1 0,-2 3-52 0,2-2-10 16,-3-1-3-16,0-2 0 0,0-2-18 16,6-1-10-16,-3-3 10 0,3 4-10 0,0-7 0 0,3 1 8 15,0-8-8-15,0 0 0 16,0 0-192-16,0 0-40 0,0 0-9 0,6-2-2 0</inkml:trace>
  <inkml:trace contextRef="#ctx0" brushRef="#br0" timeOffset="21583.27">10715 10245 1267 0,'0'0'56'0,"-3"0"12"0,-3 0-55 0,3-6-13 15,0 1 0-15,3 0 0 0,-6-3 105 0,6 0 19 0,0 0 3 0,3 0 1 16,-3-3-54-16,3 4-10 0,0-4-3 0,3 0 0 15,2 3-9-15,-2-2-1 0,6-3-1 0,-3 2 0 16,3-2-26-16,3 2-6 0,3-5-1 0,0 3 0 16,3 0 39-16,-1 0 7 0,4-1 1 0,0 4 1 15,0-1-38-15,0 3-8 0,-3 0-2 0,2 3 0 16,-2 2-17-16,0 3 8 0,3 0-8 0,-6 3 0 16,3 0-10-16,-4 2-9 0,1 6-1 0,0 2-1 15,0 0 21-15,-3 6 0 0,-3 2 0 0,0 0 0 16,-3 3 19-16,-3 0 8 0,-3-1 1 0,-3 6 1 15,0-2-21-15,-6 2-8 0,0 0 0 0,-3 3 9 16,0-3-9-16,-3 3 0 0,-3-3 9 0,0 3-9 16,0-1 8-16,0-2-8 0,-3 1 8 0,1-4-8 0,-4-2 8 15,3-3-8-15,-6 0 8 0,0 0-8 0,-3-5 21 16,1 0 0-16,-4-3 0 0,0 1 0 0,0-4-21 16,1-5-10-16,-1 3 1 0,3-5 0 0,3 0 9 0,0-6 12 15,1 0-2-15,2-5-1 0,3-2-9 0,0-1 0 16,3-5 0-16,3 0 0 0,0-2 0 0,3-1 0 15,6-2 0-15,1 0 0 0,2 3 0 0,2-6-14 16,1 3 5-16,3 2 1 16,0-2-116-16,3 2-24 0,0 4-4 0,6-1-531 15,0 2-106-15</inkml:trace>
  <inkml:trace contextRef="#ctx0" brushRef="#br0" timeOffset="22133.59">11221 10499 1267 0,'0'0'28'0,"0"0"5"0,0 0 2 0,0 0 1 0,0 0-36 0,0 0 0 0,0 0 0 0,0 0 0 15,0 0 101-15,0 0 14 0,0 0 2 0,0 0 1 16,0 0-68-16,0 0-14 0,0 0-2 0,8-8-1 15,-2 0-17-15,0 0-3 16,3 0-1-16,-3 0 0 0,0-3-12 0,0 1 9 16,-3-3-9-16,3-1 8 0,-3 1-8 0,-3 3 0 15,0-4 9-15,0 4-9 0,-3-1 8 0,3 1-8 16,-6-1 8-16,3 3-8 0,-3 0 0 0,0 3 9 16,0 2-9-16,-3 6 0 0,-3-3 26 0,4 8-2 15,2 2 0-15,-6 1 0 0,0 2 20 0,0 0 3 16,-3 1 1-16,6 1 0 0,-3 4-8 0,0 0 0 15,3-1-1-15,3 1 0 0,3-1-17 0,0 1-3 16,0-4-1-16,3-1 0 0,3-1-18 0,0-2 10 16,0-6-10-16,3 0 8 0,0-2-8 0,3-1 0 15,3-4 9-15,3-1-9 0,-3-5 9 0,0 0-9 16,0-2 12-16,3-4-12 0,-1-1 11 0,4-4-11 0,-3 3 10 16,3-2-10-16,-3 2 0 0,0 0 8 0,-3 0-8 15,-3 3 0-15,3 2 0 0,-6 3 0 0,-1 3 0 0,-5 5 0 16,0 0 0-16,0 0 0 0,0 0 0 0,0 0 0 15,3 5 0-15,-3 6 0 0,-6-1 0 0,6 4 0 16,-8-1 8-16,5 3 0 0,-3 0-8 0,0 0 12 16,0-1 5-16,0-1 1 0,3-4 0 0,0 1 0 15,3-3-10-15,-3 0-8 0,6-3 12 0,-3-5-12 16,0 0 0-16,0 0 0 0,9 0 0 0,0-3 0 16,0-2 0-16,0-3 0 0,5-5-12 0,-2-3 3 15,3-3-191-15,-3-2-37 16,3 0-8-16</inkml:trace>
  <inkml:trace contextRef="#ctx0" brushRef="#br0" timeOffset="22383.53">11732 9673 288 0,'0'0'25'0,"-5"5"-25"16,-1 3 0-16,-3 0 0 0,-3 3 376 0,3 2 69 15,-3 0 15-15,3 3 2 0,-6 3-280 0,6-1-56 16,-3 1-11-16,0 7-3 0,0-2-57 0,1 5-12 15,-1 0-3-15,0 3 0 0,3 2-21 0,0 3-5 16,-3 1-1-16,0 1 0 0,3-4 2 0,0 4 0 16,-3-2 0-16,0 3 0 0,3 0-6 0,-2-1-1 15,2-2 0-15,0 3 0 0,-3-5-8 0,3-4 0 16,3-2 9-16,0-2-9 0,3-9 0 0,3 1 0 16,-3-6 0-16,3-2-8 15,0-3-184-15,3-3-36 0,-3-5-7 0,0 0-696 0</inkml:trace>
  <inkml:trace contextRef="#ctx0" brushRef="#br0" timeOffset="22571.02">11369 10324 1036 0,'-3'0'92'0,"0"3"-73"0,-3-1-19 0,3-2 0 16,0 0 208-16,1 3 39 0,-4-3 7 0,3 3 2 16,3-3-136-16,0 0-26 0,0 0-6 0,0 0 0 15,0 0-62-15,0 0-12 0,9 2-2 0,2 4-1 16,-2-6-11-16,0 0 0 0,0 0 0 0,3 0 0 15,3-3 0-15,-3 0 8 0,3 3-8 0,-3-2 0 16,0 2-24-16,2-3-9 0,-2 3-3 0,0 0 0 16,0-3-172-16,3 3-34 0,-3-2-7 0,0 2-475 15</inkml:trace>
  <inkml:trace contextRef="#ctx0" brushRef="#br0" timeOffset="22930.27">11670 10351 230 0,'0'0'20'0,"0"0"-20"15,-3 7 0-15,-3-1 0 0,0 4 319 0,0 1 59 16,0-1 12-16,3 4 2 0,-3-6-203 0,0 5-41 15,3-5-8-15,-3 2-1 0,0 1-58 0,6-3-11 16,0-8-2-16,0 0-1 0,6 8-46 0,-6-8-9 16,3 5-1-16,6 0-1 0,0-5 1 0,3 0 0 15,-3-2 0-15,0-3 0 0,3-1-11 0,-3 1 0 16,3-3 9-16,-3 3-9 0,6-3 0 0,-4 0-8 16,1 3 0-16,3-1 0 15,-6-2-20-15,3 3-3 0,0 0-1 0,0-1 0 0,-3 6 14 0,-9 0 2 0,9 3 1 0,-9-3 0 16,0 0 15-16,0 0 0 0,6 8-10 15,0 0 10-15,-3 3 0 0,3-1 0 0,-3 3 0 0,0 1 0 16,-3-4 30-16,3 1 1 0,2-1 0 0,-2 1 0 16,-3-3-5-16,3 0-1 0,-3-8 0 0,9 8 0 15,-9-8-14-15,9 5-3 0,-9-5-8 0,12 3 12 16,-3-3-12-16,3 2 8 0,-3-2-8 0,0 0 0 16,-9 0 0-16,9 3 8 0,3 0-8 0,-3-1 0 15,0-2 0-15,2 3 0 0,-2 0 0 0,0-1 0 16,0 1 0-16,0-1 0 0,0-2 0 0,0 6 0 15,0-6-18-15,3 5-6 0,-3-2-2 16,0-1-703-16,3 1-141 0</inkml:trace>
  <inkml:trace contextRef="#ctx0" brushRef="#br1" timeOffset="28423.86">3288 6443 1209 0,'0'0'53'0,"0"0"12"0,3 2-52 0,-3-2-13 0,6 3 0 0,-3 2 0 15,0 0 40-15,0 1 4 0,3 2 2 0,0 2 0 16,-3 1 6-16,3-3 0 0,0 5 1 0,3-2 0 16,-3-3-22-16,2 2-5 0,4 1-1 0,-6-3 0 15,9 2-11-15,-6-2-2 0,0-3-1 0,3 3 0 16,0-2-11-16,0-1 12 0,-3 0-12 0,3-2 12 0,-3 2-3 0,2-2 0 15,-2 2 0-15,-3-2 0 16,-6-3-127-16,0 0-26 0</inkml:trace>
  <inkml:trace contextRef="#ctx0" brushRef="#br1" timeOffset="28658.16">3321 6694 806 0,'0'0'72'0,"-3"-3"-58"15,-3-2-14-15,3 0 0 0,0-1 124 0,3-1 23 16,3-1 4-16,0 0 1 0,-3 0-55 0,6-3-10 16,-3 1-3-16,3-4 0 0,6 1-23 0,-3 0-5 15,2-6 0-15,4-2-1 0,3 0-13 0,3-3-2 16,6 0-1-16,-6 1 0 0,2-1-20 0,4 0-4 16,-6 3-1-16,3-3 0 0,0 5-14 0,-1-2 8 15,1 3-8-15,0 2 0 16,-3 3-48-16,0 2-16 0,-6 0-4 0</inkml:trace>
  <inkml:trace contextRef="#ctx0" brushRef="#br1" timeOffset="29213.15">4508 7961 1339 0,'0'0'59'0,"0"0"13"0,0 0-58 0,0 0-14 16,0 0 0-16,0 0 0 0,0 0 32 0,0 0 4 15,0 6 1-15,0-1 0 0,3 0 19 0,0 0 4 16,0 3 1-16,3-2 0 0,-3 2-11 0,6 0-2 15,0 0-1-15,0 2 0 0,0 1-19 0,3-1-3 16,-3 1-1-16,3-1 0 0,-3 1-4 0,0 0 0 16,2-1-1-16,-2 1 0 0,-3-1-19 0,3 1-16 15,-3 0 4-15,0-1-579 0,-6 1-115 0</inkml:trace>
  <inkml:trace contextRef="#ctx0" brushRef="#br1" timeOffset="29416.23">4425 8229 1800 0,'-3'-19'80'0,"-3"14"16"0,12-1-77 0,-6 1-19 0,3-3 0 0,3-5 0 16,0-3 27-16,3 0 1 0,0-2 1 0,9-1 0 16,-6-2 15-16,5 0 4 0,4 0 0 0,0 0 0 0,-3-3-25 0,3 3-5 15,3-3-1-15,-1 0 0 0,1 3-9 0,0 0-8 16,0-3 12-16,6 3-12 15,-7-1-97-15,1 4-27 0,-3-1-4 0</inkml:trace>
  <inkml:trace contextRef="#ctx0" brushRef="#br1" timeOffset="29884.91">5437 7041 1332 0,'0'0'59'0,"0"0"12"0,0 0-57 0,0 0-14 0,0 0 0 0,0 0 0 0,0 0 80 0,3 5 12 15,0-2 4-15,3-1 0 0,0 3-15 0,0-2-2 16,3 0-1-16,3 2 0 0,-3 0-24 0,6-2-5 16,-10 5-1-16,10-3 0 0,-6 0-19 0,3 3-4 15,0 0-1-15,0 0 0 0,0 3-11 0,-3 2-2 16,0-2-1-16,0-1 0 0,-3 6-2 0,6 0-8 16,-9-3 12-16,2 0-4 15,4 1-75-15,-3-4-15 0,-3 4-3 0,0-4-539 16,3 1-107-16</inkml:trace>
  <inkml:trace contextRef="#ctx0" brushRef="#br1" timeOffset="30087.95">5485 7342 1684 0,'-6'-10'75'0,"3"2"15"0,3 0-72 0,-6 0-18 0,6-3 0 0,0 3 0 16,0-2 31-16,6-4 2 0,0 4 1 0,0-3 0 15,6-3-6-15,-1 3 0 0,4-6-1 0,3 1 0 16,0-1 5-16,6-2 0 0,3 0 1 0,5 2 0 16,1-2-19-16,-9 2-4 0,6 1-1 0,0-3 0 15,-1 2-98-15,1 1-20 16,-3-1-4-16</inkml:trace>
  <inkml:trace contextRef="#ctx0" brushRef="#br1" timeOffset="30541.01">7425 6160 1591 0,'0'0'70'0,"0"0"15"0,0 0-68 0,0 7-17 0,0-1 0 0,0 2 0 15,-3 2 0-15,3-4 0 0,0 1-8 0,3 1 8 16,-3 3 10-16,0 0 8 0,3-1 2 0,3 3 0 16,0 1 24-16,0-1 6 0,0 3 1 0,0-3 0 15,6 3-19-15,-6 0-4 0,0 5-1 0,3-3 0 16,3 1-15-16,-3 2-4 0,-3-2 0 0,3-1 0 15,0-5-28-15,-4 3-7 0,4-3-1 0,-3 1-812 16</inkml:trace>
  <inkml:trace contextRef="#ctx0" brushRef="#br1" timeOffset="30751.46">7291 6564 1555 0,'0'0'68'0,"-3"-5"16"0,3-3-68 0,0 3-16 0,3-3 0 0,0-3 0 16,3 3 76-16,0-2 12 0,3-3 3 0,3-1 0 16,0-2-45-16,3 1-9 0,0-7-1 0,3 4-1 15,6-1-3-15,2 1-1 0,1-6 0 0,3 0 0 16,3 0-14-16,2 3-2 0,1-3-1 0,0 1 0 16,2 1-72-16,1 4-14 0,-6-3-4 0,-3 2 0 0</inkml:trace>
  <inkml:trace contextRef="#ctx0" brushRef="#br1" timeOffset="31204.46">7833 7771 288 0,'0'0'25'16,"0"0"-25"-16,0 0 0 0,0 5 0 0,3 3 303 0,-3 3 55 15,3-1 11-15,0 1 3 0,0 2-268 0,0 0-54 16,0 0-10-16,3 3-3 0,-3 0-19 0,3 0-4 15,3-3-1-15,0 3 0 0,-3-3-13 0,6 1 11 16,-3-1-11-16,2 3 10 16,1-3-102-16,-3 0-21 0,0-2-4 0</inkml:trace>
  <inkml:trace contextRef="#ctx0" brushRef="#br1" timeOffset="31423.16">7794 8112 1825 0,'-2'-8'80'0,"-1"3"18"0,0 2-78 0,3-5-20 0,0 0 0 0,3-2 0 15,2 2 25-15,-2-5 2 0,3-3 0 0,3 0 0 16,3 0 10-16,0 3 3 0,-3-6 0 0,6 1 0 16,0-1 8-16,3 1 1 0,0-3 1 0,5-1 0 15,-2 1-38-15,6-3-12 0,0 3 8 0,3-3-8 16,2-2 0-16,1 5-14 0,-3 0 2 0,-3 2-650 15,-4 1-130-15</inkml:trace>
  <inkml:trace contextRef="#ctx0" brushRef="#br1" timeOffset="31739.92">8869 7017 1382 0,'0'0'61'0,"0"0"13"0,0 0-59 0,0 0-15 0,0 0 0 0,0 0 0 15,0 0 100-15,0 0 16 0,0 0 4 0,-3 8 1 16,0-3-51-16,3 3-10 0,6-3-3 0,3 3 0 15,0 0-35-15,0 0-7 0,3 0-2 0,0 0 0 16,0 0-5-16,-4 2-8 0,1-2 11 0,0 6-11 16,-3-6 11-16,0 2-11 0,0 1 10 0,0-3-10 15,-3 0-90-15,3 0-24 16,-3 2-5-16,-3-2-698 0</inkml:trace>
  <inkml:trace contextRef="#ctx0" brushRef="#br1" timeOffset="31927.74">8780 7289 1965 0,'0'0'87'0,"-3"-2"18"0,3-4-84 0,3 1-21 16,0-6 0-16,3 4 0 0,-6 1 37 0,6-4 3 16,0-1 1-16,3-2 0 0,-1 0 4 0,7-1 1 15,-3 1 0-15,6 0 0 0,3-3-22 0,0 3-4 16,0-3 0-16,-4 3-1 0,7-1-19 0,-3 1 0 15,3-3 8-15,-3 3-8 16,0 0-138-16,-1 0-31 0,-2-3-7 0</inkml:trace>
  <inkml:trace contextRef="#ctx0" brushRef="#br1" timeOffset="32411.64">9929 6083 1497 0,'0'0'133'0,"0"0"-106"0,0 0-27 0,0 0 0 0,-3 10 68 0,6 1 8 16,-3-3 1-16,0 2 1 0,6 4-19 0,-3-1-4 15,0 0-1-15,3 3 0 0,0-3-16 0,5 0-3 16,-2 3-1-16,3 0 0 0,0-3-14 0,0 3-4 16,3-2 0-16,0 1 0 0,-3-1-7 0,0 2-1 15,0-6-8-15,2 1 12 0,-2-1-21 0,0 1-5 16,-3-3-1-16,0 0-621 15,0-3-125-15</inkml:trace>
  <inkml:trace contextRef="#ctx0" brushRef="#br1" timeOffset="32602.53">9854 6501 1825 0,'6'-16'40'0,"-3"5"8"0,3 1 1 0,3-6 3 0,0-3-41 0,6 1-11 16,0-3 0-16,3 0 0 0,2-1 53 0,-2 1 9 16,3 0 2-16,3 3 0 0,-3-4-28 0,3 4-4 15,-1-1-2-15,4-2 0 0,0 5-20 0,0-5-10 16,6 0 10-16,-4 2-10 16,1-2-90-16,3-3-24 0</inkml:trace>
  <inkml:trace contextRef="#ctx0" brushRef="#br0" timeOffset="43912.05">14397 3019 115 0,'0'0'10'0,"0"0"-10"15,0 0 0-15,0 0 0 0,0 0 133 0,0 0 25 16,0 0 5-16,0 0 1 0,0 0-75 0,0 0-14 16,0 0-3-16,0 0-1 0,0 0-18 0,0 0-3 15,0 0-1-15,0 0 0 0,0 0-17 0,0 0-4 16,0 0-1-16,0 0 0 0,2 8-3 0,-2-3-1 15,0 3 0-15,0-3 0 0,0 3-3 0,0 0 0 16,0 3 0-16,0-3 0 0,-2 2-2 0,2 1-1 16,-3 0 0-16,0 2 0 0,0-5-5 0,3 5-2 15,-3 0 0-15,0 0 0 0,0-2 9 0,0 2 1 16,3 0 1-16,-3 6 0 0,3-6-21 0,-3 0 0 16,3 3 0-16,0 0 0 0,0 5 8 0,-3-7 1 15,3 4 0-15,-3 1 0 0,0 2-1 0,3-5 0 16,-3 2 0-16,0 1 0 0,0-1 0 0,3-5-8 15,-3 6 12-15,0-3-4 0,3 2 1 0,-3 1 0 16,3-1 0-16,-3 4 0 0,0-7-9 0,0 4 10 0,0-1-10 16,3 1 10-16,0-1-10 0,0 4 8 0,-3-4-8 0,3-2 8 15,0 8-8-15,-3-6 0 0,3 4 0 0,0 4 0 16,-3-7 0-16,3 2 0 0,0 3 0 0,-3-3 8 16,0-3-8-16,0 3 0 0,0 3 0 0,3-3 8 15,-3 3-8-15,0-3 0 0,0 6 0 0,-3-1 0 16,3-5 0-16,0 3 0 0,0 5 0 0,-3 0 0 15,0-2 0-15,1-1 0 0,2 3 0 0,-3-2 0 16,3 2 0-16,0-8 0 0,-3 3 0 0,3 2 0 16,0 1 0-16,-3-6 0 0,3 3 0 0,0 2 0 15,0 1 0-15,0-1 0 0,0 1 0 0,0-3 0 16,-3 2 0-16,3 0 0 0,0-2 0 0,0 5 0 0,0-7 0 16,0 1 0-16,0-1 0 0,0 1 0 0,0-2 0 15,0 1 0-15,3 1 0 0,0-1 0 0,-6 1 0 0,6-1 0 16,-3 4 0-16,0-7 0 0,0 7 0 0,3-7 8 15,-3 2-8-15,3 3 0 0,-3-3 0 0,3 0 0 16,0 0 0-16,0 3 0 16,0-6 0-16,0 4 0 0,-3 1 0 0,3-1 0 0,0 1 0 0,0 1 0 15,0 0 0-15,0 2 0 0,-3-7 8 0,0 5-8 16,0 5 8-16,0-3-8 16,0-2 12-16,1-3-4 0,-1 6 0 0,0-6 0 0,0 3 4 0,3 0 1 15,-3-1 0-15,0 1 0 0,3-5-5 0,0 2 0 16,-3-3-8-16,3 4 12 15,-3-4-12-15,3 1 8 0,-3-1-8 0,3 3 0 0,-3 0 10 0,0 3-10 16,0 3 10-16,3-1-10 0,-3 1 9 0,0 2-9 0,3 2 8 16,-3 1-8-1,3-5 8-15,-3-1-8 0,0-2 0 0,0 0 8 0,0 0-8 0,0-1 10 0,3 1-10 0,-3 0 10 16,3-5 7-16,0 2 2 0,0 0 0 16,0 3 0-16,0-3-11 0,0 3-8 0,0-1 9 0,0-9-9 15,0-1 0-15,0 3 8 0,0 5-8 0,-3 0 0 16,3 0 12-16,0 3 0 0,0-3 0 0,0 8 0 15,-3-5-4-15,3 0-8 0,-3-3 11 0,3 0-11 16,-3 1 10-16,3-1-10 0,-3 3 8 0,3-6-8 16,-3 3 0-16,0 3 0 0,0 2 8 0,0 4-8 15,3-1 0-15,-3 0 0 0,3-3 0 0,0 3 0 16,0-2 0-16,0-3 0 0,0-3 0 0,0 0 8 0,0 0-8 16,0 0 0-16,0-2 0 0,0 2 8 0,-3 0-8 15,3 3 0-15,0-3 0 0,-3 3 0 0,3 2 11 16,-3 1-3-16,3-1-8 0,0 3 12 0,-3 1-4 0,3-4-8 15,0 0 11-15,-3 4-11 0,3-4 13 0,-3 6-4 16,0-3-1-16,3-3 0 0,0-2-8 0,0 0 0 16,0 0 9-16,0 0-9 0,-3 2 0 0,0 0 0 15,0 4 0-15,3 1 8 0,0-2-8 0,0 3 8 16,-3-3-8-16,3 0 8 0,-3-2-8 0,3-3 0 16,0 2 0-16,0 1 0 0,0-4 0 0,-2 4 8 15,2-1-8-15,0 3 0 0,-3 3 0 0,3 3-13 16,-3-1 1-16,0 3 1 0,3-5 19 0,0-1 3 15,0-4 1-15,0 2 0 0,0-2-12 0,0-1 0 0,0-2 0 16,0 2 0-16,0-2 0 0,0 3 0 0,-3 2 0 0,3 5 8 16,0 0-8-16,-3 3 0 0,3 0 0 0,0 1 0 15,-3-7 0-15,3-2 0 0,0 0 0 0,-3 1 0 16,0-4 0-16,3 3 0 0,-3-2 0 0,3 4 0 16,-3-2 0-16,0 6 8 0,0-1-8 0,0 1 0 0,0-1 0 0,3-2 0 15,-3 0 0-15,0-6 0 0,0 0 0 0,3-2 0 16,-3-3 8-16,3 3-8 0,-6-3 0 0,3 1 0 15,-3-4 0-15,3 3 0 0,0 3-12 0,-3-3-5 16,3 6-1-16,-3-1 0 0,0 3 18 0,0 0 0 16,0-2 0-16,0-1 0 0,0-2 0 0,0 0 0 15,4-6 0-15,-1 1 0 0,0-3 0 0,-3-3 0 16,3-2 0-16,0-1 0 0,0-2 0 0,3-8 0 16,-3 5 0-16,3-5 0 0,0 0 17 0,-3 8 7 15,3-8 2-15,0 0 0 16,0 0-42-16,0 0-8 0,0 0-1 0,0 0-1 15,0 0-35-15,0 0-7 0,0 0-2 0</inkml:trace>
  <inkml:trace contextRef="#ctx0" brushRef="#br0" timeOffset="45271.44">14462 3067 990 0,'0'0'44'0,"0"0"8"0,0 0-41 0,0 0-11 0,0-6 0 0,0 6 0 16,0 0 17-16,0 0 2 0,0 0 0 0,0 0 0 16,0-2-11-16,0 2-8 0,0 0 12 0,15 0-12 15,-3-6 12-15,3 4-4 0,0-1 0 0,-1 0-8 16,4 3 0-16,3 0 0 0,-3-5 0 0,3 5 0 15,-3-5 0-15,3 2-11 0,-4 3 0 0,1-5 0 16,3 0 11-16,0 2 0 0,3 3 0 0,0-5 0 16,2 5 32-16,1-6 3 0,0 4 0 0,3 2 0 0,-1 0 15 0,1 0 3 15,3 0 1-15,-3 0 0 0,-1 2-5 0,4 4-1 16,-6-6 0-16,6 0 0 0,-1 0-32 0,7 0-8 16,0 0 0-16,3 5-8 0,-1-5 11 0,4 0-11 15,0 0 10-15,-1 3-10 0,-2 2 0 0,0-5 8 16,-1 0-8-16,1 0 0 0,0 0 8 0,2 0-8 15,1 0 11-15,-4 0-11 0,4 0 0 0,-3 0 0 16,-3 5 0-16,-1-5 0 0,-5 0 0 0,0 0 0 16,2 0 0-16,1 0 0 0,3 0 20 0,2 0 0 15,-2-5 0-15,3 5 0 0,3-5 4 0,-4 2 0 16,-5 3 1-16,0 0 0 0,2-5-25 0,-2 5-9 16,3 0 0-16,-1 0 0 0,1 0 9 0,-3 0 11 15,3 0-3-15,-7 0 0 0,7 0-8 0,-6 0 0 0,-4 5 0 16,1-5 8-16,-3 0-8 0,-3 8 0 0,3-8 0 0,-4 0 0 15,1 5 0-15,3-5 0 0,0 0 0 0,3 0 0 16,-7 0 0-16,7 0 0 0,3 0 0 0,-3 0 0 16,-1 0 0-16,1-5 0 0,0 5 0 0,3-5 0 15,-4 2 0-15,1 3 0 0,0-5 0 0,0 5 0 16,0-8 0-16,-1 5 10 0,-2 0-10 0,3 3 10 16,6-8-10-16,-10 8-11 0,-8 0 3 0,3 0 0 15,3 0 8-15,-3 3 0 0,0 2 0 0,-4-5 8 16,4 3-8-16,0 2 0 0,-3 1 0 0,0-1 0 15,0-2 0-15,0 2 0 0,-1-5 0 0,-2 5 0 16,3 3 0-16,0-8 0 0,-3 5 0 0,3-5 0 16,-3 3 0-16,2 0 0 0,4-3 0 0,-3 0 0 15,3 2 0-15,0-2 8 0,0-2-8 0,0 2 11 0,-1 0-11 16,1-3 0-16,3 3 9 0,0 0-9 0,-3 3 0 0,-1-3 0 16,-2 0 0-16,3 0 0 0,-6 2 0 0,3 4-8 15,-3-6 0-15,0 2-528 16,-3-2-106-16</inkml:trace>
  <inkml:trace contextRef="#ctx0" brushRef="#br0" timeOffset="47075.65">18340 3201 172 0,'0'0'8'0,"0"0"1"0,0 8-9 0,0-2 0 0,0 2 0 0,0-3 0 16,0 3 148-16,0-3 28 0,3 8 6 0,-3-7 1 15,0 4-130-15,0 1-25 0,3 2-6 0,-3 0-1 16,3 1-6-16,-3-1-2 0,0 0 0 0,0 6 0 0,3-6 23 16,-3 5 4-16,0-2 0 0,0 0 1 0,0 5 19 0,0-2 3 15,0 2 1-15,-3-3 0 0,3-2 0 0,0 8 0 16,0-5 0-16,0 4 0 0,-3 1-44 0,3-3-8 16,-3 3-1-16,3 3-1 0,0-1 6 0,0-2 2 15,-3 2 0-15,3 1 0 0,-3 2-7 0,3-3-2 16,-2 1 0-16,-1 2 0 0,3-3-9 0,-3 1 8 15,0 2-8-15,0 0 8 0,0 3-8 0,0-3 0 16,0 3 0-16,-3 2 8 0,3-2-8 0,0 0 0 16,0-1 0-16,-3-2 0 0,3-2 0 0,0 2 0 15,-3 0 0-15,3 0 0 0,0 0 0 0,-3 0 10 16,0 1-10-16,3-1 10 0,0 5 2 0,0-5 0 0,-3 0 0 16,0 3 0-16,3 2-12 0,0-5 12 0,0 3-12 15,-3 0 12-15,3-3-12 0,0 0 0 0,0 3 9 16,0-3-9-16,0 0 0 0,0-2 8 0,-2 2-8 0,2 0 0 15,0 3 0-15,-3-3 8 0,3 0-8 16,0 5 0-16,0-7 0 0,0 2 0 0,-3 0 0 0,3 3 0 16,-3-3 0-16,3 0 0 0,-3 5 0 0,0-5 0 15,3 0 10-15,-3 3-2 0,3 0-8 0,-3 0 12 16,0 2 0-16,0-2 0 0,3 0 0 0,-3 2 0 16,3-2-3-16,0-1-1 0,3 1 0 0,-6 0 0 15,3 0-8-15,3-1 8 0,-3 1-8 0,0 0 8 16,3 2-8-16,-3-2 0 0,3 0 0 0,0 2 0 15,0 1 24-15,0-1-1 0,0-2 0 0,0 2 0 16,3 1-23-16,-6-1 0 0,3 0 0 0,3 3 8 16,0-2 0-16,-3 2 0 0,-3 0 0 0,3 0 0 0,3 3-8 15,-3-1 0-15,0-2-11 0,0-2 11 0,0 4 0 16,0-2 0-16,0 1 0 0,0 1 0 0,-3-2 0 0,3 6 0 16,0-4 0-16,0 1 0 0,0-6 0 0,-3 3 0 15,0-2 0-15,3 2 0 0,0-3 0 0,0 3 0 16,0-2 8-16,0 4-8 0,-3 4 0 0,1-1 10 15,2 0-10-15,-3 1 8 0,3-4-8 0,-6 1 0 16,3-3 0-16,3 3 8 0,0-6 0 0,-3 3 0 16,3 3 0-16,0 0 0 0,0-1-8 0,0-2 0 15,0 0 0-15,0 0 0 0,-3 0 0 0,3-5 0 16,0 0 0-16,0 2 8 0,-3-2-8 0,3 2 0 16,-3-2 0-16,3 3 0 0,0 2 0 0,-3 0 0 15,0 2 0-15,3-2 8 0,-3 0 0 0,3 1 0 16,-3-4 0-16,0 0 0 0,3 1 1 0,-3-1 0 15,0 3 0-15,0 0 0 0,3 0 7 0,-3 0 2 0,3 0 0 16,0 3 0-16,-3-6-18 0,3 3 0 0,0-5 0 16,0 3 0-16,0-4 0 0,0 1 0 0,0 0 0 0,0 0 0 15,-3-3 0-15,3 2 0 0,-3 1 8 0,3 0-8 16,0-3 9-16,0 3-1 0,-3 0-8 0,3 2 12 16,-3-2-12-16,0-1 0 0,0 1 0 0,3 0 0 15,-3 0 0-15,0 2 0 0,0 0 0 0,0 1 0 16,0-1 0-16,0 1 0 0,3-1 0 0,-3 0 0 15,-3-2 0-15,3 0 0 0,3 0 0 0,-3-3 0 16,0-3 0-16,3 3 0 0,-3-2 0 0,3-1 0 16,0 1 8-16,0-3-8 0,0 2 0 0,0 0 0 0,3-2 0 15,-3 0 0-15,0 0 0 0,0 0 0 0,0-3 0 16,0 3 8-16,0-3-8 0,0 0 0 0,0 0 0 0,0 0 0 16,0 1 8-16,-3-1-8 0,3-5 0 15,-3 2 0-15,3 1 0 0,0-3 0 0,-3-1 0 0,0 1 0 16,3 0 0-16,0-3 0 0,0 1 0 0,-3-1 0 15,3-5 0-15,0 5 0 0,0-5 0 0,0 0-10 16,0-3 2-16,0-5 0 16,0 0-100-16,0 0-20 0,0 0-4 0,0 0-745 0</inkml:trace>
  <inkml:trace contextRef="#ctx0" brushRef="#br0" timeOffset="47934.83">13733 10112 806 0,'0'0'72'0,"0"0"-58"0,0 0-14 15,0 0 0-15,0 0 67 0,9 0 10 0,-3 0 3 0,3 3 0 16,-1-3-5-16,1 3-1 0,0-1 0 0,0 1 0 16,3-3-34-16,3 0-8 0,0 3 0 0,3-1-1 15,0-2 1-15,2 0 0 0,1 0 0 0,3 0 0 16,6 0-20-16,0-2-4 0,2-1-8 0,7 3 12 16,-3-3 8-16,3 1 2 0,-4-1 0 0,7 0 0 15,-3 1-6-15,2-1-2 0,4-2 0 0,3 2 0 16,2-2-14-16,-2 2 11 0,-4 1-11 0,7-1 10 15,-3 0 0-15,-1 1 0 0,7-1 0 0,2 0 0 16,-2 3-10-16,3 3 0 0,-4-3-12 0,4 0 12 16,-4 0 0-16,1 3 10 0,2-3 1 0,4 2 0 0,2 1-11 15,-2 0 0-15,-3-1 0 0,2 1-11 0,-2 0 11 0,2-3 0 16,1 0 0-16,-1 0 8 16,4 0-8-16,-1-3 0 0,-2 0 0 0,-4 3 8 0,1-5-8 15,2 2 0-15,4-2 0 0,-4 2 0 0,1-2 0 16,-1 2 0-16,-5 1 0 0,3-1 0 0,-4 0 0 15,4 1 0-15,-1 2 0 0,-2-3 8 0,-1 6-8 0,-2-3 0 16,0 2 0-16,-7 4 0 0,4-4 0 0,-6 4 0 16,-1-4 0-16,7 1 0 0,0 2 0 0,-4 1 0 15,-2-4 0-15,-3 1 8 0,5 0-8 0,-2-1 0 16,-3-2 0-16,-4 3 0 0,1-3 0 0,0 2 0 16,2-2 0-16,-2 3 0 0,-6-3 0 0,0 0 8 15,2 0-8-15,-2 3 0 0,6-3 0 0,-3 2 0 16,-4 1 0-16,1-3 0 0,-6 3 0 0,3-1 8 15,-6 1-8-15,-1 0 0 0,-2-1 0 0,0 4-18 16,-3-4 3-16,0 1-793 0</inkml:trace>
  <inkml:trace contextRef="#ctx0" brushRef="#br0" timeOffset="50590.45">4979 3088 172 0,'0'0'8'0,"0"0"1"0,0 0-9 0,0 0 0 0,0 0 0 0,0 0 0 0,0 0 174 0,0 0 33 16,0-3 6-16,0-2 2 0,0 2-146 0,-6-2-29 15,3 5-5-15,-3-8-2 0,0 5 11 0,-3 1 3 16,0-4 0-16,-3 4 0 0,-3 2 7 0,0-3 2 16,0 0 0-16,1 3 0 0,-4 3-8 0,0 0 0 15,-3 5-1-15,0-3 0 0,-6 3 2 0,4 5 1 16,-4 0 0-16,-3 1 0 0,-3-1-12 0,1 5-2 15,-7 1-1-15,3 2 0 0,-6-3 8 0,13 9 1 16,-10-1 1-16,6 1 0 0,3 5 5 0,-5-1 1 16,5 4 0-16,0-4 0 0,3-4-40 0,4 5-11 15,2-3 0-15,3 0 0 0,3-3 9 0,3 3-9 16,6-2 12-16,0-1-12 0,6-2 12 0,0 3-12 16,0-9 12-16,9 1-12 0,3-6 9 0,3 0-9 15,0-5 0-15,9-5 9 0,2-6-9 0,-2 3 12 0,3-8-12 16,0 3 12-16,0-6-12 0,-1 1 0 0,-2 4 0 15,0-7 0-15,0 3 11 0,0 2-3 0,-4-6-8 0,-2 1 12 16,0 3-12-16,-3-1 0 0,-6-2 0 0,-3 8 0 16,0-9 8-16,0 9-8 0,-6-6 0 0,-6 9 9 15,0-6-9-15,-3 3 8 0,0 5-8 0,-3 0 8 16,3 0-8-16,-9 0 0 0,6 0 0 0,-8 5 0 16,5 3 0-16,3-6 0 0,-3 4 0 0,6-1 0 15,0 0 0-15,9-5 0 0,0 0 0 0,0 0 8 16,-6 3-8-16,6-3-12 0,0 0 2 0,15 5 1 15,-6-5 9-15,6 0 0 0,6-8 0 0,0 8 8 0,2-5-8 0,10 0 0 16,-9-1-8-16,3 4 8 16,2 2-30-16,-5-8-1 0,3 5 0 15,-6 1 0-15,3 2-1 0,-3 0-1 0,-1 0 0 16,-2 0 0-16,0 5 15 0,-3-3 3 0,-6 4 1 0,0-1 0 0,0 3 14 0,0 0 0 16,-9 3 0-16,-6-4 0 0,3 4 0 0,-3 2 0 15,0 0 0-15,-6 1 0 0,0 2 0 0,-3 2 10 16,3 1-2-16,0-1 0 0,-3 3 8 0,1-2 2 15,5 2 0-15,-6-8 0 0,3 6-6 0,3-6 0 16,-3 0-1-16,9-5 0 0,-9 3-11 0,9 2 0 16,3-8 9-16,0 3-9 15,0-8-72-15,0 0-20 0,9 3-3 0</inkml:trace>
  <inkml:trace contextRef="#ctx0" brushRef="#br0" timeOffset="50926.36">5008 3490 345 0,'0'0'31'0,"-3"0"-31"0,0-5 0 0,1 5 0 0,2 0 257 0,0 0 46 15,0 0 9-15,0 5 1 0,-6-5-225 0,6 0-44 16,0 0-10-16,0 5-2 0,-3 3 20 0,3-3 3 16,-3 3 1-16,3-2 0 0,0 7-15 0,-3-5-2 15,0 2-1-15,0 1 0 0,3 0-1 0,-6 2 0 16,0 0 0-16,0-8 0 0,3 9-12 0,0-9-2 15,-3 3-1-15,6 0 0 0,0-3-6 0,0-5-2 16,0 0 0-16,0 0 0 0,0 0-1 0,0 0 0 16,0 0 0-16,6 0 0 0,3-5 3 0,6-1 1 0,-6-2 0 15,3 1 0-15,-1-7-17 0,1 4 10 0,0 2-10 0,3-5 8 16,-6-1-8-16,0 1 0 0,3 2 0 0,-3 1 8 16,3-1-8-16,-6 3 0 0,0 3 0 0,0-3 0 15,0 3 0-15,-1 5 0 0,4-8 0 0,-3 5 0 16,0 1-52-16,-3 2-13 15,3 0-3-15,0 0-896 0</inkml:trace>
  <inkml:trace contextRef="#ctx0" brushRef="#br0" timeOffset="51441.47">5354 3522 230 0,'0'0'20'0,"0"0"-20"15,0 0 0-15,0 0 0 0,0 0 279 0,0 0 51 16,0 0 10-16,0 0 3 0,0 0-247 0,3 0-50 16,6-6-10-16,3 6-1 0,-4 0-23 0,4-8-12 15,-3 8 12-15,3-5-12 0,0 5 0 0,-3-8 0 16,6 3 0-16,-9 0 0 0,3-1 0 0,-3 4 10 16,0-6-10-16,-3 5 8 0,0 0-8 0,-3-5 0 15,0 3 0-15,-3 5 0 0,0-8 12 0,-3 3-4 16,0 5 0-16,-3-8 0 0,-3 8-8 0,-3-3 0 15,6 3 0-15,-6 3 0 0,3 0 13 0,-3 2-2 16,1-2-1-16,-1 7 0 0,0-5 46 0,-3 6 10 16,6 0 2-16,-6 2 0 0,3-5-22 0,3 2-4 15,1 4-1-15,2-1 0 0,3-5-29 0,0 2-12 16,0-2 11-16,6 0-11 0,0 0 0 0,3 3 0 0,-3-6 0 16,6 3 0-16,3-8 8 0,0 0-8 0,-1 5 0 15,7-5 9-15,0-5-9 0,0 5 0 0,0-8 0 0,0 3 0 16,3-3-12-16,3-3-5 0,-7 3-1 0,7-2 0 31,-3 2-31-31,-3 0-7 0,0-5 0 0,3 7-1 16,-9-2 9-16,3 3 1 0,-3-5 1 0,-4 7 0 0,-5 3 35 0,0 0 11 0,0 0 0 0,0 0 0 15,0 0 0-15,0 0 14 0,-5 3-1 0,-1 7 0 16,-3-5 56-16,-3 3 11 0,3 3 3 0,0 2 0 16,-3-2-15-16,3-1-4 0,3 4 0 0,0-9 0 15,3 5-52-15,3 1-12 0,0-6 0 0,0 3 0 16,0-8 0-16,6 6 0 0,6-6 0 0,0 2 0 0,0-2 0 15,0-2 0-15,3-4 0 0,-1-2-663 16,4 3-135-16</inkml:trace>
  <inkml:trace contextRef="#ctx0" brushRef="#br0" timeOffset="52050.71">5994 3125 1796 0,'0'0'40'0,"0"0"8"0,0 0 1 0,0 0 1 0,0 0-40 0,0 0-10 0,0 0 0 0,9-6 0 15,-3 4 0-15,2 2 0 16,7-5 0-16,-6-6 0 0,3 8 8 0,3-10-8 0,3 2 12 0,0 1-4 16,3-1-8-16,-1-2 0 0,1 0 0 0,0 0 0 15,-3-1 0-15,0 1 0 0,-3-5 0 0,3 2 0 16,-6 5 0-16,-1-7 0 0,1 2-14 0,-3 0 5 31,0 0-15-31,-3 3-4 0,-3 0 0 0,0-1 0 16,-6 1 2-16,0-3 0 0,0 6 0 0,-3-1 0 0,-3 3 13 0,-3 0 2 0,0 3 1 0,1 0 0 15,-7 5 10-15,0 0 11 0,0 0-3 0,0 5 0 16,-3 3 56-16,0 5 12 0,1 0 1 0,-1 6 1 16,0 2 22-16,0 3 5 0,0 2 1 0,0 6 0 15,1-6-59-15,-1 6-12 0,-6 8-3 0,-3 0 0 16,6-1 9-16,-2 6 2 0,-1 3 0 0,-3 2 0 15,0 6-29-15,1 2-6 0,2-3 0 0,3-2-8 0,-6 6 12 16,9-6-12-16,0-3 12 0,1 3-12 0,2-6 0 16,0 1 0-16,3-6 0 0,0-2 0 0,3-14 0 0,3 1 0 15,-3-3 0-15,3-3 0 0,7-5 10 16,-10 0-10-16,6-3 8 0,0 0-8 0,0-8 0 0,6-2 0 16,-9 2 0-16,6-5 0 0,0 0 0 0,3-8 0 15,-3 3 12-15,6-3-4 0,0-2-8 0,-3-4 0 16,6 1 0-16,0-8 0 0,0 2 0 0,0 1 0 15,0-3 0-15,6 2 0 0,-10-7 0 0,7 5 0 16,0-3 0-16,-3 3-11 0,0 2 1 0,0 6 0 16,6-6 0-16,-12 11 0 0,9-2 10 0,-6 2 0 15,0 3 0-15,3 2 0 0,-3-2 0 0,3 5 0 16,-6 0 0-16,6 0-12 0,-3-6 12 0,6 6 0 16,0-2-9-16,-3 2 9 0,3-6 0 0,5 1 0 0,1 0 0 15,6-6 0 1,0 1-60-16,3 2-4 0,0-5 0 0,-1-1-1 15,4-4-142-15,-3 5-28 0,3-1-5 0,-6-4-2 0</inkml:trace>
  <inkml:trace contextRef="#ctx0" brushRef="#br0" timeOffset="52176.09">6047 3437 1220 0,'0'0'54'0,"0"0"11"0,0 0-52 0,0 5-13 0,-6 3 0 0,3 0 0 16,0-3 96-16,0 1 16 0,-3 2 3 0,3 0 1 15,-3 0-32-15,4 2-7 0,-4-5-1 0,3 3 0 16,-3-2-35-16,3 2-7 0,0-3-2 0,3-5 0 0,3 5-19 0,-3-5-4 15,0 0-1-15,0 0-613 16,0 0-123-16</inkml:trace>
  <inkml:trace contextRef="#ctx0" brushRef="#br0" timeOffset="52347.49">6244 3125 172 0,'-3'0'8'0,"3"0"1"0,-3 0-9 0,3 0 0 16,0 0 0-16,0 0 0 0,0 0 320 0,0 0 63 16,6-6 12-16,-3 4 2 0,6-3-319 0,-6 5-64 15,6-8-14-15,5 2-710 0</inkml:trace>
  <inkml:trace contextRef="#ctx0" brushRef="#br0" timeOffset="52878.61">6654 2987 518 0,'0'0'23'0,"0"0"5"0,0 0-28 0,6-8 0 0,-3 8 0 0,3-5 0 15,3 5 245-15,-3-8 44 0,0 3 9 0,3 5 2 16,3-8-187-16,-3 2-37 0,3 1-7 0,3-3-1 16,-3-5-45-16,0 8-9 0,2-9-2 0,1 4 0 15,0-1-4-15,0 6-8 0,-3-8 11 0,-3 8-11 16,0-3 8-16,0-6-8 0,0 9 0 0,-6-3 0 15,0 3 0-15,0-6 0 0,-3 9 0 0,0-6 0 0,-3 2 0 0,-3 1 0 16,-6 2 0-16,3 1 0 0,-6 2 43 0,0 0 1 16,-6 2 1-16,3 1 0 0,-2 2 15 15,-1 1 2-15,-3 4 1 0,0 6 0 0,-3-3 2 0,4 9 1 16,-1-4 0-16,-3 8 0 0,3-4-16 0,3 1-3 16,-3 4-1-16,4-1 0 0,-4 1-17 0,0-3-3 15,0 5-1-15,0 3 0 0,-2-1-17 0,2-4-8 16,0 2 0-16,3 0 8 0,9-3-8 0,-3 3 8 15,6-5-8-15,0 3 8 0,4-9-8 0,2-2 0 16,0 0 0-16,0-3 0 0,3 0 0 0,3-5 0 16,0 0 0-16,0-2-11 0,2-1-2 0,1-2-1 15,0-1 0-15,3-2 0 0,3-2-1 0,-3-1 0 16,3-2 0-16,3-1 0 16,0 4-13-16,-6-4-2 0,3-2-1 0,-3 8 0 0,0-5 16 0,-4 0 3 15,1 2 1-15,-6 3 0 0,0 0 11 0,0 0 0 16,0 0 0-16,0 0 0 0,6 8 0 0,-6 5 0 15,3-7 0-15,-3 7 0 0,-3 0 36 0,3-5 8 0,-3 3 3 16,3-1 0-16,0 1-22 0,3 2-4 0,-6-5-1 0,6 3 0 16,0-3-6-16,3-1-2 0,-3 4 0 0,3-6 0 15,0-2-12-15,3 2 0 0,3-2 0 0,-3 0 0 16,3-1 28-16,0-2 2 0,0-2 1 0,3 4 0 16,2-2-124-16,-2 0-25 0,0-2-5 0</inkml:trace>
  <inkml:trace contextRef="#ctx0" brushRef="#br0" timeOffset="54043.17">14554 2053 403 0,'0'0'36'0,"0"0"-36"0,0 0 0 0,0 0 0 16,0 0 220-16,0 0 38 0,0 0 7 0,0 0 2 15,0 0-147-15,-3 8-28 0,-3 0-7 0,3 3-1 16,0-3-24-16,-3 2-4 0,-2 3-2 0,2 1 0 16,-3-1-8-16,0 0-2 0,-3 0 0 0,3 1 0 15,-3 4-27-15,0-2-5 0,0 2-2 0,0 1 0 16,0-6-34-1,3 8-6-15,-3-10-2 16,1 10-557-16,2-8-112 0</inkml:trace>
  <inkml:trace contextRef="#ctx0" brushRef="#br0" timeOffset="54496.21">14251 2066 806 0,'-9'-5'36'0,"6"-3"7"0,0 8-35 0,-3-5-8 0,3-3 0 0,0 8 0 16,0-5 225-16,0-3 43 0,3 2 9 0,-3-2 2 15,3 3-160-15,3-3-32 0,0 3-7 0,3-8 0 16,3 0-37-16,3-1-7 0,0 1-2 0,5 0 0 16,4-6-6-16,3 6 0 0,0 0-1 0,6-6 0 15,2-2-7-15,7 3-2 0,-3 4 0 0,0-4 0 16,-4 5-5-16,1-1-1 0,-3 6 0 0,3 3 0 15,-4-3-12-15,7 8 11 0,-3 0-11 0,0 3 10 0,-4 2 2 0,1 3 1 16,-3 3 0-16,-3 5 0 0,-4 2-13 0,1-5 0 16,-6 6 0-16,-3 2 0 0,-3 3-11 0,-3 2 11 15,-3 1-10-15,-9-1 10 0,3 6 0 0,-9-6 0 16,0 6 11-16,-3-5-3 0,0 2 0 0,-5 0 1 16,-4 0 0-16,-3-3 0 0,0 4-9 0,-3-4 0 15,4 0 0-15,-4 1 8 0,-3-6-8 0,0 3 8 16,-2 2-8-16,-7 1 8 0,0-9-8 0,1 3 8 15,-1-2-8-15,0-6 8 0,4 0-8 0,2 1 0 16,0-9 9-16,3-2-9 0,4 2 8 0,2-10-8 16,-3 2 10-16,6-2-10 0,-2-3 8 0,5-5-8 15,3 2 0-15,3-2 9 0,3-8-9 0,3 2 0 16,3 0 0-16,6 1 0 16,6 2-49-16,3-2-3 0,3-4 0 0,0 7 0 15,6-1-181-15,0 2-37 0</inkml:trace>
  <inkml:trace contextRef="#ctx0" brushRef="#br0" timeOffset="55121.09">15031 2270 172 0,'0'0'16'0,"0"0"-16"0,0 0 0 0,0 0 0 0,0 0 238 0,2 0 45 16,1 0 9-16,-3 0 1 0,0 0-228 0,6-5-45 15,0 2-10-15,-3-2-2 0,3 5 4 0,0-5 0 16,-3 2 0-16,3-2 0 0,0-1-12 0,-3 4 0 16,3-4 0-16,-3 1 8 0,3 3 4 0,-3-4 0 15,3-2 0-15,-3 3 0 0,0-3-12 0,-3 3 0 16,3-1 0-16,0-1 0 0,-3-4 32 0,0 3 12 15,-3 0 1-15,0-3 1 0,0 4-3 0,0-1-1 16,0 2 0-16,-3-2 0 0,0 3 1 0,-3 5 0 16,3 0 0-16,-6 0 0 0,0 3 9 0,-3 2 1 15,-5 6 1-15,-1 2 0 0,0 0-14 0,0 3-4 16,-3 2 0-16,3 4 0 0,1-4-4 0,5 6-2 16,-3-3 0-16,3-2 0 0,3-1-30 0,6-5 0 15,0 1 0-15,3 2 0 0,3-6 0 0,3 3 0 16,3-5 0-16,3-2 0 0,-3-6 13 0,6 2-3 0,0-2-1 15,3-2 0-15,3-4-9 0,-1-2 10 0,4 3-10 16,0-3 10-16,0-5-10 0,0 0 0 0,-3-1-10 0,0-1 10 16,-1-1 0-16,-5 2 0 0,3 1 0 0,-3 3 0 15,-3 2 0-15,0 0 0 0,-3-3 0 0,3 3 0 16,-3 8 0-16,-6 0 0 0,0 0 0 0,0 0 0 16,0 0 0-16,0 0 0 0,0 0-8 0,0 0 8 15,-3 6 0-15,0 1 0 0,0 7 0 0,-3-6 0 16,3 2 9-16,-3-2-9 0,3 5 0 0,0-5 9 15,0 3-9-15,0-6 0 0,0 3 0 0,3-3 0 16,0-5 0-16,0 0 0 0,0 0 0 0,0 0 0 0,6 0 0 16,3-5-11-16,0 0 11 0,3-3-8 15,0 0-40-15,3-3-7 0,2-2-1 16,4 0-1-16,0-6-103 0,3 4-20 0,3-9-4 0,2 3-319 16,-5-6-64-16</inkml:trace>
  <inkml:trace contextRef="#ctx0" brushRef="#br0" timeOffset="55957.35">15801 1540 57 0,'15'-8'0'0,"-15"8"0"16,0-8 0-16,0 8 0 0,0 0 308 0,0 0 57 16,0 0 11-16,0 0 3 0,-6 8-169 0,0-3-34 15,0 3-6-15,-5 5-2 0,-1 6-77 0,-3-3-16 16,0 2-3-16,-3 6-1 0,0 3-22 0,-3-1-4 16,1 1-1-16,-1 4 0 0,0 4-18 0,-6-4-4 15,3 9-1-15,-6 0 0 0,-2-1-13 0,2 1-8 16,-3 2 8-16,0-2-8 0,7 0 8 0,-1-8-8 0,0 2 10 0,3-2-10 15,3-6 0-15,7 1 0 0,-1-9-11 0,3 3 11 16,3-2-26-16,3-6 2 0,0 0 1 16,0-7 0-1,3-4-10-15,3-2-3 0,0 0 0 0,0 0 0 16,3-8 0-16,0 0 0 0,3-5 0 0,0 0 0 0,0 2 16 0,-3-7 2 0,0 2 1 0,3 3 0 16,-3-6 7-16,3-2 2 0,-3 5 0 0,0 0 0 15,-3 3 8-15,3-5 0 0,0 10 0 0,-6-6-8 16,0 4 8-16,0 2 0 0,0 3 0 0,0-3 0 15,0 8 18-15,0-6-1 0,3 6 0 0,0 0 0 16,-6 0 22-16,6 0 4 0,0 0 1 0,0 0 0 16,0 0-20-16,0 0-3 0,0 0-1 0,0 0 0 0,3 6-20 15,3-4 8-15,0 9-8 0,6-8 0 0,-1 2 0 0,1 0 0 16,3 0-12-16,0-2 4 0,3 2 8 0,3-5 0 16,3 6 0-16,-4-6 0 0,7 0 0 0,-6 0 0 15,3 0 0-15,-3 0 0 16,-3 2-27-16,2-2-9 0,-5-2-3 0,3 2 0 15,-3 0-22-15,-3 0-5 0,0-6-1 0,0 6 0 16,0-8-1-16,0 6-1 0,-3-1 0 0,-3-2 0 0,-1 2 44 0,-5 3 9 16,0 0 1-16,0-5 1 0,0 0 30 0,-3-1 7 15,1 4 1-15,-4 2 0 0,0 0 38 0,-3 0 8 16,0 0 2-16,-3 0 0 0,3 2-4 0,-3 4 0 16,0-1 0-16,0 0 0 0,0 3-8 0,3 0-3 15,-3 3 0-15,4-3 0 0,-4 5-39 0,3-5-8 16,0 2-2-16,3 4 0 0,-3-1-8 0,3-5 0 0,0 5 0 0,6-2 0 0,-3 2 0 0,3-5 0 15,3 5 0-15,0-5 0 0,0 2 0 0,3-7 0 16,3 2 0-16,0-5 0 0,0 6 0 0,6-12 0 16,-1 6 0-16,1-8 0 0,3-2 0 0,3 2 0 15,0-5 0-15,6 5 0 16,-4-5-24-16,4-1-3 0,-3 1-1 0,-3 2 0 16,0 4-4-16,-3-7 0 0,-4 9-1 0,1-3 0 0,-6 3 25 0,0 5 8 15,-3-6 0-15,-6 6 0 0,0 0-8 0,0 0 8 16,-3 6 0-16,0 2 0 0,0 2 0 0,-3-2 0 15,0-2 8-15,3 1-8 0,-3 1 25 0,3 3-1 16,0-6 0-16,3 9 0 0,-3-7-24 0,0-1 0 16,3-6 0-16,0 0-11 0,0 0 11 0,0 0 0 15,9 0 0-15,0 2 0 0,0-2 27 0,6 0 4 16,0-2 1-16,0-4 0 0,3-1-44 0,0-4-9 0,-1 6-2 16,1-3 0-1,-3 0-17-15,0-3-4 0,0 9-1 0,-3-9 0 16,0 8 4-16,-3-2 1 0,-3 5 0 0,-6 0 0 0,0 0 21 0,0 0 5 0,6 5 1 0,-6 3 0 15,0-2 13-15,0 1 0 0,0 4-10 0,-3-3 10 16,3 0-23-16,-3-3 0 0,3 3 0 0,3-3-861 16</inkml:trace>
  <inkml:trace contextRef="#ctx0" brushRef="#br0" timeOffset="56488.5">16733 1397 403 0,'-12'-3'36'0,"12"3"-36"16,0 0 0-16,0 0 0 0,0 0 227 0,0 0 38 15,0 0 8-15,0 0 2 0,0 0-111 0,0 0-23 16,0 0-4-16,0 8-1 0,-3 6-54 0,-3-1-11 16,-6 0-3-16,0 11 0 0,-2-3 3 0,-4 5 0 15,-6 6 0-15,0 0 0 0,-3 8-18 0,1-9-3 0,-4 9-1 16,-6 0 0-16,0 5-29 0,1-3-7 0,2 0-1 0,-6 6 0 16,6-8 16-16,1-1 4 0,2-2 0 15,6 3 0-15,6-13-32 0,0 4-13 0,6-10 1 16,7 3 0-16,2-8 3 0,3 0 1 0,0-3 0 15,3 1 0 1,-1-7-29-16,4-7-6 0,6 6-1 0,-3-6 0 0,0-6-119 16,0 6-24-16,0-7-5 0,0 1 0 0,-3-2-76 15,0-2-16-15,-3 2-2 0,3-5-1 0,-3-1 127 0,-3 1 26 16,0 0 5-16,0 0 1 0,-6-3 83 0,3 0 17 0,-3 3 3 0,0-1 1 16,0-4 174-16,0 5 35 0,-3 5 7 0,3-6 2 15,-3 4 48-15,3 2 10 0,0 3 1 0,-3-3 1 0,3 2-83 16,1 6-17-16,5 0-3 0,0 0-1 0,-3-5-51 15,3 5-11-15,0 0-1 0,0 0-1 0,3-2-56 0,5 2-11 16,1-6-3-16,6 6 0 0,3-5-16 16,3 2 10-16,6 3-10 0,0-5 8 0,-1 5-8 0,4-5 8 15,-6 2-8-15,0 3 8 16,0-5-60-16,-4 5-13 0,1 0-3 0,-3 0-709 16,0-6-143-16</inkml:trace>
  <inkml:trace contextRef="#ctx0" brushRef="#br0" timeOffset="57269.57">16680 2093 1216 0,'0'0'54'0,"0"0"11"0,-3 0-52 0,3 0-13 16,0 0 0-16,0 0 0 0,-6 0 140 0,6 0 26 15,0 0 5-15,0 0 1 0,0 0-47 0,0 0-9 16,0 0-1-16,0 0-1 0,0 0-67 0,0 0-14 16,0 0-2-16,0 0-1 0,0 0-22 0,0 0-8 15,6-5 0-15,0 5 0 0,5-8 34 0,-2 2 1 16,-3-2 0-16,0 3 0 0,0-3-35 0,3-2 0 15,-3 2 0-15,-3 0 0 0,0-6 0 0,3 9 0 16,0-8 0-16,-3 2 0 0,-6 3 13 0,0-5-4 16,6 5-1-16,-6-2 0 0,-3 2-8 0,0 2 8 15,0 4-8-15,-3-3 8 0,-3-1-8 0,-3 12 10 16,-5-1-10-16,2-3 10 0,-3 9-2 0,0-3-8 16,-3 5 12-16,0 0-4 0,4 6 4 0,-1-6 1 15,0 6 0-15,3-3 0 0,3 2-13 0,0 1 9 0,0-6-9 16,3 5 8-16,1-4-8 0,2 1 0 0,0-1 0 15,6-1 8-15,0-2-8 0,3 2 0 0,0-8 0 0,6 6 0 16,-6-11 0-16,9 5 0 0,0 0 0 0,5-5 0 16,-2 0 0-16,0-5 0 0,3 2 0 0,3-2 0 15,0-6 0-15,3 3 0 0,-3 1 0 0,2-7 0 16,1 1-16-16,0 2 5 0,-3-2 1 0,0 5 0 16,-3-5 10-16,-3 0 0 0,2 8 0 0,-8-3 0 0,-3-3 0 15,0 8 0-15,3 3 0 0,-6 0 0 0,0 0 0 0,0 0 0 16,0 0 0-16,0 8 0 0,-6-2 0 0,-3 7 0 15,1 0 0-15,-1-5 0 0,0 3 0 16,0 2 0-16,-3 0 0 0,0-5 0 0,6 5 16 16,0-5-2-16,3 3 0 0,-3-6 0 0,6-5-22 15,0 0-5-15,6 8-1 0,-3-8 0 0,3 0 14 0,3 0 0 16,9-8 0-16,-3 3 0 16,-3-8-82-16,5-1-14 0,7 1-2 0,3-5-1 15,-3-1-123-15,3 1-25 0,-1-4-5 0,1-4 0 0</inkml:trace>
  <inkml:trace contextRef="#ctx0" brushRef="#br0" timeOffset="57706.98">17352 1389 288 0,'9'-8'12'0,"-9"8"4"0,0-5-16 0,0 5 0 16,0 0 0-16,0 0 0 0,-3 0 381 0,-3 0 74 0,0 5 14 0,-3-5 3 16,0 8-290-16,-2-3-58 0,-1 9-12 0,-3-1-3 15,3 0-41-15,-6 0-8 0,0 6-1 0,-3 2-1 16,6 5-20-16,-2-2-4 0,-4 3-1 0,0-1 0 15,-3 3-16-15,3 0-3 0,0 0-1 0,4 3 0 16,-4 0-2-16,3-6-1 0,0 6 0 0,3-5 0 16,0 4-10-16,0-4 0 0,6-1 9 0,-3-5-9 15,7 3 0-15,-1-3 8 0,3-7-8 0,3-1 0 16,0 0 0-16,6-2 0 0,-3-3 0 0,5-3 0 16,7-5-8-16,3-5 0 0,0-1 0 0,6 4 0 15,3-9-9-15,-1 3-2 0,4 0 0 0,-3 3 0 16,-3 0-27-16,0-1-6 15,2 4 0-15,-2 2-1 0,-6 2 1 0,-3 4 1 0,3-1 0 16,-6 0 0-16,-6 3 32 0,0 0 7 0,-3 3 0 0,-6 2 1 0,-3 0 11 16,-3 0 0-16,-3 1 0 0,-3-1 0 0,3 0 0 0,-6 0 0 15,-6 6 0-15,1-6 8 0,-1 0 8 0,0 1 1 16,0-1 1-16,-3 0 0 0,1-8 15 0,2 9 3 16,0-7 1-16,0-1 0 0,0-6-4 0,0 2-1 15,4-2 0-15,-1 0 0 0,-3-2-3 0,9-4-1 16,0-1 0-16,3 1 0 0,3-7-28 0,6 0 0 15,0 0 0-15,9-1 0 16,0-4-40-16,6 5-12 0,0-9-1 0,6 9-1 16,0-3-172-16,3 0-34 0,-3 3-8 0</inkml:trace>
  <inkml:trace contextRef="#ctx0" brushRef="#br0" timeOffset="58363.05">17376 2069 1753 0,'0'0'77'0,"0"0"17"0,-6 5-75 0,3-5-19 0,3 0 0 0,-6 6 0 15,0-6 88-15,6 0 13 0,0 0 3 0,0 0 1 16,0 0-57-16,0 0-11 0,0 0-2 0,0 0-1 16,6 0-25-16,3-6-9 0,-3 6 0 0,3-8 9 15,-3 3-9-15,3 0 0 0,0-3 0 0,0 3 8 16,-3-3-8-16,3 0 0 0,-3 2 0 0,-3-4 0 0,0 7 0 0,-1-7 8 15,1 2-8-15,-3 0 8 0,0-5-8 0,-3 7 0 16,3-2 0-16,-5 3 0 0,-1 0 0 0,-3 5 0 16,0 5 0-16,0 0 0 0,-6 3 0 15,-3 0 0-15,0 5 0 0,-3 3 0 0,3 0 8 0,-2 3 7 16,-4 2 1-16,6 3 0 0,6-8 19 0,0 7 4 16,-6-4 1-16,6 2 0 0,6-2-32 0,3-4-8 15,1 4 0-15,-1-6 0 0,6-2 0 0,2-3 0 16,13-3 0-16,3-5 0 0,0 0-8 0,6-5-4 15,0-3 0-15,-1-5 0 0,-2-1-5 0,0-2-2 16,3 1 0-16,3-4 0 16,-1-2-9-16,-2-3-3 0,-3 3 0 0,6-11 0 15,2 6 2-15,-2-1 0 0,0-5 0 0,3-2 0 0,-4 2 29 0,1-5 0 16,0 3-8-16,-3-3 8 0,3-3-13 0,-7 0 0 16,4 1 0-16,-3-1 0 0,3-5-7 0,-3 11-2 15,2-3 0-15,1 10 0 0,-6 1 22 0,-3 5 0 0,-3 7 0 16,-3-2 0-16,-3 9 0 0,-6-1 16 0,2 2-2 15,-5 6-1-15,0 0 37 0,0 0 7 0,0 0 2 0,-8 8 0 16,-7 3-2-16,3 7 0 0,-3-4 0 0,-3 7 0 16,0 5-20-16,-3 1-4 0,3 4-1 0,-2 1 0 15,-4-3 10-15,-3 8 2 0,3-5 0 0,-6 8 0 16,-5-6-26-16,2 3-5 0,3 3-1 0,-3 0 0 16,4-6 0-16,2 3 0 0,6-5 0 0,6-6 0 15,0-5-12-15,6 3 0 0,0-11 0 0,9 3 0 16,3-5 0-16,3-3 0 0,0-3 0 0,6-5 0 15,9 0 0-15,3-8 0 0,0-2 0 0,5-4-10 16,1 1-36-16,0 0-7 0,0-14-2 16,0 1 0-16,-1 2-49 0,1-5-9 0,0 3-3 0,0-4 0 15,2-4-68-15,-2 2-13 0,0-2-3 0,0-3-336 16,2 3-68-16</inkml:trace>
  <inkml:trace contextRef="#ctx0" brushRef="#br0" timeOffset="58550.49">18320 1416 1728 0,'9'-14'38'0,"-9"14"8"0,0 0 2 0,0 0 0 0,0 0-39 0,0 0-9 16,0 0 0-16,0 6 0 0,-6 2 102 0,-3-3 18 15,3 3 4-15,-6 2 1 0,0 4-39 0,-3 1-8 16,-3 4-2-16,0-1 0 0,-3 9-16 0,-2-1-4 16,-1 1-1-16,-3-1 0 0,0 6-40 0,0 0-15 15,-2 2 11-15,2 3-11 0,0-2 16 0,3-4-2 16,3 9-1-16,-2-6 0 0,2 4-13 0,3-7 11 16,6-4-11-16,0-1 10 0,3-7-2 0,3 2 0 0,3-8 0 15,0-5 0-15,6 5-18 0,0-2-4 16,0-6-1-16,3-2 0 15,6-3-100-15,0 0-20 0,0-3-4 0,0 1-579 0,0-6-116 0</inkml:trace>
  <inkml:trace contextRef="#ctx0" brushRef="#br0" timeOffset="58878.54">18073 2003 633 0,'3'5'56'0,"-3"-2"-44"0,0 2-12 0,3 6 0 16,-3-9 269-16,0 9 52 0,0-8 11 0,-3 2 1 15,3 3-168-15,0-3-33 0,0 0-8 0,0 3 0 16,0-8-48-16,5 6-8 0,1-6-3 0,3 0 0 15,-9 0-37-15,12 0-7 0,0-6-1 0,0 1-1 16,3-3-11-16,0 0-8 0,3 3 12 0,0-3-12 0,-4-5 0 16,1 2 0-16,-3-2 0 0,3 5 0 15,-3-5 0-15,0 2 0 0,-3-2 0 0,-3 0 0 0,3-1-16 0,-3 1 4 16,-3 0 0-16,-3 0 0 16,0 5-8-16,-3-5 0 0,-3 7-1 0,-3 6 0 0,0 0 21 0,-6 0-9 15,-3 6 9-15,-3 7 0 0,-5 0 25 0,-1 0 12 16,0 8 3-16,-3 3 0 0,0 3 16 0,7-1 3 15,-1 1 1-15,6-6 0 0,0 3-27 0,3-3-5 16,3 3 0-16,6-9-1 0,3-1-17 0,3 4-10 16,3-5 12-16,6-7-12 0,0 2 9 0,6-3-9 15,3 0 0-15,3-2 9 0,3-6-23 0,2-2-5 16,-2 0-1-16,3-3 0 16,0 2-202-16,0-7-41 0</inkml:trace>
  <inkml:trace contextRef="#ctx0" brushRef="#br0" timeOffset="66369.64">939 1656 172 0,'0'0'8'0,"0"0"1"0,0 0-9 0,0 0 0 16,0 0 0-16,0 0 0 0,0 0 213 0,0 0 41 15,0 0 8-15,0 0 2 0,0 8-137 0,0-8-27 16,0 11-6-16,-3-3-1 0,3-3 1 0,-5 8 0 15,2-5 0-15,-3 3 0 0,0 2-30 0,-3 0-5 16,0 0-2-16,-3 9 0 0,3-4-17 0,-3 1-3 16,-6 2-1-16,6 0 0 0,-6 5-21 0,7-2-5 15,-7 8-1-15,6-5 0 0,0-6-9 0,-3 2 8 16,9-1-8-16,-3-4 8 16,3 3-85-16,3-7-18 0,-3-6-3 0,6 2-771 0</inkml:trace>
  <inkml:trace contextRef="#ctx0" brushRef="#br0" timeOffset="66885.16">597 1648 1332 0,'-12'0'59'0,"9"0"12"0,-3-5-57 0,3 5-14 0,-3 0 0 0,3-8 0 16,0 8 80-16,3-5 14 0,0-6 2 0,0 3 1 16,3 0-5-16,6-5 0 0,0 0-1 0,3-6 0 0,-3 1-30 0,12-1-5 15,-3-2-2-15,3 0 0 0,2-5-14 16,7 2-4-16,3-3 0 0,6 1 0 0,2-1-11 0,7 4-2 16,-6 1-1-16,-4 1 0 0,4 3-3 0,-3-3-1 15,2 2 0-15,-2 6 0 0,3 0-18 0,-7 7 8 16,1-2-8-16,3 8 0 0,-6 0 0 0,-4 0-9 15,1 8-1-15,-9-2 0 0,3 7 10 0,-3 0 0 16,-6 6 0-16,-1 2 0 0,-2-3 0 0,-3 9 0 16,0 4 0-16,-3-1 8 0,-6 7-8 0,0-6 11 15,0 9-11-15,-6 0 12 0,3-1-12 0,-6-4 8 16,-3 2-8-16,3 3 8 0,-2-9-8 0,-4 4 0 16,0 2 9-16,-6-8-9 0,3 8 0 0,-9-5 9 15,3 2-9-15,-8-2 0 0,2 7 11 0,0-7-11 16,0 0 10-16,-2-3-10 0,-4-2 11 0,3-4-11 0,0 4 12 15,-11-6-12-15,-1-3 11 0,3 1-11 16,-8-6 10-16,2 0-10 0,7-5 9 0,-1 3-9 0,0-3 8 0,-2-3-8 16,8-5 8-16,-3 0-8 0,-2 0 8 0,2-5-8 15,6-3 8-15,-3 3-8 0,7-3 0 16,5-5 8-16,-3 2-8 0,6 3 0 0,6-5 0 0,3 2 0 16,-3 3-16-16,13-5-4 0,-4 5-2 0,12-5 0 31,-6 0-116-31,11-3-23 0,7 3-5 0,3-3-795 0</inkml:trace>
  <inkml:trace contextRef="#ctx0" brushRef="#br0" timeOffset="67931.78">1579 2011 57 0,'0'0'0'0,"0"0"0"0,0 0 0 0,0 0 0 16,0 0 0-16,0 0 0 0,0 0 242 0,0 0 43 16,0 0 9-16,0 0 2 0,0 0-188 0,0 0-36 15,0 0-8-15,0 0-2 0,0 0-21 0,6-3-4 16,-3-5-1-16,3 3 0 0,0 0-8 0,0-3-3 16,-6 2 0-16,9-1 0 0,-6-4-12 0,6 3-2 15,-6 0-1-15,3-3 0 0,3 4 6 0,-6-1 0 16,0-3 1-16,3 3 0 0,-3-5 15 0,3 8 4 15,-6-9 0-15,-6 6 0 0,6-5-6 0,0 0-1 16,-3 2 0-16,3 3 0 0,-9-5 6 0,0 3 1 16,0 2 0-16,0 2 0 0,-3 4-25 0,0-4-11 15,0 6 10-15,-2 0-10 0,-1 0 23 0,3 6-2 0,-6 2 0 16,0-3 0-16,3 3-7 0,-3 5-2 0,-3-2 0 16,1 5 0-16,2-3-1 0,-3 5-1 0,0-4 0 15,3 4 0-15,3-5 1 0,0 6 0 0,4 2 0 0,-1 0 0 16,6-2-11-16,0-1 12 0,0 3-12 0,3-2 12 15,3-1-12-15,0-4 0 0,0-1 0 0,3-5 0 16,3 2 0-16,0-2 0 0,3-2 0 0,0-6 0 16,2 2 11-16,4-4-3 0,-3 2-8 0,3-6 12 15,3-4-1-15,0 2-1 0,-3 0 0 0,3-5 0 16,-1-1-2-16,-2 1 0 0,3 0 0 0,0-6 0 16,-6-2-8-16,6 5 0 0,-6 1 9 0,6 1-9 15,-7 1 9-15,1 0-9 0,0 8 12 0,-3-6-12 16,0 3 0-16,0 3 0 0,-6 2 0 0,3-2 0 0,-3-1 0 15,-3 6 0-15,0 0 0 0,0 0-12 0,0 0 20 16,0 0 5-16,0 0 1 0,0 0 0 0,0 0 2 0,0 0 1 16,0 6 0-16,-3 7 0 0,3-8-17 0,0 9 0 15,-9-1 8-15,3 0-8 0,0 0 8 0,0 0-8 16,3 1 12-16,3-4-12 0,-6 3 0 0,6 1 0 16,0-6 0-16,0 5-12 0,0-8 12 0,0 3 12 15,0-8-3-15,0 5 0 0,0-5-9 0,6 8-12 16,-3-8 2-16,3 6 1 15,0-6-19-15,3-6-4 0,-3 6-1 0,6-8 0 16,-9 3-118-16,6-3-23 0,0 3-5 0,0-3-413 16,0-5-84-16</inkml:trace>
  <inkml:trace contextRef="#ctx0" brushRef="#br0" timeOffset="68369.17">1850 1807 57 0,'0'0'0'0,"0"0"0"0,0 0 0 0,0 0 0 0,0 0 0 0,0 0 0 16,0 0 260-16,0 0 46 0,0 0 10 0,3 5 1 16,-3-5-173-16,0 8-34 0,-3-2-7 0,3-1-2 15,0 3-26-15,0 0-6 0,-6 2-1 0,6-2 0 16,0-2-14-16,-3 2-3 0,0-3-1 0,3 8 0 0,-9-5-13 0,4 3-2 15,-1 2-1-15,6-5 0 0,-9 5-10 0,3-5-1 16,3 3-1-16,3 2 0 0,-9-5-10 0,6-3-1 16,3 0-1-16,0-5 0 0,0 0-10 0,0 0 8 15,0 0-8-15,0 0 8 0,0 0 2 0,0 0 0 16,0 0 0-16,0 0 0 0,0 0 6 0,6-10 2 16,3 2 0-16,0-5 0 0,-3-1-3 0,5 1-1 15,-2 2 0-15,3 4 0 0,-3-7-1 0,-6 1 0 16,6 0 0-16,0 2 0 0,0-2-5 0,3 5-8 15,-9-5 11-15,6 5-11 0,0-3 8 0,0 3-8 16,0 3 0-16,-3-3 0 0,2 3 10 0,-2-3-10 16,3 3 8-16,-6 5-8 0,6-8 0 0,0 8 0 15,-6 0-9-15,6-6 9 0,-6 6-24 0,3 0 1 16,3-5 1-16,-6 5 0 16,6 0-166-16,-6 0-34 0,6-3-6 0,0 3-601 0</inkml:trace>
  <inkml:trace contextRef="#ctx0" brushRef="#br0" timeOffset="68900.31">2264 1759 403 0,'0'0'36'0,"0"0"-36"0,3 0 0 0,0 0 0 16,-3 0 128-16,3 0 18 0,-3 0 4 0,6-5 1 0,0 5-67 0,-3 0-12 15,-3 0-4-15,6-5 0 0,-6 2-21 0,0 3-5 16,0 0-1-16,0 0 0 0,0 0-11 0,0 0-2 16,0 0-1-16,6 0 0 0,-6 0 11 0,0-5 2 15,0 5 1-15,0 0 0 0,-3-8-1 0,3 8 0 16,-3-5 0-16,3 5 0 0,-6 0 0 0,6 0-1 16,-3-6 0-16,-9 6 0 0,3 0-6 0,0 0-1 15,-3 6 0-15,3-6 0 0,-3 5-7 0,3-2-1 16,1 2-1-16,-4 0 0 0,-3-2-7 0,9 2 0 15,-3 0-1-15,3 3 0 0,-3-8-3 0,3 6 0 16,0 2 0-16,3-3 0 0,3-5-12 0,0 8 9 16,3-3-9-16,-3-5 8 0,0 0-8 0,9 8 0 15,0-3-10-15,0-2 10 0,0 2 0 0,3 1 0 16,0-1 0-16,-1-2 0 0,4 2 0 0,-3 0 0 16,-3 3 0-16,3-3 0 0,-3 3 0 0,-3-2 0 15,0 2 0-15,3-3 0 0,-9-3 0 0,3 9 0 0,-3-3 0 16,0 0 0-16,-3 3 0 0,-3-4 0 0,3 4 0 15,-3 2 0-15,0-5 0 0,-3 0 0 0,0 3 8 0,0 2-8 16,-6-8 0-16,6 3 8 0,-5-3-8 0,-1 3 0 16,3-2 22-16,-6 2-2 0,-3-3-1 0,0-2 0 15,3 2-19-15,1 0 0 0,-4-2 0 0,6 2 0 16,-6-5 0-16,3-5 0 0,6 5 0 0,-3-3 0 16,3-2-12-16,1-3 12 0,2 3-13 0,6-3 5 15,-6 2 0-15,3-7 0 0,6 3 0 0,6 2 0 16,-6-6-124-16,9 1-25 15,-3 0-5-15,8 0-1 0</inkml:trace>
  <inkml:trace contextRef="#ctx0" brushRef="#br0" timeOffset="69228.35">2925 934 1152 0,'0'0'102'0,"-3"5"-82"15,3 6-20-15,-6-3 0 0,3 5 116 0,-3 0 20 0,-3 6 3 16,-3 7 1-16,0-5-76 0,0 11-14 16,-6-5-3-16,1 4-1 0,2 4 13 0,-12 2 2 0,3 2 1 0,-6 6 0 15,4-5-23-15,2 5-5 0,-3 8-1 0,-3 0 0 16,3-3-16-16,4-2-3 0,2-3-1 0,6 0 0 15,-6-5 0-15,6-6 0 0,3-2 0 0,3 2 0 16,-3-5-13-16,3 0-8 0,7-5 8 0,-4-3-13 16,3-2 13-16,0-1 0 0,3-10 0 15,0 0 0-15,3-3-51 16,-3-5-7-16,0 0-2 0,9 0 0 0,-1-7-184 16,-5 1-38-16</inkml:trace>
  <inkml:trace contextRef="#ctx0" brushRef="#br0" timeOffset="69415.8">2452 1709 288 0,'0'0'25'0,"-6"0"-25"16,6 0 0-16,0 0 0 0,-6 0 307 0,6 0 56 16,-3-5 11-16,3 5 2 0,0-3-219 0,0 3-44 15,0 0-9-15,0 0-1 0,0 0-41 0,3-5-8 16,3 5-2-16,6-5 0 0,-1 2-29 0,1 3-7 16,3-5 0-16,6 5-1 0,-9-6-15 0,6 4 0 15,3 2 0-15,-1 0 0 0,-5 0-12 0,3-5-8 16,3 5-1-16,-3 0-1 15,3 5-138-15,-3-5-28 0,-6 0-6 0,2 0-334 16,1 0-68-16</inkml:trace>
  <inkml:trace contextRef="#ctx0" brushRef="#br0" timeOffset="69759.48">2827 1701 172 0,'0'0'16'0,"0"0"-16"16,0 8 0-16,0-2 0 0,0-4 257 0,-3 3 49 0,3-5 10 0,0 11 1 16,-3-8-159-16,3-3-32 0,0 0-6 0,0 0-2 15,0 5-26-15,0-5-6 0,0 0-1 0,0 0 0 16,0 0-34-16,0 0-7 0,0 0-2 0,0 0 0 15,0 0-16-15,6 0-3 0,0 0-1 0,-6 0 0 16,3-8-13-16,2 3-9 0,1-3 12 0,0 3-12 16,-3-1 13-16,3-2-4 0,-6-2-1 0,3 2 0 15,3 0-8-15,-6 3 0 0,-6-3 0 0,6-6 0 16,-3 4 0-16,3 2 0 0,-6 0 0 0,3 3 0 16,-3-1 0-16,0 6 10 0,-2 0-2 0,-1 0-8 15,-3 6 0-15,-3-1 0 0,0 8 0 0,-6 0-12 16,3 1 12-16,-6 1 16 0,4 4-3 0,-4 0-1 15,0 7 16-15,6-8 4 0,3 9 0 0,6-6 0 16,-3-2-17-16,3-1-3 0,1 3-1 0,2-7 0 16,6 4-11-16,0-2 0 0,6 0 0 0,-3-3 0 15,5-5 0-15,1 0 0 0,3 3 8 0,6-11-8 16,3 0 8-16,0-6-8 0,6-2 12 0,-1-2-4 16,-2-4-51-16,0-1-10 0,0-4-3 0,0 1 0 15,-1-9-112-15,4 6-22 0,0-3-5 0,0-2-657 16</inkml:trace>
  <inkml:trace contextRef="#ctx0" brushRef="#br0" timeOffset="70063.77">3532 953 403 0,'-3'0'36'0,"3"0"-36"16,-3 0 0-16,0 0 0 0,0 0 316 0,3 0 57 0,-6 5 11 0,-3 0 3 15,3 3-243-15,-9-3-48 0,4 9-9 0,-4-1-3 16,0 8-17-16,-3-3-4 0,0 9-1 0,0-1 0 15,0 6-6-15,-3 0-2 0,1-3 0 0,-4 8 0 16,0 3-24-16,-3 5-5 0,3 0-1 0,-5 2 0 16,2 4 7-16,-3 1 1 0,0-4 0 15,-5 2 0-15,8-5-20 0,0 3-3 0,6-11-1 0,3-3 0 16,3-2-8-16,10-5 0 0,-4-1 0 0,9 1 0 16,0-14 0-16,6 0 0 0,-3-5 0 0,5-3 0 15,4 1-23 1,6-12-3-16,3-2-1 0,3-5 0 0,3 0-39 0,2-6-8 0,1-2-2 0,0-8 0 15,-6 0-44-15,6 2-10 0,-4-4-2 0,4-6 0 16,0 2 4-16,3-4 0 0,-1-6 0 0,1 5-588 0</inkml:trace>
  <inkml:trace contextRef="#ctx0" brushRef="#br0" timeOffset="70298.09">3743 1024 1688 0,'6'0'37'0,"-3"-8"8"0,3 3 2 0,0-3 0 0,-6 2-38 0,0 6-9 0,0 0 0 0,0 0 0 15,0 0 100-15,0 0 19 0,0 0 3 0,0 0 1 16,0 14-30-16,-9-9-5 0,3 8-2 0,0-5 0 15,-8 11-39-15,2-1-8 0,0 3-2 0,-6 6 0 16,-3-1 3-16,0 11 0 0,-3-2 0 0,4 10 0 16,-10 0-18-16,0 0-3 0,0 8-1 0,0 0 0 15,1-1-3-15,2-1-1 0,0-4 0 0,3-2 0 16,3 0-14-16,7-5 0 0,-4 0 0 0,6-9 0 16,0 1 0-16,6-3 14 0,3-2-4 0,-3-3-1 15,3-6-9-15,6 3-11 0,-3-8 3 0,9 1 0 16,-3-9 8-16,6 0-8 0,0-5 8 0,6-2-8 15,-1-6-215-15,4-6-42 16,24-20-9-16,-12 5-2 0</inkml:trace>
  <inkml:trace contextRef="#ctx0" brushRef="#br0" timeOffset="71157.28">3693 1709 172 0,'0'0'8'0,"6"0"1"0,-3-5-9 0,-3 5 0 15,6-3 0-15,-6 3 0 0,0 0 208 0,0 0 40 16,0 0 8-16,0 0 2 0,0 0-105 0,0 0-21 16,0 0-4-16,0 0 0 0,-6 8-37 0,0-2-7 15,3-1-2-15,-6 8 0 0,0-5-2 0,0 5-1 16,-3 6 0-16,3-3 0 0,-6 2-27 0,6 1-4 16,-6-1-2-16,1 3 0 0,2-2-14 0,3 2-4 15,0-2 0-15,0-6 0 0,6 0-4 0,-3 0-2 16,6 0 0-16,6-7 0 0,-6 2-22 0,6-3 0 15,0-5 0-15,6 0 0 0,0-5 0 0,3-3 0 16,5-3 10-16,1-2-10 0,0-3 0 0,-3 3 0 16,3-6-8-16,0 1 8 0,-1 5-24 0,1-9 1 15,-3 4 1-15,0 5 0 0,0-6 11 0,-3 6 3 16,0 0 0-16,2-1 0 0,-8 6 8 0,0 3 0 16,-3-3 0-16,3 8-8 0,-6-5 8 0,-3 5 0 15,0 0 0-15,0 5-8 0,-3 3 18 0,3 5 4 0,-3-7 1 16,-3 7 0-16,0 0 11 0,-3 0 2 0,9-5 1 0,-9 6 0 15,3-4-10-15,1 3-3 0,2 1 0 0,-3-6 0 16,0-1-16-16,3 4 10 0,0 2-10 0,3-7 8 16,0-6-8-16,0 0 0 0,3 8 0 0,-3-8 8 15,3 0-8-15,6 0 0 0,-3 0 9 0,5 0-9 16,1-8 8-16,6-3-8 0,-6 3 8 0,6-5-8 16,-3 2 0-16,0-2-13 0,6-3 1 0,-1 3 1 15,-5-3-4-15,6 3-1 0,-3 5 0 0,3-5 0 16,-6 5 4-16,0 2 0 0,-4-2 0 0,-2 3 0 15,-3 5 4-15,-6 0 8 0,0 0-13 0,0 0 5 16,0 0 8-16,9 5 14 0,-6 3-3 0,0 6-1 0,-6-9-10 16,0 3 0-16,0 5 0 0,0-2 0 0,0-3 12 0,-3 5 0 15,3-5 0-15,-3 2 0 0,1 4-12 16,2-6 10-16,0 5-10 0,0-8 10 0,3 3-10 0,0-3 0 16,0-2 0-16,0-3 0 0,6 5 0 0,0 1-9 15,-6-6 9-15,8 5-13 16,4-5-147-16,0-5-28 0,-3 5-7 0</inkml:trace>
  <inkml:trace contextRef="#ctx0" brushRef="#br0" timeOffset="71891.45">4383 1818 1324 0,'3'0'118'0,"-6"0"-94"0,6 0-24 0,3 0 0 16,3 0 93-16,-9 0 15 0,9 0 2 0,-3 0 1 16,0-3-22-16,0 3-4 0,0-3-1 0,3 3 0 15,0-5-45-15,0 5-10 0,3-5-1 0,-6 2-1 16,8-2-7-16,-5-3-2 0,3 3 0 0,3-1 0 16,-6 4-18-16,6-9 10 0,-6 3-10 0,3 0 8 15,-6 3-8-15,3-3 8 0,-3-5-8 0,3 8 8 16,-6-6-8-16,0 3 0 0,-3 0 9 0,0-3-9 15,-6 4 10-15,0-1-2 0,3 2-8 0,-9 1 12 0,3 2-1 16,-6-2-1-16,0 5 0 0,-3 0 0 0,0 5 0 0,-2 3 0 16,-4 0 0-16,3 3 0 0,0 5 28 15,0 2 6-15,-6 1 0 0,10-1 1 0,-1-2-30 0,3 3-7 16,0-1 0-16,6 3-8 0,3-2 0 0,0 2 0 16,0-2-12-16,6-1 3 0,3-5 9 0,0 6 0 15,9-11-9-15,-6 5 9 16,9-8-27-16,0-5-1 0,3-5 0 0,2 0 0 15,7-3-44-15,-3 0-10 0,3-5-2 0,-6 2 0 16,2-2-53-16,-2 0-11 0,0-1-3 0,0 1 0 16,-3 0 28-16,0 0 6 0,-9 2 1 0,3 3 0 0,-4 0 89 0,-2 3 19 15,-6 5 8-15,0 0-8 0,0 0 84 0,-6 0 16 16,1 5 4-16,-4 3 1 0,-3-3 19 0,-3 14 4 16,-3-6 1-16,-3 8 0 0,0 0-21 0,0 3-4 0,-5 8 0 15,2-3-1-15,3 8-17 0,3-2-3 0,0 2-1 0,0 2 0 16,1 1-50-16,2 0-11 0,0 10-1 15,0-2-1-15,0 2-11 0,3 3 10 0,-3-8-10 0,3 0 10 16,0-3-10-16,1 0 0 0,-1-2 0 0,0 0 0 16,-3-6 0-16,0 3 0 0,3-8 8 0,-6 3-8 15,3 0 0-15,-3 0 0 0,1-6 9 0,-1-5-9 16,0-2 13-16,-3-1-1 0,0-5-1 0,0-5 0 16,6 0 33-16,1-5 6 0,-4-3 2 0,0-3 0 15,3 1-3-15,-3-12 0 0,6-4 0 0,-3-1 0 16,3-2-16-16,3-10-3 0,1-4-1 0,5 3 0 15,3-5-18-15,3 3-11 0,5-6 12 0,1 1-12 16,6-1 0-16,3 3 0 0,0-8-15 0,3 5 5 16,6 6 10-16,2 2 0 0,1 0 0 0,0 1 0 0,3 4 10 15,-1 1 1-15,1 4 0 0,0-4 0 0,3 2-11 16,-1 3 0-16,1 2 0 0,3 1 0 0,-1-3-17 0,-2 8-3 16,3-1 0-16,-6 1 0 15,-1 0-76-15,1 2-15 0,-3 9-3 0,-9-9-714 16,0 8-142-16</inkml:trace>
  <inkml:trace contextRef="#ctx0" brushRef="#br0" timeOffset="74453.36">1627 3344 57 0,'0'0'0'0,"0"0"0"0,0 0 0 0,0 0 0 0,0 0 0 0,0 0 0 16,0 0 192-16,0 0 34 0,3-2 6 0,-3 2 2 15,0 0-113-15,6-3-22 0,-6 3-5 0,0 0-1 16,0 0-27-16,0 0-6 0,0 0 0 0,0 0-1 16,3-5 29-16,-3 5 7 0,0 0 1 0,9 0 0 15,-9 0-25-15,0 0-5 0,0 0-1 0,0 0 0 16,0 0-2-16,0 0-1 0,0 0 0 0,0 0 0 0,0 0-27 16,0 0-6-16,0 0-1 0,0 0 0 0,0 0-6 15,0 0-2-15,0 0 0 0,0 0 0 0,0 5-1 16,0 3-1-16,0-8 0 0,0 0 0 0,-3 5 2 0,3-5 1 15,-6 8 0-15,3 0 0 0,3-3 1 0,0 3 0 16,-6 3 0-16,3-8 0 0,3 7-6 0,-6-5-2 16,6 9 0-16,-3-12 0 0,-6 9-3 0,9-11-1 15,0 0 0-15,0 5 0 0,-3 3-10 0,3-8 10 16,0 0-10-16,0 0 10 0,0 8-10 0,0-8 0 16,0 0 9-16,3 5-9 0,3 1 10 0,0-4-2 15,-6-2-8-15,6 6 12 0,3-6-12 0,-6 0 11 16,6-6-11-16,0 4 10 0,0-1-10 0,-3 0 10 15,3-2-10-15,0 0 10 0,-1 2-10 0,1-2 0 16,0-3 9-16,-3 3-9 0,9-1 8 0,-6 4-8 16,-6-4 8-16,6-2-8 0,0 3 0 0,3-3 9 15,-3 6-9-15,-3-1 0 0,0-5 9 0,3 5-9 0,-6 1 0 16,3-6 9-16,5 5-9 0,-8 1 0 0,6-6 0 16,0 2 8-16,-6 1-8 0,6 2 0 0,-3-2 9 15,6 0-9-15,-9-3 0 0,3 3 0 0,0-3 0 16,0-3 8-16,3 3-8 0,-6 0 0 0,3 3 0 0,-3-8 8 15,0 5-8-15,3 2 0 0,-6-2 8 0,0 3-8 16,0-5 0-16,0 7 0 0,0-8 0 0,0 3 8 16,0 0-8-16,0 3 0 0,-6-3 0 0,6 3 8 15,-6 0-8-15,6-1 0 0,-9 4 0 0,3-6 0 16,3 8 0-16,-3-3 0 0,0 0 0 0,0 3 0 16,-3 0 0-16,3 0 0 0,-3 3 0 0,0 0 0 15,0 5 0-15,0-3 0 0,1 3 0 0,2-5 0 16,-9 2 0-16,6 3 0 0,-3-3 0 0,0 6 0 0,3-3 8 15,-3-3-8-15,3 8 8 0,6-8-8 0,-6 6 14 16,-3 0-2-16,3 2 0 0,-2 0 0 0,2 0-12 0,-6 1 0 16,9-1 0-16,-9 5-10 0,3-4 10 0,3 1 0 15,-3-1 0-15,3 1 8 0,-3 1-8 0,3-2 0 16,0-1 8-16,1 3-8 0,-4-3 0 0,9 3 8 16,-6-3-8-16,6 3 0 0,-6-3 8 0,3 0-8 15,3 1 8-15,-6-1-8 0,6 0 8 0,-3 3-8 16,3-3 8-16,3 0-8 0,-6-2 8 0,3 2-8 15,0 0 8-15,3-7-8 0,0 2 8 0,0-3-8 16,0 8 10-16,0-10-10 0,0 2 14 0,0 3-3 16,0-3-1-16,0 1 0 0,0-6-2 0,0 0 0 15,12 2 0-15,-12-2 0 0,0 0 2 0,9 0 0 16,3-2 0-16,0 2 0 0,0-8-10 0,3 5-17 0,-4 0 4 16,7-2 1-16,-6-3 34 0,3-2 7 0,3 2 2 15,0-6 0-15,-6 6-23 0,0-2-8 0,5 2 0 0,-5-5 0 16,0 2 8-16,3 3-8 0,-3 0 0 0,0-2 0 15,0 2 8-15,3 0-8 0,-9 3 0 0,3 5 9 16,0-6-23-16,-3 4-5 0,-6 2-1 0,0 0 0 16,11-3-77-1,-2 0-16-15,-9 3-3 0,0 0-755 0,0 0-150 0</inkml:trace>
  <inkml:trace contextRef="#ctx0" brushRef="#br0" timeOffset="75156.31">1023 4313 57 0,'0'0'0'0,"0"0"0"0,0 0 0 0,0 0 0 0,0 0 264 0,0 0 48 15,0 0 10-15,0 0 2 0,0 0-142 0,0 0-28 16,0 0-6-16,6 0 0 0,3-3-30 0,3-2-6 15,-3-1 0-15,2 1-1 0,1-3-15 0,0-2-2 16,6-4-1-16,9-1 0 0,-6 1-23 0,9-7-5 16,-1 5-1-16,4-5 0 0,6 0-14 0,2-5-3 15,-5-1-1-15,15-5 0 0,-1 1 0 0,1-4 0 16,0 3 0-16,5-5 0 0,-5 3-27 0,2 2-6 16,-2-5-1-16,-1 3 0 0,1-3-12 0,-3 8 8 15,-4-3-8-15,1 0 0 0,-3 3 8 0,-1 5-8 16,-2 0 0-16,-3 3 0 0,-1 0 0 0,-5 3 8 15,-3 4-8-15,-3-7 0 0,-3 8 0 0,-1 0 8 16,-8-1-8-16,6 1 0 0,-6 3 0 0,0 2 8 16,-3-3-8-16,3 3 0 0,-3 0 0 0,-3 3 0 15,0-3 0-15,0 5 0 0,-3 1 9 0,-3 2-9 16,0 0 8-16,0 0-8 0,0 0 9 0,0 0-9 16,0 0 10-16,-3 0-10 0,-9 5 0 0,9 3-8 15,-3-8-1-15,0 8 0 16,3-3-71-16,-3 0-13 0,0 3-3 0,6 0-774 0,-6-2-154 15</inkml:trace>
  <inkml:trace contextRef="#ctx0" brushRef="#br0" timeOffset="81658.48">16153 3093 115 0,'0'0'10'0,"0"0"-10"0,0 0 0 0,0 0 0 15,0 0 130-15,0 0 24 0,0 0 5 0,0 0 1 16,0 8-82-16,0-8-16 0,0 11-3 0,0-6-1 16,0-5-34-16,0 8-8 0,0-3 0 0,0 3-1 15,0-8 12-15,0 5 2 0,0 3 1 0,0-3 0 16,0 3 6-16,0-2 0 0,0 2 1 0,3 0 0 0,-3 2-5 15,0-5 0-15,0 3-1 0,-3-2 0 16,3 2-12-16,0 5-3 0,0-8 0 0,0 8 0 0,0-7-6 0,0 4-2 16,0 1 0-16,0 2 0 0,0-5 17 15,-3 3 3-15,3 2 1 0,0 0 0 0,-3 0-43 0,0 1-9 16,3-1-1-16,0 3-1 0,-3-1 25 0,3-1 0 16,-3 2 0-16,3-1 0 0,-3-1 0 0,0-1 0 15,0 3 0-15,3-3 0 0,-3 0 0 0,3 0 8 16,-3 3-8-16,3-2 8 0,-3-1-8 0,3 3 0 15,-6-3-8-15,6 3 8 0,-3-3 0 0,3 0 0 16,0 0 0-16,-3 1 0 0,3-1 0 0,-3 3 0 16,3-3 0-16,0 3 0 0,-3-3 0 0,0 0 8 15,3 1-8-15,0-1 8 0,-3 3-8 0,0-3 0 16,0 0 0-16,3 3 8 0,0 0-8 0,0 2 0 16,-3-4 0-16,0-4 8 0,3 3-8 0,0 1 0 15,-3-1 0-15,0 0 0 0,3-2 0 0,0 2 0 16,0-2 0-16,0 2 8 0,-3-3-8 0,0 4 0 0,3-1 0 15,0 0 0-15,-3 0 0 0,3 1 0 0,-3-1 0 0,0 0 0 16,3 0 0-16,-3 0 8 0,0 1-8 0,3-1 8 16,0 0 8-16,-3 0 1 0,3 1 1 0,-3 4 0 15,3-5-18-15,0 1 10 0,0 1-10 0,-2 1 8 16,2-2-8-16,0 1 0 0,-3 1 0 0,3 0 8 16,-3 3-8-16,3-6 0 0,-3 3 0 0,3 0 8 15,-3-3-8-15,0 5 0 0,3-4 0 0,-3 7 0 16,0-5 0-16,0 0 0 0,0-3 0 0,3 5 8 15,-3 3 7-15,0-7 1 0,0 2 0 0,0 2 0 16,3-2 6-16,-3 5 2 0,0-5 0 0,0 0 0 0,3 2-10 16,-3-2-2-16,3 3 0 0,0-6 0 0,-3 6-12 15,0-4-12-15,0 1 3 0,3 5 0 0,-3-7 21 16,3 4 5-16,-3 1 1 0,3-1 0 0,-3 1-18 0,3-3 0 16,0 5 8-16,-3-3-8 0,3 1 0 0,0 2 0 15,-3-8 0-15,0 6 0 0,3 2 0 0,0-8 0 16,-3 6 8-16,0-1-8 0,0 3 0 0,3-5 0 15,-3 5 0-15,0-2 0 0,0 2 0 0,0 0 0 16,3-2 0-16,-3-1 0 0,0 4 0 0,0-1 0 16,3 0 0-16,-3 0 0 0,3 3 0 0,0 0 0 15,-3 2 0-15,0 1 0 0,0-4 0 0,3 1 0 16,-3 0 0-16,3 0 0 0,-3 0-12 0,3-3-8 16,-2 0-3-16,-1 3 0 0,-3 0 23 0,3-3 13 15,0 3-1-15,0-3-1 0,0 0-11 0,0 0 0 16,0 3 0-16,0 0 0 0,0-6 0 0,-3 6 10 0,3-3-10 15,0 0 10-15,-3 1-10 0,3-1 12 0,0-3-12 16,0 3 12-16,0 1-12 0,0-1 10 0,-3 3-10 0,3-3 10 16,-3 5-10-16,6-7 0 0,-3 2 0 0,3 3 0 15,0-6 0-15,0 3 0 0,-3-2 0 0,3 2 0 16,0 0 0-16,-3 3 0 0,3-3 0 0,-3 3 0 16,3-3 0-16,0 3 0 0,-3 0 0 0,0 0 0 15,3-1 0-15,-3 1 0 0,0-3 0 0,-3 1 0 16,3-1 0-16,3 0 0 0,-3 3 0 0,3-3 0 15,-3-3 0-15,0 1 0 0,0 5 0 0,1 0 0 16,-1-9 0-16,3 7 0 0,0-4 0 0,0 6 0 16,0-6 0-16,0 4 0 0,0-4 0 0,-3 6 0 15,3-6 0-15,0 6 0 0,3-3 0 0,-3 3 0 0,0-3 0 16,3-2 8-16,-3 2-8 16,0-2 8-16,0-1-31 0,0-2-6 0,0 3-2 0,-3-4 0 15,0 4 43-15,3-3 8 0,-3 0 1 0,0 2 1 0,0-5-22 0,0 6 0 16,6-1 0-16,0 1 0 0,-3-3 0 0,0 0 0 0,0 2 0 0,0 1 0 15,0-6 0-15,-3 3 0 0,3-3 0 0,0 3 0 16,0-3 0-16,0 3 0 0,-3 3 0 0,3-4 0 16,0 1 0-16,0 0 0 0,0 0 0 0,0 0 0 15,0-3 0-15,0 6 0 0,0-3 0 0,0 2 0 0,-3-2-13 0,0 0-7 16,3 2-2-16,-3 1 0 0,3-3 22 0,-3 2 0 16,3 1 0-16,-3 2 0 0,3-2 0 0,0-1 0 15,-3 1 0-15,3 2 0 0,-3-5 0 0,3 2 0 16,0 3 0-16,0-2 0 0,0-3 13 0,0 2 7 15,-3 1 2-15,3-1 0 0,-3-2-35 0,3 3-7 16,0-3-2-16,0 2 0 0,0-2 22 0,0 0 0 16,0 0 0-16,0 2 0 0,0 1 0 0,0 2 0 15,0-5 0-15,0 5 0 0,-3 0 0 0,3-2 0 16,0-4 0-16,0 4 0 0,0 2 0 0,0-2 0 16,0-1 0-16,0 1 0 0,0-3 0 0,-3 2 0 15,3 1 0-15,-3-3 0 0,3-1 0 0,0 4 0 16,0-1 0-16,-3-2 0 0,3 3 0 0,0-1 0 15,-3-2 0-15,3 0 0 0,-3 0 20 0,3 0 9 16,0-3 2-16,0 3 0 16,0 5-50-16,-3-5-9 0,3-3-3 0,0 0 0 0,0 3 56 0,0 0 11 0,0-3 3 15,-3 1 0-15,3-1-39 0,0 0 0 0,-3 0 0 16,0 1 0-16,3-4 0 0,0 3 0 0,-3 1 0 16,0-1 0-16,3 0 0 0,-3 0 0 0,3-2 0 0,-3 2 0 15,3 0 0 1,0 3 0-16,0-3 0 0,0 3 8 0,-3 3-8 0,3-3 0 0,3 0 0 0,-3-1 0 15,-3 1 0-15,0 0 8 0,3-5-8 0,3 5 8 16,-3 0-8-16,0-1 0 0,3 1 0 0,-3 0 0 16,0 0 0-16,3 3 0 0,-3-6 0 0,0 3 0 15,3 0 0-15,0-1 0 0,-3 1 0 0,3 0 0 16,-3 0 0-16,0 0 0 0,0-3 0 0,0 0 0 16,0 1 0-16,0-4 0 0,0 3 0 0,0 1 0 0,-3-4 0 15,3 1 0-15,3 2 0 0,-3-2 0 0,0-3-11 0,0 5 11 16,0-3-13-16,0 1 5 15,0 0-21-15,0-1-4 0,-3 1-1 16,3 2 0-16,3-2 34 0,-3-1 19 0,0 1-3 0,0 2 0 0,-3-2-25 0,3-1-6 16,0 1-1-16,0 2 0 15,0-5 16-15,0 5 0 0,3-5 0 0,-3 3 0 0,-3-1 0 0,3 1 0 16,3-1 0-16,-3 1 0 0,0 0 0 0,-3-1 0 16,6 1 0-16,-3-1 0 0,0 1 0 0,0-3 0 15,3 2 0-15,-3 1 0 0,0-3 0 0,0 2-9 16,-3-2 9-16,3 0 0 0,3 0-8 0,0 3 8 15,-3-6-8-15,0 3 8 16,0 0 0-16,0 0 0 0,0 0 0 0,0 0 0 0,0 0 0 0,0 0-10 16,0 0 10-16,0 0 0 0,0-3-10 0,0 3 10 0,3 0-8 15,-3 0 8-15,3 2-14 0,-3-2 2 0,3 0 1 16,0 3 0-16,0 2 11 0,0-2 0 0,-3-1-9 16,3 1 9-1,-3 5-33-15,3-6-3 0,-3-2 0 0,0 3 0 0,3-1 36 0,0 1 14 0,-3-6-1 0,0 3 0 16,0 0-34-1,0 0-7-15,0-8-2 0</inkml:trace>
  <inkml:trace contextRef="#ctx0" brushRef="#br0" timeOffset="83033.16">14450 3717 115 0,'0'0'10'0,"-3"3"-10"15,-3 0 0-15,0-1 0 0,3 4 36 0,-3-6 4 16,-3 2 2-16,0-2 0 0,3 3 38 0,-2 0 7 15,-1 2 1-15,0-2 1 0,0-1-9 0,0-2-1 16,0 8-1-16,3-5 0 0,-6-1-14 0,6 1-2 16,0 2-1-16,0-5 0 0,3 0-4 0,0 3-1 15,3-3 0-15,0 0 0 0,0 0-18 0,0 0-4 0,0 0-1 0,0 0 0 16,9 0-9-16,3 0-3 0,3-3 0 0,0 3 0 16,6-5 2-16,-1 2 0 0,4 1 0 0,6-1 0 15,0 3-11-15,9 0-1 0,-4-5-1 0,1 2 0 16,-3 1-10-16,2-1 0 0,-2-2 9 0,9-1-9 15,0 4 12-15,8-6-3 0,10 2 0 0,-4 1 0 16,-2 0-9-16,-1 2 10 0,1-2-10 0,2 0 10 16,7-1-2-16,0 4 0 0,5-6 0 0,-3 2 0 15,-2 1-8-15,-4 2 0 0,7-2 0 0,-1 0 0 16,7-3 9-16,-4 3 0 0,-2-1 0 0,-1 4 0 16,-2-4 9-16,2 1 2 0,1 3 0 0,-1 2 0 15,-2-6-10-15,2 6-2 0,-2 0 0 0,2-5 0 16,4 2 0-16,2 3 0 0,-5-5 0 0,-4 5 0 0,-5-5 0 0,2 2 0 15,1 0 0-15,-4 1 0 0,1-4-8 16,-1 1 0-16,4 3 0 0,-6 2 0 0,-1-8 0 16,-2 5 0-16,-7 0 8 0,1 3-8 0,0-5 11 0,-4 2-3 15,-5 3-8-15,3 0 12 0,-1-2 15 0,-5 2 2 16,-3 2 1-16,-3-2 0 0,0 3-30 0,-7-3 0 16,-2 0 0-16,-6 5 0 0,0-5 0 0,-6 3 0 15,-6-3 0-15,0 0 0 16,0 0-48-16,0 0-12 0,-3 5-2 0,0 1-774 0</inkml:trace>
  <inkml:trace contextRef="#ctx0" brushRef="#br0" timeOffset="84001.68">14652 3268 968 0,'0'0'43'0,"0"0"9"0,0 0-42 0,0 0-10 15,0 0 0-15,0 0 0 0,0 0 96 0,0 5 16 0,-2 3 4 0,2-3 1 16,-3 3-34-16,0 5-7 0,3-7-2 0,-3 7 0 15,-3-5-23-15,3 5-5 0,0-2-1 0,-3 2 0 16,-3 0-11-16,0 0-2 0,3 0-1 0,-3 1 0 16,0-1-17-16,0 0-3 0,0 0-1 0,0 1 0 15,-3-1-10-15,3 0 10 0,1-8-10 0,-1 9 10 16,3-6-66-16,0-1-12 0,3-1-4 16,-3-1-737-16</inkml:trace>
  <inkml:trace contextRef="#ctx0" brushRef="#br0" timeOffset="84485.97">14426 3302 288 0,'0'0'25'0,"0"0"-25"16,-6-3 0-16,6 3 0 0,0 0 267 0,-6-5 48 16,0 5 9-16,6-8 3 0,0 8-190 0,0-5-37 15,0-3-8-15,6 3-2 0,0-1-45 0,0-2-9 16,0 0-1-16,3 3-1 0,3-5 11 0,0 2 3 15,0 0 0-15,6-3 0 0,0 3-4 0,-1-2-1 16,-5-1 0-16,6 0 0 0,-3 3-9 0,0 1-2 16,0 1 0-16,-3 1 0 0,3-3-16 0,-3 3-4 15,-1-3-1-15,7 3 0 0,0 5-11 0,-3 0 0 16,0 0 9-16,0 0-9 0,6 5 0 0,-6-3 0 16,-1 4 0-16,-5 2 0 0,3 2 0 0,-3-4-16 15,0 4 4-15,-6 3 0 0,3 1 12 0,-6 1 0 0,3-1 0 16,-3 2 8-16,-6-3 19 0,3 3 4 15,0 5 1-15,0-5 0 0,-3 2-32 0,-3 6 0 16,0-8 0-16,0 8 0 0,0-8 0 0,-2-1 0 16,-1 4 0-16,-3 2 0 0,3-8 0 0,-3 3 0 0,3-2-8 0,-3 1 8 15,0-1 0-15,-3-1 11 0,4-8-2 0,-7 6 0 16,0-6 3-16,0 0 1 0,0-2 0 0,-3 0 0 16,4 5-1-16,-1-8-1 0,0-6 0 0,3 4 0 15,0 2-11-15,3-6 0 0,0 1 0 0,1 0 8 16,2 2-8-16,3-5 12 0,0-2-12 0,3 2 12 15,3 2-12-15,0-2 0 0,3-5 0 0,0 8 0 16,3-3 0-16,0 3 0 0,0-6 0 0,0 8 0 16,0-7-30-16,3 7 2 15,0-5 0-15,3 3 0 0,-3 0-179 0,2 2-35 0,1-2-7 16,0-1-2-16</inkml:trace>
  <inkml:trace contextRef="#ctx0" brushRef="#br0" timeOffset="85079.58">14772 3477 288 0,'0'0'25'0,"0"0"-25"16,0 0 0-16,0 0 0 0,0 0 180 0,0 0 30 15,0 0 6-15,0 0 2 0,0 0-116 0,0 0-23 0,6 0-5 16,2 0-1-16,-2 0-7 0,3 0-2 16,-3-6 0-16,3 4 0 0,0-4-36 0,0 6-8 0,-3-8-2 0,0 3 0 15,6-3-7-15,-6 3-2 0,3-3 0 0,-6 3 0 16,0-1-9-16,3-2 12 0,-3-5-12 0,0 8 12 16,0-3-1-16,0 3 0 0,-3-6 0 0,-3 3 0 15,3 3 13-15,0 2 4 0,-3-7 0 0,0 7 0 16,-3-2-4-16,3 5 0 0,3 0 0 0,-9 5 0 15,0-5 16-15,-3 5 4 0,3 3 0 0,-3-2 0 16,3 2 5-16,0-1 2 0,0 1 0 0,-3 3 0 16,6-3-23-16,-2 2-4 0,-1-2 0 0,0 0-1 15,6 3-7-15,0-6 0 0,0 3-1 0,0-3 0 0,3 3-15 0,0-8 8 16,0 0-8-16,0 6 0 0,0-6 0 0,6 8 8 16,-6-8-8-16,6 0 0 0,-6 0 20 15,9 2 0-15,3-4 1 0,-1 2 0 0,1-6-21 0,-3 1 0 16,3 2 0-16,0-7 0 0,3 2 0 15,-3 0 8-15,0 0-8 0,-3-3 0 0,3 3 0 0,-3-2 0 16,-1 2 0-16,1-5 0 0,-3 5 0 0,0 3-12 16,0-3 2-16,-6 8 0 0,0 0 10 0,0 0 0 15,0 0-9-15,0 0 9 0,0 0 0 0,0 0 16 16,-3 2-2-16,-6 4-1 0,3 1-13 0,0 1 0 16,-2 3 0-16,-1-3 0 0,3 2 0 0,0-2 0 15,0 3 0-15,3 0 0 0,3-1 0 0,-3-2 0 16,3-3 0-16,0 3 0 0,0-2 0 0,-3-1 0 15,3-5 0-15,0 0 0 0,0 0 0 0,9 3 0 16,-9-3 0-16,15-3 0 16,-3-2-49-16,2-1-13 0,1-2-2 0,3-2-1 15,-3-1-148-15,3 1-30 0,-6-4-5 0</inkml:trace>
  <inkml:trace contextRef="#ctx0" brushRef="#br0" timeOffset="85798.13">15284 2955 1911 0,'0'0'42'0,"0"0"9"0,-6 6 1 0,3-1 2 0,0 3-43 0,-3-3-11 0,0 3 0 0,0 5 0 0,3-5 64 0,-3 3 12 16,-6 2 1-16,6 0 1 0,0 1-30 0,-3-1-7 16,3 3-1-16,-3 2 0 0,0 1-8 0,0 2-3 15,-3 3 0-15,4-6 0 0,-1 9-7 0,-3-6-2 16,0 3 0-16,0 2 0 0,0 1-11 0,-3-1-9 15,0-5 12-15,0 0-12 0,3 3 9 0,3-5-9 16,1-6 0-16,-4 3 9 0,6-3-9 0,0-2 0 16,3 2 0-16,0-8 0 0,0 8 0 0,3-10 0 15,0-3-12-15,0 0 12 16,0 0-118-16,0 0-16 0,0 0-3 0,0 0-1 16,0 0 30-16,12-3 5 0,-3-2 2 0,-3-3 0 15,0 3-25-15,-3-6-5 0,-3 1-1 0,2 4 0 16,1-7 76-16,-6 5 14 0,1 3 3 0,2-8 1 0,-6 7 94 0,3-7 18 15,0 5 4-15,-3 3 1 0,0-8 11 0,0 5 2 16,3 3 1-16,-3-3 0 0,0 2 7 0,0 6 2 16,0-5 0-16,3 2 0 0,-3 1-21 0,3 2-4 0,3 0-1 15,0 0 0-15,0 0-28 0,0 0-5 16,0 0-2-16,0 0 0 0,0 0-17 0,6-3-3 0,-6 3-1 16,9 0 0-16,3-5-12 0,-3 5-8 0,-9 0 10 0,12-6-10 15,-3 4 8-15,3 2-8 0,-4 0 0 0,4 0 9 16,-12 0-9-16,9 0 0 0,0 0 0 0,0 0 0 15,0 0 0-15,-3 0 0 0,-6 0 0 0,9 2 0 16,-3 4 0-16,0-6 0 0,0 0 0 0,-6 0 0 16,9 5 0-16,-6-5 0 0,-3 0 0 0,9 3 0 15,-9-3 0-15,6 2 0 0,0-2 0 0,0 0 0 16,-6 0 0-16,5 0 0 0,-5 0 0 0,0 0 0 16,6 0 0-16,-6 0 0 0,0 0 0 0,0 0 0 0,0 0 0 15,0 0 0-15,0 8 0 0,0-2 0 0,0-6 0 16,0 8 0-16,-3-3 0 0,-3 3-11 0,4 0 11 0,-1-3 0 15,0 3 0-15,0 2 0 0,0-2 0 0,0-2 0 16,0-1 0-16,3 3 0 0,-3 0 9 0,0 0-9 16,3-8 12-16,0 5-12 0,0-5 8 0,0 8-8 15,0-8 0-15,0 5 0 0,0-5 8 0,3 6-8 16,-3-6 0-16,3 2 0 0,3 1 8 0,0 0-8 16,0-3 0-16,-4 0 0 0,7 0 12 0,-3-3-12 15,-3 3 12-15,6-3-12 0,-6 1-11 0,3 2-9 16,0-6-1-16,0 4-1 15,-3 2-202-15,3-6-40 0,-3-4-8 0,6 7-1 0</inkml:trace>
  <inkml:trace contextRef="#ctx0" brushRef="#br0" timeOffset="86601.86">15322 3307 403 0,'0'0'36'0,"0"0"-36"0,0 0 0 0,0 0 0 16,0 0 169-16,0 0 27 0,0 0 6 0,0 0 1 15,0 0-67-15,0 0-12 0,0 0-4 0,0 0 0 16,0 0-38-16,0 0-8 0,-3 6-2 0,3-6 0 16,0 0-3-16,0 0-1 0,-3 8 0 0,0-3 0 15,0 3-12-15,-3-3-4 0,3 3 0 0,-3 3 0 16,0-3-12-16,1-1-4 0,-1 4 0 0,0-3 0 15,0 5 0-15,3-5-1 0,-3 3 0 0,3-3 0 16,0 0-17-16,0 2-3 0,3-7-1 0,0-3 0 16,0 10-6-16,0-10 0 0,3 0-8 0,3 6 12 15,0-6-12-15,0 2 0 0,3-2 0 0,0 0 0 16,2-2 9-16,-5-1-1 0,3 0 0 0,0-5 0 0,3 3-8 0,0-3 0 16,0 3 0-16,0-3-11 0,-3 3 11 15,3-6 14-15,0 3-3 0,-3 0-1 0,2 3-10 0,-2-6 0 16,0 3 0-16,0 3 8 0,0-3-8 0,-3 3-17 15,-3 2 4-15,-3 3 1 0,0 0 12 0,0 0 0 16,0 0 0-16,0 0 0 0,0 0 0 0,0 0 0 16,0 0 0-16,0 0 10 0,0 0-10 0,0 6 0 15,-3 2 0-15,0-3-11 0,0 3 11 0,0 0 0 16,3-3 0-16,-3 0 0 0,0 3 0 0,0-3 0 16,0 3 0-16,3-2 0 0,0-6 0 0,0 2 0 15,0-2 0-15,-3 6 0 0,3-6 24 0,0 0 6 16,0 0 2-16,0 0 0 0,0 0-32 0,6 5 0 15,-6-5 0-15,9 0 0 0,0 0 12 0,0 0-3 0,0-5-1 16,3 2 0-16,-3-2-8 0,0-1 0 16,0 1 0-16,3-3 0 0,-4 3 0 0,1-3 0 0,0 3 0 15,0-3 0-15,0 2-12 0,-3 1 12 0,3 3-10 16,-3-4 10-16,-6 6-9 0,6-2 9 0,-3-1-8 16,-3 3 8-16,0 0 0 0,0 0 0 0,0 0 0 15,0 0 8-15,6 5-8 0,-3 1 0 0,-3 1 0 0,0 1 0 16,0 3 0-16,0-6 0 0,0 3 0 0,0 0 0 15,0-3-8-15,0 3-4 0,0-2 0 0,0-1 0 16,0-5 12-16,3 5 11 0,-3-5-3 0,0 0 0 16,0 0-8-16,3 8 8 0,0-8-8 0,0 3 8 15,-3-3-8-15,6 0 0 0,3 0 0 0,-3 0-804 16,0-3-162-16</inkml:trace>
  <inkml:trace contextRef="#ctx0" brushRef="#br0" timeOffset="89962.32">14346 4318 172 0,'0'0'8'0,"0"0"1"0,0 0-9 0,0 0 0 16,0 0 0-16,0 0 0 0,0 0 338 0,0 0 66 16,0 0 12-16,6 3 4 0,-6-3-276 0,9 0-54 15,0-3-11-15,0 3-3 0,-3-8-11 0,6 3-2 16,2-3-1-16,-2 0 0 0,-3-3-48 0,6 1-14 15,0-6 0-15,0 3 8 0,3-3 12 0,0 0 2 16,2 0 1-16,1 3 0 0,-3-3-23 0,0-3 8 16,-3 4-8-16,0-4 0 0,-3 8 0 0,-3-2 0 15,0 5 0-15,-4-5 8 0,1 5 12 0,0 3 2 16,-6 5 1-16,0 0 0 0,0 0 37 0,0 0 8 0,0 0 2 16,0 0 0-16,0 0-2 0,0 0 0 15,-3 5 0-15,3 3 0 0,-3 5-28 0,-3 0-5 0,-2-2-2 0,-1 5 0 16,0-3-14-16,0 0-3 0,3 6-1 0,-3-6 0 15,-3 3-15-15,6 0 0 0,0-3 8 0,3 0-8 16,-3-5 0-16,3 3 0 0,3-3 0 0,-3-3 0 16,0 3-28-1,3 0-3-15,0-8 0 0,0 0 0 0,0 0-196 16,0 0-39-16,9 0-8 0</inkml:trace>
  <inkml:trace contextRef="#ctx0" brushRef="#br0" timeOffset="90134.54">14673 4326 1897 0,'0'0'84'0,"0"0"17"0,0 0-81 0,0 0-20 15,0 0 0-15,0 0 0 0,0 0 110 0,0 0 18 16,0 0 3-16,0 0 1 0,0 0-80 0,0 0-16 16,0 0-4-16,0 0 0 0,0 0-40 0,0 0-9 15,0 0-2-15,0 0 0 16,0 0-206-16,6 0-42 0</inkml:trace>
  <inkml:trace contextRef="#ctx0" brushRef="#br0" timeOffset="90540.34">14819 4247 288 0,'0'0'25'0,"-6"2"-25"0,6-2 0 0,0 0 0 16,-3 3 274-16,3-3 50 0,0 0 9 0,0 0 3 15,0 0-169-15,0 0-34 0,0 0-6 0,0 0-2 16,0 0-66-16,6 0-14 0,-6 0-2 16,9-5-1-16,0-3-14 0,0 2-2 0,3 1-1 0,-3-3 0 15,3 0 10-15,-3 3 1 0,0-11 1 0,3 5 0 16,-4 1-14-16,4 2-3 0,0-5-1 0,3-1 0 16,-3 1-8-16,3 0-2 0,-3-3 0 15,3 6 0-15,-3-4-9 0,0 1 0 0,-1 0 9 0,1 2-9 0,-3 3 0 16,0 0 0-16,0 3 0 0,-3-3 0 0,-3 3 10 15,-3 5-2-15,0 0-8 0,0 0 12 0,0 0 30 16,0 0 6-16,0 0 0 0,0 0 1 0,-3 5-2 16,-3 3-1-16,3-3 0 0,-6 6 0 0,0 0-12 15,3 2-2-15,-6-5-1 0,3 10 0 0,1-5-31 16,-4-2-8-16,3 10-1 0,0-8 0 0,3 1 39 0,-3 2 8 16,0-1 2-16,0 1 0 0,3 0-32 0,3-3-8 15,-3 1 0-15,6-4 0 0,0 1 0 0,0-3-13 16,0 0 1-16,3 2 1 15,-3-10-136-15,6 0-27 0,3 3-6 0,0-3-967 0</inkml:trace>
  <inkml:trace contextRef="#ctx0" brushRef="#br0" timeOffset="90712.15">15066 4371 1324 0,'0'0'118'0,"0"0"-94"0,0 0-24 0,0 0 0 16,0 0 199-16,0 0 35 0,0 0 7 0,0 0 2 15,0 0-113-15,0 0-22 0,0 0-5 0,0 0-1 16,0 0-64-16,0 0-13 0,3 0-2 0,3-5-1 31,-3-1-58-31,0 4-12 0,3-4-3 0,-3 1-1074 0</inkml:trace>
  <inkml:trace contextRef="#ctx0" brushRef="#br0" timeOffset="91126.02">15281 4228 1267 0,'0'0'56'0,"0"0"12"0,-3 5-55 0,3-5-13 16,0 0 0-16,0 0 0 0,0 0 195 0,0 0 36 15,0 0 7-15,0 0 2 0,9-5-180 0,-1 2-35 16,1 1-7-16,0-1-2 0,6-5 17 0,-3 3 3 15,-3-6 1-15,3 3 0 0,3-5-29 0,0 3-8 16,0-1 0-16,-1 0 0 0,1-2 14 0,0 0 2 0,0 0 0 0,0-1 0 16,-3 1 12-16,0 0 4 0,0 0 0 0,3 0 0 15,-6-1-11-15,2 1-1 0,-5 0-1 0,3 2 0 16,0 3-7-16,0-2 0 0,-3 2-1 0,0 0 0 16,-3 8 10-16,-3 0 3 0,0 0 0 0,0 0 0 0,0 0 5 15,0 0 2-15,0 0 0 0,-3 5 0 0,3 3 1 16,-3 0 1-16,-3 3 0 0,0 2 0 0,0 0-8 0,-3 0-1 15,3 6-1-15,0-3 0 0,-3 2-10 0,4-5-1 16,-1 6-1-16,-3-3 0 0,3 0-2 0,0 5 0 16,-3-5 0-16,6 2 0 0,-3-2-9 0,3-3 0 15,-3 1 0-15,3-1 0 0,3-5 0 0,-3 0 0 16,6 0-14-16,-3-8 5 16,0 0-154-16,0 0-30 0,6 2-7 0</inkml:trace>
  <inkml:trace contextRef="#ctx0" brushRef="#br0" timeOffset="91500.93">15697 3953 921 0,'0'0'40'0,"-3"0"10"0,-3 0-40 0,6 0-10 0,0 0 0 0,-3 0 0 15,-3 0 386-15,6 0 75 0,0 0 15 0,0 0 4 16,0 0-360-16,0 0-71 0,0 0-14 0,6-5-3 15,3-1-13-15,-3 4-3 0,3-6 0 0,0 5 0 16,3 0-16-16,3-5 10 0,-3 6-10 0,0-1 8 16,3-2 4-16,-6 2 1 0,-1 1 0 0,1-1 0 15,6 3-13-15,-6 0 0 0,0 0 0 0,0 0 0 16,0 0 0-16,0 3 0 0,-9-3 0 0,6 2 0 16,-3 6 0-16,0-3 0 0,-3 3 0 0,0 0 0 0,-3 0 0 15,-3 3 0-15,-3 2 0 0,0 0 0 0,-3 1 0 0,3-1 0 16,0 5 0-16,0 1 0 15,-3 2 37-15,1-5 5 0,-4 5 1 0,3 0 0 0,0-2-23 0,-3 2-4 16,3-5 0-16,0 2-1 0,3 1-15 0,3-1 0 16,0-4 0-16,0-1 0 0,3-5 0 0,0 0 0 15,0 2-11-15,3-10 11 16,0 0-110-16,0 0-14 0,0 0-4 0,9 0 0 16,-3-8-92-16,0 6-20 0,0-1-3 0,0-8-671 0</inkml:trace>
  <inkml:trace contextRef="#ctx0" brushRef="#br0" timeOffset="91672.76">15742 4154 1566 0,'0'0'69'0,"-6"0"15"0,0 0-68 0,3 0-16 0,3 0 0 16,0 0 0-16,-3 3 160 0,3-3 29 0,0 0 6 0,0 0 1 15,0 0-68-15,0 0-12 0,0 0-4 0,0 0 0 16,0 0-44-16,6 0-8 0,6 0-3 0,0-3 0 16,0 0-45-16,3 1-12 0,-1-4 0 0,1 1 0 15,-3-3 0-15,3 3 0 0,-3-3 0 0,3 3 0 16,-3 2 0-16,3-2 0 0,-6 2 0 0,3 0-852 15,-3-2-172-15</inkml:trace>
  <inkml:trace contextRef="#ctx0" brushRef="#br0" timeOffset="94087.34">16397 3175 57 0,'0'0'0'0,"0"0"0"0,0 0 0 0,0 0 0 16,0 0 258-16,0 0 46 0,0 8 10 0,0 0 2 15,0-3-145-15,0 8-29 0,-3-5-6 0,3 6 0 16,-3-4-66-16,0 6-13 0,0 0-2 0,3 5-1 0,-6-2-10 16,0 2-3-16,3-3 0 0,-3 1 0 15,3 2-31-15,0-3-10 0,0 1 0 0,0-3 0 0,3 2 8 0,0-10-8 16,0 3 0-16,0 0 0 0,3-1 16 0,-3-10-4 15,0 0-1-15,3 5 0 0,-3-5 9 0,6 0 3 16,0 3 0-16,0-3 0 0,3-3-1 0,-3 3 0 16,0-5 0-16,3-5 0 0,-3 2-8 0,3 0-2 15,0-3 0-15,-1 0 0 0,1-2-2 0,0-3-1 16,0 0 0-16,3 1 0 0,-3-1-9 0,6-5 0 16,0 2 9-16,0-5-9 0,0 3 0 0,2 0 8 15,4-3-8-15,0 6 0 0,-6 2 0 0,3-3 0 16,0 1 0-16,0 2 0 0,-4 3 0 0,-2 2 0 15,0 3 0-15,0-5 0 0,3 8 0 0,-6-3 0 16,0 2 0-16,-3 1 0 0,3 2 0 0,-3-2 0 16,-3 5 0-16,-3 0 0 15,0 0-156-15,0 0-28 0,0 0-7 0,0 0-1 0</inkml:trace>
  <inkml:trace contextRef="#ctx0" brushRef="#br0" timeOffset="94634.08">16650 3384 230 0,'0'0'20'0,"0"0"-20"0,0 0 0 0,0 0 0 0,9 0 198 0,-3-3 35 15,-6 3 7-15,6-2 2 0,3 2-135 0,-4-8-27 16,1 3-6-16,0-3-1 0,-3 2-37 0,3-2-8 15,0 3-2-15,0 0 0 0,-6-3 3 0,3 3 1 16,3-1 0-16,0 4 0 0,-6 2 4 0,0-11 1 16,0 3 0-16,3 3 0 0,-3 5 9 0,0 0 3 15,0 0 0-15,0 0 0 0,0 0 5 0,-6-3 2 16,-3 3 0-16,0 8 0 0,-3-8 0 0,3 8 0 16,1 3 0-16,-4-3 0 0,0 5-34 0,0-3-8 15,3 4 0-15,0-1-1 0,0 0 3 0,3-2 1 16,0-1 0-16,3-2 0 0,0 3-15 0,3-6 0 15,0 3 0-15,0-8 0 0,6 5 0 0,0 3 0 16,3-8 0-16,0 3 0 0,3-1 0 0,0-2 0 16,0-2 0-16,0-1 0 0,2-2 8 0,1 0-8 15,-3 2 0-15,0-5 9 0,3 3-9 0,-6-6 0 16,3 3 0-16,-3 0 0 0,0 3 0 0,0 0 0 16,3-1-8-16,-4 4 8 0,-8 2 0 0,0 0-9 0,0 0 9 15,0 0 0-15,0 0-8 0,0 0 8 0,3 5 0 0,0 3 0 16,-3-3 0-16,-3 3 0 0,0-3 0 0,0 3 9 15,3-2 3-15,-2-1 1 0,2 3 0 0,0-8 0 16,0 0 3-16,0 0 1 0,0 0 0 0,0 0 0 16,0 0-3-16,0 0-1 0,5-5 0 0,4 2 0 15,-3-2-5-15,0 5-8 0,3-6 11 0,0-2-11 16,-6-2 0-16,6 2 0 0,0-3 0 0,0 3 0 16,-3 1-96-16,3-7-16 0,-3 1-3 15,3 2-1-15,3-2-155 0,-3 0-31 16</inkml:trace>
  <inkml:trace contextRef="#ctx0" brushRef="#br0" timeOffset="95118.53">17171 2953 403 0,'0'0'17'0,"0"0"5"0,0 0-22 0,0 0 0 16,-3 8 0-16,3-8 0 0,3 5 335 0,-6 3 62 15,-3-3 13-15,0 6 2 0,3-1-248 0,-3 4-49 16,-3-1-11-16,-3 5-1 0,3-4-54 0,0 4-10 15,-3 3-3-15,3-2 0 0,-6 2 0 0,7-3 0 16,-1 9 0-16,-3-9 0 0,0 4-11 0,3-1-2 16,0 3-1-16,0-3 0 0,0 3 10 0,3-9 1 15,0 4 1-15,0 0 0 0,3-6-34 0,0 0 0 16,-3-5 0-16,6 2 0 0,0-2 0 0,0-8 0 16,0 6 0-16,0-6 0 0,0 0 0 0,0 0 0 0,0 0 0 0,0 0 0 15,6-6 0-15,0-2 0 0,3 8 0 0,3-10 0 16,-6 2 0-16,6-3-11 0,0 1 0 0,3-1 0 15,-3 3 11-15,-1 0 0 0,4 3 0 0,-3 0 0 16,3 5 0-16,-3-8 11 0,-3 8-1 0,3 0 0 16,0 0-10-16,0 0 0 0,-3 8 0 0,-6-8 0 15,3 5 0-15,-6-5 0 0,3 3 0 0,-3 7 0 16,3-7 0-16,-3 8 0 0,3-9 0 0,-6 9 0 16,-3-9 0-16,0 4 0 0,6-6 0 0,-6 5 8 15,-6 3-8-15,0-3 0 0,3 0 0 0,3 3 0 16,-3-8 0-16,-6 6 0 0,3-4 0 0,-3 1 0 15,6 0-12-15,-2 2 12 0,-1-5-10 0,0 0 10 0,3 0 0 16,0 0 0-16,3-5 0 0,0 2 0 0,0 3 0 16,0-5 0-16,3 5 0 0,3-6 0 0,-3 1 0 0,3 5 0 15,3-3-10-15,0-2 10 16,0-3-31-16,3 3-1 0,0-3-1 0,6 3 0 16,-3-3-181-16,3 3-36 0,0-9-7 0,2 4-2 0</inkml:trace>
  <inkml:trace contextRef="#ctx0" brushRef="#br0" timeOffset="95462.04">17275 3236 288 0,'0'0'25'0,"0"0"-25"16,0 0 0-16,0 0 0 0,0 0 297 0,0 0 55 16,0 8 10-16,0-8 2 0,0 0-196 0,0 10-39 0,-6-4-8 0,6 4-1 15,-3 1-38-15,3-3-7 0,-6 2-2 0,3 4 0 16,-3-1-15-16,3-5-3 0,-3 2-1 15,0 4 0-15,-3-6-29 0,0 5-5 0,9-5-2 0,-3 0 0 16,-3 2 3-16,6-10 1 0,0 0 0 0,0 5 0 16,0-5 0-16,0 0 0 0,0 0 0 0,0 0 0 15,9 3-22-15,-9-3 8 0,0 0-8 0,6 5 0 16,6-5 11-16,0-5-3 0,-6 2 0 0,0-2 0 16,3-3-8-16,0 3-9 0,0-6 9 0,0 3-13 15,0 1 13-15,-3-4 0 0,2 3 0 0,1 0 0 16,-3-5 0-16,0 8 0 0,0-3 0 0,3-3 0 0,-6 6 0 15,0 2 0-15,3-5 0 0,0 3 0 16,0 5 0-16,-3-8-9 0,0 5 9 0,3 1-12 16,0 2-89-16,0 0-19 0,-3-6-3 15,6 6-603-15,-3-2-121 0</inkml:trace>
  <inkml:trace contextRef="#ctx0" brushRef="#br0" timeOffset="96356.5">17516 3302 172 0,'0'0'16'0,"0"0"-16"16,0 0 0-16,3 11 0 0,0-9 284 0,-3-2 53 16,0 0 11-16,3 6 3 0,-3-1-187 0,0-5-36 15,6 8-8-15,-6-8-2 0,0 0-45 0,0 0-9 16,0 0-1-16,0 0-1 0,0 0-12 0,6 0-2 16,3 0-1-16,-3-6 0 0,0 4-31 0,0-3-7 0,0-1-1 0,-1 4 0 15,4-4 3-15,-6-2 0 0,-3 8 0 0,6-5 0 16,6-8-11-16,-6 8 0 0,-3-1 9 0,3 4-9 15,-3-9 12-15,-3 3-3 0,0 0 0 0,-3 3 0 16,3-3-9-16,0 8 0 0,-6-5 0 0,0 5 8 16,-3-6-8-16,0 6 0 0,3 0 0 0,-3 6 0 15,-2-1 33-15,-1 3 5 0,0-3 1 0,0 3 0 16,3 3-2-16,-3-1 0 0,-3 3 0 0,6-2 0 16,0 2-8-16,-3 1-1 0,6-1-1 0,-3 0 0 15,4 0-27-15,2-2 0 0,-3 2 0 0,3-2 0 16,0-1 0-16,3-5 0 0,0 3 0 0,3 0 0 15,-3-8-8-15,0 0 8 0,6 6 0 0,-6-6 0 16,0 0 0-16,11 5 0 0,-2-5 0 0,3 0 0 0,3-5 0 16,-3 2 0-16,3-2 0 0,-3-1 0 0,6-2 0 15,-6-2 0-15,0 2 0 0,2-5 0 0,7 2-10 0,-9 1 10 16,-6-1 0-16,3 3-9 0,0-5 9 0,0 8 0 16,-3-9 0-16,0 6 0 0,0 3 0 0,-3 0 0 15,-3 5 0-15,0 0 0 0,-6-3 0 0,3 3 0 16,3 0 0-16,-3 3 0 0,-9 2 0 0,6-5 0 15,3 5 0-15,0 3 0 0,-3 0 0 0,0 3 0 16,0 2 0-16,3 0 0 0,0-5 0 0,0 3 12 16,0-1-2-16,0 1-1 0,6 2-9 0,-3-8 0 0,0-5 0 0,3 8 0 15,3-2 0-15,-3-1 0 0,3-2 0 0,-3 2 0 16,-3-5 0-16,9-5 0 0,0 2 0 0,3 0 0 16,-3 1 0-16,3-4 0 0,3-2 0 0,-1 3 0 15,1-8 0-15,0 5 0 0,0 3 0 0,0-6 0 16,-3 1-14-16,0 4-8 0,0-4-2 0,-3 2 0 15,0 0 13-15,0 3 3 0,-1-3 0 0,-5 2 0 16,3-2 8-16,-3 3 0 0,0-3 0 0,-3 8 0 16,0 0 0-16,0 0 0 0,0 0 0 0,0 0 0 15,0 0 0-15,0 0 0 0,0 0 0 0,0 8 0 0,-3-3 0 16,0 3 0-16,-3-2 0 0,3 2 0 0,-2-3 0 16,2 3 12-16,0 0-4 0,0 2 0 0,0-4 0 0,0 2 0 15,0-3 0-15,0 3 0 0,3 0-8 0,-3 0 8 16,3-3-8-16,0 5 8 0,0-10-8 0,0 0 0 15,0 3 0-15,0-3 0 0,0 0 0 0,9 5 0 16,-3 1 0-16,3-6 0 0,-1-6 0 0,1 6 0 16,0-8 0-16,3 3-8 0,-3-3-11 0,3 3-1 15,-3-8-1-15,0 5 0 16,3-5-4-16,-3-1-1 0,0 4 0 0,0-3 0 0,-3 5 13 0,2-6 2 16,-2 4 1-16,0 2 0 0,0 3-7 0,-3-1-2 15,3 4 0-15,-6 2 0 0,0 0 33 0,0 0 6 16,0 0 2-16,0 0 0 0,0 0-6 0,-3 5 0 15,0 3-1-15,-3-3 0 0,3 3 2 0,0 5 1 0,0-5 0 16,-3 3 0-16,4 2-10 0,-1-5-8 0,0 0 9 16,0 3-9-16,3-6 0 0,0 3 0 0,0 0 0 15,0-8 0-15,0 0 0 0,3 5 0 0,3 0 0 0,-1-2 0 32,1-3-145-32,0 0-23 0,0-3-4 0,3 1-820 0</inkml:trace>
  <inkml:trace contextRef="#ctx0" brushRef="#br0" timeOffset="96731.4">18126 3328 2120 0,'0'0'47'0,"-3"6"9"0,0-1 3 0,3-5 0 0,0 0-47 0,0 0-12 16,0 0 0-16,0 0 0 0,0 0 68 0,0 0 12 15,0 0 3-15,0 0 0 0,0 0-67 0,0 0-16 16,9 0 0-16,-3-5 0 0,0 5 0 0,3-6-9 15,0 4 1-15,-3-3 0 0,-6 5 8 0,6-6 0 16,0-2 0-16,0 8 0 0,0-8 0 0,-3 3 0 16,-3-3 0-16,3 3 8 0,-3 5-8 0,0-5 8 15,-3-3-8-15,3 2 8 0,0-2 9 0,-3 3 3 16,0 2 0-16,-3 1 0 0,-3-1-20 0,3 3 0 16,-3 0 0-16,-3 5 0 0,0-2 20 0,0 2 1 15,3 1 0-15,0 2 0 0,-3 0 3 0,1 2 0 16,5 1 0-16,-3-1 0 0,0 4-24 0,0-1 0 0,0-3 0 15,3 6 0-15,3-3 0 0,0 1 0 0,0-4 0 0,6 3 0 16,-3-5 0-16,3 0 0 0,3-2 0 0,0-1 0 16,3-2 0-16,0-1 0 0,-3-2 0 15,6-2 0 1,-1-1-81-16,7-5-21 0,-3 3-4 0,0-9-965 0</inkml:trace>
  <inkml:trace contextRef="#ctx0" brushRef="#br0" timeOffset="97200.04">18367 3040 1904 0,'0'0'84'0,"-3"0"18"0,0 8-82 0,3-3-20 0,-3 3 0 0,0 3 0 0,3-9 84 0,0 9 12 16,-3-8 2-16,6 2 1 0,-3-5-55 0,3 5-12 15,0 1-1-15,-3-6-1 0,0 0-19 0,9 0-11 16,0-3 12-16,0 0-12 0,-3-2 10 0,3 2-10 15,3-2 8-15,-3-3-8 0,3 3 0 0,-3-3 8 16,0 3-8-16,2-6 0 0,-5 3 20 0,3 0 0 16,-3 3-1-16,0-8 0 0,-3 5-19 0,0-3 0 15,0 3 0-15,-3-2 0 0,0 2 0 0,-3 0 0 16,0 2 0-16,-6 4 0 0,3 2 0 0,-3 2 0 16,-2 4 0-16,-4 2 0 0,0 5 26 0,-3 0 2 15,6 0 0-15,-6 6 0 0,3-1 16 0,0 1 4 16,0 2 1-16,1 6 0 0,-1-9-14 0,0 8-3 15,0 1-1-15,0-1 0 0,3 1-23 0,-3-9-8 16,6 9 0-16,0-1 9 0,0-7-9 0,4-1 0 16,-1 4 0-16,6-7 0 0,0 1 0 0,3-3 0 0,0 1 9 15,2-9-9-15,1 3 0 0,3-5-16 0,-9-3 2 0,12 2 1 16,-3 1 13-16,0-3 0 0,0-3 0 0,0 1 0 16,0-1 0-16,0 3 0 0,0 0 0 0,-3 0 0 15,3-5 0-15,0 5 0 0,-9 0 0 0,6 0 0 16,2 5 0-16,-2-5 0 0,-6 0-8 0,0 0 8 15,6 3 0-15,0-1-12 0,-6-2 12 0,6 8-12 16,-3-8-19-16,3 3-3 16,-6-3-1-16,0 0 0 0,0 0-139 0,6 0-28 0,3 0-6 0</inkml:trace>
  <inkml:trace contextRef="#ctx0" brushRef="#br0" timeOffset="97543.71">17650 3646 2257 0,'0'0'49'0,"0"0"11"0,0 0 1 0,0 0 3 0,9-5-51 16,0 2-13-16,0 3 0 0,6-3 0 0,5 1 64 0,4 2 9 0,0 0 3 0,0 0 0 15,0-6-45-15,2 4-9 0,1 2-2 0,0 0 0 16,0-3-5-16,3 1-2 0,-1 2 0 0,1 0 0 16,0 0-13-16,0-6 0 0,-4 6 0 0,4 0 0 15,0 0 18-15,0 0 1 0,-6 0 0 0,2 0 0 31,-5 0-82-31,-3 6-16 0,0-6-3 0,-3 0-674 0,0 2-134 0</inkml:trace>
  <inkml:trace contextRef="#ctx0" brushRef="#br0" timeOffset="101019.1">18998 3125 57 0,'0'0'0'0,"0"0"0"0,0 0 0 0,0 0 0 16,0 0 304-16,0 0 55 0,0 0 11 0,0 0 2 15,0 0-209-15,0 0-43 0,0 0-8 0,0 0-1 16,0 0-31-16,0 0-7 0,9 0-1 0,-3 5 0 15,3-5-27-15,3-5-5 0,-6 5-2 0,6 0 0 16,0-6 6-16,3 4 2 0,-6 2 0 0,2-5 0 16,4-3-1-16,-3 2 0 0,0 1 0 0,0-3 0 15,0 0-14-15,0 3-3 0,3-3-1 0,-3 3 0 0,3-6-12 0,-1 3-3 16,-2 0 0-16,6-2 0 0,0 2 2 0,-3-6 0 16,-3 4 0-16,6-1 0 0,0 1-14 0,-1-4 0 15,1 1 0-15,-3 5 0 0,0-5 0 0,-3 0 8 16,-3 0-8-16,3 2 0 0,-6-2 9 0,0 5-1 15,-3-5 0-15,0-1 0 0,0 9-8 0,-6-8 0 16,0 5 0-16,0 3 0 0,0-3 0 0,-3 2 8 16,0 1-8-16,-3 0 8 0,0 2 2 0,-3 3 0 15,-3 0 0-15,0 3 0 0,3-1 9 0,0 6 1 16,-5-8 1-16,-1 8 0 0,6 3-5 0,0 2-2 16,-3-5 0-16,0 5 0 0,3 1 1 0,-3-4 0 15,1 3 0-15,-4 3 0 0,3 3-7 0,-3-6 0 16,-3 5-8-16,3 1 12 0,0 2-12 0,1-2 0 15,-1 2 0-15,0-3 0 0,6 4 8 0,0-1-8 0,-3 3 0 16,6-6 9-16,0-5-9 0,3 6 0 16,0-6 0-16,3 3 0 0,3-6 0 0,3 4 0 0,-3-1 0 15,6-5 0-15,3-3 0 0,3-2 0 0,3-1 0 0,0 1 0 0,6 2 0 0,-3-10 0 16,2 2 0-16,-2-2 0 0,0 0-9 16,3 0-7-16,-3 2-2 0,-3-2 0 15,3-1-126-15,-4 4-26 0,-2-4-5 0,0 1-962 16</inkml:trace>
  <inkml:trace contextRef="#ctx0" brushRef="#br0" timeOffset="101425.26">18647 3627 864 0,'0'0'76'0,"3"-2"-60"0,3 2-16 0,0-3 0 16,0 1 234-16,6 2 44 0,0-6 9 0,3-2 1 16,2 3-137-16,-2-6-28 0,9 1-6 0,0-3-1 15,6-1-45-15,2-2-10 0,7 1-1 0,9-4-1 16,-4 1-7-16,4-4 0 0,-3 1-1 0,5-3 0 15,-2 1-17-15,5-4-3 0,1-2-1 0,6 3 0 16,-7-4 3-16,1 1 1 0,-7 3 0 0,-2-1 0 0,-3 1-34 0,-7 0-14 16,-8 7 1-16,9-7 0 0,3 7 21 15,-4-5 4-15,1 3 0 0,0 3 1 0,-6 2-13 0,-4 0 0 16,1 3 0-16,-3 2 0 0,-6-2 0 0,0 7 0 16,0-7 0-16,-4 8 0 15,1 0-23-15,-3 2-7 0,-3 3-2 0,-3-5 0 0,0 5 20 0,-6 0 3 16,0 0 1-16,0 0 0 15,0 0-116-15,-6 5-22 0,0 3-5 0,-3-3-943 0</inkml:trace>
  <inkml:trace contextRef="#ctx0" brushRef="#br0" timeOffset="101909.51">19019 3667 1681 0,'0'0'74'0,"0"0"16"0,0 0-72 0,9-3-18 0,-9 3 0 0,9-2 0 0,0-1 111 0,3-5 18 16,0 3 4-16,0-3 1 0,3 3-65 0,2-6-13 16,-2 3-2-16,3-5-1 0,-3 2-13 0,3 1-2 15,3-3-1-15,0-1 0 0,-1 1-23 0,4 0-5 16,0 2-1-16,3-2 0 0,0 0-8 0,2-6 0 16,-5 3 0-16,3 1 0 0,-3-1 0 0,0 2 0 15,-4-4 0-15,4 5 0 0,-3 0 0 0,-6 2 0 16,-3 3 0-16,0 0 0 0,0 3 0 0,-6-1 8 15,-6 6-8-15,0 0 8 0,0 0 0 0,0 0 0 16,-3 11 0-16,-3-6 0 0,-6 6 29 0,3 0 6 16,-6 4 1-16,0 1 0 0,-3-3-29 0,-3 6-6 15,6-3-1-15,1 2 0 0,-4-4-8 0,3 4 0 16,0-5 0-16,3 3 0 0,0 0 0 0,3-3-11 16,0-2 3-16,6 0 0 15,-3-4-36-15,9-1-8 0,0-1 0 0,0 3-1 16,3-8-155-16,3 0-32 0,0 0-5 0,6-8-2 0</inkml:trace>
  <inkml:trace contextRef="#ctx0" brushRef="#br0" timeOffset="102440.64">19725 3477 403 0,'0'0'36'16,"0"0"-36"-16,0 0 0 0,0 0 0 15,0 0 323-15,0 0 57 0,0 0 12 0,0 0 3 0,8-6-221 0,-2 4-44 16,0-4-9-16,0 6-1 0,3-8-84 0,0 3-17 16,0 0-3-16,0 0-1 0,-3 2-6 0,3-8-1 15,3 3 0-15,-3 0 0 0,0 3-8 0,0-3 0 16,0-2 0-16,-3 2 0 0,-1 0 0 0,1 3 0 16,-3-9 0-16,-3 6 0 0,0 3 0 0,-3-6 13 15,-3 4-3-15,4-1-1 0,-4 2 27 0,-3-2 4 16,-3 6 2-16,3-1 0 0,0 3-17 0,-6 3-3 15,0 2-1-15,0 0 0 0,-3 3 27 0,3 3 6 16,1 2 1-16,-1-5 0 0,3 5-9 0,-3 0-2 16,0 1 0-16,0 4 0 0,0-5-35 0,0 1-9 15,3 4 0-15,1-5 0 0,-1 1 0 0,3-1 0 16,3 0 0-16,3 6 0 0,0-11 0 0,0 5 0 16,6 0 0-16,0-2 0 0,0-3 0 0,0-1 0 15,3-1 0-15,-6-6 0 0,12 5 0 0,0-2 0 16,-1 2 0-16,4-10 0 0,-6 2 0 0,3-2 0 15,3-3 0-15,-3 3 0 0,0-9 0 0,0 4 0 16,3-1 0-16,0-2 0 16,2 2-26-16,-2-2-7 0,-3 0-2 0,3 0 0 0,0-1 35 0,-3 1 0 0,-3 0 0 0,0 0 0 15,-3-1 0-15,0-4 0 0,-3 5 0 0,-3 0 0 16,3-6 0-16,-6 6 0 0,-3 5 0 0,0-5 0 16,0 7 0-16,-3-2 0 0,-3 6 0 0,-6 2 0 15,6 0 0-15,-3 5 0 0,0 0 0 0,3 1 9 16,1 2-9-16,-1 5-14 0,0-8 3 0,3 8 1 15,0-5-86-15,0 3-18 16,3-3-3-16,0 5-643 0,0-8-129 0</inkml:trace>
  <inkml:trace contextRef="#ctx0" brushRef="#br0" timeOffset="102940.52">20067 3429 1440 0,'0'0'128'0,"0"0"-103"15,0 0-25-15,0 0 0 0,0 0 160 0,3-5 28 16,0-1 4-16,3 1 2 0,-6 5-106 0,6-8-22 16,0 3-4-16,0-3-1 0,0 3-47 0,0-3-14 15,-3 0 0-15,2 3 8 0,-2-1-8 0,0 1 0 16,0 2 0-16,-3-7 0 0,0 7 0 0,0-2 0 15,-3-3 0-15,-3 3 0 0,1-3 19 0,-1 8-1 16,-6-6 0-16,3 6 0 0,-3 0 33 0,-3 0 6 0,0 0 2 16,-6 6 0-16,3 2-6 0,-2-1-1 0,-1 4 0 15,0-3 0-15,0 5-8 0,0-2-1 0,0 2-1 0,1 0 0 16,-1 3-24-16,3 0-5 0,-3 0-1 0,6 2 0 16,6-4-12-16,0 4 0 0,3-2 8 0,0 0-8 15,3 0 0-15,3 2 0 0,0-4 0 0,3-1 0 16,0 0 0-16,3-5 0 0,3 3 0 0,3-6 0 15,3-3 0-15,3 4 0 0,6-12 0 0,-1 4 0 16,1-3 0-16,0-1 0 0,0-7 0 0,3 0 0 16,-6 2 0-16,2-2 0 0,1-3 0 0,-3 3 0 15,-3 0-13-15,-3-1 4 0,0-1 1 0,-3-1 0 0,-1 2 8 16,-2 1 0-16,-3-5 0 0,0 4 0 0,-3-4 0 16,-3 2 0-16,0-2 0 0,-3 4 0 0,0 1 0 0,-3 0 8 15,-3 8-8-15,0-3 0 0,-2 8 0 0,-4 0 0 16,-6 0 0-16,0 8 0 0,0-3 0 0,0-3 9 15,0 4-9-15,4 2 0 16,2 2-60-16,3-4-20 0,0 2-3 0,3-1-1175 16</inkml:trace>
  <inkml:trace contextRef="#ctx0" brushRef="#br0" timeOffset="104440.21">20385 3418 403 0,'0'0'36'0,"0"0"-36"0,0 0 0 0,0 0 0 0,0 0 338 0,0 0 61 16,0 0 12-16,0 0 2 0,0 0-238 0,0 0-48 16,0 0-10-16,0 0-1 0,0 0-53 0,9 0-11 15,0 0-1-15,3 0-1 0,-3-5-34 0,3 2-6 16,3-2-2-16,0 5 0 0,-3-10-8 0,0 7 0 16,2-8 0-16,-2 3 0 0,0 1 0 0,-3-1 0 15,0 2 0-15,0-7 0 0,-3 8 0 0,-3-3 0 16,3 3 0-16,0-3 0 0,-3-3 0 0,-3 3 8 15,0 0-8-15,0 8 8 0,0 0 0 0,-6-5 0 16,3-3 0-16,-3 3 0 0,0 5 29 0,-3 0 6 16,-3 0 1-16,0 0 0 0,-3 0-26 0,-2 5-5 0,2 3-1 0,0-3 0 15,-3 6 7-15,3 5 1 0,-3-3 0 16,0 0 0-16,0 0-20 0,1 6 0 0,-4-3 0 0,3 2 0 16,-3 1 0-16,3-1 0 0,3 3 0 15,0-2 0-15,4 2 27 0,-1 0 5 0,0 3 0 0,0-8 1 16,3 2-33-16,-3 1 0 0,3 0 0 0,3-4 0 15,0-1 0-15,0-1 0 0,3-3 0 0,-3-2 0 16,6 0 0-16,0-2 0 0,0-1 0 0,0-5 0 16,0 0 0-16,6 0 0 0,3 0 0 0,-3 0 0 15,0-8 0-15,3 3 0 0,6-9 0 0,-3 6 0 16,0-2 0-16,3 2 0 0,2-5 0 0,4 0 0 16,-3-1 0-16,3 4 0 0,0 2 0 0,-3-3 0 0,-4 9 0 15,1-9 0-15,0 8 0 0,-3-2 0 0,0 2 0 0,-3 3 0 16,0 0 0-16,0 0 0 15,-3 3-20-15,0 2-10 0,0-5-2 0,0 6-1 16,-3 2 33-16,0-6 0 0,-3-2 0 0,-3 11 0 0,3-11 0 0,-6 2 0 16,3 9 0-16,-3-6 0 0,0 3 0 0,0-2 0 15,-3 1 0-15,0 1 0 0,0-2 0 0,-3-1 0 16,0 0 0-16,0 3 0 0,3-5 0 0,-2 2 0 16,-1 0 0-16,3-2 0 0,0 2 18 0,3 1 10 15,-3-1 3-15,6-2 0 0,-3 2-31 0,6-5 0 16,0 0 0-16,-3 0 0 0,3 5 0 0,0 3 8 15,0-8-8-15,6 5 0 0,-3-5 0 0,0 6 0 16,3-4 0-16,0 4 0 0,0-6 0 0,3 2 0 0,0 1 0 16,0 0 0-16,-4-3 0 0,4 5 0 0,3-5 0 0,-3-5 0 15,-9 5 0-15,9-3 0 0,3-2 0 16,-3 5 0-16,0-8 0 0,0 5 0 0,0 0 0 16,3-7 0-16,0 7 0 0,-3-2 0 0,2-8 0 0,1 5 0 15,-3 2 0-15,3-2 0 0,-3-2 0 0,0 2 0 16,0 0 0-16,0 3 0 0,0-3 0 0,0 3 0 15,-3-6 0-15,3 8 0 0,-6-2 0 0,3 0 0 16,3 2 0-16,-9 3 0 0,0 0 0 0,0 0 0 16,5 0 0-16,-5 0 0 0,0 0 0 0,6 0 0 15,-6 0 0-15,0 0 0 0,0 0 0 0,6 8 0 16,-6-8 0-16,0 0 0 0,0 0 0 0,3 8 0 16,-3 3 0-16,0-6 0 0,0 5 0 0,-3 1 0 0,0-3 0 0,0 0 0 15,-3 2 0-15,1-2 0 0,2-2 14 16,-3 2-3-16,0 2-1 0,3-2 0 0,0-3-10 15,-3-2 0-15,3 2 0 0,3-5 0 0,0 0 0 0,0 0 0 16,0 0 0-16,0 0 8 0,0 0-8 0,0 0 0 16,0 0 0-16,9 0 0 0,0-5 0 0,0 2 0 15,-1-7 0-15,4 2 0 0,-6 0 0 0,6 3 0 16,3-9 0-16,3 1 0 0,0 3 0 0,-3 2-14 16,-3 0 3-16,2-3 1 0,1 3 10 0,-3 0 8 15,0 3-8-15,0 0 11 0,-6 2-11 0,6 0 0 16,-3 1 0-16,-3 2 0 0,-3 0 0 0,3 0 0 15,-6 0 0-15,0 0 0 0,0 0 0 0,0 8 0 16,0 2 0-16,-3-2 0 0,0-2 0 0,3 7 0 16,-3-8 0-16,-3 6 0 0,3-1 0 0,0-2 0 0,-3 3 0 15,0-3 0-15,3 0 0 0,3-8 0 0,-6 10 0 16,6-10 0-16,0 0 0 0,0 0 0 0,0 0 0 16,-3 8 0-16,3-8 0 0,0 0 0 0,0 0 0 15,9 0 8-15,-3 0-8 0,0 0 0 0,6 0 0 0,0-5 0 16,-3-3 0-16,3 0 0 0,-6 3 0 0,2-6 0 15,7 3 0-15,-3 0 0 0,0-2 0 0,3 2 0 16,-3 0-8-16,0 0-1 0,0 3 0 0,-3-1 0 16,0-2 9-16,0 3 0 0,-3 5 0 0,-6 0 0 15,0 0 0-15,0 0 0 0,0 0 0 0,0 0 0 16,0 0 0-16,0 0 0 0,5 5 0 0,-2 3 0 16,-3 0 0-16,0 3 0 0,-3-3 0 0,1 5 0 0,-1 0 0 15,-3-2 0-15,3-1 0 0,-3 1 0 0,3 2 0 16,-3-5 0-16,0 3 0 0,3 2 0 0,0-5 0 0,0 0 0 15,0 2 0-15,3-4 0 0,0 2 0 0,0-3 0 16,0 3 0-16,0-8-1312 16</inkml:trace>
  <inkml:trace contextRef="#ctx0" brushRef="#br0" timeOffset="105830.48">16873 3934 1796 0,'0'0'40'0,"0"0"8"0,0 0 1 0,0 0 1 0,0 0-40 0,0 0-10 0,0 0 0 0,0 0 0 16,0 0 72-16,6 0 12 0,3 0 2 0,-3 0 1 15,3-2-31-15,0 2-7 0,0 0-1 0,3-3 0 16,-4 3-21-16,4 0-5 0,0 0-1 0,0 0 0 16,3 0-10-16,-3-3-3 0,0 6 0 0,3-3 0 15,0 3-8-15,-3-3 0 0,2 0 0 0,1 2 0 16,0 4 0-16,-3-6 0 0,-3 0 0 0,0 2 0 15,3 1 0-15,-6 0-9 0,-6-3 9 0,0 0 0 0,0 5 17 0,-3-2 11 16,0 2 1-16,-3 3 1 0,-6-3 4 0,3 3 1 16,-3 3 0-16,0-6 0 0,-6 8 11 0,4-8 2 15,-1 6 1-15,3 0 0 0,0-6-27 16,-3 5-6-16,3 1 0 0,3-3-1 0,0 0 13 0,3 2 4 16,0-4 0-16,0-1 0 0,3 3-32 0,3-3 0 15,-3 3 0-15,3-2 0 0,0-6 0 0,6 7 0 16,0-4 0-16,0 8 0 0,0-9 0 0,3 9 0 15,-3-8 0-15,3 2 0 0,-3 3-12 0,0-3-9 16,3 0-2-16,-3 3 0 0,0 3 3 0,-3-8 1 16,3 2 0-16,0 0 0 0,-6-5 19 0,0 0 0 15,0 8 0-15,0 0 0 0,0-8 0 0,-3 11 0 16,-3-6 0-16,0 3 0 0,-3 0 0 0,0 0 0 16,-3-3 0-16,0 0 0 0,3 1 12 0,0-1 0 15,-3 3 0-15,0-8 0 0,0 5-12 0,1-2 0 16,-1 2 0-16,0-5-10 0,0 0 34 0,0 0 6 15,6 0 2-15,-3 0 0 0,0 0-32 0,3 0 0 0,3 0 0 16,3 0 0 0,0 0-20-16,0 0-9 0,0 0-3 0,0 0 0 15,9 3-145-15,0-1-30 0,0 1-5 0</inkml:trace>
  <inkml:trace contextRef="#ctx0" brushRef="#br0" timeOffset="106026.18">17153 4389 345 0,'6'0'31'0,"0"3"-31"16,-6-3 0-16,0 0 0 0,0 0 410 0,-9 11 76 16,0-6 15-16,3 3 3 0,-3 0-305 0,-3 0-62 15,0 2-12-15,3 4-2 0,-3-6-59 0,0 2-11 32,3 1-2-32,4-1-1 0,-1 1-40 0,0-1-10 0,3 1 0 0,0-3 0 31,0 3-59-31,3-4-13 0,0-1-4 0,6 2-703 0,0-6-141 0</inkml:trace>
  <inkml:trace contextRef="#ctx0" brushRef="#br0" timeOffset="106604.16">17558 3985 57 0,'0'0'0'0,"0"0"0"0,0 0 0 0,0 0 0 16,0 0 0-16,0 0 0 0,0 0 398 0,0 0 74 16,6-6 16-16,0 1 2 0,-1 0-370 0,1 2-75 15,-3-5-14-15,6 3-3 0,3 5-18 0,-6-8-10 16,-3 3 12-16,6 5-12 0,0-8 0 0,-3 5 0 16,-3 0-15-16,-3-5 5 0,3 3 53 0,-3 5 10 15,-3-10 3-15,-3 7 0 0,-3-2 3 0,3-3 1 16,-3 2 0-16,0 6 0 0,-6-7-6 0,3 1-1 15,-2 6 0-15,2 0 0 0,-6 0-10 0,3 0-3 16,-3 3 0-16,3 2 0 0,0 0-3 0,0 1-1 16,1 2 0-16,2 0 0 0,0 2-14 0,0-2-3 0,0 3-1 15,3 2 0-15,6 0-18 0,-3 0 0 0,3 3 0 16,3 3 0-16,0-1 0 0,6 1 0 16,-3 2 0-16,0-2-9 0,0 2 9 0,3 0 0 0,3 3 0 15,-3-6 0-15,-3 3-8 0,6 1 8 0,-3 1-8 16,0-7 8-16,0 3-8 0,0-1 8 0,-1-5-8 0,-2 1 8 15,3-1-9-15,-3 0 9 0,-3 0-10 0,0-2 10 16,0 0 0-16,-3-3 0 0,-3-3 0 0,3 0 0 16,-2 0 0-16,2 1 0 0,-6-6 0 0,0 2 0 15,0-4 0-15,3 2 10 0,-6 0-10 0,0-8 12 16,-3 2-2-16,3-1 0 0,-3 1 0 0,3-4 0 16,1 2 12-16,-1-6 2 0,3 1 1 0,0 0 0 0,3-8-13 15,3 5-4-15,3 0 0 0,6-2 0 0,0 4-8 0,3-4 8 16,0 2-8-16,2 0 8 0,4 3-8 0,0 0 0 15,0 5 0-15,0-6-11 0,3 1 3 0,-3 5 0 16,3-5 0-16,-3 2 0 0,-1 4 8 0,1-4 0 16,6 6 0-16,-3-3 0 0,-3 0-24 0,0 2 1 15,3 4 0-15,-4-1 0 16,-5 1-110-16,3 4-23 0,-3 3-4 0,-3 1-951 0</inkml:trace>
  <inkml:trace contextRef="#ctx0" brushRef="#br0" timeOffset="107447.72">16778 5114 806 0,'0'0'72'0,"3"-5"-58"0,-3 5-14 0,0 0 0 0,0 0 153 0,0 0 28 16,3-3 6-16,-3 3 1 0,0 0-63 0,0 0-12 15,0 0-2-15,0 0-1 0,0 0-36 0,0 0-7 16,0 0-2-16,0 0 0 0,-3 8-8 0,0-5-1 16,-6 2-1-16,3 3 0 0,0 3 1 0,0-3 1 15,-6 0 0-15,3 5 0 0,3 3-23 0,0-8-5 16,-3 2-1-16,0 4 0 0,3-4-2 0,0 1-1 16,3-3 0-16,1 0 0 0,-4 0-13 0,6 0-4 15,3-1 0-15,0-1 0 0,-3-6-8 0,5 5 0 16,1-2 0-16,6 2 0 0,-6-5 0 0,6 0 8 15,0 0-8-15,3 0 0 0,3 0 0 0,0 0 0 16,-3-8 0-16,2 5 0 16,-2 1-24-16,3 2-9 0,-6-6-3 0,3 1 0 15,-3 0-246-15,0 0-50 0</inkml:trace>
  <inkml:trace contextRef="#ctx0" brushRef="#br0" timeOffset="107650.8">16941 5167 2343 0,'0'0'52'0,"0"0"10"0,-5 3 2 0,2 2 2 0,0-2-53 0,3-3-13 0,-3 8 0 0,-3-3 0 16,0 3 86-16,3 5 14 0,0-5 4 0,-3 5 0 15,-3 1-64-15,3-1-13 0,0 3-3 0,0 5 0 16,-3-8-12-16,0 6-4 0,0-1 0 0,0 1 0 16,3-1-8-16,0 1 0 0,0-1 0 0,3-2 0 15,3 0-75-15,0-3-17 0,0 1-3 0,3-1-1068 16</inkml:trace>
  <inkml:trace contextRef="#ctx0" brushRef="#br0" timeOffset="107916.36">16980 5493 1875 0,'-9'13'41'0,"6"-8"9"0,3-5 2 0,-6 8 0 0,3-5-41 0,-3 2-11 16,3 0 0-16,0 1 0 0,-3-1 72 0,6-5 12 15,0 0 2-15,0 0 1 0,0 0-51 0,-3 5-11 16,3-5-1-16,0 0-1 0,0 0-12 0,0 0-3 16,-2 6 0-16,2-6 0 0,0 0 25 0,0 5 5 15,-3 3 1-15,0-3 0 0,3 0 14 0,-6 3 3 16,3 0 1-16,-3 3 0 0,3-6 7 0,0 3 0 16,-3-3 1-16,3 6 0 0,-3-3-52 0,0 0-13 15,0 2 0-15,3-2 0 0,-3-2 0 0,-3 2 0 16,9 0 0-16,-6-1 0 15,3-1-96-15,3-6-23 0,0 0-4 0,0 0-1033 0</inkml:trace>
  <inkml:trace contextRef="#ctx0" brushRef="#br0" timeOffset="108306.9">17168 5114 2574 0,'0'0'56'0,"0"0"12"0,0 0 3 0,0 0 1 0,-3-5-57 0,3 5-15 16,6-5 0-16,-3 2 0 0,-3 3 51 0,6-8 7 15,8 3 2-15,1 0 0 0,-3-1-39 0,3 1-7 16,6 2-2-16,0 1 0 0,0 2-12 0,-1 0 0 16,-2 0 0-16,0 0 0 0,-3 2 0 0,0 1 0 15,-3 0 0-15,-3 2 0 0,3-2 0 0,-3 5 0 16,-3 2 0-16,0-5 0 0,-3 6 0 0,0 0 0 15,-3 2 0-15,-3-5 0 0,0 5 0 0,-3 3 0 16,0-3 0-16,-6 3 0 0,0 3 0 0,0-6 0 16,-3 5 0-16,0 1 0 0,-6 2 28 0,3-5 4 15,-5 5 0-15,2-2 0 0,3 2-32 0,3 0 0 16,-6 0 0-16,6-2 0 0,3-4-12 0,1 1-4 16,-1 0-2-16,3-3 0 0,6 1 18 0,0-4 0 15,0 1 0-15,6-1 0 0,-3-2 0 0,6 0 0 0,0-2 0 16,0 1 0-16,3-7 0 0,2 3 0 0,10-3 0 0,0 0 0 15,-3 0 0-15,3-3 0 0,0-4 0 16,-1 1-857-16,1 1-168 16</inkml:trace>
  <inkml:trace contextRef="#ctx0" brushRef="#br0" timeOffset="109119.22">16605 6760 172 0,'0'0'8'0,"0"0"1"0,0 0-9 0,0 0 0 15,0 0 0-15,0 0 0 0,0 0 390 0,0 0 76 16,0 0 15-16,0 0 3 0,0 0-290 0,0 0-58 16,-3 8-12-16,0-3-3 0,-6 1-45 0,3 2-8 15,0-3-3-15,3 0 0 0,-3 3-24 0,0 0-5 16,0 0 0-16,4 0-1 0,-1-3-20 0,0 3-4 15,3-8-1-15,0 0 0 0,0 5-10 0,0-5 0 16,0 0 0-16,0 0 0 0,8 6 0 0,4-4 0 16,0 1 0-16,0-3 0 0,3 0 0 0,0 0 0 15,3 0 0-15,3 0 8 16,0 0-30-16,-7 3-6 0,-2-1-2 0,-3 4 0 0,-6 2 30 0,6-1 0 16,3 1 0-16,-3 0 0 0,-9 3-12 0,3 0 3 15,0-1 1-15,-3 3 0 0,-3-2 8 0,0 2 0 16,-3 0 0-16,0-2 0 0,-3 2 0 0,0-2 11 15,-6 2-3-15,-3 0 0 0,4-5 30 0,-4 0 6 16,3 0 0-16,-3 0 1 0,0 0-18 0,3-3-4 0,0-2-1 16,0 2 0-16,4 0-14 0,-4-2-8 0,3 0 10 0,0-3-10 15,3 0 0-15,0-3 0 0,0 0 0 16,3-5 0 0,-3 1-64-16,6-4-20 0,0 0-3 0,0-2-1 0,6-5-150 15,-3-1-30-15,3-2-7 0</inkml:trace>
  <inkml:trace contextRef="#ctx0" brushRef="#br0" timeOffset="109310.4">16569 6702 1152 0,'0'0'102'0,"0"0"-82"16,0 0-20-16,0 0 0 0,0 0 248 0,0 0 44 15,0 0 10-15,0 0 2 0,0 0-164 0,0 0-32 16,6-3-6-16,3 3-2 0,3-2-33 0,0 2-7 16,0-3-2-16,3 0 0 0,6 3-17 0,-6-5-3 15,2 2-1-15,1 3 0 0,0-5-29 0,3 2-8 16,-3 1 0-16,0-1 0 0,0 3-12 0,-1 0-3 15,1 0-1-15,0 0 0 16,0 5-59-16,-6 1-12 0,0-1-2 0,3 6-714 16,-6-1-142-16</inkml:trace>
  <inkml:trace contextRef="#ctx0" brushRef="#br0" timeOffset="109575.97">16808 7146 1267 0,'0'0'56'0,"0"0"12"0,-6 8-55 15,3 0-13-15,3-2 0 0,-3 2 0 0,-3 2 152 0,3-2 27 16,3 3 5-16,-3-1 2 0,-3 1-46 0,3-3-8 16,0 2-3-16,0 4 0 0,-3-4-48 0,0 3-9 15,0 3-3-15,-3-3 0 0,9 1-4 0,-6-1-1 16,-3 3 0-16,3 0 0 0,3-3-51 0,-3 0-13 15,-3 0 0-15,0-2 0 16,3-3-62-16,1 0-15 0,5-8-3 0,0 0-725 16,0 0-145-16</inkml:trace>
  <inkml:trace contextRef="#ctx0" brushRef="#br0" timeOffset="110044.61">17078 6726 2487 0,'0'0'110'0,"0"0"23"0,0 0-106 0,0-6-27 0,3 4 0 0,3-4 0 15,0 1 68-15,3 3 8 0,-3-1 1 0,9 0 1 16,0 1-53-16,0 2-10 0,-3 0-3 0,3-3 0 16,-1 3-12-16,4 0-10 0,-3 0 2 0,3 3 0 31,-6 2-16-31,3-2-4 0,-3 2 0 0,0 0 0 15,-6 0-12-15,0 3-2 0,0 0-1 0,-3 0 0 0,-3 3 25 0,0-1 5 0,-6 4 1 0,3-1 0 16,0-3 12-16,-6 1 0 0,0 2 0 0,0 0 0 16,0-2 0-16,0 0 8 0,-3-1 0 0,0 3-8 15,6-5 30-15,-3 3-1 0,-3 0 0 0,3 2 0 16,1-3-15-16,-1-2-3 0,3 3-1 0,3-3 0 16,-3 2-10-16,3-4 0 0,9 2 0 0,-3-3 0 15,-9 3 0-15,6-8 0 0,9 8 0 0,0 0 0 16,-1 0-27-16,1-3-7 0,0 3-2 15,3 3 0-15,3-4-147 0,-3-1-29 0,-3 4-7 0,3 1-1 16,0-1 98-16,-6 1 19 0,0 2 4 0,-3 1 1 16,3-4 24-16,-3 3 5 0,-3 1 1 0,0-1 0 0,-6 3 84 15,0-3 18-15,0 0 3 0,-6 3 1 0,-3 3 107 0,0-6 22 16,6 0 4-16,-3 0 1 0,-3 0-51 0,0 1-9 16,4-4-3-16,-1 1 0 0,-6-3-56 0,0 2-11 15,-3-4-2-15,3 2-1 0,0-3 5 0,1 0 0 16,-4 0 1-16,3-2 0 0,0-3-45 0,3 3 0 15,-3-1 0-15,3-2-762 16,-3 0-152-16</inkml:trace>
  <inkml:trace contextRef="#ctx0" brushRef="#br0" timeOffset="110794.59">16379 8760 1828 0,'0'0'81'0,"0"0"17"0,0 0-78 0,0 0-20 0,0 0 0 0,0 0 0 16,0 0 111-16,0 0 18 0,0 0 4 0,0 0 1 16,0 0-54-16,0 0-10 0,0 0-2 0,6-2-1 15,-3-4-32-15,3 4-7 0,0-1 0 0,0 0-1 16,-3 3 5-16,6-2 0 0,-3-1 1 0,2-2 0 16,1 2-18-16,0 1-4 0,0-4-1 0,0 4 0 0,6 2-10 0,-6 0 0 15,3 0 9-15,0 0-9 0,0 2 0 0,0 1 0 16,0 2 0-16,-1 1 0 0,1 1 19 15,-3 1-1-15,3 0 0 0,-3 0 0 0,-3 0-18 16,-3 0 0-16,3 0 0 0,-3 3 0 0,-6-1 0 0,3 4-17 16,-3-1 3-16,-3 0 1 0,0 3 13 0,-3 0 0 15,0 2 0-15,-6 3 10 0,3-2-10 0,1 5 0 16,-4-3 9-16,0 3-9 0,3-6 0 0,0 3 8 16,0 1-8-16,0-1 0 0,0-3 0 0,3 3 0 15,-3-5 0-15,6 3 0 0,-2-3-11 0,-1-3-6 16,3 0-2-16,0-2 0 15,3-6-266-15,0 0-54 0</inkml:trace>
  <inkml:trace contextRef="#ctx0" brushRef="#br0" timeOffset="110981.9">16379 9022 1152 0,'0'0'102'0,"0"0"-82"0,0 0-20 0,0 0 0 16,0 0 321-16,0 0 60 0,0 0 12 0,0 0 3 15,0 0-271-15,3 0-53 0,3-2-12 0,3 4-1 16,0-2-44-16,6 0-15 0,-1 0 9 0,4-2-9 16,0 4 0-16,0-4 0 0,6 2 0 0,0 0 0 15,-4 0-88-15,4 0-24 16,3 0-4-16,-6 0-1012 0</inkml:trace>
  <inkml:trace contextRef="#ctx0" brushRef="#br0" timeOffset="111138.1">16727 9305 2188 0,'0'0'97'0,"-9"6"20"0,0-1-93 0,0 3-24 15,0-3 0-15,3 3 0 0,-2 0 107 0,-1 0 17 16,0 5 3-16,0-2 1 0,6-1-103 0,-3 4-25 16,-3-1 0-16,6 3 0 0,-3 0 0 0,6-3 0 15,-3 3 0-15,3-6-780 16,0 1-160-16</inkml:trace>
  <inkml:trace contextRef="#ctx0" brushRef="#br0" timeOffset="111716.1">17153 8882 2394 0,'0'0'106'0,"0"0"22"0,-6-5-103 0,3-1-25 0,3 6 0 0,0 0 0 16,3-5 60-16,-3 0 8 0,0 0 0 0,6-3 1 16,0 2-53-16,0 1-16 0,-3-3 0 0,3 3 8 15,6-3-8-15,-6 0 0 0,-4-3 0 0,-2 6 0 16,0-3 0-16,3-2 0 0,0 2 0 0,-3 0 0 16,-3-3 0-16,0 3 0 0,1-2 0 0,-4 2 0 15,-6 0 0-15,0 0 0 0,0 3 0 0,0-1 0 16,-3 6 60-16,0 0 12 0,0 6 1 0,-3-1 1 15,1 0-18-15,2 0-4 0,-3 6-1 0,0-3 0 0,6 5-14 16,0-2-2-16,-3-1-1 0,6 1 0 0,3-1-17 16,-3 1-3-16,6 0-1 0,0-1 0 0,3 1-13 0,3-1 0 15,3-2 0-15,0 3 0 0,0-3 0 0,0 2 0 16,9 1 0-16,-3 2 0 0,-3-2 0 0,3 2-8 16,3-2 8-16,0 2 0 0,0 3-12 0,-1 0 0 15,-5 2 1-15,0 1 0 0,3-1-1 0,-6 1-1 16,0-1 0-16,0 3 0 0,-3 1-3 0,-3-1 0 15,-3-3 0-15,-3 3 0 0,0-2 5 0,0-1 1 16,-3 1 0-16,0-1 0 0,-3-4 10 0,-2-1 0 16,2 0 0-16,0-2 0 0,-3-1 12 0,3 1-3 15,-3-6 0-15,3 1 0 0,-3-4 7 0,3 1 0 16,0-3 1-16,4 0 0 0,-1-5-3 0,0 2-1 16,6-2 0-16,0-3 0 0,3-3-13 0,0-2 8 15,0 0-8-15,6-1 0 0,3-4 0 0,0-3 0 0,2 0 0 16,4-3 0-16,0-5 0 0,6 2-8 0,0-2 8 15,6 0 0-15,-6 0-20 0,2 0 2 0,4 0 1 16,-3 0 0 0,-3 5-15-16,0-3-4 0,-1 3 0 0,-2 1 0 0,0 4-67 0,0 1-13 15,-9-1-4-15,3 3-703 0,-6 3-141 0</inkml:trace>
  <inkml:trace contextRef="#ctx0" brushRef="#br0" timeOffset="112278.46">14882 5093 1422 0,'0'0'63'0,"3"0"13"0,3 0-61 0,-6 0-15 15,0 0 0-15,3 3 0 0,0 2 86 0,0-2 14 16,0 7 4-16,-3-4 0 0,0 2-4 0,0 0 0 16,0 0 0-16,0-1 0 0,0 4-57 0,0-3-12 15,0 0-3-15,0 0-684 16,3-3-136-16</inkml:trace>
  <inkml:trace contextRef="#ctx0" brushRef="#br0" timeOffset="112419.08">14908 5744 1209 0,'-14'3'53'0,"14"-3"12"0,-6 2-52 0,6-2-13 0,-6 6 0 0,0-1 0 15,6 0 165-15,0-5 31 0,0 6 5 0,3 2-942 16</inkml:trace>
  <inkml:trace contextRef="#ctx0" brushRef="#br0" timeOffset="112591.12">14876 6355 1209 0,'-18'8'53'0,"12"-2"12"0,-6 1-52 0,3 1-13 0,0 0 0 0,0 0 0 0,3 3 191 0,0-3 35 16,0 0 7-16,3 0 2 0,0 2-190 0,0 1-37 16,3-1-8-16,3 1 0 15,0 0-34-15,0 2-5 0,0-3-1 0,0 1-543 16,0 2-109-16</inkml:trace>
  <inkml:trace contextRef="#ctx0" brushRef="#br0" timeOffset="112731.75">14769 6728 403 0,'-9'14'17'0,"6"-9"5"0,-3 3-22 0,-3 2 0 16,0 4 0-16,3-1 0 0,0-3 313 0,-3 4 59 16,0-4 11-16,0 3 2 0,3 3-231 0,-3-2-46 15,3-4-10-15,0 3-2 0,0 1-62 0,3-1-13 16,0-3-2-16,3 1-1 16,-3 0-70-16,3-3-13 0,0 2-3 0</inkml:trace>
  <inkml:trace contextRef="#ctx0" brushRef="#br0" timeOffset="112887.73">14572 7530 2221 0,'-27'27'98'0,"15"-14"21"0,1 0-95 16,-1 5-24-16,-3 4 0 0,0-1 0 0,6 0 11 0,-3-2-3 0,6-1 0 0,0 1 0 15,6 2-73-15,0-5-15 0,3-1-4 0</inkml:trace>
  <inkml:trace contextRef="#ctx0" brushRef="#br0" timeOffset="113043.9">14498 8289 2206 0,'-9'14'48'0,"-3"-1"11"0,3 3 1 0,-3 0 3 0,6-1-51 0,3 1-12 16,-3-2 0-16,6-1 0 15,-3 0-104-15,3 0-23 0,3 1-5 0,3-1-716 0</inkml:trace>
  <inkml:trace contextRef="#ctx0" brushRef="#br0" timeOffset="113169.31">14489 8909 1936 0,'-15'26'86'0,"6"-10"18"0,0 0-84 0,0 5-20 0,3-3 0 15,0 4 0 1,3-7-93-16,0 1-23 0</inkml:trace>
  <inkml:trace contextRef="#ctx0" brushRef="#br2" timeOffset="120493.53">20263 1617 172 0,'0'0'16'0,"0"0"-16"0,0 0 0 0,0 0 0 16,0 0 312-16,0 0 60 0,0 0 12 0,6 0 3 0,-3 2-201 0,-3-2-40 16,0 0-8-16,3 6-2 0,0-1-44 0,0 0-10 15,-3 3-2-15,3 0 0 0,-3 3-4 0,-3-3 0 16,0 5-1-16,0 0 0 0,0 6-11 0,-3-6-3 16,-3 5 0-16,0 9 0 0,-2-6-1 0,-1 3 0 15,0 2 0-15,-3 1 0 0,0-1-20 0,0 6-4 16,0-6 0-16,3 1-1 0,-3-6-18 0,3 3-3 15,4-3-1-15,-4 0 0 0,3-2-13 0,3-6 0 16,0 0 0-16,0 0 0 0,3-2 0 0,0-3 0 16,-3 0 0-16,6-3 0 0,-3 0 0 0,3 3 0 15,0-8 0-15,0 0 0 0,0 0 0 0,0 0-18 16,0 0 4-16,0 0 1 16,0 0-91-16,0-8-19 0,-3 3-3 0,3-3-738 15,0-3-148-15</inkml:trace>
  <inkml:trace contextRef="#ctx0" brushRef="#br2" timeOffset="121050.81">19775 1590 172 0,'6'0'16'0,"0"-5"-16"16,-6 5 0-16,0 0 0 0,6-5 363 0,0 2 69 16,0 3 15-16,0 0 2 0,3-5-237 0,0 5-47 15,3 0-9-15,6 0-3 0,-1 0-30 0,4-6-7 16,3 6 0-16,3-2-1 0,3 2-34 0,2 0-6 15,1 0-2-15,6-6 0 0,-1 6-25 0,7-8-4 16,0 3-2-16,5-8 0 0,-2 5-10 0,0 3-1 0,2-6-1 0,-5 3 0 16,-3 3-21-16,-1 2-9 0,-5-2 8 0,0-3-8 0,-4 3 21 0,4-1-1 15,-3 4 0-15,0 2 0 0,-4-5-20 0,-2 5 0 16,-6 0 0-16,0 0-12 0,0 0 12 0,-6 0 0 16,-4 0 0-16,1 0-8 0,-3 0 8 0,0 0 9 15,0 0-1-15,-9 0-8 16,0 0-19-16,0 0-10 0,0 0-3 0,0 0 0 15,-6 5-159-15,0-5-32 0,-3 8-6 0,-3-3-985 0</inkml:trace>
  <inkml:trace contextRef="#ctx0" brushRef="#br2" timeOffset="121425.72">19650 2262 2372 0,'0'0'52'0,"0"0"12"0,0 0 1 0,0 0 1 0,0 0-53 0,0 0-13 15,0 0 0-15,0 0 0 0,0 8 105 0,3-3 19 16,3-5 3-16,-6 0 1 0,0 0-52 0,6 3-9 15,9-3-3-15,6 0 0 0,0 0-16 0,5-3-3 16,13 3-1-16,3-5 0 0,-1-3-20 0,4-2-4 16,0 2 0-16,-1 0-1 0,-2 2 1 0,-3-1 0 15,-1-4 0-15,1 3 0 0,0 3-20 0,0-1 0 16,-1 4 0-16,-2-4 0 0,-6-1 8 0,-1 7-8 16,-5-6 0-16,0 6 0 0,-3 0-13 0,0 0-7 15,-6 6 0-15,0-6-1 16,-1 2-23-16,-2 3-4 0,-3-5 0 0,0 6-1 15,0-4-191-15,-3 1-37 0,0 0-8 0</inkml:trace>
  <inkml:trace contextRef="#ctx0" brushRef="#br2" timeOffset="122378.65">21019 1376 288 0,'-9'-8'25'0,"6"8"-25"16,0-5 0-16,-2-3 0 0,-1 2 274 0,-3-2 50 15,0 3 9-15,0 0 3 0,0-3-164 0,0-5-32 16,-3 7-6-16,0-7-2 0,0 5-34 0,0-5-7 16,-3 0-2-16,4 2 0 0,-1 3-17 0,-3-5-4 15,0 0-1-15,-3 0 0 0,0 2-7 0,-3 3 0 16,-3 0-1-16,4-5 0 0,-1 8-28 0,0-3-6 16,0 2-1-16,-6 1 0 0,4-3 16 0,-4 3 4 15,-3 5 0-15,0-5 0 0,-3 5-20 0,1 0-4 16,-7 5-1-16,-3-5 0 0,-2 5-4 0,2 3-1 15,3 3 0-15,1-3 0 0,2-3 2 0,-3 3 0 16,1 5 0-16,-4-5 0 0,0 3-4 0,-2 2 0 0,-4 0 0 16,6 0 0-16,4 0 2 0,2 6 0 0,-3-6 0 0,6 8 0 15,4-2 2-15,-1-1 0 0,0 4 0 0,-3-1 0 16,1 3-3-16,-1-3 0 0,-3 3 0 0,-3 2 0 16,4 0-4-16,-1 6-1 0,6-5 0 0,0-1 0 15,1 1 0-15,8 4-8 0,3-4 12 0,6-1-4 16,-3 1 4-16,3-1 0 0,0 6 0 0,3-3 0 15,1 0-3-15,2-2 0 0,0 7 0 0,3-2 0 16,3 0-9-16,0-6 12 0,0 6-12 0,6-6 12 16,0 3-12-16,0-2 0 0,2-3 0 0,4 2 0 15,0 0 8-15,6-4-8 0,-3 1 12 0,3-1-4 0,3 1-8 0,8-1 0 16,1-4 9-16,3 3-9 0,-3 3 0 0,3-3-12 16,2-2 2-16,-2-1 0 0,-3-2 21 0,-1 3 4 15,-5-6 1-15,6 0 0 0,0 0-16 0,3-2 0 16,-4 0 8-16,7-1-8 0,0-2 0 15,2-3 0-15,1 1 8 0,0 2-8 0,0-8 0 16,-4 5 0-16,1-5 8 0,-3 0-8 0,2 0 0 0,1 0 11 16,0 0-11-16,0 0 10 0,5-5-10 0,-2-1 0 15,0 4 9-15,2-9-9 0,-5 3 0 0,3-2 0 16,-1-1 0-16,4-2 8 0,0-6-8 0,-1 6 0 16,4-11 0-16,0 3 8 0,-4 2 0 0,1 1 1 15,3 2 0-15,-1-8 0 0,-5 3-9 0,-6 0 0 16,0 2-12-16,-4 1 12 0,1-3 0 0,-3 2 0 15,3 1 0-15,-1-1 0 0,-2-2 0 0,0 2 0 16,-3 4 10-16,0-4-10 0,-4-5 10 0,4 3-10 16,-3 0 8-16,0-3-1 0,-6 3-7 0,3-5 0 15,0 2-10-15,-4-3 10 0,-2-5 0 0,-3 3 0 16,3-2 0-16,-6-9 0 0,0 8 0 0,0-7 0 0,-3-1 0 16,0 0 0-16,-3 3 0 0,-3-3 0 0,-3 3 0 0,0 3 0 15,-3 0 0-15,-6 10 0 0,-3-8 0 0,-2 6 0 16,-4 4 0-16,-3-4 0 0,-6 7 0 0,1-2 8 15,-4 3-8-15,3 4 0 0,0 1-11 0,-2-5 11 16,-1 5 0-16,0-6 0 0,-5 3-8 0,-7 6 8 16,0 2 0-16,-2 0 0 0,-1 2 0 0,0 6 0 15,10 0-12-15,-4 0-4 0,3 0 0 0,4 0 0 16,-4 6-37-16,9-6-8 16,7 8-2-16,2-3 0 0,3 8-83 0,6-5-17 0,0-3-3 15</inkml:trace>
  <inkml:trace contextRef="#ctx0" brushRef="#br2" timeOffset="125694.67">8545 3477 57 0,'9'-8'0'0,"-7"8"0"0,4-3 0 0,-3 0 0 0,0 3 236 0,3-5 41 31,-6 5 9-31,3-3 2 0,3 3-116 0,-3 0-22 16,-3 0-5-16,6 3-1 0,-3 2-24 0,-3-5-6 16,0 0-1-16,0 6 0 0,-3 2-18 0,0 5-4 15,0 0-1-15,0 0 0 0,0 6-23 0,-3 2-5 16,0 3-1-16,0 2 0 0,-2 1-17 0,-1-1-4 16,-3 3-1-16,0 6 0 0,3 2-6 0,-3 0-1 15,0 0 0-15,3 0 0 0,-6-3-20 0,6 1-4 0,-3-4 0 0,3 4-8 16,1-3 0-16,2-6 0 0,0 0 0 0,3-7 0 15,3 2 0-15,0-2 0 0,3-11 0 0,3 2 10 16,-3-2-112-16,5-8-22 16,1-5-5-16,0-3-637 0,6-3-127 0</inkml:trace>
  <inkml:trace contextRef="#ctx0" brushRef="#br2" timeOffset="125975.87">8961 3397 1094 0,'0'0'48'0,"0"0"11"0,-6 3-47 0,6-3-12 16,0 10 0-16,-3-7 0 0,-3 8 244 0,0-3 48 16,1 2 8-16,2 6 3 0,-3 3-163 0,0-3-32 15,-3 7-6-15,0-2-2 0,0 6-32 0,0-1-6 16,-3 4-2-16,3 1 0 0,0 4-20 0,-3-4-5 15,3 9-1-15,-3-8 0 0,3 0-14 0,4 2-4 16,-4-5 0-16,0 0 0 0,3 3-26 0,-3-6-6 0,3 1 0 0,0-1-1 0,0-7 26 0,0 2 6 31,3-2 1-31,-3-6 0 16,3 0-114-16,0-5-22 0,0-3-5 0,0 1-670 0,0-4-133 0</inkml:trace>
  <inkml:trace contextRef="#ctx0" brushRef="#br2" timeOffset="126382.04">8158 3490 1324 0,'-9'0'118'0,"-3"0"-94"0,-3 0-24 0,3 0 0 0,3 0 141 0,0 0 24 31,0-5 5-31,3 2 1 0,3 3-51 0,0-3-11 0,3 3-1 0,0-2-1 0,3-6-24 0,0 5-5 15,3-5-1-15,3 3 0 0,3 2-14 0,3-5-3 16,0 3-1-16,6 0 0 0,-3-1-10 0,5-2-1 16,1 3-1-16,6-3 0 0,0-5-6 0,5 2-1 31,7 1 0-31,6-6 0 0,-1 3-6 0,4-1-2 16,2-1 0-16,4-1 0 0,-6 0-3 0,8 3-1 0,10-1 0 0,2-4 0 0,-2 5-16 0,-10-1-3 15,1 1-1-15,2 0 0 0,4 5-8 0,-7-3 8 16,-5 3-8-16,-1 1 8 0,-5 1-8 0,-6 1 0 15,-7 5 0-15,-2-5 0 0,-6 5 0 0,-3 0 0 16,-4 0 8-16,-5 5-8 0,0-5 0 0,-3 0 0 16,-3 5 0-16,0-5 0 0,-6 3 0 0,0 0 0 15,3 4 8-15,-6-4-8 0,-6 8 0 0,3-6-16 16,-6 8 4-16,-3 0 1 16,-6 1-168-16,3 2-33 0,-2-1-8 0</inkml:trace>
  <inkml:trace contextRef="#ctx0" brushRef="#br2" timeOffset="126710.08">8056 4360 57 0,'0'0'0'0,"0"0"0"0,0 0 0 0,0 0 0 15,0 0 0-15,0 0 0 0,0 0 466 0,0 0 88 32,0 0 18-32,0 0 3 0,0-2-370 0,3-6-73 15,6 2-16-15,6-1-2 0,3 1-30 0,6-4-7 16,3 2-1-16,2 0 0 0,1-3-15 0,3 3-3 16,3-2-1-16,-1-1 0 0,4 6-17 0,0-8-3 0,2 2-1 0,7 0 0 0,-3 6-11 0,-1-8-2 15,-2 5-1-15,-3-3 0 0,-4 3-10 0,10 3-3 16,0-8 0-16,2 2 0 0,-2 3-9 0,-3 0 8 15,-1-5-8-15,-2 5 8 0,-3-2-8 0,-6 2 0 16,-4 2 0-16,1-1-11 31,-3 1-85-31,-3 1-16 0,-3 2-4 0,-3-2-780 0,-1 5-155 0</inkml:trace>
  <inkml:trace contextRef="#ctx0" brushRef="#br2" timeOffset="127459.89">9729 2908 172 0,'-9'-19'8'0,"6"9"1"0,0-1-9 0,-3 1 0 0,0-9 0 0,1 3 0 0,-4 0 240 0,0 0 47 15,-6 3 9-15,0 0 1 0,0 0-143 0,-3-1-29 16,-3 1-5-16,-5 8-2 0,-4-8-1 0,0 5 0 16,0 2 0-16,-5-4 0 0,-1 7-29 0,0-5-5 31,-6 3-2-31,1 0 0 0,2 5-15 0,-3-6-3 0,-5 4-1 0,-1 2 0 0,0 0-17 16,1 0-3-16,-4 0-1 0,1 2 0 0,5 4-19 0,0-1-4 15,1 0-1-15,-7 6 0 0,1 2 16 0,-7 3 3 16,3 5 1-16,-5 0 0 0,8 3-29 0,-5 8-8 15,-7-3 0-15,-8 11 0 0,2 2 0 0,1 0 0 16,8 9 0-16,4-6-8 0,5 2 8 0,-2 6 0 16,-7 3 0-16,3 2 0 0,7-3 9 0,-1 4 1 15,4 4 0-15,-1 3 0 0,3 0-2 0,4 3-8 16,5 0 12-16,3 0-4 0,3-3 11 0,7-3 1 16,2-2 1-16,3 0 0 0,9 0-1 0,6 0-1 0,0-3 0 15,9-5 0-15,0-3-7 0,6-2-2 0,9-3 0 16,3 0 0-16,5-3 1 0,4-5 0 0,9-2 0 0,11 2 0 15,4-11 4-15,2 1 1 0,1-12 0 0,11 4 0 16,1-8-1-16,5-3 0 0,10-1 0 0,5-4 0 16,-12 0-3-16,6-6-1 0,4-2 0 0,2-8 0 15,-15-1-3-15,7-2-8 0,2 1 12 0,3-7-4 16,-2 4-8-16,-4-6 10 0,-6 0-10 0,4 0 10 16,-4-2-10-16,-2 0 8 0,-4-1-8 0,-11-2 8 15,-4 0-8-15,-8 0 8 0,-4-6-8 0,-5 1 8 16,3-6 0-16,-4-2 0 0,-2 0 0 0,-3 2 0 15,-3-2-8-15,-1 2 12 0,-2 0-12 0,-3 1 12 16,3-9-12-16,-6 3 10 0,0 0-10 0,-4-8 10 0,1 8-10 16,-3-8 0-16,0 8 9 0,-3-8-9 0,0 0 0 15,-6 3 8-15,0-11-8 0,-3 6 0 0,-3 2 0 0,0 0 0 16,-3 0 0-16,-6 3 8 0,-3 2-8 0,-3-5 0 16,-6 3 0-16,-3-3 0 0,-2 8 0 0,-4 0 0 15,0 5 0-15,-6 1-8 0,1 7 8 0,-4 5 0 16,-3 1 0-16,-5 7 0 0,-4 6 0 0,-9 5-10 15,-2 0 10-15,-4 8-13 0,1-2-7 0,-3 7 0 16,-1 6-1-16,1 2 0 16,-7 8-79-16,7-3-16 0,5 4-4 0,4-1-1283 0</inkml:trace>
  <inkml:trace contextRef="#ctx0" brushRef="#br0" timeOffset="149672.75">1454 10702 172 0,'0'0'8'0,"0"0"1"0,0 0-9 0,0 0 0 16,0 0 0-16,0 0 0 0,0 0 269 0,0 0 52 15,0-2 11-15,0 2 1 0,0 0-197 0,0 0-40 16,0 0-8-16,0 0-2 0,0 0-34 0,0 0-8 16,0-6 0-16,3 1-1 0,3 0-9 0,-3-3-2 15,6 0 0-15,0 0 0 0,0 0-9 0,-3-2-3 16,0-1 0-16,6-2 0 0,0 0-9 0,3-3-3 16,-3 0 0-16,3 0 0 0,-1 0-8 0,1 0 12 15,0-2-12-15,-3-1 12 0,6 1-12 0,-6 2 12 16,-9 2-12-16,6 1 12 0,0 3-12 0,0 2 0 0,-9 2 0 15,3 1 0-15,3 2 0 0,-6 3 0 0,0 0 0 16,0 0 0-16,-9 0 14 0,0 8-2 0,-3-2-1 0,3 2 0 16,-3 2 14-16,-3 1 3 0,0 2 1 0,-3 3 0 15,6-3-17-15,-2 0-3 0,-1 1-1 0,3-1 0 16,3 0-8-16,0-2 0 0,0-1 0 0,0 1 0 16,6-3 0-16,-3-3 0 0,0 3 0 0,6-3 0 15,0-5 0-15,0 0 0 0,0 0 0 0,6 8 0 16,3-5 0-16,3-3 0 0,3 0 0 0,0-3 0 15,3 1 0-15,2-4 0 0,7 1 8 0,-6-3-8 16,0 0 8-16,3 0-8 0,2 0 8 0,-2 0-8 16,3 3 0-16,-6-3-20 0,0 5 3 0,-3 1 1 15,-4 2-12-15,-2 0-1 0,-3 2-1 16,0 4 0-16,-3 2 22 0,-6 2 8 0,0 3 0 0,-6 1-9 0,3 2 9 0,-6 2 0 16,-9 3 0-16,4 3 0 0,-4 0 0 0,-3 5 0 15,0 0 0-15,0 3 0 0,0 0 0 0,3-3 0 16,-8 2 0-16,5 1 11 0,-3 0 0 0,3-3 0 15,-6 0 0-15,4 0 0 0,-7-2-11 0,3-1-16 16,-3 1 4-16,4-1 1 0,-10-2 21 0,6-6 4 16,-6 6 1-16,7-3 0 0,-1-5-15 0,3 0 8 15,3-5-8-15,3-1 0 0,3-2 18 0,7-2-2 16,-1-6-1-16,-3 2 0 0,6-4-7 0,3-4-8 16,-3-2 11-16,9 0-11 0,0-5 0 0,3-3 0 15,3 3 0-15,0 0 0 0,9-3 0 0,-3 0 0 16,0 0 0-16,5 0 0 0,4 3 0 0,-3 3 0 15,3-1 0-15,-6 3-9 0,6 3 9 0,-3-3 0 0,-1 5 0 16,-5 3-8-16,6 0 8 0,-6 3 0 0,-3-1-9 16,0 4 9-16,-3-1 0 0,3 3 0 0,-3-3 0 0,6 6 0 15,-9-3 0-15,3 0 12 0,3 2-2 0,-7-2 0 16,7 0 2-16,0-3 0 0,-6 3 0 0,6-2 0 16,0-4-4-16,0 1-8 0,3-3 12 0,0 0-4 15,0-3 1-15,3 1 0 0,-3-4 0 0,8-2 0 16,-2 3-9-16,-3-5 0 0,3-1 0 0,3 0 8 15,-9-2-233-15,6 3-47 16</inkml:trace>
  <inkml:trace contextRef="#ctx0" brushRef="#br0" timeOffset="150094.51">1880 10911 1191 0,'0'0'52'0,"0"0"12"0,0 0-51 0,0 0-13 15,0 0 0-15,-9 8 0 0,0 0 109 0,6 0 19 16,-3 3 4-16,-3-1 1 0,-3-2-37 0,1 3-7 16,2 2-1-16,-3 0-1 0,0 1-23 0,3 1-5 15,-3-1-1-15,-3-1 0 0,9 3-13 0,-3-3-2 16,0 0-1-16,9-2 0 0,0 2-25 0,0-2-5 16,0-6 0-16,3 0-1 0,3 1-11 0,6-4 0 15,-3-2 9-15,6 0-9 0,0 0 9 0,0-5-9 16,3 0 12-16,-1-3-12 0,4 0 8 0,-9-3-8 0,6-2 0 0,-3 0 0 15,3-1 0-15,0 1-16 16,-6 0 2-16,5-3 0 0,-5 0 0 0,3 3 0 0,0 0 0 16,-6 0 0-16,3 2 14 0,-3 3-11 0,-3 0 11 15,0 3-10-15,-6 0 10 0,3 2 0 0,-3 3 0 0,0 0 0 16,0 0 0-16,-3 8 19 0,-6 0-3 0,6 2-1 16,-3 4 19-16,-3-1 4 0,3 0 1 0,-3 0 0 15,0 3 1-15,3-3 1 0,0 1 0 0,-3 1 0 16,9-1-9-16,-6-1-3 0,0-5 0 0,6 2 0 15,0 4-18-15,0-6-11 0,0-3 12 0,0 0-12 16,0-5 9-16,6 5-9 0,3-2 0 0,3-6 9 16,-3 1-9-16,6-1-11 0,0-5 3 0,3 0 0 15,0 0-208-15,2-5-40 16</inkml:trace>
  <inkml:trace contextRef="#ctx0" brushRef="#br0" timeOffset="150649.84">2440 10885 115 0,'0'0'10'0,"0"0"-10"15,0 0 0-15,0 0 0 0,0 0 207 0,0 0 39 0,0 0 8 0,0 0 2 16,0 8-112-16,0-8-21 0,0 0-5 0,-3 5-1 16,3-5-17-16,0 3-4 0,-6 2-1 0,6-5 0 31,-6 3-15-31,3-1-4 0,-3-2 0 0,0 3 0 0,3-3-4 0,-6 3-2 16,6-3 0-16,-6 2 0 0,-3-2-10 0,3 3-1 15,0 0-1-15,-3-1 0 0,3 1-14 0,-5 2-2 16,2-2-1-16,3 2 0 0,-6 0-11 0,3-2-2 15,3 2-1-15,0 1 0 0,-3-1-14 0,6 0-2 16,3 1-1-16,-3-1 0 0,6 0-10 0,0-5 0 16,0 8 0-16,9-3 0 0,-3 3 0 0,6-2 0 15,-3-1 0-15,3 0 0 0,0 0 0 0,6 1 0 16,-18-6 0-16,9 8 0 0,6-3 0 0,-7 0 0 0,4 1 0 16,3-1 0-16,-9 0-18 0,0 0 4 0,3 1 1 15,-6 2 0-15,3-3-1 0,-3 3 0 0,0-3 0 0,-3 6 0 16,0-3 14-16,-3 0-9 0,0 0 9 0,3 2-8 15,-9-2 8-15,-3 3 0 0,6-3 8 0,-6 2-8 16,0 1 0-16,3-3 0 0,-8 2 0 0,-1-2 0 16,3 0 11-16,-6-2 1 0,-6-1 0 0,3 3 0 15,-5 0 2-15,8-3 1 0,0 0 0 0,6 1 0 16,-6-4-15-16,6 1 0 0,6-3 0 0,-2 0 0 16,2 0 12-16,9 0-3 0,-6-5-1 0,6 5 0 15,0 0-8-15,0-6-17 0,6-4 4 0,3 2 1 16,5-3-182-16,4-2-36 15,0-3-7-15</inkml:trace>
  <inkml:trace contextRef="#ctx0" brushRef="#br0" timeOffset="151216.51">2624 11065 1400 0,'0'0'62'0,"0"0"13"0,0 0-60 0,0 0-15 16,0 0 0-16,0 0 0 0,0 0 63 0,0 0 9 15,0 0 3-15,9 0 0 0,6 0-5 0,-15 0-1 0,0 0 0 0,6 0 0 16,9-3-22-16,-9 1-5 0,3-4-1 0,0 1 0 16,-3 0-17-16,6-1-3 0,-9-2-1 15,2 1 0-15,1-4-10 0,0 0-2 0,3 1-8 0,-9-1 12 16,0-2-12-16,3 2 9 0,0-2-9 0,-3 3 8 15,-6-4-8-15,6 4 12 0,-6-1-12 0,-3 3 12 16,3-2-1-16,-2 4 0 0,-4 4 0 0,-3-1 0 16,0 6 25-16,0 2 4 0,0 3 2 0,-6 3 0 15,0 2-7-15,-5 0-2 0,8 3 0 0,-3 0 0 16,6 2 0-16,-6 1 0 0,6-3 0 0,3 0 0 16,3-1-18-16,1 1-4 0,2-2-1 0,0-1 0 15,3 0-10-15,3-2 0 0,0-1 0 0,9 1 0 16,-6-3 0-16,6 0 8 0,-1-3-8 0,4-2 0 15,0-3 12-15,6 0-2 0,0-6-1 0,-3-2 0 0,3 0-9 16,3 0 0-16,-10-2 9 0,7-3-9 0,3-1 0 16,0 1 0-16,-3 0 0 0,-3 0-12 0,0-1-1 15,0 1-1-15,-4 3 0 0,4 2 0 0,-12 0 14 0,6 3 0 16,0-1 0-16,-9 6-9 0,0 0 9 0,0 0-8 16,-6 6 8-16,0 4-8 0,-3 1 8 0,0-1 0 15,-3 6 10-15,4 0-10 0,-4 0 21 0,3 0-1 16,0 0-1-16,0 2 0 0,6-5-7 0,3 1 0 0,-6-6-1 15,12 2 0-15,0 1-11 0,3-6 0 0,-3-2 0 0,6-3 0 16,0 0 0-16,5-6 0 0,-5-2 0 16,6-5 0-1,-3 0-85-15,3-6-16 0,0 1-3 0,-3-3-1 16,5-3-100-16,-2-3-20 0,0-2-4 0,0-2-595 0</inkml:trace>
  <inkml:trace contextRef="#ctx0" brushRef="#br0" timeOffset="151653.91">3309 10131 1094 0,'0'0'97'0,"0"0"-77"0,0 0-20 0,0 0 0 0,-6 5 191 0,0 0 34 16,-3 3 7-16,0 0 2 0,0 3-94 0,-6 2-20 15,6 6-3-15,-6 2-1 0,4 3-34 0,-7 5-7 16,3 3-2-16,-6 2 0 0,0 3-21 0,0 3-5 16,-3 2-1-16,1 3 0 0,-4 0-2 0,3 5 0 15,0 0 0-15,6 3 0 0,-2 0-34 0,2-2-10 16,0-4 0-16,3 1 0 0,0-3 0 0,9-5 0 15,-3-3 0-15,-3-8-8 0,12 0 8 0,-6-5 0 16,3-6 0-16,3 1 0 0,3-6 0 0,3-3-12 16,-6-4 12-16,3-4-12 15,-3-2-23-15,9-5-5 0,-6-3 0 0,3-2-1 16,0-1-23-16,0-2-5 0,3 0-1 0,-9-3 0 16,3 0 4-16,-3-3 1 0,-3 1 0 0,-3-1 0 15,3 1 26-15,0-3 6 0,-3-1 1 0,3 4 0 0,-6-1 12 0,3 3 4 16,0 1 0-16,0 4 0 0,3 3 57 0,-9 3 12 0,6-1 3 15,-2 4 0-15,5 2 20 0,-9 0 5 0,6 0 1 16,3 0 0-16,-3 0-20 0,3 2-4 0,0-2-1 16,0 3 0-16,6 0-31 0,-3-3-6 0,0 0-2 0,0 0 0 15,0 0-10-15,0 0-8 0,12 0 12 0,3-3-12 16,-1 3 10-16,-2-3-10 0,6 3 8 0,-6-2-8 16,3-1 8-16,3 1-8 0,0 2 0 0,-6 0 8 15,6 0-68 1,-7 0-15-16,7 0-2 0,-6 2-740 0,0-2-148 0</inkml:trace>
  <inkml:trace contextRef="#ctx0" brushRef="#br0" timeOffset="152060.06">3217 10806 2516 0,'0'0'56'0,"0"0"11"0,0 0 2 0,0 0 1 0,0 0-56 0,0 0-14 15,0 0 0-15,0 0 0 0,0 0 48 0,0 0 6 16,0 0 2-16,5 2 0 0,4 4-39 0,6-6-7 16,-9 2-2-16,3 1 0 0,3-1-8 0,-3 1 0 15,0-3 0-15,3 3 0 0,-3-3 0 0,3 2-9 16,-3 1 9-16,0-3-10 0,-3 0 10 0,-1 3 0 16,4-3 10-16,-3 2-10 0,-6-2 0 0,0 0 0 15,0 0 0-15,0 0 0 0,0 0 0 0,0 0 8 16,-9 8-8-16,3 0 0 0,1 0 0 0,-1 0 11 15,-6 0-11-15,0 3 10 0,-3-1 1 0,0 1 0 0,0 2 0 0,-3 0 0 16,0 3 22-16,3-3 5 0,-2 1 1 16,2-1 0-16,0 0-2 0,0 0 0 0,3 0 0 0,0 1 0 15,3-1-8-15,6-2-1 0,-6 2-1 0,3-3 0 16,6 1-15-16,0-3-4 0,6 2 0 0,-3 1 0 16,3 0-8-16,6-3-9 0,-3-1 9 0,0-1-13 15,3-4 13-15,0 1 0 0,0 2 12 0,0-5-12 16,3 0 8-16,-4 0-8 0,1 0 0 0,3 0 0 15,0-2-44-15,-3-4-16 16,3 4-4-16,-3-6 0 0,0 3-73 0,6-3-15 16,-7 0-4-16,7 2-1011 0</inkml:trace>
  <inkml:trace contextRef="#ctx0" brushRef="#br0" timeOffset="152231.87">3630 10800 2311 0,'0'0'102'0,"0"0"22"0,-6 3-100 0,6-3-24 16,-3 3 0-16,-6-1 0 0,3 1 60 0,1 2 8 15,5-5 0-15,0 5 1 0,-6 1-53 0,6 2-16 16,0-8 0-16,0 5 8 16,0-5-70-16,6 8-14 0,-4-3-2 0</inkml:trace>
  <inkml:trace contextRef="#ctx0" brushRef="#br0" timeOffset="152372.47">3630 11086 2048 0,'-9'8'91'0,"9"-3"18"0,0 1-87 0,-9-1-22 0,3-2 0 0,1 2 0 16,5-3 76-16,0-2 10 0,-6 6 2 0,6-6 1 16,-3 5-101-16,3-5-21 0,0 0-4 15</inkml:trace>
  <inkml:trace contextRef="#ctx0" brushRef="#br0" timeOffset="153606.57">5041 10239 345 0,'0'0'31'0,"0"0"-31"16,0 0 0-16,0 0 0 0,0 0 212 0,0 0 37 16,0 11 7-16,-3 0 2 0,0-4-114 0,0 7-22 15,0-4-5-15,-3 6-1 0,3-3-45 0,-3 3-10 16,0 0-1-16,-2 3-1 0,2-1 16 0,-6 1 3 15,-3 5 1-15,0-1 0 0,-3 1-35 0,0 3-8 16,0 2 0-16,-3 2-1 0,1 1 10 0,-1 0 3 16,0 5 0-16,3 3 0 0,-3-1-24 0,-6 1-5 15,7 2-1-15,-4 1 0 0,3-6 0 0,0 0 0 16,3-5 0-16,-3-1 0 0,1 1 8 0,5-5 2 0,3-6 0 16,0 0 0-16,6-3-17 0,0-2-3 0,6-5-8 0,0-1 12 15,6 1-12-15,3-6 0 0,0 1 0 0,3-6 0 16,3 2 0-16,-6-4 0 0,8 2 0 0,1-6 9 15,0 1-1-15,3-3-8 0,0 0 12 0,0 0-4 16,5 3-8-16,-5-3 8 0,0 0-8 0,0 0 8 16,0 0-8-16,0 0 0 0,-4 3 0 0,4 2 0 15,-3 1-83-15,-3-1-15 16,-3 3-3-16,0 0-663 0,-3 3-133 0</inkml:trace>
  <inkml:trace contextRef="#ctx0" brushRef="#br0" timeOffset="154262.67">5166 11057 115 0,'0'0'0'0,"0"0"10"0,0 0-10 0,0 0 0 16,9 3 0-16,-6-1 0 0,-3-2 258 0,0 0 50 16,6 3 9-16,0-3 3 0,0 0-205 0,0 0-41 15,-6 0-8-15,6 0-2 0,3-3 0 0,0 1 0 16,-6-1 0-16,6 0 0 0,0-2-21 0,-3 2-5 0,2-5-1 0,-2 0 0 16,3 1-17-16,-3-1-3 0,0-3-1 15,-3 3 0-15,3-5-4 0,0 2 0 0,-6 1-1 0,0-4 0 16,0 4 25-16,0-3 6 0,0-1 1 0,-6-1 0 15,3 1-18-15,-3-2-3 0,0 3-1 0,0 0 0 16,0 0 23-16,-3 7 5 0,1-1 1 0,-4 7 0 16,3 0-5-16,-3 2-1 0,-6 3 0 0,3 6 0 15,3 2-18-15,-3 1-4 0,0 1-1 0,0 4 0 16,1-3-2-16,-1 0-1 0,-6 2 0 0,9 1 0 16,0-3-4-16,0-1-1 0,-3 1 0 0,3 0 0 15,6 0-13-15,0-3 11 0,1 1-11 0,5-1 10 16,0-3-10-16,0 1 0 0,5 0 0 0,4-4 8 0,-3 1-8 15,3-2 0-15,0-4 0 0,6-2 0 0,-3 0 0 0,-3-2 10 16,3-1-10-16,3-2 10 0,-3-3-10 0,2 3 10 16,-2-6-10-16,3 3 10 0,-3-5-10 0,3 2 0 15,0-2 0-15,-3 2 8 0,0 1-8 0,0-3 0 16,3-1 0-16,-4 1 0 0,-2 0 24 0,0 5 2 16,-3 0 1-16,0 3 0 15,0 2-43-15,-6 3-9 0,0 0-2 0,0 0 0 16,0 0-8-16,-6 5-1 0,0 6-1 0,3 0 0 0,-6-1 37 0,6 3 0 15,-6 1 0-15,4-1 0 0,-1 3 27 0,0-3 13 16,3 0 2-16,0 0 1 0,0 1-27 0,3-1-4 16,0-3-2-16,0 4 0 0,3-6 1 0,0 2 0 15,3-5 0-15,3 1 0 0,-1-4-11 0,4-2 0 16,0-2 0-16,6-4 0 16,-3-2-49-16,6-2-12 0,3-3-3 0,2-1 0 15,-2-4-256-15,3-1-51 0,21-28-10 0,-10 7-3 0</inkml:trace>
  <inkml:trace contextRef="#ctx0" brushRef="#br0" timeOffset="160113.97">5717 11075 1155 0,'0'0'25'0,"0"0"6"0,0 0 1 0,0 0 0 0,0 0-32 0,0 0 0 16,0 0 0-16,0 0 0 0,0 0 82 0,0 0 10 15,0 0 1-15,0 0 1 0,6 6-23 0,-6-6-5 16,0 0-1-16,6 2 0 0,0 1-1 0,-6-3 0 16,0 0 0-16,6 0 0 0,0 0 0 0,0 0 0 15,-6 0 0-15,6-3 0 0,-1-2 0 0,1 2 0 16,3-4 0-16,-3 1 0 0,-3-2-51 0,0 3-13 16,0-6 0-16,0 3 0 0,3-2 0 0,-3-1 0 15,0 1 0-15,0-1 0 0,-3-2 20 0,3 2 0 16,-6-2 1-16,3 0 0 0,-3 0 18 0,3-1 3 15,-3 1 1-15,0 0 0 16,-3-3-63-16,0 0-12 0,0-2-2 0,0 4-1 0,-9 4 35 0,4 2 0 16,-4 3 0-16,-3 5 0 0,0 5 46 0,0 3 3 15,0 2 1-15,0 4 0 0,-2 2-26 0,2-1-6 16,-3 4-1-16,3 2 0 0,-3-2 0 0,0-1 0 16,3 1 0-16,-2-1 0 0,5-2-17 0,0 3 0 0,3-4 0 0,3 1 0 0,3 0 21 0,3 0 7 15,3 0 2-15,3-3 0 0,0 0-30 0,3 1-18 16,6-4 2-16,-3-2 1 0,3 0 15 0,3-3 0 15,0-5 0-15,5 0 0 0,-5-2 13 0,3-4 3 16,0-1 0-16,6-4 0 16,-3 0-50-16,-1 1-10 0,4-3-1 0,-3-3-1 15,0 0 6-15,0-3 2 0,3 3 0 0,-4 1 0 16,-2-4 6-16,0 3 0 0,-3-2 1 0,-6 4 0 0,3 1 22 0,-6 3 9 16,0-1-8-16,-6 3 8 0,0 5 0 0,0 3 0 15,-3-5 0-15,-3 5 0 0,0 3 9 0,-3 2 1 16,-3 0 0-16,0 1 0 0,3 4 25 0,-3 1 5 15,3 2 0-15,-6 0 1 0,1 3-15 0,-1 0-3 0,0-3-1 16,0 6 0-16,0-1-10 0,3 3-3 0,-3-2 0 16,3 2 0-16,0 3-1 0,1 2-8 0,-1 1 12 0,3 2-4 15,-3 0 1-15,3-2 0 0,0 4 0 0,-3 1 0 16,6-3-9-16,3 0 0 0,-9 0-12 0,6 0 12 16,0-2 0-16,3-1 0 0,0 1 0 0,-3 2 12 15,0 0-12-15,3-2 0 0,0-4 0 0,1 4 0 16,-4-3 0-16,3-3 0 0,-3 0 0 0,0 0 0 15,3 0-39 1,-3 0-9-16,-6-2-3 0,3-1 0 0,-3 1 39 0,0 0 12 0,0-4 0 0,-3 1 0 16,-3-3 0-16,1 1 0 0,2-4 0 0,-9 4 0 15,6-7-16-15,-3 4 4 0,0-3 1 0,4-3 0 16,-7-2 60-16,6 0 12 0,3-6 3 0,0 0 0 0,0-2-45 16,0-3-9-16,3-5-2 0,3 0 0 0,1-3 1 15,2-3 0-15,0-2 0 0,3-3 0 0,3 0-9 0,0-2 0 16,0 2 0-16,6 0 8 0,0 1-8 0,0-4 0 15,-4 3 0-15,7 0 0 0,0 3 0 0,3 0 0 16,0 0 0-16,6-3 0 0,-3 6-11 0,6-1-7 16,3 1-2-16,-4-1 0 0,-2 1 20 0,3 2 0 15,3 0 0-15,0 0 0 16,0 3-63-16,2 2-9 0,-5 0-1 0,0-2-736 16,0 0-147-16</inkml:trace>
  <inkml:trace contextRef="#ctx0" brushRef="#br0" timeOffset="160566.97">5982 11004 518 0,'0'0'46'0,"0"0"-37"0,0 0-9 0,0 0 0 15,0 0 250-15,0 0 48 0,0 0 10 0,0 0 1 16,0 0-172-16,3 0-34 0,3 0-7 0,-3 0-2 15,-3 0-31-15,6 0-7 0,3 0 0 0,-3-3-1 16,-1 1-4-16,7-1-1 0,-6 0 0 0,3 1 0 16,-3-3-10-16,3-1-3 0,0-2 0 0,0 3 0 15,6-6-9-15,-3 1-3 0,-3-3 0 0,0 2 0 16,3 0-11-16,-1 1-2 0,-2-3-1 0,0-1 0 0,-3 1-1 0,0 0 0 16,0 0 0-16,-3-1 0 0,-3 4 7 15,3-1 2-15,-3-2 0 0,0 2 0 0,-6 4-19 0,0-1 0 16,3 2 0-16,3 6 0 0,-9-2 12 0,-3 4 0 15,-2 4-1-15,-4 4 0 0,0 6 31 0,0 0 6 16,-3 5 2-16,-3 3 0 0,0 0-50 0,4 0-16 16,-4 2 0-16,0-2 0 0,6 0 64 0,0-3 13 15,3 0 3-15,1 0 0 0,5-2-40 0,0-3-8 16,3-1-2-16,6 1 0 0,3-2-2 0,3-1 0 16,0-5 0-16,6 0 0 0,-1-3-12 0,7-2 11 15,0-3-11-15,0-3 10 0,6 0-10 0,-3-5 10 16,2 0-10-16,4-5 10 0,6-3-10 0,-3-2 0 15,0-1 0-15,-1 1 0 16,4-6-185-16,0 0-33 0,23-21-6 0,-14 11-2 0</inkml:trace>
  <inkml:trace contextRef="#ctx0" brushRef="#br0" timeOffset="161644.87">6485 10808 1281 0,'0'6'56'0,"-3"1"13"0,0-1-55 0,0 4-14 15,-3 1 0-15,0 2 0 0,0 6 115 0,-9 2 20 16,3 3 4-16,0 2 1 0,0 1-74 0,-2 2-14 16,-4 0-4-16,0 5 0 0,0 1-38 0,0 2-10 15,3 2 0-15,-6 4 0 0,9-6 58 0,-2 0 10 16,-4 2 1-16,3 1 1 0,0-6-61 0,0 1-9 16,0-1 0-16,0-2-12 0,3 0 12 0,1-3 0 15,-1 3 0-15,3-6 0 0,-3 3 48 0,6-8 13 16,0-2 3-16,0-6 0 0,0 0-52 0,3-2-12 15,0 0 0-15,0-6 0 0,3-5 0 0,0 0 0 16,0 0 0-16,0-8 0 0,0-3 0 0,0-2 0 16,3 0 0-16,0-6 0 0,3-2 0 0,-3-3 0 15,3 1 0-15,0-7 0 0,0 4 0 0,3-8 0 0,0-1 0 16,6-5 0-16,-4 1 0 0,7-4 0 0,3-7 0 16,0 3 0-16,0 4 15 0,3 1 0 0,-1 2 0 0,7-2 0 15,-3 5-3-15,0 2 0 0,0 1 0 31,2 0 0-31,-5 5-31 0,0-1-6 0,0 1-2 0,6 3 0 0,-4 5 47 0,1 0 10 0,0-1 2 0,0 4 0 16,-4-1-24-16,1 9-8 0,-3 2 0 0,3 3 9 16,-3 2-9-16,-3 3 0 0,-1 0 0 0,1 8 0 15,-6 0 0-15,0 0 0 0,-3 2 0 0,0 1 0 16,-3 5 9-16,-3 0-9 0,0-3 10 0,-6 5-10 16,3 1 20-16,-3 2-3 0,-3 0 0 0,0 0 0 15,-3-2-9-15,0-1-8 0,-3-2 12 0,0 3-12 16,0-3 40-16,1 0 0 0,-1-3 1 0,-3 0 0 0,3 0-14 15,-6-2-3-15,-3-1-1 0,3 1 0 0,-3 0-23 0,1-1 0 16,-1-5 0-16,3 3 0 0,-3-5 0 0,3 0 12 16,0-3-4-16,1 0 0 0,2-3-8 0,-3 0 0 15,3-2 8-15,3-3-8 0,0 3 0 0,3-3-10 16,3-3 1-16,3 1 0 0,0-3 9 0,3-1 0 16,6 4 8-16,-3-1-8 15,6 1-120-15,0-1-29 0,0 0-6 0,3 1-975 0</inkml:trace>
  <inkml:trace contextRef="#ctx0" brushRef="#br0" timeOffset="162488.43">6988 11041 1414 0,'0'0'63'0,"0"0"13"0,0 0-61 0,0 0-15 0,0 0 0 0,6-3 0 16,-6 3 72-16,6-2 12 0,0 2 3 0,3-3 0 16,-3 0-19-16,3 1-3 0,-7-1-1 0,7 1 0 15,3-4-51-15,-3 4-13 0,0-4 0 0,0-2 0 16,3 0 0-16,-3 1 0 0,-3-1 0 0,0 0 0 16,3-3 29-16,0 0 3 0,-3 1 1 0,0-1 0 15,0 1-14-15,0-1-3 0,-1 1-1 0,-2-1 0 0,-3 0 17 16,0 1 3-16,-3-1 1 0,1-2 0 0,-4 0-11 0,0 2-1 15,3 3-1-15,-3 0 0 16,0 3-10-16,-3 2-1 0,-3 1-1 0,0 4 0 0,-3 4 14 0,3 2 3 16,-6 0 1-16,0 5 0 0,1-3 13 15,-1 6 2-15,3 0 1 0,0 3 0 0,0-4-36 0,0 4-9 16,3 0 0-16,0-1 0 0,3-2 0 0,4 0 0 16,-1 2 0-16,3-2 0 0,0-3 0 0,3 1 0 15,3-1 0-15,0-3 0 0,3-2 18 0,-1-2 2 16,4-1 0-16,3 0 0 0,0-2-20 0,0-3 8 15,0 0-8-15,3-3 0 0,3 1 13 0,0-4-4 16,-3 1-1-16,2-3 0 16,1 0-31-16,3 0-6 0,-6-2-2 0,0-1 0 0,-6 0 31 0,3 4 0 15,-3-4 0-15,-6 3 0 0,0-3 20 0,-3 1 9 16,6-1 3-16,-6 3 0 0,0 0-32 0,-3 3 8 16,0 0-8-16,3 5 0 0,0 0 0 0,0 0 0 0,0 0 8 15,0 0-8-15,0 0 26 0,-6 2 2 0,-3 1 1 16,3 2 0-16,6-5-29 0,-3 6 0 0,0 2 0 0,3-3 0 31,0 3-16-31,0-3-10 0,3 3-2 0,0-3 0 16,3 1-6-16,0-1-2 0,3-2 0 0,-3-1 0 0,-4 1 54 0,4-3 10 0,6 0 3 0,-3 0 0 15,0-3-31-15,3 1 0 0,3-4 0 0,0 4 0 16,0-1 0-16,-3-2 8 0,3-1-8 0,-1 4 0 16,-2-1 0-16,0 1 0 0,-3-1 0 0,0 3 0 15,0 0 0-15,-9 0 0 0,0 0 0 0,9 3 0 16,-9-3 0-16,6 5 0 0,0 0 0 0,-6 3 0 0,0 0 28 15,0 3 4-15,-6-4 0 0,3 4 0 16,0-3-49-16,-3 0-10 0,0 3-1 0,0-4-1 16,3-1 37-16,-3 2 8 0,3-6 2 0,3-2 0 0,-3 3-6 0,3-3 0 15,0 0-1-15,0 0 0 0,0 0 5 0,0 0 0 16,0-5 1-16,0-1 0 0,0 1-17 0,3 0 8 16,-3-3-8-16,3 0 0 0,0 0 9 0,3 3-9 15,-6-3 0-15,6-3 9 0,-3 3-9 0,3 0 0 16,0-2 0-16,0 2 0 0,0 0 0 0,0 0 0 15,3-3 0-15,-3 3 0 0,3 0 0 0,-3 1 0 16,0-1 0-16,2 2 0 0,4-2 0 0,-3 3 0 16,-3 0 0-16,3-1 0 0,-3 1-23 0,3 0 3 15,-3 2 1-15,0 1 0 16,0-1-143-16,-3 3-29 0,3 0-5 0,-6 0-2 0</inkml:trace>
  <inkml:trace contextRef="#ctx0" brushRef="#br0" timeOffset="163066.37">7640 10959 1094 0,'0'0'97'0,"0"0"-77"0,0 0-20 16,0 0 170-16,0 0 30 0,0 0 7 0,0 0 1 15,3 8-69-15,-3-8-14 0,6 3-2 0,-6-3-1 0,9 5-55 0,-3-2-11 16,2-3-3-16,1 0 0 0,0 0-25 0,3 0-4 15,-3-3-2-15,0-2 0 0,0 2-13 16,3-2-9-16,-3-1 12 0,0-2-12 0,-3 1 10 16,3-1-10-16,-3 0 8 0,-3 0-8 0,3-3 8 0,-3 3-8 15,-3-2 8-15,2-1-8 0,-4 0 8 0,2 4-8 16,-3-4 8-16,0 0-8 0,-6 1 9 0,3 2-9 16,0 0 10-16,-3 0-10 0,0 5 15 0,-6 3-3 15,3 0-1-15,-3 6 0 0,0-1 14 0,0 0 3 16,-2 6 1-16,2-3 0 0,0 5-1 0,3-2 0 15,0 2 0-15,0 0 0 0,3 0-28 0,-3 0 0 16,3 1 0-16,3 2 0 0,0-3 24 0,-3 3 0 16,1-3-1-16,5 0 0 0,0-2-37 0,3-1-7 15,3 1-2-15,0-3 0 0,3 0 23 0,-1-3 0 16,4 0 0-16,0-2 0 0,0 0 0 0,0-3 0 16,0-3 0-16,6-2 0 0,3-1 16 0,3-2 7 0,0 0 1 15,-1-5 1-15,4 0-33 0,-3-3-8 16,-6 0 0-16,3-2-1 15,0 2-16-15,-6 0-3 0,-1 0-1 0,-2 3 0 0,0 0 20 0,-3 5 4 0,0 2 1 16,-3 1 0-16,-3 5 12 0,0 0 0 0,0 0 0 0,0 0 0 16,-3 5 20-16,-3 6 0 0,3 0 0 0,-6-1 0 15,-3 6 12-15,3 0 4 0,1 0 0 0,-4 0 0 16,3 0-11-16,0-1-1 0,0-1-1 0,3 2 0 16,3-3-7-16,0 0 0 0,0 0-1 0,6-2 0 15,0-1-15-15,3 1 8 0,0-6-8 0,3 1 0 16,0-4 8-16,3-4-8 0,2-1 0 0,1-2 0 15,3-3 0-15,0 0 0 0,0-5-8 0,3-3 8 16,0 0-255-16,-1-5-44 0</inkml:trace>
  <inkml:trace contextRef="#ctx0" brushRef="#br0" timeOffset="163988.03">8045 10859 288 0,'0'0'25'0,"5"-3"-25"15,-2 0 0-15,0-2 0 0,-3 5 244 0,0 0 44 16,-3 0 9-16,0 0 2 0,1 5-131 0,2 1-27 16,0-1-5-16,-3 3 0 0,-3 2-34 0,0 1-6 15,3 2-2-15,-3 3 0 0,0 0-24 0,0 2-5 16,-3-2-1-16,3 3 0 0,0-1-14 0,-3 1-3 15,0-3-1-15,3 2 0 0,0 1-23 0,0-6-5 16,3 3-1-16,-6-3 0 0,6-2-9 0,0-1-8 16,3-2 12-16,0 0-12 0,0-8 0 0,0 0 0 15,6-3 0-15,3-2-9 0,0-3 9 0,3-2 0 16,3-1 0-16,0-5 0 0,3 3 0 0,0-6 0 16,5 4 0-16,1-1 0 0,-3-5 22 0,3 2 6 0,0 1 2 15,-1-1 0-15,-5 0-30 0,3 4 0 0,-3 1 0 16,-3 4 0-16,-3-1 0 0,-3 6 0 0,0 0 0 0,0 5 0 15,-9 0 0-15,0 0 0 0,0 0 0 16,3 5 0-16,3 5 0 0,-9 1 0 0,0 0 0 16,0 2 9-16,-3 3 9 0,3-3 2 0,-6 3 0 15,0-3 0-15,3 3-2 0,-3-3 0 0,3 3 0 0,0-3 0 16,0-2-6-16,-3-1-2 0,3 1 0 0,3-3 0 16,-3 0-10-16,6-3 8 0,-3 1-8 0,3-6 8 15,0 0-8-15,0 0 8 0,0 0-8 0,9-3 8 16,0 0-8-16,0-2 10 0,0-3-10 0,3 3 10 15,0-3-10-15,0-3 0 0,0 1 0 0,3-1 0 16,-4-2 0-16,4-3 0 0,0 0 0 0,6 0 0 16,-3 0 0-16,0 0 0 0,0 1-10 0,-1 1 10 0,4 1-10 15,-3 2 10-15,-6 4-10 0,3 1 10 0,-6 1-20 16,3 2 1-16,-6 3 1 0,3 0 0 0,-6 3 18 16,-3-3 0-16,3 8 0 0,-3 0 0 0,0 5 0 15,-3-2 0-15,0 5 0 0,-3-3 0 0,0 3 0 0,-3-3 0 16,3 0 0-16,-3 3 0 0,3-3 15 0,-3 0 6 15,3 1 2-15,0-1 0 0,3 0-37 0,0-2-7 16,0-1-2-16,3-2 0 0,3 0 23 0,0 0 0 16,0-3 0-16,3 1 0 0,0-4 14 0,3-2 7 15,3 0 2-15,0-2 0 16,-3-4-143-16,3 1-28 0,3-3-5 0</inkml:trace>
  <inkml:trace contextRef="#ctx0" brushRef="#br0" timeOffset="164394.19">8735 10978 864 0,'0'0'38'0,"0"0"8"0,0 0-37 0,0 5-9 0,-3 3 0 16,3-8 0-16,-3 8 277 0,3-8 54 0,3 8 10 0,-3-8 3 16,0 0-222-16,3 5-44 0,-3-5-9 0,6 3-1 15,0-1-37-15,3-2-7 0,-3-2-2 0,3-1 0 16,3-2-11-16,-3-3-3 0,-3 0 0 0,3 0 0 15,-1-3-8-15,4 3-12 0,-3-5 2 0,0 3 1 16,-3-4 9-16,3 4 0 0,0-1 0 0,-3-2 0 16,-6 2 0-16,3 1 0 0,3 2 0 0,-3 0 0 15,-6 0 0-15,0 3 0 0,0-3 0 0,-3 2 0 16,3 1 24-16,3 5 6 0,-12-3 2 0,0 9 0 0,0-1-4 0,0 3 0 16,1-3 0-16,-4 6 0 0,3 2 13 0,-3 3 3 15,0-3 0-15,0 6 0 0,0-1-8 0,0-2-2 16,0 3 0-16,4-1 0 0,-1 1-12 0,6-3-2 15,-6 2-1-15,6 1 0 0,6-1-9 0,0-2-2 16,0 0 0-16,3 0 0 0,3 0-8 0,3-6 0 16,0 1 9-16,2-3-9 0,-2-6 0 0,3 1 0 15,0-6 0-15,6 1 8 0,0-6-21 0,3-3-4 16,-3 1-1-16,5-6 0 16,1 0-110-16,3-3-23 0,-6-2-4 0,6 0-1 15,-1-5-50-15,-2 2-10 0,0-5-3 0,3 0 0 16,-6-1-53-16,0-1-10 0</inkml:trace>
  <inkml:trace contextRef="#ctx0" brushRef="#br0" timeOffset="165300.26">9441 10134 403 0,'8'-19'17'0,"-2"14"5"0,-3-3-22 0,0 3 0 0,0-1 0 0,0-2 0 16,-3 8 346-16,0 0 65 0,0 0 13 0,0 0 2 16,-6 6-234-16,3-1-48 0,-3 3-8 0,0 5-3 15,1 0-55-15,-1 6-11 0,-6 2-3 0,0 5 0 16,-3 4-12-16,-3 4-2 0,0 3-1 0,-3 5 0 15,0 3-12-15,1 0-2 0,-4 0-1 0,0 5 0 16,3 1-15-16,0 2-3 0,1 0-1 0,-7 5 0 16,6-8-15-16,0-2 8 0,0-3-8 0,0-3 0 15,4-5 8-15,-1-5-8 0,3 0 0 0,3-9 9 16,0-1-9-16,3-1 0 0,3-8 0 0,-3 0 0 16,9-2 0-16,-3-3 0 0,0-6-12 0,3-2 12 15,0 0-35-15,0 0 1 0,3-5 0 0,3-3 0 16,0-2-52-16,-3-1-10 0,3-2-3 0,-3-1 0 15,0-4 35-15,0-1 6 0,-3 1 2 0,3-6 0 16,-3 3 33-16,0-3 7 0,0-2 2 0,0 4 0 0,0-1 14 0,-3 4 0 16,3 1 0-16,-6 4 0 0,0 6 52 0,0 1 6 15,-3 1 2-15,0 6 0 0,0 0 17 0,3 3 4 16,-6 2 1-16,6 3 0 0,1 0-25 0,-1 0-5 16,-3 0 0-16,6 0-1 0,3-3-27 0,0-5-6 15,3 8-1-15,0-3 0 0,6 1-17 0,-1-4 10 16,1 1-10-16,3 0 8 0,0-3-8 0,6-3 0 15,-6 0 9-15,6 1-9 0,0-1 0 0,0-2 0 16,-1 2 0-16,1 0 8 0,-3-2-8 0,0 3 0 0,3-4 0 16,-3 4 0-16,3-4 0 0,-3 4 0 0,-4-1-11 15,4-2 11-15,3 2-20 0,-6-2 1 0,3 5 1 0,0-3 0 32,-3 0-6-32,0 3-2 0,0-2 0 0,-3-1 0 0,-1 1 6 0,1 2 0 0,-3 0 1 0,0-3 0 15,0 0 29-15,0 1 6 0,-3-4 0 0,0 4 1 16,0-1-28-16,0 0-5 0,0-5-2 0,0 0 0 15,0 1 18-15,-3-1 0 0,-3 0 0 0,3 2 0 16,0-2 0-16,-3 1 0 0,0 1 0 0,3 6 0 16,-6-5 16-16,6 5 0 0,-9-5 0 0,3 5 0 15,-3 0-16-15,0 5-13 0,0-2 2 0,-2 7 1 0,-1-2 10 16,3 5 0-16,0 1 10 0,0 4-10 16,0-2 10-16,0 2-10 0,0 1 10 0,3 0-10 0,3-4 12 15,0 4-3-15,3-1-1 0,3 4 0 0,0-7-8 0,0 1 0 16,0-2 0-16,6-4 0 0,0 1 0 0,3-3 0 15,0-3 0-15,3 0 0 0,5 1 0 0,1-6 0 16,0 0 0-16,3 0 0 0,-6 0 0 0,0-3-11 16,0 0 3-16,2 3 0 0,-5 0 8 0,3 3-12 15,-6-3 12-15,-3 3-12 0,3 2 0 0,-3-3 0 16,-3 4 0-16,0 2 0 0,-6 0 12 0,0 0 0 16,0 2 0-16,-3 3 0 0,-3-2 8 0,0 0 4 15,-3-1 1-15,0 3 0 0,0 1-13 0,3-4 11 16,0 3-11-16,3-5 10 0,-3 0 38 0,3 0 7 15,3-8 1-15,0 0 1 0,0 0-31 0,0 0-6 16,0 0-2-16,6-8 0 0,0 0-6 0,3 0 0 16,0-5-1-16,3 3 0 0,0-4-11 0,0 1 0 0,3 0 0 15,-4 0 8-15,1-1-8 0,-3 4 0 0,3-1 0 16,0 1 0-16,-3-4 0 0,0 4 0 0,0 2 0 0,0 0 0 16,0 0 0-16,3 3 0 0,-3-3 0 0,3 0 0 15,-1-3 0-15,4 3 0 0,-3-2 0 0,0 2 0 16,3 0 0-16,-3-3 0 0,3 1 0 0,3-1 0 15,-3 1-65 1,-1-1-12-16,1 0-3 0,-3 1-818 0,0 2-164 0</inkml:trace>
  <inkml:trace contextRef="#ctx0" brushRef="#br0" timeOffset="166112.53">6797 11531 460 0,'0'0'41'0,"0"0"-33"0,0 0-8 16,0 0 0-16,0 0 232 0,0 0 45 0,0 0 9 0,0 7 2 16,-3 1-86-16,0 3-17 0,-3 2-3 0,0 3-1 15,-2 3-85-15,-4 4-16 0,0 1-4 0,0 5-1 16,0-2-9-16,0 2-2 0,0 0 0 0,-3 3 0 15,3-3 0-15,-3 0 0 0,4-3 0 0,-4-2 0 16,3 0-64-16,3 3-27 0,0-6 2 0,0 3 0 16,0-6 25-16,3 1 0 0,0-1 0 0,0-2-8 15,3-5-95 1,0-4-18-16,3-1-4 0,0-6-1 0,3-3-187 0,0-5-38 16,-3-10-7-16,9-4-2 0</inkml:trace>
  <inkml:trace contextRef="#ctx0" brushRef="#br0" timeOffset="166401.07">6509 11565 1645 0,'-12'0'72'0,"9"0"16"0,-3 0-70 0,0 0-18 0,0 0 0 0,0 0 0 16,0-3 143-16,3 3 25 0,3 0 4 0,0 0 2 15,0 0-55-15,0 0-11 0,0 0-3 0,0 0 0 16,0 0-33-16,3-5-6 0,3 0-2 0,3-3 0 15,0 2-14-15,6 1-3 0,0-3-1 0,2 0 0 16,4 0-18-16,3 0-3 0,6 1-1 0,6-4 0 16,-4 0-8-16,7 1-3 0,0-1 0 0,-1 1 0 15,-2-1-25-15,0 0-6 0,-3-2-1 0,2 3 0 0,1-1 37 0,-3 3 7 16,-1 3 2-16,-2 0 0 0,-3 2-27 0,-3 0 0 16,-6 3 0-16,0 0 0 15,-4 0-61-15,1 3-15 0,-6 2-2 0,-3 3-1 16,0 3-213-16,-6-3-42 15</inkml:trace>
  <inkml:trace contextRef="#ctx0" brushRef="#br0" timeOffset="166947.81">6934 12046 1958 0,'0'0'43'0,"0"0"9"0,0 0 1 0,0 0 3 0,0 0-45 0,3-2-11 0,3-1 0 0,0 1 0 16,-3-4 53-16,6 4 9 0,-3-4 2 0,3 1 0 15,-3-3-52-15,0 3-12 0,6-3 0 0,0-3 0 16,-3 3 0-16,0 0 0 0,-1-2 0 0,1 2 0 16,-3-3 0-16,0 1 0 0,0-1 0 0,-3 1 0 15,3-1 0-15,-6 0 0 0,-3 1 0 0,-3-1 0 16,3 1 54-16,-6-1 8 0,0 0 2 0,-3 6 0 15,4 0-52-15,-4 2-12 0,0 3 0 0,0 3 0 16,-3 2 41-16,3 3 6 0,-3 3 1 0,0-1 0 16,3 4-26-16,-2-1-5 0,-1 0-1 0,3 0 0 15,-3 3 17-15,3-3 3 0,0 1 1 0,3 1 0 16,0 1-22-16,6-2-5 0,0-1-1 0,3 0 0 16,0 0-9-16,6 0 0 0,-3-5 0 0,6 0 0 0,0 0 0 15,0-5 0-15,3 0 8 0,0-3-8 0,3-3 0 16,0-5 8-16,-1 0-8 0,1-3 8 0,0 1-8 0,3-6 0 15,0 3 9-15,3-3-9 0,-6 0 0 16,2-3 0-16,1 4 0 0,0-4 0 0,0 3 0 0,-3 3 0 16,-6-3 0-16,0 6 0 0,3 2 0 0,-6 2 0 15,-6 4 0-15,0 2 0 0,3 0 0 0,-3 0 0 16,-3 10 0-16,-3 1 0 0,3 2 8 0,-6 3-8 16,0 0 8-16,3 2-8 0,0 1 16 0,-3-1 0 15,6 1-1-15,-3-3 0 0,3 2-15 0,3-5 9 16,3 1-9-16,0-6 8 0,0 2-8 0,3-4 0 15,3-4 0-15,3-2 0 0,0 0 0 0,0-5 0 16,0-6 0-16,2 1 0 16,1-6-136-16,0 0-28 0,3 0-7 0,3-2-593 0,-3-1-120 15</inkml:trace>
  <inkml:trace contextRef="#ctx0" brushRef="#br0" timeOffset="167416.47">7607 11261 1958 0,'-15'2'87'0,"15"-2"17"0,-3 6-83 0,-6-1-21 0,3 3 0 0,-3 0 0 16,3 0 156-16,0 0 28 0,-3 2 4 0,4 3 2 15,-4 1-97-15,0 2-19 0,0 2-4 0,3 3-1 16,-3 0-41-16,0 3-8 0,0-3-1 0,0 6-1 16,0-3-8-16,0 5-2 0,0 3 0 0,0-1 0 15,0 1 22-15,0 0 4 0,1 0 1 0,-1-1 0 16,0 1-79-16,0-6-16 0,3 1-4 0,0-1 0 15,0-7 103-15,0 2 20 0,0-5 4 0,3-3 1 0,0 0-52 0,3-5-12 16,0 3 0-16,3-6 0 0,-3-5 0 0,0 0 0 16,0 0 0-16,12-2 0 0,0-4 0 0,3-2 0 15,-3 0 0-15,5-2 0 0,-2-1-14 0,0 1-6 16,0-1 0-16,3-2-1 0,0 2 1 0,0 3 1 16,-3 0 0-16,-4 6 0 0,4-1-4 0,-3 3-1 15,0 0 0-15,-3 3 0 0,0-1 24 0,-6 4 0 16,0 2 0-16,0 2 0 0,-3-2 0 0,0 5 0 15,-3-2 8-15,0 0-8 0,-3 2 0 0,0 0 0 16,-3 0 0-16,0 0-11 0,0 1 23 0,-3-1 4 16,3 0 0-16,-2 0 1 0,2 3 0 0,-6-3 0 15,0 1 0-15,0-4 0 0,0 1 11 0,0 2 1 16,3-5 1-16,-6 3 0 0,4-6-30 0,-1 0 0 0,0-2 0 16,0 0 0-16,3-6 0 0,-3-2 0 0,3-1 0 15,0-4 0-15,3-1 0 0,3-2 0 0,3-3 0 0,1-3 0 31,2 4-45-31,2-4-15 0,1-2-4 0,3 0 0 0,3-3-134 16,3 3-27-16,0 0-6 0</inkml:trace>
  <inkml:trace contextRef="#ctx0" brushRef="#br0" timeOffset="167838.24">7690 11906 864 0,'3'3'76'0,"0"-3"-60"16,0 3-16-16,3-3 0 0,0 0 246 0,0 0 46 16,0 0 10-16,3 0 2 0,-3 0-192 0,3 0-39 15,-3 0-7-15,6 0-2 0,-6-3 0 0,3 3 0 16,0 0 0-16,-4 0 0 0,4 0-52 0,-3-3-12 16,-3 1 0-16,3-1 0 0,-3-2 0 0,3-1 13 15,-3 1-4-15,0-3-1 0,0 0 6 0,-3 0 1 16,0-2 0-16,0 2 0 0,-3 0 21 0,-3-3 4 15,0 3 0-15,0 0 1 0,-3 0-32 0,0 0-9 16,1 3 0-16,-1 0 0 0,-3 2 32 0,0 6 3 16,0 2 0-16,-3 3 0 0,0 3-5 0,-3 2-1 15,3 3 0-15,-2 2 0 0,2 1 7 0,0 2 0 16,6 0 1-16,3 0 0 0,0 1-8 0,3-4-1 16,0 3-1-16,3-2 0 0,3-1-37 0,0-2-7 0,3 0-2 15,3-3 0-15,3-2 19 0,3-3 0 0,2-6 0 16,1 1 0-16,3-6 12 0,-3-2 5 0,3-3 2 0,-3 0 0 31,0-5-74-31,-4 2-14 0,1-4-3 0,3-1-1 0,-6 0-88 16,3-3-18-16,3-2-3 0,0-3-1 0,-3 0-31 15,2-5-6-15,1 0-2 0,0-5-529 0</inkml:trace>
  <inkml:trace contextRef="#ctx0" brushRef="#br0" timeOffset="168056.94">8292 11240 2250 0,'0'0'49'0,"0"0"11"0,0 0 1 0,-3 5 3 0,0 8-52 0,-3-2-12 15,-3-1 0-15,-3 6 0 0,0 3 92 0,-3 2 15 16,-6 0 3-16,3 5 1 0,-2 1-38 0,-1-3-7 16,-3 5-2-16,6 3 0 0,3-3-15 0,0 2-3 15,0 6-1-15,-2 3 0 0,5 0-21 0,0-1-4 16,0 1 0-16,0 0-1 0,0-6-19 0,6 1 0 16,0-6 0-16,3 0 0 0,0-3 0 0,3-5 0 15,6-2 0-15,0 0 0 0,0-6 0 0,0-5 0 16,3 0 0-16,3-6 0 15,0-4-106-15,3-1-25 0,-1-5-5 0,4-5 0 16,3 2-116-16,3-7-22 0,-3-3-5 0,0-1-604 0</inkml:trace>
  <inkml:trace contextRef="#ctx0" brushRef="#br0" timeOffset="168291.26">8533 11253 2253 0,'0'0'49'0,"0"0"11"0,0 5 1 0,0 6 3 0,-3-1-51 0,0 3-13 0,-6 1 0 0,-3 4 0 15,-3 1 121-15,3 2 22 0,-3 3 4 0,-3-3 1 16,3 3-66-16,1 2-13 0,-1-2-2 0,3 2-1 16,-3 1-30-16,3 2-5 0,-3 3-2 0,3-1 0 15,-3 6-5-15,3-2-2 0,-2-1 0 0,-1 3 0 16,3-2-8-16,0-1-2 0,-3-2 0 0,6-3 0 16,0-3-12-16,3 1 0 0,0-3 8 0,3-3-8 15,3-5 0-15,3 2 0 0,0-7 0 0,3-1 0 16,0-4-10-16,3-1-5 0,0-5-1 0,3-3 0 15,3-2-184-15,-3-3-38 0,3-2-7 16</inkml:trace>
  <inkml:trace contextRef="#ctx0" brushRef="#br0" timeOffset="168603.69">8542 11890 460 0,'0'0'41'0,"0"0"-33"15,0 0-8-15,0 0 0 0,0 0 363 0,0 0 70 16,0 0 15-16,0 0 2 0,0 0-258 0,6-5-51 15,2 0-10-15,1 0-3 0,0-3-64 0,0 2-12 16,0-2-4-16,0 3 0 0,0-3-28 0,3 0-7 16,0 0-1-16,-3 0 0 0,-3-2-12 0,0 2 0 15,0-3 8-15,0 1-8 0,-3-1 0 0,-3 0 8 16,3 4-8-16,-6-4 0 0,0 3 9 0,0 0-9 16,-3 0 8-16,0 3-8 0,-3 5 8 0,3 0-8 0,-6 2 0 0,0 6 8 15,-3 0 32-15,0 6 7 0,3-1 1 0,3 3 0 16,-2 2 12-16,-4 1 4 0,3 2 0 0,0 0 0 15,3 0-32-15,0 0-7 0,0 1-1 0,3-1 0 16,0 0-4-16,6 0 0 0,-3-2-1 0,3-1 0 16,0 1-11-16,3-1-8 0,3 1 9 0,3-6-9 15,0 0 0-15,0 0 0 0,0-5 0 0,6-2 0 16,0-1-236-16,-1-5-46 16</inkml:trace>
  <inkml:trace contextRef="#ctx0" brushRef="#br0" timeOffset="172313.8">9887 11885 363 0,'0'0'16'0,"0"0"4"0,0 0-20 0,0 0 0 0,0 0 0 0,0 0 0 15,0 0 68-15,0 0 9 0,0 0 3 0,0 0 0 16,0 0-32-16,-6 5-5 0,6-5-2 0,-3 8 0 16,0-2-6-16,0-1-2 0,3-5 0 0,-3 8 0 0,0-3-25 0,0 3-8 15,3-8 0-15,0 8 0 0,-3-3 22 0,3 3 1 16,0-2 0-16,-3 1 0 0,3-1-6 0,0 2-1 16,-3-3 0-16,3 0 0 0,0 3 0 0,0 0 0 15,0-3 0-15,0 3 0 0,0 3-7 0,3-3-1 16,-3-3-8-16,0 3 12 0,3 3 5 0,-3-3 1 15,0 0 0-15,0 0 0 0,0-1 2 0,0 4 0 16,0-3 0-16,0 0 0 0,0 0 1 0,0 2 1 16,0-2 0-16,-3 3 0 0,3 2-7 0,-3-2-2 15,0 2 0-15,0-2 0 0,-3 2-4 0,0 0-1 16,0 0 0-16,3 3 0 0,1-3-8 0,-1-2 12 0,3 2-12 16,0 0 12-16,0-2-12 0,0 0 8 0,0-1-8 0,0-2 8 15,3 3 15-15,-1-1 2 0,-2-2 1 0,3 0 0 16,-3 3-26-16,3-1-14 0,-3-2 2 0,0 3 0 15,0-1 12-15,0 1 10 0,0 0-2 0,0 2 0 16,0-3-8-16,-3 4 0 0,3 2 0 0,-3-3 0 16,3 0 0-16,-2 0 0 0,-1 0 0 0,3 1 0 15,-3-1 0-15,3 0 0 0,0 3 0 0,-3-5 0 16,3 2 0-16,0 0 0 0,0 0 0 0,0 0 0 16,0-2 0-16,-3 2 0 0,0-2 0 0,3 2 8 15,0-2-8-15,0 2 0 0,-3-2 0 0,3 2-11 16,-3-3 11-16,0 1 0 0,3-1 8 0,-3-2-8 15,3 3 0-15,0 0 0 0,0-1 0 0,0 1 0 16,0-1 0-16,0 4 14 0,3-6-3 0,-3 2-1 0,3 3-10 16,-3-2 0-16,3 2 0 0,-3 0 0 0,0 1 0 15,0 1 0-15,0-1 0 0,0-1 0 0,0 0 0 0,-3 3 8 16,3-3-8-16,-3 0 0 0,3 3 0 0,0-2 8 16,0-4-8-16,0 3 0 0,0 1 0 0,3-1 0 15,0 0 0-15,-3 0 0 0,-3-2 8 0,3 2-8 16,3 0 8-16,0 1-8 0,-3 1 8 0,3-1-8 15,0-1 0-15,0 0 8 0,0 3-8 0,-3-3 0 16,3 3 0-16,-1 0 8 0,1 0-8 0,0 0 12 16,0 2-12-16,-3-2 12 0,0 0-12 0,3 3 0 15,-3-1 0-15,0 1 0 0,0-1 0 0,0 3 0 0,0-2 0 16,0 5 8-16,-3-3-8 0,3 0 0 0,0 0 0 16,3 0 0-16,-3 0 0 0,0 1 0 0,3-4 0 15,-3 1 0-15,3-1 0 0,0 3 0 0,-3-2 0 16,3 2 0-16,0 0 0 0,0 0 8 0,-3-2-8 0,3 2 0 15,-3 0 0-15,0 3 8 0,3-3-8 0,-3 3 0 16,0-3 0-16,3 3 8 0,0-3-8 0,-3 0 0 16,3-2 0-16,-3 2 0 0,0 0 0 0,3 0 0 15,0-2 0-15,0 2 0 0,0-2 8 0,0 2-8 16,-3 0 0-16,3 3 0 0,0 0 0 0,3-1 0 16,-6-2 0-16,3 1 0 0,3-1 0 0,-6 0 0 15,3 5 0-15,-3-4 0 0,3 1 0 0,0 1 8 16,-3-3-8-16,0 3 8 0,0-5-8 0,0 5 8 15,0-6-8-15,0 6-14 0,0-3 3 0,-3 0 1 16,3 3 10-16,0 0 11 0,-3 0-3 0,0-1 0 0,0-1-8 16,0 1 8-16,3-1-8 0,-3 1 8 0,0-1-8 0,3-1 0 15,-3 3 0-15,3-6 0 0,-3 3 0 0,3 0 0 16,0 1-9-16,0-4 9 0,0 3 0 0,0-2 0 16,3-1 0-16,-3 3 9 0,0 1-9 0,0-1 0 15,0 3 0-15,3-3-11 0,0 0 11 0,-3 0 0 16,-3 0 8-16,3 0-8 0,0 1 0 0,3 1 0 15,-3-1 0-15,0-1 0 0,0 0 0 0,0-3 0 16,0 1 0-16,3-3 0 0,-3 2 18 0,3-2-1 16,0 0 0-16,-3 3 0 0,3-1-17 0,-3-2 8 15,3 0-8-15,0 0 0 0,-3 2 0 0,0 3 0 16,-3-2 0-16,3 0 0 0,0 2 0 0,3 0 0 0,-3-3 0 16,3 1 0-16,0 5 0 0,-3-3 0 0,3 0 0 15,0 0 0-15,-3 3 0 0,0-3 0 0,0-2 0 16,0 2 0-16,0 0 0 0,0 0-9 0,0-2 9 0,0 2-12 15,-3-5 12-15,3 5 0 0,0-3 0 0,0 1 0 16,-3 0 0-16,3-1 0 0,3 1 0 0,-3-4 0 16,0 1 0-16,0-2 0 0,0 1 0 0,-3 4 0 15,6-6 8-15,-3 3-8 0,0 3 10 0,0-6-10 16,0 3 12-16,3 0-3 0,-3-3-1 0,0 0 0 16,-3 3-8-16,3 0 0 0,0-3 0 0,0 3 0 15,0 0 0-15,0-3-11 0,3 0 11 0,-3 0-8 16,3 1 8-16,0-4 9 0,0 3-1 0,0-2-8 15,3-6 0-15,0 3-14 0,2-2 1 0,1-1-786 16</inkml:trace>
  <inkml:trace contextRef="#ctx0" brushRef="#br0" timeOffset="173297.94">9923 11856 403 0,'0'0'36'0,"0"0"-36"0,0-3 0 0,0 3 0 15,0 0 68-15,0 0 8 0,0-5 0 0,0 5 1 16,6-3-53-16,-3-2-12 0,3 2-1 0,-3-2-1 16,6 3 27-16,-4-4 6 0,4 6 1 0,0-2 0 15,3-1 16-15,0 0 3 0,3 3 1 0,0-2 0 16,0 2-32-16,0-3-7 0,3 3-1 0,2 0 0 16,-2-5 20-16,3 5 3 0,-3-3 1 0,6 0 0 15,0-2-26-15,-1 2-5 0,4 1-1 0,0-1 0 16,0-2 4-16,3 2 0 0,-1 1 0 0,4 2 0 15,0 0 0-15,2 0 0 0,-2 0 0 0,0 0 0 16,0 0-20-16,-1 0 0 0,1 0 0 0,0-3 0 16,3 3 0-16,-1-3 0 0,-2 3 0 0,0-2-9 15,3-1 9-15,-1 3 0 0,4 0 0 0,0-3 0 0,-4 3 0 16,1 0 0-16,0 0 0 0,3 0 0 0,-1-2 0 16,1 2 11-16,0 0-3 0,2 0 0 0,-2 2-8 15,3 1 0-15,-4 0-12 0,1-1 12 0,-6-2 0 0,3 3 8 16,-4-3 2-16,7 0 0 0,-3 0-10 0,2 0 0 15,-5-3 0-15,3 3 0 0,-6 0 0 0,2 3 0 16,-2-3 0-16,0 3-11 0,-6-1 11 0,-1-2 0 16,1 3 0-16,-6 0-8 0,0-1 8 0,0 1 0 15,-3-1 0-15,0-2 0 0,-3 3 8 0,2 0-8 16,-2-3 10-16,3 0-10 0,-3 2 8 0,0-2-8 16,0 0 0-16,0 0 0 0,0 0 0 0,0 0 0 15,-3 0 0-15,2 3 0 0,-2-3 0 0,0 3 0 16,0-3 0-16,0 2 0 0,-3-2-9 0,0 3-8 0,3 0-2 15,-3-1 0 1,-6-2-55-16,6 3-11 0,0-3-3 0</inkml:trace>
  <inkml:trace contextRef="#ctx0" brushRef="#br0" timeOffset="174063.39">12262 11800 172 0,'0'0'16'0,"0"0"-16"0,6 0 0 0,3 0 0 16,-3 0 85-16,3 0 15 0,3-2 2 0,0 2 1 15,-3-3-48-15,3 3-10 0,3-3-1 0,-3 1-1 16,-1-1 11-16,4 3 2 0,-3-5 1 0,3 2 0 16,-3 3-25-16,0-2-4 0,-3-1-2 0,3 0 0 15,3 1-3-15,0-1-1 0,-4 3 0 0,7-3 0 16,3 1-14-16,-3-1-8 0,6 0 8 0,-3 1-8 16,-1-1 8-16,1 1-8 0,0 2 10 0,3-3-10 15,0 3 14-15,0 0-3 0,-4-3-1 0,4 3 0 0,0-2-2 0,-3-1 0 16,3 0 0-16,2 3 0 0,-2-2-8 0,6-1 8 15,0-2-8-15,6 2 8 0,-4-2-8 0,1 2 10 16,-3-2-10-16,-3 2 10 0,-1 1-10 0,1 2 0 16,3-3 0-16,-6 3 0 0,0-3 0 0,-4 3 0 15,1-2 0-15,-3 2 0 0,0-3 0 0,-3 3 0 16,0 0 0-16,0 0 0 0,-1-3 0 0,-2 3 0 16,6-2 0-16,-6-1 0 0,0 3 0 0,-3 0 0 15,6-3 8-15,-3 3-8 0,-3 0 0 0,-3 0 12 16,3 0-12-16,-3 0 12 0,-4 3-12 0,-2-3 0 15,0 0 0-15,0 0 0 0,6 3 0 0,-6-3-14 0,0 0 3 16,0 0-349-16,0 0-69 16</inkml:trace>
  <inkml:trace contextRef="#ctx0" brushRef="#br0" timeOffset="175641.45">13518 11763 57 0,'0'0'0'15,"0"0"0"-15,0 0 0 0,-3 8 0 0,3-2 0 0,-3 2 0 0,0-1 90 0,3 1 13 16,-2 0 2-16,2 0 1 0,-3 0-68 0,0 0-14 15,3 3-2-15,0-3-1 0,-3 5-5 0,3-5 0 16,0 2-1-16,0 1 0 0,0 0 11 0,0 2 2 16,0 0 1-16,0-2 0 0,3 2 8 0,-3-5 2 15,6 5 0-15,-6-5 0 0,2 3-6 0,1 2-1 16,0-5 0-16,0 5 0 0,3-2-8 0,-3-1-3 16,-3 1 0-16,3 2 0 0,0 0-6 0,0 0-2 15,-3 1 0-15,0-4 0 0,0 3-1 0,0 3-1 16,0-2 0-16,0 1 0 0,-3-1-11 0,0-1 0 15,3 3 0-15,-3 0 0 0,3 0 0 0,-3-1 0 0,-3 1 8 16,3-3-8-16,0 3 11 0,0 0-3 0,3 0-8 16,-2-3 12-16,-1 3-12 0,0 0 0 0,0-3 0 15,0 3 0-15,-3-3 17 0,6 3-2 0,-3-2-1 0,0 1 0 16,0 1 2-16,0 0 0 0,0 0 0 0,3-3 0 16,-6 0-5-16,3 3-1 0,3-2 0 0,-3 1 0 15,3 1 2-15,-3 0 0 0,0 0 0 0,0 3 0 16,3-4-12-16,-3 4 0 0,3-3 0 0,-3 0 8 15,3 0-8-15,-3 0 10 0,3-3-10 0,-3 3 10 16,0-1-10-16,3 1 12 0,-3 0-12 0,3 0 12 16,0-3-12-16,0 3 0 0,0 0-10 0,0-3 10 15,-3 3 0-15,3 0 0 0,0-3 0 0,0 1 0 16,0 1 0-16,0-1 0 0,0 2 0 0,3-3 0 16,-3 3 0-16,0-1 0 0,0 1 0 0,3-2 0 15,-3 1 9-15,0 1-9 0,0-2 0 0,3 1 9 0,0-1-9 16,-3 2 0-16,0-3 0 0,3 3 0 0,-3-3 0 0,3 3 0 15,-3-3 0-15,0 3 8 0,0 0-8 0,0 0 0 16,0-3 0-16,0 5 0 0,0-4 0 0,-3 1 0 16,6 1 0-16,-6 0 0 0,3-3 0 0,0 3 0 15,0 0 8-15,0 0-8 0,-3 3 8 0,3-4-8 16,-3 4 0-16,3 0 8 0,0 2 0 0,0-5 0 16,-3 2 0-16,3 1 0 0,0-1-8 0,0 1 12 15,0-3-12-15,0 2 12 0,0 1-1 0,3-4 0 16,0 4 0-16,0-1 0 0,0 1-11 0,0-3 8 15,0 2-8-15,0 1 8 0,0-3-8 0,3 2 8 16,-3 1-8-16,0-1 8 0,0-2-8 0,-3 3 0 0,3-1 0 16,0 1 0-16,0 2 0 0,-3-3 0 0,0 1 0 0,0 2 8 15,3-2-8-15,-3-3 0 0,0 2 0 0,3 1 0 16,0-1 0-16,0 1 0 0,0-3 0 0,0 2 0 16,0 1 0-16,-1-1 0 0,4 1 0 0,-3-1 0 15,0 3 0-15,0 0 0 0,3 1 0 0,-3-4 0 16,3 1 0-16,-3-1 0 0,3 1 0 0,-3-1 0 15,3 1 0-15,-3 2 0 0,0-3 0 0,0 1 0 16,0-3 12-16,0 2-4 0,0 1 0 0,0-3 0 16,-3 0-8-16,3-1 0 0,3 4 0 0,-3-3 8 15,0 0-8-15,0 2-11 0,0-2 3 0,0 3 0 16,0-1 8-16,0 1 0 0,0-1 0 0,0-2 0 16,0 3 0-16,-3-3 0 0,0 2 0 0,3 1 0 15,-3-4 0-15,0 4 0 0,0-3 0 0,0 0 0 16,3 2 11-16,0-2-3 0,-3 0 0 0,3 0 0 0,-3 0-8 15,0 0 12-15,0-3-12 0,3 3 12 0,-3 0-12 16,0-1 8-16,0 1-8 0,0 0 8 0,0-3-8 0,0 3 0 16,0 0 0-16,3 0 0 0,-3 0 0 0,0 0 0 15,0 0 8-15,-3-3-8 0,3 0 9 0,0 0-9 16,0 1 10-16,0-1-10 0,-3 0 0 0,3 0 0 16,0 3 0-16,0-3 0 0,0 1 0 0,-3-1 0 15,3 3 0-15,0-3 0 0,-3 0 0 0,0 0 0 16,0-2 0-16,3 2-10 0,0 0 10 0,-3 1 0 15,0-1 0-15,3 0 0 0,-3 0 0 0,3 1 8 16,0-1-8-16,0 0 8 0,-3 0-8 0,3 1 0 16,0-1 0-16,0 0 0 0,0 0 0 0,0 0 0 0,0 1-11 15,0 2 11-15,3-1 0 0,0-1 0 0,-3 2 0 0,0-1 0 16,0 1 0-16,0 3 0 0,3-3 0 16,-3 0 0-16,0-1 0 0,0 1 0 0,0 0 0 0,0 0 10 15,0 3-10-15,0-6 0 0,3 3 0 0,-3-3 0 16,0 0 0-16,0 3 0 0,0-3 0 0,-3 0 0 15,3 3 0-15,-3-2 0 0,3-1 0 0,0 3 0 16,0-3 0-16,0 3 0 0,0-3 0 0,0 0 0 16,0 3 0-16,3-3 0 0,0 3 0 0,-3-3 0 15,0 1 0-15,3 2 0 0,-3-3 0 0,0 3 0 16,0 0 0-16,0-3 0 0,0 0 0 0,0 3 0 16,0-3 8-16,0 0 0 0,0 1 0 0,0-1 0 15,0 0-8-15,0-2 0 0,0 2 0 0,0 0 0 16,3-2 0-16,0-1 0 0,-3 1 0 0,0-1 0 0,3 1 0 15,-3-3 0-15,3 2 0 0,-3-2 0 0,0 3 0 0,0 0 0 16,0-3 0-16,0 2 0 0,0-2 0 0,0 3 0 16,0-3 0-16,0 2 0 0,0-2 0 15,0 0 12-15,0 0-4 0,0 3 0 0,0-4-8 0,0 1 0 16,0 0 0-16,0 0-11 0,0-8 11 0,3 8 0 16,-3-2 8-16,2 1-8 0,-2-7 12 0,0 6-3 15,0 2 0-15,0 0 0 0,3-3-9 0,-3 3 0 16,0-3 0-16,0 3 0 0,0 0 0 0,3 3 0 15,-3-6 0-15,3 5 0 0,-6-2 0 0,3 0 0 16,0 3 0-16,0-3 0 0,0 0 20 0,0 0-2 16,0-8 0-16,0 8 0 0,0-3-18 0,0 3 0 0,0-8 0 0,3 5 0 15,-3-5 0-15,3 8 0 0,-3 0 0 0,0-8 0 16,3 5 0-16,-3-5 0 0,0 0 0 0,3 8 0 16,0-2 13-16,-3-6-4 0,3 5-1 0,-3-5 0 31,0 8-105-31,0-8-22 0</inkml:trace>
  <inkml:trace contextRef="#ctx0" brushRef="#br0" timeOffset="176692.37">13584 16854 522 0,'0'0'23'0,"0"0"5"0,0 0-28 0,0 0 0 0,0 0 0 0,0 0 0 0,-6 0 86 0,6 0 12 16,-6 3 2-16,6-3 1 0,-6 2-32 0,6-2-6 16,0 0-2-16,-6 3 0 0,6-3-33 0,0 0-6 15,0 0-2-15,0 0 0 0,0 0-3 0,0 0-1 16,0 0 0-16,0 0 0 0,0 0 9 0,0 0 2 16,-3 3 0-16,3-3 0 0,-9 0-15 0,6 2-2 15,3-2-1-15,-9 0 0 0,0 3-9 0,-3-1 8 16,4 1-8-16,-4-3 8 0,0 0 0 0,-3 3 0 15,0-1 0-15,0 1 0 0,-3 0 4 0,0-3 0 16,0 0 0-16,1 0 0 0,-1 0-2 0,-3 0 0 16,0-3 0-16,3 3 0 0,-3 0 10 0,-2-3 1 15,2 3 1-15,0-2 0 0,0 2-13 0,0-3-9 0,3 3 12 16,-5 0-12-16,2-3 15 0,0 1-4 0,-3 2-1 16,0-3 0-16,0 3 7 0,1-2 2 0,2 2 0 15,-3-3 0-15,-3 3 7 0,3 0 2 0,1 0 0 0,-4 3 0 16,-3-3-28-16,0 0 0 0,-2 2 8 0,-1-2-8 15,0 0 0-15,3 3 12 0,-5-1-12 0,5 1 12 16,3-3 0-16,3 3 0 0,-3-3 0 0,7-3 0 16,-4 3 9-16,3 3 3 0,0-3 0 0,-3 2 0 15,-6-2-2-15,1 0 0 0,2 3 0 0,-3 0 0 16,0-3-11-16,-2 2-3 0,2 1 0 0,-3-3 0 16,0 3-8-16,4-3 0 0,2 2 9 0,-3 1-9 15,3 0 11-15,-2-1-3 0,-1-2 0 0,0 3 0 16,0 0-8-16,-2-1 10 0,-1-2-10 0,0 3 10 15,3-3 2-15,0 0 0 0,1 0 0 0,-1 2 0 16,0-4-12-16,6 2 0 0,1 0 0 0,-1 0 0 0,3 0 8 16,0-3-8-16,-3 3 0 0,3 0 8 0,-2 0-8 15,-4 0 0-15,0-2 0 0,3 2 8 0,-3 2-8 16,1-2 0-16,2 0 0 0,-3 0 8 0,0 0-8 0,0 0 0 16,1 0 0-16,2 3 0 0,0-3 0 0,0 2 0 15,3-4 0-15,-2 2 0 0,2 2 0 0,0-2 0 16,-3 0 0-16,0 0 0 0,-2 0 0 0,2 0 0 15,-3 3 0-15,3-3 0 0,0 0 0 0,-3 3 0 16,7-1 0-16,-4 1 0 0,0-3 0 0,3 0 0 16,0 0 0-16,1 0 0 0,-1 0 0 0,3 3 0 15,0-3 0-15,0 0 0 0,0 0 0 0,3 2 0 16,-2-2 0-16,2 0 0 0,0 0 0 0,-3 0 0 16,0 0 0-16,0 0 0 0,0 0 0 0,3 0 0 0,1 0 8 0,-4 0-8 15,0-2 0-15,3 2 0 0,0 2 0 0,0-2 0 16,3 0 0-16,0 0 0 0,0 0 0 15,1 3 0-15,2 0 0 0,-3-3 0 0,0 0 0 0,0 0 0 16,0 0 0-16,3 0 0 0,0 2 0 0,-3-2 0 16,3 0 0-16,-3 0 0 0,6 0 0 0,-2 0 0 15,-1 0 0-15,3-2 0 0,-3-1 0 0,0 0 8 16,0 3-8-16,0-2 0 0,0 2 0 0,0 0 0 16,0-3 0-16,0 3 0 0,3 0 0 0,-3 0 0 15,0 0 0-15,3 0 0 0,-3 0 0 0,4 0 0 0,-4 0 0 0,3 0 0 16,0 0 0-16,0 0 0 0,0 3 0 0,0-1 0 15,-3-2 0-15,3 0 0 0,0 0 0 0,3 0 0 16,0 0 0-16,-3 0 0 0,0 0 0 0,0 0 0 16,3 0 0-16,-3 0 0 0,3-2 0 0,-3 2 0 15,0-3 0-15,0 3 0 0,6 0 0 0,0 0 0 16,-6 0 0-16,6 0 0 0,-8 0 0 0,2-3 0 16,0 3 0-16,6 0 0 0,-3 0 0 0,3 0 8 0,-6 0-8 15,6 0 0-15,-6-2 0 0,6 2 8 0,0 0-8 16,0 0 0-16,0 0 0 0,-6-3 0 0,6 3 0 0,0 0 0 15,-3 0-12-15,3 0-7 0,0 0-1 0,0 0-1 32,0 0-111-32,0 0-23 0,0 0-4 0,0 0-633 0</inkml:trace>
  <inkml:trace contextRef="#ctx0" brushRef="#br0" timeOffset="177160.81">9929 16380 403 0,'0'0'36'0,"0"0"-36"16,0 0 0-16,0 0 0 0,0 0 66 0,0 0 6 15,0 0 2-15,0 0 0 0,0 0-39 0,0 0-8 16,0 0-2-16,0 0 0 0,0 0 35 0,0 0 6 16,0 0 2-16,0 0 0 0,0 0-13 0,0 6-3 0,0 2 0 15,-3 0 0-15,0-1-3 0,3 1-1 16,-3 3 0-16,0 0 0 0,3 2-16 0,0 0-3 0,-3 0-1 0,3 6 0 15,0-1 6-15,0 1 1 0,0-1 0 0,0 4 0 16,0-4-18-16,0 3-3 0,-3 0-1 16,3-2 0-16,0 2-1 0,0 0 0 0,3-2 0 0,-3-1 0 15,3-2-12-15,-3 0 0 0,0 0 0 0,3-3 0 16,-6 0 0-16,6 1 0 0,-3-1 0 0,3-3 0 16,-3-2 12-16,3 0 0 0,-3 0 0 0,0 0 0 15,3-3 7-15,-3 1 1 0,0-6 0 0,0 5 0 16,0 0-20-16,0-5 0 0,-3 6 0 0,0-1-795 15</inkml:trace>
  <inkml:trace contextRef="#ctx0" brushRef="#br0" timeOffset="186098.27">10354 12105 1148 0,'0'0'51'0,"0"0"10"0,0 0-49 0,0 2-12 0,-6 1 0 0,3 2 0 16,0 1 115-16,-3 2 20 0,4-3 4 0,-4 3 1 15,6 0-43-15,-6 2-8 0,3 1-1 0,0 2-1 16,-3 0-27-16,0 1-6 0,-3-1-1 0,3 0 0 15,0 0-35-15,0 3-7 0,-3-5-2 0,3 2 0 16,6-3-9-16,-6 1 0 0,3 0 0 0,0-6 0 0,0 3 0 0,3-8-12 16,0 0 2-16,0 0-634 15,0 0-126-15</inkml:trace>
  <inkml:trace contextRef="#ctx0" brushRef="#br0" timeOffset="186551.34">10122 12084 288 0,'0'0'25'0,"0"0"-25"16,-3-3 0-16,0-2 0 0,3 5 271 0,-3-6 49 16,0-2 9-16,3 3 3 0,-3-3-167 0,0 3-33 15,3-3-6-15,3 0-2 0,-3 0-36 0,3 0-8 16,0 0-2-16,3-2 0 0,0 2-19 0,0-3-4 0,3 0-1 0,-3 1 0 15,3-1-12-15,0 3-2 0,3-5-1 0,3 5 0 16,-3-2-11-16,2-1-3 0,4-2 0 0,0 2 0 16,3 1-1-16,0 2-1 0,6 0 0 0,-1 0 0 15,1 3-23-15,3-1-12 0,-3 6 2 0,0 0 0 16,-4 0 10-16,1 0 0 0,-3 6 0 0,0-4 0 16,-3 3 0-16,-3 1 0 0,2-1 0 0,-5 0 0 15,0 1 0-15,0 2 0 0,-3 0 0 0,0-1 0 16,0 1 0-16,-3 0 0 0,-3 0 0 0,0 3 8 15,-3-1 4-15,-3 1 0 0,3 0 1 0,-3 2 0 16,0 0-13-16,-3 3 9 0,0-3-9 0,0 3 8 16,-3-3-8-16,0 0 0 0,0 1 0 0,-3-1 0 0,0 0 8 15,1-2-8-15,-1-3 0 0,0 2 8 0,-3-2-8 16,0 0 10-16,3-3-10 0,0-2 10 0,-3 0-10 16,3-3 10-16,3 0-10 0,-2 0 10 0,2 0-10 0,3 0 0 15,0 0 0-15,0 0 8 16,6 0-64-16,0 0-14 0,0 0-2 0,0 0-1 15,3 5-110-15,0 0-21 0,0 1-5 0</inkml:trace>
  <inkml:trace contextRef="#ctx0" brushRef="#br0" timeOffset="187152.95">10637 12269 1267 0,'0'0'28'0,"0"0"5"0,3 8 2 0,-3-8 1 0,-3 5-36 0,3 0 0 0,0-5 0 0,0 0 0 16,-3 3 87-16,3-3 10 0,3 5 3 0,-3-5 0 15,0 0-34-15,0 0-6 0,0 0-2 0,0 0 0 16,6 5-4-16,3-5-1 0,-9 0 0 0,6-5 0 16,3 3-18-16,-3-4-4 0,0 1-1 0,0 0 0 15,0-3-14-15,-3 0-2 0,6-3-1 0,-3 3 0 16,-3 0-13-16,2-2 0 0,-2-1 8 0,0 1-8 15,0 2 9-15,0 0-1 0,-3-3 0 0,-3 1 0 16,0 2 9-16,0 0 2 0,0-3 0 0,-2 3 0 16,-1 3 4-16,0 0 1 0,0 2 0 0,0 0 0 0,-3 3 12 15,0 3 2-15,0 0 1 0,-3 5 0 0,0-3-14 16,-3 3-2-16,3 0-1 0,0 0 0 0,-2 2-2 0,-1-2 0 16,3 3 0-16,0-1 0 0,0 1-4 15,0-1-2-15,0 1 0 0,3 2 0 0,0-5-14 0,3 5 11 16,-3-2-11-16,6 0 10 0,0-1-10 0,3-2 0 15,0 3 0-15,6-3 0 0,-3-3 0 0,6 3 0 16,-3-3 0-16,6 0 0 0,-3-2 0 0,3 0 0 16,0-3 0-16,3 2 0 0,0-4 0 0,-3-1 0 15,2-5 0-15,4 3 0 0,-3-3-16 0,0 0-6 16,0-3-1-16,0 3 0 0,0-5 23 0,-3 3 0 16,0-1 8-16,-4 1-8 0,-2 2 0 0,3 0 0 15,-3-3 0-15,0 6-11 0,-6-1 11 0,3 1 0 16,-3 0 0-16,0 5 0 0,0 0 0 0,0 0 0 15,0 0 0-15,0 0 0 0,0 0 0 0,0 0 0 16,0 0 0-16,0 0 0 0,0 0 0 0,0 0 0 0,-6 8 0 16,3 0 0-16,-3-3 0 0,3 3 0 0,-3 0 0 15,3 0 0-15,0 0 0 0,0 0 0 0,3 0 0 0,-2-3 0 16,-1 3 21-16,6-3 7 0,-3-5 0 0,2 8 1 16,-2-8-46-1,3 5-10-15,0 1-1 0,3-4-1 0,0 1-79 16,0 0-16-1,0-6-4-15,0 0-580 0,3 1-116 0</inkml:trace>
  <inkml:trace contextRef="#ctx0" brushRef="#br0" timeOffset="187465.49">10854 12163 1710 0,'0'0'37'0,"0"0"8"0,0 0 2 0,0 0 1 0,0 0-38 0,0 0-10 0,0 0 0 0,0 0 0 15,0 0 94-15,0 0 17 0,6 3 3 0,-6-3 1 16,6 5-43-16,-3-3-9 0,-3-2-2 0,3 8 0 15,0-2-25-15,0 2-4 0,0 0-2 0,-3 0 0 16,0-3 1-16,0 5 0 0,-3-2 0 0,0 3 0 16,0-3 1-16,3 2 0 0,-6-4 0 0,3 2 0 15,3 0-8-15,-3 0-2 0,0-3 0 0,3-5 0 16,0 0-10-16,0 0-1 0,-3 5-1 0,3-5 0 16,0 0-10-16,0 0 10 0,0 0-10 0,0 0 10 15,0 0-10-15,9-5 12 0,-3 0-12 0,0-1 12 16,3-2-12-16,-3 0 0 0,0 0 0 0,3 1 8 15,0-4-8-15,0 0 0 0,-3 3 0 0,3-2 0 0,-3 2 0 0,3 0 0 16,-3 0 0-16,0 3 0 0,-1 2 0 0,1-2 0 16,0 2 0-16,0-2 0 15,0 2-93-15,-3 1-18 0,6-1-3 0,-3 0-658 16,0 3-131-16</inkml:trace>
  <inkml:trace contextRef="#ctx0" brushRef="#br0" timeOffset="188512.02">11194 12226 288 0,'0'0'25'0,"0"0"-25"16,0 0 0-16,0 0 0 0,0 0 321 0,0 0 59 16,0 0 12-16,0 0 3 0,0 0-233 0,0 0-46 0,0 0-10 0,0 0-2 15,0 0-61-15,0 0-13 0,3-2-2 0,3 2-1 16,0-3-14-16,3 0-2 0,-6 1-1 0,5-1 0 15,-2-2-10-15,0 0-11 0,0-1 3 0,-3-2 0 16,0 3 18-16,0-3 4 0,0 0 1 0,0-2 0 16,0 2-15-16,0 0 9 0,-3-3-9 0,3 6 8 15,-3-3 4-15,0 0 0 0,-3-3 0 0,3 3 0 16,-3 3 6-16,0 0 2 0,3 5 0 0,0 0 0 16,0 0 9-16,-6-3 3 0,-6 3 0 0,3 3 0 15,0 2-17-15,-2 3-3 0,-4 0-1 0,0 3 0 16,3 2 9-16,-3 0 1 0,0 0 1 0,0-2 0 15,3 2-8-15,0 0-2 0,4-2 0 0,-4 2 0 16,3-2 23-16,0 2 4 0,3-2 1 0,0-1 0 0,0 1-28 16,3-1-4-16,0-2-8 0,3 0 11 0,0 0 5 0,3-3 2 15,-3-5 0-15,3 6 0 0,6 2-27 0,-9-8-6 16,9 2-1-16,3-2 0 0,0 0 16 0,2-2 0 16,-2-1 9-16,0-2-9 0,3-1 15 0,0-2-3 15,3-2-1-15,-3 2 0 0,3-5-11 0,-6 2 0 16,-1 1 0-16,1-4 0 0,-3 4 0 0,0-3 0 15,0-1 0-15,0 4 0 0,-3-1-9 0,-3 1-4 16,3 2-1-16,0 0 0 0,-6 2 14 0,0 6 0 16,0 0 0-16,0 0 0 0,0 0 0 0,0 0 0 15,-3-2 0-15,-3 4 0 0,3 1 0 0,0 2 0 16,-3 1 0-16,0 2 0 0,3-1 11 0,-3 1 1 16,6 3 1-16,-6 0 0 0,0-3-13 0,0-1 0 15,3 4 0-15,0 2 0 0,-3-5 0 0,0 3 0 16,6-3 0-16,0 2 0 0,0-2 0 0,0 0 0 0,3-3 0 15,0 1 0-15,0-1 0 0,-3-5 0 0,0 0 0 16,6 3 0-16,0-1 0 0,3-2 0 0,0 0 0 16,0-2 0-16,0-4 0 0,6-2 0 0,0 1 0 15,-3-4 0-15,3 0 0 0,-1 1 0 0,1-3 0 0,0-1 0 16,-3 1 0-16,3 0 0 0,-3 0 0 0,0 2 0 16,-3 3 12-16,0 0 0 0,0-2 0 0,-3 4 0 15,2 4-12-15,-8 2 0 0,0 0 0 0,0 0 0 16,0 0 0-16,0 0 0 0,0 0 0 0,0 0 0 15,3 2 0-15,3 4 0 0,-3-1 0 0,-3 3 0 16,-3 2-12-16,3 1 2 0,-6 0 0 0,3 2 0 0,-2-3 10 16,2 4 0-16,0-4 0 0,0 1 0 0,0-3 0 0,0 0 0 15,0 0 0-15,0 0 0 0,0-3 0 0,3-3 0 16,-3 1 0-16,3-3 0 0,0 0 0 0,0 0 0 16,0 0 0-16,0 0 0 0,0 0 0 0,6-3 0 15,0-4 0-15,0-1 0 0,0 0 0 0,2-3 0 16,-2 1 0-16,3 2 0 0,0-3 13 0,0-2 5 15,0 2 1-15,3 1 0 0,-3-1-31 0,3 3-5 16,-3-3-2-16,0 4 0 0,0 4 30 0,0-2 5 16,3-3 2-16,-4 2 0 0,-5 6-18 0,3 0 0 15,0-2 0-15,0 2 0 0,-6 0 0 0,0 0 0 16,0 0 0-16,3 5 0 0,-3 0-13 0,3 1-3 16,-3-6-1-16,0 8 0 0,3-3 17 0,-3 3 0 0,-3-3 0 15,0 3 0-15,0-3 0 0,3 3 0 0,-3 0 0 16,0 0 0-16,-3-3 0 0,3 3 0 15,0 0 0-15,3 0 0 0,-3-2 10 0,-3 4 6 0,6-2 0 16,0 0 1-16,-2 3-27 0,2-4-6 0,0-1 0 16,0 2-1-16,2-3 17 0,1 0 0 0,0 1 0 0,0-1 0 15,3-2 0-15,-3-1 0 0,-3-2 0 0,9 0 0 16,0 0 0-16,3 0 0 0,-3-5 0 0,3 0 0 16,-3-1-177-1,0-2-32-15,3 0-7 0,0 0-847 0</inkml:trace>
  <inkml:trace contextRef="#ctx0" brushRef="#br0" timeOffset="189152.5">11640 12287 57 0,'0'0'0'0,"0"0"0"0,0 0 0 0,0 0 0 16,0 0 188-16,0 0 33 0,-3 6 7 0,3-6 0 15,-6 2-96-15,6-2-20 0,-6 0-4 0,6 0-1 16,0 0 21-16,0 0 5 0,0 0 1 0,0 0 0 16,0 0-46-16,0-5-8 0,-3 0-3 0,6-1 0 15,-3-2-25-15,6 0-6 0,-3-2-1 0,3-1 0 16,-3 1 15-16,6-1 4 0,0-2 0 0,0 2 0 15,0-2-52-15,-3 2-12 0,0 1 0 0,0-1 0 16,0 3 54-16,3-2 8 0,-3 2 2 0,0 3 0 16,2-1-52-16,1 1-12 0,0 0 0 0,-3 2 0 0,-6 3 0 15,9-3 0-15,-3 1 0 0,0-1 0 0,-6 3 0 16,9 0-13-16,-9 0 2 0,0 0 1 0,6 3 10 0,0 2 0 16,0 3 0-16,-3 0 0 0,-3 0 0 15,0 0 8-15,-3 2-8 0,3-2 8 0,-3 3-8 0,0-1 9 16,-3 1-9-16,3 2 10 0,-3-2-10 0,-3 2 0 15,3 0 0-15,3 1 0 0,-3-4 53 0,0 1 9 16,0 2 2-16,3-2 0 0,3-4-52 0,0 4-12 16,0-3 0-16,0-3 0 0,0-5 0 0,0 0 0 15,9 6 0-15,-3-1 0 0,3-2 0 0,-3-1 0 16,-6-2 0-16,12 0 0 0,0-2 0 0,0-1 0 16,0-2 0-16,0 2 0 15,0-2-48-15,-3-3-13 0,-1 2-3 0,4-2 0 16,-3 1-87-16,0-1-17 0,-3 0-4 0,3 0-833 0</inkml:trace>
  <inkml:trace contextRef="#ctx0" brushRef="#br0" timeOffset="190427.31">12048 12171 345 0,'0'0'31'0,"0"0"-31"0,0 0 0 0,0 0 0 15,0 0 313-15,0 0 57 0,0 0 11 0,0 0 3 0,0 0-216 0,0 0-42 16,0 0-9-16,0 0-1 16,0 0-83-16,3 2-16 0,3 1-3 0,0-3-1 0,0 0-13 0,0 0 0 15,3-5 0-15,0 0 0 0,0-1 0 0,0-2 0 16,-1 3 0-16,1 0 0 0,0-3 0 0,-3 0 0 16,0 0 0-16,0 3 0 0,0-3 0 0,-3 0 0 15,3 2 0-15,-3-1 0 0,-3-1 0 0,3 2 0 16,-3-2 0-16,0 8 0 0,-6-5 40 0,3 0 4 15,-3-1 2-15,6 6 0 0,-9 0-22 0,-3 0-5 16,0 3-1-16,0 5 0 0,-2 3 37 0,2-1 7 16,-6 3 2-16,6 1 0 0,-3 2-6 0,6-3-1 15,0 3 0-15,0 0 0 0,0-3-40 0,3 3-8 16,-3-3-1-16,3 3-8 0,3 0 0 0,-2-3 0 16,5 0 0-16,-3 0 0 0,6-2 0 0,-3-1 0 15,3-2 0-15,-1-2 0 0,1 2 0 0,-3-8 0 16,9 5 0-16,0-2 0 0,0-3 23 0,3 0-3 0,3-3 0 0,3-2 0 15,0-6-32-15,0 0-6 0,2-2-2 16,1 0 0 0,-3-5-35-16,0-1-7 0,6 0-2 0,-3-2 0 15,2-3-88-15,-2 1-19 0,0-1-3 0,0-3-1 16,-3 1 68-16,0-1 14 0,-3 1 2 0,-1 2 1 16,1-2-33-16,-3-1-6 0,0-2-2 0,3 0 0 15,-6-3 41-15,3 6 8 0,-3-1 2 0,3 4 0 0,-6 4 117 0,0 3 24 0,-3 3 5 0,0 5 1 16,-3 3 88-16,0 5 17 0,0 0 4 0,0 0 1 15,0 0-49-15,-9 5-11 0,0 0-1 0,3 6-1 16,0 2-29-16,-3 0-6 0,3 6 0 0,0-1-1 16,0 1-33-16,0-1-6 0,0 4-2 0,-3-1 0 15,0 3 0-15,3-3 0 0,0 3 0 0,-3 2 0 16,3-2-10-16,-2 5-1 0,2-3-1 0,-6 4 0 0,0-1-26 16,3-3 0-16,0 1 0 0,3-4 0 0,0-1 0 15,-3-1 0-15,6-3 0 0,-3-2 0 0,0-3 0 0,3-2 0 16,3-3 0-16,0-8 0 0,0 0 0 0,0 0 0 15,0 0 0-15,0 0 0 16,0 0-48-16,6-3-14 0,0-5-3 0,0 0-1 16,0-5-10-16,-3 3-3 0,0-4 0 0,-3 1 0 0,3-3 47 0,-3 0 8 15,-3 3 3-15,0-5 0 0,3 2 21 0,-3 0 0 16,0 3 0-16,-3 2 0 0,0-2 0 0,3 2 8 16,-3 3 0-16,0 0 0 0,0 3 32 0,6 5 7 15,-6-3 1-15,-3 1 0 0,9 2-2 0,-6 0 0 16,-2 0 0-16,2 0 0 0,0 2 14 0,3 1 4 15,-3-3 0-15,3 3 0 0,3-1-52 0,0-2-12 16,0 0 0-16,0 0 0 0,0 0 0 0,0 0 0 0,3 6 0 16,6-1 0-16,-3-5 0 0,3 3 0 0,-1-3 0 0,1 0 0 15,3 0 0-15,-3 0 0 0,6-3 0 0,-6 0 0 16,3 1 0-16,-3-1 0 0,3 3 0 16,0 0 0-16,-3-3 0 0,3 3 0 0,-4-2 0 0,1 2 0 15,3 0 0-15,-3 0 0 0,0-3 0 0,0 3 0 16,3-3 0-16,-3 3 0 0,3 0 0 0,-3-2 0 15,3 2 0-15,-3 0 0 0,0-6 0 0,-4 6 0 16,7-5 0-16,-6 2 0 0,0-2 0 0,0 3 0 16,-3-4 0-16,0 4 0 0,-3 2 0 0,0 0 0 15,0 0 0-15,-6-6 0 0,6 6 0 0,-6-5 0 16,-3 5 0-16,3-3 0 0,6 3 0 0,-12 3 0 0,4 2 18 16,-4 1 1-16,3-1 0 0,0 5 0 0,0-2-31 0,3 3-5 15,0 2-2-15,0 0 0 0,0 1 19 0,3-1 0 16,-3 0 0-16,6 0 0 0,-3 1 0 0,0-1 0 15,3-3 0-15,0 1 0 0,3 0 0 0,0-3 0 16,-3-8 0-16,6 10 0 0,3-5 20 0,3-2 7 16,-3 0 1-16,3-3 1 15,3-3-46-15,2 0-10 0,4-2-1 0,3 2-1 0,-3 1 29 16,0-3 0-16,0-1 0 0,-3 4 0 0,-1 2 0 0,-2-3 0 16,-3 6 0-16,-3-1 0 0,0 1 0 0,0 0 0 15,-3 2 0-15,-3 3 0 0,-3-8 0 0,3 8 0 16,-3 0 0-16,0 0 0 0,-3-3 0 0,3 3 0 15,-6-3 0-15,3 3 0 0,0-3 0 0,0-2 0 16,0 2 0-16,3-5 0 0,0 0 45 0,0 0 15 0,0 0 4 0,0 0 0 0,0 0-52 0,0 0-12 16,0-5 0-16,3 0 0 0,-3-3 0 0,6 0 0 15,-3 3 0-15,3-3 0 0,0 0 0 0,3 0 0 16,-3 0 0-16,3 0 0 0,0 3 0 0,2-3 0 16,-2 2 0-16,3-2 0 0,-3 0 0 0,6 0 0 15,-6 3 0-15,6-5 0 0,-3 2 16 0,3-3 0 16,0 1 0-16,-1 2 0 15,1 0-126-15,3-3-25 0,3 3-5 0</inkml:trace>
  <inkml:trace contextRef="#ctx0" brushRef="#br0" timeOffset="192005.05">9869 12610 594 0,'0'0'26'0,"0"0"6"0,0 0-32 0,0 0 0 15,0 0 0-15,0 0 0 0,0 0 82 0,0 0 10 16,0 0 3-16,0-3 0 0,0 3-27 15,0 0-4-15,0 0-2 0,0 0 0 0,0 0-24 0,0 0-5 16,0 0-1-16,0 0 0 0,0 0-20 0,0 0-12 16,0 0 12-16,0 0-12 0,6 3 8 0,0 2-8 15,3-2 0-15,-3 0 0 0,3-1 14 0,-3 1-4 16,-6-3-1-16,12 3 0 0,0-3 9 0,0 0 2 16,2 0 0-16,4 0 0 0,0 0 7 0,3 0 1 15,3-3 1-15,0 0 0 0,-1 1-9 0,1-1-1 16,3 0-1-16,-3-2 0 0,6 2-5 0,-4 1-1 15,4-1 0-15,3 3 0 0,0-3-12 0,-1-2 11 16,1 5-11-16,3-2 10 0,6-1-2 0,-4 3 0 16,-2 0 0-16,0 0 0 0,-1 0-8 0,1 0 10 15,0 0-10-15,3 0 10 0,-4 0 1 0,7 0 0 0,-3 0 0 16,2 0 0-16,1 0-11 0,-3 0 0 0,-1 0 9 16,-2 3-9-16,6-3 0 0,-1 0 8 0,1-3-8 0,0 6 0 15,-1-1 0-15,-2-2 8 0,0 3-8 0,-1-1 0 16,1-2 0-16,-6 0 0 0,0 0 0 0,-1 0 8 15,-2 0-8-15,3 3 0 0,3-3 0 0,2 0 8 16,-2 0-8-16,3 0 0 0,-1 0 0 0,1 0 8 16,0 3-8-16,0-1 0 0,-7 1 8 0,1-3-8 15,0 3 0-15,-1-3 8 0,1 2-8 0,-3-2 0 16,6-2 0-16,-4 2 0 0,-2 2 0 0,3-2 0 16,0 0 0-16,2 0 0 0,-2 3 0 0,0 0 0 15,-3-1 0-15,-1-2 8 0,-5 0-8 0,0-2 0 16,0 2 0-16,-3 0 0 0,0-3 0 0,-1 3 0 0,1-3 0 15,6 1 0-15,0 2 0 0,0 0 0 0,-1-3 12 0,4 3-3 16,-3 0 0-16,0-3 0 0,0 3-9 0,-4 0 0 16,4 0 0-16,-3 0 0 0,-3 0 0 0,3 0 0 15,-1 0 0-15,1 0 0 0,0 0 0 0,3-2-12 16,0 2 2-16,-4-3 1 0,4 3 9 0,-6 0 0 16,0 0 0-16,3 0 0 0,-3 0 0 0,2 0 8 15,-2 0-8-15,-3 0 0 0,6-3 12 0,-3 1-3 16,0-1 0-16,-1 3 0 0,-2 0-9 0,3 0 0 15,-3 0 0-15,0 3 0 0,3-3 0 0,-4 2 8 16,4 1-8-16,0-3 0 0,0 0 0 0,-3 0 0 16,0 0 8-16,0 0-8 0,-1-3 0 0,-2 3 0 15,-3 0 0-15,0 0 8 0,0 0 0 0,0 0 0 0,0 0 0 16,-6 0 0-16,3-2-8 0,-9 2 0 0,0 0 0 0,0 0 0 16,0 0 0-16,0 0 0 0,0 0 0 0</inkml:trace>
  <inkml:trace contextRef="#ctx0" brushRef="#br0" timeOffset="195441.04">13459 11721 406 0,'0'0'18'0,"0"0"4"0,0 0-22 0,0 0 0 15,0 0 0-15,0 0 0 0,0 0 92 0,0 0 15 16,0 0 2-16,0 0 1 0,0 0-36 0,0 0-7 15,6-3-2-15,-6 3 0 0,0 0-21 0,0 0-4 16,3-5 0-16,3 2-1 0,-6 3-11 0,0 0-3 16,3-2 0-16,-3 2 0 0,0 0 31 0,6-3 7 0,-6 3 1 0,6 0 0 15,0 0 8-15,0-2 3 0,-6 2 0 0,0 0 0 16,0 0-20-16,0 0-4 0,0 0-1 0,0 0 0 16,0 0-7-16,6 0-2 0,-1-3 0 0,1 0 0 15,3 1-5-15,-3 2-2 0,-3-3 0 0,6 0 0 16,-3 3-9-16,3 0-1 0,-3 0-1 0,3 0 0 15,-3 0-9-15,3 0-2 0,0 0 0 0,-3 0 0 16,-6 0-4-16,9 0 0 0,0 0-8 0,0-2 12 16,-4 2-2-16,4-3-1 0,-3 3 0 0,3-3 0 15,-9 3 2-15,9 0 0 0,0 0 0 0,0-2 0 16,0 2 1-16,-3-3 0 0,-6 3 0 0,9 0 0 16,-9 0-1-16,12 0 0 0,-6 0 0 0,-6 0 0 15,12 0-1-15,-6 0 0 0,3-3 0 0,-1 3 0 0,-8 0-10 16,9-2 12-16,0 2-12 0,-3-3 12 0,3 3-12 15,0 0 10-15,0 0-10 0,-3 0 10 0,3 0-10 0,0 0 8 16,-3 3-8-16,3-3 8 0,0 2-8 16,0-2 0-16,-6 0 0 0,6 0 8 0,-1 3-8 0,1-3 8 15,0 0-8-15,0 0 8 0,-6 3-8 0,3-1 8 16,0-2-8-16,0 0 8 0,0 0-8 16,0 0 8-16,3 0-8 0,-3 0 8 0,3 0-8 0,0 0 8 15,3 3-8-15,0-3 8 0,-4 0-8 0,1 3 8 16,0-3-8-16,0 0 8 0,3 0-8 0,-3 0 8 15,3 0-8-15,-3 0 8 0,0 0-8 0,0-3 0 16,0 3 0-16,0 0 8 0,-3 3-8 0,3-1 0 16,-3-2 9-16,2 3-9 0,1 0 0 0,0-1 0 15,-3 1 0-15,6 0 8 0,-3 2-8 0,0-3 0 16,0 1 8-16,0-3-8 0,-3 0 0 0,3 0 8 16,0 3-8-16,0-3 0 0,0 2 8 0,-1-2-8 0,-2 0 8 15,3-2-8-15,3 2 0 0,-3-3 8 0,0 3-8 0,3 0 0 16,0-3 9-16,-3 1-9 0,3-1 12 15,0 3-12-15,-3-2 0 0,0 2 0 0,-1-3 0 0,1 3 0 16,-3 0 0-16,3 0 0 0,3-3 0 0,-3 3 0 16,0 0 0-16,3 0 0 0,-3 0 0 0,3 0 0 15,-3 0 0-15,3 3 0 0,0 0 0 0,-4-3 0 16,1 2 0-16,3 1 0 0,0-3 0 0,-3 5 0 16,0-5 0-16,0 3 0 0,0-1 0 0,-3 1 0 15,-6-3 0-15,9 3 0 0,-9-3 0 0,9 0 0 16,-9 0 0-16,12 2 0 0,-3-2 0 0,-1 0 0 0,-8 0 0 15,9 3 0-15,0-3 0 0,0 3 0 0,0-3 8 16,0 0-8-16,-3-3 9 0,3 3-9 0,0 0 15 0,3 0-3 16,-3-3-1-16,3 1 0 0,0-1-11 0,0 3 10 15,-1-3-10-15,1 1 10 0,3-1-10 0,-6-2 10 16,0 5-10-16,3-3 10 0,-3 3-2 0,0-2-8 16,3 2 12-16,0 0-4 0,0-3-8 0,-1 0 8 15,1 1-8-15,-3-1 8 0,3 0 0 0,0 3-8 16,0-2 12-16,-3-1-4 0,3 0 0 0,-3 1-8 15,0 2 12-15,0 0-4 0,-9 0-8 0,9 0 8 16,-3 2-8-16,2-2 8 0,-8 0-8 0,9 0 10 16,0 3-10-16,-3 2 10 0,0-2-10 0,3 0 0 15,-3 2 9-15,0-2-9 0,-6-3 0 0,9 2 9 16,-3-2-9-16,3 0 0 0,-3 3 9 0,0-3-9 16,3-3 0-16,-3 3 9 0,0 0-9 0,3-2 0 0,-4 2 9 15,4-3-9-15,0 3 8 0,0-3-8 0,-3 1 8 0,3-1-8 16,0 0 0-16,0 3 8 0,-3 0-8 0,0 0 0 15,3 0 0-15,0 0 8 0,0 0-8 0,-3 0 0 16,0 0 0-16,3 3 0 0,-3-3 0 0,-1 3 0 16,4-3 0-16,-6 0 0 0,3 0 0 0,0 0 8 15,-3 0-8-15,6 0 0 0,-6 0 0 0,3 0 0 16,0-3 0-16,3 0 8 0,0 3-8 0,-3-2 0 16,3-4 0-16,-3 4 9 0,3-1-9 0,0-2 0 15,-3-1 9-15,2 1-9 0,1 0 0 0,-3 0 9 16,3-1-9-16,-3 4 0 0,0-1 0 0,0 3 0 15,-6 0 0-15,9 0 0 0,-9 0 0 0,9 0 0 16,-3-3 0-16,-6 3 0 0,9 6 0 0,-3-4 0 0,-6-2 0 16,9 3 0-16,-9-3 8 0,6 3-8 0,-6-3 0 0,6 5 0 15,0-2 0-15,3-1 8 0,-9-2-8 0,6 3 0 16,-6-3 0-16,5 2 0 0,1-2 0 0,-6 0 8 16,6 0-8-16,0 0 0 0,0-2 0 0,-6 2 8 15,6 0-8-15,-6 0 0 0,6-3 0 0,-6 3 0 16,0 0 8-16,6 0-8 0,-6 0 0 0,3 3 0 15,-3-3 0-15,6 2 0 16,-6-2-65-16,3 6-15 0,-3-1-4 0,0 3-1230 0</inkml:trace>
  <inkml:trace contextRef="#ctx0" brushRef="#br0" timeOffset="197323.39">15593 11777 172 0,'0'0'16'0,"0"0"-16"0,0 0 0 0,0 0 0 16,0 0 201-16,0 0 38 0,0 0 7 0,0 0 2 15,0 0-124-15,0 0-25 0,0 0-5 0,0 0-1 16,0 0-20-16,3 8-4 0,-3-8-1 0,6 7 0 0,-3 1-12 0,0-2-2 15,-3 2-1-15,3 2 0 0,0-2-9 0,-3 0-3 16,0 3 0-16,0-3 0 0,3 5-12 0,-3-3-2 16,0 4-1-16,0-1 0 0,0 0-5 0,-3 0-1 15,3 3 0-15,0 3 0 0,-3-3-7 0,3 0-1 16,3 2-1-16,-3 1 0 16,0 2 11-16,0 0 2 0,0-3 1 0,0 4 0 0,0 1-10 0,3-1-3 15,-3 1 0-15,0 1 0 0,3 0 8 0,-3-3 2 16,0 3 0-16,3 0 0 0,-3-3-2 0,3 0-1 15,-3 0 0-15,0 0 0 0,0 1-8 0,3-1-2 16,-3-3 0-16,3 6 0 0,-3-3-9 0,3 0 0 16,-3 3 9-16,0 0-9 0,0 0 35 0,0-6 2 15,0 4 1-15,0-1 0 0,0-3-30 0,3 3-8 16,-3-2 0-16,0 2 0 16,3 0-24-16,-3-2-7 0,3 2-1 0,-3 0 0 0,3-2 32 0,-3-1 0 15,0 1 0-15,0-1 0 0,3 1 0 0,-3-1 0 16,0 3 0-16,0 1 0 0,0-1 0 0,-3 0 0 15,3-5 8-15,0 2-8 0,-3 1 0 0,3-1 8 0,0 1-8 16,0-1 0-16,-3 1 8 0,0-1-8 0,3 1 0 16,0-1 0-16,0 1 0 0,0 0 0 0,-3-4 8 15,3 4-8-15,0-6 0 0,0 3 0 0,-3 0 0 0,3 0 0 16,0 0 8-16,-3-3-8 0,3 3 0 0,0 0 0 16,-3 0 0-16,3-1 0 0,0 1 0 0,-3 0 0 15,3 0 0-15,0 0 0 0,0 5 8 0,-3-2-8 16,0-1 0-16,3 1 0 0,0-1 0 0,-3 3 0 15,-3-2 8-15,6-3-8 0,-3 0 0 0,3-1 0 16,-3 4 8-16,3-6-8 0,-3 3 0 0,3 0 0 16,-3-3 8-16,3 0-8 0,0 1 0 0,-3-1 0 15,3 0 8-15,0 3-8 0,0 0 0 0,-3-3 0 0,3 3 9 0,0 2-9 16,0 1 0-16,-3 2 9 0,3-2-9 16,0 2 10-16,-3-3-10 0,3 4 10 0,-3-1-2 0,0 0-8 15,3-3 12-15,-3 4-4 0,3-1-8 0,-3-3 8 16,3 3-8-16,0-2 8 0,-3-1-8 0,0-2 0 15,3 3 0-15,0-1 0 0,0 1 8 0,0-1-8 16,-3 1 0-16,3-1 8 0,0 1-8 0,0-1 0 16,0 6 0-16,-3-3 0 0,0 1 0 0,3 1 0 15,-3-1 9-15,3-1-9 0,0-3 8 0,-3 1-8 16,3-1 10-16,-3 1-10 0,3-1 12 0,-3-2-3 16,3 0-1-16,-3 0 0 15,3 3-8-15,0-4 8 0,-2 1-8 0,2 0 8 0,-3 0-8 0,3 0 0 16,0 2 0-16,-3-4 0 0,3-1 0 0,0 3 0 15,0 0 0-15,-3 0 0 0,3 2 0 0,-3-5 0 0,0 3 0 16,3 0 0-16,-3 5 0 0,0 0 0 0,0-2 0 0,3-1 0 16,-3 1 0-16,0-3 0 0,0 2 8 0,3 1-8 15,-3-3 0-15,0 0 0 0,0-1 0 0,0 1 0 16,3 3 0-16,-3-3 0 0,0 2 0 0,3-2 0 16,-3 0 0-16,3-3 8 0,0 6-8 0,-3-3 0 15,3-1 0-15,0 1 0 0,-3 0 0 0,3 0 0 16,0 0 0-16,-3 3 0 0,3-1 0 0,0 1 0 15,-3-4 0-15,3 4 0 0,0-1 0 0,0-2 0 16,0 3 0-16,-3-3 0 0,3 0 0 0,0-1 0 16,-3 1 0-16,0-2 0 0,3 1 8 0,0 1-8 15,-3-2 0-15,3-1 0 0,0 0 0 0,0 0 0 0,0 0 0 16,-3 1 0-16,3-1 0 0,0 0 0 0,0 0 0 0,0 3 0 16,0-2 8-16,0 1-8 0,0-1 0 0,0-1 0 15,0 0 0-15,0 3 0 0,0 0 0 0,-3 0 0 16,3 2 0-16,0 1 0 0,-3-3 0 0,3 2 0 15,-3-2 9-15,3 3-9 0,0-4 0 0,0 4 0 16,0-3 0-16,-3 2 8 0,3-4-8 0,0 1 0 16,-3 1 0-16,3-2 8 0,3-1-8 0,-3 0 0 15,0 0 0-15,0 3 8 0,0 0-8 0,0 0 0 16,0-3 0-16,0 3 0 0,0-3 0 0,0 0 0 16,0 1 0-16,0-1 0 0,0 3 0 0,0-3 0 15,0 3 0-15,0-3 0 16,0 3 0-16,0-3 0 0,0 0 0 0,0 1 8 0,0-1-8 0,-3 0 0 0,3-2 0 15,3-1 0-15,-3 3 0 0,0-2 0 16,-3 0 0-16,3-3 0 0,0 2 0 0,0 3 0 0,0-5 0 16,0 3 0-16,0-3 0 0,0 2 0 0,0 1 0 0,0 2 0 15,0-2 0-15,0 2 0 0,0 0 0 0,0 1 0 16,0-4 0-16,0 3 0 0,0 1 0 0,0-1 0 16,0 0 0-16,0 0 0 0,0 0 0 0,0 1 0 15,0-4 0-15,0 1 0 16,0-1 0-16,0 1 0 0,0-3 0 0,0 3 0 15,0-3 0-15,3 2 0 0,-3-2 0 0,0-3 0 0,0 1 0 0,0-1 0 32,0 3 0-32,0 0 0 0,0 0 0 0,0 2 0 0,0 1 0 0,3-1 0 15,-3-2 0-15,0 3 0 0,-3 0 0 0,3-1 0 16,0-2 0-16,-3 5 0 0,3-2 0 16,0-3 0-16,3 2 0 0,-3 1 0 0,0 0 0 0,0-3 0 0,0-1 0 15,0 1 0-15,0 0 0 0,0 0 0 0,-3 3 0 0,3-3 0 16,0-3 0-16,0 3 0 0,0-3 0 0,3 3 0 15,-3-2 0-15,0-6 0 0,0 5 0 0,0-5 0 16,0 5-13-16,0-5-1 0,0 5 0 0,0-5 0 31,3 6-67-31,-3-6-14 0,0 0-2 0,0 0-1043 0</inkml:trace>
  <inkml:trace contextRef="#ctx0" brushRef="#br0" timeOffset="198838.72">13542 16867 172 0,'0'0'16'0,"0"0"-16"16,0 0 0-16,0 0 0 0,0 0 110 0,0 0 19 16,0 0 4-16,-6 0 1 0,3 0-42 0,3 0-9 15,-6-2-2-15,6 2 0 0,0 0-1 0,0 0 0 0,0 0 0 0,0 0 0 16,0 0-6-16,0 0-2 0,0 0 0 0,0 0 0 16,0 0-12-16,0 0-4 0,0 0 0 0,0 0 0 15,0 0-8-15,0 0-1 0,0 0-1 0,0 0 0 16,9 2 6-16,0-2 2 0,0 0 0 0,3 0 0 15,0 0 2-15,0 0 0 0,0-2 0 0,3 2 0 16,-3-3-36-16,2 3-6 0,1-3-2 0,-3 3 0 16,0 0-4-16,0 0 0 0,0-2-8 0,0 2 12 15,0 2 0-15,0-2 0 0,0 0 0 0,2 0 0 16,1 0-2-16,0 0-1 0,3 0 0 0,3 0 0 16,0 0 11-16,3 0 3 0,-1-2 0 0,1 2 0 15,0 0-23-15,6 0 0 0,-3 0 0 0,2 0 8 16,4 0-8-16,-3 0 0 0,3 0 0 0,-4 0 0 15,-2 0 0-15,3 0 0 0,-3 0 0 0,2 0-8 16,1-3 8-16,0 3 0 0,0 0 10 0,0-3-10 0,-1 3 11 16,1 0-11-16,3 0 12 0,-3 0-12 0,-1-2 10 15,1 2-10-15,-3-3 8 0,0 0-8 0,2 1 0 16,-2-1 0-16,0-2 0 0,3 2 0 0,-3-5 10 0,2 6-10 16,-2-4 12-16,3 4-12 0,-3-1 16 15,-1 0-4-15,-2 1-1 0,0-1 0 0,-3 3-11 0,-3-3 0 16,3 3 9-16,-4 0-9 0,-2 0 12 0,0 0-3 15,0 0 0-15,-3 0 0 0,0 3-9 0,0-3 0 16,-3 3 9-16,3-3-9 0,-3 0 20 0,-3 2 0 16,5-2 0-16,-2 0 0 0,-3 3-20 0,3-3 0 15,0 0 0-15,0 0 0 0,-3 3 0 0,3-3-8 16,-3-3 0-16,0 3 0 0,0 0 8 0,0 0 11 16,-6 0-3-16,0 0 0 0,6 0-8 0,-6 0 0 0,0 0 0 15,0 0 0-15,0 0 9 0,0 0-9 0,0 0 10 16,0 0-10-16,0 0 10 0,0 0-10 0,0 0 10 0,0 0-10 15,0 0 0-15,0 0 8 0,0 0-8 0,0 0 0 16,0 0 0-16,0 0 11 0,0 0-11 0,0 0 10 16,0 0-10-16,0 0 0 0,0 3 0 0,3 2 0 15,-3-5 0-15,3 5 0 0,0 3-12 0,-3-3-1219 16</inkml:trace>
  <inkml:trace contextRef="#ctx0" brushRef="#br0" timeOffset="202478.18">13486 12621 57 0,'0'0'0'0,"0"0"0"0,0 0 0 0,0 0 0 0,0 0 0 0,0 0 0 16,0 0 238-16,0 0 42 0,0 0 9 0,0 0 2 15,0 0-182-15,0 0-36 0,0 0-7 0,0 0-2 16,0 0-1-16,0 0-1 0,0 0 0 0,6 2 0 15,0-4-18-15,-6 2-3 0,9-3-1 0,-1 0 0 16,-2 3 20-16,-6 0 4 0,6-2 1 0,3 2 0 16,-3-3-11-16,0 0-2 0,3 3-1 0,-3 0 0 0,0 0-14 15,3 0-2-15,0 3-1 0,0 0 0 0,-3-3-6 16,3 0-2-16,0 2 0 0,0-2 0 0,-1 0-8 16,1 3-2-16,0-3 0 0,3 0 0 0,-6 0 8 0,3 3 0 15,0-3 1-15,0 0 0 0,3 0-25 16,-3 2-11-16,-3-2 1 0,3 0 0 0,0 0 10 0,-3 0 0 15,3 0 8-15,-1 3-8 0,1-3 0 0,0 3 9 16,0-3-9-16,0 0 0 0,0 0 16 0,3 0-4 16,-6 2-1-16,6-2 0 0,-3-2-11 0,0 4 0 15,0 1 0-15,-3-3 0 0,3 0 0 0,-1 0 8 16,4 0-8-16,-3-3 8 0,0 3-8 0,0-2 0 16,3 2 9-16,0 0-9 0,0 0 8 0,0-3-8 15,0 3 8-15,0-3-8 0,0 1 8 0,-1 2-8 16,4 0 8-16,-3 0-8 0,0-3 9 0,0 3-9 15,-3 0 12-15,3 0-12 0,-3 0 14 0,3 0-4 16,-3 0-1-16,0 3 0 0,-1-3 2 0,1 2 0 0,-3-2 0 16,3 3 0-16,0-3-11 0,-3 0 12 0,3 0-12 15,0 0 12-15,-3 0-12 0,3 0 8 0,0 0-8 16,0 0 8-16,-3-3-8 0,3 1 8 0,0 2-8 0,-3 0 8 16,2 0-8-16,-2 0 8 0,0 0-8 0,3 0 8 15,-3 0 0-15,0 0 0 0,3-3 0 0,0 3 0 16,-3-3-8-16,0 3 0 0,3 0 0 0,-3 0 0 15,3 0 0-15,0 0 13 0,-3 3-3 0,0-3-1 16,0 0-9-16,3 0 0 0,-4 0 0 0,4-3 0 16,-3 3 0-16,3-2 0 0,-3 2 0 0,3-3 0 15,0 0 0-15,0 3 0 0,0 0 0 0,0-2 0 16,-3-1 8-16,3 3-8 0,0 0 0 0,0-3 8 0,0 1-8 16,-1 2 8-16,1-3-8 0,0 3 8 0,0-2-8 0,0 2 0 15,0-3 9-15,0 3-9 0,-3 0 8 0,3 0-8 16,0 0 10-16,-9 0-10 0,9 0 9 0,-3 0-9 15,3 0 8-15,-9 0-8 0,9 0 8 0,0 3-8 16,-1-3 8-16,1 2-8 0,-3-2 8 0,0 3-8 16,3-1 8-16,0-2-8 0,0 0 8 0,0-2-8 15,0 2 0-15,0 0 8 0,3 0 4 0,-3-3 0 16,3 3 0-16,-3 0 0 0,2-2-12 0,1-1 0 16,0 3-12-16,3 0 12 0,-9-3 0 0,6 1 0 15,0-1 14-15,0 3-4 0,-3-3-10 0,0 1 10 16,0-1-10-16,3 3 10 0,-1 0-10 0,-2 0 12 15,0 0-12-15,0 0 12 0,0 0-12 0,0 0 10 16,-9 0-10-16,9 3 10 0,-9-3-10 0,12 0 0 0,-3 0 0 16,0 0 8-16,-9 0-8 0,12 0 0 0,-3 0 0 15,3 0 8-15,-12 0-8 0,8 0 0 0,1 0 0 0,0-3 8 16,-3 0-8-16,0 3 0 0,-6 0 0 0,9 0 8 16,0-2-8-16,0 2 0 0,-3 0 0 0,-6 0 8 15,6-3-8-15,0 0 0 0,-6 3 0 0,6 0 8 16,3 3-8-16,-3-3 0 0,-6 0 9 0,6 3-9 15,3-3 0-15,-3 2 9 0,-6-2-9 0,5 0 0 16,1 3 8-16,0 0-8 0,-6-3 0 0,6 0 0 16,0 2 0-16,0-2 0 15,0 0 0-15,0 0 0 0,-6 0 8 0,6-2-8 16,0 2 0-16,0 0 0 0,-6 0 8 0,6-3-8 16,0 0 0-16,3 3 0 0,-3-2 0 0,0 2 0 15,0-3 8-15,0 3-8 0,0 3 0 0,0-3 0 0,-6 0 0 16,6 0 0-16,-1 2 0 0,-2 1 0 0,-3-3 0 15,6 3 0-15,0-1 8 0,0 1-8 0,-6-3 0 0,3 3 0 16,-3-3 0-16,6 2 0 0,-6-2 0 16,0 0 0-16,6 3 20 0,-3-3-2 0,3 0-1 0,0 3 0 15,-6-3-25-15,9 0-6 0,-3 0-1 0,0 0 0 16,0 2 27-16,-6-2 4 0,0 0 2 0,6 0 0 16,-6 0-18-16,6-2-17 0,0 4 3 0,0-2 1 15,-6 0 13-15,0 0 0 0,0 0 0 0,9-2 0 16,-9 2 8-16,0 0-8 0,3-3 0 0,-3 3 0 15,0 0 8-15,6-3-8 0,-6 3 0 0,0 0 0 16,5-2 0-16,-5 2 0 0,0 0 0 0,0 0 0 16,0 0 0-16,0 0 0 0,0 0 0 0,0 0 0 15,6 0-63-15,-6 0-13 0,9 0-2 16,-9 0-1243-16</inkml:trace>
  <inkml:trace contextRef="#ctx0" brushRef="#br0" timeOffset="209296.74">15659 11660 230 0,'0'0'10'0,"0"0"2"0,0 0-12 0,9-2 0 15,-9 2 0-15,5-3 0 0,1 3 8 0,0 0 0 16,-6 0-8-16,9-3 12 0,-3 3-12 0,-6 0 9 15,6 0-9-15,-6 0 8 0,6 3 77 0,3 0 15 16,-3-3 4-16,3 0 0 0,-9 0-31 0,6 0-5 16,3 0-2-16,-3 0 0 0,3 2 0 0,0-2 0 15,-3-2 0-15,3 2 0 0,5-3-22 0,-2 3-4 0,0 0 0 16,0-3-1-16,6 1-20 0,0 2-4 0,3 0-1 16,3-3 0-16,-1 3-4 0,4 0-1 0,0-3 0 0,3 3 0 15,-4-2-1-15,10 2-8 0,0-3 12 0,3 3-4 16,-1 0-8-16,4-3 12 0,-6 3-12 0,2-2 12 15,-2 4-12-15,0-2 10 0,0 0-10 0,-1 3 10 16,1-3-10-16,3 3 0 0,2-3 0 0,-2 0 8 16,-3 0-8-16,-1 0 12 0,7 2-12 0,0 4 12 15,-3-4-1-15,-1 1 0 0,-2 2 0 0,3 0 0 16,-1-2 1-16,-2 2 0 0,0-2 0 0,2 2 0 16,4-2-4-16,-6 0-8 0,0-3 12 0,-1 2-4 15,1-2-8-15,-3 6 12 0,-1-6-12 0,-5 2 12 16,3 1-12-16,-3-3 0 0,0 3 0 0,-4-3 0 15,1 2 0-15,3-2 0 0,0 0 8 0,0 0-8 16,-7 0 13-16,7 0-2 0,0-2-1 0,3 4 0 16,3-2-10-16,-4 0 0 0,1 0 9 0,-3 0-9 0,0 0 8 15,-1 0-8-15,-2-2 8 0,0 2-8 0,-3-3 8 16,0 0-8-16,0 1 10 0,2 2-10 0,-2-6 11 0,0 6-11 16,0-5 12-16,0 2-12 0,-6 3 8 0,2-2-8 15,-5 2 0-15,3 0 0 0,-3 0 14 0,-3 0-1 16,-3 2 0-16,-6-2 0 15,0 0-116-15,0 0-23 0,-3 8-5 0</inkml:trace>
  <inkml:trace contextRef="#ctx0" brushRef="#br0" timeOffset="210530.81">17968 11835 273 0,'12'2'12'0,"-9"-2"3"0,3 3-15 15,0 0 0-15,0-3 0 0,0 2 0 0,0 1 31 0,0 0 3 0,0-3 1 0,-6 0 0 16,6 5 45-16,0-2 10 0,-6-3 2 0,3 5 0 16,0 0 8-16,0 1 3 0,-3-6 0 0,0 7 0 15,3 1-59-15,-3 0-12 0,0-2-3 0,0 4 0 16,0 1-11-16,-3-1-2 0,3 4-1 0,-3-1 0 15,0 0 4-15,0 3 1 0,0 0 0 0,-3 0 0 0,3 0-20 16,-3 2-12-16,0 1 1 0,0 2 1 0,3 0 10 0,-3 0 11 16,-3 0-3-16,6 0 0 0,-3 1 11 0,0-1 1 15,0-3 1-15,3 3 0 0,-6 1-5 0,7-1-2 16,-1 0 0-16,-3-3 0 0,0 4 6 16,3-1 2-16,0 0 0 0,0 0 0 0,0 0-14 0,0 3-8 15,3-3 8-15,-3 6-8 0,0-3 9 16,3-1-9-16,-6 1 12 0,6 3-12 0,-3-1 12 0,0-2-12 15,0 2 12-15,0-2-12 0,0 0 0 0,-3 0 0 16,3 0 0-16,-3-1 0 0,0-1 0 0,3 1 0 16,-6-1 0-16,3-4 0 0,0 6 13 0,0-3 9 15,-3 0 2-15,3-2 0 0,1 5-5 0,-4-3-1 16,0 0 0-16,3 3 0 0,0 2 2 0,0-2 0 16,0 0 0-16,-3 0 0 0,3-1-10 0,0 4-2 0,0-3 0 15,0 0 0-15,-3 2-8 0,3 0-9 0,3-2 9 0,-3 0-13 16,0-3 13-16,0 3 0 0,3-3 0 0,3 3 0 15,0-3 8-15,0 3-8 0,-3 0 9 16,3 0-9-16,3-1 9 0,0-1-9 0,-3 1 8 0,3-1-8 16,0-1 0-16,0 0 0 0,0-3 0 0,0 4 0 15,0 1 0-15,-3-1 0 0,3 1 0 0,-3 1 0 16,-3-3 8-16,6 3-8 0,-3 0 0 0,0-3 8 16,-6 6-8-16,3-4 10 0,3 4-10 0,-3-6 10 15,0 3-10-15,0 0 0 0,3-3 0 0,-3 3 0 16,3-3 0-16,0 0 0 0,3-2 0 0,0 2 0 15,3 2 0-15,-3-1 0 0,-3-1 0 0,6 3-11 16,0-3 11-16,-3 3 0 0,3-3 8 0,-3 0-8 16,3 0 0-16,-3 0 9 0,-3 3-9 0,3-3 0 0,-3 0 0 15,3 1 0-15,0 1 0 0,0-1 0 0,-3-1 0 16,0 3 0-16,0-3 0 0,0 0 0 0,-3 3 0 16,3 0 0-16,0 2 0 0,0 0 0 0,0-2 0 0,0 0 0 15,0-3 0-15,3 0 0 0,-3 1 8 0,3 1-8 16,-6-4 0-16,3 2 0 0,3-2 11 0,0-1-11 15,-3 1 10-15,0-4-10 0,0 4 10 0,-3-3-10 16,3 5 10-16,-3-2-10 0,0-4 8 0,0 1-8 16,0 3 0-16,0 2 0 0,0-2 8 0,-3 2-8 15,3-3 0-15,0 3 0 0,-3-2 0 0,3-1 8 16,0 1-8-16,3-3 0 0,0 2 0 0,0 4 0 16,0-4 0-16,-3 3 0 0,6-2 0 0,0-1 0 15,-3-2 8-15,0 0-8 0,3 0 0 0,0 0 0 16,-3 0 8-16,0-1-8 0,3 1 0 0,0-2 0 0,-3-1 0 15,0 0 0-15,0 3 8 0,-3 0-8 0,6 0 0 0,-3 0 0 16,-3-1 8-16,0 4-8 0,3-3 0 0,0 0 0 16,-3 0 0-16,0 2 8 0,0-2-8 0,0 0 0 15,3 2 0-15,-3 1 0 0,-3-1 0 0,3 1 0 16,3-3 14-16,0 2 0 0,-6-2 0 0,3 0 0 16,0 0-14-16,3-3 0 0,-3 3 0 0,0 0 0 15,0-3 0-15,1 0 0 0,2 1 0 0,-3 1 0 16,0 1 0-16,0 0 0 0,3-3 0 0,-3 3 0 15,3 0 0-15,-3 3 0 0,6-6 0 0,-3 3 0 16,3-3 0-16,-3 3 0 0,-3-3 0 0,3 0 0 16,3 1 0-16,0-1 0 0,-6 0 0 0,3 0 0 0,3 1 0 0,0-1 0 15,-6-3 0-15,3 4 0 0,0-1 0 0,0 0 0 16,0-2 0-16,0-1 0 0,-3 1 0 16,0-1 0-16,9 1 0 0,-6 0 0 0,0-1 0 15,-3 3 0-15,3-5 0 0,3 3 0 0,-3-3 0 16,0 2 0-16,-3-2 0 0,6 3 0 0,0-3 0 0,-3 0 0 15,-3 0 0-15,3 0 0 0,3 0 8 0,0 0 0 16,-6-1-8-16,3 4 12 0,0-3-12 0,0 3 0 16,0-3 0-16,-3 2 0 0,0-2 0 0,0 0 8 15,3-3-8-15,0 3 12 0,0 0-4 0,0 0-8 16,0-3 11-16,3 1-11 0,-3 2 12 0,3 0-12 16,0-1 12-16,2 1-12 0,1 3-12 0,-3-3-10 15,0 0-2-15,3 2 0 16,3-2-80-16,-3 3-17 0,-6 0-3 0,3-3-402 0,6-1-80 15</inkml:trace>
  <inkml:trace contextRef="#ctx0" brushRef="#br0" timeOffset="211030.7">17733 16822 230 0,'0'0'10'0,"0"0"2"0,0 0-12 0,0 0 0 0,-3 0 0 0,3 0 0 16,0 0 156-16,0 0 28 0,0 0 5 0,-9 0 2 15,3 0-102-15,6 0-20 0,0 0-4 0,0 0-1 16,-12 0-3-16,7-2-1 0,5 2 0 0,0 0 0 16,-9 0-25-16,0 0-6 0,3 0-1 0,-3 0 0 15,3 0 6-15,-3 0 1 0,-6 0 0 0,3 0 0 16,3 0-8-16,-3 0-2 0,0 0 0 0,-3 0 0 0,1 0 10 0,-4 0 1 16,3 0 1-16,0 0 0 15,0 0-5-15,-3 0-2 0,3 0 0 0,-3-3 0 0,-2 3 6 0,-1 0 0 16,-3 0 1-16,-3 0 0 0,-6 3-20 0,1-1-4 15,2-2-1-15,0 3 0 0,-6 0-1 0,1-1-1 16,-1 1 0-16,0-1 0 0,4-2 2 0,-4 0 0 16,0 6 0-16,-3-4 0 0,4-2 8 0,-4 3 1 15,0-3 1-15,-2 3 0 0,-4-3-22 0,0 2 0 16,4-2 0-16,-1 0 0 0,3 0 0 0,1 0 12 16,-4 0 0-16,-3 0-1 0,1 3-11 0,2-3 0 0,-3 0 0 15,1 0 0-15,2 0 0 0,0 0 0 0,1 0 0 16,-1-3 0-16,0 3 12 0,1 0-2 0,-4 0-1 15,0 0 0-15,4 3 3 0,-4 0 1 0,3-3 0 16,1 0 0-16,2 0 14 0,3 0 2 0,1 2 1 0,2-2 0 16,0 0-22-16,-3 3-8 0,7-3 0 0,-1 3 9 15,3-1-1-15,0-2 0 0,3 3 0 0,1-1 0 16,5 1-8-16,-3-3 0 0,6 0 0 0,0 0 0 16,6 0 0-16,0 0 0 0,3 0 0 0,6 0 8 15,0 0-8-15,0 0 8 0,0 0-8 0,0 0 8 31,0 0-49-31,9 0-11 0,3-3-1 0,3 1-1021 0</inkml:trace>
  <inkml:trace contextRef="#ctx0" brushRef="#br0" timeOffset="212124.21">15379 12687 172 0,'-6'0'16'0,"-3"2"-16"0,3-2 0 0,6 0 0 16,0 0 86-16,0 0 14 0,0 0 4 0,0 0 0 15,0 0-84-15,9 0-20 0,0-2 0 0,3-1 0 16,3 0 9-16,-1 1-9 0,1-3 12 0,3 2-12 16,3-2 70-16,-3-1 7 0,0 1 2 0,0 2 0 15,2-2-5-15,1 0-1 0,3-3 0 0,0 5 0 16,0-2-15-16,3 0-3 0,-1-1-1 0,4 1 0 0,0 0-22 16,3-1-4-16,-1 1 0 0,4 3-1 15,0-1-14-15,-1 0-2 0,1 1-1 0,-3 2 0 0,6-3-10 16,-1 3 8-16,4-3-8 0,0 1 8 0,2 2-8 15,1-3 0-15,-3-2 0 0,-1 2 8 0,-2 0-8 0,0 3 0 16,-1 0 0-16,4 0 8 0,3-2-8 0,2 2 0 16,-2 0 9-16,-3 0-9 0,-4-3 11 0,4 3-3 15,-3 0 0-15,-1 0 0 0,-2 0-8 0,-6 0 0 16,6 3 0-16,-4-1 8 0,1 1-8 0,0 0 0 16,0-1 0-16,-1 1 8 0,-2 0-8 0,0-3 0 15,0 5 0-15,-1-5 0 0,4 3 0 0,-3-3 0 16,0 2 0-16,-4 1 0 0,1-3 0 0,-3 0 8 15,0 0-8-15,-3 0 0 0,0-3 8 0,-1 1-8 16,-2-1 8-16,-3 0-8 0,0 1 10 0,-3-1-10 16,3 3 12-16,-6 0-12 0,-3 0 9 0,-3 0-9 0,6-3 0 15,-3 3 9-15,-6 0 1 0,0 0 0 0,0 0 0 0,0 0 0 16,0 0-1-16,0 0 0 0,0 0 0 0,0 0-494 16,0 0-99-16</inkml:trace>
  <inkml:trace contextRef="#ctx0" brushRef="#br0" timeOffset="-212349.34">10438 12904 1310 0,'0'0'58'0,"0"0"12"0,0 0-56 0,0 0-14 0,0 0 0 0,0 0 0 16,-3 2 117-16,3 1 21 0,-6 0 4 0,6 2 1 15,-3 3-49-15,0 0-10 0,-3 0-1 0,0 2-1 16,0 4-30-16,0-1-5 0,-3 3-2 0,3 2 0 0,-3-5-11 16,0 3-2-16,0-2-1 0,0 1 0 15,3 4-15-15,-2-3-2 0,-1 0-1 0,3 0 0 0,3-3-13 0,3-3 8 16,-3 1-8-16,0 0 0 0,0-4 0 16,3-7 0-16,0 0 0 0,0 0 0 15,0 0-106-15,0 0-24 0,0-7-5 0,0-1-817 16</inkml:trace>
  <inkml:trace contextRef="#ctx0" brushRef="#br0" timeOffset="-211876.96">10447 12726 1476 0,'0'0'65'0,"0"0"14"0,0 0-63 0,0 0-16 15,-9 8 0-15,3 0 0 0,-3 3 134 0,3-3 24 16,0 2 5-16,0-2 1 0,0 3-76 0,3 0-16 0,0 2-2 0,0-3-1 15,0 4-25-15,3-4-6 0,0 3-1 0,-3-2 0 32,3 2-9-32,3 0-3 0,-3-2 0 0,0 2 0 15,0-5-9-15,3 3-1 0,-3-1-1 0,6-2 0 16,0 0-14-16,0-2 9 0,3-1-9 0,-3-3 8 16,3 1-8-16,0-6 0 0,3 3 9 0,-1-5-9 15,1 0 12-15,3 0-1 0,0-3-1 0,0-3 0 16,0 0-10-16,0 1 0 0,0-1-12 0,0-2 12 0,-1 3-25 0,1-1 2 15,0 0 1-15,-3-2 0 16,0 3-11-16,0 2-3 0,0-3 0 16,0 3 0-16,-3 0 36 0,-3 0 0 0,3 3 0 0,-3 2 0 0,-4-2 0 0,4 2 0 15,-3 1 0-15,0 2 0 0,-3 0 0 0,0 0 0 16,0 0 0-16,0 0 0 0,3 2 0 0,-3-2 0 16,-3 8 0-16,0 0 0 0,0 0 19 0,-3 0 10 15,4 3 3-15,-1-1 0 0,-3 1 0 0,0-1 0 16,0 4 0-16,0 2 0 0,0-1-32 0,0 1 0 15,0 3 0-15,0-3 0 0,-3 2 50 0,3 1 4 16,0-1 1-16,3 1 0 0,-6-3-31 0,6 2-7 16,-3 1-1-16,3-3 0 0,-3-1-16 0,3 1 8 15,0-5-8-15,3 2 0 0,0-5 8 0,0 3-8 16,0-6 0-16,0-5 0 16,0 0-56-16,0 0-16 0,0 0-2 0,9 0-746 0,0-3-148 15</inkml:trace>
  <inkml:trace contextRef="#ctx0" brushRef="#br0" timeOffset="-211423.96">10795 13073 1267 0,'0'0'56'0,"0"0"12"0,0 0-55 0,0 0-13 0,0 0 0 0,0 0 0 0,0 0 105 0,0 0 19 15,0 0 3-15,0 0 1 0,0 0-24 0,0 0-4 16,0 0 0-16,9 3-1 0,0-3-54 0,0 0-10 16,-3 0-3-16,0-3 0 0,2 0-14 0,-8 3-3 15,6-2-1-15,3-1 0 0,-3-2-6 0,3 0-8 16,-3 2 11-16,3-2-11 0,-3-3 11 0,-3 0-11 16,3 2 10-16,-3 1-10 0,3-3 8 0,-3 3-8 15,-3-3 0-15,3 3 9 0,-3-1-9 0,-3 1 0 16,3 0 9-16,-3 0-9 0,0-1 22 0,0 4 0 15,-3-4 0-15,0 4 0 0,0-1 22 0,-3 3 4 16,-3 0 0-16,0 3 1 0,3-1-8 0,-2 6-1 16,-1 0-1-16,3 3 0 0,0-1 7 0,0 4 2 15,0-4 0-15,0 3 0 0,0-2-39 0,0 2-9 16,3-2 0-16,0 2 0 0,3-2 0 0,0 2 0 16,0 0 0-16,0-2 0 0,6-3 0 0,-3 2 0 0,3-2 0 15,3 0 0-15,0-3 23 0,0 1 2 0,3-4 1 16,3 1 0-1,-3 0-42-15,0-3-8 0,0 0-1 0,3 0-1 0,0-3 43 0,-1 0 9 0,4-2 2 0,0 0 0 16,-3-1-88-16,3 1-16 0,-3-3-4 16,0 0-1-16,0 0-166 0,-3-2-33 0</inkml:trace>
  <inkml:trace contextRef="#ctx0" brushRef="#br0" timeOffset="-210604.04">11084 13081 1458 0,'0'0'64'0,"0"0"14"0,0 0-62 0,0 0-16 16,0 0 0-16,0 0 0 0,0 0 140 0,0 0 24 15,0 0 6-15,0 0 1 0,6 0-71 0,-6 0-13 16,8-3-3-16,-8 3-1 0,0 0-5 0,9-5-1 16,0 0 0-16,-3-1 0 0,-3 1-77 0,3 0-23 15,3 0-1-15,-3-3 0 0,-3 0 24 0,3-3 0 16,0 3 12-16,-3 0-4 0,0-2-8 0,0 2 0 15,-3 0 0-15,3-3 0 0,0 3 0 0,-6 3 10 16,0-6-10-16,0 3 10 0,3 3 2 0,-3 0 0 16,-3-3 0-16,-3 5 0 0,3-2-12 0,0 2 0 15,-3 3 0-15,0 0 0 0,3 3 53 0,-3 0 9 16,1 2 2-16,-4 3 0 0,3 0-38 0,-3 2-7 16,3 1-2-16,0 2 0 0,0 0 7 0,0 1 2 0,0 2 0 15,3-1 0-15,0-1-5 0,-3-1-1 0,6 0 0 16,0 0 0-16,-3 1-8 0,6-1-1 0,0 0-1 15,0 0 0-15,0-5-10 0,6 3 8 0,-3-6-8 0,-3-5 8 16,0 0-8-16,9 3 0 0,3-3 0 0,0-3 8 16,0-5-8-16,3-2 12 0,-3-1-12 0,3 0 12 15,0-4-12-15,-1-1 8 0,4-3-8 0,3 1 8 16,0-4-8-16,-3-1 0 0,0 1 0 0,-3-1 8 16,-1-1-28-1,4 0-5-15,-3 3-2 0,0-3 0 0,0 3 39 0,-3-3 8 0,0 0 2 0,3 0 0 0,-3 3-22 16,-4-3-12-16,1 9 2 0,0-4 0 15,0 3 10-15,-3 3-10 0,-3 5 10 0,0 0-10 16,0 3 10-16,-3 5 0 0,0 0 0 0,0 0 0 0,-6 2 0 16,3 4 0-16,-6 4 0 0,3-2 0 0,-3 5 0 0,0 1 0 15,1-1 0-15,-1 0 0 0,-3 6 0 0,3-1 0 16,-3-2 8-16,-3 5-8 0,3 0 10 0,3 1-2 16,3-1-8-16,-3 3 12 0,0-1 4 0,-3 4 1 15,6-6 0-15,-2 3 0 0,-4-3-1 0,6-2-1 16,0 2 0-16,0-3 0 0,0-2-7 0,6 0-8 15,0-3 11-15,3 0-11 0,-3-2 0 0,3 0 0 16,3-3 0-16,0-1 0 0,3-4 0 0,-3 0-12 0,2-3 0 0,1-3 0 16,3 0-77-16,0-2-15 0,0-5-4 0,3 2 0 15,-3-3-47-15,3-2-9 0,-3 2-3 0,0 1 0 16,2 2-23-16,-2-3-5 16,-3 1-1-16,0-1 0 0,3 0 100 0,-6 3 20 15,0 3 4-15,0-3 1 0,-6 8 39 0,0 0 8 0,0 0 2 0,0 0 0 0,0 0 72 16,0 0 14-16,0 0 4 0,0 0 0 0,0 0 52 0,0 0 12 15,0 0 1-15,0 0 1 0,0 8-10 0,0 0-3 16,0 0 0-16,0 3 0 0,-3-1-25 0,-3 1-6 16,0 2-1-16,0 3 0 0,3-3-32 0,-3 0-6 15,3 1-2-15,0-4 0 0,0 1-22 0,3-3-5 16,-3-3-1-16,3 0 0 0,0 1-21 0,0-6 9 16,0 0-9-16,0 0 0 0,0 0 0 0,9-6 0 15,3-2 0-15,0-5-12 16,-3 0-167-16,0-3-33 0,0 0-6 0</inkml:trace>
  <inkml:trace contextRef="#ctx0" brushRef="#br0" timeOffset="-210463.19">11500 12893 979 0,'0'0'87'0,"0"0"-70"0,0 0-17 15,0 0 0-15,0 0 183 0,0 8 33 0,0-8 6 0,-3 8 2 16,3-3-163-16,0-5-32 0,3 6-6 0,-3-6-564 15,3 8-113-15</inkml:trace>
  <inkml:trace contextRef="#ctx0" brushRef="#br0" timeOffset="-209651.19">11613 13081 1530 0,'0'0'68'0,"0"0"13"0,0 0-65 0,0 0-16 16,0 0 0-16,0 0 0 0,0 0 149 0,0 0 27 15,0 0 4-15,6 3 2 0,0-3-94 0,-3-3-18 16,3 0-4-16,-3 1-1 0,3-1-9 0,-3-2-1 16,0 2-1-16,0-5 0 0,0 3-35 0,3 0-7 15,-6-3-2-15,0 0 0 0,3-3-10 0,-3 3 0 16,0 0 0-16,-3-2 0 0,0 2 0 0,0-3 0 16,0 1 0-16,3 2 0 0,-3 0 0 0,0 0 0 15,0 5 0-15,3 3 0 0,-6-3 56 0,0 3 8 16,-3 0 3-16,3 6 0 0,0-1-28 0,0 3-6 15,-2 0-1-15,2 3 0 0,-3 4-9 0,0 1-3 16,0 0 0-16,3 3 0 0,0-6-8 0,-3 3-3 16,6-3 0-16,-3 3 0 0,3-3-9 0,0 0 0 15,0-2 9-15,3 0-9 0,-3-1 0 0,3-2 0 0,3-3 0 16,-3-5 0-16,0 0 0 0,0 0 0 0,12 3 0 16,3-6 0-16,-3-2 0 0,0-3 0 0,3-2 0 0,-1-1 0 15,4-2 0-15,0 2 0 0,-3-2 0 0,0-3 0 16,-3 3 0-16,0-3 0 0,-3 3 0 0,3-1 0 15,-3 1 0-15,-1 3-8 0,-2 2 8 0,0 0 0 16,0 2 0-16,-6 6 0 0,0 0 0 0,0 0 0 16,0 0 0-16,0 0 0 0,-6 3 0 0,0 2 0 15,0 6 0-15,1 0 0 0,2-1 0 0,-3 3 0 16,3 1 0-16,-3-4 8 0,0 3-8 0,0 1 8 16,3 2-8-16,0-1 12 0,0-1-4 0,6-1 0 15,-3-3-8-15,3 1 0 0,-3-6 0 0,6 3 8 16,-6-8-8-16,3 6 0 0,-3-6 0 0,6 0 0 0,0-3 0 15,6 0-18-15,-1-5 3 0,1 0 1 0,3-2 25 16,-3-1 5-16,3 1 0 0,-3-1 1 0,0-2-17 16,3 2 0-16,0 1 0 0,-3 2-9 0,-4-3-3 0,4 3-1 15,-3 0 0-15,0 0 0 0,0 0 2 0,0 3 1 16,-9 5 0-16,6-3 0 0,0-2 10 0,-6 5-8 16,0 0 8-16,0 0-8 0,0 0 8 0,0 0 0 15,6 5 0-15,-3 3-8 0,0 0 8 0,-3 0 0 16,0 0 0-16,0 0 0 0,-3-3 0 0,0 3 0 15,3-2 0-15,-3 2 8 0,3-3-8 0,0 0 0 16,0-5 0-16,0 0 0 0,0 0 0 0,0 0 0 16,0 0 0-16,0 0 0 0,0 0 0 0,0 0 0 0,0 0 0 0,6 0 0 15,3-2 0-15,-3-1 0 16,0-2 0-16,3-1 8 0,-3-2-8 0,0 3 0 0,2 0 0 16,-2-1 0-16,0 1-8 0,0 0 8 0,3 2-8 0,-3 1 8 15,0-1-8-15,-3 0 8 0,-3 3-8 16,9 6 8-16,-6-4 0 0,0 4-8 0,-3-6 8 0,3 7 0 15,0 1 0-15,-3 6 0 0,-3-1 0 0,3 0 0 16,0 3 0-16,0-3 0 0,0 0 0 0,0-2 0 16,0 0 0-16,3-3 0 0,3-3-9 0,0-3-889 15,0-2-178-15</inkml:trace>
  <inkml:trace contextRef="#ctx0" brushRef="#br0" timeOffset="-208479.59">13950 12848 403 0,'0'0'36'0,"0"0"-36"0,0 0 0 0,0 0 0 0,0 0 290 0,0 0 51 16,0 0 11-16,0 0 1 0,0 0-163 0,0 0-33 16,0 0-6-16,0 0-2 0,0 0-84 0,0 0-17 15,0 0-3-15,6 0-1 0,-6 0-3 0,0 0-1 16,9 0 0-16,0 0 0 0,0-2-10 0,0 2-2 15,3 0-1-15,0 0 0 0,-1-3-8 0,1 0-2 16,3 1 0-16,-3 2 0 0,3-3-6 0,0 0-2 16,-3 1 0-16,0-1 0 0,0 3-9 0,0-3 8 15,-1 3-8-15,1 0 8 0,-3 0-8 0,0-2 0 16,0 2 0-16,-3 2 0 0,3-2 0 0,-3 3 0 16,-6-3 8-16,3 3-8 0,3 2 0 0,-3 0 0 0,-3 3 0 0,0 0 0 15,0-3 8-15,0 6-8 0,-3 0 0 0,-3-1 8 16,3 1 1-16,-3 2 0 0,0-2 0 15,0 2 0-15,0 3 15 0,-3 0 2 0,3-3 1 0,-3 3 0 16,0 0-5-16,3-1-1 0,-2 1 0 0,-1 0 0 16,0-3-9-16,0 1-1 0,0 1-1 0,3-1 0 15,-3-1-10-15,0-2 12 0,3-1-12 0,0 3 12 16,0-5-12-16,3 3 0 0,-3-6 0 0,6 3 0 16,-3-5-80-1,3-3-20-15,0 0-5 0,0 0-723 0,0 0-145 0</inkml:trace>
  <inkml:trace contextRef="#ctx0" brushRef="#br0" timeOffset="-208260.89">14013 13062 345 0,'-9'6'15'0,"9"-6"4"0,-3 0-19 0,3 0 0 16,-6 0 0-16,6 0 0 0,0 0 483 0,0 0 93 15,0 0 18-15,0 0 4 0,0 0-418 0,0 0-83 16,0 0-17-16,9 2-3 0,3 1-34 0,-1-3-7 15,4 0-2-15,-3 0 0 0,3 0-17 0,0-3-3 16,-3 3-1-16,3 0 0 0,-3 0-13 0,3-2 8 16,-4-1-8-16,1 3 0 0,-3 0 8 0,0 0-8 15,0 0 0-15,0 0 9 16,0 3-73-16,0-1-16 0,0 1-2 0,-6 0-747 16,-3-3-150-16</inkml:trace>
  <inkml:trace contextRef="#ctx0" brushRef="#br0" timeOffset="-208010.95">14292 13332 345 0,'0'0'31'0,"0"0"-31"0,0 0 0 0,0 0 0 16,0 0 416-16,0 8 76 0,0-8 16 0,0 8 4 15,0 0-309-15,0 0-62 0,0 3-12 0,-3-1-2 16,3 1-63-16,-3 2-13 0,0-2-3 0,0 2 0 15,0 0-24-15,0 0-4 0,-2-2-2 0,2 2 0 16,-3 0-18-16,3 1 10 0,0-4-10 0,0 1 8 0,0-1-8 16,0-4 0-16,3 2 0 0,0-8 0 15,0 0-151-15,0 0-25 0,0 0-6 0,0 0-918 16</inkml:trace>
  <inkml:trace contextRef="#ctx0" brushRef="#br0" timeOffset="-207557.9">14489 12906 518 0,'0'0'46'0,"0"0"-37"16,0 0-9-16,0-5 0 0,0 0 410 0,0 2 80 16,3-2 16-16,-3 0 3 0,6-1-324 0,-3 4-65 15,0-4-12-15,3 4-4 0,-3-4-47 0,3 4-9 16,0-4-3-16,-1 4 0 0,4-3-13 0,0 2-4 0,0-2 0 15,0 2 0-15,6-2 21 0,-6 2-25 0,0 0 0 16,-9 3-12-16,9 0-2 0,0 0-1 0,0 0 0 16,0 3-9-16,0 0 0 0,-3-1 0 0,-1 4 8 15,4-1-8-15,-3 3 0 0,0-3 0 0,0 3 0 16,-3-3 0-16,0 3 0 0,0 3 0 0,-3-1 8 16,0-2-8-16,3 3 0 0,-3 0 0 0,-3-1 8 15,3 1-8-15,-6-1 8 0,3 4-8 0,0-1 8 16,-3 3 0-16,0-3 0 0,0-3 0 0,0 4 0 15,-5-1 10-15,2 0 2 0,0 0 0 0,0 3 0 16,-3-3 0-16,0-2 0 0,3 0 0 0,0-1 0 16,-3 1 1-16,3-1 1 0,3-2 0 0,0 3 0 0,0-1-8 15,0-2-2-15,3 0 0 0,3 0 0 0,0-2-12 16,3 2 11-16,-3-8-11 0,6 5 10 0,0 0-10 0,3 0 0 16,0-2 0-16,3 0 0 0,-3-1 0 0,0-2 0 15,3 0 8-15,0 0-8 0,-3-2 0 0,3-1 0 16,-3 0 0-16,-1-2 0 0,4 2 0 0,-3-2 0 15,3 0 0-15,-3 0 0 16,0-1-29-16,3 1-11 0,-3 0-3 0,0 2-959 16,0-2-192-16</inkml:trace>
  <inkml:trace contextRef="#ctx0" brushRef="#br0" timeOffset="-206683.14">16510 12853 57 0,'0'0'0'0,"0"0"0"0,0 0 0 0,0 0 0 0,0 0 0 0,0 0 0 15,0 0 381-15,0 0 71 0,0 0 15 0,0 0 2 16,0 0-280-16,6-2-56 0,-6 2-11 0,9 0-2 15,-6-5-47-15,6 2-9 0,-3 3-1 0,0 0-1 16,0-5-28-16,-1 2-6 0,4 0 0 0,0-2-1 16,0 0-14-16,0-1-2 0,6 1-1 0,-3-3 0 15,0 0-10-15,0-2 0 0,3-1 0 0,0 1 0 0,-4-1 30 0,1-2 1 16,-6-1 0-16,3 1 0 0,0 3-31 0,-3-1 0 16,-3 6 0-16,3-6 0 0,3 1 0 15,-6 4 0-15,-3-2 0 0,-3 0 0 0,3 3 0 0,0-3 0 16,0 8 0-16,-6 0 0 0,-3 0 57 0,3 0 6 15,-6 3 1-15,0 0 0 0,-6 4-52 0,4 1-12 16,-1 3 0-16,0 2 0 0,3 0 15 0,-3 1 0 16,0 2 0-16,3-3 0 0,0 0-6 0,3 0-1 15,-2 0 0-15,2 1 0 0,0-1-24 0,3 0-6 16,0 0-1-16,3 1 0 0,0-1 23 0,3-3 0 16,0 1 0-16,3 0 0 0,0-3 0 0,3 2 0 15,3-5 0-15,0-2 0 0,-1 2 14 0,7-5 7 16,0 0 2-16,0 0 0 0,0-5-37 0,6 0-7 15,3-1-2-15,2-1 0 16,-11-1-135-16,3 0-27 0,3 0-6 0,-3-3-897 0</inkml:trace>
  <inkml:trace contextRef="#ctx0" brushRef="#br0" timeOffset="-206316.22">15980 13166 1598 0,'0'0'71'0,"0"0"14"0,0 0-68 0,0 0-17 0,0 0 0 0,0 0 0 15,0 0 108-15,6 2 17 0,3-2 4 0,0 0 1 16,3 0-22-16,3 0-4 0,3-2 0 0,-1-4-1 15,7 1-35-15,6-3-8 0,0-2 0 0,8-1-1 16,1-2 4-16,3-3 1 0,2 3 0 0,1-6 0 16,0 1-19-16,5-4-3 0,13-1-1 15,-1-1 0-15,-8 0-7 0,2 3-2 0,1-3 0 0,0 0 0 16,-7 3-22-16,-2 0-10 0,2 0 8 0,-2 0-8 16,-6 5 0-16,-1-3 0 0,-5 6 0 0,-3-3 0 15,3 3 0-15,-10 5-16 0,-2 0 3 0,-3 3 0 16,-3-3-7-16,-6 5-2 0,0 0 0 0,-3 1 0 15,0-1-2-15,-4 3 0 0,1 3 0 0,-6-3 0 16,0 0-113-16,-9 5-23 0,4 3-5 16</inkml:trace>
  <inkml:trace contextRef="#ctx0" brushRef="#br0" timeOffset="-205878.79">16245 13351 633 0,'6'-3'56'0,"-3"1"-44"0,0-1-12 0,3-2 0 16,0 2 336-16,0-2 66 0,0-3 13 0,0 0 2 16,6 0-271-16,-4 0-54 0,7-3-12 0,-3-2-1 15,3 3-12-15,0-1-3 0,-3-2 0 0,6 2 0 16,-3-2-51-16,0 0-13 0,-1-1 0 0,4 1 0 16,-3 0 12-16,0 0-1 0,0 0 0 0,0 2 0 15,0 3-11-15,-3 0-16 0,-3 0 4 0,2 3 1 16,-2 2 19-16,0 1 4 0,-3 2 1 0,0 2 0 15,0 1-13-15,-6-3-18 0,0 5 4 0,-3 6 1 16,0-1 40-16,0 4 8 0,-6-1 1 0,3 0 1 0,-3 0-17 16,3 3-3-16,1-3-1 0,-1 3 0 15,0-3-8-15,3-2-8 0,-3 0 9 0,3-1-9 0,3-2 0 16,0-8 0-16,0 5 0 0,0-5 0 16,6 6-76-16,0-6-22 0,3 0-4 0,-1-6-683 15,1 1-137-15</inkml:trace>
  <inkml:trace contextRef="#ctx0" brushRef="#br0" timeOffset="-205332.06">16778 13137 1954 0,'0'0'43'0,"0"0"9"0,0 0 1 0,0 0 3 0,6 2-45 0,-6-2-11 15,0 0 0-15,0 0 0 0,0 0 101 0,0 0 19 0,0 0 3 0,0 0 1 16,0 0-69-16,6 6-14 0,3-1-2 0,-9-5-1 15,0 0-19-15,9 0-4 0,-1-3-1 0,1 1 0 16,-3-1-14-16,0 0 11 0,0 1-11 0,3-4 10 16,-3 1 2-16,0 0 0 0,-3-3 0 0,3 2 0 15,0-1-12-15,-3-1 0 0,-3 0 0 0,0 2 0 16,0-2 0-16,0 3 0 0,-3 0 0 0,-3 0 0 16,-3-1 0-16,3 4 0 0,0-1 0 0,-6 3 0 15,-3 3 0-15,3 2 0 0,1-2 0 0,-7 2 0 16,0 3 53-16,3 2 9 0,3 1 2 0,0 2 0 15,-3 0-52-15,0 1-12 0,1-1 0 0,2 0 0 16,3 3 0-16,0-3 0 0,-3 0 0 0,6 1 0 0,6-1 31 16,-3-3 3-16,3 1 1 0,3 0 0 0,3-3-27 15,3 0-8-15,6-3 0 0,0-3 0 0,-4 1 0 16,1-3 0-16,0 0 0 0,3-3 0 0,-3-2 13 16,3-3-4-16,0 0-1 0,3 0 0 0,0-2-8 0,-4-1 0 15,4 1 0-15,-3-4 0 0,-3 1 0 0,0 0 0 16,-3-3 0-16,3 3 8 0,-3 0 0 0,-6-1 0 15,0 1 0-15,3 3 0 0,-3 2 1 0,-3-3 0 16,-3 3 0-16,-3 0 0 0,3 0-9 0,-3 0 0 16,0 0 0-16,-6 3 0 0,3 0 0 0,-3 2 0 15,3 0 0-15,-6 3 0 0,-3 3 0 0,4 2 0 16,2 1 0-16,-3 2 0 0,3-3 0 0,0 3 0 16,3-3 0-16,0 0 0 0,9 3-20 0,-3-2-4 15,-3 2 0-15,6-8 0 16,0 0-122-16,6 5-25 0,-6-5-5 0,6 3 0 15,3 2-108-15,3-5-20 0,0 0-5 0,3 0-1 0</inkml:trace>
  <inkml:trace contextRef="#ctx0" brushRef="#br0" timeOffset="-204879.05">17096 13065 2167 0,'0'0'48'0,"0"0"9"0,0 0 3 0,0 0 0 15,-6 0-48-15,6 0-12 0,0 0 0 0,0 0 0 16,0 0 59-16,0 0 9 0,0 0 1 0,0 0 1 0,0 0-18 0,3-8-4 16,0 3-1-16,3-3 0 0,3 0-31 0,-3 3-7 15,-6-1-1-15,3-1 0 0,-3-4-8 0,3 3 0 16,0 3 0-16,-3-3 0 0,0 0 8 0,-3 3 0 16,0-3 0-16,-3 2 0 0,-3 4-8 0,0-1 0 15,0 3 0-15,-3 0 0 0,1 5 56 0,-1 1 7 16,0-1 1-16,0 5 0 0,-3-2 0 0,0 6 0 15,3 2 0-15,0-3 0 0,0 0-52 0,0 0-12 16,0 3 0-16,4 0 0 0,2 0 0 0,3 0 0 16,-3 0 0-16,3-3 0 0,3 3 0 0,0-3 0 15,3-3 0-15,0 4 0 0,0-4 0 0,3-2 0 16,3-2 0-16,-9-6 0 0,5 2 0 0,7 3 0 16,0-5 0-16,0 0 0 0,3 0 0 0,-3-2 0 15,0-3 0-15,0-3 0 0,0 0 0 0,0 0 0 16,2-3-9-16,-2-2 9 0,3 0 0 0,-6-1 0 15,-3 1 0-15,3 0 0 0,-3 0 8 0,-3 2-8 16,-3 1 0-16,-3-1 0 0,3 0 0 0,-3 3 0 0,-3-2 0 16,-3-3 0-16,0 2 0 0,-3 3 0 0,6 0 0 15,-6 3 0-15,4 0 0 0,-4 2 0 0,3 0 0 0,0 1 0 32,0 2-64-32,0 2-12 0,3 1-4 0,0 2-792 0,0 1-160 0</inkml:trace>
  <inkml:trace contextRef="#ctx0" brushRef="#br0" timeOffset="-202754.55">17192 13041 57 0,'-12'-2'0'0,"12"2"0"0,6-3 0 0,-6 3 0 0,0 0 0 0,0 0 0 15,0 0 296-15,0 0 55 0,0 0 10 0,0 0 3 16,0 0-187-16,0 0-37 0,8 3-7 0,-8-3-1 16,0 0-44-16,0 0-8 0,0 0-1 0,0 0-1 15,6 2-29-15,-6-2-5 0,9 0-2 0,-3 0 0 16,3 0-25-16,0-2-5 0,-3 2 0 0,3-6-1 16,0-2-3-16,0 3-8 0,-6-3 12 0,6 0-4 15,0-2 12-15,0-4 3 0,-3 7 0 0,0-4 0 0,-3 3-23 16,3 0 0-16,-6-3 0 0,0 4 0 0,-3-4 0 0,0 3 0 15,3 0 0-15,-3 3 0 16,-3 0 12-16,3-1-3 0,0 4 0 0,-3-1 0 0,3 0 21 0,3 3 4 16,-6 6 1-16,0-1 0 0,-3 0-13 0,3 6-2 15,-6-1-1-15,6 4 0 0,3-1-19 0,-3 3 0 16,-9 0 0-16,6 2 0 0,6-2 0 0,-3 2 0 16,0-2 0-16,-2 3 0 0,5-3 0 0,0 0 0 15,6-3 0-15,-3 0 0 0,-6 0 11 0,6-5-11 16,3-2 10-16,0-1-10 0,-3-5 0 0,6 5 0 15,2-5 0-15,1 0 0 0,3-3 11 0,0-2-11 16,-3-3 12-16,3 0-12 0,0 0 8 0,0-2-8 16,0-1 0-16,-3 3 0 0,3-2 0 0,-3 4 0 15,-1-2 0-15,-2 3-9 0,0 0 9 0,0 2 0 16,-6 3-9-16,0 0 9 0,0 0 0 0,0 0 0 0,0 0 0 16,0 0 0-16,0 8 0 0,0 0 0 0,0 3 0 15,-3-1 8-15,0 1 7 0,0-1 1 0,3 1 0 0,-3 0 0 16,0-1-7-16,3-2-1 0,-3 3 0 0,3-3 0 15,0-3-8-15,0 3 0 0,-3-3 9 0,3-5-9 16,0 0 8-16,0 0-8 0,0 0 8 0,0 0-8 16,0 0 0-16,0 0 9 0,9-3-9 0,-3-2 0 15,3 0 9-15,-3-3-9 0,0 0 0 0,3 0 9 16,-3 0-9-16,0 0 0 0,3 0-12 0,-3 3 12 16,0 0-40-16,-3-1 0 15,3 1 0-15,-3 2 0 0,6 1 51 0,-9 2 9 0,0 0 3 0,3 5 0 0,3-2-23 16,-3 2 0-16,-3-5 0 0,0 0 0 15,3 8-19-15,-3 0-1 0,0-3-1 0,0-5 0 0,3 8 41 16,-3 0 8-16,3-3 1 0,-3-5 1 16,0 0-48-16,0 0-10 0,3 6-1 0,-3-6-1 0,0 0 50 15,2 2 9-15,7-2 3 0,-6 0 0 16,3 0-52-16,-3-2-9 0,0 2-3 0,3-3 0 16,3 0-25-16,-3 3-6 0,-6 0-1 0,0 0-1049 15</inkml:trace>
  <inkml:trace contextRef="#ctx0" brushRef="#br0" timeOffset="-196872.44">13837 12007 115 0,'0'0'10'0,"0"0"-10"0,0 0 0 0,0 0 0 15,3-5 236-15,-3 5 44 0,3-6 10 0,0 4 2 16,-3 2-126-16,0 0-25 0,3-6-5 0,-3 6 0 16,0 0-30-16,0 0-6 0,0 0 0 0,0 0-1 15,0 0-39-15,0 0-8 0,0 0-2 0,0 0 0 16,0 0 34-16,0 8 8 0,0 0 0 0,-3 3 1 16,0 5-33-16,0-1-8 0,0 9 0 0,0 0-1 0,-3 0-19 0,0 0-4 15,3 2-1-15,0 3 0 16,0-2-7-16,-3-3-2 0,3-1 0 0,3-1 0 0,-3-1-10 0,3-3-8 15,0-2 9-15,3-3-9 0,-3-5 8 0,3 0-8 16,-3-8 0-16,0 0 0 0,3 6 8 0,-3-6-8 16,9 0 0-16,0-3 9 0,0-2-9 0,0-3 0 15,-3-3 9-15,3 0-9 0,3-4 0 0,-3-1 0 16,-1 0 0-16,1-3 8 0,0 3-8 0,0-5 0 16,3 5-8-16,-6-2 8 0,0-1 0 0,0 6 0 15,0 0 0-15,-3 0 0 0,3 2-11 0,0 6 11 16,0-3-13-16,-6 8 5 0,0 0 8 0,0 0 0 15,0 0 0-15,0 0 0 0,6 5 0 0,0 3 0 16,-6 3 0-16,3-1 0 0,-3 1 0 0,0 2 0 16,0 0 8-16,-3 3-8 0,3-3 15 0,-3-2-2 15,0 2 0-15,0 0 0 0,3-2-24 0,-3 0-5 0,3-1 0 0,-3-2-1 16,6-3 44-16,-3-5 9 0,0 0 1 0,0 0 1 16,3 8-26-16,-3-8-4 0,9 6-8 0,-9-6 11 15,9 0-11-15,0-3 8 0,0-2-8 0,-1-1 8 16,4-2-8-16,-3 1 10 0,0-7-10 0,3 4 10 15,0-6-10-15,0 0 0 0,3 0 0 0,-3-2 8 16,0-1 1-16,3-2 0 0,-1-3 0 0,-2 3 0 16,3 0-17-16,0 0-4 0,0-1-1 0,0 1 0 15,-3 3 3-15,0-1 1 0,3 6 0 0,-4-3 0 16,1 6-6-16,-3-4-1 0,3 6 0 0,-6 0 0 16,3 3-84-16,-6 0-18 15,-3 5-3-15,0 0-1079 0</inkml:trace>
  <inkml:trace contextRef="#ctx0" brushRef="#br0" timeOffset="-196348.97">14224 12308 1288 0,'0'0'57'0,"0"0"12"0,0 0-55 0,0 0-14 16,3 0 0-16,3 0 0 0,0-2 88 0,0-4 14 16,0 4 3-16,3-3 1 0,-3-1-63 0,-3-2-13 0,5 0-2 0,-5 0-1 15,6 1-27-15,-3-1-12 0,-3-3 0 0,0 3 1 16,3-5 47-16,-3 5 8 0,0-3 3 0,0 1 0 16,-6 2 15-16,3 0 3 0,0 3 1 0,-3 2 0 15,3 3-1-15,-3-5 0 0,3 5 0 0,-9 0 0 16,3 0-13-16,-3 5-2 0,0 3-1 0,1 0 0 15,-4 2-21-15,3 4-4 0,0-1 0 0,0 3-1 16,0 0-8-16,0-1-2 0,3 1 0 0,0-2 0 16,3-1-5-16,0-3-8 0,0 1 11 0,3-3-11 15,3 0 0 1,-3-8 0-16,6 5 0 0,-6-5 0 0,9 0 8 0,3 0-8 16,-3-3 0-16,3-2 0 0,0 0 8 0,0-3-8 15,2 0 0-15,-2 0 0 0,6-5 0 0,-3 2 0 16,0-2 0-16,0 0 0 0,0 2-12 0,0 3-2 15,-3 0-1-15,-1 0 0 0,-2 3 15 0,-3 0 0 0,0 2 0 0,-3 3 0 16,3 3 0-16,-6-3 0 0,0 0 0 0,3 5 0 16,0 3 0-16,-3 0 0 0,0 0 0 0,0 3 0 15,0-4 0-15,0 1 0 0,0 0 0 0,-3 0 0 16,3 0 0-16,-3-3 0 0,3-5 0 0,0 0 0 16,0 0 0-16,0 0 16 0,0 0-3 0,0 0-1 15,0 0-12-15,9 0 0 0,-3-5-9 0,3-3 9 16,0 0-135-16,0-2-21 15,0-3-4-15,0-1-536 0,0-2-107 0</inkml:trace>
  <inkml:trace contextRef="#ctx0" brushRef="#br0" timeOffset="-195927.19">14757 11779 115 0,'0'0'0'0,"0"0"10"0,0 0-10 0,0 0 0 0,0 0 0 0,0 0 0 0,0 0 508 0,0 0 100 31,-3 3 20-31,0 2 4 0,-3 0-422 0,3 3-85 15,-3 3-17-15,0 5-3 0,0 0-37 0,-3 0-7 16,0 5-1-16,3 0-1 0,-3 0-19 0,0 0-4 0,3 0-1 0,-3 3 0 0,-3 3-11 0,7-3-3 16,-1 2 0-16,-3 3 0 0,-3-5-10 0,3 2-3 15,0 1 0-15,3-6 0 0,-3 0-8 0,3-2 0 16,3-1 0-16,0-5 0 0,3-2 0 0,0 0 0 16,0-3-12-16,0-1 12 31,0-7-48-31,0 0-3 0,0 0 0 0,0 0 0 15,0 0-96-15,0 0-19 0,0-5-4 0,3-3-1 0,-3 3 81 0,-3-6 16 0,3 1 3 0,-6-1 1 16,0-2 31-16,0 2 7 0,-3 1 0 0,3-3 1 0,-6-1 61 0,6 4 12 0,-2-3 2 16,-1 2 1-16,0 0 51 0,3 3 11 0,0 1 1 0,0 1 1 31,3 1-7-31,3 5-2 0,-3-3 0 0,3 3 0 0,0 0-37 0,0 0-8 0,0 0-2 0,3-2 0 31,6-4-23-31,0 4-5 0,3-4-1 0,0 1 0 0,-4 2-10 0,7-2-2 0,3 3-1 0,-3-4 0 16,0 1-11-16,0 0 0 0,-3-1 0 0,3 4 8 15,2-4-59-15,-5 6-12 16,3-5-2-16,0 2-863 0,-3 3-172 0</inkml:trace>
  <inkml:trace contextRef="#ctx0" brushRef="#br0" timeOffset="-195005.5">16254 11933 57 0,'0'0'0'0,"0"0"0"0,0 0 0 0,0 0 0 0,0 0 223 0,0 0 39 31,0 0 8-31,0 0 2 0,0 0-116 0,6 0-22 16,0-3-5-16,-6 3-1 0,9-3-8 0,-9 3-3 0,0 0 0 0,0 0 0 0,6-2-55 0,0-1-11 15,-6 3-3-15,0 0 0 0,6-5-16 0,-6 5-4 16,0 0-1-16,0-5 0 0,0 5 4 0,0-6 1 16,0 1 0-16,0 2 0 0,-6-2 0 0,3 2 0 31,0 1 0-31,-3-1 0 0,3-2 24 0,-3 2 4 16,-3 3 2-16,0-2 0 0,-3 2-22 0,0 2-4 0,-3-2 0 0,0 3-1 0,0 2-3 0,4 0-1 15,-4-2 0-15,3 2 0 0,-3 1-8 0,3-1-2 16,3 0 0-16,-3 3 0 0,0 0-11 0,3-3-2 0,0 3-8 15,3-2 12-15,0 2-12 0,1-1 0 0,2-1 0 0,0 2 0 16,0-3 0-16,0 0 0 0,3 1 0 0,0-6 0 16,0 0-9-16,0 0 9 0,0 0-13 0,9 8 5 15,-3-3-3-15,-6-5 0 0,0 0 0 0,8 2 0 16,-2 1-5-16,-6-3-2 0,0 0 0 0,0 0 0 16,9 3-3-16,-9-3-1 0,6 2 0 0,-6-2 0 15,0 0 12-15,0 6 10 0,-3 2-13 0,0-3 5 16,-3 3 8-16,-3-3 0 0,1 0 0 0,-1 1 0 15,-3 2 16-15,-3 0-2 0,3 2 0 0,-6-2 0 16,3 3 7-16,-3 2 2 0,-3 0 0 0,4 0 0 16,-4-2-23-16,3 2 0 0,0 0 0 0,3 3 0 15,0-5 56-15,6 5 6 0,-3-3 2 0,3 0 0 0,4 0-52 16,2 1-12-16,0-4 0 0,3 3 0 0,3-2 0 16,0 0 0-16,0-6 0 0,2 3 0 0,4-3 0 0,3-2 0 15,0 2 0-15,6-2 0 0,0-1 0 0,0-2 0 16,0-2 0-16,0-1 0 0,-1 0 0 0,-2 1 0 15,0-1 0-15,3-2 0 0,-3 0-12 0,-3-3-6 16,3 2-1-16,-3-2 0 16,2 0-65-16,1 3-14 0,-3-5-2 0,0-1-1 15,0 0-67-15,0 1-14 0,3-1-2 0,-6 1-1 16,3-1-120-16,-3 1-24 0,0 2-5 0,-1-3-1 0</inkml:trace>
  <inkml:trace contextRef="#ctx0" brushRef="#br0" timeOffset="-194818.07">16260 12131 1267 0,'0'0'56'0,"0"0"12"0,0 0-55 0,0 0-13 16,0 0 0-16,0 0 0 0,0 0 172 0,0 0 31 0,0 0 6 0,0 0 2 16,-3 8-82-16,0 0-16 0,0 0-3 0,0 3-1 15,0-1-36-15,0 1-7 0,-6-1-2 0,6 4 0 16,-3-1 2-16,0 0 0 0,0 0 0 0,-3 0 0 16,9 1-46-16,-6-4-10 0,3 1-2 0,0-1 0 15,3-2-8-15,0-2-14 0,0-6 3 0,6 5 1 16,0-5-94-16,3 0-20 15,0-5-3-15,0-3-649 0,0 0-131 0</inkml:trace>
  <inkml:trace contextRef="#ctx0" brushRef="#br0" timeOffset="-194677.48">16415 11949 115 0,'0'0'0'0,"0"0"10"0,-3 0-10 0,3 0 0 15,-6 0 0-15,3 0 0 0,-3 2 409 0,-3 1 80 16,3 0 16-16,0-1 3 0,3 1-369 0,-3 2-75 15,0 0-14-15,0 3-3 0,3 0-47 0,-3 0-13 16,3 3-1-16,-3-3-911 16</inkml:trace>
  <inkml:trace contextRef="#ctx0" brushRef="#br0" timeOffset="-194224.44">16367 12166 1267 0,'6'-8'56'0,"-3"2"12"0,0 4-55 0,0-1-13 0,0 0 0 0,-3 3 0 16,3-5 139-16,-3 5 25 0,0 0 4 0,0 0 2 15,0 0-60-15,0 0-12 0,-3 8-2 0,3 3-1 16,-3-1 5-16,0 1 2 0,0 2 0 0,-3 3 0 15,0 0-17-15,-3-3-3 0,3 3-1 0,0 0 0 16,0-6-65-16,3 4-16 0,0-7 0 0,0 4 0 16,3-11 0-16,0 0 0 0,0 0 0 0,0 0 0 15,0 0 0-15,9 3 0 0,0-3 0 0,3-6 0 16,0-2 0-16,0 1 0 0,0-7 0 0,0 1 0 0,0-3 0 16,-3 3 0-16,2-8 0 0,1 5 0 0,0 3 0 15,0-3 0-15,-3 3 0 0,3-1 0 0,-3 1-16 16,0 5-6-16,-3 3-2 0,0 0 0 0,0 2 24 15,-6 3 0-15,0 0 0 0,0 0 0 0,-3 8 0 0,3 3 0 16,0-1 10-16,-3 3-10 0,3 1 16 0,-6 1-3 16,3 1-1-16,0-2 0 0,0 1-4 0,0 1-8 15,3-5 11-15,0 2-11 0,0-2 0 0,3-1 0 16,-3-2 0-16,6-3 0 0,3-2 0 0,-3-3-9 16,3-3-1-16,0 1 0 15,2-3-130-15,4-3-27 0,0-6-5 0,0 1-566 16,0 0-114-16</inkml:trace>
  <inkml:trace contextRef="#ctx0" brushRef="#br0" timeOffset="-193334.05">16879 11935 1911 0,'-9'0'84'0,"9"0"19"0,0 0-83 0,0 0-20 0,0 0 0 0,0 0 0 15,0 0 114-15,0 0 18 0,0 0 4 0,0 0 1 16,0 0-78-16,9-2-16 0,3-6-3 0,-3 2-1 15,3-1-8-15,-3-1-2 0,3 0 0 0,-1-3 0 16,4 1-29-16,-3-4-16 0,-3 1 1 0,6 0 1 16,-3 0 22-16,3-1 5 0,-6 1 1 0,0 0 0 15,6-3-14-15,-6 3 0 0,-7 0 0 0,7 5 0 16,-6-3 0-16,0-2-12 0,0 2 3 0,-6 1 0 16,0-1 9-16,-3 0 11 0,3 4-3 0,-2-1 0 0,-7 2-8 15,6 4 0-15,-3-1 0 0,-3 3 0 0,3 3 0 16,-6 2 0-16,0 6 0 0,0-1 0 0,-3 6 56 0,1 3 7 15,-4-1 1-15,-3 6 0 0,3 0-52 0,-3-1-12 16,-6 4 0-16,7 2 0 0,8-2 0 0,-3-4 0 16,-3 4 0-16,3 5 0 0,0-3 0 0,3 0 0 15,4 2 0-15,-1 1 0 0,0-5 0 0,6-1 0 16,0-5 0-16,6 0 0 0,0-2 0 0,6-3 0 16,0-3 0-16,3-2 0 0,0-3 0 0,3-6 0 15,-1-2 0-15,4-2 0 0,3-4 0 0,3-2 0 16,-6-2 0-16,6 2 0 0,-3-3 0 0,2 1 0 15,-2-4 0-15,-3 1 0 16,0 3-48-16,-3-1-13 0,0 3-3 0,-6 3 0 0,0 0 52 0,-6 5 12 16,0 0 0-16,0 0 0 0,0 0 0 0,0 0 0 15,3 8 0-15,-3-1 0 0,-3 1 0 0,0 0 0 0,0 3 0 16,3-1 0-16,-3 1 48 0,3 0 13 0,0-3 3 0,0 0 0 16,3-3-52-16,-3 3-12 0,0-8 0 0,0 0 0 15,9 2 0-15,-3 1 0 0,-6-3 0 16,9-3 0-16,-3 1 0 0,2-1 0 0,1-2 0 0,0 0 0 15,-3-3 0-15,0 2 0 0,3-2 0 0,-3 0 0 16,3-2 0-16,-3 2 0 0,0-3 0 0,0 1 0 16,0-1 0-16,0 1-16 0,-3 2 3 0,0-3 1 15,0 3 12-15,0 0 16 0,-6 0-3 0,3 3-1 16,0 0-12-16,0 5-16 0,0 0 3 0,-9 0 1 16,3 0 12-16,0 2 16 0,-3 4-3 0,0 2-1 0,0 2-12 15,0 1 0-15,0 2 0 0,3 0 0 0,-3 3 0 16,3 0 0-16,0 0 0 0,1 2 0 15,-1-4 0-15,3 1 0 0,0 1 0 0,3-2 0 0,0-4 0 16,0 1 0-16,3-3 0 0,0 0 0 0,3-1 0 0,-1-4 0 16,4 0 0-16,0-1 0 0,0-2 0 0,0 0 0 15,0 0 0-15,0-5 0 0,3 0 0 0,-3-3 0 16,3 0 0-16,3-3 0 16,-3-2-48-16,0 0-13 0,2 0-3 0,-2-3 0 15,0 3 0-15,0-3 0 0,6 0 0 0,-6 3 0 16,-6-3 0-16,0 0 0 0,3 5 0 0,0 1 0 0,0 2 52 0,-6 0 12 15,0 0 0-15,2 5 0 0,-2-2 48 0,-3 5 13 16,0 0 3-16,0 0 0 0,3 8 0 0,-6-3 0 16,0 3 0-16,-2 3 0 0,5-3 0 0,-3 5 0 15,0-3 0-15,-6 4 0 0,0-1-52 0,6 0-12 16,3-2 0-16,-3 2 0 0,0-2 0 0,0-1 0 0,3-2 0 16,0 0 0-16,0 0 0 0,0 0 0 0,6-3 0 0,0 0 0 15,-3 1 0-15,3-6 0 0,0 0 0 0,3-3 0 31,-4 0-169-31,1-2-37 0,-3-3-7 0</inkml:trace>
  <inkml:trace contextRef="#ctx0" brushRef="#br0" timeOffset="-193021.62">17528 11713 1670 0,'0'0'148'0,"0"0"-118"0,0 0-30 0,0 0 0 0,0 0 148 0,0 0 24 15,0 0 5-15,0 0 1 0,-6-3-34 0,6 3-8 16,0 0 0-16,-3 8-1 0,-3 0-90 0,0 3-17 16,0 0-4-16,0 7-1 0,0-2 33 0,-3 5 6 15,0 0 2-15,0 3 0 0,0 0-52 0,-2 0-12 16,-13 29 0-16,12-27 0 0,0 3 0 16,0 0 0-16,0 6 0 0,3-1 0 0,3-2 0 15,-6-3 0-15,3 0 0 0,0-3 0 0,3-2 0 16,4-3 0-16,-4-2 0 0,0-3 0 0,3-3 0 15,3-2 0-15,0-3 0 16,0 0-48-16,0-8-13 0,0 0-3 0,0 0 0 16,0 0-65-16,6-3-14 0,0-2-2 0,-1-3-1 15,4 0-125-15,-3-3-25 0,-6 1-4 0,3-1-2 0</inkml:trace>
  <inkml:trace contextRef="#ctx0" brushRef="#br0" timeOffset="-192818.53">17269 11994 2282 0,'0'0'50'0,"0"0"10"0,0 0 3 0,0 0 1 0,0 0-51 0,0 0-13 0,0 0 0 0,0 0 0 16,0 0 84-16,0 0 15 0,3 5 2 0,3-2 1 15,-3 2-30-15,3 0-7 0,6-2-1 0,-3 2 0 16,0-2-51-16,2-1-13 0,1 1 0 0,0 0 0 16,-3-1 0-16,3-2 11 0,0 3-11 0,-3 2 10 0,3-5-10 0,-3 0 0 15,0 3 0-15,0-3 0 16,0 2-84-16,-4-2-18 0,-5 0-4 0,6 0-688 15,0-2-138-15</inkml:trace>
  <inkml:trace contextRef="#ctx0" brushRef="#br0" timeOffset="-192709.2">17308 11695 1036 0,'0'0'23'0,"0"0"5"0,0 0 0 0,0 0 1 0,3-6-29 0</inkml:trace>
  <inkml:trace contextRef="#ctx0" brushRef="#br0" timeOffset="-190803.39">9899 13682 57 0,'0'0'0'0,"0"0"0"16,0 0 0-16,0 0 0 0,0 0 169 0,0 0 29 16,0 0 6-16,0 0 0 0,0 0-133 0,0 0-27 15,0 0-6-15,0 0-1 0,0 0-16 0,0 0-3 16,6 2-1-16,3-2 0 0,-3 0 11 0,3 0 3 16,3 0 0-16,-3 0 0 0,2 0 8 0,4 0 1 15,0-2 1-15,6 2 0 0,-3-3-4 0,3 3-1 16,-3 0 0-16,2 0 0 0,4 0-22 0,-3 0-5 15,0 0-1-15,0-3 0 0,3 3-8 0,2 0 12 16,1 0-12-16,0-2 12 0,0 2-12 0,5-3 0 16,4 3 0-16,3 0 8 0,0 0-8 0,-4 0 8 15,4 0-8-15,0 0 8 0,-1 0-8 0,-2 0 0 16,3 0 0-16,-1-3 8 0,4 3-8 0,3 0 0 16,-4 0 0-16,4-2 8 0,-3 2-8 0,-1 0 12 0,-2 0-12 0,3 0 12 15,2 0-2-15,1-3 0 0,0 0 0 0,2 3 0 16,1-2 2-16,0 2 0 0,-1-3 0 0,-5 1 0 15,0 2-12-15,-1 0 12 0,7 0-12 0,-6-3 12 16,2 3-12-16,1 0 0 0,0 3 0 0,2-3 8 16,-5 2-8-16,0 1 0 0,-4-3 0 0,1 2 8 15,-3 1-8-15,2-3 0 0,1 3 0 0,0-3 0 16,-4 2 0-16,4-2 0 0,3 0 0 0,2 0 8 16,-2 0-8-16,-6 0 0 0,3 0 9 0,-1 0-9 15,1 0 0-15,0 0 9 0,2 0-9 0,4 0 0 16,-3 0 15-16,2 0-4 0,1 3-1 0,-3-3 0 15,-1 0-10-15,1 0 0 0,3 0-10 0,-1 0 10 16,1 0 0-16,0 3 0 0,-4-3 13 0,1 2-4 16,0-2-9-16,2 0 0 0,-5 0 0 0,0 0 0 0,-1 0 0 15,1-2 0-15,0 2 0 0,-1-3 0 0,1 3 0 16,0 0 0-16,2 0 0 0,1 0 0 0,0 0 0 0,-1 0 8 16,1-3-8-16,0 1 8 0,-1 2-8 0,1 0 0 15,0-3 0-15,5 0 0 0,1 1 0 0,0 2 0 16,-1 0 0-16,4-3 0 0,-3 1 0 0,2 2 0 15,-5-3 0-15,5 0 0 0,-2 1 10 0,3 2-10 16,5 0 12-16,-2-3-12 0,-7 3 8 0,1-3-8 16,-6 3 0-16,2-2 0 0,4-1 0 0,0 0 0 15,-1 3 0-15,1-2 0 0,2 2 0 0,-2 0 0 16,-3 0 0-16,-1 0 0 0,-5 0 0 0,3-3 0 16,-1 3 0-16,1 0 0 0,0-3 0 0,-1 3 0 0,7 0 0 15,-3 0 0-15,-1 0 0 0,-2 0 0 0,-3 0 0 16,-1 0 0-16,4 0 0 0,0-2 0 0,-1 2 0 15,1-3 0-15,6 3 0 0,-4 0 0 0,1-3 0 0,0 3 0 16,-7-2 0-16,1 2-12 0,0 0 0 0,-4 0 0 16,4-3 12-16,0 1 13 0,-1 2-2 0,1-3-1 15,-3 0-10-15,3 3 0 0,-4 0 0 0,-2 0 8 16,0 0-8-16,0 0-17 0,-1 0 4 0,1 0 1 16,3 0 12-16,-4 0 16 0,7-2-3 0,-6 2-1 15,-3-3-12-15,2 3 0 0,4 0 0 0,-3-3 0 16,-3 3 0-16,-1 0 0 0,1-2 0 0,0 2 0 15,-3 0 0-15,0-3 0 0,-1 0 0 0,-2 3 0 16,6-2 0-16,-3-1 0 0,-1-2 0 0,1 2 0 16,3 0 18-16,-6 1 1 0,-3-1 0 0,0 1 0 0,5 2-19 15,-2-3 0-15,0 3 0 0,0-3 0 0,-3 3 0 16,-1-2 0-16,-2 2 0 0,-3 0 0 0,3 0 0 0,0-3 0 16,-3 3 0-16,0 0 0 0,0 0 0 15,-4 0 0-15,4-3 0 0,0 3 0 0,-3-2 0 0,0 2 0 16,0 0 0-16,0 2 0 0,3-2 0 0,-3 3 0 15,-6 0 0-15,0-1 0 16,-1 1-47-16,-5-3-13 0,-11 8-2 0,-10-3-672 16</inkml:trace>
  <inkml:trace contextRef="#ctx0" brushRef="#br0" timeOffset="-189491.2">10587 13893 759 0,'0'0'33'0,"0"0"8"0,0 0-33 0,0 0-8 16,0 0 0-16,0 0 0 0,2-2 37 0,-2 2 6 15,0 0 1-15,0 0 0 0,0 0 16 0,0 0 3 16,0 0 1-16,0 0 0 0,0 0-36 0,0 0-6 16,0 0-2-16,0 0 0 0,-2 8 26 0,-1 0 5 15,0 5 1-15,-6-3 0 0,0 4-8 0,-3 1 0 16,0 1-1-16,0 0 0 0,-3 0-19 0,0 0-4 16,3 2-1-16,-3-2 0 0,1-2-7 0,5-1-2 15,-3 0 0-15,0 0 0 0,6-2-10 0,-3-1 12 0,3-2-12 0,3 0 12 16,0-2-12-16,3-6 0 0,0 0 0 15,0 0 0-15,0 5 21 0,0-5 9 0,0 0 2 0,6 0 0 16,3-3-20-16,0 1-3 0,3-1-1 0,3-2 0 16,-3-1-8-16,-1 1 0 0,1-6 0 15,0 4 0-15,0-4 0 0,-3 0 0 0,3-2 0 0,-3-3 0 16,0 0-15-16,0-2-5 0,0-1 0 0,0 1-1 16,3-3-1-16,-1-1 0 0,-2-1 0 0,3 2 0 15,-3-1 3-15,3 4 1 0,-3-1 0 0,0 3 0 16,-3 3 18-16,0 0-10 0,-3 5 10 0,0 0-8 15,-3 8 8-15,0 0 0 0,0 0 0 0,0 0 0 16,0 0-12-16,0 0 4 0,0 0 0 0,-6 0 0 16,-3 0 16-16,0 5 4 0,0 3 1 0,0 3 0 15,0-1 10-15,0 4 1 0,-3 2 1 0,3-3 0 16,4 0-7-16,-4 3-2 0,3-3 0 0,0 3 0 0,3-3-5 16,3 3-2-16,-3-3 0 0,6-2 0 0,-3 2-9 15,3-2 12-15,0-3-12 0,0 0 12 0,3-3-2 0,3 0 0 16,-4-2 0-16,7-3 0 0,0 0 6 0,0-5 0 15,0-1 1-15,6-2 0 0,-3 0-1 0,3 0-1 16,-3-2 0-16,2-3 0 0,1 2-4 0,0 0-1 16,-3 1 0-16,0 2 0 0,0-5 6 0,0 5 0 15,-3-3 1-15,-1 3 0 0,-2-2-17 0,3 2 0 16,-6 0 0-16,0 3 0 0,0-1 0 0,-6 6 0 16,0 0 0-16,0 0 0 0,0 0-9 0,0 0 9 15,0 0-8-15,0 0 8 0,-6 8-10 0,-3 0 10 16,3 0-12-16,-3 3 12 0,-2-1 0 0,2 3 14 15,-3 3-1-15,3 0 0 0,0-3-13 0,0 6 8 0,0-3-8 16,0 0 0-16,0 2 18 0,3-2-2 0,0 0-1 16,0 0 0-16,0-3-6 0,3 0-1 0,-3 1 0 0,6-4 0 15,0 1 8-15,0-3 2 0,3 0 0 0,0-3 0 16,0-2-8-16,6-1-2 0,0-2 0 0,3 0 0 31,0-2-142-31,0-4-29 0,6 1-5 0,0-3-2 0</inkml:trace>
  <inkml:trace contextRef="#ctx0" brushRef="#br0" timeOffset="-188881.9">11221 13737 57 0,'0'0'0'0,"-6"3"0"15,0-1 0-15,-3 4 0 0,3-4 216 0,0 4 37 16,0-1 8-16,0 0 2 0,-3 1-168 0,3 4-34 15,-3 1-6-15,0 2-2 0,0 3 18 0,0-3 3 16,3 3 1-16,0 0 0 0,0 2-32 0,-3 1-7 16,4-1 0-16,-4 4-1 0,3-1-7 0,0-3-2 15,0 1 0-15,3-3 0 0,0 0-11 0,0-3-3 16,3 0 0-16,-3-2 0 0,6-4 0 0,-3-7-1 16,3 8 0-16,-3-8 0 0,0 0 4 0,9 6 1 15,0-6 0-15,0 0 0 0,2-3-1 0,-2 0 0 16,3-2 0-16,-3-3 0 0,3 0-3 0,0 0-1 15,-3-5 0-15,0 3 0 0,0-1-11 0,3-2 10 0,-3 2-10 16,0-2 10-16,0 2-10 0,-1 1 0 0,-5-1 0 16,3 6 0-16,-3 0 0 0,-3 5 0 0,0 0 0 15,0 0 0-15,6-3 0 0,-6 3-12 0,0 0 2 0,0 8 1 16,3 2 9-16,-3-2 0 0,0 3 0 0,-3 2-8 16,0 0 8-16,0 1 8 0,3-1-8 0,-3 0 11 15,0 0-1-15,0 1 0 0,3-4 0 0,0 3 0 16,0-2-10-16,3 0 12 0,0-4-12 0,0 1 12 15,6 0-3-15,-3-5 0 0,-3 2 0 0,6-5 0 16,0 0 3-16,0 0 1 0,3-2 0 0,0-1 0 16,3-2-4-16,3-1-1 0,-1 1 0 0,1-5 0 15,-3 2 0-15,6-6-8 0,-3 1 12 0,0-3-4 16,0 0-8-16,-1-2 12 0,1-6-12 0,0 3 12 16,0-6-4-16,0 1-8 0,0 2 12 0,0-2-4 0,-1 2-8 15,1-3 12-15,0 1-12 0,0 0 12 0,-3 2 8 16,0 3 1-16,-3 2 1 0,-3 3 0 0,0 3-33 15,-3 2-6-15,-6 3-2 0,5 0 0 0,-5 8 19 0,0 0 0 16,0 0 0-16,0 0 0 0,0 0-12 0,0 0 12 16,0 0-12-16,-5 6 12 0,2-1-8 0,3-5 8 15,0 8 0-15,0 0 0 16,0 2-110-16,0-2-15 0,6 8-3 0,2-10-1 16</inkml:trace>
  <inkml:trace contextRef="#ctx0" brushRef="#br0" timeOffset="-187741.61">9953 14809 288 0,'0'0'12'0,"0"0"4"0,0 0-16 0,-9 0 0 0,3-3 0 0,0 3 0 16,0-3 189-16,6 3 35 0,-6-2 8 0,6 2 0 16,0 0-164-16,0 0-34 0,0 0-6 0,0 0-2 15,-3-5 10-15,3 5 3 0,3-6 0 0,-3 4 0 16,3-1-15-16,3 0-2 0,-3-2-1 0,3 2 0 16,0 1-4-16,3-1-1 0,-1 3 0 0,4 0 0 15,3-3 4-15,0 3 0 0,0-2 0 0,0-1 0 16,3 3-6-16,-3 0-1 0,2-3 0 0,1 1 0 15,3 2-1-15,0-3 0 0,0 1 0 0,3-1 0 16,2-2 3-16,4-1 0 0,0 1 0 0,3 0 0 16,8-1-15-16,1 1 11 0,6 0-11 0,-4 2 10 15,4-2-10-15,0 0 12 0,-1-1-12 0,7 1 12 16,-1 0-12-16,4-1 0 0,-1 4 9 0,1-3-9 16,0 2 8-16,-1 0-8 0,4-2 10 0,-1 2-10 15,1 1 16-15,-1-1-4 0,4 0 0 0,-7 1 0 16,-2-1-12-16,2 0-10 0,4 1 2 0,0-1 0 0,-4 0 8 15,4 3 12-15,2 0-2 0,-2 0-1 0,-4 0-9 16,4 0-16-16,-1 0 4 0,4 0 1 0,5 0 11 0,-2 0 16 16,-7 0-4-16,4 0-1 0,-4 0-11 0,4 0 0 15,-1-2 0-15,4 2 0 0,-4 0 0 0,4 0 0 16,-4 0 0-16,4 0 0 0,2-3 0 0,1 3 0 16,-7 0 0-16,1 0 0 0,-7 0 0 0,4 0 0 15,-4 3 0-15,1-3 0 0,-6-3 0 0,2 3 0 16,7 0 0-16,-4 0 0 0,1 3 0 0,2-3 8 15,-5-3-8-15,5 3 8 0,-5-2-8 0,8-1 0 16,4 3 0-16,-1 0-11 0,-2-3 11 0,2 3 0 16,-2-5 8-16,-1 2-8 0,4 1 0 0,-1-1 0 15,1 3 0-15,-4 0 8 0,-8-5-8 0,3 2 0 0,-1 0 0 16,4 1 8-16,-1-1-8 0,-2 0 0 0,-1 1 0 16,1 2 0-16,-10 0 0 0,1-3 0 0,3 3 0 0,-4-2 0 15,4 2 0-15,-1 0 9 0,1 0-9 0,3 0 10 16,-7 0-10-16,4 0 0 0,-6 2 0 0,5-2 0 15,1 0 0-15,-1-2 0 0,-2 2 0 0,3 0 0 16,-4 0 8-16,1 0 0 0,-4 0 0 0,1-3 0 16,-3 3-8-16,-1-3 0 0,4 1-10 0,0 2 10 15,-1 0 0-15,1-3 0 0,-3 0 0 0,-1 3 0 16,-2 0 0-16,3-2 0 0,-7 2 0 0,4-3 10 16,-3 3-10-16,6 0 0 0,-1 0-10 0,-2-3 10 15,-6 3 0-15,2-2 0 0,4 2 0 0,0-3 0 16,-3 3 0-16,-4 0 0 0,1 0 0 0,0 0 0 0,-4 0 0 15,1 0 0-15,0-3 0 0,0 3 0 0,6-2 0 0,-7-1 0 16,-5-2 0-16,0 5 0 0,3-3 0 16,-1 1 0-16,-2-1 0 0,-3 3 0 0,0-3 0 0,3 3 0 15,-6-2 0-15,-3 2 0 0,-4-3 11 0,-2 3-11 16,0 0 10-16,0 0-10 0,-9 0 8 0,0 0-8 16,0 0 0-16,-9 5-562 15,-3 1-119-15</inkml:trace>
  <inkml:trace contextRef="#ctx0" brushRef="#br0" timeOffset="-186643.75">10414 14997 288 0,'0'0'12'0,"3"0"4"0,6 0-16 0,-6-3 0 16,3 0 0-16,0 1 0 0,0-1 106 0,0 0 18 15,0-2 4-15,-4 2 1 0,4 1-62 0,-3-1-13 0,-3 3-2 0,6-3-1 16,-3 1-4-16,-3 2-1 16,6-5 0-16,-3 2 0 0,-3 3 14 0,0-5 4 0,3-1 0 0,-3 6 0 15,-3-5-10-15,0 2-2 0,-3 1 0 0,0-4 0 16,0 4-15-16,-2-1-3 0,-1 1-1 0,-3 2 0 15,3-3-7-15,-6 3-2 0,0 0 0 0,0 3 0 16,0-1-9-16,0 1-3 0,0-1 0 16,1 6 0-16,-1 0-2 0,0-2-1 0,0 2 0 0,0-3 0 15,0 3 1-15,0-3 0 0,6 0 0 0,0 1 0 16,0-1-10-16,4 0 10 0,5-5-10 0,0 0 10 16,0 0-10-16,3 8 0 0,-1-3 0 0,4 1 0 15,3-1 0-15,3-2 8 0,-3-1-8 0,3-2 8 16,3 6 0-16,0-4-8 0,0-2 12 0,0 6-4 15,0-4 0-15,-1 4-8 0,1-1 12 0,0 0-4 16,-3 3-8-16,0 0 0 0,0-3 0 0,-3 6 8 16,-3-3-8-16,-3 0 0 0,3 2 0 0,-6-2 0 15,0 3 0-15,-3-1 0 0,-3 1 0 0,0 0-11 16,-3-1 11-16,0 1 0 0,-3 2 8 0,-3-2-8 16,3-1 0-16,-3 1 0 0,3-3 0 0,1 0 0 0,-1-3 0 15,-3 0 0-15,0 0 0 0,0 1 0 0,0-1 0 0,3-2 0 16,-3-1 0-16,0 1 0 0,1 0 0 0,2-1 0 15,-3-4 0-15,0 2 8 0,3-3-8 0,0 3 0 16,-3-3 8-16,3 1-8 0,3-1 12 0,-3 3-3 16,1-3 0-16,2 1 0 0,0-1-9 0,0 0 0 15,6 1 0-15,0-3 0 16,0 2-92-16,6-2-24 0,0-3-5 0,0 2-1 0</inkml:trace>
  <inkml:trace contextRef="#ctx0" brushRef="#br0" timeOffset="-186331.32">10875 14751 864 0,'0'0'76'0,"-9"2"-60"0,0 1-16 0,-3 2 0 16,1 0 56-16,-1 3 9 0,3 0 2 0,0 6 0 15,-3-4-29-15,3 6-6 0,-3-3 0 0,-3 6-1 16,3-1 17-16,0 1 4 0,0 2 1 0,-2 0 0 16,2 0-10-16,0 3-3 0,0 0 0 0,0 0 0 15,0 2-12-15,0-2-4 0,0 2 0 0,3-2 0 16,-3 3-10-16,3-3-2 0,4-6-1 0,-1 3 0 0,0-2-3 16,3-3-8-16,3-3 12 0,0 0-4 0,-3-5 4 0,3 0 1 15,3 0 0-15,-3-8 0 0,0 0-13 16,0 0 0-16,0 0 0 0,0 0 0 15,9-3-53-15,-3-2-14 0,-1-3-2 0,-2 0-407 16,0-5-82-16</inkml:trace>
  <inkml:trace contextRef="#ctx0" brushRef="#br0" timeOffset="-185893.91">10542 15050 990 0,'-9'-8'44'0,"9"8"8"0,-6-3-41 0,0 0-11 16,0 3 0-16,-3-2 0 0,3-1 74 0,0 0 13 15,-3 3 2-15,3 0 1 0,6 0-36 0,0 0-7 0,-6 3-2 16,6-3 0-16,0 0-9 0,0 0-3 0,0 0 0 15,3 8 0-15,3 0-17 0,0 0-3 0,3-6-1 0,0 4 0 16,0 2 2-16,3-3 0 0,0 0 0 0,0-2 0 16,0 0-3-16,0 2-1 0,2-3 0 0,-2-2 0 15,3 0-10-15,0 6 12 0,0-4-12 0,0 1 12 16,0 0-12-16,0-1 12 0,-3 1-12 16,0-3 12-16,-1 3-12 0,1 2 0 0,-3-2 0 0,-3-1 0 15,0 1 0-15,-3 2 0 0,-3 0 0 0,3 1 0 16,-6 2 14-16,0-3 1 0,3 3 0 0,-6 0 0 15,0 2 8-15,0-2 1 0,3 0 1 0,-3 0 0 16,0 0 6-16,3 0 1 0,0 0 0 0,0-3 0 16,3-5-32-16,0 0 0 0,0 0 0 0,0 0 0 15,0 0 12-15,0 0-4 0,6 0-8 0,0-2 12 16,3-4 1-16,-3 1 0 0,3-3 0 0,0 0 0 16,0-2-4-16,3 2-1 0,-3-5 0 0,3-1 0 0,-3 4-8 15,3-1 0-15,0 1 9 0,-1-4-9 0,1 4 8 16,0-1-8-16,0 1 10 0,-3-1-10 0,0 0 0 0,0 1 0 15,0 2 0-15,-3 3 0 0,0-1 0 0,-3-2 0 16,0 6-8-16,-3 2 8 0,0 0 0 0,0 0 0 16,0 0 0-16,0 0 0 0,0 0 8 0,0 0 1 15,0 0 1-15,0 0 0 16,0 0-83-16,0 0-17 0,0 0-3 0,0 0-781 0</inkml:trace>
  <inkml:trace contextRef="#ctx0" brushRef="#br0" timeOffset="-184374.49">11042 15108 403 0,'0'0'36'0,"0"0"-36"0,0 0 0 0,0 0 0 15,0 0 76-15,0 0 9 0,0 0 2 0,0 0 0 16,0 0 13-16,0 0 4 0,0 0 0 0,0 0 0 15,6 0-52-15,0 0-9 0,3 0-3 0,0-3 0 16,0 0-12-16,3 1-4 0,-1-1 0 0,4 0 0 16,0 1-14-16,0-3-10 0,0-1 12 0,0 1-12 15,3 0 15-15,-6 2-4 0,0-2-1 0,-4-1 0 16,1-1-10-16,0 1 0 0,-3 1 0 0,0 0 0 16,0-1 0-16,-6 1 8 0,0 0 0 0,-3-1 0 0,3 4-8 15,-3-6 0-15,-3 5 0 0,0-2 8 0,-6 2 0 16,3 1 0-16,-5-1 0 0,2 3 0 0,-3 3 7 0,0-3 1 15,-3 5 0-15,3 0 0 0,-3-2 3 0,6 5 1 16,-2-3 0-16,-1 3 0 0,3-3 0 0,0 3 0 16,3 3 0-16,0-3 0 0,0 5-20 0,0-2 10 15,3 2-10-15,-3 0 8 0,6 0 0 0,-3 3 0 16,3-3 0-16,3 3 0 0,0 0 20 0,0-3 3 16,3-2 1-16,0 0 0 0,3-4-32 0,3 1 0 15,-3-2 0-15,6-4 0 0,0 1 12 0,3-3-3 16,0 0-1-16,3-3 0 0,-1-2 4 0,1 2 0 15,0-2 0-15,0-3 0 0,0-2-12 0,-3-1 12 16,0 0-12-16,-1 4 12 0,1-4-12 0,-6 3 12 0,0-3-12 16,0 1 12-16,3-1-12 0,-6 3 0 0,0-2 0 15,0 2 0-15,-3-3 0 0,0 3 0 0,0 3 0 16,0 0 8-16,-3 5-8 0,0 0 0 0,0-6 0 0,0 6 0 16,0 0 0-16,0 0-11 0,-6 0 11 0,0 3-8 15,0 2 8-15,0 1-8 0,0 2 8 0,0-1-8 16,3 1 8-16,0 3 0 0,0-3 0 0,0 3 0 15,3-1 0-15,0 1 0 0,0 2 8 0,-3-2-8 16,3-4 0-16,0 7 0 0,0-4 0 0,0 1 0 16,0-3 0-16,0-3 0 0,0-5 0 0,3 5 0 15,0 1 9-15,3-6-9 0,3 0 12 0,0-3-12 16,3 0 31-16,3-2-1 0,0-3 0 0,0 0 0 16,2-2-30-16,4 2 0 0,-3-3 0 0,0 1 0 15,-3-1 0-15,0 0 0 0,0-2 0 0,-3 3 0 0,2-4 0 16,-2 4 0-16,0-4 0 0,0 4 0 0,0-1 0 15,-3 1 0-15,0 2 0 0,-3 0 0 0,3 0 0 0,-6 0 0 16,-3 5 0-16,0 3 0 0,0 0 0 0,0 0 0 16,0 0 0-16,0 0 0 0,-6 0 0 0,0 3 0 15,0 2 0-15,-3 1 0 0,-3 2 0 0,3 2 0 16,3 1 0-16,-3-1 0 0,0 1 0 0,3-1 0 16,0 1 0-16,0 0 0 0,3-1 0 0,-2 3 0 15,2-2 0-15,0 2 0 0,3-5 0 0,-3 3 0 16,3-3 0-16,0-3 0 0,3 3 0 0,-3-8 0 15,6 3 0-15,-1-1 0 0,4-2 12 0,-3 0-3 16,6-2-1-16,0 2 0 0,-3-6 4 0,6 1 0 16,-3 0 0-16,6-1 0 0,-6 1-4 0,6-3 0 0,-1-2 0 15,-2-1 0-15,3 3-8 0,-3-3 0 0,0 1 0 16,-6-1-11-16,3 1 11 0,0-1 0 0,3 1 8 16,-4 2-8-16,-2-3 0 0,0 0 0 0,0 4 0 0,-3-1 0 15,-3 2 0-15,3 4 0 0,-6 2 0 0,0 0 0 16,0 0 0-16,-6-3 0 0,0 3 0 0,0 3 0 15,-3-1 0-15,-3 4-8 0,3 4 0 0,-2-2 0 16,2 0 8-16,0 3 0 0,0-1 0 0,3 1 0 16,-3-3 0-16,3 2 0 0,3 1 0 0,3-1 0 15,-3-2 0-15,3 0 11 0,0 0-3 0,0 0 0 16,0-8-8-16,3 6 0 0,3-4 0 0,0 3 0 16,0-5 0-16,0 3 12 0,3-3-12 0,3 0 12 15,-3-3 13-15,5-2 3 0,-2 3 1 0,0-4 0 16,3 1-29-16,0 0 8 0,0 2-8 0,0-5 0 0,-3 3 0 15,0-3 0-15,2 0 0 0,-2 0 0 0,-3 0 9 16,3 0-1-16,-3-3 0 0,3 4 0 0,-6-4-8 16,3 3 0-16,-3-3 0 0,3 4 0 0,-3-1 0 15,0 2 0-15,0-2 0 0,-3 3 0 0,-3 5-9 0,0 0 9 16,0 0-12-16,0 0 12 0,0 0-9 0,0 0 9 16,0 0 0-16,0 0-9 0,-3 8 9 0,-3 0 0 15,0 0 0-15,0 0 8 0,0 2-8 0,0-2 0 16,0 3 0-16,0-1 0 0,3 1 0 0,-3 0 0 15,6-1 0-15,-3 1 0 0,3-1 0 0,0-2 0 16,3 0 0-16,0-2 0 0,3-1 0 0,0 0 0 16,3-2 0-16,3-3 0 0,0-3 0 0,3 3 0 0,-1-2 0 15,4-4 0-15,0 1 0 0,3 0 0 0,-3-3 0 16,3 0 0-16,3-3 8 0,-7 3 0 0,-2 0 0 16,0-2 0-16,0 2-8 0,3-3 0 0,-3 1 0 0,0-1 0 15,0 0 0-15,-4 4 8 0,1-1-8 0,-3 0 8 16,-3 2-8-16,0 1 0 0,0-3 0 0,-3 5 0 15,-3 3 0-15,0 0 0 0,0 0-8 0,0 0 8 16,-6 3-12-16,-3 5 4 0,3-3 0 0,-3 3 0 0,0-2 8 16,3 2 11-16,1-1-3 0,-1 4 0 0,-3-3-8 15,6 0 0-15,0 2 0 0,3-4 0 0,0 2 0 16,0-8 0-16,0 0-12 0,0 5 12 0,0-5 0 0,6 3 0 16,6-1 0-16,-4 1 8 0,1-3 4 0,6-3 0 15,-3 1 0-15,3-1 0 0,0-2 0 0,-3-1 1 16,0 4 0-16,3-4 0 0,-3-1-13 0,-1 1 11 15,-2 4-11-15,0-4 10 0,-3 1-10 0,3 0 0 16,-3 2 0-16,0-2 0 0,-3 2 0 0,-3 3 0 16,0 0 0-16,0 0 0 0,0 0 0 0,0 0 0 15,0 0-10-15,0 0 10 0,0 0-15 0,-3 8 3 0,-3 0 1 16,3 0 0 0,0 0-155-16,0 0-31 0</inkml:trace>
  <inkml:trace contextRef="#ctx0" brushRef="#br0" timeOffset="-183640.51">12736 15089 1465 0,'-18'-2'64'0,"9"2"15"0,-3 2-63 0,3 1-16 0,0-1 0 0,3-2 0 15,0 3 9-15,0-3-1 0,-3 3 0 0,3-3 0 16,6 0 13-16,0 0 3 0,0 0 0 0,0 0 0 15,0 0 6-15,9 0 2 0,-3 0 0 0,6 0 0 16,-3 0-20-16,3-3-3 0,0-2-1 0,0 2 0 16,3 1 0-16,-3-1-8 0,-4-2 12 0,4 2-4 0,-3-2 4 15,-3 2 1-15,3-5 0 0,-3 3 0 0,-3 0-13 0,3-3 0 16,-3 2 0-16,-3-2 0 0,-3 3 0 0,0-3 0 16,0 3 0-16,-6-3 0 0,3 0 0 0,-3 3 0 15,0-1 0-15,-3 1 0 0,-2 0 0 0,-1 2 0 16,-3 3-9-16,-3 0 9 0,0 5 17 0,0-2 10 15,0 2 1-15,1 3 1 0,-4 3 1 0,3-1 0 16,3 1 0-16,0 0 0 0,3 2-6 0,3 0-2 16,4 0 0-16,-1-2 0 0,6-1-9 0,0 4-1 15,3-1-1-15,3-2 0 0,6-4 0 0,0 4 0 16,5-3 0-16,1-3 0 0,6 1 9 0,0-6 3 16,3 0 0-16,3-3 0 0,2 0-10 0,-2-2-1 15,0-3-1-15,-3 0 0 0,2 0-11 0,-5 0 8 0,-3 3-8 16,3-6 8-16,-6 3-8 0,-6 0-11 0,3-2 3 0,-6 2 0 15,0 0-6-15,-3 3-1 0,-3-1 0 0,-3 1 0 16,0 3 15-16,-3-1-12 0,-3 0 12 0,0 3-12 16,-3 0 0-16,0 3 1 0,-3 0 0 0,0 2 0 15,0 3 11-15,1 0 14 0,-4 0-3 0,3 2-1 16,0 3-2-16,-3 1 0 0,6-1 0 0,0 3 0 16,3 5 0-16,-3 0 0 0,6 0 0 0,0 6 0 15,1-1-8-15,-1 3 0 0,0 3 0 0,0 0 0 16,3 0 0-16,-3-3 0 0,0 2 10 0,0-4-10 15,3 2 13-15,-3 0-4 0,0-2-1 0,-3 2 0 16,3 0-8-16,0 0 12 0,-6-3-12 0,3-2 12 16,0 0-12-16,-3 0 8 0,1 0-8 0,-1-6 8 15,3-2-8-15,-3-3 0 0,0-2 9 0,0-3-9 0,0-3 8 16,0 0-8-16,0-5 10 0,-3 0-10 0,3 0 12 16,-2-5-4-16,2 0-8 0,-3-1 12 0,3-2-4 15,-3-2 0-15,0-1-8 0,3-5 12 0,0 1-12 0,6 1 11 16,0-4-11-16,0-1 10 0,6-2-2 0,3 0 0 15,6 2 0-15,3-2 0 0,6-3-8 0,0 3 0 16,6 0 9-16,0 0-9 0,-1 2 0 0,4-2 0 16,3 3 0-16,3-3 0 0,2 2 0 0,1 1 8 15,3-1-8-15,0 0 0 16,-1 6-20-16,-2-3-9 0,-3 6-2 0,-1 2-679 0,-5 0-136 0</inkml:trace>
  <inkml:trace contextRef="#ctx0" brushRef="#br0" timeOffset="-182320.59">9953 15719 806 0,'0'0'36'0,"0"0"7"0,0 0-35 0,0 0-8 0,0 0 0 0,0 0 0 15,0 0 77-15,0 0 14 0,0 0 2 0,0 0 1 16,0 0-51-16,0 0-11 0,0 0-1 0,0 0-1 16,0 0-4-16,0 0-1 0,0 0 0 0,0 0 0 15,0 0 6-15,0 0 1 0,2 5 0 0,4-2 0 16,0 2-2-16,3-2 0 0,0-1 0 0,3 1 0 15,0-3-1-15,0 0 0 0,3 0 0 0,0 0 0 16,0 0-7-16,2-3-2 0,-2 1 0 0,3 2 0 16,-3-3-8-16,3 3-1 0,-3-3-1 0,6 1 0 15,-3 2 1-15,-1-3 0 0,4 1 0 0,-3-1 0 16,0 3-2-16,0-3 0 0,6 1 0 0,2 2 0 16,4 0 3-16,-3-3 1 0,3 0 0 0,2 1 0 15,-2-1 5-15,3 0 1 0,-3 3 0 0,2-2 0 16,1-1-1-16,3 0 0 0,3 1 0 0,2-1 0 15,1-2-7-15,6 2-2 0,-4 1 0 0,4-1 0 16,-3 0-9-16,-1 1 8 0,7 2-8 0,-1-3 8 0,-2-2 2 16,3 5 0-16,8-3 0 0,-5 0 0 0,-1 3-10 0,1 0 10 15,-1-2-10-15,4-1 10 0,-3 0 2 0,5 3 1 16,1-2 0-16,-1-1 0 0,1 3-13 0,-1-2 8 16,1-1-8-16,5 0 0 0,-2 3 11 0,2-2-11 15,4-1 12-15,-7 0-12 0,-2 3 11 0,-1-2-11 16,1-1 10-16,5 3-10 0,-2 0 8 0,2-3-8 15,-5 3 0-15,5 0 9 0,1-2-9 0,-4 2 0 16,7-3 0-16,-7 3 0 0,4 0 0 0,-7 0 0 16,1-3 0-16,-1 3 0 0,4-2 10 0,-1 2-10 15,-2-3 12-15,5 0-12 0,-5 3 0 0,2 0 0 16,4-2 0-16,-4-1 0 0,1 1 0 0,2-1 0 0,1 0 0 16,2 1 0-16,-2-1 0 0,2 3 0 0,-2-5 0 0,-1 2 0 15,4 0 8-15,-4 1-8 0,-2 2 0 16,-4-3 0-16,-2 0 8 0,-1 1-8 0,7-1 0 0,-4 1 0 15,4 2 0-15,-4-3 0 0,1 0 0 0,-3 1 0 16,-4-1 8-16,4 0-8 0,-1 1 0 0,4-1 0 16,-4 0 8-16,4 1-8 0,-4-1 9 0,1 0-9 15,-1 1 0-15,4-1 0 0,-3 0 0 0,2 1-10 16,-2 2 10-16,-1-3 0 0,-2 1 10 0,-1 2-10 16,-2 0 0-16,0 0 0 0,-1-3 0 0,4 0 0 15,-7 3 0-15,1 0 0 0,0 0 0 0,-1-2 0 16,-2 2 0-16,-3 0 0 0,-1 0 0 0,1 0 0 15,0-6 0-15,-1 6 0 0,7-2 0 0,-6-1 0 16,-7 0 0-16,1 1 0 0,0-1 0 0,-1 0 0 16,-5 3 0-16,3-2 8 0,-3-1-8 0,-1 0 0 0,1 1 0 15,0-1 0-15,0 1 0 0,0-1 0 0,2 0 0 16,-2 1 0-16,-6-1 0 0,3 0 0 0,-1 1 0 0,1-1 0 16,-3 0 8-16,0 1-8 0,-3 2 0 0,0-3 0 15,2 3 0-15,-5-3 0 0,-6 3 8 0,3-2-8 16,-3 2 0-16,0 0 9 0,-6 0-9 0,-6 0 12 15,0 0-12-15,0 0-687 16,0 0-144-16</inkml:trace>
  <inkml:trace contextRef="#ctx0" brushRef="#br0" timeOffset="-181316.89">10524 16079 748 0,'0'0'67'0,"0"0"-54"0,0 0-13 0,-3 8 0 15,0 0 75-15,3-8 12 0,-3 8 2 0,0-1 1 16,0 1-14-16,0 3-4 0,-3-3 0 0,3 3 0 16,-3 2 5-16,3 3 1 0,-6-3 0 0,3 3 0 15,-3 2-22-15,1 1-5 0,-1-1-1 0,0 3 0 16,-3-5-12-16,3 0-2 0,0 3-1 0,0-6 0 16,3 3 2-16,-3-3 1 0,3 0 0 0,0 1 0 0,0-4-21 0,3 1-4 15,-3-3-1-15,3 0 0 0,3 0-3 0,-3-3-1 16,3-5 0-16,-3 5 0 0,3-5 7 0,0 0 1 15,0 0 0-15,0 0 0 16,3 3-72-16,-3-3-15 0,0 0-2 0,3-3-824 16</inkml:trace>
  <inkml:trace contextRef="#ctx0" brushRef="#br0" timeOffset="-180613.92">11113 16177 460 0,'0'0'41'0,"0"0"-33"0,0 0-8 0,0 0 0 16,6-6 116-16,0-2 22 0,-3 3 4 0,3 0 1 0,0-3-83 0,0 3-17 15,-3-3-3-15,3 0-1 0,-3 0 1 0,3 0 0 16,-3 3 0-16,0-6 0 0,-3 3 0 0,3 3 1 15,-3-3 0-15,3 0 0 0,-6 3 8 0,0-3 2 16,0 0 0-16,0 0 0 0,-6 2-11 0,3 1-1 16,-3 0-1-16,-3 0 0 0,3 2-13 0,-3 0-2 15,-2 3-1-15,2 0 0 0,-3 0-2 0,0 6-1 16,-3-4 0-16,0 6 0 0,-3 0-3 0,-3 3-1 16,1 2 0-16,-4 3 0 0,0 2 1 0,-3 3 1 15,7-2 0-15,-4 2 0 0,3 0-2 0,0 3-1 16,0 0 0-16,6 0 0 0,4-3 2 0,2 0 1 15,3 0 0-15,3 0 0 0,3 1-7 0,0-4-2 16,6-2 0-16,3-3 0 0,3 3-8 0,3-5 10 16,2-3-10-16,4 0 10 0,0-3 16 0,3-2 3 0,0-1 1 15,3-2 0-15,-1-2-30 0,4-1 8 0,-3 0-8 0,3-2 0 16,-6-3 12-16,0 0-1 0,-1 0 0 0,1-2 0 16,-3-1-3-16,0 3-8 0,-3-5 12 0,-3 0-4 15,0 2-8-15,0-2 12 0,-4 0-12 0,1-3 12 16,-3 2-12-16,0-1 10 0,-3-1-10 0,-3 0 10 15,0 0 1-15,0 0 0 0,-6 0 0 0,3-2 0 16,-6-1 8-16,0 1 1 0,-2-1 1 0,2 1 0 16,-3-1-21-16,3 3-15 0,-3 0 3 0,-3 0 0 15,3 6 12-15,0-3 0 0,3 5 0 0,-3 0 0 16,3 2 0-16,1 4 0 0,2-4 0 0,-3 6 0 16,3 3-26-1,0 2-2-15,-3 1-1 0,0 2 0 0,0 5-149 0,0 3-30 16,-15 10-5-16,6-2-2 0</inkml:trace>
  <inkml:trace contextRef="#ctx0" brushRef="#br0" timeOffset="-180332.75">10875 16354 172 0,'-9'-8'16'0,"9"8"-16"16,0-5 0-16,0-1 0 0,0 1 198 0,0 2 37 15,3-2 7-15,0 3 2 0,0-4-108 0,-3 6-22 16,0 0-4-16,6 0-1 0,0 3-22 0,0 0-5 0,-6-3-1 16,6 7 0-16,3-1-23 0,-3 4-5 0,3-2-1 15,-6 0 0-15,6 3-17 0,-3-1-4 0,0-2-1 0,3 3 0 16,-3-1-14-16,0 1-2 0,-1 0-1 0,1 2 0 16,0-3-3-16,-3 1-1 0,3-3 0 0,-3 3 0 15,6-4-1-15,-3-1 0 0,0 2 0 0,0-3 0 16,0 6 5-16,3-6 1 0,-3-2 0 15,3-1 0 1,0 3-160-16,-3-2-32 0</inkml:trace>
  <inkml:trace contextRef="#ctx0" brushRef="#br0" timeOffset="-180035.94">11500 16105 1407 0,'-3'-10'31'0,"3"10"6"0,0 0 2 0,0 0 1 0,0 0-32 0,0 0-8 15,0 0 0-15,0 0 0 0,0 0 11 0,0 0 1 16,0 0 0-16,-3 10 0 0,3 3 32 0,0 1 6 16,0-4 2-16,0 3 0 0,0 3-7 0,0 0-1 15,0 0 0-15,-3 3 0 0,0-1-25 0,0-2-6 16,-3 5-1-16,1-2 0 0,-1-1 0 0,-3 3 0 15,0-2 0-15,0-1 0 0,-3 1-3 0,3-3-1 16,-3 2 0-16,3-4 0 0,-3-1 20 0,3 0 3 0,0 3 1 16,0-3 0-1,3-2-61-15,1-1-12 0,-4-2-3 0,6 3-530 16,-3-3-106-16</inkml:trace>
  <inkml:trace contextRef="#ctx0" brushRef="#br0" timeOffset="-179504.82">11280 16073 1652 0,'-9'-10'73'0,"9"10"15"0,-3-5-70 0,3-3-18 0,-3 0 0 0,3 0 0 16,3 0 58-16,0 0 8 0,0-3 2 0,3 3 0 15,0-2-26-15,0 2-5 0,3 3-1 0,0-3 0 16,0 2-3-16,3-2-1 0,0 3 0 0,2 0 0 0,4 0-1 15,-3-1-1-15,3-2 0 0,3 3 0 0,-3 0-30 16,0-1 0-16,2 1 0 0,1 2 0 0,-3 1 0 16,3 2 0-16,0 0 0 0,-3 2 9 0,2 1-9 0,-2 2 0 15,0 1 0-15,-3 4 0 0,0 1 0 0,0-1 0 16,-3 4 0-16,0-1 0 0,-6 0 0 0,0 0 0 16,0 1 0-16,-3 1 0 0,-3 1 0 0,-3 3 0 15,3-3 0-15,-6 0 0 0,0-1 12 0,0 1-4 16,-6 0 0-16,0 0 0 0,0 0 4 0,-6 0 1 15,3 2 0-15,-3 1 0 0,0-3-1 0,1 0-1 16,-1 0 0-16,0-3 0 0,0-3-11 0,3 1 12 16,0 0-12-16,0-4 12 0,1-1 11 0,5-1 2 15,0-2 1-15,3 2 0 0,0-5-26 0,3 0-11 16,3 0 1-16,0 0 0 0,0 0 10 0,0-5 12 0,3-3-2 16,3 2-1-16,0 1-9 0,0 3 0 0,-6 2 0 15,0 0 0-15,0 0 0 0,9 0 0 0,-9 0-9 0,6 2 9 16,-1 3-11-16,1 1 2 0,0 2 0 0,-3 2 0 15,0-2 9-15,0 5 0 0,0-2 8 0,0 2-8 16,0-2 8-16,3-1-8 0,-3 4 10 0,0-1-10 16,3-3 10-16,0 1-10 0,0 0 10 0,3-1-10 15,0 1 12-15,0-3-4 0,3-3-8 0,0 3 12 16,-1 3 2-16,4-4 0 0,0-1 0 0,-3 2 0 16,3-3-126-1,-6 3-26-15,3 3-5 0,-3-6-1 0</inkml:trace>
  <inkml:trace contextRef="#ctx0" brushRef="#br0" timeOffset="-178630.02">10494 17119 288 0,'0'0'25'0,"0"0"-25"0,0 0 0 0,0 0-123 15</inkml:trace>
  <inkml:trace contextRef="#ctx0" brushRef="#br0" timeOffset="-178380.08">10842 17219 2383 0,'-17'-3'105'0,"8"6"23"0,-3 2-103 0,0 1-25 0,6-1 0 0,0-2 0 16,0 2 0-16,3-2 0 0,3-3-12 0,0 0 12 16,0 0 0-16,0 0 0 0,0 0 0 0,0 0 0 15,0 0-24-15,0 0 4 0,0 0 0 0,9 2 0 32,3 3-109-32,0-5-22 0,0 3-4 0,3 0-429 0,-1-3-85 0</inkml:trace>
  <inkml:trace contextRef="#ctx0" brushRef="#br0" timeOffset="-178270.43">10950 17380 1148 0,'0'0'51'0,"-6"6"10"0,3 2-49 0,-3 0-12 0,3 0 0 0,-3 0 0 0,3-1 19 15,3 1 1-15,0 0 0 0,-3-2 0 0,3-6-20 0,0 8 0 16,3-3 0-16,-3-5 0 0</inkml:trace>
  <inkml:trace contextRef="#ctx0" brushRef="#br0" timeOffset="-178130.13">11039 17584 1875 0,'-15'11'83'0,"9"-3"17"0,-3 2-80 0,3 1-20 16,0 2 0-16,0-2 0 0,3 2 0 0,0-2 9 16,3 2-9-16,0-3 0 15,3-2-21-15,0 6-11 0,-3-4-3 0</inkml:trace>
  <inkml:trace contextRef="#ctx0" brushRef="#br0" timeOffset="-177130.35">14063 14235 1335 0,'-6'-6'29'0,"6"6"7"0,-3 0 0 0,3 0 2 0,0 0-30 0,0 0-8 0,0 0 0 0,0 0 0 15,0 0 0-15,0 0 0 0,6-5 0 0,3 2 0 0,0-2 8 0,6 2 0 16,0-2 0-16,3 2-610 16</inkml:trace>
  <inkml:trace contextRef="#ctx0" brushRef="#br0" timeOffset="-176989.78">14397 14216 748 0,'-6'0'67'0,"3"0"-54"0,-3 0-13 0,6 0 0 0,0 0 145 0,0 0 27 32,0 0 4-32,0 0 2 0,6 0-138 0,3 0-28 0,2-3-12 0,4 1 10 0</inkml:trace>
  <inkml:trace contextRef="#ctx0" brushRef="#br0" timeOffset="-176599.25">16546 14129 1612 0,'-12'-6'144'0,"9"4"-116"15,-3-1-28-15,0 1 0 0,6 2 47 0,-3 0 3 16,3 0 1-16,0 0 0 0,0 0-35 0,0 0-6 16,0 0-2-16,9-6 0 0,-3 4-17 0,6 2-4 15,2-3-1-15,1 0-783 0</inkml:trace>
  <inkml:trace contextRef="#ctx0" brushRef="#br0" timeOffset="-176318.07">16355 15092 1436 0,'0'0'32'0,"-3"-3"6"0,3 3 2 0,0 0 0 0,0 0-32 0,0 0-8 0,9-2 0 0,3 2 0 15,0-3-51-15,3 0-11 0,-3 3-2 0,0 0-1 0</inkml:trace>
  <inkml:trace contextRef="#ctx0" brushRef="#br2" timeOffset="-124688.47">6083 13957 594 0,'0'0'26'0,"0"0"6"0,0 0-32 0,0 0 0 0,0 0 0 0,0 0 0 15,0 0 43-15,-3 2 2 0,0 4 1 0,-3-4 0 16,3 6-2-16,-3 0 0 0,0 0 0 0,0 5 0 15,0 1 13-15,-6-1 3 0,3 3 0 0,-2 5 0 16,-1 0-4-16,-6 6 0 0,0-1 0 0,-6 3 0 16,0 5-16-16,-3 1-3 0,1 5-1 0,2-3 0 15,0 2-8-15,3-2-1 0,-3-2-1 0,4-1 0 16,5-2-4-16,-3-3-1 0,3-3 0 0,0 4 0 16,6-7-13-16,0-1-8 0,0-1 10 0,3 0-10 15,-3-3 12-15,0 1-4 0,7-6-8 0,-4 3 12 16,0 0-4-16,3-3 0 0,3-2-8 0,0-3 12 15,0 0-4-15,3 0-8 0,-3-1 11 0,0-7-11 16,6 3-52-16,-6-3-18 16,0 0-3-16,0 0-619 0</inkml:trace>
  <inkml:trace contextRef="#ctx0" brushRef="#br2" timeOffset="-124256.16">6312 13965 57 0,'0'0'0'0,"0"0"0"0,0 0 0 0,9-3 0 15,0-2 0-15,-9 5 0 0,9-6 139 0,0 4 22 16,-9 2 5-16,9-3 1 0,0-2-95 0,-9 5-20 16,0 0-3-16,0 0-1 0,0 0-6 0,0 0-2 15,0 0 0-15,0 8 0 0,0 0 13 0,-3 2 3 0,-3 1 0 0,-3 5 0 16,-3 0-1-16,-6 2 0 0,0 3 0 0,0 1 0 16,-2 1 4-16,-1 6 1 0,-6 1 0 15,3 1 0-15,-3 4-5 0,4-1-1 16,-4-2 0-16,3 2 0 0,0 1-42 0,0-4-12 0,3 4 0 0,1-3 8 15,2-3 0-15,3 0 1 0,0-5 0 16,3-1 0-16,3-1-9 0,-3-1 0 0,6-3 9 0,0-2-9 16,3 0 10-16,3-3-2 0,-3 0-8 0,6 1 12 15,-3-4-12-15,3 1 0 0,-3-3 8 0,0 0-8 32,3 0-112-32,3-3-24 0,-3 0-6 0,-3-5-546 0</inkml:trace>
  <inkml:trace contextRef="#ctx0" brushRef="#br2" timeOffset="-123865.63">6684 13901 460 0,'0'0'20'0,"0"0"5"0,-6 3-25 0,3 0 0 15,-3 2 0-15,-3 0 0 0,3 3 92 0,-2 0 14 16,2 5 2-16,-3 0 1 0,0 1-29 0,0 7-7 0,-6 0-1 0,3 3 0 16,0 2-8-16,-3 1-3 0,-3 2 0 0,3 3 0 15,-2-1-21-15,-4 1-4 0,0 2 0 0,0 1-1 16,0-3-9-16,3-3-2 0,-5 2 0 0,8-1 0 15,-3-1-16-15,0-3-8 0,0 1 8 0,3-4-8 16,0 1 12-16,0-3-4 0,4 1 0 0,2-4 0 16,-3-2 2-16,3 2 0 0,-6-4 0 0,6-1 0 15,3 0-10-15,-3-2 8 0,3 2-8 0,3-2 8 16,0-4-8-16,0 1 0 0,-3-2-10 0,0 2 10 31,6 0-95-31,0-3-13 0,0-5-2 0</inkml:trace>
  <inkml:trace contextRef="#ctx0" brushRef="#br2" timeOffset="-123396.98">5818 13856 403 0,'0'0'36'0,"0"0"-36"0,0 0 0 0,0 0 0 15,0 0 76-15,0 0 8 0,0 0 1 0,0 0 1 16,0 0-7-16,0 0-2 0,0 0 0 0,0 0 0 15,6-2-10-15,0-1-3 0,0 0 0 0,3 1 0 16,3-1-16-16,3 0-3 0,0 1-1 0,2-1 0 16,1-2-12-16,3 2-2 0,0-2-1 0,3 2 0 15,0-2 2-15,2 2 0 0,7-2 0 0,0 2 0 16,3-2-12-16,2 2-3 0,1-2 0 0,0 2 0 16,5 1-3-16,-5-1-1 0,3 1 0 0,-1 2 0 15,1-3-3-15,3 0-1 0,-4 1 0 0,1-1 0 16,0 0 9-16,-4 1 2 0,1 2 0 0,-3-3 0 15,-4 0-19-15,-2 1 0 0,3-1 0 0,-6 3 0 16,0 0 12-16,-1-3-4 0,-2 3 0 0,0 0-8 16,-6 0 0-16,-3 0 0 0,0 0 0 0,-6 3 0 15,-4 0-46-15,-5-3-16 16,0 0-3-16</inkml:trace>
  <inkml:trace contextRef="#ctx0" brushRef="#br2" timeOffset="-123006.42">5333 14880 806 0,'-3'0'36'0,"3"0"7"0,0 0-35 0,0 0-8 0,0 0 0 0,0 0 0 16,0 0 32-16,15-2 4 0,-6-1 0 0,6 0 1 15,2 1 16-15,1-1 3 0,-3 0 1 0,0 3 0 16,6 0 7-16,0 0 0 0,-3 0 1 0,-1 0 0 16,4 0-33-16,3 0-6 0,-3 0-2 0,6-2 0 15,3-1 4-15,2 0 0 0,1 1 0 0,3-4 0 16,2 1-14-16,1 0-2 0,3 0-1 0,-1-1 0 15,-2-2-2-15,0 0 0 0,0 3 0 0,-4 0 0 16,7-3-9-16,-6 5 8 0,-4 1-8 0,1-4 8 16,-3 4-8-16,-3 2 0 0,-4 0 9 0,1 0-9 15,-3 0-11-15,0 2-6 0,-6-2-2 0,0 3-462 16,-3 0-93-16</inkml:trace>
  <inkml:trace contextRef="#ctx0" brushRef="#br2" timeOffset="-121834.85">7119 13420 57 0,'0'0'0'0,"-6"-3"0"0,0-2 0 0,-3 2 0 0,0-2 137 0,0 2 23 16,-6-2 4-16,3 0 0 0,0-1-84 0,1 4-18 16,-4-4-3-16,3 1-1 0,0 0-14 0,0-1-4 15,-6 1 0-15,6 0 0 0,-3 2-2 0,3-2-1 16,-3 0 0-16,-2-1 0 0,-1 4-2 0,-3-1-1 15,-3-2 0-15,-3 2 0 0,1 0-1 0,-4 1 0 16,-3-1 0-16,0 1 0 0,1 2 15 0,2-3 4 16,-3 3 0-16,3 0 0 0,3 0-29 0,-5 3-6 15,-4-3-1-15,0 2 0 0,-2 1 3 0,2 2 0 16,0-2 0-16,3 2 0 0,-2 3-3 0,2 0 0 16,-6 0 0-16,1 0 0 0,5 0 4 0,-3 2 1 15,-3 4 0-15,1-1 0 0,-1 0-10 0,-3 0-3 16,1 6 0-16,-1-1 0 0,0 1 7 0,1 5 1 15,2-3 0-15,3 3 0 0,1-1-4 0,-1 4 0 16,-3-3 0-16,-6 2 0 0,4 1 6 0,2 2 1 0,0-3 0 16,4 3 0-16,-1 3-19 0,-3 0 0 0,10-3 0 15,-7 0 0-15,9 3 13 0,0-1-4 0,3 4-1 0,-2-6 0 16,2 0-8-16,0 3 12 0,0-3-12 0,3 0 12 16,1 3-3-16,-7 0 0 0,6 2 0 0,0 0 0 15,3 3 3-15,3 0 1 0,0 0 0 0,1-2 0 16,-1 2 7-16,9 0 2 0,-6 0 0 0,6-3 0 15,3 3-5-15,-3 0-1 0,6 1 0 0,0 1 0 16,0 1-6-16,6 2-2 0,-6 1 0 0,6-4 0 16,3 1 0-16,3-3 0 0,-3-3 0 0,5-2 0 15,7 0-8-15,-6-3 12 0,9-3-12 0,0 4 12 16,3-4-3-16,-4 0 0 0,1 1 0 0,0-3 0 16,0-3 0-16,3 0 0 0,5-2 0 0,1-4 0 15,3 4 3-15,6-3 1 0,-7-3 0 0,7 3 0 16,3-3-2-16,-7 0-1 0,4 1 0 0,-6-1 0 0,5-5-10 15,4 2 10-15,-9-2-10 0,8 0 10 0,1 0-10 0,6-3 12 16,-4 1-12-16,1-1 12 0,-4-2-12 0,1-1 12 16,3 1-12-16,-1-3 12 0,-2 0-2 0,0-3 0 15,-1 1 0-15,1-1 0 0,0-2-10 0,-4-1 0 16,-2-1 0-16,0-1 0 0,-1-3 8 0,-2-2-8 16,3-3 8-16,-1 0-8 0,4-2 14 0,0-1-2 15,-1-2-1-15,1-3 0 0,0 0-11 0,0 0 0 16,-4 1 0-16,1-4 0 0,3 1 0 0,-1-1 0 15,7-2 12-15,-3 0-4 0,-10-3-8 0,4 1 0 16,-3-1 0-16,-1-3 0 0,4-4 0 0,-6 2 10 16,-3-3-10-16,-1 0 10 0,1 1-10 0,0-1 0 0,-3 0 9 15,-1-2-9-15,4 0 8 0,-6-3-8 0,0-3 10 16,-6-2-10-16,0-3 11 0,-1 2-11 0,1 1 12 0,-6 3-12 16,-9-1 13-16,3-2-4 0,6-1-1 0,-6 4 0 15,-9-1-8-15,3 3 0 0,3-5-12 0,0 0 12 16,0-1 0-16,-6 1 0 0,-3-3 0 0,0 3 0 15,-6 2 0-15,-3 1 0 0,-9 2 0 0,1 8 0 16,-1 0-8-16,-6 5 8 0,-3 0 0 0,1 3 0 16,-4 5 0-16,-3 0 0 0,0 1 0 0,-2 7 0 15,-7 0 0-15,-2 0 0 0,-4 5 0 0,6 1 0 16,4-1 0-16,-4 6 0 0,0 2 0 0,1-2 0 16,2 5 0-16,1 3 0 0,-1-3 8 0,3 5-8 15,4 0-9-15,-1 6-7 0,6-3-2 0,0 5 0 16,1 0-133-1,2 3-26-15,-6 3-6 0</inkml:trace>
  <inkml:trace contextRef="#ctx0" brushRef="#br2" timeOffset="-113106.66">21710 3186 1195 0,'0'0'52'0,"-3"5"12"0,0 3-51 0,-3 2-13 0,0 4 0 0,0-1 0 16,0 5 11-16,0 1-1 0,-3 7 0 0,3 1 0 15,-3-1-10-15,0 3 0 0,4 0 0 0,-4 6 0 0,0-3 0 16,0 7 0-16,3-4 0 0,0 4 0 0,0 6 0 0,0 0 0 16,3 6 0-16,-3-4 0 0,3 4 0 0,0-6 12 15,-3-1-12-15,3 7 12 0,3-1-12 0,0 8 0 16,-3-7 0-16,0 9 8 0,3-9 2 0,0 7 0 15,-3-3 0-15,3 9 0 0,-6 2 17 0,3 5 3 16,0 1 1-16,-3-1 0 0,-3 3-2 0,3 3 0 16,-3 8 0-16,1-6 0 0,-1 3-17 0,0 3-4 15,-3-3-8-15,6 3 12 0,0 2 1 0,-3 0 0 16,-3-2 0-16,3 0 0 0,-3-1 11 0,3 1 1 16,0 2 1-16,0 1 0 0,1-4 8 0,-1 6 2 15,-3 3 0-15,0-1 0 0,3 4 4 0,0-4 0 16,0 6 1-16,0 3 0 0,0-3-2 0,3 2-1 15,0 6 0-15,3 0 0 0,-6 0-13 0,0 2-2 0,3 3-1 16,-3 0 0-16,4 0-14 0,-1 3-8 0,-3 5 10 16,3 0-10-16,-3-2 0 0,6-1 8 0,-3 6-8 0,3-6 0 15,0-2 0-15,-3 0 0 0,6-3 0 0,-3 0 0 16,0-2 0-16,0-1 0 0,0 6 0 0,0-3 0 16,0 0 0-16,0 3 8 0,-3 5-8 0,3 0 0 15,-3-3 12-15,3 3-4 0,0 0-8 0,0 3 12 16,0-3-2-16,-3 3-1 0,3 0 0 0,0 2 0 15,-3 0-9-15,3 1 0 0,0 2 0 0,1 2 0 16,-4 1 0-16,3 0 0 0,0-6 0 0,0 0 0 16,0 6 0-16,0-3 0 0,3-3 0 0,-3 1 0 15,3-1 0-15,-3-2 0 0,3 0 0 0,-3-3 0 16,0-3 0-16,3 3 0 0,0 3 0 0,-3-1 0 0,0 6 8 16,0-2-8-16,3 4 8 0,-6-2-8 15,6-2 0-15,-3-3 0 0,-3 7 8 0,3-4-8 0,0 2 8 16,3 0 0-16,-3 0 0 0,0 0 0 0,0-3-8 15,0-5 0-15,0-3 0 0,0 1 0 0,0-6 0 16,0-3 0-16,0-2 0 0,0-3 0 0,3-2 0 0,-3-1 0 16,0-2 0-16,0-5 0 0,3-6 0 0,-3-2 0 15,0 0 0-15,0-3 0 0,3-3 0 0,-3-8 0 16,3-2 0-16,-3-3 0 0,0-2 0 0,3-6 0 16,-3-2 0-16,6-3 0 15,-3-6-34-15,3-4-2 0,0-6-1 0,3-6 0 16,-3-4-154-16,3-6-30 0</inkml:trace>
  <inkml:trace contextRef="#ctx0" brushRef="#br2" timeOffset="-110521.27">22019 6683 529 0,'0'0'23'0,"0"0"5"0,3-2-28 0,-3 2 0 0,6-6 0 0,-6 6 0 16,0 0 83-16,3-5 10 0,-3 3 3 0,0 2 0 15,3-8-41-15,-3 8-8 0,0 0-2 0,0 0 0 16,3-6-5-16,-3 6-2 0,0 0 0 0,0 0 0 16,0-5 5-16,-3 2 1 0,3 3 0 0,0 0 0 15,-6-5-31-15,0 2-5 0,1 3-8 0,-1-2 11 16,-3-1 6-16,3 3 2 0,-3 0 0 0,0 0 0 16,0 0 16-16,0-3 3 0,0 3 1 0,-3 0 0 15,3 0-20-15,-3 3-4 0,3 0-1 0,0-1 0 16,-2 4-2-16,-1-4 0 0,0 4 0 0,0-1 0 15,-3-2-3-15,3 5-1 0,0-6 0 0,0 6 0 16,0-3-8-16,3 1 10 0,0 2-10 0,1 0 10 16,2-3-10-16,0 3 0 0,3 0 0 0,0 0 0 15,3 0 0-15,-3-3 0 0,3-5 0 0,3 5 0 16,0 0 0-16,3 3 0 0,-3-2 0 0,3-1 0 16,-6-5 0-16,5 5 0 0,4-2 0 0,0 2 0 0,3-2 0 15,-3 0 0-15,0 2 0 0,3-3 0 0,-3 1 0 16,3 0-11-16,0-1 3 0,0 1 0 0,-3 0 8 15,2-1 11-15,-2 1-3 0,0 5 0 0,0-3-8 0,0 0 8 16,-3 3-8-16,-3 0 8 0,3-2-8 0,-3 2 0 16,-3 0 0-16,0 2 0 0,0-2 0 0,-3 3 0 15,-3-1 0-15,0 1 0 0,0-1 0 0,0-2 0 16,-3 3 0-16,0-3 8 0,0 2-8 0,-2-2 0 16,-4 0 0-16,0 0 0 0,-3-2 0 0,0 1 8 15,0-1-8-15,-3 2 0 0,-2-3 0 0,-1-2 8 16,6 2-8-16,-3-5 0 0,0 3 17 0,0-3-1 15,4 0-1-15,2 0 0 0,0 0-15 0,3-3 0 0,3 0 0 16,0 1 0-16,3-1 0 0,0 3 0 0,3-5 0 16,3 5 0-16,0 0 0 0,3-3 0 0,3-2 0 0,0-3-798 15</inkml:trace>
  <inkml:trace contextRef="#ctx0" brushRef="#br2" timeOffset="-110021.4">22142 6821 288 0,'0'0'12'0,"0"0"4"0,0 0-16 0,0 0 0 15,5-3 0-15,-5 3 0 0,0 0 108 0,0 0 18 16,3-2 4-16,-3 2 1 0,0 0-60 0,0 0-12 16,0 0-3-16,9-3 0 0,-3 0-23 0,-6 3-5 15,6 0 0-15,-6 0-1 0,9 0-3 0,0-2 0 16,0-1 0-16,0 0 0 0,3 3-1 0,-3-5-1 16,0 0 0-16,0 0 0 0,0-1-5 0,3-2-1 15,-4 0 0-15,4 0 0 0,-3-2-8 0,0 2-8 16,0-3 12-16,0 1-12 0,-3-1 10 0,0 1-10 15,-3 2 8-15,0-3-8 0,0 3 8 0,-3 0-8 16,-3 0 8-16,0 0-8 0,-3 6 15 0,-3-4-3 0,-3 6 0 16,-3 0 0-16,-3 3 9 0,-2 2 2 0,-4 1 0 15,-3 2 0-15,3 2 5 0,0 1 2 0,-2-1 0 0,-1 4 0 16,3 1-4-16,0 1-1 0,0 3 0 0,4-3 0 16,2 5-4-16,3 0-1 0,3-2 0 0,0 2 0 15,6-3-10-15,3 1-2 0,0-3-8 0,3 0 12 16,6-3-12-16,0 0 0 0,3-2 0 0,3 2 0 15,0-8 8-15,6 3-8 0,2-3 11 0,1-5-11 16,6 0 18-16,0-5-3 0,3 2-1 0,2-2 0 16,4-3-14-16,-3-2 0 0,0-1 0 0,-4 0 0 15,4-4-144-15,-6-1-31 0</inkml:trace>
  <inkml:trace contextRef="#ctx0" brushRef="#br2" timeOffset="-109334.06">22874 6083 633 0,'0'0'56'0,"0"0"-44"16,0 0-12-16,0 0 0 0,0 0 100 0,3-3 17 15,-3 3 4-15,9 0 1 0,-3-5-52 0,3 2-10 0,2-2-3 16,-2 0 0-16,3-1-17 0,6-2-3 0,0 3-1 0,0-3 0 16,3-2-9-16,-3-4-3 0,-1 4 0 0,1-3 0 15,3-1-15-15,0 1-9 0,0 2 10 0,0 1-10 16,-1-3 15-16,-2 2-3 0,-3-2-1 0,0 0 0 16,-3-1-11-16,0 1 0 0,0 3 0 0,-6-1 8 15,3-2 4-15,-6 2 1 0,0 3 0 0,-3-2 0 16,-3-1-5-16,0 1 0 0,-3-1-8 0,-3 6 12 15,-6-1-2-15,-3 4-1 0,0 2 0 0,-6 2 0 16,-5 6 3-16,-1 3 1 0,0 2 0 0,-3 3 0 16,-5 2 9-16,5 4 2 0,-3 7 0 0,0 0 0 15,1 3-16-15,2 2-8 0,-6 3 8 0,7 5-8 16,-4 3 10-16,0-5-2 0,3 5-8 0,4 3 12 16,2 2-2-16,0 0-1 0,3 0 0 0,0 1 0 15,7-4-9-15,2-2 0 0,3-2 0 0,0-1-11 16,6-5 11-16,0 0 0 0,0-3 0 0,6-4 0 0,-3-4 8 15,9-2-8-15,-3-3 8 0,6-5-8 0,0 0 9 16,0-6-9-16,6 1 12 0,0-3-12 0,-1-3 13 0,4 3-4 16,-3-8-1-16,0 0 0 0,0-3 0 0,3-2 0 15,-3-3 0-15,0 0 0 0,2 3 8 0,-2-3 2 16,3-3 0-16,-6 1 0 0,3-3-18 0,-3 2 0 16,0 1 0-16,-3-1 0 0,3 0 0 0,-3 1 0 15,-4 2 0-15,1 0 0 0,0 3 0 0,-6 5 0 16,0 0 0-16,0 0 0 0,0 0 0 0,0 0 0 15,0 0 0-15,0 5 0 0,-3 0 0 0,3 3 0 16,-3 0 0-16,3 0 0 0,0 0 8 0,0 0-8 16,0 0 0-16,3 0 0 0,0 0 10 0,0 0-2 0,0 0 0 15,3-3 0-15,-3 0-8 0,3 0-9 0,0 1 9 16,0-1-13-16,3 0 13 0,-3-2 15 0,0 2-3 16,3-2-1-16,-3 0-11 0,0-1 0 0,0 1-10 15,0-1 10 1,3-2-85-16,-3 0-11 0,0 0-3 0,-1-5 0 15,4 3-129-15,-3-4-27 0,0-2-5 0,3 0 0 0</inkml:trace>
  <inkml:trace contextRef="#ctx0" brushRef="#br2" timeOffset="-109052.86">23032 6792 403 0,'0'0'36'0,"0"0"-36"0,0-3 0 0,0 3 0 15,0 0 188-15,0 0 32 0,0 0 5 0,0 0 2 16,0 0-100-16,-3 6-20 0,0 4-4 0,-3 1-1 16,3-3-36-16,-3 2-7 0,3-2-2 0,0 5 0 0,0-2-22 0,0 0-5 15,0-1-1-15,3-2 0 0,0 3-5 0,0-11-2 16,-3 8 0-16,3-8 0 0,0 0-1 0,0 0 0 15,0 0 0-15,0 0 0 0,0 0 0 0,0 0 0 16,9 5 0-16,-9-5 0 0,9 0 11 0,0 0 3 16,-3-5 0-16,0-3 0 0,2 2-13 0,-2-2-2 15,0 0-1-15,3-2 0 0,-6 2-11 0,3-3-8 16,-3-2 12-16,6 3-12 0,-3-1 8 0,0-2-8 16,3 2 0-16,0 1 0 0,3-4 0 0,0 1 0 15,0 3 0-15,0-4 0 0,-1 4 0 0,1-1 0 16,0 1 0-16,3 2 0 0,-3-3 0 0,3 3 0 15,-6 0 8-15,6 6-8 0,-3-12 0 0,3 9-9 16,-4 0 1-16,4-1-685 16,0-2-137-16</inkml:trace>
  <inkml:trace contextRef="#ctx0" brushRef="#br2" timeOffset="-107084.58">21906 7972 57 0,'-9'0'0'0,"9"0"0"0,0 0 0 0,0 0 0 16,0 0 204-16,0 0 36 0,0 0 8 0,0 0 0 15,0 0-128-15,0 0-27 0,0 0-5 0,0 0 0 16,0 0-36-16,0 0-8 0,9-8 0 0,0 3-1 15,-3-1-14-15,3 1-2 0,-3-3-1 0,6 0 0 16,-3 3-8-16,3-3-2 0,-3 0 0 0,3 0 0 16,3-2-7-16,-3 2-1 0,-1-3-8 0,1 3 12 15,3-3-12-15,-3 1 0 0,-6-1 0 0,3 3 0 16,0 0 0-16,-3-2 0 0,0 2 8 0,-6 3-8 16,0-3 8-16,-3 0 0 0,-3 2-8 0,-3 1 12 15,0-3-4-15,-6 3 0 0,0 0-8 0,0 2 12 16,-2 3-12-16,-1 3 0 0,-3 2 0 0,3 0 0 15,0 3 0-15,0 0 0 0,-3 3 0 0,7-3 0 16,-7 5 0-16,6 0 0 0,-3 3 0 0,3 0 0 16,3 0 0-16,0 0 0 0,3-1 0 0,0 1 0 0,3-2 0 15,6-1 0-15,3 3 0 0,3-3 0 0,0-3 0 16,3 1 0-16,0-3 0 0,3 0 0 0,0-3 0 0,3-2 0 16,0-3 0-16,0 0 9 0,0 0-9 0,-1-3 8 15,1-5-8-15,3 3 8 0,0-3-8 0,0-3 8 16,0 4-8-16,0-4 8 0,-1-2-8 0,1 2 0 15,-3-2 0-15,0 2 0 0,-3 1 12 0,-3 2-4 16,0-5 0-16,0 7 0 0,-6-2-8 0,-3 3 0 16,0 0 0-16,0 5-11 0,0 0 11 0,-9 2 0 15,-3 4 8-15,0-4-8 0,0 6 16 0,-3 0-2 16,3 3 0-16,0 2 0 0,-2 0 0 0,2 1 0 16,0 1 0-16,0 4 0 0,3 2-6 0,0 0-8 0,-3 0 11 15,6 6-11-15,0 2 8 0,-3 0-8 0,3 3 0 16,0 2 0-16,0-2 12 0,3 5-12 0,0-3 12 0,0 1-12 15,0-3 9-15,0 2-9 0,3 3 0 0,-3-5 9 16,-2 2-9-16,5 1 0 0,-6-1 9 0,3-2-9 16,3 2 0-16,-6-5 8 0,0 0-8 0,3-2 0 15,-3-1 8-15,0-2-8 0,0 0 8 0,-3 0-8 16,-3-3 0-16,3 0 9 0,-6-3-9 0,0 1 0 16,0 0 9-16,1-1-9 0,2-5 0 0,-6-2 9 15,0-1-1-15,3-4-8 0,-3 2 12 0,0-6-4 16,0-4 20-16,4-1 4 0,-1-5 1 0,3-2 0 15,0-6-6-15,3-3-2 0,3-5 0 0,0-2 0 16,6-6-4-16,0-2-1 0,6-3 0 0,0-3 0 16,0 0-30-16,3 3-6 0,6 3-2 0,0 2 0 0,5-2 18 15,-5 2 0-15,3 5 0 0,-3 1 0 0,0 0-8 16,3 2 8-16,3 0 0 0,0 3 0 0,-1 0-13 16,1-1 4-16,-3 1 1 0,3 3 0 15,-6-3-17-15,6-1-3 0,-4 1-1 0,4 0 0 16,0 0-159-16,0 0-31 0,0 0-6 0,3 2-2 15,-1 1 111-15,1-1 23 0,0 3 4 0,-3-2 1 16,-3 2-64-16,-3 0-13 0,2 0-3 0,-5 3 0 0,3 0 125 16,-3-1 25-16,0 1 5 0,0 0 1 0,-3 0 28 0,0 2 7 15,-3 0 1-15,3 1 0 0,-3-1 47 0,0 3 9 16,0-2 3-16,-3 2 0 0,3-3-26 0,-4 3-5 16,1 0 0-16,3 3-1 0,-6-3-19 0,3 0-4 0,3 0-1 15,-6 0 0-15,3 6 25 0,0-4 4 0,-3-2 2 16,3 3 0-16,-3 5 12 0,0 0 2 0,0 0 1 15,0 0 0-15,0 0-1 0,0 0 0 0,0 0 0 0,0 0 0 16,-3 5-19-16,-3 3-4 0,0 0-1 0,0 3 0 16,0 2-17-16,-2 0-4 0,-1 1-1 0,0-1 0 15,3 0-6-15,0 0-2 0,-3 1 0 0,6-1 0 16,0 0-6-16,3-2 0 0,0-1-1 0,3 1 0 16,0-6-11-16,3 3 0 0,3-5 0 0,0-1 0 15,0 1 0-15,3-3 0 0,-1-3 0 0,4-2 0 16,-3 0 14-16,0-1-2 0,3 1-1 0,-3-3 0 15,3-2-11-15,-3 2 0 0,3-3 0 0,-4-2 0 16,1 0 0-16,0-1 0 0,3-2 0 0,0-2 0 0,-3-1 12 16,0 1-4-16,0-1 0 0,-3 1 0 15,3 5-8-15,-3 2 0 0,-1 0 0 0,-2 4 0 0,-3 1 0 16,-3 6 0-16,0 0 0 0,0 0 0 0,0 0 0 16,-6 6 0-16,-2 4 0 0,-4 3-11 0,0 3 11 0,3 5 0 15,-3-2-9-15,3 2 9 0,-3 0 0 0,3 0 0 16,3 1 12-16,-3-1-4 0,6-3-8 0,0 1 0 15,0 2 0-15,3-5 0 0,3 0 0 0,0-3 0 16,3 0 0-16,0-5 0 0,3 0 0 0,3 0 0 16,0-5 0-16,3-3 0 0,3-3 0 0,0-5 0 15,5 0 0-15,-2-5 0 0,3-3 0 0,0-3 0 16,3-4 0-16,-1-1 0 0,1-8-15 0,0 0-5 16,-3-2 0-16,0-3-1 0,-1-5 1 0,-2-3 1 15,6 0 0-15,-3-3 0 0,3 0-2 0,-1-5-1 0,7 1 0 16,-6 1 0-16,-3-2 6 0,0 3 0 15,-1 8 1-15,-2 5 0 0,-3 0 3 0,-3 8 0 0,0 2 0 16,-9 9 0-16,3-4 26 0,-6 9 6 0,0 3 0 0,-3-1 1 16,0 6 31-16,-3 2 5 0,0 0 2 0,-3 3 0 15,0 6-33-15,-6 2-6 0,0 0-2 0,3 2 0 16,-3 9 14-16,3-1 2 0,-6 3 1 0,-3 6 0 16,4 2-19-16,-4 3-3 0,-3 5-1 0,6 2 0 15,-3 1-2-15,0 0-1 0,-3 2 0 0,7 0 0 16,-7 1-9-16,3-1 0 0,0 3 0 0,3-3 8 15,0 1 1-15,0-4 0 0,3-4 0 0,1-1 0 16,2-5-9-16,0-2 0 0,3-3 0 0,-3-3 0 16,6-3 0-16,-3-4 0 0,3 1 0 0,0-4 0 15,0-3 0-15,3 0 0 0,-3 0 0 0,3-6 0 0,0-2 26 16,-3 3 3-16,3-3 1 0,0 0 0 0,-3-3-30 0,-3-2 8 16,0-3-8-16,0 0 0 0,3-2 0 15,-3-1 0-15,0-2 0 0,0-3 0 0,-3 0 0 16,3-2 0-16,3-4 0 0,-2 4 0 0,-1-1 0 0,0 6-10 15,3-3 0-15,-3 3 0 0,0 3 10 0,0-1 14 16,3 0-3-16,-3 3-1 0,3 3-10 0,0 2 0 16,0-2 0-16,3 5 0 0,0 0 8 0,0 0 0 15,9-2 0-15,0-4 0 0,3 4-8 0,3-1 0 16,-4-2 0-16,7 2 0 0,-3 0 0 0,3 1 0 16,0 2 0-16,3-3 0 0,-3 3 0 0,-1 0 0 15,1 3 0-15,3-3 0 16,0 2-107-16,-3 1-23 0,0 0-5 0,-3-1-1 0</inkml:trace>
  <inkml:trace contextRef="#ctx0" brushRef="#br2" timeOffset="-106732.7">22993 7773 1522 0,'-12'8'68'0,"12"-8"13"0,0 0-65 0,0 0-16 0,0 0 0 0,0 0 0 15,0 0 40-15,0 0 4 0,3 8 0 0,3-2 1 16,3-6 3-16,0 2 1 0,3-2 0 0,0-2 0 15,-4-1-6-15,4-2-2 0,0-1 0 0,3 4 0 16,0-4-13-16,3 1-4 0,-3-3 0 0,0 3 0 16,0-3-15-16,-1 3-9 0,-2-6 10 0,-3 3-10 15,3 0 11-15,-6 3-11 0,0-3 12 0,0 3-12 16,-3-3 0-16,-3 3 0 0,0-3 0 0,-3 2 0 16,0 1 32-16,-3 0 0 0,-3-1 0 0,0 4 0 0,-6-1-24 15,0 6-8-15,-2 2 0 0,-4 0 0 0,0 3 20 0,0 3 1 16,0 2 0-16,-3 3 0 0,-2 0 2 0,5 2 0 15,-3 1 0-15,6-1 0 0,3 1-2 0,3-1 0 16,0 1 0-16,7-3 0 0,-1 2-10 0,3-2-3 16,0-3 0-16,6 3 0 0,-3-2-8 0,6-1 0 15,2 0 0-15,1-2 0 0,3-3 0 0,3-3 0 16,3 0 0-16,3-2 0 0,0-3 0 0,0-3 8 16,-1 0-8-1,4-2 8-15,3 0-61 16,0-3-13-16,0 3-2 0,-4-3-640 0,-2 2-128 0</inkml:trace>
  <inkml:trace contextRef="#ctx0" brushRef="#br2" timeOffset="-106092.22">21668 9038 1090 0,'0'0'48'0,"0"0"11"0,0 0-47 0,0 0-12 16,0 5 0-16,0 1 0 0,-3-1 47 0,-3 6 7 16,0 5 2-16,0-1 0 0,0 4-7 0,-2 2-1 0,-1 0 0 15,-3-2 0-15,3 5-26 0,0-3-6 16,3 0 0-16,0-3-1 0,-3 4-5 0,0-4-1 0,3-2 0 16,3-3 0-16,0 3-9 0,0-5 0 0,0-1 0 0,0-4 0 15,3 1 0-15,0-1-12 0,-3-1 2 0,3-5-671 16</inkml:trace>
  <inkml:trace contextRef="#ctx0" brushRef="#br2" timeOffset="-105607.96">21374 9073 1094 0,'-12'-14'97'0,"6"9"-77"0,0 0-20 0,-3-1 0 16,6-4 92-16,-3-1 14 0,0 3 3 0,3-5 1 0,3-3-15 15,0 3-3-15,0 0-1 0,3 0 0 0,3-3-18 0,0 2-3 16,3-1-1-16,3 1 0 0,0-2-21 0,5 1-5 16,1-1-1-16,0 0 0 0,6-3-13 0,0 1-2 15,0-1-1-15,5 1 0 0,1-3-10 0,6 2-3 16,0 1 0-16,-1-1 0 0,1 6-13 0,0 0 8 16,-4-1-8-16,1 4 0 0,3-1 0 0,-3 1 8 15,-1 4-8-15,4-2 0 0,-3 6 0 0,3 2 0 16,-4-3 0-16,-2 6 0 0,-3 2 0 0,-3 3 0 15,-3 0 0-15,-4 5 0 0,1 3 0 0,-3 3 0 16,-6-1 0-16,-3 6 0 0,0 0 0 0,-6 5 0 16,0 0 0-16,-9 3 0 0,0-3 9 0,0 5 6 15,-3 1 1-15,-3-1 0 0,-2-2 0 0,-4 5 1 16,-3 0 0-16,0 0 0 0,0-3-17 0,-3-2 0 16,4 2-13-16,-4-5 5 0,3 1 8 0,-3-1 0 0,0-3 8 15,-2-2-8-15,-4-3 8 0,0 0-8 0,3 0 8 16,-5-2-8-16,-4-3 11 0,3-3-3 0,4-2 0 0,2-1 0 15,-3-2-8-15,3-5 0 0,1-1 0 0,-1-2 0 16,3-5 0-16,0 0 10 0,3-3-10 0,1-5 10 16,5-6-10-16,6 1 8 0,0-4-8 0,3 1 8 15,9-5-8-15,0 2 0 0,6-2 0 0,0-1 0 16,6 3-15-16,3 3-1 0,-3 0-1 0,5 2 0 31,-2 1-43-31,3 5-9 0,0-1-2 0,0 1 0 16,0 5-168-16,0 0-33 0,20-10-8 0,-8 5 0 0</inkml:trace>
  <inkml:trace contextRef="#ctx0" brushRef="#br2" timeOffset="-104939.8">22171 9274 57 0,'0'0'0'0,"0"0"0"0,0 0 0 0,0 0 0 0,0 0 240 0,0 0 44 16,0 0 8-16,0 0 1 0,0 0-175 0,0 0-35 16,0 0-7-16,0 0-2 0,0 0-13 0,0 0-2 15,0 0-1-15,6 0 0 0,0-3-24 0,3 0-5 16,-3 1-1-16,0-4 0 0,0 4-11 0,0-1-2 16,0-5-1-16,-3 3 0 0,3 0-4 0,-3-3-1 15,3 2 0-15,-6-2 0 0,3 1-1 0,-3-4-8 16,0 3 12-16,0-3-4 0,-3 1-8 0,-3-3 10 15,0 2-10-15,0-2 10 0,-3 5-10 0,0 0 10 0,-3 3-10 16,0-1 10-16,3 4-10 0,-6-1 10 0,1 6-10 16,-1-1 10-16,-3 6-2 0,0-2-8 0,0 4 12 0,-3 1-4 15,6-1 6-15,-3 4 1 0,4-1 0 0,-1 3 0 16,3 0-7-16,3-1-8 0,0 1 11 0,0 0-11 16,6 0 0-16,0 0 0 0,3 0 0 0,0 0 0 15,6-6 0-15,0 1 0 0,3-1 0 0,0-2 0 16,6-5 0-16,0 0 0 0,-1-3 0 0,7 0 0 15,0-6 22-15,0 4-2 0,-3-4-1 0,0-4 0 16,0-1-19-16,-1 1-14 0,1-1 2 0,0 0 1 16,-3-2 11-16,0 3 0 0,-3-1 0 0,0 0 8 15,-3 1-8-15,-3 2 0 0,0 0 0 0,0 0 8 16,-4 3-8-16,-2 5 0 0,0 0 0 0,0 0 0 16,0 0 0-16,0 0 0 0,0 0 0 0,-2 8 8 15,-4 0-8-15,3 0 0 0,-3 2 8 0,0 3-8 16,0-2 8-16,0 2-8 0,0 0 10 0,0 1-10 0,3-1 8 0,0-2-8 15,3-1 0-15,0-2 0 0,0 0 0 0,0 0 0 16,0-8 0-16,0 0 0 0,0 0 0 0,6 3 8 16,-6-3-8-16,9 0 0 0,0-3 11 0,-3 0-1 15,3-5 0-15,-3 3 0 0,2-6-2 0,1 4 0 16,0-4 0-16,-3 0 0 0,3 1-8 0,-3-1 10 16,0-2-10-16,-3 0 10 0,3-1-10 0,0-1 0 15,-3 1 0-15,3 4 0 0,-3-1-22 0,0 1 0 16,3 2 0-16,-6 0 0 0,3 0-2 0,-3 3 0 15,0 5 0-15,0 0 0 16,0 0-13-16,0 0-3 0,0 0-1 0,0 0 0 16,0 0-139-16,0 0-28 0</inkml:trace>
  <inkml:trace contextRef="#ctx0" brushRef="#br2" timeOffset="-104439.78">22618 9160 288 0,'6'-8'12'0,"-3"5"4"0,0-2-16 0,-3 2 0 0,6-2 0 0,-3 0 0 16,-3 5 90-16,6-6 15 0,-6 6 3 0,6-7 1 16,-4 1-47-16,-2 6-10 0,0 0-1 0,0 0-1 15,3-5 1-15,-6 0 0 0,1 2 0 0,-1 3 0 16,0 0 24-16,-3 0 5 0,-3 0 0 0,0-3 1 0,3 3-13 15,-3-2-4-15,0-1 0 0,0 0 0 0,-6 3 0 0,6-2 0 16,0-1 0-16,-3 3 0 0,0 0-19 0,1 3-4 16,-1-3-1-16,3 0 0 0,0 0-14 0,0 2-3 15,3 1-1-15,0 0 0 0,6-3-14 0,0 0-8 16,-6 5 10-16,6-5-10 0,-3 8 0 0,6 0 0 16,-3 0 0-16,0 0 0 0,6-3 0 0,0 0 0 15,0 3 0-15,6-2 0 0,-6-1 0 0,6 0 0 16,0 0 0-16,-1 3 0 0,4-2 0 0,0 2 0 15,-3-3 0-15,0 3 0 0,-3 0 0 0,-3 0 0 16,0 0 0-16,-3 0 0 0,3 0 0 0,-3 2 0 16,0-5 0-16,-3 3 0 0,0 0 0 0,0 3 0 0,-6-3 0 0,3 0 0 15,-3-3 0-15,0 3 0 16,-3 0 0-16,0-3 0 0,-6 1 12 0,3-1-4 16,-3 0-8-16,0-2 12 0,1 2-12 0,-1-5 0 0,-3 0 8 15,3 0-8-15,-3 0 0 0,3 0 0 0,0-3 0 16,0 1 0-16,4-4 0 0,-4 4 0 0,3-3 0 15,3-1 0-15,0 4-8 0,3-4-2 0,0 1 0 0,3 2 0 32,0-2-178-32,3-3-35 0</inkml:trace>
  <inkml:trace contextRef="#ctx0" brushRef="#br2" timeOffset="-103962.09">23133 8303 691 0,'0'-11'61'0,"0"8"-49"0,-3-2-12 0,0 2 0 15,0 1 94-15,3-1 16 0,-6 3 3 0,3 0 1 16,-6 3-23-16,3 2-5 0,0 3-1 0,-3 5 0 16,3 1-25-16,-6 4-4 0,0 3-2 0,-6 6 0 15,4 4-10-15,-7 6-3 0,0 3 0 0,0 8 0 16,0 2-3-16,3 3-1 0,-5 0 0 0,5 2 0 15,-3-2-17-15,3-2-3 0,3-4-1 0,0 1 0 16,3-6-16-16,0 1 0 0,4-6 8 0,-1-3-8 16,3-2 8-16,0-6-8 0,3-2 9 0,0-3-9 0,3-2 8 15,0-3-8-15,3-3 0 0,0 0 9 0,-3-2-9 0,0-6 0 16,3 0 0-16,-3-5 8 0,0 0-8 0,0 0-11 16,0 0 3-16,0 0 0 15,0 0-33-15,-3-5-7 0,-6 0 0 0,6-3-1 16,-6 0-5-16,0-3-1 0,3-5 0 15,-3 0 0-15,0 1 6 0,3-4 1 0,-3 0 0 0,0 1 0 16,3 2 24-16,0 0 6 0,-3 0 1 0,3 6 0 0,4-1 37 0,-4 3 7 16,6-2 1-16,-3 4 1 0,-3 1 26 0,6 2 5 15,0 3 0-15,0 0 1 0,3-8-16 0,3 3-3 16,0 0-1-16,-1 0 0 0,4-1-27 0,0 4-6 16,3-4 0-16,0 6-8 0,0 0 0 0,0 0 0 15,3 3 0-15,-3 0 0 0,0-3 9 0,0 5-9 16,2 0 0-16,-2 1 9 15,0-1-145-15,0 0-30 0</inkml:trace>
  <inkml:trace contextRef="#ctx0" brushRef="#br2" timeOffset="-103056.1">22966 9067 720 0,'0'0'32'0,"0"0"6"0,0 0-30 0,0 0-8 0,0 0 0 0,0 0 0 16,3 6 55-16,-3-6 9 0,0 0 3 0,6 5 0 15,0 0-15-15,-3 0-2 0,-3-5-1 0,9 3 0 16,-3-3 5-16,0 0 1 0,3-3 0 0,0 1 0 16,-3-3-25-16,2 2-5 0,1-2-1 0,-3-1 0 15,0-2 12-15,-3 3 3 0,3-3 0 0,-3 3 0 16,0 0-31-16,-3-1-8 0,0-4 0 0,0 4 0 0,-6-2 19 16,0 3-1-16,-3 0 0 0,-3 2 0 0,1 3 22 0,-4 0 5 15,0 5 1-15,0 1 0 0,0-1-16 0,0 3-3 16,-3 0-1-16,3 3 0 0,3-1-6 0,1 3-2 15,-4 3 0-15,6 0 0 0,-3 3-10 0,3-4-8 16,0 4 12-16,3 0-12 0,0-1 8 0,0-2-8 16,3 2 0-16,0-4 0 0,3 2 8 0,3-6-8 15,0 3 0-15,0-5 0 0,3 0 8 0,0 0-8 16,3-5 0-16,0 2 0 0,0-5 10 0,3-3-10 16,3 1 8-16,-1-3-8 0,1-3 14 0,3-3-2 15,3 0-1-15,-3-2 0 0,3-3-11 0,0 0-9 16,-7-2 9-16,4-1-13 15,-3-2-35-15,0 0-6 0,3 0-2 0,-3-3 0 16,0 0 2-16,0-2 0 0,-1-6 0 0,1-2 0 16,0-1-16-16,3-4-3 0,-3 2-1 0,3-6 0 15,-3 1 8-15,3-3 2 0,-1 3 0 0,1-1 0 0,0 4 44 0,0 2 10 0,-3 5 2 0,0 0 0 16,0 3 8-16,-3 5 0 0,-1 3 0 0,-5 5 0 16,3-2 49-16,-3 4 12 0,0 4 3 0,-3-1 0 15,-3 3 16-15,0 0 3 0,0 3 1 0,3 2 0 16,0-2-26-16,-3 5-5 0,0 0-1 0,0 0 0 15,0 0-24-15,-6 8-4 0,0 3-2 0,0 4 0 16,0 1 9-16,-3 8 1 0,-2 0 1 0,-1 5 0 16,-3 8-9-16,0 3-3 0,-3 2 0 0,-3 6 0 15,0 2-9-15,1 3-3 0,-1-3 0 0,0 0 0 16,0-5-9-16,0-2 0 0,3-6 9 0,0 0-9 16,4-3 0-16,2-5 8 0,6 0-8 0,0-2 0 15,3-6 0-15,0 0 0 0,6-5 0 0,0 0 8 0,6-5-8 0,0-3 0 16,3-1 0-16,2-1 8 0,-2-6-21 0,0-3-4 15,3 0-1-15,-3-4 0 16,3-1-17-16,-3-3-3 0,3-2-1 0,0-6 0 16,-4-2-6-16,7-3-2 0,-3 0 0 0,3-2 0 15,0-3 3-15,3-6 1 0,0-2 0 0,5-5 0 16,-2 0 10-16,3-6 1 0,0 1 1 0,0-4 0 16,-1 6-41-16,4 0-9 0,-6 0-2 0,3 6 0 0,-6 2 67 0,-1 2 16 15,-2 6 0-15,-3 3 0 0,0 2 24 0,-6 5 4 16,0 3 2-16,-6 3 0 0,0 3 48 0,-3 4 10 15,0 1 1-15,0 5 1 0,-3 0-22 0,-6 5-4 16,3 1 0-16,-6 2-1 0,0 5-19 0,-3 3-4 0,-6 2-1 16,1 6 0-16,-1 5-10 0,-3 3-1 0,0 2-1 0,0 6 0 15,-2 2 7-15,-1 6 2 0,0 0 0 0,3 2 0 16,0-3-28-16,4 1-8 0,2 0 0 0,0-3 0 16,0-3 9-16,6 0-1 0,0-5-8 0,0-5 12 15,6-3-12-15,0-2-8 0,0-4 8 0,6-4-13 16,0 0 13-16,0-4 0 0,6-4 0 0,0-3 0 15,0-3 8-15,3 0-8 0,3-2 12 0,0-3-12 32,0 0-74-32,3-3-22 0,3 1-4 0,-1-3-813 0</inkml:trace>
  <inkml:trace contextRef="#ctx0" brushRef="#br2" timeOffset="-102009.45">23585 9033 172 0,'0'0'8'0,"0"0"1"0,-3 0-9 0,0 0 0 0,0 0 0 0,0 3 0 15,0 2 239-15,0 0 45 0,-3 0 10 0,-3 3 2 16,6 3-184-16,-5-3-37 0,-1 5-7 0,3 0-2 15,0 1-8-15,0-1-2 0,3 0 0 0,0 0 0 16,3-2-20-16,0-3-4 0,0 2 0 0,3-2-1 16,3 0-21-16,0-5-10 0,3 2 10 0,2-5-10 15,4-5 16-15,6 0-4 0,0-3 0 0,0-3 0 16,3-2-4-16,0 0 0 0,-4-3-8 0,1 2 12 0,3-1-12 0,-3-1 8 16,0 0-8-16,-3 3 0 0,-1-3 0 0,1 3 0 15,0 2 0-15,-6 0 0 0,0 1 0 0,-3 4 0 16,-3 1 0-16,-3 0 0 0,-3 5 8 0,0 0-8 15,-6 8 0-15,-3 0 0 0,0 0 0 16,-3 2 8-16,-3 4-8 0,3-1 0 0,0 3 0 16,3 0 0-16,-2-1 8 0,2 1-8 0,3-3 0 0,0 1 0 15,3-4 0-15,3 4 0 0,0-7 0 0,6 1 9 16,0-2-9-16,0-4 8 0,2 1-8 0,7-3 8 16,0-3-8-16,3-2 8 0,3-6-8 0,0 4 0 15,6-1 0-15,-4-3 8 16,-5 0-42-16,3 1-9 0,0-1-1 0,0 3-1 15,-3-2-42-15,-1 2-8 0,-5 0-1 0,0 0-1 16,0 3 45-16,-6 2 8 0,-6 3 3 0,0 0 0 0,0 0 41 0,0 0 8 0,-3 3 1 16,-3-1 1-16,-3 4 53 0,0 2 10 0,0-1 3 15,3 4 0-15,-2 0-18 0,2-1-3 0,0 1-1 0,3-1 0 16,0-2-30-16,3 0-7 0,0 0-1 0,3 0 0 16,-3-8-3-16,0 0-1 0,9 5 0 0,0-2 0 15,2 0 3-15,1-6 0 0,0 0 0 0,3 1 0 16,-3-4-4-16,3 1-1 0,-3 0 0 0,0-3 0 15,0 0-10-15,0 0 0 0,-1-3 0 0,1 1 8 16,0-1-8-16,-3 1 0 0,0-1 0 0,-6 1 8 16,3-4-8-16,0 6 0 0,-3-2 9 0,0 2-9 15,-3 0 8-15,0 3-8 0,0 5 10 0,0 0-10 16,-6-6 40-16,-3 6 1 0,3 6 1 0,-3-1 0 16,0 0-8-16,0 3-2 0,-3 3 0 0,3 2 0 15,-2 6-14-15,-1-1-3 0,0 3-1 0,0 6 0 16,-3 2-14-16,0 5 11 0,-3 1-11 0,0 4 10 15,4 4-2-15,-4 2-8 0,3 2 12 0,0 1-4 0,0-1 2 16,0 1 0-16,3-3 0 0,0-3 0 0,-3 3-10 16,4-2 0-16,-4-4 0 0,3 1 0 0,3 0 0 0,-3 2 0 15,3-5 0-15,-3 0 0 0,3 3 0 0,0-6 0 16,-3 1 0-16,0-6 0 0,0 0 8 0,-2-3-8 16,-1-5 12-16,0 1-4 0,0-4-8 0,-3-5 0 15,3 1 0-15,-3-4 0 0,-2-5 12 0,2-2 1 16,-3-6 0-16,3 1 0 0,-3-9-3 0,6-2-1 15,3-5 0-15,3-6 0 0,3-3-9 0,3-5 8 0,3-5-8 0,6-2 8 16,6 2-8-16,3-6 0 16,0 4 0-16,3-1 0 0,3 3-8 0,0 3 8 15,-4 2-10-15,4 3 10 16,-3 5-159-16,0 0-25 0,-3 3-6 0,3 2-1 0</inkml:trace>
  <inkml:trace contextRef="#ctx0" brushRef="#br2" timeOffset="-101407.52">21838 9959 345 0,'0'0'31'0,"0"0"-31"0,0 0 0 0,0 0 0 0,0 0 140 0,0 0 21 16,0 0 5-16,0 0 1 0,0 0-71 0,0 0-13 15,3 8-3-15,-3 2-1 0,3-2-16 0,-3 6-3 16,0 1-1-16,3 1 0 0,0-2-20 0,3-1-4 16,-3 0-1-16,3 0 0 0,0-5-11 0,0 3-3 15,3-6 0-15,-4 0 0 0,4 1 4 0,0-4 0 16,0-2 0-16,0 0 0 0,3-2 3 0,-3-1 1 16,3-2 0-16,-3-1 0 0,3-1-7 0,3-4-1 15,0 0 0-15,-4-5 0 0,7 1-12 0,-6-4-8 16,3 1 8-16,0 2-8 0,0 0 8 0,-3-3-8 0,-3 3 10 15,3-2-10-15,-3 2 8 0,2 3-8 0,-2-3 0 16,0 3 0-16,-3-1 0 0,3 7 8 0,-3-4-8 16,-3 6 0-16,-3 5 0 0,0 0 0 0,0 0 8 0,0 0-8 31,0 0-79-31,3 8-18 0,-3 2-4 0,0-2-1 0</inkml:trace>
  <inkml:trace contextRef="#ctx0" brushRef="#br2" timeOffset="-100524.7">22412 9954 1173 0,'0'0'25'0,"0"0"6"0,0 0 1 0,0 0 2 0,0 0-34 0,0 0 0 0,0 0 0 0,0 0 0 0,6-3 41 0,0 0 2 15,0-2 0-15,0 2 0 0,3-5-15 0,0 6-4 16,0-3 0-16,0-1 0 0,0 1-14 0,0 2-10 15,3-2 12-15,-3 2-12 0,-3-2 10 0,3 0-10 16,-1-3 8-16,-5 3-8 0,3-1 8 0,-3 4-8 16,-6-4 8-16,3 1-8 0,-6 0 14 0,0-3-2 15,-2 5-1-15,-1-2 0 0,0-3-11 0,-3 3 8 16,-3-1-8-16,3 4 8 0,0-1 1 0,-3 3 0 16,0 0 0-16,3 3 0 0,-2 2-9 0,-4 3 0 15,3 0 0-15,0 0 0 0,-3 5 14 0,3 0 1 16,0 3 0-16,0 3 0 0,0-1-15 0,4 6 0 15,2-3 0-15,3 6 0 0,3-4 0 0,3 1 0 0,0 0 0 16,6-3 0-16,0-2 0 0,3-3 0 0,2-3 0 16,4-3 0-16,0-4 0 0,3 2 11 0,0-6-11 0,-3-2 10 15,6-2-10-15,-3-6 0 0,-4 2 0 0,4-4 8 16,0-6 2-16,-3 3 0 0,0-3 0 0,-3-3 0 16,-3 1-10-16,3-1 0 0,-6 1 0 0,-3-1 0 15,-3 3 8-15,-3 1 0 0,0-1 0 0,-3 2 0 16,0-4 0-16,0 5 0 0,0-3 0 0,-3 3 0 15,3 2 0-15,-3 0 0 0,-3 3 0 0,3 1 0 16,-3 4-8-16,3-2 0 0,-6 7 0 0,4 1 0 16,-1 2 12-16,0 0 0 0,0 3 0 0,0 3 0 15,3 2-12-15,0 0 0 0,3-2 0 0,-3 0 0 16,6 4 0-16,3-1 0 0,0-1 0 0,0 3 0 16,6 0 0-16,0-3 0 0,0 0 0 0,6 0 0 0,-6 1 0 15,9-6 0-15,-3-1 0 0,3 1 0 0,-1-5 0 16,4 0 0-16,0-3 0 0,3-3 0 0,3-2 0 0,-3-1 0 15,-3-1 0-15,2-4 0 0,-5 0 0 0,3-2 0 16,0 3 0-16,-6-4-11 0,0 4 11 0,0-3 0 16,-3 2 8-16,0-2-8 0,-4 2 0 0,1 3 0 15,0 0 0-15,-6 3 0 0,0-3 0 0,0 8 8 16,0 0-8-16,0 0 11 0,0 0 31 0,0 0 6 16,0 0 2-16,-3 5 0 0,0-2-32 0,0 2-6 15,0 3-2-15,3 3 0 0,-2-1-10 0,2 1 0 16,-3 0 0-16,3-1 0 0,3 1 0 0,-1-1 0 15,1 1 0-15,0-3 0 0,0 0 0 0,3-3 0 16,-3 0 0-16,-3-5 0 0,9 6 8 0,0-1-8 16,0-5 8-16,0 0-8 0,3-5 0 0,0 2 0 0,-3-5 8 15,3 0-8-15,3 0 0 0,-3-2 10 0,-1-1-10 0,4-2 10 16,0 2-10-16,3-2 0 0,-6 0 0 0,3 2 8 16,0 3-8-16,0 0 0 0,-3 3 0 0,-4 0 0 15,-2 5 0-15,0 0 0 0,-6 0 0 0,3 5 0 16,-3 3 0-16,0 2 0 0,0 4 0 0,-3 2 0 15,-3-1 0-15,3 4 0 0,0-1 0 0,-3 4 0 0,4-4 0 0,-1 1 0 16,0-1 0-16,3 1 0 0,-3-3 0 0,3-1 0 16,0-1 0-16,0-1 0 0,3-2 0 0,0-1 0 15,2-2-12-15,1-3-905 0</inkml:trace>
  <inkml:trace contextRef="#ctx0" brushRef="#br2" timeOffset="-100009.2">21722 11004 345 0,'0'0'31'0,"0"0"-31"0,0 0 0 0,0 0 0 15,-6 5 154-15,0 1 25 0,3 2 5 0,0 2 0 16,-3 1-82-16,0 5-17 0,3-1-3 0,-3 4-1 15,-3 2-27-15,0 3-6 0,0-3 0 0,0 6-1 16,-2-1-28-16,2 1-6 0,3-4-1 0,0 4 0 16,-3-1-12-16,6-5 0 0,-3 3 8 0,0-5-8 15,3-1 8-15,3-2-8 0,-3-5 11 0,0-1-465 16,3 1-93-16</inkml:trace>
  <inkml:trace contextRef="#ctx0" brushRef="#br2" timeOffset="-99571.78">21502 10986 1152 0,'-6'-6'102'0,"3"1"-82"16,-3-3-20-16,3 0 0 0,0-3 78 0,0 1 11 15,3-3 3-15,3-1 0 0,0 1 0 0,3 0 1 16,0 0 0-16,3-3 0 0,-1 0-28 0,4 0-5 15,6-2-2-15,0 2 0 0,3 0-21 0,6 0-4 16,0-3-1-16,5 4 0 0,-2-1-16 0,0 0-4 16,3 0-1-16,-1 5 0 0,1 1-11 0,0-1 0 15,-3 6 9-15,2 0-9 0,4 2 0 0,-3 3 0 16,-1 5 0-16,1 1 0 0,-6 1 0 0,-3 1 0 16,0 6 0-16,-7 2 0 0,1-1 8 0,-9 9-8 0,0 0 10 15,-3 2-10-15,-3 1 11 0,-6 2-11 0,-3 3 12 16,-3 2-12-16,0 1 12 0,-3-4-12 0,-2 1 12 15,-1 2-12-15,-6 1 14 0,0-1-4 0,-3 1-1 0,3-4 0 16,-5 4-9-16,2-1 0 0,0-2 0 0,0 0 0 16,0-3 0-16,-2-3 0 0,-4-2 0 0,0 0 8 15,6-3-8-15,-9-2 0 0,-2-1 0 0,-1-5 8 16,3 1-8-16,1-6 8 0,-1-3-8 0,3 0 8 16,0-2-8-16,3-6 0 0,1 0 9 0,-1-4-9 15,3-1 0-15,3-6 9 0,-3 1-9 0,7-5 0 16,2-1 0-16,3-2 0 0,3 0 0 0,0-3-12 15,9 3-99 1,3 0-19-16,3-1-4 0,6 1-760 0</inkml:trace>
  <inkml:trace contextRef="#ctx0" brushRef="#br2" timeOffset="-98833.77">22156 11425 853 0,'0'0'37'0,"0"0"9"0,0 0-37 0,0 0-9 0,0 0 0 0,0 0 0 16,0 0 49-16,3 5 8 0,-3-5 2 0,6 5 0 15,-6-5-11-15,6 3-1 0,0 0-1 0,3-6 0 0,-3 0-8 0,3 1-2 16,0-4 0-16,0 1 0 0,3-3-16 0,-3 3-4 15,0-6-1-15,0 1 0 0,0-1-15 0,-1 3 9 16,-2-5-9-16,-3 2 8 0,3 1-8 0,-3-1 8 16,-3-2-8-16,0 2 8 0,-3 1-8 0,3-3 12 15,-6 2-12-15,-3-2 12 0,4 0-12 0,-4 2 0 16,0 0-10-16,-3 3 10 0,0 0 0 0,0 3 12 16,-3 0-1-16,3 5 0 0,3 5-11 0,-3 0 0 15,-6 3 0-15,4 0 0 0,-4 6 15 0,0-1 4 16,0 0 1-16,3 3 0 0,0 0-9 0,3 0-2 15,6 0 0-15,-3-3 0 0,6 3-9 0,-2 0 0 16,5-1 0-16,0-1 8 0,0-4-8 0,2 1 0 0,4-3 0 16,0 0 0-16,3-3 0 0,3-2 0 15,0-1 0-15,3-2 0 0,3-2 11 0,-3-1 9 0,0-2 3 0,0-6 0 16,2 3-13-16,4-2-2 0,-3-4-8 0,3 1 12 16,-3 0-12-16,0-3 0 0,-1 0 0 0,-5 0 0 15,3 3 0-15,-3 0 12 0,-3 0 0 0,-3 2 0 16,0 3-12-16,-3 3 0 0,-3 5 0 0,0 0 0 15,0 0 21-15,-9 2-1 0,3 4-1 0,-3 4 0 16,-3 1-7-16,0 2 0 0,0 3-1 0,4 2 0 16,-1 1 10-16,0 2 3 0,3-5 0 0,3 0 0 15,3-3-14-15,0-2-2 0,3-3-8 0,0 0 12 16,6-3-12-16,0 0 0 0,-1-2 8 0,7-3-8 16,0-3 9-16,0-2-1 0,3 0 0 0,0-6 0 0,3-2-24 15,0 0-4-15,-1-6-2 0,4 1 0 16,3-4-170-1,-3 1-33-15,20-24-7 0,-14 11-2 0</inkml:trace>
  <inkml:trace contextRef="#ctx0" brushRef="#br2" timeOffset="-98365.14">22814 10612 1436 0,'6'-26'32'0,"-3"15"6"0,0 1 2 0,0-3 0 0,0 2-32 0,-3-2-8 16,3 0 0-16,-3 5 0 0,3-3 96 0,-3 6 17 15,0-1 4-15,0 6 1 0,0-5-52 0,0 5-10 16,0 0-3-16,0 0 0 0,-6 8-33 0,3 0-8 15,-3 5 0-15,0 6-1 0,-3-1 2 0,0 6 1 16,-3 3 0-16,-2 2 0 0,-1 2 2 0,-3 9 0 0,-3 2 0 0,-3 3 0 16,3 3-16-16,-2 0 11 15,2-3-11-15,0-3 10 0,0 0-10 0,0-5 0 0,3 0 9 0,0-2-9 16,7-6 0-16,2-3 0 0,0 1 0 0,3-9 8 16,3 1-8-16,0-1 11 0,3-4-11 0,0-4 12 15,3 1-4-15,0-6-8 0,0 0 12 16,3-2-4-16,-6-3-8 0,6-3 0 0,0 1 0 0,3-1 0 31,-7-2-20-31,4-3-7 0,-3 0-1 0,0 0 0 0,0 0-12 16,-3-3-2-16,-3 1-1 0,0-1 0 15,0-2-13-15,-3 0-4 0,1 0 0 0,-1-1 0 0,0 1 36 0,0 0 8 0,0 2 0 0,-3 1 1 16,3-1 15-16,-3 3 10 0,3 0-2 0,0 0 0 16,0 0 25-16,-3 3 5 0,3 0 1 0,3 0 0 15,-3 2 19-15,3 0 4 0,3 3 1 0,0 0 0 16,0 0-31-16,0 0-5 0,0 0-2 0,0 0 0 15,9 0-17-15,-3 0-8 0,3-2 0 0,3 2 8 0,3 0-8 16,0 0 8-16,3 0-8 0,2 2 8 0,1-2-8 0,-3 0 10 16,0 0-10-16,0 3 10 0,3 0-10 0,-3-1 10 15,-1 1-10-15,1-1 10 0,-3 4-23 0,0-4-5 16,0 4-1-16,-3-4 0 16,-3 1-127-16,3 0-26 0,-3 2-4 0,0-2-379 15,-9-3-75-15</inkml:trace>
  <inkml:trace contextRef="#ctx0" brushRef="#br2" timeOffset="-97693.42">22796 11160 460 0,'0'0'41'0,"0"0"-33"0,-3 3-8 0,0 2 0 16,3-5 149-16,0 0 28 0,0 0 6 0,0 0 1 15,0 5-69-15,0-5-14 0,0 0-2 0,0 0-1 16,0 0-11-16,0 0-3 0,0 0 0 0,0 0 0 16,0 0-20-16,0 0-4 0,0 0 0 0,0 0-1 15,0 0-11-15,0 0-3 0,0 0 0 0,0 0 0 16,6 0-17-16,0 0-4 0,0-2-1 0,0-4 0 15,-3 4-15-15,3-1-8 0,-3-2 8 0,0 0-8 16,0-1 8-16,-3 1-8 0,3-3 8 0,-3 3-8 16,-3-3 8-16,3 0-8 0,0 0 10 0,-3-3-10 15,3 3 8-15,0 0-8 0,-6 1 0 0,3 1 9 16,0 1-9-16,3 5 0 0,-6 0 0 0,-3 3 8 16,-3 2-8-16,3 5 0 0,-2 1 0 0,-4 2 0 15,0 3-10-15,-3 0 10 0,3 5 0 0,0 0-9 16,3 1 9-16,0-1-8 0,6 0 8 0,0 0-8 0,3-2 8 15,3-1 0-15,0-2 0 0,6-3 0 0,3-2 0 16,0-1 0-16,6-4 0 0,0-1 0 16,0-5 0-16,6 0 0 0,-3-3 0 0,2-5 0 0,1 0 0 15,0-5 0-15,-3 3 10 0,6-4-10 0,-3-2 8 0,2 1-8 16,-2-1 0-16,0 0 9 0,-3-3-9 0,3 3 0 16,-6 1 0-16,3 1 0 0,-7 1 0 0,4 0 0 15,-3 2 0-15,-3 3 0 0,-3 0 0 0,0 3 0 16,-3 3 0-16,-3 2 0 0,0 0 0 0,0 0 0 15,0 0 0-15,-3 10 0 0,-3 1 0 0,0 2 12 16,0 0-12-16,3 0 12 0,-6 3-12 0,0 0 10 16,0 0-10-16,4 0 10 0,-1 0-10 0,-3-3 0 15,6-2 9-15,-3-1-9 0,6-2 0 0,0-3 0 0,0-5 0 16,0 0 0-16,3 6 0 0,6-6 0 0,0 0 0 0,2-3 0 16,1-2 0-16,0-3 0 0,3 0 10 0,0-5-10 15,3 2 8-15,0 0-8 0,0-2 0 0,-1 3 9 16,1-1-9-16,0 0 0 0,-3 1 0 0,0-1 0 15,0 3 0-15,-3 3 0 0,0-3 0 0,0 5 0 16,-3 1 0-16,-1 2 0 0,1 2 0 0,-3 1 0 16,0 0-9-16,-3 2 9 0,3 0 0 0,-3 3 0 15,-3 3 0-15,0-1 0 0,0 4 0 0,-3-1 0 16,3 3 0-16,-3-3 0 0,-3 0 0 0,0 3 0 16,3 0 11-16,-3-3-1 0,3 3 0 0,0 0 0 15,3-3-2-15,-3 0 0 0,3 1 0 0,3-1 0 16,0-3 8-16,0-2 0 0,3 0 1 0,0-2 0 15,3-1-160-15,0-2-32 16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4:55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78 202 3224 0 0,'5'-6'16891'0'0,"-4"8"-16801"0"0,0 0 0 0 0,0-1-1 0 0,0 1 1 0 0,0 0 0 0 0,0 0 0 0 0,-1 0-1 0 0,1-1 1 0 0,0 1 0 0 0,-1 0-1 0 0,1 0 1 0 0,-1 0 0 0 0,0 0-1 0 0,0 0 1 0 0,0 0 0 0 0,0 0-1 0 0,0 0 1 0 0,0 0 0 0 0,-1 0-1 0 0,0 3 1 0 0,-10 41 769 0 0,10-44-833 0 0,-27 105 1389 0 0,0-6-1059 0 0,21-70-276 0 0,1 0 1 0 0,2 1-1 0 0,1 0 1 0 0,2 46-1 0 0,0-74-80 0 0,2 1 0 0 0,-1-1 0 0 0,0 1 0 0 0,1-1 0 0 0,0 1 0 0 0,0-1 0 0 0,0 0 0 0 0,3 6 0 0 0,-4-9 6 0 0,1 0-1 0 0,-1 0 0 0 0,1-1 1 0 0,0 1-1 0 0,-1 0 1 0 0,1 0-1 0 0,0 0 0 0 0,0-1 1 0 0,-1 1-1 0 0,1 0 1 0 0,0-1-1 0 0,0 1 0 0 0,0-1 1 0 0,0 1-1 0 0,0-1 1 0 0,0 1-1 0 0,0-1 0 0 0,0 0 1 0 0,0 1-1 0 0,0-1 1 0 0,0 0-1 0 0,0 0 0 0 0,0 0 1 0 0,0 0-1 0 0,0 0 1 0 0,0 0-1 0 0,0 0 0 0 0,0 0 1 0 0,1 0-1 0 0,-1 0 1 0 0,0-1-1 0 0,0 1 0 0 0,0 0 1 0 0,0-1-1 0 0,0 1 1 0 0,0-1-1 0 0,-1 1 0 0 0,1-1 1 0 0,1 0-1 0 0,6-3 71 0 0,0-1-1 0 0,-1 0 1 0 0,0-1-1 0 0,0 1 1 0 0,8-10-1 0 0,31-37 22 0 0,-16 18-36 0 0,14-18-12 0 0,39-62 1 0 0,5-7-8 0 0,-82 114-40 0 0,73-85 156 0 0,-44 52-111 0 0,4-4-30 0 0,-24 27-17 0 0,0 1 0 0 0,12-22 0 0 0,21-23 0 0 0,-43 55-2 0 0,-4 5 3 0 0,0-1 1 0 0,0 1-1 0 0,0-1 1 0 0,0 1-1 0 0,1 0 0 0 0,-1 0 1 0 0,1 0-1 0 0,-1 0 1 0 0,1 0-1 0 0,1-1 1 0 0,-2 1 134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4:56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100 133 13216 0 0,'0'0'1505'0'0,"16"-4"336"0"0,6 4 244 0 0,-21 0-1669 0 0,1 0 0 0 0,4 0-344 0 0,0 0-1 0 0,0-1 1 0 0,0 0-1 0 0,-1 0 1 0 0,1-1-1 0 0,0 1 0 0 0,-1-1 1 0 0,1 0-1 0 0,-1-1 1 0 0,0 1-1 0 0,1-1 1 0 0,-1 0-1 0 0,0 0 0 0 0,-1-1 1 0 0,1 0-1 0 0,-1 0 1 0 0,1 0-1 0 0,-1 0 0 0 0,-1 0 1 0 0,6-8-1 0 0,-1 4-64 0 0,-6 6-2 0 0,-1 0 0 0 0,1 1 0 0 0,0-1 0 0 0,-1 0 1 0 0,1 0-1 0 0,-1 0 0 0 0,0 0 0 0 0,0-1 0 0 0,0 1 0 0 0,0 0 1 0 0,0-1-1 0 0,0 1 0 0 0,0 0 0 0 0,0-4 0 0 0,-1 6 2 0 0,0-1 0 0 0,1 0 0 0 0,-1 1 0 0 0,0-1 0 0 0,0 0 0 0 0,0 0 0 0 0,0 1 0 0 0,1-1 0 0 0,-1 0 0 0 0,0 0 0 0 0,0 1 0 0 0,0-1 0 0 0,0 0 0 0 0,-1 0 0 0 0,1 1 0 0 0,0-1 0 0 0,0 0 0 0 0,0 0-1 0 0,-1 1 1 0 0,1-1 0 0 0,0 0 0 0 0,-1 1 0 0 0,1-1 0 0 0,0 0 0 0 0,-1 1 0 0 0,1-1 0 0 0,-1 1 0 0 0,1-1 0 0 0,-1 0 0 0 0,1 1 0 0 0,-1-1 0 0 0,0 1 0 0 0,1 0 0 0 0,-1-1 0 0 0,0 1 0 0 0,1-1 0 0 0,-1 1 0 0 0,0 0 0 0 0,1 0-1 0 0,-1-1 1 0 0,0 1 0 0 0,0 0 0 0 0,1 0 0 0 0,-1 0 0 0 0,0 0 0 0 0,0 0 0 0 0,1 0 0 0 0,-1 0 0 0 0,0 0 0 0 0,0 0 0 0 0,1 0 0 0 0,-1 0 0 0 0,-1 1 0 0 0,-3 0 84 0 0,1 0 1 0 0,-1 0-1 0 0,0 0 0 0 0,1 1 1 0 0,-1 0-1 0 0,1 0 1 0 0,-6 3-1 0 0,-15 12 383 0 0,0 1 0 0 0,-27 26-1 0 0,41-34-342 0 0,-1 1-1 0 0,2 1 0 0 0,0 0 0 0 0,0 0 1 0 0,1 1-1 0 0,-13 23 0 0 0,14-19-92 0 0,3-7 5 0 0,1 0 0 0 0,-5 14 0 0 0,8-21-38 0 0,0 0 1 0 0,1 0-1 0 0,-1 0 0 0 0,1 0 0 0 0,0 0 0 0 0,0 0 1 0 0,0 0-1 0 0,0 0 0 0 0,0 0 0 0 0,1 0 1 0 0,-1 0-1 0 0,1 0 0 0 0,1 3 0 0 0,-1-4-5 0 0,-1 0 0 0 0,1-1 0 0 0,0 1 0 0 0,0 0 0 0 0,0-1 0 0 0,0 1 0 0 0,0-1 0 0 0,0 1 0 0 0,0-1 0 0 0,0 1 0 0 0,1-1 0 0 0,-1 0 0 0 0,2 2 0 0 0,0-2 0 0 0,-1 0 0 0 0,0 0 0 0 0,1 0 0 0 0,-1-1 0 0 0,1 1 0 0 0,-1-1 0 0 0,1 0 0 0 0,-1 1 0 0 0,1-1 0 0 0,2-1 0 0 0,5 1-173 0 0,0-1-1 0 0,0 0 0 0 0,0 0 0 0 0,-1-1 1 0 0,1-1-1 0 0,-1 0 0 0 0,1 0 1 0 0,-1-1-1 0 0,0 0 0 0 0,0 0 1 0 0,10-8-1 0 0,-5 3-171 0 0,-1-1-1 0 0,-1 0 1 0 0,0-2-1 0 0,0 1 1 0 0,-1-1-1 0 0,10-15 1 0 0,5-9-760 0 0,40-48 176 0 0,-57 78 929 0 0,-2 4 27 0 0,-6 2 282 0 0,1 1-250 0 0,-1-1 0 0 0,0 1-1 0 0,1-1 1 0 0,-1 1-1 0 0,0-1 1 0 0,0 1-1 0 0,0 0 1 0 0,1-1-1 0 0,-1 1 1 0 0,0 0 0 0 0,0 0-1 0 0,0 0 1 0 0,0 0-1 0 0,-1 0 1 0 0,1 0-1 0 0,0 0 1 0 0,0 0 0 0 0,0 0-1 0 0,-1 0 1 0 0,1 1-1 0 0,-1-1 1 0 0,1 0-1 0 0,-1 0 1 0 0,1 1-1 0 0,-1-1 1 0 0,0 0 0 0 0,1 3-1 0 0,-1 1 65 0 0,1 0-1 0 0,-1 0 1 0 0,0 0-1 0 0,0 0 1 0 0,0 0-1 0 0,-1 5 1 0 0,-1-3 196 0 0,-1 0 0 0 0,1-1 0 0 0,-1 0 0 0 0,0 1 1 0 0,0-1-1 0 0,-8 10 0 0 0,-8 15 688 0 0,-15 39 638 0 0,33-69-1077 0 0,3-2-555 0 0,0 0 1 0 0,-1 0-1 0 0,1 0 0 0 0,0 0 0 0 0,0 1 0 0 0,0-1 0 0 0,-1 0 1 0 0,5 0-1 0 0,9-4 15 0 0,-8 1-11 0 0,-1 0 1 0 0,-1-1-1 0 0,1 0 1 0 0,-1 0 0 0 0,1 0-1 0 0,-1-1 1 0 0,-1 0-1 0 0,6-8 1 0 0,4-9 2 0 0,11-25 0 0 0,-5 9 49 0 0,26-40-3 0 0,-41 73-66 0 0,-1 0-1 0 0,2 0 0 0 0,-1 1 1 0 0,0 0-1 0 0,8-5 0 0 0,-6 4-8 0 0,5 14-4620 0 0,-6-4 3015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4:57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33 3224 0 0,'1'0'240'0'0,"1"-2"45"0"0,24-25 17258 0 0,-30 26-18324 0 0,-1 0 1015 0 0,0 0-1 0 0,0 0 1 0 0,0 1 0 0 0,0 0-1 0 0,1 0 1 0 0,-1 1-1 0 0,0-1 1 0 0,0 1-1 0 0,-8 2 1 0 0,-16 3 477 0 0,19-5-412 0 0,-36 5 452 0 0,43-5-666 0 0,0-1 0 0 0,0 1 1 0 0,0 0-1 0 0,0 0 0 0 0,0 1 1 0 0,1-1-1 0 0,-1 0 0 0 0,0 1 0 0 0,0 0 1 0 0,1 0-1 0 0,-4 3 0 0 0,5-4-68 0 0,-1 0 0 0 0,1 0 0 0 0,0 1 0 0 0,0-1 0 0 0,0 0 1 0 0,0 0-1 0 0,0 1 0 0 0,1-1 0 0 0,-1 1 0 0 0,0-1 0 0 0,1 1 0 0 0,-1-1 0 0 0,1 1 0 0 0,-1-1 0 0 0,1 1 0 0 0,0 0 0 0 0,0-1 0 0 0,0 1 0 0 0,-1-1 0 0 0,2 1 0 0 0,-1 0 0 0 0,0-1 0 0 0,0 1 0 0 0,0-1 1 0 0,1 1-1 0 0,-1 0 0 0 0,1-1 0 0 0,-1 1 0 0 0,1-1 0 0 0,0 1 0 0 0,-1-1 0 0 0,1 0 0 0 0,0 1 0 0 0,0-1 0 0 0,0 0 0 0 0,0 0 0 0 0,2 2 0 0 0,-1 0-17 0 0,1-1 0 0 0,0 0 0 0 0,-1 0 0 0 0,1 0 0 0 0,0 0 0 0 0,6 3 0 0 0,-1-1 0 0 0,47 21 64 0 0,-38-16-64 0 0,-14-7 0 0 0,1 0 0 0 0,-1 0 0 0 0,1 0 0 0 0,-1 0 0 0 0,0 1 0 0 0,0-1 0 0 0,0 1 0 0 0,-1 0 0 0 0,1 0 0 0 0,-1 0 0 0 0,1 0 0 0 0,-1 0 0 0 0,3 6 0 0 0,-4-6 0 0 0,1 0 0 0 0,-1-1 0 0 0,0 1 0 0 0,0 0 0 0 0,0 1 0 0 0,0-1 0 0 0,-1 0 0 0 0,1 0 0 0 0,-1 0 0 0 0,0 0 0 0 0,0 0 0 0 0,0 1 0 0 0,0-1 0 0 0,-1 0 0 0 0,1 0 0 0 0,-1 0-1 0 0,0 0 1 0 0,0 0 0 0 0,0 0 0 0 0,0 0 0 0 0,-2 3 0 0 0,2-2 1 0 0,-1-1 0 0 0,0 0-1 0 0,0 0 1 0 0,0 0-1 0 0,0 0 1 0 0,-1-1 0 0 0,1 1-1 0 0,-1-1 1 0 0,0 1 0 0 0,0-1-1 0 0,1 0 1 0 0,-1 0 0 0 0,-1 0-1 0 0,1 0 1 0 0,0-1 0 0 0,0 1-1 0 0,-7 1 1 0 0,-10 1 38 0 0,0 0-1 0 0,-1-2 1 0 0,1-1 0 0 0,-1 0 0 0 0,1-1 0 0 0,-1-2-1 0 0,1 0 1 0 0,-1-1 0 0 0,-27-8 0 0 0,45 11-21 0 0,0-2-1 0 0,-1 1 1 0 0,1 0-1 0 0,0-1 1 0 0,0 1 0 0 0,0-1-1 0 0,0 0 1 0 0,-4-4 0 0 0,6 5-17 0 0,1 1 0 0 0,-1-1 1 0 0,1 1-1 0 0,-1-1 1 0 0,1 1-1 0 0,-1-1 0 0 0,1 0 1 0 0,0 1-1 0 0,-1-1 1 0 0,1 0-1 0 0,0 0 0 0 0,-1 1 1 0 0,1-1-1 0 0,0 0 1 0 0,0 0-1 0 0,0 1 0 0 0,0-1 1 0 0,0 0-1 0 0,-1 0 0 0 0,2 1 1 0 0,-1-1-1 0 0,0 0 1 0 0,0 0-1 0 0,0 0 0 0 0,0 1 1 0 0,0-1-1 0 0,1 0 1 0 0,-1 1-1 0 0,0-1 0 0 0,1 0 1 0 0,-1 0-1 0 0,0 1 1 0 0,1-1-1 0 0,-1 0 0 0 0,1 1 1 0 0,-1-1-1 0 0,1 1 0 0 0,-1-1 1 0 0,1 1-1 0 0,-1-1 1 0 0,1 1-1 0 0,0-1 0 0 0,-1 1 1 0 0,2-1-1 0 0,61-40-1989 0 0,-46 29 820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4:57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11376 0 0,'0'0'1133'0'0,"1"-2"-1037"0"0,4-2-173 0 0,1-2 286 0 0,0 1-1 0 0,0 0 1 0 0,1 0-1 0 0,0 0 1 0 0,0 1-1 0 0,0 0 1 0 0,0 0-1 0 0,9-2 1 0 0,-10 4-167 0 0,13-2-159 0 0,-14 4 107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1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12 2304 0 0,'2'-1'167'0'0,"25"-10"16248"0"0,-28 20-15412 0 0,-2-1-767 0 0,0 0-1 0 0,-1 0 1 0 0,0-1 0 0 0,-1 1 0 0 0,0-1 0 0 0,0 0-1 0 0,-7 7 1 0 0,8-9-76 0 0,-17 23 323 0 0,1 0 1 0 0,-24 45-1 0 0,41-67-420 0 0,-1 1 1 0 0,1-1-1 0 0,0 1 1 0 0,1 0-1 0 0,-1 0 1 0 0,1 1-1 0 0,1-1 1 0 0,-1 0 0 0 0,2 1-1 0 0,-1-1 1 0 0,1 11-1 0 0,0-17-55 0 0,0 0-1 0 0,0-1 1 0 0,1 1-1 0 0,-1-1 1 0 0,0 1-1 0 0,1 0 1 0 0,-1-1-1 0 0,0 1 1 0 0,1-1-1 0 0,-1 1 1 0 0,1-1-1 0 0,-1 1 1 0 0,1-1-1 0 0,-1 1 1 0 0,1-1-1 0 0,-1 1 1 0 0,1-1-1 0 0,0 0 1 0 0,-1 1-1 0 0,1-1 1 0 0,1 1-1 0 0,14 4 78 0 0,-15-4-75 0 0,3-1 14 0 0,0 1-1 0 0,-1-1 0 0 0,1 0 0 0 0,0 0 1 0 0,0 0-1 0 0,0-1 0 0 0,-1 1 1 0 0,1-1-1 0 0,0 0 0 0 0,-1 0 0 0 0,1 0 1 0 0,3-3-1 0 0,9-2 106 0 0,18-12-1 0 0,-7 1 107 0 0,-1 0 1 0 0,-1-2-1 0 0,0-1 0 0 0,24-26 0 0 0,-31 30-235 0 0,-10 8 0 0 0,0 0 0 0 0,0 0 0 0 0,0-1 0 0 0,8-14 0 0 0,-12 14 0 0 0,-4 4-248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2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9272 0 0,'0'0'2082'0'0,"0"2"-1484"0"0,-39 63 2970 0 0,33-55-3096 0 0,0 0 0 0 0,-12 15 0 0 0,11-16-16 0 0,1 0 0 0 0,-10 18-1 0 0,6 1 73 0 0,9-26-464 0 0,1 0 0 0 0,-1 0-1 0 0,1 1 1 0 0,-1-1 0 0 0,1 0-1 0 0,0 0 1 0 0,0 4-1 0 0,-1 7 268 0 0,1-10-127 0 0,14 12-112 0 0,-4-8-92 0 0,-6-6-114 0 0,0 0-1 0 0,0-1 1 0 0,0 1-1 0 0,-1-1 1 0 0,1 0-1 0 0,0 0 1 0 0,0 0-1 0 0,7-2 1 0 0,28-7-3674 0 0,-21 3 2031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2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237 100 8840 0 0,'0'0'418'0'0,"2"0"-178"0"0,8 0 435 0 0,0 0-1 0 0,0-1 0 0 0,0 0 0 0 0,0 0 0 0 0,19-6 1 0 0,-4-8 1445 0 0,-24 14-1996 0 0,1 0 1 0 0,-1 0 0 0 0,1 0 0 0 0,-1-1 0 0 0,1 1 0 0 0,-1 0 0 0 0,0-1 0 0 0,0 1 0 0 0,1-1 0 0 0,-1 1 0 0 0,0-1 0 0 0,0 1 0 0 0,-1-1 0 0 0,1 0 0 0 0,0 0 0 0 0,0 1 0 0 0,-1-1 0 0 0,1-2 0 0 0,-1 2-77 0 0,1 1 1 0 0,-1 0 0 0 0,0 0 0 0 0,0 0 0 0 0,0 0 0 0 0,0-1-1 0 0,0 1 1 0 0,0 0 0 0 0,0 0 0 0 0,0 0 0 0 0,0 0 0 0 0,-1-1-1 0 0,1 1 1 0 0,-1 0 0 0 0,1 0 0 0 0,0 0 0 0 0,-1 0 0 0 0,0 0-1 0 0,1 0 1 0 0,-1 0 0 0 0,0 0 0 0 0,1 0 0 0 0,-1 0 0 0 0,0 0-1 0 0,0 0 1 0 0,0 1 0 0 0,0-1 0 0 0,0 0 0 0 0,0 1 0 0 0,-1-2-1 0 0,-3 0 83 0 0,0 0-1 0 0,-1 0 1 0 0,1 1-1 0 0,-1-1 1 0 0,1 1 0 0 0,-1 0-1 0 0,0 1 1 0 0,1 0-1 0 0,-1-1 1 0 0,0 2-1 0 0,1-1 1 0 0,-1 1-1 0 0,0 0 1 0 0,1 0-1 0 0,-1 0 1 0 0,1 1-1 0 0,0 0 1 0 0,-10 4-1 0 0,-10 5 240 0 0,1 0 0 0 0,0 2 0 0 0,1 1 0 0 0,-35 26 0 0 0,50-32-215 0 0,-1-1 0 0 0,1 2 0 0 0,0-1 0 0 0,1 1 0 0 0,-11 17 0 0 0,14-20-129 0 0,1 0 0 0 0,0 1 0 0 0,1-1-1 0 0,-1 1 1 0 0,1 0 0 0 0,0 0 0 0 0,1 0 0 0 0,-1-1 0 0 0,2 1-1 0 0,-1 10 1 0 0,1-14-22 0 0,0 0-1 0 0,0 0 0 0 0,0 0 1 0 0,0 0-1 0 0,1 0 0 0 0,-1-1 1 0 0,1 1-1 0 0,0 0 1 0 0,0 0-1 0 0,0 0 0 0 0,1-1 1 0 0,-1 1-1 0 0,0-1 0 0 0,1 1 1 0 0,0-1-1 0 0,0 1 1 0 0,-1-1-1 0 0,1 0 0 0 0,1 0 1 0 0,3 3-1 0 0,-2-2 2 0 0,-1-1 0 0 0,1 0 0 0 0,1 0-1 0 0,-1-1 1 0 0,0 1 0 0 0,0-1 0 0 0,1 0 0 0 0,-1 0 0 0 0,1-1 0 0 0,-1 1-1 0 0,1-1 1 0 0,-1 0 0 0 0,6 0 0 0 0,10-2-17 0 0,0-1-1 0 0,-1-1 1 0 0,0 0 0 0 0,1-1-1 0 0,27-13 1 0 0,89-47-2144 0 0,-128 61 1926 0 0,35-19-689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2.40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677 0 13824 0 0,'0'0'4775'0'0,"0"2"-4028"0"0,2 1-524 0 0,-1 0 0 0 0,1 0 0 0 0,0 1 0 0 0,0-1 0 0 0,0-1 0 0 0,1 1 0 0 0,-1 0-1 0 0,1-1 1 0 0,-1 1 0 0 0,1-1 0 0 0,5 4 0 0 0,2 0-97 0 0,0-1 0 0 0,16 6 0 0 0,-5-3 114 0 0,51 17 80 0 0,-20-5-308 0 0,32 12 30 0 0,-71-25-37 0 0,0-1 1 0 0,-1 1-1 0 0,0 1 0 0 0,15 13 0 0 0,-19-15 2 0 0,-1 1-1 0 0,0 0 1 0 0,-1 0 0 0 0,0 1-1 0 0,0 0 1 0 0,0 0-1 0 0,-1 0 1 0 0,6 14 0 0 0,-9-18-4 0 0,0 0 1 0 0,-1 0-1 0 0,0 0 0 0 0,0 1 1 0 0,0-1-1 0 0,0 0 1 0 0,-1 0-1 0 0,0 0 1 0 0,1 1-1 0 0,-2-1 1 0 0,1 0-1 0 0,0 0 0 0 0,-1 0 1 0 0,0 1-1 0 0,0-1 1 0 0,0 0-1 0 0,0 0 1 0 0,-1 0-1 0 0,0 0 1 0 0,0-1-1 0 0,0 1 1 0 0,-2 3-1 0 0,-5 4 25 0 0,0 0-1 0 0,0-1 1 0 0,-1-1 0 0 0,0 1-1 0 0,-1-2 1 0 0,-22 15 0 0 0,-78 36 339 0 0,69-39-171 0 0,-238 104 1437 0 0,231-103-1418 0 0,-225 85 585 0 0,210-85-692 0 0,-126 26 0 0 0,179-46-108 0 0,8-3-221 0 0,7-1-333 0 0,8-2-882 0 0,-12 5 1271 0 0,15-9-1155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3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313 337 11600 0 0,'0'0'530'0'0,"2"0"-7"0"0,6-1-435 0 0,0-1 0 0 0,0 0 1 0 0,0 0-1 0 0,0-1 0 0 0,0 0 0 0 0,8-4 0 0 0,10-5 887 0 0,8-1 121 0 0,0-2 0 0 0,-2-2 0 0 0,49-32 1 0 0,80-77 496 0 0,-158 123-1545 0 0,0 0-1 0 0,1-1 1 0 0,-2 0-1 0 0,1 1 1 0 0,0-1-1 0 0,-1 0 0 0 0,1 0 1 0 0,-1 0-1 0 0,3-9 1 0 0,-5 12-13 0 0,0 0 0 0 0,1 0 0 0 0,-1 0 0 0 0,0-1-1 0 0,1 1 1 0 0,-1 0 0 0 0,0 0 0 0 0,0 0 0 0 0,0 0 0 0 0,0-1 0 0 0,0 1 0 0 0,-1 0 0 0 0,1 0 0 0 0,0 0 0 0 0,0 0 0 0 0,-1-1 0 0 0,1 1 0 0 0,-1 0 0 0 0,1 0 0 0 0,-1 0 0 0 0,1 0 0 0 0,-1 0-1 0 0,0 0 1 0 0,0 0 0 0 0,1 0 0 0 0,-1 0 0 0 0,0 1 0 0 0,0-1 0 0 0,0 0 0 0 0,0 0 0 0 0,0 1 0 0 0,0-1 0 0 0,0 1 0 0 0,0-1 0 0 0,0 1 0 0 0,0-1 0 0 0,0 1 0 0 0,0-1 0 0 0,0 1 0 0 0,-1 0 0 0 0,1 0-1 0 0,0 0 1 0 0,-2-1 0 0 0,-2 1 3 0 0,0 0-1 0 0,1 0 0 0 0,-1 0 1 0 0,0 0-1 0 0,1 1 0 0 0,-1 0 1 0 0,0 0-1 0 0,1 0 1 0 0,-5 2-1 0 0,-5 2 162 0 0,-20 12 0 0 0,28-14-115 0 0,-217 124 1376 0 0,195-108-1311 0 0,0 1 0 0 0,2 1-1 0 0,1 2 1 0 0,-38 42-1 0 0,22-15 205 0 0,-52 83-1 0 0,69-93-232 0 0,-25 55 0 0 0,39-73-88 0 0,2 0 0 0 0,1 0 0 0 0,0 0 0 0 0,-5 37 0 0 0,12-55-34 0 0,-1 0 0 0 0,1 1-1 0 0,0-1 1 0 0,0 0 0 0 0,0 0-1 0 0,1 1 1 0 0,0-1 0 0 0,-1 0 0 0 0,1 0-1 0 0,1 0 1 0 0,-1 0 0 0 0,1 0-1 0 0,2 6 1 0 0,-3-8 1 0 0,1 0 0 0 0,-1 0-1 0 0,1 0 1 0 0,0-1 0 0 0,0 1-1 0 0,0 0 1 0 0,0-1 0 0 0,0 1-1 0 0,0-1 1 0 0,0 1 0 0 0,0-1-1 0 0,0 0 1 0 0,1 0 0 0 0,-1 0-1 0 0,0 0 1 0 0,1-1 0 0 0,-1 1-1 0 0,1-1 1 0 0,-1 1 0 0 0,1-1-1 0 0,-1 0 1 0 0,1 0 0 0 0,4 0-1 0 0,10-3 14 0 0,0 0 0 0 0,-1-2 0 0 0,1 0 0 0 0,-1 0 0 0 0,19-10-1 0 0,-26 11-7 0 0,147-71 109 0 0,-50 20-101 0 0,-53 26-12 0 0,-53 29-3 0 0,1-1-1 0 0,0 1 0 0 0,0-1 1 0 0,0 1-1 0 0,0 0 0 0 0,0-1 1 0 0,0 1-1 0 0,0 0 1 0 0,0-1-1 0 0,-1 1 0 0 0,1 0 1 0 0,0 0-1 0 0,0 0 0 0 0,1 0 1 0 0,-1 0 2 0 0,-1 0 1 0 0,0 1-1 0 0,0-1 0 0 0,0 0 1 0 0,0 0-1 0 0,0 1 1 0 0,0-1-1 0 0,1 0 0 0 0,-1 0 1 0 0,0 1-1 0 0,0-1 0 0 0,0 0 1 0 0,0 0-1 0 0,0 1 1 0 0,0-1-1 0 0,0 0 0 0 0,0 0 1 0 0,0 1-1 0 0,0-1 1 0 0,0 0-1 0 0,0 0 0 0 0,-1 1 1 0 0,1-1-1 0 0,0 0 0 0 0,0 0 1 0 0,0 1-1 0 0,0-1 1 0 0,0 0-1 0 0,0 0 0 0 0,-1 1 1 0 0,1-1-1 0 0,-21 30 7 0 0,14-20-10 0 0,-10 14 35 0 0,12-17-8 0 0,0 0-1 0 0,0 0 0 0 0,1 0 1 0 0,0 0-1 0 0,0 1 0 0 0,1-1 1 0 0,-1 1-1 0 0,-2 13 0 0 0,6-18-20 0 0,-1 0 0 0 0,1 0 0 0 0,0 0 0 0 0,0 0 0 0 0,0 0 0 0 0,0 0 0 0 0,0 0 0 0 0,2 6 0 0 0,-1-8-2 0 0,-1 0-1 0 0,1 1 1 0 0,0-1 0 0 0,-1 0 0 0 0,1 0 0 0 0,0 0 0 0 0,0 1 0 0 0,0-1 0 0 0,0 0 0 0 0,0 0 0 0 0,0-1 0 0 0,0 1 0 0 0,0 0 0 0 0,0 0 0 0 0,1 0 0 0 0,-1-1 0 0 0,0 1-1 0 0,0 0 1 0 0,1-1 0 0 0,-1 0 0 0 0,3 1 0 0 0,0 0-132 0 0,0 0 1 0 0,-1 0-1 0 0,1 0 0 0 0,0-1 0 0 0,0 0 0 0 0,0 0 0 0 0,0 0 0 0 0,0 0 1 0 0,0-1-1 0 0,0 1 0 0 0,0-1 0 0 0,0 0 0 0 0,0 0 0 0 0,-1-1 1 0 0,1 1-1 0 0,6-4 0 0 0,15-10-2537 0 0,0 1-5380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3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8952 0 0,'0'0'1192'0'0,"14"13"-968"0"0</inkml:trace>
  <inkml:trace contextRef="#ctx0" brushRef="#br0" timeOffset="1">8 239 17447 0 0,'0'0'1896'0'0,"-7"3"1656"0"0,17-8-3104 0 0,-6-2-104 0 0,4-2-24 0 0,9-6-14375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4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 8752 0 0,'0'0'673'0'0,"-2"1"-237"0"0,-2 3 240 0 0,-1 1 0 0 0,0-1 0 0 0,1 1-1 0 0,0 0 1 0 0,0 0 0 0 0,0 1 0 0 0,1-1 0 0 0,-4 7 0 0 0,2-1-215 0 0,0-1 1 0 0,-1 0 0 0 0,-9 12 0 0 0,-10 16-22 0 0,15-19-360 0 0,-1-1 0 0 0,-25 33-1 0 0,30-46-1391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25 449 10136 0 0,'-1'-3'120'0'0,"0"0"-1"0"0,0 0 1 0 0,0 1 0 0 0,0-1 0 0 0,0 1 0 0 0,-1-1 0 0 0,0 1-1 0 0,-1-3 1 0 0,1 1 108 0 0,0 0-1 0 0,0 0 1 0 0,1 0-1 0 0,0-1 0 0 0,0 1 1 0 0,-1-6-1 0 0,2 6 226 0 0,-1-1-1 0 0,1 1 1 0 0,1 0 0 0 0,-1 0-1 0 0,1 0 1 0 0,-1-1-1 0 0,1 1 1 0 0,0 0-1 0 0,1 0 1 0 0,-1 0 0 0 0,1 0-1 0 0,-1 1 1 0 0,1-1-1 0 0,1 0 1 0 0,-1 1-1 0 0,5-6 1 0 0,0-1-37 0 0,1 1 0 0 0,1 1 0 0 0,-1 0-1 0 0,17-13 1 0 0,106-59 976 0 0,-116 71-1252 0 0,40-19 74 0 0,0 4 1 0 0,79-25-1 0 0,-85 35-160 0 0,58-9 0 0 0,-70 16-45 0 0,110-16-9 0 0,-131 22 0 0 0,0 1 0 0 0,-1 0 0 0 0,1 1 0 0 0,-1 0 0 0 0,1 1 0 0 0,-1 1 0 0 0,23 7 0 0 0,-35-8 0 0 0,1-1 0 0 0,-1 1 0 0 0,0-1 0 0 0,1 1 0 0 0,-1 0 0 0 0,0 0 0 0 0,0 0 0 0 0,0 1 0 0 0,0-1 0 0 0,-1 1 0 0 0,1-1 0 0 0,-1 1 0 0 0,4 5 0 0 0,-4-6 0 0 0,-1 1 0 0 0,0 0 0 0 0,0 0 0 0 0,0 0 0 0 0,0 0 0 0 0,0 0 0 0 0,0 0 0 0 0,-1 1 0 0 0,0-1 0 0 0,1 0 0 0 0,-1 0 0 0 0,0 0 0 0 0,-1 0 0 0 0,1 0 0 0 0,0 1 0 0 0,-2 4 0 0 0,-3 8 16 0 0,0 0 0 0 0,-2 0 1 0 0,1 0-1 0 0,-2-1 0 0 0,0 0 0 0 0,-13 17 0 0 0,-67 77 143 0 0,57-73-143 0 0,16-20-2 0 0,-1-2 0 0 0,-1 0 0 0 0,0 0 0 0 0,0-2 0 0 0,-1 0 0 0 0,-23 10 0 0 0,19-9 0 0 0,6-4 48 0 0,-2 0-1 0 0,-26 9 0 0 0,37-15-43 0 0,-1-1 0 0 0,0 0 0 0 0,1 0-1 0 0,-1-1 1 0 0,0 0 0 0 0,0 0 0 0 0,0-1-1 0 0,-14-1 1 0 0,7-1-3603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5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102 197 4144 0 0,'0'0'191'0'0,"2"0"-11"0"0,11 0 4027 0 0,26-5 0 0 0,-6-3-2539 0 0,-22 5-1427 0 0,-1-1-1 0 0,0 0 1 0 0,0 0 0 0 0,-1-1-1 0 0,1 0 1 0 0,-1-1 0 0 0,0 0-1 0 0,-1-1 1 0 0,0 0-1 0 0,0 0 1 0 0,12-13 0 0 0,-19 17-191 0 0,1 1 1 0 0,-1-1-1 0 0,0 1 1 0 0,1-1 0 0 0,-1 1-1 0 0,0-1 1 0 0,-1 0-1 0 0,1 0 1 0 0,0 1-1 0 0,-1-1 1 0 0,0 0-1 0 0,1 0 1 0 0,-1 0-1 0 0,0 0 1 0 0,-1 1 0 0 0,1-1-1 0 0,0 0 1 0 0,-1 0-1 0 0,1 0 1 0 0,-1 1-1 0 0,0-1 1 0 0,0 0-1 0 0,0 1 1 0 0,-1-1-1 0 0,1 1 1 0 0,0-1 0 0 0,-1 1-1 0 0,0-1 1 0 0,1 1-1 0 0,-1 0 1 0 0,0 0-1 0 0,0 0 1 0 0,0 0-1 0 0,-1 0 1 0 0,1 1 0 0 0,0-1-1 0 0,-1 0 1 0 0,1 1-1 0 0,-1 0 1 0 0,1 0-1 0 0,-1 0 1 0 0,0 0-1 0 0,1 0 1 0 0,-4 0-1 0 0,-4-1 39 0 0,1 1-1 0 0,-1 1 0 0 0,1 0 0 0 0,-1 0 1 0 0,0 1-1 0 0,1 0 0 0 0,-1 0 0 0 0,1 1 1 0 0,-11 4-1 0 0,-1 1 104 0 0,1 1 0 0 0,-38 21 0 0 0,53-25-148 0 0,1-1 1 0 0,-1 0-1 0 0,0 1 0 0 0,1 0 1 0 0,0 0-1 0 0,0 1 0 0 0,0-1 1 0 0,0 1-1 0 0,1-1 0 0 0,0 1 1 0 0,0 0-1 0 0,-3 6 0 0 0,5-7-32 0 0,-1 0 0 0 0,1 0 1 0 0,-1 0-1 0 0,1-1 0 0 0,0 1 0 0 0,1 1 0 0 0,-1-1 0 0 0,1 0 0 0 0,-1 0 1 0 0,1 0-1 0 0,1 0 0 0 0,-1 0 0 0 0,0 0 0 0 0,1 0 0 0 0,0 0 0 0 0,0 0 0 0 0,3 7 1 0 0,-2-8-12 0 0,-1 0 1 0 0,1-1 0 0 0,0 0 0 0 0,0 1 0 0 0,0-1 0 0 0,1 0 0 0 0,-1 0-1 0 0,0 0 1 0 0,1 0 0 0 0,-1-1 0 0 0,1 1 0 0 0,0-1 0 0 0,-1 1 0 0 0,5 0-1 0 0,1 1 9 0 0,0 0-1 0 0,-1-1 1 0 0,1-1-1 0 0,11 2 0 0 0,-1-2-24 0 0,0 0-1 0 0,0-2 0 0 0,0 0 1 0 0,29-6-1 0 0,-11-1-267 0 0,44-17 0 0 0,-55 15 61 0 0,-1-2-1 0 0,0 0 0 0 0,25-19 1 0 0,-43 28 191 0 0,10-9-55 0 0,-1 0-1 0 0,19-18 1 0 0,-21 19 94 0 0,-7 7 6 0 0,-5 3 76 0 0,-5 8 326 0 0,-1-3-307 0 0,2 1 0 0 0,-1 0 0 0 0,0 0 0 0 0,1 0 0 0 0,0 1 0 0 0,0-1 0 0 0,0 1 0 0 0,1-1 0 0 0,0 1 0 0 0,0 0-1 0 0,0 0 1 0 0,-1 12 0 0 0,3-17-108 0 0,0 0 0 0 0,0-1 0 0 0,0 1 0 0 0,0 0-1 0 0,1-1 1 0 0,-1 1 0 0 0,0 0 0 0 0,0-1 0 0 0,0 1-1 0 0,1 0 1 0 0,-1-1 0 0 0,0 1 0 0 0,1-1 0 0 0,-1 1-1 0 0,1 0 1 0 0,-1-1 0 0 0,1 1 0 0 0,-1-1 0 0 0,1 1-1 0 0,-1-1 1 0 0,1 0 0 0 0,-1 1 0 0 0,1-1 0 0 0,-1 1-1 0 0,1-1 1 0 0,0 0 0 0 0,-1 0 0 0 0,1 1 0 0 0,0-1-1 0 0,-1 0 1 0 0,2 0 0 0 0,0 1 6 0 0,0-1 0 0 0,-1 0 0 0 0,1 0-1 0 0,0 0 1 0 0,0 0 0 0 0,0 0 0 0 0,-1 0 0 0 0,1 0 0 0 0,0-1 0 0 0,2 0 0 0 0,50-21 202 0 0,83-47 0 0 0,-127 64-209 0 0,1 0 0 0 0,-1 0 0 0 0,1 0 0 0 0,16-3 0 0 0,-27 8 0 0 0,0 0 0 0 0,0 0 0 0 0,1 0 0 0 0,-1 0 0 0 0,0 0 0 0 0,0 0 0 0 0,0 0 0 0 0,1-1 0 0 0,-1 1 0 0 0,0 0 0 0 0,0 0 0 0 0,1 0 0 0 0,-1 0 0 0 0,0 0 0 0 0,0 0 0 0 0,0 0 0 0 0,1 0 0 0 0,-1 0 0 0 0,0 0 0 0 0,0 0 0 0 0,1 0-1 0 0,-1 1 1 0 0,0-1 0 0 0,0 0 0 0 0,0 0 0 0 0,1 0 0 0 0,-1 0 0 0 0,0 0 0 0 0,0 0 0 0 0,0 0 0 0 0,1 1 0 0 0,-1-1 0 0 0,0 0 0 0 0,0 0 0 0 0,0 0 0 0 0,0 0 0 0 0,0 1 0 0 0,1-1 0 0 0,-1 0 0 0 0,0 0 0 0 0,0 0 0 0 0,0 1 0 0 0,0-1 0 0 0,0 0 0 0 0,0 0 0 0 0,0 0 0 0 0,0 1 0 0 0,0-1-1 0 0,0 1 1 0 0,-1 3-12 0 0,-3 3-12 0 0,0-1 0 0 0,0 0 0 0 0,-6 7 0 0 0,6-9 6 0 0,0 1 1 0 0,0 0-1 0 0,1 0 1 0 0,0 0-1 0 0,-5 11 0 0 0,1 3 18 0 0,9-12 0 0 0,7-2-1454 0 0,4-4-3305 0 0,1-1-2243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5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223 803 10880 0 0,'0'0'1858'0'0,"14"0"450"0"0,-10-1-2038 0 0,0 1 0 0 0,0 0 0 0 0,0-1-1 0 0,0 0 1 0 0,0 0 0 0 0,0 0 0 0 0,0-1 0 0 0,0 1 0 0 0,-1-1-1 0 0,7-3 1 0 0,2-4-93 0 0,18-15-1 0 0,-10 8 178 0 0,-14 11-332 0 0,0 0 1 0 0,-1 0 0 0 0,1-1 0 0 0,-1 0-1 0 0,7-9 1 0 0,-11 13-15 0 0,0 0-1 0 0,1 0 1 0 0,-1 0-1 0 0,0 0 1 0 0,-1 0-1 0 0,1 0 1 0 0,0 0-1 0 0,0 0 0 0 0,-1 0 1 0 0,1-1-1 0 0,-1 1 1 0 0,0 0-1 0 0,0 0 1 0 0,0-1-1 0 0,0 1 1 0 0,0 0-1 0 0,0 0 1 0 0,-1 0-1 0 0,1-1 1 0 0,-1 1-1 0 0,1 0 1 0 0,-1 0-1 0 0,-1-3 1 0 0,1 4 4 0 0,1 0-1 0 0,-1 0 1 0 0,0 0 0 0 0,0 0 0 0 0,0 0 0 0 0,0 0-1 0 0,0 0 1 0 0,0 0 0 0 0,0 0 0 0 0,0 1 0 0 0,0-1-1 0 0,-1 0 1 0 0,1 1 0 0 0,0-1 0 0 0,0 1 0 0 0,0-1 0 0 0,-1 1-1 0 0,1 0 1 0 0,0-1 0 0 0,-1 1 0 0 0,1 0 0 0 0,0 0-1 0 0,-1 0 1 0 0,-1 0 0 0 0,-3 0 124 0 0,0 1-1 0 0,-1 0 1 0 0,-10 3-1 0 0,11-2-74 0 0,-12 3 260 0 0,-1 2-1 0 0,1 0 0 0 0,0 1 0 0 0,-20 12 0 0 0,6 0 204 0 0,-36 29-1 0 0,54-38-396 0 0,1 0-1 0 0,1 1 1 0 0,0 1-1 0 0,0 0 1 0 0,2 0-1 0 0,-19 30 1 0 0,28-41-117 0 0,0 0-1 0 0,0 0 1 0 0,0 1 0 0 0,0-1 0 0 0,1 0 0 0 0,-1 1 0 0 0,0-1 0 0 0,1 0 0 0 0,0 1 0 0 0,0-1 0 0 0,-1 1-1 0 0,1-1 1 0 0,1 1 0 0 0,-1-1 0 0 0,0 1 0 0 0,1-1 0 0 0,-1 0 0 0 0,1 1 0 0 0,0-1 0 0 0,1 4 0 0 0,-1-5-7 0 0,0 1 0 0 0,0-1 0 0 0,0 1 0 0 0,0-1 0 0 0,1 0 0 0 0,-1 1 0 0 0,0-1 1 0 0,1 0-1 0 0,-1 0 0 0 0,1 0 0 0 0,-1 0 0 0 0,1 0 0 0 0,0 0 0 0 0,-1-1 1 0 0,1 1-1 0 0,0 0 0 0 0,-1-1 0 0 0,1 1 0 0 0,0-1 0 0 0,0 0 0 0 0,0 0 0 0 0,-1 0 1 0 0,1 0-1 0 0,0 0 0 0 0,0 0 0 0 0,0 0 0 0 0,-1 0 0 0 0,4-1 0 0 0,5-2 36 0 0,1 0 0 0 0,-1 0 0 0 0,1-1 1 0 0,17-10-1 0 0,40-27 207 0 0,-47 27-184 0 0,1 1-65 0 0,175-120-1717 0 0,-165 109 1136 0 0,-1-3-1 0 0,-1 0 1 0 0,49-59-1 0 0,13-32 433 0 0,150-178-855 0 0,-217 268 1233 0 0,25-38 0 0 0,-43 57-120 0 0,6-7 337 0 0,-13 16-398 0 0,1-1-1 0 0,-1 1 1 0 0,0 0 0 0 0,1-1 0 0 0,-1 1 0 0 0,0-1 0 0 0,0 1-1 0 0,0-1 1 0 0,1 1 0 0 0,-1 0 0 0 0,0-1 0 0 0,0 1-1 0 0,0-1 1 0 0,0 1 0 0 0,0-1 0 0 0,0 1 0 0 0,0-1-1 0 0,0 1 1 0 0,0-1 0 0 0,0 1 0 0 0,0-1 0 0 0,0 1-1 0 0,0-1 1 0 0,0 1 0 0 0,0 0 0 0 0,-1-1 0 0 0,1 1 0 0 0,0-1-1 0 0,-1 0 7 0 0,0 1-1 0 0,1 0 1 0 0,-1 0-1 0 0,0 0 1 0 0,0-1-1 0 0,0 1 1 0 0,1 0-1 0 0,-1 0 1 0 0,0 0-1 0 0,0 0 1 0 0,1 0-1 0 0,-1 0 1 0 0,0 0-1 0 0,0 1 1 0 0,1-1-1 0 0,-1 0 1 0 0,0 0-1 0 0,0 1 1 0 0,1-1-1 0 0,-1 0 1 0 0,0 1-1 0 0,0 0 1 0 0,-18 9 184 0 0,17-9-176 0 0,-25 17 414 0 0,1 1 0 0 0,0 1 0 0 0,-36 36 0 0 0,-171 235 892 0 0,105-122-900 0 0,105-141-446 0 0,-49 68-21 0 0,64-83 14 0 0,0 0 0 0 0,1 0 0 0 0,1 0 0 0 0,0 1 0 0 0,-8 28 0 0 0,14-40 16 0 0,-1 1 0 0 0,1-1 0 0 0,-1 0 0 0 0,1 1 0 0 0,0-1-1 0 0,0 0 1 0 0,0 1 0 0 0,0-1 0 0 0,1 0 0 0 0,-1 1 0 0 0,0-1 0 0 0,1 0 0 0 0,0 1 0 0 0,-1-1 0 0 0,3 4 0 0 0,-2-5-163 0 0,0 1 0 0 0,0-1 0 0 0,0 0 1 0 0,0 0-1 0 0,0 1 0 0 0,1-1 1 0 0,-1 0-1 0 0,0 0 0 0 0,3 1 0 0 0,-2-1-678 0 0,1 0 1 0 0,-1 0-1 0 0,0 0 0 0 0,1 0 0 0 0,-1 0 0 0 0,1-1 0 0 0,2 1 0 0 0,18 2-7441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6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107 665 11056 0 0,'0'0'505'0'0,"-7"6"170"0"0,-6 3-454 0 0,12-8 822 0 0,0 3 940 0 0,1-4-1883 0 0,0 0 0 0 0,0 1 0 0 0,0-1 1 0 0,0 0-1 0 0,0 0 0 0 0,0 0 0 0 0,0 1 0 0 0,0-1 1 0 0,0 0-1 0 0,0 0 0 0 0,0 0 0 0 0,0 0 0 0 0,0 1 1 0 0,0-1-1 0 0,0 0 0 0 0,0 0 0 0 0,0 0 0 0 0,0 1 1 0 0,0-1-1 0 0,1 0 0 0 0,-1 0 0 0 0,0 0 0 0 0,0 0 1 0 0,0 0-1 0 0,0 1 0 0 0,0-1 0 0 0,0 0 0 0 0,1 0 1 0 0,-1 0-1 0 0,0 0 0 0 0,0 0 0 0 0,0 0 0 0 0,0 0 1 0 0,1 0-1 0 0,-1 0 0 0 0,0 1 0 0 0,0-1 0 0 0,0 0 1 0 0,0 0-1 0 0,1 0 0 0 0,-1 0 0 0 0,0 0 0 0 0,0 0 1 0 0,0 0-1 0 0,1 0 0 0 0,-1 0 0 0 0,0 0 1 0 0,0-1-1 0 0,4 2 22 0 0,0 0 1 0 0,0 0 0 0 0,0-1 0 0 0,0 0-1 0 0,0 0 1 0 0,0 0 0 0 0,0 0 0 0 0,0 0-1 0 0,0-1 1 0 0,0 0 0 0 0,0 0 0 0 0,6-2 0 0 0,3-2 73 0 0,0 0 1 0 0,15-9 0 0 0,-15 6-36 0 0,0 0 1 0 0,16-16-1 0 0,-23 19-153 0 0,-2 2 40 0 0,0-1-1 0 0,0 0 0 0 0,0 0 1 0 0,-1 0-1 0 0,1-1 1 0 0,-1 0-1 0 0,4-6 0 0 0,-7 10-27 0 0,1 0-1 0 0,-1 0 1 0 0,1 0-1 0 0,-1 0 1 0 0,1 0-1 0 0,-1 0 1 0 0,0 0-1 0 0,0 0 1 0 0,1 0-1 0 0,-1 0 1 0 0,0 0-1 0 0,0 0 1 0 0,0 0-1 0 0,0 0 1 0 0,0 0-1 0 0,0 0 1 0 0,0 0-1 0 0,-1 0 1 0 0,1 0-1 0 0,0 0 1 0 0,0 0-1 0 0,-1 0 1 0 0,1 0-1 0 0,-1 0 1 0 0,1 0-1 0 0,-1 0 1 0 0,1 0-1 0 0,-1 0 0 0 0,0 0 1 0 0,1 1-1 0 0,-1-1 1 0 0,0 0-1 0 0,0 0 1 0 0,1 1-1 0 0,-1-1 1 0 0,0 1-1 0 0,0-1 1 0 0,0 0-1 0 0,0 1 1 0 0,0 0-1 0 0,0-1 1 0 0,0 1-1 0 0,0 0 1 0 0,-2-1-1 0 0,0 0 11 0 0,-1 1 0 0 0,1 0 0 0 0,-1-1 0 0 0,1 1 0 0 0,-1 1 0 0 0,1-1 0 0 0,-1 0 0 0 0,1 1 0 0 0,-1 0 0 0 0,1 0 0 0 0,-6 2 0 0 0,-39 18 299 0 0,38-16-246 0 0,-5 3 95 0 0,-1 1 0 0 0,1 1 0 0 0,0 0 0 0 0,1 1-1 0 0,-23 21 1 0 0,31-25-126 0 0,0 0 0 0 0,0 0-1 0 0,1 0 1 0 0,0 1 0 0 0,0-1-1 0 0,0 1 1 0 0,1 0 0 0 0,0 1-1 0 0,1-1 1 0 0,0 1 0 0 0,0-1-1 0 0,1 1 1 0 0,-1 10 0 0 0,2-17-48 0 0,1 0 0 0 0,0 0 0 0 0,0 0 0 0 0,0 1 0 0 0,0-1 0 0 0,0 0 1 0 0,0 0-1 0 0,0 0 0 0 0,1 0 0 0 0,-1 1 0 0 0,1-1 0 0 0,0 0 0 0 0,-1 0 0 0 0,1 0 0 0 0,0 0 1 0 0,0 0-1 0 0,1-1 0 0 0,-1 1 0 0 0,0 0 0 0 0,2 2 0 0 0,-1-3-1 0 0,1 1 0 0 0,-1-1 0 0 0,0 1 0 0 0,1-1 1 0 0,-1 0-1 0 0,1 0 0 0 0,-1 0 0 0 0,1 0 0 0 0,0 0 0 0 0,-1-1 0 0 0,1 1 0 0 0,0-1 0 0 0,-1 0 0 0 0,4 0 0 0 0,5 0-22 0 0,-1-1 0 0 0,1 0 0 0 0,-1-1-1 0 0,1 0 1 0 0,-1-1 0 0 0,0 0 0 0 0,13-6 0 0 0,13-8-1090 0 0,-2-2 1 0 0,1-1-1 0 0,-2-1 1 0 0,-1-2-1 0 0,-1-2 1 0 0,-1 0-1 0 0,-1-2 1 0 0,-1-2-1 0 0,-2 0 1 0 0,26-37 0 0 0,6-12-1024 0 0,3 3 1 0 0,109-103-1 0 0,-76 89 4501 0 0,-79 76-878 0 0,19-23 0 0 0,-8 1 3592 0 0,-26 35-5035 0 0,0 0 0 0 0,0-1 0 0 0,0 1 0 0 0,0 0-1 0 0,0 0 1 0 0,0 0 0 0 0,0 0 0 0 0,0 0-1 0 0,0 0 1 0 0,0 0 0 0 0,0 0 0 0 0,0 0 0 0 0,0-1-1 0 0,0 1 1 0 0,0 0 0 0 0,0 0 0 0 0,0 0-1 0 0,0 0 1 0 0,0 0 0 0 0,0 0 0 0 0,0 0 0 0 0,0 0-1 0 0,0 0 1 0 0,-1 0 0 0 0,1-1 0 0 0,0 1-1 0 0,0 0 1 0 0,0 0 0 0 0,0 0 0 0 0,0 0 0 0 0,0 0-1 0 0,0 0 1 0 0,0 0 0 0 0,0 0 0 0 0,0 0-1 0 0,-1 0 1 0 0,1 0 0 0 0,0 0 0 0 0,0 0 0 0 0,0 0-1 0 0,0 0 1 0 0,0 0 0 0 0,0 0 0 0 0,0 0-1 0 0,0 0 1 0 0,0 0 0 0 0,-1 0 0 0 0,1 0 0 0 0,0 0-1 0 0,0 0 1 0 0,0 0 0 0 0,0 0 0 0 0,0 0-1 0 0,0 0 1 0 0,0 0 0 0 0,0 0 0 0 0,0 0 0 0 0,0 0-1 0 0,-1 0 1 0 0,1 1 0 0 0,-6 0 873 0 0,-14 11 139 0 0,1 0 1 0 0,0 2-1 0 0,-26 23 0 0 0,-46 54-367 0 0,63-61-283 0 0,4-4-152 0 0,1 2 0 0 0,-33 53 0 0 0,-28 67 70 0 0,74-128-299 0 0,-10 17 40 0 0,1 1 0 0 0,2 1 1 0 0,2 1-1 0 0,-13 56 0 0 0,26-89 2 0 0,1-1-1 0 0,1 1 0 0 0,-1 0 0 0 0,1-1 0 0 0,0 1 0 0 0,0 0 0 0 0,3 10 0 0 0,-3-15-192 0 0,1 0-1 0 0,-1 0 1 0 0,1-1-1 0 0,0 1 1 0 0,0 0-1 0 0,-1 0 1 0 0,1-1-1 0 0,0 1 0 0 0,1-1 1 0 0,-1 1-1 0 0,0-1 1 0 0,3 3-1 0 0,-3-3-305 0 0,0 0 0 0 0,1 0 0 0 0,-1-1 0 0 0,0 1-1 0 0,1 0 1 0 0,-1-1 0 0 0,1 1 0 0 0,-1-1 0 0 0,0 0-1 0 0,1 1 1 0 0,-1-1 0 0 0,1 0 0 0 0,-1 0 0 0 0,1 0-1 0 0,0 0 1 0 0,-1 0 0 0 0,1 0 0 0 0,1-1 0 0 0,11-3-8265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07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1 139 13824 0 0,'0'-31'1542'0'0,"10"26"-723"0"0,-7 4-720 0 0,0-1 0 0 0,0 1 1 0 0,0 0-1 0 0,1 0 0 0 0,-1 0 0 0 0,1 1 1 0 0,-1-1-1 0 0,0 1 0 0 0,1-1 0 0 0,-1 1 0 0 0,1 0 1 0 0,6 2-1 0 0,5 0-37 0 0,23 7 0 0 0,7 4-22 0 0,0-2 0 0 0,0-2 0 0 0,1-3 0 0 0,63 3 0 0 0,7-13 59 0 0,121-19-1 0 0,113-35-631 0 0,-330 54 504 0 0,226-37-378 0 0,-191 35 446 0 0,1 2 1 0 0,80 5-1 0 0,-100 1 230 0 0,-1 3 0 0 0,53 13-1 0 0,-66-12 166 0 0,1 2-1 0 0,-2 1 0 0 0,1 0 1 0 0,36 23-1 0 0,112 69 1722 0 0,-134-82-1908 0 0,1-2 0 0 0,73 22 0 0 0,-54-25-187 0 0,0-3 0 0 0,1-2 1 0 0,0-2-1 0 0,0-4 0 0 0,0-1 0 0 0,59-7 0 0 0,0-8-847 0 0,220-54 0 0 0,-115 10-561 0 0,164-39 410 0 0,-209 64 986 0 0,-149 29 210 0 0,0 2 0 0 0,0 0 0 0 0,1 2 0 0 0,40 6 0 0 0,192 62 2601 0 0,-76-16-1904 0 0,-142-43-911 0 0,0-3 1 0 0,63 4 0 0 0,1-8-42 0 0,-1-5 1 0 0,171-26-1 0 0,-273 27-3 0 0,262-46-26 0 0,-238 41-23 0 0,615-113-588 0 0,-598 114 686 0 0,-1 2 1 0 0,1 1-1 0 0,0 3 0 0 0,0 2 0 0 0,0 1 0 0 0,-1 2 0 0 0,52 15 1 0 0,3 6 204 0 0,73 19 607 0 0,-116-34-603 0 0,62 6-1 0 0,-17-11-288 0 0,174-11-1 0 0,96-42-469 0 0,-298 33-437 0 0,-1 3-56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35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68 2760 0 0,'0'0'8477'0'0,"0"8"-7069"0"0,3 30 1659 0 0,-3-32-2797 0 0,0 0 0 0 0,-1 1 1 0 0,0-1-1 0 0,0 0 0 0 0,0 1 0 0 0,-5 10 0 0 0,-6 17 313 0 0,9-23-424 0 0,0-1-1 0 0,-7 14 1 0 0,-2-3 86 0 0,7-13-129 0 0,1-1 0 0 0,0 1 0 0 0,0 0 0 0 0,-3 9 0 0 0,2-3 70 0 0,0 2 3 0 0,5-14-10 0 0,4-2-141 0 0,0 0-1 0 0,0-1 1 0 0,0 1 0 0 0,-1-1 0 0 0,1 0 0 0 0,0 0-1 0 0,0 0 1 0 0,-1 0 0 0 0,1-1 0 0 0,-1 1 0 0 0,1-1 0 0 0,-1 0-1 0 0,1 0 1 0 0,-1 0 0 0 0,0-1 0 0 0,0 1 0 0 0,0-1 0 0 0,4-4-1 0 0,14-18 151 0 0,30-44 0 0 0,-31 39 72 0 0,25-28 0 0 0,-22 33-153 0 0,0 2 0 0 0,47-36-1 0 0,-60 50-161 0 0,-9 7-89 0 0,1 0 0 0 0,0 1 0 0 0,-1-1 0 0 0,1 1 0 0 0,0-1 0 0 0,0 1 0 0 0,0 0 0 0 0,0-1 0 0 0,0 1 0 0 0,0 0 1 0 0,0 1-1 0 0,4-2 0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3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6016 0 0,'0'0'8732'0'0,"7"0"-9326"0"0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2.75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748 6 10624 0 0,'-3'-1'175'0'0,"0"0"-1"0"0,0 0 1 0 0,0 0 0 0 0,0 1 0 0 0,-1-1 0 0 0,1 1 0 0 0,0 0 0 0 0,0-1 0 0 0,0 2-1 0 0,0-1 1 0 0,-1 0 0 0 0,1 0 0 0 0,0 1 0 0 0,0 0 0 0 0,0 0 0 0 0,0 0 0 0 0,0 0 0 0 0,0 0-1 0 0,-4 3 1 0 0,-4 2 884 0 0,-1 2-1 0 0,1 0 0 0 0,-13 12 1 0 0,5-4-500 0 0,-280 247 4764 0 0,242-206-5176 0 0,-153 169 588 0 0,206-221-838 0 0,0 1 1 0 0,0 0-1 0 0,0-1 0 0 0,0 2 0 0 0,1-1 1 0 0,0 0-1 0 0,1 1 0 0 0,-1-1 0 0 0,1 1 1 0 0,1-1-1 0 0,-1 1 0 0 0,1 0 0 0 0,-1 13 1 0 0,5-7-732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3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1840 0 0,'0'0'432'0'0,"7"-6"3218"0"0,-7 6-3306 0 0,1-1 0 0 0,-1 1 0 0 0,1-1 0 0 0,0 1-1 0 0,0-1 1 0 0,-1 1 0 0 0,1 0 0 0 0,0-1-1 0 0,0 1 1 0 0,-1 0 0 0 0,1 0 0 0 0,0-1-1 0 0,0 1 1 0 0,0 0 0 0 0,0 0 0 0 0,-1 0 0 0 0,1 0-1 0 0,0 0 1 0 0,0 0 0 0 0,0 0 0 0 0,-1 0-1 0 0,1 1 1 0 0,0-1 0 0 0,0 0 0 0 0,0 0 0 0 0,1 1-1 0 0,-1 0-168 0 0,0 0 0 0 0,0 1 0 0 0,0-1-1 0 0,-1 0 1 0 0,1 0 0 0 0,0 0 0 0 0,0 0-1 0 0,-1 1 1 0 0,1-1 0 0 0,-1 0 0 0 0,1 1-1 0 0,-1-1 1 0 0,1 1 0 0 0,-1 0 0 0 0,1 7 96 0 0,0 0 1 0 0,0 0-1 0 0,-2 16 0 0 0,-1-9 153 0 0,-1 1-1 0 0,-5 19 1 0 0,4-20-318 0 0,0 0 1 0 0,-1 21 0 0 0,0-6 46 0 0,-1 10-62 0 0,6-37-91 0 0,0-1 0 0 0,0 0 0 0 0,0 0-1 0 0,1 0 1 0 0,-1 1 0 0 0,1-1-1 0 0,-1 0 1 0 0,1 0 0 0 0,2 5-1 0 0,0-2 16 0 0,-2-5 54 0 0,-1-1-64 0 0,1 1-1 0 0,-1-1 0 0 0,0 1 1 0 0,0-1-1 0 0,0 1 0 0 0,1-1 0 0 0,-1 0 1 0 0,0 1-1 0 0,1-1 0 0 0,-1 0 1 0 0,0 1-1 0 0,1-1 0 0 0,-1 0 1 0 0,1 1-1 0 0,-1-1 0 0 0,0 0 1 0 0,1 0-1 0 0,-1 0 0 0 0,1 1 0 0 0,-1-1 1 0 0,1 0-1 0 0,-1 0 0 0 0,1 0 1 0 0,-1 0-1 0 0,1 0 0 0 0,-1 0 1 0 0,1 0-1 0 0,-1 0 0 0 0,0 0 1 0 0,1 0-1 0 0,-1 0 0 0 0,2 0 0 0 0,16-4 18 0 0,-13 1 7 0 0,0-1-1 0 0,0 0 1 0 0,0 0-1 0 0,0-1 1 0 0,-1 1-1 0 0,0-1 0 0 0,0 0 1 0 0,5-8-1 0 0,58-81 142 0 0,-18 32 244 0 0,-40 50-361 0 0,1 1-1 0 0,12-13 0 0 0,-11 14-65 0 0,-2-1 1 0 0,11-13-1 0 0,4-2-334 0 0,-24 25 309 0 0,1 1-1 0 0,-1-1 1 0 0,1 1-1 0 0,-1 0 1 0 0,1-1-1 0 0,-1 1 1 0 0,1 0-1 0 0,-1-1 1 0 0,1 1-1 0 0,0 0 1 0 0,-1-1-1 0 0,1 1 1 0 0,-1 0-1 0 0,1 0 0 0 0,0 0 1 0 0,-1 0-1 0 0,1 0 1 0 0,1-1-1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0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241 184 3224 0 0,'14'-5'1759'0'0,"-13"5"-1555"0"0,0 0 0 0 0,0-1 1 0 0,-1 1-1 0 0,1 0 0 0 0,0 0 1 0 0,0 0-1 0 0,-1 0 1 0 0,1-1-1 0 0,0 1 0 0 0,-1 0 1 0 0,1-1-1 0 0,0 1 0 0 0,-1 0 1 0 0,1-1-1 0 0,0 1 1 0 0,-1-1-1 0 0,1 1 0 0 0,-1-1 1 0 0,1 1-1 0 0,-1-1 1 0 0,1 0-1 0 0,-1 1 0 0 0,0-1 1 0 0,1 1-1 0 0,-1-1 0 0 0,1 0 1 0 0,-1 0-1 0 0,0 1 1 0 0,0-1-1 0 0,1 0 0 0 0,-1 1 1 0 0,0-1-1 0 0,0 0 1 0 0,0 0-1 0 0,1-4-390 0 0,0 4 326 0 0,0-1-1 0 0,0 0 1 0 0,0 0-1 0 0,0 0 1 0 0,0 0-1 0 0,0 1 1 0 0,1-1-1 0 0,-1 1 1 0 0,1-1-1 0 0,-1 1 1 0 0,1-1-1 0 0,0 1 1 0 0,2-2-1 0 0,-2 2-43 0 0,0-1 0 0 0,1 0 0 0 0,-1 0 0 0 0,0 0 0 0 0,0 0-1 0 0,3-5 1 0 0,-2 2 79 0 0,0-1 0 0 0,-1 1-1 0 0,0-1 1 0 0,0 0 0 0 0,0 0-1 0 0,1-12 1 0 0,-2 15-99 0 0,-1 1 0 0 0,0-1 1 0 0,0 1-1 0 0,0-1 0 0 0,0 1 0 0 0,0-1 0 0 0,-1 1 0 0 0,1-1 0 0 0,-1 1 0 0 0,1-1 0 0 0,-1 1 1 0 0,0 0-1 0 0,0-1 0 0 0,0 1 0 0 0,0 0 0 0 0,0 0 0 0 0,-1 0 0 0 0,1-1 0 0 0,-4-2 0 0 0,3 4 59 0 0,-1-1-1 0 0,0 1 0 0 0,0-1 1 0 0,0 1-1 0 0,0 0 0 0 0,0 0 1 0 0,0 0-1 0 0,-1 1 0 0 0,1-1 1 0 0,0 1-1 0 0,0 0 0 0 0,-1 0 1 0 0,-2 0-1 0 0,0 0-205 0 0,0 0 1 0 0,0 1 0 0 0,0 0-1 0 0,0 0 1 0 0,0 0 0 0 0,-7 3-1 0 0,-4 4 230 0 0,4-3 81 0 0,0 0-1 0 0,1 2 0 0 0,-1-1 0 0 0,1 2 1 0 0,-21 17-1 0 0,17-11-46 0 0,1 1-1 0 0,-15 19 1 0 0,25-26-144 0 0,0-1 0 0 0,0 1 0 0 0,1 0 0 0 0,0 0 0 0 0,0 0 0 0 0,1 0-1 0 0,-5 16 1 0 0,6-14-1 0 0,-3 19-13 0 0,5-28-35 0 0,0 1-1 0 0,0 0 1 0 0,0-1 0 0 0,0 1 0 0 0,0 0 0 0 0,0-1 0 0 0,1 1-1 0 0,-1-1 1 0 0,1 1 0 0 0,0 0 0 0 0,-1-1 0 0 0,1 1 0 0 0,0-1 0 0 0,1 2-1 0 0,4 8 1 0 0,-5-10-1 0 0,-1 0 0 0 0,1 0 0 0 0,-1 0 1 0 0,1 0-1 0 0,0 0 0 0 0,-1 0 0 0 0,1 0 0 0 0,0 0 1 0 0,0 0-1 0 0,0 0 0 0 0,0-1 0 0 0,-1 1 1 0 0,1 0-1 0 0,0-1 0 0 0,0 1 0 0 0,0-1 0 0 0,1 1 1 0 0,-1-1-1 0 0,0 1 0 0 0,0-1 0 0 0,0 0 0 0 0,2 1 1 0 0,2 0-21 0 0,-1-1 0 0 0,1 1 0 0 0,0-1 0 0 0,0 0 0 0 0,-1-1 0 0 0,1 1 0 0 0,0-1 0 0 0,-1 0 1 0 0,1 0-1 0 0,0 0 0 0 0,-1-1 0 0 0,0 0 0 0 0,7-3 0 0 0,6-4 24 0 0,30-22 0 0 0,-36 24-10 0 0,4-4 17 0 0,-7 6 26 0 0,-1 0 0 0 0,1 0-1 0 0,-1-1 1 0 0,-1 0 0 0 0,10-10-1 0 0,-4 2 163 0 0,-7 8-90 0 0,0-1 1 0 0,0 1 0 0 0,0-1 0 0 0,5-10 0 0 0,-4 4-90 0 0,-3 7-15 0 0,0-1 0 0 0,0 1 0 0 0,3-13 0 0 0,-5 16-20 0 0,-1 1-1 0 0,0 0 1 0 0,0 0 0 0 0,1-1 0 0 0,-2 1 0 0 0,1 0 0 0 0,0 0 0 0 0,0 0 0 0 0,-1-1 0 0 0,1 1 0 0 0,-1 0 0 0 0,0 0 0 0 0,1 0 0 0 0,-1 0 0 0 0,0 0 0 0 0,-2-3 0 0 0,1 2 28 0 0,0 0 0 0 0,0 0 0 0 0,0 0 0 0 0,0 1 0 0 0,-1-1 0 0 0,1 1 0 0 0,-1-1 0 0 0,1 1 0 0 0,-1 0 0 0 0,0 0 0 0 0,0 0 0 0 0,0 1 0 0 0,0-1 0 0 0,0 1 0 0 0,-1-1 0 0 0,1 1 0 0 0,0 0 0 0 0,-1 0 0 0 0,1 1 0 0 0,0-1 0 0 0,-1 1 0 0 0,1-1 0 0 0,-1 1 0 0 0,1 0 0 0 0,-7 1 0 0 0,-1 0-12 0 0,1 1 0 0 0,-1 0 0 0 0,0 1 0 0 0,1 0 0 0 0,0 0 0 0 0,0 1 0 0 0,0 0 0 0 0,0 1 0 0 0,-13 8 0 0 0,8-3-353 0 0,12-9 394 0 0,0 0 0 0 0,1 1 0 0 0,-1-1 0 0 0,1 1 0 0 0,0 0 0 0 0,0 0 0 0 0,-1 0 0 0 0,-2 4 0 0 0,4-5-528 0 0,0 1-1 0 0,0-1 0 0 0,1 1 0 0 0,-1-1 1 0 0,1 1-1 0 0,-1-1 0 0 0,1 1 0 0 0,-1 0 0 0 0,1-1 1 0 0,0 1-1 0 0,0 0 0 0 0,0 1 0 0 0,0 6-6282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0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37 6912 0 0,'0'0'528'0'0,"-8"10"1016"0"0,3-5-428 0 0,0 1 0 0 0,0-1 0 0 0,1 1 0 0 0,-1 0 0 0 0,-4 10 0 0 0,-17 36 136 0 0,23-44-890 0 0,0-3-232 0 0,-27 67 1398 0 0,27-62-1351 0 0,0 0 0 0 0,1 0 1 0 0,0 0-1 0 0,1 0 0 0 0,-1 15 0 0 0,2-23-73 0 0,0-1-36 0 0,1 0-1 0 0,-1 1 1 0 0,0-1-1 0 0,1 0 1 0 0,-1 1-1 0 0,1-1 1 0 0,-1 0-1 0 0,1 0 1 0 0,0 1-1 0 0,-1-1 1 0 0,1 0-1 0 0,0 0 1 0 0,0 0-1 0 0,0 0 1 0 0,0 0-1 0 0,0 0 0 0 0,0 0 1 0 0,0 0-1 0 0,0-1 1 0 0,0 1-1 0 0,0 0 1 0 0,2 0-1 0 0,-1 0-51 0 0,0 0 0 0 0,0 0 0 0 0,0-1-1 0 0,0 1 1 0 0,0-1 0 0 0,0 0 0 0 0,1 1-1 0 0,-1-1 1 0 0,0 0 0 0 0,0 0 0 0 0,0 0-1 0 0,0-1 1 0 0,1 1 0 0 0,-1-1 0 0 0,0 1 0 0 0,0-1-1 0 0,0 1 1 0 0,0-1 0 0 0,0 0 0 0 0,0 0-1 0 0,2-1 1 0 0,4-2 116 0 0,-3 1-75 0 0,1 0 0 0 0,-1 0 1 0 0,1-1-1 0 0,-1 1 0 0 0,0-1 0 0 0,-1-1 0 0 0,5-4 0 0 0,29-37 281 0 0,-27 32-141 0 0,21-23 0 0 0,140-117 559 0 0,-125 118-756 0 0,-44 35-165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1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180 121 4144 0 0,'1'0'6162'0'0,"1"0"-5862"0"0,-1 0 0 0 0,1 0 0 0 0,-1-1-1 0 0,1 1 1 0 0,0 0 0 0 0,-1-1 0 0 0,0 0 0 0 0,1 1-1 0 0,-1-1 1 0 0,1 0 0 0 0,-1 0 0 0 0,0 0 0 0 0,2-1-1 0 0,13-7 795 0 0,-10 5-926 0 0,-1 0 0 0 0,1-1-1 0 0,-1 1 1 0 0,0-1 0 0 0,0 0 0 0 0,0-1 0 0 0,-1 1 0 0 0,4-7-1 0 0,-6 9-47 0 0,-1 0 0 0 0,0 0 0 0 0,0 0 0 0 0,-1 0-1 0 0,1 0 1 0 0,-1 0 0 0 0,1 0 0 0 0,-1 0-1 0 0,0 0 1 0 0,0-4 0 0 0,0 4-18 0 0,0 2-71 0 0,-1 1 0 0 0,1-1 0 0 0,0 0 0 0 0,0 1 0 0 0,-1-1 0 0 0,1 1 0 0 0,0-1 0 0 0,-1 1-1 0 0,1-1 1 0 0,0 1 0 0 0,-1-1 0 0 0,1 1 0 0 0,-1-1 0 0 0,1 1 0 0 0,-1-1 0 0 0,1 1-1 0 0,-1 0 1 0 0,1-1 0 0 0,-1 1 0 0 0,1 0 0 0 0,-1 0 0 0 0,0-1 0 0 0,1 1 0 0 0,-1 0 0 0 0,1 0-1 0 0,-1 0 1 0 0,0 0 0 0 0,1 0 0 0 0,-2-1 0 0 0,-19 0 583 0 0,19 1-549 0 0,-5 1 51 0 0,1-1 0 0 0,0 1 1 0 0,-1 1-1 0 0,1-1 0 0 0,0 1 0 0 0,-1 0 1 0 0,1 1-1 0 0,-6 3 0 0 0,-5 2 298 0 0,-24 19-1 0 0,37-24-344 0 0,-15 10 231 0 0,-21 20 0 0 0,35-29-280 0 0,0 1 0 0 0,1 0 0 0 0,0 0-1 0 0,-1 1 1 0 0,2-1 0 0 0,-1 1 0 0 0,1 0 0 0 0,0 0 0 0 0,-3 7 0 0 0,3-6-9 0 0,1 0 1 0 0,0 1 0 0 0,1-1-1 0 0,0 0 1 0 0,0 1-1 0 0,0 9 1 0 0,1-14-9 0 0,1 0 1 0 0,-1 1-1 0 0,1-1 1 0 0,-1 0-1 0 0,1 0 1 0 0,0 0 0 0 0,0 1-1 0 0,0-1 1 0 0,1 0-1 0 0,-1 0 1 0 0,1 0-1 0 0,0-1 1 0 0,0 1 0 0 0,0 0-1 0 0,0-1 1 0 0,4 4-1 0 0,-4-4-1 0 0,1 0 0 0 0,-1-1 0 0 0,1 1 0 0 0,-1-1 0 0 0,1 0 0 0 0,0 0-1 0 0,-1 0 1 0 0,1 0 0 0 0,0-1 0 0 0,0 1 0 0 0,0-1 0 0 0,0 1 0 0 0,0-1 0 0 0,0 0 0 0 0,-1 0-1 0 0,5-1 1 0 0,4 0 9 0 0,0-1 0 0 0,19-5-1 0 0,-24 5-20 0 0,1-1 0 0 0,-1 0 0 0 0,0 0 0 0 0,0-1 0 0 0,0 1 0 0 0,-1-1 0 0 0,1 0 0 0 0,-1-1 0 0 0,0 0 0 0 0,8-8 0 0 0,15-15-24 0 0,-20 21 34 0 0,0 0 0 0 0,-1 0 0 0 0,0-1 0 0 0,0 0-1 0 0,9-15 1 0 0,-14 19 1 0 0,1-1 0 0 0,0 1 0 0 0,-1-1 0 0 0,0 0 0 0 0,0 0 0 0 0,-1 0 0 0 0,1 0 0 0 0,-1 0 0 0 0,0 0 0 0 0,0 0 1 0 0,-1 0-1 0 0,0-1 0 0 0,0-5 0 0 0,0 10 3 0 0,-1-1 1 0 0,1 1 0 0 0,-1-1-1 0 0,1 1 1 0 0,-1-1 0 0 0,1 1 0 0 0,-1 0-1 0 0,0-1 1 0 0,0 1 0 0 0,0 0-1 0 0,0 0 1 0 0,0-1 0 0 0,-1 0-1 0 0,0 0-3 0 0,-6-3-1 0 0,-16 2 0 0 0,7 1 0 0 0,11 1 26 0 0,0 1 0 0 0,1-1 0 0 0,-12 2-1 0 0,-9 0-1894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1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9760 0 0,'0'0'882'0'0,"-4"13"1184"0"0,-15 16 1376 0 0,7-13-2390 0 0,-3 5-276 0 0,0 0 92 0 0,2-1-1 0 0,-15 30 1 0 0,17-28-338 0 0,7-15-348 0 0,1 0 1 0 0,-1 0-1 0 0,2 0 1 0 0,-1 1-1 0 0,-3 12 1 0 0,4-8-24 0 0,2-11-147 0 0,-1 0 0 0 0,1 0 0 0 0,0 1 0 0 0,-1-1 0 0 0,1 0 0 0 0,0 0 0 0 0,0 1 0 0 0,0-1 0 0 0,0 0 0 0 0,0 0 0 0 0,0 0 0 0 0,1 1 0 0 0,0 1 0 0 0,-1-3-10 0 0,0 0 0 0 0,0 1 0 0 0,0-1 0 0 0,0 0 0 0 0,1 0 1 0 0,-1 0-1 0 0,0 0 0 0 0,0 0 0 0 0,0 1 0 0 0,1-1 0 0 0,-1 0 1 0 0,0 0-1 0 0,0 0 0 0 0,1 0 0 0 0,-1 0 0 0 0,0 0 0 0 0,0 0 1 0 0,1 0-1 0 0,-1 0 0 0 0,0 0 0 0 0,0 0 0 0 0,1 0 0 0 0,-1 0 0 0 0,0 0 1 0 0,0 0-1 0 0,1 0 0 0 0,-1 0 0 0 0,0 0 0 0 0,0 0 0 0 0,1 0 1 0 0,-1-1-1 0 0,1 1 7 0 0,9-3 12 0 0,0 0-1 0 0,0 0 1 0 0,0-1 0 0 0,0 0-1 0 0,-1-1 1 0 0,1 0-1 0 0,-1-1 1 0 0,15-11 0 0 0,-1-3-18 0 0,2 1 1 0 0,26-16 0 0 0,-31 22-5 0 0,-7 3 1 0 0,-6 5 0 0 0,0 1 0 0 0,1-1 0 0 0,7-3 0 0 0,-6 5-12 0 0,-5 3-36 0 0,-3 0 48 0 0,0 1-1 0 0,0-1 1 0 0,1 1-1 0 0,-1-1 1 0 0,0 1-1 0 0,0 0 1 0 0,0-1-1 0 0,0 1 1 0 0,1 0-1 0 0,-1 0 1 0 0,0 0-1 0 0,-1 0 1 0 0,1 0-1 0 0,0 0 1 0 0,0 0-1 0 0,0 0 1 0 0,-1 0-1 0 0,1 1 1 0 0,0-1-1 0 0,-1 0 1 0 0,1 0-1 0 0,-1 1 1 0 0,0-1-1 0 0,1 0 1 0 0,-1 1-1 0 0,0-1 1 0 0,0 0-1 0 0,0 1 1 0 0,0 1-1 0 0,0 2 2 0 0,-1-1-1 0 0,0 0 1 0 0,0 1-1 0 0,0-1 0 0 0,-1 0 1 0 0,-2 5-1 0 0,2-5 0 0 0,-5 12 286 0 0,-14 20 0 0 0,14-23-23 0 0,-1 0 0 0 0,-7 20-1 0 0,4 14 290 0 0,10-44-517 0 0,1-2-28 0 0,0 0 0 0 0,0 0 1 0 0,-1 0-1 0 0,1 0 0 0 0,0 0 1 0 0,0 0-1 0 0,0 0 1 0 0,0 0-1 0 0,0 0 0 0 0,0 0 1 0 0,0 0-1 0 0,1 0 0 0 0,-1 0 1 0 0,0 0-1 0 0,0 0 1 0 0,1 0-1 0 0,-1 0 0 0 0,1 0 1 0 0,-1 0-1 0 0,1 0 1 0 0,-1 0-1 0 0,1-1 0 0 0,-1 1 1 0 0,1 0-1 0 0,0 0 0 0 0,-1-1 1 0 0,1 1-1 0 0,0 0 1 0 0,0-1-1 0 0,0 1 0 0 0,0-1 1 0 0,-1 1-1 0 0,1-1 0 0 0,0 1 1 0 0,1-1-1 0 0,0 2-123 0 0,0-2 0 0 0,0 1 0 0 0,1 0 0 0 0,-1 0 0 0 0,0-1 0 0 0,0 1-1 0 0,0-1 1 0 0,0 1 0 0 0,1-1 0 0 0,-1 0 0 0 0,0 0 0 0 0,0 0 0 0 0,0 0 0 0 0,1-1-1 0 0,-1 1 1 0 0,0 0 0 0 0,0-1 0 0 0,0 0 0 0 0,0 1 0 0 0,0-1 0 0 0,3-2 0 0 0,5-2-7965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3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315 361 13392 0 0,'0'0'1554'0'0,"14"-6"445"0"0,2 2-978 0 0,-12 3-848 0 0,0 0 1 0 0,0 0-1 0 0,0 0 0 0 0,-1 0 1 0 0,5-2-1 0 0,32-17 827 0 0,37-32 61 0 0,-30 21-555 0 0,69-59 0 0 0,-105 80-449 0 0,-1 0-1 0 0,-1-1 1 0 0,0-1-1 0 0,0 0 1 0 0,7-13-1 0 0,-14 20-29 0 0,1 0 1 0 0,-2 0-1 0 0,1 1 1 0 0,0-2-1 0 0,-1 1 1 0 0,1-8-1 0 0,-2 13-24 0 0,1-1-1 0 0,-1 0 1 0 0,0 0-1 0 0,0 0 1 0 0,0 0-1 0 0,0 0 1 0 0,0 1-1 0 0,0-1 1 0 0,0 0-1 0 0,0 0 1 0 0,0 0-1 0 0,-1 0 1 0 0,1 0-1 0 0,0 0 1 0 0,0 1-1 0 0,-1-1 1 0 0,1 0-1 0 0,0 0 1 0 0,-1 0-1 0 0,1 1 1 0 0,-1-1-1 0 0,1 0 1 0 0,-1 1-1 0 0,0-1 0 0 0,1 0 1 0 0,-1 1-1 0 0,0-1 1 0 0,1 1-1 0 0,-1-1 1 0 0,0 1-1 0 0,0-1 1 0 0,1 1-1 0 0,-1-1 1 0 0,0 1-1 0 0,0 0 1 0 0,0 0-1 0 0,0-1 1 0 0,1 1-1 0 0,-1 0 1 0 0,0 0-1 0 0,0 0 1 0 0,0 0-1 0 0,0 0 1 0 0,0 0-1 0 0,0 0 1 0 0,0 0-1 0 0,-8 2 12 0 0,0 0-1 0 0,0 0 0 0 0,1 0 0 0 0,-1 1 1 0 0,1 1-1 0 0,-14 7 0 0 0,-45 32 102 0 0,-57 54 189 0 0,41-33 118 0 0,-76 75-1 0 0,86-53-394 0 0,54-62-25 0 0,-2 3-132 0 0,2 1-1 0 0,-20 40 0 0 0,33-55 97 0 0,1 1 0 0 0,0-1 0 0 0,-6 28 0 0 0,11-39 34 0 0,-1 10 0 0 0,2-11 0 0 0,0 0 0 0 0,-1 0 0 0 0,1 0 0 0 0,0 0 0 0 0,-1 0 0 0 0,1 0 0 0 0,0 0 0 0 0,0 0 0 0 0,0 0 0 0 0,0 0 0 0 0,0 0 0 0 0,0 0 0 0 0,2 1 0 0 0,0-2 0 0 0,-1 1 0 0 0,1 0 0 0 0,-1-1 0 0 0,1 1 0 0 0,0-1 0 0 0,-1 1 0 0 0,1-1 0 0 0,-1 0 0 0 0,1 0 0 0 0,-1-1 0 0 0,1 1 0 0 0,0 0 0 0 0,3-2 0 0 0,4 1 0 0 0,2-2 88 0 0,0-1 0 0 0,0 0 0 0 0,0 0 0 0 0,19-10-1 0 0,-12 5-11 0 0,18-9-59 0 0,-13 6-139 0 0,45-14-1 0 0,-64 23 69 0 0,-4 2 37 0 0,1 0 0 0 0,-1 0 0 0 0,1 1 0 0 0,-1-1 0 0 0,1 0 0 0 0,-1 1 0 0 0,1 0 0 0 0,0-1 0 0 0,-1 1 0 0 0,1 0 0 0 0,0-1 0 0 0,-1 1 0 0 0,3 0 0 0 0,-3 0 14 0 0,0 0 1 0 0,0 0 0 0 0,0 0-1 0 0,0 0 1 0 0,0 0-1 0 0,0 0 1 0 0,0 1-1 0 0,0-1 1 0 0,0 0-1 0 0,1 0 1 0 0,-1 1-1 0 0,0-1 1 0 0,0 1-1 0 0,0-1 1 0 0,-1 1 0 0 0,1-1-1 0 0,0 1 1 0 0,0-1-1 0 0,0 1 1 0 0,0 0-1 0 0,0 0 1 0 0,-1-1-1 0 0,1 1 1 0 0,0 0-1 0 0,-1 0 1 0 0,1 0-1 0 0,0 0 1 0 0,-1 0-1 0 0,1 0 1 0 0,-1 0 0 0 0,0 0-1 0 0,1 0 1 0 0,-1 0-1 0 0,0 0 1 0 0,0 0-1 0 0,1 0 1 0 0,-1 0-1 0 0,0 0 1 0 0,0 2-1 0 0,0 1 4 0 0,1 1 0 0 0,-1 0 0 0 0,-1 0 0 0 0,1 0 0 0 0,-1 0 0 0 0,1 0 0 0 0,-3 6 0 0 0,2-7-1 0 0,0 0 0 0 0,0 0 0 0 0,0 0 0 0 0,1 0 0 0 0,-1 1 0 0 0,1-1 0 0 0,0 0 0 0 0,1 6 0 0 0,-1-9 0 0 0,0 0 0 0 0,0-1 0 0 0,0 1 0 0 0,0 0 0 0 0,0-1 0 0 0,0 1 0 0 0,0 0 0 0 0,0 0 0 0 0,0-1 0 0 0,1 1 0 0 0,-1 0 0 0 0,0-1 0 0 0,1 1 0 0 0,-1 0 0 0 0,0-1 0 0 0,1 1 0 0 0,-1-1 0 0 0,1 1 0 0 0,0 0 0 0 0,1 2 0 0 0,-1-2 0 0 0,0 1 0 0 0,0-1 0 0 0,-1 1 0 0 0,1-1 0 0 0,0 0 0 0 0,1 1 0 0 0,-1-1 0 0 0,0 0 0 0 0,0 0 0 0 0,0 0 0 0 0,1 0 0 0 0,-1 0 0 0 0,1 0 0 0 0,-1 0 0 0 0,1-1 0 0 0,-1 1 0 0 0,1 0 0 0 0,-1-1 0 0 0,1 1 0 0 0,-1-1 0 0 0,1 1 0 0 0,0-1 0 0 0,-1 0 0 0 0,1 0 0 0 0,0 0 0 0 0,-1 0 0 0 0,3 0 0 0 0,-1 0 0 0 0,5 0-557 0 0,0 0-1 0 0,0-1 1 0 0,0 0-1 0 0,13-3 0 0 0,-6 1-6941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3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230 232 4608 0 0,'-5'0'110'0'0,"3"0"-36"0"0,0 0 0 0 0,0 0 0 0 0,0 0 0 0 0,0 1 0 0 0,0-1 0 0 0,0 1 0 0 0,0-1 0 0 0,0 1 0 0 0,-3 2 1 0 0,32-16 12272 0 0,14-14-8396 0 0,24-28-5129 0 0,-61 51 1189 0 0,0 0 0 0 0,-1 1 0 0 0,1-2 0 0 0,-1 1-1 0 0,0 0 1 0 0,0-1 0 0 0,-1 1 0 0 0,1-1 0 0 0,3-9-1 0 0,-5 11 3 0 0,0 0 0 0 0,-1-1-1 0 0,1 1 1 0 0,-1 0-1 0 0,1-1 1 0 0,-1 1-1 0 0,0 0 1 0 0,0-1-1 0 0,0 1 1 0 0,-1-1-1 0 0,1 1 1 0 0,-1 0 0 0 0,0-1-1 0 0,0 1 1 0 0,0 0-1 0 0,-1-4 1 0 0,0 5 16 0 0,1 0 1 0 0,-1 0-1 0 0,1 0 1 0 0,-1 1-1 0 0,0-1 1 0 0,0 0-1 0 0,1 1 1 0 0,-1-1-1 0 0,0 1 1 0 0,-1-1-1 0 0,1 1 1 0 0,0 0-1 0 0,0 0 0 0 0,0 0 1 0 0,-1 0-1 0 0,-4-1 1 0 0,1 1 108 0 0,0 0 1 0 0,0 0-1 0 0,0 0 1 0 0,0 1-1 0 0,-11 0 1 0 0,1 2 50 0 0,0 1 0 0 0,1 1 1 0 0,-1 0-1 0 0,1 1 1 0 0,0 1-1 0 0,0 0 1 0 0,1 1-1 0 0,-1 0 0 0 0,2 1 1 0 0,-1 1-1 0 0,1 0 1 0 0,0 1-1 0 0,1 1 0 0 0,0 0 1 0 0,-14 17-1 0 0,19-18-123 0 0,-1 0 0 0 0,-8 19 0 0 0,14-26-56 0 0,1-1 0 0 0,-1 1-1 0 0,1 1 1 0 0,0-1 0 0 0,0 0 0 0 0,0 0-1 0 0,0 0 1 0 0,1 0 0 0 0,-1 1 0 0 0,1-1-1 0 0,0 0 1 0 0,0 0 0 0 0,0 1-1 0 0,1 5 1 0 0,0-7-8 0 0,0-1-1 0 0,0 1 0 0 0,-1-1 1 0 0,1 0-1 0 0,0 1 1 0 0,0-1-1 0 0,0 0 0 0 0,1 0 1 0 0,-1 0-1 0 0,0 0 0 0 0,0 0 1 0 0,1 0-1 0 0,-1 0 1 0 0,0 0-1 0 0,1 0 0 0 0,-1 0 1 0 0,1-1-1 0 0,-1 1 1 0 0,1-1-1 0 0,-1 1 0 0 0,1-1 1 0 0,-1 0-1 0 0,1 1 0 0 0,0-1 1 0 0,2 0-1 0 0,3 0 8 0 0,1 0 0 0 0,-1 0 0 0 0,16-3 0 0 0,-4-2 36 0 0,0-1 1 0 0,0-1-1 0 0,25-13 0 0 0,-43 20-44 0 0,14-8 86 0 0,0-1 0 0 0,20-16 1 0 0,-8 6-36 0 0,-17 13-52 0 0,0-1 0 0 0,1-1 0 0 0,10-9 0 0 0,-25 21 0 0 0,-1 0 0 0 0,0 0 0 0 0,1 1 0 0 0,-1 0 0 0 0,1-1 0 0 0,1 2 0 0 0,-5 5 0 0 0,-3 14 0 0 0,9-18 0 0 0,8 1 0 0 0,-4-7-38 0 0,0 0-1 0 0,0 0 1 0 0,0 0-1 0 0,0-1 1 0 0,0 1-1 0 0,0-1 1 0 0,0 0 0 0 0,0 1-1 0 0,0-1 1 0 0,0 0-1 0 0,0 0 1 0 0,0 0-1 0 0,0 0 1 0 0,0-1-1 0 0,4 0 1 0 0,-2 0-216 0 0,1 0 0 0 0,0 0 0 0 0,-1-1 0 0 0,0 0 0 0 0,9-4 1 0 0,0-3-1665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3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16096 0 0,'-13'3'1715'0'0,"11"-3"-1689"0"0,2 0-22 0 0,0 0 0 0 0,-1 0 1 0 0,1 0-1 0 0,0 0 0 0 0,-1 0 1 0 0,1 0-1 0 0,0 0 1 0 0,-1 0-1 0 0,1 0 0 0 0,-1 0 1 0 0,1 0-1 0 0,0 0 0 0 0,-1 1 1 0 0,1-1-1 0 0,0 0 0 0 0,-1 0 1 0 0,1 0-1 0 0,0 1 0 0 0,0-1 1 0 0,-1 0-1 0 0,1 0 1 0 0,0 0-1 0 0,0 1 0 0 0,-1-1 1 0 0,1 0-1 0 0,0 1 0 0 0,0-1 1 0 0,0 0-1 0 0,-1 1 0 0 0,1-1 1 0 0,0 0-1 0 0,0 1 0 0 0,0-1 1 0 0,-1 1 745 0 0,1 0-673 0 0,0-1-1 0 0,-1 0 0 0 0,1 0 1 0 0,0 0-1 0 0,0 0 0 0 0,0 0 1 0 0,0 1-1 0 0,0-1 1 0 0,-1 0-1 0 0,1 0 0 0 0,0 0 1 0 0,0 1-1 0 0,0-1 0 0 0,0 0 1 0 0,0 0-1 0 0,0 0 0 0 0,0 1 1 0 0,0-1-1 0 0,0 0 0 0 0,0 0 1 0 0,-1 1-1 0 0,1-1 0 0 0,0 0 1 0 0,0 0-1 0 0,1 0 0 0 0,-1 1 1 0 0,0-1-1 0 0,0 0 0 0 0,0 0 1 0 0,0 1-1 0 0,0-1 0 0 0,0 0 1 0 0,0 0-1 0 0,0 0 0 0 0,0 1 1 0 0,0-1-1 0 0,0 0 0 0 0,1 0 1 0 0,-1 0-1 0 0,0 1 0 0 0,6 10 729 0 0,-1-6-732 0 0,0-1 0 0 0,0 1 0 0 0,0-1 0 0 0,8 4 0 0 0,6 6-681 0 0,-8-6-116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4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 6448 0 0,'5'-15'9267'0'0,"-8"22"-4474"0"0,-2 4-2471 0 0,-1 4-2292 0 0,-6 26 0 0 0,11-40-18 0 0,1-1-9 0 0,0 1 0 0 0,0-1 0 0 0,0 1 0 0 0,-1-1-1 0 0,1 0 1 0 0,0 1 0 0 0,0-1 0 0 0,0 1 0 0 0,0-1 0 0 0,0 1 0 0 0,0-1-1 0 0,0 1 1 0 0,0-1 0 0 0,0 1 0 0 0,0-1 0 0 0,0 1 0 0 0,1-1 0 0 0,-1 1-1 0 0,0-1 1 0 0,0 1 0 0 0,0-1 0 0 0,0 0 0 0 0,1 1 0 0 0,-1-1 0 0 0,0 1-1 0 0,1-1 1 0 0,-1 0 0 0 0,0 1 0 0 0,1-1 0 0 0,-1 0 0 0 0,0 1 0 0 0,1-1-1 0 0,0 1 1 0 0,0 0 13 0 0,1 0 0 0 0,-1 0 0 0 0,1 0 0 0 0,0 0 0 0 0,0 0 0 0 0,-1-1 0 0 0,1 1 0 0 0,0 0 0 0 0,0-1 0 0 0,0 1 0 0 0,0-1 0 0 0,0 0-1 0 0,0 0 1 0 0,0 0 0 0 0,0 0 0 0 0,0 0 0 0 0,-1 0 0 0 0,1 0 0 0 0,0 0 0 0 0,0-1 0 0 0,0 1 0 0 0,3-2 0 0 0,6-2 31 0 0,0 0-1 0 0,17-10 1 0 0,-15 8-58 0 0,89-42-141 0 0,-102 48 125 0 0,1-1-1 0 0,-1 1 0 0 0,1-1 0 0 0,-1 1 0 0 0,1 0 1 0 0,0-1-1 0 0,-1 1 0 0 0,1 0 0 0 0,0 0 1 0 0,-1 0-1 0 0,1-1 0 0 0,0 1 0 0 0,0 0 1 0 0,-1 0-1 0 0,1 0 0 0 0,0 0 0 0 0,-1 0 0 0 0,2 1 1 0 0,-7 14-163 0 0,5-14 207 0 0,-3 5-34 0 0,-9 24-51 0 0,12-28 67 0 0,-1 0 1 0 0,1 0-1 0 0,-1 0 1 0 0,1 0-1 0 0,0 0 1 0 0,0 1-1 0 0,0-1 1 0 0,0 0-1 0 0,1 0 1 0 0,-1 0-1 0 0,0 0 1 0 0,2 4-1 0 0,-1-3 15 0 0,-1-2-68 0 0,0-1 0 0 0,1 1 0 0 0,-1 0-1 0 0,0 0 1 0 0,0 0 0 0 0,1 0 0 0 0,-1 0 0 0 0,1-1-1 0 0,-1 1 1 0 0,1 0 0 0 0,-1 0 0 0 0,1-1-1 0 0,-1 1 1 0 0,1 0 0 0 0,0-1 0 0 0,-1 1-1 0 0,1-1 1 0 0,0 1 0 0 0,-1-1 0 0 0,1 1 0 0 0,0-1-1 0 0,0 1 1 0 0,0-1 0 0 0,-1 0 0 0 0,1 1-1 0 0,0-1 1 0 0,0 0 0 0 0,0 0 0 0 0,0 1-1 0 0,0-1 1 0 0,1 0 0 0 0,11 0-561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4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95 224 16471 0 0,'0'0'27'0'0,"-1"0"0"0"0,0 0 0 0 0,1 0 0 0 0,-1 0-1 0 0,1 0 1 0 0,-1 0 0 0 0,1 0 0 0 0,-1 0-1 0 0,1 1 1 0 0,-1-1 0 0 0,1 0 0 0 0,-1 0-1 0 0,1 0 1 0 0,-1 0 0 0 0,1 1 0 0 0,-1-1-1 0 0,1 0 1 0 0,-1 1 0 0 0,1-1 0 0 0,-1 0-1 0 0,1 1 1 0 0,0-1 0 0 0,-1 0 0 0 0,1 1-1 0 0,0-1 1 0 0,-1 1 0 0 0,1-1 0 0 0,0 1-1 0 0,-1 0 1 0 0,0 1 64 0 0,0-1-1 0 0,0 0 1 0 0,0 1-1 0 0,0-1 1 0 0,0 1-1 0 0,0-1 1 0 0,0 0 0 0 0,-1 0-1 0 0,1 0 1 0 0,0 0-1 0 0,-4 2 1194 0 0,18-6 59 0 0,-3 1-1212 0 0,0 0 0 0 0,-1-1 0 0 0,0 0 0 0 0,1-1 1 0 0,-1 0-1 0 0,-1 0 0 0 0,12-8 0 0 0,53-43-144 0 0,-47 34 103 0 0,-20 16-62 0 0,-1 0 0 0 0,1 0 0 0 0,-1-1 0 0 0,-1 0 0 0 0,1 0-1 0 0,3-6 1 0 0,-6 9-26 0 0,0 0 0 0 0,0 0 0 0 0,-1 0-1 0 0,1-1 1 0 0,-1 1 0 0 0,0 0 0 0 0,0-1-1 0 0,0 1 1 0 0,-1 0 0 0 0,1-1 0 0 0,-1 1-1 0 0,0-1 1 0 0,0 1 0 0 0,0-7 0 0 0,-1 8 6 0 0,1 1 0 0 0,-1-1 1 0 0,1 1-1 0 0,-1-1 1 0 0,0 0-1 0 0,1 1 0 0 0,-1-1 1 0 0,0 1-1 0 0,0-1 1 0 0,0 1-1 0 0,0 0 0 0 0,0-1 1 0 0,0 1-1 0 0,-1 0 0 0 0,1 0 1 0 0,0 0-1 0 0,-3-2 1 0 0,1 2 3 0 0,1 0 1 0 0,-1-1-1 0 0,0 2 0 0 0,1-1 1 0 0,-1 0-1 0 0,0 1 1 0 0,0-1-1 0 0,0 1 1 0 0,1 0-1 0 0,-4 0 1 0 0,-2 0 59 0 0,1 1 0 0 0,0 0 1 0 0,0 0-1 0 0,0 1 0 0 0,0 0 1 0 0,0 0-1 0 0,-11 5 0 0 0,-9 7 370 0 0,1 0 0 0 0,-24 19 0 0 0,40-26-437 0 0,1 0 1 0 0,1 1 0 0 0,-1 0-1 0 0,2 0 1 0 0,-1 1-1 0 0,1 0 1 0 0,0 0 0 0 0,-8 16-1 0 0,13-21-25 0 0,1 0-1 0 0,-1 0 0 0 0,1 0 1 0 0,0 1-1 0 0,0-1 1 0 0,0 0-1 0 0,0 1 1 0 0,1-1-1 0 0,0 1 0 0 0,0-1 1 0 0,0 1-1 0 0,0-1 1 0 0,1 1-1 0 0,0-1 0 0 0,0 1 1 0 0,0-1-1 0 0,3 7 1 0 0,-3-8-108 0 0,0-1 0 0 0,0 0 0 0 0,1 0 1 0 0,-1 0-1 0 0,1 0 0 0 0,-1 0 0 0 0,1 0 1 0 0,-1-1-1 0 0,1 1 0 0 0,0 0 1 0 0,0-1-1 0 0,0 0 0 0 0,0 1 0 0 0,4 1 1 0 0,-3-2-134 0 0,-1 0 0 0 0,1-1 0 0 0,0 1 0 0 0,0 0 0 0 0,0-1 0 0 0,0 0 0 0 0,-1 0 0 0 0,1 0 0 0 0,0 0 1 0 0,0 0-1 0 0,0-1 0 0 0,0 1 0 0 0,-1-1 0 0 0,1 0 0 0 0,3-1 0 0 0,28-12-1575 0 0,2-1-10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3.23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541 0 5064 0 0,'0'0'232'0'0,"-7"7"32"0"0,-98 76 8518 0 0,5-2-5613 0 0,-36 36-2085 0 0,43-33-816 0 0,26-22-252 0 0,34-31-16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4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10 12496 0 0,'2'-8'572'0'0,"-2"6"368"0"0,-10 5 1266 0 0,3 0-1750 0 0,0 0 0 0 0,0 1 0 0 0,0 0 1 0 0,1 0-1 0 0,0 0 0 0 0,-1 1 0 0 0,2 0 0 0 0,-7 6 0 0 0,9-9-332 0 0,-4 5 153 0 0,-12 9 123 0 0,1 1 0 0 0,0 1-1 0 0,1 1 1 0 0,-24 35 0 0 0,4 10-264 0 0,2 2 0 0 0,-48 131 0 0 0,52-102-136 0 0,-32 86 0 0 0,41-127 0 0 0,-36 67 0 0 0,50-109 58 0 0,-1 1-1 0 0,0-1 1 0 0,-1-1 0 0 0,0 0-1 0 0,-13 12 1 0 0,22-23-58 0 0,0 1 1 0 0,0 0-1 0 0,0-1 1 0 0,0 1 0 0 0,0-1-1 0 0,0 1 1 0 0,0-1-1 0 0,0 1 1 0 0,0-1 0 0 0,0 0-1 0 0,0 0 1 0 0,0 1-1 0 0,0-1 1 0 0,0 0 0 0 0,-1 0-1 0 0,1 0 1 0 0,0 0-1 0 0,0 0 1 0 0,0 0 0 0 0,0-1-1 0 0,0 1 1 0 0,0 0-1 0 0,0 0 1 0 0,0-1 0 0 0,0 1-1 0 0,0-1 1 0 0,0 1-1 0 0,0-1 1 0 0,0 1 0 0 0,0-1-1 0 0,0 0 1 0 0,0 1-1 0 0,-1-2 1 0 0,0 0 86 0 0,0 0 0 0 0,0 0 1 0 0,0 0-1 0 0,0 0 0 0 0,1 0 0 0 0,-1-1 0 0 0,1 1 0 0 0,-1-1 0 0 0,1 1 0 0 0,0-1 1 0 0,0 0-1 0 0,-1-3 0 0 0,-1-11 96 0 0,1-1 1 0 0,1 1 0 0 0,0-1-1 0 0,2 1 1 0 0,0-1-1 0 0,1 1 1 0 0,0-1-1 0 0,10-30 1 0 0,0 6-168 0 0,2 0 0 0 0,1 1 0 0 0,3 0 1 0 0,1 1-1 0 0,2 1 0 0 0,1 1 0 0 0,29-35 0 0 0,-1 3-39 0 0,-21 28-25 0 0,1 2-1 0 0,2 1 1 0 0,45-43 0 0 0,27-3-916 0 0,-48 40-5750 0 0,-13 10-1247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5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1 14280 0 0,'-3'-1'160'0'0,"1"1"0"0"0,-1 0 1 0 0,0 1-1 0 0,0-1 0 0 0,0 0 1 0 0,1 1-1 0 0,-1 0 1 0 0,0-1-1 0 0,1 1 0 0 0,-1 0 1 0 0,0 0-1 0 0,1 1 1 0 0,-1-1-1 0 0,1 0 0 0 0,0 1 1 0 0,-1 0-1 0 0,1-1 0 0 0,0 1 1 0 0,0 0-1 0 0,0 0 1 0 0,0 0-1 0 0,1 0 0 0 0,-3 4 1 0 0,-5 6 460 0 0,1 1 1 0 0,1 0-1 0 0,-7 15 1 0 0,13-26-544 0 0,-72 166 1914 0 0,19-42-1155 0 0,0-14-546 0 0,-86 130-1 0 0,119-203-319 0 0,17-30-9 0 0,0 0 1 0 0,-1-1-1 0 0,0 1 1 0 0,-1-1-1 0 0,-9 10 1 0 0,15-17-13 0 0,-1 0 0 0 0,1-1 0 0 0,-1 1 1 0 0,0 0-1 0 0,1-1 0 0 0,-1 1 0 0 0,0-1 0 0 0,1 1 1 0 0,-1-1-1 0 0,0 1 0 0 0,0-1 0 0 0,0 0 1 0 0,0 1-1 0 0,1-1 0 0 0,-1 0 0 0 0,0 0 1 0 0,0 1-1 0 0,0-1 0 0 0,0 0 0 0 0,0 0 0 0 0,0 0 1 0 0,1 0-1 0 0,-3-1 0 0 0,2 1-49 0 0,0-1-1 0 0,0 1 1 0 0,0-1-1 0 0,0 0 1 0 0,0 1-1 0 0,0-1 1 0 0,0 0-1 0 0,0 0 1 0 0,0 0-1 0 0,0 0 1 0 0,1 0-1 0 0,-1 0 0 0 0,0 0 1 0 0,1 0-1 0 0,-1-1 1 0 0,-3-5-437 0 0,1-1 1 0 0,0 0-1 0 0,-3-15 0 0 0,4 8 408 0 0,1 1-1 0 0,0-1 0 0 0,1 1 1 0 0,1-1-1 0 0,0 1 0 0 0,6-24 0 0 0,-4 18 110 0 0,-2 12 406 0 0,1 0-1 0 0,1 1 0 0 0,4-13 1 0 0,-5 17-35 0 0,0 0 1 0 0,0 0-1 0 0,0 0 1 0 0,1 0-1 0 0,-1 0 0 0 0,1 1 1 0 0,0-1-1 0 0,-1 1 1 0 0,1 0-1 0 0,0 0 1 0 0,0 0-1 0 0,1 0 1 0 0,-1 0-1 0 0,0 1 1 0 0,1-1-1 0 0,-1 1 1 0 0,6-1-1 0 0,6-2 43 0 0,1 2 0 0 0,28-3 0 0 0,-16 3-272 0 0,40-1 877 0 0,-38 3-3779 0 0,-11 0-2756 0 0,-5 0-3020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340 425 4608 0 0,'-6'-7'14410'0'0,"6"6"-13406"0"0,28-39 682 0 0,-19 29-1497 0 0,-1 0 0 0 0,12-23 0 0 0,-16 25-128 0 0,0 1 0 0 0,0-1 0 0 0,1-10 0 0 0,-4 15-30 0 0,0 0 0 0 0,-1 0 1 0 0,0 0-1 0 0,0 0 0 0 0,0 0 0 0 0,0 0 1 0 0,0 0-1 0 0,-1 0 0 0 0,-2-7 0 0 0,2 7 4 0 0,-1-1-1 0 0,0 0 1 0 0,1 0-1 0 0,-2 1 1 0 0,1-1-1 0 0,-1 1 1 0 0,1 0-1 0 0,-1-1 1 0 0,0 1-1 0 0,-1 1 1 0 0,1-1-1 0 0,-1 0 1 0 0,1 1-1 0 0,-1 0 1 0 0,0 0-1 0 0,0 0 0 0 0,-1 0 1 0 0,1 0-1 0 0,-1 1 1 0 0,1 0-1 0 0,-1 0 1 0 0,0 0-1 0 0,1 1 1 0 0,-1 0-1 0 0,0 0 1 0 0,0 0-1 0 0,0 0 1 0 0,-8 0-1 0 0,0 2 17 0 0,-1 0 0 0 0,1 1 0 0 0,0 0-1 0 0,0 1 1 0 0,1 0 0 0 0,-1 1 0 0 0,1 1-1 0 0,0 0 1 0 0,0 1 0 0 0,0 0-1 0 0,0 0 1 0 0,1 1 0 0 0,0 1 0 0 0,-18 16-1 0 0,20-15-15 0 0,0 1-1 0 0,0-1 0 0 0,1 2 1 0 0,0-1-1 0 0,1 1 0 0 0,0 0 0 0 0,1 0 1 0 0,0 1-1 0 0,-5 15 0 0 0,10-24-34 0 0,-4 9 0 0 0,2 0 0 0 0,-6 24 0 0 0,9-32 0 0 0,0 1 0 0 0,0-1 0 0 0,0 0 0 0 0,0 1 0 0 0,1-1 0 0 0,-1 1 0 0 0,1-1 0 0 0,0 0 0 0 0,0 0 0 0 0,1 1 0 0 0,3 6 0 0 0,-4-9 0 0 0,0 1 0 0 0,1-1 0 0 0,-1 0-1 0 0,0 0 1 0 0,1 0 0 0 0,0 0 0 0 0,-1-1 0 0 0,1 1-1 0 0,0 0 1 0 0,0-1 0 0 0,0 1 0 0 0,0-1 0 0 0,0 0-1 0 0,0 1 1 0 0,1-1 0 0 0,3 1 0 0 0,-2-1 6 0 0,1 0 0 0 0,-1 0 1 0 0,0 0-1 0 0,1-1 0 0 0,-1 0 1 0 0,0 0-1 0 0,1 0 0 0 0,8-2 1 0 0,8-2-17 0 0,0-2 1 0 0,-1 0-1 0 0,1-1 0 0 0,-1-1 1 0 0,0-1-1 0 0,-1-1 1 0 0,36-25-1 0 0,1-7-208 0 0,57-55 1 0 0,-67 56 11 0 0,63-69-2388 0 0,-42 30-4701 0 0,-35 36 1065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7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5 5064 0 0,'7'-4'11822'0'0,"-13"15"-10620"0"0,-3 5-272 0 0,-3 12 249 0 0,-2 0 0 0 0,-1-1-1 0 0,-21 30 1 0 0,11-19-587 0 0,-51 66 209 0 0,15-23-296 0 0,-13 21-200 0 0,-49 78 166 0 0,109-153-471 0 0,0 0 0 0 0,2 1 0 0 0,-12 41 0 0 0,23-65-114 0 0,0 0-1 0 0,1 0 0 0 0,-1 0 1 0 0,1 0-1 0 0,0 0 1 0 0,0 0-1 0 0,0 0 1 0 0,1 0-1 0 0,-1 0 0 0 0,1 0 1 0 0,1 4-1 0 0,-1-6 29 0 0,-1 0 0 0 0,1 0 0 0 0,0-1 0 0 0,0 1 0 0 0,0 0 0 0 0,0-1 0 0 0,0 1 0 0 0,0-1 0 0 0,0 1 0 0 0,1-1 0 0 0,-1 1 0 0 0,0-1 0 0 0,1 0 0 0 0,-1 0 0 0 0,1 0 0 0 0,-1 0 0 0 0,1 0 0 0 0,0 0 0 0 0,0 0 0 0 0,-1 0 0 0 0,1-1-1 0 0,0 1 1 0 0,0-1 0 0 0,0 1 0 0 0,3 0 0 0 0,11-4-1710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7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173 233 4608 0 0,'-18'23'1190'0'0,"-6"7"5616"0"0,3-6-2320 0 0,-11 12-1670 0 0,-39 35-189 0 0,65-63-2417 0 0,6 0-26 0 0,0-8-192 0 0,1 1-1 0 0,0-1 0 0 0,-1 1 1 0 0,1-1-1 0 0,0 1 0 0 0,0-1 0 0 0,-1 0 1 0 0,1 1-1 0 0,0-1 0 0 0,0 0 1 0 0,0 1-1 0 0,-1-1 0 0 0,1 0 1 0 0,0 0-1 0 0,0 0 0 0 0,0 0 0 0 0,0 0 1 0 0,0 0-1 0 0,-1 0 0 0 0,1 0 1 0 0,0 0-1 0 0,0 0 0 0 0,0-1 1 0 0,1 1-1 0 0,21-7-1323 0 0,-8-2-816 0 0,3-1-4906 0 0</inkml:trace>
  <inkml:trace contextRef="#ctx0" brushRef="#br0" timeOffset="1">353 0 4608 0 0,'-14'4'488'0'0,"10"-1"-488"0"0,-2-1 0 0 0,-2 5 1584 0 0,1-1 304 0 0,-1 1 56 0 0,2 0 8 0 0,-1-2-1320 0 0,3 5-272 0 0,0-5-48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170 134 4608 0 0,'1'-1'41'0'0,"0"0"-1"0"0,0 1 1 0 0,0-1 0 0 0,0 0-1 0 0,0 1 1 0 0,0-1 0 0 0,0 0 0 0 0,0 0-1 0 0,-1 0 1 0 0,2-1 0 0 0,4-10 2200 0 0,0 1 0 0 0,1 0-1 0 0,0 0 1 0 0,1 0 0 0 0,14-14 0 0 0,-14 16-1753 0 0,-8 8-455 0 0,1 1 0 0 0,-1-1-1 0 0,1 1 1 0 0,0-1 0 0 0,-1 1 0 0 0,1-1 0 0 0,-1 1 0 0 0,0-1 0 0 0,1 0 0 0 0,-1 1 0 0 0,0-1 0 0 0,1 0 0 0 0,-1 1-1 0 0,0-1 1 0 0,1 0 0 0 0,-1 0 0 0 0,0 1 0 0 0,0-1 0 0 0,0 0 0 0 0,0 1 0 0 0,0-1 0 0 0,0 0 0 0 0,0 0 0 0 0,0 1-1 0 0,0-1 1 0 0,0 0 0 0 0,0 0 0 0 0,-1 1 0 0 0,1-1 0 0 0,0 0 0 0 0,0 1 0 0 0,-1-1 0 0 0,1 0 0 0 0,0 1 0 0 0,-1-1-1 0 0,1 0 1 0 0,-1 1 0 0 0,1-1 0 0 0,-1 1 0 0 0,0-1 0 0 0,0 0 5 0 0,-1 0-1 0 0,1 0 1 0 0,-1 0 0 0 0,1 1 0 0 0,-1-1-1 0 0,0 1 1 0 0,1-1 0 0 0,-1 1-1 0 0,0 0 1 0 0,1 0 0 0 0,-1-1-1 0 0,0 1 1 0 0,0 0 0 0 0,1 1 0 0 0,-1-1-1 0 0,0 0 1 0 0,-1 1 0 0 0,-2 0 171 0 0,0 1 1 0 0,-1 0 0 0 0,1 1 0 0 0,1-1-1 0 0,-1 1 1 0 0,0 0 0 0 0,-5 4-1 0 0,-32 30 1303 0 0,25-21-969 0 0,4-3-301 0 0,0 0 0 0 0,1 1 1 0 0,0 1-1 0 0,2 0 0 0 0,-1 1 1 0 0,2 0-1 0 0,-10 22 0 0 0,16-32-202 0 0,1 0 0 0 0,1 0 0 0 0,-1 0 0 0 0,1 0 0 0 0,0 1 0 0 0,0-1 0 0 0,0 0 0 0 0,1 1 0 0 0,0-1 0 0 0,1 7 0 0 0,0-11-35 0 0,-1 0-1 0 0,1-1 1 0 0,-1 1-1 0 0,1 0 1 0 0,0 0 0 0 0,0 0-1 0 0,0 0 1 0 0,0-1-1 0 0,0 1 1 0 0,0 0-1 0 0,0-1 1 0 0,1 1 0 0 0,-1-1-1 0 0,1 0 1 0 0,-1 1-1 0 0,1-1 1 0 0,-1 0-1 0 0,1 0 1 0 0,0 0 0 0 0,-1 0-1 0 0,1 0 1 0 0,0 0-1 0 0,0 0 1 0 0,2 0-1 0 0,1 0-38 0 0,0 1-1 0 0,0-1 0 0 0,0 0 0 0 0,0-1 1 0 0,0 1-1 0 0,0-1 0 0 0,0 0 0 0 0,6-1 1 0 0,39-6-2469 0 0,-22-1-6307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2304 0 0,'0'0'101'0'0,"0"1"1"0"0,0 1 50 0 0,-1 0 0 0 0,1 0 1 0 0,0-1-1 0 0,-1 1 0 0 0,1-1 1 0 0,-1 1-1 0 0,0 0 1 0 0,1-1-1 0 0,-3 3 0 0 0,-19 26 7705 0 0,11-16-5011 0 0,-7 11-1315 0 0,-61 87 1002 0 0,62-85-2519 0 0,1 0-1 0 0,-15 38 1 0 0,13-27-1998 0 0,14-32 1218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22 253 3224 0 0,'-11'-15'-909'0'0,"10"13"1744"0"0,-1-1 1 0 0,1 1 0 0 0,0 0-1 0 0,0-1 1 0 0,0 1 0 0 0,0-1-1 0 0,-1-2 1 0 0,2 3-190 0 0,0 1 1 0 0,0-1-1 0 0,0 0 0 0 0,0 1 0 0 0,0-1 1 0 0,0 0-1 0 0,0 1 0 0 0,0-1 0 0 0,1 1 1 0 0,-1-1-1 0 0,1 1 0 0 0,0-3 1 0 0,10-12 1494 0 0,-1 7-1766 0 0,0 0-1 0 0,0 1 0 0 0,1 0 0 0 0,-1 1 1 0 0,2 0-1 0 0,-1 1 0 0 0,1 0 0 0 0,0 1 1 0 0,18-6-1 0 0,36-13 375 0 0,-34 11-360 0 0,53-12 1 0 0,-11 10 237 0 0,106-8 1 0 0,-168 23-662 0 0,0 0 0 0 0,1 0 0 0 0,-1 1 0 0 0,1 0 1 0 0,-1 1-1 0 0,0 1 0 0 0,0 0 0 0 0,0 1 1 0 0,0 0-1 0 0,-1 0 0 0 0,15 9 0 0 0,-24-11 40 0 0,1 0 0 0 0,-1 1 1 0 0,1-1-1 0 0,-1 1 0 0 0,0 0 0 0 0,0-1 0 0 0,0 1 0 0 0,0 0 0 0 0,0 0 0 0 0,-1 0 0 0 0,0 0 1 0 0,1 1-1 0 0,-1-1 0 0 0,0 0 0 0 0,0 0 0 0 0,-1 1 0 0 0,1-1 0 0 0,-1 1 0 0 0,0-1 0 0 0,0 0 0 0 0,0 1 1 0 0,0-1-1 0 0,0 1 0 0 0,-1-1 0 0 0,0 0 0 0 0,1 1 0 0 0,-1-1 0 0 0,0 0 0 0 0,-1 1 0 0 0,-2 4 1 0 0,-4 8 14 0 0,0-1 31 0 0,0-1 1 0 0,-16 22-1 0 0,9-17 26 0 0,-40 45 126 0 0,47-56-180 0 0,0 0-1 0 0,-1 0 1 0 0,0-1 0 0 0,0 0-1 0 0,-14 6 1 0 0,-4 1 44 0 0,-53 18 0 0 0,64-27-60 0 0,1-1 0 0 0,-1 0 0 0 0,-1-1 0 0 0,1-1 0 0 0,-17 0 0 0 0,33-2-60 0 0,-1 0 0 0 0,1 1-1 0 0,0-1 1 0 0,-1 0 0 0 0,1 0-1 0 0,-1 0 1 0 0,1 0 0 0 0,0 0 0 0 0,-1 0-1 0 0,1 0 1 0 0,-1 0 0 0 0,1 0-1 0 0,0 0 1 0 0,-1-1 0 0 0,1 1 0 0 0,-1 0-1 0 0,1 0 1 0 0,0 0 0 0 0,-1 0-1 0 0,1-1 1 0 0,0 1 0 0 0,-1 0 0 0 0,1-1-1 0 0,9-3-7194 0 0,7-1-562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9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121 141 14832 0 0,'0'0'1481'0'0,"11"9"-1267"0"0,-7-8-47 0 0,0 0 0 0 0,1-1 0 0 0,-1 1-1 0 0,0-1 1 0 0,0 0 0 0 0,0 0-1 0 0,1 0 1 0 0,-1-1 0 0 0,0 1-1 0 0,0-1 1 0 0,0 0 0 0 0,0 0 0 0 0,0-1-1 0 0,7-3 1 0 0,-5 3-90 0 0,0-1 0 0 0,0 0 1 0 0,-1 0-1 0 0,0-1 0 0 0,1 0 1 0 0,-1 0-1 0 0,0 0 0 0 0,-1-1 0 0 0,6-5 1 0 0,-9 9-59 0 0,4-5 129 0 0,-1-1 0 0 0,0 0-1 0 0,0 1 1 0 0,4-12 0 0 0,-7 17-100 0 0,0-1 0 0 0,-1 1 1 0 0,1-1-1 0 0,-1 0 1 0 0,1 1-1 0 0,-1-1 0 0 0,0 0 1 0 0,0 1-1 0 0,0-1 1 0 0,0 0-1 0 0,0 1 1 0 0,0-1-1 0 0,0 0 0 0 0,-1 1 1 0 0,1-1-1 0 0,-1 0 1 0 0,1 1-1 0 0,-1-1 0 0 0,1 0 1 0 0,-1 1-1 0 0,0-1 1 0 0,0 1-1 0 0,0 0 0 0 0,0-1 1 0 0,0 1-1 0 0,0 0 1 0 0,-2-2-1 0 0,2 1-28 0 0,-1 1-1 0 0,1 0 1 0 0,-1 1 0 0 0,1-1-1 0 0,-1 0 1 0 0,1 0 0 0 0,-1 1-1 0 0,1-1 1 0 0,-1 1 0 0 0,0-1-1 0 0,1 1 1 0 0,-1 0 0 0 0,0 0-1 0 0,0-1 1 0 0,1 1 0 0 0,-1 1-1 0 0,-3-1 1 0 0,-2 1 29 0 0,0 1 1 0 0,1 0-1 0 0,-9 3 1 0 0,1 0 35 0 0,-5 2 25 0 0,1 2 0 0 0,-1 0-1 0 0,1 1 1 0 0,-23 17-1 0 0,32-21-76 0 0,1 0-1 0 0,1 1 0 0 0,-1-1 1 0 0,1 2-1 0 0,1-1 0 0 0,-1 1 1 0 0,-7 11-1 0 0,12-16-37 0 0,1-1 0 0 0,-1 1 1 0 0,1-1-1 0 0,-1 1 0 0 0,1 0 0 0 0,0 0 0 0 0,0 0 1 0 0,0-1-1 0 0,1 1 0 0 0,-1 0 0 0 0,1 0 1 0 0,0 0-1 0 0,-1 0 0 0 0,1 0 0 0 0,1 0 0 0 0,-1 0 1 0 0,0 0-1 0 0,1 0 0 0 0,-1 0 0 0 0,1 0 1 0 0,0 0-1 0 0,0 0 0 0 0,0 0 0 0 0,0-1 0 0 0,1 1 1 0 0,-1 0-1 0 0,1-1 0 0 0,3 4 0 0 0,-3-3 24 0 0,1 0 0 0 0,0-1-1 0 0,0 0 1 0 0,1 0-1 0 0,-1 1 1 0 0,0-2 0 0 0,1 1-1 0 0,0 0 1 0 0,-1-1 0 0 0,1 0-1 0 0,0 1 1 0 0,4-1-1 0 0,6 2-6 0 0,0-1-1 0 0,14 0 0 0 0,-13-2 40 0 0,1 0-1 0 0,-1-1 0 0 0,0-1 1 0 0,0 0-1 0 0,24-7 1 0 0,-15 1-145 0 0,0-1 1 0 0,34-19 0 0 0,-7 4-446 0 0,-29 15 244 0 0,37-24 0 0 0,-38 20 239 0 0,-12 10 152 0 0,-14 7 368 0 0,1 0-280 0 0,-1 1 0 0 0,1 0 0 0 0,0-1 0 0 0,-3 7 1 0 0,-7 8 228 0 0,10-15-333 0 0,1 1-1 0 0,0-1 0 0 0,1 1 0 0 0,-3 5 1 0 0,4-8-60 0 0,0-1 1 0 0,0 1-1 0 0,1 0 1 0 0,-1-1-1 0 0,1 1 1 0 0,-1 0-1 0 0,1-1 1 0 0,0 1-1 0 0,-1 0 0 0 0,1 0 1 0 0,0-1-1 0 0,0 1 1 0 0,0 0-1 0 0,0 0 1 0 0,1 2-1 0 0,0-2-20 0 0,0-1 0 0 0,0 0 0 0 0,0 0 0 0 0,0 0-1 0 0,0 0 1 0 0,0 0 0 0 0,1 0 0 0 0,-1 0 0 0 0,0 0 0 0 0,1-1-1 0 0,-1 1 1 0 0,0 0 0 0 0,1-1 0 0 0,-1 1 0 0 0,1-1 0 0 0,-1 1 0 0 0,1-1-1 0 0,-1 0 1 0 0,1 0 0 0 0,-1 0 0 0 0,1 0 0 0 0,-1 0 0 0 0,1 0-1 0 0,-1 0 1 0 0,1 0 0 0 0,-1 0 0 0 0,1-1 0 0 0,1 0 0 0 0,2 1-4 0 0,2-2 11 0 0,0 0 0 0 0,0-1 1 0 0,0 1-1 0 0,-1-1 0 0 0,1 0 0 0 0,-1-1 0 0 0,9-6 0 0 0,0 1 0 0 0,144-81-1021 0 0,-153 87 1003 0 0,-5 2 51 0 0,-5 10-223 0 0,-17 25 65 0 0,14-25 160 0 0,1 1 0 0 0,0-1 1 0 0,1 1-1 0 0,0 1 0 0 0,0-1 0 0 0,-6 23 1 0 0,11-16-910 0 0,3-6-5060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4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262 908 13160 0 0,'-3'4'1186'0'0,"1"-3"-1078"0"0,1-1-93 0 0,1 0-1 0 0,-1 1 1 0 0,1-1-1 0 0,-1 0 1 0 0,0 1-1 0 0,1-1 1 0 0,0 1-1 0 0,-1-1 0 0 0,1 1 1 0 0,-1-1-1 0 0,1 1 1 0 0,-1-1-1 0 0,-1 5 4471 0 0,10-11-3558 0 0,2 2-528 0 0,-8 3-364 0 0,0 1 1 0 0,-1-1-1 0 0,1 0 1 0 0,0 0-1 0 0,-1 0 1 0 0,1 0-1 0 0,-1 0 0 0 0,1 0 1 0 0,1-2-1 0 0,29-25 237 0 0,-25 23-276 0 0,-1 0 0 0 0,0 0 0 0 0,-1-1 0 0 0,0 1 0 0 0,8-10 0 0 0,-7 6-46 0 0,-2 3 182 0 0,0 0 0 0 0,-1 0 0 0 0,5-11-1 0 0,-7 15-100 0 0,-1 0-1 0 0,1 0 0 0 0,-1 0 1 0 0,1 0-1 0 0,-1 0 0 0 0,0 0 0 0 0,0 0 1 0 0,0 0-1 0 0,0 0 0 0 0,0 0 1 0 0,0 0-1 0 0,0 0 0 0 0,-1 0 0 0 0,1 0 1 0 0,-1 0-1 0 0,-1-3 0 0 0,-1-1-30 0 0,2 3 0 0 0,1 1 0 0 0,-1 0 0 0 0,0 0 0 0 0,0 0 0 0 0,-1 0 0 0 0,1 0 0 0 0,0 0 0 0 0,-1 0 0 0 0,1 0 0 0 0,-1 0 0 0 0,1 1 0 0 0,-1-1 0 0 0,0 1 0 0 0,0-1 0 0 0,0 1 0 0 0,0 0 0 0 0,0-1 0 0 0,-4-1 0 0 0,2 2 13 0 0,-1-1 0 0 0,1 1 0 0 0,-1 0 0 0 0,0 1-1 0 0,1-1 1 0 0,-1 1 0 0 0,0 0 0 0 0,1 0 0 0 0,-1 0 0 0 0,0 0-1 0 0,1 1 1 0 0,-7 1 0 0 0,-7 2 223 0 0,0 1 0 0 0,0 0 0 0 0,1 1 0 0 0,0 1 1 0 0,0 1-1 0 0,-25 15 0 0 0,30-15 9 0 0,0 1 1 0 0,0 0-1 0 0,1 1 0 0 0,0 0 1 0 0,0 0-1 0 0,1 1 0 0 0,1 1 1 0 0,-14 20-1 0 0,19-26-237 0 0,1 1 0 0 0,0-1 0 0 0,1 1 0 0 0,-1 0 0 0 0,1-1 0 0 0,1 1 0 0 0,-1 0 0 0 0,1 0 0 0 0,0 0-1 0 0,1 1 1 0 0,0-1 0 0 0,0 9 0 0 0,1-14-8 0 0,-1 1 0 0 0,0 0 1 0 0,1-1-1 0 0,0 1 0 0 0,-1-1 0 0 0,1 1 0 0 0,0-1 0 0 0,0 1 0 0 0,1-1 1 0 0,-1 1-1 0 0,0-1 0 0 0,1 0 0 0 0,-1 0 0 0 0,1 0 0 0 0,0 0 0 0 0,0 0 1 0 0,0 0-1 0 0,0 0 0 0 0,0 0 0 0 0,0-1 0 0 0,0 1 0 0 0,1-1 0 0 0,-1 0 1 0 0,0 1-1 0 0,1-1 0 0 0,-1 0 0 0 0,1 0 0 0 0,0-1 0 0 0,-1 1 0 0 0,1-1 1 0 0,0 1-1 0 0,-1-1 0 0 0,1 0 0 0 0,5 0 0 0 0,3-1-113 0 0,1 0-1 0 0,0 0 1 0 0,0-1 0 0 0,-1-1-1 0 0,1 0 1 0 0,-1-1 0 0 0,0 0-1 0 0,0 0 1 0 0,0-1-1 0 0,17-11 1 0 0,5-7-790 0 0,55-49 0 0 0,-52 42 683 0 0,-5 2-130 0 0,-1-2 0 0 0,-1-1 0 0 0,-2-1-1 0 0,45-67 1 0 0,13-32-194 0 0,108-163-728 0 0,-143 225 823 0 0,19-29 142 0 0,-61 88 554 0 0,5-10 357 0 0,-12 19-514 0 0,-1 0 1 0 0,1 1-1 0 0,-1-1 0 0 0,1 0 0 0 0,-1 0 1 0 0,0 0-1 0 0,1 0 0 0 0,-1 0 0 0 0,0 0 1 0 0,0 0-1 0 0,0 0 0 0 0,1 0 0 0 0,-1 0 1 0 0,0 0-1 0 0,-1-2 0 0 0,1 2-45 0 0,0 1-1 0 0,0 0 1 0 0,0 0 0 0 0,-1-1-1 0 0,1 1 1 0 0,0 0 0 0 0,0 0 0 0 0,0 0-1 0 0,-1-1 1 0 0,1 1 0 0 0,0 0-1 0 0,0 0 1 0 0,-1 0 0 0 0,1 0-1 0 0,0 0 1 0 0,0-1 0 0 0,-1 1-1 0 0,1 0 1 0 0,0 0 0 0 0,-1 0 0 0 0,1 0-1 0 0,0 0 1 0 0,0 0 0 0 0,-1 0-1 0 0,1 0 1 0 0,0 0 0 0 0,-1 0-1 0 0,1 0 1 0 0,0 0 0 0 0,0 0-1 0 0,-1 0 1 0 0,1 0 0 0 0,0 1-1 0 0,-1-1 1 0 0,1 0 0 0 0,0 0 0 0 0,0 0-1 0 0,-1 0 1 0 0,1 0 0 0 0,0 1-1 0 0,0-1 1 0 0,0 0 0 0 0,-1 1-1 0 0,-13 9 890 0 0,11-7-827 0 0,-15 12 270 0 0,1 0 0 0 0,1 2 0 0 0,-28 34 1 0 0,-34 64 325 0 0,60-88-595 0 0,-158 258 162 0 0,120-194-148 0 0,23-41-11 0 0,-26 56 0 0 0,54-94-558 0 0,-1 1-1 0 0,2-1 0 0 0,0 1 1 0 0,-4 19-1 0 0,7-28 159 0 0,1 0 0 0 0,-1 0 0 0 0,1 0 0 0 0,0 1 0 0 0,1-1 0 0 0,-1 0 0 0 0,1 0 0 0 0,1 5 0 0 0,-1-7 88 0 0,-1 0 0 0 0,1 0 0 0 0,0 0 0 0 0,0 0 0 0 0,0 0 0 0 0,1 0 0 0 0,-1 0 0 0 0,0-1 0 0 0,1 1 0 0 0,-1 0 0 0 0,1-1 0 0 0,-1 1 0 0 0,1-1 0 0 0,0 0 0 0 0,0 1 0 0 0,2 0 0 0 0,10 4-7790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3.82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80 664 16495 0 0,'-66'-47'1800'0'0,"65"46"-1796"0"0,0 0-1 0 0,0 0 0 0 0,-1-1 0 0 0,1 1 0 0 0,0 0 1 0 0,0-1-1 0 0,1 1 0 0 0,-1-1 0 0 0,0 1 0 0 0,0-1 0 0 0,1 1 1 0 0,-1-1-1 0 0,1 0 0 0 0,0 1 0 0 0,-1-1 0 0 0,1 0 1 0 0,0-2-1 0 0,0 1 24 0 0,0 0 1 0 0,1 0 0 0 0,-1 1 0 0 0,1-1 0 0 0,0 0-1 0 0,0 0 1 0 0,0 1 0 0 0,0-1 0 0 0,2-3-1 0 0,2-2 69 0 0,1 0-1 0 0,-1 0 0 0 0,1 1 1 0 0,1 0-1 0 0,7-7 0 0 0,19-15 265 0 0,0 1-1 0 0,2 2 0 0 0,1 1 1 0 0,50-25-1 0 0,122-52 763 0 0,-36 19-236 0 0,-126 59-554 0 0,2 3 0 0 0,60-20 0 0 0,172-24 44 0 0,-248 60-363 0 0,0 2 1 0 0,0 1-1 0 0,0 1 0 0 0,0 2 0 0 0,49 7 0 0 0,-64-5-8 0 0,-1 0 0 0 0,1 1-1 0 0,-1 1 1 0 0,0 1 0 0 0,-1 0-1 0 0,1 1 1 0 0,-1 0 0 0 0,0 2-1 0 0,-1 0 1 0 0,0 0 0 0 0,-1 1 0 0 0,15 13-1 0 0,-23-16 3 0 0,1-1-1 0 0,0 1 1 0 0,-1 0 0 0 0,-1 0-1 0 0,1 1 1 0 0,-1-1-1 0 0,0 1 1 0 0,-1 0 0 0 0,1 0-1 0 0,-2 0 1 0 0,1 0-1 0 0,-1 1 1 0 0,-1-1 0 0 0,1 1-1 0 0,-1 0 1 0 0,-1-1-1 0 0,0 1 1 0 0,-1 14 0 0 0,-2-4 10 0 0,0 0 1 0 0,-2 1 0 0 0,0-1-1 0 0,-1-1 1 0 0,-1 1 0 0 0,0-1-1 0 0,-12 18 1 0 0,-30 57 118 0 0,-103 147 0 0 0,35-100-80 0 0,91-112 32 0 0,-2-1-1 0 0,-52 38 1 0 0,-90 48 629 0 0,126-87-693 0 0,-92 39 1 0 0,128-62-25 0 0,-1 0 0 0 0,0-1 0 0 0,0 0 0 0 0,-12 1 0 0 0,17-2 0 0 0,0-1 0 0 0,0 0 0 0 0,0 0 0 0 0,0 0 0 0 0,0-1 0 0 0,0 1 0 0 0,0-1 0 0 0,1 0 0 0 0,-1 0 0 0 0,0 0 0 0 0,0-1 0 0 0,-5-2 0 0 0,8 3 6 0 0,-1 0 0 0 0,0-1-1 0 0,1 1 1 0 0,0-1 0 0 0,-1 1 0 0 0,1-1-1 0 0,0 1 1 0 0,0-1 0 0 0,0 0 0 0 0,0 1-1 0 0,0-1 1 0 0,0 0 0 0 0,0 0 0 0 0,1 0-1 0 0,-1 0 1 0 0,0 0 0 0 0,1 0 0 0 0,0 0-1 0 0,-1 0 1 0 0,1 0 0 0 0,0 0 0 0 0,0 0-1 0 0,0 0 1 0 0,1 0 0 0 0,-1 0 0 0 0,0 0-1 0 0,1 0 1 0 0,-1 0 0 0 0,2-3 0 0 0,2-5 15 0 0,0 1 1 0 0,0 0 0 0 0,1 0 0 0 0,8-12 0 0 0,-7 13-45 0 0,0 0 0 0 0,1 1 0 0 0,0 0 0 0 0,0 0 0 0 0,1 1 1 0 0,0 0-1 0 0,0 0 0 0 0,17-8 0 0 0,-19 10 27 0 0,-4 3-27 0 0,0 0 0 0 0,0 0 0 0 0,0 0 0 0 0,0 0 0 0 0,0 0 0 0 0,0 1-1 0 0,0-1 1 0 0,0 1 0 0 0,1-1 0 0 0,-1 1 0 0 0,0 0 0 0 0,0 0 0 0 0,0 0 0 0 0,1 0 0 0 0,-1 0-1 0 0,0 0 1 0 0,0 0 0 0 0,0 1 0 0 0,1-1 0 0 0,-1 1 0 0 0,0 0 0 0 0,0 0 0 0 0,0 0 0 0 0,0 0-1 0 0,0 0 1 0 0,0 0 0 0 0,0 0 0 0 0,-1 0 0 0 0,1 1 0 0 0,0-1 0 0 0,-1 1 0 0 0,1 0 0 0 0,-1-1-1 0 0,1 1 1 0 0,-1 0 0 0 0,0 0 0 0 0,0 0 0 0 0,0 0 0 0 0,0 0 0 0 0,0 0 0 0 0,0 0 0 0 0,0 0-1 0 0,-1 0 1 0 0,1 3 0 0 0,0 4 23 0 0,0-1 0 0 0,-1 1 0 0 0,-1 0 0 0 0,1-1 0 0 0,-1 1 0 0 0,-4 14 0 0 0,-1 20 0 0 0,2-16 49 0 0,3-20-8 0 0,0-1-1 0 0,0 0 1 0 0,1 1-1 0 0,0-1 0 0 0,1 11 1 0 0,0-15-31 0 0,-1 0 0 0 0,1 0 0 0 0,0 1 0 0 0,-1-1 0 0 0,1 0 0 0 0,0 0 0 0 0,1 0 0 0 0,-1 0 0 0 0,0 0 0 0 0,1 0 0 0 0,-1-1 0 0 0,1 1 0 0 0,-1 0 0 0 0,1-1 0 0 0,0 1 0 0 0,-1-1 0 0 0,1 0 0 0 0,0 1 0 0 0,4 1 0 0 0,-1-1 13 0 0,1 0 0 0 0,-1 0 0 0 0,1-1 0 0 0,-1 0 0 0 0,1 0 0 0 0,0 0 0 0 0,-1 0 0 0 0,1-1 0 0 0,0 0 0 0 0,8-1 0 0 0,2-1-402 0 0,1-1 0 0 0,21-6 0 0 0,-11 0-133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0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73 5064 0 0,'0'0'389'0'0,"-4"7"-234"0"0,0 1 868 0 0,-7 17 6500 0 0,11-24-7184 0 0,-1 0 1 0 0,1 0-1 0 0,0 0 0 0 0,0 0 0 0 0,0 0 0 0 0,-1 0 0 0 0,1 0 1 0 0,0 0-1 0 0,0 0 0 0 0,0 0 0 0 0,0 1 0 0 0,1-1 0 0 0,-1 0 1 0 0,0 0-1 0 0,0 0 0 0 0,1 0 0 0 0,-1 0 0 0 0,0 0 0 0 0,1-1 1 0 0,0 3-1 0 0,0-2-297 0 0,0-1 0 0 0,0 1-1 0 0,0 0 1 0 0,0-1 0 0 0,1 0 0 0 0,-1 1 0 0 0,0-1 0 0 0,0 1 0 0 0,0-1 0 0 0,0 0 0 0 0,0 0 0 0 0,0 0 0 0 0,1 0 0 0 0,-1 0 0 0 0,0 0 0 0 0,0 0 0 0 0,0 0-1 0 0,0 0 1 0 0,2-1 0 0 0,1 0 7 0 0,0 1 1 0 0,0-2-1 0 0,0 1 0 0 0,-1 0 0 0 0,1-1 0 0 0,0 0 0 0 0,-1 1 1 0 0,1-2-1 0 0,3-2 0 0 0,27-25 184 0 0,-29 24-250 0 0,1 0 42 0 0,0 0-1 0 0,-1 0 0 0 0,6-9 0 0 0,-10 14-15 0 0,0 0 1 0 0,0 0-1 0 0,-1-1 0 0 0,1 1 0 0 0,0 0 0 0 0,-1-1 0 0 0,1 1 1 0 0,0-1-1 0 0,-1 1 0 0 0,0-1 0 0 0,1 1 0 0 0,-1-1 1 0 0,0 1-1 0 0,0-1 0 0 0,0 0 0 0 0,0 1 0 0 0,0-1 1 0 0,0 1-1 0 0,0-1 0 0 0,-1 1 0 0 0,1-1 0 0 0,0 1 1 0 0,-1-1-1 0 0,-1-2 0 0 0,1 3 11 0 0,0 0 0 0 0,0-1 0 0 0,0 1 1 0 0,-1 0-1 0 0,1 0 0 0 0,-1 0 0 0 0,1 0 0 0 0,0 1 1 0 0,-1-1-1 0 0,1 0 0 0 0,-1 1 0 0 0,0-1 0 0 0,1 1 0 0 0,-1-1 1 0 0,1 1-1 0 0,-1 0 0 0 0,0-1 0 0 0,1 1 0 0 0,-1 0 1 0 0,0 0-1 0 0,0 0 0 0 0,1 0 0 0 0,-1 1 0 0 0,1-1 0 0 0,-1 0 1 0 0,0 1-1 0 0,-2 0 0 0 0,-4 2 101 0 0,1 0 0 0 0,-1 0 0 0 0,1 1-1 0 0,-9 4 1 0 0,-10 8 187 0 0,1 1 0 0 0,1 0-1 0 0,-23 23 1 0 0,38-31-230 0 0,0 0 0 0 0,1 0 0 0 0,0 1 0 0 0,1 0 0 0 0,0 0 0 0 0,1 1 0 0 0,0 0 0 0 0,0 0 0 0 0,-7 24 0 0 0,10-27-75 0 0,1 0 0 0 0,1 0 0 0 0,-1 0 0 0 0,1 0 0 0 0,1 0 0 0 0,0 13 1 0 0,0-20-7 0 0,0 1 1 0 0,0 0 0 0 0,0-1-1 0 0,0 1 1 0 0,1-1 0 0 0,-1 1-1 0 0,1 0 1 0 0,-1-1 0 0 0,1 1 0 0 0,0-1-1 0 0,-1 1 1 0 0,1-1 0 0 0,0 0-1 0 0,0 1 1 0 0,0-1 0 0 0,0 0-1 0 0,0 1 1 0 0,0-1 0 0 0,1 0 0 0 0,-1 0-1 0 0,0 0 1 0 0,1 0 0 0 0,-1 0-1 0 0,0 0 1 0 0,1-1 0 0 0,-1 1-1 0 0,1 0 1 0 0,-1-1 0 0 0,1 1 0 0 0,0-1-1 0 0,-1 0 1 0 0,1 1 0 0 0,-1-1-1 0 0,1 0 1 0 0,0 0 0 0 0,-1 0-1 0 0,1 0 1 0 0,2-1 0 0 0,5 0-177 0 0,0 0 0 0 0,0-1 0 0 0,-1-1 0 0 0,1 1 1 0 0,-1-1-1 0 0,1-1 0 0 0,11-6 0 0 0,-9 3-1246 0 0,1 0 1 0 0,12-11-1 0 0,-1-1-6204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618 0 6912 0 0,'0'0'528'0'0,"-7"8"2230"0"0,-11 4 2889 0 0,-32 29 0 0 0,-13 22-1869 0 0,-46 78-2704 0 0,102-131-707 0 0,-126 196 450 0 0,90-134-650 0 0,-60 108 28 0 0,86-150-178 0 0,-21 51 0 0 0,31-63-13 0 0,1 0 0 0 0,1 1 0 0 0,1 0-1 0 0,-4 26 1 0 0,8-40-77 0 0,0-1 0 0 0,0 1-1 0 0,1 0 1 0 0,-1-1 0 0 0,1 1-1 0 0,0 0 1 0 0,0-1 0 0 0,1 1-1 0 0,2 5 1 0 0,-3-8 11 0 0,-1 0-1 0 0,1-1 1 0 0,0 1 0 0 0,0 0-1 0 0,0-1 1 0 0,0 1 0 0 0,0-1-1 0 0,0 1 1 0 0,1-1 0 0 0,-1 1-1 0 0,0-1 1 0 0,1 0 0 0 0,-1 0-1 0 0,1 0 1 0 0,-1 0-1 0 0,1 0 1 0 0,0 0 0 0 0,-1 0-1 0 0,1 0 1 0 0,0-1 0 0 0,0 1-1 0 0,0-1 1 0 0,-1 1 0 0 0,4 0-1 0 0,8-3-1677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1031 11312 0 0,'1'1'121'0'0,"0"0"0"0"0,0-1 1 0 0,1 1-1 0 0,-1-1 0 0 0,0 1 1 0 0,1-1-1 0 0,-1 0 1 0 0,1 0-1 0 0,-1 1 0 0 0,0-1 1 0 0,1 0-1 0 0,-1 0 0 0 0,1 0 1 0 0,-1-1-1 0 0,0 1 1 0 0,1 0-1 0 0,-1 0 0 0 0,1-1 1 0 0,-1 1-1 0 0,0-1 0 0 0,0 1 1 0 0,1-1-1 0 0,-1 0 0 0 0,0 1 1 0 0,0-1-1 0 0,2-1 1 0 0,9-4 965 0 0,-8 4-950 0 0,0 1 0 0 0,0-2 0 0 0,0 1 1 0 0,0 0-1 0 0,0-1 0 0 0,-1 0 1 0 0,1 0-1 0 0,3-3 0 0 0,11-9 239 0 0,-4 3-62 0 0,0 0 0 0 0,-1 0-1 0 0,-1-1 1 0 0,15-20-1 0 0,-24 30-210 0 0,-1 0 0 0 0,0-1 0 0 0,1 0-1 0 0,-1 1 1 0 0,-1-1 0 0 0,1 0-1 0 0,-1 0 1 0 0,1 0 0 0 0,-1 0 0 0 0,0 0-1 0 0,0 0 1 0 0,-1 0 0 0 0,1 0-1 0 0,-1 0 1 0 0,0 0 0 0 0,-1-6 0 0 0,0 2 100 0 0,-1 0 0 0 0,1 0 1 0 0,-2 0-1 0 0,1 0 1 0 0,-1 1-1 0 0,0-1 0 0 0,-5-7 1 0 0,6 12-138 0 0,0 0 1 0 0,-1 0 0 0 0,1 0-1 0 0,-1 0 1 0 0,0 0-1 0 0,1 1 1 0 0,-1-1 0 0 0,0 1-1 0 0,-1 0 1 0 0,1 0 0 0 0,0 0-1 0 0,0 0 1 0 0,-1 1 0 0 0,1-1-1 0 0,-1 1 1 0 0,-6-2-1 0 0,5 2 4 0 0,0 0 0 0 0,0 0 0 0 0,-1 0 0 0 0,1 1 0 0 0,0 0-1 0 0,0 0 1 0 0,-1 0 0 0 0,1 1 0 0 0,0 0 0 0 0,0 0-1 0 0,-8 2 1 0 0,-3 4 60 0 0,0 0 0 0 0,1 1 0 0 0,0 1 0 0 0,0 0 0 0 0,1 1 0 0 0,0 0-1 0 0,-23 24 1 0 0,22-18-103 0 0,1 0 0 0 0,0 1 0 0 0,2 1 0 0 0,0 0-1 0 0,-19 38 1 0 0,27-45-20 0 0,-1 0 0 0 0,2 0 1 0 0,-1 1-1 0 0,2-1 0 0 0,-1 1 0 0 0,2-1 0 0 0,-1 1 0 0 0,2 23 0 0 0,0-34-6 0 0,0 1 1 0 0,0 0-1 0 0,1 0 0 0 0,-1 0 0 0 0,1 0 0 0 0,-1 0 0 0 0,1 0 0 0 0,0 0 0 0 0,0-1 1 0 0,0 1-1 0 0,0 0 0 0 0,0-1 0 0 0,0 1 0 0 0,0-1 0 0 0,0 1 0 0 0,1-1 1 0 0,-1 1-1 0 0,3 1 0 0 0,-2-2 3 0 0,1 0 0 0 0,-1 0 1 0 0,1 0-1 0 0,-1 0 0 0 0,1 0 1 0 0,-1 0-1 0 0,1 0 0 0 0,0-1 1 0 0,-1 1-1 0 0,1-1 0 0 0,5 0 1 0 0,2-1 11 0 0,0 0 0 0 0,0-1 0 0 0,-1 0 0 0 0,1 0 1 0 0,0-1-1 0 0,11-5 0 0 0,27-13 1 0 0,0-2-1 0 0,-2-2 1 0 0,-1-3 0 0 0,-1-1-1 0 0,-1-2 1 0 0,-2-2 0 0 0,49-49-1 0 0,-25 14-7 0 0,100-137 0 0 0,33-99 288 0 0,-192 294-315 0 0,93-171-95 0 0,-93 168 113 0 0,0 0 0 0 0,7-26 0 0 0,-41 72 176 0 0,-135 199 316 0 0,-66 107-464 0 0,137-176-28 0 0,66-110 0 0 0,-24 66 0 0 0,46-107 0 0 0,0 1 0 0 0,-3 24 0 0 0,6-30 0 0 0,0-1 0 0 0,1 1 0 0 0,0-1 0 0 0,0 0 0 0 0,1 1 0 0 0,0-1 0 0 0,3 12 0 0 0,-3-16-41 0 0,0 1 1 0 0,0-1-1 0 0,0 0 0 0 0,1 0 0 0 0,-1 0 1 0 0,1 0-1 0 0,-1-1 0 0 0,1 1 0 0 0,0 0 1 0 0,0-1-1 0 0,-1 1 0 0 0,1-1 0 0 0,0 1 1 0 0,0-1-1 0 0,1 0 0 0 0,-1 0 0 0 0,0 0 1 0 0,0 0-1 0 0,1 0 0 0 0,-1 0 0 0 0,0-1 1 0 0,1 1-1 0 0,-1-1 0 0 0,0 0 0 0 0,1 0 1 0 0,-1 0-1 0 0,1 0 0 0 0,-1 0 0 0 0,1 0 1 0 0,-1-1-1 0 0,4 0 0 0 0,39-12-3788 0 0,-21 1-4117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1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0 6912 0 0,'0'0'528'0'0,"-1"2"-342"0"0,-4 4 1413 0 0,-2 1-1 0 0,1-1 0 0 0,-1 0 0 0 0,-8 6 0 0 0,-17 16 2183 0 0,8-4-2191 0 0,13-13-1071 0 0,-1 1 0 0 0,1 0 0 0 0,1 1-1 0 0,-10 15 1 0 0,13-16-187 0 0,3-6-251 0 0,0 0 1 0 0,0 0-1 0 0,1 1 1 0 0,0-1-1 0 0,0 1 1 0 0,0 0-1 0 0,1 0 1 0 0,0 0-1 0 0,-1 12 1 0 0,3-17-82 0 0,1 0 1 0 0,-1 0-1 0 0,1 0 0 0 0,0 0 1 0 0,0 0-1 0 0,0 0 1 0 0,0 0-1 0 0,0 0 1 0 0,0 0-1 0 0,0 0 1 0 0,1-1-1 0 0,-1 1 1 0 0,0-1-1 0 0,1 1 1 0 0,0-1-1 0 0,-1 1 1 0 0,1-1-1 0 0,0 0 1 0 0,0 0-1 0 0,0 0 1 0 0,-1 0-1 0 0,1 0 0 0 0,0 0 1 0 0,1 0-1 0 0,-1-1 1 0 0,0 1-1 0 0,0-1 1 0 0,0 1-1 0 0,0-1 1 0 0,3 0-1 0 0,10-2-434 0 0,-1 0-1 0 0,1-1 1 0 0,-1-1 0 0 0,0 0-1 0 0,0-1 1 0 0,0 0-1 0 0,-1-1 1 0 0,1-1 0 0 0,-1 0-1 0 0,12-10 1 0 0,-11 7-449 0 0,5-4-508 0 0,-1-1 0 0 0,26-25 0 0 0,-11-1 572 0 0,-23 27 1260 0 0,18-19 3731 0 0,-30 34-3915 0 0,0-1-1 0 0,0 0 0 0 0,0 1 0 0 0,1 0 0 0 0,-1-1 1 0 0,0 1-1 0 0,1 0 0 0 0,-1 0 0 0 0,1 0 0 0 0,-1 0 0 0 0,1 0 1 0 0,0 0-1 0 0,-3 3 0 0 0,-16 19 804 0 0,19-22-947 0 0,-7 8 137 0 0,1 1 0 0 0,0 0 0 0 0,1 0 0 0 0,0 1 0 0 0,1 0 0 0 0,-8 20 0 0 0,12-26-228 0 0,-4 8 78 0 0,2 1 0 0 0,-3 16 0 0 0,6-29-100 0 0,-1 6 11 0 0,0 1 0 0 0,1 13 0 0 0,0-18-9 0 0,0 0 1 0 0,1-1 0 0 0,-1 1-1 0 0,1 0 1 0 0,0-1-1 0 0,0 1 1 0 0,0-1 0 0 0,0 1-1 0 0,0-1 1 0 0,1 0 0 0 0,2 5-1 0 0,-4-7 0 0 0,1 1-1 0 0,-1-1 1 0 0,0 1-1 0 0,0-1 1 0 0,1 1-1 0 0,-1-1 1 0 0,1 1-1 0 0,-1-1 1 0 0,0 1-1 0 0,1-1 1 0 0,-1 1-1 0 0,1-1 1 0 0,-1 0-1 0 0,1 1 1 0 0,-1-1-1 0 0,1 0 1 0 0,-1 1-1 0 0,1-1 1 0 0,-1 0-1 0 0,1 0 1 0 0,-1 0-1 0 0,1 1 1 0 0,0-1-1 0 0,-1 0 1 0 0,1 0-1 0 0,-1 0 1 0 0,1 0-1 0 0,0 0 1 0 0,0 0-1 0 0,1-1 8 0 0,1 2-111 0 0,1-1 0 0 0,-1 0 1 0 0,0 0-1 0 0,1 0 1 0 0,-1-1-1 0 0,1 1 1 0 0,-1-1-1 0 0,0 0 1 0 0,1 0-1 0 0,-1 0 0 0 0,6-3 1 0 0,2-3-614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6912 0 0,'0'0'960'0'0,"4"-11"5534"0"0,-3 9-6158 0 0,0-1 0 0 0,0 1 0 0 0,1 0 0 0 0,-1-1 0 0 0,1 1 0 0 0,0 0 0 0 0,0 0 0 0 0,0 0 0 0 0,0 0 0 0 0,0 0 0 0 0,0 1 0 0 0,0-1 0 0 0,0 0 0 0 0,1 1 0 0 0,-1 0 0 0 0,1-1 0 0 0,-1 1 0 0 0,1 0 0 0 0,-1 1 0 0 0,4-2 0 0 0,-4 1-152 0 0,1 1 0 0 0,-1-1 0 0 0,0 1 0 0 0,0 0 0 0 0,0-1 0 0 0,1 1 0 0 0,-1 0 0 0 0,0 0 0 0 0,0 1 0 0 0,1-1 0 0 0,-1 0 0 0 0,0 1 0 0 0,0-1 0 0 0,0 1 0 0 0,3 1 0 0 0,0-1-4 0 0,0 1-52 0 0,-1 0 1 0 0,1 0-1 0 0,-1 1 1 0 0,1 0-1 0 0,-1-1 1 0 0,0 2-1 0 0,0-1 1 0 0,0 0-1 0 0,0 1 1 0 0,4 5-1 0 0,5 7-32 0 0,13 22 1 0 0,-18-25-203 0 0,2 2-3402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2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8 3224 0 0,'-1'0'6446'0'0,"-6"3"-4456"0"0,-7 7 472 0 0,1 0 1 0 0,-17 15 0 0 0,17-12-2082 0 0,0 0 0 0 0,2 1 0 0 0,-1 1 0 0 0,2-1 0 0 0,0 2 0 0 0,1-1-1 0 0,-10 24 1 0 0,16-32-240 0 0,0 0-1 0 0,0 0 0 0 0,1 0 0 0 0,0 0 1 0 0,0 0-1 0 0,1 0 0 0 0,0 0 1 0 0,0 13-1 0 0,3-12-1 0 0,-2-8-136 0 0,1 1 1 0 0,-1-1-1 0 0,0 0 1 0 0,1 1-1 0 0,-1-1 1 0 0,1 0-1 0 0,-1 1 1 0 0,0-1-1 0 0,1 0 1 0 0,-1 0 0 0 0,1 0-1 0 0,-1 1 1 0 0,1-1-1 0 0,-1 0 1 0 0,1 0-1 0 0,-1 0 1 0 0,1 0-1 0 0,-1 0 1 0 0,1 0-1 0 0,-1 0 1 0 0,2 0 0 0 0,-1 0-4 0 0,9 0-8 0 0,0 0-1 0 0,0 0 1 0 0,0-1-1 0 0,0 0 1 0 0,0-1-1 0 0,0 0 1 0 0,0-1-1 0 0,-1 0 1 0 0,1-1-1 0 0,17-8 1 0 0,3-6-72 0 0,51-38 1 0 0,-40 27 38 0 0,-29 21 9 0 0,0-2-1 0 0,-1 1 1 0 0,0-1-1 0 0,0-1 1 0 0,-1 0 0 0 0,12-18-1 0 0,-4 6 33 0 0,-13 18 0 0 0,-1 0 0 0 0,0-1 0 0 0,5-8 0 0 0,-8 13 2 0 0,-1 1-1 0 0,0 0 1 0 0,0 0-1 0 0,0 0 1 0 0,0-1 0 0 0,0 1-1 0 0,1 0 1 0 0,-1 0-1 0 0,0 0 1 0 0,0-1-1 0 0,0 1 1 0 0,0 0-1 0 0,0 0 1 0 0,0-1-1 0 0,0 1 1 0 0,0 0 0 0 0,0 0-1 0 0,0-1 1 0 0,0 1-1 0 0,0 0 1 0 0,0 0-1 0 0,0-1 1 0 0,0 1-1 0 0,0 0 1 0 0,0 0-1 0 0,0 0 1 0 0,0-1 0 0 0,0 1-1 0 0,-1 0 1 0 0,1 0-1 0 0,0-1 1 0 0,0 1-1 0 0,0 0 1 0 0,0 0-1 0 0,0 0 1 0 0,-1 0-1 0 0,1-1 1 0 0,0 1 0 0 0,0 0-1 0 0,0 0 1 0 0,0 0-1 0 0,-1 0 1 0 0,1 0-1 0 0,0-1 1 0 0,0 1-1 0 0,-1 0 1 0 0,1 0-1 0 0,0 0 1 0 0,0 0 0 0 0,0 0-1 0 0,-1 0 1 0 0,1 0-1 0 0,0 0 1 0 0,0 0-1 0 0,-1 0 1 0 0,1 0-1 0 0,0 0 1 0 0,0 0-1 0 0,-1 0 1 0 0,1 0 0 0 0,0 0-1 0 0,-1 0 1 0 0,-2 1 89 0 0,0 0 0 0 0,1 0 0 0 0,-1 0 0 0 0,0 1 0 0 0,0-1 0 0 0,1 1 0 0 0,-1-1 0 0 0,1 1 0 0 0,-1 0 0 0 0,1 0 0 0 0,0 0 0 0 0,-4 4 0 0 0,-6 5 120 0 0,-3 0-33 0 0,0 1-1 0 0,1 1 0 0 0,1 0 1 0 0,0 1-1 0 0,1 0 0 0 0,1 1 1 0 0,0 0-1 0 0,-14 27 0 0 0,22-36-177 0 0,1 0 0 0 0,0 1 0 0 0,0-1 0 0 0,1 0 0 0 0,-1 7 0 0 0,1-10 0 0 0,1 0 0 0 0,0-1 0 0 0,0 1 0 0 0,0-1 0 0 0,0 1 0 0 0,0-1 0 0 0,1 1 0 0 0,-1 0 0 0 0,1-1 0 0 0,-1 1 0 0 0,1-1 0 0 0,0 0 0 0 0,0 1 0 0 0,3 3 0 0 0,3 1 0 0 0,-5-6 13 0 0,1 0-1 0 0,-1 0 0 0 0,0 0 1 0 0,0 0-1 0 0,1-1 0 0 0,-1 1 1 0 0,1-1-1 0 0,-1 1 0 0 0,1-1 1 0 0,-1 0-1 0 0,0 0 0 0 0,1 0 1 0 0,-1 0-1 0 0,5-1 1 0 0,3-1 21 0 0,0-1 1 0 0,12-4-1 0 0,-3 1-111 0 0,-11 4-76 0 0,-5 1-1042 0 0,1 0 0 0 0,-1 0 0 0 0,0 0 0 0 0,0-1 0 0 0,4-1-1 0 0,8-9-6987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71 123 3224 0 0,'0'0'11600'0'0,"2"1"-10111"0"0,28 7 1066 0 0,-28-7-2407 0 0,0-1 0 0 0,1 0 0 0 0,-1 1-1 0 0,0-1 1 0 0,1 0 0 0 0,-1 0 0 0 0,0-1 0 0 0,0 1 0 0 0,1 0-1 0 0,-1-1 1 0 0,4-1 0 0 0,-5 2 216 0 0,5-2-186 0 0,1 0-1 0 0,-1 0 1 0 0,0-1 0 0 0,0 0-1 0 0,0 0 1 0 0,0-1 0 0 0,7-4-1 0 0,-3 1-38 0 0,-4 3-113 0 0,0 0-1 0 0,0 0 1 0 0,-1 0 0 0 0,1-1 0 0 0,-1 0-1 0 0,-1 0 1 0 0,1 0 0 0 0,-1 0 0 0 0,7-10-1 0 0,-11 14-21 0 0,1 0 0 0 0,-1 0-1 0 0,1 0 1 0 0,-1 1 0 0 0,0-1-1 0 0,1 0 1 0 0,-1 0 0 0 0,0 0 0 0 0,0 0-1 0 0,1 0 1 0 0,-1 0 0 0 0,0 0-1 0 0,0 1 1 0 0,0-1 0 0 0,0 0-1 0 0,0 0 1 0 0,0 0 0 0 0,0 0 0 0 0,-1 0-1 0 0,1 0 1 0 0,0 0 0 0 0,0 0-1 0 0,-1 1 1 0 0,1-1 0 0 0,-1 0-1 0 0,0-1 1 0 0,0 1 21 0 0,0-1-1 0 0,-1 1 0 0 0,1 0 1 0 0,0 0-1 0 0,-1 0 1 0 0,1 0-1 0 0,-1 1 1 0 0,1-1-1 0 0,-1 0 1 0 0,0 1-1 0 0,1-1 1 0 0,-1 1-1 0 0,-2-1 0 0 0,0 0 57 0 0,0 0 0 0 0,0 1 0 0 0,0 0 0 0 0,0 0 0 0 0,0 0 0 0 0,0 0 0 0 0,0 0 0 0 0,0 1 0 0 0,0 0 0 0 0,0 0 0 0 0,1 0 0 0 0,-6 2 0 0 0,-17 13 253 0 0,9-6-31 0 0,0 1-1 0 0,-17 14 0 0 0,25-17-238 0 0,1 1 0 0 0,0 0 0 0 0,0 0 0 0 0,1 0 0 0 0,0 1 0 0 0,-6 13 0 0 0,8-15-85 0 0,2 0 0 0 0,-1 0-1 0 0,1 0 1 0 0,1 1 0 0 0,-1-1-1 0 0,1 1 1 0 0,1-1 0 0 0,-2 19-1 0 0,3-25 22 0 0,0 0 0 0 0,0 0 0 0 0,0 1 0 0 0,1-1 0 0 0,-1 0 0 0 0,1 0 0 0 0,-1 1 0 0 0,1-1 0 0 0,-1 0 0 0 0,1 0 0 0 0,0 0 0 0 0,0 0-1 0 0,0 0 1 0 0,1 0 0 0 0,-1 0 0 0 0,0 0 0 0 0,3 2 0 0 0,-2-2-14 0 0,0-1 0 0 0,0 1 0 0 0,1-1 0 0 0,-1 0 1 0 0,0 0-1 0 0,1 0 0 0 0,-1 0 0 0 0,1 0 0 0 0,-1-1 0 0 0,1 1 0 0 0,0-1 0 0 0,-1 1 0 0 0,1-1 0 0 0,-1 0 0 0 0,4 0 0 0 0,5-1-221 0 0,0 0-1 0 0,0 0 1 0 0,0-1 0 0 0,20-6-1 0 0,42-20-1726 0 0,-59 22 1679 0 0,-1-1-130 0 0,0 0 0 0 0,0 0 0 0 0,14-12 0 0 0,-12 8 74 0 0,25-13 0 0 0,-26 15 291 0 0,-12 7 187 0 0,0 0 0 0 0,0 1 0 0 0,0-1 0 0 0,0 1 0 0 0,1-1 1 0 0,-1 1-1 0 0,0 0 0 0 0,1 0 0 0 0,-1 0 0 0 0,1 0 0 0 0,-1 1 0 0 0,1-1 0 0 0,2 0 0 0 0,-4 2-72 0 0,0-1 0 0 0,-1 0 1 0 0,1 1-1 0 0,0-1 0 0 0,-1 0 0 0 0,1 1 0 0 0,-1-1 1 0 0,1 1-1 0 0,0-1 0 0 0,-1 1 0 0 0,1-1 0 0 0,-1 1 0 0 0,0-1 1 0 0,1 1-1 0 0,-1 0 0 0 0,1-1 0 0 0,-1 1 0 0 0,0 0 1 0 0,1-1-1 0 0,-1 1 0 0 0,0 0 0 0 0,0-1 0 0 0,0 1 1 0 0,1 0-1 0 0,-1 0 0 0 0,0-1 0 0 0,0 1 0 0 0,0 0 0 0 0,0 0 1 0 0,0-1-1 0 0,0 1 0 0 0,-1 1 0 0 0,1 2 90 0 0,0-1 0 0 0,-1 0 1 0 0,1 1-1 0 0,-1-1 0 0 0,-2 6 0 0 0,-5 8 328 0 0,4-10-313 0 0,0 1-1 0 0,0-1 1 0 0,1 1 0 0 0,0 0-1 0 0,1 0 1 0 0,0 0 0 0 0,-2 13 0 0 0,24-24-28 0 0,-14 0-137 0 0,0 0 0 0 0,-1 0 1 0 0,1-1-1 0 0,-1 0 0 0 0,0 0 1 0 0,0 0-1 0 0,0 0 1 0 0,0-1-1 0 0,-1 0 0 0 0,0 0 1 0 0,5-6-1 0 0,15-18 43 0 0,0 3-50 0 0,12-11 0 0 0,37-20 0 0 0,-37 30 0 0 0,-28 21-60 0 0,1 0 0 0 0,0 1-1 0 0,15-8 1 0 0,-15 7-4625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983 6 13448 0 0,'0'-1'50'0'0,"-1"1"-1"0"0,1-1 1 0 0,0 1 0 0 0,-1 0 0 0 0,1-1 0 0 0,0 1 0 0 0,-1 0 0 0 0,1-1 0 0 0,-1 1 0 0 0,1 0 0 0 0,-1-1 0 0 0,1 1 0 0 0,0 0 0 0 0,-1 0 0 0 0,1 0 0 0 0,-1-1 0 0 0,1 1 0 0 0,-1 0 0 0 0,1 0-1 0 0,-1 0 1 0 0,1 0 0 0 0,-1 0 0 0 0,1 0 0 0 0,-1 0 0 0 0,1 0 0 0 0,-1 0 0 0 0,1 0 0 0 0,-1 0 0 0 0,1 1 0 0 0,-2-1 0 0 0,0 1 167 0 0,1 0-1 0 0,-1 0 1 0 0,0 0-1 0 0,1 0 1 0 0,-1 0 0 0 0,1 1-1 0 0,-1-1 1 0 0,-1 3 0 0 0,-2 2 458 0 0,1 0 1 0 0,0 0 0 0 0,-5 9 0 0 0,-59 145 2365 0 0,-31 14-1554 0 0,12-26-809 0 0,-260 441 602 0 0,193-329-1348 0 0,108-178 56 0 0,-22 45 12 0 0,52-94 0 0 0,-20 66 0 0 0,34-91-189 0 0,0 0-1 0 0,0 0 1 0 0,0 14-1 0 0,1-18-49 0 0,1-1-1 0 0,1 0 1 0 0,-1 0-1 0 0,0 0 0 0 0,1 0 1 0 0,0 0-1 0 0,-1 0 1 0 0,1 0-1 0 0,0 0 1 0 0,1 0-1 0 0,-1 0 0 0 0,0-1 1 0 0,3 4-1 0 0,6 4-7783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5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956 61 9760 0 0,'0'0'882'0'0,"7"-16"1128"0"0,-6 15-1751 0 0,-1 0 0 0 0,1 0 0 0 0,-1-1 0 0 0,0 1 0 0 0,1 0 0 0 0,-1 0 0 0 0,0-1 0 0 0,0 1 0 0 0,0 0 0 0 0,0 0 0 0 0,0-1 0 0 0,0 1 0 0 0,0 0 0 0 0,-1 0 1 0 0,1-1-1 0 0,0 1 0 0 0,-1 0 0 0 0,1 0 0 0 0,-1 0 0 0 0,1-1 0 0 0,-1 1 0 0 0,0 0 0 0 0,1 0 0 0 0,-1 0 0 0 0,-1-1 0 0 0,-1 0-92 0 0,1 1 0 0 0,0-1 0 0 0,0 1 0 0 0,-1 0 0 0 0,1 0 0 0 0,-1 0 0 0 0,1 0 0 0 0,-1 1 0 0 0,1-1 0 0 0,-1 1 0 0 0,-4-1 0 0 0,-8 0 267 0 0,0 1 0 0 0,0 1 0 0 0,1 0 0 0 0,-1 1 0 0 0,-27 6-1 0 0,-68 29 716 0 0,89-29-1045 0 0,-3 3 46 0 0,0 1-1 0 0,0 1 0 0 0,2 1 1 0 0,-1 1-1 0 0,-29 27 0 0 0,46-37-149 0 0,0 0 0 0 0,1 0 0 0 0,-1 1 0 0 0,1 0 0 0 0,0 0 0 0 0,1 1 0 0 0,-8 12 0 0 0,11-16 0 0 0,-1 0 0 0 0,1 0 0 0 0,0 0 0 0 0,0 0 0 0 0,1 0 0 0 0,-1 0 0 0 0,0 0 0 0 0,1 1 0 0 0,0-1 0 0 0,0 0 0 0 0,0 0 0 0 0,0 0 0 0 0,1 1 0 0 0,-1-1 0 0 0,1 0 0 0 0,-1 0 0 0 0,1 0 0 0 0,0 0 0 0 0,1 0 0 0 0,-1 0 0 0 0,3 5 0 0 0,1-1 0 0 0,-1-1 0 0 0,1 0 0 0 0,1 0 0 0 0,-1-1 0 0 0,1 0 0 0 0,0 1 0 0 0,0-2 0 0 0,9 7 0 0 0,9 2 0 0 0,27 12 0 0 0,-11-6 0 0 0,1-1 3 0 0,-31-14-53 0 0,-1-1 0 0 0,0 2 0 0 0,0-1 0 0 0,0 1 1 0 0,-1 0-1 0 0,1 1 0 0 0,10 10 0 0 0,-7-5-123 0 0,-5-4 45 0 0,0 0 0 0 0,10 13 0 0 0,-15-17 114 0 0,0 0 0 0 0,-1-1 0 0 0,1 1 0 0 0,-1 0 0 0 0,0 0 0 0 0,0 0 0 0 0,0 0 0 0 0,0 0 0 0 0,0 0 0 0 0,-1 1-1 0 0,1-1 1 0 0,-1 4 0 0 0,0 1 7 0 0,0-1-1 0 0,-1 0 1 0 0,0 1-1 0 0,0-1 1 0 0,0 0-1 0 0,-1 0 1 0 0,0 0-1 0 0,-1 0 0 0 0,0 0 1 0 0,0-1-1 0 0,0 1 1 0 0,-1-1-1 0 0,0 0 1 0 0,0 0-1 0 0,0 0 1 0 0,-8 7-1 0 0,1 0 8 0 0,0-1 0 0 0,-1 0 0 0 0,-1-1 0 0 0,0-1 0 0 0,-24 16 0 0 0,14-12 26 0 0,0-2-1 0 0,-1-1 0 0 0,0-1 1 0 0,0-1-1 0 0,-46 10 0 0 0,63-17-8 0 0,-55 9 42 0 0,-82 4 1 0 0,124-14-2 0 0,1-2-1 0 0,0 0 1 0 0,-1-1 0 0 0,1 0-1 0 0,0-2 1 0 0,1 0 0 0 0,-1-1-1 0 0,-30-13 1 0 0,44 15 18 0 0,0 1 0 0 0,0-1 0 0 0,0 0 0 0 0,1-1 0 0 0,0 1 0 0 0,-1-1 1 0 0,1 0-1 0 0,0 0 0 0 0,1 0 0 0 0,-1 0 0 0 0,1-1 0 0 0,-5-6 0 0 0,7 8-163 0 0,0 0 0 0 0,-1 1 0 0 0,2-1 0 0 0,-1 0 0 0 0,0 0 0 0 0,0 1-1 0 0,1-1 1 0 0,-1 0 0 0 0,1 0 0 0 0,0 0 0 0 0,0-3 0 0 0,1 3-405 0 0,-1 1 1 0 0,1-1-1 0 0,0 0 1 0 0,-1 1-1 0 0,1-1 0 0 0,0 0 1 0 0,1 1-1 0 0,-1-1 0 0 0,0 1 1 0 0,1 0-1 0 0,-1-1 1 0 0,1 1-1 0 0,2-2 0 0 0,13-9-7567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5:55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321 159 9040 0 0,'0'0'1816'0'0,"2"-1"-876"0"0,2-2-324 0 0,0-1 1 0 0,-1 1-1 0 0,0-1 1 0 0,4-5 0 0 0,5-5 488 0 0,-9 10-884 0 0,0 0 0 0 0,0 0 0 0 0,0 1 0 0 0,-1-2 0 0 0,0 1 0 0 0,1 0 1 0 0,-2 0-1 0 0,1-1 0 0 0,0 1 0 0 0,-1-1 0 0 0,1-7 0 0 0,-1 10-133 0 0,-1 0 0 0 0,0 0 0 0 0,0 0 0 0 0,0-1 0 0 0,0 1 0 0 0,0 0 1 0 0,-1 0-1 0 0,1 0 0 0 0,0 0 0 0 0,-1 0 0 0 0,0 0 0 0 0,1 0 0 0 0,-1 0 0 0 0,0 0 0 0 0,0 1 0 0 0,0-1 0 0 0,0 0 0 0 0,-1 0 0 0 0,1 1 0 0 0,0-1 0 0 0,-1 1 0 0 0,1-1 0 0 0,-1 1 0 0 0,1 0 0 0 0,-1-1 0 0 0,0 1 0 0 0,1 0 0 0 0,-4-1 0 0 0,-1 0 82 0 0,0 0 0 0 0,1 0 1 0 0,-1 0-1 0 0,0 1 0 0 0,0 0 0 0 0,-1 1 0 0 0,1-1 1 0 0,0 1-1 0 0,0 0 0 0 0,0 1 0 0 0,-12 1 0 0 0,-6 4 379 0 0,-38 13-1 0 0,34-10-307 0 0,15-5-148 0 0,1 0-1 0 0,-1 1 1 0 0,1 1 0 0 0,0 0-1 0 0,-16 11 1 0 0,23-13-28 0 0,1-1 0 0 0,-1 1 0 0 0,1 0 0 0 0,0 1 0 0 0,0-1 0 0 0,0 1 0 0 0,0 0 0 0 0,1 0 0 0 0,0 0 0 0 0,0 0 0 0 0,0 1 0 0 0,1-1 0 0 0,0 1 0 0 0,-3 9 0 0 0,3-5-45 0 0,-8 39 5 0 0,10-44-25 0 0,-1 0-1 0 0,1 0 1 0 0,1-1 0 0 0,-1 1-1 0 0,1 0 1 0 0,-1-1 0 0 0,1 1 0 0 0,3 7-1 0 0,0-1 1 0 0,-4-8 0 0 0,1-1 0 0 0,-1 0 0 0 0,1 1 0 0 0,0-1 0 0 0,0 0 0 0 0,0 0 0 0 0,1 0 0 0 0,-1 0 0 0 0,0 0 0 0 0,1 0 0 0 0,-1 0 0 0 0,1 0 0 0 0,0 0 0 0 0,-1 0 0 0 0,4 2 0 0 0,2-1-6 0 0,-1 1 1 0 0,1-1-1 0 0,-1 0 0 0 0,1 0 0 0 0,0-1 0 0 0,0 0 1 0 0,0 0-1 0 0,0-1 0 0 0,0 0 0 0 0,10 0 1 0 0,-5-1-366 0 0,0 0 0 0 0,-1-1 0 0 0,1-1 1 0 0,0 0-1 0 0,19-7 0 0 0,4-2-933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4.1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202 329 17303 0 0,'-5'1'1572'0'0,"-1"3"-1482"0"0,0 0-1 0 0,0 0 0 0 0,-8 8 0 0 0,-2 1 486 0 0,2-2 395 0 0,0 2 0 0 0,1 0 0 0 0,-19 25 0 0 0,9-12-265 0 0,-9 13-355 0 0,29-35-363 0 0,0 0-1 0 0,1 0 1 0 0,0 0 0 0 0,0 1-1 0 0,0-1 1 0 0,0 1 0 0 0,1-1-1 0 0,-2 7 1 0 0,3-11-197 0 0,0 0 125 0 0,0 0 1 0 0,0 0-1 0 0,0 1 1 0 0,0-1-1 0 0,0 0 1 0 0,0 0 0 0 0,0 0-1 0 0,0 1 1 0 0,0-1-1 0 0,0 0 1 0 0,0 0-1 0 0,0 1 1 0 0,0-1 0 0 0,0 0-1 0 0,0 0 1 0 0,0 0-1 0 0,0 1 1 0 0,0-1 0 0 0,0 0-1 0 0,0 0 1 0 0,0 1-1 0 0,0-1 1 0 0,0 0-1 0 0,1 0 1 0 0,-1 0 0 0 0,0 1-1 0 0,0-1 1 0 0,0 0-1 0 0,0 0 1 0 0,0 0-1 0 0,1 0 1 0 0,7 0-1035 0 0</inkml:trace>
  <inkml:trace contextRef="#ctx0" brushRef="#br0" timeOffset="1">403 0 17015 0 0,'-7'3'376'0'0,"-7"1"72"0"0,0 1 24 0 0,-1-1 8 0 0,-2 2-384 0 0,-1-1-96 0 0,8 2 0 0 0,-1-3 0 0 0,15 2 0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375 416 3224 0 0,'2'0'8780'0'0,"5"0"-8155"0"0,0-1 1 0 0,0 1-1 0 0,0-2 1 0 0,0 1 0 0 0,0-1-1 0 0,-1 0 1 0 0,1-1-1 0 0,0 0 1 0 0,7-4-1 0 0,127-72 2651 0 0,-116 63-2954 0 0,8-4 48 0 0,-2-1 1 0 0,34-29-1 0 0,-56 42-320 0 0,0-1 0 0 0,-1 0 0 0 0,1-1-1 0 0,-2 0 1 0 0,1 0 0 0 0,-2-1 0 0 0,1 0 0 0 0,-1 0 0 0 0,-1 0 0 0 0,6-19 0 0 0,-9 26-39 0 0,-1 0 0 0 0,-1-1 0 0 0,1 1 1 0 0,0 0-1 0 0,-1-1 0 0 0,0 1 0 0 0,0 0 0 0 0,0-1 1 0 0,-2-4-1 0 0,2 7-9 0 0,0 1 0 0 0,0-1 1 0 0,-1 1-1 0 0,1-1 0 0 0,-1 1 1 0 0,0 0-1 0 0,1-1 0 0 0,-1 1 1 0 0,0 0-1 0 0,0-1 0 0 0,0 1 0 0 0,0 0 1 0 0,0 0-1 0 0,0 0 0 0 0,0 0 1 0 0,0 0-1 0 0,0 0 0 0 0,0 0 1 0 0,-1 0-1 0 0,1 0 0 0 0,0 0 1 0 0,-1 1-1 0 0,1-1 0 0 0,0 1 0 0 0,-1-1 1 0 0,1 1-1 0 0,-1-1 0 0 0,1 1 1 0 0,-3 0-1 0 0,-8-1 15 0 0,1 2 1 0 0,-1-1-1 0 0,0 2 1 0 0,0-1-1 0 0,1 2 1 0 0,-1-1-1 0 0,1 2 1 0 0,-1-1-1 0 0,1 2 1 0 0,1-1-1 0 0,-1 1 1 0 0,-18 12-1 0 0,0 3 60 0 0,1 2-1 0 0,0 0 1 0 0,-25 28-1 0 0,-153 174 48 0 0,128-135-120 0 0,64-74-4 0 0,1 1 0 0 0,1 0 0 0 0,1 1 0 0 0,0 1 0 0 0,1-1 0 0 0,-8 23 0 0 0,6-15-1 0 0,-19 28 0 0 0,16-29 29 0 0,-14 32 0 0 0,22-41-22 0 0,1-1 8 0 0,0 0 0 0 0,1 0-1 0 0,0 1 1 0 0,-5 26-1 0 0,10-37-13 0 0,0-1 0 0 0,0 0 0 0 0,0 0 0 0 0,1 1 0 0 0,-1-1 0 0 0,1 0 0 0 0,0 0 0 0 0,0 1 0 0 0,0-1 0 0 0,0 0 0 0 0,0 0 0 0 0,1 0 0 0 0,-1 0 0 0 0,1-1 0 0 0,3 5 0 0 0,-3-6 0 0 0,-1 0 0 0 0,0 0 0 0 0,0 0 0 0 0,1-1 0 0 0,-1 1 0 0 0,0 0 0 0 0,1-1 0 0 0,-1 0 0 0 0,1 1 0 0 0,-1-1 0 0 0,1 0 0 0 0,-1 1 0 0 0,1-1 0 0 0,-1 0 0 0 0,1 0 0 0 0,-1 0 0 0 0,1-1 0 0 0,-1 1 0 0 0,1 0 0 0 0,-1 0 0 0 0,1-1 0 0 0,1 0 0 0 0,3-1 0 0 0,1 0 0 0 0,-1 0 0 0 0,11-6 0 0 0,17-9 0 0 0,-18 9 0 0 0,26-17 0 0 0,14-4 0 0 0,-55 28-1 0 0,0 0 1 0 0,-1 1-1 0 0,1-1 1 0 0,-1 1-1 0 0,0 0 1 0 0,1-1 0 0 0,0 1-1 0 0,-1-1 1 0 0,1 1-1 0 0,-1 0 1 0 0,1 0 0 0 0,-1-1-1 0 0,1 1 1 0 0,-1 0-1 0 0,1 0 1 0 0,0 0-1 0 0,-1 0 1 0 0,1 0 0 0 0,-1 0-1 0 0,1 0 1 0 0,0 0-1 0 0,-1 0 1 0 0,1 0-1 0 0,0 0 1 0 0,-1 0 0 0 0,1 0-1 0 0,-1 0 1 0 0,1 0-1 0 0,0 1 1 0 0,0-1-4 0 0,0 0-1 0 0,0 0 1 0 0,-1 0-1 0 0,1 0 1 0 0,0 1 0 0 0,0-1-1 0 0,-1 0 1 0 0,1 0-1 0 0,0 1 1 0 0,0-1 0 0 0,-1 0-1 0 0,1 1 1 0 0,0-1-1 0 0,-1 1 1 0 0,2 0 0 0 0,-1 5 4 0 0,-1-5-9 0 0,2 10 10 0 0,0 0 0 0 0,0 0-1 0 0,-1 0 1 0 0,-1 18 0 0 0,0-21-1 0 0,-4 24 0 0 0,3-28 0 0 0,1 1 0 0 0,-1-1 0 0 0,0 0 0 0 0,1 0 0 0 0,0 1 0 0 0,0-1 0 0 0,0 0 0 0 0,1 0 0 0 0,-1 0 0 0 0,1 1 0 0 0,0-1 0 0 0,3 7 0 0 0,-4-10 0 0 0,1 3 0 0 0,12 0 0 0 0,-9-4-38 0 0,-1 1 0 0 0,1-1 1 0 0,0-1-1 0 0,-1 1 0 0 0,1 0 0 0 0,-1-1 0 0 0,1 0 0 0 0,-1 0 0 0 0,1 0 0 0 0,-1 0 0 0 0,5-2 0 0 0,2-3-446 0 0,-1 1-1 0 0,12-10 0 0 0,2-1-866 0 0,-3 1-3959 0 0,-2 0-1527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1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0 10912 0 0,'0'0'5826'0'0,"-5"6"-4169"0"0,2-5-1378 0 0,1 1 0 0 0,0 0 0 0 0,0-1 0 0 0,0 1 0 0 0,0 0 0 0 0,0 0 0 0 0,0 0 0 0 0,0 1 0 0 0,1-1-1 0 0,-3 5 1 0 0,-1 0 14 0 0,0 1-1 0 0,-1-1 0 0 0,-8 9 0 0 0,-9 12 461 0 0,19-21-672 0 0,0-1 1 0 0,1 1-1 0 0,0 0 1 0 0,0 0-1 0 0,0 0 1 0 0,1 0-1 0 0,0 0 1 0 0,1 1-1 0 0,0-1 1 0 0,0 1 0 0 0,0-1-1 0 0,1 14 1 0 0,0-20-80 0 0,0 1 0 0 0,1-1 1 0 0,-1 0-1 0 0,0 1 0 0 0,0-1 1 0 0,1 0-1 0 0,-1 0 0 0 0,1 1 1 0 0,-1-1-1 0 0,1 0 0 0 0,0 0 1 0 0,-1 0-1 0 0,1 1 0 0 0,0-1 1 0 0,0 0-1 0 0,0 0 0 0 0,0 0 1 0 0,0 0-1 0 0,0-1 0 0 0,0 1 1 0 0,0 0-1 0 0,0 0 0 0 0,0-1 1 0 0,1 1-1 0 0,-1 0 0 0 0,0-1 1 0 0,0 1-1 0 0,1-1 0 0 0,-1 0 1 0 0,0 1-1 0 0,3-1 0 0 0,0 1 7 0 0,-1-1 0 0 0,1 1 0 0 0,0-1 1 0 0,0 0-1 0 0,0 0 0 0 0,0-1 0 0 0,0 1 0 0 0,-1-1 0 0 0,8-2 0 0 0,-2-1 27 0 0,0 0 1 0 0,13-9-1 0 0,-1 1-12 0 0,9-7-24 0 0,-1-1 0 0 0,0-1 0 0 0,48-47 0 0 0,-38 25-184 0 0,-50 60 184 0 0,1 0 0 0 0,-11 27 0 0 0,13-25 0 0 0,-8 35 0 0 0,15-51 0 0 0,1 0 0 0 0,-1 0 0 0 0,1 1 0 0 0,0-1 0 0 0,0 0 0 0 0,0 0 0 0 0,0 0 0 0 0,0 1 0 0 0,1-1 0 0 0,0 0 0 0 0,-1 0 0 0 0,1 0 0 0 0,0 0 0 0 0,1 0 0 0 0,-1 0 0 0 0,0 0 0 0 0,1 0 0 0 0,3 5 0 0 0,-4-8 0 0 0,0 1 0 0 0,0 0 0 0 0,-1 0 0 0 0,1 0 0 0 0,0-1 0 0 0,0 1 0 0 0,0-1 0 0 0,0 1 0 0 0,0-1 0 0 0,0 1 0 0 0,0-1 0 0 0,0 1 0 0 0,0-1 0 0 0,0 0 0 0 0,0 1 0 0 0,0-1 0 0 0,0 0 0 0 0,0 0 0 0 0,0 0 0 0 0,1 0 0 0 0,-1 0 0 0 0,0 0 0 0 0,0 0 0 0 0,0 0 0 0 0,0-1 0 0 0,0 1 0 0 0,0 0 0 0 0,0-1 0 0 0,0 1 0 0 0,0 0 0 0 0,0-1 0 0 0,0 1 0 0 0,0-1 0 0 0,0 0 0 0 0,0 1 0 0 0,0-1 0 0 0,-1 0 0 0 0,2 0 0 0 0,1-1 0 0 0,9-7 30 0 0,-1-1 0 0 0,0 0 1 0 0,15-18-1 0 0,6-5-12 0 0,-24 25-4 0 0,-1 0 0 0 0,-1-1 0 0 0,6-9 0 0 0,15-18-17 0 0,-14 17-37 0 0,-12 16-107 0 0,1 1-1 0 0,-1-1 1 0 0,1 0-1 0 0,0 1 1 0 0,0-1-1 0 0,0 1 1 0 0,0-1-1 0 0,1 1 1 0 0,-1 0-1 0 0,5-4 1 0 0,-6 6-12 0 0,0 0 1 0 0,-1-1 0 0 0,1 1 0 0 0,0 0 0 0 0,-1-1 0 0 0,1 1 0 0 0,-1-1 0 0 0,1 1-1 0 0,-1-1 1 0 0,1 0 0 0 0,-1 1 0 0 0,1-1 0 0 0,-1 0 0 0 0,1 0 0 0 0,1-3-576 0 0,4 1-866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9672 0 0,'0'0'748'0'0,"-18"6"2697"0"0,8 0-2261 0 0,0-1 0 0 0,1 2 0 0 0,-1-1-1 0 0,-8 9 1 0 0,-9 7-79 0 0,21-17-830 0 0,-1 1 0 0 0,1 0 0 0 0,-7 9 0 0 0,-8 8 150 0 0,17-19-384 0 0,1-1-1 0 0,-1 1 1 0 0,1-1 0 0 0,0 1 0 0 0,0 0-1 0 0,1 0 1 0 0,-1 0 0 0 0,1 1 0 0 0,0-1-1 0 0,0 0 1 0 0,0 1 0 0 0,1 0 0 0 0,0-1-1 0 0,-1 1 1 0 0,1 6 0 0 0,1-11-45 0 0,0 1 0 0 0,0-1-1 0 0,0 0 1 0 0,0 1 0 0 0,0-1 0 0 0,0 0 0 0 0,0 0 0 0 0,1 1 0 0 0,-1-1-1 0 0,0 0 1 0 0,0 0 0 0 0,0 1 0 0 0,0-1 0 0 0,1 0 0 0 0,-1 0-1 0 0,0 1 1 0 0,0-1 0 0 0,1 0 0 0 0,-1 0 0 0 0,0 0 0 0 0,0 0 0 0 0,1 0-1 0 0,-1 1 1 0 0,0-1 0 0 0,0 0 0 0 0,1 0 0 0 0,-1 0 0 0 0,0 0-1 0 0,1 0 1 0 0,-1 0 0 0 0,0 0 0 0 0,0 0 0 0 0,1 0 0 0 0,-1 0 0 0 0,0 0-1 0 0,1 0 1 0 0,-1 0 0 0 0,0 0 0 0 0,0 0 0 0 0,1 0 0 0 0,-1 0-1 0 0,0 0 1 0 0,1-1 0 0 0,-1 1 0 0 0,0 0 0 0 0,1 0 0 0 0,-1 0-70 0 0,16-6-1389 0 0,-1 1-480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1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5528 0 0,'-11'4'488'0'0,"7"3"-392"0"0,2-5-96 0 0,-2 1 0 0 0,-4 8 928 0 0,5-6 160 0 0,3 1 32 0 0,-4 1 0 0 0,4 2-880 0 0,-4 0-176 0 0,-2 8-64 0 0,6-1 0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2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7368 0 0,'0'0'666'0'0,"-7"5"1548"0"0,-22 18 5609 0 0,-10 22-5034 0 0,33-39-2283 0 0,2-2-375 0 0,0 1 0 0 0,0 0 0 0 0,1 0 0 0 0,0 0 0 0 0,-1 0 0 0 0,2 1 0 0 0,-1-1 0 0 0,0 1 0 0 0,1-1 0 0 0,0 1-1 0 0,1 0 1 0 0,-1 0 0 0 0,0 9 0 0 0,2-15-35 0 0,15 7 107 0 0,-11-7-195 0 0,1 0 1 0 0,-1 0-1 0 0,1 0 1 0 0,-1-1-1 0 0,1 0 1 0 0,-1 0-1 0 0,1 0 0 0 0,-1 0 1 0 0,0 0-1 0 0,5-3 1 0 0,9-4-102 0 0,17-11 0 0 0,-1 0-201 0 0,17-8 18 0 0,-30 15 0 0 0,27-11 0 0 0,-36 21 276 0 0,-12 2 2 0 0,0 0 0 0 0,0 0 1 0 0,0 0-1 0 0,1 1 0 0 0,-1-1 0 0 0,0 0 0 0 0,0 0 0 0 0,0 0 0 0 0,0 0 0 0 0,1 0 0 0 0,-1 0 0 0 0,0 0 0 0 0,0 1 1 0 0,0-1-1 0 0,0 0 0 0 0,0 0 0 0 0,0 0 0 0 0,0 0 0 0 0,1 0 0 0 0,-1 1 0 0 0,0-1 0 0 0,0 0 0 0 0,0 0 0 0 0,0 0 0 0 0,0 1 1 0 0,0-1-1 0 0,0 0 0 0 0,0 0 0 0 0,0 1 0 0 0,-4 11 76 0 0,4-12-84 0 0,-13 24 299 0 0,9-18-171 0 0,0 1-1 0 0,1-1 1 0 0,0 1 0 0 0,0-1 0 0 0,0 1-1 0 0,1 0 1 0 0,0 0 0 0 0,0 0 0 0 0,1 0-1 0 0,-1 9 1 0 0,2-15-121 0 0,0 0 0 0 0,0 1 1 0 0,1-1-1 0 0,-1 0 0 0 0,0 0 1 0 0,0 0-1 0 0,1 0 0 0 0,-1 0 0 0 0,1 0 1 0 0,-1 0-1 0 0,1 0 0 0 0,-1-1 1 0 0,1 1-1 0 0,-1 0 0 0 0,1 0 0 0 0,0 0 1 0 0,0 0-1 0 0,-1-1 0 0 0,1 1 0 0 0,0 0 1 0 0,0-1-1 0 0,0 1 0 0 0,0-1 1 0 0,0 1-1 0 0,0-1 0 0 0,0 1 0 0 0,0-1 1 0 0,0 1-1 0 0,0-1 0 0 0,0 0 1 0 0,0 0-1 0 0,0 0 0 0 0,0 1 0 0 0,0-1 1 0 0,0 0-1 0 0,0 0 0 0 0,0-1 0 0 0,0 1 1 0 0,0 0-1 0 0,2-1 0 0 0,0 1 0 0 0,6 0-764 0 0,0-1 0 0 0,0-1 0 0 0,-1 0 0 0 0,16-5 0 0 0,-21 7 445 0 0,20-8-7020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2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615 172 5984 0 0,'-4'4'445'0'0,"0"1"-1"0"0,0 0 1 0 0,-5 9 0 0 0,-6 17 8206 0 0,14-31-8440 0 0,1 1-1 0 0,0 0 1 0 0,0-1-1 0 0,0 1 1 0 0,-1 0-1 0 0,1-1 1 0 0,0 1 0 0 0,0 0-1 0 0,0-1 1 0 0,0 1-1 0 0,0 0 1 0 0,0-1-1 0 0,0 1 1 0 0,0 0-1 0 0,1 0 1 0 0,-1-1-1 0 0,0 1 1 0 0,0-1-1 0 0,0 1 1 0 0,1 1 0 0 0,0-1-110 0 0,0 0 1 0 0,0 0-1 0 0,0 0 0 0 0,-1 0 1 0 0,1-1-1 0 0,0 1 1 0 0,0 0-1 0 0,0 0 1 0 0,1-1-1 0 0,1 2 1 0 0,0-1-51 0 0,1 1-1 0 0,-1-1 1 0 0,1 0 0 0 0,0-1 0 0 0,-1 1 0 0 0,8 0-1 0 0,-4-1-3 0 0,-1-1 0 0 0,1 0 0 0 0,-1 0 0 0 0,0-1 0 0 0,0 0 0 0 0,10-3-1 0 0,37-21 49 0 0,-27 13-44 0 0,-13 5-45 0 0,-1 0 0 0 0,-1 0 1 0 0,0-1-1 0 0,0-1 1 0 0,0 1-1 0 0,-2-2 0 0 0,1 0 1 0 0,-1 0-1 0 0,14-23 1 0 0,-21 30 5 0 0,0 0 0 0 0,0-1 0 0 0,0 1 0 0 0,-1 0 0 0 0,1-1 0 0 0,-1 0 0 0 0,0 1 0 0 0,-1-1 0 0 0,1-8 0 0 0,-1 11-7 0 0,0 1 0 0 0,0-1 0 0 0,0 1 0 0 0,0-1 0 0 0,0 1 0 0 0,0-1 0 0 0,-1 1 0 0 0,1-1 0 0 0,-1 1 1 0 0,1-1-1 0 0,-1 1 0 0 0,1-1 0 0 0,-1 1 0 0 0,0 0 0 0 0,0 0 0 0 0,0-1 0 0 0,0 1 0 0 0,1 0 0 0 0,-2 0 0 0 0,1 0 0 0 0,0 0 0 0 0,0 0 0 0 0,0 0 0 0 0,0 0 0 0 0,-1 0 0 0 0,1 0 0 0 0,0 1 0 0 0,-1-1 0 0 0,1 1 0 0 0,0-1 0 0 0,-4 0 0 0 0,-2 0 79 0 0,0 1-1 0 0,0 0 1 0 0,0 0 0 0 0,0 1 0 0 0,0-1-1 0 0,0 2 1 0 0,1-1 0 0 0,-1 1-1 0 0,0 0 1 0 0,-6 3 0 0 0,-8 3 64 0 0,-34 22 0 0 0,34-18-93 0 0,0 1 0 0 0,1 1 0 0 0,-35 33 0 0 0,47-39-40 0 0,1-1 0 0 0,1 1 0 0 0,-1 0 0 0 0,1 1 0 0 0,1 0 0 0 0,0 0 0 0 0,0 0 0 0 0,0 0 0 0 0,1 1 0 0 0,1 0 0 0 0,-5 20 0 0 0,7-27-22 0 0,1-1 0 0 0,0 1 0 0 0,-1 0 0 0 0,1 0 0 0 0,0 0 1 0 0,1 0-1 0 0,-1 0 0 0 0,1 0 0 0 0,-1-1 0 0 0,1 1 0 0 0,0 0 0 0 0,0 0 0 0 0,1 2 0 0 0,-1-3-14 0 0,0 0-1 0 0,1 0 1 0 0,-1-1 0 0 0,0 1 0 0 0,1 0-1 0 0,-1-1 1 0 0,1 0 0 0 0,-1 1 0 0 0,1-1-1 0 0,0 0 1 0 0,-1 0 0 0 0,1 0-1 0 0,0 0 1 0 0,0 0 0 0 0,0 0 0 0 0,0 0-1 0 0,0-1 1 0 0,0 1 0 0 0,4 0 0 0 0,4 0-602 0 0,0 0 1 0 0,1-1 0 0 0,-1-1-1 0 0,1 1 1 0 0,-1-2 0 0 0,20-4 0 0 0,-2-2-1543 0 0,35-14 1 0 0,-24 3 79 0 0,0-1 0 0 0,54-38 0 0 0,-81 47 3004 0 0,-12 7 508 0 0,-8 6 455 0 0,-5 4-816 0 0,0 1 0 0 0,0 1 0 0 0,1 0 0 0 0,-23 19 0 0 0,18-13-419 0 0,-20 17 185 0 0,2 2 0 0 0,1 1 0 0 0,-37 49 0 0 0,31-27-281 0 0,-36 70 1 0 0,32-51-355 0 0,-33 58-18 0 0,-62 149-1 0 0,127-255-177 0 0,-61 148-26 0 0,5-24-815 0 0,66-147 872 0 0,0-1-1 0 0,0 0 0 0 0,0 0 1 0 0,0 0-1 0 0,-1 0 0 0 0,1 0 1 0 0,-1-1-1 0 0,0 1 1 0 0,-3 2-1 0 0,5-5-20 0 0,0 1 0 0 0,0-1-1 0 0,1 1 1 0 0,-1-1 0 0 0,0 0 0 0 0,0 1-1 0 0,0-1 1 0 0,0 0 0 0 0,0 0 0 0 0,1 0 0 0 0,-1 0-1 0 0,0 1 1 0 0,0-1 0 0 0,0 0 0 0 0,0-1-1 0 0,0 1 1 0 0,0 0 0 0 0,0 0 0 0 0,0 0 0 0 0,1 0-1 0 0,-1-1 1 0 0,0 1 0 0 0,0 0 0 0 0,0-1 0 0 0,1 1-1 0 0,-1-1 1 0 0,0 1 0 0 0,0-1 0 0 0,1 1-1 0 0,-1-1 1 0 0,0 1 0 0 0,1-1 0 0 0,-1 0 0 0 0,0 1-1 0 0,1-1 1 0 0,-1 0 0 0 0,1 0 0 0 0,0 1-1 0 0,-1-1 1 0 0,1 0 0 0 0,-1 0 0 0 0,1-1 0 0 0,-9-20 171 0 0,1 1 1 0 0,1-1 0 0 0,1-1 0 0 0,2 1 0 0 0,-4-29 0 0 0,4 16 38 0 0,1 0 1 0 0,1 0-1 0 0,7-70 0 0 0,-1 81-176 0 0,0 1 0 0 0,1-1 1 0 0,2 1-1 0 0,0 0 0 0 0,2 0 0 0 0,0 1 0 0 0,1 0 0 0 0,2 1 0 0 0,0 0 1 0 0,1 0-1 0 0,1 2 0 0 0,1 0 0 0 0,34-34 0 0 0,-12 22-17 0 0,1 1 0 0 0,70-39 0 0 0,-12 8-112 0 0,-15 7-1716 0 0,-38 26-176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3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18 4144 0 0,'0'0'191'0'0,"12"-18"15751"0"0,-13 24-15237 0 0,-16 22 288 0 0,3 2-247 0 0,9-20-519 0 0,0 0 1 0 0,-3 12-1 0 0,3-10-36 0 0,4-10-131 0 0,0 1 1 0 0,0 0 0 0 0,1-1 0 0 0,-1 1 0 0 0,0-1 0 0 0,1 1 0 0 0,0 0 0 0 0,0 3 0 0 0,0-6-54 0 0,-1 1 0 0 0,1-1 0 0 0,0 0 0 0 0,0 1 0 0 0,0-1 0 0 0,0 0 0 0 0,1 0 0 0 0,-1 1 0 0 0,0-1 0 0 0,0 0 0 0 0,0 0 0 0 0,0 1 0 0 0,0-1 0 0 0,0 0 0 0 0,0 0 0 0 0,0 1 0 0 0,1-1 0 0 0,-1 0 0 0 0,0 0 0 0 0,0 1 0 0 0,0-1 0 0 0,0 0 0 0 0,1 0 0 0 0,-1 0 1 0 0,0 0-1 0 0,1 1 0 0 0,8 0 75 0 0,-8-1-94 0 0,8-1 30 0 0,1 0 0 0 0,-1 0 0 0 0,1-1 0 0 0,-1 0 1 0 0,0 0-1 0 0,11-5 0 0 0,54-27-48 0 0,-37 16-34 0 0,108-48-196 0 0,-134 63 260 0 0,-11 3 0 0 0,0 0 0 0 0,1 0 0 0 0,-1 0 0 0 0,1-1 0 0 0,-1 1 0 0 0,0 0 0 0 0,1 0 0 0 0,-1 0 0 0 0,0 0 0 0 0,1 0 0 0 0,-1 0 0 0 0,1 0 0 0 0,-1 0 0 0 0,0 0 0 0 0,1 0 0 0 0,-1 0 0 0 0,1 1 0 0 0,-1-1 0 0 0,0 0 0 0 0,1 0 0 0 0,-1 0 0 0 0,0 0 0 0 0,1 0 0 0 0,-1 1 0 0 0,0-1 0 0 0,1 0 0 0 0,-1 0 0 0 0,0 1 0 0 0,1-1 0 0 0,-2 4 0 0 0,-1 1 10 0 0,-1 0 0 0 0,1 0 0 0 0,-1 0-1 0 0,1 0 1 0 0,-2-1 0 0 0,1 1 0 0 0,-6 5-1 0 0,-9 15 39 0 0,13-17-19 0 0,0 1 1 0 0,1 0 0 0 0,0 0 0 0 0,1 0-1 0 0,-3 12 1 0 0,7-14-30 0 0,9-3 0 0 0,-4-4 0 0 0,0 0 0 0 0,0 0 0 0 0,0-1 0 0 0,0 0 0 0 0,0 0 0 0 0,0-1 0 0 0,0 1 0 0 0,0-1 0 0 0,8-5 0 0 0,9-4 0 0 0,21-15 0 0 0,-15 8 0 0 0,-17 11-24 0 0,-1 1-125 0 0,-1 0 1 0 0,18-6 0 0 0,-18 10 129 0 0,-10 2 19 0 0,1 1 0 0 0,0-1 0 0 0,-1 0 0 0 0,1 0 0 0 0,-1 0 0 0 0,1 1 0 0 0,-1-1 0 0 0,1 0 0 0 0,-1 1 0 0 0,1-1 0 0 0,-1 0 0 0 0,1 1 0 0 0,-1-1-1 0 0,1 1 1 0 0,-1-1 0 0 0,0 1 0 0 0,1-1 0 0 0,-1 1 0 0 0,0-1 0 0 0,1 1 0 0 0,-1-1 0 0 0,0 1 0 0 0,0 0 0 0 0,1-1 0 0 0,-1 1 0 0 0,0 0 0 0 0,1 19 9 0 0,-1-18-4 0 0,-1 0 0 0 0,1 0 1 0 0,0 0-1 0 0,0 0 0 0 0,0 0 0 0 0,1 0 0 0 0,-1 0 0 0 0,0 0 0 0 0,1 0 0 0 0,1 3 0 0 0,-1-3-11 0 0,0 0 0 0 0,1 0-1 0 0,-1-1 1 0 0,1 1 0 0 0,-1 0-1 0 0,1-1 1 0 0,0 1 0 0 0,0-1-1 0 0,0 0 1 0 0,0 0 0 0 0,0 0 0 0 0,0 0-1 0 0,0 0 1 0 0,3 1 0 0 0,8-1-84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3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493 293 9648 0 0,'0'0'438'0'0,"12"-7"164"0"0,-10 6-212 0 0,0 0 0 0 0,0-1 0 0 0,1 1 0 0 0,-1 1 0 0 0,0-1 0 0 0,0 0 0 0 0,1 0 0 0 0,-1 1 1 0 0,0 0-1 0 0,1-1 0 0 0,3 1 2285 0 0,11 3-1042 0 0,-11-2-1466 0 0,-1-1-1 0 0,1 0 0 0 0,-1 0 0 0 0,0-1 0 0 0,1 0 1 0 0,-1 0-1 0 0,1 0 0 0 0,-1 0 0 0 0,0-1 0 0 0,0 0 1 0 0,0 0-1 0 0,0 0 0 0 0,0-1 0 0 0,8-5 0 0 0,4-4-184 0 0,-1 0 0 0 0,23-23 0 0 0,-32 28 66 0 0,0 0 0 0 0,9-12-1 0 0,-14 17-33 0 0,0-1 0 0 0,-1 0 0 0 0,1-1 0 0 0,0 1 0 0 0,-1 0 0 0 0,0 0 0 0 0,0-1 0 0 0,0 1 0 0 0,0 0 0 0 0,0-6 0 0 0,0-1-15 0 0,0 0 0 0 0,-1 1 0 0 0,-1-1 0 0 0,0 0 0 0 0,-2-13 0 0 0,2 20 5 0 0,1 1 0 0 0,-1-1 1 0 0,0 1-1 0 0,0-1 0 0 0,0 1 1 0 0,0-1-1 0 0,-1 1 0 0 0,1-1 0 0 0,-1 1 1 0 0,1 0-1 0 0,-1 0 0 0 0,0 0 0 0 0,0 0 1 0 0,0 0-1 0 0,0 0 0 0 0,0 0 0 0 0,0 1 1 0 0,0-1-1 0 0,-1 1 0 0 0,1 0 1 0 0,-1-1-1 0 0,1 1 0 0 0,-6-1 0 0 0,2 0 7 0 0,-1 2 0 0 0,0-1 0 0 0,0 1 0 0 0,0 0 0 0 0,0 0 0 0 0,0 0 0 0 0,0 1 0 0 0,0 1-1 0 0,0-1 1 0 0,1 1 0 0 0,-8 3 0 0 0,-8 3 68 0 0,-39 22-1 0 0,50-24 10 0 0,0 1-1 0 0,1 0 0 0 0,0 1 1 0 0,0 0-1 0 0,-16 17 0 0 0,20-19-42 0 0,1 1 1 0 0,0 0-1 0 0,0 0 0 0 0,1 1 0 0 0,-1-1 0 0 0,2 1 1 0 0,-1 0-1 0 0,1 0 0 0 0,-3 12 0 0 0,6-18-45 0 0,-1 0 0 0 0,1 0 0 0 0,0 1 0 0 0,0-1 0 0 0,0 0 0 0 0,0 0 0 0 0,0 0 0 0 0,0 0 0 0 0,1 1 0 0 0,-1-1 0 0 0,1 0 0 0 0,-1 0 0 0 0,1 0 0 0 0,0 0 0 0 0,0 0 0 0 0,0 0 0 0 0,0 0 0 0 0,0-1 0 0 0,1 1 0 0 0,-1 0 0 0 0,0 0 0 0 0,1-1 0 0 0,-1 1 0 0 0,1-1 0 0 0,0 1 0 0 0,-1-1 0 0 0,1 0 0 0 0,0 0 0 0 0,2 1 0 0 0,1 1 0 0 0,0 0 0 0 0,1-1 0 0 0,-1 0 0 0 0,1 0 0 0 0,0-1 0 0 0,-1 1 0 0 0,1-1 0 0 0,0 0 0 0 0,9 0 0 0 0,3-3 0 0 0,0 0 0 0 0,0 0 0 0 0,24-8 0 0 0,-36 9 0 0 0,9-4-34 0 0,0-1 0 0 0,0 0-1 0 0,22-12 1 0 0,-3 0-29 0 0,22-12-129 0 0,-56 30 189 0 0,0 1 1 0 0,1-1-1 0 0,-1 0 0 0 0,0 1 0 0 0,0-1 0 0 0,0 0 0 0 0,0 0 0 0 0,0 1 0 0 0,1-1 1 0 0,-1 0-1 0 0,0 1 0 0 0,0-1 0 0 0,0 0 0 0 0,0 1 0 0 0,0-1 0 0 0,0 0 0 0 0,0 1 1 0 0,0-1-1 0 0,0 0 0 0 0,0 1 0 0 0,-1-1 0 0 0,1 0 0 0 0,0 1 0 0 0,0-1 1 0 0,0 1-1 0 0,-4 7-8 0 0,0-1 1 0 0,-1 1-1 0 0,1-1 1 0 0,-11 13 0 0 0,1-2 8 0 0,-53 74 193 0 0,-37 55 625 0 0,75-102-620 0 0,-32 67 1 0 0,-1 24-205 0 0,-63 202 0 0 0,118-311 9 0 0,-19 52 1 0 0,22-70-4 0 0,0 0 0 0 0,0-1 0 0 0,-1 1 0 0 0,0-1-1 0 0,0 0 1 0 0,-10 10 0 0 0,-5 7-49 0 0,14-17 39 0 0,-1-1 0 0 0,1 1 0 0 0,-1-1 0 0 0,-1 0-1 0 0,-7 6 1 0 0,13-12 14 0 0,0-1 0 0 0,0 1 1 0 0,0-1-1 0 0,0 1 0 0 0,0-1 0 0 0,0 0 0 0 0,0 0 0 0 0,0 0 0 0 0,1 0 0 0 0,-1 0 0 0 0,0 0 0 0 0,0 0 1 0 0,0-1-1 0 0,0 1 0 0 0,0-1 0 0 0,0 1 0 0 0,-2-2 0 0 0,-1 0 11 0 0,1 0 1 0 0,-1 0-1 0 0,1 0 0 0 0,0 0 0 0 0,-8-7 1 0 0,6 3 48 0 0,0 0 0 0 0,0-1 0 0 0,1 0 0 0 0,0 0 0 0 0,0 0 0 0 0,1-1 1 0 0,0 0-1 0 0,0 0 0 0 0,-4-13 0 0 0,4 9 72 0 0,0 0-1 0 0,1 0 1 0 0,1-1-1 0 0,0 1 1 0 0,1 0-1 0 0,0-17 1 0 0,3 5 22 0 0,1 1 1 0 0,1-1 0 0 0,1 1 0 0 0,1 0 0 0 0,1 0 0 0 0,1 1 0 0 0,17-35 0 0 0,3 6-28 0 0,66-92 0 0 0,-73 117-117 0 0,2 1 0 0 0,0 1 0 0 0,45-35 0 0 0,-19 17-7 0 0,99-85-1693 0 0,-112 96-24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4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71 11544 0 0,'0'0'1046'0'0,"9"-5"1474"0"0,13-9 2536 0 0,-20 13-4857 0 0,-2 1-176 0 0,0-1 1 0 0,0 1 0 0 0,0-1 0 0 0,0 1 0 0 0,1 0-1 0 0,-1-1 1 0 0,0 1 0 0 0,0-1 0 0 0,0 1-1 0 0,0 0 1 0 0,1-1 0 0 0,-1 1 0 0 0,0-1 0 0 0,1 1-1 0 0,-1 0 1 0 0,0-1 0 0 0,0 1 0 0 0,1 0-1 0 0,0-1 1 0 0,-1 1 27 0 0,1 0-1 0 0,-1-1 0 0 0,0 1 0 0 0,1-1 1 0 0,-1 1-1 0 0,1 0 0 0 0,-1-1 1 0 0,0 1-1 0 0,1-1 0 0 0,-1 1 1 0 0,0-1-1 0 0,0 1 0 0 0,1-1 1 0 0,-1 1-1 0 0,0-1 0 0 0,0 1 0 0 0,0-1 1 0 0,0 0-1 0 0,0 1 0 0 0,0-1 1 0 0,0 0 25 0 0,0-1 1 0 0,0 1 0 0 0,0 0 0 0 0,0 0-1 0 0,0 0 1 0 0,0 0 0 0 0,-1 0 0 0 0,1 0-1 0 0,-1-1 1 0 0,1 1 0 0 0,-1 0-1 0 0,1 0 1 0 0,-1 0 0 0 0,1 0 0 0 0,-1 0-1 0 0,0 1 1 0 0,0-1 0 0 0,1 0 0 0 0,-1 0-1 0 0,-2-1 1 0 0,1 1 17 0 0,0 0 1 0 0,0-1-1 0 0,0 1 0 0 0,-1 1 0 0 0,1-1 1 0 0,0 0-1 0 0,-1 0 0 0 0,1 1 0 0 0,-4-1 1 0 0,-4 1 228 0 0,0 0 0 0 0,0 0 0 0 0,-18 3 0 0 0,19-1-140 0 0,0 0-1 0 0,0 0 1 0 0,1 0-1 0 0,-13 6 1 0 0,18-6-138 0 0,-1 0 0 0 0,0 0 0 0 0,0 0 0 0 0,1 1 0 0 0,0 0 0 0 0,-1-1 0 0 0,1 1 0 0 0,0 0 0 0 0,0 0 0 0 0,0 1 0 0 0,-3 5 0 0 0,5-9-40 0 0,-2 3 0 0 0,4 9-4 0 0,0-9-1 0 0,-1 0 0 0 0,2-1 0 0 0,-1 1 0 0 0,0-1 0 0 0,0 0 0 0 0,1 1 0 0 0,-1-1 0 0 0,1 0 0 0 0,0 0 0 0 0,0 0 0 0 0,0 0 0 0 0,3 3 0 0 0,31 19 0 0 0,-27-18 0 0 0,10 6 0 0 0,22 19 0 0 0,-25-18-4 0 0,-11-9-2 0 0,0 0 0 0 0,0 0 0 0 0,-1 0-1 0 0,1 1 1 0 0,-1-1 0 0 0,0 1 0 0 0,0 0-1 0 0,4 8 1 0 0,-8-13 3 0 0,1 1-1 0 0,-1 0 1 0 0,0-1-1 0 0,0 1 1 0 0,1-1 0 0 0,-1 1-1 0 0,0-1 1 0 0,0 1-1 0 0,0 0 1 0 0,0-1 0 0 0,0 1-1 0 0,0-1 1 0 0,0 1-1 0 0,0 0 1 0 0,0-1-1 0 0,0 1 1 0 0,0 0 0 0 0,0-1-1 0 0,0 1 1 0 0,-1-1-1 0 0,1 1 1 0 0,0-1-1 0 0,0 1 1 0 0,-1 0 0 0 0,1-1-1 0 0,0 1 1 0 0,-1 0-1 0 0,0 0 2 0 0,-1 0 0 0 0,1 0 0 0 0,0 0 0 0 0,0 0 0 0 0,-1-1 1 0 0,1 1-1 0 0,-1 0 0 0 0,1 0 0 0 0,-1-1 0 0 0,-1 1 0 0 0,-6 2 7 0 0,-1-2 1 0 0,-16 2-1 0 0,21-2-12 0 0,-80-1 7 0 0,12 0-12 0 0,52 0-32 0 0,1 0 0 0 0,-31-4 0 0 0,42 2 55 0 0,9 2-31 0 0,0-1 0 0 0,0 1 0 0 0,0 0 0 0 0,0-1 0 0 0,0 1 0 0 0,0 0 0 0 0,0-1 0 0 0,0 1 0 0 0,0-1 0 0 0,0 1 0 0 0,0 0 0 0 0,0-1 1 0 0,1 1-1 0 0,-1 0 0 0 0,0-1 0 0 0,0 1 0 0 0,0 0 0 0 0,1-1 0 0 0,-1 1 0 0 0,0 0 0 0 0,0-1 0 0 0,1 1 0 0 0,-1 0 0 0 0,0 0 0 0 0,1-1 0 0 0,4-3-585 0 0,1 0 1 0 0,0 1-1 0 0,0 0 0 0 0,0 0 0 0 0,10-4 1 0 0,4-1-4094 0 0,12-7-3083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40 219 15952 0 0,'-23'24'1593'0'0,"7"-4"543"0"0,20-16-1319 0 0,-4-3-770 0 0,1-1 0 0 0,-1 1 0 0 0,1 0 0 0 0,-1-1 0 0 0,1 1-1 0 0,-1-1 1 0 0,1 1 0 0 0,0-1 0 0 0,-1 0 0 0 0,1 1 0 0 0,0-1 0 0 0,-1 0 0 0 0,1 1 0 0 0,0-1-1 0 0,-1 0 1 0 0,1 0 0 0 0,0 1 0 0 0,0-1 0 0 0,0 0 0 0 0,-1 0 0 0 0,1 0 0 0 0,0 0-1 0 0,1 0 1 0 0,3-1 24 0 0,1 0 0 0 0,-1 0 0 0 0,1 0 0 0 0,-1 0-1 0 0,0-1 1 0 0,1 0 0 0 0,-1 0 0 0 0,0-1 0 0 0,7-4 0 0 0,3 0-12 0 0,5-4-13 0 0,0-1 0 0 0,0-1 0 0 0,-1 0 0 0 0,34-32 0 0 0,-48 40-35 0 0,-1-1 0 0 0,0 1 0 0 0,-1-1 0 0 0,1 0 0 0 0,-1 1 0 0 0,0-2 0 0 0,0 1 0 0 0,-1 0 0 0 0,0 0 0 0 0,0-1 0 0 0,0 1 0 0 0,-1-1 0 0 0,0 0 0 0 0,0 1 0 0 0,-1-13 0 0 0,0 18 38 0 0,0-1 1 0 0,0 0-1 0 0,0 0 1 0 0,0 1-1 0 0,0-1 0 0 0,0 0 1 0 0,-1 1-1 0 0,1-1 1 0 0,-1 0-1 0 0,0 1 1 0 0,1-1-1 0 0,-1 0 1 0 0,0 1-1 0 0,0-1 1 0 0,0 1-1 0 0,0-1 1 0 0,0 1-1 0 0,0 0 1 0 0,0-1-1 0 0,-2 0 1 0 0,1 1 7 0 0,0 0 1 0 0,0 0-1 0 0,0 0 1 0 0,0 0-1 0 0,0 0 1 0 0,0 0-1 0 0,-1 1 1 0 0,1-1-1 0 0,0 1 1 0 0,0 0-1 0 0,0 0 1 0 0,-1 0-1 0 0,-3 0 1 0 0,0 0 53 0 0,0 1 0 0 0,0 0 0 0 0,0 1 0 0 0,0 0 1 0 0,0-1-1 0 0,0 2 0 0 0,1-1 0 0 0,-1 1 0 0 0,1 0 0 0 0,-8 5 0 0 0,6-3-80 0 0,1 1 0 0 0,-1-1 1 0 0,1 2-1 0 0,1-1 0 0 0,-1 0 0 0 0,-5 10 0 0 0,10-14-28 0 0,-1 0 0 0 0,1 0 1 0 0,0 0-1 0 0,1 0 0 0 0,-1 0 0 0 0,0 0 0 0 0,0 0 0 0 0,1 0 0 0 0,-1 0 1 0 0,1 1-1 0 0,0-1 0 0 0,0 0 0 0 0,0 0 0 0 0,0 0 0 0 0,0 1 0 0 0,0-1 0 0 0,0 0 1 0 0,1 0-1 0 0,-1 0 0 0 0,1 0 0 0 0,-1 1 0 0 0,1-1 0 0 0,0 0 0 0 0,0 0 1 0 0,0 0-1 0 0,0-1 0 0 0,1 1 0 0 0,-1 0 0 0 0,3 3 0 0 0,-1-2-3 0 0,0 0 0 0 0,1-1 0 0 0,-1 1 0 0 0,1-1 0 0 0,0 0 0 0 0,-1 0 0 0 0,1-1 0 0 0,0 1 0 0 0,0-1 0 0 0,0 1 0 0 0,0-1 0 0 0,0 0 0 0 0,6 0 0 0 0,8 1 0 0 0,33-1 0 0 0,-33-1 0 0 0,93-8 128 0 0,-31 2-72 0 0,-49 3-90 0 0,-18 2 23 0 0,0 0-1 0 0,0 1 1 0 0,15 1-1 0 0,-28-1 12 0 0,1 0 0 0 0,-1 0 0 0 0,1 0 0 0 0,-1 0 0 0 0,0 0 0 0 0,1 0 0 0 0,-1 0 0 0 0,1 0 0 0 0,-1 0 0 0 0,1 0 0 0 0,-1 0 0 0 0,1 1 0 0 0,-1-1 0 0 0,0 0 0 0 0,1 0 0 0 0,-1 0 0 0 0,0 1 0 0 0,1-1 0 0 0,-1 0 0 0 0,1 1 0 0 0,-1-1 0 0 0,0 0 0 0 0,0 1 0 0 0,1-1 0 0 0,-1 0 0 0 0,0 1 0 0 0,0-1 0 0 0,1 1 0 0 0,-1-1 0 0 0,-1 5 0 0 0,0-3 0 0 0,0 1 0 0 0,1-1 0 0 0,-1 0 0 0 0,0 1 0 0 0,-1-1 0 0 0,1 0 0 0 0,0 0 0 0 0,0 0 0 0 0,-1 0 0 0 0,0 0 0 0 0,1 0 0 0 0,-1 0 0 0 0,0-1 0 0 0,0 1 0 0 0,0 0 0 0 0,-2 1 0 0 0,-6 3 0 0 0,-1 0 0 0 0,-11 5 0 0 0,14-7 0 0 0,-173 101-53 0 0,179-104 53 0 0,-76 46 3 0 0,54-37 135 0 0,21-6-74 0 0,4-2-52 0 0,4-2-16 0 0,6 0 4 0 0,0-1 0 0 0,17-4 0 0 0,-15 3 0 0 0,-7 1 0 0 0,0 1 0 0 0,-1 1 0 0 0,1-1 0 0 0,-1 1 0 0 0,1 0 0 0 0,0 1 0 0 0,-1-1 0 0 0,0 1 0 0 0,1 0 0 0 0,8 4 0 0 0,18 7 0 0 0,-20-11-159 0 0,0 1 0 0 0,0-1 0 0 0,0-1-1 0 0,0 0 1 0 0,0-1 0 0 0,1 0 0 0 0,-1-1-1 0 0,0-1 1 0 0,0 0 0 0 0,0 0 0 0 0,18-7 0 0 0,-12 3-1771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7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830 51 6416 0 0,'11'-5'589'0'0,"-9"4"-518"0"0,0 0-1 0 0,-1 1 1 0 0,1-1 0 0 0,0 0 0 0 0,-1 0 0 0 0,1 0 0 0 0,-1 0-1 0 0,1 0 1 0 0,1-2 0 0 0,27-16 4960 0 0,-29 17-4491 0 0,-1 2-486 0 0,0 0 0 0 0,0 0 1 0 0,0-1-1 0 0,1 1 0 0 0,-1 0 0 0 0,0 0 1 0 0,0 0-1 0 0,0 0 0 0 0,0 0 0 0 0,0 0 1 0 0,0-1-1 0 0,0 1 0 0 0,0 0 0 0 0,0 0 1 0 0,0 0-1 0 0,0 0 0 0 0,0-1 0 0 0,1 1 1 0 0,-1 0-1 0 0,0 0 0 0 0,0 0 0 0 0,0 0 1 0 0,0-1-1 0 0,0 1 0 0 0,-1 0 0 0 0,1 0 1 0 0,0 0-1 0 0,0 0 0 0 0,0-1 0 0 0,0 1 1 0 0,0 0-1 0 0,0 0 0 0 0,0 0 0 0 0,0 0 0 0 0,0 0 1 0 0,0-1-1 0 0,0 1 0 0 0,0 0 0 0 0,-1 0 1 0 0,1 0-1 0 0,0 0 0 0 0,-54-7 790 0 0,52 7-820 0 0,0 0 0 0 0,0 0 0 0 0,0 0-1 0 0,0 0 1 0 0,0 0 0 0 0,0 1 0 0 0,0-1 0 0 0,0 1-1 0 0,1-1 1 0 0,-1 1 0 0 0,0 0 0 0 0,0 0 0 0 0,1 0-1 0 0,-3 1 1 0 0,-12 5 140 0 0,-17 4 78 0 0,1 2 0 0 0,0 0-1 0 0,1 3 1 0 0,-54 34-1 0 0,64-37-165 0 0,0 2-1 0 0,1 0 1 0 0,0 1-1 0 0,1 0 1 0 0,1 2-1 0 0,-22 27 0 0 0,37-41-75 0 0,1 0 0 0 0,0-1 0 0 0,-1 1 0 0 0,2 0 0 0 0,-1 0 0 0 0,0 0 0 0 0,1 0 0 0 0,0 0 0 0 0,-1 5 0 0 0,1-7 0 0 0,1 0 0 0 0,0 0 0 0 0,0 0 0 0 0,0 0 0 0 0,0 0 0 0 0,0 0 0 0 0,1 0 0 0 0,-1 0 0 0 0,1 0 0 0 0,-1 0 0 0 0,1 0 0 0 0,-1 0 0 0 0,1-1 0 0 0,0 1 0 0 0,0 0 0 0 0,0 0 0 0 0,0-1 0 0 0,0 1 0 0 0,1 0 0 0 0,-1-1 0 0 0,2 2 0 0 0,2 1 0 0 0,0 0 0 0 0,1 0 0 0 0,-1 0 0 0 0,1-1 0 0 0,0 0 0 0 0,0 0 0 0 0,6 2 0 0 0,47 10 0 0 0,-40-11 0 0 0,30 11 0 0 0,-32-9 0 0 0,26 12 0 0 0,-40-16 0 0 0,1 0 0 0 0,-1 0 0 0 0,1 0 0 0 0,-1 0 0 0 0,0 1 0 0 0,0-1 0 0 0,0 1 0 0 0,-1 0 0 0 0,4 3 0 0 0,10 15 0 0 0,-11-15 0 0 0,-1 0 0 0 0,0 0 0 0 0,1 0 0 0 0,-2 0 0 0 0,1 1 0 0 0,2 7 0 0 0,-2-2 0 0 0,-1-1-1 0 0,0 1 1 0 0,-1 0-1 0 0,-1 0 1 0 0,0-1-1 0 0,0 1 1 0 0,-1 0-1 0 0,0 0 1 0 0,-3 15-1 0 0,-1-10 13 0 0,0 0-1 0 0,-1-1 1 0 0,0 0-1 0 0,-2 0 1 0 0,-15 29-1 0 0,20-42-11 0 0,-3 7 0 0 0,0-1 0 0 0,0-1 0 0 0,-1 1 0 0 0,-1-1 0 0 0,-7 8 0 0 0,-2 1 12 0 0,6-8 19 0 0,1 1 1 0 0,-2-1-1 0 0,1-1 0 0 0,-17 11 0 0 0,6-8 7 0 0,-1 0-1 0 0,0-1 0 0 0,0-1 1 0 0,-1-2-1 0 0,0 0 0 0 0,0-1 1 0 0,-1-1-1 0 0,0-2 0 0 0,1 0 1 0 0,-27-1-1 0 0,20-2 8 0 0,-1-1 0 0 0,-34-7 0 0 0,52 5 6 0 0,2 1 0 0 0,-1-1 0 0 0,0-1 0 0 0,1 0 1 0 0,-1-1-1 0 0,1 0 0 0 0,0-1 0 0 0,-12-8 0 0 0,18 10-186 0 0,-1 0 0 0 0,1-1 1 0 0,0 1-1 0 0,0-1 0 0 0,1 0 1 0 0,-1 0-1 0 0,-6-12 0 0 0,10 16 48 0 0,1-1 1 0 0,-1 1-1 0 0,0-1 0 0 0,1 0 0 0 0,-1 0 0 0 0,1 1 0 0 0,0-1 0 0 0,0 0 0 0 0,0 0 0 0 0,-1 0 0 0 0,2 1 0 0 0,-1-1 0 0 0,0 0 0 0 0,0 0 0 0 0,1 1 1 0 0,0-4-1 0 0,9-16-4798 0 0,0 4-488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4.61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547 85 11976 0 0,'0'0'922'0'0,"8"-13"757"0"0,3-5 528 0 0,-9 16-1923 0 0,0-1-1 0 0,0 1 1 0 0,-1-1-1 0 0,1 1 0 0 0,-1-1 1 0 0,0 0-1 0 0,0 1 1 0 0,0-1-1 0 0,0 0 1 0 0,1-5-1 0 0,-2 7 214 0 0,-6-8 894 0 0,3 7-1213 0 0,0 1-1 0 0,0 0 1 0 0,0 0 0 0 0,0 0-1 0 0,0 0 1 0 0,0 0 0 0 0,-1 1-1 0 0,1-1 1 0 0,0 1 0 0 0,0 0-1 0 0,-7 0 1 0 0,-39 8 1049 0 0,28-4-761 0 0,-24 6 220 0 0,1 2 0 0 0,1 1-1 0 0,-72 33 1 0 0,110-44-675 0 0,0 1 1 0 0,0-1 0 0 0,0 1-1 0 0,1 0 1 0 0,-1 1 0 0 0,-6 5-1 0 0,10-8-9 0 0,0 0-1 0 0,1-1 0 0 0,-1 1 0 0 0,0 0 0 0 0,1 0 0 0 0,-1 0 1 0 0,0 0-1 0 0,1 0 0 0 0,-1 0 0 0 0,1 0 0 0 0,-1 0 0 0 0,1 0 1 0 0,0 0-1 0 0,-1 0 0 0 0,1 0 0 0 0,0 1 0 0 0,0-1 0 0 0,0 0 1 0 0,0 0-1 0 0,0 0 0 0 0,0 0 0 0 0,0 0 0 0 0,0 0 0 0 0,0 1 1 0 0,1-1-1 0 0,-1 0 0 0 0,0 0 0 0 0,1 0 0 0 0,-1 0 0 0 0,1 0 0 0 0,-1 0 1 0 0,1 0-1 0 0,0 0 0 0 0,-1 0 0 0 0,1 0 0 0 0,0 0 0 0 0,-1-1 1 0 0,1 1-1 0 0,0 0 0 0 0,1 0 0 0 0,2 3-1 0 0,1-2 0 0 0,0 1 0 0 0,-1 0 0 0 0,1-1 0 0 0,0 0 0 0 0,0 0 0 0 0,0 0 0 0 0,7 1 0 0 0,12 4 0 0 0,75 22-447 0 0,-90-26 390 0 0,-4-1-21 0 0,1 0 1 0 0,-1 0 0 0 0,1 0 0 0 0,-1 0 0 0 0,0 1 0 0 0,0 0 0 0 0,0 0 0 0 0,-1 1 0 0 0,1-1 0 0 0,-1 1 0 0 0,5 4 0 0 0,-8-6 60 0 0,0-1 1 0 0,-1 1 0 0 0,1-1-1 0 0,0 1 1 0 0,-1 0-1 0 0,1-1 1 0 0,-1 1-1 0 0,0 0 1 0 0,0-1 0 0 0,1 1-1 0 0,-1 0 1 0 0,0 0-1 0 0,0-1 1 0 0,0 1-1 0 0,-1 0 1 0 0,1-1 0 0 0,0 1-1 0 0,-1 0 1 0 0,1-1-1 0 0,-1 1 1 0 0,1 0-1 0 0,-1-1 1 0 0,0 1 0 0 0,0-1-1 0 0,0 1 1 0 0,0-1-1 0 0,0 1 1 0 0,0-1-1 0 0,-2 2 1 0 0,-3 4 15 0 0,0-1 0 0 0,0 0 0 0 0,0-1-1 0 0,-12 8 1 0 0,7-6 15 0 0,0-1 0 0 0,-1 0 0 0 0,1-1 1 0 0,-1 0-1 0 0,-24 6 0 0 0,-65 7 288 0 0,83-15-249 0 0,-4 0-10 0 0,-1 0 1 0 0,1-2-1 0 0,0-1 0 0 0,-26-2 0 0 0,23-7 833 0 0,36-7-1456 0 0,-8 14 368 0 0,0-1 0 0 0,0 1 0 0 0,0 0 1 0 0,1-1-1 0 0,-1 2 0 0 0,0-1 0 0 0,1 0 0 0 0,5-1 0 0 0,9-5-889 0 0,7-8-411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137 147 13328 0 0,'0'0'3841'0'0,"15"6"-1853"0"0,-12-5-1787 0 0,0 0 1 0 0,0-1-1 0 0,1 0 1 0 0,-1 1-1 0 0,0-1 1 0 0,1-1-1 0 0,-1 1 1 0 0,0 0-1 0 0,0-1 1 0 0,1 0-1 0 0,3-1 0 0 0,35-14 752 0 0,-22 7-764 0 0,5-3-94 0 0,24-15 0 0 0,-47 26-87 0 0,1-1-1 0 0,-1 1 1 0 0,0-1-1 0 0,0 0 1 0 0,0 0 0 0 0,-1 0-1 0 0,1 0 1 0 0,0 0 0 0 0,-1 0-1 0 0,1 0 1 0 0,-1-1-1 0 0,0 1 1 0 0,2-5 0 0 0,-3 6-5 0 0,1-1 1 0 0,-1 1 0 0 0,0-1 0 0 0,1 1 0 0 0,-1-1-1 0 0,0 0 1 0 0,0 1 0 0 0,0-1 0 0 0,0 1-1 0 0,-1-1 1 0 0,1 0 0 0 0,0 1 0 0 0,0-1 0 0 0,-1 1-1 0 0,1-1 1 0 0,-1 1 0 0 0,0-1 0 0 0,1 1-1 0 0,-1 0 1 0 0,0-1 0 0 0,0 1 0 0 0,0 0 0 0 0,-1-2-1 0 0,1 1 0 0 0,-1 1-1 0 0,1-1 1 0 0,-1 1 0 0 0,0 0-1 0 0,1-1 1 0 0,-1 1-1 0 0,0 0 1 0 0,0 0-1 0 0,0 0 1 0 0,0 0 0 0 0,0 0-1 0 0,0 1 1 0 0,-2-2-1 0 0,0 2 3 0 0,1 0-1 0 0,-1 0 1 0 0,0 0-1 0 0,0 0 1 0 0,1 0-1 0 0,-1 1 1 0 0,-4 1-1 0 0,-11 2 147 0 0,0 2-1 0 0,0 0 0 0 0,1 1 0 0 0,0 1 1 0 0,1 1-1 0 0,-1 0 0 0 0,-17 14 1 0 0,25-16-25 0 0,-1 1 1 0 0,2 0-1 0 0,-1 1 1 0 0,1 0-1 0 0,0 0 0 0 0,1 1 1 0 0,0 0-1 0 0,1 1 1 0 0,0-1-1 0 0,0 2 1 0 0,-9 22-1 0 0,15-31-86 0 0,-2 4 4 0 0,1 0 1 0 0,0 0-1 0 0,0 0 0 0 0,-1 14 1 0 0,3-18-46 0 0,0-1 1 0 0,0 0-1 0 0,0 0 0 0 0,0 0 1 0 0,1 0-1 0 0,-1 1 0 0 0,1-1 1 0 0,0 0-1 0 0,-1 0 1 0 0,1 0-1 0 0,0 0 0 0 0,0 0 1 0 0,0 0-1 0 0,0 0 1 0 0,1-1-1 0 0,-1 1 0 0 0,1 0 1 0 0,-1-1-1 0 0,1 1 0 0 0,-1-1 1 0 0,3 2-1 0 0,-2-1-1 0 0,1-1-1 0 0,0 0 0 0 0,-1 0 1 0 0,1 0-1 0 0,0 0 0 0 0,0 0 1 0 0,-1-1-1 0 0,1 1 1 0 0,0-1-1 0 0,0 1 0 0 0,5-1 1 0 0,35-3-50 0 0,-39 2 55 0 0,15-2-45 0 0,0-1 0 0 0,1 0 0 0 0,-1-2 0 0 0,23-9-1 0 0,70-39-1282 0 0,-96 45 1056 0 0,-1-1 0 0 0,-1-1 0 0 0,1-1-1 0 0,15-15 1 0 0,-6 5 33 0 0,-15 13 201 0 0,-1-1 0 0 0,11-14 0 0 0,-3 5 34 0 0,-14 16 18 0 0,-1 2-2 0 0,0 0 1 0 0,0-1-1 0 0,1 1 0 0 0,-1-1 1 0 0,0 1-1 0 0,0-1 1 0 0,0 0-1 0 0,0 0 0 0 0,-1 1 1 0 0,1-1-1 0 0,0-4 1 0 0,-11 10 752 0 0,3 0-569 0 0,1 1 1 0 0,0 1 0 0 0,-1-1 0 0 0,2 1 0 0 0,-1 0 0 0 0,1 1 0 0 0,0-1-1 0 0,-6 10 1 0 0,0 3 68 0 0,-15 38 0 0 0,24-53-268 0 0,1 0 0 0 0,-1-1 0 0 0,1 1 0 0 0,0 0 0 0 0,0 0 0 0 0,0 0 0 0 0,1 0 0 0 0,0 0 0 0 0,-1 0 0 0 0,1 0 0 0 0,1 0 0 0 0,-1 0 0 0 0,1 0 0 0 0,-1 0 0 0 0,1 0 0 0 0,0 0 0 0 0,0-1 0 0 0,1 1 0 0 0,1 4 0 0 0,-2-7 0 0 0,-1-1 1 0 0,0 1-1 0 0,1 0 0 0 0,-1-1 0 0 0,1 1 0 0 0,-1 0 0 0 0,1-1 1 0 0,0 1-1 0 0,-1-1 0 0 0,1 1 0 0 0,-1-1 0 0 0,1 1 0 0 0,0-1 1 0 0,0 1-1 0 0,-1-1 0 0 0,1 0 0 0 0,0 0 0 0 0,0 1 0 0 0,-1-1 1 0 0,2 0-1 0 0,7-3-72 0 0,-7 2-28 0 0,2 0-489 0 0,1-1-1 0 0,-1 0 1 0 0,1 0-1 0 0,-1 0 1 0 0,0 0-1 0 0,0-1 1 0 0,5-2-1 0 0,5-8-7261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5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605 54 10592 0 0,'0'-3'122'0'0,"-1"0"1"0"0,0 0 0 0 0,1 0 0 0 0,-1 0 0 0 0,0 0 0 0 0,-1 0-1 0 0,-1-4 1 0 0,2 4 637 0 0,0 1-1 0 0,-1-1 1 0 0,1 1-1 0 0,1-1 1 0 0,-1 0-1 0 0,0 0 1 0 0,0-3 3294 0 0,-8 13-2365 0 0,6-4-1373 0 0,-8 6 87 0 0,1 1 0 0 0,-1 1 0 0 0,2 0-1 0 0,-16 23 1 0 0,-28 53 17 0 0,43-68-237 0 0,-123 249 725 0 0,25-47-624 0 0,14-22-207 0 0,82-167-265 0 0,1-1-1 0 0,2 1 1 0 0,1 1-1 0 0,-5 52 1 0 0,12-55-936 0 0,1-28 617 0 0,0-4-1193 0 0,1-14 609 0 0,-2 0 0 0 0,0 0 0 0 0,-6-29 0 0 0,-12-61-93 0 0,15 74 2905 0 0,-2 1 0 0 0,-14-47 0 0 0,20 77-1573 0 0,0 0 1 0 0,-1-1-1 0 0,1 1 1 0 0,0-1-1 0 0,0 1 1 0 0,0 0-1 0 0,0-1 1 0 0,0 1-1 0 0,0-1 1 0 0,1 1-1 0 0,-1 0 0 0 0,0-1 1 0 0,1 1-1 0 0,-1 0 1 0 0,1-1-1 0 0,0 1 1 0 0,-1 0-1 0 0,1 0 1 0 0,0-1-1 0 0,0 1 1 0 0,-1 0-1 0 0,1 0 1 0 0,0 0-1 0 0,0 0 0 0 0,0 0 1 0 0,3-1-1 0 0,1-2 92 0 0,0 0-1 0 0,0 1 0 0 0,0 0 1 0 0,11-5-1 0 0,3 2 168 0 0,36-9-1 0 0,-24 8-196 0 0,56-13-110 0 0,24-7-42 0 0,-46 12 572 0 0,-38 9-2226 0 0,1-1-5365 0 0,-10 3-1908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18399 0 0,'6'-6'408'0'0,"9"-1"80"0"0,-1-2 24 0 0,3-1 0 0 0,1-6-416 0 0,7 4-96 0 0,0-1 0 0 0,-2 1 0 0 0,2 2 0 0 0,0-2 0 0 0,0 6 0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6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213 352 11544 0 0,'0'0'3841'0'0,"4"-6"-2481"0"0,7-9-838 0 0,2 0 0 0 0,0 1-1 0 0,15-13 1 0 0,-12 12-258 0 0,-1 0 0 0 0,16-21-1 0 0,-23 25 26 0 0,0-1-1 0 0,12-25 0 0 0,-17 31-185 0 0,-1 1 1 0 0,0-1-1 0 0,-1 1 0 0 0,1-1 0 0 0,-1 0 0 0 0,0 0 1 0 0,0 1-1 0 0,-1-1 0 0 0,0 0 0 0 0,0-6 0 0 0,-1 5-5 0 0,0 1 1 0 0,0-1-1 0 0,0 1 0 0 0,-1 0 0 0 0,-4-11 0 0 0,5 15-70 0 0,0 0-1 0 0,0 0 1 0 0,0 0 0 0 0,0 1 0 0 0,-1-1-1 0 0,1 0 1 0 0,0 1 0 0 0,-1-1 0 0 0,0 1-1 0 0,1-1 1 0 0,-1 1 0 0 0,0 0-1 0 0,1-1 1 0 0,-1 1 0 0 0,0 0 0 0 0,0 0-1 0 0,0 0 1 0 0,0 1 0 0 0,0-1 0 0 0,0 0-1 0 0,-3 0 1 0 0,-4 1 126 0 0,1-1 1 0 0,-1 1-1 0 0,0 0 0 0 0,1 1 0 0 0,-1 0 1 0 0,0 1-1 0 0,1-1 0 0 0,0 2 1 0 0,-1-1-1 0 0,-10 5 0 0 0,-5 4 169 0 0,1 1 0 0 0,-25 17-1 0 0,32-19-179 0 0,1 1 0 0 0,1 0 0 0 0,0 1-1 0 0,-18 19 1 0 0,27-25-130 0 0,-1 1-1 0 0,1-1 1 0 0,0 1-1 0 0,1 0 1 0 0,0 1-1 0 0,0-1 1 0 0,0 1-1 0 0,1 0 1 0 0,0 0-1 0 0,0 0 1 0 0,-2 15-1 0 0,5-21-9 0 0,0 1-1 0 0,0-1 0 0 0,0 0 1 0 0,0 1-1 0 0,0-1 1 0 0,0 0-1 0 0,1 1 0 0 0,-1-1 1 0 0,1 0-1 0 0,-1 0 1 0 0,1 1-1 0 0,0-1 0 0 0,0 0 1 0 0,0 0-1 0 0,0 0 1 0 0,1 0-1 0 0,-1 0 0 0 0,0 0 1 0 0,1-1-1 0 0,-1 1 1 0 0,1 0-1 0 0,0-1 0 0 0,0 1 1 0 0,-1-1-1 0 0,1 1 1 0 0,0-1-1 0 0,0 0 0 0 0,4 2 1 0 0,-1-1-4 0 0,-1-1 1 0 0,1 1 0 0 0,-1-1-1 0 0,1 0 1 0 0,0-1-1 0 0,-1 1 1 0 0,1-1 0 0 0,0 1-1 0 0,0-2 1 0 0,-1 1-1 0 0,1 0 1 0 0,0-1 0 0 0,7-2-1 0 0,73-25 1 0 0,-74 23 0 0 0,1 0 0 0 0,-1-1 0 0 0,0 0 0 0 0,0-1 0 0 0,10-9 0 0 0,5-6 0 0 0,49-30 0 0 0,-68 48 0 0 0,-1-1 0 0 0,1-1 0 0 0,8-9 0 0 0,-3 4 0 0 0,-31 23 0 0 0,14-10 2 0 0,-1 1 0 0 0,1 0-1 0 0,0 0 1 0 0,1 1 0 0 0,-9 7 0 0 0,8-6 14 0 0,1 1 0 0 0,0 0 1 0 0,0 1-1 0 0,0-1 0 0 0,1 1 0 0 0,0-1 1 0 0,0 1-1 0 0,1 0 0 0 0,-3 11 0 0 0,4-14-6 0 0,0 0-1 0 0,0 0 1 0 0,1 0 0 0 0,-1 0-1 0 0,1 1 1 0 0,0-1-1 0 0,0 0 1 0 0,1 0-1 0 0,-1 0 1 0 0,1 0-1 0 0,0 0 1 0 0,0 0 0 0 0,1 0-1 0 0,-1 0 1 0 0,1 0-1 0 0,-1-1 1 0 0,1 1-1 0 0,4 4 1 0 0,-5-6-10 0 0,0-1 0 0 0,1 0 0 0 0,-1 1 0 0 0,1-1 0 0 0,0 0 1 0 0,-1 0-1 0 0,1 0 0 0 0,0 0 0 0 0,0 0 0 0 0,-1-1 0 0 0,1 1 0 0 0,0 0 0 0 0,0-1 1 0 0,0 1-1 0 0,0-1 0 0 0,2 0 0 0 0,5 1-91 0 0,-1-1 0 0 0,14-2 0 0 0,-8 1-138 0 0,13-2-1114 0 0,-5-3-433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477 90 15056 0 0,'7'-15'561'0'0,"0"0"0"0"0,6-22 0 0 0,-5 14-589 0 0,-17 45 5922 0 0,-4 6-3487 0 0,-37 66-3016 0 0,40-74 1377 0 0,-58 105-474 0 0,-90 178 400 0 0,47-48-659 0 0,53-122 8 0 0,55-125-32 0 0,-4 7 37 0 0,-8 27-1 0 0,14-39-43 0 0,0 0 0 0 0,0 1-1 0 0,1-1 1 0 0,-1 0 0 0 0,1 1 0 0 0,0-1-1 0 0,0 1 1 0 0,0-1 0 0 0,0 0 0 0 0,1 1-1 0 0,-1-1 1 0 0,1 1 0 0 0,0-1-1 0 0,2 5 1 0 0,-3-7-4 0 0,1 0 0 0 0,0-1 0 0 0,-1 1 0 0 0,1 0 0 0 0,0-1 0 0 0,0 1 0 0 0,0-1 0 0 0,-1 1 0 0 0,1-1 0 0 0,0 0 0 0 0,0 1 0 0 0,0-1 0 0 0,0 0 0 0 0,0 1 0 0 0,0-1 0 0 0,0 0 0 0 0,0 0 0 0 0,0 0 0 0 0,0 0 0 0 0,0 0 0 0 0,0 0 0 0 0,0 0 0 0 0,0 0 0 0 0,0-1 0 0 0,0 1 0 0 0,-1 0 0 0 0,1 0 0 0 0,0-1 0 0 0,0 1 0 0 0,2-1 0 0 0,29-16 0 0 0,-31 17 0 0 0,102-66 0 0 0,53-29 0 0 0,-133 83-21 0 0,-10 5-10 0 0,1 0 0 0 0,0 1 0 0 0,0 0 0 0 0,18-4 0 0 0,-22 8 31 0 0,12-3 0 0 0,-21 5 0 0 0,0 0 0 0 0,0 0 0 0 0,0 0 0 0 0,0 0 0 0 0,0 0 0 0 0,1 0 0 0 0,-1 0 0 0 0,0 0 0 0 0,0 0 0 0 0,0 1 0 0 0,0-1 0 0 0,0 0 0 0 0,0 1 0 0 0,0-1 0 0 0,-1 1 0 0 0,2 0 0 0 0,-1 0 0 0 0,-1-1 0 0 0,1 1 0 0 0,-1 0 0 0 0,0 0 0 0 0,1 0 0 0 0,-1 0 0 0 0,0 0 0 0 0,0 0 0 0 0,0-1 0 0 0,0 1 0 0 0,0 0 0 0 0,0 0 0 0 0,0 0 0 0 0,0 0 0 0 0,0 0 0 0 0,0 0 0 0 0,0 0 0 0 0,-1-1 0 0 0,0 3 0 0 0,-6 18 0 0 0,7-20 0 0 0,-9 15 0 0 0,0 1 0 0 0,-1-2 0 0 0,-1 1 0 0 0,-24 25 0 0 0,14-16 0 0 0,7-10-14 0 0,0 0 0 0 0,-1-2-1 0 0,-19 14 1 0 0,26-21-26 0 0,0 0 63 0 0,0-1 1 0 0,0 0-1 0 0,-1-1 0 0 0,0 0 1 0 0,0 0-1 0 0,0-1 1 0 0,0 0-1 0 0,0 0 1 0 0,-1-1-1 0 0,1 0 0 0 0,-1-1 1 0 0,0 0-1 0 0,-17-1 1 0 0,15 0 9 0 0,-1-2 1 0 0,0 1-1 0 0,1-2 1 0 0,0 1 0 0 0,-1-2-1 0 0,1 0 1 0 0,0 0-1 0 0,1-1 1 0 0,-1-1 0 0 0,-11-6-1 0 0,22 11-59 0 0,0 1 0 0 0,0-1 0 0 0,0 1 0 0 0,0-1 0 0 0,0 0 0 0 0,0 1 0 0 0,0-1 0 0 0,0 0 0 0 0,1 0 0 0 0,-1 0 0 0 0,0 0 0 0 0,0 1 0 0 0,1-1 0 0 0,-1 0 0 0 0,0 0 0 0 0,1-1 0 0 0,-1 1 0 0 0,1 0 0 0 0,-1 0 0 0 0,1 0 0 0 0,0 0 0 0 0,0 0 0 0 0,-1 0 0 0 0,1-1 0 0 0,0 1 0 0 0,0 0 0 0 0,0 0 0 0 0,0 0 0 0 0,0 0 0 0 0,0-1 0 0 0,0 1 0 0 0,1 0 0 0 0,-1 0 0 0 0,0 0 0 0 0,1 0 0 0 0,0-2 0 0 0,6-9-1076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21 21191 0 0,'0'-1'54'0'0,"0"1"-1"0"0,0-1 1 0 0,0 0-1 0 0,0 0 0 0 0,0 0 1 0 0,-1 1-1 0 0,1-1 1 0 0,0 0-1 0 0,0 0 0 0 0,-1 1 1 0 0,1-1-1 0 0,0 0 1 0 0,-1 1-1 0 0,1-1 0 0 0,-1 0 1 0 0,1 1-1 0 0,-1-1 1 0 0,1 1-1 0 0,-1-1 0 0 0,1 1 1 0 0,-2-1-1 0 0,-1-2 2031 0 0,5 2-1575 0 0,0 1-406 0 0,0-1 0 0 0,0 1-1 0 0,-1 0 1 0 0,1 0 0 0 0,0 0-1 0 0,0 0 1 0 0,-1 0 0 0 0,1 0-1 0 0,0 0 1 0 0,0 1 0 0 0,0-1 0 0 0,1 2-1 0 0,27 9 926 0 0,-9-2-751 0 0,-2-3-178 0 0,-1 2 0 0 0,1 0 0 0 0,22 14 0 0 0,-32-17-58 0 0,-1 1 1 0 0,0 0-1 0 0,0 1 0 0 0,0 0 1 0 0,0 0-1 0 0,-1 1 0 0 0,0 0 1 0 0,6 10-1 0 0,-12-16-40 0 0,1 1 0 0 0,-1-1 1 0 0,0 1-1 0 0,0 0 0 0 0,0 0 0 0 0,0 0 0 0 0,-1 0 0 0 0,1-1 0 0 0,-1 1 1 0 0,0 0-1 0 0,1 0 0 0 0,-1 0 0 0 0,-1 0 0 0 0,1 0 0 0 0,0 0 0 0 0,-1 0 1 0 0,1 0-1 0 0,-1 0 0 0 0,0 0 0 0 0,0-1 0 0 0,0 1 0 0 0,0 0 0 0 0,-1-1 1 0 0,1 1-1 0 0,-1-1 0 0 0,0 1 0 0 0,-2 2 0 0 0,-5 6 6 0 0,0 0-1 0 0,-1-1 0 0 0,-1 0 1 0 0,-13 10-1 0 0,5-6-6 0 0,-32 17 0 0 0,-13 9 0 0 0,42-24 62 0 0,-30 24 244 0 0,44-32-250 0 0,-5 4 66 0 0,-14 16-1 0 0,24-24-110 0 0,-1 0-1 0 0,1 0 0 0 0,0 1 1 0 0,0 0-1 0 0,1-1 0 0 0,0 1 1 0 0,0 0-1 0 0,-3 7 0 0 0,4-7-24 0 0,0-1 0 0 0,1 0 1 0 0,-1 1-1 0 0,1-1 0 0 0,0 0 0 0 0,0 0 0 0 0,0 1 0 0 0,1-1 0 0 0,-1 0 1 0 0,1 1-1 0 0,1 3 0 0 0,8 15-7932 0 0,-2-10-1109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0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17503 0 0,'-10'2'1560'0'0,"-5"5"-1248"0"0,1 2-248 0 0,0-2-64 0 0,-1-1 1152 0 0,2 1 224 0 0,-1-5 48 0 0,3 2 8 0 0,4-1-760 0 0,3 3 904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0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14944 0 0,'0'0'1144'0'0,"-4"7"-662"0"0,-17 27-325 0 0,8-14 1586 0 0,-22 29-1 0 0,22-33-1192 0 0,2 1 0 0 0,-19 32 0 0 0,23-35-363 0 0,-7 15 47 0 0,1 0 0 0 0,-12 43 0 0 0,19-52-233 0 0,4-16-173 0 0,1 0 0 0 0,-1 0 0 0 0,1 0 0 0 0,0 0 0 0 0,0 0 0 0 0,1 0 0 0 0,-1 1 1 0 0,1-1-1 0 0,1 7 0 0 0,1-4-838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0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23 422 5528 0 0,'-8'-14'589'0'0,"-1"-14"1130"0"0,7 21-290 0 0,1 0 0 0 0,0 0 0 0 0,0 0 0 0 0,0-9 1 0 0,2 11-533 0 0,-1 0 0 0 0,1 0 0 0 0,-1 0 1 0 0,1 0-1 0 0,1 0 0 0 0,2-7 1 0 0,-3 7-862 0 0,1 1 1 0 0,1 0 0 0 0,-1 0-1 0 0,5-5 1 0 0,1-2 448 0 0,0 1-1 0 0,1 0 1 0 0,0 1 0 0 0,1 0-1 0 0,12-9 1 0 0,15-9 33 0 0,-22 15-274 0 0,0 1 1 0 0,32-17 0 0 0,7 4 56 0 0,2 2-1 0 0,77-20 1 0 0,-89 31-254 0 0,0 2 0 0 0,1 3-1 0 0,79-3 1 0 0,-114 9-26 0 0,1 1 0 0 0,-1 0 0 0 0,1 0 0 0 0,-1 1 0 0 0,14 4 0 0 0,-21-5-21 0 0,0 0-1 0 0,0 0 1 0 0,1 1-1 0 0,-1-1 0 0 0,0 1 1 0 0,0 0-1 0 0,-1-1 0 0 0,1 1 1 0 0,0 0-1 0 0,-1 1 1 0 0,1-1-1 0 0,-1 0 0 0 0,0 1 1 0 0,1-1-1 0 0,-1 1 1 0 0,0 0-1 0 0,-1 0 0 0 0,1 0 1 0 0,0 0-1 0 0,1 3 1 0 0,-3-2-7 0 0,1-1 0 0 0,-1 0 0 0 0,1 1 1 0 0,-1-1-1 0 0,0 0 0 0 0,0 1 1 0 0,-1-1-1 0 0,1 0 0 0 0,0 1 0 0 0,-1-1 1 0 0,-1 5-1 0 0,-16 34 20 0 0,13-34-19 0 0,-5 11 36 0 0,-2-1 1 0 0,0-1-1 0 0,-26 29 0 0 0,12-15-7 0 0,9-12 17 0 0,0-1 0 0 0,-2-1 0 0 0,0-1 0 0 0,0-1 0 0 0,-35 20 0 0 0,40-28-12 0 0,12-6-45 0 0,-1 0-1 0 0,1 0 1 0 0,0 0 0 0 0,0 0-1 0 0,0 1 1 0 0,0-1-1 0 0,0 1 1 0 0,0-1-1 0 0,-3 3 1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71 253 1840 0 0,'0'3'-369'0'0,"5"9"8123"0"0,-5-11-7443 0 0,1 0 1 0 0,0 0-1 0 0,0-1 0 0 0,0 1 0 0 0,0-1 1 0 0,0 1-1 0 0,0-1 0 0 0,0 1 0 0 0,0-1 0 0 0,0 1 1 0 0,0-1-1 0 0,0 0 0 0 0,0 0 0 0 0,0 0 1 0 0,0 1-1 0 0,1-1 0 0 0,0 0 0 0 0,1-1-21 0 0,0 1-1 0 0,0-1 0 0 0,-1 1 1 0 0,1-1-1 0 0,0 0 0 0 0,4-1 1 0 0,1-3 37 0 0,1 0 0 0 0,-1 0 1 0 0,9-6-1 0 0,-6 1-17 0 0,0 0-1 0 0,0-1 1 0 0,-1-1-1 0 0,-1 0 1 0 0,0 0-1 0 0,0-1 1 0 0,11-24-1 0 0,-16 29-184 0 0,-1 0 1 0 0,0-1-1 0 0,-1 0 0 0 0,0 1 1 0 0,0-1-1 0 0,-1 0 0 0 0,1-12 1 0 0,-2 19-110 0 0,-1 0 1 0 0,1 0-1 0 0,0 0 1 0 0,0 0-1 0 0,-1 0 1 0 0,1 0-1 0 0,-1 0 0 0 0,0 1 1 0 0,1-1-1 0 0,-1 0 1 0 0,0 0-1 0 0,0 1 1 0 0,0-1-1 0 0,0 0 1 0 0,-1 1-1 0 0,1-1 1 0 0,0 1-1 0 0,-1-1 1 0 0,1 1-1 0 0,-1 0 1 0 0,1 0-1 0 0,-1 0 1 0 0,0 0-1 0 0,1 0 1 0 0,-1 0-1 0 0,0 0 1 0 0,0 0-1 0 0,0 0 0 0 0,1 1 1 0 0,-1-1-1 0 0,0 1 1 0 0,0 0-1 0 0,0-1 1 0 0,0 1-1 0 0,0 0 1 0 0,0 0-1 0 0,0 0 1 0 0,0 0-1 0 0,0 1 1 0 0,0-1-1 0 0,-3 1 1 0 0,-3 2 1 0 0,0 0 0 0 0,0 1 0 0 0,0-1 0 0 0,1 1 1 0 0,0 1-1 0 0,-1-1 0 0 0,1 1 0 0 0,1 1 0 0 0,-1-1 1 0 0,1 1-1 0 0,-9 10 0 0 0,0 3 174 0 0,1 1 0 0 0,-22 37 0 0 0,29-45-84 0 0,0 1 0 0 0,0 0 0 0 0,2 0 0 0 0,-1 1 0 0 0,-4 22 0 0 0,9-32-64 0 0,-1 6 24 0 0,0-1 1 0 0,1 1-1 0 0,-1 17 1 0 0,2-25-68 0 0,0 0-1 0 0,0 1 1 0 0,1-1 0 0 0,-1 0 0 0 0,0 0-1 0 0,1 0 1 0 0,-1 0 0 0 0,1 0 0 0 0,0 0 0 0 0,0 0-1 0 0,0 0 1 0 0,0 0 0 0 0,0 0 0 0 0,0 0-1 0 0,0-1 1 0 0,1 1 0 0 0,-1 0 0 0 0,0-1-1 0 0,1 1 1 0 0,0-1 0 0 0,-1 0 0 0 0,1 1 0 0 0,3 1-1 0 0,1-1 8 0 0,0 0-1 0 0,0 0 0 0 0,1-1 1 0 0,-1 1-1 0 0,0-2 1 0 0,0 1-1 0 0,1-1 0 0 0,-1 0 1 0 0,1 0-1 0 0,-1 0 1 0 0,0-1-1 0 0,12-2 0 0 0,2-3 30 0 0,1 0-1 0 0,28-13 1 0 0,16-9-328 0 0,-1-4 0 0 0,65-42 1 0 0,-128 74 270 0 0,1-2-31 0 0,1 0 0 0 0,0 0 1 0 0,0 0-1 0 0,0 1 0 0 0,6-3 1 0 0,-9 26-5 0 0,-1-15 203 0 0,-1 0 1 0 0,0-1-1 0 0,-4 11 0 0 0,4-12-77 0 0,1 0 0 0 0,-1 0 0 0 0,1 0 0 0 0,0 0 0 0 0,0 0 1 0 0,-1 6-1 0 0,2-1-39 0 0,0-5 129 0 0,11-4-66 0 0,-8-1-85 0 0,-1 0 0 0 0,1-1 1 0 0,0 1-1 0 0,0-1 1 0 0,-1 0-1 0 0,1 0 1 0 0,-1 0-1 0 0,1 0 0 0 0,-1 0 1 0 0,4-3-1 0 0,25-18 97 0 0,-14 8-67 0 0,76-60-330 0 0,-68 54 249 0 0,-19 15 25 0 0,-9 25-144 0 0,-13 52 304 0 0,15-71-156 0 0,1 1 0 0 0,0-1 1 0 0,0 1-1 0 0,0-1 0 0 0,0 1 0 0 0,0-1 0 0 0,0 1 0 0 0,1-1 0 0 0,-1 0 0 0 0,0 1 0 0 0,1-1 0 0 0,-1 1 0 0 0,1-1 1 0 0,-1 0-1 0 0,1 0 0 0 0,0 1 0 0 0,0-1 0 0 0,0 0 0 0 0,-1 0 0 0 0,1 0 0 0 0,0 0 0 0 0,0 0 0 0 0,0 0 1 0 0,2 1-1 0 0,-1 0-62 0 0,1-1 0 0 0,-1 1 0 0 0,0-1 0 0 0,1 0 1 0 0,-1 0-1 0 0,1 0 0 0 0,-1 0 0 0 0,1-1 0 0 0,-1 1 0 0 0,1-1 1 0 0,0 1-1 0 0,3-1 0 0 0,8 0-1317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4.9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171 354 16495 0 0,'0'0'1499'0'0,"-5"10"-147"0"0,-13 28 614 0 0,11-22-1639 0 0,-1-1 1 0 0,-11 16-1 0 0,7-15-148 0 0,-25 25 0 0 0,27-31-141 0 0,0 0 1 0 0,1 0 0 0 0,0 1-1 0 0,1 1 1 0 0,-9 16-1 0 0,16-28-123 0 0,1 0 0 0 0,0 0 0 0 0,0 0 0 0 0,0 0-1 0 0,0 1 1 0 0,0-1 0 0 0,0 0 0 0 0,0 0 0 0 0,0 0-1 0 0,0 1 1 0 0,0-1 0 0 0,0 0 0 0 0,0 0 0 0 0,0 1-1 0 0,0-1 1 0 0,0 0 0 0 0,0 0 0 0 0,0 0 0 0 0,0 1-1 0 0,0-1 1 0 0,0 0 0 0 0,0 0 0 0 0,0 0 0 0 0,0 1-1 0 0,0-1 1 0 0,0 0 0 0 0,1 0 0 0 0,-1 0 0 0 0,0 1 0 0 0,0-1-1 0 0,0 0 1 0 0,0 0 0 0 0,0 0 0 0 0,1 0 0 0 0,-1 0-1 0 0,0 1 1 0 0,0-1 0 0 0,0 0 0 0 0,1 0 0 0 0,-1 0-1 0 0,0 0 1 0 0,0 0 0 0 0,0 0 0 0 0,1 0 0 0 0,-1 0-1 0 0,0 0 1 0 0,0 0 0 0 0,0 0 0 0 0,1 0 0 0 0,-1 0-1 0 0,0 0 1 0 0,0 0 0 0 0,1 0 0 0 0,-1 0 0 0 0,0 0 0 0 0,0 0-1 0 0,0 0 1 0 0,1 0 0 0 0,-1 0 0 0 0,0 0 0 0 0,0 0-1 0 0,0-1 1 0 0,0 1 0 0 0,1 0 0 0 0,-1 0 0 0 0,0 0-1 0 0,0 0 1 0 0,0-1 0 0 0,13-4-7448 0 0</inkml:trace>
  <inkml:trace contextRef="#ctx0" brushRef="#br0" timeOffset="1">341 10 15664 0 0,'0'0'1671'0'0,"-4"-4"-1671"0"0,1-2 1256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1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200 308 15408 0 0,'0'0'1393'0'0,"-1"2"-1149"0"0,-5-2 2512 0 0,6 0-2667 0 0,1 0 0 0 0,0-1 0 0 0,0 1 1 0 0,0-1-1 0 0,0 0 0 0 0,0 1 0 0 0,0-1 1 0 0,-1 0-1 0 0,1 0 0 0 0,0 1 0 0 0,-1-1 1 0 0,1 0-1 0 0,0 0 0 0 0,-1 0 0 0 0,1-1 1 0 0,2-1 68 0 0,33-40 501 0 0,-21 27-573 0 0,17-25 0 0 0,-19 23-159 0 0,15-26 30 0 0,-26 40 56 0 0,0-1-1 0 0,0 1 1 0 0,-1 0-1 0 0,1 0 1 0 0,-1-1 0 0 0,0 1-1 0 0,0 0 1 0 0,0-10-1 0 0,-1 9-1 0 0,-1 0 0 0 0,0 0-1 0 0,0 0 1 0 0,0 0 0 0 0,-1 0-1 0 0,0 1 1 0 0,1-1 0 0 0,-2 0-1 0 0,1 1 1 0 0,-1-1 0 0 0,1 1-1 0 0,-1 0 1 0 0,0 0 0 0 0,-5-5-1 0 0,5 7 10 0 0,1 1 0 0 0,-1 0-1 0 0,1 0 1 0 0,-1 0 0 0 0,1 0-1 0 0,-1 0 1 0 0,0 0 0 0 0,0 1-1 0 0,1-1 1 0 0,-1 1 0 0 0,0 0-1 0 0,0 0 1 0 0,1 0 0 0 0,-1 0-1 0 0,0 0 1 0 0,0 0 0 0 0,0 1-1 0 0,1 0 1 0 0,-4 0 0 0 0,-6 3 200 0 0,-1 1 0 0 0,-20 11 0 0 0,26-13-98 0 0,-14 10 170 0 0,0 0 0 0 0,2 1 0 0 0,-22 19 0 0 0,33-25-215 0 0,-1 0 0 0 0,1 1 1 0 0,1 0-1 0 0,0 0 0 0 0,0 1 0 0 0,1 0 0 0 0,0 0 0 0 0,1 1 0 0 0,0-1 1 0 0,1 1-1 0 0,0 0 0 0 0,-5 22 0 0 0,8-28-73 0 0,1 0 1 0 0,-1 0-1 0 0,1 0 1 0 0,0 0-1 0 0,0 0 1 0 0,1 0-1 0 0,-1 0 0 0 0,1 0 1 0 0,0 0-1 0 0,0-1 1 0 0,1 1-1 0 0,-1 0 1 0 0,1-1-1 0 0,3 6 1 0 0,-3-7-3 0 0,0 0 0 0 0,0 0 0 0 0,0-1 1 0 0,0 1-1 0 0,1-1 0 0 0,-1 0 1 0 0,1 1-1 0 0,0-1 0 0 0,-1 0 1 0 0,1 0-1 0 0,0-1 0 0 0,0 1 0 0 0,0-1 1 0 0,1 1-1 0 0,-1-1 0 0 0,0 0 1 0 0,0 0-1 0 0,1 0 0 0 0,-1-1 1 0 0,1 1-1 0 0,3-1 0 0 0,0 0-58 0 0,0 0-1 0 0,1 0 1 0 0,-1 0-1 0 0,0-1 1 0 0,0-1-1 0 0,0 1 1 0 0,0-1-1 0 0,0 0 1 0 0,0-1-1 0 0,0 1 1 0 0,-1-1-1 0 0,9-5 1 0 0,40-25-3139 0 0,-27 12-4811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2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0 14368 0 0,'0'0'1305'0'0,"-6"1"-896"0"0,3 1-39 0 0,0 0 1 0 0,0 1-1 0 0,0-1 0 0 0,0 1 0 0 0,1 0 0 0 0,0-1 0 0 0,-1 1 0 0 0,-3 6 1 0 0,-2 2 350 0 0,-111 146 3024 0 0,114-151-3692 0 0,-25 38 703 0 0,-48 89 0 0 0,-8 56 94 0 0,83-182-845 0 0,-18 40 25 0 0,-19 69-1 0 0,37-104-29 0 0,-13 58 0 0 0,15-63 0 0 0,0 1 0 0 0,0-1 0 0 0,1 0 0 0 0,0 1 0 0 0,1-1 0 0 0,-1 0 0 0 0,4 11 0 0 0,-2-8-67 0 0,-1-7-118 0 0,-1 1-1 0 0,1-1 1 0 0,0 0 0 0 0,1 1 0 0 0,1 4 0 0 0,-2-8 49 0 0,-1 1-1 0 0,1 0 1 0 0,0 0-1 0 0,-1 0 1 0 0,1-1-1 0 0,0 1 1 0 0,0 0-1 0 0,0-1 1 0 0,-1 1-1 0 0,1 0 1 0 0,0-1-1 0 0,0 1 1 0 0,0-1-1 0 0,0 0 1 0 0,0 1-1 0 0,0-1 1 0 0,0 0-1 0 0,0 1 1 0 0,0-1-1 0 0,0 0 1 0 0,0 0-1 0 0,2 0 1 0 0,15-3-7946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75 8752 0 0,'-12'21'1313'0'0,"10"-18"-758"0"0,0-1 1 0 0,1 0-1 0 0,-1 1 1 0 0,1 0-1 0 0,0-1 0 0 0,-1 1 1 0 0,1 0-1 0 0,0-1 0 0 0,1 1 1 0 0,-1 0-1 0 0,0 0 0 0 0,0 5 1 0 0,1-6-416 0 0,0 0 1 0 0,0 0-1 0 0,0-1 1 0 0,1 1-1 0 0,-1 0 1 0 0,0 0-1 0 0,1 0 1 0 0,-1 0-1 0 0,1 0 1 0 0,-1 0-1 0 0,1-1 1 0 0,0 1-1 0 0,0 0 1 0 0,0 0-1 0 0,0-1 1 0 0,0 1-1 0 0,0-1 1 0 0,3 3-1 0 0,-3-3 96 0 0,16 3 411 0 0,-14-4-634 0 0,0 0 1 0 0,0 0-1 0 0,-1-1 0 0 0,1 0 1 0 0,0 1-1 0 0,-1-1 1 0 0,1 0-1 0 0,-1 0 1 0 0,1-1-1 0 0,-1 1 1 0 0,0 0-1 0 0,3-3 0 0 0,26-23 346 0 0,-20 16-172 0 0,-8 8-141 0 0,0-1 0 0 0,-1 1 0 0 0,1-1 1 0 0,-1 1-1 0 0,0-1 0 0 0,0 0 0 0 0,0 0 1 0 0,2-7-1 0 0,4-8 11 0 0,-7 16-64 0 0,0 1-1 0 0,0-1 1 0 0,-1 1 0 0 0,1-1-1 0 0,-1 0 1 0 0,1 1 0 0 0,-1-1-1 0 0,0 0 1 0 0,0 1 0 0 0,0-1-1 0 0,0 0 1 0 0,0 1 0 0 0,-1-1-1 0 0,1 1 1 0 0,-1-1 0 0 0,-2-4-1 0 0,3 6 13 0 0,-1 0-1 0 0,1 0 0 0 0,-1 0 1 0 0,1 0-1 0 0,-1 0 0 0 0,0 0 1 0 0,1 0-1 0 0,-1 0 0 0 0,0 0 1 0 0,0 0-1 0 0,1 1 0 0 0,-1-1 1 0 0,0 0-1 0 0,0 1 0 0 0,0-1 1 0 0,0 1-1 0 0,0-1 0 0 0,0 1 1 0 0,0-1-1 0 0,0 1 0 0 0,0 0 1 0 0,0-1-1 0 0,0 1 0 0 0,0 0 1 0 0,-1 0-1 0 0,1 0 0 0 0,0 0 1 0 0,0 0-1 0 0,0 0 0 0 0,0 0 1 0 0,0 0-1 0 0,0 0 0 0 0,0 1 1 0 0,0-1-1 0 0,0 0 0 0 0,-1 1 1 0 0,1-1-1 0 0,0 1 0 0 0,0-1 1 0 0,1 1-1 0 0,-3 1 0 0 0,-20 11 395 0 0,1 2 1 0 0,0 0-1 0 0,-35 34 0 0 0,46-39-263 0 0,1 1 0 0 0,0 1 1 0 0,1-1-1 0 0,0 2 0 0 0,1-1 0 0 0,0 1 0 0 0,1 1 1 0 0,-7 17-1 0 0,11-21-102 0 0,-1 0 1 0 0,2 0-1 0 0,-1 0 1 0 0,2 1-1 0 0,-1-1 1 0 0,1 16-1 0 0,1-23-13 0 0,1-1 0 0 0,-1 1 0 0 0,1-1 0 0 0,0 0 0 0 0,0 0 0 0 0,0 1 0 0 0,0-1 0 0 0,1 0 0 0 0,-1 0 0 0 0,0 0 0 0 0,1 0 0 0 0,0 0 0 0 0,-1 0 0 0 0,1-1 0 0 0,0 1 0 0 0,0-1 0 0 0,0 1 0 0 0,0-1 0 0 0,0 0 0 0 0,0 1 1 0 0,1-1-1 0 0,-1 0 0 0 0,0 0 0 0 0,0-1 0 0 0,1 1 0 0 0,3 0 0 0 0,-1 1-20 0 0,1-1 0 0 0,-1-1 1 0 0,1 1-1 0 0,-1-1 1 0 0,1 1-1 0 0,-1-2 0 0 0,1 1 1 0 0,0-1-1 0 0,-1 0 0 0 0,11-2 1 0 0,-7-1-440 0 0,1 0 1 0 0,-1 0-1 0 0,0 0 1 0 0,-1-1-1 0 0,14-10 1 0 0,-5-2-1905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3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92 4144 0 0,'14'-20'329'0'0,"-10"14"177"0"0,0-1 0 0 0,0 1 0 0 0,0-1 1 0 0,4-10-1 0 0,-3 6 3004 0 0,-4 10-2758 0 0,0-1 0 0 0,0 1 0 0 0,0-1 0 0 0,-1 1 0 0 0,1-1 0 0 0,1-6 6035 0 0,-4 8-6653 0 0,1 1-1 0 0,0 0 1 0 0,-1 0 0 0 0,1 0 0 0 0,0 0 0 0 0,0 0 0 0 0,0 0 0 0 0,0 0 0 0 0,0 0 0 0 0,0 1 0 0 0,0-1 0 0 0,0 0 0 0 0,1 0-1 0 0,-1 1 1 0 0,0 1 0 0 0,-1 0 165 0 0,-112 162 2472 0 0,-8 12-1829 0 0,78-92-590 0 0,-36 97 0 0 0,62-136-306 0 0,-14 55 0 0 0,27-80-36 0 0,1 0-1 0 0,1 1 0 0 0,0 0 0 0 0,2 0 0 0 0,1 24 0 0 0,1-41-7 0 0,-1 1 0 0 0,1-1 0 0 0,3 12 0 0 0,-4-16-12 0 0,1 1 0 0 0,-1-1-1 0 0,1 0 1 0 0,-1 0 0 0 0,1 0 0 0 0,-1 1 0 0 0,1-1 0 0 0,0 0 0 0 0,-1 0 0 0 0,1 0 0 0 0,0 0-1 0 0,0 0 1 0 0,0 0 0 0 0,0 0 0 0 0,0 0 0 0 0,0-1 0 0 0,0 1 0 0 0,0 0 0 0 0,0-1 0 0 0,1 1-1 0 0,-1 0 1 0 0,0-1 0 0 0,2 1 0 0 0,2 0-232 0 0,-1-1-1 0 0,0 0 1 0 0,1 0-1 0 0,-1 0 1 0 0,6-1 0 0 0,7-5-1256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3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510 44 2760 0 0,'1'-2'9'0'0,"1"0"0"0"0,-1 0 0 0 0,0 0 0 0 0,1 0 0 0 0,-1-1 0 0 0,0 1 0 0 0,0 0 0 0 0,-1 0 0 0 0,1-1 0 0 0,0 1 0 0 0,-2-17 14451 0 0,-9 21-14090 0 0,9-2 148 0 0,-4 2-176 0 0,0 0 0 0 0,0 0 1 0 0,1 1-1 0 0,-1 0 0 0 0,1-1 0 0 0,0 1 0 0 0,-6 6 0 0 0,-25 27 943 0 0,23-23-877 0 0,-12 15 179 0 0,1 0 1 0 0,2 2 0 0 0,0 0 0 0 0,-20 44-1 0 0,-177 376 1349 0 0,199-407-1762 0 0,-16 55 0 0 0,30-83-158 0 0,1 1 0 0 0,1 1 0 0 0,0-1 0 0 0,1 0 0 0 0,1 1 0 0 0,0-1 0 0 0,3 18 0 0 0,-2-30-11 0 0,1-1 0 0 0,-1 1 0 0 0,1 0-1 0 0,0 0 1 0 0,0-1 0 0 0,1 1 0 0 0,-1 0-1 0 0,1-1 1 0 0,-1 1 0 0 0,1-1 0 0 0,0 0 0 0 0,4 5-1 0 0,-3-5-4 0 0,-1-1 0 0 0,1 0 0 0 0,-1 0 0 0 0,1-1 0 0 0,-1 1 0 0 0,1 0-1 0 0,0-1 1 0 0,0 0 0 0 0,0 0 0 0 0,0 0 0 0 0,0 0 0 0 0,0 0 0 0 0,0 0-1 0 0,0-1 1 0 0,5 1 0 0 0,-1-1-162 0 0,-1 0-1 0 0,1 0 0 0 0,0-1 1 0 0,0 0-1 0 0,-1 0 1 0 0,1-1-1 0 0,0 0 0 0 0,10-4 1 0 0,16-10-2150 0 0,-1-1-3306 0 0,-30 16 4995 0 0,33-21-7160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265 136 13736 0 0,'-13'23'1224'0'0,"0"1"217"0"0,7-14 650 0 0,5-9-1934 0 0,0-1-1 0 0,1 1 0 0 0,-1 0 0 0 0,1-1 0 0 0,-1 1 0 0 0,1 0 0 0 0,-1 0 0 0 0,1-1 0 0 0,-1 1 0 0 0,1 0 0 0 0,0 0 0 0 0,-1 0 1 0 0,1 0-1 0 0,0 0 0 0 0,0 0 0 0 0,0-1 0 0 0,0 3 0 0 0,0-3-76 0 0,0 0 0 0 0,0 0 0 0 0,0 1-1 0 0,0-1 1 0 0,0 0 0 0 0,0 1 0 0 0,0-1 0 0 0,0 0 0 0 0,0 0-1 0 0,0 1 1 0 0,0-1 0 0 0,0 0 0 0 0,0 0 0 0 0,1 1 0 0 0,-1-1-1 0 0,0 0 1 0 0,0 0 0 0 0,0 1 0 0 0,0-1 0 0 0,1 0 0 0 0,-1 0 0 0 0,0 0-1 0 0,0 0 1 0 0,0 1 0 0 0,1-1 0 0 0,-1 0 0 0 0,0 0 0 0 0,0 0-1 0 0,1 0 1 0 0,-1 0 0 0 0,0 0 0 0 0,0 1 0 0 0,1-1 0 0 0,-1 0-1 0 0,1 0 1 0 0,12-2 517 0 0,13-10-701 0 0,-8-5 183 0 0,-8 6-36 0 0,-8 8-30 0 0,0 1-1 0 0,0-1 0 0 0,0 0 1 0 0,0 0-1 0 0,-1 1 0 0 0,0-1 1 0 0,1 0-1 0 0,-1-1 0 0 0,0 1 1 0 0,0 0-1 0 0,0-6 0 0 0,3-5 38 0 0,-3 9-38 0 0,0 0 0 0 0,-1 0 1 0 0,1-1-1 0 0,-1 1 0 0 0,0 0 1 0 0,-1 0-1 0 0,1 0 0 0 0,-1-1 1 0 0,0 1-1 0 0,-2-5 0 0 0,2 6-2 0 0,0 0-1 0 0,0 1 0 0 0,0-1 1 0 0,-1 0-1 0 0,0 1 0 0 0,0-1 1 0 0,0 1-1 0 0,0 0 1 0 0,0 0-1 0 0,0-1 0 0 0,-1 2 1 0 0,0-1-1 0 0,-5-5 0 0 0,6 7-9 0 0,1 1 0 0 0,-1-1 0 0 0,1 0 0 0 0,-1 1 0 0 0,1-1 1 0 0,-1 1-1 0 0,0 0 0 0 0,1-1 0 0 0,-1 1 0 0 0,0 0 0 0 0,1 0 0 0 0,-1 0 0 0 0,0 0 0 0 0,-2 1 0 0 0,-24 8 28 0 0,18-6-3 0 0,-8 5 99 0 0,-1 1 0 0 0,2 0 0 0 0,-1 1 1 0 0,2 1-1 0 0,-1 0 0 0 0,1 1 1 0 0,1 1-1 0 0,-24 26 0 0 0,33-32-109 0 0,1-1-1 0 0,-1 1 0 0 0,1 1 0 0 0,1-1 1 0 0,-1 1-1 0 0,-2 7 0 0 0,5-12-7 0 0,1 0 1 0 0,0-1-1 0 0,0 1 0 0 0,0 0 0 0 0,1 0 0 0 0,-1 0 0 0 0,1 0 0 0 0,0-1 1 0 0,-1 1-1 0 0,1 0 0 0 0,1 0 0 0 0,-1 0 0 0 0,0 0 0 0 0,1 0 1 0 0,-1 0-1 0 0,1-1 0 0 0,0 1 0 0 0,0 0 0 0 0,0 0 0 0 0,0-1 0 0 0,2 4 1 0 0,-1-5-6 0 0,-1 1 1 0 0,1-1 0 0 0,0 1 0 0 0,-1-1-1 0 0,1 0 1 0 0,0 0 0 0 0,0 0 0 0 0,0 0 0 0 0,0 0-1 0 0,0 0 1 0 0,0 0 0 0 0,0-1 0 0 0,0 1-1 0 0,1-1 1 0 0,-1 1 0 0 0,0-1 0 0 0,0 0 0 0 0,3 0-1 0 0,4 0 17 0 0,-1 0 0 0 0,1-1 0 0 0,10-1 0 0 0,1-3 7 0 0,-1-1 0 0 0,1-1 0 0 0,-1-1 1 0 0,22-12-1 0 0,-19 10-8 0 0,2-3-30 0 0,-1-1-1 0 0,-1-1 1 0 0,0-1 0 0 0,23-21 0 0 0,-10-5-382 0 0,-34 41 336 0 0,-11 4-8 0 0,3 2 86 0 0,0-1 0 0 0,1 1 0 0 0,-1 1 0 0 0,1-1 0 0 0,1 1 0 0 0,-1 0 0 0 0,-6 10 0 0 0,5-6 66 0 0,0 0-1 0 0,0 0 1 0 0,1 0-1 0 0,1 1 1 0 0,0 0-1 0 0,-7 22 1 0 0,12-32-80 0 0,0 0-1 0 0,-1 1 1 0 0,1-1 0 0 0,0 1 0 0 0,0-1-1 0 0,-1 0 1 0 0,1 1 0 0 0,0-1 0 0 0,1 1 0 0 0,-1-1-1 0 0,0 1 1 0 0,0-1 0 0 0,1 1 0 0 0,-1-1-1 0 0,0 0 1 0 0,1 1 0 0 0,-1-1 0 0 0,1 0-1 0 0,0 1 1 0 0,0-1 0 0 0,-1 0 0 0 0,1 0 0 0 0,0 0-1 0 0,0 0 1 0 0,0 0 0 0 0,0 0 0 0 0,0 0-1 0 0,0 0 1 0 0,0 0 0 0 0,1 0 0 0 0,-1 0-1 0 0,0-1 1 0 0,2 2 0 0 0,0-1 2 0 0,0 0 0 0 0,0 0 0 0 0,0 0 1 0 0,0 0-1 0 0,0-1 0 0 0,1 1 0 0 0,-1-1 0 0 0,0 0 0 0 0,0 0 1 0 0,1 0-1 0 0,-1 0 0 0 0,0 0 0 0 0,0-1 0 0 0,4-1 0 0 0,12-3 23 0 0,0-2 0 0 0,-1 0 0 0 0,0-2 0 0 0,27-15 0 0 0,-24 11-184 0 0,-6 4-369 0 0,-1 0 0 0 0,22-19-1 0 0,-27 22-397 0 0,1-2-1711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4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15200 0 0,'0'0'1623'0'0,"0"-9"-887"0"0,8 3 96 0 0,-1-3 24 0 0,3-1 0 0 0,0 4-224 0 0,5-3-48 0 0,-1 2-8 0 0,3-2 0 0 0,5-1-424 0 0,3 5-88 0 0,-4-6-64 0 0,4 8 72 0 0,-1 3-616 0 0,1 0-120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175 313 13360 0 0,'0'0'5097'0'0,"1"-2"-3888"0"0,10-13 178 0 0,3-3-1067 0 0,-1-1 0 0 0,-1 0 0 0 0,-1-1 0 0 0,11-25 0 0 0,-21 40-316 0 0,1-1 0 0 0,-1 1 0 0 0,-1-1 0 0 0,1 1 0 0 0,-1-1 0 0 0,0 1 0 0 0,0-1 1 0 0,0 1-1 0 0,-1-1 0 0 0,0 1 0 0 0,-2-7 0 0 0,0 2 3 0 0,0 0-1 0 0,0 0 1 0 0,-1 1 0 0 0,-10-18-1 0 0,12 24-2 0 0,0 0-1 0 0,0 1 1 0 0,0-1 0 0 0,0 1-1 0 0,-1-1 1 0 0,1 1-1 0 0,-1 0 1 0 0,1 0 0 0 0,-1 0-1 0 0,0 0 1 0 0,0 1-1 0 0,0-1 1 0 0,0 1 0 0 0,0-1-1 0 0,0 1 1 0 0,0 0-1 0 0,0 0 1 0 0,0 1-1 0 0,-1-1 1 0 0,1 1 0 0 0,0-1-1 0 0,0 1 1 0 0,-1 0-1 0 0,1 0 1 0 0,0 1 0 0 0,-1-1-1 0 0,1 1 1 0 0,-6 1-1 0 0,-1 1 12 0 0,0 0-1 0 0,1 1 0 0 0,-1 0 0 0 0,1 1 0 0 0,0 0 1 0 0,1 0-1 0 0,-1 1 0 0 0,-8 8 0 0 0,12-10-2 0 0,0 1 0 0 0,0 0 0 0 0,1 0 0 0 0,0 1 0 0 0,0-1 0 0 0,0 1 0 0 0,1 0 0 0 0,0 0 0 0 0,0 0 0 0 0,0 1 0 0 0,-2 7 0 0 0,4-11-42 0 0,0 0-1 0 0,1 0 1 0 0,-1 0-1 0 0,1 0 0 0 0,-1 0 1 0 0,1 0-1 0 0,0 0 1 0 0,0 1-1 0 0,0-1 1 0 0,1 0-1 0 0,-1 0 1 0 0,1 0-1 0 0,-1 0 1 0 0,1 0-1 0 0,0 0 1 0 0,0-1-1 0 0,1 1 1 0 0,-1 0-1 0 0,1 0 1 0 0,-1-1-1 0 0,1 1 1 0 0,0-1-1 0 0,0 1 1 0 0,0-1-1 0 0,0 0 1 0 0,4 4-1 0 0,11 1-1782 0 0,0 0-5589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4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763 8 6912 0 0,'0'0'314'0'0,"-15"-6"116"0"0,14 5-164 0 0,-1 1-1 0 0,1 0 1 0 0,-1 0 0 0 0,1 0 0 0 0,-1 0-1 0 0,1 0 1 0 0,-1 0 0 0 0,1 0 0 0 0,-1 1-1 0 0,1-1 1 0 0,-1 0 0 0 0,1 1 0 0 0,0-1-1 0 0,-1 1 1 0 0,-1 1 0 0 0,-22 14 5728 0 0,20-12-4797 0 0,-5 4-556 0 0,0 0-1 0 0,1 0 0 0 0,1 1 1 0 0,0 0-1 0 0,0 1 0 0 0,-8 12 0 0 0,-35 67 660 0 0,25-41-775 0 0,-5 7-331 0 0,3 0 1 0 0,2 2-1 0 0,-30 93 0 0 0,34-40-226 0 0,6-25-46 0 0,-2-3-16 0 0,-13 57-130 0 0,22-110 182 0 0,0 0 1 0 0,-23 46 0 0 0,27-66 44 0 0,-9 19 82 0 0,-19 26 1 0 0,28-46-65 0 0,-1 0 0 0 0,0 0 1 0 0,-1-1-1 0 0,0 0 0 0 0,0 0 1 0 0,0-1-1 0 0,-13 9 0 0 0,17-14 6 0 0,1 0-1 0 0,0 0 1 0 0,0 0-1 0 0,0 0 1 0 0,0 0-1 0 0,-1 0 1 0 0,1-1-1 0 0,0 1 1 0 0,-1-1-1 0 0,1 0 1 0 0,-1 1-1 0 0,1-1 1 0 0,0 0-1 0 0,-1 0 1 0 0,1-1 0 0 0,-5 0-1 0 0,3 0 52 0 0,0 0 0 0 0,1-1 0 0 0,-1 1 0 0 0,1-1 0 0 0,-1 0 0 0 0,1 0-1 0 0,0-1 1 0 0,0 1 0 0 0,-5-5 0 0 0,1 0 107 0 0,1 0 1 0 0,0-1-1 0 0,0 0 0 0 0,1 0 0 0 0,0 0 1 0 0,0 0-1 0 0,-6-17 0 0 0,7 12-58 0 0,0 0-1 0 0,1-1 1 0 0,1 1 0 0 0,0-1-1 0 0,0 0 1 0 0,2-21 0 0 0,2 2 32 0 0,10-53 0 0 0,-4 53-140 0 0,1 0-1 0 0,2 1 0 0 0,1 0 0 0 0,29-54 0 0 0,-32 70 41 0 0,1 0 1 0 0,1 1-1 0 0,0 0 0 0 0,2 1 0 0 0,-1 0 1 0 0,28-22-1 0 0,39-24-843 0 0,-23 24-2975 0 0,-16 9-1603 0 0,-11 5-3459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5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49 272 17247 0 0,'0'0'1736'0'0,"6"-1"-1466"0"0,6-3 288 0 0,-1-1 1 0 0,0-1 0 0 0,0 1-1 0 0,0-2 1 0 0,12-9 0 0 0,0 0-406 0 0,-8 6-90 0 0,-1-1 1 0 0,0 0-1 0 0,0-1 1 0 0,16-20-1 0 0,-22 23-41 0 0,-1 0 0 0 0,0-1 0 0 0,11-19 0 0 0,-16 26 8 0 0,-1 0-1 0 0,1 0 1 0 0,-1-1 0 0 0,0 1-1 0 0,0 0 1 0 0,0-1-1 0 0,0 1 1 0 0,-1 0-1 0 0,1-1 1 0 0,-1 1-1 0 0,0-1 1 0 0,0 1 0 0 0,0-1-1 0 0,0 1 1 0 0,-1-1-1 0 0,0 1 1 0 0,-1-5-1 0 0,2 7 16 0 0,-1 0-1 0 0,1 0 1 0 0,-1 0-1 0 0,0 0 0 0 0,0 0 1 0 0,0 1-1 0 0,0-1 1 0 0,1 0-1 0 0,-1 0 1 0 0,0 1-1 0 0,0-1 0 0 0,0 1 1 0 0,0-1-1 0 0,0 1 1 0 0,-1-1-1 0 0,1 1 1 0 0,0-1-1 0 0,0 1 0 0 0,0 0 1 0 0,0 0-1 0 0,0 0 1 0 0,-1-1-1 0 0,1 1 1 0 0,0 0-1 0 0,0 0 1 0 0,0 1-1 0 0,0-1 0 0 0,-1 0 1 0 0,1 0-1 0 0,0 1 1 0 0,0-1-1 0 0,-2 1 1 0 0,-5 2 216 0 0,0-1 0 0 0,1 2 1 0 0,-12 5-1 0 0,-1 2 79 0 0,0 1 0 0 0,1 1 0 0 0,1 0-1 0 0,0 1 1 0 0,1 1 0 0 0,-26 29 0 0 0,38-39-294 0 0,-1 1 26 0 0,1 1 0 0 0,0 0 0 0 0,-1 0 0 0 0,2 0-1 0 0,-1 1 1 0 0,1-1 0 0 0,-5 14 0 0 0,7-13-32 0 0,0 1-1 0 0,0-1 1 0 0,0 0-1 0 0,1 0 1 0 0,1 1 0 0 0,0-1-1 0 0,0 11 1 0 0,1-16-33 0 0,-1 0 1 0 0,1 1-1 0 0,0-1 1 0 0,0 0-1 0 0,0 1 1 0 0,0-1-1 0 0,0 0 1 0 0,1 0-1 0 0,-1 0 1 0 0,1 0-1 0 0,0 0 1 0 0,0 0 0 0 0,0-1-1 0 0,0 1 1 0 0,1-1-1 0 0,-1 1 1 0 0,1-1-1 0 0,0 0 1 0 0,-1 0-1 0 0,5 3 1 0 0,1-2-12 0 0,-1 0 1 0 0,1 0-1 0 0,-1 0 1 0 0,1-1-1 0 0,0 0 1 0 0,0-1-1 0 0,0 0 1 0 0,0 0-1 0 0,0 0 1 0 0,0-1-1 0 0,0-1 1 0 0,10 0-1 0 0,-2-2-372 0 0,0 0 1 0 0,0-1-1 0 0,0 0 0 0 0,31-14 1 0 0,-16 3-360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5.81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727 395 17503 0 0,'0'0'1759'0'0,"-2"-4"2029"0"0,32-5-3262 0 0,0-2 0 0 0,45-22 1 0 0,50-24-347 0 0,-101 45-156 0 0,3-1-6 0 0,-1-1-1 0 0,0-1 1 0 0,26-21-1 0 0,-52 36-17 0 0,11-8 27 0 0,-1 0 1 0 0,0-1-1 0 0,-1 0 1 0 0,0-1-1 0 0,-1 0 1 0 0,12-17-1 0 0,-17 23-23 0 0,-1 0 0 0 0,1 0 0 0 0,-1-1 0 0 0,-1 1 0 0 0,1-1 0 0 0,0 1 0 0 0,-1-1 0 0 0,0 1 0 0 0,0-1 0 0 0,-1 0 0 0 0,1-6 0 0 0,-1 9-3 0 0,-1-1-1 0 0,1 1 1 0 0,-1 0 0 0 0,1 0-1 0 0,-1 0 1 0 0,0 0-1 0 0,0 0 1 0 0,0 0-1 0 0,0 1 1 0 0,0-1 0 0 0,0 0-1 0 0,0 0 1 0 0,-1 1-1 0 0,1-1 1 0 0,-1 0-1 0 0,1 1 1 0 0,-1 0 0 0 0,1-1-1 0 0,-1 1 1 0 0,0 0-1 0 0,0 0 1 0 0,0 0-1 0 0,0 0 1 0 0,0 0 0 0 0,0 0-1 0 0,0 1 1 0 0,-3-2-1 0 0,-3 1 0 0 0,0-1 0 0 0,0 1 0 0 0,0 0 0 0 0,0 1 0 0 0,0 0 0 0 0,0 0 0 0 0,0 0 0 0 0,-13 4 0 0 0,0 0 0 0 0,-42 16 0 0 0,-24 16 113 0 0,-85 51 0 0 0,146-73-60 0 0,-30 17 236 0 0,-87 62 0 0 0,110-67-182 0 0,1 2 1 0 0,1 0 0 0 0,-42 52 0 0 0,-57 89-70 0 0,31-38-12 0 0,18-17-26 0 0,68-92 0 0 0,1 0 0 0 0,1 0 0 0 0,-13 36 0 0 0,23-55 2 0 0,1-1 0 0 0,-1 1 0 0 0,0 0 0 0 0,1-1 0 0 0,0 1 0 0 0,-1 0 0 0 0,1-1-1 0 0,0 1 1 0 0,0 0 0 0 0,0-1 0 0 0,2 5 0 0 0,-2-6 2 0 0,0 0-1 0 0,1 0 1 0 0,-1-1-1 0 0,1 1 1 0 0,-1 0 0 0 0,1 0-1 0 0,0 0 1 0 0,-1 0-1 0 0,1-1 1 0 0,0 1-1 0 0,-1 0 1 0 0,1-1 0 0 0,0 1-1 0 0,0 0 1 0 0,0-1-1 0 0,0 1 1 0 0,-1-1-1 0 0,1 0 1 0 0,0 1 0 0 0,0-1-1 0 0,0 0 1 0 0,0 1-1 0 0,0-1 1 0 0,0 0-1 0 0,0 0 1 0 0,0 0 0 0 0,0 0-1 0 0,0 0 1 0 0,0 0-1 0 0,0 0 1 0 0,2 0 0 0 0,5-1 10 0 0,0-1 0 0 0,0 0 0 0 0,0 0 0 0 0,0 0 0 0 0,-1-1 0 0 0,1 0 0 0 0,10-7 0 0 0,51-34-21 0 0,-42 25 12 0 0,162-96 59 0 0,-162 100-64 0 0,0 0 0 0 0,36-15 0 0 0,-55 27 0 0 0,1 0 0 0 0,0 0 0 0 0,-1 1 0 0 0,1 0 0 0 0,0 1 0 0 0,0 0 0 0 0,1 0 0 0 0,14 1 0 0 0,-23 0-1 0 0,0 0-1 0 0,0 0 1 0 0,0 1 0 0 0,1-1-1 0 0,-1 0 1 0 0,0 0-1 0 0,0 1 1 0 0,0-1-1 0 0,0 0 1 0 0,0 1 0 0 0,0-1-1 0 0,0 1 1 0 0,0 0-1 0 0,0-1 1 0 0,0 1-1 0 0,0 0 1 0 0,0-1 0 0 0,0 1-1 0 0,0 0 1 0 0,-1 0-1 0 0,1 0 1 0 0,0 0 0 0 0,-1 0-1 0 0,1 0 1 0 0,0 0-1 0 0,-1 0 1 0 0,1 0-1 0 0,-1 0 1 0 0,0 0 0 0 0,1 2-1 0 0,-1-1 0 0 0,0 0 0 0 0,0 0-1 0 0,0 0 1 0 0,0 0 0 0 0,0-1-1 0 0,-1 1 1 0 0,1 0 0 0 0,-1 0-1 0 0,1 0 1 0 0,-1-1 0 0 0,0 1-1 0 0,1 0 1 0 0,-1-1 0 0 0,0 1-1 0 0,0 0 1 0 0,0-1 0 0 0,0 1-1 0 0,-2 1 1 0 0,-73 65 90 0 0,56-54-79 0 0,0 0 0 0 0,-36 17 0 0 0,36-21 3 0 0,0 1 0 0 0,1 1 0 0 0,-29 23 0 0 0,17-5 135 0 0,30-28-94 0 0,1-2-53 0 0,0 1 1 0 0,0-1-1 0 0,0 1 1 0 0,0-1-1 0 0,1 1 1 0 0,-1-1-1 0 0,0 0 1 0 0,0 1-1 0 0,0-1 1 0 0,0 1-1 0 0,0-1 1 0 0,0 0-1 0 0,1 1 1 0 0,-1-1-1 0 0,0 1 1 0 0,0-1-1 0 0,1 0 1 0 0,-1 1-1 0 0,0-1 0 0 0,1 0 1 0 0,-1 1-1 0 0,0-1 1 0 0,1 0-1 0 0,-1 0 1 0 0,1 1-1 0 0,0 0 1 0 0,1 1 3 0 0,0 0 0 0 0,0 0 1 0 0,0 0-1 0 0,1 0 0 0 0,-1 0 0 0 0,0-1 0 0 0,1 1 1 0 0,-1-1-1 0 0,1 1 0 0 0,-1-1 0 0 0,1 0 0 0 0,0 0 0 0 0,-1 0 1 0 0,1-1-1 0 0,0 1 0 0 0,0-1 0 0 0,3 1 0 0 0,9 0-18 0 0,1 0-1 0 0,15-2 1 0 0,-10 0-60 0 0,2 1-1744 0 0,32-5 1 0 0,-23-1-6713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5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651 0 18055 0 0,'0'0'874'0'0,"-5"5"56"0"0,-4 1-781 0 0,1 1-1 0 0,-1 0 0 0 0,2 0 0 0 0,-1 1 0 0 0,1 0 1 0 0,-11 17-1 0 0,1 0 760 0 0,5-7 107 0 0,-15 30-1 0 0,-16 40 332 0 0,-70 162-80 0 0,-105 222-718 0 0,124-291-615 0 0,81-159-1003 0 0,2 1 0 0 0,0 0-1 0 0,-7 26 1 0 0,16-30-7216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1 12896 0 0,'0'0'3365'0'0,"-1"1"-2281"0"0,-10 11-203 0 0,0 0 1 0 0,1 0-1 0 0,1 1 1 0 0,0 0-1 0 0,-8 17 1 0 0,-135 210 1331 0 0,-16-14-967 0 0,102-120-1392 0 0,57-90 16 0 0,1 1 0 0 0,1 0-1 0 0,1 0 1 0 0,-7 31-1 0 0,13-47 51 0 0,-1 0 0 0 0,1 0-1 0 0,0 0 1 0 0,0 0 0 0 0,0 0-1 0 0,0 0 1 0 0,0 0 0 0 0,0 0-1 0 0,0 0 1 0 0,0 0-1 0 0,0 0 1 0 0,0 0 0 0 0,1 0-1 0 0,-1 0 1 0 0,0 0 0 0 0,1 0-1 0 0,-1 0 1 0 0,1 0 0 0 0,-1 0-1 0 0,1 0 1 0 0,-1 0 0 0 0,1 0-1 0 0,0-1 1 0 0,0 2 0 0 0,0-2-108 0 0,0 1-1 0 0,0-1 1 0 0,0 1 0 0 0,0-1 0 0 0,0 1-1 0 0,1-1 1 0 0,-1 0 0 0 0,0 0 0 0 0,0 1 0 0 0,0-1-1 0 0,0 0 1 0 0,1 0 0 0 0,-1 0 0 0 0,0 0-1 0 0,0-1 1 0 0,0 1 0 0 0,1 0 0 0 0,-1 0 0 0 0,0-1-1 0 0,1 0 1 0 0,19-8-1891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6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16903 0 0,'-21'4'1832'0'0,"19"-3"-1644"0"0,0 0-1 0 0,0 0 0 0 0,0 0 1 0 0,0 1-1 0 0,0-1 0 0 0,0 1 1 0 0,0-1-1 0 0,0 1 0 0 0,1 0 1 0 0,-1-1-1 0 0,1 1 0 0 0,-2 3 1 0 0,-15 26 1448 0 0,1 6-887 0 0,-47 118 732 0 0,60-143-1420 0 0,-25 91 445 0 0,26-88-385 0 0,0 0-1 0 0,1 1 1 0 0,1 0 0 0 0,1 27-1 0 0,0-40-108 0 0,0 1 0 0 0,1-1 0 0 0,-1 0 0 0 0,1 0 0 0 0,-1 0 1 0 0,1 0-1 0 0,0 0 0 0 0,1 0 0 0 0,-1 0 0 0 0,0 0 0 0 0,1 0 0 0 0,0-1 0 0 0,-1 1 0 0 0,5 3 0 0 0,-5-4-5 0 0,1-1 0 0 0,0 0-1 0 0,0 0 1 0 0,0 1 0 0 0,0-1 0 0 0,0-1-1 0 0,0 1 1 0 0,0 0 0 0 0,0 0 0 0 0,0-1-1 0 0,0 1 1 0 0,0-1 0 0 0,0 0 0 0 0,1 0-1 0 0,-1 1 1 0 0,0-1 0 0 0,0-1 0 0 0,0 1-1 0 0,1 0 1 0 0,-1-1 0 0 0,3 0 0 0 0,7-2 14 0 0,0-1 1 0 0,0-1 0 0 0,0 0 0 0 0,-1 0-1 0 0,0-1 1 0 0,18-13 0 0 0,57-52 82 0 0,-35 27-106 0 0,51-46-30 0 0,-87 75 26 0 0,-1 0-1 0 0,0-1 1 0 0,-1-1 0 0 0,15-25-1 0 0,-27 37 4 0 0,-5 7 12 0 0,4-2-1 0 0,-129 150 1487 0 0,112-128-1402 0 0,1 1-1 0 0,1 0 0 0 0,-16 33 0 0 0,-28 78 204 0 0,55-123-294 0 0,-5 12-328 0 0,1 0 0 0 0,-8 38 0 0 0,14-51 126 0 0,0 0-1 0 0,1 0 0 0 0,0 0 0 0 0,1 0 0 0 0,0 0 0 0 0,1 0 1 0 0,0 0-1 0 0,5 19 0 0 0,0-12-1542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6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180 257 17735 0 0,'0'0'1342'0'0,"1"1"-905"0"0,0 0-372 0 0,-1 0-1 0 0,1 0 1 0 0,-1 0-1 0 0,1 0 1 0 0,0 0 0 0 0,0 0-1 0 0,0 0 1 0 0,0 0-1 0 0,-1-1 1 0 0,1 1 0 0 0,0 0-1 0 0,0-1 1 0 0,0 1-1 0 0,0-1 1 0 0,1 1 0 0 0,-1-1-1 0 0,0 1 1 0 0,0-1-1 0 0,0 0 1 0 0,0 0-1 0 0,0 1 1 0 0,0-1 0 0 0,1 0-1 0 0,-1 0 1 0 0,0 0-1 0 0,0 0 1 0 0,0 0 0 0 0,0-1-1 0 0,1 1 1 0 0,-1 0-1 0 0,0 0 1 0 0,0-1 0 0 0,0 1-1 0 0,0-1 1 0 0,0 1-1 0 0,0-1 1 0 0,2-1-1 0 0,2-1 76 0 0,0 0-1 0 0,0-1 1 0 0,0 0-1 0 0,0 0 0 0 0,5-7 1 0 0,-4 5-124 0 0,-2 2 1 0 0,0-1-1 0 0,1 0 1 0 0,-1 0-1 0 0,-1 0 1 0 0,1 0-1 0 0,-1-1 1 0 0,0 1-1 0 0,0-1 0 0 0,3-8 1 0 0,-4 6 5 0 0,1 0-1 0 0,-1-1 1 0 0,0 1-1 0 0,-1 0 1 0 0,0-1-1 0 0,0 1 1 0 0,-1-1 0 0 0,0 1-1 0 0,-1-1 1 0 0,-2-16-1 0 0,0 17 50 0 0,2 2-35 0 0,-1 1 0 0 0,0-1 0 0 0,0 1 0 0 0,0 0 0 0 0,-5-7 0 0 0,6 11-6 0 0,0 0 1 0 0,0-1-1 0 0,0 1 1 0 0,0 0-1 0 0,0 0 0 0 0,0 0 1 0 0,-1 0-1 0 0,1 0 1 0 0,0 0-1 0 0,-1 1 1 0 0,1-1-1 0 0,0 0 1 0 0,-1 1-1 0 0,1-1 1 0 0,-1 1-1 0 0,1-1 0 0 0,-1 1 1 0 0,0 0-1 0 0,1-1 1 0 0,-1 1-1 0 0,1 0 1 0 0,-1 0-1 0 0,-2 1 1 0 0,-2 0 76 0 0,1 0 0 0 0,0 1 0 0 0,0 0 1 0 0,0 0-1 0 0,0 1 0 0 0,0-1 1 0 0,1 1-1 0 0,-1 0 0 0 0,1 0 1 0 0,0 1-1 0 0,0-1 0 0 0,-6 7 0 0 0,-9 6 241 0 0,-4 4-166 0 0,0 0-1 0 0,-21 25 0 0 0,33-31-110 0 0,0 0-1 0 0,0 0 0 0 0,1 2 1 0 0,-14 29-1 0 0,22-40-67 0 0,0 0 1 0 0,0 0-1 0 0,1 0 0 0 0,0 0 1 0 0,0 0-1 0 0,0 0 0 0 0,0 0 0 0 0,1 0 1 0 0,0 1-1 0 0,1 9 0 0 0,-1-12-1 0 0,1 0-1 0 0,-1 0 1 0 0,1-1 0 0 0,0 1-1 0 0,0 0 1 0 0,0-1 0 0 0,1 1-1 0 0,-1-1 1 0 0,0 1 0 0 0,1-1-1 0 0,0 0 1 0 0,-1 0-1 0 0,1 1 1 0 0,0-1 0 0 0,0 0-1 0 0,0-1 1 0 0,1 1 0 0 0,-1 0-1 0 0,0-1 1 0 0,1 1 0 0 0,3 1-1 0 0,0 0-31 0 0,0-1 1 0 0,0-1-1 0 0,0 1 0 0 0,1-1 0 0 0,-1 0 0 0 0,0 0 1 0 0,0-1-1 0 0,1 0 0 0 0,-1 0 0 0 0,0 0 1 0 0,0-1-1 0 0,1 0 0 0 0,-1 0 0 0 0,0-1 0 0 0,0 1 1 0 0,0-1-1 0 0,0-1 0 0 0,-1 1 0 0 0,1-1 0 0 0,0 0 1 0 0,4-4-1 0 0,9-6-118 0 0,-1-1 0 0 0,0 0 0 0 0,-1-1 0 0 0,22-27 1 0 0,-36 38 125 0 0,-1 1 1 0 0,1 0-1 0 0,-1-1 1 0 0,0 1-1 0 0,2-5 1 0 0,9-17-129 0 0,-12 24 107 0 0,-3 2 105 0 0,0 0 1 0 0,1 0-1 0 0,-1-1 0 0 0,0 1 1 0 0,1 0-1 0 0,-1 1 0 0 0,1-1 0 0 0,0 0 1 0 0,-1 0-1 0 0,-1 3 0 0 0,1-2 59 0 0,-4 4-55 0 0,0 1 1 0 0,1-1 0 0 0,0 1 0 0 0,1 0 0 0 0,-1 0 0 0 0,1 1-1 0 0,1-1 1 0 0,-1 1 0 0 0,1 0 0 0 0,1 0 0 0 0,-1 0 0 0 0,2 0 0 0 0,-1 0-1 0 0,1 1 1 0 0,0-1 0 0 0,0 0 0 0 0,1 1 0 0 0,0-1 0 0 0,1 0-1 0 0,0 1 1 0 0,3 11 0 0 0,-4-18-88 0 0,1 1-1 0 0,0-1 1 0 0,0 1-1 0 0,0-1 1 0 0,0 0-1 0 0,0 0 1 0 0,0 1 0 0 0,0-1-1 0 0,1 0 1 0 0,-1 0-1 0 0,1 0 1 0 0,0-1-1 0 0,-1 1 1 0 0,1 0-1 0 0,0 0 1 0 0,0-1-1 0 0,2 2 1 0 0,-2-2-706 0 0,0-1 0 0 0,-1 1 0 0 0,1 0 0 0 0,0-1 0 0 0,0 1 0 0 0,-1-1 0 0 0,1 0 0 0 0,0 1 0 0 0,2-1 0 0 0,13-2-7800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7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42 17103 0 0,'-7'16'1958'0'0,"5"-11"361"0"0,6-10-1498 0 0,11-21-464 0 0,-15 24-277 0 0,0 1-1 0 0,0 0 1 0 0,0-1 0 0 0,-1 1-1 0 0,1 0 1 0 0,-1-1 0 0 0,1 1 0 0 0,0 0-1 0 0,-1 0 1 0 0,0-1 0 0 0,1 1-1 0 0,-1 0 1 0 0,0 0 0 0 0,0 0-1 0 0,0 0 1 0 0,1 0 0 0 0,-1 0-1 0 0,0 0 1 0 0,-1 0 0 0 0,1 0 0 0 0,0 0-1 0 0,0 1 1 0 0,0-1 0 0 0,0 0-1 0 0,0 1 1 0 0,-1-1 0 0 0,1 1-1 0 0,0-1 1 0 0,-1 1 0 0 0,1-1-1 0 0,0 1 1 0 0,-1 0 0 0 0,1 0 0 0 0,0 0-1 0 0,-1 0 1 0 0,-1 0 0 0 0,-3 0 163 0 0,1 0 1 0 0,-1 0-1 0 0,0 1 1 0 0,0 0-1 0 0,0 0 1 0 0,0 0 0 0 0,-6 3-1 0 0,-27 10 137 0 0,26-11-203 0 0,1 1-1 0 0,-1 1 1 0 0,1 0-1 0 0,0 0 1 0 0,1 1-1 0 0,-1 1 1 0 0,-16 13-1 0 0,28-20-176 0 0,-1 1 0 0 0,0 0 0 0 0,1 0 0 0 0,-1-1 0 0 0,1 1 0 0 0,-1 0 0 0 0,1 0 0 0 0,-1 0 0 0 0,1-1 0 0 0,0 1 0 0 0,-1 0 0 0 0,1 0 0 0 0,0 0 0 0 0,0 0 0 0 0,0 0 0 0 0,0 0 0 0 0,0 0 0 0 0,0 0 0 0 0,0 0 0 0 0,0 0 0 0 0,0 0 0 0 0,0 0 0 0 0,0-1 0 0 0,0 1 0 0 0,1 0 0 0 0,-1 0 0 0 0,0 0 0 0 0,1 0 0 0 0,-1 0 0 0 0,1 0 0 0 0,-1-1 0 0 0,1 1 0 0 0,-1 0 0 0 0,1 0 0 0 0,0-1 0 0 0,0 2 0 0 0,4 3 0 0 0,1 1 0 0 0,-1-1 0 0 0,10 7 0 0 0,-8-6 0 0 0,12 8-164 0 0,-10-7-219 0 0,1 0 0 0 0,-2 1 0 0 0,1 0-1 0 0,-1 0 1 0 0,11 15 0 0 0,-17-20 310 0 0,0 0-1 0 0,0 0 0 0 0,-1 0 1 0 0,0 0-1 0 0,1 1 1 0 0,-1-1-1 0 0,-1 0 0 0 0,1 1 1 0 0,0-1-1 0 0,-1 1 1 0 0,1-1-1 0 0,-1 0 0 0 0,0 1 1 0 0,0-1-1 0 0,-1 1 1 0 0,1-1-1 0 0,-1 1 0 0 0,1-1 1 0 0,-1 0-1 0 0,0 1 1 0 0,-1-1-1 0 0,1 0 1 0 0,-3 5-1 0 0,0-1 65 0 0,1-1 0 0 0,-1-1 1 0 0,0 1-1 0 0,-1 0 0 0 0,0-1 0 0 0,0 0 0 0 0,0 0 1 0 0,0-1-1 0 0,-1 1 0 0 0,1-1 0 0 0,-1 0 1 0 0,0-1-1 0 0,-1 1 0 0 0,1-1 0 0 0,-8 2 0 0 0,-1 1 232 0 0,-2-2 0 0 0,1 0 0 0 0,0 0 0 0 0,-1-2 0 0 0,-20 1 0 0 0,-32-5 593 0 0,66 2-732 0 0,1 0 0 0 0,-1-1-1 0 0,0 0 1 0 0,0 1 0 0 0,1-1-1 0 0,-5-2 1 0 0,-1 0 154 0 0,7 2-232 0 0,1 1 0 0 0,-1 0 0 0 0,1 0-1 0 0,-1 0 1 0 0,1-1 0 0 0,-1 1 0 0 0,1 0 0 0 0,0-1-1 0 0,-1 1 1 0 0,1 0 0 0 0,-1-1 0 0 0,1 1 0 0 0,0 0-1 0 0,-1-1 1 0 0,1 1 0 0 0,0-1 0 0 0,0 1 0 0 0,-1 0-1 0 0,1-1 1 0 0,0 1 0 0 0,0-1 0 0 0,-1 1 0 0 0,1-1-1 0 0,0 1 1 0 0,0-1 0 0 0,0 1 0 0 0,0-1 0 0 0,0 1-1 0 0,0-1 1 0 0,0 1 0 0 0,0-1 0 0 0,0 1 0 0 0,0-1 0 0 0,0 0-1 0 0,0 0 1 0 0,7-15-1624 0 0,0 9-4814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7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36 12728 0 0,'0'0'8215'0'0,"-14"-6"-5235"0"0,12 4-2764 0 0,0-1 0 0 0,0 1-1 0 0,0 0 1 0 0,-1 0 0 0 0,1 0-1 0 0,-1 0 1 0 0,1 0 0 0 0,-1 1 0 0 0,0-1-1 0 0,1 1 1 0 0,-1 0 0 0 0,0 0-1 0 0,0 0 1 0 0,0 0 0 0 0,0 0 0 0 0,-6 0-1 0 0,-3 0 47 0 0,0 0 1 0 0,0 1-1 0 0,-13 2 0 0 0,18-1-189 0 0,-1 0 1 0 0,1 1-1 0 0,-12 4 0 0 0,-4 2 34 0 0,13-6-56 0 0,1 2-1 0 0,0-1 1 0 0,1 1-1 0 0,-1 1 1 0 0,1 0-1 0 0,0 0 1 0 0,0 0 0 0 0,0 1-1 0 0,1 0 1 0 0,0 1-1 0 0,0-1 1 0 0,-9 14-1 0 0,15-19-29 0 0,0 0-1 0 0,0 1 1 0 0,0-1-1 0 0,0 1 1 0 0,1-1-1 0 0,-1 0 1 0 0,1 1-1 0 0,-1 0 1 0 0,1-1-1 0 0,0 1 1 0 0,-1-1-1 0 0,1 1 1 0 0,0-1-1 0 0,0 1 1 0 0,0 0-1 0 0,0-1 1 0 0,0 1-1 0 0,1-1 0 0 0,-1 1 1 0 0,0 0-1 0 0,1-1 1 0 0,-1 1-1 0 0,1-1 1 0 0,1 3-1 0 0,-1-2-46 0 0,1 1-1 0 0,-1-1 0 0 0,0 0 0 0 0,1 0 0 0 0,0 0 0 0 0,0 0 0 0 0,-1 0 1 0 0,1 0-1 0 0,0-1 0 0 0,0 1 0 0 0,1-1 0 0 0,-1 1 0 0 0,0-1 1 0 0,5 2-1 0 0,151 54-611 0 0,-153-55 593 0 0,-1 0-1 0 0,0 0 0 0 0,0 0 0 0 0,1 0 0 0 0,-1 1 0 0 0,0-1 0 0 0,-1 1 0 0 0,1 0 0 0 0,0 0 0 0 0,5 7 0 0 0,-9-9 42 0 0,1 0 0 0 0,-1 0 0 0 0,1 0 1 0 0,-1 0-1 0 0,1 0 0 0 0,-1 0 0 0 0,0 0 0 0 0,1 0 0 0 0,-1 0 0 0 0,0 0 0 0 0,0 0 1 0 0,0 0-1 0 0,0 0 0 0 0,0 0 0 0 0,0 0 0 0 0,0 1 0 0 0,0-1 0 0 0,0 0 0 0 0,-1 0 1 0 0,1 0-1 0 0,0 0 0 0 0,-1 0 0 0 0,1 0 0 0 0,-1 0 0 0 0,1 0 0 0 0,-1 0 0 0 0,1 0 1 0 0,-1-1-1 0 0,0 1 0 0 0,0 1 0 0 0,-2 0-6 0 0,1 0-1 0 0,-1 0 1 0 0,0-1 0 0 0,0 1-1 0 0,0-1 1 0 0,0 1 0 0 0,-4 0-1 0 0,1 0 6 0 0,-25 9 84 0 0,-1-2 0 0 0,0-1-1 0 0,-41 4 1 0 0,15-3 22 0 0,-29-1 272 0 0,80-6-474 0 0,15-9-1295 0 0,7-2 544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8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18023 0 0,'0'0'1804'0'0,"8"4"-1632"0"0,2-2 81 0 0,1-1 0 0 0,-1 0 0 0 0,1-1 0 0 0,-1 0 0 0 0,1-1 0 0 0,12-2 1 0 0,-15 2-110 0 0,12-3-58 0 0,0 0-1 0 0,0-2 1 0 0,-1 0-1 0 0,1-1 1 0 0,-2-1-1 0 0,1 0 1 0 0,33-22-1 0 0,-47 25 60 0 0,1 1-1 0 0,-1-1 1 0 0,0 1 0 0 0,-1-2-1 0 0,1 1 1 0 0,-1 0-1 0 0,0-1 1 0 0,0 0 0 0 0,-1 0-1 0 0,1 0 1 0 0,-1 0-1 0 0,3-10 1 0 0,-4 9 122 0 0,1 0 1 0 0,-1 0-1 0 0,-1-1 0 0 0,1 1 1 0 0,-1-1-1 0 0,-1 1 0 0 0,1-1 1 0 0,-1 0-1 0 0,0 1 0 0 0,-1-1 1 0 0,-1-7-1 0 0,1 14-241 0 0,1-1 0 0 0,0 1 0 0 0,-1 0 0 0 0,1-1 0 0 0,-1 1 0 0 0,1 0 0 0 0,-1-1 0 0 0,0 1 0 0 0,1 0 0 0 0,-1 0 0 0 0,0 0 1 0 0,0 0-1 0 0,0 0 0 0 0,0-1 0 0 0,0 2 0 0 0,0-1 0 0 0,0 0 0 0 0,0 0 0 0 0,0 0 0 0 0,-1 0 0 0 0,1 1 0 0 0,0-1 0 0 0,-1 1 0 0 0,1-1 0 0 0,0 1 0 0 0,-1-1 0 0 0,1 1 0 0 0,0 0 0 0 0,-1 0 0 0 0,1-1 0 0 0,-1 1 0 0 0,1 0 0 0 0,0 0 0 0 0,-1 1 0 0 0,-1-1 0 0 0,-6 2 39 0 0,1 0 0 0 0,0 0 0 0 0,1 1-1 0 0,-16 7 1 0 0,15-6 18 0 0,-4 2-61 0 0,0 0-1 0 0,1 2 0 0 0,0-1 1 0 0,-16 15-1 0 0,-37 40 16 0 0,63-60-37 0 0,-12 11 5 0 0,0 2 1 0 0,2-1-1 0 0,0 1 0 0 0,1 1 1 0 0,-14 28-1 0 0,18-33-2 0 0,2 1 1 0 0,0-1-1 0 0,0 1 0 0 0,1-1 0 0 0,1 1 0 0 0,0 0 1 0 0,0 1-1 0 0,1-1 0 0 0,1 22 0 0 0,1-29 7 0 0,0 0 0 0 0,-1 0-1 0 0,2 0 1 0 0,-1-1 0 0 0,0 1 0 0 0,1 0 0 0 0,0-1-1 0 0,0 1 1 0 0,1-1 0 0 0,-1 0 0 0 0,1 0-1 0 0,0 0 1 0 0,0 0 0 0 0,0 0 0 0 0,0 0-1 0 0,1-1 1 0 0,-1 0 0 0 0,8 5 0 0 0,-6-4-50 0 0,1-1 1 0 0,-1 0 0 0 0,1-1-1 0 0,0 1 1 0 0,0-1-1 0 0,0 0 1 0 0,0-1 0 0 0,0 1-1 0 0,0-1 1 0 0,0 0-1 0 0,1-1 1 0 0,-1 1 0 0 0,0-1-1 0 0,10-2 1 0 0,43-7-1925 0 0,-27-3 941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9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559 1 10136 0 0,'-1'2'464'0'0,"-2"6"-330"0"0,-1-1 0 0 0,0 1 1 0 0,-6 7-1 0 0,-3 6-39 0 0,-157 264 10536 0 0,70-76-8413 0 0,66-131-1660 0 0,33-74-552 0 0,-103 234 539 0 0,22 6-176 0 0,70-202-611 0 0,7-28-79 0 0,1 1 0 0 0,0-1 0 0 0,1 1 0 0 0,-2 30 1 0 0,5-29-730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19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92 5064 0 0,'0'0'232'0'0,"11"-10"32"0"0,10-2 4194 0 0,-12 6-637 0 0,-8 6-3646 0 0,0 0 0 0 0,-1-1-1 0 0,1 1 1 0 0,-1 0-1 0 0,1-1 1 0 0,0 1 0 0 0,-1 0-1 0 0,1-1 1 0 0,-1 1 0 0 0,1 0-1 0 0,-1-1 1 0 0,1 1-1 0 0,-1-1 1 0 0,0 1 0 0 0,1-1-1 0 0,-1 1 1 0 0,1-1 0 0 0,-1 0-1 0 0,0 1 1 0 0,0-1-1 0 0,1 1 1 0 0,-1-1 0 0 0,0 0-1 0 0,0 1 1 0 0,0-1-1 0 0,1 0 1 0 0,0-8 1694 0 0,0 9-1797 0 0,-1 0 1 0 0,0-1-1 0 0,0 1 0 0 0,0-1 0 0 0,1 1 1 0 0,-1-1-1 0 0,0 1 0 0 0,0-1 0 0 0,0 0 1 0 0,0 1-1 0 0,0-1 0 0 0,0 1 0 0 0,0-1 1 0 0,0 1-1 0 0,0-1 0 0 0,0 1 0 0 0,-1-1 1 0 0,1 1-1 0 0,0-1 0 0 0,0 1 0 0 0,0-1 1 0 0,-1 1-1 0 0,1-1 0 0 0,0 1 0 0 0,0 0 1 0 0,-1-2-1 0 0,-1 0 22 0 0,0 0-1 0 0,0 0 1 0 0,0 0 0 0 0,0 0 0 0 0,0 0-1 0 0,0 0 1 0 0,-1 0 0 0 0,1 1 0 0 0,0-1-1 0 0,-1 1 1 0 0,0-1 0 0 0,1 1 0 0 0,-1 0-1 0 0,0 0 1 0 0,1 1 0 0 0,-1-1-1 0 0,0 0 1 0 0,0 1 0 0 0,-5-1 0 0 0,-3 1 104 0 0,0 1 1 0 0,0 0 0 0 0,-21 5-1 0 0,5 0 102 0 0,-3 0-55 0 0,0 1-1 0 0,0 2 0 0 0,1 1 1 0 0,1 1-1 0 0,0 1 0 0 0,-52 32 1 0 0,75-41-235 0 0,0 1 1 0 0,1-1-1 0 0,-1 1 0 0 0,1 0 1 0 0,0 0-1 0 0,0 0 1 0 0,0 0-1 0 0,0 1 0 0 0,1-1 1 0 0,0 1-1 0 0,0 0 1 0 0,0 0-1 0 0,-3 10 1 0 0,5-11-7 0 0,0 0 1 0 0,0 0 0 0 0,0 0 0 0 0,1 1-1 0 0,0-1 1 0 0,-1 0 0 0 0,2 0 0 0 0,-1 1 0 0 0,0-1-1 0 0,1 0 1 0 0,0 0 0 0 0,0 0 0 0 0,0 1-1 0 0,0-1 1 0 0,1 0 0 0 0,-1-1 0 0 0,1 1 0 0 0,0 0-1 0 0,3 4 1 0 0,1 0-5 0 0,0 0 0 0 0,1-1 0 0 0,-1 0 0 0 0,1 0 0 0 0,1 0 0 0 0,10 7 0 0 0,53 30 0 0 0,-13-9 0 0 0,-17-9-65 0 0,-26-17 3 0 0,0 0 0 0 0,-1 1 0 0 0,0 0-1 0 0,0 1 1 0 0,-1 1 0 0 0,12 14 0 0 0,-23-23 24 0 0,0-1-1 0 0,0 1 1 0 0,0-1-1 0 0,-1 1 1 0 0,1-1-1 0 0,-1 1 1 0 0,0 0-1 0 0,0 0 1 0 0,0 0-1 0 0,0 0 1 0 0,0 0-1 0 0,-1 0 0 0 0,1 0 1 0 0,-1 0-1 0 0,0 0 1 0 0,0 0-1 0 0,0 4 1 0 0,-1-3 17 0 0,0-1 0 0 0,0 1 0 0 0,0 0 1 0 0,-1-1-1 0 0,1 1 0 0 0,-1-1 0 0 0,0 0 0 0 0,0 0 1 0 0,0 1-1 0 0,0-1 0 0 0,-1-1 0 0 0,-3 4 0 0 0,-5 4 15 0 0,0-1-1 0 0,-1 0 0 0 0,0-1 1 0 0,0 0-1 0 0,-27 11 0 0 0,0-1 92 0 0,-1-3-1 0 0,-1 0 1 0 0,0-3-1 0 0,0-2 1 0 0,-1-1 0 0 0,-67 5-1 0 0,96-13-49 0 0,0-2-1 0 0,0 1 1 0 0,0-1-1 0 0,0-1 0 0 0,0 0 1 0 0,0-1-1 0 0,1-1 1 0 0,-1 0-1 0 0,1 0 1 0 0,0-1-1 0 0,-13-8 1 0 0,23 12-27 0 0,0 0 1 0 0,0-1-1 0 0,0 1 1 0 0,0-1 0 0 0,1 1-1 0 0,-1-1 1 0 0,1 0 0 0 0,-1 0-1 0 0,1 1 1 0 0,-1-1 0 0 0,1 0-1 0 0,0 0 1 0 0,0 0-1 0 0,0-1 1 0 0,0 1 0 0 0,1 0-1 0 0,-1 0 1 0 0,1 0 0 0 0,-1-1-1 0 0,1 1 1 0 0,0 0 0 0 0,-1 0-1 0 0,1-1 1 0 0,1-3 0 0 0,-1 1-340 0 0,1 0 0 0 0,0 1 0 0 0,0-1 0 0 0,3-6 0 0 0,11-19-6438 0 0,-2 8-1236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1 15696 0 0,'0'0'718'0'0,"-1"9"231"0"0,-11 30 358 0 0,-2 1-1 0 0,-1-2 0 0 0,-3 0 0 0 0,0-1 0 0 0,-43 61 1 0 0,-132 242 312 0 0,186-328-1608 0 0,-12 24 30 0 0,-22 61 0 0 0,37-86-64 0 0,0 1 1 0 0,1-1-1 0 0,1 1 0 0 0,0 0 1 0 0,0 0-1 0 0,1 0 1 0 0,1 0-1 0 0,0 0 1 0 0,3 23-1 0 0,-2-32-255 0 0,-1 0-1 0 0,1-1 0 0 0,0 1 1 0 0,0 0-1 0 0,0 0 0 0 0,0 0 1 0 0,1-1-1 0 0,-1 1 0 0 0,4 3 1 0 0,2 5-1432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6.27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336 364 16527 0 0,'0'0'1838'0'0,"3"-7"-924"0"0,-1 2-741 0 0,0 1 0 0 0,1 0 0 0 0,0 0 0 0 0,0 0 0 0 0,0 0 0 0 0,0 1 0 0 0,0-1 0 0 0,6-3 0 0 0,33-25-19 0 0,-27 22-105 0 0,5-3-7 0 0,-8 5-71 0 0,-1 0 0 0 0,13-12 1 0 0,-21 18 66 0 0,0-1 1 0 0,-1 0 0 0 0,1 0-1 0 0,-1 0 1 0 0,0 0-1 0 0,0 0 1 0 0,0-1 0 0 0,0 1-1 0 0,-1 0 1 0 0,1-1-1 0 0,-1 1 1 0 0,0-1 0 0 0,1-4-1 0 0,-2 6-17 0 0,0 1 0 0 0,0-1 0 0 0,-1 0 0 0 0,1 0 0 0 0,0 0 0 0 0,-1 0 0 0 0,1 0-1 0 0,-1 0 1 0 0,0 0 0 0 0,1 0 0 0 0,-1 0 0 0 0,0 1 0 0 0,0-1 0 0 0,0 0 0 0 0,-1 1-1 0 0,1-1 1 0 0,0 1 0 0 0,-1-1 0 0 0,1 1 0 0 0,0 0 0 0 0,-1-1 0 0 0,0 1 0 0 0,1 0 0 0 0,-1 0-1 0 0,-3-1 1 0 0,-3-3-21 0 0,0 2-1 0 0,0-1 1 0 0,0 1-1 0 0,-13-3 0 0 0,6 3 133 0 0,1 1 0 0 0,-1 1 0 0 0,0 0-1 0 0,1 1 1 0 0,-1 0 0 0 0,0 1 0 0 0,0 1-1 0 0,1 0 1 0 0,-1 1 0 0 0,1 1 0 0 0,-27 10-1 0 0,16-3 272 0 0,1 0 0 0 0,1 2 0 0 0,0 0 0 0 0,1 2 0 0 0,-37 30 0 0 0,53-40-376 0 0,1 1 1 0 0,0-1-1 0 0,-1 1 1 0 0,2 0-1 0 0,-1 0 0 0 0,1 1 1 0 0,0 0-1 0 0,0-1 1 0 0,1 1-1 0 0,0 0 0 0 0,0 1 1 0 0,0-1-1 0 0,1 0 1 0 0,0 1-1 0 0,1 0 0 0 0,-1 11 1 0 0,1-12-27 0 0,2-1 0 0 0,-1 1 0 0 0,1-1 0 0 0,0 1 0 0 0,0 0 0 0 0,0-1 0 0 0,1 0 0 0 0,0 1 0 0 0,1-1 0 0 0,-1 0 0 0 0,1 0-1 0 0,1 0 1 0 0,-1-1 0 0 0,1 1 0 0 0,-1-1 0 0 0,2 0 0 0 0,-1 0 0 0 0,1 0 0 0 0,7 7 0 0 0,-6-8 8 0 0,0 0 0 0 0,-1-1-1 0 0,2 1 1 0 0,-1-1-1 0 0,0 0 1 0 0,1-1 0 0 0,-1 1-1 0 0,1-1 1 0 0,0-1 0 0 0,0 1-1 0 0,-1-1 1 0 0,1 0 0 0 0,0-1-1 0 0,0 1 1 0 0,0-2 0 0 0,0 1-1 0 0,9-2 1 0 0,5-2-9 0 0,0 0 0 0 0,-1-2 0 0 0,0-1 0 0 0,29-12 0 0 0,-28 10-22 0 0,-1-2-1 0 0,1 0 1 0 0,-2-1-1 0 0,0 0 1 0 0,0-2-1 0 0,-1 0 0 0 0,-1-2 1 0 0,0 1-1 0 0,18-25 1 0 0,-28 31 25 0 0,-1 0 0 0 0,-1 0 0 0 0,0-1 0 0 0,0 0 0 0 0,-1 0 0 0 0,0-1 0 0 0,0 1 0 0 0,-1-1 0 0 0,-1 0 0 0 0,0 0 0 0 0,1-21 0 0 0,-3 23 4 0 0,0 0 0 0 0,0 0 0 0 0,-1 0 0 0 0,0 0 0 0 0,-1 0 0 0 0,0 1 0 0 0,0-1 0 0 0,-1 0 0 0 0,0 1 0 0 0,-1-1 0 0 0,1 1 0 0 0,-2 0 0 0 0,1 0 0 0 0,-11-13 0 0 0,11 17 5 0 0,-1 0-1 0 0,1 0 0 0 0,-1 0 1 0 0,0 0-1 0 0,0 1 0 0 0,0 0 1 0 0,-1 0-1 0 0,1 0 1 0 0,-1 1-1 0 0,0 0 0 0 0,0 0 1 0 0,1 0-1 0 0,-1 1 1 0 0,0 0-1 0 0,-1 0 0 0 0,1 0 1 0 0,0 1-1 0 0,-11 1 0 0 0,3 0 10 0 0,0 0 0 0 0,-1 1 0 0 0,1 1 0 0 0,0 0 0 0 0,1 1 0 0 0,-27 12 0 0 0,22-8 17 0 0,1 1 1 0 0,1 0-1 0 0,-1 1 1 0 0,-19 17-1 0 0,28-20-325 0 0,0 1-1 0 0,0 0 1 0 0,1 0-1 0 0,0 1 1 0 0,1 0-1 0 0,0 0 1 0 0,0 0-1 0 0,1 1 1 0 0,-6 13-1 0 0,-3 13-1097 0 0,5-6-14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0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26 101 18655 0 0,'-2'0'430'0'0,"-21"-9"1015"0"0,23 9-1419 0 0,1 0 1 0 0,-1 0-1 0 0,0 0 1 0 0,0 0-1 0 0,1 0 1 0 0,-1 0-1 0 0,0 0 1 0 0,0-1-1 0 0,1 1 1 0 0,-1 0-1 0 0,0 0 1 0 0,0 0-1 0 0,1 0 0 0 0,-1-1 1 0 0,0 1-1 0 0,0 0 1 0 0,1 0-1 0 0,-1 0 1 0 0,0-1-1 0 0,0 1 1 0 0,0 0-1 0 0,0 0 1 0 0,1-1-1 0 0,-1 1 0 0 0,0 0 1 0 0,0 0-1 0 0,0-1 1 0 0,0 1-1 0 0,0 0 1 0 0,0-1-1 0 0,0 1 1 0 0,0 0-1 0 0,0 0 1 0 0,0-1-1 0 0,0 1 0 0 0,0 0 1 0 0,0-1-1 0 0,0 1 1 0 0,0 0-1 0 0,0 0 1 0 0,0-1-1 0 0,0 1 1 0 0,0 0-1 0 0,0-1 1 0 0,0 1-1 0 0,-1 0 0 0 0,1 0 1 0 0,0-1-1 0 0,0 1 1 0 0,0 0-1 0 0,0 0 1 0 0,-1 0-1 0 0,1-1 1 0 0,0 1-1 0 0,0 0 1 0 0,-1 0-1 0 0,1 0 1 0 0,0 0-1 0 0,0-1 0 0 0,-1 1 1 0 0,1 0-1 0 0,0 0 1 0 0,0 0-1 0 0,-1 0 1 0 0,1 0-1 0 0,0 0 109 0 0,37-16 315 0 0,1 2 0 0 0,0 2 0 0 0,1 1 0 0 0,0 2 0 0 0,51-4 0 0 0,-70 11-848 0 0,0 0-1 0 0,0 2 0 0 0,36 4 1 0 0,-34-1-1432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278 237 13448 0 0,'5'6'7726'0'0,"-4"-6"-7580"0"0,0 1 0 0 0,1-1 0 0 0,-1 0 0 0 0,0 1 1 0 0,0-1-1 0 0,0 0 0 0 0,1 0 0 0 0,-1 0 0 0 0,0 0 0 0 0,0 0 0 0 0,0 0 0 0 0,1 0 0 0 0,-1 0 1 0 0,0 0-1 0 0,0-1 0 0 0,1 1 0 0 0,-1 0 0 0 0,0-1 0 0 0,0 1 0 0 0,0-1 0 0 0,0 1 0 0 0,0-1 1 0 0,0 0-1 0 0,0 1 0 0 0,2-2 0 0 0,3-3 195 0 0,0 0 0 0 0,10-12 0 0 0,-13 14-226 0 0,-1 0-104 0 0,0 0-1 0 0,0 0 0 0 0,0 0 1 0 0,-1-1-1 0 0,1 1 1 0 0,-1 0-1 0 0,0-1 1 0 0,1 1-1 0 0,-2 0 0 0 0,1-1 1 0 0,0 0-1 0 0,-1 1 1 0 0,1-1-1 0 0,-1 1 1 0 0,0-1-1 0 0,-1-6 0 0 0,-1-5 19 0 0,0 0 0 0 0,-8-23 0 0 0,9 35-29 0 0,0-2 7 0 0,-1 0 1 0 0,0 0-1 0 0,0 0 0 0 0,0 0 0 0 0,0 1 1 0 0,-1-1-1 0 0,0 1 0 0 0,0 0 0 0 0,0 0 0 0 0,0 0 1 0 0,-5-4-1 0 0,6 7-3 0 0,0-1 0 0 0,0 1 0 0 0,0-1 0 0 0,0 1 0 0 0,0 0 1 0 0,0 0-1 0 0,0 0 0 0 0,-1 0 0 0 0,1 0 0 0 0,-1 0 0 0 0,1 1 0 0 0,0-1 0 0 0,-1 1 0 0 0,1-1 0 0 0,-1 1 1 0 0,1 0-1 0 0,-1 0 0 0 0,1 0 0 0 0,-1 1 0 0 0,1-1 0 0 0,-1 0 0 0 0,1 1 0 0 0,0 0 0 0 0,-4 1 1 0 0,-10 5 39 0 0,1 0 1 0 0,1 1-1 0 0,-1 1 1 0 0,1 0-1 0 0,-13 12 1 0 0,-59 60 255 0 0,77-71-297 0 0,3-4-3 0 0,0 0 0 0 0,1 0 0 0 0,0 1 0 0 0,1 0 0 0 0,-1 0 0 0 0,1 0 0 0 0,0 0 0 0 0,1 1 0 0 0,0 0 0 0 0,0 0 0 0 0,1 0 0 0 0,0 0 0 0 0,-1 10 0 0 0,2-14 0 0 0,1 1 0 0 0,0-1 0 0 0,0 1 0 0 0,0 0 0 0 0,1-1 0 0 0,-1 1 0 0 0,1-1 0 0 0,0 1 0 0 0,0-1 0 0 0,1 1 0 0 0,0-1 0 0 0,-1 0 0 0 0,1 0 0 0 0,1 0 0 0 0,-1 0 0 0 0,0 0 0 0 0,1 0 0 0 0,0 0 0 0 0,0-1 0 0 0,0 0 0 0 0,1 1 0 0 0,-1-1 0 0 0,1-1 0 0 0,6 6 0 0 0,-4-5 3 0 0,0 0-1 0 0,0 0 0 0 0,1 0 1 0 0,-1-1-1 0 0,1 0 1 0 0,-1 0-1 0 0,1-1 1 0 0,-1 0-1 0 0,1 0 0 0 0,0-1 1 0 0,0 1-1 0 0,-1-1 1 0 0,1-1-1 0 0,8 0 0 0 0,-5-1-42 0 0,0 0 0 0 0,0-1 0 0 0,0 0 0 0 0,0-1 0 0 0,0 0 0 0 0,-1 0 0 0 0,1-1 0 0 0,11-8 0 0 0,-19 12 24 0 0,25-17-333 0 0,-1-1 1 0 0,-1-2-1 0 0,28-27 1 0 0,-36 30 259 0 0,-8 10 101 0 0,-1 0 1 0 0,0-1 0 0 0,-1 0-1 0 0,0-1 1 0 0,0 0 0 0 0,6-13 0 0 0,-12 23-1 0 0,-1 0 0 0 0,0 0 0 0 0,0 0 0 0 0,0 0 0 0 0,0 0 0 0 0,0-1 0 0 0,0 1 0 0 0,0 0 0 0 0,0 0 0 0 0,0 0 0 0 0,0 0 0 0 0,0 0 1 0 0,0 0-1 0 0,0 0 0 0 0,0 0 0 0 0,0-1 0 0 0,0 1 0 0 0,0 0 0 0 0,0 0 0 0 0,0 0 0 0 0,0 0 0 0 0,0 0 0 0 0,0 0 0 0 0,0 0 0 0 0,0-1 1 0 0,0 1-1 0 0,0 0 0 0 0,0 0 0 0 0,0 0 0 0 0,0 0 0 0 0,0 0 0 0 0,0 0 0 0 0,0 0 0 0 0,0 0 0 0 0,0 0 0 0 0,0 0 0 0 0,-1-1 0 0 0,1 1 1 0 0,0 0-1 0 0,0 0 0 0 0,0 0 0 0 0,0 0 0 0 0,0 0 0 0 0,0 0 0 0 0,0 0 0 0 0,0 0 0 0 0,0 0 0 0 0,-1 0 0 0 0,1 0 0 0 0,0 0 0 0 0,0 0 0 0 0,0 0 1 0 0,0 0-1 0 0,0 0 0 0 0,0 0 0 0 0,0 0 0 0 0,-1 0 0 0 0,1 0 0 0 0,0 0 0 0 0,0 0 0 0 0,0 0 0 0 0,0 0 0 0 0,0 0 0 0 0,0 0 0 0 0,0 0 1 0 0,0 0-1 0 0,0 0 0 0 0,-1 0 0 0 0,1 0 0 0 0,-13 7 182 0 0,8-4-181 0 0,1-1 0 0 0,0 1 0 0 0,1 1 1 0 0,-1-1-1 0 0,-3 4 0 0 0,-3 7 30 0 0,2-1 0 0 0,0 1 0 0 0,-12 27 0 0 0,19-37-33 0 0,-1 1 1 0 0,1-1-1 0 0,0 1 0 0 0,1-1 0 0 0,-1 1 1 0 0,1-1-1 0 0,-1 1 0 0 0,2 4 0 0 0,-1-6-7 0 0,0-1-1 0 0,1 1 1 0 0,-1-1-1 0 0,1 1 1 0 0,0-1-1 0 0,0 0 1 0 0,0 1-1 0 0,0-1 1 0 0,0 0-1 0 0,1 0 1 0 0,-1 0-1 0 0,1 0 1 0 0,-1 0-1 0 0,1 0 1 0 0,3 3-1 0 0,-3-3-3 0 0,1-1 0 0 0,-1 1 1 0 0,1-1-1 0 0,0 1 0 0 0,-1-1 0 0 0,1 0 0 0 0,0 0 0 0 0,0 0 0 0 0,0 0 0 0 0,0-1 1 0 0,0 1-1 0 0,0-1 0 0 0,-1 0 0 0 0,1 0 0 0 0,0 0 0 0 0,0 0 0 0 0,0 0 0 0 0,0-1 1 0 0,0 1-1 0 0,4-2 0 0 0,6-2-8 0 0,0-1 0 0 0,-1 0 0 0 0,15-8 0 0 0,-18 8 3 0 0,24-13-135 0 0,-1-2 0 0 0,-2-1 0 0 0,47-42 0 0 0,-48 37 141 0 0,17-15 0 0 0,-39 35 0 0 0,-7 6 0 0 0,0 0 0 0 0,0 0 0 0 0,0 0 0 0 0,0 0 0 0 0,0 0 0 0 0,0 0 0 0 0,0 0 0 0 0,0 0 0 0 0,0-1 0 0 0,1 1 0 0 0,-1 0 0 0 0,0 0 0 0 0,0 0 0 0 0,0 0 0 0 0,0 0 0 0 0,0 0 0 0 0,0 0 0 0 0,1 0 0 0 0,-1 0 0 0 0,0 0 0 0 0,0 0 0 0 0,0 0 0 0 0,0 0 0 0 0,0 0 0 0 0,0 0 0 0 0,1 0 0 0 0,-1 0 0 0 0,0 0 0 0 0,0 0 0 0 0,0 0 0 0 0,0 0 0 0 0,0 0 0 0 0,0 0 0 0 0,1 0 0 0 0,-1 0 0 0 0,0 0 0 0 0,0 0 0 0 0,0 0 0 0 0,0 1 0 0 0,0-1 0 0 0,1 1 0 0 0,0 0 0 0 0,0 0 0 0 0,0 1-1 0 0,0-1 1 0 0,-1 0 0 0 0,1 1 0 0 0,-1-1 0 0 0,1 1-1 0 0,-1-1 1 0 0,1 0 0 0 0,-1 1 0 0 0,0-1 0 0 0,0 1-1 0 0,0-1 1 0 0,0 1 0 0 0,0-1 0 0 0,0 3 0 0 0,-7 31 3 0 0,3-15 15 0 0,-4 16 165 0 0,5-26-133 0 0,1-1 1 0 0,0 1 0 0 0,-1 19 0 0 0,3-24 0 0 0,-1-3-35 0 0,1-1-1 0 0,0 0 0 0 0,0 0 0 0 0,0 0 1 0 0,0 1-1 0 0,0-1 0 0 0,0 0 0 0 0,0 0 0 0 0,1 1 1 0 0,0 0-1 0 0,0 3 54 0 0,0-5-65 0 0,-1 1 0 0 0,0-1 0 0 0,0 0 0 0 0,1 1-1 0 0,-1-1 1 0 0,0 1 0 0 0,0-1 0 0 0,1 1 0 0 0,-1-1 0 0 0,1 0 0 0 0,-1 1 0 0 0,0-1 0 0 0,1 0-1 0 0,-1 1 1 0 0,1-1 0 0 0,-1 0 0 0 0,0 0 0 0 0,1 1 0 0 0,-1-1 0 0 0,1 0 0 0 0,-1 0 0 0 0,2 1 0 0 0,3 1 52 0 0,4 0-55 0 0,0 0 1 0 0,0 0 0 0 0,1-1 0 0 0,-1 0-1 0 0,14-1 1 0 0,17-1-1743 0 0,-24 0-1877 0 0,29-6 0 0 0,-31 2-4172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1213 3224 0 0,'0'0'12453'0'0,"-6"-16"-8711"0"0,7 11-3502 0 0,-1 0 1 0 0,2 0-1 0 0,-1 0 0 0 0,1 0 0 0 0,-1 0 0 0 0,1 1 0 0 0,1-1 0 0 0,-1 1 0 0 0,6-9 0 0 0,7-15 83 0 0,-10 17-268 0 0,0 0 0 0 0,-1 0 0 0 0,0 0 0 0 0,-1 0 0 0 0,0-1 0 0 0,-1 1 0 0 0,1-25 0 0 0,-2 26 7 0 0,-2 0-1 0 0,1 0 0 0 0,-1 0 1 0 0,-1 1-1 0 0,0-1 0 0 0,-4-13 1 0 0,5 20-20 0 0,0 1 1 0 0,0-1-1 0 0,-1 1 0 0 0,1 0 1 0 0,0-1-1 0 0,-1 1 0 0 0,1 0 1 0 0,-1 0-1 0 0,0 0 1 0 0,0 0-1 0 0,0 0 0 0 0,0 0 1 0 0,0 0-1 0 0,0 1 0 0 0,-1-1 1 0 0,1 1-1 0 0,-1 0 1 0 0,1-1-1 0 0,-1 1 0 0 0,1 0 1 0 0,-1 1-1 0 0,1-1 0 0 0,-1 0 1 0 0,0 1-1 0 0,1-1 1 0 0,-1 1-1 0 0,-5 0 0 0 0,2 0 31 0 0,-1 1 0 0 0,1 0-1 0 0,-1 0 1 0 0,1 1 0 0 0,0 0-1 0 0,0 0 1 0 0,0 0 0 0 0,0 1-1 0 0,0 0 1 0 0,0 0 0 0 0,-9 7-1 0 0,-3 4 244 0 0,-33 31 0 0 0,38-31-267 0 0,-1 1 0 0 0,2 0-1 0 0,0 0 1 0 0,1 1 0 0 0,-17 32-1 0 0,23-38-31 0 0,0 1 0 0 0,1 1 0 0 0,0-1 1 0 0,1 1-1 0 0,0-1 0 0 0,0 1 0 0 0,2 0 0 0 0,-1 0 0 0 0,2 0 0 0 0,0 19 0 0 0,1-22-17 0 0,-1-4 0 0 0,0 1 0 0 0,1-1 0 0 0,0 1 0 0 0,0-1 0 0 0,4 10 0 0 0,-5-14 0 0 0,1 0 0 0 0,0 1 0 0 0,0-1 0 0 0,-1 0 0 0 0,1 0 0 0 0,0 0 0 0 0,0 1 0 0 0,0-1 0 0 0,1 0 0 0 0,-1 0 0 0 0,0 0 0 0 0,0-1 0 0 0,0 1 0 0 0,1 0 0 0 0,-1 0 0 0 0,0-1 0 0 0,1 1 0 0 0,-1 0 0 0 0,1-1 0 0 0,-1 0 0 0 0,1 1 0 0 0,-1-1 0 0 0,1 0 0 0 0,-1 0 0 0 0,1 0 0 0 0,1 0 0 0 0,7 0 0 0 0,-1-1 0 0 0,0-1 0 0 0,0 0 0 0 0,0 0 0 0 0,0-1 0 0 0,0 0 0 0 0,-1 0 0 0 0,1-1 0 0 0,-1 0 0 0 0,0-1 0 0 0,9-5 0 0 0,12-11 0 0 0,40-38 0 0 0,-58 50 0 0 0,46-43 0 0 0,-3-2 0 0 0,-2-2 0 0 0,49-71 0 0 0,-67 82 0 0 0,6-10 0 0 0,56-99 0 0 0,24-139 0 0 0,-99 233 0 0 0,51-107 0 0 0,-42 101 0 0 0,-9 22 0 0 0,-21 44 0 0 0,0 0 0 0 0,0 0 0 0 0,0 0 0 0 0,0 0 0 0 0,-1 0 0 0 0,1 0 0 0 0,0 0 0 0 0,0 0 0 0 0,0 0 0 0 0,0 0 0 0 0,0 0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0,0-1 0 0 0,0 1 0 0 0,0 0 0 0 0,0 0 0 0 0,0 0 0 0 0,0 0 0 0 0,0 0 0 0 0,0 0 0 0 0,0 0 0 0 0,0 0 0 0 0,0 0 0 0 0,0 0 0 0 0,0 0 0 0 0,0 0 0 0 0,0 0 0 0 0,-6 5 0 0 0,-7 10 0 0 0,-3 7 59 0 0,1 1-1 0 0,1 0 1 0 0,-14 36-1 0 0,13-29-25 0 0,0 1-13 0 0,-144 271 189 0 0,28-41 53 0 0,93-181-185 0 0,-39 97 157 0 0,64-143-213 0 0,2 1 0 0 0,1 1-1 0 0,-5 44 1 0 0,14-71-28 0 0,0 1-1 0 0,0 0 1 0 0,1 0-1 0 0,0 0 1 0 0,1 0 0 0 0,0 0-1 0 0,5 16 1 0 0,-5-23 3 0 0,0 1 0 0 0,0-1 1 0 0,0 0-1 0 0,1 1 0 0 0,0-1 1 0 0,0 0-1 0 0,0 0 0 0 0,0 0 0 0 0,0 0 1 0 0,0-1-1 0 0,1 1 0 0 0,0 0 1 0 0,-1-1-1 0 0,1 0 0 0 0,0 1 1 0 0,0-1-1 0 0,0-1 0 0 0,0 1 0 0 0,1 0 1 0 0,-1-1-1 0 0,0 1 0 0 0,1-1 1 0 0,-1 0-1 0 0,5 1 0 0 0,-3-2-123 0 0,0 1-1 0 0,0-1 1 0 0,0 0 0 0 0,0 0-1 0 0,0 0 1 0 0,0-1 0 0 0,0 1-1 0 0,0-1 1 0 0,0-1-1 0 0,0 1 1 0 0,-1-1 0 0 0,10-4-1 0 0,1-2-1110 0 0,-1 0 0 0 0,20-16 1 0 0,-21 14 948 0 0,31-22-1757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2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182 212 16871 0 0,'0'0'382'0'0,"-3"9"512"0"0,2-6-814 0 0,1 0 0 0 0,-1 1 0 0 0,1-1 0 0 0,0 0 0 0 0,0 0 0 0 0,0 0 0 0 0,1 1 0 0 0,-1-1 0 0 0,1 0-1 0 0,-1 0 1 0 0,3 4 0 0 0,3 10 2897 0 0,-5-16-2875 0 0,-1 0-1 0 0,1-1 1 0 0,0 1 0 0 0,-1 0-1 0 0,1-1 1 0 0,0 1-1 0 0,0-1 1 0 0,-1 1 0 0 0,1-1-1 0 0,0 1 1 0 0,0-1-1 0 0,0 1 1 0 0,0-1-1 0 0,0 0 1 0 0,-1 0 0 0 0,1 0-1 0 0,2 1 1 0 0,13 1 429 0 0,-12-3-498 0 0,1 1 0 0 0,-1 0-1 0 0,0-1 1 0 0,0 0 0 0 0,0 0-1 0 0,0 0 1 0 0,0-1 0 0 0,0 1-1 0 0,-1-1 1 0 0,1 0 0 0 0,0 0-1 0 0,-1 0 1 0 0,0-1 0 0 0,1 1-1 0 0,-1-1 1 0 0,0 0 0 0 0,5-5-1 0 0,-3 2-14 0 0,1 0-1 0 0,-1-1 0 0 0,0 1 1 0 0,0-1-1 0 0,-1-1 0 0 0,0 1 1 0 0,0 0-1 0 0,-1-1 0 0 0,0 0 1 0 0,0 0-1 0 0,-1 0 0 0 0,0 0 1 0 0,0 0-1 0 0,-1 0 0 0 0,1-11 1 0 0,-2 6 15 0 0,-1-1 0 0 0,-5-25 0 0 0,6 35-16 0 0,-1 1 0 0 0,0-1 0 0 0,0 1-1 0 0,0 0 1 0 0,0-1 0 0 0,-1 1 0 0 0,1 0 0 0 0,-1 0-1 0 0,0 0 1 0 0,0 0 0 0 0,0 0 0 0 0,0 0 0 0 0,0 1-1 0 0,-1-1 1 0 0,1 1 0 0 0,-5-4 0 0 0,4 5 16 0 0,0 0 1 0 0,0 0-1 0 0,0 0 1 0 0,-1 0-1 0 0,1 1 1 0 0,0 0-1 0 0,0-1 1 0 0,0 1-1 0 0,0 0 1 0 0,0 1-1 0 0,-1-1 1 0 0,1 0-1 0 0,0 1 1 0 0,0 0-1 0 0,0 0 1 0 0,0 0-1 0 0,0 0 1 0 0,-4 2-1 0 0,-4 2 62 0 0,1 1 0 0 0,-1 0 0 0 0,-14 12 0 0 0,-7 7 48 0 0,2 1-1 0 0,-52 60 1 0 0,77-80-136 0 0,0 1-1 0 0,1-1 1 0 0,-1 1 0 0 0,2 0-1 0 0,-1 0 1 0 0,1 0 0 0 0,0 1-1 0 0,0-1 1 0 0,1 1-1 0 0,0-1 1 0 0,0 1 0 0 0,-1 13-1 0 0,3-15-3 0 0,0 0-1 0 0,0-1 1 0 0,1 1-1 0 0,-1 0 1 0 0,1-1-1 0 0,1 1 1 0 0,-1 0-1 0 0,1-1 1 0 0,0 0-1 0 0,0 1 1 0 0,0-1-1 0 0,1 0 0 0 0,0 0 1 0 0,0 0-1 0 0,0 0 1 0 0,1-1-1 0 0,-1 1 1 0 0,6 3-1 0 0,-3-2-24 0 0,2 0 0 0 0,-1-1 0 0 0,1 1 0 0 0,-1-2 0 0 0,1 1 0 0 0,1-1-1 0 0,-1 0 1 0 0,1-1 0 0 0,-1 0 0 0 0,1-1 0 0 0,0 1 0 0 0,0-2 0 0 0,0 1 0 0 0,0-1 0 0 0,0-1-1 0 0,0 1 1 0 0,1-2 0 0 0,11-1 0 0 0,-14 2 5 0 0,0-2-1 0 0,1 1 1 0 0,-1-1-1 0 0,0 0 1 0 0,0-1-1 0 0,-1 1 1 0 0,1-1-1 0 0,-1-1 1 0 0,1 1-1 0 0,-1-1 1 0 0,0 0-1 0 0,0-1 1 0 0,0 1-1 0 0,-1-1 1 0 0,0 0-1 0 0,0-1 1 0 0,0 1-1 0 0,-1-1 1 0 0,1 0-1 0 0,-1 0 1 0 0,-1 0-1 0 0,1-1 1 0 0,3-9-1 0 0,-6 11 19 0 0,0 0 0 0 0,-1 0-1 0 0,1 0 1 0 0,-1 0 0 0 0,0 0-1 0 0,0 0 1 0 0,0 0 0 0 0,-1 1-1 0 0,0-1 1 0 0,0 0 0 0 0,0 0-1 0 0,-1 0 1 0 0,0 0 0 0 0,1 1-1 0 0,-2-1 1 0 0,1 1 0 0 0,0 0-1 0 0,-1-1 1 0 0,0 1 0 0 0,0 0-1 0 0,-6-6 1 0 0,6 7 7 0 0,-2-2 60 0 0,0 1-1 0 0,1 0 1 0 0,-2 0-1 0 0,-5-4 1 0 0,8 7-47 0 0,0 0 1 0 0,1 0-1 0 0,-1 0 1 0 0,0 0-1 0 0,1 1 1 0 0,-1-1-1 0 0,0 1 1 0 0,0 0-1 0 0,0 0 1 0 0,0 0-1 0 0,1 0 1 0 0,-5 0-1 0 0,5 1-16 0 0,0-1 0 0 0,0 0 0 0 0,0 0 0 0 0,1 1 0 0 0,-1-1 0 0 0,0 1 0 0 0,1-1 0 0 0,-1 1 0 0 0,0 0 0 0 0,1 0 0 0 0,-1 0 0 0 0,1-1 0 0 0,-1 2 0 0 0,-1 0 0 0 0,3 1 38 0 0,0-3-43 0 0,0 1 0 0 0,0 0 1 0 0,0 0-1 0 0,1 0 1 0 0,-1 0-1 0 0,1 0 0 0 0,-1 0 1 0 0,0 0-1 0 0,1 0 1 0 0,0-1-1 0 0,-1 1 1 0 0,1 0-1 0 0,-1 0 0 0 0,1-1 1 0 0,0 1-1 0 0,-1 0 1 0 0,1-1-1 0 0,0 1 1 0 0,0 0-1 0 0,0-1 0 0 0,0 1 1 0 0,-1-1-1 0 0,1 0 1 0 0,0 1-1 0 0,0-1 0 0 0,2 1 1 0 0,0 0-2 0 0,3 0 1 0 0,0 1 0 0 0,0-1 0 0 0,0 0 0 0 0,0 0 0 0 0,1-1 0 0 0,-1 0 0 0 0,0 0 0 0 0,0 0 0 0 0,1-1 0 0 0,6-1 0 0 0,17-1 0 0 0,18-3 23 0 0,-27 3 3 0 0,23 0 1 0 0,-37 3 12 0 0,2 0-65 0 0,0 0 1 0 0,0 0-1 0 0,0 1 0 0 0,0 0 1 0 0,0 0-1 0 0,0 1 0 0 0,12 5 1 0 0,-20-6-18 0 0,3 5 32 0 0,-2-3 11 0 0,-1-2 0 0 0,-1-1 0 0 0,1 0 0 0 0,-1 1 0 0 0,0-1 0 0 0,1 1 0 0 0,-1-1 0 0 0,1 1 0 0 0,-1-1 0 0 0,0 1 0 0 0,0-1 0 0 0,1 1 0 0 0,-1-1 0 0 0,0 1 0 0 0,0-1 0 0 0,1 1 0 0 0,-1 0 0 0 0,0-1 0 0 0,0 1 0 0 0,0-1 0 0 0,0 1 0 0 0,0-1 0 0 0,0 1 0 0 0,0 0 0 0 0,0-1 0 0 0,0 1 0 0 0,0-1 0 0 0,-1 1 0 0 0,1 0 0 0 0,-2 5 0 0 0,-1 3 0 0 0,1-4 12 0 0,2-4 52 0 0,20-16 28 0 0,-13 10-383 0 0,0-1 1 0 0,0 0-1 0 0,-1 0 0 0 0,7-7 0 0 0,15-15-3016 0 0,-15 17-4931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541 33 14888 0 0,'10'-21'1515'0'0,"-2"9"4211"0"0,-9 19-5333 0 0,0 1 0 0 0,-1-2 0 0 0,0 1 0 0 0,0 0 0 0 0,-1 0 0 0 0,0-1 0 0 0,-7 13 0 0 0,-1 3-17 0 0,-57 126 1180 0 0,28-64-961 0 0,-12 27-9 0 0,9-9-256 0 0,-45 111 107 0 0,16 5-303 0 0,64-188-186 0 0,1 0 0 0 0,2 0 0 0 0,-3 61 0 0 0,8-84-155 0 0,1-1 0 0 0,0 1 1 0 0,0 0-1 0 0,1-1 0 0 0,0 0 0 0 0,3 8 0 0 0,-4-12-458 0 0,6-7-2564 0 0,-6 2 2828 0 0,1 0 0 0 0,0-1 0 0 0,-1 1 0 0 0,1-1 0 0 0,-1 0 0 0 0,0 1 1 0 0,0-1-1 0 0,-1 0 0 0 0,1 0 0 0 0,-1 0 0 0 0,0 1 0 0 0,0-1 0 0 0,0 0 0 0 0,0 0 1 0 0,-1 0-1 0 0,0-4 0 0 0,-3-7-500 0 0,-1 0 0 0 0,-10-24 0 0 0,7 19 210 0 0,-37-80 1252 0 0,2 7 2886 0 0,5 11 2862 0 0,37 80-6198 0 0,0 1 0 0 0,1 0 0 0 0,-1-1 0 0 0,1 1 0 0 0,0-1 1 0 0,-1 1-1 0 0,1-1 0 0 0,0 1 0 0 0,0-1 0 0 0,0 1 0 0 0,0 0 0 0 0,0-1 1 0 0,0 1-1 0 0,0-1 0 0 0,0 1 0 0 0,1-1 0 0 0,-1 1 0 0 0,1-1 1 0 0,-1 1-1 0 0,1 0 0 0 0,-1-1 0 0 0,1 1 0 0 0,0 0 0 0 0,0 0 0 0 0,-1-1 1 0 0,1 1-1 0 0,0 0 0 0 0,0 0 0 0 0,0 0 0 0 0,0 0 0 0 0,1 0 1 0 0,-1 0-1 0 0,0 0 0 0 0,0 1 0 0 0,0-1 0 0 0,3-1 0 0 0,4-1 87 0 0,1 0-1 0 0,0 0 0 0 0,-1 1 1 0 0,19-3-1 0 0,-10 2 17 0 0,65-10 213 0 0,142-5 1 0 0,-212 17-431 0 0,47-3-665 0 0,-20 0-7572 0 0,-17 0-838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721 0 23815 0 0,'-1'2'539'0'0,"-33"48"1305"0"0,-40 64-1518 0 0,-12 23 821 0 0,58-90-754 0 0,16-28-278 0 0,1 0 0 0 0,0 1 0 0 0,-9 26 0 0 0,-15 84 227 0 0,-35 75-89 0 0,62-178-232 0 0,-131 393 294 0 0,73-254-140 0 0,29-77-385 0 0,-3-2-710 0 0,8-19-6741 0 0,16-25-1298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61 4144 0 0,'2'-1'68'0'0,"1"0"1"0"0,-1-1-1 0 0,0 1 1 0 0,0 0-1 0 0,0-1 1 0 0,0 1 0 0 0,0-1-1 0 0,-1 0 1 0 0,1 0-1 0 0,0 1 1 0 0,-1-1-1 0 0,1 0 1 0 0,-1-1-1 0 0,0 1 1 0 0,3-4-1 0 0,2-12 3284 0 0,-5 17-3008 0 0,-1 0-1 0 0,0 0 1 0 0,1 0 0 0 0,-1 0 0 0 0,0 1-1 0 0,1-1 1 0 0,-1 0 0 0 0,1 0 0 0 0,-1 0-1 0 0,1 1 1 0 0,0-1 0 0 0,-1 0 0 0 0,1 1 0 0 0,3-1 2455 0 0,-7 9-1660 0 0,-61 86 1805 0 0,33-48-1882 0 0,-3-1-1 0 0,-41 41 0 0 0,52-60-742 0 0,-50 54 482 0 0,26-31-324 0 0,2 3 1 0 0,-45 66-1 0 0,8 24-368 0 0,72-121-101 0 0,2-1 0 0 0,0 2 0 0 0,1-1 0 0 0,1 1 0 0 0,-4 25 1 0 0,10-44-8 0 0,-1 1 0 0 0,1-1 0 0 0,0 1 0 0 0,1-1 0 0 0,-1 1 0 0 0,0-1 0 0 0,1 1 0 0 0,0-1 0 0 0,0 1 0 0 0,0-1 0 0 0,0 0 0 0 0,0 0 0 0 0,1 1 0 0 0,0-1 1 0 0,-1 0-1 0 0,1 0 0 0 0,0 0 0 0 0,0-1 0 0 0,4 5 0 0 0,-5-6 5 0 0,1 0 0 0 0,-1-1 0 0 0,0 1 0 0 0,1 0 0 0 0,-1 0 0 0 0,0-1-1 0 0,1 1 1 0 0,-1 0 0 0 0,1-1 0 0 0,-1 0 0 0 0,1 1 0 0 0,-1-1 0 0 0,1 0 0 0 0,-1 0 0 0 0,1 0 0 0 0,0 0 0 0 0,-1 0 0 0 0,1 0 0 0 0,-1 0 0 0 0,1 0 0 0 0,1-1 0 0 0,2 0 16 0 0,0-1 1 0 0,1 1 0 0 0,-1-1 0 0 0,9-5 0 0 0,91-43-76 0 0,-26 12 206 0 0,25-14-985 0 0,-90 45-106 0 0,1 3-56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5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8 14600 0 0,'-1'-1'168'0'0,"1"1"1"0"0,0-1 0 0 0,0 1-1 0 0,-1-1 1 0 0,1 1 0 0 0,0 0 0 0 0,0-1-1 0 0,-1 1 1 0 0,1-1 0 0 0,0 1 0 0 0,-1 0-1 0 0,1-1 1 0 0,-1 1 0 0 0,1 0 0 0 0,0 0-1 0 0,-1-1 1 0 0,1 1 0 0 0,-2-1-1 0 0,-5 6 2930 0 0,4-2-3603 0 0,-15 14 1113 0 0,1 1 0 0 0,1 1 0 0 0,1 1 0 0 0,0 0 0 0 0,1 1 0 0 0,-18 39 0 0 0,27-51-531 0 0,1 1 0 0 0,0 0 0 0 0,1 1 1 0 0,0-1-1 0 0,0 0 0 0 0,1 1 0 0 0,-1 15 0 0 0,3-24-72 0 0,0 0 0 0 0,0 0 0 0 0,0-1 0 0 0,1 1 0 0 0,-1 0 0 0 0,0 0 1 0 0,1 0-1 0 0,-1-1 0 0 0,1 1 0 0 0,0 0 0 0 0,-1-1 0 0 0,1 1 0 0 0,0 0 0 0 0,0-1 0 0 0,0 1 0 0 0,0-1 0 0 0,0 1 0 0 0,1-1 0 0 0,1 2 0 0 0,0-1-2 0 0,-1-1 1 0 0,0 1-1 0 0,1-1 0 0 0,-1 0 0 0 0,1 0 1 0 0,-1 0-1 0 0,1 0 0 0 0,0-1 1 0 0,-1 1-1 0 0,1-1 0 0 0,5 1 1 0 0,1-1 4 0 0,0-1 0 0 0,-1 0 0 0 0,1 0 0 0 0,-1-1 0 0 0,1 0 0 0 0,-1 0 0 0 0,11-5 1 0 0,28-16-266 0 0,-1-2 0 0 0,80-59 0 0 0,-124 82 240 0 0,12-10-75 0 0,0 0 0 0 0,-1-1 0 0 0,-1 0 0 0 0,16-22 0 0 0,-20 25 78 0 0,17-36 14 0 0,-24 46 0 0 0,-1-1 0 0 0,1 0 0 0 0,-1 1 0 0 0,1-1 0 0 0,-1 0 0 0 0,1 0 0 0 0,-1 1 0 0 0,1-1 0 0 0,-1 0 0 0 0,0 0 0 0 0,1 0 0 0 0,-1 0 0 0 0,0 0 0 0 0,0 1 0 0 0,0-1 0 0 0,1 0 0 0 0,-1-2 0 0 0,0 3 3 0 0,0 0-1 0 0,-1 0 0 0 0,1 0 0 0 0,0 0 1 0 0,0 0-1 0 0,0-1 0 0 0,0 1 1 0 0,0 0-1 0 0,0 0 0 0 0,0 0 0 0 0,0 0 1 0 0,-1 0-1 0 0,1 0 0 0 0,0 0 1 0 0,0 0-1 0 0,0 0 0 0 0,0 0 0 0 0,0-1 1 0 0,0 1-1 0 0,-1 0 0 0 0,1 0 0 0 0,0 0 1 0 0,0 0-1 0 0,0 0 0 0 0,0 0 1 0 0,-1 0-1 0 0,1 0 0 0 0,0 0 0 0 0,0 0 1 0 0,0 0-1 0 0,0 0 0 0 0,0 0 1 0 0,-1 0-1 0 0,1 0 0 0 0,0 1 0 0 0,0-1 1 0 0,0 0-1 0 0,0 0 0 0 0,0 0 1 0 0,0 0-1 0 0,-1 0 0 0 0,1 0 0 0 0,0 0 1 0 0,0 0-1 0 0,0 0 0 0 0,0 0 1 0 0,0 1-1 0 0,0-1 0 0 0,0 0 0 0 0,0 0 1 0 0,-1 0-1 0 0,1 0 0 0 0,0 1 1 0 0,-7 4 64 0 0,3-1-29 0 0,1 1 0 0 0,0-1 0 0 0,0 0 0 0 0,0 1 0 0 0,-3 6 0 0 0,-4 7 55 0 0,-8 11 47 0 0,1 2-1 0 0,2-1 0 0 0,-13 36 1 0 0,26-61-131 0 0,1-1 1 0 0,0 0-1 0 0,0 1 1 0 0,0 0 0 0 0,0-1-1 0 0,1 1 1 0 0,0-1 0 0 0,0 1-1 0 0,0 0 1 0 0,0-1-1 0 0,1 1 1 0 0,1 8 0 0 0,-1-11-11 0 0,0 0 0 0 0,0 0 0 0 0,0 0 1 0 0,-1 0-1 0 0,2-1 0 0 0,-1 1 0 0 0,0 0 0 0 0,0 0 1 0 0,1-1-1 0 0,-1 1 0 0 0,1 0 0 0 0,-1-1 0 0 0,1 1 1 0 0,0-1-1 0 0,-1 0 0 0 0,1 0 0 0 0,0 0 0 0 0,0 0 1 0 0,0 0-1 0 0,0 0 0 0 0,0 0 0 0 0,0 0 0 0 0,0-1 1 0 0,0 1-1 0 0,1-1 0 0 0,-1 0 0 0 0,0 1 0 0 0,0-1 1 0 0,3 0-1 0 0,0 0-218 0 0,1-1 0 0 0,0 1 0 0 0,0-1 0 0 0,-1 0 0 0 0,1 0 0 0 0,-1-1 0 0 0,1 0 0 0 0,-1 0 0 0 0,0 0 0 0 0,6-3 0 0 0,13-10-8054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6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849 491 16903 0 0,'0'0'1688'0'0,"2"0"-1472"0"0,22-2 181 0 0,0-1-1 0 0,0 0 1 0 0,-1-2-1 0 0,1-1 1 0 0,-1-1-1 0 0,0-1 0 0 0,-1-1 1 0 0,22-11-1 0 0,-16 3 75 0 0,-1-2 0 0 0,0 0-1 0 0,34-34 1 0 0,-53 44-326 0 0,0 0 0 0 0,-1-1-1 0 0,0 0 1 0 0,-1 0 0 0 0,0-1 0 0 0,0 0 0 0 0,4-12 0 0 0,-5 9 45 0 0,0 1 0 0 0,-1-1 1 0 0,0 0-1 0 0,3-25 0 0 0,-7 32-182 0 0,1-1-1 0 0,-1 0 1 0 0,0 1-1 0 0,-1-1 0 0 0,0 0 1 0 0,0 1-1 0 0,-1-1 1 0 0,1 1-1 0 0,-2-1 0 0 0,-4-10 1 0 0,6 15 3 0 0,0 1 0 0 0,-1 0 1 0 0,1 0-1 0 0,-1-1 0 0 0,1 1 0 0 0,-1 0 1 0 0,0 0-1 0 0,0 1 0 0 0,0-1 1 0 0,0 0-1 0 0,0 1 0 0 0,0-1 0 0 0,-1 1 1 0 0,-3-2-1 0 0,2 1 7 0 0,0 1 1 0 0,0-1-1 0 0,-1 1 1 0 0,1 0-1 0 0,-1 1 1 0 0,1-1-1 0 0,-9 1 1 0 0,1 1 24 0 0,1 0-1 0 0,-1 1 1 0 0,1 0 0 0 0,-1 1-1 0 0,-19 7 1 0 0,5 1 53 0 0,0 1 0 0 0,1 2 0 0 0,0 0 0 0 0,1 1 0 0 0,1 2 0 0 0,0 0 0 0 0,-21 22 0 0 0,-136 146 398 0 0,134-131-333 0 0,-65 98 0 0 0,76-91-91 0 0,2 1 0 0 0,2 2-1 0 0,4 1 1 0 0,2 1 0 0 0,3 1-1 0 0,-13 72 1 0 0,-51 371-17 0 0,84-493-59 0 0,-45 284 27 0 0,43-285-64 0 0,0 1 0 0 0,-14 28 0 0 0,16-39 23 0 0,-1-1 0 0 0,1 1 0 0 0,-1-1 0 0 0,-1 0 0 0 0,1 0 0 0 0,-1-1 0 0 0,0 1 0 0 0,0-1 0 0 0,0 0 0 0 0,-1 0 0 0 0,-8 6 0 0 0,11-9 19 0 0,0 0-1 0 0,1 0 1 0 0,-1 0 0 0 0,0 0 0 0 0,-1 0 0 0 0,1-1-1 0 0,0 1 1 0 0,0-1 0 0 0,0 0 0 0 0,0 1 0 0 0,0-1-1 0 0,0 0 1 0 0,-1 0 0 0 0,1-1 0 0 0,0 1-1 0 0,0 0 1 0 0,0-1 0 0 0,-3 0 0 0 0,2 0-2 0 0,-1-1-1 0 0,1 0 1 0 0,0 1 0 0 0,0-1-1 0 0,0 0 1 0 0,0-1 0 0 0,0 1-1 0 0,1-1 1 0 0,-1 1 0 0 0,-2-4-1 0 0,-2-3 2 0 0,1 0 0 0 0,0 0 0 0 0,0-1 0 0 0,1 0 0 0 0,1 0-1 0 0,-5-12 1 0 0,0-6-10 0 0,1 0 1 0 0,2-1-1 0 0,1 1 0 0 0,1-1 0 0 0,1 0 1 0 0,1 0-1 0 0,2 0 0 0 0,1 0 1 0 0,6-34-1 0 0,-1 6 8 0 0,-4 36 25 0 0,1-1-1 0 0,0 1 1 0 0,12-39-1 0 0,-11 50 80 0 0,0 0-1 0 0,0 1 1 0 0,10-17-1 0 0,-11 21-39 0 0,1 1-1 0 0,0-1 1 0 0,-1 1-1 0 0,2 0 1 0 0,-1 0-1 0 0,0 0 1 0 0,1 1-1 0 0,8-6 1 0 0,10-3 34 0 0,0 1 0 0 0,39-13 0 0 0,53-10-7 0 0,-45 14 33 0 0,-19 5 8 0 0,183-63-4090 0 0,-198 62 2500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289 185 9760 0 0,'0'0'222'0'0,"12"4"572"0"0,-1 4-17 0 0,-8-6-452 0 0,0 1-1 0 0,1-1 0 0 0,-1 0 0 0 0,1 0 0 0 0,-1 0 0 0 0,5 1 0 0 0,-7-2-124 0 0,7-2 502 0 0,-1-1 1 0 0,1 1-1 0 0,-1-1 0 0 0,1 0 0 0 0,-1-1 1 0 0,0 0-1 0 0,0 0 0 0 0,0 0 0 0 0,8-6 1 0 0,-2 1-196 0 0,-4 2-73 0 0,0 1 1 0 0,14-13-1 0 0,37-32 1081 0 0,-23 19 280 0 0,-36 31-1752 0 0,-1-1 1 0 0,0 1 0 0 0,1-1 0 0 0,-1 1 0 0 0,0 0 0 0 0,1-1-1 0 0,-1 1 1 0 0,0-1 0 0 0,0 1 0 0 0,0-1 0 0 0,1 1 0 0 0,-1-1-1 0 0,0 1 1 0 0,0-1 0 0 0,0 1 0 0 0,0-1 0 0 0,0 1 0 0 0,0-1-1 0 0,0 1 1 0 0,0-1 0 0 0,0 1 0 0 0,0-1 0 0 0,0 1 0 0 0,0-1-1 0 0,0 1 1 0 0,0-1 0 0 0,-1 1 0 0 0,1 0 0 0 0,0-1 0 0 0,0 1-1 0 0,-1-1 1 0 0,1-1 101 0 0,3 0-54 0 0,-2 1-82 0 0,0 0 0 0 0,1 0 0 0 0,-1-1 1 0 0,0 1-1 0 0,0 0 0 0 0,0-1 0 0 0,0 1 0 0 0,-1-1 0 0 0,1 1 0 0 0,0-1 0 0 0,0-2 0 0 0,8-12 38 0 0,-9 16-47 0 0,1-1 0 0 0,-1 1 0 0 0,0 0 0 0 0,1 0 0 0 0,-1-1 0 0 0,0 1 0 0 0,0 0 0 0 0,1-1 0 0 0,-1 1 0 0 0,0 0 0 0 0,0-1 0 0 0,0 1 0 0 0,1 0 0 0 0,-1-1 0 0 0,0 1 0 0 0,0 0 0 0 0,0-1 0 0 0,0 1 0 0 0,0 0 0 0 0,0-1 0 0 0,0 0 0 0 0,4-3 0 0 0,-5 4 0 0 0,1 0 0 0 0,0 0 0 0 0,0 0 0 0 0,0 0 0 0 0,0 0 0 0 0,0 0 0 0 0,0 0 0 0 0,0 0 0 0 0,0 0 0 0 0,0 0 0 0 0,0 0 0 0 0,0 0 0 0 0,0 0 0 0 0,0 0 0 0 0,0 0 0 0 0,0 0 0 0 0,0 0 0 0 0,0 0 0 0 0,0 0 0 0 0,0 1 0 0 0,0-1 0 0 0,0 0 0 0 0,0 0 0 0 0,0 0 0 0 0,0 0 0 0 0,0 0 0 0 0,0 0 0 0 0,0 0 0 0 0,0 0 0 0 0,0 0 0 0 0,0 0 0 0 0,0 0 0 0 0,1 0 0 0 0,-1 0 0 0 0,0 0 0 0 0,0 0 0 0 0,0 0 0 0 0,0 0 0 0 0,0 0 0 0 0,0 0 0 0 0,0 0 0 0 0,0 0 0 0 0,0 0 0 0 0,0 0 0 0 0,0 0 0 0 0,0 0 0 0 0,0 0 0 0 0,0 0 0 0 0,0 0 0 0 0,0 0 0 0 0,0 0 0 0 0,0 0 0 0 0,0 0 0 0 0,0 0 0 0 0,0 0 0 0 0,0 0 0 0 0,0 0 0 0 0,-3 7 0 0 0,-6 6 0 0 0,-41 57 58 0 0,-6 8 67 0 0,-14 23 214 0 0,12-17-77 0 0,-113 148 290 0 0,132-182-433 0 0,3 3 0 0 0,-41 75 0 0 0,70-115-94 0 0,1-1-1 0 0,0 1 1 0 0,1 0-1 0 0,1 0 1 0 0,-5 24-1 0 0,8-35-37 0 0,1 1-1 0 0,0-1 1 0 0,0 0-1 0 0,0 1 1 0 0,1-1-1 0 0,-1 0 0 0 0,0 1 1 0 0,1-1-1 0 0,-1 0 1 0 0,1 0-1 0 0,0 1 1 0 0,1 2-1 0 0,-1-4 1 0 0,0 0-1 0 0,0 0 1 0 0,0 0-1 0 0,0 0 1 0 0,0 0-1 0 0,0 0 1 0 0,0 0-1 0 0,0-1 1 0 0,0 1-1 0 0,0 0 1 0 0,0-1-1 0 0,0 1 1 0 0,0-1-1 0 0,1 1 1 0 0,-1-1-1 0 0,0 1 1 0 0,0-1-1 0 0,1 0 1 0 0,-1 0-1 0 0,0 0 1 0 0,0 1-1 0 0,1-1 1 0 0,-1 0-1 0 0,2-1 1 0 0,4 0-262 0 0,1-1 1 0 0,-1 0-1 0 0,0 0 1 0 0,0-1-1 0 0,0 0 1 0 0,-1 0-1 0 0,1 0 1 0 0,6-5-1 0 0,12-10-1725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7.11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250 6 5064 0 0,'2'-5'14907'0'0,"-4"6"-14684"0"0,-1 1-1 0 0,1 0 1 0 0,-1 0-1 0 0,1-1 0 0 0,0 1 1 0 0,-1 0-1 0 0,1 1 0 0 0,-3 4 1 0 0,-6 4 245 0 0,-94 101 1500 0 0,89-93-1760 0 0,2 1-1 0 0,0 0 1 0 0,2 1 0 0 0,-14 30-1 0 0,19-35-116 0 0,-10 24-1 0 0,16-37-83 0 0,0 0 0 0 0,0 0 1 0 0,0 0-1 0 0,1 1 0 0 0,-1-1 1 0 0,1 0-1 0 0,0 1 0 0 0,0-1 1 0 0,0 0-1 0 0,1 5 1 0 0,-1-7-8 0 0,0-1 0 0 0,0 0 1 0 0,1 0-1 0 0,-1 1 0 0 0,0-1 1 0 0,0 0-1 0 0,0 0 1 0 0,0 1-1 0 0,0-1 0 0 0,0 0 1 0 0,0 0-1 0 0,1 0 0 0 0,-1 1 1 0 0,0-1-1 0 0,0 0 1 0 0,0 0-1 0 0,1 0 0 0 0,-1 0 1 0 0,0 1-1 0 0,0-1 1 0 0,0 0-1 0 0,1 0 0 0 0,-1 0 1 0 0,0 0-1 0 0,0 0 0 0 0,1 0 1 0 0,-1 1-1 0 0,4-2 7 0 0,0 1 0 0 0,0-1 0 0 0,0 0 0 0 0,0 0 0 0 0,0 0 0 0 0,0-1 0 0 0,-1 0 0 0 0,1 1 0 0 0,5-4 0 0 0,2-1 3 0 0,24-13 59 0 0,0-1 0 0 0,55-44-1 0 0,-11 7-50 0 0,-14 13 25 0 0,-10 6-33 0 0,101-52 1 0 0,-145 86-11 0 0,-11 4 0 0 0,0 0 0 0 0,1 0 0 0 0,-1 0 0 0 0,0 0 0 0 0,0 0 0 0 0,0 0 0 0 0,1 0 0 0 0,-1 0 0 0 0,0 0 0 0 0,0 0 0 0 0,0 0 0 0 0,1 0 0 0 0,-1 0 0 0 0,0 0 0 0 0,0 0 0 0 0,0 0 0 0 0,1 0 0 0 0,-1 0 0 0 0,0 0 0 0 0,0 0 0 0 0,0 0 0 0 0,1 0 0 0 0,-1 0 0 0 0,0 0 0 0 0,0 1 0 0 0,0-1 0 0 0,1 0 0 0 0,-1 0 0 0 0,0 0 0 0 0,0 0 0 0 0,0 1 0 0 0,1 0 1 0 0,-1 1-1 0 0,0-1 1 0 0,0 1 0 0 0,0-1-1 0 0,0 1 1 0 0,0-1 0 0 0,0 1-1 0 0,0 0 1 0 0,0-1-1 0 0,-1 1 1 0 0,1-1 0 0 0,0 1-1 0 0,-1-1 1 0 0,0 1-1 0 0,1-1 1 0 0,-1 0 0 0 0,-1 3-1 0 0,-19 28 75 0 0,16-26-53 0 0,2-1 23 0 0,-106 144 897 0 0,97-135-910 0 0,6-7-7 0 0,0 0-1 0 0,0 1 0 0 0,1 0 0 0 0,-6 10 0 0 0,14-18-13 0 0,-1 0 1 0 0,0 0-1 0 0,0-1 0 0 0,0 1 1 0 0,0-1-1 0 0,0 1 0 0 0,0-1 0 0 0,0 0 1 0 0,-1 1-1 0 0,4-3 0 0 0,11-6 21 0 0,20-15-1 0 0,-4 2-10 0 0,42-27-93 0 0,-38 23-22 0 0,1 3 1 0 0,1 1 0 0 0,49-21 0 0 0,-60 32 24 0 0,-15 5 26 0 0,0 1-1 0 0,1 0 0 0 0,0 1 0 0 0,0 1 1 0 0,1 0-1 0 0,23-3 0 0 0,-27 9-4 0 0,-9-2 46 0 0,-1 0 0 0 0,1 0 0 0 0,0 0 0 0 0,-1-1 0 0 0,1 1-1 0 0,-1 0 1 0 0,1 0 0 0 0,-1 0 0 0 0,0 0 0 0 0,1 0 0 0 0,-1 1 0 0 0,0-1 0 0 0,0 0-1 0 0,1 0 1 0 0,-1 0 0 0 0,0 0 0 0 0,0 0 0 0 0,0 0 0 0 0,-1 0 0 0 0,1 0 0 0 0,0 0-1 0 0,0 0 1 0 0,0 0 0 0 0,-1 1 0 0 0,1-1 0 0 0,-1 0 0 0 0,1 0 0 0 0,-1-1 0 0 0,0 2 0 0 0,-2 4-4 0 0,0 0 1 0 0,-1 0 0 0 0,-5 7 0 0 0,-38 37 105 0 0,37-41-54 0 0,0 1 1 0 0,0 0-1 0 0,1 1 0 0 0,1 0 0 0 0,0 0 0 0 0,1 1 0 0 0,-8 13 1 0 0,8-8 1 0 0,4-11-36 0 0,0 0 0 0 0,1 1 1 0 0,0-1-1 0 0,0 1 0 0 0,0-1 1 0 0,0 1-1 0 0,0 6 0 0 0,2-12-12 0 0,0-1 0 0 0,0 0 0 0 0,0 0 0 0 0,0 1 0 0 0,0-1 0 0 0,0 0 0 0 0,0 0 0 0 0,0 1 0 0 0,0-1 0 0 0,0 0 0 0 0,0 0 0 0 0,0 1 0 0 0,1-1 0 0 0,-1 0 0 0 0,0 0 0 0 0,0 1 0 0 0,0-1 0 0 0,0 0 0 0 0,0 0 0 0 0,0 0 0 0 0,1 1 0 0 0,-1-1 0 0 0,0 0 0 0 0,0 0 0 0 0,0 0 0 0 0,0 0 0 0 0,1 1 0 0 0,1-1 1 0 0,0 1-1 0 0,0-1 1 0 0,0 0 0 0 0,0 0-1 0 0,0 0 1 0 0,0 0 0 0 0,0 0-1 0 0,0 0 1 0 0,0 0 0 0 0,0-1-1 0 0,3 0 1 0 0,27-9-743 0 0,-29 8 486 0 0,47-17-3386 0 0,-22 5-4645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 16495 0 0,'-16'7'206'0'0,"-16"9"1031"0"0,30-15-1195 0 0,0 1-1 0 0,0-1 1 0 0,0 1 0 0 0,0-1-1 0 0,0 1 1 0 0,1 0 0 0 0,-1 0-1 0 0,1 0 1 0 0,-1 0 0 0 0,1 0-1 0 0,-3 4 1 0 0,5-4 142 0 0,-1-1-1 0 0,0 1 1 0 0,1-1 0 0 0,-1 1 0 0 0,1-1-1 0 0,-1 0 1 0 0,1 1 0 0 0,-1-1-1 0 0,1 1 1 0 0,0-1 0 0 0,0 0-1 0 0,0 0 1 0 0,0 1 0 0 0,0-1 0 0 0,0 0-1 0 0,0 0 1 0 0,2 1 0 0 0,6 2 104 0 0,0-1 1 0 0,0 0-1 0 0,0-1 0 0 0,0 0 1 0 0,17 1-1 0 0,-23-3-230 0 0,31 3 540 0 0,46-4 1 0 0,-32 0-378 0 0,145-5 774 0 0,-164 5-2887 0 0,-18-2 693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7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735 499 2304 0 0,'13'-16'576'0'0,"14"-7"9615"0"0,-10 9-5677 0 0,-10 9-3729 0 0,0 1 0 0 0,14-8 1 0 0,7-5-76 0 0,-16 10-512 0 0,0 0-1 0 0,24-10 1 0 0,4-2-43 0 0,-7 1-63 0 0,37-26 0 0 0,-57 35 16 0 0,-1-2 0 0 0,0 1 0 0 0,-1-1 0 0 0,1-1 0 0 0,14-21 0 0 0,-23 28-3 0 0,1-1-1 0 0,-1-1 0 0 0,0 1 0 0 0,0 0 1 0 0,-1-1-1 0 0,0 0 0 0 0,0 1 1 0 0,-1-1-1 0 0,0 0 0 0 0,0 0 0 0 0,0 0 1 0 0,-1 0-1 0 0,0 0 0 0 0,0 0 1 0 0,-1 0-1 0 0,0 1 0 0 0,0-1 0 0 0,-1 0 1 0 0,0 0-1 0 0,0 1 0 0 0,0-1 1 0 0,-6-9-1 0 0,7 13-59 0 0,-1 0 0 0 0,0 0 0 0 0,0 0 0 0 0,-1 0 0 0 0,1 0 0 0 0,-1 0 0 0 0,1 1 0 0 0,-1 0 0 0 0,0-1 0 0 0,0 1 0 0 0,0 0 0 0 0,0 0 0 0 0,-6-2 0 0 0,3 2 24 0 0,1 0-1 0 0,-1 1 1 0 0,1-1-1 0 0,-1 1 1 0 0,1 0-1 0 0,-1 1 1 0 0,0 0-1 0 0,-6 0 1 0 0,-1 1-7 0 0,0 1 0 0 0,1 0 1 0 0,-1 1-1 0 0,1 1 0 0 0,0 0 1 0 0,0 0-1 0 0,-14 8 0 0 0,14-5 85 0 0,0 0 0 0 0,1 0 0 0 0,0 2 1 0 0,0-1-1 0 0,-16 18 0 0 0,-41 57 858 0 0,25-30-872 0 0,3 1 62 0 0,-66 113-1 0 0,40-59-75 0 0,30-48-44 0 0,-44 102 0 0 0,-13 71 81 0 0,66-161-143 0 0,-14 25-13 0 0,-6 15 0 0 0,-24 62 0 0 0,50-121-545 0 0,1 0 0 0 0,-22 106-1 0 0,34-129 357 0 0,1-11-764 0 0,6-16 664 0 0,0 1 0 0 0,0-1 1 0 0,-1 0-1 0 0,2 0 0 0 0,-1 1 0 0 0,0 4 0 0 0,-6-11 83 0 0,5-2 114 0 0,0 1 0 0 0,0 0 0 0 0,1-1 0 0 0,0 0 1 0 0,0 1-1 0 0,0-1 0 0 0,0-7 0 0 0,-1 0-127 0 0,-4-27 303 0 0,2 0 0 0 0,2-1-1 0 0,1 0 1 0 0,2 1-1 0 0,2-1 1 0 0,8-40 0 0 0,-8 61 209 0 0,1 0 1 0 0,0 1-1 0 0,2 0 1 0 0,0 0 0 0 0,1 1-1 0 0,0-1 1 0 0,2 1-1 0 0,0 1 1 0 0,1 0 0 0 0,0 0-1 0 0,1 1 1 0 0,1 0 0 0 0,24-23-1 0 0,-32 35-278 0 0,20-19 124 0 0,39-27-1 0 0,-54 44-200 0 0,-1-1 0 0 0,1 1 0 0 0,1 1 1 0 0,-1 0-1 0 0,0 0 0 0 0,1 1 0 0 0,0 0 0 0 0,19-3 0 0 0,1 3-2826 0 0,-11 0-2097 0 0,7 0-3540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8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71 168 15632 0 0,'0'0'1571'0'0,"14"-9"-1373"0"0,-12 8-70 0 0,0 0 1 0 0,-1 0 0 0 0,1 0-1 0 0,0 0 1 0 0,0 1-1 0 0,0-1 1 0 0,0 1 0 0 0,0-1-1 0 0,0 1 1 0 0,0 0 0 0 0,0 0-1 0 0,2 0 1 0 0,-2 0 253 0 0,19-5 953 0 0,-15 3-1185 0 0,-1 0-1 0 0,0 0 1 0 0,0-1 0 0 0,-1 0 0 0 0,1 0-1 0 0,0 0 1 0 0,3-4 0 0 0,8-4 60 0 0,-14 9-176 0 0,7-3 44 0 0,-1 0 0 0 0,11-11 0 0 0,-18 15-65 0 0,1 0 1 0 0,-1 0 0 0 0,0 0 0 0 0,0 0 0 0 0,0 0 0 0 0,0-1 0 0 0,0 1 0 0 0,0 0-1 0 0,0-1 1 0 0,0 1 0 0 0,-1-1 0 0 0,1 1 0 0 0,0-1 0 0 0,-1 0 0 0 0,0 1 0 0 0,1-1-1 0 0,-1 1 1 0 0,0-1 0 0 0,0 0 0 0 0,1 1 0 0 0,-1-1 0 0 0,-1-2 0 0 0,1 2 65 0 0,-1-1 0 0 0,0 1 0 0 0,0-1 0 0 0,0 1 1 0 0,0-1-1 0 0,0 1 0 0 0,0-1 0 0 0,-1 1 1 0 0,1 0-1 0 0,-1 0 0 0 0,0 0 0 0 0,0 0 0 0 0,0 0 1 0 0,0 0-1 0 0,0 0 0 0 0,0 1 0 0 0,0-1 0 0 0,0 1 1 0 0,-1-1-1 0 0,-4-1 0 0 0,5 2-18 0 0,-1 1 0 0 0,1-1-1 0 0,-1 1 1 0 0,1 0 0 0 0,-1 0 0 0 0,1 0 0 0 0,-1 0-1 0 0,1 0 1 0 0,-1 0 0 0 0,1 1 0 0 0,-1-1 0 0 0,1 1-1 0 0,-1-1 1 0 0,1 1 0 0 0,0 0 0 0 0,-1 0 0 0 0,1 0-1 0 0,0 1 1 0 0,0-1 0 0 0,0 0 0 0 0,0 1 0 0 0,0 0-1 0 0,-2 1 1 0 0,-14 13 183 0 0,2-3-175 0 0,1 1 0 0 0,1 0 0 0 0,1 0-1 0 0,-20 28 1 0 0,29-35-60 0 0,-4 4 51 0 0,1 2 1 0 0,-6 12-1 0 0,11-20-46 0 0,0 0 0 0 0,1-1 0 0 0,-1 1 0 0 0,1 0-1 0 0,0 0 1 0 0,1 0 0 0 0,-1 0 0 0 0,1 0-1 0 0,1 7 1 0 0,-1-6-14 0 0,1-1 0 0 0,0 1 0 0 0,0-1 0 0 0,1 1 0 0 0,0-1 0 0 0,-1 0 0 0 0,2 0 0 0 0,-1 0 0 0 0,1 0 0 0 0,-1 0 0 0 0,5 5 0 0 0,-4-7 0 0 0,0 0 0 0 0,-1 0 0 0 0,1 0 0 0 0,1 0 0 0 0,-1-1 0 0 0,0 1 0 0 0,1-1 0 0 0,-1 0 0 0 0,1 0 0 0 0,-1 0 0 0 0,1 0 0 0 0,0-1 0 0 0,0 1 0 0 0,0-1 0 0 0,8 1 0 0 0,-8-2-15 0 0,1 0 0 0 0,-1 0 0 0 0,1 0 0 0 0,0-1 0 0 0,-1 0 0 0 0,1 0 0 0 0,-1 0 0 0 0,1 0-1 0 0,-1-1 1 0 0,5-2 0 0 0,41-22-245 0 0,-49 25 254 0 0,121-79-812 0 0,-100 64 637 0 0,-1-2-1 0 0,0 0 1 0 0,23-28-1 0 0,-39 40 186 0 0,0-1 0 0 0,0 1-1 0 0,-1-1 1 0 0,4-8 0 0 0,-7 14 477 0 0,-2 3-421 0 0,0-1 0 0 0,-1 0 0 0 0,1 1 0 0 0,0-1 0 0 0,0 0 0 0 0,0 0 0 0 0,-1 1 0 0 0,-2 0 0 0 0,0 2 31 0 0,3-4-84 0 0,-12 11 140 0 0,1 1 0 0 0,-1 1 1 0 0,-19 26-1 0 0,26-30-101 0 0,-3 4 8 0 0,0 1-1 0 0,-9 19 1 0 0,16-28-53 0 0,0 0 0 0 0,0 0-1 0 0,1 0 1 0 0,0 0 0 0 0,0 0 0 0 0,0 0 0 0 0,0 1 0 0 0,1-1 0 0 0,0 0-1 0 0,0 1 1 0 0,1 6 0 0 0,0-11-1 0 0,-1 1 0 0 0,0 0 0 0 0,1-1 0 0 0,0 1 0 0 0,-1 0 0 0 0,1-1 0 0 0,0 1 0 0 0,0-1 0 0 0,0 1 0 0 0,0-1 0 0 0,0 0 0 0 0,0 1 0 0 0,0-1 0 0 0,0 0 0 0 0,1 0 0 0 0,-1 0 0 0 0,0 0 0 0 0,1 0 0 0 0,-1 0 0 0 0,1 0 0 0 0,-1 0 0 0 0,1 0 0 0 0,0-1 0 0 0,-1 1 0 0 0,1-1 0 0 0,-1 1 0 0 0,1-1 0 0 0,0 0 0 0 0,0 1 0 0 0,-1-1 0 0 0,1 0 0 0 0,2 0 0 0 0,2 0 0 0 0,-1-1 0 0 0,1 1 0 0 0,-1-1 0 0 0,1 0 0 0 0,-1 0 0 0 0,0-1 0 0 0,0 0 0 0 0,1 1 0 0 0,4-4 0 0 0,26-17-512 0 0,66-50-1 0 0,-81 56 136 0 0,1 0 147 0 0,-1-2 0 0 0,0 0 0 0 0,18-22 0 0 0,-5 4 123 0 0,-30 32 115 0 0,-3 4 189 0 0,-9 19 469 0 0,-10 21 175 0 0,-7 20-580 0 0,17-38-254 0 0,5-15 0 0 0,1 0 0 0 0,0 0 0 0 0,0 0 0 0 0,-1 8 0 0 0,2-12-6 0 0,1 0 1 0 0,0 0-1 0 0,0 0 1 0 0,1-1-1 0 0,-1 1 1 0 0,1 0-1 0 0,-1 0 1 0 0,1 0-1 0 0,0-1 1 0 0,0 1-1 0 0,0-1 1 0 0,0 1-1 0 0,0 0 1 0 0,3 3-1 0 0,-3-6-1 0 0,0 1 0 0 0,0 0 0 0 0,0 0 0 0 0,0 0 0 0 0,0-1 0 0 0,0 1 0 0 0,0-1 0 0 0,0 1 0 0 0,0-1 0 0 0,0 1 0 0 0,0-1 0 0 0,0 1 0 0 0,0-1 0 0 0,0 0 0 0 0,1 0 0 0 0,0 1 0 0 0,21 0 0 0 0,-20-1 0 0 0,4-1-110 0 0,0 0-1 0 0,1-1 1 0 0,-1 1 0 0 0,0-1-1 0 0,0-1 1 0 0,7-2-1 0 0,-3 1-60 0 0,2 0-1853 0 0,-2-2-6431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8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228 230 5064 0 0,'0'0'232'0'0,"1"0"-14"0"0,14-1 8623 0 0,-2-3-3816 0 0,-9 2-4595 0 0,-1 0 0 0 0,1 0 0 0 0,0 0 1 0 0,0-1-1 0 0,5-4 0 0 0,7-5 796 0 0,-9 6-1127 0 0,-1 0-1 0 0,1 0 1 0 0,-1-1-1 0 0,0 0 1 0 0,-1 0-1 0 0,1 0 1 0 0,4-10-1 0 0,-7 12-70 0 0,-1 1 0 0 0,0 0 0 0 0,0 0 0 0 0,-1-1 0 0 0,1 1-1 0 0,-1-1 1 0 0,0 0 0 0 0,0 1 0 0 0,-1-1 0 0 0,1 0 0 0 0,-1 1 0 0 0,-1-8-1 0 0,1 8-11 0 0,0 1-1 0 0,-1 0 0 0 0,0 0 0 0 0,0-1 0 0 0,1 1 0 0 0,-2 0 1 0 0,1 0-1 0 0,0 0 0 0 0,-1 0 0 0 0,1 0 0 0 0,-1 0 0 0 0,0 1 0 0 0,0-1 1 0 0,0 1-1 0 0,0-1 0 0 0,0 1 0 0 0,-1-1 0 0 0,1 1 0 0 0,-4-2 1 0 0,4 3 3 0 0,-1 0 1 0 0,1 0 0 0 0,-1 0 0 0 0,1 0 0 0 0,-1 1 0 0 0,1-1 0 0 0,-1 1 0 0 0,0 0 0 0 0,1-1-1 0 0,-1 1 1 0 0,1 0 0 0 0,-1 1 0 0 0,0-1 0 0 0,1 0 0 0 0,-1 1 0 0 0,1-1 0 0 0,-1 1 0 0 0,-2 1-1 0 0,-6 2 132 0 0,0 1-1 0 0,-17 10 0 0 0,22-12-58 0 0,-9 7 47 0 0,0 0 0 0 0,1 1 1 0 0,0 1-1 0 0,-13 15 0 0 0,8-9-101 0 0,3-2-7 0 0,0 0 0 0 0,2 1 0 0 0,-1 1 0 0 0,-17 31 0 0 0,27-42-23 0 0,1 1-1 0 0,0 0 1 0 0,1 0 0 0 0,-1 0 0 0 0,2 0 0 0 0,-1 0 0 0 0,1 1-1 0 0,0-1 1 0 0,1 1 0 0 0,0 0 0 0 0,0-1 0 0 0,1 1 0 0 0,0 0-1 0 0,3 16 1 0 0,-2-22-7 0 0,0 1 0 0 0,0-1 0 0 0,0 1 0 0 0,0-1 0 0 0,1 0 0 0 0,0 0 0 0 0,-1 0 0 0 0,1 1 0 0 0,0-2 0 0 0,1 1 0 0 0,-1 0 0 0 0,0 0 0 0 0,1-1 0 0 0,2 3 0 0 0,0-2-5 0 0,-1 0-1 0 0,1 0 1 0 0,-1-1 0 0 0,1 1 0 0 0,0-1-1 0 0,0-1 1 0 0,0 1 0 0 0,9 2-1 0 0,-2-3-95 0 0,-1 0 0 0 0,1 0 0 0 0,-1-1 0 0 0,1 0 0 0 0,0-1 0 0 0,-1 0 0 0 0,1-1 0 0 0,11-3 0 0 0,27-11-2033 0 0,5-5-6377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514 124 14656 0 0,'-11'13'373'0'0,"0"2"0"0"0,1-1 1 0 0,1 1-1 0 0,1 1 0 0 0,-10 23 0 0 0,14-32-50 0 0,1 1-1 0 0,1-1 1 0 0,-1 0-1 0 0,1 1 1 0 0,1 0-1 0 0,-1 0 1 0 0,0 10-1 0 0,2-16-283 0 0,0 0 0 0 0,0 0 0 0 0,0 0 0 0 0,1 0 0 0 0,-1 0 0 0 0,1 0 0 0 0,-1-1 0 0 0,1 1 0 0 0,-1 0 0 0 0,1 0 0 0 0,0 0 0 0 0,0 0 0 0 0,0-1 0 0 0,0 1 0 0 0,0 0 0 0 0,0-1 0 0 0,0 1 0 0 0,1-1 0 0 0,-1 1 0 0 0,1-1 0 0 0,-1 0 0 0 0,1 0 0 0 0,-1 1 0 0 0,1-1 0 0 0,0 0 0 0 0,0 0 0 0 0,-1-1 0 0 0,1 1 0 0 0,0 0 0 0 0,0-1 0 0 0,0 1-1 0 0,0-1 1 0 0,0 1 0 0 0,2-1 0 0 0,0 0-25 0 0,0 0-1 0 0,0 0 1 0 0,-1-1-1 0 0,1 0 1 0 0,0 1-1 0 0,-1-1 1 0 0,1-1-1 0 0,-1 1 0 0 0,1 0 1 0 0,5-4-1 0 0,-4 2 13 0 0,13-6 61 0 0,-1-2 0 0 0,0 0 1 0 0,-1-1-1 0 0,25-23 1 0 0,-28 24-8 0 0,-9 8-41 0 0,-1-1 1 0 0,0 0-1 0 0,0 0 0 0 0,0 0 0 0 0,0 0 1 0 0,0-1-1 0 0,2-6 0 0 0,13-36 149 0 0,-13 33-202 0 0,0-3 27 0 0,-1 0 1 0 0,0 0-1 0 0,1-21 0 0 0,-5 35-13 0 0,0 1 0 0 0,0-1 0 0 0,0 0 0 0 0,0 0 0 0 0,0 1 0 0 0,0-1-1 0 0,-1 0 1 0 0,1 1 0 0 0,-1-1 0 0 0,0 0 0 0 0,0 1 0 0 0,0-1 0 0 0,0 1-1 0 0,0-1 1 0 0,0 1 0 0 0,-2-3 0 0 0,1 4 1 0 0,1-1 1 0 0,-1 1-1 0 0,1 0 0 0 0,-1 0 0 0 0,1-1 1 0 0,-1 1-1 0 0,0 0 0 0 0,0 1 0 0 0,1-1 1 0 0,-1 0-1 0 0,0 0 0 0 0,0 1 0 0 0,0-1 1 0 0,0 1-1 0 0,0 0 0 0 0,0-1 0 0 0,0 1 1 0 0,0 0-1 0 0,0 0 0 0 0,0 0 0 0 0,-3 1 1 0 0,-3 1 59 0 0,0-1 1 0 0,0 2 0 0 0,0-1 0 0 0,1 1 0 0 0,-1 1 0 0 0,1-1-1 0 0,0 1 1 0 0,-13 9 0 0 0,-51 45 516 0 0,62-50-490 0 0,-101 103 689 0 0,64-62-546 0 0,6-5 44 0 0,-48 71 0 0 0,53-67-193 0 0,6-7 24 0 0,2 1-1 0 0,2 1 1 0 0,2 1 0 0 0,-23 59-1 0 0,40-87-86 0 0,1 0-1 0 0,1 1 1 0 0,0-1 0 0 0,1 1-1 0 0,0 0 1 0 0,1 26 0 0 0,2-36-23 0 0,1-1 1 0 0,-1 1-1 0 0,1-1 1 0 0,1 1-1 0 0,-1-1 1 0 0,1 0 0 0 0,0 1-1 0 0,5 8 1 0 0,-4-11-4 0 0,-1 0 1 0 0,1 0-1 0 0,-1 0 1 0 0,1-1-1 0 0,0 0 1 0 0,1 1-1 0 0,-1-1 0 0 0,1 0 1 0 0,-1-1-1 0 0,1 1 1 0 0,0 0-1 0 0,0-1 1 0 0,7 3-1 0 0,-4-2-92 0 0,1-1-1 0 0,0 0 1 0 0,0 0-1 0 0,0-1 1 0 0,0 0 0 0 0,1-1-1 0 0,-1 1 1 0 0,0-1-1 0 0,0-1 1 0 0,0 0-1 0 0,1 0 1 0 0,-1-1-1 0 0,0 1 1 0 0,-1-2 0 0 0,1 1-1 0 0,8-5 1 0 0,9-4-608 0 0,0-2 1 0 0,-1 0 0 0 0,31-24-1 0 0,-42 24 522 0 0,-13 13 399 0 0,-4 10 280 0 0,-10 20 572 0 0,9-21-914 0 0,1 0 0 0 0,0 0 0 0 0,1 0 0 0 0,0 0 0 0 0,0 1 0 0 0,1-1 0 0 0,0 1 1 0 0,-1 14-1 0 0,3-17-130 0 0,0-1 0 0 0,1 1 0 0 0,-1-1 0 0 0,1 1 0 0 0,1-1 0 0 0,-1 0 0 0 0,5 11 0 0 0,-5-15-44 0 0,0 0 1 0 0,0 0-1 0 0,0-1 0 0 0,0 1 1 0 0,0 0-1 0 0,1 0 0 0 0,-1-1 1 0 0,1 1-1 0 0,-1 0 0 0 0,1-1 0 0 0,0 1 1 0 0,0-1-1 0 0,-1 0 0 0 0,1 0 1 0 0,0 0-1 0 0,0 0 0 0 0,0 0 1 0 0,0 0-1 0 0,0 0 0 0 0,1-1 0 0 0,-1 1 1 0 0,0-1-1 0 0,0 1 0 0 0,0-1 1 0 0,0 0-1 0 0,3 0 0 0 0,-1 0-529 0 0,0-1-1 0 0,-1 0 1 0 0,1 0-1 0 0,0 0 0 0 0,-1 0 1 0 0,1-1-1 0 0,-1 1 1 0 0,1-1-1 0 0,4-3 1 0 0,-3 2-1601 0 0,13-6-4684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29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435 337 4608 0 0,'47'-93'407'0'0,"-19"36"-274"0"0,13-25 230 0 0,-13 28 4870 0 0,-28 54-5175 0 0,3-5 1124 0 0,0 0 1 0 0,0 1-1 0 0,-1-1 1 0 0,0-1-1 0 0,0 1 1 0 0,-1 0-1 0 0,3-11 1400 0 0,-6 17-2378 0 0,1 0 1 0 0,-1 0 0 0 0,1 0 0 0 0,0 0-1 0 0,-1 0 1 0 0,1 0 0 0 0,0 1 0 0 0,0-1-1 0 0,0 0 1 0 0,0 1 0 0 0,-1 1 0 0 0,-1 1 119 0 0,-11 13 421 0 0,-11 20-1 0 0,1 0-286 0 0,-17 22 119 0 0,-25 33 48 0 0,29-47-454 0 0,2 3-1 0 0,2 0 1 0 0,-31 65 0 0 0,-36 97 41 0 0,82-164-270 0 0,2 1 0 0 0,-18 83 0 0 0,23-46-1421 0 0,8-71 49 0 0,0-19-805 0 0,-3-11 1698 0 0,-2-3 610 0 0,1 1 1 0 0,0-2-1 0 0,2 1 0 0 0,0-1 0 0 0,2 0 0 0 0,0 0 0 0 0,0-36 1 0 0,-5 25 2980 0 0,10 31-2983 0 0,0 0 0 0 0,-1 0 0 0 0,1 0 0 0 0,0 0 0 0 0,0 0 0 0 0,0 0 0 0 0,0 1 0 0 0,0-1-1 0 0,0 1 1 0 0,0-1 0 0 0,0 1 0 0 0,0 0 0 0 0,4 0 0 0 0,29 2-61 0 0,-30-2 22 0 0,106 14-35 0 0,-88-11-149 0 0,66 6-2388 0 0,-51-5-1355 0 0,-16-2-1935 0 0,-4-1-632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0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3224 0 0,'0'0'10070'0'0,"-1"2"-8710"0"0,-5 18-248 0 0,-1-1-1 0 0,-1 0 1 0 0,-15 27 0 0 0,12-14-1634 0 0,7-22-338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0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51 249 3680 0 0,'0'0'284'0'0,"2"1"-187"0"0,10 6 87 0 0,-11-5 315 0 0,1-1 0 0 0,-1 0 0 0 0,1 0 0 0 0,0 0-1 0 0,0 0 1 0 0,-1 0 0 0 0,1 0 0 0 0,0-1 0 0 0,0 1 0 0 0,0 0-1 0 0,0-1 1 0 0,0 0 0 0 0,0 1 0 0 0,0-1 0 0 0,0 0 0 0 0,0 0 0 0 0,0 0-1 0 0,0 0 1 0 0,0-1 0 0 0,3 0 0 0 0,5-2 355 0 0,0 0 1 0 0,0-2 0 0 0,13-6-1 0 0,-14 6-694 0 0,1-1 0 0 0,-1-1 0 0 0,-1 1-1 0 0,1-2 1 0 0,13-14 0 0 0,-19 18-122 0 0,0 0-1 0 0,-1 0 0 0 0,1 0 1 0 0,-1-1-1 0 0,1 1 1 0 0,-1-1-1 0 0,-1 0 1 0 0,1 0-1 0 0,-1 0 0 0 0,0 0 1 0 0,0 0-1 0 0,0 0 1 0 0,0-5-1 0 0,-1 1 190 0 0,0 1-1 0 0,-1 0 1 0 0,1 0-1 0 0,-2 0 1 0 0,1 0-1 0 0,-1 0 1 0 0,-4-11-1 0 0,5 16-99 0 0,-1 0 0 0 0,1 1 0 0 0,-1-1 0 0 0,0 0 0 0 0,0 1 0 0 0,0 0 0 0 0,0-1 0 0 0,0 1-1 0 0,0 0 1 0 0,0 0 0 0 0,-1 0 0 0 0,1 0 0 0 0,-1 0 0 0 0,0 1 0 0 0,0-1 0 0 0,1 1 0 0 0,-1 0 0 0 0,0 0 0 0 0,0 0 0 0 0,0 0 0 0 0,0 0 0 0 0,-6 0 0 0 0,5 0-12 0 0,-1 1 1 0 0,0 0-1 0 0,1 0 1 0 0,-1 0-1 0 0,1 0 1 0 0,-1 1-1 0 0,0 0 1 0 0,1 0-1 0 0,-1 0 0 0 0,1 0 1 0 0,0 1-1 0 0,-1-1 1 0 0,1 1-1 0 0,-6 4 1 0 0,-2 3-79 0 0,1-1 1 0 0,1 2-1 0 0,-1 0 1 0 0,-11 15 0 0 0,16-18-30 0 0,1 0 1 0 0,0 0-1 0 0,1 1 1 0 0,0-1 0 0 0,0 1-1 0 0,0 0 1 0 0,1 1 0 0 0,-3 9-1 0 0,6-15-32 0 0,0-1 0 0 0,-1 1 0 0 0,1-1 0 0 0,0 1 0 0 0,0 0 1 0 0,0-1-1 0 0,1 1 0 0 0,-1-1 0 0 0,1 1 0 0 0,-1-1 0 0 0,3 5 0 0 0,14 25-528 0 0,-13-24 427 0 0,-2-5-25 0 0,-1-1-1 0 0,1 0 0 0 0,0 0 1 0 0,0 0-1 0 0,-1 0 0 0 0,1 0 1 0 0,0-1-1 0 0,1 1 1 0 0,-1 0-1 0 0,0-1 0 0 0,0 0 1 0 0,1 1-1 0 0,-1-1 0 0 0,1 0 1 0 0,-1 0-1 0 0,1 0 1 0 0,4 0-1 0 0,-2 0-787 0 0,0 0 0 0 0,0-1 0 0 0,0 0 0 0 0,0 0 0 0 0,1 0 0 0 0,-1 0 0 0 0,0-1 0 0 0,6-2 0 0 0,10-3-5232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0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810 16 11112 0 0,'35'-16'1381'0'0,"-53"38"2040"0"0,-8 7-1500 0 0,1 1 0 0 0,-29 46 0 0 0,-3 6-823 0 0,-62 86-644 0 0,72-98-444 0 0,10-9 6 0 0,3 1-1 0 0,-33 85 1 0 0,0-3 1 0 0,44-101-153 0 0,-35 45 0 0 0,47-73 111 0 0,0-1 0 0 0,-1 0 0 0 0,-1-1 0 0 0,0 0 0 0 0,-1-1 0 0 0,-1 0 0 0 0,-19 12 0 0 0,31-22 50 0 0,-1-1 0 0 0,1 1 0 0 0,0 0 0 0 0,-1-1 0 0 0,1 0 0 0 0,-1 0 0 0 0,1 0 0 0 0,-1 0 0 0 0,0 0 0 0 0,-4 0 0 0 0,7-2-9 0 0,-1 1 0 0 0,0 0-1 0 0,1 0 1 0 0,-1 0 0 0 0,0-1 0 0 0,1 1-1 0 0,-1-1 1 0 0,0 0 0 0 0,1 1-1 0 0,-1-1 1 0 0,1 0 0 0 0,-1 0 0 0 0,1 0-1 0 0,0 0 1 0 0,-1 0 0 0 0,1 0-1 0 0,0 0 1 0 0,0 0 0 0 0,-1-1-1 0 0,1 1 1 0 0,0 0 0 0 0,0-1 0 0 0,-1-2-1 0 0,0-1 65 0 0,0 1 1 0 0,0-1-1 0 0,1 1 0 0 0,0-1 0 0 0,-1 0 0 0 0,2 0 1 0 0,-1 1-1 0 0,0-1 0 0 0,1-10 0 0 0,1-2 91 0 0,5-25 0 0 0,-3 28-152 0 0,0-1-1 0 0,1-1 0 0 0,0 1 0 0 0,2 0 0 0 0,0 0 0 0 0,0 0 0 0 0,1 1 0 0 0,11-16 0 0 0,71-90-60 0 0,-51 72-4 0 0,11-12 21 0 0,16-21-2166 0 0,-48 56-5879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1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381 465 10624 0 0,'0'0'964'0'0,"1"0"-795"0"0,8 0 485 0 0,0-1 0 0 0,0-1 0 0 0,-1 1 0 0 0,1-1 1 0 0,11-5-1 0 0,42-18 1631 0 0,-35 12-1944 0 0,0 0-1 0 0,-1-2 0 0 0,-1-1 0 0 0,0-1 0 0 0,-2-1 0 0 0,0-1 0 0 0,0-1 1 0 0,20-25-1 0 0,-34 34-301 0 0,-1-1 1 0 0,-1 1 0 0 0,0-2-1 0 0,0 1 1 0 0,-1-1 0 0 0,4-14-1 0 0,-7 18-16 0 0,0 0 0 0 0,-1 1 0 0 0,0-1 0 0 0,-1 0 0 0 0,0 0 0 0 0,0 0 0 0 0,-1 0 0 0 0,0 0 0 0 0,-1 0 0 0 0,-1-11 0 0 0,1 17 0 0 0,1 1-1 0 0,-1 0 0 0 0,0 0 0 0 0,0 0 0 0 0,0-1 0 0 0,0 1 1 0 0,0 0-1 0 0,-1 0 0 0 0,1 1 0 0 0,0-1 0 0 0,-1 0 1 0 0,0 0-1 0 0,1 1 0 0 0,-1-1 0 0 0,0 1 0 0 0,0-1 0 0 0,0 1 1 0 0,0 0-1 0 0,0 0 0 0 0,0 0 0 0 0,0 0 0 0 0,0 0 1 0 0,-1 0-1 0 0,1 0 0 0 0,0 1 0 0 0,0-1 0 0 0,-1 1 0 0 0,1 0 1 0 0,0 0-1 0 0,-4 0 0 0 0,-3 0 103 0 0,1 0 0 0 0,-1 1 1 0 0,0 0-1 0 0,1 1 0 0 0,-1 0 0 0 0,-14 5 0 0 0,-12 8 114 0 0,1 0 0 0 0,1 3 0 0 0,1 0-1 0 0,1 2 1 0 0,0 2 0 0 0,2 0 0 0 0,0 2 0 0 0,2 1-1 0 0,0 2 1 0 0,-25 33 0 0 0,-67 81 2 0 0,91-106-211 0 0,2 1-1 0 0,1 1 1 0 0,2 1-1 0 0,2 2 1 0 0,-28 68 0 0 0,42-91-46 0 0,1 1 0 0 0,1 0 0 0 0,1 0 1 0 0,-5 34-1 0 0,9-46 17 0 0,0 1 0 0 0,0 0 0 0 0,1 0 0 0 0,-1-1 0 0 0,2 1 1 0 0,-1 0-1 0 0,3 7 0 0 0,-3-10-2 0 0,1 0 1 0 0,0 0 0 0 0,0 0 0 0 0,0 0-1 0 0,1-1 1 0 0,-1 1 0 0 0,1-1 0 0 0,0 0-1 0 0,0 1 1 0 0,0-1 0 0 0,0 0-1 0 0,5 3 1 0 0,-3-3 0 0 0,0-1 0 0 0,1 1 0 0 0,-1-1 0 0 0,1 0 0 0 0,0 0 0 0 0,0 0 0 0 0,0-1 0 0 0,0 0 0 0 0,0 0 0 0 0,0 0 0 0 0,0-1 0 0 0,0 0 0 0 0,0 0 0 0 0,11-2 0 0 0,1-1 0 0 0,0-1 0 0 0,0-1 0 0 0,27-10 0 0 0,-20 4-81 0 0,0-2 0 0 0,0 0-1 0 0,-1-2 1 0 0,-1-1 0 0 0,0 0-1 0 0,21-22 1 0 0,-41 34 16 0 0,-6 5 54 0 0,-6 5 16 0 0,7-4 7 0 0,-6 6-45 0 0,1 1 0 0 0,0 0 1 0 0,0 0-1 0 0,-7 14 1 0 0,12-21 40 0 0,1-1 1 0 0,1 1-1 0 0,-1 0 0 0 0,0 0 1 0 0,0 0-1 0 0,1 0 0 0 0,-1 0 1 0 0,1 0-1 0 0,-1 0 0 0 0,1 0 1 0 0,0 0-1 0 0,0 0 0 0 0,0 0 1 0 0,0 0-1 0 0,0 0 1 0 0,0 0-1 0 0,1 0 0 0 0,-1 0 1 0 0,1 0-1 0 0,-1 0 0 0 0,1 0 1 0 0,0 0-1 0 0,0 0 0 0 0,0 0 1 0 0,0-1-1 0 0,0 1 0 0 0,0 0 1 0 0,0-1-1 0 0,1 1 1 0 0,-1-1-1 0 0,3 3 0 0 0,0-1 25 0 0,0-1 0 0 0,0 1 0 0 0,0-1 0 0 0,1 0 0 0 0,-1-1 1 0 0,0 1-1 0 0,1-1 0 0 0,-1 0 0 0 0,1 0 0 0 0,-1 0 0 0 0,1 0 0 0 0,0-1 0 0 0,-1 0 0 0 0,8-1 0 0 0,3 0-27 0 0,-1-1-1 0 0,1 0 1 0 0,16-6 0 0 0,-19 4 2 0 0,0 0 0 0 0,0 0 1 0 0,0-2-1 0 0,0 1 0 0 0,-1-1 1 0 0,20-15-1 0 0,-27 18-9 0 0,-1 0 0 0 0,1-1 1 0 0,-1 1-1 0 0,0 0 0 0 0,0-1 0 0 0,0 0 0 0 0,-1 0 1 0 0,1 0-1 0 0,2-7 0 0 0,-4 8 1 0 0,0 0 0 0 0,0 0 1 0 0,0 0-1 0 0,-1 0 0 0 0,1 0 0 0 0,-1 0 0 0 0,0-1 1 0 0,0 1-1 0 0,0 0 0 0 0,0 0 0 0 0,-1 0 0 0 0,1 0 1 0 0,-1 0-1 0 0,0 0 0 0 0,-2-5 0 0 0,3 6 0 0 0,-1 0 0 0 0,0 1 0 0 0,1-1 0 0 0,-1 0 0 0 0,0 1 0 0 0,0-1 0 0 0,0 1 0 0 0,0 0 0 0 0,0-1 0 0 0,0 1 0 0 0,0 0 0 0 0,0-1 0 0 0,-1 1 0 0 0,1 0 0 0 0,0 0 0 0 0,-1 0 0 0 0,1 0 0 0 0,-1 0 0 0 0,1 1 0 0 0,-1-1 0 0 0,0 0 0 0 0,1 1 0 0 0,-1-1 0 0 0,0 1 0 0 0,1-1 0 0 0,-1 1 0 0 0,0 0 0 0 0,1 0 0 0 0,-1 0 0 0 0,-3 0 0 0 0,1 1 0 0 0,0 0 0 0 0,0 0 0 0 0,0 0 0 0 0,0 1 0 0 0,0 0 0 0 0,0 0 0 0 0,0 0 0 0 0,1 0 0 0 0,-1 0 0 0 0,1 1 0 0 0,-6 4 0 0 0,4-2 8 0 0,1 0 0 0 0,-1 0 0 0 0,1 0 0 0 0,0 1 0 0 0,0-1 0 0 0,0 1-1 0 0,1 0 1 0 0,0 0 0 0 0,0 0 0 0 0,0 1 0 0 0,1-1 0 0 0,0 1 0 0 0,1-1 0 0 0,-1 1 0 0 0,0 12-1 0 0,2-15-3 0 0,0 1-1 0 0,0-1 0 0 0,0 1 1 0 0,1-1-1 0 0,-1 0 0 0 0,1 1 1 0 0,0-1-1 0 0,0 0 0 0 0,1 1 1 0 0,0-1-1 0 0,-1 0 0 0 0,1 0 1 0 0,1 0-1 0 0,-1-1 0 0 0,0 1 1 0 0,1 0-1 0 0,0-1 0 0 0,0 0 1 0 0,0 1-1 0 0,0-1 0 0 0,0 0 1 0 0,1-1-1 0 0,0 1 0 0 0,6 3 1 0 0,-3-3-8 0 0,0 0 0 0 0,0 0 0 0 0,1-1 0 0 0,-1 0 1 0 0,1 0-1 0 0,0-1 0 0 0,-1 0 0 0 0,1-1 0 0 0,0 1 0 0 0,0-1 1 0 0,0-1-1 0 0,8-1 0 0 0,-4 0-42 0 0,-1 0 0 0 0,1-1 0 0 0,-1 0-1 0 0,1-1 1 0 0,-1 0 0 0 0,0-1 0 0 0,15-9 0 0 0,-7 2-381 0 0,-1-1 0 0 0,0-1 0 0 0,22-22 0 0 0,-31 25 399 0 0,16-12 45 0 0,-27 25 49 0 0,0 1-1 0 0,0 0 0 0 0,0 0 1 0 0,1 0-1 0 0,-1 0 0 0 0,1 1 1 0 0,-2 5-1 0 0,-2 6 59 0 0,-1-1-114 0 0,-4 6 362 0 0,-6 21-1 0 0,14-35-312 0 0,1 0 0 0 0,-1 0-1 0 0,1 0 1 0 0,0 0 0 0 0,1 0-1 0 0,-1 0 1 0 0,1 0 0 0 0,1 10-1 0 0,-1-15-89 0 0,0 0 0 0 0,1-1 0 0 0,-1 1-1 0 0,0 0 1 0 0,0-1 0 0 0,0 1 0 0 0,1 0-1 0 0,-1-1 1 0 0,0 1 0 0 0,1 0 0 0 0,-1-1 0 0 0,0 1-1 0 0,1-1 1 0 0,-1 1 0 0 0,1 0 0 0 0,-1-1-1 0 0,1 1 1 0 0,-1-1 0 0 0,1 1 0 0 0,0-1 0 0 0,-1 0-1 0 0,1 1 1 0 0,-1-1 0 0 0,1 0 0 0 0,0 1 0 0 0,-1-1-1 0 0,1 0 1 0 0,0 0 0 0 0,-1 0 0 0 0,1 1-1 0 0,0-1 1 0 0,1 0 0 0 0,0 0-258 0 0,0-1 0 0 0,0 1 0 0 0,-1 0-1 0 0,1-1 1 0 0,0 1 0 0 0,0-1 0 0 0,-1 1 0 0 0,1-1 0 0 0,0 0-1 0 0,-1 0 1 0 0,1 0 0 0 0,2-2 0 0 0,6-4-5104 0 0,1-1-1496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7.45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180 316 14280 0 0,'0'0'15'0'0,"1"0"1"0"0,-1 0 0 0 0,0 0 0 0 0,0 0 0 0 0,0 0 0 0 0,0 0 0 0 0,0 0 0 0 0,0 0 0 0 0,0 0-1 0 0,0 0 1 0 0,0 0 0 0 0,1 0 0 0 0,-1 0 0 0 0,0 0 0 0 0,0 0 0 0 0,0 0 0 0 0,0 0 0 0 0,0 0-1 0 0,0 0 1 0 0,0 0 0 0 0,1 0 0 0 0,-1 0 0 0 0,0 0 0 0 0,0 0 0 0 0,0 0 0 0 0,0 0 0 0 0,0 0 0 0 0,0 0-1 0 0,0 0 1 0 0,0 0 0 0 0,1 0 0 0 0,-1 0 0 0 0,0 0 0 0 0,0 0 0 0 0,0 0 0 0 0,0 0 0 0 0,0 0-1 0 0,0 0 1 0 0,0 0 0 0 0,0 0 0 0 0,0 1 0 0 0,0-1 0 0 0,0 0 0 0 0,0 0 0 0 0,1 0 0 0 0,-1 0-1 0 0,0 0 1 0 0,0 0 0 0 0,0 0 0 0 0,0 0 0 0 0,0 1 0 0 0,0-1 0 0 0,0 0 0 0 0,0 0 0 0 0,0 0-1 0 0,0 0 1 0 0,0 0 0 0 0,0 0 0 0 0,0 0 0 0 0,0 1 0 0 0,0-1 0 0 0,0 0 0 0 0,0 0 0 0 0,0 0-1 0 0,0 0 1 0 0,-1 0 0 0 0,1 0 0 0 0,-7 6 709 0 0,4-4-729 0 0,-16 13 1142 0 0,1 0 1 0 0,1 1-1 0 0,0 1 1 0 0,1 1-1 0 0,1 0 1 0 0,0 1-1 0 0,2 0 1 0 0,-16 30-1 0 0,27-43-1161 0 0,-1 0 0 0 0,1 0 0 0 0,-3 12 0 0 0,4-15 11 0 0,1-1 0 0 0,-1 1-1 0 0,1 0 1 0 0,0 0 0 0 0,0-1-1 0 0,0 1 1 0 0,0 0 0 0 0,0 0-1 0 0,1 0 1 0 0,-1-1 0 0 0,2 5-1 0 0,-2-7-50 0 0,1 1 1 0 0,-1-1-1 0 0,0 0 0 0 0,0 1 0 0 0,1-1 1 0 0,-1 1-1 0 0,0-1 0 0 0,0 0 0 0 0,1 1 0 0 0,-1-1 1 0 0,1 1-1 0 0,-1-1 0 0 0,0 0 0 0 0,1 0 1 0 0,-1 1-1 0 0,1-1 0 0 0,-1 0 0 0 0,0 0 0 0 0,1 1 1 0 0,-1-1-1 0 0,1 0 0 0 0,-1 0 0 0 0,1 0 1 0 0,-1 0-1 0 0,1 0 0 0 0,-1 0 0 0 0,1 0 0 0 0,-1 0 1 0 0,1 0-1 0 0,15-4-2916 0 0,-12 2 2551 0 0,14-4-1442 0 0</inkml:trace>
  <inkml:trace contextRef="#ctx0" brushRef="#br0" timeOffset="1">379 1 7832 0 0,'-21'5'344'0'0,"9"1"72"0"0,-1 4-328 0 0,-1 3-88 0 0,-5 0 0 0 0,5 2 0 0 0,1 4 800 0 0,-1-4 152 0 0,-1 5 24 0 0,9 1-3888 0 0,-2 1-784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7 4608 0 0,'8'-7'12507'0'0,"-15"19"-9628"0"0,-111 266 2622 0 0,69-166-4682 0 0,-26 45-301 0 0,-26 64-203 0 0,90-191-277 0 0,-45 142 272 0 0,54-162-344 0 0,0 0 0 0 0,0 0 0 0 0,1 0 0 0 0,0 0 1 0 0,1 1-1 0 0,0-1 0 0 0,0 0 0 0 0,4 19 0 0 0,5-13-370 0 0,-5-10-455 0 0,-2-6-356 0 0,0 0 996 0 0,-1-1 0 0 0,1 1 0 0 0,0-1 0 0 0,-1 1 0 0 0,1-1-1 0 0,-1 0 1 0 0,0 0 0 0 0,1 0 0 0 0,-1 0 0 0 0,0 0 0 0 0,1 0 0 0 0,-1 0 0 0 0,0 0-1 0 0,0 0 1 0 0,0 0 0 0 0,0-1 0 0 0,0 1 0 0 0,2-3 0 0 0,0-2-655 0 0,0 0-1 0 0,0 0 1 0 0,3-9-1 0 0,-3 5 234 0 0,-1-1-1 0 0,1 1 0 0 0,-2-1 0 0 0,0 0 0 0 0,0 1 0 0 0,-1-15 0 0 0,-11-65-3614 0 0,4 36 2315 0 0,4 30 1586 0 0,0 0-1 0 0,-13-41 1 0 0,11 51 1652 0 0,-1 0 0 0 0,0 0 0 0 0,-8-13 1 0 0,9 18 740 0 0,-7-10 12294 0 0,26 23-14113 0 0,0 0-1 0 0,0-1 1 0 0,0-1-1 0 0,0 0 1 0 0,27-1 0 0 0,-5 0-354 0 0,10 0-3417 0 0,-32-1-5343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2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16671 0 0,'0'0'816'0'0,"-2"7"-360"0"0,-6-1 104 0 0,8 3-560 0 0,0 1 0 0 0,8 0 0 0 0,2-5 0 0 0,5 2 0 0 0</inkml:trace>
  <inkml:trace contextRef="#ctx0" brushRef="#br0" timeOffset="1">383 487 18887 0 0,'-14'-3'832'0'0,"6"-1"184"0"0,5 2-816 0 0,3-7 720 0 0,3 0 136 0 0,7 2 32 0 0,5-3 8 0 0,3 0-864 0 0,-1 1-168 0 0,5 0-64 0 0,2 0-10143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3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1 141 18975 0 0,'0'0'1976'0'0,"10"-6"-1872"0"0,-2 0-104 0 0,3 0 0 0 0,3-3 0 0 0,0 2 432 0 0,-1-2 64 0 0,6-4 16 0 0,2 0 0 0 0,-1 4-1392 0 0,5-3-272 0 0,25-14-64 0 0,-7 8 0 0 0</inkml:trace>
  <inkml:trace contextRef="#ctx0" brushRef="#br0" timeOffset="1">475 56 11976 0 0,'3'0'9570'0'0,"8"0"-8475"0"0,150-34 948 0 0,-112 22-2036 0 0,-19 6-368 0 0,-9 3-2942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55.76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0 49 3680 0 0,'0'-2'28'0'0,"0"-3"78"0"0,1 0 1 0 0,-1 0-1 0 0,1 0 0 0 0,2-8 1 0 0,-3 13 60 0 0,0-1 0 0 0,1 0 0 0 0,-1 0 1 0 0,0 1-1 0 0,1-1 0 0 0,-1 0 0 0 0,1 1 0 0 0,-1-1 1 0 0,1 0-1 0 0,-1 1 0 0 0,1-1 0 0 0,-1 1 0 0 0,1-1 0 0 0,-1 0 1 0 0,1 1-1 0 0,0 0 0 0 0,-1-1 0 0 0,1 1 0 0 0,0-1 1 0 0,0 1-1 0 0,-1 0 0 0 0,1 0 0 0 0,0-1 0 0 0,0 1 0 0 0,0 0 1 0 0,-1 0-1 0 0,1 0 0 0 0,0 0 0 0 0,0 0 0 0 0,0 0 1 0 0,3 0-33 0 0,-1 0 0 0 0,0 0 1 0 0,0 1-1 0 0,0-1 1 0 0,0 1-1 0 0,4 1 0 0 0,7 5-90 0 0,-1 0-1 0 0,0 0 0 0 0,0 1 1 0 0,-1 1-1 0 0,0 0 1 0 0,0 1-1 0 0,10 12 0 0 0,-11-12 19 0 0,54 52 503 0 0,-33-33-162 0 0,-19-16-172 0 0,20 15 0 0 0,43 27 413 0 0,2-4-1 0 0,104 52 1 0 0,-139-86-485 0 0,0-2 0 0 0,1-1 0 0 0,49 7 0 0 0,-42-9-100 0 0,298 47 509 0 0,-178-36-233 0 0,184 22-25 0 0,-199-27-159 0 0,130 13 16 0 0,-138-19-70 0 0,187 13 38 0 0,-103-9-62 0 0,127 6 44 0 0,-133-9-58 0 0,74 2-3 0 0,-122-12-39 0 0,190 1 88 0 0,-238-5-90 0 0,112-3 44 0 0,1213-117 143 0 0,-449 1-86 0 0,-519 62 192 0 0,-91 9-307 0 0,240-17-233 0 0,-558 58 223 0 0,354-22 8 0 0,-297 22 0 0 0,218-4 0 0 0,45 20 0 0 0,-202 3 0 0 0,-50 5 0 0 0,-106-11 0 0 0,202 45 0 0 0,-85-15 0 0 0,-68-17 0 0 0,204 33 0 0 0,-276-48 10 0 0,0-2 0 0 0,1 0-1 0 0,-1-1 1 0 0,25-3-1 0 0,-33 2 16 0 0,0-1-1 0 0,0 0 1 0 0,0-1 0 0 0,0 0-1 0 0,-1-1 1 0 0,1 1 0 0 0,-1-2-1 0 0,1 1 1 0 0,-2-1-1 0 0,9-6 1 0 0,1-2 75 0 0,-11 9-94 0 0,0 0 0 0 0,0-1 0 0 0,0 0 1 0 0,9-10-1 0 0,20-17-80 0 0,-32 27 74 0 0,1 1 0 0 0,0 0 0 0 0,0 0 0 0 0,0 1 0 0 0,0-1 0 0 0,0 1 0 0 0,1 0 0 0 0,0 0 0 0 0,0 0 0 0 0,0 1 0 0 0,0-1 0 0 0,0 1 0 0 0,0 1 0 0 0,7-3 0 0 0,16-3-6 0 0,0 0-1 0 0,50-4 1 0 0,61 5-92 0 0,-6 9 93 0 0,211 31-1 0 0,-129-5 85 0 0,127 28 484 0 0,-204-40-319 0 0,-18-3-59 0 0,522 64 625 0 0,4-24-451 0 0,-294-33-359 0 0,-207-14 0 0 0,-143-7 0 0 0,594 28-80 0 0,-515-25 80 0 0,194 7 0 0 0,39 0 81 0 0,-106-4-26 0 0,-9 0-56 0 0,133 6 96 0 0,-42-4 124 0 0,-62-3-62 0 0,267-1 113 0 0,-295-5-164 0 0,230-6 52 0 0,109-4 39 0 0,-302 3-83 0 0,38-6-18 0 0,-100 4-67 0 0,456-55 422 0 0,-595 60-382 0 0,332-62-50 0 0,-269 46 9 0 0,102-28 584 0 0,-77 17-384 0 0,342-112 16 0 0,-351 104-210 0 0,-37 14 7 0 0,116-56 1 0 0,-131 52-7 0 0,31-18 48 0 0,-78 39-67 0 0,-11 7-209 0 0,0-1-1 0 0,0 0 1 0 0,0 0-1 0 0,-1 0 1 0 0,1 0 0 0 0,-1-1-1 0 0,7-7 1 0 0,-4 1-690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58.94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251 1 7600 0 0,'0'0'7224'0'0,"-18"3"-5497"0"0,11 0-1402 0 0,1-1 0 0 0,-1 1 0 0 0,1 1 0 0 0,0-1 0 0 0,-8 7 0 0 0,-1 0 197 0 0,1-1-161 0 0,0 0 0 0 0,0 1 0 0 0,1 0 0 0 0,0 1 0 0 0,1 1 0 0 0,1 0 0 0 0,-14 18 0 0 0,22-27-269 0 0,0 1 1 0 0,0-1-1 0 0,0 1 0 0 0,-5 3 0 0 0,5-5-69 0 0,1 0 0 0 0,-1 1-1 0 0,1-1 1 0 0,0 0 0 0 0,0 1 0 0 0,0-1 0 0 0,0 1 0 0 0,0 0 0 0 0,1 0-1 0 0,-3 4 1 0 0,0 3 30 0 0,3-8-34 0 0,0 1 0 0 0,0 0-1 0 0,0-1 1 0 0,0 1 0 0 0,1 0-1 0 0,-1 0 1 0 0,1 3 0 0 0,0-5-16 0 0,0 1 1 0 0,0-1 0 0 0,1 1-1 0 0,-1-1 1 0 0,1 1-1 0 0,-1-1 1 0 0,1 1 0 0 0,-1-1-1 0 0,1 1 1 0 0,0-1 0 0 0,0 0-1 0 0,0 1 1 0 0,0-1-1 0 0,0 0 1 0 0,0 0 0 0 0,2 2-1 0 0,-2-2-9 0 0,1 0 1 0 0,0 0-1 0 0,-1 0 0 0 0,1 0 0 0 0,0 0 0 0 0,0 0 0 0 0,0 0 0 0 0,0-1 1 0 0,0 1-1 0 0,0-1 0 0 0,0 0 0 0 0,0 1 0 0 0,0-1 0 0 0,0 0 1 0 0,2 0-1 0 0,33-4 14 0 0,-35 4-11 0 0,20-6 3 0 0,1 0 0 0 0,-1-1 0 0 0,-1-1 0 0 0,0-1 0 0 0,25-15 0 0 0,-21 9-358 0 0,0-2 0 0 0,27-23-1 0 0,-13 8-150 0 0,-33 27 421 0 0,-1 0 0 0 0,1 0 0 0 0,6-10 1 0 0,11-10-108 0 0,-20 22 186 0 0,-2 3 5 0 0,9-15 14 0 0,-9 14 107 0 0,-4 2-94 0 0,1 0-1 0 0,0 0 1 0 0,-1 0-1 0 0,1 0 1 0 0,0 1 0 0 0,0-1-1 0 0,0 1 1 0 0,0 0-1 0 0,0-1 1 0 0,0 1-1 0 0,0 0 1 0 0,-2 3-1 0 0,2-3 5 0 0,-33 30 381 0 0,30-27-312 0 0,-1 1 51 0 0,0 0 0 0 0,0 0 0 0 0,1 1 0 0 0,-1 0-1 0 0,2 0 1 0 0,-1 0 0 0 0,1 0 0 0 0,0 1-1 0 0,0 0 1 0 0,-4 15 0 0 0,8-22-137 0 0,-1 0-1 0 0,1 0 1 0 0,0 1-1 0 0,0-1 1 0 0,0 0 0 0 0,0 0-1 0 0,0 1 1 0 0,0-1-1 0 0,0 0 1 0 0,0 0 0 0 0,0 0-1 0 0,0 1 1 0 0,1-1 0 0 0,-1 0-1 0 0,1 0 1 0 0,-1 0-1 0 0,0 1 1 0 0,1-1 0 0 0,0 0-1 0 0,-1 0 1 0 0,1 0-1 0 0,0 0 1 0 0,0 0 0 0 0,-1 0-1 0 0,1-1 1 0 0,0 1 0 0 0,0 0-1 0 0,0 0 1 0 0,0 0-1 0 0,0-1 1 0 0,0 1 0 0 0,0-1-1 0 0,1 1 1 0 0,-1-1-1 0 0,0 1 1 0 0,0-1 0 0 0,0 1-1 0 0,0-1 1 0 0,1 0-1 0 0,-1 0 1 0 0,0 0 0 0 0,2 0-1 0 0,18 1 50 0 0,-13 0-59 0 0,-1-1 0 0 0,0 0 0 0 0,0-1 1 0 0,0 0-1 0 0,12-2 0 0 0,15-6-1544 0 0,-17 3-224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6:59.61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166 1 11888 0 0,'0'0'1408'0'0,"-7"11"1193"0"0,-52 53 1410 0 0,36-40-3109 0 0,10-9-421 0 0,3-5-14 0 0,0 0-1 0 0,1 1 1 0 0,0 0-1 0 0,-9 16 0 0 0,11-1 156 0 0,6-25-548 0 0,3-1-14 0 0,2 1-59 0 0,0-1 1 0 0,0 0-1 0 0,0 1 0 0 0,-1-1 0 0 0,1-1 1 0 0,0 1-1 0 0,0-1 0 0 0,0 1 0 0 0,0-1 0 0 0,-1 0 1 0 0,8-3-1 0 0,5-3-2 0 0,20-13 1 0 0,-9 6-2 0 0,-3 1 2 0 0,-2-1 0 0 0,29-22 0 0 0,-3 1 0 0 0,12-6 0 0 0,-56 39 0 0 0,0 0 0 0 0,0 0 0 0 0,0 0 0 0 0,0 1 0 0 0,0-1 0 0 0,4 0 0 0 0,-8 2 0 0 0,0 0 0 0 0,0 0 0 0 0,1 0 0 0 0,-1 0 0 0 0,0 0 0 0 0,0 0 0 0 0,1 0 0 0 0,-1 0 0 0 0,0 0 0 0 0,0 0 0 0 0,1 0 0 0 0,-1 0 0 0 0,0 0 0 0 0,0 0 0 0 0,1 0 0 0 0,-1 0 0 0 0,0 0 0 0 0,0 0 0 0 0,0 0 0 0 0,1 1 0 0 0,-1-1 0 0 0,0 0 0 0 0,0 0 0 0 0,0 0 0 0 0,0 0 0 0 0,1 0 0 0 0,-1 1 0 0 0,0-1 0 0 0,0 0 0 0 0,0 0 0 0 0,0 0 0 0 0,0 1 0 0 0,1-1 0 0 0,-1 0 0 0 0,0 0 0 0 0,0 1 0 0 0,0-1 0 0 0,0 0 0 0 0,0 0 0 0 0,0 0 0 0 0,0 1 0 0 0,-1 9 0 0 0,1-8 0 0 0,-2 6 0 0 0,-1 1 0 0 0,0-1 0 0 0,0 1 0 0 0,-1-1 0 0 0,-8 14 0 0 0,5-8 0 0 0,-6 9 102 0 0,6-11 33 0 0,0-1 0 0 0,1 1 0 0 0,1 1 0 0 0,0-1 0 0 0,-4 20 0 0 0,9-32-128 0 0,0 1 1 0 0,0-1-1 0 0,0 0 0 0 0,0 1 0 0 0,0-1 0 0 0,0 0 1 0 0,0 1-1 0 0,0-1 0 0 0,0 0 0 0 0,0 1 0 0 0,0-1 0 0 0,0 0 1 0 0,1 0-1 0 0,-1 1 0 0 0,0-1 0 0 0,0 0 0 0 0,0 0 1 0 0,0 1-1 0 0,1-1 0 0 0,-1 0 0 0 0,0 0 0 0 0,0 1 0 0 0,1-1 1 0 0,-1 0-1 0 0,0 0 0 0 0,1 0 0 0 0,-1 0 0 0 0,0 1 1 0 0,0-1-1 0 0,1 0 0 0 0,-1 0 0 0 0,0 0 0 0 0,1 0 0 0 0,-1 0 1 0 0,0 0-1 0 0,1 0 0 0 0,-1 0 0 0 0,0 0 0 0 0,1 0 1 0 0,-1 0-1 0 0,0 0 0 0 0,1 0 0 0 0,-1 0 0 0 0,2 0-4 0 0,-1 0 0 0 0,1-1 0 0 0,-1 1-1 0 0,1 0 1 0 0,-1-1 0 0 0,0 1 0 0 0,1 0 0 0 0,-1-1-1 0 0,0 0 1 0 0,3 0 0 0 0,54-46 127 0 0,42-30-862 0 0,-88 70 659 0 0,0 0-1 0 0,0 0 1 0 0,1 1 0 0 0,0 1 0 0 0,0 0-1 0 0,26-6 1 0 0,-37 11 69 0 0,-2 0 2 0 0,1-1 1 0 0,-1 1-1 0 0,1 0 0 0 0,-1 0 0 0 0,1 0 0 0 0,-1 0 0 0 0,1 0 0 0 0,0 0 0 0 0,-1 0 1 0 0,1 0-1 0 0,-1 0 0 0 0,1 0 0 0 0,-1 0 0 0 0,1 0 0 0 0,-1 0 0 0 0,1 0 1 0 0,0 1-1 0 0,-1-1 0 0 0,1 0 0 0 0,-1 0 0 0 0,1 1 0 0 0,-1-1 0 0 0,0 0 0 0 0,1 0 1 0 0,-1 1-1 0 0,1-1 0 0 0,-1 1 0 0 0,1-1 0 0 0,-1 1 0 0 0,1 0 3 0 0,0 0 0 0 0,0 0-1 0 0,0 0 1 0 0,0 0 0 0 0,0 0-1 0 0,0 0 1 0 0,-1 0 0 0 0,1 0-1 0 0,0 0 1 0 0,-1 0 0 0 0,1 0-1 0 0,-1 0 1 0 0,1 1 0 0 0,-1-1-1 0 0,0 0 1 0 0,1 0 0 0 0,-1 1-1 0 0,0-1 1 0 0,0 0 0 0 0,0 1 0 0 0,0-1-1 0 0,0 0 1 0 0,0 0 0 0 0,-1 3-1 0 0,0 2 18 0 0,-1 0-1 0 0,0 1 1 0 0,-4 10-1 0 0,0-3 51 0 0,-8 17 128 0 0,10-25-149 0 0,1 1 1 0 0,0-1 0 0 0,1 1-1 0 0,0 0 1 0 0,0-1 0 0 0,-1 9-1 0 0,1-5-47 0 0,2-10 1 0 0,0 1 1 0 0,-1 0-1 0 0,1 0 0 0 0,0 0 1 0 0,0-1-1 0 0,0 1 0 0 0,0 0 0 0 0,0 0 1 0 0,1-1-1 0 0,-1 1 0 0 0,0 0 0 0 0,0 0 1 0 0,0 0-1 0 0,1 0 0 0 0,4 2-45 0 0,-4-3-11 0 0,15 9-933 0 0,-15-8 384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0.19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347 298 13016 0 0,'0'0'1302'0'0,"7"-3"-1102"0"0,1-2 332 0 0,-5 3-268 0 0,1 0 1 0 0,-1 0 0 0 0,0 0-1 0 0,0-1 1 0 0,0 1 0 0 0,0-1-1 0 0,0 0 1 0 0,3-4-1 0 0,7-10 124 0 0,-10 13-332 0 0,1 0-1 0 0,-1-1 1 0 0,0 1-1 0 0,-1-1 0 0 0,1 1 1 0 0,2-7-1 0 0,0-1 5 0 0,-4 11-44 0 0,0-1 0 0 0,0 1 0 0 0,-1-1-1 0 0,1 1 1 0 0,-1-1 0 0 0,1 0 0 0 0,-1 1 0 0 0,1-1 0 0 0,-1 1 0 0 0,0-1-1 0 0,0 0 1 0 0,0 1 0 0 0,0-1 0 0 0,0-2 0 0 0,-2-11 123 0 0,1 7 63 0 0,1 1 0 0 0,-2 0 0 0 0,-2-10 0 0 0,3 14-112 0 0,0 0 1 0 0,0 1-1 0 0,-1-1 1 0 0,1 1-1 0 0,-1-1 1 0 0,1 1-1 0 0,-1-1 1 0 0,0 1-1 0 0,0 0 1 0 0,0 0 0 0 0,-5-4-1 0 0,4 4 23 0 0,-1 0 0 0 0,1 1 0 0 0,-1-1 0 0 0,1 1 0 0 0,-1-1 0 0 0,0 1 0 0 0,0 0 0 0 0,0 1 0 0 0,0-1 0 0 0,0 1-1 0 0,0-1 1 0 0,0 1 0 0 0,0 0 0 0 0,0 1 0 0 0,1-1 0 0 0,-1 1 0 0 0,-5 1 0 0 0,-6 1 188 0 0,1 2 0 0 0,0-1 0 0 0,-18 10 0 0 0,11-5 20 0 0,0 1 1 0 0,0 2-1 0 0,1 0 0 0 0,1 0 0 0 0,0 2 0 0 0,1 1 0 0 0,-31 30 1 0 0,38-32-230 0 0,1 0 1 0 0,0 0 0 0 0,-13 24 0 0 0,20-33-85 0 0,1 1-1 0 0,0-1 1 0 0,0 1-1 0 0,1-1 1 0 0,-1 1 0 0 0,1 0-1 0 0,0-1 1 0 0,0 1-1 0 0,0 0 1 0 0,1 0-1 0 0,0 0 1 0 0,0 0-1 0 0,0 0 1 0 0,0 0-1 0 0,1-1 1 0 0,2 10 0 0 0,-2-11-8 0 0,0-1 0 0 0,0 0 1 0 0,0 0-1 0 0,1 1 0 0 0,-1-1 1 0 0,1 0-1 0 0,-1 0 0 0 0,1 0 1 0 0,-1-1-1 0 0,1 1 0 0 0,0 0 1 0 0,0-1-1 0 0,0 1 0 0 0,0-1 1 0 0,0 1-1 0 0,1-1 0 0 0,-1 0 0 0 0,0 0 1 0 0,0 0-1 0 0,1 0 0 0 0,-1-1 1 0 0,1 1-1 0 0,-1 0 0 0 0,3-1 1 0 0,6 1 7 0 0,-1 0-1 0 0,1-1 1 0 0,0-1 0 0 0,13-2 0 0 0,-13 2 15 0 0,6-2-122 0 0,0 0 1 0 0,-1-1-1 0 0,1-1 0 0 0,-1-1 0 0 0,0 0 0 0 0,0-1 0 0 0,0-1 1 0 0,-1-1-1 0 0,21-15 0 0 0,2-5-1330 0 0,-2-1 0 0 0,39-43-1 0 0,-33 26-1790 0 0,58-85-1 0 0,-69 88 1479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0.54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505 32 12784 0 0,'1'-2'586'0'0,"3"-2"-155"0"0,-3 3-400 0 0,0 0-1 0 0,0 0 1 0 0,0 0-1 0 0,0 0 1 0 0,0 0-1 0 0,0-1 1 0 0,0 1-1 0 0,-1 0 1 0 0,1 0-1 0 0,0-1 1 0 0,0-1 0 0 0,0-7 3242 0 0,-12 20-639 0 0,0 1-1847 0 0,0 0-1 0 0,-12 16 1 0 0,8-9-351 0 0,-34 38 615 0 0,-62 73 616 0 0,72-83-1229 0 0,-54 74 538 0 0,73-91-799 0 0,-63 104 440 0 0,73-114-582 0 0,1 0 0 0 0,1 1 0 0 0,1 0 0 0 0,0 1 0 0 0,-4 28 0 0 0,10-43-18 0 0,0 0 0 0 0,0 1 0 0 0,1-1 0 0 0,0 0 0 0 0,0 1-1 0 0,1-1 1 0 0,0 0 0 0 0,0 1 0 0 0,0-1 0 0 0,3 7 0 0 0,-3-11-165 0 0,0 0-1 0 0,0 0 1 0 0,0 0 0 0 0,0-1-1 0 0,0 1 1 0 0,0 0-1 0 0,0-1 1 0 0,1 1 0 0 0,-1-1-1 0 0,1 1 1 0 0,-1-1 0 0 0,1 0-1 0 0,-1 0 1 0 0,1 0 0 0 0,0 1-1 0 0,0-2 1 0 0,-1 1 0 0 0,1 0-1 0 0,0 0 1 0 0,0-1 0 0 0,0 1-1 0 0,0 0 1 0 0,0-1 0 0 0,0 0-1 0 0,0 0 1 0 0,0 0-1 0 0,0 1 1 0 0,0-2 0 0 0,0 1-1 0 0,0 0 1 0 0,0 0 0 0 0,0-1-1 0 0,0 1 1 0 0,3-2 0 0 0,12-4-8309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0.91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236 142 5984 0 0,'2'7'10109'0'0,"12"-2"-7480"0"0,-12-4-2491 0 0,1 1 1 0 0,-1-1-1 0 0,1 0 0 0 0,-1-1 1 0 0,1 1-1 0 0,0 0 1 0 0,-1-1-1 0 0,1 0 0 0 0,0 1 1 0 0,-1-1-1 0 0,1 0 1 0 0,0 0-1 0 0,-1-1 1 0 0,4 1-1 0 0,-2-2-118 0 0,0 1 0 0 0,-1 0 1 0 0,1-1-1 0 0,-1 0 0 0 0,0 0 0 0 0,1 0 1 0 0,-1 0-1 0 0,0-1 0 0 0,0 1 0 0 0,0-1 0 0 0,-1 1 1 0 0,1-1-1 0 0,-1 0 0 0 0,1 0 0 0 0,-1 0 0 0 0,3-7 1 0 0,-2 6-13 0 0,-1 0 1 0 0,0 0 0 0 0,0-1-1 0 0,-1 1 1 0 0,1-1 0 0 0,-1 0 0 0 0,0 1-1 0 0,0-1 1 0 0,0 0 0 0 0,-1 0-1 0 0,0 1 1 0 0,0-1 0 0 0,0-6-1 0 0,-1 9 9 0 0,1 0-1 0 0,-1 0 1 0 0,1 0-1 0 0,-1 0 1 0 0,0 0-1 0 0,1 0 1 0 0,-1 0-1 0 0,0 0 1 0 0,0 0-1 0 0,-1 0 1 0 0,1 1-1 0 0,0-1 1 0 0,0 0-1 0 0,-1 1 1 0 0,1-1-1 0 0,-1 1 1 0 0,0 0-1 0 0,-3-3 1 0 0,3 3 38 0 0,-1-1-1 0 0,0 1 1 0 0,-1 0 0 0 0,1 0-1 0 0,0 1 1 0 0,0-1 0 0 0,0 1-1 0 0,0-1 1 0 0,-1 1 0 0 0,1 0-1 0 0,-4 0 1 0 0,-4 2 151 0 0,0 0 1 0 0,0 0 0 0 0,0 1-1 0 0,0 0 1 0 0,0 1 0 0 0,-11 6-1 0 0,-2 1 130 0 0,1 1 0 0 0,0 2 0 0 0,1 0 0 0 0,1 1 0 0 0,-30 28 0 0 0,45-37-258 0 0,1 0-1 0 0,0 0 0 0 0,0 1 1 0 0,1 0-1 0 0,-1 0 1 0 0,-5 14-1 0 0,9-18-62 0 0,0-1-1 0 0,0 0 1 0 0,0 1 0 0 0,0-1-1 0 0,1 0 1 0 0,-1 1-1 0 0,1-1 1 0 0,-1 1 0 0 0,1-1-1 0 0,0 1 1 0 0,0-1-1 0 0,0 1 1 0 0,0-1 0 0 0,1 0-1 0 0,-1 1 1 0 0,1-1-1 0 0,-1 1 1 0 0,1-1-1 0 0,0 0 1 0 0,0 1 0 0 0,0-1-1 0 0,0 0 1 0 0,0 0-1 0 0,1 0 1 0 0,-1 0 0 0 0,3 2-1 0 0,-2-1-9 0 0,1-1-1 0 0,0-1 1 0 0,0 1-1 0 0,0 0 1 0 0,0-1-1 0 0,1 1 1 0 0,-1-1-1 0 0,0 0 1 0 0,1 0 0 0 0,-1-1-1 0 0,0 1 1 0 0,1-1-1 0 0,-1 1 1 0 0,5-1-1 0 0,3 0 13 0 0,0-1 0 0 0,-1 0 0 0 0,15-3 0 0 0,-8-1-33 0 0,0-1 1 0 0,0-1-1 0 0,-1 0 0 0 0,0-1 0 0 0,21-15 1 0 0,-21 12-212 0 0,-1 0 0 0 0,-1-2 1 0 0,0 0-1 0 0,22-26 1 0 0,-18 20 37 0 0,-16 17 190 0 0,-1 2 0 0 0,-1 0-1 0 0,1-1 1 0 0,-1 1 0 0 0,1-1-1 0 0,-1 1 1 0 0,1-1 0 0 0,-1 1-1 0 0,0-1 1 0 0,1 1 0 0 0,-1-1-1 0 0,0 1 1 0 0,1-1 0 0 0,-1 1-1 0 0,0-1 1 0 0,1 0 0 0 0,-1 1-1 0 0,0-1 1 0 0,0 1 0 0 0,0-1-1 0 0,0 0 1 0 0,0 1 0 0 0,0-2-1 0 0,1 1 176 0 0,-18 14 346 0 0,9-6-418 0 0,1 1 0 0 0,0 0 0 0 0,0 0 0 0 0,0 0 0 0 0,1 1 0 0 0,1 0 0 0 0,-1 0 1 0 0,2 1-1 0 0,-5 10 0 0 0,7-15-97 0 0,0 0-1 0 0,0 0 1 0 0,1 1 0 0 0,0-1-1 0 0,0 0 1 0 0,1 1 0 0 0,-1-1-1 0 0,1 0 1 0 0,1 11 0 0 0,-1-12-4 0 0,1 0 0 0 0,0-1 1 0 0,0 1-1 0 0,0 0 0 0 0,0 0 1 0 0,0-1-1 0 0,1 1 1 0 0,-1 0-1 0 0,1-1 0 0 0,0 0 1 0 0,0 1-1 0 0,0-1 0 0 0,1 0 1 0 0,2 3-1 0 0,-3-4-189 0 0,0-1-1 0 0,0 0 1 0 0,0 1 0 0 0,0-1-1 0 0,0 0 1 0 0,0 0 0 0 0,0 0-1 0 0,0-1 1 0 0,1 1-1 0 0,-1 0 1 0 0,0-1 0 0 0,5 1-1 0 0,-5-1-434 0 0,1 0 0 0 0,0 0-1 0 0,0 0 1 0 0,-1 0 0 0 0,1-1 0 0 0,0 1-1 0 0,0-1 1 0 0,-1 0 0 0 0,6-1-1 0 0,3-5-7381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1.41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428 17 11488 0 0,'5'-9'9445'0'0,"-7"8"-9315"0"0,-3 0 192 0 0,1-1 0 0 0,-1 1-1 0 0,0 0 1 0 0,0 0-1 0 0,0 1 1 0 0,0 0 0 0 0,1 0-1 0 0,-1 0 1 0 0,0 0 0 0 0,0 1-1 0 0,0-1 1 0 0,-8 4 0 0 0,-20 6 643 0 0,22-7-736 0 0,0 1 0 0 0,1-1 0 0 0,-1 2 0 0 0,-17 9 0 0 0,27-13-215 0 0,0 0 0 0 0,0-1 0 0 0,0 1-1 0 0,0 0 1 0 0,0 0 0 0 0,0 0 0 0 0,0 0 0 0 0,0 0-1 0 0,1 0 1 0 0,-1 0 0 0 0,0 0 0 0 0,1 0 0 0 0,-1 0-1 0 0,1 1 1 0 0,-1-1 0 0 0,1 0 0 0 0,-1 0 0 0 0,1 1-1 0 0,0-1 1 0 0,0 0 0 0 0,0 0 0 0 0,0 1 0 0 0,0-1 0 0 0,0 0-1 0 0,0 0 1 0 0,0 1 0 0 0,0-1 0 0 0,0 0 0 0 0,1 0-1 0 0,-1 1 1 0 0,1-1 0 0 0,-1 0 0 0 0,1 0 0 0 0,-1 0-1 0 0,1 1 1 0 0,0-1 0 0 0,-1 0 0 0 0,1 0 0 0 0,0 0-1 0 0,0 0 1 0 0,0-1 0 0 0,0 1 0 0 0,0 0 0 0 0,1 1-1 0 0,3 2 16 0 0,-1-1 0 0 0,1 0 0 0 0,0 0-1 0 0,1 0 1 0 0,-1 0 0 0 0,9 2 0 0 0,-7-2-40 0 0,0-1 1 0 0,-1 1 0 0 0,11 7-1 0 0,5 4-278 0 0,9 6-291 0 0,-26-16 476 0 0,0 1-1 0 0,0-1 1 0 0,-1 1 0 0 0,1 0-1 0 0,-1 1 1 0 0,4 5 0 0 0,-7-9 89 0 0,0 0 1 0 0,0 0 0 0 0,-1 1 0 0 0,1-1-1 0 0,0 0 1 0 0,-1 0 0 0 0,1 1 0 0 0,-1-1-1 0 0,0 0 1 0 0,0 1 0 0 0,0-1 0 0 0,0 0-1 0 0,0 0 1 0 0,0 1 0 0 0,-1-1 0 0 0,1 0-1 0 0,-1 1 1 0 0,0-1 0 0 0,0 0 0 0 0,1 0-1 0 0,-3 3 1 0 0,1-2 27 0 0,0 0 0 0 0,0 1 0 0 0,-1-1 0 0 0,1 0 0 0 0,-1-1 0 0 0,0 1 0 0 0,0 0 0 0 0,0-1 0 0 0,0 0 0 0 0,0 1 0 0 0,-1-1 0 0 0,1-1-1 0 0,-1 1 1 0 0,-5 2 0 0 0,-8 2 8 0 0,-35 7-1 0 0,25-7 41 0 0,-6 2 134 0 0,-55 6-1 0 0,71-13-132 0 0,0 0 0 0 0,-1-1 0 0 0,1-1-1 0 0,0-1 1 0 0,-18-3 0 0 0,32 4-111 0 0,0 0 0 0 0,1 1 0 0 0,-1-1-1 0 0,1 0 1 0 0,0 0 0 0 0,-1 0 0 0 0,1-1-1 0 0,0 1 1 0 0,-1 0 0 0 0,-2-4 0 0 0,-2-5-6994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7.8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170 30 16903 0 0,'0'0'4470'0'0,"-1"1"-4244"0"0,-5 12 94 0 0,-1 0-1 0 0,0-1 0 0 0,0 0 1 0 0,-11 12-1 0 0,-41 42 806 0 0,11-13-313 0 0,46-50-710 0 0,0-1 1 0 0,0 1-1 0 0,0 0 1 0 0,0 1 0 0 0,0-1-1 0 0,-1 5 1 0 0,3-8-90 0 0,0 1 1 0 0,-1-1 0 0 0,1 1-1 0 0,0 0 1 0 0,0-1 0 0 0,0 1-1 0 0,0-1 1 0 0,0 1 0 0 0,0 0-1 0 0,0-1 1 0 0,0 1 0 0 0,0-1-1 0 0,0 1 1 0 0,0 0 0 0 0,0-1-1 0 0,0 1 1 0 0,0 0 0 0 0,0-1-1 0 0,1 1 1 0 0,-1-1-1 0 0,0 1 1 0 0,0-1 0 0 0,1 1-1 0 0,-1-1 1 0 0,0 1 0 0 0,1-1-1 0 0,-1 1 1 0 0,1-1 0 0 0,-1 1-1 0 0,1-1 1 0 0,-1 1 0 0 0,1-1-1 0 0,-1 0 1 0 0,1 1 0 0 0,-1-1-1 0 0,1 0 1 0 0,-1 0 0 0 0,1 1-1 0 0,-1-1 1 0 0,1 0 0 0 0,0 0-1 0 0,-1 0 1 0 0,1 0 0 0 0,-1 0-1 0 0,1 0 1 0 0,0 0 0 0 0,6 0 2 0 0,0 0 1 0 0,0-1 0 0 0,-1 1 0 0 0,1-2-1 0 0,-1 1 1 0 0,1-1 0 0 0,-1 0-1 0 0,9-4 1 0 0,-6 2-7 0 0,44-18-62 0 0,53-31 0 0 0,-32 15-452 0 0,76-47-1644 0 0,-113 63 1362 0 0,26-9-190 0 0,-62 31 1048 0 0,-6 7 216 0 0,-53 48 1594 0 0,36-34-981 0 0,-22 24 1 0 0,37-37-787 0 0,0 1 1 0 0,1-1-1 0 0,0 2 0 0 0,1-1 1 0 0,0 0-1 0 0,-7 20 0 0 0,11-27-111 0 0,0 0-1 0 0,1 0 0 0 0,-1 0 1 0 0,0 0-1 0 0,1 0 0 0 0,0 0 1 0 0,-1 0-1 0 0,1 1 0 0 0,0-1 1 0 0,0 0-1 0 0,0 0 0 0 0,0 0 1 0 0,1 0-1 0 0,-1 0 0 0 0,1 1 1 0 0,-1-1-1 0 0,1 0 0 0 0,0 0 1 0 0,-1 0-1 0 0,1 0 1 0 0,0 0-1 0 0,1-1 0 0 0,-1 1 1 0 0,0 0-1 0 0,0 0 0 0 0,1-1 1 0 0,-1 1-1 0 0,3 2 0 0 0,-1-3-55 0 0,0 1 0 0 0,0 0 0 0 0,1-1 0 0 0,-1 0 0 0 0,0 0 0 0 0,1 0 0 0 0,-1 0 0 0 0,0 0 0 0 0,1-1 0 0 0,-1 1 0 0 0,1-1 0 0 0,-1 0 0 0 0,1 0-1 0 0,-1-1 1 0 0,1 1 0 0 0,-1-1 0 0 0,5 0 0 0 0,17-6-1642 0 0,-1-1-1 0 0,25-11 0 0 0,-21 6-473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2.35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2 266 16439 0 0,'0'0'1651'0'0,"3"-7"-1494"0"0,-1 3-113 0 0,1 0-1 0 0,0 0 0 0 0,0 1 1 0 0,0-1-1 0 0,1 0 0 0 0,-1 1 0 0 0,1 0 1 0 0,0 0-1 0 0,6-4 0 0 0,5-4 164 0 0,14-13-73 0 0,-2 0 0 0 0,0-2 0 0 0,44-57 0 0 0,-43 31 297 0 0,-48 54 812 0 0,-2 7-534 0 0,1 1 1 0 0,-36 24 0 0 0,52-31-497 0 0,-1 0-111 0 0,0 1-1 0 0,0 0 0 0 0,1 1 0 0 0,-1-1 0 0 0,-5 7 0 0 0,10-10-93 0 0,0 0-1 0 0,1 0 1 0 0,-1 0 0 0 0,0 0 0 0 0,0 0 0 0 0,1 0 0 0 0,-1 1-1 0 0,0-1 1 0 0,1 0 0 0 0,-1 0 0 0 0,1 1 0 0 0,0-1-1 0 0,-1 0 1 0 0,1 1 0 0 0,0-1 0 0 0,0 0 0 0 0,0 1 0 0 0,0-1-1 0 0,0 0 1 0 0,0 1 0 0 0,0-1 0 0 0,0 0 0 0 0,1 1-1 0 0,-1-1 1 0 0,0 0 0 0 0,1 1 0 0 0,-1-1 0 0 0,1 0 0 0 0,0 0-1 0 0,-1 0 1 0 0,1 1 0 0 0,0-1 0 0 0,0 0 0 0 0,-1 0-1 0 0,3 1 1 0 0,0 1-3 0 0,1 0-1 0 0,-1 0 1 0 0,1 0-1 0 0,0-1 1 0 0,0 1-1 0 0,0-1 1 0 0,0 0-1 0 0,1-1 1 0 0,-1 1-1 0 0,0-1 1 0 0,1 1-1 0 0,-1-1 1 0 0,1-1-1 0 0,-1 1 1 0 0,1-1-1 0 0,4 1 1 0 0,12-2-24 0 0,0 0 0 0 0,27-4-1 0 0,-21 1-57 0 0,29-5-262 0 0,-36 5-459 0 0,1 1 0 0 0,27-1-1 0 0,-48 4 786 0 0,0 0 0 0 0,0 1 0 0 0,1-1 0 0 0,-1 0 0 0 0,0 0 0 0 0,0 0 0 0 0,0 0 0 0 0,1 0 0 0 0,-1 0 0 0 0,0 1 0 0 0,0-1 0 0 0,0 0 0 0 0,0 0 0 0 0,1 0-1 0 0,-1 1 1 0 0,0-1 0 0 0,0 0 0 0 0,0 0 0 0 0,0 0 0 0 0,0 1 0 0 0,0-1 0 0 0,0 0 0 0 0,0 0 0 0 0,0 0 0 0 0,0 1 0 0 0,1-1 0 0 0,-1 0 0 0 0,0 0 0 0 0,0 1 0 0 0,0-1-1 0 0,-1 0 1 0 0,1 0 0 0 0,0 1 0 0 0,0-1 0 0 0,0 0 0 0 0,0 0 0 0 0,0 0 0 0 0,0 1 0 0 0,0-1 0 0 0,-3 8 39 0 0,-1 1-20 0 0,-1-1-1 0 0,-1 0 0 0 0,1-1 1 0 0,-1 0-1 0 0,-12 12 1 0 0,-40 29 437 0 0,33-27-137 0 0,-2 0 162 0 0,-2-1-1 0 0,-31 17 1 0 0,-65 28 677 0 0,92-49-980 0 0,21-11 181 0 0,13-6-36 0 0,21-12-454 0 0,161-74-207 0 0,-174 82 350 0 0,1 1-1 0 0,-1 0 0 0 0,1 1 0 0 0,0 0 1 0 0,1 1-1 0 0,13-2 0 0 0,-23 4 1 0 0,0 0 0 0 0,-1 1 0 0 0,1-1 0 0 0,0 0 0 0 0,0 0 0 0 0,-1 1-1 0 0,1-1 1 0 0,0 0 0 0 0,-1 1 0 0 0,1-1 0 0 0,0 0 0 0 0,-1 1 0 0 0,1-1 0 0 0,-1 1 0 0 0,1-1 0 0 0,0 1-1 0 0,-1 0 1 0 0,1-1 0 0 0,-1 1 0 0 0,0-1 0 0 0,1 1 0 0 0,-1 0 0 0 0,1 1 0 0 0,7 20-23 0 0,-1-5 14 0 0,13 9 10 0 0,-18-25-25 0 0,1 0 0 0 0,-1 0 0 0 0,0 0 0 0 0,1 0 0 0 0,-1 0 1 0 0,1 0-1 0 0,-1-1 0 0 0,0 1 0 0 0,1-1 0 0 0,-1 0 0 0 0,1 0 0 0 0,0 0 0 0 0,2 0 0 0 0,35-9-634 0 0,-32 7 530 0 0,9-4-479 0 0,-2-4-7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2.73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209 1 6448 0 0,'-12'6'688'0'0,"-21"23"7224"0"0,-50 46-402 0 0,71-63-7120 0 0,1 1 1 0 0,0 0 0 0 0,1 1 0 0 0,-13 24-1 0 0,20-32-257 0 0,1-3-86 0 0,0 0 1 0 0,1 0-1 0 0,-1 0 0 0 0,1 0 1 0 0,0 0-1 0 0,-1 4 0 0 0,2-6-35 0 0,0 0 0 0 0,0 0 0 0 0,0 0 0 0 0,0 0 0 0 0,0 0 0 0 0,0 0 0 0 0,1 0 0 0 0,-1 0-1 0 0,0 0 1 0 0,1 0 0 0 0,-1 0 0 0 0,0 0 0 0 0,1 0 0 0 0,-1 0 0 0 0,1 0 0 0 0,-1 0-1 0 0,1-1 1 0 0,0 1 0 0 0,-1 0 0 0 0,1 0 0 0 0,0 0 0 0 0,0-1 0 0 0,-1 1 0 0 0,2 0 0 0 0,2 2-1 0 0,1-1 0 0 0,-1 0 1 0 0,0 0-1 0 0,0-1 0 0 0,1 1 1 0 0,-1-1-1 0 0,1 0 1 0 0,-1 0-1 0 0,1-1 0 0 0,-1 1 1 0 0,1-1-1 0 0,-1 0 0 0 0,1 0 1 0 0,0-1-1 0 0,-1 1 0 0 0,1-1 1 0 0,6-2-1 0 0,6-1-156 0 0,1-2-1 0 0,-1 0 1 0 0,16-8-1 0 0,15-12-1945 0 0,-26 13-1497 0 0,-1-2-1 0 0,-1 0 1 0 0,33-34 0 0 0,-9 1 85 0 0,-30 28 4006 0 0,-3-1 13357 0 0,-21 33-11848 0 0,1-2-1368 0 0,0 0 0 0 0,1 1 0 0 0,1 0 0 0 0,-9 17 0 0 0,10-18-460 0 0,2 0 0 0 0,-1 0 0 0 0,1 1 0 0 0,1-1-1 0 0,0 1 1 0 0,1 0 0 0 0,0 0 0 0 0,-1 17 0 0 0,3-25-171 0 0,0 1 1 0 0,0-1-1 0 0,1 0 0 0 0,0 1 1 0 0,-1-1-1 0 0,1 0 1 0 0,1 0-1 0 0,-1 0 1 0 0,0 0-1 0 0,4 6 0 0 0,-4-7-12 0 0,0-1-1 0 0,1 1 1 0 0,-1 0-1 0 0,0-1 1 0 0,1 1-1 0 0,-1-1 0 0 0,1 1 1 0 0,-1-1-1 0 0,1 0 1 0 0,0 0-1 0 0,0 0 1 0 0,-1 0-1 0 0,1 0 1 0 0,0 0-1 0 0,0 0 1 0 0,0-1-1 0 0,0 1 0 0 0,3 0 1 0 0,0-1-185 0 0,0 0 0 0 0,0-1 0 0 0,0 1 1 0 0,0-1-1 0 0,0 0 0 0 0,0 0 0 0 0,0-1 0 0 0,-1 1 0 0 0,1-1 1 0 0,6-4-1 0 0,-4 4-878 0 0,6-6-7360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3.90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177 0 12320 0 0,'0'0'3945'0'0,"-1"1"-3073"0"0,-86 79 2903 0 0,72-65-3333 0 0,0 2 0 0 0,1 0 0 0 0,-16 27-1 0 0,28-40-389 0 0,0 0-1 0 0,0-1 1 0 0,0 1-1 0 0,1 0 1 0 0,0 0-1 0 0,0 0 1 0 0,0 0-1 0 0,0 0 1 0 0,0 7-1 0 0,1-10-45 0 0,0 0 1 0 0,0 0-1 0 0,0 0 0 0 0,0 0 0 0 0,0 0 1 0 0,0 0-1 0 0,1 0 0 0 0,-1 0 0 0 0,0 0 0 0 0,1 0 1 0 0,-1-1-1 0 0,1 1 0 0 0,-1 0 0 0 0,1 0 1 0 0,-1 0-1 0 0,1 0 0 0 0,1 1 0 0 0,-1-2-5 0 0,1 1-1 0 0,-1 0 1 0 0,0-1-1 0 0,0 1 1 0 0,1-1-1 0 0,-1 1 0 0 0,0-1 1 0 0,1 1-1 0 0,-1-1 1 0 0,0 0-1 0 0,1 0 1 0 0,-1 0-1 0 0,1 0 1 0 0,-1 0-1 0 0,0 0 1 0 0,3-1-1 0 0,14-2 14 0 0,0 0-1 0 0,-1-2 1 0 0,0 0 0 0 0,0-1-1 0 0,28-14 1 0 0,77-52-38 0 0,-64 36-153 0 0,-44 28 66 0 0,-2 0-1 0 0,1-1 1 0 0,-1 0 0 0 0,0 0-1 0 0,-1-2 1 0 0,18-20-1 0 0,-28 29 123 0 0,-1 1 42 0 0,-11 8 125 0 0,-2 2 238 0 0,0-1 1 0 0,1 2 0 0 0,0 0 0 0 0,-18 20 0 0 0,26-26-354 0 0,0 0 0 0 0,1 0 0 0 0,0 1 1 0 0,0 0-1 0 0,0-1 0 0 0,1 1 0 0 0,-1 0 1 0 0,1 0-1 0 0,0 0 0 0 0,1 1 0 0 0,-1-1 1 0 0,1 0-1 0 0,0 1 0 0 0,0-1 0 0 0,1 1 1 0 0,0-1-1 0 0,0 6 0 0 0,0-9-51 0 0,0 0 0 0 0,1 0 0 0 0,-1 0 0 0 0,1 0 0 0 0,-1 0 0 0 0,1 0 0 0 0,0 0 0 0 0,0-1 0 0 0,0 1 0 0 0,0 0 0 0 0,0 0 0 0 0,0-1 0 0 0,0 1 0 0 0,0-1 0 0 0,1 1 0 0 0,-1-1 0 0 0,1 0 0 0 0,-1 1 0 0 0,1-1 0 0 0,0 0 0 0 0,-1 0 0 0 0,1 0 0 0 0,0 0 0 0 0,0 0 0 0 0,0-1 0 0 0,-1 1 0 0 0,1 0 0 0 0,0-1 0 0 0,4 1 0 0 0,0 0-129 0 0,-1-1 0 0 0,0 0 0 0 0,1 0 0 0 0,-1 0 0 0 0,1-1 0 0 0,-1 1 0 0 0,0-2 0 0 0,0 1 0 0 0,10-4 0 0 0,3-3-1073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4.23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0 23 15776 0 0,'0'0'2191'0'0,"11"2"-1647"0"0,0-4 16 0 0,6-2 0 0 0,4 1-288 0 0,4 0-56 0 0,0-1-16 0 0,4 4 0 0 0,2-6-200 0 0,2 6 0 0 0,-2-3 64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4.63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615 1 17735 0 0,'0'0'858'0'0,"-2"1"-374"0"0,-3 2-375 0 0,-1 1 0 0 0,1 0 0 0 0,-1 0 0 0 0,1 0 0 0 0,0 1 0 0 0,-7 8 0 0 0,-27 37 1004 0 0,14-16 63 0 0,-6 8-69 0 0,-27 50 1 0 0,-4 6-329 0 0,-23 42-4 0 0,50-79-558 0 0,-94 171 249 0 0,120-217-455 0 0,-28 55 84 0 0,33-63-87 0 0,1 1 0 0 0,0-1 0 0 0,1 1 0 0 0,0-1 0 0 0,0 1 0 0 0,1 0 0 0 0,-1 10 0 0 0,2-17-6 0 0,0 1-1 0 0,0-1 1 0 0,0 0-1 0 0,0 0 1 0 0,0 0-1 0 0,0 0 1 0 0,0 0-1 0 0,1 0 1 0 0,-1 0-1 0 0,0 0 1 0 0,1 0-1 0 0,-1 0 1 0 0,1 0 0 0 0,-1 0-1 0 0,1 0 1 0 0,-1 0-1 0 0,1 0 1 0 0,0 0-1 0 0,-1 0 1 0 0,3 1-1 0 0,-2-1 1 0 0,0-1 0 0 0,0 1 0 0 0,1-1 0 0 0,-1 1 0 0 0,0-1-1 0 0,1 0 1 0 0,-1 0 0 0 0,0 1 0 0 0,1-1 0 0 0,-1 0 0 0 0,0 0 0 0 0,1 0 0 0 0,-1 0 0 0 0,0-1-1 0 0,1 1 1 0 0,1-1 0 0 0,9-3 13 0 0,1 0 1 0 0,-1-2-1 0 0,0 1 0 0 0,0-2 0 0 0,-1 1 1 0 0,0-2-1 0 0,13-10 0 0 0,-9 8-9 0 0,17-13-47 0 0,1 1 0 0 0,51-24-1 0 0,-79 44 4 0 0,0 0 0 0 0,1 1-1 0 0,-1-1 1 0 0,1 1 0 0 0,0 0 0 0 0,9 0-1 0 0,-14 0 39 0 0,0 1-1 0 0,1 0 0 0 0,-1 0 0 0 0,0 0 0 0 0,0 0 0 0 0,0 0 1 0 0,1 0-1 0 0,-1 1 0 0 0,0-1 0 0 0,0 0 0 0 0,0 1 0 0 0,0-1 1 0 0,0 0-1 0 0,0 1 0 0 0,1-1 0 0 0,-1 1 0 0 0,0 0 1 0 0,0-1-1 0 0,-1 1 0 0 0,1 0 0 0 0,0 0 0 0 0,0-1 0 0 0,0 1 1 0 0,0 0-1 0 0,-1 0 0 0 0,1 0 0 0 0,0 0 0 0 0,-1 0 0 0 0,1 0 1 0 0,-1 0-1 0 0,1 0 0 0 0,-1 1 0 0 0,1-1 0 0 0,-1 0 0 0 0,0 0 1 0 0,0 0-1 0 0,1 0 0 0 0,-1 3 0 0 0,-1 9 1 0 0,-1 1 0 0 0,-6 23 0 0 0,3-14 0 0 0,3-14-4 0 0,-1 0 0 0 0,0 0 0 0 0,0 0 0 0 0,-1 0 0 0 0,-1-1 0 0 0,1 1 0 0 0,-1-1 0 0 0,-10 12 0 0 0,-3 1-14 0 0,-35 32 0 0 0,43-46 59 0 0,1 1 1 0 0,-1-2-1 0 0,-1 1 0 0 0,1-1 1 0 0,-1-1-1 0 0,0 0 0 0 0,-1-1 0 0 0,1 0 1 0 0,-1 0-1 0 0,1-1 0 0 0,-1-1 0 0 0,0 0 1 0 0,0 0-1 0 0,0-2 0 0 0,-1 1 0 0 0,1-2 1 0 0,0 1-1 0 0,-14-4 0 0 0,22 3-13 0 0,0 0 0 0 0,0 0 0 0 0,0 0 0 0 0,-1-1-1 0 0,2 0 1 0 0,-1 0 0 0 0,0 0 0 0 0,0 0 0 0 0,1-1 0 0 0,-1 1-1 0 0,1-1 1 0 0,-4-4 0 0 0,6 6-23 0 0,0-1 0 0 0,-1 1 0 0 0,1 0 0 0 0,0-1 0 0 0,0 1 0 0 0,1-1 0 0 0,-1 0 0 0 0,0 1 0 0 0,1-1-1 0 0,-1 0 1 0 0,0 1 0 0 0,1-1 0 0 0,0 0 0 0 0,-1 0 0 0 0,1 1 0 0 0,0-1 0 0 0,0 0 0 0 0,0 0 0 0 0,0 0 0 0 0,1 1 0 0 0,-1-1 0 0 0,0 0 0 0 0,1 0 0 0 0,-1 1 0 0 0,1-1 0 0 0,-1 0-1 0 0,1 1 1 0 0,0-1 0 0 0,0 0 0 0 0,0 1 0 0 0,2-3 0 0 0,2-3-164 0 0,1 0 1 0 0,1 0-1 0 0,0 0 0 0 0,0 1 1 0 0,13-10-1 0 0,22-10-3305 0 0,-17 11-5079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5.13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1 123 14280 0 0,'0'0'1102'0'0,"0"1"-719"0"0,0 3-218 0 0,1-2 68 0 0,0-1 0 0 0,0 1 0 0 0,1-1 0 0 0,-1 0 0 0 0,0 1 0 0 0,1-1 0 0 0,-1 0 0 0 0,1 0 0 0 0,-1 0 0 0 0,1 0 0 0 0,3 1 0 0 0,-4-1 31 0 0,2-1-213 0 0,-1 1-1 0 0,1 0 1 0 0,-1-1-1 0 0,1 1 1 0 0,-1-1-1 0 0,1 0 1 0 0,-1 0-1 0 0,1 0 1 0 0,-1 0-1 0 0,1 0 1 0 0,-1 0-1 0 0,1-1 1 0 0,-1 1-1 0 0,1-1 1 0 0,-1 0-1 0 0,0 1 1 0 0,1-1-1 0 0,-1-1 1 0 0,4-1-1 0 0,2-1-11 0 0,0-1 0 0 0,-1 0-1 0 0,1-1 1 0 0,6-6 0 0 0,-12 10-23 0 0,0 1-1 0 0,0-1 1 0 0,0 1-1 0 0,-1-1 1 0 0,1 0-1 0 0,-1 0 1 0 0,1 0-1 0 0,-1 0 1 0 0,0 0 0 0 0,0 0-1 0 0,0 0 1 0 0,0-1-1 0 0,0 1 1 0 0,0 0-1 0 0,0-1 1 0 0,-1 1-1 0 0,1 0 1 0 0,-1-1 0 0 0,0 1-1 0 0,0-1 1 0 0,0 1-1 0 0,0 0 1 0 0,-1-5-1 0 0,-1-7 260 0 0,2 12-142 0 0,0-1-1 0 0,0 0 0 0 0,-1 0 0 0 0,0 1 0 0 0,1-1 1 0 0,-1 1-1 0 0,0-1 0 0 0,-2-2 0 0 0,2 4-52 0 0,1 0-1 0 0,-1 0 1 0 0,0 0 0 0 0,0 0-1 0 0,0 0 1 0 0,0 0-1 0 0,-1 1 1 0 0,1-1 0 0 0,0 0-1 0 0,0 1 1 0 0,0-1-1 0 0,-1 1 1 0 0,1-1 0 0 0,0 1-1 0 0,0 0 1 0 0,-1-1-1 0 0,1 1 1 0 0,0 0-1 0 0,-1 0 1 0 0,1 0 0 0 0,-3 0-1 0 0,-1 1 134 0 0,-1-1 1 0 0,1 1-1 0 0,-1 0 0 0 0,1 0 0 0 0,-1 1 0 0 0,1 0 1 0 0,0 0-1 0 0,0 0 0 0 0,0 0 0 0 0,-10 7 0 0 0,13-8-201 0 0,0 0-1 0 0,0 1 1 0 0,0-1 0 0 0,0 1-1 0 0,0 0 1 0 0,0 0-1 0 0,0 0 1 0 0,1 0-1 0 0,-1 0 1 0 0,1 0-1 0 0,-1 0 1 0 0,1 0-1 0 0,0 1 1 0 0,0-1-1 0 0,0 1 1 0 0,0-1-1 0 0,0 1 1 0 0,1-1-1 0 0,-1 1 1 0 0,1-1-1 0 0,-1 1 1 0 0,1-1-1 0 0,0 1 1 0 0,0 0-1 0 0,0-1 1 0 0,1 4-1 0 0,0-3-15 0 0,0 1 0 0 0,0-1 0 0 0,1 0 0 0 0,-1 0 0 0 0,1 0 1 0 0,0 0-1 0 0,0-1 0 0 0,0 1 0 0 0,0 0 0 0 0,0-1 0 0 0,1 1 0 0 0,-1-1 0 0 0,1 0 0 0 0,-1 0 0 0 0,1 0 0 0 0,0 0 0 0 0,0 0 0 0 0,0-1 0 0 0,0 1 0 0 0,4 0 0 0 0,1 1-214 0 0,0 0 0 0 0,1-1 0 0 0,-1 0-1 0 0,0 0 1 0 0,1-1 0 0 0,14 1 0 0 0,27-8-2172 0 0,-41 5 2103 0 0,0-1 1 0 0,0 1-1 0 0,0 1 0 0 0,1 0 1 0 0,13 1-1 0 0,-18 1 298 0 0,-5-2 89 0 0,0 1-1 0 0,1 0 0 0 0,-1-1 1 0 0,0 1-1 0 0,1 0 1 0 0,-1-1-1 0 0,0 1 1 0 0,0 0-1 0 0,0-1 1 0 0,1 1-1 0 0,-1 0 1 0 0,0 0-1 0 0,0-1 1 0 0,0 1-1 0 0,0 0 1 0 0,0-1-1 0 0,0 1 1 0 0,-1 0-1 0 0,1 0 1 0 0,0-1-1 0 0,0 1 1 0 0,0 0-1 0 0,-1-1 1 0 0,1 1-1 0 0,0 0 1 0 0,-1-1-1 0 0,1 1 1 0 0,-1 0-1 0 0,-2 7 727 0 0,3-1-97 0 0,0 2 1201 0 0,1-9-1880 0 0,-1 0 0 0 0,0 1-1 0 0,1-1 1 0 0,-1 0-1 0 0,1 0 1 0 0,-1 0-1 0 0,1 0 1 0 0,0 0 0 0 0,-1 0-1 0 0,1 0 1 0 0,-1 0-1 0 0,1 0 1 0 0,-1 0 0 0 0,1 0-1 0 0,-1 0 1 0 0,1 0-1 0 0,-1 0 1 0 0,1 0-1 0 0,-1 0 1 0 0,1 0 0 0 0,0-1-1 0 0,23-7-6 0 0,-1-1 1 0 0,28-15-1 0 0,-12 6-29 0 0,25-14-3222 0 0,-43 23-5863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5.86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473 216 13072 0 0,'-26'23'1134'0'0,"-40"45"1"0"0,25-21 591 0 0,13-15-625 0 0,-33 49 0 0 0,-9 27-264 0 0,-72 153 0 0 0,138-249-836 0 0,-1 1-1 0 0,-3 16 1 0 0,6-20 165 0 0,0 1 0 0 0,-1-1 0 0 0,-1 1 0 0 0,-7 14 0 0 0,19-39-17 0 0,-1 0-1 0 0,6-20 0 0 0,6-12 139 0 0,76-154 989 0 0,-68 148-898 0 0,63-93-1 0 0,50-38 260 0 0,-107 145-370 0 0,62-58 0 0 0,-73 78-182 0 0,1 2 1 0 0,0 0-1 0 0,1 1 0 0 0,40-20 0 0 0,-59 34-74 0 0,0-1 1 0 0,1 1-1 0 0,-1 0 0 0 0,1 1 0 0 0,0-1 0 0 0,-1 1 0 0 0,1 0 0 0 0,0 1 1 0 0,0-1-1 0 0,0 1 0 0 0,0 0 0 0 0,0 1 0 0 0,0-1 0 0 0,-1 1 1 0 0,1 0-1 0 0,0 1 0 0 0,0-1 0 0 0,6 4 0 0 0,-7-2-38 0 0,-1-1 0 0 0,1 1 0 0 0,-1 0 1 0 0,0 0-1 0 0,0 0 0 0 0,6 7 0 0 0,-8-8 38 0 0,-1 1 0 0 0,1-1 0 0 0,-1 0 0 0 0,0 1 1 0 0,1-1-1 0 0,-1 1 0 0 0,0-1 0 0 0,-1 1 0 0 0,1-1 0 0 0,0 1 0 0 0,-1 0 0 0 0,0-1 1 0 0,1 1-1 0 0,-1 3 0 0 0,-1 3-6 0 0,0 0 1 0 0,0 0 0 0 0,0-1-1 0 0,-1 1 1 0 0,-1 0 0 0 0,1-1-1 0 0,-2 0 1 0 0,1 0-1 0 0,-1 0 1 0 0,-4 8 0 0 0,-2-1-2 0 0,0 0 1 0 0,-1-1 0 0 0,-23 24 0 0 0,25-30 14 0 0,1-1 0 0 0,-1-1-1 0 0,0 1 1 0 0,0-1 0 0 0,-1-1-1 0 0,-11 5 1 0 0,0-1 54 0 0,-42 11 1 0 0,58-18-60 0 0,-1-1 1 0 0,-1-1-1 0 0,1 1 1 0 0,0-1-1 0 0,-8 0 1 0 0,13 0-10 0 0,-1 0 1 0 0,1 0 0 0 0,-1 0 0 0 0,0 0-1 0 0,1-1 1 0 0,-1 1 0 0 0,1-1 0 0 0,-1 1 0 0 0,1-1-1 0 0,-1 1 1 0 0,1-1 0 0 0,-1 0 0 0 0,1 0-1 0 0,0 1 1 0 0,-1-1 0 0 0,1 0 0 0 0,0 0 0 0 0,0 0-1 0 0,-1-1 1 0 0,1 1 0 0 0,0 0 0 0 0,-1-3 0 0 0,2 3-20 0 0,0 0 1 0 0,0 0 0 0 0,0 1 0 0 0,0-1 0 0 0,0 0 0 0 0,1 0 0 0 0,-1 0 0 0 0,0 0 0 0 0,1 0 0 0 0,-1 0 0 0 0,0 0 0 0 0,1 1 0 0 0,-1-1 0 0 0,1 0 0 0 0,-1 0-1 0 0,1 1 1 0 0,0-1 0 0 0,-1 0 0 0 0,2-1 0 0 0,0 0-135 0 0,-1 1 34 0 0,6-7-922 0 0,0 0 0 0 0,0 1 0 0 0,14-12 0 0 0,2 3-578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6.25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77 7 8288 0 0,'0'0'1176'0'0,"0"3"473"0"0,3 39 5807 0 0,-1 21-4250 0 0,-3-57-3084 0 0,1 0 0 0 0,-1 0 0 0 0,0 1 0 0 0,-1-1 0 0 0,1 0 0 0 0,-1 0 0 0 0,-5 10 0 0 0,-3 5 294 0 0,7-13-223 0 0,-1-1 1 0 0,0 0 0 0 0,0-1 0 0 0,-6 9-1 0 0,-22 22 1845 0 0,39-43-1956 0 0,14-12-55 0 0,-1 0 0 0 0,0-2 0 0 0,-2 0 0 0 0,30-42 0 0 0,-25 30-327 0 0,35-35 0 0 0,-40 44-1817 0 0,-11 15 859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6.58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60 380 5064 0 0,'11'-3'11620'0'0,"-10"3"-10999"0"0,-1 1-486 0 0,1-1 0 0 0,-1 0 0 0 0,0 0 0 0 0,0 0 1 0 0,0 1-1 0 0,0-1 0 0 0,1 0 0 0 0,-1 0 0 0 0,0 1 1 0 0,0-1-1 0 0,0 0 0 0 0,0 0 0 0 0,0 1 0 0 0,0-1 1 0 0,0 0-1 0 0,0 1 0 0 0,0-1 0 0 0,1 0 0 0 0,-1 0 1 0 0,0 1-1 0 0,-1-1 0 0 0,1 0 0 0 0,0 1 0 0 0,0-1 1 0 0,-6 19-1171 0 0,5-17 2196 0 0,-27 59 1301 0 0,21-49-2052 0 0,1 1 0 0 0,0 0 1 0 0,1 1-1 0 0,0-1 0 0 0,-4 20 0 0 0,9-32-391 0 0,0 1 0 0 0,-1-1-1 0 0,1 0 1 0 0,0 1 0 0 0,0-1 0 0 0,0 1 0 0 0,0-1 0 0 0,1 0 0 0 0,-1 1-1 0 0,0-1 1 0 0,0 0 0 0 0,1 1 0 0 0,-1-1 0 0 0,1 0 0 0 0,-1 1 0 0 0,1-1-1 0 0,0 0 1 0 0,0 0 0 0 0,-1 0 0 0 0,1 0 0 0 0,0 1 0 0 0,0-1 0 0 0,0 0-1 0 0,0-1 1 0 0,0 1 0 0 0,2 1 0 0 0,-1-1-118 0 0,-1 0-1 0 0,1 0 1 0 0,0-1-1 0 0,0 1 1 0 0,0-1 0 0 0,-1 1-1 0 0,1-1 1 0 0,0 0 0 0 0,0 0-1 0 0,0 0 1 0 0,0 0-1 0 0,0 0 1 0 0,0 0 0 0 0,0-1-1 0 0,-1 1 1 0 0,1 0-1 0 0,0-1 1 0 0,0 0 0 0 0,2 0-1 0 0,7-6-5836 0 0,3-1-1943 0 0</inkml:trace>
  <inkml:trace contextRef="#ctx0" brushRef="#br0" timeOffset="1">139 63 14888 0 0,'0'0'1615'0'0,"-4"-7"-1615"0"0,4-2 0 0 0,0 3 0 0 0,4-3 480 0 0,2 2 64 0 0,-2-2 8 0 0,7 2-5295 0 0,3-2-1065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7.37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607 621 9584 0 0,'0'0'868'0'0,"1"-1"-714"0"0,4-1 70 0 0,27-15 6803 0 0,-17 8-5878 0 0,0 2 0 0 0,20-8-1 0 0,3 0-350 0 0,-1-2 0 0 0,46-28 0 0 0,-80 43-766 0 0,28-18 67 0 0,-1-1 1 0 0,0-2 0 0 0,-2-1 0 0 0,48-54-1 0 0,-61 62-52 0 0,-1 0 0 0 0,13-22 0 0 0,-22 31-26 0 0,-1-1 0 0 0,1-1 0 0 0,-2 1 0 0 0,1 0-1 0 0,-1-1 1 0 0,0 0 0 0 0,3-16 0 0 0,-5 18 0 0 0,0-1 1 0 0,-1 0-1 0 0,0 1 0 0 0,0-1 0 0 0,0 0 1 0 0,-3-11-1 0 0,2 13-18 0 0,-1 1 1 0 0,0 0-1 0 0,0 0 1 0 0,-1 0-1 0 0,1 0 1 0 0,-1 1-1 0 0,0-1 1 0 0,0 1-1 0 0,-1-1 0 0 0,-3-3 1 0 0,2 3 16 0 0,1 1-1 0 0,-1 0 1 0 0,0 0 0 0 0,0 0-1 0 0,0 0 1 0 0,-1 1 0 0 0,1 0 0 0 0,-1 0-1 0 0,0 0 1 0 0,1 1 0 0 0,-1 0 0 0 0,-9-2-1 0 0,5 2 42 0 0,0 1 0 0 0,0 0 0 0 0,0 1-1 0 0,0 0 1 0 0,0 1 0 0 0,0 0 0 0 0,-12 2 0 0 0,2 2 44 0 0,0 1 0 0 0,0 1 0 0 0,1 1 0 0 0,0 0 0 0 0,0 1 0 0 0,1 2 0 0 0,0-1 1 0 0,0 2-1 0 0,2 1 0 0 0,-1 0 0 0 0,-25 27 0 0 0,10-5 31 0 0,2 1 0 0 0,1 1 0 0 0,2 2 0 0 0,-23 46 0 0 0,18-25 2 0 0,-35 94-1 0 0,-9 70-14 0 0,55-160-101 0 0,-67 256 34 0 0,22-66-59 0 0,51-201 12 0 0,-17 50 110 0 0,8-8-13 0 0,21-75-160 0 0,-2 1 0 0 0,0-1 0 0 0,-1 0 0 0 0,-1-1 0 0 0,-17 33-1 0 0,23-50 47 0 0,0 0-1 0 0,-1 1 0 0 0,1-1 1 0 0,-1 0-1 0 0,1 0 0 0 0,-1-1 0 0 0,-4 4 1 0 0,6-4 5 0 0,-1-1 1 0 0,0 0-1 0 0,1 0 1 0 0,-1 0-1 0 0,0 1 1 0 0,1-1-1 0 0,-1 0 1 0 0,0 0-1 0 0,1 0 1 0 0,-1 0 0 0 0,0 0-1 0 0,1 0 1 0 0,-1 0-1 0 0,0 0 1 0 0,1 0-1 0 0,-1-1 1 0 0,0 1-1 0 0,1 0 1 0 0,-1 0 0 0 0,1 0-1 0 0,-1-1 1 0 0,0 1-1 0 0,1 0 1 0 0,-1-1-1 0 0,1 1 1 0 0,-1-1-1 0 0,1 1 1 0 0,-1-1-1 0 0,1 1 1 0 0,-1-1 0 0 0,1 1-1 0 0,-1-1 1 0 0,1 0-1 0 0,-3-3-9 0 0,0 0 0 0 0,0 0 0 0 0,0-1 0 0 0,1 1 0 0 0,0-1 1 0 0,0 0-1 0 0,0 1 0 0 0,1-1 0 0 0,-1 0 0 0 0,1 0 0 0 0,0-6 0 0 0,-2-13-39 0 0,1-26 1 0 0,1 26 42 0 0,1-8-16 0 0,2 0 0 0 0,9-61-1 0 0,25-62 6 0 0,-25 110-28 0 0,21-69 26 0 0,-25 93 44 0 0,1 0-1 0 0,2 1 1 0 0,13-24 0 0 0,-20 40-14 0 0,-1 1 1 0 0,1-1 0 0 0,-1 1-1 0 0,1 0 1 0 0,0 0 0 0 0,1 0-1 0 0,-1 1 1 0 0,0-1 0 0 0,1 1-1 0 0,-1-1 1 0 0,1 1 0 0 0,5-2-1 0 0,3 0-175 0 0,0 0 0 0 0,22-4-1 0 0,-13 3-779 0 0,0 2-5359 0 0,0 2-2152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8.209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165 516 4608 0 0,'2'-1'1182'0'0,"-2"1"-984"0"0,0 0-1 0 0,0-1 0 0 0,0 1 0 0 0,1 0 0 0 0,-1 0 0 0 0,0 0 0 0 0,1 0 0 0 0,-1 0 0 0 0,0 0 0 0 0,0 0 1 0 0,1 0-1 0 0,-1 0 0 0 0,0-1 0 0 0,1 1 0 0 0,-1 0 0 0 0,0 0 0 0 0,0 1 0 0 0,1-1 0 0 0,-1 0 0 0 0,0 0 0 0 0,1 0 1 0 0,-1 0-1 0 0,0 0 0 0 0,0 0 0 0 0,1 0 0 0 0,1 2 1774 0 0,-2-2-1774 0 0,1 1 0 0 0,-1 0-11 0 0,0 1 0 0 0,-1-1 0 0 0,1 0 0 0 0,0 1 0 0 0,0-1 0 0 0,0 0 0 0 0,-1 1-1 0 0,1-1 1 0 0,-1 0 0 0 0,0 2 0 0 0,-18 34 802 0 0,6-18 80 0 0,0 0 0 0 0,-29 29 0 0 0,8-9 102 0 0,21-25-662 0 0,6-7-227 0 0,1 1 0 0 0,-12 16 0 0 0,17-23-262 0 0,0 1 0 0 0,0 0 1 0 0,0 0-1 0 0,1-1 0 0 0,-1 1 1 0 0,0 0-1 0 0,1 0 0 0 0,-1 0 1 0 0,1 0-1 0 0,-1 0 0 0 0,1 0 0 0 0,0 0 1 0 0,0 0-1 0 0,0 0 0 0 0,0 0 1 0 0,0 0-1 0 0,1 0 0 0 0,-1 0 1 0 0,1 0-1 0 0,0 2 0 0 0,-1-4-52 0 0,0 0-1 0 0,0 1 0 0 0,1-1 1 0 0,-1 0-1 0 0,0 0 1 0 0,0 0-1 0 0,1 0 0 0 0,-1 0 1 0 0,0 1-1 0 0,0-1 1 0 0,0 0-1 0 0,1 0 0 0 0,-1 0 1 0 0,0 0-1 0 0,1 0 1 0 0,-1 0-1 0 0,0 0 0 0 0,0 0 1 0 0,1 0-1 0 0,-1 0 0 0 0,0 0 1 0 0,0 0-1 0 0,1 0 1 0 0,-1 0-1 0 0,0 0 0 0 0,1 0 1 0 0,0 0-662 0 0,8 0-6762 0 0</inkml:trace>
  <inkml:trace contextRef="#ctx0" brushRef="#br0" timeOffset="1">490 23 18799 0 0,'0'0'912'0'0,"-6"-3"-400"0"0,-2 3 24 0 0,5-4-432 0 0,-1-2-104 0 0,8 1 0 0 0,3 1 0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7.97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113 201 10592 0 0,'-5'3'167'0'0,"-15"3"11049"0"0,25-7-10948 0 0,0 0-1 0 0,1 0 1 0 0,-1-1 0 0 0,0 0-1 0 0,0 0 1 0 0,0 0-1 0 0,0-1 1 0 0,4-2-1 0 0,1-1-132 0 0,4-1-72 0 0,-1 1-38 0 0,0-1 0 0 0,-1 0 1 0 0,0-1-1 0 0,15-12 0 0 0,-14 8-14 0 0,-6 6 4 0 0,0 1-1 0 0,-1-2 1 0 0,0 1-1 0 0,8-11 1 0 0,-13 15-8 0 0,1 1 0 0 0,-1-1 0 0 0,0 0 0 0 0,0 0 0 0 0,-1 0 0 0 0,1 0 0 0 0,0 0 0 0 0,-1 0 0 0 0,1 0 0 0 0,-1 0 0 0 0,0 0 0 0 0,1 0 0 0 0,-1 0 0 0 0,0 0 0 0 0,0 0 0 0 0,0-1 0 0 0,-1 1 0 0 0,1 0 0 0 0,0 0 0 0 0,-1 0 0 0 0,0 0 0 0 0,1 0 0 0 0,-1 0 0 0 0,-1-2 0 0 0,1 2 1 0 0,-1 0-1 0 0,1 1 1 0 0,0-1 0 0 0,-1 0 0 0 0,1 1-1 0 0,-1-1 1 0 0,1 1 0 0 0,-1-1-1 0 0,0 1 1 0 0,0 0 0 0 0,1 0 0 0 0,-1 0-1 0 0,0 0 1 0 0,0 0 0 0 0,0 0 0 0 0,0 1-1 0 0,0-1 1 0 0,-1 1 0 0 0,1-1 0 0 0,0 1-1 0 0,0 0 1 0 0,0-1 0 0 0,0 1-1 0 0,0 0 1 0 0,-4 1 0 0 0,-2 0 23 0 0,0 0-1 0 0,0 1 1 0 0,0 0 0 0 0,0 0 0 0 0,-11 5-1 0 0,5 0 105 0 0,-1 0 0 0 0,1 2 0 0 0,0-1 0 0 0,1 1 0 0 0,-19 17-1 0 0,22-17-32 0 0,1 0 0 0 0,0 0-1 0 0,1 1 1 0 0,0 0 0 0 0,0 1-1 0 0,1 0 1 0 0,-8 16 0 0 0,14-25-98 0 0,-1 1 1 0 0,1 0-1 0 0,0 0 0 0 0,0 0 1 0 0,0 0-1 0 0,0 0 0 0 0,1 0 1 0 0,-1 1-1 0 0,1-1 0 0 0,0 0 1 0 0,0 0-1 0 0,0 0 0 0 0,0 0 1 0 0,1 1-1 0 0,-1-1 0 0 0,1 0 1 0 0,0 0-1 0 0,0 0 0 0 0,0 0 1 0 0,0 0-1 0 0,0 0 0 0 0,0 0 1 0 0,1-1-1 0 0,0 1 0 0 0,-1 0 1 0 0,1-1-1 0 0,0 1 0 0 0,1-1 1 0 0,-1 0-1 0 0,0 0 0 0 0,0 0 1 0 0,1 0-1 0 0,0 0 0 0 0,-1 0 1 0 0,1 0-1 0 0,0-1 0 0 0,0 0 1 0 0,4 2-1 0 0,2 0 0 0 0,0 0 0 0 0,1-1 0 0 0,-1 0 0 0 0,1-1 0 0 0,-1 0 0 0 0,1 0 0 0 0,13-2 0 0 0,8-1 12 0 0,31-7 0 0 0,-42 5-28 0 0,-1-1 0 0 0,0-1 0 0 0,-1 0 0 0 0,0-1 0 0 0,0-2 0 0 0,0 1 0 0 0,-1-2 0 0 0,0 0 0 0 0,26-22 0 0 0,13-12-286 0 0,-57 46 297 0 0,-1 0 0 0 0,1 1 1 0 0,0-1-1 0 0,-1 1 0 0 0,1-1 1 0 0,0 1-1 0 0,0 2 1 0 0,-5 10 39 0 0,0-3 79 0 0,-9 24 0 0 0,13-30-91 0 0,1-1-1 0 0,0 0 1 0 0,0 0-1 0 0,0 0 1 0 0,0 1-1 0 0,1-1 1 0 0,0 10-1 0 0,0-14-25 0 0,0 1 0 0 0,1-1 0 0 0,-1 0 1 0 0,0 0-1 0 0,0 0 0 0 0,1 0 0 0 0,-1 0 0 0 0,0 0 0 0 0,1 1 0 0 0,-1-1 0 0 0,1 0 0 0 0,-1 0 1 0 0,1 0-1 0 0,0 0 0 0 0,-1 0 0 0 0,1-1 0 0 0,0 1 0 0 0,0 0 0 0 0,0 0 0 0 0,0 0 0 0 0,0-1 0 0 0,0 1 1 0 0,-1 0-1 0 0,2-1 0 0 0,-1 1 0 0 0,0-1 0 0 0,0 1 0 0 0,0-1 0 0 0,0 0 0 0 0,0 1 0 0 0,0-1 1 0 0,0 0-1 0 0,1 0 0 0 0,-1 0 0 0 0,0 0 0 0 0,0 0 0 0 0,0 0 0 0 0,0 0 0 0 0,1 0 0 0 0,-1 0 0 0 0,0 0 1 0 0,2-1-1 0 0,5-2 12 0 0,0 0 1 0 0,0 0-1 0 0,-1-1 0 0 0,14-7 1 0 0,-18 9-11 0 0,20-13-24 0 0,0-2 0 0 0,25-23 0 0 0,-31 25-1 0 0,-1 1 0 0 0,2 1 0 0 0,0 0-1 0 0,36-19 1 0 0,-53 32 21 0 0,-1 0 0 0 0,0-1 0 0 0,1 1-1 0 0,-1 0 1 0 0,1 0 0 0 0,-1 0 0 0 0,1-1 0 0 0,-1 1-1 0 0,1 0 1 0 0,-1 0 0 0 0,1 0 0 0 0,-1 0 0 0 0,1 0-1 0 0,-1 0 1 0 0,1 0 0 0 0,-1 0 0 0 0,1 0 0 0 0,-1 0-1 0 0,1 0 1 0 0,-1 0 0 0 0,1 1 0 0 0,-1-1 0 0 0,0 0 0 0 0,1 0-1 0 0,-1 0 1 0 0,1 1 0 0 0,-1-1 0 0 0,1 0 0 0 0,-1 0-1 0 0,0 1 1 0 0,1-1 0 0 0,-1 0 0 0 0,0 1 0 0 0,1-1-1 0 0,-1 1 1 0 0,0-1 0 0 0,1 0 0 0 0,-1 1 0 0 0,0-1-1 0 0,0 1 1 0 0,0-1 0 0 0,1 1 0 0 0,-1-1 0 0 0,0 1-1 0 0,0-1 1 0 0,0 0 0 0 0,0 1 0 0 0,0-1 0 0 0,0 1 0 0 0,0 0-1 0 0,1 1-1 0 0,1 6 3 0 0,-1 0 0 0 0,0-1 0 0 0,0 2 0 0 0,0-1 0 0 0,-1 0 0 0 0,-1 8 0 0 0,3 30 0 0 0,0-30-469 0 0,-2-7-1280 0 0,2 0 1 0 0,-1 0 0 0 0,4 10 0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8.43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290 1 14336 0 0,'-11'13'713'0'0,"-20"16"1"0"0,-2 4-565 0 0,-4 12 1022 0 0,2 2 1 0 0,2 1-1 0 0,-32 60 1 0 0,59-96-1102 0 0,0-3-138 0 0,1-1 0 0 0,1 1-1 0 0,-1 1 1 0 0,1-1 0 0 0,1 0-1 0 0,0 1 1 0 0,0 0-1 0 0,1 0 1 0 0,-2 17 0 0 0,4-15-1070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9.07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154 0 12528 0 0,'0'0'1133'0'0,"-10"12"-754"0"0,-26 24 4928 0 0,30-29-4952 0 0,1 1 0 0 0,-1 0 0 0 0,1 0 0 0 0,1 0 0 0 0,-1 1-1 0 0,-2 8 1 0 0,0-1 358 0 0,-16 27 0 0 0,15-30-409 0 0,1 0-1 0 0,1 1 1 0 0,-7 18-1 0 0,12-28-270 0 0,0-2 18 0 0,0 1 0 0 0,0 0 1 0 0,1-1-1 0 0,-1 1 0 0 0,1 0 0 0 0,0 3 0 0 0,0-6-45 0 0,0 1 0 0 0,0-1-1 0 0,0 1 1 0 0,0-1 0 0 0,0 1-1 0 0,1-1 1 0 0,-1 1 0 0 0,0-1-1 0 0,0 1 1 0 0,0-1 0 0 0,1 0-1 0 0,-1 1 1 0 0,0-1-1 0 0,1 1 1 0 0,-1-1 0 0 0,0 0-1 0 0,1 1 1 0 0,-1-1 0 0 0,0 0-1 0 0,1 1 1 0 0,-1-1 0 0 0,1 0-1 0 0,-1 0 1 0 0,1 1 0 0 0,-1-1-1 0 0,1 0 1 0 0,-1 0 0 0 0,1 0-1 0 0,-1 0 1 0 0,0 0 0 0 0,1 0-1 0 0,-1 0 1 0 0,1 0 0 0 0,-1 0-1 0 0,1 0 1 0 0,-1 0 0 0 0,1 0-1 0 0,-1 0 1 0 0,1 0 0 0 0,-1 0-1 0 0,1 0 1 0 0,-1 0 0 0 0,1-1-1 0 0,17-4-5 0 0,0-1 0 0 0,-1 0 0 0 0,0-2 0 0 0,27-15 0 0 0,-34 18 0 0 0,36-21 0 0 0,-1-1 0 0 0,78-64 0 0 0,-108 76 0 0 0,-15 15 0 0 0,0 0 0 0 0,0 0 0 0 0,0-1 0 0 0,0 1 0 0 0,0 0 0 0 0,0 0 0 0 0,0 0 0 0 0,0 0 0 0 0,0 0 0 0 0,0 0 0 0 0,0 0 0 0 0,1-1 0 0 0,-1 1 0 0 0,0 0 0 0 0,0 0 0 0 0,0 0 0 0 0,0 0 0 0 0,0 0 0 0 0,0 0 0 0 0,0 0 0 0 0,1 0 0 0 0,-1 0 0 0 0,0 0 0 0 0,0 0 0 0 0,0 0 0 0 0,0-1 0 0 0,0 1 0 0 0,1 0 0 0 0,-1 0 0 0 0,0 0 0 0 0,0 0 0 0 0,0 0 0 0 0,0 0 0 0 0,0 0 0 0 0,0 0 0 0 0,1 1 0 0 0,-1-1 0 0 0,0 0 0 0 0,0 0 0 0 0,0 0 0 0 0,0 0 0 0 0,0 0 0 0 0,0 0 0 0 0,1 0 0 0 0,-1 0 0 0 0,0 0 0 0 0,0 0 0 0 0,0 0 0 0 0,0 0 0 0 0,0 0 0 0 0,0 1 0 0 0,0-1 0 0 0,1 0 0 0 0,-1 0 0 0 0,0 0 0 0 0,0 0 0 0 0,0 0 0 0 0,0 0 0 0 0,0 1 0 0 0,0-1 0 0 0,0 0 0 0 0,0 0 0 0 0,0 0 0 0 0,0 5 0 0 0,0 5 6 0 0,-1-1 0 0 0,0 1 1 0 0,-1-1-1 0 0,0 0 0 0 0,-1 1 0 0 0,-5 12 0 0 0,2 0 462 0 0,3-13-258 0 0,0-1 1 0 0,0 1-1 0 0,-6 11 0 0 0,9-19-43 0 0,14-1-102 0 0,-11 0-62 0 0,0-1 0 0 0,0 1 0 0 0,-1-1-1 0 0,1 1 1 0 0,0-1 0 0 0,-1 0 0 0 0,1 0 0 0 0,-1 0 0 0 0,1 0-1 0 0,-1 0 1 0 0,1-1 0 0 0,1-1 0 0 0,27-24 59 0 0,-2 1-46 0 0,7-3-128 0 0,-24 19-49 0 0,28-19-1 0 0,-25 19 70 0 0,19-10 74 0 0,-32 19 14 0 0,0 0 0 0 0,0 0-1 0 0,0 0 1 0 0,0 1-1 0 0,0-1 1 0 0,1 1-1 0 0,-1-1 1 0 0,0 1-1 0 0,0 0 1 0 0,1 0 0 0 0,-1 0-1 0 0,0 0 1 0 0,5 1-1 0 0,-7-1 5 0 0,1 0-1 0 0,0 0 1 0 0,0 1-1 0 0,-1-1 1 0 0,1 0 0 0 0,0 1-1 0 0,0-1 1 0 0,-1 1-1 0 0,1-1 1 0 0,-1 1-1 0 0,1-1 1 0 0,0 1 0 0 0,-1-1-1 0 0,1 1 1 0 0,-1 0-1 0 0,1-1 1 0 0,-1 1-1 0 0,1 0 1 0 0,-1-1-1 0 0,0 1 1 0 0,1 0 0 0 0,-1 0-1 0 0,0-1 1 0 0,0 1-1 0 0,1 0 1 0 0,-1 0-1 0 0,0 0 1 0 0,0-1 0 0 0,0 3-1 0 0,0 1 2 0 0,-1 1-1 0 0,1-1 0 0 0,-1 0 1 0 0,-2 7-1 0 0,1 1-1 0 0,-7 19 1 0 0,-1 6 0 0 0,10-35 0 0 0,-1 0 0 0 0,1-1 0 0 0,0 1 0 0 0,0 0 0 0 0,0 0 0 0 0,0 0 0 0 0,0 0 0 0 0,1 0 0 0 0,-1 0 0 0 0,0 0 0 0 0,1 0 0 0 0,0 0 0 0 0,-1-1 0 0 0,3 4 0 0 0,-2-3-97 0 0,0-1-1 0 0,1 0 1 0 0,-1 0-1 0 0,0 0 1 0 0,1 0-1 0 0,-1 0 1 0 0,1 0-1 0 0,0 0 1 0 0,-1 0-1 0 0,1-1 1 0 0,-1 1-1 0 0,1 0 1 0 0,0-1 0 0 0,0 0-1 0 0,-1 1 1 0 0,1-1-1 0 0,0 0 1 0 0,0 0-1 0 0,-1 0 1 0 0,1 0-1 0 0,0 0 1 0 0,0 0-1 0 0,-1-1 1 0 0,1 1-1 0 0,0-1 1 0 0,2 0-1 0 0,10-2-1350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09.44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120 1 14224 0 0,'0'0'1425'0'0,"0"15"-1132"0"0,-8 0 1369 0 0,0 0-1 0 0,-2 0 1 0 0,-14 18-1 0 0,-3 6-283 0 0,12-19-916 0 0,-6 11 664 0 0,20-29-1077 0 0,0 0-1 0 0,0 0 0 0 0,0 1 1 0 0,0-1-1 0 0,1 1 1 0 0,-1-1-1 0 0,1 1 0 0 0,-1-1 1 0 0,1 1-1 0 0,0-1 0 0 0,0 1 1 0 0,1 4-1 0 0,-1-7-48 0 0,0 1 0 0 0,0 0 0 0 0,0-1 0 0 0,0 1 0 0 0,1 0 0 0 0,-1-1 0 0 0,0 1 0 0 0,0-1 0 0 0,1 1 0 0 0,-1 0 0 0 0,0-1 0 0 0,1 1 0 0 0,-1-1 0 0 0,0 1 0 0 0,1-1 0 0 0,-1 1 0 0 0,1-1 0 0 0,-1 1 0 0 0,1-1 0 0 0,-1 0 0 0 0,1 1 0 0 0,-1-1 0 0 0,1 0 0 0 0,0 1 0 0 0,-1-1 0 0 0,1 0 0 0 0,-1 0 0 0 0,1 1 0 0 0,0-1 0 0 0,-1 0 0 0 0,1 0 0 0 0,0 0 0 0 0,-1 0 0 0 0,1 0 0 0 0,0 0 0 0 0,-1 0 0 0 0,2 0 0 0 0,0 0 0 0 0,2 0 0 0 0,-1 0 0 0 0,1 0 0 0 0,0-1 0 0 0,-1 1 0 0 0,1-1 1 0 0,-1 0-1 0 0,1 0 0 0 0,-1 0 0 0 0,1 0 0 0 0,-1 0 0 0 0,0-1 0 0 0,0 0 0 0 0,1 0 0 0 0,3-3 0 0 0,12-6-38 0 0,-5 2-237 0 0,0 0 0 0 0,-1-2-1 0 0,0 1 1 0 0,-1-2 0 0 0,18-19 0 0 0,-4 3 93 0 0,-20 22 163 0 0,1-1-21 0 0,0 0 1 0 0,9-13-1 0 0,-11 16 46 0 0,-3 8 7 0 0,-2 5 22 0 0,0-5 11 0 0,-1 1 1 0 0,0 0 0 0 0,0 0 0 0 0,-1 0 0 0 0,1-1 0 0 0,-5 9-1 0 0,4-7 1 0 0,-1 0-1 0 0,1 0 1 0 0,0 0-1 0 0,-1 7 1 0 0,-1 10-253 0 0,2-17 290 0 0,1 0-1 0 0,0-1 0 0 0,0 1 1 0 0,1 0-1 0 0,-1 0 0 0 0,2 8 1 0 0,-1-13-261 0 0,1 1-1 0 0,-1 0 1 0 0,1-1 0 0 0,-1 1 0 0 0,1-1 0 0 0,0 1 0 0 0,-1-1-1 0 0,1 1 1 0 0,0-1 0 0 0,0 0 0 0 0,0 1 0 0 0,0-1 0 0 0,0 0-1 0 0,1 0 1 0 0,-1 0 0 0 0,0 0 0 0 0,0 0 0 0 0,1 0 0 0 0,-1 0-1 0 0,1 0 1 0 0,-1 0 0 0 0,1-1 0 0 0,-1 1 0 0 0,1 0 0 0 0,-1-1-1 0 0,1 0 1 0 0,2 1 0 0 0,11 0-1550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0.04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 1659 12320 0 0,'0'6'602'0'0,"0"2"-310"0"0,-1-7-257 0 0,1 1-1 0 0,0 0 1 0 0,0 0-1 0 0,0 0 0 0 0,0 0 1 0 0,0-1-1 0 0,0 1 1 0 0,0 0-1 0 0,1 0 0 0 0,-1 0 1 0 0,1-1-1 0 0,-1 1 0 0 0,1 0 1 0 0,1 1-1 0 0,-2-2-3 0 0,0-1 0 0 0,0 0 0 0 0,1 1-1 0 0,-1-1 1 0 0,0 0 0 0 0,0 1 0 0 0,1-1 0 0 0,-1 0-1 0 0,0 0 1 0 0,1 1 0 0 0,-1-1 0 0 0,0 0 0 0 0,1 0-1 0 0,-1 0 1 0 0,0 1 0 0 0,1-1 0 0 0,-1 0 0 0 0,0 0 0 0 0,1 0-1 0 0,-1 0 1 0 0,1 0 0 0 0,-1 0 0 0 0,0 0 0 0 0,1 0-1 0 0,-1 0 1 0 0,1 0 0 0 0,-1 0 0 0 0,0 0 0 0 0,1 0-1 0 0,-1 0 1 0 0,1 0 0 0 0,-1 0 0 0 0,0 0 0 0 0,1-1-1 0 0,-1 1 1 0 0,0 0 0 0 0,1 0 0 0 0,-1 0 0 0 0,0-1-1 0 0,1 1 1 0 0,-1 0 0 0 0,0 0 0 0 0,1-1 0 0 0,13-12 668 0 0,-3 0-188 0 0,0-2 0 0 0,-1 1 0 0 0,-1-2 0 0 0,13-25 0 0 0,-3 4 156 0 0,110-206 3529 0 0,26-39-3292 0 0,-66 111-728 0 0,71-119-84 0 0,-95 196 117 0 0,96-107 0 0 0,-128 166-69 0 0,47-39 1 0 0,-42 41-98 0 0,50-37 137 0 0,-73 59-150 0 0,1 2 0 0 0,0 0 0 0 0,0 0 0 0 0,20-6 0 0 0,-29 13-24 0 0,0 0-1 0 0,0 1 0 0 0,0 0 1 0 0,1 0-1 0 0,11 0 0 0 0,-17 1-3 0 0,1 0 1 0 0,-1 0-1 0 0,0 1 0 0 0,1-1 0 0 0,-1 1 0 0 0,0-1 1 0 0,0 1-1 0 0,0 0 0 0 0,4 2 0 0 0,-5-3-1 0 0,0 1-1 0 0,-1 0 1 0 0,1-1-1 0 0,0 1 0 0 0,0 0 1 0 0,-1-1-1 0 0,1 1 1 0 0,0 0-1 0 0,-1 0 1 0 0,1 0-1 0 0,-1 0 0 0 0,1 0 1 0 0,-1 0-1 0 0,1-1 1 0 0,-1 1-1 0 0,0 0 1 0 0,0 0-1 0 0,1 0 0 0 0,-1 0 1 0 0,0 0-1 0 0,0 0 1 0 0,0 2-1 0 0,1 23 11 0 0,0-21-6 0 0,-1 0 0 0 0,1 0 1 0 0,-1 0-1 0 0,0 0 0 0 0,-1 0 1 0 0,1 0-1 0 0,-1 0 0 0 0,0 0 1 0 0,-1 0-1 0 0,1-1 1 0 0,-3 6-1 0 0,-5 10 7 0 0,-3 6 165 0 0,-1 0-1 0 0,-27 39 0 0 0,-29 39 600 0 0,68-102-765 0 0,-45 64 600 0 0,42-59-557 0 0,1 0-1 0 0,0 0 1 0 0,0 0-1 0 0,0 0 1 0 0,1 1-1 0 0,0-1 1 0 0,0 1 0 0 0,0 8-1 0 0,0-3-25 0 0,2-9-17 0 0,-1 1 0 0 0,1 0 0 0 0,0 0 0 0 0,0 0 1 0 0,0 0-1 0 0,1 0 0 0 0,0 0 0 0 0,1 6 0 0 0,12 26-184 0 0,18 36 1 0 0,-27-62-165 0 0,0 1 0 0 0,-1-1 0 0 0,0 1 1 0 0,0 1-1 0 0,-2-1 0 0 0,1 0 0 0 0,-2 1 0 0 0,0-1 1 0 0,0 21-1 0 0,-2-26 128 0 0,-1 12-196 0 0,-4 21-1 0 0,4-33 393 0 0,1 0 0 0 0,-2-1 0 0 0,1 1 0 0 0,-1-1 0 0 0,0 1 0 0 0,-7 9 0 0 0,6-10 113 0 0,0 0-1 0 0,-1-1 1 0 0,0 1-1 0 0,0-1 0 0 0,0 0 1 0 0,-1-1-1 0 0,1 1 1 0 0,-1-1-1 0 0,0-1 1 0 0,-1 1-1 0 0,1-1 1 0 0,0 0-1 0 0,-1 0 0 0 0,0 0 1 0 0,0-1-1 0 0,0 0 1 0 0,0-1-1 0 0,-12 2 1 0 0,5-1 44 0 0,-1 0 1 0 0,0-1-1 0 0,1-1 1 0 0,-1-1-1 0 0,0 0 1 0 0,0 0-1 0 0,1-1 1 0 0,-1-1 0 0 0,1-1-1 0 0,0 0 1 0 0,-26-11-1 0 0,37 13-341 0 0,-1 0 0 0 0,1 0-1 0 0,0 0 1 0 0,-1 0 0 0 0,1 0-1 0 0,0-1 1 0 0,0 0 0 0 0,0 1-1 0 0,1-1 1 0 0,-1 0 0 0 0,1 0-1 0 0,0-1 1 0 0,-1 1 0 0 0,-1-4-1 0 0,3-6-8473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0.43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80 10 12840 0 0,'0'0'289'0'0,"13"-6"708"0"0,-8 3-730 0 0,-4 2 561 0 0,-2 9 1414 0 0,-2 2-1314 0 0,0 1 0 0 0,0-1-1 0 0,-1 1 1 0 0,-10 17-1 0 0,-26 36 847 0 0,24-40-1404 0 0,1 7-308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0.78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61 1 17015 0 0,'0'0'376'0'0,"-11"0"72"0"0,-3 4 24 0 0,3-2 8 0 0,8 1-384 0 0,-4 1-96 0 0,-3-2 0 0 0,6 5 224 0 0,14 0 32 0 0,-3-1 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1.17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325 224 16352 0 0,'0'0'1643'0'0,"7"-4"-1487"0"0,5-5 10 0 0,-2 0-1 0 0,1 0 0 0 0,-1-1 1 0 0,-1-1-1 0 0,1 0 0 0 0,-2 0 1 0 0,10-15-1 0 0,-16 22-119 0 0,0 0 1 0 0,0 0-1 0 0,0-1 0 0 0,0 1 0 0 0,-1 0 1 0 0,0-1-1 0 0,0 1 0 0 0,0-1 1 0 0,0 1-1 0 0,-1-1 0 0 0,0 0 0 0 0,0 1 1 0 0,0-1-1 0 0,0 1 0 0 0,-2-9 0 0 0,1 10 60 0 0,0 1-1 0 0,1-1 1 0 0,-1 1-1 0 0,0 0 0 0 0,0 0 1 0 0,-1-1-1 0 0,1 1 0 0 0,0 0 1 0 0,-1 0-1 0 0,1 0 0 0 0,-1 1 1 0 0,0-1-1 0 0,1 0 1 0 0,-1 0-1 0 0,0 1 0 0 0,0-1 1 0 0,0 1-1 0 0,0 0 0 0 0,0 0 1 0 0,-1 0-1 0 0,1 0 0 0 0,0 0 1 0 0,-1 0-1 0 0,1 0 0 0 0,0 1 1 0 0,-1-1-1 0 0,1 1 1 0 0,-1 0-1 0 0,1-1 0 0 0,-4 1 1 0 0,-10 2 259 0 0,1 0 0 0 0,0 1 0 0 0,-1 1 0 0 0,1 0 0 0 0,-19 8 0 0 0,1-1 11 0 0,19-6-290 0 0,0 0-1 0 0,0 1 0 0 0,1 1 1 0 0,0 0-1 0 0,0 0 0 0 0,0 1 1 0 0,-18 16-1 0 0,31-24-85 0 0,-17 15 50 0 0,0 0-1 0 0,-15 19 1 0 0,27-28-35 0 0,1-1 0 0 0,0 1 0 0 0,0 0-1 0 0,1 0 1 0 0,0 0 0 0 0,0 0 0 0 0,0 1 0 0 0,1-1 0 0 0,0 1 0 0 0,0-1 0 0 0,-1 10 0 0 0,3-13-16 0 0,0 0 0 0 0,0 0-1 0 0,0-1 1 0 0,0 1 0 0 0,1 0 0 0 0,-1-1 0 0 0,1 1 0 0 0,0 0-1 0 0,0-1 1 0 0,0 1 0 0 0,0-1 0 0 0,0 1 0 0 0,0-1 0 0 0,1 0-1 0 0,-1 1 1 0 0,1-1 0 0 0,0 0 0 0 0,0 0 0 0 0,0 0-1 0 0,0 0 1 0 0,0-1 0 0 0,0 1 0 0 0,0 0 0 0 0,0-1 0 0 0,1 1-1 0 0,3 1 1 0 0,6 2-3 0 0,0 0 1 0 0,0 0-1 0 0,0-1 0 0 0,14 3 0 0 0,-10-4-202 0 0,0 0 0 0 0,0-1 1 0 0,-1-1-1 0 0,28-1 0 0 0,-4-3-941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1.50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505 155 19895 0 0,'0'0'971'0'0,"-1"1"-427"0"0,-3 5-411 0 0,1 0 0 0 0,0 0 0 0 0,0 1 0 0 0,0-1 0 0 0,1 1 0 0 0,0-1 0 0 0,-2 13 0 0 0,3-16-68 0 0,1 0 0 0 0,-1 0 0 0 0,1 0 0 0 0,0 0 0 0 0,0 0 0 0 0,0 0 0 0 0,0 0 0 0 0,0 1 0 0 0,1-1 0 0 0,0 0 0 0 0,-1 0 0 0 0,1 0 0 0 0,0-1 0 0 0,0 1 0 0 0,1 0 0 0 0,-1 0 0 0 0,1 0 0 0 0,-1-1 0 0 0,1 1 0 0 0,2 3 0 0 0,-1-5-55 0 0,-1 1 1 0 0,1-1-1 0 0,-1 0 0 0 0,1 0 0 0 0,-1 0 0 0 0,1 0 0 0 0,-1 0 0 0 0,1 0 1 0 0,0-1-1 0 0,0 1 0 0 0,-1-1 0 0 0,1 0 0 0 0,0 0 0 0 0,0 0 1 0 0,4-1-1 0 0,-1 1-32 0 0,0-1 0 0 0,0 0 0 0 0,1 0 0 0 0,-1-1 0 0 0,11-4 0 0 0,4-4 105 0 0,-1-1 0 0 0,-1 0-1 0 0,0-2 1 0 0,24-20 0 0 0,-36 27-72 0 0,0 0 1 0 0,0-1-1 0 0,0 0 1 0 0,-1-1-1 0 0,0 1 1 0 0,-1-1-1 0 0,0 0 1 0 0,0-1-1 0 0,0 1 1 0 0,-1-1-1 0 0,-1 0 1 0 0,1 0-1 0 0,1-10 1 0 0,-4 15 0 0 0,-1 0 1 0 0,0 0 0 0 0,0 0 0 0 0,0 0 0 0 0,0 0-1 0 0,-1 0 1 0 0,1 0 0 0 0,-1 0 0 0 0,0 0 0 0 0,0 1-1 0 0,-4-8 1 0 0,5 9-2 0 0,-1 0-1 0 0,0 0 1 0 0,0 1 0 0 0,0-1-1 0 0,0 0 1 0 0,-1 1-1 0 0,1-1 1 0 0,0 0 0 0 0,-1 1-1 0 0,1 0 1 0 0,-1-1-1 0 0,0 1 1 0 0,1 0 0 0 0,-1 0-1 0 0,0 0 1 0 0,0 0-1 0 0,0 0 1 0 0,0 0 0 0 0,1 0-1 0 0,-1 1 1 0 0,0-1-1 0 0,0 1 1 0 0,-1-1 0 0 0,-2 1-1 0 0,-4 0 38 0 0,0 1 0 0 0,0 1-1 0 0,0-1 1 0 0,0 1-1 0 0,1 1 1 0 0,-1 0 0 0 0,1 0-1 0 0,-1 1 1 0 0,1-1 0 0 0,-11 8-1 0 0,-8 7 326 0 0,-38 33 0 0 0,44-33-231 0 0,-135 113 605 0 0,109-88-442 0 0,-48 59-1 0 0,66-65-216 0 0,2 2 0 0 0,1 0 0 0 0,3 2 0 0 0,1 1 0 0 0,-27 73 0 0 0,39-88-91 0 0,2 0 0 0 0,0 0-1 0 0,2 1 1 0 0,1 0 0 0 0,2 0 0 0 0,-1 52-1 0 0,4-75-28 0 0,1 1-1 0 0,-1 0 0 0 0,1 0 0 0 0,0-1 1 0 0,1 1-1 0 0,0-1 0 0 0,-1 1 0 0 0,2-1 1 0 0,-1 0-1 0 0,1 1 0 0 0,-1-1 0 0 0,1-1 1 0 0,6 8-1 0 0,-6-9-10 0 0,0 0 1 0 0,0 0-1 0 0,1 0 1 0 0,-1-1-1 0 0,0 0 1 0 0,1 1-1 0 0,0-1 1 0 0,-1-1-1 0 0,1 1 1 0 0,0-1-1 0 0,0 1 0 0 0,0-1 1 0 0,0 0-1 0 0,0 0 1 0 0,0-1-1 0 0,1 1 1 0 0,-1-1-1 0 0,8 0 1 0 0,2-2-108 0 0,1 0-1 0 0,-1 0 1 0 0,0-1 0 0 0,0-1 0 0 0,0 0 0 0 0,0-1 0 0 0,-1-1-1 0 0,25-14 1 0 0,1-5-128 0 0,51-42 0 0 0,-84 63 281 0 0,18-20 239 0 0,-23 23 478 0 0,0 2-302 0 0,0 4-262 0 0,0 0 1 0 0,0-1 0 0 0,-1 1 0 0 0,0 0 0 0 0,0 0 0 0 0,0 0-1 0 0,0-1 1 0 0,-1 1 0 0 0,0 0 0 0 0,-2 7 0 0 0,-2 16 97 0 0,5-24-192 0 0,0 0-1 0 0,0 1 0 0 0,0-1 0 0 0,0 1 0 0 0,1-1 0 0 0,0 0 0 0 0,0 1 0 0 0,0-1 0 0 0,0 0 1 0 0,1 0-1 0 0,-1 0 0 0 0,3 5 0 0 0,-2-7-225 0 0,0 1 1 0 0,-1-1-1 0 0,1 0 1 0 0,0 0-1 0 0,0 1 1 0 0,0-1-1 0 0,1 0 1 0 0,2 1-1 0 0,-3-1-710 0 0,1 0-1 0 0,0-1 1 0 0,-1 0-1 0 0,1 0 1 0 0,0 0-1 0 0,0 0 1 0 0,0 0-1 0 0,5 1 1 0 0,10-2-7631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2.23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173 1031 10880 0 0,'3'6'9983'0'0,"18"-6"-8135"0"0,-17-1-1698 0 0,1 0 0 0 0,-1 0 0 0 0,0 0 0 0 0,0-1 0 0 0,0 0 0 0 0,-1 0 0 0 0,1 0 0 0 0,4-3 0 0 0,27-22 335 0 0,-26 19-452 0 0,0 0-1 0 0,-1 0 1 0 0,0 0 0 0 0,-1-1 0 0 0,0 0-1 0 0,8-13 1 0 0,-11 14-23 0 0,0-1 0 0 0,0 0 0 0 0,-1 0 0 0 0,0 0-1 0 0,-1 0 1 0 0,0-1 0 0 0,0 1 0 0 0,-1-1 0 0 0,0 1 0 0 0,-1-1 0 0 0,0 0-1 0 0,-2-10 1 0 0,2 13-4 0 0,-1 1 0 0 0,0 0 0 0 0,0 0 0 0 0,-1 0 0 0 0,0 0-1 0 0,0 0 1 0 0,0 1 0 0 0,-6-11 0 0 0,6 14 9 0 0,1-1 0 0 0,-1 1 0 0 0,0 0 0 0 0,0 0 0 0 0,0-1 0 0 0,0 1 0 0 0,0 0 0 0 0,-1 1 0 0 0,1-1 0 0 0,-1 0 0 0 0,1 1 0 0 0,-1-1 0 0 0,0 1 0 0 0,1 0 0 0 0,-1 0 0 0 0,0 0 0 0 0,0 0 0 0 0,0 1 0 0 0,0-1 0 0 0,-4 0 0 0 0,1 2-14 0 0,0-1 0 0 0,1 0 1 0 0,-1 1-1 0 0,0 0 0 0 0,0 1 0 0 0,1-1 0 0 0,-1 1 0 0 0,0 0 0 0 0,1 1 0 0 0,0-1 0 0 0,-9 6 1 0 0,2 0 14 0 0,0 1 1 0 0,1-1 0 0 0,-18 19-1 0 0,7-1 53 0 0,0 0 0 0 0,2 2-1 0 0,-29 52 1 0 0,44-72-63 0 0,1 0 0 0 0,0 0 0 0 0,0 0 0 0 0,1 1 0 0 0,0-1 0 0 0,1 1 0 0 0,0 0-1 0 0,0 0 1 0 0,1 0 0 0 0,0 0 0 0 0,0 0 0 0 0,2 13 0 0 0,-1-19-6 0 0,0-1 0 0 0,0 1 0 0 0,1-1 0 0 0,0 0 0 0 0,-1 1 0 0 0,1-1 0 0 0,0 0 0 0 0,0 0 0 0 0,0 1 0 0 0,0-1 0 0 0,0 0 0 0 0,1 0 0 0 0,-1 0 0 0 0,1 0 0 0 0,-1 0 0 0 0,1-1 0 0 0,0 1 0 0 0,0 0 0 0 0,0-1 0 0 0,0 0 0 0 0,2 2 0 0 0,-1-1 0 0 0,0-1 0 0 0,0 0 0 0 0,0 0 0 0 0,0 0 0 0 0,1-1 0 0 0,-1 1 0 0 0,0-1 0 0 0,0 1 0 0 0,1-1 0 0 0,-1 0 0 0 0,0-1 0 0 0,1 1 0 0 0,-1 0 0 0 0,0-1 0 0 0,5-1 0 0 0,18-8-65 0 0,-1 0 1 0 0,0-2-1 0 0,-1 0 0 0 0,35-26 0 0 0,69-54-376 0 0,-103 71 317 0 0,0-2 1 0 0,37-44-1 0 0,59-106-33 0 0,-15-10-27 0 0,-37 62 133 0 0,-2-3 48 0 0,21-33 21 0 0,-87 155-12 0 0,5-7 81 0 0,0-1 0 0 0,-1 0 0 0 0,8-19 1 0 0,-20 32 238 0 0,-2 3-194 0 0,-1 2 0 0 0,2-1-1 0 0,-1 1 1 0 0,1 0-1 0 0,-8 11 1 0 0,-35 50 412 0 0,47-63-511 0 0,-150 253 898 0 0,22 12-708 0 0,65-132-109 0 0,-18 51-61 0 0,82-181-42 0 0,0 0 0 0 0,0 1-1 0 0,-3 17 1 0 0,6-23-99 0 0,-1-1 0 0 0,1 0 0 0 0,0 0 0 0 0,0 1 0 0 0,0-1 1 0 0,1 0-1 0 0,-1 1 0 0 0,1-1 0 0 0,0 0 0 0 0,0 0 0 0 0,0 0 0 0 0,0 1 0 0 0,0-1 0 0 0,1 0 0 0 0,2 3 0 0 0,7 3-1250 0 0,2-5-64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9.097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265 47 13448 0 0,'0'0'1341'0'0,"-6"-6"3523"0"0,4 7-4655 0 0,0-1 0 0 0,0 1 0 0 0,0 0-1 0 0,1 0 1 0 0,-1 0 0 0 0,1 0 0 0 0,-1 0 0 0 0,1 1 0 0 0,-1-1 0 0 0,1 0 0 0 0,-2 2 0 0 0,-6 6 417 0 0,-36 27 401 0 0,-60 63-1 0 0,93-86-966 0 0,1 1 0 0 0,1 0 0 0 0,1 0 0 0 0,0 2 0 0 0,0-1 0 0 0,-5 17 0 0 0,13-29-67 0 0,0 1 0 0 0,0-1 0 0 0,0 1 0 0 0,1-1 0 0 0,-1 0 0 0 0,1 7 0 0 0,1-9 10 0 0,0-1 1 0 0,0 0-1 0 0,0 1 0 0 0,-1-1 1 0 0,1 0-1 0 0,0 0 0 0 0,0 0 1 0 0,0 0-1 0 0,0 0 0 0 0,0 0 1 0 0,0 0-1 0 0,0 0 0 0 0,0 0 1 0 0,-1 0-1 0 0,3-1 0 0 0,8-4 11 0 0,0 0-1 0 0,0-1 1 0 0,18-12-1 0 0,-10 6 69 0 0,217-148 649 0 0,-204 137-953 0 0,63-33 1 0 0,-25 16-67 0 0,-66 37 267 0 0,0 0 0 0 0,1 1-1 0 0,0-1 1 0 0,0 1 0 0 0,0 0-1 0 0,0 1 1 0 0,0-1 0 0 0,6 0-1 0 0,-4 0 36 0 0,-6 3-9 0 0,-1 0 0 0 0,0-1 0 0 0,1 1 0 0 0,-1 0 0 0 0,0 0 0 0 0,1 0 0 0 0,-1 0 0 0 0,0 0 1 0 0,0-1-1 0 0,0 1 0 0 0,0 0 0 0 0,0 1 0 0 0,0-2-5 0 0,0 5 4 0 0,-1 0 1 0 0,1 0-1 0 0,-1 0 0 0 0,-1 0 0 0 0,1 0 0 0 0,-1 0 1 0 0,-3 8-1 0 0,-20 32 56 0 0,11-22-36 0 0,-9 14 15 0 0,17-27 51 0 0,-1 0 1 0 0,1 1-1 0 0,1-1 0 0 0,0 1 1 0 0,0 0-1 0 0,1 0 1 0 0,-5 22-1 0 0,9-32-90 0 0,-1-1 0 0 0,1 1 0 0 0,0-1 0 0 0,0 1 0 0 0,0-1 0 0 0,0 1 0 0 0,0-1 0 0 0,0 1 0 0 0,0-1 0 0 0,0 1 0 0 0,0-1 0 0 0,0 1 0 0 0,1-1 0 0 0,-1 1 0 0 0,0-1 0 0 0,0 1 0 0 0,0-1 0 0 0,1 1 0 0 0,-1-1 0 0 0,0 1 0 0 0,0-1 0 0 0,1 0 0 0 0,-1 1 0 0 0,0-1 0 0 0,1 1 0 0 0,-1-1 0 0 0,0 0 0 0 0,1 1 0 0 0,0-1 0 0 0,0 1 0 0 0,0-1 0 0 0,0 0 0 0 0,0 0 0 0 0,1 0 0 0 0,-1 0 0 0 0,0 0 0 0 0,0 0 0 0 0,0 0 0 0 0,0 0 0 0 0,0 0 0 0 0,1 0 0 0 0,0-1 0 0 0,5-1 0 0 0,0-1 0 0 0,-1 0 0 0 0,8-4 0 0 0,163-94 0 0 0,-139 80-54 0 0,-13 6-215 0 0,31-12 0 0 0,-20 12 2 0 0,-18 7 114 0 0,-1 1 0 0 0,1 0 0 0 0,1 1 0 0 0,29-5 0 0 0,-39 11 87 0 0,-4 4 63 0 0,-4-3 6 0 0,-1 1-1 0 0,0 0 1 0 0,1-1 0 0 0,-1 1 0 0 0,0-1 0 0 0,0 1-1 0 0,0 0 1 0 0,0-1 0 0 0,0 1 0 0 0,0-1-1 0 0,-1 1 1 0 0,1 0 0 0 0,0-1 0 0 0,-1 1-1 0 0,1-1 1 0 0,-1 1 0 0 0,0-1 0 0 0,1 1-1 0 0,-3 1 1 0 0,-20 34 26 0 0,15-26 42 0 0,-79 136 421 0 0,85-142-389 0 0,-1 0 1 0 0,1 0-1 0 0,0 1 1 0 0,1-1-1 0 0,-1 1 1 0 0,0 8-1 0 0,2-12-102 0 0,-1 0-1 0 0,1-1 0 0 0,0 1 1 0 0,0 0-1 0 0,0-1 0 0 0,0 1 1 0 0,1 0-1 0 0,-1-1 1 0 0,0 1-1 0 0,1 0 0 0 0,-1-1 1 0 0,1 1-1 0 0,-1-1 0 0 0,1 1 1 0 0,0-1-1 0 0,0 1 1 0 0,0-1-1 0 0,0 1 0 0 0,0-1 1 0 0,0 0-1 0 0,0 1 0 0 0,0-1 1 0 0,0 0-1 0 0,1 0 0 0 0,-1 0 1 0 0,3 1-1 0 0,-3-1-50 0 0,1-1 0 0 0,0 0 0 0 0,-1 1 0 0 0,1-1 0 0 0,0 0 0 0 0,-1 0 0 0 0,1 0 1 0 0,0 0-1 0 0,0 0 0 0 0,-1 0 0 0 0,1-1 0 0 0,0 1 0 0 0,-1-1 0 0 0,3 0 0 0 0,28-12-948 0 0,-22 9 729 0 0,18-9-403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2.58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173 245 21679 0 0,'0'0'1059'0'0,"-7"7"58"0"0,-10 7-1013 0 0,11-9 124 0 0,0 0 1 0 0,1 0-1 0 0,-1 0 0 0 0,1 1 0 0 0,0 0 0 0 0,1 0 0 0 0,-5 7 1 0 0,-12 21 688 0 0,14-24-776 0 0,1 0 0 0 0,-10 21 0 0 0,11-20-126 0 0,-13 19 1 0 0,14-24-31 0 0,1-1 1 0 0,-1 1 0 0 0,1 0 0 0 0,0-1-1 0 0,1 1 1 0 0,-1 1 0 0 0,1-1 0 0 0,0 0 0 0 0,1 0-1 0 0,-2 9 1 0 0,3-14-236 0 0</inkml:trace>
  <inkml:trace contextRef="#ctx0" brushRef="#br0" timeOffset="1">296 0 18255 0 0,'0'0'808'0'0,"-14"4"168"0"0,4 1-784 0 0,3-1-192 0 0,-3 3 0 0 0,-2-2 0 0 0,9 1 408 0 0,-1 4 40 0 0,-2 0 0 0 0,6-1 8 0 0,0 3-992 0 0,0-2-200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2.96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60 219 16040 0 0,'0'0'362'0'0,"10"0"879"0"0,-6-3-1170 0 0,0 1 0 0 0,0-1-1 0 0,0 0 1 0 0,0 0 0 0 0,5-6 0 0 0,-6 7 178 0 0,6-7 369 0 0,-4 6-435 0 0,-1-1 0 0 0,1 0 0 0 0,-1-1 0 0 0,-1 1 0 0 0,1-1 0 0 0,0 1 0 0 0,-1-1 0 0 0,3-7 0 0 0,21-40 602 0 0,-26 49-667 0 0,1 0 0 0 0,-1 0-1 0 0,0 0 1 0 0,0 0-1 0 0,0 0 1 0 0,0 0 0 0 0,-1-1-1 0 0,1 1 1 0 0,-1 0 0 0 0,1 0-1 0 0,-1-1 1 0 0,0 1-1 0 0,-1 0 1 0 0,1 0 0 0 0,-1-1-1 0 0,1 1 1 0 0,-1 0 0 0 0,0 0-1 0 0,0 0 1 0 0,0 0-1 0 0,0 0 1 0 0,-1 0 0 0 0,0 0-1 0 0,1 0 1 0 0,-1 0 0 0 0,-3-3-1 0 0,5 6-84 0 0,0 0-1 0 0,-1 0 0 0 0,1 0 1 0 0,-1 0-1 0 0,1 0 1 0 0,0 0-1 0 0,-1 1 0 0 0,1-1 1 0 0,0 0-1 0 0,-1 0 1 0 0,1 0-1 0 0,0 0 0 0 0,-1 0 1 0 0,1 1-1 0 0,0-1 0 0 0,-1 0 1 0 0,1 0-1 0 0,0 0 1 0 0,0 1-1 0 0,-1-1 0 0 0,1 0 1 0 0,0 0-1 0 0,0 1 1 0 0,-1 0-1 0 0,0-1 74 0 0,-11 11 336 0 0,0-1 0 0 0,1 2 0 0 0,0-1-1 0 0,-16 25 1 0 0,-31 57 312 0 0,56-90-753 0 0,-2 7 10 0 0,0 0-1 0 0,0 1 1 0 0,1-1 0 0 0,0 1-1 0 0,-3 19 1 0 0,6-27-11 0 0,0-1-42 0 0,-1 0 0 0 0,1 0 1 0 0,0 1-1 0 0,0-1 0 0 0,0 0 0 0 0,0 0 0 0 0,1 0 0 0 0,-1 0 1 0 0,1 1-1 0 0,-1-1 0 0 0,1 0 0 0 0,0 0 0 0 0,0 0 0 0 0,-1 0 1 0 0,1 0-1 0 0,1-1 0 0 0,-1 1 0 0 0,0 0 0 0 0,0 0 0 0 0,1-1 1 0 0,-1 1-1 0 0,3 2 0 0 0,0-2-105 0 0,-1 1 1 0 0,1-1-1 0 0,-1 0 1 0 0,1 0-1 0 0,0 0 0 0 0,-1 0 1 0 0,1-1-1 0 0,0 1 1 0 0,0-1-1 0 0,7 1 1 0 0,0-2-1168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3.33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262 1 6912 0 0,'0'0'314'0'0,"-8"0"104"0"0,1 2 203 0 0,0 0 1 0 0,0 0 0 0 0,0 0 0 0 0,1 1-1 0 0,0 0 1 0 0,-1 0 0 0 0,1 0-1 0 0,0 1 1 0 0,0 0 0 0 0,1 0-1 0 0,-9 9 1 0 0,0 0 1985 0 0,-13 18-1 0 0,4-1-2509 0 0,-3 4 714 0 0,-39 71 1 0 0,63-100-1104 0 0,0 1 1 0 0,0 0 0 0 0,0-1 0 0 0,-1 13 0 0 0,0 1-7042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3.72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4 499 12896 0 0,'-1'-6'246'0'0,"0"0"0"0"0,0 0 0 0 0,1 0 0 0 0,0 0 1 0 0,0 0-1 0 0,0 0 0 0 0,1 0 0 0 0,0 0 0 0 0,0 1 1 0 0,3-8-1 0 0,0-4 949 0 0,-2 11-793 0 0,0 0-1 0 0,1 0 0 0 0,0 0 0 0 0,0 1 0 0 0,0-1 0 0 0,8-9 1 0 0,0-1 501 0 0,0 0-293 0 0,1 0-1 0 0,1 0 0 0 0,0 1 0 0 0,1 1 0 0 0,0 0 0 0 0,25-17 0 0 0,5-2-83 0 0,1 3-1 0 0,2 2 0 0 0,1 1 1 0 0,1 3-1 0 0,83-28 0 0 0,-104 44-416 0 0,1 2 0 0 0,0 0 0 0 0,0 3-1 0 0,45-2 1 0 0,-60 5-77 0 0,0 1-1 0 0,0 0 1 0 0,-1 1-1 0 0,1 1 1 0 0,0 0-1 0 0,-1 0 1 0 0,19 9-1 0 0,-26-10-27 0 0,0 1-1 0 0,0 0 1 0 0,0 1-1 0 0,-1-1 1 0 0,1 1-1 0 0,-1 0 0 0 0,0 0 1 0 0,0 1-1 0 0,-1 0 1 0 0,1 0-1 0 0,-1 0 1 0 0,0 0-1 0 0,0 0 1 0 0,-1 1-1 0 0,1 0 1 0 0,-1 0-1 0 0,3 9 1 0 0,-3-8-12 0 0,-1 1 1 0 0,0-1 0 0 0,0 0-1 0 0,-1 1 1 0 0,0-1-1 0 0,0 1 1 0 0,-1 0 0 0 0,-1 14-1 0 0,-1-3 11 0 0,0-5 6 0 0,0 1 0 0 0,0-1-1 0 0,-1 1 1 0 0,-1-1 0 0 0,-1 0-1 0 0,-7 16 1 0 0,11-28-9 0 0,-6 13 0 0 0,-1-1 0 0 0,-18 24 0 0 0,11-18 6 0 0,5-7 5 0 0,0 0 1 0 0,-1-1 0 0 0,-1 0-1 0 0,-22 18 1 0 0,-49 25 5 0 0,68-47-93 0 0,0 0 0 0 0,0-1-1 0 0,-30 9 1 0 0,8-3-41 0 0,7-3-2605 0 0,10-5-4933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4.25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135 271 16208 0 0,'-1'0'743'0'0,"-19"3"532"0"0,17-2-565 0 0,11-3 587 0 0,8-2-873 0 0,-1-1 1 0 0,1-1-1 0 0,19-10 1 0 0,-6 3-270 0 0,-23 11-136 0 0,-1-1 0 0 0,1 0 0 0 0,-1-1-1 0 0,1 1 1 0 0,-1-1 0 0 0,0 0 0 0 0,5-6 0 0 0,1-3 18 0 0,14-18 0 0 0,-25 30-34 0 0,2-3 19 0 0,0 0 0 0 0,0-1-1 0 0,0 1 1 0 0,-1 0 0 0 0,0-1 0 0 0,0 1 0 0 0,0-1 0 0 0,0 0-1 0 0,-1 1 1 0 0,1-1 0 0 0,-1 0 0 0 0,-1 1 0 0 0,1-1 0 0 0,0 1-1 0 0,-3-8 1 0 0,-17-37 330 0 0,19 48-329 0 0,1-1 0 0 0,-1 1 0 0 0,1 0 0 0 0,-1 0 0 0 0,0 0 0 0 0,0 0 0 0 0,1 0-1 0 0,-1 0 1 0 0,0 0 0 0 0,0 0 0 0 0,0 0 0 0 0,0 1 0 0 0,0-1 0 0 0,0 0 0 0 0,0 1 0 0 0,0-1-1 0 0,0 0 1 0 0,-2 0 0 0 0,0 0 29 0 0,0 0 0 0 0,0 0 0 0 0,-1 1 0 0 0,1-1 1 0 0,0 1-1 0 0,0 0 0 0 0,-5 0 0 0 0,-1 1 10 0 0,0 0 0 0 0,0 0 0 0 0,0 1 1 0 0,-14 5-1 0 0,7-1-13 0 0,1 1-1 0 0,-1 1 1 0 0,1 0-1 0 0,0 0 1 0 0,-19 17-1 0 0,25-18-12 0 0,1 0 0 0 0,0 1 0 0 0,0 0 0 0 0,1 0 0 0 0,0 1 0 0 0,0 0 0 0 0,1 0 0 0 0,0 1 0 0 0,-6 15 0 0 0,10-21-26 0 0,1-1 0 0 0,0 1 0 0 0,0 0 0 0 0,0-1 0 0 0,0 8 0 0 0,1-10-9 0 0,0 1 0 0 0,0-1-1 0 0,0 0 1 0 0,0 0-1 0 0,0 0 1 0 0,0 0-1 0 0,1 0 1 0 0,-1 1 0 0 0,0-1-1 0 0,0 0 1 0 0,1 0-1 0 0,-1 0 1 0 0,1 0-1 0 0,-1 0 1 0 0,1 0 0 0 0,0 0-1 0 0,-1 0 1 0 0,1 0-1 0 0,0-1 1 0 0,0 1 0 0 0,-1 0-1 0 0,1 0 1 0 0,1 0-1 0 0,3 2 1 0 0,0-1-1 0 0,0 0 1 0 0,0-1-1 0 0,0 1 0 0 0,0-1 1 0 0,1 0-1 0 0,-1 0 1 0 0,0-1-1 0 0,1 0 1 0 0,-1 1-1 0 0,0-2 0 0 0,1 1 1 0 0,-1-1-1 0 0,8-1 1 0 0,9-4-20 0 0,0 0 1 0 0,23-10-1 0 0,-28 9-32 0 0,-8 3-103 0 0,0 0 0 0 0,0 0 0 0 0,-1-2-1 0 0,0 1 1 0 0,0-1 0 0 0,0 0 0 0 0,0 0 0 0 0,-1-1 0 0 0,0 0-1 0 0,-1-1 1 0 0,1 1 0 0 0,-2-1 0 0 0,11-16 0 0 0,-16 22 120 0 0,5-13-68 0 0,-5 14 102 0 0,0 1 1 0 0,0-1-1 0 0,0 1 1 0 0,0-1 0 0 0,0 1-1 0 0,0-1 1 0 0,0 1-1 0 0,-1-1 1 0 0,1 1 0 0 0,0-1-1 0 0,0 1 1 0 0,-1-1-1 0 0,1 1 1 0 0,0-1 0 0 0,-1 1-1 0 0,1 0 1 0 0,0-1-1 0 0,-1 1 1 0 0,1 0 0 0 0,-1-1-1 0 0,1 1 1 0 0,0 0-1 0 0,-1-1 1 0 0,1 1 0 0 0,-1 0-1 0 0,1 0 1 0 0,-1-1-1 0 0,0 1 1 0 0,0 0 8 0 0,0 0-1 0 0,1 0 1 0 0,-1 0-1 0 0,0 1 1 0 0,1-1-1 0 0,-1 0 1 0 0,0 0 0 0 0,1 0-1 0 0,-1 1 1 0 0,0-1-1 0 0,1 0 1 0 0,-1 1 0 0 0,1-1-1 0 0,-1 1 1 0 0,0-1-1 0 0,1 1 1 0 0,-1 0-1 0 0,-13 12 80 0 0,11-10-57 0 0,-8 8 152 0 0,1 1 0 0 0,0 0 0 0 0,-15 22-1 0 0,23-30-152 0 0,-1 0-1 0 0,1 0 0 0 0,0-1 1 0 0,1 1-1 0 0,-1 1 0 0 0,1-1 1 0 0,0 0-1 0 0,0 0 0 0 0,0 0 0 0 0,0 1 1 0 0,1-1-1 0 0,-1 0 0 0 0,1 1 1 0 0,0-1-1 0 0,1 1 0 0 0,-1-1 1 0 0,1 0-1 0 0,1 5 0 0 0,-1-7-29 0 0,0 0 0 0 0,0 0 0 0 0,0 0 0 0 0,1 0 0 0 0,-1-1 0 0 0,1 1 0 0 0,-1 0 0 0 0,1-1 0 0 0,-1 1 0 0 0,1-1 0 0 0,0 1 0 0 0,0-1 0 0 0,0 0 0 0 0,0 0 0 0 0,0 0 0 0 0,0 0 0 0 0,0 0 0 0 0,0-1 0 0 0,0 1 0 0 0,0 0 0 0 0,1-1 0 0 0,-1 0 0 0 0,0 1 0 0 0,5-1 0 0 0,2 0 0 0 0,0 0 0 0 0,1 0 0 0 0,-1-1 0 0 0,14-3 0 0 0,-19 3-187 0 0,25-5 121 0 0,48-17 0 0 0,-66 19-2316 0 0,-1-1 0 0 0,12-7 0 0 0,-9 4-4776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4.71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101 0 16439 0 0,'0'0'4626'0'0,"-1"2"-3688"0"0,-28 47 1184 0 0,20-37-2049 0 0,2 1 0 0 0,-8 15 1 0 0,7-12 4 0 0,-13 43 205 0 0,18-51-230 0 0,2-6-50 0 0,1 0 0 0 0,-1 0 0 0 0,1 0 0 0 0,-1 0 0 0 0,0 0 0 0 0,0 0 0 0 0,1 0 0 0 0,-3 1 0 0 0,12 0 50 0 0,-6-3-47 0 0,-1 0 0 0 0,1-1 1 0 0,-1 1-1 0 0,0-1 0 0 0,1 0 0 0 0,-1 0 0 0 0,0 0 0 0 0,1 0 0 0 0,-1 0 0 0 0,0 0 1 0 0,0 0-1 0 0,0-1 0 0 0,0 1 0 0 0,3-4 0 0 0,13-8 30 0 0,-12 9-28 0 0,-1 1-1 0 0,0-1 1 0 0,0-1 0 0 0,7-6-1 0 0,15-12 19 0 0,-13 12-46 0 0,-1 0 1 0 0,1 0-1 0 0,-2-1 0 0 0,20-25 1 0 0,-3 11-2869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5.22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108 228 9848 0 0,'0'0'889'0'0,"1"1"-732"0"0,4 0 381 0 0,0 0 0 0 0,0-1 0 0 0,0 1 0 0 0,0-1 0 0 0,0 0 0 0 0,0 0 0 0 0,0-1 0 0 0,7-1 0 0 0,-7 1-349 0 0,0 0 0 0 0,-1 0-1 0 0,1-1 1 0 0,-1 0 0 0 0,1 0 0 0 0,-1 0-1 0 0,0-1 1 0 0,0 1 0 0 0,0-1 0 0 0,0 0-1 0 0,-1 0 1 0 0,1 0 0 0 0,-1-1 0 0 0,5-5-1 0 0,-1 0 155 0 0,-2 0-1 0 0,1-1 1 0 0,-1 1-1 0 0,-1-1 0 0 0,0 0 1 0 0,0 0-1 0 0,-1-1 1 0 0,0 1-1 0 0,2-12 0 0 0,-5 16-254 0 0,-1 0 0 0 0,1 0 0 0 0,-1 0 0 0 0,0 1 0 0 0,0-1 0 0 0,0 0 0 0 0,-1 1 0 0 0,0-1 0 0 0,-3-5 0 0 0,5 10-70 0 0,-1 0 0 0 0,1 0 0 0 0,-1 0-1 0 0,1 1 1 0 0,-1-1 0 0 0,1 0 0 0 0,-1 0-1 0 0,1 1 1 0 0,-1-1 0 0 0,0 0 0 0 0,1 1 0 0 0,-1-1-1 0 0,0 1 1 0 0,1-1 0 0 0,-1 1 0 0 0,0-1-1 0 0,0 1 1 0 0,0-1 0 0 0,1 1 0 0 0,-1 0-1 0 0,0-1 1 0 0,0 1 0 0 0,0 0 0 0 0,0 0-1 0 0,0 0 1 0 0,0 0 0 0 0,0 0 0 0 0,0 0 0 0 0,1 0-1 0 0,-1 0 1 0 0,0 0 0 0 0,0 0 0 0 0,0 0-1 0 0,0 1 1 0 0,-1-1 0 0 0,-3 2 83 0 0,0 1 0 0 0,1-1-1 0 0,-1 1 1 0 0,1 0 0 0 0,-6 4 0 0 0,-6 5 161 0 0,2-4-91 0 0,1 1 0 0 0,0 0 0 0 0,1 1 0 0 0,0 0 0 0 0,-11 13 0 0 0,3-1 199 0 0,-29 43-1 0 0,45-59-369 0 0,1-1 0 0 0,0 0 0 0 0,0 1 0 0 0,1 0 0 0 0,0 0 0 0 0,0-1 0 0 0,0 1 0 0 0,-1 9 0 0 0,2-13 0 0 0,1 0 0 0 0,0-1 0 0 0,0 1 0 0 0,0 0 0 0 0,0 0 0 0 0,0 0 0 0 0,0 0 0 0 0,1 0 0 0 0,-1 0 0 0 0,0 0 0 0 0,1-1 0 0 0,0 1 0 0 0,-1 0 0 0 0,1 0 0 0 0,0-1 0 0 0,0 1 0 0 0,0 0 0 0 0,0-1 0 0 0,0 1 0 0 0,0-1 0 0 0,1 1 0 0 0,-1-1 0 0 0,0 0 0 0 0,1 1 0 0 0,-1-1 0 0 0,1 0 0 0 0,0 0 0 0 0,-1 0 0 0 0,1 0 0 0 0,3 1 0 0 0,1 0-53 0 0,0 0-1 0 0,0-1 1 0 0,0 1 0 0 0,1-1-1 0 0,-1 0 1 0 0,0-1 0 0 0,1 0-1 0 0,-1 0 1 0 0,0 0-1 0 0,1-1 1 0 0,-1 0 0 0 0,0 0-1 0 0,0 0 1 0 0,0-1 0 0 0,0 0-1 0 0,0 0 1 0 0,0-1-1 0 0,0 0 1 0 0,6-4 0 0 0,-1 1-195 0 0,-1-2 0 0 0,0 1 1 0 0,-1-1-1 0 0,0 0 0 0 0,0-1 1 0 0,-1 0-1 0 0,0-1 1 0 0,0 1-1 0 0,6-12 0 0 0,3-2-16 0 0,-14 20 323 0 0,0 0 0 0 0,0-1 1 0 0,0 1-1 0 0,-1-1 0 0 0,1 1 0 0 0,-1-1 0 0 0,0 0 1 0 0,0 0-1 0 0,-1 0 0 0 0,1 0 0 0 0,-1 0 0 0 0,2-8 1334 0 0,-6 15-1213 0 0,0-1 1 0 0,1 1-1 0 0,-1 0 1 0 0,1 0-1 0 0,-1 0 1 0 0,1 0-1 0 0,-2 5 1 0 0,2-4-52 0 0,-4 5-47 0 0,2 0 0 0 0,0 1 0 0 0,0 0 0 0 0,0 0 0 0 0,1 0-1 0 0,1 0 1 0 0,0 0 0 0 0,0 1 0 0 0,1-1 0 0 0,0 0 0 0 0,1 1 0 0 0,0-1-1 0 0,1 1 1 0 0,2 13 0 0 0,-2-21-185 0 0,-1 0 1 0 0,1-1-1 0 0,0 1 0 0 0,0-1 0 0 0,0 1 0 0 0,1-1 1 0 0,-1 1-1 0 0,1-1 0 0 0,-1 0 0 0 0,1 0 1 0 0,0 1-1 0 0,0-1 0 0 0,0-1 0 0 0,0 1 0 0 0,0 0 1 0 0,0 0-1 0 0,0-1 0 0 0,1 1 0 0 0,-1-1 0 0 0,0 0 1 0 0,1 0-1 0 0,-1 1 0 0 0,1-2 0 0 0,0 1 0 0 0,-1 0 1 0 0,1 0-1 0 0,0-1 0 0 0,-1 0 0 0 0,1 1 1 0 0,0-1-1 0 0,3-1 0 0 0,15-2-1064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6.29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80 125 3224 0 0,'7'-17'45'0'0,"0"-6"15097"0"0,-7 24-14394 0 0,0 6-321 0 0,0 1 0 0 0,-1-1 0 0 0,0 0 0 0 0,0 0 0 0 0,0 0 0 0 0,-1 0 0 0 0,-3 8 0 0 0,-13 23 910 0 0,-30 52 0 0 0,35-64-727 0 0,12-24-575 0 0,1 0 0 0 0,-1-1-1 0 0,1 1 1 0 0,-1 0 0 0 0,1 0-1 0 0,0 0 1 0 0,-1-1 0 0 0,1 1-1 0 0,0 0 1 0 0,0 0 0 0 0,0 0-1 0 0,1 2 1 0 0,0-3-30 0 0,-1-1 1 0 0,0 0 0 0 0,1 1-1 0 0,-1-1 1 0 0,1 0 0 0 0,-1 1-1 0 0,1-1 1 0 0,-1 0-1 0 0,1 0 1 0 0,-1 0 0 0 0,1 0-1 0 0,-1 1 1 0 0,1-1-1 0 0,-1 0 1 0 0,1 0 0 0 0,0 0-1 0 0,-1 0 1 0 0,2 0 0 0 0,-1 0 6 0 0,5 0-11 0 0,-1-1 0 0 0,1 1 1 0 0,-1-1-1 0 0,0 0 1 0 0,0 0-1 0 0,1 0 1 0 0,-1-1-1 0 0,0 0 0 0 0,0 0 1 0 0,7-4-1 0 0,9-5-24 0 0,19-16 1 0 0,-29 19-11 0 0,51-38-46 0 0,66-64-1 0 0,-120 103 80 0 0,17-14 0 0 0,-25 21 0 0 0,0 0 0 0 0,0 0 0 0 0,0 0 0 0 0,0 0 0 0 0,0 0 0 0 0,0 0 0 0 0,1 0 0 0 0,-1 0 0 0 0,0 0 0 0 0,0 0 0 0 0,0 0 0 0 0,0 0 0 0 0,0-1 0 0 0,0 1 0 0 0,0 0 0 0 0,0 0 0 0 0,0 0 0 0 0,1 0 0 0 0,-1 0 0 0 0,0 0 0 0 0,0 0 0 0 0,0 0 0 0 0,0 0 0 0 0,0 0 0 0 0,0 0 0 0 0,0 0 0 0 0,0 0 0 0 0,0 0 0 0 0,1 0 0 0 0,-1 1 0 0 0,0-1 0 0 0,0 0 0 0 0,0 0 0 0 0,0 0 0 0 0,0 0 0 0 0,0 0 0 0 0,0 0 0 0 0,0 0 0 0 0,0 0 0 0 0,0 0 0 0 0,1 0 0 0 0,-1 0 0 0 0,0 0 0 0 0,0 0 0 0 0,0 0 0 0 0,0 0 0 0 0,0 1 0 0 0,0-1 0 0 0,0 0 0 0 0,0 0 0 0 0,-3 5 0 0 0,0 0-1 0 0,0-1 1 0 0,0 1-1 0 0,-5 3 1 0 0,-1 4 21 0 0,1 1 42 0 0,0-1-1 0 0,0 1 1 0 0,2 0 0 0 0,-1 1 0 0 0,2-1 0 0 0,0 1 0 0 0,0 1-1 0 0,-3 22 1 0 0,8-36-63 0 0,-1 1 0 0 0,1-1 0 0 0,0 1 0 0 0,0 0 0 0 0,0-1 0 0 0,0 1 0 0 0,0-1 0 0 0,0 1 0 0 0,0 0 0 0 0,1-1 0 0 0,-1 1 0 0 0,0-1 0 0 0,1 1 0 0 0,0-1 0 0 0,-1 1 0 0 0,1-1 0 0 0,0 1 0 0 0,0-1 0 0 0,-1 0 0 0 0,1 1 0 0 0,0-1 0 0 0,0 0 0 0 0,1 0 0 0 0,-1 0 0 0 0,0 0 0 0 0,0 0 0 0 0,0 0 0 0 0,1 0 0 0 0,-1 0 0 0 0,1 0 0 0 0,-1 0 0 0 0,0-1 0 0 0,1 1 0 0 0,0-1 0 0 0,2 1 0 0 0,0 0 0 0 0,1 0 0 0 0,0-1 0 0 0,0 1 0 0 0,0-1 0 0 0,0 0 0 0 0,0-1 0 0 0,-1 1 0 0 0,1-1 0 0 0,0 0 0 0 0,6-2 0 0 0,0-2 7 0 0,0 0 1 0 0,0-1-1 0 0,-1 0 0 0 0,0 0 0 0 0,-1-1 0 0 0,11-9 1 0 0,11-9 5 0 0,6-3-52 0 0,43-44 0 0 0,-40 34 5 0 0,-31 26-56 0 0,-13 43 36 0 0,1-23 54 0 0,0 0 0 0 0,1 1 0 0 0,0-1 0 0 0,0 1 0 0 0,1-1 0 0 0,0 1 0 0 0,0 0 0 0 0,1-1 0 0 0,0 1 0 0 0,2 10 0 0 0,5-3 0 0 0,-7-15 0 0 0,1 0 0 0 0,0 1 0 0 0,0-1 0 0 0,0 0 0 0 0,0 0 0 0 0,0 0 0 0 0,0 0 0 0 0,0 0 0 0 0,0 0 0 0 0,0 0 0 0 0,0 0 0 0 0,1 0 0 0 0,-1 0 0 0 0,0-1 0 0 0,1 1 0 0 0,-1 0 0 0 0,1-1 0 0 0,-1 1 0 0 0,1-1 0 0 0,-1 0 0 0 0,1 1 0 0 0,2-1 0 0 0,-1 0 0 0 0,1 0 0 0 0,-1 0 0 0 0,1 0 0 0 0,0-1 0 0 0,-1 0 0 0 0,6-1 0 0 0,6-2 0 0 0,-10 3 0 0 0,1-1 0 0 0,-1 0 0 0 0,10-4 0 0 0,1-3-55 0 0,-1 0-1 0 0,0-1 1 0 0,-1-1-1 0 0,0 0 1 0 0,-1-1-1 0 0,0 0 1 0 0,21-27-1 0 0,-19 21 40 0 0,-8 10 14 0 0,-1 0 0 0 0,1-1 0 0 0,7-13 0 0 0,-13 20 2 0 0,0 0 0 0 0,0-1 0 0 0,0 1 1 0 0,0 0-1 0 0,-1 0 0 0 0,1-1 0 0 0,0 1 0 0 0,-1-1 1 0 0,0 1-1 0 0,0 0 0 0 0,0-1 0 0 0,0 1 0 0 0,0-1 1 0 0,0 1-1 0 0,0-1 0 0 0,-1 1 0 0 0,1 0 1 0 0,-1-1-1 0 0,0 1 0 0 0,-1-3 0 0 0,2 4 0 0 0,-1 1 0 0 0,1-1 0 0 0,0 1 0 0 0,-1-1 0 0 0,1 1 0 0 0,-1-1 0 0 0,1 1 0 0 0,-1-1 0 0 0,1 1 0 0 0,-1-1 0 0 0,1 1 0 0 0,-1-1 0 0 0,1 1 0 0 0,-1 0 0 0 0,1-1 0 0 0,-1 1 0 0 0,0 0 0 0 0,1 0 0 0 0,-1 0 0 0 0,0-1 0 0 0,1 1 0 0 0,-2 0 0 0 0,0 0 0 0 0,0 0 0 0 0,0 0 0 0 0,0 0 0 0 0,0 1 0 0 0,0-1 0 0 0,0 1 0 0 0,0-1 0 0 0,-1 2 0 0 0,-6 1 0 0 0,1 1 0 0 0,-13 9 0 0 0,18-11 0 0 0,-5 3 31 0 0,1 1 0 0 0,-1 1-1 0 0,1 0 1 0 0,0 0 0 0 0,1 0-1 0 0,-1 1 1 0 0,1-1 0 0 0,1 2-1 0 0,0-1 1 0 0,-6 12 0 0 0,6-10 8 0 0,1 1 0 0 0,-1 1 0 0 0,2-1 1 0 0,-1 0-1 0 0,2 1 0 0 0,0 0 0 0 0,0 0 1 0 0,0 14-1 0 0,2-23-35 0 0,0 0 0 0 0,0 0 0 0 0,0 0 0 0 0,1-1 0 0 0,-1 1 0 0 0,1 0 0 0 0,0 0 0 0 0,-1-1 0 0 0,1 1 0 0 0,0 0 0 0 0,1-1 0 0 0,-1 1 1 0 0,0-1-1 0 0,1 1 0 0 0,0-1 0 0 0,-1 0 0 0 0,1 0 0 0 0,3 4 0 0 0,-1-4 8 0 0,0 1 0 0 0,0-1 0 0 0,0 0-1 0 0,0 0 1 0 0,0 0 0 0 0,0 0 0 0 0,0-1 0 0 0,1 0 0 0 0,-1 1 0 0 0,9 0 0 0 0,-3-2-47 0 0,1 1 0 0 0,-1-1 1 0 0,0-1-1 0 0,1 0 0 0 0,-1-1 1 0 0,0 1-1 0 0,0-2 0 0 0,0 0 1 0 0,0 0-1 0 0,9-5 0 0 0,17-8-340 0 0,43-27-1 0 0,-48 24-55 0 0,-9 6-315 0 0,-1-2 0 0 0,21-19-1 0 0,-42 34 746 0 0,26-22-1542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7.18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561 5 17103 0 0,'-14'-3'1298'0'0,"11"2"-1187"0"0,1 1 1 0 0,-1 0-1 0 0,1 0 1 0 0,-1 0-1 0 0,1 0 1 0 0,-1 1-1 0 0,0-1 1 0 0,1 1-1 0 0,-1-1 1 0 0,1 1-1 0 0,0 0 1 0 0,-1 0-1 0 0,1 0 1 0 0,0 0-1 0 0,-1 1 1 0 0,1-1-1 0 0,0 0 1 0 0,0 1-1 0 0,0 0 0 0 0,0-1 1 0 0,-2 4-1 0 0,-4 4 683 0 0,1 0 0 0 0,0 0-1 0 0,-8 17 1 0 0,6-11-803 0 0,-2 4 470 0 0,1 0 0 0 0,-15 38 0 0 0,-35 74 539 0 0,43-97-881 0 0,-20 39 19 0 0,-24 53 50 0 0,46-89-188 0 0,-61 178 0 0 0,50-129-187 0 0,-9 42-395 0 0,32-114 103 0 0,-1 12-3037 0 0,1-83 3146 0 0,-12-69 0 0 0,5 54 1310 0 0,8 54-66 0 0,-2 0 0 0 0,1 1 0 0 0,-2-1-1 0 0,-1 1 1 0 0,-13-30 1617 0 0,30 47-2283 0 0,20 1-157 0 0,54 10 0 0 0,-28-2-17 0 0,41 7-172 0 0,-61-8-400 0 0,1-2 0 0 0,52 2 0 0 0,-79-8 291 0 0,-6 0 231 0 0,0 1-1 0 0,0-1 0 0 0,0 0 1 0 0,0-1-1 0 0,0 1 0 0 0,0-1 1 0 0,0 0-1 0 0,-1 0 0 0 0,1-1 1 0 0,0 1-1 0 0,-1-1 0 0 0,1 0 1 0 0,7-4-1 0 0,9-10 17 0 0,-21 16 0 0 0,1 0 0 0 0,-1-1 0 0 0,0 1 0 0 0,1 0 0 0 0,-1-1 0 0 0,0 1 0 0 0,1-1 0 0 0,-1 1 0 0 0,0 0 0 0 0,0-1 0 0 0,1 1 0 0 0,-1-1 0 0 0,0 1 0 0 0,0-1 0 0 0,0 1 0 0 0,0-1 0 0 0,0 1 0 0 0,1-1 0 0 0,-1 1 0 0 0,0-1 0 0 0,0 1 0 0 0,0-1 0 0 0,0 1 0 0 0,0-1 0 0 0,0 1 0 0 0,-1-1 0 0 0,1 1 0 0 0,0-1 0 0 0,0 1 0 0 0,0-1 0 0 0,-1 0 0 0 0,1-1-5 0 0,0 1 0 0 0,0-1 0 0 0,0 1-1 0 0,0-1 1 0 0,-1 1 0 0 0,1-1 0 0 0,-1 0 0 0 0,1 1-1 0 0,-1-1 1 0 0,1 1 0 0 0,-1 0 0 0 0,0-1-1 0 0,0 1 1 0 0,0-1 0 0 0,0 1 0 0 0,0 0 0 0 0,0 0-1 0 0,0 0 1 0 0,-1-2 0 0 0,-1 2 18 0 0,1-1-1 0 0,-1 0 1 0 0,0 1 0 0 0,0-1-1 0 0,1 1 1 0 0,-1 0 0 0 0,0 0-1 0 0,0 0 1 0 0,-4 0 0 0 0,-5-1 158 0 0,0 1 1 0 0,0 1 0 0 0,1 0 0 0 0,-16 2-1 0 0,23-2-147 0 0,1 1-1 0 0,-1-1 0 0 0,1 1 0 0 0,-1 0 1 0 0,1 0-1 0 0,-1 0 0 0 0,1 0 0 0 0,0 1 1 0 0,0-1-1 0 0,0 1 0 0 0,-1 0 0 0 0,1 0 1 0 0,1 0-1 0 0,-1 0 0 0 0,0 1 0 0 0,0-1 1 0 0,1 1-1 0 0,0-1 0 0 0,-1 1 0 0 0,-2 6 0 0 0,-4 5 70 0 0,8-12-78 0 0,0-1-1 0 0,-1 1 0 0 0,1 0 0 0 0,0 0 1 0 0,1-1-1 0 0,-1 1 0 0 0,0 0 0 0 0,0 0 0 0 0,1 0 1 0 0,-1 0-1 0 0,1 0 0 0 0,0 0 0 0 0,0 0 0 0 0,-1 0 1 0 0,1 0-1 0 0,1 4 0 0 0,-1-1-10 0 0,0-1-1 0 0,1 1 0 0 0,0-1 1 0 0,0 0-1 0 0,0 1 1 0 0,0-1-1 0 0,1 0 1 0 0,-1 0-1 0 0,1 0 0 0 0,0 0 1 0 0,0 0-1 0 0,1 0 1 0 0,-1-1-1 0 0,1 1 1 0 0,0-1-1 0 0,0 1 0 0 0,0-1 1 0 0,0 0-1 0 0,1 0 1 0 0,6 4-1 0 0,7 4-26 0 0,0-2 0 0 0,1 0 1 0 0,0-1-1 0 0,0 0 0 0 0,1-2 0 0 0,0 0 0 0 0,34 6 0 0 0,-49-11 12 0 0,1 0-1 0 0,-1 0 0 0 0,0 1 0 0 0,0 0 0 0 0,1 0 0 0 0,-1 0 1 0 0,0 0-1 0 0,-1 1 0 0 0,1-1 0 0 0,0 1 0 0 0,-1 0 0 0 0,1 0 1 0 0,5 7-1 0 0,-8-7 6 0 0,1-1 1 0 0,0 1 0 0 0,-1-1-1 0 0,0 1 1 0 0,1-1 0 0 0,-1 1-1 0 0,0 0 1 0 0,0 0-1 0 0,0 0 1 0 0,-1-1 0 0 0,1 1-1 0 0,-1 0 1 0 0,0 0 0 0 0,0 0-1 0 0,0 0 1 0 0,0 0-1 0 0,0 0 1 0 0,0 0 0 0 0,-1 0-1 0 0,1-1 1 0 0,-1 1-1 0 0,-2 5 1 0 0,-25 58 17 0 0,21-54 65 0 0,5-8-18 0 0,-1 0 0 0 0,1 0 0 0 0,0 0-1 0 0,0 0 1 0 0,0 1 0 0 0,0-1 0 0 0,-1 7 0 0 0,3-10 397 0 0,2-2-403 0 0,26-24 243 0 0,41-46 0 0 0,-12 11-193 0 0,3 2-1 0 0,88-66 0 0 0,-119 101-167 0 0,1 1-1 0 0,1 2 1 0 0,1 1-1 0 0,1 1 0 0 0,1 2 1 0 0,67-23-1 0 0,-36 20-2955 0 0,-13 5 1219 0 0,-10 1-20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8.49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5 197 9672 0 0,'0'0'748'0'0,"-4"5"-244"0"0,17-15 9029 0 0,10-5-6318 0 0,53-39-3005 0 0,70-59 635 0 0,-125 104-661 0 0,-20 8-112 0 0,-1 7 13 0 0,0-1-39 0 0,0 0 0 0 0,0 0 0 0 0,0-1 0 0 0,-1 1-1 0 0,0 0 1 0 0,0-1 0 0 0,0 1 0 0 0,-3 7 0 0 0,-87 204 710 0 0,88-210-743 0 0,-4 16 55 0 0,31-35 51 0 0,63-62-26 0 0,30-30 32 0 0,-57 54-125 0 0,-55 46 0 0 0,1 1 0 0 0,0-1 0 0 0,6-3 0 0 0,12-9 0 0 0,-23 16 0 0 0,-1 1 0 0 0,0-1 0 0 0,1 1 0 0 0,-1 0 0 0 0,1-1 0 0 0,-1 1 0 0 0,1 0 0 0 0,-1-1 0 0 0,1 1 0 0 0,-1 0 0 0 0,1-1 0 0 0,-1 1 0 0 0,1 0 0 0 0,0 0 0 0 0,-1 0 0 0 0,1 0 0 0 0,-1 0 0 0 0,1-1 0 0 0,-1 1 0 0 0,1 0 0 0 0,0 0 0 0 0,-1 1 0 0 0,1-1 0 0 0,-1 0 0 0 0,1 0 0 0 0,0 0 0 0 0,-1 0 0 0 0,1 0 0 0 0,-1 1 0 0 0,1-1 0 0 0,-1 0 0 0 0,1 0 0 0 0,-1 1 0 0 0,1-1 0 0 0,-1 0 0 0 0,1 1 0 0 0,-1-1 0 0 0,1 0 0 0 0,-1 1 0 0 0,0-1 0 0 0,1 1 0 0 0,-1-1 0 0 0,0 1 0 0 0,1-1 0 0 0,-1 1 0 0 0,0-1 0 0 0,1 1 0 0 0,-1-1 0 0 0,0 1 0 0 0,0 0 0 0 0,0-1 0 0 0,0 1 0 0 0,0-1 0 0 0,0 1 0 0 0,0 0 0 0 0,1-1 0 0 0,-2 1 0 0 0,1-1 0 0 0,0 1 0 0 0,0 0 0 0 0,-2 7 9 0 0,-1 0 0 0 0,0 0-1 0 0,0 0 1 0 0,0 0 0 0 0,-1-1-1 0 0,0 0 1 0 0,-7 9 0 0 0,5-8 4 0 0,1 0-1 0 0,0 0 1 0 0,1 1 0 0 0,0 0 0 0 0,-5 14 0 0 0,-8 26 120 0 0,17-49-127 0 0,0 1-1 0 0,0-1 0 0 0,-1 1 0 0 0,1-1 1 0 0,0 0-1 0 0,0 1 0 0 0,0-1 1 0 0,0 1-1 0 0,0-1 0 0 0,0 1 1 0 0,0-1-1 0 0,0 1 0 0 0,0-1 1 0 0,0 1-1 0 0,0-1 0 0 0,0 0 1 0 0,0 1-1 0 0,0-1 0 0 0,0 1 1 0 0,0-1-1 0 0,0 1 0 0 0,1-1 1 0 0,-1 1-1 0 0,0-1 0 0 0,0 0 1 0 0,0 1-1 0 0,1-1 0 0 0,-1 1 1 0 0,1-1 4 0 0,0 1 0 0 0,0-1 1 0 0,0 1-1 0 0,-1-1 1 0 0,1 1-1 0 0,0-1 0 0 0,0 0 1 0 0,0 0-1 0 0,0 1 1 0 0,0-1-1 0 0,0 0 1 0 0,2 0-1 0 0,1 0-1 0 0,0 0 0 0 0,0 0 0 0 0,0-1 0 0 0,0 1 0 0 0,6-3 0 0 0,5-3 1 0 0,0-1-1 0 0,-1-1 1 0 0,0 0-1 0 0,0-1 1 0 0,13-10-1 0 0,16-11 86 0 0,-32 21-111 0 0,1 0 0 0 0,-2-1 0 0 0,1 0 0 0 0,11-15 0 0 0,6-6-192 0 0,0 0 110 0 0,-27 30 44 0 0,-2 6 60 0 0,0 0 0 0 0,0-1-1 0 0,0 1 1 0 0,0 0-1 0 0,-1 0 1 0 0,0-1 0 0 0,-3 8-1 0 0,-5 13 144 0 0,1 0 18 0 0,4-9-64 0 0,-6 26 0 0 0,10-37-94 0 0,0-1 0 0 0,0 1 0 0 0,1 0-1 0 0,0-1 1 0 0,0 1 0 0 0,0-1 0 0 0,1 1 0 0 0,0-1 0 0 0,-1 1-1 0 0,4 7 1 0 0,-4-10-43 0 0,1-1 0 0 0,0 1 0 0 0,0-1 0 0 0,0 0 0 0 0,-1 1 0 0 0,1-1 0 0 0,1 0 0 0 0,-1 1 0 0 0,0-1 0 0 0,0 0 0 0 0,0 0 0 0 0,1 0 0 0 0,-1 0 0 0 0,0 0 0 0 0,1 0 0 0 0,-1-1 0 0 0,1 1 0 0 0,-1 0 1 0 0,1-1-1 0 0,-1 1 0 0 0,1-1 0 0 0,-1 1 0 0 0,1-1 0 0 0,0 0 0 0 0,-1 0 0 0 0,1 1 0 0 0,0-1 0 0 0,-1 0 0 0 0,1-1 0 0 0,0 1 0 0 0,-1 0 0 0 0,1 0 0 0 0,-1-1 0 0 0,1 1 0 0 0,0-1 0 0 0,-1 1 0 0 0,1-1 0 0 0,2-1 0 0 0,8-5-1441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9.42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225 302 16559 0 0,'-8'7'595'0'0,"0"-1"0"0"0,-16 10-1 0 0,-3 3 210 0 0,18-12-248 0 0,-4 3 155 0 0,0 0-1 0 0,0 1 1 0 0,-13 16 0 0 0,12-11-482 0 0,1 0 179 0 0,-13 20 0 0 0,22-29-346 0 0,0-1 0 0 0,1 0 0 0 0,0 1 0 0 0,0-1 0 0 0,1 1 0 0 0,0 0 0 0 0,-1 8 0 0 0,0-4-124 0 0,2-6 77 0 0,0 1 0 0 0,0-1-1 0 0,0 10 1 0 0,1-14-95 0 0,1 1 0 0 0,-1-1 0 0 0,0 0 0 0 0,0 1 0 0 0,0-1 1 0 0,1 0-1 0 0,-1 0 0 0 0,1 1 0 0 0,-1-1 0 0 0,1 0 1 0 0,-1 0-1 0 0,1 0 0 0 0,0 0 0 0 0,0 1 0 0 0,0-1 0 0 0,-1 0 1 0 0,1 0-1 0 0,0-1 0 0 0,0 1 0 0 0,1 1 0 0 0,6-1-5386 0 0,1-1-1819 0 0</inkml:trace>
  <inkml:trace contextRef="#ctx0" brushRef="#br0" timeOffset="1">444 1 13824 0 0,'-21'6'1224'0'0,"11"-2"-976"0"0,-5-1-248 0 0,1-1 0 0 0,0 9 1183 0 0,-1-2 185 0 0,5 0 40 0 0,-1 0 0 0 0,1 0-952 0 0,3 2-192 0 0,4-2-40 0 0,3 4 0 0 0,0 2-224 0 0,3-3 0 0 0,4 4 0 0 0,3 0-8711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8.86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250 177 2760 0 0,'-18'18'18287'0'0,"29"-21"-16104"0"0,11-7-1924 0 0,-2 0 0 0 0,23-15 1 0 0,-36 20-198 0 0,1-1 0 0 0,-1 0 0 0 0,0 0 0 0 0,0 0 1 0 0,0-1-1 0 0,-1 0 0 0 0,0 0 0 0 0,6-10 0 0 0,-12 17-62 0 0,2-4 12 0 0,1-1-1 0 0,-1 1 1 0 0,0-1 0 0 0,0 1-1 0 0,1-7 1 0 0,-3 10-9 0 0,1 0 1 0 0,-1-1-1 0 0,0 1 1 0 0,0 0 0 0 0,0-1-1 0 0,0 1 1 0 0,0 0-1 0 0,0-1 1 0 0,-1 1-1 0 0,1 0 1 0 0,0-1-1 0 0,-1 1 1 0 0,1 0-1 0 0,-1-1 1 0 0,1 1 0 0 0,-1 0-1 0 0,0 0 1 0 0,0 0-1 0 0,1 0 1 0 0,-1 0-1 0 0,0-1 1 0 0,0 2-1 0 0,-2-3 1 0 0,1 1 4 0 0,-1 0 1 0 0,0 0 0 0 0,0 1-1 0 0,0-1 1 0 0,0 1-1 0 0,0 0 1 0 0,-1 0-1 0 0,1 0 1 0 0,0 0 0 0 0,0 0-1 0 0,-1 1 1 0 0,1-1-1 0 0,-1 1 1 0 0,1 0-1 0 0,0 0 1 0 0,-1 0 0 0 0,1 1-1 0 0,0-1 1 0 0,-1 1-1 0 0,-5 2 1 0 0,-7 2 32 0 0,0 0-1 0 0,-29 15 1 0 0,33-14-7 0 0,-17 8 260 0 0,-46 30 1 0 0,61-34-117 0 0,0 0-1 0 0,1 1 1 0 0,1 1 0 0 0,-22 25-1 0 0,34-37-175 0 0,-8 10 109 0 0,1-1 0 0 0,1 1 0 0 0,-11 20 0 0 0,16-28-100 0 0,0 1 1 0 0,0 0-1 0 0,0 0 1 0 0,0 0-1 0 0,0 0 0 0 0,1 0 1 0 0,0 0-1 0 0,-1 0 1 0 0,1 4-1 0 0,1-5-5 0 0,-1-1-1 0 0,0 1 1 0 0,1 0 0 0 0,-1-1-1 0 0,1 1 1 0 0,-1-1 0 0 0,1 1 0 0 0,0-1-1 0 0,-1 1 1 0 0,1-1 0 0 0,0 0-1 0 0,0 1 1 0 0,0-1 0 0 0,0 0-1 0 0,0 0 1 0 0,1 0 0 0 0,-1 0-1 0 0,3 2 1 0 0,1 0 11 0 0,1 0 0 0 0,-1-1 1 0 0,1 1-1 0 0,0-1 0 0 0,0 0 0 0 0,0-1 0 0 0,0 0 0 0 0,0 0 0 0 0,0 0 1 0 0,0 0-1 0 0,0-1 0 0 0,0 0 0 0 0,1-1 0 0 0,7 0 0 0 0,9-3-103 0 0,0-1 0 0 0,31-10 0 0 0,-16 2-1106 0 0,-2 1-411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19.33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345 118 3680 0 0,'0'0'284'0'0,"1"0"-187"0"0,21-4 1906 0 0,-16 1-969 0 0,-1 1 1 0 0,0 0-1 0 0,0-1 1 0 0,0 0-1 0 0,0 0 1 0 0,0-1-1 0 0,0 1 1 0 0,-1-1-1 0 0,5-5 1 0 0,1-8-577 0 0,-1 4 96 0 0,-7 10-350 0 0,0 0-1 0 0,0 1 1 0 0,0-1 0 0 0,-1 0 0 0 0,4-6 0 0 0,-5 8-160 0 0,0 0 0 0 0,0 1 0 0 0,0-1-1 0 0,0 0 1 0 0,0 0 0 0 0,0 1 0 0 0,0-1 0 0 0,0 0 0 0 0,0 1 0 0 0,0-1 0 0 0,0 0-1 0 0,0 1 1 0 0,0-1 0 0 0,-1 0 0 0 0,1 1 0 0 0,0-1 0 0 0,-1 1 0 0 0,1-1 0 0 0,0 0-1 0 0,-1 1 1 0 0,1-1 0 0 0,0 1 0 0 0,-1-1 0 0 0,1 1 0 0 0,-1-1 0 0 0,1 1 0 0 0,-1-1-1 0 0,1 1 1 0 0,-1 0 0 0 0,0-1 0 0 0,1 1 0 0 0,-1 0 0 0 0,1-1 0 0 0,-1 1 0 0 0,0 0-1 0 0,-3-1 170 0 0,0 0 0 0 0,-1 0 1 0 0,1 0-1 0 0,0 1 0 0 0,0 0 0 0 0,0 0 0 0 0,0 0 0 0 0,0 0 0 0 0,-5 2 0 0 0,-37 7 984 0 0,18 0-299 0 0,0 1-1 0 0,-49 26 0 0 0,50-23-677 0 0,17-8-118 0 0,0 0 0 0 0,0 1 0 0 0,-11 10 0 0 0,17-14-72 0 0,1 1 0 0 0,0 0 0 0 0,-1 0 0 0 0,1 1 0 0 0,1-1 0 0 0,-1 0 0 0 0,1 1 0 0 0,-1 0 0 0 0,1 0 0 0 0,0 0 0 0 0,-2 6 0 0 0,3-8-29 0 0,1-1 0 0 0,0 1 0 0 0,0-1 0 0 0,0 1 1 0 0,0 0-1 0 0,0-1 0 0 0,0 1 0 0 0,1 0 0 0 0,-1-1 0 0 0,0 1 0 0 0,1-1 0 0 0,-1 1 0 0 0,1-1 0 0 0,0 1 0 0 0,-1-1 0 0 0,1 1 0 0 0,0-1 0 0 0,0 0 0 0 0,0 0 1 0 0,0 1-1 0 0,0-1 0 0 0,0 0 0 0 0,0 0 0 0 0,1 0 0 0 0,-1 0 0 0 0,0 0 0 0 0,1 0 0 0 0,-1 0 0 0 0,2 0 0 0 0,5 4 7 0 0,0-1 0 0 0,1 0 0 0 0,14 4 0 0 0,-3-2-56 0 0,0-2 0 0 0,41 4 0 0 0,-36-5-47 0 0,31 7 1 0 0,-43-7-133 0 0,18 6-399 0 0,-29-9 586 0 0,-1 1 0 0 0,0-1 1 0 0,1 1-1 0 0,-1-1 0 0 0,0 1 0 0 0,0 0 0 0 0,0 0 1 0 0,1 0-1 0 0,-1 0 0 0 0,0 0 0 0 0,0 0 0 0 0,0 0 1 0 0,0 0-1 0 0,0 0 0 0 0,-1 0 0 0 0,2 2 1 0 0,-2-2 31 0 0,1-1 0 0 0,-1 1 0 0 0,0 0 0 0 0,0 0 0 0 0,0 0 0 0 0,0-1 0 0 0,0 1 0 0 0,0 0 0 0 0,0 0 0 0 0,-1-1 0 0 0,1 1 0 0 0,0 0 0 0 0,0 0 0 0 0,0-1 1 0 0,-1 1-1 0 0,1 0 0 0 0,0-1 0 0 0,-1 1 0 0 0,1 0 0 0 0,-1-1 0 0 0,1 1 0 0 0,-1-1 0 0 0,1 1 0 0 0,-2 0 0 0 0,-15 13-128 0 0,15-13 133 0 0,-10 6 3 0 0,0-1 0 0 0,-1-1 0 0 0,0 1 1 0 0,0-2-1 0 0,-25 6 0 0 0,6-2 10 0 0,-1 0 245 0 0,0-2 1 0 0,0-2-1 0 0,0-1 1 0 0,-39-1-1 0 0,67-2-155 0 0,1-1 0 0 0,-1 1 0 0 0,0 0-1 0 0,0-1 1 0 0,0 0 0 0 0,-8-3 0 0 0,12 3-197 0 0,0 1 0 0 0,0 0 1 0 0,0-1-1 0 0,0 0 0 0 0,0 1 1 0 0,0-1-1 0 0,0 0 0 0 0,0 1 1 0 0,0-1-1 0 0,1 0 0 0 0,-1 0 0 0 0,0 0 1 0 0,1 1-1 0 0,-1-1 0 0 0,0 0 1 0 0,1 0-1 0 0,-1 0 0 0 0,0-2 1 0 0,1 2-372 0 0,0-1 1 0 0,0 1 0 0 0,0 0 0 0 0,-1-1 0 0 0,2 1 0 0 0,-1 0-1 0 0,0-1 1 0 0,0 1 0 0 0,0 0 0 0 0,0-1 0 0 0,1 1 0 0 0,0-2-1 0 0,5-9-7767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0.13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408 19 3224 0 0,'0'0'18183'0'0,"-11"-5"-16793"0"0,6 3-1213 0 0,1 0 1 0 0,-1 0 0 0 0,1 0-1 0 0,-1 1 1 0 0,0 0 0 0 0,1 0-1 0 0,-1 0 1 0 0,0 0 0 0 0,-8 1 0 0 0,-47 3 519 0 0,51-3-497 0 0,-5 2-10 0 0,-1 1 1 0 0,1 1-1 0 0,0-1 0 0 0,0 2 0 0 0,0 0 1 0 0,0 1-1 0 0,1 0 0 0 0,-19 13 0 0 0,31-18-172 0 0,-1 0 0 0 0,1-1 0 0 0,-1 1 0 0 0,1 1-1 0 0,0-1 1 0 0,0 0 0 0 0,-1 0 0 0 0,1 0 0 0 0,0 1 0 0 0,0-1 0 0 0,0 0-1 0 0,0 1 1 0 0,1-1 0 0 0,-1 1 0 0 0,0-1 0 0 0,1 1 0 0 0,-1 0 0 0 0,1-1-1 0 0,-1 3 1 0 0,1-2-17 0 0,0-1-1 0 0,0 0 0 0 0,0 1 0 0 0,0-1 1 0 0,1 0-1 0 0,-1 1 0 0 0,1-1 1 0 0,-1 0-1 0 0,1 1 0 0 0,-1-1 0 0 0,1 0 1 0 0,0 0-1 0 0,-1 1 0 0 0,1-1 1 0 0,0 0-1 0 0,0 0 0 0 0,0 0 0 0 0,0 0 1 0 0,0 0-1 0 0,0 0 0 0 0,0-1 1 0 0,0 1-1 0 0,2 1 0 0 0,4 1-30 0 0,-1-1 0 0 0,0 0-1 0 0,1 0 1 0 0,0 0 0 0 0,-1-1 0 0 0,1 0 0 0 0,0 0-1 0 0,0 0 1 0 0,7-1 0 0 0,4 1 40 0 0,33 0-10 0 0,15 1 1 0 0,-58-1-3 0 0,-1 0 0 0 0,1 0 1 0 0,0 1-1 0 0,-1 0 0 0 0,1 1 0 0 0,8 3 0 0 0,-15-5 0 0 0,0-1-1 0 0,-1 1 0 0 0,1-1 1 0 0,0 1-1 0 0,0-1 1 0 0,0 1-1 0 0,-1 0 1 0 0,1-1-1 0 0,0 1 1 0 0,0 0-1 0 0,-1 0 0 0 0,1 0 1 0 0,-1-1-1 0 0,1 1 1 0 0,-1 0-1 0 0,1 0 1 0 0,-1 0-1 0 0,0 0 0 0 0,1 0 1 0 0,-1 0-1 0 0,1 2 1 0 0,-1-1 1 0 0,0 0 0 0 0,0 0 0 0 0,-1 0 0 0 0,1 0 0 0 0,0 1 0 0 0,-1-1 1 0 0,1 0-1 0 0,-1 0 0 0 0,-1 4 0 0 0,-2 0 2 0 0,1 1 0 0 0,-1-1 0 0 0,-1 1 0 0 0,-9 10 0 0 0,0-1-1 0 0,-1-2 0 0 0,-1 1 0 0 0,-1-2 0 0 0,0 0 0 0 0,-21 11 0 0 0,18-14 59 0 0,0-1 1 0 0,0 0-1 0 0,-1-2 0 0 0,-35 7 0 0 0,48-13-42 0 0,1 0-1 0 0,-1 0 0 0 0,1-1 1 0 0,-1 0-1 0 0,1-1 0 0 0,-1 1 1 0 0,1-1-1 0 0,-1-1 0 0 0,1 0 1 0 0,-13-4-1 0 0,19 5-12 0 0,-1 1-1 0 0,0-1 1 0 0,1 0-1 0 0,-1 0 1 0 0,1 0-1 0 0,-1 0 1 0 0,1 0 0 0 0,0 0-1 0 0,-1 0 1 0 0,1 0-1 0 0,0-1 1 0 0,0 1-1 0 0,0 0 1 0 0,0-1-1 0 0,0 1 1 0 0,0-1-1 0 0,0 1 1 0 0,0-1 0 0 0,1 1-1 0 0,-1-1 1 0 0,1 0-1 0 0,-1 1 1 0 0,1-1-1 0 0,0 0 1 0 0,-1 0-1 0 0,1 1 1 0 0,0-1-1 0 0,0 0 1 0 0,0 0 0 0 0,0 1-1 0 0,1-1 1 0 0,-1 0-1 0 0,1-2 1 0 0,0-1-110 0 0,1 0 1 0 0,-1 0 0 0 0,1 0 0 0 0,0 1-1 0 0,0-1 1 0 0,1 1 0 0 0,-1-1 0 0 0,1 1-1 0 0,0 0 1 0 0,5-5 0 0 0,-2 4-425 0 0,-1 0 0 0 0,1 1 0 0 0,0-1 0 0 0,0 1 0 0 0,13-6 0 0 0,-1 1-953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0.76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240 183 12440 0 0,'0'0'565'0'0,"-5"6"192"0"0,-1 1 4168 0 0,9-6-4427 0 0,0-1-1 0 0,-1 1 0 0 0,1-1 1 0 0,0 0-1 0 0,4 0 0 0 0,-1 0-363 0 0,0-1 0 0 0,-1 0 0 0 0,1 0-1 0 0,-1-1 1 0 0,1 0 0 0 0,-1 0 0 0 0,0 0 0 0 0,0 0-1 0 0,1-1 1 0 0,5-4 0 0 0,0-1-75 0 0,-1 1-1 0 0,0-1 1 0 0,13-14 0 0 0,-20 19-15 0 0,-1 0 0 0 0,0 0 0 0 0,0 0 0 0 0,0 0 0 0 0,0 0 0 0 0,-1 0 0 0 0,1 0 0 0 0,-1-1 0 0 0,0 1 1 0 0,0-1-1 0 0,1-4 0 0 0,-2 6-35 0 0,1 0 0 0 0,-1 0 1 0 0,0 0-1 0 0,0 0 0 0 0,0 0 0 0 0,0 1 1 0 0,0-1-1 0 0,-1 0 0 0 0,1 0 1 0 0,0 0-1 0 0,-1 0 0 0 0,0 0 1 0 0,1 0-1 0 0,-1 0 0 0 0,0 0 0 0 0,0 1 1 0 0,0-1-1 0 0,0 0 0 0 0,0 1 1 0 0,-1-1-1 0 0,-1-1 0 0 0,-2-2 27 0 0,-1 0-1 0 0,1 1 1 0 0,-1 0-1 0 0,0 1 1 0 0,0-1-1 0 0,0 1 0 0 0,-1 0 1 0 0,1 0-1 0 0,-1 1 1 0 0,1 0-1 0 0,-1 0 1 0 0,0 1-1 0 0,0-1 1 0 0,0 2-1 0 0,0-1 1 0 0,0 1-1 0 0,0 0 0 0 0,0 0 1 0 0,0 1-1 0 0,0 0 1 0 0,0 0-1 0 0,0 1 1 0 0,1-1-1 0 0,-1 2 1 0 0,0-1-1 0 0,-11 7 1 0 0,2-2 96 0 0,1 0 0 0 0,1 1 0 0 0,-1 1 1 0 0,1 0-1 0 0,1 1 0 0 0,0 1 0 0 0,0 0 0 0 0,1 1 1 0 0,0 0-1 0 0,-11 17 0 0 0,19-23-118 0 0,0 0-1 0 0,0 1 0 0 0,1 0 0 0 0,0 0 1 0 0,1 0-1 0 0,-1 0 0 0 0,1 0 1 0 0,1 0-1 0 0,0 1 0 0 0,0-1 1 0 0,0 0-1 0 0,1 14 0 0 0,0-17-8 0 0,0 0 0 0 0,1 0 0 0 0,0 0 0 0 0,-1 0 0 0 0,1 0-1 0 0,1-1 1 0 0,-1 1 0 0 0,1 0 0 0 0,-1-1 0 0 0,1 1 0 0 0,0-1 0 0 0,0 1 0 0 0,1-1 0 0 0,-1 0-1 0 0,1 0 1 0 0,-1 0 0 0 0,1 0 0 0 0,0 0 0 0 0,0-1 0 0 0,0 1 0 0 0,1-1 0 0 0,-1 0 0 0 0,1 0-1 0 0,-1 0 1 0 0,6 2 0 0 0,1-1-2 0 0,1 0-1 0 0,-1-1 1 0 0,1 0-1 0 0,0-1 0 0 0,-1 0 1 0 0,1-1-1 0 0,0 0 1 0 0,0 0-1 0 0,-1-1 1 0 0,1-1-1 0 0,11-2 1 0 0,8-4 12 0 0,1-1 0 0 0,42-20 0 0 0,69-45 46 0 0,-47 23-129 0 0,-87 48 56 0 0,-8 3 12 0 0,0 0 0 0 0,1 0 0 0 0,-1 0 0 0 0,0 0 0 0 0,0 0 0 0 0,0 0 0 0 0,1 0 0 0 0,-1 0 0 0 0,0 0 0 0 0,0 0 0 0 0,1 0 0 0 0,-1 0 0 0 0,0 1 0 0 0,0-1 0 0 0,0 0 0 0 0,1 0 0 0 0,-1 0 0 0 0,0 0 0 0 0,0 0 0 0 0,0 1 0 0 0,0-1 0 0 0,1 0 0 0 0,-1 0 0 0 0,0 0 0 0 0,0 1 0 0 0,0-1 0 0 0,0 0 0 0 0,0 0 0 0 0,0 0 0 0 0,0 1 0 0 0,0-1 0 0 0,1 0 0 0 0,-1 0 0 0 0,0 1 0 0 0,0-1 0 0 0,0 0 0 0 0,0 0 0 0 0,0 0 0 0 0,0 1 0 0 0,0-1 0 0 0,0 0 0 0 0,0 0 0 0 0,-1 1 0 0 0,1-1 0 0 0,0 0 0 0 0,0 0 0 0 0,0 0 0 0 0,0 1 0 0 0,0-1 0 0 0,0 0 0 0 0,0 0 0 0 0,0 0 0 0 0,-1 1 0 0 0,1-1 0 0 0,0 0 0 0 0,-3 8 21 0 0,0 0 0 0 0,-1-1 0 0 0,0 1-1 0 0,-9 12 1 0 0,8-13-1 0 0,0-1 0 0 0,1 1 0 0 0,0 0-1 0 0,1 1 1 0 0,0-1 0 0 0,-3 10 0 0 0,3-8-23 0 0,2-5 102 0 0,0 0 1 0 0,0 0 0 0 0,0 0-1 0 0,0 1 1 0 0,1 5-1 0 0,0-10-88 0 0,0 1-1 0 0,0 0 0 0 0,0 0 1 0 0,0 0-1 0 0,0-1 0 0 0,0 1 1 0 0,1 0-1 0 0,-1 0 0 0 0,0 0 1 0 0,1-1-1 0 0,-1 1 0 0 0,0 0 1 0 0,1-1-1 0 0,-1 1 0 0 0,1 0 1 0 0,-1-1-1 0 0,1 1 0 0 0,-1 0 1 0 0,1-1-1 0 0,0 1 0 0 0,-1-1 1 0 0,1 1-1 0 0,0-1 0 0 0,-1 0 1 0 0,1 1-1 0 0,0-1 0 0 0,-1 0 1 0 0,1 1-1 0 0,0-1 0 0 0,0 0 1 0 0,0 0-1 0 0,-1 1 0 0 0,1-1 1 0 0,1 0-1 0 0,1 0-26 0 0,1 0 1 0 0,-1 0-1 0 0,0 0 1 0 0,1-1-1 0 0,-1 1 1 0 0,0-1-1 0 0,1 0 0 0 0,-1 0 1 0 0,0 0-1 0 0,4-2 1 0 0,32-19 53 0 0,-23 12-11 0 0,3-2 17 0 0,17-15 0 0 0,-25 18-19 0 0,0 1-1 0 0,0 0 1 0 0,1 0-1 0 0,0 1 1 0 0,21-8-1 0 0,-20 10-61 0 0,-7 3-23 0 0,-1 0 1 0 0,1 0-1 0 0,0 1 0 0 0,0-1 0 0 0,0 1 0 0 0,6 0 0 0 0,-11 2 23 0 0,-1 0 0 0 0,1 0 0 0 0,-1 1 0 0 0,1-1-1 0 0,-1 0 1 0 0,0 0 0 0 0,1 0 0 0 0,-1 0 0 0 0,0 1 0 0 0,0-1 0 0 0,0 2 0 0 0,1 0 18 0 0,-1 4 43 0 0,0 0 1 0 0,0 0-1 0 0,0 0 0 0 0,-1 0 1 0 0,0 0-1 0 0,-3 10 0 0 0,-2 18 407 0 0,5-26-818 0 0,0 0 654 0 0,0 0-1 0 0,1-1 0 0 0,0 1 0 0 0,2 17 1 0 0,-2-24-471 0 0,1 1 1 0 0,0 0-1 0 0,0-1 1 0 0,0 1-1 0 0,0-1 1 0 0,0 1 0 0 0,1-1-1 0 0,1 4 1 0 0,-1-4-538 0 0,0 0 0 0 0,0 0 0 0 0,0 0 1 0 0,0 0-1 0 0,0-1 0 0 0,1 1 0 0 0,-1-1 1 0 0,0 1-1 0 0,5 1 0 0 0,7 1-7685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1.55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185 0 11056 0 0,'0'0'1001'0'0,"-4"7"268"0"0,-52 65 4820 0 0,17-19-4248 0 0,23-32-952 0 0,1 0-1 0 0,-24 44 1 0 0,36-58-786 0 0,0 0 0 0 0,1 0 1 0 0,0 0-1 0 0,-3 13 0 0 0,5-18-86 0 0,0 1 0 0 0,-1 0-1 0 0,1 0 1 0 0,0-1 0 0 0,1 1-1 0 0,-1 0 1 0 0,0-1 0 0 0,1 1 0 0 0,-1-1-1 0 0,1 1 1 0 0,0 0 0 0 0,0-1 0 0 0,0 1-1 0 0,0-1 1 0 0,2 4 0 0 0,-2-5-14 0 0,0-1 1 0 0,0 1-1 0 0,0 0 1 0 0,0 0-1 0 0,0 0 1 0 0,0-1-1 0 0,0 1 0 0 0,0 0 1 0 0,0-1-1 0 0,0 1 1 0 0,0-1-1 0 0,1 1 1 0 0,-1-1-1 0 0,0 0 1 0 0,0 1-1 0 0,2-1 0 0 0,21 0-12 0 0,-17 0 13 0 0,-1 0-4 0 0,0-1-1 0 0,1 0 1 0 0,-1 0-1 0 0,0-1 1 0 0,0 0 0 0 0,0 0-1 0 0,0 0 1 0 0,9-6-1 0 0,44-28-155 0 0,-57 34 144 0 0,91-62-412 0 0,-79 53 112 0 0,20-21 1 0 0,7-6-20 0 0,-34 33 403 0 0,-1-1 0 0 0,0 1 1 0 0,10-13-1 0 0,-15 17 389 0 0,-9 5-70 0 0,1 2-229 0 0,-1 1 0 0 0,1 1 0 0 0,0-1 0 0 0,1 1 0 0 0,-1 1-1 0 0,2-1 1 0 0,-1 1 0 0 0,-4 10 0 0 0,-3 5 229 0 0,10-20-368 0 0,0 0 0 0 0,1 0 0 0 0,-1 1 0 0 0,1-1 0 0 0,0 1 0 0 0,1-1 0 0 0,-1 1 1 0 0,1 0-1 0 0,-1 5 0 0 0,2-9-23 0 0,-1 6 19 0 0,0 0-1 0 0,1 0 1 0 0,0 0-1 0 0,1 0 0 0 0,1 9 1 0 0,-2-14-15 0 0,1 0-1 0 0,0 0 1 0 0,-1 0 0 0 0,1 0 0 0 0,0 0 0 0 0,0 0-1 0 0,0 0 1 0 0,0 0 0 0 0,1-1 0 0 0,-1 1 0 0 0,0-1-1 0 0,1 1 1 0 0,-1-1 0 0 0,1 1 0 0 0,-1-1 0 0 0,1 0 0 0 0,0 0-1 0 0,-1 1 1 0 0,1-1 0 0 0,0-1 0 0 0,0 1 0 0 0,0 0-1 0 0,3 0 1 0 0,0 1-63 0 0,0-1 0 0 0,0-1 1 0 0,0 1-1 0 0,0-1 0 0 0,0 0 0 0 0,1 0 0 0 0,-1 0 0 0 0,0-1 1 0 0,0 0-1 0 0,0 0 0 0 0,0 0 0 0 0,6-3 0 0 0,2-1-341 0 0,0 0 1 0 0,-1-1-1 0 0,18-11 0 0 0,-10 4-1356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1.93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138 1 5984 0 0,'0'0'273'0'0,"-7"12"102"0"0,2-3 1776 0 0,0 0 0 0 0,-5 13-1 0 0,-10 18 4432 0 0,-24 42-2999 0 0,33-59-3098 0 0,5-11-156 0 0,2-4-150 0 0,-1 0-1 0 0,2 0 1 0 0,-1 0-1 0 0,1 0 1 0 0,0 0-1 0 0,1 1 1 0 0,0-1-1 0 0,-1 14 1 0 0,3-21-42 0 0,2 0-10 0 0,1 0-116 0 0,1-1 0 0 0,-1 0 0 0 0,0 0 0 0 0,0 0 0 0 0,1 0 1 0 0,-1 0-1 0 0,0-1 0 0 0,1 1 0 0 0,-1-1 0 0 0,0 0 0 0 0,0 0 0 0 0,0 0 0 0 0,0 0 0 0 0,0-1 1 0 0,0 1-1 0 0,4-4 0 0 0,7-4 21 0 0,0-1 0 0 0,13-13 1 0 0,-8 6-6 0 0,-12 11-27 0 0,129-110-96 0 0,-114 91 96 0 0,-19 21 0 0 0,0 0 0 0 0,1 0 0 0 0,-1 0 0 0 0,1 0 0 0 0,7-5 0 0 0,-11 9 1 0 0,0 0 1 0 0,1 0-1 0 0,-1 0 0 0 0,0 0 0 0 0,1 0 0 0 0,-1 0 1 0 0,0-1-1 0 0,0 1 0 0 0,1 0 0 0 0,-1 0 1 0 0,0 0-1 0 0,1 0 0 0 0,-1 1 0 0 0,0-1 0 0 0,1 0 1 0 0,-1 0-1 0 0,0 0 0 0 0,0 0 0 0 0,1 0 0 0 0,-1 0 1 0 0,0 0-1 0 0,1 0 0 0 0,-1 1 0 0 0,0-1 0 0 0,0 0 1 0 0,1 0-1 0 0,-1 0 0 0 0,0 1 0 0 0,0-1 0 0 0,0 0 1 0 0,1 0-1 0 0,-1 0 0 0 0,0 1 0 0 0,0-1 1 0 0,0 0-1 0 0,0 1 0 0 0,0-1 0 0 0,1 0 0 0 0,-1 0 1 0 0,0 1-1 0 0,0-1 0 0 0,0 0 0 0 0,0 1 0 0 0,0-1 1 0 0,0 0-1 0 0,0 0 0 0 0,0 1 0 0 0,2 13 79 0 0,-2-13-76 0 0,0 10 21 0 0,0 0 0 0 0,-1 0 0 0 0,-1 0 0 0 0,0 0 0 0 0,0 0 0 0 0,-1 0 0 0 0,-1 0 0 0 0,-6 13 0 0 0,3-4 101 0 0,-5 20 0 0 0,11-37-112 0 0,0 1 1 0 0,1 0-1 0 0,-1 0 1 0 0,1 0-1 0 0,0 0 1 0 0,0 0-1 0 0,1 6 1 0 0,-1-8-18 0 0,0-1 0 0 0,0 0 1 0 0,1 0-1 0 0,-1 0 1 0 0,1 0-1 0 0,-1-1 0 0 0,0 1 1 0 0,1 0-1 0 0,0 0 0 0 0,-1 0 1 0 0,1 0-1 0 0,0 0 1 0 0,-1-1-1 0 0,1 1 0 0 0,0 0 1 0 0,0 0-1 0 0,0-1 1 0 0,0 1-1 0 0,-1-1 0 0 0,1 1 1 0 0,0-1-1 0 0,0 1 0 0 0,0-1 1 0 0,0 0-1 0 0,0 1 1 0 0,0-1-1 0 0,0 0 0 0 0,0 0 1 0 0,0 0-1 0 0,1 1 0 0 0,-1-1 1 0 0,2-1-1 0 0,-2 1-189 0 0,1 0 1 0 0,-1 0-1 0 0,1 0 0 0 0,0 0 0 0 0,-1 0 1 0 0,1-1-1 0 0,0 1 0 0 0,-1-1 0 0 0,1 1 1 0 0,1-2-1 0 0,10-4-8666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2.52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274 926 11520 0 0,'0'0'886'0'0,"0"3"-1247"0"0,0-3 881 0 0,0 1-1 0 0,1 0 1 0 0,-1 0-1 0 0,0 0 1 0 0,0 0-1 0 0,0-1 1 0 0,1 1 0 0 0,-1 0-1 0 0,0 0 1 0 0,1 0-1 0 0,-1-1 1 0 0,0 1-1 0 0,1 0 1 0 0,0 0-1 0 0,1 0-389 0 0,0 0 0 0 0,-1 0 0 0 0,1 0 0 0 0,0-1 1 0 0,0 1-1 0 0,0-1 0 0 0,0 1 0 0 0,0-1 0 0 0,0 0 0 0 0,0 1 0 0 0,0-1 0 0 0,0 0 0 0 0,0 0 0 0 0,0-1 0 0 0,0 1 1 0 0,0 0-1 0 0,-1-1 0 0 0,3 0 0 0 0,5-2 107 0 0,0 0 0 0 0,12-6 1 0 0,-20 9-234 0 0,7-5 72 0 0,-1 0 0 0 0,1 0-1 0 0,-1-1 1 0 0,0 1 0 0 0,0-2 0 0 0,0 1 0 0 0,-1-1-1 0 0,0 0 1 0 0,0 0 0 0 0,-1-1 0 0 0,0 1 0 0 0,0-1-1 0 0,5-13 1 0 0,-9 16-60 0 0,1 1-1 0 0,-1-1 0 0 0,0 0 0 0 0,-1 0 1 0 0,1 0-1 0 0,-1 1 0 0 0,0-1 1 0 0,0 0-1 0 0,0 0 0 0 0,-1 0 0 0 0,0 0 1 0 0,0 1-1 0 0,0-1 0 0 0,-3-6 1 0 0,2 5 16 0 0,0 0 1 0 0,0 1 0 0 0,-1 0 0 0 0,0-1 0 0 0,0 1 0 0 0,-1 0 0 0 0,1 0 0 0 0,-1 1 0 0 0,0-1-1 0 0,0 1 1 0 0,-7-5 0 0 0,8 7-17 0 0,0 0 0 0 0,0 1-1 0 0,0-1 1 0 0,-1 1 0 0 0,1 0 0 0 0,-1 0-1 0 0,1 0 1 0 0,-1 1 0 0 0,1-1-1 0 0,-1 1 1 0 0,0 0 0 0 0,1 0 0 0 0,-1 0-1 0 0,1 0 1 0 0,-1 0 0 0 0,0 1-1 0 0,1 0 1 0 0,-6 1 0 0 0,-5 3 104 0 0,0 0-1 0 0,0 1 1 0 0,-12 7 0 0 0,9-3 110 0 0,1 0 0 0 0,0 1 0 0 0,1 0 1 0 0,-14 14-1 0 0,3 1 106 0 0,-25 32-1 0 0,51-58-334 0 0,-21 25 152 0 0,-18 30-1 0 0,34-47-130 0 0,0 0 0 0 0,1 0 0 0 0,0 0 0 0 0,1 1 0 0 0,-1 0 0 0 0,2 0 0 0 0,-1 0 0 0 0,-1 14 0 0 0,4-19-20 0 0,0 0 0 0 0,0 0-1 0 0,0-1 1 0 0,1 1 0 0 0,0 0-1 0 0,0-1 1 0 0,0 1 0 0 0,0-1-1 0 0,0 1 1 0 0,1-1 0 0 0,-1 0-1 0 0,1 1 1 0 0,0-1 0 0 0,0 0-1 0 0,0 0 1 0 0,1 0 0 0 0,-1 0-1 0 0,1-1 1 0 0,-1 1 0 0 0,1-1-1 0 0,0 1 1 0 0,0-1 0 0 0,0 0 0 0 0,0 0-1 0 0,1 0 1 0 0,-1-1 0 0 0,0 1-1 0 0,1-1 1 0 0,-1 0 0 0 0,1 0-1 0 0,0 0 1 0 0,-1 0 0 0 0,1-1-1 0 0,0 1 1 0 0,-1-1 0 0 0,1 0-1 0 0,5 0 1 0 0,4-2-12 0 0,0-1 0 0 0,1 0 0 0 0,-1 0-1 0 0,-1-1 1 0 0,1-1 0 0 0,-1 0 0 0 0,19-11 0 0 0,2-4-346 0 0,42-33 0 0 0,-32 19-158 0 0,-2-2 1 0 0,-1-2-1 0 0,-2-1 1 0 0,-1-2-1 0 0,-3-2 1 0 0,33-52-1 0 0,43-93 177 0 0,-5 9 242 0 0,-41 75 34 0 0,44-67 822 0 0,-90 140 537 0 0,-17 30-788 0 0,-12 7 506 0 0,6-1-829 0 0,0 0 0 0 0,1 0 0 0 0,0 0 0 0 0,0 1 0 0 0,0 0-1 0 0,0-1 1 0 0,1 1 0 0 0,-5 12 0 0 0,-8 12-16 0 0,-40 65 331 0 0,-46 102-1 0 0,-52 133 23 0 0,53-118-408 0 0,93-194-113 0 0,-4 6 10 0 0,1 0 1 0 0,1 1 0 0 0,2 0 0 0 0,-7 31 0 0 0,14-52-120 0 0,0-1 0 0 0,1 1 0 0 0,-1 0 0 0 0,1-1 0 0 0,0 1 0 0 0,1 0 0 0 0,-1-1 0 0 0,0 1 0 0 0,1-1 0 0 0,0 1 0 0 0,0 0 0 0 0,0-1-1 0 0,0 0 1 0 0,1 1 0 0 0,-1-1 0 0 0,1 0 0 0 0,0 0 0 0 0,0 1 0 0 0,0-1 0 0 0,0-1 0 0 0,0 1 0 0 0,1 0 0 0 0,-1-1 0 0 0,1 1 0 0 0,5 3 0 0 0,12 4-1393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3.13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109 159 16559 0 0,'0'0'802'0'0,"-4"1"54"0"0,-1 4-591 0 0,0-1 0 0 0,-1 1 0 0 0,2 0 0 0 0,-1 0 0 0 0,0 1 1 0 0,1-1-1 0 0,0 1 0 0 0,-6 11 0 0 0,0 3 1057 0 0,-12 30 0 0 0,16-33-921 0 0,1 0 0 0 0,1 1 0 0 0,-5 34 0 0 0,9-51-387 0 0,0 0 0 0 0,0 0 0 0 0,0 0 0 0 0,0 0-1 0 0,0 0 1 0 0,0 1 0 0 0,0-1 0 0 0,0 0 0 0 0,0 0 0 0 0,0 0-1 0 0,1 0 1 0 0,-1 0 0 0 0,1 0 0 0 0,-1 0 0 0 0,1 0 0 0 0,-1 0-1 0 0,1 0 1 0 0,-1 0 0 0 0,1 0 0 0 0,0 0 0 0 0,0 0-1 0 0,-1 0 1 0 0,1-1 0 0 0,0 1 0 0 0,0 0 0 0 0,0-1 0 0 0,0 1-1 0 0,0 0 1 0 0,0-1 0 0 0,0 1 0 0 0,0-1 0 0 0,0 1 0 0 0,1-1-1 0 0,1 1 19 0 0,-1-1-1 0 0,1 0 0 0 0,-1 1 1 0 0,1-1-1 0 0,-1 0 0 0 0,1-1 1 0 0,-1 1-1 0 0,1 0 0 0 0,-1-1 1 0 0,1 1-1 0 0,-1-1 0 0 0,1 0 1 0 0,-1 0-1 0 0,5-2 0 0 0,29-18 117 0 0,-1-2 0 0 0,46-38 0 0 0,56-65 216 0 0,73-54-310 0 0,-203 176 8 0 0,-5 4-663 0 0,-7 12-3772 0 0,2-7 1281 0 0,-5 9-4933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3.67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201 319 18511 0 0,'0'0'1410'0'0,"6"-6"-805"0"0,2-3-592 0 0,-6 6 44 0 0,0 1-1 0 0,0 0 1 0 0,0 0-1 0 0,0 0 1 0 0,0 1 0 0 0,3-3-1 0 0,88-59 1750 0 0,-81 53-1739 0 0,-1 0 1 0 0,0 0-1 0 0,-1-1 0 0 0,0 0 0 0 0,13-20 1 0 0,-21 28-23 0 0,0-1 1 0 0,0 0 0 0 0,-1 0-1 0 0,1 0 1 0 0,-1 0 0 0 0,0 0-1 0 0,0 0 1 0 0,0 0 0 0 0,0 0-1 0 0,-1 0 1 0 0,1-1 0 0 0,-1 1-1 0 0,0 0 1 0 0,-1 0 0 0 0,1-1-1 0 0,-1 1 1 0 0,0 0 0 0 0,0 0-1 0 0,0 0 1 0 0,0 0 0 0 0,-1 0-1 0 0,-2-4 1 0 0,3 5-12 0 0,-1 0 1 0 0,0 0-1 0 0,0 0 1 0 0,0 0-1 0 0,0 0 1 0 0,-1 1-1 0 0,1-1 0 0 0,-1 1 1 0 0,0 0-1 0 0,1 0 1 0 0,-1 0-1 0 0,0 0 1 0 0,0 0-1 0 0,0 1 1 0 0,0-1-1 0 0,-1 1 0 0 0,1 0 1 0 0,0 0-1 0 0,-1 0 1 0 0,1 0-1 0 0,0 0 1 0 0,-1 1-1 0 0,1 0 1 0 0,-1 0-1 0 0,1 0 0 0 0,-1 0 1 0 0,-4 1-1 0 0,-3 1 8 0 0,0 1 0 0 0,1 1 0 0 0,-1-1-1 0 0,1 2 1 0 0,0-1 0 0 0,0 2 0 0 0,0-1-1 0 0,-9 8 1 0 0,-70 60 443 0 0,79-65-466 0 0,-1 2 11 0 0,-1 2-1 0 0,1-1 1 0 0,1 1 0 0 0,0 1-1 0 0,1 0 1 0 0,1 0 0 0 0,-1 1-1 0 0,2 0 1 0 0,0 0 0 0 0,1 0-1 0 0,0 1 1 0 0,-4 23 0 0 0,9-36-30 0 0,1 0 1 0 0,-1 0-1 0 0,1 0 1 0 0,0 0 0 0 0,0 0-1 0 0,0 0 1 0 0,0 0-1 0 0,0 0 1 0 0,0 0 0 0 0,0 0-1 0 0,1 0 1 0 0,-1 0 0 0 0,1 0-1 0 0,0 0 1 0 0,0 0-1 0 0,-1 0 1 0 0,1 0 0 0 0,0 0-1 0 0,0 0 1 0 0,1-1-1 0 0,-1 1 1 0 0,0 0 0 0 0,1-1-1 0 0,-1 1 1 0 0,3 1-1 0 0,-2-2 0 0 0,1 1 0 0 0,0-1 0 0 0,-1 1 0 0 0,1-1 0 0 0,0 0 0 0 0,0 0 0 0 0,0-1 0 0 0,0 1 0 0 0,0-1 0 0 0,0 1 0 0 0,0-1 0 0 0,0 0-1 0 0,0 0 1 0 0,0 0 0 0 0,0 0 0 0 0,6-2 0 0 0,13-4 6 0 0,0 0 0 0 0,-1-2 0 0 0,0-1-1 0 0,0-1 1 0 0,0 0 0 0 0,-2-1 0 0 0,1-2 0 0 0,-1 0 0 0 0,-1-1-1 0 0,27-26 1 0 0,-30 24 7 0 0,0-1 0 0 0,-1 0 0 0 0,-1-1-1 0 0,15-28 1 0 0,-28 46-13 0 0,0 0 0 0 0,1 0 0 0 0,-1 0 0 0 0,0-1 0 0 0,0 1 0 0 0,1 0 0 0 0,-1 0 0 0 0,0-1 0 0 0,0 1 0 0 0,0 0 0 0 0,1 0 0 0 0,-1-1 0 0 0,0 1 0 0 0,0 0 0 0 0,0-1 0 0 0,0 1 0 0 0,0 0 0 0 0,0-1 0 0 0,0 1 0 0 0,0 0 0 0 0,0-1 0 0 0,0 1 0 0 0,0 0 0 0 0,0-1 0 0 0,0 1 0 0 0,0 0 0 0 0,0-1 0 0 0,0 1 0 0 0,0 0 0 0 0,0-1 0 0 0,0 1 0 0 0,0 0 0 0 0,-1 0 0 0 0,1-1 0 0 0,0 1 0 0 0,0 0 0 0 0,-1-1 0 0 0,-2 1 0 0 0,0 1 9 0 0,1 0 1 0 0,1 0-1 0 0,-1 0 0 0 0,0 0 0 0 0,0 0 0 0 0,0 1 1 0 0,0-1-1 0 0,1 0 0 0 0,-1 1 0 0 0,1 0 0 0 0,-1-1 1 0 0,-1 3-1 0 0,-15 24 223 0 0,7-6-154 0 0,2 1-1 0 0,0 0 0 0 0,-8 34 1 0 0,16-53-39 0 0,1 0 0 0 0,-1 0 0 0 0,0 0 0 0 0,1 0 0 0 0,0 0 0 0 0,0 0 0 0 0,0 0 0 0 0,0 0 0 0 0,1 0 0 0 0,0 0 0 0 0,0 0 0 0 0,0 0 0 0 0,0-1 1 0 0,0 1-1 0 0,1 0 0 0 0,-1 0 0 0 0,1-1 0 0 0,0 1 0 0 0,1-1 0 0 0,-1 0 0 0 0,0 1 0 0 0,4 2 0 0 0,-3-3-77 0 0,-1-1 0 0 0,1 0-1 0 0,0 0 1 0 0,0 0 0 0 0,-1 0-1 0 0,1-1 1 0 0,0 1 0 0 0,1-1-1 0 0,-1 0 1 0 0,0 1 0 0 0,0-1-1 0 0,1-1 1 0 0,-1 1 0 0 0,0 0-1 0 0,1-1 1 0 0,-1 0 0 0 0,1 0-1 0 0,-1 0 1 0 0,0 0 0 0 0,1 0-1 0 0,-1-1 1 0 0,1 0 0 0 0,-1 1-1 0 0,0-1 1 0 0,0 0 0 0 0,5-3 0 0 0,4-2-1898 0 0,-1 0 1 0 0,14-9 0 0 0,-10 2-6000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4.03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22 11144 0 0,'0'0'1008'0'0,"8"0"3097"0"0,-7 0-3899 0 0,0 0 1 0 0,0 0 0 0 0,0 0-1 0 0,0 0 1 0 0,0 1 0 0 0,0-1-1 0 0,0 0 1 0 0,0 0 0 0 0,0 1-1 0 0,0-1 1 0 0,0 1 0 0 0,0-1-1 0 0,-1 1 1 0 0,1-1 0 0 0,0 1-1 0 0,0-1 1 0 0,0 1-1 0 0,0 0 1 0 0,-1 0 0 0 0,2 0-1 0 0,-1 1 13 0 0,0 0-1 0 0,0-1 1 0 0,0 1-1 0 0,-1 0 0 0 0,1 0 1 0 0,0 0-1 0 0,-1 0 1 0 0,1 0-1 0 0,-1 0 0 0 0,0 2 1 0 0,1 6 290 0 0,-1 0 1 0 0,-1 0-1 0 0,-2 16 1 0 0,1-16-28 0 0,-9 43 629 0 0,8-39-992 0 0,0 0 1 0 0,0 0-1 0 0,1 0 1 0 0,0 27-1 0 0,17-54 509 0 0,-10 7-590 0 0,1-1-1 0 0,-1 0 0 0 0,0 0 1 0 0,0 0-1 0 0,-1-1 0 0 0,0 1 1 0 0,0-1-1 0 0,-1 0 0 0 0,3-10 1 0 0,-1 5-40 0 0,0 1 0 0 0,12-21 0 0 0,-7 19-195 0 0,0 1-1 0 0,0 0 0 0 0,1 1 1 0 0,0 0-1 0 0,1 1 0 0 0,1 0 1 0 0,0 1-1 0 0,16-9 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8.1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517 0 4608 0 0,'0'0'353'0'0,"-1"2"-231"0"0,-17 31 1029 0 0,10-23 21 0 0,1 1-1 0 0,-7 14 1 0 0,-4 5 283 0 0,-1 2 247 0 0,-25 58 0 0 0,9-16-720 0 0,-9 13-110 0 0,-50 92 83 0 0,-8 6-701 0 0,74-133-254 0 0,2 2 0 0 0,-26 79 0 0 0,50-128-1 0 0,1-2 6 0 0,0 1 1 0 0,0-1-1 0 0,1 1 1 0 0,-1 0-1 0 0,1 0 1 0 0,0-1-1 0 0,0 1 1 0 0,0 6-1 0 0,0-10-6 0 0,0 0 0 0 0,0 0 0 0 0,0 0 0 0 0,0 0 0 0 0,0 0 0 0 0,0 0-1 0 0,0 0 1 0 0,0 0 0 0 0,0 0 0 0 0,0 0 0 0 0,0 0 0 0 0,0 1 0 0 0,0-1-1 0 0,0 0 1 0 0,0 0 0 0 0,0 0 0 0 0,0 0 0 0 0,0 0 0 0 0,1 0 0 0 0,-1 0-1 0 0,0 0 1 0 0,0 0 0 0 0,0 0 0 0 0,0 0 0 0 0,0 0 0 0 0,0 0 0 0 0,0 1-1 0 0,0-1 1 0 0,0 0 0 0 0,0 0 0 0 0,0 0 0 0 0,0 0 0 0 0,0 0 0 0 0,1 0-1 0 0,-1 0 1 0 0,0 0 0 0 0,0 0 0 0 0,0 0 0 0 0,0 0 0 0 0,0 0 0 0 0,0 0-1 0 0,0 0 1 0 0,0 0 0 0 0,0 0 0 0 0,0 0 0 0 0,0 0 0 0 0,1 0 0 0 0,-1 0-1 0 0,0 0 1 0 0,0 0 0 0 0,0 0 0 0 0,0 0 0 0 0,0 0 0 0 0,0 0 0 0 0,0-1-1 0 0,4 1-282 0 0,-1 0 0 0 0,0-1 0 0 0,0 1-1 0 0,1-1 1 0 0,-1 0 0 0 0,0 0-1 0 0,0 0 1 0 0,4-2 0 0 0,11-8-1101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1:59.97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236 303 5064 0 0,'36'-26'869'0'0,"11"-12"5873"0"0,6-5-3227 0 0,-52 41-3439 0 0,14-11 454 0 0,0-2 1 0 0,17-22 0 0 0,-29 33-436 0 0,0 0 0 0 0,-1 0 1 0 0,1 0-1 0 0,-1-1 0 0 0,1 1 1 0 0,-1-1-1 0 0,-1 1 1 0 0,1-1-1 0 0,-1 0 0 0 0,1 0 1 0 0,-2 0-1 0 0,1 0 0 0 0,0 0 1 0 0,-1 0-1 0 0,0-7 0 0 0,0 10-21 0 0,-1 0-1 0 0,1 0 0 0 0,-1 0 0 0 0,1 0 0 0 0,-1 0 0 0 0,0 0 1 0 0,1 0-1 0 0,-1 0 0 0 0,0 0 0 0 0,0 1 0 0 0,0-1 1 0 0,-1 0-1 0 0,1 0 0 0 0,0 1 0 0 0,-1-1 0 0 0,1 1 0 0 0,-1 0 1 0 0,-2-2-1 0 0,1 1 33 0 0,0 0 1 0 0,0 1-1 0 0,0-1 1 0 0,-1 1 0 0 0,1 0-1 0 0,0 0 1 0 0,-1 0-1 0 0,1 1 1 0 0,-1-1-1 0 0,-3 1 1 0 0,-6 0 249 0 0,0 1 1 0 0,0 0-1 0 0,0 1 0 0 0,-22 5 0 0 0,1 3 270 0 0,1 0-1 0 0,-53 26 1 0 0,71-29-500 0 0,0 1 0 0 0,0 1 0 0 0,1 1 0 0 0,0 0 0 0 0,1 0 0 0 0,0 2 0 0 0,-17 18 1 0 0,26-24-123 0 0,1-1 0 0 0,0 1 0 0 0,-1-1 1 0 0,2 1-1 0 0,-1 0 0 0 0,1 0 1 0 0,0 1-1 0 0,0-1 0 0 0,0 0 0 0 0,1 1 1 0 0,0-1-1 0 0,0 1 0 0 0,1-1 1 0 0,0 1-1 0 0,0-1 0 0 0,0 1 0 0 0,1-1 1 0 0,0 0-1 0 0,1 1 0 0 0,-1-1 1 0 0,1 0-1 0 0,3 9 0 0 0,-3-12-4 0 0,-1 0 0 0 0,1 0-1 0 0,-1 0 1 0 0,1-1 0 0 0,0 1 0 0 0,0 0-1 0 0,1-1 1 0 0,-1 1 0 0 0,0-1-1 0 0,1 1 1 0 0,0-1 0 0 0,3 2 0 0 0,0 0 1 0 0,-1-1 1 0 0,1-1-1 0 0,0 1 1 0 0,0-1-1 0 0,13 3 0 0 0,-2-1-20 0 0,0-2-1 0 0,1-1 1 0 0,31 0-1 0 0,-28-3-79 0 0,37-7 0 0 0,-21 2-140 0 0,4-1-361 0 0,74-26 0 0 0,-97 27 497 0 0,17-6-20 0 0,-32 12 107 0 0,0 1 0 0 0,0-1 0 0 0,0 1 0 0 0,0-1 0 0 0,0 1 0 0 0,0 0 0 0 0,0 0 0 0 0,0 0 0 0 0,5 2 0 0 0,-7-2 17 0 0,-1 0 0 0 0,1 0-1 0 0,-1 0 1 0 0,1 1 0 0 0,0-1 0 0 0,-1 0-1 0 0,1 1 1 0 0,-1-1 0 0 0,1 0 0 0 0,-1 1-1 0 0,1-1 1 0 0,-1 0 0 0 0,0 1 0 0 0,1-1-1 0 0,-1 1 1 0 0,1-1 0 0 0,-1 1 0 0 0,0-1-1 0 0,1 1 1 0 0,-1 0 0 0 0,0-1-1 0 0,0 1 1 0 0,1-1 0 0 0,-1 1 0 0 0,0-1-1 0 0,0 1 1 0 0,0 0 0 0 0,0-1 0 0 0,0 1-1 0 0,0 0 1 0 0,0-1 0 0 0,0 1 0 0 0,0-1-1 0 0,0 1 1 0 0,0 0 0 0 0,0-1 0 0 0,-1 2-1 0 0,-9 22 257 0 0,8-19-156 0 0,-1 0 25 0 0,0 2 0 0 0,0-1 0 0 0,1 0 0 0 0,0 1 0 0 0,0-1 0 0 0,1 1 0 0 0,0-1 0 0 0,-1 14 0 0 0,2-19 18 0 0,1 0-24 0 0,-1 0-121 0 0,0-1 0 0 0,1 0 1 0 0,-1 1-1 0 0,0-1 0 0 0,1 1 0 0 0,-1-1 0 0 0,1 0 0 0 0,-1 1 0 0 0,0-1 1 0 0,1 0-1 0 0,-1 1 0 0 0,1-1 0 0 0,-1 0 0 0 0,1 0 0 0 0,-1 0 0 0 0,1 1 1 0 0,0-1-1 0 0,-1 0 0 0 0,1 0 0 0 0,-1 0 0 0 0,1 0 0 0 0,-1 0 0 0 0,1 0 0 0 0,-1 0 1 0 0,1 0-1 0 0,0 0 0 0 0,-1 0 0 0 0,1 0 0 0 0,-1-1 0 0 0,1 1 0 0 0,-1 0 1 0 0,1 0-1 0 0,-1 0 0 0 0,1-1 0 0 0,-1 1 0 0 0,1-1 0 0 0,1 0-7 0 0,3 0 16 0 0,0 0 0 0 0,0 0 0 0 0,0-1-1 0 0,0 0 1 0 0,-1 0 0 0 0,1 0 0 0 0,-1 0 0 0 0,5-4-1 0 0,31-26 129 0 0,-29 21-92 0 0,19-12 0 0 0,-2 2-16 0 0,-2 0 1 0 0,32-34-1 0 0,-29 26-1 0 0,35-26-1 0 0,-59 51-162 0 0,0 1 0 0 0,0 0 0 0 0,0 0 0 0 0,1 0-1 0 0,-1 1 1 0 0,1 0 0 0 0,9-3 0 0 0,-5 5-439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4.37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70 321 12320 0 0,'0'0'1118'0'0,"5"-4"-900"0"0,2-7 798 0 0,-6 10-839 0 0,-1 0 1 0 0,1 0-1 0 0,-1 0 0 0 0,1 0 0 0 0,0 0 0 0 0,0 0 0 0 0,-1 0 1 0 0,8-4 5994 0 0,-9 6-5643 0 0,-8 26 161 0 0,-1-1 1 0 0,-15 26-1 0 0,3-5-386 0 0,11-30-214 0 0,9-15-78 0 0,0 1 0 0 0,1 0 0 0 0,-1 0 0 0 0,0 0-1 0 0,1 1 1 0 0,0-1 0 0 0,-1 0 0 0 0,1 0 0 0 0,1 1 0 0 0,-1-1 0 0 0,0 1 0 0 0,1-1 0 0 0,0 1 0 0 0,0-1 0 0 0,0 5 0 0 0,2 2-97 0 0,-2-9-34 0 0,1-1 1 0 0,-1 1-1 0 0,1-1 1 0 0,-1 1-1 0 0,1-1 1 0 0,0 0-1 0 0,-1 1 0 0 0,1-1 1 0 0,0 0-1 0 0,-1 1 1 0 0,1-1-1 0 0,0 0 1 0 0,-1 0-1 0 0,1 0 0 0 0,0 0 1 0 0,-1 1-1 0 0,1-1 1 0 0,0 0-1 0 0,0 0 1 0 0,-1-1-1 0 0,1 1 0 0 0,0 0 1 0 0,-1 0-1 0 0,1 0 1 0 0,0 0-1 0 0,0-1 1 0 0,10-4-7931 0 0</inkml:trace>
  <inkml:trace contextRef="#ctx0" brushRef="#br0" timeOffset="1">237 4 8288 0 0,'-4'-3'10215'0'0,"11"3"-15110"0"0,0 3-1041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4.74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34 135 9648 0 0,'-3'-9'1022'0'0,"2"7"-949"0"0,0-1-1 0 0,0 1 1 0 0,1-1-1 0 0,-1 1 0 0 0,1-1 1 0 0,-1 1-1 0 0,1-1 1 0 0,0 1-1 0 0,0-1 0 0 0,0 1 1 0 0,0-1-1 0 0,1 1 1 0 0,-1-1-1 0 0,1 1 0 0 0,-1-1 1 0 0,1 1-1 0 0,0-1 1 0 0,1-1-1 0 0,3-7 603 0 0,0 1 1 0 0,13-17-1 0 0,-9 14-539 0 0,1-2 1548 0 0,-17 27 3279 0 0,0-2-4384 0 0,-4 6 153 0 0,1 1 1 0 0,1 0 0 0 0,-13 29 0 0 0,19-37-611 0 0,0 0 0 0 0,-2 17 0 0 0,4-24-119 0 0,1 0 1 0 0,0 0-1 0 0,0 0 0 0 0,0 0 0 0 0,0 1 1 0 0,0-1-1 0 0,0 0 0 0 0,0 0 1 0 0,1 0-1 0 0,-1 0 0 0 0,1 0 1 0 0,0-1-1 0 0,-1 1 0 0 0,1 0 1 0 0,0 0-1 0 0,0 0 0 0 0,0 0 1 0 0,3 2-1 0 0,-4-3-10 0 0,1-1 0 0 0,0 1 0 0 0,0 0 0 0 0,0-1 0 0 0,0 0 0 0 0,0 1 0 0 0,0-1 0 0 0,0 0 0 0 0,0 1 0 0 0,0-1 0 0 0,0 0-1 0 0,0 0 1 0 0,0 0 0 0 0,0 0 0 0 0,0 0 0 0 0,0 0 0 0 0,0 0 0 0 0,0 0 0 0 0,0 0 0 0 0,0 0 0 0 0,1-1 0 0 0,20-7-1086 0 0,-20 7 909 0 0,13-6-2039 0 0,-1-2-5492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5.08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15 10 14368 0 0,'0'0'1408'0'0,"-6"-7"-1256"0"0,-2 7 4103 0 0,12-2-4135 0 0,4 2-5519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5.95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77 178 14888 0 0,'1'-1'115'0'0,"-1"0"0"0"0,-1 0 1 0 0,1-1-1 0 0,0 1 0 0 0,0 0 1 0 0,0 0-1 0 0,-1-1 0 0 0,1 1 1 0 0,-1 0-1 0 0,1 0 0 0 0,-1 0 1 0 0,1 0-1 0 0,-3-6 3248 0 0,13 11-2700 0 0,12 6-56 0 0,-15-6-382 0 0,1 0 0 0 0,-1 0 0 0 0,1-1 0 0 0,9 2-1 0 0,-15-4-209 0 0,0-1-1 0 0,1 0 1 0 0,-1 1-1 0 0,1-1 0 0 0,-1 0 1 0 0,1 0-1 0 0,-1 0 1 0 0,1-1-1 0 0,-1 1 0 0 0,1-1 1 0 0,-1 1-1 0 0,0-1 1 0 0,1 0-1 0 0,-1 0 0 0 0,0 0 1 0 0,1 0-1 0 0,-1 0 1 0 0,3-2-1 0 0,-1 0 7 0 0,0 1-1 0 0,-1-1 1 0 0,1 0 0 0 0,-1 0-1 0 0,1 0 1 0 0,-1-1 0 0 0,0 1-1 0 0,0-1 1 0 0,0 0 0 0 0,-1 1-1 0 0,1-1 1 0 0,-1-1 0 0 0,2-4-1 0 0,-2 5-2 0 0,-1 1-1 0 0,0 0 1 0 0,0 0-1 0 0,-1 0 1 0 0,1 0-1 0 0,-1-1 1 0 0,1-6-1 0 0,-2 9-8 0 0,1-1 0 0 0,0 0 0 0 0,-1 1 1 0 0,1-1-1 0 0,-1 1 0 0 0,0-1 0 0 0,0 0 0 0 0,1 1 0 0 0,-1-1 0 0 0,0 1 0 0 0,0 0 0 0 0,-1-1 1 0 0,1 1-1 0 0,0 0 0 0 0,0 0 0 0 0,-3-2 0 0 0,2 1-6 0 0,0 0 0 0 0,0 0 1 0 0,-1 0-1 0 0,1 0 0 0 0,0 1 0 0 0,-1-1 1 0 0,1 1-1 0 0,-1 0 0 0 0,0 0 0 0 0,1 0 0 0 0,-1 0 1 0 0,0 0-1 0 0,0 0 0 0 0,0 1 0 0 0,1 0 1 0 0,-1-1-1 0 0,0 1 0 0 0,0 0 0 0 0,0 0 0 0 0,0 0 1 0 0,0 1-1 0 0,0-1 0 0 0,-2 2 0 0 0,-6 2 56 0 0,1 0 1 0 0,-1 1-1 0 0,1 0 0 0 0,0 1 0 0 0,1 0 0 0 0,0 0 0 0 0,0 1 0 0 0,0 1 0 0 0,1-1 1 0 0,0 1-1 0 0,0 1 0 0 0,1 0 0 0 0,0 0 0 0 0,1 0 0 0 0,-1 0 0 0 0,2 1 1 0 0,0 0-1 0 0,0 1 0 0 0,-4 12 0 0 0,8-20-55 0 0,0-1 0 0 0,1 1 0 0 0,-1-1 1 0 0,1 1-1 0 0,0 0 0 0 0,0-1 0 0 0,0 1 0 0 0,0-1 0 0 0,0 1 1 0 0,1 0-1 0 0,-1-1 0 0 0,1 1 0 0 0,-1-1 0 0 0,1 1 0 0 0,0-1 1 0 0,0 1-1 0 0,0-1 0 0 0,0 0 0 0 0,1 1 0 0 0,-1-1 0 0 0,1 0 0 0 0,-1 0 1 0 0,1 0-1 0 0,0 0 0 0 0,0 0 0 0 0,0 0 0 0 0,0-1 0 0 0,0 1 1 0 0,0 0-1 0 0,0-1 0 0 0,0 0 0 0 0,1 0 0 0 0,-1 1 0 0 0,3 0 1 0 0,2 0 5 0 0,1 1 0 0 0,-1-1 0 0 0,0 0 0 0 0,1-1 0 0 0,-1 0 0 0 0,1 0 1 0 0,-1-1-1 0 0,1 1 0 0 0,0-2 0 0 0,12-1 0 0 0,-4-1-113 0 0,-1-2-1 0 0,0 1 1 0 0,0-2-1 0 0,18-9 1 0 0,52-34-509 0 0,0-6 349 0 0,-84 54 433 0 0,-1 23 580 0 0,-2-14-571 0 0,1-1-1 0 0,-1 1 1 0 0,-1-1-1 0 0,-4 11 1 0 0,4-12-24 0 0,0 0 0 0 0,1-1 0 0 0,0 1 0 0 0,0 0 0 0 0,1 1 0 0 0,0-1 0 0 0,-1 8 1 0 0,2-10-151 0 0,0-3-5 0 0,0-1 0 0 0,0 0 0 0 0,-1 1 0 0 0,1-1 0 0 0,0 1 1 0 0,0-1-1 0 0,0 0 0 0 0,0 1 0 0 0,0-1 0 0 0,0 1 0 0 0,0-1 0 0 0,0 0 0 0 0,0 1 0 0 0,0-1 1 0 0,0 1-1 0 0,0-1 0 0 0,1 0 0 0 0,-1 1 0 0 0,0-1 0 0 0,0 0 0 0 0,0 1 0 0 0,0-1 0 0 0,1 1 0 0 0,-1-1 1 0 0,0 0-1 0 0,0 0 0 0 0,1 1 0 0 0,-1-1 0 0 0,0 0 0 0 0,1 1 0 0 0,-1-1 0 0 0,0 0 0 0 0,0 0 0 0 0,1 1 1 0 0,-1-1-1 0 0,1 0 0 0 0,-1 0 0 0 0,0 0 0 0 0,1 0 0 0 0,-1 0 0 0 0,0 0 0 0 0,1 1 0 0 0,2 0 1 0 0,-1-2 7 0 0,1 1-1 0 0,-1 0 0 0 0,0-1 1 0 0,0 1-1 0 0,0-1 1 0 0,1 0-1 0 0,-1 0 1 0 0,0 0-1 0 0,0 0 0 0 0,0 0 1 0 0,0 0-1 0 0,0 0 1 0 0,1-2-1 0 0,37-38 73 0 0,-30 32-80 0 0,0-1 0 0 0,-1 0 0 0 0,0-1 0 0 0,0 0 0 0 0,12-23 0 0 0,-13 20 0 0 0,1 1 0 0 0,1 0 0 0 0,-1 1 0 0 0,15-14 0 0 0,-16 19 0 0 0,-3 2 0 0 0,1-1 0 0 0,0 1 0 0 0,0 1 0 0 0,0-1 0 0 0,12-6 0 0 0,-10 10 0 0 0,-7 1 3 0 0,1 0 0 0 0,-1 0 0 0 0,0 0 0 0 0,0 0-1 0 0,0 0 1 0 0,1 0 0 0 0,-1 0 0 0 0,0 0 0 0 0,0 1 0 0 0,0-1-1 0 0,1 0 1 0 0,-1 1 0 0 0,0-1 0 0 0,0 1 0 0 0,0-1 0 0 0,0 1 0 0 0,0-1-1 0 0,0 1 1 0 0,2 1 0 0 0,-1 1 4 0 0,19 15-7 0 0,-12-9 0 0 0,-8-8 0 0 0,1 1 0 0 0,-1 0 0 0 0,0-1 0 0 0,1 0 0 0 0,0 1 0 0 0,-1-1 0 0 0,1 0 0 0 0,3 2 0 0 0,2 1 0 0 0,-5-3-8 0 0,-1 0 0 0 0,0-1 0 0 0,1 0 0 0 0,-1 1 0 0 0,0-1 0 0 0,1 0 0 0 0,-1 0 0 0 0,1 0 0 0 0,-1 0 0 0 0,0 0 0 0 0,1 0 0 0 0,-1 0 0 0 0,1 0 0 0 0,1-1 1 0 0,0 0-26 0 0,-2 1 30 0 0,-1 0 0 0 0,1 0 0 0 0,-1 0 0 0 0,1-1-1 0 0,-1 1 1 0 0,1 0 0 0 0,-1 0 0 0 0,1-1 0 0 0,-1 1 0 0 0,1 0 0 0 0,-1-1-1 0 0,0 1 1 0 0,1 0 0 0 0,-1-1 0 0 0,0 1 0 0 0,1-1 0 0 0,-1 1 0 0 0,1-2-1 0 0,0 1 0 0 0,4-2 4 0 0,11-11 0 0 0,-14 12-1 0 0,0-1-1 0 0,0 1 0 0 0,0-1 1 0 0,0 0-1 0 0,0 0 1 0 0,-1 0-1 0 0,1 1 0 0 0,-1-2 1 0 0,0 1-1 0 0,2-6 1 0 0,-3 7 11 0 0,0 1 0 0 0,0-1 0 0 0,0 0 0 0 0,0 0 0 0 0,0 0 0 0 0,0 0 0 0 0,0 1 1 0 0,-1-1-1 0 0,1 0 0 0 0,-1 0 0 0 0,1 1 0 0 0,-1-1 0 0 0,0 0 0 0 0,1 1 1 0 0,-1-1-1 0 0,0 0 0 0 0,0 1 0 0 0,0 0 0 0 0,-1-1 0 0 0,1 1 0 0 0,-2-2 1 0 0,3 3-11 0 0,-1-1 0 0 0,0 0 1 0 0,0 1-1 0 0,0 0 1 0 0,0-1-1 0 0,0 1 1 0 0,0-1-1 0 0,0 1 1 0 0,0 0-1 0 0,0 0 1 0 0,0 0-1 0 0,0-1 1 0 0,0 1-1 0 0,0 0 1 0 0,0 0-1 0 0,0 0 0 0 0,0 1 1 0 0,0-1-1 0 0,0 0 1 0 0,0 0-1 0 0,0 0 1 0 0,0 1-1 0 0,1-1 1 0 0,-3 1-1 0 0,-22 13-1 0 0,22-13 1 0 0,-5 6 0 0 0,0 0 0 0 0,0 0 0 0 0,0 1 0 0 0,1 0 0 0 0,0 0 0 0 0,1 1 0 0 0,0 0 0 0 0,-9 16 0 0 0,11-17 26 0 0,0 0-1 0 0,1 1 0 0 0,0 0 1 0 0,0 0-1 0 0,1 0 0 0 0,0 0 1 0 0,-1 18-1 0 0,3-25-21 0 0,0 1-1 0 0,0 0 1 0 0,0-1-1 0 0,1 1 1 0 0,-1-1-1 0 0,1 1 1 0 0,-1-1-1 0 0,1 1 1 0 0,0-1 0 0 0,0 1-1 0 0,0-1 1 0 0,0 0-1 0 0,1 0 1 0 0,-1 1-1 0 0,0-1 1 0 0,1 0-1 0 0,0 0 1 0 0,-1 0 0 0 0,1-1-1 0 0,0 1 1 0 0,0 0-1 0 0,0-1 1 0 0,0 1-1 0 0,0-1 1 0 0,1 1-1 0 0,-1-1 1 0 0,0 0-1 0 0,1 0 1 0 0,-1 0 0 0 0,1 0-1 0 0,-1-1 1 0 0,5 2-1 0 0,-1-1-3 0 0,0-1 1 0 0,0 1-1 0 0,0-1 0 0 0,0 0 0 0 0,0 0 0 0 0,0-1 0 0 0,0 0 1 0 0,0 0-1 0 0,0 0 0 0 0,7-3 0 0 0,6-3 19 0 0,31-18-1 0 0,-19 9-7 0 0,4 0-116 0 0,0 1 1 0 0,39-10-1 0 0,-43 15 40 0 0,-16 5 59 0 0,0 1 0 0 0,18-3 0 0 0,-27 6 6 0 0,-1 1 1 0 0,1-1-1 0 0,-1 1 0 0 0,1 1 1 0 0,-1-1-1 0 0,1 1 0 0 0,-1 0 1 0 0,1 0-1 0 0,9 4 0 0 0,-12-3 33 0 0,0 0 0 0 0,0 0-1 0 0,0 0 1 0 0,0 0 0 0 0,0 1-1 0 0,-1-1 1 0 0,1 1 0 0 0,-1 0-1 0 0,3 4 1 0 0,-2-3 42 0 0,0 0 1 0 0,1 0-1 0 0,-1-1 1 0 0,5 4-1 0 0,-1-2 185 0 0,0 0 1 0 0,1 0-1 0 0,-1-1 0 0 0,15 5 0 0 0,12 1-124 0 0,-32-9-220 0 0,0-1 0 0 0,0 0 0 0 0,-1 0 0 0 0,1 0-1 0 0,0 0 1 0 0,0 0 0 0 0,0 0 0 0 0,0 0 0 0 0,0 0 0 0 0,0-1-1 0 0,0 1 1 0 0,-1-1 0 0 0,1 1 0 0 0,3-2 0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7.81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582 423 12872 0 0,'0'0'7237'0'0,"10"0"-5583"0"0,-2 1-1309 0 0,-1-2-1 0 0,1 1 0 0 0,-1-1 0 0 0,1 0 1 0 0,-1 0-1 0 0,1-1 0 0 0,-1 0 0 0 0,0 0 1 0 0,9-4-1 0 0,14-10 81 0 0,138-78 135 0 0,-147 81-568 0 0,39-27 45 0 0,-54 35-12 0 0,1-1 0 0 0,-1 0 1 0 0,0 0-1 0 0,-1 0 0 0 0,1-1 0 0 0,5-11 1 0 0,-7 11-26 0 0,0 0 1 0 0,0-1-1 0 0,-1 1 1 0 0,-1-1-1 0 0,1 0 1 0 0,-1 0 0 0 0,-1 0-1 0 0,1 0 1 0 0,0-14-1 0 0,-2 18 4 0 0,0-1-1 0 0,-1 1 1 0 0,1 0 0 0 0,-1-1-1 0 0,0 1 1 0 0,0-1-1 0 0,0 1 1 0 0,0 0-1 0 0,-1-1 1 0 0,0 1 0 0 0,0 0-1 0 0,0 0 1 0 0,0 1-1 0 0,0-1 1 0 0,-1 0 0 0 0,0 1-1 0 0,0-1 1 0 0,0 1-1 0 0,-4-4 1 0 0,4 5 1 0 0,-1 0 1 0 0,0 0-1 0 0,1 1 1 0 0,-1-1-1 0 0,0 1 1 0 0,0-1-1 0 0,0 1 1 0 0,0 0-1 0 0,0 1 1 0 0,0-1-1 0 0,0 1 0 0 0,0 0 1 0 0,0 0-1 0 0,-1 0 1 0 0,1 0-1 0 0,-5 2 1 0 0,-9 1-3 0 0,0 1 1 0 0,-22 8 0 0 0,18-4 42 0 0,1 1 0 0 0,0 1 0 0 0,1 1 0 0 0,-28 19 0 0 0,-71 62 232 0 0,110-85-253 0 0,-147 130 539 0 0,118-98-306 0 0,-61 77 0 0 0,42-36-183 0 0,-51 92 1 0 0,86-130-43 0 0,2 0 0 0 0,1 1 1 0 0,3 0-1 0 0,-17 67 0 0 0,27-86 6 0 0,4-18 5 0 0,0 0 0 0 0,1 0 0 0 0,-1 0 0 0 0,0 11 0 0 0,2-16-42 0 0,1-1 0 0 0,-1 0-1 0 0,0 1 1 0 0,0-1 0 0 0,0 0 0 0 0,0 0 0 0 0,0 1-1 0 0,0-1 1 0 0,0 0 0 0 0,0 0 0 0 0,0 0 0 0 0,1 1-1 0 0,-1-1 1 0 0,0 0 0 0 0,0 0 0 0 0,0 1 0 0 0,1-1-1 0 0,-1 0 1 0 0,0 0 0 0 0,0 0 0 0 0,0 0 0 0 0,1 0-1 0 0,-1 1 1 0 0,0-1 0 0 0,0 0 0 0 0,1 0-1 0 0,-1 0 1 0 0,0 0 0 0 0,0 0 0 0 0,1 0 0 0 0,-1 0-1 0 0,0 0 1 0 0,0 0 0 0 0,1 0 0 0 0,-1 0 0 0 0,0 0-1 0 0,1 0 1 0 0,-1 0 0 0 0,0 0 0 0 0,0 0 0 0 0,1 0-1 0 0,-1 0 1 0 0,0 0 0 0 0,0 0 0 0 0,1 0 0 0 0,-1-1-1 0 0,0 1 1 0 0,11-5 48 0 0,-2-1-25 0 0,0-1-1 0 0,-1 0 0 0 0,15-15 1 0 0,-12 11-6 0 0,20-20-8 0 0,2 2 0 0 0,2 1-1 0 0,0 1 1 0 0,2 3 0 0 0,0 0-1 0 0,44-18 1 0 0,13 3-11 0 0,-82 34 0 0 0,1 2 0 0 0,-1 0 0 0 0,1 0 0 0 0,0 1 0 0 0,20-1 0 0 0,-31 3-1 0 0,-1 0 1 0 0,1 0-1 0 0,-1 0 0 0 0,1 0 1 0 0,-1 0-1 0 0,1 1 1 0 0,-1-1-1 0 0,0 0 0 0 0,1 1 1 0 0,-1-1-1 0 0,1 1 0 0 0,-1-1 1 0 0,0 1-1 0 0,1 0 0 0 0,-1 0 1 0 0,0-1-1 0 0,0 1 0 0 0,0 0 1 0 0,1 0-1 0 0,0 1 0 0 0,-1 0 0 0 0,-1-1-1 0 0,1 0 0 0 0,-1 1 0 0 0,1-1 0 0 0,-1 0 1 0 0,1 1-1 0 0,-1-1 0 0 0,0 1 0 0 0,0-1 1 0 0,0 0-1 0 0,0 1 0 0 0,0-1 0 0 0,0 1 0 0 0,0-1 1 0 0,0 1-1 0 0,-1 2 0 0 0,-2 3-5 0 0,1 1-1 0 0,-2 0 1 0 0,1-1 0 0 0,-1 1-1 0 0,-8 10 1 0 0,1-2 3 0 0,0-1-1 0 0,-2-1 0 0 0,1 0 1 0 0,-2-1-1 0 0,0 0 1 0 0,-21 14-1 0 0,3-6-6 0 0,-1-1 1 0 0,-39 16-1 0 0,71-35 11 0 0,-1 0 0 0 0,0 0 0 0 0,0 0 0 0 0,0 0 0 0 0,0 0 0 0 0,-1 0 0 0 0,1 0 0 0 0,0-1 0 0 0,0 1 0 0 0,-1-1 0 0 0,1 0 0 0 0,0 0 0 0 0,-1 0 0 0 0,-2 0 0 0 0,-1-3 11 0 0,6 3-8 0 0,-1-1 0 0 0,1 0 1 0 0,0 0-1 0 0,0 0 0 0 0,-1 0 1 0 0,1 0-1 0 0,0 0 0 0 0,0 0 1 0 0,0 0-1 0 0,0 0 0 0 0,1 0 1 0 0,-1 0-1 0 0,0 0 0 0 0,0 0 1 0 0,1-1-1 0 0,1-3-3 0 0,0 0 0 0 0,0 0 0 0 0,0 0 0 0 0,1 1 0 0 0,0-1 0 0 0,0 1 0 0 0,0-1 0 0 0,0 1 0 0 0,1 0 0 0 0,-1 1 0 0 0,1-1 0 0 0,0 0 0 0 0,1 1 0 0 0,-1 0 0 0 0,0 0 0 0 0,1 0 0 0 0,0 1 0 0 0,-1-1 0 0 0,1 1 0 0 0,0 0 0 0 0,0 1 0 0 0,0-1 0 0 0,1 1 0 0 0,-1 0 0 0 0,0 0 0 0 0,9 0 0 0 0,-12 2 0 0 0,-1-1 0 0 0,1 0 0 0 0,-1 0 1 0 0,1 1-1 0 0,-1-1 0 0 0,1 1 0 0 0,0 0 0 0 0,-1-1 0 0 0,0 1 0 0 0,1 0 0 0 0,-1 0 0 0 0,1 0 1 0 0,-1 0-1 0 0,0 0 0 0 0,0 0 0 0 0,0 0 0 0 0,2 2 0 0 0,19 29-1 0 0,-4-5-11 0 0,-15-24 19 0 0,0 0 0 0 0,0 0 0 0 0,1 0-1 0 0,-1-1 1 0 0,1 1 0 0 0,0-1 0 0 0,0 0 0 0 0,0 0-1 0 0,0-1 1 0 0,0 1 0 0 0,0-1 0 0 0,0 1-1 0 0,0-1 1 0 0,8 0 0 0 0,-5 0-246 0 0,0-1 1 0 0,1 0 0 0 0,-1 0-1 0 0,0-1 1 0 0,0 0 0 0 0,1-1-1 0 0,-1 1 1 0 0,9-5 0 0 0,2 0-884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8.26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218 344 7832 0 0,'10'-1'756'0'0,"-1"0"0"0"0,0-1 1 0 0,0 0-1 0 0,0-1 0 0 0,0 1 0 0 0,0-2 1 0 0,-1 1-1 0 0,1-1 0 0 0,-1 0 1 0 0,0-1-1 0 0,0 0 0 0 0,8-7 0 0 0,-6 4-143 0 0,6-4 56 0 0,0-1 0 0 0,-1 0 0 0 0,-1-2 0 0 0,17-19 0 0 0,-28 30-554 0 0,0-1 0 0 0,0 1 0 0 0,0-1 0 0 0,0 0 1 0 0,-1 0-1 0 0,0 0 0 0 0,0-1 0 0 0,0 1 0 0 0,-1 0 0 0 0,0-1 0 0 0,0 1 0 0 0,0-1 0 0 0,-1 1 0 0 0,1-1 0 0 0,-1 1 1 0 0,-1-1-1 0 0,1 1 0 0 0,-1-1 0 0 0,0 1 0 0 0,-3-10 0 0 0,3 11-38 0 0,-1 0 1 0 0,0 0-1 0 0,0 0 0 0 0,0 0 0 0 0,0 0 1 0 0,-1 0-1 0 0,0 1 0 0 0,0-1 1 0 0,0 1-1 0 0,0-1 0 0 0,0 1 0 0 0,-1 0 1 0 0,1 1-1 0 0,-1-1 0 0 0,0 0 1 0 0,0 1-1 0 0,0 0 0 0 0,0 0 0 0 0,0 0 1 0 0,0 1-1 0 0,0-1 0 0 0,-1 1 1 0 0,1 0-1 0 0,-1 0 0 0 0,1 0 0 0 0,-1 1 1 0 0,1 0-1 0 0,-1 0 0 0 0,-5 0 1 0 0,-5 2 14 0 0,0 0 0 0 0,-1 1 0 0 0,1 0 1 0 0,1 1-1 0 0,-28 12 0 0 0,18-5-14 0 0,0 1 0 0 0,-35 25-1 0 0,46-27 18 0 0,0 0 0 0 0,1 0 0 0 0,0 2 0 0 0,0-1 0 0 0,1 1-1 0 0,-12 18 1 0 0,20-25-65 0 0,-1 1 0 0 0,0-1 1 0 0,1 1-1 0 0,0 0 0 0 0,0 0 0 0 0,1 0 0 0 0,0 1 0 0 0,0-1 0 0 0,0 1 0 0 0,1-1 0 0 0,0 1 0 0 0,0 0 0 0 0,1-1 0 0 0,0 1 0 0 0,0 0 0 0 0,0-1 0 0 0,3 12 0 0 0,-2-13-25 0 0,1-1-1 0 0,-1 0 0 0 0,1 0 0 0 0,0 0 0 0 0,0 0 0 0 0,1 0 0 0 0,-1 0 0 0 0,1 0 0 0 0,0-1 0 0 0,0 1 0 0 0,0-1 0 0 0,1 0 0 0 0,-1 0 0 0 0,1 0 0 0 0,-1 0 0 0 0,1-1 0 0 0,0 1 0 0 0,0-1 1 0 0,0 0-1 0 0,0 0 0 0 0,1-1 0 0 0,-1 1 0 0 0,0-1 0 0 0,1 0 0 0 0,7 1 0 0 0,3 0 12 0 0,-1-1 1 0 0,0-1 0 0 0,1 0-1 0 0,-1-1 1 0 0,1 0-1 0 0,26-7 1 0 0,-23 3-4 0 0,0 0 0 0 0,0-2 0 0 0,-1 0 1 0 0,0 0-1 0 0,26-17 0 0 0,-33 18-35 0 0,-1-1-1 0 0,1 0 1 0 0,-1-1-1 0 0,-1 0 1 0 0,1 0-1 0 0,-1-1 1 0 0,-1 0-1 0 0,0 0 1 0 0,0 0-1 0 0,6-14 1 0 0,-10 17 17 0 0,0 0 1 0 0,-1-1 0 0 0,0 1-1 0 0,-1-1 1 0 0,1 1 0 0 0,-1-1-1 0 0,-1 0 1 0 0,1 0 0 0 0,-1 1-1 0 0,0-1 1 0 0,-1 0 0 0 0,1 0-1 0 0,-1 1 1 0 0,-3-9 0 0 0,1 3-155 0 0,-1 1-1 0 0,0 0 1 0 0,-1 0 0 0 0,0 1 0 0 0,0-1 0 0 0,-1 1-1 0 0,-10-12 1 0 0,14 19-193 0 0,-1 0-1 0 0,0 0 0 0 0,0 1 1 0 0,0 0-1 0 0,-6-5 0 0 0,-2 0-1555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8.65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47 7 15576 0 0,'0'0'712'0'0,"-14"-6"263"0"0,12 6-783 0 0,1 0-1 0 0,0 0 0 0 0,-1 0 0 0 0,1 0 0 0 0,0 0 0 0 0,-1 1 0 0 0,1-1 0 0 0,0 1 0 0 0,0-1 0 0 0,-1 0 0 0 0,1 1 0 0 0,0 0 0 0 0,0-1 1 0 0,0 1-1 0 0,0 0 0 0 0,0 0 0 0 0,0-1 0 0 0,0 1 0 0 0,0 0 0 0 0,0 0 0 0 0,0 0 0 0 0,0 0 0 0 0,0 0 0 0 0,1 1 0 0 0,-1-1 0 0 0,0 0 1 0 0,1 0-1 0 0,-1 0 0 0 0,1 1 0 0 0,-1-1 0 0 0,1 0 0 0 0,0 0 0 0 0,-1 2 0 0 0,1-1-136 0 0,0 0 0 0 0,0 0 0 0 0,0 0 0 0 0,0 0 0 0 0,0 0 0 0 0,1 0 0 0 0,-1 0 0 0 0,1 0 0 0 0,-1 0 0 0 0,1-1 0 0 0,0 1 1 0 0,-1 0-1 0 0,1 0 0 0 0,0-1 0 0 0,0 1 0 0 0,0 0 0 0 0,0-1 0 0 0,1 1 0 0 0,-1-1 0 0 0,0 1 0 0 0,1-1 0 0 0,2 2 0 0 0,-1-1-36 0 0,0 0 0 0 0,0 0 0 0 0,1-1-1 0 0,-1 1 1 0 0,1-1 0 0 0,-1 0 0 0 0,1 0 0 0 0,-1 0 0 0 0,1-1 0 0 0,-1 1 0 0 0,1-1 0 0 0,6 0-1 0 0,3-1-153 0 0,0-1 0 0 0,16-3 0 0 0,3-1-2900 0 0,-22 3-4908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9.01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105 9 18055 0 0,'-8'-3'255'0'0,"6"2"-90"0"0,0 0-1 0 0,0 0 0 0 0,1 1 0 0 0,-1-1 0 0 0,0 0 1 0 0,0 1-1 0 0,0 0 0 0 0,0-1 0 0 0,0 1 1 0 0,-3 0-1 0 0,4 1-42 0 0,1 0 0 0 0,-1 0 0 0 0,0 1 0 0 0,0-1 0 0 0,1 0 0 0 0,-1 0 0 0 0,1 1 0 0 0,-1-1 0 0 0,1 0 0 0 0,0 1 1 0 0,-1-1-1 0 0,1 2 0 0 0,0-3-91 0 0,-3 12 286 0 0,0 0-1 0 0,-1-1 0 0 0,-7 17 1 0 0,0-2 12 0 0,-1 0 55 0 0,8-19-258 0 0,0 0 0 0 0,1 1 0 0 0,-3 9 0 0 0,5-12-74 0 0,0 0 0 0 0,0 0 1 0 0,0 0-1 0 0,1 1 0 0 0,0 8 0 0 0,0-13-41 0 0,0 0-1 0 0,0 0 0 0 0,0 0 1 0 0,0-1-1 0 0,0 1 1 0 0,1 0-1 0 0,-1 0 1 0 0,0 0-1 0 0,1 0 1 0 0,-1 0-1 0 0,0-1 0 0 0,1 1 1 0 0,-1 0-1 0 0,1 0 1 0 0,0-1-1 0 0,-1 1 1 0 0,1 0-1 0 0,-1-1 1 0 0,1 1-1 0 0,0 0 0 0 0,0-1 1 0 0,-1 1-1 0 0,1-1 1 0 0,0 0-1 0 0,0 1 1 0 0,0-1-1 0 0,0 1 1 0 0,-1-1-1 0 0,1 0 0 0 0,0 0 1 0 0,0 0-1 0 0,0 1 1 0 0,0-1-1 0 0,0 0 1 0 0,0 0-1 0 0,0 0 1 0 0,0 0-1 0 0,-1-1 0 0 0,1 1 1 0 0,2 0-1 0 0,4-2 8 0 0,1 0 0 0 0,-1-1-1 0 0,0 0 1 0 0,0 0-1 0 0,0-1 1 0 0,11-6 0 0 0,13-7 18 0 0,-12 8-34 0 0,34-23-1 0 0,-18 10-21 0 0,14-8-259 0 0,-48 29 282 0 0,-1 1-1 0 0,0 0 0 0 0,0 0 1 0 0,1 0-1 0 0,-1-1 0 0 0,0 1 1 0 0,1 0-1 0 0,-1 0 0 0 0,0 0 1 0 0,1 0-1 0 0,-1 0 0 0 0,0-1 1 0 0,1 1-1 0 0,-1 0 0 0 0,0 0 1 0 0,1 0-1 0 0,-1 0 0 0 0,0 0 1 0 0,1 0-1 0 0,-1 0 0 0 0,0 0 1 0 0,1 0-1 0 0,-1 1 0 0 0,0-1 1 0 0,1 0-1 0 0,-1 0 0 0 0,0 0 1 0 0,1 0-1 0 0,-1 0 0 0 0,0 1 1 0 0,1-1-1 0 0,-1 0 0 0 0,0 0 1 0 0,0 0-1 0 0,1 1 0 0 0,-1-1 1 0 0,0 0-1 0 0,0 0 0 0 0,1 1 1 0 0,-1-1-1 0 0,0 0 1 0 0,0 1-1 0 0,0-1 0 0 0,0 0 1 0 0,1 1-1 0 0,-1-1 0 0 0,0 0 1 0 0,0 1-1 0 0,0-1 0 0 0,0 0 1 0 0,0 1-1 0 0,0-1 0 0 0,1 3 43 0 0,-1 0 0 0 0,1 0 0 0 0,-1 0-1 0 0,0 0 1 0 0,0 0 0 0 0,0 0 0 0 0,0 0 0 0 0,-1-1 0 0 0,1 1-1 0 0,-1 0 1 0 0,-1 4 0 0 0,-12 32 586 0 0,11-32-604 0 0,-2 5-27 0 0,1 0 0 0 0,1 1 0 0 0,-3 19 0 0 0,5-29 0 0 0,1 0 0 0 0,0 0 0 0 0,0-1 0 0 0,0 1 0 0 0,0 0 0 0 0,1 0 0 0 0,-1 0 0 0 0,1-1 0 0 0,0 1 0 0 0,0 0 0 0 0,0-1 0 0 0,2 6 0 0 0,-3-8-39 0 0,1 1 1 0 0,-1 0-1 0 0,0-1 0 0 0,0 1 0 0 0,1-1 0 0 0,-1 0 0 0 0,0 1 1 0 0,1-1-1 0 0,-1 1 0 0 0,1-1 0 0 0,-1 1 0 0 0,1-1 0 0 0,-1 0 1 0 0,0 1-1 0 0,1-1 0 0 0,-1 0 0 0 0,1 1 0 0 0,-1-1 0 0 0,1 0 1 0 0,0 0-1 0 0,-1 0 0 0 0,1 1 0 0 0,-1-1 0 0 0,1 0 0 0 0,-1 0 1 0 0,1 0-1 0 0,0 0 0 0 0,-1 0 0 0 0,1 0 0 0 0,0 0 0 0 0,0 0-285 0 0,8 0-1428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29.41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96 1 8288 0 0,'0'0'11142'0'0,"0"1"-10429"0"0,0 2-488 0 0,-1 0-1 0 0,1-1 0 0 0,-1 1 1 0 0,0-1-1 0 0,0 1 0 0 0,0-1 1 0 0,-1 1-1 0 0,-1 2 0 0 0,-4 9 725 0 0,2-4-473 0 0,-1 0 0 0 0,-11 17 0 0 0,10-19-309 0 0,1 1 1 0 0,1 1-1 0 0,-6 10 1 0 0,5-6 122 0 0,2-5-116 0 0,1-1 0 0 0,-4 15 0 0 0,6-21-171 0 0,1 1 1 0 0,-1 0 0 0 0,1 0 0 0 0,0 0 0 0 0,0 0 0 0 0,0 0 0 0 0,0-1 0 0 0,1 1 0 0 0,-1 0 0 0 0,1 0-1 0 0,0 0 1 0 0,1 3 0 0 0,-2-5-2 0 0,1 0-1 0 0,0 0 0 0 0,-1-1 1 0 0,1 1-1 0 0,0 0 0 0 0,0 0 1 0 0,0-1-1 0 0,-1 1 1 0 0,1 0-1 0 0,0-1 0 0 0,0 1 1 0 0,0-1-1 0 0,0 1 1 0 0,0-1-1 0 0,0 0 0 0 0,0 1 1 0 0,0-1-1 0 0,0 0 0 0 0,0 0 1 0 0,0 1-1 0 0,0-1 1 0 0,1 0-1 0 0,-1 0 0 0 0,0 0 1 0 0,0 0-1 0 0,0-1 0 0 0,0 1 1 0 0,2-1-1 0 0,4 0 35 0 0,1-1-1 0 0,12-5 1 0 0,-17 6-35 0 0,1 0 7 0 0,1-1 1 0 0,-1 1-1 0 0,0-1 0 0 0,0 0 1 0 0,0-1-1 0 0,0 1 1 0 0,0-1-1 0 0,0 1 0 0 0,-1-1 1 0 0,7-7-1 0 0,7-6 11 0 0,1-1 1 0 0,20-13-1 0 0,-6 5-5 0 0,109-75 50 0 0,-139 99-65 0 0,-1 0-4 0 0,0 1 0 0 0,0-1 0 0 0,0 1 0 0 0,0-1 0 0 0,0 1 0 0 0,0-1 0 0 0,0 1 0 0 0,0 0 0 0 0,0 0 0 0 0,0-1 0 0 0,0 1 0 0 0,0 0 0 0 0,0 0 0 0 0,0 0 1 0 0,0 0-1 0 0,0 0 0 0 0,2 1 0 0 0,-4 11-118 0 0,-2-2 152 0 0,0 0 1 0 0,-1 1-1 0 0,0-1 1 0 0,-7 12-1 0 0,8-17-19 0 0,-2 5 46 0 0,1 0 0 0 0,0 1 0 0 0,-4 14 0 0 0,7-20-38 0 0,0 0-1 0 0,0 0 1 0 0,1 0-1 0 0,-1 1 1 0 0,1-1 0 0 0,1 0-1 0 0,-1 1 1 0 0,1-1 0 0 0,1 6-1 0 0,-2-10-18 0 0,0 0 0 0 0,1 0-1 0 0,-1 0 1 0 0,1-1 0 0 0,-1 1-1 0 0,1 0 1 0 0,-1 0 0 0 0,1 0-1 0 0,0 0 1 0 0,-1 0 0 0 0,1-1-1 0 0,0 1 1 0 0,-1 0 0 0 0,1-1-1 0 0,0 1 1 0 0,0 0 0 0 0,0-1 0 0 0,0 1-1 0 0,0-1 1 0 0,0 0 0 0 0,0 1-1 0 0,0-1 1 0 0,0 0 0 0 0,1 1-1 0 0,15 0-657 0 0,-15-1 342 0 0,-1-1 0 0 0,1 1-1 0 0,0-1 1 0 0,0 0 0 0 0,0 1-1 0 0,0-1 1 0 0,0 0 0 0 0,-1 0-1 0 0,3-2 1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30.04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45 201 6912 0 0,'-27'12'732'0'0,"26"-11"-685"0"0,0-1 0 0 0,-1 1 0 0 0,1-1 0 0 0,0 1 0 0 0,0-1 0 0 0,0 1 1 0 0,0 0-1 0 0,1-1 0 0 0,-1 1 0 0 0,0 0 0 0 0,-6 5 5015 0 0,9-4-4272 0 0,0-1 1 0 0,0 1-1 0 0,0-1 1 0 0,1 0 0 0 0,-1 0-1 0 0,0 0 1 0 0,0 0-1 0 0,5 1 1 0 0,-4-1-376 0 0,1-1 0 0 0,-1 1-1 0 0,1-1 1 0 0,-1 0 0 0 0,6 0-1 0 0,2-2-525 0 0,0 0-1 0 0,0-1 0 0 0,10-4 0 0 0,-2 1 751 0 0,-8 1-527 0 0,0 0-1 0 0,0 0 0 0 0,-1-1 0 0 0,0-1 1 0 0,0 0-1 0 0,0 0 0 0 0,-1-1 0 0 0,0 0 1 0 0,0 0-1 0 0,7-11 0 0 0,-10 12 28 0 0,-1 0 0 0 0,0 0 0 0 0,-1-1 0 0 0,0 0 0 0 0,5-11 0 0 0,-8 16-40 0 0,1-1-1 0 0,-1 0 0 0 0,0 0 1 0 0,0-1-1 0 0,0 1 0 0 0,-1 0 1 0 0,1 0-1 0 0,-1 0 0 0 0,0-1 1 0 0,0 1-1 0 0,0 0 0 0 0,-1 0 1 0 0,-1-6-1 0 0,2 9-73 0 0,-1 0 0 0 0,1 0 0 0 0,-1 0 1 0 0,0 0-1 0 0,1 1 0 0 0,-1-1 0 0 0,0 0 0 0 0,1 0 1 0 0,-1 0-1 0 0,0 0 0 0 0,0 1 0 0 0,0-1 0 0 0,0 0 1 0 0,0 1-1 0 0,0-1 0 0 0,0 1 0 0 0,0-1 0 0 0,0 1 1 0 0,0 0-1 0 0,0-1 0 0 0,0 1 0 0 0,0 0 0 0 0,0 0 1 0 0,0 0-1 0 0,0-1 0 0 0,-1 1 0 0 0,1 0 0 0 0,0 0 1 0 0,0 1-1 0 0,0-1 0 0 0,0 0 0 0 0,-2 1 1 0 0,-3 0 122 0 0,0 1 1 0 0,1-1-1 0 0,-1 1 1 0 0,-9 5-1 0 0,-8 4-71 0 0,15-8-65 0 0,0 1 1 0 0,1 0 0 0 0,-1 0-1 0 0,1 1 1 0 0,0 0 0 0 0,0 0-1 0 0,0 0 1 0 0,0 1-1 0 0,-10 12 1 0 0,-8 14-13 0 0,18-23 0 0 0,0 0 0 0 0,0 0 0 0 0,0 1 0 0 0,1 0 0 0 0,-5 12 0 0 0,4-8 0 0 0,-8 26 0 0 0,14-38 0 0 0,0 0 0 0 0,1 1 0 0 0,-1-1 0 0 0,1 0 0 0 0,0 1 0 0 0,0-1 0 0 0,0 1 0 0 0,0-1 0 0 0,0 0 0 0 0,0 1 0 0 0,1-1 0 0 0,-1 0 0 0 0,1 1 0 0 0,1 2 0 0 0,2 6 4 0 0,-3-9-2 0 0,-1-1 0 0 0,1 0 0 0 0,-1 1-1 0 0,1-1 1 0 0,-1 0 0 0 0,1 1 0 0 0,0-1 0 0 0,0 0 0 0 0,0 0 0 0 0,-1 1 0 0 0,1-1 0 0 0,0 0 0 0 0,1 0 0 0 0,-1 0-1 0 0,0 0 1 0 0,0 0 0 0 0,0 0 0 0 0,0-1 0 0 0,1 1 0 0 0,-1 0 0 0 0,0-1 0 0 0,1 1 0 0 0,-1-1 0 0 0,1 1 0 0 0,2 0-1 0 0,4-1 1 0 0,1 1-1 0 0,0-1 0 0 0,0-1 0 0 0,0 1 0 0 0,0-2 1 0 0,0 1-1 0 0,-1-1 0 0 0,1 0 0 0 0,-1-1 0 0 0,13-5 0 0 0,7-5-9 0 0,43-27-1 0 0,36-33-665 0 0,-10 6 343 0 0,-88 62 283 0 0,-10 5 48 0 0,1 1 0 0 0,0-1 1 0 0,0 0-1 0 0,0 0 0 0 0,0 0 0 0 0,0 0 0 0 0,-1 1 0 0 0,1-1 0 0 0,0 0 1 0 0,0 0-1 0 0,0 0 0 0 0,0 1 0 0 0,0-1 0 0 0,0 0 0 0 0,0 0 0 0 0,0 1 0 0 0,0-1 1 0 0,0 0-1 0 0,0 0 0 0 0,-1 1 0 0 0,1-1 0 0 0,1 0 0 0 0,-1 0 0 0 0,0 0 1 0 0,0 1-1 0 0,0-1 0 0 0,0 0 0 0 0,0 0 0 0 0,0 1 0 0 0,0-1 0 0 0,0 0 0 0 0,0 0 1 0 0,0 0-1 0 0,0 1 0 0 0,1-1 0 0 0,-1 0 0 0 0,0 0 0 0 0,0 0 0 0 0,0 0 1 0 0,0 1-1 0 0,0-1 0 0 0,1 0 0 0 0,-1 0 0 0 0,0 0 0 0 0,0 0 0 0 0,0 0 1 0 0,1 0-1 0 0,-1 1 0 0 0,0-1 0 0 0,0 0 0 0 0,1 0 0 0 0,-1 0 0 0 0,0 0 0 0 0,0 0 1 0 0,0 0-1 0 0,1 0 0 0 0,-1 0 0 0 0,0 0 0 0 0,0 0 0 0 0,1 0 0 0 0,-1 0 1 0 0,0 0-1 0 0,0 0 0 0 0,1 0 0 0 0,-1 0 0 0 0,0-1 0 0 0,0 1 0 0 0,1 0 1 0 0,-18 44 367 0 0,9-27-226 0 0,2 0 1 0 0,0 0-1 0 0,-6 33 0 0 0,11-49-138 0 0,1 1 0 0 0,0-1-1 0 0,0 1 1 0 0,0 0 0 0 0,0-1 0 0 0,0 1 0 0 0,0-1 0 0 0,0 1 0 0 0,0 0 0 0 0,1-1-1 0 0,-1 1 1 0 0,0-1 0 0 0,1 1 0 0 0,-1-1 0 0 0,1 1 0 0 0,0-1 0 0 0,0 1-1 0 0,-1-1 1 0 0,1 0 0 0 0,0 1 0 0 0,0-1 0 0 0,0 0 0 0 0,1 0 0 0 0,-1 1 0 0 0,0-1-1 0 0,0 0 1 0 0,1 0 0 0 0,-1-1 0 0 0,0 1 0 0 0,1 0 0 0 0,-1 0 0 0 0,1-1-1 0 0,2 2 1 0 0,0-1 1 0 0,0 0-1 0 0,0-1 1 0 0,0 0 0 0 0,0 1-1 0 0,0-1 1 0 0,0-1-1 0 0,0 1 1 0 0,0 0-1 0 0,0-1 1 0 0,0 0-1 0 0,0 0 1 0 0,7-3-1 0 0,217-111-1126 0 0,-163 84 871 0 0,-57 28 241 0 0,-7 3 7 0 0,-1 0 1 0 0,1 0 0 0 0,-1 1-1 0 0,1-1 1 0 0,-1 0 0 0 0,0 0 0 0 0,1 1-1 0 0,-1-1 1 0 0,0 0 0 0 0,1 1-1 0 0,-1-1 1 0 0,0 1 0 0 0,1-1 0 0 0,-1 0-1 0 0,0 1 1 0 0,1-1 0 0 0,-1 1 0 0 0,0-1-1 0 0,0 1 1 0 0,0-1 0 0 0,1 0-1 0 0,-1 2 1 0 0,0-2 1 0 0,1 4 19 0 0,0 0 0 0 0,0-1 0 0 0,-1 1 0 0 0,0 0 1 0 0,1 0-1 0 0,-1 0 0 0 0,-1 0 0 0 0,1-1 0 0 0,0 1 0 0 0,-1 0 0 0 0,-1 5 0 0 0,-1 6 67 0 0,-1 13 259 0 0,2-17-233 0 0,0 1 0 0 0,1-1 0 0 0,0 1-1 0 0,2 14 1 0 0,-1-23-149 0 0,1-1 0 0 0,0 0 0 0 0,-1 0 0 0 0,1 0 0 0 0,0 0 0 0 0,0 0 0 0 0,0 0 0 0 0,0 0 0 0 0,1 0 0 0 0,-1 0 0 0 0,0 0 0 0 0,1 0 0 0 0,-1-1 0 0 0,1 1 0 0 0,0-1 0 0 0,-1 1 0 0 0,1-1 0 0 0,4 2-1 0 0,4 4-390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0.58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170 3 18023 0 0,'0'0'874'0'0,"-8"-1"56"0"0,4 1-798 0 0,0-1-1 0 0,0 1 0 0 0,-1 0 0 0 0,1 0 1 0 0,0 0-1 0 0,0 1 0 0 0,0 0 0 0 0,0-1 1 0 0,0 1-1 0 0,0 1 0 0 0,0-1 1 0 0,0 1-1 0 0,1-1 0 0 0,-1 1 0 0 0,0 0 1 0 0,1 0-1 0 0,0 1 0 0 0,-1-1 0 0 0,-4 6 1 0 0,-3 2 295 0 0,0 1 1 0 0,1 1-1 0 0,1 0 0 0 0,-9 13 1 0 0,15-19-396 0 0,0-1-1 0 0,1 1 1 0 0,-1 0-1 0 0,1 0 1 0 0,0-1-1 0 0,1 1 1 0 0,0 0 0 0 0,-1 1-1 0 0,2-1 1 0 0,-1 0-1 0 0,1 0 1 0 0,0 0-1 0 0,0 1 1 0 0,1-1 0 0 0,1 8-1 0 0,-1-13-28 0 0,-1 1 0 0 0,1-1-1 0 0,-1 0 1 0 0,1 1 0 0 0,0-1-1 0 0,0 0 1 0 0,-1 0 0 0 0,1 1-1 0 0,0-1 1 0 0,0 0 0 0 0,0 0-1 0 0,1 0 1 0 0,-1 0 0 0 0,0-1-1 0 0,0 1 1 0 0,0 0 0 0 0,3 1-1 0 0,-1-1 7 0 0,1 0 1 0 0,-1 1-1 0 0,1-1 0 0 0,0-1 0 0 0,-1 1 0 0 0,7 0 0 0 0,-1-1 5 0 0,0 0-1 0 0,0 0 0 0 0,0-1 1 0 0,-1 0-1 0 0,11-3 0 0 0,69-30-64 0 0,-18 5 14 0 0,-15 7 37 0 0,6-2 0 0 0,-60 24 0 0 0,5-2 0 0 0,0 0 0 0 0,0 0 0 0 0,0 0 0 0 0,8-6 0 0 0,-12 7 0 0 0,-1 1 0 0 0,1-1 0 0 0,0 0 0 0 0,-1 0 0 0 0,1 1 0 0 0,0-1 0 0 0,-1 1 0 0 0,4-1 0 0 0,-1 1 0 0 0,5 0 117 0 0,-8 6-9 0 0,-8 4 99 0 0,7-10-204 0 0,-9 10 210 0 0,1 1 0 0 0,0 0 0 0 0,0 1 0 0 0,-7 15 0 0 0,13-22-169 0 0,0 0 1 0 0,0-1 0 0 0,1 1 0 0 0,-1 0-1 0 0,1 0 1 0 0,0 8 0 0 0,0-10-32 0 0,1-1 0 0 0,0 1 0 0 0,1-1 1 0 0,-1 1-1 0 0,0 0 0 0 0,1-1 0 0 0,0 1 0 0 0,-1-1 1 0 0,1 1-1 0 0,0-1 0 0 0,0 0 0 0 0,1 1 0 0 0,1 3 0 0 0,-1-4-14 0 0,1 1 0 0 0,-1-1 0 0 0,1 0-1 0 0,-1 1 1 0 0,1-1 0 0 0,0 0-1 0 0,0-1 1 0 0,0 1 0 0 0,0 0 0 0 0,0-1-1 0 0,0 0 1 0 0,0 1 0 0 0,0-1-1 0 0,1 0 1 0 0,-1-1 0 0 0,5 1 0 0 0,0 0-548 0 0,0 0 0 0 0,0-1 0 0 0,0 0 0 0 0,0-1 0 0 0,15-2 0 0 0,-1-3-8108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30.77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199 422 14944 0 0,'4'-9'1144'0'0,"0"-13"2457"0"0,-6 23-3402 0 0,1-1-1 0 0,-1 1 1 0 0,0 0 0 0 0,1 0 0 0 0,-1 0-1 0 0,0 0 1 0 0,1 0 0 0 0,0 1 0 0 0,-3 1 0 0 0,0 1 95 0 0,-21 17 238 0 0,1 2 0 0 0,1 0-1 0 0,1 2 1 0 0,-21 29 0 0 0,34-38-432 0 0,0 0 1 0 0,0 1-1 0 0,-6 19 0 0 0,14-34-96 0 0,1 0-1 0 0,-1 0 0 0 0,0 0 1 0 0,1 0-1 0 0,-1 0 0 0 0,1 0 1 0 0,-1 0-1 0 0,1 0 0 0 0,0 0 1 0 0,0 0-1 0 0,0 1 0 0 0,0-1 1 0 0,0 0-1 0 0,1 0 0 0 0,-1 0 1 0 0,1 0-1 0 0,-1 0 0 0 0,1 0 1 0 0,0 0-1 0 0,0 0 0 0 0,-1 0 1 0 0,1 0-1 0 0,3 3 0 0 0,-2-3 0 0 0,0-1 0 0 0,0 1-1 0 0,0 0 1 0 0,0-1 0 0 0,1 1-1 0 0,-1-1 1 0 0,0 0 0 0 0,1 0-1 0 0,-1 0 1 0 0,1 0 0 0 0,0 0-1 0 0,-1 0 1 0 0,1-1 0 0 0,0 1-1 0 0,-1-1 1 0 0,1 0 0 0 0,4 0-1 0 0,10-1 43 0 0,1 0 0 0 0,-1-1 0 0 0,0-1 0 0 0,0-1 0 0 0,0-1 0 0 0,29-11 0 0 0,95-55 476 0 0,-52 24-373 0 0,89-56-148 0 0,-148 83 0 0 0,-1-1 0 0 0,51-46 0 0 0,-65 52 0 0 0,-1-1 0 0 0,0 0 0 0 0,-2-1 0 0 0,1 0 0 0 0,-2-1 0 0 0,11-24 0 0 0,-18 34 3 0 0,-1 0 0 0 0,0-1-1 0 0,0 1 1 0 0,0-1 0 0 0,-2 0 0 0 0,1 1-1 0 0,-1-1 1 0 0,0-14 0 0 0,-1 20 5 0 0,0 0 0 0 0,0 0 1 0 0,0 0-1 0 0,-1 0 0 0 0,1 0 0 0 0,-1 0 1 0 0,0 1-1 0 0,0-1 0 0 0,0 0 0 0 0,-1 0 1 0 0,1 0-1 0 0,-1 1 0 0 0,1-1 0 0 0,-1 1 1 0 0,0-1-1 0 0,0 1 0 0 0,0 0 0 0 0,0 0 1 0 0,0 0-1 0 0,0 0 0 0 0,-1 0 0 0 0,1 0 1 0 0,-1 1-1 0 0,1-1 0 0 0,-1 1 0 0 0,0-1 1 0 0,0 1-1 0 0,-3-1 0 0 0,-34-8 190 0 0,-1 2 1 0 0,0 2-1 0 0,-47-2 0 0 0,53 5-143 0 0,-21 2 26 0 0,36 1-122 0 0,-36-5 1 0 0,37 3 37 0 0,0 0 0 0 0,-1 0 0 0 0,1 2-1 0 0,-27 3 1 0 0,44-3-88 0 0,-1 1-1 0 0,1-1 1 0 0,-1 1 0 0 0,1 0-1 0 0,0-1 1 0 0,-1 1 0 0 0,1 0-1 0 0,0 1 1 0 0,0-1 0 0 0,-1 0-1 0 0,1 1 1 0 0,0-1 0 0 0,1 1-1 0 0,-1-1 1 0 0,0 1-1 0 0,0 0 1 0 0,1 0 0 0 0,-1 0-1 0 0,1 0 1 0 0,-1 0 0 0 0,1 0-1 0 0,0 0 1 0 0,0 1 0 0 0,0-1-1 0 0,0 0 1 0 0,-1 4 0 0 0,-1 9-8802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31.21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211 238 2304 0 0,'-16'11'233'0'0,"15"-8"-63"0"0,2-1 119 0 0,-1-2-1 0 0,0 1 0 0 0,0 0 0 0 0,0-1 0 0 0,0 1 0 0 0,0 0 0 0 0,0-1 0 0 0,0 1 1 0 0,0 0-1 0 0,0-1 0 0 0,0 1 0 0 0,1-1 0 0 0,-1 1 0 0 0,0 0 0 0 0,0-1 0 0 0,1 1 0 0 0,-1-1 0 0 0,1 1 0 0 0,-1 0 0 0 0,0-1 1 0 0,1 1-1 0 0,-1-1 0 0 0,1 0 0 0 0,-1 1 0 0 0,1-1 0 0 0,-1 1 0 0 0,1-1 0 0 0,-1 0 0 0 0,1 1 0 0 0,0-1 0 0 0,-1 0 0 0 0,1 0 1 0 0,-1 1-1 0 0,1-1 0 0 0,0 0 0 0 0,-1 0 0 0 0,1 0 0 0 0,0 0 0 0 0,-1 0 0 0 0,2 0 0 0 0,30 1 3280 0 0,-31-1-3608 0 0,13-3 548 0 0,-1 1-1 0 0,1-1 0 0 0,-1-1 0 0 0,0-1 1 0 0,0 1-1 0 0,16-10 0 0 0,3-1 221 0 0,-23 12-551 0 0,0-2 0 0 0,0 1 1 0 0,-1-1-1 0 0,1 0 0 0 0,-1-1 0 0 0,0 0 1 0 0,-1 0-1 0 0,1-1 0 0 0,-1 0 0 0 0,-1 0 1 0 0,1-1-1 0 0,-1 0 0 0 0,-1 0 0 0 0,8-13 1 0 0,-12 19-127 0 0,0-1 0 0 0,0 1 0 0 0,-1-1 0 0 0,1 1 1 0 0,-1-1-1 0 0,1 0 0 0 0,-1 1 0 0 0,0-1 0 0 0,0 1 0 0 0,0-1 1 0 0,0 0-1 0 0,0 1 0 0 0,-1-1 0 0 0,1 0 0 0 0,-1 1 1 0 0,1-1-1 0 0,-1 1 0 0 0,0-1 0 0 0,0 1 0 0 0,0 0 0 0 0,-1-1 1 0 0,1 1-1 0 0,-1 0 0 0 0,1 0 0 0 0,-1 0 0 0 0,1 0 1 0 0,-4-3-1 0 0,0 1-19 0 0,1 0-1 0 0,-1 0 1 0 0,0 1 0 0 0,1-1 0 0 0,-2 1-1 0 0,1 1 1 0 0,0-1 0 0 0,-1 0 0 0 0,1 1-1 0 0,-11-2 1 0 0,3 1-5 0 0,-1 1-1 0 0,1 0 0 0 0,-1 1 1 0 0,0 1-1 0 0,0 0 0 0 0,1 1 1 0 0,-1 0-1 0 0,1 1 0 0 0,-1 0 1 0 0,1 2-1 0 0,0-1 0 0 0,0 2 1 0 0,0-1-1 0 0,0 2 0 0 0,1 0 1 0 0,0 0-1 0 0,0 1 0 0 0,1 1 1 0 0,-1 0-1 0 0,2 0 0 0 0,-1 1 1 0 0,1 1-1 0 0,-12 14 0 0 0,5-4 7 0 0,2 0 0 0 0,0 1 0 0 0,-15 29 0 0 0,25-41-23 0 0,0 1 0 0 0,1 1 0 0 0,0-1-1 0 0,0 0 1 0 0,1 1 0 0 0,1 0 0 0 0,0 0 0 0 0,0 0 0 0 0,1 0-1 0 0,1 11 1 0 0,0-19-10 0 0,0 1 1 0 0,0-1-1 0 0,1 0 0 0 0,-1 1 1 0 0,1-1-1 0 0,0 0 0 0 0,0 0 1 0 0,0 0-1 0 0,0 0 0 0 0,1 0 0 0 0,-1 0 1 0 0,1 0-1 0 0,0 0 0 0 0,0-1 1 0 0,0 1-1 0 0,0-1 0 0 0,3 4 0 0 0,-1-4 2 0 0,-1 1-1 0 0,1-1 0 0 0,0 0 0 0 0,0 0 0 0 0,0 0 0 0 0,0-1 0 0 0,0 1 0 0 0,0-1 0 0 0,0 0 1 0 0,0 0-1 0 0,8 0 0 0 0,4 0 5 0 0,1-1-1 0 0,0-1 1 0 0,-1-1 0 0 0,1 0 0 0 0,25-8-1 0 0,-12 3 36 0 0,-1-2-1 0 0,0-1 0 0 0,-1-1 0 0 0,0-1 1 0 0,42-26-1 0 0,-56 28-68 0 0,0-1 0 0 0,-1-1 0 0 0,0 0 0 0 0,-1 0 1 0 0,0-1-1 0 0,-1 0 0 0 0,10-18 0 0 0,-17 25-78 0 0,-1 0 0 0 0,-1 0 0 0 0,1-1 0 0 0,-1 1 0 0 0,0-1 0 0 0,0 0 0 0 0,-1 1 0 0 0,1-10 1 0 0,-1 13-67 0 0,-1 1 0 0 0,0 0 0 0 0,0 0 0 0 0,0-1 0 0 0,0 1 0 0 0,0 0 0 0 0,-1 0 0 0 0,1-1 0 0 0,-1 1 0 0 0,1 0 0 0 0,-1 0 0 0 0,0 0 0 0 0,0 0 0 0 0,0 0 0 0 0,0 0 0 0 0,0 0 0 0 0,0 0 0 0 0,-1 0 0 0 0,1 0 0 0 0,-1 1 0 0 0,1-1 0 0 0,-1 0 0 0 0,0 1 0 0 0,1 0 0 0 0,-1-1 0 0 0,0 1 0 0 0,0 0 0 0 0,-4-2 0 0 0,-8-1-7782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7:31.54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54 18887 0 0,'0'-15'2070'0'0,"6"-11"1068"0"0,20 31-2082 0 0,-5 0-1002 0 0,-10-3-25 0 0,2 0 1 0 0,0-1-1 0 0,0 0 0 0 0,21-1 0 0 0,153-25-1814 0 0,-162 21-6661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2.04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0 1 15664 0 0,'0'0'3547'0'0,"2"0"-2533"0"0,9 3-292 0 0,1 0-1 0 0,-1-1 1 0 0,1-1 0 0 0,0 0 0 0 0,18-1 0 0 0,25 2-208 0 0,-35 0-462 0 0,21-2-1 0 0,7 1-1 0 0,16 3 14 0 0,-15-4-1037 0 0,-30 0-1191 0 0,-17 0 1053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2.43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53 13824 0 0,'0'0'1246'0'0,"1"-1"-1022"0"0,2-4-327 0 0,-1 2 432 0 0,0 0 0 0 0,1 0 0 0 0,-1 1-1 0 0,0-1 1 0 0,1 0 0 0 0,0 1 0 0 0,0-1 0 0 0,0 1 0 0 0,0 0 0 0 0,0 0 0 0 0,0 0 0 0 0,0 0 0 0 0,5-1-1 0 0,-2 0-35 0 0,0 1 0 0 0,0 1 0 0 0,0-1 0 0 0,0 1 0 0 0,0 0-1 0 0,0 0 1 0 0,1 1 0 0 0,-1-1 0 0 0,0 1 0 0 0,0 1 0 0 0,1-1 0 0 0,-1 1-1 0 0,9 3 1 0 0,28 9 505 0 0,1-1 1 0 0,77 10-1 0 0,-91-21-954 0 0,54-4 0 0 0,-57 1 229 0 0,-7-1-1274 0 0,-4-3-482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2.78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176 51 7832 0 0,'0'0'602'0'0,"-1"-1"-395"0"0,1 1 50 0 0,0-1 1 0 0,-1 0-1 0 0,1 0 0 0 0,0 1 0 0 0,0-1 0 0 0,-1 0 1 0 0,1 0-1 0 0,0 0 0 0 0,0 1 0 0 0,0-1 1 0 0,0 0-1 0 0,0 0 0 0 0,0 0 0 0 0,0 0 1 0 0,0 1-1 0 0,0-1 0 0 0,0 0 0 0 0,1 0 0 0 0,-1 0 1 0 0,0 1-1 0 0,1-1 0 0 0,-1 0 0 0 0,0 1 1 0 0,1-1-1 0 0,-1 0 0 0 0,2-1 0 0 0,10-9 4248 0 0,-7 8-4056 0 0,0 1-1 0 0,1 0 0 0 0,-1 0 1 0 0,1 1-1 0 0,-1 0 1 0 0,1 0-1 0 0,-1 0 0 0 0,1 0 1 0 0,10 1-1 0 0,11-2 90 0 0,-20 2-476 0 0,-1 0 1 0 0,1 0 0 0 0,0 1 0 0 0,0 0-1 0 0,0 0 1 0 0,8 3 0 0 0,9 2-141 0 0,-4-2 95 0 0,0 2 0 0 0,0 0 0 0 0,21 11 0 0 0,-24-10 16 0 0,-13-5-43 0 0,1 0 1 0 0,-1 1-1 0 0,0-1 0 0 0,0 1 0 0 0,0 0 0 0 0,0 0 0 0 0,-1 0 1 0 0,1 0-1 0 0,-1 1 0 0 0,0-1 0 0 0,4 5 0 0 0,-6-6 14 0 0,0 0 0 0 0,0 0 1 0 0,0 0-1 0 0,0 0 0 0 0,0 0 0 0 0,0 0 0 0 0,0 0 0 0 0,-1 0 0 0 0,1 0 0 0 0,-1 0 0 0 0,1 1 0 0 0,-1-1 0 0 0,0 0 0 0 0,0 0 0 0 0,0 0 0 0 0,0 1 1 0 0,0-1-1 0 0,-1 0 0 0 0,1 0 0 0 0,-1 0 0 0 0,1 0 0 0 0,-1 0 0 0 0,0 0 0 0 0,0 1 0 0 0,-2 2 0 0 0,-7 9 178 0 0,0-1 0 0 0,-2 0 0 0 0,1-1 0 0 0,-19 15 0 0 0,-118 93 538 0 0,119-99-601 0 0,0-3 1 0 0,-2 0 0 0 0,-45 18-1 0 0,-62 21-940 0 0,132-55-91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3.38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0 561 11976 0 0,'2'1'7961'0'0,"-1"0"-7764"0"0,0 0 1 0 0,0-1 0 0 0,0 1-1 0 0,0-1 1 0 0,0 1 0 0 0,0-1-1 0 0,0 0 1 0 0,1 1 0 0 0,-1-1-1 0 0,0 0 1 0 0,0 0 0 0 0,0 0-1 0 0,1 0 1 0 0,-1 0 0 0 0,0 0-1 0 0,0 0 1 0 0,0 0 0 0 0,1 0-1 0 0,-1-1 1 0 0,1 1 0 0 0,28-13 892 0 0,-11 5-615 0 0,25-10-141 0 0,-1-2 0 0 0,0-2 0 0 0,51-36 0 0 0,-2-9-221 0 0,112-105 0 0 0,-178 146-90 0 0,25-30-1 0 0,-11 10-3 0 0,-33 38 26 0 0,-1 1-1 0 0,0-2 1 0 0,-1 1-1 0 0,6-10 1 0 0,-11 18-40 0 0,0-1 0 0 0,1 1-1 0 0,-1 0 1 0 0,0 0 0 0 0,0 0 0 0 0,0-1 0 0 0,0 1 0 0 0,0 0-1 0 0,0 0 1 0 0,0 0 0 0 0,0-1 0 0 0,1 1 0 0 0,-1 0 0 0 0,0 0-1 0 0,0-1 1 0 0,0 1 0 0 0,0 0 0 0 0,0 0 0 0 0,0 0 0 0 0,0-1-1 0 0,0 1 1 0 0,0 0 0 0 0,-1 0 0 0 0,1-1 0 0 0,0 1 0 0 0,0 0-1 0 0,0 0 1 0 0,0 0 0 0 0,0-1 0 0 0,0 1 0 0 0,0 0 0 0 0,0 0-1 0 0,-1 0 1 0 0,1 0 0 0 0,0-1 0 0 0,0 1 0 0 0,0 0 0 0 0,0 0 0 0 0,0 0-1 0 0,-1 0 1 0 0,1-1 0 0 0,0 1 0 0 0,0 0 0 0 0,0 0 0 0 0,-1 0-1 0 0,1 0 1 0 0,0 0 0 0 0,0 0 0 0 0,-1 0 0 0 0,1 0 0 0 0,0 0-1 0 0,0 0 1 0 0,0 0 0 0 0,-1 0 0 0 0,1 0 0 0 0,0 0 0 0 0,0 0-1 0 0,-1 0 1 0 0,1 0 0 0 0,0 0 0 0 0,0 0 0 0 0,0 0 0 0 0,-1 0-1 0 0,1 0 1 0 0,0 0 0 0 0,0 1 0 0 0,0-1 0 0 0,-1 0 0 0 0,1 0-1 0 0,-18 8 340 0 0,11-3-213 0 0,-13 9 49 0 0,0 2 0 0 0,2 0 0 0 0,-1 1 0 0 0,-22 28 0 0 0,28-29-132 0 0,-49 71 60 0 0,43-55-85 0 0,-61 105 55 0 0,62-103-65 0 0,2 0 0 0 0,-13 42 0 0 0,27-68 4 0 0,-1-1-1 0 0,2 1 1 0 0,-1 1-1 0 0,0 9 0 0 0,5 6-1826 0 0,-2-21 720 0 0,0 0 0 0 0,0 0-1 0 0,0-1 1 0 0,0 1 0 0 0,0-1 0 0 0,4 5-1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3.87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299 309 18575 0 0,'0'0'1683'0'0,"3"6"-819"0"0,-2-5-757 0 0,1 0 0 0 0,-1 0-1 0 0,0 0 1 0 0,1-1 0 0 0,-1 1 0 0 0,1 0 0 0 0,-1-1-1 0 0,1 0 1 0 0,-1 1 0 0 0,1-1 0 0 0,-1 0 0 0 0,1 0-1 0 0,0 1 1 0 0,-1-1 0 0 0,1-1 0 0 0,-1 1 0 0 0,1 0-1 0 0,-1 0 1 0 0,4-1 0 0 0,29-9 694 0 0,-23 5-732 0 0,-1 0-1 0 0,1-1 1 0 0,-1-1-1 0 0,14-10 1 0 0,-17 10 17 0 0,0 1 1 0 0,0-1 0 0 0,0 1-1 0 0,-1-2 1 0 0,0 1-1 0 0,0-1 1 0 0,-1 0-1 0 0,0 0 1 0 0,0-1-1 0 0,-1 1 1 0 0,6-16 0 0 0,-4 5 501 0 0,-4 12-352 0 0,1 0 0 0 0,-2 0 0 0 0,1 0 1 0 0,1-9-1 0 0,-3 14-184 0 0,0 0 0 0 0,0 0-1 0 0,0 1 1 0 0,-1-1 0 0 0,1 0 0 0 0,0 0 0 0 0,-1 0 0 0 0,1 1 0 0 0,-1-1 0 0 0,1 0-1 0 0,-1 0 1 0 0,0 1 0 0 0,0-1 0 0 0,0 1 0 0 0,0-1 0 0 0,0 1 0 0 0,0-1 0 0 0,0 1-1 0 0,0-1 1 0 0,-1 1 0 0 0,-2-2 0 0 0,1 0 20 0 0,-1 0 0 0 0,0 1 0 0 0,-1 0 0 0 0,1 0-1 0 0,0 0 1 0 0,0 0 0 0 0,-1 1 0 0 0,1 0 0 0 0,-1 0 0 0 0,1 0 0 0 0,-1 0 0 0 0,-6 0-1 0 0,4 1 13 0 0,-1 1-1 0 0,1 0 0 0 0,0 0 0 0 0,0 0 0 0 0,0 1 1 0 0,1 0-1 0 0,-10 4 0 0 0,-5 4 3 0 0,2 1 1 0 0,-1 1-1 0 0,1 0 1 0 0,-18 17-1 0 0,-70 61 22 0 0,92-76-101 0 0,1 1 0 0 0,0 1 1 0 0,1 0-1 0 0,-18 30 0 0 0,27-38-7 0 0,-13 20-17 0 0,-16 41 0 0 0,30-60 14 0 0,0 0 0 0 0,0 1-1 0 0,0-1 1 0 0,1 1-1 0 0,1 0 1 0 0,0-1 0 0 0,0 1-1 0 0,1 19 1 0 0,2-10 3 0 0,-2-11 0 0 0,1 1 0 0 0,0 0 0 0 0,3 9 0 0 0,-3-15 0 0 0,0 0 0 0 0,0 0 0 0 0,0-1 0 0 0,0 1 0 0 0,1-1 0 0 0,-1 1 0 0 0,1-1 0 0 0,0 0 0 0 0,-1 0 0 0 0,1 1 0 0 0,0-1 0 0 0,0 0 0 0 0,1-1 0 0 0,1 3 0 0 0,4 1-8 0 0,0-1 0 0 0,1 0 0 0 0,-1 0 0 0 0,1-1 0 0 0,-1 0 0 0 0,1-1 0 0 0,0 1 0 0 0,0-2 0 0 0,1 1 0 0 0,-1-1 0 0 0,0-1 0 0 0,12 0 0 0 0,-8-1-7 0 0,-1 0 0 0 0,0-1 0 0 0,1 0 0 0 0,-1-1 0 0 0,0 0-1 0 0,0-1 1 0 0,-1 0 0 0 0,19-10 0 0 0,-9 2-81 0 0,-1-1 0 0 0,0-1 0 0 0,0-1 0 0 0,-2-1 0 0 0,0 0 0 0 0,-1-1 0 0 0,0-1 0 0 0,-2-1 0 0 0,0 0 0 0 0,15-26 0 0 0,-23 32 86 0 0,-1-1-1 0 0,0 0 0 0 0,-1 0 1 0 0,0 0-1 0 0,3-22 1 0 0,-2 2 41 0 0,0-43 1 0 0,-5 66 4 0 0,-1 0 0 0 0,-1-1 0 0 0,0 1 0 0 0,0 0 0 0 0,-1 0 0 0 0,-1-1 0 0 0,0 2 0 0 0,0-1 0 0 0,-1 0 0 0 0,-8-14 0 0 0,10 20-10 0 0,-2 0 1 0 0,1-1 0 0 0,0 1 0 0 0,-1 1 0 0 0,0-1 0 0 0,0 0 0 0 0,-1 1 0 0 0,1 0-1 0 0,-1 0 1 0 0,0 0 0 0 0,0 1 0 0 0,0-1 0 0 0,0 1 0 0 0,-1 0 0 0 0,1 1 0 0 0,-1 0 0 0 0,0-1-1 0 0,0 2 1 0 0,0-1 0 0 0,-9-1 0 0 0,3 2-42 0 0,-1 1 0 0 0,1 0 0 0 0,-1 0-1 0 0,1 2 1 0 0,-1-1 0 0 0,1 2 0 0 0,0-1 0 0 0,0 2 0 0 0,-12 4-1 0 0,5 0 66 0 0,0 1-1 0 0,0 1 1 0 0,1 0 0 0 0,-25 21-1 0 0,40-29-184 0 0,0 0 0 0 0,0 0-1 0 0,1 1 1 0 0,-1-1 0 0 0,1 1 0 0 0,0 0 0 0 0,0 0-1 0 0,0 0 1 0 0,0 0 0 0 0,0 0 0 0 0,-2 6-1 0 0,-5 13-1769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4.59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761 94 16208 0 0,'1'0'48'0'0,"0"0"0"0"0,-1 0 0 0 0,1 0 1 0 0,0-1-1 0 0,0 1 0 0 0,-1-1 0 0 0,1 1 1 0 0,0 0-1 0 0,-1-1 0 0 0,1 1 0 0 0,0-1 1 0 0,-1 1-1 0 0,1-1 0 0 0,-1 0 0 0 0,1 1 1 0 0,-1-1-1 0 0,1 0 0 0 0,-1 1 0 0 0,1-1 1 0 0,-1 0-1 0 0,0 1 0 0 0,1-1 0 0 0,-1 0 1 0 0,0 0-1 0 0,1 1 0 0 0,-1-1 0 0 0,0-1 1 0 0,0-2 163 0 0,0 1 1 0 0,-1 0 0 0 0,1-1-1 0 0,-1 1 1 0 0,-2-6 0 0 0,3 8-142 0 0,-1-1 253 0 0,0 0-1 0 0,0-1 1 0 0,0 1-1 0 0,0 0 1 0 0,0 1 0 0 0,0-1-1 0 0,0 0 1 0 0,-1 0-1 0 0,1 0 1 0 0,-1 1-1 0 0,0-1 1 0 0,1 1-1 0 0,-1-1 1 0 0,0 1 0 0 0,0 0-1 0 0,0 0 1 0 0,0 0-1 0 0,-3-2 1 0 0,-1 1 171 0 0,-1-1-1 0 0,0 1 1 0 0,0 1 0 0 0,-11-2-1 0 0,3 0 121 0 0,11 2-540 0 0,1 0 1 0 0,-1 0 0 0 0,1 1-1 0 0,-1 0 1 0 0,0 0 0 0 0,-6 0-1 0 0,-25 4 159 0 0,1 2-1 0 0,0 1 1 0 0,0 1-1 0 0,-62 26 1 0 0,81-27-190 0 0,-48 24 158 0 0,57-28-172 0 0,0 1 1 0 0,0 0 0 0 0,1 0 0 0 0,-1 1 0 0 0,1-1-1 0 0,0 1 1 0 0,-8 11 0 0 0,13-16-30 0 0,-1 1-1 0 0,1 0 1 0 0,-1 0-1 0 0,1 0 1 0 0,-1 0-1 0 0,1 0 1 0 0,0 0-1 0 0,-1 0 1 0 0,1 0 0 0 0,0 0-1 0 0,0 0 1 0 0,0 0-1 0 0,0 0 1 0 0,0 0-1 0 0,0 0 1 0 0,0 0-1 0 0,0 1 1 0 0,0-1-1 0 0,0 0 1 0 0,0 0 0 0 0,1 1-1 0 0,0 1 0 0 0,1-1 1 0 0,-1 0-1 0 0,0 0 0 0 0,1 0 1 0 0,-1-1-1 0 0,1 1 0 0 0,-1 0 0 0 0,1 0 1 0 0,3 1-1 0 0,1 2-1 0 0,1 0 1 0 0,0-1-1 0 0,1 0 1 0 0,14 5-1 0 0,41 14-64 0 0,-28-12-70 0 0,0 2 1 0 0,0 1-1 0 0,60 35 0 0 0,-91-46 74 0 0,-1-1 0 0 0,1 1 0 0 0,-1 0 0 0 0,1 0 0 0 0,-1 0 0 0 0,0 1 0 0 0,0-1 0 0 0,0 1 0 0 0,-1-1 0 0 0,1 1 0 0 0,-1 0-1 0 0,3 6 1 0 0,-5-8 38 0 0,1 1 0 0 0,0 0 0 0 0,-1-1 0 0 0,1 1 0 0 0,-1 0 0 0 0,0 0-1 0 0,0-1 1 0 0,0 1 0 0 0,0 0 0 0 0,0-1 0 0 0,-1 1 0 0 0,1 0 0 0 0,-1-1 0 0 0,0 1-1 0 0,0 0 1 0 0,0-1 0 0 0,0 1 0 0 0,0-1 0 0 0,0 0 0 0 0,-1 1 0 0 0,-2 2-1 0 0,-9 11 30 0 0,-1-2-1 0 0,0 1 0 0 0,-1-2 1 0 0,-1 0-1 0 0,-28 17 0 0 0,26-18 92 0 0,-1-1-1 0 0,-1-1 0 0 0,0-1 1 0 0,0-1-1 0 0,-26 7 0 0 0,9-5 104 0 0,0-2 1 0 0,-46 3-1 0 0,61-9-131 0 0,0-1 0 0 0,-30-3 0 0 0,42 2-53 0 0,0-2 0 0 0,0 1 0 0 0,1-2 0 0 0,-1 1 1 0 0,1-1-1 0 0,0 0 0 0 0,-17-9 0 0 0,23 10-10 0 0,0 0 0 0 0,0-1 0 0 0,0 1 0 0 0,0-1 0 0 0,1 0 0 0 0,-1 1 0 0 0,1-1 0 0 0,0 0 0 0 0,-1-1 0 0 0,1 1 0 0 0,-1-4 0 0 0,2 5-11 0 0,0 0 1 0 0,0 0-1 0 0,0 0 1 0 0,1 0 0 0 0,-1 0-1 0 0,1 0 1 0 0,-1 0-1 0 0,1 0 1 0 0,0 0 0 0 0,0 0-1 0 0,0 0 1 0 0,0 0-1 0 0,0 0 1 0 0,0 0 0 0 0,1 0-1 0 0,-1 0 1 0 0,1 0-1 0 0,-1 0 1 0 0,1 0 0 0 0,0 0-1 0 0,1-3 1 0 0,3-1-365 0 0,0 0-1 0 0,0 0 1 0 0,0 0 0 0 0,0 1 0 0 0,1-1-1 0 0,0 1 1 0 0,0 1 0 0 0,1-1 0 0 0,-1 1 0 0 0,1 0-1 0 0,13-5 1 0 0,9-4-1695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4.93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278 223 13016 0 0,'0'0'986'0'0,"8"-3"-560"0"0,-4 0-293 0 0,0 1 0 0 0,0-1 1 0 0,0 0-1 0 0,0 0 1 0 0,0 0-1 0 0,-1-1 1 0 0,1 0-1 0 0,-1 1 0 0 0,3-5 1 0 0,9-10 1201 0 0,-7 9-719 0 0,-1-1 0 0 0,0 1 0 0 0,8-16 0 0 0,-13 22-496 0 0,-1-2 110 0 0,1 0 0 0 0,0 0 1 0 0,-1 0-1 0 0,0 0 0 0 0,0-1 1 0 0,0 1-1 0 0,-1 0 0 0 0,0-1 0 0 0,0 1 1 0 0,0 0-1 0 0,-1-1 0 0 0,1 1 1 0 0,-1 0-1 0 0,-2-7 0 0 0,2 11-146 0 0,0-1 0 0 0,1 1 0 0 0,-1-1 0 0 0,0 1 1 0 0,0 0-1 0 0,0-1 0 0 0,0 1 0 0 0,0 0 0 0 0,0 0 0 0 0,-1-1 0 0 0,1 1 0 0 0,0 0 0 0 0,0 0 0 0 0,-1 0 0 0 0,1 1 0 0 0,-1-1 0 0 0,1 0 0 0 0,-3 0 0 0 0,2 0 34 0 0,-1 0 0 0 0,0 1-1 0 0,0-1 1 0 0,0 1 0 0 0,0 0-1 0 0,0 0 1 0 0,0 0 0 0 0,0 1-1 0 0,-4 0 1 0 0,-4 2 68 0 0,0 0 0 0 0,1 1 0 0 0,0 0 0 0 0,-15 9 0 0 0,-14 8 310 0 0,-42 31 0 0 0,63-39-390 0 0,1 2-1 0 0,0 0 1 0 0,1 0 0 0 0,-18 23-1 0 0,30-33-96 0 0,0 1-1 0 0,0 0 0 0 0,0 1 1 0 0,1-1-1 0 0,-1 0 0 0 0,2 1 1 0 0,-1 0-1 0 0,1 0 1 0 0,0 0-1 0 0,0 0 0 0 0,-1 13 1 0 0,3-15-16 0 0,0-1 0 0 0,0 0 1 0 0,0 0-1 0 0,1 1 0 0 0,0-1 0 0 0,0 0 1 0 0,0 0-1 0 0,0 0 0 0 0,1 0 1 0 0,-1 0-1 0 0,1 0 0 0 0,0 0 1 0 0,0 0-1 0 0,1-1 0 0 0,-1 1 1 0 0,1-1-1 0 0,-1 0 0 0 0,1 0 1 0 0,0 0-1 0 0,0 0 0 0 0,7 4 0 0 0,-3-2-298 0 0,1-1 0 0 0,0 0-1 0 0,0-1 1 0 0,0 0 0 0 0,1 0 0 0 0,-1-1-1 0 0,1 0 1 0 0,0-1 0 0 0,-1 0-1 0 0,1 0 1 0 0,0 0 0 0 0,15-2-1 0 0,12-3-8549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1.29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678 315 16416 0 0,'0'0'751'0'0,"0"2"-19"0"0,0 17-440 0 0,0-18-189 0 0,0 1-1 0 0,0-1 0 0 0,0 0 0 0 0,0 1 0 0 0,1-1 0 0 0,-1 0 1 0 0,0 0-1 0 0,1 1 0 0 0,-1-1 0 0 0,1 0 0 0 0,-1 0 0 0 0,1 0 0 0 0,0 0 1 0 0,-1 1-1 0 0,1-1 0 0 0,0 0 0 0 0,0 0 0 0 0,-1 0 0 0 0,1 0 1 0 0,2 0-1 0 0,-1 1 13 0 0,0-1 0 0 0,0 0 1 0 0,0 0-1 0 0,0 0 1 0 0,0 0-1 0 0,0-1 0 0 0,1 1 1 0 0,-1-1-1 0 0,0 1 0 0 0,4-1 1 0 0,4 0 157 0 0,0 0 1 0 0,-1-1 0 0 0,1 0-1 0 0,11-3 1 0 0,-1 1-31 0 0,0-2 1 0 0,0 0-1 0 0,0-2 0 0 0,-1 0 1 0 0,34-18-1 0 0,-34 14-218 0 0,-1-1 0 0 0,0-1-1 0 0,29-27 1 0 0,-41 33 2 0 0,0 0 0 0 0,0 0 0 0 0,0 0 0 0 0,-1-1 0 0 0,0 0 0 0 0,0 0 0 0 0,-1 0 0 0 0,0-1 0 0 0,-1 1 0 0 0,0-1 0 0 0,3-14 0 0 0,-5 17 26 0 0,0 1 0 0 0,0 0 0 0 0,-1-1 0 0 0,0 1 0 0 0,0 0 1 0 0,-1-1-1 0 0,0 1 0 0 0,0 0 0 0 0,0 0 0 0 0,0 0 1 0 0,-1-1-1 0 0,0 1 0 0 0,-4-8 0 0 0,4 10 23 0 0,0 0 0 0 0,0 0-1 0 0,0 0 1 0 0,0 0 0 0 0,0 0 0 0 0,-1 1 0 0 0,1-1-1 0 0,-1 1 1 0 0,0 0 0 0 0,0 0 0 0 0,0 0 0 0 0,0 0-1 0 0,0 0 1 0 0,0 1 0 0 0,0-1 0 0 0,-1 1-1 0 0,1 0 1 0 0,0 0 0 0 0,-1 0 0 0 0,-6-1 0 0 0,-2 2 141 0 0,0 0 0 0 0,0 0 1 0 0,-1 2-1 0 0,-15 2 0 0 0,-48 16 76 0 0,63-17-242 0 0,-13 5 8 0 0,0 1 0 0 0,1 1 0 0 0,0 2 0 0 0,-43 25 0 0 0,56-29-44 0 0,0 0 0 0 0,1 1 1 0 0,-1 1-1 0 0,2-1 1 0 0,-1 2-1 0 0,2 0 0 0 0,-1 0 1 0 0,2 0-1 0 0,-1 1 1 0 0,-12 25-1 0 0,11-15-15 0 0,-12 41 0 0 0,19-53 0 0 0,1 0 0 0 0,1 0 0 0 0,-1 0 0 0 0,1 1 0 0 0,1-1 0 0 0,1 19 0 0 0,0-26-3 0 0,0 10 6 0 0,1 1 0 0 0,5 15 0 0 0,-6-25-22 0 0,1 1 1 0 0,0-1-1 0 0,0 0 0 0 0,0 1 0 0 0,1-1 1 0 0,-1 0-1 0 0,1 0 0 0 0,0-1 1 0 0,6 7-1 0 0,-4-5-81 0 0,0-1 1 0 0,0 1 0 0 0,1-1-1 0 0,0-1 1 0 0,0 1-1 0 0,0-1 1 0 0,0 0 0 0 0,0 0-1 0 0,0-1 1 0 0,12 4-1 0 0,-6-4-269 0 0,0-1 0 0 0,1 1 0 0 0,-1-2 0 0 0,0 0 0 0 0,15-2 0 0 0,-4 0-574 0 0,-1-1-1 0 0,1-1 1 0 0,-1-2-1 0 0,25-8 1 0 0,-34 9 511 0 0,-1 0 0 0 0,0-1 0 0 0,0 0 0 0 0,-1-1 0 0 0,1 0 0 0 0,-1-1 0 0 0,-1 0 0 0 0,16-15 0 0 0,-10 7 212 0 0,-6 6 81 0 0,16-21-1 0 0,-23 28 355 0 0,-1 0-1 0 0,0-1 0 0 0,-1 1 0 0 0,1 0 0 0 0,-1-1 0 0 0,1 1 0 0 0,-1 0 0 0 0,0-1 1 0 0,0 0-1 0 0,0 1 0 0 0,-1-1 0 0 0,1-4 0 0 0,-1 7-126 0 0,0 1-1 0 0,0-1 1 0 0,0 0-1 0 0,0 0 1 0 0,0 1-1 0 0,0-1 1 0 0,0 0-1 0 0,0 0 1 0 0,-1 1-1 0 0,1-1 1 0 0,0 0-1 0 0,0 0 1 0 0,-1 1-1 0 0,1-1 1 0 0,-1 0-1 0 0,1 1 1 0 0,0-1-1 0 0,-1 1 1 0 0,1-1-1 0 0,-1 0 1 0 0,1 1 0 0 0,-1-1-1 0 0,0 1 1 0 0,1-1-1 0 0,-1 1 1 0 0,1 0-1 0 0,-1-1 1 0 0,0 1-1 0 0,1 0 1 0 0,-1-1-1 0 0,0 1 1 0 0,0 0-1 0 0,1 0 1 0 0,-1 0-1 0 0,0-1 1 0 0,0 1-1 0 0,1 0 1 0 0,-1 0-1 0 0,0 0 1 0 0,0 0-1 0 0,1 0 1 0 0,-1 0-1 0 0,0 1 1 0 0,0-1 0 0 0,1 0-1 0 0,-1 0 1 0 0,-1 1-1 0 0,-3 0 195 0 0,1 1 0 0 0,-1 0-1 0 0,0 0 1 0 0,1 0 0 0 0,-7 4 0 0 0,-30 18 600 0 0,18-11-448 0 0,1 1 1 0 0,-32 26-1 0 0,28-18-312 0 0,-40 40 328 0 0,57-53-399 0 0,0 1 1 0 0,0 1-1 0 0,1 0 0 0 0,-10 19 0 0 0,0 7-51 0 0,1 2 0 0 0,2 0 0 0 0,2 1 0 0 0,-10 49 0 0 0,20-76 0 0 0,-36 145 0 0 0,-1-28-211 0 0,19-54-73 0 0,-49 111 0 0 0,69-185 287 0 0,-47 95 129 0 0,40-84-119 0 0,-1 0-1 0 0,0 0 1 0 0,0-1 0 0 0,-1-1-1 0 0,-13 12 1 0 0,5-7-61 0 0,0-1-1 0 0,-1 0 1 0 0,-25 13-1 0 0,35-24 23 0 0,1 1 0 0 0,-1-1 0 0 0,0-1 0 0 0,0 0 0 0 0,0 0 0 0 0,0-1 0 0 0,-1 0 0 0 0,1 0 0 0 0,-1-1 0 0 0,-18 0 0 0 0,24-2 24 0 0,0 1 0 0 0,1-1 0 0 0,-1 0 0 0 0,0 0 0 0 0,1 0 0 0 0,-1 0-1 0 0,1-1 1 0 0,-1 1 0 0 0,1-1 0 0 0,0 0 0 0 0,-1 0 0 0 0,1 0 0 0 0,0 0 0 0 0,0-1 0 0 0,1 1 0 0 0,-1-1 0 0 0,0 0-1 0 0,1 0 1 0 0,0 0 0 0 0,-3-4 0 0 0,0-2 86 0 0,0 0 1 0 0,1 0-1 0 0,0-1 0 0 0,1 1 0 0 0,0-1 0 0 0,-3-16 0 0 0,4 13-16 0 0,1 1-1 0 0,1-1 0 0 0,-1 0 0 0 0,2 0 1 0 0,0 1-1 0 0,0-1 0 0 0,1 1 0 0 0,7-22 0 0 0,-3 15-9 0 0,1 1 0 0 0,1-1-1 0 0,0 1 1 0 0,20-29 0 0 0,4-12 341 0 0,-26 46-276 0 0,0 1 0 0 0,1-1 0 0 0,0 2 0 0 0,1-1 0 0 0,12-14 0 0 0,14-6 235 0 0,57-40 0 0 0,-15 13-239 0 0,-28 22-112 0 0,1 2 0 0 0,90-46 0 0 0,-113 69-178 0 0,1 1-1 0 0,48-12 1 0 0,-38 12-174 0 0,9-1-3265 0 0,-24 8-5905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5.48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456 203 3680 0 0,'-14'7'392'0'0,"11"-5"-58"0"0,0 0 0 0 0,0 1 0 0 0,1-1 0 0 0,-1 1 0 0 0,-3 5 0 0 0,4-5 360 0 0,0 0-1 0 0,0 0 1 0 0,1-1 0 0 0,0 1 0 0 0,-1 0 0 0 0,1 0 0 0 0,1 0 0 0 0,-1 0 0 0 0,0 1-1 0 0,0 4 1 0 0,1-5-184 0 0,0-1-1 0 0,0 1 0 0 0,0-1 1 0 0,1 1-1 0 0,-1-1 0 0 0,1 1 0 0 0,-1-1 1 0 0,1 1-1 0 0,0-1 0 0 0,0 0 1 0 0,0 0-1 0 0,0 1 0 0 0,0-1 1 0 0,2 2-1 0 0,-1-2-285 0 0,0 1 0 0 0,0-1 0 0 0,0 0 0 0 0,0 0 0 0 0,1 0 0 0 0,-1-1 0 0 0,1 1 1 0 0,3 2-1 0 0,-1-2-200 0 0,1 0 0 0 0,-1-1 0 0 0,1 1 0 0 0,0-1 1 0 0,-1 0-1 0 0,1 0 0 0 0,0-1 0 0 0,0 0 0 0 0,0 0 1 0 0,-1 0-1 0 0,1 0 0 0 0,0-1 0 0 0,0 0 1 0 0,-1-1-1 0 0,8-1 0 0 0,0-2 37 0 0,0 1 0 0 0,-1-2 1 0 0,1 0-1 0 0,-1 0 0 0 0,15-11 0 0 0,38-35-85 0 0,-44 34 30 0 0,-15 13 24 0 0,0-1 0 0 0,-1 0 0 0 0,1-1 0 0 0,-1 1 0 0 0,-1-1 1 0 0,1 0-1 0 0,-1 0 0 0 0,0 0 0 0 0,-1-1 0 0 0,1 1 0 0 0,-2-1 1 0 0,1 0-1 0 0,-1 0 0 0 0,0 0 0 0 0,1-9 0 0 0,-3 13 16 0 0,0 1-1 0 0,1-1 0 0 0,-1 1 1 0 0,0-1-1 0 0,-1 1 1 0 0,1-1-1 0 0,-1 1 0 0 0,1 0 1 0 0,-1-1-1 0 0,0 1 1 0 0,0 0-1 0 0,-1-1 0 0 0,1 1 1 0 0,-1 0-1 0 0,1 0 1 0 0,-1 0-1 0 0,0 0 1 0 0,0 1-1 0 0,-1-1 0 0 0,1 0 1 0 0,0 1-1 0 0,-1 0 1 0 0,1-1-1 0 0,-1 1 0 0 0,0 0 1 0 0,0 0-1 0 0,0 0 1 0 0,0 1-1 0 0,0-1 0 0 0,0 1 1 0 0,0 0-1 0 0,-1 0 1 0 0,1 0-1 0 0,0 0 0 0 0,-1 0 1 0 0,1 1-1 0 0,-7-1 1 0 0,-1 2 40 0 0,0 0 0 0 0,0 0 1 0 0,0 1-1 0 0,1 1 1 0 0,-1 0-1 0 0,-15 6 1 0 0,-1 3 179 0 0,-30 18 1 0 0,-7 8 369 0 0,-94 72 0 0 0,120-77-518 0 0,3 1 0 0 0,1 2 0 0 0,-36 49 0 0 0,50-59-102 0 0,2 1 0 0 0,-25 50 0 0 0,34-60-14 0 0,2 0 1 0 0,0 1-1 0 0,1 0 0 0 0,1 0 1 0 0,0 1-1 0 0,-1 19 0 0 0,5-32-23 0 0,1 0 0 0 0,0 0 0 0 0,0 0-1 0 0,0 0 1 0 0,1 0 0 0 0,0 0 0 0 0,0 0 0 0 0,1 0 0 0 0,-1 0-1 0 0,1-1 1 0 0,0 1 0 0 0,1-1 0 0 0,-1 1 0 0 0,1-1 0 0 0,1 0-1 0 0,-1 0 1 0 0,0 0 0 0 0,1 0 0 0 0,0 0 0 0 0,0-1 0 0 0,1 0-1 0 0,-1 0 1 0 0,1 0 0 0 0,0-1 0 0 0,0 1 0 0 0,0-1-1 0 0,0 0 1 0 0,1 0 0 0 0,-1-1 0 0 0,1 0 0 0 0,0 0 0 0 0,8 2-1 0 0,1-2-174 0 0,0-1 0 0 0,1 0-1 0 0,-1-1 1 0 0,0 0-1 0 0,1-1 1 0 0,-1-1 0 0 0,0-1-1 0 0,0 0 1 0 0,0-1-1 0 0,0-1 1 0 0,-1 0-1 0 0,1 0 1 0 0,-1-2 0 0 0,-1 0-1 0 0,1 0 1 0 0,-1-2-1 0 0,0 1 1 0 0,11-12 0 0 0,42-28-7 0 0,-64 47 1278 0 0,-13 35 818 0 0,0 5-971 0 0,7-25-752 0 0,0 1 1 0 0,-2 17-1 0 0,5-26-154 0 0,0 1 0 0 0,1-1-1 0 0,0 1 1 0 0,0-1 0 0 0,1 1 0 0 0,0-1-1 0 0,0 1 1 0 0,0-1 0 0 0,1 0-1 0 0,4 11 1 0 0,-5-14-96 0 0,1-1 0 0 0,-1 1 0 0 0,1 0 0 0 0,0-1 0 0 0,0 1 0 0 0,1-1 0 0 0,-1 1-1 0 0,0-1 1 0 0,1 0 0 0 0,-1 0 0 0 0,1 0 0 0 0,0 0 0 0 0,0-1 0 0 0,-1 1 0 0 0,1-1 0 0 0,0 0 0 0 0,0 1-1 0 0,1-1 1 0 0,-1-1 0 0 0,0 1 0 0 0,0 0 0 0 0,0-1 0 0 0,4 1 0 0 0,11-2-6563 0 0,2-4-2228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6.25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220 42 15464 0 0,'0'0'348'0'0,"-11"-15"985"0"0,10 14-1245 0 0,1 1 0 0 0,-1-1 0 0 0,1 1 0 0 0,-1 0 0 0 0,0-1 0 0 0,1 1 0 0 0,-1 0 1 0 0,0-1-1 0 0,1 1 0 0 0,-1 0 0 0 0,0 0 0 0 0,0-1 0 0 0,1 1 0 0 0,-1 0 0 0 0,0 0 0 0 0,0 0 0 0 0,1 0 0 0 0,-1 0 1 0 0,0 0-1 0 0,0 0 0 0 0,1 0 0 0 0,-1 1 0 0 0,0-1 0 0 0,0 0 0 0 0,1 0 0 0 0,-1 1 0 0 0,0-1 0 0 0,1 0 0 0 0,-1 1 0 0 0,0-1 1 0 0,1 1-1 0 0,-2 0 0 0 0,2-1 77 0 0,-12 7 416 0 0,0 2 0 0 0,1-1 0 0 0,0 1 0 0 0,0 1 0 0 0,1 0 0 0 0,1 0 0 0 0,-1 1 0 0 0,-10 18 0 0 0,5-9-177 0 0,-23 45 1 0 0,33-56-351 0 0,1 0 0 0 0,1 0 1 0 0,0 0-1 0 0,0 0 0 0 0,1 1 0 0 0,0-1 1 0 0,0 1-1 0 0,1 12 0 0 0,0-17-43 0 0,1 0-1 0 0,1 0 1 0 0,-1 0 0 0 0,1 0-1 0 0,0 0 1 0 0,0 0-1 0 0,0 0 1 0 0,1 0 0 0 0,0 0-1 0 0,0-1 1 0 0,0 1 0 0 0,4 5-1 0 0,-4-7-5 0 0,0 0 0 0 0,1-1 0 0 0,-1 0 0 0 0,1 1 0 0 0,0-1 0 0 0,-1 0 0 0 0,1 0 0 0 0,0 0 0 0 0,0-1 0 0 0,1 1 0 0 0,-1-1 0 0 0,0 0 0 0 0,0 1-1 0 0,1-1 1 0 0,-1-1 0 0 0,1 1 0 0 0,-1 0 0 0 0,7-1 0 0 0,-3 0-5 0 0,0 0 0 0 0,1-1 0 0 0,-1 1 0 0 0,0-2 0 0 0,0 1 0 0 0,-1-1 0 0 0,1 0 0 0 0,0 0 0 0 0,0-1 0 0 0,-1 0 0 0 0,7-4 0 0 0,9-6 0 0 0,34-28 0 0 0,-40 28 0 0 0,16-13-44 0 0,-2-1-1 0 0,42-48 1 0 0,-43 34 33 0 0,-34 48 11 0 0,3-5 0 0 0,1 0 0 0 0,-1 1 0 0 0,0-1 0 0 0,0 1 0 0 0,1 0 0 0 0,0-1 0 0 0,-1 1 0 0 0,1 0 0 0 0,-1 5 0 0 0,-1 8 35 0 0,2 1 0 0 0,0 0-1 0 0,1 23 1 0 0,1-33-34 0 0,0 0 1 0 0,0 1-1 0 0,0-1 0 0 0,1 0 0 0 0,0 0 0 0 0,0 0 0 0 0,1 0 1 0 0,0 0-1 0 0,0-1 0 0 0,5 8 0 0 0,-6-11 0 0 0,0 0 0 0 0,1 0 0 0 0,-1-1 0 0 0,1 1-1 0 0,-1 0 1 0 0,1-1 0 0 0,0 0 0 0 0,0 0 0 0 0,0 0 0 0 0,1 0-1 0 0,-1 0 1 0 0,0 0 0 0 0,1-1 0 0 0,-1 0 0 0 0,1 0 0 0 0,-1 0 0 0 0,7 1-1 0 0,-4-1 18 0 0,-1-1-1 0 0,0 0 1 0 0,0-1-1 0 0,0 1 0 0 0,1-1 1 0 0,-1 0-1 0 0,0 0 1 0 0,0 0-1 0 0,0-1 0 0 0,0 0 1 0 0,8-5-1 0 0,-1 1-10 0 0,0-1 0 0 0,-1-1-1 0 0,-1 0 1 0 0,1-1 0 0 0,-1 0 0 0 0,-1 0-1 0 0,1-1 1 0 0,-2 0 0 0 0,1-1 0 0 0,-1 0-1 0 0,-1 0 1 0 0,0-1 0 0 0,-1 0-1 0 0,0 0 1 0 0,-1 0 0 0 0,0-1 0 0 0,-1 0-1 0 0,4-19 1 0 0,-5 12-7 0 0,2-36 0 0 0,-5 50 0 0 0,-1 1 0 0 0,1-1 0 0 0,-1 0 0 0 0,0 0 0 0 0,0 1 0 0 0,0-1 0 0 0,-1 1 0 0 0,0-1 0 0 0,0 1 0 0 0,-5-10 0 0 0,5 13 0 0 0,1 1-1 0 0,-1-1 1 0 0,1 0 0 0 0,-1 0-1 0 0,1 1 1 0 0,-1-1-1 0 0,0 1 1 0 0,0 0 0 0 0,0 0-1 0 0,0-1 1 0 0,0 1-1 0 0,0 0 1 0 0,0 0 0 0 0,0 1-1 0 0,0-1 1 0 0,-1 0-1 0 0,1 1 1 0 0,0 0 0 0 0,0-1-1 0 0,-1 1 1 0 0,-3 0-1 0 0,-3 0-61 0 0,0 1-1 0 0,0 1 0 0 0,0-1 0 0 0,-9 4 0 0 0,16-5 42 0 0,-4 3-788 0 0,0 0 0 0 0,0 1-1 0 0,0-1 1 0 0,0 1 0 0 0,0 0-1 0 0,-9 9 1 0 0,7-3-1174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6.62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103 2 9216 0 0,'6'-2'10433'0'0,"-8"8"-10036"0"0,0 0 0 0 0,-1 0 1 0 0,0 0-1 0 0,0-1 0 0 0,0 1 1 0 0,0-1-1 0 0,-6 7 0 0 0,4-5-96 0 0,0 0-1 0 0,0 1 0 0 0,1-1 0 0 0,-5 11 1 0 0,-13 31 499 0 0,16-38-594 0 0,0 1 0 0 0,1 0 0 0 0,1 1 0 0 0,-4 12 0 0 0,7-21-454 0 0,1 0 0 0 0,0-1 0 0 0,0 1 0 0 0,0 0 0 0 0,0 0 0 0 0,1-1 0 0 0,-1 1 0 0 0,1 0 0 0 0,0-1 0 0 0,2 7 0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6.98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14 1 16783 0 0,'0'2'744'0'0,"-6"2"152"0"0,6-1-712 0 0,-4 3-184 0 0,4-3 0 0 0,-4 7 0 0 0,4 0 64 0 0,0 1-64 0 0,4 0 64 0 0,6 0-64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7.33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22 0 16615 0 0,'0'0'1506'0'0,"-8"13"440"0"0,6-8-1522 0 0,0 0 0 0 0,0 1 0 0 0,0-1 0 0 0,1 1 0 0 0,-1-1-1 0 0,1 1 1 0 0,1 0 0 0 0,-1 6 0 0 0,1-5-296 0 0,0-1-71 0 0,0-1 1 0 0,0 0-1 0 0,0 1 1 0 0,1-1-1 0 0,0 0 0 0 0,2 8 1 0 0,-3-11-52 0 0,1-1 0 0 0,0 0 0 0 0,-1 0 1 0 0,1 0-1 0 0,0 1 0 0 0,0-1 0 0 0,0 0 1 0 0,-1 0-1 0 0,1 0 0 0 0,0 0 0 0 0,1 0 1 0 0,-1-1-1 0 0,0 1 0 0 0,0 0 0 0 0,0 0 1 0 0,0-1-1 0 0,1 1 0 0 0,-1-1 0 0 0,0 1 0 0 0,1-1 1 0 0,-1 1-1 0 0,0-1 0 0 0,1 0 0 0 0,-1 0 1 0 0,0 1-1 0 0,1-1 0 0 0,-1 0 0 0 0,1 0 1 0 0,-1-1-1 0 0,0 1 0 0 0,2 0 0 0 0,7-2 45 0 0,-1-1 1 0 0,0 0-1 0 0,1 0 0 0 0,-1-1 0 0 0,-1 0 1 0 0,1 0-1 0 0,14-11 0 0 0,3 0 15 0 0,-8 4-66 0 0,0-1 0 0 0,-1 0 0 0 0,15-15 0 0 0,-29 26 75 0 0,-3 6 110 0 0,-3 5 288 0 0,3-9-412 0 0,-22 91 1949 0 0,22-88-2006 0 0,0-1 0 0 0,0 1 0 0 0,0-1 0 0 0,1 1 1 0 0,-1-1-1 0 0,1 0 0 0 0,2 7 0 0 0,0 4-295 0 0,-2-13 220 0 0,-1 0 1 0 0,0 1-1 0 0,1-1 1 0 0,-1 0-1 0 0,1 0 1 0 0,-1 0-1 0 0,1 0 1 0 0,0 0-1 0 0,-1-1 1 0 0,1 1-1 0 0,0 0 1 0 0,-1 0-1 0 0,1 0 1 0 0,1 0-1 0 0,9 6-7131 0 0,-1-6-1139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7.69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596 177 6912 0 0,'-6'3'295'0'0,"1"0"0"0"0,0 1 0 0 0,0 0 0 0 0,0 0 1 0 0,0 1-1 0 0,-4 5 0 0 0,6-7 682 0 0,0 1 1 0 0,0 0-1 0 0,1 0 1 0 0,-1 0-1 0 0,1 0 0 0 0,0 0 1 0 0,0 0-1 0 0,0 1 1 0 0,1-1-1 0 0,-1 1 1 0 0,1-1-1 0 0,1 1 0 0 0,-1 0 1 0 0,0 4-1 0 0,2-8-882 0 0,0 0-1 0 0,-1 0 0 0 0,1 0 1 0 0,0 0-1 0 0,0 0 0 0 0,0 0 0 0 0,0 0 1 0 0,0 0-1 0 0,0 0 0 0 0,0-1 1 0 0,0 1-1 0 0,1 0 0 0 0,-1-1 1 0 0,0 1-1 0 0,0-1 0 0 0,2 1 0 0 0,-1 0 53 0 0,3 0-69 0 0,-1 1 0 0 0,1-1 1 0 0,0 0-1 0 0,0 0 0 0 0,-1-1 1 0 0,1 1-1 0 0,0-1 0 0 0,0 0 1 0 0,0 0-1 0 0,0-1 1 0 0,-1 0-1 0 0,9-2 0 0 0,-1 0-79 0 0,1 0 0 0 0,-2-2-1 0 0,20-8 1 0 0,-23 8-28 0 0,0 0 1 0 0,-1-1-1 0 0,0 0 1 0 0,0 0-1 0 0,0 0 1 0 0,-1-1-1 0 0,0 0 1 0 0,0 0-1 0 0,-1-1 1 0 0,0 1-1 0 0,0-1 1 0 0,0-1-1 0 0,-1 1 1 0 0,-1 0-1 0 0,4-12 1 0 0,-5 14 84 0 0,-1-1 0 0 0,0 1 0 0 0,-1-1 0 0 0,1 1 0 0 0,-1-1-1 0 0,0 1 1 0 0,-1-1 0 0 0,1 1 0 0 0,-1-1 0 0 0,-1 1 0 0 0,1 0 0 0 0,-1-1 0 0 0,0 1 0 0 0,-1 0 0 0 0,1 0 0 0 0,-1 0 0 0 0,0 1 0 0 0,-1-1 0 0 0,-5-6 0 0 0,8 10-7 0 0,-1 1 0 0 0,1-1 1 0 0,-1 1-1 0 0,0 0 0 0 0,0-1 1 0 0,0 1-1 0 0,0 0 0 0 0,0 0 1 0 0,0 0-1 0 0,0 1 0 0 0,0-1 1 0 0,0 0-1 0 0,0 1 1 0 0,0-1-1 0 0,-1 1 0 0 0,1 0 1 0 0,0 0-1 0 0,0 0 0 0 0,-1 0 1 0 0,1 0-1 0 0,0 0 0 0 0,0 1 1 0 0,-3 0-1 0 0,-7 1 201 0 0,0 2-1 0 0,-22 8 1 0 0,30-10-225 0 0,-8 2 36 0 0,1 1 0 0 0,-1 0 0 0 0,1 1 0 0 0,0 1 1 0 0,1-1-1 0 0,-1 2 0 0 0,1-1 0 0 0,1 2 0 0 0,0-1 0 0 0,-12 14 0 0 0,14-13-51 0 0,1-1 1 0 0,0 1-1 0 0,1 1 0 0 0,-1-1 0 0 0,2 1 0 0 0,-1 0 1 0 0,2 0-1 0 0,-5 17 0 0 0,6-18-14 0 0,0 0 0 0 0,1 1 0 0 0,0-1-1 0 0,1 1 1 0 0,0-1 0 0 0,1 14 0 0 0,0-17-54 0 0,1-1 0 0 0,-1 1 0 0 0,1 0 0 0 0,0 0 0 0 0,0-1 0 0 0,0 1 1 0 0,1-1-1 0 0,0 0 0 0 0,0 0 0 0 0,0 0 0 0 0,8 9 0 0 0,-7-10-123 0 0,0-1 1 0 0,1 1-1 0 0,-1-1 0 0 0,1 1 0 0 0,0-2 0 0 0,0 1 0 0 0,0 0 1 0 0,0-1-1 0 0,0 0 0 0 0,1 0 0 0 0,-1 0 0 0 0,1-1 1 0 0,-1 0-1 0 0,1 0 0 0 0,0 0 0 0 0,-1-1 0 0 0,11 0 1 0 0,-11 0 44 0 0,0-1 1 0 0,-1 1-1 0 0,1-1 1 0 0,-1 0-1 0 0,1 0 1 0 0,-1-1 0 0 0,0 1-1 0 0,1-1 1 0 0,-1 0-1 0 0,0 0 1 0 0,0-1-1 0 0,0 1 1 0 0,5-5 0 0 0,15-14 17 0 0,-23 19 764 0 0,-1 6-462 0 0,-1 0 0 0 0,0 0 1 0 0,-1 0-1 0 0,1 0 1 0 0,0-1-1 0 0,-1 1 0 0 0,0 0 1 0 0,-2 3-1 0 0,-3 6 91 0 0,-11 25 269 0 0,4-8-253 0 0,-18 55-1 0 0,20-50-385 0 0,-21 45-1 0 0,17-46 126 0 0,-14 50 1 0 0,11-24 0 0 0,-2 0 1 0 0,-3-1 0 0 0,-57 100-1 0 0,25-55-401 0 0,31-56 314 0 0,-60 86 1 0 0,59-100 127 0 0,-2-1 0 0 0,-38 35 0 0 0,63-65-11 0 0,-1-1 1 0 0,1 1-1 0 0,-1-1 0 0 0,0 1 0 0 0,0-1 0 0 0,0 0 1 0 0,0-1-1 0 0,-8 3 0 0 0,11-3-37 0 0,-1-1 0 0 0,1 0 0 0 0,0 0 0 0 0,0 1 0 0 0,0-1 0 0 0,0 0 0 0 0,0 0 0 0 0,0 0 0 0 0,-1 0 0 0 0,1-1 0 0 0,0 1 0 0 0,0 0 0 0 0,0 0 0 0 0,0-1 0 0 0,0 1 0 0 0,0 0 0 0 0,0-1 0 0 0,0 1 0 0 0,0-1 0 0 0,0 0 1 0 0,0 1-1 0 0,0-1 0 0 0,0 0 0 0 0,0 0 0 0 0,0 1 0 0 0,1-1 0 0 0,-1 0 0 0 0,0 0 0 0 0,1 0 0 0 0,-1 0 0 0 0,0 0 0 0 0,1 0 0 0 0,-1 0 0 0 0,1 0 0 0 0,0 0 0 0 0,-1 0 0 0 0,1 0 0 0 0,0 0 0 0 0,0 0 0 0 0,-1-2 0 0 0,0-7 64 0 0,0-1 0 0 0,1 1 0 0 0,0 0 0 0 0,0-1 0 0 0,1 1 0 0 0,3-12-1 0 0,0 0 23 0 0,13-36 0 0 0,-2 18-74 0 0,40-71 0 0 0,31-30-23 0 0,-56 99-47 0 0,66-69-1 0 0,-61 72-359 0 0,11-8-2548 0 0,-24 25-6573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8.19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43 1 19207 0 0,'0'0'1920'0'0,"-3"16"-1136"0"0,0-9-240 0 0,0 1 0 0 0,0-1 0 0 0,-6 11-1 0 0,-8 18-156 0 0,16-34-367 0 0,0 1 0 0 0,0 0-1 0 0,1-1 1 0 0,-1 1 0 0 0,1 0 0 0 0,0 0 0 0 0,-1-1 0 0 0,1 1 0 0 0,1 0 0 0 0,-1-1-1 0 0,1 5 1 0 0,-1-6-17 0 0,0 0-1 0 0,1 0 1 0 0,-1 0-1 0 0,0 0 1 0 0,1 0 0 0 0,-1-1-1 0 0,1 1 1 0 0,-1 0-1 0 0,1 0 1 0 0,-1 0-1 0 0,1 0 1 0 0,0-1-1 0 0,-1 1 1 0 0,1 0 0 0 0,0-1-1 0 0,0 1 1 0 0,0 0-1 0 0,-1-1 1 0 0,1 1-1 0 0,0-1 1 0 0,0 1-1 0 0,1-1 1 0 0,1 1-2 0 0,-1-1 0 0 0,0 1 0 0 0,0-1 0 0 0,1 0 1 0 0,-1 0-1 0 0,0 0 0 0 0,1 0 0 0 0,-1 0 0 0 0,4-1 0 0 0,4-2-3 0 0,0 0 0 0 0,0-1-1 0 0,12-6 1 0 0,-19 9 5 0 0,33-18 56 0 0,33-23 0 0 0,7-4-126 0 0,-74 45 84 0 0,-1 0-15 0 0,0 1 0 0 0,0-1 0 0 0,0 1 0 0 0,0-1 0 0 0,0 1 0 0 0,0 0 0 0 0,0-1 0 0 0,0 1 0 0 0,0 0 0 0 0,1 0 0 0 0,-1 0 0 0 0,1 0 0 0 0,-2 15 98 0 0,-3 4 101 0 0,2-16-115 0 0,0 1 0 0 0,0 0 0 0 0,1 0 0 0 0,-1-1 0 0 0,1 1 1 0 0,0 0-1 0 0,1 0 0 0 0,-1 0 0 0 0,0-1 0 0 0,1 1 0 0 0,2 5 0 0 0,-3-7-62 0 0,1-1 0 0 0,-1 1 0 0 0,1-1 0 0 0,0 0 0 0 0,-1 1 0 0 0,1-1 0 0 0,0 0 0 0 0,0 1 0 0 0,0-1 0 0 0,0 0 0 0 0,0 0 0 0 0,1 0 0 0 0,-1 0 0 0 0,0 0 0 0 0,0 0 0 0 0,1 0 0 0 0,-1 0 0 0 0,0-1 0 0 0,1 1 0 0 0,-1 0 0 0 0,3 0 0 0 0,18 2-1050 0 0,-6-3-2542 0 0,-9 0 477 0 0,10 0-5099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8.56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32 255 16208 0 0,'-1'0'133'0'0,"1"1"0"0"0,-1-1 0 0 0,0 1 0 0 0,1 0 0 0 0,-1-1 0 0 0,0 1 0 0 0,1 0 1 0 0,-1-1-1 0 0,1 1 0 0 0,-1 0 0 0 0,1-1 0 0 0,-1 2 0 0 0,1 0-65 0 0,0 0-1 0 0,1 0 0 0 0,-1-1 1 0 0,1 1-1 0 0,-1 0 1 0 0,1-1-1 0 0,0 1 0 0 0,-1 0 1 0 0,1-1-1 0 0,0 1 1 0 0,0-1-1 0 0,0 1 1 0 0,0-1-1 0 0,0 0 0 0 0,0 1 1 0 0,1-1-1 0 0,-1 0 1 0 0,0 0-1 0 0,1 0 1 0 0,-1 0-1 0 0,1 0 0 0 0,-1 0 1 0 0,1 0-1 0 0,-1 0 1 0 0,1-1-1 0 0,0 1 1 0 0,-1-1-1 0 0,1 1 0 0 0,3 0 1 0 0,3 0 236 0 0,-1 1-1 0 0,1-1 1 0 0,-1-1 0 0 0,1 0 0 0 0,14-1-1 0 0,-12 0-260 0 0,0-1 0 0 0,0-1 0 0 0,0 1 0 0 0,-1-2 0 0 0,1 1 0 0 0,-1-1 0 0 0,1-1 0 0 0,-1 0 0 0 0,-1 0 0 0 0,1-1 0 0 0,-1 0 0 0 0,0 0 0 0 0,0-1 0 0 0,0 0 0 0 0,11-15 0 0 0,-1 0-24 0 0,-8 11 54 0 0,-1 0 1 0 0,12-21-1 0 0,-18 28 19 0 0,-1-1-1 0 0,0 1 1 0 0,0-1 0 0 0,0 1-1 0 0,-1-1 1 0 0,0 0 0 0 0,0 0-1 0 0,0 0 1 0 0,-1 0 0 0 0,1 0-1 0 0,-1-8 1 0 0,-1 9 28 0 0,1 0 0 0 0,-1 0-1 0 0,0 0 1 0 0,0 0 0 0 0,0 0 0 0 0,0 0 0 0 0,-1 0-1 0 0,1 1 1 0 0,-1-1 0 0 0,0 0 0 0 0,0 1 0 0 0,-1 0 0 0 0,-3-5-1 0 0,5 6-45 0 0,-1 0 1 0 0,0 1-1 0 0,0-1 0 0 0,-1 1 0 0 0,1-1 0 0 0,0 1 0 0 0,0 0 0 0 0,-1 0 0 0 0,1-1 1 0 0,-1 2-1 0 0,1-1 0 0 0,-1 0 0 0 0,1 0 0 0 0,-1 1 0 0 0,1 0 0 0 0,-1-1 0 0 0,0 1 0 0 0,1 0 1 0 0,-1 0-1 0 0,1 0 0 0 0,-6 2 0 0 0,-8 1 200 0 0,0 2 0 0 0,0 0 1 0 0,1 0-1 0 0,-24 13 0 0 0,-53 38 36 0 0,85-51-310 0 0,0 1 0 0 0,1 0 0 0 0,0 0 0 0 0,1 0 0 0 0,-1 1 0 0 0,1-1 0 0 0,0 1 0 0 0,1 1 0 0 0,-7 13 0 0 0,10-20 0 0 0,-1 2 3 0 0,1 0 0 0 0,-1 0 0 0 0,1 0 0 0 0,0 0-1 0 0,0 0 1 0 0,0 0 0 0 0,1 1 0 0 0,-1-1 0 0 0,1 0 0 0 0,0 0-1 0 0,-1 0 1 0 0,1 1 0 0 0,1-1 0 0 0,-1 0 0 0 0,1 5 0 0 0,1-3-14 0 0,-1-1 1 0 0,1 0-1 0 0,0 0 1 0 0,0 1-1 0 0,0-1 1 0 0,1-1-1 0 0,-1 1 1 0 0,1 0-1 0 0,0-1 1 0 0,4 4-1 0 0,2 2-309 0 0,2-1-1 0 0,-1 0 1 0 0,1 0-1 0 0,0-1 1 0 0,1-1-1 0 0,21 10 1 0 0,-27-14-147 0 0,1 0-1 0 0,-1 0 1 0 0,1 0 0 0 0,-1-1-1 0 0,14 2 1 0 0,4-3-1672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8.90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707 49 5064 0 0,'8'-9'158'0'0,"-4"5"-115"0"0,-1 1-1 0 0,0-1 0 0 0,-1 1 0 0 0,1-1 0 0 0,0 0 0 0 0,1-13 12029 0 0,-4 17-11810 0 0,-9 1 3595 0 0,-12 8-2585 0 0,14-5-979 0 0,1 1 1 0 0,0 0-1 0 0,-1 0 0 0 0,2 0 0 0 0,-1 1 1 0 0,1 0-1 0 0,0 0 0 0 0,-6 9 1 0 0,-31 59 424 0 0,32-53-502 0 0,-28 61 8 0 0,-41 127 0 0 0,34-49-425 0 0,-7 19-205 0 0,-55 99-618 0 0,89-231 1088 0 0,-23 48 133 0 0,36-85-208 0 0,0-1 0 0 0,-1 0 1 0 0,0 0-1 0 0,-1 0 0 0 0,0-1 0 0 0,0 0 1 0 0,-12 9-1 0 0,18-16 24 0 0,-1 1-1 0 0,0 0 1 0 0,0-1 0 0 0,0 0 0 0 0,-1 0 0 0 0,1 1-1 0 0,0-1 1 0 0,0 0 0 0 0,-1-1 0 0 0,1 1-1 0 0,-1 0 1 0 0,1-1 0 0 0,0 1 0 0 0,-1-1-1 0 0,1 0 1 0 0,-1 0 0 0 0,1 0 0 0 0,-1 0-1 0 0,1 0 1 0 0,-1-1 0 0 0,1 1 0 0 0,-1-1 0 0 0,1 1-1 0 0,0-1 1 0 0,-1 0 0 0 0,1 0 0 0 0,0 0-1 0 0,0 0 1 0 0,-1 0 0 0 0,1-1 0 0 0,0 1-1 0 0,0-1 1 0 0,-1-1 0 0 0,-3-2 187 0 0,1 0-1 0 0,0-1 1 0 0,1 0-1 0 0,-1 0 1 0 0,1 0-1 0 0,1 0 1 0 0,-1-1-1 0 0,1 1 1 0 0,0-1-1 0 0,-3-8 1 0 0,-1-10-66 0 0,1-1 0 0 0,0 1 0 0 0,2-1-1 0 0,1 0 1 0 0,2 0 0 0 0,0-1 0 0 0,1 1 0 0 0,2 0 0 0 0,1 0 0 0 0,1 0 0 0 0,1 0 0 0 0,16-48 0 0 0,-12 49-31 0 0,2 0 1 0 0,0 0-1 0 0,1 2 1 0 0,2-1-1 0 0,0 2 1 0 0,27-33-1 0 0,-17 26-107 0 0,-9 10-152 0 0,1 0-1 0 0,25-23 1 0 0,13 1-1913 0 0,-17 16-4992 0 0,-4 3-1936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9.51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47 226 20815 0 0,'0'0'2091'0'0,"1"-1"-1842"0"0,1-3-74 0 0,0 1 0 0 0,1-1-1 0 0,-1 1 1 0 0,1 0-1 0 0,0 0 1 0 0,0 0 0 0 0,0 0-1 0 0,0 1 1 0 0,1-1-1 0 0,-1 1 1 0 0,1 0 0 0 0,5-3-1 0 0,17-12 536 0 0,-7 2-710 0 0,-9 8 0 0 0,0 0 0 0 0,17-18 0 0 0,-25 23 0 0 0,0-1 0 0 0,0 0 0 0 0,0 1 0 0 0,0-1 0 0 0,0 0 0 0 0,0 0 0 0 0,-1-1 0 0 0,1 1 0 0 0,-1 0 0 0 0,0 0 0 0 0,0-1 0 0 0,-1 1 0 0 0,1 0 0 0 0,0-1 0 0 0,-1-3 0 0 0,0 3 54 0 0,0 1-1 0 0,0-1 0 0 0,-1 1 0 0 0,1 0 1 0 0,-1-1-1 0 0,0 1 0 0 0,0 0 1 0 0,0 0-1 0 0,-1 0 0 0 0,1-1 1 0 0,-3-2-1 0 0,3 5-20 0 0,0 0-1 0 0,1-1 1 0 0,-2 1 0 0 0,1 0-1 0 0,0 0 1 0 0,0 0 0 0 0,0 0-1 0 0,-1 0 1 0 0,1 0 0 0 0,0 0-1 0 0,-1 0 1 0 0,1 0 0 0 0,-1 1-1 0 0,1-1 1 0 0,-1 1 0 0 0,1-1-1 0 0,-1 1 1 0 0,1-1 0 0 0,-1 1-1 0 0,1 0 1 0 0,-1 0 0 0 0,0 0-1 0 0,1 0 1 0 0,-1 0 0 0 0,-2 0-1 0 0,-2 2 78 0 0,1-1 0 0 0,0 1-1 0 0,-1 0 1 0 0,1 0 0 0 0,0 1-1 0 0,0 0 1 0 0,0 0-1 0 0,1 0 1 0 0,-8 6 0 0 0,1 0-17 0 0,2 0 0 0 0,-1 1 0 0 0,-7 11 1 0 0,10-12-80 0 0,1 0 1 0 0,0 1-1 0 0,1 0 1 0 0,0 0-1 0 0,1 0 1 0 0,-5 14-1 0 0,7-16-8 0 0,0-1-1 0 0,1 0 1 0 0,-1 1-1 0 0,1-1 1 0 0,1 1-1 0 0,0-1 0 0 0,0 1 1 0 0,0-1-1 0 0,1 1 1 0 0,2 9-1 0 0,-2-12-5 0 0,0-1 0 0 0,1 0 0 0 0,0 1 0 0 0,0-1 0 0 0,0 0 0 0 0,1 0 0 0 0,-1 0 0 0 0,7 7 0 0 0,-7-9 0 0 0,0 0 0 0 0,0 0 0 0 0,0-1 0 0 0,0 1 0 0 0,0 0 0 0 0,1-1 0 0 0,-1 1 0 0 0,1-1 0 0 0,-1 0 0 0 0,1 0 0 0 0,0 0 0 0 0,-1 0 0 0 0,1 0 0 0 0,0-1 0 0 0,3 1 0 0 0,2-1 0 0 0,0 0 0 0 0,0 0 0 0 0,0-1 0 0 0,0 0 0 0 0,-1 0 0 0 0,1-1 0 0 0,0 0 0 0 0,8-4 0 0 0,7-4 0 0 0,26-15 0 0 0,-34 17 0 0 0,5-4-42 0 0,-1-1 1 0 0,21-19-1 0 0,5-1-28 0 0,14-15 17 0 0,-44 32 53 0 0,-24 27 238 0 0,1-1 0 0 0,0 1 0 0 0,-9 17 0 0 0,8-9-25 0 0,4-9-189 0 0,0 1-1 0 0,-4 15 0 0 0,8-23-23 0 0,1 0-1 0 0,-1 0 0 0 0,1-1 0 0 0,-1 1 1 0 0,1 0-1 0 0,0 0 0 0 0,0 0 1 0 0,0-1-1 0 0,1 1 0 0 0,-1 0 1 0 0,1 0-1 0 0,-1 0 0 0 0,1-1 0 0 0,0 1 1 0 0,1 3-1 0 0,-1-5 1 0 0,0 0 0 0 0,-1 0 0 0 0,1 0 0 0 0,0 0 0 0 0,0 0 0 0 0,0 0 0 0 0,-1 0 0 0 0,1-1 0 0 0,0 1 0 0 0,0 0 0 0 0,0 0 0 0 0,0-1 0 0 0,1 1 0 0 0,-1-1 0 0 0,0 1 0 0 0,0-1 0 0 0,0 1 0 0 0,0-1 0 0 0,2 1 0 0 0,0-1 0 0 0,0 0 0 0 0,0 1 0 0 0,0-1 0 0 0,0-1 0 0 0,0 1 0 0 0,0 0 0 0 0,5-2 0 0 0,4-2 0 0 0,-1 0 0 0 0,0 0 0 0 0,11-7 0 0 0,-22 11 0 0 0,16-8-213 0 0,-1-1-1 0 0,25-18 1 0 0,79-64-43 0 0,-116 89 256 0 0,-1 1 0 0 0,1-1 0 0 0,0 0 0 0 0,-1 1 0 0 0,1-1 0 0 0,0 1 0 0 0,0 0 0 0 0,0 0 0 0 0,4-1 0 0 0,0 2 0 0 0,-7 0 0 0 0,1 0 0 0 0,-1 1 1 0 0,1-1-1 0 0,-1 0 0 0 0,1 0 0 0 0,-1 1 0 0 0,1-1 1 0 0,-1 0-1 0 0,1 1 0 0 0,-1-1 0 0 0,1 1 0 0 0,-1-1 1 0 0,0 1-1 0 0,1-1 0 0 0,-1 1 0 0 0,0-1 0 0 0,0 1 1 0 0,1-1-1 0 0,-1 1 0 0 0,0-1 0 0 0,0 1 0 0 0,0-1 1 0 0,1 1-1 0 0,-1 0 0 0 0,0-1 0 0 0,0 1 0 0 0,0-1 1 0 0,0 1-1 0 0,0-1 0 0 0,0 1 0 0 0,0 0 0 0 0,0-1 1 0 0,-1 2-1 0 0,1-1 6 0 0,-1 16 141 0 0,-1 0 0 0 0,-6 28 0 0 0,4-29-122 0 0,1 1 0 0 0,-1 28-1 0 0,8-14-24 0 0,0-13 0 0 0,-4-17-31 0 0,0 0 0 0 0,1 0 0 0 0,-1 0 0 0 0,0 0 1 0 0,1 0-1 0 0,-1 0 0 0 0,1 0 0 0 0,-1 0 0 0 0,1 0 0 0 0,-1 0 0 0 0,1 0 0 0 0,-1 0 0 0 0,1-1 0 0 0,0 1 0 0 0,0 0 1 0 0,1 1-1 0 0,1 1-441 0 0,-2-3-176 0 0,0 0 0 0 0,0 0 0 0 0,-1 0 0 0 0,1 0 0 0 0,6-3-4535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2.29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 90 9672 0 0,'0'0'748'0'0,"-15"14"9502"0"0,16-12-10107 0 0,1-1 0 0 0,0 0 0 0 0,0 0 0 0 0,0 0 0 0 0,0 0 0 0 0,0 0 0 0 0,0-1 0 0 0,0 1 1 0 0,0-1-1 0 0,0 1 0 0 0,0-1 0 0 0,0 1 0 0 0,0-1 0 0 0,0 0 0 0 0,1 0 0 0 0,3-1 0 0 0,39-7 784 0 0,-40 7-838 0 0,103-27 1047 0 0,30-6-312 0 0,-81 21-803 0 0,82-14 61 0 0,-124 25-52 0 0,1 1-1 0 0,-1 1 0 0 0,1 0 1 0 0,-1 1-1 0 0,1 1 1 0 0,-1 0-1 0 0,16 5 1 0 0,-27-6-182 0 0,1 1 1 0 0,-1-1 0 0 0,0 1 0 0 0,1 0 0 0 0,-1 0 0 0 0,0 0 0 0 0,0 0-1 0 0,0 1 1 0 0,-1 0 0 0 0,1 0 0 0 0,0 0 0 0 0,-1 0 0 0 0,0 0 0 0 0,0 1-1 0 0,0 0 1 0 0,0-1 0 0 0,0 1 0 0 0,-1 0 0 0 0,0 0 0 0 0,0 1 0 0 0,0-1-1 0 0,0 0 1 0 0,-1 1 0 0 0,2 6 0 0 0,1 9-1096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3.38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490 1 7832 0 0,'-8'2'833'0'0,"2"2"358"0"0,1-1 0 0 0,-1 1 0 0 0,1 0 0 0 0,0 0 1 0 0,0 0-1 0 0,-7 9 0 0 0,-24 35 2543 0 0,33-44-3834 0 0,-61 94 2366 0 0,-35 51 136 0 0,-21 28-1585 0 0,99-148-892 0 0,-38 52 269 0 0,23-25-1601 0 0,54-59-13555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3.80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262 0 6912 0 0,'0'0'528'0'0,"-15"5"38"0"0,11-3 536 0 0,-1 0-1 0 0,0 0 0 0 0,1 0 0 0 0,-1 1 0 0 0,1-1 0 0 0,0 1 0 0 0,0 0 1 0 0,0 1-1 0 0,-5 4 0 0 0,-5 3 95 0 0,6-4-733 0 0,0 0-1 0 0,1 1 1 0 0,0 0 0 0 0,0 0 0 0 0,0 0-1 0 0,1 1 1 0 0,-5 10 0 0 0,-30 69 942 0 0,8-15-491 0 0,25-56-754 0 0,0 0 0 0 0,1 0 0 0 0,1 1 0 0 0,-8 35 0 0 0,14-53-159 0 0,-2 10 21 0 0,0 1 1 0 0,1-1-1 0 0,0 0 1 0 0,1 21-1 0 0,0-29-20 0 0,0 1 1 0 0,1 0-1 0 0,-1 0 0 0 0,1-1 0 0 0,0 1 0 0 0,0-1 0 0 0,0 1 0 0 0,0-1 0 0 0,1 1 1 0 0,-1-1-1 0 0,0 1 0 0 0,1-1 0 0 0,0 0 0 0 0,0 0 0 0 0,-1 0 0 0 0,1 0 0 0 0,0 0 0 0 0,1 0 1 0 0,-1-1-1 0 0,0 1 0 0 0,0-1 0 0 0,1 1 0 0 0,3 0 0 0 0,-1 0-1 0 0,0 0-1 0 0,1 0 0 0 0,-1-1 1 0 0,0 0-1 0 0,1 0 1 0 0,-1-1-1 0 0,1 0 1 0 0,-1 1-1 0 0,0-2 0 0 0,1 1 1 0 0,-1-1-1 0 0,8-1 1 0 0,7-3-9 0 0,-2-1 0 0 0,21-9 0 0 0,-20 7-11 0 0,-1 0-105 0 0,-1 0 1 0 0,0-2-1 0 0,0 0 0 0 0,-1-1 1 0 0,0 0-1 0 0,21-21 1 0 0,-4 0-327 0 0,45-58 1 0 0,-56 63 428 0 0,-8 11 66 0 0,18-29 0 0 0,-31 44 71 0 0,-9 12 511 0 0,-30 70 770 0 0,-3-4-657 0 0,-6 12-216 0 0,-30 27-327 0 0,41-64-80 0 0,-44 86 1 0 0,75-129-120 0 0,1 0-1 0 0,1 0 1 0 0,0 0-1 0 0,0 1 0 0 0,0-1 1 0 0,2 1-1 0 0,-1 0 1 0 0,1-1-1 0 0,0 11 1 0 0,1-17-16 0 0,1-1 0 0 0,-1 0 0 0 0,1 1 1 0 0,0-1-1 0 0,-1 0 0 0 0,1 0 0 0 0,0 1 0 0 0,0-1 1 0 0,1 0-1 0 0,-1 0 0 0 0,0 0 0 0 0,1 0 0 0 0,-1-1 0 0 0,1 1 1 0 0,-1 0-1 0 0,1-1 0 0 0,2 3 0 0 0,-1-2-222 0 0,1 0 0 0 0,-1 0 0 0 0,1 0-1 0 0,0 0 1 0 0,0 0 0 0 0,0-1 0 0 0,0 0-1 0 0,7 2 1 0 0,8-2-1756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4.16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119 201 15664 0 0,'-15'7'1417'0'0,"23"1"-260"0"0,-7-7-1009 0 0,1 0 0 0 0,-1 0 0 0 0,0-1 0 0 0,1 1 0 0 0,-1 0 0 0 0,1-1 0 0 0,-1 1 0 0 0,1-1 0 0 0,-1 0 0 0 0,1 1 0 0 0,-1-1 0 0 0,1 0 0 0 0,-1 0 0 0 0,1 0 1 0 0,-1 0-1 0 0,1 0 0 0 0,-1 0 0 0 0,1 0 0 0 0,2-2 0 0 0,30-10 151 0 0,-29 10-307 0 0,6-4 278 0 0,1-1 0 0 0,-1 0 1 0 0,10-10-1 0 0,-16 14-268 0 0,7-7 2 0 0,0 1 0 0 0,-1-2 0 0 0,18-19 1 0 0,-27 27 13 0 0,1 0 0 0 0,-1 0 1 0 0,0 0-1 0 0,0 0 1 0 0,0-1-1 0 0,0 1 0 0 0,-1-1 1 0 0,1 1-1 0 0,-1-1 0 0 0,0 0 1 0 0,0 1-1 0 0,0-1 0 0 0,-1 0 1 0 0,1 0-1 0 0,-1 0 1 0 0,0 1-1 0 0,0-1 0 0 0,-1 0 1 0 0,1 0-1 0 0,-2-5 0 0 0,1 7 30 0 0,1 0-1 0 0,-1 1 0 0 0,0-1 0 0 0,0 1 1 0 0,0 0-1 0 0,0-1 0 0 0,-1 1 0 0 0,1 0 1 0 0,0 0-1 0 0,0-1 0 0 0,-1 1 1 0 0,1 0-1 0 0,-1 0 0 0 0,1 0 0 0 0,-1 1 1 0 0,1-1-1 0 0,-1 0 0 0 0,0 1 0 0 0,1-1 1 0 0,-1 1-1 0 0,0-1 0 0 0,-2 1 1 0 0,-2-1 185 0 0,0 0 0 0 0,0 0 1 0 0,1 1-1 0 0,-1 0 1 0 0,-10 1-1 0 0,3 3-3 0 0,1 0-1 0 0,-1 0 1 0 0,1 1-1 0 0,0 1 1 0 0,0 0-1 0 0,0 1 1 0 0,1 0-1 0 0,-11 9 0 0 0,6-4-41 0 0,1 0-1 0 0,0 2 0 0 0,-18 20 0 0 0,28-28-144 0 0,-1 1 0 0 0,2 0 0 0 0,-1 0 0 0 0,1 0 0 0 0,0 1 0 0 0,0-1 0 0 0,1 1 0 0 0,0 0 0 0 0,1 0 0 0 0,-4 14 0 0 0,6-21-44 0 0,-2 11 17 0 0,1-1-1 0 0,0 1 1 0 0,1 0-1 0 0,1 15 0 0 0,-1-24-19 0 0,1 0 0 0 0,-1 0 0 0 0,1-1 0 0 0,0 1 0 0 0,-1 0 0 0 0,1-1-1 0 0,0 1 1 0 0,1 0 0 0 0,-1-1 0 0 0,0 0 0 0 0,1 1 0 0 0,-1-1 0 0 0,1 0 0 0 0,0 0-1 0 0,0 1 1 0 0,0-1 0 0 0,0-1 0 0 0,0 1 0 0 0,0 0 0 0 0,0 0 0 0 0,1-1 0 0 0,-1 0-1 0 0,1 1 1 0 0,4 1 0 0 0,0-1-535 0 0,0 1 1 0 0,-1-2-1 0 0,1 1 1 0 0,0-1-1 0 0,0 0 0 0 0,12 0 1 0 0,5-3-8535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4.70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444 45 13824 0 0,'0'0'1056'0'0,"6"-3"-612"0"0,-2 2 999 0 0,-4 0-1334 0 0,1 0-1 0 0,-1 0 0 0 0,1 0 1 0 0,-1 0-1 0 0,1 0 0 0 0,0 0 1 0 0,-1 0-1 0 0,1 0 0 0 0,0 1 0 0 0,-1-1 1 0 0,1 0-1 0 0,1 0 0 0 0,-1 0-40 0 0,0 0 0 0 0,0 0-1 0 0,-1 0 1 0 0,1 0-1 0 0,0 0 1 0 0,0 0 0 0 0,-1 0-1 0 0,1 0 1 0 0,-1 0-1 0 0,1 0 1 0 0,-1 0-1 0 0,1-2 1 0 0,-1 3 109 0 0,-10-10 1851 0 0,7 9-1814 0 0,1 1-1 0 0,0-1 1 0 0,0 1-1 0 0,-1-1 1 0 0,1 1-1 0 0,0 0 1 0 0,-1 0-1 0 0,1 0 1 0 0,-1 0-1 0 0,1 0 1 0 0,0 1-1 0 0,-1-1 1 0 0,1 1-1 0 0,0-1 1 0 0,0 1-1 0 0,-1 0 1 0 0,1 0-1 0 0,-2 1 1 0 0,-14 4 445 0 0,0-2-134 0 0,1 1-1 0 0,0 1 0 0 0,0 1 1 0 0,0 0-1 0 0,1 1 0 0 0,-16 11 1 0 0,-4 10-508 0 0,36-29-17 0 0,-1 0 0 0 0,1 1 0 0 0,-1-1 0 0 0,1 1 0 0 0,0-1 0 0 0,-1 1 0 0 0,1-1 0 0 0,0 1 0 0 0,-1 0 0 0 0,1-1 0 0 0,0 1 0 0 0,-1-1 0 0 0,1 1 0 0 0,0 0 0 0 0,0-1 0 0 0,0 1 0 0 0,0 0 0 0 0,0-1 0 0 0,0 1 0 0 0,0 0 0 0 0,0-1 0 0 0,0 1 0 0 0,0-1 0 0 0,0 1 0 0 0,0 0 0 0 0,0-1 0 0 0,0 1 0 0 0,0 0 0 0 0,1-1 0 0 0,-1 1 0 0 0,1 0 0 0 0,-1 0 0 0 0,1 1 0 0 0,-1-1 0 0 0,1 0 0 0 0,0 1 0 0 0,0-1 0 0 0,0 0 0 0 0,0 0 0 0 0,0 0 0 0 0,0 0 0 0 0,0 0 0 0 0,0 0 0 0 0,0 0 0 0 0,0 0 0 0 0,1 0 0 0 0,-1 0 0 0 0,0-1 0 0 0,1 1 0 0 0,1 0 0 0 0,28 10 0 0 0,-23-8 0 0 0,98 29-401 0 0,-100-29 121 0 0,0 0 0 0 0,0 0 0 0 0,0 0 0 0 0,0 1 1 0 0,-1 0-1 0 0,0 1 0 0 0,0-1 0 0 0,8 10 0 0 0,-11-11 244 0 0,1 1 0 0 0,-2 0 0 0 0,1-1 0 0 0,0 1 0 0 0,-1 0-1 0 0,1 0 1 0 0,-1 1 0 0 0,0-1 0 0 0,-1 0 0 0 0,1 0 0 0 0,-1 0 0 0 0,0 0 0 0 0,0 1 0 0 0,0-1-1 0 0,0 0 1 0 0,-1 0 0 0 0,1 1 0 0 0,-1-1 0 0 0,0 0 0 0 0,-1 0 0 0 0,1 0 0 0 0,-1 0-1 0 0,0 0 1 0 0,1-1 0 0 0,-2 1 0 0 0,1 0 0 0 0,0-1 0 0 0,-1 0 0 0 0,0 1 0 0 0,1-1-1 0 0,-1 0 1 0 0,-6 4 0 0 0,1-1 28 0 0,-5 3 111 0 0,0-1 0 0 0,0 0 0 0 0,-1-1 0 0 0,-22 8 0 0 0,9-5 313 0 0,14-5-280 0 0,-1 0-1 0 0,1-1 1 0 0,-1-1-1 0 0,0 0 0 0 0,-1-1 1 0 0,1 0-1 0 0,-21-1 1 0 0,23-1-97 0 0,-60-8-65 0 0,65 7 103 0 0,0-1 1 0 0,0 0-1 0 0,0 0 1 0 0,1-1-1 0 0,-1 0 1 0 0,0 0 0 0 0,-11-8-1 0 0,17 11-69 0 0,-1-1 1 0 0,1 0-1 0 0,0 0 0 0 0,-1 0 0 0 0,1 0 0 0 0,0 0 0 0 0,0 0 1 0 0,0 0-1 0 0,0-1 0 0 0,0 1 0 0 0,0 0 0 0 0,0-1 1 0 0,0 1-1 0 0,0 0 0 0 0,1-1 0 0 0,-1 1 0 0 0,1-1 1 0 0,-1 1-1 0 0,1-1 0 0 0,-1 0 0 0 0,1 1 0 0 0,0-1 0 0 0,0 1 1 0 0,0-1-1 0 0,0 0 0 0 0,0 1 0 0 0,0-1 0 0 0,0 1 1 0 0,1-1-1 0 0,-1 1 0 0 0,0-1 0 0 0,1 0 0 0 0,0 1 1 0 0,0-3-1 0 0,3-1-290 0 0,-1 0 0 0 0,1 0 1 0 0,0 0-1 0 0,0 0 0 0 0,1 1 1 0 0,0-1-1 0 0,6-4 1 0 0,11-7-1369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5.21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456 69 2304 0 0,'8'-4'1613'0'0,"-3"2"131"0"0,-1 1 0 0 0,1-1 1 0 0,0 0-1 0 0,-1 0 0 0 0,1-1 0 0 0,-1 1 0 0 0,0-1 0 0 0,7-6 0 0 0,-11 7-1482 0 0,0 1-1 0 0,-1-1 1 0 0,1 1-1 0 0,-1-1 1 0 0,1 1-1 0 0,-1-1 1 0 0,0 1-1 0 0,1 0 1 0 0,-1-1-1 0 0,0 1 1 0 0,0 0-1 0 0,-1-2 1 0 0,-3 1 103 0 0,0-1 0 0 0,0 1 0 0 0,0 0-1 0 0,0 0 1 0 0,0 1 0 0 0,0 0 0 0 0,-6-1 0 0 0,10 2-339 0 0,-8-2 285 0 0,-1 1 0 0 0,0 1 0 0 0,0 0 0 0 0,0 0 0 0 0,-18 3 0 0 0,-51 15 625 0 0,42-9-123 0 0,32-8-775 0 0,1 0 1 0 0,0 0-1 0 0,-1 1 1 0 0,1-1-1 0 0,0 1 0 0 0,0 0 1 0 0,0 0-1 0 0,1 0 1 0 0,-1 1-1 0 0,0-1 1 0 0,-4 6-1 0 0,8-8-37 0 0,-1 0 0 0 0,1 1 1 0 0,0-1-1 0 0,0 1 0 0 0,0-1 0 0 0,0 0 0 0 0,0 1 0 0 0,0-1 0 0 0,0 0 1 0 0,0 1-1 0 0,0-1 0 0 0,0 1 0 0 0,0-1 0 0 0,0 0 0 0 0,0 1 1 0 0,0-1-1 0 0,0 1 0 0 0,0-1 0 0 0,0 0 0 0 0,0 1 0 0 0,1-1 0 0 0,-1 0 1 0 0,0 1-1 0 0,0-1 0 0 0,0 0 0 0 0,1 1 0 0 0,-1-1 0 0 0,10 10 24 0 0,-7-7-22 0 0,8 8 0 0 0,18 14-1 0 0,1 1-28 0 0,-22-20-66 0 0,0 0 1 0 0,10 7 0 0 0,12 9-202 0 0,-14-9 8 0 0,-4-2-162 0 0,15 15 1 0 0,-23-23 391 0 0,-1 1 0 0 0,-1-1 1 0 0,1 1-1 0 0,-1 0 1 0 0,1 0-1 0 0,-1 0 1 0 0,0 0-1 0 0,0 1 1 0 0,1 5-1 0 0,-2-4 34 0 0,0-3 16 0 0,0-1 0 0 0,0 0 0 0 0,-1 1 0 0 0,1-1 0 0 0,-1 1 0 0 0,0-1 0 0 0,1 1 0 0 0,-1-1-1 0 0,0 1 1 0 0,-1-1 0 0 0,1 0 0 0 0,0 1 0 0 0,-1-1 0 0 0,1 1 0 0 0,-1-1 0 0 0,0 0 0 0 0,-1 3 0 0 0,-3 4-15 0 0,0 0 0 0 0,0-1 0 0 0,-1 1 1 0 0,0-1-1 0 0,0-1 0 0 0,-1 1 0 0 0,0-1 0 0 0,0-1 0 0 0,-1 1 0 0 0,0-1 0 0 0,0 0 0 0 0,0-1 0 0 0,-16 7 0 0 0,9-4 356 0 0,-1-2 0 0 0,-1 0-1 0 0,1-1 1 0 0,-1-1 0 0 0,-31 5-1 0 0,36-8-267 0 0,-1 0-1 0 0,1-1 0 0 0,-1 0 1 0 0,1-1-1 0 0,-1-1 0 0 0,1 0 1 0 0,0 0-1 0 0,-20-8 0 0 0,28 8-53 0 0,-1 0 0 0 0,0 0 0 0 0,1-1 0 0 0,-1 0 0 0 0,1 0 0 0 0,0 0-1 0 0,0 0 1 0 0,-7-8 0 0 0,9 9-54 0 0,0-1 0 0 0,0 0-1 0 0,0 1 1 0 0,0-1 0 0 0,0 0-1 0 0,1 0 1 0 0,-1 0 0 0 0,1 0-1 0 0,0 0 1 0 0,0-1 0 0 0,0 1-1 0 0,0 0 1 0 0,0 0 0 0 0,1-6-1 0 0,0-40-4029 0 0,2 33 2535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6.06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150 1 16495 0 0,'0'0'1658'0'0,"-1"0"-1516"0"0,-18 27 2076 0 0,1-4-341 0 0,15-19-1631 0 0,-1 0 0 0 0,1 0 0 0 0,-1 0-1 0 0,1 1 1 0 0,0-1 0 0 0,-2 7 0 0 0,-9 13 594 0 0,3-9-396 0 0,0 0 0 0 0,1 1 0 0 0,1 1 0 0 0,1 0 0 0 0,-10 27 0 0 0,17-40-444 0 0,-1 1 0 0 0,2-1 0 0 0,-1 1 0 0 0,0-1 0 0 0,1 1 0 0 0,0-1 0 0 0,0 1 0 0 0,0-1 0 0 0,1 1 0 0 0,-1-1 0 0 0,3 6 0 0 0,-3-8 0 0 0,1 1 0 0 0,0-1 0 0 0,0 0 0 0 0,0 0 0 0 0,0 0 0 0 0,0 0 0 0 0,0 0 0 0 0,1 0 0 0 0,-1 0 0 0 0,1 0 0 0 0,-1 0 0 0 0,1-1 0 0 0,0 1 0 0 0,0-1 0 0 0,0 1 0 0 0,0-1 0 0 0,0 0 0 0 0,0 1 0 0 0,0-1 0 0 0,0 0 0 0 0,0-1 0 0 0,3 2 0 0 0,0-1 0 0 0,0 1 0 0 0,0-1 0 0 0,0-1 0 0 0,-1 1 0 0 0,1-1 0 0 0,0 0 0 0 0,0 0 0 0 0,0 0 0 0 0,0-1 0 0 0,0 1 0 0 0,0-1 0 0 0,-1 0 0 0 0,1-1 0 0 0,0 1 0 0 0,-1-1 0 0 0,1 0 0 0 0,-1 0 0 0 0,7-4 0 0 0,50-34-504 0 0,-1-2 0 0 0,72-67 0 0 0,-51 27 56 0 0,-65 61 448 0 0,-10 18 60 0 0,-5 3 726 0 0,-2 1-280 0 0,-30 33 608 0 0,15-18-768 0 0,1 2 0 0 0,-18 26 0 0 0,29-38-324 0 0,1 0 0 0 0,0 0 0 0 0,0 0 0 0 0,1 1 0 0 0,0-1 0 0 0,0 1 0 0 0,0 0 0 0 0,0 10 0 0 0,1-14-18 0 0,1-1 0 0 0,0 0 0 0 0,0 1 0 0 0,0-1 0 0 0,0 1 1 0 0,0-1-1 0 0,0 0 0 0 0,1 1 0 0 0,0-1 0 0 0,-1 0 0 0 0,1 1 0 0 0,0-1 0 0 0,0 0 0 0 0,0 0 0 0 0,0 0 0 0 0,0 0 0 0 0,1 0 0 0 0,-1 0 0 0 0,1 0 1 0 0,-1 0-1 0 0,1 0 0 0 0,-1-1 0 0 0,1 1 0 0 0,0-1 0 0 0,0 1 0 0 0,0-1 0 0 0,4 2 0 0 0,-3-1-22 0 0,0-2-1 0 0,-1 1 1 0 0,1 0-1 0 0,0-1 1 0 0,0 1-1 0 0,0-1 1 0 0,0 0-1 0 0,0 0 1 0 0,0 0-1 0 0,0 0 1 0 0,0 0-1 0 0,-1-1 1 0 0,1 1-1 0 0,0-1 1 0 0,0 0-1 0 0,0 0 1 0 0,3-2-1 0 0,5-2-116 0 0,-1-1 1 0 0,-1 0-1 0 0,12-9 0 0 0,-7 5 30 0 0,36-34-711 0 0,-8 3-521 0 0,-29 28 978 0 0,23-20 0 0 0,-26 27 359 0 0,-10 6 0 0 0,0 0 0 0 0,1 0 0 0 0,-1 0 0 0 0,0-1 0 0 0,0 1 0 0 0,0 0 0 0 0,1 0 0 0 0,-1 0 0 0 0,0 0 0 0 0,0 0 0 0 0,1 0 0 0 0,-1 0 0 0 0,0 0 0 0 0,0 0 0 0 0,0 0 0 0 0,1 0 0 0 0,-1 0 0 0 0,0 0 0 0 0,0 0 0 0 0,1 0 0 0 0,-1 0 0 0 0,0 0 0 0 0,0 0 0 0 0,1 0 0 0 0,-1 0 0 0 0,0 0 0 0 0,0 0 0 0 0,0 1 0 0 0,1-1 0 0 0,-1 0 0 0 0,0 0 0 0 0,0 0 0 0 0,0 0 0 0 0,0 0 0 0 0,1 1 0 0 0,-1-1 0 0 0,0 0 0 0 0,0 0 0 0 0,0 0 0 0 0,0 0 0 0 0,0 1 0 0 0,0-1 0 0 0,1 0 0 0 0,-1 0 0 0 0,0 1 0 0 0,0-1 0 0 0,0 0 0 0 0,0 0 0 0 0,0 0 0 0 0,0 1 0 0 0,0-1 0 0 0,0 0 0 0 0,0 0 0 0 0,0 1 0 0 0,0-1 0 0 0,0 0 0 0 0,-1 10 64 0 0,-10 38 1483 0 0,7-36-1445 0 0,1 0 1 0 0,1 1-1 0 0,0 0 1 0 0,0 0-1 0 0,1 0 1 0 0,2 24-1 0 0,0-35-94 0 0,-1 0 1 0 0,1 0-1 0 0,0-1 0 0 0,0 1 1 0 0,0 0-1 0 0,1 0 0 0 0,-1 0 1 0 0,0-1-1 0 0,1 1 0 0 0,-1-1 1 0 0,1 1-1 0 0,-1-1 0 0 0,1 1 1 0 0,0-1-1 0 0,-1 0 0 0 0,3 1 0 0 0,-1-1-89 0 0,0 0-1 0 0,-1-1 0 0 0,1 1 0 0 0,0-1 0 0 0,0 1 0 0 0,0-1 0 0 0,0 0 0 0 0,-1 0 0 0 0,1-1 0 0 0,0 1 0 0 0,0 0 0 0 0,0-1 0 0 0,0 0 1 0 0,-1 0-1 0 0,1 0 0 0 0,0 0 0 0 0,2-1 0 0 0,9-7-1585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6.43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100 281 15056 0 0,'0'0'693'0'0,"5"-4"219"0"0,58-18-382 0 0,-48 17-257 0 0,1 0-1 0 0,-1-1 1 0 0,0 0-1 0 0,0-1 1 0 0,21-14-1 0 0,-30 16-160 0 0,0 0 1 0 0,-1 0-1 0 0,1-1 0 0 0,-1 1 0 0 0,5-8 0 0 0,-3 4 130 0 0,-4 5-106 0 0,1-1-1 0 0,-1 0 1 0 0,0-1 0 0 0,-1 1 0 0 0,1 0 0 0 0,-1-1 0 0 0,0 1 0 0 0,0-1-1 0 0,-1 0 1 0 0,0 1 0 0 0,0-1 0 0 0,0-10 0 0 0,0 13-27 0 0,-1 0 0 0 0,-1 0-1 0 0,1 0 1 0 0,0 0 0 0 0,-1 0 0 0 0,1 0 0 0 0,-1 0 0 0 0,0 0 0 0 0,0 0 0 0 0,0 0 0 0 0,0 0 0 0 0,0 1 0 0 0,-1-1-1 0 0,1 0 1 0 0,-1 1 0 0 0,0-1 0 0 0,0 1 0 0 0,0 0 0 0 0,0 0 0 0 0,0 0 0 0 0,0 0 0 0 0,-1 0 0 0 0,1 0 0 0 0,-1 0-1 0 0,1 1 1 0 0,-6-3 0 0 0,2 2 60 0 0,0 1-1 0 0,0 0 1 0 0,0 0-1 0 0,0 0 1 0 0,0 1-1 0 0,0-1 1 0 0,0 2-1 0 0,0-1 0 0 0,0 1 1 0 0,0 0-1 0 0,-10 2 1 0 0,0 2 47 0 0,0 0 0 0 0,0 1 0 0 0,-14 8-1 0 0,20-9-197 0 0,1 1 0 0 0,1 0 0 0 0,-1 0-1 0 0,1 1 1 0 0,0 0 0 0 0,0 1 0 0 0,1-1-1 0 0,0 1 1 0 0,-6 11 0 0 0,3-4 4 0 0,0 0 1 0 0,2 1 0 0 0,0 0-1 0 0,-9 25 1 0 0,14-32-367 0 0,1 1 0 0 0,0-1 0 0 0,0 1 1 0 0,1-1-1 0 0,0 1 0 0 0,1 16 0 0 0,0-20-104 0 0,1 0 1 0 0,0-1-1 0 0,0 1 0 0 0,0-1 1 0 0,0 1-1 0 0,1-1 0 0 0,0 0 1 0 0,0 0-1 0 0,1 0 0 0 0,-1 0 1 0 0,1 0-1 0 0,0 0 0 0 0,5 5 1 0 0,6 3-7710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6.79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725 0 21191 0 0,'-2'1'970'0'0,"-3"2"-764"0"0,-1-1 0 0 0,1 1 0 0 0,-1 1 0 0 0,1-1 0 0 0,0 1 0 0 0,-6 6 0 0 0,-29 31 421 0 0,23-23 492 0 0,0 2-746 0 0,2 0 1 0 0,0 1 0 0 0,1 0 0 0 0,1 1-1 0 0,-16 37 1 0 0,20-38-374 0 0,1 0 0 0 0,1 1 0 0 0,1 0 0 0 0,1 0 0 0 0,0 0 0 0 0,-1 27 0 0 0,-2 31-690 0 0,-4-1 0 0 0,-4 0 0 0 0,-3-1 0 0 0,-3-1 0 0 0,-56 128 0 0 0,66-177 763 0 0,-1-1 1 0 0,-1 0-1 0 0,-2 0 0 0 0,-1-2 0 0 0,0 0 0 0 0,-31 32 0 0 0,44-53 77 0 0,0-1-1 0 0,0 0 0 0 0,0 1 1 0 0,0-2-1 0 0,-1 1 0 0 0,1 0 1 0 0,-1-1-1 0 0,1 0 0 0 0,-1 0 1 0 0,0 0-1 0 0,0-1 0 0 0,0 0 1 0 0,0 0-1 0 0,-7 1 0 0 0,9-2-38 0 0,-1 0-1 0 0,1 0 1 0 0,0 0-1 0 0,0 0 1 0 0,-1-1-1 0 0,1 0 1 0 0,0 1 0 0 0,0-1-1 0 0,0 0 1 0 0,-1-1-1 0 0,1 1 1 0 0,1 0-1 0 0,-1-1 1 0 0,0 0-1 0 0,0 0 1 0 0,0 0 0 0 0,1 0-1 0 0,-1 0 1 0 0,1 0-1 0 0,0-1 1 0 0,0 1-1 0 0,-4-6 1 0 0,1-1-69 0 0,0 0 1 0 0,0-1-1 0 0,1 0 1 0 0,0 0-1 0 0,1 0 1 0 0,0 0-1 0 0,1-1 1 0 0,0 1-1 0 0,0-1 1 0 0,1 1-1 0 0,0-1 0 0 0,1 0 1 0 0,2-15-1 0 0,1 4 30 0 0,1 1-1 0 0,1-1 0 0 0,0 1 0 0 0,2 0 0 0 0,14-32 0 0 0,9-4-71 0 0,2 1 0 0 0,47-62 0 0 0,-49 79-139 0 0,1 2 0 0 0,45-41 0 0 0,-57 58 16 0 0,-13 14-621 0 0,1 1 1 0 0,-1-1-1 0 0,11-6 1 0 0,3-1-8759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7.93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335 926 4608 0 0,'0'0'15390'0'0,"13"-10"-14078"0"0,-6 3-978 0 0,0-1 0 0 0,0 0 1 0 0,9-14-1 0 0,12-15-80 0 0,-15 23-218 0 0,-2-1 0 0 0,0 0 0 0 0,0 0 1 0 0,11-26-1 0 0,-20 37-27 0 0,0-1-1 0 0,-1 1 1 0 0,0-1 0 0 0,0 1-1 0 0,0-1 1 0 0,-1 1 0 0 0,1-1-1 0 0,-1 0 1 0 0,0 1-1 0 0,0-1 1 0 0,-1 0 0 0 0,0 1-1 0 0,1-1 1 0 0,-1 0 0 0 0,-1 1-1 0 0,1-1 1 0 0,-4-5 0 0 0,-1-3 72 0 0,-1 0 0 0 0,0 1 0 0 0,-1 0 0 0 0,-13-15 0 0 0,18 23-28 0 0,0 1-1 0 0,0 0 0 0 0,0 0 1 0 0,0 0-1 0 0,-1 0 1 0 0,1 1-1 0 0,-1 0 1 0 0,0-1-1 0 0,1 1 0 0 0,-1 0 1 0 0,0 1-1 0 0,0-1 1 0 0,-6-1-1 0 0,4 2 25 0 0,0 0 0 0 0,0 0 0 0 0,0 1 1 0 0,0 0-1 0 0,0 0 0 0 0,-1 0 0 0 0,1 1 0 0 0,-8 2 0 0 0,-3 1 106 0 0,1 2 0 0 0,0 0-1 0 0,0 1 1 0 0,0 0 0 0 0,-24 17-1 0 0,25-14-108 0 0,1 0 0 0 0,1 1 0 0 0,0 0-1 0 0,1 1 1 0 0,0 1 0 0 0,1 0 0 0 0,0 1-1 0 0,-16 26 1 0 0,17-22-7 0 0,1 0 0 0 0,0 0 0 0 0,2 1 0 0 0,0 0 0 0 0,1 1 0 0 0,1-1 0 0 0,-3 25 0 0 0,8-37-63 0 0,-1-1 0 0 0,1 1-1 0 0,0 0 1 0 0,0 0 0 0 0,1 0 0 0 0,0 0 0 0 0,0-1-1 0 0,0 1 1 0 0,1 0 0 0 0,0-1 0 0 0,1 0-1 0 0,-1 1 1 0 0,1-1 0 0 0,1 0 0 0 0,-1 0-1 0 0,7 9 1 0 0,-8-13-3 0 0,0 0 0 0 0,-1 0-1 0 0,1-1 1 0 0,0 1 0 0 0,0 0-1 0 0,0-1 1 0 0,0 1 0 0 0,0-1 0 0 0,1 1-1 0 0,-1-1 1 0 0,0 0 0 0 0,1 0-1 0 0,3 1 1 0 0,0-1 3 0 0,-1 0-1 0 0,1 0 1 0 0,0 0 0 0 0,-1-1-1 0 0,11 0 1 0 0,-1-1 4 0 0,0-2 0 0 0,0 1 0 0 0,25-10 0 0 0,-25 7-18 0 0,0-2 0 0 0,0 0 0 0 0,23-15 0 0 0,39-34-76 0 0,-35 24 35 0 0,206-162-884 0 0,-221 169 737 0 0,0-1 1 0 0,-2-1-1 0 0,-1-1 0 0 0,32-49 0 0 0,66-134-350 0 0,-118 204 549 0 0,72-121-67 0 0,-29 50 82 0 0,-11 10 282 0 0,-25 46 216 0 0,-11 18 173 0 0,-8 10-345 0 0,-13 16-50 0 0,1 1 1 0 0,-24 37-1 0 0,-27 57 50 0 0,40-63-267 0 0,-50 64 0 0 0,-88 109 42 0 0,144-190-46 0 0,2 2-1 0 0,1 0 0 0 0,3 2 0 0 0,-16 44 0 0 0,34-81-62 0 0,-1 0-1 0 0,1 1 1 0 0,0-1-1 0 0,0 0 1 0 0,1 1 0 0 0,0-1-1 0 0,-1 1 1 0 0,1 0-1 0 0,1-1 1 0 0,-1 1-1 0 0,2 4 1 0 0,-1-6-69 0 0,0 0-1 0 0,0 0 1 0 0,0 0 0 0 0,1 0 0 0 0,-1-1-1 0 0,1 1 1 0 0,-1 0 0 0 0,1-1 0 0 0,0 1-1 0 0,0-1 1 0 0,1 0 0 0 0,-1 1-1 0 0,0-1 1 0 0,1 0 0 0 0,-1-1 0 0 0,1 1-1 0 0,2 1 1 0 0,17 6-1097 0 0,5-8-60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8.44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85 86 3680 0 0,'-10'6'518'0'0,"0"0"0"0"0,1 1 0 0 0,-12 11 0 0 0,5-3 4208 0 0,4 0 4187 0 0,5 8-5155 0 0,8-23-3719 0 0,-1 1 0 0 0,0-1 0 0 0,0 1 0 0 0,0-1 1 0 0,0 0-1 0 0,0 1 0 0 0,1-1 0 0 0,-1 0 0 0 0,0 1 0 0 0,0-1 1 0 0,1 0-1 0 0,-1 0 0 0 0,0 1 0 0 0,1-1 0 0 0,-1 0 1 0 0,0 0-1 0 0,0 1 0 0 0,1-1 0 0 0,-1 0 0 0 0,1 0 1 0 0,-1 0-1 0 0,0 0 0 0 0,1 0 0 0 0,-1 1 0 0 0,0-1 0 0 0,1 0 1 0 0,-1 0-1 0 0,0 0 0 0 0,1 0 0 0 0,-1 0 0 0 0,1 0 1 0 0,0 0-1 0 0,13 1 24 0 0,-10-1-52 0 0,0-1 1 0 0,0 1 0 0 0,-1-1 0 0 0,1 0-1 0 0,0 0 1 0 0,-1-1 0 0 0,1 1 0 0 0,-1-1 0 0 0,1 1-1 0 0,3-4 1 0 0,33-24 46 0 0,-29 20-60 0 0,-5 5 12 0 0,-1-1 0 0 0,1 0 0 0 0,-1-1 0 0 0,0 1 1 0 0,0-1-1 0 0,6-9 0 0 0,-9 11 8 0 0,0 1 1 0 0,0 0-1 0 0,-1-1 0 0 0,0 0 1 0 0,1 1-1 0 0,-1-1 1 0 0,0 0-1 0 0,-1 1 0 0 0,1-1 1 0 0,-1 0-1 0 0,0 0 0 0 0,1 0 1 0 0,-2 1-1 0 0,1-6 1 0 0,-1 7-2 0 0,1 1 0 0 0,0 0 0 0 0,-1 0 0 0 0,1-1 0 0 0,-1 1 0 0 0,0 0 0 0 0,1 0 0 0 0,-1 0 0 0 0,0 0 0 0 0,1 0 0 0 0,-1 0 0 0 0,0 0 0 0 0,0 0 0 0 0,0 0 0 0 0,0 0 0 0 0,0 1 0 0 0,0-1 0 0 0,0 0 0 0 0,0 1 0 0 0,0-1 0 0 0,0 1 0 0 0,-1-1 0 0 0,1 1 0 0 0,0-1 0 0 0,0 1 0 0 0,-1 0 1 0 0,1-1-1 0 0,-2 1 0 0 0,-1 0 58 0 0,1 0 1 0 0,0 0 0 0 0,-1 0-1 0 0,1 0 1 0 0,0 0 0 0 0,-1 1-1 0 0,1-1 1 0 0,0 1 0 0 0,-6 2-1 0 0,4 0-54 0 0,-1-1-1 0 0,1 2 0 0 0,0-1 1 0 0,0 0-1 0 0,0 1 0 0 0,1 0 1 0 0,-1 0-1 0 0,1 1 1 0 0,0-1-1 0 0,0 1 0 0 0,0 0 1 0 0,1 0-1 0 0,-1 0 0 0 0,1 0 1 0 0,-2 7-1 0 0,0 0 14 0 0,1 0-1 0 0,0 1 0 0 0,1-1 1 0 0,0 1-1 0 0,1 0 1 0 0,0 14-1 0 0,2 51-33 0 0,2-28 0 0 0,-2-40-8 0 0,0-1 0 0 0,1 1 0 0 0,1 0 0 0 0,-1-1 0 0 0,2 1 0 0 0,-1-1 0 0 0,7 15 0 0 0,-8-23-9 0 0,-1 1 0 0 0,1-1-1 0 0,-1 0 1 0 0,1 0 0 0 0,0 0 0 0 0,-1 0-1 0 0,1-1 1 0 0,0 1 0 0 0,0 0 0 0 0,0 0-1 0 0,0 0 1 0 0,0 0 0 0 0,0-1 0 0 0,0 1-1 0 0,0-1 1 0 0,0 1 0 0 0,0-1-1 0 0,0 1 1 0 0,0-1 0 0 0,3 1 0 0 0,-2-1-5 0 0,-1 0 1 0 0,1 0-1 0 0,0 0 1 0 0,0 0 0 0 0,0 0-1 0 0,0-1 1 0 0,0 1-1 0 0,0-1 1 0 0,0 1 0 0 0,0-1-1 0 0,3-1 1 0 0,1-2-39 0 0,0 0 1 0 0,0 0 0 0 0,0-1-1 0 0,0 0 1 0 0,9-10-1 0 0,-1 1-17 0 0,28-36-75 0 0,-38 44 207 0 0,0 0 0 0 0,0 0 0 0 0,0-1-1 0 0,-1 1 1 0 0,0-1 0 0 0,3-13 0 0 0,-3 11 285 0 0,0-1-1 0 0,1 1 1 0 0,0 0 0 0 0,0 0-1 0 0,1 1 1 0 0,0-1-1 0 0,10-12 1 0 0,-9 15-271 0 0,0 1 0 0 0,0 0 0 0 0,0 0-1 0 0,1 1 1 0 0,0 0 0 0 0,11-6 0 0 0,47-15-429 0 0,-59 22 241 0 0,24-8-1577 0 0,-11 4-5305 0 0,-4 0-1600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2.68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31 82 15200 0 0,'-6'-5'319'0'0,"4"3"-153"0"0,0 1 0 0 0,0-1 0 0 0,0 1 0 0 0,0 0 0 0 0,0-1 0 0 0,-1 1 0 0 0,1 0 0 0 0,-6-1 1992 0 0,10 0-1818 0 0,0 1 0 0 0,1 0 1 0 0,-1 0-1 0 0,0 0 0 0 0,1 0 1 0 0,-1 0-1 0 0,4 0 0 0 0,-3 0-89 0 0,14-3 407 0 0,22-3 0 0 0,-3 2-206 0 0,70-12 768 0 0,165-4 0 0 0,-92 25-1167 0 0,-121-1-21 0 0,113 17 146 0 0,-67-6-1566 0 0,-76-10-42 0 0,-2 2-66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9.30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86 582 14832 0 0,'0'0'1342'0'0,"7"-12"-1077"0"0,3-2 848 0 0,5-9 460 0 0,1 0 0 0 0,25-27 0 0 0,155-188 84 0 0,-167 200-1498 0 0,-11 15-297 0 0,26-37 37 0 0,-40 54 234 0 0,0 0-1 0 0,-1-1 1 0 0,0 0-1 0 0,0 1 1 0 0,-1-1 0 0 0,0 0-1 0 0,2-14 1 0 0,-3 20-86 0 0,-1 0 0 0 0,0 0 0 0 0,0-1 0 0 0,0 1 0 0 0,0 0 0 0 0,0 0 0 0 0,0 0 1 0 0,-1-1-1 0 0,1 1 0 0 0,0 0 0 0 0,-1 0 0 0 0,1 0 0 0 0,0-1 0 0 0,-1 1 1 0 0,0 0-1 0 0,1 0 0 0 0,-1 0 0 0 0,0 0 0 0 0,1 0 0 0 0,-1 0 0 0 0,0 0 0 0 0,0 0 1 0 0,0 1-1 0 0,0-1 0 0 0,0 0 0 0 0,0 0 0 0 0,0 1 0 0 0,0-1 0 0 0,0 1 1 0 0,0-1-1 0 0,0 1 0 0 0,0-1 0 0 0,-1 1 0 0 0,1-1 0 0 0,0 1 0 0 0,0 0 0 0 0,0 0 1 0 0,-1 0-1 0 0,-1 0 0 0 0,-3-1 60 0 0,1 1-1 0 0,-1 1 1 0 0,1-1 0 0 0,0 1-1 0 0,-1 0 1 0 0,1 0-1 0 0,-8 3 1 0 0,-4 3-54 0 0,0 1 1 0 0,0 1-1 0 0,1 1 0 0 0,0 0 1 0 0,1 2-1 0 0,0-1 0 0 0,0 2 1 0 0,-12 14-1 0 0,22-22-53 0 0,0 1 0 0 0,1 0 0 0 0,-1-1 0 0 0,2 1 0 0 0,-1 1 0 0 0,0-1 0 0 0,1 1 0 0 0,0-1 0 0 0,1 1 0 0 0,-3 9 0 0 0,5-13 0 0 0,-1 0 0 0 0,1 0 0 0 0,0 0 0 0 0,0 0 0 0 0,0 0 0 0 0,0 0 0 0 0,0 0 0 0 0,1 0 0 0 0,-1 0 0 0 0,1 0 0 0 0,0 0 0 0 0,0 0 0 0 0,0-1 0 0 0,0 1 0 0 0,1 0 0 0 0,-1 0 0 0 0,1-1 0 0 0,-1 1 0 0 0,1-1 0 0 0,0 0 0 0 0,0 1 0 0 0,0-1 0 0 0,0 0 0 0 0,1 0 0 0 0,-1 0 0 0 0,4 2 0 0 0,1 0 6 0 0,-1-1 0 0 0,1 1 0 0 0,0-1-1 0 0,0-1 1 0 0,0 0 0 0 0,0 0 0 0 0,0 0 0 0 0,14 1 0 0 0,64 0-34 0 0,-64-3-40 0 0,62-5-303 0 0,-60 2 159 0 0,0 1 0 0 0,0 2 0 0 0,-1 0 0 0 0,1 1 1 0 0,24 5-1 0 0,-45-6 210 0 0,-1 1-1 0 0,1-1 1 0 0,-1 0-1 0 0,1 1 1 0 0,-1-1 0 0 0,1 1-1 0 0,-1 0 1 0 0,1-1 0 0 0,-1 1-1 0 0,1 0 1 0 0,-1 0 0 0 0,0 0-1 0 0,0 0 1 0 0,1 0 0 0 0,-1 0-1 0 0,0 1 1 0 0,1 0 0 0 0,-2 0-3 0 0,1-1-1 0 0,-1 0 1 0 0,0 0 0 0 0,1 1 0 0 0,-1-1 0 0 0,0 0 0 0 0,0 0 0 0 0,0 1 0 0 0,0-1 0 0 0,0 0-1 0 0,0 1 1 0 0,0-1 0 0 0,0 0 0 0 0,-1 0 0 0 0,1 1 0 0 0,0-1 0 0 0,-1 0 0 0 0,1 0 0 0 0,-1 0-1 0 0,0 1 1 0 0,0 0 0 0 0,-10 19 64 0 0,-1 0 0 0 0,-1-1 0 0 0,-1-1 0 0 0,0 0 0 0 0,-2-1 0 0 0,0 0 0 0 0,-27 22 0 0 0,-57 42 517 0 0,-4-4 0 0 0,-140 80 0 0 0,237-154-575 0 0,-5 4 18 0 0,-2-1-1 0 0,1-1 0 0 0,-24 8 1 0 0,23-12 24 0 0,13-2-42 0 0,1 0 0 0 0,0-1 1 0 0,0 1-1 0 0,-1 0 0 0 0,1 0 1 0 0,0 0-1 0 0,-1 0 0 0 0,1 0 1 0 0,0-1-1 0 0,0 1 0 0 0,-1 0 0 0 0,1 0 1 0 0,0-1-1 0 0,0 1 0 0 0,0 0 1 0 0,0 0-1 0 0,-1-1 0 0 0,1 1 1 0 0,0 0-1 0 0,0 0 0 0 0,0-1 0 0 0,0 1 1 0 0,0 0-1 0 0,0-1 0 0 0,-1 1 1 0 0,1 0-1 0 0,0 0 0 0 0,0-1 1 0 0,0 1-1 0 0,0 0 0 0 0,0-1 0 0 0,0 1 1 0 0,0 0-1 0 0,0-1 0 0 0,1 1 1 0 0,-1 0-1 0 0,0-1 0 0 0,0 1 1 0 0,0 0-1 0 0,0 0 0 0 0,0-1 0 0 0,0 1 1 0 0,1 0-1 0 0,-1 0 0 0 0,0-1 1 0 0,0 1-1 0 0,0 0 0 0 0,1-1 0 0 0,3-7 2 0 0,1 1-1 0 0,0 0 0 0 0,0-1 0 0 0,0 1 1 0 0,11-9-1 0 0,36-32-5 0 0,-43 41 3 0 0,17-12 0 0 0,2 0 0 0 0,0 2 0 0 0,33-15 0 0 0,-43 23 0 0 0,-13 6 0 0 0,-1 1 0 0 0,1-1 0 0 0,0 1 0 0 0,0 1 0 0 0,1-1 0 0 0,-1 1 0 0 0,0 0 0 0 0,0 0 0 0 0,7 0 0 0 0,-12 1 0 0 0,1 0 0 0 0,0 0 0 0 0,0 0 0 0 0,-1 0 0 0 0,1 0 0 0 0,0 0 0 0 0,0 0 0 0 0,-1 0 0 0 0,1 0 0 0 0,0 0 0 0 0,-1 1 0 0 0,1-1 0 0 0,0 0 0 0 0,-1 1 0 0 0,1-1 0 0 0,0 1 0 0 0,-1-1 0 0 0,1 0 0 0 0,-1 1 0 0 0,1-1 0 0 0,-1 1 0 0 0,1-1 0 0 0,-1 1 0 0 0,1 0 0 0 0,-1-1 0 0 0,1 1 0 0 0,-1 0 0 0 0,0-1 0 0 0,1 1 0 0 0,-1 0 0 0 0,0-1 0 0 0,0 1 0 0 0,1 0 0 0 0,-1-1 0 0 0,0 1 0 0 0,0 0 0 0 0,0 0 0 0 0,0-1 0 0 0,0 3 0 0 0,0-1 0 0 0,4 32 28 0 0,-4-29-23 0 0,0-1 1 0 0,0 1-1 0 0,1-1 0 0 0,-1 1 0 0 0,1-1 0 0 0,0 1 1 0 0,1-1-1 0 0,-1 0 0 0 0,3 5 0 0 0,-1-3-13 0 0,0-1 1 0 0,0 1-1 0 0,1-1 0 0 0,0 0 1 0 0,0 0-1 0 0,1 0 0 0 0,-1-1 1 0 0,1 1-1 0 0,0-1 0 0 0,0 0 0 0 0,0 0 1 0 0,1-1-1 0 0,0 0 0 0 0,-1 0 1 0 0,1 0-1 0 0,0 0 0 0 0,10 2 0 0 0,-7-3-558 0 0,1 0 0 0 0,0-1-1 0 0,0 0 1 0 0,12 0 0 0 0,2-1-536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29.80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35 173 5528 0 0,'-3'7'568'0'0,"-7"8"632"0"0,9-13-426 0 0,0 0 1 0 0,0-1 0 0 0,1 1 0 0 0,-1 0 0 0 0,0 0 0 0 0,1 0 0 0 0,0 0-1 0 0,-1 0 1 0 0,1 4 0 0 0,0-5-390 0 0,0 0-1 0 0,0 0 1 0 0,1 0-1 0 0,-1 0 1 0 0,0 1 0 0 0,1-1-1 0 0,-1 0 1 0 0,0 0-1 0 0,1 0 1 0 0,0 0-1 0 0,-1 0 1 0 0,1 0 0 0 0,-1 0-1 0 0,1 0 1 0 0,0-1-1 0 0,0 1 1 0 0,1 1 0 0 0,15 7-654 0 0,-13-8 338 0 0,0 0 0 0 0,0-1 0 0 0,-1 1-1 0 0,1-1 1 0 0,0 0 0 0 0,0 0 0 0 0,0 0 0 0 0,0-1 0 0 0,-1 1 0 0 0,7-2 0 0 0,37-15 298 0 0,-44 15-343 0 0,4-1 11 0 0,0-1 0 0 0,0 0 0 0 0,-1-1-1 0 0,1 1 1 0 0,-1-1 0 0 0,0 0 0 0 0,-1-1 0 0 0,1 0-1 0 0,-1 1 1 0 0,0-2 0 0 0,-1 1 0 0 0,1 0-1 0 0,-1-1 1 0 0,-1 0 0 0 0,1 0 0 0 0,-1 0 0 0 0,0-1-1 0 0,-1 1 1 0 0,0 0 0 0 0,0-1 0 0 0,0 0-1 0 0,0-10 1 0 0,-2 12 81 0 0,0 0 0 0 0,0 1-1 0 0,0-1 1 0 0,-1 0-1 0 0,0 1 1 0 0,0-1 0 0 0,-1 1-1 0 0,1-1 1 0 0,-1 1 0 0 0,-4-7-1 0 0,6 11-79 0 0,-1 0 0 0 0,1 1 0 0 0,-1-1 0 0 0,1 1 0 0 0,-1-1 0 0 0,1 0 0 0 0,-1 1 0 0 0,0 0 0 0 0,1-1 0 0 0,-1 1 0 0 0,0-1 0 0 0,1 1 0 0 0,-1 0 0 0 0,0-1 0 0 0,0 1 0 0 0,1 0 0 0 0,-1 0 0 0 0,0 0 0 0 0,0-1 0 0 0,-1 1 0 0 0,0 0 47 0 0,-1 0 0 0 0,0 0 1 0 0,1 1-1 0 0,-1-1 0 0 0,0 1 1 0 0,-3 0-1 0 0,-1 2 95 0 0,0 0 1 0 0,0 0-1 0 0,-9 6 0 0 0,-4 3 70 0 0,1 1 0 0 0,1 1 0 0 0,0 0-1 0 0,-19 21 1 0 0,32-29-212 0 0,0 0 0 0 0,0 1 1 0 0,0-1-1 0 0,1 1 0 0 0,0 0 0 0 0,-5 14 0 0 0,7-17-30 0 0,1 1 0 0 0,0 0 0 0 0,0 0 1 0 0,0-1-1 0 0,1 1 0 0 0,-1 0 0 0 0,1 0 0 0 0,0 0 0 0 0,1 0 1 0 0,-1 0-1 0 0,1 0 0 0 0,1 5 0 0 0,0-6-6 0 0,-1 0-1 0 0,1 0 1 0 0,0 0 0 0 0,0 0 0 0 0,0 0-1 0 0,0 0 1 0 0,1-1 0 0 0,-1 1-1 0 0,1-1 1 0 0,0 0 0 0 0,0 0-1 0 0,1 0 1 0 0,-1 0 0 0 0,0 0-1 0 0,1-1 1 0 0,0 1 0 0 0,-1-1-1 0 0,1 0 1 0 0,0 0 0 0 0,0-1-1 0 0,0 1 1 0 0,1-1 0 0 0,-1 0-1 0 0,0 0 1 0 0,9 1 0 0 0,-5-1-173 0 0,1 0 1 0 0,0-1-1 0 0,-1 0 0 0 0,1-1 1 0 0,-1 0-1 0 0,1 0 1 0 0,-1-1-1 0 0,0 0 1 0 0,1 0-1 0 0,-1-1 0 0 0,0 0 1 0 0,9-6-1 0 0,5-4-2095 0 0,34-27 0 0 0,47-57-230 0 0,-57 55 5448 0 0,-48 43-2766 0 0,1 1-1 0 0,-1-1 0 0 0,1 1 0 0 0,0-1 0 0 0,0 1 1 0 0,0-1-1 0 0,0 1 0 0 0,0 0 0 0 0,-1 3 0 0 0,0-2 137 0 0,-22 39 1352 0 0,17-31-1551 0 0,0 0-1 0 0,1 0 1 0 0,0 1 0 0 0,1 0 0 0 0,0 0 0 0 0,-5 24 0 0 0,8-28-33 0 0,1 1 1 0 0,0 0 0 0 0,0-1 0 0 0,2 16 0 0 0,-1-22-160 0 0,0 0-1 0 0,1 0 1 0 0,-1 0 0 0 0,1 0 0 0 0,0 0 0 0 0,-1 0-1 0 0,1 0 1 0 0,0 0 0 0 0,0 0 0 0 0,0 0 0 0 0,2 1-1 0 0,-2-2-173 0 0,0 0 1 0 0,0 0-1 0 0,0 0 0 0 0,0 0 0 0 0,0 0 0 0 0,1-1 0 0 0,-1 1 0 0 0,0 0 0 0 0,0-1 0 0 0,1 1 0 0 0,-1-1 0 0 0,0 1 0 0 0,1-1 0 0 0,-1 0 0 0 0,1 0 0 0 0,-1 1 1 0 0,0-1-1 0 0,3 0 0 0 0,9-2-7808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0.17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516 13 18919 0 0,'0'-1'172'0'0,"0"0"-1"0"0,0 0 0 0 0,0 0 0 0 0,0 0 1 0 0,0 0-1 0 0,0 0 0 0 0,0 0 0 0 0,0 0 0 0 0,-1 0 1 0 0,1 0-1 0 0,-1-1 0 0 0,-1 2 42 0 0,-1 1-1 0 0,0-1 1 0 0,0 0-1 0 0,1 1 1 0 0,-1 0-1 0 0,1 0 1 0 0,-1 0-1 0 0,1 0 1 0 0,-1 0 0 0 0,1 0-1 0 0,-1 1 1 0 0,1-1-1 0 0,0 1 1 0 0,0-1-1 0 0,0 1 1 0 0,-3 3-1 0 0,-3 3 180 0 0,1 2-1 0 0,-11 15 1 0 0,0 0-65 0 0,-22 27 421 0 0,-57 98-1 0 0,66-96-312 0 0,-53 104 81 0 0,35-63-434 0 0,24-48-24 0 0,2 1 0 0 0,-19 57 0 0 0,35-86-52 0 0,1 1 1 0 0,2 1-1 0 0,0-1 0 0 0,1 1 0 0 0,-1 21 0 0 0,4-34 97 0 0,0 1-1 0 0,1-1 0 0 0,0 0 0 0 0,3 9 0 0 0,-4-14-138 0 0,1 0 0 0 0,0 0-1 0 0,1 0 1 0 0,-1 0-1 0 0,0 0 1 0 0,1 0 0 0 0,0 0-1 0 0,-1-1 1 0 0,1 1-1 0 0,0-1 1 0 0,1 1 0 0 0,-1-1-1 0 0,3 3 1 0 0,-3-4-133 0 0,-1-1 1 0 0,0 1-1 0 0,1 0 0 0 0,-1-1 1 0 0,1 1-1 0 0,-1-1 0 0 0,0 0 1 0 0,1 1-1 0 0,-1-1 1 0 0,1 0-1 0 0,-1 0 0 0 0,3 0 1 0 0,11-1-4538 0 0,-11 1 2139 0 0,10-3-5782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0.52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145 384 16871 0 0,'-6'0'437'0'0,"0"1"0"0"0,0-1 0 0 0,0 1 0 0 0,0 0 0 0 0,0 1 0 0 0,-8 2 5748 0 0,20-3-6063 0 0,1 0 1 0 0,-1-1 0 0 0,0 0-1 0 0,0 0 1 0 0,0 0-1 0 0,9-3 1 0 0,15 1-100 0 0,9 2-1464 0 0,-25 0-86 0 0</inkml:trace>
  <inkml:trace contextRef="#ctx0" brushRef="#br0" timeOffset="1">0 29 20503 0 0,'0'0'2136'0'0,"11"-3"-2024"0"0,-4 0-112 0 0,4-4 0 0 0,3 7 0 0 0,-3-6 168 0 0,6 6 16 0 0,-3-3 0 0 0,0-1 0 0 0,5 2-760 0 0,-9 2-144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1.86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56 63 5528 0 0,'0'0'422'0'0,"16"-16"13041"0"0,-16 27-11224 0 0,-6 16-1668 0 0,-17 25 1331 0 0,14-36-1494 0 0,2 1 1 0 0,0-1-1 0 0,1 1 1 0 0,-7 31-1 0 0,12-44-381 0 0,1-1 0 0 0,0 1 0 0 0,0-1 0 0 0,1 1 0 0 0,-1-1 0 0 0,1 1 0 0 0,-1-1 0 0 0,1 1 0 0 0,0-1 0 0 0,0 1-1 0 0,3 4 1 0 0,-3-6-24 0 0,0 0 0 0 0,0-1 0 0 0,0 1 0 0 0,0-1 0 0 0,0 1 0 0 0,0-1-1 0 0,0 1 1 0 0,1-1 0 0 0,-1 0 0 0 0,0 0 0 0 0,1 0 0 0 0,-1 0 0 0 0,1 0 0 0 0,-1 0-1 0 0,1 0 1 0 0,0 0 0 0 0,-1 0 0 0 0,1-1 0 0 0,0 1 0 0 0,0-1 0 0 0,-1 1-1 0 0,1-1 1 0 0,3 1 0 0 0,-3-2 4 0 0,0 1 0 0 0,1 0-1 0 0,-1-1 1 0 0,0 0 0 0 0,1 1-1 0 0,-1-1 1 0 0,0 0 0 0 0,0 0-1 0 0,0 0 1 0 0,0 0 0 0 0,0-1-1 0 0,0 1 1 0 0,0 0 0 0 0,0-1-1 0 0,2-2 1 0 0,4-5 44 0 0,14-19 1 0 0,-3 4 21 0 0,9-13-57 0 0,3-2-19 0 0,-6 13 13 0 0,3-4 29 0 0,2 1 1 0 0,42-33-1 0 0,-62 55-14 0 0,-8 5-319 0 0,1 0 0 0 0,-1 0 0 0 0,1 0 0 0 0,-1 0 1 0 0,6-2-1 0 0,2 3-640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2.35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272 249 17503 0 0,'0'0'1588'0'0,"14"-7"-549"0"0,28-23 2119 0 0,-28 20-2997 0 0,0 1 0 0 0,-1-2 0 0 0,14-13 1 0 0,-14 11-130 0 0,-9 9-14 0 0,0 0-1 0 0,0 0 0 0 0,0-1 0 0 0,-1 1 1 0 0,1-1-1 0 0,-1 0 0 0 0,4-8 0 0 0,-2 2 38 0 0,-2 5 72 0 0,0 0 0 0 0,-1-1 0 0 0,1 1-1 0 0,-2-1 1 0 0,3-8 0 0 0,-4 14-101 0 0,0-1 0 0 0,0 1 0 0 0,0-1 0 0 0,0 1-1 0 0,0-1 1 0 0,0 1 0 0 0,0-1 0 0 0,0 1 0 0 0,-1-1 0 0 0,1 1 0 0 0,-1-1 0 0 0,1 1 0 0 0,-1-1 0 0 0,1 1-1 0 0,-1 0 1 0 0,0-1 0 0 0,0 1 0 0 0,0 0 0 0 0,0-1 0 0 0,0 1 0 0 0,0 0 0 0 0,0 0 0 0 0,0 0 0 0 0,0 0-1 0 0,0 0 1 0 0,-1 0 0 0 0,1 1 0 0 0,0-1 0 0 0,-1 0 0 0 0,-1 0 0 0 0,0 0 91 0 0,1 0 0 0 0,-1 1 1 0 0,0-1-1 0 0,0 1 0 0 0,0-1 0 0 0,0 1 1 0 0,0 0-1 0 0,0 0 0 0 0,0 1 0 0 0,-5 0 1 0 0,-34 10 586 0 0,31-7-525 0 0,-21 5-17 0 0,1 2-1 0 0,0 2 1 0 0,1 0-1 0 0,1 2 1 0 0,0 1-1 0 0,1 2 0 0 0,0 0 1 0 0,-30 29-1 0 0,53-42-136 0 0,0 0 0 0 0,0 1 0 0 0,0 0-1 0 0,1 0 1 0 0,0 0 0 0 0,0 1 0 0 0,0 0 0 0 0,1-1-1 0 0,0 1 1 0 0,0 0 0 0 0,1 0 0 0 0,0 1-1 0 0,-1 9 1 0 0,2-14-25 0 0,1 0 0 0 0,0 0 0 0 0,0 0 0 0 0,0 0 0 0 0,0 0 0 0 0,0 0 0 0 0,1 0 0 0 0,-1 0 0 0 0,1 0 0 0 0,0 0 0 0 0,0-1 0 0 0,0 1 0 0 0,0 0 0 0 0,1 0 0 0 0,-1-1 0 0 0,1 1 0 0 0,-1-1 0 0 0,1 1 0 0 0,0-1 0 0 0,0 0 0 0 0,0 0 0 0 0,0 0 0 0 0,1 0 0 0 0,-1 0 0 0 0,4 2 0 0 0,0 0 0 0 0,-1-1 0 0 0,1 0 0 0 0,0-1 0 0 0,0 1 0 0 0,0-1 0 0 0,0 0 0 0 0,0-1 0 0 0,0 1 0 0 0,1-1 0 0 0,-1-1 0 0 0,7 1 0 0 0,5-1-68 0 0,-1-1 0 0 0,1-1 0 0 0,-1-1 0 0 0,0-1 0 0 0,0 0 0 0 0,-1-1 0 0 0,1 0 0 0 0,-1-2 0 0 0,0 0 0 0 0,0 0 0 0 0,-1-2 0 0 0,0 0 0 0 0,24-20 0 0 0,-32 22-56 0 0,1 0 1 0 0,-1-1-1 0 0,-1 0 1 0 0,0 0-1 0 0,0 0 0 0 0,0-1 1 0 0,-1 0-1 0 0,-1 0 0 0 0,7-16 1 0 0,-9 19 110 0 0,0 1 1 0 0,-1-1 0 0 0,1 0 0 0 0,-1 0 0 0 0,0 0 0 0 0,-1 0-1 0 0,1 0 1 0 0,-1 0 0 0 0,0 0 0 0 0,-1 0 0 0 0,0 1-1 0 0,0-1 1 0 0,0 0 0 0 0,0 0 0 0 0,-1 0 0 0 0,0 1-1 0 0,-5-10 1 0 0,6 12 12 0 0,-1 1 0 0 0,0-1 0 0 0,0 1 0 0 0,0-1 0 0 0,-1 1 0 0 0,1 0 0 0 0,-1 0 0 0 0,1 0 0 0 0,-1 0 0 0 0,0 0 0 0 0,1 0 0 0 0,-1 1 0 0 0,0 0 0 0 0,0-1 0 0 0,0 1 0 0 0,0 0 0 0 0,0 0 0 0 0,-1 1 0 0 0,1-1 0 0 0,0 1 0 0 0,0 0 0 0 0,-4-1 0 0 0,-6 2 0 0 0,-1 0 0 0 0,1 0 0 0 0,-25 6 0 0 0,36-6 0 0 0,-7 1 36 0 0,-1 1-1 0 0,1 0 1 0 0,-1 0-1 0 0,-8 5 1 0 0,15-7-241 0 0,0 1 1 0 0,1-1-1 0 0,-1 1 1 0 0,1 0 0 0 0,0-1-1 0 0,-1 1 1 0 0,1 0-1 0 0,0 0 1 0 0,0 0-1 0 0,0 1 1 0 0,0-1-1 0 0,1 0 1 0 0,-1 1-1 0 0,1-1 1 0 0,-1 1 0 0 0,1 0-1 0 0,-2 5 1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32.76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77 1 21967 0 0,'-3'0'211'0'0,"3"0"-116"0"0,-1 0 0 0 0,0 0 0 0 0,1 0-1 0 0,-1 0 1 0 0,1 0 0 0 0,-1 0 0 0 0,0 0-1 0 0,1 0 1 0 0,-1 0 0 0 0,1 1 0 0 0,-1-1-1 0 0,0 0 1 0 0,1 0 0 0 0,-1 1 0 0 0,1-1 0 0 0,-1 0-1 0 0,1 1 1 0 0,-1-1 0 0 0,1 1 0 0 0,-1-1-1 0 0,1 0 1 0 0,0 1 0 0 0,-1 0 0 0 0,0 0 64 0 0,0 1 1 0 0,1-1 0 0 0,-1 1 0 0 0,1-1 0 0 0,-1 1 0 0 0,1-1 0 0 0,0 1 0 0 0,0 3-1 0 0,-1 0 165 0 0,-14 45 170 0 0,13-41-471 0 0,0 0 0 0 0,-1 0 0 0 0,0-1 0 0 0,-6 12 0 0 0,4-12-2 0 0,2 1-1 0 0,-1-1 1 0 0,1 1 0 0 0,-3 16-1 0 0,6-24-20 0 0,0 0 0 0 0,-1 0 0 0 0,1 0 0 0 0,0 0 0 0 0,1 0 0 0 0,-1 0 0 0 0,0 0 0 0 0,0 0 0 0 0,0 1 0 0 0,1-1 0 0 0,-1 0 0 0 0,0 0 0 0 0,1 0 0 0 0,-1 0 0 0 0,1 0 0 0 0,-1 0 0 0 0,1-1 0 0 0,0 1 0 0 0,0 1 0 0 0,6 1 0 0 0,-1-3-1 0 0,0 1 0 0 0,-1-1 0 0 0,1-1 0 0 0,0 1 0 0 0,-1-1 0 0 0,1 0 0 0 0,9-3 0 0 0,39-17-68 0 0,-43 16 40 0 0,5-2-323 0 0,0-2 1 0 0,-1 0 0 0 0,27-20-1 0 0,38-40-1996 0 0,-58 50 1835 0 0,-16 13 595 0 0,0 1 0 0 0,0 0 0 0 0,11-5 2263 0 0,-18 20-1894 0 0,0 0 0 0 0,-1 0 0 0 0,0 0 0 0 0,-1 0 0 0 0,0-1 0 0 0,-9 19 0 0 0,-3 7-281 0 0,11-22-700 0 0,-1 1 936 0 0,0 0-1 0 0,-3 21 1 0 0,7-30-806 0 0,1 0 0 0 0,0 0 1 0 0,0 0-1 0 0,0 6 0 0 0,1-7-670 0 0,-1 0 0 0 0,1-1 0 0 0,0 1-1 0 0,0 0 1 0 0,1-1 0 0 0,2 6 0 0 0,3 1-7391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1.43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505 52 5064 0 0,'0'0'389'0'0,"8"-15"1483"0"0,-2 5 2304 0 0,4-9 1041 0 0,-10 18-5162 0 0,0 1 1 0 0,1 0-1 0 0,-1 0 0 0 0,0 0 0 0 0,0 0 1 0 0,0 0-1 0 0,0 0 0 0 0,0-1 0 0 0,0 1 0 0 0,0 0 1 0 0,0 0-1 0 0,0 0 0 0 0,0 0 0 0 0,0 0 1 0 0,0-1-1 0 0,0 1 0 0 0,0 0 0 0 0,0 0 0 0 0,0 0 1 0 0,0 0-1 0 0,0 0 0 0 0,0-1 0 0 0,0 1 1 0 0,0 0-1 0 0,0 0 0 0 0,0 0 0 0 0,0 0 0 0 0,0 0 1 0 0,0-1-1 0 0,0 1 0 0 0,0 0 0 0 0,-1 0 1 0 0,1 0-1 0 0,0 0 0 0 0,0 0 0 0 0,0 0 0 0 0,0-1 1 0 0,0 1-1 0 0,0 0 0 0 0,0 0 0 0 0,-1 0 1 0 0,1 0-1 0 0,0 0 0 0 0,0 0 0 0 0,0 0 1 0 0,0 0-1 0 0,0 0 0 0 0,-1 0 0 0 0,1 0 0 0 0,0 0 1 0 0,0 0-1 0 0,0 0 0 0 0,0 0 0 0 0,0 0 1 0 0,-1 0-1 0 0,1 0 0 0 0,0 0 0 0 0,0 0 0 0 0,-10-1 1428 0 0,6 1-1216 0 0,0 1-1 0 0,0-1 0 0 0,0 1 0 0 0,0 0 1 0 0,1 1-1 0 0,-1-1 0 0 0,0 1 1 0 0,-4 2-1 0 0,-31 20 871 0 0,32-19-972 0 0,-9 7 151 0 0,0 2 1 0 0,1 0-1 0 0,0 0 1 0 0,-21 29-1 0 0,-5 4-73 0 0,-106 124 741 0 0,123-138-889 0 0,1 0 0 0 0,2 2 0 0 0,-27 57 0 0 0,42-78-51 0 0,1 0-1 0 0,1 0 1 0 0,0 1-1 0 0,-3 23 1 0 0,6-33-280 0 0,0 0 1 0 0,1 0 0 0 0,0 0-1 0 0,0 0 1 0 0,0 0 0 0 0,0-1-1 0 0,1 1 1 0 0,0 0 0 0 0,0 0-1 0 0,0 0 1 0 0,1-1 0 0 0,-1 1-1 0 0,1-1 1 0 0,0 1 0 0 0,1-1-1 0 0,-1 0 1 0 0,6 8 0 0 0,6-1-8630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1.79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269 1 15464 0 0,'-1'0'135'0'0,"0"1"0"0"0,0 0 0 0 0,0 0 1 0 0,0 0-1 0 0,0 0 0 0 0,0 0 1 0 0,0 0-1 0 0,0 0 0 0 0,0 0 1 0 0,1 0-1 0 0,-1 0 0 0 0,-1 2 1 0 0,-2 5-53 0 0,-75 98 6308 0 0,-27 60-4710 0 0,87-133-1297 0 0,11-22-307 0 0,1 1-1 0 0,0 0 0 0 0,1 1 0 0 0,-7 21 0 0 0,9-22-258 0 0,1-7-2798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2.43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1 179 22319 0 0,'0'0'2236'0'0,"1"-7"-2024"0"0,-1 5-150 0 0,1 0 0 0 0,0 0 0 0 0,0 0 0 0 0,1 0 0 0 0,-1 0 0 0 0,0 0 0 0 0,1 0 0 0 0,-1 0 0 0 0,1 0 0 0 0,0 1 0 0 0,3-4 0 0 0,25-16 1180 0 0,-16 12-889 0 0,1-1-132 0 0,1 1 1 0 0,0 1-1 0 0,1 0 1 0 0,31-10 0 0 0,72-12-24 0 0,29 3-257 0 0,-120 24 50 0 0,-1 1 0 0 0,1 2 0 0 0,36 3-1 0 0,-56-2 1 0 0,0 1-1 0 0,-1-1 0 0 0,1 2 0 0 0,-1-1 0 0 0,1 1 0 0 0,13 7 0 0 0,-20-9 17 0 0,0 0-1 0 0,1 1 0 0 0,-1-1 0 0 0,0 1 0 0 0,0-1 0 0 0,0 1 0 0 0,0 0 0 0 0,0 0 0 0 0,0 0 1 0 0,-1 0-1 0 0,1 0 0 0 0,0 0 0 0 0,-1 0 0 0 0,0 1 0 0 0,0-1 0 0 0,1 0 0 0 0,-1 1 0 0 0,-1-1 1 0 0,1 1-1 0 0,0-1 0 0 0,-1 1 0 0 0,1 0 0 0 0,-1-1 0 0 0,0 1 0 0 0,1 0 0 0 0,-2 4 0 0 0,-1 5-22 0 0,0 0-1 0 0,-1 0 1 0 0,0-1-1 0 0,-1 1 1 0 0,0-1-1 0 0,-1 0 1 0 0,-1 0-1 0 0,1 0 1 0 0,-9 11-1 0 0,-35 56 17 0 0,26-50 11 0 0,-49 49-1 0 0,-34 14 81 0 0,101-86-86 0 0,-119 86 86 0 0,109-82-71 0 0,1 0 0 0 0,-2-2 0 0 0,-19 8 0 0 0,35-15-20 0 0,0 0 0 0 0,0 0 0 0 0,0 0 0 0 0,0 0 0 0 0,0 0 0 0 0,0-1 0 0 0,0 1 0 0 0,0 0 0 0 0,0 0 0 0 0,0 0 0 0 0,0 0 0 0 0,0 0 0 0 0,0 0 0 0 0,0 0 0 0 0,0 0 0 0 0,0 0 0 0 0,0 0 0 0 0,0 0 0 0 0,0-1 0 0 0,0 1 0 0 0,0 0 0 0 0,-1 0 0 0 0,1 0 0 0 0,0 0 0 0 0,0 0 0 0 0,0 0 0 0 0,0 0 0 0 0,0 0 0 0 0,0 0 0 0 0,0 0 0 0 0,0 0 0 0 0,0 0 0 0 0,0 0 0 0 0,0 0 0 0 0,0 0 0 0 0,0 0 0 0 0,-1 0 0 0 0,1 0 0 0 0,0 0 0 0 0,0 0 0 0 0,0 0 0 0 0,0 0 0 0 0,6-6 0 0 0,1 2-5 0 0,1-1 0 0 0,-1 2 0 0 0,1-1 0 0 0,0 1 1 0 0,0 0-1 0 0,0 1 0 0 0,0 0 0 0 0,0 0 0 0 0,0 1 0 0 0,1 0 0 0 0,-1 0 0 0 0,9 1 0 0 0,-15 0-33 0 0,0 1-1 0 0,0-1 0 0 0,0 0 1 0 0,0 1-1 0 0,-1-1 1 0 0,1 1-1 0 0,0 0 1 0 0,-1 0-1 0 0,1 0 1 0 0,0 0-1 0 0,-1 0 0 0 0,1 0 1 0 0,-1 0-1 0 0,1 0 1 0 0,-1 0-1 0 0,0 1 1 0 0,2 1-1 0 0,0 2 10 0 0,0-1 1 0 0,-1 1-1 0 0,0-1 1 0 0,3 10-1 0 0,-4-10 56 0 0,0-1 1 0 0,0 1-1 0 0,0-1 0 0 0,1 0 1 0 0,-1 1-1 0 0,1-1 0 0 0,0 0 1 0 0,0 0-1 0 0,0 0 0 0 0,0 0 0 0 0,1-1 1 0 0,-1 1-1 0 0,5 3 0 0 0,0-1 21 0 0,-1-1 0 0 0,1 0 0 0 0,0 0 0 0 0,0-1 0 0 0,1 0 0 0 0,-1 0 0 0 0,1-1 0 0 0,-1 0 0 0 0,1 0-1 0 0,0-1 1 0 0,-1 0 0 0 0,11 0 0 0 0,-2-1-106 0 0,0 0-1 0 0,0-2 1 0 0,0 0-1 0 0,0 0 1 0 0,0-2-1 0 0,-1 0 1 0 0,18-7-1 0 0,-24 7 28 0 0,-1 0 0 0 0,0 0 0 0 0,-1-1-1 0 0,1 0 1 0 0,-1 0 0 0 0,0-1 0 0 0,0 0 0 0 0,0 0-1 0 0,-1-1 1 0 0,0 1 0 0 0,0-1 0 0 0,-1-1 0 0 0,0 1-1 0 0,5-10 1 0 0,-7 11 36 0 0,-1-1 1 0 0,1 0-1 0 0,-2 0 0 0 0,1 0 1 0 0,1-10-1 0 0,-2 11 16 0 0,-1 3-12 0 0,0 0 0 0 0,-1 0-1 0 0,1 0 1 0 0,0-1 0 0 0,-1 1-1 0 0,0 0 1 0 0,0 0-1 0 0,0 0 1 0 0,0 0 0 0 0,-2-3-1 0 0,2 4-10 0 0,1 0 0 0 0,-1 0 0 0 0,0 0 0 0 0,0 0 0 0 0,-1 1 0 0 0,1-1 0 0 0,0 0 0 0 0,-1 1 1 0 0,1-1-1 0 0,-1 1 0 0 0,1-1 0 0 0,-1 1 0 0 0,1 0 0 0 0,-1 0 0 0 0,0 0 0 0 0,-4-2 0 0 0,4 3 5 0 0,0 0-1 0 0,0 0 1 0 0,0 0 0 0 0,0 0-1 0 0,0 1 1 0 0,0-1 0 0 0,0 1 0 0 0,1-1-1 0 0,-1 1 1 0 0,0 0 0 0 0,0 0-1 0 0,0 0 1 0 0,-2 2 0 0 0,-24 16 685 0 0,21-13-611 0 0,0 1 0 0 0,0 0 0 0 0,1 0 0 0 0,-1 0 0 0 0,2 1 0 0 0,-1 0-1 0 0,1 0 1 0 0,0 1 0 0 0,1-1 0 0 0,-5 14 0 0 0,2 9 5 0 0,3-12-38 0 0,4-15-44 0 0,-1 0 0 0 0,1-1-1 0 0,0 1 1 0 0,1 0-1 0 0,-1 0 1 0 0,0-1 0 0 0,1 1-1 0 0,0-1 1 0 0,0 1-1 0 0,0 0 1 0 0,1-1-1 0 0,-1 0 1 0 0,1 1 0 0 0,-1-1-1 0 0,1 0 1 0 0,0 0-1 0 0,0 0 1 0 0,1 0 0 0 0,-1 0-1 0 0,1 0 1 0 0,-1-1-1 0 0,1 1 1 0 0,0-1 0 0 0,0 0-1 0 0,0 1 1 0 0,0-1-1 0 0,1-1 1 0 0,3 3-1 0 0,-2-2-164 0 0,0-1 0 0 0,-1 1 0 0 0,1-1 0 0 0,0 0 0 0 0,0-1 0 0 0,0 1 0 0 0,0-1 0 0 0,0 0 0 0 0,-1 0 0 0 0,1 0 0 0 0,5-2 0 0 0,12-3-1688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3.06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1 20647 0 0,'0'0'2691'0'0,"1"0"-2219"0"0,3 0-270 0 0,0 1-1 0 0,0 0 1 0 0,-1 0-1 0 0,1 0 1 0 0,7 3-1 0 0,11 4 218 0 0,30 7 245 0 0,16 4-239 0 0,-34-13-357 0 0,2 1 50 0 0,0 1 1 0 0,63 24 0 0 0,-83-25-117 0 0,4 1 11 0 0,0 1-1 0 0,-1 1 0 0 0,0 0 1 0 0,27 21-1 0 0,-38-24-12 0 0,1 0 0 0 0,-2 1-1 0 0,1 0 1 0 0,7 10 0 0 0,-12-13 1 0 0,0 0 1 0 0,0-1-1 0 0,0 2 1 0 0,-1-1-1 0 0,0 0 1 0 0,0 0-1 0 0,0 1 1 0 0,-1-1-1 0 0,2 11 1 0 0,-3-13 7 0 0,0 0 0 0 0,0 1 0 0 0,0-1 1 0 0,-1 0-1 0 0,1 1 0 0 0,-1-1 0 0 0,0 0 1 0 0,0 0-1 0 0,0 0 0 0 0,-1 0 0 0 0,1 0 1 0 0,0 0-1 0 0,-1 0 0 0 0,0 0 0 0 0,0 0 1 0 0,0-1-1 0 0,0 1 0 0 0,-3 2 1 0 0,-5 5 70 0 0,-1-1 0 0 0,-23 16 1 0 0,21-16-24 0 0,-22 13 182 0 0,-2-1-1 0 0,0-2 1 0 0,-44 15-1 0 0,0 1 48 0 0,53-23-246 0 0,0-1 0 0 0,-40 10 0 0 0,61-20-521 0 0,0 0 1 0 0,0 0-1 0 0,-9 0 0 0 0,14-1 43 0 0,0 0-1 0 0,-1 0 1 0 0,1 0 0 0 0,0-1-1 0 0,0 1 1 0 0,-1-1 0 0 0,1 1-1 0 0,0-1 1 0 0,0 1 0 0 0,0-1-1 0 0,0 0 1 0 0,0 0 0 0 0,-3-2-1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2.95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213 198 3224 0 0,'4'0'12566'0'0,"4"0"-10758"0"0,-5 0-1325 0 0,1-1 0 0 0,-1 1 0 0 0,0-1 0 0 0,1 0 0 0 0,-1 0 0 0 0,0 0 0 0 0,0 0 0 0 0,1 0 0 0 0,3-4-1 0 0,26-17 312 0 0,-30 19-781 0 0,1 0 0 0 0,-1 0 0 0 0,0 0 0 0 0,0 0 0 0 0,0-1 0 0 0,0 1 0 0 0,0-1 0 0 0,-1 0 0 0 0,0 0 0 0 0,0 0 0 0 0,0 0 0 0 0,0 0-1 0 0,0 0 1 0 0,-1 0 0 0 0,0-1 0 0 0,0 1 0 0 0,0 0 0 0 0,-1-1 0 0 0,1 1 0 0 0,-1-1 0 0 0,0 1 0 0 0,0-1 0 0 0,-1 1 0 0 0,1-1 0 0 0,-1 1 0 0 0,0-1 0 0 0,0 1 0 0 0,0 0 0 0 0,-1 0 0 0 0,-2-5 0 0 0,3 7 45 0 0,0 0 0 0 0,0-1-1 0 0,-1 1 1 0 0,1 0 0 0 0,-1 0 0 0 0,1 1-1 0 0,-1-1 1 0 0,0 0 0 0 0,0 0-1 0 0,1 1 1 0 0,-1-1 0 0 0,-1 1 0 0 0,1 0-1 0 0,0-1 1 0 0,0 1 0 0 0,0 0 0 0 0,-1 0-1 0 0,1 1 1 0 0,-5-2 0 0 0,4 1 48 0 0,-1 0 1 0 0,1 1 0 0 0,-1 0-1 0 0,1 0 1 0 0,-1 0 0 0 0,0 0-1 0 0,1 0 1 0 0,-1 1 0 0 0,1-1-1 0 0,-1 1 1 0 0,1 0 0 0 0,-1 0 0 0 0,-3 2-1 0 0,-21 12 384 0 0,0 1 0 0 0,1 1-1 0 0,-35 28 1 0 0,51-35-390 0 0,-1 0 1 0 0,1 0-1 0 0,1 1 0 0 0,-15 20 1 0 0,22-29-93 0 0,1 1 1 0 0,1 0-1 0 0,-1 0 1 0 0,0 0-1 0 0,1 0 1 0 0,0 0-1 0 0,-1 1 1 0 0,1-1-1 0 0,1 0 0 0 0,-1 1 1 0 0,0-1-1 0 0,1 0 1 0 0,0 1-1 0 0,-1-1 1 0 0,1 1-1 0 0,1-1 1 0 0,-1 1-1 0 0,0-1 1 0 0,1 0-1 0 0,0 1 1 0 0,0-1-1 0 0,0 0 1 0 0,0 1-1 0 0,0-1 1 0 0,1 0-1 0 0,2 4 0 0 0,-2-4 3 0 0,1 0 0 0 0,-1 0 0 0 0,1 0 0 0 0,0-1 0 0 0,0 1 0 0 0,0-1 0 0 0,0 0 0 0 0,0 0 0 0 0,1 0 0 0 0,-1 0 0 0 0,0-1 0 0 0,1 1 0 0 0,-1-1 0 0 0,1 0 0 0 0,0 0 0 0 0,-1 0 0 0 0,1-1 0 0 0,0 1 0 0 0,0-1-1 0 0,-1 0 1 0 0,1 0 0 0 0,0 0 0 0 0,4-1 0 0 0,3 0-108 0 0,1-1 0 0 0,0-1 0 0 0,-1 1 0 0 0,1-2-1 0 0,-1 0 1 0 0,12-5 0 0 0,-9 1-110 0 0,1-1-1 0 0,-2-1 0 0 0,25-20 1 0 0,-13 9 93 0 0,-19 16 114 0 0,-1 0 0 0 0,0 0 0 0 0,6-10 0 0 0,12-10 0 0 0,-22 24 0 0 0,0 0 0 0 0,-1 1 0 0 0,1-1 1 0 0,0 0-1 0 0,-1 1 0 0 0,1-1 0 0 0,-1 0 0 0 0,1 0 0 0 0,-1 0 0 0 0,0 1 0 0 0,1-1 0 0 0,0-1 0 0 0,-1 0-1 0 0,1 1-1 0 0,-1 0 0 0 0,1-1 1 0 0,0 1-1 0 0,-1 0 0 0 0,1-1 0 0 0,0 1 1 0 0,0 0-1 0 0,2-2 0 0 0,-2 2-73 0 0,-15 20 131 0 0,5-5 360 0 0,-10 22-1 0 0,16-31-367 0 0,1 0 0 0 0,0 1 0 0 0,0 0 0 0 0,1-1 0 0 0,-1 1 0 0 0,1 0 0 0 0,0 9 0 0 0,1-13-46 0 0,0 0 0 0 0,0 0-1 0 0,0 0 1 0 0,0 0 0 0 0,0 1-1 0 0,1-1 1 0 0,-1 0 0 0 0,1 0-1 0 0,0 0 1 0 0,-1 0 0 0 0,1 0-1 0 0,0-1 1 0 0,0 1 0 0 0,0 0 0 0 0,0 0-1 0 0,1 0 1 0 0,-1-1 0 0 0,0 1-1 0 0,1-1 1 0 0,-1 1 0 0 0,1-1-1 0 0,0 1 1 0 0,2 0 0 0 0,-2 0-40 0 0,1-1-1 0 0,0 0 1 0 0,0 0 0 0 0,1 0 0 0 0,-1-1-1 0 0,0 1 1 0 0,0-1 0 0 0,0 1-1 0 0,0-1 1 0 0,1 0 0 0 0,-1 0 0 0 0,0-1-1 0 0,0 1 1 0 0,4-2 0 0 0,8-2-1238 0 0,3-1-407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3.73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282 344 13792 0 0,'-4'0'7451'0'0,"6"-1"-7291"0"0,0 1 0 0 0,0 0 0 0 0,0-1 0 0 0,0 1 0 0 0,-1-1 0 0 0,1 0 0 0 0,0 1 0 0 0,2-3 0 0 0,14-3 362 0 0,3 2-184 0 0,0 0 1 0 0,-1-2-1 0 0,33-13 1 0 0,-38 14-227 0 0,0-2 81 0 0,0 0 0 0 0,-1-1 0 0 0,-1 0 0 0 0,1-1 1 0 0,-1 0-1 0 0,0-1 0 0 0,-1-1 0 0 0,-1 0 0 0 0,1-1 0 0 0,-2 0 0 0 0,0 0 0 0 0,0-1 0 0 0,-1 0 0 0 0,11-22 0 0 0,-19 32-157 0 0,1 0 0 0 0,-1-1 0 0 0,0 1 1 0 0,0 0-1 0 0,0-1 0 0 0,-1 1 0 0 0,1-1 0 0 0,-1 1 0 0 0,1-1 0 0 0,-1 1 0 0 0,0-1 0 0 0,-1 1 0 0 0,1-1 1 0 0,-1 1-1 0 0,1 0 0 0 0,-1-1 0 0 0,0 1 0 0 0,0 0 0 0 0,0-1 0 0 0,-1 1 0 0 0,1 0 0 0 0,-1 0 1 0 0,0 0-1 0 0,0 0 0 0 0,0 0 0 0 0,0 0 0 0 0,0 1 0 0 0,-1-1 0 0 0,1 1 0 0 0,-1-1 0 0 0,0 1 0 0 0,0 0 1 0 0,1 0-1 0 0,-1 0 0 0 0,-1 1 0 0 0,1-1 0 0 0,0 1 0 0 0,-6-3 0 0 0,4 4-26 0 0,1 0 0 0 0,0 0 0 0 0,0 0 0 0 0,0 1 0 0 0,0-1 0 0 0,0 1 0 0 0,0 0-1 0 0,0 0 1 0 0,0 0 0 0 0,-4 2 0 0 0,-7 2 21 0 0,0 0-21 0 0,1 0 1 0 0,-1 1-1 0 0,1 1 1 0 0,1 0-1 0 0,-1 1 0 0 0,1 0 1 0 0,-15 13-1 0 0,-7 9 24 0 0,-36 40 0 0 0,35-33-5 0 0,1 1 0 0 0,3 2 1 0 0,-29 45-1 0 0,35-43 31 0 0,-38 88-1 0 0,57-112-48 0 0,0 0 1 0 0,2 1-1 0 0,0-1 0 0 0,1 1 0 0 0,1 0 0 0 0,1 0 1 0 0,0 1-1 0 0,2 20 0 0 0,0-37-11 0 0,0-1-1 0 0,1 1 1 0 0,-1-1-1 0 0,1 1 1 0 0,-1-1 0 0 0,1 1-1 0 0,0-1 1 0 0,0 1-1 0 0,0-1 1 0 0,1 0-1 0 0,-1 0 1 0 0,0 0 0 0 0,1 0-1 0 0,0 0 1 0 0,-1 0-1 0 0,1 0 1 0 0,0 0 0 0 0,0 0-1 0 0,0-1 1 0 0,0 1-1 0 0,0-1 1 0 0,0 1-1 0 0,1-1 1 0 0,-1 0 0 0 0,0 0-1 0 0,1 0 1 0 0,-1 0-1 0 0,1-1 1 0 0,-1 1-1 0 0,4 0 1 0 0,3 0 0 0 0,0 0 0 0 0,0 0 0 0 0,1-1 1 0 0,-1 0-1 0 0,0 0 0 0 0,0-1 0 0 0,12-3 0 0 0,-5 0-11 0 0,0-1-1 0 0,0-1 1 0 0,0 0 0 0 0,18-11-1 0 0,56-37-91 0 0,-56 32 22 0 0,43-22-1 0 0,-73 42 77 0 0,1-1 0 0 0,0 1-1 0 0,-1 1 1 0 0,1-1 0 0 0,0 0-1 0 0,0 1 1 0 0,0 0 0 0 0,0 0-1 0 0,8 0 1 0 0,-12 1 14 0 0,-1 0 0 0 0,0 1-1 0 0,0-1 1 0 0,1 0 0 0 0,-1 0-1 0 0,0 0 1 0 0,0 0 0 0 0,1 0-1 0 0,-1 1 1 0 0,0-1 0 0 0,0 0-1 0 0,0 0 1 0 0,1 1 0 0 0,-1-1 0 0 0,0 0-1 0 0,0 0 1 0 0,0 1 0 0 0,0-1-1 0 0,0 0 1 0 0,1 0 0 0 0,-1 1-1 0 0,0-1 1 0 0,0 0 0 0 0,0 0 0 0 0,0 1-1 0 0,0-1 1 0 0,0 0 0 0 0,0 1-1 0 0,0-1 1 0 0,0 0 0 0 0,0 1-1 0 0,0-1 1 0 0,0 0 0 0 0,-3 12 89 0 0,3-10-75 0 0,-6 20-22 0 0,-11 25-1 0 0,12-35-8 0 0,0 0 0 0 0,1 1-1 0 0,0 0 1 0 0,1 0 0 0 0,1 0-1 0 0,-2 19 1 0 0,4-28 11 0 0,0 0 0 0 0,0 0 0 0 0,1 1 0 0 0,-1-1 0 0 0,1-1 0 0 0,0 1-1 0 0,0 0 1 0 0,0 0 0 0 0,0 0 0 0 0,3 3 0 0 0,-3-5-2 0 0,0 0 1 0 0,0-1-1 0 0,0 0 0 0 0,1 1 1 0 0,-1-1-1 0 0,0 0 0 0 0,1 0 1 0 0,-1 0-1 0 0,1 0 0 0 0,-1 0 1 0 0,1 0-1 0 0,0 0 0 0 0,-1 0 1 0 0,1 0-1 0 0,0-1 0 0 0,0 1 1 0 0,-1-1-1 0 0,1 0 0 0 0,0 1 1 0 0,0-1-1 0 0,0 0 0 0 0,0 0 1 0 0,2 0-1 0 0,4-1-7 0 0,0 1 1 0 0,1-2-1 0 0,-1 1 1 0 0,0-1-1 0 0,0-1 0 0 0,0 1 1 0 0,0-1-1 0 0,0-1 1 0 0,7-4-1 0 0,4-3-471 0 0,-1-1-1 0 0,23-18 1 0 0,-23 13-802 0 0,-1-1 0 0 0,0-1 0 0 0,-1 0 0 0 0,-1-1 0 0 0,14-24 0 0 0,-7 9-679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4.25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437 79 14600 0 0,'17'-31'951'0'0,"8"-16"5849"0"0,-38 61-3837 0 0,1-3-2328 0 0,3 2-5 0 0,1 1 1 0 0,-10 24 0 0 0,-3 6-172 0 0,-37 54-96 0 0,24-42 5 0 0,-50 108 0 0 0,79-151-359 0 0,-57 148 149 0 0,45-110-105 0 0,-12 65-1 0 0,28-108-261 0 0,-1 1 0 0 0,2 0 0 0 0,-1 0 0 0 0,2 9-1 0 0,-1-14 87 0 0,1 0-1 0 0,-1 0 1 0 0,1 0-1 0 0,0 0 0 0 0,0 0 1 0 0,0 0-1 0 0,1 0 0 0 0,-1 0 1 0 0,1-1-1 0 0,0 1 0 0 0,2 3 1 0 0,-3-7-54 0 0,-1 1 1 0 0,0-1-1 0 0,1 0 1 0 0,-1 1-1 0 0,1-1 0 0 0,-1 0 1 0 0,1 0-1 0 0,-1 1 1 0 0,1-1-1 0 0,-1 0 1 0 0,1 0-1 0 0,-1 0 0 0 0,1 0 1 0 0,-1 1-1 0 0,1-1 1 0 0,-1 0-1 0 0,1 0 0 0 0,-1 0 1 0 0,1 0-1 0 0,-1 0 1 0 0,1 0-1 0 0,-1-1 1 0 0,1 1-1 0 0,-1 0 0 0 0,1 0 1 0 0,-1 0-1 0 0,1 0 1 0 0,-1-1-1 0 0,1 1 1 0 0,-1 0-1 0 0,0 0 0 0 0,1-1 1 0 0,-1 1-1 0 0,1 0 1 0 0,-1-1-1 0 0,0 1 1 0 0,1 0-1 0 0,-1-1 0 0 0,0 1 1 0 0,1-1-1 0 0,-1 1 1 0 0,0 0-1 0 0,1-2 1 0 0,1 0-496 0 0,0-1 1 0 0,-1 1-1 0 0,1-1 1 0 0,0 0-1 0 0,1-5 1 0 0,-2 4-3 0 0,0 0 1 0 0,0 0-1 0 0,-1-1 1 0 0,1 1-1 0 0,-1-8 1 0 0,-1 6 515 0 0,0 0 1 0 0,0 0-1 0 0,-2-9 1 0 0,-1 5 790 0 0,0 0 0 0 0,0 0 1 0 0,-1 1-1 0 0,-8-14 1 0 0,3 8 1049 0 0,0 0 1 0 0,-21-22-1 0 0,27 33-1088 0 0,-1 0-1 0 0,1 0 0 0 0,-1 0 0 0 0,0 1 1 0 0,0-1-1 0 0,0 1 0 0 0,0 1 1 0 0,0-1-1 0 0,-1 1 0 0 0,0 0 1 0 0,-10-3-1 0 0,35 7 636 0 0,21 0 1 0 0,10 0-35 0 0,-36-1-1194 0 0,-1-2-1 0 0,17-2 1 0 0,10 0-27 0 0,115 16-634 0 0,-148-12 666 0 0,-6-1-15 0 0,0 0 0 0 0,0 0 0 0 0,0 0-1 0 0,0 1 1 0 0,0-1 0 0 0,0 0 0 0 0,0 0-1 0 0,0 1 1 0 0,-1-1 0 0 0,1 1 0 0 0,0-1 0 0 0,0 1-1 0 0,1 0 1 0 0,14 9-108 0 0,-15-10 114 0 0,0 1 0 0 0,0-1 0 0 0,0 1 0 0 0,0 0 0 0 0,0-1 0 0 0,0 1 0 0 0,-1 0 0 0 0,1-1 0 0 0,0 1 0 0 0,0 0 0 0 0,-1 0 0 0 0,1 0 0 0 0,0 0 0 0 0,-1 0 0 0 0,1 0 0 0 0,-1 0 0 0 0,1 0 0 0 0,-1 0 0 0 0,0 0 0 0 0,1 0 0 0 0,-1 2 0 0 0,0 0-5 0 0,0 1 1 0 0,0-1-1 0 0,0 1 0 0 0,0-1 0 0 0,-2 5 1 0 0,-1 13-7 0 0,3-16 13 0 0,-1 0 0 0 0,0 1 0 0 0,0-1 0 0 0,0 0 0 0 0,-1 0 0 0 0,0 0 0 0 0,-3 7 0 0 0,-6 18 0 0 0,-3-1 0 0 0,14-29-1 0 0,0 0 1 0 0,-1 1-1 0 0,1-1 0 0 0,0 0 0 0 0,0 0 0 0 0,0 1 1 0 0,0-1-1 0 0,0 0 0 0 0,0 1 0 0 0,0-1 0 0 0,0 0 0 0 0,0 0 1 0 0,0 1-1 0 0,0-1 0 0 0,0 0 0 0 0,0 1 0 0 0,0-1 1 0 0,0 0-1 0 0,0 1 0 0 0,0-1 0 0 0,0 0 0 0 0,0 0 1 0 0,0 1-1 0 0,0-1 0 0 0,1 0 0 0 0,-1 0 0 0 0,0 1 1 0 0,0-1-1 0 0,0 0 0 0 0,1 0 0 0 0,-1 1 0 0 0,3-2-46 0 0,-1 1 1 0 0,-1 0 1 0 0,1 0-1 0 0,-1 0 1 0 0,1-1-1 0 0,-1 1 1 0 0,1-1-1 0 0,-1 1 1 0 0,0-1 0 0 0,1 0-1 0 0,-1 1 1 0 0,0-1-1 0 0,1 0 1 0 0,-1 0-1 0 0,0 0 1 0 0,0 0-1 0 0,0 0 1 0 0,0 0-1 0 0,2-2 1 0 0,15-28-2685 0 0,-7 13 631 0 0,0 1-167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4.61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11 0 15200 0 0,'0'0'1647'0'0,"-3"9"-1647"0"0,-1-2 624 0 0,0 2 88 0 0,8-2 24 0 0,0 2-5687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5.14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214 172 13824 0 0,'0'0'8235'0'0,"1"0"-7568"0"0,4 0-501 0 0,0 0 0 0 0,0-1 0 0 0,0 1 0 0 0,6-2 0 0 0,-10 1-168 0 0,1 1-1 0 0,-1-1 1 0 0,1 1 0 0 0,-1-1-1 0 0,0 1 1 0 0,1-1 0 0 0,-1 0-1 0 0,0 0 1 0 0,1 1 0 0 0,-1-1-1 0 0,0 0 1 0 0,0 0-1 0 0,0 0 1 0 0,0 0 0 0 0,0-1-1 0 0,0 1 1 0 0,0 0 0 0 0,1-3-1 0 0,-1 3 3 0 0,-1 0 0 0 0,1-1 0 0 0,0 1 0 0 0,0 0 0 0 0,0 0 0 0 0,1-1 0 0 0,-1 1 0 0 0,0 0 0 0 0,0 0 0 0 0,3-1 0 0 0,-3 1-17 0 0,1 0 0 0 0,-1 0 0 0 0,1-1 0 0 0,-1 1 0 0 0,0 0 0 0 0,1-1 0 0 0,-1 1 0 0 0,2-3 0 0 0,-2 2-5 0 0,0 0 0 0 0,0-1-1 0 0,0 1 1 0 0,0 0 0 0 0,-1-1 0 0 0,1 1 0 0 0,-1 0 0 0 0,1-1-1 0 0,-1 1 1 0 0,0-1 0 0 0,0 1 0 0 0,0-1 0 0 0,0 1 0 0 0,0-1-1 0 0,-1 1 1 0 0,1 0 0 0 0,-1-1 0 0 0,0 1 0 0 0,1-1 0 0 0,-1 1-1 0 0,0 0 1 0 0,0 0 0 0 0,-2-3 0 0 0,2 3 55 0 0,0 1-1 0 0,0 0 1 0 0,0-1-1 0 0,1 1 1 0 0,-1-1-1 0 0,1 1 1 0 0,-1 0-1 0 0,1-1 1 0 0,-1-2 0 0 0,-4-11 553 0 0,3 12-484 0 0,1 1 0 0 0,-1 0 0 0 0,0-1 1 0 0,0 1-1 0 0,0 0 0 0 0,-1 0 0 0 0,1 1 0 0 0,0-1 1 0 0,-1 0-1 0 0,1 1 0 0 0,-1 0 0 0 0,1-1 0 0 0,-1 1 1 0 0,0 0-1 0 0,0 0 0 0 0,0 0 0 0 0,1 1 0 0 0,-1-1 0 0 0,0 1 1 0 0,0 0-1 0 0,0-1 0 0 0,0 1 0 0 0,-4 1 0 0 0,0-1 66 0 0,-1 1-1 0 0,1 1 0 0 0,0-1 0 0 0,-1 1 0 0 0,1 0 1 0 0,0 0-1 0 0,0 1 0 0 0,-8 5 0 0 0,0 0 49 0 0,2 1 0 0 0,-1 0 0 0 0,1 1 0 0 0,-22 22 0 0 0,29-26-141 0 0,0 1-1 0 0,1-1 1 0 0,0 1 0 0 0,0 1-1 0 0,0-1 1 0 0,1 0 0 0 0,0 1-1 0 0,1 0 1 0 0,0 0 0 0 0,0 0-1 0 0,-2 9 1 0 0,4-12-87 0 0,1 1 0 0 0,-1-1 0 0 0,1 0 0 0 0,0 0 0 0 0,0 0 0 0 0,0 0 0 0 0,1 0 0 0 0,0 0 0 0 0,0 0 0 0 0,0 0 0 0 0,1 0 0 0 0,4 10 0 0 0,-5-13 6 0 0,0 0 1 0 0,1 1-1 0 0,-1-1 0 0 0,1 0 0 0 0,0 0 0 0 0,0 0 1 0 0,0 0-1 0 0,0 0 0 0 0,0 0 0 0 0,0-1 1 0 0,0 1-1 0 0,1-1 0 0 0,-1 1 0 0 0,0-1 0 0 0,1 0 1 0 0,-1 0-1 0 0,1 0 0 0 0,0 0 0 0 0,-1 0 1 0 0,1-1-1 0 0,0 1 0 0 0,-1-1 0 0 0,1 0 0 0 0,0 0 1 0 0,0 0-1 0 0,3 0 0 0 0,7-1-143 0 0,1-1 1 0 0,0 0-1 0 0,-1-1 0 0 0,0 0 1 0 0,0-2-1 0 0,0 1 0 0 0,0-1 1 0 0,0-1-1 0 0,-1 0 0 0 0,0-1 0 0 0,-1 0 1 0 0,1-1-1 0 0,-1 0 0 0 0,-1-1 1 0 0,0 0-1 0 0,13-15 0 0 0,-19 19 72 0 0,-1 0 0 0 0,1 0-1 0 0,-1 0 1 0 0,0 0 0 0 0,-1-1-1 0 0,1 1 1 0 0,-1-1 0 0 0,0 0-1 0 0,0 0 1 0 0,-1 0 0 0 0,1-6-1 0 0,-1 9 73 0 0,-1-1-1 0 0,0 0 0 0 0,-1 1 0 0 0,1-1 0 0 0,0 0 0 0 0,-1 1 0 0 0,0-1 0 0 0,0 0 0 0 0,0 1 0 0 0,0 0 0 0 0,-1-1 1 0 0,1 1-1 0 0,-1 0 0 0 0,0-1 0 0 0,0 1 0 0 0,0 0 0 0 0,0 0 0 0 0,-6-4 0 0 0,-2-6-37 0 0,9 11 144 0 0,-1 0 0 0 0,0 0-1 0 0,0 0 1 0 0,0 0 0 0 0,0 0 0 0 0,0 0-1 0 0,0 0 1 0 0,0 0 0 0 0,-4-1-1 0 0,0 0 46 0 0,-1 2-1 0 0,1-1 0 0 0,0 1 1 0 0,0-1-1 0 0,0 2 0 0 0,-1-1 1 0 0,1 1-1 0 0,-1 0 0 0 0,1 0 1 0 0,0 1-1 0 0,0 0 0 0 0,-1 0 1 0 0,-8 3-1 0 0,10-3-88 0 0,-1 1 0 0 0,1 0 0 0 0,0 0 0 0 0,-1 0-1 0 0,1 1 1 0 0,0 0 0 0 0,1 0 0 0 0,-1 0 0 0 0,0 1 0 0 0,1-1 0 0 0,0 1 0 0 0,0 0 0 0 0,0 0 0 0 0,0 1 0 0 0,-3 5-1 0 0,6-9-53 0 0,0 0 0 0 0,1 1-1 0 0,-1-1 1 0 0,0 0-1 0 0,1 0 1 0 0,-1 1-1 0 0,1-1 1 0 0,-1 0 0 0 0,1 1-1 0 0,0-1 1 0 0,-1 1-1 0 0,1-1 1 0 0,0 0-1 0 0,0 1 1 0 0,0-1-1 0 0,0 1 1 0 0,0-1 0 0 0,0 1-1 0 0,1-1 1 0 0,-1 0-1 0 0,0 1 1 0 0,1-1-1 0 0,-1 0 1 0 0,1 1 0 0 0,0-1-1 0 0,-1 0 1 0 0,1 0-1 0 0,0 1 1 0 0,0-1-1 0 0,-1 0 1 0 0,1 0 0 0 0,0 0-1 0 0,0 0 1 0 0,0 0-1 0 0,0 0 1 0 0,1 0-1 0 0,1 1 1 0 0,1 0-4 0 0,0 0 1 0 0,0 0-1 0 0,0-1 0 0 0,1 1 1 0 0,-1-1-1 0 0,0 0 1 0 0,1 0-1 0 0,-1 0 0 0 0,1-1 1 0 0,5 1-1 0 0,39-3-543 0 0,-1-3 0 0 0,0-1 0 0 0,-1-2 0 0 0,93-30 0 0 0,-133 35 430 0 0,-5 2 107 0 0,-1 0 1 0 0,1 0 0 0 0,-1 0-1 0 0,1 1 1 0 0,0-1 0 0 0,-1 0-1 0 0,1 1 1 0 0,0-1 0 0 0,-1 1-1 0 0,1 0 1 0 0,3 0 0 0 0,-4 0 91 0 0,0 1-66 0 0,0 0 1 0 0,0 0 0 0 0,0 0-1 0 0,0 0 1 0 0,0 0 0 0 0,-1 1-1 0 0,1-1 1 0 0,0 0-1 0 0,-1 1 1 0 0,1-1 0 0 0,-1 0-1 0 0,0 1 1 0 0,1 2 0 0 0,-1-1-6 0 0,0 1 0 0 0,0 0 0 0 0,0-1 0 0 0,-1 1 1 0 0,1 0-1 0 0,-1-1 0 0 0,0 1 0 0 0,0-1 1 0 0,-1 1-1 0 0,-1 3 0 0 0,-20 36 173 0 0,11-23-148 0 0,5-9-39 0 0,-11 24 0 0 0,18-33 0 0 0,-1 0 0 0 0,0 0 0 0 0,1-1 0 0 0,-1 1 0 0 0,1 0 0 0 0,0 0 0 0 0,-1 0 0 0 0,1 0 0 0 0,0 0 0 0 0,0 0 0 0 0,0 0 0 0 0,1 0 0 0 0,-1 0 0 0 0,0-1 0 0 0,1 1 0 0 0,0 3 0 0 0,0-4 1 0 0,0 0 1 0 0,0 0-1 0 0,-1 0 0 0 0,1-1 0 0 0,0 1 1 0 0,0 0-1 0 0,0 0 0 0 0,0-1 0 0 0,0 1 1 0 0,0-1-1 0 0,0 1 0 0 0,0-1 1 0 0,0 1-1 0 0,0-1 0 0 0,1 1 0 0 0,-1-1 1 0 0,0 0-1 0 0,0 0 0 0 0,0 0 0 0 0,0 0 1 0 0,1 0-1 0 0,-1 0 0 0 0,0 0 0 0 0,0 0 1 0 0,0 0-1 0 0,0 0 0 0 0,0-1 0 0 0,1 1 1 0 0,-1 0-1 0 0,1-1 0 0 0,3-1 17 0 0,0 0 0 0 0,-1 1 0 0 0,0-1 0 0 0,1-1-1 0 0,-1 1 1 0 0,6-5 0 0 0,10-8 156 0 0,-10 7-49 0 0,1 0 0 0 0,12-14-1 0 0,-11 10-176 0 0,23-18 0 0 0,-7 7-31 0 0,-8 7 32 0 0,1 2-1 0 0,0 0 1 0 0,31-14-1 0 0,-16 9 29 0 0,-24 14 70 0 0,-12 5-44 0 0,0 0 1 0 0,0 0-1 0 0,0 0 1 0 0,1 0-1 0 0,-1 0 1 0 0,0 0-1 0 0,0 0 1 0 0,0 0-1 0 0,1 0 1 0 0,-1 0-1 0 0,0 0 1 0 0,0 0-1 0 0,0 0 1 0 0,1 1 0 0 0,-1-1-1 0 0,0 0 1 0 0,0 0-1 0 0,0 0 1 0 0,0 0-1 0 0,1 0 1 0 0,-1 0-1 0 0,0 0 1 0 0,0 1-1 0 0,0-1 1 0 0,0 0-1 0 0,0 0 1 0 0,0 0-1 0 0,1 0 1 0 0,-1 1-1 0 0,0 1 15 0 0,0-1-1 0 0,0 1 1 0 0,0 0 0 0 0,0 0-1 0 0,0 0 1 0 0,0-1-1 0 0,-1 1 1 0 0,1 0 0 0 0,-1 2-1 0 0,-4 10 159 0 0,1-1 0 0 0,-2 0 0 0 0,-8 15 0 0 0,6-14 21 0 0,2 0 0 0 0,-7 19 0 0 0,11-27-126 0 0,0 1 0 0 0,0 0 0 0 0,1 0 0 0 0,0 0 0 0 0,0 7 0 0 0,1-12-74 0 0,0 0-1 0 0,0 0 1 0 0,1 0-1 0 0,-1 0 1 0 0,0 0-1 0 0,1-1 1 0 0,-1 1-1 0 0,1 0 0 0 0,0 0 1 0 0,-1-1-1 0 0,1 1 1 0 0,0 0-1 0 0,0-1 1 0 0,0 1-1 0 0,0-1 1 0 0,1 1-1 0 0,-1-1 0 0 0,0 0 1 0 0,1 1-1 0 0,-1-1 1 0 0,0 0-1 0 0,1 0 1 0 0,2 2-1 0 0,3 0 78 0 0,8 5-2012 0 0,1-4-4947 0 0,2-4-2201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5.87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286 94 12872 0 0,'0'0'1164'0'0,"8"-3"-936"0"0,-4 0-6 0 0,0 1 0 0 0,-1-1 1 0 0,1 0-1 0 0,5-6 1 0 0,1 0 1610 0 0,-9 7-837 0 0,9-19 2137 0 0,-9 20-2648 0 0,5-18 2290 0 0,-6 18-2720 0 0,0 0 0 0 0,0 1 0 0 0,0-1 0 0 0,0 0-1 0 0,0 1 1 0 0,0-1 0 0 0,0 0 0 0 0,0 1 0 0 0,-1-1 0 0 0,1 0 0 0 0,0 0 0 0 0,-1 1 0 0 0,1-1 0 0 0,0 1-1 0 0,-1-1 1 0 0,1 0 0 0 0,0 1 0 0 0,-1-1 0 0 0,1 1 0 0 0,-1-1 0 0 0,1 1 0 0 0,-1-1 0 0 0,0 1 0 0 0,0-1-1 0 0,0 1-7 0 0,-1-1-1 0 0,1 1 1 0 0,0-1-1 0 0,-1 1 1 0 0,1 0-1 0 0,-1-1 1 0 0,1 1-1 0 0,-1 0 1 0 0,1 0-1 0 0,-1 0 1 0 0,-1 1-1 0 0,-6 0 16 0 0,0 1-1 0 0,1 0 0 0 0,-11 5 1 0 0,11-4 118 0 0,-13 5 53 0 0,1 1-1 0 0,0 0 1 0 0,1 1 0 0 0,-32 23 0 0 0,47-30-214 0 0,1 0 1 0 0,-1 0 0 0 0,0 0-1 0 0,1 1 1 0 0,0-1-1 0 0,0 1 1 0 0,0 0 0 0 0,0 0-1 0 0,1 0 1 0 0,-5 8-1 0 0,7-10-18 0 0,-1 0 0 0 0,0 0-1 0 0,1 0 1 0 0,0 0-1 0 0,-1 0 1 0 0,1 0 0 0 0,0 0-1 0 0,0 0 1 0 0,0 0-1 0 0,0 0 1 0 0,1-1 0 0 0,-1 1-1 0 0,0 0 1 0 0,1 0 0 0 0,0 0-1 0 0,-1 0 1 0 0,1 0-1 0 0,0-1 1 0 0,0 1 0 0 0,0 0-1 0 0,0 0 1 0 0,0-1-1 0 0,0 1 1 0 0,0-1 0 0 0,1 1-1 0 0,-1-1 1 0 0,0 0 0 0 0,4 3-1 0 0,3 3 0 0 0,1-1 0 0 0,1 0 0 0 0,-1 0 0 0 0,1-1 0 0 0,0 0 0 0 0,0-1 0 0 0,0 0 0 0 0,13 3 0 0 0,56 18-445 0 0,-29-7-956 0 0,-49-17 1119 0 0,-1 0 2 0 0,-1 1 283 0 0,0 0-1 0 0,0 0 1 0 0,-1 0-1 0 0,1 0 1 0 0,0 0-1 0 0,-1 0 1 0 0,1 0-1 0 0,-1-1 1 0 0,0 1-1 0 0,0 0 1 0 0,1-1-1 0 0,-1 0 1 0 0,0 1-1 0 0,0-1 1 0 0,-4 2-1 0 0,0-1 20 0 0,0 1 0 0 0,-1-1 0 0 0,-10 1 0 0 0,12-1-46 0 0,-14 2 23 0 0,-17 4 217 0 0,-1-1 1 0 0,1-1-1 0 0,-40 0 0 0 0,58-6-122 0 0,12 1-62 0 0,1-1-1 0 0,-1 0 0 0 0,0 0 0 0 0,1-1 0 0 0,-1 1 0 0 0,-9-4 0 0 0,15 4-46 0 0,0 0 0 0 0,0 0 0 0 0,0-1-1 0 0,0 1 1 0 0,0 0 0 0 0,0-1 0 0 0,0 1 0 0 0,0 0-1 0 0,0 0 1 0 0,0-1 0 0 0,0 1 0 0 0,0 0-1 0 0,0 0 1 0 0,0-1 0 0 0,0 1 0 0 0,0 0 0 0 0,0 0-1 0 0,1-1 1 0 0,-1 1 0 0 0,0 0 0 0 0,0 0 0 0 0,0-1-1 0 0,0 1 1 0 0,1 0 0 0 0,-1 0 0 0 0,0 0 0 0 0,0-1-1 0 0,0 1 1 0 0,1 0 0 0 0,-1 0 0 0 0,0 0 0 0 0,0 0-1 0 0,1 0 1 0 0,-1 0 0 0 0,0-1 0 0 0,1 1 0 0 0,12-8-988 0 0,4-1 112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6.47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36 326 15264 0 0,'-16'15'1150'0'0,"-3"7"799"0"0,21-22-1153 0 0,6 0-660 0 0,0 0-1 0 0,0-1 1 0 0,0-1-1 0 0,0 1 0 0 0,-1-1 1 0 0,1-1-1 0 0,0 1 0 0 0,-1-1 1 0 0,0 0-1 0 0,0-1 1 0 0,0 0-1 0 0,0 0 0 0 0,0-1 1 0 0,6-5-1 0 0,2-1-110 0 0,-1 0-1 0 0,-1-1 1 0 0,0-1-1 0 0,-1 1 1 0 0,0-2 0 0 0,-1 0-1 0 0,-1 0 1 0 0,0-1 0 0 0,0-1-1 0 0,-2 1 1 0 0,0-2-1 0 0,10-30 1 0 0,-14 32 183 0 0,-1 0 1 0 0,0-19-1 0 0,-2 28-29 0 0,-1 4-96 0 0,0 1 0 0 0,0 0 1 0 0,0-1-1 0 0,0 1 0 0 0,0-1 0 0 0,0 1 1 0 0,0 0-1 0 0,0-1 0 0 0,0 1 0 0 0,-1 0 1 0 0,1-1-1 0 0,-1 1 0 0 0,1 0 0 0 0,-1-1 1 0 0,1 1-1 0 0,-1 0 0 0 0,0 0 0 0 0,0 0 1 0 0,0-1-1 0 0,0 1 0 0 0,1 0 0 0 0,-1 0 1 0 0,0 0-1 0 0,-1 1 0 0 0,-1-3 0 0 0,2 3-5 0 0,-1-1-1 0 0,0 0 1 0 0,1 1 0 0 0,-1 0-1 0 0,0-1 1 0 0,1 1-1 0 0,-1 0 1 0 0,0 0-1 0 0,0 0 1 0 0,0 0 0 0 0,1 0-1 0 0,-1 0 1 0 0,0 0-1 0 0,1 1 1 0 0,-1-1-1 0 0,0 1 1 0 0,0-1 0 0 0,1 1-1 0 0,-1 0 1 0 0,-2 1-1 0 0,-2 2 51 0 0,-1 0 1 0 0,1 0-1 0 0,0 1 0 0 0,0-1 1 0 0,0 2-1 0 0,0-1 0 0 0,1 0 0 0 0,0 1 1 0 0,-6 9-1 0 0,9-11-119 0 0,0-1-1 0 0,0 0 1 0 0,0 0 0 0 0,1 1 0 0 0,-1-1 0 0 0,1 1-1 0 0,0-1 1 0 0,0 1 0 0 0,0 0 0 0 0,1-1 0 0 0,-1 1-1 0 0,1 0 1 0 0,0-1 0 0 0,0 1 0 0 0,0 0-1 0 0,0 0 1 0 0,1-1 0 0 0,0 1 0 0 0,-1 0 0 0 0,1-1-1 0 0,3 7 1 0 0,-2-7-9 0 0,0-1 0 0 0,-1 1 0 0 0,1-1 1 0 0,0 0-1 0 0,1 1 0 0 0,-1-1 0 0 0,0 0 0 0 0,1 0 0 0 0,-1 0 0 0 0,1-1 0 0 0,-1 1 0 0 0,1-1 0 0 0,0 1 1 0 0,0-1-1 0 0,0 0 0 0 0,0 0 0 0 0,0 0 0 0 0,5 0 0 0 0,4 2-6 0 0,1-2 0 0 0,-1 0 1 0 0,15 0-1 0 0,-1-3-320 0 0,-1 0 1 0 0,38-9 0 0 0,-18 2-478 0 0,-30 6 484 0 0,-11 2 231 0 0,-1 0 0 0 0,1 0 0 0 0,-1 1-1 0 0,1-1 1 0 0,-1 1 0 0 0,1 0 0 0 0,6 0 0 0 0,-6 1-23 0 0,-3-1 109 0 0,0 0-1 0 0,0 0 0 0 0,0-1 1 0 0,0 2-1 0 0,0-1 1 0 0,0 0-1 0 0,0 0 0 0 0,-1 0 1 0 0,1 0-1 0 0,0 0 0 0 0,0 1 1 0 0,0-1-1 0 0,0 0 1 0 0,-1 1-1 0 0,1-1 0 0 0,0 0 1 0 0,0 1-1 0 0,0-1 0 0 0,-1 1 1 0 0,1 0-1 0 0,0-1 1 0 0,-1 1-1 0 0,1 0 0 0 0,-1-1 1 0 0,1 1-1 0 0,-1 0 1 0 0,1-1-1 0 0,-1 1 0 0 0,1 0 1 0 0,-1 0-1 0 0,0 0 0 0 0,1-1 1 0 0,-1 3-1 0 0,0 3 15 0 0,0-1 0 0 0,-1 1 0 0 0,0 0 0 0 0,0 0 0 0 0,0 0 0 0 0,-1 0-1 0 0,0-1 1 0 0,0 1 0 0 0,-1-1 0 0 0,1 1 0 0 0,-1-1 0 0 0,0 0 0 0 0,-1 0 0 0 0,1 0-1 0 0,-7 6 1 0 0,-4 2 250 0 0,0 0-1 0 0,-2 0 0 0 0,-21 13 0 0 0,-6 5-197 0 0,33-23 67 0 0,3-3 72 0 0,0 0-1 0 0,0 1 0 0 0,1 0 1 0 0,0 0-1 0 0,-11 14 0 0 0,16-18-70 0 0,5 0-126 0 0,1-1 0 0 0,-1 1 0 0 0,0 0-1 0 0,1-1 1 0 0,-1 0 0 0 0,1 0 0 0 0,-1 0 0 0 0,1-1 0 0 0,0 0-1 0 0,6 0 1 0 0,28 1-6 0 0,-28-2 0 0 0,1 0 0 0 0,0 2 0 0 0,-1-1 0 0 0,21 4 0 0 0,-29-3 0 0 0,14 0-407 0 0,1 0 0 0 0,0-1 0 0 0,-1-1 0 0 0,1-1 0 0 0,-1 0 0 0 0,31-8 0 0 0,-31 7-1320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7.02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79 148 11976 0 0,'0'0'1082'0'0,"0"2"-890"0"0,0 4-26 0 0,0-5 576 0 0,1 0-471 0 0,0 0 1 0 0,-1 0-1 0 0,1 0 0 0 0,0 0 0 0 0,0 0 0 0 0,0 0 0 0 0,-1 0 0 0 0,1-1 1 0 0,0 1-1 0 0,1 0 0 0 0,3 0-77 0 0,0 0 1 0 0,0-1-1 0 0,1 0 1 0 0,-1 0-1 0 0,0 0 0 0 0,0 0 1 0 0,0-1-1 0 0,0 0 1 0 0,0 0-1 0 0,-1 0 1 0 0,1-1-1 0 0,9-4 1 0 0,-4 2-235 0 0,-1-1 1 0 0,1 0-1 0 0,-1-1 1 0 0,16-13-1 0 0,-23 15 210 0 0,0 0 0 0 0,0 0 0 0 0,0 0 0 0 0,-1 0-1 0 0,0 0 1 0 0,1 0 0 0 0,-2 0 0 0 0,1 0 0 0 0,0-5-1 0 0,-1 6-125 0 0,1-15 376 0 0,-1 15-313 0 0,0-1 1 0 0,1 1-1 0 0,-1 0 1 0 0,1-1-1 0 0,1-5 1 0 0,-2 8-83 0 0,1 0 1 0 0,-1 0-1 0 0,0 0 1 0 0,0 0-1 0 0,1 1 0 0 0,-1-1 1 0 0,0 0-1 0 0,0 0 1 0 0,0 0-1 0 0,0 0 0 0 0,0 0 1 0 0,0 0-1 0 0,0 0 1 0 0,0 0-1 0 0,0 0 0 0 0,-1 1 1 0 0,1-1-1 0 0,0 0 1 0 0,-1-1-1 0 0,0 1 13 0 0,1 0 1 0 0,-1 1-1 0 0,1-1 1 0 0,-1 1-1 0 0,1-1 1 0 0,-1 1-1 0 0,0 0 0 0 0,1-1 1 0 0,-1 1-1 0 0,0 0 1 0 0,1-1-1 0 0,-1 1 0 0 0,0 0 1 0 0,0 0-1 0 0,1 0 1 0 0,-1-1-1 0 0,0 1 1 0 0,-1 0-1 0 0,-2 0 108 0 0,1 1-1 0 0,-1-1 1 0 0,0 1 0 0 0,0-1 0 0 0,1 1-1 0 0,-1 0 1 0 0,-6 3 0 0 0,-3 2 9 0 0,0 1 1 0 0,0 1-1 0 0,1 0 1 0 0,0 0-1 0 0,1 1 1 0 0,0 1 0 0 0,0 0-1 0 0,1 0 1 0 0,0 1-1 0 0,1 1 1 0 0,0-1-1 0 0,1 1 1 0 0,0 1-1 0 0,1 0 1 0 0,0 0-1 0 0,1 0 1 0 0,1 1-1 0 0,0 0 1 0 0,1 0-1 0 0,0 0 1 0 0,-1 15-1 0 0,4-26-151 0 0,1-1-1 0 0,0 1 1 0 0,0 0 0 0 0,0-1-1 0 0,0 1 1 0 0,0-1 0 0 0,1 1-1 0 0,-1-1 1 0 0,1 1-1 0 0,0-1 1 0 0,0 1 0 0 0,0-1-1 0 0,0 0 1 0 0,0 1 0 0 0,0-1-1 0 0,0 0 1 0 0,1 0-1 0 0,-1 0 1 0 0,1 0 0 0 0,0 0-1 0 0,0 0 1 0 0,-1 0 0 0 0,1-1-1 0 0,0 1 1 0 0,1-1-1 0 0,-1 1 1 0 0,4 1 0 0 0,-1-1-19 0 0,0 0 1 0 0,0 0 0 0 0,1-1-1 0 0,-1 1 1 0 0,1-1-1 0 0,-1-1 1 0 0,1 1 0 0 0,-1-1-1 0 0,1 0 1 0 0,-1 0 0 0 0,1 0-1 0 0,5-2 1 0 0,-1 1-318 0 0,-1-1 1 0 0,1-1-1 0 0,-1 0 1 0 0,0 0 0 0 0,0 0-1 0 0,0-1 1 0 0,0-1-1 0 0,-1 1 1 0 0,15-12-1 0 0,3-2-403 0 0,2-1 486 0 0,-1-2-1 0 0,-1 0 1 0 0,41-44-1 0 0,-37 35 238 0 0,-21 22 13 0 0,15-19-1 0 0,-21 24 15 0 0,-1 0 1 0 0,1 0-1 0 0,0 0 0 0 0,0 0 0 0 0,7-4 1001 0 0,-10 16-876 0 0,-1 0 0 0 0,-1 1 0 0 0,0-1 0 0 0,0 0 0 0 0,-1 0 0 0 0,0 0 0 0 0,0 0 0 0 0,-1 0 0 0 0,0-1 0 0 0,-10 15 0 0 0,9-15-140 0 0,0 0 0 0 0,0 0 0 0 0,1 0 0 0 0,0 0 0 0 0,0 1 0 0 0,-4 17 0 0 0,7-23-301 0 0,0 1-1 0 0,1-1 1 0 0,0 1-1 0 0,0-1 1 0 0,1 6-1 0 0,-1-7 52 0 0,0-1-1 0 0,1 0 0 0 0,-1 0 1 0 0,0 0-1 0 0,1 0 0 0 0,-1 0 1 0 0,1 0-1 0 0,-1 0 0 0 0,1 0 1 0 0,-1 0-1 0 0,1 0 0 0 0,0 0 1 0 0,-1 0-1 0 0,1-1 0 0 0,0 1 0 0 0,0 0 1 0 0,0 0-1 0 0,0-1 0 0 0,-1 1 1 0 0,1 0-1 0 0,1 0 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7.36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455 9 18887 0 0,'-1'-8'4810'0'0,"-9"20"-4445"0"0,0 1 1 0 0,1 0 0 0 0,1 0 0 0 0,0 1-1 0 0,1 1 1 0 0,-8 20 0 0 0,2-6-176 0 0,-12 29 46 0 0,-70 138 537 0 0,-49 86-103 0 0,129-250-693 0 0,-10 22-79 0 0,2 1 1 0 0,-18 70-1 0 0,40-118 35 0 0,-1-1 0 0 0,1 1 0 0 0,0 0 0 0 0,1 13 0 0 0,0-19-121 0 0,0 1 1 0 0,0 0-1 0 0,0 0 0 0 0,0 0 1 0 0,1 0-1 0 0,-1 0 0 0 0,0-1 1 0 0,1 1-1 0 0,0 0 0 0 0,-1 0 1 0 0,1-1-1 0 0,0 1 0 0 0,0-1 0 0 0,0 1 1 0 0,0 0-1 0 0,0-1 0 0 0,1 0 1 0 0,-1 1-1 0 0,0-1 0 0 0,1 0 1 0 0,2 2-1 0 0,3 1-1283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47.741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114 394 19895 0 0,'-34'8'1998'0'0,"33"-7"-1726"0"0,9 2 997 0 0,1-1-1013 0 0,1 0 0 0 0,0-1 0 0 0,0-1 0 0 0,0 1 0 0 0,0-2 0 0 0,0 1 0 0 0,13-4 0 0 0,28 0 397 0 0,29-3-646 0 0,-1 1-42 0 0,-44 3-2561 0 0</inkml:trace>
  <inkml:trace contextRef="#ctx0" brushRef="#br0" timeOffset="1">0 86 11976 0 0,'0'0'4735'0'0,"0"-9"-2815"0"0,4 2 16 0 0,-1-2-1272 0 0,5 2-256 0 0,-2-2-56 0 0,5 3 0 0 0,0-1-768 0 0,2 1-144 0 0,16-10-32 0 0,-8 7-7783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3.86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18 425 3680 0 0,'0'0'284'0'0,"-17"-14"11313"0"0,17 7-10352 0 0,-1 6-974 0 0,1-1 0 0 0,0 1-1 0 0,0-1 1 0 0,0 1-1 0 0,1-1 1 0 0,-1 1-1 0 0,0-1 1 0 0,0 1-1 0 0,1-1 1 0 0,-1 1-1 0 0,1 0 1 0 0,0-3-1 0 0,8-9 231 0 0,0 1-1 0 0,0 0 0 0 0,1 0 1 0 0,1 1-1 0 0,16-13 0 0 0,-7 4-143 0 0,13-12-6 0 0,14-14 112 0 0,102-78 0 0 0,-135 115-437 0 0,0 0 0 0 0,27-11-1 0 0,-35 18-25 0 0,0-1-1 0 0,0 1 1 0 0,1 0-1 0 0,-1 1 1 0 0,0 0-1 0 0,1 0 1 0 0,-1 0-1 0 0,1 1 1 0 0,12 0-1 0 0,-18 0 1 0 0,0 0 0 0 0,0 0 0 0 0,0 1 0 0 0,0-1 0 0 0,0 0 0 0 0,0 1 0 0 0,1-1 0 0 0,-1 1 0 0 0,0-1 0 0 0,0 1 0 0 0,0-1 0 0 0,0 1 0 0 0,0 0 0 0 0,-1-1 0 0 0,1 1 0 0 0,0 0 0 0 0,0 0 0 0 0,0-1 0 0 0,-1 1-1 0 0,1 0 1 0 0,0 0 0 0 0,-1 0 0 0 0,1 0 0 0 0,-1 0 0 0 0,1 0 0 0 0,-1 0 0 0 0,1 1 0 0 0,-1-1 0 0 0,0 0 0 0 0,0 0 0 0 0,1 0 0 0 0,-1 0 0 0 0,0 0 0 0 0,0 0 0 0 0,0 1 0 0 0,0-1 0 0 0,0 0 0 0 0,-1 2 0 0 0,0 4 42 0 0,-1 1 1 0 0,0-1 0 0 0,-1 0 0 0 0,-5 13 0 0 0,3-11 88 0 0,1 0-41 0 0,0-1 0 0 0,-1 0 0 0 0,-8 11 0 0 0,6-10 19 0 0,1-1 1 0 0,-7 16-1 0 0,-21 36 331 0 0,23-41-313 0 0,1-1 1 0 0,-13 31 0 0 0,19-37-53 0 0,-13 20 1 0 0,-1 4 20 0 0,9-16-22 0 0,8-19-7 0 0,12-17 170 0 0,-6 7-269 0 0,1 0 0 0 0,0 0-1 0 0,12-13 1 0 0,3-5-109 0 0,-5 6 134 0 0,1 1 0 0 0,30-28 0 0 0,44-29 8 0 0,-33 28 1 0 0,51-30-2 0 0,-101 73 0 0 0,6-3 9 0 0,1 0 0 0 0,0 1-1 0 0,22-8 1 0 0,-29 13-7 0 0,0 0 0 0 0,0 1 0 0 0,1 0 0 0 0,-1 0 0 0 0,1 1 0 0 0,0 0 0 0 0,-1 1 0 0 0,14 0 0 0 0,-19 0-3 0 0,0 1-1 0 0,0-1 1 0 0,0 1-1 0 0,0-1 1 0 0,0 1-1 0 0,0 0 0 0 0,0 0 1 0 0,0 1-1 0 0,-1-1 1 0 0,1 1-1 0 0,0-1 1 0 0,-1 1-1 0 0,1 0 0 0 0,-1 0 1 0 0,1 0-1 0 0,-1 0 1 0 0,0 0-1 0 0,0 1 1 0 0,0-1-1 0 0,0 0 0 0 0,2 5 1 0 0,-2-3 0 0 0,-1 0 0 0 0,1 0-1 0 0,-1 0 1 0 0,0 1 0 0 0,0-1 0 0 0,-1 0 0 0 0,1 0 0 0 0,-1 1-1 0 0,0-1 1 0 0,0 0 0 0 0,-1 0 0 0 0,1 1 0 0 0,-1-1 0 0 0,0 0-1 0 0,-1 6 1 0 0,-4 6 29 0 0,-1-1 0 0 0,0 1 0 0 0,-1-1 0 0 0,-18 25-1 0 0,5-8 29 0 0,-52 72 365 0 0,72-101-414 0 0,-1 0-1 0 0,1-1 0 0 0,0 1 1 0 0,-1 0-1 0 0,2 0 1 0 0,-1 0-1 0 0,0 0 1 0 0,0 0-1 0 0,1 0 0 0 0,0 0 1 0 0,-1 0-1 0 0,1 0 1 0 0,1 3-1 0 0,-1-5-4 0 0,0 0-1 0 0,0 0 0 0 0,1 0 1 0 0,-1 0-1 0 0,0 0 0 0 0,1 1 1 0 0,-1-1-1 0 0,1-1 1 0 0,-1 1-1 0 0,1 0 0 0 0,-1 0 1 0 0,1 0-1 0 0,0 0 1 0 0,-1 0-1 0 0,1 0 0 0 0,0-1 1 0 0,0 1-1 0 0,0 0 0 0 0,-1-1 1 0 0,1 1-1 0 0,0 0 1 0 0,0-1-1 0 0,0 1 0 0 0,0-1 1 0 0,0 0-1 0 0,0 1 1 0 0,0-1-1 0 0,0 0 0 0 0,1 1 1 0 0,-1-1-1 0 0,0 0 0 0 0,0 0 1 0 0,0 0-1 0 0,0 0 1 0 0,0 0-1 0 0,0 0 0 0 0,0 0 1 0 0,2-1-1 0 0,11-1-621 0 0,-1-1-1 0 0,1 0 1 0 0,-1 0-1 0 0,18-8 1 0 0,-4-2-8373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0.42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472 1 6912 0 0,'0'0'622'0'0,"-1"1"-512"0"0,-4 1 774 0 0,1 1 0 0 0,0 1 0 0 0,0-1 0 0 0,0 0 0 0 0,0 1 0 0 0,0 0 1 0 0,1 0-1 0 0,-6 7 0 0 0,-23 43 4848 0 0,21-35-5704 0 0,-169 324 3225 0 0,59-100-2551 0 0,77-157-568 0 0,34-65-87 0 0,-9 25 1 0 0,16-39-323 0 0,1 1 1 0 0,0 0-1 0 0,0 0 1 0 0,1 0-1 0 0,0 0 1 0 0,0 15-1 0 0,3-6-805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1.00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269 0 13104 0 0,'0'0'1185'0'0,"-1"2"-977"0"0,-8 21 2232 0 0,-18 31 0 0 0,-43 57 572 0 0,64-102-2882 0 0,-59 79 909 0 0,10-17-646 0 0,20-15-1799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1.42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13 324 9216 0 0,'-1'0'32'0'0,"1"0"0"0"0,-1 0 0 0 0,1 0 0 0 0,-1 0 0 0 0,0 0 0 0 0,1 0 0 0 0,-1 0 0 0 0,1-1 0 0 0,-1 1-1 0 0,1 0 1 0 0,-1 0 0 0 0,1-1 0 0 0,-1 1 0 0 0,1 0 0 0 0,0-1 0 0 0,-1 1 0 0 0,1 0 0 0 0,-1-1 0 0 0,1 1 0 0 0,0-1 0 0 0,-1 1 0 0 0,1-1 0 0 0,0 1 0 0 0,0-1 0 0 0,-1 1 0 0 0,1-1 0 0 0,0 1 0 0 0,0-1 0 0 0,0 1 0 0 0,0-1 0 0 0,-1 1 0 0 0,1-1 0 0 0,0 0 0 0 0,1-1 302 0 0,-1 1 0 0 0,1-1 1 0 0,-1 0-1 0 0,1 1 0 0 0,0-1 1 0 0,-1 1-1 0 0,1 0 0 0 0,0-1 0 0 0,0 1 1 0 0,0-1-1 0 0,2-1 0 0 0,4-4 1140 0 0,0 0-1 0 0,1 0 1 0 0,8-5 0 0 0,201-126 3072 0 0,-174 115-4196 0 0,2 2 0 0 0,0 2 0 0 0,59-17 0 0 0,-82 30-312 0 0,0 1-1 0 0,1 1 0 0 0,24-2 1 0 0,-40 6-34 0 0,0 0 1 0 0,1 0-1 0 0,-1 0 1 0 0,0 1-1 0 0,1 0 1 0 0,-1 0-1 0 0,0 1 0 0 0,0 0 1 0 0,0 0-1 0 0,0 0 1 0 0,0 1-1 0 0,0 0 1 0 0,8 6-1 0 0,-13-7-2 0 0,1 0 0 0 0,-1 0 0 0 0,1 0 0 0 0,-1 0 0 0 0,0 1-1 0 0,0-1 1 0 0,0 1 0 0 0,-1 0 0 0 0,1-1 0 0 0,-1 1 0 0 0,1 0 0 0 0,-1 0 0 0 0,0 0-1 0 0,0 0 1 0 0,1 4 0 0 0,-1-2 6 0 0,-1 1 0 0 0,1-1 1 0 0,-1 1-1 0 0,-1-1 0 0 0,1 0 0 0 0,-1 1 0 0 0,1-1 1 0 0,-3 7-1 0 0,-2 4 30 0 0,-1-1 0 0 0,0 0 0 0 0,-1-1 0 0 0,-1 1 0 0 0,-10 13 0 0 0,6-10-11 0 0,-2-1 0 0 0,0 0 0 0 0,-1-1 0 0 0,0-1-1 0 0,-2 0 1 0 0,-33 23 0 0 0,20-16 11 0 0,4-3-115 0 0,-49 27 0 0 0,50-30-155 0 0,0 0-5246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2.04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89 104 5528 0 0,'-1'1'422'0'0,"1"1"-336"0"0,0-1-61 0 0,0 0 0 0 0,0-1 0 0 0,-1 1 0 0 0,1 0 0 0 0,0-1 0 0 0,-1 1 0 0 0,1-1 0 0 0,0 1 0 0 0,-1 0 0 0 0,1-1 1 0 0,-1 1-1 0 0,1-1 0 0 0,-1 1 0 0 0,1-1 0 0 0,-1 1 0 0 0,1-1 0 0 0,-1 1 0 0 0,0-1 0 0 0,0 1 241 0 0,1-1 0 0 0,-1 1 0 0 0,1-1 0 0 0,-1 1 1 0 0,1-1-1 0 0,-1 1 0 0 0,1-1 0 0 0,0 1 0 0 0,-1-1 0 0 0,1 1 0 0 0,0 0 1 0 0,-1-1-1 0 0,1 1 0 0 0,0-1 0 0 0,0 1 0 0 0,0 0 0 0 0,0-1 1 0 0,0 1-1 0 0,0 0 0 0 0,-1-1 0 0 0,1 1 0 0 0,1 0 0 0 0,-1-1 0 0 0,0 1 1 0 0,0 0-1 0 0,0-1 0 0 0,0 1 0 0 0,0 0 0 0 0,1-1 0 0 0,-1 1 1 0 0,0-1-1 0 0,0 1 0 0 0,1 0 0 0 0,-1-1 0 0 0,0 1 0 0 0,1-1 0 0 0,-1 1 1 0 0,1-1-1 0 0,-1 1 0 0 0,1-1 0 0 0,-1 1 0 0 0,1-1 0 0 0,-1 0 1 0 0,1 1-1 0 0,-1-1 0 0 0,1 0 0 0 0,0 1 0 0 0,2 0-42 0 0,0 1 0 0 0,-1-1 0 0 0,1 0 0 0 0,0 0 0 0 0,-1 0-1 0 0,1 0 1 0 0,0 0 0 0 0,6 0 0 0 0,1-2-135 0 0,0 0-1 0 0,1-1 1 0 0,-1 0 0 0 0,0-1-1 0 0,0 0 1 0 0,0-1 0 0 0,-1 0-1 0 0,14-7 1 0 0,-21 10-72 0 0,0 0 0 0 0,0 0 0 0 0,0-1 0 0 0,1 1 0 0 0,-1-1 0 0 0,0 1 1 0 0,-1-1-1 0 0,1 0 0 0 0,0 0 0 0 0,0 0 0 0 0,-1 0 0 0 0,1 0 1 0 0,-1 0-1 0 0,0 0 0 0 0,1 0 0 0 0,-1-1 0 0 0,0 1 0 0 0,-1 0 1 0 0,1-1-1 0 0,0 1 0 0 0,-1-1 0 0 0,1 1 0 0 0,-1-1 0 0 0,1 1 0 0 0,-1-1 1 0 0,0 1-1 0 0,0-1 0 0 0,-1-3 0 0 0,1 4 61 0 0,-1-1 0 0 0,1 0 0 0 0,-1 0 0 0 0,0 0 0 0 0,0 0 0 0 0,0 0 0 0 0,0 0 0 0 0,-1 1 0 0 0,1-1 0 0 0,-1 1 0 0 0,1-1 1 0 0,-1 1-1 0 0,0-1 0 0 0,0 1 0 0 0,0 0 0 0 0,0 0 0 0 0,0 0 0 0 0,-1 0 0 0 0,1 0 0 0 0,-1 1 0 0 0,1-1 0 0 0,-1 1 0 0 0,-3-2 0 0 0,2 2 13 0 0,0 0 0 0 0,-1 0 0 0 0,0 1 0 0 0,1-1 0 0 0,-1 1 0 0 0,1 0 0 0 0,-1 0 1 0 0,1 1-1 0 0,-1 0 0 0 0,1-1 0 0 0,-1 1 0 0 0,1 1 0 0 0,-1-1 0 0 0,1 1 0 0 0,0-1 0 0 0,0 1 0 0 0,0 1 0 0 0,0-1 0 0 0,-4 3 1 0 0,-2 2-79 0 0,1 0 1 0 0,0 0 0 0 0,0 1-1 0 0,0 1 1 0 0,1-1 0 0 0,-8 13-1 0 0,8-11 10 0 0,1 1 0 0 0,1 0-1 0 0,-9 20 1 0 0,13-26-18 0 0,0 0 0 0 0,0 0-1 0 0,1 0 1 0 0,0 0 0 0 0,0 0 0 0 0,0 0-1 0 0,0 1 1 0 0,1-1 0 0 0,0 0 0 0 0,0 1-1 0 0,1 5 1 0 0,0-8-5 0 0,0-1 0 0 0,0 0 0 0 0,0 1 0 0 0,0-1 0 0 0,0 0 0 0 0,0 0 0 0 0,1 0 0 0 0,-1 0 0 0 0,1 0 0 0 0,0 0 0 0 0,-1 0 0 0 0,1 0 0 0 0,0 0 0 0 0,0-1 0 0 0,0 1 0 0 0,0-1 0 0 0,0 0 0 0 0,1 1 0 0 0,-1-1 0 0 0,0 0 0 0 0,1 0 0 0 0,-1-1 0 0 0,0 1 0 0 0,5 0 0 0 0,3 1 0 0 0,0 0 0 0 0,0-1 0 0 0,0 0 0 0 0,18-1 0 0 0,-9-2-4 0 0,0-1-1 0 0,-1 0 1 0 0,1-1-1 0 0,0-1 1 0 0,22-9-1 0 0,-8 0-170 0 0,60-35 0 0 0,-46 17-175 0 0,-30 19 158 0 0,21-10-1 0 0,-32 20 151 0 0,-5 2 98 0 0,-2 5 11 0 0,0 0 0 0 0,0 0 0 0 0,-1-1 0 0 0,1 1 1 0 0,-1 0-1 0 0,0-1 0 0 0,0 0 0 0 0,-1 1 1 0 0,-2 2-1 0 0,0 2 79 0 0,1-3-58 0 0,0 1 0 0 0,1 0 0 0 0,-1 0 0 0 0,1 0 0 0 0,0 1 0 0 0,1-1 0 0 0,-1 1 0 0 0,1 0 0 0 0,-1 9 0 0 0,3-15-83 0 0,0 0-1 0 0,-1-1 1 0 0,1 1 0 0 0,0 0-1 0 0,0 0 1 0 0,0 0 0 0 0,0-1-1 0 0,0 1 1 0 0,0 0-1 0 0,1 0 1 0 0,-1-1 0 0 0,0 1-1 0 0,0 0 1 0 0,1 0-1 0 0,-1-1 1 0 0,0 1 0 0 0,1 0-1 0 0,-1 0 1 0 0,0-1 0 0 0,1 1-1 0 0,-1 0 1 0 0,1-1-1 0 0,-1 1 1 0 0,1-1 0 0 0,0 1-1 0 0,0 0 1 0 0,2 1 20 0 0,-2-1-25 0 0,0 0 0 0 0,0 0 1 0 0,1 0-1 0 0,-1 0 1 0 0,0-1-1 0 0,1 1 1 0 0,-1 0-1 0 0,0-1 1 0 0,1 0-1 0 0,-1 1 1 0 0,1-1-1 0 0,-1 1 1 0 0,1-1-1 0 0,-1 0 1 0 0,1 0-1 0 0,-1 0 1 0 0,1 0-1 0 0,-1 0 1 0 0,1 0-1 0 0,-1-1 1 0 0,1 1-1 0 0,-1 0 1 0 0,1-1-1 0 0,-1 1 1 0 0,0-1-1 0 0,3-1 1 0 0,4-1-2 0 0,0-1 1 0 0,-1 0-1 0 0,12-8 0 0 0,83-54-548 0 0,-95 61 513 0 0,17-8-19 0 0,-21 12 48 0 0,8-7-82 0 0,-13 12 80 0 0,1 0 0 0 0,0 1-1 0 0,0-1 1 0 0,1 0 0 0 0,-1 1 0 0 0,1-1 0 0 0,0 1-1 0 0,0 5 1 0 0,0-6 7 0 0,0-2 7 0 0,0 0 1 0 0,0 0-1 0 0,0 0 0 0 0,0 0 1 0 0,0 0-1 0 0,0 0 0 0 0,0 0 1 0 0,0 0-1 0 0,1 0 0 0 0,-1 0 1 0 0,1 0-1 0 0,0 0 0 0 0,0 0 1 0 0,-1 0-1 0 0,1 0 0 0 0,0 0 1 0 0,1-1-1 0 0,-1 1 0 0 0,0 0 1 0 0,0-1-1 0 0,3 3 0 0 0,1-1-11 0 0,2 6-422 0 0,-6-8-84 0 0,13 3-10133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2.60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219 853 4608 0 0,'-8'15'21067'0'0,"18"-18"-20232"0"0,0-3-723 0 0,0 0 1 0 0,0-1-1 0 0,-1 0 1 0 0,0 0-1 0 0,0-1 1 0 0,-1 0-1 0 0,9-11 1 0 0,-11 12-100 0 0,-2 3-10 0 0,-1-1-1 0 0,0 1 1 0 0,0-1 0 0 0,-1 0-1 0 0,1 0 1 0 0,-1 0 0 0 0,0 0-1 0 0,-1 0 1 0 0,1 0 0 0 0,-1 0 0 0 0,0-1-1 0 0,0 1 1 0 0,-1-1 0 0 0,1 1-1 0 0,-1-1 1 0 0,0 1 0 0 0,-1 0-1 0 0,0-1 1 0 0,1 1 0 0 0,-2 0-1 0 0,1-1 1 0 0,-1 1 0 0 0,-2-8-1 0 0,3 12-1 0 0,0-1 0 0 0,0 1 0 0 0,0-1 0 0 0,0 0 0 0 0,0 1 0 0 0,0 0 0 0 0,0-1 0 0 0,0 1 0 0 0,0 0 0 0 0,-1-1 0 0 0,1 1 0 0 0,0 0 0 0 0,-1 0 0 0 0,1 0-1 0 0,-1 0 1 0 0,1 1 0 0 0,-1-1 0 0 0,0 0 0 0 0,1 1 0 0 0,-1-1 0 0 0,0 1 0 0 0,0-1 0 0 0,1 1 0 0 0,-1 0 0 0 0,0-1 0 0 0,0 1 0 0 0,1 0 0 0 0,-1 0 0 0 0,0 1 0 0 0,0-1 0 0 0,0 0 0 0 0,1 1 0 0 0,-1-1 0 0 0,-3 2 0 0 0,-2 0 20 0 0,0 1 1 0 0,0 0-1 0 0,1 0 1 0 0,-1 1-1 0 0,1 0 1 0 0,-11 7-1 0 0,-28 29 452 0 0,-68 77-1 0 0,103-106-435 0 0,1 0-1 0 0,-10 16 0 0 0,16-23-32 0 0,1 1-1 0 0,0-1 1 0 0,0 1 0 0 0,0-1 0 0 0,0 1 0 0 0,1 0 0 0 0,-1-1 0 0 0,1 1-1 0 0,0 0 1 0 0,0 7 0 0 0,1-10-4 0 0,1 0 0 0 0,-1 0 0 0 0,0 0 1 0 0,0 0-1 0 0,1 0 0 0 0,0-1 0 0 0,-1 1 0 0 0,1 0 0 0 0,0 0 0 0 0,0 0 0 0 0,0 0 0 0 0,0-1 0 0 0,0 1 0 0 0,0 0 1 0 0,0-1-1 0 0,1 1 0 0 0,-1-1 0 0 0,0 1 0 0 0,1-1 0 0 0,0 0 0 0 0,-1 1 0 0 0,1-1 0 0 0,0 0 0 0 0,-1 0 1 0 0,1 0-1 0 0,0-1 0 0 0,3 2 0 0 0,0 0-3 0 0,-1-1 0 0 0,1 0 0 0 0,-1 0 1 0 0,1-1-1 0 0,-1 1 0 0 0,1-1 0 0 0,-1 0 1 0 0,1 0-1 0 0,-1-1 0 0 0,1 1 0 0 0,6-3 0 0 0,6-3-267 0 0,-1 0 0 0 0,0-1 0 0 0,-1-1 0 0 0,1 0 0 0 0,-2-1 0 0 0,19-15 0 0 0,-1-2-1940 0 0,44-46 0 0 0,129-157-942 0 0,-186 202 3006 0 0,28-52 0 0 0,-27 44 186 0 0,29-57 136 0 0,-19 35 305 0 0,66-94-1 0 0,6 25 1863 0 0,-92 112 158 0 0,-21 21-2130 0 0,1 2 1 0 0,0-1-1 0 0,0 1 0 0 0,-14 17 0 0 0,-32 48 526 0 0,55-73-887 0 0,-71 113 788 0 0,10-14-539 0 0,20-39-133 0 0,-47 71 98 0 0,65-93-119 0 0,-27 63 0 0 0,41-78-67 0 0,2-1-1 0 0,0 1 1 0 0,2 0 0 0 0,-6 47-1 0 0,12-68-74 0 0,0-1 0 0 0,-1 0 0 0 0,2 1 1 0 0,-1-1-1 0 0,0 0 0 0 0,0 1 0 0 0,1-1 0 0 0,-1 0 0 0 0,1 0 0 0 0,-1 1 1 0 0,1-1-1 0 0,0 0 0 0 0,0 0 0 0 0,0 0 0 0 0,0 0 0 0 0,1 0 0 0 0,1 2 0 0 0,-1-2-69 0 0,0 0-1 0 0,0 0 1 0 0,0-1-1 0 0,0 0 0 0 0,1 1 1 0 0,-1-1-1 0 0,0 0 1 0 0,1 0-1 0 0,-1 0 0 0 0,1 0 1 0 0,-1 0-1 0 0,1-1 1 0 0,-1 1-1 0 0,1-1 0 0 0,4 0 1 0 0,-1 1-276 0 0,0-1 1 0 0,0 0-1 0 0,0 0 1 0 0,0-1-1 0 0,0 0 1 0 0,6-2-1 0 0,13-8-1102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2.96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66 64 3224 0 0,'0'2'240'0'0,"-8"27"-210"0"0,-3 1 4519 0 0,-7 25 6381 0 0,17-49-10271 0 0,0 1 1 0 0,0 0 0 0 0,0 11 1641 0 0,8-13-1548 0 0,-5-4-699 0 0,0-1 0 0 0,0 1 0 0 0,1-1-1 0 0,-1 0 1 0 0,0 0 0 0 0,0 0 0 0 0,1 0 0 0 0,-1 0 0 0 0,0-1 0 0 0,0 1 0 0 0,0-1-1 0 0,1 1 1 0 0,-1-1 0 0 0,0 0 0 0 0,0 0 0 0 0,0 1 0 0 0,3-4 0 0 0,5-2 60 0 0,0-1 1 0 0,11-9 0 0 0,-12 8-29 0 0,3-2-43 0 0,-1 0-1 0 0,0 0 1 0 0,0-1-1 0 0,12-18 1 0 0,-19 24-2 0 0,0-1 0 0 0,-1 0 0 0 0,1 0 0 0 0,-1 0 0 0 0,-1 0 0 0 0,1-1 0 0 0,-1 1 0 0 0,0-1 0 0 0,0 1 0 0 0,-1-1 0 0 0,0 0 0 0 0,0-7 1 0 0,-1 13-21 0 0,0 1 0 0 0,1-1 0 0 0,-2 0 0 0 0,1 0 0 0 0,0 0 0 0 0,0 1 0 0 0,0-1 1 0 0,0 0-1 0 0,0 0 0 0 0,-1 1 0 0 0,1-1 0 0 0,0 0 0 0 0,-1 1 0 0 0,1-1 1 0 0,0 0-1 0 0,-1 0 0 0 0,1 1 0 0 0,-1-1 0 0 0,1 1 0 0 0,-1-1 0 0 0,1 1 0 0 0,-1-1 1 0 0,0 1-1 0 0,0-2 0 0 0,-1 2 10 0 0,1-1 0 0 0,0 1 0 0 0,-1 0 0 0 0,1-1-1 0 0,0 1 1 0 0,-1 0 0 0 0,1 0 0 0 0,0 0 0 0 0,-1 0 0 0 0,1 0 0 0 0,-1 0 0 0 0,-1 1 0 0 0,-3 1 86 0 0,0-1 1 0 0,0 1 0 0 0,0 1-1 0 0,-10 5 1 0 0,8-3-27 0 0,0 1 0 0 0,1 0 0 0 0,0 0 0 0 0,1 0 0 0 0,-11 13-1 0 0,2-2 54 0 0,5-6-92 0 0,0 1-1 0 0,1 0 1 0 0,1 0 0 0 0,0 1-1 0 0,1 0 1 0 0,0 0-1 0 0,1 1 1 0 0,0-1-1 0 0,2 1 1 0 0,-5 19-1 0 0,7-25-50 0 0,1 0-1 0 0,0-1 1 0 0,1 1 0 0 0,0 0-1 0 0,1 11 1 0 0,0-16-2 0 0,0 0-1 0 0,0 0 1 0 0,0 0 0 0 0,0 0 0 0 0,0 0 0 0 0,1 0 0 0 0,-1 0 0 0 0,1 0-1 0 0,0-1 1 0 0,-1 1 0 0 0,2 0 0 0 0,-1-1 0 0 0,0 0 0 0 0,0 1 0 0 0,5 2-1 0 0,-4-3-217 0 0,1 1-1 0 0,0-1 0 0 0,0 0 0 0 0,0 0 0 0 0,1 0 0 0 0,-1-1 0 0 0,0 1 0 0 0,1-1 0 0 0,-1 0 0 0 0,1-1 0 0 0,-1 1 0 0 0,1-1 1 0 0,-1 0-1 0 0,1 0 0 0 0,-1 0 0 0 0,7-1 0 0 0,9-1-1083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3.44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554 7 5984 0 0,'4'-6'9602'0'0,"-5"7"-9210"0"0,-1 1 0 0 0,1 0-1 0 0,0-1 1 0 0,-1 1 0 0 0,1-1-1 0 0,-1 1 1 0 0,0-1 0 0 0,1 0-1 0 0,-1 0 1 0 0,-2 2 0 0 0,-9 6 672 0 0,-10 13 44 0 0,2 1 0 0 0,-21 27 0 0 0,-34 56 394 0 0,75-104-1472 0 0,-227 361 1610 0 0,195-306-1517 0 0,-50 122-1 0 0,79-168-117 0 0,0 0-1 0 0,1 1 1 0 0,0-1-1 0 0,1 1 0 0 0,-1 12 1 0 0,3-19-18 0 0,0 1 0 0 0,1-1-1 0 0,-1 0 1 0 0,1 1 0 0 0,0-1 0 0 0,0 0 0 0 0,0 0 0 0 0,1 0 0 0 0,0 0 0 0 0,0 0 0 0 0,0 0-1 0 0,1 0 1 0 0,4 6 0 0 0,-6-9-33 0 0,1-1-1 0 0,-1 1 0 0 0,1 0 1 0 0,0 0-1 0 0,0-1 0 0 0,0 1 1 0 0,0-1-1 0 0,0 1 0 0 0,1-1 1 0 0,-1 0-1 0 0,0 0 1 0 0,0 0-1 0 0,1 0 0 0 0,-1 0 1 0 0,1-1-1 0 0,-1 1 0 0 0,1-1 1 0 0,-1 0-1 0 0,1 1 0 0 0,-1-1 1 0 0,1 0-1 0 0,-1-1 1 0 0,1 1-1 0 0,2-1 0 0 0,4 0-721 0 0,1-2-1 0 0,-1 1 1 0 0,0-1-1 0 0,0-1 1 0 0,9-4-1 0 0,14-7-7269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4.05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147 170 5984 0 0,'0'0'898'0'0,"1"11"7770"0"0,1-9-8339 0 0,0-1-1 0 0,0 1 0 0 0,0-1 1 0 0,1 0-1 0 0,-1 0 0 0 0,0 0 1 0 0,0 0-1 0 0,1 0 0 0 0,-1-1 1 0 0,0 1-1 0 0,1 0 0 0 0,-1-1 1 0 0,1 0-1 0 0,-1 0 0 0 0,1 0 1 0 0,-1 0-1 0 0,1 0 0 0 0,-1 0 1 0 0,0-1-1 0 0,1 1 0 0 0,3-2 1 0 0,1 0-118 0 0,0 0 1 0 0,0-1-1 0 0,0 0 0 0 0,-1 0 1 0 0,0-1-1 0 0,11-6 1 0 0,-10 4-169 0 0,-1 0 0 0 0,1 0-1 0 0,-1 0 1 0 0,0-1 0 0 0,0 0 0 0 0,-1 0 0 0 0,6-9-1 0 0,-9 13-31 0 0,-1 0 0 0 0,1 0-1 0 0,-1 0 1 0 0,1 0-1 0 0,-1 0 1 0 0,0 0-1 0 0,0-1 1 0 0,-1 1-1 0 0,1 0 1 0 0,-1 0 0 0 0,1-1-1 0 0,-1 1 1 0 0,0 0-1 0 0,0-1 1 0 0,-1 1-1 0 0,1 0 1 0 0,0-1-1 0 0,-1 1 1 0 0,0 0 0 0 0,0 0-1 0 0,0 0 1 0 0,-2-4-1 0 0,2 6 2 0 0,0-1-1 0 0,0 0 0 0 0,-1 0 0 0 0,1 1 1 0 0,0-1-1 0 0,-1 1 0 0 0,0 0 1 0 0,1-1-1 0 0,-1 1 0 0 0,0 0 1 0 0,1 0-1 0 0,-1 0 0 0 0,0 0 0 0 0,0 0 1 0 0,-4-1-1 0 0,2 1 33 0 0,0 0-1 0 0,0 0 1 0 0,0 1 0 0 0,-1 0 0 0 0,1 0-1 0 0,0 0 1 0 0,-6 1 0 0 0,0 0 54 0 0,0 1-1 0 0,0 1 1 0 0,1 0 0 0 0,0 0 0 0 0,-1 0 0 0 0,-8 6 0 0 0,3 1 10 0 0,0 0-1 0 0,1 1 1 0 0,0 1-1 0 0,1 1 1 0 0,0-1 0 0 0,1 2-1 0 0,1 0 1 0 0,-19 28-1 0 0,25-34-101 0 0,0 1 0 0 0,0 0 0 0 0,1 0-1 0 0,0 0 1 0 0,1 1 0 0 0,0-1 0 0 0,0 1-1 0 0,-2 19 1 0 0,5-26-5 0 0,0 0 0 0 0,-1 0 0 0 0,1 0 0 0 0,1 1-1 0 0,-1-1 1 0 0,0 0 0 0 0,1 0 0 0 0,-1 0 0 0 0,1-1 0 0 0,0 1 0 0 0,0 0-1 0 0,0 0 1 0 0,0 0 0 0 0,1 0 0 0 0,-1-1 0 0 0,1 1 0 0 0,0-1-1 0 0,-1 1 1 0 0,1-1 0 0 0,0 0 0 0 0,1 0 0 0 0,-1 0 0 0 0,0 0 0 0 0,0 0-1 0 0,1 0 1 0 0,-1 0 0 0 0,1-1 0 0 0,0 1 0 0 0,0-1 0 0 0,-1 0-1 0 0,1 0 1 0 0,6 2 0 0 0,1-1 4 0 0,1-1 1 0 0,-1 0-1 0 0,1 0 0 0 0,0-1 0 0 0,0 0 1 0 0,-1-1-1 0 0,1 0 0 0 0,0 0 0 0 0,-1-2 0 0 0,1 1 1 0 0,-1-1-1 0 0,13-6 0 0 0,10-5 18 0 0,-2-1 0 0 0,44-29-1 0 0,-51 27-50 0 0,-1-1 0 0 0,-1-1-1 0 0,0-1 1 0 0,20-25 0 0 0,-50 58 57 0 0,2 1-1 0 0,0-1 1 0 0,0 1 0 0 0,-6 26 0 0 0,12-39-28 0 0,-3 9 7 0 0,1 0 1 0 0,1 0 0 0 0,-1 11-1 0 0,1-19-7 0 0,1 0 0 0 0,0 0-1 0 0,0 0 1 0 0,0-1 0 0 0,1 1 0 0 0,-1 0-1 0 0,0 0 1 0 0,1 0 0 0 0,-1 0 0 0 0,1 0-1 0 0,0-1 1 0 0,-1 1 0 0 0,1 0 0 0 0,0 0-1 0 0,0-1 1 0 0,0 1 0 0 0,0-1 0 0 0,1 1-1 0 0,-1-1 1 0 0,0 1 0 0 0,0-1 0 0 0,1 0-1 0 0,2 2 1 0 0,-3-2-1 0 0,1-1 0 0 0,-1 0 0 0 0,1 1 0 0 0,-1-1 0 0 0,1 0 0 0 0,-1 0 0 0 0,1 0 0 0 0,-1 0 0 0 0,1 0 0 0 0,0 0 0 0 0,-1 0 0 0 0,1-1 0 0 0,-1 1 0 0 0,1 0 0 0 0,1-2 0 0 0,27-11 0 0 0,-19 8 0 0 0,6-4-21 0 0,0-1 0 0 0,25-19 0 0 0,-27 18-4 0 0,12-9-171 0 0,-1-1-1 0 0,40-44 1 0 0,-61 59 197 0 0,-9 29 146 0 0,-8 5-60 0 0,7-17 1 0 0,1 0 1 0 0,0 0-1 0 0,-4 16 0 0 0,7-24-77 0 0,1 0 1 0 0,-1 0-1 0 0,1 0 1 0 0,0 0-1 0 0,0 0 1 0 0,0 0-1 0 0,1 0 0 0 0,-1 0 1 0 0,1 0-1 0 0,-1 0 1 0 0,1 0-1 0 0,0 0 1 0 0,0-1-1 0 0,0 1 0 0 0,1 0 1 0 0,-1 0-1 0 0,0-1 1 0 0,3 4-1 0 0,-3-5-115 0 0,0 0 0 0 0,0 0 0 0 0,0 0 0 0 0,0 0 1 0 0,0 0-1 0 0,0-1 0 0 0,0 1 0 0 0,0 0 0 0 0,0 0 0 0 0,1-1 0 0 0,-1 1 0 0 0,0-1 0 0 0,1 1 0 0 0,-1-1 0 0 0,0 1 0 0 0,2-1 1 0 0,12 3-899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4.67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284 958 15200 0 0,'-3'1'137'0'0,"-1"0"12"0"0,0 1-1 0 0,0-1 1 0 0,0 1 0 0 0,0-1-1 0 0,0 1 1 0 0,1 0 0 0 0,-1 0-1 0 0,1 1 1 0 0,-4 2-1 0 0,-12 6 914 0 0,17-10-674 0 0,0 0 1 0 0,0 0 0 0 0,0 0-1 0 0,0 0 1 0 0,0 1-1 0 0,0-1 1 0 0,0 0 0 0 0,1 1-1 0 0,-1-1 1 0 0,0 1-1 0 0,1 0 1 0 0,-3 3 2520 0 0,44-20-1766 0 0,-34 13-1136 0 0,1 0 1 0 0,-1 0-1 0 0,0-1 0 0 0,0 1 1 0 0,0-1-1 0 0,0-1 1 0 0,-1 1-1 0 0,1-1 0 0 0,7-6 1 0 0,-7 3 0 0 0,0-1 0 0 0,-1 1-1 0 0,0-1 1 0 0,0 0 0 0 0,0 0 0 0 0,-1-1 0 0 0,0 1 0 0 0,3-12 0 0 0,-2 5 28 0 0,-2 5-13 0 0,-1 0 0 0 0,0-1 1 0 0,-1 1-1 0 0,0-1 0 0 0,-1 0 1 0 0,0 1-1 0 0,-3-20 0 0 0,3 25-20 0 0,-1 0 0 0 0,0 1 0 0 0,0-1-1 0 0,0 0 1 0 0,0 1 0 0 0,-1-1 0 0 0,0 1 0 0 0,0 0 0 0 0,-4-6-1 0 0,5 8 6 0 0,0 0 0 0 0,0 1 0 0 0,0-1 0 0 0,-1 1 0 0 0,1 0-1 0 0,-1-1 1 0 0,1 1 0 0 0,-1 0 0 0 0,1 0 0 0 0,-1 0 0 0 0,0 0-1 0 0,1 0 1 0 0,-1 0 0 0 0,0 0 0 0 0,0 1 0 0 0,0-1 0 0 0,0 1-1 0 0,0-1 1 0 0,1 1 0 0 0,-1 0 0 0 0,0-1 0 0 0,0 1 0 0 0,0 0-1 0 0,0 1 1 0 0,-3-1 0 0 0,-3 2 48 0 0,1 0 1 0 0,0 0-1 0 0,0 0 0 0 0,1 1 0 0 0,-1 0 1 0 0,0 1-1 0 0,-6 4 0 0 0,-41 32 501 0 0,47-34-499 0 0,-11 10 38 0 0,0 2 0 0 0,1 0 0 0 0,1 0 0 0 0,1 2 0 0 0,1 0 0 0 0,1 0-1 0 0,0 1 1 0 0,-10 26 0 0 0,18-35-74 0 0,0 0 0 0 0,-6 24 0 0 0,9-29-23 0 0,1-1 1 0 0,0 1 0 0 0,0-1 0 0 0,0 1 0 0 0,1 0-1 0 0,0-1 1 0 0,2 12 0 0 0,-2-17-2 0 0,1 1 0 0 0,-1 0 0 0 0,1 0 0 0 0,-1-1 0 0 0,1 1 0 0 0,0 0 0 0 0,0-1 0 0 0,0 1 0 0 0,0-1 0 0 0,0 1 0 0 0,0-1 0 0 0,0 1 0 0 0,0-1 0 0 0,1 0 0 0 0,-1 1 0 0 0,1-1 0 0 0,-1 0 0 0 0,1 0 0 0 0,-1 0 0 0 0,1 0 0 0 0,-1-1 0 0 0,1 1 0 0 0,0 0 0 0 0,-1-1 0 0 0,1 1 0 0 0,0-1 0 0 0,0 1 0 0 0,-1-1 0 0 0,1 0 0 0 0,0 0 0 0 0,0 1 0 0 0,0-2 0 0 0,0 1 0 0 0,3 0 0 0 0,3-1-54 0 0,0-1-1 0 0,0 0 1 0 0,0 0 0 0 0,0-1 0 0 0,0 1-1 0 0,10-7 1 0 0,-9 5 20 0 0,14-7-659 0 0,-2-1-1 0 0,0 0 1 0 0,32-25 0 0 0,-13 3-227 0 0,-1-3 1 0 0,-2-1-1 0 0,-2-1 0 0 0,-1-3 1 0 0,-2 0-1 0 0,-2-2 0 0 0,38-76 1 0 0,-40 64 601 0 0,84-159 86 0 0,-73 147 270 0 0,59-89 423 0 0,-64 109 685 0 0,13-17 1908 0 0,-42 55-2620 0 0,-4 5 2829 0 0,-9 12-2965 0 0,1 1 0 0 0,0 0 0 0 0,1 0-1 0 0,0 1 1 0 0,0 0 0 0 0,-6 12 0 0 0,-5 11 134 0 0,-23 30 0 0 0,-4 9-121 0 0,-49 103 151 0 0,-103 275 0 0 0,191-435-480 0 0,1 0 0 0 0,0 1 0 0 0,2-1 0 0 0,-1 1 0 0 0,2-1 0 0 0,0 1 0 0 0,1 15 0 0 0,0-26-57 0 0,1-1-1 0 0,-1 1 1 0 0,1-1-1 0 0,0 1 1 0 0,0-1 0 0 0,0 0-1 0 0,0 1 1 0 0,0-1-1 0 0,1 0 1 0 0,0 0-1 0 0,0 0 1 0 0,-1 0 0 0 0,2 0-1 0 0,1 2 1 0 0,-2-3-147 0 0,-1-1 1 0 0,1 1-1 0 0,0-1 0 0 0,-1 0 1 0 0,1 0-1 0 0,0 0 0 0 0,0 0 1 0 0,0 0-1 0 0,0 0 0 0 0,0 0 1 0 0,0-1-1 0 0,0 1 1 0 0,0-1-1 0 0,0 1 0 0 0,0-1 1 0 0,0 0-1 0 0,0 0 0 0 0,1 0 1 0 0,-1 0-1 0 0,0 0 0 0 0,0-1 1 0 0,0 1-1 0 0,0 0 1 0 0,0-1-1 0 0,4-1 0 0 0,20-10-1905 0 0,-3-6-14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5.01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58 173 16903 0 0,'-4'3'204'0'0,"1"1"0"0"0,-1 0-1 0 0,1 0 1 0 0,0 1-1 0 0,0-1 1 0 0,0 1-1 0 0,0-1 1 0 0,-3 11-1 0 0,-4 0-205 0 0,-3 7 1051 0 0,13-21-875 0 0,-1 0 0 0 0,1 0 0 0 0,0 0 0 0 0,-1 0 0 0 0,1 0 0 0 0,0 0 0 0 0,-1 0 0 0 0,1 0 0 0 0,0 1 0 0 0,0-1 0 0 0,0 0 0 0 0,0 0 0 0 0,0 0 0 0 0,1 0 0 0 0,-1 0-1 0 0,0 0 1 0 0,0 0 0 0 0,1 2 0 0 0,1-2-72 0 0,-1 1-1 0 0,1-1 0 0 0,0 0 0 0 0,0 1 0 0 0,0-1 1 0 0,0 0-1 0 0,0 0 0 0 0,0 0 0 0 0,0 0 1 0 0,0-1-1 0 0,1 1 0 0 0,-1-1 0 0 0,4 1 1 0 0,1-1-42 0 0,-1-1 1 0 0,0 0 0 0 0,1 0-1 0 0,-1 0 1 0 0,1-1 0 0 0,-1 0-1 0 0,0-1 1 0 0,0 1 0 0 0,0-1-1 0 0,6-4 1 0 0,8-6 166 0 0,26-23 0 0 0,-39 30-166 0 0,73-69 605 0 0,-72 66-508 0 0,0-1 1 0 0,0-1 0 0 0,-1 1-1 0 0,-1-1 1 0 0,0 0-1 0 0,8-20 1 0 0,-14 29-116 0 0,1 1-1 0 0,0-1 1 0 0,-1 0 0 0 0,1 0-1 0 0,-1 0 1 0 0,0 1 0 0 0,1-1-1 0 0,-1 0 1 0 0,0 0-1 0 0,0 0 1 0 0,0 0 0 0 0,-1 1-1 0 0,1-1 1 0 0,-1-3 0 0 0,1 4-5 0 0,-1 0 0 0 0,1 0 1 0 0,-1 0-1 0 0,0 0 1 0 0,1 0-1 0 0,-1 1 0 0 0,0-1 1 0 0,1 0-1 0 0,-1 0 1 0 0,0 0-1 0 0,0 1 0 0 0,0-1 1 0 0,0 0-1 0 0,0 1 1 0 0,0-1-1 0 0,0 1 1 0 0,-2-2-1 0 0,0 2 21 0 0,0-1 1 0 0,0 0-1 0 0,0 1 0 0 0,0 0 1 0 0,0-1-1 0 0,-1 1 0 0 0,1 1 1 0 0,0-1-1 0 0,0 0 0 0 0,0 1 1 0 0,0-1-1 0 0,0 1 0 0 0,0 0 0 0 0,0 0 1 0 0,-3 2-1 0 0,-7 3 27 0 0,0 1 0 0 0,0 0-1 0 0,1 1 1 0 0,1 0 0 0 0,-1 0 0 0 0,1 2-1 0 0,1-1 1 0 0,0 2 0 0 0,0-1 0 0 0,1 1-1 0 0,0 0 1 0 0,-7 14 0 0 0,7-11-49 0 0,2-4-6 0 0,1 0-1 0 0,0 1 1 0 0,1 0 0 0 0,0 0-1 0 0,0 0 1 0 0,-4 18 0 0 0,7-18 63 0 0,0 1 0 0 0,0-1 0 0 0,1 1 0 0 0,0 0 0 0 0,3 22 0 0 0,-1-29-107 0 0,-1-1 0 0 0,1 1 0 0 0,1-1 0 0 0,-1 0-1 0 0,0 0 1 0 0,1 1 0 0 0,0-1 0 0 0,0 0 0 0 0,0 0 0 0 0,1-1 0 0 0,-1 1-1 0 0,1 0 1 0 0,0-1 0 0 0,0 1 0 0 0,0-1 0 0 0,1 0 0 0 0,-1 0 0 0 0,7 4-1 0 0,-4-4-244 0 0,0 1 0 0 0,0-1-1 0 0,1 0 1 0 0,0-1-1 0 0,0 0 1 0 0,-1 0 0 0 0,1 0-1 0 0,0-1 1 0 0,9 1-1 0 0,8-1-1446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4.206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235 24 4608 0 0,'0'-1'208'0'0,"-7"-8"49"0"0,7 8-104 0 0,-1 0 0 0 0,0 0 0 0 0,1 0 1 0 0,-1 0-1 0 0,0 0 0 0 0,1 0 1 0 0,-1 0-1 0 0,0 1 0 0 0,0-1 0 0 0,0 0 1 0 0,0 0-1 0 0,1 1 0 0 0,-1-1 1 0 0,-2 0-1 0 0,-12 3 9174 0 0,12-1-8643 0 0,1 0 0 0 0,-1 0 0 0 0,0 1 0 0 0,0-1-1 0 0,1 1 1 0 0,-1-1 0 0 0,1 1 0 0 0,-1 0-1 0 0,1 0 1 0 0,-3 4 0 0 0,-19 27 236 0 0,12-15-279 0 0,-30 47 324 0 0,-5 9-366 0 0,35-54-517 0 0,6-11-35 0 0,1 0-1 0 0,1 1 1 0 0,-7 18-1 0 0,10-23-43 0 0,-1-1 1 0 0,1 1-1 0 0,1-1 1 0 0,-1 1-1 0 0,0-1 1 0 0,1 1-1 0 0,0-1 0 0 0,0 1 1 0 0,1-1-1 0 0,-1 1 1 0 0,2 4-1 0 0,-1-7-34 0 0,-1-1 0 0 0,1 0 0 0 0,-1 0 0 0 0,1 0 0 0 0,-1 0 1 0 0,1 0-1 0 0,0 0 0 0 0,-1 0 0 0 0,1 0 0 0 0,0-1 0 0 0,0 1 0 0 0,0 0 0 0 0,0 0 0 0 0,0-1 0 0 0,0 1 0 0 0,0 0 0 0 0,0-1 0 0 0,0 1 0 0 0,0-1 0 0 0,0 1 0 0 0,0-1 0 0 0,0 0 0 0 0,0 1 1 0 0,0-1-1 0 0,1 0 0 0 0,-1 0 0 0 0,0 0 0 0 0,1 0 0 0 0,17-1-2194 0 0,-2-4-3787 0 0,1-3-1965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5.59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170 90 4144 0 0,'0'0'191'0'0,"-14"1"525"0"0,12-1 302 0 0,0 1 1 0 0,0 0 0 0 0,-1 0 0 0 0,1-1-1 0 0,0 1 1 0 0,0 0 0 0 0,0 1 0 0 0,1-1 0 0 0,-3 2-1 0 0,-15 16 3642 0 0,10-7-3494 0 0,-10 21 1 0 0,19-33-1140 0 0,-44 81 2094 0 0,14-4-923 0 0,28-72-1137 0 0,0 2 56 0 0,-1 0 0 0 0,2 0 0 0 0,-1 1 1 0 0,1-1-1 0 0,0 1 0 0 0,0-1 0 0 0,1 1 0 0 0,1 11 1 0 0,0-18-106 0 0,-1 0 0 0 0,0 1 1 0 0,1-1-1 0 0,0 0 1 0 0,-1 0-1 0 0,1 1 1 0 0,0-1-1 0 0,0 0 1 0 0,-1 0-1 0 0,1 0 1 0 0,0 0-1 0 0,0 0 0 0 0,0 0 1 0 0,0-1-1 0 0,1 1 1 0 0,-1 0-1 0 0,0 0 1 0 0,0-1-1 0 0,0 1 1 0 0,1-1-1 0 0,-1 1 1 0 0,0-1-1 0 0,0 1 0 0 0,1-1 1 0 0,-1 0-1 0 0,0 0 1 0 0,1 1-1 0 0,-1-1 1 0 0,0 0-1 0 0,2 0 1 0 0,6 0 13 0 0,-1-1 0 0 0,0 1 0 0 0,13-3 0 0 0,17-7 77 0 0,-1-1 1 0 0,64-29-1 0 0,-96 38-98 0 0,10-5 6 0 0,-1 0 1 0 0,0-1-1 0 0,0 0 1 0 0,-1-1-1 0 0,0-1 1 0 0,-1 0-1 0 0,0 0 1 0 0,0-2-1 0 0,9-12 1 0 0,-8 8 16 0 0,-2 0 1 0 0,0-1-1 0 0,0-1 1 0 0,-2 1-1 0 0,0-2 1 0 0,10-32-1 0 0,-12 33-3 0 0,5-21 52 0 0,-11 36-72 0 0,0-1 0 0 0,-1 1 0 0 0,1-1 0 0 0,-1 1 0 0 0,0-1 0 0 0,0 1 0 0 0,0-1 0 0 0,-1-5 0 0 0,1 9-5 0 0,0-1 0 0 0,0 1-1 0 0,-1-1 1 0 0,1 1 0 0 0,0-1 0 0 0,0 1 0 0 0,0-1-1 0 0,0 1 1 0 0,-1 0 0 0 0,1-1 0 0 0,0 1-1 0 0,0-1 1 0 0,-1 1 0 0 0,1 0 0 0 0,0-1 0 0 0,-1 1-1 0 0,1 0 1 0 0,0-1 0 0 0,-1 1 0 0 0,1 0 0 0 0,-1 0-1 0 0,1 0 1 0 0,0-1 0 0 0,-1 1 0 0 0,1 0-1 0 0,-1 0 1 0 0,1 0 0 0 0,-1 0 0 0 0,1-1 0 0 0,-1 1-1 0 0,0 0-1 0 0,-1 1 1 0 0,1-1-1 0 0,0 0 0 0 0,-1 0 0 0 0,1 1 0 0 0,0-1 0 0 0,0 1 0 0 0,-1-1 0 0 0,1 1 0 0 0,-2 1 0 0 0,-23 19-83 0 0,23-18-118 0 0,0 1 1 0 0,1-1-1 0 0,-1 1 1 0 0,1-1-1 0 0,-1 1 1 0 0,1 0-1 0 0,0 0 1 0 0,-2 8-1 0 0,0 1-1573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6.18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343 148 16559 0 0,'0'0'802'0'0,"7"-7"54"0"0,7-6-894 0 0,-3 2 663 0 0,0 0-1 0 0,-1 0 0 0 0,17-25 1 0 0,-26 35-566 0 0,-1 0 1 0 0,1 0 0 0 0,-1 0-1 0 0,1 0 1 0 0,-1 0-1 0 0,1-1 1 0 0,-1 1 0 0 0,0 0-1 0 0,0 0 1 0 0,1-1 0 0 0,-1 1-1 0 0,0 0 1 0 0,0 0-1 0 0,0-1 1 0 0,0 1 0 0 0,-1 0-1 0 0,1 0 1 0 0,0-1 0 0 0,0 1-1 0 0,-1 0 1 0 0,1 0-1 0 0,-1 0 1 0 0,1-1 0 0 0,-1 1-1 0 0,1 0 1 0 0,-1 0 0 0 0,0 0-1 0 0,0 0 1 0 0,1 0-1 0 0,-1 0 1 0 0,0 0 0 0 0,0 1-1 0 0,0-1 1 0 0,0 0 0 0 0,0 0-1 0 0,0 1 1 0 0,-2-2-1 0 0,-1 0 156 0 0,0 0-1 0 0,0-1 0 0 0,-1 2 1 0 0,1-1-1 0 0,-1 0 0 0 0,1 1 1 0 0,-1 0-1 0 0,-7-1 0 0 0,-6 1 133 0 0,0 1-1 0 0,0 1 0 0 0,0 1 1 0 0,0 0-1 0 0,1 2 1 0 0,-1 0-1 0 0,1 0 0 0 0,0 2 1 0 0,-32 14-1 0 0,43-17-271 0 0,1 0-1 0 0,-1 1 1 0 0,1-1 0 0 0,-9 8-1 0 0,12-9-63 0 0,1 0 0 0 0,-1-1 0 0 0,0 1 0 0 0,1 0 0 0 0,0-1 0 0 0,-1 1 0 0 0,1 0 0 0 0,0 0 0 0 0,0 0 0 0 0,0 0 0 0 0,0 0 0 0 0,0 1 0 0 0,1-1 0 0 0,-1 0 0 0 0,0 0 0 0 0,1 4 0 0 0,0-4-11 0 0,1 1 0 0 0,0 0 0 0 0,0-1 0 0 0,0 1 0 0 0,1-1 0 0 0,-1 1 0 0 0,1-1 0 0 0,-1 0 0 0 0,1 1 0 0 0,0-1 0 0 0,0 0 0 0 0,0 0 0 0 0,0 0 0 0 0,4 2 0 0 0,53 30 0 0 0,6 4 0 0 0,-45-25 5 0 0,-9-6-19 0 0,-1 0-1 0 0,14 11 0 0 0,-22-15 4 0 0,1 0 0 0 0,0 0 0 0 0,-1-1 0 0 0,1 1-1 0 0,-1 1 1 0 0,0-1 0 0 0,0 0 0 0 0,-1 1 0 0 0,1-1 0 0 0,-1 1-1 0 0,1-1 1 0 0,0 6 0 0 0,-1-4-13 0 0,0 0 0 0 0,0 1 1 0 0,0-1-1 0 0,-1 1 0 0 0,0-1 0 0 0,0 1 0 0 0,0-1 0 0 0,-1 1 0 0 0,0-1 1 0 0,0 0-1 0 0,0 1 0 0 0,-1-1 0 0 0,0 0 0 0 0,0 0 0 0 0,0 0 1 0 0,-1 0-1 0 0,-5 8 0 0 0,4-6 28 0 0,-1 0 0 0 0,0-1 0 0 0,-1 0-1 0 0,0 0 1 0 0,0-1 0 0 0,0 1 0 0 0,0-1 0 0 0,-1-1 0 0 0,0 1 0 0 0,0-1 0 0 0,0 0 0 0 0,-1-1 0 0 0,1 0 0 0 0,-14 4-1 0 0,5-3 8 0 0,-1 0 0 0 0,1-1-1 0 0,-1-1 1 0 0,1-1 0 0 0,-1 0-1 0 0,-22-3 1 0 0,0-4-11 0 0,36 6 0 0 0,0-1 0 0 0,1 0 0 0 0,-1 0 0 0 0,0 0 0 0 0,1 0 0 0 0,-1 0 0 0 0,1-1 0 0 0,0 1 0 0 0,-1-1 0 0 0,1 0 0 0 0,0 0 0 0 0,-2-2 0 0 0,3 3-77 0 0,0 0 0 0 0,1 0-1 0 0,-1 0 1 0 0,1 0 0 0 0,0 0 0 0 0,-1 0 0 0 0,1 0-1 0 0,0 0 1 0 0,-1 0 0 0 0,1 0 0 0 0,0 0-1 0 0,0 0 1 0 0,0-1 0 0 0,0 1 0 0 0,0 0 0 0 0,0 0-1 0 0,1 0 1 0 0,-1 0 0 0 0,0 0 0 0 0,0 0-1 0 0,1 0 1 0 0,-1 0 0 0 0,1 0 0 0 0,-1 0-1 0 0,1 0 1 0 0,-1 0 0 0 0,1 0 0 0 0,0 0 0 0 0,-1 0-1 0 0,2-1 1 0 0,2-3-1473 0 0,1 0 0 0 0,0 0 0 0 0,8-6 0 0 0,-11 10 1162 0 0,17-14-7981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6.67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28 60 21967 0 0,'0'0'2207'0'0,"-1"2"-2019"0"0,0 2-128 0 0,0 0 0 0 0,0 1-1 0 0,1-1 1 0 0,-1 0 0 0 0,1 1 0 0 0,0-1 0 0 0,1 8 0 0 0,-1 17 746 0 0,-10 43-78 0 0,4-32-696 0 0,-1 54 0 0 0,7-89-25 0 0,0 0 1 0 0,0 0-1 0 0,0 0 0 0 0,1 0 1 0 0,0 0-1 0 0,0 0 0 0 0,1-1 0 0 0,-1 1 1 0 0,1 0-1 0 0,3 6 0 0 0,-4-10-7 0 0,-1-1 0 0 0,0 1 0 0 0,1 0 0 0 0,-1-1 0 0 0,1 1 1 0 0,-1-1-1 0 0,0 1 0 0 0,1-1 0 0 0,0 1 0 0 0,-1-1 0 0 0,1 0 0 0 0,-1 1 0 0 0,1-1 0 0 0,-1 0 0 0 0,2 1 0 0 0,3-2 6 0 0,-4 1-2 0 0,6-2 5 0 0,-1 0 0 0 0,1-1 0 0 0,-1 0 0 0 0,0 1 1 0 0,0-2-1 0 0,0 1 0 0 0,0-1 0 0 0,-1 0 0 0 0,1 0 0 0 0,4-6 1 0 0,14-9 6 0 0,37-32 36 0 0,-38 30-40 0 0,-10 8 3 0 0,-1 0 1 0 0,-1-1-1 0 0,0 0 0 0 0,11-21 0 0 0,14-16 37 0 0,-31 42 266 0 0,-6 10 493 0 0,-10 12-145 0 0,0 10-232 0 0,0 1-1 0 0,-12 42 1 0 0,19-53-399 0 0,0-1 1 0 0,1 1-1 0 0,1 0 0 0 0,0 0 1 0 0,0 13-1 0 0,2-20-29 0 0,0-1 0 0 0,1 1 0 0 0,-1 0 1 0 0,1-1-1 0 0,0 1 0 0 0,1-1 0 0 0,-1 1 0 0 0,1-1 0 0 0,0 0 0 0 0,1 0 1 0 0,-1 1-1 0 0,1-2 0 0 0,0 1 0 0 0,4 5 0 0 0,-6-9-6 0 0,0 1 0 0 0,1-1 0 0 0,-1 1 0 0 0,1-1 0 0 0,-1 1 0 0 0,1-1 0 0 0,0 0 0 0 0,-1 0 0 0 0,1 0 0 0 0,0 0 0 0 0,0 0 0 0 0,0-1 0 0 0,0 1 0 0 0,0 0 0 0 0,0-1 0 0 0,0 1 0 0 0,0-1 0 0 0,2 0 0 0 0,0 0 0 0 0,0 0 0 0 0,0-1 0 0 0,-1 1 0 0 0,1-1 0 0 0,-1 0 0 0 0,1 0 0 0 0,-1 0 0 0 0,1-1 0 0 0,4-2 0 0 0,2-2 0 0 0,0 0 0 0 0,0-1 0 0 0,-1 0 0 0 0,0-1 0 0 0,11-12 0 0 0,-1-3 0 0 0,-1 0 0 0 0,0-2 0 0 0,-2 0 0 0 0,-1-1 0 0 0,17-40 0 0 0,-9 15 0 0 0,44-70 0 0 0,-64 116-161 0 0,-3 4 104 0 0,1 0 0 0 0,-1 0 0 0 0,1 0 0 0 0,-1 0 1 0 0,1 0-1 0 0,-1 0 0 0 0,1 0 0 0 0,-1 1 0 0 0,1-1 0 0 0,0 0 0 0 0,-1 0 0 0 0,1 1 1 0 0,0-1-1 0 0,0 0 0 0 0,0 1 0 0 0,1-2 0 0 0,-2 22-3309 0 0,0-10 1755 0 0,0 5-12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8:57.07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19 58 20815 0 0,'0'0'456'0'0,"-4"-4"96"0"0,-4 4 608 0 0,5 0-1040 0 0,-1-9 952 0 0,11 3-488 0 0,1-3 8 0 0,2 2-592 0 0,-3-2 0 0 0,-3 2-128 0 0,3 1 16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1.21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283 277 15632 0 0,'0'0'356'0'0,"0"4"993"0"0,0-1 68 0 0,0-3-1350 0 0,0 1 0 0 0,0 0 1 0 0,1-1-1 0 0,-1 1 0 0 0,0-1 0 0 0,1 1 0 0 0,-1-1 0 0 0,1 1 1 0 0,-1-1-1 0 0,0 0 0 0 0,1 1 0 0 0,-1-1 0 0 0,1 1 0 0 0,-1-1 1 0 0,1 0-1 0 0,-1 0 0 0 0,1 1 0 0 0,0-1 0 0 0,-1 0 0 0 0,1 0 1 0 0,-1 1-1 0 0,1-1 0 0 0,-1 0 0 0 0,1 0 0 0 0,0 0 0 0 0,-1 0 1 0 0,1 0-1 0 0,0 0 0 0 0,0 0 0 0 0,19-1 198 0 0,-11-2-216 0 0,0-1-1 0 0,12-7 1 0 0,-8 5-35 0 0,-11 4-1 0 0,0 0 0 0 0,0 1 0 0 0,0-1 1 0 0,-1 0-1 0 0,1 0 0 0 0,0 0 0 0 0,-1 0 0 0 0,1-1 0 0 0,-1 1 0 0 0,0 0 1 0 0,0-1-1 0 0,2-4 0 0 0,3-6 191 0 0,-4 10-115 0 0,-1-1 1 0 0,1 0 0 0 0,-1 1-1 0 0,0-1 1 0 0,-1 0 0 0 0,1 0-1 0 0,0 0 1 0 0,-1-6-1 0 0,-2-33 1243 0 0,2 39-1222 0 0,-1-3 68 0 0,0 0 0 0 0,-1 0 0 0 0,0 1 0 0 0,0-1 0 0 0,0 0 0 0 0,-1 1 0 0 0,0-1 1 0 0,0 1-1 0 0,-1 0 0 0 0,0 0 0 0 0,0 0 0 0 0,0 0 0 0 0,-1 1 0 0 0,1-1 0 0 0,-1 1 0 0 0,-1 1 1 0 0,1-1-1 0 0,-1 1 0 0 0,1 0 0 0 0,-1 0 0 0 0,-13-6 0 0 0,15 9-146 0 0,1 0 0 0 0,-1 0 1 0 0,0 0-1 0 0,1 1 0 0 0,-1-1 0 0 0,0 1 0 0 0,0 0 0 0 0,1 0 1 0 0,-1 0-1 0 0,0 1 0 0 0,0-1 0 0 0,1 1 0 0 0,-1 0 0 0 0,0 0 0 0 0,1 0 1 0 0,-6 3-1 0 0,-2 1 19 0 0,-1 1 1 0 0,1 0 0 0 0,-17 13-1 0 0,11-5-110 0 0,0 1-1 0 0,1 1 0 0 0,1 0 1 0 0,0 1-1 0 0,2 1 0 0 0,0 0 1 0 0,0 1-1 0 0,-16 36 0 0 0,22-41 111 0 0,1 1-1 0 0,-7 23 1 0 0,12-31 2 0 0,-1-1-1 0 0,1 1 0 0 0,1-1 1 0 0,-1 1-1 0 0,1-1 1 0 0,0 1-1 0 0,1-1 1 0 0,1 13-1 0 0,-1-17-52 0 0,0 0 0 0 0,-1 0 0 0 0,1 0 0 0 0,0 0 0 0 0,0 0 0 0 0,0 0 0 0 0,1 0 0 0 0,-1 0 0 0 0,0-1 0 0 0,1 1 0 0 0,-1-1 0 0 0,1 1 0 0 0,0-1 0 0 0,-1 1-1 0 0,1-1 1 0 0,0 0 0 0 0,0 0 0 0 0,0 1 0 0 0,0-1 0 0 0,0-1 0 0 0,2 2 0 0 0,0-1 1 0 0,-1 0 0 0 0,1 0 0 0 0,0 0 0 0 0,0 0 0 0 0,0-1 0 0 0,-1 0 0 0 0,1 0 0 0 0,0 0 0 0 0,0 0 0 0 0,0 0 0 0 0,6-2 0 0 0,11-4 28 0 0,4 0-14 0 0,26-11-1 0 0,-43 14-17 0 0,0-1 1 0 0,0 0 0 0 0,-1 0-1 0 0,0-1 1 0 0,0 0-1 0 0,0 0 1 0 0,8-8-1 0 0,7-7-50 0 0,-13 11 14 0 0,1 0-1 0 0,-1-1 1 0 0,0 0 0 0 0,-1 0-1 0 0,7-13 1 0 0,6-8 16 0 0,-14 19 9 0 0,1 1 1 0 0,5-13-1 0 0,-3 4 14 0 0,-7 15 0 0 0,-1 1 0 0 0,1 0 0 0 0,-1-1 0 0 0,0 1 0 0 0,0-1 0 0 0,-1 0 0 0 0,0 1 0 0 0,0-1 0 0 0,1-6 0 0 0,-2 11 3 0 0,0 0-1 0 0,0-1 1 0 0,0 1-1 0 0,0 0 0 0 0,0-1 1 0 0,0 1-1 0 0,-1 0 1 0 0,1-1-1 0 0,0 1 1 0 0,0 0-1 0 0,0-1 1 0 0,-1 1-1 0 0,1 0 1 0 0,0-1-1 0 0,0 1 1 0 0,-1 0-1 0 0,1 0 0 0 0,0-1 1 0 0,0 1-1 0 0,-1 0 1 0 0,1 0-1 0 0,0 0 1 0 0,-1-1-1 0 0,1 1 1 0 0,0 0-1 0 0,-1 0 1 0 0,1 0-1 0 0,0 0 1 0 0,-1 0-1 0 0,1 0 0 0 0,-1 0 1 0 0,1 0-1 0 0,0 0 1 0 0,-1 0-1 0 0,1 0 1 0 0,0 0-1 0 0,-1 0 1 0 0,1 0-1 0 0,0 0 1 0 0,-1 0-1 0 0,1 0 1 0 0,-1 0-1 0 0,1 0 1 0 0,0 1-1 0 0,-1-1 0 0 0,1 0 1 0 0,0 0-1 0 0,0 0 1 0 0,-1 1-1 0 0,1-1 0 0 0,-2 1 12 0 0,0 0 0 0 0,1 1-1 0 0,-1-1 1 0 0,1 1 0 0 0,-1-1-1 0 0,1 1 1 0 0,0-1 0 0 0,-1 1-1 0 0,1 0 1 0 0,-2 3 0 0 0,-5 7 69 0 0,0-2-59 0 0,0 0 1 0 0,1 1 0 0 0,0 0-1 0 0,1 0 1 0 0,-10 23-1 0 0,6-6 27 0 0,-8 42 0 0 0,17-68-51 0 0,1 0 0 0 0,-1 0 0 0 0,1-1 0 0 0,0 1 0 0 0,-1 0 0 0 0,1 0 0 0 0,0 0 0 0 0,0 0 0 0 0,0 0 0 0 0,0-1 0 0 0,1 1 0 0 0,-1 0 0 0 0,0 0 0 0 0,1 0 0 0 0,-1-1 0 0 0,1 1 0 0 0,0 0 0 0 0,0 0 0 0 0,-1-1 0 0 0,1 1 0 0 0,0-1 0 0 0,1 1 0 0 0,-1-1 0 0 0,0 1 0 0 0,0-1 0 0 0,0 1 0 0 0,1-1 0 0 0,-1 0 0 0 0,1 0 0 0 0,-1 0 0 0 0,3 1 0 0 0,-1-1 0 0 0,0 0 0 0 0,0 0 0 0 0,0 0 0 0 0,0 0 0 0 0,0-1 0 0 0,1 0 0 0 0,-1 0 0 0 0,0 1 0 0 0,0-2 0 0 0,1 1 0 0 0,-1 0 0 0 0,0-1 0 0 0,0 1 0 0 0,0-1 0 0 0,1 0 0 0 0,-1 0 0 0 0,4-2 0 0 0,6-4-122 0 0,0 1 1 0 0,-1-2-1 0 0,0 0 0 0 0,0 0 0 0 0,0-1 0 0 0,-1-1 1 0 0,-1 0-1 0 0,19-22 0 0 0,0-2-276 0 0,12-18 4 0 0,19-24 69 0 0,-35 36 330 0 0,-25 39 451 0 0,-11 8 232 0 0,5-2-589 0 0,0 0 0 0 0,0 0-1 0 0,0 0 1 0 0,1 1 0 0 0,0-1 0 0 0,0 1-1 0 0,1 1 1 0 0,-5 7 0 0 0,-29 58 251 0 0,32-59-269 0 0,-1 2 6 0 0,1 1 0 0 0,-6 19 0 0 0,11-29-76 0 0,-1 0 1 0 0,1-1 0 0 0,0 1-1 0 0,1 0 1 0 0,0 0-1 0 0,-1 0 1 0 0,2-1-1 0 0,-1 1 1 0 0,3 11-1 0 0,-3-15-10 0 0,1 0 0 0 0,-1 0 0 0 0,1 0-1 0 0,0 0 1 0 0,0 0 0 0 0,0 0 0 0 0,0 0 0 0 0,0-1 0 0 0,0 1-1 0 0,1 0 1 0 0,-1-1 0 0 0,0 1 0 0 0,1-1 0 0 0,-1 1 0 0 0,1-1-1 0 0,0 0 1 0 0,-1 0 0 0 0,4 2 0 0 0,-3-2-7 0 0,1 0 1 0 0,0-1-1 0 0,-1 1 1 0 0,1 0-1 0 0,0-1 1 0 0,-1 0-1 0 0,1 0 0 0 0,0 0 1 0 0,0 0-1 0 0,-1 0 1 0 0,1 0-1 0 0,3-2 1 0 0,6-1-54 0 0,-1-1 0 0 0,1-1 0 0 0,-1 1-1 0 0,-1-2 1 0 0,12-7 0 0 0,-8 5-152 0 0,-1 0 0 0 0,0-1 0 0 0,0 0 0 0 0,-1-1 0 0 0,0-1 0 0 0,-1 0 0 0 0,0 0 0 0 0,17-25 0 0 0,-7 4 5 0 0,-11 17 92 0 0,-1 1 1 0 0,14-31 0 0 0,-15 27 147 0 0,-5 12 12 0 0,0-1-1 0 0,0 0 1 0 0,2-11-1 0 0,-2 2 580 0 0,-3 16-346 0 0,-1 1-11 0 0,-6 7-139 0 0,1 0-1 0 0,0 1 0 0 0,0 0 1 0 0,1 0-1 0 0,0 0 1 0 0,1 1-1 0 0,0 0 1 0 0,-4 13-1 0 0,6-12-54 0 0,1 0-1 0 0,-1 12 1 0 0,-1 14 89 0 0,2-29-189 0 0,0 1 0 0 0,0-1 0 0 0,1 1-1 0 0,0 0 1 0 0,1-1 0 0 0,0 1 0 0 0,4 15 0 0 0,-4-22 4 0 0,-1 1 0 0 0,1-1-1 0 0,0 0 1 0 0,1 0 0 0 0,-1 0 0 0 0,0 0 0 0 0,0 0 0 0 0,1 0 0 0 0,-1-1 0 0 0,1 1 0 0 0,0 0 0 0 0,-1-1 0 0 0,1 1-1 0 0,0-1 1 0 0,0 0 0 0 0,0 1 0 0 0,0-1 0 0 0,0 0 0 0 0,0 0 0 0 0,0 0 0 0 0,1 0 0 0 0,-1-1 0 0 0,0 1-1 0 0,0-1 1 0 0,5 1 0 0 0,-2-1-315 0 0,1 1 0 0 0,-1-2 0 0 0,0 1-1 0 0,0 0 1 0 0,0-1 0 0 0,1 0 0 0 0,-1-1 0 0 0,0 1-1 0 0,0-1 1 0 0,8-3 0 0 0,4-4-1098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2.01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580 580 19351 0 0,'-4'-1'3529'0'0,"4"1"-3425"0"0,0 0 0 0 0,0 0-1 0 0,0-1 1 0 0,0 1 0 0 0,0 0 0 0 0,-1 0 0 0 0,1 0-1 0 0,0 0 1 0 0,0 0 0 0 0,0-1 0 0 0,0 1-1 0 0,0 0 1 0 0,0 0 0 0 0,8-4 1797 0 0,22-3-1890 0 0,-21 5 563 0 0,12-4-430 0 0,-1-1 0 0 0,0 0-1 0 0,-1-2 1 0 0,1 0 0 0 0,27-19-1 0 0,81-68-80 0 0,-103 73 23 0 0,0 0-1 0 0,-2-2 0 0 0,-1 0 0 0 0,-2-2 0 0 0,25-38 0 0 0,-41 57-52 0 0,1 0 0 0 0,-1 0 0 0 0,-1-1 0 0 0,0 1 1 0 0,0-1-1 0 0,0 0 0 0 0,2-16 0 0 0,-5 19 22 0 0,1 1 1 0 0,-1-1 0 0 0,0 0-1 0 0,0 0 1 0 0,-1 1 0 0 0,0-1-1 0 0,0 0 1 0 0,0 1 0 0 0,-1-1-1 0 0,0 1 1 0 0,0-1 0 0 0,0 1-1 0 0,-5-7 1 0 0,5 8-1 0 0,0 1 1 0 0,0 0-1 0 0,0 0 1 0 0,-1 0-1 0 0,0 0 0 0 0,1 1 1 0 0,-1-1-1 0 0,0 1 0 0 0,0 0 1 0 0,-1 0-1 0 0,1 0 1 0 0,0 0-1 0 0,-1 0 0 0 0,-4-1 1 0 0,3 1-22 0 0,-1 1 1 0 0,1 0 0 0 0,-1 0-1 0 0,1 1 1 0 0,-1-1-1 0 0,1 1 1 0 0,-1 0 0 0 0,-10 2-1 0 0,0 2 23 0 0,0 0 0 0 0,0 1 0 0 0,0 1 0 0 0,1 1 0 0 0,-23 12 0 0 0,-1 4 125 0 0,2 0 0 0 0,1 3 0 0 0,-48 43 0 0 0,70-55-125 0 0,0 1-1 0 0,2 0 1 0 0,-15 22 0 0 0,-27 55 59 0 0,43-72-91 0 0,-23 45-25 0 0,3 2 0 0 0,3 2 1 0 0,-35 131-1 0 0,-25 225-24 0 0,78-371 31 0 0,1-3-8 0 0,-71 328-847 0 0,76-361 689 0 0,-5 17-250 0 0,8-32 377 0 0,0-1-1 0 0,0 0 1 0 0,0 0-1 0 0,0 1 1 0 0,-1-1-1 0 0,1 0 1 0 0,0 0-1 0 0,-1 0 1 0 0,1 0-1 0 0,-1-1 1 0 0,-3 4-1 0 0,3-4 23 0 0,1-1 0 0 0,0 1 0 0 0,-1-1 0 0 0,0 1 0 0 0,1-1 0 0 0,-1 0 1 0 0,1 1-1 0 0,-1-1 0 0 0,1 0 0 0 0,-1 0 0 0 0,0 0 0 0 0,1 0 0 0 0,-1-1 0 0 0,1 1 0 0 0,-1 0 0 0 0,1 0 0 0 0,-1-1 0 0 0,1 1 0 0 0,-1-1 0 0 0,1 0 0 0 0,-1 1 0 0 0,1-1 0 0 0,0 0 0 0 0,-1 0 0 0 0,1 0 0 0 0,0 0 0 0 0,0 0 0 0 0,-1 0 0 0 0,0-1 0 0 0,-3-3-30 0 0,0-1 1 0 0,0 1-1 0 0,0-1 0 0 0,0 0 1 0 0,-3-6-1 0 0,-1-5 75 0 0,0 0-1 0 0,1-1 1 0 0,0 0 0 0 0,2 0-1 0 0,0 0 1 0 0,1-1 0 0 0,1 0-1 0 0,1 0 1 0 0,0 0 0 0 0,1 0-1 0 0,2-28 1 0 0,1 34 47 0 0,1 0 0 0 0,0 0 0 0 0,1 0-1 0 0,6-17 1 0 0,-7 24-37 0 0,1 0 0 0 0,0-1 0 0 0,0 2 0 0 0,0-1 0 0 0,1 0 0 0 0,0 0 0 0 0,0 1 0 0 0,0 0 0 0 0,0 0 0 0 0,8-6 0 0 0,30-16 205 0 0,-13 9-108 0 0,183-115 66 0 0,-92 56-1131 0 0,-88 58-111 0 0,-1 0-49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2.61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1 619 15632 0 0,'0'0'2515'0'0,"7"0"-669"0"0,-3-1-1623 0 0,0 0 0 0 0,-1 0 1 0 0,1 0-1 0 0,-1-1 0 0 0,1 1 0 0 0,-1-1 1 0 0,0 0-1 0 0,5-3 0 0 0,26-23 654 0 0,-11 9-451 0 0,31-24 166 0 0,67-49-90 0 0,-82 61-344 0 0,-2-1-1 0 0,64-71 0 0 0,-74 69 406 0 0,-1 0 1 0 0,-2-1-1 0 0,-1-2 0 0 0,28-61 0 0 0,-48 83 130 0 0,-3 14-411 0 0,-1 2-9 0 0,-18 17 62 0 0,2 0 0 0 0,0 1-1 0 0,-27 41 1 0 0,-33 71-378 0 0,45-53 43 0 0,10-23 0 0 0,7-20 0 0 0,2 2 0 0 0,-14 57 0 0 0,25-88-46 0 0,1 0 1 0 0,1 0-1 0 0,-1 0 0 0 0,1 0 1 0 0,1 8-1 0 0,5 7-2232 0 0,-5-20 1572 0 0,0 1 0 0 0,0-1 1 0 0,0 1-1 0 0,0-1 1 0 0,0 1-1 0 0,0-1 0 0 0,1 0 1 0 0,-1 0-1 0 0,1 1 0 0 0,1 0 1 0 0,10 5-7884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3.14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170 390 16152 0 0,'0'0'1461'0'0,"15"4"-680"0"0,-7-5-455 0 0,0 1 0 0 0,1-2 0 0 0,-1 1 0 0 0,0-1 0 0 0,0 0-1 0 0,0 0 1 0 0,15-8 0 0 0,-9 3 0 0 0,-1 0-1 0 0,0-1 1 0 0,17-14-1 0 0,-25 18-176 0 0,0-1-1 0 0,-1 0 0 0 0,0 0 1 0 0,5-6-1 0 0,4-7 556 0 0,-6 10-431 0 0,0-1 1 0 0,-1-1-1 0 0,0 1 1 0 0,-1-1-1 0 0,0 0 1 0 0,0 0-1 0 0,-1 0 0 0 0,0-1 1 0 0,-1 1-1 0 0,-1-1 1 0 0,1 0-1 0 0,-2 0 1 0 0,1 0-1 0 0,-1 0 1 0 0,-1 0-1 0 0,-1-16 1 0 0,0 23-234 0 0,1 0 0 0 0,-1 0-1 0 0,0 0 1 0 0,0 1 0 0 0,0-1 0 0 0,-1 0 0 0 0,1 1 0 0 0,-1-1 0 0 0,0 1-1 0 0,0-1 1 0 0,0 1 0 0 0,0 0 0 0 0,0 0 0 0 0,-1 0 0 0 0,0 0 0 0 0,1 0 0 0 0,-1 0-1 0 0,0 1 1 0 0,0 0 0 0 0,-1-1 0 0 0,1 1 0 0 0,0 0 0 0 0,-1 1 0 0 0,1-1 0 0 0,-1 0-1 0 0,0 1 1 0 0,0 0 0 0 0,1 0 0 0 0,-1 0 0 0 0,0 1 0 0 0,0-1 0 0 0,0 1-1 0 0,0 0 1 0 0,0 0 0 0 0,0 0 0 0 0,1 0 0 0 0,-1 1 0 0 0,0-1 0 0 0,0 1 0 0 0,-5 2-1 0 0,-8 2 45 0 0,0 1-1 0 0,0 1 1 0 0,1 1-1 0 0,0 0 0 0 0,0 1 1 0 0,1 0-1 0 0,0 2 1 0 0,1 0-1 0 0,0 0 1 0 0,0 1-1 0 0,2 1 0 0 0,-1 0 1 0 0,2 1-1 0 0,-1 0 1 0 0,-8 17-1 0 0,8-11-63 0 0,2 0 0 0 0,0 1 0 0 0,2 1 0 0 0,0 0 0 0 0,1 0 0 0 0,2 0 0 0 0,0 1 0 0 0,1 0 0 0 0,-1 32 0 0 0,4-33-20 0 0,5 41 0 0 0,-3-53 0 0 0,1 0 0 0 0,0-1 0 0 0,0 1 0 0 0,1-1 0 0 0,1 1 0 0 0,6 13 0 0 0,-8-19-1 0 0,1-1 0 0 0,0 1 0 0 0,-1-1 0 0 0,1 1 0 0 0,1-1 0 0 0,-1 0 1 0 0,0 0-1 0 0,1 0 0 0 0,-1 0 0 0 0,1-1 0 0 0,0 1 0 0 0,0-1 0 0 0,0 0 0 0 0,0 0 0 0 0,0-1 0 0 0,1 1 0 0 0,-1-1 0 0 0,0 0 0 0 0,1 0 1 0 0,-1 0-1 0 0,1-1 0 0 0,-1 0 0 0 0,1 1 0 0 0,8-2 0 0 0,-4 0-17 0 0,1 0-1 0 0,-1-1 1 0 0,0 0 0 0 0,1-1 0 0 0,-1 0-1 0 0,0 0 1 0 0,0-1 0 0 0,-1 0 0 0 0,1 0-1 0 0,13-11 1 0 0,-4 1 33 0 0,-1 0 1 0 0,0-2-1 0 0,-1 0 1 0 0,0-1-1 0 0,-2 0 1 0 0,15-24-1 0 0,-19 26-3 0 0,-2 0 0 0 0,0-1 0 0 0,0 1 0 0 0,-2-2 0 0 0,0 1 0 0 0,-1-1 0 0 0,0 1 0 0 0,3-32 0 0 0,-4 6 4 0 0,-2-48 0 0 0,-2 76-12 0 0,-1 1 0 0 0,-1-1 0 0 0,0 1 0 0 0,-1-1 0 0 0,0 1 0 0 0,-1 0 0 0 0,-9-20 0 0 0,11 30-5 0 0,0-1-1 0 0,0 1 1 0 0,-1-1 0 0 0,1 1 0 0 0,-1 0-1 0 0,1 0 1 0 0,-1 0 0 0 0,0 0-1 0 0,0 1 1 0 0,-1-1 0 0 0,1 1 0 0 0,-1 0-1 0 0,1 0 1 0 0,-1 0 0 0 0,1 0-1 0 0,-1 1 1 0 0,0 0 0 0 0,0-1-1 0 0,0 1 1 0 0,0 0 0 0 0,0 1 0 0 0,0-1-1 0 0,0 1 1 0 0,0 0 0 0 0,-5 0-1 0 0,-9 1-460 0 0,1 2-1 0 0,-1-1 1 0 0,1 2-1 0 0,-23 8 1 0 0,30-9-203 0 0,-22 6-9604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4.84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557 54 4144 0 0,'8'0'13831'0'0,"-7"-1"-13632"0"0,-1-1 0 0 0,1 1 0 0 0,-1 0 0 0 0,1 0-1 0 0,-1 0 1 0 0,1 0 0 0 0,-1 0 0 0 0,1 0 0 0 0,0 0-1 0 0,0 0 1 0 0,-1 1 0 0 0,1-1 0 0 0,0 0 0 0 0,0 0-1 0 0,0 0 1 0 0,0 1 0 0 0,0-1 0 0 0,0 1 0 0 0,2-2-1 0 0,-2 2-91 0 0,-1-1 0 0 0,1 1 1 0 0,-1-1-1 0 0,1 1 0 0 0,0-1 0 0 0,-1 0 0 0 0,1 1 0 0 0,-1-1 0 0 0,0 1 0 0 0,1-1 0 0 0,-1 0 0 0 0,0 0 0 0 0,1 1 0 0 0,-1-1 0 0 0,0 0 0 0 0,1 0 1 0 0,-1 1-1 0 0,0-1 0 0 0,0 0 0 0 0,0 0 0 0 0,0 0 0 0 0,0 1 0 0 0,0-1 0 0 0,0 0 0 0 0,0-1 0 0 0,-2 1-69 0 0,1-1 1 0 0,0 1-1 0 0,0 0 0 0 0,-1 0 0 0 0,1 0 0 0 0,0 0 0 0 0,-1 0 1 0 0,1 1-1 0 0,-1-1 0 0 0,1 0 0 0 0,-1 1 0 0 0,1-1 0 0 0,-1 1 1 0 0,0-1-1 0 0,1 1 0 0 0,-4-1 0 0 0,-27-1 361 0 0,16 3-176 0 0,1 1 0 0 0,0 1 0 0 0,-22 6 0 0 0,31-8-171 0 0,-15 7 127 0 0,1 0 0 0 0,0 1-1 0 0,0 1 1 0 0,-29 20 0 0 0,20-12-1 0 0,-20 15 70 0 0,48-32-241 0 0,0 0 0 0 0,-1-1 0 0 0,1 1 0 0 0,0 0-1 0 0,0 0 1 0 0,0-1 0 0 0,0 1 0 0 0,0 0 0 0 0,0 0 0 0 0,0 0 0 0 0,1 0-1 0 0,-1 0 1 0 0,0 0 0 0 0,1 1 0 0 0,-1-1 0 0 0,0 0 0 0 0,1 0 0 0 0,-1 0-1 0 0,1 1 1 0 0,-1 1 0 0 0,1-2-7 0 0,0-1 0 0 0,0 1 0 0 0,1 0 0 0 0,-1 0 0 0 0,0 0 0 0 0,0 0 0 0 0,0 0 0 0 0,1 0 0 0 0,-1-1 0 0 0,0 1 0 0 0,1 0 0 0 0,-1 0 0 0 0,1 0 0 0 0,-1-1 0 0 0,1 1 0 0 0,-1 0 0 0 0,1-1 0 0 0,0 1 0 0 0,-1 0 0 0 0,1-1 0 0 0,0 1 0 0 0,-1-1 0 0 0,1 1 0 0 0,0-1 0 0 0,0 1 0 0 0,0-1 0 0 0,0 1 0 0 0,2 0 0 0 0,7 5 0 0 0,0-1 0 0 0,1-1 0 0 0,0 0 0 0 0,12 3 0 0 0,19 8 0 0 0,-22-7 0 0 0,0 1 0 0 0,0 1 0 0 0,-1 1 0 0 0,35 26 0 0 0,-48-32 15 0 0,1 0 0 0 0,-1 1 0 0 0,-1-1 0 0 0,1 1 0 0 0,-1 1 0 0 0,0-1 0 0 0,0 1 0 0 0,-1-1 0 0 0,0 1 0 0 0,0 0 0 0 0,0 1 0 0 0,-1-1 0 0 0,-1 1 0 0 0,1 0 0 0 0,2 13 0 0 0,-5-17-22 0 0,1 0 0 0 0,-1 0-1 0 0,-1 0 1 0 0,1 1 0 0 0,0-1-1 0 0,-1 0 1 0 0,0 0 0 0 0,0-1-1 0 0,0 1 1 0 0,-1 0 0 0 0,1 0-1 0 0,-1 0 1 0 0,0-1 0 0 0,0 1 0 0 0,0-1-1 0 0,0 1 1 0 0,-4 3 0 0 0,0-1 4 0 0,0 1 0 0 0,0-1 1 0 0,0-1-1 0 0,-1 1 1 0 0,0-1-1 0 0,0 0 1 0 0,-10 5-1 0 0,-7 1 26 0 0,1-1 0 0 0,-2-1 0 0 0,1-2 0 0 0,-1 0 0 0 0,-1-1 0 0 0,1-2 0 0 0,-1 0 0 0 0,1-2 0 0 0,-1-1 0 0 0,0-1 0 0 0,-36-4 0 0 0,52 3-12 0 0,-1-1 1 0 0,1 0-1 0 0,0-1 0 0 0,0 0 0 0 0,0-1 1 0 0,0 1-1 0 0,1-2 0 0 0,0 0 1 0 0,0 0-1 0 0,-10-7 0 0 0,18 12-15 0 0,1-1-1 0 0,-1 1 1 0 0,1-1-1 0 0,-1 1 1 0 0,1-1-1 0 0,0 1 1 0 0,-1-1-1 0 0,1 0 1 0 0,-1 1-1 0 0,1-1 1 0 0,0 1 0 0 0,0-1-1 0 0,-1 0 1 0 0,1 1-1 0 0,0-1 1 0 0,0 0-1 0 0,0 1 1 0 0,0-1-1 0 0,0 0 1 0 0,-1 1-1 0 0,1-1 1 0 0,1 0-1 0 0,-1-1 1 0 0,0 1-44 0 0,1 0 1 0 0,-1-1 0 0 0,1 1-1 0 0,-1 0 1 0 0,1-1-1 0 0,0 1 1 0 0,0 0-1 0 0,-1 0 1 0 0,1 0-1 0 0,2-2 1 0 0,1-1-535 0 0,1 1-1 0 0,-1-1 1 0 0,1 1 0 0 0,-1 0 0 0 0,6-2 0 0 0,8-4-8367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5.20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342 185 13824 0 0,'0'0'1388'0'0,"2"-1"-1276"0"0,1-3 328 0 0,1-1 0 0 0,-1 1 0 0 0,1-1 1 0 0,-1 0-1 0 0,-1 0 0 0 0,1-1 1 0 0,-1 1-1 0 0,0 0 0 0 0,0-1 1 0 0,1-6-1 0 0,3-7 23 0 0,-5 15-323 0 0,0 1 1 0 0,0-1-1 0 0,0 0 1 0 0,-1 0-1 0 0,1 0 0 0 0,-1 0 1 0 0,0 0-1 0 0,-1 0 1 0 0,1 1-1 0 0,-1-1 0 0 0,1 0 1 0 0,-1 0-1 0 0,0 0 0 0 0,-4-6 1 0 0,4 7-41 0 0,0 1 1 0 0,0-1-1 0 0,0 1 1 0 0,-1 0-1 0 0,1 0 1 0 0,-1 0-1 0 0,0 0 1 0 0,1 0-1 0 0,-1 0 1 0 0,0 0-1 0 0,0 0 1 0 0,0 1-1 0 0,-1-1 1 0 0,1 1-1 0 0,0 0 1 0 0,-1-1-1 0 0,1 1 1 0 0,0 0-1 0 0,-1 0 1 0 0,1 1-1 0 0,-1-1 1 0 0,-5 0-1 0 0,-1 0-15 0 0,-1 2 0 0 0,1-1 0 0 0,0 2 1 0 0,-1-1-1 0 0,1 1 0 0 0,0 0 0 0 0,0 1 0 0 0,0 0 0 0 0,0 1 0 0 0,0 0 0 0 0,1 0 0 0 0,-10 6 0 0 0,0 2 166 0 0,1 0-1 0 0,1 1 1 0 0,-1 1-1 0 0,-19 22 1 0 0,32-32-245 0 0,-12 13 39 0 0,1 0-1 0 0,-20 31 0 0 0,32-42-38 0 0,-1 0 0 0 0,1 1 0 0 0,0-1 0 0 0,0 1 0 0 0,1-1 0 0 0,0 1 0 0 0,0 0 0 0 0,1 0 0 0 0,0 0 0 0 0,0 0 0 0 0,1 1 0 0 0,0 9 0 0 0,0-14-5 0 0,0-1 1 0 0,1 1-1 0 0,-1-1 0 0 0,1 1 1 0 0,0 0-1 0 0,0-1 0 0 0,0 0 1 0 0,0 1-1 0 0,0-1 0 0 0,0 1 1 0 0,1-1-1 0 0,-1 0 0 0 0,1 0 1 0 0,-1 0-1 0 0,1 0 0 0 0,0 0 1 0 0,0 0-1 0 0,0 0 0 0 0,0-1 1 0 0,0 1-1 0 0,0-1 0 0 0,0 0 1 0 0,1 1-1 0 0,-1-1 0 0 0,1 0 1 0 0,2 1-1 0 0,3 0 4 0 0,-1 0-1 0 0,1 0 1 0 0,0-1-1 0 0,0 0 1 0 0,0 0-1 0 0,0-1 1 0 0,10-1-1 0 0,0-1-154 0 0,0 0 1 0 0,0-2-1 0 0,-1 0 0 0 0,30-11 0 0 0,-11 0-485 0 0,38-22-1 0 0,-33 12-1900 0 0,0-2-5939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4.54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163 0 15200 0 0,'0'0'1351'0'0,"-18"7"-1079"0"0,-3 2-272 0 0,0 4 0 0 0,-4-1 800 0 0,3 4 112 0 0,5-7 16 0 0,-1 6 8 0 0,8-2-392 0 0,3-3-88 0 0,3 5-8 0 0,4-2-8 0 0,4 0-440 0 0,3-4 0 0 0,3 3-104 0 0,4 4-8783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5.75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221 278 15520 0 0,'0'0'761'0'0,"-3"13"167"0"0,2-12-852 0 0,0 1 0 0 0,0 0 0 0 0,1-1 0 0 0,-1 1 0 0 0,0 0 0 0 0,1-1 0 0 0,-1 1 0 0 0,1 0 0 0 0,0 0 1 0 0,0-1-1 0 0,-1 1 0 0 0,1 0 0 0 0,0 0 0 0 0,0 0 0 0 0,1 0 0 0 0,-1-1 0 0 0,0 1 0 0 0,1 0 0 0 0,-1 0 0 0 0,1-1 0 0 0,-1 1 0 0 0,1 0 0 0 0,0-1 1 0 0,0 1-1 0 0,1 2 0 0 0,0 1 387 0 0,-1-4-417 0 0,0 0 0 0 0,0 0-1 0 0,-1 0 1 0 0,1 0 0 0 0,0 0 0 0 0,0 0-1 0 0,0 0 1 0 0,0 0 0 0 0,0 0 0 0 0,1-1-1 0 0,-1 1 1 0 0,0 0 0 0 0,0-1 0 0 0,0 1 0 0 0,1-1-1 0 0,-1 0 1 0 0,0 1 0 0 0,0-1 0 0 0,1 0-1 0 0,-1 0 1 0 0,0 1 0 0 0,1-1 0 0 0,-1 0-1 0 0,0-1 1 0 0,2 1 0 0 0,2 0 88 0 0,-1 0-1 0 0,0-1 1 0 0,1 0-1 0 0,-1 0 1 0 0,0 0 0 0 0,7-3-1 0 0,-5 2-1 0 0,0-1 0 0 0,0-1 0 0 0,-1 1 0 0 0,1-1 0 0 0,-1 0 0 0 0,0 0 0 0 0,0 0-1 0 0,0-1 1 0 0,0 0 0 0 0,-1 0 0 0 0,0 0 0 0 0,5-8 0 0 0,-5 6-79 0 0,0 1 1 0 0,1 0-1 0 0,0 0 0 0 0,7-6 0 0 0,-7 7-29 0 0,0 0 0 0 0,-1-1 0 0 0,1 1 0 0 0,-1-1-1 0 0,6-9 1 0 0,6-14 25 0 0,-11 21-32 0 0,-1 1 1 0 0,0-1-1 0 0,0 0 1 0 0,5-16-1 0 0,-7 15-5 0 0,0 2 22 0 0,-1 0 0 0 0,1 0 1 0 0,-1 0-1 0 0,-1 0 1 0 0,1 0-1 0 0,-2-10 0 0 0,1 14-7 0 0,0-1 0 0 0,-1 0 0 0 0,0 0 0 0 0,0 1 0 0 0,0-1 0 0 0,0 1 0 0 0,0-1 0 0 0,-1 0 0 0 0,0 1 0 0 0,0 0 0 0 0,-2-4 0 0 0,3 6-5 0 0,0 0 0 0 0,0 0 0 0 0,1 0 0 0 0,-1 0 0 0 0,-1 1 0 0 0,1-1 0 0 0,0 0 0 0 0,0 1 0 0 0,0-1 0 0 0,0 1 0 0 0,0-1 0 0 0,-1 1 0 0 0,1-1 0 0 0,0 1 0 0 0,0 0 0 0 0,-1-1 0 0 0,1 1 0 0 0,0 0 0 0 0,0 0 0 0 0,-1 0 0 0 0,1 0 0 0 0,0 0 0 0 0,-1 0 0 0 0,1 1 0 0 0,0-1 0 0 0,0 0 0 0 0,-1 1 0 0 0,1-1 0 0 0,0 1 0 0 0,0-1 0 0 0,0 1 0 0 0,0 0 0 0 0,0-1 0 0 0,-1 1 0 0 0,1 0 0 0 0,0 0 0 0 0,0 0 0 0 0,-39 29 305 0 0,2 2 0 0 0,1 1-1 0 0,2 2 1 0 0,1 1 0 0 0,-45 64-1 0 0,2 22 280 0 0,65-99-585 0 0,2 0-1 0 0,0 1 1 0 0,-11 41-1 0 0,21-64-20 0 0,-17 80 0 0 0,16-73 0 0 0,0 1 0 0 0,1 0 0 0 0,0 0 0 0 0,0-1 0 0 0,1 1 0 0 0,0 0 0 0 0,3 11 0 0 0,-3-18 0 0 0,0 1 0 0 0,0 0 0 0 0,0-1 0 0 0,0 1 0 0 0,0-1 0 0 0,1 1 0 0 0,-1-1 0 0 0,1 0 0 0 0,0 0 0 0 0,-1 1 0 0 0,1-1 0 0 0,0 0 0 0 0,0-1 0 0 0,1 1 0 0 0,-1 0 0 0 0,4 2 0 0 0,-2-2 0 0 0,0-1 0 0 0,0 1 0 0 0,0-1 0 0 0,0 0 0 0 0,0 0 0 0 0,0 0 0 0 0,1-1 0 0 0,-1 1 0 0 0,0-1 0 0 0,5 0 0 0 0,3-1 0 0 0,0-1 0 0 0,0 0 0 0 0,0-1 0 0 0,0 0 0 0 0,0-1 0 0 0,17-8 0 0 0,-11 2-95 0 0,33-22 0 0 0,-34 20 29 0 0,9-11-84 0 0,-7 5 60 0 0,-18 18 90 0 0,-1 0 0 0 0,0 0-1 0 0,0 0 1 0 0,0-1 0 0 0,0 1 0 0 0,0 0 0 0 0,0 0-1 0 0,1 0 1 0 0,-1 0 0 0 0,0 0 0 0 0,0 0 0 0 0,0-1-1 0 0,0 1 1 0 0,0 0 0 0 0,1 0 0 0 0,-1 0-1 0 0,0 0 1 0 0,0 0 0 0 0,0 0 0 0 0,1 0 0 0 0,-1 0-1 0 0,0 0 1 0 0,0 0 0 0 0,0 0 0 0 0,1 0-1 0 0,-1 0 1 0 0,0 0 0 0 0,0 0 0 0 0,0 0 0 0 0,0 0-1 0 0,1 0 1 0 0,-1 0 0 0 0,0 0 0 0 0,0 0-1 0 0,0 1 1 0 0,0-1 0 0 0,1 0 0 0 0,-1 0 0 0 0,0 0-1 0 0,0 0 1 0 0,0 0 0 0 0,0 0 0 0 0,0 1 0 0 0,1-1-1 0 0,-1 0 1 0 0,0 0 0 0 0,0 0 0 0 0,0 0-1 0 0,0 0 1 0 0,0 1 0 0 0,0-1 0 0 0,0 0 0 0 0,0 0-1 0 0,0 0 1 0 0,0 1 0 0 0,0-1 0 0 0,0 0-1 0 0,0 0 1 0 0,0 0 0 0 0,0 0 0 0 0,0 1 0 0 0,0-1-1 0 0,0 0 1 0 0,0 0 0 0 0,0 0 0 0 0,0 1-1 0 0,0-1 1 0 0,0 0 0 0 0,-1 12-38 0 0,-17 38 113 0 0,-3 14 293 0 0,19-56-328 0 0,0-1 0 0 0,1 0 0 0 0,0 1 1 0 0,0-1-1 0 0,1 1 0 0 0,1 11 0 0 0,-1-17-36 0 0,0 0 0 0 0,0 0 0 0 0,1-1 0 0 0,-1 1 0 0 0,1 0 0 0 0,-1 0 0 0 0,1-1 0 0 0,0 1 0 0 0,0-1 0 0 0,-1 1 0 0 0,1 0 0 0 0,0-1 0 0 0,1 0 0 0 0,-1 1 0 0 0,0-1 0 0 0,0 0 0 0 0,0 1 0 0 0,1-1 0 0 0,-1 0 0 0 0,1 0 0 0 0,-1 0 0 0 0,1 0 0 0 0,-1 0 0 0 0,1-1 0 0 0,0 1 0 0 0,-1 0 0 0 0,1-1 0 0 0,0 1 0 0 0,-1-1 0 0 0,1 0 0 0 0,0 1 0 0 0,0-1 0 0 0,0 0 0 0 0,-1 0 0 0 0,1 0 0 0 0,3-1 0 0 0,19-6-13 0 0,-1-2 0 0 0,37-19 0 0 0,-18 8-1940 0 0,-27 15 866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6.63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83 99 5064 0 0,'-1'-2'259'0'0,"0"1"-1"0"0,0 0 1 0 0,1-1 0 0 0,-1 1-1 0 0,0-1 1 0 0,1 1 0 0 0,-1-1-1 0 0,1 1 1 0 0,-1-3 0 0 0,1-10 9280 0 0,0 14-9442 0 0,0 0 0 0 0,0 0 0 0 0,0 0 0 0 0,-1 0 0 0 0,1 0 0 0 0,0 0 0 0 0,0 0 1 0 0,0 0-1 0 0,-1 0 0 0 0,1 0 0 0 0,0 0 0 0 0,0 0 0 0 0,-1 0 0 0 0,1 0 0 0 0,0 0 0 0 0,0 0 0 0 0,-1 0 0 0 0,1 0 0 0 0,0 0 0 0 0,0 0 0 0 0,0 0 0 0 0,-1 0 0 0 0,1 0 0 0 0,0 0 0 0 0,0 1 0 0 0,0-1 0 0 0,0 0 1 0 0,-1 0-1 0 0,1 0 0 0 0,0 0 0 0 0,0 1 0 0 0,0-1 0 0 0,0 0 0 0 0,0 0 0 0 0,-1 0 0 0 0,1 0 0 0 0,0 1 0 0 0,-5 5 106 0 0,1 0 1 0 0,0 0-1 0 0,0 1 1 0 0,0 0-1 0 0,1-1 1 0 0,-4 11-1 0 0,-12 46 1035 0 0,17-54-1203 0 0,0-2-22 0 0,-3 11 513 0 0,-4 34 1 0 0,9-47-456 0 0,-1 0 0 0 0,1 0 1 0 0,0 0-1 0 0,0 0 0 0 0,1 0 0 0 0,0 0 1 0 0,0 0-1 0 0,0-1 0 0 0,0 1 0 0 0,1 0 1 0 0,-1 0-1 0 0,4 4 0 0 0,-4-8-78 0 0,0 1-1 0 0,0-1 1 0 0,0 1 0 0 0,0-1-1 0 0,0 1 1 0 0,1-1-1 0 0,-1 0 1 0 0,0 0 0 0 0,1 0-1 0 0,-1 0 1 0 0,1 0-1 0 0,-1 0 1 0 0,1 0 0 0 0,0 0-1 0 0,-1-1 1 0 0,4 2-1 0 0,-2-2-8 0 0,0 1 0 0 0,1-1 0 0 0,-1 1 0 0 0,1-1 0 0 0,-1 0 0 0 0,1 0 0 0 0,-1-1 0 0 0,5 0 0 0 0,0-1 9 0 0,1-1-1 0 0,0 0 1 0 0,-1 0-1 0 0,0-1 1 0 0,16-8 0 0 0,0-4 65 0 0,40-33 0 0 0,-55 40-47 0 0,0 0 0 0 0,0 0-1 0 0,-1-1 1 0 0,0 0 0 0 0,0 0 0 0 0,8-17 0 0 0,12-20 10 0 0,-28 46 32 0 0,-2 3-42 0 0,0 0 0 0 0,1 1-1 0 0,-1-1 1 0 0,0 0 0 0 0,1 1-1 0 0,-2 2 1 0 0,1 2 5 0 0,-1 0 0 0 0,1 0 1 0 0,1 0-1 0 0,-1 0 0 0 0,1 0 1 0 0,0 0-1 0 0,1 0 0 0 0,0 1 0 0 0,0-1 1 0 0,0 0-1 0 0,1 0 0 0 0,0 0 1 0 0,0 1-1 0 0,1-1 0 0 0,0 0 0 0 0,0-1 1 0 0,1 1-1 0 0,4 7 0 0 0,-6-12-22 0 0,1 1 0 0 0,1-1 0 0 0,-1 0 0 0 0,0 0 0 0 0,1 1 0 0 0,-1-2 0 0 0,1 1 0 0 0,-1 0 0 0 0,1-1 0 0 0,0 1 0 0 0,0-1 0 0 0,0 0 0 0 0,0 0 0 0 0,0 0 0 0 0,0 0 0 0 0,0 0 0 0 0,0-1 0 0 0,0 1 0 0 0,0-1 0 0 0,0 0 0 0 0,0 0 0 0 0,1 0 0 0 0,2-1 0 0 0,0 1-7 0 0,1-1 0 0 0,-1 0 0 0 0,0 0 0 0 0,1-1 0 0 0,-1 1 0 0 0,0-2 0 0 0,0 1-1 0 0,0 0 1 0 0,0-1 0 0 0,7-5 0 0 0,16-9 13 0 0,-24 15 0 0 0,-1 0 0 0 0,1-1 0 0 0,-1 1 0 0 0,1-1 0 0 0,-1 0 0 0 0,6-6 0 0 0,-2 0 0 0 0,-1 1 0 0 0,-1-1 0 0 0,1 0 0 0 0,-2 0 0 0 0,9-17 0 0 0,-12 21 0 0 0,-1-1 0 0 0,1 1 0 0 0,-1 0 0 0 0,-1-1 0 0 0,1 1 0 0 0,-1-1 0 0 0,0 1 0 0 0,0-1 0 0 0,0 1 0 0 0,-2-7 0 0 0,0-16 0 0 0,3 21 0 0 0,-1 0 0 0 0,-1 0 0 0 0,0 0 0 0 0,0 0 0 0 0,0 0 0 0 0,-5-12 0 0 0,6 17 0 0 0,-2-1 0 0 0,1 1 0 0 0,0 0 0 0 0,0 0 0 0 0,-1 0 0 0 0,1 0 0 0 0,-1 0 0 0 0,1 0 0 0 0,-1 0 0 0 0,0 1 0 0 0,0-1 0 0 0,0 1 0 0 0,0-1 0 0 0,0 1 0 0 0,0 0 0 0 0,0 0 0 0 0,0 0 0 0 0,-1 0 0 0 0,1 0 0 0 0,0 0 0 0 0,-1 0 0 0 0,1 1 0 0 0,0-1 0 0 0,-1 1 0 0 0,1 0 0 0 0,-1 0 0 0 0,-3 0 0 0 0,-6 1-1049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7.03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89 0 15576 0 0,'0'0'1565'0'0,"-10"5"-1296"0"0,8-3-9 0 0,0 0 0 0 0,0 0 0 0 0,0 0 1 0 0,0 0-1 0 0,1 0 0 0 0,-1 0 0 0 0,0 0 0 0 0,1 0 0 0 0,-3 5 0 0 0,-9 26 1122 0 0,10-26-1193 0 0,1 0-28 0 0,-31 93 1461 0 0,30-90-1651 0 0,2-7-17 0 0,0 0 0 0 0,0 0-1 0 0,1 0 1 0 0,-1 0 0 0 0,1 0 0 0 0,-1 0-1 0 0,1 0 1 0 0,0 0 0 0 0,0 0 0 0 0,1 0-1 0 0,-1 0 1 0 0,0 0 0 0 0,1 0-1 0 0,0 0 1 0 0,0 0 0 0 0,0 0 0 0 0,2 3-1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7.36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35 0 13904 0 0,'0'0'616'0'0,"-6"3"128"0"0,-2 4-592 0 0,5-1-152 0 0,-4 3 0 0 0,0-2 0 0 0,3 2 152 0 0,4 0 0 0 0,0 4 0 0 0,0-4-6488 0 0</inkml:trace>
  <inkml:trace contextRef="#ctx0" brushRef="#br0" timeOffset="1">145 273 14656 0 0,'0'0'5619'0'0,"1"2"-5287"0"0,1 1-151 0 0,-1 0-1 0 0,1 0 0 0 0,-1 1 0 0 0,0-1 0 0 0,0 1 0 0 0,0-1 1 0 0,-1 1-1 0 0,1-1 0 0 0,-1 1 0 0 0,1 5 0 0 0,2 17 518 0 0,-3-24-671 0 0,1-1-1 0 0,-1 0 1 0 0,0 0-1 0 0,1 1 1 0 0,0-1-1 0 0,-1 0 1 0 0,1 0-1 0 0,0 0 0 0 0,-1 0 1 0 0,1 0-1 0 0,0 0 1 0 0,0 0-1 0 0,0 0 1 0 0,0 0-1 0 0,0 0 1 0 0,0 0-1 0 0,0 0 1 0 0,0-1-1 0 0,0 1 1 0 0,0 0-1 0 0,1-1 1 0 0,-1 1-1 0 0,0-1 0 0 0,0 0 1 0 0,1 1-1 0 0,-1-1 1 0 0,0 0-1 0 0,1 0 1 0 0,-1 0-1 0 0,0 1 1 0 0,1-1-1 0 0,-1-1 1 0 0,0 1-1 0 0,2 0 1 0 0,1-1-10 0 0,-1 1 0 0 0,1-1 0 0 0,0 0 0 0 0,-1 0 0 0 0,1-1 0 0 0,-1 1 0 0 0,0-1 1 0 0,1 0-1 0 0,-1 0 0 0 0,6-4 0 0 0,21-24-573 0 0,-29 28 435 0 0,5 2 320 0 0,-5 0-210 0 0,-1 0 0 0 0,1 0 0 0 0,-1 0 0 0 0,1 0 0 0 0,-1 0 0 0 0,0 0 0 0 0,1 0 0 0 0,-1 0 0 0 0,1 0 0 0 0,-1 0-1 0 0,1 0 1 0 0,-1 0 0 0 0,0 0 0 0 0,1 0 0 0 0,-1 0 0 0 0,1 0 0 0 0,-1 0 0 0 0,0 1 0 0 0,1-1 0 0 0,-1 0 0 0 0,1 1 0 0 0,27 16-1535 0 0,-22-11 1034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7.72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72 265 19207 0 0,'0'0'1920'0'0,"2"1"-1706"0"0,1-1-171 0 0,0 1 1 0 0,0-1 0 0 0,1 0 0 0 0,-1 0 0 0 0,0 0-1 0 0,0 0 1 0 0,0-1 0 0 0,0 1 0 0 0,0-1-1 0 0,0 0 1 0 0,0 0 0 0 0,0 0 0 0 0,-1 0-1 0 0,1-1 1 0 0,0 1 0 0 0,-1-1 0 0 0,1 1-1 0 0,0-1 1 0 0,3-4 0 0 0,4-2 150 0 0,-1 0 0 0 0,-1-1-1 0 0,14-16 1 0 0,-14 15-155 0 0,-2 0 0 0 0,1 0 1 0 0,8-17-1 0 0,-13 21-19 0 0,0 1 0 0 0,-1 0 0 0 0,1-1 1 0 0,-1 1-1 0 0,0 0 0 0 0,0-1 0 0 0,-1 0 0 0 0,1 1 1 0 0,-2-12-1 0 0,-1 9 200 0 0,-1 0 0 0 0,0 0 1 0 0,0 0-1 0 0,0 0 0 0 0,-8-10 0 0 0,11 17-196 0 0,-1 0 0 0 0,1 0 0 0 0,-1 0 0 0 0,0 0 0 0 0,1 0 0 0 0,-1 0 0 0 0,0 0 0 0 0,0 0 0 0 0,1 1 0 0 0,-1-1 0 0 0,0 0 0 0 0,0 1 0 0 0,0-1 0 0 0,0 0 0 0 0,0 1 0 0 0,0-1 0 0 0,0 1 0 0 0,0 0 0 0 0,0-1 0 0 0,0 1 0 0 0,-1 0 0 0 0,1 0 0 0 0,0-1 0 0 0,0 1 0 0 0,0 0 0 0 0,0 0 0 0 0,0 0 0 0 0,0 0 0 0 0,-1 1 0 0 0,1-1 0 0 0,0 0 0 0 0,0 0 0 0 0,0 1 0 0 0,0-1 0 0 0,0 1 0 0 0,0-1 0 0 0,0 1 0 0 0,0-1 0 0 0,0 1 0 0 0,0 0 0 0 0,0-1 0 0 0,-1 2 0 0 0,-5 4 191 0 0,0 0 0 0 0,1 0 0 0 0,0 0 0 0 0,-7 10 0 0 0,10-12 14 0 0,-8 9-165 0 0,-11 13 130 0 0,-31 49 0 0 0,48-66-179 0 0,0 0-1 0 0,0 0 0 0 0,1 0 0 0 0,1 1 0 0 0,-1 0 0 0 0,2-1 1 0 0,-1 1-1 0 0,1 0 0 0 0,1 0 0 0 0,-1 14 0 0 0,2-21-130 0 0,1 1 1 0 0,-1-1-1 0 0,1 0 0 0 0,-1 1 0 0 0,1-1 0 0 0,0 1 0 0 0,0-1 1 0 0,1 0-1 0 0,-1 0 0 0 0,1 0 0 0 0,0 0 0 0 0,-1 0 0 0 0,4 3 1 0 0,0 0-349 0 0,0 0 1 0 0,0 0 0 0 0,1-1 0 0 0,10 7 0 0 0,-4-5-1192 0 0,5-3-217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8.08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401 0 16671 0 0,'-1'3'382'0'0,"-58"207"2703"0"0,44-143-2033 0 0,-9 84 0 0 0,18-86-1005 0 0,-27 110-1 0 0,27-152 16 0 0,-1 0 0 0 0,-1 0-1 0 0,-1-1 1 0 0,-21 36-1 0 0,23-47 196 0 0,-1 0-1 0 0,0-1 0 0 0,-1 0 0 0 0,0 0 0 0 0,-1-1 1 0 0,0 0-1 0 0,0-1 0 0 0,-1 0 0 0 0,0-1 1 0 0,-23 12-1 0 0,32-18-161 0 0,0 0 1 0 0,0 0-1 0 0,0 0 1 0 0,0-1-1 0 0,0 1 1 0 0,0-1-1 0 0,-1 0 0 0 0,1 1 1 0 0,0-1-1 0 0,0 0 1 0 0,-1 0-1 0 0,1 0 1 0 0,0-1-1 0 0,0 1 1 0 0,0-1-1 0 0,-1 1 0 0 0,1-1 1 0 0,0 1-1 0 0,0-1 1 0 0,-3-2-1 0 0,3 1-2 0 0,0 1 0 0 0,0-1 0 0 0,0 0 0 0 0,0 0 0 0 0,0 0 0 0 0,1 0 0 0 0,-1-1 0 0 0,1 1 0 0 0,-1 0 0 0 0,1-1 0 0 0,0 1 0 0 0,0-1 0 0 0,0 1 0 0 0,0-1 0 0 0,0 1 0 0 0,0-6 0 0 0,0-3 4 0 0,0-1 0 0 0,0 1 1 0 0,1-1-1 0 0,3-19 0 0 0,11-46-422 0 0,-8 47 307 0 0,1-3 95 0 0,2 1 1 0 0,0 0-1 0 0,3 1 1 0 0,0 0 0 0 0,22-37-1 0 0,43-64-2608 0 0,10 4-4158 0 0,-65 97-2098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8.52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82 10160 0 0,'3'-5'321'0'0,"0"0"0"0"0,0-1 0 0 0,-1 1 0 0 0,0 0 0 0 0,3-12 0 0 0,-3 8 3308 0 0,-1 1 3458 0 0,-1 8-6973 0 0,-1 1 1 0 0,1 0-1 0 0,0 0 0 0 0,-1 0 1 0 0,1 0-1 0 0,-1 0 0 0 0,1-1 1 0 0,-1 1-1 0 0,1 0 0 0 0,-1 0 1 0 0,1-1-1 0 0,-2 2 0 0 0,-4 7 383 0 0,4-1-423 0 0,0-1 0 0 0,1 0 0 0 0,0 1 1 0 0,0 0-1 0 0,1-1 0 0 0,0 1 0 0 0,0-1 1 0 0,1 1-1 0 0,0-1 0 0 0,0 1 0 0 0,1-1 1 0 0,0 1-1 0 0,0-1 0 0 0,1 0 0 0 0,5 11 1 0 0,-7-16-75 0 0,1 0 0 0 0,-1-1 0 0 0,1 1 1 0 0,0 0-1 0 0,-1-1 0 0 0,1 1 0 0 0,0-1 1 0 0,0 0-1 0 0,0 0 0 0 0,0 1 0 0 0,0-1 0 0 0,1-1 1 0 0,-1 1-1 0 0,0 0 0 0 0,0 0 0 0 0,1-1 1 0 0,-1 1-1 0 0,0-1 0 0 0,1 0 0 0 0,-1 0 1 0 0,0 0-1 0 0,1 0 0 0 0,-1 0 0 0 0,0 0 1 0 0,1-1-1 0 0,-1 1 0 0 0,0-1 0 0 0,5-1 1 0 0,3-2 10 0 0,0 0 0 0 0,0 0 1 0 0,0-1-1 0 0,16-11 1 0 0,2-4-1 0 0,38-37 1 0 0,8-6-353 0 0,-50 49 77 0 0,-23 14 260 0 0,-1 0 0 0 0,1-1 0 0 0,-1 1 0 0 0,0 0 0 0 0,1 0 0 0 0,-1 0 0 0 0,0-1 0 0 0,1 1 0 0 0,-1 0 0 0 0,1 0 0 0 0,-1 0 0 0 0,0 0 0 0 0,1 0 0 0 0,-1 0 0 0 0,1 0 0 0 0,-1 0 0 0 0,1 0 0 0 0,-1 0 0 0 0,0 0 0 0 0,1 0 0 0 0,-1 0 0 0 0,1 0 0 0 0,-1 0 0 0 0,0 1 0 0 0,1-1 0 0 0,-1 0 0 0 0,0 0 0 0 0,1 0 0 0 0,-1 1 0 0 0,0-1 0 0 0,1 0 0 0 0,-1 0 0 0 0,0 1 0 0 0,1-1 0 0 0,-1 0 0 0 0,0 1 0 0 0,0-1 0 0 0,1 0 0 0 0,-1 1 0 0 0,0-1 0 0 0,0 0 0 0 0,0 1 0 0 0,1-1 0 0 0,-1 1 0 0 0,0-1 0 0 0,0 0 0 0 0,0 1 0 0 0,0-1 0 0 0,0 1 0 0 0,0-1 0 0 0,0 1 0 0 0,0-1 0 0 0,0 1 0 0 0,-2 39 25 0 0,0-24 2 0 0,1-1 1 0 0,1 1-1 0 0,2 16 1 0 0,-2-29-21 0 0,0 1 1 0 0,1-1 0 0 0,0 1 0 0 0,0-1 0 0 0,0 0-1 0 0,0 0 1 0 0,0 1 0 0 0,1-1 0 0 0,-1 0 0 0 0,1 0-1 0 0,0 0 1 0 0,0 0 0 0 0,0-1 0 0 0,0 1 0 0 0,1 0-1 0 0,-1-1 1 0 0,1 0 0 0 0,4 4 0 0 0,-4-5-3 0 0,-1 0-1 0 0,1 0 1 0 0,0 0 0 0 0,-1 0-1 0 0,1 0 1 0 0,0-1-1 0 0,0 0 1 0 0,-1 1 0 0 0,1-1-1 0 0,0 0 1 0 0,0 0 0 0 0,0-1-1 0 0,-1 1 1 0 0,1 0 0 0 0,0-1-1 0 0,-1 0 1 0 0,1 0 0 0 0,4-1-1 0 0,5-4-574 0 0,1 1-1 0 0,15-12 0 0 0,-26 17 475 0 0,61-45-7246 0 0,-49 32 1134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9.07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278 116 4608 0 0,'0'0'353'0'0,"1"2"-231"0"0,2 8 1083 0 0,0-1 0 0 0,0 1 1 0 0,2 0-1 0 0,-1-1 1 0 0,1 0-1 0 0,0 0 1 0 0,12 14-1 0 0,-14-20-955 0 0,0 0-1 0 0,1 0 1 0 0,0 0-1 0 0,-1 0 1 0 0,1 0-1 0 0,0-1 1 0 0,0 0-1 0 0,0 0 1 0 0,1 0 0 0 0,-1 0-1 0 0,1-1 1 0 0,8 2-1 0 0,-11-2-44 0 0,1-1 0 0 0,-1 0 1 0 0,1 0-1 0 0,-1 0 0 0 0,0 0 0 0 0,1 0 0 0 0,-1 0 0 0 0,1-1 0 0 0,-1 1 0 0 0,1-1 1 0 0,-1 0-1 0 0,0 0 0 0 0,1 0 0 0 0,-1 0 0 0 0,0 0 0 0 0,0 0 0 0 0,0 0 1 0 0,0-1-1 0 0,0 1 0 0 0,0-1 0 0 0,0 0 0 0 0,2-2 0 0 0,5-5 131 0 0,-1-1 0 0 0,0 0 0 0 0,7-13-1 0 0,-14 21-311 0 0,3-5-5 0 0,0 1 0 0 0,0-1-1 0 0,-1 0 1 0 0,0-1 0 0 0,-1 1 0 0 0,3-12-1 0 0,-4 15-10 0 0,0 0 0 0 0,-1 0 0 0 0,1 1 0 0 0,-1-1 0 0 0,0 0 0 0 0,0 0 0 0 0,-1 0 0 0 0,1 0 0 0 0,-1 0 0 0 0,0 0 0 0 0,0 0 0 0 0,0 0 0 0 0,0 1 0 0 0,-4-7 0 0 0,-1-1-22 0 0,5 8 63 0 0,0 0 1 0 0,-1 0-1 0 0,1 1 0 0 0,-1-1 1 0 0,0 1-1 0 0,0-1 0 0 0,-3-3 1 0 0,4 6-16 0 0,0-1 0 0 0,0 0 1 0 0,-1 1-1 0 0,1-1 0 0 0,0 1 1 0 0,0 0-1 0 0,0-1 0 0 0,0 1 1 0 0,-1 0-1 0 0,1-1 0 0 0,0 1 1 0 0,0 0-1 0 0,0 0 0 0 0,-1 0 0 0 0,1 0 1 0 0,0 0-1 0 0,0 1 0 0 0,0-1 1 0 0,-1 0-1 0 0,1 1 0 0 0,0-1 1 0 0,0 0-1 0 0,0 1 0 0 0,-2 0 1 0 0,-7 4 237 0 0,1 0 1 0 0,-1 1 0 0 0,1 0-1 0 0,0 1 1 0 0,-10 9 0 0 0,0 1 68 0 0,-18 24 0 0 0,27-30-266 0 0,2 0-1 0 0,0 0 0 0 0,0 1 1 0 0,1 1-1 0 0,0-1 0 0 0,1 1 1 0 0,-4 14-1 0 0,7-17-63 0 0,0 0-1 0 0,1 0 1 0 0,0 1 0 0 0,1-1-1 0 0,0 1 1 0 0,1 0 0 0 0,0-1-1 0 0,0 1 1 0 0,1 0 0 0 0,3 10-1 0 0,1-1-10 0 0,2 0 0 0 0,0 0 0 0 0,10 19 0 0 0,10 28 0 0 0,-12-23-170 0 0,15 86 0 0 0,-26-105 109 0 0,-2-1-1 0 0,-1 0 1 0 0,0 1-1 0 0,-2-1 0 0 0,-6 34 1 0 0,-14 35 3 0 0,7-40 41 0 0,-22 56 17 0 0,27-85 0 0 0,0 1 0 0 0,-14 25 0 0 0,19-42 0 0 0,-1-1 0 0 0,1 1 0 0 0,-1-1 0 0 0,-1 0 0 0 0,1-1 0 0 0,-1 1 0 0 0,-8 6 0 0 0,12-11 11 0 0,-1-1-1 0 0,1 1 0 0 0,0-1 1 0 0,0 1-1 0 0,-1-1 1 0 0,1 0-1 0 0,-1 0 0 0 0,1 0 1 0 0,-1 0-1 0 0,0-1 1 0 0,1 1-1 0 0,-1-1 0 0 0,0 1 1 0 0,1-1-1 0 0,-1 0 0 0 0,-4 0 1 0 0,4-1 25 0 0,-1 0 0 0 0,1 0 1 0 0,-1 0-1 0 0,0 0 0 0 0,1 0 1 0 0,0-1-1 0 0,-1 0 0 0 0,1 1 1 0 0,0-1-1 0 0,-5-5 0 0 0,0 1 40 0 0,1-1-1 0 0,1 0 1 0 0,-1 0-1 0 0,1-1 1 0 0,1 0-1 0 0,-1 0 1 0 0,1-1 0 0 0,-4-10-1 0 0,-1-4 140 0 0,2 0-1 0 0,0 0 1 0 0,2 0-1 0 0,-7-48 0 0 0,11 52-163 0 0,1 1 0 0 0,0-1 0 0 0,2 0 0 0 0,0 0 0 0 0,2 1 0 0 0,0-1 0 0 0,6-19 0 0 0,-4 21-43 0 0,2 1-1 0 0,0 0 1 0 0,1 1-1 0 0,1 0 1 0 0,0 0-1 0 0,21-26 1 0 0,78-72-992 0 0,-54 65-1329 0 0,-17 18-4967 0 0,-8 7-1339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09.65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24 233 12440 0 0,'0'0'7359'0'0,"5"-3"-5845"0"0,14-9-627 0 0,0-1 0 0 0,23-21 0 0 0,-33 25-828 0 0,0 0 0 0 0,14-18-1 0 0,-21 23-53 0 0,0 1 0 0 0,0-1 0 0 0,0 0-1 0 0,0 0 1 0 0,0 0 0 0 0,-1 0-1 0 0,1 0 1 0 0,-1 0 0 0 0,0 0-1 0 0,0 0 1 0 0,-1-1 0 0 0,1-4-1 0 0,-1 7 8 0 0,0-1 1 0 0,0 0-1 0 0,0 0 0 0 0,0 0 0 0 0,-1 1 0 0 0,1-1 1 0 0,-1 0-1 0 0,0 0 0 0 0,0 1 0 0 0,0-1 1 0 0,0 0-1 0 0,0 1 0 0 0,0-1 0 0 0,-1 1 0 0 0,1 0 1 0 0,-1-1-1 0 0,0 1 0 0 0,1 0 0 0 0,-1 0 0 0 0,0 0 1 0 0,-1 0-1 0 0,1 0 0 0 0,0 1 0 0 0,0-1 0 0 0,-4-1 1 0 0,3 2 30 0 0,1 0 1 0 0,0 0-1 0 0,0 0 1 0 0,-1 1 0 0 0,1 0-1 0 0,0-1 1 0 0,-1 1-1 0 0,1 0 1 0 0,0 0 0 0 0,-1 0-1 0 0,1 0 1 0 0,-1 0 0 0 0,1 1-1 0 0,0-1 1 0 0,-1 1-1 0 0,1 0 1 0 0,0-1 0 0 0,0 1-1 0 0,-4 2 1 0 0,2-1 72 0 0,-1 1 0 0 0,1-1 1 0 0,0 1-1 0 0,0 0 0 0 0,-1 0 0 0 0,2 0 1 0 0,-1 0-1 0 0,-5 6 0 0 0,4-1 5 0 0,-1 0-1 0 0,2 0 0 0 0,-1 1 1 0 0,1-1-1 0 0,0 1 0 0 0,-2 10 1 0 0,4-13-94 0 0,0 1 1 0 0,1-1 0 0 0,0 1 0 0 0,0-1-1 0 0,0 1 1 0 0,1-1 0 0 0,0 1 0 0 0,1-1-1 0 0,1 12 1 0 0,-1-13-20 0 0,0 1-1 0 0,1-1 0 0 0,0 0 1 0 0,0 1-1 0 0,0-1 1 0 0,5 9-1 0 0,-5-12-5 0 0,-1-1-1 0 0,1 1 1 0 0,0 0-1 0 0,0 0 1 0 0,-1-1-1 0 0,1 1 0 0 0,0-1 1 0 0,0 0-1 0 0,0 0 1 0 0,1 0-1 0 0,-1 0 1 0 0,0 0-1 0 0,0 0 1 0 0,1 0-1 0 0,-1-1 1 0 0,0 1-1 0 0,1-1 1 0 0,3 1-1 0 0,4 0-31 0 0,1-1 0 0 0,-1 0 0 0 0,0 0 1 0 0,0-1-1 0 0,1 0 0 0 0,-1-1 0 0 0,0-1 0 0 0,0 1 0 0 0,-1-1 0 0 0,1-1 0 0 0,0 0 0 0 0,-1 0 1 0 0,0-1-1 0 0,0 0 0 0 0,0-1 0 0 0,-1 1 0 0 0,0-2 0 0 0,10-8 0 0 0,67-68-788 0 0,-84 81 781 0 0,0 1 0 0 0,0 0 0 0 0,1 0 0 0 0,-1 0 0 0 0,0 0 0 0 0,1 1 0 0 0,-1-1 0 0 0,1 0 0 0 0,-1 1 0 0 0,4-2 0 0 0,-5 4 139 0 0,1 0 1 0 0,0 0 0 0 0,-1 0-1 0 0,0 0 1 0 0,1 0 0 0 0,-1 0-1 0 0,0 0 1 0 0,0 0-1 0 0,-1 4 1 0 0,1-5-42 0 0,-3 39 268 0 0,2-32-254 0 0,0-1-1 0 0,0 0 1 0 0,1 1 0 0 0,0-1 0 0 0,0 0 0 0 0,1 1 0 0 0,0-1-1 0 0,4 14 1 0 0,-5-20-78 0 0,0 0 0 0 0,1 0 0 0 0,-1 0 0 0 0,1 0 0 0 0,0 0 0 0 0,-1 0 0 0 0,1 0 0 0 0,0 0 0 0 0,-1 0 0 0 0,1 0 0 0 0,0 0 0 0 0,0 0 0 0 0,0-1 0 0 0,0 1 0 0 0,0 0 0 0 0,0-1 0 0 0,0 1 0 0 0,0 0 0 0 0,0-1 0 0 0,0 1 0 0 0,2-1 0 0 0,-1 1-13 0 0,1-1 1 0 0,-1 0-1 0 0,1 1 1 0 0,0-1-1 0 0,-1 0 0 0 0,1-1 1 0 0,0 1-1 0 0,-1 0 0 0 0,4-2 1 0 0,5-1-67 0 0,-1-1-1 0 0,1 0 1 0 0,14-8 0 0 0,-24 11 73 0 0,11-6-237 0 0,0-1 0 0 0,-1 0 0 0 0,0-1 0 0 0,-1-1 0 0 0,1 0 0 0 0,12-16 0 0 0,24-23 286 0 0,-43 46 18 0 0,0 0 1 0 0,0 0 0 0 0,0 1-1 0 0,1 0 1 0 0,-1 0 0 0 0,9-3-1 0 0,-12 6-48 0 0,-1-1 0 0 0,1 0 0 0 0,0 1-1 0 0,-1-1 1 0 0,1 1 0 0 0,-1-1 0 0 0,1 1 0 0 0,-1-1 0 0 0,1 1-1 0 0,-1-1 1 0 0,0 1 0 0 0,1-1 0 0 0,-1 1 0 0 0,1 0-1 0 0,-1 0 12 0 0,3 3 47 0 0,0 0 0 0 0,-1 1 0 0 0,1-1 0 0 0,-1 1 0 0 0,0 0 0 0 0,0 0 0 0 0,-1 0 0 0 0,0 0 0 0 0,0 0 0 0 0,0 0 0 0 0,0 8 0 0 0,0-6-40 0 0,0 0 0 0 0,1 1 0 0 0,-1-1 0 0 0,1 0 0 0 0,4 8 0 0 0,7 6-673 0 0,-1-11-2574 0 0,-2-6-5308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0.76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163 298 11432 0 0,'0'0'6303'0'0,"12"-7"-4719"0"0,2-8-908 0 0,-2 0 0 0 0,0-2 0 0 0,-1 1 0 0 0,13-26 0 0 0,-8 14-342 0 0,-13 22-299 0 0,0 0 1 0 0,-1 0 0 0 0,0 0 0 0 0,0 0-1 0 0,0 0 1 0 0,-1 0 0 0 0,0-1 0 0 0,0 1-1 0 0,0 0 1 0 0,-1-1 0 0 0,0 1-1 0 0,0 0 1 0 0,-2-8 0 0 0,2 11-33 0 0,-1 0 1 0 0,1 0 0 0 0,-1 0-1 0 0,0 0 1 0 0,0 0-1 0 0,0 0 1 0 0,0 0-1 0 0,-1 0 1 0 0,1 1-1 0 0,-1-1 1 0 0,0 1-1 0 0,1-1 1 0 0,-1 1-1 0 0,0-1 1 0 0,-1 1-1 0 0,1 0 1 0 0,0 0-1 0 0,-1 0 1 0 0,1 0 0 0 0,-1 1-1 0 0,1-1 1 0 0,-1 0-1 0 0,0 1 1 0 0,0 0-1 0 0,0 0 1 0 0,0 0-1 0 0,0 0 1 0 0,-5-1-1 0 0,3 2 105 0 0,1 0 0 0 0,-1 1 0 0 0,0-1-1 0 0,1 1 1 0 0,-1 0 0 0 0,1 0 0 0 0,-1 0 0 0 0,1 1-1 0 0,-1-1 1 0 0,1 1 0 0 0,0 0 0 0 0,0 0 0 0 0,-5 4-1 0 0,-2 2 1 0 0,0 0 0 0 0,0 0 0 0 0,-12 15-1 0 0,10-10-107 0 0,1 2 0 0 0,1 0 0 0 0,0 0 0 0 0,1 1 0 0 0,-14 31 0 0 0,21-39 3 0 0,0-1 1 0 0,1 1-1 0 0,0 0 0 0 0,0 0 0 0 0,1 0 0 0 0,0 0 1 0 0,0 0-1 0 0,1 0 0 0 0,1 13 0 0 0,0-17-1 0 0,-1 1 0 0 0,1 0 0 0 0,0 0 0 0 0,1-1 0 0 0,-1 1 0 0 0,1-1-1 0 0,0 1 1 0 0,0-1 0 0 0,0 0 0 0 0,1 1 0 0 0,-1-1 0 0 0,1 0 0 0 0,0-1 0 0 0,0 1-1 0 0,1 0 1 0 0,6 5 0 0 0,-8-8 0 0 0,1 1 0 0 0,0-1 0 0 0,0 1-1 0 0,0-1 1 0 0,0 0 0 0 0,-1 0 0 0 0,1-1-1 0 0,1 1 1 0 0,-1 0 0 0 0,0-1 0 0 0,0 0 0 0 0,0 0-1 0 0,0 0 1 0 0,0 0 0 0 0,0 0 0 0 0,0 0 0 0 0,0-1-1 0 0,0 0 1 0 0,6-1 0 0 0,3-3 1 0 0,-1 1 1 0 0,0-2-1 0 0,16-9 1 0 0,-6 1-18 0 0,-2-1 0 0 0,0 0 1 0 0,0-2-1 0 0,27-31 1 0 0,-15 14 7 0 0,-21 23 6 0 0,-2 0 0 0 0,1 0 0 0 0,12-25 0 0 0,-8 14 0 0 0,-13 22 0 0 0,0 0 0 0 0,0 0 0 0 0,0 0 0 0 0,0 0 0 0 0,0 0 0 0 0,0 0 0 0 0,0 0 0 0 0,0 0 0 0 0,0 0 0 0 0,0 0 0 0 0,0-1 0 0 0,0 1 0 0 0,0 0 0 0 0,0 0 0 0 0,0 0 0 0 0,0 0 0 0 0,0 0 0 0 0,0 0 0 0 0,0 0 0 0 0,0 0 0 0 0,0 0 0 0 0,0 0 0 0 0,0-1 0 0 0,0 1 0 0 0,0 0 0 0 0,0 0 0 0 0,0 0 0 0 0,0 0 0 0 0,0 0 0 0 0,-1 0 0 0 0,1 0 0 0 0,0 0 0 0 0,0 0 0 0 0,0 0 0 0 0,0 0 0 0 0,0 0 0 0 0,0 0 0 0 0,0 0 0 0 0,0 0 0 0 0,0-1 0 0 0,0 1 0 0 0,0 0 0 0 0,0 0 0 0 0,-1 0 0 0 0,1 0 0 0 0,0 0 0 0 0,0 0 0 0 0,0 0 0 0 0,0 0 0 0 0,0 0 0 0 0,0 0 0 0 0,0 0 0 0 0,0 0 0 0 0,0 0 0 0 0,0 0 0 0 0,-1 0 0 0 0,1 0 0 0 0,0 0 0 0 0,0 1 0 0 0,0-1 0 0 0,0 0 0 0 0,0 0 0 0 0,0 0 0 0 0,0 0 0 0 0,0 0 0 0 0,0 0 0 0 0,0 0 0 0 0,0 0 0 0 0,-1 0 0 0 0,-6 2 0 0 0,3 1-1 0 0,-1 0-1 0 0,1 0 1 0 0,0 0-1 0 0,0 0 1 0 0,0 1-1 0 0,1-1 1 0 0,-1 1-1 0 0,1 0 1 0 0,0 0-1 0 0,-5 7 1 0 0,-2 7 38 0 0,-11 22 0 0 0,20-37-29 0 0,-8 18 759 0 0,-9 37 1 0 0,14-46-550 0 0,3-8-244 0 0,0 1 1 0 0,0 0-1 0 0,0-1 1 0 0,0 1-1 0 0,1 0 1 0 0,0-1-1 0 0,0 1 1 0 0,0 0-1 0 0,0-1 1 0 0,1 1-1 0 0,0 0 1 0 0,0-1-1 0 0,0 1 1 0 0,0 0-1 0 0,3 4 1 0 0,-3-7 38 0 0,1-1-1 0 0,-1 1 1 0 0,1 0 0 0 0,0-1 0 0 0,0 1 0 0 0,-1-1 0 0 0,1 1-1 0 0,0-1 1 0 0,0 0 0 0 0,0 0 0 0 0,0 0 0 0 0,1 0 0 0 0,-1 0-1 0 0,0 0 1 0 0,0-1 0 0 0,1 1 0 0 0,-1-1 0 0 0,0 1 0 0 0,1-1-1 0 0,-1 0 1 0 0,0 0 0 0 0,1 0 0 0 0,-1 0 0 0 0,3-1-1 0 0,4 0 29 0 0,-1 0 0 0 0,1-1 0 0 0,-1 0 0 0 0,0-1-1 0 0,12-4 1 0 0,3-4-84 0 0,0-1 0 0 0,-1-1 0 0 0,0-1 0 0 0,-1 0 0 0 0,-1-2 0 0 0,0 0 0 0 0,-2-2 0 0 0,28-30 1 0 0,-39 39-156 0 0,-1 1 0 0 0,1-1 1 0 0,-2 0-1 0 0,1 0 0 0 0,-1 0 1 0 0,-1-1-1 0 0,5-11 0 0 0,-9 21 198 0 0,0-1 0 0 0,0 1 0 0 0,0 0 0 0 0,1 0 0 0 0,-1 0 0 0 0,0 0 0 0 0,0-1 0 0 0,0 1 0 0 0,0 0 0 0 0,0 0 0 0 0,0 0 0 0 0,0-1 0 0 0,0 1 0 0 0,0 0 0 0 0,0 0 0 0 0,0 0 0 0 0,0-1 0 0 0,0 1 0 0 0,0 0 0 0 0,0 0 0 0 0,0 0 0 0 0,0-1 0 0 0,0 1 0 0 0,0 0 0 0 0,0 0 0 0 0,0 0 0 0 0,0-1 0 0 0,0 1 0 0 0,0 0 0 0 0,0 0 0 0 0,0 0 0 0 0,-1-1 0 0 0,1 1 0 0 0,0 0 0 0 0,0 0 0 0 0,0 0 0 0 0,0 0 0 0 0,0-1 0 0 0,-1 1 0 0 0,1 0 0 0 0,0 0 0 0 0,0 0 0 0 0,0 0 0 0 0,0 0 0 0 0,-1 0 0 0 0,1 0 0 0 0,0 0 0 0 0,0 0 0 0 0,0-1 0 0 0,-1 1 0 0 0,1 0 0 0 0,0 0 0 0 0,0 0 0 0 0,-1 0 0 0 0,1 0 0 0 0,0 0 0 0 0,0 0 0 0 0,0 0 0 0 0,-1 1 0 0 0,1-1 0 0 0,0 0 0 0 0,0 0 0 0 0,0 0 0 0 0,-1 0 0 0 0,-7 4 0 0 0,6-2 10 0 0,-1 0-1 0 0,1 1 0 0 0,0-1 0 0 0,-1 0 1 0 0,1 1-1 0 0,0 0 0 0 0,0-1 0 0 0,1 1 1 0 0,-4 5-1 0 0,-10 30 343 0 0,13-31-294 0 0,-1 1-105 0 0,1 1 1 0 0,1 0-1 0 0,0-1 0 0 0,0 1 1 0 0,0 0-1 0 0,2 12 0 0 0,-1-10 263 0 0,3 4-166 0 0,-2-13-182 0 0,0-1-18 0 0,1 0 144 0 0,0 0-1 0 0,-1 0 0 0 0,1 0 0 0 0,0-1 1 0 0,0 1-1 0 0,0 0 0 0 0,0-1 1 0 0,0 1-1 0 0,0-1 0 0 0,0 0 0 0 0,0 1 1 0 0,0-1-1 0 0,0 0 0 0 0,0 0 1 0 0,0 0-1 0 0,2-1 0 0 0,0 0 3 0 0,-1 0 0 0 0,1-1 0 0 0,0 1-1 0 0,-1-1 1 0 0,1 0 0 0 0,-1 0 0 0 0,0 0-1 0 0,4-3 1 0 0,4-5-217 0 0,-1 0 0 0 0,1-1 1 0 0,-2 0-1 0 0,0-1 0 0 0,0 0 0 0 0,-1 0 0 0 0,7-15 0 0 0,7-8-76 0 0,-14 15 297 0 0,-6 20 0 0 0,-2 6 0 0 0,-1 7 0 0 0,0-1 0 0 0,1-1 0 0 0,0 1 0 0 0,1-1 0 0 0,2 19 0 0 0,1-5 0 0 0,-4-20-166 0 0,1 0-1 0 0,0 1 1 0 0,1-1-1 0 0,-1 0 1 0 0,1 0-1 0 0,0 0 1 0 0,0 0-1 0 0,0-1 1 0 0,1 1-1 0 0,0 0 1 0 0,0-1-1 0 0,0 0 1 0 0,0 0-1 0 0,1 0 1 0 0,0 0-1 0 0,5 5 1 0 0,5-3-7339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4.98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220 1 9216 0 0,'-2'1'5324'0'0,"-7"6"-3134"0"0,1 1 1 0 0,-10 11-1 0 0,-28 41 679 0 0,2-1-1794 0 0,36-50-828 0 0,1 1-1 0 0,1 1 0 0 0,-8 15 1 0 0,-9 15 22 0 0,17-31-226 0 0,0 0 0 0 0,-8 18 0 0 0,12-23-36 0 0,0-1 0 0 0,1 0-1 0 0,0 1 1 0 0,0-1-1 0 0,0 0 1 0 0,1 1-1 0 0,-1-1 1 0 0,1 1-1 0 0,0-1 1 0 0,1 7-1 0 0,-1-10-4 0 0,1-1-1 0 0,-1 1 0 0 0,0 0 0 0 0,1 0 1 0 0,-1 0-1 0 0,0-1 0 0 0,1 1 1 0 0,-1 0-1 0 0,1-1 0 0 0,-1 1 1 0 0,1 0-1 0 0,0-1 0 0 0,-1 1 1 0 0,1-1-1 0 0,0 1 0 0 0,-1-1 0 0 0,1 1 1 0 0,0-1-1 0 0,0 1 0 0 0,-1-1 1 0 0,1 0-1 0 0,0 1 0 0 0,0-1 1 0 0,0 0-1 0 0,-1 0 0 0 0,1 0 1 0 0,0 1-1 0 0,0-1 0 0 0,0 0 0 0 0,0 0 1 0 0,0 0-1 0 0,-1-1 0 0 0,1 1 1 0 0,0 0-1 0 0,0 0 0 0 0,0 0 1 0 0,0 0-1 0 0,0-1 0 0 0,4 0 12 0 0,0-1 1 0 0,0 1-1 0 0,0-1 0 0 0,9-4 1 0 0,22-14-55 0 0,-1-2 0 0 0,45-34 0 0 0,45-65-882 0 0,-28 25 227 0 0,-92 92 658 0 0,17-15-29 0 0,-21 19 71 0 0,0-1 0 0 0,0 1 0 0 0,0-1 0 0 0,0 1 0 0 0,0-1 0 0 0,0 1 0 0 0,0-1 0 0 0,0 1 0 0 0,0 0 0 0 0,0 0 0 0 0,0-1 0 0 0,0 1 0 0 0,0 0 0 0 0,1 0 0 0 0,-1 0 0 0 0,0 0 0 0 0,0 0 0 0 0,0 0 0 0 0,0 1 0 0 0,0-1 0 0 0,2 1 0 0 0,-3-1 5 0 0,1 1 0 0 0,-1-1 0 0 0,1 1 0 0 0,-1-1 0 0 0,0 1 0 0 0,1-1 0 0 0,-1 1 0 0 0,0-1 0 0 0,1 1 0 0 0,-1-1 0 0 0,0 1 0 0 0,0-1 0 0 0,1 1 0 0 0,-1 0-1 0 0,0-1 1 0 0,0 1 0 0 0,0 0 0 0 0,0-1 0 0 0,0 1 0 0 0,0-1 0 0 0,0 1 0 0 0,0 0 0 0 0,0-1 0 0 0,0 1 0 0 0,0 0 0 0 0,-1 0 0 0 0,-5 22 231 0 0,4-19-115 0 0,-68 190 1351 0 0,66-184-1465 0 0,0 0 0 0 0,1 1 0 0 0,0-1 0 0 0,1 1 0 0 0,0-1 1 0 0,0 1-1 0 0,1 12 0 0 0,17-27 42 0 0,-11 0-39 0 0,1 1 1 0 0,0-1-1 0 0,-1 0 0 0 0,0 0 0 0 0,6-7 1 0 0,10-8 32 0 0,92-78-58 0 0,6-6-363 0 0,9 13 42 0 0,-120 86 322 0 0,-7 5 13 0 0,-1 0 0 0 0,1-1 0 0 0,-1 1 0 0 0,1 0 0 0 0,-1 0 0 0 0,1-1 0 0 0,-1 1 0 0 0,1 0 0 0 0,-1 0 0 0 0,0 0 0 0 0,0 0 0 0 0,1 1 1 0 0,0 2 23 0 0,0 0 0 0 0,-1-1 0 0 0,1 1 0 0 0,-1 0 0 0 0,0 0 0 0 0,0-1 0 0 0,0 1 0 0 0,0 0 0 0 0,-1 0 0 0 0,1-1 0 0 0,-1 1 0 0 0,-2 6 0 0 0,-3 5 107 0 0,-13 24 1 0 0,11-22-114 0 0,-16 29 49 0 0,13-28-21 0 0,2 1 0 0 0,-15 38 0 0 0,24-56-78 0 0,-1 0 0 0 0,1-1-1 0 0,0 1 1 0 0,0 0 0 0 0,-1 0 0 0 0,1-1 0 0 0,0 1-1 0 0,0 0 1 0 0,0 0 0 0 0,0-1 0 0 0,0 1-1 0 0,0 0 1 0 0,0 0 0 0 0,0-1 0 0 0,0 1 0 0 0,1 0-1 0 0,-1 0 1 0 0,0-1 0 0 0,0 1 0 0 0,1 0-1 0 0,-1-1 1 0 0,0 1 0 0 0,1 0 0 0 0,-1-1 0 0 0,0 1-1 0 0,1-1 1 0 0,-1 1 0 0 0,1 0 0 0 0,-1-1-1 0 0,2 1 1 0 0,-1 0-68 0 0,1-1-1 0 0,-1 1 1 0 0,0-1 0 0 0,1 0-1 0 0,-1 1 1 0 0,1-1 0 0 0,-1 0-1 0 0,0 0 1 0 0,1 0-1 0 0,-1 0 1 0 0,1 0 0 0 0,-1 0-1 0 0,1-1 1 0 0,-1 1 0 0 0,2-1-1 0 0,11-3-1222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1.34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726 336 10592 0 0,'-7'4'1104'0'0,"-11"11"-243"0"0,14-11 88 0 0,1-1 0 0 0,1 1 0 0 0,-1-1 0 0 0,0 1 0 0 0,1 0 0 0 0,0 0 0 0 0,0 0 0 0 0,0 0 0 0 0,-2 8 0 0 0,4-10-271 0 0,7 1 87 0 0,-4-2-766 0 0,-1 0 1 0 0,1-1 0 0 0,0 1-1 0 0,0-1 1 0 0,0 0-1 0 0,0 0 1 0 0,-1 0-1 0 0,1 0 1 0 0,0 0-1 0 0,0-1 1 0 0,0 1-1 0 0,0-1 1 0 0,-1 0-1 0 0,1 0 1 0 0,0 0-1 0 0,-1 0 1 0 0,4-2-1 0 0,6-2 161 0 0,-1-1 0 0 0,17-12 0 0 0,-15 9 29 0 0,0-1 0 0 0,-1 0 0 0 0,0-1 1 0 0,-1-1-1 0 0,15-18 0 0 0,-20 22-238 0 0,0-1 0 0 0,-1 0 1 0 0,0 0-1 0 0,-1-1 0 0 0,0 1 0 0 0,0-1 0 0 0,-1 0 0 0 0,0 0 0 0 0,2-15 0 0 0,-4 15 64 0 0,0 0 0 0 0,-1 0 0 0 0,1 0-1 0 0,-2 0 1 0 0,0 0 0 0 0,0 0 0 0 0,-1 0-1 0 0,0 0 1 0 0,0 0 0 0 0,-1 1 0 0 0,-1-1-1 0 0,-5-12 1 0 0,7 19 27 0 0,1 1-1 0 0,-1-1 0 0 0,0 1 1 0 0,1-1-1 0 0,-1 1 1 0 0,0 0-1 0 0,-1 0 1 0 0,1 0-1 0 0,0 0 0 0 0,0 0 1 0 0,-1 0-1 0 0,0 1 1 0 0,1-1-1 0 0,-1 1 0 0 0,0-1 1 0 0,1 1-1 0 0,-1 0 1 0 0,0 0-1 0 0,0 1 0 0 0,0-1 1 0 0,0 0-1 0 0,0 1 1 0 0,0 0-1 0 0,0 0 1 0 0,0 0-1 0 0,0 0 0 0 0,0 0 1 0 0,-6 2-1 0 0,1-1 49 0 0,0 1 1 0 0,0 1-1 0 0,0-1 0 0 0,0 1 1 0 0,0 1-1 0 0,1 0 0 0 0,-1 0 1 0 0,1 0-1 0 0,-10 8 0 0 0,-9 11 183 0 0,1 1 0 0 0,1 1 0 0 0,1 0 1 0 0,-27 40-1 0 0,-66 125 769 0 0,77-115-919 0 0,2 2-1 0 0,-38 123 1 0 0,48-100-123 0 0,4 1 0 0 0,-19 205 0 0 0,38-96-556 0 0,5-135 172 0 0,-10 94 0 0 0,7-150 330 0 0,1-5-23 0 0,0-1 0 0 0,-1 0-1 0 0,-1 0 1 0 0,-6 19 0 0 0,8-30 69 0 0,0 1-1 0 0,0-1 1 0 0,0 0-1 0 0,0 1 1 0 0,0-1 0 0 0,-1 0-1 0 0,1 0 1 0 0,-1 0-1 0 0,0 0 1 0 0,1 0 0 0 0,-1 0-1 0 0,0-1 1 0 0,0 1 0 0 0,0-1-1 0 0,0 1 1 0 0,0-1-1 0 0,0 0 1 0 0,-1 1 0 0 0,1-1-1 0 0,0 0 1 0 0,-1-1-1 0 0,1 1 1 0 0,-1 0 0 0 0,1-1-1 0 0,0 1 1 0 0,-1-1-1 0 0,0 0 1 0 0,1 0 0 0 0,-5 0-1 0 0,3-1 9 0 0,0 0 0 0 0,1 0 0 0 0,-1 0 0 0 0,1-1 0 0 0,0 1 0 0 0,0-1 0 0 0,-1 0 0 0 0,1 0 0 0 0,0 0 0 0 0,0 0 0 0 0,1 0 0 0 0,-1-1 0 0 0,0 1 0 0 0,1-1 0 0 0,-1 0 0 0 0,1 0 0 0 0,-2-3 0 0 0,-5-8 0 0 0,0 0 0 0 0,-8-20 0 0 0,16 32 0 0 0,-6-15 0 0 0,0-1 0 0 0,2 0 0 0 0,-6-29 0 0 0,9 37 0 0 0,0-9 155 0 0,0 1 1 0 0,1-1-1 0 0,1-21 0 0 0,1 11 108 0 0,-1 21-169 0 0,1 0 0 0 0,0 0 0 0 0,0 0 0 0 0,1 0 0 0 0,0 0 0 0 0,1 0 0 0 0,-1 1 0 0 0,2-1 0 0 0,-1 1 0 0 0,1 0 0 0 0,0 0 0 0 0,6-9-1 0 0,8-6-160 0 0,0 1 0 0 0,26-23 0 0 0,-13 13 163 0 0,12-11-185 0 0,76-58 0 0 0,-44 47-2925 0 0,-47 33-6538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2.237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276 243 5064 0 0,'-11'16'16270'0'0,"15"-16"-16190"0"0,0-1 1 0 0,-1 0-1 0 0,1 0 1 0 0,0 0-1 0 0,0 0 0 0 0,0 0 1 0 0,-1-1-1 0 0,1 0 0 0 0,-1 1 1 0 0,1-2-1 0 0,-1 1 1 0 0,1 0-1 0 0,-1 0 0 0 0,0-1 1 0 0,0 0-1 0 0,-1 0 1 0 0,1 0-1 0 0,0 0 0 0 0,2-5 1 0 0,5-5-36 0 0,-2-1 1 0 0,0-1-1 0 0,9-22 0 0 0,-15 32-38 0 0,0 0-1 0 0,0-1 1 0 0,0 1-1 0 0,-1 0 1 0 0,0-1-1 0 0,0 1 1 0 0,0 0 0 0 0,-1-1-1 0 0,0 1 1 0 0,0-1-1 0 0,-1-5 1 0 0,0 8 3 0 0,1 0 0 0 0,-1 0 0 0 0,0 0 0 0 0,0 0 0 0 0,-1 0 0 0 0,1 0 0 0 0,-1 0 0 0 0,1 1 0 0 0,-1-1 0 0 0,0 1 0 0 0,0-1 0 0 0,0 1 0 0 0,0 0 0 0 0,-1-1 0 0 0,1 1 0 0 0,0 0 0 0 0,-1 0 0 0 0,0 1 1 0 0,1-1-1 0 0,-6-2 0 0 0,2 2 15 0 0,1 0 1 0 0,-1 0 0 0 0,1 0 0 0 0,-1 1-1 0 0,0-1 1 0 0,0 1 0 0 0,0 1 0 0 0,1-1 0 0 0,-1 1-1 0 0,0 0 1 0 0,-7 1 0 0 0,4 1-31 0 0,0 0 0 0 0,0 0 0 0 0,0 0 0 0 0,1 1-1 0 0,-1 1 1 0 0,-13 7 0 0 0,9-4 52 0 0,1 1 0 0 0,1 0 0 0 0,0 1-1 0 0,0 0 1 0 0,1 1 0 0 0,0 0 0 0 0,0 1-1 0 0,1 0 1 0 0,-10 16 0 0 0,14-19 19 0 0,1 1 0 0 0,-1 0 0 0 0,2 0 0 0 0,-1 0 0 0 0,1 0 0 0 0,-2 11 1 0 0,4-15-45 0 0,0 0 1 0 0,1 0 0 0 0,-1 0-1 0 0,1 1 1 0 0,0-1 0 0 0,1 0-1 0 0,-1 0 1 0 0,1 0 0 0 0,0 1-1 0 0,0-1 1 0 0,0 0 0 0 0,5 9-1 0 0,-5-12-22 0 0,1 1 1 0 0,0-1-1 0 0,-1 0 0 0 0,1 0 0 0 0,0 0 0 0 0,0 0 0 0 0,0 0 0 0 0,1 0 0 0 0,-1-1 1 0 0,0 1-1 0 0,1-1 0 0 0,-1 1 0 0 0,0-1 0 0 0,1 0 0 0 0,0 0 0 0 0,-1 0 1 0 0,1 0-1 0 0,0-1 0 0 0,-1 1 0 0 0,1-1 0 0 0,0 1 0 0 0,0-1 0 0 0,5 0 1 0 0,2-1-4 0 0,0 0 0 0 0,0 0 0 0 0,0 0 0 0 0,0-2 1 0 0,13-3-1 0 0,-1-2-63 0 0,0-1 0 0 0,-1-1 0 0 0,0-1 0 0 0,0-1 0 0 0,-1-1-1 0 0,-1 0 1 0 0,0-1 0 0 0,30-31 0 0 0,-46 42 62 0 0,-1 0 0 0 0,1 0 1 0 0,-1 0-1 0 0,0-1 0 0 0,1 1 0 0 0,1-6 0 0 0,-2 4-22 0 0,0-3 16 0 0,-6 6 8 0 0,-5 5 3 0 0,3 2-1 0 0,0-1 0 0 0,-1 0 1 0 0,2 1-1 0 0,-1 0 0 0 0,0 1 0 0 0,1-1 0 0 0,-8 11 0 0 0,-29 51 44 0 0,29-45-14 0 0,-2 5-14 0 0,0 0 1 0 0,3 2-1 0 0,0-1 1 0 0,2 1-1 0 0,-12 56 1 0 0,13-35 10 0 0,2 1 1 0 0,0 89-1 0 0,-4 105-27 0 0,-18-28-30 0 0,27-210-49 0 0,1 0 0 0 0,-1 0 0 0 0,0 0 1 0 0,-1 0-1 0 0,1 0 0 0 0,-7 10 1 0 0,7-14 144 0 0,1-1 1 0 0,0 0 0 0 0,-1 0 0 0 0,1 1 0 0 0,-1-1 0 0 0,1 0 0 0 0,-1 0 0 0 0,0-1 0 0 0,0 1 0 0 0,0 0 0 0 0,0-1 0 0 0,0 1 0 0 0,-1-1 0 0 0,1 0-1 0 0,0 1 1 0 0,-1-1 0 0 0,1 0 0 0 0,0 0 0 0 0,-1-1 0 0 0,0 1 0 0 0,-3 0 0 0 0,4-1-75 0 0,0 0 1 0 0,0-1 0 0 0,1 1-1 0 0,-1-1 1 0 0,0 1-1 0 0,0-1 1 0 0,1 0 0 0 0,-1 1-1 0 0,0-1 1 0 0,1 0-1 0 0,-1 0 1 0 0,1 0-1 0 0,-1 0 1 0 0,1-1 0 0 0,-1 1-1 0 0,1 0 1 0 0,0-1-1 0 0,-2-1 1 0 0,-2-4 5 0 0,0 0 0 0 0,-6-13 0 0 0,7 12 92 0 0,-1-2-2 0 0,0-1 0 0 0,1 0 0 0 0,0 0 0 0 0,1-1 0 0 0,0 1 0 0 0,1-1 0 0 0,-2-18 0 0 0,2-8 319 0 0,4-38 0 0 0,-1 54-375 0 0,0 4-323 0 0,2 0 1 0 0,0-1-1 0 0,1 1 0 0 0,0 0 0 0 0,2 1 1 0 0,14-33-1 0 0,-5 18-1674 0 0,2 2 0 0 0,35-48 0 0 0,-32 52-6192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2.638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80 215 12896 0 0,'-7'3'1338'0'0,"4"-1"-790"0"0,0 0 0 0 0,1 0 1 0 0,-1 1-1 0 0,1-1 0 0 0,0 1 0 0 0,0-1 0 0 0,-1 1 0 0 0,-2 6 1743 0 0,6-9-2211 0 0,-1 0 0 0 0,1-1 0 0 0,0 1 0 0 0,0 0 0 0 0,-1 0 1 0 0,1 0-1 0 0,0 0 0 0 0,0 0 0 0 0,0 0 0 0 0,-1 0 0 0 0,1 0 0 0 0,0 0 0 0 0,1 0 0 0 0,12 0 552 0 0,-6-3-574 0 0,-1 0-1 0 0,1-1 1 0 0,-1 0-1 0 0,0 0 0 0 0,0-1 1 0 0,0 1-1 0 0,10-10 1 0 0,41-47 314 0 0,-41 42-340 0 0,-12 14-33 0 0,2-2-3 0 0,-1-1 0 0 0,0 0 0 0 0,7-10 0 0 0,-12 16 8 0 0,0 0 1 0 0,1 0 0 0 0,-1 0-1 0 0,-1-1 1 0 0,1 1 0 0 0,0 0-1 0 0,0-1 1 0 0,-1 1 0 0 0,0-1-1 0 0,1 1 1 0 0,-1 0-1 0 0,0-1 1 0 0,0 1 0 0 0,0-1-1 0 0,0 1 1 0 0,-1-1 0 0 0,1 1-1 0 0,-2-4 1 0 0,1 5 74 0 0,1-1 1 0 0,-1 0-1 0 0,0 0 1 0 0,0 1-1 0 0,-1-1 0 0 0,1 1 1 0 0,0-1-1 0 0,-1 1 1 0 0,1-1-1 0 0,0 1 0 0 0,-1 0 1 0 0,0 0-1 0 0,1-1 1 0 0,-1 1-1 0 0,0 0 0 0 0,1 1 1 0 0,-1-1-1 0 0,0 0 1 0 0,0 0-1 0 0,-4 0 0 0 0,3 0-53 0 0,0 1-1 0 0,0-1 0 0 0,0 1 0 0 0,-1 0 0 0 0,1 0 0 0 0,0 0 0 0 0,0 0 1 0 0,-1 1-1 0 0,1-1 0 0 0,0 1 0 0 0,-6 2 0 0 0,-1 1 5 0 0,-1 2 1 0 0,2-1-1 0 0,-1 1 0 0 0,1 1 0 0 0,0 0 0 0 0,0 0 0 0 0,1 1 0 0 0,0 0 1 0 0,0 0-1 0 0,-11 17 0 0 0,6-6 249 0 0,2 1 0 0 0,0 0 1 0 0,1 0-1 0 0,-10 30 0 0 0,19-47-279 0 0,0 0-1 0 0,0 0 0 0 0,0-1 1 0 0,0 1-1 0 0,1 0 1 0 0,-1 0-1 0 0,1 0 0 0 0,0 0 1 0 0,0 0-1 0 0,0 0 1 0 0,0 0-1 0 0,0-1 0 0 0,1 1 1 0 0,-1 0-1 0 0,1 0 1 0 0,0 0-1 0 0,0 0 1 0 0,0-1-1 0 0,0 1 0 0 0,0 0 1 0 0,1-1-1 0 0,-1 1 1 0 0,1-1-1 0 0,0 1 0 0 0,0-1 1 0 0,-1 0-1 0 0,1 0 1 0 0,1 0-1 0 0,-1 0 0 0 0,0 0 1 0 0,0 0-1 0 0,1-1 1 0 0,-1 1-1 0 0,1-1 1 0 0,0 1-1 0 0,-1-1 0 0 0,1 0 1 0 0,0 0-1 0 0,0 0 1 0 0,-1-1-1 0 0,1 1 0 0 0,3 0 1 0 0,2-1-14 0 0,1 1 1 0 0,-1-1-1 0 0,0 0 1 0 0,0-1-1 0 0,1 0 1 0 0,-1 0 0 0 0,0-1-1 0 0,13-4 1 0 0,6-5-1010 0 0,27-13 0 0 0,-45 20 742 0 0,14-8-1085 0 0,-2-1 0 0 0,0-1 0 0 0,0 0 1 0 0,31-30-1 0 0,-21 14-5387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3.02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212 465 11088 0 0,'101'-263'1216'0'0,"-84"214"1227"0"0,27-50-1 0 0,-34 75-1929 0 0,-5 10 457 0 0,1-1 3037 0 0,-8 17-3688 0 0,1 0 0 0 0,-1 0 0 0 0,0 0-1 0 0,1 0 1 0 0,-1 0 0 0 0,-4 3 0 0 0,-6 7 129 0 0,2 2-185 0 0,1 1-1 0 0,1 0 0 0 0,1 0 1 0 0,-8 20-1 0 0,-7 16-22 0 0,-50 99 1004 0 0,-102 316 0 0 0,171-457-1197 0 0,-9 29-218 0 0,1 2-1 0 0,2 0 1 0 0,-3 44-1 0 0,11-71-216 0 0,0 30-801 0 0,1-39 835 0 0,0-1-1 0 0,1 1 1 0 0,0-1 0 0 0,-1 1-1 0 0,1-1 1 0 0,1 1-1 0 0,-1-1 1 0 0,0 0 0 0 0,4 6-1 0 0,-1-5-1635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3.46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152 275 11976 0 0,'-78'-135'1312'0'0,"68"122"-189"0"0,0 1 1 0 0,-1-1-1 0 0,-13-10 1 0 0,5 5 4149 0 0,40 25-4801 0 0,28 9-472 0 0,79 22 0 0 0,-127-38 0 0 0,99 17-3712 0 0,-84-16 2905 0 0,1 0-1 0 0,-1-1 0 0 0,1 0 1 0 0,17-4-1 0 0,-29 3 464 0 0,-1 1 0 0 0,1-1 0 0 0,0 1 0 0 0,0 0 0 0 0,0 0 0 0 0,6 1 0 0 0,-9-1 364 0 0,0 0 0 0 0,0 0 0 0 0,-1 0 0 0 0,1 0 0 0 0,0 0 0 0 0,0-1 1 0 0,0 1-1 0 0,4-2 0 0 0,7-1 1404 0 0,-12 3-493 0 0,12 4 1955 0 0,30 12 966 0 0,-33-14-3583 0 0,0 1 1 0 0,0-2 0 0 0,0 1 0 0 0,15-1-1 0 0,-23-1-203 0 0,0-1-1 0 0,-1 1 0 0 0,1 0 1 0 0,0-1-1 0 0,0 0 0 0 0,-1 1 1 0 0,1-1-1 0 0,0 0 0 0 0,-1 0 1 0 0,1 0-1 0 0,-1 0 0 0 0,1 0 1 0 0,-1 0-1 0 0,1 0 0 0 0,-1 0 1 0 0,0-1-1 0 0,3-2 0 0 0,15-25 316 0 0,-18 26-402 0 0,1 0 44 0 0,-1 0 0 0 0,0 0 0 0 0,0 0 0 0 0,0 0-1 0 0,0-1 1 0 0,0 1 0 0 0,-1 0 0 0 0,1 0 0 0 0,-1-1-1 0 0,0 1 1 0 0,-1-6 0 0 0,0 1-58 0 0,0 0-1 0 0,-1 0 1 0 0,-5-12-1 0 0,7 18 69 0 0,0 1-1 0 0,-1 0 0 0 0,1 0 1 0 0,-1 0-1 0 0,1 0 1 0 0,-1 0-1 0 0,1 0 0 0 0,-1 0 1 0 0,0 0-1 0 0,1 0 1 0 0,-1 0-1 0 0,0 0 0 0 0,0 1 1 0 0,0-1-1 0 0,0 0 1 0 0,0 0-1 0 0,0 1 0 0 0,0-1 1 0 0,0 1-1 0 0,0-1 1 0 0,-2 0-1 0 0,1 1-2 0 0,1 0 1 0 0,-1-1-1 0 0,0 1 0 0 0,1 1 0 0 0,-1-1 1 0 0,0 0-1 0 0,1 0 0 0 0,-1 1 1 0 0,1-1-1 0 0,-1 0 0 0 0,0 1 1 0 0,1 0-1 0 0,-3 1 0 0 0,-3 2 46 0 0,0 0 0 0 0,1 1 0 0 0,-1 0 0 0 0,-11 11 1 0 0,9-6 7 0 0,0-1 0 0 0,1 2 1 0 0,0-1-1 0 0,0 1 0 0 0,1 0 1 0 0,1 1-1 0 0,-8 17 0 0 0,11-21-74 0 0,0 0-1 0 0,1 0 1 0 0,0 1-1 0 0,0-1 1 0 0,1 1-1 0 0,0-1 1 0 0,1 1-1 0 0,0-1 1 0 0,0 1 0 0 0,0 0-1 0 0,1-1 1 0 0,3 13-1 0 0,-3-17-22 0 0,0 0-1 0 0,1 0 1 0 0,-1 0-1 0 0,1 0 1 0 0,-1-1-1 0 0,1 1 1 0 0,0 0 0 0 0,1-1-1 0 0,-1 0 1 0 0,1 1-1 0 0,-1-1 1 0 0,1 0-1 0 0,0 0 1 0 0,0-1 0 0 0,0 1-1 0 0,0 0 1 0 0,1-1-1 0 0,3 2 1 0 0,-3-2-32 0 0,1 0 1 0 0,0-1-1 0 0,-1 1 1 0 0,1-1-1 0 0,0 0 1 0 0,0-1-1 0 0,0 1 1 0 0,-1-1-1 0 0,1 0 1 0 0,0 0-1 0 0,0 0 1 0 0,0-1-1 0 0,0 0 1 0 0,7-2-1 0 0,-6 1-141 0 0,0 0 0 0 0,0 0 0 0 0,0-1 0 0 0,-1 0 0 0 0,0 0 0 0 0,1 0 0 0 0,-1-1-1 0 0,0 1 1 0 0,0-1 0 0 0,-1-1 0 0 0,1 1 0 0 0,-1-1 0 0 0,5-6 0 0 0,4-7-521 0 0,-1-2 0 0 0,13-27 1 0 0,7-10-88 0 0,-10 19 776 0 0,-16 26 426 0 0,1 1-1 0 0,15-20 1 0 0,-22 31-396 0 0,0 0-1 0 0,0 0 1 0 0,0 0 0 0 0,0 0 0 0 0,0 0-1 0 0,0 0 1 0 0,0 0 0 0 0,0 0 0 0 0,0 0-1 0 0,1 0 1 0 0,-1 0 0 0 0,0 0 0 0 0,0 0-1 0 0,0 0 1 0 0,0 0 0 0 0,0 0 0 0 0,0 0-1 0 0,0 0 1 0 0,0 0 0 0 0,0 0 0 0 0,0 0-1 0 0,0 0 1 0 0,0 0 0 0 0,0 0 0 0 0,1 0-1 0 0,-1 0 1 0 0,0 0 0 0 0,0 0-1 0 0,0 0 1 0 0,0 0 0 0 0,0 0 0 0 0,0 0-1 0 0,0 0 1 0 0,0 0 0 0 0,0 0 0 0 0,0 0-1 0 0,0 0 1 0 0,0 0 0 0 0,0 0 0 0 0,0 1-1 0 0,0-1 1 0 0,0 0 0 0 0,0 0 0 0 0,0 0-1 0 0,0 0 1 0 0,0 0 0 0 0,0 0 0 0 0,0 0-1 0 0,0 0 1 0 0,0 0 0 0 0,0 0 0 0 0,0 0-1 0 0,0 0 1 0 0,0 1 0 0 0,0-1 0 0 0,0 0-1 0 0,0 0 1 0 0,0 0 0 0 0,0 0-1 0 0,0 0 1 0 0,0 0 0 0 0,0 0 0 0 0,0 0-1 0 0,0 0 1 0 0,0 11 344 0 0,-2 14 130 0 0,-11 25 41 0 0,-7 56 0 0 0,10-21-421 0 0,10-81-106 0 0,0 0 0 0 0,0 0 0 0 0,1-1 0 0 0,-1 1 0 0 0,1 0 0 0 0,0 0 0 0 0,0-1 0 0 0,0 1 0 0 0,0 0 0 0 0,1-1 0 0 0,-1 1 0 0 0,1-1 0 0 0,0 0 0 0 0,3 6 0 0 0,-4-9-103 0 0,0 1-1 0 0,0 0 0 0 0,0-1 1 0 0,0 1-1 0 0,0 0 0 0 0,0-1 1 0 0,0 1-1 0 0,0-1 0 0 0,0 0 1 0 0,0 1-1 0 0,0-1 0 0 0,0 0 1 0 0,0 0-1 0 0,0 1 0 0 0,0-1 1 0 0,0 0-1 0 0,0 0 0 0 0,0 0 1 0 0,0 0-1 0 0,0 0 1 0 0,0-1-1 0 0,1 1 0 0 0,-1 0 1 0 0,0 0-1 0 0,0-1 0 0 0,0 1 1 0 0,0-1-1 0 0,0 1 0 0 0,0-1 1 0 0,1 0-1 0 0,11-8-7978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3.962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245 100 12960 0 0,'6'-22'512'0'0,"-4"13"-290"0"0,0 1 0 0 0,0-1 0 0 0,6-11 0 0 0,-2 7 1048 0 0,1-5 2272 0 0,-5 17-2006 0 0,-2 10-765 0 0,-4 8-144 0 0,0 0-1 0 0,-1 0 0 0 0,-12 25 0 0 0,3-8-132 0 0,-69 155 1404 0 0,-15 41-699 0 0,85-192-1053 0 0,3-13-71 0 0,2 1 0 0 0,1-1-1 0 0,1 1 1 0 0,-3 29 0 0 0,8-41-52 0 0,1 1-1 0 0,0-1 1 0 0,0 1-1 0 0,2-1 1 0 0,0 1-1 0 0,7 27 1 0 0,-7-38-31 0 0,-1 0 1 0 0,1 0 0 0 0,-1 0 0 0 0,1 0-1 0 0,0 0 1 0 0,1 0 0 0 0,-1-1 0 0 0,1 1-1 0 0,-1-1 1 0 0,1 0 0 0 0,0 1 0 0 0,0-1-1 0 0,1-1 1 0 0,-1 1 0 0 0,1 0 0 0 0,-1-1-1 0 0,1 1 1 0 0,0-1 0 0 0,0 0 0 0 0,0-1-1 0 0,0 1 1 0 0,0-1 0 0 0,0 1 0 0 0,1-1 0 0 0,-1-1-1 0 0,0 1 1 0 0,6 0 0 0 0,-5-1-206 0 0,0 0 0 0 0,1 0 0 0 0,-1 0 1 0 0,0-1-1 0 0,0 0 0 0 0,1 0 0 0 0,6-2 0 0 0,12-9-799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4.38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407 0 16040 0 0,'0'0'1451'0'0,"-11"8"1529"0"0,6-3-2288 0 0,0 0 0 0 0,0 0 0 0 0,0 0-1 0 0,1 1 1 0 0,-7 11 0 0 0,-16 36 396 0 0,18-34-572 0 0,-56 140 1060 0 0,49-118-1376 0 0,1-2-49 0 0,-55 147 344 0 0,17 4-304 0 0,37-120-195 0 0,-6 38 83 0 0,19-90-119 0 0,1 1 0 0 0,1-1 1 0 0,1 0-1 0 0,2 19 0 0 0,-2-34-55 0 0,1-1-1 0 0,-1 1 1 0 0,1-1 0 0 0,0 1-1 0 0,-1-1 1 0 0,1 1 0 0 0,0-1-1 0 0,0 0 1 0 0,1 0 0 0 0,-1 1-1 0 0,0-1 1 0 0,3 2 0 0 0,-4-4-2 0 0,1 1 1 0 0,-1-1-1 0 0,0 1 1 0 0,1-1 0 0 0,-1 0-1 0 0,1 1 1 0 0,-1-1-1 0 0,1 0 1 0 0,0 0 0 0 0,-1 1-1 0 0,1-1 1 0 0,-1 0-1 0 0,1 0 1 0 0,-1 0 0 0 0,1 0-1 0 0,-1 0 1 0 0,1 1-1 0 0,0-1 1 0 0,-1 0 0 0 0,1 0-1 0 0,0-1 1 0 0,1 1-61 0 0,-1-1 0 0 0,0 1 0 0 0,0-1 0 0 0,0 1 0 0 0,0-1-1 0 0,0 0 1 0 0,0 1 0 0 0,-1-1 0 0 0,1 0 0 0 0,0 0 0 0 0,0 0 0 0 0,0 0 0 0 0,-1 1 0 0 0,1-1 0 0 0,0-2 0 0 0,4-5-1027 0 0,-1-1 0 0 0,-1 0 0 0 0,0 0-1 0 0,0 0 1 0 0,-1 0 0 0 0,0 0 0 0 0,2-19 0 0 0,-5 18 871 0 0,1 1-1 0 0,-1-1 1 0 0,0 1 0 0 0,-1-1-1 0 0,-5-14 1 0 0,-1-13 409 0 0,4 17 649 0 0,-1 0 0 0 0,-12-33 0 0 0,13 42 297 0 0,0 1 0 0 0,-2 0 0 0 0,1 0 0 0 0,-1 0 0 0 0,0 1 0 0 0,-12-14 0 0 0,15 21-593 0 0,1-1 0 0 0,-1 1 0 0 0,0 0 0 0 0,0 0 0 0 0,0 0 0 0 0,-1 0 0 0 0,1 0 0 0 0,0 1 0 0 0,-5-2 3314 0 0,9 3-3724 0 0,1 0 1 0 0,-1 0 0 0 0,0 0-1 0 0,1 0 1 0 0,-1 0 0 0 0,1 0-1 0 0,-1-1 1 0 0,0 1 0 0 0,1 0-1 0 0,-1-1 1 0 0,2 0 0 0 0,1 0 21 0 0,138-22 315 0 0,-28 5-344 0 0,-42 6-522 0 0,-23 5-2626 0 0,-24 4-6398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4.89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321 13 3680 0 0,'14'-12'21812'0'0,"-10"18"-21029"0"0,14 22 423 0 0,-1 1 0 0 0,23 57 0 0 0,-30-59-1110 0 0,-1 0 0 0 0,-1 0 0 0 0,-1 1 0 0 0,-2 0 0 0 0,-1 0 0 0 0,1 46-1 0 0,-4-41-71 0 0,-2-1 0 0 0,-2 1 0 0 0,-1-1 0 0 0,-1 0-1 0 0,-15 49 1 0 0,6-36 10 0 0,-6 18 11 0 0,-40 89 0 0 0,36-107-24 0 0,-1-1 1 0 0,-36 48-1 0 0,14-25-64 0 0,25-34-28 0 0,-1-1-1 0 0,-2 0 0 0 0,-38 35 1 0 0,60-64-108 0 0,0 0 0 0 0,0 0 0 0 0,0-1 0 0 0,-1 1 0 0 0,0-1 0 0 0,1 0 0 0 0,-1 0 0 0 0,-8 3 0 0 0,5-6-1225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15.274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37 0 23959 0 0,'-18'9'1056'0'0,"11"-6"224"0"0,-1 1-1024 0 0,4-2 712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48.83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311 0 11256 0 0,'0'0'514'0'0,"-7"12"196"0"0,-1 0 629 0 0,-2 0 1 0 0,1-1 0 0 0,-22 20-1 0 0,15-16-667 0 0,7-5-228 0 0,-16 14 881 0 0,-33 43 1 0 0,16-11-892 0 0,-35 52 286 0 0,73-103-884 0 0,2-3-83 0 0,1 0-1 0 0,-1 0 0 0 0,0 1 1 0 0,1-1-1 0 0,0 1 1 0 0,-1-1-1 0 0,1 1 1 0 0,0 0-1 0 0,-1 4 0 0 0,10-1-2680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2-03-19T10:48:08.51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1 148 9216 0 0,'0'0'706'0'0,"0"-17"1344"0"0,0 15-1890 0 0,0 0 1 0 0,0 0-1 0 0,0 0 1 0 0,0 0-1 0 0,1 1 1 0 0,-1-1-1 0 0,1 0 0 0 0,-1 0 1 0 0,1 0-1 0 0,0 0 1 0 0,-1 0-1 0 0,1 1 1 0 0,0-1-1 0 0,0 0 1 0 0,1 0-1 0 0,-1 1 1 0 0,0-1-1 0 0,0 1 1 0 0,1 0-1 0 0,-1-1 1 0 0,3-1-1 0 0,4-4 178 0 0,0 0-135 0 0,0 0 1 0 0,1 1-1 0 0,0 0 1 0 0,0 0-1 0 0,0 1 1 0 0,1 0-1 0 0,-1 1 1 0 0,12-4-1 0 0,4 0-16 0 0,0 2 0 0 0,32-5-1 0 0,-37 9-358 0 0,26-1-1 0 0,-2 5-2813 0 0,-26 1-2514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5.61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201 21 16184 0 0,'0'1'83'0'0,"0"-1"1"0"0,0 1 0 0 0,0 0 0 0 0,0 0-1 0 0,0 0 1 0 0,0 0 0 0 0,0 0 0 0 0,-1 0-1 0 0,1 0 1 0 0,0 0 0 0 0,0-1 0 0 0,-1 1-1 0 0,1 0 1 0 0,0 0 0 0 0,-1 0 0 0 0,1-1-1 0 0,-1 1 1 0 0,1 0 0 0 0,-1 0 0 0 0,1-1-1 0 0,-1 1 1 0 0,-1 1 0 0 0,-20 14 1132 0 0,2-1 985 0 0,4 3-759 0 0,1 1 0 0 0,-14 21-1 0 0,12-12-952 0 0,1 1 0 0 0,-19 47 0 0 0,32-69-464 0 0,-2 6 22 0 0,-6 24 0 0 0,10-34-44 0 0,0 0 0 0 0,1 0-1 0 0,-1 0 1 0 0,1 0 0 0 0,0 0 0 0 0,0 0 0 0 0,0 0 0 0 0,0 0 0 0 0,1 0 0 0 0,-1 0 0 0 0,1 0 0 0 0,0 0 0 0 0,0 0 0 0 0,1 3 0 0 0,4-2 39 0 0,-4-3-41 0 0,0-1 0 0 0,0 0-1 0 0,0 1 1 0 0,-1-1 0 0 0,1 0-1 0 0,0 0 1 0 0,0 0 0 0 0,0 0-1 0 0,-1-1 1 0 0,1 1 0 0 0,0-1-1 0 0,0 1 1 0 0,0-1 0 0 0,-1 1-1 0 0,3-2 1 0 0,28-15 24 0 0,-24 11 3 0 0,31-19-24 0 0,44-39-1 0 0,-50 37-26 0 0,114-94-668 0 0,-113 92 535 0 0,-18 13 53 0 0,38-24 0 0 0,-36 27 90 0 0,-13 9 5 0 0,1 0-1 0 0,0 1 1 0 0,-1-1-1 0 0,1 1 1 0 0,0 0 0 0 0,12-4-1 0 0,-17 7 10 0 0,-1 0 0 0 0,1 0 0 0 0,0-1 0 0 0,-1 1 0 0 0,1 0 0 0 0,0 0 0 0 0,-1 0 1 0 0,1 0-1 0 0,0 0 0 0 0,-1 0 0 0 0,1 0 0 0 0,0 0 0 0 0,0 0 0 0 0,-1 0 0 0 0,1 0 0 0 0,0 0 0 0 0,-1 0 0 0 0,1 1 0 0 0,0-1 0 0 0,-1 0 0 0 0,1 1 0 0 0,-1-1 0 0 0,1 0 0 0 0,0 1 0 0 0,-1-1 0 0 0,1 1 0 0 0,-1-1 0 0 0,1 1 0 0 0,-1-1 0 0 0,1 2 0 0 0,0-2 7 0 0,-1 1 0 0 0,0 0-1 0 0,0 0 1 0 0,1 0 0 0 0,-1 0-1 0 0,0 0 1 0 0,0 0 0 0 0,0 0-1 0 0,0 0 1 0 0,-1 0 0 0 0,1 2-1 0 0,0-3 3 0 0,-4 17 137 0 0,-2-1 1 0 0,1 0-1 0 0,-2-1 1 0 0,0 0-1 0 0,-14 22 1 0 0,0 1 89 0 0,-63 113 634 0 0,67-117-774 0 0,15-31-87 0 0,1-1-1 0 0,0 1 1 0 0,0-1 0 0 0,1 1 0 0 0,-1 0 0 0 0,1-1 0 0 0,-1 1 0 0 0,1 0 0 0 0,0 0-1 0 0,0-1 1 0 0,0 1 0 0 0,0 3 0 0 0,4-2-10 0 0,0-4 0 0 0,-1 0 0 0 0,0 0 0 0 0,0-1 0 0 0,-1 1 0 0 0,1-1 0 0 0,0 0 0 0 0,0 0 0 0 0,0 0 0 0 0,0 0 0 0 0,-1 0 0 0 0,1-1 0 0 0,0 1 0 0 0,-1-1 0 0 0,4-3 0 0 0,35-30 0 0 0,61-52-442 0 0,-45 40 164 0 0,-3 3-1 0 0,1 3 0 0 0,68-37 0 0 0,-111 71 293 0 0,30-16 68 0 0,-38 21-75 0 0,1 0 0 0 0,-1 0-1 0 0,0 1 1 0 0,1 0-1 0 0,-1 0 1 0 0,0 0 0 0 0,8-1-1 0 0,-11 3-3 0 0,0-1-1 0 0,-1 0 1 0 0,1 0-1 0 0,0 0 0 0 0,0 0 1 0 0,-1 0-1 0 0,1 1 1 0 0,0-1-1 0 0,-1 0 1 0 0,1 1-1 0 0,0-1 1 0 0,-1 0-1 0 0,1 1 0 0 0,-1-1 1 0 0,1 1-1 0 0,0-1 1 0 0,-1 1-1 0 0,1 0 1 0 0,-1-1-1 0 0,1 1 1 0 0,-1-1-1 0 0,0 1 1 0 0,1 0-1 0 0,-1-1 0 0 0,0 1 1 0 0,1 0-1 0 0,-1-1 1 0 0,0 1-1 0 0,0 0 1 0 0,1 1-1 0 0,-1-2 5 0 0,0 3 23 0 0,1-1 1 0 0,-1 1 0 0 0,0 0-1 0 0,1-1 1 0 0,-1 1 0 0 0,0 0-1 0 0,-1-1 1 0 0,1 1 0 0 0,0 0-1 0 0,-1-1 1 0 0,0 1 0 0 0,-1 3-1 0 0,-13 30 299 0 0,14-34-316 0 0,-39 76 443 0 0,38-74-436 0 0,-15 24 206 0 0,1 0 0 0 0,-19 50 0 0 0,33-72-91 0 0,0-1-1 0 0,1 1 0 0 0,0 0 0 0 0,0 0 0 0 0,0 1 1 0 0,0 7-1 0 0,1-12-292 0 0,1 0 0 0 0,-1 0 1 0 0,0-1-1 0 0,1 1 0 0 0,-1 0 0 0 0,1 0 1 0 0,-1 0-1 0 0,1-1 0 0 0,0 1 1 0 0,0 0-1 0 0,0 0 0 0 0,2 2 0 0 0,-2-3-413 0 0,0 0 0 0 0,0 0 0 0 0,0 0 0 0 0,0 0 0 0 0,1 0-1 0 0,-1 0 1 0 0,0 0 0 0 0,1-1 0 0 0,-1 1 0 0 0,1 0 0 0 0,1 0-1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49.23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36 217 3224 0 0,'-2'0'240'0'0,"-16"-6"1767"0"0,3-1 10873 0 0,40-9-10257 0 0,-14 11-2047 0 0,0 0 1 0 0,0 0-1 0 0,1 1 0 0 0,18-4 0 0 0,-7 2 0 0 0,115-21 1090 0 0,-102 22-1408 0 0,237-31 662 0 0,-36 6-687 0 0,-24 6-142 0 0,-8 1 21 0 0,-133 17-1154 0 0,-21 3-56 0 0,-37 3-1360 0 0,-4 2-3049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49.77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225 228 4608 0 0,'0'0'7268'0'0,"9"-1"-1892"0"0,2-2-3498 0 0,9-4-480 0 0,-18 7-1236 0 0,1-1 0 0 0,-1 0 0 0 0,1 0 1 0 0,-1 0-1 0 0,1 0 0 0 0,3-3 0 0 0,7-5-2 0 0,0 0-1 0 0,-1-1 1 0 0,0-1-1 0 0,18-21 1 0 0,-26 27-146 0 0,-1-1 0 0 0,0 1 0 0 0,0-1 1 0 0,-1 1-1 0 0,0-1 0 0 0,0 0 1 0 0,0 0-1 0 0,0 0 0 0 0,0-6 0 0 0,-2 9 1 0 0,1 0 0 0 0,-1 0 1 0 0,0 0-1 0 0,0 0 0 0 0,-1 0 0 0 0,1 0 0 0 0,0 0 0 0 0,-1 0 0 0 0,0 0 0 0 0,0 0 0 0 0,0 0 0 0 0,0 1 0 0 0,0-1 0 0 0,0 0 0 0 0,-1 1 0 0 0,1-1 0 0 0,-1 1 0 0 0,0-1 0 0 0,0 1 0 0 0,-4-4 0 0 0,4 4 16 0 0,-1 1 1 0 0,1-1-1 0 0,-1 1 0 0 0,0 0 0 0 0,1 0 0 0 0,-1 0 0 0 0,0 0 0 0 0,0 1 0 0 0,0-1 0 0 0,0 1 1 0 0,0-1-1 0 0,0 1 0 0 0,0 0 0 0 0,0 0 0 0 0,0 0 0 0 0,-3 1 0 0 0,-5 1 120 0 0,1 0-1 0 0,-1 1 1 0 0,-11 4-1 0 0,0 3 2 0 0,1 0-1 0 0,0 1 1 0 0,1 1 0 0 0,1 1 0 0 0,0 1-1 0 0,1 1 1 0 0,0 0 0 0 0,1 1 0 0 0,1 1-1 0 0,-26 35 1 0 0,37-46-113 0 0,1 1-1 0 0,0-1 1 0 0,1 1 0 0 0,-1 1-1 0 0,1-1 1 0 0,-3 11-1 0 0,6-16-30 0 0,-1 0 1 0 0,1 0-1 0 0,0 0 0 0 0,-1 0 0 0 0,1 0 0 0 0,0 0 1 0 0,0 0-1 0 0,1 0 0 0 0,-1 0 0 0 0,0 0 0 0 0,1-1 1 0 0,-1 1-1 0 0,2 4 0 0 0,-1-5-6 0 0,0 0 0 0 0,0 0 1 0 0,0 0-1 0 0,0 0 0 0 0,0 0 0 0 0,0 0 1 0 0,0 0-1 0 0,0 0 0 0 0,0 0 0 0 0,1 0 1 0 0,-1 0-1 0 0,0-1 0 0 0,1 1 0 0 0,-1-1 1 0 0,0 1-1 0 0,1-1 0 0 0,-1 1 0 0 0,1-1 1 0 0,-1 0-1 0 0,4 1 0 0 0,2-1-1 0 0,0 0-1 0 0,1 0 1 0 0,-1-1-1 0 0,0 0 1 0 0,0 0-1 0 0,10-4 1 0 0,44-15-16 0 0,-57 19 12 0 0,24-11-129 0 0,0-1 1 0 0,-1-2 0 0 0,30-20 0 0 0,71-58-334 0 0,-125 91 458 0 0,-1 0-1 0 0,1 0 0 0 0,-1 0 1 0 0,0 0-1 0 0,0-1 1 0 0,1 1-1 0 0,-1 0 0 0 0,-1-1 1 0 0,4-5-1 0 0,-5 8 10 0 0,0 0 0 0 0,0 0 1 0 0,0 0-1 0 0,0 0 0 0 0,0 0 0 0 0,0 0 0 0 0,0 0 0 0 0,0 0 0 0 0,0 0 0 0 0,0 0 1 0 0,0 0-1 0 0,0 0 0 0 0,1 0 0 0 0,-1 0 0 0 0,0 0 0 0 0,0 0 0 0 0,0-1 0 0 0,0 1 1 0 0,0 0-1 0 0,0 0 0 0 0,0 0 0 0 0,0 0 0 0 0,0 0 0 0 0,0 0 0 0 0,0 0 0 0 0,0 0 0 0 0,0 0 1 0 0,0 0-1 0 0,-1 0 0 0 0,1 0 0 0 0,0 0 0 0 0,0 0 0 0 0,0-1 0 0 0,0 1 0 0 0,0 0 1 0 0,0 0-1 0 0,0 0 0 0 0,0 0 0 0 0,0 0 0 0 0,0 0 0 0 0,0 0 0 0 0,0 0 0 0 0,0 0 0 0 0,0 0 1 0 0,0 0-1 0 0,0 0 0 0 0,0 0 0 0 0,0 0 0 0 0,0 0 0 0 0,0 0 0 0 0,-1 0 0 0 0,1 0 1 0 0,0 0-1 0 0,0 0 0 0 0,0 0 0 0 0,0 0 0 0 0,0 0 0 0 0,0 0 0 0 0,0 0 0 0 0,0 0 1 0 0,0 0-1 0 0,-7 2 87 0 0,-6 5 66 0 0,0 2 37 0 0,0 1-1 0 0,0 1 1 0 0,1 0-1 0 0,-14 18 1 0 0,12-12-147 0 0,9-11-30 0 0,-1 0 0 0 0,-7 13 0 0 0,12-17-15 0 0,0 1 0 0 0,0-1 0 0 0,0 0 0 0 0,0 1 0 0 0,0-1 0 0 0,1 1 0 0 0,-1-1 0 0 0,1 1 0 0 0,-1-1 0 0 0,1 1 0 0 0,0-1 0 0 0,0 1 0 0 0,1 3 0 0 0,-1-5-13 0 0,0 0-1 0 0,1 0 1 0 0,-1 0-1 0 0,0 0 1 0 0,1 0-1 0 0,-1 0 1 0 0,1 1-1 0 0,0-1 1 0 0,-1-1 0 0 0,1 1-1 0 0,0 0 1 0 0,0 0-1 0 0,-1 0 1 0 0,1 0-1 0 0,0 0 1 0 0,0-1-1 0 0,0 1 1 0 0,0 0-1 0 0,0-1 1 0 0,0 1-1 0 0,0-1 1 0 0,0 1-1 0 0,1-1 1 0 0,-1 1-1 0 0,0-1 1 0 0,0 0 0 0 0,0 0-1 0 0,0 1 1 0 0,0-1-1 0 0,1 0 1 0 0,0 0-1 0 0,5 0-901 0 0,0 0 0 0 0,0-1 1 0 0,0 1-1 0 0,8-3 0 0 0,5 0-7015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0.270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562 17 3224 0 0,'0'0'143'0'0,"-12"-12"26"0"0,12 12-51 0 0,-1-1 1 0 0,1 1-1 0 0,-1-1 1 0 0,1 1-1 0 0,-1 0 1 0 0,1-1-1 0 0,-1 1 1 0 0,0 0 0 0 0,1 0-1 0 0,-1-1 1 0 0,1 1-1 0 0,-1 0 1 0 0,0 0-1 0 0,1 0 1 0 0,-1 0-1 0 0,-1 0 1 0 0,1 0 583 0 0,-1 0 0 0 0,0 0 0 0 0,1 1 0 0 0,-1-1 0 0 0,0 1 0 0 0,1 0 0 0 0,-1-1 0 0 0,0 1 0 0 0,1 0 0 0 0,-2 1 0 0 0,-15 12 7179 0 0,9-6-5585 0 0,-38 38-464 0 0,-18 18-900 0 0,49-45-872 0 0,-132 166 555 0 0,124-151-464 0 0,2 1 1 0 0,1 1 0 0 0,-27 65-1 0 0,44-91-139 0 0,0 1 16 0 0,0-1-1 0 0,-3 18 0 0 0,6-25-24 0 0,0 0 1 0 0,1 0-1 0 0,0 0 0 0 0,0 0 1 0 0,0 0-1 0 0,0 0 0 0 0,0 0 1 0 0,0 0-1 0 0,1 0 0 0 0,0 0 1 0 0,-1 0-1 0 0,1 0 0 0 0,0 0 1 0 0,3 4-1 0 0,-3-6-3 0 0,0 0 0 0 0,0 0 0 0 0,0 1 0 0 0,0-1 0 0 0,0 0 0 0 0,1 0 0 0 0,-1 0 0 0 0,1 0 0 0 0,-1-1 0 0 0,0 1 0 0 0,1 0 0 0 0,-1-1 0 0 0,1 1 0 0 0,0 0 0 0 0,-1-1 0 0 0,1 0 0 0 0,0 1 0 0 0,-1-1 0 0 0,1 0 0 0 0,-1 0 0 0 0,1 0 0 0 0,0 0 0 0 0,-1 0 0 0 0,3-1 0 0 0,7 0 0 0 0,0-1 0 0 0,17-6 0 0 0,-14 5 0 0 0,92-34-884 0 0,-78 26 406 0 0,0 1 0 0 0,56-12 0 0 0,-59 21 348 0 0,-18 2 130 0 0,-6-1-1 0 0,-1 0 0 0 0,1 0-1 0 0,-1 0 1 0 0,1 0 0 0 0,-1 0-1 0 0,0 0 1 0 0,1 0 0 0 0,-1 0-1 0 0,1 0 1 0 0,-1 1 0 0 0,0-1-1 0 0,1 0 1 0 0,-1 0 0 0 0,1 1-1 0 0,-1-1 1 0 0,0 0 0 0 0,1 0-1 0 0,-1 1 1 0 0,0-1 0 0 0,0 0-1 0 0,1 1 1 0 0,-1-1 0 0 0,0 0-1 0 0,0 1 1 0 0,1-1 0 0 0,-1 1-1 0 0,0-1 1 0 0,0 0 0 0 0,0 1-1 0 0,0-1 1 0 0,1 1 0 0 0,-1-1-1 0 0,0 1 1 0 0,0-1 0 0 0,0 1-1 0 0,0 0-10 0 0,0 0 13 0 0,1-1 0 0 0,-1 1-1 0 0,0-1 1 0 0,1 1 0 0 0,-1 0 0 0 0,0 0-1 0 0,0-1 1 0 0,1 1 0 0 0,-1 0 0 0 0,0-1-1 0 0,0 1 1 0 0,0 0 0 0 0,0 0 0 0 0,0-1-1 0 0,0 1 1 0 0,0 0 0 0 0,0 0 0 0 0,0-1-1 0 0,0 1 1 0 0,0 0 0 0 0,-1 0 0 0 0,1-1-1 0 0,0 1 1 0 0,0 0 0 0 0,-1-1 0 0 0,1 1-1 0 0,-1 0 1 0 0,1-1 0 0 0,-1 2 0 0 0,-2 2 38 0 0,1 0-18 0 0,-1 1 1 0 0,0 0-1 0 0,0 0 1 0 0,0-1-1 0 0,0 0 1 0 0,-1 0-1 0 0,0 0 1 0 0,1 0 0 0 0,-2 0-1 0 0,1-1 1 0 0,-9 6-1 0 0,-31 12 568 0 0,-1-2-1 0 0,-66 19 0 0 0,68-24-373 0 0,-31 6 191 0 0,64-18-348 0 0,-1-1-1 0 0,1 0 1 0 0,0 0 0 0 0,0-1-1 0 0,-15-1 1 0 0,1-6-2 0 0,23 7-54 0 0,1 0 0 0 0,0 0-1 0 0,-1 0 1 0 0,1 0 0 0 0,-1 0-1 0 0,1-1 1 0 0,0 1 0 0 0,-1 0 0 0 0,1 0-1 0 0,0 0 1 0 0,-1-1 0 0 0,1 1 0 0 0,0 0-1 0 0,-1-1 1 0 0,1 1 0 0 0,0 0-1 0 0,0-1 1 0 0,-1 1 0 0 0,1 0 0 0 0,0-1-1 0 0,0 1 1 0 0,0 0 0 0 0,-1-1 0 0 0,1 1-1 0 0,0-1 1 0 0,0 1 0 0 0,0 0-1 0 0,0-1 1 0 0,0 1 0 0 0,0-1 0 0 0,0 1-1 0 0,0 0 1 0 0,0-1 0 0 0,0 1 0 0 0,0-1-1 0 0,0 1 1 0 0,0-1 0 0 0,0 1-1 0 0,0 0 1 0 0,1-1 0 0 0,-1 1 0 0 0,0-1-1 0 0,0 1 1 0 0,0 0 0 0 0,1-1 0 0 0,-1 1-1 0 0,0 0 1 0 0,0-1 0 0 0,1 1-1 0 0,-1-1 1 0 0,7-6 10 0 0,1 1 0 0 0,-1-1 0 0 0,1 1 0 0 0,0 1 0 0 0,10-6 0 0 0,48-21-685 0 0,-43 21 10 0 0,50-20-1769 0 0,-37 15 1184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0.663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93 169 5984 0 0,'0'0'878'0'0,"9"-3"4110"0"0,-5 3-4281 0 0,-1-1 0 0 0,1 0 0 0 0,0 0 0 0 0,0 0 0 0 0,0-1 0 0 0,-1 1 0 0 0,1-1 0 0 0,-1 0 0 0 0,4-3 0 0 0,19-7 1384 0 0,-20 8-1653 0 0,0 1 0 0 0,0-1 0 0 0,0 0 0 0 0,-1 0 0 0 0,10-9 0 0 0,-7 6-144 0 0,0 0-248 0 0,-1 0 1 0 0,1 0 0 0 0,7-12 0 0 0,-13 17-41 0 0,-1 0 0 0 0,1 0 0 0 0,-1-1 0 0 0,1 1 0 0 0,-1 0 0 0 0,0-1 0 0 0,0 1 0 0 0,0-1 0 0 0,0 0 0 0 0,0 1 0 0 0,-1-1 0 0 0,1 0 0 0 0,-1 1 0 0 0,0-1 0 0 0,0 0 1 0 0,0 1-1 0 0,0-6 0 0 0,-1 8 7 0 0,1-1 0 0 0,0 0 1 0 0,-1 1-1 0 0,1-1 1 0 0,-1 1-1 0 0,1-1 0 0 0,-1 1 1 0 0,1-1-1 0 0,-1 1 1 0 0,0-1-1 0 0,1 1 0 0 0,-1 0 1 0 0,1-1-1 0 0,-1 1 1 0 0,0 0-1 0 0,0-1 0 0 0,1 1 1 0 0,-1 0-1 0 0,0 0 1 0 0,1 0-1 0 0,-1 0 0 0 0,0-1 1 0 0,0 1-1 0 0,-19 0 132 0 0,12 1-30 0 0,1 1 0 0 0,0 0 0 0 0,0 1 0 0 0,0-1-1 0 0,0 1 1 0 0,0 1 0 0 0,0-1 0 0 0,-10 9 0 0 0,-5 4 315 0 0,-20 20 1 0 0,25-20-102 0 0,-27 31 0 0 0,39-41-273 0 0,1 0 0 0 0,0-1 0 0 0,0 1 0 0 0,1 1-1 0 0,-1-1 1 0 0,1 0 0 0 0,1 1 0 0 0,-1 0 0 0 0,1 0 0 0 0,-2 8 0 0 0,4-13-55 0 0,0 0 0 0 0,-1 0-1 0 0,1 0 1 0 0,0 1 0 0 0,0-1 0 0 0,0 0-1 0 0,0 0 1 0 0,1 0 0 0 0,-1 0 0 0 0,1 0-1 0 0,-1 0 1 0 0,1 0 0 0 0,0 0 0 0 0,-1 0-1 0 0,1 0 1 0 0,0 0 0 0 0,0 0 0 0 0,1-1-1 0 0,-1 1 1 0 0,0 0 0 0 0,0-1 0 0 0,1 1-1 0 0,-1-1 1 0 0,1 1 0 0 0,0-1 0 0 0,-1 0-1 0 0,1 1 1 0 0,0-1 0 0 0,0 0 0 0 0,0 0-1 0 0,0 0 1 0 0,0-1 0 0 0,-1 1 0 0 0,2 0-1 0 0,-1-1 1 0 0,2 1 0 0 0,4 0-73 0 0,-1 0 1 0 0,0 0 0 0 0,1-1-1 0 0,-1 0 1 0 0,0-1-1 0 0,1 0 1 0 0,-1 0-1 0 0,0 0 1 0 0,10-4 0 0 0,15-7-1490 0 0,0-2 1 0 0,52-31-1 0 0,-52 25-333 0 0,-1-5-60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1.116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495 0 5984 0 0,'-1'2'11590'0'0,"-76"86"-3772"0"0,-82 98-5732 0 0,118-133-1728 0 0,-75 100 328 0 0,93-120-608 0 0,3 1 0 0 0,-31 67 0 0 0,50-98-73 0 0,-1 1-1 0 0,1-1 1 0 0,0 1-1 0 0,1 0 1 0 0,-1-1-1 0 0,1 1 1 0 0,-1 0-1 0 0,1 0 1 0 0,0 0-1 0 0,0-1 0 0 0,1 1 1 0 0,0 4-1 0 0,0-7-9 0 0,-1 1-1 0 0,1 0 0 0 0,-1-1 0 0 0,1 1 1 0 0,0 0-1 0 0,-1-1 0 0 0,1 1 1 0 0,0-1-1 0 0,0 0 0 0 0,0 1 0 0 0,1-1 1 0 0,-1 0-1 0 0,0 1 0 0 0,0-1 1 0 0,1 0-1 0 0,-1 0 0 0 0,0 0 0 0 0,1 0 1 0 0,-1 0-1 0 0,1-1 0 0 0,0 1 0 0 0,-1 0 1 0 0,1-1-1 0 0,-1 1 0 0 0,1-1 1 0 0,0 1-1 0 0,0-1 0 0 0,3 0 0 0 0,3 0-173 0 0,1 0-1 0 0,0 0 0 0 0,-1-1 0 0 0,1-1 0 0 0,-1 1 0 0 0,1-1 0 0 0,-1-1 1 0 0,0 0-1 0 0,0 0 0 0 0,0 0 0 0 0,0-1 0 0 0,-1 0 0 0 0,1-1 0 0 0,7-6 1 0 0,10-9-1219 0 0,0-1 0 0 0,31-36 0 0 0,-35 34 511 0 0,105-111-2870 0 0,5 6-169 0 0,-36 38 1057 0 0,16-29 556 0 0,-76 78 4241 0 0,-5 7 11524 0 0,-56 74-11247 0 0,6-17-1317 0 0,-1 1 1 0 0,-37 29-1 0 0,7-12-379 0 0,28-24-251 0 0,0 1-1 0 0,1 1 0 0 0,-37 41 1 0 0,23-15-133 0 0,14-19-21 0 0,2 1 0 0 0,0 0 0 0 0,1 2 0 0 0,-20 43 0 0 0,23-40-95 0 0,8-17 8 0 0,-9 26 0 0 0,16-37-15 0 0,-1 1 0 0 0,1-1 0 0 0,0 0 0 0 0,1 1 0 0 0,-1 0 0 0 0,1-1-1 0 0,0 1 1 0 0,0-1 0 0 0,0 1 0 0 0,2 7 0 0 0,-2-10-18 0 0,0-1-1 0 0,1 0 1 0 0,-1 1-1 0 0,1-1 1 0 0,0 1-1 0 0,0-1 0 0 0,-1 0 1 0 0,1 1-1 0 0,0-1 1 0 0,0 0-1 0 0,0 0 1 0 0,0 0-1 0 0,0 0 1 0 0,0 0-1 0 0,1 0 1 0 0,-1 0-1 0 0,0 0 1 0 0,0 0-1 0 0,1-1 1 0 0,-1 1-1 0 0,1 0 1 0 0,-1-1-1 0 0,1 1 1 0 0,-1-1-1 0 0,0 1 1 0 0,1-1-1 0 0,0 0 1 0 0,-1 0-1 0 0,1 0 1 0 0,-1 0-1 0 0,1 0 1 0 0,1 0-1 0 0,5-1-740 0 0,1 0-1 0 0,-1 0 0 0 0,0-1 1 0 0,12-4-1 0 0,5-3-8765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1.51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124 98 3224 0 0,'-15'21'98'0'0,"1"-3"4222"0"0,13-17-3046 0 0,0 1 0 0 0,1-1 0 0 0,-1 1 0 0 0,0 0 0 0 0,1-1 0 0 0,-1 1 0 0 0,1 0 0 0 0,0 0 0 0 0,-1-1-1 0 0,1 4 1 0 0,0-4-1166 0 0,0-1-1 0 0,1 1 1 0 0,-1-1-1 0 0,0 0 0 0 0,1 1 1 0 0,-1-1-1 0 0,0 1 1 0 0,1-1-1 0 0,-1 1 1 0 0,1-1-1 0 0,-1 0 0 0 0,1 1 1 0 0,-1-1-1 0 0,1 0 1 0 0,-1 0-1 0 0,1 1 1 0 0,-1-1-1 0 0,1 0 0 0 0,-1 0 1 0 0,1 0-1 0 0,-1 0 1 0 0,1 1-1 0 0,-1-1 1 0 0,1 0-1 0 0,0 0 0 0 0,16 1 459 0 0,-11-2-456 0 0,1-1 1 0 0,0 0-1 0 0,-1 0 1 0 0,1 0-1 0 0,-1 0 1 0 0,9-6 0 0 0,36-25 164 0 0,-22 13-219 0 0,-24 16-45 0 0,0 0 0 0 0,0 0-1 0 0,0-1 1 0 0,-1 0 0 0 0,0 0-1 0 0,0 0 1 0 0,0-1 0 0 0,-1 1-1 0 0,0-1 1 0 0,0 0 0 0 0,4-11-1 0 0,-6 17-3 0 0,-1-1 0 0 0,0 1 0 0 0,1-1 0 0 0,-1 0 1 0 0,0 1-1 0 0,0-1 0 0 0,0 1 0 0 0,0-1 0 0 0,0 0 0 0 0,0 1 0 0 0,1-1 0 0 0,-1 1 0 0 0,0-1 0 0 0,-1 0 0 0 0,1 1 0 0 0,0-1 0 0 0,0 1 0 0 0,0-1 0 0 0,0 0 0 0 0,0 1 1 0 0,-1-1-1 0 0,1 1 0 0 0,0-1 0 0 0,0 1 0 0 0,-1-1 0 0 0,0 0 0 0 0,0 0 21 0 0,0 0 0 0 0,0 0 0 0 0,0 1 1 0 0,0-1-1 0 0,0 1 0 0 0,0-1 0 0 0,0 1 0 0 0,-1 0 0 0 0,1-1 0 0 0,0 1 1 0 0,0 0-1 0 0,-3-1 0 0 0,-1 1 56 0 0,1 0 0 0 0,-1 0 0 0 0,0 1-1 0 0,0-1 1 0 0,-9 3 0 0 0,-1 3 80 0 0,0 0 0 0 0,1 1-1 0 0,-1 1 1 0 0,1 0 0 0 0,1 1-1 0 0,0 0 1 0 0,0 1 0 0 0,1 0-1 0 0,0 1 1 0 0,1 1 0 0 0,0 0-1 0 0,-17 24 1 0 0,10-10-2 0 0,9-14-31 0 0,-11 21 0 0 0,18-29-115 0 0,0 1-1 0 0,0-1 1 0 0,0 1-1 0 0,1 0 1 0 0,-1-1-1 0 0,1 1 1 0 0,1 0 0 0 0,-1 9-1 0 0,0-7 15 0 0,1-4-27 0 0,0 0 0 0 0,0 0 0 0 0,0 0 0 0 0,0 0 0 0 0,0 0 0 0 0,1 0 0 0 0,-1 0-1 0 0,1 0 1 0 0,0 0 0 0 0,0 0 0 0 0,0 0 0 0 0,0 0 0 0 0,0-1 0 0 0,1 1 0 0 0,-1 0 0 0 0,4 4 0 0 0,-3-5-4 0 0,0 1 0 0 0,1 0 0 0 0,0-1 0 0 0,-1 0 0 0 0,1 0 0 0 0,0 1 0 0 0,0-1 0 0 0,0-1 0 0 0,1 1 0 0 0,-1 0 0 0 0,0-1 0 0 0,1 0 0 0 0,-1 0 0 0 0,0 0 0 0 0,1 0 0 0 0,0 0 0 0 0,-1-1 0 0 0,1 0 0 0 0,-1 1 0 0 0,8-2 0 0 0,3 0-597 0 0,1-1 0 0 0,23-6 0 0 0,5-6-7203 0 0,-11 2-1006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1.85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106 0 14744 0 0,'0'0'648'0'0,"-7"3"144"0"0,-1 3-632 0 0,-2-2-160 0 0,-7 12 9767 0 0,24-11-10159 0 0,-1-1-152 0 0,2 2-32 0 0</inkml:trace>
  <inkml:trace contextRef="#ctx0" brushRef="#br0" timeOffset="1">25 261 15840 0 0,'-8'9'703'0'0,"5"-2"137"0"0,0-1-672 0 0,-1 3-168 0 0,1-2 0 0 0,-1 2 728 0 0,4-2 104 0 0,4 2 32 0 0,-1-3 280 0 0,4-1-984 0 0,-4-1-16 0 0,1 3-8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2.78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2 323 11600 0 0,'-1'-15'154'0'0,"0"1"0"0"0,1-1 0 0 0,1 1 1 0 0,1-1-1 0 0,0 1 0 0 0,0-1 1 0 0,6-15-1 0 0,1-7-66 0 0,-8 27-232 0 0,-1 10 279 0 0,0-1 0 0 0,0 1 0 0 0,0 0 1 0 0,0-1-1 0 0,0 1 0 0 0,0 0 0 0 0,0-1 0 0 0,0 1 1 0 0,0-1-1 0 0,0 1 0 0 0,0 0 0 0 0,0-1 0 0 0,0 1 1 0 0,1 0-1 0 0,-1-1 0 0 0,0 1 0 0 0,0 0 0 0 0,0-1 1 0 0,1 1-1 0 0,-1 0 0 0 0,0 0 0 0 0,0-1 0 0 0,1 1 1 0 0,13 6 1696 0 0,-10-3-1745 0 0,1-1 0 0 0,0 0 0 0 0,0 0-1 0 0,0-1 1 0 0,0 0 0 0 0,0 1 0 0 0,1-2-1 0 0,-1 1 1 0 0,0 0 0 0 0,10-1 0 0 0,5-1 15 0 0,28-6 1 0 0,-40 6-103 0 0,258-58 273 0 0,-148 30-210 0 0,-80 20-16 0 0,0 2-1 0 0,0 1 1 0 0,1 2-1 0 0,51 1 0 0 0,-63 4 148 0 0,45 8 0 0 0,-63-7-98 0 0,0 1 0 0 0,0 0 0 0 0,0 0 0 0 0,0 1 0 0 0,-1 0 0 0 0,1 0 0 0 0,-1 1 0 0 0,11 8 0 0 0,74 58 1223 0 0,-84-65-1253 0 0,0 0-1 0 0,1 0 1 0 0,0-1 0 0 0,0-1 0 0 0,0 0-1 0 0,1 0 1 0 0,21 4 0 0 0,79 7 160 0 0,-91-13-197 0 0,22 2 19 0 0,0-2 0 0 0,0-2 0 0 0,56-6 0 0 0,190-46 18 0 0,-253 43-99 0 0,319-69-8 0 0,-331 74 21 0 0,0 1 0 0 0,1 1 0 0 0,0 1 1 0 0,-1 2-1 0 0,40 4 0 0 0,-46-2 102 0 0,0 1-1 0 0,-1 0 1 0 0,1 1 0 0 0,-1 1 0 0 0,0 1 0 0 0,-1 0 0 0 0,0 1 0 0 0,25 16 0 0 0,37 27 724 0 0,-65-44-709 0 0,1-1 1 0 0,1 0 0 0 0,-1-1 0 0 0,22 5-1 0 0,-1-3-44 0 0,1-2-1 0 0,0-2 1 0 0,42 0-1 0 0,108-16-82 0 0,-116 2-66 0 0,70-20 0 0 0,66-30-1090 0 0,-86 25 88 0 0,-27 7-112 0 0,94-24-1862 0 0,-179 51 2865 0 0,1 0 0 0 0,-1 1 1 0 0,1 0-1 0 0,-1 1 0 0 0,1-1 1 0 0,-1 1-1 0 0,1 1 0 0 0,-1-1 1 0 0,11 3-1 0 0,-17-2 195 0 0,0-1-1 0 0,-1 1 1 0 0,1-1 0 0 0,0 0-1 0 0,0 1 1 0 0,0 0 0 0 0,-1-1-1 0 0,1 1 1 0 0,0-1 0 0 0,-1 1-1 0 0,1 0 1 0 0,0-1 0 0 0,-1 1-1 0 0,1 0 1 0 0,-1 0 0 0 0,1-1-1 0 0,-1 1 1 0 0,0 0-1 0 0,1 0 1 0 0,-1 0 0 0 0,0 0-1 0 0,1 0 1 0 0,-1 0 0 0 0,0 1-1 0 0,0 1-142 0 0,0 0 0 0 0,0-1-1 0 0,0 1 1 0 0,0 0-1 0 0,-1-1 1 0 0,1 1 0 0 0,-2 3-1 0 0,-7 16-5166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5.315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1 82 1840 0 0,'0'0'83'0'0,"6"5"700"0"0,0-3 2825 0 0,2 0-3017 0 0,-1 1 0 0 0,0 0-1 0 0,0 0 1 0 0,0 0 0 0 0,0 1-1 0 0,7 5 1 0 0,-12-9-542 0 0,-1 1 1 0 0,0-1-1 0 0,1 1 1 0 0,-1-1-1 0 0,0 0 1 0 0,1 1-1 0 0,-1-1 1 0 0,0 0-1 0 0,3 0 1 0 0,4 1 102 0 0,12 5 430 0 0,0-2 1 0 0,0 0-1 0 0,1-1 1 0 0,26 0-1 0 0,84-7 499 0 0,-27 0-642 0 0,121-5 269 0 0,-40-1-488 0 0,288-7-141 0 0,41-3 14 0 0,-142 4-46 0 0,184 4 156 0 0,-64 2 352 0 0,-124 4 42 0 0,-156 4-308 0 0,70 0 16 0 0,61 0-54 0 0,297-6 20 0 0,-384 5-274 0 0,409-6 249 0 0,-497 8-232 0 0,468-4 62 0 0,6 15 96 0 0,-639-9-171 0 0,839 41 138 0 0,-725-36-123 0 0,207 14 32 0 0,-116-10-48 0 0,-11-1 0 0 0,180 8 65 0 0,-160-9-66 0 0,-48-3 1 0 0,42 3 0 0 0,48-2-434 0 0,-231-6-204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6.549"/>
    </inkml:context>
    <inkml:brush xml:id="br0">
      <inkml:brushProperty name="width" value="0.05" units="cm"/>
      <inkml:brushProperty name="height" value="0.05" units="cm"/>
      <inkml:brushProperty name="color" value="#CC0066"/>
    </inkml:brush>
  </inkml:definitions>
  <inkml:trace contextRef="#ctx0" brushRef="#br0">382 0 2304 0 0,'0'0'17489'0'0,"-1"10"-16333"0"0,-1-5-912 0 0,1 0 0 0 0,-1 1 0 0 0,0-1 0 0 0,-1 0 1 0 0,1 0-1 0 0,-1 0 0 0 0,-4 4 0 0 0,-27 32 433 0 0,22-27-425 0 0,6-6-166 0 0,-135 163 480 0 0,49-39-274 0 0,44-70-142 0 0,45-58-105 0 0,1-1 0 0 0,-1 0 1 0 0,1 1-1 0 0,0-1 0 0 0,0 1 1 0 0,0 0-1 0 0,0-1 0 0 0,0 1 1 0 0,1 0-1 0 0,0 0 0 0 0,0 0 1 0 0,0 1-1 0 0,0 5 0 0 0,1-9 106 0 0,0 1-141 0 0,1-1 0 0 0,0 0-1 0 0,0 0 1 0 0,0 0 0 0 0,0 0 0 0 0,1 1 0 0 0,-1-1 0 0 0,0-1-1 0 0,0 1 1 0 0,1 0 0 0 0,-1 0 0 0 0,0 0 0 0 0,1-1 0 0 0,-1 1-1 0 0,1-1 1 0 0,-1 1 0 0 0,1-1 0 0 0,-1 1 0 0 0,3-1 0 0 0,32 2 178 0 0,-27-3-172 0 0,6 1-1099 0 0,26-6 0 0 0,0 1-3932 0 0,-20 5-3115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6.482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329 1186 4608 0 0,'0'0'18053'0'0,"1"-1"-17459"0"0,43-30 606 0 0,-14 4-927 0 0,33-39 0 0 0,-53 54-251 0 0,-1 1 1 0 0,-1-2 0 0 0,0 1-1 0 0,0-1 1 0 0,-1-1 0 0 0,9-26-1 0 0,-12 27 7 0 0,0-1-1 0 0,-1 0 0 0 0,-1-1 0 0 0,0 1 1 0 0,-1 0-1 0 0,-1-1 0 0 0,-1-17 0 0 0,1 25 11 0 0,-1 0 0 0 0,0 0 0 0 0,-1 1 0 0 0,1-1 0 0 0,-1 1 0 0 0,0-1 0 0 0,-1 1 0 0 0,0 0 0 0 0,0 0 0 0 0,0 0 0 0 0,-1 0 0 0 0,1 0 0 0 0,-1 1 0 0 0,-1-1 0 0 0,1 1 0 0 0,-1 0 0 0 0,-7-5 0 0 0,8 7-15 0 0,0 0 0 0 0,-1 1 0 0 0,1 0 0 0 0,0 0 0 0 0,-1 0 0 0 0,0 1 0 0 0,1-1 0 0 0,-1 1 0 0 0,0 0 0 0 0,0 0 0 0 0,0 1 0 0 0,0-1 0 0 0,0 1 0 0 0,0 0 1 0 0,0 1-1 0 0,1-1 0 0 0,-1 1 0 0 0,0 0 0 0 0,0 0 0 0 0,-5 2 0 0 0,-5 3 102 0 0,0 0 0 0 0,0 2 1 0 0,0-1-1 0 0,-21 16 0 0 0,13-6-40 0 0,1 0 0 0 0,1 1-1 0 0,0 1 1 0 0,2 2-1 0 0,-30 37 1 0 0,28-28-6 0 0,2 0-1 0 0,0 1 1 0 0,2 1 0 0 0,-12 34-1 0 0,23-50-79 0 0,0 0 0 0 0,1 0 0 0 0,1 1 0 0 0,-2 18 0 0 0,5-30 0 0 0,0 0 0 0 0,1 1 0 0 0,0-1 0 0 0,0 1 0 0 0,0-1 0 0 0,1 1 0 0 0,0-1 0 0 0,0 1 0 0 0,0-1 0 0 0,1 0 0 0 0,0 1 0 0 0,0-1 0 0 0,0 0 0 0 0,0 0 0 0 0,1-1 0 0 0,5 9 0 0 0,-5-11 2 0 0,-1 1-1 0 0,1-1 1 0 0,0 0-1 0 0,0 0 1 0 0,0 0-1 0 0,0 0 1 0 0,0 0-1 0 0,0-1 1 0 0,0 1-1 0 0,1-1 1 0 0,-1 0-1 0 0,0 0 1 0 0,1 0-1 0 0,-1-1 1 0 0,1 1 0 0 0,-1-1-1 0 0,1 0 1 0 0,0 0-1 0 0,-1 0 1 0 0,6-1-1 0 0,4-1 6 0 0,0 0-1 0 0,0-1 0 0 0,-1-1 1 0 0,16-6-1 0 0,29-14 26 0 0,96-56 0 0 0,-127 63-25 0 0,0-2 1 0 0,-1 0-1 0 0,33-34 0 0 0,61-75 33 0 0,-87 92-37 0 0,64-88-3 0 0,-24 30 0 0 0,-26 36 4 0 0,-2-3-1 0 0,38-70 1 0 0,-35 44 22 0 0,114-155 1 0 0,-160 241-27 0 0,71-94 0 0 0,-68 89 16 0 0,-45 56 408 0 0,-17 55 20 0 0,40-67-306 0 0,-25 36 0 0 0,-110 134 161 0 0,85-119-176 0 0,-76 126-1 0 0,137-201-118 0 0,-70 131 12 0 0,66-119-17 0 0,0 0 0 0 0,2 1 0 0 0,-10 49 0 0 0,18-68-86 0 0,0 0 0 0 0,0 0 0 0 0,1 1 1 0 0,0-1-1 0 0,0 0 0 0 0,1 0 0 0 0,3 14 0 0 0,-3-19 46 0 0,-1-1 0 0 0,1 1 0 0 0,0 0 0 0 0,0-1 0 0 0,0 1 0 0 0,0-1 0 0 0,0 0 0 0 0,1 1 0 0 0,-1-1 0 0 0,1 0 0 0 0,-1 0 0 0 0,1 0 0 0 0,0 0 0 0 0,0 0 0 0 0,0 0 0 0 0,0-1 0 0 0,0 1-1 0 0,0-1 1 0 0,1 1 0 0 0,-1-1 0 0 0,1 0 0 0 0,-1 0 0 0 0,0 0 0 0 0,1 0 0 0 0,0 0 0 0 0,-1 0 0 0 0,4 0 0 0 0,23 0-2561 0 0,0-5-6751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1 3224 0 0,'0'0'15525'0'0,"-6"3"-14116"0"0,-1 3-996 0 0,0 0 0 0 0,1 0 0 0 0,0 1 0 0 0,0-1 0 0 0,1 2 0 0 0,-7 10 0 0 0,3-6-33 0 0,3-2-165 0 0,-4 3 115 0 0,1 0 1 0 0,-14 13-1 0 0,0 0 98 0 0,-39 55 0 0 0,15-17-136 0 0,-2 5-38 0 0,-24 28 28 0 0,54-76-234 0 0,-99 117 131 0 0,115-134-166 0 0,0 0 0 0 0,0 0 0 0 0,1 1 0 0 0,0-1 0 0 0,-1 1 0 0 0,-1 8 0 0 0,3-12-7 0 0,1 0 1 0 0,0 0-1 0 0,-1 0 0 0 0,1 0 1 0 0,0 0-1 0 0,0 0 0 0 0,0 0 1 0 0,0 0-1 0 0,0 0 1 0 0,0 0-1 0 0,0 0 0 0 0,0 0 1 0 0,1 0-1 0 0,-1 0 0 0 0,0 0 1 0 0,1 0-1 0 0,-1 0 1 0 0,0-1-1 0 0,1 1 0 0 0,-1 0 1 0 0,1 0-1 0 0,0 0 0 0 0,-1 0 1 0 0,1-1-1 0 0,-1 1 1 0 0,1 0-1 0 0,0 0 0 0 0,0-1 1 0 0,-1 1-1 0 0,1-1 1 0 0,0 1-1 0 0,0 0 0 0 0,0-1 1 0 0,0 0-1 0 0,0 1 0 0 0,0-1 1 0 0,1 1-1 0 0,5 1 59 0 0,0-1-1 0 0,0 0 0 0 0,0 0 1 0 0,0 0-1 0 0,0-1 0 0 0,0 0 1 0 0,0-1-1 0 0,0 1 1 0 0,7-3-1 0 0,12-2 209 0 0,27-11-1 0 0,-12 4-93 0 0,33-10 53 0 0,-36 9-140 0 0,2 2 0 0 0,66-9 0 0 0,-99 20-76 0 0,-1 0 0 0 0,0 0 0 0 0,1 0 0 0 0,-1 1-1 0 0,1 0 1 0 0,9 3 0 0 0,-15-3-14 0 0,-1-2 0 0 0,0 1 0 0 0,1 0-1 0 0,-1 0 1 0 0,0 0 0 0 0,1 0-1 0 0,-1 1 1 0 0,0-1-1 0 0,1 0 1 0 0,-1 0 0 0 0,0 0-1 0 0,1 0 1 0 0,-1 0-1 0 0,0 0 1 0 0,1 0 0 0 0,-1 1-1 0 0,0-1 1 0 0,0 0 0 0 0,1 0-1 0 0,-1 0 1 0 0,0 1-1 0 0,0-1 1 0 0,1 0 0 0 0,-1 0-1 0 0,0 1 1 0 0,0-1 0 0 0,0 0-1 0 0,1 0 1 0 0,-1 1-1 0 0,0-1 1 0 0,0 1 0 0 0,4 3-2011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19:59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217 238 7224 0 0,'0'0'12079'0'0,"2"-1"-11631"0"0,5-3-76 0 0,0-1-1 0 0,-1 1 0 0 0,1-1 0 0 0,-1-1 0 0 0,0 1 0 0 0,-1-1 0 0 0,10-12 1 0 0,-9 7-106 0 0,0-1 1 0 0,0 0-1 0 0,6-20 1 0 0,-12 31-239 0 0,1-4 52 0 0,0 0 0 0 0,0 0 0 0 0,-1-1 0 0 0,0 1 0 0 0,0 0 0 0 0,0 0 0 0 0,-1-1 0 0 0,0 1 0 0 0,0 0 0 0 0,0 0 0 0 0,-1 0 0 0 0,1 0 0 0 0,-6-9 0 0 0,7 12-43 0 0,-1 0 1 0 0,0 0-1 0 0,-1 0 0 0 0,1 0 1 0 0,0 0-1 0 0,-1 0 0 0 0,1 0 0 0 0,-1 0 1 0 0,1 1-1 0 0,-1-1 0 0 0,0 0 0 0 0,0 1 1 0 0,1 0-1 0 0,-1-1 0 0 0,0 1 0 0 0,-1 0 1 0 0,1 0-1 0 0,0 0 0 0 0,0 0 0 0 0,0 0 1 0 0,-1 1-1 0 0,1-1 0 0 0,0 1 0 0 0,0-1 1 0 0,-1 1-1 0 0,1 0 0 0 0,-1 0 0 0 0,1 0 1 0 0,0 0-1 0 0,-1 1 0 0 0,1-1 0 0 0,0 0 1 0 0,0 1-1 0 0,-4 1 0 0 0,-5 1 60 0 0,-1 1 0 0 0,1 0 1 0 0,0 1-1 0 0,1 1 0 0 0,-1-1 0 0 0,-14 12 0 0 0,10-4-72 0 0,0 0 0 0 0,1 1 0 0 0,0 0 0 0 0,1 1 0 0 0,1 1 0 0 0,0 0 0 0 0,-16 31 0 0 0,26-44-19 0 0,0 1 0 0 0,0 0 0 0 0,1 0-1 0 0,0 0 1 0 0,0 0 0 0 0,0 1 0 0 0,0-1 0 0 0,0 0 0 0 0,1 0-1 0 0,0 5 1 0 0,0-7-3 0 0,0-1-1 0 0,1 1 0 0 0,-1 0 1 0 0,0 0-1 0 0,1-1 0 0 0,-1 1 1 0 0,1 0-1 0 0,0-1 1 0 0,0 1-1 0 0,0-1 0 0 0,0 1 1 0 0,0-1-1 0 0,0 1 0 0 0,0-1 1 0 0,0 0-1 0 0,0 1 0 0 0,0-1 1 0 0,1 0-1 0 0,-1 0 1 0 0,1 0-1 0 0,-1 0 0 0 0,1 0 1 0 0,-1 0-1 0 0,1 0 0 0 0,0-1 1 0 0,2 2-1 0 0,5 0-4 0 0,-1-1 0 0 0,0 1 0 0 0,1-1 0 0 0,-1-1 0 0 0,1 0-1 0 0,-1 0 1 0 0,1-1 0 0 0,-1 1 0 0 0,0-2 0 0 0,1 1 0 0 0,-1-2 0 0 0,0 1-1 0 0,0-1 1 0 0,8-3 0 0 0,14-8-8 0 0,-1-1-1 0 0,32-22 0 0 0,-45 27 11 0 0,-1-1 0 0 0,-1 0 0 0 0,23-23 0 0 0,-12 12 0 0 0,-35 38 0 0 0,2-8 8 0 0,2 0 0 0 0,-1 1 0 0 0,-5 10 0 0 0,9-15-5 0 0,1 1 1 0 0,0-1-1 0 0,0 0 0 0 0,1 0 0 0 0,-1 1 0 0 0,1-1 1 0 0,0 1-1 0 0,0-1 0 0 0,0 7 0 0 0,1-10-7 0 0,0 0-1 0 0,1 0 0 0 0,-1 0 1 0 0,1 0-1 0 0,-1-1 0 0 0,1 1 1 0 0,-1 0-1 0 0,1 0 0 0 0,-1-1 1 0 0,1 1-1 0 0,0 0 0 0 0,-1-1 1 0 0,1 1-1 0 0,0 0 1 0 0,0-1-1 0 0,-1 1 0 0 0,1-1 1 0 0,0 0-1 0 0,0 1 0 0 0,0-1 1 0 0,0 1-1 0 0,0-1 0 0 0,-1 0 1 0 0,1 0-1 0 0,0 0 0 0 0,0 1 1 0 0,0-1-1 0 0,0 0 0 0 0,0 0 1 0 0,1-1-1 0 0,19-5-1497 0 0,-10 0-156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0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18943 0 0,'0'0'1906'0'0,"-1"0"-1749"0"0,-4 3-65 0 0,4-2 293 0 0,1 0-234 0 0,0 0-1 0 0,0 1 0 0 0,1-1 0 0 0,-1 0 1 0 0,0 1-1 0 0,1-1 0 0 0,-1 0 0 0 0,0 0 1 0 0,2 2-1 0 0,-1 0-134 0 0,1-1 0 0 0,-1 0 1 0 0,1 0-1 0 0,-1-1 0 0 0,1 1 0 0 0,0 0 0 0 0,0 0 0 0 0,-1-1 1 0 0,1 1-1 0 0,1-1 0 0 0,-1 0 0 0 0,0 0 0 0 0,0 1 1 0 0,4 0-1 0 0,1 1 128 0 0,0-1 1 0 0,0 0 0 0 0,11 2-1 0 0,51 3 106 0 0,-38-7-2700 0 0,-21 1 1032 0 0,1 2-20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5 14832 0 0,'-10'-4'1581'0'0,"7"4"-1414"0"0,0 0 0 0 0,1 0 1 0 0,-1 1-1 0 0,0-1 0 0 0,1 1 1 0 0,-1-1-1 0 0,1 1 0 0 0,-1 0 1 0 0,1 0-1 0 0,0 0 0 0 0,-1 1 1 0 0,1-1-1 0 0,0 0 0 0 0,-4 4 0 0 0,1 0 832 0 0,-1 0-1 0 0,2 1 0 0 0,-9 11 0 0 0,-5 7-403 0 0,8-13-325 0 0,2 0 0 0 0,0 1 0 0 0,0 0 0 0 0,-8 18 1 0 0,15-28-246 0 0,0-1 0 0 0,1 1-1 0 0,-1-1 1 0 0,1 1 0 0 0,-1-1 0 0 0,1 1 0 0 0,0 0 0 0 0,0-1 0 0 0,-1 1 0 0 0,1 2 0 0 0,1-3-14 0 0,-1 0-1 0 0,0 0 1 0 0,0 0 0 0 0,0 0-1 0 0,1 0 1 0 0,-1-1 0 0 0,0 1-1 0 0,1 0 1 0 0,-1 0-1 0 0,0-1 1 0 0,1 1 0 0 0,-1 0-1 0 0,1-1 1 0 0,0 1-1 0 0,-1 0 1 0 0,1-1 0 0 0,-1 1-1 0 0,1-1 1 0 0,0 1-1 0 0,-1-1 1 0 0,1 1 0 0 0,0-1-1 0 0,0 1 1 0 0,0-1 0 0 0,-1 0-1 0 0,1 1 1 0 0,0-1-1 0 0,0 0 1 0 0,0 0 0 0 0,0 0-1 0 0,-1 0 1 0 0,1 1-1 0 0,0-1 1 0 0,0 0 0 0 0,0 0-1 0 0,0-1 1 0 0,0 1 0 0 0,-1 0-1 0 0,1 0 1 0 0,1-1-1 0 0,0 1 37 0 0,5 0 52 0 0,0-1 0 0 0,1 0 0 0 0,-1 0 0 0 0,0 0 0 0 0,-1-1 0 0 0,13-5 1 0 0,39-22-7 0 0,-19 9-210 0 0,-4 0-182 0 0,-26 14 107 0 0,0 0 1 0 0,1 0 0 0 0,11-3 0 0 0,-20 9 115 0 0,0 1 0 0 0,0 0 75 0 0,0 1-1 0 0,0-1 1 0 0,0 1-1 0 0,0-1 1 0 0,0 1 0 0 0,-1-1-1 0 0,1 1 1 0 0,0-1-1 0 0,-1 1 1 0 0,0 0-1 0 0,1 0 1 0 0,-1-1 0 0 0,0 1-1 0 0,0 0 1 0 0,0-1-1 0 0,0 3 1 0 0,-6 32 539 0 0,1-15-22 0 0,5-19-512 0 0,0 0 1 0 0,-1 0 0 0 0,1 0 0 0 0,0 0 0 0 0,0 0-1 0 0,0 0 1 0 0,0 1 0 0 0,1-1 0 0 0,-1 0 0 0 0,1 0 0 0 0,-1 0-1 0 0,1-1 1 0 0,0 1 0 0 0,-1 0 0 0 0,1 0 0 0 0,0 0-1 0 0,2 2 1 0 0,-2-3-104 0 0,0 0 0 0 0,0 0-1 0 0,0-1 1 0 0,0 1 0 0 0,0 0-1 0 0,0-1 1 0 0,0 1 0 0 0,0 0-1 0 0,1-1 1 0 0,-1 1 0 0 0,0-1-1 0 0,0 0 1 0 0,1 1 0 0 0,-1-1-1 0 0,0 0 1 0 0,1 0 0 0 0,-1 0-1 0 0,0 0 1 0 0,1 0 0 0 0,-1 0-1 0 0,2 0 1 0 0,6-3-5794 0 0,4 1-1896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1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615 105 15288 0 0,'-4'6'745'0'0,"-35"49"915"0"0,39-54-1542 0 0,0-1 1 0 0,0 1 0 0 0,0 0-1 0 0,0-1 1 0 0,0 1-1 0 0,0 0 1 0 0,0-1-1 0 0,1 1 1 0 0,-1-1 0 0 0,0 1-1 0 0,0 0 1 0 0,0-1-1 0 0,1 1 1 0 0,-1-1-1 0 0,0 1 1 0 0,0 0 0 0 0,1-1-1 0 0,-1 1 1 0 0,1-1-1 0 0,-1 1 1 0 0,0-1-1 0 0,1 0 1 0 0,-1 1 0 0 0,1-1-1 0 0,0 1 1 0 0,13 9 824 0 0,-11-9-865 0 0,1 0-1 0 0,-1 0 1 0 0,0 0-1 0 0,1-1 1 0 0,-1 1 0 0 0,1-1-1 0 0,-1 0 1 0 0,1 0-1 0 0,-1-1 1 0 0,1 1-1 0 0,-1-1 1 0 0,1 1-1 0 0,-1-1 1 0 0,6-3-1 0 0,4-1 314 0 0,0-1-1 0 0,15-10 1 0 0,-19 11-350 0 0,-4 3-41 0 0,-1-1 0 0 0,1 0 0 0 0,-1 0 0 0 0,0 0 0 0 0,0-1 0 0 0,0 0 0 0 0,0 1 0 0 0,-1-1 0 0 0,0-1 0 0 0,1 1 0 0 0,-2 0 0 0 0,1-1 0 0 0,0 1 0 0 0,-1-1 0 0 0,0 0 0 0 0,2-5 0 0 0,2-7 0 0 0,-5 15 0 0 0,0 0 0 0 0,0 0 0 0 0,-1 0 0 0 0,1 0 0 0 0,-1 0 0 0 0,1 0 0 0 0,-1 0 0 0 0,0 0 0 0 0,1 0 0 0 0,-1 0 0 0 0,0 0 0 0 0,0 0 0 0 0,-1-3 0 0 0,1 3 9 0 0,-1 0 0 0 0,1 0 1 0 0,-1 0-1 0 0,1 1 0 0 0,-1-1 0 0 0,1 0 0 0 0,-1 1 0 0 0,0-1 0 0 0,0 0 0 0 0,0 1 0 0 0,0-1 0 0 0,0 1 0 0 0,0-1 0 0 0,-1 1 0 0 0,1 0 1 0 0,0 0-1 0 0,-1-1 0 0 0,1 1 0 0 0,-1 0 0 0 0,1 0 0 0 0,-1 0 0 0 0,1 0 0 0 0,-1 1 0 0 0,0-1 0 0 0,1 0 0 0 0,-1 1 0 0 0,0-1 1 0 0,0 1-1 0 0,0 0 0 0 0,1-1 0 0 0,-1 1 0 0 0,0 0 0 0 0,0 0 0 0 0,0 0 0 0 0,0 0 0 0 0,-2 1 0 0 0,-8 0 210 0 0,-1 2-1 0 0,-22 5 0 0 0,25-4-67 0 0,-1 1-1 0 0,1-1 1 0 0,0 2 0 0 0,0-1-1 0 0,1 1 1 0 0,-11 9 0 0 0,7-4-149 0 0,0 0 1 0 0,1 1 0 0 0,0 0-1 0 0,-10 16 1 0 0,17-23-3 0 0,1 1-1 0 0,0 0 1 0 0,1 0 0 0 0,-1 1 0 0 0,1-1 0 0 0,0 1-1 0 0,1 0 1 0 0,0 0 0 0 0,0 0 0 0 0,0 0 0 0 0,1 0-1 0 0,-1 9 1 0 0,2-14-45 0 0,0 1-1 0 0,0-1 1 0 0,1 1 0 0 0,-1-1-1 0 0,0 1 1 0 0,1-1-1 0 0,0 1 1 0 0,-1-1 0 0 0,1 0-1 0 0,0 1 1 0 0,0-1-1 0 0,0 0 1 0 0,1 0 0 0 0,-1 0-1 0 0,1 0 1 0 0,-1 0 0 0 0,1 0-1 0 0,2 3 1 0 0,-1-3-122 0 0,0 0 0 0 0,0 0 1 0 0,1 0-1 0 0,-1-1 1 0 0,0 1-1 0 0,1-1 0 0 0,-1 0 1 0 0,1 0-1 0 0,-1 0 1 0 0,1 0-1 0 0,5 0 0 0 0,3 0-387 0 0,0-1-1 0 0,-1-1 1 0 0,1 0-1 0 0,0 0 1 0 0,0-1-1 0 0,21-7 0 0 0,-14 3-968 0 0,0-2 0 0 0,-1 0 0 0 0,0-1 0 0 0,31-21 0 0 0,-39 23-1060 0 0,-1-1 0 0 0,13-13 0 0 0,-20 10 9097 0 0,-2 11-6452 0 0,0 0 0 0 0,0-1 0 0 0,0 1 1 0 0,0 0-1 0 0,0 0 0 0 0,0 0 0 0 0,0 0 0 0 0,0-1 0 0 0,0 1 0 0 0,0 0 0 0 0,0 0 0 0 0,0 0 0 0 0,0 0 0 0 0,0-1 0 0 0,-1 1 0 0 0,1 0 0 0 0,0 0 0 0 0,0 0 1 0 0,0 0-1 0 0,0 0 0 0 0,0 0 0 0 0,0-1 0 0 0,0 1 0 0 0,-1 0 0 0 0,1 0 0 0 0,0 0 0 0 0,0 0 0 0 0,0 0 0 0 0,0 0 0 0 0,0 0 0 0 0,-1 0 0 0 0,1 0 0 0 0,0 0 0 0 0,0 0 1 0 0,0-1-1 0 0,0 1 0 0 0,0 0 0 0 0,-1 0 0 0 0,1 0 0 0 0,0 0 0 0 0,0 0 0 0 0,0 0 0 0 0,0 0 0 0 0,-1 0 0 0 0,1 1 0 0 0,0-1 0 0 0,0 0 0 0 0,0 0 0 0 0,0 0 1 0 0,-1 0-1 0 0,1 0 0 0 0,0 0 0 0 0,0 0 0 0 0,0 0 0 0 0,0 0 0 0 0,-12 8 1629 0 0,1 0 1 0 0,0 0-1 0 0,-14 15 0 0 0,-17 12-242 0 0,32-27-1179 0 0,-1 1-1 0 0,1 1 1 0 0,1 0-1 0 0,0 0 1 0 0,0 0-1 0 0,-11 20 1 0 0,-37 76 548 0 0,34-60-715 0 0,5-7-56 0 0,-14 48 1 0 0,16-41-47 0 0,-29 109 252 0 0,28-92-112 0 0,10-36-25 0 0,-42 138 351 0 0,39-140-459 0 0,0 0-1 0 0,-2-1 1 0 0,0 0 0 0 0,-22 30 0 0 0,27-46 7 0 0,0 0 0 0 0,-1 0-1 0 0,0 0 1 0 0,0-1 0 0 0,0-1 0 0 0,-1 1-1 0 0,0-1 1 0 0,-1-1 0 0 0,1 1 0 0 0,-1-2-1 0 0,0 1 1 0 0,0-1 0 0 0,-1-1 0 0 0,1 0-1 0 0,-14 2 1 0 0,20-5 76 0 0,-1 1 0 0 0,0-1 0 0 0,0 0 0 0 0,0 0 0 0 0,0-1 1 0 0,0 1-1 0 0,1-1 0 0 0,-1 0 0 0 0,0-1 0 0 0,0 1 0 0 0,1-1 0 0 0,-1 0 0 0 0,1 0 0 0 0,0 0 0 0 0,-1-1 0 0 0,1 1 0 0 0,0-1 0 0 0,0 0 0 0 0,1 0 0 0 0,-1 0 0 0 0,1-1 0 0 0,-1 0 0 0 0,1 1 1 0 0,0-1-1 0 0,1 0 0 0 0,-1 0 0 0 0,1-1 0 0 0,-1 1 0 0 0,1 0 0 0 0,0-1 0 0 0,1 0 0 0 0,-1 1 0 0 0,0-6 0 0 0,-1-4 37 0 0,1 0 0 0 0,1 1 0 0 0,0-1 0 0 0,0 0 0 0 0,2 1 1 0 0,0-1-1 0 0,4-23 0 0 0,1 10-92 0 0,1 1-1 0 0,20-49 1 0 0,-22 64-36 0 0,0 1 0 0 0,1-1 0 0 0,1 1 0 0 0,0 0 0 0 0,0 1 0 0 0,1-1 0 0 0,0 2 0 0 0,16-14 0 0 0,7-2 0 0 0,45-27 0 0 0,-6 5 0 0 0,-32 17 0 0 0,61-40 0 0 0,10 0-1643 0 0,-84 53-170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1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14712 0 0,'0'0'672'0'0,"8"-10"256"0"0,-6 9-805 0 0,0-1 0 0 0,1 1 0 0 0,-1 0 0 0 0,0 0 0 0 0,1-1 0 0 0,3 0 0 0 0,13-6 1873 0 0,-13 4-1521 0 0,0 0 1 0 0,1 1 0 0 0,7-3-1 0 0,5-2 37 0 0,9-5-76 0 0,-15 8-424 0 0,-1 0-1 0 0,0-2 0 0 0,0 1 1 0 0,0-1-1 0 0,15-13 0 0 0,-19 12-9 0 0,-2 4-1 0 0,-1-1 1 0 0,0 1 0 0 0,0-1-1 0 0,0 0 1 0 0,-1-1-1 0 0,1 1 1 0 0,-1-1 0 0 0,5-10-1 0 0,-9 15 37 0 0,1-1 0 0 0,-1 1 0 0 0,0 0-1 0 0,0-1 1 0 0,1 1 0 0 0,-1-1 0 0 0,0 1 0 0 0,0 0-1 0 0,-1-1 1 0 0,1 1 0 0 0,0-1 0 0 0,0 1 0 0 0,-1 0-1 0 0,1-1 1 0 0,-1 1 0 0 0,1 0 0 0 0,-1-1-1 0 0,1 1 1 0 0,-1 0 0 0 0,0 0 0 0 0,0 0 0 0 0,0-1-1 0 0,1 1 1 0 0,-1 0 0 0 0,0 0 0 0 0,0 0 0 0 0,-1 0-1 0 0,1 1 1 0 0,0-1 0 0 0,0 0 0 0 0,0 0-1 0 0,0 1 1 0 0,-1-1 0 0 0,1 1 0 0 0,0-1 0 0 0,-1 1-1 0 0,1-1 1 0 0,0 1 0 0 0,-1 0 0 0 0,1 0 0 0 0,-1-1-1 0 0,1 1 1 0 0,0 0 0 0 0,-1 1 0 0 0,1-1-1 0 0,-3 0 1 0 0,-6 3 278 0 0,1 0 0 0 0,-1 1 1 0 0,1 0-1 0 0,0 0 0 0 0,0 1 0 0 0,0 0 0 0 0,-11 10 0 0 0,5-3 209 0 0,0 1 0 0 0,-25 28 0 0 0,34-33-452 0 0,0 0 1 0 0,0 0-1 0 0,1 1 0 0 0,0-1 1 0 0,0 1-1 0 0,1 1 0 0 0,1-1 1 0 0,-1 1-1 0 0,1-1 0 0 0,1 1 1 0 0,-2 11-1 0 0,4-18-69 0 0,0 1-1 0 0,0 0 1 0 0,0-1-1 0 0,0 1 1 0 0,1-1 0 0 0,0 1-1 0 0,0-1 1 0 0,0 1-1 0 0,0-1 1 0 0,0 1 0 0 0,1-1-1 0 0,-1 0 1 0 0,1 0-1 0 0,0 0 1 0 0,0 0 0 0 0,3 4-1 0 0,-2-4 0 0 0,0 1 1 0 0,0-1-1 0 0,1 0 0 0 0,0 0 0 0 0,0 0 1 0 0,-1 0-1 0 0,2-1 0 0 0,-1 1 0 0 0,0-1 1 0 0,0 0-1 0 0,9 2 0 0 0,-3-1-255 0 0,1-1 0 0 0,0 0-1 0 0,19 1 1 0 0,10-6-7116 0 0,-12-3-1474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6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3224 0 0,'0'0'1536'0'0,"9"13"3770"0"0,-3 8-647 0 0,-5-15-4214 0 0,0 1 0 0 0,-1-1-1 0 0,0 0 1 0 0,0 0 0 0 0,-1 0-1 0 0,-1 8 1 0 0,-14 77 1380 0 0,2-29-1425 0 0,10-47-362 0 0,0-1 0 0 0,-1 19 0 0 0,3-18 17 0 0,0 0-1 0 0,-7 20 1 0 0,-3 6 357 0 0,-9 51 0 0 0,2-3 356 0 0,16-73-588 0 0,-3 32 0 0 0,0 3 110 0 0,5-44-239 0 0,0 0 0 0 0,1-1 0 0 0,0 9 0 0 0,-1 19 97 0 0,-1-20-74 0 0,1-1 0 0 0,0 1-1 0 0,3 19 1 0 0,-2-17-53 0 0,-1 30-1 0 0,-3-5 5 0 0,3-22 21 0 0,-5 28 1 0 0,2-24 39 0 0,1 0 1 0 0,0 28-1 0 0,-1 15 249 0 0,0-7-31 0 0,1-43-230 0 0,-4 15 68 0 0,2-17-64 0 0,1-1 1 0 0,1 1-1 0 0,0 0 0 0 0,-1 26 0 0 0,4 59 162 0 0,1-45-116 0 0,-2-7-19 0 0,0-22-20 0 0,3 34 0 0 0,-2-48-47 0 0,0 0 1 0 0,0 1 0 0 0,-4 16-1 0 0,0 17 38 0 0,-2 94 142 0 0,6-131-215 0 0,0 0 0 0 0,0 0 0 0 0,2 9 1 0 0,0 11 47 0 0,0 30-48 0 0,-1-34 15 0 0,0 0 0 0 0,-2 0-1 0 0,-6 45 1 0 0,4-49 14 0 0,-1 38 0 0 0,3-38-26 0 0,-6 38-1 0 0,-3 18 48 0 0,8-57-37 0 0,0 0 1 0 0,1 0-1 0 0,4 35 0 0 0,-1 0 37 0 0,3 13-43 0 0,-6-45 21 0 0,-5 30 0 0 0,5-42-29 0 0,-6 79-2 0 0,8-69 1 0 0,-1-16 8 0 0,1-1 0 0 0,-1 1-1 0 0,0 0 1 0 0,0 0 0 0 0,-1 4 0 0 0,0 0-8 0 0,-1 0 1 0 0,2 1 0 0 0,-1-1 0 0 0,1 1-1 0 0,2 13 1 0 0,2 25 31 0 0,-3-31-5 0 0,0-1 0 0 0,7 28 1 0 0,-7-33-19 0 0,0 0 1 0 0,0 0 0 0 0,-1 0-1 0 0,0 0 1 0 0,-3 14 0 0 0,0-5 0 0 0,2-15-11 0 0,0 0 0 0 0,0 1 0 0 0,1-1 0 0 0,-1 0 0 0 0,1 1-1 0 0,1 8 1 0 0,3 21 16 0 0,-1 0 0 0 0,-2 0 0 0 0,-5 55 0 0 0,2-1 38 0 0,0-3 10 0 0,1-79-54 0 0,1 1 0 0 0,1 0 0 0 0,1 12 0 0 0,-1-13-5 0 0,0 0 0 0 0,-1-1 0 0 0,1 1 0 0 0,-1 0 0 0 0,0 0-1 0 0,-2 7 1 0 0,0-1 3 0 0,1 0-1 0 0,0 1 1 0 0,1-1-1 0 0,1 0 1 0 0,2 14 0 0 0,0 22 10 0 0,-6-29-18 0 0,2-16 0 0 0,0-1 0 0 0,1 0 0 0 0,-1 1 0 0 0,1-1 0 0 0,0 1 0 0 0,0-1 0 0 0,0 1 0 0 0,0-1 0 0 0,0 4 0 0 0,1-3 4 0 0,0 0-1 0 0,0-1 0 0 0,-1 1 1 0 0,1 0-1 0 0,-1 0 0 0 0,0-1 1 0 0,1 1-1 0 0,-1 0 0 0 0,-1 0 1 0 0,1-1-1 0 0,0 1 0 0 0,-1 0 1 0 0,1 0-1 0 0,-1-1 0 0 0,-1 4 1 0 0,0-1-3 0 0,1 1 1 0 0,0-1 0 0 0,1 0 0 0 0,-1 1 0 0 0,1 7 0 0 0,-3 19-3 0 0,3-27 1 0 0,-1 1 0 0 0,1-1 0 0 0,0 1 0 0 0,0 5 0 0 0,1-6 0 0 0,-1 0 0 0 0,0 0 0 0 0,0 0 0 0 0,-1 0 0 0 0,-1 9 0 0 0,1-8 0 0 0,0-1 0 0 0,1 0 0 0 0,0 0 0 0 0,0 0 0 0 0,1 8 0 0 0,0 5 0 0 0,0 8 43 0 0,-1-17-32 0 0,1 0 0 0 0,-3 17 0 0 0,0 21 59 0 0,2-34-57 0 0,0-1 1 0 0,-1 0 0 0 0,-3 16-1 0 0,-6 56-13 0 0,9-80 6 0 0,0 0-1 0 0,1 1 1 0 0,0-1 0 0 0,0 8-1 0 0,1-8 0 0 0,-1 0-1 0 0,0-1 1 0 0,0 1-1 0 0,0-1 1 0 0,0 1-1 0 0,-1-1 1 0 0,-1 7-1 0 0,-1 0 1 0 0,1 1 0 0 0,0 0 0 0 0,1 0 0 0 0,0 0 0 0 0,1 1 0 0 0,0-1 0 0 0,2 14 0 0 0,-1-9 3 0 0,0 0 0 0 0,-3 28 0 0 0,0 6-13 0 0,1-5 64 0 0,-1-26-51 0 0,-4 65-6 0 0,0 17 62 0 0,6-71-64 0 0,1-25 0 0 0,-1 0 0 0 0,0 0 0 0 0,0 1 0 0 0,0-1 0 0 0,-2 8 0 0 0,1-5 3 0 0,0-1 1 0 0,1 1-1 0 0,-1-1 0 0 0,1 1 0 0 0,3 12 0 0 0,-2-10 8 0 0,-1-1 1 0 0,1 0-1 0 0,-2 15 0 0 0,-7 85-11 0 0,7-80 0 0 0,1-21 0 0 0,0-1 0 0 0,-1 0 0 0 0,-1 8 0 0 0,0 2 14 0 0,0 0 0 0 0,1 25 0 0 0,-1 7 8 0 0,1-9-1 0 0,1-28-10 0 0,0 0 0 0 0,-1 0-1 0 0,-4 16 1 0 0,4-22-23 0 0,0 1-1 0 0,0 0 1 0 0,1-1 0 0 0,1 11-1 0 0,-2 15 64 0 0,0-20-35 0 0,0 0 0 0 0,3 21 0 0 0,-1-22-7 0 0,-1 1 0 0 0,-1 15 0 0 0,-1-6 4 0 0,2 29-1 0 0,1-35-4 0 0,-1 0 0 0 0,0 1 0 0 0,-1-1-1 0 0,-4 17 1 0 0,3-21-7 0 0,0 0-1 0 0,0 16 1 0 0,1 1 50 0 0,0 7-37 0 0,1-26-15 0 0,0-1 0 0 0,-1 1 1 0 0,-1 9-1 0 0,-3 18 20 0 0,1 0 1 0 0,3 71-1 0 0,1-62-13 0 0,-1-21-6 0 0,1 20 0 0 0,2-16 0 0 0,-1-1 0 0 0,-4 41 0 0 0,2-54 2 0 0,-15 107 60 0 0,13-103-62 0 0,0 1 0 0 0,1 18 0 0 0,2-17 0 0 0,-6 33 0 0 0,4-44 0 0 0,2 1 0 0 0,-1-1 0 0 0,2 17 0 0 0,0-2 0 0 0,0 18 11 0 0,-2-32-3 0 0,1-1 0 0 0,1 1 0 0 0,-1 0 0 0 0,3 10 0 0 0,1 21 5 0 0,-11 122-13 0 0,4-73 64 0 0,-1 6-64 0 0,1-22 0 0 0,-1 33 0 0 0,1-75 24 0 0,4 51 1 0 0,0-28-10 0 0,-1 149-15 0 0,0-196 8 0 0,1-1 0 0 0,0 1 0 0 0,3 7 0 0 0,-2-7 0 0 0,-1 0 0 0 0,0-1 0 0 0,1 9 0 0 0,3 48-8 0 0,-3-45 0 0 0,4 23 0 0 0,-3-18 0 0 0,2 32 0 0 0,-7-25 19 0 0,2-18-4 0 0,-1-1 0 0 0,3 17 0 0 0,-2 12-15 0 0,2-6 0 0 0,-2-25 0 0 0,0-1 0 0 0,1 0 0 0 0,3 15 0 0 0,-2-17 0 0 0,-1 1 0 0 0,0 0 0 0 0,0 9 0 0 0,1 12 0 0 0,-1-3 0 0 0,-1-20 0 0 0,0-1 0 0 0,1 1 0 0 0,1 9 0 0 0,1 0 0 0 0,-1-1 0 0 0,-1 1 0 0 0,0 0 0 0 0,-1 0 0 0 0,0 0 0 0 0,-3 15 0 0 0,1-10 0 0 0,2 32 0 0 0,-2 17 0 0 0,2 22 0 0 0,-2 4 0 0 0,1-21 0 0 0,0-26 24 0 0,-1 21 16 0 0,1-61-30 0 0,1 0-1 0 0,0 0 1 0 0,3 15 0 0 0,1 15 15 0 0,-4-32-59 0 0,0 0 1 0 0,1 0-1 0 0,0 1 0 0 0,0-1 1 0 0,0 0-1 0 0,5 11 0 0 0,-1-12-2175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0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780 0 4608 0 0,'0'0'9284'0'0,"1"2"-7996"0"0,5 13 1386 0 0,-10 18 630 0 0,1-23-2406 0 0,-1 0-1 0 0,-8 20 0 0 0,3-13-287 0 0,0-1 0 0 0,-22 27-1 0 0,13-23-107 0 0,0-1 0 0 0,-28 21-1 0 0,-9 10 266 0 0,-86 88-38 0 0,57-49-589 0 0,-53 54 223 0 0,107-115-307 0 0,-15 13 375 0 0,-54 65 1 0 0,95-100-435 0 0,-1 1 0 0 0,1-1 1 0 0,0 1-1 0 0,1 0 0 0 0,-1 1 1 0 0,1-1-1 0 0,1 0 0 0 0,-1 1 1 0 0,-1 11-1 0 0,1-9 77 0 0,3-9-69 0 0,-1 0 1 0 0,1 0-1 0 0,0 0 1 0 0,-1 0-1 0 0,1 0 0 0 0,0 0 1 0 0,0 0-1 0 0,0 0 1 0 0,0 0-1 0 0,0-1 1 0 0,0 1-1 0 0,0 0 1 0 0,0 0-1 0 0,0 0 1 0 0,1 0-1 0 0,-1 0 1 0 0,1 2-1 0 0,2 9-12 0 0,-3-11 8 0 0,0 0 0 0 0,1 0 1 0 0,-1 0-1 0 0,0 0 0 0 0,0 0 0 0 0,1 0 0 0 0,-1 0 0 0 0,1 0 0 0 0,-1 0 0 0 0,1 0 0 0 0,-1 0 0 0 0,1 0 0 0 0,0 0 1 0 0,-1 0-1 0 0,1-1 0 0 0,0 1 0 0 0,0 0 0 0 0,-1 0 0 0 0,1-1 0 0 0,0 1 0 0 0,0 0 0 0 0,0-1 0 0 0,0 1 0 0 0,0-1 1 0 0,0 1-1 0 0,1-1 0 0 0,13 5 48 0 0,1-1 0 0 0,-1 0 0 0 0,0-2 1 0 0,1 0-1 0 0,0 0 0 0 0,-1-2 0 0 0,18-1 0 0 0,109-18 491 0 0,-72 7-440 0 0,-4 2-77 0 0,186-19 130 0 0,-194 26-228 0 0,112 1 70 0 0,-98 6 789 0 0,-27-8-680 0 0,-41 4-104 0 0,-1-2-11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3224 0 0,'0'0'5542'0'0,"1"2"-4482"0"0,0 0-823 0 0,0 0-1 0 0,0 0 0 0 0,0 0 1 0 0,0 0-1 0 0,0 1 0 0 0,0-1 1 0 0,-1 0-1 0 0,1 0 0 0 0,-1 1 0 0 0,0-1 1 0 0,1 0-1 0 0,-1 1 0 0 0,0-1 1 0 0,-1 0-1 0 0,1 1 0 0 0,0-1 1 0 0,-1 0-1 0 0,1 1 0 0 0,-2 3 1 0 0,-2 5 649 0 0,-1 1 0 0 0,-10 18 0 0 0,8-17-419 0 0,-10 15 214 0 0,0-1 0 0 0,-2-1 0 0 0,-25 27 0 0 0,-28 38-141 0 0,55-67-462 0 0,11-16-75 0 0,0 1 0 0 0,0-1 0 0 0,-5 13-1 0 0,-3 1-2 0 0,14-13-73 0 0,3-3-840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5 5528 0 0,'-1'-4'9002'0'0,"-4"9"-7590"0"0,0 0-1 0 0,1 0 0 0 0,-8 11 1 0 0,-20 42 410 0 0,8 4-870 0 0,8-26-540 0 0,-4 8 129 0 0,18-39-437 0 0,-1 1 1 0 0,1-1-1 0 0,0 1 0 0 0,1 0 0 0 0,0 0 0 0 0,-1 0 0 0 0,2 0 0 0 0,-1 0 0 0 0,1 0 0 0 0,0 7 1 0 0,1-12-91 0 0,1 0 1 0 0,-1 0 0 0 0,0 0 0 0 0,0 0-1 0 0,1-1 1 0 0,-1 1 0 0 0,1 0 0 0 0,-1-1-1 0 0,0 0 1 0 0,1 1 0 0 0,-1-1 0 0 0,1 0-1 0 0,2 1 1 0 0,2-2 18 0 0,0 1 0 0 0,0-1-1 0 0,0-1 1 0 0,0 1 0 0 0,0-1 0 0 0,-1 0-1 0 0,10-4 1 0 0,38-23 196 0 0,-50 27-208 0 0,23-14 121 0 0,125-82 116 0 0,-4-8-418 0 0,-185 160 871 0 0,21-33-503 0 0,-15 25 1 0 0,-13 19 15 0 0,26-43-166 0 0,1 0-1 0 0,2 1 0 0 0,0 1 0 0 0,1 1 1 0 0,-15 37-1 0 0,21-42 7 0 0,7-14-53 0 0,-1-1 0 0 0,1 0 0 0 0,0 1 0 0 0,1-1 0 0 0,-1 1 0 0 0,1 0 0 0 0,-1 10 0 0 0,2-15-22 0 0,0 0-1 0 0,0 0 0 0 0,1 0 1 0 0,-1 0-1 0 0,0-1 0 0 0,0 1 1 0 0,1 0-1 0 0,-1 0 0 0 0,0 0 1 0 0,1 0-1 0 0,-1-1 0 0 0,1 1 1 0 0,-1 0-1 0 0,1 0 0 0 0,-1-1 1 0 0,1 1-1 0 0,0 0 0 0 0,-1-1 1 0 0,1 1-1 0 0,0-1 0 0 0,0 1 1 0 0,-1 0-1 0 0,1-1 1 0 0,0 0-1 0 0,0 1 0 0 0,0-1 1 0 0,0 0-1 0 0,-1 1 0 0 0,1-1 1 0 0,0 0-1 0 0,0 0 0 0 0,0 0 1 0 0,0 0-1 0 0,0 0 0 0 0,2 0 1 0 0,1 0-665 0 0,1 0 1 0 0,0 0-1 0 0,0 0 1 0 0,0-1 0 0 0,6-2-1 0 0,7 0-7891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6.963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280 202 4608 0 0,'-5'4'188'0'0,"-1"0"0"0"0,1 0 0 0 0,0 1 0 0 0,0 0-1 0 0,0 0 1 0 0,-7 11 0 0 0,-3 12 4881 0 0,14-25-3537 0 0,0 1 1 0 0,0-1-1 0 0,0 1 1 0 0,0 0-1 0 0,1-1 1 0 0,-1 5-1 0 0,1-7-1477 0 0,0 0 1 0 0,0 0-1 0 0,0 0 0 0 0,0 0 0 0 0,0 0 0 0 0,0 0 0 0 0,0 0 0 0 0,1 0 0 0 0,-1 0 0 0 0,0 0 1 0 0,1 0-1 0 0,-1 0 0 0 0,0-1 0 0 0,1 1 0 0 0,-1 0 0 0 0,1 0 0 0 0,-1 0 0 0 0,1 0 1 0 0,0-1-1 0 0,-1 1 0 0 0,1 0 0 0 0,0-1 0 0 0,0 1 0 0 0,-1 0 0 0 0,1-1 0 0 0,0 1 0 0 0,0-1 1 0 0,0 1-1 0 0,0-1 0 0 0,0 0 0 0 0,-1 1 0 0 0,1-1 0 0 0,0 0 0 0 0,0 0 0 0 0,0 1 0 0 0,0-1 1 0 0,0 0-1 0 0,0 0 0 0 0,0 0 0 0 0,0 0 0 0 0,0 0 0 0 0,0 0 0 0 0,0-1 0 0 0,0 1 1 0 0,1 0-1 0 0,4-2 1 0 0,-1 1 0 0 0,0-1 0 0 0,1 0 0 0 0,-1 0 0 0 0,0 0 0 0 0,8-5 0 0 0,-5 1 18 0 0,0-1-1 0 0,0 1 1 0 0,0-1-1 0 0,-1 0 0 0 0,10-13 1 0 0,27-43 99 0 0,-35 50-165 0 0,-6 6 10 0 0,1 0 1 0 0,-1 0-1 0 0,0 0 1 0 0,0 0 0 0 0,-1 0-1 0 0,0-1 1 0 0,0 1-1 0 0,0-1 1 0 0,-1 1-1 0 0,0-13 1 0 0,-1 16 22 0 0,0 0-1 0 0,0 0 1 0 0,0 1 0 0 0,-1-1-1 0 0,1 0 1 0 0,-1 0 0 0 0,0 1-1 0 0,0-1 1 0 0,0 1 0 0 0,-1-1-1 0 0,1 1 1 0 0,-1-1 0 0 0,0 1-1 0 0,0 0 1 0 0,0 0 0 0 0,0 0-1 0 0,0 0 1 0 0,-1 0 0 0 0,0 0-1 0 0,1 1 1 0 0,-1-1 0 0 0,-6-3 0 0 0,6 4 10 0 0,-1 1 0 0 0,1 0 1 0 0,-1 0-1 0 0,1 0 0 0 0,-1 1 1 0 0,1-1-1 0 0,-1 1 0 0 0,0 0 1 0 0,1 0-1 0 0,-1 0 0 0 0,1 0 1 0 0,-1 1-1 0 0,0-1 0 0 0,1 1 1 0 0,-1 0-1 0 0,1 0 0 0 0,-4 2 1 0 0,-8 3 156 0 0,0 1 1 0 0,-19 12 0 0 0,2 0-33 0 0,1 2 0 0 0,-38 32 0 0 0,54-40-119 0 0,1 1 0 0 0,0 0 1 0 0,1 1-1 0 0,1 1 0 0 0,0 0 0 0 0,-11 20 0 0 0,20-30-57 0 0,0 0 0 0 0,1 0 0 0 0,-1 0 0 0 0,1 0 0 0 0,0 0 0 0 0,1 1 0 0 0,0-1 0 0 0,0 0 0 0 0,0 1 0 0 0,1-1 0 0 0,0 8 0 0 0,0-10 0 0 0,1 0 0 0 0,-1 0 0 0 0,1 0 0 0 0,0 0 0 0 0,1 0 0 0 0,-1 0 0 0 0,1-1 0 0 0,0 1 0 0 0,-1 0 0 0 0,2-1 0 0 0,-1 1 0 0 0,0-1 0 0 0,1 0 0 0 0,-1 0 0 0 0,1 0 0 0 0,0 0 0 0 0,0 0 0 0 0,5 3 0 0 0,-2-2-20 0 0,1 0 0 0 0,1 0 0 0 0,-1 0-1 0 0,1-1 1 0 0,-1 0 0 0 0,1 0 0 0 0,0-1 0 0 0,0 0 0 0 0,0 0 0 0 0,0-1-1 0 0,0 0 1 0 0,1-1 0 0 0,-1 0 0 0 0,0 0 0 0 0,0 0 0 0 0,0-1-1 0 0,1-1 1 0 0,9-2 0 0 0,-1-1-40 0 0,1 0-1 0 0,-1-2 0 0 0,-1 0 1 0 0,1-1-1 0 0,-2 0 0 0 0,1-2 1 0 0,17-13-1 0 0,-23 16-31 0 0,-2 0 0 0 0,1-1 0 0 0,-1 0-1 0 0,14-18 1 0 0,-20 22 70 0 0,1 1-1 0 0,-1-1 1 0 0,0 0-1 0 0,0 1 1 0 0,0-1 0 0 0,0 0-1 0 0,-1 0 1 0 0,1-1-1 0 0,-1 1 1 0 0,0 0-1 0 0,0 0 1 0 0,-1-1-1 0 0,1 1 1 0 0,-1 0 0 0 0,-1-9-1 0 0,1 13 30 0 0,0 0-1 0 0,0-1 1 0 0,0 1 0 0 0,0 0-1 0 0,0-1 1 0 0,0 1-1 0 0,-1 0 1 0 0,1-1-1 0 0,0 1 1 0 0,0 0 0 0 0,0-1-1 0 0,-1 1 1 0 0,1 0-1 0 0,0 0 1 0 0,0-1 0 0 0,-1 1-1 0 0,1 0 1 0 0,0 0-1 0 0,0 0 1 0 0,-1-1 0 0 0,1 1-1 0 0,0 0 1 0 0,-1 0-1 0 0,1 0 1 0 0,0 0-1 0 0,-1 0 1 0 0,1-1 0 0 0,0 1-1 0 0,-1 0 1 0 0,1 0-1 0 0,0 0 1 0 0,-1 0 0 0 0,1 0-1 0 0,0 0 1 0 0,-1 0-1 0 0,1 0 1 0 0,-1 0 0 0 0,1 0-1 0 0,0 1 1 0 0,-1-1-1 0 0,1 0 1 0 0,0 0-1 0 0,-1 0 1 0 0,1 0 0 0 0,0 0-1 0 0,0 1 1 0 0,-1-1-1 0 0,1 0 1 0 0,0 0 0 0 0,-1 1-1 0 0,1-1 1 0 0,0 0-1 0 0,-1 1 1 0 0,-19 15 594 0 0,17-13-493 0 0,-4 5 20 0 0,1 0-1 0 0,0 0 1 0 0,0 0-1 0 0,1 1 0 0 0,0-1 1 0 0,1 1-1 0 0,0 1 1 0 0,0-1-1 0 0,1 0 0 0 0,-3 12 1 0 0,5-16-114 0 0,0 0 1 0 0,0 1-1 0 0,0-1 1 0 0,0 0-1 0 0,1 1 1 0 0,0-1-1 0 0,0 1 1 0 0,1-1 0 0 0,0 1-1 0 0,-1-1 1 0 0,2 1-1 0 0,-1-1 1 0 0,2 5-1 0 0,-1-7-19 0 0,-1 0-1 0 0,1 0 0 0 0,-1 0 1 0 0,1 0-1 0 0,0 0 1 0 0,0-1-1 0 0,0 1 0 0 0,0-1 1 0 0,1 1-1 0 0,-1-1 1 0 0,1 0-1 0 0,-1 0 0 0 0,1 0 1 0 0,0 0-1 0 0,-1 0 1 0 0,1-1-1 0 0,0 1 0 0 0,0-1 1 0 0,1 0-1 0 0,-1 0 1 0 0,0 0-1 0 0,4 1 0 0 0,-2-2-168 0 0,1 1 0 0 0,0 0 0 0 0,-1-1 0 0 0,1 0 0 0 0,0-1 0 0 0,-1 1 0 0 0,1-1 0 0 0,-1 0 0 0 0,9-3 0 0 0,11-4-1563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2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121 244 16671 0 0,'0'0'6616'0'0,"14"-3"-5236"0"0,-7 0-1284 0 0,1 1 0 0 0,-1-1-1 0 0,0 0 1 0 0,0-1 0 0 0,0 1-1 0 0,-1-1 1 0 0,0-1 0 0 0,10-7-1 0 0,2-4 233 0 0,24-27-1 0 0,-38 38-292 0 0,0 0 0 0 0,0 0 0 0 0,-1 0 0 0 0,1 0 0 0 0,-1-1 0 0 0,0 0 0 0 0,-1 0-1 0 0,1 0 1 0 0,-1 0 0 0 0,2-12 0 0 0,-3 16-19 0 0,-1-1 0 0 0,0 1 0 0 0,0-1 0 0 0,0 1 0 0 0,0-1 0 0 0,0 1 0 0 0,0-1 0 0 0,-1 1 0 0 0,1-1 0 0 0,-1 1 0 0 0,0-1 0 0 0,0 1 0 0 0,0-1 0 0 0,0 1 0 0 0,0 0 0 0 0,0 0 0 0 0,0 0 0 0 0,-1-1 0 0 0,1 1 0 0 0,-1 0 0 0 0,0 1 0 0 0,0-1 0 0 0,0 0 0 0 0,1 0 0 0 0,-2 1 0 0 0,1-1 0 0 0,0 1 0 0 0,-4-2 0 0 0,3 1 34 0 0,0 2 0 0 0,0-1 1 0 0,0 0-1 0 0,0 0 0 0 0,0 1 0 0 0,0 0 0 0 0,0 0 0 0 0,0-1 0 0 0,0 2 1 0 0,0-1-1 0 0,0 0 0 0 0,0 1 0 0 0,0-1 0 0 0,-4 2 0 0 0,-6 2 179 0 0,-23 11-1 0 0,21-8-190 0 0,4-2-22 0 0,0 0 1 0 0,1 1-1 0 0,0 0 1 0 0,0 0 0 0 0,0 1-1 0 0,1 1 1 0 0,0 0-1 0 0,0 0 1 0 0,1 0-1 0 0,0 1 1 0 0,0 1-1 0 0,1-1 1 0 0,1 1-1 0 0,-1 0 1 0 0,2 1 0 0 0,-8 17-1 0 0,12-25-16 0 0,0 1 0 0 0,0-1 0 0 0,1 0 0 0 0,-1 0 0 0 0,1 0 0 0 0,0 1 0 0 0,0-1 0 0 0,0 0 0 0 0,0 0 0 0 0,1 0 0 0 0,-1 1 0 0 0,1-1 0 0 0,0 0 0 0 0,0 0 0 0 0,2 4 0 0 0,-2-4 0 0 0,0-1 0 0 0,0 0 0 0 0,1 0 0 0 0,-1 1 0 0 0,0-1 0 0 0,1 0 0 0 0,0 0 0 0 0,0-1 0 0 0,-1 1 0 0 0,1 0 0 0 0,0-1 0 0 0,0 1 0 0 0,0-1 0 0 0,1 1 0 0 0,-1-1 0 0 0,0 0 0 0 0,1 0 0 0 0,-1 0 0 0 0,0 0 0 0 0,4 0 0 0 0,3 0 5 0 0,0 0 0 0 0,1-1 0 0 0,-1 0-1 0 0,1-1 1 0 0,-1 0 0 0 0,1 0 0 0 0,-1-1 0 0 0,0-1 0 0 0,0 1-1 0 0,0-1 1 0 0,0-1 0 0 0,11-6 0 0 0,12-7 27 0 0,53-38 1 0 0,-83 53-33 0 0,7-5 0 0 0,0 0 0 0 0,-1 0 0 0 0,8-10-1 0 0,3-2 13 0 0,-19 18 41 0 0,-6 4-44 0 0,1 1 0 0 0,-1-1 1 0 0,1 1-1 0 0,-1 0 0 0 0,1 0 0 0 0,0 1 0 0 0,1-1 1 0 0,-6 7-1 0 0,8-7-12 0 0,-1-1 0 0 0,1 1 0 0 0,-1 0 0 0 0,1 0 0 0 0,1 0-1 0 0,-1 0 1 0 0,0 0 0 0 0,1 0 0 0 0,0 1 0 0 0,0-1 0 0 0,0 0 0 0 0,0 1 0 0 0,1 5 0 0 0,0-9 1 0 0,0 0 0 0 0,0 1 1 0 0,0-1-1 0 0,0 0 0 0 0,1 0 0 0 0,-1 1 0 0 0,0-1 1 0 0,1 0-1 0 0,-1 0 0 0 0,1 1 0 0 0,-1-1 0 0 0,1 0 0 0 0,0 0 1 0 0,0 0-1 0 0,-1 0 0 0 0,1 0 0 0 0,0 0 0 0 0,0 0 0 0 0,0 0 1 0 0,0 0-1 0 0,0-1 0 0 0,0 1 0 0 0,0 0 0 0 0,0 0 0 0 0,0-1 1 0 0,1 1-1 0 0,0 0 0 0 0,1 0-95 0 0,-1-1 1 0 0,1 1-1 0 0,-1 0 0 0 0,1-1 0 0 0,-1 0 1 0 0,1 0-1 0 0,-1 1 0 0 0,1-1 0 0 0,0-1 1 0 0,-1 1-1 0 0,5-1 0 0 0,0-1-468 0 0,12-3-7023 0 0,-1 3-782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61 16208 0 0,'0'0'1469'0'0,"1"-1"-1208"0"0,1-4-106 0 0,-2 4 92 0 0,0 0 0 0 0,1 0-1 0 0,-1 0 1 0 0,1 0 0 0 0,-1 0 0 0 0,1 0 0 0 0,-1 0 0 0 0,1 0 0 0 0,0 0-1 0 0,0 0 1 0 0,-1 0 0 0 0,1 0 0 0 0,0 0 0 0 0,0 0 0 0 0,0 1 0 0 0,0-1-1 0 0,0 0 1 0 0,2 0 0 0 0,3-3 80 0 0,-4 3-206 0 0,-1 0 1 0 0,0 0-1 0 0,0 0 1 0 0,1-1-1 0 0,-1 1 1 0 0,0 0-1 0 0,0-1 0 0 0,0 1 1 0 0,0 0-1 0 0,-1-1 1 0 0,2-2-1 0 0,-2 3 101 0 0,0 0-150 0 0,-1 0 1 0 0,0 0 0 0 0,1 0 0 0 0,-1 1 0 0 0,0-1 0 0 0,0 0 0 0 0,0 1 0 0 0,1-1 0 0 0,-1 0-1 0 0,0 1 1 0 0,-2-1 0 0 0,-3-1 81 0 0,-1 1 0 0 0,0 0 0 0 0,0 1 0 0 0,1 0 0 0 0,-1 0 0 0 0,0 0 0 0 0,-7 2 0 0 0,-48 10 678 0 0,52-9-680 0 0,3-1-77 0 0,0 0-1 0 0,0 0 1 0 0,0 1 0 0 0,0 0-1 0 0,0 0 1 0 0,0 1 0 0 0,1 0-1 0 0,0 0 1 0 0,0 0 0 0 0,0 1-1 0 0,-9 8 1 0 0,15-12-73 0 0,-1-1-1 0 0,1 0 1 0 0,0 1-1 0 0,-1-1 1 0 0,1 1-1 0 0,0-1 1 0 0,-1 1-1 0 0,1-1 1 0 0,0 1 0 0 0,-1-1-1 0 0,1 1 1 0 0,0 0-1 0 0,0-1 1 0 0,0 1-1 0 0,-1-1 1 0 0,1 1-1 0 0,0-1 1 0 0,0 1-1 0 0,0 0 1 0 0,0-1 0 0 0,0 1-1 0 0,0-1 1 0 0,0 1-1 0 0,0 0 1 0 0,1-1-1 0 0,-1 1 1 0 0,0-1-1 0 0,0 1 1 0 0,0 0-1 0 0,1-1 1 0 0,-1 1-1 0 0,0-1 1 0 0,1 1 0 0 0,-1-1-1 0 0,0 1 1 0 0,1-1-1 0 0,0 1 1 0 0,-1 0 3 0 0,3 2-5 0 0,-1 0 0 0 0,0 0 0 0 0,1 0 0 0 0,0-1 0 0 0,0 1 0 0 0,-1-1 0 0 0,2 0 0 0 0,-1 1 0 0 0,0-1 0 0 0,7 3 1 0 0,1-1-3 0 0,0 0 1 0 0,14 3 0 0 0,-15-5 20 0 0,1 1 0 0 0,13 6-1 0 0,-15-5-9 0 0,-5-2-8 0 0,0-1-1 0 0,-1 0 0 0 0,1 1 0 0 0,-1 0 0 0 0,0-1 0 0 0,0 1 0 0 0,0 1 0 0 0,0-1 1 0 0,0 0-1 0 0,0 1 0 0 0,0-1 0 0 0,3 5 0 0 0,-6-6 0 0 0,0 0 0 0 0,1-1 0 0 0,-1 1 0 0 0,0 0 0 0 0,1-1 0 0 0,-1 1 0 0 0,0 0 0 0 0,0-1 0 0 0,0 1 0 0 0,0 0 0 0 0,0 0 0 0 0,0-1 0 0 0,0 1 0 0 0,0 0 0 0 0,0 0 0 0 0,0-1 0 0 0,0 1 0 0 0,0 0 0 0 0,0-1 0 0 0,-1 1 0 0 0,1 0 0 0 0,0-1 0 0 0,0 1 0 0 0,-1 0 0 0 0,1-1 0 0 0,-1 1 0 0 0,1 0 0 0 0,0-1 0 0 0,-1 1 0 0 0,1-1 0 0 0,-1 1 0 0 0,1-1 0 0 0,-1 1 0 0 0,0-1 0 0 0,0 1 0 0 0,0 0 0 0 0,-9 7 0 0 0,-1-1 0 0 0,0 0 0 0 0,0-1 0 0 0,0 0 0 0 0,-21 7 0 0 0,16-8 11 0 0,0-1 0 0 0,-1-1 0 0 0,-30 3 0 0 0,32-5-2 0 0,-37 0-1 0 0,16-1 70 0 0,57-9-45 0 0,-1 6-420 0 0,32-10-1 0 0,-12 2-2505 0 0,-19 6 1141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3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185 117 13792 0 0,'0'0'1246'0'0,"1"0"-1022"0"0,5-3 3099 0 0,-6 3-3113 0 0,0-1-1 0 0,1 1 1 0 0,-1-1 0 0 0,1 1 0 0 0,-1-1 0 0 0,1 1 0 0 0,-1-1 0 0 0,1 1 0 0 0,-1-1-1 0 0,1 1 1 0 0,0 0 0 0 0,-1-1 0 0 0,1 1 0 0 0,0 0 0 0 0,-1 0 0 0 0,1 0-1 0 0,0-1 1 0 0,0 1 0 0 0,5-2 1171 0 0,-5 1-1352 0 0,-1 1 0 0 0,1 0 1 0 0,-1-1-1 0 0,1 1 0 0 0,0 0 1 0 0,-1 0-1 0 0,1 0 0 0 0,0 0 1 0 0,-1 0-1 0 0,1-1 1 0 0,0 1-1 0 0,-1 0 0 0 0,1 0 1 0 0,0 1-1 0 0,0-1 0 0 0,11-2 1014 0 0,-5-1-658 0 0,-5 2-319 0 0,0 1-1 0 0,0-1 1 0 0,0 0-1 0 0,-1 0 1 0 0,1 0-1 0 0,0 0 0 0 0,2-2 1 0 0,3-5-24 0 0,0 3 31 0 0,-2-1 0 0 0,1-1 1 0 0,-1 1-1 0 0,1-1 0 0 0,3-8 0 0 0,-8 14-66 0 0,-1 0 0 0 0,0 1 0 0 0,0-1 0 0 0,0 0-1 0 0,1 0 1 0 0,-1 0 0 0 0,0 1 0 0 0,0-1 0 0 0,0 0 0 0 0,0 0 0 0 0,-1 0 0 0 0,1 0-1 0 0,0 1 1 0 0,0-1 0 0 0,0 0 0 0 0,-1 0 0 0 0,1 0 0 0 0,0 1 0 0 0,-1-1-1 0 0,1 0 1 0 0,0 1 0 0 0,-1-1 0 0 0,1 0 0 0 0,-1 1 0 0 0,0-1 0 0 0,1 0-1 0 0,-1 1 1 0 0,-1-2 0 0 0,1 1 16 0 0,0 0-1 0 0,-1 0 1 0 0,1 0 0 0 0,0 0-1 0 0,-1 0 1 0 0,1 0 0 0 0,-1 0-1 0 0,0 1 1 0 0,1-1 0 0 0,-1 1-1 0 0,0-1 1 0 0,1 1 0 0 0,-4-1-1 0 0,-6 2 134 0 0,-1 0 0 0 0,0 0 0 0 0,0 2 0 0 0,1-1 1 0 0,0 1-1 0 0,-1 1 0 0 0,1 0 0 0 0,-14 8 0 0 0,11-5-75 0 0,1 1 0 0 0,-1 0 0 0 0,2 1 1 0 0,-1 1-1 0 0,-19 20 0 0 0,26-24-79 0 0,1 0 0 0 0,0 0-1 0 0,0 1 1 0 0,0-1 0 0 0,1 1 0 0 0,0 0 0 0 0,1 1-1 0 0,-1-1 1 0 0,2 1 0 0 0,-1-1 0 0 0,1 1-1 0 0,0 0 1 0 0,0 0 0 0 0,0 9 0 0 0,2-15 0 0 0,0 0-1 0 0,0 0 1 0 0,0 0 0 0 0,1-1 0 0 0,-1 1-1 0 0,1 0 1 0 0,-1 0 0 0 0,1-1 0 0 0,-1 1-1 0 0,1 0 1 0 0,0-1 0 0 0,0 1 0 0 0,0 0-1 0 0,0-1 1 0 0,0 1 0 0 0,0-1 0 0 0,0 0-1 0 0,1 1 1 0 0,-1-1 0 0 0,0 0 0 0 0,1 0-1 0 0,-1 0 1 0 0,1 0 0 0 0,0 0 0 0 0,-1 0-1 0 0,1 0 1 0 0,-1 0 0 0 0,1-1 0 0 0,0 1 0 0 0,0-1-1 0 0,-1 1 1 0 0,5-1 0 0 0,0 1-3 0 0,0 0 1 0 0,0-1-1 0 0,0 0 1 0 0,0 0-1 0 0,0-1 1 0 0,0 0-1 0 0,0 0 1 0 0,11-3-1 0 0,17-7-160 0 0,13-5-828 0 0,-17 5-6358 0 0,-5 2-1611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62 2760 0 0,'1'0'71'0'0,"16"-11"12652"0"0,-7 3-11051 0 0,-1 1-782 0 0,-5 5-548 0 0,-1-1 0 0 0,0 1 0 0 0,0 0 0 0 0,1 0-1 0 0,-1 0 1 0 0,1 1 0 0 0,0-1 0 0 0,5-1 3548 0 0,-8 3-3829 0 0,-1 0 1 0 0,0 0 0 0 0,0 0 0 0 0,0 0 0 0 0,0-1 0 0 0,1 1-1 0 0,-1 0 1 0 0,0 0 0 0 0,0 0 0 0 0,0 0 0 0 0,0-1 0 0 0,0 1-1 0 0,1 0 1 0 0,-1 0 0 0 0,0-1 0 0 0,0 1 0 0 0,0 0 0 0 0,0 0 0 0 0,0 0-1 0 0,0-1 1 0 0,0 1 0 0 0,0 0 0 0 0,0 0 0 0 0,0-1 0 0 0,0 1-1 0 0,0 0 1 0 0,0 0 0 0 0,0-1 0 0 0,-3 0-52 0 0,1 0 99 0 0,0-1 0 0 0,-1 1 0 0 0,1 0 0 0 0,-1 0-1 0 0,0 0 1 0 0,1 0 0 0 0,-1 1 0 0 0,0-1 0 0 0,1 1-1 0 0,-1 0 1 0 0,0-1 0 0 0,0 1 0 0 0,1 0 0 0 0,-5 1-1 0 0,-14 2 49 0 0,1 0 0 0 0,0 2 0 0 0,-25 8 0 0 0,33-9-72 0 0,1 0 1 0 0,0 1-1 0 0,0 1 1 0 0,0 0-1 0 0,0 1 0 0 0,-16 13 1 0 0,25-19-84 0 0,1 1 0 0 0,-1 0 1 0 0,0 0-1 0 0,1-1 0 0 0,-1 1 0 0 0,1 0 1 0 0,-2 4-1 0 0,2-4 4 0 0,-1 3 36 0 0,2-4-41 0 0,0-1-1 0 0,0 1 0 0 0,0 0 1 0 0,0-1-1 0 0,0 1 0 0 0,0-1 1 0 0,0 1-1 0 0,1-1 0 0 0,-1 1 1 0 0,0 0-1 0 0,0-1 0 0 0,0 1 1 0 0,1-1-1 0 0,-1 1 0 0 0,0-1 1 0 0,0 1-1 0 0,1-1 0 0 0,-1 1 1 0 0,0-1-1 0 0,1 0 0 0 0,-1 1 1 0 0,1-1-1 0 0,-1 1 0 0 0,1-1 1 0 0,-1 0-1 0 0,1 1 0 0 0,-1-1 1 0 0,1 0-1 0 0,-1 0 0 0 0,1 1 1 0 0,-1-1-1 0 0,1 0 0 0 0,0 0 1 0 0,1 1-2 0 0,5 2 1 0 0,0 0 0 0 0,0-1 0 0 0,0 0 0 0 0,1 0 0 0 0,-1-1 0 0 0,1 0 0 0 0,-1 0 0 0 0,13-1 0 0 0,7-1 15 0 0,-16 0-3 0 0,1 1 0 0 0,-1 0 1 0 0,19 3-1 0 0,-23 0-12 0 0,-5-3 1 0 0,0 1 0 0 0,0-1 0 0 0,-1 1 0 0 0,1-1 0 0 0,0 1 1 0 0,0-1-1 0 0,0 0 0 0 0,0 0 0 0 0,2 0 0 0 0,-4 0 17 0 0,0 0-17 0 0,0 1 1 0 0,1-1-1 0 0,-1 1 1 0 0,0-1-1 0 0,0 1 0 0 0,1-1 1 0 0,-1 1-1 0 0,0 0 0 0 0,0-1 1 0 0,0 1-1 0 0,0-1 0 0 0,0 1 1 0 0,0-1-1 0 0,0 1 0 0 0,0 0 1 0 0,0-1-1 0 0,0 1 0 0 0,0-1 1 0 0,0 1-1 0 0,0-1 0 0 0,0 1 1 0 0,-1 0-1 0 0,1-1 0 0 0,0 1 1 0 0,-1 0-1 0 0,1 1-1 0 0,-1-1 0 0 0,0 0 0 0 0,1 1 0 0 0,-1-1 0 0 0,0 1 0 0 0,0-1 0 0 0,0 0 0 0 0,0 0 0 0 0,0 0 0 0 0,0 1 0 0 0,0-1 0 0 0,0 0 0 0 0,-3 1 0 0 0,-18 11 0 0 0,14-9 0 0 0,-14 8 28 0 0,0 0-1 0 0,-1-2 0 0 0,-1 0 1 0 0,0-2-1 0 0,0-1 1 0 0,-31 5-1 0 0,50-11-13 0 0,-3 1 36 0 0,-1-1 1 0 0,0-1-1 0 0,0 1 0 0 0,-15-2 0 0 0,19 0-19 0 0,-21-3 262 0 0,25 4-284 0 0,1 0 0 0 0,-1-1 0 0 0,0 1 0 0 0,1 0 0 0 0,-1 0-1 0 0,0-1 1 0 0,0 1 0 0 0,1 0 0 0 0,-1-1 0 0 0,1 1 0 0 0,-1 0 0 0 0,0-1 0 0 0,1 1 0 0 0,-1-1 0 0 0,1 1 0 0 0,-1-1 0 0 0,1 1 0 0 0,-1-1-1 0 0,1 0 1 0 0,-1 1 0 0 0,1-1 0 0 0,0 1 0 0 0,-1-1 0 0 0,1 0 0 0 0,0 0 0 0 0,0 1 0 0 0,-1-2 0 0 0,1 1-7 0 0,1 0 1 0 0,-1-1-1 0 0,0 1 1 0 0,1 0-1 0 0,0 0 1 0 0,-1-1-1 0 0,1 1 1 0 0,-1 0-1 0 0,1 0 1 0 0,0 0-1 0 0,0 0 1 0 0,0 0-1 0 0,0 0 1 0 0,0 0-1 0 0,0 0 1 0 0,0 0-1 0 0,0 0 1 0 0,1 0-1 0 0,22-13 24 0 0,-11 9-713 0 0,-1 1 0 0 0,23-4 0 0 0,-18 4 39 0 0,16-6-8093 0 0,-16 9 424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4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95 6912 0 0,'-8'6'17472'0'0,"17"-1"-14514"0"0,9-2-5467 0 0,-8-5 4059 0 0,0-1-1450 0 0,0-1-1 0 0,-1-1 0 0 0,0 1 1 0 0,11-9-1 0 0,-17 12-86 0 0,-1-1 1 0 0,0 0 0 0 0,1 0-1 0 0,-1 0 1 0 0,0 0-1 0 0,0 0 1 0 0,0 0-1 0 0,0 0 1 0 0,0-1 0 0 0,-1 1-1 0 0,1-1 1 0 0,-1 0-1 0 0,0 1 1 0 0,1-1-1 0 0,-1 0 1 0 0,0 0-1 0 0,-1 0 1 0 0,1 1 0 0 0,0-7-1 0 0,-1 8 9 0 0,0 0-1 0 0,0 0 1 0 0,0 0-1 0 0,-1 0 1 0 0,1 0-1 0 0,0 0 1 0 0,-1 0 0 0 0,1 0-1 0 0,-1 0 1 0 0,1 0-1 0 0,-1 0 1 0 0,0 0-1 0 0,1 0 1 0 0,-1 1-1 0 0,0-1 1 0 0,0 0 0 0 0,1 0-1 0 0,-1 1 1 0 0,0-1-1 0 0,0 0 1 0 0,0 1-1 0 0,0-1 1 0 0,0 1-1 0 0,0-1 1 0 0,0 1 0 0 0,0 0-1 0 0,0-1 1 0 0,-2 1-1 0 0,1-1 22 0 0,-1 0 0 0 0,1 1 0 0 0,-1 0 0 0 0,1 0 0 0 0,-1 0 0 0 0,1 0 0 0 0,-1 0 0 0 0,1 0 0 0 0,0 0 0 0 0,-1 1 0 0 0,1-1 0 0 0,-5 2 0 0 0,-27 14 302 0 0,-62 29 329 0 0,82-37-574 0 0,1 0-1 0 0,0 0 1 0 0,1 1 0 0 0,-21 19-1 0 0,26-18-48 0 0,0-1-1 0 0,1 0 0 0 0,0 1 0 0 0,0 0 1 0 0,1 1-1 0 0,0-1 0 0 0,-4 16 0 0 0,0-2-17 0 0,8-22-29 0 0,0 0 0 0 0,1 0 0 0 0,-1 0 1 0 0,0 0-1 0 0,1 0 0 0 0,0 0 0 0 0,-1 0 0 0 0,1 0 0 0 0,0 0 0 0 0,0 0 1 0 0,0 0-1 0 0,1 0 0 0 0,-1 0 0 0 0,0 0 0 0 0,1 0 0 0 0,-1 0 0 0 0,3 4 1 0 0,-2-4-4 0 0,0 1 0 0 0,1-1 0 0 0,0 0 0 0 0,0 1 0 0 0,0-1 0 0 0,0 0 1 0 0,0 0-1 0 0,0 0 0 0 0,0-1 0 0 0,1 1 0 0 0,3 2 0 0 0,1-1-3 0 0,-1 0 0 0 0,1 0 0 0 0,0 0 0 0 0,1-1 0 0 0,-1 0-1 0 0,0-1 1 0 0,1 1 0 0 0,-1-1 0 0 0,9-1 0 0 0,1 0-127 0 0,1-1 1 0 0,-1-1-1 0 0,0-1 1 0 0,0-1-1 0 0,-1 0 1 0 0,1-1-1 0 0,-1-1 1 0 0,0 0-1 0 0,0-1 1 0 0,22-14-1 0 0,37-22-2604 0 0,-41 24 1325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5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10 1840 0 0,'7'-9'12790'0'0,"-11"9"-12385"0"0,0 1 0 0 0,1-1 0 0 0,-1 1 0 0 0,0 0 0 0 0,1 0 0 0 0,-1 0 0 0 0,1 0 0 0 0,0 1 0 0 0,-1-1 0 0 0,1 1 0 0 0,-6 4 0 0 0,-1 2 333 0 0,-19 18 0 0 0,24-21-521 0 0,-20 22 419 0 0,1 1-1 0 0,1 1 0 0 0,-22 38 1 0 0,-82 112 402 0 0,93-134-919 0 0,1 1 0 0 0,-40 79-1 0 0,66-112-118 0 0,2 0 0 0 0,-1 1 0 0 0,2 0 0 0 0,0 0 0 0 0,-4 27 0 0 0,8-38-96 0 0,-1-1 0 0 0,1 1 1 0 0,0-1-1 0 0,1 1 0 0 0,-1-1 0 0 0,0 1 0 0 0,1-1 0 0 0,-1 1 0 0 0,1-1 0 0 0,0 0 1 0 0,0 1-1 0 0,0-1 0 0 0,0 0 0 0 0,0 0 0 0 0,1 1 0 0 0,-1-1 0 0 0,1 0 0 0 0,-1 0 1 0 0,1 0-1 0 0,0-1 0 0 0,-1 1 0 0 0,1 0 0 0 0,0-1 0 0 0,0 1 0 0 0,1-1 0 0 0,-1 1 1 0 0,0-1-1 0 0,0 0 0 0 0,1 0 0 0 0,-1 0 0 0 0,0-1 0 0 0,4 2 0 0 0,1 0-541 0 0,1-1 0 0 0,-1 1 0 0 0,1-2 0 0 0,0 1-1 0 0,0-1 1 0 0,-1 0 0 0 0,1 0 0 0 0,0-1 0 0 0,8-2 0 0 0,7-3-6099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6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282 239 3224 0 0,'0'0'13961'0'0,"6"-7"-11819"0"0,17-2-1023 0 0,-12 4-571 0 0,23-5 0 0 0,-24 7-419 0 0,0-1-1 0 0,-1 0 1 0 0,0 0 0 0 0,14-8-1 0 0,-2 0-52 0 0,-12 7-52 0 0,0 0 0 0 0,-1 0-1 0 0,1-1 1 0 0,-2-1 0 0 0,1 1 0 0 0,11-14 0 0 0,-14 14-4 0 0,0 1 0 0 0,-1-1 0 0 0,0 0 0 0 0,-1 0 0 0 0,1 0 0 0 0,-1 0 0 0 0,0 0 0 0 0,-1-1-1 0 0,1 0 1 0 0,1-9 0 0 0,-4 15-11 0 0,1 0-1 0 0,-1 0 0 0 0,0 0 1 0 0,0-1-1 0 0,1 1 1 0 0,-1 0-1 0 0,0 0 0 0 0,0 0 1 0 0,0-1-1 0 0,-1 1 1 0 0,1 0-1 0 0,0 0 0 0 0,0 0 1 0 0,-1-1-1 0 0,1 1 1 0 0,0 0-1 0 0,-1 0 0 0 0,1 0 1 0 0,-1 0-1 0 0,0 0 1 0 0,1 0-1 0 0,-1 0 0 0 0,0 0 1 0 0,0 0-1 0 0,1 0 1 0 0,-1 0-1 0 0,0 0 0 0 0,0 0 1 0 0,0 1-1 0 0,0-1 1 0 0,0 0-1 0 0,-2 0 0 0 0,0 0 45 0 0,0 1 0 0 0,1-1 0 0 0,-1 1 0 0 0,0 0 1 0 0,0-1-1 0 0,0 1 0 0 0,0 1 0 0 0,0-1 0 0 0,0 0 0 0 0,0 1 0 0 0,0-1 0 0 0,-3 2 0 0 0,-15 6 96 0 0,0 0 0 0 0,0 1 0 0 0,1 1 0 0 0,1 1 0 0 0,-1 1 0 0 0,2 0 0 0 0,0 1 0 0 0,-24 24 1 0 0,9-5 156 0 0,2 2 1 0 0,1 1 0 0 0,-29 44 0 0 0,32-36-259 0 0,1 2 0 0 0,2 1 0 0 0,-32 87 0 0 0,55-130-48 0 0,0-1 0 0 0,1 1 0 0 0,-1-1 0 0 0,0 1 0 0 0,1 0 0 0 0,0 4 0 0 0,0-7 0 0 0,0 1 0 0 0,0-1 0 0 0,0 1 0 0 0,0-1 1 0 0,0 1-1 0 0,0-1 0 0 0,0 0 0 0 0,0 1 0 0 0,0-1 0 0 0,1 1 0 0 0,-1-1 0 0 0,0 0 0 0 0,0 1 0 0 0,1-1 0 0 0,-1 1 0 0 0,0-1 0 0 0,0 0 0 0 0,1 1 1 0 0,-1-1-1 0 0,0 0 0 0 0,1 1 0 0 0,-1-1 0 0 0,1 0 0 0 0,-1 0 0 0 0,0 0 0 0 0,1 1 0 0 0,-1-1 0 0 0,1 0 0 0 0,-1 0 0 0 0,0 0 0 0 0,1 0 0 0 0,-1 0 1 0 0,1 1-1 0 0,-1-1 0 0 0,1 0 0 0 0,-1 0 0 0 0,1 0 0 0 0,-1 0 0 0 0,1 0 0 0 0,-1-1 0 0 0,0 1 0 0 0,1 0 0 0 0,-1 0 0 0 0,1 0 0 0 0,-1 0 0 0 0,1 0 1 0 0,-1-1-1 0 0,1 1 0 0 0,1 0 7 0 0,4-2 12 0 0,1 0-1 0 0,-1 0 1 0 0,0-1 0 0 0,1 1 0 0 0,-1-1 0 0 0,-1-1 0 0 0,12-7-1 0 0,18-9 45 0 0,-10 8-63 0 0,-15 7 0 0 0,1 0 0 0 0,0 0 0 0 0,15-3 0 0 0,63-18-248 0 0,-55 20-361 0 0,-32 6 346 0 0,-3 4-41 0 0,0-3 298 0 0,1 0 1 0 0,0 1-1 0 0,0-1 1 0 0,-1 0-1 0 0,1 0 1 0 0,-1 0 0 0 0,1 1-1 0 0,-1-1 1 0 0,0 0-1 0 0,1 0 1 0 0,-1 0-1 0 0,0 0 1 0 0,0 0-1 0 0,0 0 1 0 0,0 0 0 0 0,0 0-1 0 0,0-1 1 0 0,-1 2-1 0 0,-71 58 305 0 0,68-56-162 0 0,0 1-1 0 0,1 0 1 0 0,-1 0-1 0 0,-5 8 1 0 0,0-1-68 0 0,8-9-58 0 0,0 0 0 0 0,0 0 1 0 0,0 0-1 0 0,0 0 0 0 0,0 0 0 0 0,1 1 0 0 0,-1-1 1 0 0,1 0-1 0 0,0 1 0 0 0,0-1 0 0 0,0 1 0 0 0,0 0 1 0 0,1-1-1 0 0,0 1 0 0 0,-1 0 0 0 0,2 4 1 0 0,-1-7-10 0 0,0 0 1 0 0,1 0 0 0 0,-1 0-1 0 0,0 0 1 0 0,1 0 0 0 0,-1 0-1 0 0,1-1 1 0 0,-1 1 0 0 0,1 0-1 0 0,0 0 1 0 0,-1-1 0 0 0,1 1-1 0 0,0 0 1 0 0,-1-1 0 0 0,1 1-1 0 0,0 0 1 0 0,0-1 0 0 0,0 1-1 0 0,0-1 1 0 0,0 1 0 0 0,-1-1-1 0 0,1 0 1 0 0,0 1 0 0 0,0-1-1 0 0,0 0 1 0 0,0 0 0 0 0,0 0-1 0 0,1 0 1 0 0,2 1-3 0 0,0-1 0 0 0,-1 0 1 0 0,1 0-1 0 0,0 0 0 0 0,0-1 0 0 0,3 0 0 0 0,9-4-406 0 0,0-1 0 0 0,0 0 0 0 0,24-15 0 0 0,-28 15-336 0 0,2-2-3124 0 0,20-13 1 0 0,-12 3-3173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6448 0 0,'-2'0'12178'0'0,"0"1"-11976"0"0,-1-1 0 0 0,1 0 1 0 0,0 1-1 0 0,0 0 0 0 0,0-1 0 0 0,0 1 0 0 0,0 0 0 0 0,0 0 0 0 0,0 0 0 0 0,0 0 1 0 0,0 1-1 0 0,0-1 0 0 0,0 0 0 0 0,1 1 0 0 0,-1 0 0 0 0,1-1 0 0 0,-1 1 1 0 0,1 0-1 0 0,-1 0 0 0 0,-1 2 0 0 0,-11 14 421 0 0,-5 2-4 0 0,-24 36 0 0 0,27-35-368 0 0,-69 107 949 0 0,47-73-906 0 0,1 1 0 0 0,3 2 0 0 0,-50 120 0 0 0,79-166-285 0 0,1 0 0 0 0,1 1 1 0 0,0-1-1 0 0,0 0 0 0 0,1 1 0 0 0,0 17 0 0 0,2-27-167 0 0,0 0 0 0 0,1 0-1 0 0,-1 1 1 0 0,0-1 0 0 0,1 0-1 0 0,0 0 1 0 0,0 0 0 0 0,0 0 0 0 0,0 0-1 0 0,0-1 1 0 0,1 1 0 0 0,-1 0 0 0 0,5 5-1 0 0,-5-7-59 0 0,0 0 0 0 0,0 0 0 0 0,0 0 0 0 0,1 0 0 0 0,-1 0 0 0 0,0 0 0 0 0,1 0 0 0 0,-1 0 0 0 0,1-1 0 0 0,-1 1 0 0 0,1 0 0 0 0,0-1 0 0 0,-1 1 0 0 0,1-1 0 0 0,-1 0 0 0 0,1 1 0 0 0,0-1 0 0 0,-1 0 0 0 0,1 0 0 0 0,0 0 0 0 0,-1 0 0 0 0,1-1 0 0 0,0 1 0 0 0,-1 0 0 0 0,1-1 0 0 0,-1 1 0 0 0,3-2 0 0 0,11-4-8005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55 141 11312 0 0,'0'0'1030'0'0,"-1"2"-848"0"0,0-1-80 0 0,0 0 0 0 0,1 1 1 0 0,-1-1-1 0 0,0 0 0 0 0,1 1 1 0 0,-1-1-1 0 0,1 1 0 0 0,-1-1 1 0 0,1 0-1 0 0,0 4 1 0 0,-1 10 6198 0 0,9-12-5672 0 0,-8-2-611 0 0,1-1 1 0 0,-1 1-1 0 0,0-1 1 0 0,1 0-1 0 0,-1 0 0 0 0,1 1 1 0 0,-1-1-1 0 0,1 0 1 0 0,-1 0-1 0 0,1 0 1 0 0,-1 0-1 0 0,1 1 1 0 0,-1-1-1 0 0,1 0 1 0 0,0 0-1 0 0,-1 0 1 0 0,1 0-1 0 0,-1 0 0 0 0,1 0 1 0 0,0-1-1 0 0,2 1 66 0 0,1-1 10 0 0,0 0-1 0 0,-1 0 1 0 0,1 0 0 0 0,-1 0-1 0 0,0 0 1 0 0,1 0-1 0 0,-1-1 1 0 0,0 0 0 0 0,4-3-1 0 0,22-13-85 0 0,-23 15-1 0 0,0-1 1 0 0,0 0 0 0 0,-1 0-1 0 0,1 0 1 0 0,-1-1-1 0 0,0 1 1 0 0,0-1 0 0 0,6-9-1 0 0,-7 9 5 0 0,0-1 0 0 0,-1 1-1 0 0,0-1 1 0 0,0 0-1 0 0,0 0 1 0 0,-1 0 0 0 0,0 0-1 0 0,0 0 1 0 0,-1 0 0 0 0,2-11-1 0 0,-3 15 18 0 0,0 0 0 0 0,0 0 0 0 0,1-1 0 0 0,-1 1 0 0 0,0 0 0 0 0,1 0 0 0 0,0 0 0 0 0,1-4 0 0 0,-1 5 10 0 0,-1-1 151 0 0,-7 3 34 0 0,-1 0 0 0 0,1 0-1 0 0,-1 0 1 0 0,1 1 0 0 0,0 0 0 0 0,-1 1 0 0 0,1-1 0 0 0,0 1 0 0 0,0 1 0 0 0,1-1 0 0 0,-1 1 0 0 0,-9 8 0 0 0,3-2 1 0 0,1 1 0 0 0,0 0 1 0 0,1 1-1 0 0,-19 26 0 0 0,23-28-168 0 0,1 0-1 0 0,0 1 1 0 0,0 0 0 0 0,-5 16 0 0 0,9-20-38 0 0,0-1 1 0 0,0 1 0 0 0,1 0 0 0 0,0 0-1 0 0,0-1 1 0 0,0 1 0 0 0,1 0 0 0 0,0 0-1 0 0,1 9 1 0 0,-1-14-20 0 0,1-1 0 0 0,-1 0 0 0 0,1 1 0 0 0,-1-1 0 0 0,1 0-1 0 0,-1 1 1 0 0,1-1 0 0 0,-1 0 0 0 0,1 1 0 0 0,0-1 0 0 0,0 0 0 0 0,0 0-1 0 0,0 0 1 0 0,0 0 0 0 0,0 0 0 0 0,0 0 0 0 0,0 0 0 0 0,0 0 0 0 0,0 0 0 0 0,1-1-1 0 0,-1 1 1 0 0,0 0 0 0 0,0-1 0 0 0,1 1 0 0 0,-1-1 0 0 0,1 1 0 0 0,-1-1 0 0 0,0 0-1 0 0,1 1 1 0 0,-1-1 0 0 0,1 0 0 0 0,-1 0 0 0 0,1 0 0 0 0,-1 0 0 0 0,0 0 0 0 0,1-1-1 0 0,1 1 1 0 0,6-2-13 0 0,-1 0 0 0 0,1 0 0 0 0,0-1 0 0 0,11-5 0 0 0,-18 7 9 0 0,13-7-277 0 0,0-1 1 0 0,0-1-1 0 0,0 0 1 0 0,-1-1-1 0 0,16-17 1 0 0,3 0-364 0 0,52-47-355 0 0,-79 69 905 0 0,-1 0-1 0 0,1 0 1 0 0,7-11-1 0 0,-5 6 121 0 0,-7 10 176 0 0,-16 17 460 0 0,0-1-346 0 0,5-5-216 0 0,0 1 0 0 0,1 0 0 0 0,0 1 0 0 0,-9 14 0 0 0,7-7-89 0 0,6-11-2 0 0,1 0 0 0 0,0-1 0 0 0,0 2-1 0 0,1-1 1 0 0,-4 10 0 0 0,7-12-23 0 0,0-5-58 0 0,10 1-6916 0 0,1-4-793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7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12896 0 0,'0'0'1264'0'0,"-7"0"-1128"0"0,0 0-136 0 0,0 0 0 0 0,0 0 0 0 0,-3 10 6719 0 0,16-4-12302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7.42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579 85 3224 0 0,'-1'-1'167'0'0,"-1"1"0"0"0,1 0 0 0 0,-1-1 0 0 0,0 1 0 0 0,1 0 0 0 0,-22 2 19714 0 0,24-2-19306 0 0,7 0-457 0 0,-1-1 0 0 0,0 0 1 0 0,1 0-1 0 0,-1-1 0 0 0,0 0 0 0 0,0 0 0 0 0,0-1 1 0 0,0 1-1 0 0,-1-2 0 0 0,1 1 0 0 0,9-7 1 0 0,-9 4-77 0 0,-4-3 33 0 0,-3 8-16 0 0,0-1 1 0 0,0 1-1 0 0,0 0 0 0 0,0 0 1 0 0,0-1-1 0 0,0 1 1 0 0,0 0-1 0 0,-1 0 0 0 0,1-1 1 0 0,0 1-1 0 0,-1 0 0 0 0,1 0 1 0 0,-1 0-1 0 0,1-1 1 0 0,-1 1-1 0 0,0 0 0 0 0,1 0 1 0 0,-1 0-1 0 0,0 0 0 0 0,0 0 1 0 0,0 1-1 0 0,0-1 1 0 0,0 0-1 0 0,0 0 0 0 0,0 0 1 0 0,0 1-1 0 0,0-1 0 0 0,0 1 1 0 0,0-1-1 0 0,0 1 1 0 0,-1-1-1 0 0,1 1 0 0 0,-3-1 1 0 0,-2-1 70 0 0,-1 1 0 0 0,0 0 0 0 0,0 0 0 0 0,-12 0 0 0 0,-1 2 135 0 0,0 0 1 0 0,0 2-1 0 0,0 0 0 0 0,-28 9 1 0 0,33-8-160 0 0,0 1 1 0 0,1 1 0 0 0,0 1 0 0 0,0 0 0 0 0,0 0 0 0 0,-17 13 0 0 0,28-17-85 0 0,-1 1 1 0 0,1-1-1 0 0,-1 0 1 0 0,1 1-1 0 0,0-1 1 0 0,0 1-1 0 0,1 0 1 0 0,-1 0-1 0 0,1 0 1 0 0,0 1-1 0 0,0-1 0 0 0,-2 8 1 0 0,3-9-31 0 0,0 0 0 0 0,1 0 1 0 0,-1 0-1 0 0,1 1 0 0 0,0-1 0 0 0,0 0 0 0 0,0 0 0 0 0,0 0 1 0 0,1 0-1 0 0,-1 0 0 0 0,1 1 0 0 0,0-1 0 0 0,0 0 1 0 0,0 0-1 0 0,0-1 0 0 0,1 1 0 0 0,-1 0 0 0 0,1 0 1 0 0,3 4-1 0 0,4 4 1 0 0,0-1-1 0 0,1-1 1 0 0,0 0 0 0 0,14 10 0 0 0,49 28-279 0 0,-32-22-3 0 0,-27-17 110 0 0,6 5-344 0 0,23 18-1 0 0,-38-26 364 0 0,0-1 1 0 0,0 0-1 0 0,-1 1 0 0 0,1 0 0 0 0,-1 0 0 0 0,-1 0 1 0 0,1 1-1 0 0,-1-1 0 0 0,5 11 0 0 0,-7-14 126 0 0,0 1 0 0 0,-1-1 0 0 0,1 0 0 0 0,0 1 0 0 0,-1-1-1 0 0,0 1 1 0 0,0-1 0 0 0,0 1 0 0 0,0-1 0 0 0,0 1 0 0 0,0-1 0 0 0,-1 1 0 0 0,1-1 0 0 0,-1 1 0 0 0,1-1-1 0 0,-3 4 1 0 0,1-2 51 0 0,0-1 0 0 0,0 1-1 0 0,0-1 1 0 0,0 0 0 0 0,-1 0-1 0 0,0 0 1 0 0,1-1 0 0 0,-1 1 0 0 0,-6 4-1 0 0,0-2 128 0 0,1 0-1 0 0,-2 0 1 0 0,1-1-1 0 0,0 0 0 0 0,-1 0 1 0 0,1-1-1 0 0,-15 3 1 0 0,-2-3 130 0 0,0-1 0 0 0,0-1-1 0 0,-1 0 1 0 0,-48-8 0 0 0,-16 2 64 0 0,60 4-449 0 0,0-1 1 0 0,0-1-1 0 0,-32-9 1 0 0,14 0-1662 0 0,34 4 32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7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12528 0 0,'0'0'281'0'0,"3"-6"383"0"0,2-4-243 0 0,0 1-1 0 0,0-1 1 0 0,12-13 0 0 0,-17 22 279 0 0,2-1 209 0 0,4-2 1169 0 0,-5 5-1999 0 0,0-1 0 0 0,0 1 0 0 0,0 0 0 0 0,0-1 0 0 0,0 1 0 0 0,0 0 0 0 0,0 0 0 0 0,0 0 0 0 0,0 0 0 0 0,0-1 0 0 0,0 1 0 0 0,-1 0 0 0 0,1 1-1 0 0,0-1 1 0 0,-1 0 0 0 0,1 0 0 0 0,-1 0 0 0 0,1 0 0 0 0,-1 0 0 0 0,0 1 0 0 0,1-1 0 0 0,-1 0 0 0 0,0 0 0 0 0,0 1 0 0 0,0 1 0 0 0,0 4 244 0 0,0 1-1 0 0,-1-1 1 0 0,-2 11 0 0 0,-1 8 397 0 0,8-3-90 0 0,-4-22-440 0 0,14 5 194 0 0,-9-7-384 0 0,-1 0 0 0 0,0 0 0 0 0,0-1 0 0 0,-1 1 0 0 0,1-1 0 0 0,0 0 0 0 0,0 0 0 0 0,-1 0 0 0 0,1-1 0 0 0,4-4 0 0 0,2 0 0 0 0,1-5 107 0 0,-11 12-3 0 0,-4 7 8 0 0,-1 0 73 0 0,0 0 1 0 0,1 1 0 0 0,0-1-1 0 0,1 1 1 0 0,0 0-1 0 0,0 0 1 0 0,0 0-1 0 0,1 1 1 0 0,1-1 0 0 0,-2 12-1 0 0,3-19-182 0 0,1-1 0 0 0,-1 1 0 0 0,0-1 0 0 0,0 1 0 0 0,1 0 0 0 0,-1-1 0 0 0,1 1 0 0 0,-1-1 0 0 0,0 1 0 0 0,1-1 0 0 0,-1 0 0 0 0,1 1 0 0 0,-1-1 0 0 0,1 1 0 0 0,0-1 0 0 0,-1 0 0 0 0,1 1-1 0 0,-1-1 1 0 0,1 0 0 0 0,-1 0 0 0 0,2 1 0 0 0,12 3-8 0 0,-11-4-55 0 0,0 0 0 0 0,-1 0-1 0 0,1 0 1 0 0,0 0 0 0 0,0 0-1 0 0,0-1 1 0 0,-1 1 0 0 0,1-1 0 0 0,0 0-1 0 0,-1 0 1 0 0,6-2 0 0 0,27-18-1974 0 0,-33 20 1893 0 0,18-14-929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18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19151 0 0,'0'0'1919'0'0,"4"7"-1126"0"0,5 6 172 0 0,23 39 634 0 0,-24-36-1544 0 0,-1 1-1 0 0,-1 0 0 0 0,0 0 1 0 0,-2 1-1 0 0,0-1 1 0 0,0 1-1 0 0,0 36 0 0 0,-4-28 116 0 0,-1 0-1 0 0,-1 0 0 0 0,-1 0 0 0 0,-13 46 0 0 0,1-24 243 0 0,-34 76 0 0 0,-30 36-41 0 0,76-154-372 0 0,-55 97-312 0 0,49-90 214 0 0,1-1 0 0 0,-1 0 0 0 0,-1-1 0 0 0,0 0 0 0 0,-21 17 0 0 0,16-18-530 0 0,-2-1-10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646 10 5760 0 0,'1'-2'9'0'0,"1"1"-1"0"0,-1 0 1 0 0,1 0 0 0 0,-1 0-1 0 0,1 1 1 0 0,-1-1 0 0 0,1 0-1 0 0,2 0 1 0 0,12 2 7442 0 0,-15 5-6640 0 0,0-1 1 0 0,0 1-1 0 0,-1 9 0 0 0,1-3-255 0 0,0-1 0 0 0,0 0 0 0 0,3 11 0 0 0,-3-19-470 0 0,-1 0 0 0 0,0 0-1 0 0,0-1 1 0 0,0 1 0 0 0,0 0-1 0 0,-2 4 1 0 0,0 10 299 0 0,-8 102 1568 0 0,1-40-1171 0 0,7-61-608 0 0,-8 30 0 0 0,-1 6 110 0 0,-8 122 717 0 0,2-58-569 0 0,-21 281 206 0 0,32-358-610 0 0,-13 45 0 0 0,1-3-10 0 0,0-1-11 0 0,-1 9 46 0 0,11-28-49 0 0,-18 212 124 0 0,12-170-128 0 0,10-71 0 0 0,2-25 0 0 0,1 0 0 0 0,0 1 0 0 0,1-1 0 0 0,0 0 0 0 0,2 14 0 0 0,1 9 0 0 0,-1 0 0 0 0,-1 0 0 0 0,-2 0 0 0 0,-5 36 0 0 0,-1 46 0 0 0,6-57 29 0 0,1 50 70 0 0,2-57-99 0 0,-6 49 0 0 0,0-1 0 0 0,-3-4 0 0 0,-1-26 0 0 0,4-28 0 0 0,-2 15 0 0 0,-3 147 64 0 0,1-131-47 0 0,-4 68 30 0 0,4-62-47 0 0,-1-8 0 0 0,-18 244-21 0 0,21-224 21 0 0,-3 13 77 0 0,-30 231-157 0 0,29-259 72 0 0,4-26 38 0 0,-10 97 132 0 0,2-19-138 0 0,4-36 6 0 0,-15 136 52 0 0,17-105-13 0 0,-1 4-74 0 0,4-57 2 0 0,-1 7 60 0 0,0-4-14 0 0,-2 12 42 0 0,-11 71 64 0 0,12-99-88 0 0,3 0 0 0 0,2 67 1 0 0,3-81-54 0 0,-1 39 18 0 0,-4 169 65 0 0,0-173-82 0 0,-13 162 46 0 0,-1 179 20 0 0,23-290 23 0 0,0 1-79 0 0,-16 134-8 0 0,-6-144 42 0 0,-7 64-53 0 0,9 106 0 0 0,12-124 64 0 0,-3-60-123 0 0,1 1-140 0 0,12 194-972 0 0,0-205 1140 0 0,0 0-230 0 0,-3-32 33 0 0,-2-24 94 0 0,-1-29 116 0 0,0-1 0 0 0,0 1 0 0 0,-1-1 1 0 0,-1 1-1 0 0,0 0 0 0 0,-1 9 0 0 0,0 0 18 0 0,3-2 0 0 0,-2-10 0 0 0,-1 0-10 0 0,1-5-64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1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11432 0 0,'0'0'4857'0'0,"3"7"-2673"0"0,-3-5-2045 0 0,0-1 1 0 0,0 1-1 0 0,0 0 1 0 0,0 0-1 0 0,-1-1 1 0 0,1 1-1 0 0,0 0 1 0 0,-1-1-1 0 0,1 1 1 0 0,-1 0-1 0 0,0-1 1 0 0,1 1-1 0 0,-1-1 1 0 0,0 1-1 0 0,0-1 1 0 0,0 1-1 0 0,-1 1 1 0 0,-25 26 1275 0 0,18-20-991 0 0,-36 39 712 0 0,2-3-632 0 0,-37 50 0 0 0,65-75-508 0 0,1 0 0 0 0,1 2 0 0 0,1-1 0 0 0,-12 31 0 0 0,23-50-63 0 0,0 1 0 0 0,1-1 0 0 0,-1 1 0 0 0,1 0 0 0 0,-1-1-1 0 0,1 1 1 0 0,0 5 0 0 0,0-8-23 0 0,0 1 1 0 0,0-1-1 0 0,1 1 0 0 0,-1-1 1 0 0,0 1-1 0 0,0-1 0 0 0,0 1 1 0 0,0-1-1 0 0,0 1 0 0 0,0-1 1 0 0,1 1-1 0 0,-1-1 0 0 0,0 1 1 0 0,0-1-1 0 0,1 0 0 0 0,-1 1 1 0 0,0-1-1 0 0,1 1 0 0 0,-1-1 0 0 0,0 0 1 0 0,1 1-1 0 0,-1-1 0 0 0,1 0 1 0 0,-1 0-1 0 0,1 1 0 0 0,-1-1 1 0 0,0 0-1 0 0,1 0 0 0 0,-1 0 1 0 0,1 1-1 0 0,-1-1 0 0 0,1 0 1 0 0,-1 0-1 0 0,1 0 0 0 0,-1 0 1 0 0,1 0-1 0 0,-1 0 0 0 0,1 0 0 0 0,-1 0 1 0 0,1 0-1 0 0,-1 0 0 0 0,1 0 1 0 0,-1 0-1 0 0,1-1 0 0 0,0 1 1 0 0,10-6-1525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24 16703 0 0,'-5'-13'1675'0'0,"2"8"-1534"0"0,3 4-91 0 0,-1 1-1 0 0,1-1 0 0 0,0 1 1 0 0,-1 0-1 0 0,1-1 0 0 0,0 1 0 0 0,-1 0 1 0 0,1-1-1 0 0,-1 1 0 0 0,1 0 1 0 0,0-1-1 0 0,-1 1 0 0 0,1 0 0 0 0,-1 0 1 0 0,1 0-1 0 0,-1 0 0 0 0,1-1 1 0 0,-1 1-1 0 0,1 0 0 0 0,-1 0 0 0 0,1 0 1 0 0,-1 0-1 0 0,0 0 0 0 0,1 0 1 0 0,-1 0-1 0 0,1 0 0 0 0,-1 0 0 0 0,1 0 1 0 0,-1 1-1 0 0,1-1 0 0 0,-1 0 1 0 0,0 0-1 0 0,-10 7 1198 0 0,-5 8-722 0 0,1-1 1 0 0,1 2 0 0 0,0 0-1 0 0,-16 25 1 0 0,22-29-224 0 0,0 2 0 0 0,1-1 0 0 0,0 1 0 0 0,1 0 0 0 0,1 0 0 0 0,-7 29 0 0 0,12-39-302 0 0,-1-1 0 0 0,1 1-1 0 0,0-1 1 0 0,0 0 0 0 0,0 1-1 0 0,0-1 1 0 0,0 1 0 0 0,1-1-1 0 0,0 1 1 0 0,-1-1 0 0 0,1 0-1 0 0,3 7 1 0 0,-3-8 1 0 0,0 0 0 0 0,1 0 0 0 0,-1 0 0 0 0,1-1 0 0 0,-1 1 0 0 0,1 0 0 0 0,-1-1 0 0 0,1 1 0 0 0,0-1 0 0 0,0 0 0 0 0,0 1 0 0 0,-1-1 0 0 0,1 0 0 0 0,1 0 0 0 0,-1 0 0 0 0,0 0 0 0 0,0-1 0 0 0,0 1 0 0 0,0 0 0 0 0,1-1 0 0 0,2 1 0 0 0,4-1 27 0 0,0 0 0 0 0,0 0 0 0 0,0-1 0 0 0,0 0 0 0 0,0 0 0 0 0,-1-1 0 0 0,1 0 1 0 0,0-1-1 0 0,11-4 0 0 0,8-6-31 0 0,37-23 0 0 0,-31 17-2 0 0,88-58-76 0 0,-54 32 82 0 0,-59 37-1 0 0,-8 7 1 0 0,-1 0-1 0 0,1 0 1 0 0,0 0 0 0 0,0 0-1 0 0,0 1 1 0 0,0-1 0 0 0,0 0-1 0 0,0 0 1 0 0,0 1-1 0 0,0-1 1 0 0,0 0 0 0 0,0 1-1 0 0,0-1 1 0 0,0 1 0 0 0,0 0-1 0 0,2-1 1 0 0,-3 1 3 0 0,1 1 0 0 0,-1-1 0 0 0,0 1 0 0 0,0-1 0 0 0,0 1 0 0 0,0-1 0 0 0,0 1 0 0 0,0 0 0 0 0,0-1 0 0 0,-1 1 0 0 0,1-1 0 0 0,0 1 0 0 0,0-1 0 0 0,0 1 0 0 0,0-1 0 0 0,-1 1 0 0 0,1-1 0 0 0,0 1 0 0 0,-1-1 0 0 0,1 1 0 0 0,-8 10 72 0 0,8-10-67 0 0,-72 89 226 0 0,34-44-42 0 0,-35 56-1 0 0,61-82-180 0 0,2-5-152 0 0,1 1 0 0 0,-10 20 0 0 0,17-32-75 0 0,1 1 0 0 0,-1 0 0 0 0,1-1 0 0 0,0 1 0 0 0,0 0 0 0 0,0 0 0 0 0,0 0 0 0 0,1 0 0 0 0,0 0-1 0 0,0 0 1 0 0,1 0 0 0 0,1 9 0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2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174 193 13160 0 0,'0'0'7215'0'0,"2"0"-6725"0"0,3-1-347 0 0,-1 1 0 0 0,1-1 0 0 0,-1 0 1 0 0,1-1-1 0 0,-1 1 0 0 0,0-1 0 0 0,1 0 1 0 0,-1 0-1 0 0,4-3 0 0 0,38-26-1 0 0,-40 26-142 0 0,1-1 0 0 0,-1 1 0 0 0,0-2 0 0 0,-1 1 0 0 0,10-14 0 0 0,-13 17 43 0 0,0 0-1 0 0,-1 0 0 0 0,1-1 0 0 0,-1 1 1 0 0,0-1-1 0 0,0 1 0 0 0,0-1 0 0 0,0 1 0 0 0,-1-1 1 0 0,1 0-1 0 0,-1 1 0 0 0,0-1 0 0 0,0 0 1 0 0,-1 1-1 0 0,1-1 0 0 0,-1 0 0 0 0,1 1 1 0 0,-1-1-1 0 0,0 1 0 0 0,-1-1 0 0 0,-1-3 1 0 0,2 5 4 0 0,0 1 0 0 0,0 0 0 0 0,0 0 1 0 0,0 0-1 0 0,0 0 0 0 0,0 0 0 0 0,-1 0 1 0 0,1 1-1 0 0,0-1 0 0 0,-1 0 0 0 0,1 0 1 0 0,-1 1-1 0 0,1-1 0 0 0,-1 1 0 0 0,1 0 1 0 0,-1-1-1 0 0,1 1 0 0 0,-1 0 0 0 0,1 0 1 0 0,-1 0-1 0 0,1 0 0 0 0,-1 0 0 0 0,1 0 1 0 0,-4 1-1 0 0,-2 0 95 0 0,0 0 1 0 0,0 1-1 0 0,-13 4 0 0 0,1 2 88 0 0,0 0 0 0 0,1 2-1 0 0,0 1 1 0 0,1 0 0 0 0,0 1 0 0 0,1 1-1 0 0,0 0 1 0 0,1 1 0 0 0,-16 19-1 0 0,-2 12 204 0 0,30-40-394 0 0,0 0-1 0 0,0 0 1 0 0,1 0 0 0 0,-1 0 0 0 0,2 1 0 0 0,-1-1-1 0 0,-1 9 1 0 0,2-12-39 0 0,1 1 0 0 0,-1-1 0 0 0,1 1 0 0 0,0-1 0 0 0,0 1 0 0 0,1-1 0 0 0,-1 1 0 0 0,0-1 0 0 0,1 1 0 0 0,-1-1 0 0 0,1 0 0 0 0,0 1 0 0 0,0-1 0 0 0,0 0 0 0 0,0 1 0 0 0,0-1 0 0 0,1 0 0 0 0,-1 0 0 0 0,1 0 0 0 0,-1 0 0 0 0,1 0 0 0 0,0-1 0 0 0,-1 1 0 0 0,1 0 0 0 0,0-1 0 0 0,0 1 0 0 0,0-1 0 0 0,0 0 0 0 0,1 0 0 0 0,-1 1 0 0 0,0-1 0 0 0,0-1 0 0 0,1 1 0 0 0,-1 0 0 0 0,1-1 0 0 0,-1 1 0 0 0,5 0 0 0 0,2-1 0 0 0,-1-1 0 0 0,1 0 0 0 0,-1 0 0 0 0,1 0 0 0 0,-1-1 0 0 0,0 0 0 0 0,0-1 0 0 0,0 0 0 0 0,0 0 0 0 0,-1 0 0 0 0,10-6 0 0 0,5-2 0 0 0,-7 3-124 0 0,-2-1-1 0 0,1 0 1 0 0,-1-1 0 0 0,16-15-1 0 0,11-8-147 0 0,-26 18 230 0 0,-14 15 42 0 0,-4 2 0 0 0,1 0 0 0 0,0 0 0 0 0,-1 0 0 0 0,-5 5 0 0 0,2 3 0 0 0,0 0 0 0 0,0 0 0 0 0,1 1 0 0 0,0 0 0 0 0,-8 21 0 0 0,13-30 0 0 0,-1 2 0 0 0,5 8 0 0 0,-2-10-66 0 0,0-1-1 0 0,0 0 0 0 0,0 0 1 0 0,0 1-1 0 0,1-1 0 0 0,-1 0 1 0 0,0 0-1 0 0,0 0 1 0 0,1 0-1 0 0,-1-1 0 0 0,1 1 1 0 0,-1 0-1 0 0,0 0 1 0 0,1-1-1 0 0,-1 1 0 0 0,1-1 1 0 0,0 1-1 0 0,-1-1 0 0 0,1 0 1 0 0,-1 0-1 0 0,1 0 1 0 0,0 1-1 0 0,-1-1 0 0 0,1-1 1 0 0,-1 1-1 0 0,1 0 1 0 0,2-1-1 0 0,7-1-588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76 14336 0 0,'-3'-1'222'0'0,"-5"-7"4115"0"0,10 0-3746 0 0,13-6-150 0 0,1-1 84 0 0,-16 15-425 0 0,1-1 0 0 0,-1 1 0 0 0,1-1 0 0 0,-1 1 0 0 0,1-1-1 0 0,-1 0 1 0 0,1 1 0 0 0,-1-1 0 0 0,0 0 0 0 0,1 1 0 0 0,-1-1 0 0 0,0 0 0 0 0,0 0 0 0 0,0 1 0 0 0,1-1 0 0 0,-1 0 0 0 0,0 0 0 0 0,0 0 0 0 0,0 1 0 0 0,0-1 0 0 0,0 0 0 0 0,0 0 0 0 0,0 1 0 0 0,-1-1 0 0 0,1 0 0 0 0,0 0 0 0 0,-1 0-21 0 0,0 0-1 0 0,0 0 0 0 0,0 0 1 0 0,0 0-1 0 0,0 1 1 0 0,0-1-1 0 0,0 0 0 0 0,-1 1 1 0 0,1-1-1 0 0,0 1 1 0 0,0-1-1 0 0,0 1 0 0 0,-1 0 1 0 0,1-1-1 0 0,0 1 0 0 0,0 0 1 0 0,-1 0-1 0 0,1 0 1 0 0,0 0-1 0 0,-3 0 0 0 0,-29 5 1121 0 0,23-3-740 0 0,0 0-194 0 0,0 0-1 0 0,0 1 1 0 0,0 1 0 0 0,0 0-1 0 0,0 0 1 0 0,1 1-1 0 0,0 0 1 0 0,-11 7-1 0 0,18-11-257 0 0,1 0-1 0 0,0 0 1 0 0,0 0-1 0 0,0 0 1 0 0,1 0-1 0 0,-1 1 1 0 0,0-1-1 0 0,0 0 0 0 0,1 0 1 0 0,-1 0-1 0 0,0 1 1 0 0,1-1-1 0 0,-1 0 1 0 0,1 1-1 0 0,0-1 1 0 0,-1 0-1 0 0,1 1 0 0 0,0-1 1 0 0,0 1-1 0 0,0-1 1 0 0,0 0-1 0 0,0 1 1 0 0,0-1-1 0 0,0 1 1 0 0,1-1-1 0 0,-1 0 0 0 0,0 1 1 0 0,1-1-1 0 0,0 3 1 0 0,0-2 1 0 0,0 1 0 0 0,1-1 0 0 0,-1 0 0 0 0,0 1 0 0 0,1-1 0 0 0,0 0 0 0 0,-1 0 0 0 0,1 0 1 0 0,0 0-1 0 0,0 0 0 0 0,0 0 0 0 0,0-1 0 0 0,1 1 0 0 0,-1-1 0 0 0,3 2 0 0 0,1 0-8 0 0,21 9-43 0 0,31 9-1 0 0,-57-21 20 0 0,1 1-1 0 0,0 0 0 0 0,-1 0 1 0 0,1 0-1 0 0,-1 0 0 0 0,1 0 1 0 0,-1 0-1 0 0,0 0 0 0 0,1 0 1 0 0,-1 0-1 0 0,0 1 0 0 0,0-1 1 0 0,0 1-1 0 0,0-1 0 0 0,0 1 1 0 0,0-1-1 0 0,0 1 0 0 0,-1 0 1 0 0,1-1-1 0 0,0 1 0 0 0,-1 0 1 0 0,1-1-1 0 0,-1 1 0 0 0,1 3 1 0 0,-1-3 10 0 0,0 0 0 0 0,0 1 0 0 0,0-1 0 0 0,0 0 0 0 0,0 0 0 0 0,0 1-1 0 0,0-1 1 0 0,-1 0 0 0 0,1 0 0 0 0,-1 0 0 0 0,0 1 0 0 0,0-1 0 0 0,1 0 0 0 0,-1 0 0 0 0,-1 0 0 0 0,1 0 0 0 0,0 0 0 0 0,0-1 0 0 0,-2 3 0 0 0,-6 4 21 0 0,-1-1-1 0 0,0 0 0 0 0,0-1 1 0 0,0 0-1 0 0,-1 0 1 0 0,-18 6-1 0 0,1-2 11 0 0,-44 8 0 0 0,62-16 59 0 0,-1 0 0 0 0,1-1 0 0 0,0 0 0 0 0,-1-1 1 0 0,1 0-1 0 0,-1-1 0 0 0,-19-3 0 0 0,29 4-67 0 0,0 0 0 0 0,1 0-1 0 0,-1-1 1 0 0,0 1 0 0 0,0 0-1 0 0,0 0 1 0 0,1-1 0 0 0,-1 1-1 0 0,0 0 1 0 0,0-1 0 0 0,1 1 0 0 0,-1-1-1 0 0,0 1 1 0 0,1-1 0 0 0,-1 1-1 0 0,0-1 1 0 0,1 0 0 0 0,-1 1-1 0 0,1-1 1 0 0,-1 0 0 0 0,1 1-1 0 0,-1-3 1 0 0,1 3-4 0 0,0-1-1 0 0,0 0 1 0 0,0 0-1 0 0,0 0 1 0 0,0 0-1 0 0,0 0 1 0 0,0 1-1 0 0,0-1 1 0 0,1 0-1 0 0,-1 0 1 0 0,0 0-1 0 0,1 0 0 0 0,-1 1 1 0 0,1-1-1 0 0,-1 0 1 0 0,1 0-1 0 0,0 0 1 0 0,3-4-16 0 0,0 2-1 0 0,0-1 1 0 0,0 0 0 0 0,0 1 0 0 0,8-5-1 0 0,64-40-3402 0 0,-54 36 2207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150 103 13448 0 0,'0'0'4529'0'0,"12"0"-1835"0"0,-6-1-2599 0 0,0 1 0 0 0,-1-1 0 0 0,1 0 0 0 0,0-1 0 0 0,-1 1-1 0 0,1-1 1 0 0,-1 0 0 0 0,1 0 0 0 0,-1-1 0 0 0,0 0 0 0 0,0 0 0 0 0,0 0-1 0 0,0 0 1 0 0,-1-1 0 0 0,0 0 0 0 0,1 0 0 0 0,-1 0 0 0 0,0 0 0 0 0,-1-1-1 0 0,5-6 1 0 0,-7 11-51 0 0,-1-1 0 0 0,1 0-1 0 0,-1 0 1 0 0,1 0 0 0 0,0 0-1 0 0,-1 0 1 0 0,0 0-1 0 0,1 0 1 0 0,-1 0 0 0 0,0 0-1 0 0,1 0 1 0 0,-1 0 0 0 0,0 0-1 0 0,0-1 1 0 0,0 1 0 0 0,0 0-1 0 0,0 0 1 0 0,0 0-1 0 0,0 0 1 0 0,0 0 0 0 0,-1-2-1 0 0,0-4 395 0 0,1 7-411 0 0,-1-1 1 0 0,1 1 0 0 0,0-1-1 0 0,0 1 1 0 0,-1-1-1 0 0,1 1 1 0 0,0-1 0 0 0,-1 1-1 0 0,1-1 1 0 0,-1 1 0 0 0,1 0-1 0 0,-1-1 1 0 0,1 1 0 0 0,-1 0-1 0 0,1-1 1 0 0,-1 1-1 0 0,1 0 1 0 0,-1-1 0 0 0,1 1-1 0 0,-1 0 1 0 0,1 0 0 0 0,-1 0-1 0 0,1 0 1 0 0,-1-1 0 0 0,0 1-1 0 0,1 0 1 0 0,-1 0 0 0 0,1 0-1 0 0,-2 0 1 0 0,-16 0 532 0 0,7 2-343 0 0,0 1-1 0 0,0 0 1 0 0,0 0 0 0 0,0 1-1 0 0,1 0 1 0 0,-11 7 0 0 0,5-3 49 0 0,1 2 0 0 0,1 0 0 0 0,-16 13 0 0 0,14-10 22 0 0,-17 18-79 0 0,30-28-199 0 0,0 0 1 0 0,1 0-1 0 0,0 0 0 0 0,-1 1 1 0 0,1-1-1 0 0,1 1 0 0 0,-1-1 0 0 0,0 1 1 0 0,0 4-1 0 0,1-4-5 0 0,-1 2 20 0 0,0 1 1 0 0,1 0-1 0 0,-1 9 0 0 0,2-13-21 0 0,0-1 1 0 0,0 0 0 0 0,0 1-1 0 0,1-1 1 0 0,-1 0 0 0 0,1 1 0 0 0,-1-1-1 0 0,1 0 1 0 0,0 1 0 0 0,0-1-1 0 0,0 0 1 0 0,0 0 0 0 0,0 0-1 0 0,2 2 1 0 0,0 0-13 0 0,0 0 0 0 0,1-1 0 0 0,-1 1 0 0 0,1-1 0 0 0,-1 0 0 0 0,1 0 0 0 0,0 0 0 0 0,0-1 0 0 0,0 1 0 0 0,1-1 0 0 0,-1 0 0 0 0,6 1 0 0 0,-3-1-16 0 0,1 0 0 0 0,-1 0 0 0 0,1-1 0 0 0,0-1 0 0 0,0 1 0 0 0,14-2 0 0 0,-13 0-28 0 0,-3 1-410 0 0,0 0 0 0 0,0-1 0 0 0,0 0 0 0 0,0 0 0 0 0,11-4 0 0 0,-2-1-1034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 14568 0 0,'0'0'1725'0'0,"-11"6"2680"0"0,7-2-3162 0 0,3-3-966 0 0,-1 1 0 0 0,0-1 0 0 0,1 1 0 0 0,-1-1 0 0 0,0 1-1 0 0,0-1 1 0 0,0 0 0 0 0,0 0 0 0 0,0 0 0 0 0,0 0 0 0 0,0 0 0 0 0,0 0 0 0 0,0-1 0 0 0,-3 1 0 0 0,-27 3 979 0 0,21-3-1019 0 0,-1 1 0 0 0,1 0 0 0 0,1 1 0 0 0,-1 0 0 0 0,0 1-1 0 0,1 0 1 0 0,-11 6 0 0 0,9-4-16 0 0,7-4-136 0 0,-1 1 0 0 0,1 0 0 0 0,0 0 0 0 0,-6 5 0 0 0,8-4-21 0 0,3-3-61 0 0,0-1-1 0 0,0 1 0 0 0,0 0 0 0 0,0 0 0 0 0,0-1 0 0 0,0 1 0 0 0,0 0 1 0 0,0 0-1 0 0,0-1 0 0 0,0 1 0 0 0,1 0 0 0 0,-1-1 0 0 0,0 1 0 0 0,0 0 0 0 0,1-1 1 0 0,-1 1-1 0 0,1 0 0 0 0,-1-1 0 0 0,0 1 0 0 0,1-1 0 0 0,-1 1 0 0 0,1 0 1 0 0,1 0-1 0 0,12 11 13 0 0,-6-6-15 0 0,1-2 0 0 0,-1 1 0 0 0,1-1 0 0 0,0-1 0 0 0,1 1 0 0 0,-1-1 0 0 0,11 1 0 0 0,10 4 0 0 0,-11-1 0 0 0,-18-7 0 0 0,0 0 0 0 0,1 1 0 0 0,-1-1 0 0 0,0 1 0 0 0,0-1 0 0 0,1 1 0 0 0,-1 0 0 0 0,0-1 0 0 0,0 1 0 0 0,0 0 0 0 0,0 0 0 0 0,0 0 0 0 0,0 0 0 0 0,0 0 0 0 0,0 0 0 0 0,0 0 0 0 0,0 2 0 0 0,2 1 0 0 0,-2-3-1 0 0,1 0 1 0 0,-1 1-1 0 0,0-1 1 0 0,0 0-1 0 0,0 1 0 0 0,0-1 1 0 0,-1 1-1 0 0,1 0 0 0 0,0-1 1 0 0,-1 1-1 0 0,1-1 1 0 0,-1 1-1 0 0,1 0 0 0 0,-1-1 1 0 0,0 1-1 0 0,0 0 0 0 0,0 2 1 0 0,0-1-3 0 0,0 0 1 0 0,-1 0-1 0 0,1 0 1 0 0,-1 0-1 0 0,0 0 1 0 0,0 0 0 0 0,0 0-1 0 0,-1-1 1 0 0,-1 4-1 0 0,-1 0-1 0 0,0 0 0 0 0,0-1 0 0 0,0 1 0 0 0,-1-1 0 0 0,0 0 0 0 0,0-1 0 0 0,0 1 0 0 0,-6 3 0 0 0,0-2 12 0 0,0 0 1 0 0,-1-1-1 0 0,1 0 0 0 0,-1-1 1 0 0,0-1-1 0 0,0 1 0 0 0,-23 2 1 0 0,10-4 18 0 0,-1 0 1 0 0,-46-5-1 0 0,61 2 72 0 0,1-1 0 0 0,0 0-1 0 0,-13-5 1 0 0,19 5-7 0 0,4 1-87 0 0,-1 0 0 0 0,1 1 0 0 0,0-1 0 0 0,-1 1 0 0 0,1-1 0 0 0,0 0 0 0 0,-1 0 0 0 0,1 1-1 0 0,0-1 1 0 0,0 0 0 0 0,0 0 0 0 0,0 1 0 0 0,0-1 0 0 0,0 0 0 0 0,0 0 0 0 0,0 1 0 0 0,0-1 0 0 0,0 0 0 0 0,0 1 0 0 0,0-1 0 0 0,0 0 0 0 0,0 0-1 0 0,1 1 1 0 0,-1-1 0 0 0,0 0 0 0 0,1 1 0 0 0,-1-1 0 0 0,0 0 0 0 0,1 1 0 0 0,-1-1 0 0 0,1 1 0 0 0,-1-1 0 0 0,1 0 0 0 0,0 0 0 0 0,2-1-65 0 0,-1-1 1 0 0,1 1-1 0 0,-1 0 1 0 0,1 0-1 0 0,5-4 1 0 0,6 1-629 0 0,0 0 0 0 0,-1 1 0 0 0,1 0 0 0 0,20-2 0 0 0,-10 2-1946 0 0,-2-1-6287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4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107 178 7200 0 0,'0'0'652'0'0,"2"0"-540"0"0,18-6-30 0 0,18-4 2598 0 0,-14 2-1176 0 0,-18 5-912 0 0,9-8 1946 0 0,21-23 1907 0 0,-5 11-2971 0 0,-30 22-1434 0 0,1 0-1 0 0,-1 0 0 0 0,0 1 1 0 0,0-1-1 0 0,0 0 1 0 0,0 0-1 0 0,0 0 0 0 0,-1 0 1 0 0,1 0-1 0 0,0-1 0 0 0,0 1 1 0 0,-1 0-1 0 0,1 0 1 0 0,-1 0-1 0 0,1-1 0 0 0,-1 1 1 0 0,1 0-1 0 0,-1-1 0 0 0,0 1 1 0 0,1 0-1 0 0,-1-1 1 0 0,0 1-1 0 0,0 0 0 0 0,0-1 1 0 0,0 1-1 0 0,-1 0 0 0 0,1-1 1 0 0,0 1-1 0 0,0 0 1 0 0,-1-1-1 0 0,1 1 0 0 0,-1 0 1 0 0,0-2-1 0 0,0 0 88 0 0,-1 1 1 0 0,1-1-1 0 0,-1 1 0 0 0,1 0 0 0 0,-1 0 1 0 0,0 0-1 0 0,0 0 0 0 0,0 0 1 0 0,0 0-1 0 0,0 0 0 0 0,0 0 0 0 0,-1 1 1 0 0,1 0-1 0 0,-5-3 0 0 0,1 2 29 0 0,1 0 1 0 0,-1 1-1 0 0,0 0 0 0 0,0 0 0 0 0,0 0 0 0 0,0 1 0 0 0,0 0 0 0 0,0 0 1 0 0,0 0-1 0 0,0 1 0 0 0,0 0 0 0 0,-9 3 0 0 0,7-2-3 0 0,0 1 1 0 0,0 1-1 0 0,0 0 0 0 0,0 0 0 0 0,1 0 0 0 0,0 1 1 0 0,0 0-1 0 0,-7 7 0 0 0,4-3-39 0 0,0 1 0 0 0,1 0 0 0 0,1 1 0 0 0,-1-1 0 0 0,2 2 1 0 0,0-1-1 0 0,0 1 0 0 0,1 0 0 0 0,0 1 0 0 0,-7 24 0 0 0,12-32-110 0 0,0-1-1 0 0,0 1 1 0 0,0-1 0 0 0,1 1-1 0 0,0-1 1 0 0,0 1-1 0 0,0-1 1 0 0,1 1 0 0 0,-1 0-1 0 0,1-1 1 0 0,0 0-1 0 0,0 1 1 0 0,1-1 0 0 0,-1 1-1 0 0,1-1 1 0 0,2 4-1 0 0,-2-5 2 0 0,0 0-1 0 0,0 0 0 0 0,0-1 0 0 0,1 1 1 0 0,-1-1-1 0 0,0 0 0 0 0,1 0 1 0 0,0 0-1 0 0,-1 0 0 0 0,1 0 1 0 0,0 0-1 0 0,0-1 0 0 0,0 1 0 0 0,0-1 1 0 0,0 0-1 0 0,0 0 0 0 0,0 0 1 0 0,1 0-1 0 0,-1-1 0 0 0,0 1 0 0 0,1-1 1 0 0,3 0-1 0 0,5-1 31 0 0,-1 0 0 0 0,0-1 0 0 0,1 0 1 0 0,-1-1-1 0 0,0 0 0 0 0,-1 0 0 0 0,16-8 0 0 0,-1-2-883 0 0,44-28-1 0 0,-45 23-647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8.314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928 399 14568 0 0,'8'-4'1320'0'0,"2"-3"-1088"0"0,-1-1 0 0 0,14-12 1 0 0,-4 2 447 0 0,68-73 2027 0 0,-59 61-2160 0 0,-21 22-346 0 0,0-1 0 0 0,-1 1-1 0 0,0-1 1 0 0,0 0 0 0 0,-1-1-1 0 0,0 0 1 0 0,5-17 0 0 0,-9 24-99 0 0,-1 0 1 0 0,0 0 0 0 0,0 0-1 0 0,0 0 1 0 0,0 0 0 0 0,-1 0-1 0 0,1 0 1 0 0,-1 0 0 0 0,1 0-1 0 0,-1 0 1 0 0,0 0 0 0 0,-3-4 0 0 0,2 3 32 0 0,0 0 1 0 0,0 0-1 0 0,0 1 1 0 0,0-1-1 0 0,-1 1 1 0 0,1 0-1 0 0,-1-1 1 0 0,-6-4-1 0 0,2 2 13 0 0,-1 1-1 0 0,1-1 0 0 0,-2 1 0 0 0,1 1 1 0 0,0-1-1 0 0,-1 1 0 0 0,0 1 0 0 0,0 0 1 0 0,0 0-1 0 0,-15-2 0 0 0,2 3-53 0 0,-1 2 0 0 0,1 1 0 0 0,0 1 1 0 0,0 0-1 0 0,0 2 0 0 0,-25 7 0 0 0,5 2 143 0 0,1 1 0 0 0,1 2 0 0 0,0 2 0 0 0,-72 44 0 0 0,92-50-237 0 0,-69 42 10 0 0,-87 70 0 0 0,150-103-6 0 0,1 1 0 0 0,1 1 1 0 0,1 1-1 0 0,1 1 0 0 0,2 1 0 0 0,0 1 0 0 0,-25 46 0 0 0,31-45 0 0 0,2 1-1 0 0,0 0 0 0 0,2 1 0 0 0,-11 52 1 0 0,17-64-10 0 0,2 0 0 0 0,0 1 0 0 0,1-1 0 0 0,1 0 0 0 0,1 1 0 0 0,0-1 0 0 0,2 0 1 0 0,0 0-1 0 0,7 25 0 0 0,-7-36 4 0 0,0-1 1 0 0,0 1-1 0 0,1-1 0 0 0,0 1 1 0 0,0-1-1 0 0,0 0 1 0 0,1 0-1 0 0,0-1 1 0 0,0 1-1 0 0,0-1 0 0 0,1-1 1 0 0,0 1-1 0 0,0-1 1 0 0,0 1-1 0 0,1-2 0 0 0,-1 1 1 0 0,1-1-1 0 0,12 5 1 0 0,0-2 18 0 0,-1-1 1 0 0,1-1 0 0 0,-1 0-1 0 0,1-1 1 0 0,0-1 0 0 0,23-1-1 0 0,-18-2-12 0 0,-1-1-1 0 0,1 0 0 0 0,0-2 1 0 0,0-1-1 0 0,-1-1 1 0 0,0-1-1 0 0,-1-1 0 0 0,1-1 1 0 0,-1 0-1 0 0,-1-2 1 0 0,0-1-1 0 0,0 0 1 0 0,-2-2-1 0 0,1 0 0 0 0,23-24 1 0 0,-38 33-13 0 0,1-1-1 0 0,-1 0 1 0 0,-1 0 0 0 0,1 0 0 0 0,-1 0 0 0 0,0-1 0 0 0,0 0-1 0 0,-1 0 1 0 0,0 0 0 0 0,0 0 0 0 0,3-13 0 0 0,-6 16 15 0 0,1 1 1 0 0,0-1-1 0 0,-1 0 1 0 0,0 0-1 0 0,0 1 1 0 0,0-1-1 0 0,0 0 1 0 0,-1 0-1 0 0,0 0 0 0 0,1 1 1 0 0,-1-1-1 0 0,-1 0 1 0 0,1 1-1 0 0,0-1 1 0 0,-1 1-1 0 0,0 0 1 0 0,1-1-1 0 0,-2 1 1 0 0,1 0-1 0 0,0 0 0 0 0,0 0 1 0 0,-1 0-1 0 0,0 0 1 0 0,1 1-1 0 0,-6-4 1 0 0,2 2 52 0 0,0 1 0 0 0,0 0 0 0 0,0 0 1 0 0,-1 0-1 0 0,1 1 0 0 0,-1 0 0 0 0,0 0 0 0 0,0 1 1 0 0,1 0-1 0 0,-1 0 0 0 0,0 0 0 0 0,0 1 0 0 0,0 0 1 0 0,0 1-1 0 0,0-1 0 0 0,0 1 0 0 0,-9 3 0 0 0,11-3-21 0 0,0 0 0 0 0,1 1 0 0 0,-1-1-1 0 0,1 1 1 0 0,-1 0 0 0 0,1 0 0 0 0,0 0-1 0 0,0 1 1 0 0,0 0 0 0 0,0-1-1 0 0,0 1 1 0 0,1 1 0 0 0,0-1 0 0 0,-1 0-1 0 0,1 1 1 0 0,0 0 0 0 0,0 0 0 0 0,1 0-1 0 0,-1 0 1 0 0,1 0 0 0 0,0 0-1 0 0,0 1 1 0 0,0-1 0 0 0,1 1 0 0 0,0-1-1 0 0,-1 7 1 0 0,1-8-41 0 0,1 0 0 0 0,0 0 0 0 0,0 1 0 0 0,1-1 0 0 0,-1 0 0 0 0,1 0 0 0 0,-1 0-1 0 0,1 0 1 0 0,0 1 0 0 0,0-1 0 0 0,1 0 0 0 0,-1 0 0 0 0,1-1 0 0 0,-1 1 0 0 0,1 0 0 0 0,0 0 0 0 0,0-1 0 0 0,0 1 0 0 0,0-1 0 0 0,1 0-1 0 0,-1 0 1 0 0,0 0 0 0 0,1 0 0 0 0,0 0 0 0 0,3 2 0 0 0,1 0-8 0 0,0 0 0 0 0,1-1 0 0 0,-1 0 0 0 0,1 0 0 0 0,0-1 0 0 0,-1 1 0 0 0,1-2 0 0 0,16 2 0 0 0,4-2-162 0 0,0-2 0 0 0,51-9 0 0 0,-21 2-184 0 0,26-5-61 0 0,26-1-13 0 0,-107 13 418 0 0,-1 1-1 0 0,1 0 0 0 0,0 0 0 0 0,0 1 1 0 0,-1-1-1 0 0,1 0 0 0 0,0 1 0 0 0,0 0 1 0 0,4 1-1 0 0,-7-1 10 0 0,1-1 1 0 0,0 1 0 0 0,-1-1-1 0 0,1 0 1 0 0,0 1-1 0 0,-1-1 1 0 0,1 1-1 0 0,-1 0 1 0 0,1-1 0 0 0,-1 1-1 0 0,1-1 1 0 0,-1 1-1 0 0,1 0 1 0 0,-1-1-1 0 0,0 1 1 0 0,1 0 0 0 0,-1 0-1 0 0,0-1 1 0 0,0 1-1 0 0,1 0 1 0 0,-1 0-1 0 0,0-1 1 0 0,0 1 0 0 0,0 0-1 0 0,0 0 1 0 0,0 0-1 0 0,0-1 1 0 0,0 1 0 0 0,0 0-1 0 0,-1 0 1 0 0,1-1-1 0 0,0 1 1 0 0,0 0-1 0 0,-1 0 1 0 0,1-1 0 0 0,-1 2-1 0 0,-5 9 22 0 0,-1 0 0 0 0,0 0 1 0 0,-1-1-1 0 0,0 0 0 0 0,0 0 0 0 0,-17 14 0 0 0,-1 2 43 0 0,-78 103 311 0 0,68-83-278 0 0,24-29-111 0 0,1 1 0 0 0,0 0 0 0 0,1 0-1 0 0,2 1 1 0 0,0 0 0 0 0,-11 39 0 0 0,19-57-29 0 0,-1 0 0 0 0,1 0 0 0 0,0 0 0 0 0,0 0 0 0 0,-1-1 0 0 0,1 1 0 0 0,0 0 0 0 0,0 0 0 0 0,0 0 0 0 0,0 0 0 0 0,0 0 0 0 0,0 0 0 0 0,0 0 0 0 0,1 0 0 0 0,-1 0 0 0 0,0-1 0 0 0,0 1 0 0 0,1 0 0 0 0,-1 0 0 0 0,1 0 0 0 0,-1 0 0 0 0,1-1 0 0 0,-1 1 0 0 0,1 0 0 0 0,-1 0 0 0 0,1-1 0 0 0,-1 1 0 0 0,2 0 0 0 0,-1 0-162 0 0,1 0-1 0 0,-1-1 1 0 0,0 1-1 0 0,1-1 1 0 0,-1 1-1 0 0,1-1 1 0 0,-1 0-1 0 0,0 1 1 0 0,1-1-1 0 0,-1 0 1 0 0,1 0-1 0 0,-1 0 1 0 0,1 0-1 0 0,-1 0 1 0 0,1-1-1 0 0,1 0 1 0 0,11-1-1456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5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 14712 0 0,'-4'0'110'0'0,"2"0"4"0"0,1-1 0 0 0,-1 1 1 0 0,0 1-1 0 0,0-1 0 0 0,1 0 0 0 0,-1 0 0 0 0,0 1 0 0 0,0-1 0 0 0,1 0 0 0 0,-1 1 0 0 0,-3 1 1 0 0,-7 5 12 0 0,-22 8 1 0 0,20-9 811 0 0,-20 11 0 0 0,21-9-371 0 0,1 1 0 0 0,0 1-1 0 0,1 0 1 0 0,0 0 0 0 0,0 1 0 0 0,-13 19 0 0 0,-48 80 1107 0 0,60-89-1307 0 0,-24 41 232 0 0,4 2 0 0 0,-45 122 0 0 0,75-181-621 0 0,-10 31-264 0 0,-14 62-1 0 0,25-95 108 0 0,1 0 0 0 0,0 1 0 0 0,0-1 0 0 0,0 0 0 0 0,0 0 0 0 0,1 0-1 0 0,0 6 1 0 0,7 10-6595 0 0,-1-9-708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6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317 176 16208 0 0,'0'0'3269'0'0,"8"0"-1684"0"0,-3 0-1445 0 0,-1-1 0 0 0,0 1 1 0 0,0-1-1 0 0,1 0 0 0 0,-1 0 0 0 0,0-1 1 0 0,0 1-1 0 0,0-1 0 0 0,0 0 0 0 0,7-4 0 0 0,-4 1-91 0 0,1-1 0 0 0,-1 0-1 0 0,0 0 1 0 0,6-7-1 0 0,-10 9-24 0 0,0 0-1 0 0,0 0 1 0 0,0 0-1 0 0,-1 0 0 0 0,1 0 1 0 0,-1-1-1 0 0,0 1 0 0 0,-1-1 1 0 0,1 0-1 0 0,-1 0 1 0 0,0 1-1 0 0,1-7 0 0 0,-1 8 21 0 0,-1 1 0 0 0,0 0-1 0 0,0 0 1 0 0,0-1-1 0 0,-1 1 1 0 0,1 0 0 0 0,0-1-1 0 0,-1 1 1 0 0,1 0-1 0 0,-1 0 1 0 0,0 0-1 0 0,0 0 1 0 0,0-1 0 0 0,0 1-1 0 0,0 0 1 0 0,0 1-1 0 0,0-1 1 0 0,-1 0-1 0 0,1 0 1 0 0,-1 0 0 0 0,1 1-1 0 0,-1-1 1 0 0,0 1-1 0 0,0-1 1 0 0,0 1 0 0 0,0 0-1 0 0,0 0 1 0 0,-3-2-1 0 0,3 2-13 0 0,0 1-1 0 0,0-1 1 0 0,-1 1-1 0 0,1 0 1 0 0,0 0-1 0 0,0 0 1 0 0,-1 0 0 0 0,1 0-1 0 0,0 0 1 0 0,0 0-1 0 0,-3 1 1 0 0,-26 8 316 0 0,27-8-303 0 0,-13 5 79 0 0,1 1-1 0 0,0 0 1 0 0,1 2 0 0 0,0-1-1 0 0,0 2 1 0 0,1 0-1 0 0,0 0 1 0 0,1 1 0 0 0,-17 18-1 0 0,27-25-114 0 0,1-1 0 0 0,0 0 0 0 0,0 1 0 0 0,0-1 0 0 0,0 1-1 0 0,0 0 1 0 0,1 0 0 0 0,-1 0 0 0 0,0 5 0 0 0,2-8-7 0 0,-1 0 0 0 0,1-1 0 0 0,0 1 0 0 0,0 0-1 0 0,-1 0 1 0 0,1 0 0 0 0,0 0 0 0 0,0 0 0 0 0,0 0 0 0 0,0 0 0 0 0,0 0 0 0 0,1 0-1 0 0,-1 0 1 0 0,0 0 0 0 0,0 0 0 0 0,1 0 0 0 0,-1 0 0 0 0,0 0 0 0 0,1 0 0 0 0,-1 0 0 0 0,1 0-1 0 0,-1 0 1 0 0,1-1 0 0 0,0 1 0 0 0,-1 0 0 0 0,1 0 0 0 0,0-1 0 0 0,0 1 0 0 0,-1 0 0 0 0,1-1-1 0 0,0 1 1 0 0,0-1 0 0 0,0 1 0 0 0,0-1 0 0 0,0 0 0 0 0,-1 1 0 0 0,1-1 0 0 0,0 0 0 0 0,0 1-1 0 0,0-1 1 0 0,2 0 0 0 0,15 0-13 0 0,1 0 0 0 0,-1-1 0 0 0,1-2 0 0 0,-1 0 0 0 0,0 0 0 0 0,26-10 1 0 0,-30 9-186 0 0,0-1 0 0 0,0-1 0 0 0,0 0 0 0 0,-1-1 0 0 0,0-1 0 0 0,-1 0 0 0 0,0 0 0 0 0,13-12 0 0 0,13-13-186 0 0,-43 39 384 0 0,1-1 0 0 0,0 1 0 0 0,-4 8 0 0 0,-11 16 0 0 0,-42 39 295 0 0,-27 33 66 0 0,68-77-276 0 0,2 2 1 0 0,-18 33-1 0 0,15-21-15 0 0,-19 53-1 0 0,-5 30-16 0 0,24-54-53 0 0,15-49 0 0 0,0 0 0 0 0,-10 23 0 0 0,8-23 23 0 0,6-14-3 0 0,0 0 0 0 0,0 1-1 0 0,0-1 1 0 0,-1 0-1 0 0,0-1 1 0 0,0 1 0 0 0,0 0-1 0 0,-1-1 1 0 0,1 0-1 0 0,-8 7 1 0 0,10-10 2 0 0,0-1 1 0 0,1 1-1 0 0,-1-1 0 0 0,0 0 1 0 0,0 1-1 0 0,0-1 0 0 0,0 0 1 0 0,1 0-1 0 0,-1 0 1 0 0,0 0-1 0 0,0 0 0 0 0,0 0 1 0 0,0 0-1 0 0,0 0 0 0 0,1 0 1 0 0,-1 0-1 0 0,0 0 1 0 0,0 0-1 0 0,0 0 0 0 0,0-1 1 0 0,1 1-1 0 0,-1 0 0 0 0,0-1 1 0 0,0 1-1 0 0,0-1 0 0 0,1 1 1 0 0,-1-1-1 0 0,0 1 1 0 0,1-1-1 0 0,-1 1 0 0 0,0-1 1 0 0,1 0-1 0 0,-1 1 0 0 0,1-1 1 0 0,-1 0-1 0 0,1 0 1 0 0,-1 1-1 0 0,1-1 0 0 0,-1-1 1 0 0,-1-2 31 0 0,0-1 1 0 0,0 0 0 0 0,0 1 0 0 0,0-1 0 0 0,0-5 0 0 0,0 2-22 0 0,2 0 0 0 0,-1 0 1 0 0,1 1-1 0 0,0-1 0 0 0,1 0 0 0 0,0 0 0 0 0,2-9 1 0 0,0 2-10 0 0,1 0-1 0 0,10-24 1 0 0,18-23-185 0 0,-6 23-7168 0 0,-6 14-1100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6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2760 0 0,'2'0'5926'0'0,"0"0"-5241"0"0,-1 0-1 0 0,1 0 0 0 0,-1 0 1 0 0,1 0-1 0 0,-1 0 0 0 0,1 1 1 0 0,-1-1-1 0 0,1 0 0 0 0,-1 1 0 0 0,1 0 1 0 0,-1-1-1 0 0,3 2 0 0 0,-4-1-577 0 0,1-1 0 0 0,0 1 0 0 0,-1 0 0 0 0,1-1 0 0 0,-1 1-1 0 0,1 0 1 0 0,-1 0 0 0 0,0-1 0 0 0,1 1 0 0 0,-1 0 0 0 0,0 0 0 0 0,0-1-1 0 0,1 1 1 0 0,-1 0 0 0 0,0 0 0 0 0,0 0 0 0 0,0 0 0 0 0,0 0-1 0 0,0-1 1 0 0,0 1 0 0 0,0 0 0 0 0,0 0 0 0 0,-1 0 0 0 0,1 0-1 0 0,0-1 1 0 0,0 1 0 0 0,-1 1 0 0 0,-4 16 841 0 0,-1 0 0 0 0,-11 21 0 0 0,-15 27 1715 0 0,33-66-2579 0 0,6-3-63 0 0,-1 1 0 0 0,0-1 1 0 0,0 0-1 0 0,0 0 0 0 0,5-4 1 0 0,-3 1-8 0 0,1-1 17 0 0,0 0-1 0 0,10-11 1 0 0,11-10 5 0 0,-20 20-88 0 0,-1-1 1 0 0,0 0-1 0 0,15-19 1 0 0,-15 22-3420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6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138 157 14368 0 0,'0'0'1305'0'0,"0"0"-1259"0"0,0 1 0 0 0,0-1 1 0 0,0 0-1 0 0,1 0 0 0 0,-1 1 0 0 0,0-1 0 0 0,0 0 1 0 0,1 0-1 0 0,-1 0 0 0 0,0 0 0 0 0,0 0 1 0 0,1 1-1 0 0,-1-1 0 0 0,0 0 0 0 0,0 0 0 0 0,1 0 1 0 0,-1 0-1 0 0,0 0 0 0 0,1 0 0 0 0,-1 0 1 0 0,0 0-1 0 0,0 0 0 0 0,1 0 0 0 0,-1 0 0 0 0,0 0 1 0 0,1 0-1 0 0,-1 0 0 0 0,0 0 0 0 0,0 0 1 0 0,1 0-1 0 0,-1 0 0 0 0,1-1 0 0 0,8-1 789 0 0,3-1 177 0 0,-11 3-947 0 0,1-1 0 0 0,-1 1 0 0 0,1 0 0 0 0,-1-1 0 0 0,0 1 0 0 0,1-1 0 0 0,-1 1 0 0 0,1-1 0 0 0,1-1 0 0 0,18-12 481 0 0,-15 11-487 0 0,-1-1-1 0 0,0 1 1 0 0,0-1 0 0 0,0 0 0 0 0,-1 0-1 0 0,1 0 1 0 0,-1 0 0 0 0,0-1 0 0 0,0 0 0 0 0,4-7-1 0 0,-6 8 82 0 0,0-1 0 0 0,-1 1-1 0 0,1-1 1 0 0,-1 1 0 0 0,-1-1-1 0 0,1 1 1 0 0,0-1 0 0 0,-1-6-1 0 0,0 9-75 0 0,0 1 0 0 0,0 0 0 0 0,0-1 0 0 0,0 1 0 0 0,0 0 0 0 0,0-1 0 0 0,-1 1 0 0 0,1 0 0 0 0,0 0 0 0 0,-1-1 0 0 0,1 1 0 0 0,-1 0 0 0 0,1 0 0 0 0,-1-1 0 0 0,0 1 0 0 0,1 0 0 0 0,-1 0 0 0 0,0 0 0 0 0,0 0 0 0 0,0 0 0 0 0,0 0 0 0 0,0 0 0 0 0,0 0 0 0 0,0 1 0 0 0,0-1 1 0 0,0 0-1 0 0,0 1 0 0 0,0-1 0 0 0,-1 0 0 0 0,1 1 0 0 0,0-1 0 0 0,-2 1 0 0 0,-4-1 48 0 0,1 1 0 0 0,-1 0 0 0 0,0 1 0 0 0,0-1 1 0 0,1 1-1 0 0,-1 1 0 0 0,-10 2 0 0 0,-1 3 359 0 0,-25 12-1 0 0,28-11-316 0 0,2 0-1 0 0,-1 2 0 0 0,1 0 1 0 0,1 0-1 0 0,-21 23 1 0 0,27-27-124 0 0,5-5-19 0 0,-1 1-1 0 0,1 0 1 0 0,-1 0 0 0 0,1 0 0 0 0,0 0-1 0 0,0 0 1 0 0,0 1 0 0 0,0-1 0 0 0,1 0-1 0 0,-1 0 1 0 0,0 1 0 0 0,1-1 0 0 0,0 0-1 0 0,-1 3 1 0 0,1-4-11 0 0,0-1 0 0 0,0 1 0 0 0,0-1 0 0 0,0 1 0 0 0,0 0 0 0 0,0-1 0 0 0,0 1 0 0 0,0-1 0 0 0,0 1 0 0 0,0 0 0 0 0,0-1 0 0 0,1 1 0 0 0,-1-1 0 0 0,0 1 0 0 0,0-1 0 0 0,1 1 0 0 0,1 1 0 0 0,0 0 0 0 0,0 0 0 0 0,1 0 0 0 0,-1-1 0 0 0,1 1 0 0 0,-1-1 0 0 0,1 0 0 0 0,-1 1 0 0 0,1-1 0 0 0,0 0 0 0 0,-1-1 0 0 0,1 1 0 0 0,0 0 0 0 0,3-1 0 0 0,2 2 0 0 0,0-1 0 0 0,1-1 0 0 0,14 0 0 0 0,-8-2-4 0 0,0 0 1 0 0,25-6-1 0 0,-34 6-36 0 0,0 0 1 0 0,0-1-1 0 0,0 0 1 0 0,0 0-1 0 0,0 0 1 0 0,0-1-1 0 0,-1 0 1 0 0,9-7 0 0 0,-11 9-272 0 0,-1-1 0 0 0,1 0 0 0 0,0 0 0 0 0,-1 0 0 0 0,0-1 1 0 0,1 1-1 0 0,-1-1 0 0 0,0 1 0 0 0,-1-1 0 0 0,1 1 0 0 0,-1-1 1 0 0,0 0-1 0 0,0 0 0 0 0,1-6 0 0 0,-1 1-1236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7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1083 6912 0 0,'0'0'528'0'0,"-1"-1"82"0"0,0 0-43 0 0,0 0 0 0 0,-1-1-1 0 0,1 1 1 0 0,0-1 0 0 0,0 1-1 0 0,0-1 1 0 0,0 0-1 0 0,1 1 1 0 0,-1-1 0 0 0,0 0-1 0 0,1 0 1 0 0,-1 1 0 0 0,1-1-1 0 0,0 0 1 0 0,-1 0-1 0 0,1-2 1 0 0,0 0-125 0 0,0 1 0 0 0,1-1 1 0 0,0 1-1 0 0,-1 0 0 0 0,1-1 0 0 0,0 1 0 0 0,0 0 0 0 0,3-4 1 0 0,2-6-171 0 0,1 2 0 0 0,1-1 0 0 0,14-15 0 0 0,-19 23-132 0 0,16-19-54 0 0,8-9 279 0 0,-1-2 1 0 0,27-46 0 0 0,55-153 97 0 0,10-17-241 0 0,-79 177-149 0 0,-25 43-36 0 0,2 1-1 0 0,0 1 1 0 0,2 1 0 0 0,24-27-1 0 0,-32 43 171 0 0,1 1 1 0 0,1 1-1 0 0,12-8 0 0 0,-18 12 7 0 0,-3 3-144 0 0,5-2 39 0 0,-6 4-90 0 0,-1 1-1 0 0,1-1 0 0 0,-1 0 1 0 0,1 1-1 0 0,-1-1 0 0 0,1 1 1 0 0,-1-1-1 0 0,0 1 0 0 0,1 0 1 0 0,1 1-1 0 0,-1 0-18 0 0,-1 0 0 0 0,1-1 0 0 0,-1 1 0 0 0,0 0 0 0 0,1 0 0 0 0,-1 0 0 0 0,0 0 0 0 0,0 0 0 0 0,0 0 0 0 0,0 0 0 0 0,-1 1 0 0 0,1-1 0 0 0,0 0 0 0 0,-1 0 0 0 0,0 1 0 0 0,1-1 0 0 0,-1 0 0 0 0,-1 4 0 0 0,0 4 6 0 0,0-1 0 0 0,-1 1 0 0 0,-1-1 0 0 0,0 1 0 0 0,0-1 0 0 0,0 0 0 0 0,-2-1 0 0 0,-9 18 0 0 0,-38 43 230 0 0,50-65-194 0 0,-1-1 0 0 0,1 1 0 0 0,0-1 0 0 0,0 1 0 0 0,0 0 1 0 0,0 0-1 0 0,1 0 0 0 0,0 0 0 0 0,-1 0 0 0 0,2 0 1 0 0,-1 0-1 0 0,0 0 0 0 0,1 5 0 0 0,0-7-27 0 0,1-1 1 0 0,0 0-1 0 0,-1 0 0 0 0,1 1 0 0 0,0-1 0 0 0,0 0 1 0 0,0 0-1 0 0,0 0 0 0 0,2 2 0 0 0,0 0 9 0 0,29 35-154 0 0,-29-34 55 0 0,0 0 0 0 0,0 0 1 0 0,0 1-1 0 0,0-1 1 0 0,2 8-1 0 0,-4-10 55 0 0,0 0-1 0 0,-1 0 0 0 0,1 1 1 0 0,-1-1-1 0 0,0 0 0 0 0,0 0 1 0 0,0 1-1 0 0,0-1 1 0 0,0 0-1 0 0,0 0 0 0 0,-1 1 1 0 0,1-1-1 0 0,-1 0 0 0 0,0 0 1 0 0,-1 3-1 0 0,-1 3 13 0 0,-2 0 1 0 0,1-1-1 0 0,-1 1 0 0 0,-1-1 1 0 0,1 0-1 0 0,-1 0 0 0 0,-12 10 1 0 0,10-9 46 0 0,5-5-4 0 0,-1 0 1 0 0,0 0 0 0 0,0 0 0 0 0,0 0 0 0 0,0 0 0 0 0,-1-1 0 0 0,1 0-1 0 0,-7 3 1 0 0,-4-1 290 0 0,-23 5 1 0 0,-5 0 93 0 0,43-9-427 0 0,-1 0 0 0 0,1 0 0 0 0,0 0 0 0 0,-1 0 0 0 0,1 0 0 0 0,-1 0 0 0 0,1 0 0 0 0,0 0-1 0 0,-1-1 1 0 0,1 1 0 0 0,-1 0 0 0 0,1 0 0 0 0,0 0 0 0 0,-1 0 0 0 0,1-1 0 0 0,0 1-1 0 0,-1 0 1 0 0,1 0 0 0 0,0-1 0 0 0,-1 1 0 0 0,1 0 0 0 0,0 0 0 0 0,0-1 0 0 0,-1 1 0 0 0,1 0-1 0 0,0-1 1 0 0,0 1 0 0 0,0-1 0 0 0,-1 1 0 0 0,1 0 0 0 0,0-1 0 0 0,0 1 0 0 0,0-1 0 0 0,0 1-1 0 0,0 0 1 0 0,0-1 0 0 0,0 0 0 0 0,-1-14-1734 0 0,4-1-4615 0 0,4-1-2077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7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 9216 0 0,'0'1'8353'0'0,"9"49"-2349"0"0,-6-8-4442 0 0,-3 57 0 0 0,-3-52-1323 0 0,-2 0 1 0 0,-3 0 0 0 0,-18 69-1 0 0,13-75-206 0 0,1 1 5 0 0,-2-2 0 0 0,-22 48 0 0 0,24-63 6 0 0,9-17-87 0 0,-1 0-1 0 0,1-1 1 0 0,-2 1 0 0 0,1-1-1 0 0,-7 8 1 0 0,6-10-170 0 0,-17 19-1007 0 0,5-10-5482 0 0,-3-1-1669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2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0 195 17247 0 0,'0'0'844'0'0,"4"-7"48"0"0,2-1-655 0 0,0 1 0 0 0,1 0 0 0 0,0 0 0 0 0,0 1 0 0 0,0 0 0 0 0,1 0 0 0 0,0 0 0 0 0,0 1 0 0 0,10-5 0 0 0,-2 3 569 0 0,0 0-1 0 0,0 0 1 0 0,1 2-1 0 0,19-5 1 0 0,-17 7 98 0 0,34-1 0 0 0,-22 3-431 0 0,153-6 703 0 0,-68 8-959 0 0,-30 1-89 0 0,367-8-56 0 0,-324-3 164 0 0,29 0 208 0 0,-10 1-157 0 0,39 0-935 0 0,-34 3 398 0 0,-134 5-170 0 0,1-1-1 0 0,-1-1 0 0 0,0-1 0 0 0,30-9 1 0 0,-39 9-427 0 0,-5-2-8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3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9728 0 0,'0'0'952'0'0,"7"0"-848"0"0,-4 0-104 0 0,1-6 0 0 0,6 6 0 0 0,-2-5-448 0 0,3-6-120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0 744 7944 0 0,'0'0'720'0'0,"8"-3"-576"0"0,35-22 1859 0 0,56-22 0 0 0,-99 47-2000 0 0,84-32 1172 0 0,24-3-304 0 0,-68 23-638 0 0,582-144 993 0 0,-302 108-1046 0 0,2 17-104 0 0,-174 18-70 0 0,247-4 46 0 0,-370 16-41 0 0,55 1-25 0 0,84 10 0 0 0,-117-4 103 0 0,0 2 1 0 0,0 3-1 0 0,48 16 1 0 0,-36-3 424 0 0,-1 3 0 0 0,71 44 1 0 0,-80-43-380 0 0,11 2 18 0 0,69 24 0 0 0,-128-53-151 0 0,24 9 31 0 0,39 9 0 0 0,-52-16-15 0 0,0-1-1 0 0,-1-1 1 0 0,1 0-1 0 0,0 0 1 0 0,23-3-1 0 0,-17 0 23 0 0,9-1 35 0 0,1-1 0 0 0,37-11 0 0 0,-41 8-75 0 0,-1-2 0 0 0,0 0 0 0 0,0-1 0 0 0,25-16 0 0 0,-24 10-47 0 0,-1-1-1 0 0,0-1 1 0 0,-1-1 0 0 0,35-39-1 0 0,-38 36 12 0 0,1-1-35 0 0,25-36-1 0 0,-23 27 72 0 0,33-70 0 0 0,-53 97-7 0 0,0 0-1 0 0,0 0 1 0 0,1 1-1 0 0,0 0 1 0 0,-1-1-1 0 0,2 1 1 0 0,-1 0-1 0 0,0 0 1 0 0,1 0-1 0 0,7-5 1 0 0,-1 18-47 0 0,-5-3 45 0 0,-2 1-1 0 0,1-1 0 0 0,-1 1 0 0 0,0-1 0 0 0,0 1 0 0 0,-1 0 0 0 0,2 11 0 0 0,-2-10-3 0 0,1 0 0 0 0,-1 0 0 0 0,1 0 0 0 0,1 0 0 0 0,5 10 0 0 0,-4-11 9 0 0,0 0 0 0 0,0-1 0 0 0,1 0 0 0 0,-1 0 0 0 0,1 0 1 0 0,0 0-1 0 0,1-1 0 0 0,0 0 0 0 0,-1-1 0 0 0,2 1 0 0 0,-1-1 0 0 0,0-1 0 0 0,1 1 0 0 0,-1-1 0 0 0,1-1 0 0 0,13 4 0 0 0,6-2 7 0 0,0 0 0 0 0,0-2 0 0 0,0-1 0 0 0,42-4 0 0 0,107-22 56 0 0,-144 20-61 0 0,164-22 2 0 0,32-6 0 0 0,-10-1 0 0 0,-190 31 0 0 0,1 2 0 0 0,-1 1 0 0 0,0 1 0 0 0,0 1 0 0 0,0 1 0 0 0,37 10 0 0 0,78 31-3 0 0,-93-27 42 0 0,93 19 0 0 0,-100-30 5 0 0,2-2 0 0 0,-1-2 0 0 0,0-2 0 0 0,0-2 0 0 0,82-15 0 0 0,332-95 33 0 0,138-77-77 0 0,-543 174-12 0 0,1 2 0 0 0,89-10 0 0 0,-106 20 102 0 0,0 1 1 0 0,-1 3-1 0 0,1 0 1 0 0,71 14-1 0 0,-17 3 294 0 0,-7-1-260 0 0,136 44 0 0 0,-178-46-134 0 0,6 2 21 0 0,-1 2 1 0 0,58 33-1 0 0,-91-44-7 0 0,-1 1-1 0 0,0 0 0 0 0,-1 0 1 0 0,0 2-1 0 0,0 0 0 0 0,-1 0 1 0 0,0 1-1 0 0,-1 0 0 0 0,-1 1 1 0 0,0 0-1 0 0,13 24 0 0 0,-16-23 20 0 0,-1 0 0 0 0,0 0-1 0 0,-1 1 1 0 0,-1 0 0 0 0,0-1 0 0 0,-1 1-1 0 0,0 26 1 0 0,-2 8 282 0 0,-9 50 1 0 0,1-10 61 0 0,6-59-240 0 0,0 5-28 0 0,2 35 1 0 0,1-62-105 0 0,-1 3-77 0 0,1 1 1 0 0,1-1 0 0 0,0 1-1 0 0,4 13 1 0 0,1-4-433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5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80 3224 0 0,'5'-4'288'0'0,"2"-3"203"0"0,-4 4 564 0 0,0 0 1 0 0,0 1 0 0 0,-1-1-1 0 0,1 0 1 0 0,-1 0-1 0 0,0-1 1 0 0,4-5 0 0 0,1-2 404 0 0,-6 11-1360 0 0,-1-1-1 0 0,1 1 1 0 0,-1-1 0 0 0,1 0 0 0 0,-1 1-1 0 0,1-1 1 0 0,-1 0 0 0 0,1 1-1 0 0,-1-1 1 0 0,0 0 0 0 0,1 1-1 0 0,-1-1 1 0 0,0 0 0 0 0,0 0-1 0 0,1 1 1 0 0,-1-1 0 0 0,0 0-1 0 0,0-2 1326 0 0,-1-1-319 0 0,-2-5-140 0 0,-9 10-605 0 0,-1 0 0 0 0,1 1-1 0 0,0 0 1 0 0,-22 7 0 0 0,-47 21 230 0 0,44-15-130 0 0,-59 31 88 0 0,16-6-178 0 0,70-36-254 0 0,1 1 1 0 0,0 1-1 0 0,1 0 0 0 0,-1 0 0 0 0,-12 12 0 0 0,20-17 60 0 0,8 12-22 0 0,-5-11-152 0 0,-1-1 0 0 0,1 0 0 0 0,-1 0 0 0 0,1 0 0 0 0,-1 0 0 0 0,1 0-1 0 0,-1-1 1 0 0,1 1 0 0 0,0 0 0 0 0,0-1 0 0 0,-1 1 0 0 0,1-1 0 0 0,3 1 0 0 0,30 2 38 0 0,-15-2-30 0 0,-11 0-8 0 0,7 0 32 0 0,1 1 1 0 0,-1 1 0 0 0,0 1 0 0 0,0 0-1 0 0,0 1 1 0 0,-1 1 0 0 0,20 9-1 0 0,-27-10-35 0 0,1 0 0 0 0,-1 0 0 0 0,0 1 0 0 0,0 0 0 0 0,-1 0 0 0 0,12 14 0 0 0,-17-18 0 0 0,0 1 0 0 0,0-1 0 0 0,-1 1 0 0 0,1-1 0 0 0,-1 1 0 0 0,0 0 0 0 0,0 0 0 0 0,0-1 0 0 0,0 1 0 0 0,0 0 0 0 0,-1 0 0 0 0,1 0 0 0 0,-1 0 0 0 0,0 0 0 0 0,1 0 0 0 0,-1 0 0 0 0,-1 0 0 0 0,1 0 0 0 0,0 0 0 0 0,-1 0 0 0 0,0 0 0 0 0,0 0 0 0 0,1-1 0 0 0,-2 1 0 0 0,1 0 0 0 0,0 0 0 0 0,-2 2 0 0 0,-1 1 2 0 0,0 0 1 0 0,-1 0-1 0 0,0 0 0 0 0,0-1 0 0 0,0 0 0 0 0,-1 0 0 0 0,0 0 0 0 0,0 0 0 0 0,0-1 1 0 0,0 0-1 0 0,-1-1 0 0 0,1 1 0 0 0,-1-1 0 0 0,-9 3 0 0 0,-9 2 9 0 0,0-2 0 0 0,-46 7-1 0 0,34-9-11 0 0,0-1-1 0 0,-60-4 1 0 0,-73-17 59 0 0,168 18-57 0 0,-7-1 25 0 0,0 0 1 0 0,1 0-1 0 0,-1-1 1 0 0,0 0-1 0 0,1-1 1 0 0,-15-6-1 0 0,22 9-26 0 0,1 0-1 0 0,-1-1 0 0 0,1 1 1 0 0,-1 0-1 0 0,1 0 1 0 0,-1-1-1 0 0,1 1 0 0 0,-1 0 1 0 0,1-1-1 0 0,0 1 1 0 0,-1-1-1 0 0,1 1 0 0 0,0 0 1 0 0,-1-1-1 0 0,1 1 1 0 0,0-1-1 0 0,0 1 0 0 0,-1-1 1 0 0,1 1-1 0 0,0-1 1 0 0,0 1-1 0 0,0-1 0 0 0,0 1 1 0 0,-1-1-1 0 0,1 0 1 0 0,0 1-1 0 0,0-1 0 0 0,0 1 1 0 0,0-1-1 0 0,0 1 0 0 0,1-1 1 0 0,-1 1-1 0 0,0-1 1 0 0,0 1-1 0 0,0-1 0 0 0,0 1 1 0 0,0-1-1 0 0,1 1 1 0 0,-1-1-1 0 0,0 1 0 0 0,1-1 1 0 0,-1 1-1 0 0,0-1 1 0 0,1 1-1 0 0,-1-1 0 0 0,0 1 1 0 0,1 0-1 0 0,0-1 1 0 0,1-1-158 0 0,1 0 1 0 0,0 0-1 0 0,-1 0 1 0 0,1 0-1 0 0,0 1 1 0 0,3-2-1 0 0,15-5-1174 0 0,3 0-76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8.691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7 249 22199 0 0,'0'0'506'0'0,"-4"5"1407"0"0,1-2-1837 0 0,18 5 957 0 0,-10-6-1000 0 0,1 0-1 0 0,-1 0 0 0 0,1 0 1 0 0,0-1-1 0 0,0 0 1 0 0,-1 0-1 0 0,1-1 0 0 0,0 0 1 0 0,10 0-1 0 0,-2-1 1 0 0,0-1 0 0 0,-1 0 0 0 0,16-5 0 0 0,-9 2-7 0 0,1-2-1 0 0,-1 0 1 0 0,0-1 0 0 0,24-14-1 0 0,-38 19-19 0 0,-2-1 0 0 0,1 1 0 0 0,0 0 1 0 0,-1-1-1 0 0,1 0 0 0 0,-1 0 0 0 0,0-1 0 0 0,0 1 0 0 0,-1-1 0 0 0,1 0 0 0 0,-1 0 0 0 0,0 0 0 0 0,0 0 1 0 0,-1 0-1 0 0,0-1 0 0 0,0 1 0 0 0,0-1 0 0 0,0 1 0 0 0,-1-1 0 0 0,1-9 0 0 0,-2 9 12 0 0,0 0-1 0 0,0 1 0 0 0,0-1 1 0 0,-1 0-1 0 0,0 1 0 0 0,0-1 1 0 0,-1 1-1 0 0,0-1 0 0 0,1 1 1 0 0,-6-10-1 0 0,6 13 0 0 0,-1 0 1 0 0,1-1-1 0 0,-1 1 1 0 0,0 0-1 0 0,1-1 0 0 0,-1 1 1 0 0,0 0-1 0 0,0 0 0 0 0,0 0 1 0 0,-1 1-1 0 0,1-1 1 0 0,0 1-1 0 0,-1-1 0 0 0,1 1 1 0 0,-1 0-1 0 0,1-1 1 0 0,-1 1-1 0 0,0 1 0 0 0,1-1 1 0 0,-1 0-1 0 0,0 1 0 0 0,0-1 1 0 0,-3 1-1 0 0,-4 0 93 0 0,-1 1 0 0 0,1 0-1 0 0,0 1 1 0 0,0 0 0 0 0,0 1 0 0 0,0 0 0 0 0,0 1-1 0 0,1 0 1 0 0,-1 0 0 0 0,1 1 0 0 0,0 0-1 0 0,0 0 1 0 0,1 1 0 0 0,-1 1 0 0 0,-8 8-1 0 0,6-4-39 0 0,0 1 0 0 0,0 0-1 0 0,2 0 1 0 0,-1 1-1 0 0,2 1 1 0 0,0-1-1 0 0,0 2 1 0 0,1-1 0 0 0,-6 19-1 0 0,10-25-63 0 0,1 0 1 0 0,0 1-1 0 0,0-1 0 0 0,0 1 0 0 0,1 0 0 0 0,1-1 1 0 0,-1 1-1 0 0,3 16 0 0 0,-2-21-6 0 0,1-1 0 0 0,0 0 0 0 0,0 1 1 0 0,0-1-1 0 0,0 0 0 0 0,0 0 0 0 0,1 0 0 0 0,-1 0 0 0 0,1 0 1 0 0,0 0-1 0 0,0 0 0 0 0,0 0 0 0 0,0-1 0 0 0,1 1 0 0 0,-1-1 1 0 0,1 0-1 0 0,-1 0 0 0 0,1 1 0 0 0,0-2 0 0 0,0 1 0 0 0,0 0 1 0 0,0-1-1 0 0,0 1 0 0 0,7 1 0 0 0,0 0-70 0 0,1-1 1 0 0,-1 0-1 0 0,1-1 0 0 0,0 0 1 0 0,-1 0-1 0 0,1-1 0 0 0,0-1 1 0 0,0 0-1 0 0,-1 0 0 0 0,21-6 1 0 0,-13 2-1266 0 0,30-13 0 0 0,14-14-6311 0 0,-21 7-335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330 156 6448 0 0,'0'0'297'0'0,"4"-7"91"0"0,1-1 725 0 0,1 0 0 0 0,0 0 0 0 0,0 1 1 0 0,0 0-1 0 0,1 0 0 0 0,0 1 0 0 0,0-1 0 0 0,1 1 0 0 0,15-8 0 0 0,-5 1-1146 0 0,-17 13 70 0 0,0-1-1 0 0,0 0 1 0 0,0 1-1 0 0,0-1 0 0 0,-1 0 1 0 0,1 0-1 0 0,0 1 0 0 0,0-1 1 0 0,0 0-1 0 0,-1 0 0 0 0,1 0 1 0 0,0 0-1 0 0,-1 0 0 0 0,1 0 1 0 0,-1 0-1 0 0,1 0 1 0 0,-1 0-1 0 0,1 0 0 0 0,-1 0 1 0 0,0-1-1 0 0,0 1 0 0 0,0 0 1 0 0,1 0-1 0 0,-1 0 0 0 0,0 0 1 0 0,0-1-1 0 0,-1 0 0 0 0,1 0 9 0 0,-1 1-1 0 0,0 0 0 0 0,0-1 0 0 0,0 1 0 0 0,0 0 0 0 0,0-1 0 0 0,0 1 0 0 0,0 0 0 0 0,0 0 0 0 0,0 0 1 0 0,-1 0-1 0 0,1 0 0 0 0,0 0 0 0 0,-1 0 0 0 0,1 1 0 0 0,-1-1 0 0 0,1 0 0 0 0,-1 1 0 0 0,-2-1 0 0 0,-7-2 76 0 0,1 1 0 0 0,-1 0 0 0 0,0 1 0 0 0,0 0 0 0 0,0 1 0 0 0,0 0 0 0 0,0 1 0 0 0,0 0 0 0 0,-19 5-1 0 0,-6 4 557 0 0,-53 21 0 0 0,68-23-499 0 0,-1 2 0 0 0,1 1 0 0 0,1 0 0 0 0,-29 21 0 0 0,46-29-144 0 0,0-1 0 0 0,0 1 0 0 0,0 0-1 0 0,0 0 1 0 0,1 0 0 0 0,-1 1 0 0 0,1-1 0 0 0,0 0 0 0 0,0 1-1 0 0,0 0 1 0 0,0-1 0 0 0,-1 5 0 0 0,3-6-31 0 0,-1 0 0 0 0,1-1 0 0 0,0 1 0 0 0,0 0 0 0 0,0-1 0 0 0,0 1 0 0 0,0 0 1 0 0,0-1-1 0 0,0 1 0 0 0,0-1 0 0 0,1 1 0 0 0,-1 0 0 0 0,1-1 0 0 0,-1 1 0 0 0,1-1 0 0 0,-1 1 1 0 0,1-1-1 0 0,0 1 0 0 0,0-1 0 0 0,0 1 0 0 0,0-1 0 0 0,0 0 0 0 0,0 0 0 0 0,0 1 0 0 0,0-1 1 0 0,1 0-1 0 0,-1 0 0 0 0,0 0 0 0 0,1 0 0 0 0,-1-1 0 0 0,1 1 0 0 0,1 1 0 0 0,4 1 28 0 0,0 0-1 0 0,1-1 0 0 0,-1 0 1 0 0,1 0-1 0 0,-1 0 0 0 0,1-1 1 0 0,8 0-1 0 0,6 0 7 0 0,29-3 0 0 0,-27 0-585 0 0,27-7 0 0 0,0-4-5224 0 0,-2-2-1742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489 133 13448 0 0,'-2'-1'109'0'0,"0"1"1"0"0,-1 0-1 0 0,1 0 1 0 0,0 0-1 0 0,-1 0 1 0 0,1 0 0 0 0,0 0-1 0 0,-1 1 1 0 0,1-1-1 0 0,0 1 1 0 0,0 0-1 0 0,0-1 1 0 0,-1 1 0 0 0,1 0-1 0 0,-4 3 1 0 0,0 0 704 0 0,0 0 0 0 0,0 1 1 0 0,-9 9 1683 0 0,23-11-2050 0 0,-4-2-391 0 0,0-1 0 0 0,0 1 1 0 0,0-1-1 0 0,0 1 0 0 0,0-1 0 0 0,0-1 0 0 0,0 1 1 0 0,0 0-1 0 0,7-3 0 0 0,38-12 506 0 0,-31 8-390 0 0,26-11-114 0 0,54-28-1 0 0,-90 42-51 0 0,3-2 21 0 0,19-12 0 0 0,-28 17-28 0 0,0-1 1 0 0,0 1-1 0 0,-1 0 1 0 0,1 0-1 0 0,0-1 1 0 0,-1 1-1 0 0,0-1 1 0 0,1 0-1 0 0,-1 1 1 0 0,0-1-1 0 0,0 0 1 0 0,0 0-1 0 0,0 0 1 0 0,0 1-1 0 0,0-1 1 0 0,0 0-1 0 0,-1 0 1 0 0,1-4-1 0 0,-1 5 0 0 0,0 0 0 0 0,0 1 0 0 0,0-1 0 0 0,0 0 0 0 0,-1 0 0 0 0,1 0 0 0 0,0 1 0 0 0,-1-1 0 0 0,1 0 0 0 0,0 1 0 0 0,-1-1 0 0 0,1 0 0 0 0,-1 1 0 0 0,1-1 0 0 0,-1 1 0 0 0,1-1 0 0 0,-1 1 0 0 0,1-1 0 0 0,-1 1 0 0 0,0-1 0 0 0,1 1 0 0 0,-1-1 0 0 0,0 1 0 0 0,0 0 0 0 0,1-1 0 0 0,-1 1 0 0 0,-1 0 0 0 0,-1-1 0 0 0,0 0 0 0 0,0 0 0 0 0,-1 1 0 0 0,1-1 0 0 0,-5 1 0 0 0,-2 0 0 0 0,0 1 0 0 0,0 1 0 0 0,1-1 0 0 0,-1 2 0 0 0,0-1 0 0 0,-17 9 0 0 0,-55 30 0 0 0,67-33 0 0 0,-243 153 309 0 0,203-124-166 0 0,26-17 20 0 0,2 0 1 0 0,-28 27-1 0 0,40-32-6 0 0,0 1 0 0 0,0 1 1 0 0,2 0-1 0 0,-16 25 0 0 0,26-36-128 0 0,0 0-1 0 0,0 0 1 0 0,1 0-1 0 0,0 0 1 0 0,0 0-1 0 0,0 0 1 0 0,1 0-1 0 0,-1 10 0 0 0,1-14-27 0 0,1 1-1 0 0,0-1 1 0 0,0 0-1 0 0,0 1 0 0 0,1-1 1 0 0,-1 0-1 0 0,0 1 1 0 0,1-1-1 0 0,0 0 0 0 0,-1 0 1 0 0,1 1-1 0 0,0-1 1 0 0,0 0-1 0 0,0 0 0 0 0,0 0 1 0 0,1 0-1 0 0,-1 0 1 0 0,1 0-1 0 0,-1-1 1 0 0,1 1-1 0 0,-1 0 0 0 0,1-1 1 0 0,0 1-1 0 0,0-1 1 0 0,4 3-1 0 0,1-1 24 0 0,1 0 0 0 0,-1-1 0 0 0,1 1-1 0 0,0-1 1 0 0,0-1 0 0 0,0 1 0 0 0,0-2 0 0 0,1 1 0 0 0,11-1 0 0 0,3-2-18 0 0,1 0-1 0 0,24-7 1 0 0,-7-2-461 0 0,0-2 0 0 0,0-1 0 0 0,-2-2 0 0 0,69-39 0 0 0,-121 66 624 0 0,1 1 0 0 0,-1 1-1 0 0,-14 20 1 0 0,12-15 207 0 0,9-11-212 0 0,0 0 0 0 0,1 0 0 0 0,-6 11 1 0 0,10-15-130 0 0,0-1 0 0 0,0 1 0 0 0,0-1 0 0 0,0 1-1 0 0,0 0 1 0 0,0 0 0 0 0,1 0 0 0 0,-1-1 0 0 0,1 1 0 0 0,0 0 0 0 0,0 0 0 0 0,0 0 0 0 0,0 0 0 0 0,1 4 0 0 0,-1-7-32 0 0,0 1-1 0 0,1 0 0 0 0,-1-1 0 0 0,0 1 1 0 0,1 0-1 0 0,-1-1 0 0 0,0 1 0 0 0,1 0 1 0 0,-1-1-1 0 0,1 1 0 0 0,-1-1 0 0 0,1 1 1 0 0,-1 0-1 0 0,1-1 0 0 0,0 0 0 0 0,-1 1 1 0 0,1-1-1 0 0,0 1 0 0 0,-1-1 0 0 0,1 0 1 0 0,0 1-1 0 0,-1-1 0 0 0,1 0 0 0 0,0 0 1 0 0,0 0-1 0 0,-1 1 0 0 0,1-1 1 0 0,0 0-1 0 0,1 0 0 0 0,26-4 118 0 0,-13 2-76 0 0,-1 0-47 0 0,-1 0 1 0 0,1-1-1 0 0,-1-1 0 0 0,1 0 0 0 0,20-9 1 0 0,65-38-1323 0 0,-48 23 226 0 0,-37 19 756 0 0,0 0 1 0 0,0-1-1 0 0,22-22 0 0 0,-32 29 309 0 0,-4 3 39 0 0,0 0 1 0 0,-1 0-1 0 0,1 0 0 0 0,0 0 1 0 0,0 0-1 0 0,0 0 0 0 0,0 0 1 0 0,0 0-1 0 0,-1 0 0 0 0,1 0 1 0 0,0-1-1 0 0,0 1 0 0 0,0 0 1 0 0,0 0-1 0 0,0 0 0 0 0,0 0 0 0 0,0 0 1 0 0,-1 0-1 0 0,1 0 0 0 0,0 0 1 0 0,0-1-1 0 0,0 1 0 0 0,0 0 1 0 0,0 0-1 0 0,0 0 0 0 0,0 0 1 0 0,0 0-1 0 0,0 0 0 0 0,0-1 1 0 0,0 1-1 0 0,0 0 0 0 0,0 0 1 0 0,0 0-1 0 0,0 0 0 0 0,0 0 1 0 0,0-1-1 0 0,0 1 0 0 0,0 0 1 0 0,0 0-1 0 0,0 0 0 0 0,0 0 0 0 0,0 0 1 0 0,0 0-1 0 0,0-1 0 0 0,0 1 1 0 0,0 0-1 0 0,0 0 0 0 0,0 0 1 0 0,0 0-1 0 0,0 0 0 0 0,0 0 1 0 0,0-1-1 0 0,1 1 0 0 0,-1 0 1 0 0,0 0-1 0 0,0 0 0 0 0,-13 2 305 0 0,5 2-168 0 0,-1-1 0 0 0,1 2-1 0 0,0-1 1 0 0,0 1-1 0 0,1 0 1 0 0,0 1 0 0 0,0 0-1 0 0,0 0 1 0 0,0 0 0 0 0,-7 10-1 0 0,-7 11 328 0 0,-25 40 0 0 0,44-64-447 0 0,0-1 0 0 0,1 1 0 0 0,0 0 0 0 0,-1 0 0 0 0,1-1-1 0 0,0 1 1 0 0,0 0 0 0 0,1 0 0 0 0,-1 0 0 0 0,1 1 0 0 0,-1-1 0 0 0,1 0 0 0 0,0 0-1 0 0,1 6 1 0 0,-1-8-15 0 0,0 1-1 0 0,1-1 0 0 0,0 1 0 0 0,-1-1 1 0 0,1 1-1 0 0,0-1 0 0 0,0 0 1 0 0,0 0-1 0 0,0 1 0 0 0,0-1 1 0 0,0 0-1 0 0,0 0 0 0 0,0 0 1 0 0,0 0-1 0 0,0 0 0 0 0,1 0 0 0 0,-1 0 1 0 0,0-1-1 0 0,1 1 0 0 0,-1 0 1 0 0,1-1-1 0 0,-1 1 0 0 0,1-1 1 0 0,-1 1-1 0 0,1-1 0 0 0,-1 0 0 0 0,1 0 1 0 0,-1 1-1 0 0,1-1 0 0 0,-1 0 1 0 0,1 0-1 0 0,1-1 0 0 0,12 0 17 0 0,0 0 1 0 0,0-1-1 0 0,23-6 0 0 0,43-17 76 0 0,-77 24-99 0 0,7-3-204 0 0,0-1 0 0 0,-1 0 0 0 0,1-1-1 0 0,18-13 1 0 0,34-33-1048 0 0,-56 46 1215 0 0,18-16-77 0 0,-22 17 104 0 0,-3 4 212 0 0,0 2-174 0 0,-1 1 0 0 0,1-1-1 0 0,0 0 1 0 0,-1 1 0 0 0,1-1 0 0 0,-1 0-1 0 0,0 0 1 0 0,1 1 0 0 0,-1-1-1 0 0,0 0 1 0 0,0 0 0 0 0,-1 1 0 0 0,1-1 19 0 0,-4 9 55 0 0,1-1-1 0 0,0 1 0 0 0,-5 19 1 0 0,6-20 59 0 0,3 6 46 0 0,0-15-206 0 0,0 1-1 0 0,0-1 1 0 0,0 1 0 0 0,0-1 0 0 0,0 0 0 0 0,1 1 0 0 0,-1-1 0 0 0,0 0 0 0 0,0 1 0 0 0,0-1 0 0 0,0 0 0 0 0,0 1-1 0 0,0-1 1 0 0,1 0 0 0 0,-1 1 0 0 0,0-1 0 0 0,0 0 0 0 0,0 1 0 0 0,1-1 0 0 0,-1 0 0 0 0,0 0 0 0 0,0 1 0 0 0,1-1-1 0 0,-1 0 1 0 0,0 0 0 0 0,1 0 0 0 0,-1 1 0 0 0,0-1 0 0 0,1 0 0 0 0,-1 0 0 0 0,0 0 0 0 0,1 0 0 0 0,-1 0-1 0 0,0 0 1 0 0,1 0 0 0 0,-1 0 0 0 0,0 0 0 0 0,1 0 0 0 0,-1 0 0 0 0,1 0 0 0 0,-1 0 0 0 0,1 0 0 0 0,-1 0 4 0 0,4 1 15 0 0,0-1 0 0 0,0 0 1 0 0,0 0-1 0 0,0-1 0 0 0,0 1 1 0 0,0-1-1 0 0,0 0 1 0 0,0 0-1 0 0,-1 0 0 0 0,1 0 1 0 0,0-1-1 0 0,-1 1 0 0 0,7-5 1 0 0,2-2 82 0 0,1-1 0 0 0,13-12 1 0 0,-17 13-93 0 0,-5 4-16 0 0,1 0 0 0 0,-1-1 0 0 0,0 1 0 0 0,0-1 0 0 0,-1 0 0 0 0,0 0 0 0 0,0-1 0 0 0,5-9 0 0 0,-7 13-2 0 0,0-1 0 0 0,0 0-1 0 0,0 1 1 0 0,-1-1 0 0 0,1 0 0 0 0,0 0 0 0 0,-1 1 0 0 0,0-1 0 0 0,0 0-1 0 0,0 0 1 0 0,0 0 0 0 0,0 1 0 0 0,-1-1 0 0 0,1 0 0 0 0,-1 0 0 0 0,1 1-1 0 0,-1-1 1 0 0,0 0 0 0 0,0 1 0 0 0,0-1 0 0 0,-2-2 0 0 0,-14-5-2168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16559 0 0,'0'0'1658'0'0,"0"1"-1516"0"0,-17 27 630 0 0,13-21-209 0 0,-1-1 0 0 0,1 1-1 0 0,-5 13 1 0 0,1 2 76 0 0,5-14-493 0 0,-1 0 0 0 0,-2 17 0 0 0,4-19-97 0 0,1-5-38 0 0,0 1 0 0 0,1-1 0 0 0,0 1 0 0 0,-1-1 0 0 0,1 1 0 0 0,0-1 0 0 0,0 1-1 0 0,0-1 1 0 0,0 1 0 0 0,0 0 0 0 0,0-1 0 0 0,0 1 0 0 0,0-1 0 0 0,0 1 0 0 0,1-1 0 0 0,0 2 0 0 0,-1-2-79 0 0,0-1 1 0 0,1 1-1 0 0,-1-1 0 0 0,0 1 1 0 0,0-1-1 0 0,1 1 1 0 0,-1-1-1 0 0,0 1 0 0 0,1-1 1 0 0,-1 0-1 0 0,0 1 0 0 0,1-1 1 0 0,-1 1-1 0 0,1-1 1 0 0,-1 0-1 0 0,0 1 0 0 0,1-1 1 0 0,-1 0-1 0 0,1 0 0 0 0,-1 0 1 0 0,1 1-1 0 0,-1-1 1 0 0,1 0-1 0 0,0 0 0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7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13448 0 0,'0'0'640'0'0,"-7"6"-272"0"0,3 0 16 0 0,-2-2-304 0 0,2 2-80 0 0,0 4 0 0 0,4-4 0 0 0,0 3 0 0 0,4 0 0 0 0,4 1 0 0 0,-2-1 0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8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75 15056 0 0,'-14'6'1511'0'0,"12"-6"-1343"0"0,0 1 0 0 0,-1-1 0 0 0,1 1 0 0 0,0 0 0 0 0,-1 0 0 0 0,1 0 0 0 0,0 0 0 0 0,0 0 0 0 0,0 0-1 0 0,0 1 1 0 0,0-1 0 0 0,0 1 0 0 0,0-1 0 0 0,0 1 0 0 0,1 0 0 0 0,-1 0 0 0 0,1 0 0 0 0,-1 0 0 0 0,1 0-1 0 0,0 0 1 0 0,-1 0 0 0 0,1 0 0 0 0,0 1 0 0 0,1-1 0 0 0,-1 0 0 0 0,0 1 0 0 0,0 2 0 0 0,-1 13 638 0 0,2-17-805 0 0,0 0-1 0 0,1-1 1 0 0,-1 1 0 0 0,0-1-1 0 0,0 1 1 0 0,0-1-1 0 0,0 1 1 0 0,0-1 0 0 0,0 1-1 0 0,1-1 1 0 0,-1 1-1 0 0,0-1 1 0 0,0 1-1 0 0,1-1 1 0 0,-1 1 0 0 0,0-1-1 0 0,1 1 1 0 0,-1-1-1 0 0,1 0 1 0 0,-1 1 0 0 0,0-1-1 0 0,1 0 1 0 0,-1 1-1 0 0,1-1 1 0 0,-1 0-1 0 0,1 0 1 0 0,0 1 0 0 0,0 0 5 0 0,2 1 11 0 0,0 0-1 0 0,0-1 1 0 0,-1 1-1 0 0,1 0 1 0 0,0-1-1 0 0,1 0 1 0 0,-1 0 0 0 0,0 0-1 0 0,0 0 1 0 0,1 0-1 0 0,-1 0 1 0 0,0-1-1 0 0,1 0 1 0 0,-1 1 0 0 0,0-1-1 0 0,1-1 1 0 0,3 1-1 0 0,8-3-52 0 0,0 1-1 0 0,23-9 1 0 0,-19 6-213 0 0,7-3-1471 0 0,0-1 1 0 0,-1-1-1 0 0,46-24 1 0 0,-70 33 1300 0 0,0 3 472 0 0,0-1-1 0 0,1 1 1 0 0,-1 0 0 0 0,0 0 0 0 0,0 0-1 0 0,0 0 1 0 0,-1 0 0 0 0,1 0-1 0 0,0 0 1 0 0,0 4 0 0 0,-1-3 74 0 0,1 0-1 0 0,0 0 1 0 0,0 0 0 0 0,0-1 0 0 0,1 1-1 0 0,-1 0 1 0 0,1 0 0 0 0,-1-1 0 0 0,1 1-1 0 0,0-1 1 0 0,0 0 0 0 0,0 0 0 0 0,0 1-1 0 0,0-1 1 0 0,1 0 0 0 0,-1-1 0 0 0,1 1-1 0 0,-1 0 1 0 0,1-1 0 0 0,0 1 0 0 0,-1-1-1 0 0,1 0 1 0 0,0 0 0 0 0,0 0 0 0 0,0 0-1 0 0,3 0 1 0 0,1 0 78 0 0,0 0 1 0 0,0 0-1 0 0,0-1 0 0 0,0 0 0 0 0,0-1 0 0 0,0 1 1 0 0,0-1-1 0 0,0 0 0 0 0,0-1 0 0 0,8-3 1 0 0,-6 2-102 0 0,-1-1-1 0 0,0 0 1 0 0,0 0 0 0 0,0-1 0 0 0,0 0 0 0 0,-1-1 0 0 0,0 1 0 0 0,0-1-1 0 0,8-10 1 0 0,-11 11-104 0 0,-1-1 0 0 0,0 0 0 0 0,0 0 0 0 0,0-1 0 0 0,-1 1 0 0 0,0 0 0 0 0,-1-1 0 0 0,1 1 0 0 0,0-8 0 0 0,-2 13 23 0 0,0 0-1 0 0,1 0 1 0 0,-1-1-1 0 0,0 1 1 0 0,0 0-1 0 0,0-1 1 0 0,0 1 0 0 0,0 0-1 0 0,-1 0 1 0 0,1-1-1 0 0,0 1 1 0 0,-1 0-1 0 0,1 0 1 0 0,0-1-1 0 0,-1 1 1 0 0,0 0-1 0 0,1 0 1 0 0,-1 0-1 0 0,0 0 1 0 0,1 0-1 0 0,-1 0 1 0 0,0 0-1 0 0,0 0 1 0 0,0 0-1 0 0,0 0 1 0 0,0 0 0 0 0,0 1-1 0 0,0-1 1 0 0,0 0-1 0 0,0 1 1 0 0,0-1-1 0 0,-2 0 1 0 0,1 0 92 0 0,-1 1 1 0 0,1-1-1 0 0,-1 1 1 0 0,1-1-1 0 0,-1 1 1 0 0,1 0-1 0 0,-1 0 1 0 0,0 0 0 0 0,1 0-1 0 0,-1 0 1 0 0,1 1-1 0 0,-1-1 1 0 0,1 1-1 0 0,-1 0 1 0 0,-3 1-1 0 0,-6 6 95 0 0,0 0 0 0 0,0 0 0 0 0,1 1 0 0 0,1 0-1 0 0,0 1 1 0 0,0 1 0 0 0,-15 20 0 0 0,17-21-197 0 0,2 0 0 0 0,-1 1-1 0 0,1 0 1 0 0,1 0 0 0 0,0 1 0 0 0,0 0 0 0 0,2-1 0 0 0,-1 2-1 0 0,1-1 1 0 0,-2 20 0 0 0,2 9-24 0 0,4 78 0 0 0,2-41 21 0 0,-3-76-10 0 0,0 33 18 0 0,0 0-1 0 0,-3 0 1 0 0,0 0 0 0 0,-10 36-1 0 0,11-65 17 0 0,0 0 0 0 0,0 0 1 0 0,-1 0-1 0 0,1 0 0 0 0,-1 0 0 0 0,-1-1 0 0 0,1 1 0 0 0,-1-1 1 0 0,0 0-1 0 0,-7 7 0 0 0,9-9-8 0 0,-1-1 0 0 0,0 0 0 0 0,0 0 0 0 0,0 0 0 0 0,0 0 0 0 0,-1 0 0 0 0,1-1 0 0 0,0 1 0 0 0,-1-1 0 0 0,1 0 0 0 0,-1 0 0 0 0,1 0 0 0 0,-1 0 0 0 0,1-1 0 0 0,-1 0 0 0 0,0 0 0 0 0,1 1 0 0 0,-1-2 0 0 0,0 1 0 0 0,-3-1-1 0 0,-1-1 103 0 0,0 1 0 0 0,0-2 0 0 0,0 1 0 0 0,0-1 0 0 0,1 0 0 0 0,-1-1 0 0 0,1 0 0 0 0,0 0 0 0 0,0 0 0 0 0,-8-8 0 0 0,10 7-101 0 0,0 1 1 0 0,1-1 0 0 0,-1-1 0 0 0,1 1 0 0 0,0 0-1 0 0,1-1 1 0 0,0 0 0 0 0,0 0 0 0 0,0 0-1 0 0,0 0 1 0 0,1-1 0 0 0,0 1 0 0 0,-1-8-1 0 0,1 5-12 0 0,1 0-1 0 0,0 0 0 0 0,1 0 0 0 0,0 0 1 0 0,0 1-1 0 0,1-1 0 0 0,1 0 1 0 0,-1 0-1 0 0,1 1 0 0 0,0-1 0 0 0,1 1 1 0 0,0-1-1 0 0,1 1 0 0 0,6-11 0 0 0,-3 5-666 0 0,2 1-1 0 0,17-20 0 0 0,25-20-7049 0 0,-19 25-824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13 20239 0 0,'-4'0'212'0'0,"1"1"-1"0"0,-1-1 1 0 0,0 0 0 0 0,0 1-1 0 0,1 0 1 0 0,-1 0-1 0 0,1 0 1 0 0,-1 0-1 0 0,0 0 1 0 0,-4 4-1 0 0,5-4-118 0 0,2 1 0 0 0,-1-1 0 0 0,0 1 0 0 0,0-1 0 0 0,0 1 0 0 0,1 0 0 0 0,-1 0 0 0 0,1 0 0 0 0,-1 0 0 0 0,1 0 0 0 0,0 0 0 0 0,0 0 0 0 0,0 0-1 0 0,0 0 1 0 0,0 1 0 0 0,1-1 0 0 0,-2 5 0 0 0,-13 112 385 0 0,14-113-465 0 0,1-3-7 0 0,0 0-1 0 0,0 0 1 0 0,0 1 0 0 0,0-1-1 0 0,0 0 1 0 0,1 0 0 0 0,0 1-1 0 0,-1-1 1 0 0,1 0 0 0 0,0 0-1 0 0,1 0 1 0 0,1 3 0 0 0,-3-5 1 0 0,1 1-1 0 0,0-1 1 0 0,0 0 0 0 0,-1 0 0 0 0,1 0 0 0 0,0 0 0 0 0,0-1 0 0 0,0 1-1 0 0,0 0 1 0 0,1 0 0 0 0,-1-1 0 0 0,0 1 0 0 0,0 0 0 0 0,0-1 0 0 0,0 1-1 0 0,1-1 1 0 0,-1 0 0 0 0,0 1 0 0 0,1-1 0 0 0,-1 0 0 0 0,0 0 0 0 0,1 0-1 0 0,-1 0 1 0 0,0 0 0 0 0,0 0 0 0 0,1 0 0 0 0,-1 0 0 0 0,0 0-1 0 0,1-1 1 0 0,-1 1 0 0 0,0 0 0 0 0,3-2 0 0 0,14-5-21 0 0,0-1 1 0 0,0 0-1 0 0,0-2 0 0 0,-1 0 1 0 0,-1 0-1 0 0,0-2 0 0 0,15-13 1 0 0,-21 16-60 0 0,-1 0 1 0 0,0 0 0 0 0,-1-1 0 0 0,12-16-1 0 0,-17 17 63 0 0,-9 10 86 0 0,-15 11 175 0 0,18-10-194 0 0,-1 1 22 0 0,0 1 1 0 0,0 0-1 0 0,0 0 1 0 0,0 0 0 0 0,1 0-1 0 0,-1 0 1 0 0,1 1 0 0 0,1 0-1 0 0,-1-1 1 0 0,0 1 0 0 0,1 0-1 0 0,0 0 1 0 0,0 0 0 0 0,-1 8-1 0 0,3-11-83 0 0,-1 0 1 0 0,1 0-1 0 0,0 0 0 0 0,-1 1 1 0 0,1-1-1 0 0,0 0 0 0 0,1 0 0 0 0,-1 0 1 0 0,0 0-1 0 0,0 0 0 0 0,1 0 0 0 0,0 0 1 0 0,-1 0-1 0 0,1 0 0 0 0,0 0 0 0 0,0 0 1 0 0,0 0-1 0 0,0-1 0 0 0,1 3 0 0 0,0-2-8 0 0,0 0-1 0 0,0-1 0 0 0,0 1 1 0 0,0-1-1 0 0,0 0 0 0 0,0 1 1 0 0,0-1-1 0 0,1 0 1 0 0,-1 0-1 0 0,0 0 0 0 0,1 0 1 0 0,-1-1-1 0 0,5 1 0 0 0,1 0-29 0 0,0 0 0 0 0,1-1 0 0 0,-1 0-1 0 0,0-1 1 0 0,1 1 0 0 0,-1-2 0 0 0,0 1-1 0 0,11-4 1 0 0,6-5-832 0 0,0 0-1 0 0,-1-2 1 0 0,0 0 0 0 0,28-21-1 0 0,-22 9 305 0 0,-30 24 569 0 0,1 0 1 0 0,-1-1 0 0 0,0 1 0 0 0,1 0-1 0 0,-1 0 1 0 0,1 0 0 0 0,-1 0 0 0 0,1 0-1 0 0,-1 0 1 0 0,0 0 0 0 0,1 0 0 0 0,-1 0-1 0 0,1 0 1 0 0,-1 0 0 0 0,0 0 0 0 0,1 0-1 0 0,-1 1 1 0 0,1-1 0 0 0,-1 0 0 0 0,0 0-1 0 0,1 0 1 0 0,-1 0 0 0 0,0 1 0 0 0,1-1-1 0 0,-1 0 1 0 0,0 0 0 0 0,1 1 0 0 0,-1-1-1 0 0,0 0 1 0 0,1 1 0 0 0,-1-1 0 0 0,0 0-1 0 0,0 1 1 0 0,0-1 0 0 0,1 0-1 0 0,-1 1 1 0 0,0-1 0 0 0,0 1 0 0 0,0-1-1 0 0,0 0 1 0 0,0 1 0 0 0,1 0 0 0 0,-1 0 7 0 0,20 34 251 0 0,-18-33-258 0 0,1 0 0 0 0,-1 1-1 0 0,1-2 1 0 0,0 1 0 0 0,-1 0-1 0 0,1 0 1 0 0,0-1-1 0 0,0 0 1 0 0,0 1 0 0 0,0-1-1 0 0,1 0 1 0 0,-1-1 0 0 0,0 1-1 0 0,0 0 1 0 0,0-1-1 0 0,4 0 1 0 0,7 3-96 0 0,-10-3 11 0 0,0 0 1 0 0,0 0 0 0 0,0-1 0 0 0,0 1-1 0 0,1-1 1 0 0,4-1 0 0 0,7-1-218 0 0,-7 1 168 0 0,1 0 1 0 0,-1 0-1 0 0,1-1 0 0 0,-1 0 1 0 0,12-7-1 0 0,-11 5 678 0 0,0-1-1 0 0,0 0 0 0 0,-1 0 0 0 0,11-11 0 0 0,-15 13-300 0 0,-1 0-1 0 0,0 0 1 0 0,-1 0-1 0 0,1-1 1 0 0,-1 1-1 0 0,0-1 1 0 0,0 0-1 0 0,-1 0 0 0 0,1 0 1 0 0,-1 0-1 0 0,0-1 1 0 0,2-7-1 0 0,-4 11-169 0 0,0 1-1 0 0,0-1 0 0 0,0 0 0 0 0,0 0 1 0 0,0 1-1 0 0,0-1 0 0 0,0 0 0 0 0,-1 1 1 0 0,1-1-1 0 0,-1 1 0 0 0,1-1 0 0 0,-1 0 1 0 0,0 1-1 0 0,1-1 0 0 0,-1 1 0 0 0,0-1 1 0 0,0 1-1 0 0,0 0 0 0 0,0-1 0 0 0,0 1 1 0 0,0 0-1 0 0,-1 0 0 0 0,1 0 0 0 0,0 0 1 0 0,-3-2-1 0 0,1 1 51 0 0,0 1 1 0 0,0-1-1 0 0,1 1 1 0 0,-1-1-1 0 0,0 1 1 0 0,0 0-1 0 0,0 0 1 0 0,-1 1-1 0 0,1-1 1 0 0,0 0-1 0 0,0 1 1 0 0,-6 0-1 0 0,1 1-92 0 0,0 0-1 0 0,1 1 1 0 0,-1 0 0 0 0,1 0-1 0 0,-1 1 1 0 0,1 0-1 0 0,0 0 1 0 0,0 1 0 0 0,0 0-1 0 0,0 0 1 0 0,1 1-1 0 0,0 0 1 0 0,-1 0 0 0 0,2 0-1 0 0,-1 1 1 0 0,1-1-1 0 0,-5 8 1 0 0,4-5-20 0 0,0 0 0 0 0,1 1 0 0 0,0 0 1 0 0,0 0-1 0 0,1 0 0 0 0,0 1 0 0 0,1-1 0 0 0,0 1 0 0 0,0 0 1 0 0,1 0-1 0 0,1 0 0 0 0,-2 19 0 0 0,2-10 2 0 0,1-14-13 0 0,-1-1-1 0 0,1 1 1 0 0,0-1 0 0 0,1 1 0 0 0,-1-1 0 0 0,2 6 0 0 0,5 13-3 0 0,2-1 1 0 0,0 0-1 0 0,25 41 0 0 0,-28-53-5 0 0,-1 0-1 0 0,0 0 0 0 0,6 21 1 0 0,-10-27 6 0 0,0 0 1 0 0,0 0 0 0 0,-1 1-1 0 0,1-1 1 0 0,-1 0 0 0 0,0 0-1 0 0,0 1 1 0 0,0-1 0 0 0,-1 0-1 0 0,1 1 1 0 0,-1-1 0 0 0,0 0-1 0 0,-3 8 1 0 0,-14 34 1 0 0,12-28 0 0 0,-1-1 0 0 0,-12 21 0 0 0,-89 134 0 0 0,99-158 0 0 0,0 0 0 0 0,-1-1 0 0 0,-1 0 0 0 0,-21 21 0 0 0,29-32 9 0 0,0 0 0 0 0,0 1 0 0 0,0-1-1 0 0,0-1 1 0 0,-1 1 0 0 0,1 0 0 0 0,-1-1 0 0 0,1 0-1 0 0,-1 1 1 0 0,1-1 0 0 0,-7 0 0 0 0,8-1-3 0 0,0 1 1 0 0,0-1-1 0 0,0 0 1 0 0,1-1-1 0 0,-1 1 1 0 0,0 0-1 0 0,0-1 1 0 0,1 1-1 0 0,-1-1 1 0 0,0 1-1 0 0,1-1 1 0 0,-1 0-1 0 0,0 1 1 0 0,1-1-1 0 0,-1 0 1 0 0,1 0-1 0 0,0 0 1 0 0,-1 0-1 0 0,1-1 1 0 0,0 1-1 0 0,-1 0 1 0 0,1-1-1 0 0,0 1 1 0 0,0 0-1 0 0,0-1 1 0 0,-1-2-1 0 0,-2-5 34 0 0,0 0-1 0 0,1-1 0 0 0,0 1 0 0 0,1-1 1 0 0,0 1-1 0 0,1-1 0 0 0,-1 0 0 0 0,2 0 1 0 0,-1 1-1 0 0,2-1 0 0 0,-1 0 1 0 0,4-18-1 0 0,4-7 108 0 0,1 1-1 0 0,16-39 1 0 0,-17 52-305 0 0,0 1 0 0 0,2 0 0 0 0,23-37 0 0 0,-24 45 54 0 0,1 0 0 0 0,-1 0 0 0 0,2 1 0 0 0,0 1 0 0 0,0-1 0 0 0,21-13 0 0 0,-10 10-1384 0 0,0 1-1 0 0,32-14 1 0 0,-32 18 25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39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395 114 14568 0 0,'0'0'664'0'0,"0"-1"-8"0"0,1-2-606 0 0,-1 1 1 0 0,0 0 0 0 0,0 0 0 0 0,0 0 0 0 0,1 0 0 0 0,-1 0 0 0 0,1 0 0 0 0,0 0 0 0 0,1-2 0 0 0,-1 1 186 0 0,2-1 133 0 0,0 0 0 0 0,0 0 0 0 0,1 1 0 0 0,-1 0 0 0 0,1-1 1 0 0,0 1-1 0 0,0 0 0 0 0,0 1 0 0 0,9-5 0 0 0,-4 2 158 0 0,14-6 138 0 0,-19 10-321 0 0,0 0 0 0 0,-1-1 1 0 0,1 0-1 0 0,-1 1 0 0 0,1-1 1 0 0,-1 0-1 0 0,5-4 0 0 0,-8 6-318 0 0,0-1-1 0 0,0 1 0 0 0,0 0 1 0 0,0-1-1 0 0,-1 1 0 0 0,1 0 1 0 0,0-1-1 0 0,0 1 0 0 0,0-1 1 0 0,0 1-1 0 0,0 0 1 0 0,0-1-1 0 0,-1 1 0 0 0,1 0 1 0 0,0 0-1 0 0,0-1 0 0 0,-1 1 1 0 0,1 0-1 0 0,0-1 0 0 0,0 1 1 0 0,-1 0-1 0 0,1 0 0 0 0,0-1 1 0 0,-1 1-1 0 0,1 0 1 0 0,0 0-1 0 0,-1 0 0 0 0,1 0 1 0 0,0 0-1 0 0,-1-1 0 0 0,1 1 1 0 0,-1 0-1 0 0,-12-6 604 0 0,8 6-575 0 0,1-1-1 0 0,0 1 1 0 0,-1 0-1 0 0,1 0 0 0 0,-1 0 1 0 0,1 0-1 0 0,0 1 1 0 0,-1 0-1 0 0,1 0 1 0 0,0 0-1 0 0,0 0 1 0 0,-7 4-1 0 0,3-2-9 0 0,0 2 0 0 0,0-1 0 0 0,1 1 1 0 0,-1 0-1 0 0,-6 7 0 0 0,11-10-40 0 0,1 0 0 0 0,-1 0 0 0 0,1 1 0 0 0,0 0 0 0 0,0-1 0 0 0,0 1 0 0 0,1 0 0 0 0,-1 0 0 0 0,1 0 0 0 0,-1 0 0 0 0,1 0 0 0 0,0 0 0 0 0,0 0 0 0 0,1 0 0 0 0,-1 1 0 0 0,0-1 0 0 0,1 0 0 0 0,0 0 0 0 0,0 1 0 0 0,0-1 0 0 0,0 0 0 0 0,0 1 0 0 0,1-1 0 0 0,0 0 0 0 0,-1 0 0 0 0,1 1 0 0 0,1-1 0 0 0,-1 0 0 0 0,3 5-1 0 0,3 5 12 0 0,0 0 0 0 0,1-1 0 0 0,1 1 0 0 0,0-2 0 0 0,13 14 0 0 0,-16-19-23 0 0,35 43-332 0 0,-37-44 207 0 0,0 0-1 0 0,-1 0 0 0 0,0 1 0 0 0,0-1 1 0 0,0 1-1 0 0,-1 0 0 0 0,3 10 0 0 0,-5-15 115 0 0,1 1 0 0 0,-1-1 0 0 0,0 1 0 0 0,0-1 0 0 0,1 1-1 0 0,-1 0 1 0 0,-1-1 0 0 0,1 1 0 0 0,0-1 0 0 0,0 1 0 0 0,0-1 0 0 0,-1 1 0 0 0,1-1 0 0 0,-1 1-1 0 0,1-1 1 0 0,-1 1 0 0 0,0-1 0 0 0,0 0 0 0 0,1 1 0 0 0,-1-1 0 0 0,0 0 0 0 0,0 0-1 0 0,0 1 1 0 0,0-1 0 0 0,0 0 0 0 0,-1 0 0 0 0,1 0 0 0 0,0 0 0 0 0,-1 0 0 0 0,1-1-1 0 0,0 1 1 0 0,-1 0 0 0 0,1-1 0 0 0,-1 1 0 0 0,1-1 0 0 0,-3 1 0 0 0,-5 1 46 0 0,0 0 1 0 0,0-1-1 0 0,0 0 1 0 0,-18-1 0 0 0,16-1-72 0 0,8 1 56 0 0,-314-12 1362 0 0,314 12-1429 0 0,-3 0-191 0 0,0-1 0 0 0,1 0 0 0 0,-1 0 0 0 0,0 0 0 0 0,1-1 0 0 0,-1 1 0 0 0,1-1 0 0 0,-8-4 0 0 0,2-3-634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0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286 456 12528 0 0,'0'0'2224'0'0,"-4"8"1502"0"0,4-8-3588 0 0,0 1-1 0 0,0-1 1 0 0,0 0 0 0 0,0 1-1 0 0,0-1 1 0 0,0 1 0 0 0,0-1-1 0 0,0 0 1 0 0,0 1-1 0 0,0-1 1 0 0,0 0 0 0 0,1 1-1 0 0,-1-1 1 0 0,0 0 0 0 0,0 1-1 0 0,0-1 1 0 0,0 0-1 0 0,1 1 1 0 0,-1-1 0 0 0,0 0-1 0 0,0 1 1 0 0,1-1 0 0 0,-1 0-1 0 0,0 0 1 0 0,1 1-1 0 0,-1-1 1 0 0,0 0 0 0 0,1 0-1 0 0,-1 0 1 0 0,0 0 0 0 0,1 1-1 0 0,-1-1 1 0 0,0 0 0 0 0,1 0-1 0 0,1 0-29 0 0,-1 0 0 0 0,1 0 0 0 0,-1 0 0 0 0,0 0 0 0 0,1-1 0 0 0,-1 1 0 0 0,1 0 0 0 0,-1-1 0 0 0,3 0 0 0 0,1-2-111 0 0,1 0 1 0 0,-1 0-1 0 0,0 0 1 0 0,6-5-1 0 0,-9 6 6 0 0,10-8 20 0 0,-2 1 0 0 0,1-2 0 0 0,-1 0 0 0 0,9-13 0 0 0,-17 20-13 0 0,1 1 0 0 0,-1-1 0 0 0,0 0-1 0 0,0 0 1 0 0,-1-1 0 0 0,0 1 0 0 0,1 0 0 0 0,-1-1-1 0 0,0 1 1 0 0,-1 0 0 0 0,1-1 0 0 0,-1 1 0 0 0,0-1-1 0 0,0 1 1 0 0,0-1 0 0 0,-1 1 0 0 0,-2-9 0 0 0,3 10 6 0 0,-1 0 0 0 0,0-1 1 0 0,0 1-1 0 0,-1 0 0 0 0,1 0 1 0 0,-1 0-1 0 0,1 0 0 0 0,-1 0 1 0 0,0 0-1 0 0,0 1 0 0 0,0-1 1 0 0,0 0-1 0 0,-1 1 0 0 0,1 0 1 0 0,-1 0-1 0 0,0-1 0 0 0,-2 0 1 0 0,1 1-3 0 0,0 0 0 0 0,0 1-1 0 0,1-1 1 0 0,-1 1 0 0 0,0 0 0 0 0,0 1 0 0 0,0-1 0 0 0,0 1 0 0 0,0 0 0 0 0,0 0 0 0 0,0 0 0 0 0,0 0-1 0 0,0 0 1 0 0,-5 2 0 0 0,-4 1 59 0 0,0 1 0 0 0,-1 0-1 0 0,1 1 1 0 0,-23 12 0 0 0,-45 32 335 0 0,79-47-396 0 0,-15 9 73 0 0,0 1-1 0 0,1 1 1 0 0,0 0-1 0 0,1 2 1 0 0,0-1 0 0 0,-22 31-1 0 0,36-43-80 0 0,-1 0 0 0 0,1 0 1 0 0,0 0-1 0 0,0 0 0 0 0,0 0 0 0 0,0 1 0 0 0,0-1 0 0 0,0 0 0 0 0,1 0 1 0 0,-1 1-1 0 0,1-1 0 0 0,-1 0 0 0 0,1 1 0 0 0,0-1 0 0 0,0 0 0 0 0,0 1 1 0 0,0-1-1 0 0,1 0 0 0 0,-1 1 0 0 0,1-1 0 0 0,-1 0 0 0 0,1 0 0 0 0,0 1 1 0 0,-1-1-1 0 0,1 0 0 0 0,0 0 0 0 0,1 0 0 0 0,1 2 0 0 0,-1-1 3 0 0,1 0 0 0 0,-1 0 0 0 0,1 0 0 0 0,0-1 0 0 0,0 1 1 0 0,0-1-1 0 0,1 0 0 0 0,-1 0 0 0 0,1 0 0 0 0,-1 0 0 0 0,1-1 0 0 0,-1 1 0 0 0,1-1 0 0 0,0 0 0 0 0,0 0 0 0 0,5 0 0 0 0,4 0 18 0 0,1-1 0 0 0,0 0 0 0 0,-1-1 0 0 0,1 0 0 0 0,-1-2 0 0 0,0 1 0 0 0,1-2-1 0 0,-1 1 1 0 0,-1-2 0 0 0,21-9 0 0 0,0-3 84 0 0,-1-1 0 0 0,49-37-1 0 0,-36 19-120 0 0,-2-2-1 0 0,-1-1 0 0 0,-2-3 1 0 0,-2-1-1 0 0,-2-2 1 0 0,32-51-1 0 0,-61 85 40 0 0,1-1-1 0 0,-2 1 0 0 0,0-1 1 0 0,9-23-1 0 0,-15 34-7 0 0,0 1-1 0 0,0 0 1 0 0,0 0 0 0 0,1 0-1 0 0,-1 0 1 0 0,0 0 0 0 0,0 0-1 0 0,0 0 1 0 0,0 0-1 0 0,0 0 1 0 0,0 0 0 0 0,0 0-1 0 0,0-1 1 0 0,0 1 0 0 0,0 0-1 0 0,0 0 1 0 0,0 0 0 0 0,0 0-1 0 0,0 0 1 0 0,0 0-1 0 0,0 0 1 0 0,0 0 0 0 0,0-1-1 0 0,0 1 1 0 0,0 0 0 0 0,0 0-1 0 0,0 0 1 0 0,0 0-1 0 0,0 0 1 0 0,0 0 0 0 0,0 0-1 0 0,0 0 1 0 0,0-1 0 0 0,0 1-1 0 0,0 0 1 0 0,0 0-1 0 0,0 0 1 0 0,0 0 0 0 0,0 0-1 0 0,0 0 1 0 0,0 0 0 0 0,0 0-1 0 0,-1 0 1 0 0,1 0 0 0 0,0 0-1 0 0,0-1 1 0 0,0 1-1 0 0,0 0 1 0 0,0 0 0 0 0,0 0-1 0 0,0 0 1 0 0,0 0 0 0 0,0 0-1 0 0,-1 0 1 0 0,1 0-1 0 0,0 0 1 0 0,0 0 0 0 0,0 0-1 0 0,0 0 1 0 0,0 0 0 0 0,0 0-1 0 0,0 0 1 0 0,0 0 0 0 0,-1 0-1 0 0,1 0 1 0 0,0 0-1 0 0,-10 7 243 0 0,-10 14-342 0 0,-71 100-15 0 0,62-86 117 0 0,2 2 1 0 0,1 0-1 0 0,2 2 0 0 0,2 0 1 0 0,-27 69-1 0 0,48-106-19 0 0,0 0-1 0 0,0 1 1 0 0,0-1 0 0 0,1 0-1 0 0,-1 1 1 0 0,1-1-1 0 0,0 1 1 0 0,-1-1 0 0 0,1 0-1 0 0,0 1 1 0 0,1-1-1 0 0,-1 1 1 0 0,0-1 0 0 0,1 1-1 0 0,-1-1 1 0 0,1 0-1 0 0,0 0 1 0 0,0 1 0 0 0,0-1-1 0 0,0 0 1 0 0,0 0-1 0 0,0 0 1 0 0,1 0 0 0 0,-1 0-1 0 0,0 0 1 0 0,1 0-1 0 0,0 0 1 0 0,0-1 0 0 0,-1 1-1 0 0,1 0 1 0 0,0-1-1 0 0,0 0 1 0 0,0 1 0 0 0,0-1-1 0 0,1 0 1 0 0,-1 0-1 0 0,0 0 1 0 0,0-1 0 0 0,4 2-1 0 0,1-1-92 0 0,-1 0-1 0 0,1 0 1 0 0,-1-1-1 0 0,1 0 1 0 0,-1 0-1 0 0,1 0 1 0 0,-1-1-1 0 0,7-2 1 0 0,21-5-1875 0 0,-3-1-3556 0 0,-27 8 4428 0 0,27-8-7324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1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164 151 3224 0 0,'-25'31'18950'0'0,"29"-31"-18575"0"0,-1 1-250 0 0,-1-1-1 0 0,1 0 1 0 0,0 0-1 0 0,-1 0 0 0 0,1-1 1 0 0,0 1-1 0 0,-1 0 1 0 0,1-1-1 0 0,0 0 1 0 0,-1 0-1 0 0,1 0 0 0 0,-1 0 1 0 0,1 0-1 0 0,-1 0 1 0 0,0-1-1 0 0,3-1 1 0 0,29-21 429 0 0,-25 18-463 0 0,0 0 0 0 0,12-11 0 0 0,-19 15-52 0 0,0 0 1 0 0,0-1 0 0 0,0 1-1 0 0,0-1 1 0 0,0 1 0 0 0,0-1-1 0 0,-1 0 1 0 0,1 0 0 0 0,-1 0-1 0 0,0 0 1 0 0,0 0 0 0 0,1-5-1 0 0,-1 5-29 0 0,-1 1 1 0 0,0 0-1 0 0,0-1 0 0 0,0 1 0 0 0,0-1 0 0 0,0 1 0 0 0,0-1 0 0 0,-1 1 1 0 0,1 0-1 0 0,-1-1 0 0 0,0 1 0 0 0,0 0 0 0 0,0-1 0 0 0,0 1 0 0 0,0 0 1 0 0,0 0-1 0 0,-3-4 0 0 0,1 3 0 0 0,1 1 0 0 0,-1-1 0 0 0,0 1 0 0 0,0-1 0 0 0,0 1 1 0 0,0 0-1 0 0,0 0 0 0 0,0 0 0 0 0,0 1 0 0 0,-1-1 0 0 0,-4-1 0 0 0,3 2 19 0 0,0 0 1 0 0,0 0-1 0 0,0 1 0 0 0,0 0 0 0 0,-1 0 1 0 0,1 0-1 0 0,0 0 0 0 0,0 1 0 0 0,0 0 1 0 0,0 0-1 0 0,1 0 0 0 0,-1 1 0 0 0,0 0 0 0 0,-5 2 1 0 0,-3 2-3 0 0,1 1 0 0 0,-1 0 0 0 0,-18 14 0 0 0,22-14 4 0 0,0 0-1 0 0,1 1 1 0 0,0 0 0 0 0,0 0 0 0 0,1 1 0 0 0,-10 14 0 0 0,14-20-19 0 0,1 1 0 0 0,0 0 0 0 0,1-1 0 0 0,-1 1 0 0 0,1 0 0 0 0,-1 0 0 0 0,1 0 0 0 0,0 0 0 0 0,1 0 0 0 0,-1 1 0 0 0,1-1 0 0 0,0 0 1 0 0,0 0-1 0 0,0 0 0 0 0,0 0 0 0 0,1 1 0 0 0,-1-1 0 0 0,1 0 0 0 0,0 0 0 0 0,3 6 0 0 0,-1-4-13 0 0,-3-4 0 0 0,1 0 1 0 0,-1 0-1 0 0,1-1 0 0 0,0 1 1 0 0,0 0-1 0 0,0-1 0 0 0,0 1 1 0 0,0-1-1 0 0,0 1 0 0 0,0-1 1 0 0,1 0-1 0 0,-1 1 0 0 0,0-1 1 0 0,1 0-1 0 0,2 2 0 0 0,0-1-3 0 0,0 1 0 0 0,0-1 0 0 0,1 0 0 0 0,-1 0 0 0 0,1 0 0 0 0,-1-1 0 0 0,1 0 0 0 0,0 1 0 0 0,0-2 0 0 0,-1 1 0 0 0,1-1 0 0 0,0 1 0 0 0,0-1 0 0 0,6-1 0 0 0,4-1 54 0 0,-1-2 0 0 0,1 1-1 0 0,0-2 1 0 0,-1 0 0 0 0,18-9 0 0 0,-28 12-37 0 0,8-3-17 0 0,51-24-202 0 0,-56 25 179 0 0,0-1 1 0 0,0 0 0 0 0,0 0-1 0 0,-1 0 1 0 0,1-1 0 0 0,6-8 0 0 0,-11 11 18 0 0,-1 1 0 0 0,1-1 1 0 0,-1 1-1 0 0,0-1 1 0 0,0 1-1 0 0,1-6 1 0 0,3-6-4 0 0,-5 14 9 0 0,0 0 1 0 0,1-1 0 0 0,-1 1 0 0 0,0 0-1 0 0,0 0 1 0 0,0-1 0 0 0,0 1 0 0 0,0 0 0 0 0,0 0-1 0 0,0-1 1 0 0,0 1 0 0 0,0 0 0 0 0,0 0 0 0 0,0-1-1 0 0,0 1 1 0 0,0 0 0 0 0,0 0 0 0 0,0-1 0 0 0,0 1-1 0 0,0 0 1 0 0,0 0 0 0 0,0-1 0 0 0,0 1 0 0 0,0 0-1 0 0,0 0 1 0 0,-1-1 0 0 0,1 1 0 0 0,0 0 0 0 0,0 0-1 0 0,0 0 1 0 0,0-1 0 0 0,-1 1 0 0 0,1 0 0 0 0,0 0-1 0 0,0 0 1 0 0,0 0 0 0 0,-1 0 0 0 0,1-1 0 0 0,0 1-1 0 0,0 0 1 0 0,-1 0 0 0 0,1 0 0 0 0,0 0-1 0 0,0 0 1 0 0,0 0 0 0 0,-1 0 0 0 0,1 0 0 0 0,-12-1 8 0 0,12 1-10 0 0,-6 1 37 0 0,0-1-1 0 0,1 1 0 0 0,-1 1 1 0 0,1-1-1 0 0,-1 1 1 0 0,1 0-1 0 0,0 0 0 0 0,0 1 1 0 0,0 0-1 0 0,0-1 1 0 0,0 2-1 0 0,0-1 1 0 0,1 0-1 0 0,0 1 0 0 0,-1 0 1 0 0,-3 6-1 0 0,5-7-7 0 0,0 0 0 0 0,0 0 0 0 0,0 1-1 0 0,1-1 1 0 0,-1 1 0 0 0,1 0 0 0 0,0-1 0 0 0,1 1 0 0 0,-1 0-1 0 0,0 0 1 0 0,1 1 0 0 0,0-1 0 0 0,0 0 0 0 0,0 0-1 0 0,1 0 1 0 0,-1 1 0 0 0,1-1 0 0 0,0 0 0 0 0,0 1 0 0 0,1-1-1 0 0,1 8 1 0 0,-2-10-26 0 0,1-1 0 0 0,0 1 0 0 0,0-1 0 0 0,-1 1 0 0 0,1-1 0 0 0,0 1 0 0 0,0-1 0 0 0,0 0 0 0 0,0 0 0 0 0,1 1 0 0 0,-1-1 0 0 0,0 0 0 0 0,0 0 0 0 0,1 0 0 0 0,-1 0 0 0 0,1 0 0 0 0,2 1 0 0 0,-1-1 0 0 0,1 0 0 0 0,0 0 0 0 0,-1 0 0 0 0,1 0 0 0 0,0-1 0 0 0,0 1 0 0 0,6-1 0 0 0,2-1 0 0 0,0 0 0 0 0,1-1 0 0 0,-1-1 0 0 0,12-3 0 0 0,7-4-206 0 0,-1-1 0 0 0,0-2 0 0 0,30-17 0 0 0,-55 27 183 0 0,7-3-56 0 0,-1-1 1 0 0,0 0-1 0 0,0-1 0 0 0,0 0 0 0 0,16-18 0 0 0,-15 6 79 0 0,-12 20 1 0 0,0 0 0 0 0,0-1-1 0 0,1 1 1 0 0,-1 0 0 0 0,0 0-1 0 0,0 0 1 0 0,0 0 0 0 0,0-1-1 0 0,1 1 1 0 0,-1 0 0 0 0,0 0-1 0 0,0 0 1 0 0,0-1 0 0 0,0 1-1 0 0,0 0 1 0 0,0 0 0 0 0,0-1-1 0 0,0 1 1 0 0,0 0 0 0 0,0 0-1 0 0,0-1 1 0 0,0 1 0 0 0,0 0-1 0 0,0 0 1 0 0,0-1 0 0 0,0 1-1 0 0,0 0 1 0 0,0 0 0 0 0,0-1-1 0 0,0 1 1 0 0,0 0 0 0 0,0 0-1 0 0,0 0 1 0 0,0-1 0 0 0,0 1-1 0 0,0 0 1 0 0,-1 0 0 0 0,1 0-1 0 0,0-1 1 0 0,0 1 0 0 0,0 0-1 0 0,0 0 1 0 0,-1 0 0 0 0,1-1-1 0 0,0 1 1 0 0,0 0 0 0 0,0 0-1 0 0,-1 0 1 0 0,1 0 0 0 0,0 0-1 0 0,0 0 1 0 0,-1 0 0 0 0,1-1-1 0 0,-11 1 68 0 0,10 0-56 0 0,-2 1 23 0 0,1 0 0 0 0,-1 1 1 0 0,0 0-1 0 0,1-1 0 0 0,-1 1 0 0 0,1 0 0 0 0,-4 4 0 0 0,1-1 29 0 0,-4 4-13 0 0,0 1-1 0 0,1-1 0 0 0,0 2 0 0 0,-7 13 0 0 0,9-15-42 0 0,5-7-8 0 0,-1-1 0 0 0,1 1 0 0 0,0 0 0 0 0,0 0 0 0 0,1 0 0 0 0,-1 0 0 0 0,0 0 0 0 0,0 0 1 0 0,1 0-1 0 0,-1 0 0 0 0,1 0 0 0 0,0 0 0 0 0,0 0 0 0 0,0 0 0 0 0,0 1 0 0 0,0-1 0 0 0,0 0 0 0 0,0 0 0 0 0,1 0 0 0 0,-1 0 0 0 0,1 0 0 0 0,-1 0 0 0 0,1 0 0 0 0,0 0 0 0 0,0 0 0 0 0,0 0 0 0 0,0 0 0 0 0,0-1 0 0 0,0 1 0 0 0,1 0 0 0 0,1 1 0 0 0,-1 0-1 0 0,1-1-1 0 0,0 0 1 0 0,0 0-1 0 0,0 0 0 0 0,0 0 1 0 0,0-1-1 0 0,1 1 1 0 0,-1-1-1 0 0,0 1 0 0 0,1-1 1 0 0,-1 0-1 0 0,1-1 1 0 0,-1 1-1 0 0,1-1 0 0 0,-1 1 1 0 0,1-1-1 0 0,-1 0 0 0 0,5-1 1 0 0,6-1-69 0 0,0-1 1 0 0,0-1 0 0 0,-1 0 0 0 0,25-11-1 0 0,-32 12 50 0 0,60-21 88 0 0,-24 8-57 0 0,-40 16 32 0 0,3 2-55 0 0,-1 0 0 0 0,1 1 1 0 0,-1-1-1 0 0,1 1 1 0 0,3 3-1 0 0,-6-5 18 0 0,-1 0 0 0 0,1 0-1 0 0,0 0 1 0 0,0 0 0 0 0,0 0-1 0 0,0 0 1 0 0,0-1 0 0 0,1 1 0 0 0,-1-1-1 0 0,0 1 1 0 0,0-1 0 0 0,0 0-1 0 0,0 0 1 0 0,0 0 0 0 0,1 0 0 0 0,-1 0-1 0 0,0 0 1 0 0,0-1 0 0 0,0 1-1 0 0,4-2 1 0 0,-1 0 11 0 0,1 0 0 0 0,0 0 1 0 0,-1-1-1 0 0,1 0 0 0 0,-1 0 0 0 0,6-4 0 0 0,57-52 76 0 0,-66 57-51 0 0,0 0 0 0 0,0 0 0 0 0,0 0 0 0 0,-1-1 0 0 0,1 1 0 0 0,-1-1 0 0 0,2-4 0 0 0,-2 6-31 0 0,-1 0 1 0 0,1 0 0 0 0,-1 0-1 0 0,0 0 1 0 0,1 0 0 0 0,-1 0-1 0 0,0 0 1 0 0,0 0 0 0 0,1 0-1 0 0,-1 0 1 0 0,0 0 0 0 0,0 0-1 0 0,0 0 1 0 0,-1 0 0 0 0,1 0-1 0 0,0 0 1 0 0,0 0 0 0 0,-1-1-1 0 0,1 1 1 0 0,0 0 0 0 0,-1 0-1 0 0,1 0 1 0 0,-1 1 0 0 0,0-3-1 0 0,0 2-7 0 0,-1 0 0 0 0,1 1 1 0 0,0-1-1 0 0,0 0 0 0 0,-1 0 0 0 0,1 1 0 0 0,-1-1 0 0 0,1 1 1 0 0,0-1-1 0 0,-1 1 0 0 0,1 0 0 0 0,-1-1 0 0 0,1 1 0 0 0,-1 0 0 0 0,1 0 1 0 0,-1 0-1 0 0,1 0 0 0 0,-1 0 0 0 0,1 1 0 0 0,-1-1 0 0 0,1 0 1 0 0,-1 1-1 0 0,1-1 0 0 0,0 1 0 0 0,-3 0 0 0 0,-3 3 27 0 0,0-1-1 0 0,0 1 1 0 0,-9 7 0 0 0,14-10-30 0 0,-2 2-1 0 0,1-1 0 0 0,-1 1 0 0 0,1 0 0 0 0,0 0 0 0 0,0 0 0 0 0,0 0 0 0 0,1 1 0 0 0,-1-1 0 0 0,1 1 0 0 0,0-1 0 0 0,-1 1 0 0 0,-1 7 0 0 0,3-9 0 0 0,0 1 0 0 0,1-1 0 0 0,-1 0 0 0 0,1 1 0 0 0,0-1 0 0 0,0 1 0 0 0,0-1 0 0 0,0 1 0 0 0,0-1 0 0 0,0 0 0 0 0,1 1 0 0 0,-1-1 0 0 0,1 1 0 0 0,0-1 0 0 0,0 0 0 0 0,0 0 0 0 0,0 1 0 0 0,0-1 0 0 0,0 0 0 0 0,0 0 0 0 0,1 0 0 0 0,-1 0 0 0 0,4 3 0 0 0,2 3 0 0 0,-5-5 0 0 0,1 0 0 0 0,0 0 0 0 0,-1-1 0 0 0,1 1 0 0 0,0-1 0 0 0,1 1 0 0 0,-1-1 0 0 0,0 0 0 0 0,1 0 0 0 0,5 2 0 0 0,13 3 0 0 0,0-2 0 0 0,1 0 0 0 0,26 1 0 0 0,14 3-235 0 0,-60-8 250 0 0,-1 0-1 0 0,1 0 0 0 0,0 0 1 0 0,-1 0-1 0 0,1 1 0 0 0,2 1 0 0 0,2 1-20 0 0,-7-2-7 0 0,1 0 0 0 0,-1 0 0 0 0,0 0 0 0 0,1 0 0 0 0,-1 0 0 0 0,0 0 1 0 0,0 0-1 0 0,0 0 0 0 0,0 0 0 0 0,-1 0 0 0 0,1 2 0 0 0,-2 0 27 0 0,1-1 1 0 0,-1 0-1 0 0,0 0 0 0 0,1 0 1 0 0,-1 0-1 0 0,-1 0 0 0 0,1-1 0 0 0,-3 4 1 0 0,3-5-5 0 0,1 1 1 0 0,-1 0-1 0 0,0 0 1 0 0,1 0-1 0 0,-1 0 1 0 0,1 0-1 0 0,-1 1 1 0 0,1-1-1 0 0,0 0 1 0 0,0 1-1 0 0,0-1 1 0 0,-1 6-1 0 0,2-7-10 0 0,5-1 42 0 0,0-1-1 0 0,-1 0 1 0 0,1 1-1 0 0,-1-2 0 0 0,1 1 1 0 0,0 0-1 0 0,-1-1 0 0 0,0 0 1 0 0,1 0-1 0 0,4-4 0 0 0,6-3-44 0 0,20-18 0 0 0,-5 3 102 0 0,43-25 44 0 0,30-22-3552 0 0,-89 61-5881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2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196 129 12464 0 0,'0'0'1976'0'0,"0"2"-1284"0"0,-1 9-164 0 0,-1 1 0 0 0,0-1 0 0 0,-1 1 1 0 0,0-1-1 0 0,-1 0 0 0 0,-9 20 1 0 0,2-6-128 0 0,-104 236 1733 0 0,104-237-1932 0 0,7-15-74 0 0,-17 42 203 0 0,20-48-329 0 0,-1 1 0 0 0,1 0 0 0 0,1 0-1 0 0,-1-1 1 0 0,1 1 0 0 0,-1 0 0 0 0,1 0-1 0 0,0 0 1 0 0,0 0 0 0 0,1 0 0 0 0,0 4-1 0 0,-1-7 0 0 0,1 0 0 0 0,-1 0 0 0 0,0 0 0 0 0,1 0 0 0 0,-1 0 0 0 0,0-1 0 0 0,1 1 0 0 0,-1 0 0 0 0,1 0 0 0 0,0 0 0 0 0,-1 0 0 0 0,1-1 1 0 0,0 1-1 0 0,-1 0 0 0 0,1 0 0 0 0,0-1 0 0 0,0 1 0 0 0,-1-1 0 0 0,1 1 0 0 0,0-1 0 0 0,0 1 0 0 0,0-1 0 0 0,1 1 0 0 0,0-1-15 0 0,-1 0-1 0 0,1 0 1 0 0,-1 0 0 0 0,1 0 0 0 0,0 0 0 0 0,-1 0 0 0 0,1 0 0 0 0,-1-1 0 0 0,1 1-1 0 0,-1 0 1 0 0,1-1 0 0 0,-1 0 0 0 0,3 0 0 0 0,2-3-112 0 0,-1 1 0 0 0,1-1 0 0 0,-1 0 0 0 0,1 0 0 0 0,7-10 0 0 0,-7 7-45 0 0,-1 1 1 0 0,0-2-1 0 0,0 1 1 0 0,-1 0-1 0 0,0-1 1 0 0,0 0-1 0 0,-1 0 0 0 0,0 0 1 0 0,3-12-1 0 0,-1-6-58 0 0,3-45 0 0 0,-5 41 210 0 0,4-90-22 0 0,4-26 738 0 0,-1 94 833 0 0,-9 48-1384 0 0,0 1 1 0 0,0 0-1 0 0,0 0 1 0 0,1 0-1 0 0,-1 0 1 0 0,1 0-1 0 0,-1 0 1 0 0,1 0-1 0 0,0 0 1 0 0,0 1-1 0 0,1-1 1 0 0,-1 1-1 0 0,0 0 1 0 0,1-1-1 0 0,0 1 0 0 0,-1 0 1 0 0,1 0-1 0 0,0 1 1 0 0,0-1-1 0 0,0 1 1 0 0,0-1-1 0 0,4 0 1 0 0,28-7 502 0 0,0 2 1 0 0,73-6-1 0 0,-42 7-464 0 0,116-1-33 0 0,-163 7-149 0 0,18 4-2734 0 0,-35-4 1171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9.145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671 168 18431 0 0,'-8'0'9125'0'0,"34"3"-8611"0"0,26-12-205 0 0,-33 5-215 0 0,1 1 1 0 0,34-2 0 0 0,-30 5 1 0 0,15 0 69 0 0,-25-4-63 0 0,-11 1-86 0 0,-2 1 0 0 0,1 1-6 0 0,0 0 0 0 0,-1-1 0 0 0,1 1 0 0 0,-1-1 0 0 0,1 1 0 0 0,-1-1 0 0 0,1 0 0 0 0,-1 0 0 0 0,0 0 0 0 0,0 1 0 0 0,1-1 0 0 0,-1 0 0 0 0,-1 0 0 0 0,1-1 0 0 0,0 1 0 0 0,-1 0 0 0 0,1 0 0 0 0,-1 0 0 0 0,1 0 0 0 0,-1-1 0 0 0,0 1 0 0 0,0 0 0 0 0,0 0 0 0 0,-1-4 0 0 0,0 2 1 0 0,0-1-1 0 0,0 0 1 0 0,-1 1 0 0 0,0-1 0 0 0,0 1-1 0 0,0 0 1 0 0,0 0 0 0 0,-1 0-1 0 0,1 0 1 0 0,-6-5 0 0 0,5 5-12 0 0,-1 0 0 0 0,0 1 0 0 0,0 0 0 0 0,0 0 0 0 0,0 0 0 0 0,0 1 0 0 0,0-1 0 0 0,-1 1 1 0 0,0 0-1 0 0,1 0 0 0 0,-1 0 0 0 0,0 1 0 0 0,0 0 0 0 0,0 0 0 0 0,1 0 0 0 0,-1 1 0 0 0,0-1 0 0 0,0 1 0 0 0,-10 1 0 0 0,1 1 43 0 0,-1 0 0 0 0,0 1 0 0 0,1 0-1 0 0,0 1 1 0 0,-20 9 0 0 0,10-2 77 0 0,1 0 1 0 0,0 2-1 0 0,1 0 1 0 0,1 2-1 0 0,0 0 1 0 0,-32 32-1 0 0,19-11 15 0 0,1 1-1 0 0,-44 66 1 0 0,37-46-66 0 0,-65 106 64 0 0,83-123-120 0 0,-90 173 105 0 0,93-171-97 0 0,2 0-1 0 0,2 2 1 0 0,-12 53 0 0 0,21-71-20 0 0,-3 50 0 0 0,7-57 0 0 0,2-9 0 0 0,-1-1 0 0 0,1 1 0 0 0,0-1 0 0 0,3 13 0 0 0,-2-18 0 0 0,0-1 0 0 0,0 1 0 0 0,0-1 0 0 0,0 1 0 0 0,1-1 0 0 0,0 0 0 0 0,0 0 0 0 0,0 0 0 0 0,0 0 0 0 0,0 0 0 0 0,0 0 0 0 0,1-1 0 0 0,-1 1 0 0 0,1-1 0 0 0,4 3 0 0 0,-2-1-68 0 0,0-2 0 0 0,0 1 1 0 0,0 0-1 0 0,1-1 0 0 0,-1 0 0 0 0,1 0 0 0 0,-1-1 1 0 0,1 0-1 0 0,0 0 0 0 0,0 0 0 0 0,0 0 0 0 0,0-1 1 0 0,-1 0-1 0 0,1 0 0 0 0,0-1 0 0 0,0 0 0 0 0,0 0 1 0 0,6-2-1 0 0,5-2-345 0 0,0 0 1 0 0,-1-1-1 0 0,1-2 1 0 0,27-15-1 0 0,-15 5-1148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2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17303 0 0,'0'0'1736'0'0,"2"1"-1592"0"0,12 0 573 0 0,0 1-1 0 0,-1-2 1 0 0,1 0-1 0 0,0-1 1 0 0,15-2-1 0 0,178-12 1076 0 0,-194 15-2728 0 0,-4 0-51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3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38 5064 0 0,'0'0'232'0'0,"-12"-7"424"0"0,-11-9 13805 0 0,16 11-13764 0 0,6 4-130 0 0,-17-8 2167 0 0,7 10-2447 0 0,-1 1 0 0 0,1 0 0 0 0,0 1 0 0 0,0 0 0 0 0,0 1 0 0 0,-17 8 0 0 0,-17 5-118 0 0,10-2 72 0 0,33-14-172 0 0,0 2-11 0 0,2-2-58 0 0,-1-1 0 0 0,1 0 1 0 0,0 1-1 0 0,0-1 0 0 0,-1 0 1 0 0,1 1-1 0 0,0-1 0 0 0,0 1 1 0 0,0-1-1 0 0,-1 0 0 0 0,1 1 1 0 0,0-1-1 0 0,0 1 0 0 0,0-1 1 0 0,0 0-1 0 0,0 1 0 0 0,0-1 1 0 0,0 1-1 0 0,0-1 0 0 0,0 1 1 0 0,0-1-1 0 0,0 1 0 0 0,0-1 1 0 0,0 0-1 0 0,0 1 0 0 0,0-1 1 0 0,1 1-1 0 0,-1-1 0 0 0,0 0 1 0 0,0 1-1 0 0,0-1 0 0 0,1 1 1 0 0,-1 0-1 0 0,1 0-1 0 0,7 18-23 0 0,18 31 0 0 0,-3-6 0 0 0,1 3 24 0 0,-20-37 0 0 0,-1 1 0 0 0,-1-1 0 0 0,-5-1 11 0 0,2-7 3 0 0,-1 0-1 0 0,0 0 1 0 0,0 0 0 0 0,0 0 0 0 0,0 0-1 0 0,0-1 1 0 0,0 1 0 0 0,0-1 0 0 0,-1 0 0 0 0,1 1-1 0 0,0-1 1 0 0,-1 0 0 0 0,1 0 0 0 0,-1 0-1 0 0,0-1 1 0 0,1 1 0 0 0,-1-1 0 0 0,1 1 0 0 0,-1-1-1 0 0,-4 0 1 0 0,-6 0 7 0 0,0-1 0 0 0,0-1 0 0 0,-14-3 0 0 0,-6 0 33 0 0,-20-1-44 0 0,44 4 1 0 0,7 1 18 0 0,4 0-190 0 0,2-2-92 0 0,0 1 1 0 0,1 0-1 0 0,-1 0 1 0 0,1 0-1 0 0,-1 0 0 0 0,1 1 1 0 0,0 0-1 0 0,0 0 1 0 0,6-1-1 0 0,7-1-2213 0 0,6-2-5708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3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87 14280 0 0,'-7'1'675'0'0,"0"0"-1"0"0,0 0 1 0 0,0 1 0 0 0,0 1 0 0 0,0-1 0 0 0,0 1 0 0 0,1 0 0 0 0,-9 5 3212 0 0,17-8-3734 0 0,38-16 344 0 0,-11 4-226 0 0,-26 11-239 0 0,0-1-1 0 0,0 0 1 0 0,0 1-1 0 0,0-1 1 0 0,0 0-1 0 0,0 0 1 0 0,0-1-1 0 0,-1 1 1 0 0,1-1-1 0 0,-1 1 1 0 0,4-6-1 0 0,-5 7-13 0 0,0-1 0 0 0,0 1 0 0 0,-1 0 0 0 0,1-1 0 0 0,0 1 0 0 0,-1 0 0 0 0,1-1 0 0 0,-1 1 0 0 0,0-1 0 0 0,0 1 0 0 0,1-1 0 0 0,-1 1 0 0 0,0-1 0 0 0,0 1 0 0 0,0-1 0 0 0,0 1 0 0 0,-1-1-1 0 0,1 1 1 0 0,0-1 0 0 0,-1 1 0 0 0,1-1 0 0 0,-1 1 0 0 0,1-1 0 0 0,-1 1 0 0 0,0 0 0 0 0,1-1 0 0 0,-1 1 0 0 0,0 0 0 0 0,0 0 0 0 0,-2-2 0 0 0,2 2 31 0 0,-1 0 1 0 0,0 0 0 0 0,1 0-1 0 0,-1 0 1 0 0,0 1-1 0 0,0-1 1 0 0,1 1 0 0 0,-1-1-1 0 0,0 1 1 0 0,0-1-1 0 0,0 1 1 0 0,0 0-1 0 0,0 0 1 0 0,0 0 0 0 0,0 0-1 0 0,-2 1 1 0 0,-2-1 18 0 0,0 1 0 0 0,0 0 0 0 0,1 1 1 0 0,-7 1-1 0 0,4 1 1 0 0,-9 2 33 0 0,1 1 1 0 0,-18 11 0 0 0,24-12 3 0 0,0 1 0 0 0,0 1 0 0 0,-10 9 0 0 0,17-13-43 0 0,0-1 1 0 0,-1 1-1 0 0,1 0 1 0 0,0 0 0 0 0,1 0-1 0 0,-1 0 1 0 0,1 0-1 0 0,0 1 1 0 0,0-1-1 0 0,-2 9 1 0 0,2-8-74 0 0,1 0-1 0 0,0 1 1 0 0,1-1 0 0 0,-1 0 0 0 0,1 1 0 0 0,0-1 0 0 0,0 0-1 0 0,1 1 1 0 0,-1-1 0 0 0,1 0 0 0 0,0 1 0 0 0,1-1 0 0 0,-1 0-1 0 0,1 0 1 0 0,0 0 0 0 0,1 0 0 0 0,-1-1 0 0 0,1 1 0 0 0,0 0-1 0 0,0-1 1 0 0,0 0 0 0 0,0 0 0 0 0,1 0 0 0 0,0 0-1 0 0,0 0 1 0 0,5 3 0 0 0,-4-4-219 0 0,1 1 0 0 0,-1-2-1 0 0,1 1 1 0 0,0 0 0 0 0,0-1-1 0 0,0 0 1 0 0,0-1 0 0 0,11 3 0 0 0,10-4-6832 0 0,-8-4-990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4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3224 0 0,'0'0'23345'0'0,"-1"2"-22940"0"0,-1 4-100 0 0,-2 0-1 0 0,1 0 1 0 0,-1 0 0 0 0,-6 7 0 0 0,9-11-252 0 0,0-2-30 0 0,0 0 1 0 0,-1 0-1 0 0,1 1 0 0 0,0-1 0 0 0,0 1 0 0 0,0-1 1 0 0,-1 1-1 0 0,1-1 0 0 0,0 1 0 0 0,0 0 1 0 0,0 0-1 0 0,-2 1 0 0 0,-8 5 59 0 0,3-4-55 0 0,0-1 1 0 0,0 2-1 0 0,0-1 0 0 0,1 1 0 0 0,-1 0 1 0 0,1 1-1 0 0,0 0 0 0 0,0 0 0 0 0,1 0 0 0 0,0 1 1 0 0,0 0-1 0 0,0 0 0 0 0,-6 9 0 0 0,-3 5 35 0 0,11-16-55 0 0,1 0 0 0 0,0 0 0 0 0,0 0 1 0 0,0 1-1 0 0,1-1 0 0 0,-1 1 1 0 0,1 0-1 0 0,-2 5 0 0 0,0 4 6 0 0,2-9-14 0 0,1 1 0 0 0,-1-1 0 0 0,1 1 0 0 0,-1 7 0 0 0,2-12 4 0 0,0 1 0 0 0,0-1 0 0 0,0 1-1 0 0,0-1 1 0 0,1 1 0 0 0,-1 0-1 0 0,0-1 1 0 0,1 1 0 0 0,-1-1 0 0 0,1 1-1 0 0,0-1 1 0 0,-1 0 0 0 0,1 1-1 0 0,0-1 1 0 0,0 0 0 0 0,0 1 0 0 0,0-1-1 0 0,0 0 1 0 0,0 0 0 0 0,1 1-1 0 0,5 3-5 0 0,0 0-1 0 0,0-1 1 0 0,1 0-1 0 0,-1 0 1 0 0,1-1-1 0 0,0 0 1 0 0,0 0 0 0 0,0-1-1 0 0,0 0 1 0 0,0-1-1 0 0,0 1 1 0 0,1-1-1 0 0,-1-1 1 0 0,9 0-1 0 0,11-1-132 0 0,0-2-1 0 0,50-10 1 0 0,-65 9-303 0 0,1 0-1 0 0,-1 0 1 0 0,18-10 0 0 0,-9 5-1244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39 101 14712 0 0,'0'0'1480'0'0,"-3"-13"-1344"0"0,2 12 10 0 0,1-1 1 0 0,0 1 0 0 0,0 0-1 0 0,0 0 1 0 0,0 0 0 0 0,0 0-1 0 0,1 0 1 0 0,-1 0 0 0 0,0 0 0 0 0,0 0-1 0 0,1 0 1 0 0,-1 0 0 0 0,1 0-1 0 0,-1 0 1 0 0,1 0 0 0 0,-1 0 0 0 0,1 0-1 0 0,0 0 1 0 0,-1 0 0 0 0,1 0-1 0 0,1 0 1 0 0,18-17 1807 0 0,-15 15-1660 0 0,0 0 1 0 0,1 0-1 0 0,-1 1 1 0 0,0 0-1 0 0,1 0 1 0 0,11-3-1 0 0,38-3 772 0 0,-32 5-888 0 0,32-5 265 0 0,1 3 0 0 0,93 3 0 0 0,-139 2-440 0 0,-1 1 3 0 0,-1 0 1 0 0,1 0 0 0 0,13 4 0 0 0,-21-5 3 0 0,-1 0 1 0 0,0 1 0 0 0,0-1 0 0 0,1 0 0 0 0,-1 0 0 0 0,0 1 0 0 0,0-1 0 0 0,0 0 0 0 0,0 1 0 0 0,1-1 0 0 0,-1 0-1 0 0,0 1 1 0 0,0-1 0 0 0,0 0 0 0 0,0 1 0 0 0,0-1 0 0 0,0 0 0 0 0,0 1 0 0 0,0-1 0 0 0,0 0 0 0 0,0 1 0 0 0,0-1-1 0 0,0 0 1 0 0,0 1 0 0 0,0-1 0 0 0,0 0 0 0 0,0 1 0 0 0,-1-1 0 0 0,1 0 0 0 0,0 1 0 0 0,0-1 0 0 0,0 0 0 0 0,0 0-1 0 0,-1 1 1 0 0,-5 11 260 0 0,1-8-88 0 0,0 0 1 0 0,0 0 0 0 0,0 0 0 0 0,-1 0 0 0 0,1-1 0 0 0,-1 0-1 0 0,-6 3 1 0 0,6-4-131 0 0,2 0-1 0 0,-1 0 0 0 0,0 1 1 0 0,0 0-1 0 0,1 0 0 0 0,-1 0 1 0 0,1 0-1 0 0,0 1 0 0 0,0 0 1 0 0,-6 7-1 0 0,9-10-49 0 0,1 1-1 0 0,-1 0 1 0 0,0 0 0 0 0,1-1 0 0 0,-1 1-1 0 0,1 0 1 0 0,-1 0 0 0 0,1 0-1 0 0,0-1 1 0 0,-1 1 0 0 0,1 0-1 0 0,0 0 1 0 0,1 0 0 0 0,-1 0-1 0 0,0 0 1 0 0,0-1 0 0 0,1 1-1 0 0,-1 0 1 0 0,1 0 0 0 0,0 0 0 0 0,-1-1-1 0 0,1 1 1 0 0,1 2 0 0 0,4 4 10 0 0,-1 1 1 0 0,1-1 0 0 0,8 10 0 0 0,-1-3-6 0 0,-8-8-8 0 0,0-1 0 0 0,-1 1 0 0 0,0 0 0 0 0,-1 0 0 0 0,1 0 0 0 0,-1 0 0 0 0,-1 0 0 0 0,1 1 0 0 0,-1 0 0 0 0,0-1 0 0 0,-1 1 0 0 0,0 0 0 0 0,0 0 0 0 0,-1 0 0 0 0,-1 15 0 0 0,-3 13 0 0 0,-1 1 0 0 0,-18 60 0 0 0,16-72 0 0 0,-13 37 0 0 0,-27 47 0 0 0,44-102 0 0 0,0 0 0 0 0,0-1 0 0 0,1 1 0 0 0,0 0 0 0 0,0 1 0 0 0,1-1 0 0 0,0 0 0 0 0,0 0 0 0 0,1 14 0 0 0,1 5 0 0 0,-1-25 2 0 0,0 0-1 0 0,-1 0 1 0 0,1 0-1 0 0,0 0 1 0 0,0 0-1 0 0,-1 0 1 0 0,1 0-1 0 0,0 0 1 0 0,-1 0-1 0 0,1 0 1 0 0,-1 0-1 0 0,1 0 1 0 0,-1 0-1 0 0,0 0 1 0 0,1 0-1 0 0,-1-1 1 0 0,0 1-1 0 0,0 0 1 0 0,1 0-1 0 0,-1-1 1 0 0,0 1-1 0 0,-2 0 1 0 0,-14 6 54 0 0,16-7-54 0 0,-9 2 40 0 0,-1 0-1 0 0,1-1 1 0 0,0-1-1 0 0,-1 0 1 0 0,-13-1-1 0 0,-54-11 256 0 0,70 10-240 0 0,-18-4 119 0 0,-16-2 265 0 0,32 7-311 0 0,0-1 0 0 0,0-1 0 0 0,0 1 0 0 0,0-2-1 0 0,-16-6 1 0 0,5 1-67 0 0,31 6-1151 0 0,3 5-51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8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0 683 15056 0 0,'0'0'4561'0'0,"15"9"-380"0"0,-13-9-4013 0 0,1 0-1 0 0,0 0 1 0 0,0 0 0 0 0,0 0-1 0 0,-1 0 1 0 0,1 0-1 0 0,0-1 1 0 0,0 1 0 0 0,-1-1-1 0 0,1 0 1 0 0,0 0 0 0 0,-1 0-1 0 0,1 0 1 0 0,-1-1 0 0 0,1 1-1 0 0,2-3 1 0 0,4-2 90 0 0,0-2 0 0 0,14-14 0 0 0,-3 1 67 0 0,79-78 286 0 0,-61 59-456 0 0,64-52-1 0 0,34-19-77 0 0,-100 79-41 0 0,51-60-1 0 0,-63 64-9 0 0,36-47 89 0 0,-54 67-69 0 0,-1 2 38 0 0,-1 0 0 0 0,0 0 0 0 0,6-12 0 0 0,-7 10 538 0 0,-8 18-94 0 0,-1 3-477 0 0,-2 5-11 0 0,1 1 0 0 0,-8 30-1 0 0,-5 13 73 0 0,-18 60 101 0 0,-7 19 59 0 0,44-138-273 0 0,-12 55-213 0 0,13-51 161 0 0,-1-1 0 0 0,0 1 0 0 0,1 0 0 0 0,1-1 0 0 0,-1 1 0 0 0,3 10-1 0 0,-3-16-26 0 0,0-1 1 0 0,0 1-1 0 0,0-1 0 0 0,0 1 0 0 0,0-1 0 0 0,0 1 0 0 0,0-1 0 0 0,1 1 0 0 0,-1-1 0 0 0,0 0 0 0 0,0 1 0 0 0,0-1 1 0 0,1 1-1 0 0,-1-1 0 0 0,0 0 0 0 0,1 1 0 0 0,-1-1 0 0 0,0 0 0 0 0,1 1 0 0 0,-1-1 0 0 0,0 0 0 0 0,1 1 0 0 0,-1-1 1 0 0,1 0-1 0 0,-1 0 0 0 0,1 0 0 0 0,-1 1 0 0 0,0-1 0 0 0,1 0 0 0 0,-1 0 0 0 0,1 0 0 0 0,-1 0 0 0 0,1 0 0 0 0,-1 0 1 0 0,1 0-1 0 0,-1 0 0 0 0,1 0 0 0 0,-1 0 0 0 0,1 0 0 0 0,-1 0 0 0 0,1 0 0 0 0,-1 0 0 0 0,0 0 0 0 0,1-1 1 0 0,9-4-1483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329 398 14768 0 0,'0'0'3629'0'0,"15"-7"-879"0"0,19-19-929 0 0,59-57 0 0 0,-82 72-1138 0 0,16-23 1 0 0,-23 29-551 0 0,-1 1 1 0 0,0-2 0 0 0,0 1 0 0 0,-1 0 0 0 0,1 0-1 0 0,-1-1 1 0 0,3-10 0 0 0,-5 14-62 0 0,0-1 1 0 0,1 1-1 0 0,-1 0 0 0 0,0 0 1 0 0,0 0-1 0 0,0 0 0 0 0,-1 0 1 0 0,1 0-1 0 0,0-1 1 0 0,-1 1-1 0 0,0 0 0 0 0,1 0 1 0 0,-1 0-1 0 0,0 0 0 0 0,-1-3 1 0 0,-2 1 76 0 0,1 0 0 0 0,0 0 0 0 0,-1 0 1 0 0,-7-5-1 0 0,-1-2 127 0 0,8 9-208 0 0,0-1 0 0 0,0 1 0 0 0,0 0-1 0 0,-1 1 1 0 0,1-1 0 0 0,0 1 0 0 0,-1-1 0 0 0,1 1 0 0 0,-7 0 0 0 0,1-1 34 0 0,-2 1-18 0 0,0 0 0 0 0,1 1 1 0 0,-1 0-1 0 0,-20 3 0 0 0,2 0 123 0 0,17-1-113 0 0,0 1 0 0 0,0 0 0 0 0,0 0 0 0 0,0 2 0 0 0,0-1 0 0 0,1 2 0 0 0,-16 8 0 0 0,21-10-77 0 0,0 0 0 0 0,0 1-1 0 0,0-1 1 0 0,-8 10 0 0 0,12-12-12 0 0,0 1 0 0 0,1 0 0 0 0,-1 0 0 0 0,1 0 0 0 0,0 0 0 0 0,0 1 0 0 0,0-1 0 0 0,0 0 0 0 0,1 1 0 0 0,-1 0 0 0 0,-1 6 0 0 0,-1 10 3 0 0,1-11 1 0 0,1 0 1 0 0,1 0-1 0 0,-1 0 0 0 0,2 0 1 0 0,-1 16-1 0 0,2-16-9 0 0,1 0 0 0 0,0 1 0 0 0,0-1 0 0 0,1 0 0 0 0,0 0 0 0 0,1 0 0 0 0,-1-1 0 0 0,2 1 0 0 0,-1-1 0 0 0,1 0 0 0 0,1 0 0 0 0,-1-1 0 0 0,1 0 0 0 0,0 0 0 0 0,1 0 0 0 0,10 9 0 0 0,-1-4 0 0 0,21 24 0 0 0,1 0 0 0 0,-31-29 10 0 0,-1 0 1 0 0,1 0-1 0 0,-1 0 0 0 0,-1 1 1 0 0,7 11-1 0 0,-8-14 2 0 0,-2 1 0 0 0,1-1 1 0 0,-1 1-1 0 0,1 0 0 0 0,-2 0 0 0 0,1 0 0 0 0,-1 0 1 0 0,1 0-1 0 0,-1 8 0 0 0,-1-9-11 0 0,-1 0 1 0 0,0 0-1 0 0,0 0 0 0 0,0 0 0 0 0,0 0 1 0 0,-1 0-1 0 0,0 0 0 0 0,0-1 0 0 0,0 1 1 0 0,-6 7-1 0 0,3-5-9 0 0,0 0 1 0 0,0 0-1 0 0,-1-1 0 0 0,0 0 1 0 0,-10 8-1 0 0,5-6 11 0 0,0-1 1 0 0,0-1-1 0 0,0 0 1 0 0,-1 0-1 0 0,0-1 0 0 0,-1-1 1 0 0,1 0-1 0 0,-1 0 0 0 0,1-2 1 0 0,-1 1-1 0 0,0-2 0 0 0,0 0 1 0 0,0 0-1 0 0,0-1 1 0 0,0-1-1 0 0,0 0 0 0 0,0 0 1 0 0,-25-8-1 0 0,36 8-2 0 0,0 1 0 0 0,0-1 0 0 0,0 0 0 0 0,1 1 0 0 0,-1-1 0 0 0,0 0 0 0 0,1 0 0 0 0,-1 0-1 0 0,1-1 1 0 0,-1 1 0 0 0,1 0 0 0 0,-1-1 0 0 0,1 1 0 0 0,0 0 0 0 0,0-1 0 0 0,0 0 0 0 0,-1 1 0 0 0,2-1 0 0 0,-1 0 0 0 0,0 1 0 0 0,0-1 0 0 0,1 0 0 0 0,-1 0 0 0 0,0 0 0 0 0,1 0 0 0 0,0 0-1 0 0,0 1 1 0 0,-1-1 0 0 0,1 0 0 0 0,0 0 0 0 0,0 0 0 0 0,1 0 0 0 0,0-3 0 0 0,0-1 2 0 0,0 0 0 0 0,1 0 1 0 0,-1 0-1 0 0,2 0 0 0 0,-1 1 0 0 0,0-1 0 0 0,1 1 1 0 0,0 0-1 0 0,7-9 0 0 0,13-11-3 0 0,1 1 0 0 0,47-36 0 0 0,8-7 0 0 0,-16 8-38 0 0,-19 20-42 0 0,-2-3-1 0 0,56-69 0 0 0,-90 98 60 0 0,0 0 1 0 0,0 0-1 0 0,-2 0 0 0 0,1-1 1 0 0,-2 0-1 0 0,0 0 0 0 0,0-1 1 0 0,-2 1-1 0 0,0-1 0 0 0,0 0 1 0 0,0-20-1 0 0,-3 31-31 0 0,0 1 1 0 0,0 0-1 0 0,0 0 0 0 0,-1 0 1 0 0,0-1-1 0 0,1 1 0 0 0,-1 0 0 0 0,0 0 1 0 0,-1 0-1 0 0,1 0 0 0 0,0 0 1 0 0,-1 0-1 0 0,0 0 0 0 0,1 1 1 0 0,-1-1-1 0 0,0 1 0 0 0,-1-1 0 0 0,1 1 1 0 0,0 0-1 0 0,-1-1 0 0 0,1 1 1 0 0,-1 0-1 0 0,1 1 0 0 0,-1-1 1 0 0,0 0-1 0 0,0 1 0 0 0,0 0 1 0 0,0 0-1 0 0,0 0 0 0 0,0 0 0 0 0,0 0 1 0 0,-1 0-1 0 0,1 1 0 0 0,0-1 1 0 0,0 1-1 0 0,-1 0 0 0 0,1 0 1 0 0,0 0-1 0 0,-5 2 0 0 0,-16 1-1608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54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1 613 3224 0 0,'0'0'7826'0'0,"5"-4"-5386"0"0,37-29 5539 0 0,-1-3-4752 0 0,-8 7-2474 0 0,40-27 0 0 0,-5 12-289 0 0,75-66 0 0 0,-119 87-458 0 0,28-37 0 0 0,-1 2 11 0 0,20-28 164 0 0,-67 82-172 0 0,38-64 777 0 0,-41 67-379 0 0,-16 16 106 0 0,5-3-464 0 0,0 1 1 0 0,1 0-1 0 0,0 0 0 0 0,-8 18 1 0 0,-23 60-30 0 0,21-47-3 0 0,-33 87 19 0 0,46-111-33 0 0,-3 2 12 0 0,2 0 1 0 0,1 1-1 0 0,-7 44 0 0 0,13-63-24 0 0,0-1 1 0 0,0 1-1 0 0,1 0 0 0 0,-1 0 1 0 0,2 6-1 0 0,-2-9-105 0 0,1 0 0 0 0,-1 1 0 0 0,1-1 0 0 0,-1 0 0 0 0,1 0 0 0 0,-1 0 0 0 0,1 0 0 0 0,-1 1-1 0 0,1-1 1 0 0,0 0 0 0 0,0 0 0 0 0,-1 0 0 0 0,1-1 0 0 0,0 1 0 0 0,0 0 0 0 0,0 0 0 0 0,0 0 0 0 0,0-1 0 0 0,3 2 0 0 0,-1-2-1106 0 0,5-2-11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0:55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443 190 11056 0 0,'0'0'4842'0'0,"8"6"35"0"0,-5-5-4715 0 0,0 0 0 0 0,0 0-1 0 0,0-1 1 0 0,1 1 0 0 0,-1-1-1 0 0,0 1 1 0 0,1-1 0 0 0,-1 0-1 0 0,0-1 1 0 0,1 1 0 0 0,-1 0-1 0 0,0-1 1 0 0,0 0 0 0 0,1 0-1 0 0,-1 0 1 0 0,0 0 0 0 0,0 0-1 0 0,4-3 1 0 0,-2 2-121 0 0,0-1 1 0 0,-1 1-1 0 0,1-1 0 0 0,-1-1 1 0 0,0 1-1 0 0,0 0 0 0 0,0-1 1 0 0,-1 0-1 0 0,1 0 1 0 0,-1 0-1 0 0,5-7 0 0 0,-6 7 74 0 0,0 1-1 0 0,-1 0 1 0 0,1-1-1 0 0,-1 1 1 0 0,1-1 0 0 0,-1 0-1 0 0,0 1 1 0 0,-1-1-1 0 0,1 0 1 0 0,-1 1-1 0 0,1-1 1 0 0,-1 0-1 0 0,0 0 1 0 0,-1 0-1 0 0,1 1 1 0 0,-1-1-1 0 0,1 0 1 0 0,-1 1 0 0 0,0-1-1 0 0,-1 0 1 0 0,-1-4-1 0 0,2 6-59 0 0,0 0 0 0 0,0 0 0 0 0,0 1 0 0 0,-1-1 0 0 0,1 0 0 0 0,0 1-1 0 0,-1-1 1 0 0,-1-1 0 0 0,-8-9 396 0 0,9 9-394 0 0,-1 1-1 0 0,1 0 0 0 0,0-1 0 0 0,0 1 0 0 0,-1 0 0 0 0,0 1 0 0 0,1-1 0 0 0,-1 0 0 0 0,0 1 0 0 0,0-1 0 0 0,0 1 0 0 0,1 0 0 0 0,-1 0 0 0 0,-1 0 0 0 0,1 0 0 0 0,0 1 1 0 0,0-1-1 0 0,0 1 0 0 0,0 0 0 0 0,0 0 0 0 0,-1 0 0 0 0,-4 1 0 0 0,-5 0 59 0 0,0 1-1 0 0,0 1 1 0 0,1 0-1 0 0,-17 7 1 0 0,13-4-8 0 0,0 1 0 0 0,0 1 0 0 0,1 0 0 0 0,0 1 0 0 0,1 1 0 0 0,-20 16 0 0 0,31-23-103 0 0,0-1 0 0 0,1 1 0 0 0,-1 0 0 0 0,1 0 0 0 0,0 0 0 0 0,0 0 0 0 0,0 0 0 0 0,0 0 0 0 0,0 1 0 0 0,1-1 0 0 0,-1 1 0 0 0,1-1 0 0 0,0 1 0 0 0,0 0 0 0 0,1-1 0 0 0,-1 1 0 0 0,1 0 0 0 0,-1-1 0 0 0,1 1 0 0 0,1 0 0 0 0,-1 0 0 0 0,0-1 0 0 0,1 1 0 0 0,0 0 0 0 0,-1 0 0 0 0,2-1 0 0 0,-1 1 0 0 0,3 5-1 0 0,-2-5-2 0 0,0 1-1 0 0,1-1 0 0 0,0 0 0 0 0,0 0 0 0 0,0 0 0 0 0,0-1 0 0 0,0 1 0 0 0,1-1 0 0 0,-1 0 0 0 0,1 0 1 0 0,0 0-1 0 0,0 0 0 0 0,0-1 0 0 0,1 1 0 0 0,-1-1 0 0 0,1 0 0 0 0,-1 0 0 0 0,1-1 0 0 0,-1 0 1 0 0,1 1-1 0 0,9 0 0 0 0,-3-1 23 0 0,1 0-13 0 0,1 0 1 0 0,0 0-1 0 0,0-1 1 0 0,0-1-1 0 0,-1 0 1 0 0,1-1-1 0 0,0 0 1 0 0,15-5-1 0 0,-20 5-10 0 0,0-1 0 0 0,-1-1 0 0 0,1 1 0 0 0,-1-1 0 0 0,1 0 0 0 0,-1-1 0 0 0,-1 1 0 0 0,1-1 0 0 0,-1-1 0 0 0,1 1 0 0 0,8-13 0 0 0,5-6 53 0 0,-20 23-52 0 0,0 1-1 0 0,0 0 1 0 0,1 0-1 0 0,-1 0 1 0 0,0-1-1 0 0,0 1 1 0 0,1 0-1 0 0,-1 0 1 0 0,0-1 0 0 0,0 1-1 0 0,0 0 1 0 0,1-1-1 0 0,-1 1 1 0 0,0 0-1 0 0,0-1 1 0 0,0 1-1 0 0,0 0 1 0 0,0-1-1 0 0,0 1 1 0 0,0 0-1 0 0,0-1 1 0 0,0 1-1 0 0,0 0 1 0 0,0-1-1 0 0,0 1 1 0 0,0 0-1 0 0,0-1 1 0 0,0 1-1 0 0,0 0 1 0 0,0-1-1 0 0,0 1 1 0 0,0 0-1 0 0,0-1 1 0 0,0 1-1 0 0,-1 0 1 0 0,1-1-1 0 0,0 1 1 0 0,0 0-1 0 0,0 0 1 0 0,-1-1-1 0 0,1 1 1 0 0,0 0-1 0 0,0 0 1 0 0,-1-1-1 0 0,1 1 1 0 0,0 0-1 0 0,-1 0 1 0 0,1 0 0 0 0,-11-2 133 0 0,7 4-120 0 0,-1 0 0 0 0,1 1 0 0 0,0 0 0 0 0,1 0 0 0 0,-1 0 0 0 0,0 0 0 0 0,1 1 0 0 0,0-1 0 0 0,0 1 0 0 0,0 0 0 0 0,0 0 0 0 0,-3 7 0 0 0,-6 13 23 0 0,2 0-1 0 0,-11 36 1 0 0,17-46-21 0 0,1 0 0 0 0,1 0 0 0 0,0 0-1 0 0,0 0 1 0 0,2 28 0 0 0,9 44-16 0 0,2 23 0 0 0,-11-87 0 0 0,0 0 0 0 0,-1-1 0 0 0,-5 24 0 0 0,4-28 3 0 0,0-7 5 0 0,0 1 0 0 0,0-1 0 0 0,-5 12 1 0 0,6-19-7 0 0,0-1 1 0 0,0 1 0 0 0,-1 0 0 0 0,0 0 0 0 0,1 0-1 0 0,-1-1 1 0 0,0 1 0 0 0,0-1 0 0 0,0 1-1 0 0,-1-1 1 0 0,1 0 0 0 0,-1 0 0 0 0,1 0 0 0 0,-6 3-1 0 0,-1-1 26 0 0,-1 0-1 0 0,1-1 0 0 0,-1 0 0 0 0,0-1 0 0 0,0 0 1 0 0,0 0-1 0 0,0-1 0 0 0,0 0 0 0 0,0-1 0 0 0,0 0 0 0 0,-18-2 1 0 0,-4-4 173 0 0,-1 0 1 0 0,-38-14-1 0 0,57 15-155 0 0,0 0 0 0 0,0-1-1 0 0,1-1 1 0 0,-1 0 0 0 0,1-1 0 0 0,1 0 0 0 0,0 0 0 0 0,0-2-1 0 0,0 0 1 0 0,-13-14 0 0 0,23 21-134 0 0,1 1-1 0 0,-1 0 1 0 0,0-1-1 0 0,0 1 1 0 0,1-1-1 0 0,0 1 1 0 0,-1-1-1 0 0,1 0 1 0 0,0 1-1 0 0,0-1 1 0 0,1 0-1 0 0,-1 0 1 0 0,0 0-1 0 0,1 0 1 0 0,0 0-1 0 0,0 0 1 0 0,0 0-1 0 0,0 0 1 0 0,0 1-1 0 0,0-1 1 0 0,1 0-1 0 0,0 0 1 0 0,-1 0-1 0 0,3-5 1 0 0,-1 5-280 0 0,0-1 0 0 0,0 1 1 0 0,0 0-1 0 0,0 0 0 0 0,1 0 1 0 0,-1 0-1 0 0,1 0 0 0 0,0 0 1 0 0,0 0-1 0 0,0 1 0 0 0,0 0 0 0 0,0 0 1 0 0,1-1-1 0 0,-1 2 0 0 0,1-1 1 0 0,-1 0-1 0 0,1 1 0 0 0,4-2 1 0 0,16-3-9754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1 5064 0 0,'0'0'13227'0'0,"0"1"-12711"0"0,1 3-239 0 0,-1 0-1 0 0,1-1 0 0 0,-1 1 0 0 0,0 0 0 0 0,-1 0 0 0 0,1-1 0 0 0,-1 1 1 0 0,1 0-1 0 0,-1-1 0 0 0,0 1 0 0 0,-1-1 0 0 0,1 1 0 0 0,0-1 1 0 0,-4 5-1 0 0,-4 8 908 0 0,-17 23 0 0 0,-33 39-815 0 0,-45 67 1059 0 0,33-45-993 0 0,42-61-70 0 0,-30 51-1 0 0,46-68 95 0 0,9-16-380 0 0,0-1 1 0 0,0 1-1 0 0,1 0 0 0 0,0 1 1 0 0,0-1-1 0 0,1 0 1 0 0,-1 1-1 0 0,1 0 1 0 0,1-1-1 0 0,-1 1 1 0 0,0 11-1 0 0,21-11 181 0 0,-13-5-272 0 0,0-1-1 0 0,0 0 0 0 0,0-1 1 0 0,0 0-1 0 0,1 0 1 0 0,-1 0-1 0 0,0 0 1 0 0,0-1-1 0 0,11-3 0 0 0,3-1 265 0 0,30-13-1 0 0,-50 17-258 0 0,315-119 504 0 0,-258 96-691 0 0,-56 24 113 0 0,7 2-2030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09.84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239 1294 6912 0 0,'0'0'528'0'0,"2"0"-342"0"0,20-11 5631 0 0,3-2 2210 0 0,-16 9-7121 0 0,0 0 1 0 0,-1 0-1 0 0,14-9 1 0 0,0 0-305 0 0,-14 9-537 0 0,-1-1 0 0 0,0 1 0 0 0,0-1 0 0 0,-1 0 0 0 0,1-1 0 0 0,-1 1 0 0 0,9-12 0 0 0,-13 14-34 0 0,1 0-1 0 0,-1-1 1 0 0,0 1-1 0 0,0 0 1 0 0,-1-1 0 0 0,1 1-1 0 0,-1-1 1 0 0,0 0-1 0 0,1 1 1 0 0,-2-1 0 0 0,1 0-1 0 0,0 0 1 0 0,-1 1-1 0 0,1-1 1 0 0,-1 0-1 0 0,0 0 1 0 0,-1 0 0 0 0,0-6-1 0 0,-2 0 139 0 0,1 1-1 0 0,-1-1 0 0 0,-1 1 1 0 0,-6-14-1 0 0,7 19-123 0 0,1 0-1 0 0,-1 0 1 0 0,0 0-1 0 0,0 0 1 0 0,0 0-1 0 0,-1 1 1 0 0,1 0-1 0 0,-1-1 1 0 0,0 1-1 0 0,0 0 1 0 0,-5-3-1 0 0,6 5-41 0 0,0 0 0 0 0,-1 0 0 0 0,1 1 0 0 0,0-1 0 0 0,0 1 0 0 0,0-1 0 0 0,0 1 0 0 0,-1 0 1 0 0,1 0-1 0 0,0 0 0 0 0,0 1 0 0 0,0-1 0 0 0,-1 1 0 0 0,1 0 0 0 0,-5 2 0 0 0,-4 1 119 0 0,-1 1 1 0 0,-16 10-1 0 0,14-5-15 0 0,-1 0 0 0 0,1 1 0 0 0,1 1 0 0 0,0 0 0 0 0,-20 24 0 0 0,7-4 22 0 0,-31 51 0 0 0,44-61-110 0 0,1 1 0 0 0,1 0 0 0 0,-8 26 0 0 0,17-40-19 0 0,1 0 0 0 0,0 0 0 0 0,0 0 0 0 0,0 16 0 0 0,2-19 0 0 0,0 0 0 0 0,0 0 0 0 0,1-1 0 0 0,0 1 0 0 0,0 0 0 0 0,0 0 0 0 0,0-1 0 0 0,4 8 0 0 0,-4-11-5 0 0,0 0 1 0 0,0 0-1 0 0,1 0 0 0 0,-1 0 0 0 0,1 0 1 0 0,-1-1-1 0 0,1 1 0 0 0,0 0 0 0 0,-1-1 1 0 0,1 1-1 0 0,0-1 0 0 0,0 0 1 0 0,0 0-1 0 0,0 0 0 0 0,0 0 0 0 0,0 0 1 0 0,1 0-1 0 0,-1 0 0 0 0,0-1 0 0 0,0 1 1 0 0,1-1-1 0 0,-1 1 0 0 0,0-1 0 0 0,1 0 1 0 0,-1 0-1 0 0,0 0 0 0 0,1-1 1 0 0,3 0-1 0 0,3 0-75 0 0,0-1 0 0 0,-1-1 0 0 0,1 0 1 0 0,0 0-1 0 0,-1-1 0 0 0,11-5 0 0 0,26-18-565 0 0,-1-1-1 0 0,-1-2 1 0 0,-1-2-1 0 0,-2-2 1 0 0,-2-2-1 0 0,-1-1 1 0 0,-2-2-1 0 0,53-74 1 0 0,97-133-2631 0 0,-39 57 865 0 0,-38 36 430 0 0,87-119-39 0 0,-121 167 3125 0 0,-24 31 2810 0 0,-47 69-3232 0 0,1 0 0 0 0,-1-1 1 0 0,0 1-1 0 0,3-8 0 0 0,-6 12-549 0 0,0 0 0 0 0,1 0 0 0 0,-1 1 0 0 0,0-1 0 0 0,0 0 0 0 0,0 0 0 0 0,0 1 0 0 0,0-1 0 0 0,0 0 1 0 0,0 0-1 0 0,0 1 0 0 0,0-1 0 0 0,0 0 0 0 0,0 0 0 0 0,0 1 0 0 0,0-1 0 0 0,-1 0 0 0 0,1-1 0 0 0,-1 2-51 0 0,0-1 0 0 0,1 1-1 0 0,-1-1 1 0 0,0 1 0 0 0,1 0-1 0 0,-1-1 1 0 0,0 1 0 0 0,1 0-1 0 0,-1 0 1 0 0,0-1 0 0 0,1 1 0 0 0,-1 0-1 0 0,0 0 1 0 0,0 0 0 0 0,1 0-1 0 0,-1 0 1 0 0,0 0 0 0 0,0 0-1 0 0,1 0 1 0 0,-1 0 0 0 0,0 0-1 0 0,0 0 1 0 0,0 1 0 0 0,-3 0 94 0 0,1 0 1 0 0,0 0-1 0 0,-1 0 1 0 0,1 1-1 0 0,0-1 1 0 0,0 1-1 0 0,0 0 1 0 0,0 0-1 0 0,0 0 1 0 0,0 0-1 0 0,1 1 1 0 0,-4 3-1 0 0,-4 5 24 0 0,-13 21 0 0 0,15-19 35 0 0,-115 190 956 0 0,40-59-840 0 0,15-39-193 0 0,0 0 1 0 0,-59 121 0 0 0,7 47-23 0 0,94-207-137 0 0,-23 95 0 0 0,46-149 5 0 0,1 1 1 0 0,0-1-1 0 0,0 1 0 0 0,1-1 1 0 0,1 16-1 0 0,1-23-3 0 0,-1-1-1 0 0,0 1 1 0 0,1-1 0 0 0,0 0-1 0 0,0 1 1 0 0,0-1 0 0 0,1 0 0 0 0,-1 0-1 0 0,1 1 1 0 0,0-1 0 0 0,1-1-1 0 0,-1 1 1 0 0,0 0 0 0 0,1 0-1 0 0,0-1 1 0 0,0 0 0 0 0,0 1-1 0 0,4 2 1 0 0,-5-5-136 0 0,0 0 1 0 0,1 0-1 0 0,-1 0 0 0 0,0 0 1 0 0,1 0-1 0 0,-1-1 0 0 0,1 1 1 0 0,-1-1-1 0 0,0 1 0 0 0,1-1 1 0 0,0 0-1 0 0,-1 0 0 0 0,1 0 0 0 0,-1-1 1 0 0,4 0-1 0 0,1 0-1548 0 0,0-1 0 0 0,0 1 0 0 0,14-7-1 0 0,4-5-8048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1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0 801 19351 0 0,'0'0'1943'0'0,"7"-3"-1766"0"0,-2 0-15 0 0,0 1-1 0 0,-1 0 1 0 0,0-1 0 0 0,0 0-1 0 0,0 0 1 0 0,4-4-1 0 0,18-12 1486 0 0,77-46 1078 0 0,31-20-774 0 0,-36 19-1230 0 0,181-90-705 0 0,-220 124-15 0 0,121-72-1 0 0,-116 63 0 0 0,31-17 0 0 0,76-40 0 0 0,-148 83-4 0 0,-11 6-34 0 0,0 2 0 0 0,24-12 1 0 0,-34 18-577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2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1 223 4608 0 0,'0'0'208'0'0,"3"-4"32"0"0,4-4 2044 0 0,-3-7 5912 0 0,3-5-1103 0 0,0 5-5120 0 0,-5 11-1475 0 0,0 0 0 0 0,1 0 0 0 0,-1 0-1 0 0,6-6 1 0 0,8-9 316 0 0,-11 13-541 0 0,0-1 0 0 0,1 1 0 0 0,0 0 1 0 0,9-6-1 0 0,-3 3 2 0 0,-5 3-152 0 0,1 1 0 0 0,0 0 1 0 0,10-5-1 0 0,1 1 113 0 0,-8 3-280 0 0,-1 1 1 0 0,1 1-1 0 0,0 0 1 0 0,0 0-1 0 0,0 1 1 0 0,0 0-1 0 0,0 1 1 0 0,17-1-1 0 0,-20 3 95 0 0,-1 1 1 0 0,1 0-1 0 0,-1 1 0 0 0,0 0 0 0 0,0 0 1 0 0,1 0-1 0 0,-2 1 0 0 0,1 0 0 0 0,0 0 1 0 0,0 1-1 0 0,-1 0 0 0 0,0 0 0 0 0,0 0 1 0 0,0 1-1 0 0,7 7 0 0 0,-10-8-92 0 0,-1 0 0 0 0,1-1 0 0 0,-1 1 0 0 0,0 0 0 0 0,0 0 0 0 0,0 0 1 0 0,-1 1-1 0 0,0-1 0 0 0,1 0 0 0 0,-1 1 0 0 0,-1-1 0 0 0,1 1 0 0 0,-1-1 0 0 0,0 0 0 0 0,0 1 0 0 0,0-1 0 0 0,0 1 0 0 0,-1-1 0 0 0,0 1 0 0 0,-2 6 1 0 0,-2 7 177 0 0,-1 0 1 0 0,-1 0 0 0 0,-13 23-1 0 0,20-41-115 0 0,-13 24 72 0 0,-1 0-1 0 0,-1-1 1 0 0,-32 36-1 0 0,-63 55-69 0 0,45-50 144 0 0,29-23 60 0 0,31-35-184 0 0,2-1 0 0 0,-1 0 0 0 0,1 1 0 0 0,0 0 1 0 0,0 0-1 0 0,-3 8 0 0 0,6-13-36 0 0,-1 0 0 0 0,1 0 0 0 0,0 0 0 0 0,-1 0 1 0 0,1 0-1 0 0,0 0 0 0 0,0 1 0 0 0,0-1 0 0 0,0 0 0 0 0,0 0 0 0 0,0 0 0 0 0,0 0 0 0 0,0 0 0 0 0,1 0 0 0 0,-1 1 1 0 0,0-1-1 0 0,1 0 0 0 0,-1 0 0 0 0,1 0 0 0 0,-1 0 0 0 0,1 0 0 0 0,-1 0 0 0 0,1 0 0 0 0,0 0 0 0 0,1 1 1 0 0,-1-1-7 0 0,1 0 1 0 0,0 0-1 0 0,0 0 1 0 0,-1 0-1 0 0,1 0 1 0 0,0-1-1 0 0,0 1 1 0 0,0-1-1 0 0,0 1 1 0 0,0-1 0 0 0,0 0-1 0 0,5 1 1 0 0,1-1-7 0 0,1-1 1 0 0,-1 0 0 0 0,1 0 0 0 0,-1-1-1 0 0,16-4 1 0 0,6-7 1 0 0,0-1-1 0 0,44-30 1 0 0,1 0 108 0 0,-30 18 62 0 0,30-14 13 0 0,-35 20-178 0 0,-28 13-80 0 0,1 1 0 0 0,0 0 0 0 0,0 0 0 0 0,23-5 1 0 0,-33 10 105 0 0,0 1 0 0 0,0-1 0 0 0,0 1 0 0 0,-1 0 0 0 0,1 0 0 0 0,0 0 0 0 0,0 1 1 0 0,0-1-1 0 0,0 1 0 0 0,-1-1 0 0 0,5 2 0 0 0,-6 0-935 0 0,-1-1 1 0 0,1 0-1 0 0,-1 1 1 0 0,1-1-1 0 0,-1 0 1 0 0,0 1-1 0 0,0-1 0 0 0,1 1 1 0 0,-1 1-1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7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1 600 12264 0 0,'0'0'1112'0'0,"11"-7"141"0"0,29-25 4178 0 0,25-11-2484 0 0,-13 7-1851 0 0,90-84-1 0 0,-99 81-950 0 0,0-3-88 0 0,57-73-1 0 0,-3 4 45 0 0,-93 106-86 0 0,6-5 71 0 0,0 0 1 0 0,12-18-1 0 0,-22 27 280 0 0,-1 2-106 0 0,-7 10-178 0 0,0 0 1 0 0,0 0 0 0 0,1 1 0 0 0,-6 14 0 0 0,-19 54 459 0 0,6-16-340 0 0,3 5-202 0 0,12-32 0 0 0,9-32 1 0 0,-5 14 3 0 0,1 0 0 0 0,1 1 0 0 0,0-1 0 0 0,-2 36 1 0 0,9-41-271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7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197 114 18311 0 0,'-3'-7'884'0'0,"4"4"-796"0"0,0 0-1 0 0,0 0 0 0 0,0 0 0 0 0,0 0 0 0 0,1 1 0 0 0,-1-1 0 0 0,1 0 0 0 0,0 1 0 0 0,-1-1 1 0 0,1 1-1 0 0,0-1 0 0 0,3-2 0 0 0,5-6 22 0 0,-7 6 67 0 0,2 1 0 0 0,-1-1 0 0 0,0 1 0 0 0,1 0 0 0 0,0 0 0 0 0,0 0 0 0 0,0 1 0 0 0,1 0 1 0 0,-1 0-1 0 0,1 0 0 0 0,-1 1 0 0 0,1 0 0 0 0,10-3 0 0 0,-7 3 78 0 0,1 0 1 0 0,-1 1-1 0 0,1 0 0 0 0,-1 0 1 0 0,1 1-1 0 0,-1 1 1 0 0,1-1-1 0 0,11 3 0 0 0,-14-1-250 0 0,1 0-1 0 0,-1 0 1 0 0,1 1 0 0 0,-1 0-1 0 0,0 0 1 0 0,0 1-1 0 0,9 6 1 0 0,-12-8-1 0 0,-1 1 0 0 0,0-1 0 0 0,0 1 0 0 0,0 0 0 0 0,0 0 0 0 0,0 0 0 0 0,-1 0 0 0 0,1 1 0 0 0,-1-1 0 0 0,0 1 0 0 0,0-1 0 0 0,0 1 0 0 0,-1 0 0 0 0,1 0 1 0 0,1 7-1 0 0,-3-7 23 0 0,0 0 0 0 0,0 1 1 0 0,0-1-1 0 0,0 1 0 0 0,-1-1 1 0 0,0 1-1 0 0,0-1 0 0 0,0 0 1 0 0,0 0-1 0 0,-1 1 1 0 0,1-1-1 0 0,-5 7 0 0 0,-10 14 208 0 0,0-1 475 0 0,0-1 0 0 0,-25 27 0 0 0,31-39-386 0 0,-20 22 522 0 0,28-30-794 0 0,0-1 0 0 0,0 0 0 0 0,1 1 0 0 0,0-1 0 0 0,-1 1 0 0 0,1-1 0 0 0,0 1 0 0 0,0 0 0 0 0,0 0 0 0 0,1-1 0 0 0,-1 1 0 0 0,0 4 0 0 0,4 4 79 0 0,-2-9-112 0 0,5 7 27 0 0,-2-9-22 0 0,-3 0-19 0 0,9 3 3 0 0,0 1 1 0 0,-1 1-1 0 0,0-1 0 0 0,0 1 1 0 0,0 1-1 0 0,0 0 0 0 0,9 8 1 0 0,-2-2-3 0 0,-11-8-5 0 0,-1 0 0 0 0,1 1 0 0 0,-1-1 0 0 0,0 1 0 0 0,0 0 0 0 0,0 1 0 0 0,-1-1 0 0 0,5 8 0 0 0,18 49 0 0 0,-23-55 0 0 0,-1 0-6 0 0,0 0 1 0 0,0 0-1 0 0,0 0 0 0 0,-1 0 0 0 0,0 0 0 0 0,0 0 1 0 0,-1 0-1 0 0,0 0 0 0 0,0 0 0 0 0,-3 14 1 0 0,2-16-1 0 0,0 1 0 0 0,-1-1 0 0 0,0 0 0 0 0,0 0 0 0 0,0 0 0 0 0,-1 0 0 0 0,0-1 0 0 0,0 1 1 0 0,0 0-1 0 0,0-1 0 0 0,-1 0 0 0 0,0 0 0 0 0,1 0 0 0 0,-8 5 0 0 0,7-6 7 0 0,-4 4 0 0 0,0-1 0 0 0,-1 1 0 0 0,0-2 0 0 0,0 1 0 0 0,0-1 0 0 0,0 0 1 0 0,-1-1-1 0 0,0 0 0 0 0,-16 4 0 0 0,-2-3 98 0 0,0-1 0 0 0,-1-1 1 0 0,1-1-1 0 0,-1-2 0 0 0,1-1 0 0 0,-1-1 0 0 0,-31-7 0 0 0,49 7-82 0 0,-8-2 53 0 0,-23-7 0 0 0,37 9-62 0 0,0 0 1 0 0,0 0 0 0 0,0 0-1 0 0,1-1 1 0 0,-1 0 0 0 0,1 0-1 0 0,-1 0 1 0 0,1 0-1 0 0,-5-6 1 0 0,6 3-2045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09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0 576 15984 0 0,'0'0'1854'0'0,"2"-1"-1026"0"0,23-21 1094 0 0,135-115 1901 0 0,-110 91-3882 0 0,48-60 0 0 0,44-57 193 0 0,-71 79-42 0 0,-60 67 1426 0 0,-13 19-1225 0 0,-44 70 472 0 0,23-37-511 0 0,1 1-1 0 0,-26 56 0 0 0,37-66-95 0 0,-18 47 29 0 0,26-63-257 0 0,0 1 0 0 0,0-1 0 0 0,1 1 0 0 0,1-1-1 0 0,-1 13 1 0 0,3-17-298 0 0,-1 0 0 0 0,1 0-1 0 0,0-1 1 0 0,2 9 0 0 0,-1-12-1136 0 0,5 1-59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45 15200 0 0,'-10'-12'2961'0'0,"10"11"-2778"0"0,0 0 0 0 0,-1 1 0 0 0,1-1 0 0 0,0 1 0 0 0,0-1 0 0 0,0 0 0 0 0,0 1 0 0 0,0-1 0 0 0,0 0 0 0 0,0 1 0 0 0,0-1 0 0 0,0 0 0 0 0,0 1 0 0 0,1-1 0 0 0,-1 1 0 0 0,0-1 0 0 0,0 0 0 0 0,1 1 0 0 0,-1-1 0 0 0,0 1 0 0 0,1-1 0 0 0,-1 1 0 0 0,0-1 0 0 0,1 1 0 0 0,-1-1 0 0 0,1 1 0 0 0,-1-1 0 0 0,1 1 0 0 0,-1-1 0 0 0,1 1 0 0 0,-1 0 0 0 0,1-1 0 0 0,-1 1 0 0 0,1 0 0 0 0,0 0 0 0 0,0-1 0 0 0,21-8 1363 0 0,-15 8-1435 0 0,1 0 0 0 0,0 0 0 0 0,0 1 0 0 0,-1 0 0 0 0,1 0 0 0 0,0 1 0 0 0,15 3 1 0 0,2 0-48 0 0,-3 0-33 0 0,0 1-1 0 0,0 1 0 0 0,36 15 1 0 0,-28-9-17 0 0,-28-11-2 0 0,0 0-1 0 0,0 0 1 0 0,-1 0-1 0 0,1 1 1 0 0,0-1-1 0 0,-1 1 1 0 0,1-1 0 0 0,-1 1-1 0 0,0-1 1 0 0,0 1-1 0 0,1 0 1 0 0,-1-1-1 0 0,0 1 1 0 0,0 0-1 0 0,0 0 1 0 0,-1 0 0 0 0,1 0-1 0 0,0 0 1 0 0,-1 0-1 0 0,0 0 1 0 0,1 0-1 0 0,-1 0 1 0 0,0 0-1 0 0,0 0 1 0 0,0 1 0 0 0,0-1-1 0 0,0 0 1 0 0,-1 0-1 0 0,1 0 1 0 0,0 0-1 0 0,-1 0 1 0 0,0 0-1 0 0,1 0 1 0 0,-1 0 0 0 0,-2 3-1 0 0,-6 8 157 0 0,0-1-1 0 0,-1 0 1 0 0,-1 0-1 0 0,0-1 1 0 0,-20 16-1 0 0,-12 12 657 0 0,29-26-697 0 0,8-9-7 0 0,1 1 0 0 0,0 1-1 0 0,0-1 1 0 0,-8 12 0 0 0,12-15-104 0 0,0-1 1 0 0,0 1-1 0 0,1 0 0 0 0,-1 0 0 0 0,0 0 0 0 0,1 0 1 0 0,-1 0-1 0 0,1 0 0 0 0,-1 0 0 0 0,1 0 1 0 0,0 0-1 0 0,0 0 0 0 0,0 0 0 0 0,0 0 0 0 0,0 0 1 0 0,1 0-1 0 0,-1 0 0 0 0,1 0 0 0 0,-1 0 0 0 0,1 0 1 0 0,0 0-1 0 0,1 2 0 0 0,3 4-16 0 0,1 0 0 0 0,0 0 0 0 0,0 0 0 0 0,1-1 0 0 0,0 0 0 0 0,0-1 0 0 0,1 1 0 0 0,0-1 0 0 0,10 6 0 0 0,-7-5 0 0 0,-1 0 0 0 0,0 1 0 0 0,0 0 0 0 0,-1 1 0 0 0,11 13 0 0 0,-15-15-36 0 0,0-1 1 0 0,-1 1-1 0 0,-1 0 1 0 0,1 0-1 0 0,-1 1 0 0 0,0-1 1 0 0,0 0-1 0 0,-1 1 0 0 0,0 0 1 0 0,0 8-1 0 0,-1-12 20 0 0,-1-1 1 0 0,0 1-1 0 0,0 0 0 0 0,0-1 1 0 0,-1 1-1 0 0,1-1 0 0 0,-1 1 1 0 0,0-1-1 0 0,0 1 0 0 0,0-1 1 0 0,-1 1-1 0 0,1-1 0 0 0,-1 0 1 0 0,0 0-1 0 0,0 0 0 0 0,0 0 1 0 0,0 0-1 0 0,0 0 0 0 0,-1-1 0 0 0,1 1 1 0 0,-1-1-1 0 0,0 1 0 0 0,1-1 1 0 0,-6 3-1 0 0,-4 1 16 0 0,0 0 0 0 0,-1-1 1 0 0,-23 6-1 0 0,14-5 14 0 0,1-1 96 0 0,-1 0 0 0 0,-34 2 1 0 0,10-2 58 0 0,4 1 42 0 0,0-3 1 0 0,0-1 0 0 0,-1-3 0 0 0,-45-5-1 0 0,86 6-199 0 0,0 0 0 0 0,-1-1 0 0 0,1 1 0 0 0,0-1-1 0 0,0 1 1 0 0,0-1 0 0 0,0 0 0 0 0,0 1 0 0 0,0-1-1 0 0,0 0 1 0 0,0 0 0 0 0,0-1 0 0 0,1 1-1 0 0,-1 0 1 0 0,-2-3 0 0 0,3 3-55 0 0,1 0-1 0 0,-1 0 0 0 0,1-1 1 0 0,-1 1-1 0 0,1 0 1 0 0,-1 0-1 0 0,1-1 1 0 0,0 1-1 0 0,0 0 1 0 0,0-1-1 0 0,0 1 1 0 0,0 0-1 0 0,0-1 1 0 0,0 1-1 0 0,0 0 1 0 0,0-1-1 0 0,1 1 1 0 0,-1 0-1 0 0,0-1 0 0 0,1 1 1 0 0,-1 0-1 0 0,1 0 1 0 0,0 0-1 0 0,-1-1 1 0 0,1 1-1 0 0,1-1 1 0 0,7-10-1200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4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22 10136 0 0,'1'1'77'0'0,"0"-1"0"0"0,0 1 0 0 0,-1-1 0 0 0,1 1 0 0 0,0-1 0 0 0,0 1 0 0 0,0-1 0 0 0,0 0 0 0 0,-1 1 0 0 0,1-1 0 0 0,0 0 0 0 0,0 0 0 0 0,2 1 0 0 0,33-25 2790 0 0,-35 23-2793 0 0,-1 1 1 0 0,0 0-1 0 0,1 0 1 0 0,-1-1-1 0 0,1 1 1 0 0,-1 0-1 0 0,0 0 1 0 0,1 0-1 0 0,-1-1 1 0 0,1 1-1 0 0,-1 0 1 0 0,1 0-1 0 0,-1 0 0 0 0,0 0 1 0 0,1 0-1 0 0,-1 0 1 0 0,1 0-1 0 0,-1 0 1 0 0,1 0-1 0 0,-1 0 1 0 0,1 0-1 0 0,-1 0 1 0 0,1 0-1 0 0,-1 0 1 0 0,0 1-1 0 0,1-1 0 0 0,-1 0 1 0 0,1 0-1 0 0,-1 0 1 0 0,0 1-1 0 0,1-1 1 0 0,-1 0-1 0 0,1 0 1 0 0,-1 1-1 0 0,0-1 1 0 0,0 0-1 0 0,1 1 1 0 0,-1-1-1 0 0,0 0 1 0 0,1 1-1 0 0,-1-1 0 0 0,0 1 1 0 0,0-1-1 0 0,0 1 1 0 0,1-1-1 0 0,-1 0 1 0 0,0 1-1 0 0,0-1 1 0 0,0 1-1 0 0,0-1 1 0 0,0 1-1 0 0,0-1 1 0 0,0 1-1 0 0,0-1 1 0 0,0 0-1 0 0,0 2 0 0 0,0 1 128 0 0,0-1 0 0 0,0 1 0 0 0,0 0 0 0 0,0 0-1 0 0,-1-1 1 0 0,1 1 0 0 0,-1 0 0 0 0,0 0 0 0 0,-1 2-1 0 0,-82 139 2905 0 0,21-39-2105 0 0,-33 57 116 0 0,75-127-829 0 0,-25 56 0 0 0,46-90-270 0 0,-1 0 0 0 0,1 0 1 0 0,-1 0-1 0 0,1 1 0 0 0,-1-1 0 0 0,1 0 0 0 0,0 0 0 0 0,0 1 0 0 0,-1-1 0 0 0,1 0 0 0 0,0 0 0 0 0,0 1 1 0 0,0-1-1 0 0,0 0 0 0 0,1 0 0 0 0,-1 1 0 0 0,0-1 0 0 0,0 0 0 0 0,1 0 0 0 0,-1 0 0 0 0,1 1 1 0 0,-1-1-1 0 0,1 0 0 0 0,-1 0 0 0 0,2 2 0 0 0,0-2 13 0 0,-1-1 0 0 0,0 1 0 0 0,0 0 0 0 0,1 0 0 0 0,-1-1 0 0 0,0 1 0 0 0,1-1 0 0 0,-1 1 0 0 0,0-1 0 0 0,1 0 0 0 0,-1 0 0 0 0,1 1 0 0 0,-1-1 0 0 0,0 0 0 0 0,1 0 0 0 0,-1 0 0 0 0,1 0 0 0 0,-1-1 0 0 0,1 1 0 0 0,-1 0 0 0 0,0-1 0 0 0,3 0 0 0 0,38-10 94 0 0,36-12-82 0 0,-21 3 77 0 0,115-22 0 0 0,-160 39-123 0 0,0 2 0 0 0,0-1 0 0 0,0 1-1 0 0,21 2 1 0 0,-27 1-134 0 0,-1 5-1480 0 0,2-1 675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5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26 394 11976 0 0,'0'0'576'0'0,"-12"5"149"0"0,-1 1 5745 0 0,21 1-4211 0 0,11-8-1493 0 0,0 0 1 0 0,-1-2-1 0 0,33-8 0 0 0,55-22-25 0 0,-84 25-482 0 0,290-104 1272 0 0,-211 74-1279 0 0,382-118 250 0 0,-420 140-740 0 0,21-7-649 0 0,-53 15 65 0 0,-17 7-5629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5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11720 0 0,'0'0'1060'0'0,"0"0"-870"0"0,2 1 171 0 0,0 0 1 0 0,0 0-1 0 0,0 0 0 0 0,-1 0 0 0 0,1 0 0 0 0,0 0 0 0 0,6 1 3043 0 0,-9 13-1856 0 0,0-13-1384 0 0,1 0-1 0 0,-1 0 1 0 0,0 0 0 0 0,0 0 0 0 0,0 0-1 0 0,0 0 1 0 0,-1 0 0 0 0,-1 2-1 0 0,-7 11 685 0 0,2 1-258 0 0,0-1 0 0 0,-1 0 0 0 0,-1-1 0 0 0,-23 26 0 0 0,22-29-305 0 0,1 2 1 0 0,0 0-1 0 0,1 0 1 0 0,1 0-1 0 0,-13 27 1 0 0,7-11-202 0 0,12-24-89 0 0,-1 0 0 0 0,1 0 0 0 0,0 0 0 0 0,0 0 0 0 0,0 0 0 0 0,1 0 0 0 0,0 0 0 0 0,0 1 0 0 0,-1 8 0 0 0,2-11 20 0 0,0 0 0 0 0,0-1 0 0 0,0 1 0 0 0,1-1 0 0 0,-1 1 0 0 0,1-1-1 0 0,-1 1 1 0 0,1-1 0 0 0,2 5 0 0 0,-3-6-12 0 0,1 0-1 0 0,0 0 1 0 0,0 0 0 0 0,0 0 0 0 0,0 0-1 0 0,0 0 1 0 0,0-1 0 0 0,0 1-1 0 0,0 0 1 0 0,0 0 0 0 0,0-1-1 0 0,1 1 1 0 0,-1-1 0 0 0,0 1 0 0 0,0-1-1 0 0,0 1 1 0 0,1-1 0 0 0,-1 0-1 0 0,0 0 1 0 0,1 0 0 0 0,1 1-1 0 0,9-1 17 0 0,0 0-1 0 0,1 0 0 0 0,-1-1 0 0 0,0-1 0 0 0,23-5 0 0 0,58-25-96 0 0,-61 20 166 0 0,50-22 105 0 0,-39 11-245 0 0,-31 17-1069 0 0,0-1 0 0 0,19-7 0 0 0,-19 11-693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6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14280 0 0,'-4'7'1485'0'0,"-1"-1"-928"0"0,0 0 0 0 0,1 1 0 0 0,-1 0 0 0 0,2 0 1 0 0,-7 12-1 0 0,-10 43 3360 0 0,8-25-2631 0 0,-54 195 2114 0 0,57-194-3692 0 0,3 1 0 0 0,1 0 0 0 0,0 60 0 0 0,5-79-108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5.170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1 202 3680 0 0,'0'0'167'0'0,"15"-2"26"0"0,178-14 2051 0 0,-79 9-1200 0 0,320-19-27 0 0,-152 25 103 0 0,-150 2-692 0 0,112 5 205 0 0,48 0-271 0 0,-85-7-172 0 0,127-3 240 0 0,-191-1-150 0 0,217-9 452 0 0,218-10 537 0 0,-548 23-1205 0 0,695-5 592 0 0,-76 21-419 0 0,-204-4-93 0 0,32-7 32 0 0,-266-5-120 0 0,-59-1-24 0 0,326-7 106 0 0,-219 2-62 0 0,236-11 266 0 0,108 0 28 0 0,-105 2-290 0 0,21 0-80 0 0,137-1 64 0 0,-513 13-50 0 0,117 0 36 0 0,532-6 10 0 0,185 4 95 0 0,-539 2 86 0 0,128 1 86 0 0,-228 1-148 0 0,70 2 18 0 0,-42 1-29 0 0,41 1 50 0 0,199 9 171 0 0,-364-8-275 0 0,141 5 3 0 0,683 36 83 0 0,-724-28-177 0 0,623 21 39 0 0,31-20-9 0 0,-333-7-42 0 0,-130-3 42 0 0,-21-3-53 0 0,-119-3 1 0 0,867-11 14 0 0,-1061 6 91 0 0,174-9 60 0 0,-103-1-174 0 0,35-3-64 0 0,-201 11 387 0 0,1 4 0 0 0,148 17-1 0 0,-245-14-381 0 0,2-1-114 0 0,-1 1 0 0 0,0 1 0 0 0,1 0 0 0 0,-1 0 0 0 0,14 6 0 0 0,-16 0-4412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494 313 8288 0 0,'0'0'8809'0'0,"2"-1"-8041"0"0,3 0-63 0 0,0-1 0 0 0,0 0 0 0 0,-1 0 0 0 0,8-5 0 0 0,-3 2-629 0 0,-1-1 0 0 0,1-1 1 0 0,-1 0-1 0 0,0 0 0 0 0,0-1 0 0 0,8-10 0 0 0,9-22-352 0 0,-23 37 344 0 0,0-1 0 0 0,0 1 0 0 0,0-1 0 0 0,0 1 0 0 0,0-1 0 0 0,-1 0 0 0 0,0 0 0 0 0,1 0 0 0 0,-1 0 0 0 0,-1 0 0 0 0,1 0 0 0 0,-1 0 0 0 0,1 0-1 0 0,-1 0 1 0 0,-1-6 0 0 0,0 4 73 0 0,0 1 0 0 0,0-1 0 0 0,-1 1 0 0 0,0-1 0 0 0,0 1 0 0 0,0-1 0 0 0,-1 1 0 0 0,0 0 0 0 0,0 0 0 0 0,-4-6-1 0 0,3 6-14 0 0,-1-1-1 0 0,1 1 0 0 0,-1 0 0 0 0,-1 0 0 0 0,1 0 1 0 0,-1 1-1 0 0,1 0 0 0 0,-1 0 0 0 0,0 0 0 0 0,-1 1 1 0 0,1 0-1 0 0,-1 0 0 0 0,1 0 0 0 0,-1 1 0 0 0,0 0 1 0 0,0 0-1 0 0,0 1 0 0 0,-9-1 0 0 0,7 3-73 0 0,0-1-1 0 0,-1 1 0 0 0,1 1 1 0 0,0-1-1 0 0,1 2 0 0 0,-1-1 1 0 0,0 1-1 0 0,1 0 0 0 0,-1 1 1 0 0,1 0-1 0 0,0 1 1 0 0,0 0-1 0 0,0 0 0 0 0,1 0 1 0 0,0 1-1 0 0,0 0 0 0 0,0 0 1 0 0,-9 13-1 0 0,3-4 22 0 0,7-8-46 0 0,0-1 0 0 0,0 1 0 0 0,1 1 0 0 0,0-1 0 0 0,-7 16 0 0 0,9-16-18 0 0,1 0 1 0 0,-1 1-1 0 0,1-1 1 0 0,1 1-1 0 0,-1-1 0 0 0,1 1 1 0 0,1 0-1 0 0,0-1 1 0 0,0 1-1 0 0,0 0 0 0 0,1-1 1 0 0,0 1-1 0 0,0 0 1 0 0,3 7-1 0 0,-2-12-7 0 0,-1 1 0 0 0,0-2-1 0 0,1 1 1 0 0,0 0 0 0 0,0 0 0 0 0,0 0 0 0 0,0-1-1 0 0,0 1 1 0 0,0-1 0 0 0,1 0 0 0 0,-1 1-1 0 0,1-1 1 0 0,0 0 0 0 0,-1-1 0 0 0,1 1 0 0 0,0 0-1 0 0,6 1 1 0 0,1 1 5 0 0,0 0-1 0 0,1-1 0 0 0,-1 0 1 0 0,13 1-1 0 0,-10-3-6 0 0,0 0 0 0 0,1-1 0 0 0,-1 0 0 0 0,0-1 0 0 0,21-4 0 0 0,66-20 0 0 0,-82 19 0 0 0,-5 3-6 0 0,-1-1 1 0 0,1-1-1 0 0,0 0 0 0 0,-1-1 1 0 0,0 0-1 0 0,-1-1 0 0 0,1 0 1 0 0,-1-1-1 0 0,0 0 0 0 0,16-17 0 0 0,-17 7-201 0 0,-9 18 208 0 0,-1-1 1 0 0,0 1-1 0 0,0 0 0 0 0,0-1 0 0 0,1 1 1 0 0,-1 0-1 0 0,0-1 0 0 0,0 1 0 0 0,0 0 1 0 0,0-1-1 0 0,0 1 0 0 0,0 0 0 0 0,0-1 1 0 0,0 1-1 0 0,0 0 0 0 0,0-1 0 0 0,0 1 1 0 0,0 0-1 0 0,0-1 0 0 0,0 1 0 0 0,0 0 0 0 0,0-1 1 0 0,0 1-1 0 0,0 0 0 0 0,0-1 0 0 0,0 1 1 0 0,-1 0-1 0 0,1-1 0 0 0,0 1 0 0 0,0 0 1 0 0,0-1-1 0 0,-1 1 0 0 0,1 0 0 0 0,0 0 1 0 0,0-1-1 0 0,-1 1 0 0 0,1 0 0 0 0,0 0 1 0 0,0 0-1 0 0,-1-1 0 0 0,1 1 0 0 0,0 0 1 0 0,-1 0-1 0 0,1 0 0 0 0,0 0 0 0 0,-1 0 1 0 0,1-1-1 0 0,0 1 0 0 0,-1 0 0 0 0,0 0 0 0 0,-5 1 61 0 0,0-1 0 0 0,0 1 0 0 0,0 1-1 0 0,0-1 1 0 0,0 1 0 0 0,0 0 0 0 0,0 0-1 0 0,1 1 1 0 0,-9 4 0 0 0,-7 6 195 0 0,-19 16 1 0 0,34-25-167 0 0,-7 7-38 0 0,1 0 0 0 0,0 1-1 0 0,1 1 1 0 0,0-1 0 0 0,1 2-1 0 0,1-1 1 0 0,0 1 0 0 0,0 1-1 0 0,-7 18 1 0 0,13-24-19 0 0,-1 0-1 0 0,1 0 1 0 0,1 1-1 0 0,-1-1 1 0 0,2 1 0 0 0,-2 19-1 0 0,3-12 33 0 0,1-1 1 0 0,0 1-1 0 0,6 20 0 0 0,31 134-43 0 0,-21-101-26 0 0,-14-59-8 0 0,-2 0 0 0 0,1-1 0 0 0,-1 1 0 0 0,-1 1 0 0 0,0-1 0 0 0,0 0 0 0 0,-1 0-1 0 0,-1 0 1 0 0,0-1 0 0 0,0 1 0 0 0,-1 0 0 0 0,-5 12 0 0 0,6-20 12 0 0,0 0 0 0 0,0-1 1 0 0,0 1-1 0 0,0-1 0 0 0,0 1 0 0 0,-1-1 0 0 0,1 0 0 0 0,-1 0 1 0 0,1 0-1 0 0,-1 0 0 0 0,0 0 0 0 0,0-1 0 0 0,0 1 0 0 0,0-1 1 0 0,-6 2-1 0 0,-5 2 10 0 0,0-1 1 0 0,-18 2-1 0 0,6-2 101 0 0,-1-1-1 0 0,0-1 1 0 0,0-1-1 0 0,0-2 0 0 0,1-1 1 0 0,-1-1-1 0 0,0-1 1 0 0,1-1-1 0 0,0-1 0 0 0,-45-18 1 0 0,63 21-105 0 0,1 0 1 0 0,0-1 0 0 0,0 0-1 0 0,0-1 1 0 0,0 1 0 0 0,-9-10-1 0 0,13 12-5 0 0,1-1 0 0 0,0 1-1 0 0,-1-1 1 0 0,1 0 0 0 0,0 0-1 0 0,1 0 1 0 0,-1 0-1 0 0,0 0 1 0 0,1-1 0 0 0,0 1-1 0 0,0 0 1 0 0,0-1 0 0 0,0 1-1 0 0,0-1 1 0 0,1 1-1 0 0,-1-7 1 0 0,1 5-50 0 0,0 1 0 0 0,1 0 0 0 0,-1-1 0 0 0,1 1 0 0 0,0-1 0 0 0,1 1 0 0 0,-1 0 0 0 0,1 0 0 0 0,0 0 0 0 0,0 0 0 0 0,0 0 0 0 0,0 0 0 0 0,0 0 0 0 0,6-5 0 0 0,0 0-235 0 0,1 1 0 0 0,0 0 0 0 0,1 0 0 0 0,12-8 0 0 0,6-3-1118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19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351 219 2304 0 0,'10'12'16510'0'0,"-6"-8"-14327"0"0,-2-5-1995 0 0,1 1 0 0 0,-1 0 0 0 0,0 0 0 0 0,0-1 1 0 0,0 0-1 0 0,0 1 0 0 0,0-1 0 0 0,0 0 0 0 0,0 0 0 0 0,0 0 0 0 0,-1 0 1 0 0,3-2-1 0 0,21-18 637 0 0,-12 8-694 0 0,-8 7-87 0 0,0 0-1 0 0,0 0 0 0 0,-1-1 0 0 0,1 0 1 0 0,-1 0-1 0 0,-1 0 0 0 0,1-1 0 0 0,3-13 1 0 0,-5 15 5 0 0,-1 1 1 0 0,0 0 0 0 0,0-1 0 0 0,0 1 0 0 0,-1-1 0 0 0,0 1 0 0 0,0 0 0 0 0,0-1 0 0 0,-1 1 0 0 0,1-1 0 0 0,-1 1 0 0 0,-4-10-1 0 0,5 13-8 0 0,-1 0-1 0 0,0 0 0 0 0,0 0 0 0 0,0 0 0 0 0,0 0 0 0 0,0 1 0 0 0,0-1 0 0 0,-1 0 0 0 0,1 1 0 0 0,-1-1 0 0 0,1 1 0 0 0,-1-1 0 0 0,1 1 0 0 0,-1-1 0 0 0,0 1 0 0 0,0 0 0 0 0,1 0 0 0 0,-1 0 0 0 0,0 0 0 0 0,0 0 1 0 0,0 1-1 0 0,0-1 0 0 0,-1 1 0 0 0,1-1 0 0 0,0 1 0 0 0,0-1 0 0 0,0 1 0 0 0,0 0 0 0 0,0 0 0 0 0,0 0 0 0 0,-1 1 0 0 0,1-1 0 0 0,0 0 0 0 0,-3 2 0 0 0,-8 1 115 0 0,-1 2-1 0 0,1 0 1 0 0,0 0-1 0 0,-14 9 0 0 0,-49 33 367 0 0,28-17-342 0 0,31-19-142 0 0,0 0-1 0 0,-18 16 1 0 0,31-23-33 0 0,0-1 0 0 0,0 1 1 0 0,1-1-1 0 0,-1 1 0 0 0,1 0 0 0 0,0 1 0 0 0,0-1 0 0 0,0 0 0 0 0,1 1 1 0 0,0 0-1 0 0,-1-1 0 0 0,2 1 0 0 0,-4 10 0 0 0,5-13-4 0 0,0 1 0 0 0,0-1 0 0 0,0 1 0 0 0,1-1 0 0 0,-1 0 0 0 0,1 1 0 0 0,-1-1 0 0 0,1 1 0 0 0,0-1 0 0 0,0 0 0 0 0,0 0 0 0 0,0 1 0 0 0,0-1 0 0 0,0 0 0 0 0,0 0 0 0 0,1 0 0 0 0,-1 0 0 0 0,1-1 0 0 0,0 1 0 0 0,0 0 0 0 0,-1-1 0 0 0,1 1 0 0 0,0-1 0 0 0,0 1 0 0 0,0-1 0 0 0,1 0 0 0 0,-1 0 0 0 0,3 1 0 0 0,3 2 0 0 0,0-1 0 0 0,0-1 0 0 0,0 1 0 0 0,0-1 0 0 0,1-1 0 0 0,14 2 0 0 0,-7-3-12 0 0,1-1 0 0 0,-1 0-1 0 0,1-1 1 0 0,26-7 0 0 0,-11 0-83 0 0,41-18 0 0 0,12-12-777 0 0,-74 33 752 0 0,0-1 1 0 0,0 0-1 0 0,-1-1 1 0 0,0 0 0 0 0,11-11-1 0 0,-20 18 120 0 0,0 0 1 0 0,-1 1-1 0 0,1-1 0 0 0,0 0 0 0 0,-1 0 0 0 0,1 1 1 0 0,-1-1-1 0 0,1 0 0 0 0,-1 0 0 0 0,1 0 0 0 0,-1 0 1 0 0,1 0-1 0 0,-1 0 0 0 0,0 0 0 0 0,0 0 0 0 0,1-1 1 0 0,-1 2 5 0 0,-1-1 0 0 0,1 1 0 0 0,0 0 1 0 0,0-1-1 0 0,0 1 0 0 0,-1 0 0 0 0,1-1 0 0 0,0 1 1 0 0,0 0-1 0 0,-1 0 0 0 0,1-1 0 0 0,0 1 1 0 0,0 0-1 0 0,-1 0 0 0 0,1 0 0 0 0,0 0 1 0 0,-1-1-1 0 0,1 1 0 0 0,0 0 0 0 0,-1 0 0 0 0,1 0 1 0 0,-1 0-1 0 0,1 0 0 0 0,0 0 0 0 0,-1 0 1 0 0,1 0-1 0 0,0 0 0 0 0,-1 0 0 0 0,-4 0 78 0 0,0 0-1 0 0,1 1 0 0 0,-1 0 1 0 0,0 0-1 0 0,-5 2 0 0 0,4-1 30 0 0,0 0 1 0 0,1 1-1 0 0,-1 0 0 0 0,1 0 0 0 0,0 1 1 0 0,-8 7-1 0 0,-26 27 314 0 0,30-28-399 0 0,0 0-1 0 0,1 1 1 0 0,0 0-1 0 0,1 0 1 0 0,0 1-1 0 0,1 0 1 0 0,0 0 0 0 0,1 0-1 0 0,0 1 1 0 0,1 0-1 0 0,1 0 1 0 0,0 0-1 0 0,0 0 1 0 0,2 0-1 0 0,-1 1 1 0 0,2-1 0 0 0,0 15-1 0 0,2-10-22 0 0,0-1 1 0 0,1 0-1 0 0,0 0 0 0 0,8 19 1 0 0,-7-19 167 0 0,0 0 0 0 0,3 26 0 0 0,-3-18-239 0 0,-2-12 24 0 0,-1 0 1 0 0,0 0-1 0 0,-1 0 1 0 0,0 0-1 0 0,-1 0 1 0 0,-1 0-1 0 0,0-1 0 0 0,0 1 1 0 0,-1 0-1 0 0,-1-1 1 0 0,0 0-1 0 0,-1 0 0 0 0,0 0 1 0 0,-14 22-1 0 0,16-29 42 0 0,0 0 0 0 0,-1 0 0 0 0,0-1 0 0 0,0 1 0 0 0,0-1 0 0 0,0 0 0 0 0,-1 0 0 0 0,1 0 0 0 0,-1-1 0 0 0,0 0 0 0 0,0 0 0 0 0,0 0 0 0 0,-1 0 0 0 0,1-1 0 0 0,-1 0 0 0 0,-7 2 0 0 0,1-1 33 0 0,0 0 0 0 0,0-1 0 0 0,-1-1 0 0 0,1 0 0 0 0,-1-1 0 0 0,0 0 0 0 0,1-1 0 0 0,-1 0 0 0 0,1-1 0 0 0,0 0-1 0 0,-1-1 1 0 0,1 0 0 0 0,1-1 0 0 0,-1-1 0 0 0,0 0 0 0 0,-13-8 0 0 0,19 9-12 0 0,0 0-1 0 0,0-1 0 0 0,0 0 1 0 0,0 0-1 0 0,0-1 1 0 0,1 1-1 0 0,0-1 1 0 0,-6-10-1 0 0,10 15-22 0 0,1 0 0 0 0,-1 0 0 0 0,1 0-1 0 0,-1 0 1 0 0,1 0 0 0 0,0 0 0 0 0,-1 0 0 0 0,1 0 0 0 0,0 0-1 0 0,0 0 1 0 0,-1 0 0 0 0,1 0 0 0 0,0 0 0 0 0,0 0-1 0 0,0 0 1 0 0,0 0 0 0 0,1 0 0 0 0,-1 0 0 0 0,0 0 0 0 0,0 0-1 0 0,0 0 1 0 0,1 0 0 0 0,-1 0 0 0 0,1 0 0 0 0,-1 0 0 0 0,1 1-1 0 0,-1-1 1 0 0,1 0 0 0 0,-1 0 0 0 0,1 0 0 0 0,0 0-1 0 0,-1 1 1 0 0,2-2 0 0 0,15-7-2096 0 0,1 4-4756 0 0,2 2-2015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18167 0 0,'0'0'1646'0'0,"-1"1"-1356"0"0,-6 10-492 0 0,-7 8 1368 0 0,0 1 1 0 0,-10 24 0 0 0,-11 15-1065 0 0,28-46-102 0 0,-14 21 0 0 0,14-24 0 0 0,1 0 0 0 0,-1 0 0 0 0,-5 17 0 0 0,3 2-2278 0 0,4-11-1898 0 0,1-6-3137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70 20127 0 0,'7'-14'1109'0'0,"-7"12"-1001"0"0,1 0 0 0 0,0 0 0 0 0,0 0 0 0 0,0 0 0 0 0,0 0 0 0 0,0 0 0 0 0,1 1 0 0 0,-1-1 1 0 0,3-3-1 0 0,9-6-103 0 0,-11 8 210 0 0,1 0 0 0 0,-1 0-1 0 0,1 1 1 0 0,0 0-1 0 0,0-1 1 0 0,0 1 0 0 0,5-2 1366 0 0,-8 4-1559 0 0,0 0 1 0 0,1 0-1 0 0,-1 1 1 0 0,0-1-1 0 0,0 0 0 0 0,0 0 1 0 0,1 0-1 0 0,-1 1 1 0 0,0-1-1 0 0,0 0 1 0 0,0 0-1 0 0,0 1 0 0 0,0-1 1 0 0,1 0-1 0 0,-1 0 1 0 0,0 1-1 0 0,0-1 0 0 0,0 0 1 0 0,0 0-1 0 0,0 1 1 0 0,0-1-1 0 0,0 0 1 0 0,0 0-1 0 0,0 1 0 0 0,0-1 1 0 0,0 0-1 0 0,0 1 1 0 0,0-1-1 0 0,0 0 1 0 0,-1 1-1 0 0,0 9 137 0 0,1-10-121 0 0,-5 16 146 0 0,0-1 1 0 0,-1 0-1 0 0,0-1 1 0 0,-17 28-1 0 0,13-24 110 0 0,1 0-1 0 0,-9 22 0 0 0,10-19-80 0 0,4-11-233 0 0,0 0 0 0 0,1 1 0 0 0,-2 11 0 0 0,4-20 11 0 0,1 1 0 0 0,0 0 0 0 0,-1 0 0 0 0,1-1 0 0 0,1 1 0 0 0,-1 0 1 0 0,0 0-1 0 0,1-1 0 0 0,-1 1 0 0 0,1 0 0 0 0,0-1 0 0 0,0 1 0 0 0,0 0 0 0 0,0-1 1 0 0,0 1-1 0 0,3 3 0 0 0,-2-5 87 0 0,-1 1 0 0 0,0-1 0 0 0,0 0 0 0 0,1 0 0 0 0,-1 0 0 0 0,0 0 0 0 0,1-1 0 0 0,-1 1 1 0 0,1 0-1 0 0,-1 0 0 0 0,1-1 0 0 0,-1 1 0 0 0,3 0 0 0 0,23 2 391 0 0,-22-2-466 0 0,86 14 13 0 0,-81-14-156 0 0,0 1-1 0 0,0 0 1 0 0,0 1-1 0 0,-1 0 1 0 0,1 0-1 0 0,-1 1 1 0 0,0 0-1 0 0,1 1 1 0 0,-2 0-1 0 0,1 0 0 0 0,-1 1 1 0 0,9 8-1 0 0,-13-11 134 0 0,-1 0-1 0 0,1 1 0 0 0,-1-1 0 0 0,0 1 0 0 0,0 0 0 0 0,-1 0 0 0 0,1 0 0 0 0,-1 0 0 0 0,0 1 0 0 0,0-1 0 0 0,0 1 0 0 0,-1-1 0 0 0,1 1 0 0 0,-1 0 0 0 0,0-1 1 0 0,-1 1-1 0 0,1 0 0 0 0,-1 0 0 0 0,0 7 0 0 0,-1-5 7 0 0,0-1 1 0 0,0 0-1 0 0,-1 1 1 0 0,0-1 0 0 0,0 0-1 0 0,0 0 1 0 0,-1 0-1 0 0,0 0 1 0 0,0-1-1 0 0,-1 1 1 0 0,1-1 0 0 0,-1 0-1 0 0,0 0 1 0 0,-6 6-1 0 0,-10 7 1 0 0,-1 0 0 0 0,-1-1 0 0 0,0-1 0 0 0,-44 23 0 0 0,30-21 0 0 0,-2-1 0 0 0,-62 18 0 0 0,89-31-24 0 0,-1-1 0 0 0,0-1 0 0 0,0 0 0 0 0,1 0 0 0 0,-1-2-1 0 0,0 1 1 0 0,-14-2 0 0 0,22 0 0 0 0,-1 1 1 0 0,1-1-1 0 0,0 0 0 0 0,0 0 0 0 0,-1 0 0 0 0,1-1 1 0 0,0 0-1 0 0,0 0 0 0 0,0 0 0 0 0,1 0 1 0 0,-1 0-1 0 0,0-1 0 0 0,1 0 0 0 0,0 1 0 0 0,-1-1 1 0 0,1-1-1 0 0,1 1 0 0 0,-1 0 0 0 0,0-1 1 0 0,1 1-1 0 0,-1-1 0 0 0,-2-7 0 0 0,2 4-240 0 0,1 1-1 0 0,0 0 1 0 0,1-1-1 0 0,0 1 1 0 0,0-1 0 0 0,0 1-1 0 0,1-1 1 0 0,0 1-1 0 0,0-1 1 0 0,1 1-1 0 0,1-11 1 0 0,4-16-1599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0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20159 0 0,'-1'0'59'0'0,"1"0"0"0"0,0 0 0 0 0,0 0 0 0 0,-1 0 0 0 0,1 0-1 0 0,0 0 1 0 0,-1 0 0 0 0,1 0 0 0 0,0 0 0 0 0,-1 0 0 0 0,1 0 0 0 0,0 0-1 0 0,-1 0 1 0 0,1 0 0 0 0,0 0 0 0 0,-1 0 0 0 0,1 1 0 0 0,0-1-1 0 0,0 0 1 0 0,-1 0 0 0 0,1 0 0 0 0,0 0 0 0 0,0 1 0 0 0,-1-1 0 0 0,1 0-1 0 0,0 0 1 0 0,0 1 0 0 0,-1-1 0 0 0,1 0 0 0 0,0 1 0 0 0,4 8 1347 0 0,16 7 901 0 0,-9-11-1716 0 0,0-1 0 0 0,0 0 0 0 0,1 0 0 0 0,-1-1 0 0 0,23 3 0 0 0,-2-3-69 0 0,31-1 0 0 0,-1-4-789 0 0,-1-4-1 0 0,0-2 1 0 0,105-27 0 0 0,-137 26-656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2760 0 0,'0'0'125'0'0,"1"-1"-3"0"0,19-18 3112 0 0,-18 14 69 0 0,-4 11-2591 0 0,-1 0-580 0 0,1 0 1 0 0,0 0-1 0 0,0 0 1 0 0,1 0 0 0 0,0 1-1 0 0,0-1 1 0 0,0 1-1 0 0,0 9 1 0 0,2-6 164 0 0,0 0 1 0 0,-1 14-1 0 0,-1-14-45 0 0,1 0 0 0 0,3 17 0 0 0,4 83 1136 0 0,1-16-588 0 0,-2-9-245 0 0,50 378 975 0 0,-46-356-1059 0 0,-6 160 1 0 0,-17-136-179 0 0,2 21-239 0 0,0 29 173 0 0,15-127-722 0 0,-1-19-4204 0 0,-2-5-1178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1 7080 0 0,'0'0'1196'0'0,"0"7"-216"0"0,-2 28 359 0 0,-2-1 0 0 0,-1 0 1 0 0,-14 47-1 0 0,10-42-800 0 0,-4 14 111 0 0,-23 119 570 0 0,8-9-397 0 0,-4 32-378 0 0,-35 379 46 0 0,57-383-275 0 0,3-50-119 0 0,-1 13-116 0 0,-1-40-428 0 0,-3 26-2497 0 0,8-108-2772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5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6 6448 0 0,'0'0'482'0'0,"1"-1"-324"0"0,8-4 2866 0 0,-10 17-2000 0 0,0-8-813 0 0,0 1 1 0 0,-1-1 0 0 0,0 0 0 0 0,0 0-1 0 0,0 0 1 0 0,-1 0 0 0 0,1 0-1 0 0,-1 0 1 0 0,-6 6 0 0 0,-33 31 1030 0 0,34-34-1017 0 0,-137 128 2293 0 0,3 8-1610 0 0,32-29-535 0 0,-71 80 557 0 0,178-191-875 0 0,1-1 0 0 0,0 1 0 0 0,0 0 0 0 0,0 1 1 0 0,0-1-1 0 0,0 0 0 0 0,1 1 0 0 0,-1-1 0 0 0,1 0 1 0 0,0 1-1 0 0,0 0 0 0 0,0 6 0 0 0,1-9-47 0 0,1-1 0 0 0,0 1 0 0 0,-1-1 0 0 0,1 1 0 0 0,0-1 0 0 0,0 0-1 0 0,0 1 1 0 0,-1-1 0 0 0,1 0 0 0 0,0 0 0 0 0,0 0 0 0 0,0 1 0 0 0,0-1 0 0 0,0 0 0 0 0,1 0 0 0 0,-1 0 12 0 0,11 1 100 0 0,1 0 1 0 0,0 0 0 0 0,-1-1 0 0 0,1-1 0 0 0,0 0-1 0 0,18-5 1 0 0,74-26 707 0 0,-31 9-493 0 0,49-15-179 0 0,74-18 57 0 0,-127 39-187 0 0,41-8 33 0 0,-90 21-51 0 0,0 2 0 0 0,-1 0 0 0 0,31 3 0 0 0,-43 0-407 0 0,1 0 1 0 0,-1 0-1 0 0,0 1 0 0 0,0 1 0 0 0,0-1 0 0 0,-1 1 1 0 0,9 5-1 0 0,-7-2-6746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6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1 619 5984 0 0,'0'0'464'0'0,"1"-2"-79"0"0,9-9 1862 0 0,1 0 0 0 0,23-18 0 0 0,-14 15-790 0 0,26-14-1 0 0,97-39 252 0 0,-125 59-1297 0 0,-12 5-346 0 0,295-117 1981 0 0,-197 84-1667 0 0,144-46 320 0 0,-72 30-503 0 0,73-18 12 0 0,-10 16-109 0 0,-213 49-213 0 0,140-21-2612 0 0,-143 26-2111 0 0,-7 0-1464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6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382 173 5472 0 0,'0'0'248'0'0,"2"-1"-6"0"0,25-12-347 0 0,-9 5 1781 0 0,0-1 0 0 0,32-22 0 0 0,-8 0 4428 0 0,-43 27-5549 0 0,1 3-533 0 0,0 1-1 0 0,0-1 0 0 0,0 1 0 0 0,-1-1 0 0 0,1 1 1 0 0,0-1-1 0 0,0 1 0 0 0,0-1 0 0 0,0 1 0 0 0,-1 0 0 0 0,1-1 1 0 0,0 1-1 0 0,0-1 0 0 0,-1 1 0 0 0,1 0 0 0 0,0-1 0 0 0,-1 1 1 0 0,1 0-1 0 0,0-1 0 0 0,-1 1 0 0 0,1 0 0 0 0,-1-1 0 0 0,-5-1 67 0 0,-1 0 0 0 0,1 1 0 0 0,0 0 0 0 0,-1 0 0 0 0,1 0 0 0 0,0 1 0 0 0,-1 0-1 0 0,1 0 1 0 0,-9 1 0 0 0,-9 3 247 0 0,-27 8 1 0 0,32-7-139 0 0,-7 1 88 0 0,0 2-1 0 0,0 1 0 0 0,1 0 1 0 0,0 3-1 0 0,-34 19 1 0 0,47-24-162 0 0,6-4-15 0 0,-1 1 1 0 0,1 1-1 0 0,-11 9 1 0 0,15-13-89 0 0,1 1-1 0 0,0-1 1 0 0,0 1 0 0 0,0-1 0 0 0,-1 1 0 0 0,1-1 0 0 0,1 1-1 0 0,-1 0 1 0 0,0 0 0 0 0,0 0 0 0 0,1-1 0 0 0,-1 1-1 0 0,1 0 1 0 0,-1 0 0 0 0,1 0 0 0 0,0 0 0 0 0,0 0 0 0 0,0 0-1 0 0,0 0 1 0 0,0 2 0 0 0,0-3-19 0 0,1 1-1 0 0,0-1 1 0 0,-1 0 0 0 0,1 0 0 0 0,-1 0-1 0 0,1 1 1 0 0,0-1 0 0 0,0 0 0 0 0,0 0-1 0 0,0 0 1 0 0,0 0 0 0 0,0 0-1 0 0,0 0 1 0 0,0-1 0 0 0,0 1 0 0 0,0 0-1 0 0,0 0 1 0 0,1-1 0 0 0,1 2-1 0 0,30 9 52 0 0,-27-9-14 0 0,29 7 45 0 0,50 6-1 0 0,-58-12-34 0 0,0 1 0 0 0,-1 2 0 0 0,50 17 0 0 0,-61-17-20 0 0,-1 1-1 0 0,24 14 1 0 0,-34-18-20 0 0,0 0-1 0 0,0 0 1 0 0,0 1-1 0 0,0 0 1 0 0,-1-1 0 0 0,1 1-1 0 0,-1 0 1 0 0,0 1-1 0 0,0-1 1 0 0,-1 0-1 0 0,1 1 1 0 0,2 7 0 0 0,-3-6-7 0 0,0 0 1 0 0,0 0-1 0 0,-1 1 1 0 0,0-1-1 0 0,0 1 1 0 0,-1-1-1 0 0,1 1 0 0 0,-2 9 1 0 0,-1-5-3 0 0,0 1 1 0 0,-1 0-1 0 0,-7 20 0 0 0,4-17 18 0 0,-1 0-1 0 0,-1 0 0 0 0,0-1 1 0 0,-1 0-1 0 0,0 0 1 0 0,-2-1-1 0 0,1 0 0 0 0,-1-1 1 0 0,-15 13-1 0 0,5-8 27 0 0,0 0-1 0 0,-1-1 0 0 0,-1-1 1 0 0,-46 21-1 0 0,50-27 116 0 0,-1-1 1 0 0,0-1-1 0 0,-1-1 0 0 0,-21 4 0 0 0,34-9-72 0 0,-2 1 1 0 0,1-1-1 0 0,0-1 1 0 0,0 0-1 0 0,0 0 1 0 0,0-1-1 0 0,0 0 1 0 0,0 0-1 0 0,0-1 1 0 0,0-1-1 0 0,1 1 0 0 0,-10-5 1 0 0,15 6-63 0 0,0-1 1 0 0,0 0-1 0 0,-1 0 1 0 0,1 0-1 0 0,1-1 1 0 0,-1 1-1 0 0,0-1 1 0 0,0 0-1 0 0,1 0 1 0 0,0 1-1 0 0,-1-2 1 0 0,1 1-1 0 0,0 0 1 0 0,1 0-1 0 0,-1-1 1 0 0,0 1-1 0 0,1-1 1 0 0,0 1-1 0 0,0-1 1 0 0,0 1-1 0 0,0-1 1 0 0,1 0-1 0 0,-1 0 1 0 0,1 1-1 0 0,0-7 1 0 0,1-1-50 0 0,0 1 0 0 0,1 0 0 0 0,0 0 0 0 0,0 0 1 0 0,1 1-1 0 0,0-1 0 0 0,1 0 0 0 0,6-11 0 0 0,1 3 56 0 0,0 1 0 0 0,1 0-1 0 0,0 1 1 0 0,1 0 0 0 0,23-20-1 0 0,85-62 154 0 0,-41 42-200 0 0,51-39-76 0 0,-74 47-26 0 0,83-92 0 0 0,-138 137 104 0 0,0 0-1 0 0,0 1 1 0 0,0-1-1 0 0,-1 0 1 0 0,1 0-1 0 0,-1 0 1 0 0,1 0 0 0 0,-1-1-1 0 0,0 1 1 0 0,0 0-1 0 0,-1-1 1 0 0,1-3-1 0 0,0 6 8 0 0,-1 0-1 0 0,0-1 0 0 0,0 1 1 0 0,0-1-1 0 0,-1 1 0 0 0,1 0 1 0 0,0-1-1 0 0,0 1 0 0 0,-1 0 1 0 0,1-1-1 0 0,-1 1 1 0 0,1 0-1 0 0,-1 0 0 0 0,0-1 1 0 0,1 1-1 0 0,-1 0 0 0 0,0 0 1 0 0,0 0-1 0 0,0 0 0 0 0,0 0 1 0 0,0 0-1 0 0,0 0 1 0 0,0 0-1 0 0,0 1 0 0 0,0-1 1 0 0,0 0-1 0 0,0 0 0 0 0,-1 1 1 0 0,1-1-1 0 0,0 1 0 0 0,0-1 1 0 0,-3 1-1 0 0,-3-2-85 0 0,0 1 1 0 0,0 0-1 0 0,0 1 0 0 0,0 0 0 0 0,0 0 0 0 0,1 0 1 0 0,-1 1-1 0 0,-7 1 0 0 0,-56 18-4410 0 0,52-15 1504 0 0,-28 10-4351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0:52:28.008"/>
    </inkml:context>
    <inkml:brush xml:id="br0">
      <inkml:brushProperty name="width" value="0.05" units="cm"/>
      <inkml:brushProperty name="height" value="0.05" units="cm"/>
      <inkml:brushProperty name="color" value="#004F8B"/>
    </inkml:brush>
  </inkml:definitions>
  <inkml:trace contextRef="#ctx0" brushRef="#br0">286 378 2304 0 0,'1'-2'4049'0'0,"16"-15"484"0"0,8-16-2419 0 0,-9 11-1441 0 0,37-46 624 0 0,7-8 255 0 0,-50 65-1239 0 0,-2-1 0 0 0,1 0 0 0 0,6-13 1 0 0,-7 10 58 0 0,17-22 0 0 0,-22 34-264 0 0,-1 0-1 0 0,1 0 0 0 0,-1 0 0 0 0,0 0 0 0 0,0-1 1 0 0,0 1-1 0 0,-1-1 0 0 0,1 1 0 0 0,0-5 0 0 0,-2 7 172 0 0,-10-8 274 0 0,7 10-508 0 0,0 0 0 0 0,1 0 0 0 0,-1 0-1 0 0,0 1 1 0 0,1-1 0 0 0,-1 1 0 0 0,1 0-1 0 0,0-1 1 0 0,0 1 0 0 0,-1 0 0 0 0,-2 4-1 0 0,-1 0 43 0 0,-5 4-47 0 0,0 0 0 0 0,1 0 0 0 0,-17 23 0 0 0,1-2-79 0 0,20-26 73 0 0,1 0-1 0 0,1 0 0 0 0,-1 1 1 0 0,1 0-1 0 0,-4 7 1 0 0,-2 2 64 0 0,8-13-98 0 0,0 0 0 0 0,1 0 1 0 0,-1 0-1 0 0,1 0 0 0 0,-1 1 0 0 0,1-1 1 0 0,0 0-1 0 0,0 1 0 0 0,0-1 1 0 0,0 1-1 0 0,1 0 0 0 0,-1-1 0 0 0,1 1 1 0 0,-1 0-1 0 0,1-1 0 0 0,0 5 0 0 0,1-6 0 0 0,-1 0 0 0 0,0-1 0 0 0,0 1 0 0 0,1 0 0 0 0,-1-1 0 0 0,0 1 0 0 0,1-1 0 0 0,-1 1 0 0 0,1 0 0 0 0,-1-1 0 0 0,1 1 0 0 0,-1-1 0 0 0,1 1 0 0 0,0-1 0 0 0,-1 1 0 0 0,1-1 0 0 0,0 0 0 0 0,-1 1 0 0 0,1-1 0 0 0,0 0 0 0 0,-1 1 0 0 0,1-1 0 0 0,0 0 0 0 0,0 0-1 0 0,19 4 13 0 0,-5-5 59 0 0,0-2 1 0 0,-1 1-1 0 0,1-2 0 0 0,-1 0 1 0 0,0-1-1 0 0,16-7 1 0 0,-12 5-5 0 0,76-37-45 0 0,5-2-680 0 0,-98 45 627 0 0,-1 1 0 0 0,1 0 1 0 0,-1 0-1 0 0,1-1 1 0 0,-1 1-1 0 0,1 0 0 0 0,-1 0 1 0 0,1 0-1 0 0,-1 0 0 0 0,1 0 1 0 0,0 0-1 0 0,-1 0 1 0 0,1 0-1 0 0,-1 0 0 0 0,1 0 1 0 0,-1 0-1 0 0,1 0 0 0 0,-1 0 1 0 0,1 0-1 0 0,-1 0 0 0 0,1 0 1 0 0,-1 1-1 0 0,1-1 1 0 0,-1 0-1 0 0,2 1 0 0 0,-2-1 22 0 0,0 1 0 0 0,0 0 0 0 0,1-1 0 0 0,-1 1 0 0 0,0-1 0 0 0,0 1 0 0 0,0 0 0 0 0,0-1 0 0 0,0 1 0 0 0,0-1 0 0 0,0 1 0 0 0,0 0 0 0 0,0-1 0 0 0,0 1 0 0 0,0 0 0 0 0,0-1 0 0 0,0 1 0 0 0,-1 0 0 0 0,-11 28 27 0 0,-9 5 49 0 0,-1-1-1 0 0,-2-1 1 0 0,-28 30-1 0 0,22-29 280 0 0,2 2 0 0 0,-26 43 0 0 0,-2 19 38 0 0,37-63-348 0 0,1 1 0 0 0,2 0 0 0 0,-13 39 0 0 0,22-50-41 0 0,-14 37-131 0 0,20-61 112 0 0,1 1 0 0 0,-1-1 1 0 0,0 1-1 0 0,0-1 0 0 0,0 0 0 0 0,1 1 1 0 0,-1-1-1 0 0,0 0 0 0 0,0 1 0 0 0,0-1 1 0 0,0 0-1 0 0,0 0 0 0 0,0 0 0 0 0,0 0 1 0 0,1 0-1 0 0,-1 0 0 0 0,0 0 0 0 0,-1 0 1 0 0,0-1-22 0 0,-10 0-8 0 0,0 0 0 0 0,0-1 1 0 0,0-1-1 0 0,0 0 0 0 0,-14-6 0 0 0,-12-3-113 0 0,-130-25 70 0 0,155 35-8 0 0,9 2-2753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9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870 23 6360 0 0,'0'0'1348'0'0,"-10"-15"2013"0"0,7 14-3170 0 0,0 0 0 0 0,0 0-1 0 0,0 0 1 0 0,0 0 0 0 0,0 0 0 0 0,0 0 0 0 0,-1 1 0 0 0,1 0-1 0 0,0 0 1 0 0,0 0 0 0 0,-1 0 0 0 0,1 0 0 0 0,0 0-1 0 0,0 1 1 0 0,-1 0 0 0 0,-4 1 0 0 0,-7 3 178 0 0,-1 1 0 0 0,-15 8 0 0 0,16-8-125 0 0,-189 105 939 0 0,94-35-437 0 0,65-44-380 0 0,9-6-138 0 0,2 1-1 0 0,1 2 0 0 0,1 1 0 0 0,2 2 0 0 0,1 0 0 0 0,1 3 0 0 0,2 0 0 0 0,-42 76 0 0 0,59-93-175 0 0,1 0 0 0 0,0 0 0 0 0,2 1 0 0 0,-9 35-1 0 0,14-47-35 0 0,0-1-1 0 0,1 1 1 0 0,0 0-1 0 0,0 0 0 0 0,0 0 1 0 0,1 0-1 0 0,3 11 1 0 0,-3-14-2 0 0,0 0 0 0 0,1 1 0 0 0,0-1 0 0 0,0 0 0 0 0,0 0 0 0 0,1 0-1 0 0,-1 0 1 0 0,1-1 0 0 0,0 1 0 0 0,0-1 0 0 0,0 1 0 0 0,6 4 0 0 0,-2-4 14 0 0,-1 0-1 0 0,1 0 0 0 0,0-1 0 0 0,0 1 0 0 0,0-1 1 0 0,0-1-1 0 0,1 0 0 0 0,-1 0 0 0 0,1 0 0 0 0,-1-1 1 0 0,1 0-1 0 0,11 0 0 0 0,1-1 69 0 0,-1-1-1 0 0,0-1 1 0 0,37-8-1 0 0,-16 0-17 0 0,0-3 0 0 0,-1-1-1 0 0,-1-2 1 0 0,0-1 0 0 0,-1-2 0 0 0,43-30-1 0 0,-74 45-58 0 0,-1 0-1 0 0,0 0 0 0 0,-1 0 0 0 0,1-1 0 0 0,-1 1 0 0 0,0-1 1 0 0,6-9-1 0 0,-9 13-10 0 0,0 0 0 0 0,0 0 0 0 0,-1-1 1 0 0,1 1-1 0 0,-1 0 0 0 0,1-1 0 0 0,-1 1 1 0 0,1 0-1 0 0,-1-1 0 0 0,0 1 0 0 0,0-1 0 0 0,1 1 1 0 0,-1 0-1 0 0,0-1 0 0 0,0 1 0 0 0,-1-1 1 0 0,1 1-1 0 0,0 0 0 0 0,0-1 0 0 0,-1 1 0 0 0,1-1 1 0 0,-1 1-1 0 0,1 0 0 0 0,-1 0 0 0 0,1-1 1 0 0,-1 1-1 0 0,0 0 0 0 0,0 0 0 0 0,0 0 1 0 0,1-1-1 0 0,-1 1 0 0 0,0 0 0 0 0,0 0 0 0 0,-1 0 1 0 0,1 1-1 0 0,0-1 0 0 0,0 0 0 0 0,0 0 1 0 0,-1 1-1 0 0,0-2 0 0 0,-4 0-7 0 0,0 0 1 0 0,1 0-1 0 0,-1 0 1 0 0,0 0-1 0 0,0 1 1 0 0,0 0-1 0 0,1 0 1 0 0,-1 1-1 0 0,-8 0 0 0 0,-55 6-2 0 0,25 0 1 0 0,0 3 0 0 0,0 1 0 0 0,1 3 0 0 0,-80 34 0 0 0,114-43 0 0 0,5-3 0 0 0,1 1 0 0 0,-1 0 0 0 0,1-1 0 0 0,-1 1 0 0 0,1 0 0 0 0,0 1 0 0 0,-1-1 0 0 0,1 1 0 0 0,0-1 0 0 0,-4 6 0 0 0,7-8-2 0 0,0 1-1 0 0,-1-1 0 0 0,1 0 0 0 0,0 1 0 0 0,0-1 0 0 0,0 0 1 0 0,-1 1-1 0 0,1-1 0 0 0,0 1 0 0 0,0-1 0 0 0,0 0 1 0 0,0 1-1 0 0,0-1 0 0 0,0 1 0 0 0,0-1 0 0 0,0 0 0 0 0,0 1 1 0 0,0-1-1 0 0,0 1 0 0 0,0-1 0 0 0,0 0 0 0 0,0 1 1 0 0,0-1-1 0 0,0 1 0 0 0,1-1 0 0 0,-1 0 0 0 0,0 1 0 0 0,0-1 1 0 0,0 0-1 0 0,1 1 0 0 0,-1-1 0 0 0,0 0 0 0 0,0 1 1 0 0,1-1-1 0 0,-1 0 0 0 0,0 0 0 0 0,1 1 0 0 0,-1-1 0 0 0,0 0 1 0 0,1 0-1 0 0,-1 1 0 0 0,0-1 0 0 0,1 0 0 0 0,-1 0 1 0 0,0 0-1 0 0,1 0 0 0 0,23 6-4514 0 0,-21-5 3015 0 0,21 1-5450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 1840 0 0,'0'0'83'0'0,"-4"6"10"0"0,-35 29 5043 0 0,5 7 2191 0 0,10-11-5283 0 0,-34 34 0 0 0,41-47-1417 0 0,-21 30 0 0 0,30-37-497 0 0,1-2-50 0 0,1 1 0 0 0,0 0 0 0 0,0 0 0 0 0,1 1 0 0 0,-8 22 0 0 0,11-22-64 0 0,2-10-101 0 0,1 0 0 0 0,-1-1 0 0 0,0 1 0 0 0,0 0 0 0 0,1-1 0 0 0,-1 1 0 0 0,0-1 0 0 0,1 1 0 0 0,-1-1 0 0 0,0 1 0 0 0,1-1 0 0 0,-1 1 0 0 0,1-1 0 0 0,-1 1 0 0 0,1 0 0 0 0,9 3-6714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2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14 9672 0 0,'0'0'748'0'0,"0"-13"5935"0"0,-3 13-6528 0 0,1 0 0 0 0,0 1 0 0 0,0 0 0 0 0,0-1-1 0 0,0 1 1 0 0,0 0 0 0 0,-1 0 0 0 0,1 0 0 0 0,1 1 0 0 0,-1-1-1 0 0,0 0 1 0 0,0 1 0 0 0,-2 2 0 0 0,-22 25 388 0 0,24-27-454 0 0,-7 9 154 0 0,-13 22-1 0 0,20-29-220 0 0,-1 1 0 0 0,1-1 0 0 0,0 1 0 0 0,1-1 0 0 0,-1 1 0 0 0,1 0 0 0 0,0-1-1 0 0,0 1 1 0 0,-1 5 0 0 0,3-8-19 0 0,-1-1 0 0 0,0 1 0 0 0,1-1 0 0 0,-1 0 0 0 0,1 1 0 0 0,-1-1 0 0 0,1 1 0 0 0,0-1 0 0 0,-1 0 0 0 0,1 0 0 0 0,0 1 0 0 0,0-1 0 0 0,0 0 0 0 0,0 0 0 0 0,0 0 0 0 0,0 0 0 0 0,0 0 0 0 0,1 0 0 0 0,-1 0 0 0 0,0-1 0 0 0,0 1 0 0 0,1 0 0 0 0,-1-1-1 0 0,2 1 1 0 0,6 3 21 0 0,0-1 0 0 0,15 4-1 0 0,-18-5 0 0 0,21 4 73 0 0,-2 0-42 0 0,41 15 1 0 0,-59-18-43 0 0,-1 0-1 0 0,0 0 0 0 0,0 0 1 0 0,0 1-1 0 0,0 0 1 0 0,-1 0-1 0 0,0 0 0 0 0,1 1 1 0 0,-1 0-1 0 0,-1 0 0 0 0,6 6 1 0 0,-7-6-12 0 0,-1 0 1 0 0,0-1-1 0 0,1 1 1 0 0,-2 0-1 0 0,1 0 1 0 0,-1 0-1 0 0,1 0 1 0 0,-1 1-1 0 0,-1-1 1 0 0,1 0-1 0 0,-1 1 1 0 0,0-1-1 0 0,0 0 1 0 0,0 0 0 0 0,-1 1-1 0 0,0-1 1 0 0,0 0-1 0 0,-2 6 1 0 0,0 0-5 0 0,-1-1 0 0 0,0 0 0 0 0,-1 0 0 0 0,0 0 0 0 0,-1 0 0 0 0,0-1 0 0 0,-12 15 0 0 0,9-15 99 0 0,1-1-1 0 0,-1 0 0 0 0,-1 0 0 0 0,1-1 0 0 0,-2-1 0 0 0,1 1 1 0 0,0-2-1 0 0,-1 1 0 0 0,-12 3 0 0 0,1-1 227 0 0,1-2-1 0 0,-2 0 1 0 0,-41 5-1 0 0,29-7 189 0 0,-48-2 0 0 0,69-2-775 0 0,0-1 0 0 0,1-1 0 0 0,-1 0-1 0 0,0-1 1 0 0,1-1 0 0 0,-19-6 0 0 0,16 1-7784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30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0 153 15264 0 0,'11'-14'618'0'0,"0"1"0"0"0,1 0 0 0 0,0 1 0 0 0,1 0 0 0 0,0 1 1 0 0,21-14-1 0 0,-22 18-160 0 0,1 0-1 0 0,-1 1 1 0 0,1 1 0 0 0,0 0-1 0 0,0 0 1 0 0,0 1 0 0 0,1 1-1 0 0,21-2 1 0 0,0 2-254 0 0,-1 1 0 0 0,0 2-1 0 0,47 5 1 0 0,-57-1-3588 0 0,29 8 0 0 0,-24-3-4237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3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36 139 6448 0 0,'-35'-25'9109'0'0,"49"23"-6327"0"0,142-11-890 0 0,55-24-1696 0 0,-23 4 46 0 0,-133 24-232 0 0,87-10-10 0 0,-137 18 0 0 0,0 1 0 0 0,-1 0 0 0 0,1 0 0 0 0,-1 1 0 0 0,1-1 0 0 0,0 1 0 0 0,-1 0 0 0 0,1 0 0 0 0,-1 0 0 0 0,0 1 0 0 0,6 2 0 0 0,-10-3 0 0 0,1-1 0 0 0,0 1 0 0 0,-1 0 0 0 0,1 0 0 0 0,-1-1 0 0 0,1 1 0 0 0,-1 0 0 0 0,1 0 0 0 0,-1 0 0 0 0,0 0 0 0 0,1 0 0 0 0,-1 0 0 0 0,0 0 0 0 0,0 0 0 0 0,1 0 0 0 0,-1 0 0 0 0,0 0 0 0 0,0 0 0 0 0,0-1 0 0 0,0 1 0 0 0,0 0 0 0 0,-1 0 0 0 0,1 0 0 0 0,0 0 0 0 0,0 0 0 0 0,-1 2 0 0 0,-1 1 0 0 0,0 1 0 0 0,0-1 0 0 0,0 1 0 0 0,-3 4 0 0 0,-9 9 80 0 0,0 0 1 0 0,-2-1-1 0 0,0 0 0 0 0,-27 22 0 0 0,10-10 125 0 0,-145 150 587 0 0,145-144-822 0 0,-15 18 37 0 0,-66 96 0 0 0,48-41 232 0 0,60-94-224 0 0,-1 0-1 0 0,2 0 1 0 0,0 0-1 0 0,0 0 1 0 0,1 1-1 0 0,-2 19 1 0 0,6-31-101 0 0,0 1 0 0 0,0-1 1 0 0,0 1-1 0 0,1 0 0 0 0,0 4 0 0 0,4 9-5724 0 0,-1-7-1099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3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41 7832 0 0,'0'0'-3'0'0,"-1"0"136"0"0,1-1 0 0 0,-1 0 0 0 0,0 0 0 0 0,0 0-1 0 0,1 0 1 0 0,-1 0 0 0 0,0 0 0 0 0,1 0 0 0 0,-1 0 0 0 0,1 0 0 0 0,-1 0 0 0 0,1-1 0 0 0,0 1-1 0 0,-1 0 1 0 0,1 0 0 0 0,0 0 0 0 0,0-1 0 0 0,0 1 0 0 0,0 0 0 0 0,0-2 0 0 0,1 1 248 0 0,0 1 1 0 0,1 0 0 0 0,-1 0-1 0 0,0 0 1 0 0,0 0-1 0 0,1 0 1 0 0,-1 0 0 0 0,1 0-1 0 0,-1 1 1 0 0,0-1-1 0 0,1 0 1 0 0,0 1 0 0 0,-1-1-1 0 0,1 1 1 0 0,-1 0-1 0 0,4-1 1 0 0,28-1 1373 0 0,-33 2-1739 0 0,56-1-6 0 0,-1 3 0 0 0,98 15 1 0 0,-124-10-6752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3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 14280 0 0,'-2'1'1102'0'0,"-45"49"-68"0"0,27-28-236 0 0,0 2 0 0 0,2 0 0 0 0,1 1 0 0 0,-22 45 0 0 0,27-48-761 0 0,3-6-166 0 0,1 0-1 0 0,0 0 1 0 0,1 1-1 0 0,1 0 1 0 0,-4 18-1 0 0,10-23-4644 0 0,3-2-1622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32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423 236 13824 0 0,'-1'-20'629'0'0,"1"19"-579"0"0,-1 0 1 0 0,1-1-1 0 0,-1 1 1 0 0,1 0-1 0 0,-1 0 1 0 0,0 0-1 0 0,1 0 1 0 0,-1 0-1 0 0,0 0 1 0 0,0 0-1 0 0,0 0 1 0 0,0 0-1 0 0,0 0 1 0 0,0 0-1 0 0,0 0 1 0 0,-1 0-1 0 0,-18-9 691 0 0,15 9-423 0 0,4 1-95 0 0,-1 0 0 0 0,0-1 0 0 0,1 1 0 0 0,-1 0 0 0 0,0 0-1 0 0,1 0 1 0 0,-1 0 0 0 0,0 0 0 0 0,1 0 0 0 0,-4 1 0 0 0,4 0-71 0 0,-1 0 0 0 0,1 0 0 0 0,-1 0 0 0 0,1 0 1 0 0,-1 1-1 0 0,1-1 0 0 0,0 0 0 0 0,0 1 0 0 0,0-1 0 0 0,0 1 0 0 0,-2 2 0 0 0,-4 7 21 0 0,1 1 0 0 0,0 0 0 0 0,0 0 0 0 0,1 0 0 0 0,0 1 0 0 0,1 0 0 0 0,1 0-1 0 0,-3 23 1 0 0,5-31-159 0 0,1-1 0 0 0,0 0 0 0 0,0 0 0 0 0,0 1 0 0 0,0-1 0 0 0,1 0 0 0 0,0 0 0 0 0,0 0 0 0 0,0 1-1 0 0,0-1 1 0 0,1 0 0 0 0,0-1 0 0 0,-1 1 0 0 0,1 0 0 0 0,1 0 0 0 0,-1-1 0 0 0,0 1 0 0 0,1-1 0 0 0,0 0 0 0 0,0 0-1 0 0,0 0 1 0 0,0 0 0 0 0,0 0 0 0 0,1-1 0 0 0,-1 1 0 0 0,1-1 0 0 0,0 0 0 0 0,-1 0 0 0 0,9 3 0 0 0,17 4 128 0 0,57 10-1 0 0,-54-13-80 0 0,43 13 0 0 0,-71-18-63 0 0,-1 1 0 0 0,1-1 0 0 0,0 1-1 0 0,-1 0 1 0 0,1 0 0 0 0,-1 0 0 0 0,0 0 0 0 0,0 1 0 0 0,0-1 0 0 0,0 1 0 0 0,0 0-1 0 0,-1 0 1 0 0,4 4 0 0 0,-5-5-2 0 0,1 1 0 0 0,-1-1 0 0 0,0 0-1 0 0,-1 0 1 0 0,1 1 0 0 0,0-1 0 0 0,-1 1-1 0 0,1-1 1 0 0,-1 1 0 0 0,0-1 0 0 0,1 1 0 0 0,-1-1-1 0 0,-1 0 1 0 0,1 1 0 0 0,0-1 0 0 0,0 1-1 0 0,-1-1 1 0 0,0 1 0 0 0,1-1 0 0 0,-1 0 0 0 0,-2 5-1 0 0,-3 4 22 0 0,0 0 0 0 0,-1 0-1 0 0,-1 0 1 0 0,-12 14 0 0 0,-40 37 287 0 0,50-53-228 0 0,-13 13 88 0 0,-1 0 0 0 0,-2-2 0 0 0,0-1-1 0 0,0 0 1 0 0,-39 18 0 0 0,-64 18 172 0 0,108-48-273 0 0,-1-1-1 0 0,1 0 1 0 0,-1-2 0 0 0,-28 2-1 0 0,47-6-19 0 0,0 1 0 0 0,0-1 1 0 0,0 0-1 0 0,0-1 0 0 0,0 1 0 0 0,0 0 0 0 0,0-1 0 0 0,0 0 0 0 0,0 0 0 0 0,0 0 0 0 0,1 0 0 0 0,-1 0 1 0 0,0 0-1 0 0,-2-3 0 0 0,3 3-145 0 0,1 0-1 0 0,0 0 1 0 0,0 0 0 0 0,-1-1 0 0 0,1 1 0 0 0,0 0 0 0 0,0-1-1 0 0,0 1 1 0 0,1-1 0 0 0,-2-2 0 0 0,1 2-698 0 0,0-1 0 0 0,1 1 0 0 0,-1-1 1 0 0,1 0-1 0 0,-1 1 0 0 0,1-1 0 0 0,0-5 0 0 0,2-16-6987 0 0</inkml:trace>
  <inkml:trace contextRef="#ctx0" brushRef="#br0" timeOffset="1">455 160 12440 0 0,'22'-28'1300'0'0,"-19"23"-887"0"0,0 0 0 0 0,1 0 0 0 0,0 1 0 0 0,0-1-1 0 0,0 1 1 0 0,1 0 0 0 0,-1 0 0 0 0,11-7-1 0 0,8 0 1063 0 0,1 0-1 0 0,0 2 0 0 0,0 0 1 0 0,47-9-1 0 0,105-5-110 0 0,-149 21-1351 0 0,1 1 0 0 0,0 1 0 0 0,-1 2-1 0 0,35 5 1 0 0,-23 2-13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43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255 167 4144 0 0,'10'-6'1005'0'0,"-3"-8"4865"0"0,-3 2-3399 0 0,2-9 2680 0 0,-6 22-5089 0 0,0 0 0 0 0,0 0 0 0 0,0 0 0 0 0,-1-1 0 0 0,1 1 0 0 0,0 0 0 0 0,-1 0 0 0 0,1 0 0 0 0,-1 0 0 0 0,1 0 0 0 0,-1 0 0 0 0,1 0 0 0 0,-1-1 0 0 0,0 1 0 0 0,0 1 0 0 0,-2 2 144 0 0,-28 55 1226 0 0,-5 10-568 0 0,11-31-646 0 0,-46 54-1 0 0,-1-13-80 0 0,62-66-125 0 0,9-11-6 0 0,0 0-1 0 0,-1 0 1 0 0,1 0-1 0 0,-1 0 1 0 0,0 0-1 0 0,0 0 1 0 0,1-1-1 0 0,-1 1 1 0 0,0-1 0 0 0,0 1-1 0 0,-1-1 1 0 0,-3 2-1 0 0,12-6-5 0 0,0 0 0 0 0,0-1 0 0 0,0 0 0 0 0,0 0 0 0 0,-1 0 0 0 0,10-10 0 0 0,30-37 0 0 0,-38 42 0 0 0,159-201-64 0 0,-154 196 64 0 0,-1-1 0 0 0,-1-1 0 0 0,11-21 0 0 0,-13 23-15 0 0,0 0-1 0 0,12-14 0 0 0,-9 14-4 0 0,11-22-1 0 0,-21 34 20 0 0,-1 1 1 0 0,0 1 1 0 0,0-1 0 0 0,0 1-1 0 0,0-1 1 0 0,1 1-1 0 0,-1-1 1 0 0,0 1-1 0 0,0-1 1 0 0,0 1-1 0 0,1 0 1 0 0,-1-1-1 0 0,0 1 1 0 0,1-1 0 0 0,-1 1-1 0 0,0 0 1 0 0,1-1-1 0 0,-1 1 1 0 0,1 0-1 0 0,-1-1 1 0 0,0 1-1 0 0,1 0 1 0 0,-1 0-1 0 0,1-1 1 0 0,-1 1 0 0 0,1 0-1 0 0,0-1 1 0 0,0 1 448 0 0,0 18 354 0 0,-2-13-637 0 0,2 11 113 0 0,0 0 0 0 0,1 0 0 0 0,1 0 0 0 0,1 0 0 0 0,0 0-1 0 0,11 26 1 0 0,-9-30-255 0 0,1 0 0 0 0,1 0 0 0 0,0-1 0 0 0,1 0 0 0 0,0 0 0 0 0,14 12 0 0 0,2 3-8 0 0,45 45 103 0 0,-36-37-2144 0 0,-19-19-6676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1-10-11T11:21:45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54 4144 0 0,'0'0'5665'0'0,"0"0"-5603"0"0,0 0-1 0 0,0 0 1 0 0,0 0-1 0 0,0 0 1 0 0,0 0-1 0 0,-1 0 1 0 0,1 0 0 0 0,0 0-1 0 0,0 0 1 0 0,0 0-1 0 0,0 0 1 0 0,0-1-1 0 0,0 1 1 0 0,0 0 0 0 0,0 0-1 0 0,-1 0 1 0 0,1 0-1 0 0,0 0 1 0 0,0 0 0 0 0,0 0-1 0 0,0 0 1 0 0,0 0-1 0 0,0-1 1 0 0,0 1-1 0 0,0 0 1 0 0,0 0 0 0 0,0 0-1 0 0,0 0 1 0 0,0 0-1 0 0,0 0 1 0 0,0 0-1 0 0,0-1 1 0 0,0 1 0 0 0,0 0-1 0 0,0 0 1 0 0,0 0-1 0 0,0 0 1 0 0,0 0-1 0 0,0 0 1 0 0,0 0 0 0 0,0-1-1 0 0,0 1 1 0 0,0 0-1 0 0,247-12 2379 0 0,-19 10-1744 0 0,-111 4-377 0 0,4-3-161 0 0,114 2-106 0 0,107 4 432 0 0,-105-5-322 0 0,57-2 125 0 0,6 0 108 0 0,-97 2-146 0 0,94 5-34 0 0,-81 0-301 0 0,-15 0 92 0 0,8 3 94 0 0,-70-3 92 0 0,84 3-4 0 0,329-1 132 0 0,-445-9-169 0 0,42-3-124 0 0,68-7 105 0 0,-36 5-9 0 0,19-2-121 0 0,47-6-69 0 0,-154 16 67 0 0,35-2 0 0 0,203-9 0 0 0,-116 7 0 0 0,-102-3 0 0 0,41 3 39 0 0,-30 2-3 0 0,262-8 177 0 0,-226 15-213 0 0,5 0 0 0 0,-122-6 0 0 0,139 3 0 0 0,-102 1 0 0 0,53 5 0 0 0,53-3 0 0 0,-163-6 0 0 0,347 17 0 0 0,-144-10 0 0 0,-14-1 0 0 0,-184-4 43 0 0,49 10 0 0 0,-71-11 0 0 0,0-1 1 0 0,-1 0 0 0 0,12 0-1 0 0,-6 0-117 0 0,-9 0-73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9202" cy="510667"/>
          </a:xfrm>
          <a:prstGeom prst="rect">
            <a:avLst/>
          </a:prstGeom>
        </p:spPr>
        <p:txBody>
          <a:bodyPr vert="horz" lIns="99384" tIns="49692" rIns="99384" bIns="49692" rtlCol="0"/>
          <a:lstStyle>
            <a:lvl1pPr algn="l"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4023203" y="0"/>
            <a:ext cx="3079202" cy="510667"/>
          </a:xfrm>
          <a:prstGeom prst="rect">
            <a:avLst/>
          </a:prstGeom>
        </p:spPr>
        <p:txBody>
          <a:bodyPr vert="horz" lIns="99384" tIns="49692" rIns="99384" bIns="49692" rtlCol="0"/>
          <a:lstStyle>
            <a:lvl1pPr algn="r"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0FA2845-7931-4CA7-90EA-6CAAB6D71D15}" type="datetimeFigureOut">
              <a:rPr lang="de-DE"/>
              <a:pPr>
                <a:defRPr/>
              </a:pPr>
              <a:t>01.08.2022</a:t>
            </a:fld>
            <a:endParaRPr lang="de-DE" dirty="0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992188" y="766763"/>
            <a:ext cx="5119687" cy="38401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384" tIns="49692" rIns="99384" bIns="49692" rtlCol="0" anchor="ctr"/>
          <a:lstStyle/>
          <a:p>
            <a:pPr lvl="0"/>
            <a:endParaRPr lang="de-DE" noProof="0" dirty="0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710075" y="4861156"/>
            <a:ext cx="5683914" cy="4605821"/>
          </a:xfrm>
          <a:prstGeom prst="rect">
            <a:avLst/>
          </a:prstGeom>
        </p:spPr>
        <p:txBody>
          <a:bodyPr vert="horz" lIns="99384" tIns="49692" rIns="99384" bIns="49692" rtlCol="0">
            <a:normAutofit/>
          </a:bodyPr>
          <a:lstStyle/>
          <a:p>
            <a:pPr lvl="0"/>
            <a:r>
              <a:rPr lang="de-DE" noProof="0"/>
              <a:t>Textmasterformate durch Klicken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722310"/>
            <a:ext cx="3079202" cy="510667"/>
          </a:xfrm>
          <a:prstGeom prst="rect">
            <a:avLst/>
          </a:prstGeom>
        </p:spPr>
        <p:txBody>
          <a:bodyPr vert="horz" lIns="99384" tIns="49692" rIns="99384" bIns="49692" rtlCol="0" anchor="b"/>
          <a:lstStyle>
            <a:lvl1pPr algn="l"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4023203" y="9722310"/>
            <a:ext cx="3079202" cy="510667"/>
          </a:xfrm>
          <a:prstGeom prst="rect">
            <a:avLst/>
          </a:prstGeom>
        </p:spPr>
        <p:txBody>
          <a:bodyPr vert="horz" lIns="99384" tIns="49692" rIns="99384" bIns="49692" rtlCol="0" anchor="b"/>
          <a:lstStyle>
            <a:lvl1pPr algn="r">
              <a:defRPr sz="1400"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E4057C8-B9F2-4543-8859-477929C466ED}" type="slidenum">
              <a:rPr lang="de-DE"/>
              <a:pPr>
                <a:defRPr/>
              </a:pPr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8349298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E4057C8-B9F2-4543-8859-477929C466ED}" type="slidenum">
              <a:rPr lang="de-DE" smtClean="0"/>
              <a:pPr>
                <a:defRPr/>
              </a:pPr>
              <a:t>24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7543054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EE4057C8-B9F2-4543-8859-477929C466ED}" type="slidenum">
              <a:rPr lang="de-DE" smtClean="0"/>
              <a:pPr>
                <a:defRPr/>
              </a:pPr>
              <a:t>79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789023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982462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80857B-2F84-4F59-B1E6-12A02AB9DF97}" type="datetimeFigureOut">
              <a:rPr lang="de-DE" smtClean="0"/>
              <a:t>01.08.2022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B0E13D-819D-4FAE-80F5-93A1583C969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88113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80857B-2F84-4F59-B1E6-12A02AB9DF97}" type="datetimeFigureOut">
              <a:rPr lang="de-DE" smtClean="0"/>
              <a:t>01.08.2022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B0E13D-819D-4FAE-80F5-93A1583C969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31222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2159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CC3F083-A7F4-4616-A4DD-B7ABE1372B9C}" type="slidenum">
              <a:rPr lang="de-DE"/>
              <a:pPr>
                <a:defRPr/>
              </a:pPr>
              <a:t>‹Nr.›</a:t>
            </a:fld>
            <a:endParaRPr lang="de-DE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5" r:id="rId1"/>
    <p:sldLayoutId id="2147484037" r:id="rId2"/>
    <p:sldLayoutId id="2147484046" r:id="rId3"/>
    <p:sldLayoutId id="2147484047" r:id="rId4"/>
    <p:sldLayoutId id="2147484048" r:id="rId5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2000" kern="1200">
          <a:solidFill>
            <a:schemeClr val="tx1"/>
          </a:solidFill>
          <a:latin typeface="AvantGarde Bk BT" pitchFamily="34" charset="0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AvantGarde Bk BT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AvantGarde Bk BT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AvantGarde Bk BT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400">
          <a:solidFill>
            <a:schemeClr val="tx1"/>
          </a:solidFill>
          <a:latin typeface="AvantGarde Bk BT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1"/>
          </a:solidFill>
          <a:latin typeface="AvantGarde Bk BT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1"/>
          </a:solidFill>
          <a:latin typeface="AvantGarde Bk BT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1"/>
          </a:solidFill>
          <a:latin typeface="AvantGarde Bk BT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1"/>
          </a:solidFill>
          <a:latin typeface="AvantGarde Bk BT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ts val="600"/>
        </a:spcAft>
        <a:buFont typeface="Wingdings" pitchFamily="2" charset="2"/>
        <a:buChar char="§"/>
        <a:defRPr sz="2000" b="0" kern="1200">
          <a:solidFill>
            <a:schemeClr val="tx1"/>
          </a:solidFill>
          <a:latin typeface="Tahoma" pitchFamily="34" charset="0"/>
          <a:ea typeface="Tahoma" pitchFamily="34" charset="0"/>
          <a:cs typeface="Tahoma" pitchFamily="34" charset="0"/>
        </a:defRPr>
      </a:lvl1pPr>
      <a:lvl2pPr marL="742950" indent="-285750" algn="l" rtl="0" eaLnBrk="0" fontAlgn="base" hangingPunct="0">
        <a:spcBef>
          <a:spcPct val="20000"/>
        </a:spcBef>
        <a:spcAft>
          <a:spcPts val="600"/>
        </a:spcAft>
        <a:buFont typeface="Symbol" pitchFamily="18" charset="2"/>
        <a:buChar char="-"/>
        <a:defRPr sz="1800" kern="1200">
          <a:solidFill>
            <a:schemeClr val="tx1"/>
          </a:solidFill>
          <a:latin typeface="Tahoma" pitchFamily="34" charset="0"/>
          <a:ea typeface="Tahoma" pitchFamily="34" charset="0"/>
          <a:cs typeface="Tahoma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ts val="600"/>
        </a:spcAft>
        <a:buFont typeface="Arial" pitchFamily="34" charset="0"/>
        <a:buChar char="•"/>
        <a:defRPr sz="1400" kern="1200">
          <a:solidFill>
            <a:schemeClr val="tx1"/>
          </a:solidFill>
          <a:latin typeface="Tahoma" pitchFamily="34" charset="0"/>
          <a:ea typeface="Tahoma" pitchFamily="34" charset="0"/>
          <a:cs typeface="Tahoma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ts val="600"/>
        </a:spcAft>
        <a:buFont typeface="Arial" pitchFamily="34" charset="0"/>
        <a:buChar char="–"/>
        <a:defRPr sz="1600" kern="1200">
          <a:solidFill>
            <a:schemeClr val="tx1"/>
          </a:solidFill>
          <a:latin typeface="Tahoma" pitchFamily="34" charset="0"/>
          <a:ea typeface="Tahoma" pitchFamily="34" charset="0"/>
          <a:cs typeface="Tahoma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ts val="600"/>
        </a:spcAft>
        <a:buFont typeface="Arial" pitchFamily="34" charset="0"/>
        <a:buChar char="»"/>
        <a:defRPr sz="1600" kern="1200">
          <a:solidFill>
            <a:schemeClr val="tx1"/>
          </a:solidFill>
          <a:latin typeface="Verdana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00.xml"/><Relationship Id="rId21" Type="http://schemas.openxmlformats.org/officeDocument/2006/relationships/image" Target="../media/image638.png"/><Relationship Id="rId42" Type="http://schemas.openxmlformats.org/officeDocument/2006/relationships/customXml" Target="../ink/ink1108.xml"/><Relationship Id="rId47" Type="http://schemas.openxmlformats.org/officeDocument/2006/relationships/image" Target="../media/image651.png"/><Relationship Id="rId63" Type="http://schemas.openxmlformats.org/officeDocument/2006/relationships/image" Target="../media/image659.png"/><Relationship Id="rId68" Type="http://schemas.openxmlformats.org/officeDocument/2006/relationships/customXml" Target="../ink/ink1121.xml"/><Relationship Id="rId84" Type="http://schemas.openxmlformats.org/officeDocument/2006/relationships/customXml" Target="../ink/ink1129.xml"/><Relationship Id="rId89" Type="http://schemas.openxmlformats.org/officeDocument/2006/relationships/image" Target="../media/image672.png"/><Relationship Id="rId16" Type="http://schemas.openxmlformats.org/officeDocument/2006/relationships/customXml" Target="../ink/ink1095.xml"/><Relationship Id="rId107" Type="http://schemas.openxmlformats.org/officeDocument/2006/relationships/image" Target="../media/image681.png"/><Relationship Id="rId11" Type="http://schemas.openxmlformats.org/officeDocument/2006/relationships/image" Target="../media/image633.png"/><Relationship Id="rId32" Type="http://schemas.openxmlformats.org/officeDocument/2006/relationships/customXml" Target="../ink/ink1103.xml"/><Relationship Id="rId37" Type="http://schemas.openxmlformats.org/officeDocument/2006/relationships/image" Target="../media/image646.png"/><Relationship Id="rId53" Type="http://schemas.openxmlformats.org/officeDocument/2006/relationships/image" Target="../media/image654.png"/><Relationship Id="rId58" Type="http://schemas.openxmlformats.org/officeDocument/2006/relationships/customXml" Target="../ink/ink1116.xml"/><Relationship Id="rId74" Type="http://schemas.openxmlformats.org/officeDocument/2006/relationships/customXml" Target="../ink/ink1124.xml"/><Relationship Id="rId79" Type="http://schemas.openxmlformats.org/officeDocument/2006/relationships/image" Target="../media/image667.png"/><Relationship Id="rId102" Type="http://schemas.openxmlformats.org/officeDocument/2006/relationships/customXml" Target="../ink/ink1138.xml"/><Relationship Id="rId5" Type="http://schemas.openxmlformats.org/officeDocument/2006/relationships/image" Target="../media/image630.png"/><Relationship Id="rId90" Type="http://schemas.openxmlformats.org/officeDocument/2006/relationships/customXml" Target="../ink/ink1132.xml"/><Relationship Id="rId95" Type="http://schemas.openxmlformats.org/officeDocument/2006/relationships/image" Target="../media/image675.png"/><Relationship Id="rId22" Type="http://schemas.openxmlformats.org/officeDocument/2006/relationships/customXml" Target="../ink/ink1098.xml"/><Relationship Id="rId27" Type="http://schemas.openxmlformats.org/officeDocument/2006/relationships/image" Target="../media/image641.png"/><Relationship Id="rId43" Type="http://schemas.openxmlformats.org/officeDocument/2006/relationships/image" Target="../media/image649.png"/><Relationship Id="rId48" Type="http://schemas.openxmlformats.org/officeDocument/2006/relationships/customXml" Target="../ink/ink1111.xml"/><Relationship Id="rId64" Type="http://schemas.openxmlformats.org/officeDocument/2006/relationships/customXml" Target="../ink/ink1119.xml"/><Relationship Id="rId69" Type="http://schemas.openxmlformats.org/officeDocument/2006/relationships/image" Target="../media/image662.png"/><Relationship Id="rId80" Type="http://schemas.openxmlformats.org/officeDocument/2006/relationships/customXml" Target="../ink/ink1127.xml"/><Relationship Id="rId85" Type="http://schemas.openxmlformats.org/officeDocument/2006/relationships/image" Target="../media/image670.png"/><Relationship Id="rId12" Type="http://schemas.openxmlformats.org/officeDocument/2006/relationships/customXml" Target="../ink/ink1093.xml"/><Relationship Id="rId17" Type="http://schemas.openxmlformats.org/officeDocument/2006/relationships/image" Target="../media/image636.png"/><Relationship Id="rId33" Type="http://schemas.openxmlformats.org/officeDocument/2006/relationships/image" Target="../media/image644.png"/><Relationship Id="rId38" Type="http://schemas.openxmlformats.org/officeDocument/2006/relationships/customXml" Target="../ink/ink1106.xml"/><Relationship Id="rId59" Type="http://schemas.openxmlformats.org/officeDocument/2006/relationships/image" Target="../media/image657.png"/><Relationship Id="rId103" Type="http://schemas.openxmlformats.org/officeDocument/2006/relationships/image" Target="../media/image679.png"/><Relationship Id="rId108" Type="http://schemas.openxmlformats.org/officeDocument/2006/relationships/customXml" Target="../ink/ink1141.xml"/><Relationship Id="rId54" Type="http://schemas.openxmlformats.org/officeDocument/2006/relationships/customXml" Target="../ink/ink1114.xml"/><Relationship Id="rId70" Type="http://schemas.openxmlformats.org/officeDocument/2006/relationships/customXml" Target="../ink/ink1122.xml"/><Relationship Id="rId75" Type="http://schemas.openxmlformats.org/officeDocument/2006/relationships/image" Target="../media/image665.png"/><Relationship Id="rId91" Type="http://schemas.openxmlformats.org/officeDocument/2006/relationships/image" Target="../media/image673.png"/><Relationship Id="rId96" Type="http://schemas.openxmlformats.org/officeDocument/2006/relationships/customXml" Target="../ink/ink1135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1090.xml"/><Relationship Id="rId15" Type="http://schemas.openxmlformats.org/officeDocument/2006/relationships/image" Target="../media/image635.png"/><Relationship Id="rId23" Type="http://schemas.openxmlformats.org/officeDocument/2006/relationships/image" Target="../media/image639.png"/><Relationship Id="rId28" Type="http://schemas.openxmlformats.org/officeDocument/2006/relationships/customXml" Target="../ink/ink1101.xml"/><Relationship Id="rId36" Type="http://schemas.openxmlformats.org/officeDocument/2006/relationships/customXml" Target="../ink/ink1105.xml"/><Relationship Id="rId49" Type="http://schemas.openxmlformats.org/officeDocument/2006/relationships/image" Target="../media/image652.png"/><Relationship Id="rId57" Type="http://schemas.openxmlformats.org/officeDocument/2006/relationships/image" Target="../media/image656.png"/><Relationship Id="rId106" Type="http://schemas.openxmlformats.org/officeDocument/2006/relationships/customXml" Target="../ink/ink1140.xml"/><Relationship Id="rId10" Type="http://schemas.openxmlformats.org/officeDocument/2006/relationships/customXml" Target="../ink/ink1092.xml"/><Relationship Id="rId31" Type="http://schemas.openxmlformats.org/officeDocument/2006/relationships/image" Target="../media/image643.png"/><Relationship Id="rId44" Type="http://schemas.openxmlformats.org/officeDocument/2006/relationships/customXml" Target="../ink/ink1109.xml"/><Relationship Id="rId52" Type="http://schemas.openxmlformats.org/officeDocument/2006/relationships/customXml" Target="../ink/ink1113.xml"/><Relationship Id="rId60" Type="http://schemas.openxmlformats.org/officeDocument/2006/relationships/customXml" Target="../ink/ink1117.xml"/><Relationship Id="rId65" Type="http://schemas.openxmlformats.org/officeDocument/2006/relationships/image" Target="../media/image660.png"/><Relationship Id="rId73" Type="http://schemas.openxmlformats.org/officeDocument/2006/relationships/image" Target="../media/image664.png"/><Relationship Id="rId78" Type="http://schemas.openxmlformats.org/officeDocument/2006/relationships/customXml" Target="../ink/ink1126.xml"/><Relationship Id="rId81" Type="http://schemas.openxmlformats.org/officeDocument/2006/relationships/image" Target="../media/image668.png"/><Relationship Id="rId86" Type="http://schemas.openxmlformats.org/officeDocument/2006/relationships/customXml" Target="../ink/ink1130.xml"/><Relationship Id="rId94" Type="http://schemas.openxmlformats.org/officeDocument/2006/relationships/customXml" Target="../ink/ink1134.xml"/><Relationship Id="rId99" Type="http://schemas.openxmlformats.org/officeDocument/2006/relationships/image" Target="../media/image677.png"/><Relationship Id="rId101" Type="http://schemas.openxmlformats.org/officeDocument/2006/relationships/image" Target="../media/image678.png"/><Relationship Id="rId4" Type="http://schemas.openxmlformats.org/officeDocument/2006/relationships/customXml" Target="../ink/ink1089.xml"/><Relationship Id="rId9" Type="http://schemas.openxmlformats.org/officeDocument/2006/relationships/image" Target="../media/image632.png"/><Relationship Id="rId13" Type="http://schemas.openxmlformats.org/officeDocument/2006/relationships/image" Target="../media/image634.png"/><Relationship Id="rId18" Type="http://schemas.openxmlformats.org/officeDocument/2006/relationships/customXml" Target="../ink/ink1096.xml"/><Relationship Id="rId39" Type="http://schemas.openxmlformats.org/officeDocument/2006/relationships/image" Target="../media/image647.png"/><Relationship Id="rId109" Type="http://schemas.openxmlformats.org/officeDocument/2006/relationships/image" Target="../media/image682.png"/><Relationship Id="rId34" Type="http://schemas.openxmlformats.org/officeDocument/2006/relationships/customXml" Target="../ink/ink1104.xml"/><Relationship Id="rId50" Type="http://schemas.openxmlformats.org/officeDocument/2006/relationships/customXml" Target="../ink/ink1112.xml"/><Relationship Id="rId55" Type="http://schemas.openxmlformats.org/officeDocument/2006/relationships/image" Target="../media/image655.png"/><Relationship Id="rId76" Type="http://schemas.openxmlformats.org/officeDocument/2006/relationships/customXml" Target="../ink/ink1125.xml"/><Relationship Id="rId97" Type="http://schemas.openxmlformats.org/officeDocument/2006/relationships/image" Target="../media/image676.png"/><Relationship Id="rId104" Type="http://schemas.openxmlformats.org/officeDocument/2006/relationships/customXml" Target="../ink/ink1139.xml"/><Relationship Id="rId7" Type="http://schemas.openxmlformats.org/officeDocument/2006/relationships/image" Target="../media/image631.png"/><Relationship Id="rId71" Type="http://schemas.openxmlformats.org/officeDocument/2006/relationships/image" Target="../media/image663.png"/><Relationship Id="rId92" Type="http://schemas.openxmlformats.org/officeDocument/2006/relationships/customXml" Target="../ink/ink1133.xml"/><Relationship Id="rId2" Type="http://schemas.openxmlformats.org/officeDocument/2006/relationships/customXml" Target="../ink/ink1088.xml"/><Relationship Id="rId29" Type="http://schemas.openxmlformats.org/officeDocument/2006/relationships/image" Target="../media/image642.png"/><Relationship Id="rId24" Type="http://schemas.openxmlformats.org/officeDocument/2006/relationships/customXml" Target="../ink/ink1099.xml"/><Relationship Id="rId40" Type="http://schemas.openxmlformats.org/officeDocument/2006/relationships/customXml" Target="../ink/ink1107.xml"/><Relationship Id="rId45" Type="http://schemas.openxmlformats.org/officeDocument/2006/relationships/image" Target="../media/image650.png"/><Relationship Id="rId66" Type="http://schemas.openxmlformats.org/officeDocument/2006/relationships/customXml" Target="../ink/ink1120.xml"/><Relationship Id="rId87" Type="http://schemas.openxmlformats.org/officeDocument/2006/relationships/image" Target="../media/image671.png"/><Relationship Id="rId61" Type="http://schemas.openxmlformats.org/officeDocument/2006/relationships/image" Target="../media/image658.png"/><Relationship Id="rId82" Type="http://schemas.openxmlformats.org/officeDocument/2006/relationships/customXml" Target="../ink/ink1128.xml"/><Relationship Id="rId19" Type="http://schemas.openxmlformats.org/officeDocument/2006/relationships/image" Target="../media/image637.png"/><Relationship Id="rId14" Type="http://schemas.openxmlformats.org/officeDocument/2006/relationships/customXml" Target="../ink/ink1094.xml"/><Relationship Id="rId30" Type="http://schemas.openxmlformats.org/officeDocument/2006/relationships/customXml" Target="../ink/ink1102.xml"/><Relationship Id="rId35" Type="http://schemas.openxmlformats.org/officeDocument/2006/relationships/image" Target="../media/image645.png"/><Relationship Id="rId56" Type="http://schemas.openxmlformats.org/officeDocument/2006/relationships/customXml" Target="../ink/ink1115.xml"/><Relationship Id="rId77" Type="http://schemas.openxmlformats.org/officeDocument/2006/relationships/image" Target="../media/image666.png"/><Relationship Id="rId100" Type="http://schemas.openxmlformats.org/officeDocument/2006/relationships/customXml" Target="../ink/ink1137.xml"/><Relationship Id="rId105" Type="http://schemas.openxmlformats.org/officeDocument/2006/relationships/image" Target="../media/image680.png"/><Relationship Id="rId8" Type="http://schemas.openxmlformats.org/officeDocument/2006/relationships/customXml" Target="../ink/ink1091.xml"/><Relationship Id="rId51" Type="http://schemas.openxmlformats.org/officeDocument/2006/relationships/image" Target="../media/image653.png"/><Relationship Id="rId72" Type="http://schemas.openxmlformats.org/officeDocument/2006/relationships/customXml" Target="../ink/ink1123.xml"/><Relationship Id="rId93" Type="http://schemas.openxmlformats.org/officeDocument/2006/relationships/image" Target="../media/image674.png"/><Relationship Id="rId98" Type="http://schemas.openxmlformats.org/officeDocument/2006/relationships/customXml" Target="../ink/ink1136.xml"/><Relationship Id="rId3" Type="http://schemas.openxmlformats.org/officeDocument/2006/relationships/image" Target="../media/image683.png"/><Relationship Id="rId25" Type="http://schemas.openxmlformats.org/officeDocument/2006/relationships/image" Target="../media/image640.png"/><Relationship Id="rId46" Type="http://schemas.openxmlformats.org/officeDocument/2006/relationships/customXml" Target="../ink/ink1110.xml"/><Relationship Id="rId67" Type="http://schemas.openxmlformats.org/officeDocument/2006/relationships/image" Target="../media/image661.png"/><Relationship Id="rId20" Type="http://schemas.openxmlformats.org/officeDocument/2006/relationships/customXml" Target="../ink/ink1097.xml"/><Relationship Id="rId41" Type="http://schemas.openxmlformats.org/officeDocument/2006/relationships/image" Target="../media/image648.png"/><Relationship Id="rId62" Type="http://schemas.openxmlformats.org/officeDocument/2006/relationships/customXml" Target="../ink/ink1118.xml"/><Relationship Id="rId83" Type="http://schemas.openxmlformats.org/officeDocument/2006/relationships/image" Target="../media/image669.png"/><Relationship Id="rId88" Type="http://schemas.openxmlformats.org/officeDocument/2006/relationships/customXml" Target="../ink/ink113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00.png"/><Relationship Id="rId2" Type="http://schemas.openxmlformats.org/officeDocument/2006/relationships/customXml" Target="../ink/ink1142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8.png"/><Relationship Id="rId2" Type="http://schemas.openxmlformats.org/officeDocument/2006/relationships/customXml" Target="../ink/ink1143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144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48.xml"/><Relationship Id="rId13" Type="http://schemas.openxmlformats.org/officeDocument/2006/relationships/image" Target="NULL"/><Relationship Id="rId18" Type="http://schemas.openxmlformats.org/officeDocument/2006/relationships/customXml" Target="../ink/ink1153.xml"/><Relationship Id="rId26" Type="http://schemas.openxmlformats.org/officeDocument/2006/relationships/customXml" Target="../ink/ink1157.xm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150.xml"/><Relationship Id="rId17" Type="http://schemas.openxmlformats.org/officeDocument/2006/relationships/image" Target="NULL"/><Relationship Id="rId25" Type="http://schemas.openxmlformats.org/officeDocument/2006/relationships/image" Target="NULL"/><Relationship Id="rId2" Type="http://schemas.openxmlformats.org/officeDocument/2006/relationships/customXml" Target="../ink/ink1145.xml"/><Relationship Id="rId16" Type="http://schemas.openxmlformats.org/officeDocument/2006/relationships/customXml" Target="../ink/ink1152.xml"/><Relationship Id="rId20" Type="http://schemas.openxmlformats.org/officeDocument/2006/relationships/customXml" Target="../ink/ink1154.xml"/><Relationship Id="rId1" Type="http://schemas.openxmlformats.org/officeDocument/2006/relationships/slideLayout" Target="../slideLayouts/slideLayout3.xml"/><Relationship Id="rId6" Type="http://schemas.openxmlformats.org/officeDocument/2006/relationships/customXml" Target="../ink/ink1147.xml"/><Relationship Id="rId11" Type="http://schemas.openxmlformats.org/officeDocument/2006/relationships/image" Target="NULL"/><Relationship Id="rId24" Type="http://schemas.openxmlformats.org/officeDocument/2006/relationships/customXml" Target="../ink/ink1156.xm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10" Type="http://schemas.openxmlformats.org/officeDocument/2006/relationships/customXml" Target="../ink/ink1149.xml"/><Relationship Id="rId19" Type="http://schemas.openxmlformats.org/officeDocument/2006/relationships/image" Target="NULL"/><Relationship Id="rId4" Type="http://schemas.openxmlformats.org/officeDocument/2006/relationships/customXml" Target="../ink/ink1146.xml"/><Relationship Id="rId9" Type="http://schemas.openxmlformats.org/officeDocument/2006/relationships/image" Target="NULL"/><Relationship Id="rId14" Type="http://schemas.openxmlformats.org/officeDocument/2006/relationships/customXml" Target="../ink/ink1151.xml"/><Relationship Id="rId22" Type="http://schemas.openxmlformats.org/officeDocument/2006/relationships/customXml" Target="../ink/ink1155.xml"/><Relationship Id="rId27" Type="http://schemas.openxmlformats.org/officeDocument/2006/relationships/image" Target="NUL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.png"/><Relationship Id="rId18" Type="http://schemas.openxmlformats.org/officeDocument/2006/relationships/customXml" Target="../ink/ink1166.xml"/><Relationship Id="rId26" Type="http://schemas.openxmlformats.org/officeDocument/2006/relationships/customXml" Target="../ink/ink1170.xml"/><Relationship Id="rId39" Type="http://schemas.openxmlformats.org/officeDocument/2006/relationships/image" Target="../media/image1910.png"/><Relationship Id="rId21" Type="http://schemas.openxmlformats.org/officeDocument/2006/relationships/image" Target="../media/image1011.png"/><Relationship Id="rId34" Type="http://schemas.openxmlformats.org/officeDocument/2006/relationships/customXml" Target="../ink/ink1174.xml"/><Relationship Id="rId42" Type="http://schemas.openxmlformats.org/officeDocument/2006/relationships/customXml" Target="../ink/ink1178.xml"/><Relationship Id="rId47" Type="http://schemas.openxmlformats.org/officeDocument/2006/relationships/image" Target="../media/image2310.png"/><Relationship Id="rId50" Type="http://schemas.openxmlformats.org/officeDocument/2006/relationships/customXml" Target="../ink/ink1182.xml"/><Relationship Id="rId55" Type="http://schemas.openxmlformats.org/officeDocument/2006/relationships/image" Target="../media/image2710.png"/><Relationship Id="rId7" Type="http://schemas.openxmlformats.org/officeDocument/2006/relationships/image" Target="../media/image3.png"/><Relationship Id="rId2" Type="http://schemas.openxmlformats.org/officeDocument/2006/relationships/customXml" Target="../ink/ink1158.xml"/><Relationship Id="rId16" Type="http://schemas.openxmlformats.org/officeDocument/2006/relationships/customXml" Target="../ink/ink1165.xml"/><Relationship Id="rId29" Type="http://schemas.openxmlformats.org/officeDocument/2006/relationships/image" Target="../media/image1412.png"/><Relationship Id="rId11" Type="http://schemas.openxmlformats.org/officeDocument/2006/relationships/image" Target="../media/image5.png"/><Relationship Id="rId24" Type="http://schemas.openxmlformats.org/officeDocument/2006/relationships/customXml" Target="../ink/ink1169.xml"/><Relationship Id="rId32" Type="http://schemas.openxmlformats.org/officeDocument/2006/relationships/customXml" Target="../ink/ink1173.xml"/><Relationship Id="rId37" Type="http://schemas.openxmlformats.org/officeDocument/2006/relationships/image" Target="../media/image1811.png"/><Relationship Id="rId40" Type="http://schemas.openxmlformats.org/officeDocument/2006/relationships/customXml" Target="../ink/ink1177.xml"/><Relationship Id="rId45" Type="http://schemas.openxmlformats.org/officeDocument/2006/relationships/image" Target="../media/image2210.png"/><Relationship Id="rId53" Type="http://schemas.openxmlformats.org/officeDocument/2006/relationships/image" Target="../media/image2610.png"/><Relationship Id="rId5" Type="http://schemas.openxmlformats.org/officeDocument/2006/relationships/image" Target="../media/image2.png"/><Relationship Id="rId19" Type="http://schemas.openxmlformats.org/officeDocument/2006/relationships/image" Target="../media/image912.png"/><Relationship Id="rId4" Type="http://schemas.openxmlformats.org/officeDocument/2006/relationships/customXml" Target="../ink/ink1159.xml"/><Relationship Id="rId9" Type="http://schemas.openxmlformats.org/officeDocument/2006/relationships/image" Target="../media/image4.png"/><Relationship Id="rId14" Type="http://schemas.openxmlformats.org/officeDocument/2006/relationships/customXml" Target="../ink/ink1164.xml"/><Relationship Id="rId22" Type="http://schemas.openxmlformats.org/officeDocument/2006/relationships/customXml" Target="../ink/ink1168.xml"/><Relationship Id="rId27" Type="http://schemas.openxmlformats.org/officeDocument/2006/relationships/image" Target="../media/image1312.png"/><Relationship Id="rId30" Type="http://schemas.openxmlformats.org/officeDocument/2006/relationships/customXml" Target="../ink/ink1172.xml"/><Relationship Id="rId35" Type="http://schemas.openxmlformats.org/officeDocument/2006/relationships/image" Target="../media/image1713.png"/><Relationship Id="rId43" Type="http://schemas.openxmlformats.org/officeDocument/2006/relationships/image" Target="../media/image2110.png"/><Relationship Id="rId48" Type="http://schemas.openxmlformats.org/officeDocument/2006/relationships/customXml" Target="../ink/ink1181.xml"/><Relationship Id="rId56" Type="http://schemas.openxmlformats.org/officeDocument/2006/relationships/customXml" Target="../ink/ink1185.xml"/><Relationship Id="rId8" Type="http://schemas.openxmlformats.org/officeDocument/2006/relationships/customXml" Target="../ink/ink1161.xml"/><Relationship Id="rId51" Type="http://schemas.openxmlformats.org/officeDocument/2006/relationships/image" Target="../media/image2510.png"/><Relationship Id="rId3" Type="http://schemas.openxmlformats.org/officeDocument/2006/relationships/image" Target="../media/image1.png"/><Relationship Id="rId12" Type="http://schemas.openxmlformats.org/officeDocument/2006/relationships/customXml" Target="../ink/ink1163.xml"/><Relationship Id="rId17" Type="http://schemas.openxmlformats.org/officeDocument/2006/relationships/image" Target="../media/image8.png"/><Relationship Id="rId25" Type="http://schemas.openxmlformats.org/officeDocument/2006/relationships/image" Target="../media/image1212.png"/><Relationship Id="rId33" Type="http://schemas.openxmlformats.org/officeDocument/2006/relationships/image" Target="../media/image1612.png"/><Relationship Id="rId38" Type="http://schemas.openxmlformats.org/officeDocument/2006/relationships/customXml" Target="../ink/ink1176.xml"/><Relationship Id="rId46" Type="http://schemas.openxmlformats.org/officeDocument/2006/relationships/customXml" Target="../ink/ink1180.xml"/><Relationship Id="rId20" Type="http://schemas.openxmlformats.org/officeDocument/2006/relationships/customXml" Target="../ink/ink1167.xml"/><Relationship Id="rId41" Type="http://schemas.openxmlformats.org/officeDocument/2006/relationships/image" Target="../media/image2011.png"/><Relationship Id="rId54" Type="http://schemas.openxmlformats.org/officeDocument/2006/relationships/customXml" Target="../ink/ink1184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160.xml"/><Relationship Id="rId15" Type="http://schemas.openxmlformats.org/officeDocument/2006/relationships/image" Target="../media/image7.png"/><Relationship Id="rId23" Type="http://schemas.openxmlformats.org/officeDocument/2006/relationships/image" Target="../media/image1111.png"/><Relationship Id="rId28" Type="http://schemas.openxmlformats.org/officeDocument/2006/relationships/customXml" Target="../ink/ink1171.xml"/><Relationship Id="rId36" Type="http://schemas.openxmlformats.org/officeDocument/2006/relationships/customXml" Target="../ink/ink1175.xml"/><Relationship Id="rId49" Type="http://schemas.openxmlformats.org/officeDocument/2006/relationships/image" Target="../media/image2410.png"/><Relationship Id="rId57" Type="http://schemas.openxmlformats.org/officeDocument/2006/relationships/image" Target="../media/image2810.png"/><Relationship Id="rId10" Type="http://schemas.openxmlformats.org/officeDocument/2006/relationships/customXml" Target="../ink/ink1162.xml"/><Relationship Id="rId31" Type="http://schemas.openxmlformats.org/officeDocument/2006/relationships/image" Target="../media/image1512.png"/><Relationship Id="rId44" Type="http://schemas.openxmlformats.org/officeDocument/2006/relationships/customXml" Target="../ink/ink1179.xml"/><Relationship Id="rId52" Type="http://schemas.openxmlformats.org/officeDocument/2006/relationships/customXml" Target="../ink/ink1183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310.png"/><Relationship Id="rId18" Type="http://schemas.openxmlformats.org/officeDocument/2006/relationships/customXml" Target="../ink/ink1194.xml"/><Relationship Id="rId26" Type="http://schemas.openxmlformats.org/officeDocument/2006/relationships/customXml" Target="../ink/ink1198.xml"/><Relationship Id="rId3" Type="http://schemas.openxmlformats.org/officeDocument/2006/relationships/image" Target="NULL"/><Relationship Id="rId21" Type="http://schemas.openxmlformats.org/officeDocument/2006/relationships/image" Target="../media/image3710.png"/><Relationship Id="rId7" Type="http://schemas.openxmlformats.org/officeDocument/2006/relationships/image" Target="../media/image3010.png"/><Relationship Id="rId12" Type="http://schemas.openxmlformats.org/officeDocument/2006/relationships/customXml" Target="../ink/ink1191.xml"/><Relationship Id="rId17" Type="http://schemas.openxmlformats.org/officeDocument/2006/relationships/image" Target="../media/image3510.png"/><Relationship Id="rId25" Type="http://schemas.openxmlformats.org/officeDocument/2006/relationships/image" Target="../media/image396.png"/><Relationship Id="rId33" Type="http://schemas.openxmlformats.org/officeDocument/2006/relationships/image" Target="../media/image431.png"/><Relationship Id="rId2" Type="http://schemas.openxmlformats.org/officeDocument/2006/relationships/customXml" Target="../ink/ink1186.xml"/><Relationship Id="rId16" Type="http://schemas.openxmlformats.org/officeDocument/2006/relationships/customXml" Target="../ink/ink1193.xml"/><Relationship Id="rId20" Type="http://schemas.openxmlformats.org/officeDocument/2006/relationships/customXml" Target="../ink/ink1195.xml"/><Relationship Id="rId29" Type="http://schemas.openxmlformats.org/officeDocument/2006/relationships/image" Target="../media/image411.png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188.xml"/><Relationship Id="rId11" Type="http://schemas.openxmlformats.org/officeDocument/2006/relationships/image" Target="../media/image3210.png"/><Relationship Id="rId24" Type="http://schemas.openxmlformats.org/officeDocument/2006/relationships/customXml" Target="../ink/ink1197.xml"/><Relationship Id="rId32" Type="http://schemas.openxmlformats.org/officeDocument/2006/relationships/customXml" Target="../ink/ink1201.xml"/><Relationship Id="rId5" Type="http://schemas.openxmlformats.org/officeDocument/2006/relationships/image" Target="../media/image2910.png"/><Relationship Id="rId15" Type="http://schemas.openxmlformats.org/officeDocument/2006/relationships/image" Target="../media/image3410.png"/><Relationship Id="rId23" Type="http://schemas.openxmlformats.org/officeDocument/2006/relationships/image" Target="../media/image384.png"/><Relationship Id="rId28" Type="http://schemas.openxmlformats.org/officeDocument/2006/relationships/customXml" Target="../ink/ink1199.xml"/><Relationship Id="rId10" Type="http://schemas.openxmlformats.org/officeDocument/2006/relationships/customXml" Target="../ink/ink1190.xml"/><Relationship Id="rId19" Type="http://schemas.openxmlformats.org/officeDocument/2006/relationships/image" Target="../media/image3610.png"/><Relationship Id="rId31" Type="http://schemas.openxmlformats.org/officeDocument/2006/relationships/image" Target="../media/image421.png"/><Relationship Id="rId4" Type="http://schemas.openxmlformats.org/officeDocument/2006/relationships/customXml" Target="../ink/ink1187.xml"/><Relationship Id="rId9" Type="http://schemas.openxmlformats.org/officeDocument/2006/relationships/image" Target="../media/image3110.png"/><Relationship Id="rId14" Type="http://schemas.openxmlformats.org/officeDocument/2006/relationships/customXml" Target="../ink/ink1192.xml"/><Relationship Id="rId22" Type="http://schemas.openxmlformats.org/officeDocument/2006/relationships/customXml" Target="../ink/ink1196.xml"/><Relationship Id="rId27" Type="http://schemas.openxmlformats.org/officeDocument/2006/relationships/image" Target="../media/image401.png"/><Relationship Id="rId30" Type="http://schemas.openxmlformats.org/officeDocument/2006/relationships/customXml" Target="../ink/ink1200.xml"/><Relationship Id="rId8" Type="http://schemas.openxmlformats.org/officeDocument/2006/relationships/customXml" Target="../ink/ink118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../media/image451.png"/><Relationship Id="rId2" Type="http://schemas.openxmlformats.org/officeDocument/2006/relationships/customXml" Target="../ink/ink1202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204.xml"/><Relationship Id="rId5" Type="http://schemas.openxmlformats.org/officeDocument/2006/relationships/image" Target="../media/image441.png"/><Relationship Id="rId4" Type="http://schemas.openxmlformats.org/officeDocument/2006/relationships/customXml" Target="../ink/ink120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08.xml"/><Relationship Id="rId13" Type="http://schemas.openxmlformats.org/officeDocument/2006/relationships/image" Target="../media/image60.png"/><Relationship Id="rId18" Type="http://schemas.openxmlformats.org/officeDocument/2006/relationships/customXml" Target="../ink/ink1213.xml"/><Relationship Id="rId26" Type="http://schemas.openxmlformats.org/officeDocument/2006/relationships/customXml" Target="../ink/ink1217.xml"/><Relationship Id="rId3" Type="http://schemas.openxmlformats.org/officeDocument/2006/relationships/image" Target="../media/image55.png"/><Relationship Id="rId21" Type="http://schemas.openxmlformats.org/officeDocument/2006/relationships/image" Target="../media/image64.png"/><Relationship Id="rId7" Type="http://schemas.openxmlformats.org/officeDocument/2006/relationships/image" Target="../media/image57.png"/><Relationship Id="rId12" Type="http://schemas.openxmlformats.org/officeDocument/2006/relationships/customXml" Target="../ink/ink1210.xml"/><Relationship Id="rId17" Type="http://schemas.openxmlformats.org/officeDocument/2006/relationships/image" Target="../media/image62.png"/><Relationship Id="rId25" Type="http://schemas.openxmlformats.org/officeDocument/2006/relationships/image" Target="../media/image66.png"/><Relationship Id="rId2" Type="http://schemas.openxmlformats.org/officeDocument/2006/relationships/customXml" Target="../ink/ink1205.xml"/><Relationship Id="rId16" Type="http://schemas.openxmlformats.org/officeDocument/2006/relationships/customXml" Target="../ink/ink1212.xml"/><Relationship Id="rId20" Type="http://schemas.openxmlformats.org/officeDocument/2006/relationships/customXml" Target="../ink/ink1214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207.xml"/><Relationship Id="rId11" Type="http://schemas.openxmlformats.org/officeDocument/2006/relationships/image" Target="../media/image59.png"/><Relationship Id="rId24" Type="http://schemas.openxmlformats.org/officeDocument/2006/relationships/customXml" Target="../ink/ink1216.xml"/><Relationship Id="rId5" Type="http://schemas.openxmlformats.org/officeDocument/2006/relationships/image" Target="../media/image56.png"/><Relationship Id="rId15" Type="http://schemas.openxmlformats.org/officeDocument/2006/relationships/image" Target="../media/image61.png"/><Relationship Id="rId23" Type="http://schemas.openxmlformats.org/officeDocument/2006/relationships/image" Target="../media/image65.png"/><Relationship Id="rId10" Type="http://schemas.openxmlformats.org/officeDocument/2006/relationships/customXml" Target="../ink/ink1209.xml"/><Relationship Id="rId19" Type="http://schemas.openxmlformats.org/officeDocument/2006/relationships/image" Target="../media/image63.png"/><Relationship Id="rId4" Type="http://schemas.openxmlformats.org/officeDocument/2006/relationships/customXml" Target="../ink/ink1206.xml"/><Relationship Id="rId9" Type="http://schemas.openxmlformats.org/officeDocument/2006/relationships/image" Target="../media/image58.png"/><Relationship Id="rId14" Type="http://schemas.openxmlformats.org/officeDocument/2006/relationships/customXml" Target="../ink/ink1211.xml"/><Relationship Id="rId22" Type="http://schemas.openxmlformats.org/officeDocument/2006/relationships/customXml" Target="../ink/ink1215.xml"/><Relationship Id="rId27" Type="http://schemas.openxmlformats.org/officeDocument/2006/relationships/image" Target="../media/image67.pn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.png"/><Relationship Id="rId18" Type="http://schemas.openxmlformats.org/officeDocument/2006/relationships/customXml" Target="../ink/ink9.xml"/><Relationship Id="rId26" Type="http://schemas.openxmlformats.org/officeDocument/2006/relationships/customXml" Target="../ink/ink13.xml"/><Relationship Id="rId39" Type="http://schemas.openxmlformats.org/officeDocument/2006/relationships/image" Target="../media/image25.png"/><Relationship Id="rId21" Type="http://schemas.openxmlformats.org/officeDocument/2006/relationships/image" Target="../media/image16.png"/><Relationship Id="rId34" Type="http://schemas.openxmlformats.org/officeDocument/2006/relationships/customXml" Target="../ink/ink17.xml"/><Relationship Id="rId42" Type="http://schemas.openxmlformats.org/officeDocument/2006/relationships/customXml" Target="../ink/ink21.xml"/><Relationship Id="rId7" Type="http://schemas.openxmlformats.org/officeDocument/2006/relationships/image" Target="../media/image9.png"/><Relationship Id="rId2" Type="http://schemas.openxmlformats.org/officeDocument/2006/relationships/customXml" Target="../ink/ink1.xml"/><Relationship Id="rId16" Type="http://schemas.openxmlformats.org/officeDocument/2006/relationships/customXml" Target="../ink/ink8.xml"/><Relationship Id="rId20" Type="http://schemas.openxmlformats.org/officeDocument/2006/relationships/customXml" Target="../ink/ink10.xml"/><Relationship Id="rId29" Type="http://schemas.openxmlformats.org/officeDocument/2006/relationships/image" Target="../media/image20.png"/><Relationship Id="rId41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3.xml"/><Relationship Id="rId11" Type="http://schemas.openxmlformats.org/officeDocument/2006/relationships/image" Target="../media/image11.png"/><Relationship Id="rId24" Type="http://schemas.openxmlformats.org/officeDocument/2006/relationships/customXml" Target="../ink/ink12.xml"/><Relationship Id="rId32" Type="http://schemas.openxmlformats.org/officeDocument/2006/relationships/customXml" Target="../ink/ink16.xml"/><Relationship Id="rId37" Type="http://schemas.openxmlformats.org/officeDocument/2006/relationships/image" Target="../media/image24.png"/><Relationship Id="rId40" Type="http://schemas.openxmlformats.org/officeDocument/2006/relationships/customXml" Target="../ink/ink20.xml"/><Relationship Id="rId5" Type="http://schemas.openxmlformats.org/officeDocument/2006/relationships/image" Target="NULL"/><Relationship Id="rId15" Type="http://schemas.openxmlformats.org/officeDocument/2006/relationships/image" Target="../media/image13.png"/><Relationship Id="rId23" Type="http://schemas.openxmlformats.org/officeDocument/2006/relationships/image" Target="../media/image17.png"/><Relationship Id="rId28" Type="http://schemas.openxmlformats.org/officeDocument/2006/relationships/customXml" Target="../ink/ink14.xml"/><Relationship Id="rId36" Type="http://schemas.openxmlformats.org/officeDocument/2006/relationships/customXml" Target="../ink/ink18.xml"/><Relationship Id="rId10" Type="http://schemas.openxmlformats.org/officeDocument/2006/relationships/customXml" Target="../ink/ink5.xml"/><Relationship Id="rId19" Type="http://schemas.openxmlformats.org/officeDocument/2006/relationships/image" Target="../media/image15.png"/><Relationship Id="rId31" Type="http://schemas.openxmlformats.org/officeDocument/2006/relationships/image" Target="../media/image21.png"/><Relationship Id="rId4" Type="http://schemas.openxmlformats.org/officeDocument/2006/relationships/customXml" Target="../ink/ink2.xml"/><Relationship Id="rId9" Type="http://schemas.openxmlformats.org/officeDocument/2006/relationships/image" Target="../media/image10.png"/><Relationship Id="rId14" Type="http://schemas.openxmlformats.org/officeDocument/2006/relationships/customXml" Target="../ink/ink7.xml"/><Relationship Id="rId22" Type="http://schemas.openxmlformats.org/officeDocument/2006/relationships/customXml" Target="../ink/ink11.xml"/><Relationship Id="rId27" Type="http://schemas.openxmlformats.org/officeDocument/2006/relationships/image" Target="../media/image19.png"/><Relationship Id="rId30" Type="http://schemas.openxmlformats.org/officeDocument/2006/relationships/customXml" Target="../ink/ink15.xml"/><Relationship Id="rId35" Type="http://schemas.openxmlformats.org/officeDocument/2006/relationships/image" Target="../media/image23.png"/><Relationship Id="rId43" Type="http://schemas.openxmlformats.org/officeDocument/2006/relationships/image" Target="../media/image27.png"/><Relationship Id="rId8" Type="http://schemas.openxmlformats.org/officeDocument/2006/relationships/customXml" Target="../ink/ink4.xml"/><Relationship Id="rId3" Type="http://schemas.openxmlformats.org/officeDocument/2006/relationships/image" Target="NULL"/><Relationship Id="rId12" Type="http://schemas.openxmlformats.org/officeDocument/2006/relationships/customXml" Target="../ink/ink6.xml"/><Relationship Id="rId17" Type="http://schemas.openxmlformats.org/officeDocument/2006/relationships/image" Target="../media/image14.png"/><Relationship Id="rId25" Type="http://schemas.openxmlformats.org/officeDocument/2006/relationships/image" Target="../media/image18.png"/><Relationship Id="rId33" Type="http://schemas.openxmlformats.org/officeDocument/2006/relationships/image" Target="../media/image22.png"/><Relationship Id="rId38" Type="http://schemas.openxmlformats.org/officeDocument/2006/relationships/customXml" Target="../ink/ink19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21.xml"/><Relationship Id="rId13" Type="http://schemas.openxmlformats.org/officeDocument/2006/relationships/image" Target="../media/image73.png"/><Relationship Id="rId18" Type="http://schemas.openxmlformats.org/officeDocument/2006/relationships/customXml" Target="../ink/ink1226.xml"/><Relationship Id="rId3" Type="http://schemas.openxmlformats.org/officeDocument/2006/relationships/image" Target="../media/image68.png"/><Relationship Id="rId21" Type="http://schemas.openxmlformats.org/officeDocument/2006/relationships/image" Target="../media/image77.png"/><Relationship Id="rId7" Type="http://schemas.openxmlformats.org/officeDocument/2006/relationships/image" Target="../media/image70.png"/><Relationship Id="rId12" Type="http://schemas.openxmlformats.org/officeDocument/2006/relationships/customXml" Target="../ink/ink1223.xml"/><Relationship Id="rId17" Type="http://schemas.openxmlformats.org/officeDocument/2006/relationships/image" Target="../media/image75.png"/><Relationship Id="rId25" Type="http://schemas.openxmlformats.org/officeDocument/2006/relationships/image" Target="../media/image79.png"/><Relationship Id="rId2" Type="http://schemas.openxmlformats.org/officeDocument/2006/relationships/customXml" Target="../ink/ink1218.xml"/><Relationship Id="rId16" Type="http://schemas.openxmlformats.org/officeDocument/2006/relationships/customXml" Target="../ink/ink1225.xml"/><Relationship Id="rId20" Type="http://schemas.openxmlformats.org/officeDocument/2006/relationships/customXml" Target="../ink/ink1227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220.xml"/><Relationship Id="rId11" Type="http://schemas.openxmlformats.org/officeDocument/2006/relationships/image" Target="../media/image72.png"/><Relationship Id="rId24" Type="http://schemas.openxmlformats.org/officeDocument/2006/relationships/customXml" Target="../ink/ink1229.xml"/><Relationship Id="rId5" Type="http://schemas.openxmlformats.org/officeDocument/2006/relationships/image" Target="../media/image69.png"/><Relationship Id="rId15" Type="http://schemas.openxmlformats.org/officeDocument/2006/relationships/image" Target="../media/image74.png"/><Relationship Id="rId23" Type="http://schemas.openxmlformats.org/officeDocument/2006/relationships/image" Target="../media/image78.png"/><Relationship Id="rId10" Type="http://schemas.openxmlformats.org/officeDocument/2006/relationships/customXml" Target="../ink/ink1222.xml"/><Relationship Id="rId19" Type="http://schemas.openxmlformats.org/officeDocument/2006/relationships/image" Target="../media/image76.png"/><Relationship Id="rId4" Type="http://schemas.openxmlformats.org/officeDocument/2006/relationships/customXml" Target="../ink/ink1219.xml"/><Relationship Id="rId9" Type="http://schemas.openxmlformats.org/officeDocument/2006/relationships/image" Target="../media/image71.png"/><Relationship Id="rId14" Type="http://schemas.openxmlformats.org/officeDocument/2006/relationships/customXml" Target="../ink/ink1224.xml"/><Relationship Id="rId22" Type="http://schemas.openxmlformats.org/officeDocument/2006/relationships/customXml" Target="../ink/ink1228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02.png"/><Relationship Id="rId18" Type="http://schemas.openxmlformats.org/officeDocument/2006/relationships/customXml" Target="../ink/ink1237.xml"/><Relationship Id="rId26" Type="http://schemas.openxmlformats.org/officeDocument/2006/relationships/customXml" Target="../ink/ink1241.xml"/><Relationship Id="rId39" Type="http://schemas.openxmlformats.org/officeDocument/2006/relationships/image" Target="../media/image88.png"/><Relationship Id="rId21" Type="http://schemas.openxmlformats.org/officeDocument/2006/relationships/image" Target="../media/image54.png"/><Relationship Id="rId34" Type="http://schemas.openxmlformats.org/officeDocument/2006/relationships/customXml" Target="../ink/ink1245.xml"/><Relationship Id="rId42" Type="http://schemas.openxmlformats.org/officeDocument/2006/relationships/customXml" Target="../ink/ink1249.xml"/><Relationship Id="rId47" Type="http://schemas.openxmlformats.org/officeDocument/2006/relationships/image" Target="../media/image92.png"/><Relationship Id="rId50" Type="http://schemas.openxmlformats.org/officeDocument/2006/relationships/customXml" Target="../ink/ink1253.xml"/><Relationship Id="rId7" Type="http://schemas.openxmlformats.org/officeDocument/2006/relationships/image" Target="../media/image6110.png"/><Relationship Id="rId2" Type="http://schemas.openxmlformats.org/officeDocument/2006/relationships/image" Target="../media/image52.png"/><Relationship Id="rId16" Type="http://schemas.openxmlformats.org/officeDocument/2006/relationships/customXml" Target="../ink/ink1236.xml"/><Relationship Id="rId29" Type="http://schemas.openxmlformats.org/officeDocument/2006/relationships/image" Target="../media/image83.png"/><Relationship Id="rId11" Type="http://schemas.openxmlformats.org/officeDocument/2006/relationships/image" Target="../media/image492.png"/><Relationship Id="rId24" Type="http://schemas.openxmlformats.org/officeDocument/2006/relationships/customXml" Target="../ink/ink1240.xml"/><Relationship Id="rId32" Type="http://schemas.openxmlformats.org/officeDocument/2006/relationships/customXml" Target="../ink/ink1244.xml"/><Relationship Id="rId37" Type="http://schemas.openxmlformats.org/officeDocument/2006/relationships/image" Target="../media/image87.png"/><Relationship Id="rId40" Type="http://schemas.openxmlformats.org/officeDocument/2006/relationships/customXml" Target="../ink/ink1248.xml"/><Relationship Id="rId45" Type="http://schemas.openxmlformats.org/officeDocument/2006/relationships/image" Target="../media/image91.png"/><Relationship Id="rId53" Type="http://schemas.openxmlformats.org/officeDocument/2006/relationships/image" Target="../media/image95.png"/><Relationship Id="rId5" Type="http://schemas.openxmlformats.org/officeDocument/2006/relationships/image" Target="../media/image53.png"/><Relationship Id="rId10" Type="http://schemas.openxmlformats.org/officeDocument/2006/relationships/customXml" Target="../ink/ink1233.xml"/><Relationship Id="rId19" Type="http://schemas.openxmlformats.org/officeDocument/2006/relationships/image" Target="../media/image532.png"/><Relationship Id="rId31" Type="http://schemas.openxmlformats.org/officeDocument/2006/relationships/image" Target="../media/image84.png"/><Relationship Id="rId44" Type="http://schemas.openxmlformats.org/officeDocument/2006/relationships/customXml" Target="../ink/ink1250.xml"/><Relationship Id="rId52" Type="http://schemas.openxmlformats.org/officeDocument/2006/relationships/customXml" Target="../ink/ink1254.xml"/><Relationship Id="rId4" Type="http://schemas.openxmlformats.org/officeDocument/2006/relationships/image" Target="../media/image510.png"/><Relationship Id="rId9" Type="http://schemas.openxmlformats.org/officeDocument/2006/relationships/image" Target="../media/image482.png"/><Relationship Id="rId14" Type="http://schemas.openxmlformats.org/officeDocument/2006/relationships/customXml" Target="../ink/ink1235.xml"/><Relationship Id="rId22" Type="http://schemas.openxmlformats.org/officeDocument/2006/relationships/customXml" Target="../ink/ink1239.xml"/><Relationship Id="rId27" Type="http://schemas.openxmlformats.org/officeDocument/2006/relationships/image" Target="../media/image82.png"/><Relationship Id="rId30" Type="http://schemas.openxmlformats.org/officeDocument/2006/relationships/customXml" Target="../ink/ink1243.xml"/><Relationship Id="rId35" Type="http://schemas.openxmlformats.org/officeDocument/2006/relationships/image" Target="../media/image86.png"/><Relationship Id="rId43" Type="http://schemas.openxmlformats.org/officeDocument/2006/relationships/image" Target="../media/image90.png"/><Relationship Id="rId48" Type="http://schemas.openxmlformats.org/officeDocument/2006/relationships/customXml" Target="../ink/ink1252.xml"/><Relationship Id="rId8" Type="http://schemas.openxmlformats.org/officeDocument/2006/relationships/customXml" Target="../ink/ink1232.xml"/><Relationship Id="rId51" Type="http://schemas.openxmlformats.org/officeDocument/2006/relationships/image" Target="../media/image94.png"/><Relationship Id="rId3" Type="http://schemas.openxmlformats.org/officeDocument/2006/relationships/customXml" Target="../ink/ink1230.xml"/><Relationship Id="rId12" Type="http://schemas.openxmlformats.org/officeDocument/2006/relationships/customXml" Target="../ink/ink1234.xml"/><Relationship Id="rId17" Type="http://schemas.openxmlformats.org/officeDocument/2006/relationships/image" Target="../media/image522.png"/><Relationship Id="rId25" Type="http://schemas.openxmlformats.org/officeDocument/2006/relationships/image" Target="../media/image81.png"/><Relationship Id="rId33" Type="http://schemas.openxmlformats.org/officeDocument/2006/relationships/image" Target="../media/image85.png"/><Relationship Id="rId38" Type="http://schemas.openxmlformats.org/officeDocument/2006/relationships/customXml" Target="../ink/ink1247.xml"/><Relationship Id="rId46" Type="http://schemas.openxmlformats.org/officeDocument/2006/relationships/customXml" Target="../ink/ink1251.xml"/><Relationship Id="rId20" Type="http://schemas.openxmlformats.org/officeDocument/2006/relationships/customXml" Target="../ink/ink1238.xml"/><Relationship Id="rId41" Type="http://schemas.openxmlformats.org/officeDocument/2006/relationships/image" Target="../media/image89.png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231.xml"/><Relationship Id="rId15" Type="http://schemas.openxmlformats.org/officeDocument/2006/relationships/image" Target="../media/image513.png"/><Relationship Id="rId23" Type="http://schemas.openxmlformats.org/officeDocument/2006/relationships/image" Target="../media/image80.png"/><Relationship Id="rId28" Type="http://schemas.openxmlformats.org/officeDocument/2006/relationships/customXml" Target="../ink/ink1242.xml"/><Relationship Id="rId36" Type="http://schemas.openxmlformats.org/officeDocument/2006/relationships/customXml" Target="../ink/ink1246.xml"/><Relationship Id="rId49" Type="http://schemas.openxmlformats.org/officeDocument/2006/relationships/image" Target="../media/image9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57.xml"/><Relationship Id="rId13" Type="http://schemas.openxmlformats.org/officeDocument/2006/relationships/image" Target="../media/image841.png"/><Relationship Id="rId18" Type="http://schemas.openxmlformats.org/officeDocument/2006/relationships/customXml" Target="../ink/ink1262.xml"/><Relationship Id="rId3" Type="http://schemas.openxmlformats.org/officeDocument/2006/relationships/image" Target="../media/image801.png"/><Relationship Id="rId21" Type="http://schemas.openxmlformats.org/officeDocument/2006/relationships/image" Target="../media/image881.png"/><Relationship Id="rId7" Type="http://schemas.openxmlformats.org/officeDocument/2006/relationships/image" Target="../media/image811.png"/><Relationship Id="rId12" Type="http://schemas.openxmlformats.org/officeDocument/2006/relationships/customXml" Target="../ink/ink1259.xml"/><Relationship Id="rId17" Type="http://schemas.openxmlformats.org/officeDocument/2006/relationships/image" Target="../media/image861.png"/><Relationship Id="rId25" Type="http://schemas.openxmlformats.org/officeDocument/2006/relationships/image" Target="../media/image901.png"/><Relationship Id="rId2" Type="http://schemas.openxmlformats.org/officeDocument/2006/relationships/customXml" Target="../ink/ink1255.xml"/><Relationship Id="rId16" Type="http://schemas.openxmlformats.org/officeDocument/2006/relationships/customXml" Target="../ink/ink1261.xml"/><Relationship Id="rId20" Type="http://schemas.openxmlformats.org/officeDocument/2006/relationships/customXml" Target="../ink/ink1263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256.xml"/><Relationship Id="rId11" Type="http://schemas.openxmlformats.org/officeDocument/2006/relationships/image" Target="../media/image831.png"/><Relationship Id="rId24" Type="http://schemas.openxmlformats.org/officeDocument/2006/relationships/customXml" Target="../ink/ink1265.xml"/><Relationship Id="rId5" Type="http://schemas.openxmlformats.org/officeDocument/2006/relationships/chart" Target="../charts/chart2.xml"/><Relationship Id="rId15" Type="http://schemas.openxmlformats.org/officeDocument/2006/relationships/image" Target="../media/image851.png"/><Relationship Id="rId23" Type="http://schemas.openxmlformats.org/officeDocument/2006/relationships/image" Target="../media/image891.png"/><Relationship Id="rId10" Type="http://schemas.openxmlformats.org/officeDocument/2006/relationships/customXml" Target="../ink/ink1258.xml"/><Relationship Id="rId19" Type="http://schemas.openxmlformats.org/officeDocument/2006/relationships/image" Target="../media/image871.png"/><Relationship Id="rId4" Type="http://schemas.openxmlformats.org/officeDocument/2006/relationships/chart" Target="../charts/chart1.xml"/><Relationship Id="rId9" Type="http://schemas.openxmlformats.org/officeDocument/2006/relationships/image" Target="../media/image821.png"/><Relationship Id="rId14" Type="http://schemas.openxmlformats.org/officeDocument/2006/relationships/customXml" Target="../ink/ink1260.xml"/><Relationship Id="rId22" Type="http://schemas.openxmlformats.org/officeDocument/2006/relationships/customXml" Target="../ink/ink126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2.png"/><Relationship Id="rId2" Type="http://schemas.openxmlformats.org/officeDocument/2006/relationships/customXml" Target="../ink/ink1266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7.png"/><Relationship Id="rId21" Type="http://schemas.openxmlformats.org/officeDocument/2006/relationships/customXml" Target="../ink/ink1276.xml"/><Relationship Id="rId42" Type="http://schemas.openxmlformats.org/officeDocument/2006/relationships/image" Target="../media/image115.png"/><Relationship Id="rId47" Type="http://schemas.openxmlformats.org/officeDocument/2006/relationships/customXml" Target="../ink/ink1289.xml"/><Relationship Id="rId63" Type="http://schemas.openxmlformats.org/officeDocument/2006/relationships/customXml" Target="../ink/ink1297.xml"/><Relationship Id="rId68" Type="http://schemas.openxmlformats.org/officeDocument/2006/relationships/image" Target="../media/image128.png"/><Relationship Id="rId84" Type="http://schemas.openxmlformats.org/officeDocument/2006/relationships/image" Target="../media/image136.png"/><Relationship Id="rId89" Type="http://schemas.openxmlformats.org/officeDocument/2006/relationships/customXml" Target="../ink/ink1310.xml"/><Relationship Id="rId16" Type="http://schemas.openxmlformats.org/officeDocument/2006/relationships/image" Target="../media/image102.png"/><Relationship Id="rId11" Type="http://schemas.openxmlformats.org/officeDocument/2006/relationships/customXml" Target="../ink/ink1271.xml"/><Relationship Id="rId32" Type="http://schemas.openxmlformats.org/officeDocument/2006/relationships/image" Target="../media/image110.png"/><Relationship Id="rId37" Type="http://schemas.openxmlformats.org/officeDocument/2006/relationships/customXml" Target="../ink/ink1284.xml"/><Relationship Id="rId53" Type="http://schemas.openxmlformats.org/officeDocument/2006/relationships/customXml" Target="../ink/ink1292.xml"/><Relationship Id="rId58" Type="http://schemas.openxmlformats.org/officeDocument/2006/relationships/image" Target="../media/image123.png"/><Relationship Id="rId74" Type="http://schemas.openxmlformats.org/officeDocument/2006/relationships/image" Target="../media/image131.png"/><Relationship Id="rId79" Type="http://schemas.openxmlformats.org/officeDocument/2006/relationships/customXml" Target="../ink/ink1305.xml"/><Relationship Id="rId5" Type="http://schemas.openxmlformats.org/officeDocument/2006/relationships/customXml" Target="../ink/ink1268.xml"/><Relationship Id="rId90" Type="http://schemas.openxmlformats.org/officeDocument/2006/relationships/image" Target="../media/image139.png"/><Relationship Id="rId95" Type="http://schemas.openxmlformats.org/officeDocument/2006/relationships/customXml" Target="../ink/ink1313.xml"/><Relationship Id="rId22" Type="http://schemas.openxmlformats.org/officeDocument/2006/relationships/image" Target="../media/image105.png"/><Relationship Id="rId27" Type="http://schemas.openxmlformats.org/officeDocument/2006/relationships/customXml" Target="../ink/ink1279.xml"/><Relationship Id="rId43" Type="http://schemas.openxmlformats.org/officeDocument/2006/relationships/customXml" Target="../ink/ink1287.xml"/><Relationship Id="rId48" Type="http://schemas.openxmlformats.org/officeDocument/2006/relationships/image" Target="../media/image118.png"/><Relationship Id="rId64" Type="http://schemas.openxmlformats.org/officeDocument/2006/relationships/image" Target="../media/image126.png"/><Relationship Id="rId69" Type="http://schemas.openxmlformats.org/officeDocument/2006/relationships/customXml" Target="../ink/ink1300.xml"/><Relationship Id="rId8" Type="http://schemas.openxmlformats.org/officeDocument/2006/relationships/image" Target="../media/image98.png"/><Relationship Id="rId51" Type="http://schemas.openxmlformats.org/officeDocument/2006/relationships/customXml" Target="../ink/ink1291.xml"/><Relationship Id="rId72" Type="http://schemas.openxmlformats.org/officeDocument/2006/relationships/image" Target="../media/image130.png"/><Relationship Id="rId80" Type="http://schemas.openxmlformats.org/officeDocument/2006/relationships/image" Target="../media/image134.png"/><Relationship Id="rId85" Type="http://schemas.openxmlformats.org/officeDocument/2006/relationships/customXml" Target="../ink/ink1308.xml"/><Relationship Id="rId93" Type="http://schemas.openxmlformats.org/officeDocument/2006/relationships/customXml" Target="../ink/ink1312.xml"/><Relationship Id="rId3" Type="http://schemas.openxmlformats.org/officeDocument/2006/relationships/customXml" Target="../ink/ink1267.xml"/><Relationship Id="rId12" Type="http://schemas.openxmlformats.org/officeDocument/2006/relationships/image" Target="../media/image100.png"/><Relationship Id="rId17" Type="http://schemas.openxmlformats.org/officeDocument/2006/relationships/customXml" Target="../ink/ink1274.xml"/><Relationship Id="rId25" Type="http://schemas.openxmlformats.org/officeDocument/2006/relationships/customXml" Target="../ink/ink1278.xml"/><Relationship Id="rId33" Type="http://schemas.openxmlformats.org/officeDocument/2006/relationships/customXml" Target="../ink/ink1282.xml"/><Relationship Id="rId38" Type="http://schemas.openxmlformats.org/officeDocument/2006/relationships/image" Target="../media/image113.png"/><Relationship Id="rId46" Type="http://schemas.openxmlformats.org/officeDocument/2006/relationships/image" Target="../media/image117.png"/><Relationship Id="rId59" Type="http://schemas.openxmlformats.org/officeDocument/2006/relationships/customXml" Target="../ink/ink1295.xml"/><Relationship Id="rId67" Type="http://schemas.openxmlformats.org/officeDocument/2006/relationships/customXml" Target="../ink/ink1299.xml"/><Relationship Id="rId20" Type="http://schemas.openxmlformats.org/officeDocument/2006/relationships/image" Target="../media/image104.png"/><Relationship Id="rId41" Type="http://schemas.openxmlformats.org/officeDocument/2006/relationships/customXml" Target="../ink/ink1286.xml"/><Relationship Id="rId54" Type="http://schemas.openxmlformats.org/officeDocument/2006/relationships/image" Target="../media/image121.png"/><Relationship Id="rId62" Type="http://schemas.openxmlformats.org/officeDocument/2006/relationships/image" Target="../media/image125.png"/><Relationship Id="rId70" Type="http://schemas.openxmlformats.org/officeDocument/2006/relationships/image" Target="../media/image129.png"/><Relationship Id="rId75" Type="http://schemas.openxmlformats.org/officeDocument/2006/relationships/customXml" Target="../ink/ink1303.xml"/><Relationship Id="rId83" Type="http://schemas.openxmlformats.org/officeDocument/2006/relationships/customXml" Target="../ink/ink1307.xml"/><Relationship Id="rId88" Type="http://schemas.openxmlformats.org/officeDocument/2006/relationships/image" Target="../media/image138.png"/><Relationship Id="rId91" Type="http://schemas.openxmlformats.org/officeDocument/2006/relationships/customXml" Target="../ink/ink1311.xml"/><Relationship Id="rId96" Type="http://schemas.openxmlformats.org/officeDocument/2006/relationships/image" Target="../media/image14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7.png"/><Relationship Id="rId15" Type="http://schemas.openxmlformats.org/officeDocument/2006/relationships/customXml" Target="../ink/ink1273.xml"/><Relationship Id="rId23" Type="http://schemas.openxmlformats.org/officeDocument/2006/relationships/customXml" Target="../ink/ink1277.xml"/><Relationship Id="rId28" Type="http://schemas.openxmlformats.org/officeDocument/2006/relationships/image" Target="../media/image108.png"/><Relationship Id="rId36" Type="http://schemas.openxmlformats.org/officeDocument/2006/relationships/image" Target="../media/image112.png"/><Relationship Id="rId49" Type="http://schemas.openxmlformats.org/officeDocument/2006/relationships/customXml" Target="../ink/ink1290.xml"/><Relationship Id="rId57" Type="http://schemas.openxmlformats.org/officeDocument/2006/relationships/customXml" Target="../ink/ink1294.xml"/><Relationship Id="rId10" Type="http://schemas.openxmlformats.org/officeDocument/2006/relationships/image" Target="../media/image99.png"/><Relationship Id="rId31" Type="http://schemas.openxmlformats.org/officeDocument/2006/relationships/customXml" Target="../ink/ink1281.xml"/><Relationship Id="rId44" Type="http://schemas.openxmlformats.org/officeDocument/2006/relationships/image" Target="../media/image116.png"/><Relationship Id="rId52" Type="http://schemas.openxmlformats.org/officeDocument/2006/relationships/image" Target="../media/image120.png"/><Relationship Id="rId60" Type="http://schemas.openxmlformats.org/officeDocument/2006/relationships/image" Target="../media/image124.png"/><Relationship Id="rId65" Type="http://schemas.openxmlformats.org/officeDocument/2006/relationships/customXml" Target="../ink/ink1298.xml"/><Relationship Id="rId73" Type="http://schemas.openxmlformats.org/officeDocument/2006/relationships/customXml" Target="../ink/ink1302.xml"/><Relationship Id="rId78" Type="http://schemas.openxmlformats.org/officeDocument/2006/relationships/image" Target="../media/image133.png"/><Relationship Id="rId81" Type="http://schemas.openxmlformats.org/officeDocument/2006/relationships/customXml" Target="../ink/ink1306.xml"/><Relationship Id="rId86" Type="http://schemas.openxmlformats.org/officeDocument/2006/relationships/image" Target="../media/image137.png"/><Relationship Id="rId94" Type="http://schemas.openxmlformats.org/officeDocument/2006/relationships/image" Target="../media/image141.png"/><Relationship Id="rId4" Type="http://schemas.openxmlformats.org/officeDocument/2006/relationships/image" Target="../media/image96.png"/><Relationship Id="rId9" Type="http://schemas.openxmlformats.org/officeDocument/2006/relationships/customXml" Target="../ink/ink1270.xml"/><Relationship Id="rId13" Type="http://schemas.openxmlformats.org/officeDocument/2006/relationships/customXml" Target="../ink/ink1272.xml"/><Relationship Id="rId18" Type="http://schemas.openxmlformats.org/officeDocument/2006/relationships/image" Target="../media/image103.png"/><Relationship Id="rId39" Type="http://schemas.openxmlformats.org/officeDocument/2006/relationships/customXml" Target="../ink/ink1285.xml"/><Relationship Id="rId34" Type="http://schemas.openxmlformats.org/officeDocument/2006/relationships/image" Target="../media/image111.png"/><Relationship Id="rId50" Type="http://schemas.openxmlformats.org/officeDocument/2006/relationships/image" Target="../media/image119.png"/><Relationship Id="rId55" Type="http://schemas.openxmlformats.org/officeDocument/2006/relationships/customXml" Target="../ink/ink1293.xml"/><Relationship Id="rId76" Type="http://schemas.openxmlformats.org/officeDocument/2006/relationships/image" Target="../media/image132.png"/><Relationship Id="rId7" Type="http://schemas.openxmlformats.org/officeDocument/2006/relationships/customXml" Target="../ink/ink1269.xml"/><Relationship Id="rId71" Type="http://schemas.openxmlformats.org/officeDocument/2006/relationships/customXml" Target="../ink/ink1301.xml"/><Relationship Id="rId92" Type="http://schemas.openxmlformats.org/officeDocument/2006/relationships/image" Target="../media/image140.png"/><Relationship Id="rId2" Type="http://schemas.openxmlformats.org/officeDocument/2006/relationships/notesSlide" Target="../notesSlides/notesSlide1.xml"/><Relationship Id="rId29" Type="http://schemas.openxmlformats.org/officeDocument/2006/relationships/customXml" Target="../ink/ink1280.xml"/><Relationship Id="rId24" Type="http://schemas.openxmlformats.org/officeDocument/2006/relationships/image" Target="../media/image106.png"/><Relationship Id="rId40" Type="http://schemas.openxmlformats.org/officeDocument/2006/relationships/image" Target="../media/image114.png"/><Relationship Id="rId45" Type="http://schemas.openxmlformats.org/officeDocument/2006/relationships/customXml" Target="../ink/ink1288.xml"/><Relationship Id="rId66" Type="http://schemas.openxmlformats.org/officeDocument/2006/relationships/image" Target="../media/image127.png"/><Relationship Id="rId87" Type="http://schemas.openxmlformats.org/officeDocument/2006/relationships/customXml" Target="../ink/ink1309.xml"/><Relationship Id="rId61" Type="http://schemas.openxmlformats.org/officeDocument/2006/relationships/customXml" Target="../ink/ink1296.xml"/><Relationship Id="rId82" Type="http://schemas.openxmlformats.org/officeDocument/2006/relationships/image" Target="../media/image135.png"/><Relationship Id="rId19" Type="http://schemas.openxmlformats.org/officeDocument/2006/relationships/customXml" Target="../ink/ink1275.xml"/><Relationship Id="rId14" Type="http://schemas.openxmlformats.org/officeDocument/2006/relationships/image" Target="../media/image101.png"/><Relationship Id="rId30" Type="http://schemas.openxmlformats.org/officeDocument/2006/relationships/image" Target="../media/image109.png"/><Relationship Id="rId35" Type="http://schemas.openxmlformats.org/officeDocument/2006/relationships/customXml" Target="../ink/ink1283.xml"/><Relationship Id="rId56" Type="http://schemas.openxmlformats.org/officeDocument/2006/relationships/image" Target="../media/image122.png"/><Relationship Id="rId77" Type="http://schemas.openxmlformats.org/officeDocument/2006/relationships/customXml" Target="../ink/ink1304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0.png"/><Relationship Id="rId18" Type="http://schemas.openxmlformats.org/officeDocument/2006/relationships/customXml" Target="../ink/ink1322.xml"/><Relationship Id="rId26" Type="http://schemas.openxmlformats.org/officeDocument/2006/relationships/customXml" Target="../ink/ink1326.xml"/><Relationship Id="rId39" Type="http://schemas.openxmlformats.org/officeDocument/2006/relationships/image" Target="../media/image410.png"/><Relationship Id="rId21" Type="http://schemas.openxmlformats.org/officeDocument/2006/relationships/image" Target="../media/image320.png"/><Relationship Id="rId34" Type="http://schemas.openxmlformats.org/officeDocument/2006/relationships/customXml" Target="../ink/ink1330.xml"/><Relationship Id="rId42" Type="http://schemas.openxmlformats.org/officeDocument/2006/relationships/customXml" Target="../ink/ink1334.xml"/><Relationship Id="rId47" Type="http://schemas.openxmlformats.org/officeDocument/2006/relationships/image" Target="../media/image450.png"/><Relationship Id="rId7" Type="http://schemas.openxmlformats.org/officeDocument/2006/relationships/image" Target="../media/image250.png"/><Relationship Id="rId2" Type="http://schemas.openxmlformats.org/officeDocument/2006/relationships/customXml" Target="../ink/ink1314.xml"/><Relationship Id="rId16" Type="http://schemas.openxmlformats.org/officeDocument/2006/relationships/customXml" Target="../ink/ink1321.xml"/><Relationship Id="rId29" Type="http://schemas.openxmlformats.org/officeDocument/2006/relationships/image" Target="../media/image360.png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316.xml"/><Relationship Id="rId11" Type="http://schemas.openxmlformats.org/officeDocument/2006/relationships/image" Target="../media/image270.png"/><Relationship Id="rId24" Type="http://schemas.openxmlformats.org/officeDocument/2006/relationships/customXml" Target="../ink/ink1325.xml"/><Relationship Id="rId32" Type="http://schemas.openxmlformats.org/officeDocument/2006/relationships/customXml" Target="../ink/ink1329.xml"/><Relationship Id="rId37" Type="http://schemas.openxmlformats.org/officeDocument/2006/relationships/image" Target="../media/image400.png"/><Relationship Id="rId40" Type="http://schemas.openxmlformats.org/officeDocument/2006/relationships/customXml" Target="../ink/ink1333.xml"/><Relationship Id="rId45" Type="http://schemas.openxmlformats.org/officeDocument/2006/relationships/image" Target="../media/image440.png"/><Relationship Id="rId5" Type="http://schemas.openxmlformats.org/officeDocument/2006/relationships/image" Target="../media/image240.png"/><Relationship Id="rId15" Type="http://schemas.openxmlformats.org/officeDocument/2006/relationships/image" Target="../media/image290.png"/><Relationship Id="rId23" Type="http://schemas.openxmlformats.org/officeDocument/2006/relationships/image" Target="../media/image330.png"/><Relationship Id="rId28" Type="http://schemas.openxmlformats.org/officeDocument/2006/relationships/customXml" Target="../ink/ink1327.xml"/><Relationship Id="rId36" Type="http://schemas.openxmlformats.org/officeDocument/2006/relationships/customXml" Target="../ink/ink1331.xml"/><Relationship Id="rId10" Type="http://schemas.openxmlformats.org/officeDocument/2006/relationships/customXml" Target="../ink/ink1318.xml"/><Relationship Id="rId19" Type="http://schemas.openxmlformats.org/officeDocument/2006/relationships/image" Target="../media/image310.png"/><Relationship Id="rId31" Type="http://schemas.openxmlformats.org/officeDocument/2006/relationships/image" Target="../media/image370.png"/><Relationship Id="rId44" Type="http://schemas.openxmlformats.org/officeDocument/2006/relationships/customXml" Target="../ink/ink1335.xml"/><Relationship Id="rId4" Type="http://schemas.openxmlformats.org/officeDocument/2006/relationships/customXml" Target="../ink/ink1315.xml"/><Relationship Id="rId9" Type="http://schemas.openxmlformats.org/officeDocument/2006/relationships/image" Target="../media/image260.png"/><Relationship Id="rId14" Type="http://schemas.openxmlformats.org/officeDocument/2006/relationships/customXml" Target="../ink/ink1320.xml"/><Relationship Id="rId22" Type="http://schemas.openxmlformats.org/officeDocument/2006/relationships/customXml" Target="../ink/ink1324.xml"/><Relationship Id="rId27" Type="http://schemas.openxmlformats.org/officeDocument/2006/relationships/image" Target="../media/image350.png"/><Relationship Id="rId30" Type="http://schemas.openxmlformats.org/officeDocument/2006/relationships/customXml" Target="../ink/ink1328.xml"/><Relationship Id="rId35" Type="http://schemas.openxmlformats.org/officeDocument/2006/relationships/image" Target="../media/image390.png"/><Relationship Id="rId43" Type="http://schemas.openxmlformats.org/officeDocument/2006/relationships/image" Target="../media/image430.png"/><Relationship Id="rId8" Type="http://schemas.openxmlformats.org/officeDocument/2006/relationships/customXml" Target="../ink/ink1317.xml"/><Relationship Id="rId3" Type="http://schemas.openxmlformats.org/officeDocument/2006/relationships/image" Target="../media/image170.png"/><Relationship Id="rId12" Type="http://schemas.openxmlformats.org/officeDocument/2006/relationships/customXml" Target="../ink/ink1319.xml"/><Relationship Id="rId17" Type="http://schemas.openxmlformats.org/officeDocument/2006/relationships/image" Target="../media/image300.png"/><Relationship Id="rId25" Type="http://schemas.openxmlformats.org/officeDocument/2006/relationships/image" Target="../media/image340.png"/><Relationship Id="rId33" Type="http://schemas.openxmlformats.org/officeDocument/2006/relationships/image" Target="../media/image380.png"/><Relationship Id="rId38" Type="http://schemas.openxmlformats.org/officeDocument/2006/relationships/customXml" Target="../ink/ink1332.xml"/><Relationship Id="rId46" Type="http://schemas.openxmlformats.org/officeDocument/2006/relationships/customXml" Target="../ink/ink1336.xml"/><Relationship Id="rId20" Type="http://schemas.openxmlformats.org/officeDocument/2006/relationships/customXml" Target="../ink/ink1323.xml"/><Relationship Id="rId41" Type="http://schemas.openxmlformats.org/officeDocument/2006/relationships/image" Target="../media/image420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49.xml"/><Relationship Id="rId21" Type="http://schemas.openxmlformats.org/officeDocument/2006/relationships/image" Target="../media/image550.png"/><Relationship Id="rId34" Type="http://schemas.openxmlformats.org/officeDocument/2006/relationships/customXml" Target="../ink/ink1353.xml"/><Relationship Id="rId42" Type="http://schemas.openxmlformats.org/officeDocument/2006/relationships/customXml" Target="../ink/ink1357.xml"/><Relationship Id="rId47" Type="http://schemas.openxmlformats.org/officeDocument/2006/relationships/image" Target="../media/image152.png"/><Relationship Id="rId50" Type="http://schemas.openxmlformats.org/officeDocument/2006/relationships/customXml" Target="../ink/ink1361.xml"/><Relationship Id="rId55" Type="http://schemas.openxmlformats.org/officeDocument/2006/relationships/image" Target="../media/image156.png"/><Relationship Id="rId63" Type="http://schemas.openxmlformats.org/officeDocument/2006/relationships/image" Target="../media/image160.png"/><Relationship Id="rId7" Type="http://schemas.openxmlformats.org/officeDocument/2006/relationships/image" Target="../media/image480.png"/><Relationship Id="rId2" Type="http://schemas.openxmlformats.org/officeDocument/2006/relationships/customXml" Target="../ink/ink1337.xml"/><Relationship Id="rId16" Type="http://schemas.openxmlformats.org/officeDocument/2006/relationships/customXml" Target="../ink/ink1344.xml"/><Relationship Id="rId29" Type="http://schemas.openxmlformats.org/officeDocument/2006/relationships/image" Target="../media/image143.png"/><Relationship Id="rId11" Type="http://schemas.openxmlformats.org/officeDocument/2006/relationships/image" Target="../media/image500.png"/><Relationship Id="rId24" Type="http://schemas.openxmlformats.org/officeDocument/2006/relationships/customXml" Target="../ink/ink1348.xml"/><Relationship Id="rId32" Type="http://schemas.openxmlformats.org/officeDocument/2006/relationships/customXml" Target="../ink/ink1352.xml"/><Relationship Id="rId37" Type="http://schemas.openxmlformats.org/officeDocument/2006/relationships/image" Target="../media/image147.png"/><Relationship Id="rId40" Type="http://schemas.openxmlformats.org/officeDocument/2006/relationships/customXml" Target="../ink/ink1356.xml"/><Relationship Id="rId45" Type="http://schemas.openxmlformats.org/officeDocument/2006/relationships/image" Target="../media/image151.png"/><Relationship Id="rId53" Type="http://schemas.openxmlformats.org/officeDocument/2006/relationships/image" Target="../media/image155.png"/><Relationship Id="rId58" Type="http://schemas.openxmlformats.org/officeDocument/2006/relationships/customXml" Target="../ink/ink1365.xml"/><Relationship Id="rId5" Type="http://schemas.openxmlformats.org/officeDocument/2006/relationships/image" Target="../media/image470.png"/><Relationship Id="rId61" Type="http://schemas.openxmlformats.org/officeDocument/2006/relationships/image" Target="../media/image159.png"/><Relationship Id="rId19" Type="http://schemas.openxmlformats.org/officeDocument/2006/relationships/image" Target="../media/image540.png"/><Relationship Id="rId14" Type="http://schemas.openxmlformats.org/officeDocument/2006/relationships/customXml" Target="../ink/ink1343.xml"/><Relationship Id="rId22" Type="http://schemas.openxmlformats.org/officeDocument/2006/relationships/customXml" Target="../ink/ink1347.xml"/><Relationship Id="rId27" Type="http://schemas.openxmlformats.org/officeDocument/2006/relationships/image" Target="../media/image580.png"/><Relationship Id="rId30" Type="http://schemas.openxmlformats.org/officeDocument/2006/relationships/customXml" Target="../ink/ink1351.xml"/><Relationship Id="rId35" Type="http://schemas.openxmlformats.org/officeDocument/2006/relationships/image" Target="../media/image146.png"/><Relationship Id="rId43" Type="http://schemas.openxmlformats.org/officeDocument/2006/relationships/image" Target="../media/image150.png"/><Relationship Id="rId48" Type="http://schemas.openxmlformats.org/officeDocument/2006/relationships/customXml" Target="../ink/ink1360.xml"/><Relationship Id="rId56" Type="http://schemas.openxmlformats.org/officeDocument/2006/relationships/customXml" Target="../ink/ink1364.xml"/><Relationship Id="rId64" Type="http://schemas.openxmlformats.org/officeDocument/2006/relationships/customXml" Target="../ink/ink1368.xml"/><Relationship Id="rId8" Type="http://schemas.openxmlformats.org/officeDocument/2006/relationships/customXml" Target="../ink/ink1340.xml"/><Relationship Id="rId51" Type="http://schemas.openxmlformats.org/officeDocument/2006/relationships/image" Target="../media/image154.png"/><Relationship Id="rId3" Type="http://schemas.openxmlformats.org/officeDocument/2006/relationships/image" Target="../media/image460.png"/><Relationship Id="rId12" Type="http://schemas.openxmlformats.org/officeDocument/2006/relationships/customXml" Target="../ink/ink1342.xml"/><Relationship Id="rId17" Type="http://schemas.openxmlformats.org/officeDocument/2006/relationships/image" Target="../media/image530.png"/><Relationship Id="rId25" Type="http://schemas.openxmlformats.org/officeDocument/2006/relationships/image" Target="../media/image570.png"/><Relationship Id="rId33" Type="http://schemas.openxmlformats.org/officeDocument/2006/relationships/image" Target="../media/image145.png"/><Relationship Id="rId38" Type="http://schemas.openxmlformats.org/officeDocument/2006/relationships/customXml" Target="../ink/ink1355.xml"/><Relationship Id="rId46" Type="http://schemas.openxmlformats.org/officeDocument/2006/relationships/customXml" Target="../ink/ink1359.xml"/><Relationship Id="rId59" Type="http://schemas.openxmlformats.org/officeDocument/2006/relationships/image" Target="../media/image158.png"/><Relationship Id="rId20" Type="http://schemas.openxmlformats.org/officeDocument/2006/relationships/customXml" Target="../ink/ink1346.xml"/><Relationship Id="rId41" Type="http://schemas.openxmlformats.org/officeDocument/2006/relationships/image" Target="../media/image149.png"/><Relationship Id="rId54" Type="http://schemas.openxmlformats.org/officeDocument/2006/relationships/customXml" Target="../ink/ink1363.xml"/><Relationship Id="rId62" Type="http://schemas.openxmlformats.org/officeDocument/2006/relationships/customXml" Target="../ink/ink1367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339.xml"/><Relationship Id="rId15" Type="http://schemas.openxmlformats.org/officeDocument/2006/relationships/image" Target="../media/image520.png"/><Relationship Id="rId23" Type="http://schemas.openxmlformats.org/officeDocument/2006/relationships/image" Target="../media/image560.png"/><Relationship Id="rId28" Type="http://schemas.openxmlformats.org/officeDocument/2006/relationships/customXml" Target="../ink/ink1350.xml"/><Relationship Id="rId36" Type="http://schemas.openxmlformats.org/officeDocument/2006/relationships/customXml" Target="../ink/ink1354.xml"/><Relationship Id="rId49" Type="http://schemas.openxmlformats.org/officeDocument/2006/relationships/image" Target="../media/image153.png"/><Relationship Id="rId57" Type="http://schemas.openxmlformats.org/officeDocument/2006/relationships/image" Target="../media/image157.png"/><Relationship Id="rId10" Type="http://schemas.openxmlformats.org/officeDocument/2006/relationships/customXml" Target="../ink/ink1341.xml"/><Relationship Id="rId31" Type="http://schemas.openxmlformats.org/officeDocument/2006/relationships/image" Target="../media/image144.png"/><Relationship Id="rId44" Type="http://schemas.openxmlformats.org/officeDocument/2006/relationships/customXml" Target="../ink/ink1358.xml"/><Relationship Id="rId52" Type="http://schemas.openxmlformats.org/officeDocument/2006/relationships/customXml" Target="../ink/ink1362.xml"/><Relationship Id="rId60" Type="http://schemas.openxmlformats.org/officeDocument/2006/relationships/customXml" Target="../ink/ink1366.xml"/><Relationship Id="rId65" Type="http://schemas.openxmlformats.org/officeDocument/2006/relationships/image" Target="../media/image161.png"/><Relationship Id="rId4" Type="http://schemas.openxmlformats.org/officeDocument/2006/relationships/customXml" Target="../ink/ink1338.xml"/><Relationship Id="rId9" Type="http://schemas.openxmlformats.org/officeDocument/2006/relationships/image" Target="../media/image490.png"/><Relationship Id="rId13" Type="http://schemas.openxmlformats.org/officeDocument/2006/relationships/image" Target="../media/image511.png"/><Relationship Id="rId18" Type="http://schemas.openxmlformats.org/officeDocument/2006/relationships/customXml" Target="../ink/ink1345.xml"/><Relationship Id="rId39" Type="http://schemas.openxmlformats.org/officeDocument/2006/relationships/image" Target="../media/image148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71.xml"/><Relationship Id="rId13" Type="http://schemas.openxmlformats.org/officeDocument/2006/relationships/image" Target="../media/image6400.png"/><Relationship Id="rId3" Type="http://schemas.openxmlformats.org/officeDocument/2006/relationships/image" Target="../media/image54.emf"/><Relationship Id="rId7" Type="http://schemas.openxmlformats.org/officeDocument/2006/relationships/image" Target="../media/image6100.png"/><Relationship Id="rId12" Type="http://schemas.openxmlformats.org/officeDocument/2006/relationships/customXml" Target="../ink/ink1373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370.xml"/><Relationship Id="rId11" Type="http://schemas.openxmlformats.org/officeDocument/2006/relationships/image" Target="../media/image6300.png"/><Relationship Id="rId5" Type="http://schemas.openxmlformats.org/officeDocument/2006/relationships/image" Target="../media/image6000.png"/><Relationship Id="rId10" Type="http://schemas.openxmlformats.org/officeDocument/2006/relationships/customXml" Target="../ink/ink1372.xml"/><Relationship Id="rId4" Type="http://schemas.openxmlformats.org/officeDocument/2006/relationships/customXml" Target="../ink/ink1369.xml"/><Relationship Id="rId9" Type="http://schemas.openxmlformats.org/officeDocument/2006/relationships/image" Target="../media/image620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0.png"/><Relationship Id="rId3" Type="http://schemas.openxmlformats.org/officeDocument/2006/relationships/image" Target="../media/image6500.png"/><Relationship Id="rId7" Type="http://schemas.openxmlformats.org/officeDocument/2006/relationships/customXml" Target="../ink/ink1376.xml"/><Relationship Id="rId2" Type="http://schemas.openxmlformats.org/officeDocument/2006/relationships/customXml" Target="../ink/ink1374.xml"/><Relationship Id="rId1" Type="http://schemas.openxmlformats.org/officeDocument/2006/relationships/slideLayout" Target="../slideLayouts/slideLayout5.xml"/><Relationship Id="rId6" Type="http://schemas.openxmlformats.org/officeDocument/2006/relationships/chart" Target="../charts/chart4.xml"/><Relationship Id="rId5" Type="http://schemas.openxmlformats.org/officeDocument/2006/relationships/image" Target="../media/image6600.png"/><Relationship Id="rId10" Type="http://schemas.openxmlformats.org/officeDocument/2006/relationships/image" Target="../media/image6700.png"/><Relationship Id="rId4" Type="http://schemas.openxmlformats.org/officeDocument/2006/relationships/customXml" Target="../ink/ink1375.xml"/><Relationship Id="rId9" Type="http://schemas.openxmlformats.org/officeDocument/2006/relationships/customXml" Target="../ink/ink1377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3.png"/><Relationship Id="rId18" Type="http://schemas.openxmlformats.org/officeDocument/2006/relationships/customXml" Target="../ink/ink1384.xml"/><Relationship Id="rId26" Type="http://schemas.openxmlformats.org/officeDocument/2006/relationships/customXml" Target="../ink/ink1388.xml"/><Relationship Id="rId39" Type="http://schemas.openxmlformats.org/officeDocument/2006/relationships/image" Target="../media/image177.png"/><Relationship Id="rId21" Type="http://schemas.openxmlformats.org/officeDocument/2006/relationships/image" Target="../media/image167.png"/><Relationship Id="rId34" Type="http://schemas.openxmlformats.org/officeDocument/2006/relationships/customXml" Target="../ink/ink1392.xml"/><Relationship Id="rId7" Type="http://schemas.openxmlformats.org/officeDocument/2006/relationships/image" Target="../media/image700.png"/><Relationship Id="rId12" Type="http://schemas.openxmlformats.org/officeDocument/2006/relationships/customXml" Target="../ink/ink1381.xml"/><Relationship Id="rId17" Type="http://schemas.openxmlformats.org/officeDocument/2006/relationships/image" Target="../media/image165.png"/><Relationship Id="rId25" Type="http://schemas.openxmlformats.org/officeDocument/2006/relationships/image" Target="../media/image169.png"/><Relationship Id="rId33" Type="http://schemas.openxmlformats.org/officeDocument/2006/relationships/image" Target="../media/image174.png"/><Relationship Id="rId38" Type="http://schemas.openxmlformats.org/officeDocument/2006/relationships/customXml" Target="../ink/ink1394.xml"/><Relationship Id="rId2" Type="http://schemas.openxmlformats.org/officeDocument/2006/relationships/customXml" Target="../ink/ink1378.xml"/><Relationship Id="rId16" Type="http://schemas.openxmlformats.org/officeDocument/2006/relationships/customXml" Target="../ink/ink1383.xml"/><Relationship Id="rId20" Type="http://schemas.openxmlformats.org/officeDocument/2006/relationships/customXml" Target="../ink/ink1385.xml"/><Relationship Id="rId29" Type="http://schemas.openxmlformats.org/officeDocument/2006/relationships/image" Target="../media/image172.png"/><Relationship Id="rId41" Type="http://schemas.openxmlformats.org/officeDocument/2006/relationships/image" Target="../media/image178.png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379.xml"/><Relationship Id="rId11" Type="http://schemas.openxmlformats.org/officeDocument/2006/relationships/image" Target="../media/image720.png"/><Relationship Id="rId24" Type="http://schemas.openxmlformats.org/officeDocument/2006/relationships/customXml" Target="../ink/ink1387.xml"/><Relationship Id="rId32" Type="http://schemas.openxmlformats.org/officeDocument/2006/relationships/customXml" Target="../ink/ink1391.xml"/><Relationship Id="rId37" Type="http://schemas.openxmlformats.org/officeDocument/2006/relationships/image" Target="../media/image176.png"/><Relationship Id="rId40" Type="http://schemas.openxmlformats.org/officeDocument/2006/relationships/customXml" Target="../ink/ink1395.xml"/><Relationship Id="rId5" Type="http://schemas.openxmlformats.org/officeDocument/2006/relationships/image" Target="../media/image690.png"/><Relationship Id="rId15" Type="http://schemas.openxmlformats.org/officeDocument/2006/relationships/image" Target="../media/image164.png"/><Relationship Id="rId23" Type="http://schemas.openxmlformats.org/officeDocument/2006/relationships/image" Target="../media/image168.png"/><Relationship Id="rId28" Type="http://schemas.openxmlformats.org/officeDocument/2006/relationships/customXml" Target="../ink/ink1389.xml"/><Relationship Id="rId36" Type="http://schemas.openxmlformats.org/officeDocument/2006/relationships/customXml" Target="../ink/ink1393.xml"/><Relationship Id="rId19" Type="http://schemas.openxmlformats.org/officeDocument/2006/relationships/image" Target="../media/image166.png"/><Relationship Id="rId31" Type="http://schemas.openxmlformats.org/officeDocument/2006/relationships/image" Target="../media/image173.png"/><Relationship Id="rId14" Type="http://schemas.openxmlformats.org/officeDocument/2006/relationships/customXml" Target="../ink/ink1382.xml"/><Relationship Id="rId22" Type="http://schemas.openxmlformats.org/officeDocument/2006/relationships/customXml" Target="../ink/ink1386.xml"/><Relationship Id="rId27" Type="http://schemas.openxmlformats.org/officeDocument/2006/relationships/image" Target="../media/image171.png"/><Relationship Id="rId30" Type="http://schemas.openxmlformats.org/officeDocument/2006/relationships/customXml" Target="../ink/ink1390.xml"/><Relationship Id="rId35" Type="http://schemas.openxmlformats.org/officeDocument/2006/relationships/image" Target="../media/image175.png"/><Relationship Id="rId8" Type="http://schemas.openxmlformats.org/officeDocument/2006/relationships/customXml" Target="../ink/ink1380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2.png"/><Relationship Id="rId18" Type="http://schemas.openxmlformats.org/officeDocument/2006/relationships/customXml" Target="../ink/ink30.xml"/><Relationship Id="rId26" Type="http://schemas.openxmlformats.org/officeDocument/2006/relationships/customXml" Target="../ink/ink34.xml"/><Relationship Id="rId39" Type="http://schemas.openxmlformats.org/officeDocument/2006/relationships/image" Target="../media/image45.png"/><Relationship Id="rId21" Type="http://schemas.openxmlformats.org/officeDocument/2006/relationships/image" Target="../media/image36.png"/><Relationship Id="rId34" Type="http://schemas.openxmlformats.org/officeDocument/2006/relationships/customXml" Target="../ink/ink38.xml"/><Relationship Id="rId42" Type="http://schemas.openxmlformats.org/officeDocument/2006/relationships/customXml" Target="../ink/ink42.xml"/><Relationship Id="rId47" Type="http://schemas.openxmlformats.org/officeDocument/2006/relationships/image" Target="../media/image49.png"/><Relationship Id="rId7" Type="http://schemas.openxmlformats.org/officeDocument/2006/relationships/image" Target="../media/image29.png"/><Relationship Id="rId2" Type="http://schemas.openxmlformats.org/officeDocument/2006/relationships/customXml" Target="../ink/ink22.xml"/><Relationship Id="rId16" Type="http://schemas.openxmlformats.org/officeDocument/2006/relationships/customXml" Target="../ink/ink29.xml"/><Relationship Id="rId29" Type="http://schemas.openxmlformats.org/officeDocument/2006/relationships/image" Target="../media/image40.png"/><Relationship Id="rId11" Type="http://schemas.openxmlformats.org/officeDocument/2006/relationships/image" Target="../media/image31.png"/><Relationship Id="rId24" Type="http://schemas.openxmlformats.org/officeDocument/2006/relationships/customXml" Target="../ink/ink33.xml"/><Relationship Id="rId32" Type="http://schemas.openxmlformats.org/officeDocument/2006/relationships/customXml" Target="../ink/ink37.xml"/><Relationship Id="rId37" Type="http://schemas.openxmlformats.org/officeDocument/2006/relationships/image" Target="../media/image44.png"/><Relationship Id="rId40" Type="http://schemas.openxmlformats.org/officeDocument/2006/relationships/customXml" Target="../ink/ink41.xml"/><Relationship Id="rId45" Type="http://schemas.openxmlformats.org/officeDocument/2006/relationships/image" Target="../media/image48.png"/><Relationship Id="rId5" Type="http://schemas.openxmlformats.org/officeDocument/2006/relationships/image" Target="../media/image28.png"/><Relationship Id="rId15" Type="http://schemas.openxmlformats.org/officeDocument/2006/relationships/image" Target="../media/image33.png"/><Relationship Id="rId23" Type="http://schemas.openxmlformats.org/officeDocument/2006/relationships/image" Target="../media/image37.png"/><Relationship Id="rId28" Type="http://schemas.openxmlformats.org/officeDocument/2006/relationships/customXml" Target="../ink/ink35.xml"/><Relationship Id="rId36" Type="http://schemas.openxmlformats.org/officeDocument/2006/relationships/customXml" Target="../ink/ink39.xml"/><Relationship Id="rId49" Type="http://schemas.openxmlformats.org/officeDocument/2006/relationships/image" Target="../media/image50.png"/><Relationship Id="rId10" Type="http://schemas.openxmlformats.org/officeDocument/2006/relationships/customXml" Target="../ink/ink26.xml"/><Relationship Id="rId19" Type="http://schemas.openxmlformats.org/officeDocument/2006/relationships/image" Target="../media/image35.png"/><Relationship Id="rId31" Type="http://schemas.openxmlformats.org/officeDocument/2006/relationships/image" Target="../media/image41.png"/><Relationship Id="rId44" Type="http://schemas.openxmlformats.org/officeDocument/2006/relationships/customXml" Target="../ink/ink43.xml"/><Relationship Id="rId4" Type="http://schemas.openxmlformats.org/officeDocument/2006/relationships/customXml" Target="../ink/ink23.xml"/><Relationship Id="rId9" Type="http://schemas.openxmlformats.org/officeDocument/2006/relationships/image" Target="../media/image30.png"/><Relationship Id="rId14" Type="http://schemas.openxmlformats.org/officeDocument/2006/relationships/customXml" Target="../ink/ink28.xml"/><Relationship Id="rId22" Type="http://schemas.openxmlformats.org/officeDocument/2006/relationships/customXml" Target="../ink/ink32.xml"/><Relationship Id="rId27" Type="http://schemas.openxmlformats.org/officeDocument/2006/relationships/image" Target="../media/image39.png"/><Relationship Id="rId30" Type="http://schemas.openxmlformats.org/officeDocument/2006/relationships/customXml" Target="../ink/ink36.xml"/><Relationship Id="rId35" Type="http://schemas.openxmlformats.org/officeDocument/2006/relationships/image" Target="../media/image43.png"/><Relationship Id="rId43" Type="http://schemas.openxmlformats.org/officeDocument/2006/relationships/image" Target="../media/image47.png"/><Relationship Id="rId48" Type="http://schemas.openxmlformats.org/officeDocument/2006/relationships/customXml" Target="../ink/ink45.xml"/><Relationship Id="rId8" Type="http://schemas.openxmlformats.org/officeDocument/2006/relationships/customXml" Target="../ink/ink25.xml"/><Relationship Id="rId3" Type="http://schemas.openxmlformats.org/officeDocument/2006/relationships/image" Target="NULL"/><Relationship Id="rId12" Type="http://schemas.openxmlformats.org/officeDocument/2006/relationships/customXml" Target="../ink/ink27.xml"/><Relationship Id="rId17" Type="http://schemas.openxmlformats.org/officeDocument/2006/relationships/image" Target="../media/image34.png"/><Relationship Id="rId25" Type="http://schemas.openxmlformats.org/officeDocument/2006/relationships/image" Target="../media/image38.png"/><Relationship Id="rId33" Type="http://schemas.openxmlformats.org/officeDocument/2006/relationships/image" Target="../media/image42.png"/><Relationship Id="rId38" Type="http://schemas.openxmlformats.org/officeDocument/2006/relationships/customXml" Target="../ink/ink40.xml"/><Relationship Id="rId46" Type="http://schemas.openxmlformats.org/officeDocument/2006/relationships/customXml" Target="../ink/ink44.xml"/><Relationship Id="rId20" Type="http://schemas.openxmlformats.org/officeDocument/2006/relationships/customXml" Target="../ink/ink31.xml"/><Relationship Id="rId41" Type="http://schemas.openxmlformats.org/officeDocument/2006/relationships/image" Target="../media/image46.png"/><Relationship Id="rId1" Type="http://schemas.openxmlformats.org/officeDocument/2006/relationships/slideLayout" Target="../slideLayouts/slideLayout1.xml"/><Relationship Id="rId6" Type="http://schemas.openxmlformats.org/officeDocument/2006/relationships/customXml" Target="../ink/ink2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1.png"/><Relationship Id="rId13" Type="http://schemas.openxmlformats.org/officeDocument/2006/relationships/customXml" Target="../ink/ink1401.xml"/><Relationship Id="rId18" Type="http://schemas.openxmlformats.org/officeDocument/2006/relationships/image" Target="../media/image531.png"/><Relationship Id="rId3" Type="http://schemas.openxmlformats.org/officeDocument/2006/relationships/customXml" Target="../ink/ink1396.xml"/><Relationship Id="rId21" Type="http://schemas.openxmlformats.org/officeDocument/2006/relationships/customXml" Target="../ink/ink1405.xml"/><Relationship Id="rId7" Type="http://schemas.openxmlformats.org/officeDocument/2006/relationships/customXml" Target="../ink/ink1398.xml"/><Relationship Id="rId12" Type="http://schemas.openxmlformats.org/officeDocument/2006/relationships/image" Target="../media/image501.png"/><Relationship Id="rId17" Type="http://schemas.openxmlformats.org/officeDocument/2006/relationships/customXml" Target="../ink/ink1403.xml"/><Relationship Id="rId2" Type="http://schemas.openxmlformats.org/officeDocument/2006/relationships/chart" Target="../charts/chart5.xml"/><Relationship Id="rId16" Type="http://schemas.openxmlformats.org/officeDocument/2006/relationships/image" Target="../media/image521.png"/><Relationship Id="rId20" Type="http://schemas.openxmlformats.org/officeDocument/2006/relationships/image" Target="../media/image5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1.png"/><Relationship Id="rId11" Type="http://schemas.openxmlformats.org/officeDocument/2006/relationships/customXml" Target="../ink/ink1400.xml"/><Relationship Id="rId24" Type="http://schemas.openxmlformats.org/officeDocument/2006/relationships/image" Target="../media/image179.png"/><Relationship Id="rId5" Type="http://schemas.openxmlformats.org/officeDocument/2006/relationships/customXml" Target="../ink/ink1397.xml"/><Relationship Id="rId15" Type="http://schemas.openxmlformats.org/officeDocument/2006/relationships/customXml" Target="../ink/ink1402.xml"/><Relationship Id="rId23" Type="http://schemas.openxmlformats.org/officeDocument/2006/relationships/customXml" Target="../ink/ink1406.xml"/><Relationship Id="rId10" Type="http://schemas.openxmlformats.org/officeDocument/2006/relationships/image" Target="../media/image491.png"/><Relationship Id="rId19" Type="http://schemas.openxmlformats.org/officeDocument/2006/relationships/customXml" Target="../ink/ink1404.xml"/><Relationship Id="rId4" Type="http://schemas.openxmlformats.org/officeDocument/2006/relationships/image" Target="../media/image461.png"/><Relationship Id="rId9" Type="http://schemas.openxmlformats.org/officeDocument/2006/relationships/customXml" Target="../ink/ink1399.xml"/><Relationship Id="rId14" Type="http://schemas.openxmlformats.org/officeDocument/2006/relationships/image" Target="../media/image512.png"/><Relationship Id="rId22" Type="http://schemas.openxmlformats.org/officeDocument/2006/relationships/image" Target="../media/image162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412.xml"/><Relationship Id="rId18" Type="http://schemas.openxmlformats.org/officeDocument/2006/relationships/image" Target="../media/image800.png"/><Relationship Id="rId26" Type="http://schemas.openxmlformats.org/officeDocument/2006/relationships/image" Target="../media/image840.png"/><Relationship Id="rId39" Type="http://schemas.openxmlformats.org/officeDocument/2006/relationships/customXml" Target="../ink/ink1425.xml"/><Relationship Id="rId21" Type="http://schemas.openxmlformats.org/officeDocument/2006/relationships/customXml" Target="../ink/ink1416.xml"/><Relationship Id="rId34" Type="http://schemas.openxmlformats.org/officeDocument/2006/relationships/image" Target="../media/image880.png"/><Relationship Id="rId42" Type="http://schemas.openxmlformats.org/officeDocument/2006/relationships/image" Target="../media/image920.png"/><Relationship Id="rId47" Type="http://schemas.openxmlformats.org/officeDocument/2006/relationships/customXml" Target="../ink/ink1429.xml"/><Relationship Id="rId50" Type="http://schemas.openxmlformats.org/officeDocument/2006/relationships/image" Target="../media/image960.png"/><Relationship Id="rId55" Type="http://schemas.openxmlformats.org/officeDocument/2006/relationships/customXml" Target="../ink/ink1433.xml"/><Relationship Id="rId7" Type="http://schemas.openxmlformats.org/officeDocument/2006/relationships/image" Target="../media/image750.png"/><Relationship Id="rId2" Type="http://schemas.openxmlformats.org/officeDocument/2006/relationships/customXml" Target="../ink/ink1407.xml"/><Relationship Id="rId16" Type="http://schemas.openxmlformats.org/officeDocument/2006/relationships/image" Target="../media/image790.png"/><Relationship Id="rId29" Type="http://schemas.openxmlformats.org/officeDocument/2006/relationships/customXml" Target="../ink/ink1420.xml"/><Relationship Id="rId11" Type="http://schemas.openxmlformats.org/officeDocument/2006/relationships/image" Target="../media/image770.png"/><Relationship Id="rId24" Type="http://schemas.openxmlformats.org/officeDocument/2006/relationships/image" Target="../media/image830.png"/><Relationship Id="rId32" Type="http://schemas.openxmlformats.org/officeDocument/2006/relationships/image" Target="../media/image870.png"/><Relationship Id="rId37" Type="http://schemas.openxmlformats.org/officeDocument/2006/relationships/customXml" Target="../ink/ink1424.xml"/><Relationship Id="rId40" Type="http://schemas.openxmlformats.org/officeDocument/2006/relationships/image" Target="../media/image910.png"/><Relationship Id="rId45" Type="http://schemas.openxmlformats.org/officeDocument/2006/relationships/customXml" Target="../ink/ink1428.xml"/><Relationship Id="rId53" Type="http://schemas.openxmlformats.org/officeDocument/2006/relationships/customXml" Target="../ink/ink1432.xml"/><Relationship Id="rId5" Type="http://schemas.openxmlformats.org/officeDocument/2006/relationships/image" Target="../media/image740.png"/><Relationship Id="rId10" Type="http://schemas.openxmlformats.org/officeDocument/2006/relationships/customXml" Target="../ink/ink1411.xml"/><Relationship Id="rId19" Type="http://schemas.openxmlformats.org/officeDocument/2006/relationships/customXml" Target="../ink/ink1415.xml"/><Relationship Id="rId31" Type="http://schemas.openxmlformats.org/officeDocument/2006/relationships/customXml" Target="../ink/ink1421.xml"/><Relationship Id="rId44" Type="http://schemas.openxmlformats.org/officeDocument/2006/relationships/image" Target="../media/image930.png"/><Relationship Id="rId52" Type="http://schemas.openxmlformats.org/officeDocument/2006/relationships/image" Target="../media/image970.png"/><Relationship Id="rId4" Type="http://schemas.openxmlformats.org/officeDocument/2006/relationships/customXml" Target="../ink/ink1408.xml"/><Relationship Id="rId9" Type="http://schemas.openxmlformats.org/officeDocument/2006/relationships/image" Target="../media/image760.png"/><Relationship Id="rId14" Type="http://schemas.openxmlformats.org/officeDocument/2006/relationships/image" Target="../media/image780.png"/><Relationship Id="rId22" Type="http://schemas.openxmlformats.org/officeDocument/2006/relationships/image" Target="../media/image820.png"/><Relationship Id="rId27" Type="http://schemas.openxmlformats.org/officeDocument/2006/relationships/customXml" Target="../ink/ink1419.xml"/><Relationship Id="rId30" Type="http://schemas.openxmlformats.org/officeDocument/2006/relationships/image" Target="../media/image860.png"/><Relationship Id="rId35" Type="http://schemas.openxmlformats.org/officeDocument/2006/relationships/customXml" Target="../ink/ink1423.xml"/><Relationship Id="rId43" Type="http://schemas.openxmlformats.org/officeDocument/2006/relationships/customXml" Target="../ink/ink1427.xml"/><Relationship Id="rId48" Type="http://schemas.openxmlformats.org/officeDocument/2006/relationships/image" Target="../media/image950.png"/><Relationship Id="rId56" Type="http://schemas.openxmlformats.org/officeDocument/2006/relationships/image" Target="../media/image180.png"/><Relationship Id="rId8" Type="http://schemas.openxmlformats.org/officeDocument/2006/relationships/customXml" Target="../ink/ink1410.xml"/><Relationship Id="rId51" Type="http://schemas.openxmlformats.org/officeDocument/2006/relationships/customXml" Target="../ink/ink1431.xml"/><Relationship Id="rId3" Type="http://schemas.openxmlformats.org/officeDocument/2006/relationships/image" Target="../media/image730.png"/><Relationship Id="rId12" Type="http://schemas.openxmlformats.org/officeDocument/2006/relationships/image" Target="../media/image54.emf"/><Relationship Id="rId17" Type="http://schemas.openxmlformats.org/officeDocument/2006/relationships/customXml" Target="../ink/ink1414.xml"/><Relationship Id="rId25" Type="http://schemas.openxmlformats.org/officeDocument/2006/relationships/customXml" Target="../ink/ink1418.xml"/><Relationship Id="rId33" Type="http://schemas.openxmlformats.org/officeDocument/2006/relationships/customXml" Target="../ink/ink1422.xml"/><Relationship Id="rId38" Type="http://schemas.openxmlformats.org/officeDocument/2006/relationships/image" Target="../media/image900.png"/><Relationship Id="rId46" Type="http://schemas.openxmlformats.org/officeDocument/2006/relationships/image" Target="../media/image940.png"/><Relationship Id="rId20" Type="http://schemas.openxmlformats.org/officeDocument/2006/relationships/image" Target="../media/image810.png"/><Relationship Id="rId41" Type="http://schemas.openxmlformats.org/officeDocument/2006/relationships/customXml" Target="../ink/ink1426.xml"/><Relationship Id="rId54" Type="http://schemas.openxmlformats.org/officeDocument/2006/relationships/image" Target="../media/image980.png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409.xml"/><Relationship Id="rId15" Type="http://schemas.openxmlformats.org/officeDocument/2006/relationships/customXml" Target="../ink/ink1413.xml"/><Relationship Id="rId23" Type="http://schemas.openxmlformats.org/officeDocument/2006/relationships/customXml" Target="../ink/ink1417.xml"/><Relationship Id="rId28" Type="http://schemas.openxmlformats.org/officeDocument/2006/relationships/image" Target="../media/image850.png"/><Relationship Id="rId36" Type="http://schemas.openxmlformats.org/officeDocument/2006/relationships/image" Target="../media/image890.png"/><Relationship Id="rId49" Type="http://schemas.openxmlformats.org/officeDocument/2006/relationships/customXml" Target="../ink/ink1430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434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1519.xml"/><Relationship Id="rId226" Type="http://schemas.openxmlformats.org/officeDocument/2006/relationships/customXml" Target="../ink/ink1547.xml"/><Relationship Id="rId268" Type="http://schemas.openxmlformats.org/officeDocument/2006/relationships/customXml" Target="../ink/ink1568.xml"/><Relationship Id="rId32" Type="http://schemas.openxmlformats.org/officeDocument/2006/relationships/customXml" Target="../ink/ink1450.xml"/><Relationship Id="rId74" Type="http://schemas.openxmlformats.org/officeDocument/2006/relationships/customXml" Target="../ink/ink1471.xml"/><Relationship Id="rId128" Type="http://schemas.openxmlformats.org/officeDocument/2006/relationships/customXml" Target="../ink/ink1498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1579.xml"/><Relationship Id="rId85" Type="http://schemas.openxmlformats.org/officeDocument/2006/relationships/image" Target="NULL"/><Relationship Id="rId150" Type="http://schemas.openxmlformats.org/officeDocument/2006/relationships/customXml" Target="../ink/ink1509.xml"/><Relationship Id="rId192" Type="http://schemas.openxmlformats.org/officeDocument/2006/relationships/customXml" Target="../ink/ink1530.xml"/><Relationship Id="rId206" Type="http://schemas.openxmlformats.org/officeDocument/2006/relationships/customXml" Target="../ink/ink1537.xml"/><Relationship Id="rId248" Type="http://schemas.openxmlformats.org/officeDocument/2006/relationships/customXml" Target="../ink/ink1558.xml"/><Relationship Id="rId12" Type="http://schemas.openxmlformats.org/officeDocument/2006/relationships/customXml" Target="../ink/ink1440.xml"/><Relationship Id="rId108" Type="http://schemas.openxmlformats.org/officeDocument/2006/relationships/customXml" Target="../ink/ink1488.xml"/><Relationship Id="rId54" Type="http://schemas.openxmlformats.org/officeDocument/2006/relationships/customXml" Target="../ink/ink1461.xml"/><Relationship Id="rId96" Type="http://schemas.openxmlformats.org/officeDocument/2006/relationships/customXml" Target="../ink/ink1482.xml"/><Relationship Id="rId161" Type="http://schemas.openxmlformats.org/officeDocument/2006/relationships/image" Target="NULL"/><Relationship Id="rId217" Type="http://schemas.openxmlformats.org/officeDocument/2006/relationships/image" Target="NULL"/><Relationship Id="rId6" Type="http://schemas.openxmlformats.org/officeDocument/2006/relationships/customXml" Target="../ink/ink1437.xml"/><Relationship Id="rId238" Type="http://schemas.openxmlformats.org/officeDocument/2006/relationships/customXml" Target="../ink/ink1553.xm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1569.xml"/><Relationship Id="rId291" Type="http://schemas.openxmlformats.org/officeDocument/2006/relationships/image" Target="NULL"/><Relationship Id="rId44" Type="http://schemas.openxmlformats.org/officeDocument/2006/relationships/customXml" Target="../ink/ink1456.xml"/><Relationship Id="rId65" Type="http://schemas.openxmlformats.org/officeDocument/2006/relationships/image" Target="NULL"/><Relationship Id="rId86" Type="http://schemas.openxmlformats.org/officeDocument/2006/relationships/customXml" Target="../ink/ink1477.xml"/><Relationship Id="rId130" Type="http://schemas.openxmlformats.org/officeDocument/2006/relationships/customXml" Target="../ink/ink1499.xml"/><Relationship Id="rId151" Type="http://schemas.openxmlformats.org/officeDocument/2006/relationships/image" Target="NULL"/><Relationship Id="rId172" Type="http://schemas.openxmlformats.org/officeDocument/2006/relationships/customXml" Target="../ink/ink1520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1548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1564.xml"/><Relationship Id="rId281" Type="http://schemas.openxmlformats.org/officeDocument/2006/relationships/image" Target="NULL"/><Relationship Id="rId34" Type="http://schemas.openxmlformats.org/officeDocument/2006/relationships/customXml" Target="../ink/ink1451.xml"/><Relationship Id="rId55" Type="http://schemas.openxmlformats.org/officeDocument/2006/relationships/image" Target="NULL"/><Relationship Id="rId76" Type="http://schemas.openxmlformats.org/officeDocument/2006/relationships/customXml" Target="../ink/ink1472.xml"/><Relationship Id="rId97" Type="http://schemas.openxmlformats.org/officeDocument/2006/relationships/image" Target="NULL"/><Relationship Id="rId120" Type="http://schemas.openxmlformats.org/officeDocument/2006/relationships/customXml" Target="../ink/ink1494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1515.xml"/><Relationship Id="rId183" Type="http://schemas.openxmlformats.org/officeDocument/2006/relationships/image" Target="NULL"/><Relationship Id="rId218" Type="http://schemas.openxmlformats.org/officeDocument/2006/relationships/customXml" Target="../ink/ink1543.xml"/><Relationship Id="rId239" Type="http://schemas.openxmlformats.org/officeDocument/2006/relationships/image" Target="NULL"/><Relationship Id="rId250" Type="http://schemas.openxmlformats.org/officeDocument/2006/relationships/customXml" Target="../ink/ink1559.xml"/><Relationship Id="rId271" Type="http://schemas.openxmlformats.org/officeDocument/2006/relationships/image" Target="NULL"/><Relationship Id="rId292" Type="http://schemas.openxmlformats.org/officeDocument/2006/relationships/customXml" Target="../ink/ink1580.xml"/><Relationship Id="rId24" Type="http://schemas.openxmlformats.org/officeDocument/2006/relationships/customXml" Target="../ink/ink1446.xml"/><Relationship Id="rId45" Type="http://schemas.openxmlformats.org/officeDocument/2006/relationships/image" Target="NULL"/><Relationship Id="rId66" Type="http://schemas.openxmlformats.org/officeDocument/2006/relationships/customXml" Target="../ink/ink1467.xml"/><Relationship Id="rId87" Type="http://schemas.openxmlformats.org/officeDocument/2006/relationships/image" Target="NULL"/><Relationship Id="rId110" Type="http://schemas.openxmlformats.org/officeDocument/2006/relationships/customXml" Target="../ink/ink1489.xml"/><Relationship Id="rId131" Type="http://schemas.openxmlformats.org/officeDocument/2006/relationships/image" Target="NULL"/><Relationship Id="rId152" Type="http://schemas.openxmlformats.org/officeDocument/2006/relationships/customXml" Target="../ink/ink1510.xml"/><Relationship Id="rId173" Type="http://schemas.openxmlformats.org/officeDocument/2006/relationships/image" Target="NULL"/><Relationship Id="rId194" Type="http://schemas.openxmlformats.org/officeDocument/2006/relationships/customXml" Target="../ink/ink1531.xml"/><Relationship Id="rId208" Type="http://schemas.openxmlformats.org/officeDocument/2006/relationships/customXml" Target="../ink/ink1538.xml"/><Relationship Id="rId229" Type="http://schemas.openxmlformats.org/officeDocument/2006/relationships/image" Target="NULL"/><Relationship Id="rId240" Type="http://schemas.openxmlformats.org/officeDocument/2006/relationships/customXml" Target="../ink/ink1554.xml"/><Relationship Id="rId261" Type="http://schemas.openxmlformats.org/officeDocument/2006/relationships/image" Target="NULL"/><Relationship Id="rId14" Type="http://schemas.openxmlformats.org/officeDocument/2006/relationships/customXml" Target="../ink/ink1441.xml"/><Relationship Id="rId35" Type="http://schemas.openxmlformats.org/officeDocument/2006/relationships/image" Target="NULL"/><Relationship Id="rId56" Type="http://schemas.openxmlformats.org/officeDocument/2006/relationships/customXml" Target="../ink/ink1462.xml"/><Relationship Id="rId77" Type="http://schemas.openxmlformats.org/officeDocument/2006/relationships/image" Target="NULL"/><Relationship Id="rId100" Type="http://schemas.openxmlformats.org/officeDocument/2006/relationships/customXml" Target="../ink/ink1484.xml"/><Relationship Id="rId282" Type="http://schemas.openxmlformats.org/officeDocument/2006/relationships/customXml" Target="../ink/ink1575.xml"/><Relationship Id="rId8" Type="http://schemas.openxmlformats.org/officeDocument/2006/relationships/customXml" Target="../ink/ink1438.xml"/><Relationship Id="rId98" Type="http://schemas.openxmlformats.org/officeDocument/2006/relationships/customXml" Target="../ink/ink1483.xml"/><Relationship Id="rId121" Type="http://schemas.openxmlformats.org/officeDocument/2006/relationships/image" Target="NULL"/><Relationship Id="rId142" Type="http://schemas.openxmlformats.org/officeDocument/2006/relationships/customXml" Target="../ink/ink1505.xml"/><Relationship Id="rId163" Type="http://schemas.openxmlformats.org/officeDocument/2006/relationships/image" Target="NULL"/><Relationship Id="rId184" Type="http://schemas.openxmlformats.org/officeDocument/2006/relationships/customXml" Target="../ink/ink1526.xml"/><Relationship Id="rId219" Type="http://schemas.openxmlformats.org/officeDocument/2006/relationships/image" Target="NULL"/><Relationship Id="rId230" Type="http://schemas.openxmlformats.org/officeDocument/2006/relationships/customXml" Target="../ink/ink1549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1457.xml"/><Relationship Id="rId67" Type="http://schemas.openxmlformats.org/officeDocument/2006/relationships/image" Target="NULL"/><Relationship Id="rId272" Type="http://schemas.openxmlformats.org/officeDocument/2006/relationships/customXml" Target="../ink/ink1570.xml"/><Relationship Id="rId293" Type="http://schemas.openxmlformats.org/officeDocument/2006/relationships/image" Target="NULL"/><Relationship Id="rId88" Type="http://schemas.openxmlformats.org/officeDocument/2006/relationships/customXml" Target="../ink/ink1478.xml"/><Relationship Id="rId111" Type="http://schemas.openxmlformats.org/officeDocument/2006/relationships/image" Target="NULL"/><Relationship Id="rId132" Type="http://schemas.openxmlformats.org/officeDocument/2006/relationships/customXml" Target="../ink/ink1500.xml"/><Relationship Id="rId153" Type="http://schemas.openxmlformats.org/officeDocument/2006/relationships/image" Target="NULL"/><Relationship Id="rId174" Type="http://schemas.openxmlformats.org/officeDocument/2006/relationships/customXml" Target="../ink/ink1521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1544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1452.xml"/><Relationship Id="rId57" Type="http://schemas.openxmlformats.org/officeDocument/2006/relationships/image" Target="NULL"/><Relationship Id="rId262" Type="http://schemas.openxmlformats.org/officeDocument/2006/relationships/customXml" Target="../ink/ink1565.xml"/><Relationship Id="rId283" Type="http://schemas.openxmlformats.org/officeDocument/2006/relationships/image" Target="NULL"/><Relationship Id="rId78" Type="http://schemas.openxmlformats.org/officeDocument/2006/relationships/customXml" Target="../ink/ink1473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1495.xml"/><Relationship Id="rId143" Type="http://schemas.openxmlformats.org/officeDocument/2006/relationships/image" Target="NULL"/><Relationship Id="rId164" Type="http://schemas.openxmlformats.org/officeDocument/2006/relationships/customXml" Target="../ink/ink1516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1539.xml"/><Relationship Id="rId26" Type="http://schemas.openxmlformats.org/officeDocument/2006/relationships/customXml" Target="../ink/ink1447.xml"/><Relationship Id="rId231" Type="http://schemas.openxmlformats.org/officeDocument/2006/relationships/image" Target="NULL"/><Relationship Id="rId252" Type="http://schemas.openxmlformats.org/officeDocument/2006/relationships/customXml" Target="../ink/ink1560.xml"/><Relationship Id="rId273" Type="http://schemas.openxmlformats.org/officeDocument/2006/relationships/image" Target="NULL"/><Relationship Id="rId294" Type="http://schemas.openxmlformats.org/officeDocument/2006/relationships/customXml" Target="../ink/ink1581.xml"/><Relationship Id="rId47" Type="http://schemas.openxmlformats.org/officeDocument/2006/relationships/image" Target="NULL"/><Relationship Id="rId68" Type="http://schemas.openxmlformats.org/officeDocument/2006/relationships/customXml" Target="../ink/ink1468.xml"/><Relationship Id="rId89" Type="http://schemas.openxmlformats.org/officeDocument/2006/relationships/image" Target="NULL"/><Relationship Id="rId112" Type="http://schemas.openxmlformats.org/officeDocument/2006/relationships/customXml" Target="../ink/ink1490.xml"/><Relationship Id="rId133" Type="http://schemas.openxmlformats.org/officeDocument/2006/relationships/image" Target="NULL"/><Relationship Id="rId154" Type="http://schemas.openxmlformats.org/officeDocument/2006/relationships/customXml" Target="../ink/ink1511.xml"/><Relationship Id="rId175" Type="http://schemas.openxmlformats.org/officeDocument/2006/relationships/image" Target="NULL"/><Relationship Id="rId196" Type="http://schemas.openxmlformats.org/officeDocument/2006/relationships/customXml" Target="../ink/ink1532.xml"/><Relationship Id="rId200" Type="http://schemas.openxmlformats.org/officeDocument/2006/relationships/customXml" Target="../ink/ink1534.xml"/><Relationship Id="rId16" Type="http://schemas.openxmlformats.org/officeDocument/2006/relationships/customXml" Target="../ink/ink1442.xml"/><Relationship Id="rId221" Type="http://schemas.openxmlformats.org/officeDocument/2006/relationships/image" Target="NULL"/><Relationship Id="rId242" Type="http://schemas.openxmlformats.org/officeDocument/2006/relationships/customXml" Target="../ink/ink1555.xml"/><Relationship Id="rId263" Type="http://schemas.openxmlformats.org/officeDocument/2006/relationships/image" Target="NULL"/><Relationship Id="rId284" Type="http://schemas.openxmlformats.org/officeDocument/2006/relationships/customXml" Target="../ink/ink1576.xml"/><Relationship Id="rId37" Type="http://schemas.openxmlformats.org/officeDocument/2006/relationships/image" Target="NULL"/><Relationship Id="rId58" Type="http://schemas.openxmlformats.org/officeDocument/2006/relationships/customXml" Target="../ink/ink1463.xml"/><Relationship Id="rId79" Type="http://schemas.openxmlformats.org/officeDocument/2006/relationships/image" Target="NULL"/><Relationship Id="rId102" Type="http://schemas.openxmlformats.org/officeDocument/2006/relationships/customXml" Target="../ink/ink1485.xml"/><Relationship Id="rId123" Type="http://schemas.openxmlformats.org/officeDocument/2006/relationships/image" Target="NULL"/><Relationship Id="rId144" Type="http://schemas.openxmlformats.org/officeDocument/2006/relationships/customXml" Target="../ink/ink1506.xml"/><Relationship Id="rId90" Type="http://schemas.openxmlformats.org/officeDocument/2006/relationships/customXml" Target="../ink/ink1479.xml"/><Relationship Id="rId165" Type="http://schemas.openxmlformats.org/officeDocument/2006/relationships/image" Target="NULL"/><Relationship Id="rId186" Type="http://schemas.openxmlformats.org/officeDocument/2006/relationships/customXml" Target="../ink/ink1527.xml"/><Relationship Id="rId211" Type="http://schemas.openxmlformats.org/officeDocument/2006/relationships/image" Target="NULL"/><Relationship Id="rId232" Type="http://schemas.openxmlformats.org/officeDocument/2006/relationships/customXml" Target="../ink/ink1550.xml"/><Relationship Id="rId253" Type="http://schemas.openxmlformats.org/officeDocument/2006/relationships/image" Target="NULL"/><Relationship Id="rId274" Type="http://schemas.openxmlformats.org/officeDocument/2006/relationships/customXml" Target="../ink/ink1571.xml"/><Relationship Id="rId29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1458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1501.xml"/><Relationship Id="rId80" Type="http://schemas.openxmlformats.org/officeDocument/2006/relationships/customXml" Target="../ink/ink1474.xml"/><Relationship Id="rId155" Type="http://schemas.openxmlformats.org/officeDocument/2006/relationships/image" Target="NULL"/><Relationship Id="rId176" Type="http://schemas.openxmlformats.org/officeDocument/2006/relationships/customXml" Target="../ink/ink1522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1545.xml"/><Relationship Id="rId243" Type="http://schemas.openxmlformats.org/officeDocument/2006/relationships/image" Target="NULL"/><Relationship Id="rId264" Type="http://schemas.openxmlformats.org/officeDocument/2006/relationships/customXml" Target="../ink/ink1566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453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1496.xml"/><Relationship Id="rId70" Type="http://schemas.openxmlformats.org/officeDocument/2006/relationships/customXml" Target="../ink/ink1469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1517.xml"/><Relationship Id="rId187" Type="http://schemas.openxmlformats.org/officeDocument/2006/relationships/image" Target="NULL"/><Relationship Id="rId1" Type="http://schemas.openxmlformats.org/officeDocument/2006/relationships/slideLayout" Target="../slideLayouts/slideLayout4.xml"/><Relationship Id="rId212" Type="http://schemas.openxmlformats.org/officeDocument/2006/relationships/customXml" Target="../ink/ink1540.xml"/><Relationship Id="rId233" Type="http://schemas.openxmlformats.org/officeDocument/2006/relationships/image" Target="NULL"/><Relationship Id="rId254" Type="http://schemas.openxmlformats.org/officeDocument/2006/relationships/customXml" Target="../ink/ink1561.xml"/><Relationship Id="rId28" Type="http://schemas.openxmlformats.org/officeDocument/2006/relationships/customXml" Target="../ink/ink1448.xml"/><Relationship Id="rId49" Type="http://schemas.openxmlformats.org/officeDocument/2006/relationships/image" Target="NULL"/><Relationship Id="rId114" Type="http://schemas.openxmlformats.org/officeDocument/2006/relationships/customXml" Target="../ink/ink1491.xml"/><Relationship Id="rId275" Type="http://schemas.openxmlformats.org/officeDocument/2006/relationships/image" Target="NULL"/><Relationship Id="rId296" Type="http://schemas.openxmlformats.org/officeDocument/2006/relationships/customXml" Target="../ink/ink1582.xml"/><Relationship Id="rId300" Type="http://schemas.openxmlformats.org/officeDocument/2006/relationships/customXml" Target="../ink/ink1584.xml"/><Relationship Id="rId60" Type="http://schemas.openxmlformats.org/officeDocument/2006/relationships/customXml" Target="../ink/ink1464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512.xml"/><Relationship Id="rId177" Type="http://schemas.openxmlformats.org/officeDocument/2006/relationships/image" Target="NULL"/><Relationship Id="rId198" Type="http://schemas.openxmlformats.org/officeDocument/2006/relationships/customXml" Target="../ink/ink1533.xml"/><Relationship Id="rId202" Type="http://schemas.openxmlformats.org/officeDocument/2006/relationships/customXml" Target="../ink/ink1535.xml"/><Relationship Id="rId223" Type="http://schemas.openxmlformats.org/officeDocument/2006/relationships/image" Target="NULL"/><Relationship Id="rId244" Type="http://schemas.openxmlformats.org/officeDocument/2006/relationships/customXml" Target="../ink/ink1556.xml"/><Relationship Id="rId18" Type="http://schemas.openxmlformats.org/officeDocument/2006/relationships/customXml" Target="../ink/ink1443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1577.xml"/><Relationship Id="rId50" Type="http://schemas.openxmlformats.org/officeDocument/2006/relationships/customXml" Target="../ink/ink1459.xml"/><Relationship Id="rId104" Type="http://schemas.openxmlformats.org/officeDocument/2006/relationships/customXml" Target="../ink/ink1486.xml"/><Relationship Id="rId125" Type="http://schemas.openxmlformats.org/officeDocument/2006/relationships/image" Target="NULL"/><Relationship Id="rId146" Type="http://schemas.openxmlformats.org/officeDocument/2006/relationships/customXml" Target="../ink/ink1507.xml"/><Relationship Id="rId167" Type="http://schemas.openxmlformats.org/officeDocument/2006/relationships/image" Target="NULL"/><Relationship Id="rId188" Type="http://schemas.openxmlformats.org/officeDocument/2006/relationships/customXml" Target="../ink/ink1528.xml"/><Relationship Id="rId71" Type="http://schemas.openxmlformats.org/officeDocument/2006/relationships/image" Target="NULL"/><Relationship Id="rId92" Type="http://schemas.openxmlformats.org/officeDocument/2006/relationships/customXml" Target="../ink/ink1480.xml"/><Relationship Id="rId213" Type="http://schemas.openxmlformats.org/officeDocument/2006/relationships/image" Target="NULL"/><Relationship Id="rId234" Type="http://schemas.openxmlformats.org/officeDocument/2006/relationships/customXml" Target="../ink/ink1551.xml"/><Relationship Id="rId2" Type="http://schemas.openxmlformats.org/officeDocument/2006/relationships/customXml" Target="../ink/ink1435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1572.xml"/><Relationship Id="rId297" Type="http://schemas.openxmlformats.org/officeDocument/2006/relationships/image" Target="NULL"/><Relationship Id="rId40" Type="http://schemas.openxmlformats.org/officeDocument/2006/relationships/customXml" Target="../ink/ink1454.xml"/><Relationship Id="rId115" Type="http://schemas.openxmlformats.org/officeDocument/2006/relationships/image" Target="NULL"/><Relationship Id="rId136" Type="http://schemas.openxmlformats.org/officeDocument/2006/relationships/customXml" Target="../ink/ink1502.xml"/><Relationship Id="rId157" Type="http://schemas.openxmlformats.org/officeDocument/2006/relationships/image" Target="NULL"/><Relationship Id="rId178" Type="http://schemas.openxmlformats.org/officeDocument/2006/relationships/customXml" Target="../ink/ink1523.xml"/><Relationship Id="rId30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1475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546.xml"/><Relationship Id="rId245" Type="http://schemas.openxmlformats.org/officeDocument/2006/relationships/image" Target="NULL"/><Relationship Id="rId266" Type="http://schemas.openxmlformats.org/officeDocument/2006/relationships/customXml" Target="../ink/ink1567.xml"/><Relationship Id="rId287" Type="http://schemas.openxmlformats.org/officeDocument/2006/relationships/image" Target="NULL"/><Relationship Id="rId30" Type="http://schemas.openxmlformats.org/officeDocument/2006/relationships/customXml" Target="../ink/ink1449.xml"/><Relationship Id="rId105" Type="http://schemas.openxmlformats.org/officeDocument/2006/relationships/image" Target="NULL"/><Relationship Id="rId126" Type="http://schemas.openxmlformats.org/officeDocument/2006/relationships/customXml" Target="../ink/ink1497.xml"/><Relationship Id="rId147" Type="http://schemas.openxmlformats.org/officeDocument/2006/relationships/image" Target="NULL"/><Relationship Id="rId168" Type="http://schemas.openxmlformats.org/officeDocument/2006/relationships/customXml" Target="../ink/ink1518.xml"/><Relationship Id="rId51" Type="http://schemas.openxmlformats.org/officeDocument/2006/relationships/image" Target="NULL"/><Relationship Id="rId72" Type="http://schemas.openxmlformats.org/officeDocument/2006/relationships/customXml" Target="../ink/ink1470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1541.xml"/><Relationship Id="rId235" Type="http://schemas.openxmlformats.org/officeDocument/2006/relationships/image" Target="NULL"/><Relationship Id="rId256" Type="http://schemas.openxmlformats.org/officeDocument/2006/relationships/customXml" Target="../ink/ink1562.xml"/><Relationship Id="rId277" Type="http://schemas.openxmlformats.org/officeDocument/2006/relationships/image" Target="NULL"/><Relationship Id="rId298" Type="http://schemas.openxmlformats.org/officeDocument/2006/relationships/customXml" Target="../ink/ink1583.xml"/><Relationship Id="rId116" Type="http://schemas.openxmlformats.org/officeDocument/2006/relationships/customXml" Target="../ink/ink1492.xml"/><Relationship Id="rId137" Type="http://schemas.openxmlformats.org/officeDocument/2006/relationships/image" Target="NULL"/><Relationship Id="rId158" Type="http://schemas.openxmlformats.org/officeDocument/2006/relationships/customXml" Target="../ink/ink1513.xml"/><Relationship Id="rId20" Type="http://schemas.openxmlformats.org/officeDocument/2006/relationships/customXml" Target="../ink/ink1444.xml"/><Relationship Id="rId41" Type="http://schemas.openxmlformats.org/officeDocument/2006/relationships/image" Target="NULL"/><Relationship Id="rId62" Type="http://schemas.openxmlformats.org/officeDocument/2006/relationships/customXml" Target="../ink/ink1465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1529.xml"/><Relationship Id="rId204" Type="http://schemas.openxmlformats.org/officeDocument/2006/relationships/customXml" Target="../ink/ink1536.xml"/><Relationship Id="rId225" Type="http://schemas.openxmlformats.org/officeDocument/2006/relationships/image" Target="NULL"/><Relationship Id="rId246" Type="http://schemas.openxmlformats.org/officeDocument/2006/relationships/customXml" Target="../ink/ink1557.xml"/><Relationship Id="rId267" Type="http://schemas.openxmlformats.org/officeDocument/2006/relationships/image" Target="NULL"/><Relationship Id="rId288" Type="http://schemas.openxmlformats.org/officeDocument/2006/relationships/customXml" Target="../ink/ink1578.xml"/><Relationship Id="rId106" Type="http://schemas.openxmlformats.org/officeDocument/2006/relationships/customXml" Target="../ink/ink1487.xml"/><Relationship Id="rId127" Type="http://schemas.openxmlformats.org/officeDocument/2006/relationships/image" Target="NULL"/><Relationship Id="rId10" Type="http://schemas.openxmlformats.org/officeDocument/2006/relationships/customXml" Target="../ink/ink1439.xml"/><Relationship Id="rId31" Type="http://schemas.openxmlformats.org/officeDocument/2006/relationships/image" Target="NULL"/><Relationship Id="rId52" Type="http://schemas.openxmlformats.org/officeDocument/2006/relationships/customXml" Target="../ink/ink1460.xml"/><Relationship Id="rId73" Type="http://schemas.openxmlformats.org/officeDocument/2006/relationships/image" Target="NULL"/><Relationship Id="rId94" Type="http://schemas.openxmlformats.org/officeDocument/2006/relationships/customXml" Target="../ink/ink1481.xml"/><Relationship Id="rId148" Type="http://schemas.openxmlformats.org/officeDocument/2006/relationships/customXml" Target="../ink/ink1508.xml"/><Relationship Id="rId169" Type="http://schemas.openxmlformats.org/officeDocument/2006/relationships/image" Target="NULL"/><Relationship Id="rId4" Type="http://schemas.openxmlformats.org/officeDocument/2006/relationships/customXml" Target="../ink/ink1436.xml"/><Relationship Id="rId180" Type="http://schemas.openxmlformats.org/officeDocument/2006/relationships/customXml" Target="../ink/ink1524.xml"/><Relationship Id="rId215" Type="http://schemas.openxmlformats.org/officeDocument/2006/relationships/image" Target="NULL"/><Relationship Id="rId236" Type="http://schemas.openxmlformats.org/officeDocument/2006/relationships/customXml" Target="../ink/ink1552.xml"/><Relationship Id="rId257" Type="http://schemas.openxmlformats.org/officeDocument/2006/relationships/image" Target="NULL"/><Relationship Id="rId278" Type="http://schemas.openxmlformats.org/officeDocument/2006/relationships/customXml" Target="../ink/ink1573.xml"/><Relationship Id="rId42" Type="http://schemas.openxmlformats.org/officeDocument/2006/relationships/customXml" Target="../ink/ink1455.xml"/><Relationship Id="rId84" Type="http://schemas.openxmlformats.org/officeDocument/2006/relationships/customXml" Target="../ink/ink1476.xml"/><Relationship Id="rId138" Type="http://schemas.openxmlformats.org/officeDocument/2006/relationships/customXml" Target="../ink/ink1503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1514.xml"/><Relationship Id="rId216" Type="http://schemas.openxmlformats.org/officeDocument/2006/relationships/customXml" Target="../ink/ink1542.xml"/><Relationship Id="rId258" Type="http://schemas.openxmlformats.org/officeDocument/2006/relationships/customXml" Target="../ink/ink1563.xml"/><Relationship Id="rId22" Type="http://schemas.openxmlformats.org/officeDocument/2006/relationships/customXml" Target="../ink/ink1445.xml"/><Relationship Id="rId64" Type="http://schemas.openxmlformats.org/officeDocument/2006/relationships/customXml" Target="../ink/ink1466.xml"/><Relationship Id="rId118" Type="http://schemas.openxmlformats.org/officeDocument/2006/relationships/customXml" Target="../ink/ink1493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1574.xml"/><Relationship Id="rId75" Type="http://schemas.openxmlformats.org/officeDocument/2006/relationships/image" Target="NULL"/><Relationship Id="rId140" Type="http://schemas.openxmlformats.org/officeDocument/2006/relationships/customXml" Target="../ink/ink1504.xml"/><Relationship Id="rId182" Type="http://schemas.openxmlformats.org/officeDocument/2006/relationships/customXml" Target="../ink/ink152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85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86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87.xml"/><Relationship Id="rId1" Type="http://schemas.openxmlformats.org/officeDocument/2006/relationships/slideLayout" Target="../slideLayouts/slideLayout4.xml"/><Relationship Id="rId5" Type="http://schemas.openxmlformats.org/officeDocument/2006/relationships/image" Target="NULL"/><Relationship Id="rId4" Type="http://schemas.openxmlformats.org/officeDocument/2006/relationships/customXml" Target="../ink/ink158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89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0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207.xml"/><Relationship Id="rId366" Type="http://schemas.openxmlformats.org/officeDocument/2006/relationships/customXml" Target="../ink/ink228.xml"/><Relationship Id="rId170" Type="http://schemas.openxmlformats.org/officeDocument/2006/relationships/customXml" Target="../ink/ink130.xml"/><Relationship Id="rId226" Type="http://schemas.openxmlformats.org/officeDocument/2006/relationships/customXml" Target="../ink/ink158.xml"/><Relationship Id="rId433" Type="http://schemas.openxmlformats.org/officeDocument/2006/relationships/image" Target="NULL"/><Relationship Id="rId268" Type="http://schemas.openxmlformats.org/officeDocument/2006/relationships/customXml" Target="../ink/ink179.xml"/><Relationship Id="rId32" Type="http://schemas.openxmlformats.org/officeDocument/2006/relationships/customXml" Target="../ink/ink61.xml"/><Relationship Id="rId74" Type="http://schemas.openxmlformats.org/officeDocument/2006/relationships/customXml" Target="../ink/ink82.xml"/><Relationship Id="rId128" Type="http://schemas.openxmlformats.org/officeDocument/2006/relationships/customXml" Target="../ink/ink109.xml"/><Relationship Id="rId335" Type="http://schemas.openxmlformats.org/officeDocument/2006/relationships/image" Target="NULL"/><Relationship Id="rId377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402" Type="http://schemas.openxmlformats.org/officeDocument/2006/relationships/customXml" Target="../ink/ink246.xml"/><Relationship Id="rId279" Type="http://schemas.openxmlformats.org/officeDocument/2006/relationships/image" Target="NULL"/><Relationship Id="rId444" Type="http://schemas.openxmlformats.org/officeDocument/2006/relationships/customXml" Target="../ink/ink267.xm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190.xml"/><Relationship Id="rId304" Type="http://schemas.openxmlformats.org/officeDocument/2006/relationships/customXml" Target="../ink/ink197.xml"/><Relationship Id="rId346" Type="http://schemas.openxmlformats.org/officeDocument/2006/relationships/customXml" Target="../ink/ink218.xml"/><Relationship Id="rId388" Type="http://schemas.openxmlformats.org/officeDocument/2006/relationships/customXml" Target="../ink/ink239.xml"/><Relationship Id="rId85" Type="http://schemas.openxmlformats.org/officeDocument/2006/relationships/image" Target="NULL"/><Relationship Id="rId150" Type="http://schemas.openxmlformats.org/officeDocument/2006/relationships/customXml" Target="../ink/ink120.xml"/><Relationship Id="rId192" Type="http://schemas.openxmlformats.org/officeDocument/2006/relationships/customXml" Target="../ink/ink141.xml"/><Relationship Id="rId206" Type="http://schemas.openxmlformats.org/officeDocument/2006/relationships/customXml" Target="../ink/ink148.xml"/><Relationship Id="rId413" Type="http://schemas.openxmlformats.org/officeDocument/2006/relationships/image" Target="NULL"/><Relationship Id="rId248" Type="http://schemas.openxmlformats.org/officeDocument/2006/relationships/customXml" Target="../ink/ink169.xml"/><Relationship Id="rId455" Type="http://schemas.openxmlformats.org/officeDocument/2006/relationships/image" Target="NULL"/><Relationship Id="rId12" Type="http://schemas.openxmlformats.org/officeDocument/2006/relationships/customXml" Target="../ink/ink51.xml"/><Relationship Id="rId108" Type="http://schemas.openxmlformats.org/officeDocument/2006/relationships/customXml" Target="../ink/ink99.xml"/><Relationship Id="rId315" Type="http://schemas.openxmlformats.org/officeDocument/2006/relationships/image" Target="NULL"/><Relationship Id="rId357" Type="http://schemas.openxmlformats.org/officeDocument/2006/relationships/image" Target="NULL"/><Relationship Id="rId54" Type="http://schemas.openxmlformats.org/officeDocument/2006/relationships/customXml" Target="../ink/ink72.xml"/><Relationship Id="rId96" Type="http://schemas.openxmlformats.org/officeDocument/2006/relationships/customXml" Target="../ink/ink93.xml"/><Relationship Id="rId161" Type="http://schemas.openxmlformats.org/officeDocument/2006/relationships/image" Target="NULL"/><Relationship Id="rId217" Type="http://schemas.openxmlformats.org/officeDocument/2006/relationships/image" Target="NULL"/><Relationship Id="rId399" Type="http://schemas.openxmlformats.org/officeDocument/2006/relationships/image" Target="NULL"/><Relationship Id="rId259" Type="http://schemas.openxmlformats.org/officeDocument/2006/relationships/image" Target="NULL"/><Relationship Id="rId424" Type="http://schemas.openxmlformats.org/officeDocument/2006/relationships/customXml" Target="../ink/ink257.xml"/><Relationship Id="rId466" Type="http://schemas.openxmlformats.org/officeDocument/2006/relationships/customXml" Target="../ink/ink278.xm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180.xml"/><Relationship Id="rId326" Type="http://schemas.openxmlformats.org/officeDocument/2006/relationships/customXml" Target="../ink/ink208.xml"/><Relationship Id="rId65" Type="http://schemas.openxmlformats.org/officeDocument/2006/relationships/image" Target="NULL"/><Relationship Id="rId130" Type="http://schemas.openxmlformats.org/officeDocument/2006/relationships/customXml" Target="../ink/ink110.xml"/><Relationship Id="rId368" Type="http://schemas.openxmlformats.org/officeDocument/2006/relationships/customXml" Target="../ink/ink229.xml"/><Relationship Id="rId172" Type="http://schemas.openxmlformats.org/officeDocument/2006/relationships/customXml" Target="../ink/ink131.xml"/><Relationship Id="rId228" Type="http://schemas.openxmlformats.org/officeDocument/2006/relationships/customXml" Target="../ink/ink159.xml"/><Relationship Id="rId435" Type="http://schemas.openxmlformats.org/officeDocument/2006/relationships/image" Target="NULL"/><Relationship Id="rId281" Type="http://schemas.openxmlformats.org/officeDocument/2006/relationships/image" Target="NULL"/><Relationship Id="rId337" Type="http://schemas.openxmlformats.org/officeDocument/2006/relationships/image" Target="NULL"/><Relationship Id="rId34" Type="http://schemas.openxmlformats.org/officeDocument/2006/relationships/customXml" Target="../ink/ink62.xml"/><Relationship Id="rId76" Type="http://schemas.openxmlformats.org/officeDocument/2006/relationships/customXml" Target="../ink/ink83.xml"/><Relationship Id="rId141" Type="http://schemas.openxmlformats.org/officeDocument/2006/relationships/image" Target="NULL"/><Relationship Id="rId379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390" Type="http://schemas.openxmlformats.org/officeDocument/2006/relationships/customXml" Target="../ink/ink240.xml"/><Relationship Id="rId404" Type="http://schemas.openxmlformats.org/officeDocument/2006/relationships/customXml" Target="../ink/ink247.xml"/><Relationship Id="rId446" Type="http://schemas.openxmlformats.org/officeDocument/2006/relationships/customXml" Target="../ink/ink268.xml"/><Relationship Id="rId250" Type="http://schemas.openxmlformats.org/officeDocument/2006/relationships/customXml" Target="../ink/ink170.xml"/><Relationship Id="rId292" Type="http://schemas.openxmlformats.org/officeDocument/2006/relationships/customXml" Target="../ink/ink191.xml"/><Relationship Id="rId306" Type="http://schemas.openxmlformats.org/officeDocument/2006/relationships/customXml" Target="../ink/ink198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100.xml"/><Relationship Id="rId348" Type="http://schemas.openxmlformats.org/officeDocument/2006/relationships/customXml" Target="../ink/ink219.xml"/><Relationship Id="rId152" Type="http://schemas.openxmlformats.org/officeDocument/2006/relationships/customXml" Target="../ink/ink121.xml"/><Relationship Id="rId194" Type="http://schemas.openxmlformats.org/officeDocument/2006/relationships/customXml" Target="../ink/ink142.xml"/><Relationship Id="rId208" Type="http://schemas.openxmlformats.org/officeDocument/2006/relationships/customXml" Target="../ink/ink149.xml"/><Relationship Id="rId415" Type="http://schemas.openxmlformats.org/officeDocument/2006/relationships/image" Target="NULL"/><Relationship Id="rId457" Type="http://schemas.openxmlformats.org/officeDocument/2006/relationships/image" Target="NULL"/><Relationship Id="rId261" Type="http://schemas.openxmlformats.org/officeDocument/2006/relationships/image" Target="NULL"/><Relationship Id="rId14" Type="http://schemas.openxmlformats.org/officeDocument/2006/relationships/customXml" Target="../ink/ink52.xml"/><Relationship Id="rId56" Type="http://schemas.openxmlformats.org/officeDocument/2006/relationships/customXml" Target="../ink/ink73.xml"/><Relationship Id="rId317" Type="http://schemas.openxmlformats.org/officeDocument/2006/relationships/image" Target="NULL"/><Relationship Id="rId359" Type="http://schemas.openxmlformats.org/officeDocument/2006/relationships/image" Target="NULL"/><Relationship Id="rId98" Type="http://schemas.openxmlformats.org/officeDocument/2006/relationships/customXml" Target="../ink/ink94.xml"/><Relationship Id="rId121" Type="http://schemas.openxmlformats.org/officeDocument/2006/relationships/image" Target="NULL"/><Relationship Id="rId163" Type="http://schemas.openxmlformats.org/officeDocument/2006/relationships/image" Target="NULL"/><Relationship Id="rId219" Type="http://schemas.openxmlformats.org/officeDocument/2006/relationships/image" Target="NULL"/><Relationship Id="rId370" Type="http://schemas.openxmlformats.org/officeDocument/2006/relationships/customXml" Target="../ink/ink230.xml"/><Relationship Id="rId426" Type="http://schemas.openxmlformats.org/officeDocument/2006/relationships/customXml" Target="../ink/ink258.xml"/><Relationship Id="rId230" Type="http://schemas.openxmlformats.org/officeDocument/2006/relationships/customXml" Target="../ink/ink160.xml"/><Relationship Id="rId25" Type="http://schemas.openxmlformats.org/officeDocument/2006/relationships/image" Target="NULL"/><Relationship Id="rId67" Type="http://schemas.openxmlformats.org/officeDocument/2006/relationships/image" Target="NULL"/><Relationship Id="rId272" Type="http://schemas.openxmlformats.org/officeDocument/2006/relationships/customXml" Target="../ink/ink181.xml"/><Relationship Id="rId328" Type="http://schemas.openxmlformats.org/officeDocument/2006/relationships/customXml" Target="../ink/ink209.xml"/><Relationship Id="rId132" Type="http://schemas.openxmlformats.org/officeDocument/2006/relationships/customXml" Target="../ink/ink111.xml"/><Relationship Id="rId174" Type="http://schemas.openxmlformats.org/officeDocument/2006/relationships/customXml" Target="../ink/ink132.xml"/><Relationship Id="rId381" Type="http://schemas.openxmlformats.org/officeDocument/2006/relationships/image" Target="NULL"/><Relationship Id="rId241" Type="http://schemas.openxmlformats.org/officeDocument/2006/relationships/image" Target="NULL"/><Relationship Id="rId437" Type="http://schemas.openxmlformats.org/officeDocument/2006/relationships/image" Target="NULL"/><Relationship Id="rId36" Type="http://schemas.openxmlformats.org/officeDocument/2006/relationships/customXml" Target="../ink/ink63.xml"/><Relationship Id="rId283" Type="http://schemas.openxmlformats.org/officeDocument/2006/relationships/image" Target="NULL"/><Relationship Id="rId339" Type="http://schemas.openxmlformats.org/officeDocument/2006/relationships/image" Target="NULL"/><Relationship Id="rId78" Type="http://schemas.openxmlformats.org/officeDocument/2006/relationships/customXml" Target="../ink/ink84.xml"/><Relationship Id="rId101" Type="http://schemas.openxmlformats.org/officeDocument/2006/relationships/image" Target="NULL"/><Relationship Id="rId143" Type="http://schemas.openxmlformats.org/officeDocument/2006/relationships/image" Target="NULL"/><Relationship Id="rId185" Type="http://schemas.openxmlformats.org/officeDocument/2006/relationships/image" Target="NULL"/><Relationship Id="rId350" Type="http://schemas.openxmlformats.org/officeDocument/2006/relationships/customXml" Target="../ink/ink220.xml"/><Relationship Id="rId406" Type="http://schemas.openxmlformats.org/officeDocument/2006/relationships/customXml" Target="../ink/ink248.xml"/><Relationship Id="rId9" Type="http://schemas.openxmlformats.org/officeDocument/2006/relationships/image" Target="NULL"/><Relationship Id="rId210" Type="http://schemas.openxmlformats.org/officeDocument/2006/relationships/customXml" Target="../ink/ink150.xml"/><Relationship Id="rId392" Type="http://schemas.openxmlformats.org/officeDocument/2006/relationships/customXml" Target="../ink/ink241.xml"/><Relationship Id="rId448" Type="http://schemas.openxmlformats.org/officeDocument/2006/relationships/customXml" Target="../ink/ink269.xml"/><Relationship Id="rId252" Type="http://schemas.openxmlformats.org/officeDocument/2006/relationships/customXml" Target="../ink/ink171.xml"/><Relationship Id="rId294" Type="http://schemas.openxmlformats.org/officeDocument/2006/relationships/customXml" Target="../ink/ink192.xml"/><Relationship Id="rId308" Type="http://schemas.openxmlformats.org/officeDocument/2006/relationships/customXml" Target="../ink/ink199.xml"/><Relationship Id="rId47" Type="http://schemas.openxmlformats.org/officeDocument/2006/relationships/image" Target="NULL"/><Relationship Id="rId89" Type="http://schemas.openxmlformats.org/officeDocument/2006/relationships/image" Target="NULL"/><Relationship Id="rId112" Type="http://schemas.openxmlformats.org/officeDocument/2006/relationships/customXml" Target="../ink/ink101.xml"/><Relationship Id="rId154" Type="http://schemas.openxmlformats.org/officeDocument/2006/relationships/customXml" Target="../ink/ink122.xml"/><Relationship Id="rId361" Type="http://schemas.openxmlformats.org/officeDocument/2006/relationships/image" Target="NULL"/><Relationship Id="rId196" Type="http://schemas.openxmlformats.org/officeDocument/2006/relationships/customXml" Target="../ink/ink143.xml"/><Relationship Id="rId417" Type="http://schemas.openxmlformats.org/officeDocument/2006/relationships/image" Target="NULL"/><Relationship Id="rId459" Type="http://schemas.openxmlformats.org/officeDocument/2006/relationships/image" Target="NULL"/><Relationship Id="rId16" Type="http://schemas.openxmlformats.org/officeDocument/2006/relationships/customXml" Target="../ink/ink53.xml"/><Relationship Id="rId221" Type="http://schemas.openxmlformats.org/officeDocument/2006/relationships/image" Target="NULL"/><Relationship Id="rId263" Type="http://schemas.openxmlformats.org/officeDocument/2006/relationships/image" Target="NULL"/><Relationship Id="rId319" Type="http://schemas.openxmlformats.org/officeDocument/2006/relationships/image" Target="NULL"/><Relationship Id="rId58" Type="http://schemas.openxmlformats.org/officeDocument/2006/relationships/customXml" Target="../ink/ink74.xml"/><Relationship Id="rId123" Type="http://schemas.openxmlformats.org/officeDocument/2006/relationships/image" Target="NULL"/><Relationship Id="rId330" Type="http://schemas.openxmlformats.org/officeDocument/2006/relationships/customXml" Target="../ink/ink210.xml"/><Relationship Id="rId165" Type="http://schemas.openxmlformats.org/officeDocument/2006/relationships/image" Target="NULL"/><Relationship Id="rId372" Type="http://schemas.openxmlformats.org/officeDocument/2006/relationships/customXml" Target="../ink/ink231.xml"/><Relationship Id="rId428" Type="http://schemas.openxmlformats.org/officeDocument/2006/relationships/customXml" Target="../ink/ink259.xml"/><Relationship Id="rId232" Type="http://schemas.openxmlformats.org/officeDocument/2006/relationships/customXml" Target="../ink/ink161.xml"/><Relationship Id="rId274" Type="http://schemas.openxmlformats.org/officeDocument/2006/relationships/customXml" Target="../ink/ink182.xml"/><Relationship Id="rId27" Type="http://schemas.openxmlformats.org/officeDocument/2006/relationships/image" Target="NULL"/><Relationship Id="rId69" Type="http://schemas.openxmlformats.org/officeDocument/2006/relationships/image" Target="NULL"/><Relationship Id="rId134" Type="http://schemas.openxmlformats.org/officeDocument/2006/relationships/customXml" Target="../ink/ink112.xml"/><Relationship Id="rId80" Type="http://schemas.openxmlformats.org/officeDocument/2006/relationships/customXml" Target="../ink/ink85.xml"/><Relationship Id="rId176" Type="http://schemas.openxmlformats.org/officeDocument/2006/relationships/customXml" Target="../ink/ink133.xml"/><Relationship Id="rId341" Type="http://schemas.openxmlformats.org/officeDocument/2006/relationships/image" Target="NULL"/><Relationship Id="rId383" Type="http://schemas.openxmlformats.org/officeDocument/2006/relationships/image" Target="NULL"/><Relationship Id="rId439" Type="http://schemas.openxmlformats.org/officeDocument/2006/relationships/image" Target="NULL"/><Relationship Id="rId201" Type="http://schemas.openxmlformats.org/officeDocument/2006/relationships/image" Target="NULL"/><Relationship Id="rId243" Type="http://schemas.openxmlformats.org/officeDocument/2006/relationships/image" Target="NULL"/><Relationship Id="rId285" Type="http://schemas.openxmlformats.org/officeDocument/2006/relationships/image" Target="NULL"/><Relationship Id="rId450" Type="http://schemas.openxmlformats.org/officeDocument/2006/relationships/customXml" Target="../ink/ink270.xml"/><Relationship Id="rId38" Type="http://schemas.openxmlformats.org/officeDocument/2006/relationships/customXml" Target="../ink/ink64.xml"/><Relationship Id="rId103" Type="http://schemas.openxmlformats.org/officeDocument/2006/relationships/image" Target="NULL"/><Relationship Id="rId310" Type="http://schemas.openxmlformats.org/officeDocument/2006/relationships/customXml" Target="../ink/ink200.xml"/><Relationship Id="rId91" Type="http://schemas.openxmlformats.org/officeDocument/2006/relationships/image" Target="NULL"/><Relationship Id="rId145" Type="http://schemas.openxmlformats.org/officeDocument/2006/relationships/image" Target="NULL"/><Relationship Id="rId187" Type="http://schemas.openxmlformats.org/officeDocument/2006/relationships/image" Target="NULL"/><Relationship Id="rId352" Type="http://schemas.openxmlformats.org/officeDocument/2006/relationships/customXml" Target="../ink/ink221.xml"/><Relationship Id="rId394" Type="http://schemas.openxmlformats.org/officeDocument/2006/relationships/customXml" Target="../ink/ink242.xml"/><Relationship Id="rId408" Type="http://schemas.openxmlformats.org/officeDocument/2006/relationships/customXml" Target="../ink/ink249.xml"/><Relationship Id="rId212" Type="http://schemas.openxmlformats.org/officeDocument/2006/relationships/customXml" Target="../ink/ink151.xml"/><Relationship Id="rId254" Type="http://schemas.openxmlformats.org/officeDocument/2006/relationships/customXml" Target="../ink/ink172.xml"/><Relationship Id="rId49" Type="http://schemas.openxmlformats.org/officeDocument/2006/relationships/image" Target="NULL"/><Relationship Id="rId114" Type="http://schemas.openxmlformats.org/officeDocument/2006/relationships/customXml" Target="../ink/ink102.xml"/><Relationship Id="rId296" Type="http://schemas.openxmlformats.org/officeDocument/2006/relationships/customXml" Target="../ink/ink193.xml"/><Relationship Id="rId461" Type="http://schemas.openxmlformats.org/officeDocument/2006/relationships/image" Target="NULL"/><Relationship Id="rId60" Type="http://schemas.openxmlformats.org/officeDocument/2006/relationships/customXml" Target="../ink/ink75.xml"/><Relationship Id="rId156" Type="http://schemas.openxmlformats.org/officeDocument/2006/relationships/customXml" Target="../ink/ink123.xml"/><Relationship Id="rId198" Type="http://schemas.openxmlformats.org/officeDocument/2006/relationships/customXml" Target="../ink/ink144.xml"/><Relationship Id="rId321" Type="http://schemas.openxmlformats.org/officeDocument/2006/relationships/image" Target="NULL"/><Relationship Id="rId363" Type="http://schemas.openxmlformats.org/officeDocument/2006/relationships/image" Target="NULL"/><Relationship Id="rId419" Type="http://schemas.openxmlformats.org/officeDocument/2006/relationships/image" Target="NULL"/><Relationship Id="rId223" Type="http://schemas.openxmlformats.org/officeDocument/2006/relationships/image" Target="NULL"/><Relationship Id="rId430" Type="http://schemas.openxmlformats.org/officeDocument/2006/relationships/customXml" Target="../ink/ink260.xml"/><Relationship Id="rId18" Type="http://schemas.openxmlformats.org/officeDocument/2006/relationships/customXml" Target="../ink/ink54.xml"/><Relationship Id="rId265" Type="http://schemas.openxmlformats.org/officeDocument/2006/relationships/image" Target="NULL"/><Relationship Id="rId125" Type="http://schemas.openxmlformats.org/officeDocument/2006/relationships/image" Target="NULL"/><Relationship Id="rId167" Type="http://schemas.openxmlformats.org/officeDocument/2006/relationships/image" Target="NULL"/><Relationship Id="rId332" Type="http://schemas.openxmlformats.org/officeDocument/2006/relationships/customXml" Target="../ink/ink211.xml"/><Relationship Id="rId374" Type="http://schemas.openxmlformats.org/officeDocument/2006/relationships/customXml" Target="../ink/ink232.xml"/><Relationship Id="rId71" Type="http://schemas.openxmlformats.org/officeDocument/2006/relationships/image" Target="NULL"/><Relationship Id="rId234" Type="http://schemas.openxmlformats.org/officeDocument/2006/relationships/customXml" Target="../ink/ink162.xml"/><Relationship Id="rId2" Type="http://schemas.openxmlformats.org/officeDocument/2006/relationships/customXml" Target="../ink/ink46.xml"/><Relationship Id="rId29" Type="http://schemas.openxmlformats.org/officeDocument/2006/relationships/image" Target="NULL"/><Relationship Id="rId276" Type="http://schemas.openxmlformats.org/officeDocument/2006/relationships/customXml" Target="../ink/ink183.xml"/><Relationship Id="rId441" Type="http://schemas.openxmlformats.org/officeDocument/2006/relationships/image" Target="NULL"/><Relationship Id="rId40" Type="http://schemas.openxmlformats.org/officeDocument/2006/relationships/customXml" Target="../ink/ink65.xml"/><Relationship Id="rId136" Type="http://schemas.openxmlformats.org/officeDocument/2006/relationships/customXml" Target="../ink/ink113.xml"/><Relationship Id="rId178" Type="http://schemas.openxmlformats.org/officeDocument/2006/relationships/customXml" Target="../ink/ink134.xml"/><Relationship Id="rId301" Type="http://schemas.openxmlformats.org/officeDocument/2006/relationships/image" Target="NULL"/><Relationship Id="rId343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86.xml"/><Relationship Id="rId199" Type="http://schemas.openxmlformats.org/officeDocument/2006/relationships/image" Target="NULL"/><Relationship Id="rId203" Type="http://schemas.openxmlformats.org/officeDocument/2006/relationships/image" Target="NULL"/><Relationship Id="rId385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57.xml"/><Relationship Id="rId245" Type="http://schemas.openxmlformats.org/officeDocument/2006/relationships/image" Target="NULL"/><Relationship Id="rId266" Type="http://schemas.openxmlformats.org/officeDocument/2006/relationships/customXml" Target="../ink/ink178.xml"/><Relationship Id="rId287" Type="http://schemas.openxmlformats.org/officeDocument/2006/relationships/image" Target="NULL"/><Relationship Id="rId410" Type="http://schemas.openxmlformats.org/officeDocument/2006/relationships/customXml" Target="../ink/ink250.xml"/><Relationship Id="rId431" Type="http://schemas.openxmlformats.org/officeDocument/2006/relationships/image" Target="NULL"/><Relationship Id="rId452" Type="http://schemas.openxmlformats.org/officeDocument/2006/relationships/customXml" Target="../ink/ink271.xml"/><Relationship Id="rId30" Type="http://schemas.openxmlformats.org/officeDocument/2006/relationships/customXml" Target="../ink/ink60.xml"/><Relationship Id="rId105" Type="http://schemas.openxmlformats.org/officeDocument/2006/relationships/image" Target="NULL"/><Relationship Id="rId126" Type="http://schemas.openxmlformats.org/officeDocument/2006/relationships/customXml" Target="../ink/ink108.xml"/><Relationship Id="rId147" Type="http://schemas.openxmlformats.org/officeDocument/2006/relationships/image" Target="NULL"/><Relationship Id="rId168" Type="http://schemas.openxmlformats.org/officeDocument/2006/relationships/customXml" Target="../ink/ink129.xml"/><Relationship Id="rId312" Type="http://schemas.openxmlformats.org/officeDocument/2006/relationships/customXml" Target="../ink/ink201.xml"/><Relationship Id="rId333" Type="http://schemas.openxmlformats.org/officeDocument/2006/relationships/image" Target="NULL"/><Relationship Id="rId354" Type="http://schemas.openxmlformats.org/officeDocument/2006/relationships/customXml" Target="../ink/ink222.xml"/><Relationship Id="rId51" Type="http://schemas.openxmlformats.org/officeDocument/2006/relationships/image" Target="NULL"/><Relationship Id="rId72" Type="http://schemas.openxmlformats.org/officeDocument/2006/relationships/customXml" Target="../ink/ink81.xml"/><Relationship Id="rId93" Type="http://schemas.openxmlformats.org/officeDocument/2006/relationships/image" Target="NULL"/><Relationship Id="rId189" Type="http://schemas.openxmlformats.org/officeDocument/2006/relationships/image" Target="NULL"/><Relationship Id="rId375" Type="http://schemas.openxmlformats.org/officeDocument/2006/relationships/image" Target="NULL"/><Relationship Id="rId396" Type="http://schemas.openxmlformats.org/officeDocument/2006/relationships/customXml" Target="../ink/ink243.xml"/><Relationship Id="rId3" Type="http://schemas.openxmlformats.org/officeDocument/2006/relationships/image" Target="NULL"/><Relationship Id="rId214" Type="http://schemas.openxmlformats.org/officeDocument/2006/relationships/customXml" Target="../ink/ink152.xml"/><Relationship Id="rId235" Type="http://schemas.openxmlformats.org/officeDocument/2006/relationships/image" Target="NULL"/><Relationship Id="rId256" Type="http://schemas.openxmlformats.org/officeDocument/2006/relationships/customXml" Target="../ink/ink173.xml"/><Relationship Id="rId277" Type="http://schemas.openxmlformats.org/officeDocument/2006/relationships/image" Target="NULL"/><Relationship Id="rId298" Type="http://schemas.openxmlformats.org/officeDocument/2006/relationships/customXml" Target="../ink/ink194.xml"/><Relationship Id="rId400" Type="http://schemas.openxmlformats.org/officeDocument/2006/relationships/customXml" Target="../ink/ink245.xml"/><Relationship Id="rId421" Type="http://schemas.openxmlformats.org/officeDocument/2006/relationships/image" Target="NULL"/><Relationship Id="rId442" Type="http://schemas.openxmlformats.org/officeDocument/2006/relationships/customXml" Target="../ink/ink266.xml"/><Relationship Id="rId463" Type="http://schemas.openxmlformats.org/officeDocument/2006/relationships/image" Target="NULL"/><Relationship Id="rId116" Type="http://schemas.openxmlformats.org/officeDocument/2006/relationships/customXml" Target="../ink/ink103.xml"/><Relationship Id="rId137" Type="http://schemas.openxmlformats.org/officeDocument/2006/relationships/image" Target="NULL"/><Relationship Id="rId158" Type="http://schemas.openxmlformats.org/officeDocument/2006/relationships/customXml" Target="../ink/ink124.xml"/><Relationship Id="rId302" Type="http://schemas.openxmlformats.org/officeDocument/2006/relationships/customXml" Target="../ink/ink196.xml"/><Relationship Id="rId323" Type="http://schemas.openxmlformats.org/officeDocument/2006/relationships/image" Target="NULL"/><Relationship Id="rId344" Type="http://schemas.openxmlformats.org/officeDocument/2006/relationships/customXml" Target="../ink/ink217.xml"/><Relationship Id="rId20" Type="http://schemas.openxmlformats.org/officeDocument/2006/relationships/customXml" Target="../ink/ink55.xml"/><Relationship Id="rId41" Type="http://schemas.openxmlformats.org/officeDocument/2006/relationships/image" Target="NULL"/><Relationship Id="rId62" Type="http://schemas.openxmlformats.org/officeDocument/2006/relationships/customXml" Target="../ink/ink76.xml"/><Relationship Id="rId83" Type="http://schemas.openxmlformats.org/officeDocument/2006/relationships/image" Target="NULL"/><Relationship Id="rId179" Type="http://schemas.openxmlformats.org/officeDocument/2006/relationships/image" Target="NULL"/><Relationship Id="rId365" Type="http://schemas.openxmlformats.org/officeDocument/2006/relationships/image" Target="NULL"/><Relationship Id="rId386" Type="http://schemas.openxmlformats.org/officeDocument/2006/relationships/customXml" Target="../ink/ink238.xml"/><Relationship Id="rId190" Type="http://schemas.openxmlformats.org/officeDocument/2006/relationships/customXml" Target="../ink/ink140.xml"/><Relationship Id="rId204" Type="http://schemas.openxmlformats.org/officeDocument/2006/relationships/customXml" Target="../ink/ink147.xml"/><Relationship Id="rId225" Type="http://schemas.openxmlformats.org/officeDocument/2006/relationships/image" Target="NULL"/><Relationship Id="rId246" Type="http://schemas.openxmlformats.org/officeDocument/2006/relationships/customXml" Target="../ink/ink168.xml"/><Relationship Id="rId267" Type="http://schemas.openxmlformats.org/officeDocument/2006/relationships/image" Target="NULL"/><Relationship Id="rId288" Type="http://schemas.openxmlformats.org/officeDocument/2006/relationships/customXml" Target="../ink/ink189.xml"/><Relationship Id="rId411" Type="http://schemas.openxmlformats.org/officeDocument/2006/relationships/image" Target="NULL"/><Relationship Id="rId432" Type="http://schemas.openxmlformats.org/officeDocument/2006/relationships/customXml" Target="../ink/ink261.xml"/><Relationship Id="rId453" Type="http://schemas.openxmlformats.org/officeDocument/2006/relationships/image" Target="NULL"/><Relationship Id="rId106" Type="http://schemas.openxmlformats.org/officeDocument/2006/relationships/customXml" Target="../ink/ink98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50.xml"/><Relationship Id="rId31" Type="http://schemas.openxmlformats.org/officeDocument/2006/relationships/image" Target="NULL"/><Relationship Id="rId52" Type="http://schemas.openxmlformats.org/officeDocument/2006/relationships/customXml" Target="../ink/ink71.xml"/><Relationship Id="rId73" Type="http://schemas.openxmlformats.org/officeDocument/2006/relationships/image" Target="NULL"/><Relationship Id="rId94" Type="http://schemas.openxmlformats.org/officeDocument/2006/relationships/customXml" Target="../ink/ink92.xml"/><Relationship Id="rId148" Type="http://schemas.openxmlformats.org/officeDocument/2006/relationships/customXml" Target="../ink/ink119.xml"/><Relationship Id="rId169" Type="http://schemas.openxmlformats.org/officeDocument/2006/relationships/image" Target="NULL"/><Relationship Id="rId334" Type="http://schemas.openxmlformats.org/officeDocument/2006/relationships/customXml" Target="../ink/ink212.xml"/><Relationship Id="rId355" Type="http://schemas.openxmlformats.org/officeDocument/2006/relationships/image" Target="NULL"/><Relationship Id="rId376" Type="http://schemas.openxmlformats.org/officeDocument/2006/relationships/customXml" Target="../ink/ink233.xml"/><Relationship Id="rId397" Type="http://schemas.openxmlformats.org/officeDocument/2006/relationships/image" Target="NULL"/><Relationship Id="rId4" Type="http://schemas.openxmlformats.org/officeDocument/2006/relationships/customXml" Target="../ink/ink47.xml"/><Relationship Id="rId180" Type="http://schemas.openxmlformats.org/officeDocument/2006/relationships/customXml" Target="../ink/ink135.xml"/><Relationship Id="rId215" Type="http://schemas.openxmlformats.org/officeDocument/2006/relationships/image" Target="NULL"/><Relationship Id="rId236" Type="http://schemas.openxmlformats.org/officeDocument/2006/relationships/customXml" Target="../ink/ink163.xml"/><Relationship Id="rId257" Type="http://schemas.openxmlformats.org/officeDocument/2006/relationships/image" Target="NULL"/><Relationship Id="rId278" Type="http://schemas.openxmlformats.org/officeDocument/2006/relationships/customXml" Target="../ink/ink184.xml"/><Relationship Id="rId401" Type="http://schemas.openxmlformats.org/officeDocument/2006/relationships/image" Target="NULL"/><Relationship Id="rId422" Type="http://schemas.openxmlformats.org/officeDocument/2006/relationships/customXml" Target="../ink/ink256.xml"/><Relationship Id="rId443" Type="http://schemas.openxmlformats.org/officeDocument/2006/relationships/image" Target="NULL"/><Relationship Id="rId464" Type="http://schemas.openxmlformats.org/officeDocument/2006/relationships/customXml" Target="../ink/ink277.xml"/><Relationship Id="rId303" Type="http://schemas.openxmlformats.org/officeDocument/2006/relationships/image" Target="NULL"/><Relationship Id="rId42" Type="http://schemas.openxmlformats.org/officeDocument/2006/relationships/customXml" Target="../ink/ink66.xml"/><Relationship Id="rId84" Type="http://schemas.openxmlformats.org/officeDocument/2006/relationships/customXml" Target="../ink/ink87.xml"/><Relationship Id="rId138" Type="http://schemas.openxmlformats.org/officeDocument/2006/relationships/customXml" Target="../ink/ink114.xml"/><Relationship Id="rId345" Type="http://schemas.openxmlformats.org/officeDocument/2006/relationships/image" Target="NULL"/><Relationship Id="rId387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412" Type="http://schemas.openxmlformats.org/officeDocument/2006/relationships/customXml" Target="../ink/ink251.xml"/><Relationship Id="rId107" Type="http://schemas.openxmlformats.org/officeDocument/2006/relationships/image" Target="NULL"/><Relationship Id="rId289" Type="http://schemas.openxmlformats.org/officeDocument/2006/relationships/image" Target="NULL"/><Relationship Id="rId454" Type="http://schemas.openxmlformats.org/officeDocument/2006/relationships/customXml" Target="../ink/ink272.xm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202.xml"/><Relationship Id="rId356" Type="http://schemas.openxmlformats.org/officeDocument/2006/relationships/customXml" Target="../ink/ink223.xml"/><Relationship Id="rId398" Type="http://schemas.openxmlformats.org/officeDocument/2006/relationships/customXml" Target="../ink/ink244.xml"/><Relationship Id="rId95" Type="http://schemas.openxmlformats.org/officeDocument/2006/relationships/image" Target="NULL"/><Relationship Id="rId160" Type="http://schemas.openxmlformats.org/officeDocument/2006/relationships/customXml" Target="../ink/ink125.xml"/><Relationship Id="rId216" Type="http://schemas.openxmlformats.org/officeDocument/2006/relationships/customXml" Target="../ink/ink153.xml"/><Relationship Id="rId423" Type="http://schemas.openxmlformats.org/officeDocument/2006/relationships/image" Target="NULL"/><Relationship Id="rId258" Type="http://schemas.openxmlformats.org/officeDocument/2006/relationships/customXml" Target="../ink/ink174.xml"/><Relationship Id="rId465" Type="http://schemas.openxmlformats.org/officeDocument/2006/relationships/image" Target="NULL"/><Relationship Id="rId22" Type="http://schemas.openxmlformats.org/officeDocument/2006/relationships/customXml" Target="../ink/ink56.xml"/><Relationship Id="rId64" Type="http://schemas.openxmlformats.org/officeDocument/2006/relationships/customXml" Target="../ink/ink77.xml"/><Relationship Id="rId118" Type="http://schemas.openxmlformats.org/officeDocument/2006/relationships/customXml" Target="../ink/ink104.xml"/><Relationship Id="rId325" Type="http://schemas.openxmlformats.org/officeDocument/2006/relationships/image" Target="NULL"/><Relationship Id="rId367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434" Type="http://schemas.openxmlformats.org/officeDocument/2006/relationships/customXml" Target="../ink/ink262.xm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185.xml"/><Relationship Id="rId336" Type="http://schemas.openxmlformats.org/officeDocument/2006/relationships/customXml" Target="../ink/ink213.xml"/><Relationship Id="rId75" Type="http://schemas.openxmlformats.org/officeDocument/2006/relationships/image" Target="NULL"/><Relationship Id="rId140" Type="http://schemas.openxmlformats.org/officeDocument/2006/relationships/customXml" Target="../ink/ink115.xml"/><Relationship Id="rId182" Type="http://schemas.openxmlformats.org/officeDocument/2006/relationships/customXml" Target="../ink/ink136.xml"/><Relationship Id="rId378" Type="http://schemas.openxmlformats.org/officeDocument/2006/relationships/customXml" Target="../ink/ink234.xml"/><Relationship Id="rId403" Type="http://schemas.openxmlformats.org/officeDocument/2006/relationships/image" Target="NULL"/><Relationship Id="rId6" Type="http://schemas.openxmlformats.org/officeDocument/2006/relationships/customXml" Target="../ink/ink48.xml"/><Relationship Id="rId238" Type="http://schemas.openxmlformats.org/officeDocument/2006/relationships/customXml" Target="../ink/ink164.xml"/><Relationship Id="rId445" Type="http://schemas.openxmlformats.org/officeDocument/2006/relationships/image" Target="NUL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NULL"/><Relationship Id="rId44" Type="http://schemas.openxmlformats.org/officeDocument/2006/relationships/customXml" Target="../ink/ink67.xml"/><Relationship Id="rId86" Type="http://schemas.openxmlformats.org/officeDocument/2006/relationships/customXml" Target="../ink/ink88.xml"/><Relationship Id="rId151" Type="http://schemas.openxmlformats.org/officeDocument/2006/relationships/image" Target="NULL"/><Relationship Id="rId389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414" Type="http://schemas.openxmlformats.org/officeDocument/2006/relationships/customXml" Target="../ink/ink252.xml"/><Relationship Id="rId456" Type="http://schemas.openxmlformats.org/officeDocument/2006/relationships/customXml" Target="../ink/ink273.xm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175.xml"/><Relationship Id="rId316" Type="http://schemas.openxmlformats.org/officeDocument/2006/relationships/customXml" Target="../ink/ink203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105.xml"/><Relationship Id="rId358" Type="http://schemas.openxmlformats.org/officeDocument/2006/relationships/customXml" Target="../ink/ink224.xml"/><Relationship Id="rId162" Type="http://schemas.openxmlformats.org/officeDocument/2006/relationships/customXml" Target="../ink/ink126.xml"/><Relationship Id="rId218" Type="http://schemas.openxmlformats.org/officeDocument/2006/relationships/customXml" Target="../ink/ink154.xml"/><Relationship Id="rId425" Type="http://schemas.openxmlformats.org/officeDocument/2006/relationships/image" Target="NULL"/><Relationship Id="rId467" Type="http://schemas.openxmlformats.org/officeDocument/2006/relationships/image" Target="NULL"/><Relationship Id="rId271" Type="http://schemas.openxmlformats.org/officeDocument/2006/relationships/image" Target="NULL"/><Relationship Id="rId24" Type="http://schemas.openxmlformats.org/officeDocument/2006/relationships/customXml" Target="../ink/ink57.xml"/><Relationship Id="rId66" Type="http://schemas.openxmlformats.org/officeDocument/2006/relationships/customXml" Target="../ink/ink78.xml"/><Relationship Id="rId131" Type="http://schemas.openxmlformats.org/officeDocument/2006/relationships/image" Target="NULL"/><Relationship Id="rId327" Type="http://schemas.openxmlformats.org/officeDocument/2006/relationships/image" Target="NULL"/><Relationship Id="rId369" Type="http://schemas.openxmlformats.org/officeDocument/2006/relationships/image" Target="NULL"/><Relationship Id="rId173" Type="http://schemas.openxmlformats.org/officeDocument/2006/relationships/image" Target="NULL"/><Relationship Id="rId229" Type="http://schemas.openxmlformats.org/officeDocument/2006/relationships/image" Target="NULL"/><Relationship Id="rId380" Type="http://schemas.openxmlformats.org/officeDocument/2006/relationships/customXml" Target="../ink/ink235.xml"/><Relationship Id="rId436" Type="http://schemas.openxmlformats.org/officeDocument/2006/relationships/customXml" Target="../ink/ink263.xml"/><Relationship Id="rId240" Type="http://schemas.openxmlformats.org/officeDocument/2006/relationships/customXml" Target="../ink/ink165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95.xml"/><Relationship Id="rId282" Type="http://schemas.openxmlformats.org/officeDocument/2006/relationships/customXml" Target="../ink/ink186.xml"/><Relationship Id="rId338" Type="http://schemas.openxmlformats.org/officeDocument/2006/relationships/customXml" Target="../ink/ink214.xml"/><Relationship Id="rId8" Type="http://schemas.openxmlformats.org/officeDocument/2006/relationships/customXml" Target="../ink/ink49.xml"/><Relationship Id="rId142" Type="http://schemas.openxmlformats.org/officeDocument/2006/relationships/customXml" Target="../ink/ink116.xml"/><Relationship Id="rId184" Type="http://schemas.openxmlformats.org/officeDocument/2006/relationships/customXml" Target="../ink/ink137.xml"/><Relationship Id="rId391" Type="http://schemas.openxmlformats.org/officeDocument/2006/relationships/image" Target="NULL"/><Relationship Id="rId405" Type="http://schemas.openxmlformats.org/officeDocument/2006/relationships/image" Target="NULL"/><Relationship Id="rId447" Type="http://schemas.openxmlformats.org/officeDocument/2006/relationships/image" Target="NULL"/><Relationship Id="rId251" Type="http://schemas.openxmlformats.org/officeDocument/2006/relationships/image" Target="NULL"/><Relationship Id="rId46" Type="http://schemas.openxmlformats.org/officeDocument/2006/relationships/customXml" Target="../ink/ink68.xml"/><Relationship Id="rId293" Type="http://schemas.openxmlformats.org/officeDocument/2006/relationships/image" Target="NULL"/><Relationship Id="rId307" Type="http://schemas.openxmlformats.org/officeDocument/2006/relationships/image" Target="NULL"/><Relationship Id="rId349" Type="http://schemas.openxmlformats.org/officeDocument/2006/relationships/image" Target="NULL"/><Relationship Id="rId88" Type="http://schemas.openxmlformats.org/officeDocument/2006/relationships/customXml" Target="../ink/ink89.xml"/><Relationship Id="rId111" Type="http://schemas.openxmlformats.org/officeDocument/2006/relationships/image" Target="NULL"/><Relationship Id="rId153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360" Type="http://schemas.openxmlformats.org/officeDocument/2006/relationships/customXml" Target="../ink/ink225.xml"/><Relationship Id="rId416" Type="http://schemas.openxmlformats.org/officeDocument/2006/relationships/customXml" Target="../ink/ink253.xml"/><Relationship Id="rId220" Type="http://schemas.openxmlformats.org/officeDocument/2006/relationships/customXml" Target="../ink/ink155.xml"/><Relationship Id="rId458" Type="http://schemas.openxmlformats.org/officeDocument/2006/relationships/customXml" Target="../ink/ink274.xml"/><Relationship Id="rId15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customXml" Target="../ink/ink176.xml"/><Relationship Id="rId318" Type="http://schemas.openxmlformats.org/officeDocument/2006/relationships/customXml" Target="../ink/ink204.xml"/><Relationship Id="rId99" Type="http://schemas.openxmlformats.org/officeDocument/2006/relationships/image" Target="NULL"/><Relationship Id="rId122" Type="http://schemas.openxmlformats.org/officeDocument/2006/relationships/customXml" Target="../ink/ink106.xml"/><Relationship Id="rId164" Type="http://schemas.openxmlformats.org/officeDocument/2006/relationships/customXml" Target="../ink/ink127.xml"/><Relationship Id="rId371" Type="http://schemas.openxmlformats.org/officeDocument/2006/relationships/image" Target="NULL"/><Relationship Id="rId427" Type="http://schemas.openxmlformats.org/officeDocument/2006/relationships/image" Target="NULL"/><Relationship Id="rId26" Type="http://schemas.openxmlformats.org/officeDocument/2006/relationships/customXml" Target="../ink/ink58.xml"/><Relationship Id="rId231" Type="http://schemas.openxmlformats.org/officeDocument/2006/relationships/image" Target="NULL"/><Relationship Id="rId273" Type="http://schemas.openxmlformats.org/officeDocument/2006/relationships/image" Target="NULL"/><Relationship Id="rId329" Type="http://schemas.openxmlformats.org/officeDocument/2006/relationships/image" Target="NULL"/><Relationship Id="rId68" Type="http://schemas.openxmlformats.org/officeDocument/2006/relationships/customXml" Target="../ink/ink79.xml"/><Relationship Id="rId133" Type="http://schemas.openxmlformats.org/officeDocument/2006/relationships/image" Target="NULL"/><Relationship Id="rId175" Type="http://schemas.openxmlformats.org/officeDocument/2006/relationships/image" Target="NULL"/><Relationship Id="rId340" Type="http://schemas.openxmlformats.org/officeDocument/2006/relationships/customXml" Target="../ink/ink215.xml"/><Relationship Id="rId200" Type="http://schemas.openxmlformats.org/officeDocument/2006/relationships/customXml" Target="../ink/ink145.xml"/><Relationship Id="rId382" Type="http://schemas.openxmlformats.org/officeDocument/2006/relationships/customXml" Target="../ink/ink236.xml"/><Relationship Id="rId438" Type="http://schemas.openxmlformats.org/officeDocument/2006/relationships/customXml" Target="../ink/ink264.xml"/><Relationship Id="rId242" Type="http://schemas.openxmlformats.org/officeDocument/2006/relationships/customXml" Target="../ink/ink166.xml"/><Relationship Id="rId284" Type="http://schemas.openxmlformats.org/officeDocument/2006/relationships/customXml" Target="../ink/ink187.xml"/><Relationship Id="rId37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96.xml"/><Relationship Id="rId144" Type="http://schemas.openxmlformats.org/officeDocument/2006/relationships/customXml" Target="../ink/ink117.xml"/><Relationship Id="rId90" Type="http://schemas.openxmlformats.org/officeDocument/2006/relationships/customXml" Target="../ink/ink90.xml"/><Relationship Id="rId186" Type="http://schemas.openxmlformats.org/officeDocument/2006/relationships/customXml" Target="../ink/ink138.xml"/><Relationship Id="rId351" Type="http://schemas.openxmlformats.org/officeDocument/2006/relationships/image" Target="NULL"/><Relationship Id="rId393" Type="http://schemas.openxmlformats.org/officeDocument/2006/relationships/image" Target="NULL"/><Relationship Id="rId407" Type="http://schemas.openxmlformats.org/officeDocument/2006/relationships/image" Target="NULL"/><Relationship Id="rId449" Type="http://schemas.openxmlformats.org/officeDocument/2006/relationships/image" Target="NULL"/><Relationship Id="rId211" Type="http://schemas.openxmlformats.org/officeDocument/2006/relationships/image" Target="NULL"/><Relationship Id="rId253" Type="http://schemas.openxmlformats.org/officeDocument/2006/relationships/image" Target="NULL"/><Relationship Id="rId295" Type="http://schemas.openxmlformats.org/officeDocument/2006/relationships/image" Target="NULL"/><Relationship Id="rId309" Type="http://schemas.openxmlformats.org/officeDocument/2006/relationships/image" Target="NULL"/><Relationship Id="rId460" Type="http://schemas.openxmlformats.org/officeDocument/2006/relationships/customXml" Target="../ink/ink275.xml"/><Relationship Id="rId48" Type="http://schemas.openxmlformats.org/officeDocument/2006/relationships/customXml" Target="../ink/ink69.xml"/><Relationship Id="rId113" Type="http://schemas.openxmlformats.org/officeDocument/2006/relationships/image" Target="NULL"/><Relationship Id="rId320" Type="http://schemas.openxmlformats.org/officeDocument/2006/relationships/customXml" Target="../ink/ink205.xml"/><Relationship Id="rId155" Type="http://schemas.openxmlformats.org/officeDocument/2006/relationships/image" Target="NULL"/><Relationship Id="rId197" Type="http://schemas.openxmlformats.org/officeDocument/2006/relationships/image" Target="NULL"/><Relationship Id="rId362" Type="http://schemas.openxmlformats.org/officeDocument/2006/relationships/customXml" Target="../ink/ink226.xml"/><Relationship Id="rId418" Type="http://schemas.openxmlformats.org/officeDocument/2006/relationships/customXml" Target="../ink/ink254.xml"/><Relationship Id="rId222" Type="http://schemas.openxmlformats.org/officeDocument/2006/relationships/customXml" Target="../ink/ink156.xml"/><Relationship Id="rId264" Type="http://schemas.openxmlformats.org/officeDocument/2006/relationships/customXml" Target="../ink/ink177.xml"/><Relationship Id="rId17" Type="http://schemas.openxmlformats.org/officeDocument/2006/relationships/image" Target="NULL"/><Relationship Id="rId59" Type="http://schemas.openxmlformats.org/officeDocument/2006/relationships/image" Target="NULL"/><Relationship Id="rId124" Type="http://schemas.openxmlformats.org/officeDocument/2006/relationships/customXml" Target="../ink/ink107.xml"/><Relationship Id="rId70" Type="http://schemas.openxmlformats.org/officeDocument/2006/relationships/customXml" Target="../ink/ink80.xml"/><Relationship Id="rId166" Type="http://schemas.openxmlformats.org/officeDocument/2006/relationships/customXml" Target="../ink/ink128.xml"/><Relationship Id="rId331" Type="http://schemas.openxmlformats.org/officeDocument/2006/relationships/image" Target="NULL"/><Relationship Id="rId373" Type="http://schemas.openxmlformats.org/officeDocument/2006/relationships/image" Target="NULL"/><Relationship Id="rId429" Type="http://schemas.openxmlformats.org/officeDocument/2006/relationships/image" Target="NULL"/><Relationship Id="rId1" Type="http://schemas.openxmlformats.org/officeDocument/2006/relationships/slideLayout" Target="../slideLayouts/slideLayout1.xml"/><Relationship Id="rId233" Type="http://schemas.openxmlformats.org/officeDocument/2006/relationships/image" Target="NULL"/><Relationship Id="rId440" Type="http://schemas.openxmlformats.org/officeDocument/2006/relationships/customXml" Target="../ink/ink265.xml"/><Relationship Id="rId28" Type="http://schemas.openxmlformats.org/officeDocument/2006/relationships/customXml" Target="../ink/ink59.xml"/><Relationship Id="rId275" Type="http://schemas.openxmlformats.org/officeDocument/2006/relationships/image" Target="NULL"/><Relationship Id="rId300" Type="http://schemas.openxmlformats.org/officeDocument/2006/relationships/customXml" Target="../ink/ink195.xml"/><Relationship Id="rId81" Type="http://schemas.openxmlformats.org/officeDocument/2006/relationships/image" Target="NULL"/><Relationship Id="rId135" Type="http://schemas.openxmlformats.org/officeDocument/2006/relationships/image" Target="NULL"/><Relationship Id="rId177" Type="http://schemas.openxmlformats.org/officeDocument/2006/relationships/image" Target="NULL"/><Relationship Id="rId342" Type="http://schemas.openxmlformats.org/officeDocument/2006/relationships/customXml" Target="../ink/ink216.xml"/><Relationship Id="rId384" Type="http://schemas.openxmlformats.org/officeDocument/2006/relationships/customXml" Target="../ink/ink237.xml"/><Relationship Id="rId202" Type="http://schemas.openxmlformats.org/officeDocument/2006/relationships/customXml" Target="../ink/ink146.xml"/><Relationship Id="rId244" Type="http://schemas.openxmlformats.org/officeDocument/2006/relationships/customXml" Target="../ink/ink167.xml"/><Relationship Id="rId39" Type="http://schemas.openxmlformats.org/officeDocument/2006/relationships/image" Target="NULL"/><Relationship Id="rId286" Type="http://schemas.openxmlformats.org/officeDocument/2006/relationships/customXml" Target="../ink/ink188.xml"/><Relationship Id="rId451" Type="http://schemas.openxmlformats.org/officeDocument/2006/relationships/image" Target="NULL"/><Relationship Id="rId50" Type="http://schemas.openxmlformats.org/officeDocument/2006/relationships/customXml" Target="../ink/ink70.xml"/><Relationship Id="rId104" Type="http://schemas.openxmlformats.org/officeDocument/2006/relationships/customXml" Target="../ink/ink97.xml"/><Relationship Id="rId146" Type="http://schemas.openxmlformats.org/officeDocument/2006/relationships/customXml" Target="../ink/ink118.xml"/><Relationship Id="rId188" Type="http://schemas.openxmlformats.org/officeDocument/2006/relationships/customXml" Target="../ink/ink139.xml"/><Relationship Id="rId311" Type="http://schemas.openxmlformats.org/officeDocument/2006/relationships/image" Target="NULL"/><Relationship Id="rId353" Type="http://schemas.openxmlformats.org/officeDocument/2006/relationships/image" Target="NULL"/><Relationship Id="rId395" Type="http://schemas.openxmlformats.org/officeDocument/2006/relationships/image" Target="NULL"/><Relationship Id="rId409" Type="http://schemas.openxmlformats.org/officeDocument/2006/relationships/image" Target="NULL"/><Relationship Id="rId92" Type="http://schemas.openxmlformats.org/officeDocument/2006/relationships/customXml" Target="../ink/ink91.xml"/><Relationship Id="rId213" Type="http://schemas.openxmlformats.org/officeDocument/2006/relationships/image" Target="NULL"/><Relationship Id="rId420" Type="http://schemas.openxmlformats.org/officeDocument/2006/relationships/customXml" Target="../ink/ink255.xml"/><Relationship Id="rId255" Type="http://schemas.openxmlformats.org/officeDocument/2006/relationships/image" Target="NULL"/><Relationship Id="rId297" Type="http://schemas.openxmlformats.org/officeDocument/2006/relationships/image" Target="NULL"/><Relationship Id="rId462" Type="http://schemas.openxmlformats.org/officeDocument/2006/relationships/customXml" Target="../ink/ink276.xml"/><Relationship Id="rId115" Type="http://schemas.openxmlformats.org/officeDocument/2006/relationships/image" Target="NULL"/><Relationship Id="rId157" Type="http://schemas.openxmlformats.org/officeDocument/2006/relationships/image" Target="NULL"/><Relationship Id="rId322" Type="http://schemas.openxmlformats.org/officeDocument/2006/relationships/customXml" Target="../ink/ink206.xml"/><Relationship Id="rId364" Type="http://schemas.openxmlformats.org/officeDocument/2006/relationships/customXml" Target="../ink/ink22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2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3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4.xml"/><Relationship Id="rId1" Type="http://schemas.openxmlformats.org/officeDocument/2006/relationships/slideLayout" Target="../slideLayouts/slideLayout4.xml"/><Relationship Id="rId5" Type="http://schemas.openxmlformats.org/officeDocument/2006/relationships/image" Target="NULL"/><Relationship Id="rId4" Type="http://schemas.openxmlformats.org/officeDocument/2006/relationships/customXml" Target="../ink/ink159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6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7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8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599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1609.xml"/><Relationship Id="rId42" Type="http://schemas.openxmlformats.org/officeDocument/2006/relationships/image" Target="NULL"/><Relationship Id="rId47" Type="http://schemas.openxmlformats.org/officeDocument/2006/relationships/customXml" Target="../ink/ink1622.xml"/><Relationship Id="rId63" Type="http://schemas.openxmlformats.org/officeDocument/2006/relationships/customXml" Target="../ink/ink1630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1643.xml"/><Relationship Id="rId16" Type="http://schemas.openxmlformats.org/officeDocument/2006/relationships/image" Target="NULL"/><Relationship Id="rId11" Type="http://schemas.openxmlformats.org/officeDocument/2006/relationships/customXml" Target="../ink/ink1604.xml"/><Relationship Id="rId32" Type="http://schemas.openxmlformats.org/officeDocument/2006/relationships/image" Target="NULL"/><Relationship Id="rId37" Type="http://schemas.openxmlformats.org/officeDocument/2006/relationships/customXml" Target="../ink/ink1617.xml"/><Relationship Id="rId53" Type="http://schemas.openxmlformats.org/officeDocument/2006/relationships/customXml" Target="../ink/ink1625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1638.xml"/><Relationship Id="rId102" Type="http://schemas.openxmlformats.org/officeDocument/2006/relationships/image" Target="NULL"/><Relationship Id="rId5" Type="http://schemas.openxmlformats.org/officeDocument/2006/relationships/customXml" Target="../ink/ink1601.xml"/><Relationship Id="rId90" Type="http://schemas.openxmlformats.org/officeDocument/2006/relationships/image" Target="NULL"/><Relationship Id="rId95" Type="http://schemas.openxmlformats.org/officeDocument/2006/relationships/customXml" Target="../ink/ink1646.xml"/><Relationship Id="rId22" Type="http://schemas.openxmlformats.org/officeDocument/2006/relationships/image" Target="NULL"/><Relationship Id="rId27" Type="http://schemas.openxmlformats.org/officeDocument/2006/relationships/customXml" Target="../ink/ink1612.xml"/><Relationship Id="rId43" Type="http://schemas.openxmlformats.org/officeDocument/2006/relationships/customXml" Target="../ink/ink1620.xml"/><Relationship Id="rId48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1633.xml"/><Relationship Id="rId80" Type="http://schemas.openxmlformats.org/officeDocument/2006/relationships/image" Target="NULL"/><Relationship Id="rId85" Type="http://schemas.openxmlformats.org/officeDocument/2006/relationships/customXml" Target="../ink/ink1641.xml"/><Relationship Id="rId12" Type="http://schemas.openxmlformats.org/officeDocument/2006/relationships/image" Target="NULL"/><Relationship Id="rId17" Type="http://schemas.openxmlformats.org/officeDocument/2006/relationships/customXml" Target="../ink/ink1607.xml"/><Relationship Id="rId25" Type="http://schemas.openxmlformats.org/officeDocument/2006/relationships/customXml" Target="../ink/ink1611.xml"/><Relationship Id="rId33" Type="http://schemas.openxmlformats.org/officeDocument/2006/relationships/customXml" Target="../ink/ink1615.xml"/><Relationship Id="rId38" Type="http://schemas.openxmlformats.org/officeDocument/2006/relationships/image" Target="NULL"/><Relationship Id="rId46" Type="http://schemas.openxmlformats.org/officeDocument/2006/relationships/image" Target="NULL"/><Relationship Id="rId59" Type="http://schemas.openxmlformats.org/officeDocument/2006/relationships/customXml" Target="../ink/ink1628.xml"/><Relationship Id="rId67" Type="http://schemas.openxmlformats.org/officeDocument/2006/relationships/customXml" Target="../ink/ink1632.xml"/><Relationship Id="rId20" Type="http://schemas.openxmlformats.org/officeDocument/2006/relationships/image" Target="NULL"/><Relationship Id="rId41" Type="http://schemas.openxmlformats.org/officeDocument/2006/relationships/customXml" Target="../ink/ink1619.xml"/><Relationship Id="rId54" Type="http://schemas.openxmlformats.org/officeDocument/2006/relationships/image" Target="NULL"/><Relationship Id="rId62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1636.xml"/><Relationship Id="rId83" Type="http://schemas.openxmlformats.org/officeDocument/2006/relationships/customXml" Target="../ink/ink1640.xml"/><Relationship Id="rId88" Type="http://schemas.openxmlformats.org/officeDocument/2006/relationships/image" Target="NULL"/><Relationship Id="rId91" Type="http://schemas.openxmlformats.org/officeDocument/2006/relationships/customXml" Target="../ink/ink1644.xml"/><Relationship Id="rId96" Type="http://schemas.openxmlformats.org/officeDocument/2006/relationships/image" Target="NULL"/><Relationship Id="rId1" Type="http://schemas.openxmlformats.org/officeDocument/2006/relationships/slideLayout" Target="../slideLayouts/slideLayout5.xml"/><Relationship Id="rId6" Type="http://schemas.openxmlformats.org/officeDocument/2006/relationships/image" Target="NULL"/><Relationship Id="rId15" Type="http://schemas.openxmlformats.org/officeDocument/2006/relationships/customXml" Target="../ink/ink1606.xml"/><Relationship Id="rId23" Type="http://schemas.openxmlformats.org/officeDocument/2006/relationships/customXml" Target="../ink/ink1610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1623.xml"/><Relationship Id="rId57" Type="http://schemas.openxmlformats.org/officeDocument/2006/relationships/customXml" Target="../ink/ink1627.xml"/><Relationship Id="rId10" Type="http://schemas.openxmlformats.org/officeDocument/2006/relationships/image" Target="NULL"/><Relationship Id="rId31" Type="http://schemas.openxmlformats.org/officeDocument/2006/relationships/customXml" Target="../ink/ink1614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1631.xml"/><Relationship Id="rId73" Type="http://schemas.openxmlformats.org/officeDocument/2006/relationships/customXml" Target="../ink/ink1635.xml"/><Relationship Id="rId78" Type="http://schemas.openxmlformats.org/officeDocument/2006/relationships/image" Target="NULL"/><Relationship Id="rId81" Type="http://schemas.openxmlformats.org/officeDocument/2006/relationships/customXml" Target="../ink/ink1639.xm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1648.xml"/><Relationship Id="rId101" Type="http://schemas.openxmlformats.org/officeDocument/2006/relationships/customXml" Target="../ink/ink1649.xml"/><Relationship Id="rId4" Type="http://schemas.openxmlformats.org/officeDocument/2006/relationships/image" Target="NULL"/><Relationship Id="rId9" Type="http://schemas.openxmlformats.org/officeDocument/2006/relationships/customXml" Target="../ink/ink1603.xml"/><Relationship Id="rId13" Type="http://schemas.openxmlformats.org/officeDocument/2006/relationships/customXml" Target="../ink/ink1605.xml"/><Relationship Id="rId18" Type="http://schemas.openxmlformats.org/officeDocument/2006/relationships/image" Target="NULL"/><Relationship Id="rId39" Type="http://schemas.openxmlformats.org/officeDocument/2006/relationships/customXml" Target="../ink/ink1618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1626.xml"/><Relationship Id="rId76" Type="http://schemas.openxmlformats.org/officeDocument/2006/relationships/image" Target="NULL"/><Relationship Id="rId97" Type="http://schemas.openxmlformats.org/officeDocument/2006/relationships/customXml" Target="../ink/ink1647.xml"/><Relationship Id="rId7" Type="http://schemas.openxmlformats.org/officeDocument/2006/relationships/customXml" Target="../ink/ink1602.xml"/><Relationship Id="rId71" Type="http://schemas.openxmlformats.org/officeDocument/2006/relationships/customXml" Target="../ink/ink1634.xml"/><Relationship Id="rId92" Type="http://schemas.openxmlformats.org/officeDocument/2006/relationships/image" Target="NULL"/><Relationship Id="rId2" Type="http://schemas.openxmlformats.org/officeDocument/2006/relationships/chart" Target="../charts/chart6.xml"/><Relationship Id="rId29" Type="http://schemas.openxmlformats.org/officeDocument/2006/relationships/customXml" Target="../ink/ink1613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1621.xml"/><Relationship Id="rId66" Type="http://schemas.openxmlformats.org/officeDocument/2006/relationships/image" Target="NULL"/><Relationship Id="rId87" Type="http://schemas.openxmlformats.org/officeDocument/2006/relationships/customXml" Target="../ink/ink1642.xml"/><Relationship Id="rId61" Type="http://schemas.openxmlformats.org/officeDocument/2006/relationships/customXml" Target="../ink/ink1629.xml"/><Relationship Id="rId82" Type="http://schemas.openxmlformats.org/officeDocument/2006/relationships/image" Target="NULL"/><Relationship Id="rId19" Type="http://schemas.openxmlformats.org/officeDocument/2006/relationships/customXml" Target="../ink/ink1608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1616.xml"/><Relationship Id="rId56" Type="http://schemas.openxmlformats.org/officeDocument/2006/relationships/image" Target="NULL"/><Relationship Id="rId77" Type="http://schemas.openxmlformats.org/officeDocument/2006/relationships/customXml" Target="../ink/ink1637.xml"/><Relationship Id="rId100" Type="http://schemas.openxmlformats.org/officeDocument/2006/relationships/image" Target="NULL"/><Relationship Id="rId8" Type="http://schemas.openxmlformats.org/officeDocument/2006/relationships/image" Target="NULL"/><Relationship Id="rId51" Type="http://schemas.openxmlformats.org/officeDocument/2006/relationships/customXml" Target="../ink/ink1624.xml"/><Relationship Id="rId72" Type="http://schemas.openxmlformats.org/officeDocument/2006/relationships/image" Target="NULL"/><Relationship Id="rId93" Type="http://schemas.openxmlformats.org/officeDocument/2006/relationships/customXml" Target="../ink/ink1645.xml"/><Relationship Id="rId98" Type="http://schemas.openxmlformats.org/officeDocument/2006/relationships/image" Target="NULL"/><Relationship Id="rId3" Type="http://schemas.openxmlformats.org/officeDocument/2006/relationships/customXml" Target="../ink/ink1600.xml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image" Target="NULL"/><Relationship Id="rId21" Type="http://schemas.openxmlformats.org/officeDocument/2006/relationships/customXml" Target="../ink/ink1659.xml"/><Relationship Id="rId42" Type="http://schemas.openxmlformats.org/officeDocument/2006/relationships/image" Target="NULL"/><Relationship Id="rId47" Type="http://schemas.openxmlformats.org/officeDocument/2006/relationships/customXml" Target="../ink/ink1672.xml"/><Relationship Id="rId63" Type="http://schemas.openxmlformats.org/officeDocument/2006/relationships/customXml" Target="../ink/ink1680.xml"/><Relationship Id="rId68" Type="http://schemas.openxmlformats.org/officeDocument/2006/relationships/image" Target="NULL"/><Relationship Id="rId84" Type="http://schemas.openxmlformats.org/officeDocument/2006/relationships/image" Target="NULL"/><Relationship Id="rId89" Type="http://schemas.openxmlformats.org/officeDocument/2006/relationships/customXml" Target="../ink/ink1693.xml"/><Relationship Id="rId112" Type="http://schemas.openxmlformats.org/officeDocument/2006/relationships/image" Target="NULL"/><Relationship Id="rId16" Type="http://schemas.openxmlformats.org/officeDocument/2006/relationships/image" Target="NULL"/><Relationship Id="rId107" Type="http://schemas.openxmlformats.org/officeDocument/2006/relationships/customXml" Target="../ink/ink1702.xml"/><Relationship Id="rId11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customXml" Target="../ink/ink1667.xml"/><Relationship Id="rId53" Type="http://schemas.openxmlformats.org/officeDocument/2006/relationships/customXml" Target="../ink/ink1675.xml"/><Relationship Id="rId58" Type="http://schemas.openxmlformats.org/officeDocument/2006/relationships/image" Target="NULL"/><Relationship Id="rId74" Type="http://schemas.openxmlformats.org/officeDocument/2006/relationships/image" Target="NULL"/><Relationship Id="rId79" Type="http://schemas.openxmlformats.org/officeDocument/2006/relationships/customXml" Target="../ink/ink1688.xml"/><Relationship Id="rId102" Type="http://schemas.openxmlformats.org/officeDocument/2006/relationships/image" Target="NULL"/><Relationship Id="rId5" Type="http://schemas.openxmlformats.org/officeDocument/2006/relationships/image" Target="NULL"/><Relationship Id="rId90" Type="http://schemas.openxmlformats.org/officeDocument/2006/relationships/image" Target="NULL"/><Relationship Id="rId95" Type="http://schemas.openxmlformats.org/officeDocument/2006/relationships/customXml" Target="../ink/ink1696.xml"/><Relationship Id="rId22" Type="http://schemas.openxmlformats.org/officeDocument/2006/relationships/image" Target="NULL"/><Relationship Id="rId27" Type="http://schemas.openxmlformats.org/officeDocument/2006/relationships/customXml" Target="../ink/ink1662.xml"/><Relationship Id="rId43" Type="http://schemas.openxmlformats.org/officeDocument/2006/relationships/customXml" Target="../ink/ink1670.xml"/><Relationship Id="rId48" Type="http://schemas.openxmlformats.org/officeDocument/2006/relationships/image" Target="NULL"/><Relationship Id="rId64" Type="http://schemas.openxmlformats.org/officeDocument/2006/relationships/image" Target="NULL"/><Relationship Id="rId69" Type="http://schemas.openxmlformats.org/officeDocument/2006/relationships/customXml" Target="../ink/ink1683.xml"/><Relationship Id="rId113" Type="http://schemas.openxmlformats.org/officeDocument/2006/relationships/customXml" Target="../ink/ink1705.xml"/><Relationship Id="rId80" Type="http://schemas.openxmlformats.org/officeDocument/2006/relationships/image" Target="NULL"/><Relationship Id="rId85" Type="http://schemas.openxmlformats.org/officeDocument/2006/relationships/customXml" Target="../ink/ink1691.xml"/><Relationship Id="rId12" Type="http://schemas.openxmlformats.org/officeDocument/2006/relationships/image" Target="../media/image54.emf"/><Relationship Id="rId17" Type="http://schemas.openxmlformats.org/officeDocument/2006/relationships/customXml" Target="../ink/ink1657.xml"/><Relationship Id="rId33" Type="http://schemas.openxmlformats.org/officeDocument/2006/relationships/customXml" Target="../ink/ink1665.xml"/><Relationship Id="rId38" Type="http://schemas.openxmlformats.org/officeDocument/2006/relationships/image" Target="NULL"/><Relationship Id="rId59" Type="http://schemas.openxmlformats.org/officeDocument/2006/relationships/customXml" Target="../ink/ink1678.xml"/><Relationship Id="rId103" Type="http://schemas.openxmlformats.org/officeDocument/2006/relationships/customXml" Target="../ink/ink1700.xml"/><Relationship Id="rId108" Type="http://schemas.openxmlformats.org/officeDocument/2006/relationships/image" Target="NULL"/><Relationship Id="rId54" Type="http://schemas.openxmlformats.org/officeDocument/2006/relationships/image" Target="NULL"/><Relationship Id="rId70" Type="http://schemas.openxmlformats.org/officeDocument/2006/relationships/image" Target="NULL"/><Relationship Id="rId75" Type="http://schemas.openxmlformats.org/officeDocument/2006/relationships/customXml" Target="../ink/ink1686.xml"/><Relationship Id="rId91" Type="http://schemas.openxmlformats.org/officeDocument/2006/relationships/customXml" Target="../ink/ink1694.xml"/><Relationship Id="rId96" Type="http://schemas.openxmlformats.org/officeDocument/2006/relationships/image" Target="NUL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1652.xml"/><Relationship Id="rId15" Type="http://schemas.openxmlformats.org/officeDocument/2006/relationships/customXml" Target="../ink/ink1656.xml"/><Relationship Id="rId23" Type="http://schemas.openxmlformats.org/officeDocument/2006/relationships/customXml" Target="../ink/ink1660.xml"/><Relationship Id="rId28" Type="http://schemas.openxmlformats.org/officeDocument/2006/relationships/image" Target="NULL"/><Relationship Id="rId36" Type="http://schemas.openxmlformats.org/officeDocument/2006/relationships/image" Target="NULL"/><Relationship Id="rId49" Type="http://schemas.openxmlformats.org/officeDocument/2006/relationships/customXml" Target="../ink/ink1673.xml"/><Relationship Id="rId57" Type="http://schemas.openxmlformats.org/officeDocument/2006/relationships/customXml" Target="../ink/ink1677.xml"/><Relationship Id="rId106" Type="http://schemas.openxmlformats.org/officeDocument/2006/relationships/image" Target="NULL"/><Relationship Id="rId114" Type="http://schemas.openxmlformats.org/officeDocument/2006/relationships/image" Target="NULL"/><Relationship Id="rId10" Type="http://schemas.openxmlformats.org/officeDocument/2006/relationships/customXml" Target="../ink/ink1654.xml"/><Relationship Id="rId31" Type="http://schemas.openxmlformats.org/officeDocument/2006/relationships/customXml" Target="../ink/ink1664.xml"/><Relationship Id="rId44" Type="http://schemas.openxmlformats.org/officeDocument/2006/relationships/image" Target="NULL"/><Relationship Id="rId52" Type="http://schemas.openxmlformats.org/officeDocument/2006/relationships/image" Target="NULL"/><Relationship Id="rId60" Type="http://schemas.openxmlformats.org/officeDocument/2006/relationships/image" Target="NULL"/><Relationship Id="rId65" Type="http://schemas.openxmlformats.org/officeDocument/2006/relationships/customXml" Target="../ink/ink1681.xml"/><Relationship Id="rId73" Type="http://schemas.openxmlformats.org/officeDocument/2006/relationships/customXml" Target="../ink/ink1685.xml"/><Relationship Id="rId78" Type="http://schemas.openxmlformats.org/officeDocument/2006/relationships/image" Target="NULL"/><Relationship Id="rId81" Type="http://schemas.openxmlformats.org/officeDocument/2006/relationships/customXml" Target="../ink/ink1689.xml"/><Relationship Id="rId86" Type="http://schemas.openxmlformats.org/officeDocument/2006/relationships/image" Target="NULL"/><Relationship Id="rId94" Type="http://schemas.openxmlformats.org/officeDocument/2006/relationships/image" Target="NULL"/><Relationship Id="rId99" Type="http://schemas.openxmlformats.org/officeDocument/2006/relationships/customXml" Target="../ink/ink1698.xml"/><Relationship Id="rId101" Type="http://schemas.openxmlformats.org/officeDocument/2006/relationships/customXml" Target="../ink/ink1699.xml"/><Relationship Id="rId4" Type="http://schemas.openxmlformats.org/officeDocument/2006/relationships/customXml" Target="../ink/ink1651.xml"/><Relationship Id="rId9" Type="http://schemas.openxmlformats.org/officeDocument/2006/relationships/image" Target="NULL"/><Relationship Id="rId13" Type="http://schemas.openxmlformats.org/officeDocument/2006/relationships/customXml" Target="../ink/ink1655.xml"/><Relationship Id="rId18" Type="http://schemas.openxmlformats.org/officeDocument/2006/relationships/image" Target="NULL"/><Relationship Id="rId39" Type="http://schemas.openxmlformats.org/officeDocument/2006/relationships/customXml" Target="../ink/ink1668.xml"/><Relationship Id="rId109" Type="http://schemas.openxmlformats.org/officeDocument/2006/relationships/customXml" Target="../ink/ink1703.xml"/><Relationship Id="rId34" Type="http://schemas.openxmlformats.org/officeDocument/2006/relationships/image" Target="NULL"/><Relationship Id="rId50" Type="http://schemas.openxmlformats.org/officeDocument/2006/relationships/image" Target="NULL"/><Relationship Id="rId55" Type="http://schemas.openxmlformats.org/officeDocument/2006/relationships/customXml" Target="../ink/ink1676.xml"/><Relationship Id="rId76" Type="http://schemas.openxmlformats.org/officeDocument/2006/relationships/image" Target="NULL"/><Relationship Id="rId97" Type="http://schemas.openxmlformats.org/officeDocument/2006/relationships/customXml" Target="../ink/ink1697.xml"/><Relationship Id="rId104" Type="http://schemas.openxmlformats.org/officeDocument/2006/relationships/image" Target="NULL"/><Relationship Id="rId7" Type="http://schemas.openxmlformats.org/officeDocument/2006/relationships/image" Target="NULL"/><Relationship Id="rId71" Type="http://schemas.openxmlformats.org/officeDocument/2006/relationships/customXml" Target="../ink/ink1684.xml"/><Relationship Id="rId92" Type="http://schemas.openxmlformats.org/officeDocument/2006/relationships/image" Target="NULL"/><Relationship Id="rId2" Type="http://schemas.openxmlformats.org/officeDocument/2006/relationships/customXml" Target="../ink/ink1650.xml"/><Relationship Id="rId29" Type="http://schemas.openxmlformats.org/officeDocument/2006/relationships/customXml" Target="../ink/ink1663.xml"/><Relationship Id="rId24" Type="http://schemas.openxmlformats.org/officeDocument/2006/relationships/image" Target="NULL"/><Relationship Id="rId40" Type="http://schemas.openxmlformats.org/officeDocument/2006/relationships/image" Target="NULL"/><Relationship Id="rId45" Type="http://schemas.openxmlformats.org/officeDocument/2006/relationships/customXml" Target="../ink/ink1671.xml"/><Relationship Id="rId66" Type="http://schemas.openxmlformats.org/officeDocument/2006/relationships/image" Target="NULL"/><Relationship Id="rId87" Type="http://schemas.openxmlformats.org/officeDocument/2006/relationships/customXml" Target="../ink/ink1692.xml"/><Relationship Id="rId110" Type="http://schemas.openxmlformats.org/officeDocument/2006/relationships/image" Target="NULL"/><Relationship Id="rId115" Type="http://schemas.openxmlformats.org/officeDocument/2006/relationships/customXml" Target="../ink/ink1706.xml"/><Relationship Id="rId61" Type="http://schemas.openxmlformats.org/officeDocument/2006/relationships/customXml" Target="../ink/ink1679.xml"/><Relationship Id="rId82" Type="http://schemas.openxmlformats.org/officeDocument/2006/relationships/image" Target="NULL"/><Relationship Id="rId19" Type="http://schemas.openxmlformats.org/officeDocument/2006/relationships/customXml" Target="../ink/ink1658.xml"/><Relationship Id="rId14" Type="http://schemas.openxmlformats.org/officeDocument/2006/relationships/image" Target="NULL"/><Relationship Id="rId30" Type="http://schemas.openxmlformats.org/officeDocument/2006/relationships/image" Target="NULL"/><Relationship Id="rId35" Type="http://schemas.openxmlformats.org/officeDocument/2006/relationships/customXml" Target="../ink/ink1666.xml"/><Relationship Id="rId56" Type="http://schemas.openxmlformats.org/officeDocument/2006/relationships/image" Target="NULL"/><Relationship Id="rId77" Type="http://schemas.openxmlformats.org/officeDocument/2006/relationships/customXml" Target="../ink/ink1687.xml"/><Relationship Id="rId100" Type="http://schemas.openxmlformats.org/officeDocument/2006/relationships/image" Target="NULL"/><Relationship Id="rId105" Type="http://schemas.openxmlformats.org/officeDocument/2006/relationships/customXml" Target="../ink/ink1701.xml"/><Relationship Id="rId8" Type="http://schemas.openxmlformats.org/officeDocument/2006/relationships/customXml" Target="../ink/ink1653.xml"/><Relationship Id="rId51" Type="http://schemas.openxmlformats.org/officeDocument/2006/relationships/customXml" Target="../ink/ink1674.xml"/><Relationship Id="rId72" Type="http://schemas.openxmlformats.org/officeDocument/2006/relationships/image" Target="NULL"/><Relationship Id="rId93" Type="http://schemas.openxmlformats.org/officeDocument/2006/relationships/customXml" Target="../ink/ink1695.xml"/><Relationship Id="rId98" Type="http://schemas.openxmlformats.org/officeDocument/2006/relationships/image" Target="NULL"/><Relationship Id="rId3" Type="http://schemas.openxmlformats.org/officeDocument/2006/relationships/image" Target="NULL"/><Relationship Id="rId25" Type="http://schemas.openxmlformats.org/officeDocument/2006/relationships/customXml" Target="../ink/ink1661.xml"/><Relationship Id="rId46" Type="http://schemas.openxmlformats.org/officeDocument/2006/relationships/image" Target="NULL"/><Relationship Id="rId67" Type="http://schemas.openxmlformats.org/officeDocument/2006/relationships/customXml" Target="../ink/ink1682.xml"/><Relationship Id="rId116" Type="http://schemas.openxmlformats.org/officeDocument/2006/relationships/image" Target="NULL"/><Relationship Id="rId20" Type="http://schemas.openxmlformats.org/officeDocument/2006/relationships/image" Target="NULL"/><Relationship Id="rId41" Type="http://schemas.openxmlformats.org/officeDocument/2006/relationships/customXml" Target="../ink/ink1669.xml"/><Relationship Id="rId62" Type="http://schemas.openxmlformats.org/officeDocument/2006/relationships/image" Target="NULL"/><Relationship Id="rId83" Type="http://schemas.openxmlformats.org/officeDocument/2006/relationships/customXml" Target="../ink/ink1690.xml"/><Relationship Id="rId88" Type="http://schemas.openxmlformats.org/officeDocument/2006/relationships/image" Target="NULL"/><Relationship Id="rId111" Type="http://schemas.openxmlformats.org/officeDocument/2006/relationships/customXml" Target="../ink/ink170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07.xml"/><Relationship Id="rId1" Type="http://schemas.openxmlformats.org/officeDocument/2006/relationships/slideLayout" Target="../slideLayouts/slideLayout5.xml"/><Relationship Id="rId5" Type="http://schemas.openxmlformats.org/officeDocument/2006/relationships/image" Target="NULL"/><Relationship Id="rId4" Type="http://schemas.openxmlformats.org/officeDocument/2006/relationships/customXml" Target="../ink/ink1708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7.xml"/><Relationship Id="rId299" Type="http://schemas.openxmlformats.org/officeDocument/2006/relationships/customXml" Target="../ink/ink428.xm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customXml" Target="../ink/ink358.xml"/><Relationship Id="rId324" Type="http://schemas.openxmlformats.org/officeDocument/2006/relationships/image" Target="NULL"/><Relationship Id="rId366" Type="http://schemas.openxmlformats.org/officeDocument/2006/relationships/image" Target="NULL"/><Relationship Id="rId170" Type="http://schemas.openxmlformats.org/officeDocument/2006/relationships/image" Target="NULL"/><Relationship Id="rId226" Type="http://schemas.openxmlformats.org/officeDocument/2006/relationships/image" Target="NULL"/><Relationship Id="rId268" Type="http://schemas.openxmlformats.org/officeDocument/2006/relationships/image" Target="NULL"/><Relationship Id="rId32" Type="http://schemas.openxmlformats.org/officeDocument/2006/relationships/customXml" Target="../ink/ink294.xml"/><Relationship Id="rId74" Type="http://schemas.openxmlformats.org/officeDocument/2006/relationships/customXml" Target="../ink/ink315.xml"/><Relationship Id="rId128" Type="http://schemas.openxmlformats.org/officeDocument/2006/relationships/image" Target="NULL"/><Relationship Id="rId335" Type="http://schemas.openxmlformats.org/officeDocument/2006/relationships/customXml" Target="../ink/ink446.xml"/><Relationship Id="rId377" Type="http://schemas.openxmlformats.org/officeDocument/2006/relationships/customXml" Target="../ink/ink467.xml"/><Relationship Id="rId5" Type="http://schemas.openxmlformats.org/officeDocument/2006/relationships/image" Target="NULL"/><Relationship Id="rId181" Type="http://schemas.openxmlformats.org/officeDocument/2006/relationships/customXml" Target="../ink/ink369.xml"/><Relationship Id="rId237" Type="http://schemas.openxmlformats.org/officeDocument/2006/relationships/customXml" Target="../ink/ink397.xml"/><Relationship Id="rId402" Type="http://schemas.openxmlformats.org/officeDocument/2006/relationships/image" Target="NULL"/><Relationship Id="rId279" Type="http://schemas.openxmlformats.org/officeDocument/2006/relationships/customXml" Target="../ink/ink418.xml"/><Relationship Id="rId43" Type="http://schemas.openxmlformats.org/officeDocument/2006/relationships/image" Target="NULL"/><Relationship Id="rId139" Type="http://schemas.openxmlformats.org/officeDocument/2006/relationships/customXml" Target="../ink/ink348.xml"/><Relationship Id="rId290" Type="http://schemas.openxmlformats.org/officeDocument/2006/relationships/image" Target="NULL"/><Relationship Id="rId304" Type="http://schemas.openxmlformats.org/officeDocument/2006/relationships/image" Target="NULL"/><Relationship Id="rId346" Type="http://schemas.openxmlformats.org/officeDocument/2006/relationships/image" Target="NULL"/><Relationship Id="rId388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image" Target="NULL"/><Relationship Id="rId192" Type="http://schemas.openxmlformats.org/officeDocument/2006/relationships/image" Target="NULL"/><Relationship Id="rId206" Type="http://schemas.openxmlformats.org/officeDocument/2006/relationships/image" Target="NULL"/><Relationship Id="rId413" Type="http://schemas.openxmlformats.org/officeDocument/2006/relationships/customXml" Target="../ink/ink485.xml"/><Relationship Id="rId248" Type="http://schemas.openxmlformats.org/officeDocument/2006/relationships/image" Target="NULL"/><Relationship Id="rId12" Type="http://schemas.openxmlformats.org/officeDocument/2006/relationships/customXml" Target="../ink/ink284.xml"/><Relationship Id="rId108" Type="http://schemas.openxmlformats.org/officeDocument/2006/relationships/customXml" Target="../ink/ink332.xml"/><Relationship Id="rId315" Type="http://schemas.openxmlformats.org/officeDocument/2006/relationships/customXml" Target="../ink/ink436.xml"/><Relationship Id="rId357" Type="http://schemas.openxmlformats.org/officeDocument/2006/relationships/customXml" Target="../ink/ink457.xml"/><Relationship Id="rId54" Type="http://schemas.openxmlformats.org/officeDocument/2006/relationships/customXml" Target="../ink/ink305.xml"/><Relationship Id="rId96" Type="http://schemas.openxmlformats.org/officeDocument/2006/relationships/customXml" Target="../ink/ink326.xml"/><Relationship Id="rId161" Type="http://schemas.openxmlformats.org/officeDocument/2006/relationships/customXml" Target="../ink/ink359.xml"/><Relationship Id="rId217" Type="http://schemas.openxmlformats.org/officeDocument/2006/relationships/customXml" Target="../ink/ink387.xml"/><Relationship Id="rId399" Type="http://schemas.openxmlformats.org/officeDocument/2006/relationships/customXml" Target="../ink/ink478.xml"/><Relationship Id="rId259" Type="http://schemas.openxmlformats.org/officeDocument/2006/relationships/customXml" Target="../ink/ink408.xml"/><Relationship Id="rId23" Type="http://schemas.openxmlformats.org/officeDocument/2006/relationships/image" Target="NULL"/><Relationship Id="rId119" Type="http://schemas.openxmlformats.org/officeDocument/2006/relationships/customXml" Target="../ink/ink338.xml"/><Relationship Id="rId270" Type="http://schemas.openxmlformats.org/officeDocument/2006/relationships/image" Target="NULL"/><Relationship Id="rId326" Type="http://schemas.openxmlformats.org/officeDocument/2006/relationships/image" Target="NULL"/><Relationship Id="rId65" Type="http://schemas.openxmlformats.org/officeDocument/2006/relationships/image" Target="NULL"/><Relationship Id="rId130" Type="http://schemas.openxmlformats.org/officeDocument/2006/relationships/image" Target="NULL"/><Relationship Id="rId368" Type="http://schemas.openxmlformats.org/officeDocument/2006/relationships/image" Target="NULL"/><Relationship Id="rId172" Type="http://schemas.openxmlformats.org/officeDocument/2006/relationships/image" Target="NULL"/><Relationship Id="rId228" Type="http://schemas.openxmlformats.org/officeDocument/2006/relationships/image" Target="NULL"/><Relationship Id="rId281" Type="http://schemas.openxmlformats.org/officeDocument/2006/relationships/customXml" Target="../ink/ink419.xml"/><Relationship Id="rId337" Type="http://schemas.openxmlformats.org/officeDocument/2006/relationships/customXml" Target="../ink/ink447.xml"/><Relationship Id="rId34" Type="http://schemas.openxmlformats.org/officeDocument/2006/relationships/customXml" Target="../ink/ink295.xml"/><Relationship Id="rId76" Type="http://schemas.openxmlformats.org/officeDocument/2006/relationships/customXml" Target="../ink/ink316.xml"/><Relationship Id="rId141" Type="http://schemas.openxmlformats.org/officeDocument/2006/relationships/customXml" Target="../ink/ink349.xml"/><Relationship Id="rId379" Type="http://schemas.openxmlformats.org/officeDocument/2006/relationships/customXml" Target="../ink/ink468.xml"/><Relationship Id="rId7" Type="http://schemas.openxmlformats.org/officeDocument/2006/relationships/image" Target="NULL"/><Relationship Id="rId183" Type="http://schemas.openxmlformats.org/officeDocument/2006/relationships/customXml" Target="../ink/ink370.xml"/><Relationship Id="rId239" Type="http://schemas.openxmlformats.org/officeDocument/2006/relationships/customXml" Target="../ink/ink398.xml"/><Relationship Id="rId390" Type="http://schemas.openxmlformats.org/officeDocument/2006/relationships/image" Target="NULL"/><Relationship Id="rId404" Type="http://schemas.openxmlformats.org/officeDocument/2006/relationships/image" Target="NULL"/><Relationship Id="rId250" Type="http://schemas.openxmlformats.org/officeDocument/2006/relationships/image" Target="NULL"/><Relationship Id="rId292" Type="http://schemas.openxmlformats.org/officeDocument/2006/relationships/image" Target="NULL"/><Relationship Id="rId306" Type="http://schemas.openxmlformats.org/officeDocument/2006/relationships/image" Target="NUL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333.xml"/><Relationship Id="rId348" Type="http://schemas.openxmlformats.org/officeDocument/2006/relationships/image" Target="NULL"/><Relationship Id="rId152" Type="http://schemas.openxmlformats.org/officeDocument/2006/relationships/image" Target="NULL"/><Relationship Id="rId194" Type="http://schemas.openxmlformats.org/officeDocument/2006/relationships/image" Target="NULL"/><Relationship Id="rId208" Type="http://schemas.openxmlformats.org/officeDocument/2006/relationships/image" Target="NULL"/><Relationship Id="rId415" Type="http://schemas.openxmlformats.org/officeDocument/2006/relationships/customXml" Target="../ink/ink486.xml"/><Relationship Id="rId261" Type="http://schemas.openxmlformats.org/officeDocument/2006/relationships/customXml" Target="../ink/ink409.xml"/><Relationship Id="rId14" Type="http://schemas.openxmlformats.org/officeDocument/2006/relationships/customXml" Target="../ink/ink285.xml"/><Relationship Id="rId56" Type="http://schemas.openxmlformats.org/officeDocument/2006/relationships/customXml" Target="../ink/ink306.xml"/><Relationship Id="rId317" Type="http://schemas.openxmlformats.org/officeDocument/2006/relationships/customXml" Target="../ink/ink437.xml"/><Relationship Id="rId359" Type="http://schemas.openxmlformats.org/officeDocument/2006/relationships/customXml" Target="../ink/ink458.xml"/><Relationship Id="rId98" Type="http://schemas.openxmlformats.org/officeDocument/2006/relationships/customXml" Target="../ink/ink327.xml"/><Relationship Id="rId121" Type="http://schemas.openxmlformats.org/officeDocument/2006/relationships/customXml" Target="../ink/ink339.xml"/><Relationship Id="rId163" Type="http://schemas.openxmlformats.org/officeDocument/2006/relationships/customXml" Target="../ink/ink360.xml"/><Relationship Id="rId219" Type="http://schemas.openxmlformats.org/officeDocument/2006/relationships/customXml" Target="../ink/ink388.xml"/><Relationship Id="rId370" Type="http://schemas.openxmlformats.org/officeDocument/2006/relationships/image" Target="NULL"/><Relationship Id="rId230" Type="http://schemas.openxmlformats.org/officeDocument/2006/relationships/image" Target="NULL"/><Relationship Id="rId25" Type="http://schemas.openxmlformats.org/officeDocument/2006/relationships/image" Target="NULL"/><Relationship Id="rId67" Type="http://schemas.openxmlformats.org/officeDocument/2006/relationships/image" Target="NULL"/><Relationship Id="rId272" Type="http://schemas.openxmlformats.org/officeDocument/2006/relationships/image" Target="NULL"/><Relationship Id="rId328" Type="http://schemas.openxmlformats.org/officeDocument/2006/relationships/image" Target="NULL"/><Relationship Id="rId132" Type="http://schemas.openxmlformats.org/officeDocument/2006/relationships/image" Target="NULL"/><Relationship Id="rId174" Type="http://schemas.openxmlformats.org/officeDocument/2006/relationships/image" Target="NULL"/><Relationship Id="rId381" Type="http://schemas.openxmlformats.org/officeDocument/2006/relationships/customXml" Target="../ink/ink469.xml"/><Relationship Id="rId241" Type="http://schemas.openxmlformats.org/officeDocument/2006/relationships/customXml" Target="../ink/ink399.xml"/><Relationship Id="rId36" Type="http://schemas.openxmlformats.org/officeDocument/2006/relationships/customXml" Target="../ink/ink296.xml"/><Relationship Id="rId283" Type="http://schemas.openxmlformats.org/officeDocument/2006/relationships/customXml" Target="../ink/ink420.xml"/><Relationship Id="rId339" Type="http://schemas.openxmlformats.org/officeDocument/2006/relationships/customXml" Target="../ink/ink448.xml"/><Relationship Id="rId78" Type="http://schemas.openxmlformats.org/officeDocument/2006/relationships/customXml" Target="../ink/ink317.xml"/><Relationship Id="rId101" Type="http://schemas.openxmlformats.org/officeDocument/2006/relationships/image" Target="NULL"/><Relationship Id="rId143" Type="http://schemas.openxmlformats.org/officeDocument/2006/relationships/customXml" Target="../ink/ink350.xml"/><Relationship Id="rId185" Type="http://schemas.openxmlformats.org/officeDocument/2006/relationships/customXml" Target="../ink/ink371.xml"/><Relationship Id="rId350" Type="http://schemas.openxmlformats.org/officeDocument/2006/relationships/image" Target="NULL"/><Relationship Id="rId406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image" Target="NULL"/><Relationship Id="rId392" Type="http://schemas.openxmlformats.org/officeDocument/2006/relationships/image" Target="NULL"/><Relationship Id="rId252" Type="http://schemas.openxmlformats.org/officeDocument/2006/relationships/image" Target="NULL"/><Relationship Id="rId294" Type="http://schemas.openxmlformats.org/officeDocument/2006/relationships/image" Target="NULL"/><Relationship Id="rId308" Type="http://schemas.openxmlformats.org/officeDocument/2006/relationships/image" Target="NULL"/><Relationship Id="rId47" Type="http://schemas.openxmlformats.org/officeDocument/2006/relationships/image" Target="NULL"/><Relationship Id="rId89" Type="http://schemas.openxmlformats.org/officeDocument/2006/relationships/image" Target="NULL"/><Relationship Id="rId112" Type="http://schemas.openxmlformats.org/officeDocument/2006/relationships/customXml" Target="../ink/ink334.xml"/><Relationship Id="rId154" Type="http://schemas.openxmlformats.org/officeDocument/2006/relationships/image" Target="NULL"/><Relationship Id="rId361" Type="http://schemas.openxmlformats.org/officeDocument/2006/relationships/customXml" Target="../ink/ink459.xml"/><Relationship Id="rId196" Type="http://schemas.openxmlformats.org/officeDocument/2006/relationships/image" Target="NULL"/><Relationship Id="rId417" Type="http://schemas.openxmlformats.org/officeDocument/2006/relationships/customXml" Target="../ink/ink487.xml"/><Relationship Id="rId16" Type="http://schemas.openxmlformats.org/officeDocument/2006/relationships/customXml" Target="../ink/ink286.xml"/><Relationship Id="rId221" Type="http://schemas.openxmlformats.org/officeDocument/2006/relationships/customXml" Target="../ink/ink389.xml"/><Relationship Id="rId263" Type="http://schemas.openxmlformats.org/officeDocument/2006/relationships/customXml" Target="../ink/ink410.xml"/><Relationship Id="rId319" Type="http://schemas.openxmlformats.org/officeDocument/2006/relationships/customXml" Target="../ink/ink438.xml"/><Relationship Id="rId58" Type="http://schemas.openxmlformats.org/officeDocument/2006/relationships/customXml" Target="../ink/ink307.xml"/><Relationship Id="rId123" Type="http://schemas.openxmlformats.org/officeDocument/2006/relationships/customXml" Target="../ink/ink340.xml"/><Relationship Id="rId330" Type="http://schemas.openxmlformats.org/officeDocument/2006/relationships/image" Target="NULL"/><Relationship Id="rId165" Type="http://schemas.openxmlformats.org/officeDocument/2006/relationships/customXml" Target="../ink/ink361.xml"/><Relationship Id="rId372" Type="http://schemas.openxmlformats.org/officeDocument/2006/relationships/image" Target="NULL"/><Relationship Id="rId232" Type="http://schemas.openxmlformats.org/officeDocument/2006/relationships/image" Target="NULL"/><Relationship Id="rId274" Type="http://schemas.openxmlformats.org/officeDocument/2006/relationships/image" Target="NULL"/><Relationship Id="rId27" Type="http://schemas.openxmlformats.org/officeDocument/2006/relationships/image" Target="NULL"/><Relationship Id="rId69" Type="http://schemas.openxmlformats.org/officeDocument/2006/relationships/image" Target="NULL"/><Relationship Id="rId134" Type="http://schemas.openxmlformats.org/officeDocument/2006/relationships/image" Target="NULL"/><Relationship Id="rId80" Type="http://schemas.openxmlformats.org/officeDocument/2006/relationships/customXml" Target="../ink/ink318.xml"/><Relationship Id="rId176" Type="http://schemas.openxmlformats.org/officeDocument/2006/relationships/image" Target="NULL"/><Relationship Id="rId341" Type="http://schemas.openxmlformats.org/officeDocument/2006/relationships/customXml" Target="../ink/ink449.xml"/><Relationship Id="rId383" Type="http://schemas.openxmlformats.org/officeDocument/2006/relationships/customXml" Target="../ink/ink470.xml"/><Relationship Id="rId201" Type="http://schemas.openxmlformats.org/officeDocument/2006/relationships/customXml" Target="../ink/ink379.xml"/><Relationship Id="rId222" Type="http://schemas.openxmlformats.org/officeDocument/2006/relationships/image" Target="NULL"/><Relationship Id="rId243" Type="http://schemas.openxmlformats.org/officeDocument/2006/relationships/customXml" Target="../ink/ink400.xml"/><Relationship Id="rId264" Type="http://schemas.openxmlformats.org/officeDocument/2006/relationships/image" Target="NULL"/><Relationship Id="rId285" Type="http://schemas.openxmlformats.org/officeDocument/2006/relationships/customXml" Target="../ink/ink421.xml"/><Relationship Id="rId17" Type="http://schemas.openxmlformats.org/officeDocument/2006/relationships/image" Target="NULL"/><Relationship Id="rId38" Type="http://schemas.openxmlformats.org/officeDocument/2006/relationships/customXml" Target="../ink/ink29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image" Target="NULL"/><Relationship Id="rId310" Type="http://schemas.openxmlformats.org/officeDocument/2006/relationships/image" Target="NULL"/><Relationship Id="rId70" Type="http://schemas.openxmlformats.org/officeDocument/2006/relationships/customXml" Target="../ink/ink313.xml"/><Relationship Id="rId91" Type="http://schemas.openxmlformats.org/officeDocument/2006/relationships/image" Target="NULL"/><Relationship Id="rId145" Type="http://schemas.openxmlformats.org/officeDocument/2006/relationships/customXml" Target="../ink/ink351.xml"/><Relationship Id="rId166" Type="http://schemas.openxmlformats.org/officeDocument/2006/relationships/image" Target="NULL"/><Relationship Id="rId187" Type="http://schemas.openxmlformats.org/officeDocument/2006/relationships/customXml" Target="../ink/ink372.xml"/><Relationship Id="rId331" Type="http://schemas.openxmlformats.org/officeDocument/2006/relationships/customXml" Target="../ink/ink444.xml"/><Relationship Id="rId352" Type="http://schemas.openxmlformats.org/officeDocument/2006/relationships/image" Target="NULL"/><Relationship Id="rId373" Type="http://schemas.openxmlformats.org/officeDocument/2006/relationships/customXml" Target="../ink/ink465.xml"/><Relationship Id="rId394" Type="http://schemas.openxmlformats.org/officeDocument/2006/relationships/image" Target="NULL"/><Relationship Id="rId408" Type="http://schemas.openxmlformats.org/officeDocument/2006/relationships/image" Target="NULL"/><Relationship Id="rId1" Type="http://schemas.openxmlformats.org/officeDocument/2006/relationships/slideLayout" Target="../slideLayouts/slideLayout1.xml"/><Relationship Id="rId212" Type="http://schemas.openxmlformats.org/officeDocument/2006/relationships/image" Target="NULL"/><Relationship Id="rId233" Type="http://schemas.openxmlformats.org/officeDocument/2006/relationships/customXml" Target="../ink/ink395.xml"/><Relationship Id="rId254" Type="http://schemas.openxmlformats.org/officeDocument/2006/relationships/image" Target="NULL"/><Relationship Id="rId28" Type="http://schemas.openxmlformats.org/officeDocument/2006/relationships/customXml" Target="../ink/ink292.xml"/><Relationship Id="rId49" Type="http://schemas.openxmlformats.org/officeDocument/2006/relationships/image" Target="NULL"/><Relationship Id="rId114" Type="http://schemas.openxmlformats.org/officeDocument/2006/relationships/customXml" Target="../ink/ink335.xml"/><Relationship Id="rId275" Type="http://schemas.openxmlformats.org/officeDocument/2006/relationships/customXml" Target="../ink/ink416.xml"/><Relationship Id="rId296" Type="http://schemas.openxmlformats.org/officeDocument/2006/relationships/image" Target="NULL"/><Relationship Id="rId300" Type="http://schemas.openxmlformats.org/officeDocument/2006/relationships/image" Target="NULL"/><Relationship Id="rId60" Type="http://schemas.openxmlformats.org/officeDocument/2006/relationships/customXml" Target="../ink/ink308.xml"/><Relationship Id="rId81" Type="http://schemas.openxmlformats.org/officeDocument/2006/relationships/image" Target="NULL"/><Relationship Id="rId135" Type="http://schemas.openxmlformats.org/officeDocument/2006/relationships/customXml" Target="../ink/ink346.xml"/><Relationship Id="rId156" Type="http://schemas.openxmlformats.org/officeDocument/2006/relationships/image" Target="NULL"/><Relationship Id="rId177" Type="http://schemas.openxmlformats.org/officeDocument/2006/relationships/customXml" Target="../ink/ink367.xml"/><Relationship Id="rId198" Type="http://schemas.openxmlformats.org/officeDocument/2006/relationships/image" Target="NULL"/><Relationship Id="rId321" Type="http://schemas.openxmlformats.org/officeDocument/2006/relationships/customXml" Target="../ink/ink439.xml"/><Relationship Id="rId342" Type="http://schemas.openxmlformats.org/officeDocument/2006/relationships/image" Target="NULL"/><Relationship Id="rId363" Type="http://schemas.openxmlformats.org/officeDocument/2006/relationships/customXml" Target="../ink/ink460.xml"/><Relationship Id="rId384" Type="http://schemas.openxmlformats.org/officeDocument/2006/relationships/image" Target="NULL"/><Relationship Id="rId419" Type="http://schemas.openxmlformats.org/officeDocument/2006/relationships/customXml" Target="../ink/ink488.xml"/><Relationship Id="rId202" Type="http://schemas.openxmlformats.org/officeDocument/2006/relationships/image" Target="NULL"/><Relationship Id="rId223" Type="http://schemas.openxmlformats.org/officeDocument/2006/relationships/customXml" Target="../ink/ink390.xml"/><Relationship Id="rId244" Type="http://schemas.openxmlformats.org/officeDocument/2006/relationships/image" Target="NULL"/><Relationship Id="rId18" Type="http://schemas.openxmlformats.org/officeDocument/2006/relationships/customXml" Target="../ink/ink287.xml"/><Relationship Id="rId39" Type="http://schemas.openxmlformats.org/officeDocument/2006/relationships/image" Target="NULL"/><Relationship Id="rId265" Type="http://schemas.openxmlformats.org/officeDocument/2006/relationships/customXml" Target="../ink/ink411.xml"/><Relationship Id="rId286" Type="http://schemas.openxmlformats.org/officeDocument/2006/relationships/image" Target="NULL"/><Relationship Id="rId50" Type="http://schemas.openxmlformats.org/officeDocument/2006/relationships/customXml" Target="../ink/ink303.xml"/><Relationship Id="rId104" Type="http://schemas.openxmlformats.org/officeDocument/2006/relationships/customXml" Target="../ink/ink330.xml"/><Relationship Id="rId125" Type="http://schemas.openxmlformats.org/officeDocument/2006/relationships/customXml" Target="../ink/ink341.xml"/><Relationship Id="rId146" Type="http://schemas.openxmlformats.org/officeDocument/2006/relationships/image" Target="NULL"/><Relationship Id="rId167" Type="http://schemas.openxmlformats.org/officeDocument/2006/relationships/customXml" Target="../ink/ink362.xml"/><Relationship Id="rId188" Type="http://schemas.openxmlformats.org/officeDocument/2006/relationships/image" Target="NULL"/><Relationship Id="rId311" Type="http://schemas.openxmlformats.org/officeDocument/2006/relationships/customXml" Target="../ink/ink434.xml"/><Relationship Id="rId332" Type="http://schemas.openxmlformats.org/officeDocument/2006/relationships/image" Target="NULL"/><Relationship Id="rId353" Type="http://schemas.openxmlformats.org/officeDocument/2006/relationships/customXml" Target="../ink/ink455.xml"/><Relationship Id="rId374" Type="http://schemas.openxmlformats.org/officeDocument/2006/relationships/image" Target="NULL"/><Relationship Id="rId395" Type="http://schemas.openxmlformats.org/officeDocument/2006/relationships/customXml" Target="../ink/ink476.xml"/><Relationship Id="rId409" Type="http://schemas.openxmlformats.org/officeDocument/2006/relationships/customXml" Target="../ink/ink483.xml"/><Relationship Id="rId71" Type="http://schemas.openxmlformats.org/officeDocument/2006/relationships/image" Target="NULL"/><Relationship Id="rId92" Type="http://schemas.openxmlformats.org/officeDocument/2006/relationships/customXml" Target="../ink/ink324.xml"/><Relationship Id="rId213" Type="http://schemas.openxmlformats.org/officeDocument/2006/relationships/customXml" Target="../ink/ink385.xml"/><Relationship Id="rId234" Type="http://schemas.openxmlformats.org/officeDocument/2006/relationships/image" Target="NULL"/><Relationship Id="rId420" Type="http://schemas.openxmlformats.org/officeDocument/2006/relationships/image" Target="NULL"/><Relationship Id="rId2" Type="http://schemas.openxmlformats.org/officeDocument/2006/relationships/customXml" Target="../ink/ink279.xml"/><Relationship Id="rId29" Type="http://schemas.openxmlformats.org/officeDocument/2006/relationships/image" Target="NULL"/><Relationship Id="rId255" Type="http://schemas.openxmlformats.org/officeDocument/2006/relationships/customXml" Target="../ink/ink406.xml"/><Relationship Id="rId276" Type="http://schemas.openxmlformats.org/officeDocument/2006/relationships/image" Target="NULL"/><Relationship Id="rId297" Type="http://schemas.openxmlformats.org/officeDocument/2006/relationships/customXml" Target="../ink/ink427.xml"/><Relationship Id="rId40" Type="http://schemas.openxmlformats.org/officeDocument/2006/relationships/customXml" Target="../ink/ink298.xml"/><Relationship Id="rId115" Type="http://schemas.openxmlformats.org/officeDocument/2006/relationships/image" Target="NULL"/><Relationship Id="rId136" Type="http://schemas.openxmlformats.org/officeDocument/2006/relationships/image" Target="NULL"/><Relationship Id="rId157" Type="http://schemas.openxmlformats.org/officeDocument/2006/relationships/customXml" Target="../ink/ink357.xml"/><Relationship Id="rId178" Type="http://schemas.openxmlformats.org/officeDocument/2006/relationships/image" Target="NULL"/><Relationship Id="rId301" Type="http://schemas.openxmlformats.org/officeDocument/2006/relationships/customXml" Target="../ink/ink429.xml"/><Relationship Id="rId322" Type="http://schemas.openxmlformats.org/officeDocument/2006/relationships/image" Target="NULL"/><Relationship Id="rId343" Type="http://schemas.openxmlformats.org/officeDocument/2006/relationships/customXml" Target="../ink/ink450.xml"/><Relationship Id="rId364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319.xml"/><Relationship Id="rId199" Type="http://schemas.openxmlformats.org/officeDocument/2006/relationships/customXml" Target="../ink/ink378.xml"/><Relationship Id="rId203" Type="http://schemas.openxmlformats.org/officeDocument/2006/relationships/customXml" Target="../ink/ink380.xml"/><Relationship Id="rId385" Type="http://schemas.openxmlformats.org/officeDocument/2006/relationships/customXml" Target="../ink/ink471.xml"/><Relationship Id="rId19" Type="http://schemas.openxmlformats.org/officeDocument/2006/relationships/image" Target="NULL"/><Relationship Id="rId224" Type="http://schemas.openxmlformats.org/officeDocument/2006/relationships/image" Target="NULL"/><Relationship Id="rId245" Type="http://schemas.openxmlformats.org/officeDocument/2006/relationships/customXml" Target="../ink/ink401.xml"/><Relationship Id="rId266" Type="http://schemas.openxmlformats.org/officeDocument/2006/relationships/image" Target="NULL"/><Relationship Id="rId287" Type="http://schemas.openxmlformats.org/officeDocument/2006/relationships/customXml" Target="../ink/ink422.xml"/><Relationship Id="rId410" Type="http://schemas.openxmlformats.org/officeDocument/2006/relationships/image" Target="NULL"/><Relationship Id="rId30" Type="http://schemas.openxmlformats.org/officeDocument/2006/relationships/customXml" Target="../ink/ink293.xml"/><Relationship Id="rId105" Type="http://schemas.openxmlformats.org/officeDocument/2006/relationships/image" Target="NULL"/><Relationship Id="rId126" Type="http://schemas.openxmlformats.org/officeDocument/2006/relationships/image" Target="NULL"/><Relationship Id="rId147" Type="http://schemas.openxmlformats.org/officeDocument/2006/relationships/customXml" Target="../ink/ink352.xml"/><Relationship Id="rId168" Type="http://schemas.openxmlformats.org/officeDocument/2006/relationships/image" Target="NULL"/><Relationship Id="rId312" Type="http://schemas.openxmlformats.org/officeDocument/2006/relationships/image" Target="NULL"/><Relationship Id="rId333" Type="http://schemas.openxmlformats.org/officeDocument/2006/relationships/customXml" Target="../ink/ink445.xml"/><Relationship Id="rId354" Type="http://schemas.openxmlformats.org/officeDocument/2006/relationships/image" Target="NULL"/><Relationship Id="rId51" Type="http://schemas.openxmlformats.org/officeDocument/2006/relationships/image" Target="NULL"/><Relationship Id="rId72" Type="http://schemas.openxmlformats.org/officeDocument/2006/relationships/customXml" Target="../ink/ink314.xml"/><Relationship Id="rId93" Type="http://schemas.openxmlformats.org/officeDocument/2006/relationships/image" Target="NULL"/><Relationship Id="rId189" Type="http://schemas.openxmlformats.org/officeDocument/2006/relationships/customXml" Target="../ink/ink373.xml"/><Relationship Id="rId375" Type="http://schemas.openxmlformats.org/officeDocument/2006/relationships/customXml" Target="../ink/ink466.xml"/><Relationship Id="rId396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image" Target="NULL"/><Relationship Id="rId235" Type="http://schemas.openxmlformats.org/officeDocument/2006/relationships/customXml" Target="../ink/ink396.xml"/><Relationship Id="rId256" Type="http://schemas.openxmlformats.org/officeDocument/2006/relationships/image" Target="NULL"/><Relationship Id="rId277" Type="http://schemas.openxmlformats.org/officeDocument/2006/relationships/customXml" Target="../ink/ink417.xml"/><Relationship Id="rId298" Type="http://schemas.openxmlformats.org/officeDocument/2006/relationships/image" Target="NULL"/><Relationship Id="rId400" Type="http://schemas.openxmlformats.org/officeDocument/2006/relationships/image" Target="NULL"/><Relationship Id="rId116" Type="http://schemas.openxmlformats.org/officeDocument/2006/relationships/customXml" Target="../ink/ink336.xml"/><Relationship Id="rId137" Type="http://schemas.openxmlformats.org/officeDocument/2006/relationships/customXml" Target="../ink/ink347.xml"/><Relationship Id="rId158" Type="http://schemas.openxmlformats.org/officeDocument/2006/relationships/image" Target="NULL"/><Relationship Id="rId302" Type="http://schemas.openxmlformats.org/officeDocument/2006/relationships/image" Target="NULL"/><Relationship Id="rId323" Type="http://schemas.openxmlformats.org/officeDocument/2006/relationships/customXml" Target="../ink/ink440.xml"/><Relationship Id="rId344" Type="http://schemas.openxmlformats.org/officeDocument/2006/relationships/image" Target="NULL"/><Relationship Id="rId20" Type="http://schemas.openxmlformats.org/officeDocument/2006/relationships/customXml" Target="../ink/ink288.xml"/><Relationship Id="rId41" Type="http://schemas.openxmlformats.org/officeDocument/2006/relationships/image" Target="NULL"/><Relationship Id="rId62" Type="http://schemas.openxmlformats.org/officeDocument/2006/relationships/customXml" Target="../ink/ink309.xml"/><Relationship Id="rId83" Type="http://schemas.openxmlformats.org/officeDocument/2006/relationships/image" Target="NULL"/><Relationship Id="rId179" Type="http://schemas.openxmlformats.org/officeDocument/2006/relationships/customXml" Target="../ink/ink368.xml"/><Relationship Id="rId365" Type="http://schemas.openxmlformats.org/officeDocument/2006/relationships/customXml" Target="../ink/ink461.xml"/><Relationship Id="rId386" Type="http://schemas.openxmlformats.org/officeDocument/2006/relationships/image" Target="NULL"/><Relationship Id="rId190" Type="http://schemas.openxmlformats.org/officeDocument/2006/relationships/image" Target="NULL"/><Relationship Id="rId204" Type="http://schemas.openxmlformats.org/officeDocument/2006/relationships/image" Target="NULL"/><Relationship Id="rId225" Type="http://schemas.openxmlformats.org/officeDocument/2006/relationships/customXml" Target="../ink/ink391.xml"/><Relationship Id="rId246" Type="http://schemas.openxmlformats.org/officeDocument/2006/relationships/image" Target="NULL"/><Relationship Id="rId267" Type="http://schemas.openxmlformats.org/officeDocument/2006/relationships/customXml" Target="../ink/ink412.xml"/><Relationship Id="rId288" Type="http://schemas.openxmlformats.org/officeDocument/2006/relationships/image" Target="NULL"/><Relationship Id="rId411" Type="http://schemas.openxmlformats.org/officeDocument/2006/relationships/customXml" Target="../ink/ink484.xml"/><Relationship Id="rId106" Type="http://schemas.openxmlformats.org/officeDocument/2006/relationships/customXml" Target="../ink/ink331.xml"/><Relationship Id="rId127" Type="http://schemas.openxmlformats.org/officeDocument/2006/relationships/customXml" Target="../ink/ink342.xml"/><Relationship Id="rId313" Type="http://schemas.openxmlformats.org/officeDocument/2006/relationships/customXml" Target="../ink/ink435.xml"/><Relationship Id="rId10" Type="http://schemas.openxmlformats.org/officeDocument/2006/relationships/customXml" Target="../ink/ink283.xml"/><Relationship Id="rId31" Type="http://schemas.openxmlformats.org/officeDocument/2006/relationships/image" Target="NULL"/><Relationship Id="rId52" Type="http://schemas.openxmlformats.org/officeDocument/2006/relationships/customXml" Target="../ink/ink304.xml"/><Relationship Id="rId73" Type="http://schemas.openxmlformats.org/officeDocument/2006/relationships/image" Target="NULL"/><Relationship Id="rId94" Type="http://schemas.openxmlformats.org/officeDocument/2006/relationships/customXml" Target="../ink/ink325.xml"/><Relationship Id="rId148" Type="http://schemas.openxmlformats.org/officeDocument/2006/relationships/image" Target="NULL"/><Relationship Id="rId169" Type="http://schemas.openxmlformats.org/officeDocument/2006/relationships/customXml" Target="../ink/ink363.xml"/><Relationship Id="rId334" Type="http://schemas.openxmlformats.org/officeDocument/2006/relationships/image" Target="NULL"/><Relationship Id="rId355" Type="http://schemas.openxmlformats.org/officeDocument/2006/relationships/customXml" Target="../ink/ink456.xml"/><Relationship Id="rId376" Type="http://schemas.openxmlformats.org/officeDocument/2006/relationships/image" Target="NULL"/><Relationship Id="rId397" Type="http://schemas.openxmlformats.org/officeDocument/2006/relationships/customXml" Target="../ink/ink477.xml"/><Relationship Id="rId4" Type="http://schemas.openxmlformats.org/officeDocument/2006/relationships/customXml" Target="../ink/ink280.xml"/><Relationship Id="rId180" Type="http://schemas.openxmlformats.org/officeDocument/2006/relationships/image" Target="NULL"/><Relationship Id="rId215" Type="http://schemas.openxmlformats.org/officeDocument/2006/relationships/customXml" Target="../ink/ink386.xml"/><Relationship Id="rId236" Type="http://schemas.openxmlformats.org/officeDocument/2006/relationships/image" Target="NULL"/><Relationship Id="rId257" Type="http://schemas.openxmlformats.org/officeDocument/2006/relationships/customXml" Target="../ink/ink407.xml"/><Relationship Id="rId278" Type="http://schemas.openxmlformats.org/officeDocument/2006/relationships/image" Target="NULL"/><Relationship Id="rId401" Type="http://schemas.openxmlformats.org/officeDocument/2006/relationships/customXml" Target="../ink/ink479.xml"/><Relationship Id="rId303" Type="http://schemas.openxmlformats.org/officeDocument/2006/relationships/customXml" Target="../ink/ink430.xml"/><Relationship Id="rId42" Type="http://schemas.openxmlformats.org/officeDocument/2006/relationships/customXml" Target="../ink/ink299.xml"/><Relationship Id="rId84" Type="http://schemas.openxmlformats.org/officeDocument/2006/relationships/customXml" Target="../ink/ink320.xml"/><Relationship Id="rId138" Type="http://schemas.openxmlformats.org/officeDocument/2006/relationships/image" Target="NULL"/><Relationship Id="rId345" Type="http://schemas.openxmlformats.org/officeDocument/2006/relationships/customXml" Target="../ink/ink451.xml"/><Relationship Id="rId387" Type="http://schemas.openxmlformats.org/officeDocument/2006/relationships/customXml" Target="../ink/ink472.xml"/><Relationship Id="rId191" Type="http://schemas.openxmlformats.org/officeDocument/2006/relationships/customXml" Target="../ink/ink374.xml"/><Relationship Id="rId205" Type="http://schemas.openxmlformats.org/officeDocument/2006/relationships/customXml" Target="../ink/ink381.xml"/><Relationship Id="rId247" Type="http://schemas.openxmlformats.org/officeDocument/2006/relationships/customXml" Target="../ink/ink402.xml"/><Relationship Id="rId412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customXml" Target="../ink/ink423.xm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customXml" Target="../ink/ink353.xml"/><Relationship Id="rId314" Type="http://schemas.openxmlformats.org/officeDocument/2006/relationships/image" Target="NULL"/><Relationship Id="rId356" Type="http://schemas.openxmlformats.org/officeDocument/2006/relationships/image" Target="NULL"/><Relationship Id="rId398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image" Target="NULL"/><Relationship Id="rId216" Type="http://schemas.openxmlformats.org/officeDocument/2006/relationships/image" Target="NULL"/><Relationship Id="rId258" Type="http://schemas.openxmlformats.org/officeDocument/2006/relationships/image" Target="NULL"/><Relationship Id="rId22" Type="http://schemas.openxmlformats.org/officeDocument/2006/relationships/customXml" Target="../ink/ink289.xml"/><Relationship Id="rId64" Type="http://schemas.openxmlformats.org/officeDocument/2006/relationships/customXml" Target="../ink/ink310.xml"/><Relationship Id="rId118" Type="http://schemas.openxmlformats.org/officeDocument/2006/relationships/image" Target="NULL"/><Relationship Id="rId325" Type="http://schemas.openxmlformats.org/officeDocument/2006/relationships/customXml" Target="../ink/ink441.xml"/><Relationship Id="rId367" Type="http://schemas.openxmlformats.org/officeDocument/2006/relationships/customXml" Target="../ink/ink462.xml"/><Relationship Id="rId171" Type="http://schemas.openxmlformats.org/officeDocument/2006/relationships/customXml" Target="../ink/ink364.xml"/><Relationship Id="rId227" Type="http://schemas.openxmlformats.org/officeDocument/2006/relationships/customXml" Target="../ink/ink392.xml"/><Relationship Id="rId269" Type="http://schemas.openxmlformats.org/officeDocument/2006/relationships/customXml" Target="../ink/ink413.xml"/><Relationship Id="rId33" Type="http://schemas.openxmlformats.org/officeDocument/2006/relationships/image" Target="NULL"/><Relationship Id="rId129" Type="http://schemas.openxmlformats.org/officeDocument/2006/relationships/customXml" Target="../ink/ink343.xml"/><Relationship Id="rId280" Type="http://schemas.openxmlformats.org/officeDocument/2006/relationships/image" Target="NULL"/><Relationship Id="rId336" Type="http://schemas.openxmlformats.org/officeDocument/2006/relationships/image" Target="NULL"/><Relationship Id="rId75" Type="http://schemas.openxmlformats.org/officeDocument/2006/relationships/image" Target="NULL"/><Relationship Id="rId140" Type="http://schemas.openxmlformats.org/officeDocument/2006/relationships/image" Target="NULL"/><Relationship Id="rId182" Type="http://schemas.openxmlformats.org/officeDocument/2006/relationships/image" Target="NULL"/><Relationship Id="rId378" Type="http://schemas.openxmlformats.org/officeDocument/2006/relationships/image" Target="NULL"/><Relationship Id="rId403" Type="http://schemas.openxmlformats.org/officeDocument/2006/relationships/customXml" Target="../ink/ink480.xml"/><Relationship Id="rId6" Type="http://schemas.openxmlformats.org/officeDocument/2006/relationships/customXml" Target="../ink/ink281.xml"/><Relationship Id="rId238" Type="http://schemas.openxmlformats.org/officeDocument/2006/relationships/image" Target="NULL"/><Relationship Id="rId291" Type="http://schemas.openxmlformats.org/officeDocument/2006/relationships/customXml" Target="../ink/ink424.xml"/><Relationship Id="rId305" Type="http://schemas.openxmlformats.org/officeDocument/2006/relationships/customXml" Target="../ink/ink431.xml"/><Relationship Id="rId347" Type="http://schemas.openxmlformats.org/officeDocument/2006/relationships/customXml" Target="../ink/ink452.xml"/><Relationship Id="rId44" Type="http://schemas.openxmlformats.org/officeDocument/2006/relationships/customXml" Target="../ink/ink300.xml"/><Relationship Id="rId86" Type="http://schemas.openxmlformats.org/officeDocument/2006/relationships/customXml" Target="../ink/ink321.xml"/><Relationship Id="rId151" Type="http://schemas.openxmlformats.org/officeDocument/2006/relationships/customXml" Target="../ink/ink354.xml"/><Relationship Id="rId389" Type="http://schemas.openxmlformats.org/officeDocument/2006/relationships/customXml" Target="../ink/ink473.xml"/><Relationship Id="rId193" Type="http://schemas.openxmlformats.org/officeDocument/2006/relationships/customXml" Target="../ink/ink375.xml"/><Relationship Id="rId207" Type="http://schemas.openxmlformats.org/officeDocument/2006/relationships/customXml" Target="../ink/ink382.xml"/><Relationship Id="rId249" Type="http://schemas.openxmlformats.org/officeDocument/2006/relationships/customXml" Target="../ink/ink403.xml"/><Relationship Id="rId414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image" Target="NULL"/><Relationship Id="rId316" Type="http://schemas.openxmlformats.org/officeDocument/2006/relationships/image" Target="NUL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image" Target="NULL"/><Relationship Id="rId358" Type="http://schemas.openxmlformats.org/officeDocument/2006/relationships/image" Target="NULL"/><Relationship Id="rId162" Type="http://schemas.openxmlformats.org/officeDocument/2006/relationships/image" Target="NULL"/><Relationship Id="rId218" Type="http://schemas.openxmlformats.org/officeDocument/2006/relationships/image" Target="NULL"/><Relationship Id="rId271" Type="http://schemas.openxmlformats.org/officeDocument/2006/relationships/customXml" Target="../ink/ink414.xml"/><Relationship Id="rId24" Type="http://schemas.openxmlformats.org/officeDocument/2006/relationships/customXml" Target="../ink/ink290.xml"/><Relationship Id="rId66" Type="http://schemas.openxmlformats.org/officeDocument/2006/relationships/customXml" Target="../ink/ink311.xml"/><Relationship Id="rId131" Type="http://schemas.openxmlformats.org/officeDocument/2006/relationships/customXml" Target="../ink/ink344.xml"/><Relationship Id="rId327" Type="http://schemas.openxmlformats.org/officeDocument/2006/relationships/customXml" Target="../ink/ink442.xml"/><Relationship Id="rId369" Type="http://schemas.openxmlformats.org/officeDocument/2006/relationships/customXml" Target="../ink/ink463.xml"/><Relationship Id="rId173" Type="http://schemas.openxmlformats.org/officeDocument/2006/relationships/customXml" Target="../ink/ink365.xml"/><Relationship Id="rId229" Type="http://schemas.openxmlformats.org/officeDocument/2006/relationships/customXml" Target="../ink/ink393.xml"/><Relationship Id="rId380" Type="http://schemas.openxmlformats.org/officeDocument/2006/relationships/image" Target="NULL"/><Relationship Id="rId240" Type="http://schemas.openxmlformats.org/officeDocument/2006/relationships/image" Target="NUL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328.xml"/><Relationship Id="rId282" Type="http://schemas.openxmlformats.org/officeDocument/2006/relationships/image" Target="NULL"/><Relationship Id="rId338" Type="http://schemas.openxmlformats.org/officeDocument/2006/relationships/image" Target="NULL"/><Relationship Id="rId8" Type="http://schemas.openxmlformats.org/officeDocument/2006/relationships/customXml" Target="../ink/ink282.xml"/><Relationship Id="rId142" Type="http://schemas.openxmlformats.org/officeDocument/2006/relationships/image" Target="NULL"/><Relationship Id="rId184" Type="http://schemas.openxmlformats.org/officeDocument/2006/relationships/image" Target="NULL"/><Relationship Id="rId391" Type="http://schemas.openxmlformats.org/officeDocument/2006/relationships/customXml" Target="../ink/ink474.xml"/><Relationship Id="rId405" Type="http://schemas.openxmlformats.org/officeDocument/2006/relationships/customXml" Target="../ink/ink481.xml"/><Relationship Id="rId251" Type="http://schemas.openxmlformats.org/officeDocument/2006/relationships/customXml" Target="../ink/ink404.xml"/><Relationship Id="rId46" Type="http://schemas.openxmlformats.org/officeDocument/2006/relationships/customXml" Target="../ink/ink301.xml"/><Relationship Id="rId293" Type="http://schemas.openxmlformats.org/officeDocument/2006/relationships/customXml" Target="../ink/ink425.xml"/><Relationship Id="rId307" Type="http://schemas.openxmlformats.org/officeDocument/2006/relationships/customXml" Target="../ink/ink432.xml"/><Relationship Id="rId349" Type="http://schemas.openxmlformats.org/officeDocument/2006/relationships/customXml" Target="../ink/ink453.xml"/><Relationship Id="rId88" Type="http://schemas.openxmlformats.org/officeDocument/2006/relationships/customXml" Target="../ink/ink322.xml"/><Relationship Id="rId111" Type="http://schemas.openxmlformats.org/officeDocument/2006/relationships/image" Target="NULL"/><Relationship Id="rId153" Type="http://schemas.openxmlformats.org/officeDocument/2006/relationships/customXml" Target="../ink/ink355.xml"/><Relationship Id="rId195" Type="http://schemas.openxmlformats.org/officeDocument/2006/relationships/customXml" Target="../ink/ink376.xml"/><Relationship Id="rId209" Type="http://schemas.openxmlformats.org/officeDocument/2006/relationships/customXml" Target="../ink/ink383.xml"/><Relationship Id="rId360" Type="http://schemas.openxmlformats.org/officeDocument/2006/relationships/image" Target="NULL"/><Relationship Id="rId416" Type="http://schemas.openxmlformats.org/officeDocument/2006/relationships/image" Target="NULL"/><Relationship Id="rId220" Type="http://schemas.openxmlformats.org/officeDocument/2006/relationships/image" Target="NULL"/><Relationship Id="rId15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image" Target="NULL"/><Relationship Id="rId318" Type="http://schemas.openxmlformats.org/officeDocument/2006/relationships/image" Target="NULL"/><Relationship Id="rId99" Type="http://schemas.openxmlformats.org/officeDocument/2006/relationships/image" Target="NULL"/><Relationship Id="rId122" Type="http://schemas.openxmlformats.org/officeDocument/2006/relationships/image" Target="NULL"/><Relationship Id="rId164" Type="http://schemas.openxmlformats.org/officeDocument/2006/relationships/image" Target="NULL"/><Relationship Id="rId371" Type="http://schemas.openxmlformats.org/officeDocument/2006/relationships/customXml" Target="../ink/ink464.xml"/><Relationship Id="rId26" Type="http://schemas.openxmlformats.org/officeDocument/2006/relationships/customXml" Target="../ink/ink291.xml"/><Relationship Id="rId231" Type="http://schemas.openxmlformats.org/officeDocument/2006/relationships/customXml" Target="../ink/ink394.xml"/><Relationship Id="rId273" Type="http://schemas.openxmlformats.org/officeDocument/2006/relationships/customXml" Target="../ink/ink415.xml"/><Relationship Id="rId329" Type="http://schemas.openxmlformats.org/officeDocument/2006/relationships/customXml" Target="../ink/ink443.xml"/><Relationship Id="rId68" Type="http://schemas.openxmlformats.org/officeDocument/2006/relationships/customXml" Target="../ink/ink312.xml"/><Relationship Id="rId133" Type="http://schemas.openxmlformats.org/officeDocument/2006/relationships/customXml" Target="../ink/ink345.xml"/><Relationship Id="rId175" Type="http://schemas.openxmlformats.org/officeDocument/2006/relationships/customXml" Target="../ink/ink366.xml"/><Relationship Id="rId340" Type="http://schemas.openxmlformats.org/officeDocument/2006/relationships/image" Target="NULL"/><Relationship Id="rId200" Type="http://schemas.openxmlformats.org/officeDocument/2006/relationships/image" Target="NULL"/><Relationship Id="rId382" Type="http://schemas.openxmlformats.org/officeDocument/2006/relationships/image" Target="NULL"/><Relationship Id="rId242" Type="http://schemas.openxmlformats.org/officeDocument/2006/relationships/image" Target="NULL"/><Relationship Id="rId284" Type="http://schemas.openxmlformats.org/officeDocument/2006/relationships/image" Target="NULL"/><Relationship Id="rId37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329.xml"/><Relationship Id="rId144" Type="http://schemas.openxmlformats.org/officeDocument/2006/relationships/image" Target="NULL"/><Relationship Id="rId90" Type="http://schemas.openxmlformats.org/officeDocument/2006/relationships/customXml" Target="../ink/ink323.xml"/><Relationship Id="rId186" Type="http://schemas.openxmlformats.org/officeDocument/2006/relationships/image" Target="NULL"/><Relationship Id="rId351" Type="http://schemas.openxmlformats.org/officeDocument/2006/relationships/customXml" Target="../ink/ink454.xml"/><Relationship Id="rId393" Type="http://schemas.openxmlformats.org/officeDocument/2006/relationships/customXml" Target="../ink/ink475.xml"/><Relationship Id="rId407" Type="http://schemas.openxmlformats.org/officeDocument/2006/relationships/customXml" Target="../ink/ink482.xml"/><Relationship Id="rId211" Type="http://schemas.openxmlformats.org/officeDocument/2006/relationships/customXml" Target="../ink/ink384.xml"/><Relationship Id="rId253" Type="http://schemas.openxmlformats.org/officeDocument/2006/relationships/customXml" Target="../ink/ink405.xml"/><Relationship Id="rId295" Type="http://schemas.openxmlformats.org/officeDocument/2006/relationships/customXml" Target="../ink/ink426.xml"/><Relationship Id="rId309" Type="http://schemas.openxmlformats.org/officeDocument/2006/relationships/customXml" Target="../ink/ink433.xml"/><Relationship Id="rId48" Type="http://schemas.openxmlformats.org/officeDocument/2006/relationships/customXml" Target="../ink/ink302.xml"/><Relationship Id="rId113" Type="http://schemas.openxmlformats.org/officeDocument/2006/relationships/image" Target="NULL"/><Relationship Id="rId320" Type="http://schemas.openxmlformats.org/officeDocument/2006/relationships/image" Target="NULL"/><Relationship Id="rId155" Type="http://schemas.openxmlformats.org/officeDocument/2006/relationships/customXml" Target="../ink/ink356.xml"/><Relationship Id="rId197" Type="http://schemas.openxmlformats.org/officeDocument/2006/relationships/customXml" Target="../ink/ink377.xml"/><Relationship Id="rId362" Type="http://schemas.openxmlformats.org/officeDocument/2006/relationships/image" Target="NULL"/><Relationship Id="rId418" Type="http://schemas.openxmlformats.org/officeDocument/2006/relationships/image" Target="NUL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09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10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1719.xml"/><Relationship Id="rId26" Type="http://schemas.openxmlformats.org/officeDocument/2006/relationships/customXml" Target="../ink/ink1723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1727.xml"/><Relationship Id="rId42" Type="http://schemas.openxmlformats.org/officeDocument/2006/relationships/customXml" Target="../ink/ink1731.xml"/><Relationship Id="rId47" Type="http://schemas.openxmlformats.org/officeDocument/2006/relationships/image" Target="NULL"/><Relationship Id="rId50" Type="http://schemas.openxmlformats.org/officeDocument/2006/relationships/customXml" Target="../ink/ink1735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711.xml"/><Relationship Id="rId16" Type="http://schemas.openxmlformats.org/officeDocument/2006/relationships/customXml" Target="../ink/ink1718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1722.xml"/><Relationship Id="rId32" Type="http://schemas.openxmlformats.org/officeDocument/2006/relationships/customXml" Target="../ink/ink1726.xml"/><Relationship Id="rId37" Type="http://schemas.openxmlformats.org/officeDocument/2006/relationships/image" Target="NULL"/><Relationship Id="rId40" Type="http://schemas.openxmlformats.org/officeDocument/2006/relationships/customXml" Target="../ink/ink1730.xml"/><Relationship Id="rId45" Type="http://schemas.openxmlformats.org/officeDocument/2006/relationships/image" Target="NULL"/><Relationship Id="rId53" Type="http://schemas.openxmlformats.org/officeDocument/2006/relationships/image" Target="NULL"/><Relationship Id="rId58" Type="http://schemas.openxmlformats.org/officeDocument/2006/relationships/customXml" Target="../ink/ink1739.xml"/><Relationship Id="rId5" Type="http://schemas.openxmlformats.org/officeDocument/2006/relationships/image" Target="NUL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1717.xml"/><Relationship Id="rId22" Type="http://schemas.openxmlformats.org/officeDocument/2006/relationships/customXml" Target="../ink/ink1721.xml"/><Relationship Id="rId27" Type="http://schemas.openxmlformats.org/officeDocument/2006/relationships/image" Target="NULL"/><Relationship Id="rId30" Type="http://schemas.openxmlformats.org/officeDocument/2006/relationships/customXml" Target="../ink/ink1725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1734.xml"/><Relationship Id="rId56" Type="http://schemas.openxmlformats.org/officeDocument/2006/relationships/customXml" Target="../ink/ink1738.xml"/><Relationship Id="rId8" Type="http://schemas.openxmlformats.org/officeDocument/2006/relationships/customXml" Target="../ink/ink1714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1716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1729.xml"/><Relationship Id="rId46" Type="http://schemas.openxmlformats.org/officeDocument/2006/relationships/customXml" Target="../ink/ink1733.xml"/><Relationship Id="rId59" Type="http://schemas.openxmlformats.org/officeDocument/2006/relationships/image" Target="NULL"/><Relationship Id="rId20" Type="http://schemas.openxmlformats.org/officeDocument/2006/relationships/customXml" Target="../ink/ink1720.xml"/><Relationship Id="rId41" Type="http://schemas.openxmlformats.org/officeDocument/2006/relationships/image" Target="NULL"/><Relationship Id="rId54" Type="http://schemas.openxmlformats.org/officeDocument/2006/relationships/customXml" Target="../ink/ink1737.xml"/><Relationship Id="rId62" Type="http://schemas.openxmlformats.org/officeDocument/2006/relationships/customXml" Target="../ink/ink1741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713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1724.xml"/><Relationship Id="rId36" Type="http://schemas.openxmlformats.org/officeDocument/2006/relationships/customXml" Target="../ink/ink1728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1715.xml"/><Relationship Id="rId31" Type="http://schemas.openxmlformats.org/officeDocument/2006/relationships/image" Target="NULL"/><Relationship Id="rId44" Type="http://schemas.openxmlformats.org/officeDocument/2006/relationships/customXml" Target="../ink/ink1732.xml"/><Relationship Id="rId52" Type="http://schemas.openxmlformats.org/officeDocument/2006/relationships/customXml" Target="../ink/ink1736.xml"/><Relationship Id="rId60" Type="http://schemas.openxmlformats.org/officeDocument/2006/relationships/customXml" Target="../ink/ink1740.xml"/><Relationship Id="rId4" Type="http://schemas.openxmlformats.org/officeDocument/2006/relationships/customXml" Target="../ink/ink1712.xml"/><Relationship Id="rId9" Type="http://schemas.openxmlformats.org/officeDocument/2006/relationships/image" Target="NUL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45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1747.xml"/><Relationship Id="rId17" Type="http://schemas.openxmlformats.org/officeDocument/2006/relationships/image" Target="NULL"/><Relationship Id="rId2" Type="http://schemas.openxmlformats.org/officeDocument/2006/relationships/customXml" Target="../ink/ink1742.xml"/><Relationship Id="rId16" Type="http://schemas.openxmlformats.org/officeDocument/2006/relationships/customXml" Target="../ink/ink1749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744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1746.xml"/><Relationship Id="rId4" Type="http://schemas.openxmlformats.org/officeDocument/2006/relationships/customXml" Target="../ink/ink1743.xml"/><Relationship Id="rId9" Type="http://schemas.openxmlformats.org/officeDocument/2006/relationships/image" Target="NULL"/><Relationship Id="rId14" Type="http://schemas.openxmlformats.org/officeDocument/2006/relationships/customXml" Target="../ink/ink174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0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1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2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3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4.xml"/><Relationship Id="rId1" Type="http://schemas.openxmlformats.org/officeDocument/2006/relationships/slideLayout" Target="../slideLayouts/slideLayout4.xml"/><Relationship Id="rId5" Type="http://schemas.openxmlformats.org/officeDocument/2006/relationships/image" Target="NULL"/><Relationship Id="rId4" Type="http://schemas.openxmlformats.org/officeDocument/2006/relationships/customXml" Target="../ink/ink175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6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170" Type="http://schemas.openxmlformats.org/officeDocument/2006/relationships/customXml" Target="../ink/ink573.xml"/><Relationship Id="rId226" Type="http://schemas.openxmlformats.org/officeDocument/2006/relationships/customXml" Target="../ink/ink601.xml"/><Relationship Id="rId268" Type="http://schemas.openxmlformats.org/officeDocument/2006/relationships/customXml" Target="../ink/ink622.xml"/><Relationship Id="rId32" Type="http://schemas.openxmlformats.org/officeDocument/2006/relationships/customXml" Target="../ink/ink504.xml"/><Relationship Id="rId74" Type="http://schemas.openxmlformats.org/officeDocument/2006/relationships/customXml" Target="../ink/ink525.xml"/><Relationship Id="rId128" Type="http://schemas.openxmlformats.org/officeDocument/2006/relationships/customXml" Target="../ink/ink552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633.xml"/><Relationship Id="rId304" Type="http://schemas.openxmlformats.org/officeDocument/2006/relationships/customXml" Target="../ink/ink640.xml"/><Relationship Id="rId85" Type="http://schemas.openxmlformats.org/officeDocument/2006/relationships/image" Target="NULL"/><Relationship Id="rId150" Type="http://schemas.openxmlformats.org/officeDocument/2006/relationships/customXml" Target="../ink/ink563.xml"/><Relationship Id="rId192" Type="http://schemas.openxmlformats.org/officeDocument/2006/relationships/customXml" Target="../ink/ink584.xml"/><Relationship Id="rId206" Type="http://schemas.openxmlformats.org/officeDocument/2006/relationships/customXml" Target="../ink/ink591.xml"/><Relationship Id="rId248" Type="http://schemas.openxmlformats.org/officeDocument/2006/relationships/customXml" Target="../ink/ink612.xml"/><Relationship Id="rId12" Type="http://schemas.openxmlformats.org/officeDocument/2006/relationships/customXml" Target="../ink/ink494.xml"/><Relationship Id="rId108" Type="http://schemas.openxmlformats.org/officeDocument/2006/relationships/customXml" Target="../ink/ink542.xml"/><Relationship Id="rId54" Type="http://schemas.openxmlformats.org/officeDocument/2006/relationships/customXml" Target="../ink/ink515.xml"/><Relationship Id="rId96" Type="http://schemas.openxmlformats.org/officeDocument/2006/relationships/customXml" Target="../ink/ink536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623.xml"/><Relationship Id="rId291" Type="http://schemas.openxmlformats.org/officeDocument/2006/relationships/image" Target="NULL"/><Relationship Id="rId305" Type="http://schemas.openxmlformats.org/officeDocument/2006/relationships/image" Target="NULL"/><Relationship Id="rId44" Type="http://schemas.openxmlformats.org/officeDocument/2006/relationships/customXml" Target="../ink/ink510.xml"/><Relationship Id="rId65" Type="http://schemas.openxmlformats.org/officeDocument/2006/relationships/image" Target="NULL"/><Relationship Id="rId86" Type="http://schemas.openxmlformats.org/officeDocument/2006/relationships/customXml" Target="../ink/ink531.xml"/><Relationship Id="rId130" Type="http://schemas.openxmlformats.org/officeDocument/2006/relationships/customXml" Target="../ink/ink553.xml"/><Relationship Id="rId151" Type="http://schemas.openxmlformats.org/officeDocument/2006/relationships/image" Target="NULL"/><Relationship Id="rId172" Type="http://schemas.openxmlformats.org/officeDocument/2006/relationships/customXml" Target="../ink/ink574.xml"/><Relationship Id="rId193" Type="http://schemas.openxmlformats.org/officeDocument/2006/relationships/image" Target="NULL"/><Relationship Id="rId207" Type="http://schemas.openxmlformats.org/officeDocument/2006/relationships/image" Target="NULL"/><Relationship Id="rId228" Type="http://schemas.openxmlformats.org/officeDocument/2006/relationships/customXml" Target="../ink/ink602.xm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618.xml"/><Relationship Id="rId281" Type="http://schemas.openxmlformats.org/officeDocument/2006/relationships/image" Target="NULL"/><Relationship Id="rId34" Type="http://schemas.openxmlformats.org/officeDocument/2006/relationships/customXml" Target="../ink/ink505.xml"/><Relationship Id="rId55" Type="http://schemas.openxmlformats.org/officeDocument/2006/relationships/image" Target="NULL"/><Relationship Id="rId76" Type="http://schemas.openxmlformats.org/officeDocument/2006/relationships/customXml" Target="../ink/ink526.xml"/><Relationship Id="rId97" Type="http://schemas.openxmlformats.org/officeDocument/2006/relationships/image" Target="NULL"/><Relationship Id="rId120" Type="http://schemas.openxmlformats.org/officeDocument/2006/relationships/customXml" Target="../ink/ink548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569.xml"/><Relationship Id="rId183" Type="http://schemas.openxmlformats.org/officeDocument/2006/relationships/image" Target="NULL"/><Relationship Id="rId218" Type="http://schemas.openxmlformats.org/officeDocument/2006/relationships/customXml" Target="../ink/ink597.xml"/><Relationship Id="rId239" Type="http://schemas.openxmlformats.org/officeDocument/2006/relationships/image" Target="NULL"/><Relationship Id="rId250" Type="http://schemas.openxmlformats.org/officeDocument/2006/relationships/customXml" Target="../ink/ink613.xml"/><Relationship Id="rId271" Type="http://schemas.openxmlformats.org/officeDocument/2006/relationships/image" Target="NULL"/><Relationship Id="rId292" Type="http://schemas.openxmlformats.org/officeDocument/2006/relationships/customXml" Target="../ink/ink634.xml"/><Relationship Id="rId306" Type="http://schemas.openxmlformats.org/officeDocument/2006/relationships/customXml" Target="../ink/ink641.xml"/><Relationship Id="rId24" Type="http://schemas.openxmlformats.org/officeDocument/2006/relationships/customXml" Target="../ink/ink500.xml"/><Relationship Id="rId45" Type="http://schemas.openxmlformats.org/officeDocument/2006/relationships/image" Target="NULL"/><Relationship Id="rId66" Type="http://schemas.openxmlformats.org/officeDocument/2006/relationships/customXml" Target="../ink/ink521.xml"/><Relationship Id="rId87" Type="http://schemas.openxmlformats.org/officeDocument/2006/relationships/image" Target="NULL"/><Relationship Id="rId110" Type="http://schemas.openxmlformats.org/officeDocument/2006/relationships/customXml" Target="../ink/ink543.xml"/><Relationship Id="rId131" Type="http://schemas.openxmlformats.org/officeDocument/2006/relationships/image" Target="NULL"/><Relationship Id="rId152" Type="http://schemas.openxmlformats.org/officeDocument/2006/relationships/customXml" Target="../ink/ink564.xml"/><Relationship Id="rId173" Type="http://schemas.openxmlformats.org/officeDocument/2006/relationships/image" Target="NULL"/><Relationship Id="rId194" Type="http://schemas.openxmlformats.org/officeDocument/2006/relationships/customXml" Target="../ink/ink585.xml"/><Relationship Id="rId208" Type="http://schemas.openxmlformats.org/officeDocument/2006/relationships/customXml" Target="../ink/ink592.xml"/><Relationship Id="rId229" Type="http://schemas.openxmlformats.org/officeDocument/2006/relationships/image" Target="NULL"/><Relationship Id="rId240" Type="http://schemas.openxmlformats.org/officeDocument/2006/relationships/customXml" Target="../ink/ink608.xml"/><Relationship Id="rId261" Type="http://schemas.openxmlformats.org/officeDocument/2006/relationships/image" Target="NULL"/><Relationship Id="rId14" Type="http://schemas.openxmlformats.org/officeDocument/2006/relationships/customXml" Target="../ink/ink495.xml"/><Relationship Id="rId35" Type="http://schemas.openxmlformats.org/officeDocument/2006/relationships/image" Target="NULL"/><Relationship Id="rId56" Type="http://schemas.openxmlformats.org/officeDocument/2006/relationships/customXml" Target="../ink/ink516.xml"/><Relationship Id="rId77" Type="http://schemas.openxmlformats.org/officeDocument/2006/relationships/image" Target="NULL"/><Relationship Id="rId100" Type="http://schemas.openxmlformats.org/officeDocument/2006/relationships/customXml" Target="../ink/ink538.xml"/><Relationship Id="rId282" Type="http://schemas.openxmlformats.org/officeDocument/2006/relationships/customXml" Target="../ink/ink629.xml"/><Relationship Id="rId8" Type="http://schemas.openxmlformats.org/officeDocument/2006/relationships/customXml" Target="../ink/ink492.xml"/><Relationship Id="rId98" Type="http://schemas.openxmlformats.org/officeDocument/2006/relationships/customXml" Target="../ink/ink537.xml"/><Relationship Id="rId121" Type="http://schemas.openxmlformats.org/officeDocument/2006/relationships/image" Target="NULL"/><Relationship Id="rId142" Type="http://schemas.openxmlformats.org/officeDocument/2006/relationships/customXml" Target="../ink/ink559.xml"/><Relationship Id="rId163" Type="http://schemas.openxmlformats.org/officeDocument/2006/relationships/image" Target="NULL"/><Relationship Id="rId184" Type="http://schemas.openxmlformats.org/officeDocument/2006/relationships/customXml" Target="../ink/ink580.xml"/><Relationship Id="rId219" Type="http://schemas.openxmlformats.org/officeDocument/2006/relationships/image" Target="NULL"/><Relationship Id="rId230" Type="http://schemas.openxmlformats.org/officeDocument/2006/relationships/customXml" Target="../ink/ink603.xml"/><Relationship Id="rId251" Type="http://schemas.openxmlformats.org/officeDocument/2006/relationships/image" Target="NULL"/><Relationship Id="rId25" Type="http://schemas.openxmlformats.org/officeDocument/2006/relationships/image" Target="NULL"/><Relationship Id="rId46" Type="http://schemas.openxmlformats.org/officeDocument/2006/relationships/customXml" Target="../ink/ink511.xml"/><Relationship Id="rId67" Type="http://schemas.openxmlformats.org/officeDocument/2006/relationships/image" Target="NULL"/><Relationship Id="rId272" Type="http://schemas.openxmlformats.org/officeDocument/2006/relationships/customXml" Target="../ink/ink624.xml"/><Relationship Id="rId293" Type="http://schemas.openxmlformats.org/officeDocument/2006/relationships/image" Target="NULL"/><Relationship Id="rId307" Type="http://schemas.openxmlformats.org/officeDocument/2006/relationships/image" Target="NULL"/><Relationship Id="rId88" Type="http://schemas.openxmlformats.org/officeDocument/2006/relationships/customXml" Target="../ink/ink532.xml"/><Relationship Id="rId111" Type="http://schemas.openxmlformats.org/officeDocument/2006/relationships/image" Target="NULL"/><Relationship Id="rId132" Type="http://schemas.openxmlformats.org/officeDocument/2006/relationships/customXml" Target="../ink/ink554.xml"/><Relationship Id="rId153" Type="http://schemas.openxmlformats.org/officeDocument/2006/relationships/image" Target="NULL"/><Relationship Id="rId174" Type="http://schemas.openxmlformats.org/officeDocument/2006/relationships/customXml" Target="../ink/ink575.xml"/><Relationship Id="rId195" Type="http://schemas.openxmlformats.org/officeDocument/2006/relationships/image" Target="NULL"/><Relationship Id="rId209" Type="http://schemas.openxmlformats.org/officeDocument/2006/relationships/image" Target="NULL"/><Relationship Id="rId220" Type="http://schemas.openxmlformats.org/officeDocument/2006/relationships/customXml" Target="../ink/ink598.xml"/><Relationship Id="rId241" Type="http://schemas.openxmlformats.org/officeDocument/2006/relationships/image" Target="NULL"/><Relationship Id="rId15" Type="http://schemas.openxmlformats.org/officeDocument/2006/relationships/image" Target="NULL"/><Relationship Id="rId36" Type="http://schemas.openxmlformats.org/officeDocument/2006/relationships/customXml" Target="../ink/ink506.xml"/><Relationship Id="rId57" Type="http://schemas.openxmlformats.org/officeDocument/2006/relationships/image" Target="NULL"/><Relationship Id="rId262" Type="http://schemas.openxmlformats.org/officeDocument/2006/relationships/customXml" Target="../ink/ink619.xml"/><Relationship Id="rId283" Type="http://schemas.openxmlformats.org/officeDocument/2006/relationships/image" Target="NULL"/><Relationship Id="rId78" Type="http://schemas.openxmlformats.org/officeDocument/2006/relationships/customXml" Target="../ink/ink527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549.xml"/><Relationship Id="rId143" Type="http://schemas.openxmlformats.org/officeDocument/2006/relationships/image" Target="NULL"/><Relationship Id="rId164" Type="http://schemas.openxmlformats.org/officeDocument/2006/relationships/customXml" Target="../ink/ink570.xml"/><Relationship Id="rId185" Type="http://schemas.openxmlformats.org/officeDocument/2006/relationships/image" Target="NULL"/><Relationship Id="rId9" Type="http://schemas.openxmlformats.org/officeDocument/2006/relationships/image" Target="NULL"/><Relationship Id="rId210" Type="http://schemas.openxmlformats.org/officeDocument/2006/relationships/customXml" Target="../ink/ink593.xml"/><Relationship Id="rId26" Type="http://schemas.openxmlformats.org/officeDocument/2006/relationships/customXml" Target="../ink/ink501.xml"/><Relationship Id="rId231" Type="http://schemas.openxmlformats.org/officeDocument/2006/relationships/image" Target="NULL"/><Relationship Id="rId252" Type="http://schemas.openxmlformats.org/officeDocument/2006/relationships/customXml" Target="../ink/ink614.xml"/><Relationship Id="rId273" Type="http://schemas.openxmlformats.org/officeDocument/2006/relationships/image" Target="NULL"/><Relationship Id="rId294" Type="http://schemas.openxmlformats.org/officeDocument/2006/relationships/customXml" Target="../ink/ink635.xml"/><Relationship Id="rId47" Type="http://schemas.openxmlformats.org/officeDocument/2006/relationships/image" Target="NULL"/><Relationship Id="rId68" Type="http://schemas.openxmlformats.org/officeDocument/2006/relationships/customXml" Target="../ink/ink522.xml"/><Relationship Id="rId89" Type="http://schemas.openxmlformats.org/officeDocument/2006/relationships/image" Target="NULL"/><Relationship Id="rId112" Type="http://schemas.openxmlformats.org/officeDocument/2006/relationships/customXml" Target="../ink/ink544.xml"/><Relationship Id="rId133" Type="http://schemas.openxmlformats.org/officeDocument/2006/relationships/image" Target="NULL"/><Relationship Id="rId154" Type="http://schemas.openxmlformats.org/officeDocument/2006/relationships/customXml" Target="../ink/ink565.xml"/><Relationship Id="rId175" Type="http://schemas.openxmlformats.org/officeDocument/2006/relationships/image" Target="NULL"/><Relationship Id="rId196" Type="http://schemas.openxmlformats.org/officeDocument/2006/relationships/customXml" Target="../ink/ink586.xml"/><Relationship Id="rId200" Type="http://schemas.openxmlformats.org/officeDocument/2006/relationships/customXml" Target="../ink/ink588.xml"/><Relationship Id="rId16" Type="http://schemas.openxmlformats.org/officeDocument/2006/relationships/customXml" Target="../ink/ink496.xml"/><Relationship Id="rId221" Type="http://schemas.openxmlformats.org/officeDocument/2006/relationships/image" Target="NULL"/><Relationship Id="rId242" Type="http://schemas.openxmlformats.org/officeDocument/2006/relationships/customXml" Target="../ink/ink609.xml"/><Relationship Id="rId263" Type="http://schemas.openxmlformats.org/officeDocument/2006/relationships/image" Target="NULL"/><Relationship Id="rId284" Type="http://schemas.openxmlformats.org/officeDocument/2006/relationships/customXml" Target="../ink/ink630.xml"/><Relationship Id="rId37" Type="http://schemas.openxmlformats.org/officeDocument/2006/relationships/image" Target="NULL"/><Relationship Id="rId58" Type="http://schemas.openxmlformats.org/officeDocument/2006/relationships/customXml" Target="../ink/ink517.xml"/><Relationship Id="rId79" Type="http://schemas.openxmlformats.org/officeDocument/2006/relationships/image" Target="NULL"/><Relationship Id="rId102" Type="http://schemas.openxmlformats.org/officeDocument/2006/relationships/customXml" Target="../ink/ink539.xml"/><Relationship Id="rId123" Type="http://schemas.openxmlformats.org/officeDocument/2006/relationships/image" Target="NULL"/><Relationship Id="rId144" Type="http://schemas.openxmlformats.org/officeDocument/2006/relationships/customXml" Target="../ink/ink560.xml"/><Relationship Id="rId90" Type="http://schemas.openxmlformats.org/officeDocument/2006/relationships/customXml" Target="../ink/ink533.xml"/><Relationship Id="rId165" Type="http://schemas.openxmlformats.org/officeDocument/2006/relationships/image" Target="NULL"/><Relationship Id="rId186" Type="http://schemas.openxmlformats.org/officeDocument/2006/relationships/customXml" Target="../ink/ink581.xml"/><Relationship Id="rId211" Type="http://schemas.openxmlformats.org/officeDocument/2006/relationships/image" Target="NULL"/><Relationship Id="rId232" Type="http://schemas.openxmlformats.org/officeDocument/2006/relationships/customXml" Target="../ink/ink604.xml"/><Relationship Id="rId253" Type="http://schemas.openxmlformats.org/officeDocument/2006/relationships/image" Target="NULL"/><Relationship Id="rId274" Type="http://schemas.openxmlformats.org/officeDocument/2006/relationships/customXml" Target="../ink/ink625.xml"/><Relationship Id="rId295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51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555.xml"/><Relationship Id="rId80" Type="http://schemas.openxmlformats.org/officeDocument/2006/relationships/customXml" Target="../ink/ink528.xml"/><Relationship Id="rId155" Type="http://schemas.openxmlformats.org/officeDocument/2006/relationships/image" Target="NULL"/><Relationship Id="rId176" Type="http://schemas.openxmlformats.org/officeDocument/2006/relationships/customXml" Target="../ink/ink576.xml"/><Relationship Id="rId197" Type="http://schemas.openxmlformats.org/officeDocument/2006/relationships/image" Target="NULL"/><Relationship Id="rId201" Type="http://schemas.openxmlformats.org/officeDocument/2006/relationships/image" Target="NULL"/><Relationship Id="rId222" Type="http://schemas.openxmlformats.org/officeDocument/2006/relationships/customXml" Target="../ink/ink599.xml"/><Relationship Id="rId243" Type="http://schemas.openxmlformats.org/officeDocument/2006/relationships/image" Target="NULL"/><Relationship Id="rId264" Type="http://schemas.openxmlformats.org/officeDocument/2006/relationships/customXml" Target="../ink/ink620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50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550.xml"/><Relationship Id="rId70" Type="http://schemas.openxmlformats.org/officeDocument/2006/relationships/customXml" Target="../ink/ink52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571.xml"/><Relationship Id="rId187" Type="http://schemas.openxmlformats.org/officeDocument/2006/relationships/image" Target="NULL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594.xml"/><Relationship Id="rId233" Type="http://schemas.openxmlformats.org/officeDocument/2006/relationships/image" Target="NULL"/><Relationship Id="rId254" Type="http://schemas.openxmlformats.org/officeDocument/2006/relationships/customXml" Target="../ink/ink615.xml"/><Relationship Id="rId28" Type="http://schemas.openxmlformats.org/officeDocument/2006/relationships/customXml" Target="../ink/ink502.xml"/><Relationship Id="rId49" Type="http://schemas.openxmlformats.org/officeDocument/2006/relationships/image" Target="NULL"/><Relationship Id="rId114" Type="http://schemas.openxmlformats.org/officeDocument/2006/relationships/customXml" Target="../ink/ink545.xml"/><Relationship Id="rId275" Type="http://schemas.openxmlformats.org/officeDocument/2006/relationships/image" Target="NULL"/><Relationship Id="rId296" Type="http://schemas.openxmlformats.org/officeDocument/2006/relationships/customXml" Target="../ink/ink636.xml"/><Relationship Id="rId300" Type="http://schemas.openxmlformats.org/officeDocument/2006/relationships/customXml" Target="../ink/ink638.xml"/><Relationship Id="rId60" Type="http://schemas.openxmlformats.org/officeDocument/2006/relationships/customXml" Target="../ink/ink51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566.xml"/><Relationship Id="rId177" Type="http://schemas.openxmlformats.org/officeDocument/2006/relationships/image" Target="NULL"/><Relationship Id="rId198" Type="http://schemas.openxmlformats.org/officeDocument/2006/relationships/customXml" Target="../ink/ink587.xml"/><Relationship Id="rId202" Type="http://schemas.openxmlformats.org/officeDocument/2006/relationships/customXml" Target="../ink/ink589.xml"/><Relationship Id="rId223" Type="http://schemas.openxmlformats.org/officeDocument/2006/relationships/image" Target="NULL"/><Relationship Id="rId244" Type="http://schemas.openxmlformats.org/officeDocument/2006/relationships/customXml" Target="../ink/ink610.xml"/><Relationship Id="rId18" Type="http://schemas.openxmlformats.org/officeDocument/2006/relationships/customXml" Target="../ink/ink497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631.xml"/><Relationship Id="rId50" Type="http://schemas.openxmlformats.org/officeDocument/2006/relationships/customXml" Target="../ink/ink513.xml"/><Relationship Id="rId104" Type="http://schemas.openxmlformats.org/officeDocument/2006/relationships/customXml" Target="../ink/ink540.xml"/><Relationship Id="rId125" Type="http://schemas.openxmlformats.org/officeDocument/2006/relationships/image" Target="NULL"/><Relationship Id="rId146" Type="http://schemas.openxmlformats.org/officeDocument/2006/relationships/customXml" Target="../ink/ink561.xml"/><Relationship Id="rId167" Type="http://schemas.openxmlformats.org/officeDocument/2006/relationships/image" Target="NULL"/><Relationship Id="rId188" Type="http://schemas.openxmlformats.org/officeDocument/2006/relationships/customXml" Target="../ink/ink582.xml"/><Relationship Id="rId71" Type="http://schemas.openxmlformats.org/officeDocument/2006/relationships/image" Target="NULL"/><Relationship Id="rId92" Type="http://schemas.openxmlformats.org/officeDocument/2006/relationships/customXml" Target="../ink/ink534.xml"/><Relationship Id="rId213" Type="http://schemas.openxmlformats.org/officeDocument/2006/relationships/image" Target="NULL"/><Relationship Id="rId234" Type="http://schemas.openxmlformats.org/officeDocument/2006/relationships/customXml" Target="../ink/ink605.xml"/><Relationship Id="rId2" Type="http://schemas.openxmlformats.org/officeDocument/2006/relationships/customXml" Target="../ink/ink489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626.xml"/><Relationship Id="rId297" Type="http://schemas.openxmlformats.org/officeDocument/2006/relationships/image" Target="NULL"/><Relationship Id="rId40" Type="http://schemas.openxmlformats.org/officeDocument/2006/relationships/customXml" Target="../ink/ink508.xml"/><Relationship Id="rId115" Type="http://schemas.openxmlformats.org/officeDocument/2006/relationships/image" Target="NULL"/><Relationship Id="rId136" Type="http://schemas.openxmlformats.org/officeDocument/2006/relationships/customXml" Target="../ink/ink556.xml"/><Relationship Id="rId157" Type="http://schemas.openxmlformats.org/officeDocument/2006/relationships/image" Target="NULL"/><Relationship Id="rId178" Type="http://schemas.openxmlformats.org/officeDocument/2006/relationships/customXml" Target="../ink/ink577.xml"/><Relationship Id="rId301" Type="http://schemas.openxmlformats.org/officeDocument/2006/relationships/image" Target="NULL"/><Relationship Id="rId61" Type="http://schemas.openxmlformats.org/officeDocument/2006/relationships/image" Target="NULL"/><Relationship Id="rId82" Type="http://schemas.openxmlformats.org/officeDocument/2006/relationships/customXml" Target="../ink/ink529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600.xml"/><Relationship Id="rId245" Type="http://schemas.openxmlformats.org/officeDocument/2006/relationships/image" Target="NULL"/><Relationship Id="rId266" Type="http://schemas.openxmlformats.org/officeDocument/2006/relationships/customXml" Target="../ink/ink621.xml"/><Relationship Id="rId287" Type="http://schemas.openxmlformats.org/officeDocument/2006/relationships/image" Target="NULL"/><Relationship Id="rId30" Type="http://schemas.openxmlformats.org/officeDocument/2006/relationships/customXml" Target="../ink/ink503.xml"/><Relationship Id="rId105" Type="http://schemas.openxmlformats.org/officeDocument/2006/relationships/image" Target="NULL"/><Relationship Id="rId126" Type="http://schemas.openxmlformats.org/officeDocument/2006/relationships/customXml" Target="../ink/ink551.xml"/><Relationship Id="rId147" Type="http://schemas.openxmlformats.org/officeDocument/2006/relationships/image" Target="NULL"/><Relationship Id="rId168" Type="http://schemas.openxmlformats.org/officeDocument/2006/relationships/customXml" Target="../ink/ink572.xml"/><Relationship Id="rId51" Type="http://schemas.openxmlformats.org/officeDocument/2006/relationships/image" Target="NULL"/><Relationship Id="rId72" Type="http://schemas.openxmlformats.org/officeDocument/2006/relationships/customXml" Target="../ink/ink524.xml"/><Relationship Id="rId93" Type="http://schemas.openxmlformats.org/officeDocument/2006/relationships/image" Target="NULL"/><Relationship Id="rId18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595.xml"/><Relationship Id="rId235" Type="http://schemas.openxmlformats.org/officeDocument/2006/relationships/image" Target="NULL"/><Relationship Id="rId256" Type="http://schemas.openxmlformats.org/officeDocument/2006/relationships/customXml" Target="../ink/ink616.xml"/><Relationship Id="rId277" Type="http://schemas.openxmlformats.org/officeDocument/2006/relationships/image" Target="NULL"/><Relationship Id="rId298" Type="http://schemas.openxmlformats.org/officeDocument/2006/relationships/customXml" Target="../ink/ink637.xml"/><Relationship Id="rId116" Type="http://schemas.openxmlformats.org/officeDocument/2006/relationships/customXml" Target="../ink/ink546.xml"/><Relationship Id="rId137" Type="http://schemas.openxmlformats.org/officeDocument/2006/relationships/image" Target="NULL"/><Relationship Id="rId158" Type="http://schemas.openxmlformats.org/officeDocument/2006/relationships/customXml" Target="../ink/ink567.xml"/><Relationship Id="rId302" Type="http://schemas.openxmlformats.org/officeDocument/2006/relationships/customXml" Target="../ink/ink639.xml"/><Relationship Id="rId20" Type="http://schemas.openxmlformats.org/officeDocument/2006/relationships/customXml" Target="../ink/ink498.xml"/><Relationship Id="rId41" Type="http://schemas.openxmlformats.org/officeDocument/2006/relationships/image" Target="NULL"/><Relationship Id="rId62" Type="http://schemas.openxmlformats.org/officeDocument/2006/relationships/customXml" Target="../ink/ink519.xml"/><Relationship Id="rId83" Type="http://schemas.openxmlformats.org/officeDocument/2006/relationships/image" Target="NULL"/><Relationship Id="rId179" Type="http://schemas.openxmlformats.org/officeDocument/2006/relationships/image" Target="NULL"/><Relationship Id="rId190" Type="http://schemas.openxmlformats.org/officeDocument/2006/relationships/customXml" Target="../ink/ink583.xml"/><Relationship Id="rId204" Type="http://schemas.openxmlformats.org/officeDocument/2006/relationships/customXml" Target="../ink/ink590.xml"/><Relationship Id="rId225" Type="http://schemas.openxmlformats.org/officeDocument/2006/relationships/image" Target="NULL"/><Relationship Id="rId246" Type="http://schemas.openxmlformats.org/officeDocument/2006/relationships/customXml" Target="../ink/ink611.xml"/><Relationship Id="rId267" Type="http://schemas.openxmlformats.org/officeDocument/2006/relationships/image" Target="NULL"/><Relationship Id="rId288" Type="http://schemas.openxmlformats.org/officeDocument/2006/relationships/customXml" Target="../ink/ink632.xml"/><Relationship Id="rId106" Type="http://schemas.openxmlformats.org/officeDocument/2006/relationships/customXml" Target="../ink/ink541.xml"/><Relationship Id="rId127" Type="http://schemas.openxmlformats.org/officeDocument/2006/relationships/image" Target="NULL"/><Relationship Id="rId10" Type="http://schemas.openxmlformats.org/officeDocument/2006/relationships/customXml" Target="../ink/ink493.xml"/><Relationship Id="rId31" Type="http://schemas.openxmlformats.org/officeDocument/2006/relationships/image" Target="NULL"/><Relationship Id="rId52" Type="http://schemas.openxmlformats.org/officeDocument/2006/relationships/customXml" Target="../ink/ink514.xml"/><Relationship Id="rId73" Type="http://schemas.openxmlformats.org/officeDocument/2006/relationships/image" Target="NULL"/><Relationship Id="rId94" Type="http://schemas.openxmlformats.org/officeDocument/2006/relationships/customXml" Target="../ink/ink535.xml"/><Relationship Id="rId148" Type="http://schemas.openxmlformats.org/officeDocument/2006/relationships/customXml" Target="../ink/ink562.xml"/><Relationship Id="rId169" Type="http://schemas.openxmlformats.org/officeDocument/2006/relationships/image" Target="NULL"/><Relationship Id="rId4" Type="http://schemas.openxmlformats.org/officeDocument/2006/relationships/customXml" Target="../ink/ink490.xml"/><Relationship Id="rId180" Type="http://schemas.openxmlformats.org/officeDocument/2006/relationships/customXml" Target="../ink/ink578.xml"/><Relationship Id="rId215" Type="http://schemas.openxmlformats.org/officeDocument/2006/relationships/image" Target="NULL"/><Relationship Id="rId236" Type="http://schemas.openxmlformats.org/officeDocument/2006/relationships/customXml" Target="../ink/ink606.xml"/><Relationship Id="rId257" Type="http://schemas.openxmlformats.org/officeDocument/2006/relationships/image" Target="NULL"/><Relationship Id="rId278" Type="http://schemas.openxmlformats.org/officeDocument/2006/relationships/customXml" Target="../ink/ink627.xml"/><Relationship Id="rId303" Type="http://schemas.openxmlformats.org/officeDocument/2006/relationships/image" Target="NULL"/><Relationship Id="rId42" Type="http://schemas.openxmlformats.org/officeDocument/2006/relationships/customXml" Target="../ink/ink509.xml"/><Relationship Id="rId84" Type="http://schemas.openxmlformats.org/officeDocument/2006/relationships/customXml" Target="../ink/ink530.xml"/><Relationship Id="rId138" Type="http://schemas.openxmlformats.org/officeDocument/2006/relationships/customXml" Target="../ink/ink557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568.xml"/><Relationship Id="rId216" Type="http://schemas.openxmlformats.org/officeDocument/2006/relationships/customXml" Target="../ink/ink596.xml"/><Relationship Id="rId258" Type="http://schemas.openxmlformats.org/officeDocument/2006/relationships/customXml" Target="../ink/ink617.xml"/><Relationship Id="rId22" Type="http://schemas.openxmlformats.org/officeDocument/2006/relationships/customXml" Target="../ink/ink499.xml"/><Relationship Id="rId64" Type="http://schemas.openxmlformats.org/officeDocument/2006/relationships/customXml" Target="../ink/ink520.xml"/><Relationship Id="rId118" Type="http://schemas.openxmlformats.org/officeDocument/2006/relationships/customXml" Target="../ink/ink547.xm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628.xml"/><Relationship Id="rId75" Type="http://schemas.openxmlformats.org/officeDocument/2006/relationships/image" Target="NULL"/><Relationship Id="rId140" Type="http://schemas.openxmlformats.org/officeDocument/2006/relationships/customXml" Target="../ink/ink558.xml"/><Relationship Id="rId182" Type="http://schemas.openxmlformats.org/officeDocument/2006/relationships/customXml" Target="../ink/ink579.xml"/><Relationship Id="rId6" Type="http://schemas.openxmlformats.org/officeDocument/2006/relationships/customXml" Target="../ink/ink491.xml"/><Relationship Id="rId238" Type="http://schemas.openxmlformats.org/officeDocument/2006/relationships/customXml" Target="../ink/ink60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7.xml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758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62.xml"/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1759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1761.xml"/><Relationship Id="rId5" Type="http://schemas.openxmlformats.org/officeDocument/2006/relationships/image" Target="NULL"/><Relationship Id="rId4" Type="http://schemas.openxmlformats.org/officeDocument/2006/relationships/customXml" Target="../ink/ink1760.xml"/><Relationship Id="rId9" Type="http://schemas.openxmlformats.org/officeDocument/2006/relationships/image" Target="NUL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1924.xml"/><Relationship Id="rId366" Type="http://schemas.openxmlformats.org/officeDocument/2006/relationships/customXml" Target="../ink/ink1945.xml"/><Relationship Id="rId170" Type="http://schemas.openxmlformats.org/officeDocument/2006/relationships/customXml" Target="../ink/ink1847.xml"/><Relationship Id="rId226" Type="http://schemas.openxmlformats.org/officeDocument/2006/relationships/customXml" Target="../ink/ink1875.xml"/><Relationship Id="rId268" Type="http://schemas.openxmlformats.org/officeDocument/2006/relationships/customXml" Target="../ink/ink1896.xml"/><Relationship Id="rId32" Type="http://schemas.openxmlformats.org/officeDocument/2006/relationships/customXml" Target="../ink/ink1778.xml"/><Relationship Id="rId74" Type="http://schemas.openxmlformats.org/officeDocument/2006/relationships/customXml" Target="../ink/ink1799.xml"/><Relationship Id="rId128" Type="http://schemas.openxmlformats.org/officeDocument/2006/relationships/customXml" Target="../ink/ink1826.xml"/><Relationship Id="rId335" Type="http://schemas.openxmlformats.org/officeDocument/2006/relationships/image" Target="NULL"/><Relationship Id="rId377" Type="http://schemas.openxmlformats.org/officeDocument/2006/relationships/image" Target="NUL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402" Type="http://schemas.openxmlformats.org/officeDocument/2006/relationships/customXml" Target="../ink/ink1963.xm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1907.xml"/><Relationship Id="rId304" Type="http://schemas.openxmlformats.org/officeDocument/2006/relationships/customXml" Target="../ink/ink1914.xml"/><Relationship Id="rId346" Type="http://schemas.openxmlformats.org/officeDocument/2006/relationships/customXml" Target="../ink/ink1935.xml"/><Relationship Id="rId388" Type="http://schemas.openxmlformats.org/officeDocument/2006/relationships/customXml" Target="../ink/ink1956.xml"/><Relationship Id="rId85" Type="http://schemas.openxmlformats.org/officeDocument/2006/relationships/image" Target="NULL"/><Relationship Id="rId150" Type="http://schemas.openxmlformats.org/officeDocument/2006/relationships/customXml" Target="../ink/ink1837.xml"/><Relationship Id="rId192" Type="http://schemas.openxmlformats.org/officeDocument/2006/relationships/customXml" Target="../ink/ink1858.xml"/><Relationship Id="rId206" Type="http://schemas.openxmlformats.org/officeDocument/2006/relationships/customXml" Target="../ink/ink1865.xml"/><Relationship Id="rId413" Type="http://schemas.openxmlformats.org/officeDocument/2006/relationships/image" Target="NULL"/><Relationship Id="rId248" Type="http://schemas.openxmlformats.org/officeDocument/2006/relationships/customXml" Target="../ink/ink1886.xml"/><Relationship Id="rId12" Type="http://schemas.openxmlformats.org/officeDocument/2006/relationships/customXml" Target="../ink/ink1768.xml"/><Relationship Id="rId108" Type="http://schemas.openxmlformats.org/officeDocument/2006/relationships/customXml" Target="../ink/ink1816.xml"/><Relationship Id="rId315" Type="http://schemas.openxmlformats.org/officeDocument/2006/relationships/image" Target="NULL"/><Relationship Id="rId357" Type="http://schemas.openxmlformats.org/officeDocument/2006/relationships/image" Target="NULL"/><Relationship Id="rId54" Type="http://schemas.openxmlformats.org/officeDocument/2006/relationships/customXml" Target="../ink/ink1789.xml"/><Relationship Id="rId96" Type="http://schemas.openxmlformats.org/officeDocument/2006/relationships/customXml" Target="../ink/ink1810.xml"/><Relationship Id="rId161" Type="http://schemas.openxmlformats.org/officeDocument/2006/relationships/image" Target="NULL"/><Relationship Id="rId217" Type="http://schemas.openxmlformats.org/officeDocument/2006/relationships/image" Target="NULL"/><Relationship Id="rId399" Type="http://schemas.openxmlformats.org/officeDocument/2006/relationships/image" Target="NULL"/><Relationship Id="rId259" Type="http://schemas.openxmlformats.org/officeDocument/2006/relationships/image" Target="NULL"/><Relationship Id="rId424" Type="http://schemas.openxmlformats.org/officeDocument/2006/relationships/customXml" Target="../ink/ink1974.xm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1897.xml"/><Relationship Id="rId326" Type="http://schemas.openxmlformats.org/officeDocument/2006/relationships/customXml" Target="../ink/ink1925.xml"/><Relationship Id="rId65" Type="http://schemas.openxmlformats.org/officeDocument/2006/relationships/image" Target="NULL"/><Relationship Id="rId130" Type="http://schemas.openxmlformats.org/officeDocument/2006/relationships/customXml" Target="../ink/ink1827.xml"/><Relationship Id="rId368" Type="http://schemas.openxmlformats.org/officeDocument/2006/relationships/customXml" Target="../ink/ink1946.xml"/><Relationship Id="rId172" Type="http://schemas.openxmlformats.org/officeDocument/2006/relationships/customXml" Target="../ink/ink1848.xml"/><Relationship Id="rId228" Type="http://schemas.openxmlformats.org/officeDocument/2006/relationships/customXml" Target="../ink/ink1876.xml"/><Relationship Id="rId281" Type="http://schemas.openxmlformats.org/officeDocument/2006/relationships/image" Target="NULL"/><Relationship Id="rId337" Type="http://schemas.openxmlformats.org/officeDocument/2006/relationships/image" Target="NULL"/><Relationship Id="rId34" Type="http://schemas.openxmlformats.org/officeDocument/2006/relationships/customXml" Target="../ink/ink1779.xml"/><Relationship Id="rId76" Type="http://schemas.openxmlformats.org/officeDocument/2006/relationships/customXml" Target="../ink/ink1800.xml"/><Relationship Id="rId141" Type="http://schemas.openxmlformats.org/officeDocument/2006/relationships/image" Target="NULL"/><Relationship Id="rId379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390" Type="http://schemas.openxmlformats.org/officeDocument/2006/relationships/customXml" Target="../ink/ink1957.xml"/><Relationship Id="rId404" Type="http://schemas.openxmlformats.org/officeDocument/2006/relationships/customXml" Target="../ink/ink1964.xml"/><Relationship Id="rId250" Type="http://schemas.openxmlformats.org/officeDocument/2006/relationships/customXml" Target="../ink/ink1887.xml"/><Relationship Id="rId292" Type="http://schemas.openxmlformats.org/officeDocument/2006/relationships/customXml" Target="../ink/ink1908.xml"/><Relationship Id="rId306" Type="http://schemas.openxmlformats.org/officeDocument/2006/relationships/customXml" Target="../ink/ink1915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1817.xml"/><Relationship Id="rId348" Type="http://schemas.openxmlformats.org/officeDocument/2006/relationships/customXml" Target="../ink/ink1936.xml"/><Relationship Id="rId152" Type="http://schemas.openxmlformats.org/officeDocument/2006/relationships/customXml" Target="../ink/ink1838.xml"/><Relationship Id="rId194" Type="http://schemas.openxmlformats.org/officeDocument/2006/relationships/customXml" Target="../ink/ink1859.xml"/><Relationship Id="rId208" Type="http://schemas.openxmlformats.org/officeDocument/2006/relationships/customXml" Target="../ink/ink1866.xml"/><Relationship Id="rId415" Type="http://schemas.openxmlformats.org/officeDocument/2006/relationships/image" Target="NULL"/><Relationship Id="rId261" Type="http://schemas.openxmlformats.org/officeDocument/2006/relationships/image" Target="NULL"/><Relationship Id="rId14" Type="http://schemas.openxmlformats.org/officeDocument/2006/relationships/customXml" Target="../ink/ink1769.xml"/><Relationship Id="rId56" Type="http://schemas.openxmlformats.org/officeDocument/2006/relationships/customXml" Target="../ink/ink1790.xml"/><Relationship Id="rId317" Type="http://schemas.openxmlformats.org/officeDocument/2006/relationships/image" Target="NULL"/><Relationship Id="rId359" Type="http://schemas.openxmlformats.org/officeDocument/2006/relationships/image" Target="NULL"/><Relationship Id="rId98" Type="http://schemas.openxmlformats.org/officeDocument/2006/relationships/customXml" Target="../ink/ink1811.xml"/><Relationship Id="rId121" Type="http://schemas.openxmlformats.org/officeDocument/2006/relationships/image" Target="NULL"/><Relationship Id="rId163" Type="http://schemas.openxmlformats.org/officeDocument/2006/relationships/image" Target="NULL"/><Relationship Id="rId219" Type="http://schemas.openxmlformats.org/officeDocument/2006/relationships/image" Target="NULL"/><Relationship Id="rId370" Type="http://schemas.openxmlformats.org/officeDocument/2006/relationships/customXml" Target="../ink/ink1947.xml"/><Relationship Id="rId426" Type="http://schemas.openxmlformats.org/officeDocument/2006/relationships/customXml" Target="../ink/ink1975.xml"/><Relationship Id="rId230" Type="http://schemas.openxmlformats.org/officeDocument/2006/relationships/customXml" Target="../ink/ink1877.xml"/><Relationship Id="rId25" Type="http://schemas.openxmlformats.org/officeDocument/2006/relationships/image" Target="NULL"/><Relationship Id="rId67" Type="http://schemas.openxmlformats.org/officeDocument/2006/relationships/image" Target="NULL"/><Relationship Id="rId272" Type="http://schemas.openxmlformats.org/officeDocument/2006/relationships/customXml" Target="../ink/ink1898.xml"/><Relationship Id="rId328" Type="http://schemas.openxmlformats.org/officeDocument/2006/relationships/customXml" Target="../ink/ink1926.xml"/><Relationship Id="rId132" Type="http://schemas.openxmlformats.org/officeDocument/2006/relationships/customXml" Target="../ink/ink1828.xml"/><Relationship Id="rId174" Type="http://schemas.openxmlformats.org/officeDocument/2006/relationships/customXml" Target="../ink/ink1849.xml"/><Relationship Id="rId381" Type="http://schemas.openxmlformats.org/officeDocument/2006/relationships/image" Target="NULL"/><Relationship Id="rId241" Type="http://schemas.openxmlformats.org/officeDocument/2006/relationships/image" Target="NULL"/><Relationship Id="rId36" Type="http://schemas.openxmlformats.org/officeDocument/2006/relationships/customXml" Target="../ink/ink1780.xml"/><Relationship Id="rId283" Type="http://schemas.openxmlformats.org/officeDocument/2006/relationships/image" Target="NULL"/><Relationship Id="rId339" Type="http://schemas.openxmlformats.org/officeDocument/2006/relationships/image" Target="NULL"/><Relationship Id="rId78" Type="http://schemas.openxmlformats.org/officeDocument/2006/relationships/customXml" Target="../ink/ink1801.xml"/><Relationship Id="rId101" Type="http://schemas.openxmlformats.org/officeDocument/2006/relationships/image" Target="NULL"/><Relationship Id="rId143" Type="http://schemas.openxmlformats.org/officeDocument/2006/relationships/image" Target="NULL"/><Relationship Id="rId185" Type="http://schemas.openxmlformats.org/officeDocument/2006/relationships/image" Target="NULL"/><Relationship Id="rId350" Type="http://schemas.openxmlformats.org/officeDocument/2006/relationships/customXml" Target="../ink/ink1937.xml"/><Relationship Id="rId406" Type="http://schemas.openxmlformats.org/officeDocument/2006/relationships/customXml" Target="../ink/ink1965.xml"/><Relationship Id="rId9" Type="http://schemas.openxmlformats.org/officeDocument/2006/relationships/image" Target="NULL"/><Relationship Id="rId210" Type="http://schemas.openxmlformats.org/officeDocument/2006/relationships/customXml" Target="../ink/ink1867.xml"/><Relationship Id="rId392" Type="http://schemas.openxmlformats.org/officeDocument/2006/relationships/customXml" Target="../ink/ink1958.xml"/><Relationship Id="rId252" Type="http://schemas.openxmlformats.org/officeDocument/2006/relationships/customXml" Target="../ink/ink1888.xml"/><Relationship Id="rId294" Type="http://schemas.openxmlformats.org/officeDocument/2006/relationships/customXml" Target="../ink/ink1909.xml"/><Relationship Id="rId308" Type="http://schemas.openxmlformats.org/officeDocument/2006/relationships/customXml" Target="../ink/ink1916.xml"/><Relationship Id="rId47" Type="http://schemas.openxmlformats.org/officeDocument/2006/relationships/image" Target="NULL"/><Relationship Id="rId89" Type="http://schemas.openxmlformats.org/officeDocument/2006/relationships/image" Target="NULL"/><Relationship Id="rId112" Type="http://schemas.openxmlformats.org/officeDocument/2006/relationships/customXml" Target="../ink/ink1818.xml"/><Relationship Id="rId154" Type="http://schemas.openxmlformats.org/officeDocument/2006/relationships/customXml" Target="../ink/ink1839.xml"/><Relationship Id="rId361" Type="http://schemas.openxmlformats.org/officeDocument/2006/relationships/image" Target="NULL"/><Relationship Id="rId196" Type="http://schemas.openxmlformats.org/officeDocument/2006/relationships/customXml" Target="../ink/ink1860.xml"/><Relationship Id="rId417" Type="http://schemas.openxmlformats.org/officeDocument/2006/relationships/image" Target="NULL"/><Relationship Id="rId16" Type="http://schemas.openxmlformats.org/officeDocument/2006/relationships/customXml" Target="../ink/ink1770.xml"/><Relationship Id="rId221" Type="http://schemas.openxmlformats.org/officeDocument/2006/relationships/image" Target="NULL"/><Relationship Id="rId263" Type="http://schemas.openxmlformats.org/officeDocument/2006/relationships/image" Target="NULL"/><Relationship Id="rId319" Type="http://schemas.openxmlformats.org/officeDocument/2006/relationships/image" Target="NULL"/><Relationship Id="rId58" Type="http://schemas.openxmlformats.org/officeDocument/2006/relationships/customXml" Target="../ink/ink1791.xml"/><Relationship Id="rId123" Type="http://schemas.openxmlformats.org/officeDocument/2006/relationships/image" Target="NULL"/><Relationship Id="rId330" Type="http://schemas.openxmlformats.org/officeDocument/2006/relationships/customXml" Target="../ink/ink1927.xml"/><Relationship Id="rId165" Type="http://schemas.openxmlformats.org/officeDocument/2006/relationships/image" Target="NULL"/><Relationship Id="rId372" Type="http://schemas.openxmlformats.org/officeDocument/2006/relationships/customXml" Target="../ink/ink1948.xml"/><Relationship Id="rId428" Type="http://schemas.openxmlformats.org/officeDocument/2006/relationships/customXml" Target="../ink/ink1976.xml"/><Relationship Id="rId232" Type="http://schemas.openxmlformats.org/officeDocument/2006/relationships/customXml" Target="../ink/ink1878.xml"/><Relationship Id="rId274" Type="http://schemas.openxmlformats.org/officeDocument/2006/relationships/customXml" Target="../ink/ink1899.xml"/><Relationship Id="rId27" Type="http://schemas.openxmlformats.org/officeDocument/2006/relationships/image" Target="NULL"/><Relationship Id="rId69" Type="http://schemas.openxmlformats.org/officeDocument/2006/relationships/image" Target="NULL"/><Relationship Id="rId134" Type="http://schemas.openxmlformats.org/officeDocument/2006/relationships/customXml" Target="../ink/ink1829.xml"/><Relationship Id="rId80" Type="http://schemas.openxmlformats.org/officeDocument/2006/relationships/customXml" Target="../ink/ink1802.xml"/><Relationship Id="rId176" Type="http://schemas.openxmlformats.org/officeDocument/2006/relationships/customXml" Target="../ink/ink1850.xml"/><Relationship Id="rId341" Type="http://schemas.openxmlformats.org/officeDocument/2006/relationships/image" Target="NULL"/><Relationship Id="rId383" Type="http://schemas.openxmlformats.org/officeDocument/2006/relationships/image" Target="NULL"/><Relationship Id="rId201" Type="http://schemas.openxmlformats.org/officeDocument/2006/relationships/image" Target="NULL"/><Relationship Id="rId243" Type="http://schemas.openxmlformats.org/officeDocument/2006/relationships/image" Target="NULL"/><Relationship Id="rId285" Type="http://schemas.openxmlformats.org/officeDocument/2006/relationships/image" Target="NULL"/><Relationship Id="rId38" Type="http://schemas.openxmlformats.org/officeDocument/2006/relationships/customXml" Target="../ink/ink1781.xml"/><Relationship Id="rId103" Type="http://schemas.openxmlformats.org/officeDocument/2006/relationships/image" Target="NULL"/><Relationship Id="rId310" Type="http://schemas.openxmlformats.org/officeDocument/2006/relationships/customXml" Target="../ink/ink1917.xml"/><Relationship Id="rId91" Type="http://schemas.openxmlformats.org/officeDocument/2006/relationships/image" Target="NULL"/><Relationship Id="rId145" Type="http://schemas.openxmlformats.org/officeDocument/2006/relationships/image" Target="NULL"/><Relationship Id="rId187" Type="http://schemas.openxmlformats.org/officeDocument/2006/relationships/image" Target="NULL"/><Relationship Id="rId352" Type="http://schemas.openxmlformats.org/officeDocument/2006/relationships/customXml" Target="../ink/ink1938.xml"/><Relationship Id="rId394" Type="http://schemas.openxmlformats.org/officeDocument/2006/relationships/customXml" Target="../ink/ink1959.xml"/><Relationship Id="rId408" Type="http://schemas.openxmlformats.org/officeDocument/2006/relationships/customXml" Target="../ink/ink1966.xml"/><Relationship Id="rId1" Type="http://schemas.openxmlformats.org/officeDocument/2006/relationships/slideLayout" Target="../slideLayouts/slideLayout5.xml"/><Relationship Id="rId212" Type="http://schemas.openxmlformats.org/officeDocument/2006/relationships/customXml" Target="../ink/ink1868.xml"/><Relationship Id="rId233" Type="http://schemas.openxmlformats.org/officeDocument/2006/relationships/image" Target="NULL"/><Relationship Id="rId254" Type="http://schemas.openxmlformats.org/officeDocument/2006/relationships/customXml" Target="../ink/ink1889.xml"/><Relationship Id="rId28" Type="http://schemas.openxmlformats.org/officeDocument/2006/relationships/customXml" Target="../ink/ink1776.xml"/><Relationship Id="rId49" Type="http://schemas.openxmlformats.org/officeDocument/2006/relationships/image" Target="NULL"/><Relationship Id="rId114" Type="http://schemas.openxmlformats.org/officeDocument/2006/relationships/customXml" Target="../ink/ink1819.xml"/><Relationship Id="rId275" Type="http://schemas.openxmlformats.org/officeDocument/2006/relationships/image" Target="NULL"/><Relationship Id="rId296" Type="http://schemas.openxmlformats.org/officeDocument/2006/relationships/customXml" Target="../ink/ink1910.xml"/><Relationship Id="rId300" Type="http://schemas.openxmlformats.org/officeDocument/2006/relationships/customXml" Target="../ink/ink1912.xml"/><Relationship Id="rId60" Type="http://schemas.openxmlformats.org/officeDocument/2006/relationships/customXml" Target="../ink/ink1792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1840.xml"/><Relationship Id="rId177" Type="http://schemas.openxmlformats.org/officeDocument/2006/relationships/image" Target="NULL"/><Relationship Id="rId198" Type="http://schemas.openxmlformats.org/officeDocument/2006/relationships/customXml" Target="../ink/ink1861.xml"/><Relationship Id="rId321" Type="http://schemas.openxmlformats.org/officeDocument/2006/relationships/image" Target="NULL"/><Relationship Id="rId342" Type="http://schemas.openxmlformats.org/officeDocument/2006/relationships/customXml" Target="../ink/ink1933.xml"/><Relationship Id="rId363" Type="http://schemas.openxmlformats.org/officeDocument/2006/relationships/image" Target="NULL"/><Relationship Id="rId384" Type="http://schemas.openxmlformats.org/officeDocument/2006/relationships/customXml" Target="../ink/ink1954.xml"/><Relationship Id="rId419" Type="http://schemas.openxmlformats.org/officeDocument/2006/relationships/image" Target="NULL"/><Relationship Id="rId202" Type="http://schemas.openxmlformats.org/officeDocument/2006/relationships/customXml" Target="../ink/ink1863.xml"/><Relationship Id="rId223" Type="http://schemas.openxmlformats.org/officeDocument/2006/relationships/image" Target="NULL"/><Relationship Id="rId244" Type="http://schemas.openxmlformats.org/officeDocument/2006/relationships/customXml" Target="../ink/ink1884.xml"/><Relationship Id="rId18" Type="http://schemas.openxmlformats.org/officeDocument/2006/relationships/customXml" Target="../ink/ink1771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1905.xml"/><Relationship Id="rId50" Type="http://schemas.openxmlformats.org/officeDocument/2006/relationships/customXml" Target="../ink/ink1787.xml"/><Relationship Id="rId104" Type="http://schemas.openxmlformats.org/officeDocument/2006/relationships/customXml" Target="../ink/ink1814.xml"/><Relationship Id="rId125" Type="http://schemas.openxmlformats.org/officeDocument/2006/relationships/image" Target="NULL"/><Relationship Id="rId146" Type="http://schemas.openxmlformats.org/officeDocument/2006/relationships/customXml" Target="../ink/ink1835.xml"/><Relationship Id="rId167" Type="http://schemas.openxmlformats.org/officeDocument/2006/relationships/image" Target="NULL"/><Relationship Id="rId188" Type="http://schemas.openxmlformats.org/officeDocument/2006/relationships/customXml" Target="../ink/ink1856.xml"/><Relationship Id="rId311" Type="http://schemas.openxmlformats.org/officeDocument/2006/relationships/image" Target="NULL"/><Relationship Id="rId332" Type="http://schemas.openxmlformats.org/officeDocument/2006/relationships/customXml" Target="../ink/ink1928.xml"/><Relationship Id="rId353" Type="http://schemas.openxmlformats.org/officeDocument/2006/relationships/image" Target="NULL"/><Relationship Id="rId374" Type="http://schemas.openxmlformats.org/officeDocument/2006/relationships/customXml" Target="../ink/ink1949.xml"/><Relationship Id="rId395" Type="http://schemas.openxmlformats.org/officeDocument/2006/relationships/image" Target="NULL"/><Relationship Id="rId409" Type="http://schemas.openxmlformats.org/officeDocument/2006/relationships/image" Target="NULL"/><Relationship Id="rId71" Type="http://schemas.openxmlformats.org/officeDocument/2006/relationships/image" Target="NULL"/><Relationship Id="rId92" Type="http://schemas.openxmlformats.org/officeDocument/2006/relationships/customXml" Target="../ink/ink1808.xml"/><Relationship Id="rId213" Type="http://schemas.openxmlformats.org/officeDocument/2006/relationships/image" Target="NULL"/><Relationship Id="rId234" Type="http://schemas.openxmlformats.org/officeDocument/2006/relationships/customXml" Target="../ink/ink1879.xml"/><Relationship Id="rId420" Type="http://schemas.openxmlformats.org/officeDocument/2006/relationships/customXml" Target="../ink/ink1972.xml"/><Relationship Id="rId2" Type="http://schemas.openxmlformats.org/officeDocument/2006/relationships/customXml" Target="../ink/ink1763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1900.xml"/><Relationship Id="rId297" Type="http://schemas.openxmlformats.org/officeDocument/2006/relationships/image" Target="NULL"/><Relationship Id="rId40" Type="http://schemas.openxmlformats.org/officeDocument/2006/relationships/customXml" Target="../ink/ink1782.xml"/><Relationship Id="rId115" Type="http://schemas.openxmlformats.org/officeDocument/2006/relationships/image" Target="NULL"/><Relationship Id="rId136" Type="http://schemas.openxmlformats.org/officeDocument/2006/relationships/customXml" Target="../ink/ink1830.xml"/><Relationship Id="rId157" Type="http://schemas.openxmlformats.org/officeDocument/2006/relationships/image" Target="NULL"/><Relationship Id="rId178" Type="http://schemas.openxmlformats.org/officeDocument/2006/relationships/customXml" Target="../ink/ink1851.xml"/><Relationship Id="rId301" Type="http://schemas.openxmlformats.org/officeDocument/2006/relationships/image" Target="NULL"/><Relationship Id="rId322" Type="http://schemas.openxmlformats.org/officeDocument/2006/relationships/customXml" Target="../ink/ink1923.xml"/><Relationship Id="rId343" Type="http://schemas.openxmlformats.org/officeDocument/2006/relationships/image" Target="NULL"/><Relationship Id="rId364" Type="http://schemas.openxmlformats.org/officeDocument/2006/relationships/customXml" Target="../ink/ink1944.xml"/><Relationship Id="rId61" Type="http://schemas.openxmlformats.org/officeDocument/2006/relationships/image" Target="NULL"/><Relationship Id="rId82" Type="http://schemas.openxmlformats.org/officeDocument/2006/relationships/customXml" Target="../ink/ink1803.xml"/><Relationship Id="rId199" Type="http://schemas.openxmlformats.org/officeDocument/2006/relationships/image" Target="NULL"/><Relationship Id="rId203" Type="http://schemas.openxmlformats.org/officeDocument/2006/relationships/image" Target="NULL"/><Relationship Id="rId385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874.xml"/><Relationship Id="rId245" Type="http://schemas.openxmlformats.org/officeDocument/2006/relationships/image" Target="NULL"/><Relationship Id="rId266" Type="http://schemas.openxmlformats.org/officeDocument/2006/relationships/customXml" Target="../ink/ink1895.xml"/><Relationship Id="rId287" Type="http://schemas.openxmlformats.org/officeDocument/2006/relationships/image" Target="NULL"/><Relationship Id="rId410" Type="http://schemas.openxmlformats.org/officeDocument/2006/relationships/customXml" Target="../ink/ink1967.xml"/><Relationship Id="rId30" Type="http://schemas.openxmlformats.org/officeDocument/2006/relationships/customXml" Target="../ink/ink1777.xml"/><Relationship Id="rId105" Type="http://schemas.openxmlformats.org/officeDocument/2006/relationships/image" Target="NULL"/><Relationship Id="rId126" Type="http://schemas.openxmlformats.org/officeDocument/2006/relationships/customXml" Target="../ink/ink1825.xml"/><Relationship Id="rId147" Type="http://schemas.openxmlformats.org/officeDocument/2006/relationships/image" Target="NULL"/><Relationship Id="rId168" Type="http://schemas.openxmlformats.org/officeDocument/2006/relationships/customXml" Target="../ink/ink1846.xml"/><Relationship Id="rId312" Type="http://schemas.openxmlformats.org/officeDocument/2006/relationships/customXml" Target="../ink/ink1918.xml"/><Relationship Id="rId333" Type="http://schemas.openxmlformats.org/officeDocument/2006/relationships/image" Target="NULL"/><Relationship Id="rId354" Type="http://schemas.openxmlformats.org/officeDocument/2006/relationships/customXml" Target="../ink/ink1939.xml"/><Relationship Id="rId51" Type="http://schemas.openxmlformats.org/officeDocument/2006/relationships/image" Target="NULL"/><Relationship Id="rId72" Type="http://schemas.openxmlformats.org/officeDocument/2006/relationships/customXml" Target="../ink/ink1798.xml"/><Relationship Id="rId93" Type="http://schemas.openxmlformats.org/officeDocument/2006/relationships/image" Target="NULL"/><Relationship Id="rId189" Type="http://schemas.openxmlformats.org/officeDocument/2006/relationships/image" Target="NULL"/><Relationship Id="rId375" Type="http://schemas.openxmlformats.org/officeDocument/2006/relationships/image" Target="NULL"/><Relationship Id="rId396" Type="http://schemas.openxmlformats.org/officeDocument/2006/relationships/customXml" Target="../ink/ink1960.xml"/><Relationship Id="rId3" Type="http://schemas.openxmlformats.org/officeDocument/2006/relationships/image" Target="NULL"/><Relationship Id="rId214" Type="http://schemas.openxmlformats.org/officeDocument/2006/relationships/customXml" Target="../ink/ink1869.xml"/><Relationship Id="rId235" Type="http://schemas.openxmlformats.org/officeDocument/2006/relationships/image" Target="NULL"/><Relationship Id="rId256" Type="http://schemas.openxmlformats.org/officeDocument/2006/relationships/customXml" Target="../ink/ink1890.xml"/><Relationship Id="rId277" Type="http://schemas.openxmlformats.org/officeDocument/2006/relationships/image" Target="NULL"/><Relationship Id="rId298" Type="http://schemas.openxmlformats.org/officeDocument/2006/relationships/customXml" Target="../ink/ink1911.xml"/><Relationship Id="rId400" Type="http://schemas.openxmlformats.org/officeDocument/2006/relationships/customXml" Target="../ink/ink1962.xml"/><Relationship Id="rId421" Type="http://schemas.openxmlformats.org/officeDocument/2006/relationships/image" Target="NULL"/><Relationship Id="rId116" Type="http://schemas.openxmlformats.org/officeDocument/2006/relationships/customXml" Target="../ink/ink1820.xml"/><Relationship Id="rId137" Type="http://schemas.openxmlformats.org/officeDocument/2006/relationships/image" Target="NULL"/><Relationship Id="rId158" Type="http://schemas.openxmlformats.org/officeDocument/2006/relationships/customXml" Target="../ink/ink1841.xml"/><Relationship Id="rId302" Type="http://schemas.openxmlformats.org/officeDocument/2006/relationships/customXml" Target="../ink/ink1913.xml"/><Relationship Id="rId323" Type="http://schemas.openxmlformats.org/officeDocument/2006/relationships/image" Target="NULL"/><Relationship Id="rId344" Type="http://schemas.openxmlformats.org/officeDocument/2006/relationships/customXml" Target="../ink/ink1934.xml"/><Relationship Id="rId20" Type="http://schemas.openxmlformats.org/officeDocument/2006/relationships/customXml" Target="../ink/ink1772.xml"/><Relationship Id="rId41" Type="http://schemas.openxmlformats.org/officeDocument/2006/relationships/image" Target="NULL"/><Relationship Id="rId62" Type="http://schemas.openxmlformats.org/officeDocument/2006/relationships/customXml" Target="../ink/ink1793.xml"/><Relationship Id="rId83" Type="http://schemas.openxmlformats.org/officeDocument/2006/relationships/image" Target="NULL"/><Relationship Id="rId179" Type="http://schemas.openxmlformats.org/officeDocument/2006/relationships/image" Target="NULL"/><Relationship Id="rId365" Type="http://schemas.openxmlformats.org/officeDocument/2006/relationships/image" Target="NULL"/><Relationship Id="rId386" Type="http://schemas.openxmlformats.org/officeDocument/2006/relationships/customXml" Target="../ink/ink1955.xml"/><Relationship Id="rId190" Type="http://schemas.openxmlformats.org/officeDocument/2006/relationships/customXml" Target="../ink/ink1857.xml"/><Relationship Id="rId204" Type="http://schemas.openxmlformats.org/officeDocument/2006/relationships/customXml" Target="../ink/ink1864.xml"/><Relationship Id="rId225" Type="http://schemas.openxmlformats.org/officeDocument/2006/relationships/image" Target="NULL"/><Relationship Id="rId246" Type="http://schemas.openxmlformats.org/officeDocument/2006/relationships/customXml" Target="../ink/ink1885.xml"/><Relationship Id="rId267" Type="http://schemas.openxmlformats.org/officeDocument/2006/relationships/image" Target="NULL"/><Relationship Id="rId288" Type="http://schemas.openxmlformats.org/officeDocument/2006/relationships/customXml" Target="../ink/ink1906.xml"/><Relationship Id="rId411" Type="http://schemas.openxmlformats.org/officeDocument/2006/relationships/image" Target="NULL"/><Relationship Id="rId106" Type="http://schemas.openxmlformats.org/officeDocument/2006/relationships/customXml" Target="../ink/ink1815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1767.xml"/><Relationship Id="rId31" Type="http://schemas.openxmlformats.org/officeDocument/2006/relationships/image" Target="NULL"/><Relationship Id="rId52" Type="http://schemas.openxmlformats.org/officeDocument/2006/relationships/customXml" Target="../ink/ink1788.xml"/><Relationship Id="rId73" Type="http://schemas.openxmlformats.org/officeDocument/2006/relationships/image" Target="NULL"/><Relationship Id="rId94" Type="http://schemas.openxmlformats.org/officeDocument/2006/relationships/customXml" Target="../ink/ink1809.xml"/><Relationship Id="rId148" Type="http://schemas.openxmlformats.org/officeDocument/2006/relationships/customXml" Target="../ink/ink1836.xml"/><Relationship Id="rId169" Type="http://schemas.openxmlformats.org/officeDocument/2006/relationships/image" Target="NULL"/><Relationship Id="rId334" Type="http://schemas.openxmlformats.org/officeDocument/2006/relationships/customXml" Target="../ink/ink1929.xml"/><Relationship Id="rId355" Type="http://schemas.openxmlformats.org/officeDocument/2006/relationships/image" Target="NULL"/><Relationship Id="rId376" Type="http://schemas.openxmlformats.org/officeDocument/2006/relationships/customXml" Target="../ink/ink1950.xml"/><Relationship Id="rId397" Type="http://schemas.openxmlformats.org/officeDocument/2006/relationships/image" Target="NULL"/><Relationship Id="rId4" Type="http://schemas.openxmlformats.org/officeDocument/2006/relationships/customXml" Target="../ink/ink1764.xml"/><Relationship Id="rId180" Type="http://schemas.openxmlformats.org/officeDocument/2006/relationships/customXml" Target="../ink/ink1852.xml"/><Relationship Id="rId215" Type="http://schemas.openxmlformats.org/officeDocument/2006/relationships/image" Target="NULL"/><Relationship Id="rId236" Type="http://schemas.openxmlformats.org/officeDocument/2006/relationships/customXml" Target="../ink/ink1880.xml"/><Relationship Id="rId257" Type="http://schemas.openxmlformats.org/officeDocument/2006/relationships/image" Target="NULL"/><Relationship Id="rId278" Type="http://schemas.openxmlformats.org/officeDocument/2006/relationships/customXml" Target="../ink/ink1901.xml"/><Relationship Id="rId401" Type="http://schemas.openxmlformats.org/officeDocument/2006/relationships/image" Target="NULL"/><Relationship Id="rId422" Type="http://schemas.openxmlformats.org/officeDocument/2006/relationships/customXml" Target="../ink/ink1973.xml"/><Relationship Id="rId303" Type="http://schemas.openxmlformats.org/officeDocument/2006/relationships/image" Target="NULL"/><Relationship Id="rId42" Type="http://schemas.openxmlformats.org/officeDocument/2006/relationships/customXml" Target="../ink/ink1783.xml"/><Relationship Id="rId84" Type="http://schemas.openxmlformats.org/officeDocument/2006/relationships/customXml" Target="../ink/ink1804.xml"/><Relationship Id="rId138" Type="http://schemas.openxmlformats.org/officeDocument/2006/relationships/customXml" Target="../ink/ink1831.xml"/><Relationship Id="rId345" Type="http://schemas.openxmlformats.org/officeDocument/2006/relationships/image" Target="NULL"/><Relationship Id="rId387" Type="http://schemas.openxmlformats.org/officeDocument/2006/relationships/image" Target="NUL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412" Type="http://schemas.openxmlformats.org/officeDocument/2006/relationships/customXml" Target="../ink/ink1968.xm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1919.xml"/><Relationship Id="rId356" Type="http://schemas.openxmlformats.org/officeDocument/2006/relationships/customXml" Target="../ink/ink1940.xml"/><Relationship Id="rId398" Type="http://schemas.openxmlformats.org/officeDocument/2006/relationships/customXml" Target="../ink/ink1961.xml"/><Relationship Id="rId95" Type="http://schemas.openxmlformats.org/officeDocument/2006/relationships/image" Target="NULL"/><Relationship Id="rId160" Type="http://schemas.openxmlformats.org/officeDocument/2006/relationships/customXml" Target="../ink/ink1842.xml"/><Relationship Id="rId216" Type="http://schemas.openxmlformats.org/officeDocument/2006/relationships/customXml" Target="../ink/ink1870.xml"/><Relationship Id="rId423" Type="http://schemas.openxmlformats.org/officeDocument/2006/relationships/image" Target="NULL"/><Relationship Id="rId258" Type="http://schemas.openxmlformats.org/officeDocument/2006/relationships/customXml" Target="../ink/ink1891.xml"/><Relationship Id="rId22" Type="http://schemas.openxmlformats.org/officeDocument/2006/relationships/customXml" Target="../ink/ink1773.xml"/><Relationship Id="rId64" Type="http://schemas.openxmlformats.org/officeDocument/2006/relationships/customXml" Target="../ink/ink1794.xml"/><Relationship Id="rId118" Type="http://schemas.openxmlformats.org/officeDocument/2006/relationships/customXml" Target="../ink/ink1821.xml"/><Relationship Id="rId325" Type="http://schemas.openxmlformats.org/officeDocument/2006/relationships/image" Target="NULL"/><Relationship Id="rId367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1902.xml"/><Relationship Id="rId336" Type="http://schemas.openxmlformats.org/officeDocument/2006/relationships/customXml" Target="../ink/ink1930.xml"/><Relationship Id="rId75" Type="http://schemas.openxmlformats.org/officeDocument/2006/relationships/image" Target="NULL"/><Relationship Id="rId140" Type="http://schemas.openxmlformats.org/officeDocument/2006/relationships/customXml" Target="../ink/ink1832.xml"/><Relationship Id="rId182" Type="http://schemas.openxmlformats.org/officeDocument/2006/relationships/customXml" Target="../ink/ink1853.xml"/><Relationship Id="rId378" Type="http://schemas.openxmlformats.org/officeDocument/2006/relationships/customXml" Target="../ink/ink1951.xml"/><Relationship Id="rId403" Type="http://schemas.openxmlformats.org/officeDocument/2006/relationships/image" Target="NULL"/><Relationship Id="rId6" Type="http://schemas.openxmlformats.org/officeDocument/2006/relationships/customXml" Target="../ink/ink1765.xml"/><Relationship Id="rId238" Type="http://schemas.openxmlformats.org/officeDocument/2006/relationships/customXml" Target="../ink/ink1881.xm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NULL"/><Relationship Id="rId44" Type="http://schemas.openxmlformats.org/officeDocument/2006/relationships/customXml" Target="../ink/ink1784.xml"/><Relationship Id="rId86" Type="http://schemas.openxmlformats.org/officeDocument/2006/relationships/customXml" Target="../ink/ink1805.xml"/><Relationship Id="rId151" Type="http://schemas.openxmlformats.org/officeDocument/2006/relationships/image" Target="NULL"/><Relationship Id="rId389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414" Type="http://schemas.openxmlformats.org/officeDocument/2006/relationships/customXml" Target="../ink/ink1969.xm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1892.xml"/><Relationship Id="rId316" Type="http://schemas.openxmlformats.org/officeDocument/2006/relationships/customXml" Target="../ink/ink1920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1822.xml"/><Relationship Id="rId358" Type="http://schemas.openxmlformats.org/officeDocument/2006/relationships/customXml" Target="../ink/ink1941.xml"/><Relationship Id="rId162" Type="http://schemas.openxmlformats.org/officeDocument/2006/relationships/customXml" Target="../ink/ink1843.xml"/><Relationship Id="rId218" Type="http://schemas.openxmlformats.org/officeDocument/2006/relationships/customXml" Target="../ink/ink1871.xml"/><Relationship Id="rId425" Type="http://schemas.openxmlformats.org/officeDocument/2006/relationships/image" Target="NULL"/><Relationship Id="rId271" Type="http://schemas.openxmlformats.org/officeDocument/2006/relationships/image" Target="NULL"/><Relationship Id="rId24" Type="http://schemas.openxmlformats.org/officeDocument/2006/relationships/customXml" Target="../ink/ink1774.xml"/><Relationship Id="rId66" Type="http://schemas.openxmlformats.org/officeDocument/2006/relationships/customXml" Target="../ink/ink1795.xml"/><Relationship Id="rId131" Type="http://schemas.openxmlformats.org/officeDocument/2006/relationships/image" Target="NULL"/><Relationship Id="rId327" Type="http://schemas.openxmlformats.org/officeDocument/2006/relationships/image" Target="NULL"/><Relationship Id="rId369" Type="http://schemas.openxmlformats.org/officeDocument/2006/relationships/image" Target="NULL"/><Relationship Id="rId173" Type="http://schemas.openxmlformats.org/officeDocument/2006/relationships/image" Target="NULL"/><Relationship Id="rId229" Type="http://schemas.openxmlformats.org/officeDocument/2006/relationships/image" Target="NULL"/><Relationship Id="rId380" Type="http://schemas.openxmlformats.org/officeDocument/2006/relationships/customXml" Target="../ink/ink1952.xml"/><Relationship Id="rId240" Type="http://schemas.openxmlformats.org/officeDocument/2006/relationships/customXml" Target="../ink/ink1882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1812.xml"/><Relationship Id="rId282" Type="http://schemas.openxmlformats.org/officeDocument/2006/relationships/customXml" Target="../ink/ink1903.xml"/><Relationship Id="rId338" Type="http://schemas.openxmlformats.org/officeDocument/2006/relationships/customXml" Target="../ink/ink1931.xml"/><Relationship Id="rId8" Type="http://schemas.openxmlformats.org/officeDocument/2006/relationships/customXml" Target="../ink/ink1766.xml"/><Relationship Id="rId142" Type="http://schemas.openxmlformats.org/officeDocument/2006/relationships/customXml" Target="../ink/ink1833.xml"/><Relationship Id="rId184" Type="http://schemas.openxmlformats.org/officeDocument/2006/relationships/customXml" Target="../ink/ink1854.xml"/><Relationship Id="rId391" Type="http://schemas.openxmlformats.org/officeDocument/2006/relationships/image" Target="NULL"/><Relationship Id="rId405" Type="http://schemas.openxmlformats.org/officeDocument/2006/relationships/image" Target="NULL"/><Relationship Id="rId251" Type="http://schemas.openxmlformats.org/officeDocument/2006/relationships/image" Target="NULL"/><Relationship Id="rId46" Type="http://schemas.openxmlformats.org/officeDocument/2006/relationships/customXml" Target="../ink/ink1785.xml"/><Relationship Id="rId293" Type="http://schemas.openxmlformats.org/officeDocument/2006/relationships/image" Target="NULL"/><Relationship Id="rId307" Type="http://schemas.openxmlformats.org/officeDocument/2006/relationships/image" Target="NULL"/><Relationship Id="rId349" Type="http://schemas.openxmlformats.org/officeDocument/2006/relationships/image" Target="NULL"/><Relationship Id="rId88" Type="http://schemas.openxmlformats.org/officeDocument/2006/relationships/customXml" Target="../ink/ink1806.xml"/><Relationship Id="rId111" Type="http://schemas.openxmlformats.org/officeDocument/2006/relationships/image" Target="NULL"/><Relationship Id="rId153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360" Type="http://schemas.openxmlformats.org/officeDocument/2006/relationships/customXml" Target="../ink/ink1942.xml"/><Relationship Id="rId416" Type="http://schemas.openxmlformats.org/officeDocument/2006/relationships/customXml" Target="../ink/ink1970.xml"/><Relationship Id="rId220" Type="http://schemas.openxmlformats.org/officeDocument/2006/relationships/customXml" Target="../ink/ink1872.xml"/><Relationship Id="rId15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customXml" Target="../ink/ink1893.xml"/><Relationship Id="rId318" Type="http://schemas.openxmlformats.org/officeDocument/2006/relationships/customXml" Target="../ink/ink1921.xml"/><Relationship Id="rId99" Type="http://schemas.openxmlformats.org/officeDocument/2006/relationships/image" Target="NULL"/><Relationship Id="rId122" Type="http://schemas.openxmlformats.org/officeDocument/2006/relationships/customXml" Target="../ink/ink1823.xml"/><Relationship Id="rId164" Type="http://schemas.openxmlformats.org/officeDocument/2006/relationships/customXml" Target="../ink/ink1844.xml"/><Relationship Id="rId371" Type="http://schemas.openxmlformats.org/officeDocument/2006/relationships/image" Target="NULL"/><Relationship Id="rId427" Type="http://schemas.openxmlformats.org/officeDocument/2006/relationships/image" Target="NULL"/><Relationship Id="rId26" Type="http://schemas.openxmlformats.org/officeDocument/2006/relationships/customXml" Target="../ink/ink1775.xml"/><Relationship Id="rId231" Type="http://schemas.openxmlformats.org/officeDocument/2006/relationships/image" Target="NULL"/><Relationship Id="rId273" Type="http://schemas.openxmlformats.org/officeDocument/2006/relationships/image" Target="NULL"/><Relationship Id="rId329" Type="http://schemas.openxmlformats.org/officeDocument/2006/relationships/image" Target="NULL"/><Relationship Id="rId68" Type="http://schemas.openxmlformats.org/officeDocument/2006/relationships/customXml" Target="../ink/ink1796.xml"/><Relationship Id="rId133" Type="http://schemas.openxmlformats.org/officeDocument/2006/relationships/image" Target="NULL"/><Relationship Id="rId175" Type="http://schemas.openxmlformats.org/officeDocument/2006/relationships/image" Target="NULL"/><Relationship Id="rId340" Type="http://schemas.openxmlformats.org/officeDocument/2006/relationships/customXml" Target="../ink/ink1932.xml"/><Relationship Id="rId200" Type="http://schemas.openxmlformats.org/officeDocument/2006/relationships/customXml" Target="../ink/ink1862.xml"/><Relationship Id="rId382" Type="http://schemas.openxmlformats.org/officeDocument/2006/relationships/customXml" Target="../ink/ink1953.xml"/><Relationship Id="rId242" Type="http://schemas.openxmlformats.org/officeDocument/2006/relationships/customXml" Target="../ink/ink1883.xml"/><Relationship Id="rId284" Type="http://schemas.openxmlformats.org/officeDocument/2006/relationships/customXml" Target="../ink/ink1904.xml"/><Relationship Id="rId37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1813.xml"/><Relationship Id="rId144" Type="http://schemas.openxmlformats.org/officeDocument/2006/relationships/customXml" Target="../ink/ink1834.xml"/><Relationship Id="rId90" Type="http://schemas.openxmlformats.org/officeDocument/2006/relationships/customXml" Target="../ink/ink1807.xml"/><Relationship Id="rId186" Type="http://schemas.openxmlformats.org/officeDocument/2006/relationships/customXml" Target="../ink/ink1855.xml"/><Relationship Id="rId351" Type="http://schemas.openxmlformats.org/officeDocument/2006/relationships/image" Target="NULL"/><Relationship Id="rId393" Type="http://schemas.openxmlformats.org/officeDocument/2006/relationships/image" Target="NULL"/><Relationship Id="rId407" Type="http://schemas.openxmlformats.org/officeDocument/2006/relationships/image" Target="NULL"/><Relationship Id="rId211" Type="http://schemas.openxmlformats.org/officeDocument/2006/relationships/image" Target="NULL"/><Relationship Id="rId253" Type="http://schemas.openxmlformats.org/officeDocument/2006/relationships/image" Target="NULL"/><Relationship Id="rId295" Type="http://schemas.openxmlformats.org/officeDocument/2006/relationships/image" Target="NULL"/><Relationship Id="rId309" Type="http://schemas.openxmlformats.org/officeDocument/2006/relationships/image" Target="NULL"/><Relationship Id="rId48" Type="http://schemas.openxmlformats.org/officeDocument/2006/relationships/customXml" Target="../ink/ink1786.xml"/><Relationship Id="rId113" Type="http://schemas.openxmlformats.org/officeDocument/2006/relationships/image" Target="NULL"/><Relationship Id="rId320" Type="http://schemas.openxmlformats.org/officeDocument/2006/relationships/customXml" Target="../ink/ink1922.xml"/><Relationship Id="rId155" Type="http://schemas.openxmlformats.org/officeDocument/2006/relationships/image" Target="NULL"/><Relationship Id="rId197" Type="http://schemas.openxmlformats.org/officeDocument/2006/relationships/image" Target="NULL"/><Relationship Id="rId362" Type="http://schemas.openxmlformats.org/officeDocument/2006/relationships/customXml" Target="../ink/ink1943.xml"/><Relationship Id="rId418" Type="http://schemas.openxmlformats.org/officeDocument/2006/relationships/customXml" Target="../ink/ink1971.xml"/><Relationship Id="rId222" Type="http://schemas.openxmlformats.org/officeDocument/2006/relationships/customXml" Target="../ink/ink1873.xml"/><Relationship Id="rId264" Type="http://schemas.openxmlformats.org/officeDocument/2006/relationships/customXml" Target="../ink/ink1894.xml"/><Relationship Id="rId17" Type="http://schemas.openxmlformats.org/officeDocument/2006/relationships/image" Target="NULL"/><Relationship Id="rId59" Type="http://schemas.openxmlformats.org/officeDocument/2006/relationships/image" Target="NULL"/><Relationship Id="rId124" Type="http://schemas.openxmlformats.org/officeDocument/2006/relationships/customXml" Target="../ink/ink1824.xml"/><Relationship Id="rId70" Type="http://schemas.openxmlformats.org/officeDocument/2006/relationships/customXml" Target="../ink/ink1797.xml"/><Relationship Id="rId166" Type="http://schemas.openxmlformats.org/officeDocument/2006/relationships/customXml" Target="../ink/ink1845.xml"/><Relationship Id="rId331" Type="http://schemas.openxmlformats.org/officeDocument/2006/relationships/image" Target="NULL"/><Relationship Id="rId373" Type="http://schemas.openxmlformats.org/officeDocument/2006/relationships/image" Target="NULL"/><Relationship Id="rId429" Type="http://schemas.openxmlformats.org/officeDocument/2006/relationships/image" Target="NUL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1977.xml"/><Relationship Id="rId1" Type="http://schemas.openxmlformats.org/officeDocument/2006/relationships/slideLayout" Target="../slideLayouts/slideLayout4.xml"/><Relationship Id="rId5" Type="http://schemas.openxmlformats.org/officeDocument/2006/relationships/image" Target="NULL"/><Relationship Id="rId4" Type="http://schemas.openxmlformats.org/officeDocument/2006/relationships/customXml" Target="../ink/ink1978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42" Type="http://schemas.openxmlformats.org/officeDocument/2006/relationships/customXml" Target="../ink/ink1999.xml"/><Relationship Id="rId63" Type="http://schemas.openxmlformats.org/officeDocument/2006/relationships/image" Target="NULL"/><Relationship Id="rId84" Type="http://schemas.openxmlformats.org/officeDocument/2006/relationships/customXml" Target="../ink/ink2020.xml"/><Relationship Id="rId138" Type="http://schemas.openxmlformats.org/officeDocument/2006/relationships/customXml" Target="../ink/ink2047.xml"/><Relationship Id="rId159" Type="http://schemas.openxmlformats.org/officeDocument/2006/relationships/image" Target="NULL"/><Relationship Id="rId170" Type="http://schemas.openxmlformats.org/officeDocument/2006/relationships/customXml" Target="../ink/ink2063.xml"/><Relationship Id="rId191" Type="http://schemas.openxmlformats.org/officeDocument/2006/relationships/image" Target="NULL"/><Relationship Id="rId205" Type="http://schemas.openxmlformats.org/officeDocument/2006/relationships/image" Target="NULL"/><Relationship Id="rId107" Type="http://schemas.openxmlformats.org/officeDocument/2006/relationships/image" Target="NULL"/><Relationship Id="rId11" Type="http://schemas.openxmlformats.org/officeDocument/2006/relationships/image" Target="NULL"/><Relationship Id="rId32" Type="http://schemas.openxmlformats.org/officeDocument/2006/relationships/customXml" Target="../ink/ink1994.xml"/><Relationship Id="rId53" Type="http://schemas.openxmlformats.org/officeDocument/2006/relationships/image" Target="NULL"/><Relationship Id="rId74" Type="http://schemas.openxmlformats.org/officeDocument/2006/relationships/customXml" Target="../ink/ink2015.xml"/><Relationship Id="rId128" Type="http://schemas.openxmlformats.org/officeDocument/2006/relationships/customXml" Target="../ink/ink2042.xml"/><Relationship Id="rId149" Type="http://schemas.openxmlformats.org/officeDocument/2006/relationships/image" Target="NULL"/><Relationship Id="rId5" Type="http://schemas.openxmlformats.org/officeDocument/2006/relationships/image" Target="NULL"/><Relationship Id="rId95" Type="http://schemas.openxmlformats.org/officeDocument/2006/relationships/image" Target="NULL"/><Relationship Id="rId160" Type="http://schemas.openxmlformats.org/officeDocument/2006/relationships/customXml" Target="../ink/ink2058.xml"/><Relationship Id="rId181" Type="http://schemas.openxmlformats.org/officeDocument/2006/relationships/image" Target="NULL"/><Relationship Id="rId216" Type="http://schemas.openxmlformats.org/officeDocument/2006/relationships/customXml" Target="../ink/ink2086.xml"/><Relationship Id="rId22" Type="http://schemas.openxmlformats.org/officeDocument/2006/relationships/customXml" Target="../ink/ink1989.xml"/><Relationship Id="rId43" Type="http://schemas.openxmlformats.org/officeDocument/2006/relationships/image" Target="NULL"/><Relationship Id="rId64" Type="http://schemas.openxmlformats.org/officeDocument/2006/relationships/customXml" Target="../ink/ink2010.xml"/><Relationship Id="rId118" Type="http://schemas.openxmlformats.org/officeDocument/2006/relationships/customXml" Target="../ink/ink2037.xml"/><Relationship Id="rId139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2053.xml"/><Relationship Id="rId171" Type="http://schemas.openxmlformats.org/officeDocument/2006/relationships/image" Target="NULL"/><Relationship Id="rId192" Type="http://schemas.openxmlformats.org/officeDocument/2006/relationships/customXml" Target="../ink/ink2074.xml"/><Relationship Id="rId206" Type="http://schemas.openxmlformats.org/officeDocument/2006/relationships/customXml" Target="../ink/ink2081.xml"/><Relationship Id="rId12" Type="http://schemas.openxmlformats.org/officeDocument/2006/relationships/customXml" Target="../ink/ink1984.xml"/><Relationship Id="rId33" Type="http://schemas.openxmlformats.org/officeDocument/2006/relationships/image" Target="NULL"/><Relationship Id="rId108" Type="http://schemas.openxmlformats.org/officeDocument/2006/relationships/customXml" Target="../ink/ink2032.xml"/><Relationship Id="rId129" Type="http://schemas.openxmlformats.org/officeDocument/2006/relationships/image" Target="NULL"/><Relationship Id="rId54" Type="http://schemas.openxmlformats.org/officeDocument/2006/relationships/customXml" Target="../ink/ink2005.xml"/><Relationship Id="rId75" Type="http://schemas.openxmlformats.org/officeDocument/2006/relationships/image" Target="NULL"/><Relationship Id="rId96" Type="http://schemas.openxmlformats.org/officeDocument/2006/relationships/customXml" Target="../ink/ink2026.xml"/><Relationship Id="rId140" Type="http://schemas.openxmlformats.org/officeDocument/2006/relationships/customXml" Target="../ink/ink2048.xml"/><Relationship Id="rId161" Type="http://schemas.openxmlformats.org/officeDocument/2006/relationships/image" Target="NULL"/><Relationship Id="rId182" Type="http://schemas.openxmlformats.org/officeDocument/2006/relationships/customXml" Target="../ink/ink2069.xml"/><Relationship Id="rId217" Type="http://schemas.openxmlformats.org/officeDocument/2006/relationships/image" Target="NULL"/><Relationship Id="rId6" Type="http://schemas.openxmlformats.org/officeDocument/2006/relationships/customXml" Target="../ink/ink1981.xml"/><Relationship Id="rId23" Type="http://schemas.openxmlformats.org/officeDocument/2006/relationships/image" Target="NULL"/><Relationship Id="rId119" Type="http://schemas.openxmlformats.org/officeDocument/2006/relationships/image" Target="NULL"/><Relationship Id="rId44" Type="http://schemas.openxmlformats.org/officeDocument/2006/relationships/customXml" Target="../ink/ink2000.xml"/><Relationship Id="rId65" Type="http://schemas.openxmlformats.org/officeDocument/2006/relationships/image" Target="NULL"/><Relationship Id="rId86" Type="http://schemas.openxmlformats.org/officeDocument/2006/relationships/customXml" Target="../ink/ink2021.xml"/><Relationship Id="rId130" Type="http://schemas.openxmlformats.org/officeDocument/2006/relationships/customXml" Target="../ink/ink2043.xml"/><Relationship Id="rId151" Type="http://schemas.openxmlformats.org/officeDocument/2006/relationships/image" Target="NULL"/><Relationship Id="rId172" Type="http://schemas.openxmlformats.org/officeDocument/2006/relationships/customXml" Target="../ink/ink2064.xml"/><Relationship Id="rId193" Type="http://schemas.openxmlformats.org/officeDocument/2006/relationships/image" Target="NULL"/><Relationship Id="rId207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34" Type="http://schemas.openxmlformats.org/officeDocument/2006/relationships/customXml" Target="../ink/ink1995.xml"/><Relationship Id="rId55" Type="http://schemas.openxmlformats.org/officeDocument/2006/relationships/image" Target="NULL"/><Relationship Id="rId76" Type="http://schemas.openxmlformats.org/officeDocument/2006/relationships/customXml" Target="../ink/ink2016.xml"/><Relationship Id="rId97" Type="http://schemas.openxmlformats.org/officeDocument/2006/relationships/image" Target="NULL"/><Relationship Id="rId120" Type="http://schemas.openxmlformats.org/officeDocument/2006/relationships/customXml" Target="../ink/ink2038.xml"/><Relationship Id="rId141" Type="http://schemas.openxmlformats.org/officeDocument/2006/relationships/image" Target="NULL"/><Relationship Id="rId7" Type="http://schemas.openxmlformats.org/officeDocument/2006/relationships/image" Target="NULL"/><Relationship Id="rId162" Type="http://schemas.openxmlformats.org/officeDocument/2006/relationships/customXml" Target="../ink/ink2059.xml"/><Relationship Id="rId183" Type="http://schemas.openxmlformats.org/officeDocument/2006/relationships/image" Target="NULL"/><Relationship Id="rId218" Type="http://schemas.openxmlformats.org/officeDocument/2006/relationships/customXml" Target="../ink/ink2087.xml"/><Relationship Id="rId24" Type="http://schemas.openxmlformats.org/officeDocument/2006/relationships/customXml" Target="../ink/ink1990.xml"/><Relationship Id="rId45" Type="http://schemas.openxmlformats.org/officeDocument/2006/relationships/image" Target="NULL"/><Relationship Id="rId66" Type="http://schemas.openxmlformats.org/officeDocument/2006/relationships/customXml" Target="../ink/ink2011.xml"/><Relationship Id="rId87" Type="http://schemas.openxmlformats.org/officeDocument/2006/relationships/image" Target="NULL"/><Relationship Id="rId110" Type="http://schemas.openxmlformats.org/officeDocument/2006/relationships/customXml" Target="../ink/ink2033.xml"/><Relationship Id="rId131" Type="http://schemas.openxmlformats.org/officeDocument/2006/relationships/image" Target="NULL"/><Relationship Id="rId152" Type="http://schemas.openxmlformats.org/officeDocument/2006/relationships/customXml" Target="../ink/ink2054.xml"/><Relationship Id="rId173" Type="http://schemas.openxmlformats.org/officeDocument/2006/relationships/image" Target="NULL"/><Relationship Id="rId194" Type="http://schemas.openxmlformats.org/officeDocument/2006/relationships/customXml" Target="../ink/ink2075.xml"/><Relationship Id="rId208" Type="http://schemas.openxmlformats.org/officeDocument/2006/relationships/customXml" Target="../ink/ink2082.xml"/><Relationship Id="rId14" Type="http://schemas.openxmlformats.org/officeDocument/2006/relationships/customXml" Target="../ink/ink1985.xml"/><Relationship Id="rId30" Type="http://schemas.openxmlformats.org/officeDocument/2006/relationships/customXml" Target="../ink/ink1993.xml"/><Relationship Id="rId35" Type="http://schemas.openxmlformats.org/officeDocument/2006/relationships/image" Target="NULL"/><Relationship Id="rId56" Type="http://schemas.openxmlformats.org/officeDocument/2006/relationships/customXml" Target="../ink/ink2006.xml"/><Relationship Id="rId77" Type="http://schemas.openxmlformats.org/officeDocument/2006/relationships/image" Target="NULL"/><Relationship Id="rId100" Type="http://schemas.openxmlformats.org/officeDocument/2006/relationships/customXml" Target="../ink/ink2028.xml"/><Relationship Id="rId105" Type="http://schemas.openxmlformats.org/officeDocument/2006/relationships/image" Target="NULL"/><Relationship Id="rId126" Type="http://schemas.openxmlformats.org/officeDocument/2006/relationships/customXml" Target="../ink/ink2041.xml"/><Relationship Id="rId147" Type="http://schemas.openxmlformats.org/officeDocument/2006/relationships/image" Target="NULL"/><Relationship Id="rId168" Type="http://schemas.openxmlformats.org/officeDocument/2006/relationships/customXml" Target="../ink/ink2062.xml"/><Relationship Id="rId8" Type="http://schemas.openxmlformats.org/officeDocument/2006/relationships/customXml" Target="../ink/ink1982.xml"/><Relationship Id="rId51" Type="http://schemas.openxmlformats.org/officeDocument/2006/relationships/image" Target="NULL"/><Relationship Id="rId72" Type="http://schemas.openxmlformats.org/officeDocument/2006/relationships/customXml" Target="../ink/ink2014.xml"/><Relationship Id="rId93" Type="http://schemas.openxmlformats.org/officeDocument/2006/relationships/image" Target="NULL"/><Relationship Id="rId98" Type="http://schemas.openxmlformats.org/officeDocument/2006/relationships/customXml" Target="../ink/ink2027.xml"/><Relationship Id="rId121" Type="http://schemas.openxmlformats.org/officeDocument/2006/relationships/image" Target="NULL"/><Relationship Id="rId142" Type="http://schemas.openxmlformats.org/officeDocument/2006/relationships/customXml" Target="../ink/ink2049.xml"/><Relationship Id="rId163" Type="http://schemas.openxmlformats.org/officeDocument/2006/relationships/image" Target="NULL"/><Relationship Id="rId184" Type="http://schemas.openxmlformats.org/officeDocument/2006/relationships/customXml" Target="../ink/ink2070.xml"/><Relationship Id="rId189" Type="http://schemas.openxmlformats.org/officeDocument/2006/relationships/image" Target="NULL"/><Relationship Id="rId219" Type="http://schemas.openxmlformats.org/officeDocument/2006/relationships/image" Target="NULL"/><Relationship Id="rId3" Type="http://schemas.openxmlformats.org/officeDocument/2006/relationships/image" Target="NULL"/><Relationship Id="rId214" Type="http://schemas.openxmlformats.org/officeDocument/2006/relationships/customXml" Target="../ink/ink2085.xml"/><Relationship Id="rId25" Type="http://schemas.openxmlformats.org/officeDocument/2006/relationships/image" Target="NULL"/><Relationship Id="rId46" Type="http://schemas.openxmlformats.org/officeDocument/2006/relationships/customXml" Target="../ink/ink2001.xml"/><Relationship Id="rId67" Type="http://schemas.openxmlformats.org/officeDocument/2006/relationships/image" Target="NULL"/><Relationship Id="rId116" Type="http://schemas.openxmlformats.org/officeDocument/2006/relationships/customXml" Target="../ink/ink2036.xml"/><Relationship Id="rId137" Type="http://schemas.openxmlformats.org/officeDocument/2006/relationships/image" Target="NULL"/><Relationship Id="rId158" Type="http://schemas.openxmlformats.org/officeDocument/2006/relationships/customXml" Target="../ink/ink2057.xml"/><Relationship Id="rId20" Type="http://schemas.openxmlformats.org/officeDocument/2006/relationships/customXml" Target="../ink/ink1988.xml"/><Relationship Id="rId41" Type="http://schemas.openxmlformats.org/officeDocument/2006/relationships/image" Target="NULL"/><Relationship Id="rId62" Type="http://schemas.openxmlformats.org/officeDocument/2006/relationships/customXml" Target="../ink/ink2009.xml"/><Relationship Id="rId83" Type="http://schemas.openxmlformats.org/officeDocument/2006/relationships/image" Target="NULL"/><Relationship Id="rId88" Type="http://schemas.openxmlformats.org/officeDocument/2006/relationships/customXml" Target="../ink/ink2022.xml"/><Relationship Id="rId111" Type="http://schemas.openxmlformats.org/officeDocument/2006/relationships/image" Target="NULL"/><Relationship Id="rId132" Type="http://schemas.openxmlformats.org/officeDocument/2006/relationships/customXml" Target="../ink/ink2044.xml"/><Relationship Id="rId153" Type="http://schemas.openxmlformats.org/officeDocument/2006/relationships/image" Target="NULL"/><Relationship Id="rId174" Type="http://schemas.openxmlformats.org/officeDocument/2006/relationships/customXml" Target="../ink/ink2065.xml"/><Relationship Id="rId179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190" Type="http://schemas.openxmlformats.org/officeDocument/2006/relationships/customXml" Target="../ink/ink2073.xml"/><Relationship Id="rId204" Type="http://schemas.openxmlformats.org/officeDocument/2006/relationships/customXml" Target="../ink/ink2080.xml"/><Relationship Id="rId15" Type="http://schemas.openxmlformats.org/officeDocument/2006/relationships/image" Target="NULL"/><Relationship Id="rId36" Type="http://schemas.openxmlformats.org/officeDocument/2006/relationships/customXml" Target="../ink/ink1996.xml"/><Relationship Id="rId57" Type="http://schemas.openxmlformats.org/officeDocument/2006/relationships/image" Target="NULL"/><Relationship Id="rId106" Type="http://schemas.openxmlformats.org/officeDocument/2006/relationships/customXml" Target="../ink/ink2031.xml"/><Relationship Id="rId127" Type="http://schemas.openxmlformats.org/officeDocument/2006/relationships/image" Target="NULL"/><Relationship Id="rId10" Type="http://schemas.openxmlformats.org/officeDocument/2006/relationships/customXml" Target="../ink/ink1983.xml"/><Relationship Id="rId31" Type="http://schemas.openxmlformats.org/officeDocument/2006/relationships/image" Target="NULL"/><Relationship Id="rId52" Type="http://schemas.openxmlformats.org/officeDocument/2006/relationships/customXml" Target="../ink/ink2004.xml"/><Relationship Id="rId73" Type="http://schemas.openxmlformats.org/officeDocument/2006/relationships/image" Target="NULL"/><Relationship Id="rId78" Type="http://schemas.openxmlformats.org/officeDocument/2006/relationships/customXml" Target="../ink/ink2017.xml"/><Relationship Id="rId94" Type="http://schemas.openxmlformats.org/officeDocument/2006/relationships/customXml" Target="../ink/ink2025.xml"/><Relationship Id="rId99" Type="http://schemas.openxmlformats.org/officeDocument/2006/relationships/image" Target="NULL"/><Relationship Id="rId101" Type="http://schemas.openxmlformats.org/officeDocument/2006/relationships/image" Target="NULL"/><Relationship Id="rId122" Type="http://schemas.openxmlformats.org/officeDocument/2006/relationships/customXml" Target="../ink/ink2039.xml"/><Relationship Id="rId143" Type="http://schemas.openxmlformats.org/officeDocument/2006/relationships/image" Target="NULL"/><Relationship Id="rId148" Type="http://schemas.openxmlformats.org/officeDocument/2006/relationships/customXml" Target="../ink/ink2052.xml"/><Relationship Id="rId164" Type="http://schemas.openxmlformats.org/officeDocument/2006/relationships/customXml" Target="../ink/ink2060.xml"/><Relationship Id="rId169" Type="http://schemas.openxmlformats.org/officeDocument/2006/relationships/image" Target="NULL"/><Relationship Id="rId185" Type="http://schemas.openxmlformats.org/officeDocument/2006/relationships/image" Target="NULL"/><Relationship Id="rId4" Type="http://schemas.openxmlformats.org/officeDocument/2006/relationships/customXml" Target="../ink/ink1980.xml"/><Relationship Id="rId9" Type="http://schemas.openxmlformats.org/officeDocument/2006/relationships/image" Target="NULL"/><Relationship Id="rId180" Type="http://schemas.openxmlformats.org/officeDocument/2006/relationships/customXml" Target="../ink/ink2068.xml"/><Relationship Id="rId210" Type="http://schemas.openxmlformats.org/officeDocument/2006/relationships/customXml" Target="../ink/ink2083.xml"/><Relationship Id="rId215" Type="http://schemas.openxmlformats.org/officeDocument/2006/relationships/image" Target="NULL"/><Relationship Id="rId26" Type="http://schemas.openxmlformats.org/officeDocument/2006/relationships/customXml" Target="../ink/ink1991.xml"/><Relationship Id="rId47" Type="http://schemas.openxmlformats.org/officeDocument/2006/relationships/image" Target="NULL"/><Relationship Id="rId68" Type="http://schemas.openxmlformats.org/officeDocument/2006/relationships/customXml" Target="../ink/ink2012.xml"/><Relationship Id="rId89" Type="http://schemas.openxmlformats.org/officeDocument/2006/relationships/image" Target="NULL"/><Relationship Id="rId112" Type="http://schemas.openxmlformats.org/officeDocument/2006/relationships/customXml" Target="../ink/ink2034.xml"/><Relationship Id="rId133" Type="http://schemas.openxmlformats.org/officeDocument/2006/relationships/image" Target="NULL"/><Relationship Id="rId154" Type="http://schemas.openxmlformats.org/officeDocument/2006/relationships/customXml" Target="../ink/ink2055.xml"/><Relationship Id="rId175" Type="http://schemas.openxmlformats.org/officeDocument/2006/relationships/image" Target="NULL"/><Relationship Id="rId196" Type="http://schemas.openxmlformats.org/officeDocument/2006/relationships/customXml" Target="../ink/ink2076.xml"/><Relationship Id="rId200" Type="http://schemas.openxmlformats.org/officeDocument/2006/relationships/customXml" Target="../ink/ink2078.xml"/><Relationship Id="rId16" Type="http://schemas.openxmlformats.org/officeDocument/2006/relationships/customXml" Target="../ink/ink1986.xml"/><Relationship Id="rId37" Type="http://schemas.openxmlformats.org/officeDocument/2006/relationships/image" Target="NULL"/><Relationship Id="rId58" Type="http://schemas.openxmlformats.org/officeDocument/2006/relationships/customXml" Target="../ink/ink2007.xml"/><Relationship Id="rId79" Type="http://schemas.openxmlformats.org/officeDocument/2006/relationships/image" Target="NULL"/><Relationship Id="rId102" Type="http://schemas.openxmlformats.org/officeDocument/2006/relationships/customXml" Target="../ink/ink2029.xml"/><Relationship Id="rId123" Type="http://schemas.openxmlformats.org/officeDocument/2006/relationships/image" Target="NULL"/><Relationship Id="rId144" Type="http://schemas.openxmlformats.org/officeDocument/2006/relationships/customXml" Target="../ink/ink2050.xml"/><Relationship Id="rId90" Type="http://schemas.openxmlformats.org/officeDocument/2006/relationships/customXml" Target="../ink/ink2023.xml"/><Relationship Id="rId165" Type="http://schemas.openxmlformats.org/officeDocument/2006/relationships/image" Target="NULL"/><Relationship Id="rId186" Type="http://schemas.openxmlformats.org/officeDocument/2006/relationships/customXml" Target="../ink/ink2071.xml"/><Relationship Id="rId211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200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2045.xml"/><Relationship Id="rId80" Type="http://schemas.openxmlformats.org/officeDocument/2006/relationships/customXml" Target="../ink/ink2018.xml"/><Relationship Id="rId155" Type="http://schemas.openxmlformats.org/officeDocument/2006/relationships/image" Target="NULL"/><Relationship Id="rId176" Type="http://schemas.openxmlformats.org/officeDocument/2006/relationships/customXml" Target="../ink/ink2066.xml"/><Relationship Id="rId197" Type="http://schemas.openxmlformats.org/officeDocument/2006/relationships/image" Target="NULL"/><Relationship Id="rId201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199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2040.xml"/><Relationship Id="rId70" Type="http://schemas.openxmlformats.org/officeDocument/2006/relationships/customXml" Target="../ink/ink201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2061.xml"/><Relationship Id="rId187" Type="http://schemas.openxmlformats.org/officeDocument/2006/relationships/image" Target="NULL"/><Relationship Id="rId1" Type="http://schemas.openxmlformats.org/officeDocument/2006/relationships/slideLayout" Target="../slideLayouts/slideLayout5.xml"/><Relationship Id="rId212" Type="http://schemas.openxmlformats.org/officeDocument/2006/relationships/customXml" Target="../ink/ink2084.xml"/><Relationship Id="rId28" Type="http://schemas.openxmlformats.org/officeDocument/2006/relationships/customXml" Target="../ink/ink1992.xml"/><Relationship Id="rId49" Type="http://schemas.openxmlformats.org/officeDocument/2006/relationships/image" Target="NULL"/><Relationship Id="rId114" Type="http://schemas.openxmlformats.org/officeDocument/2006/relationships/customXml" Target="../ink/ink2035.xml"/><Relationship Id="rId60" Type="http://schemas.openxmlformats.org/officeDocument/2006/relationships/customXml" Target="../ink/ink200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2056.xml"/><Relationship Id="rId177" Type="http://schemas.openxmlformats.org/officeDocument/2006/relationships/image" Target="NULL"/><Relationship Id="rId198" Type="http://schemas.openxmlformats.org/officeDocument/2006/relationships/customXml" Target="../ink/ink2077.xml"/><Relationship Id="rId202" Type="http://schemas.openxmlformats.org/officeDocument/2006/relationships/customXml" Target="../ink/ink2079.xml"/><Relationship Id="rId18" Type="http://schemas.openxmlformats.org/officeDocument/2006/relationships/customXml" Target="../ink/ink1987.xml"/><Relationship Id="rId39" Type="http://schemas.openxmlformats.org/officeDocument/2006/relationships/image" Target="NULL"/><Relationship Id="rId50" Type="http://schemas.openxmlformats.org/officeDocument/2006/relationships/customXml" Target="../ink/ink2003.xml"/><Relationship Id="rId104" Type="http://schemas.openxmlformats.org/officeDocument/2006/relationships/customXml" Target="../ink/ink2030.xml"/><Relationship Id="rId125" Type="http://schemas.openxmlformats.org/officeDocument/2006/relationships/image" Target="NULL"/><Relationship Id="rId146" Type="http://schemas.openxmlformats.org/officeDocument/2006/relationships/customXml" Target="../ink/ink2051.xml"/><Relationship Id="rId167" Type="http://schemas.openxmlformats.org/officeDocument/2006/relationships/image" Target="NULL"/><Relationship Id="rId188" Type="http://schemas.openxmlformats.org/officeDocument/2006/relationships/customXml" Target="../ink/ink2072.xml"/><Relationship Id="rId71" Type="http://schemas.openxmlformats.org/officeDocument/2006/relationships/image" Target="NULL"/><Relationship Id="rId92" Type="http://schemas.openxmlformats.org/officeDocument/2006/relationships/customXml" Target="../ink/ink2024.xml"/><Relationship Id="rId213" Type="http://schemas.openxmlformats.org/officeDocument/2006/relationships/image" Target="NULL"/><Relationship Id="rId2" Type="http://schemas.openxmlformats.org/officeDocument/2006/relationships/customXml" Target="../ink/ink1979.xml"/><Relationship Id="rId29" Type="http://schemas.openxmlformats.org/officeDocument/2006/relationships/image" Target="NULL"/><Relationship Id="rId40" Type="http://schemas.openxmlformats.org/officeDocument/2006/relationships/customXml" Target="../ink/ink1998.xml"/><Relationship Id="rId115" Type="http://schemas.openxmlformats.org/officeDocument/2006/relationships/image" Target="NULL"/><Relationship Id="rId136" Type="http://schemas.openxmlformats.org/officeDocument/2006/relationships/customXml" Target="../ink/ink2046.xml"/><Relationship Id="rId157" Type="http://schemas.openxmlformats.org/officeDocument/2006/relationships/image" Target="NULL"/><Relationship Id="rId178" Type="http://schemas.openxmlformats.org/officeDocument/2006/relationships/customXml" Target="../ink/ink2067.xml"/><Relationship Id="rId61" Type="http://schemas.openxmlformats.org/officeDocument/2006/relationships/image" Target="NULL"/><Relationship Id="rId82" Type="http://schemas.openxmlformats.org/officeDocument/2006/relationships/customXml" Target="../ink/ink2019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088.xml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092.xml"/><Relationship Id="rId13" Type="http://schemas.openxmlformats.org/officeDocument/2006/relationships/image" Target="NULL"/><Relationship Id="rId3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customXml" Target="../ink/ink2094.xml"/><Relationship Id="rId2" Type="http://schemas.openxmlformats.org/officeDocument/2006/relationships/customXml" Target="../ink/ink2089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2091.xm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customXml" Target="../ink/ink2093.xml"/><Relationship Id="rId4" Type="http://schemas.openxmlformats.org/officeDocument/2006/relationships/customXml" Target="../ink/ink2090.xml"/><Relationship Id="rId9" Type="http://schemas.openxmlformats.org/officeDocument/2006/relationships/image" Target="NULL"/><Relationship Id="rId14" Type="http://schemas.openxmlformats.org/officeDocument/2006/relationships/customXml" Target="../ink/ink209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096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097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2099.xml"/><Relationship Id="rId5" Type="http://schemas.openxmlformats.org/officeDocument/2006/relationships/image" Target="NULL"/><Relationship Id="rId4" Type="http://schemas.openxmlformats.org/officeDocument/2006/relationships/customXml" Target="../ink/ink209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00.png"/><Relationship Id="rId2" Type="http://schemas.openxmlformats.org/officeDocument/2006/relationships/customXml" Target="../ink/ink642.xml"/><Relationship Id="rId1" Type="http://schemas.openxmlformats.org/officeDocument/2006/relationships/slideLayout" Target="../slideLayouts/slideLayout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00.xml"/><Relationship Id="rId1" Type="http://schemas.openxmlformats.org/officeDocument/2006/relationships/slideLayout" Target="../slideLayouts/slideLayout5.xml"/><Relationship Id="rId5" Type="http://schemas.openxmlformats.org/officeDocument/2006/relationships/image" Target="NULL"/><Relationship Id="rId4" Type="http://schemas.openxmlformats.org/officeDocument/2006/relationships/customXml" Target="../ink/ink210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102.xml"/><Relationship Id="rId1" Type="http://schemas.openxmlformats.org/officeDocument/2006/relationships/slideLayout" Target="../slideLayouts/slideLayout5.xml"/><Relationship Id="rId6" Type="http://schemas.openxmlformats.org/officeDocument/2006/relationships/customXml" Target="../ink/ink2104.xml"/><Relationship Id="rId5" Type="http://schemas.openxmlformats.org/officeDocument/2006/relationships/image" Target="NULL"/><Relationship Id="rId4" Type="http://schemas.openxmlformats.org/officeDocument/2006/relationships/customXml" Target="../ink/ink210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05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114.xml"/><Relationship Id="rId26" Type="http://schemas.openxmlformats.org/officeDocument/2006/relationships/customXml" Target="../ink/ink2118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2122.xml"/><Relationship Id="rId42" Type="http://schemas.openxmlformats.org/officeDocument/2006/relationships/customXml" Target="../ink/ink2126.xml"/><Relationship Id="rId47" Type="http://schemas.openxmlformats.org/officeDocument/2006/relationships/image" Target="NULL"/><Relationship Id="rId50" Type="http://schemas.openxmlformats.org/officeDocument/2006/relationships/customXml" Target="../ink/ink2130.xml"/><Relationship Id="rId7" Type="http://schemas.openxmlformats.org/officeDocument/2006/relationships/image" Target="NULL"/><Relationship Id="rId2" Type="http://schemas.openxmlformats.org/officeDocument/2006/relationships/customXml" Target="../ink/ink2106.xml"/><Relationship Id="rId16" Type="http://schemas.openxmlformats.org/officeDocument/2006/relationships/customXml" Target="../ink/ink2113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2117.xml"/><Relationship Id="rId32" Type="http://schemas.openxmlformats.org/officeDocument/2006/relationships/customXml" Target="../ink/ink2121.xml"/><Relationship Id="rId37" Type="http://schemas.openxmlformats.org/officeDocument/2006/relationships/image" Target="NULL"/><Relationship Id="rId40" Type="http://schemas.openxmlformats.org/officeDocument/2006/relationships/customXml" Target="../ink/ink2125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2110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2127.xml"/><Relationship Id="rId52" Type="http://schemas.openxmlformats.org/officeDocument/2006/relationships/customXml" Target="../ink/ink2131.xml"/><Relationship Id="rId4" Type="http://schemas.openxmlformats.org/officeDocument/2006/relationships/customXml" Target="../ink/ink2107.xml"/><Relationship Id="rId9" Type="http://schemas.openxmlformats.org/officeDocument/2006/relationships/image" Target="NULL"/><Relationship Id="rId14" Type="http://schemas.openxmlformats.org/officeDocument/2006/relationships/customXml" Target="../ink/ink2112.xml"/><Relationship Id="rId22" Type="http://schemas.openxmlformats.org/officeDocument/2006/relationships/customXml" Target="../ink/ink2116.xml"/><Relationship Id="rId27" Type="http://schemas.openxmlformats.org/officeDocument/2006/relationships/image" Target="NULL"/><Relationship Id="rId30" Type="http://schemas.openxmlformats.org/officeDocument/2006/relationships/customXml" Target="../ink/ink2120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2129.xml"/><Relationship Id="rId8" Type="http://schemas.openxmlformats.org/officeDocument/2006/relationships/customXml" Target="../ink/ink2109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2111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2124.xml"/><Relationship Id="rId46" Type="http://schemas.openxmlformats.org/officeDocument/2006/relationships/customXml" Target="../ink/ink2128.xml"/><Relationship Id="rId20" Type="http://schemas.openxmlformats.org/officeDocument/2006/relationships/customXml" Target="../ink/ink2115.xml"/><Relationship Id="rId41" Type="http://schemas.openxmlformats.org/officeDocument/2006/relationships/image" Target="NUL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2108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2119.xml"/><Relationship Id="rId36" Type="http://schemas.openxmlformats.org/officeDocument/2006/relationships/customXml" Target="../ink/ink2123.xml"/><Relationship Id="rId49" Type="http://schemas.openxmlformats.org/officeDocument/2006/relationships/image" Target="NUL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32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141.xml"/><Relationship Id="rId26" Type="http://schemas.openxmlformats.org/officeDocument/2006/relationships/customXml" Target="../ink/ink2145.xml"/><Relationship Id="rId39" Type="http://schemas.openxmlformats.org/officeDocument/2006/relationships/image" Target="NULL"/><Relationship Id="rId21" Type="http://schemas.openxmlformats.org/officeDocument/2006/relationships/image" Target="NULL"/><Relationship Id="rId34" Type="http://schemas.openxmlformats.org/officeDocument/2006/relationships/customXml" Target="../ink/ink2149.xml"/><Relationship Id="rId42" Type="http://schemas.openxmlformats.org/officeDocument/2006/relationships/customXml" Target="../ink/ink2153.xml"/><Relationship Id="rId47" Type="http://schemas.openxmlformats.org/officeDocument/2006/relationships/image" Target="NULL"/><Relationship Id="rId50" Type="http://schemas.openxmlformats.org/officeDocument/2006/relationships/customXml" Target="../ink/ink2157.xml"/><Relationship Id="rId55" Type="http://schemas.openxmlformats.org/officeDocument/2006/relationships/image" Target="NULL"/><Relationship Id="rId7" Type="http://schemas.openxmlformats.org/officeDocument/2006/relationships/image" Target="NULL"/><Relationship Id="rId2" Type="http://schemas.openxmlformats.org/officeDocument/2006/relationships/customXml" Target="../ink/ink2133.xml"/><Relationship Id="rId16" Type="http://schemas.openxmlformats.org/officeDocument/2006/relationships/customXml" Target="../ink/ink2140.xml"/><Relationship Id="rId29" Type="http://schemas.openxmlformats.org/officeDocument/2006/relationships/image" Target="NULL"/><Relationship Id="rId11" Type="http://schemas.openxmlformats.org/officeDocument/2006/relationships/image" Target="NULL"/><Relationship Id="rId24" Type="http://schemas.openxmlformats.org/officeDocument/2006/relationships/customXml" Target="../ink/ink2144.xml"/><Relationship Id="rId32" Type="http://schemas.openxmlformats.org/officeDocument/2006/relationships/customXml" Target="../ink/ink2148.xml"/><Relationship Id="rId37" Type="http://schemas.openxmlformats.org/officeDocument/2006/relationships/image" Target="NULL"/><Relationship Id="rId40" Type="http://schemas.openxmlformats.org/officeDocument/2006/relationships/customXml" Target="../ink/ink2152.xml"/><Relationship Id="rId45" Type="http://schemas.openxmlformats.org/officeDocument/2006/relationships/image" Target="NULL"/><Relationship Id="rId53" Type="http://schemas.openxmlformats.org/officeDocument/2006/relationships/image" Target="NULL"/><Relationship Id="rId5" Type="http://schemas.openxmlformats.org/officeDocument/2006/relationships/image" Target="NULL"/><Relationship Id="rId10" Type="http://schemas.openxmlformats.org/officeDocument/2006/relationships/customXml" Target="../ink/ink2137.xml"/><Relationship Id="rId19" Type="http://schemas.openxmlformats.org/officeDocument/2006/relationships/image" Target="NULL"/><Relationship Id="rId31" Type="http://schemas.openxmlformats.org/officeDocument/2006/relationships/image" Target="NULL"/><Relationship Id="rId44" Type="http://schemas.openxmlformats.org/officeDocument/2006/relationships/customXml" Target="../ink/ink2154.xml"/><Relationship Id="rId52" Type="http://schemas.openxmlformats.org/officeDocument/2006/relationships/customXml" Target="../ink/ink2158.xml"/><Relationship Id="rId4" Type="http://schemas.openxmlformats.org/officeDocument/2006/relationships/customXml" Target="../ink/ink2134.xml"/><Relationship Id="rId9" Type="http://schemas.openxmlformats.org/officeDocument/2006/relationships/image" Target="NULL"/><Relationship Id="rId14" Type="http://schemas.openxmlformats.org/officeDocument/2006/relationships/customXml" Target="../ink/ink2139.xml"/><Relationship Id="rId22" Type="http://schemas.openxmlformats.org/officeDocument/2006/relationships/customXml" Target="../ink/ink2143.xml"/><Relationship Id="rId27" Type="http://schemas.openxmlformats.org/officeDocument/2006/relationships/image" Target="NULL"/><Relationship Id="rId30" Type="http://schemas.openxmlformats.org/officeDocument/2006/relationships/customXml" Target="../ink/ink2147.xml"/><Relationship Id="rId35" Type="http://schemas.openxmlformats.org/officeDocument/2006/relationships/image" Target="NULL"/><Relationship Id="rId43" Type="http://schemas.openxmlformats.org/officeDocument/2006/relationships/image" Target="NULL"/><Relationship Id="rId48" Type="http://schemas.openxmlformats.org/officeDocument/2006/relationships/customXml" Target="../ink/ink2156.xml"/><Relationship Id="rId8" Type="http://schemas.openxmlformats.org/officeDocument/2006/relationships/customXml" Target="../ink/ink2136.xml"/><Relationship Id="rId51" Type="http://schemas.openxmlformats.org/officeDocument/2006/relationships/image" Target="NULL"/><Relationship Id="rId3" Type="http://schemas.openxmlformats.org/officeDocument/2006/relationships/image" Target="NULL"/><Relationship Id="rId12" Type="http://schemas.openxmlformats.org/officeDocument/2006/relationships/customXml" Target="../ink/ink2138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38" Type="http://schemas.openxmlformats.org/officeDocument/2006/relationships/customXml" Target="../ink/ink2151.xml"/><Relationship Id="rId46" Type="http://schemas.openxmlformats.org/officeDocument/2006/relationships/customXml" Target="../ink/ink2155.xml"/><Relationship Id="rId20" Type="http://schemas.openxmlformats.org/officeDocument/2006/relationships/customXml" Target="../ink/ink2142.xml"/><Relationship Id="rId41" Type="http://schemas.openxmlformats.org/officeDocument/2006/relationships/image" Target="NULL"/><Relationship Id="rId54" Type="http://schemas.openxmlformats.org/officeDocument/2006/relationships/customXml" Target="../ink/ink2159.xm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2135.xm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2146.xml"/><Relationship Id="rId36" Type="http://schemas.openxmlformats.org/officeDocument/2006/relationships/customXml" Target="../ink/ink2150.xml"/><Relationship Id="rId49" Type="http://schemas.openxmlformats.org/officeDocument/2006/relationships/image" Target="NUL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60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61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162.xml"/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170.xml"/><Relationship Id="rId18" Type="http://schemas.openxmlformats.org/officeDocument/2006/relationships/customXml" Target="../ink/ink2173.xml"/><Relationship Id="rId26" Type="http://schemas.openxmlformats.org/officeDocument/2006/relationships/image" Target="NULL"/><Relationship Id="rId39" Type="http://schemas.openxmlformats.org/officeDocument/2006/relationships/image" Target="NULL"/><Relationship Id="rId21" Type="http://schemas.openxmlformats.org/officeDocument/2006/relationships/customXml" Target="../ink/ink2175.xml"/><Relationship Id="rId34" Type="http://schemas.openxmlformats.org/officeDocument/2006/relationships/image" Target="NULL"/><Relationship Id="rId42" Type="http://schemas.openxmlformats.org/officeDocument/2006/relationships/customXml" Target="../ink/ink2186.xml"/><Relationship Id="rId47" Type="http://schemas.openxmlformats.org/officeDocument/2006/relationships/image" Target="NULL"/><Relationship Id="rId50" Type="http://schemas.openxmlformats.org/officeDocument/2006/relationships/customXml" Target="../ink/ink2191.xml"/><Relationship Id="rId55" Type="http://schemas.openxmlformats.org/officeDocument/2006/relationships/image" Target="NULL"/><Relationship Id="rId63" Type="http://schemas.openxmlformats.org/officeDocument/2006/relationships/image" Target="NULL"/><Relationship Id="rId7" Type="http://schemas.openxmlformats.org/officeDocument/2006/relationships/customXml" Target="../ink/ink2165.xml"/><Relationship Id="rId2" Type="http://schemas.openxmlformats.org/officeDocument/2006/relationships/notesSlide" Target="../notesSlides/notesSlide2.xml"/><Relationship Id="rId16" Type="http://schemas.openxmlformats.org/officeDocument/2006/relationships/customXml" Target="../ink/ink2172.xml"/><Relationship Id="rId29" Type="http://schemas.openxmlformats.org/officeDocument/2006/relationships/customXml" Target="../ink/ink2179.xml"/><Relationship Id="rId11" Type="http://schemas.openxmlformats.org/officeDocument/2006/relationships/customXml" Target="../ink/ink2168.xml"/><Relationship Id="rId24" Type="http://schemas.openxmlformats.org/officeDocument/2006/relationships/image" Target="NULL"/><Relationship Id="rId32" Type="http://schemas.openxmlformats.org/officeDocument/2006/relationships/image" Target="NULL"/><Relationship Id="rId37" Type="http://schemas.openxmlformats.org/officeDocument/2006/relationships/image" Target="NULL"/><Relationship Id="rId40" Type="http://schemas.openxmlformats.org/officeDocument/2006/relationships/customXml" Target="../ink/ink2185.xml"/><Relationship Id="rId45" Type="http://schemas.openxmlformats.org/officeDocument/2006/relationships/customXml" Target="../ink/ink2188.xml"/><Relationship Id="rId53" Type="http://schemas.openxmlformats.org/officeDocument/2006/relationships/image" Target="NULL"/><Relationship Id="rId58" Type="http://schemas.openxmlformats.org/officeDocument/2006/relationships/customXml" Target="../ink/ink2195.xml"/><Relationship Id="rId5" Type="http://schemas.openxmlformats.org/officeDocument/2006/relationships/customXml" Target="../ink/ink2164.xml"/><Relationship Id="rId61" Type="http://schemas.openxmlformats.org/officeDocument/2006/relationships/image" Target="NULL"/><Relationship Id="rId19" Type="http://schemas.openxmlformats.org/officeDocument/2006/relationships/image" Target="NULL"/><Relationship Id="rId14" Type="http://schemas.openxmlformats.org/officeDocument/2006/relationships/customXml" Target="../ink/ink2171.xml"/><Relationship Id="rId22" Type="http://schemas.openxmlformats.org/officeDocument/2006/relationships/image" Target="NULL"/><Relationship Id="rId27" Type="http://schemas.openxmlformats.org/officeDocument/2006/relationships/customXml" Target="../ink/ink2178.xml"/><Relationship Id="rId30" Type="http://schemas.openxmlformats.org/officeDocument/2006/relationships/image" Target="NULL"/><Relationship Id="rId35" Type="http://schemas.openxmlformats.org/officeDocument/2006/relationships/customXml" Target="../ink/ink2182.xml"/><Relationship Id="rId43" Type="http://schemas.openxmlformats.org/officeDocument/2006/relationships/image" Target="NULL"/><Relationship Id="rId48" Type="http://schemas.openxmlformats.org/officeDocument/2006/relationships/customXml" Target="../ink/ink2190.xml"/><Relationship Id="rId56" Type="http://schemas.openxmlformats.org/officeDocument/2006/relationships/customXml" Target="../ink/ink2194.xml"/><Relationship Id="rId8" Type="http://schemas.openxmlformats.org/officeDocument/2006/relationships/image" Target="NULL"/><Relationship Id="rId51" Type="http://schemas.openxmlformats.org/officeDocument/2006/relationships/image" Target="NULL"/><Relationship Id="rId3" Type="http://schemas.openxmlformats.org/officeDocument/2006/relationships/customXml" Target="../ink/ink2163.xml"/><Relationship Id="rId12" Type="http://schemas.openxmlformats.org/officeDocument/2006/relationships/customXml" Target="../ink/ink2169.xml"/><Relationship Id="rId17" Type="http://schemas.openxmlformats.org/officeDocument/2006/relationships/image" Target="NULL"/><Relationship Id="rId25" Type="http://schemas.openxmlformats.org/officeDocument/2006/relationships/customXml" Target="../ink/ink2177.xml"/><Relationship Id="rId33" Type="http://schemas.openxmlformats.org/officeDocument/2006/relationships/customXml" Target="../ink/ink2181.xml"/><Relationship Id="rId38" Type="http://schemas.openxmlformats.org/officeDocument/2006/relationships/customXml" Target="../ink/ink2184.xml"/><Relationship Id="rId46" Type="http://schemas.openxmlformats.org/officeDocument/2006/relationships/customXml" Target="../ink/ink2189.xml"/><Relationship Id="rId59" Type="http://schemas.openxmlformats.org/officeDocument/2006/relationships/image" Target="NULL"/><Relationship Id="rId20" Type="http://schemas.openxmlformats.org/officeDocument/2006/relationships/customXml" Target="../ink/ink2174.xml"/><Relationship Id="rId41" Type="http://schemas.openxmlformats.org/officeDocument/2006/relationships/image" Target="NULL"/><Relationship Id="rId54" Type="http://schemas.openxmlformats.org/officeDocument/2006/relationships/customXml" Target="../ink/ink2193.xml"/><Relationship Id="rId62" Type="http://schemas.openxmlformats.org/officeDocument/2006/relationships/customXml" Target="../ink/ink2197.xml"/><Relationship Id="rId1" Type="http://schemas.openxmlformats.org/officeDocument/2006/relationships/slideLayout" Target="../slideLayouts/slideLayout5.xml"/><Relationship Id="rId6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customXml" Target="../ink/ink2176.xml"/><Relationship Id="rId28" Type="http://schemas.openxmlformats.org/officeDocument/2006/relationships/image" Target="NULL"/><Relationship Id="rId36" Type="http://schemas.openxmlformats.org/officeDocument/2006/relationships/customXml" Target="../ink/ink2183.xml"/><Relationship Id="rId49" Type="http://schemas.openxmlformats.org/officeDocument/2006/relationships/image" Target="NULL"/><Relationship Id="rId57" Type="http://schemas.openxmlformats.org/officeDocument/2006/relationships/image" Target="NULL"/><Relationship Id="rId10" Type="http://schemas.openxmlformats.org/officeDocument/2006/relationships/customXml" Target="../ink/ink2167.xml"/><Relationship Id="rId31" Type="http://schemas.openxmlformats.org/officeDocument/2006/relationships/customXml" Target="../ink/ink2180.xml"/><Relationship Id="rId44" Type="http://schemas.openxmlformats.org/officeDocument/2006/relationships/customXml" Target="../ink/ink2187.xml"/><Relationship Id="rId52" Type="http://schemas.openxmlformats.org/officeDocument/2006/relationships/customXml" Target="../ink/ink2192.xml"/><Relationship Id="rId60" Type="http://schemas.openxmlformats.org/officeDocument/2006/relationships/customXml" Target="../ink/ink2196.xml"/><Relationship Id="rId4" Type="http://schemas.openxmlformats.org/officeDocument/2006/relationships/image" Target="NULL"/><Relationship Id="rId9" Type="http://schemas.openxmlformats.org/officeDocument/2006/relationships/customXml" Target="../ink/ink2166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804.xml"/><Relationship Id="rId366" Type="http://schemas.openxmlformats.org/officeDocument/2006/relationships/customXml" Target="../ink/ink825.xml"/><Relationship Id="rId170" Type="http://schemas.openxmlformats.org/officeDocument/2006/relationships/customXml" Target="../ink/ink727.xml"/><Relationship Id="rId226" Type="http://schemas.openxmlformats.org/officeDocument/2006/relationships/customXml" Target="../ink/ink755.xml"/><Relationship Id="rId433" Type="http://schemas.openxmlformats.org/officeDocument/2006/relationships/image" Target="NULL"/><Relationship Id="rId268" Type="http://schemas.openxmlformats.org/officeDocument/2006/relationships/customXml" Target="../ink/ink776.xml"/><Relationship Id="rId475" Type="http://schemas.openxmlformats.org/officeDocument/2006/relationships/image" Target="NULL"/><Relationship Id="rId32" Type="http://schemas.openxmlformats.org/officeDocument/2006/relationships/customXml" Target="../ink/ink658.xml"/><Relationship Id="rId74" Type="http://schemas.openxmlformats.org/officeDocument/2006/relationships/customXml" Target="../ink/ink679.xml"/><Relationship Id="rId128" Type="http://schemas.openxmlformats.org/officeDocument/2006/relationships/customXml" Target="../ink/ink706.xml"/><Relationship Id="rId335" Type="http://schemas.openxmlformats.org/officeDocument/2006/relationships/image" Target="NULL"/><Relationship Id="rId377" Type="http://schemas.openxmlformats.org/officeDocument/2006/relationships/image" Target="NULL"/><Relationship Id="rId500" Type="http://schemas.openxmlformats.org/officeDocument/2006/relationships/customXml" Target="../ink/ink892.xml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402" Type="http://schemas.openxmlformats.org/officeDocument/2006/relationships/customXml" Target="../ink/ink843.xml"/><Relationship Id="rId279" Type="http://schemas.openxmlformats.org/officeDocument/2006/relationships/image" Target="NULL"/><Relationship Id="rId444" Type="http://schemas.openxmlformats.org/officeDocument/2006/relationships/customXml" Target="../ink/ink864.xml"/><Relationship Id="rId486" Type="http://schemas.openxmlformats.org/officeDocument/2006/relationships/customXml" Target="../ink/ink885.xm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787.xml"/><Relationship Id="rId304" Type="http://schemas.openxmlformats.org/officeDocument/2006/relationships/customXml" Target="../ink/ink794.xml"/><Relationship Id="rId346" Type="http://schemas.openxmlformats.org/officeDocument/2006/relationships/customXml" Target="../ink/ink815.xml"/><Relationship Id="rId388" Type="http://schemas.openxmlformats.org/officeDocument/2006/relationships/customXml" Target="../ink/ink836.xml"/><Relationship Id="rId511" Type="http://schemas.openxmlformats.org/officeDocument/2006/relationships/image" Target="NULL"/><Relationship Id="rId85" Type="http://schemas.openxmlformats.org/officeDocument/2006/relationships/image" Target="NULL"/><Relationship Id="rId150" Type="http://schemas.openxmlformats.org/officeDocument/2006/relationships/customXml" Target="../ink/ink717.xml"/><Relationship Id="rId192" Type="http://schemas.openxmlformats.org/officeDocument/2006/relationships/customXml" Target="../ink/ink738.xml"/><Relationship Id="rId206" Type="http://schemas.openxmlformats.org/officeDocument/2006/relationships/customXml" Target="../ink/ink745.xml"/><Relationship Id="rId413" Type="http://schemas.openxmlformats.org/officeDocument/2006/relationships/image" Target="NULL"/><Relationship Id="rId248" Type="http://schemas.openxmlformats.org/officeDocument/2006/relationships/customXml" Target="../ink/ink766.xml"/><Relationship Id="rId455" Type="http://schemas.openxmlformats.org/officeDocument/2006/relationships/image" Target="NULL"/><Relationship Id="rId497" Type="http://schemas.openxmlformats.org/officeDocument/2006/relationships/image" Target="NULL"/><Relationship Id="rId12" Type="http://schemas.openxmlformats.org/officeDocument/2006/relationships/customXml" Target="../ink/ink648.xml"/><Relationship Id="rId108" Type="http://schemas.openxmlformats.org/officeDocument/2006/relationships/customXml" Target="../ink/ink696.xml"/><Relationship Id="rId315" Type="http://schemas.openxmlformats.org/officeDocument/2006/relationships/image" Target="NULL"/><Relationship Id="rId357" Type="http://schemas.openxmlformats.org/officeDocument/2006/relationships/image" Target="NULL"/><Relationship Id="rId54" Type="http://schemas.openxmlformats.org/officeDocument/2006/relationships/customXml" Target="../ink/ink669.xml"/><Relationship Id="rId96" Type="http://schemas.openxmlformats.org/officeDocument/2006/relationships/customXml" Target="../ink/ink690.xml"/><Relationship Id="rId161" Type="http://schemas.openxmlformats.org/officeDocument/2006/relationships/image" Target="NULL"/><Relationship Id="rId217" Type="http://schemas.openxmlformats.org/officeDocument/2006/relationships/image" Target="NULL"/><Relationship Id="rId399" Type="http://schemas.openxmlformats.org/officeDocument/2006/relationships/image" Target="NULL"/><Relationship Id="rId259" Type="http://schemas.openxmlformats.org/officeDocument/2006/relationships/image" Target="NULL"/><Relationship Id="rId424" Type="http://schemas.openxmlformats.org/officeDocument/2006/relationships/customXml" Target="../ink/ink854.xml"/><Relationship Id="rId466" Type="http://schemas.openxmlformats.org/officeDocument/2006/relationships/customXml" Target="../ink/ink875.xm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777.xml"/><Relationship Id="rId326" Type="http://schemas.openxmlformats.org/officeDocument/2006/relationships/customXml" Target="../ink/ink805.xml"/><Relationship Id="rId65" Type="http://schemas.openxmlformats.org/officeDocument/2006/relationships/image" Target="NULL"/><Relationship Id="rId130" Type="http://schemas.openxmlformats.org/officeDocument/2006/relationships/customXml" Target="../ink/ink707.xml"/><Relationship Id="rId368" Type="http://schemas.openxmlformats.org/officeDocument/2006/relationships/customXml" Target="../ink/ink826.xml"/><Relationship Id="rId172" Type="http://schemas.openxmlformats.org/officeDocument/2006/relationships/customXml" Target="../ink/ink728.xml"/><Relationship Id="rId228" Type="http://schemas.openxmlformats.org/officeDocument/2006/relationships/customXml" Target="../ink/ink756.xml"/><Relationship Id="rId435" Type="http://schemas.openxmlformats.org/officeDocument/2006/relationships/image" Target="NULL"/><Relationship Id="rId477" Type="http://schemas.openxmlformats.org/officeDocument/2006/relationships/image" Target="NULL"/><Relationship Id="rId281" Type="http://schemas.openxmlformats.org/officeDocument/2006/relationships/image" Target="NULL"/><Relationship Id="rId337" Type="http://schemas.openxmlformats.org/officeDocument/2006/relationships/image" Target="NULL"/><Relationship Id="rId502" Type="http://schemas.openxmlformats.org/officeDocument/2006/relationships/customXml" Target="../ink/ink893.xml"/><Relationship Id="rId34" Type="http://schemas.openxmlformats.org/officeDocument/2006/relationships/customXml" Target="../ink/ink659.xml"/><Relationship Id="rId76" Type="http://schemas.openxmlformats.org/officeDocument/2006/relationships/customXml" Target="../ink/ink680.xml"/><Relationship Id="rId141" Type="http://schemas.openxmlformats.org/officeDocument/2006/relationships/image" Target="NULL"/><Relationship Id="rId379" Type="http://schemas.openxmlformats.org/officeDocument/2006/relationships/image" Target="NULL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390" Type="http://schemas.openxmlformats.org/officeDocument/2006/relationships/customXml" Target="../ink/ink837.xml"/><Relationship Id="rId404" Type="http://schemas.openxmlformats.org/officeDocument/2006/relationships/customXml" Target="../ink/ink844.xml"/><Relationship Id="rId446" Type="http://schemas.openxmlformats.org/officeDocument/2006/relationships/customXml" Target="../ink/ink865.xml"/><Relationship Id="rId250" Type="http://schemas.openxmlformats.org/officeDocument/2006/relationships/customXml" Target="../ink/ink767.xml"/><Relationship Id="rId292" Type="http://schemas.openxmlformats.org/officeDocument/2006/relationships/customXml" Target="../ink/ink788.xml"/><Relationship Id="rId306" Type="http://schemas.openxmlformats.org/officeDocument/2006/relationships/customXml" Target="../ink/ink795.xml"/><Relationship Id="rId488" Type="http://schemas.openxmlformats.org/officeDocument/2006/relationships/customXml" Target="../ink/ink886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697.xml"/><Relationship Id="rId348" Type="http://schemas.openxmlformats.org/officeDocument/2006/relationships/customXml" Target="../ink/ink816.xml"/><Relationship Id="rId513" Type="http://schemas.openxmlformats.org/officeDocument/2006/relationships/image" Target="NULL"/><Relationship Id="rId152" Type="http://schemas.openxmlformats.org/officeDocument/2006/relationships/customXml" Target="../ink/ink718.xml"/><Relationship Id="rId194" Type="http://schemas.openxmlformats.org/officeDocument/2006/relationships/customXml" Target="../ink/ink739.xml"/><Relationship Id="rId208" Type="http://schemas.openxmlformats.org/officeDocument/2006/relationships/customXml" Target="../ink/ink746.xml"/><Relationship Id="rId415" Type="http://schemas.openxmlformats.org/officeDocument/2006/relationships/image" Target="NULL"/><Relationship Id="rId457" Type="http://schemas.openxmlformats.org/officeDocument/2006/relationships/image" Target="NULL"/><Relationship Id="rId261" Type="http://schemas.openxmlformats.org/officeDocument/2006/relationships/image" Target="NULL"/><Relationship Id="rId499" Type="http://schemas.openxmlformats.org/officeDocument/2006/relationships/image" Target="NULL"/><Relationship Id="rId14" Type="http://schemas.openxmlformats.org/officeDocument/2006/relationships/customXml" Target="../ink/ink649.xml"/><Relationship Id="rId56" Type="http://schemas.openxmlformats.org/officeDocument/2006/relationships/customXml" Target="../ink/ink670.xml"/><Relationship Id="rId317" Type="http://schemas.openxmlformats.org/officeDocument/2006/relationships/image" Target="NULL"/><Relationship Id="rId359" Type="http://schemas.openxmlformats.org/officeDocument/2006/relationships/image" Target="NULL"/><Relationship Id="rId98" Type="http://schemas.openxmlformats.org/officeDocument/2006/relationships/customXml" Target="../ink/ink691.xml"/><Relationship Id="rId121" Type="http://schemas.openxmlformats.org/officeDocument/2006/relationships/image" Target="NULL"/><Relationship Id="rId163" Type="http://schemas.openxmlformats.org/officeDocument/2006/relationships/image" Target="NULL"/><Relationship Id="rId219" Type="http://schemas.openxmlformats.org/officeDocument/2006/relationships/image" Target="NULL"/><Relationship Id="rId370" Type="http://schemas.openxmlformats.org/officeDocument/2006/relationships/customXml" Target="../ink/ink827.xml"/><Relationship Id="rId426" Type="http://schemas.openxmlformats.org/officeDocument/2006/relationships/customXml" Target="../ink/ink855.xml"/><Relationship Id="rId230" Type="http://schemas.openxmlformats.org/officeDocument/2006/relationships/customXml" Target="../ink/ink757.xml"/><Relationship Id="rId468" Type="http://schemas.openxmlformats.org/officeDocument/2006/relationships/customXml" Target="../ink/ink876.xml"/><Relationship Id="rId25" Type="http://schemas.openxmlformats.org/officeDocument/2006/relationships/image" Target="NULL"/><Relationship Id="rId67" Type="http://schemas.openxmlformats.org/officeDocument/2006/relationships/image" Target="NULL"/><Relationship Id="rId272" Type="http://schemas.openxmlformats.org/officeDocument/2006/relationships/customXml" Target="../ink/ink778.xml"/><Relationship Id="rId328" Type="http://schemas.openxmlformats.org/officeDocument/2006/relationships/customXml" Target="../ink/ink806.xml"/><Relationship Id="rId132" Type="http://schemas.openxmlformats.org/officeDocument/2006/relationships/customXml" Target="../ink/ink708.xml"/><Relationship Id="rId174" Type="http://schemas.openxmlformats.org/officeDocument/2006/relationships/customXml" Target="../ink/ink729.xml"/><Relationship Id="rId381" Type="http://schemas.openxmlformats.org/officeDocument/2006/relationships/image" Target="NULL"/><Relationship Id="rId241" Type="http://schemas.openxmlformats.org/officeDocument/2006/relationships/image" Target="NULL"/><Relationship Id="rId437" Type="http://schemas.openxmlformats.org/officeDocument/2006/relationships/image" Target="NULL"/><Relationship Id="rId479" Type="http://schemas.openxmlformats.org/officeDocument/2006/relationships/image" Target="NULL"/><Relationship Id="rId36" Type="http://schemas.openxmlformats.org/officeDocument/2006/relationships/customXml" Target="../ink/ink660.xml"/><Relationship Id="rId283" Type="http://schemas.openxmlformats.org/officeDocument/2006/relationships/image" Target="NULL"/><Relationship Id="rId339" Type="http://schemas.openxmlformats.org/officeDocument/2006/relationships/image" Target="NULL"/><Relationship Id="rId490" Type="http://schemas.openxmlformats.org/officeDocument/2006/relationships/customXml" Target="../ink/ink887.xml"/><Relationship Id="rId504" Type="http://schemas.openxmlformats.org/officeDocument/2006/relationships/customXml" Target="../ink/ink894.xml"/><Relationship Id="rId78" Type="http://schemas.openxmlformats.org/officeDocument/2006/relationships/customXml" Target="../ink/ink681.xml"/><Relationship Id="rId101" Type="http://schemas.openxmlformats.org/officeDocument/2006/relationships/image" Target="NULL"/><Relationship Id="rId143" Type="http://schemas.openxmlformats.org/officeDocument/2006/relationships/image" Target="NULL"/><Relationship Id="rId185" Type="http://schemas.openxmlformats.org/officeDocument/2006/relationships/image" Target="NULL"/><Relationship Id="rId350" Type="http://schemas.openxmlformats.org/officeDocument/2006/relationships/customXml" Target="../ink/ink817.xml"/><Relationship Id="rId406" Type="http://schemas.openxmlformats.org/officeDocument/2006/relationships/customXml" Target="../ink/ink845.xml"/><Relationship Id="rId9" Type="http://schemas.openxmlformats.org/officeDocument/2006/relationships/image" Target="NULL"/><Relationship Id="rId210" Type="http://schemas.openxmlformats.org/officeDocument/2006/relationships/customXml" Target="../ink/ink747.xml"/><Relationship Id="rId392" Type="http://schemas.openxmlformats.org/officeDocument/2006/relationships/customXml" Target="../ink/ink838.xml"/><Relationship Id="rId448" Type="http://schemas.openxmlformats.org/officeDocument/2006/relationships/customXml" Target="../ink/ink866.xml"/><Relationship Id="rId252" Type="http://schemas.openxmlformats.org/officeDocument/2006/relationships/customXml" Target="../ink/ink768.xml"/><Relationship Id="rId294" Type="http://schemas.openxmlformats.org/officeDocument/2006/relationships/customXml" Target="../ink/ink789.xml"/><Relationship Id="rId308" Type="http://schemas.openxmlformats.org/officeDocument/2006/relationships/customXml" Target="../ink/ink796.xml"/><Relationship Id="rId47" Type="http://schemas.openxmlformats.org/officeDocument/2006/relationships/image" Target="NULL"/><Relationship Id="rId89" Type="http://schemas.openxmlformats.org/officeDocument/2006/relationships/image" Target="NULL"/><Relationship Id="rId112" Type="http://schemas.openxmlformats.org/officeDocument/2006/relationships/customXml" Target="../ink/ink698.xml"/><Relationship Id="rId154" Type="http://schemas.openxmlformats.org/officeDocument/2006/relationships/customXml" Target="../ink/ink719.xml"/><Relationship Id="rId361" Type="http://schemas.openxmlformats.org/officeDocument/2006/relationships/image" Target="NULL"/><Relationship Id="rId196" Type="http://schemas.openxmlformats.org/officeDocument/2006/relationships/customXml" Target="../ink/ink740.xml"/><Relationship Id="rId417" Type="http://schemas.openxmlformats.org/officeDocument/2006/relationships/image" Target="NULL"/><Relationship Id="rId459" Type="http://schemas.openxmlformats.org/officeDocument/2006/relationships/image" Target="NULL"/><Relationship Id="rId16" Type="http://schemas.openxmlformats.org/officeDocument/2006/relationships/customXml" Target="../ink/ink650.xml"/><Relationship Id="rId221" Type="http://schemas.openxmlformats.org/officeDocument/2006/relationships/image" Target="NULL"/><Relationship Id="rId263" Type="http://schemas.openxmlformats.org/officeDocument/2006/relationships/image" Target="NULL"/><Relationship Id="rId319" Type="http://schemas.openxmlformats.org/officeDocument/2006/relationships/image" Target="NULL"/><Relationship Id="rId470" Type="http://schemas.openxmlformats.org/officeDocument/2006/relationships/customXml" Target="../ink/ink877.xml"/><Relationship Id="rId58" Type="http://schemas.openxmlformats.org/officeDocument/2006/relationships/customXml" Target="../ink/ink671.xml"/><Relationship Id="rId123" Type="http://schemas.openxmlformats.org/officeDocument/2006/relationships/image" Target="NULL"/><Relationship Id="rId330" Type="http://schemas.openxmlformats.org/officeDocument/2006/relationships/customXml" Target="../ink/ink807.xml"/><Relationship Id="rId165" Type="http://schemas.openxmlformats.org/officeDocument/2006/relationships/image" Target="NULL"/><Relationship Id="rId372" Type="http://schemas.openxmlformats.org/officeDocument/2006/relationships/customXml" Target="../ink/ink828.xml"/><Relationship Id="rId428" Type="http://schemas.openxmlformats.org/officeDocument/2006/relationships/customXml" Target="../ink/ink856.xml"/><Relationship Id="rId232" Type="http://schemas.openxmlformats.org/officeDocument/2006/relationships/customXml" Target="../ink/ink758.xml"/><Relationship Id="rId274" Type="http://schemas.openxmlformats.org/officeDocument/2006/relationships/customXml" Target="../ink/ink779.xml"/><Relationship Id="rId481" Type="http://schemas.openxmlformats.org/officeDocument/2006/relationships/image" Target="NULL"/><Relationship Id="rId27" Type="http://schemas.openxmlformats.org/officeDocument/2006/relationships/image" Target="NULL"/><Relationship Id="rId69" Type="http://schemas.openxmlformats.org/officeDocument/2006/relationships/image" Target="NULL"/><Relationship Id="rId134" Type="http://schemas.openxmlformats.org/officeDocument/2006/relationships/customXml" Target="../ink/ink709.xml"/><Relationship Id="rId80" Type="http://schemas.openxmlformats.org/officeDocument/2006/relationships/customXml" Target="../ink/ink682.xml"/><Relationship Id="rId176" Type="http://schemas.openxmlformats.org/officeDocument/2006/relationships/customXml" Target="../ink/ink730.xml"/><Relationship Id="rId341" Type="http://schemas.openxmlformats.org/officeDocument/2006/relationships/image" Target="NULL"/><Relationship Id="rId383" Type="http://schemas.openxmlformats.org/officeDocument/2006/relationships/image" Target="NULL"/><Relationship Id="rId439" Type="http://schemas.openxmlformats.org/officeDocument/2006/relationships/image" Target="NULL"/><Relationship Id="rId201" Type="http://schemas.openxmlformats.org/officeDocument/2006/relationships/image" Target="NULL"/><Relationship Id="rId243" Type="http://schemas.openxmlformats.org/officeDocument/2006/relationships/image" Target="NULL"/><Relationship Id="rId285" Type="http://schemas.openxmlformats.org/officeDocument/2006/relationships/image" Target="NULL"/><Relationship Id="rId450" Type="http://schemas.openxmlformats.org/officeDocument/2006/relationships/customXml" Target="../ink/ink867.xml"/><Relationship Id="rId506" Type="http://schemas.openxmlformats.org/officeDocument/2006/relationships/customXml" Target="../ink/ink895.xml"/><Relationship Id="rId38" Type="http://schemas.openxmlformats.org/officeDocument/2006/relationships/customXml" Target="../ink/ink661.xml"/><Relationship Id="rId103" Type="http://schemas.openxmlformats.org/officeDocument/2006/relationships/image" Target="NULL"/><Relationship Id="rId310" Type="http://schemas.openxmlformats.org/officeDocument/2006/relationships/customXml" Target="../ink/ink797.xml"/><Relationship Id="rId492" Type="http://schemas.openxmlformats.org/officeDocument/2006/relationships/customXml" Target="../ink/ink888.xml"/><Relationship Id="rId91" Type="http://schemas.openxmlformats.org/officeDocument/2006/relationships/image" Target="NULL"/><Relationship Id="rId145" Type="http://schemas.openxmlformats.org/officeDocument/2006/relationships/image" Target="NULL"/><Relationship Id="rId187" Type="http://schemas.openxmlformats.org/officeDocument/2006/relationships/image" Target="NULL"/><Relationship Id="rId352" Type="http://schemas.openxmlformats.org/officeDocument/2006/relationships/customXml" Target="../ink/ink818.xml"/><Relationship Id="rId394" Type="http://schemas.openxmlformats.org/officeDocument/2006/relationships/customXml" Target="../ink/ink839.xml"/><Relationship Id="rId408" Type="http://schemas.openxmlformats.org/officeDocument/2006/relationships/customXml" Target="../ink/ink846.xml"/><Relationship Id="rId212" Type="http://schemas.openxmlformats.org/officeDocument/2006/relationships/customXml" Target="../ink/ink748.xml"/><Relationship Id="rId254" Type="http://schemas.openxmlformats.org/officeDocument/2006/relationships/customXml" Target="../ink/ink769.xml"/><Relationship Id="rId49" Type="http://schemas.openxmlformats.org/officeDocument/2006/relationships/image" Target="NULL"/><Relationship Id="rId114" Type="http://schemas.openxmlformats.org/officeDocument/2006/relationships/customXml" Target="../ink/ink699.xml"/><Relationship Id="rId296" Type="http://schemas.openxmlformats.org/officeDocument/2006/relationships/customXml" Target="../ink/ink790.xml"/><Relationship Id="rId461" Type="http://schemas.openxmlformats.org/officeDocument/2006/relationships/image" Target="NULL"/><Relationship Id="rId60" Type="http://schemas.openxmlformats.org/officeDocument/2006/relationships/customXml" Target="../ink/ink672.xml"/><Relationship Id="rId156" Type="http://schemas.openxmlformats.org/officeDocument/2006/relationships/customXml" Target="../ink/ink720.xml"/><Relationship Id="rId198" Type="http://schemas.openxmlformats.org/officeDocument/2006/relationships/customXml" Target="../ink/ink741.xml"/><Relationship Id="rId321" Type="http://schemas.openxmlformats.org/officeDocument/2006/relationships/image" Target="NULL"/><Relationship Id="rId363" Type="http://schemas.openxmlformats.org/officeDocument/2006/relationships/image" Target="NULL"/><Relationship Id="rId419" Type="http://schemas.openxmlformats.org/officeDocument/2006/relationships/image" Target="NULL"/><Relationship Id="rId223" Type="http://schemas.openxmlformats.org/officeDocument/2006/relationships/image" Target="NULL"/><Relationship Id="rId430" Type="http://schemas.openxmlformats.org/officeDocument/2006/relationships/customXml" Target="../ink/ink857.xml"/><Relationship Id="rId18" Type="http://schemas.openxmlformats.org/officeDocument/2006/relationships/customXml" Target="../ink/ink651.xml"/><Relationship Id="rId265" Type="http://schemas.openxmlformats.org/officeDocument/2006/relationships/image" Target="NULL"/><Relationship Id="rId472" Type="http://schemas.openxmlformats.org/officeDocument/2006/relationships/customXml" Target="../ink/ink878.xml"/><Relationship Id="rId125" Type="http://schemas.openxmlformats.org/officeDocument/2006/relationships/image" Target="NULL"/><Relationship Id="rId167" Type="http://schemas.openxmlformats.org/officeDocument/2006/relationships/image" Target="NULL"/><Relationship Id="rId332" Type="http://schemas.openxmlformats.org/officeDocument/2006/relationships/customXml" Target="../ink/ink808.xml"/><Relationship Id="rId374" Type="http://schemas.openxmlformats.org/officeDocument/2006/relationships/customXml" Target="../ink/ink829.xml"/><Relationship Id="rId71" Type="http://schemas.openxmlformats.org/officeDocument/2006/relationships/image" Target="NULL"/><Relationship Id="rId234" Type="http://schemas.openxmlformats.org/officeDocument/2006/relationships/customXml" Target="../ink/ink759.xml"/><Relationship Id="rId2" Type="http://schemas.openxmlformats.org/officeDocument/2006/relationships/customXml" Target="../ink/ink643.xml"/><Relationship Id="rId29" Type="http://schemas.openxmlformats.org/officeDocument/2006/relationships/image" Target="NULL"/><Relationship Id="rId276" Type="http://schemas.openxmlformats.org/officeDocument/2006/relationships/customXml" Target="../ink/ink780.xml"/><Relationship Id="rId441" Type="http://schemas.openxmlformats.org/officeDocument/2006/relationships/image" Target="NULL"/><Relationship Id="rId483" Type="http://schemas.openxmlformats.org/officeDocument/2006/relationships/image" Target="NULL"/><Relationship Id="rId40" Type="http://schemas.openxmlformats.org/officeDocument/2006/relationships/customXml" Target="../ink/ink662.xml"/><Relationship Id="rId136" Type="http://schemas.openxmlformats.org/officeDocument/2006/relationships/customXml" Target="../ink/ink710.xml"/><Relationship Id="rId178" Type="http://schemas.openxmlformats.org/officeDocument/2006/relationships/customXml" Target="../ink/ink731.xml"/><Relationship Id="rId301" Type="http://schemas.openxmlformats.org/officeDocument/2006/relationships/image" Target="NULL"/><Relationship Id="rId343" Type="http://schemas.openxmlformats.org/officeDocument/2006/relationships/image" Target="NULL"/><Relationship Id="rId82" Type="http://schemas.openxmlformats.org/officeDocument/2006/relationships/customXml" Target="../ink/ink683.xml"/><Relationship Id="rId203" Type="http://schemas.openxmlformats.org/officeDocument/2006/relationships/image" Target="NULL"/><Relationship Id="rId385" Type="http://schemas.openxmlformats.org/officeDocument/2006/relationships/image" Target="NULL"/><Relationship Id="rId245" Type="http://schemas.openxmlformats.org/officeDocument/2006/relationships/image" Target="NULL"/><Relationship Id="rId287" Type="http://schemas.openxmlformats.org/officeDocument/2006/relationships/image" Target="NULL"/><Relationship Id="rId410" Type="http://schemas.openxmlformats.org/officeDocument/2006/relationships/customXml" Target="../ink/ink847.xml"/><Relationship Id="rId452" Type="http://schemas.openxmlformats.org/officeDocument/2006/relationships/customXml" Target="../ink/ink868.xml"/><Relationship Id="rId494" Type="http://schemas.openxmlformats.org/officeDocument/2006/relationships/customXml" Target="../ink/ink889.xml"/><Relationship Id="rId508" Type="http://schemas.openxmlformats.org/officeDocument/2006/relationships/customXml" Target="../ink/ink896.xml"/><Relationship Id="rId105" Type="http://schemas.openxmlformats.org/officeDocument/2006/relationships/image" Target="NULL"/><Relationship Id="rId147" Type="http://schemas.openxmlformats.org/officeDocument/2006/relationships/image" Target="NULL"/><Relationship Id="rId312" Type="http://schemas.openxmlformats.org/officeDocument/2006/relationships/customXml" Target="../ink/ink798.xml"/><Relationship Id="rId354" Type="http://schemas.openxmlformats.org/officeDocument/2006/relationships/customXml" Target="../ink/ink819.xml"/><Relationship Id="rId51" Type="http://schemas.openxmlformats.org/officeDocument/2006/relationships/image" Target="NULL"/><Relationship Id="rId93" Type="http://schemas.openxmlformats.org/officeDocument/2006/relationships/image" Target="NULL"/><Relationship Id="rId189" Type="http://schemas.openxmlformats.org/officeDocument/2006/relationships/image" Target="NULL"/><Relationship Id="rId396" Type="http://schemas.openxmlformats.org/officeDocument/2006/relationships/customXml" Target="../ink/ink840.xml"/><Relationship Id="rId214" Type="http://schemas.openxmlformats.org/officeDocument/2006/relationships/customXml" Target="../ink/ink749.xml"/><Relationship Id="rId256" Type="http://schemas.openxmlformats.org/officeDocument/2006/relationships/customXml" Target="../ink/ink770.xml"/><Relationship Id="rId298" Type="http://schemas.openxmlformats.org/officeDocument/2006/relationships/customXml" Target="../ink/ink791.xml"/><Relationship Id="rId421" Type="http://schemas.openxmlformats.org/officeDocument/2006/relationships/image" Target="NULL"/><Relationship Id="rId463" Type="http://schemas.openxmlformats.org/officeDocument/2006/relationships/image" Target="NULL"/><Relationship Id="rId116" Type="http://schemas.openxmlformats.org/officeDocument/2006/relationships/customXml" Target="../ink/ink700.xml"/><Relationship Id="rId158" Type="http://schemas.openxmlformats.org/officeDocument/2006/relationships/customXml" Target="../ink/ink721.xml"/><Relationship Id="rId323" Type="http://schemas.openxmlformats.org/officeDocument/2006/relationships/image" Target="NULL"/><Relationship Id="rId20" Type="http://schemas.openxmlformats.org/officeDocument/2006/relationships/customXml" Target="../ink/ink652.xml"/><Relationship Id="rId62" Type="http://schemas.openxmlformats.org/officeDocument/2006/relationships/customXml" Target="../ink/ink673.xml"/><Relationship Id="rId365" Type="http://schemas.openxmlformats.org/officeDocument/2006/relationships/image" Target="NULL"/><Relationship Id="rId225" Type="http://schemas.openxmlformats.org/officeDocument/2006/relationships/image" Target="NULL"/><Relationship Id="rId267" Type="http://schemas.openxmlformats.org/officeDocument/2006/relationships/image" Target="NULL"/><Relationship Id="rId432" Type="http://schemas.openxmlformats.org/officeDocument/2006/relationships/customXml" Target="../ink/ink858.xml"/><Relationship Id="rId474" Type="http://schemas.openxmlformats.org/officeDocument/2006/relationships/customXml" Target="../ink/ink879.xml"/><Relationship Id="rId127" Type="http://schemas.openxmlformats.org/officeDocument/2006/relationships/image" Target="NULL"/><Relationship Id="rId31" Type="http://schemas.openxmlformats.org/officeDocument/2006/relationships/image" Target="NULL"/><Relationship Id="rId73" Type="http://schemas.openxmlformats.org/officeDocument/2006/relationships/image" Target="NULL"/><Relationship Id="rId169" Type="http://schemas.openxmlformats.org/officeDocument/2006/relationships/image" Target="NULL"/><Relationship Id="rId334" Type="http://schemas.openxmlformats.org/officeDocument/2006/relationships/customXml" Target="../ink/ink809.xml"/><Relationship Id="rId376" Type="http://schemas.openxmlformats.org/officeDocument/2006/relationships/customXml" Target="../ink/ink830.xml"/><Relationship Id="rId4" Type="http://schemas.openxmlformats.org/officeDocument/2006/relationships/customXml" Target="../ink/ink644.xml"/><Relationship Id="rId180" Type="http://schemas.openxmlformats.org/officeDocument/2006/relationships/customXml" Target="../ink/ink732.xml"/><Relationship Id="rId236" Type="http://schemas.openxmlformats.org/officeDocument/2006/relationships/customXml" Target="../ink/ink760.xml"/><Relationship Id="rId278" Type="http://schemas.openxmlformats.org/officeDocument/2006/relationships/customXml" Target="../ink/ink781.xml"/><Relationship Id="rId401" Type="http://schemas.openxmlformats.org/officeDocument/2006/relationships/image" Target="NULL"/><Relationship Id="rId443" Type="http://schemas.openxmlformats.org/officeDocument/2006/relationships/image" Target="NULL"/><Relationship Id="rId303" Type="http://schemas.openxmlformats.org/officeDocument/2006/relationships/image" Target="NULL"/><Relationship Id="rId485" Type="http://schemas.openxmlformats.org/officeDocument/2006/relationships/image" Target="NULL"/><Relationship Id="rId42" Type="http://schemas.openxmlformats.org/officeDocument/2006/relationships/customXml" Target="../ink/ink663.xml"/><Relationship Id="rId84" Type="http://schemas.openxmlformats.org/officeDocument/2006/relationships/customXml" Target="../ink/ink684.xml"/><Relationship Id="rId138" Type="http://schemas.openxmlformats.org/officeDocument/2006/relationships/customXml" Target="../ink/ink711.xml"/><Relationship Id="rId345" Type="http://schemas.openxmlformats.org/officeDocument/2006/relationships/image" Target="NULL"/><Relationship Id="rId387" Type="http://schemas.openxmlformats.org/officeDocument/2006/relationships/image" Target="NULL"/><Relationship Id="rId510" Type="http://schemas.openxmlformats.org/officeDocument/2006/relationships/customXml" Target="../ink/ink897.xml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412" Type="http://schemas.openxmlformats.org/officeDocument/2006/relationships/customXml" Target="../ink/ink848.xml"/><Relationship Id="rId107" Type="http://schemas.openxmlformats.org/officeDocument/2006/relationships/image" Target="NULL"/><Relationship Id="rId289" Type="http://schemas.openxmlformats.org/officeDocument/2006/relationships/image" Target="NULL"/><Relationship Id="rId454" Type="http://schemas.openxmlformats.org/officeDocument/2006/relationships/customXml" Target="../ink/ink869.xml"/><Relationship Id="rId496" Type="http://schemas.openxmlformats.org/officeDocument/2006/relationships/customXml" Target="../ink/ink890.xm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799.xml"/><Relationship Id="rId356" Type="http://schemas.openxmlformats.org/officeDocument/2006/relationships/customXml" Target="../ink/ink820.xml"/><Relationship Id="rId398" Type="http://schemas.openxmlformats.org/officeDocument/2006/relationships/customXml" Target="../ink/ink841.xml"/><Relationship Id="rId95" Type="http://schemas.openxmlformats.org/officeDocument/2006/relationships/image" Target="NULL"/><Relationship Id="rId160" Type="http://schemas.openxmlformats.org/officeDocument/2006/relationships/customXml" Target="../ink/ink722.xml"/><Relationship Id="rId216" Type="http://schemas.openxmlformats.org/officeDocument/2006/relationships/customXml" Target="../ink/ink750.xml"/><Relationship Id="rId423" Type="http://schemas.openxmlformats.org/officeDocument/2006/relationships/image" Target="NULL"/><Relationship Id="rId258" Type="http://schemas.openxmlformats.org/officeDocument/2006/relationships/customXml" Target="../ink/ink771.xml"/><Relationship Id="rId465" Type="http://schemas.openxmlformats.org/officeDocument/2006/relationships/image" Target="NULL"/><Relationship Id="rId22" Type="http://schemas.openxmlformats.org/officeDocument/2006/relationships/customXml" Target="../ink/ink653.xml"/><Relationship Id="rId64" Type="http://schemas.openxmlformats.org/officeDocument/2006/relationships/customXml" Target="../ink/ink674.xml"/><Relationship Id="rId118" Type="http://schemas.openxmlformats.org/officeDocument/2006/relationships/customXml" Target="../ink/ink701.xml"/><Relationship Id="rId325" Type="http://schemas.openxmlformats.org/officeDocument/2006/relationships/image" Target="NULL"/><Relationship Id="rId367" Type="http://schemas.openxmlformats.org/officeDocument/2006/relationships/image" Target="NULL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434" Type="http://schemas.openxmlformats.org/officeDocument/2006/relationships/customXml" Target="../ink/ink859.xml"/><Relationship Id="rId476" Type="http://schemas.openxmlformats.org/officeDocument/2006/relationships/customXml" Target="../ink/ink880.xm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782.xml"/><Relationship Id="rId336" Type="http://schemas.openxmlformats.org/officeDocument/2006/relationships/customXml" Target="../ink/ink810.xml"/><Relationship Id="rId501" Type="http://schemas.openxmlformats.org/officeDocument/2006/relationships/image" Target="NULL"/><Relationship Id="rId75" Type="http://schemas.openxmlformats.org/officeDocument/2006/relationships/image" Target="NULL"/><Relationship Id="rId140" Type="http://schemas.openxmlformats.org/officeDocument/2006/relationships/customXml" Target="../ink/ink712.xml"/><Relationship Id="rId182" Type="http://schemas.openxmlformats.org/officeDocument/2006/relationships/customXml" Target="../ink/ink733.xml"/><Relationship Id="rId378" Type="http://schemas.openxmlformats.org/officeDocument/2006/relationships/customXml" Target="../ink/ink831.xml"/><Relationship Id="rId403" Type="http://schemas.openxmlformats.org/officeDocument/2006/relationships/image" Target="NULL"/><Relationship Id="rId6" Type="http://schemas.openxmlformats.org/officeDocument/2006/relationships/customXml" Target="../ink/ink645.xml"/><Relationship Id="rId238" Type="http://schemas.openxmlformats.org/officeDocument/2006/relationships/customXml" Target="../ink/ink761.xml"/><Relationship Id="rId445" Type="http://schemas.openxmlformats.org/officeDocument/2006/relationships/image" Target="NULL"/><Relationship Id="rId487" Type="http://schemas.openxmlformats.org/officeDocument/2006/relationships/image" Target="NUL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NULL"/><Relationship Id="rId512" Type="http://schemas.openxmlformats.org/officeDocument/2006/relationships/customXml" Target="../ink/ink898.xml"/><Relationship Id="rId44" Type="http://schemas.openxmlformats.org/officeDocument/2006/relationships/customXml" Target="../ink/ink664.xml"/><Relationship Id="rId86" Type="http://schemas.openxmlformats.org/officeDocument/2006/relationships/customXml" Target="../ink/ink685.xml"/><Relationship Id="rId151" Type="http://schemas.openxmlformats.org/officeDocument/2006/relationships/image" Target="NULL"/><Relationship Id="rId389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414" Type="http://schemas.openxmlformats.org/officeDocument/2006/relationships/customXml" Target="../ink/ink849.xml"/><Relationship Id="rId456" Type="http://schemas.openxmlformats.org/officeDocument/2006/relationships/customXml" Target="../ink/ink870.xml"/><Relationship Id="rId498" Type="http://schemas.openxmlformats.org/officeDocument/2006/relationships/customXml" Target="../ink/ink891.xm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772.xml"/><Relationship Id="rId316" Type="http://schemas.openxmlformats.org/officeDocument/2006/relationships/customXml" Target="../ink/ink800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702.xml"/><Relationship Id="rId358" Type="http://schemas.openxmlformats.org/officeDocument/2006/relationships/customXml" Target="../ink/ink821.xml"/><Relationship Id="rId162" Type="http://schemas.openxmlformats.org/officeDocument/2006/relationships/customXml" Target="../ink/ink723.xml"/><Relationship Id="rId218" Type="http://schemas.openxmlformats.org/officeDocument/2006/relationships/customXml" Target="../ink/ink751.xml"/><Relationship Id="rId425" Type="http://schemas.openxmlformats.org/officeDocument/2006/relationships/image" Target="NULL"/><Relationship Id="rId467" Type="http://schemas.openxmlformats.org/officeDocument/2006/relationships/image" Target="NULL"/><Relationship Id="rId271" Type="http://schemas.openxmlformats.org/officeDocument/2006/relationships/image" Target="NULL"/><Relationship Id="rId24" Type="http://schemas.openxmlformats.org/officeDocument/2006/relationships/customXml" Target="../ink/ink654.xml"/><Relationship Id="rId66" Type="http://schemas.openxmlformats.org/officeDocument/2006/relationships/customXml" Target="../ink/ink675.xml"/><Relationship Id="rId131" Type="http://schemas.openxmlformats.org/officeDocument/2006/relationships/image" Target="NULL"/><Relationship Id="rId327" Type="http://schemas.openxmlformats.org/officeDocument/2006/relationships/image" Target="NULL"/><Relationship Id="rId369" Type="http://schemas.openxmlformats.org/officeDocument/2006/relationships/image" Target="NULL"/><Relationship Id="rId173" Type="http://schemas.openxmlformats.org/officeDocument/2006/relationships/image" Target="NULL"/><Relationship Id="rId229" Type="http://schemas.openxmlformats.org/officeDocument/2006/relationships/image" Target="NULL"/><Relationship Id="rId380" Type="http://schemas.openxmlformats.org/officeDocument/2006/relationships/customXml" Target="../ink/ink832.xml"/><Relationship Id="rId436" Type="http://schemas.openxmlformats.org/officeDocument/2006/relationships/customXml" Target="../ink/ink860.xml"/><Relationship Id="rId240" Type="http://schemas.openxmlformats.org/officeDocument/2006/relationships/customXml" Target="../ink/ink762.xml"/><Relationship Id="rId478" Type="http://schemas.openxmlformats.org/officeDocument/2006/relationships/customXml" Target="../ink/ink881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692.xml"/><Relationship Id="rId282" Type="http://schemas.openxmlformats.org/officeDocument/2006/relationships/customXml" Target="../ink/ink783.xml"/><Relationship Id="rId338" Type="http://schemas.openxmlformats.org/officeDocument/2006/relationships/customXml" Target="../ink/ink811.xml"/><Relationship Id="rId503" Type="http://schemas.openxmlformats.org/officeDocument/2006/relationships/image" Target="NULL"/><Relationship Id="rId8" Type="http://schemas.openxmlformats.org/officeDocument/2006/relationships/customXml" Target="../ink/ink646.xml"/><Relationship Id="rId142" Type="http://schemas.openxmlformats.org/officeDocument/2006/relationships/customXml" Target="../ink/ink713.xml"/><Relationship Id="rId184" Type="http://schemas.openxmlformats.org/officeDocument/2006/relationships/customXml" Target="../ink/ink734.xml"/><Relationship Id="rId391" Type="http://schemas.openxmlformats.org/officeDocument/2006/relationships/image" Target="NULL"/><Relationship Id="rId405" Type="http://schemas.openxmlformats.org/officeDocument/2006/relationships/image" Target="NULL"/><Relationship Id="rId447" Type="http://schemas.openxmlformats.org/officeDocument/2006/relationships/image" Target="NULL"/><Relationship Id="rId251" Type="http://schemas.openxmlformats.org/officeDocument/2006/relationships/image" Target="NULL"/><Relationship Id="rId489" Type="http://schemas.openxmlformats.org/officeDocument/2006/relationships/image" Target="NULL"/><Relationship Id="rId46" Type="http://schemas.openxmlformats.org/officeDocument/2006/relationships/customXml" Target="../ink/ink665.xml"/><Relationship Id="rId293" Type="http://schemas.openxmlformats.org/officeDocument/2006/relationships/image" Target="NULL"/><Relationship Id="rId307" Type="http://schemas.openxmlformats.org/officeDocument/2006/relationships/image" Target="NULL"/><Relationship Id="rId349" Type="http://schemas.openxmlformats.org/officeDocument/2006/relationships/image" Target="NULL"/><Relationship Id="rId88" Type="http://schemas.openxmlformats.org/officeDocument/2006/relationships/customXml" Target="../ink/ink686.xml"/><Relationship Id="rId111" Type="http://schemas.openxmlformats.org/officeDocument/2006/relationships/image" Target="NULL"/><Relationship Id="rId153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360" Type="http://schemas.openxmlformats.org/officeDocument/2006/relationships/customXml" Target="../ink/ink822.xml"/><Relationship Id="rId416" Type="http://schemas.openxmlformats.org/officeDocument/2006/relationships/customXml" Target="../ink/ink850.xml"/><Relationship Id="rId220" Type="http://schemas.openxmlformats.org/officeDocument/2006/relationships/customXml" Target="../ink/ink752.xml"/><Relationship Id="rId458" Type="http://schemas.openxmlformats.org/officeDocument/2006/relationships/customXml" Target="../ink/ink871.xml"/><Relationship Id="rId15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customXml" Target="../ink/ink773.xml"/><Relationship Id="rId318" Type="http://schemas.openxmlformats.org/officeDocument/2006/relationships/customXml" Target="../ink/ink801.xml"/><Relationship Id="rId99" Type="http://schemas.openxmlformats.org/officeDocument/2006/relationships/image" Target="NULL"/><Relationship Id="rId122" Type="http://schemas.openxmlformats.org/officeDocument/2006/relationships/customXml" Target="../ink/ink703.xml"/><Relationship Id="rId164" Type="http://schemas.openxmlformats.org/officeDocument/2006/relationships/customXml" Target="../ink/ink724.xml"/><Relationship Id="rId371" Type="http://schemas.openxmlformats.org/officeDocument/2006/relationships/image" Target="NULL"/><Relationship Id="rId427" Type="http://schemas.openxmlformats.org/officeDocument/2006/relationships/image" Target="NULL"/><Relationship Id="rId469" Type="http://schemas.openxmlformats.org/officeDocument/2006/relationships/image" Target="NULL"/><Relationship Id="rId26" Type="http://schemas.openxmlformats.org/officeDocument/2006/relationships/customXml" Target="../ink/ink655.xml"/><Relationship Id="rId231" Type="http://schemas.openxmlformats.org/officeDocument/2006/relationships/image" Target="NULL"/><Relationship Id="rId273" Type="http://schemas.openxmlformats.org/officeDocument/2006/relationships/image" Target="NULL"/><Relationship Id="rId329" Type="http://schemas.openxmlformats.org/officeDocument/2006/relationships/image" Target="NULL"/><Relationship Id="rId480" Type="http://schemas.openxmlformats.org/officeDocument/2006/relationships/customXml" Target="../ink/ink882.xml"/><Relationship Id="rId68" Type="http://schemas.openxmlformats.org/officeDocument/2006/relationships/customXml" Target="../ink/ink676.xml"/><Relationship Id="rId133" Type="http://schemas.openxmlformats.org/officeDocument/2006/relationships/image" Target="NULL"/><Relationship Id="rId175" Type="http://schemas.openxmlformats.org/officeDocument/2006/relationships/image" Target="NULL"/><Relationship Id="rId340" Type="http://schemas.openxmlformats.org/officeDocument/2006/relationships/customXml" Target="../ink/ink812.xml"/><Relationship Id="rId200" Type="http://schemas.openxmlformats.org/officeDocument/2006/relationships/customXml" Target="../ink/ink742.xml"/><Relationship Id="rId382" Type="http://schemas.openxmlformats.org/officeDocument/2006/relationships/customXml" Target="../ink/ink833.xml"/><Relationship Id="rId438" Type="http://schemas.openxmlformats.org/officeDocument/2006/relationships/customXml" Target="../ink/ink861.xml"/><Relationship Id="rId242" Type="http://schemas.openxmlformats.org/officeDocument/2006/relationships/customXml" Target="../ink/ink763.xml"/><Relationship Id="rId284" Type="http://schemas.openxmlformats.org/officeDocument/2006/relationships/customXml" Target="../ink/ink784.xml"/><Relationship Id="rId491" Type="http://schemas.openxmlformats.org/officeDocument/2006/relationships/image" Target="NULL"/><Relationship Id="rId505" Type="http://schemas.openxmlformats.org/officeDocument/2006/relationships/image" Target="NULL"/><Relationship Id="rId37" Type="http://schemas.openxmlformats.org/officeDocument/2006/relationships/image" Target="NULL"/><Relationship Id="rId79" Type="http://schemas.openxmlformats.org/officeDocument/2006/relationships/image" Target="NULL"/><Relationship Id="rId102" Type="http://schemas.openxmlformats.org/officeDocument/2006/relationships/customXml" Target="../ink/ink693.xml"/><Relationship Id="rId144" Type="http://schemas.openxmlformats.org/officeDocument/2006/relationships/customXml" Target="../ink/ink714.xml"/><Relationship Id="rId90" Type="http://schemas.openxmlformats.org/officeDocument/2006/relationships/customXml" Target="../ink/ink687.xml"/><Relationship Id="rId186" Type="http://schemas.openxmlformats.org/officeDocument/2006/relationships/customXml" Target="../ink/ink735.xml"/><Relationship Id="rId351" Type="http://schemas.openxmlformats.org/officeDocument/2006/relationships/image" Target="NULL"/><Relationship Id="rId393" Type="http://schemas.openxmlformats.org/officeDocument/2006/relationships/image" Target="NULL"/><Relationship Id="rId407" Type="http://schemas.openxmlformats.org/officeDocument/2006/relationships/image" Target="NULL"/><Relationship Id="rId449" Type="http://schemas.openxmlformats.org/officeDocument/2006/relationships/image" Target="NULL"/><Relationship Id="rId211" Type="http://schemas.openxmlformats.org/officeDocument/2006/relationships/image" Target="NULL"/><Relationship Id="rId253" Type="http://schemas.openxmlformats.org/officeDocument/2006/relationships/image" Target="NULL"/><Relationship Id="rId295" Type="http://schemas.openxmlformats.org/officeDocument/2006/relationships/image" Target="NULL"/><Relationship Id="rId309" Type="http://schemas.openxmlformats.org/officeDocument/2006/relationships/image" Target="NULL"/><Relationship Id="rId460" Type="http://schemas.openxmlformats.org/officeDocument/2006/relationships/customXml" Target="../ink/ink872.xml"/><Relationship Id="rId48" Type="http://schemas.openxmlformats.org/officeDocument/2006/relationships/customXml" Target="../ink/ink666.xml"/><Relationship Id="rId113" Type="http://schemas.openxmlformats.org/officeDocument/2006/relationships/image" Target="NULL"/><Relationship Id="rId320" Type="http://schemas.openxmlformats.org/officeDocument/2006/relationships/customXml" Target="../ink/ink802.xml"/><Relationship Id="rId155" Type="http://schemas.openxmlformats.org/officeDocument/2006/relationships/image" Target="NULL"/><Relationship Id="rId197" Type="http://schemas.openxmlformats.org/officeDocument/2006/relationships/image" Target="NULL"/><Relationship Id="rId362" Type="http://schemas.openxmlformats.org/officeDocument/2006/relationships/customXml" Target="../ink/ink823.xml"/><Relationship Id="rId418" Type="http://schemas.openxmlformats.org/officeDocument/2006/relationships/customXml" Target="../ink/ink851.xml"/><Relationship Id="rId222" Type="http://schemas.openxmlformats.org/officeDocument/2006/relationships/customXml" Target="../ink/ink753.xml"/><Relationship Id="rId264" Type="http://schemas.openxmlformats.org/officeDocument/2006/relationships/customXml" Target="../ink/ink774.xml"/><Relationship Id="rId471" Type="http://schemas.openxmlformats.org/officeDocument/2006/relationships/image" Target="NULL"/><Relationship Id="rId17" Type="http://schemas.openxmlformats.org/officeDocument/2006/relationships/image" Target="NULL"/><Relationship Id="rId59" Type="http://schemas.openxmlformats.org/officeDocument/2006/relationships/image" Target="NULL"/><Relationship Id="rId124" Type="http://schemas.openxmlformats.org/officeDocument/2006/relationships/customXml" Target="../ink/ink704.xml"/><Relationship Id="rId70" Type="http://schemas.openxmlformats.org/officeDocument/2006/relationships/customXml" Target="../ink/ink677.xml"/><Relationship Id="rId166" Type="http://schemas.openxmlformats.org/officeDocument/2006/relationships/customXml" Target="../ink/ink725.xml"/><Relationship Id="rId331" Type="http://schemas.openxmlformats.org/officeDocument/2006/relationships/image" Target="NULL"/><Relationship Id="rId373" Type="http://schemas.openxmlformats.org/officeDocument/2006/relationships/image" Target="NULL"/><Relationship Id="rId429" Type="http://schemas.openxmlformats.org/officeDocument/2006/relationships/image" Target="NULL"/><Relationship Id="rId1" Type="http://schemas.openxmlformats.org/officeDocument/2006/relationships/slideLayout" Target="../slideLayouts/slideLayout1.xml"/><Relationship Id="rId233" Type="http://schemas.openxmlformats.org/officeDocument/2006/relationships/image" Target="NULL"/><Relationship Id="rId440" Type="http://schemas.openxmlformats.org/officeDocument/2006/relationships/customXml" Target="../ink/ink862.xml"/><Relationship Id="rId28" Type="http://schemas.openxmlformats.org/officeDocument/2006/relationships/customXml" Target="../ink/ink656.xml"/><Relationship Id="rId275" Type="http://schemas.openxmlformats.org/officeDocument/2006/relationships/image" Target="NULL"/><Relationship Id="rId300" Type="http://schemas.openxmlformats.org/officeDocument/2006/relationships/customXml" Target="../ink/ink792.xml"/><Relationship Id="rId482" Type="http://schemas.openxmlformats.org/officeDocument/2006/relationships/customXml" Target="../ink/ink883.xml"/><Relationship Id="rId81" Type="http://schemas.openxmlformats.org/officeDocument/2006/relationships/image" Target="NULL"/><Relationship Id="rId135" Type="http://schemas.openxmlformats.org/officeDocument/2006/relationships/image" Target="NULL"/><Relationship Id="rId177" Type="http://schemas.openxmlformats.org/officeDocument/2006/relationships/image" Target="NULL"/><Relationship Id="rId342" Type="http://schemas.openxmlformats.org/officeDocument/2006/relationships/customXml" Target="../ink/ink813.xml"/><Relationship Id="rId384" Type="http://schemas.openxmlformats.org/officeDocument/2006/relationships/customXml" Target="../ink/ink834.xml"/><Relationship Id="rId202" Type="http://schemas.openxmlformats.org/officeDocument/2006/relationships/customXml" Target="../ink/ink743.xml"/><Relationship Id="rId244" Type="http://schemas.openxmlformats.org/officeDocument/2006/relationships/customXml" Target="../ink/ink764.xml"/><Relationship Id="rId39" Type="http://schemas.openxmlformats.org/officeDocument/2006/relationships/image" Target="NULL"/><Relationship Id="rId286" Type="http://schemas.openxmlformats.org/officeDocument/2006/relationships/customXml" Target="../ink/ink785.xml"/><Relationship Id="rId451" Type="http://schemas.openxmlformats.org/officeDocument/2006/relationships/image" Target="NULL"/><Relationship Id="rId493" Type="http://schemas.openxmlformats.org/officeDocument/2006/relationships/image" Target="NULL"/><Relationship Id="rId507" Type="http://schemas.openxmlformats.org/officeDocument/2006/relationships/image" Target="NULL"/><Relationship Id="rId50" Type="http://schemas.openxmlformats.org/officeDocument/2006/relationships/customXml" Target="../ink/ink667.xml"/><Relationship Id="rId104" Type="http://schemas.openxmlformats.org/officeDocument/2006/relationships/customXml" Target="../ink/ink694.xml"/><Relationship Id="rId146" Type="http://schemas.openxmlformats.org/officeDocument/2006/relationships/customXml" Target="../ink/ink715.xml"/><Relationship Id="rId188" Type="http://schemas.openxmlformats.org/officeDocument/2006/relationships/customXml" Target="../ink/ink736.xml"/><Relationship Id="rId311" Type="http://schemas.openxmlformats.org/officeDocument/2006/relationships/image" Target="NULL"/><Relationship Id="rId353" Type="http://schemas.openxmlformats.org/officeDocument/2006/relationships/image" Target="NULL"/><Relationship Id="rId395" Type="http://schemas.openxmlformats.org/officeDocument/2006/relationships/image" Target="NULL"/><Relationship Id="rId409" Type="http://schemas.openxmlformats.org/officeDocument/2006/relationships/image" Target="NULL"/><Relationship Id="rId92" Type="http://schemas.openxmlformats.org/officeDocument/2006/relationships/customXml" Target="../ink/ink688.xml"/><Relationship Id="rId213" Type="http://schemas.openxmlformats.org/officeDocument/2006/relationships/image" Target="NULL"/><Relationship Id="rId420" Type="http://schemas.openxmlformats.org/officeDocument/2006/relationships/customXml" Target="../ink/ink852.xml"/><Relationship Id="rId255" Type="http://schemas.openxmlformats.org/officeDocument/2006/relationships/image" Target="NULL"/><Relationship Id="rId297" Type="http://schemas.openxmlformats.org/officeDocument/2006/relationships/image" Target="NULL"/><Relationship Id="rId462" Type="http://schemas.openxmlformats.org/officeDocument/2006/relationships/customXml" Target="../ink/ink873.xml"/><Relationship Id="rId115" Type="http://schemas.openxmlformats.org/officeDocument/2006/relationships/image" Target="NULL"/><Relationship Id="rId157" Type="http://schemas.openxmlformats.org/officeDocument/2006/relationships/image" Target="NULL"/><Relationship Id="rId322" Type="http://schemas.openxmlformats.org/officeDocument/2006/relationships/customXml" Target="../ink/ink803.xml"/><Relationship Id="rId364" Type="http://schemas.openxmlformats.org/officeDocument/2006/relationships/customXml" Target="../ink/ink824.xml"/><Relationship Id="rId61" Type="http://schemas.openxmlformats.org/officeDocument/2006/relationships/image" Target="NULL"/><Relationship Id="rId199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754.xml"/><Relationship Id="rId266" Type="http://schemas.openxmlformats.org/officeDocument/2006/relationships/customXml" Target="../ink/ink775.xml"/><Relationship Id="rId431" Type="http://schemas.openxmlformats.org/officeDocument/2006/relationships/image" Target="NULL"/><Relationship Id="rId473" Type="http://schemas.openxmlformats.org/officeDocument/2006/relationships/image" Target="NULL"/><Relationship Id="rId30" Type="http://schemas.openxmlformats.org/officeDocument/2006/relationships/customXml" Target="../ink/ink657.xml"/><Relationship Id="rId126" Type="http://schemas.openxmlformats.org/officeDocument/2006/relationships/customXml" Target="../ink/ink705.xml"/><Relationship Id="rId168" Type="http://schemas.openxmlformats.org/officeDocument/2006/relationships/customXml" Target="../ink/ink726.xml"/><Relationship Id="rId333" Type="http://schemas.openxmlformats.org/officeDocument/2006/relationships/image" Target="NULL"/><Relationship Id="rId72" Type="http://schemas.openxmlformats.org/officeDocument/2006/relationships/customXml" Target="../ink/ink678.xml"/><Relationship Id="rId375" Type="http://schemas.openxmlformats.org/officeDocument/2006/relationships/image" Target="NULL"/><Relationship Id="rId3" Type="http://schemas.openxmlformats.org/officeDocument/2006/relationships/image" Target="NULL"/><Relationship Id="rId235" Type="http://schemas.openxmlformats.org/officeDocument/2006/relationships/image" Target="NULL"/><Relationship Id="rId277" Type="http://schemas.openxmlformats.org/officeDocument/2006/relationships/image" Target="NULL"/><Relationship Id="rId400" Type="http://schemas.openxmlformats.org/officeDocument/2006/relationships/customXml" Target="../ink/ink842.xml"/><Relationship Id="rId442" Type="http://schemas.openxmlformats.org/officeDocument/2006/relationships/customXml" Target="../ink/ink863.xml"/><Relationship Id="rId484" Type="http://schemas.openxmlformats.org/officeDocument/2006/relationships/customXml" Target="../ink/ink884.xml"/><Relationship Id="rId137" Type="http://schemas.openxmlformats.org/officeDocument/2006/relationships/image" Target="NULL"/><Relationship Id="rId302" Type="http://schemas.openxmlformats.org/officeDocument/2006/relationships/customXml" Target="../ink/ink793.xml"/><Relationship Id="rId344" Type="http://schemas.openxmlformats.org/officeDocument/2006/relationships/customXml" Target="../ink/ink814.xml"/><Relationship Id="rId41" Type="http://schemas.openxmlformats.org/officeDocument/2006/relationships/image" Target="NULL"/><Relationship Id="rId83" Type="http://schemas.openxmlformats.org/officeDocument/2006/relationships/image" Target="NULL"/><Relationship Id="rId179" Type="http://schemas.openxmlformats.org/officeDocument/2006/relationships/image" Target="NULL"/><Relationship Id="rId386" Type="http://schemas.openxmlformats.org/officeDocument/2006/relationships/customXml" Target="../ink/ink835.xml"/><Relationship Id="rId190" Type="http://schemas.openxmlformats.org/officeDocument/2006/relationships/customXml" Target="../ink/ink737.xml"/><Relationship Id="rId204" Type="http://schemas.openxmlformats.org/officeDocument/2006/relationships/customXml" Target="../ink/ink744.xml"/><Relationship Id="rId246" Type="http://schemas.openxmlformats.org/officeDocument/2006/relationships/customXml" Target="../ink/ink765.xml"/><Relationship Id="rId288" Type="http://schemas.openxmlformats.org/officeDocument/2006/relationships/customXml" Target="../ink/ink786.xml"/><Relationship Id="rId411" Type="http://schemas.openxmlformats.org/officeDocument/2006/relationships/image" Target="NULL"/><Relationship Id="rId453" Type="http://schemas.openxmlformats.org/officeDocument/2006/relationships/image" Target="NULL"/><Relationship Id="rId509" Type="http://schemas.openxmlformats.org/officeDocument/2006/relationships/image" Target="NULL"/><Relationship Id="rId106" Type="http://schemas.openxmlformats.org/officeDocument/2006/relationships/customXml" Target="../ink/ink695.xml"/><Relationship Id="rId313" Type="http://schemas.openxmlformats.org/officeDocument/2006/relationships/image" Target="NULL"/><Relationship Id="rId495" Type="http://schemas.openxmlformats.org/officeDocument/2006/relationships/image" Target="NULL"/><Relationship Id="rId10" Type="http://schemas.openxmlformats.org/officeDocument/2006/relationships/customXml" Target="../ink/ink647.xml"/><Relationship Id="rId52" Type="http://schemas.openxmlformats.org/officeDocument/2006/relationships/customXml" Target="../ink/ink668.xml"/><Relationship Id="rId94" Type="http://schemas.openxmlformats.org/officeDocument/2006/relationships/customXml" Target="../ink/ink689.xml"/><Relationship Id="rId148" Type="http://schemas.openxmlformats.org/officeDocument/2006/relationships/customXml" Target="../ink/ink716.xml"/><Relationship Id="rId355" Type="http://schemas.openxmlformats.org/officeDocument/2006/relationships/image" Target="NULL"/><Relationship Id="rId397" Type="http://schemas.openxmlformats.org/officeDocument/2006/relationships/image" Target="NULL"/><Relationship Id="rId215" Type="http://schemas.openxmlformats.org/officeDocument/2006/relationships/image" Target="NULL"/><Relationship Id="rId257" Type="http://schemas.openxmlformats.org/officeDocument/2006/relationships/image" Target="NULL"/><Relationship Id="rId422" Type="http://schemas.openxmlformats.org/officeDocument/2006/relationships/customXml" Target="../ink/ink853.xml"/><Relationship Id="rId464" Type="http://schemas.openxmlformats.org/officeDocument/2006/relationships/customXml" Target="../ink/ink874.xml"/><Relationship Id="rId299" Type="http://schemas.openxmlformats.org/officeDocument/2006/relationships/image" Target="NUL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NULL"/><Relationship Id="rId18" Type="http://schemas.openxmlformats.org/officeDocument/2006/relationships/customXml" Target="../ink/ink2206.xml"/><Relationship Id="rId26" Type="http://schemas.openxmlformats.org/officeDocument/2006/relationships/customXml" Target="../ink/ink2210.xml"/><Relationship Id="rId21" Type="http://schemas.openxmlformats.org/officeDocument/2006/relationships/image" Target="NULL"/><Relationship Id="rId34" Type="http://schemas.openxmlformats.org/officeDocument/2006/relationships/customXml" Target="../ink/ink2214.xml"/><Relationship Id="rId7" Type="http://schemas.openxmlformats.org/officeDocument/2006/relationships/image" Target="NULL"/><Relationship Id="rId12" Type="http://schemas.openxmlformats.org/officeDocument/2006/relationships/customXml" Target="../ink/ink2203.xml"/><Relationship Id="rId17" Type="http://schemas.openxmlformats.org/officeDocument/2006/relationships/image" Target="NULL"/><Relationship Id="rId25" Type="http://schemas.openxmlformats.org/officeDocument/2006/relationships/image" Target="NULL"/><Relationship Id="rId33" Type="http://schemas.openxmlformats.org/officeDocument/2006/relationships/image" Target="NULL"/><Relationship Id="rId2" Type="http://schemas.openxmlformats.org/officeDocument/2006/relationships/customXml" Target="../ink/ink2198.xml"/><Relationship Id="rId16" Type="http://schemas.openxmlformats.org/officeDocument/2006/relationships/customXml" Target="../ink/ink2205.xml"/><Relationship Id="rId20" Type="http://schemas.openxmlformats.org/officeDocument/2006/relationships/customXml" Target="../ink/ink2207.xml"/><Relationship Id="rId29" Type="http://schemas.openxmlformats.org/officeDocument/2006/relationships/image" Target="NULL"/><Relationship Id="rId1" Type="http://schemas.openxmlformats.org/officeDocument/2006/relationships/slideLayout" Target="../slideLayouts/slideLayout4.xml"/><Relationship Id="rId6" Type="http://schemas.openxmlformats.org/officeDocument/2006/relationships/customXml" Target="../ink/ink2200.xml"/><Relationship Id="rId11" Type="http://schemas.openxmlformats.org/officeDocument/2006/relationships/image" Target="NULL"/><Relationship Id="rId24" Type="http://schemas.openxmlformats.org/officeDocument/2006/relationships/customXml" Target="../ink/ink2209.xml"/><Relationship Id="rId32" Type="http://schemas.openxmlformats.org/officeDocument/2006/relationships/customXml" Target="../ink/ink2213.xml"/><Relationship Id="rId37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23" Type="http://schemas.openxmlformats.org/officeDocument/2006/relationships/image" Target="NULL"/><Relationship Id="rId28" Type="http://schemas.openxmlformats.org/officeDocument/2006/relationships/customXml" Target="../ink/ink2211.xml"/><Relationship Id="rId36" Type="http://schemas.openxmlformats.org/officeDocument/2006/relationships/customXml" Target="../ink/ink2215.xml"/><Relationship Id="rId10" Type="http://schemas.openxmlformats.org/officeDocument/2006/relationships/customXml" Target="../ink/ink2202.xml"/><Relationship Id="rId19" Type="http://schemas.openxmlformats.org/officeDocument/2006/relationships/image" Target="NULL"/><Relationship Id="rId31" Type="http://schemas.openxmlformats.org/officeDocument/2006/relationships/image" Target="NULL"/><Relationship Id="rId4" Type="http://schemas.openxmlformats.org/officeDocument/2006/relationships/customXml" Target="../ink/ink2199.xml"/><Relationship Id="rId9" Type="http://schemas.openxmlformats.org/officeDocument/2006/relationships/image" Target="NULL"/><Relationship Id="rId14" Type="http://schemas.openxmlformats.org/officeDocument/2006/relationships/customXml" Target="../ink/ink2204.xml"/><Relationship Id="rId22" Type="http://schemas.openxmlformats.org/officeDocument/2006/relationships/customXml" Target="../ink/ink2208.xml"/><Relationship Id="rId27" Type="http://schemas.openxmlformats.org/officeDocument/2006/relationships/image" Target="NULL"/><Relationship Id="rId30" Type="http://schemas.openxmlformats.org/officeDocument/2006/relationships/customXml" Target="../ink/ink2212.xml"/><Relationship Id="rId35" Type="http://schemas.openxmlformats.org/officeDocument/2006/relationships/image" Target="NULL"/><Relationship Id="rId8" Type="http://schemas.openxmlformats.org/officeDocument/2006/relationships/customXml" Target="../ink/ink2201.xml"/><Relationship Id="rId3" Type="http://schemas.openxmlformats.org/officeDocument/2006/relationships/image" Target="NUL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16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17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ustomXml" Target="../ink/ink2218.xml"/><Relationship Id="rId2" Type="http://schemas.openxmlformats.org/officeDocument/2006/relationships/image" Target="../media/image181.png"/><Relationship Id="rId1" Type="http://schemas.openxmlformats.org/officeDocument/2006/relationships/slideLayout" Target="../slideLayouts/slideLayout4.xml"/><Relationship Id="rId4" Type="http://schemas.openxmlformats.org/officeDocument/2006/relationships/image" Target="NUL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19.xml"/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20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21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22.xml"/><Relationship Id="rId1" Type="http://schemas.openxmlformats.org/officeDocument/2006/relationships/slideLayout" Target="../slideLayouts/slideLayout5.xml"/><Relationship Id="rId5" Type="http://schemas.openxmlformats.org/officeDocument/2006/relationships/image" Target="NULL"/><Relationship Id="rId4" Type="http://schemas.openxmlformats.org/officeDocument/2006/relationships/customXml" Target="../ink/ink222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customXml" Target="../ink/ink2224.xml"/><Relationship Id="rId1" Type="http://schemas.openxmlformats.org/officeDocument/2006/relationships/slideLayout" Target="../slideLayouts/slideLayout5.xml"/><Relationship Id="rId5" Type="http://schemas.openxmlformats.org/officeDocument/2006/relationships/image" Target="NULL"/><Relationship Id="rId4" Type="http://schemas.openxmlformats.org/officeDocument/2006/relationships/customXml" Target="../ink/ink2225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NULL"/><Relationship Id="rId299" Type="http://schemas.openxmlformats.org/officeDocument/2006/relationships/image" Target="NULL"/><Relationship Id="rId21" Type="http://schemas.openxmlformats.org/officeDocument/2006/relationships/image" Target="NULL"/><Relationship Id="rId63" Type="http://schemas.openxmlformats.org/officeDocument/2006/relationships/image" Target="NULL"/><Relationship Id="rId159" Type="http://schemas.openxmlformats.org/officeDocument/2006/relationships/image" Target="NULL"/><Relationship Id="rId324" Type="http://schemas.openxmlformats.org/officeDocument/2006/relationships/customXml" Target="../ink/ink1060.xml"/><Relationship Id="rId366" Type="http://schemas.openxmlformats.org/officeDocument/2006/relationships/customXml" Target="../ink/ink1081.xml"/><Relationship Id="rId170" Type="http://schemas.openxmlformats.org/officeDocument/2006/relationships/customXml" Target="../ink/ink983.xml"/><Relationship Id="rId226" Type="http://schemas.openxmlformats.org/officeDocument/2006/relationships/customXml" Target="../ink/ink1011.xml"/><Relationship Id="rId268" Type="http://schemas.openxmlformats.org/officeDocument/2006/relationships/customXml" Target="../ink/ink1032.xml"/><Relationship Id="rId32" Type="http://schemas.openxmlformats.org/officeDocument/2006/relationships/customXml" Target="../ink/ink914.xml"/><Relationship Id="rId74" Type="http://schemas.openxmlformats.org/officeDocument/2006/relationships/customXml" Target="../ink/ink935.xml"/><Relationship Id="rId128" Type="http://schemas.openxmlformats.org/officeDocument/2006/relationships/customXml" Target="../ink/ink962.xml"/><Relationship Id="rId335" Type="http://schemas.openxmlformats.org/officeDocument/2006/relationships/image" Target="../media/image607.png"/><Relationship Id="rId377" Type="http://schemas.openxmlformats.org/officeDocument/2006/relationships/image" Target="../media/image628.png"/><Relationship Id="rId5" Type="http://schemas.openxmlformats.org/officeDocument/2006/relationships/image" Target="NULL"/><Relationship Id="rId181" Type="http://schemas.openxmlformats.org/officeDocument/2006/relationships/image" Target="NULL"/><Relationship Id="rId237" Type="http://schemas.openxmlformats.org/officeDocument/2006/relationships/image" Target="NULL"/><Relationship Id="rId279" Type="http://schemas.openxmlformats.org/officeDocument/2006/relationships/image" Target="NULL"/><Relationship Id="rId43" Type="http://schemas.openxmlformats.org/officeDocument/2006/relationships/image" Target="NULL"/><Relationship Id="rId139" Type="http://schemas.openxmlformats.org/officeDocument/2006/relationships/image" Target="NULL"/><Relationship Id="rId290" Type="http://schemas.openxmlformats.org/officeDocument/2006/relationships/customXml" Target="../ink/ink1043.xml"/><Relationship Id="rId304" Type="http://schemas.openxmlformats.org/officeDocument/2006/relationships/customXml" Target="../ink/ink1050.xml"/><Relationship Id="rId346" Type="http://schemas.openxmlformats.org/officeDocument/2006/relationships/customXml" Target="../ink/ink1071.xml"/><Relationship Id="rId85" Type="http://schemas.openxmlformats.org/officeDocument/2006/relationships/image" Target="NULL"/><Relationship Id="rId150" Type="http://schemas.openxmlformats.org/officeDocument/2006/relationships/customXml" Target="../ink/ink973.xml"/><Relationship Id="rId192" Type="http://schemas.openxmlformats.org/officeDocument/2006/relationships/customXml" Target="../ink/ink994.xml"/><Relationship Id="rId206" Type="http://schemas.openxmlformats.org/officeDocument/2006/relationships/customXml" Target="../ink/ink1001.xml"/><Relationship Id="rId248" Type="http://schemas.openxmlformats.org/officeDocument/2006/relationships/customXml" Target="../ink/ink1022.xml"/><Relationship Id="rId12" Type="http://schemas.openxmlformats.org/officeDocument/2006/relationships/customXml" Target="../ink/ink904.xml"/><Relationship Id="rId108" Type="http://schemas.openxmlformats.org/officeDocument/2006/relationships/customXml" Target="../ink/ink952.xml"/><Relationship Id="rId315" Type="http://schemas.openxmlformats.org/officeDocument/2006/relationships/image" Target="NULL"/><Relationship Id="rId357" Type="http://schemas.openxmlformats.org/officeDocument/2006/relationships/image" Target="../media/image618.png"/><Relationship Id="rId54" Type="http://schemas.openxmlformats.org/officeDocument/2006/relationships/customXml" Target="../ink/ink925.xml"/><Relationship Id="rId96" Type="http://schemas.openxmlformats.org/officeDocument/2006/relationships/customXml" Target="../ink/ink946.xml"/><Relationship Id="rId161" Type="http://schemas.openxmlformats.org/officeDocument/2006/relationships/image" Target="NULL"/><Relationship Id="rId217" Type="http://schemas.openxmlformats.org/officeDocument/2006/relationships/image" Target="NULL"/><Relationship Id="rId259" Type="http://schemas.openxmlformats.org/officeDocument/2006/relationships/image" Target="NULL"/><Relationship Id="rId23" Type="http://schemas.openxmlformats.org/officeDocument/2006/relationships/image" Target="NULL"/><Relationship Id="rId119" Type="http://schemas.openxmlformats.org/officeDocument/2006/relationships/image" Target="NULL"/><Relationship Id="rId270" Type="http://schemas.openxmlformats.org/officeDocument/2006/relationships/customXml" Target="../ink/ink1033.xml"/><Relationship Id="rId326" Type="http://schemas.openxmlformats.org/officeDocument/2006/relationships/customXml" Target="../ink/ink1061.xml"/><Relationship Id="rId65" Type="http://schemas.openxmlformats.org/officeDocument/2006/relationships/image" Target="NULL"/><Relationship Id="rId130" Type="http://schemas.openxmlformats.org/officeDocument/2006/relationships/customXml" Target="../ink/ink963.xml"/><Relationship Id="rId368" Type="http://schemas.openxmlformats.org/officeDocument/2006/relationships/customXml" Target="../ink/ink1082.xml"/><Relationship Id="rId172" Type="http://schemas.openxmlformats.org/officeDocument/2006/relationships/customXml" Target="../ink/ink984.xml"/><Relationship Id="rId228" Type="http://schemas.openxmlformats.org/officeDocument/2006/relationships/customXml" Target="../ink/ink1012.xml"/><Relationship Id="rId281" Type="http://schemas.openxmlformats.org/officeDocument/2006/relationships/image" Target="NULL"/><Relationship Id="rId337" Type="http://schemas.openxmlformats.org/officeDocument/2006/relationships/image" Target="../media/image608.png"/><Relationship Id="rId34" Type="http://schemas.openxmlformats.org/officeDocument/2006/relationships/customXml" Target="../ink/ink915.xml"/><Relationship Id="rId76" Type="http://schemas.openxmlformats.org/officeDocument/2006/relationships/customXml" Target="../ink/ink936.xml"/><Relationship Id="rId141" Type="http://schemas.openxmlformats.org/officeDocument/2006/relationships/image" Target="NULL"/><Relationship Id="rId379" Type="http://schemas.openxmlformats.org/officeDocument/2006/relationships/image" Target="../media/image629.png"/><Relationship Id="rId7" Type="http://schemas.openxmlformats.org/officeDocument/2006/relationships/image" Target="NULL"/><Relationship Id="rId183" Type="http://schemas.openxmlformats.org/officeDocument/2006/relationships/image" Target="NULL"/><Relationship Id="rId239" Type="http://schemas.openxmlformats.org/officeDocument/2006/relationships/image" Target="NULL"/><Relationship Id="rId250" Type="http://schemas.openxmlformats.org/officeDocument/2006/relationships/customXml" Target="../ink/ink1023.xml"/><Relationship Id="rId292" Type="http://schemas.openxmlformats.org/officeDocument/2006/relationships/customXml" Target="../ink/ink1044.xml"/><Relationship Id="rId306" Type="http://schemas.openxmlformats.org/officeDocument/2006/relationships/customXml" Target="../ink/ink1051.xml"/><Relationship Id="rId45" Type="http://schemas.openxmlformats.org/officeDocument/2006/relationships/image" Target="NULL"/><Relationship Id="rId87" Type="http://schemas.openxmlformats.org/officeDocument/2006/relationships/image" Target="NULL"/><Relationship Id="rId110" Type="http://schemas.openxmlformats.org/officeDocument/2006/relationships/customXml" Target="../ink/ink953.xml"/><Relationship Id="rId348" Type="http://schemas.openxmlformats.org/officeDocument/2006/relationships/customXml" Target="../ink/ink1072.xml"/><Relationship Id="rId152" Type="http://schemas.openxmlformats.org/officeDocument/2006/relationships/customXml" Target="../ink/ink974.xml"/><Relationship Id="rId194" Type="http://schemas.openxmlformats.org/officeDocument/2006/relationships/customXml" Target="../ink/ink995.xml"/><Relationship Id="rId208" Type="http://schemas.openxmlformats.org/officeDocument/2006/relationships/customXml" Target="../ink/ink1002.xml"/><Relationship Id="rId261" Type="http://schemas.openxmlformats.org/officeDocument/2006/relationships/image" Target="NULL"/><Relationship Id="rId14" Type="http://schemas.openxmlformats.org/officeDocument/2006/relationships/customXml" Target="../ink/ink905.xml"/><Relationship Id="rId56" Type="http://schemas.openxmlformats.org/officeDocument/2006/relationships/customXml" Target="../ink/ink926.xml"/><Relationship Id="rId317" Type="http://schemas.openxmlformats.org/officeDocument/2006/relationships/image" Target="../media/image598.png"/><Relationship Id="rId359" Type="http://schemas.openxmlformats.org/officeDocument/2006/relationships/image" Target="../media/image619.png"/><Relationship Id="rId98" Type="http://schemas.openxmlformats.org/officeDocument/2006/relationships/customXml" Target="../ink/ink947.xml"/><Relationship Id="rId121" Type="http://schemas.openxmlformats.org/officeDocument/2006/relationships/image" Target="NULL"/><Relationship Id="rId163" Type="http://schemas.openxmlformats.org/officeDocument/2006/relationships/image" Target="NULL"/><Relationship Id="rId219" Type="http://schemas.openxmlformats.org/officeDocument/2006/relationships/image" Target="NULL"/><Relationship Id="rId370" Type="http://schemas.openxmlformats.org/officeDocument/2006/relationships/customXml" Target="../ink/ink1083.xml"/><Relationship Id="rId230" Type="http://schemas.openxmlformats.org/officeDocument/2006/relationships/customXml" Target="../ink/ink1013.xml"/><Relationship Id="rId25" Type="http://schemas.openxmlformats.org/officeDocument/2006/relationships/image" Target="NULL"/><Relationship Id="rId67" Type="http://schemas.openxmlformats.org/officeDocument/2006/relationships/image" Target="NULL"/><Relationship Id="rId272" Type="http://schemas.openxmlformats.org/officeDocument/2006/relationships/customXml" Target="../ink/ink1034.xml"/><Relationship Id="rId328" Type="http://schemas.openxmlformats.org/officeDocument/2006/relationships/customXml" Target="../ink/ink1062.xml"/><Relationship Id="rId132" Type="http://schemas.openxmlformats.org/officeDocument/2006/relationships/customXml" Target="../ink/ink964.xml"/><Relationship Id="rId174" Type="http://schemas.openxmlformats.org/officeDocument/2006/relationships/customXml" Target="../ink/ink985.xml"/><Relationship Id="rId241" Type="http://schemas.openxmlformats.org/officeDocument/2006/relationships/image" Target="NULL"/><Relationship Id="rId36" Type="http://schemas.openxmlformats.org/officeDocument/2006/relationships/customXml" Target="../ink/ink916.xml"/><Relationship Id="rId283" Type="http://schemas.openxmlformats.org/officeDocument/2006/relationships/image" Target="NULL"/><Relationship Id="rId339" Type="http://schemas.openxmlformats.org/officeDocument/2006/relationships/image" Target="../media/image609.png"/><Relationship Id="rId78" Type="http://schemas.openxmlformats.org/officeDocument/2006/relationships/customXml" Target="../ink/ink937.xml"/><Relationship Id="rId101" Type="http://schemas.openxmlformats.org/officeDocument/2006/relationships/image" Target="NULL"/><Relationship Id="rId143" Type="http://schemas.openxmlformats.org/officeDocument/2006/relationships/image" Target="NULL"/><Relationship Id="rId185" Type="http://schemas.openxmlformats.org/officeDocument/2006/relationships/image" Target="NULL"/><Relationship Id="rId350" Type="http://schemas.openxmlformats.org/officeDocument/2006/relationships/customXml" Target="../ink/ink1073.xml"/><Relationship Id="rId9" Type="http://schemas.openxmlformats.org/officeDocument/2006/relationships/image" Target="NULL"/><Relationship Id="rId210" Type="http://schemas.openxmlformats.org/officeDocument/2006/relationships/customXml" Target="../ink/ink1003.xml"/><Relationship Id="rId26" Type="http://schemas.openxmlformats.org/officeDocument/2006/relationships/customXml" Target="../ink/ink911.xml"/><Relationship Id="rId231" Type="http://schemas.openxmlformats.org/officeDocument/2006/relationships/image" Target="NULL"/><Relationship Id="rId252" Type="http://schemas.openxmlformats.org/officeDocument/2006/relationships/customXml" Target="../ink/ink1024.xml"/><Relationship Id="rId273" Type="http://schemas.openxmlformats.org/officeDocument/2006/relationships/image" Target="NULL"/><Relationship Id="rId294" Type="http://schemas.openxmlformats.org/officeDocument/2006/relationships/customXml" Target="../ink/ink1045.xml"/><Relationship Id="rId308" Type="http://schemas.openxmlformats.org/officeDocument/2006/relationships/customXml" Target="../ink/ink1052.xml"/><Relationship Id="rId329" Type="http://schemas.openxmlformats.org/officeDocument/2006/relationships/image" Target="../media/image604.png"/><Relationship Id="rId47" Type="http://schemas.openxmlformats.org/officeDocument/2006/relationships/image" Target="NULL"/><Relationship Id="rId68" Type="http://schemas.openxmlformats.org/officeDocument/2006/relationships/customXml" Target="../ink/ink932.xml"/><Relationship Id="rId89" Type="http://schemas.openxmlformats.org/officeDocument/2006/relationships/image" Target="NULL"/><Relationship Id="rId112" Type="http://schemas.openxmlformats.org/officeDocument/2006/relationships/customXml" Target="../ink/ink954.xml"/><Relationship Id="rId133" Type="http://schemas.openxmlformats.org/officeDocument/2006/relationships/image" Target="NULL"/><Relationship Id="rId154" Type="http://schemas.openxmlformats.org/officeDocument/2006/relationships/customXml" Target="../ink/ink975.xml"/><Relationship Id="rId175" Type="http://schemas.openxmlformats.org/officeDocument/2006/relationships/image" Target="NULL"/><Relationship Id="rId340" Type="http://schemas.openxmlformats.org/officeDocument/2006/relationships/customXml" Target="../ink/ink1068.xml"/><Relationship Id="rId361" Type="http://schemas.openxmlformats.org/officeDocument/2006/relationships/image" Target="../media/image620.png"/><Relationship Id="rId196" Type="http://schemas.openxmlformats.org/officeDocument/2006/relationships/customXml" Target="../ink/ink996.xml"/><Relationship Id="rId200" Type="http://schemas.openxmlformats.org/officeDocument/2006/relationships/customXml" Target="../ink/ink998.xml"/><Relationship Id="rId16" Type="http://schemas.openxmlformats.org/officeDocument/2006/relationships/customXml" Target="../ink/ink906.xml"/><Relationship Id="rId221" Type="http://schemas.openxmlformats.org/officeDocument/2006/relationships/image" Target="NULL"/><Relationship Id="rId242" Type="http://schemas.openxmlformats.org/officeDocument/2006/relationships/customXml" Target="../ink/ink1019.xml"/><Relationship Id="rId263" Type="http://schemas.openxmlformats.org/officeDocument/2006/relationships/image" Target="NULL"/><Relationship Id="rId284" Type="http://schemas.openxmlformats.org/officeDocument/2006/relationships/customXml" Target="../ink/ink1040.xml"/><Relationship Id="rId319" Type="http://schemas.openxmlformats.org/officeDocument/2006/relationships/image" Target="../media/image599.png"/><Relationship Id="rId37" Type="http://schemas.openxmlformats.org/officeDocument/2006/relationships/image" Target="NULL"/><Relationship Id="rId58" Type="http://schemas.openxmlformats.org/officeDocument/2006/relationships/customXml" Target="../ink/ink927.xml"/><Relationship Id="rId79" Type="http://schemas.openxmlformats.org/officeDocument/2006/relationships/image" Target="NULL"/><Relationship Id="rId102" Type="http://schemas.openxmlformats.org/officeDocument/2006/relationships/customXml" Target="../ink/ink949.xml"/><Relationship Id="rId123" Type="http://schemas.openxmlformats.org/officeDocument/2006/relationships/image" Target="NULL"/><Relationship Id="rId144" Type="http://schemas.openxmlformats.org/officeDocument/2006/relationships/customXml" Target="../ink/ink970.xml"/><Relationship Id="rId330" Type="http://schemas.openxmlformats.org/officeDocument/2006/relationships/customXml" Target="../ink/ink1063.xml"/><Relationship Id="rId90" Type="http://schemas.openxmlformats.org/officeDocument/2006/relationships/customXml" Target="../ink/ink943.xml"/><Relationship Id="rId165" Type="http://schemas.openxmlformats.org/officeDocument/2006/relationships/image" Target="NULL"/><Relationship Id="rId186" Type="http://schemas.openxmlformats.org/officeDocument/2006/relationships/customXml" Target="../ink/ink991.xml"/><Relationship Id="rId351" Type="http://schemas.openxmlformats.org/officeDocument/2006/relationships/image" Target="../media/image615.png"/><Relationship Id="rId372" Type="http://schemas.openxmlformats.org/officeDocument/2006/relationships/customXml" Target="../ink/ink1084.xml"/><Relationship Id="rId211" Type="http://schemas.openxmlformats.org/officeDocument/2006/relationships/image" Target="NULL"/><Relationship Id="rId232" Type="http://schemas.openxmlformats.org/officeDocument/2006/relationships/customXml" Target="../ink/ink1014.xml"/><Relationship Id="rId253" Type="http://schemas.openxmlformats.org/officeDocument/2006/relationships/image" Target="NULL"/><Relationship Id="rId274" Type="http://schemas.openxmlformats.org/officeDocument/2006/relationships/customXml" Target="../ink/ink1035.xml"/><Relationship Id="rId295" Type="http://schemas.openxmlformats.org/officeDocument/2006/relationships/image" Target="NULL"/><Relationship Id="rId309" Type="http://schemas.openxmlformats.org/officeDocument/2006/relationships/image" Target="NULL"/><Relationship Id="rId27" Type="http://schemas.openxmlformats.org/officeDocument/2006/relationships/image" Target="NULL"/><Relationship Id="rId48" Type="http://schemas.openxmlformats.org/officeDocument/2006/relationships/customXml" Target="../ink/ink922.xml"/><Relationship Id="rId69" Type="http://schemas.openxmlformats.org/officeDocument/2006/relationships/image" Target="NULL"/><Relationship Id="rId113" Type="http://schemas.openxmlformats.org/officeDocument/2006/relationships/image" Target="NULL"/><Relationship Id="rId134" Type="http://schemas.openxmlformats.org/officeDocument/2006/relationships/customXml" Target="../ink/ink965.xml"/><Relationship Id="rId320" Type="http://schemas.openxmlformats.org/officeDocument/2006/relationships/customXml" Target="../ink/ink1058.xml"/><Relationship Id="rId80" Type="http://schemas.openxmlformats.org/officeDocument/2006/relationships/customXml" Target="../ink/ink938.xml"/><Relationship Id="rId155" Type="http://schemas.openxmlformats.org/officeDocument/2006/relationships/image" Target="NULL"/><Relationship Id="rId176" Type="http://schemas.openxmlformats.org/officeDocument/2006/relationships/customXml" Target="../ink/ink986.xml"/><Relationship Id="rId197" Type="http://schemas.openxmlformats.org/officeDocument/2006/relationships/image" Target="NULL"/><Relationship Id="rId341" Type="http://schemas.openxmlformats.org/officeDocument/2006/relationships/image" Target="../media/image610.png"/><Relationship Id="rId362" Type="http://schemas.openxmlformats.org/officeDocument/2006/relationships/customXml" Target="../ink/ink1079.xml"/><Relationship Id="rId201" Type="http://schemas.openxmlformats.org/officeDocument/2006/relationships/image" Target="NULL"/><Relationship Id="rId222" Type="http://schemas.openxmlformats.org/officeDocument/2006/relationships/customXml" Target="../ink/ink1009.xml"/><Relationship Id="rId243" Type="http://schemas.openxmlformats.org/officeDocument/2006/relationships/image" Target="NULL"/><Relationship Id="rId264" Type="http://schemas.openxmlformats.org/officeDocument/2006/relationships/customXml" Target="../ink/ink1030.xml"/><Relationship Id="rId285" Type="http://schemas.openxmlformats.org/officeDocument/2006/relationships/image" Target="NULL"/><Relationship Id="rId17" Type="http://schemas.openxmlformats.org/officeDocument/2006/relationships/image" Target="NULL"/><Relationship Id="rId38" Type="http://schemas.openxmlformats.org/officeDocument/2006/relationships/customXml" Target="../ink/ink917.xml"/><Relationship Id="rId59" Type="http://schemas.openxmlformats.org/officeDocument/2006/relationships/image" Target="NULL"/><Relationship Id="rId103" Type="http://schemas.openxmlformats.org/officeDocument/2006/relationships/image" Target="NULL"/><Relationship Id="rId124" Type="http://schemas.openxmlformats.org/officeDocument/2006/relationships/customXml" Target="../ink/ink960.xml"/><Relationship Id="rId310" Type="http://schemas.openxmlformats.org/officeDocument/2006/relationships/customXml" Target="../ink/ink1053.xml"/><Relationship Id="rId70" Type="http://schemas.openxmlformats.org/officeDocument/2006/relationships/customXml" Target="../ink/ink933.xml"/><Relationship Id="rId91" Type="http://schemas.openxmlformats.org/officeDocument/2006/relationships/image" Target="NULL"/><Relationship Id="rId145" Type="http://schemas.openxmlformats.org/officeDocument/2006/relationships/image" Target="NULL"/><Relationship Id="rId166" Type="http://schemas.openxmlformats.org/officeDocument/2006/relationships/customXml" Target="../ink/ink981.xml"/><Relationship Id="rId187" Type="http://schemas.openxmlformats.org/officeDocument/2006/relationships/image" Target="NULL"/><Relationship Id="rId331" Type="http://schemas.openxmlformats.org/officeDocument/2006/relationships/image" Target="../media/image605.png"/><Relationship Id="rId352" Type="http://schemas.openxmlformats.org/officeDocument/2006/relationships/customXml" Target="../ink/ink1074.xml"/><Relationship Id="rId373" Type="http://schemas.openxmlformats.org/officeDocument/2006/relationships/image" Target="../media/image626.png"/><Relationship Id="rId1" Type="http://schemas.openxmlformats.org/officeDocument/2006/relationships/slideLayout" Target="../slideLayouts/slideLayout1.xml"/><Relationship Id="rId212" Type="http://schemas.openxmlformats.org/officeDocument/2006/relationships/customXml" Target="../ink/ink1004.xml"/><Relationship Id="rId233" Type="http://schemas.openxmlformats.org/officeDocument/2006/relationships/image" Target="NULL"/><Relationship Id="rId254" Type="http://schemas.openxmlformats.org/officeDocument/2006/relationships/customXml" Target="../ink/ink1025.xml"/><Relationship Id="rId28" Type="http://schemas.openxmlformats.org/officeDocument/2006/relationships/customXml" Target="../ink/ink912.xml"/><Relationship Id="rId49" Type="http://schemas.openxmlformats.org/officeDocument/2006/relationships/image" Target="NULL"/><Relationship Id="rId114" Type="http://schemas.openxmlformats.org/officeDocument/2006/relationships/customXml" Target="../ink/ink955.xml"/><Relationship Id="rId275" Type="http://schemas.openxmlformats.org/officeDocument/2006/relationships/image" Target="NULL"/><Relationship Id="rId296" Type="http://schemas.openxmlformats.org/officeDocument/2006/relationships/customXml" Target="../ink/ink1046.xml"/><Relationship Id="rId300" Type="http://schemas.openxmlformats.org/officeDocument/2006/relationships/customXml" Target="../ink/ink1048.xml"/><Relationship Id="rId60" Type="http://schemas.openxmlformats.org/officeDocument/2006/relationships/customXml" Target="../ink/ink928.xml"/><Relationship Id="rId81" Type="http://schemas.openxmlformats.org/officeDocument/2006/relationships/image" Target="NULL"/><Relationship Id="rId135" Type="http://schemas.openxmlformats.org/officeDocument/2006/relationships/image" Target="NULL"/><Relationship Id="rId156" Type="http://schemas.openxmlformats.org/officeDocument/2006/relationships/customXml" Target="../ink/ink976.xml"/><Relationship Id="rId177" Type="http://schemas.openxmlformats.org/officeDocument/2006/relationships/image" Target="NULL"/><Relationship Id="rId198" Type="http://schemas.openxmlformats.org/officeDocument/2006/relationships/customXml" Target="../ink/ink997.xml"/><Relationship Id="rId321" Type="http://schemas.openxmlformats.org/officeDocument/2006/relationships/image" Target="../media/image600.png"/><Relationship Id="rId342" Type="http://schemas.openxmlformats.org/officeDocument/2006/relationships/customXml" Target="../ink/ink1069.xml"/><Relationship Id="rId363" Type="http://schemas.openxmlformats.org/officeDocument/2006/relationships/image" Target="../media/image621.png"/><Relationship Id="rId202" Type="http://schemas.openxmlformats.org/officeDocument/2006/relationships/customXml" Target="../ink/ink999.xml"/><Relationship Id="rId223" Type="http://schemas.openxmlformats.org/officeDocument/2006/relationships/image" Target="NULL"/><Relationship Id="rId244" Type="http://schemas.openxmlformats.org/officeDocument/2006/relationships/customXml" Target="../ink/ink1020.xml"/><Relationship Id="rId18" Type="http://schemas.openxmlformats.org/officeDocument/2006/relationships/customXml" Target="../ink/ink907.xml"/><Relationship Id="rId39" Type="http://schemas.openxmlformats.org/officeDocument/2006/relationships/image" Target="NULL"/><Relationship Id="rId265" Type="http://schemas.openxmlformats.org/officeDocument/2006/relationships/image" Target="NULL"/><Relationship Id="rId286" Type="http://schemas.openxmlformats.org/officeDocument/2006/relationships/customXml" Target="../ink/ink1041.xml"/><Relationship Id="rId50" Type="http://schemas.openxmlformats.org/officeDocument/2006/relationships/customXml" Target="../ink/ink923.xml"/><Relationship Id="rId104" Type="http://schemas.openxmlformats.org/officeDocument/2006/relationships/customXml" Target="../ink/ink950.xml"/><Relationship Id="rId125" Type="http://schemas.openxmlformats.org/officeDocument/2006/relationships/image" Target="NULL"/><Relationship Id="rId146" Type="http://schemas.openxmlformats.org/officeDocument/2006/relationships/customXml" Target="../ink/ink971.xml"/><Relationship Id="rId167" Type="http://schemas.openxmlformats.org/officeDocument/2006/relationships/image" Target="NULL"/><Relationship Id="rId188" Type="http://schemas.openxmlformats.org/officeDocument/2006/relationships/customXml" Target="../ink/ink992.xml"/><Relationship Id="rId311" Type="http://schemas.openxmlformats.org/officeDocument/2006/relationships/image" Target="NULL"/><Relationship Id="rId332" Type="http://schemas.openxmlformats.org/officeDocument/2006/relationships/customXml" Target="../ink/ink1064.xml"/><Relationship Id="rId353" Type="http://schemas.openxmlformats.org/officeDocument/2006/relationships/image" Target="../media/image616.png"/><Relationship Id="rId374" Type="http://schemas.openxmlformats.org/officeDocument/2006/relationships/customXml" Target="../ink/ink1085.xml"/><Relationship Id="rId71" Type="http://schemas.openxmlformats.org/officeDocument/2006/relationships/image" Target="NULL"/><Relationship Id="rId92" Type="http://schemas.openxmlformats.org/officeDocument/2006/relationships/customXml" Target="../ink/ink944.xml"/><Relationship Id="rId213" Type="http://schemas.openxmlformats.org/officeDocument/2006/relationships/image" Target="NULL"/><Relationship Id="rId234" Type="http://schemas.openxmlformats.org/officeDocument/2006/relationships/customXml" Target="../ink/ink1015.xml"/><Relationship Id="rId2" Type="http://schemas.openxmlformats.org/officeDocument/2006/relationships/customXml" Target="../ink/ink899.xml"/><Relationship Id="rId29" Type="http://schemas.openxmlformats.org/officeDocument/2006/relationships/image" Target="NULL"/><Relationship Id="rId255" Type="http://schemas.openxmlformats.org/officeDocument/2006/relationships/image" Target="NULL"/><Relationship Id="rId276" Type="http://schemas.openxmlformats.org/officeDocument/2006/relationships/customXml" Target="../ink/ink1036.xml"/><Relationship Id="rId297" Type="http://schemas.openxmlformats.org/officeDocument/2006/relationships/image" Target="NULL"/><Relationship Id="rId40" Type="http://schemas.openxmlformats.org/officeDocument/2006/relationships/customXml" Target="../ink/ink918.xml"/><Relationship Id="rId115" Type="http://schemas.openxmlformats.org/officeDocument/2006/relationships/image" Target="NULL"/><Relationship Id="rId136" Type="http://schemas.openxmlformats.org/officeDocument/2006/relationships/customXml" Target="../ink/ink966.xml"/><Relationship Id="rId157" Type="http://schemas.openxmlformats.org/officeDocument/2006/relationships/image" Target="NULL"/><Relationship Id="rId178" Type="http://schemas.openxmlformats.org/officeDocument/2006/relationships/customXml" Target="../ink/ink987.xml"/><Relationship Id="rId301" Type="http://schemas.openxmlformats.org/officeDocument/2006/relationships/image" Target="NULL"/><Relationship Id="rId322" Type="http://schemas.openxmlformats.org/officeDocument/2006/relationships/customXml" Target="../ink/ink1059.xml"/><Relationship Id="rId343" Type="http://schemas.openxmlformats.org/officeDocument/2006/relationships/image" Target="../media/image611.png"/><Relationship Id="rId364" Type="http://schemas.openxmlformats.org/officeDocument/2006/relationships/customXml" Target="../ink/ink1080.xml"/><Relationship Id="rId61" Type="http://schemas.openxmlformats.org/officeDocument/2006/relationships/image" Target="NULL"/><Relationship Id="rId82" Type="http://schemas.openxmlformats.org/officeDocument/2006/relationships/customXml" Target="../ink/ink939.xml"/><Relationship Id="rId199" Type="http://schemas.openxmlformats.org/officeDocument/2006/relationships/image" Target="NULL"/><Relationship Id="rId203" Type="http://schemas.openxmlformats.org/officeDocument/2006/relationships/image" Target="NULL"/><Relationship Id="rId19" Type="http://schemas.openxmlformats.org/officeDocument/2006/relationships/image" Target="NULL"/><Relationship Id="rId224" Type="http://schemas.openxmlformats.org/officeDocument/2006/relationships/customXml" Target="../ink/ink1010.xml"/><Relationship Id="rId245" Type="http://schemas.openxmlformats.org/officeDocument/2006/relationships/image" Target="NULL"/><Relationship Id="rId266" Type="http://schemas.openxmlformats.org/officeDocument/2006/relationships/customXml" Target="../ink/ink1031.xml"/><Relationship Id="rId287" Type="http://schemas.openxmlformats.org/officeDocument/2006/relationships/image" Target="NULL"/><Relationship Id="rId30" Type="http://schemas.openxmlformats.org/officeDocument/2006/relationships/customXml" Target="../ink/ink913.xml"/><Relationship Id="rId105" Type="http://schemas.openxmlformats.org/officeDocument/2006/relationships/image" Target="NULL"/><Relationship Id="rId126" Type="http://schemas.openxmlformats.org/officeDocument/2006/relationships/customXml" Target="../ink/ink961.xml"/><Relationship Id="rId147" Type="http://schemas.openxmlformats.org/officeDocument/2006/relationships/image" Target="NULL"/><Relationship Id="rId168" Type="http://schemas.openxmlformats.org/officeDocument/2006/relationships/customXml" Target="../ink/ink982.xml"/><Relationship Id="rId312" Type="http://schemas.openxmlformats.org/officeDocument/2006/relationships/customXml" Target="../ink/ink1054.xml"/><Relationship Id="rId333" Type="http://schemas.openxmlformats.org/officeDocument/2006/relationships/image" Target="../media/image606.png"/><Relationship Id="rId354" Type="http://schemas.openxmlformats.org/officeDocument/2006/relationships/customXml" Target="../ink/ink1075.xml"/><Relationship Id="rId51" Type="http://schemas.openxmlformats.org/officeDocument/2006/relationships/image" Target="NULL"/><Relationship Id="rId72" Type="http://schemas.openxmlformats.org/officeDocument/2006/relationships/customXml" Target="../ink/ink934.xml"/><Relationship Id="rId93" Type="http://schemas.openxmlformats.org/officeDocument/2006/relationships/image" Target="NULL"/><Relationship Id="rId189" Type="http://schemas.openxmlformats.org/officeDocument/2006/relationships/image" Target="NULL"/><Relationship Id="rId375" Type="http://schemas.openxmlformats.org/officeDocument/2006/relationships/image" Target="../media/image627.png"/><Relationship Id="rId3" Type="http://schemas.openxmlformats.org/officeDocument/2006/relationships/image" Target="NULL"/><Relationship Id="rId214" Type="http://schemas.openxmlformats.org/officeDocument/2006/relationships/customXml" Target="../ink/ink1005.xml"/><Relationship Id="rId235" Type="http://schemas.openxmlformats.org/officeDocument/2006/relationships/image" Target="NULL"/><Relationship Id="rId256" Type="http://schemas.openxmlformats.org/officeDocument/2006/relationships/customXml" Target="../ink/ink1026.xml"/><Relationship Id="rId277" Type="http://schemas.openxmlformats.org/officeDocument/2006/relationships/image" Target="NULL"/><Relationship Id="rId298" Type="http://schemas.openxmlformats.org/officeDocument/2006/relationships/customXml" Target="../ink/ink1047.xml"/><Relationship Id="rId116" Type="http://schemas.openxmlformats.org/officeDocument/2006/relationships/customXml" Target="../ink/ink956.xml"/><Relationship Id="rId137" Type="http://schemas.openxmlformats.org/officeDocument/2006/relationships/image" Target="NULL"/><Relationship Id="rId158" Type="http://schemas.openxmlformats.org/officeDocument/2006/relationships/customXml" Target="../ink/ink977.xml"/><Relationship Id="rId302" Type="http://schemas.openxmlformats.org/officeDocument/2006/relationships/customXml" Target="../ink/ink1049.xml"/><Relationship Id="rId323" Type="http://schemas.openxmlformats.org/officeDocument/2006/relationships/image" Target="../media/image601.png"/><Relationship Id="rId344" Type="http://schemas.openxmlformats.org/officeDocument/2006/relationships/customXml" Target="../ink/ink1070.xml"/><Relationship Id="rId20" Type="http://schemas.openxmlformats.org/officeDocument/2006/relationships/customXml" Target="../ink/ink908.xml"/><Relationship Id="rId41" Type="http://schemas.openxmlformats.org/officeDocument/2006/relationships/image" Target="NULL"/><Relationship Id="rId62" Type="http://schemas.openxmlformats.org/officeDocument/2006/relationships/customXml" Target="../ink/ink929.xml"/><Relationship Id="rId83" Type="http://schemas.openxmlformats.org/officeDocument/2006/relationships/image" Target="NULL"/><Relationship Id="rId179" Type="http://schemas.openxmlformats.org/officeDocument/2006/relationships/image" Target="NULL"/><Relationship Id="rId365" Type="http://schemas.openxmlformats.org/officeDocument/2006/relationships/image" Target="../media/image622.png"/><Relationship Id="rId190" Type="http://schemas.openxmlformats.org/officeDocument/2006/relationships/customXml" Target="../ink/ink993.xml"/><Relationship Id="rId204" Type="http://schemas.openxmlformats.org/officeDocument/2006/relationships/customXml" Target="../ink/ink1000.xml"/><Relationship Id="rId225" Type="http://schemas.openxmlformats.org/officeDocument/2006/relationships/image" Target="NULL"/><Relationship Id="rId246" Type="http://schemas.openxmlformats.org/officeDocument/2006/relationships/customXml" Target="../ink/ink1021.xml"/><Relationship Id="rId267" Type="http://schemas.openxmlformats.org/officeDocument/2006/relationships/image" Target="NULL"/><Relationship Id="rId288" Type="http://schemas.openxmlformats.org/officeDocument/2006/relationships/customXml" Target="../ink/ink1042.xml"/><Relationship Id="rId106" Type="http://schemas.openxmlformats.org/officeDocument/2006/relationships/customXml" Target="../ink/ink951.xml"/><Relationship Id="rId127" Type="http://schemas.openxmlformats.org/officeDocument/2006/relationships/image" Target="NULL"/><Relationship Id="rId313" Type="http://schemas.openxmlformats.org/officeDocument/2006/relationships/image" Target="NULL"/><Relationship Id="rId10" Type="http://schemas.openxmlformats.org/officeDocument/2006/relationships/customXml" Target="../ink/ink903.xml"/><Relationship Id="rId31" Type="http://schemas.openxmlformats.org/officeDocument/2006/relationships/image" Target="NULL"/><Relationship Id="rId52" Type="http://schemas.openxmlformats.org/officeDocument/2006/relationships/customXml" Target="../ink/ink924.xml"/><Relationship Id="rId73" Type="http://schemas.openxmlformats.org/officeDocument/2006/relationships/image" Target="NULL"/><Relationship Id="rId94" Type="http://schemas.openxmlformats.org/officeDocument/2006/relationships/customXml" Target="../ink/ink945.xml"/><Relationship Id="rId148" Type="http://schemas.openxmlformats.org/officeDocument/2006/relationships/customXml" Target="../ink/ink972.xml"/><Relationship Id="rId169" Type="http://schemas.openxmlformats.org/officeDocument/2006/relationships/image" Target="NULL"/><Relationship Id="rId334" Type="http://schemas.openxmlformats.org/officeDocument/2006/relationships/customXml" Target="../ink/ink1065.xml"/><Relationship Id="rId355" Type="http://schemas.openxmlformats.org/officeDocument/2006/relationships/image" Target="../media/image617.png"/><Relationship Id="rId376" Type="http://schemas.openxmlformats.org/officeDocument/2006/relationships/customXml" Target="../ink/ink1086.xml"/><Relationship Id="rId4" Type="http://schemas.openxmlformats.org/officeDocument/2006/relationships/customXml" Target="../ink/ink900.xml"/><Relationship Id="rId180" Type="http://schemas.openxmlformats.org/officeDocument/2006/relationships/customXml" Target="../ink/ink988.xml"/><Relationship Id="rId215" Type="http://schemas.openxmlformats.org/officeDocument/2006/relationships/image" Target="NULL"/><Relationship Id="rId236" Type="http://schemas.openxmlformats.org/officeDocument/2006/relationships/customXml" Target="../ink/ink1016.xml"/><Relationship Id="rId257" Type="http://schemas.openxmlformats.org/officeDocument/2006/relationships/image" Target="NULL"/><Relationship Id="rId278" Type="http://schemas.openxmlformats.org/officeDocument/2006/relationships/customXml" Target="../ink/ink1037.xml"/><Relationship Id="rId303" Type="http://schemas.openxmlformats.org/officeDocument/2006/relationships/image" Target="NULL"/><Relationship Id="rId42" Type="http://schemas.openxmlformats.org/officeDocument/2006/relationships/customXml" Target="../ink/ink919.xml"/><Relationship Id="rId84" Type="http://schemas.openxmlformats.org/officeDocument/2006/relationships/customXml" Target="../ink/ink940.xml"/><Relationship Id="rId138" Type="http://schemas.openxmlformats.org/officeDocument/2006/relationships/customXml" Target="../ink/ink967.xml"/><Relationship Id="rId345" Type="http://schemas.openxmlformats.org/officeDocument/2006/relationships/image" Target="../media/image612.png"/><Relationship Id="rId191" Type="http://schemas.openxmlformats.org/officeDocument/2006/relationships/image" Target="NULL"/><Relationship Id="rId205" Type="http://schemas.openxmlformats.org/officeDocument/2006/relationships/image" Target="NULL"/><Relationship Id="rId247" Type="http://schemas.openxmlformats.org/officeDocument/2006/relationships/image" Target="NULL"/><Relationship Id="rId107" Type="http://schemas.openxmlformats.org/officeDocument/2006/relationships/image" Target="NULL"/><Relationship Id="rId289" Type="http://schemas.openxmlformats.org/officeDocument/2006/relationships/image" Target="NULL"/><Relationship Id="rId11" Type="http://schemas.openxmlformats.org/officeDocument/2006/relationships/image" Target="NULL"/><Relationship Id="rId53" Type="http://schemas.openxmlformats.org/officeDocument/2006/relationships/image" Target="NULL"/><Relationship Id="rId149" Type="http://schemas.openxmlformats.org/officeDocument/2006/relationships/image" Target="NULL"/><Relationship Id="rId314" Type="http://schemas.openxmlformats.org/officeDocument/2006/relationships/customXml" Target="../ink/ink1055.xml"/><Relationship Id="rId356" Type="http://schemas.openxmlformats.org/officeDocument/2006/relationships/customXml" Target="../ink/ink1076.xml"/><Relationship Id="rId95" Type="http://schemas.openxmlformats.org/officeDocument/2006/relationships/image" Target="NULL"/><Relationship Id="rId160" Type="http://schemas.openxmlformats.org/officeDocument/2006/relationships/customXml" Target="../ink/ink978.xml"/><Relationship Id="rId216" Type="http://schemas.openxmlformats.org/officeDocument/2006/relationships/customXml" Target="../ink/ink1006.xml"/><Relationship Id="rId258" Type="http://schemas.openxmlformats.org/officeDocument/2006/relationships/customXml" Target="../ink/ink1027.xml"/><Relationship Id="rId22" Type="http://schemas.openxmlformats.org/officeDocument/2006/relationships/customXml" Target="../ink/ink909.xml"/><Relationship Id="rId64" Type="http://schemas.openxmlformats.org/officeDocument/2006/relationships/customXml" Target="../ink/ink930.xml"/><Relationship Id="rId118" Type="http://schemas.openxmlformats.org/officeDocument/2006/relationships/customXml" Target="../ink/ink957.xml"/><Relationship Id="rId325" Type="http://schemas.openxmlformats.org/officeDocument/2006/relationships/image" Target="../media/image602.png"/><Relationship Id="rId367" Type="http://schemas.openxmlformats.org/officeDocument/2006/relationships/image" Target="../media/image623.png"/><Relationship Id="rId171" Type="http://schemas.openxmlformats.org/officeDocument/2006/relationships/image" Target="NULL"/><Relationship Id="rId227" Type="http://schemas.openxmlformats.org/officeDocument/2006/relationships/image" Target="NULL"/><Relationship Id="rId269" Type="http://schemas.openxmlformats.org/officeDocument/2006/relationships/image" Target="NULL"/><Relationship Id="rId33" Type="http://schemas.openxmlformats.org/officeDocument/2006/relationships/image" Target="NULL"/><Relationship Id="rId129" Type="http://schemas.openxmlformats.org/officeDocument/2006/relationships/image" Target="NULL"/><Relationship Id="rId280" Type="http://schemas.openxmlformats.org/officeDocument/2006/relationships/customXml" Target="../ink/ink1038.xml"/><Relationship Id="rId336" Type="http://schemas.openxmlformats.org/officeDocument/2006/relationships/customXml" Target="../ink/ink1066.xml"/><Relationship Id="rId75" Type="http://schemas.openxmlformats.org/officeDocument/2006/relationships/image" Target="NULL"/><Relationship Id="rId140" Type="http://schemas.openxmlformats.org/officeDocument/2006/relationships/customXml" Target="../ink/ink968.xml"/><Relationship Id="rId182" Type="http://schemas.openxmlformats.org/officeDocument/2006/relationships/customXml" Target="../ink/ink989.xml"/><Relationship Id="rId378" Type="http://schemas.openxmlformats.org/officeDocument/2006/relationships/customXml" Target="../ink/ink1087.xml"/><Relationship Id="rId6" Type="http://schemas.openxmlformats.org/officeDocument/2006/relationships/customXml" Target="../ink/ink901.xml"/><Relationship Id="rId238" Type="http://schemas.openxmlformats.org/officeDocument/2006/relationships/customXml" Target="../ink/ink1017.xml"/><Relationship Id="rId291" Type="http://schemas.openxmlformats.org/officeDocument/2006/relationships/image" Target="NULL"/><Relationship Id="rId305" Type="http://schemas.openxmlformats.org/officeDocument/2006/relationships/image" Target="NULL"/><Relationship Id="rId347" Type="http://schemas.openxmlformats.org/officeDocument/2006/relationships/image" Target="../media/image613.png"/><Relationship Id="rId44" Type="http://schemas.openxmlformats.org/officeDocument/2006/relationships/customXml" Target="../ink/ink920.xml"/><Relationship Id="rId86" Type="http://schemas.openxmlformats.org/officeDocument/2006/relationships/customXml" Target="../ink/ink941.xml"/><Relationship Id="rId151" Type="http://schemas.openxmlformats.org/officeDocument/2006/relationships/image" Target="NULL"/><Relationship Id="rId193" Type="http://schemas.openxmlformats.org/officeDocument/2006/relationships/image" Target="NULL"/><Relationship Id="rId207" Type="http://schemas.openxmlformats.org/officeDocument/2006/relationships/image" Target="NULL"/><Relationship Id="rId249" Type="http://schemas.openxmlformats.org/officeDocument/2006/relationships/image" Target="NULL"/><Relationship Id="rId13" Type="http://schemas.openxmlformats.org/officeDocument/2006/relationships/image" Target="NULL"/><Relationship Id="rId109" Type="http://schemas.openxmlformats.org/officeDocument/2006/relationships/image" Target="NULL"/><Relationship Id="rId260" Type="http://schemas.openxmlformats.org/officeDocument/2006/relationships/customXml" Target="../ink/ink1028.xml"/><Relationship Id="rId316" Type="http://schemas.openxmlformats.org/officeDocument/2006/relationships/customXml" Target="../ink/ink1056.xml"/><Relationship Id="rId55" Type="http://schemas.openxmlformats.org/officeDocument/2006/relationships/image" Target="NULL"/><Relationship Id="rId97" Type="http://schemas.openxmlformats.org/officeDocument/2006/relationships/image" Target="NULL"/><Relationship Id="rId120" Type="http://schemas.openxmlformats.org/officeDocument/2006/relationships/customXml" Target="../ink/ink958.xml"/><Relationship Id="rId358" Type="http://schemas.openxmlformats.org/officeDocument/2006/relationships/customXml" Target="../ink/ink1077.xml"/><Relationship Id="rId162" Type="http://schemas.openxmlformats.org/officeDocument/2006/relationships/customXml" Target="../ink/ink979.xml"/><Relationship Id="rId218" Type="http://schemas.openxmlformats.org/officeDocument/2006/relationships/customXml" Target="../ink/ink1007.xml"/><Relationship Id="rId271" Type="http://schemas.openxmlformats.org/officeDocument/2006/relationships/image" Target="NULL"/><Relationship Id="rId24" Type="http://schemas.openxmlformats.org/officeDocument/2006/relationships/customXml" Target="../ink/ink910.xml"/><Relationship Id="rId66" Type="http://schemas.openxmlformats.org/officeDocument/2006/relationships/customXml" Target="../ink/ink931.xml"/><Relationship Id="rId131" Type="http://schemas.openxmlformats.org/officeDocument/2006/relationships/image" Target="NULL"/><Relationship Id="rId327" Type="http://schemas.openxmlformats.org/officeDocument/2006/relationships/image" Target="../media/image603.png"/><Relationship Id="rId369" Type="http://schemas.openxmlformats.org/officeDocument/2006/relationships/image" Target="../media/image624.png"/><Relationship Id="rId173" Type="http://schemas.openxmlformats.org/officeDocument/2006/relationships/image" Target="NULL"/><Relationship Id="rId229" Type="http://schemas.openxmlformats.org/officeDocument/2006/relationships/image" Target="NULL"/><Relationship Id="rId240" Type="http://schemas.openxmlformats.org/officeDocument/2006/relationships/customXml" Target="../ink/ink1018.xml"/><Relationship Id="rId35" Type="http://schemas.openxmlformats.org/officeDocument/2006/relationships/image" Target="NULL"/><Relationship Id="rId77" Type="http://schemas.openxmlformats.org/officeDocument/2006/relationships/image" Target="NULL"/><Relationship Id="rId100" Type="http://schemas.openxmlformats.org/officeDocument/2006/relationships/customXml" Target="../ink/ink948.xml"/><Relationship Id="rId282" Type="http://schemas.openxmlformats.org/officeDocument/2006/relationships/customXml" Target="../ink/ink1039.xml"/><Relationship Id="rId338" Type="http://schemas.openxmlformats.org/officeDocument/2006/relationships/customXml" Target="../ink/ink1067.xml"/><Relationship Id="rId8" Type="http://schemas.openxmlformats.org/officeDocument/2006/relationships/customXml" Target="../ink/ink902.xml"/><Relationship Id="rId142" Type="http://schemas.openxmlformats.org/officeDocument/2006/relationships/customXml" Target="../ink/ink969.xml"/><Relationship Id="rId184" Type="http://schemas.openxmlformats.org/officeDocument/2006/relationships/customXml" Target="../ink/ink990.xml"/><Relationship Id="rId251" Type="http://schemas.openxmlformats.org/officeDocument/2006/relationships/image" Target="NULL"/><Relationship Id="rId46" Type="http://schemas.openxmlformats.org/officeDocument/2006/relationships/customXml" Target="../ink/ink921.xml"/><Relationship Id="rId293" Type="http://schemas.openxmlformats.org/officeDocument/2006/relationships/image" Target="NULL"/><Relationship Id="rId307" Type="http://schemas.openxmlformats.org/officeDocument/2006/relationships/image" Target="NULL"/><Relationship Id="rId349" Type="http://schemas.openxmlformats.org/officeDocument/2006/relationships/image" Target="../media/image614.png"/><Relationship Id="rId88" Type="http://schemas.openxmlformats.org/officeDocument/2006/relationships/customXml" Target="../ink/ink942.xml"/><Relationship Id="rId111" Type="http://schemas.openxmlformats.org/officeDocument/2006/relationships/image" Target="NULL"/><Relationship Id="rId153" Type="http://schemas.openxmlformats.org/officeDocument/2006/relationships/image" Target="NULL"/><Relationship Id="rId195" Type="http://schemas.openxmlformats.org/officeDocument/2006/relationships/image" Target="NULL"/><Relationship Id="rId209" Type="http://schemas.openxmlformats.org/officeDocument/2006/relationships/image" Target="NULL"/><Relationship Id="rId360" Type="http://schemas.openxmlformats.org/officeDocument/2006/relationships/customXml" Target="../ink/ink1078.xml"/><Relationship Id="rId220" Type="http://schemas.openxmlformats.org/officeDocument/2006/relationships/customXml" Target="../ink/ink1008.xml"/><Relationship Id="rId15" Type="http://schemas.openxmlformats.org/officeDocument/2006/relationships/image" Target="NULL"/><Relationship Id="rId57" Type="http://schemas.openxmlformats.org/officeDocument/2006/relationships/image" Target="NULL"/><Relationship Id="rId262" Type="http://schemas.openxmlformats.org/officeDocument/2006/relationships/customXml" Target="../ink/ink1029.xml"/><Relationship Id="rId318" Type="http://schemas.openxmlformats.org/officeDocument/2006/relationships/customXml" Target="../ink/ink1057.xml"/><Relationship Id="rId99" Type="http://schemas.openxmlformats.org/officeDocument/2006/relationships/image" Target="NULL"/><Relationship Id="rId122" Type="http://schemas.openxmlformats.org/officeDocument/2006/relationships/customXml" Target="../ink/ink959.xml"/><Relationship Id="rId164" Type="http://schemas.openxmlformats.org/officeDocument/2006/relationships/customXml" Target="../ink/ink980.xml"/><Relationship Id="rId371" Type="http://schemas.openxmlformats.org/officeDocument/2006/relationships/image" Target="../media/image6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Grafik 1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63888" y="1549654"/>
            <a:ext cx="5256584" cy="2777944"/>
          </a:xfrm>
          <a:prstGeom prst="rect">
            <a:avLst/>
          </a:prstGeom>
        </p:spPr>
      </p:pic>
      <p:sp>
        <p:nvSpPr>
          <p:cNvPr id="9" name="Rechteck 8"/>
          <p:cNvSpPr/>
          <p:nvPr/>
        </p:nvSpPr>
        <p:spPr>
          <a:xfrm>
            <a:off x="8460432" y="1549654"/>
            <a:ext cx="360040" cy="2777944"/>
          </a:xfrm>
          <a:prstGeom prst="rect">
            <a:avLst/>
          </a:prstGeom>
          <a:solidFill>
            <a:schemeClr val="bg1">
              <a:alpha val="50000"/>
            </a:schemeClr>
          </a:solidFill>
          <a:ln w="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Grafik 1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549654"/>
            <a:ext cx="3527376" cy="2777944"/>
          </a:xfrm>
          <a:prstGeom prst="rect">
            <a:avLst/>
          </a:prstGeom>
        </p:spPr>
      </p:pic>
      <p:pic>
        <p:nvPicPr>
          <p:cNvPr id="18" name="Grafik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0432" y="4327598"/>
            <a:ext cx="360040" cy="849344"/>
          </a:xfrm>
          <a:prstGeom prst="rect">
            <a:avLst/>
          </a:prstGeom>
        </p:spPr>
      </p:pic>
      <p:sp>
        <p:nvSpPr>
          <p:cNvPr id="7" name="Rechteck 6"/>
          <p:cNvSpPr/>
          <p:nvPr/>
        </p:nvSpPr>
        <p:spPr>
          <a:xfrm>
            <a:off x="1842771" y="4437112"/>
            <a:ext cx="6516528" cy="44627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de-DE" sz="2300" dirty="0">
                <a:solidFill>
                  <a:srgbClr val="191966"/>
                </a:solidFill>
                <a:latin typeface="AvantGarde Md BT" pitchFamily="34" charset="0"/>
                <a:ea typeface="Verdana" pitchFamily="34" charset="0"/>
                <a:cs typeface="Verdana" pitchFamily="34" charset="0"/>
              </a:rPr>
              <a:t>DIE TECHNISCHE HOCHSCHULE IN DEGGENDORF</a:t>
            </a:r>
          </a:p>
        </p:txBody>
      </p:sp>
      <p:sp>
        <p:nvSpPr>
          <p:cNvPr id="8" name="Titel 1"/>
          <p:cNvSpPr>
            <a:spLocks noGrp="1"/>
          </p:cNvSpPr>
          <p:nvPr/>
        </p:nvSpPr>
        <p:spPr bwMode="auto">
          <a:xfrm>
            <a:off x="467543" y="4800619"/>
            <a:ext cx="7891755" cy="42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 kern="1200">
                <a:solidFill>
                  <a:schemeClr val="accent1"/>
                </a:solidFill>
                <a:latin typeface="AvantGarde Bk BT" pitchFamily="34" charset="0"/>
                <a:ea typeface="+mj-ea"/>
                <a:cs typeface="+mj-cs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1"/>
                </a:solidFill>
                <a:latin typeface="Verdana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1"/>
                </a:solidFill>
                <a:latin typeface="Verdana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1"/>
                </a:solidFill>
                <a:latin typeface="Verdana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accent1"/>
                </a:solidFill>
                <a:latin typeface="Verdana" pitchFamily="34" charset="0"/>
              </a:defRPr>
            </a:lvl5pPr>
            <a:lvl6pPr marL="457200"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vantGarde Bk BT" pitchFamily="34" charset="0"/>
              </a:defRPr>
            </a:lvl6pPr>
            <a:lvl7pPr marL="914400"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vantGarde Bk BT" pitchFamily="34" charset="0"/>
              </a:defRPr>
            </a:lvl7pPr>
            <a:lvl8pPr marL="1371600"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vantGarde Bk BT" pitchFamily="34" charset="0"/>
              </a:defRPr>
            </a:lvl8pPr>
            <a:lvl9pPr marL="1828800"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vantGarde Bk BT" pitchFamily="34" charset="0"/>
              </a:defRPr>
            </a:lvl9pPr>
          </a:lstStyle>
          <a:p>
            <a:pPr>
              <a:lnSpc>
                <a:spcPct val="200000"/>
              </a:lnSpc>
            </a:pPr>
            <a:r>
              <a:rPr lang="de-DE" sz="2000" dirty="0">
                <a:solidFill>
                  <a:srgbClr val="6985B3"/>
                </a:solidFill>
                <a:latin typeface="AvantGarde Md BT" pitchFamily="34" charset="0"/>
                <a:cs typeface="Arial" charset="0"/>
              </a:rPr>
              <a:t>Prof. Raimund Förg – „</a:t>
            </a:r>
            <a:r>
              <a:rPr lang="de-DE" sz="2000">
                <a:solidFill>
                  <a:srgbClr val="6985B3"/>
                </a:solidFill>
                <a:latin typeface="AvantGarde Md BT" pitchFamily="34" charset="0"/>
                <a:cs typeface="Arial" charset="0"/>
              </a:rPr>
              <a:t>Statistic </a:t>
            </a:r>
            <a:r>
              <a:rPr lang="de-DE" sz="2000" dirty="0">
                <a:solidFill>
                  <a:srgbClr val="6985B3"/>
                </a:solidFill>
                <a:latin typeface="AvantGarde Md BT" pitchFamily="34" charset="0"/>
                <a:cs typeface="Arial" charset="0"/>
              </a:rPr>
              <a:t>in a </a:t>
            </a:r>
            <a:r>
              <a:rPr lang="de-DE" sz="2000" dirty="0" err="1">
                <a:solidFill>
                  <a:srgbClr val="6985B3"/>
                </a:solidFill>
                <a:latin typeface="AvantGarde Md BT" pitchFamily="34" charset="0"/>
                <a:cs typeface="Arial" charset="0"/>
              </a:rPr>
              <a:t>Nutshell</a:t>
            </a:r>
            <a:r>
              <a:rPr lang="de-DE" sz="2000" dirty="0">
                <a:solidFill>
                  <a:srgbClr val="6985B3"/>
                </a:solidFill>
                <a:latin typeface="AvantGarde Md BT" pitchFamily="34" charset="0"/>
                <a:cs typeface="Arial" charset="0"/>
              </a:rPr>
              <a:t>“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59CC3D3-DBB6-4F33-B4D5-28CF5930FA6B}"/>
                  </a:ext>
                </a:extLst>
              </p14:cNvPr>
              <p14:cNvContentPartPr/>
              <p14:nvPr/>
            </p14:nvContentPartPr>
            <p14:xfrm>
              <a:off x="431280" y="299880"/>
              <a:ext cx="7319160" cy="22986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59CC3D3-DBB6-4F33-B4D5-28CF5930FA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920" y="290520"/>
                <a:ext cx="7337880" cy="23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4F6EED1D-4972-406A-BB57-6B19DE0B4285}"/>
                  </a:ext>
                </a:extLst>
              </p14:cNvPr>
              <p14:cNvContentPartPr/>
              <p14:nvPr/>
            </p14:nvContentPartPr>
            <p14:xfrm>
              <a:off x="950621" y="2494683"/>
              <a:ext cx="7122240" cy="7459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4F6EED1D-4972-406A-BB57-6B19DE0B42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41621" y="2485683"/>
                <a:ext cx="7139880" cy="76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6464AF52-4CC3-48DC-A929-BABD6EBFB011}"/>
              </a:ext>
            </a:extLst>
          </p:cNvPr>
          <p:cNvGrpSpPr/>
          <p:nvPr/>
        </p:nvGrpSpPr>
        <p:grpSpPr>
          <a:xfrm>
            <a:off x="1439861" y="3242403"/>
            <a:ext cx="7371000" cy="2498400"/>
            <a:chOff x="1439861" y="3242403"/>
            <a:chExt cx="7371000" cy="249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BB248311-D999-40AC-8EE6-1C99C0EA61C7}"/>
                    </a:ext>
                  </a:extLst>
                </p14:cNvPr>
                <p14:cNvContentPartPr/>
                <p14:nvPr/>
              </p14:nvContentPartPr>
              <p14:xfrm>
                <a:off x="1439861" y="3747483"/>
                <a:ext cx="305280" cy="1296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BB248311-D999-40AC-8EE6-1C99C0EA61C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431221" y="3738843"/>
                  <a:ext cx="322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41DDACF9-3240-487C-986C-71281C58467E}"/>
                    </a:ext>
                  </a:extLst>
                </p14:cNvPr>
                <p14:cNvContentPartPr/>
                <p14:nvPr/>
              </p14:nvContentPartPr>
              <p14:xfrm>
                <a:off x="1811741" y="3736683"/>
                <a:ext cx="227520" cy="1468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41DDACF9-3240-487C-986C-71281C58467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02741" y="3728043"/>
                  <a:ext cx="2451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1A90225D-029A-4E0F-BBEE-2342396FA1B6}"/>
                    </a:ext>
                  </a:extLst>
                </p14:cNvPr>
                <p14:cNvContentPartPr/>
                <p14:nvPr/>
              </p14:nvContentPartPr>
              <p14:xfrm>
                <a:off x="2002181" y="3625803"/>
                <a:ext cx="141120" cy="2397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1A90225D-029A-4E0F-BBEE-2342396FA1B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93541" y="3616803"/>
                  <a:ext cx="15876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3B7AEB48-7C60-48DF-8392-CF0592EE8E30}"/>
                    </a:ext>
                  </a:extLst>
                </p14:cNvPr>
                <p14:cNvContentPartPr/>
                <p14:nvPr/>
              </p14:nvContentPartPr>
              <p14:xfrm>
                <a:off x="2138981" y="3772323"/>
                <a:ext cx="127800" cy="975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3B7AEB48-7C60-48DF-8392-CF0592EE8E3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129981" y="3763323"/>
                  <a:ext cx="1454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CCBC3A7-4716-4D30-B0A5-BB4B943381FA}"/>
                    </a:ext>
                  </a:extLst>
                </p14:cNvPr>
                <p14:cNvContentPartPr/>
                <p14:nvPr/>
              </p14:nvContentPartPr>
              <p14:xfrm>
                <a:off x="2368661" y="3790683"/>
                <a:ext cx="7920" cy="1072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CCBC3A7-4716-4D30-B0A5-BB4B943381F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359661" y="3781683"/>
                  <a:ext cx="255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4F130A0-0CAD-4F10-8C37-05EB419BE874}"/>
                    </a:ext>
                  </a:extLst>
                </p14:cNvPr>
                <p14:cNvContentPartPr/>
                <p14:nvPr/>
              </p14:nvContentPartPr>
              <p14:xfrm>
                <a:off x="2819381" y="3568923"/>
                <a:ext cx="193680" cy="2912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4F130A0-0CAD-4F10-8C37-05EB419BE87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810381" y="3560283"/>
                  <a:ext cx="2113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7DADCCA-676D-4E96-9D2F-7BA358E204DA}"/>
                    </a:ext>
                  </a:extLst>
                </p14:cNvPr>
                <p14:cNvContentPartPr/>
                <p14:nvPr/>
              </p14:nvContentPartPr>
              <p14:xfrm>
                <a:off x="2998301" y="3582243"/>
                <a:ext cx="133560" cy="265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7DADCCA-676D-4E96-9D2F-7BA358E204D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989301" y="3573243"/>
                  <a:ext cx="1512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0A0E4D9-8468-4F88-B4FF-EF744D890887}"/>
                    </a:ext>
                  </a:extLst>
                </p14:cNvPr>
                <p14:cNvContentPartPr/>
                <p14:nvPr/>
              </p14:nvContentPartPr>
              <p14:xfrm>
                <a:off x="3045101" y="3379563"/>
                <a:ext cx="81720" cy="619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0A0E4D9-8468-4F88-B4FF-EF744D89088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036101" y="3370563"/>
                  <a:ext cx="993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44BB4E66-DEAA-4229-8800-B4ECEB5AC450}"/>
                    </a:ext>
                  </a:extLst>
                </p14:cNvPr>
                <p14:cNvContentPartPr/>
                <p14:nvPr/>
              </p14:nvContentPartPr>
              <p14:xfrm>
                <a:off x="3188741" y="3502323"/>
                <a:ext cx="186840" cy="3438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44BB4E66-DEAA-4229-8800-B4ECEB5AC45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179741" y="3493683"/>
                  <a:ext cx="20448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5CAB97A-10C9-4E33-91A2-85819973A28D}"/>
                    </a:ext>
                  </a:extLst>
                </p14:cNvPr>
                <p14:cNvContentPartPr/>
                <p14:nvPr/>
              </p14:nvContentPartPr>
              <p14:xfrm>
                <a:off x="3412301" y="3648843"/>
                <a:ext cx="261000" cy="1843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5CAB97A-10C9-4E33-91A2-85819973A28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03661" y="3639843"/>
                  <a:ext cx="2786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9530249-18E9-46F1-BE7B-6DD6020F0863}"/>
                    </a:ext>
                  </a:extLst>
                </p14:cNvPr>
                <p14:cNvContentPartPr/>
                <p14:nvPr/>
              </p14:nvContentPartPr>
              <p14:xfrm>
                <a:off x="3686621" y="3374163"/>
                <a:ext cx="225000" cy="4557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9530249-18E9-46F1-BE7B-6DD6020F086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677621" y="3365163"/>
                  <a:ext cx="242640" cy="47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BECB13A-CCD1-44E2-AAD0-26A54BC5140A}"/>
                    </a:ext>
                  </a:extLst>
                </p14:cNvPr>
                <p14:cNvContentPartPr/>
                <p14:nvPr/>
              </p14:nvContentPartPr>
              <p14:xfrm>
                <a:off x="3792821" y="3648483"/>
                <a:ext cx="188280" cy="1526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BECB13A-CCD1-44E2-AAD0-26A54BC5140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784181" y="3639483"/>
                  <a:ext cx="2059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61068E43-5FFE-43A1-A427-AF755DFF35F6}"/>
                    </a:ext>
                  </a:extLst>
                </p14:cNvPr>
                <p14:cNvContentPartPr/>
                <p14:nvPr/>
              </p14:nvContentPartPr>
              <p14:xfrm>
                <a:off x="3854021" y="3661443"/>
                <a:ext cx="420480" cy="4172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61068E43-5FFE-43A1-A427-AF755DFF35F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845381" y="3652803"/>
                  <a:ext cx="43812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0E1DE04-8DF2-4052-9213-BE83511C47B9}"/>
                    </a:ext>
                  </a:extLst>
                </p14:cNvPr>
                <p14:cNvContentPartPr/>
                <p14:nvPr/>
              </p14:nvContentPartPr>
              <p14:xfrm>
                <a:off x="4169021" y="3610323"/>
                <a:ext cx="342000" cy="3942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0E1DE04-8DF2-4052-9213-BE83511C47B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160021" y="3601683"/>
                  <a:ext cx="35964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7D062F1-B245-484C-AE4F-4F7B6CAE4960}"/>
                    </a:ext>
                  </a:extLst>
                </p14:cNvPr>
                <p14:cNvContentPartPr/>
                <p14:nvPr/>
              </p14:nvContentPartPr>
              <p14:xfrm>
                <a:off x="4538021" y="3671523"/>
                <a:ext cx="396720" cy="777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7D062F1-B245-484C-AE4F-4F7B6CAE496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529381" y="3662883"/>
                  <a:ext cx="4143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9586E45-8216-4BFA-8426-1836773B34D4}"/>
                    </a:ext>
                  </a:extLst>
                </p14:cNvPr>
                <p14:cNvContentPartPr/>
                <p14:nvPr/>
              </p14:nvContentPartPr>
              <p14:xfrm>
                <a:off x="4825661" y="3614643"/>
                <a:ext cx="342000" cy="6865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9586E45-8216-4BFA-8426-1836773B34D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817021" y="3605643"/>
                  <a:ext cx="359640" cy="70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0406721-81BF-43B7-9210-3342E2295C6A}"/>
                    </a:ext>
                  </a:extLst>
                </p14:cNvPr>
                <p14:cNvContentPartPr/>
                <p14:nvPr/>
              </p14:nvContentPartPr>
              <p14:xfrm>
                <a:off x="5377541" y="3242403"/>
                <a:ext cx="453960" cy="5000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0406721-81BF-43B7-9210-3342E2295C6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368901" y="3233403"/>
                  <a:ext cx="471600" cy="5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2582527-60C8-453F-8A70-6DF01DC87929}"/>
                    </a:ext>
                  </a:extLst>
                </p14:cNvPr>
                <p14:cNvContentPartPr/>
                <p14:nvPr/>
              </p14:nvContentPartPr>
              <p14:xfrm>
                <a:off x="5724221" y="3544803"/>
                <a:ext cx="411120" cy="1882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2582527-60C8-453F-8A70-6DF01DC8792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715221" y="3536163"/>
                  <a:ext cx="4287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E11FE038-3E77-4973-A1D5-89EC333DC8FF}"/>
                    </a:ext>
                  </a:extLst>
                </p14:cNvPr>
                <p14:cNvContentPartPr/>
                <p14:nvPr/>
              </p14:nvContentPartPr>
              <p14:xfrm>
                <a:off x="1638221" y="4462803"/>
                <a:ext cx="230400" cy="351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E11FE038-3E77-4973-A1D5-89EC333DC8F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629221" y="4454163"/>
                  <a:ext cx="2480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28A5BBB0-F379-4121-AF06-F5FD0D4E1664}"/>
                    </a:ext>
                  </a:extLst>
                </p14:cNvPr>
                <p14:cNvContentPartPr/>
                <p14:nvPr/>
              </p14:nvContentPartPr>
              <p14:xfrm>
                <a:off x="1850621" y="4339323"/>
                <a:ext cx="380160" cy="4694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28A5BBB0-F379-4121-AF06-F5FD0D4E166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841621" y="4330683"/>
                  <a:ext cx="397800" cy="48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B5DB0E7-08FA-4BAE-8A56-706D9455E642}"/>
                    </a:ext>
                  </a:extLst>
                </p14:cNvPr>
                <p14:cNvContentPartPr/>
                <p14:nvPr/>
              </p14:nvContentPartPr>
              <p14:xfrm>
                <a:off x="2136461" y="4574043"/>
                <a:ext cx="197640" cy="215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B5DB0E7-08FA-4BAE-8A56-706D9455E64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127821" y="4565043"/>
                  <a:ext cx="21528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61EFE4A8-BFD5-4210-874B-3CA44A3D8C39}"/>
                    </a:ext>
                  </a:extLst>
                </p14:cNvPr>
                <p14:cNvContentPartPr/>
                <p14:nvPr/>
              </p14:nvContentPartPr>
              <p14:xfrm>
                <a:off x="2405741" y="4593843"/>
                <a:ext cx="136440" cy="1573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61EFE4A8-BFD5-4210-874B-3CA44A3D8C3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397101" y="4585203"/>
                  <a:ext cx="1540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AA8008E0-F691-4C54-A509-70EBB3EC2D88}"/>
                    </a:ext>
                  </a:extLst>
                </p14:cNvPr>
                <p14:cNvContentPartPr/>
                <p14:nvPr/>
              </p14:nvContentPartPr>
              <p14:xfrm>
                <a:off x="2561261" y="4600683"/>
                <a:ext cx="370800" cy="1929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AA8008E0-F691-4C54-A509-70EBB3EC2D8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552621" y="4591683"/>
                  <a:ext cx="388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B244DF8-2676-4F52-BECC-812A94389926}"/>
                    </a:ext>
                  </a:extLst>
                </p14:cNvPr>
                <p14:cNvContentPartPr/>
                <p14:nvPr/>
              </p14:nvContentPartPr>
              <p14:xfrm>
                <a:off x="3008021" y="4593483"/>
                <a:ext cx="257760" cy="1771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B244DF8-2676-4F52-BECC-812A9438992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999381" y="4584483"/>
                  <a:ext cx="2754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6BB1494-2DB5-482F-983A-BB8F64BBE407}"/>
                    </a:ext>
                  </a:extLst>
                </p14:cNvPr>
                <p14:cNvContentPartPr/>
                <p14:nvPr/>
              </p14:nvContentPartPr>
              <p14:xfrm>
                <a:off x="3356501" y="4217643"/>
                <a:ext cx="172440" cy="487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6BB1494-2DB5-482F-983A-BB8F64BBE40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347861" y="4209003"/>
                  <a:ext cx="19008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6BFAC8A0-03E7-4ED7-B81E-1036B708F859}"/>
                    </a:ext>
                  </a:extLst>
                </p14:cNvPr>
                <p14:cNvContentPartPr/>
                <p14:nvPr/>
              </p14:nvContentPartPr>
              <p14:xfrm>
                <a:off x="3481061" y="4580883"/>
                <a:ext cx="214920" cy="1389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6BFAC8A0-03E7-4ED7-B81E-1036B708F85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472061" y="4572243"/>
                  <a:ext cx="2325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98130D6-609A-4FF4-94F2-C50EBE97A9FD}"/>
                    </a:ext>
                  </a:extLst>
                </p14:cNvPr>
                <p14:cNvContentPartPr/>
                <p14:nvPr/>
              </p14:nvContentPartPr>
              <p14:xfrm>
                <a:off x="3708581" y="4566123"/>
                <a:ext cx="297360" cy="1569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98130D6-609A-4FF4-94F2-C50EBE97A9F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699941" y="4557483"/>
                  <a:ext cx="315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7C574FF4-0918-4EAA-B7C7-CBCB4AFF67C4}"/>
                    </a:ext>
                  </a:extLst>
                </p14:cNvPr>
                <p14:cNvContentPartPr/>
                <p14:nvPr/>
              </p14:nvContentPartPr>
              <p14:xfrm>
                <a:off x="4026461" y="4202523"/>
                <a:ext cx="460440" cy="507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7C574FF4-0918-4EAA-B7C7-CBCB4AFF67C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4017461" y="4193523"/>
                  <a:ext cx="478080" cy="52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08A42A14-0307-4621-AE71-A2CD2B9AA61F}"/>
                    </a:ext>
                  </a:extLst>
                </p14:cNvPr>
                <p14:cNvContentPartPr/>
                <p14:nvPr/>
              </p14:nvContentPartPr>
              <p14:xfrm>
                <a:off x="4574381" y="4130163"/>
                <a:ext cx="534240" cy="10782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08A42A14-0307-4621-AE71-A2CD2B9AA61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565741" y="4121523"/>
                  <a:ext cx="551880" cy="10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4A40E95-E4CC-43A5-8105-FE799FBCD495}"/>
                    </a:ext>
                  </a:extLst>
                </p14:cNvPr>
                <p14:cNvContentPartPr/>
                <p14:nvPr/>
              </p14:nvContentPartPr>
              <p14:xfrm>
                <a:off x="5164781" y="4499523"/>
                <a:ext cx="445680" cy="2131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4A40E95-E4CC-43A5-8105-FE799FBCD495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155781" y="4490523"/>
                  <a:ext cx="4633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CCB7151-889E-453B-B7B5-5F93FC22C852}"/>
                    </a:ext>
                  </a:extLst>
                </p14:cNvPr>
                <p14:cNvContentPartPr/>
                <p14:nvPr/>
              </p14:nvContentPartPr>
              <p14:xfrm>
                <a:off x="6031661" y="4016763"/>
                <a:ext cx="362880" cy="7761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CCB7151-889E-453B-B7B5-5F93FC22C85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6022661" y="4008123"/>
                  <a:ext cx="380520" cy="79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C436DBC-1415-4B3C-B744-6AF9EB2A3698}"/>
                    </a:ext>
                  </a:extLst>
                </p14:cNvPr>
                <p14:cNvContentPartPr/>
                <p14:nvPr/>
              </p14:nvContentPartPr>
              <p14:xfrm>
                <a:off x="6285821" y="4479003"/>
                <a:ext cx="181440" cy="1771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C436DBC-1415-4B3C-B744-6AF9EB2A369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277181" y="4470003"/>
                  <a:ext cx="1990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DFBA31E-7227-426A-A4E4-21A9EB5D27E5}"/>
                    </a:ext>
                  </a:extLst>
                </p14:cNvPr>
                <p14:cNvContentPartPr/>
                <p14:nvPr/>
              </p14:nvContentPartPr>
              <p14:xfrm>
                <a:off x="6491381" y="4506723"/>
                <a:ext cx="59400" cy="828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DFBA31E-7227-426A-A4E4-21A9EB5D27E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482741" y="4497723"/>
                  <a:ext cx="77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1E89097D-E0AF-42BB-BA97-B63EB58583AA}"/>
                    </a:ext>
                  </a:extLst>
                </p14:cNvPr>
                <p14:cNvContentPartPr/>
                <p14:nvPr/>
              </p14:nvContentPartPr>
              <p14:xfrm>
                <a:off x="6595421" y="4376043"/>
                <a:ext cx="16200" cy="316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1E89097D-E0AF-42BB-BA97-B63EB58583AA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586781" y="4367043"/>
                  <a:ext cx="338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BA0039E-97C7-4C21-84B3-C76EF56D356D}"/>
                    </a:ext>
                  </a:extLst>
                </p14:cNvPr>
                <p14:cNvContentPartPr/>
                <p14:nvPr/>
              </p14:nvContentPartPr>
              <p14:xfrm>
                <a:off x="6642221" y="4464963"/>
                <a:ext cx="79560" cy="1530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BA0039E-97C7-4C21-84B3-C76EF56D356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633221" y="4455963"/>
                  <a:ext cx="972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EFC5468-1381-444C-9DE0-7389EDFFEDB8}"/>
                    </a:ext>
                  </a:extLst>
                </p14:cNvPr>
                <p14:cNvContentPartPr/>
                <p14:nvPr/>
              </p14:nvContentPartPr>
              <p14:xfrm>
                <a:off x="6835901" y="4004163"/>
                <a:ext cx="396000" cy="634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EFC5468-1381-444C-9DE0-7389EDFFEDB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827261" y="3995163"/>
                  <a:ext cx="413640" cy="65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774D7097-64E9-4902-85DB-2330D639DD7A}"/>
                    </a:ext>
                  </a:extLst>
                </p14:cNvPr>
                <p14:cNvContentPartPr/>
                <p14:nvPr/>
              </p14:nvContentPartPr>
              <p14:xfrm>
                <a:off x="5617661" y="5070123"/>
                <a:ext cx="320400" cy="3837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774D7097-64E9-4902-85DB-2330D639DD7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608661" y="5061483"/>
                  <a:ext cx="33804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3661A011-E1B2-4F46-B932-C4A3D2CE2429}"/>
                    </a:ext>
                  </a:extLst>
                </p14:cNvPr>
                <p14:cNvContentPartPr/>
                <p14:nvPr/>
              </p14:nvContentPartPr>
              <p14:xfrm>
                <a:off x="5945621" y="5271723"/>
                <a:ext cx="243720" cy="1522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3661A011-E1B2-4F46-B932-C4A3D2CE242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936981" y="5262723"/>
                  <a:ext cx="261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846E603-3D50-44F9-BFEA-A2B78B3863A2}"/>
                    </a:ext>
                  </a:extLst>
                </p14:cNvPr>
                <p14:cNvContentPartPr/>
                <p14:nvPr/>
              </p14:nvContentPartPr>
              <p14:xfrm>
                <a:off x="6185021" y="4997043"/>
                <a:ext cx="406080" cy="38844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846E603-3D50-44F9-BFEA-A2B78B3863A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176021" y="4988043"/>
                  <a:ext cx="42372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BA003714-6E5B-4473-B3F3-55B03B996C50}"/>
                    </a:ext>
                  </a:extLst>
                </p14:cNvPr>
                <p14:cNvContentPartPr/>
                <p14:nvPr/>
              </p14:nvContentPartPr>
              <p14:xfrm>
                <a:off x="6672461" y="5240763"/>
                <a:ext cx="120240" cy="1447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BA003714-6E5B-4473-B3F3-55B03B996C5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663461" y="5231763"/>
                  <a:ext cx="1378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2A869F9-3A52-4EEE-B2F5-1881FC241493}"/>
                    </a:ext>
                  </a:extLst>
                </p14:cNvPr>
                <p14:cNvContentPartPr/>
                <p14:nvPr/>
              </p14:nvContentPartPr>
              <p14:xfrm>
                <a:off x="6824381" y="5227443"/>
                <a:ext cx="234720" cy="15408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2A869F9-3A52-4EEE-B2F5-1881FC24149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815381" y="5218443"/>
                  <a:ext cx="2523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77D500E-7CDD-402C-B17A-26229345A9E7}"/>
                    </a:ext>
                  </a:extLst>
                </p14:cNvPr>
                <p14:cNvContentPartPr/>
                <p14:nvPr/>
              </p14:nvContentPartPr>
              <p14:xfrm>
                <a:off x="7061261" y="4925763"/>
                <a:ext cx="265320" cy="4798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77D500E-7CDD-402C-B17A-26229345A9E7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052621" y="4916763"/>
                  <a:ext cx="282960" cy="49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8525D997-F4E1-4A0E-BB1D-6BE587C498E6}"/>
                    </a:ext>
                  </a:extLst>
                </p14:cNvPr>
                <p14:cNvContentPartPr/>
                <p14:nvPr/>
              </p14:nvContentPartPr>
              <p14:xfrm>
                <a:off x="7221101" y="5237163"/>
                <a:ext cx="194760" cy="1310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8525D997-F4E1-4A0E-BB1D-6BE587C498E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212101" y="5228523"/>
                  <a:ext cx="2124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B5CD6DAE-C9CE-4243-B9BB-EE4420A53B86}"/>
                    </a:ext>
                  </a:extLst>
                </p14:cNvPr>
                <p14:cNvContentPartPr/>
                <p14:nvPr/>
              </p14:nvContentPartPr>
              <p14:xfrm>
                <a:off x="7496861" y="5283963"/>
                <a:ext cx="9720" cy="32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B5CD6DAE-C9CE-4243-B9BB-EE4420A53B8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488221" y="5275323"/>
                  <a:ext cx="273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6871F643-9EE0-419D-AB9D-FDD658FB9F84}"/>
                    </a:ext>
                  </a:extLst>
                </p14:cNvPr>
                <p14:cNvContentPartPr/>
                <p14:nvPr/>
              </p14:nvContentPartPr>
              <p14:xfrm>
                <a:off x="7477061" y="5235723"/>
                <a:ext cx="113040" cy="1213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6871F643-9EE0-419D-AB9D-FDD658FB9F8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468061" y="5226723"/>
                  <a:ext cx="1306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BF3621E3-49A0-4FF1-A89C-66115EA87296}"/>
                    </a:ext>
                  </a:extLst>
                </p14:cNvPr>
                <p14:cNvContentPartPr/>
                <p14:nvPr/>
              </p14:nvContentPartPr>
              <p14:xfrm>
                <a:off x="7609901" y="4809843"/>
                <a:ext cx="456120" cy="5176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BF3621E3-49A0-4FF1-A89C-66115EA8729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00901" y="4801203"/>
                  <a:ext cx="473760" cy="53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6DFC4C31-F1B0-401D-B529-E93AEF13D117}"/>
                    </a:ext>
                  </a:extLst>
                </p14:cNvPr>
                <p14:cNvContentPartPr/>
                <p14:nvPr/>
              </p14:nvContentPartPr>
              <p14:xfrm>
                <a:off x="7910141" y="5185683"/>
                <a:ext cx="151200" cy="1263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6DFC4C31-F1B0-401D-B529-E93AEF13D11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901501" y="5177043"/>
                  <a:ext cx="1688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BA9500EF-08E8-4828-8D5C-B5DD58054AE3}"/>
                    </a:ext>
                  </a:extLst>
                </p14:cNvPr>
                <p14:cNvContentPartPr/>
                <p14:nvPr/>
              </p14:nvContentPartPr>
              <p14:xfrm>
                <a:off x="8000141" y="5059683"/>
                <a:ext cx="85320" cy="432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BA9500EF-08E8-4828-8D5C-B5DD58054AE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91501" y="5050683"/>
                  <a:ext cx="1029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93D3524C-1315-4699-8DB8-2BBA4E76216F}"/>
                    </a:ext>
                  </a:extLst>
                </p14:cNvPr>
                <p14:cNvContentPartPr/>
                <p14:nvPr/>
              </p14:nvContentPartPr>
              <p14:xfrm>
                <a:off x="8106701" y="4795443"/>
                <a:ext cx="278280" cy="5374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93D3524C-1315-4699-8DB8-2BBA4E76216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097701" y="4786803"/>
                  <a:ext cx="29592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6F44A2D0-13F9-4F69-AEF1-4AF6CB1352FE}"/>
                    </a:ext>
                  </a:extLst>
                </p14:cNvPr>
                <p14:cNvContentPartPr/>
                <p14:nvPr/>
              </p14:nvContentPartPr>
              <p14:xfrm>
                <a:off x="8304701" y="5184603"/>
                <a:ext cx="146880" cy="13572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6F44A2D0-13F9-4F69-AEF1-4AF6CB1352F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295701" y="5175963"/>
                  <a:ext cx="1645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010B8D28-8A1D-426F-9434-CE877F087579}"/>
                    </a:ext>
                  </a:extLst>
                </p14:cNvPr>
                <p14:cNvContentPartPr/>
                <p14:nvPr/>
              </p14:nvContentPartPr>
              <p14:xfrm>
                <a:off x="8304701" y="5217723"/>
                <a:ext cx="282600" cy="5230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010B8D28-8A1D-426F-9434-CE877F08757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295701" y="5208723"/>
                  <a:ext cx="300240" cy="54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6C9DC8B1-BF32-4A80-91E7-9C5E9F1F6F39}"/>
                    </a:ext>
                  </a:extLst>
                </p14:cNvPr>
                <p14:cNvContentPartPr/>
                <p14:nvPr/>
              </p14:nvContentPartPr>
              <p14:xfrm>
                <a:off x="8553821" y="4765203"/>
                <a:ext cx="257040" cy="740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6C9DC8B1-BF32-4A80-91E7-9C5E9F1F6F3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545181" y="4756563"/>
                  <a:ext cx="274680" cy="758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5789005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59E11A4-A105-4DDB-A956-1930405C4D0C}"/>
                  </a:ext>
                </a:extLst>
              </p14:cNvPr>
              <p14:cNvContentPartPr/>
              <p14:nvPr/>
            </p14:nvContentPartPr>
            <p14:xfrm>
              <a:off x="655560" y="377280"/>
              <a:ext cx="8212680" cy="4781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59E11A4-A105-4DDB-A956-1930405C4D0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200" y="367920"/>
                <a:ext cx="8231400" cy="48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47808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81E6BDB-E0E7-46C4-B282-7CCD3D66B843}"/>
                  </a:ext>
                </a:extLst>
              </p14:cNvPr>
              <p14:cNvContentPartPr/>
              <p14:nvPr/>
            </p14:nvContentPartPr>
            <p14:xfrm>
              <a:off x="537480" y="421920"/>
              <a:ext cx="7660080" cy="47437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81E6BDB-E0E7-46C4-B282-7CCD3D66B84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8120" y="412560"/>
                <a:ext cx="7678800" cy="476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2062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BCB4C40-0462-4C0B-8AF1-EB2D88BFE192}"/>
                  </a:ext>
                </a:extLst>
              </p14:cNvPr>
              <p14:cNvContentPartPr/>
              <p14:nvPr/>
            </p14:nvContentPartPr>
            <p14:xfrm>
              <a:off x="302760" y="302760"/>
              <a:ext cx="8529120" cy="57315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BCB4C40-0462-4C0B-8AF1-EB2D88BFE19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3400" y="293400"/>
                <a:ext cx="8547840" cy="575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78199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A662CFA-0A08-4F14-9FF9-B706F205C3DE}"/>
                  </a:ext>
                </a:extLst>
              </p14:cNvPr>
              <p14:cNvContentPartPr/>
              <p14:nvPr/>
            </p14:nvContentPartPr>
            <p14:xfrm>
              <a:off x="39240" y="290520"/>
              <a:ext cx="8897400" cy="61286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A662CFA-0A08-4F14-9FF9-B706F205C3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80" y="281160"/>
                <a:ext cx="8916120" cy="614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C426AA2A-C7AB-4A17-AC48-83C64972969D}"/>
              </a:ext>
            </a:extLst>
          </p:cNvPr>
          <p:cNvGrpSpPr/>
          <p:nvPr/>
        </p:nvGrpSpPr>
        <p:grpSpPr>
          <a:xfrm>
            <a:off x="6221662" y="4785714"/>
            <a:ext cx="2635200" cy="1798560"/>
            <a:chOff x="6221662" y="4785714"/>
            <a:chExt cx="2635200" cy="179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267A0011-A357-4669-8EB0-8282E80C72F4}"/>
                    </a:ext>
                  </a:extLst>
                </p14:cNvPr>
                <p14:cNvContentPartPr/>
                <p14:nvPr/>
              </p14:nvContentPartPr>
              <p14:xfrm>
                <a:off x="6221662" y="4785714"/>
                <a:ext cx="2635200" cy="15962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267A0011-A357-4669-8EB0-8282E80C72F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213022" y="4777074"/>
                  <a:ext cx="2652840" cy="161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5967A7CB-24E6-486F-8650-607EE288284D}"/>
                    </a:ext>
                  </a:extLst>
                </p14:cNvPr>
                <p14:cNvContentPartPr/>
                <p14:nvPr/>
              </p14:nvContentPartPr>
              <p14:xfrm>
                <a:off x="6854182" y="6370434"/>
                <a:ext cx="115560" cy="1652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5967A7CB-24E6-486F-8650-607EE288284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845542" y="6361434"/>
                  <a:ext cx="133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70A04CB1-78DA-4B5B-A550-A0117FB9B234}"/>
                    </a:ext>
                  </a:extLst>
                </p14:cNvPr>
                <p14:cNvContentPartPr/>
                <p14:nvPr/>
              </p14:nvContentPartPr>
              <p14:xfrm>
                <a:off x="6967942" y="6302754"/>
                <a:ext cx="181800" cy="460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70A04CB1-78DA-4B5B-A550-A0117FB9B23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959302" y="6294114"/>
                  <a:ext cx="1994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F534A824-0268-48F4-AC8A-F9EC5D2BFBC9}"/>
                    </a:ext>
                  </a:extLst>
                </p14:cNvPr>
                <p14:cNvContentPartPr/>
                <p14:nvPr/>
              </p14:nvContentPartPr>
              <p14:xfrm>
                <a:off x="6913582" y="6432714"/>
                <a:ext cx="160560" cy="4500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F534A824-0268-48F4-AC8A-F9EC5D2BFBC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904942" y="6423714"/>
                  <a:ext cx="17820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D6AFB3E4-DBB9-49CD-88EC-F8DC9F8FB7E0}"/>
                    </a:ext>
                  </a:extLst>
                </p14:cNvPr>
                <p14:cNvContentPartPr/>
                <p14:nvPr/>
              </p14:nvContentPartPr>
              <p14:xfrm>
                <a:off x="6852382" y="6523434"/>
                <a:ext cx="186120" cy="608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D6AFB3E4-DBB9-49CD-88EC-F8DC9F8FB7E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843382" y="6514434"/>
                  <a:ext cx="203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E1EC06B-504A-40E8-ADBD-952E09E2D929}"/>
                    </a:ext>
                  </a:extLst>
                </p14:cNvPr>
                <p14:cNvContentPartPr/>
                <p14:nvPr/>
              </p14:nvContentPartPr>
              <p14:xfrm>
                <a:off x="7116262" y="6456834"/>
                <a:ext cx="25560" cy="759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E1EC06B-504A-40E8-ADBD-952E09E2D92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7107622" y="6448194"/>
                  <a:ext cx="43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3320B6D-B764-4E46-A417-433EB1B5E398}"/>
                    </a:ext>
                  </a:extLst>
                </p14:cNvPr>
                <p14:cNvContentPartPr/>
                <p14:nvPr/>
              </p14:nvContentPartPr>
              <p14:xfrm>
                <a:off x="7190782" y="6390954"/>
                <a:ext cx="3240" cy="97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3320B6D-B764-4E46-A417-433EB1B5E39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182142" y="6381954"/>
                  <a:ext cx="208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FCE4AF02-606D-469E-ADE0-BA5D02321645}"/>
                    </a:ext>
                  </a:extLst>
                </p14:cNvPr>
                <p14:cNvContentPartPr/>
                <p14:nvPr/>
              </p14:nvContentPartPr>
              <p14:xfrm>
                <a:off x="7179982" y="6454314"/>
                <a:ext cx="146880" cy="694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FCE4AF02-606D-469E-ADE0-BA5D0232164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171342" y="6445314"/>
                  <a:ext cx="1645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453DA3B8-D851-4867-81F1-B906B575A32D}"/>
                    </a:ext>
                  </a:extLst>
                </p14:cNvPr>
                <p14:cNvContentPartPr/>
                <p14:nvPr/>
              </p14:nvContentPartPr>
              <p14:xfrm>
                <a:off x="7343422" y="6266394"/>
                <a:ext cx="427680" cy="276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453DA3B8-D851-4867-81F1-B906B575A32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334422" y="6257754"/>
                  <a:ext cx="44532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D57209D-2C82-4D57-A265-D9CAC3D4138F}"/>
                    </a:ext>
                  </a:extLst>
                </p14:cNvPr>
                <p14:cNvContentPartPr/>
                <p14:nvPr/>
              </p14:nvContentPartPr>
              <p14:xfrm>
                <a:off x="7810342" y="6223914"/>
                <a:ext cx="155160" cy="3438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D57209D-2C82-4D57-A265-D9CAC3D4138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801702" y="6215274"/>
                  <a:ext cx="17280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E93A75D-B522-436E-9FBC-D3DAB939E529}"/>
                    </a:ext>
                  </a:extLst>
                </p14:cNvPr>
                <p14:cNvContentPartPr/>
                <p14:nvPr/>
              </p14:nvContentPartPr>
              <p14:xfrm>
                <a:off x="7814662" y="6434154"/>
                <a:ext cx="133920" cy="108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E93A75D-B522-436E-9FBC-D3DAB939E52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805662" y="6425154"/>
                  <a:ext cx="1515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BF8A1B7-8B8B-415E-8682-A4CC6675347C}"/>
                    </a:ext>
                  </a:extLst>
                </p14:cNvPr>
                <p14:cNvContentPartPr/>
                <p14:nvPr/>
              </p14:nvContentPartPr>
              <p14:xfrm>
                <a:off x="7761742" y="6294114"/>
                <a:ext cx="65160" cy="313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BF8A1B7-8B8B-415E-8682-A4CC6675347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7753102" y="6285114"/>
                  <a:ext cx="82800" cy="48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3859722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20A17A9-4A8A-491D-BB0F-A38485D0E51C}"/>
                  </a:ext>
                </a:extLst>
              </p14:cNvPr>
              <p14:cNvContentPartPr/>
              <p14:nvPr/>
            </p14:nvContentPartPr>
            <p14:xfrm>
              <a:off x="668452" y="1214967"/>
              <a:ext cx="7889040" cy="5436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20A17A9-4A8A-491D-BB0F-A38485D0E5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9092" y="1205607"/>
                <a:ext cx="7907760" cy="545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9D387E81-9425-4DD3-8FE1-765D638B7AC5}"/>
              </a:ext>
            </a:extLst>
          </p:cNvPr>
          <p:cNvGrpSpPr/>
          <p:nvPr/>
        </p:nvGrpSpPr>
        <p:grpSpPr>
          <a:xfrm>
            <a:off x="190372" y="72753"/>
            <a:ext cx="3189960" cy="1117440"/>
            <a:chOff x="190372" y="72753"/>
            <a:chExt cx="3189960" cy="111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FDB0AF5-7179-49C2-BAE8-092BF3E849A1}"/>
                    </a:ext>
                  </a:extLst>
                </p14:cNvPr>
                <p14:cNvContentPartPr/>
                <p14:nvPr/>
              </p14:nvContentPartPr>
              <p14:xfrm>
                <a:off x="220972" y="114153"/>
                <a:ext cx="208080" cy="3207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FDB0AF5-7179-49C2-BAE8-092BF3E849A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11972" y="105513"/>
                  <a:ext cx="2257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0206A5DD-BAC1-4EEE-8FF5-C5206E6018F1}"/>
                    </a:ext>
                  </a:extLst>
                </p14:cNvPr>
                <p14:cNvContentPartPr/>
                <p14:nvPr/>
              </p14:nvContentPartPr>
              <p14:xfrm>
                <a:off x="455692" y="424473"/>
                <a:ext cx="21240" cy="7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0206A5DD-BAC1-4EEE-8FF5-C5206E6018F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47052" y="415473"/>
                  <a:ext cx="388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F79DB9F-647D-49B4-8096-615045EEA26F}"/>
                    </a:ext>
                  </a:extLst>
                </p14:cNvPr>
                <p14:cNvContentPartPr/>
                <p14:nvPr/>
              </p14:nvContentPartPr>
              <p14:xfrm>
                <a:off x="599692" y="149793"/>
                <a:ext cx="105480" cy="291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F79DB9F-647D-49B4-8096-615045EEA26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91052" y="140793"/>
                  <a:ext cx="12312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E12C260-325E-4E9C-BFB8-AD8FFD0309FD}"/>
                    </a:ext>
                  </a:extLst>
                </p14:cNvPr>
                <p14:cNvContentPartPr/>
                <p14:nvPr/>
              </p14:nvContentPartPr>
              <p14:xfrm>
                <a:off x="668452" y="142593"/>
                <a:ext cx="142560" cy="2833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E12C260-325E-4E9C-BFB8-AD8FFD0309F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59452" y="133593"/>
                  <a:ext cx="16020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BEA3D424-003F-4AD4-84ED-AFA9B23D11CC}"/>
                    </a:ext>
                  </a:extLst>
                </p14:cNvPr>
                <p14:cNvContentPartPr/>
                <p14:nvPr/>
              </p14:nvContentPartPr>
              <p14:xfrm>
                <a:off x="785812" y="115953"/>
                <a:ext cx="142200" cy="304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BEA3D424-003F-4AD4-84ED-AFA9B23D11C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77172" y="107313"/>
                  <a:ext cx="1598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2C79EC78-B72F-4ABA-A972-79C80D563B80}"/>
                    </a:ext>
                  </a:extLst>
                </p14:cNvPr>
                <p14:cNvContentPartPr/>
                <p14:nvPr/>
              </p14:nvContentPartPr>
              <p14:xfrm>
                <a:off x="625252" y="87873"/>
                <a:ext cx="437040" cy="612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2C79EC78-B72F-4ABA-A972-79C80D563B8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16252" y="78873"/>
                  <a:ext cx="4546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474CB3E5-2632-48F4-9EE6-92C87212FE8E}"/>
                    </a:ext>
                  </a:extLst>
                </p14:cNvPr>
                <p14:cNvContentPartPr/>
                <p14:nvPr/>
              </p14:nvContentPartPr>
              <p14:xfrm>
                <a:off x="446332" y="436713"/>
                <a:ext cx="476280" cy="378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474CB3E5-2632-48F4-9EE6-92C87212FE8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37332" y="428073"/>
                  <a:ext cx="4939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70FCE605-F920-4FE1-80C0-824249C4E4FC}"/>
                    </a:ext>
                  </a:extLst>
                </p14:cNvPr>
                <p14:cNvContentPartPr/>
                <p14:nvPr/>
              </p14:nvContentPartPr>
              <p14:xfrm>
                <a:off x="1272892" y="145473"/>
                <a:ext cx="119160" cy="2660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70FCE605-F920-4FE1-80C0-824249C4E4F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264252" y="136833"/>
                  <a:ext cx="13680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4D717168-0CF9-4B4F-8DFA-EB060414D79B}"/>
                    </a:ext>
                  </a:extLst>
                </p14:cNvPr>
                <p14:cNvContentPartPr/>
                <p14:nvPr/>
              </p14:nvContentPartPr>
              <p14:xfrm>
                <a:off x="1340932" y="101913"/>
                <a:ext cx="223200" cy="2844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4D717168-0CF9-4B4F-8DFA-EB060414D79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332292" y="92913"/>
                  <a:ext cx="24084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402EB1B-C11E-454B-A93B-F302451262D3}"/>
                    </a:ext>
                  </a:extLst>
                </p14:cNvPr>
                <p14:cNvContentPartPr/>
                <p14:nvPr/>
              </p14:nvContentPartPr>
              <p14:xfrm>
                <a:off x="1541092" y="72753"/>
                <a:ext cx="165240" cy="327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402EB1B-C11E-454B-A93B-F302451262D3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532092" y="64113"/>
                  <a:ext cx="1828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9121EC13-91E2-43D7-B1A7-26363D32BC44}"/>
                    </a:ext>
                  </a:extLst>
                </p14:cNvPr>
                <p14:cNvContentPartPr/>
                <p14:nvPr/>
              </p14:nvContentPartPr>
              <p14:xfrm>
                <a:off x="1612372" y="215673"/>
                <a:ext cx="154440" cy="1576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9121EC13-91E2-43D7-B1A7-26363D32BC4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603372" y="206673"/>
                  <a:ext cx="1720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B8AC6B39-C0E8-4731-9BDE-D9ECF495DA64}"/>
                    </a:ext>
                  </a:extLst>
                </p14:cNvPr>
                <p14:cNvContentPartPr/>
                <p14:nvPr/>
              </p14:nvContentPartPr>
              <p14:xfrm>
                <a:off x="1807852" y="221433"/>
                <a:ext cx="164160" cy="1800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B8AC6B39-C0E8-4731-9BDE-D9ECF495DA64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799212" y="212793"/>
                  <a:ext cx="1818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83B7DAB-BFF7-4FCD-9209-071D6DE7C75C}"/>
                    </a:ext>
                  </a:extLst>
                </p14:cNvPr>
                <p14:cNvContentPartPr/>
                <p14:nvPr/>
              </p14:nvContentPartPr>
              <p14:xfrm>
                <a:off x="1916212" y="230073"/>
                <a:ext cx="245880" cy="182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83B7DAB-BFF7-4FCD-9209-071D6DE7C75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907572" y="221433"/>
                  <a:ext cx="26352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6E48BC5-88DC-4006-A879-474CA7F4505F}"/>
                    </a:ext>
                  </a:extLst>
                </p14:cNvPr>
                <p14:cNvContentPartPr/>
                <p14:nvPr/>
              </p14:nvContentPartPr>
              <p14:xfrm>
                <a:off x="2139772" y="235473"/>
                <a:ext cx="116280" cy="1695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6E48BC5-88DC-4006-A879-474CA7F4505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130772" y="226473"/>
                  <a:ext cx="1339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76F605A-6FD2-45A4-A16A-72FEF7B62284}"/>
                    </a:ext>
                  </a:extLst>
                </p14:cNvPr>
                <p14:cNvContentPartPr/>
                <p14:nvPr/>
              </p14:nvContentPartPr>
              <p14:xfrm>
                <a:off x="2294212" y="150873"/>
                <a:ext cx="9720" cy="108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76F605A-6FD2-45A4-A16A-72FEF7B6228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285212" y="142233"/>
                  <a:ext cx="2736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4DCB2E3-E9D5-44D0-9A88-9D411CE63FFC}"/>
                    </a:ext>
                  </a:extLst>
                </p14:cNvPr>
                <p14:cNvContentPartPr/>
                <p14:nvPr/>
              </p14:nvContentPartPr>
              <p14:xfrm>
                <a:off x="2283052" y="206673"/>
                <a:ext cx="793080" cy="1742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4DCB2E3-E9D5-44D0-9A88-9D411CE63FF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274412" y="197673"/>
                  <a:ext cx="8107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B543E591-3A02-404C-BBA9-009D3CC02C21}"/>
                    </a:ext>
                  </a:extLst>
                </p14:cNvPr>
                <p14:cNvContentPartPr/>
                <p14:nvPr/>
              </p14:nvContentPartPr>
              <p14:xfrm>
                <a:off x="2905132" y="232233"/>
                <a:ext cx="396360" cy="5428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B543E591-3A02-404C-BBA9-009D3CC02C2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896492" y="223593"/>
                  <a:ext cx="414000" cy="56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787AB26-51F9-4D5C-AC1B-C2C4DD432094}"/>
                    </a:ext>
                  </a:extLst>
                </p14:cNvPr>
                <p14:cNvContentPartPr/>
                <p14:nvPr/>
              </p14:nvContentPartPr>
              <p14:xfrm>
                <a:off x="190372" y="458673"/>
                <a:ext cx="3189960" cy="1710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787AB26-51F9-4D5C-AC1B-C2C4DD43209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81732" y="449673"/>
                  <a:ext cx="32076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F7C1FDF-419E-44AB-8407-E6C641F33912}"/>
                    </a:ext>
                  </a:extLst>
                </p14:cNvPr>
                <p14:cNvContentPartPr/>
                <p14:nvPr/>
              </p14:nvContentPartPr>
              <p14:xfrm>
                <a:off x="699052" y="703833"/>
                <a:ext cx="361440" cy="2890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F7C1FDF-419E-44AB-8407-E6C641F33912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0412" y="694833"/>
                  <a:ext cx="37908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1295050C-969C-4733-8779-F58CB5B12B06}"/>
                    </a:ext>
                  </a:extLst>
                </p14:cNvPr>
                <p14:cNvContentPartPr/>
                <p14:nvPr/>
              </p14:nvContentPartPr>
              <p14:xfrm>
                <a:off x="868972" y="808593"/>
                <a:ext cx="213840" cy="134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1295050C-969C-4733-8779-F58CB5B12B0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59972" y="799953"/>
                  <a:ext cx="231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FDC343B0-776A-4875-9BB4-7E2B68521829}"/>
                    </a:ext>
                  </a:extLst>
                </p14:cNvPr>
                <p14:cNvContentPartPr/>
                <p14:nvPr/>
              </p14:nvContentPartPr>
              <p14:xfrm>
                <a:off x="1091812" y="822633"/>
                <a:ext cx="139680" cy="903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FDC343B0-776A-4875-9BB4-7E2B6852182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83172" y="813993"/>
                  <a:ext cx="157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A06BE06D-E59A-43D0-8A25-9809D961502E}"/>
                    </a:ext>
                  </a:extLst>
                </p14:cNvPr>
                <p14:cNvContentPartPr/>
                <p14:nvPr/>
              </p14:nvContentPartPr>
              <p14:xfrm>
                <a:off x="1272892" y="650193"/>
                <a:ext cx="193680" cy="2926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A06BE06D-E59A-43D0-8A25-9809D961502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263892" y="641193"/>
                  <a:ext cx="21132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6385DCF-417F-4F5F-B1E3-0DE5D34A5F90}"/>
                    </a:ext>
                  </a:extLst>
                </p14:cNvPr>
                <p14:cNvContentPartPr/>
                <p14:nvPr/>
              </p14:nvContentPartPr>
              <p14:xfrm>
                <a:off x="1471252" y="806433"/>
                <a:ext cx="446400" cy="13824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6385DCF-417F-4F5F-B1E3-0DE5D34A5F9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462252" y="797793"/>
                  <a:ext cx="4640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C37122B8-B7DB-420B-AF5F-E9489200755E}"/>
                    </a:ext>
                  </a:extLst>
                </p14:cNvPr>
                <p14:cNvContentPartPr/>
                <p14:nvPr/>
              </p14:nvContentPartPr>
              <p14:xfrm>
                <a:off x="1929892" y="813273"/>
                <a:ext cx="361800" cy="1213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C37122B8-B7DB-420B-AF5F-E9489200755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920892" y="804273"/>
                  <a:ext cx="379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DFD5C23A-9163-4EA5-89A0-32BC088D06D5}"/>
                    </a:ext>
                  </a:extLst>
                </p14:cNvPr>
                <p14:cNvContentPartPr/>
                <p14:nvPr/>
              </p14:nvContentPartPr>
              <p14:xfrm>
                <a:off x="2298892" y="609873"/>
                <a:ext cx="660960" cy="348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DFD5C23A-9163-4EA5-89A0-32BC088D06D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289892" y="600873"/>
                  <a:ext cx="67860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9C1939F-A32B-4BE5-B1F1-169B07A0C99E}"/>
                    </a:ext>
                  </a:extLst>
                </p14:cNvPr>
                <p14:cNvContentPartPr/>
                <p14:nvPr/>
              </p14:nvContentPartPr>
              <p14:xfrm>
                <a:off x="2931412" y="802113"/>
                <a:ext cx="333720" cy="3880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9C1939F-A32B-4BE5-B1F1-169B07A0C99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22772" y="793113"/>
                  <a:ext cx="35136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12EFF426-915B-4406-B392-903345CEA24B}"/>
                    </a:ext>
                  </a:extLst>
                </p14:cNvPr>
                <p14:cNvContentPartPr/>
                <p14:nvPr/>
              </p14:nvContentPartPr>
              <p14:xfrm>
                <a:off x="693652" y="955473"/>
                <a:ext cx="2547000" cy="1569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12EFF426-915B-4406-B392-903345CEA24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85012" y="946473"/>
                  <a:ext cx="2564640" cy="174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2345139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F38E6715-9BBB-47D0-8B6C-D74114153AE8}"/>
                  </a:ext>
                </a:extLst>
              </p14:cNvPr>
              <p14:cNvContentPartPr/>
              <p14:nvPr/>
            </p14:nvContentPartPr>
            <p14:xfrm>
              <a:off x="629640" y="739080"/>
              <a:ext cx="8408880" cy="55440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F38E6715-9BBB-47D0-8B6C-D74114153A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0280" y="82080"/>
                <a:ext cx="8427600" cy="621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9DE381D0-C78F-480C-82F2-63B035133510}"/>
              </a:ext>
            </a:extLst>
          </p:cNvPr>
          <p:cNvGrpSpPr/>
          <p:nvPr/>
        </p:nvGrpSpPr>
        <p:grpSpPr>
          <a:xfrm>
            <a:off x="316732" y="53313"/>
            <a:ext cx="2679480" cy="721440"/>
            <a:chOff x="316732" y="53313"/>
            <a:chExt cx="2679480" cy="72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21931A41-F7F7-496B-B5DA-31CC0A68BB5D}"/>
                    </a:ext>
                  </a:extLst>
                </p14:cNvPr>
                <p14:cNvContentPartPr/>
                <p14:nvPr/>
              </p14:nvContentPartPr>
              <p14:xfrm>
                <a:off x="505372" y="291993"/>
                <a:ext cx="113040" cy="18036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21931A41-F7F7-496B-B5DA-31CC0A68BB5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96372" y="283353"/>
                  <a:ext cx="1306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797A69AF-90FB-42CD-BA52-AC07FFD407B8}"/>
                    </a:ext>
                  </a:extLst>
                </p14:cNvPr>
                <p14:cNvContentPartPr/>
                <p14:nvPr/>
              </p14:nvContentPartPr>
              <p14:xfrm>
                <a:off x="339772" y="103353"/>
                <a:ext cx="534240" cy="4856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797A69AF-90FB-42CD-BA52-AC07FFD407B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31132" y="94713"/>
                  <a:ext cx="551880" cy="50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A49E06B-BAA1-47D7-8322-393948B6F369}"/>
                    </a:ext>
                  </a:extLst>
                </p14:cNvPr>
                <p14:cNvContentPartPr/>
                <p14:nvPr/>
              </p14:nvContentPartPr>
              <p14:xfrm>
                <a:off x="736492" y="341673"/>
                <a:ext cx="164520" cy="1785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A49E06B-BAA1-47D7-8322-393948B6F36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27852" y="333033"/>
                  <a:ext cx="182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3287747F-EE2F-49D9-B031-36C9282C0B2D}"/>
                    </a:ext>
                  </a:extLst>
                </p14:cNvPr>
                <p14:cNvContentPartPr/>
                <p14:nvPr/>
              </p14:nvContentPartPr>
              <p14:xfrm>
                <a:off x="754852" y="84633"/>
                <a:ext cx="592920" cy="6901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3287747F-EE2F-49D9-B031-36C9282C0B2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46212" y="75993"/>
                  <a:ext cx="610560" cy="70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80CF675E-608C-41D4-804F-5F4CBD3E2E57}"/>
                    </a:ext>
                  </a:extLst>
                </p14:cNvPr>
                <p14:cNvContentPartPr/>
                <p14:nvPr/>
              </p14:nvContentPartPr>
              <p14:xfrm>
                <a:off x="1324012" y="246633"/>
                <a:ext cx="38880" cy="370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80CF675E-608C-41D4-804F-5F4CBD3E2E5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315372" y="237633"/>
                  <a:ext cx="56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A51A6F6B-1BBA-4AAC-9C23-38888B2C04AF}"/>
                    </a:ext>
                  </a:extLst>
                </p14:cNvPr>
                <p14:cNvContentPartPr/>
                <p14:nvPr/>
              </p14:nvContentPartPr>
              <p14:xfrm>
                <a:off x="1218172" y="387393"/>
                <a:ext cx="211680" cy="1494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A51A6F6B-1BBA-4AAC-9C23-38888B2C04A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09172" y="378753"/>
                  <a:ext cx="229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FC99845-5E06-4424-ABBA-2E61595AEBD4}"/>
                    </a:ext>
                  </a:extLst>
                </p14:cNvPr>
                <p14:cNvContentPartPr/>
                <p14:nvPr/>
              </p14:nvContentPartPr>
              <p14:xfrm>
                <a:off x="1468012" y="235473"/>
                <a:ext cx="178920" cy="2775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FC99845-5E06-4424-ABBA-2E61595AEBD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59012" y="226473"/>
                  <a:ext cx="19656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8B0665F-5474-42B7-952B-B915110C14D6}"/>
                    </a:ext>
                  </a:extLst>
                </p14:cNvPr>
                <p14:cNvContentPartPr/>
                <p14:nvPr/>
              </p14:nvContentPartPr>
              <p14:xfrm>
                <a:off x="1660252" y="53313"/>
                <a:ext cx="257400" cy="4255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8B0665F-5474-42B7-952B-B915110C14D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651612" y="44673"/>
                  <a:ext cx="275040" cy="44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9CBCE239-F43B-4167-88C6-52BEB09C282C}"/>
                    </a:ext>
                  </a:extLst>
                </p14:cNvPr>
                <p14:cNvContentPartPr/>
                <p14:nvPr/>
              </p14:nvContentPartPr>
              <p14:xfrm>
                <a:off x="1613092" y="316113"/>
                <a:ext cx="227880" cy="1504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9CBCE239-F43B-4167-88C6-52BEB09C282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04092" y="307473"/>
                  <a:ext cx="2455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C9BF0E54-2C74-4732-ADAA-8E56AE11F5E5}"/>
                    </a:ext>
                  </a:extLst>
                </p14:cNvPr>
                <p14:cNvContentPartPr/>
                <p14:nvPr/>
              </p14:nvContentPartPr>
              <p14:xfrm>
                <a:off x="1932772" y="228273"/>
                <a:ext cx="19800" cy="482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C9BF0E54-2C74-4732-ADAA-8E56AE11F5E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924132" y="219273"/>
                  <a:ext cx="374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FCFCFF02-F62E-4651-B7DF-02F04D598367}"/>
                    </a:ext>
                  </a:extLst>
                </p14:cNvPr>
                <p14:cNvContentPartPr/>
                <p14:nvPr/>
              </p14:nvContentPartPr>
              <p14:xfrm>
                <a:off x="1856092" y="288033"/>
                <a:ext cx="232200" cy="1897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FCFCFF02-F62E-4651-B7DF-02F04D59836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847452" y="279393"/>
                  <a:ext cx="2498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65DE668-471C-400C-A772-41B196A2392F}"/>
                    </a:ext>
                  </a:extLst>
                </p14:cNvPr>
                <p14:cNvContentPartPr/>
                <p14:nvPr/>
              </p14:nvContentPartPr>
              <p14:xfrm>
                <a:off x="2124652" y="342753"/>
                <a:ext cx="200520" cy="1173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65DE668-471C-400C-A772-41B196A2392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115652" y="334113"/>
                  <a:ext cx="218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C559269-2C5D-43E7-9011-6657A1028F14}"/>
                    </a:ext>
                  </a:extLst>
                </p14:cNvPr>
                <p14:cNvContentPartPr/>
                <p14:nvPr/>
              </p14:nvContentPartPr>
              <p14:xfrm>
                <a:off x="2366572" y="311793"/>
                <a:ext cx="442440" cy="1630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C559269-2C5D-43E7-9011-6657A1028F1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57572" y="302793"/>
                  <a:ext cx="4600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BEF4C27-2859-4F0B-A799-DE72E7E6BE2A}"/>
                    </a:ext>
                  </a:extLst>
                </p14:cNvPr>
                <p14:cNvContentPartPr/>
                <p14:nvPr/>
              </p14:nvContentPartPr>
              <p14:xfrm>
                <a:off x="2929252" y="295953"/>
                <a:ext cx="66960" cy="175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BEF4C27-2859-4F0B-A799-DE72E7E6BE2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920252" y="287313"/>
                  <a:ext cx="846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C0B25978-7F4E-44A9-A931-CE5F14C23286}"/>
                    </a:ext>
                  </a:extLst>
                </p14:cNvPr>
                <p14:cNvContentPartPr/>
                <p14:nvPr/>
              </p14:nvContentPartPr>
              <p14:xfrm>
                <a:off x="316732" y="626073"/>
                <a:ext cx="2668320" cy="1137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C0B25978-7F4E-44A9-A931-CE5F14C2328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08092" y="617073"/>
                  <a:ext cx="2685960" cy="131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4468724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BE7C493-6ECD-4312-8C44-C1393B4C45E8}"/>
                  </a:ext>
                </a:extLst>
              </p14:cNvPr>
              <p14:cNvContentPartPr/>
              <p14:nvPr/>
            </p14:nvContentPartPr>
            <p14:xfrm>
              <a:off x="384120" y="30600"/>
              <a:ext cx="8464680" cy="47628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BE7C493-6ECD-4312-8C44-C1393B4C45E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4760" y="21240"/>
                <a:ext cx="8483400" cy="478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856257F5-E89F-4C0C-A65D-B2F7E4410ED2}"/>
              </a:ext>
            </a:extLst>
          </p:cNvPr>
          <p:cNvGrpSpPr/>
          <p:nvPr/>
        </p:nvGrpSpPr>
        <p:grpSpPr>
          <a:xfrm>
            <a:off x="3301132" y="2376393"/>
            <a:ext cx="2977920" cy="2501640"/>
            <a:chOff x="3301132" y="2376393"/>
            <a:chExt cx="2977920" cy="25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0447CA6-03B6-4BC0-9F0F-3DFEFC78BCA9}"/>
                    </a:ext>
                  </a:extLst>
                </p14:cNvPr>
                <p14:cNvContentPartPr/>
                <p14:nvPr/>
              </p14:nvContentPartPr>
              <p14:xfrm>
                <a:off x="3534412" y="2376393"/>
                <a:ext cx="2493000" cy="12402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0447CA6-03B6-4BC0-9F0F-3DFEFC78BCA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525772" y="2367753"/>
                  <a:ext cx="2510640" cy="12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4A773C4-4997-4777-BC4A-E1C52D473AD5}"/>
                    </a:ext>
                  </a:extLst>
                </p14:cNvPr>
                <p14:cNvContentPartPr/>
                <p14:nvPr/>
              </p14:nvContentPartPr>
              <p14:xfrm>
                <a:off x="3301132" y="3564393"/>
                <a:ext cx="2977920" cy="13136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4A773C4-4997-4777-BC4A-E1C52D473AD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292132" y="3555393"/>
                  <a:ext cx="2995560" cy="1331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6226348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le 3">
            <a:extLst>
              <a:ext uri="{FF2B5EF4-FFF2-40B4-BE49-F238E27FC236}">
                <a16:creationId xmlns:a16="http://schemas.microsoft.com/office/drawing/2014/main" id="{D2E3A8FD-FF9B-4325-AE85-33044EB44474}"/>
              </a:ext>
            </a:extLst>
          </p:cNvPr>
          <p:cNvGraphicFramePr>
            <a:graphicFrameLocks noGrp="1"/>
          </p:cNvGraphicFramePr>
          <p:nvPr/>
        </p:nvGraphicFramePr>
        <p:xfrm>
          <a:off x="267265" y="124031"/>
          <a:ext cx="7886711" cy="24221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961">
                  <a:extLst>
                    <a:ext uri="{9D8B030D-6E8A-4147-A177-3AD203B41FA5}">
                      <a16:colId xmlns:a16="http://schemas.microsoft.com/office/drawing/2014/main" val="125287603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23788952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70412243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65999163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16578950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70852835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4244716824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85727756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63735427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58868371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824126774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00388016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68160506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733858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5542124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66611524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36242679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99220087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26469373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327848096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51201182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44224312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509320626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03407570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09192302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16854490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544065487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863971737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91707573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9274425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81141629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28308897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952722806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53645733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88274301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335234477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60613251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23124254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71525223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525827005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817421359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90589011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147717574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488802207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787479723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358263260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951591097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00890092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321626464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1137136441"/>
                    </a:ext>
                  </a:extLst>
                </a:gridCol>
                <a:gridCol w="152975">
                  <a:extLst>
                    <a:ext uri="{9D8B030D-6E8A-4147-A177-3AD203B41FA5}">
                      <a16:colId xmlns:a16="http://schemas.microsoft.com/office/drawing/2014/main" val="2698394688"/>
                    </a:ext>
                  </a:extLst>
                </a:gridCol>
              </a:tblGrid>
              <a:tr h="121105">
                <a:tc>
                  <a:txBody>
                    <a:bodyPr/>
                    <a:lstStyle/>
                    <a:p>
                      <a:pPr algn="l" fontAlgn="b"/>
                      <a:r>
                        <a:rPr lang="de-DE" sz="700" u="none" strike="noStrike">
                          <a:effectLst/>
                        </a:rPr>
                        <a:t>#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extLst>
                  <a:ext uri="{0D108BD9-81ED-4DB2-BD59-A6C34878D82A}">
                    <a16:rowId xmlns:a16="http://schemas.microsoft.com/office/drawing/2014/main" val="2369571621"/>
                  </a:ext>
                </a:extLst>
              </a:tr>
              <a:tr h="121105">
                <a:tc>
                  <a:txBody>
                    <a:bodyPr/>
                    <a:lstStyle/>
                    <a:p>
                      <a:pPr algn="l" fontAlgn="b"/>
                      <a:r>
                        <a:rPr lang="de-DE" sz="700" u="none" strike="noStrike">
                          <a:effectLst/>
                        </a:rPr>
                        <a:t>Wert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2,9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3,4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4,9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 dirty="0">
                          <a:effectLst/>
                        </a:rPr>
                        <a:t>5,8</a:t>
                      </a:r>
                      <a:endParaRPr lang="de-DE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187" marR="3187" marT="3187" marB="0" anchor="b"/>
                </a:tc>
                <a:extLst>
                  <a:ext uri="{0D108BD9-81ED-4DB2-BD59-A6C34878D82A}">
                    <a16:rowId xmlns:a16="http://schemas.microsoft.com/office/drawing/2014/main" val="3609687695"/>
                  </a:ext>
                </a:extLst>
              </a:tr>
            </a:tbl>
          </a:graphicData>
        </a:graphic>
      </p:graphicFrame>
      <p:graphicFrame>
        <p:nvGraphicFramePr>
          <p:cNvPr id="5" name="Tabelle 4">
            <a:extLst>
              <a:ext uri="{FF2B5EF4-FFF2-40B4-BE49-F238E27FC236}">
                <a16:creationId xmlns:a16="http://schemas.microsoft.com/office/drawing/2014/main" id="{F57BFD31-AFBE-4744-B129-F61A6EB349F5}"/>
              </a:ext>
            </a:extLst>
          </p:cNvPr>
          <p:cNvGraphicFramePr>
            <a:graphicFrameLocks noGrp="1"/>
          </p:cNvGraphicFramePr>
          <p:nvPr/>
        </p:nvGraphicFramePr>
        <p:xfrm>
          <a:off x="497240" y="463516"/>
          <a:ext cx="7886697" cy="2312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46050">
                  <a:extLst>
                    <a:ext uri="{9D8B030D-6E8A-4147-A177-3AD203B41FA5}">
                      <a16:colId xmlns:a16="http://schemas.microsoft.com/office/drawing/2014/main" val="10140360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443729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60377645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14920820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859336410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61232649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15223597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493400194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42098942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061684617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413923212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186464539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521938037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06824548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46258960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418574586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581738414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03148066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65589170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529570714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26020411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13141545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4017220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145258011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0815729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4139498345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055416896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3577050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411308438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15208573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877010970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68247511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768582111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536360847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795495564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501420690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054333216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2199432413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261289907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582212872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1211412224"/>
                    </a:ext>
                  </a:extLst>
                </a:gridCol>
                <a:gridCol w="146050">
                  <a:extLst>
                    <a:ext uri="{9D8B030D-6E8A-4147-A177-3AD203B41FA5}">
                      <a16:colId xmlns:a16="http://schemas.microsoft.com/office/drawing/2014/main" val="3890846328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58399409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1681247891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242709699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837202114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2448059619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630923388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1027526583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4197586011"/>
                    </a:ext>
                  </a:extLst>
                </a:gridCol>
                <a:gridCol w="194733">
                  <a:extLst>
                    <a:ext uri="{9D8B030D-6E8A-4147-A177-3AD203B41FA5}">
                      <a16:colId xmlns:a16="http://schemas.microsoft.com/office/drawing/2014/main" val="3244587487"/>
                    </a:ext>
                  </a:extLst>
                </a:gridCol>
              </a:tblGrid>
              <a:tr h="115623"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extLst>
                  <a:ext uri="{0D108BD9-81ED-4DB2-BD59-A6C34878D82A}">
                    <a16:rowId xmlns:a16="http://schemas.microsoft.com/office/drawing/2014/main" val="3396841843"/>
                  </a:ext>
                </a:extLst>
              </a:tr>
              <a:tr h="115623"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5,9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6,9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7,9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8,9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9,0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9,5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10,1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10,2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10,3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10,4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10,5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10,6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10,7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>
                          <a:effectLst/>
                        </a:rPr>
                        <a:t>10,8</a:t>
                      </a:r>
                      <a:endParaRPr lang="de-DE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700" u="none" strike="noStrike" dirty="0">
                          <a:effectLst/>
                        </a:rPr>
                        <a:t>10,8</a:t>
                      </a:r>
                      <a:endParaRPr lang="de-DE" sz="7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043" marR="3043" marT="3043" marB="0" anchor="b"/>
                </a:tc>
                <a:extLst>
                  <a:ext uri="{0D108BD9-81ED-4DB2-BD59-A6C34878D82A}">
                    <a16:rowId xmlns:a16="http://schemas.microsoft.com/office/drawing/2014/main" val="2024400811"/>
                  </a:ext>
                </a:extLst>
              </a:tr>
            </a:tbl>
          </a:graphicData>
        </a:graphic>
      </p:graphicFrame>
      <p:pic>
        <p:nvPicPr>
          <p:cNvPr id="6" name="Grafik 5">
            <a:extLst>
              <a:ext uri="{FF2B5EF4-FFF2-40B4-BE49-F238E27FC236}">
                <a16:creationId xmlns:a16="http://schemas.microsoft.com/office/drawing/2014/main" id="{478998D8-EDCA-4763-AC8F-7410495D6D9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7265" y="1374470"/>
            <a:ext cx="8504657" cy="4109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789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Freihand 7"/>
              <p14:cNvContentPartPr/>
              <p14:nvPr/>
            </p14:nvContentPartPr>
            <p14:xfrm>
              <a:off x="247487" y="343377"/>
              <a:ext cx="8780760" cy="4799880"/>
            </p14:xfrm>
          </p:contentPart>
        </mc:Choice>
        <mc:Fallback xmlns="">
          <p:pic>
            <p:nvPicPr>
              <p:cNvPr id="8" name="Freihand 7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9567" y="335457"/>
                <a:ext cx="8796240" cy="48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7" name="Freihand 166"/>
              <p14:cNvContentPartPr/>
              <p14:nvPr/>
            </p14:nvContentPartPr>
            <p14:xfrm>
              <a:off x="975007" y="1379057"/>
              <a:ext cx="1556160" cy="722560"/>
            </p14:xfrm>
          </p:contentPart>
        </mc:Choice>
        <mc:Fallback xmlns="">
          <p:pic>
            <p:nvPicPr>
              <p:cNvPr id="167" name="Freihand 166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67089" y="1371141"/>
                <a:ext cx="1571635" cy="738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3" name="Freihand 172"/>
              <p14:cNvContentPartPr/>
              <p14:nvPr/>
            </p14:nvContentPartPr>
            <p14:xfrm>
              <a:off x="4491167" y="1328657"/>
              <a:ext cx="874080" cy="25440"/>
            </p14:xfrm>
          </p:contentPart>
        </mc:Choice>
        <mc:Fallback xmlns="">
          <p:pic>
            <p:nvPicPr>
              <p:cNvPr id="173" name="Freihand 172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483250" y="1320884"/>
                <a:ext cx="889554" cy="406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1" name="Freihand 200"/>
              <p14:cNvContentPartPr/>
              <p14:nvPr/>
            </p14:nvContentPartPr>
            <p14:xfrm>
              <a:off x="307967" y="1555857"/>
              <a:ext cx="2228760" cy="576360"/>
            </p14:xfrm>
          </p:contentPart>
        </mc:Choice>
        <mc:Fallback xmlns="">
          <p:pic>
            <p:nvPicPr>
              <p:cNvPr id="201" name="Freihand 200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0047" y="1547937"/>
                <a:ext cx="224424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8" name="Freihand 377"/>
              <p14:cNvContentPartPr/>
              <p14:nvPr/>
            </p14:nvContentPartPr>
            <p14:xfrm>
              <a:off x="1854167" y="3768777"/>
              <a:ext cx="172160" cy="20360"/>
            </p14:xfrm>
          </p:contentPart>
        </mc:Choice>
        <mc:Fallback xmlns="">
          <p:pic>
            <p:nvPicPr>
              <p:cNvPr id="378" name="Freihand 377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46260" y="3760919"/>
                <a:ext cx="187615" cy="357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9" name="Freihand 378"/>
              <p14:cNvContentPartPr/>
              <p14:nvPr/>
            </p14:nvContentPartPr>
            <p14:xfrm>
              <a:off x="166687" y="3915217"/>
              <a:ext cx="5299680" cy="869120"/>
            </p14:xfrm>
          </p:contentPart>
        </mc:Choice>
        <mc:Fallback xmlns="">
          <p:pic>
            <p:nvPicPr>
              <p:cNvPr id="379" name="Freihand 378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8767" y="3907300"/>
                <a:ext cx="5315159" cy="8845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0" name="Freihand 379"/>
              <p14:cNvContentPartPr/>
              <p14:nvPr/>
            </p14:nvContentPartPr>
            <p14:xfrm>
              <a:off x="2167007" y="3500937"/>
              <a:ext cx="308520" cy="414720"/>
            </p14:xfrm>
          </p:contentPart>
        </mc:Choice>
        <mc:Fallback xmlns="">
          <p:pic>
            <p:nvPicPr>
              <p:cNvPr id="380" name="Freihand 379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59087" y="3493017"/>
                <a:ext cx="32400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1" name="Freihand 380"/>
              <p14:cNvContentPartPr/>
              <p14:nvPr/>
            </p14:nvContentPartPr>
            <p14:xfrm>
              <a:off x="399047" y="4223457"/>
              <a:ext cx="2278800" cy="510480"/>
            </p14:xfrm>
          </p:contentPart>
        </mc:Choice>
        <mc:Fallback xmlns="">
          <p:pic>
            <p:nvPicPr>
              <p:cNvPr id="381" name="Freihand 380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1127" y="4215537"/>
                <a:ext cx="2294280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8" name="Freihand 387"/>
              <p14:cNvContentPartPr/>
              <p14:nvPr/>
            </p14:nvContentPartPr>
            <p14:xfrm>
              <a:off x="3374687" y="4839697"/>
              <a:ext cx="5511840" cy="1323840"/>
            </p14:xfrm>
          </p:contentPart>
        </mc:Choice>
        <mc:Fallback xmlns="">
          <p:pic>
            <p:nvPicPr>
              <p:cNvPr id="388" name="Freihand 387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66768" y="4831778"/>
                <a:ext cx="5527319" cy="13393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90" name="Freihand 389"/>
              <p14:cNvContentPartPr/>
              <p14:nvPr/>
            </p14:nvContentPartPr>
            <p14:xfrm>
              <a:off x="2571327" y="4799217"/>
              <a:ext cx="1318720" cy="358880"/>
            </p14:xfrm>
          </p:contentPart>
        </mc:Choice>
        <mc:Fallback xmlns="">
          <p:pic>
            <p:nvPicPr>
              <p:cNvPr id="390" name="Freihand 389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551172" y="4759301"/>
                <a:ext cx="1358310" cy="4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6" name="Freihand 405"/>
              <p14:cNvContentPartPr/>
              <p14:nvPr/>
            </p14:nvContentPartPr>
            <p14:xfrm>
              <a:off x="924287" y="4965937"/>
              <a:ext cx="7907040" cy="1581480"/>
            </p14:xfrm>
          </p:contentPart>
        </mc:Choice>
        <mc:Fallback xmlns="">
          <p:pic>
            <p:nvPicPr>
              <p:cNvPr id="406" name="Freihand 405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916367" y="4958017"/>
                <a:ext cx="7922520" cy="159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4" name="Freihand 423"/>
              <p14:cNvContentPartPr/>
              <p14:nvPr/>
            </p14:nvContentPartPr>
            <p14:xfrm>
              <a:off x="3798887" y="5011297"/>
              <a:ext cx="3638000" cy="758160"/>
            </p14:xfrm>
          </p:contentPart>
        </mc:Choice>
        <mc:Fallback xmlns="">
          <p:pic>
            <p:nvPicPr>
              <p:cNvPr id="424" name="Freihand 423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90967" y="5003377"/>
                <a:ext cx="3653479" cy="77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5" name="Freihand 424"/>
              <p14:cNvContentPartPr/>
              <p14:nvPr/>
            </p14:nvContentPartPr>
            <p14:xfrm>
              <a:off x="7658687" y="5880337"/>
              <a:ext cx="379040" cy="505280"/>
            </p14:xfrm>
          </p:contentPart>
        </mc:Choice>
        <mc:Fallback xmlns="">
          <p:pic>
            <p:nvPicPr>
              <p:cNvPr id="425" name="Freihand 424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650775" y="5872425"/>
                <a:ext cx="394504" cy="5207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55754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0B07F40-7F75-43CE-8DAC-2DEB09E04B25}"/>
                  </a:ext>
                </a:extLst>
              </p14:cNvPr>
              <p14:cNvContentPartPr/>
              <p14:nvPr/>
            </p14:nvContentPartPr>
            <p14:xfrm>
              <a:off x="268200" y="240120"/>
              <a:ext cx="8750160" cy="40129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0B07F40-7F75-43CE-8DAC-2DEB09E04B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8840" y="66960"/>
                <a:ext cx="8768880" cy="419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E1F59D63-1F5A-4866-9DAC-4C6034CF4633}"/>
                  </a:ext>
                </a:extLst>
              </p14:cNvPr>
              <p14:cNvContentPartPr/>
              <p14:nvPr/>
            </p14:nvContentPartPr>
            <p14:xfrm>
              <a:off x="250920" y="3812040"/>
              <a:ext cx="8315640" cy="28152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E1F59D63-1F5A-4866-9DAC-4C6034CF463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1560" y="3802680"/>
                <a:ext cx="8334360" cy="2833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68DC9CC-3339-48F1-9D47-5F9503375AD7}"/>
              </a:ext>
            </a:extLst>
          </p:cNvPr>
          <p:cNvGrpSpPr/>
          <p:nvPr/>
        </p:nvGrpSpPr>
        <p:grpSpPr>
          <a:xfrm>
            <a:off x="503141" y="-2997"/>
            <a:ext cx="3414960" cy="687180"/>
            <a:chOff x="503141" y="-2997"/>
            <a:chExt cx="3414960" cy="6871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CB8327A6-5F53-4B1D-ABE4-57FB1C710912}"/>
                    </a:ext>
                  </a:extLst>
                </p14:cNvPr>
                <p14:cNvContentPartPr/>
                <p14:nvPr/>
              </p14:nvContentPartPr>
              <p14:xfrm>
                <a:off x="590621" y="157563"/>
                <a:ext cx="436680" cy="3423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CB8327A6-5F53-4B1D-ABE4-57FB1C71091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81981" y="148563"/>
                  <a:ext cx="45432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C7CDF6D0-85FC-465D-A9A1-BE5B96958D8D}"/>
                    </a:ext>
                  </a:extLst>
                </p14:cNvPr>
                <p14:cNvContentPartPr/>
                <p14:nvPr/>
              </p14:nvContentPartPr>
              <p14:xfrm>
                <a:off x="907421" y="279963"/>
                <a:ext cx="190440" cy="2044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C7CDF6D0-85FC-465D-A9A1-BE5B96958D8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98421" y="270963"/>
                  <a:ext cx="2080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9C4C4640-300D-42B6-ACAF-5B615D1DBC1D}"/>
                    </a:ext>
                  </a:extLst>
                </p14:cNvPr>
                <p14:cNvContentPartPr/>
                <p14:nvPr/>
              </p14:nvContentPartPr>
              <p14:xfrm>
                <a:off x="1136021" y="287163"/>
                <a:ext cx="153720" cy="1461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9C4C4640-300D-42B6-ACAF-5B615D1DBC1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27021" y="278163"/>
                  <a:ext cx="1713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CB469AAD-74B4-4729-9104-E0A661B21B7E}"/>
                    </a:ext>
                  </a:extLst>
                </p14:cNvPr>
                <p14:cNvContentPartPr/>
                <p14:nvPr/>
              </p14:nvContentPartPr>
              <p14:xfrm>
                <a:off x="1293341" y="289323"/>
                <a:ext cx="245520" cy="1472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CB469AAD-74B4-4729-9104-E0A661B21B7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84701" y="280323"/>
                  <a:ext cx="2631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233E6EF9-B999-4765-AE85-ED0D28546361}"/>
                    </a:ext>
                  </a:extLst>
                </p14:cNvPr>
                <p14:cNvContentPartPr/>
                <p14:nvPr/>
              </p14:nvContentPartPr>
              <p14:xfrm>
                <a:off x="1751621" y="89163"/>
                <a:ext cx="321120" cy="3600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233E6EF9-B999-4765-AE85-ED0D2854636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742621" y="80523"/>
                  <a:ext cx="338760" cy="37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D431C97F-114B-4B72-82D0-12D56E1E34B9}"/>
                    </a:ext>
                  </a:extLst>
                </p14:cNvPr>
                <p14:cNvContentPartPr/>
                <p14:nvPr/>
              </p14:nvContentPartPr>
              <p14:xfrm>
                <a:off x="2072381" y="42363"/>
                <a:ext cx="186120" cy="3754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D431C97F-114B-4B72-82D0-12D56E1E34B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063741" y="33363"/>
                  <a:ext cx="20376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7D4CC270-60C5-4C88-8071-C3791594B6E0}"/>
                    </a:ext>
                  </a:extLst>
                </p14:cNvPr>
                <p14:cNvContentPartPr/>
                <p14:nvPr/>
              </p14:nvContentPartPr>
              <p14:xfrm>
                <a:off x="2071301" y="233883"/>
                <a:ext cx="128160" cy="532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7D4CC270-60C5-4C88-8071-C3791594B6E0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062661" y="224883"/>
                  <a:ext cx="1458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11D2D7B-3438-4E1C-B7A4-D4F8D90F9EDD}"/>
                    </a:ext>
                  </a:extLst>
                </p14:cNvPr>
                <p14:cNvContentPartPr/>
                <p14:nvPr/>
              </p14:nvContentPartPr>
              <p14:xfrm>
                <a:off x="2190461" y="232803"/>
                <a:ext cx="210600" cy="1720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11D2D7B-3438-4E1C-B7A4-D4F8D90F9ED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181461" y="224163"/>
                  <a:ext cx="2282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7EEED55B-D43A-4D86-898A-EA319045CD6E}"/>
                    </a:ext>
                  </a:extLst>
                </p14:cNvPr>
                <p14:cNvContentPartPr/>
                <p14:nvPr/>
              </p14:nvContentPartPr>
              <p14:xfrm>
                <a:off x="2470181" y="8163"/>
                <a:ext cx="181800" cy="3769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7EEED55B-D43A-4D86-898A-EA319045CD6E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461181" y="-837"/>
                  <a:ext cx="19944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8D5162E-DA39-4E3C-BCCA-20D321D53339}"/>
                    </a:ext>
                  </a:extLst>
                </p14:cNvPr>
                <p14:cNvContentPartPr/>
                <p14:nvPr/>
              </p14:nvContentPartPr>
              <p14:xfrm>
                <a:off x="2444981" y="232803"/>
                <a:ext cx="182880" cy="216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8D5162E-DA39-4E3C-BCCA-20D321D5333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35981" y="223803"/>
                  <a:ext cx="2005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0227FDE-DCCF-46B3-BD24-5A6F29B1A0D9}"/>
                    </a:ext>
                  </a:extLst>
                </p14:cNvPr>
                <p14:cNvContentPartPr/>
                <p14:nvPr/>
              </p14:nvContentPartPr>
              <p14:xfrm>
                <a:off x="2654501" y="126243"/>
                <a:ext cx="115560" cy="2419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0227FDE-DCCF-46B3-BD24-5A6F29B1A0D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645861" y="117243"/>
                  <a:ext cx="1332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A47864F6-6C0E-432B-BCFF-5374E9A0A642}"/>
                    </a:ext>
                  </a:extLst>
                </p14:cNvPr>
                <p14:cNvContentPartPr/>
                <p14:nvPr/>
              </p14:nvContentPartPr>
              <p14:xfrm>
                <a:off x="2739461" y="219483"/>
                <a:ext cx="139320" cy="218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A47864F6-6C0E-432B-BCFF-5374E9A0A64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730821" y="210843"/>
                  <a:ext cx="15696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95BE365-F0BC-4F64-9CF2-8479380E2A78}"/>
                    </a:ext>
                  </a:extLst>
                </p14:cNvPr>
                <p14:cNvContentPartPr/>
                <p14:nvPr/>
              </p14:nvContentPartPr>
              <p14:xfrm>
                <a:off x="2996141" y="-2997"/>
                <a:ext cx="176760" cy="4050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95BE365-F0BC-4F64-9CF2-8479380E2A7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987501" y="-11997"/>
                  <a:ext cx="19440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68549F0-50BF-46FC-8C6A-9AC86BB00D44}"/>
                    </a:ext>
                  </a:extLst>
                </p14:cNvPr>
                <p14:cNvContentPartPr/>
                <p14:nvPr/>
              </p14:nvContentPartPr>
              <p14:xfrm>
                <a:off x="2983181" y="201063"/>
                <a:ext cx="189720" cy="1825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68549F0-50BF-46FC-8C6A-9AC86BB00D4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974541" y="192063"/>
                  <a:ext cx="2073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8CF2990-1451-43A4-8108-8432F60720A0}"/>
                    </a:ext>
                  </a:extLst>
                </p14:cNvPr>
                <p14:cNvContentPartPr/>
                <p14:nvPr/>
              </p14:nvContentPartPr>
              <p14:xfrm>
                <a:off x="3212861" y="150303"/>
                <a:ext cx="6120" cy="57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8CF2990-1451-43A4-8108-8432F60720A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203861" y="141663"/>
                  <a:ext cx="237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90FDF771-D004-4797-9757-0FD2527C5ED5}"/>
                    </a:ext>
                  </a:extLst>
                </p14:cNvPr>
                <p14:cNvContentPartPr/>
                <p14:nvPr/>
              </p14:nvContentPartPr>
              <p14:xfrm>
                <a:off x="3265421" y="-2697"/>
                <a:ext cx="253080" cy="4618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90FDF771-D004-4797-9757-0FD2527C5ED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256421" y="-11337"/>
                  <a:ext cx="27072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D8B197FD-C226-4123-B7AD-4C33121DF6FD}"/>
                    </a:ext>
                  </a:extLst>
                </p14:cNvPr>
                <p14:cNvContentPartPr/>
                <p14:nvPr/>
              </p14:nvContentPartPr>
              <p14:xfrm>
                <a:off x="503141" y="521103"/>
                <a:ext cx="3354120" cy="16308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D8B197FD-C226-4123-B7AD-4C33121DF6F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94141" y="512463"/>
                  <a:ext cx="33717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481869F-F09C-4B3B-B548-51CAD99FA7CF}"/>
                    </a:ext>
                  </a:extLst>
                </p14:cNvPr>
                <p14:cNvContentPartPr/>
                <p14:nvPr/>
              </p14:nvContentPartPr>
              <p14:xfrm>
                <a:off x="3753221" y="43383"/>
                <a:ext cx="164880" cy="2473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481869F-F09C-4B3B-B548-51CAD99FA7C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744221" y="34743"/>
                  <a:ext cx="1825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BDAB85C-B519-432B-8E52-CA3B0BB7E303}"/>
                    </a:ext>
                  </a:extLst>
                </p14:cNvPr>
                <p14:cNvContentPartPr/>
                <p14:nvPr/>
              </p14:nvContentPartPr>
              <p14:xfrm>
                <a:off x="3759341" y="406263"/>
                <a:ext cx="60840" cy="396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BDAB85C-B519-432B-8E52-CA3B0BB7E30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50341" y="397623"/>
                  <a:ext cx="78480" cy="572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255504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Freihand 4"/>
              <p14:cNvContentPartPr/>
              <p14:nvPr/>
            </p14:nvContentPartPr>
            <p14:xfrm>
              <a:off x="252447" y="313137"/>
              <a:ext cx="8674560" cy="5971680"/>
            </p14:xfrm>
          </p:contentPart>
        </mc:Choice>
        <mc:Fallback xmlns="">
          <p:pic>
            <p:nvPicPr>
              <p:cNvPr id="5" name="Freihand 4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527" y="305217"/>
                <a:ext cx="8690040" cy="598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1" name="Freihand 40"/>
              <p14:cNvContentPartPr/>
              <p14:nvPr/>
            </p14:nvContentPartPr>
            <p14:xfrm>
              <a:off x="237407" y="727377"/>
              <a:ext cx="4718720" cy="101120"/>
            </p14:xfrm>
          </p:contentPart>
        </mc:Choice>
        <mc:Fallback xmlns="">
          <p:pic>
            <p:nvPicPr>
              <p:cNvPr id="41" name="Freihand 40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488" y="719488"/>
                <a:ext cx="4734198" cy="1165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6" name="Freihand 255"/>
              <p14:cNvContentPartPr/>
              <p14:nvPr/>
            </p14:nvContentPartPr>
            <p14:xfrm>
              <a:off x="545567" y="3298977"/>
              <a:ext cx="253000" cy="1485360"/>
            </p14:xfrm>
          </p:contentPart>
        </mc:Choice>
        <mc:Fallback xmlns="">
          <p:pic>
            <p:nvPicPr>
              <p:cNvPr id="256" name="Freihand 255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7650" y="3291059"/>
                <a:ext cx="268475" cy="1500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1" name="Freihand 310"/>
              <p14:cNvContentPartPr/>
              <p14:nvPr/>
            </p14:nvContentPartPr>
            <p14:xfrm>
              <a:off x="3632287" y="5349897"/>
              <a:ext cx="530560" cy="1111560"/>
            </p14:xfrm>
          </p:contentPart>
        </mc:Choice>
        <mc:Fallback xmlns="">
          <p:pic>
            <p:nvPicPr>
              <p:cNvPr id="311" name="Freihand 310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24374" y="5341980"/>
                <a:ext cx="546027" cy="1127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9" name="Freihand 328"/>
              <p14:cNvContentPartPr/>
              <p14:nvPr/>
            </p14:nvContentPartPr>
            <p14:xfrm>
              <a:off x="762687" y="4799217"/>
              <a:ext cx="1682400" cy="40640"/>
            </p14:xfrm>
          </p:contentPart>
        </mc:Choice>
        <mc:Fallback xmlns="">
          <p:pic>
            <p:nvPicPr>
              <p:cNvPr id="329" name="Freihand 32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54768" y="4791374"/>
                <a:ext cx="1697878" cy="559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30" name="Freihand 329"/>
              <p14:cNvContentPartPr/>
              <p14:nvPr/>
            </p14:nvContentPartPr>
            <p14:xfrm>
              <a:off x="121087" y="207057"/>
              <a:ext cx="5021760" cy="591200"/>
            </p14:xfrm>
          </p:contentPart>
        </mc:Choice>
        <mc:Fallback xmlns="">
          <p:pic>
            <p:nvPicPr>
              <p:cNvPr id="330" name="Freihand 32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167" y="199141"/>
                <a:ext cx="5037239" cy="6066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1" name="Freihand 330"/>
              <p14:cNvContentPartPr/>
              <p14:nvPr/>
            </p14:nvContentPartPr>
            <p14:xfrm>
              <a:off x="6698767" y="3036177"/>
              <a:ext cx="2193120" cy="45720"/>
            </p14:xfrm>
          </p:contentPart>
        </mc:Choice>
        <mc:Fallback xmlns="">
          <p:pic>
            <p:nvPicPr>
              <p:cNvPr id="331" name="Freihand 330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690847" y="3028257"/>
                <a:ext cx="2208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32" name="Freihand 331"/>
              <p14:cNvContentPartPr/>
              <p14:nvPr/>
            </p14:nvContentPartPr>
            <p14:xfrm>
              <a:off x="1217247" y="3177657"/>
              <a:ext cx="2905200" cy="1071360"/>
            </p14:xfrm>
          </p:contentPart>
        </mc:Choice>
        <mc:Fallback xmlns="">
          <p:pic>
            <p:nvPicPr>
              <p:cNvPr id="332" name="Freihand 33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09327" y="3169737"/>
                <a:ext cx="2920680" cy="10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3" name="Freihand 332"/>
              <p14:cNvContentPartPr/>
              <p14:nvPr/>
            </p14:nvContentPartPr>
            <p14:xfrm>
              <a:off x="621247" y="4299057"/>
              <a:ext cx="561240" cy="30600"/>
            </p14:xfrm>
          </p:contentPart>
        </mc:Choice>
        <mc:Fallback xmlns="">
          <p:pic>
            <p:nvPicPr>
              <p:cNvPr id="333" name="Freihand 332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3327" y="4291137"/>
                <a:ext cx="576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34" name="Freihand 333"/>
              <p14:cNvContentPartPr/>
              <p14:nvPr/>
            </p14:nvContentPartPr>
            <p14:xfrm>
              <a:off x="863527" y="5446017"/>
              <a:ext cx="1657800" cy="40680"/>
            </p14:xfrm>
          </p:contentPart>
        </mc:Choice>
        <mc:Fallback xmlns="">
          <p:pic>
            <p:nvPicPr>
              <p:cNvPr id="334" name="Freihand 333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55607" y="5438097"/>
                <a:ext cx="1673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35" name="Freihand 334"/>
              <p14:cNvContentPartPr/>
              <p14:nvPr/>
            </p14:nvContentPartPr>
            <p14:xfrm>
              <a:off x="565647" y="5637897"/>
              <a:ext cx="2784240" cy="636840"/>
            </p14:xfrm>
          </p:contentPart>
        </mc:Choice>
        <mc:Fallback xmlns="">
          <p:pic>
            <p:nvPicPr>
              <p:cNvPr id="335" name="Freihand 334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7727" y="5629977"/>
                <a:ext cx="2799720" cy="65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36" name="Freihand 335"/>
              <p14:cNvContentPartPr/>
              <p14:nvPr/>
            </p14:nvContentPartPr>
            <p14:xfrm>
              <a:off x="717367" y="6163137"/>
              <a:ext cx="1773360" cy="25920"/>
            </p14:xfrm>
          </p:contentPart>
        </mc:Choice>
        <mc:Fallback xmlns="">
          <p:pic>
            <p:nvPicPr>
              <p:cNvPr id="336" name="Freihand 335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09447" y="6155217"/>
                <a:ext cx="1788840" cy="4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30039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elle 3">
            <a:extLst>
              <a:ext uri="{FF2B5EF4-FFF2-40B4-BE49-F238E27FC236}">
                <a16:creationId xmlns:a16="http://schemas.microsoft.com/office/drawing/2014/main" id="{30AA0827-65C8-4C33-8CED-DCCD1579014B}"/>
              </a:ext>
            </a:extLst>
          </p:cNvPr>
          <p:cNvGraphicFramePr>
            <a:graphicFrameLocks noGrp="1"/>
          </p:cNvGraphicFramePr>
          <p:nvPr/>
        </p:nvGraphicFramePr>
        <p:xfrm>
          <a:off x="251186" y="205097"/>
          <a:ext cx="1600200" cy="21717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38200">
                  <a:extLst>
                    <a:ext uri="{9D8B030D-6E8A-4147-A177-3AD203B41FA5}">
                      <a16:colId xmlns:a16="http://schemas.microsoft.com/office/drawing/2014/main" val="325042534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489546210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Klassiert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06137582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von bis unter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Anzahl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409974482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[1;2)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41436043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[2;3)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4220172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[3;4)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539884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[4;5)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78179247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[5;6)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24846811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[6;7)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23988239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[7;8)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6595089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[8;9)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47822829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[9;10)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66246147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[10;11]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 dirty="0">
                          <a:effectLst/>
                        </a:rPr>
                        <a:t>9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590427611"/>
                  </a:ext>
                </a:extLst>
              </a:tr>
            </a:tbl>
          </a:graphicData>
        </a:graphic>
      </p:graphicFrame>
      <p:pic>
        <p:nvPicPr>
          <p:cNvPr id="5" name="Grafik 4">
            <a:extLst>
              <a:ext uri="{FF2B5EF4-FFF2-40B4-BE49-F238E27FC236}">
                <a16:creationId xmlns:a16="http://schemas.microsoft.com/office/drawing/2014/main" id="{47F3C701-968A-4F42-B340-5E98F41D9C5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5385" y="1308707"/>
            <a:ext cx="4383883" cy="2634994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2550FA8-4E81-465F-9424-78252D6CF8A0}"/>
                  </a:ext>
                </a:extLst>
              </p14:cNvPr>
              <p14:cNvContentPartPr/>
              <p14:nvPr/>
            </p14:nvContentPartPr>
            <p14:xfrm>
              <a:off x="87480" y="0"/>
              <a:ext cx="8649000" cy="5663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2550FA8-4E81-465F-9424-78252D6CF8A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8120" y="-9360"/>
                <a:ext cx="8667720" cy="5682600"/>
              </a:xfrm>
              <a:prstGeom prst="rect">
                <a:avLst/>
              </a:prstGeom>
            </p:spPr>
          </p:pic>
        </mc:Fallback>
      </mc:AlternateContent>
      <p:pic>
        <p:nvPicPr>
          <p:cNvPr id="3" name="Grafik 2">
            <a:extLst>
              <a:ext uri="{FF2B5EF4-FFF2-40B4-BE49-F238E27FC236}">
                <a16:creationId xmlns:a16="http://schemas.microsoft.com/office/drawing/2014/main" id="{D48D294E-B530-4DC1-8698-8F7D0EEBD03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55385" y="3990385"/>
            <a:ext cx="4849586" cy="234309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EC0E476A-1239-4A56-8327-64608FD10762}"/>
                  </a:ext>
                </a:extLst>
              </p14:cNvPr>
              <p14:cNvContentPartPr/>
              <p14:nvPr/>
            </p14:nvContentPartPr>
            <p14:xfrm>
              <a:off x="3971880" y="2287080"/>
              <a:ext cx="4527720" cy="378180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EC0E476A-1239-4A56-8327-64608FD1076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2520" y="2277720"/>
                <a:ext cx="4546440" cy="38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AA4B1495-AB87-4D52-9A53-7C012DFD4F63}"/>
                  </a:ext>
                </a:extLst>
              </p14:cNvPr>
              <p14:cNvContentPartPr/>
              <p14:nvPr/>
            </p14:nvContentPartPr>
            <p14:xfrm>
              <a:off x="-45846" y="2496474"/>
              <a:ext cx="2693520" cy="98460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AA4B1495-AB87-4D52-9A53-7C012DFD4F6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-54846" y="2487834"/>
                <a:ext cx="2711160" cy="100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1C6663D8-9BDF-465D-B079-CF4B76325406}"/>
              </a:ext>
            </a:extLst>
          </p:cNvPr>
          <p:cNvGrpSpPr/>
          <p:nvPr/>
        </p:nvGrpSpPr>
        <p:grpSpPr>
          <a:xfrm>
            <a:off x="147474" y="3288114"/>
            <a:ext cx="1931760" cy="3086640"/>
            <a:chOff x="147474" y="3288114"/>
            <a:chExt cx="1931760" cy="30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E0206E5D-F4C3-4DC7-BB6E-F09C0E2BE839}"/>
                    </a:ext>
                  </a:extLst>
                </p14:cNvPr>
                <p14:cNvContentPartPr/>
                <p14:nvPr/>
              </p14:nvContentPartPr>
              <p14:xfrm>
                <a:off x="147474" y="3288114"/>
                <a:ext cx="255960" cy="19177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E0206E5D-F4C3-4DC7-BB6E-F09C0E2BE83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38474" y="3279474"/>
                  <a:ext cx="273600" cy="19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E2EF16B-A34C-4860-954F-40B4D9B424D5}"/>
                    </a:ext>
                  </a:extLst>
                </p14:cNvPr>
                <p14:cNvContentPartPr/>
                <p14:nvPr/>
              </p14:nvContentPartPr>
              <p14:xfrm>
                <a:off x="407394" y="5121234"/>
                <a:ext cx="17280" cy="2401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E2EF16B-A34C-4860-954F-40B4D9B424D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98394" y="5112234"/>
                  <a:ext cx="349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83527D3-5345-4BCD-8647-B425979DF11F}"/>
                    </a:ext>
                  </a:extLst>
                </p14:cNvPr>
                <p14:cNvContentPartPr/>
                <p14:nvPr/>
              </p14:nvContentPartPr>
              <p14:xfrm>
                <a:off x="435834" y="4986234"/>
                <a:ext cx="138600" cy="3222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83527D3-5345-4BCD-8647-B425979DF11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26834" y="4977594"/>
                  <a:ext cx="1562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202C9C0-19D6-4EA3-915A-78812E3B35E8}"/>
                    </a:ext>
                  </a:extLst>
                </p14:cNvPr>
                <p14:cNvContentPartPr/>
                <p14:nvPr/>
              </p14:nvContentPartPr>
              <p14:xfrm>
                <a:off x="633474" y="4983354"/>
                <a:ext cx="62640" cy="2937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202C9C0-19D6-4EA3-915A-78812E3B35E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24834" y="4974714"/>
                  <a:ext cx="8028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EC2E6059-E4B8-48DA-8303-1DA7A2612BCD}"/>
                    </a:ext>
                  </a:extLst>
                </p14:cNvPr>
                <p14:cNvContentPartPr/>
                <p14:nvPr/>
              </p14:nvContentPartPr>
              <p14:xfrm>
                <a:off x="660474" y="5121954"/>
                <a:ext cx="143280" cy="1328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EC2E6059-E4B8-48DA-8303-1DA7A2612BC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51474" y="5112954"/>
                  <a:ext cx="1609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2EA70268-9529-4623-82BE-6B5B2EF7B584}"/>
                    </a:ext>
                  </a:extLst>
                </p14:cNvPr>
                <p14:cNvContentPartPr/>
                <p14:nvPr/>
              </p14:nvContentPartPr>
              <p14:xfrm>
                <a:off x="803394" y="5074434"/>
                <a:ext cx="101520" cy="1760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2EA70268-9529-4623-82BE-6B5B2EF7B58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94394" y="5065434"/>
                  <a:ext cx="1191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E1A294F-D78F-42BC-B6FA-DF846E07A36A}"/>
                    </a:ext>
                  </a:extLst>
                </p14:cNvPr>
                <p14:cNvContentPartPr/>
                <p14:nvPr/>
              </p14:nvContentPartPr>
              <p14:xfrm>
                <a:off x="1104354" y="5058954"/>
                <a:ext cx="360" cy="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E1A294F-D78F-42BC-B6FA-DF846E07A36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095714" y="505031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52D8D92-61BC-4093-AD8E-68BA313D4479}"/>
                    </a:ext>
                  </a:extLst>
                </p14:cNvPr>
                <p14:cNvContentPartPr/>
                <p14:nvPr/>
              </p14:nvContentPartPr>
              <p14:xfrm>
                <a:off x="915354" y="5005674"/>
                <a:ext cx="131760" cy="1742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52D8D92-61BC-4093-AD8E-68BA313D447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906714" y="4997034"/>
                  <a:ext cx="1494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BFB89F3-00D5-4F5F-A8EC-542B68A6D2D8}"/>
                    </a:ext>
                  </a:extLst>
                </p14:cNvPr>
                <p14:cNvContentPartPr/>
                <p14:nvPr/>
              </p14:nvContentPartPr>
              <p14:xfrm>
                <a:off x="1084914" y="4973634"/>
                <a:ext cx="101520" cy="1789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BFB89F3-00D5-4F5F-A8EC-542B68A6D2D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075914" y="4964634"/>
                  <a:ext cx="1191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9799891-5F5B-48DF-9BE5-81146D18CD0D}"/>
                    </a:ext>
                  </a:extLst>
                </p14:cNvPr>
                <p14:cNvContentPartPr/>
                <p14:nvPr/>
              </p14:nvContentPartPr>
              <p14:xfrm>
                <a:off x="1272834" y="4725234"/>
                <a:ext cx="195840" cy="336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9799891-5F5B-48DF-9BE5-81146D18CD0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264194" y="4716594"/>
                  <a:ext cx="21348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BD57129-B251-4E53-8D0B-3C6D16D7C356}"/>
                    </a:ext>
                  </a:extLst>
                </p14:cNvPr>
                <p14:cNvContentPartPr/>
                <p14:nvPr/>
              </p14:nvContentPartPr>
              <p14:xfrm>
                <a:off x="204354" y="4589514"/>
                <a:ext cx="1597680" cy="9532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BD57129-B251-4E53-8D0B-3C6D16D7C35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95714" y="4580514"/>
                  <a:ext cx="1615320" cy="9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B557580-0C2A-4299-BAE8-2F04034675F6}"/>
                    </a:ext>
                  </a:extLst>
                </p14:cNvPr>
                <p14:cNvContentPartPr/>
                <p14:nvPr/>
              </p14:nvContentPartPr>
              <p14:xfrm>
                <a:off x="912474" y="4172994"/>
                <a:ext cx="1114920" cy="13377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B557580-0C2A-4299-BAE8-2F04034675F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903474" y="4163994"/>
                  <a:ext cx="1132560" cy="13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AF8C573-8683-4651-A1C1-A447E7809823}"/>
                    </a:ext>
                  </a:extLst>
                </p14:cNvPr>
                <p14:cNvContentPartPr/>
                <p14:nvPr/>
              </p14:nvContentPartPr>
              <p14:xfrm>
                <a:off x="785034" y="5965434"/>
                <a:ext cx="41040" cy="2563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AF8C573-8683-4651-A1C1-A447E780982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76394" y="5956434"/>
                  <a:ext cx="5868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E1F7C84-086B-4E94-8A19-2249E79FFCDB}"/>
                    </a:ext>
                  </a:extLst>
                </p14:cNvPr>
                <p14:cNvContentPartPr/>
                <p14:nvPr/>
              </p14:nvContentPartPr>
              <p14:xfrm>
                <a:off x="856314" y="5829354"/>
                <a:ext cx="165240" cy="2898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E1F7C84-086B-4E94-8A19-2249E79FFCD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47314" y="5820714"/>
                  <a:ext cx="1828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579B8C4A-E852-4A88-9A59-666F1C2F715D}"/>
                    </a:ext>
                  </a:extLst>
                </p14:cNvPr>
                <p14:cNvContentPartPr/>
                <p14:nvPr/>
              </p14:nvContentPartPr>
              <p14:xfrm>
                <a:off x="1052874" y="5696154"/>
                <a:ext cx="88200" cy="296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579B8C4A-E852-4A88-9A59-666F1C2F715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44234" y="5687154"/>
                  <a:ext cx="10584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8D6DE62C-E8DE-4A5D-AB12-05604FBAF528}"/>
                    </a:ext>
                  </a:extLst>
                </p14:cNvPr>
                <p14:cNvContentPartPr/>
                <p14:nvPr/>
              </p14:nvContentPartPr>
              <p14:xfrm>
                <a:off x="1105074" y="5830434"/>
                <a:ext cx="184320" cy="1227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8D6DE62C-E8DE-4A5D-AB12-05604FBAF52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96434" y="5821434"/>
                  <a:ext cx="2019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CDA9A215-AB12-455A-AEE3-0935CE4EA8C2}"/>
                    </a:ext>
                  </a:extLst>
                </p14:cNvPr>
                <p14:cNvContentPartPr/>
                <p14:nvPr/>
              </p14:nvContentPartPr>
              <p14:xfrm>
                <a:off x="1306674" y="5750154"/>
                <a:ext cx="77040" cy="1170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CDA9A215-AB12-455A-AEE3-0935CE4EA8C2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297674" y="5741514"/>
                  <a:ext cx="946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9E7AE9E-943E-4D88-840C-3BAA0CF8C453}"/>
                    </a:ext>
                  </a:extLst>
                </p14:cNvPr>
                <p14:cNvContentPartPr/>
                <p14:nvPr/>
              </p14:nvContentPartPr>
              <p14:xfrm>
                <a:off x="1390554" y="5692554"/>
                <a:ext cx="88920" cy="1407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9E7AE9E-943E-4D88-840C-3BAA0CF8C45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381554" y="5683554"/>
                  <a:ext cx="1065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A5ECA91-9EDA-47C9-8F4B-4BEA9CE22E4E}"/>
                    </a:ext>
                  </a:extLst>
                </p14:cNvPr>
                <p14:cNvContentPartPr/>
                <p14:nvPr/>
              </p14:nvContentPartPr>
              <p14:xfrm>
                <a:off x="1498554" y="5627034"/>
                <a:ext cx="92520" cy="1407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A5ECA91-9EDA-47C9-8F4B-4BEA9CE22E4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489914" y="5618034"/>
                  <a:ext cx="1101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554DBB67-1BF1-46F2-93A2-C036AA554665}"/>
                    </a:ext>
                  </a:extLst>
                </p14:cNvPr>
                <p14:cNvContentPartPr/>
                <p14:nvPr/>
              </p14:nvContentPartPr>
              <p14:xfrm>
                <a:off x="1649754" y="5427594"/>
                <a:ext cx="117360" cy="2293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554DBB67-1BF1-46F2-93A2-C036AA55466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640754" y="5418594"/>
                  <a:ext cx="1350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DC6AEF0E-9327-48B1-8EA6-35418D7B87E1}"/>
                    </a:ext>
                  </a:extLst>
                </p14:cNvPr>
                <p14:cNvContentPartPr/>
                <p14:nvPr/>
              </p14:nvContentPartPr>
              <p14:xfrm>
                <a:off x="1768194" y="5368194"/>
                <a:ext cx="112680" cy="222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DC6AEF0E-9327-48B1-8EA6-35418D7B87E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59194" y="5359194"/>
                  <a:ext cx="1303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EFCC60A7-864C-4F9A-9594-98D360FE7BC7}"/>
                    </a:ext>
                  </a:extLst>
                </p14:cNvPr>
                <p14:cNvContentPartPr/>
                <p14:nvPr/>
              </p14:nvContentPartPr>
              <p14:xfrm>
                <a:off x="498834" y="5287914"/>
                <a:ext cx="1580400" cy="10868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EFCC60A7-864C-4F9A-9594-98D360FE7BC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89834" y="5279274"/>
                  <a:ext cx="1598040" cy="1104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8033610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/>
              <p14:cNvContentPartPr/>
              <p14:nvPr/>
            </p14:nvContentPartPr>
            <p14:xfrm>
              <a:off x="207007" y="303057"/>
              <a:ext cx="753120" cy="520560"/>
            </p14:xfrm>
          </p:contentPart>
        </mc:Choice>
        <mc:Fallback xmlns="">
          <p:pic>
            <p:nvPicPr>
              <p:cNvPr id="4" name="Freihand 3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9087" y="295137"/>
                <a:ext cx="768600" cy="53604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0" name="Tabelle 59"/>
          <p:cNvGraphicFramePr>
            <a:graphicFrameLocks noGrp="1"/>
          </p:cNvGraphicFramePr>
          <p:nvPr/>
        </p:nvGraphicFramePr>
        <p:xfrm>
          <a:off x="395536" y="1190951"/>
          <a:ext cx="7099300" cy="1894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4700">
                  <a:extLst>
                    <a:ext uri="{9D8B030D-6E8A-4147-A177-3AD203B41FA5}">
                      <a16:colId xmlns:a16="http://schemas.microsoft.com/office/drawing/2014/main" val="3004350137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49875801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2122930172"/>
                    </a:ext>
                  </a:extLst>
                </a:gridCol>
                <a:gridCol w="838200">
                  <a:extLst>
                    <a:ext uri="{9D8B030D-6E8A-4147-A177-3AD203B41FA5}">
                      <a16:colId xmlns:a16="http://schemas.microsoft.com/office/drawing/2014/main" val="3659196711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917639059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437858720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684073718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847648769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303217023"/>
                    </a:ext>
                  </a:extLst>
                </a:gridCol>
              </a:tblGrid>
              <a:tr h="618490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5000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Klasse 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Klasse Kj von aj [min] bis unter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bj [min]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hj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dj [min]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hj* [1/min]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mj [min]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278127974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1650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825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536386499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1111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0,22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555,5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7258712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720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0,14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360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990035238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508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254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64842471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332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3843554696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427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85,4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12,5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86955173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252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16,8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 dirty="0">
                          <a:effectLst/>
                        </a:rPr>
                        <a:t>22,5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638252561"/>
                  </a:ext>
                </a:extLst>
              </a:tr>
            </a:tbl>
          </a:graphicData>
        </a:graphic>
      </p:graphicFrame>
      <p:graphicFrame>
        <p:nvGraphicFramePr>
          <p:cNvPr id="62" name="Diagramm 61">
            <a:extLst>
              <a:ext uri="{FF2B5EF4-FFF2-40B4-BE49-F238E27FC236}">
                <a16:creationId xmlns:a16="http://schemas.microsoft.com/office/drawing/2014/main" id="{20C9A57D-DA2C-4A09-A700-9F8DDE2D0B59}"/>
              </a:ext>
            </a:extLst>
          </p:cNvPr>
          <p:cNvGraphicFramePr>
            <a:graphicFrameLocks/>
          </p:cNvGraphicFramePr>
          <p:nvPr/>
        </p:nvGraphicFramePr>
        <p:xfrm>
          <a:off x="157099" y="3212976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3" name="Diagramm 62">
            <a:extLst>
              <a:ext uri="{FF2B5EF4-FFF2-40B4-BE49-F238E27FC236}">
                <a16:creationId xmlns:a16="http://schemas.microsoft.com/office/drawing/2014/main" id="{EC309C40-6CF1-4A14-A7C3-44E4DFE5B6C4}"/>
              </a:ext>
            </a:extLst>
          </p:cNvPr>
          <p:cNvGraphicFramePr>
            <a:graphicFrameLocks/>
          </p:cNvGraphicFramePr>
          <p:nvPr/>
        </p:nvGraphicFramePr>
        <p:xfrm>
          <a:off x="4644008" y="323441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7" name="Freihand 76"/>
              <p14:cNvContentPartPr/>
              <p14:nvPr/>
            </p14:nvContentPartPr>
            <p14:xfrm>
              <a:off x="191967" y="5941057"/>
              <a:ext cx="7497360" cy="475200"/>
            </p14:xfrm>
          </p:contentPart>
        </mc:Choice>
        <mc:Fallback xmlns="">
          <p:pic>
            <p:nvPicPr>
              <p:cNvPr id="77" name="Freihand 76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4047" y="5933137"/>
                <a:ext cx="75128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8" name="Freihand 177"/>
              <p14:cNvContentPartPr/>
              <p14:nvPr/>
            </p14:nvContentPartPr>
            <p14:xfrm>
              <a:off x="7607967" y="5936017"/>
              <a:ext cx="546120" cy="318000"/>
            </p14:xfrm>
          </p:contentPart>
        </mc:Choice>
        <mc:Fallback xmlns="">
          <p:pic>
            <p:nvPicPr>
              <p:cNvPr id="178" name="Freihand 17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00047" y="5928112"/>
                <a:ext cx="561600" cy="3334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9" name="Freihand 178"/>
              <p14:cNvContentPartPr/>
              <p14:nvPr/>
            </p14:nvContentPartPr>
            <p14:xfrm>
              <a:off x="5415567" y="6254257"/>
              <a:ext cx="3405200" cy="485280"/>
            </p14:xfrm>
          </p:contentPart>
        </mc:Choice>
        <mc:Fallback xmlns="">
          <p:pic>
            <p:nvPicPr>
              <p:cNvPr id="179" name="Freihand 17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07648" y="6246337"/>
                <a:ext cx="342067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3" name="Freihand 192"/>
              <p14:cNvContentPartPr/>
              <p14:nvPr/>
            </p14:nvContentPartPr>
            <p14:xfrm>
              <a:off x="1778207" y="4869937"/>
              <a:ext cx="884320" cy="924640"/>
            </p14:xfrm>
          </p:contentPart>
        </mc:Choice>
        <mc:Fallback xmlns="">
          <p:pic>
            <p:nvPicPr>
              <p:cNvPr id="193" name="Freihand 192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770289" y="4862019"/>
                <a:ext cx="899796" cy="94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5" name="Freihand 194"/>
              <p14:cNvContentPartPr/>
              <p14:nvPr/>
            </p14:nvContentPartPr>
            <p14:xfrm>
              <a:off x="6249087" y="5269137"/>
              <a:ext cx="869120" cy="656960"/>
            </p14:xfrm>
          </p:contentPart>
        </mc:Choice>
        <mc:Fallback xmlns="">
          <p:pic>
            <p:nvPicPr>
              <p:cNvPr id="195" name="Freihand 194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241170" y="5261222"/>
                <a:ext cx="884595" cy="6724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7" name="Freihand 196"/>
              <p14:cNvContentPartPr/>
              <p14:nvPr/>
            </p14:nvContentPartPr>
            <p14:xfrm>
              <a:off x="1278007" y="510057"/>
              <a:ext cx="5977080" cy="677520"/>
            </p14:xfrm>
          </p:contentPart>
        </mc:Choice>
        <mc:Fallback xmlns="">
          <p:pic>
            <p:nvPicPr>
              <p:cNvPr id="197" name="Freihand 196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70087" y="502137"/>
                <a:ext cx="5992560" cy="69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8" name="Freihand 197"/>
              <p14:cNvContentPartPr/>
              <p14:nvPr/>
            </p14:nvContentPartPr>
            <p14:xfrm>
              <a:off x="186847" y="691857"/>
              <a:ext cx="707360" cy="55960"/>
            </p14:xfrm>
          </p:contentPart>
        </mc:Choice>
        <mc:Fallback xmlns="">
          <p:pic>
            <p:nvPicPr>
              <p:cNvPr id="198" name="Freihand 197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8931" y="683965"/>
                <a:ext cx="722831" cy="713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9" name="Freihand 198"/>
              <p14:cNvContentPartPr/>
              <p14:nvPr/>
            </p14:nvContentPartPr>
            <p14:xfrm>
              <a:off x="4011167" y="2707697"/>
              <a:ext cx="464960" cy="161760"/>
            </p14:xfrm>
          </p:contentPart>
        </mc:Choice>
        <mc:Fallback xmlns="">
          <p:pic>
            <p:nvPicPr>
              <p:cNvPr id="199" name="Freihand 198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03256" y="2699789"/>
                <a:ext cx="480423" cy="177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11" name="Freihand 210"/>
              <p14:cNvContentPartPr/>
              <p14:nvPr/>
            </p14:nvContentPartPr>
            <p14:xfrm>
              <a:off x="4304127" y="3076497"/>
              <a:ext cx="2910080" cy="298680"/>
            </p14:xfrm>
          </p:contentPart>
        </mc:Choice>
        <mc:Fallback xmlns="">
          <p:pic>
            <p:nvPicPr>
              <p:cNvPr id="211" name="Freihand 210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96207" y="3068580"/>
                <a:ext cx="2925559" cy="3141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5" name="Freihand 214"/>
              <p14:cNvContentPartPr/>
              <p14:nvPr/>
            </p14:nvContentPartPr>
            <p14:xfrm>
              <a:off x="4440567" y="2854257"/>
              <a:ext cx="5600" cy="328240"/>
            </p14:xfrm>
          </p:contentPart>
        </mc:Choice>
        <mc:Fallback xmlns="">
          <p:pic>
            <p:nvPicPr>
              <p:cNvPr id="215" name="Freihand 214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32867" y="2846348"/>
                <a:ext cx="20650" cy="343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69159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EE2D022-084B-41BE-8B1D-37E688A0C9C6}"/>
                  </a:ext>
                </a:extLst>
              </p14:cNvPr>
              <p14:cNvContentPartPr/>
              <p14:nvPr/>
            </p14:nvContentPartPr>
            <p14:xfrm>
              <a:off x="355320" y="38880"/>
              <a:ext cx="8571960" cy="65462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EE2D022-084B-41BE-8B1D-37E688A0C9C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5960" y="29520"/>
                <a:ext cx="8590680" cy="656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556308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5" name="Freihand 14"/>
              <p14:cNvContentPartPr/>
              <p14:nvPr/>
            </p14:nvContentPartPr>
            <p14:xfrm>
              <a:off x="466511" y="1111590"/>
              <a:ext cx="8558280" cy="5653800"/>
            </p14:xfrm>
          </p:contentPart>
        </mc:Choice>
        <mc:Fallback xmlns="">
          <p:pic>
            <p:nvPicPr>
              <p:cNvPr id="15" name="Freihand 1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8591" y="1103670"/>
                <a:ext cx="8573760" cy="56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96" name="Freihand 295"/>
              <p14:cNvContentPartPr/>
              <p14:nvPr/>
            </p14:nvContentPartPr>
            <p14:xfrm>
              <a:off x="764591" y="1954836"/>
              <a:ext cx="399240" cy="277760"/>
            </p14:xfrm>
          </p:contentPart>
        </mc:Choice>
        <mc:Fallback xmlns="">
          <p:pic>
            <p:nvPicPr>
              <p:cNvPr id="296" name="Freihand 295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56678" y="1946931"/>
                <a:ext cx="414706" cy="2932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25" name="Freihand 324"/>
              <p14:cNvContentPartPr/>
              <p14:nvPr/>
            </p14:nvContentPartPr>
            <p14:xfrm>
              <a:off x="3497471" y="5319636"/>
              <a:ext cx="561240" cy="1112040"/>
            </p14:xfrm>
          </p:contentPart>
        </mc:Choice>
        <mc:Fallback xmlns="">
          <p:pic>
            <p:nvPicPr>
              <p:cNvPr id="325" name="Freihand 324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489551" y="5311716"/>
                <a:ext cx="576720" cy="11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65" name="Freihand 364"/>
              <p14:cNvContentPartPr/>
              <p14:nvPr/>
            </p14:nvContentPartPr>
            <p14:xfrm>
              <a:off x="3290471" y="5617716"/>
              <a:ext cx="369200" cy="712800"/>
            </p14:xfrm>
          </p:contentPart>
        </mc:Choice>
        <mc:Fallback xmlns="">
          <p:pic>
            <p:nvPicPr>
              <p:cNvPr id="365" name="Freihand 364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282554" y="5609796"/>
                <a:ext cx="384673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368" name="Freihand 367"/>
              <p14:cNvContentPartPr/>
              <p14:nvPr/>
            </p14:nvContentPartPr>
            <p14:xfrm>
              <a:off x="5862071" y="6410836"/>
              <a:ext cx="197240" cy="111600"/>
            </p14:xfrm>
          </p:contentPart>
        </mc:Choice>
        <mc:Fallback xmlns="">
          <p:pic>
            <p:nvPicPr>
              <p:cNvPr id="368" name="Freihand 367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854167" y="6402916"/>
                <a:ext cx="212689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371" name="Freihand 370"/>
              <p14:cNvContentPartPr/>
              <p14:nvPr/>
            </p14:nvContentPartPr>
            <p14:xfrm>
              <a:off x="5468071" y="5425836"/>
              <a:ext cx="2809080" cy="914760"/>
            </p14:xfrm>
          </p:contentPart>
        </mc:Choice>
        <mc:Fallback xmlns="">
          <p:pic>
            <p:nvPicPr>
              <p:cNvPr id="371" name="Freihand 370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460151" y="5417916"/>
                <a:ext cx="2824560" cy="9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372" name="Freihand 371"/>
              <p14:cNvContentPartPr/>
              <p14:nvPr/>
            </p14:nvContentPartPr>
            <p14:xfrm>
              <a:off x="5932751" y="5976276"/>
              <a:ext cx="2193120" cy="758160"/>
            </p14:xfrm>
          </p:contentPart>
        </mc:Choice>
        <mc:Fallback xmlns="">
          <p:pic>
            <p:nvPicPr>
              <p:cNvPr id="372" name="Freihand 371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924831" y="5968356"/>
                <a:ext cx="2208600" cy="77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Freihand 5"/>
              <p14:cNvContentPartPr/>
              <p14:nvPr/>
            </p14:nvContentPartPr>
            <p14:xfrm>
              <a:off x="6842071" y="6102516"/>
              <a:ext cx="1314000" cy="576360"/>
            </p14:xfrm>
          </p:contentPart>
        </mc:Choice>
        <mc:Fallback xmlns="">
          <p:pic>
            <p:nvPicPr>
              <p:cNvPr id="6" name="Freihand 5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834151" y="6094596"/>
                <a:ext cx="1329480" cy="59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6" name="Freihand 15"/>
              <p14:cNvContentPartPr/>
              <p14:nvPr/>
            </p14:nvContentPartPr>
            <p14:xfrm>
              <a:off x="4169551" y="6173396"/>
              <a:ext cx="1540960" cy="525600"/>
            </p14:xfrm>
          </p:contentPart>
        </mc:Choice>
        <mc:Fallback xmlns="">
          <p:pic>
            <p:nvPicPr>
              <p:cNvPr id="16" name="Freihand 15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61632" y="6165481"/>
                <a:ext cx="1556438" cy="541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8" name="Freihand 17"/>
              <p14:cNvContentPartPr/>
              <p14:nvPr/>
            </p14:nvContentPartPr>
            <p14:xfrm>
              <a:off x="6190511" y="6102636"/>
              <a:ext cx="1278240" cy="388920"/>
            </p14:xfrm>
          </p:contentPart>
        </mc:Choice>
        <mc:Fallback xmlns="">
          <p:pic>
            <p:nvPicPr>
              <p:cNvPr id="18" name="Freihand 17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182594" y="6094721"/>
                <a:ext cx="1293714" cy="4043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9" name="Freihand 18"/>
              <p14:cNvContentPartPr/>
              <p14:nvPr/>
            </p14:nvContentPartPr>
            <p14:xfrm>
              <a:off x="6074191" y="6304476"/>
              <a:ext cx="566000" cy="217880"/>
            </p14:xfrm>
          </p:contentPart>
        </mc:Choice>
        <mc:Fallback xmlns="">
          <p:pic>
            <p:nvPicPr>
              <p:cNvPr id="19" name="Freihand 18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066275" y="6296553"/>
                <a:ext cx="581472" cy="233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0" name="Freihand 19"/>
              <p14:cNvContentPartPr/>
              <p14:nvPr/>
            </p14:nvContentPartPr>
            <p14:xfrm>
              <a:off x="7690951" y="6082356"/>
              <a:ext cx="157320" cy="399600"/>
            </p14:xfrm>
          </p:contentPart>
        </mc:Choice>
        <mc:Fallback xmlns="">
          <p:pic>
            <p:nvPicPr>
              <p:cNvPr id="20" name="Freihand 19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7683031" y="6074436"/>
                <a:ext cx="1728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2" name="Freihand 21"/>
              <p14:cNvContentPartPr/>
              <p14:nvPr/>
            </p14:nvContentPartPr>
            <p14:xfrm>
              <a:off x="5750831" y="5223636"/>
              <a:ext cx="2500800" cy="879200"/>
            </p14:xfrm>
          </p:contentPart>
        </mc:Choice>
        <mc:Fallback xmlns="">
          <p:pic>
            <p:nvPicPr>
              <p:cNvPr id="22" name="Freihand 21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742913" y="5215719"/>
                <a:ext cx="2516277" cy="8946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23" name="Freihand 22"/>
              <p14:cNvContentPartPr/>
              <p14:nvPr/>
            </p14:nvContentPartPr>
            <p14:xfrm>
              <a:off x="6650231" y="6087516"/>
              <a:ext cx="162000" cy="419400"/>
            </p14:xfrm>
          </p:contentPart>
        </mc:Choice>
        <mc:Fallback xmlns="">
          <p:pic>
            <p:nvPicPr>
              <p:cNvPr id="23" name="Freihand 22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642311" y="6079596"/>
                <a:ext cx="17748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24" name="Freihand 23"/>
              <p14:cNvContentPartPr/>
              <p14:nvPr/>
            </p14:nvContentPartPr>
            <p14:xfrm>
              <a:off x="840431" y="5531796"/>
              <a:ext cx="4541920" cy="656960"/>
            </p14:xfrm>
          </p:contentPart>
        </mc:Choice>
        <mc:Fallback xmlns="">
          <p:pic>
            <p:nvPicPr>
              <p:cNvPr id="24" name="Freihand 23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32511" y="5523881"/>
                <a:ext cx="4557399" cy="672431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FA8281DD-ED1D-47AF-BF09-5658ACB0AC99}"/>
              </a:ext>
            </a:extLst>
          </p:cNvPr>
          <p:cNvGrpSpPr/>
          <p:nvPr/>
        </p:nvGrpSpPr>
        <p:grpSpPr>
          <a:xfrm>
            <a:off x="323572" y="39633"/>
            <a:ext cx="6194880" cy="821160"/>
            <a:chOff x="323572" y="39633"/>
            <a:chExt cx="6194880" cy="82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D788D098-A4F8-430D-B4A0-7C10FDAB8FBD}"/>
                    </a:ext>
                  </a:extLst>
                </p14:cNvPr>
                <p14:cNvContentPartPr/>
                <p14:nvPr/>
              </p14:nvContentPartPr>
              <p14:xfrm>
                <a:off x="435532" y="362913"/>
                <a:ext cx="191880" cy="2858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D788D098-A4F8-430D-B4A0-7C10FDAB8FBD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26532" y="354273"/>
                  <a:ext cx="2095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BF52D743-F195-4C9E-8B51-D0483B6082BC}"/>
                    </a:ext>
                  </a:extLst>
                </p14:cNvPr>
                <p14:cNvContentPartPr/>
                <p14:nvPr/>
              </p14:nvContentPartPr>
              <p14:xfrm>
                <a:off x="674212" y="625713"/>
                <a:ext cx="3960" cy="36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BF52D743-F195-4C9E-8B51-D0483B6082BC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65212" y="617073"/>
                  <a:ext cx="216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9057B33D-4C92-4A83-BD09-5F9F99D75718}"/>
                    </a:ext>
                  </a:extLst>
                </p14:cNvPr>
                <p14:cNvContentPartPr/>
                <p14:nvPr/>
              </p14:nvContentPartPr>
              <p14:xfrm>
                <a:off x="887692" y="358593"/>
                <a:ext cx="60120" cy="1969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9057B33D-4C92-4A83-BD09-5F9F99D75718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78692" y="349593"/>
                  <a:ext cx="777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3B19C5EB-912C-4EE7-AB91-E73739E133EA}"/>
                    </a:ext>
                  </a:extLst>
                </p14:cNvPr>
                <p14:cNvContentPartPr/>
                <p14:nvPr/>
              </p14:nvContentPartPr>
              <p14:xfrm>
                <a:off x="957892" y="261753"/>
                <a:ext cx="190440" cy="2930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3B19C5EB-912C-4EE7-AB91-E73739E133E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48892" y="253113"/>
                  <a:ext cx="20808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1CFE8260-9264-404C-8375-6F30FA3B590A}"/>
                    </a:ext>
                  </a:extLst>
                </p14:cNvPr>
                <p14:cNvContentPartPr/>
                <p14:nvPr/>
              </p14:nvContentPartPr>
              <p14:xfrm>
                <a:off x="868972" y="256713"/>
                <a:ext cx="374040" cy="342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1CFE8260-9264-404C-8375-6F30FA3B590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59972" y="247713"/>
                  <a:ext cx="3916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05F316EA-0813-49D1-AFA9-33A9AD0FE1F0}"/>
                    </a:ext>
                  </a:extLst>
                </p14:cNvPr>
                <p14:cNvContentPartPr/>
                <p14:nvPr/>
              </p14:nvContentPartPr>
              <p14:xfrm>
                <a:off x="817492" y="567033"/>
                <a:ext cx="343440" cy="298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05F316EA-0813-49D1-AFA9-33A9AD0FE1F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08852" y="558033"/>
                  <a:ext cx="3610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1F953EA7-2135-49A0-85BA-C2DCFEE6A957}"/>
                    </a:ext>
                  </a:extLst>
                </p14:cNvPr>
                <p14:cNvContentPartPr/>
                <p14:nvPr/>
              </p14:nvContentPartPr>
              <p14:xfrm>
                <a:off x="1632532" y="275073"/>
                <a:ext cx="107280" cy="2984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1F953EA7-2135-49A0-85BA-C2DCFEE6A95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623532" y="266433"/>
                  <a:ext cx="1249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4CE4048-F34F-4614-B334-829CCE409A48}"/>
                    </a:ext>
                  </a:extLst>
                </p14:cNvPr>
                <p14:cNvContentPartPr/>
                <p14:nvPr/>
              </p14:nvContentPartPr>
              <p14:xfrm>
                <a:off x="1684732" y="270753"/>
                <a:ext cx="237600" cy="2667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4CE4048-F34F-4614-B334-829CCE409A48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676092" y="262113"/>
                  <a:ext cx="2552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4C90D0D-3C76-48AF-AF38-DAB18E25A907}"/>
                    </a:ext>
                  </a:extLst>
                </p14:cNvPr>
                <p14:cNvContentPartPr/>
                <p14:nvPr/>
              </p14:nvContentPartPr>
              <p14:xfrm>
                <a:off x="1892812" y="429513"/>
                <a:ext cx="203760" cy="1285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4C90D0D-3C76-48AF-AF38-DAB18E25A90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883812" y="420873"/>
                  <a:ext cx="2214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D03D318-C56C-4041-8EF4-376C83A1C0EF}"/>
                    </a:ext>
                  </a:extLst>
                </p14:cNvPr>
                <p14:cNvContentPartPr/>
                <p14:nvPr/>
              </p14:nvContentPartPr>
              <p14:xfrm>
                <a:off x="2148772" y="431313"/>
                <a:ext cx="353520" cy="1440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D03D318-C56C-4041-8EF4-376C83A1C0E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140132" y="422673"/>
                  <a:ext cx="3711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B1450706-1576-4910-A7F2-A6BE0520F86A}"/>
                    </a:ext>
                  </a:extLst>
                </p14:cNvPr>
                <p14:cNvContentPartPr/>
                <p14:nvPr/>
              </p14:nvContentPartPr>
              <p14:xfrm>
                <a:off x="2519572" y="435633"/>
                <a:ext cx="191880" cy="1112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B1450706-1576-4910-A7F2-A6BE0520F86A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510932" y="426633"/>
                  <a:ext cx="2095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8CE2912-3E29-4CCF-BBFF-7693AC248DA6}"/>
                    </a:ext>
                  </a:extLst>
                </p14:cNvPr>
                <p14:cNvContentPartPr/>
                <p14:nvPr/>
              </p14:nvContentPartPr>
              <p14:xfrm>
                <a:off x="2806132" y="163833"/>
                <a:ext cx="177840" cy="337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8CE2912-3E29-4CCF-BBFF-7693AC248DA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797132" y="155193"/>
                  <a:ext cx="19548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816DE4CB-F731-4478-A75D-3A7AC10E607A}"/>
                    </a:ext>
                  </a:extLst>
                </p14:cNvPr>
                <p14:cNvContentPartPr/>
                <p14:nvPr/>
              </p14:nvContentPartPr>
              <p14:xfrm>
                <a:off x="2897932" y="386313"/>
                <a:ext cx="87120" cy="1270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816DE4CB-F731-4478-A75D-3A7AC10E607A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889292" y="377313"/>
                  <a:ext cx="1047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6C332068-979A-43BC-AD84-BAE393F92460}"/>
                    </a:ext>
                  </a:extLst>
                </p14:cNvPr>
                <p14:cNvContentPartPr/>
                <p14:nvPr/>
              </p14:nvContentPartPr>
              <p14:xfrm>
                <a:off x="3045532" y="281913"/>
                <a:ext cx="20880" cy="234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6C332068-979A-43BC-AD84-BAE393F92460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3036892" y="273273"/>
                  <a:ext cx="385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4CAC68D-7F32-4F9C-BCE2-E373A7109E54}"/>
                    </a:ext>
                  </a:extLst>
                </p14:cNvPr>
                <p14:cNvContentPartPr/>
                <p14:nvPr/>
              </p14:nvContentPartPr>
              <p14:xfrm>
                <a:off x="3031492" y="369393"/>
                <a:ext cx="231840" cy="1357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4CAC68D-7F32-4F9C-BCE2-E373A7109E54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3022852" y="360753"/>
                  <a:ext cx="2494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54FCFC6-4B3F-4439-8EF7-257F1D8943C2}"/>
                    </a:ext>
                  </a:extLst>
                </p14:cNvPr>
                <p14:cNvContentPartPr/>
                <p14:nvPr/>
              </p14:nvContentPartPr>
              <p14:xfrm>
                <a:off x="3301492" y="132513"/>
                <a:ext cx="190440" cy="3531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54FCFC6-4B3F-4439-8EF7-257F1D8943C2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3292852" y="123873"/>
                  <a:ext cx="20808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3FD7ED8-B11A-43EB-86EE-E507AD935D1C}"/>
                    </a:ext>
                  </a:extLst>
                </p14:cNvPr>
                <p14:cNvContentPartPr/>
                <p14:nvPr/>
              </p14:nvContentPartPr>
              <p14:xfrm>
                <a:off x="3427852" y="334473"/>
                <a:ext cx="158760" cy="1544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3FD7ED8-B11A-43EB-86EE-E507AD935D1C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3418852" y="325833"/>
                  <a:ext cx="1764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DCB1C86-88AA-468E-B350-2C5DED21386F}"/>
                    </a:ext>
                  </a:extLst>
                </p14:cNvPr>
                <p14:cNvContentPartPr/>
                <p14:nvPr/>
              </p14:nvContentPartPr>
              <p14:xfrm>
                <a:off x="3822412" y="176793"/>
                <a:ext cx="172800" cy="2973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DCB1C86-88AA-468E-B350-2C5DED21386F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813772" y="168153"/>
                  <a:ext cx="1904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42ED8C4-F44E-4E8B-A1E3-A220A6543A56}"/>
                    </a:ext>
                  </a:extLst>
                </p14:cNvPr>
                <p14:cNvContentPartPr/>
                <p14:nvPr/>
              </p14:nvContentPartPr>
              <p14:xfrm>
                <a:off x="3897292" y="147273"/>
                <a:ext cx="240120" cy="363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42ED8C4-F44E-4E8B-A1E3-A220A6543A5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888652" y="138633"/>
                  <a:ext cx="25776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14C9F44-E825-4C19-8529-829756A698FD}"/>
                    </a:ext>
                  </a:extLst>
                </p14:cNvPr>
                <p14:cNvContentPartPr/>
                <p14:nvPr/>
              </p14:nvContentPartPr>
              <p14:xfrm>
                <a:off x="3876052" y="350673"/>
                <a:ext cx="143640" cy="18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14C9F44-E825-4C19-8529-829756A698FD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867052" y="341673"/>
                  <a:ext cx="1612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6F772321-5A62-43F7-8E86-C90D09CF5025}"/>
                    </a:ext>
                  </a:extLst>
                </p14:cNvPr>
                <p14:cNvContentPartPr/>
                <p14:nvPr/>
              </p14:nvContentPartPr>
              <p14:xfrm>
                <a:off x="3997012" y="319353"/>
                <a:ext cx="493920" cy="1605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6F772321-5A62-43F7-8E86-C90D09CF5025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988012" y="310353"/>
                  <a:ext cx="5115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A2338AFE-C347-44AB-B58B-ED26383B389D}"/>
                    </a:ext>
                  </a:extLst>
                </p14:cNvPr>
                <p14:cNvContentPartPr/>
                <p14:nvPr/>
              </p14:nvContentPartPr>
              <p14:xfrm>
                <a:off x="4214092" y="166713"/>
                <a:ext cx="90720" cy="640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A2338AFE-C347-44AB-B58B-ED26383B389D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205452" y="158073"/>
                  <a:ext cx="108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B6554B34-A834-43D6-8ED7-209B6F77FAC6}"/>
                    </a:ext>
                  </a:extLst>
                </p14:cNvPr>
                <p14:cNvContentPartPr/>
                <p14:nvPr/>
              </p14:nvContentPartPr>
              <p14:xfrm>
                <a:off x="4381492" y="39633"/>
                <a:ext cx="545400" cy="6933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B6554B34-A834-43D6-8ED7-209B6F77FAC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4372852" y="30993"/>
                  <a:ext cx="563040" cy="71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150AFF5-4131-4AD1-9A1B-AA3B12C0D67C}"/>
                    </a:ext>
                  </a:extLst>
                </p14:cNvPr>
                <p14:cNvContentPartPr/>
                <p14:nvPr/>
              </p14:nvContentPartPr>
              <p14:xfrm>
                <a:off x="4666612" y="415473"/>
                <a:ext cx="48240" cy="57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150AFF5-4131-4AD1-9A1B-AA3B12C0D67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4657972" y="406833"/>
                  <a:ext cx="658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94EF87A-BFE6-4A6E-9592-CF7A18F71A0C}"/>
                    </a:ext>
                  </a:extLst>
                </p14:cNvPr>
                <p14:cNvContentPartPr/>
                <p14:nvPr/>
              </p14:nvContentPartPr>
              <p14:xfrm>
                <a:off x="4797652" y="286233"/>
                <a:ext cx="20880" cy="234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94EF87A-BFE6-4A6E-9592-CF7A18F71A0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789012" y="277233"/>
                  <a:ext cx="385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36D3D835-A83F-4BB4-9A08-0B2DF1223E02}"/>
                    </a:ext>
                  </a:extLst>
                </p14:cNvPr>
                <p14:cNvContentPartPr/>
                <p14:nvPr/>
              </p14:nvContentPartPr>
              <p14:xfrm>
                <a:off x="4567972" y="351753"/>
                <a:ext cx="388440" cy="5090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36D3D835-A83F-4BB4-9A08-0B2DF1223E02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558972" y="342753"/>
                  <a:ext cx="406080" cy="52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38B52C08-5E72-4559-A406-580CEED2D858}"/>
                    </a:ext>
                  </a:extLst>
                </p14:cNvPr>
                <p14:cNvContentPartPr/>
                <p14:nvPr/>
              </p14:nvContentPartPr>
              <p14:xfrm>
                <a:off x="5039212" y="84633"/>
                <a:ext cx="433440" cy="3909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38B52C08-5E72-4559-A406-580CEED2D858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5030572" y="75993"/>
                  <a:ext cx="45108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3F4F0C15-C462-436A-8D1A-C8116C8C083D}"/>
                    </a:ext>
                  </a:extLst>
                </p14:cNvPr>
                <p14:cNvContentPartPr/>
                <p14:nvPr/>
              </p14:nvContentPartPr>
              <p14:xfrm>
                <a:off x="5533132" y="92913"/>
                <a:ext cx="207000" cy="380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3F4F0C15-C462-436A-8D1A-C8116C8C083D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5524132" y="83913"/>
                  <a:ext cx="2246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1666BA16-CC64-4AE2-9DA0-2D2F31392F87}"/>
                    </a:ext>
                  </a:extLst>
                </p14:cNvPr>
                <p14:cNvContentPartPr/>
                <p14:nvPr/>
              </p14:nvContentPartPr>
              <p14:xfrm>
                <a:off x="5526652" y="225033"/>
                <a:ext cx="183240" cy="1170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1666BA16-CC64-4AE2-9DA0-2D2F31392F8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5518012" y="216033"/>
                  <a:ext cx="200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6477CCE3-4733-4751-B5B8-B9D0CBCDF0FE}"/>
                    </a:ext>
                  </a:extLst>
                </p14:cNvPr>
                <p14:cNvContentPartPr/>
                <p14:nvPr/>
              </p14:nvContentPartPr>
              <p14:xfrm>
                <a:off x="5653012" y="306393"/>
                <a:ext cx="383760" cy="1681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6477CCE3-4733-4751-B5B8-B9D0CBCDF0FE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644372" y="297393"/>
                  <a:ext cx="4014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1019AF4C-AEE7-4D26-9A05-65A22AADC7E3}"/>
                    </a:ext>
                  </a:extLst>
                </p14:cNvPr>
                <p14:cNvContentPartPr/>
                <p14:nvPr/>
              </p14:nvContentPartPr>
              <p14:xfrm>
                <a:off x="323572" y="560553"/>
                <a:ext cx="6194880" cy="2790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1019AF4C-AEE7-4D26-9A05-65A22AADC7E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14932" y="551553"/>
                  <a:ext cx="6212520" cy="29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303AE4E6-D5C3-4167-8D1A-6C62655E8C2E}"/>
                  </a:ext>
                </a:extLst>
              </p14:cNvPr>
              <p14:cNvContentPartPr/>
              <p14:nvPr/>
            </p14:nvContentPartPr>
            <p14:xfrm>
              <a:off x="305572" y="580713"/>
              <a:ext cx="6394680" cy="30132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303AE4E6-D5C3-4167-8D1A-6C62655E8C2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6932" y="571713"/>
                <a:ext cx="6412320" cy="31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953457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Freihand 6"/>
              <p14:cNvContentPartPr/>
              <p14:nvPr/>
            </p14:nvContentPartPr>
            <p14:xfrm>
              <a:off x="247487" y="297937"/>
              <a:ext cx="8472160" cy="1349120"/>
            </p14:xfrm>
          </p:contentPart>
        </mc:Choice>
        <mc:Fallback xmlns="">
          <p:pic>
            <p:nvPicPr>
              <p:cNvPr id="7" name="Freihand 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9567" y="290020"/>
                <a:ext cx="8487639" cy="1364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3" name="Freihand 62"/>
              <p14:cNvContentPartPr/>
              <p14:nvPr/>
            </p14:nvContentPartPr>
            <p14:xfrm>
              <a:off x="4971007" y="1272977"/>
              <a:ext cx="687360" cy="2551520"/>
            </p14:xfrm>
          </p:contentPart>
        </mc:Choice>
        <mc:Fallback xmlns="">
          <p:pic>
            <p:nvPicPr>
              <p:cNvPr id="63" name="Freihand 6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63086" y="1265059"/>
                <a:ext cx="702843" cy="25669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33" name="Freihand 132"/>
              <p14:cNvContentPartPr/>
              <p14:nvPr/>
            </p14:nvContentPartPr>
            <p14:xfrm>
              <a:off x="4152487" y="868817"/>
              <a:ext cx="2526480" cy="621720"/>
            </p14:xfrm>
          </p:contentPart>
        </mc:Choice>
        <mc:Fallback xmlns="">
          <p:pic>
            <p:nvPicPr>
              <p:cNvPr id="133" name="Freihand 132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4567" y="860897"/>
                <a:ext cx="2541960" cy="63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8" name="Freihand 147"/>
              <p14:cNvContentPartPr/>
              <p14:nvPr/>
            </p14:nvContentPartPr>
            <p14:xfrm>
              <a:off x="1863967" y="1454897"/>
              <a:ext cx="3157920" cy="975600"/>
            </p14:xfrm>
          </p:contentPart>
        </mc:Choice>
        <mc:Fallback xmlns="">
          <p:pic>
            <p:nvPicPr>
              <p:cNvPr id="148" name="Freihand 14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856047" y="1446977"/>
                <a:ext cx="3173400" cy="9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4" name="Freihand 193"/>
              <p14:cNvContentPartPr/>
              <p14:nvPr/>
            </p14:nvContentPartPr>
            <p14:xfrm>
              <a:off x="5652967" y="1550977"/>
              <a:ext cx="2572200" cy="1137240"/>
            </p14:xfrm>
          </p:contentPart>
        </mc:Choice>
        <mc:Fallback xmlns="">
          <p:pic>
            <p:nvPicPr>
              <p:cNvPr id="194" name="Freihand 193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45047" y="1543057"/>
                <a:ext cx="2587680" cy="11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46" name="Freihand 245"/>
              <p14:cNvContentPartPr/>
              <p14:nvPr/>
            </p14:nvContentPartPr>
            <p14:xfrm>
              <a:off x="5688447" y="3046257"/>
              <a:ext cx="3269160" cy="1112040"/>
            </p14:xfrm>
          </p:contentPart>
        </mc:Choice>
        <mc:Fallback xmlns="">
          <p:pic>
            <p:nvPicPr>
              <p:cNvPr id="246" name="Freihand 245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680527" y="3038337"/>
                <a:ext cx="3284640" cy="11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8" name="Freihand 247"/>
              <p14:cNvContentPartPr/>
              <p14:nvPr/>
            </p14:nvContentPartPr>
            <p14:xfrm>
              <a:off x="5814687" y="1364017"/>
              <a:ext cx="2824160" cy="1263200"/>
            </p14:xfrm>
          </p:contentPart>
        </mc:Choice>
        <mc:Fallback xmlns="">
          <p:pic>
            <p:nvPicPr>
              <p:cNvPr id="248" name="Freihand 247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06768" y="1356100"/>
                <a:ext cx="2839638" cy="12786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9" name="Freihand 248"/>
              <p14:cNvContentPartPr/>
              <p14:nvPr/>
            </p14:nvContentPartPr>
            <p14:xfrm>
              <a:off x="5925847" y="2611897"/>
              <a:ext cx="1445400" cy="485280"/>
            </p14:xfrm>
          </p:contentPart>
        </mc:Choice>
        <mc:Fallback xmlns="">
          <p:pic>
            <p:nvPicPr>
              <p:cNvPr id="249" name="Freihand 248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7927" y="2603977"/>
                <a:ext cx="14608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0" name="Freihand 249"/>
              <p14:cNvContentPartPr/>
              <p14:nvPr/>
            </p14:nvContentPartPr>
            <p14:xfrm>
              <a:off x="7749607" y="2510737"/>
              <a:ext cx="1202760" cy="768240"/>
            </p14:xfrm>
          </p:contentPart>
        </mc:Choice>
        <mc:Fallback xmlns="">
          <p:pic>
            <p:nvPicPr>
              <p:cNvPr id="250" name="Freihand 249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741687" y="2502817"/>
                <a:ext cx="1218240" cy="78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1" name="Freihand 250"/>
              <p14:cNvContentPartPr/>
              <p14:nvPr/>
            </p14:nvContentPartPr>
            <p14:xfrm>
              <a:off x="7289887" y="2000617"/>
              <a:ext cx="1253160" cy="1268640"/>
            </p14:xfrm>
          </p:contentPart>
        </mc:Choice>
        <mc:Fallback xmlns="">
          <p:pic>
            <p:nvPicPr>
              <p:cNvPr id="251" name="Freihand 250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281967" y="1992697"/>
                <a:ext cx="1268640" cy="12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2" name="Freihand 251"/>
              <p14:cNvContentPartPr/>
              <p14:nvPr/>
            </p14:nvContentPartPr>
            <p14:xfrm>
              <a:off x="292927" y="1535897"/>
              <a:ext cx="1420200" cy="409680"/>
            </p14:xfrm>
          </p:contentPart>
        </mc:Choice>
        <mc:Fallback xmlns="">
          <p:pic>
            <p:nvPicPr>
              <p:cNvPr id="252" name="Freihand 251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5007" y="1527977"/>
                <a:ext cx="1435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6" name="Freihand 255"/>
              <p14:cNvContentPartPr/>
              <p14:nvPr/>
            </p14:nvContentPartPr>
            <p14:xfrm>
              <a:off x="50367" y="287857"/>
              <a:ext cx="8770240" cy="1162080"/>
            </p14:xfrm>
          </p:contentPart>
        </mc:Choice>
        <mc:Fallback xmlns="">
          <p:pic>
            <p:nvPicPr>
              <p:cNvPr id="256" name="Freihand 255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47" y="279939"/>
                <a:ext cx="8785719" cy="1177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0" name="Freihand 299"/>
              <p14:cNvContentPartPr/>
              <p14:nvPr/>
            </p14:nvContentPartPr>
            <p14:xfrm>
              <a:off x="2692687" y="3975857"/>
              <a:ext cx="1460400" cy="1288400"/>
            </p14:xfrm>
          </p:contentPart>
        </mc:Choice>
        <mc:Fallback xmlns="">
          <p:pic>
            <p:nvPicPr>
              <p:cNvPr id="300" name="Freihand 299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684768" y="3967937"/>
                <a:ext cx="1475879" cy="130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1" name="Freihand 300"/>
              <p14:cNvContentPartPr/>
              <p14:nvPr/>
            </p14:nvContentPartPr>
            <p14:xfrm>
              <a:off x="687007" y="4132217"/>
              <a:ext cx="1538640" cy="1298880"/>
            </p14:xfrm>
          </p:contentPart>
        </mc:Choice>
        <mc:Fallback xmlns="">
          <p:pic>
            <p:nvPicPr>
              <p:cNvPr id="301" name="Freihand 300"/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9087" y="4124297"/>
                <a:ext cx="1554120" cy="13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5" name="Freihand 314"/>
              <p14:cNvContentPartPr/>
              <p14:nvPr/>
            </p14:nvContentPartPr>
            <p14:xfrm>
              <a:off x="4112127" y="4102097"/>
              <a:ext cx="353760" cy="1116640"/>
            </p14:xfrm>
          </p:contentPart>
        </mc:Choice>
        <mc:Fallback xmlns="">
          <p:pic>
            <p:nvPicPr>
              <p:cNvPr id="315" name="Freihand 314"/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104218" y="4094180"/>
                <a:ext cx="369219" cy="11321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7" name="Freihand 316"/>
              <p14:cNvContentPartPr/>
              <p14:nvPr/>
            </p14:nvContentPartPr>
            <p14:xfrm>
              <a:off x="6749007" y="4096737"/>
              <a:ext cx="126720" cy="369520"/>
            </p14:xfrm>
          </p:contentPart>
        </mc:Choice>
        <mc:Fallback xmlns="">
          <p:pic>
            <p:nvPicPr>
              <p:cNvPr id="317" name="Freihand 316"/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41087" y="4088814"/>
                <a:ext cx="142200" cy="3850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3" name="Freihand 342"/>
              <p14:cNvContentPartPr/>
              <p14:nvPr/>
            </p14:nvContentPartPr>
            <p14:xfrm>
              <a:off x="429367" y="2879537"/>
              <a:ext cx="4375440" cy="919680"/>
            </p14:xfrm>
          </p:contentPart>
        </mc:Choice>
        <mc:Fallback xmlns="">
          <p:pic>
            <p:nvPicPr>
              <p:cNvPr id="343" name="Freihand 342"/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21447" y="2871621"/>
                <a:ext cx="4390920" cy="935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4" name="Freihand 343"/>
              <p14:cNvContentPartPr/>
              <p14:nvPr/>
            </p14:nvContentPartPr>
            <p14:xfrm>
              <a:off x="5385127" y="3187577"/>
              <a:ext cx="3026880" cy="1096920"/>
            </p14:xfrm>
          </p:contentPart>
        </mc:Choice>
        <mc:Fallback xmlns="">
          <p:pic>
            <p:nvPicPr>
              <p:cNvPr id="344" name="Freihand 343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77207" y="3179657"/>
                <a:ext cx="3042360" cy="11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5" name="Freihand 344"/>
              <p14:cNvContentPartPr/>
              <p14:nvPr/>
            </p14:nvContentPartPr>
            <p14:xfrm>
              <a:off x="4026367" y="5400497"/>
              <a:ext cx="4541920" cy="121440"/>
            </p14:xfrm>
          </p:contentPart>
        </mc:Choice>
        <mc:Fallback xmlns="">
          <p:pic>
            <p:nvPicPr>
              <p:cNvPr id="345" name="Freihand 344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18447" y="5392593"/>
                <a:ext cx="4557399" cy="1368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48" name="Freihand 347"/>
              <p14:cNvContentPartPr/>
              <p14:nvPr/>
            </p14:nvContentPartPr>
            <p14:xfrm>
              <a:off x="8512447" y="3813977"/>
              <a:ext cx="333720" cy="142560"/>
            </p14:xfrm>
          </p:contentPart>
        </mc:Choice>
        <mc:Fallback xmlns="">
          <p:pic>
            <p:nvPicPr>
              <p:cNvPr id="348" name="Freihand 347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04527" y="3806057"/>
                <a:ext cx="349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9" name="Freihand 348"/>
              <p14:cNvContentPartPr/>
              <p14:nvPr/>
            </p14:nvContentPartPr>
            <p14:xfrm>
              <a:off x="6345247" y="4127537"/>
              <a:ext cx="222840" cy="324000"/>
            </p14:xfrm>
          </p:contentPart>
        </mc:Choice>
        <mc:Fallback xmlns="">
          <p:pic>
            <p:nvPicPr>
              <p:cNvPr id="349" name="Freihand 348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37327" y="4119617"/>
                <a:ext cx="2383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0" name="Freihand 349"/>
              <p14:cNvContentPartPr/>
              <p14:nvPr/>
            </p14:nvContentPartPr>
            <p14:xfrm>
              <a:off x="5976247" y="3748457"/>
              <a:ext cx="1369800" cy="919800"/>
            </p14:xfrm>
          </p:contentPart>
        </mc:Choice>
        <mc:Fallback xmlns="">
          <p:pic>
            <p:nvPicPr>
              <p:cNvPr id="350" name="Freihand 349"/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68327" y="3740537"/>
                <a:ext cx="1385280" cy="9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1" name="Freihand 350"/>
              <p14:cNvContentPartPr/>
              <p14:nvPr/>
            </p14:nvContentPartPr>
            <p14:xfrm>
              <a:off x="4511407" y="4663217"/>
              <a:ext cx="3173040" cy="606240"/>
            </p14:xfrm>
          </p:contentPart>
        </mc:Choice>
        <mc:Fallback xmlns="">
          <p:pic>
            <p:nvPicPr>
              <p:cNvPr id="351" name="Freihand 350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03487" y="4655297"/>
                <a:ext cx="3188520" cy="62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969795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3" name="Freihand 232"/>
              <p14:cNvContentPartPr/>
              <p14:nvPr/>
            </p14:nvContentPartPr>
            <p14:xfrm>
              <a:off x="6446247" y="3182657"/>
              <a:ext cx="854280" cy="889560"/>
            </p14:xfrm>
          </p:contentPart>
        </mc:Choice>
        <mc:Fallback xmlns="">
          <p:pic>
            <p:nvPicPr>
              <p:cNvPr id="233" name="Freihand 23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38327" y="3174737"/>
                <a:ext cx="869760" cy="90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5" name="Freihand 234"/>
              <p14:cNvContentPartPr/>
              <p14:nvPr/>
            </p14:nvContentPartPr>
            <p14:xfrm>
              <a:off x="202047" y="464657"/>
              <a:ext cx="8811000" cy="5714280"/>
            </p14:xfrm>
          </p:contentPart>
        </mc:Choice>
        <mc:Fallback xmlns="">
          <p:pic>
            <p:nvPicPr>
              <p:cNvPr id="235" name="Freihand 23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4127" y="456737"/>
                <a:ext cx="8826480" cy="57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5" name="Freihand 334"/>
              <p14:cNvContentPartPr/>
              <p14:nvPr/>
            </p14:nvContentPartPr>
            <p14:xfrm>
              <a:off x="6617967" y="2884577"/>
              <a:ext cx="541080" cy="308880"/>
            </p14:xfrm>
          </p:contentPart>
        </mc:Choice>
        <mc:Fallback xmlns="">
          <p:pic>
            <p:nvPicPr>
              <p:cNvPr id="335" name="Freihand 334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610047" y="2876657"/>
                <a:ext cx="5565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6" name="Freihand 355"/>
              <p14:cNvContentPartPr/>
              <p14:nvPr/>
            </p14:nvContentPartPr>
            <p14:xfrm>
              <a:off x="95967" y="353617"/>
              <a:ext cx="2238240" cy="621600"/>
            </p14:xfrm>
          </p:contentPart>
        </mc:Choice>
        <mc:Fallback xmlns="">
          <p:pic>
            <p:nvPicPr>
              <p:cNvPr id="356" name="Freihand 355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8048" y="345703"/>
                <a:ext cx="2253718" cy="637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8" name="Freihand 357"/>
              <p14:cNvContentPartPr/>
              <p14:nvPr/>
            </p14:nvContentPartPr>
            <p14:xfrm>
              <a:off x="3339327" y="1348817"/>
              <a:ext cx="3814400" cy="672000"/>
            </p14:xfrm>
          </p:contentPart>
        </mc:Choice>
        <mc:Fallback xmlns="">
          <p:pic>
            <p:nvPicPr>
              <p:cNvPr id="358" name="Freihand 357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1408" y="1340903"/>
                <a:ext cx="3829878" cy="6874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0" name="Freihand 359"/>
              <p14:cNvContentPartPr/>
              <p14:nvPr/>
            </p14:nvContentPartPr>
            <p14:xfrm>
              <a:off x="5188287" y="2798737"/>
              <a:ext cx="2480640" cy="1131840"/>
            </p14:xfrm>
          </p:contentPart>
        </mc:Choice>
        <mc:Fallback xmlns="">
          <p:pic>
            <p:nvPicPr>
              <p:cNvPr id="360" name="Freihand 359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180369" y="2790820"/>
                <a:ext cx="2496117" cy="11473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63" name="Freihand 362"/>
              <p14:cNvContentPartPr/>
              <p14:nvPr/>
            </p14:nvContentPartPr>
            <p14:xfrm>
              <a:off x="1353887" y="3298897"/>
              <a:ext cx="2652480" cy="712480"/>
            </p14:xfrm>
          </p:contentPart>
        </mc:Choice>
        <mc:Fallback xmlns="">
          <p:pic>
            <p:nvPicPr>
              <p:cNvPr id="363" name="Freihand 362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345968" y="3290981"/>
                <a:ext cx="2667958" cy="727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4" name="Freihand 363"/>
              <p14:cNvContentPartPr/>
              <p14:nvPr/>
            </p14:nvContentPartPr>
            <p14:xfrm>
              <a:off x="3698007" y="2798897"/>
              <a:ext cx="334080" cy="732960"/>
            </p14:xfrm>
          </p:contentPart>
        </mc:Choice>
        <mc:Fallback xmlns="">
          <p:pic>
            <p:nvPicPr>
              <p:cNvPr id="364" name="Freihand 363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90087" y="2790977"/>
                <a:ext cx="34956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65" name="Freihand 364"/>
              <p14:cNvContentPartPr/>
              <p14:nvPr/>
            </p14:nvContentPartPr>
            <p14:xfrm>
              <a:off x="4374807" y="5041697"/>
              <a:ext cx="187200" cy="465120"/>
            </p14:xfrm>
          </p:contentPart>
        </mc:Choice>
        <mc:Fallback xmlns="">
          <p:pic>
            <p:nvPicPr>
              <p:cNvPr id="365" name="Freihand 364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66887" y="5033777"/>
                <a:ext cx="20268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6" name="Freihand 365"/>
              <p14:cNvContentPartPr/>
              <p14:nvPr/>
            </p14:nvContentPartPr>
            <p14:xfrm>
              <a:off x="6789367" y="4450737"/>
              <a:ext cx="2157640" cy="858800"/>
            </p14:xfrm>
          </p:contentPart>
        </mc:Choice>
        <mc:Fallback xmlns="">
          <p:pic>
            <p:nvPicPr>
              <p:cNvPr id="366" name="Freihand 365"/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81448" y="4442822"/>
                <a:ext cx="2173119" cy="874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67" name="Freihand 366"/>
              <p14:cNvContentPartPr/>
              <p14:nvPr/>
            </p14:nvContentPartPr>
            <p14:xfrm>
              <a:off x="762687" y="5486257"/>
              <a:ext cx="4016480" cy="646880"/>
            </p14:xfrm>
          </p:contentPart>
        </mc:Choice>
        <mc:Fallback xmlns="">
          <p:pic>
            <p:nvPicPr>
              <p:cNvPr id="367" name="Freihand 366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54768" y="5478342"/>
                <a:ext cx="4031958" cy="662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9" name="Freihand 368"/>
              <p14:cNvContentPartPr/>
              <p14:nvPr/>
            </p14:nvContentPartPr>
            <p14:xfrm>
              <a:off x="520287" y="3121817"/>
              <a:ext cx="258120" cy="157320"/>
            </p14:xfrm>
          </p:contentPart>
        </mc:Choice>
        <mc:Fallback xmlns="">
          <p:pic>
            <p:nvPicPr>
              <p:cNvPr id="369" name="Freihand 368"/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2367" y="3113897"/>
                <a:ext cx="27360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1" name="Freihand 380"/>
              <p14:cNvContentPartPr/>
              <p14:nvPr/>
            </p14:nvContentPartPr>
            <p14:xfrm>
              <a:off x="4117407" y="3440337"/>
              <a:ext cx="1394400" cy="747680"/>
            </p14:xfrm>
          </p:contentPart>
        </mc:Choice>
        <mc:Fallback xmlns="">
          <p:pic>
            <p:nvPicPr>
              <p:cNvPr id="381" name="Freihand 380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09490" y="3432421"/>
                <a:ext cx="1409873" cy="763152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8D9B0364-A76A-44ED-A978-742EEC3A20DB}"/>
              </a:ext>
            </a:extLst>
          </p:cNvPr>
          <p:cNvGrpSpPr/>
          <p:nvPr/>
        </p:nvGrpSpPr>
        <p:grpSpPr>
          <a:xfrm>
            <a:off x="220612" y="-11036"/>
            <a:ext cx="4165200" cy="678509"/>
            <a:chOff x="220612" y="-11036"/>
            <a:chExt cx="4165200" cy="678509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A402BA63-01F3-4668-8644-08A8CF79BA72}"/>
                    </a:ext>
                  </a:extLst>
                </p14:cNvPr>
                <p14:cNvContentPartPr/>
                <p14:nvPr/>
              </p14:nvContentPartPr>
              <p14:xfrm>
                <a:off x="340492" y="93993"/>
                <a:ext cx="154440" cy="2451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A402BA63-01F3-4668-8644-08A8CF79BA7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31492" y="84993"/>
                  <a:ext cx="1720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82134641-C216-4090-9CDD-36E7F429D827}"/>
                    </a:ext>
                  </a:extLst>
                </p14:cNvPr>
                <p14:cNvContentPartPr/>
                <p14:nvPr/>
              </p14:nvContentPartPr>
              <p14:xfrm>
                <a:off x="497812" y="298113"/>
                <a:ext cx="12600" cy="158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82134641-C216-4090-9CDD-36E7F429D82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8812" y="289113"/>
                  <a:ext cx="30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63CF01DC-B1D0-4BE5-856E-D08E18B41078}"/>
                    </a:ext>
                  </a:extLst>
                </p14:cNvPr>
                <p14:cNvContentPartPr/>
                <p14:nvPr/>
              </p14:nvContentPartPr>
              <p14:xfrm>
                <a:off x="657292" y="96153"/>
                <a:ext cx="178200" cy="2304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63CF01DC-B1D0-4BE5-856E-D08E18B4107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48292" y="87513"/>
                  <a:ext cx="19584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933ADE3F-7CAD-4F2D-A913-0073566CA963}"/>
                    </a:ext>
                  </a:extLst>
                </p14:cNvPr>
                <p14:cNvContentPartPr/>
                <p14:nvPr/>
              </p14:nvContentPartPr>
              <p14:xfrm>
                <a:off x="645772" y="48633"/>
                <a:ext cx="238320" cy="334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933ADE3F-7CAD-4F2D-A913-0073566CA96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37132" y="39993"/>
                  <a:ext cx="2559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A520387F-64EF-4527-BF06-C54E6965DF26}"/>
                    </a:ext>
                  </a:extLst>
                </p14:cNvPr>
                <p14:cNvContentPartPr/>
                <p14:nvPr/>
              </p14:nvContentPartPr>
              <p14:xfrm>
                <a:off x="535972" y="330513"/>
                <a:ext cx="257400" cy="230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A520387F-64EF-4527-BF06-C54E6965DF2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27332" y="321513"/>
                  <a:ext cx="2750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FC4AAAD4-97FD-488C-8232-40228D85995F}"/>
                    </a:ext>
                  </a:extLst>
                </p14:cNvPr>
                <p14:cNvContentPartPr/>
                <p14:nvPr/>
              </p14:nvContentPartPr>
              <p14:xfrm>
                <a:off x="1084252" y="75993"/>
                <a:ext cx="252720" cy="2559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FC4AAAD4-97FD-488C-8232-40228D85995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75252" y="66993"/>
                  <a:ext cx="27036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151DCC0C-7C91-4B6D-A2DB-424D018B1FEA}"/>
                    </a:ext>
                  </a:extLst>
                </p14:cNvPr>
                <p14:cNvContentPartPr/>
                <p14:nvPr/>
              </p14:nvContentPartPr>
              <p14:xfrm>
                <a:off x="1210252" y="180393"/>
                <a:ext cx="275760" cy="1389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151DCC0C-7C91-4B6D-A2DB-424D018B1FE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201252" y="171393"/>
                  <a:ext cx="2934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4619C670-CA66-4BAC-AF81-665CEEA0922F}"/>
                    </a:ext>
                  </a:extLst>
                </p14:cNvPr>
                <p14:cNvContentPartPr/>
                <p14:nvPr/>
              </p14:nvContentPartPr>
              <p14:xfrm>
                <a:off x="1529932" y="55113"/>
                <a:ext cx="131760" cy="2613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4619C670-CA66-4BAC-AF81-665CEEA0922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521292" y="46473"/>
                  <a:ext cx="1494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F7501FB-2FF0-43B0-94B9-6F36120EE317}"/>
                    </a:ext>
                  </a:extLst>
                </p14:cNvPr>
                <p14:cNvContentPartPr/>
                <p14:nvPr/>
              </p14:nvContentPartPr>
              <p14:xfrm>
                <a:off x="1519852" y="199113"/>
                <a:ext cx="306720" cy="1454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F7501FB-2FF0-43B0-94B9-6F36120EE31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510852" y="190113"/>
                  <a:ext cx="3243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8AE3A4BB-9041-49E5-9BAA-3E665935B679}"/>
                    </a:ext>
                  </a:extLst>
                </p14:cNvPr>
                <p14:cNvContentPartPr/>
                <p14:nvPr/>
              </p14:nvContentPartPr>
              <p14:xfrm>
                <a:off x="1847092" y="16593"/>
                <a:ext cx="506520" cy="3380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8AE3A4BB-9041-49E5-9BAA-3E665935B67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838092" y="7593"/>
                  <a:ext cx="5241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E322FE8-CBD4-4EC5-BC38-115A0246E96C}"/>
                    </a:ext>
                  </a:extLst>
                </p14:cNvPr>
                <p14:cNvContentPartPr/>
                <p14:nvPr/>
              </p14:nvContentPartPr>
              <p14:xfrm>
                <a:off x="2269012" y="199473"/>
                <a:ext cx="276480" cy="4608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E322FE8-CBD4-4EC5-BC38-115A0246E96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260012" y="190473"/>
                  <a:ext cx="294120" cy="47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F16FD234-2098-4D97-9C4B-EFA77165B31C}"/>
                    </a:ext>
                  </a:extLst>
                </p14:cNvPr>
                <p14:cNvContentPartPr/>
                <p14:nvPr/>
              </p14:nvContentPartPr>
              <p14:xfrm>
                <a:off x="2578972" y="186153"/>
                <a:ext cx="139680" cy="1562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F16FD234-2098-4D97-9C4B-EFA77165B31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569972" y="177153"/>
                  <a:ext cx="1573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2B54478-EC4A-4A14-9522-D924DCD03058}"/>
                    </a:ext>
                  </a:extLst>
                </p14:cNvPr>
                <p14:cNvContentPartPr/>
                <p14:nvPr/>
              </p14:nvContentPartPr>
              <p14:xfrm>
                <a:off x="2625052" y="-7527"/>
                <a:ext cx="566280" cy="6750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2B54478-EC4A-4A14-9522-D924DCD0305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616052" y="-16167"/>
                  <a:ext cx="583920" cy="69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802FD078-E8F0-45C9-87CB-AB35B4CA7676}"/>
                    </a:ext>
                  </a:extLst>
                </p14:cNvPr>
                <p14:cNvContentPartPr/>
                <p14:nvPr/>
              </p14:nvContentPartPr>
              <p14:xfrm>
                <a:off x="3208972" y="-11036"/>
                <a:ext cx="331920" cy="3736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802FD078-E8F0-45C9-87CB-AB35B4CA767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199972" y="-19676"/>
                  <a:ext cx="349560" cy="3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781F0B0-4F00-4002-9D80-51E044C118E0}"/>
                    </a:ext>
                  </a:extLst>
                </p14:cNvPr>
                <p14:cNvContentPartPr/>
                <p14:nvPr/>
              </p14:nvContentPartPr>
              <p14:xfrm>
                <a:off x="3467452" y="3364"/>
                <a:ext cx="237240" cy="3661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781F0B0-4F00-4002-9D80-51E044C118E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458452" y="-5276"/>
                  <a:ext cx="254880" cy="38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696E30B-89BB-487B-9403-B94E64A8BCFB}"/>
                    </a:ext>
                  </a:extLst>
                </p14:cNvPr>
                <p14:cNvContentPartPr/>
                <p14:nvPr/>
              </p14:nvContentPartPr>
              <p14:xfrm>
                <a:off x="3744292" y="171124"/>
                <a:ext cx="14400" cy="93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696E30B-89BB-487B-9403-B94E64A8BCFB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735652" y="162484"/>
                  <a:ext cx="320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B783908-21F8-4994-B87B-55878310D680}"/>
                    </a:ext>
                  </a:extLst>
                </p14:cNvPr>
                <p14:cNvContentPartPr/>
                <p14:nvPr/>
              </p14:nvContentPartPr>
              <p14:xfrm>
                <a:off x="3731332" y="185524"/>
                <a:ext cx="487800" cy="200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B783908-21F8-4994-B87B-55878310D68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722332" y="176524"/>
                  <a:ext cx="50544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A47E9B86-3DF3-4AE5-AE78-2E405258EFC1}"/>
                    </a:ext>
                  </a:extLst>
                </p14:cNvPr>
                <p14:cNvContentPartPr/>
                <p14:nvPr/>
              </p14:nvContentPartPr>
              <p14:xfrm>
                <a:off x="220612" y="388204"/>
                <a:ext cx="4165200" cy="1461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A47E9B86-3DF3-4AE5-AE78-2E405258EFC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11612" y="379204"/>
                  <a:ext cx="4182840" cy="163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24A8AFFC-221C-43A3-A302-ADEBED07C46E}"/>
                  </a:ext>
                </a:extLst>
              </p14:cNvPr>
              <p14:cNvContentPartPr/>
              <p14:nvPr/>
            </p14:nvContentPartPr>
            <p14:xfrm>
              <a:off x="253012" y="395404"/>
              <a:ext cx="4182480" cy="14724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24A8AFFC-221C-43A3-A302-ADEBED07C46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4372" y="386404"/>
                <a:ext cx="4200120" cy="16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785441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m 3">
            <a:extLst>
              <a:ext uri="{FF2B5EF4-FFF2-40B4-BE49-F238E27FC236}">
                <a16:creationId xmlns:a16="http://schemas.microsoft.com/office/drawing/2014/main" id="{053CFF39-3854-44E1-B733-185F2A95DCE9}"/>
              </a:ext>
            </a:extLst>
          </p:cNvPr>
          <p:cNvGraphicFramePr>
            <a:graphicFrameLocks/>
          </p:cNvGraphicFramePr>
          <p:nvPr/>
        </p:nvGraphicFramePr>
        <p:xfrm>
          <a:off x="461426" y="581587"/>
          <a:ext cx="4295502" cy="2991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" name="Grafik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48751"/>
          <a:stretch/>
        </p:blipFill>
        <p:spPr>
          <a:xfrm>
            <a:off x="467544" y="3573016"/>
            <a:ext cx="4680520" cy="2524787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Freihand 6"/>
              <p14:cNvContentPartPr/>
              <p14:nvPr/>
            </p14:nvContentPartPr>
            <p14:xfrm>
              <a:off x="4597247" y="484977"/>
              <a:ext cx="520480" cy="2505920"/>
            </p14:xfrm>
          </p:contentPart>
        </mc:Choice>
        <mc:Fallback xmlns="">
          <p:pic>
            <p:nvPicPr>
              <p:cNvPr id="7" name="Freihand 6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89334" y="477058"/>
                <a:ext cx="535947" cy="2521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Freihand 15"/>
              <p14:cNvContentPartPr/>
              <p14:nvPr/>
            </p14:nvContentPartPr>
            <p14:xfrm>
              <a:off x="5122527" y="1015377"/>
              <a:ext cx="3688200" cy="4910560"/>
            </p14:xfrm>
          </p:contentPart>
        </mc:Choice>
        <mc:Fallback xmlns="">
          <p:pic>
            <p:nvPicPr>
              <p:cNvPr id="16" name="Freihand 15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14607" y="1007457"/>
                <a:ext cx="3703680" cy="4926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Freihand 115"/>
              <p14:cNvContentPartPr/>
              <p14:nvPr/>
            </p14:nvContentPartPr>
            <p14:xfrm>
              <a:off x="5011487" y="3490737"/>
              <a:ext cx="207360" cy="2384640"/>
            </p14:xfrm>
          </p:contentPart>
        </mc:Choice>
        <mc:Fallback xmlns="">
          <p:pic>
            <p:nvPicPr>
              <p:cNvPr id="116" name="Freihand 115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03581" y="3482818"/>
                <a:ext cx="222813" cy="24001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7" name="Freihand 136"/>
              <p14:cNvContentPartPr/>
              <p14:nvPr/>
            </p14:nvContentPartPr>
            <p14:xfrm>
              <a:off x="287807" y="252497"/>
              <a:ext cx="2541280" cy="480000"/>
            </p14:xfrm>
          </p:contentPart>
        </mc:Choice>
        <mc:Fallback xmlns="">
          <p:pic>
            <p:nvPicPr>
              <p:cNvPr id="137" name="Freihand 136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9888" y="244575"/>
                <a:ext cx="2556758" cy="4954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06" name="Freihand 205"/>
              <p14:cNvContentPartPr/>
              <p14:nvPr/>
            </p14:nvContentPartPr>
            <p14:xfrm>
              <a:off x="6830207" y="3162417"/>
              <a:ext cx="949920" cy="571040"/>
            </p14:xfrm>
          </p:contentPart>
        </mc:Choice>
        <mc:Fallback xmlns="">
          <p:pic>
            <p:nvPicPr>
              <p:cNvPr id="206" name="Freihand 205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822291" y="3154501"/>
                <a:ext cx="965392" cy="5865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508050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Freihand 6"/>
              <p14:cNvContentPartPr/>
              <p14:nvPr/>
            </p14:nvContentPartPr>
            <p14:xfrm>
              <a:off x="565727" y="323217"/>
              <a:ext cx="5461280" cy="717600"/>
            </p14:xfrm>
          </p:contentPart>
        </mc:Choice>
        <mc:Fallback xmlns="">
          <p:pic>
            <p:nvPicPr>
              <p:cNvPr id="7" name="Freihand 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7807" y="315300"/>
                <a:ext cx="5476759" cy="7330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4" name="Freihand 33"/>
              <p14:cNvContentPartPr/>
              <p14:nvPr/>
            </p14:nvContentPartPr>
            <p14:xfrm>
              <a:off x="505087" y="889137"/>
              <a:ext cx="5698720" cy="96160"/>
            </p14:xfrm>
          </p:contentPart>
        </mc:Choice>
        <mc:Fallback xmlns="">
          <p:pic>
            <p:nvPicPr>
              <p:cNvPr id="34" name="Freihand 33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97168" y="881243"/>
                <a:ext cx="5714199" cy="111589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2" name="Tabelle 1"/>
          <p:cNvGraphicFramePr>
            <a:graphicFrameLocks noGrp="1"/>
          </p:cNvGraphicFramePr>
          <p:nvPr/>
        </p:nvGraphicFramePr>
        <p:xfrm>
          <a:off x="755576" y="1340768"/>
          <a:ext cx="7150100" cy="200469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74700">
                  <a:extLst>
                    <a:ext uri="{9D8B030D-6E8A-4147-A177-3AD203B41FA5}">
                      <a16:colId xmlns:a16="http://schemas.microsoft.com/office/drawing/2014/main" val="154320538"/>
                    </a:ext>
                  </a:extLst>
                </a:gridCol>
                <a:gridCol w="952500">
                  <a:extLst>
                    <a:ext uri="{9D8B030D-6E8A-4147-A177-3AD203B41FA5}">
                      <a16:colId xmlns:a16="http://schemas.microsoft.com/office/drawing/2014/main" val="3761751326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196569040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051271210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465732512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1273452346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498059868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400290366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3708058642"/>
                    </a:ext>
                  </a:extLst>
                </a:gridCol>
              </a:tblGrid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5000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809603161"/>
                  </a:ext>
                </a:extLst>
              </a:tr>
              <a:tr h="364490"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Klasse Kj von aj [min] bis unter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bj [min]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hj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dj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hj*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mj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100" u="none" strike="noStrike">
                          <a:effectLst/>
                        </a:rPr>
                        <a:t>Fj kumuliert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4243246834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792594375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1650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825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979963009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1111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0,2222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555,5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0,5522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4151840128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720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0,144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360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0,6962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49431771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508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0,1016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254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0,7978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327322146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332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0,0664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0,8642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3389883197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427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0,0854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85,4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12,5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0,9496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3546992102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30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252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0,0504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16,8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22,5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 dirty="0">
                          <a:effectLst/>
                        </a:rPr>
                        <a:t>1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4290222854"/>
                  </a:ext>
                </a:extLst>
              </a:tr>
            </a:tbl>
          </a:graphicData>
        </a:graphic>
      </p:graphicFrame>
      <p:graphicFrame>
        <p:nvGraphicFramePr>
          <p:cNvPr id="6" name="Diagramm 5">
            <a:extLst>
              <a:ext uri="{FF2B5EF4-FFF2-40B4-BE49-F238E27FC236}">
                <a16:creationId xmlns:a16="http://schemas.microsoft.com/office/drawing/2014/main" id="{835E47F4-AB28-4350-9323-5685834F4E20}"/>
              </a:ext>
            </a:extLst>
          </p:cNvPr>
          <p:cNvGraphicFramePr>
            <a:graphicFrameLocks/>
          </p:cNvGraphicFramePr>
          <p:nvPr/>
        </p:nvGraphicFramePr>
        <p:xfrm>
          <a:off x="971600" y="34290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8" name="Freihand 7"/>
              <p14:cNvContentPartPr/>
              <p14:nvPr/>
            </p14:nvContentPartPr>
            <p14:xfrm>
              <a:off x="439487" y="944657"/>
              <a:ext cx="3041280" cy="505280"/>
            </p14:xfrm>
          </p:contentPart>
        </mc:Choice>
        <mc:Fallback xmlns="">
          <p:pic>
            <p:nvPicPr>
              <p:cNvPr id="8" name="Freihand 7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35527" y="940698"/>
                <a:ext cx="3048839" cy="5128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39" name="Freihand 38"/>
              <p14:cNvContentPartPr/>
              <p14:nvPr/>
            </p14:nvContentPartPr>
            <p14:xfrm>
              <a:off x="5733887" y="3622097"/>
              <a:ext cx="3001120" cy="1409760"/>
            </p14:xfrm>
          </p:contentPart>
        </mc:Choice>
        <mc:Fallback xmlns="">
          <p:pic>
            <p:nvPicPr>
              <p:cNvPr id="39" name="Freihand 38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725968" y="3614179"/>
                <a:ext cx="3016597" cy="14252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044271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Freihand 25"/>
              <p14:cNvContentPartPr/>
              <p14:nvPr/>
            </p14:nvContentPartPr>
            <p14:xfrm>
              <a:off x="323167" y="974737"/>
              <a:ext cx="8437320" cy="5148720"/>
            </p14:xfrm>
          </p:contentPart>
        </mc:Choice>
        <mc:Fallback xmlns="">
          <p:pic>
            <p:nvPicPr>
              <p:cNvPr id="26" name="Freihand 25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4767" y="290017"/>
                <a:ext cx="8513280" cy="58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7" name="Freihand 246"/>
              <p14:cNvContentPartPr/>
              <p14:nvPr/>
            </p14:nvContentPartPr>
            <p14:xfrm>
              <a:off x="429367" y="3556657"/>
              <a:ext cx="565920" cy="641480"/>
            </p14:xfrm>
          </p:contentPart>
        </mc:Choice>
        <mc:Fallback xmlns="">
          <p:pic>
            <p:nvPicPr>
              <p:cNvPr id="247" name="Freihand 246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1447" y="3548742"/>
                <a:ext cx="581400" cy="6569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6" name="Freihand 295"/>
              <p14:cNvContentPartPr/>
              <p14:nvPr/>
            </p14:nvContentPartPr>
            <p14:xfrm>
              <a:off x="217087" y="3000817"/>
              <a:ext cx="7896320" cy="722560"/>
            </p14:xfrm>
          </p:contentPart>
        </mc:Choice>
        <mc:Fallback xmlns="">
          <p:pic>
            <p:nvPicPr>
              <p:cNvPr id="296" name="Freihand 295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9167" y="2992901"/>
                <a:ext cx="7911799" cy="738033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43907364-F99D-40A5-BF95-7F478A2E79EB}"/>
              </a:ext>
            </a:extLst>
          </p:cNvPr>
          <p:cNvGrpSpPr/>
          <p:nvPr/>
        </p:nvGrpSpPr>
        <p:grpSpPr>
          <a:xfrm>
            <a:off x="308754" y="64674"/>
            <a:ext cx="2912760" cy="689400"/>
            <a:chOff x="308754" y="64674"/>
            <a:chExt cx="2912760" cy="68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01FAC818-20E5-497D-8F86-C7CCF7B995E9}"/>
                    </a:ext>
                  </a:extLst>
                </p14:cNvPr>
                <p14:cNvContentPartPr/>
                <p14:nvPr/>
              </p14:nvContentPartPr>
              <p14:xfrm>
                <a:off x="308754" y="228834"/>
                <a:ext cx="202320" cy="2984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01FAC818-20E5-497D-8F86-C7CCF7B995E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00114" y="220194"/>
                  <a:ext cx="2199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DE08B5C7-97D9-4F72-AFC1-C5E7605D9F78}"/>
                    </a:ext>
                  </a:extLst>
                </p14:cNvPr>
                <p14:cNvContentPartPr/>
                <p14:nvPr/>
              </p14:nvContentPartPr>
              <p14:xfrm>
                <a:off x="587754" y="508554"/>
                <a:ext cx="3600" cy="72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DE08B5C7-97D9-4F72-AFC1-C5E7605D9F7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78754" y="499914"/>
                  <a:ext cx="212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D93E5A01-0A95-448F-9B63-BE3C95C33FA8}"/>
                    </a:ext>
                  </a:extLst>
                </p14:cNvPr>
                <p14:cNvContentPartPr/>
                <p14:nvPr/>
              </p14:nvContentPartPr>
              <p14:xfrm>
                <a:off x="792594" y="223794"/>
                <a:ext cx="129960" cy="254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D93E5A01-0A95-448F-9B63-BE3C95C33FA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83594" y="214794"/>
                  <a:ext cx="1476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487490C1-7581-464A-ABBE-00198A2F50CF}"/>
                    </a:ext>
                  </a:extLst>
                </p14:cNvPr>
                <p14:cNvContentPartPr/>
                <p14:nvPr/>
              </p14:nvContentPartPr>
              <p14:xfrm>
                <a:off x="700074" y="195354"/>
                <a:ext cx="302760" cy="194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487490C1-7581-464A-ABBE-00198A2F50C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691434" y="186354"/>
                  <a:ext cx="3204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5CFEA146-0041-47E2-9CA7-3311C4DBB32E}"/>
                    </a:ext>
                  </a:extLst>
                </p14:cNvPr>
                <p14:cNvContentPartPr/>
                <p14:nvPr/>
              </p14:nvContentPartPr>
              <p14:xfrm>
                <a:off x="686034" y="477954"/>
                <a:ext cx="330840" cy="262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5CFEA146-0041-47E2-9CA7-3311C4DBB32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77394" y="468954"/>
                  <a:ext cx="3484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004ABF62-F3B9-41E4-962E-F2160FACAAE6}"/>
                    </a:ext>
                  </a:extLst>
                </p14:cNvPr>
                <p14:cNvContentPartPr/>
                <p14:nvPr/>
              </p14:nvContentPartPr>
              <p14:xfrm>
                <a:off x="1269594" y="185634"/>
                <a:ext cx="293040" cy="3168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004ABF62-F3B9-41E4-962E-F2160FACAAE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260594" y="176634"/>
                  <a:ext cx="31068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74051305-9EAD-4A68-A58B-B77362570FB1}"/>
                    </a:ext>
                  </a:extLst>
                </p14:cNvPr>
                <p14:cNvContentPartPr/>
                <p14:nvPr/>
              </p14:nvContentPartPr>
              <p14:xfrm>
                <a:off x="1376874" y="334674"/>
                <a:ext cx="468360" cy="1638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74051305-9EAD-4A68-A58B-B77362570FB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368234" y="325674"/>
                  <a:ext cx="4860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AB7539E-5B54-41A0-A1BD-5EECF228C502}"/>
                    </a:ext>
                  </a:extLst>
                </p14:cNvPr>
                <p14:cNvContentPartPr/>
                <p14:nvPr/>
              </p14:nvContentPartPr>
              <p14:xfrm>
                <a:off x="1849914" y="331434"/>
                <a:ext cx="543960" cy="1526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AB7539E-5B54-41A0-A1BD-5EECF228C50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841274" y="322434"/>
                  <a:ext cx="5616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91EEA783-E58A-4367-8570-9B453B34F0BC}"/>
                    </a:ext>
                  </a:extLst>
                </p14:cNvPr>
                <p14:cNvContentPartPr/>
                <p14:nvPr/>
              </p14:nvContentPartPr>
              <p14:xfrm>
                <a:off x="2439234" y="79434"/>
                <a:ext cx="126000" cy="3297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91EEA783-E58A-4367-8570-9B453B34F0B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430594" y="70434"/>
                  <a:ext cx="14364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9891C85-2A45-4C71-808D-6A8239D81087}"/>
                    </a:ext>
                  </a:extLst>
                </p14:cNvPr>
                <p14:cNvContentPartPr/>
                <p14:nvPr/>
              </p14:nvContentPartPr>
              <p14:xfrm>
                <a:off x="2355714" y="246834"/>
                <a:ext cx="195840" cy="1468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9891C85-2A45-4C71-808D-6A8239D8108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346714" y="238194"/>
                  <a:ext cx="213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57DA191-EBD4-4857-9A35-C1B8895878DC}"/>
                    </a:ext>
                  </a:extLst>
                </p14:cNvPr>
                <p14:cNvContentPartPr/>
                <p14:nvPr/>
              </p14:nvContentPartPr>
              <p14:xfrm>
                <a:off x="2604114" y="184554"/>
                <a:ext cx="11160" cy="9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57DA191-EBD4-4857-9A35-C1B8895878D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95474" y="175554"/>
                  <a:ext cx="288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288C8466-452A-45A6-99C3-3289DC4D63CB}"/>
                    </a:ext>
                  </a:extLst>
                </p14:cNvPr>
                <p14:cNvContentPartPr/>
                <p14:nvPr/>
              </p14:nvContentPartPr>
              <p14:xfrm>
                <a:off x="2631114" y="64674"/>
                <a:ext cx="143280" cy="346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288C8466-452A-45A6-99C3-3289DC4D63C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622114" y="56034"/>
                  <a:ext cx="16092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312B442-CEA2-4F6A-BC69-83B2F1D3CFB8}"/>
                    </a:ext>
                  </a:extLst>
                </p14:cNvPr>
                <p14:cNvContentPartPr/>
                <p14:nvPr/>
              </p14:nvContentPartPr>
              <p14:xfrm>
                <a:off x="2706354" y="225954"/>
                <a:ext cx="190440" cy="1857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312B442-CEA2-4F6A-BC69-83B2F1D3CFB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697714" y="216954"/>
                  <a:ext cx="20808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41CB4933-CF9B-4731-B50E-9A99C85251F0}"/>
                    </a:ext>
                  </a:extLst>
                </p14:cNvPr>
                <p14:cNvContentPartPr/>
                <p14:nvPr/>
              </p14:nvContentPartPr>
              <p14:xfrm>
                <a:off x="316674" y="535554"/>
                <a:ext cx="2904840" cy="2185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41CB4933-CF9B-4731-B50E-9A99C85251F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08034" y="526914"/>
                  <a:ext cx="2922480" cy="23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41E04588-D783-4D36-9502-177F0A5481F5}"/>
                  </a:ext>
                </a:extLst>
              </p14:cNvPr>
              <p14:cNvContentPartPr/>
              <p14:nvPr/>
            </p14:nvContentPartPr>
            <p14:xfrm>
              <a:off x="257994" y="549234"/>
              <a:ext cx="3098160" cy="29952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41E04588-D783-4D36-9502-177F0A5481F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48994" y="540594"/>
                <a:ext cx="3115800" cy="3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20145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675D17F-6BA7-406F-85A7-97CDEF29B930}"/>
                  </a:ext>
                </a:extLst>
              </p14:cNvPr>
              <p14:cNvContentPartPr/>
              <p14:nvPr/>
            </p14:nvContentPartPr>
            <p14:xfrm>
              <a:off x="291600" y="288720"/>
              <a:ext cx="8750160" cy="63885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675D17F-6BA7-406F-85A7-97CDEF29B93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2240" y="279360"/>
                <a:ext cx="8768880" cy="640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63C251E7-D55B-49BF-AF0E-5197325B7DEB}"/>
              </a:ext>
            </a:extLst>
          </p:cNvPr>
          <p:cNvGrpSpPr/>
          <p:nvPr/>
        </p:nvGrpSpPr>
        <p:grpSpPr>
          <a:xfrm>
            <a:off x="91661" y="106083"/>
            <a:ext cx="8299440" cy="1662840"/>
            <a:chOff x="91661" y="106083"/>
            <a:chExt cx="8299440" cy="166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22488AD6-F9F9-48EE-805F-424CE38D2225}"/>
                    </a:ext>
                  </a:extLst>
                </p14:cNvPr>
                <p14:cNvContentPartPr/>
                <p14:nvPr/>
              </p14:nvContentPartPr>
              <p14:xfrm>
                <a:off x="91661" y="106083"/>
                <a:ext cx="7496280" cy="106236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22488AD6-F9F9-48EE-805F-424CE38D222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661" y="97083"/>
                  <a:ext cx="7513920" cy="10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4B8D70A1-2F9D-403B-B77D-90ABD17396D7}"/>
                    </a:ext>
                  </a:extLst>
                </p14:cNvPr>
                <p14:cNvContentPartPr/>
                <p14:nvPr/>
              </p14:nvContentPartPr>
              <p14:xfrm>
                <a:off x="4644941" y="1610883"/>
                <a:ext cx="67680" cy="1339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4B8D70A1-2F9D-403B-B77D-90ABD17396D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635941" y="1601883"/>
                  <a:ext cx="853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07F50722-D3EE-4C27-81E8-D87B38FF686C}"/>
                    </a:ext>
                  </a:extLst>
                </p14:cNvPr>
                <p14:cNvContentPartPr/>
                <p14:nvPr/>
              </p14:nvContentPartPr>
              <p14:xfrm>
                <a:off x="4682021" y="1589643"/>
                <a:ext cx="99000" cy="1652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07F50722-D3EE-4C27-81E8-D87B38FF686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673381" y="1580643"/>
                  <a:ext cx="1166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F70E768B-62FE-44DA-AF03-BB03E383AEF6}"/>
                    </a:ext>
                  </a:extLst>
                </p14:cNvPr>
                <p14:cNvContentPartPr/>
                <p14:nvPr/>
              </p14:nvContentPartPr>
              <p14:xfrm>
                <a:off x="4889381" y="1414683"/>
                <a:ext cx="108000" cy="1699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F70E768B-62FE-44DA-AF03-BB03E383AEF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880381" y="1405683"/>
                  <a:ext cx="1256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C38CADD1-EADA-4BA1-9EA9-7AADE75F5861}"/>
                    </a:ext>
                  </a:extLst>
                </p14:cNvPr>
                <p14:cNvContentPartPr/>
                <p14:nvPr/>
              </p14:nvContentPartPr>
              <p14:xfrm>
                <a:off x="4800461" y="1173843"/>
                <a:ext cx="416160" cy="4312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C38CADD1-EADA-4BA1-9EA9-7AADE75F586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791821" y="1165203"/>
                  <a:ext cx="433800" cy="44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C395822-8889-44C9-919B-1CC197CDDE1E}"/>
                    </a:ext>
                  </a:extLst>
                </p14:cNvPr>
                <p14:cNvContentPartPr/>
                <p14:nvPr/>
              </p14:nvContentPartPr>
              <p14:xfrm>
                <a:off x="5156861" y="1412523"/>
                <a:ext cx="250920" cy="1436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C395822-8889-44C9-919B-1CC197CDDE1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147861" y="1403883"/>
                  <a:ext cx="2685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C0969CF4-7E9A-435E-9C75-F979A9E1F298}"/>
                    </a:ext>
                  </a:extLst>
                </p14:cNvPr>
                <p14:cNvContentPartPr/>
                <p14:nvPr/>
              </p14:nvContentPartPr>
              <p14:xfrm>
                <a:off x="5561501" y="1305243"/>
                <a:ext cx="158040" cy="2372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C0969CF4-7E9A-435E-9C75-F979A9E1F29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552861" y="1296603"/>
                  <a:ext cx="17568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4048AE2D-DB34-4E64-8A1D-A7E437FEBBD4}"/>
                    </a:ext>
                  </a:extLst>
                </p14:cNvPr>
                <p14:cNvContentPartPr/>
                <p14:nvPr/>
              </p14:nvContentPartPr>
              <p14:xfrm>
                <a:off x="5488781" y="1124163"/>
                <a:ext cx="379440" cy="2624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4048AE2D-DB34-4E64-8A1D-A7E437FEBBD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479781" y="1115163"/>
                  <a:ext cx="39708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9AFEB56-39AA-4D41-982A-AB2BA28E9490}"/>
                    </a:ext>
                  </a:extLst>
                </p14:cNvPr>
                <p14:cNvContentPartPr/>
                <p14:nvPr/>
              </p14:nvContentPartPr>
              <p14:xfrm>
                <a:off x="5702621" y="1386243"/>
                <a:ext cx="146520" cy="141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9AFEB56-39AA-4D41-982A-AB2BA28E949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693981" y="1377603"/>
                  <a:ext cx="1641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6AB5EDAA-B086-4683-8859-3D822BCC8EFB}"/>
                    </a:ext>
                  </a:extLst>
                </p14:cNvPr>
                <p14:cNvContentPartPr/>
                <p14:nvPr/>
              </p14:nvContentPartPr>
              <p14:xfrm>
                <a:off x="5884421" y="1357443"/>
                <a:ext cx="201240" cy="1623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6AB5EDAA-B086-4683-8859-3D822BCC8EF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875421" y="1348803"/>
                  <a:ext cx="218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B09893F0-85F5-4256-A6F9-64DDC5BF996A}"/>
                    </a:ext>
                  </a:extLst>
                </p14:cNvPr>
                <p14:cNvContentPartPr/>
                <p14:nvPr/>
              </p14:nvContentPartPr>
              <p14:xfrm>
                <a:off x="6144701" y="1249803"/>
                <a:ext cx="33480" cy="475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B09893F0-85F5-4256-A6F9-64DDC5BF996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136061" y="1241163"/>
                  <a:ext cx="51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4335C5E-9F52-4782-A7B0-376DFF0A131A}"/>
                    </a:ext>
                  </a:extLst>
                </p14:cNvPr>
                <p14:cNvContentPartPr/>
                <p14:nvPr/>
              </p14:nvContentPartPr>
              <p14:xfrm>
                <a:off x="6086741" y="1365003"/>
                <a:ext cx="142560" cy="1854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4335C5E-9F52-4782-A7B0-376DFF0A131A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077741" y="1356363"/>
                  <a:ext cx="1602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3E765BE3-4DDB-44B3-86BC-8609AD44A143}"/>
                    </a:ext>
                  </a:extLst>
                </p14:cNvPr>
                <p14:cNvContentPartPr/>
                <p14:nvPr/>
              </p14:nvContentPartPr>
              <p14:xfrm>
                <a:off x="6374381" y="1403523"/>
                <a:ext cx="72360" cy="1411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3E765BE3-4DDB-44B3-86BC-8609AD44A143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365741" y="1394523"/>
                  <a:ext cx="900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A289B14-1E70-4501-B316-45247CF3B0C8}"/>
                    </a:ext>
                  </a:extLst>
                </p14:cNvPr>
                <p14:cNvContentPartPr/>
                <p14:nvPr/>
              </p14:nvContentPartPr>
              <p14:xfrm>
                <a:off x="6475181" y="1244403"/>
                <a:ext cx="48600" cy="612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A289B14-1E70-4501-B316-45247CF3B0C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466181" y="1235763"/>
                  <a:ext cx="662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BC6280E1-C6DC-43C3-9361-3713ADD89FD7}"/>
                    </a:ext>
                  </a:extLst>
                </p14:cNvPr>
                <p14:cNvContentPartPr/>
                <p14:nvPr/>
              </p14:nvContentPartPr>
              <p14:xfrm>
                <a:off x="6435941" y="1373643"/>
                <a:ext cx="177120" cy="1771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BC6280E1-C6DC-43C3-9361-3713ADD89FD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427301" y="1364643"/>
                  <a:ext cx="1947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E8846BF-2267-4A74-806D-45B85AEF09AA}"/>
                    </a:ext>
                  </a:extLst>
                </p14:cNvPr>
                <p14:cNvContentPartPr/>
                <p14:nvPr/>
              </p14:nvContentPartPr>
              <p14:xfrm>
                <a:off x="6686141" y="1105083"/>
                <a:ext cx="177840" cy="4190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E8846BF-2267-4A74-806D-45B85AEF09A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677141" y="1096083"/>
                  <a:ext cx="19548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4FAA983-01F0-4584-8D4A-54ABBA4ED61B}"/>
                    </a:ext>
                  </a:extLst>
                </p14:cNvPr>
                <p14:cNvContentPartPr/>
                <p14:nvPr/>
              </p14:nvContentPartPr>
              <p14:xfrm>
                <a:off x="6695141" y="1315323"/>
                <a:ext cx="127440" cy="25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4FAA983-01F0-4584-8D4A-54ABBA4ED61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686501" y="1306683"/>
                  <a:ext cx="1450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93AEECF-CA72-46A7-99B5-781843179BCC}"/>
                    </a:ext>
                  </a:extLst>
                </p14:cNvPr>
                <p14:cNvContentPartPr/>
                <p14:nvPr/>
              </p14:nvContentPartPr>
              <p14:xfrm>
                <a:off x="6957941" y="1082763"/>
                <a:ext cx="335520" cy="3916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93AEECF-CA72-46A7-99B5-781843179BC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949301" y="1074123"/>
                  <a:ext cx="35316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343E67B-4B27-4DE6-A916-A40702FADF29}"/>
                    </a:ext>
                  </a:extLst>
                </p14:cNvPr>
                <p14:cNvContentPartPr/>
                <p14:nvPr/>
              </p14:nvContentPartPr>
              <p14:xfrm>
                <a:off x="7186181" y="1332243"/>
                <a:ext cx="194400" cy="1288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343E67B-4B27-4DE6-A916-A40702FADF2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177181" y="1323243"/>
                  <a:ext cx="2120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18A1C155-8F60-4EA6-8665-326EE5028AD2}"/>
                    </a:ext>
                  </a:extLst>
                </p14:cNvPr>
                <p14:cNvContentPartPr/>
                <p14:nvPr/>
              </p14:nvContentPartPr>
              <p14:xfrm>
                <a:off x="7313261" y="941643"/>
                <a:ext cx="566640" cy="8272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18A1C155-8F60-4EA6-8665-326EE5028AD2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304261" y="933003"/>
                  <a:ext cx="584280" cy="84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F5D3F68-3D4A-4BEF-94F7-3692FFB88893}"/>
                    </a:ext>
                  </a:extLst>
                </p14:cNvPr>
                <p14:cNvContentPartPr/>
                <p14:nvPr/>
              </p14:nvContentPartPr>
              <p14:xfrm>
                <a:off x="7952981" y="998163"/>
                <a:ext cx="189720" cy="313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F5D3F68-3D4A-4BEF-94F7-3692FFB8889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944341" y="989523"/>
                  <a:ext cx="20736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D1C5E01-AE2C-41BD-833F-AA2038EDC82E}"/>
                    </a:ext>
                  </a:extLst>
                </p14:cNvPr>
                <p14:cNvContentPartPr/>
                <p14:nvPr/>
              </p14:nvContentPartPr>
              <p14:xfrm>
                <a:off x="7954061" y="1473003"/>
                <a:ext cx="3240" cy="158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D1C5E01-AE2C-41BD-833F-AA2038EDC82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945421" y="1464363"/>
                  <a:ext cx="208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21441202-A13C-4D5D-A917-C518F8BA8C3E}"/>
                    </a:ext>
                  </a:extLst>
                </p14:cNvPr>
                <p14:cNvContentPartPr/>
                <p14:nvPr/>
              </p14:nvContentPartPr>
              <p14:xfrm>
                <a:off x="8278421" y="916443"/>
                <a:ext cx="112680" cy="1216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21441202-A13C-4D5D-A917-C518F8BA8C3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269781" y="907803"/>
                  <a:ext cx="130320" cy="139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97974946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le 1"/>
          <p:cNvGraphicFramePr>
            <a:graphicFrameLocks noGrp="1"/>
          </p:cNvGraphicFramePr>
          <p:nvPr/>
        </p:nvGraphicFramePr>
        <p:xfrm>
          <a:off x="288567" y="1556793"/>
          <a:ext cx="4248468" cy="12241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039">
                  <a:extLst>
                    <a:ext uri="{9D8B030D-6E8A-4147-A177-3AD203B41FA5}">
                      <a16:colId xmlns:a16="http://schemas.microsoft.com/office/drawing/2014/main" val="3662274176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693014694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3639270062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526690912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746815578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4021050436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90742597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352465839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857207461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899784369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135059877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701854627"/>
                    </a:ext>
                  </a:extLst>
                </a:gridCol>
              </a:tblGrid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262150727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3558518840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119705907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674362012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 dirty="0">
                          <a:effectLst/>
                        </a:rPr>
                        <a:t>7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463405426"/>
                  </a:ext>
                </a:extLst>
              </a:tr>
            </a:tbl>
          </a:graphicData>
        </a:graphic>
      </p:graphicFrame>
      <p:graphicFrame>
        <p:nvGraphicFramePr>
          <p:cNvPr id="4" name="Diagramm 3">
            <a:extLst>
              <a:ext uri="{FF2B5EF4-FFF2-40B4-BE49-F238E27FC236}">
                <a16:creationId xmlns:a16="http://schemas.microsoft.com/office/drawing/2014/main" id="{7AE64414-8FF7-4EF6-80B9-89149A9FCAD0}"/>
              </a:ext>
            </a:extLst>
          </p:cNvPr>
          <p:cNvGraphicFramePr>
            <a:graphicFrameLocks/>
          </p:cNvGraphicFramePr>
          <p:nvPr/>
        </p:nvGraphicFramePr>
        <p:xfrm>
          <a:off x="4427984" y="278092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Freihand 6"/>
              <p14:cNvContentPartPr/>
              <p14:nvPr/>
            </p14:nvContentPartPr>
            <p14:xfrm>
              <a:off x="242367" y="308017"/>
              <a:ext cx="8472320" cy="1212640"/>
            </p14:xfrm>
          </p:contentPart>
        </mc:Choice>
        <mc:Fallback xmlns="">
          <p:pic>
            <p:nvPicPr>
              <p:cNvPr id="7" name="Freihand 6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4447" y="300101"/>
                <a:ext cx="8487799" cy="1228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5" name="Freihand 94"/>
              <p14:cNvContentPartPr/>
              <p14:nvPr/>
            </p14:nvContentPartPr>
            <p14:xfrm>
              <a:off x="409087" y="1227537"/>
              <a:ext cx="778240" cy="272960"/>
            </p14:xfrm>
          </p:contentPart>
        </mc:Choice>
        <mc:Fallback xmlns="">
          <p:pic>
            <p:nvPicPr>
              <p:cNvPr id="95" name="Freihand 94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1171" y="1219636"/>
                <a:ext cx="793711" cy="288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6" name="Freihand 105"/>
              <p14:cNvContentPartPr/>
              <p14:nvPr/>
            </p14:nvContentPartPr>
            <p14:xfrm>
              <a:off x="282847" y="1166897"/>
              <a:ext cx="1035840" cy="399200"/>
            </p14:xfrm>
          </p:contentPart>
        </mc:Choice>
        <mc:Fallback xmlns="">
          <p:pic>
            <p:nvPicPr>
              <p:cNvPr id="106" name="Freihand 105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4929" y="1158985"/>
                <a:ext cx="1051316" cy="414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1" name="Freihand 110"/>
              <p14:cNvContentPartPr/>
              <p14:nvPr/>
            </p14:nvContentPartPr>
            <p14:xfrm>
              <a:off x="484927" y="3091697"/>
              <a:ext cx="2041120" cy="601440"/>
            </p14:xfrm>
          </p:contentPart>
        </mc:Choice>
        <mc:Fallback xmlns="">
          <p:pic>
            <p:nvPicPr>
              <p:cNvPr id="111" name="Freihand 110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77009" y="3083779"/>
                <a:ext cx="2056597" cy="616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37" name="Freihand 136"/>
              <p14:cNvContentPartPr/>
              <p14:nvPr/>
            </p14:nvContentPartPr>
            <p14:xfrm>
              <a:off x="5147807" y="2389457"/>
              <a:ext cx="3566880" cy="642120"/>
            </p14:xfrm>
          </p:contentPart>
        </mc:Choice>
        <mc:Fallback xmlns="">
          <p:pic>
            <p:nvPicPr>
              <p:cNvPr id="137" name="Freihand 136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139888" y="2381534"/>
                <a:ext cx="3582358" cy="657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6" name="Freihand 165"/>
              <p14:cNvContentPartPr/>
              <p14:nvPr/>
            </p14:nvContentPartPr>
            <p14:xfrm>
              <a:off x="5870207" y="3308977"/>
              <a:ext cx="560960" cy="459840"/>
            </p14:xfrm>
          </p:contentPart>
        </mc:Choice>
        <mc:Fallback xmlns="">
          <p:pic>
            <p:nvPicPr>
              <p:cNvPr id="166" name="Freihand 165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2291" y="3301061"/>
                <a:ext cx="576432" cy="475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3" name="Freihand 172"/>
              <p14:cNvContentPartPr/>
              <p14:nvPr/>
            </p14:nvContentPartPr>
            <p14:xfrm>
              <a:off x="5774207" y="3900017"/>
              <a:ext cx="308320" cy="1515680"/>
            </p14:xfrm>
          </p:contentPart>
        </mc:Choice>
        <mc:Fallback xmlns="">
          <p:pic>
            <p:nvPicPr>
              <p:cNvPr id="173" name="Freihand 172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766292" y="3892098"/>
                <a:ext cx="323790" cy="15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79" name="Freihand 178"/>
              <p14:cNvContentPartPr/>
              <p14:nvPr/>
            </p14:nvContentPartPr>
            <p14:xfrm>
              <a:off x="5961247" y="3829297"/>
              <a:ext cx="172000" cy="176960"/>
            </p14:xfrm>
          </p:contentPart>
        </mc:Choice>
        <mc:Fallback xmlns="">
          <p:pic>
            <p:nvPicPr>
              <p:cNvPr id="179" name="Freihand 178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953347" y="3821400"/>
                <a:ext cx="187441" cy="192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03" name="Freihand 202"/>
              <p14:cNvContentPartPr/>
              <p14:nvPr/>
            </p14:nvContentPartPr>
            <p14:xfrm>
              <a:off x="4935647" y="5269137"/>
              <a:ext cx="3087360" cy="747840"/>
            </p14:xfrm>
          </p:contentPart>
        </mc:Choice>
        <mc:Fallback xmlns="">
          <p:pic>
            <p:nvPicPr>
              <p:cNvPr id="203" name="Freihand 20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927727" y="5261351"/>
                <a:ext cx="3102840" cy="763059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" name="Tabelle 5">
            <a:extLst>
              <a:ext uri="{FF2B5EF4-FFF2-40B4-BE49-F238E27FC236}">
                <a16:creationId xmlns:a16="http://schemas.microsoft.com/office/drawing/2014/main" id="{A49B88D0-533D-4EDC-860B-1BE916D22014}"/>
              </a:ext>
            </a:extLst>
          </p:cNvPr>
          <p:cNvGraphicFramePr>
            <a:graphicFrameLocks noGrp="1"/>
          </p:cNvGraphicFramePr>
          <p:nvPr/>
        </p:nvGraphicFramePr>
        <p:xfrm>
          <a:off x="326952" y="3538897"/>
          <a:ext cx="3881402" cy="33185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1051">
                  <a:extLst>
                    <a:ext uri="{9D8B030D-6E8A-4147-A177-3AD203B41FA5}">
                      <a16:colId xmlns:a16="http://schemas.microsoft.com/office/drawing/2014/main" val="2837128268"/>
                    </a:ext>
                  </a:extLst>
                </a:gridCol>
                <a:gridCol w="656498">
                  <a:extLst>
                    <a:ext uri="{9D8B030D-6E8A-4147-A177-3AD203B41FA5}">
                      <a16:colId xmlns:a16="http://schemas.microsoft.com/office/drawing/2014/main" val="3733964610"/>
                    </a:ext>
                  </a:extLst>
                </a:gridCol>
                <a:gridCol w="610428">
                  <a:extLst>
                    <a:ext uri="{9D8B030D-6E8A-4147-A177-3AD203B41FA5}">
                      <a16:colId xmlns:a16="http://schemas.microsoft.com/office/drawing/2014/main" val="825473650"/>
                    </a:ext>
                  </a:extLst>
                </a:gridCol>
                <a:gridCol w="529806">
                  <a:extLst>
                    <a:ext uri="{9D8B030D-6E8A-4147-A177-3AD203B41FA5}">
                      <a16:colId xmlns:a16="http://schemas.microsoft.com/office/drawing/2014/main" val="4148669996"/>
                    </a:ext>
                  </a:extLst>
                </a:gridCol>
                <a:gridCol w="1393619">
                  <a:extLst>
                    <a:ext uri="{9D8B030D-6E8A-4147-A177-3AD203B41FA5}">
                      <a16:colId xmlns:a16="http://schemas.microsoft.com/office/drawing/2014/main" val="793661373"/>
                    </a:ext>
                  </a:extLst>
                </a:gridCol>
              </a:tblGrid>
              <a:tr h="448545">
                <a:tc gridSpan="4"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Ergebnis der Befragung über die Anzahl der benötigten Fachsemester im Studium zum Diplomabschluss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 dirty="0">
                          <a:effectLst/>
                        </a:rPr>
                        <a:t> </a:t>
                      </a:r>
                      <a:endParaRPr lang="de-DE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39412277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Häufigkeit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740891263"/>
                  </a:ext>
                </a:extLst>
              </a:tr>
              <a:tr h="300433"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Semesteranzahl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Strichliste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absolute hj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relative 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relative kumulierte Häufigkeit 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567204359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 dirty="0">
                          <a:effectLst/>
                        </a:rPr>
                        <a:t>4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611840298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||||| 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0,267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0,334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0216902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||||| ||||| 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20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0,333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0,667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70336060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0,867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0194127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0,967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552868386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 dirty="0">
                          <a:effectLst/>
                        </a:rPr>
                        <a:t> </a:t>
                      </a:r>
                      <a:endParaRPr lang="de-DE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0,967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709860764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372045044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381892399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Summe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 dirty="0">
                          <a:effectLst/>
                        </a:rPr>
                        <a:t> 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61033324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A6227A0D-815B-4679-BF73-2AE26477DE08}"/>
                  </a:ext>
                </a:extLst>
              </p14:cNvPr>
              <p14:cNvContentPartPr/>
              <p14:nvPr/>
            </p14:nvContentPartPr>
            <p14:xfrm>
              <a:off x="97560" y="4387680"/>
              <a:ext cx="4501080" cy="16848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A6227A0D-815B-4679-BF73-2AE26477DE0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8200" y="4378320"/>
                <a:ext cx="4519800" cy="170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E5FBD23-8A4C-4681-B585-8DF9D253ADA1}"/>
                  </a:ext>
                </a:extLst>
              </p14:cNvPr>
              <p14:cNvContentPartPr/>
              <p14:nvPr/>
            </p14:nvContentPartPr>
            <p14:xfrm>
              <a:off x="32760" y="1360080"/>
              <a:ext cx="9009000" cy="4700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E5FBD23-8A4C-4681-B585-8DF9D253AD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400" y="1350720"/>
                <a:ext cx="9027720" cy="471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467521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Freihand 2"/>
              <p14:cNvContentPartPr/>
              <p14:nvPr/>
            </p14:nvContentPartPr>
            <p14:xfrm>
              <a:off x="358687" y="333217"/>
              <a:ext cx="6244560" cy="1541520"/>
            </p14:xfrm>
          </p:contentPart>
        </mc:Choice>
        <mc:Fallback xmlns="">
          <p:pic>
            <p:nvPicPr>
              <p:cNvPr id="3" name="Freihand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0767" y="325297"/>
                <a:ext cx="6260040" cy="15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Freihand 99"/>
              <p14:cNvContentPartPr/>
              <p14:nvPr/>
            </p14:nvContentPartPr>
            <p14:xfrm>
              <a:off x="2813887" y="2106577"/>
              <a:ext cx="1005440" cy="106240"/>
            </p14:xfrm>
          </p:contentPart>
        </mc:Choice>
        <mc:Fallback xmlns="">
          <p:pic>
            <p:nvPicPr>
              <p:cNvPr id="100" name="Freihand 99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05970" y="2098681"/>
                <a:ext cx="1020914" cy="121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6" name="Freihand 125"/>
              <p14:cNvContentPartPr/>
              <p14:nvPr/>
            </p14:nvContentPartPr>
            <p14:xfrm>
              <a:off x="252447" y="308017"/>
              <a:ext cx="5158240" cy="636640"/>
            </p14:xfrm>
          </p:contentPart>
        </mc:Choice>
        <mc:Fallback xmlns="">
          <p:pic>
            <p:nvPicPr>
              <p:cNvPr id="126" name="Freihand 125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527" y="300099"/>
                <a:ext cx="5173719" cy="652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8" name="Freihand 127"/>
              <p14:cNvContentPartPr/>
              <p14:nvPr/>
            </p14:nvContentPartPr>
            <p14:xfrm>
              <a:off x="4107007" y="2015897"/>
              <a:ext cx="378880" cy="515160"/>
            </p14:xfrm>
          </p:contentPart>
        </mc:Choice>
        <mc:Fallback xmlns="">
          <p:pic>
            <p:nvPicPr>
              <p:cNvPr id="128" name="Freihand 12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99099" y="2007983"/>
                <a:ext cx="394337" cy="530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9" name="Freihand 128"/>
              <p14:cNvContentPartPr/>
              <p14:nvPr/>
            </p14:nvContentPartPr>
            <p14:xfrm>
              <a:off x="479807" y="1813617"/>
              <a:ext cx="5249120" cy="1162080"/>
            </p14:xfrm>
          </p:contentPart>
        </mc:Choice>
        <mc:Fallback xmlns="">
          <p:pic>
            <p:nvPicPr>
              <p:cNvPr id="129" name="Freihand 12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888" y="1805699"/>
                <a:ext cx="5264599" cy="1177555"/>
              </a:xfrm>
              <a:prstGeom prst="rect">
                <a:avLst/>
              </a:prstGeom>
            </p:spPr>
          </p:pic>
        </mc:Fallback>
      </mc:AlternateContent>
      <p:pic>
        <p:nvPicPr>
          <p:cNvPr id="131" name="Grafik 130"/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48751"/>
          <a:stretch/>
        </p:blipFill>
        <p:spPr>
          <a:xfrm>
            <a:off x="1140299" y="3104353"/>
            <a:ext cx="5358055" cy="289026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2" name="Freihand 141"/>
              <p14:cNvContentPartPr/>
              <p14:nvPr/>
            </p14:nvContentPartPr>
            <p14:xfrm>
              <a:off x="5597327" y="3677697"/>
              <a:ext cx="3137760" cy="1238400"/>
            </p14:xfrm>
          </p:contentPart>
        </mc:Choice>
        <mc:Fallback xmlns="">
          <p:pic>
            <p:nvPicPr>
              <p:cNvPr id="142" name="Freihand 141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89407" y="3669777"/>
                <a:ext cx="3153240" cy="12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9" name="Freihand 148"/>
              <p14:cNvContentPartPr/>
              <p14:nvPr/>
            </p14:nvContentPartPr>
            <p14:xfrm>
              <a:off x="2611807" y="3783857"/>
              <a:ext cx="712480" cy="1182240"/>
            </p14:xfrm>
          </p:contentPart>
        </mc:Choice>
        <mc:Fallback xmlns="">
          <p:pic>
            <p:nvPicPr>
              <p:cNvPr id="149" name="Freihand 148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03891" y="3775939"/>
                <a:ext cx="727953" cy="1197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1" name="Freihand 150"/>
              <p14:cNvContentPartPr/>
              <p14:nvPr/>
            </p14:nvContentPartPr>
            <p14:xfrm>
              <a:off x="2591487" y="3783857"/>
              <a:ext cx="747840" cy="1217600"/>
            </p14:xfrm>
          </p:contentPart>
        </mc:Choice>
        <mc:Fallback xmlns="">
          <p:pic>
            <p:nvPicPr>
              <p:cNvPr id="151" name="Freihand 150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83570" y="3775939"/>
                <a:ext cx="763315" cy="1233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1" name="Freihand 170"/>
              <p14:cNvContentPartPr/>
              <p14:nvPr/>
            </p14:nvContentPartPr>
            <p14:xfrm>
              <a:off x="2864287" y="4369777"/>
              <a:ext cx="288160" cy="1717920"/>
            </p14:xfrm>
          </p:contentPart>
        </mc:Choice>
        <mc:Fallback xmlns="">
          <p:pic>
            <p:nvPicPr>
              <p:cNvPr id="171" name="Freihand 170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856372" y="4361859"/>
                <a:ext cx="303629" cy="1733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22" name="Freihand 221"/>
              <p14:cNvContentPartPr/>
              <p14:nvPr/>
            </p14:nvContentPartPr>
            <p14:xfrm>
              <a:off x="2914687" y="1863937"/>
              <a:ext cx="905040" cy="879600"/>
            </p14:xfrm>
          </p:contentPart>
        </mc:Choice>
        <mc:Fallback xmlns="">
          <p:pic>
            <p:nvPicPr>
              <p:cNvPr id="222" name="Freihand 221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06767" y="1856019"/>
                <a:ext cx="920520" cy="895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4" name="Freihand 223"/>
              <p14:cNvContentPartPr/>
              <p14:nvPr/>
            </p14:nvContentPartPr>
            <p14:xfrm>
              <a:off x="1768087" y="4344697"/>
              <a:ext cx="1228320" cy="20520"/>
            </p14:xfrm>
          </p:contentPart>
        </mc:Choice>
        <mc:Fallback xmlns="">
          <p:pic>
            <p:nvPicPr>
              <p:cNvPr id="224" name="Freihand 223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760167" y="4336777"/>
                <a:ext cx="1243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8" name="Freihand 237"/>
              <p14:cNvContentPartPr/>
              <p14:nvPr/>
            </p14:nvContentPartPr>
            <p14:xfrm>
              <a:off x="4496167" y="1965137"/>
              <a:ext cx="773640" cy="566280"/>
            </p14:xfrm>
          </p:contentPart>
        </mc:Choice>
        <mc:Fallback xmlns="">
          <p:pic>
            <p:nvPicPr>
              <p:cNvPr id="238" name="Freihand 237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88247" y="1957217"/>
                <a:ext cx="78912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79" name="Freihand 278"/>
              <p14:cNvContentPartPr/>
              <p14:nvPr/>
            </p14:nvContentPartPr>
            <p14:xfrm>
              <a:off x="5309567" y="3804017"/>
              <a:ext cx="182080" cy="1818880"/>
            </p14:xfrm>
          </p:contentPart>
        </mc:Choice>
        <mc:Fallback xmlns="">
          <p:pic>
            <p:nvPicPr>
              <p:cNvPr id="279" name="Freihand 278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301666" y="3796098"/>
                <a:ext cx="197523" cy="1834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3" name="Freihand 302"/>
              <p14:cNvContentPartPr/>
              <p14:nvPr/>
            </p14:nvContentPartPr>
            <p14:xfrm>
              <a:off x="6628127" y="3824177"/>
              <a:ext cx="924640" cy="20320"/>
            </p14:xfrm>
          </p:contentPart>
        </mc:Choice>
        <mc:Fallback xmlns="">
          <p:pic>
            <p:nvPicPr>
              <p:cNvPr id="303" name="Freihand 302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620209" y="3816334"/>
                <a:ext cx="940117" cy="35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9" name="Freihand 338"/>
              <p14:cNvContentPartPr/>
              <p14:nvPr/>
            </p14:nvContentPartPr>
            <p14:xfrm>
              <a:off x="742447" y="2202697"/>
              <a:ext cx="1743480" cy="409680"/>
            </p14:xfrm>
          </p:contentPart>
        </mc:Choice>
        <mc:Fallback xmlns="">
          <p:pic>
            <p:nvPicPr>
              <p:cNvPr id="339" name="Freihand 338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34527" y="2194777"/>
                <a:ext cx="17589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57" name="Freihand 356"/>
              <p14:cNvContentPartPr/>
              <p14:nvPr/>
            </p14:nvContentPartPr>
            <p14:xfrm>
              <a:off x="7284727" y="4551777"/>
              <a:ext cx="571000" cy="25920"/>
            </p14:xfrm>
          </p:contentPart>
        </mc:Choice>
        <mc:Fallback xmlns="">
          <p:pic>
            <p:nvPicPr>
              <p:cNvPr id="357" name="Freihand 356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276811" y="4543857"/>
                <a:ext cx="586471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0" name="Freihand 359"/>
              <p14:cNvContentPartPr/>
              <p14:nvPr/>
            </p14:nvContentPartPr>
            <p14:xfrm>
              <a:off x="6400927" y="3046257"/>
              <a:ext cx="1263240" cy="743040"/>
            </p14:xfrm>
          </p:contentPart>
        </mc:Choice>
        <mc:Fallback xmlns="">
          <p:pic>
            <p:nvPicPr>
              <p:cNvPr id="360" name="Freihand 359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393007" y="3038337"/>
                <a:ext cx="127872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8" name="Freihand 367"/>
              <p14:cNvContentPartPr/>
              <p14:nvPr/>
            </p14:nvContentPartPr>
            <p14:xfrm>
              <a:off x="8108287" y="4374897"/>
              <a:ext cx="692320" cy="515520"/>
            </p14:xfrm>
          </p:contentPart>
        </mc:Choice>
        <mc:Fallback xmlns="">
          <p:pic>
            <p:nvPicPr>
              <p:cNvPr id="368" name="Freihand 367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00371" y="4366983"/>
                <a:ext cx="707793" cy="530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72" name="Freihand 371"/>
              <p14:cNvContentPartPr/>
              <p14:nvPr/>
            </p14:nvContentPartPr>
            <p14:xfrm>
              <a:off x="4319327" y="3844377"/>
              <a:ext cx="940320" cy="1789200"/>
            </p14:xfrm>
          </p:contentPart>
        </mc:Choice>
        <mc:Fallback xmlns="">
          <p:pic>
            <p:nvPicPr>
              <p:cNvPr id="372" name="Freihand 371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11407" y="3836457"/>
                <a:ext cx="955800" cy="180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6" name="Freihand 395"/>
              <p14:cNvContentPartPr/>
              <p14:nvPr/>
            </p14:nvContentPartPr>
            <p14:xfrm>
              <a:off x="4819367" y="5648017"/>
              <a:ext cx="3344760" cy="601280"/>
            </p14:xfrm>
          </p:contentPart>
        </mc:Choice>
        <mc:Fallback xmlns="">
          <p:pic>
            <p:nvPicPr>
              <p:cNvPr id="396" name="Freihand 395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11448" y="5640101"/>
                <a:ext cx="3360238" cy="61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03" name="Freihand 402"/>
              <p14:cNvContentPartPr/>
              <p14:nvPr/>
            </p14:nvContentPartPr>
            <p14:xfrm>
              <a:off x="8699327" y="5860177"/>
              <a:ext cx="116320" cy="106240"/>
            </p14:xfrm>
          </p:contentPart>
        </mc:Choice>
        <mc:Fallback xmlns="">
          <p:pic>
            <p:nvPicPr>
              <p:cNvPr id="403" name="Freihand 402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691429" y="5852281"/>
                <a:ext cx="131758" cy="121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4" name="Freihand 403"/>
              <p14:cNvContentPartPr/>
              <p14:nvPr/>
            </p14:nvContentPartPr>
            <p14:xfrm>
              <a:off x="8062847" y="5632817"/>
              <a:ext cx="697280" cy="348800"/>
            </p14:xfrm>
          </p:contentPart>
        </mc:Choice>
        <mc:Fallback xmlns="">
          <p:pic>
            <p:nvPicPr>
              <p:cNvPr id="404" name="Freihand 403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4932" y="5624906"/>
                <a:ext cx="712751" cy="364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5" name="Freihand 404"/>
              <p14:cNvContentPartPr/>
              <p14:nvPr/>
            </p14:nvContentPartPr>
            <p14:xfrm>
              <a:off x="8810527" y="5870257"/>
              <a:ext cx="70880" cy="96160"/>
            </p14:xfrm>
          </p:contentPart>
        </mc:Choice>
        <mc:Fallback xmlns="">
          <p:pic>
            <p:nvPicPr>
              <p:cNvPr id="405" name="Freihand 404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802651" y="5862363"/>
                <a:ext cx="86273" cy="111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06" name="Freihand 405"/>
              <p14:cNvContentPartPr/>
              <p14:nvPr/>
            </p14:nvContentPartPr>
            <p14:xfrm>
              <a:off x="8871167" y="5880337"/>
              <a:ext cx="70880" cy="91040"/>
            </p14:xfrm>
          </p:contentPart>
        </mc:Choice>
        <mc:Fallback xmlns="">
          <p:pic>
            <p:nvPicPr>
              <p:cNvPr id="406" name="Freihand 405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63291" y="5872452"/>
                <a:ext cx="86273" cy="106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7" name="Freihand 406"/>
              <p14:cNvContentPartPr/>
              <p14:nvPr/>
            </p14:nvContentPartPr>
            <p14:xfrm>
              <a:off x="8951967" y="5880337"/>
              <a:ext cx="76000" cy="111360"/>
            </p14:xfrm>
          </p:contentPart>
        </mc:Choice>
        <mc:Fallback xmlns="">
          <p:pic>
            <p:nvPicPr>
              <p:cNvPr id="407" name="Freihand 40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944080" y="5872434"/>
                <a:ext cx="91415" cy="126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08" name="Freihand 407"/>
              <p14:cNvContentPartPr/>
              <p14:nvPr/>
            </p14:nvContentPartPr>
            <p14:xfrm>
              <a:off x="7522207" y="6092497"/>
              <a:ext cx="1485440" cy="116320"/>
            </p14:xfrm>
          </p:contentPart>
        </mc:Choice>
        <mc:Fallback xmlns="">
          <p:pic>
            <p:nvPicPr>
              <p:cNvPr id="408" name="Freihand 407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14288" y="6084599"/>
                <a:ext cx="1500917" cy="131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9336492-61B7-40B3-A5E8-5E3DCC7137F4}"/>
                  </a:ext>
                </a:extLst>
              </p14:cNvPr>
              <p14:cNvContentPartPr/>
              <p14:nvPr/>
            </p14:nvContentPartPr>
            <p14:xfrm>
              <a:off x="1721520" y="4329000"/>
              <a:ext cx="3043800" cy="23799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9336492-61B7-40B3-A5E8-5E3DCC7137F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712160" y="4319640"/>
                <a:ext cx="3062520" cy="239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223927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8974DBF-47A5-4866-96EA-DACE10E171F7}"/>
                  </a:ext>
                </a:extLst>
              </p14:cNvPr>
              <p14:cNvContentPartPr/>
              <p14:nvPr/>
            </p14:nvContentPartPr>
            <p14:xfrm>
              <a:off x="430200" y="82080"/>
              <a:ext cx="7610760" cy="4394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8974DBF-47A5-4866-96EA-DACE10E171F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0840" y="72720"/>
                <a:ext cx="7629480" cy="441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720831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93A9EC8-6B11-44A9-98BD-384F06C796F1}"/>
                  </a:ext>
                </a:extLst>
              </p14:cNvPr>
              <p14:cNvContentPartPr/>
              <p14:nvPr/>
            </p14:nvContentPartPr>
            <p14:xfrm>
              <a:off x="228960" y="251640"/>
              <a:ext cx="8562240" cy="56674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93A9EC8-6B11-44A9-98BD-384F06C796F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9600" y="93600"/>
                <a:ext cx="8580960" cy="583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" name="Gruppieren 54">
            <a:extLst>
              <a:ext uri="{FF2B5EF4-FFF2-40B4-BE49-F238E27FC236}">
                <a16:creationId xmlns:a16="http://schemas.microsoft.com/office/drawing/2014/main" id="{A75A6C99-5321-401F-85B1-B3DA9747AF89}"/>
              </a:ext>
            </a:extLst>
          </p:cNvPr>
          <p:cNvGrpSpPr/>
          <p:nvPr/>
        </p:nvGrpSpPr>
        <p:grpSpPr>
          <a:xfrm>
            <a:off x="202914" y="6354"/>
            <a:ext cx="3286800" cy="984600"/>
            <a:chOff x="202914" y="6354"/>
            <a:chExt cx="3286800" cy="98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867CFA2-BFE4-4120-BD31-C50DA522D8F4}"/>
                    </a:ext>
                  </a:extLst>
                </p14:cNvPr>
                <p14:cNvContentPartPr/>
                <p14:nvPr/>
              </p14:nvContentPartPr>
              <p14:xfrm>
                <a:off x="202914" y="93834"/>
                <a:ext cx="200160" cy="2786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867CFA2-BFE4-4120-BD31-C50DA522D8F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4274" y="84834"/>
                  <a:ext cx="21780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6385BEF1-7A8B-4AF5-BB5B-2405BFB2F20F}"/>
                    </a:ext>
                  </a:extLst>
                </p14:cNvPr>
                <p14:cNvContentPartPr/>
                <p14:nvPr/>
              </p14:nvContentPartPr>
              <p14:xfrm>
                <a:off x="483714" y="333954"/>
                <a:ext cx="9000" cy="147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6385BEF1-7A8B-4AF5-BB5B-2405BFB2F20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75074" y="325314"/>
                  <a:ext cx="266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A2FAF9D1-3DFE-4951-94BA-2A0CA75EEB8B}"/>
                    </a:ext>
                  </a:extLst>
                </p14:cNvPr>
                <p14:cNvContentPartPr/>
                <p14:nvPr/>
              </p14:nvContentPartPr>
              <p14:xfrm>
                <a:off x="662274" y="111834"/>
                <a:ext cx="65520" cy="2437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A2FAF9D1-3DFE-4951-94BA-2A0CA75EEB8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53274" y="102834"/>
                  <a:ext cx="8316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07DF208D-0CC9-4883-807E-ED1752923FFD}"/>
                    </a:ext>
                  </a:extLst>
                </p14:cNvPr>
                <p14:cNvContentPartPr/>
                <p14:nvPr/>
              </p14:nvContentPartPr>
              <p14:xfrm>
                <a:off x="587754" y="75474"/>
                <a:ext cx="301680" cy="464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07DF208D-0CC9-4883-807E-ED1752923FF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78754" y="66474"/>
                  <a:ext cx="3193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4D7A5CE-B94E-4232-B6B2-434F7EF9A843}"/>
                    </a:ext>
                  </a:extLst>
                </p14:cNvPr>
                <p14:cNvContentPartPr/>
                <p14:nvPr/>
              </p14:nvContentPartPr>
              <p14:xfrm>
                <a:off x="578754" y="351234"/>
                <a:ext cx="241200" cy="2628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4D7A5CE-B94E-4232-B6B2-434F7EF9A84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69754" y="342594"/>
                  <a:ext cx="2588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D73C4E8-FA1C-4561-BC92-DEEBDC5C98B7}"/>
                    </a:ext>
                  </a:extLst>
                </p14:cNvPr>
                <p14:cNvContentPartPr/>
                <p14:nvPr/>
              </p14:nvContentPartPr>
              <p14:xfrm>
                <a:off x="1037754" y="125154"/>
                <a:ext cx="147600" cy="2062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D73C4E8-FA1C-4561-BC92-DEEBDC5C98B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29114" y="116514"/>
                  <a:ext cx="1652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7B1F658D-1E7D-4F2E-B23A-E96409C33A92}"/>
                    </a:ext>
                  </a:extLst>
                </p14:cNvPr>
                <p14:cNvContentPartPr/>
                <p14:nvPr/>
              </p14:nvContentPartPr>
              <p14:xfrm>
                <a:off x="1119474" y="64674"/>
                <a:ext cx="236520" cy="2563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7B1F658D-1E7D-4F2E-B23A-E96409C33A9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10834" y="56034"/>
                  <a:ext cx="25416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1914D896-0C0E-4E75-91FA-FD7CCB4CB094}"/>
                    </a:ext>
                  </a:extLst>
                </p14:cNvPr>
                <p14:cNvContentPartPr/>
                <p14:nvPr/>
              </p14:nvContentPartPr>
              <p14:xfrm>
                <a:off x="1303074" y="242154"/>
                <a:ext cx="43920" cy="838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1914D896-0C0E-4E75-91FA-FD7CCB4CB09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294434" y="233514"/>
                  <a:ext cx="615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29CE4C7C-4EB7-461E-9A8E-69E150FFB2D8}"/>
                    </a:ext>
                  </a:extLst>
                </p14:cNvPr>
                <p14:cNvContentPartPr/>
                <p14:nvPr/>
              </p14:nvContentPartPr>
              <p14:xfrm>
                <a:off x="1391994" y="144234"/>
                <a:ext cx="9720" cy="14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29CE4C7C-4EB7-461E-9A8E-69E150FFB2D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383354" y="135594"/>
                  <a:ext cx="273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4633D33-EF8F-44ED-A620-6DC7BBC19C08}"/>
                    </a:ext>
                  </a:extLst>
                </p14:cNvPr>
                <p14:cNvContentPartPr/>
                <p14:nvPr/>
              </p14:nvContentPartPr>
              <p14:xfrm>
                <a:off x="1399914" y="55314"/>
                <a:ext cx="168480" cy="2869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4633D33-EF8F-44ED-A620-6DC7BBC19C0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391274" y="46314"/>
                  <a:ext cx="18612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5B72E40-62FD-4A93-B940-739686D33304}"/>
                    </a:ext>
                  </a:extLst>
                </p14:cNvPr>
                <p14:cNvContentPartPr/>
                <p14:nvPr/>
              </p14:nvContentPartPr>
              <p14:xfrm>
                <a:off x="1511874" y="48474"/>
                <a:ext cx="160920" cy="28404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5B72E40-62FD-4A93-B940-739686D3330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503234" y="39834"/>
                  <a:ext cx="1785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2A18C902-3761-409D-A7F2-B302296EDA85}"/>
                    </a:ext>
                  </a:extLst>
                </p14:cNvPr>
                <p14:cNvContentPartPr/>
                <p14:nvPr/>
              </p14:nvContentPartPr>
              <p14:xfrm>
                <a:off x="1415034" y="215514"/>
                <a:ext cx="180720" cy="68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2A18C902-3761-409D-A7F2-B302296EDA8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406394" y="206874"/>
                  <a:ext cx="1983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41C745E3-1954-4257-B7C3-E348804FA2E1}"/>
                    </a:ext>
                  </a:extLst>
                </p14:cNvPr>
                <p14:cNvContentPartPr/>
                <p14:nvPr/>
              </p14:nvContentPartPr>
              <p14:xfrm>
                <a:off x="1583514" y="202194"/>
                <a:ext cx="139320" cy="1346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41C745E3-1954-4257-B7C3-E348804FA2E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574874" y="193554"/>
                  <a:ext cx="156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203F6247-0152-4123-8C96-DDF9BFEF7464}"/>
                    </a:ext>
                  </a:extLst>
                </p14:cNvPr>
                <p14:cNvContentPartPr/>
                <p14:nvPr/>
              </p14:nvContentPartPr>
              <p14:xfrm>
                <a:off x="1750554" y="17874"/>
                <a:ext cx="181080" cy="3049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203F6247-0152-4123-8C96-DDF9BFEF746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741554" y="9234"/>
                  <a:ext cx="1987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42E24617-F483-4851-A286-0BB24C9F6A67}"/>
                    </a:ext>
                  </a:extLst>
                </p14:cNvPr>
                <p14:cNvContentPartPr/>
                <p14:nvPr/>
              </p14:nvContentPartPr>
              <p14:xfrm>
                <a:off x="1902114" y="186714"/>
                <a:ext cx="211320" cy="1267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42E24617-F483-4851-A286-0BB24C9F6A6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893474" y="178074"/>
                  <a:ext cx="2289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DAA060B-0C53-496E-986D-1D04DF1F87B7}"/>
                    </a:ext>
                  </a:extLst>
                </p14:cNvPr>
                <p14:cNvContentPartPr/>
                <p14:nvPr/>
              </p14:nvContentPartPr>
              <p14:xfrm>
                <a:off x="2172834" y="193914"/>
                <a:ext cx="237960" cy="1015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DAA060B-0C53-496E-986D-1D04DF1F87B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163834" y="185274"/>
                  <a:ext cx="2556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1DDCEBD7-3BB7-4C41-ACD8-DD1C8A154EA6}"/>
                    </a:ext>
                  </a:extLst>
                </p14:cNvPr>
                <p14:cNvContentPartPr/>
                <p14:nvPr/>
              </p14:nvContentPartPr>
              <p14:xfrm>
                <a:off x="2440674" y="6354"/>
                <a:ext cx="195840" cy="291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1DDCEBD7-3BB7-4C41-ACD8-DD1C8A154EA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432034" y="-2286"/>
                  <a:ext cx="21348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CAA9B01-FB26-4CAD-AD3C-F97823779096}"/>
                    </a:ext>
                  </a:extLst>
                </p14:cNvPr>
                <p14:cNvContentPartPr/>
                <p14:nvPr/>
              </p14:nvContentPartPr>
              <p14:xfrm>
                <a:off x="2445354" y="192834"/>
                <a:ext cx="82080" cy="86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CAA9B01-FB26-4CAD-AD3C-F9782377909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436354" y="183834"/>
                  <a:ext cx="997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A7765040-D780-4399-895D-C845957448EF}"/>
                    </a:ext>
                  </a:extLst>
                </p14:cNvPr>
                <p14:cNvContentPartPr/>
                <p14:nvPr/>
              </p14:nvContentPartPr>
              <p14:xfrm>
                <a:off x="2555514" y="173754"/>
                <a:ext cx="205560" cy="1249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A7765040-D780-4399-895D-C845957448E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546514" y="164754"/>
                  <a:ext cx="2232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11AC382-844E-47F6-B4D1-8D48D35F433A}"/>
                    </a:ext>
                  </a:extLst>
                </p14:cNvPr>
                <p14:cNvContentPartPr/>
                <p14:nvPr/>
              </p14:nvContentPartPr>
              <p14:xfrm>
                <a:off x="237114" y="662634"/>
                <a:ext cx="149400" cy="1861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11AC382-844E-47F6-B4D1-8D48D35F433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28114" y="653994"/>
                  <a:ext cx="1670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0AE743B9-F8CD-4F11-A289-A5E56347F629}"/>
                    </a:ext>
                  </a:extLst>
                </p14:cNvPr>
                <p14:cNvContentPartPr/>
                <p14:nvPr/>
              </p14:nvContentPartPr>
              <p14:xfrm>
                <a:off x="377154" y="620874"/>
                <a:ext cx="196560" cy="2505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0AE743B9-F8CD-4F11-A289-A5E56347F62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68514" y="611874"/>
                  <a:ext cx="21420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E68BB7F-F55A-4BFE-B98D-317FB454FB9B}"/>
                    </a:ext>
                  </a:extLst>
                </p14:cNvPr>
                <p14:cNvContentPartPr/>
                <p14:nvPr/>
              </p14:nvContentPartPr>
              <p14:xfrm>
                <a:off x="282114" y="782874"/>
                <a:ext cx="199440" cy="108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E68BB7F-F55A-4BFE-B98D-317FB454FB9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73114" y="773874"/>
                  <a:ext cx="2170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AB332CC-8F1F-4E56-A29C-6C5BF2740357}"/>
                    </a:ext>
                  </a:extLst>
                </p14:cNvPr>
                <p14:cNvContentPartPr/>
                <p14:nvPr/>
              </p14:nvContentPartPr>
              <p14:xfrm>
                <a:off x="537714" y="750114"/>
                <a:ext cx="132480" cy="1123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AB332CC-8F1F-4E56-A29C-6C5BF274035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29074" y="741114"/>
                  <a:ext cx="150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90CE43E-E4E8-4B11-8CD8-8F9AC079D8F6}"/>
                    </a:ext>
                  </a:extLst>
                </p14:cNvPr>
                <p14:cNvContentPartPr/>
                <p14:nvPr/>
              </p14:nvContentPartPr>
              <p14:xfrm>
                <a:off x="677754" y="734994"/>
                <a:ext cx="64800" cy="1058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90CE43E-E4E8-4B11-8CD8-8F9AC079D8F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68754" y="725994"/>
                  <a:ext cx="824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4D0F6081-C891-458F-8FB8-6EF82BBAEC94}"/>
                    </a:ext>
                  </a:extLst>
                </p14:cNvPr>
                <p14:cNvContentPartPr/>
                <p14:nvPr/>
              </p14:nvContentPartPr>
              <p14:xfrm>
                <a:off x="808794" y="646434"/>
                <a:ext cx="360" cy="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4D0F6081-C891-458F-8FB8-6EF82BBAEC9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00154" y="637434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6DE8F4B-73D8-43D0-8C0E-3AD33D016A4F}"/>
                    </a:ext>
                  </a:extLst>
                </p14:cNvPr>
                <p14:cNvContentPartPr/>
                <p14:nvPr/>
              </p14:nvContentPartPr>
              <p14:xfrm>
                <a:off x="798714" y="527634"/>
                <a:ext cx="151560" cy="2991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6DE8F4B-73D8-43D0-8C0E-3AD33D016A4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90074" y="518994"/>
                  <a:ext cx="16920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51F4FBDC-DC67-4A0B-AE97-C8CEEF682797}"/>
                    </a:ext>
                  </a:extLst>
                </p14:cNvPr>
                <p14:cNvContentPartPr/>
                <p14:nvPr/>
              </p14:nvContentPartPr>
              <p14:xfrm>
                <a:off x="805194" y="713754"/>
                <a:ext cx="95040" cy="151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51F4FBDC-DC67-4A0B-AE97-C8CEEF68279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6554" y="704754"/>
                  <a:ext cx="1126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A887BAC-F895-411C-B8FC-0F74962025A4}"/>
                    </a:ext>
                  </a:extLst>
                </p14:cNvPr>
                <p14:cNvContentPartPr/>
                <p14:nvPr/>
              </p14:nvContentPartPr>
              <p14:xfrm>
                <a:off x="872514" y="553554"/>
                <a:ext cx="148680" cy="2725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A887BAC-F895-411C-B8FC-0F74962025A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63874" y="544554"/>
                  <a:ext cx="16632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584A265-9FB1-4B0C-B4AB-D057CEDD6A6E}"/>
                    </a:ext>
                  </a:extLst>
                </p14:cNvPr>
                <p14:cNvContentPartPr/>
                <p14:nvPr/>
              </p14:nvContentPartPr>
              <p14:xfrm>
                <a:off x="1049994" y="723114"/>
                <a:ext cx="241200" cy="105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584A265-9FB1-4B0C-B4AB-D057CEDD6A6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041354" y="714114"/>
                  <a:ext cx="258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7370D465-7FF3-4073-8A19-19BF7428E73F}"/>
                    </a:ext>
                  </a:extLst>
                </p14:cNvPr>
                <p14:cNvContentPartPr/>
                <p14:nvPr/>
              </p14:nvContentPartPr>
              <p14:xfrm>
                <a:off x="1332234" y="714834"/>
                <a:ext cx="173880" cy="1220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7370D465-7FF3-4073-8A19-19BF7428E73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323594" y="705834"/>
                  <a:ext cx="1915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D307CD0E-118D-49F5-B3E4-B0077C20DB93}"/>
                    </a:ext>
                  </a:extLst>
                </p14:cNvPr>
                <p14:cNvContentPartPr/>
                <p14:nvPr/>
              </p14:nvContentPartPr>
              <p14:xfrm>
                <a:off x="1548594" y="507474"/>
                <a:ext cx="169920" cy="29916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D307CD0E-118D-49F5-B3E4-B0077C20DB9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539594" y="498834"/>
                  <a:ext cx="1875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78218C7-26DF-4B8F-80B9-6303D5373626}"/>
                    </a:ext>
                  </a:extLst>
                </p14:cNvPr>
                <p14:cNvContentPartPr/>
                <p14:nvPr/>
              </p14:nvContentPartPr>
              <p14:xfrm>
                <a:off x="1498554" y="699354"/>
                <a:ext cx="163800" cy="806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78218C7-26DF-4B8F-80B9-6303D5373626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489554" y="690354"/>
                  <a:ext cx="1814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A7E94B5-83A1-449B-A8FE-043BEA0386AF}"/>
                    </a:ext>
                  </a:extLst>
                </p14:cNvPr>
                <p14:cNvContentPartPr/>
                <p14:nvPr/>
              </p14:nvContentPartPr>
              <p14:xfrm>
                <a:off x="1733274" y="608274"/>
                <a:ext cx="360" cy="97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A7E94B5-83A1-449B-A8FE-043BEA0386A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724274" y="599634"/>
                  <a:ext cx="180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FF200390-3B4C-4EC7-B5AA-E3425C6DBF41}"/>
                    </a:ext>
                  </a:extLst>
                </p14:cNvPr>
                <p14:cNvContentPartPr/>
                <p14:nvPr/>
              </p14:nvContentPartPr>
              <p14:xfrm>
                <a:off x="1654434" y="689634"/>
                <a:ext cx="146520" cy="1072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FF200390-3B4C-4EC7-B5AA-E3425C6DBF4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645794" y="680634"/>
                  <a:ext cx="1641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30D39F8C-131B-4BFA-A287-AD2EEA736341}"/>
                    </a:ext>
                  </a:extLst>
                </p14:cNvPr>
                <p14:cNvContentPartPr/>
                <p14:nvPr/>
              </p14:nvContentPartPr>
              <p14:xfrm>
                <a:off x="1795194" y="683514"/>
                <a:ext cx="128880" cy="1177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30D39F8C-131B-4BFA-A287-AD2EEA73634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786554" y="674514"/>
                  <a:ext cx="1465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63A021A-9E5F-4070-8380-DA386A3EE19B}"/>
                    </a:ext>
                  </a:extLst>
                </p14:cNvPr>
                <p14:cNvContentPartPr/>
                <p14:nvPr/>
              </p14:nvContentPartPr>
              <p14:xfrm>
                <a:off x="1940994" y="458874"/>
                <a:ext cx="156240" cy="3391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63A021A-9E5F-4070-8380-DA386A3EE19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932354" y="449874"/>
                  <a:ext cx="17388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59DB643F-A9CF-416D-A95F-A009AF0B2D2B}"/>
                    </a:ext>
                  </a:extLst>
                </p14:cNvPr>
                <p14:cNvContentPartPr/>
                <p14:nvPr/>
              </p14:nvContentPartPr>
              <p14:xfrm>
                <a:off x="2082834" y="673074"/>
                <a:ext cx="131040" cy="1170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59DB643F-A9CF-416D-A95F-A009AF0B2D2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074194" y="664074"/>
                  <a:ext cx="1486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B99DE4B2-6991-48EB-AF42-0B53DA098780}"/>
                    </a:ext>
                  </a:extLst>
                </p14:cNvPr>
                <p14:cNvContentPartPr/>
                <p14:nvPr/>
              </p14:nvContentPartPr>
              <p14:xfrm>
                <a:off x="2187594" y="675954"/>
                <a:ext cx="128880" cy="1296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B99DE4B2-6991-48EB-AF42-0B53DA09878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178954" y="667314"/>
                  <a:ext cx="1465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EF57869C-AB73-4D03-BDD3-CA9C2EE8E774}"/>
                    </a:ext>
                  </a:extLst>
                </p14:cNvPr>
                <p14:cNvContentPartPr/>
                <p14:nvPr/>
              </p14:nvContentPartPr>
              <p14:xfrm>
                <a:off x="2438514" y="550674"/>
                <a:ext cx="143640" cy="23544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EF57869C-AB73-4D03-BDD3-CA9C2EE8E77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2429514" y="542034"/>
                  <a:ext cx="1612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C16DB840-AB17-4B43-A584-D25452C04E43}"/>
                    </a:ext>
                  </a:extLst>
                </p14:cNvPr>
                <p14:cNvContentPartPr/>
                <p14:nvPr/>
              </p14:nvContentPartPr>
              <p14:xfrm>
                <a:off x="2530314" y="523674"/>
                <a:ext cx="178920" cy="2545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C16DB840-AB17-4B43-A584-D25452C04E43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521674" y="515034"/>
                  <a:ext cx="1965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8EA4EC7-80FC-4A37-BEDB-08196D752271}"/>
                    </a:ext>
                  </a:extLst>
                </p14:cNvPr>
                <p14:cNvContentPartPr/>
                <p14:nvPr/>
              </p14:nvContentPartPr>
              <p14:xfrm>
                <a:off x="2683314" y="721314"/>
                <a:ext cx="48600" cy="990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8EA4EC7-80FC-4A37-BEDB-08196D75227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674314" y="712674"/>
                  <a:ext cx="6624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CCA21CA-CCE1-425F-8238-75D19D34493A}"/>
                    </a:ext>
                  </a:extLst>
                </p14:cNvPr>
                <p14:cNvContentPartPr/>
                <p14:nvPr/>
              </p14:nvContentPartPr>
              <p14:xfrm>
                <a:off x="2796714" y="500994"/>
                <a:ext cx="145440" cy="3099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CCA21CA-CCE1-425F-8238-75D19D34493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788074" y="491994"/>
                  <a:ext cx="16308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A680F161-74D1-4922-96AB-F6174CA22CDB}"/>
                    </a:ext>
                  </a:extLst>
                </p14:cNvPr>
                <p14:cNvContentPartPr/>
                <p14:nvPr/>
              </p14:nvContentPartPr>
              <p14:xfrm>
                <a:off x="2891034" y="513234"/>
                <a:ext cx="138240" cy="2880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A680F161-74D1-4922-96AB-F6174CA22CD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882034" y="504234"/>
                  <a:ext cx="15588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EEEFCFF4-66CA-4B1D-A759-7EE08CBCC69B}"/>
                    </a:ext>
                  </a:extLst>
                </p14:cNvPr>
                <p14:cNvContentPartPr/>
                <p14:nvPr/>
              </p14:nvContentPartPr>
              <p14:xfrm>
                <a:off x="2805714" y="679914"/>
                <a:ext cx="138240" cy="165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EEEFCFF4-66CA-4B1D-A759-7EE08CBCC69B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796714" y="671274"/>
                  <a:ext cx="155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597EF815-FE52-4086-BC8F-AFC86A6831C4}"/>
                    </a:ext>
                  </a:extLst>
                </p14:cNvPr>
                <p14:cNvContentPartPr/>
                <p14:nvPr/>
              </p14:nvContentPartPr>
              <p14:xfrm>
                <a:off x="2964474" y="665154"/>
                <a:ext cx="142560" cy="1314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597EF815-FE52-4086-BC8F-AFC86A6831C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55834" y="656154"/>
                  <a:ext cx="1602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D2BEDB4-2F64-4912-BE4A-0D0852359A14}"/>
                    </a:ext>
                  </a:extLst>
                </p14:cNvPr>
                <p14:cNvContentPartPr/>
                <p14:nvPr/>
              </p14:nvContentPartPr>
              <p14:xfrm>
                <a:off x="3149874" y="465714"/>
                <a:ext cx="107640" cy="3434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D2BEDB4-2F64-4912-BE4A-0D0852359A1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140874" y="456714"/>
                  <a:ext cx="12528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3147042-BE6F-438A-97DF-4FAC5A7166B6}"/>
                    </a:ext>
                  </a:extLst>
                </p14:cNvPr>
                <p14:cNvContentPartPr/>
                <p14:nvPr/>
              </p14:nvContentPartPr>
              <p14:xfrm>
                <a:off x="3399714" y="660834"/>
                <a:ext cx="4680" cy="111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3147042-BE6F-438A-97DF-4FAC5A7166B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391074" y="652194"/>
                  <a:ext cx="22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C554AE49-EDDD-49EC-AD36-32E20876BFBA}"/>
                    </a:ext>
                  </a:extLst>
                </p14:cNvPr>
                <p14:cNvContentPartPr/>
                <p14:nvPr/>
              </p14:nvContentPartPr>
              <p14:xfrm>
                <a:off x="3370554" y="776754"/>
                <a:ext cx="18720" cy="54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C554AE49-EDDD-49EC-AD36-32E20876BFB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361914" y="768114"/>
                  <a:ext cx="363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EE25507-18E6-48DD-97AF-A7665648F88B}"/>
                    </a:ext>
                  </a:extLst>
                </p14:cNvPr>
                <p14:cNvContentPartPr/>
                <p14:nvPr/>
              </p14:nvContentPartPr>
              <p14:xfrm>
                <a:off x="232794" y="885474"/>
                <a:ext cx="3256920" cy="1054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EE25507-18E6-48DD-97AF-A7665648F88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24154" y="876834"/>
                  <a:ext cx="3274560" cy="12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uppieren 75">
            <a:extLst>
              <a:ext uri="{FF2B5EF4-FFF2-40B4-BE49-F238E27FC236}">
                <a16:creationId xmlns:a16="http://schemas.microsoft.com/office/drawing/2014/main" id="{1685D717-5615-4F3F-8CE7-A8D4FEB20318}"/>
              </a:ext>
            </a:extLst>
          </p:cNvPr>
          <p:cNvGrpSpPr/>
          <p:nvPr/>
        </p:nvGrpSpPr>
        <p:grpSpPr>
          <a:xfrm>
            <a:off x="494874" y="1020474"/>
            <a:ext cx="1542960" cy="664200"/>
            <a:chOff x="494874" y="1020474"/>
            <a:chExt cx="1542960" cy="66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CC69178-7E77-45F4-88D6-A188DEC63005}"/>
                    </a:ext>
                  </a:extLst>
                </p14:cNvPr>
                <p14:cNvContentPartPr/>
                <p14:nvPr/>
              </p14:nvContentPartPr>
              <p14:xfrm>
                <a:off x="518274" y="1288674"/>
                <a:ext cx="126720" cy="1616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CC69178-7E77-45F4-88D6-A188DEC6300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509274" y="1279674"/>
                  <a:ext cx="1443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3D5E1377-B4AA-4571-A134-139ACEDFB271}"/>
                    </a:ext>
                  </a:extLst>
                </p14:cNvPr>
                <p14:cNvContentPartPr/>
                <p14:nvPr/>
              </p14:nvContentPartPr>
              <p14:xfrm>
                <a:off x="502074" y="1300914"/>
                <a:ext cx="156600" cy="1209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3D5E1377-B4AA-4571-A134-139ACEDFB271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93434" y="1292274"/>
                  <a:ext cx="1742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52B0B06C-E39C-43D5-A3C1-3D2AC073F985}"/>
                    </a:ext>
                  </a:extLst>
                </p14:cNvPr>
                <p14:cNvContentPartPr/>
                <p14:nvPr/>
              </p14:nvContentPartPr>
              <p14:xfrm>
                <a:off x="494874" y="1189314"/>
                <a:ext cx="204840" cy="162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52B0B06C-E39C-43D5-A3C1-3D2AC073F98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86234" y="1180314"/>
                  <a:ext cx="222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D998CDC9-0A46-45CC-9BA6-41B5BD68757E}"/>
                    </a:ext>
                  </a:extLst>
                </p14:cNvPr>
                <p14:cNvContentPartPr/>
                <p14:nvPr/>
              </p14:nvContentPartPr>
              <p14:xfrm>
                <a:off x="804474" y="1327914"/>
                <a:ext cx="79200" cy="25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D998CDC9-0A46-45CC-9BA6-41B5BD68757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95474" y="1319274"/>
                  <a:ext cx="96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7AB1D3C-9973-43C5-AB2F-DFF652C23D7B}"/>
                    </a:ext>
                  </a:extLst>
                </p14:cNvPr>
                <p14:cNvContentPartPr/>
                <p14:nvPr/>
              </p14:nvContentPartPr>
              <p14:xfrm>
                <a:off x="793314" y="1367514"/>
                <a:ext cx="93240" cy="64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7AB1D3C-9973-43C5-AB2F-DFF652C23D7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84314" y="1358514"/>
                  <a:ext cx="110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DAD7CDF9-FE8D-4585-BC3A-B17E8EE08B72}"/>
                    </a:ext>
                  </a:extLst>
                </p14:cNvPr>
                <p14:cNvContentPartPr/>
                <p14:nvPr/>
              </p14:nvContentPartPr>
              <p14:xfrm>
                <a:off x="1080234" y="1055034"/>
                <a:ext cx="150480" cy="2376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DAD7CDF9-FE8D-4585-BC3A-B17E8EE08B7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071594" y="1046034"/>
                  <a:ext cx="1681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DE7833F5-9EE4-4BAB-AA1A-2C0A9EAFE6A1}"/>
                    </a:ext>
                  </a:extLst>
                </p14:cNvPr>
                <p14:cNvContentPartPr/>
                <p14:nvPr/>
              </p14:nvContentPartPr>
              <p14:xfrm>
                <a:off x="984474" y="1354194"/>
                <a:ext cx="208440" cy="82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DE7833F5-9EE4-4BAB-AA1A-2C0A9EAFE6A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75834" y="1345194"/>
                  <a:ext cx="226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A1F0BC4-B980-4A94-BDD3-B61D31B00565}"/>
                    </a:ext>
                  </a:extLst>
                </p14:cNvPr>
                <p14:cNvContentPartPr/>
                <p14:nvPr/>
              </p14:nvContentPartPr>
              <p14:xfrm>
                <a:off x="1016514" y="1460394"/>
                <a:ext cx="195120" cy="781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A1F0BC4-B980-4A94-BDD3-B61D31B0056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07514" y="1451754"/>
                  <a:ext cx="212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A2224380-78FA-4520-BA27-AA5F87E11C32}"/>
                    </a:ext>
                  </a:extLst>
                </p14:cNvPr>
                <p14:cNvContentPartPr/>
                <p14:nvPr/>
              </p14:nvContentPartPr>
              <p14:xfrm>
                <a:off x="1443834" y="1151514"/>
                <a:ext cx="257400" cy="324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A2224380-78FA-4520-BA27-AA5F87E11C3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434834" y="1142514"/>
                  <a:ext cx="2750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279A175A-D178-41AE-9701-D5F34BBE7DCE}"/>
                    </a:ext>
                  </a:extLst>
                </p14:cNvPr>
                <p14:cNvContentPartPr/>
                <p14:nvPr/>
              </p14:nvContentPartPr>
              <p14:xfrm>
                <a:off x="1389474" y="1183194"/>
                <a:ext cx="258840" cy="32292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279A175A-D178-41AE-9701-D5F34BBE7DC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380834" y="1174554"/>
                  <a:ext cx="2764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B53D6D65-5CF4-4811-851F-B8307DACB09A}"/>
                    </a:ext>
                  </a:extLst>
                </p14:cNvPr>
                <p14:cNvContentPartPr/>
                <p14:nvPr/>
              </p14:nvContentPartPr>
              <p14:xfrm>
                <a:off x="1384434" y="1633554"/>
                <a:ext cx="18720" cy="511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B53D6D65-5CF4-4811-851F-B8307DACB09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375434" y="1624554"/>
                  <a:ext cx="363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2B36B7D9-2BD4-4DC2-929E-45D92C0A33FB}"/>
                    </a:ext>
                  </a:extLst>
                </p14:cNvPr>
                <p14:cNvContentPartPr/>
                <p14:nvPr/>
              </p14:nvContentPartPr>
              <p14:xfrm>
                <a:off x="1443834" y="1532034"/>
                <a:ext cx="3240" cy="1440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2B36B7D9-2BD4-4DC2-929E-45D92C0A33F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435194" y="1523394"/>
                  <a:ext cx="208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4F2FB548-5186-4DE3-96F9-0FFD3A93594B}"/>
                    </a:ext>
                  </a:extLst>
                </p14:cNvPr>
                <p14:cNvContentPartPr/>
                <p14:nvPr/>
              </p14:nvContentPartPr>
              <p14:xfrm>
                <a:off x="1456074" y="1587474"/>
                <a:ext cx="45720" cy="2340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4F2FB548-5186-4DE3-96F9-0FFD3A93594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447074" y="1578834"/>
                  <a:ext cx="633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5159187C-5D92-4532-A31A-08453F74501F}"/>
                    </a:ext>
                  </a:extLst>
                </p14:cNvPr>
                <p14:cNvContentPartPr/>
                <p14:nvPr/>
              </p14:nvContentPartPr>
              <p14:xfrm>
                <a:off x="1471194" y="1627794"/>
                <a:ext cx="41400" cy="972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5159187C-5D92-4532-A31A-08453F74501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462194" y="1619154"/>
                  <a:ext cx="59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89F44738-BF50-4562-BB1F-2551FF6ABAB2}"/>
                    </a:ext>
                  </a:extLst>
                </p14:cNvPr>
                <p14:cNvContentPartPr/>
                <p14:nvPr/>
              </p14:nvContentPartPr>
              <p14:xfrm>
                <a:off x="1554354" y="1560474"/>
                <a:ext cx="79200" cy="878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89F44738-BF50-4562-BB1F-2551FF6ABAB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545714" y="1551474"/>
                  <a:ext cx="96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3062D668-777A-4E0F-9240-30D0166CB868}"/>
                    </a:ext>
                  </a:extLst>
                </p14:cNvPr>
                <p14:cNvContentPartPr/>
                <p14:nvPr/>
              </p14:nvContentPartPr>
              <p14:xfrm>
                <a:off x="1533114" y="1020474"/>
                <a:ext cx="162360" cy="792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3062D668-777A-4E0F-9240-30D0166CB86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524474" y="1011474"/>
                  <a:ext cx="1800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CC95262-04A0-4605-80C8-68A8045D4562}"/>
                    </a:ext>
                  </a:extLst>
                </p14:cNvPr>
                <p14:cNvContentPartPr/>
                <p14:nvPr/>
              </p14:nvContentPartPr>
              <p14:xfrm>
                <a:off x="1846674" y="1292634"/>
                <a:ext cx="60480" cy="1515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CC95262-04A0-4605-80C8-68A8045D456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838034" y="1283634"/>
                  <a:ext cx="781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E045AA3F-85E0-4A26-96EE-DA892111AFDC}"/>
                    </a:ext>
                  </a:extLst>
                </p14:cNvPr>
                <p14:cNvContentPartPr/>
                <p14:nvPr/>
              </p14:nvContentPartPr>
              <p14:xfrm>
                <a:off x="1789074" y="1280754"/>
                <a:ext cx="185040" cy="1537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E045AA3F-85E0-4A26-96EE-DA892111AFD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780434" y="1271754"/>
                  <a:ext cx="2026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221814E-6CEF-4441-B9E1-BE8630B2C2C1}"/>
                    </a:ext>
                  </a:extLst>
                </p14:cNvPr>
                <p14:cNvContentPartPr/>
                <p14:nvPr/>
              </p14:nvContentPartPr>
              <p14:xfrm>
                <a:off x="1973754" y="1416834"/>
                <a:ext cx="29520" cy="8496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221814E-6CEF-4441-B9E1-BE8630B2C2C1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965114" y="1407834"/>
                  <a:ext cx="471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3E542277-E655-4B69-8FC0-BD8A73724640}"/>
                    </a:ext>
                  </a:extLst>
                </p14:cNvPr>
                <p14:cNvContentPartPr/>
                <p14:nvPr/>
              </p14:nvContentPartPr>
              <p14:xfrm>
                <a:off x="2030274" y="1322154"/>
                <a:ext cx="7560" cy="21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3E542277-E655-4B69-8FC0-BD8A73724640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021634" y="1313154"/>
                  <a:ext cx="2520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092C8E56-0938-40E1-A6DE-D78F12973A8F}"/>
              </a:ext>
            </a:extLst>
          </p:cNvPr>
          <p:cNvGrpSpPr/>
          <p:nvPr/>
        </p:nvGrpSpPr>
        <p:grpSpPr>
          <a:xfrm>
            <a:off x="2426994" y="1035594"/>
            <a:ext cx="817200" cy="386640"/>
            <a:chOff x="2426994" y="1035594"/>
            <a:chExt cx="81720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830D287A-03D8-4394-82C7-77F15E7EC1F5}"/>
                    </a:ext>
                  </a:extLst>
                </p14:cNvPr>
                <p14:cNvContentPartPr/>
                <p14:nvPr/>
              </p14:nvContentPartPr>
              <p14:xfrm>
                <a:off x="2426994" y="1266354"/>
                <a:ext cx="183240" cy="1555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830D287A-03D8-4394-82C7-77F15E7EC1F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418354" y="1257714"/>
                  <a:ext cx="200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2716255-60C2-4358-B5CD-B40754C38EF8}"/>
                    </a:ext>
                  </a:extLst>
                </p14:cNvPr>
                <p14:cNvContentPartPr/>
                <p14:nvPr/>
              </p14:nvContentPartPr>
              <p14:xfrm>
                <a:off x="2624634" y="1219554"/>
                <a:ext cx="252720" cy="1569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2716255-60C2-4358-B5CD-B40754C38EF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615634" y="1210914"/>
                  <a:ext cx="2703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78CED41-FD12-440D-A38C-ED11F4D33BE7}"/>
                    </a:ext>
                  </a:extLst>
                </p14:cNvPr>
                <p14:cNvContentPartPr/>
                <p14:nvPr/>
              </p14:nvContentPartPr>
              <p14:xfrm>
                <a:off x="2811114" y="1035594"/>
                <a:ext cx="338760" cy="34452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78CED41-FD12-440D-A38C-ED11F4D33BE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802114" y="1026594"/>
                  <a:ext cx="35640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E8B1FAC0-FAE4-4854-BB02-D505782D38FA}"/>
                    </a:ext>
                  </a:extLst>
                </p14:cNvPr>
                <p14:cNvContentPartPr/>
                <p14:nvPr/>
              </p14:nvContentPartPr>
              <p14:xfrm>
                <a:off x="3239514" y="1269594"/>
                <a:ext cx="4320" cy="136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E8B1FAC0-FAE4-4854-BB02-D505782D38F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230514" y="1260594"/>
                  <a:ext cx="21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7779C77-0752-430B-BB22-EFC09CEC6DF4}"/>
                    </a:ext>
                  </a:extLst>
                </p14:cNvPr>
                <p14:cNvContentPartPr/>
                <p14:nvPr/>
              </p14:nvContentPartPr>
              <p14:xfrm>
                <a:off x="3243474" y="1415034"/>
                <a:ext cx="720" cy="72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7779C77-0752-430B-BB22-EFC09CEC6DF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234834" y="1406394"/>
                  <a:ext cx="18360" cy="2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12E6E8CF-5E9D-458E-9385-049F448A65E8}"/>
                  </a:ext>
                </a:extLst>
              </p14:cNvPr>
              <p14:cNvContentPartPr/>
              <p14:nvPr/>
            </p14:nvContentPartPr>
            <p14:xfrm>
              <a:off x="3567834" y="1122354"/>
              <a:ext cx="97200" cy="1116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12E6E8CF-5E9D-458E-9385-049F448A65E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558834" y="1113714"/>
                <a:ext cx="11484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2125B656-721B-48B7-B258-3244E541CE19}"/>
              </a:ext>
            </a:extLst>
          </p:cNvPr>
          <p:cNvGrpSpPr/>
          <p:nvPr/>
        </p:nvGrpSpPr>
        <p:grpSpPr>
          <a:xfrm>
            <a:off x="3490434" y="1255914"/>
            <a:ext cx="377640" cy="149040"/>
            <a:chOff x="3490434" y="1255914"/>
            <a:chExt cx="377640" cy="14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D19B798E-20E5-44D4-9C29-53B52E9F9B66}"/>
                    </a:ext>
                  </a:extLst>
                </p14:cNvPr>
                <p14:cNvContentPartPr/>
                <p14:nvPr/>
              </p14:nvContentPartPr>
              <p14:xfrm>
                <a:off x="3523914" y="1255914"/>
                <a:ext cx="55440" cy="14328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D19B798E-20E5-44D4-9C29-53B52E9F9B6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515274" y="1247274"/>
                  <a:ext cx="730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97C0722B-5405-41E7-9104-447C2EC0E79C}"/>
                    </a:ext>
                  </a:extLst>
                </p14:cNvPr>
                <p14:cNvContentPartPr/>
                <p14:nvPr/>
              </p14:nvContentPartPr>
              <p14:xfrm>
                <a:off x="3490434" y="1266354"/>
                <a:ext cx="148680" cy="1386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97C0722B-5405-41E7-9104-447C2EC0E79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481794" y="1257354"/>
                  <a:ext cx="166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D7AEF325-9CE3-46E5-8403-0F4022A009BE}"/>
                    </a:ext>
                  </a:extLst>
                </p14:cNvPr>
                <p14:cNvContentPartPr/>
                <p14:nvPr/>
              </p14:nvContentPartPr>
              <p14:xfrm>
                <a:off x="3769434" y="1262754"/>
                <a:ext cx="93960" cy="46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D7AEF325-9CE3-46E5-8403-0F4022A009B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760434" y="1254114"/>
                  <a:ext cx="111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33EE887D-FFC0-4DDC-8056-098AB35A2C0A}"/>
                    </a:ext>
                  </a:extLst>
                </p14:cNvPr>
                <p14:cNvContentPartPr/>
                <p14:nvPr/>
              </p14:nvContentPartPr>
              <p14:xfrm>
                <a:off x="3769434" y="1305954"/>
                <a:ext cx="98640" cy="43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33EE887D-FFC0-4DDC-8056-098AB35A2C0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760434" y="1296954"/>
                  <a:ext cx="11628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uppieren 108">
            <a:extLst>
              <a:ext uri="{FF2B5EF4-FFF2-40B4-BE49-F238E27FC236}">
                <a16:creationId xmlns:a16="http://schemas.microsoft.com/office/drawing/2014/main" id="{1F05AE6C-1133-4401-8F10-B6A36A02FF37}"/>
              </a:ext>
            </a:extLst>
          </p:cNvPr>
          <p:cNvGrpSpPr/>
          <p:nvPr/>
        </p:nvGrpSpPr>
        <p:grpSpPr>
          <a:xfrm>
            <a:off x="4178394" y="950274"/>
            <a:ext cx="1720440" cy="478080"/>
            <a:chOff x="4178394" y="950274"/>
            <a:chExt cx="1720440" cy="47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08D4A934-59DC-4937-BA74-82D6FD6B83D6}"/>
                    </a:ext>
                  </a:extLst>
                </p14:cNvPr>
                <p14:cNvContentPartPr/>
                <p14:nvPr/>
              </p14:nvContentPartPr>
              <p14:xfrm>
                <a:off x="4219434" y="1032714"/>
                <a:ext cx="59040" cy="673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08D4A934-59DC-4937-BA74-82D6FD6B83D6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210434" y="1023714"/>
                  <a:ext cx="766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5E55A1B9-F712-4AE4-AE68-2E939B5C5C55}"/>
                    </a:ext>
                  </a:extLst>
                </p14:cNvPr>
                <p14:cNvContentPartPr/>
                <p14:nvPr/>
              </p14:nvContentPartPr>
              <p14:xfrm>
                <a:off x="4178394" y="1040274"/>
                <a:ext cx="125280" cy="1047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5E55A1B9-F712-4AE4-AE68-2E939B5C5C5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169754" y="1031634"/>
                  <a:ext cx="142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6AB55DB0-C105-4301-AB0B-6F8438B573E5}"/>
                    </a:ext>
                  </a:extLst>
                </p14:cNvPr>
                <p14:cNvContentPartPr/>
                <p14:nvPr/>
              </p14:nvContentPartPr>
              <p14:xfrm>
                <a:off x="4318074" y="1128474"/>
                <a:ext cx="92160" cy="759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6AB55DB0-C105-4301-AB0B-6F8438B573E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309074" y="1119834"/>
                  <a:ext cx="1098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2560CC87-BE44-4C92-90B3-C52B92782D02}"/>
                    </a:ext>
                  </a:extLst>
                </p14:cNvPr>
                <p14:cNvContentPartPr/>
                <p14:nvPr/>
              </p14:nvContentPartPr>
              <p14:xfrm>
                <a:off x="4458474" y="1067994"/>
                <a:ext cx="94320" cy="187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2560CC87-BE44-4C92-90B3-C52B92782D0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449474" y="1058994"/>
                  <a:ext cx="11196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BCF988AD-88A9-4353-AAA0-22EA1623FB1E}"/>
                    </a:ext>
                  </a:extLst>
                </p14:cNvPr>
                <p14:cNvContentPartPr/>
                <p14:nvPr/>
              </p14:nvContentPartPr>
              <p14:xfrm>
                <a:off x="4530834" y="1000314"/>
                <a:ext cx="29880" cy="1180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BCF988AD-88A9-4353-AAA0-22EA1623FB1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522194" y="991314"/>
                  <a:ext cx="475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41AA20E-DB66-4200-862F-5E4936A4C0A3}"/>
                    </a:ext>
                  </a:extLst>
                </p14:cNvPr>
                <p14:cNvContentPartPr/>
                <p14:nvPr/>
              </p14:nvContentPartPr>
              <p14:xfrm>
                <a:off x="4640274" y="1003194"/>
                <a:ext cx="62640" cy="10836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41AA20E-DB66-4200-862F-5E4936A4C0A3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631634" y="994194"/>
                  <a:ext cx="8028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2D126BF-B871-49E9-B286-A9F6408A67BE}"/>
                    </a:ext>
                  </a:extLst>
                </p14:cNvPr>
                <p14:cNvContentPartPr/>
                <p14:nvPr/>
              </p14:nvContentPartPr>
              <p14:xfrm>
                <a:off x="4635954" y="1008954"/>
                <a:ext cx="119160" cy="1371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2D126BF-B871-49E9-B286-A9F6408A67B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626954" y="1000314"/>
                  <a:ext cx="136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DDF4E786-44DA-4846-A130-85FEBC65187D}"/>
                    </a:ext>
                  </a:extLst>
                </p14:cNvPr>
                <p14:cNvContentPartPr/>
                <p14:nvPr/>
              </p14:nvContentPartPr>
              <p14:xfrm>
                <a:off x="4764834" y="1106514"/>
                <a:ext cx="88200" cy="914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DDF4E786-44DA-4846-A130-85FEBC65187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755834" y="1097514"/>
                  <a:ext cx="1058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6FD904A8-F33A-4FD8-B1D9-6FF9FE31E286}"/>
                    </a:ext>
                  </a:extLst>
                </p14:cNvPr>
                <p14:cNvContentPartPr/>
                <p14:nvPr/>
              </p14:nvContentPartPr>
              <p14:xfrm>
                <a:off x="4919274" y="1023354"/>
                <a:ext cx="118080" cy="205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6FD904A8-F33A-4FD8-B1D9-6FF9FE31E28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910274" y="1014354"/>
                  <a:ext cx="1357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6BBFECC-1DE5-43B9-A56C-C1D7C78FDB6A}"/>
                    </a:ext>
                  </a:extLst>
                </p14:cNvPr>
                <p14:cNvContentPartPr/>
                <p14:nvPr/>
              </p14:nvContentPartPr>
              <p14:xfrm>
                <a:off x="4985874" y="972234"/>
                <a:ext cx="35280" cy="1296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6BBFECC-1DE5-43B9-A56C-C1D7C78FDB6A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976874" y="963594"/>
                  <a:ext cx="52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CA23574-6BE7-4128-AEB0-1E2328873E70}"/>
                    </a:ext>
                  </a:extLst>
                </p14:cNvPr>
                <p14:cNvContentPartPr/>
                <p14:nvPr/>
              </p14:nvContentPartPr>
              <p14:xfrm>
                <a:off x="5101074" y="1101474"/>
                <a:ext cx="24480" cy="32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CA23574-6BE7-4128-AEB0-1E2328873E7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092434" y="1092834"/>
                  <a:ext cx="421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5E88BF76-103B-42E7-A8AA-FAF21EEEB3F1}"/>
                    </a:ext>
                  </a:extLst>
                </p14:cNvPr>
                <p14:cNvContentPartPr/>
                <p14:nvPr/>
              </p14:nvContentPartPr>
              <p14:xfrm>
                <a:off x="5241834" y="1089234"/>
                <a:ext cx="33840" cy="432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5E88BF76-103B-42E7-A8AA-FAF21EEEB3F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232834" y="1080594"/>
                  <a:ext cx="514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05CC9E1D-BC09-400C-9050-3BA5F83A9C73}"/>
                    </a:ext>
                  </a:extLst>
                </p14:cNvPr>
                <p14:cNvContentPartPr/>
                <p14:nvPr/>
              </p14:nvContentPartPr>
              <p14:xfrm>
                <a:off x="5410314" y="1015074"/>
                <a:ext cx="100080" cy="100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05CC9E1D-BC09-400C-9050-3BA5F83A9C7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401314" y="1006434"/>
                  <a:ext cx="1177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9E4F813-C81C-485F-ADF0-66CB709E69FB}"/>
                    </a:ext>
                  </a:extLst>
                </p14:cNvPr>
                <p14:cNvContentPartPr/>
                <p14:nvPr/>
              </p14:nvContentPartPr>
              <p14:xfrm>
                <a:off x="5472594" y="959994"/>
                <a:ext cx="22680" cy="1040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9E4F813-C81C-485F-ADF0-66CB709E69F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463594" y="950994"/>
                  <a:ext cx="40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696EBB2-6271-4A95-889C-46395BFFB270}"/>
                    </a:ext>
                  </a:extLst>
                </p14:cNvPr>
                <p14:cNvContentPartPr/>
                <p14:nvPr/>
              </p14:nvContentPartPr>
              <p14:xfrm>
                <a:off x="5649354" y="950274"/>
                <a:ext cx="42840" cy="1296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696EBB2-6271-4A95-889C-46395BFFB270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640354" y="941634"/>
                  <a:ext cx="60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7BFF90E6-09AB-449F-ADD4-308A7C32A2E3}"/>
                    </a:ext>
                  </a:extLst>
                </p14:cNvPr>
                <p14:cNvContentPartPr/>
                <p14:nvPr/>
              </p14:nvContentPartPr>
              <p14:xfrm>
                <a:off x="5585994" y="960354"/>
                <a:ext cx="177120" cy="1389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7BFF90E6-09AB-449F-ADD4-308A7C32A2E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576994" y="951714"/>
                  <a:ext cx="194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694E07EE-333C-4951-AA3C-FBDFABE68D63}"/>
                    </a:ext>
                  </a:extLst>
                </p14:cNvPr>
                <p14:cNvContentPartPr/>
                <p14:nvPr/>
              </p14:nvContentPartPr>
              <p14:xfrm>
                <a:off x="5779674" y="1078434"/>
                <a:ext cx="119160" cy="666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694E07EE-333C-4951-AA3C-FBDFABE68D63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771034" y="1069794"/>
                  <a:ext cx="1368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FE8F10B4-4BBE-4830-9668-46D70E6DC85F}"/>
                    </a:ext>
                  </a:extLst>
                </p14:cNvPr>
                <p14:cNvContentPartPr/>
                <p14:nvPr/>
              </p14:nvContentPartPr>
              <p14:xfrm>
                <a:off x="4288914" y="1238634"/>
                <a:ext cx="1555200" cy="597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FE8F10B4-4BBE-4830-9668-46D70E6DC85F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279914" y="1229994"/>
                  <a:ext cx="15728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A1770BEB-9425-4903-ADBB-554E0A5622D9}"/>
                    </a:ext>
                  </a:extLst>
                </p14:cNvPr>
                <p14:cNvContentPartPr/>
                <p14:nvPr/>
              </p14:nvContentPartPr>
              <p14:xfrm>
                <a:off x="4884354" y="1358514"/>
                <a:ext cx="263880" cy="698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A1770BEB-9425-4903-ADBB-554E0A5622D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875714" y="1349874"/>
                  <a:ext cx="281520" cy="8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uppieren 166">
            <a:extLst>
              <a:ext uri="{FF2B5EF4-FFF2-40B4-BE49-F238E27FC236}">
                <a16:creationId xmlns:a16="http://schemas.microsoft.com/office/drawing/2014/main" id="{C2DC72E4-7648-4FD1-8D6F-AC81E853C2B8}"/>
              </a:ext>
            </a:extLst>
          </p:cNvPr>
          <p:cNvGrpSpPr/>
          <p:nvPr/>
        </p:nvGrpSpPr>
        <p:grpSpPr>
          <a:xfrm>
            <a:off x="6414354" y="166554"/>
            <a:ext cx="2527560" cy="1022760"/>
            <a:chOff x="6414354" y="166554"/>
            <a:chExt cx="2527560" cy="102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77E60B6-11D5-471F-B46D-8CEB4C391EA5}"/>
                    </a:ext>
                  </a:extLst>
                </p14:cNvPr>
                <p14:cNvContentPartPr/>
                <p14:nvPr/>
              </p14:nvContentPartPr>
              <p14:xfrm>
                <a:off x="6470514" y="460674"/>
                <a:ext cx="80640" cy="1080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77E60B6-11D5-471F-B46D-8CEB4C391EA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461874" y="451674"/>
                  <a:ext cx="982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4AD6001D-DDBD-48DC-BDB5-FC35B7A812FF}"/>
                    </a:ext>
                  </a:extLst>
                </p14:cNvPr>
                <p14:cNvContentPartPr/>
                <p14:nvPr/>
              </p14:nvContentPartPr>
              <p14:xfrm>
                <a:off x="6414354" y="452034"/>
                <a:ext cx="178920" cy="1152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4AD6001D-DDBD-48DC-BDB5-FC35B7A812F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405714" y="443394"/>
                  <a:ext cx="1965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46167A67-0A15-4F19-BFDC-80D2465262FA}"/>
                    </a:ext>
                  </a:extLst>
                </p14:cNvPr>
                <p14:cNvContentPartPr/>
                <p14:nvPr/>
              </p14:nvContentPartPr>
              <p14:xfrm>
                <a:off x="6579594" y="558594"/>
                <a:ext cx="36720" cy="666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46167A67-0A15-4F19-BFDC-80D2465262F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570954" y="549594"/>
                  <a:ext cx="54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D2D76BB8-1BDF-458A-84EF-9F123B91C38B}"/>
                    </a:ext>
                  </a:extLst>
                </p14:cNvPr>
                <p14:cNvContentPartPr/>
                <p14:nvPr/>
              </p14:nvContentPartPr>
              <p14:xfrm>
                <a:off x="6637194" y="470034"/>
                <a:ext cx="15480" cy="25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D2D76BB8-1BDF-458A-84EF-9F123B91C38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628554" y="461394"/>
                  <a:ext cx="33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3BD7774-C867-4E83-A6D3-5DD44D1C4EF7}"/>
                    </a:ext>
                  </a:extLst>
                </p14:cNvPr>
                <p14:cNvContentPartPr/>
                <p14:nvPr/>
              </p14:nvContentPartPr>
              <p14:xfrm>
                <a:off x="6744834" y="471114"/>
                <a:ext cx="43920" cy="6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3BD7774-C867-4E83-A6D3-5DD44D1C4EF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736194" y="462474"/>
                  <a:ext cx="61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9BB8F8B-DA08-4D30-8020-9954F135BEA9}"/>
                    </a:ext>
                  </a:extLst>
                </p14:cNvPr>
                <p14:cNvContentPartPr/>
                <p14:nvPr/>
              </p14:nvContentPartPr>
              <p14:xfrm>
                <a:off x="6743034" y="516834"/>
                <a:ext cx="40320" cy="36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9BB8F8B-DA08-4D30-8020-9954F135BEA9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734034" y="507834"/>
                  <a:ext cx="57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08D07AD8-6B21-4E18-A7C3-6FBD67278DB7}"/>
                    </a:ext>
                  </a:extLst>
                </p14:cNvPr>
                <p14:cNvContentPartPr/>
                <p14:nvPr/>
              </p14:nvContentPartPr>
              <p14:xfrm>
                <a:off x="6875154" y="372834"/>
                <a:ext cx="80640" cy="1634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08D07AD8-6B21-4E18-A7C3-6FBD67278DB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866514" y="363834"/>
                  <a:ext cx="982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C1A8A093-DF8A-4E27-8009-4B210D80E7D0}"/>
                    </a:ext>
                  </a:extLst>
                </p14:cNvPr>
                <p14:cNvContentPartPr/>
                <p14:nvPr/>
              </p14:nvContentPartPr>
              <p14:xfrm>
                <a:off x="6941754" y="304434"/>
                <a:ext cx="136800" cy="2289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C1A8A093-DF8A-4E27-8009-4B210D80E7D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932754" y="295434"/>
                  <a:ext cx="1544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9101382-D3C7-45F7-AA55-D94FB7DDD141}"/>
                    </a:ext>
                  </a:extLst>
                </p14:cNvPr>
                <p14:cNvContentPartPr/>
                <p14:nvPr/>
              </p14:nvContentPartPr>
              <p14:xfrm>
                <a:off x="6906474" y="458874"/>
                <a:ext cx="111240" cy="612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9101382-D3C7-45F7-AA55-D94FB7DDD14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897834" y="449874"/>
                  <a:ext cx="1288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BD69FB5-A79A-40D3-BD61-5EE5D317D584}"/>
                    </a:ext>
                  </a:extLst>
                </p14:cNvPr>
                <p14:cNvContentPartPr/>
                <p14:nvPr/>
              </p14:nvContentPartPr>
              <p14:xfrm>
                <a:off x="7060914" y="438714"/>
                <a:ext cx="128520" cy="8820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BD69FB5-A79A-40D3-BD61-5EE5D317D58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051914" y="430074"/>
                  <a:ext cx="146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4CB2E19E-3E60-45E0-92CB-F7D916C8493A}"/>
                    </a:ext>
                  </a:extLst>
                </p14:cNvPr>
                <p14:cNvContentPartPr/>
                <p14:nvPr/>
              </p14:nvContentPartPr>
              <p14:xfrm>
                <a:off x="7187994" y="438714"/>
                <a:ext cx="86760" cy="1044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4CB2E19E-3E60-45E0-92CB-F7D916C8493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178994" y="430074"/>
                  <a:ext cx="1044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7EA74E17-FD92-4660-84B8-8182C71E74BA}"/>
                    </a:ext>
                  </a:extLst>
                </p14:cNvPr>
                <p14:cNvContentPartPr/>
                <p14:nvPr/>
              </p14:nvContentPartPr>
              <p14:xfrm>
                <a:off x="7213554" y="427194"/>
                <a:ext cx="225720" cy="26748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7EA74E17-FD92-4660-84B8-8182C71E74B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204554" y="418554"/>
                  <a:ext cx="2433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753F7606-A891-474B-9827-C879E0EEB09F}"/>
                    </a:ext>
                  </a:extLst>
                </p14:cNvPr>
                <p14:cNvContentPartPr/>
                <p14:nvPr/>
              </p14:nvContentPartPr>
              <p14:xfrm>
                <a:off x="7441794" y="426834"/>
                <a:ext cx="103320" cy="8100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753F7606-A891-474B-9827-C879E0EEB09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433154" y="418194"/>
                  <a:ext cx="1209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062A7283-0A90-427C-A6A0-35C81BBF1D70}"/>
                    </a:ext>
                  </a:extLst>
                </p14:cNvPr>
                <p14:cNvContentPartPr/>
                <p14:nvPr/>
              </p14:nvContentPartPr>
              <p14:xfrm>
                <a:off x="7555554" y="412434"/>
                <a:ext cx="127080" cy="946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062A7283-0A90-427C-A6A0-35C81BBF1D7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546914" y="403434"/>
                  <a:ext cx="1447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AECF17B-9987-4853-BC93-8486EFDDD916}"/>
                    </a:ext>
                  </a:extLst>
                </p14:cNvPr>
                <p14:cNvContentPartPr/>
                <p14:nvPr/>
              </p14:nvContentPartPr>
              <p14:xfrm>
                <a:off x="7576794" y="343674"/>
                <a:ext cx="87840" cy="111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AECF17B-9987-4853-BC93-8486EFDDD91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567794" y="334674"/>
                  <a:ext cx="1054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F8A087F5-3EF2-4E2F-BD30-76D165A22E43}"/>
                    </a:ext>
                  </a:extLst>
                </p14:cNvPr>
                <p14:cNvContentPartPr/>
                <p14:nvPr/>
              </p14:nvContentPartPr>
              <p14:xfrm>
                <a:off x="7625394" y="413514"/>
                <a:ext cx="180000" cy="3448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F8A087F5-3EF2-4E2F-BD30-76D165A22E4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616754" y="404514"/>
                  <a:ext cx="19764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68EC9C5-7CA6-4772-981D-B7FD994C03FE}"/>
                    </a:ext>
                  </a:extLst>
                </p14:cNvPr>
                <p14:cNvContentPartPr/>
                <p14:nvPr/>
              </p14:nvContentPartPr>
              <p14:xfrm>
                <a:off x="7829154" y="434754"/>
                <a:ext cx="161280" cy="504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68EC9C5-7CA6-4772-981D-B7FD994C03FE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20154" y="426114"/>
                  <a:ext cx="17892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5B9D52D2-C866-4CD4-9201-B8B281381028}"/>
                    </a:ext>
                  </a:extLst>
                </p14:cNvPr>
                <p14:cNvContentPartPr/>
                <p14:nvPr/>
              </p14:nvContentPartPr>
              <p14:xfrm>
                <a:off x="7952274" y="410634"/>
                <a:ext cx="171720" cy="3495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5B9D52D2-C866-4CD4-9201-B8B28138102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943634" y="401634"/>
                  <a:ext cx="18936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115F113C-B355-48F7-9F8D-89A031FC20A2}"/>
                    </a:ext>
                  </a:extLst>
                </p14:cNvPr>
                <p14:cNvContentPartPr/>
                <p14:nvPr/>
              </p14:nvContentPartPr>
              <p14:xfrm>
                <a:off x="8224434" y="385074"/>
                <a:ext cx="167400" cy="1198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115F113C-B355-48F7-9F8D-89A031FC20A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215434" y="376434"/>
                  <a:ext cx="1850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819A3684-A3B3-435E-944A-462829000569}"/>
                    </a:ext>
                  </a:extLst>
                </p14:cNvPr>
                <p14:cNvContentPartPr/>
                <p14:nvPr/>
              </p14:nvContentPartPr>
              <p14:xfrm>
                <a:off x="8385714" y="166554"/>
                <a:ext cx="159480" cy="31356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819A3684-A3B3-435E-944A-46282900056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376714" y="157914"/>
                  <a:ext cx="1771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E730E1CF-A6B4-42EC-A382-49881691CE84}"/>
                    </a:ext>
                  </a:extLst>
                </p14:cNvPr>
                <p14:cNvContentPartPr/>
                <p14:nvPr/>
              </p14:nvContentPartPr>
              <p14:xfrm>
                <a:off x="8457354" y="406674"/>
                <a:ext cx="74160" cy="914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E730E1CF-A6B4-42EC-A382-49881691CE8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448354" y="397674"/>
                  <a:ext cx="918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733F0056-9A28-45F2-8ED3-136E94FF0371}"/>
                    </a:ext>
                  </a:extLst>
                </p14:cNvPr>
                <p14:cNvContentPartPr/>
                <p14:nvPr/>
              </p14:nvContentPartPr>
              <p14:xfrm>
                <a:off x="8510994" y="404154"/>
                <a:ext cx="141480" cy="1184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733F0056-9A28-45F2-8ED3-136E94FF037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502354" y="395154"/>
                  <a:ext cx="159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50051168-FCA0-4EC7-9122-6CF43D5B93BB}"/>
                    </a:ext>
                  </a:extLst>
                </p14:cNvPr>
                <p14:cNvContentPartPr/>
                <p14:nvPr/>
              </p14:nvContentPartPr>
              <p14:xfrm>
                <a:off x="6914034" y="739314"/>
                <a:ext cx="44280" cy="864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50051168-FCA0-4EC7-9122-6CF43D5B93B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905034" y="730674"/>
                  <a:ext cx="6192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4FB13E3E-AF4B-41F4-8D86-E13E7B8D0DDB}"/>
                    </a:ext>
                  </a:extLst>
                </p14:cNvPr>
                <p14:cNvContentPartPr/>
                <p14:nvPr/>
              </p14:nvContentPartPr>
              <p14:xfrm>
                <a:off x="6970554" y="661554"/>
                <a:ext cx="15480" cy="82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4FB13E3E-AF4B-41F4-8D86-E13E7B8D0DD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961554" y="652554"/>
                  <a:ext cx="331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5F99757D-97BC-4AD3-ADE1-F31D7BF93BCE}"/>
                    </a:ext>
                  </a:extLst>
                </p14:cNvPr>
                <p14:cNvContentPartPr/>
                <p14:nvPr/>
              </p14:nvContentPartPr>
              <p14:xfrm>
                <a:off x="7006914" y="792954"/>
                <a:ext cx="88200" cy="111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5F99757D-97BC-4AD3-ADE1-F31D7BF93BC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997914" y="784314"/>
                  <a:ext cx="1058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70F64D0A-3BAE-4ED5-B79C-D88F4FF5BC4E}"/>
                    </a:ext>
                  </a:extLst>
                </p14:cNvPr>
                <p14:cNvContentPartPr/>
                <p14:nvPr/>
              </p14:nvContentPartPr>
              <p14:xfrm>
                <a:off x="7191594" y="617994"/>
                <a:ext cx="92880" cy="2034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70F64D0A-3BAE-4ED5-B79C-D88F4FF5BC4E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182594" y="608994"/>
                  <a:ext cx="1105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822FDF71-8BCE-47CD-86A2-8879E107288C}"/>
                    </a:ext>
                  </a:extLst>
                </p14:cNvPr>
                <p14:cNvContentPartPr/>
                <p14:nvPr/>
              </p14:nvContentPartPr>
              <p14:xfrm>
                <a:off x="7178274" y="747234"/>
                <a:ext cx="108000" cy="1944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822FDF71-8BCE-47CD-86A2-8879E107288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169274" y="738234"/>
                  <a:ext cx="1256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4DD2644B-51CC-4494-98AA-7E84CB3BA717}"/>
                    </a:ext>
                  </a:extLst>
                </p14:cNvPr>
                <p14:cNvContentPartPr/>
                <p14:nvPr/>
              </p14:nvContentPartPr>
              <p14:xfrm>
                <a:off x="7288794" y="745434"/>
                <a:ext cx="62640" cy="813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4DD2644B-51CC-4494-98AA-7E84CB3BA71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279794" y="736794"/>
                  <a:ext cx="802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C5D5899-A65D-4FF5-8906-8D2B4197AC4E}"/>
                    </a:ext>
                  </a:extLst>
                </p14:cNvPr>
                <p14:cNvContentPartPr/>
                <p14:nvPr/>
              </p14:nvContentPartPr>
              <p14:xfrm>
                <a:off x="7390314" y="755514"/>
                <a:ext cx="87120" cy="864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C5D5899-A65D-4FF5-8906-8D2B4197AC4E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381674" y="746874"/>
                  <a:ext cx="1047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20A3BC1-45D3-4161-8CDF-1C53AAB1E139}"/>
                    </a:ext>
                  </a:extLst>
                </p14:cNvPr>
                <p14:cNvContentPartPr/>
                <p14:nvPr/>
              </p14:nvContentPartPr>
              <p14:xfrm>
                <a:off x="7560954" y="641754"/>
                <a:ext cx="239400" cy="1929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20A3BC1-45D3-4161-8CDF-1C53AAB1E13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551954" y="633114"/>
                  <a:ext cx="2570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2CA87149-7F83-458E-86D1-3338CF96A790}"/>
                    </a:ext>
                  </a:extLst>
                </p14:cNvPr>
                <p14:cNvContentPartPr/>
                <p14:nvPr/>
              </p14:nvContentPartPr>
              <p14:xfrm>
                <a:off x="7780194" y="610074"/>
                <a:ext cx="120600" cy="2206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2CA87149-7F83-458E-86D1-3338CF96A79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771194" y="601074"/>
                  <a:ext cx="1382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648B104C-EB5D-46F1-9D24-EFC9DF199EF4}"/>
                    </a:ext>
                  </a:extLst>
                </p14:cNvPr>
                <p14:cNvContentPartPr/>
                <p14:nvPr/>
              </p14:nvContentPartPr>
              <p14:xfrm>
                <a:off x="7855434" y="755874"/>
                <a:ext cx="304560" cy="8460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648B104C-EB5D-46F1-9D24-EFC9DF199EF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846434" y="747234"/>
                  <a:ext cx="3222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2FD1B682-EA4D-411E-8FD5-5CCC7FE05DF6}"/>
                    </a:ext>
                  </a:extLst>
                </p14:cNvPr>
                <p14:cNvContentPartPr/>
                <p14:nvPr/>
              </p14:nvContentPartPr>
              <p14:xfrm>
                <a:off x="8187354" y="758034"/>
                <a:ext cx="227160" cy="1069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2FD1B682-EA4D-411E-8FD5-5CCC7FE05DF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178354" y="749034"/>
                  <a:ext cx="2448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6CB75A69-7934-41C8-8CDC-CF55CB42C2C0}"/>
                    </a:ext>
                  </a:extLst>
                </p14:cNvPr>
                <p14:cNvContentPartPr/>
                <p14:nvPr/>
              </p14:nvContentPartPr>
              <p14:xfrm>
                <a:off x="8446914" y="566874"/>
                <a:ext cx="149760" cy="2858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6CB75A69-7934-41C8-8CDC-CF55CB42C2C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437914" y="558234"/>
                  <a:ext cx="16740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351DA5A3-2575-48C2-A81B-CB5DD3F4D782}"/>
                    </a:ext>
                  </a:extLst>
                </p14:cNvPr>
                <p14:cNvContentPartPr/>
                <p14:nvPr/>
              </p14:nvContentPartPr>
              <p14:xfrm>
                <a:off x="8417034" y="749034"/>
                <a:ext cx="153360" cy="792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351DA5A3-2575-48C2-A81B-CB5DD3F4D78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408394" y="740034"/>
                  <a:ext cx="17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19937F97-9E7A-4875-9BAD-BED752E2946F}"/>
                    </a:ext>
                  </a:extLst>
                </p14:cNvPr>
                <p14:cNvContentPartPr/>
                <p14:nvPr/>
              </p14:nvContentPartPr>
              <p14:xfrm>
                <a:off x="8491554" y="779634"/>
                <a:ext cx="156600" cy="11700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19937F97-9E7A-4875-9BAD-BED752E2946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482914" y="770994"/>
                  <a:ext cx="1742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CFA4C6E9-5A95-49E4-892F-D5E2C1852DC4}"/>
                    </a:ext>
                  </a:extLst>
                </p14:cNvPr>
                <p14:cNvContentPartPr/>
                <p14:nvPr/>
              </p14:nvContentPartPr>
              <p14:xfrm>
                <a:off x="6503994" y="1042794"/>
                <a:ext cx="241200" cy="986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CFA4C6E9-5A95-49E4-892F-D5E2C1852DC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495354" y="1033794"/>
                  <a:ext cx="2588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EBB3C8A-6F79-4DCC-8975-D7457FB7C13D}"/>
                    </a:ext>
                  </a:extLst>
                </p14:cNvPr>
                <p14:cNvContentPartPr/>
                <p14:nvPr/>
              </p14:nvContentPartPr>
              <p14:xfrm>
                <a:off x="6893154" y="1062234"/>
                <a:ext cx="130680" cy="61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EBB3C8A-6F79-4DCC-8975-D7457FB7C13D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884514" y="1053594"/>
                  <a:ext cx="1483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FB775B10-F1DF-4491-8B14-26DB46DDCA7E}"/>
                    </a:ext>
                  </a:extLst>
                </p14:cNvPr>
                <p14:cNvContentPartPr/>
                <p14:nvPr/>
              </p14:nvContentPartPr>
              <p14:xfrm>
                <a:off x="6910074" y="1097514"/>
                <a:ext cx="147960" cy="162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FB775B10-F1DF-4491-8B14-26DB46DDCA7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901074" y="1088874"/>
                  <a:ext cx="1656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7E4122D2-1143-4A31-B6AF-3D67CAAA5162}"/>
                    </a:ext>
                  </a:extLst>
                </p14:cNvPr>
                <p14:cNvContentPartPr/>
                <p14:nvPr/>
              </p14:nvContentPartPr>
              <p14:xfrm>
                <a:off x="7158474" y="980154"/>
                <a:ext cx="108000" cy="1850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7E4122D2-1143-4A31-B6AF-3D67CAAA516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149834" y="971154"/>
                  <a:ext cx="1256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14AF109B-5CC3-4277-AFF5-09899ED2B3FA}"/>
                    </a:ext>
                  </a:extLst>
                </p14:cNvPr>
                <p14:cNvContentPartPr/>
                <p14:nvPr/>
              </p14:nvContentPartPr>
              <p14:xfrm>
                <a:off x="7282674" y="975114"/>
                <a:ext cx="87840" cy="21420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14AF109B-5CC3-4277-AFF5-09899ED2B3F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274034" y="966114"/>
                  <a:ext cx="10548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0FBD18B8-E12A-4327-B2A4-20731E24C031}"/>
                    </a:ext>
                  </a:extLst>
                </p14:cNvPr>
                <p14:cNvContentPartPr/>
                <p14:nvPr/>
              </p14:nvContentPartPr>
              <p14:xfrm>
                <a:off x="7153794" y="1044954"/>
                <a:ext cx="274320" cy="129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0FBD18B8-E12A-4327-B2A4-20731E24C03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144794" y="1036314"/>
                  <a:ext cx="2919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660B017-626C-416F-8760-78A9C71AD041}"/>
                    </a:ext>
                  </a:extLst>
                </p14:cNvPr>
                <p14:cNvContentPartPr/>
                <p14:nvPr/>
              </p14:nvContentPartPr>
              <p14:xfrm>
                <a:off x="7122114" y="1094994"/>
                <a:ext cx="278640" cy="172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660B017-626C-416F-8760-78A9C71AD04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113474" y="1086354"/>
                  <a:ext cx="2962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AFB1B74-15BA-40D7-B783-B3FFB2940B21}"/>
                    </a:ext>
                  </a:extLst>
                </p14:cNvPr>
                <p14:cNvContentPartPr/>
                <p14:nvPr/>
              </p14:nvContentPartPr>
              <p14:xfrm>
                <a:off x="7486074" y="1064034"/>
                <a:ext cx="119880" cy="957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AFB1B74-15BA-40D7-B783-B3FFB2940B2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477074" y="1055034"/>
                  <a:ext cx="1375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A859ACE0-D053-4818-8D87-FFDA9824518C}"/>
                    </a:ext>
                  </a:extLst>
                </p14:cNvPr>
                <p14:cNvContentPartPr/>
                <p14:nvPr/>
              </p14:nvContentPartPr>
              <p14:xfrm>
                <a:off x="7595514" y="903474"/>
                <a:ext cx="152640" cy="2523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A859ACE0-D053-4818-8D87-FFDA9824518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586514" y="894474"/>
                  <a:ext cx="1702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6C8EA9DA-9153-4453-BFE3-2E1AE785BB5D}"/>
                    </a:ext>
                  </a:extLst>
                </p14:cNvPr>
                <p14:cNvContentPartPr/>
                <p14:nvPr/>
              </p14:nvContentPartPr>
              <p14:xfrm>
                <a:off x="7654194" y="1056834"/>
                <a:ext cx="245520" cy="1008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6C8EA9DA-9153-4453-BFE3-2E1AE785BB5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645554" y="1047834"/>
                  <a:ext cx="2631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AFD3962D-FD07-4E99-9B05-DB0DF4C879B1}"/>
                    </a:ext>
                  </a:extLst>
                </p14:cNvPr>
                <p14:cNvContentPartPr/>
                <p14:nvPr/>
              </p14:nvContentPartPr>
              <p14:xfrm>
                <a:off x="7884234" y="966474"/>
                <a:ext cx="259560" cy="1904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AFD3962D-FD07-4E99-9B05-DB0DF4C879B1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875594" y="957474"/>
                  <a:ext cx="2772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0E87433F-9CBC-47F0-82B7-63DAA002A588}"/>
                    </a:ext>
                  </a:extLst>
                </p14:cNvPr>
                <p14:cNvContentPartPr/>
                <p14:nvPr/>
              </p14:nvContentPartPr>
              <p14:xfrm>
                <a:off x="8066034" y="948114"/>
                <a:ext cx="163800" cy="2062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0E87433F-9CBC-47F0-82B7-63DAA002A58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057034" y="939474"/>
                  <a:ext cx="1814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5075DB82-1870-4FF7-8718-3FDACA63E083}"/>
                    </a:ext>
                  </a:extLst>
                </p14:cNvPr>
                <p14:cNvContentPartPr/>
                <p14:nvPr/>
              </p14:nvContentPartPr>
              <p14:xfrm>
                <a:off x="8183754" y="1064034"/>
                <a:ext cx="314280" cy="1018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5075DB82-1870-4FF7-8718-3FDACA63E08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174754" y="1055034"/>
                  <a:ext cx="3319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464E15D9-FA65-4199-B567-503C8414322D}"/>
                    </a:ext>
                  </a:extLst>
                </p14:cNvPr>
                <p14:cNvContentPartPr/>
                <p14:nvPr/>
              </p14:nvContentPartPr>
              <p14:xfrm>
                <a:off x="8525394" y="1081674"/>
                <a:ext cx="208440" cy="1069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464E15D9-FA65-4199-B567-503C8414322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516394" y="1072674"/>
                  <a:ext cx="2260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6EADCF98-8EB3-4879-9EB9-91FEC94F3EFE}"/>
                    </a:ext>
                  </a:extLst>
                </p14:cNvPr>
                <p14:cNvContentPartPr/>
                <p14:nvPr/>
              </p14:nvContentPartPr>
              <p14:xfrm>
                <a:off x="8751114" y="907434"/>
                <a:ext cx="190800" cy="2761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6EADCF98-8EB3-4879-9EB9-91FEC94F3EF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742474" y="898434"/>
                  <a:ext cx="208440" cy="293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60059332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E99CA958-EEB9-4A55-BF82-5A4CA43C742C}"/>
                  </a:ext>
                </a:extLst>
              </p14:cNvPr>
              <p14:cNvContentPartPr/>
              <p14:nvPr/>
            </p14:nvContentPartPr>
            <p14:xfrm>
              <a:off x="341280" y="41760"/>
              <a:ext cx="8082360" cy="57013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E99CA958-EEB9-4A55-BF82-5A4CA43C7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1920" y="32400"/>
                <a:ext cx="8101080" cy="572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00936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F6377E4E-88FE-4CB3-BF38-7FF38CF3FA4C}"/>
                  </a:ext>
                </a:extLst>
              </p14:cNvPr>
              <p14:cNvContentPartPr/>
              <p14:nvPr/>
            </p14:nvContentPartPr>
            <p14:xfrm>
              <a:off x="524520" y="130320"/>
              <a:ext cx="8344800" cy="5301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F6377E4E-88FE-4CB3-BF38-7FF38CF3FA4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5160" y="120960"/>
                <a:ext cx="8363520" cy="532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519601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92C5C80-7499-4FCD-AB9A-D16F38C759BC}"/>
                  </a:ext>
                </a:extLst>
              </p14:cNvPr>
              <p14:cNvContentPartPr/>
              <p14:nvPr/>
            </p14:nvContentPartPr>
            <p14:xfrm>
              <a:off x="359640" y="56160"/>
              <a:ext cx="8329680" cy="54583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92C5C80-7499-4FCD-AB9A-D16F38C759B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0280" y="46800"/>
                <a:ext cx="8348400" cy="54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E831BD09-51A9-414E-BD2B-C4224E2B86B2}"/>
                  </a:ext>
                </a:extLst>
              </p14:cNvPr>
              <p14:cNvContentPartPr/>
              <p14:nvPr/>
            </p14:nvContentPartPr>
            <p14:xfrm>
              <a:off x="151794" y="4063554"/>
              <a:ext cx="8352360" cy="152496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E831BD09-51A9-414E-BD2B-C4224E2B86B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2794" y="4054914"/>
                <a:ext cx="8370000" cy="154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030710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E84142C-8361-4634-80A5-4CA867399C5B}"/>
                  </a:ext>
                </a:extLst>
              </p14:cNvPr>
              <p14:cNvContentPartPr/>
              <p14:nvPr/>
            </p14:nvContentPartPr>
            <p14:xfrm>
              <a:off x="87480" y="56160"/>
              <a:ext cx="7916040" cy="45475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E84142C-8361-4634-80A5-4CA867399C5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120" y="46800"/>
                <a:ext cx="7934760" cy="456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497728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E3D5DFDD-2846-425E-BB77-97E938B58749}"/>
                  </a:ext>
                </a:extLst>
              </p14:cNvPr>
              <p14:cNvContentPartPr/>
              <p14:nvPr/>
            </p14:nvContentPartPr>
            <p14:xfrm>
              <a:off x="368280" y="98280"/>
              <a:ext cx="8679960" cy="60228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E3D5DFDD-2846-425E-BB77-97E938B5874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8920" y="88920"/>
                <a:ext cx="8698680" cy="604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159222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FB7D290-2445-41BA-A91D-86A95554719B}"/>
                  </a:ext>
                </a:extLst>
              </p14:cNvPr>
              <p14:cNvContentPartPr/>
              <p14:nvPr/>
            </p14:nvContentPartPr>
            <p14:xfrm>
              <a:off x="382320" y="43920"/>
              <a:ext cx="8316720" cy="66373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FB7D290-2445-41BA-A91D-86A9555471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72960" y="34560"/>
                <a:ext cx="8335440" cy="665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241373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C6A050A-1051-49BB-93C7-2B01F1291D1C}"/>
                  </a:ext>
                </a:extLst>
              </p14:cNvPr>
              <p14:cNvContentPartPr/>
              <p14:nvPr/>
            </p14:nvContentPartPr>
            <p14:xfrm>
              <a:off x="468360" y="-5760"/>
              <a:ext cx="8207640" cy="1062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C6A050A-1051-49BB-93C7-2B01F1291D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9000" y="-15120"/>
                <a:ext cx="8226360" cy="1081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F1A5BBF7-B3F2-4006-90D9-034EBCE97E67}"/>
              </a:ext>
            </a:extLst>
          </p:cNvPr>
          <p:cNvGrpSpPr/>
          <p:nvPr/>
        </p:nvGrpSpPr>
        <p:grpSpPr>
          <a:xfrm>
            <a:off x="1363206" y="417047"/>
            <a:ext cx="6165360" cy="1722600"/>
            <a:chOff x="1363206" y="417047"/>
            <a:chExt cx="6165360" cy="172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88B3CD86-9068-4B23-B912-2A96ADCFAA05}"/>
                    </a:ext>
                  </a:extLst>
                </p14:cNvPr>
                <p14:cNvContentPartPr/>
                <p14:nvPr/>
              </p14:nvContentPartPr>
              <p14:xfrm>
                <a:off x="4363446" y="629447"/>
                <a:ext cx="319680" cy="3726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88B3CD86-9068-4B23-B912-2A96ADCFAA0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354446" y="620807"/>
                  <a:ext cx="33732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C514D7AD-998A-4819-B35C-15D4A0796BC3}"/>
                    </a:ext>
                  </a:extLst>
                </p14:cNvPr>
                <p14:cNvContentPartPr/>
                <p14:nvPr/>
              </p14:nvContentPartPr>
              <p14:xfrm>
                <a:off x="4614366" y="743567"/>
                <a:ext cx="134280" cy="1472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C514D7AD-998A-4819-B35C-15D4A0796BC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605726" y="734927"/>
                  <a:ext cx="1519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C218A355-9F3C-4E5C-A4DF-C5A96189997B}"/>
                    </a:ext>
                  </a:extLst>
                </p14:cNvPr>
                <p14:cNvContentPartPr/>
                <p14:nvPr/>
              </p14:nvContentPartPr>
              <p14:xfrm>
                <a:off x="4772046" y="565727"/>
                <a:ext cx="222480" cy="3052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C218A355-9F3C-4E5C-A4DF-C5A96189997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763406" y="557087"/>
                  <a:ext cx="24012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9F574D7D-A3CA-48C7-A7CA-7F6624F75882}"/>
                    </a:ext>
                  </a:extLst>
                </p14:cNvPr>
                <p14:cNvContentPartPr/>
                <p14:nvPr/>
              </p14:nvContentPartPr>
              <p14:xfrm>
                <a:off x="4842606" y="523967"/>
                <a:ext cx="364680" cy="3571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9F574D7D-A3CA-48C7-A7CA-7F6624F7588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833966" y="514967"/>
                  <a:ext cx="38232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2F97E7AC-5C6F-4E2E-ADF7-6524E38F07BB}"/>
                    </a:ext>
                  </a:extLst>
                </p14:cNvPr>
                <p14:cNvContentPartPr/>
                <p14:nvPr/>
              </p14:nvContentPartPr>
              <p14:xfrm>
                <a:off x="5115126" y="521087"/>
                <a:ext cx="496080" cy="60300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2F97E7AC-5C6F-4E2E-ADF7-6524E38F07B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106126" y="512447"/>
                  <a:ext cx="513720" cy="62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518CF1B-CEC3-4D23-BAEF-C4208BE3EED1}"/>
                    </a:ext>
                  </a:extLst>
                </p14:cNvPr>
                <p14:cNvContentPartPr/>
                <p14:nvPr/>
              </p14:nvContentPartPr>
              <p14:xfrm>
                <a:off x="5236446" y="800807"/>
                <a:ext cx="300600" cy="975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518CF1B-CEC3-4D23-BAEF-C4208BE3EED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227806" y="791807"/>
                  <a:ext cx="3182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5A96122-C936-43CB-AD68-9736F07539C7}"/>
                    </a:ext>
                  </a:extLst>
                </p14:cNvPr>
                <p14:cNvContentPartPr/>
                <p14:nvPr/>
              </p14:nvContentPartPr>
              <p14:xfrm>
                <a:off x="5514366" y="686687"/>
                <a:ext cx="16920" cy="266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5A96122-C936-43CB-AD68-9736F07539C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5505366" y="677687"/>
                  <a:ext cx="345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27A8EDE6-F084-4017-ADFB-59D9D13F9143}"/>
                    </a:ext>
                  </a:extLst>
                </p14:cNvPr>
                <p14:cNvContentPartPr/>
                <p14:nvPr/>
              </p14:nvContentPartPr>
              <p14:xfrm>
                <a:off x="5579526" y="761207"/>
                <a:ext cx="112680" cy="1108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27A8EDE6-F084-4017-ADFB-59D9D13F914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570526" y="752567"/>
                  <a:ext cx="1303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DCB27A6C-76D6-49EA-B045-C1A48ED389D1}"/>
                    </a:ext>
                  </a:extLst>
                </p14:cNvPr>
                <p14:cNvContentPartPr/>
                <p14:nvPr/>
              </p14:nvContentPartPr>
              <p14:xfrm>
                <a:off x="5890206" y="536207"/>
                <a:ext cx="378000" cy="330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DCB27A6C-76D6-49EA-B045-C1A48ED389D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881206" y="527567"/>
                  <a:ext cx="39564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8BA3519-D90E-4AD0-A468-F3DC4E342192}"/>
                    </a:ext>
                  </a:extLst>
                </p14:cNvPr>
                <p14:cNvContentPartPr/>
                <p14:nvPr/>
              </p14:nvContentPartPr>
              <p14:xfrm>
                <a:off x="6133206" y="730967"/>
                <a:ext cx="136440" cy="1407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8BA3519-D90E-4AD0-A468-F3DC4E34219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124566" y="722327"/>
                  <a:ext cx="1540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3B2E391B-FDB8-4AE2-8721-DCC263648EA2}"/>
                    </a:ext>
                  </a:extLst>
                </p14:cNvPr>
                <p14:cNvContentPartPr/>
                <p14:nvPr/>
              </p14:nvContentPartPr>
              <p14:xfrm>
                <a:off x="6288726" y="704687"/>
                <a:ext cx="160200" cy="1792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3B2E391B-FDB8-4AE2-8721-DCC263648EA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280086" y="695687"/>
                  <a:ext cx="1778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C9EB71B-B620-418D-9EFA-8C2BB7388C8F}"/>
                    </a:ext>
                  </a:extLst>
                </p14:cNvPr>
                <p14:cNvContentPartPr/>
                <p14:nvPr/>
              </p14:nvContentPartPr>
              <p14:xfrm>
                <a:off x="6442446" y="454127"/>
                <a:ext cx="331920" cy="4042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C9EB71B-B620-418D-9EFA-8C2BB7388C8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433806" y="445487"/>
                  <a:ext cx="34956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C560C18-4BF0-4136-B584-32A31770B4B1}"/>
                    </a:ext>
                  </a:extLst>
                </p14:cNvPr>
                <p14:cNvContentPartPr/>
                <p14:nvPr/>
              </p14:nvContentPartPr>
              <p14:xfrm>
                <a:off x="6659526" y="733847"/>
                <a:ext cx="135360" cy="1296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C560C18-4BF0-4136-B584-32A31770B4B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650526" y="725207"/>
                  <a:ext cx="153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A70A49EE-E571-4AAD-A885-75E258776776}"/>
                    </a:ext>
                  </a:extLst>
                </p14:cNvPr>
                <p14:cNvContentPartPr/>
                <p14:nvPr/>
              </p14:nvContentPartPr>
              <p14:xfrm>
                <a:off x="6844206" y="723047"/>
                <a:ext cx="164880" cy="1350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A70A49EE-E571-4AAD-A885-75E25877677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835566" y="714047"/>
                  <a:ext cx="1825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E7E6298-902C-4E9F-BA2C-88C7C81D6FE9}"/>
                    </a:ext>
                  </a:extLst>
                </p14:cNvPr>
                <p14:cNvContentPartPr/>
                <p14:nvPr/>
              </p14:nvContentPartPr>
              <p14:xfrm>
                <a:off x="7011246" y="417047"/>
                <a:ext cx="275400" cy="4903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E7E6298-902C-4E9F-BA2C-88C7C81D6FE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002246" y="408047"/>
                  <a:ext cx="293040" cy="50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CD7DE1BB-9776-4BA8-BBF5-EF52A72A768F}"/>
                    </a:ext>
                  </a:extLst>
                </p14:cNvPr>
                <p14:cNvContentPartPr/>
                <p14:nvPr/>
              </p14:nvContentPartPr>
              <p14:xfrm>
                <a:off x="7169286" y="457367"/>
                <a:ext cx="284760" cy="5126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CD7DE1BB-9776-4BA8-BBF5-EF52A72A768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160286" y="448367"/>
                  <a:ext cx="302400" cy="53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0A6CC279-9979-4C69-8F9B-0EE8C70FF3B8}"/>
                    </a:ext>
                  </a:extLst>
                </p14:cNvPr>
                <p14:cNvContentPartPr/>
                <p14:nvPr/>
              </p14:nvContentPartPr>
              <p14:xfrm>
                <a:off x="1363206" y="1206527"/>
                <a:ext cx="257760" cy="3751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0A6CC279-9979-4C69-8F9B-0EE8C70FF3B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354566" y="1197887"/>
                  <a:ext cx="27540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039AEFB-AF88-4D2B-8134-D3BDE5605119}"/>
                    </a:ext>
                  </a:extLst>
                </p14:cNvPr>
                <p14:cNvContentPartPr/>
                <p14:nvPr/>
              </p14:nvContentPartPr>
              <p14:xfrm>
                <a:off x="1626726" y="1186367"/>
                <a:ext cx="196560" cy="2372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039AEFB-AF88-4D2B-8134-D3BDE560511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617726" y="1177367"/>
                  <a:ext cx="21420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397757AD-C43B-4012-A89F-FC58875D88B8}"/>
                    </a:ext>
                  </a:extLst>
                </p14:cNvPr>
                <p14:cNvContentPartPr/>
                <p14:nvPr/>
              </p14:nvContentPartPr>
              <p14:xfrm>
                <a:off x="1597206" y="1363487"/>
                <a:ext cx="407880" cy="3074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397757AD-C43B-4012-A89F-FC58875D88B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588206" y="1354487"/>
                  <a:ext cx="42552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E8667B59-962C-4B7A-B32C-65FBEB0A3B05}"/>
                    </a:ext>
                  </a:extLst>
                </p14:cNvPr>
                <p14:cNvContentPartPr/>
                <p14:nvPr/>
              </p14:nvContentPartPr>
              <p14:xfrm>
                <a:off x="1599726" y="1378247"/>
                <a:ext cx="269640" cy="26280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E8667B59-962C-4B7A-B32C-65FBEB0A3B0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590726" y="1369247"/>
                  <a:ext cx="2872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9D0D0F07-0C95-4D64-AFDE-9676B06A72F0}"/>
                    </a:ext>
                  </a:extLst>
                </p14:cNvPr>
                <p14:cNvContentPartPr/>
                <p14:nvPr/>
              </p14:nvContentPartPr>
              <p14:xfrm>
                <a:off x="2254926" y="1366727"/>
                <a:ext cx="194760" cy="1674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9D0D0F07-0C95-4D64-AFDE-9676B06A72F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245926" y="1357727"/>
                  <a:ext cx="212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AD67B56-04AA-4FD2-9AE9-43D24A2322C3}"/>
                    </a:ext>
                  </a:extLst>
                </p14:cNvPr>
                <p14:cNvContentPartPr/>
                <p14:nvPr/>
              </p14:nvContentPartPr>
              <p14:xfrm>
                <a:off x="2156286" y="1110767"/>
                <a:ext cx="593640" cy="479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AD67B56-04AA-4FD2-9AE9-43D24A2322C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147646" y="1101767"/>
                  <a:ext cx="611280" cy="49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F8A8963B-369A-4811-9D42-962E1D18AD66}"/>
                    </a:ext>
                  </a:extLst>
                </p14:cNvPr>
                <p14:cNvContentPartPr/>
                <p14:nvPr/>
              </p14:nvContentPartPr>
              <p14:xfrm>
                <a:off x="2607006" y="1373927"/>
                <a:ext cx="145080" cy="201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F8A8963B-369A-4811-9D42-962E1D18AD6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598366" y="1364927"/>
                  <a:ext cx="16272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814EC9EF-EEF4-44B4-82C4-EF8CB0F5D8B8}"/>
                    </a:ext>
                  </a:extLst>
                </p14:cNvPr>
                <p14:cNvContentPartPr/>
                <p14:nvPr/>
              </p14:nvContentPartPr>
              <p14:xfrm>
                <a:off x="2684766" y="1426847"/>
                <a:ext cx="209880" cy="1497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814EC9EF-EEF4-44B4-82C4-EF8CB0F5D8B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675766" y="1418207"/>
                  <a:ext cx="2275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3B16C7E0-3406-4811-B2CC-0CC19A0E2372}"/>
                    </a:ext>
                  </a:extLst>
                </p14:cNvPr>
                <p14:cNvContentPartPr/>
                <p14:nvPr/>
              </p14:nvContentPartPr>
              <p14:xfrm>
                <a:off x="2920566" y="1317407"/>
                <a:ext cx="122760" cy="2196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3B16C7E0-3406-4811-B2CC-0CC19A0E237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911926" y="1308407"/>
                  <a:ext cx="1404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4D8781A-F1F3-4504-B883-C96B30ECD6E5}"/>
                    </a:ext>
                  </a:extLst>
                </p14:cNvPr>
                <p14:cNvContentPartPr/>
                <p14:nvPr/>
              </p14:nvContentPartPr>
              <p14:xfrm>
                <a:off x="3089046" y="1108607"/>
                <a:ext cx="445320" cy="3898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4D8781A-F1F3-4504-B883-C96B30ECD6E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080046" y="1099967"/>
                  <a:ext cx="46296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8853CEC-3A93-4D6F-AFE8-D04EAD97DA25}"/>
                    </a:ext>
                  </a:extLst>
                </p14:cNvPr>
                <p14:cNvContentPartPr/>
                <p14:nvPr/>
              </p14:nvContentPartPr>
              <p14:xfrm>
                <a:off x="3343206" y="1333247"/>
                <a:ext cx="205920" cy="1893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8853CEC-3A93-4D6F-AFE8-D04EAD97DA2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334206" y="1324247"/>
                  <a:ext cx="2235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E3FE22C-4999-4FE6-A82D-2EBC83E6045E}"/>
                    </a:ext>
                  </a:extLst>
                </p14:cNvPr>
                <p14:cNvContentPartPr/>
                <p14:nvPr/>
              </p14:nvContentPartPr>
              <p14:xfrm>
                <a:off x="3572526" y="1376087"/>
                <a:ext cx="339840" cy="1364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E3FE22C-4999-4FE6-A82D-2EBC83E6045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563886" y="1367447"/>
                  <a:ext cx="3574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E3CC7CA-8B54-4163-9A22-A7F34E60226D}"/>
                    </a:ext>
                  </a:extLst>
                </p14:cNvPr>
                <p14:cNvContentPartPr/>
                <p14:nvPr/>
              </p14:nvContentPartPr>
              <p14:xfrm>
                <a:off x="3967086" y="1269887"/>
                <a:ext cx="136440" cy="2138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E3CC7CA-8B54-4163-9A22-A7F34E60226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958446" y="1261247"/>
                  <a:ext cx="1540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9DCF546-FAD0-43B0-A27E-06DC082C3D48}"/>
                    </a:ext>
                  </a:extLst>
                </p14:cNvPr>
                <p14:cNvContentPartPr/>
                <p14:nvPr/>
              </p14:nvContentPartPr>
              <p14:xfrm>
                <a:off x="4056366" y="1382567"/>
                <a:ext cx="217080" cy="1018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9DCF546-FAD0-43B0-A27E-06DC082C3D4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047726" y="1373927"/>
                  <a:ext cx="234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08A7311E-9DC9-4C6D-9FD2-D443D0F066DC}"/>
                    </a:ext>
                  </a:extLst>
                </p14:cNvPr>
                <p14:cNvContentPartPr/>
                <p14:nvPr/>
              </p14:nvContentPartPr>
              <p14:xfrm>
                <a:off x="4314486" y="1196087"/>
                <a:ext cx="176760" cy="2851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08A7311E-9DC9-4C6D-9FD2-D443D0F066D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305486" y="1187447"/>
                  <a:ext cx="19440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EEA621EE-E2B7-46FB-ACAF-277A31A63301}"/>
                    </a:ext>
                  </a:extLst>
                </p14:cNvPr>
                <p14:cNvContentPartPr/>
                <p14:nvPr/>
              </p14:nvContentPartPr>
              <p14:xfrm>
                <a:off x="4424646" y="1371407"/>
                <a:ext cx="357120" cy="13500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EEA621EE-E2B7-46FB-ACAF-277A31A63301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415646" y="1362767"/>
                  <a:ext cx="3747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D388A887-CABA-46AF-B4AB-5582E9E80035}"/>
                    </a:ext>
                  </a:extLst>
                </p14:cNvPr>
                <p14:cNvContentPartPr/>
                <p14:nvPr/>
              </p14:nvContentPartPr>
              <p14:xfrm>
                <a:off x="4833246" y="1277447"/>
                <a:ext cx="160200" cy="2206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D388A887-CABA-46AF-B4AB-5582E9E80035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824246" y="1268807"/>
                  <a:ext cx="1778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753B565-7232-40CB-AED8-9E46C11FB8E6}"/>
                    </a:ext>
                  </a:extLst>
                </p14:cNvPr>
                <p14:cNvContentPartPr/>
                <p14:nvPr/>
              </p14:nvContentPartPr>
              <p14:xfrm>
                <a:off x="4940166" y="1355207"/>
                <a:ext cx="341280" cy="1522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753B565-7232-40CB-AED8-9E46C11FB8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931526" y="1346567"/>
                  <a:ext cx="3589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1B16D80-149C-45E4-8039-0CE4C723731D}"/>
                    </a:ext>
                  </a:extLst>
                </p14:cNvPr>
                <p14:cNvContentPartPr/>
                <p14:nvPr/>
              </p14:nvContentPartPr>
              <p14:xfrm>
                <a:off x="5309526" y="1403447"/>
                <a:ext cx="196200" cy="1051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1B16D80-149C-45E4-8039-0CE4C723731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300886" y="1394807"/>
                  <a:ext cx="213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366C765-2077-429D-A4B7-80A015663C54}"/>
                    </a:ext>
                  </a:extLst>
                </p14:cNvPr>
                <p14:cNvContentPartPr/>
                <p14:nvPr/>
              </p14:nvContentPartPr>
              <p14:xfrm>
                <a:off x="5371806" y="1357727"/>
                <a:ext cx="393480" cy="6112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366C765-2077-429D-A4B7-80A015663C5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362806" y="1349087"/>
                  <a:ext cx="411120" cy="62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0E349BAF-6B98-4D0C-A29C-6187C82802B5}"/>
                    </a:ext>
                  </a:extLst>
                </p14:cNvPr>
                <p14:cNvContentPartPr/>
                <p14:nvPr/>
              </p14:nvContentPartPr>
              <p14:xfrm>
                <a:off x="3169326" y="1861007"/>
                <a:ext cx="271800" cy="421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0E349BAF-6B98-4D0C-A29C-6187C82802B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160686" y="1852007"/>
                  <a:ext cx="28944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3CBE65F5-12FE-471F-9093-18B7A482EC5A}"/>
                    </a:ext>
                  </a:extLst>
                </p14:cNvPr>
                <p14:cNvContentPartPr/>
                <p14:nvPr/>
              </p14:nvContentPartPr>
              <p14:xfrm>
                <a:off x="3122166" y="1933007"/>
                <a:ext cx="381600" cy="298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3CBE65F5-12FE-471F-9093-18B7A482EC5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113166" y="1924007"/>
                  <a:ext cx="3992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10A96B15-AE63-4FEB-B8AB-57CA39F6F0AD}"/>
                    </a:ext>
                  </a:extLst>
                </p14:cNvPr>
                <p14:cNvContentPartPr/>
                <p14:nvPr/>
              </p14:nvContentPartPr>
              <p14:xfrm>
                <a:off x="3494406" y="1818887"/>
                <a:ext cx="212400" cy="2091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10A96B15-AE63-4FEB-B8AB-57CA39F6F0A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485766" y="1810247"/>
                  <a:ext cx="2300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DC4D0F0E-5A8B-457C-AE54-04A4B3BCB345}"/>
                    </a:ext>
                  </a:extLst>
                </p14:cNvPr>
                <p14:cNvContentPartPr/>
                <p14:nvPr/>
              </p14:nvContentPartPr>
              <p14:xfrm>
                <a:off x="3892206" y="1878647"/>
                <a:ext cx="341640" cy="1620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DC4D0F0E-5A8B-457C-AE54-04A4B3BCB34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883206" y="1870007"/>
                  <a:ext cx="359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E68343D-A943-4B7F-9EEE-BA60F0D8408E}"/>
                    </a:ext>
                  </a:extLst>
                </p14:cNvPr>
                <p14:cNvContentPartPr/>
                <p14:nvPr/>
              </p14:nvContentPartPr>
              <p14:xfrm>
                <a:off x="4303326" y="1884767"/>
                <a:ext cx="84960" cy="1324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E68343D-A943-4B7F-9EEE-BA60F0D8408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94326" y="1876127"/>
                  <a:ext cx="1026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C32C0053-9EE1-4DCB-9695-38329402384E}"/>
                    </a:ext>
                  </a:extLst>
                </p14:cNvPr>
                <p14:cNvContentPartPr/>
                <p14:nvPr/>
              </p14:nvContentPartPr>
              <p14:xfrm>
                <a:off x="4382886" y="1761287"/>
                <a:ext cx="59040" cy="655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C32C0053-9EE1-4DCB-9695-38329402384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73886" y="1752287"/>
                  <a:ext cx="766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A5B7A619-DB74-48F7-B00D-733ABA19F02C}"/>
                    </a:ext>
                  </a:extLst>
                </p14:cNvPr>
                <p14:cNvContentPartPr/>
                <p14:nvPr/>
              </p14:nvContentPartPr>
              <p14:xfrm>
                <a:off x="4401966" y="1886567"/>
                <a:ext cx="304200" cy="1332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A5B7A619-DB74-48F7-B00D-733ABA19F02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392966" y="1877927"/>
                  <a:ext cx="3218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8CC171ED-F037-4E34-BB75-84A837CC3777}"/>
                    </a:ext>
                  </a:extLst>
                </p14:cNvPr>
                <p14:cNvContentPartPr/>
                <p14:nvPr/>
              </p14:nvContentPartPr>
              <p14:xfrm>
                <a:off x="4758366" y="1866767"/>
                <a:ext cx="359640" cy="1461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8CC171ED-F037-4E34-BB75-84A837CC377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749726" y="1858127"/>
                  <a:ext cx="3772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720FD476-5099-4571-B433-E352E4498364}"/>
                    </a:ext>
                  </a:extLst>
                </p14:cNvPr>
                <p14:cNvContentPartPr/>
                <p14:nvPr/>
              </p14:nvContentPartPr>
              <p14:xfrm>
                <a:off x="5312046" y="1583087"/>
                <a:ext cx="467640" cy="4676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720FD476-5099-4571-B433-E352E449836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303406" y="1574447"/>
                  <a:ext cx="48528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E08C2631-2336-45B7-BD31-8EE9FA79C364}"/>
                    </a:ext>
                  </a:extLst>
                </p14:cNvPr>
                <p14:cNvContentPartPr/>
                <p14:nvPr/>
              </p14:nvContentPartPr>
              <p14:xfrm>
                <a:off x="5646126" y="1840127"/>
                <a:ext cx="174600" cy="1753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E08C2631-2336-45B7-BD31-8EE9FA79C364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637486" y="1831487"/>
                  <a:ext cx="1922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C921E10D-0691-4302-BCA9-BE81099A3336}"/>
                    </a:ext>
                  </a:extLst>
                </p14:cNvPr>
                <p14:cNvContentPartPr/>
                <p14:nvPr/>
              </p14:nvContentPartPr>
              <p14:xfrm>
                <a:off x="5820726" y="1837967"/>
                <a:ext cx="235080" cy="2026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C921E10D-0691-4302-BCA9-BE81099A333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811726" y="1828967"/>
                  <a:ext cx="2527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B7F293AE-E7D5-43F9-94F8-3D2B5461DC87}"/>
                    </a:ext>
                  </a:extLst>
                </p14:cNvPr>
                <p14:cNvContentPartPr/>
                <p14:nvPr/>
              </p14:nvContentPartPr>
              <p14:xfrm>
                <a:off x="6295926" y="1631327"/>
                <a:ext cx="419760" cy="5083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B7F293AE-E7D5-43F9-94F8-3D2B5461DC8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286926" y="1622327"/>
                  <a:ext cx="437400" cy="52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08319678-798C-4ED0-A655-F441371E5D97}"/>
                    </a:ext>
                  </a:extLst>
                </p14:cNvPr>
                <p14:cNvContentPartPr/>
                <p14:nvPr/>
              </p14:nvContentPartPr>
              <p14:xfrm>
                <a:off x="6721806" y="1864967"/>
                <a:ext cx="133560" cy="1389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08319678-798C-4ED0-A655-F441371E5D9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712806" y="1856327"/>
                  <a:ext cx="1512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528F110-85A5-4604-8294-2D60F46E3528}"/>
                    </a:ext>
                  </a:extLst>
                </p14:cNvPr>
                <p14:cNvContentPartPr/>
                <p14:nvPr/>
              </p14:nvContentPartPr>
              <p14:xfrm>
                <a:off x="6927726" y="1557167"/>
                <a:ext cx="338040" cy="4618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528F110-85A5-4604-8294-2D60F46E352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918726" y="1548167"/>
                  <a:ext cx="355680" cy="47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6DF2D9AC-0E4C-403D-8F9F-E133260C946A}"/>
                    </a:ext>
                  </a:extLst>
                </p14:cNvPr>
                <p14:cNvContentPartPr/>
                <p14:nvPr/>
              </p14:nvContentPartPr>
              <p14:xfrm>
                <a:off x="7049046" y="1511087"/>
                <a:ext cx="479520" cy="5558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6DF2D9AC-0E4C-403D-8F9F-E133260C946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040046" y="1502447"/>
                  <a:ext cx="497160" cy="57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uppieren 256">
            <a:extLst>
              <a:ext uri="{FF2B5EF4-FFF2-40B4-BE49-F238E27FC236}">
                <a16:creationId xmlns:a16="http://schemas.microsoft.com/office/drawing/2014/main" id="{F54FA140-3DA3-46D8-A272-A307201C7E86}"/>
              </a:ext>
            </a:extLst>
          </p:cNvPr>
          <p:cNvGrpSpPr/>
          <p:nvPr/>
        </p:nvGrpSpPr>
        <p:grpSpPr>
          <a:xfrm>
            <a:off x="69726" y="2230007"/>
            <a:ext cx="8850600" cy="2959200"/>
            <a:chOff x="69726" y="2230007"/>
            <a:chExt cx="8850600" cy="295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44DCFC00-A9AE-4191-AE45-2BA340779CC7}"/>
                    </a:ext>
                  </a:extLst>
                </p14:cNvPr>
                <p14:cNvContentPartPr/>
                <p14:nvPr/>
              </p14:nvContentPartPr>
              <p14:xfrm>
                <a:off x="69726" y="2254847"/>
                <a:ext cx="8595720" cy="727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44DCFC00-A9AE-4191-AE45-2BA340779CC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1086" y="2246207"/>
                  <a:ext cx="86133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D5A7D5B4-125E-4EA9-AD2E-FDF3BFFFBAFF}"/>
                    </a:ext>
                  </a:extLst>
                </p14:cNvPr>
                <p14:cNvContentPartPr/>
                <p14:nvPr/>
              </p14:nvContentPartPr>
              <p14:xfrm>
                <a:off x="366366" y="2391647"/>
                <a:ext cx="266040" cy="2962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D5A7D5B4-125E-4EA9-AD2E-FDF3BFFFBAF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57726" y="2383007"/>
                  <a:ext cx="2836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375E4BF-F2EB-4F8F-90CD-869189D39315}"/>
                    </a:ext>
                  </a:extLst>
                </p14:cNvPr>
                <p14:cNvContentPartPr/>
                <p14:nvPr/>
              </p14:nvContentPartPr>
              <p14:xfrm>
                <a:off x="588846" y="2400647"/>
                <a:ext cx="151560" cy="25200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375E4BF-F2EB-4F8F-90CD-869189D3931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579846" y="2391647"/>
                  <a:ext cx="16920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738A0AEC-3417-4232-B6E8-AD8CF52A6062}"/>
                    </a:ext>
                  </a:extLst>
                </p14:cNvPr>
                <p14:cNvContentPartPr/>
                <p14:nvPr/>
              </p14:nvContentPartPr>
              <p14:xfrm>
                <a:off x="677766" y="2390567"/>
                <a:ext cx="144720" cy="2642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738A0AEC-3417-4232-B6E8-AD8CF52A606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68766" y="2381927"/>
                  <a:ext cx="16236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31FC2D3-1F37-49F5-88A0-C30BAEAFC8DE}"/>
                    </a:ext>
                  </a:extLst>
                </p14:cNvPr>
                <p14:cNvContentPartPr/>
                <p14:nvPr/>
              </p14:nvContentPartPr>
              <p14:xfrm>
                <a:off x="762726" y="2559767"/>
                <a:ext cx="127800" cy="10152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31FC2D3-1F37-49F5-88A0-C30BAEAFC8D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53726" y="2551127"/>
                  <a:ext cx="1454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532FFDA6-31D6-42D7-9B01-5F40A890C3DA}"/>
                    </a:ext>
                  </a:extLst>
                </p14:cNvPr>
                <p14:cNvContentPartPr/>
                <p14:nvPr/>
              </p14:nvContentPartPr>
              <p14:xfrm>
                <a:off x="887286" y="2538887"/>
                <a:ext cx="153000" cy="1299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532FFDA6-31D6-42D7-9B01-5F40A890C3D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8646" y="2529887"/>
                  <a:ext cx="1706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610E8B1E-A693-4DD8-88C7-CDFAF09B333E}"/>
                    </a:ext>
                  </a:extLst>
                </p14:cNvPr>
                <p14:cNvContentPartPr/>
                <p14:nvPr/>
              </p14:nvContentPartPr>
              <p14:xfrm>
                <a:off x="1059006" y="2529887"/>
                <a:ext cx="312840" cy="1414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610E8B1E-A693-4DD8-88C7-CDFAF09B333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50006" y="2520887"/>
                  <a:ext cx="3304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A4E987FA-C42E-4990-A72E-DA5ED48C85CF}"/>
                    </a:ext>
                  </a:extLst>
                </p14:cNvPr>
                <p14:cNvContentPartPr/>
                <p14:nvPr/>
              </p14:nvContentPartPr>
              <p14:xfrm>
                <a:off x="1406046" y="2404247"/>
                <a:ext cx="14040" cy="230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A4E987FA-C42E-4990-A72E-DA5ED48C85C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397406" y="2395607"/>
                  <a:ext cx="316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371A2F0D-2001-4EEF-9E65-75DE0A9D6056}"/>
                    </a:ext>
                  </a:extLst>
                </p14:cNvPr>
                <p14:cNvContentPartPr/>
                <p14:nvPr/>
              </p14:nvContentPartPr>
              <p14:xfrm>
                <a:off x="1415766" y="2553287"/>
                <a:ext cx="124560" cy="1238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371A2F0D-2001-4EEF-9E65-75DE0A9D605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407126" y="2544647"/>
                  <a:ext cx="142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31BE62E-2DC1-4297-92C8-CF2A55A2008C}"/>
                    </a:ext>
                  </a:extLst>
                </p14:cNvPr>
                <p14:cNvContentPartPr/>
                <p14:nvPr/>
              </p14:nvContentPartPr>
              <p14:xfrm>
                <a:off x="1556886" y="2529887"/>
                <a:ext cx="160200" cy="1515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31BE62E-2DC1-4297-92C8-CF2A55A2008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548246" y="2520887"/>
                  <a:ext cx="1778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B2F68E8A-5BEE-4CEA-8DB6-65F5376E625C}"/>
                    </a:ext>
                  </a:extLst>
                </p14:cNvPr>
                <p14:cNvContentPartPr/>
                <p14:nvPr/>
              </p14:nvContentPartPr>
              <p14:xfrm>
                <a:off x="1739046" y="2318567"/>
                <a:ext cx="248400" cy="3708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B2F68E8A-5BEE-4CEA-8DB6-65F5376E625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730046" y="2309567"/>
                  <a:ext cx="26604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28B85BE7-4D1A-47E4-8B22-46DA2A07A2C7}"/>
                    </a:ext>
                  </a:extLst>
                </p14:cNvPr>
                <p14:cNvContentPartPr/>
                <p14:nvPr/>
              </p14:nvContentPartPr>
              <p14:xfrm>
                <a:off x="2253846" y="2371487"/>
                <a:ext cx="264600" cy="3650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28B85BE7-4D1A-47E4-8B22-46DA2A07A2C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244846" y="2362847"/>
                  <a:ext cx="28224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DBFC15F1-5D25-4219-8117-254787DC471E}"/>
                    </a:ext>
                  </a:extLst>
                </p14:cNvPr>
                <p14:cNvContentPartPr/>
                <p14:nvPr/>
              </p14:nvContentPartPr>
              <p14:xfrm>
                <a:off x="2488926" y="2516207"/>
                <a:ext cx="221400" cy="1432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DBFC15F1-5D25-4219-8117-254787DC471E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479926" y="2507207"/>
                  <a:ext cx="2390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0A9D7E2-468E-4933-A690-B9399156AB88}"/>
                    </a:ext>
                  </a:extLst>
                </p14:cNvPr>
                <p14:cNvContentPartPr/>
                <p14:nvPr/>
              </p14:nvContentPartPr>
              <p14:xfrm>
                <a:off x="2716806" y="2548607"/>
                <a:ext cx="91440" cy="1166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0A9D7E2-468E-4933-A690-B9399156AB8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707806" y="2539607"/>
                  <a:ext cx="1090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6BBAFA21-83E7-4476-AB27-AA8A461570FA}"/>
                    </a:ext>
                  </a:extLst>
                </p14:cNvPr>
                <p14:cNvContentPartPr/>
                <p14:nvPr/>
              </p14:nvContentPartPr>
              <p14:xfrm>
                <a:off x="2861526" y="2552207"/>
                <a:ext cx="28800" cy="961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6BBAFA21-83E7-4476-AB27-AA8A461570F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852526" y="2543567"/>
                  <a:ext cx="464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1AA4952D-2A25-4E56-9F34-879F650AC47E}"/>
                    </a:ext>
                  </a:extLst>
                </p14:cNvPr>
                <p14:cNvContentPartPr/>
                <p14:nvPr/>
              </p14:nvContentPartPr>
              <p14:xfrm>
                <a:off x="2894286" y="2443847"/>
                <a:ext cx="19440" cy="36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1AA4952D-2A25-4E56-9F34-879F650AC47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885286" y="2434847"/>
                  <a:ext cx="370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8F33DD6-0A4A-4CE0-AF7D-ACF9BCA147AC}"/>
                    </a:ext>
                  </a:extLst>
                </p14:cNvPr>
                <p14:cNvContentPartPr/>
                <p14:nvPr/>
              </p14:nvContentPartPr>
              <p14:xfrm>
                <a:off x="2928846" y="2514767"/>
                <a:ext cx="136080" cy="1411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8F33DD6-0A4A-4CE0-AF7D-ACF9BCA147A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919846" y="2505767"/>
                  <a:ext cx="153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59346EC8-BE63-459F-BE44-015FB4EE98BC}"/>
                    </a:ext>
                  </a:extLst>
                </p14:cNvPr>
                <p14:cNvContentPartPr/>
                <p14:nvPr/>
              </p14:nvContentPartPr>
              <p14:xfrm>
                <a:off x="3027486" y="2477327"/>
                <a:ext cx="193680" cy="1645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59346EC8-BE63-459F-BE44-015FB4EE98B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3018846" y="2468687"/>
                  <a:ext cx="2113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E8D6545B-BD23-44D0-B2D2-169A5A6C6E6C}"/>
                    </a:ext>
                  </a:extLst>
                </p14:cNvPr>
                <p14:cNvContentPartPr/>
                <p14:nvPr/>
              </p14:nvContentPartPr>
              <p14:xfrm>
                <a:off x="3278766" y="2261687"/>
                <a:ext cx="278280" cy="3441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E8D6545B-BD23-44D0-B2D2-169A5A6C6E6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270126" y="2253047"/>
                  <a:ext cx="29592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15739BA-9628-4814-AD40-E67D82349C03}"/>
                    </a:ext>
                  </a:extLst>
                </p14:cNvPr>
                <p14:cNvContentPartPr/>
                <p14:nvPr/>
              </p14:nvContentPartPr>
              <p14:xfrm>
                <a:off x="3461286" y="2510447"/>
                <a:ext cx="163080" cy="1076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15739BA-9628-4814-AD40-E67D82349C03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452646" y="2501807"/>
                  <a:ext cx="1807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32AB6D9B-808A-429A-A6C9-755C5D0EF8B3}"/>
                    </a:ext>
                  </a:extLst>
                </p14:cNvPr>
                <p14:cNvContentPartPr/>
                <p14:nvPr/>
              </p14:nvContentPartPr>
              <p14:xfrm>
                <a:off x="3664686" y="2347367"/>
                <a:ext cx="3960" cy="1872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32AB6D9B-808A-429A-A6C9-755C5D0EF8B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655686" y="2338727"/>
                  <a:ext cx="216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556B3176-6668-4429-944F-7E073F680AF8}"/>
                    </a:ext>
                  </a:extLst>
                </p14:cNvPr>
                <p14:cNvContentPartPr/>
                <p14:nvPr/>
              </p14:nvContentPartPr>
              <p14:xfrm>
                <a:off x="3699966" y="2230007"/>
                <a:ext cx="213120" cy="4212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556B3176-6668-4429-944F-7E073F680AF8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690966" y="2221367"/>
                  <a:ext cx="23076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78BF4C3F-08A1-412C-B973-A2846133539E}"/>
                    </a:ext>
                  </a:extLst>
                </p14:cNvPr>
                <p14:cNvContentPartPr/>
                <p14:nvPr/>
              </p14:nvContentPartPr>
              <p14:xfrm>
                <a:off x="4053486" y="2246567"/>
                <a:ext cx="354960" cy="38772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78BF4C3F-08A1-412C-B973-A2846133539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044486" y="2237567"/>
                  <a:ext cx="37260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AF1FB30D-7ED8-4548-903E-5FD08F2845DE}"/>
                    </a:ext>
                  </a:extLst>
                </p14:cNvPr>
                <p14:cNvContentPartPr/>
                <p14:nvPr/>
              </p14:nvContentPartPr>
              <p14:xfrm>
                <a:off x="4277046" y="2497487"/>
                <a:ext cx="162000" cy="1353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AF1FB30D-7ED8-4548-903E-5FD08F2845D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268046" y="2488487"/>
                  <a:ext cx="1796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14C5593F-ED2C-4DF1-AE46-8A41DBE686C2}"/>
                    </a:ext>
                  </a:extLst>
                </p14:cNvPr>
                <p14:cNvContentPartPr/>
                <p14:nvPr/>
              </p14:nvContentPartPr>
              <p14:xfrm>
                <a:off x="4488366" y="2521607"/>
                <a:ext cx="163080" cy="1062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14C5593F-ED2C-4DF1-AE46-8A41DBE686C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479726" y="2512967"/>
                  <a:ext cx="1807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B5255026-FC76-4DA5-A58A-9D2E5B1DCA86}"/>
                    </a:ext>
                  </a:extLst>
                </p14:cNvPr>
                <p14:cNvContentPartPr/>
                <p14:nvPr/>
              </p14:nvContentPartPr>
              <p14:xfrm>
                <a:off x="4704006" y="2502887"/>
                <a:ext cx="157680" cy="1342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B5255026-FC76-4DA5-A58A-9D2E5B1DCA8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695006" y="2493887"/>
                  <a:ext cx="1753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977478FF-A677-4941-B9DB-1D37CBDF0934}"/>
                    </a:ext>
                  </a:extLst>
                </p14:cNvPr>
                <p14:cNvContentPartPr/>
                <p14:nvPr/>
              </p14:nvContentPartPr>
              <p14:xfrm>
                <a:off x="5136726" y="2545367"/>
                <a:ext cx="54720" cy="910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977478FF-A677-4941-B9DB-1D37CBDF093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127726" y="2536367"/>
                  <a:ext cx="72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86218DA9-9DBB-440A-8E07-09351C0DAD6F}"/>
                    </a:ext>
                  </a:extLst>
                </p14:cNvPr>
                <p14:cNvContentPartPr/>
                <p14:nvPr/>
              </p14:nvContentPartPr>
              <p14:xfrm>
                <a:off x="5206566" y="2402087"/>
                <a:ext cx="11520" cy="68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86218DA9-9DBB-440A-8E07-09351C0DAD6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197926" y="2393087"/>
                  <a:ext cx="291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09B329D-72B4-4924-997C-772C7F696908}"/>
                    </a:ext>
                  </a:extLst>
                </p14:cNvPr>
                <p14:cNvContentPartPr/>
                <p14:nvPr/>
              </p14:nvContentPartPr>
              <p14:xfrm>
                <a:off x="5256246" y="2241167"/>
                <a:ext cx="333000" cy="4042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09B329D-72B4-4924-997C-772C7F69690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5247606" y="2232527"/>
                  <a:ext cx="35064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15230AA-2AF6-407C-9FEF-92B76414E6D7}"/>
                    </a:ext>
                  </a:extLst>
                </p14:cNvPr>
                <p14:cNvContentPartPr/>
                <p14:nvPr/>
              </p14:nvContentPartPr>
              <p14:xfrm>
                <a:off x="5479446" y="2529887"/>
                <a:ext cx="98640" cy="1166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15230AA-2AF6-407C-9FEF-92B76414E6D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470806" y="2520887"/>
                  <a:ext cx="1162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AB9575D-1B30-4AFC-81A9-D0E5D4475BA6}"/>
                    </a:ext>
                  </a:extLst>
                </p14:cNvPr>
                <p14:cNvContentPartPr/>
                <p14:nvPr/>
              </p14:nvContentPartPr>
              <p14:xfrm>
                <a:off x="5774286" y="2325047"/>
                <a:ext cx="203760" cy="31860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AB9575D-1B30-4AFC-81A9-D0E5D4475BA6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765646" y="2316047"/>
                  <a:ext cx="22140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8E5DC405-6F6E-4DE0-A72C-1DBD026AE947}"/>
                    </a:ext>
                  </a:extLst>
                </p14:cNvPr>
                <p14:cNvContentPartPr/>
                <p14:nvPr/>
              </p14:nvContentPartPr>
              <p14:xfrm>
                <a:off x="5903886" y="2511527"/>
                <a:ext cx="155520" cy="1436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8E5DC405-6F6E-4DE0-A72C-1DBD026AE94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895246" y="2502887"/>
                  <a:ext cx="1731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8AFFF8CD-1989-4019-8C25-ECD740ECAB74}"/>
                    </a:ext>
                  </a:extLst>
                </p14:cNvPr>
                <p14:cNvContentPartPr/>
                <p14:nvPr/>
              </p14:nvContentPartPr>
              <p14:xfrm>
                <a:off x="6108006" y="2295887"/>
                <a:ext cx="181440" cy="4086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8AFFF8CD-1989-4019-8C25-ECD740ECAB7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6099366" y="2286887"/>
                  <a:ext cx="19908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16EB88A-AA41-48F7-8D14-65A45FB2E0E5}"/>
                    </a:ext>
                  </a:extLst>
                </p14:cNvPr>
                <p14:cNvContentPartPr/>
                <p14:nvPr/>
              </p14:nvContentPartPr>
              <p14:xfrm>
                <a:off x="6314286" y="2531327"/>
                <a:ext cx="266400" cy="1252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16EB88A-AA41-48F7-8D14-65A45FB2E0E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305646" y="2522687"/>
                  <a:ext cx="2840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763E36AA-00A3-4D8E-B4A9-B8017A5380A1}"/>
                    </a:ext>
                  </a:extLst>
                </p14:cNvPr>
                <p14:cNvContentPartPr/>
                <p14:nvPr/>
              </p14:nvContentPartPr>
              <p14:xfrm>
                <a:off x="6767166" y="2536367"/>
                <a:ext cx="424080" cy="1321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763E36AA-00A3-4D8E-B4A9-B8017A5380A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6758166" y="2527367"/>
                  <a:ext cx="4417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AD0E81C0-36E1-46CF-844D-5C471ED9625D}"/>
                    </a:ext>
                  </a:extLst>
                </p14:cNvPr>
                <p14:cNvContentPartPr/>
                <p14:nvPr/>
              </p14:nvContentPartPr>
              <p14:xfrm>
                <a:off x="7230486" y="2557967"/>
                <a:ext cx="63360" cy="131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AD0E81C0-36E1-46CF-844D-5C471ED9625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221846" y="2548967"/>
                  <a:ext cx="810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9F344933-FFC8-4A55-BE4F-719703B7086D}"/>
                    </a:ext>
                  </a:extLst>
                </p14:cNvPr>
                <p14:cNvContentPartPr/>
                <p14:nvPr/>
              </p14:nvContentPartPr>
              <p14:xfrm>
                <a:off x="7339206" y="2415407"/>
                <a:ext cx="26280" cy="158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9F344933-FFC8-4A55-BE4F-719703B7086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330206" y="2406767"/>
                  <a:ext cx="439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05AE0251-21B7-4CE6-828A-A143FA2F22D6}"/>
                    </a:ext>
                  </a:extLst>
                </p14:cNvPr>
                <p14:cNvContentPartPr/>
                <p14:nvPr/>
              </p14:nvContentPartPr>
              <p14:xfrm>
                <a:off x="7330566" y="2572367"/>
                <a:ext cx="186120" cy="990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05AE0251-21B7-4CE6-828A-A143FA2F22D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7321566" y="2563727"/>
                  <a:ext cx="203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36269577-0BB6-4068-A00B-3CB99B079C41}"/>
                    </a:ext>
                  </a:extLst>
                </p14:cNvPr>
                <p14:cNvContentPartPr/>
                <p14:nvPr/>
              </p14:nvContentPartPr>
              <p14:xfrm>
                <a:off x="7558086" y="2452847"/>
                <a:ext cx="123480" cy="2282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36269577-0BB6-4068-A00B-3CB99B079C4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549086" y="2443847"/>
                  <a:ext cx="1411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41F0E17F-A6BA-41F6-8254-978DB147457A}"/>
                    </a:ext>
                  </a:extLst>
                </p14:cNvPr>
                <p14:cNvContentPartPr/>
                <p14:nvPr/>
              </p14:nvContentPartPr>
              <p14:xfrm>
                <a:off x="7661406" y="2550767"/>
                <a:ext cx="275040" cy="1141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41F0E17F-A6BA-41F6-8254-978DB147457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652766" y="2542127"/>
                  <a:ext cx="2926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BCC1FF97-988D-4E9C-9E06-D6E0BC7640FE}"/>
                    </a:ext>
                  </a:extLst>
                </p14:cNvPr>
                <p14:cNvContentPartPr/>
                <p14:nvPr/>
              </p14:nvContentPartPr>
              <p14:xfrm>
                <a:off x="8010246" y="2517647"/>
                <a:ext cx="324000" cy="1418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BCC1FF97-988D-4E9C-9E06-D6E0BC7640FE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001246" y="2509007"/>
                  <a:ext cx="341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6A1F5A9A-7026-4576-AC82-CB7F675B53C0}"/>
                    </a:ext>
                  </a:extLst>
                </p14:cNvPr>
                <p14:cNvContentPartPr/>
                <p14:nvPr/>
              </p14:nvContentPartPr>
              <p14:xfrm>
                <a:off x="8590566" y="2287247"/>
                <a:ext cx="329760" cy="2646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6A1F5A9A-7026-4576-AC82-CB7F675B53C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8581566" y="2278247"/>
                  <a:ext cx="34740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1882FB21-6458-41C9-910C-C0E696F648F4}"/>
                    </a:ext>
                  </a:extLst>
                </p14:cNvPr>
                <p14:cNvContentPartPr/>
                <p14:nvPr/>
              </p14:nvContentPartPr>
              <p14:xfrm>
                <a:off x="8514966" y="2632127"/>
                <a:ext cx="218880" cy="1274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1882FB21-6458-41C9-910C-C0E696F648F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8506326" y="2623487"/>
                  <a:ext cx="2365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078BA11-D59E-416E-8D3B-D4B4B4E8E8E3}"/>
                    </a:ext>
                  </a:extLst>
                </p14:cNvPr>
                <p14:cNvContentPartPr/>
                <p14:nvPr/>
              </p14:nvContentPartPr>
              <p14:xfrm>
                <a:off x="818526" y="2948927"/>
                <a:ext cx="134640" cy="2980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078BA11-D59E-416E-8D3B-D4B4B4E8E8E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809526" y="2940287"/>
                  <a:ext cx="1522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DFFDFB3C-F451-46AA-BFB1-3B601D2DB469}"/>
                    </a:ext>
                  </a:extLst>
                </p14:cNvPr>
                <p14:cNvContentPartPr/>
                <p14:nvPr/>
              </p14:nvContentPartPr>
              <p14:xfrm>
                <a:off x="968646" y="2921567"/>
                <a:ext cx="145080" cy="3067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DFFDFB3C-F451-46AA-BFB1-3B601D2DB46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60006" y="2912567"/>
                  <a:ext cx="1627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E8078C83-A9A4-4918-8917-BB474E6A95F6}"/>
                    </a:ext>
                  </a:extLst>
                </p14:cNvPr>
                <p14:cNvContentPartPr/>
                <p14:nvPr/>
              </p14:nvContentPartPr>
              <p14:xfrm>
                <a:off x="860646" y="3108767"/>
                <a:ext cx="186840" cy="363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E8078C83-A9A4-4918-8917-BB474E6A95F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52006" y="3100127"/>
                  <a:ext cx="2044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C698B636-CFF4-40BE-A302-3B8B22381823}"/>
                    </a:ext>
                  </a:extLst>
                </p14:cNvPr>
                <p14:cNvContentPartPr/>
                <p14:nvPr/>
              </p14:nvContentPartPr>
              <p14:xfrm>
                <a:off x="1181046" y="2953247"/>
                <a:ext cx="122040" cy="230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C698B636-CFF4-40BE-A302-3B8B2238182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172406" y="2944607"/>
                  <a:ext cx="1396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C960E23-85FF-4A62-A5B9-DEA8A7C679D6}"/>
                    </a:ext>
                  </a:extLst>
                </p14:cNvPr>
                <p14:cNvContentPartPr/>
                <p14:nvPr/>
              </p14:nvContentPartPr>
              <p14:xfrm>
                <a:off x="1389486" y="2921567"/>
                <a:ext cx="188640" cy="28404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C960E23-85FF-4A62-A5B9-DEA8A7C679D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380486" y="2912567"/>
                  <a:ext cx="20628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15D050D2-93AD-4638-ACEB-8500DC412599}"/>
                    </a:ext>
                  </a:extLst>
                </p14:cNvPr>
                <p14:cNvContentPartPr/>
                <p14:nvPr/>
              </p14:nvContentPartPr>
              <p14:xfrm>
                <a:off x="1688286" y="2945687"/>
                <a:ext cx="332280" cy="2793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15D050D2-93AD-4638-ACEB-8500DC41259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679286" y="2936687"/>
                  <a:ext cx="3499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0E1AED3-058E-409D-AC41-45534122334E}"/>
                    </a:ext>
                  </a:extLst>
                </p14:cNvPr>
                <p14:cNvContentPartPr/>
                <p14:nvPr/>
              </p14:nvContentPartPr>
              <p14:xfrm>
                <a:off x="2004366" y="3072407"/>
                <a:ext cx="199800" cy="1508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0E1AED3-058E-409D-AC41-45534122334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995726" y="3063767"/>
                  <a:ext cx="2174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4347D1A0-60DD-4B53-8369-FE5C1DAEE46E}"/>
                    </a:ext>
                  </a:extLst>
                </p14:cNvPr>
                <p14:cNvContentPartPr/>
                <p14:nvPr/>
              </p14:nvContentPartPr>
              <p14:xfrm>
                <a:off x="2236206" y="3079247"/>
                <a:ext cx="133920" cy="12312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4347D1A0-60DD-4B53-8369-FE5C1DAEE46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227206" y="3070247"/>
                  <a:ext cx="151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6EA0D604-9854-4C7C-937E-F785235B211C}"/>
                    </a:ext>
                  </a:extLst>
                </p14:cNvPr>
                <p14:cNvContentPartPr/>
                <p14:nvPr/>
              </p14:nvContentPartPr>
              <p14:xfrm>
                <a:off x="2396766" y="3029927"/>
                <a:ext cx="171000" cy="1818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6EA0D604-9854-4C7C-937E-F785235B211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387766" y="3020927"/>
                  <a:ext cx="1886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31F0230A-3FA3-4719-8C17-B9AE56430913}"/>
                    </a:ext>
                  </a:extLst>
                </p14:cNvPr>
                <p14:cNvContentPartPr/>
                <p14:nvPr/>
              </p14:nvContentPartPr>
              <p14:xfrm>
                <a:off x="2595846" y="3004007"/>
                <a:ext cx="171000" cy="194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31F0230A-3FA3-4719-8C17-B9AE5643091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587206" y="2995007"/>
                  <a:ext cx="18864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1842631C-CA73-412D-8821-B83F61502E2F}"/>
                    </a:ext>
                  </a:extLst>
                </p14:cNvPr>
                <p14:cNvContentPartPr/>
                <p14:nvPr/>
              </p14:nvContentPartPr>
              <p14:xfrm>
                <a:off x="2808246" y="3045407"/>
                <a:ext cx="160200" cy="1256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1842631C-CA73-412D-8821-B83F61502E2F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799246" y="3036767"/>
                  <a:ext cx="1778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45556C37-F6AE-4F32-AB8B-7C376034DF11}"/>
                    </a:ext>
                  </a:extLst>
                </p14:cNvPr>
                <p14:cNvContentPartPr/>
                <p14:nvPr/>
              </p14:nvContentPartPr>
              <p14:xfrm>
                <a:off x="3018486" y="2923007"/>
                <a:ext cx="180000" cy="2437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45556C37-F6AE-4F32-AB8B-7C376034DF11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009846" y="2914007"/>
                  <a:ext cx="19764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58F04541-B847-44A5-A144-AD42CCF60D5B}"/>
                    </a:ext>
                  </a:extLst>
                </p14:cNvPr>
                <p14:cNvContentPartPr/>
                <p14:nvPr/>
              </p14:nvContentPartPr>
              <p14:xfrm>
                <a:off x="3159606" y="3045767"/>
                <a:ext cx="168120" cy="1188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58F04541-B847-44A5-A144-AD42CCF60D5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150606" y="3037127"/>
                  <a:ext cx="1857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2E9D6202-A9B6-4F11-BADC-DFA40BD01033}"/>
                    </a:ext>
                  </a:extLst>
                </p14:cNvPr>
                <p14:cNvContentPartPr/>
                <p14:nvPr/>
              </p14:nvContentPartPr>
              <p14:xfrm>
                <a:off x="3388206" y="3014087"/>
                <a:ext cx="166320" cy="2019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2E9D6202-A9B6-4F11-BADC-DFA40BD01033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379566" y="3005087"/>
                  <a:ext cx="1839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E8AE9302-D398-49F7-A673-C2C7370D9A65}"/>
                    </a:ext>
                  </a:extLst>
                </p14:cNvPr>
                <p14:cNvContentPartPr/>
                <p14:nvPr/>
              </p14:nvContentPartPr>
              <p14:xfrm>
                <a:off x="3269766" y="3138647"/>
                <a:ext cx="269640" cy="4993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E8AE9302-D398-49F7-A673-C2C7370D9A6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261126" y="3129647"/>
                  <a:ext cx="287280" cy="51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5DCC0F1B-51FF-4C56-9BCA-7E2510FCFB6A}"/>
                    </a:ext>
                  </a:extLst>
                </p14:cNvPr>
                <p14:cNvContentPartPr/>
                <p14:nvPr/>
              </p14:nvContentPartPr>
              <p14:xfrm>
                <a:off x="3942966" y="3055847"/>
                <a:ext cx="200880" cy="234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5DCC0F1B-51FF-4C56-9BCA-7E2510FCFB6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934326" y="3046847"/>
                  <a:ext cx="2185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8D21C16C-FB70-48A4-9598-324F3CDFA47F}"/>
                    </a:ext>
                  </a:extLst>
                </p14:cNvPr>
                <p14:cNvContentPartPr/>
                <p14:nvPr/>
              </p14:nvContentPartPr>
              <p14:xfrm>
                <a:off x="3939366" y="3109127"/>
                <a:ext cx="228960" cy="216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8D21C16C-FB70-48A4-9598-324F3CDFA47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930366" y="3100487"/>
                  <a:ext cx="2466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F7EE54A-255C-42F7-BB14-98B835291C89}"/>
                    </a:ext>
                  </a:extLst>
                </p14:cNvPr>
                <p14:cNvContentPartPr/>
                <p14:nvPr/>
              </p14:nvContentPartPr>
              <p14:xfrm>
                <a:off x="4178046" y="3026687"/>
                <a:ext cx="159840" cy="1648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F7EE54A-255C-42F7-BB14-98B835291C89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169046" y="3018047"/>
                  <a:ext cx="1774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45FC1582-591C-4DFC-9151-DD9937358A94}"/>
                    </a:ext>
                  </a:extLst>
                </p14:cNvPr>
                <p14:cNvContentPartPr/>
                <p14:nvPr/>
              </p14:nvContentPartPr>
              <p14:xfrm>
                <a:off x="4597446" y="2932727"/>
                <a:ext cx="118800" cy="2329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45FC1582-591C-4DFC-9151-DD9937358A94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588446" y="2924087"/>
                  <a:ext cx="13644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77303952-99DB-45F9-8C58-D9FDED2A5FAA}"/>
                    </a:ext>
                  </a:extLst>
                </p14:cNvPr>
                <p14:cNvContentPartPr/>
                <p14:nvPr/>
              </p14:nvContentPartPr>
              <p14:xfrm>
                <a:off x="4553166" y="2823287"/>
                <a:ext cx="382680" cy="903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77303952-99DB-45F9-8C58-D9FDED2A5FA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544526" y="2814647"/>
                  <a:ext cx="4003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6DC6208-D715-4214-97DD-EC2102B117D1}"/>
                    </a:ext>
                  </a:extLst>
                </p14:cNvPr>
                <p14:cNvContentPartPr/>
                <p14:nvPr/>
              </p14:nvContentPartPr>
              <p14:xfrm>
                <a:off x="4748286" y="3011567"/>
                <a:ext cx="183240" cy="152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6DC6208-D715-4214-97DD-EC2102B117D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739646" y="3002567"/>
                  <a:ext cx="2008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2A005999-4220-4493-8B4E-195DDDA09360}"/>
                    </a:ext>
                  </a:extLst>
                </p14:cNvPr>
                <p14:cNvContentPartPr/>
                <p14:nvPr/>
              </p14:nvContentPartPr>
              <p14:xfrm>
                <a:off x="4919286" y="2989967"/>
                <a:ext cx="184320" cy="1490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2A005999-4220-4493-8B4E-195DDDA0936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910286" y="2980967"/>
                  <a:ext cx="2019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BAA9F55F-B6BC-4301-A892-52B889F03A78}"/>
                    </a:ext>
                  </a:extLst>
                </p14:cNvPr>
                <p14:cNvContentPartPr/>
                <p14:nvPr/>
              </p14:nvContentPartPr>
              <p14:xfrm>
                <a:off x="5161566" y="2739767"/>
                <a:ext cx="240840" cy="387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BAA9F55F-B6BC-4301-A892-52B889F03A7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152566" y="2730767"/>
                  <a:ext cx="25848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CFBA53EA-84CF-4957-8A05-4A3B6144209B}"/>
                    </a:ext>
                  </a:extLst>
                </p14:cNvPr>
                <p14:cNvContentPartPr/>
                <p14:nvPr/>
              </p14:nvContentPartPr>
              <p14:xfrm>
                <a:off x="5440926" y="3005087"/>
                <a:ext cx="360720" cy="3960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CFBA53EA-84CF-4957-8A05-4A3B6144209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431926" y="2996087"/>
                  <a:ext cx="37836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952DD2A-5ADA-4479-9DF0-3DADCB3DBDFE}"/>
                    </a:ext>
                  </a:extLst>
                </p14:cNvPr>
                <p14:cNvContentPartPr/>
                <p14:nvPr/>
              </p14:nvContentPartPr>
              <p14:xfrm>
                <a:off x="5854926" y="3019487"/>
                <a:ext cx="175680" cy="1386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952DD2A-5ADA-4479-9DF0-3DADCB3DBDF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846286" y="3010487"/>
                  <a:ext cx="193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D6D2A363-B5C6-4142-811D-5E0CF814D6A8}"/>
                    </a:ext>
                  </a:extLst>
                </p14:cNvPr>
                <p14:cNvContentPartPr/>
                <p14:nvPr/>
              </p14:nvContentPartPr>
              <p14:xfrm>
                <a:off x="6087486" y="3026687"/>
                <a:ext cx="128160" cy="12924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D6D2A363-B5C6-4142-811D-5E0CF814D6A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78486" y="3017687"/>
                  <a:ext cx="1458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E88D41EB-709E-412A-9027-D1E3298560C6}"/>
                    </a:ext>
                  </a:extLst>
                </p14:cNvPr>
                <p14:cNvContentPartPr/>
                <p14:nvPr/>
              </p14:nvContentPartPr>
              <p14:xfrm>
                <a:off x="6282246" y="2886647"/>
                <a:ext cx="117000" cy="2516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E88D41EB-709E-412A-9027-D1E3298560C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273606" y="2878007"/>
                  <a:ext cx="134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69E22FD0-DAAB-49B2-824E-1CD00E3596DC}"/>
                    </a:ext>
                  </a:extLst>
                </p14:cNvPr>
                <p14:cNvContentPartPr/>
                <p14:nvPr/>
              </p14:nvContentPartPr>
              <p14:xfrm>
                <a:off x="6467646" y="2743007"/>
                <a:ext cx="236520" cy="4305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69E22FD0-DAAB-49B2-824E-1CD00E3596D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459006" y="2734007"/>
                  <a:ext cx="254160" cy="44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011F6ED7-ACF5-497F-B068-8DAF47882C32}"/>
                    </a:ext>
                  </a:extLst>
                </p14:cNvPr>
                <p14:cNvContentPartPr/>
                <p14:nvPr/>
              </p14:nvContentPartPr>
              <p14:xfrm>
                <a:off x="6404646" y="3038567"/>
                <a:ext cx="234720" cy="975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011F6ED7-ACF5-497F-B068-8DAF47882C3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395646" y="3029927"/>
                  <a:ext cx="252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7AD390B2-1839-4DD2-A1DD-1AB28A58A14E}"/>
                    </a:ext>
                  </a:extLst>
                </p14:cNvPr>
                <p14:cNvContentPartPr/>
                <p14:nvPr/>
              </p14:nvContentPartPr>
              <p14:xfrm>
                <a:off x="6695166" y="2926967"/>
                <a:ext cx="16920" cy="828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7AD390B2-1839-4DD2-A1DD-1AB28A58A14E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686526" y="2918327"/>
                  <a:ext cx="345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8F936193-BBE9-4388-998B-709054ED70F6}"/>
                    </a:ext>
                  </a:extLst>
                </p14:cNvPr>
                <p14:cNvContentPartPr/>
                <p14:nvPr/>
              </p14:nvContentPartPr>
              <p14:xfrm>
                <a:off x="6740526" y="2983487"/>
                <a:ext cx="234360" cy="1994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8F936193-BBE9-4388-998B-709054ED70F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731886" y="2974487"/>
                  <a:ext cx="252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F946EEB8-40CE-43DA-B2CF-73A5C17C0CCE}"/>
                    </a:ext>
                  </a:extLst>
                </p14:cNvPr>
                <p14:cNvContentPartPr/>
                <p14:nvPr/>
              </p14:nvContentPartPr>
              <p14:xfrm>
                <a:off x="1033446" y="3587207"/>
                <a:ext cx="128160" cy="2181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F946EEB8-40CE-43DA-B2CF-73A5C17C0CC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24806" y="3578207"/>
                  <a:ext cx="1458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595C4054-07DD-4CC2-B53F-5BBA5A6D96DE}"/>
                    </a:ext>
                  </a:extLst>
                </p14:cNvPr>
                <p14:cNvContentPartPr/>
                <p14:nvPr/>
              </p14:nvContentPartPr>
              <p14:xfrm>
                <a:off x="999246" y="3477767"/>
                <a:ext cx="364680" cy="442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595C4054-07DD-4CC2-B53F-5BBA5A6D96DE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90606" y="3468767"/>
                  <a:ext cx="382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ED0BC68-AB7E-4F22-A8DC-858A16BAD6B9}"/>
                    </a:ext>
                  </a:extLst>
                </p14:cNvPr>
                <p14:cNvContentPartPr/>
                <p14:nvPr/>
              </p14:nvContentPartPr>
              <p14:xfrm>
                <a:off x="1030926" y="3678647"/>
                <a:ext cx="144000" cy="2520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ED0BC68-AB7E-4F22-A8DC-858A16BAD6B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21926" y="3670007"/>
                  <a:ext cx="161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4F8680C-074D-4798-808B-9A4EA0B44E15}"/>
                    </a:ext>
                  </a:extLst>
                </p14:cNvPr>
                <p14:cNvContentPartPr/>
                <p14:nvPr/>
              </p14:nvContentPartPr>
              <p14:xfrm>
                <a:off x="1234326" y="3672887"/>
                <a:ext cx="94320" cy="817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4F8680C-074D-4798-808B-9A4EA0B44E1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225326" y="3664247"/>
                  <a:ext cx="111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37B83B69-FB0F-48F2-B27B-745FA3FCB981}"/>
                    </a:ext>
                  </a:extLst>
                </p14:cNvPr>
                <p14:cNvContentPartPr/>
                <p14:nvPr/>
              </p14:nvContentPartPr>
              <p14:xfrm>
                <a:off x="1305966" y="3620687"/>
                <a:ext cx="169200" cy="1393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37B83B69-FB0F-48F2-B27B-745FA3FCB981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297326" y="3612047"/>
                  <a:ext cx="186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502B733-EA83-41C6-BA21-5ECE5E564A9C}"/>
                    </a:ext>
                  </a:extLst>
                </p14:cNvPr>
                <p14:cNvContentPartPr/>
                <p14:nvPr/>
              </p14:nvContentPartPr>
              <p14:xfrm>
                <a:off x="1511526" y="3642287"/>
                <a:ext cx="123840" cy="1281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502B733-EA83-41C6-BA21-5ECE5E564A9C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502526" y="3633647"/>
                  <a:ext cx="1414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9D1F25E2-EB42-4670-96B5-579A9D6B84BA}"/>
                    </a:ext>
                  </a:extLst>
                </p14:cNvPr>
                <p14:cNvContentPartPr/>
                <p14:nvPr/>
              </p14:nvContentPartPr>
              <p14:xfrm>
                <a:off x="1329726" y="3689807"/>
                <a:ext cx="335880" cy="4860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9D1F25E2-EB42-4670-96B5-579A9D6B84B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321086" y="3681167"/>
                  <a:ext cx="353520" cy="50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FBD45D4F-A3A2-457D-8F29-B27119B986D3}"/>
                    </a:ext>
                  </a:extLst>
                </p14:cNvPr>
                <p14:cNvContentPartPr/>
                <p14:nvPr/>
              </p14:nvContentPartPr>
              <p14:xfrm>
                <a:off x="1717806" y="3639767"/>
                <a:ext cx="97200" cy="12168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FBD45D4F-A3A2-457D-8F29-B27119B986D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709166" y="3631127"/>
                  <a:ext cx="114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F4F9F3C8-4D33-446B-BA5E-58A700DE7404}"/>
                    </a:ext>
                  </a:extLst>
                </p14:cNvPr>
                <p14:cNvContentPartPr/>
                <p14:nvPr/>
              </p14:nvContentPartPr>
              <p14:xfrm>
                <a:off x="1898886" y="3626447"/>
                <a:ext cx="27000" cy="1404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F4F9F3C8-4D33-446B-BA5E-58A700DE740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889886" y="3617807"/>
                  <a:ext cx="446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5F283958-B01D-4C4C-A164-02997C18B97B}"/>
                    </a:ext>
                  </a:extLst>
                </p14:cNvPr>
                <p14:cNvContentPartPr/>
                <p14:nvPr/>
              </p14:nvContentPartPr>
              <p14:xfrm>
                <a:off x="2269686" y="3505847"/>
                <a:ext cx="370440" cy="2710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5F283958-B01D-4C4C-A164-02997C18B9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260686" y="3497207"/>
                  <a:ext cx="3880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76E3BF7-D5E3-4F08-8ECC-F3ED1EF61F2C}"/>
                    </a:ext>
                  </a:extLst>
                </p14:cNvPr>
                <p14:cNvContentPartPr/>
                <p14:nvPr/>
              </p14:nvContentPartPr>
              <p14:xfrm>
                <a:off x="2573886" y="3645887"/>
                <a:ext cx="64080" cy="918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76E3BF7-D5E3-4F08-8ECC-F3ED1EF61F2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564886" y="3636887"/>
                  <a:ext cx="817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4980138F-740C-4E7C-B48E-507B790E23C3}"/>
                    </a:ext>
                  </a:extLst>
                </p14:cNvPr>
                <p14:cNvContentPartPr/>
                <p14:nvPr/>
              </p14:nvContentPartPr>
              <p14:xfrm>
                <a:off x="2665326" y="3607367"/>
                <a:ext cx="7920" cy="93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4980138F-740C-4E7C-B48E-507B790E23C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656686" y="3598367"/>
                  <a:ext cx="255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4EA8CA8-52B6-4985-A357-9E7760545C14}"/>
                    </a:ext>
                  </a:extLst>
                </p14:cNvPr>
                <p14:cNvContentPartPr/>
                <p14:nvPr/>
              </p14:nvContentPartPr>
              <p14:xfrm>
                <a:off x="2667486" y="3611687"/>
                <a:ext cx="115200" cy="1432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4EA8CA8-52B6-4985-A357-9E7760545C1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658486" y="3603047"/>
                  <a:ext cx="1328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930A0473-E420-48AF-BAC1-3A790A24E3C7}"/>
                    </a:ext>
                  </a:extLst>
                </p14:cNvPr>
                <p14:cNvContentPartPr/>
                <p14:nvPr/>
              </p14:nvContentPartPr>
              <p14:xfrm>
                <a:off x="2991126" y="3382727"/>
                <a:ext cx="363240" cy="3610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930A0473-E420-48AF-BAC1-3A790A24E3C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982126" y="3373727"/>
                  <a:ext cx="38088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A7E3F18-E958-4AAB-BF50-5BDCDAB1C529}"/>
                    </a:ext>
                  </a:extLst>
                </p14:cNvPr>
                <p14:cNvContentPartPr/>
                <p14:nvPr/>
              </p14:nvContentPartPr>
              <p14:xfrm>
                <a:off x="3221886" y="3612407"/>
                <a:ext cx="158760" cy="1180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A7E3F18-E958-4AAB-BF50-5BDCDAB1C529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213246" y="3603767"/>
                  <a:ext cx="1764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B12AF81A-498F-430B-A0E7-79FF42EC8D90}"/>
                    </a:ext>
                  </a:extLst>
                </p14:cNvPr>
                <p14:cNvContentPartPr/>
                <p14:nvPr/>
              </p14:nvContentPartPr>
              <p14:xfrm>
                <a:off x="3410886" y="3601967"/>
                <a:ext cx="156240" cy="13248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B12AF81A-498F-430B-A0E7-79FF42EC8D9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402246" y="3592967"/>
                  <a:ext cx="173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6D94E782-F8E8-48ED-B3A8-6E2FFED1A312}"/>
                    </a:ext>
                  </a:extLst>
                </p14:cNvPr>
                <p14:cNvContentPartPr/>
                <p14:nvPr/>
              </p14:nvContentPartPr>
              <p14:xfrm>
                <a:off x="3599526" y="3347807"/>
                <a:ext cx="297360" cy="3996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6D94E782-F8E8-48ED-B3A8-6E2FFED1A312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590886" y="3339167"/>
                  <a:ext cx="31500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D0EE278D-1BF3-44E1-BAA8-7A515472F945}"/>
                    </a:ext>
                  </a:extLst>
                </p14:cNvPr>
                <p14:cNvContentPartPr/>
                <p14:nvPr/>
              </p14:nvContentPartPr>
              <p14:xfrm>
                <a:off x="4010646" y="3685127"/>
                <a:ext cx="42120" cy="792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D0EE278D-1BF3-44E1-BAA8-7A515472F94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002006" y="3676487"/>
                  <a:ext cx="597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94A6997E-9A49-421F-87DE-B73931AF0D6B}"/>
                    </a:ext>
                  </a:extLst>
                </p14:cNvPr>
                <p14:cNvContentPartPr/>
                <p14:nvPr/>
              </p14:nvContentPartPr>
              <p14:xfrm>
                <a:off x="4091646" y="3572447"/>
                <a:ext cx="12240" cy="2052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94A6997E-9A49-421F-87DE-B73931AF0D6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082646" y="3563807"/>
                  <a:ext cx="298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78D48EEB-6046-46FC-B87E-958BF8917E0D}"/>
                    </a:ext>
                  </a:extLst>
                </p14:cNvPr>
                <p14:cNvContentPartPr/>
                <p14:nvPr/>
              </p14:nvContentPartPr>
              <p14:xfrm>
                <a:off x="4017126" y="3641927"/>
                <a:ext cx="217440" cy="1479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78D48EEB-6046-46FC-B87E-958BF8917E0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008486" y="3633287"/>
                  <a:ext cx="235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67A799D1-7BE5-42D3-9E42-FA43F9532608}"/>
                    </a:ext>
                  </a:extLst>
                </p14:cNvPr>
                <p14:cNvContentPartPr/>
                <p14:nvPr/>
              </p14:nvContentPartPr>
              <p14:xfrm>
                <a:off x="4263726" y="3394607"/>
                <a:ext cx="230400" cy="3906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67A799D1-7BE5-42D3-9E42-FA43F953260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254726" y="3385607"/>
                  <a:ext cx="24804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53AACB5C-2AAA-46C0-8176-F2BBD34EDEBF}"/>
                    </a:ext>
                  </a:extLst>
                </p14:cNvPr>
                <p14:cNvContentPartPr/>
                <p14:nvPr/>
              </p14:nvContentPartPr>
              <p14:xfrm>
                <a:off x="4532286" y="3380927"/>
                <a:ext cx="433440" cy="39672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53AACB5C-2AAA-46C0-8176-F2BBD34EDEB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523646" y="3372287"/>
                  <a:ext cx="45108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AECAB56F-8D97-42BB-9C32-02E103171DA0}"/>
                    </a:ext>
                  </a:extLst>
                </p14:cNvPr>
                <p14:cNvContentPartPr/>
                <p14:nvPr/>
              </p14:nvContentPartPr>
              <p14:xfrm>
                <a:off x="4850526" y="3572447"/>
                <a:ext cx="128520" cy="1756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AECAB56F-8D97-42BB-9C32-02E103171DA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841886" y="3563807"/>
                  <a:ext cx="1461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66DE4F68-54F8-4E04-B7AA-BC905D26CFA0}"/>
                    </a:ext>
                  </a:extLst>
                </p14:cNvPr>
                <p14:cNvContentPartPr/>
                <p14:nvPr/>
              </p14:nvContentPartPr>
              <p14:xfrm>
                <a:off x="4959606" y="3624287"/>
                <a:ext cx="91800" cy="14148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66DE4F68-54F8-4E04-B7AA-BC905D26CFA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950966" y="3615287"/>
                  <a:ext cx="109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2ECA0A4E-5C44-4472-9053-605593FD104A}"/>
                    </a:ext>
                  </a:extLst>
                </p14:cNvPr>
                <p14:cNvContentPartPr/>
                <p14:nvPr/>
              </p14:nvContentPartPr>
              <p14:xfrm>
                <a:off x="5281446" y="3430247"/>
                <a:ext cx="212400" cy="3189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2ECA0A4E-5C44-4472-9053-605593FD104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272806" y="3421247"/>
                  <a:ext cx="2300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B2E5292-3E3B-45F7-9164-228AB40C1B34}"/>
                    </a:ext>
                  </a:extLst>
                </p14:cNvPr>
                <p14:cNvContentPartPr/>
                <p14:nvPr/>
              </p14:nvContentPartPr>
              <p14:xfrm>
                <a:off x="5399166" y="3418727"/>
                <a:ext cx="213480" cy="31320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B2E5292-3E3B-45F7-9164-228AB40C1B3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390166" y="3410087"/>
                  <a:ext cx="2311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3F8516A-3D07-4FC0-A00B-1AF400DB0BD8}"/>
                    </a:ext>
                  </a:extLst>
                </p14:cNvPr>
                <p14:cNvContentPartPr/>
                <p14:nvPr/>
              </p14:nvContentPartPr>
              <p14:xfrm>
                <a:off x="5329686" y="3612407"/>
                <a:ext cx="167040" cy="86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3F8516A-3D07-4FC0-A00B-1AF400DB0BD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320686" y="3603767"/>
                  <a:ext cx="1846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AE182036-2D8B-44E3-8B83-08E64D85D3EF}"/>
                    </a:ext>
                  </a:extLst>
                </p14:cNvPr>
                <p14:cNvContentPartPr/>
                <p14:nvPr/>
              </p14:nvContentPartPr>
              <p14:xfrm>
                <a:off x="5501766" y="3596207"/>
                <a:ext cx="383760" cy="1530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AE182036-2D8B-44E3-8B83-08E64D85D3E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493126" y="3587567"/>
                  <a:ext cx="4014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712E231D-D31A-4DFD-ABC4-7EE51EADCBA3}"/>
                    </a:ext>
                  </a:extLst>
                </p14:cNvPr>
                <p14:cNvContentPartPr/>
                <p14:nvPr/>
              </p14:nvContentPartPr>
              <p14:xfrm>
                <a:off x="5737926" y="3388487"/>
                <a:ext cx="57600" cy="93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712E231D-D31A-4DFD-ABC4-7EE51EADCBA3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728926" y="3379487"/>
                  <a:ext cx="75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F03A0873-96EE-4EB3-84D5-C11B42AA70E7}"/>
                    </a:ext>
                  </a:extLst>
                </p14:cNvPr>
                <p14:cNvContentPartPr/>
                <p14:nvPr/>
              </p14:nvContentPartPr>
              <p14:xfrm>
                <a:off x="5865726" y="3324047"/>
                <a:ext cx="442440" cy="6501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F03A0873-96EE-4EB3-84D5-C11B42AA70E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857086" y="3315047"/>
                  <a:ext cx="460080" cy="66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DDAB486B-48F7-47A4-834A-01D5E62DDAC9}"/>
                    </a:ext>
                  </a:extLst>
                </p14:cNvPr>
                <p14:cNvContentPartPr/>
                <p14:nvPr/>
              </p14:nvContentPartPr>
              <p14:xfrm>
                <a:off x="6111246" y="3539687"/>
                <a:ext cx="137880" cy="19008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DDAB486B-48F7-47A4-834A-01D5E62DDAC9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102606" y="3530687"/>
                  <a:ext cx="1555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570AEA2E-E829-4DCE-8293-8801BF3B376E}"/>
                    </a:ext>
                  </a:extLst>
                </p14:cNvPr>
                <p14:cNvContentPartPr/>
                <p14:nvPr/>
              </p14:nvContentPartPr>
              <p14:xfrm>
                <a:off x="6222846" y="3636887"/>
                <a:ext cx="94320" cy="1098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570AEA2E-E829-4DCE-8293-8801BF3B376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213846" y="3627887"/>
                  <a:ext cx="111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3D9F0CE3-89CC-4B85-ADBB-45E52873D58B}"/>
                    </a:ext>
                  </a:extLst>
                </p14:cNvPr>
                <p14:cNvContentPartPr/>
                <p14:nvPr/>
              </p14:nvContentPartPr>
              <p14:xfrm>
                <a:off x="6060846" y="3708527"/>
                <a:ext cx="280800" cy="4204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3D9F0CE3-89CC-4B85-ADBB-45E52873D58B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052206" y="3699887"/>
                  <a:ext cx="29844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7EE66CED-425A-42A2-B29A-3266DD34A087}"/>
                    </a:ext>
                  </a:extLst>
                </p14:cNvPr>
                <p14:cNvContentPartPr/>
                <p14:nvPr/>
              </p14:nvContentPartPr>
              <p14:xfrm>
                <a:off x="6454686" y="3309287"/>
                <a:ext cx="304920" cy="37800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7EE66CED-425A-42A2-B29A-3266DD34A087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445686" y="3300287"/>
                  <a:ext cx="32256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85EA1C7E-F23A-483D-BF5D-43948A8B5590}"/>
                    </a:ext>
                  </a:extLst>
                </p14:cNvPr>
                <p14:cNvContentPartPr/>
                <p14:nvPr/>
              </p14:nvContentPartPr>
              <p14:xfrm>
                <a:off x="6756726" y="3584687"/>
                <a:ext cx="51480" cy="10080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85EA1C7E-F23A-483D-BF5D-43948A8B559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748086" y="3576047"/>
                  <a:ext cx="691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97D93080-19C7-4CCA-B186-FA29AD447CB3}"/>
                    </a:ext>
                  </a:extLst>
                </p14:cNvPr>
                <p14:cNvContentPartPr/>
                <p14:nvPr/>
              </p14:nvContentPartPr>
              <p14:xfrm>
                <a:off x="6872646" y="3330527"/>
                <a:ext cx="190080" cy="38880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97D93080-19C7-4CCA-B186-FA29AD447CB3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864006" y="3321887"/>
                  <a:ext cx="20772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C4BB0326-3C60-4766-9643-EE6B144BEC47}"/>
                    </a:ext>
                  </a:extLst>
                </p14:cNvPr>
                <p14:cNvContentPartPr/>
                <p14:nvPr/>
              </p14:nvContentPartPr>
              <p14:xfrm>
                <a:off x="6800286" y="3447887"/>
                <a:ext cx="199800" cy="1224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C4BB0326-3C60-4766-9643-EE6B144BEC4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791646" y="3439247"/>
                  <a:ext cx="2174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EF824B70-CC79-4CC8-A2E2-67FE2AD2E3B8}"/>
                    </a:ext>
                  </a:extLst>
                </p14:cNvPr>
                <p14:cNvContentPartPr/>
                <p14:nvPr/>
              </p14:nvContentPartPr>
              <p14:xfrm>
                <a:off x="7006206" y="3749567"/>
                <a:ext cx="80640" cy="1080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EF824B70-CC79-4CC8-A2E2-67FE2AD2E3B8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997206" y="3740927"/>
                  <a:ext cx="982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5693CF8-4E49-4385-829E-2FCF46DBA2C7}"/>
                    </a:ext>
                  </a:extLst>
                </p14:cNvPr>
                <p14:cNvContentPartPr/>
                <p14:nvPr/>
              </p14:nvContentPartPr>
              <p14:xfrm>
                <a:off x="7203126" y="3295967"/>
                <a:ext cx="426960" cy="4316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5693CF8-4E49-4385-829E-2FCF46DBA2C7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194486" y="3286967"/>
                  <a:ext cx="444600" cy="44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FA1A3C9C-D7DD-4592-A55E-4C625CFDD604}"/>
                    </a:ext>
                  </a:extLst>
                </p14:cNvPr>
                <p14:cNvContentPartPr/>
                <p14:nvPr/>
              </p14:nvContentPartPr>
              <p14:xfrm>
                <a:off x="7479246" y="3585047"/>
                <a:ext cx="138960" cy="1256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FA1A3C9C-D7DD-4592-A55E-4C625CFDD60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470606" y="3576047"/>
                  <a:ext cx="1566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2B09283D-D685-4BFF-BED2-A74A89FE0E4E}"/>
                    </a:ext>
                  </a:extLst>
                </p14:cNvPr>
                <p14:cNvContentPartPr/>
                <p14:nvPr/>
              </p14:nvContentPartPr>
              <p14:xfrm>
                <a:off x="7521006" y="3330167"/>
                <a:ext cx="520560" cy="61668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2B09283D-D685-4BFF-BED2-A74A89FE0E4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512006" y="3321167"/>
                  <a:ext cx="538200" cy="63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16E79F98-1EAF-438F-9FA0-0FBCB1900611}"/>
                    </a:ext>
                  </a:extLst>
                </p14:cNvPr>
                <p14:cNvContentPartPr/>
                <p14:nvPr/>
              </p14:nvContentPartPr>
              <p14:xfrm>
                <a:off x="2244846" y="4144487"/>
                <a:ext cx="158040" cy="1681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16E79F98-1EAF-438F-9FA0-0FBCB190061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235846" y="4135487"/>
                  <a:ext cx="17568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178F8515-A7D9-48EA-98DE-7F716ECFDD22}"/>
                    </a:ext>
                  </a:extLst>
                </p14:cNvPr>
                <p14:cNvContentPartPr/>
                <p14:nvPr/>
              </p14:nvContentPartPr>
              <p14:xfrm>
                <a:off x="2418006" y="4052687"/>
                <a:ext cx="109440" cy="2167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178F8515-A7D9-48EA-98DE-7F716ECFDD2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409006" y="4043687"/>
                  <a:ext cx="12708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2D78F81B-7B43-4715-A811-389C147C4904}"/>
                    </a:ext>
                  </a:extLst>
                </p14:cNvPr>
                <p14:cNvContentPartPr/>
                <p14:nvPr/>
              </p14:nvContentPartPr>
              <p14:xfrm>
                <a:off x="2499366" y="4156367"/>
                <a:ext cx="173880" cy="1137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2D78F81B-7B43-4715-A811-389C147C490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2490726" y="4147367"/>
                  <a:ext cx="191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48293554-493C-4690-B270-315D6DE386A3}"/>
                    </a:ext>
                  </a:extLst>
                </p14:cNvPr>
                <p14:cNvContentPartPr/>
                <p14:nvPr/>
              </p14:nvContentPartPr>
              <p14:xfrm>
                <a:off x="2829126" y="3841367"/>
                <a:ext cx="447840" cy="7099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48293554-493C-4690-B270-315D6DE386A3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820486" y="3832727"/>
                  <a:ext cx="465480" cy="72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690AADE6-9720-4919-8CBD-FECAB0A1786B}"/>
                    </a:ext>
                  </a:extLst>
                </p14:cNvPr>
                <p14:cNvContentPartPr/>
                <p14:nvPr/>
              </p14:nvContentPartPr>
              <p14:xfrm>
                <a:off x="3063486" y="4172567"/>
                <a:ext cx="178200" cy="1292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690AADE6-9720-4919-8CBD-FECAB0A1786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054486" y="4163567"/>
                  <a:ext cx="195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CB7F7DFC-25D1-4BF0-89A4-6A981705F58C}"/>
                    </a:ext>
                  </a:extLst>
                </p14:cNvPr>
                <p14:cNvContentPartPr/>
                <p14:nvPr/>
              </p14:nvContentPartPr>
              <p14:xfrm>
                <a:off x="3312246" y="3844607"/>
                <a:ext cx="167400" cy="4183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CB7F7DFC-25D1-4BF0-89A4-6A981705F58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303246" y="3835607"/>
                  <a:ext cx="18504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7DE01310-6C97-4F43-8ABE-CE73FFC665AC}"/>
                    </a:ext>
                  </a:extLst>
                </p14:cNvPr>
                <p14:cNvContentPartPr/>
                <p14:nvPr/>
              </p14:nvContentPartPr>
              <p14:xfrm>
                <a:off x="3359766" y="4129367"/>
                <a:ext cx="160200" cy="13860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7DE01310-6C97-4F43-8ABE-CE73FFC665A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350766" y="4120367"/>
                  <a:ext cx="1778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087C2D66-7762-448F-B673-93338CF895C0}"/>
                    </a:ext>
                  </a:extLst>
                </p14:cNvPr>
                <p14:cNvContentPartPr/>
                <p14:nvPr/>
              </p14:nvContentPartPr>
              <p14:xfrm>
                <a:off x="3561726" y="4117847"/>
                <a:ext cx="109800" cy="14400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087C2D66-7762-448F-B673-93338CF895C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553086" y="4108847"/>
                  <a:ext cx="1274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C797970E-5BFA-468E-8C3E-2F4D493C3414}"/>
                    </a:ext>
                  </a:extLst>
                </p14:cNvPr>
                <p14:cNvContentPartPr/>
                <p14:nvPr/>
              </p14:nvContentPartPr>
              <p14:xfrm>
                <a:off x="3734526" y="3842087"/>
                <a:ext cx="432360" cy="4204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C797970E-5BFA-468E-8C3E-2F4D493C341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725526" y="3833447"/>
                  <a:ext cx="450000" cy="43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D4850CD3-BF5A-4C80-A4DA-775537558F3D}"/>
                    </a:ext>
                  </a:extLst>
                </p14:cNvPr>
                <p14:cNvContentPartPr/>
                <p14:nvPr/>
              </p14:nvContentPartPr>
              <p14:xfrm>
                <a:off x="4314486" y="4111727"/>
                <a:ext cx="345240" cy="4316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D4850CD3-BF5A-4C80-A4DA-775537558F3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305846" y="4103087"/>
                  <a:ext cx="362880" cy="44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89101A53-8C90-43DD-8EB0-A036E1CAE6A0}"/>
                    </a:ext>
                  </a:extLst>
                </p14:cNvPr>
                <p14:cNvContentPartPr/>
                <p14:nvPr/>
              </p14:nvContentPartPr>
              <p14:xfrm>
                <a:off x="4687086" y="4102007"/>
                <a:ext cx="179640" cy="1447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89101A53-8C90-43DD-8EB0-A036E1CAE6A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678446" y="4093007"/>
                  <a:ext cx="1972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B90AC45F-C49E-4921-A5E4-7C15B613CDC5}"/>
                    </a:ext>
                  </a:extLst>
                </p14:cNvPr>
                <p14:cNvContentPartPr/>
                <p14:nvPr/>
              </p14:nvContentPartPr>
              <p14:xfrm>
                <a:off x="4858086" y="4119287"/>
                <a:ext cx="155520" cy="13680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B90AC45F-C49E-4921-A5E4-7C15B613CDC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849086" y="4110287"/>
                  <a:ext cx="1731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B5CFCFA-3E74-416F-B3BB-0A91B5DDA8F6}"/>
                    </a:ext>
                  </a:extLst>
                </p14:cNvPr>
                <p14:cNvContentPartPr/>
                <p14:nvPr/>
              </p14:nvContentPartPr>
              <p14:xfrm>
                <a:off x="5050326" y="4112807"/>
                <a:ext cx="49680" cy="10404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B5CFCFA-3E74-416F-B3BB-0A91B5DDA8F6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5041326" y="4104167"/>
                  <a:ext cx="67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819E76B2-F24F-420F-8149-5D6B17F84EFF}"/>
                    </a:ext>
                  </a:extLst>
                </p14:cNvPr>
                <p14:cNvContentPartPr/>
                <p14:nvPr/>
              </p14:nvContentPartPr>
              <p14:xfrm>
                <a:off x="5154366" y="3949727"/>
                <a:ext cx="12960" cy="612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819E76B2-F24F-420F-8149-5D6B17F84EF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5145726" y="3940727"/>
                  <a:ext cx="306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2DAC2F83-7442-447D-A113-010CF29599F6}"/>
                    </a:ext>
                  </a:extLst>
                </p14:cNvPr>
                <p14:cNvContentPartPr/>
                <p14:nvPr/>
              </p14:nvContentPartPr>
              <p14:xfrm>
                <a:off x="5192526" y="3784847"/>
                <a:ext cx="230400" cy="4442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2DAC2F83-7442-447D-A113-010CF29599F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183886" y="3775847"/>
                  <a:ext cx="248040" cy="46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EC08EC87-397B-4748-93FD-038C6C792A7A}"/>
                    </a:ext>
                  </a:extLst>
                </p14:cNvPr>
                <p14:cNvContentPartPr/>
                <p14:nvPr/>
              </p14:nvContentPartPr>
              <p14:xfrm>
                <a:off x="5155446" y="4005887"/>
                <a:ext cx="263880" cy="1940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EC08EC87-397B-4748-93FD-038C6C792A7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146446" y="3997247"/>
                  <a:ext cx="2815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7CF24151-A944-418F-8E39-468C4C3BD789}"/>
                    </a:ext>
                  </a:extLst>
                </p14:cNvPr>
                <p14:cNvContentPartPr/>
                <p14:nvPr/>
              </p14:nvContentPartPr>
              <p14:xfrm>
                <a:off x="5430126" y="4093367"/>
                <a:ext cx="124920" cy="13248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7CF24151-A944-418F-8E39-468C4C3BD789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421486" y="4084727"/>
                  <a:ext cx="1425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E9A07334-1C7F-4E65-884B-1594D324D352}"/>
                    </a:ext>
                  </a:extLst>
                </p14:cNvPr>
                <p14:cNvContentPartPr/>
                <p14:nvPr/>
              </p14:nvContentPartPr>
              <p14:xfrm>
                <a:off x="5607246" y="4066007"/>
                <a:ext cx="235440" cy="1332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E9A07334-1C7F-4E65-884B-1594D324D352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598246" y="4057007"/>
                  <a:ext cx="2530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FDFEE86C-F848-4DF4-891E-E0C2721F8277}"/>
                    </a:ext>
                  </a:extLst>
                </p14:cNvPr>
                <p14:cNvContentPartPr/>
                <p14:nvPr/>
              </p14:nvContentPartPr>
              <p14:xfrm>
                <a:off x="6069846" y="3980327"/>
                <a:ext cx="125640" cy="2408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FDFEE86C-F848-4DF4-891E-E0C2721F8277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061206" y="3971327"/>
                  <a:ext cx="1432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A6C7FB12-3471-407D-B9F7-E6127FD507CC}"/>
                    </a:ext>
                  </a:extLst>
                </p14:cNvPr>
                <p14:cNvContentPartPr/>
                <p14:nvPr/>
              </p14:nvContentPartPr>
              <p14:xfrm>
                <a:off x="6008286" y="3865127"/>
                <a:ext cx="417240" cy="6588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A6C7FB12-3471-407D-B9F7-E6127FD507CC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5999286" y="3856127"/>
                  <a:ext cx="4348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5D11B129-7E48-423C-A4DC-7C1312A78BF1}"/>
                    </a:ext>
                  </a:extLst>
                </p14:cNvPr>
                <p14:cNvContentPartPr/>
                <p14:nvPr/>
              </p14:nvContentPartPr>
              <p14:xfrm>
                <a:off x="6206286" y="4066367"/>
                <a:ext cx="153720" cy="1504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5D11B129-7E48-423C-A4DC-7C1312A78BF1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197646" y="4057367"/>
                  <a:ext cx="1713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656C8C82-7B7C-4AB8-9796-35E2297A15E4}"/>
                    </a:ext>
                  </a:extLst>
                </p14:cNvPr>
                <p14:cNvContentPartPr/>
                <p14:nvPr/>
              </p14:nvContentPartPr>
              <p14:xfrm>
                <a:off x="6326526" y="4065647"/>
                <a:ext cx="225360" cy="1944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656C8C82-7B7C-4AB8-9796-35E2297A15E4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317526" y="4056647"/>
                  <a:ext cx="2430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8C95047F-D19E-431E-8CF4-33DBCD20676B}"/>
                    </a:ext>
                  </a:extLst>
                </p14:cNvPr>
                <p14:cNvContentPartPr/>
                <p14:nvPr/>
              </p14:nvContentPartPr>
              <p14:xfrm>
                <a:off x="6540006" y="3781607"/>
                <a:ext cx="266040" cy="4795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8C95047F-D19E-431E-8CF4-33DBCD20676B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531006" y="3772607"/>
                  <a:ext cx="283680" cy="49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BBAF782-CBA7-4FA5-A12E-97C0EC652C18}"/>
                    </a:ext>
                  </a:extLst>
                </p14:cNvPr>
                <p14:cNvContentPartPr/>
                <p14:nvPr/>
              </p14:nvContentPartPr>
              <p14:xfrm>
                <a:off x="6932766" y="4100927"/>
                <a:ext cx="168840" cy="18612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BBAF782-CBA7-4FA5-A12E-97C0EC652C1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923766" y="4092287"/>
                  <a:ext cx="1864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3476C118-D343-49D8-B089-79BD9EE0E0C9}"/>
                    </a:ext>
                  </a:extLst>
                </p14:cNvPr>
                <p14:cNvContentPartPr/>
                <p14:nvPr/>
              </p14:nvContentPartPr>
              <p14:xfrm>
                <a:off x="7099446" y="4071767"/>
                <a:ext cx="359640" cy="17100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3476C118-D343-49D8-B089-79BD9EE0E0C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090806" y="4063127"/>
                  <a:ext cx="3772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45558D37-658B-4FE4-931F-7C7F3A765CC0}"/>
                    </a:ext>
                  </a:extLst>
                </p14:cNvPr>
                <p14:cNvContentPartPr/>
                <p14:nvPr/>
              </p14:nvContentPartPr>
              <p14:xfrm>
                <a:off x="7462326" y="3790607"/>
                <a:ext cx="284040" cy="44640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45558D37-658B-4FE4-931F-7C7F3A765CC0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453326" y="3781607"/>
                  <a:ext cx="30168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0D865155-2471-4DC7-B46C-03A3A2F0CE3F}"/>
                    </a:ext>
                  </a:extLst>
                </p14:cNvPr>
                <p14:cNvContentPartPr/>
                <p14:nvPr/>
              </p14:nvContentPartPr>
              <p14:xfrm>
                <a:off x="7592646" y="3997967"/>
                <a:ext cx="132120" cy="21600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0D865155-2471-4DC7-B46C-03A3A2F0CE3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583646" y="3989327"/>
                  <a:ext cx="1497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DF8C05CC-0D8B-4C39-A270-5E90F5D56BEE}"/>
                    </a:ext>
                  </a:extLst>
                </p14:cNvPr>
                <p14:cNvContentPartPr/>
                <p14:nvPr/>
              </p14:nvContentPartPr>
              <p14:xfrm>
                <a:off x="7680846" y="4090487"/>
                <a:ext cx="125280" cy="14076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DF8C05CC-0D8B-4C39-A270-5E90F5D56BEE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672206" y="4081847"/>
                  <a:ext cx="1429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28A324F-4360-4EBF-BA88-1E1144D5EBBB}"/>
                    </a:ext>
                  </a:extLst>
                </p14:cNvPr>
                <p14:cNvContentPartPr/>
                <p14:nvPr/>
              </p14:nvContentPartPr>
              <p14:xfrm>
                <a:off x="7659606" y="4067807"/>
                <a:ext cx="345960" cy="57564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28A324F-4360-4EBF-BA88-1E1144D5EBB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650966" y="4058807"/>
                  <a:ext cx="363600" cy="59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853E8718-0238-49A9-AD9A-1BCCD5ABAC7B}"/>
                    </a:ext>
                  </a:extLst>
                </p14:cNvPr>
                <p14:cNvContentPartPr/>
                <p14:nvPr/>
              </p14:nvContentPartPr>
              <p14:xfrm>
                <a:off x="8064606" y="3709247"/>
                <a:ext cx="320040" cy="56592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853E8718-0238-49A9-AD9A-1BCCD5ABAC7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055606" y="3700247"/>
                  <a:ext cx="337680" cy="58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9B1B15AE-6407-43C9-8241-5DCD2C0049F9}"/>
                    </a:ext>
                  </a:extLst>
                </p14:cNvPr>
                <p14:cNvContentPartPr/>
                <p14:nvPr/>
              </p14:nvContentPartPr>
              <p14:xfrm>
                <a:off x="883686" y="4724447"/>
                <a:ext cx="257760" cy="29196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9B1B15AE-6407-43C9-8241-5DCD2C0049F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74686" y="4715807"/>
                  <a:ext cx="2754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704C2DAA-8375-40E4-A636-3B63267C4B92}"/>
                    </a:ext>
                  </a:extLst>
                </p14:cNvPr>
                <p14:cNvContentPartPr/>
                <p14:nvPr/>
              </p14:nvContentPartPr>
              <p14:xfrm>
                <a:off x="1115166" y="4622927"/>
                <a:ext cx="275040" cy="40752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704C2DAA-8375-40E4-A636-3B63267C4B92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106526" y="4614287"/>
                  <a:ext cx="2926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E891ED9A-1799-4B8F-8885-317F72CADECF}"/>
                    </a:ext>
                  </a:extLst>
                </p14:cNvPr>
                <p14:cNvContentPartPr/>
                <p14:nvPr/>
              </p14:nvContentPartPr>
              <p14:xfrm>
                <a:off x="999246" y="4892927"/>
                <a:ext cx="185760" cy="972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E891ED9A-1799-4B8F-8885-317F72CADECF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90606" y="4884287"/>
                  <a:ext cx="2034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7319533-5A09-4502-BAA5-B1004A9974AE}"/>
                    </a:ext>
                  </a:extLst>
                </p14:cNvPr>
                <p14:cNvContentPartPr/>
                <p14:nvPr/>
              </p14:nvContentPartPr>
              <p14:xfrm>
                <a:off x="1246926" y="4891847"/>
                <a:ext cx="138960" cy="9180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7319533-5A09-4502-BAA5-B1004A9974A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237926" y="4882847"/>
                  <a:ext cx="156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BE545442-9035-45B5-A55F-D0ACAA7F72E0}"/>
                    </a:ext>
                  </a:extLst>
                </p14:cNvPr>
                <p14:cNvContentPartPr/>
                <p14:nvPr/>
              </p14:nvContentPartPr>
              <p14:xfrm>
                <a:off x="1479486" y="4548407"/>
                <a:ext cx="381600" cy="4194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BE545442-9035-45B5-A55F-D0ACAA7F72E0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470486" y="4539767"/>
                  <a:ext cx="399240" cy="43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FD255093-45C0-4092-B9DF-A39FD825E9F9}"/>
                    </a:ext>
                  </a:extLst>
                </p14:cNvPr>
                <p14:cNvContentPartPr/>
                <p14:nvPr/>
              </p14:nvContentPartPr>
              <p14:xfrm>
                <a:off x="1878726" y="4825607"/>
                <a:ext cx="294120" cy="11700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FD255093-45C0-4092-B9DF-A39FD825E9F9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870086" y="4816607"/>
                  <a:ext cx="3117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9ABB8645-B70D-48CE-91C9-CEA9DA014EA3}"/>
                    </a:ext>
                  </a:extLst>
                </p14:cNvPr>
                <p14:cNvContentPartPr/>
                <p14:nvPr/>
              </p14:nvContentPartPr>
              <p14:xfrm>
                <a:off x="2218566" y="4524647"/>
                <a:ext cx="284400" cy="40932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9ABB8645-B70D-48CE-91C9-CEA9DA014EA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209926" y="4515647"/>
                  <a:ext cx="30204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494280A7-4835-4769-88BB-AFB27CBD0AB8}"/>
                    </a:ext>
                  </a:extLst>
                </p14:cNvPr>
                <p14:cNvContentPartPr/>
                <p14:nvPr/>
              </p14:nvContentPartPr>
              <p14:xfrm>
                <a:off x="2400006" y="4782407"/>
                <a:ext cx="67680" cy="16992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494280A7-4835-4769-88BB-AFB27CBD0AB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391366" y="4773767"/>
                  <a:ext cx="85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F1D6A557-2A41-456B-AAD0-56E4F5A8BDCB}"/>
                    </a:ext>
                  </a:extLst>
                </p14:cNvPr>
                <p14:cNvContentPartPr/>
                <p14:nvPr/>
              </p14:nvContentPartPr>
              <p14:xfrm>
                <a:off x="3422046" y="4515647"/>
                <a:ext cx="203400" cy="1486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F1D6A557-2A41-456B-AAD0-56E4F5A8BDC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413046" y="4507007"/>
                  <a:ext cx="2210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0CD7345C-F8EC-4B69-890C-C78087844C01}"/>
                    </a:ext>
                  </a:extLst>
                </p14:cNvPr>
                <p14:cNvContentPartPr/>
                <p14:nvPr/>
              </p14:nvContentPartPr>
              <p14:xfrm>
                <a:off x="3516006" y="4471367"/>
                <a:ext cx="269640" cy="3888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0CD7345C-F8EC-4B69-890C-C78087844C0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507366" y="4462727"/>
                  <a:ext cx="2872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C74507F0-FE6A-47FA-BA0E-DDA5A082595B}"/>
                    </a:ext>
                  </a:extLst>
                </p14:cNvPr>
                <p14:cNvContentPartPr/>
                <p14:nvPr/>
              </p14:nvContentPartPr>
              <p14:xfrm>
                <a:off x="2905806" y="4653887"/>
                <a:ext cx="1663560" cy="14364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C74507F0-FE6A-47FA-BA0E-DDA5A082595B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897166" y="4645247"/>
                  <a:ext cx="16812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5BE453CB-0CF2-4A65-8DD7-4171C5DA980A}"/>
                    </a:ext>
                  </a:extLst>
                </p14:cNvPr>
                <p14:cNvContentPartPr/>
                <p14:nvPr/>
              </p14:nvContentPartPr>
              <p14:xfrm>
                <a:off x="2994726" y="4846847"/>
                <a:ext cx="277560" cy="16740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5BE453CB-0CF2-4A65-8DD7-4171C5DA980A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2985726" y="4838207"/>
                  <a:ext cx="2952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6BD9B2C-F7AF-48B6-A919-F75748DB2393}"/>
                    </a:ext>
                  </a:extLst>
                </p14:cNvPr>
                <p14:cNvContentPartPr/>
                <p14:nvPr/>
              </p14:nvContentPartPr>
              <p14:xfrm>
                <a:off x="3222606" y="4838927"/>
                <a:ext cx="226080" cy="18432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6BD9B2C-F7AF-48B6-A919-F75748DB239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213606" y="4829927"/>
                  <a:ext cx="24372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E1256CCA-D823-4448-B259-A364703C08F9}"/>
                    </a:ext>
                  </a:extLst>
                </p14:cNvPr>
                <p14:cNvContentPartPr/>
                <p14:nvPr/>
              </p14:nvContentPartPr>
              <p14:xfrm>
                <a:off x="3410526" y="4835327"/>
                <a:ext cx="270000" cy="1731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E1256CCA-D823-4448-B259-A364703C08F9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401886" y="4826687"/>
                  <a:ext cx="287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D120162E-E765-4D13-8BC6-777AB0F2D481}"/>
                    </a:ext>
                  </a:extLst>
                </p14:cNvPr>
                <p14:cNvContentPartPr/>
                <p14:nvPr/>
              </p14:nvContentPartPr>
              <p14:xfrm>
                <a:off x="3713286" y="4806527"/>
                <a:ext cx="243000" cy="1915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D120162E-E765-4D13-8BC6-777AB0F2D481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3704286" y="4797527"/>
                  <a:ext cx="2606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14F42B45-E870-42B2-BC4C-32416802D666}"/>
                    </a:ext>
                  </a:extLst>
                </p14:cNvPr>
                <p14:cNvContentPartPr/>
                <p14:nvPr/>
              </p14:nvContentPartPr>
              <p14:xfrm>
                <a:off x="3960966" y="4806887"/>
                <a:ext cx="235080" cy="15768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14F42B45-E870-42B2-BC4C-32416802D66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3951966" y="4797887"/>
                  <a:ext cx="252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671B4023-93A0-49CC-B3FB-7B7659CD8867}"/>
                    </a:ext>
                  </a:extLst>
                </p14:cNvPr>
                <p14:cNvContentPartPr/>
                <p14:nvPr/>
              </p14:nvContentPartPr>
              <p14:xfrm>
                <a:off x="4232046" y="4790687"/>
                <a:ext cx="213480" cy="17460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671B4023-93A0-49CC-B3FB-7B7659CD8867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223046" y="4781687"/>
                  <a:ext cx="231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4C29A46C-19C4-44D5-BCCA-45CF4E72B9F0}"/>
                    </a:ext>
                  </a:extLst>
                </p14:cNvPr>
                <p14:cNvContentPartPr/>
                <p14:nvPr/>
              </p14:nvContentPartPr>
              <p14:xfrm>
                <a:off x="4571166" y="4415927"/>
                <a:ext cx="434880" cy="57348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4C29A46C-19C4-44D5-BCCA-45CF4E72B9F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562166" y="4406927"/>
                  <a:ext cx="452520" cy="59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11422299-173E-433D-B0DA-B28551CE11A9}"/>
                    </a:ext>
                  </a:extLst>
                </p14:cNvPr>
                <p14:cNvContentPartPr/>
                <p14:nvPr/>
              </p14:nvContentPartPr>
              <p14:xfrm>
                <a:off x="5159766" y="4618607"/>
                <a:ext cx="114480" cy="15084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11422299-173E-433D-B0DA-B28551CE11A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150766" y="4609607"/>
                  <a:ext cx="1321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EDDB21C8-3245-4F34-AD9B-5B44269B10C8}"/>
                    </a:ext>
                  </a:extLst>
                </p14:cNvPr>
                <p14:cNvContentPartPr/>
                <p14:nvPr/>
              </p14:nvContentPartPr>
              <p14:xfrm>
                <a:off x="5073726" y="4437527"/>
                <a:ext cx="429120" cy="20160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EDDB21C8-3245-4F34-AD9B-5B44269B10C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064726" y="4428887"/>
                  <a:ext cx="44676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C961F78C-69B7-4E16-B252-D456DA3D6D7D}"/>
                    </a:ext>
                  </a:extLst>
                </p14:cNvPr>
                <p14:cNvContentPartPr/>
                <p14:nvPr/>
              </p14:nvContentPartPr>
              <p14:xfrm>
                <a:off x="5375766" y="4515647"/>
                <a:ext cx="311400" cy="24408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C961F78C-69B7-4E16-B252-D456DA3D6D7D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366766" y="4507007"/>
                  <a:ext cx="32904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16CA8CD-C15C-4334-89AB-7BA757E9F363}"/>
                    </a:ext>
                  </a:extLst>
                </p14:cNvPr>
                <p14:cNvContentPartPr/>
                <p14:nvPr/>
              </p14:nvContentPartPr>
              <p14:xfrm>
                <a:off x="5609766" y="4833887"/>
                <a:ext cx="155520" cy="1386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16CA8CD-C15C-4334-89AB-7BA757E9F36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600766" y="4825247"/>
                  <a:ext cx="1731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3B10A3EA-F967-4475-B8F0-5279A99E2ED9}"/>
                    </a:ext>
                  </a:extLst>
                </p14:cNvPr>
                <p14:cNvContentPartPr/>
                <p14:nvPr/>
              </p14:nvContentPartPr>
              <p14:xfrm>
                <a:off x="5836566" y="4666847"/>
                <a:ext cx="291960" cy="11664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3B10A3EA-F967-4475-B8F0-5279A99E2ED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827566" y="4658207"/>
                  <a:ext cx="3096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0A2885B9-4176-47D1-80BC-5C799F9B11A0}"/>
                    </a:ext>
                  </a:extLst>
                </p14:cNvPr>
                <p14:cNvContentPartPr/>
                <p14:nvPr/>
              </p14:nvContentPartPr>
              <p14:xfrm>
                <a:off x="6083526" y="4651007"/>
                <a:ext cx="198720" cy="1159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0A2885B9-4176-47D1-80BC-5C799F9B11A0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074526" y="4642367"/>
                  <a:ext cx="2163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2387C237-8B20-4BED-BD8E-1156ABEEC49E}"/>
                    </a:ext>
                  </a:extLst>
                </p14:cNvPr>
                <p14:cNvContentPartPr/>
                <p14:nvPr/>
              </p14:nvContentPartPr>
              <p14:xfrm>
                <a:off x="6260646" y="4344287"/>
                <a:ext cx="507960" cy="41580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2387C237-8B20-4BED-BD8E-1156ABEEC49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252006" y="4335647"/>
                  <a:ext cx="525600" cy="43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E10CD060-4575-4A77-B029-F62B7A5AA69A}"/>
                    </a:ext>
                  </a:extLst>
                </p14:cNvPr>
                <p14:cNvContentPartPr/>
                <p14:nvPr/>
              </p14:nvContentPartPr>
              <p14:xfrm>
                <a:off x="6560886" y="4390727"/>
                <a:ext cx="326520" cy="3333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E10CD060-4575-4A77-B029-F62B7A5AA69A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551886" y="4382087"/>
                  <a:ext cx="34416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E063F90B-488E-4FB9-BDB4-049E45F4C3EE}"/>
                    </a:ext>
                  </a:extLst>
                </p14:cNvPr>
                <p14:cNvContentPartPr/>
                <p14:nvPr/>
              </p14:nvContentPartPr>
              <p14:xfrm>
                <a:off x="6587166" y="4634447"/>
                <a:ext cx="212040" cy="12204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E063F90B-488E-4FB9-BDB4-049E45F4C3E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578526" y="4625447"/>
                  <a:ext cx="2296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7E972FAD-E3A8-42C5-A7FB-E9BA45E7A6BB}"/>
                    </a:ext>
                  </a:extLst>
                </p14:cNvPr>
                <p14:cNvContentPartPr/>
                <p14:nvPr/>
              </p14:nvContentPartPr>
              <p14:xfrm>
                <a:off x="6774366" y="4618967"/>
                <a:ext cx="229320" cy="15120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7E972FAD-E3A8-42C5-A7FB-E9BA45E7A6B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765726" y="4610327"/>
                  <a:ext cx="2469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8478F561-003E-4AF6-89B0-094091B1FD34}"/>
                    </a:ext>
                  </a:extLst>
                </p14:cNvPr>
                <p14:cNvContentPartPr/>
                <p14:nvPr/>
              </p14:nvContentPartPr>
              <p14:xfrm>
                <a:off x="6999366" y="4348247"/>
                <a:ext cx="537840" cy="41544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8478F561-003E-4AF6-89B0-094091B1FD3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990726" y="4339247"/>
                  <a:ext cx="55548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F5391AD1-EEDE-4601-9F6D-4D45CB1088E3}"/>
                    </a:ext>
                  </a:extLst>
                </p14:cNvPr>
                <p14:cNvContentPartPr/>
                <p14:nvPr/>
              </p14:nvContentPartPr>
              <p14:xfrm>
                <a:off x="7338846" y="4359047"/>
                <a:ext cx="369000" cy="35388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F5391AD1-EEDE-4601-9F6D-4D45CB1088E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329846" y="4350047"/>
                  <a:ext cx="38664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8F1C5CFE-CE44-4F78-BED9-DF48CA59EFD4}"/>
                    </a:ext>
                  </a:extLst>
                </p14:cNvPr>
                <p14:cNvContentPartPr/>
                <p14:nvPr/>
              </p14:nvContentPartPr>
              <p14:xfrm>
                <a:off x="7482126" y="4625447"/>
                <a:ext cx="201960" cy="11016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8F1C5CFE-CE44-4F78-BED9-DF48CA59EFD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473486" y="4616447"/>
                  <a:ext cx="219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050EA049-E1EE-4F35-B631-FBDC749F20F8}"/>
                    </a:ext>
                  </a:extLst>
                </p14:cNvPr>
                <p14:cNvContentPartPr/>
                <p14:nvPr/>
              </p14:nvContentPartPr>
              <p14:xfrm>
                <a:off x="7502286" y="4644167"/>
                <a:ext cx="286560" cy="17820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050EA049-E1EE-4F35-B631-FBDC749F20F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493286" y="4635167"/>
                  <a:ext cx="3042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07DF45F7-2FDD-4757-A162-8DF39221FCAC}"/>
                    </a:ext>
                  </a:extLst>
                </p14:cNvPr>
                <p14:cNvContentPartPr/>
                <p14:nvPr/>
              </p14:nvContentPartPr>
              <p14:xfrm>
                <a:off x="6279366" y="4857647"/>
                <a:ext cx="381240" cy="33156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07DF45F7-2FDD-4757-A162-8DF39221FCAC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270726" y="4848647"/>
                  <a:ext cx="39888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CA1C4661-0992-487C-A2CD-3420C91818FA}"/>
                    </a:ext>
                  </a:extLst>
                </p14:cNvPr>
                <p14:cNvContentPartPr/>
                <p14:nvPr/>
              </p14:nvContentPartPr>
              <p14:xfrm>
                <a:off x="6618126" y="5045207"/>
                <a:ext cx="213840" cy="1159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CA1C4661-0992-487C-A2CD-3420C91818F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609126" y="5036567"/>
                  <a:ext cx="2314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55F52FF1-CF57-45F8-B448-3A9352622A08}"/>
                    </a:ext>
                  </a:extLst>
                </p14:cNvPr>
                <p14:cNvContentPartPr/>
                <p14:nvPr/>
              </p14:nvContentPartPr>
              <p14:xfrm>
                <a:off x="6931686" y="4820567"/>
                <a:ext cx="235800" cy="34020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55F52FF1-CF57-45F8-B448-3A9352622A0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923046" y="4811927"/>
                  <a:ext cx="25344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A0B34532-DFB6-4CE5-969B-B59EDF6C5898}"/>
                    </a:ext>
                  </a:extLst>
                </p14:cNvPr>
                <p14:cNvContentPartPr/>
                <p14:nvPr/>
              </p14:nvContentPartPr>
              <p14:xfrm>
                <a:off x="7179006" y="5009927"/>
                <a:ext cx="389160" cy="1522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A0B34532-DFB6-4CE5-969B-B59EDF6C5898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7170366" y="5001287"/>
                  <a:ext cx="406800" cy="169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98516359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91F8670-5501-4763-86E5-5D314530E98F}"/>
                  </a:ext>
                </a:extLst>
              </p14:cNvPr>
              <p14:cNvContentPartPr/>
              <p14:nvPr/>
            </p14:nvContentPartPr>
            <p14:xfrm>
              <a:off x="520200" y="0"/>
              <a:ext cx="8566560" cy="55306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91F8670-5501-4763-86E5-5D314530E9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0840" y="-9360"/>
                <a:ext cx="8585280" cy="554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27260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A54B5F5-3865-4C81-AB9B-FEE82ABCD552}"/>
                  </a:ext>
                </a:extLst>
              </p14:cNvPr>
              <p14:cNvContentPartPr/>
              <p14:nvPr/>
            </p14:nvContentPartPr>
            <p14:xfrm>
              <a:off x="531000" y="63000"/>
              <a:ext cx="8400600" cy="56170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A54B5F5-3865-4C81-AB9B-FEE82ABCD55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1640" y="53640"/>
                <a:ext cx="8419320" cy="563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08317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9098335-76C6-466A-8044-F508F93FE6E6}"/>
                  </a:ext>
                </a:extLst>
              </p14:cNvPr>
              <p14:cNvContentPartPr/>
              <p14:nvPr/>
            </p14:nvContentPartPr>
            <p14:xfrm>
              <a:off x="352080" y="51480"/>
              <a:ext cx="7898760" cy="52351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9098335-76C6-466A-8044-F508F93FE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2720" y="42120"/>
                <a:ext cx="7917480" cy="525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FF75769F-6A23-4890-8ABD-75A84C6F8AA0}"/>
                  </a:ext>
                </a:extLst>
              </p14:cNvPr>
              <p14:cNvContentPartPr/>
              <p14:nvPr/>
            </p14:nvContentPartPr>
            <p14:xfrm>
              <a:off x="261000" y="487800"/>
              <a:ext cx="8575200" cy="62344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FF75769F-6A23-4890-8ABD-75A84C6F8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1640" y="478440"/>
                <a:ext cx="8593920" cy="625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22169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9D29606-A84B-4A41-8234-B87350DD1D95}"/>
                  </a:ext>
                </a:extLst>
              </p14:cNvPr>
              <p14:cNvContentPartPr/>
              <p14:nvPr/>
            </p14:nvContentPartPr>
            <p14:xfrm>
              <a:off x="535320" y="63000"/>
              <a:ext cx="8383320" cy="65106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9D29606-A84B-4A41-8234-B87350DD1D9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25960" y="53640"/>
                <a:ext cx="8402040" cy="652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427178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C8B7ACD-8A96-4D4B-9AF4-F88AB9CFEB1D}"/>
                  </a:ext>
                </a:extLst>
              </p14:cNvPr>
              <p14:cNvContentPartPr/>
              <p14:nvPr/>
            </p14:nvContentPartPr>
            <p14:xfrm>
              <a:off x="315720" y="43920"/>
              <a:ext cx="8559000" cy="5472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C8B7ACD-8A96-4D4B-9AF4-F88AB9CFEB1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6360" y="34560"/>
                <a:ext cx="8577720" cy="549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107531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21C6026-F9F4-4A11-AF16-37D6E56D96E0}"/>
                  </a:ext>
                </a:extLst>
              </p14:cNvPr>
              <p14:cNvContentPartPr/>
              <p14:nvPr/>
            </p14:nvContentPartPr>
            <p14:xfrm>
              <a:off x="116280" y="86760"/>
              <a:ext cx="8667360" cy="616968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21C6026-F9F4-4A11-AF16-37D6E56D96E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6920" y="77400"/>
                <a:ext cx="8686080" cy="618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047155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EE773EA3-E030-4741-B0F0-AB4AA5E0627D}"/>
                  </a:ext>
                </a:extLst>
              </p14:cNvPr>
              <p14:cNvContentPartPr/>
              <p14:nvPr/>
            </p14:nvContentPartPr>
            <p14:xfrm>
              <a:off x="568440" y="96120"/>
              <a:ext cx="7796160" cy="592200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EE773EA3-E030-4741-B0F0-AB4AA5E0627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59080" y="86760"/>
                <a:ext cx="7814880" cy="594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03781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elle 1"/>
          <p:cNvGraphicFramePr>
            <a:graphicFrameLocks noGrp="1"/>
          </p:cNvGraphicFramePr>
          <p:nvPr/>
        </p:nvGraphicFramePr>
        <p:xfrm>
          <a:off x="288567" y="1556793"/>
          <a:ext cx="4248468" cy="12241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4039">
                  <a:extLst>
                    <a:ext uri="{9D8B030D-6E8A-4147-A177-3AD203B41FA5}">
                      <a16:colId xmlns:a16="http://schemas.microsoft.com/office/drawing/2014/main" val="3662274176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693014694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3639270062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526690912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746815578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4021050436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90742597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352465839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1857207461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899784369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2135059877"/>
                    </a:ext>
                  </a:extLst>
                </a:gridCol>
                <a:gridCol w="354039">
                  <a:extLst>
                    <a:ext uri="{9D8B030D-6E8A-4147-A177-3AD203B41FA5}">
                      <a16:colId xmlns:a16="http://schemas.microsoft.com/office/drawing/2014/main" val="701854627"/>
                    </a:ext>
                  </a:extLst>
                </a:gridCol>
              </a:tblGrid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1262150727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3558518840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119705907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2674362012"/>
                  </a:ext>
                </a:extLst>
              </a:tr>
              <a:tr h="244827"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de-DE" sz="1100" u="none" strike="noStrike" dirty="0">
                          <a:effectLst/>
                        </a:rPr>
                        <a:t>7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233" marR="4233" marT="4233" marB="0" anchor="b"/>
                </a:tc>
                <a:extLst>
                  <a:ext uri="{0D108BD9-81ED-4DB2-BD59-A6C34878D82A}">
                    <a16:rowId xmlns:a16="http://schemas.microsoft.com/office/drawing/2014/main" val="463405426"/>
                  </a:ext>
                </a:extLst>
              </a:tr>
            </a:tbl>
          </a:graphicData>
        </a:graphic>
      </p:graphicFrame>
      <p:graphicFrame>
        <p:nvGraphicFramePr>
          <p:cNvPr id="4" name="Diagramm 3">
            <a:extLst>
              <a:ext uri="{FF2B5EF4-FFF2-40B4-BE49-F238E27FC236}">
                <a16:creationId xmlns:a16="http://schemas.microsoft.com/office/drawing/2014/main" id="{7AE64414-8FF7-4EF6-80B9-89149A9FCAD0}"/>
              </a:ext>
            </a:extLst>
          </p:cNvPr>
          <p:cNvGraphicFramePr>
            <a:graphicFrameLocks/>
          </p:cNvGraphicFramePr>
          <p:nvPr/>
        </p:nvGraphicFramePr>
        <p:xfrm>
          <a:off x="4427984" y="2780928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7" name="Freihand 6"/>
              <p14:cNvContentPartPr/>
              <p14:nvPr/>
            </p14:nvContentPartPr>
            <p14:xfrm>
              <a:off x="388887" y="656497"/>
              <a:ext cx="8326080" cy="864720"/>
            </p14:xfrm>
          </p:contentPart>
        </mc:Choice>
        <mc:Fallback xmlns="">
          <p:pic>
            <p:nvPicPr>
              <p:cNvPr id="7" name="Freihand 6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34447" y="300101"/>
                <a:ext cx="8487799" cy="1228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95" name="Freihand 94"/>
              <p14:cNvContentPartPr/>
              <p14:nvPr/>
            </p14:nvContentPartPr>
            <p14:xfrm>
              <a:off x="409087" y="1227537"/>
              <a:ext cx="778240" cy="272960"/>
            </p14:xfrm>
          </p:contentPart>
        </mc:Choice>
        <mc:Fallback xmlns="">
          <p:pic>
            <p:nvPicPr>
              <p:cNvPr id="95" name="Freihand 94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01171" y="1219636"/>
                <a:ext cx="793711" cy="288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6" name="Freihand 105"/>
              <p14:cNvContentPartPr/>
              <p14:nvPr/>
            </p14:nvContentPartPr>
            <p14:xfrm>
              <a:off x="282847" y="1166897"/>
              <a:ext cx="1035840" cy="399200"/>
            </p14:xfrm>
          </p:contentPart>
        </mc:Choice>
        <mc:Fallback xmlns="">
          <p:pic>
            <p:nvPicPr>
              <p:cNvPr id="106" name="Freihand 105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74929" y="1158985"/>
                <a:ext cx="1051316" cy="4146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1" name="Freihand 110"/>
              <p14:cNvContentPartPr/>
              <p14:nvPr/>
            </p14:nvContentPartPr>
            <p14:xfrm>
              <a:off x="484927" y="3091697"/>
              <a:ext cx="2041120" cy="601440"/>
            </p14:xfrm>
          </p:contentPart>
        </mc:Choice>
        <mc:Fallback xmlns="">
          <p:pic>
            <p:nvPicPr>
              <p:cNvPr id="111" name="Freihand 110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77009" y="3083779"/>
                <a:ext cx="2056597" cy="616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37" name="Freihand 136"/>
              <p14:cNvContentPartPr/>
              <p14:nvPr/>
            </p14:nvContentPartPr>
            <p14:xfrm>
              <a:off x="5147807" y="2389457"/>
              <a:ext cx="3566880" cy="642120"/>
            </p14:xfrm>
          </p:contentPart>
        </mc:Choice>
        <mc:Fallback xmlns="">
          <p:pic>
            <p:nvPicPr>
              <p:cNvPr id="137" name="Freihand 136"/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5139888" y="2381534"/>
                <a:ext cx="3582358" cy="6576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66" name="Freihand 165"/>
              <p14:cNvContentPartPr/>
              <p14:nvPr/>
            </p14:nvContentPartPr>
            <p14:xfrm>
              <a:off x="5870207" y="3308977"/>
              <a:ext cx="560960" cy="459840"/>
            </p14:xfrm>
          </p:contentPart>
        </mc:Choice>
        <mc:Fallback xmlns="">
          <p:pic>
            <p:nvPicPr>
              <p:cNvPr id="166" name="Freihand 165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862291" y="3301061"/>
                <a:ext cx="576432" cy="4753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73" name="Freihand 172"/>
              <p14:cNvContentPartPr/>
              <p14:nvPr/>
            </p14:nvContentPartPr>
            <p14:xfrm>
              <a:off x="5774207" y="3900017"/>
              <a:ext cx="308320" cy="1515680"/>
            </p14:xfrm>
          </p:contentPart>
        </mc:Choice>
        <mc:Fallback xmlns="">
          <p:pic>
            <p:nvPicPr>
              <p:cNvPr id="173" name="Freihand 172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5766292" y="3892098"/>
                <a:ext cx="323790" cy="15311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79" name="Freihand 178"/>
              <p14:cNvContentPartPr/>
              <p14:nvPr/>
            </p14:nvContentPartPr>
            <p14:xfrm>
              <a:off x="5961247" y="3829297"/>
              <a:ext cx="172000" cy="176960"/>
            </p14:xfrm>
          </p:contentPart>
        </mc:Choice>
        <mc:Fallback xmlns="">
          <p:pic>
            <p:nvPicPr>
              <p:cNvPr id="179" name="Freihand 178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953347" y="3821400"/>
                <a:ext cx="187441" cy="192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03" name="Freihand 202"/>
              <p14:cNvContentPartPr/>
              <p14:nvPr/>
            </p14:nvContentPartPr>
            <p14:xfrm>
              <a:off x="4935647" y="5269137"/>
              <a:ext cx="3087360" cy="747840"/>
            </p14:xfrm>
          </p:contentPart>
        </mc:Choice>
        <mc:Fallback xmlns="">
          <p:pic>
            <p:nvPicPr>
              <p:cNvPr id="203" name="Freihand 20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927727" y="5261351"/>
                <a:ext cx="3102840" cy="763059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6" name="Tabelle 5">
            <a:extLst>
              <a:ext uri="{FF2B5EF4-FFF2-40B4-BE49-F238E27FC236}">
                <a16:creationId xmlns:a16="http://schemas.microsoft.com/office/drawing/2014/main" id="{A49B88D0-533D-4EDC-860B-1BE916D22014}"/>
              </a:ext>
            </a:extLst>
          </p:cNvPr>
          <p:cNvGraphicFramePr>
            <a:graphicFrameLocks noGrp="1"/>
          </p:cNvGraphicFramePr>
          <p:nvPr/>
        </p:nvGraphicFramePr>
        <p:xfrm>
          <a:off x="326952" y="3538897"/>
          <a:ext cx="3881402" cy="33185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1051">
                  <a:extLst>
                    <a:ext uri="{9D8B030D-6E8A-4147-A177-3AD203B41FA5}">
                      <a16:colId xmlns:a16="http://schemas.microsoft.com/office/drawing/2014/main" val="2837128268"/>
                    </a:ext>
                  </a:extLst>
                </a:gridCol>
                <a:gridCol w="656498">
                  <a:extLst>
                    <a:ext uri="{9D8B030D-6E8A-4147-A177-3AD203B41FA5}">
                      <a16:colId xmlns:a16="http://schemas.microsoft.com/office/drawing/2014/main" val="3733964610"/>
                    </a:ext>
                  </a:extLst>
                </a:gridCol>
                <a:gridCol w="610428">
                  <a:extLst>
                    <a:ext uri="{9D8B030D-6E8A-4147-A177-3AD203B41FA5}">
                      <a16:colId xmlns:a16="http://schemas.microsoft.com/office/drawing/2014/main" val="825473650"/>
                    </a:ext>
                  </a:extLst>
                </a:gridCol>
                <a:gridCol w="529806">
                  <a:extLst>
                    <a:ext uri="{9D8B030D-6E8A-4147-A177-3AD203B41FA5}">
                      <a16:colId xmlns:a16="http://schemas.microsoft.com/office/drawing/2014/main" val="4148669996"/>
                    </a:ext>
                  </a:extLst>
                </a:gridCol>
                <a:gridCol w="1393619">
                  <a:extLst>
                    <a:ext uri="{9D8B030D-6E8A-4147-A177-3AD203B41FA5}">
                      <a16:colId xmlns:a16="http://schemas.microsoft.com/office/drawing/2014/main" val="793661373"/>
                    </a:ext>
                  </a:extLst>
                </a:gridCol>
              </a:tblGrid>
              <a:tr h="448545">
                <a:tc gridSpan="4"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Ergebnis der Befragung über die Anzahl der benötigten Fachsemester im Studium zum Diplomabschluss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 dirty="0">
                          <a:effectLst/>
                        </a:rPr>
                        <a:t> </a:t>
                      </a:r>
                      <a:endParaRPr lang="de-DE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39412277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Häufigkeit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740891263"/>
                  </a:ext>
                </a:extLst>
              </a:tr>
              <a:tr h="300433"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Semesteranzahl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Strichliste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absolute hj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relative 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relative kumulierte Häufigkeit Fj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567204359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 dirty="0">
                          <a:effectLst/>
                        </a:rPr>
                        <a:t>4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611840298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||||| 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0,267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0,334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30216902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8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||||| ||||| 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20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0,333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0,667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70336060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9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||||| 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0,867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0194127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||||| 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0,967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1552868386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 dirty="0">
                          <a:effectLst/>
                        </a:rPr>
                        <a:t> </a:t>
                      </a:r>
                      <a:endParaRPr lang="de-DE" sz="1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0,967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709860764"/>
                  </a:ext>
                </a:extLst>
              </a:tr>
              <a:tr h="152321"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900" u="none" strike="noStrike">
                          <a:effectLst/>
                        </a:rPr>
                        <a:t>||</a:t>
                      </a:r>
                      <a:endParaRPr lang="de-DE" sz="9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2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0,033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372045044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 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381892399"/>
                  </a:ext>
                </a:extLst>
              </a:tr>
              <a:tr h="246574">
                <a:tc>
                  <a:txBody>
                    <a:bodyPr/>
                    <a:lstStyle/>
                    <a:p>
                      <a:pPr algn="l" rtl="0" fontAlgn="b"/>
                      <a:r>
                        <a:rPr lang="de-DE" sz="1100" u="none" strike="noStrike">
                          <a:effectLst/>
                        </a:rPr>
                        <a:t>Summe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de-DE" sz="1800" u="none" strike="noStrike">
                          <a:effectLst/>
                        </a:rPr>
                        <a:t> </a:t>
                      </a:r>
                      <a:endParaRPr lang="de-DE" sz="18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60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>
                          <a:effectLst/>
                        </a:rPr>
                        <a:t>1</a:t>
                      </a:r>
                      <a:endParaRPr lang="de-DE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tc>
                  <a:txBody>
                    <a:bodyPr/>
                    <a:lstStyle/>
                    <a:p>
                      <a:pPr algn="r" rtl="0" fontAlgn="b"/>
                      <a:r>
                        <a:rPr lang="de-DE" sz="1100" u="none" strike="noStrike" dirty="0">
                          <a:effectLst/>
                        </a:rPr>
                        <a:t> </a:t>
                      </a:r>
                      <a:endParaRPr lang="de-D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63" marR="4763" marT="4763" marB="0" anchor="b"/>
                </a:tc>
                <a:extLst>
                  <a:ext uri="{0D108BD9-81ED-4DB2-BD59-A6C34878D82A}">
                    <a16:rowId xmlns:a16="http://schemas.microsoft.com/office/drawing/2014/main" val="2161033324"/>
                  </a:ext>
                </a:extLst>
              </a:tr>
            </a:tbl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A6227A0D-815B-4679-BF73-2AE26477DE08}"/>
                  </a:ext>
                </a:extLst>
              </p14:cNvPr>
              <p14:cNvContentPartPr/>
              <p14:nvPr/>
            </p14:nvContentPartPr>
            <p14:xfrm>
              <a:off x="97560" y="4387680"/>
              <a:ext cx="4501080" cy="16848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A6227A0D-815B-4679-BF73-2AE26477DE0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8200" y="4378320"/>
                <a:ext cx="4519800" cy="170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E5FBD23-8A4C-4681-B585-8DF9D253ADA1}"/>
                  </a:ext>
                </a:extLst>
              </p14:cNvPr>
              <p14:cNvContentPartPr/>
              <p14:nvPr/>
            </p14:nvContentPartPr>
            <p14:xfrm>
              <a:off x="32760" y="1360080"/>
              <a:ext cx="9009000" cy="4700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E5FBD23-8A4C-4681-B585-8DF9D253ADA1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3400" y="1350720"/>
                <a:ext cx="9027720" cy="471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E2032F6D-1494-4FB5-92E7-1208C43CF8FD}"/>
              </a:ext>
            </a:extLst>
          </p:cNvPr>
          <p:cNvGrpSpPr/>
          <p:nvPr/>
        </p:nvGrpSpPr>
        <p:grpSpPr>
          <a:xfrm>
            <a:off x="210114" y="11445"/>
            <a:ext cx="8997120" cy="2467080"/>
            <a:chOff x="210114" y="11445"/>
            <a:chExt cx="8997120" cy="246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0D3F9F3-5A3F-4DA7-ABE5-6FB346A4D9E3}"/>
                    </a:ext>
                  </a:extLst>
                </p14:cNvPr>
                <p14:cNvContentPartPr/>
                <p14:nvPr/>
              </p14:nvContentPartPr>
              <p14:xfrm>
                <a:off x="210114" y="107205"/>
                <a:ext cx="265680" cy="23004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0D3F9F3-5A3F-4DA7-ABE5-6FB346A4D9E3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01114" y="98565"/>
                  <a:ext cx="2833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CB425956-1800-45A0-B131-4E8B262F7F84}"/>
                    </a:ext>
                  </a:extLst>
                </p14:cNvPr>
                <p14:cNvContentPartPr/>
                <p14:nvPr/>
              </p14:nvContentPartPr>
              <p14:xfrm>
                <a:off x="387594" y="220605"/>
                <a:ext cx="115920" cy="129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CB425956-1800-45A0-B131-4E8B262F7F8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78954" y="211965"/>
                  <a:ext cx="1335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933B5C1-325E-4109-BA50-8CC59FCC3735}"/>
                    </a:ext>
                  </a:extLst>
                </p14:cNvPr>
                <p14:cNvContentPartPr/>
                <p14:nvPr/>
              </p14:nvContentPartPr>
              <p14:xfrm>
                <a:off x="513594" y="224205"/>
                <a:ext cx="43920" cy="961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933B5C1-325E-4109-BA50-8CC59FCC373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04954" y="215565"/>
                  <a:ext cx="61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488396CB-58A5-4B3C-971E-814672DD0A94}"/>
                    </a:ext>
                  </a:extLst>
                </p14:cNvPr>
                <p14:cNvContentPartPr/>
                <p14:nvPr/>
              </p14:nvContentPartPr>
              <p14:xfrm>
                <a:off x="628794" y="11445"/>
                <a:ext cx="112680" cy="2588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488396CB-58A5-4B3C-971E-814672DD0A94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19794" y="2805"/>
                  <a:ext cx="13032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7A075D5-E2E9-48CC-887A-089CB35B13F8}"/>
                    </a:ext>
                  </a:extLst>
                </p14:cNvPr>
                <p14:cNvContentPartPr/>
                <p14:nvPr/>
              </p14:nvContentPartPr>
              <p14:xfrm>
                <a:off x="601794" y="196845"/>
                <a:ext cx="78840" cy="1044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7A075D5-E2E9-48CC-887A-089CB35B13F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92794" y="187845"/>
                  <a:ext cx="964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F6C47474-EF1F-45E0-AA59-F2DFCEABCE42}"/>
                    </a:ext>
                  </a:extLst>
                </p14:cNvPr>
                <p14:cNvContentPartPr/>
                <p14:nvPr/>
              </p14:nvContentPartPr>
              <p14:xfrm>
                <a:off x="684594" y="160125"/>
                <a:ext cx="254880" cy="1209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F6C47474-EF1F-45E0-AA59-F2DFCEABCE42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675954" y="151485"/>
                  <a:ext cx="2725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F0A0A4F-695B-447B-8C44-94FF88A1E57A}"/>
                    </a:ext>
                  </a:extLst>
                </p14:cNvPr>
                <p14:cNvContentPartPr/>
                <p14:nvPr/>
              </p14:nvContentPartPr>
              <p14:xfrm>
                <a:off x="932994" y="175605"/>
                <a:ext cx="128160" cy="137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F0A0A4F-695B-447B-8C44-94FF88A1E57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24354" y="166605"/>
                  <a:ext cx="1458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DB4EE7F-BEC4-4113-88A9-9FBF373D3B3D}"/>
                    </a:ext>
                  </a:extLst>
                </p14:cNvPr>
                <p14:cNvContentPartPr/>
                <p14:nvPr/>
              </p14:nvContentPartPr>
              <p14:xfrm>
                <a:off x="1221354" y="158325"/>
                <a:ext cx="66960" cy="128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DB4EE7F-BEC4-4113-88A9-9FBF373D3B3D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212714" y="149325"/>
                  <a:ext cx="846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5F364CBC-99D7-4B78-A3E2-564372B3F7C7}"/>
                    </a:ext>
                  </a:extLst>
                </p14:cNvPr>
                <p14:cNvContentPartPr/>
                <p14:nvPr/>
              </p14:nvContentPartPr>
              <p14:xfrm>
                <a:off x="1163034" y="44205"/>
                <a:ext cx="222480" cy="3074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5F364CBC-99D7-4B78-A3E2-564372B3F7C7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154394" y="35565"/>
                  <a:ext cx="24012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5410CDB-22FE-4058-A856-5E58834C4CDD}"/>
                    </a:ext>
                  </a:extLst>
                </p14:cNvPr>
                <p14:cNvContentPartPr/>
                <p14:nvPr/>
              </p14:nvContentPartPr>
              <p14:xfrm>
                <a:off x="1355994" y="204765"/>
                <a:ext cx="150120" cy="1116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5410CDB-22FE-4058-A856-5E58834C4CDD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347354" y="195765"/>
                  <a:ext cx="1677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DC27BBB-B23B-4066-8B2E-7D94800F0347}"/>
                    </a:ext>
                  </a:extLst>
                </p14:cNvPr>
                <p14:cNvContentPartPr/>
                <p14:nvPr/>
              </p14:nvContentPartPr>
              <p14:xfrm>
                <a:off x="1520874" y="109365"/>
                <a:ext cx="15480" cy="15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DC27BBB-B23B-4066-8B2E-7D94800F034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512234" y="100725"/>
                  <a:ext cx="331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0DF689A-8795-4C37-B4F9-246498D65750}"/>
                    </a:ext>
                  </a:extLst>
                </p14:cNvPr>
                <p14:cNvContentPartPr/>
                <p14:nvPr/>
              </p14:nvContentPartPr>
              <p14:xfrm>
                <a:off x="1511874" y="178485"/>
                <a:ext cx="131040" cy="1515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0DF689A-8795-4C37-B4F9-246498D65750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502874" y="169485"/>
                  <a:ext cx="1486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6C63DF0-938E-4231-B26A-55101BEC37C2}"/>
                    </a:ext>
                  </a:extLst>
                </p14:cNvPr>
                <p14:cNvContentPartPr/>
                <p14:nvPr/>
              </p14:nvContentPartPr>
              <p14:xfrm>
                <a:off x="1612674" y="200085"/>
                <a:ext cx="183240" cy="279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6C63DF0-938E-4231-B26A-55101BEC37C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604034" y="191445"/>
                  <a:ext cx="20088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05100E2B-3350-421E-9DB5-E4D420F45071}"/>
                    </a:ext>
                  </a:extLst>
                </p14:cNvPr>
                <p14:cNvContentPartPr/>
                <p14:nvPr/>
              </p14:nvContentPartPr>
              <p14:xfrm>
                <a:off x="1793754" y="209085"/>
                <a:ext cx="38160" cy="94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05100E2B-3350-421E-9DB5-E4D420F45071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785114" y="200445"/>
                  <a:ext cx="55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B66C6F9-4F7A-48D4-BB87-161846C001EC}"/>
                    </a:ext>
                  </a:extLst>
                </p14:cNvPr>
                <p14:cNvContentPartPr/>
                <p14:nvPr/>
              </p14:nvContentPartPr>
              <p14:xfrm>
                <a:off x="1842354" y="143565"/>
                <a:ext cx="15480" cy="24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B66C6F9-4F7A-48D4-BB87-161846C001EC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833354" y="134925"/>
                  <a:ext cx="331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93E50B82-CD4B-4FEC-A77D-9340CA180918}"/>
                    </a:ext>
                  </a:extLst>
                </p14:cNvPr>
                <p14:cNvContentPartPr/>
                <p14:nvPr/>
              </p14:nvContentPartPr>
              <p14:xfrm>
                <a:off x="1854954" y="178485"/>
                <a:ext cx="98640" cy="1213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93E50B82-CD4B-4FEC-A77D-9340CA180918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845954" y="169845"/>
                  <a:ext cx="1162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FB7C50E-DAC4-4210-8276-321C271B77FB}"/>
                    </a:ext>
                  </a:extLst>
                </p14:cNvPr>
                <p14:cNvContentPartPr/>
                <p14:nvPr/>
              </p14:nvContentPartPr>
              <p14:xfrm>
                <a:off x="2007594" y="18285"/>
                <a:ext cx="77760" cy="2822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FB7C50E-DAC4-4210-8276-321C271B77F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998594" y="9285"/>
                  <a:ext cx="954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58D8BAEE-ABEF-4573-B60B-EB894ED81A58}"/>
                    </a:ext>
                  </a:extLst>
                </p14:cNvPr>
                <p14:cNvContentPartPr/>
                <p14:nvPr/>
              </p14:nvContentPartPr>
              <p14:xfrm>
                <a:off x="2210634" y="144285"/>
                <a:ext cx="109080" cy="1504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58D8BAEE-ABEF-4573-B60B-EB894ED81A58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201994" y="135285"/>
                  <a:ext cx="1267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C8E7EB82-258B-471E-8D6E-BDDFD9F781AE}"/>
                    </a:ext>
                  </a:extLst>
                </p14:cNvPr>
                <p14:cNvContentPartPr/>
                <p14:nvPr/>
              </p14:nvContentPartPr>
              <p14:xfrm>
                <a:off x="2317914" y="187845"/>
                <a:ext cx="167040" cy="867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C8E7EB82-258B-471E-8D6E-BDDFD9F781AE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308914" y="179205"/>
                  <a:ext cx="1846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3FAB69C-8DB9-4D86-BEAF-E64C52969BA9}"/>
                    </a:ext>
                  </a:extLst>
                </p14:cNvPr>
                <p14:cNvContentPartPr/>
                <p14:nvPr/>
              </p14:nvContentPartPr>
              <p14:xfrm>
                <a:off x="2518074" y="177405"/>
                <a:ext cx="91080" cy="838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3FAB69C-8DB9-4D86-BEAF-E64C52969BA9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509074" y="168405"/>
                  <a:ext cx="1087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81B2B44C-F69A-4830-90A6-A6755967FD4F}"/>
                    </a:ext>
                  </a:extLst>
                </p14:cNvPr>
                <p14:cNvContentPartPr/>
                <p14:nvPr/>
              </p14:nvContentPartPr>
              <p14:xfrm>
                <a:off x="2762154" y="119085"/>
                <a:ext cx="91080" cy="1468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81B2B44C-F69A-4830-90A6-A6755967FD4F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753154" y="110085"/>
                  <a:ext cx="10872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0733208-734E-4069-8572-BCB8D5150812}"/>
                    </a:ext>
                  </a:extLst>
                </p14:cNvPr>
                <p14:cNvContentPartPr/>
                <p14:nvPr/>
              </p14:nvContentPartPr>
              <p14:xfrm>
                <a:off x="2700594" y="52125"/>
                <a:ext cx="221760" cy="2606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0733208-734E-4069-8572-BCB8D515081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691954" y="43485"/>
                  <a:ext cx="23940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0A4C5C35-E15C-4B92-ADE7-6061E8290B86}"/>
                    </a:ext>
                  </a:extLst>
                </p14:cNvPr>
                <p14:cNvContentPartPr/>
                <p14:nvPr/>
              </p14:nvContentPartPr>
              <p14:xfrm>
                <a:off x="2872314" y="147885"/>
                <a:ext cx="255960" cy="1047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0A4C5C35-E15C-4B92-ADE7-6061E8290B8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863674" y="138885"/>
                  <a:ext cx="273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9EEFD7AE-8605-4D1B-A599-2177F476E16F}"/>
                    </a:ext>
                  </a:extLst>
                </p14:cNvPr>
                <p14:cNvContentPartPr/>
                <p14:nvPr/>
              </p14:nvContentPartPr>
              <p14:xfrm>
                <a:off x="3164994" y="145365"/>
                <a:ext cx="109440" cy="1029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9EEFD7AE-8605-4D1B-A599-2177F476E16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156354" y="136725"/>
                  <a:ext cx="1270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5F862832-4794-4600-8B65-51BED0CC8880}"/>
                    </a:ext>
                  </a:extLst>
                </p14:cNvPr>
                <p14:cNvContentPartPr/>
                <p14:nvPr/>
              </p14:nvContentPartPr>
              <p14:xfrm>
                <a:off x="3314034" y="11445"/>
                <a:ext cx="280080" cy="2448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5F862832-4794-4600-8B65-51BED0CC888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305034" y="2805"/>
                  <a:ext cx="29772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4CD1F949-B926-4A66-8AD7-A6D08D0558D3}"/>
                    </a:ext>
                  </a:extLst>
                </p14:cNvPr>
                <p14:cNvContentPartPr/>
                <p14:nvPr/>
              </p14:nvContentPartPr>
              <p14:xfrm>
                <a:off x="3586914" y="163725"/>
                <a:ext cx="139680" cy="4078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4CD1F949-B926-4A66-8AD7-A6D08D0558D3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578274" y="155085"/>
                  <a:ext cx="15732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298AEF48-DDA7-42D5-BAB1-E0FB77FB7A7B}"/>
                    </a:ext>
                  </a:extLst>
                </p14:cNvPr>
                <p14:cNvContentPartPr/>
                <p14:nvPr/>
              </p14:nvContentPartPr>
              <p14:xfrm>
                <a:off x="3844674" y="26205"/>
                <a:ext cx="247680" cy="2376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298AEF48-DDA7-42D5-BAB1-E0FB77FB7A7B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836034" y="17565"/>
                  <a:ext cx="2653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9E902B8C-B8DE-4A65-9D60-EA3A096D5877}"/>
                    </a:ext>
                  </a:extLst>
                </p14:cNvPr>
                <p14:cNvContentPartPr/>
                <p14:nvPr/>
              </p14:nvContentPartPr>
              <p14:xfrm>
                <a:off x="4084434" y="133845"/>
                <a:ext cx="95040" cy="12708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9E902B8C-B8DE-4A65-9D60-EA3A096D5877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4075434" y="125205"/>
                  <a:ext cx="1126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E186340-D865-4F25-AAF2-6C8969B2C27C}"/>
                    </a:ext>
                  </a:extLst>
                </p14:cNvPr>
                <p14:cNvContentPartPr/>
                <p14:nvPr/>
              </p14:nvContentPartPr>
              <p14:xfrm>
                <a:off x="4174074" y="165165"/>
                <a:ext cx="126000" cy="1461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E186340-D865-4F25-AAF2-6C8969B2C27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165434" y="156165"/>
                  <a:ext cx="1436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78C3FF1-058F-4B8C-A74F-78DB80C71DE3}"/>
                    </a:ext>
                  </a:extLst>
                </p14:cNvPr>
                <p14:cNvContentPartPr/>
                <p14:nvPr/>
              </p14:nvContentPartPr>
              <p14:xfrm>
                <a:off x="4397994" y="131325"/>
                <a:ext cx="111240" cy="1846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78C3FF1-058F-4B8C-A74F-78DB80C71DE3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388994" y="122685"/>
                  <a:ext cx="128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4A27AD51-BAA2-4134-A5D0-C3065594803D}"/>
                    </a:ext>
                  </a:extLst>
                </p14:cNvPr>
                <p14:cNvContentPartPr/>
                <p14:nvPr/>
              </p14:nvContentPartPr>
              <p14:xfrm>
                <a:off x="4475034" y="74805"/>
                <a:ext cx="162360" cy="2192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4A27AD51-BAA2-4134-A5D0-C3065594803D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466394" y="65805"/>
                  <a:ext cx="1800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0C4A30E5-9C4B-4913-B571-34EABAAA644E}"/>
                    </a:ext>
                  </a:extLst>
                </p14:cNvPr>
                <p14:cNvContentPartPr/>
                <p14:nvPr/>
              </p14:nvContentPartPr>
              <p14:xfrm>
                <a:off x="4638834" y="175245"/>
                <a:ext cx="99000" cy="1263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0C4A30E5-9C4B-4913-B571-34EABAAA644E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4630194" y="166605"/>
                  <a:ext cx="1166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B2894D8A-A7E0-493B-9EC1-9D54418B2D8E}"/>
                    </a:ext>
                  </a:extLst>
                </p14:cNvPr>
                <p14:cNvContentPartPr/>
                <p14:nvPr/>
              </p14:nvContentPartPr>
              <p14:xfrm>
                <a:off x="4761594" y="14325"/>
                <a:ext cx="272880" cy="2883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B2894D8A-A7E0-493B-9EC1-9D54418B2D8E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4752954" y="5685"/>
                  <a:ext cx="29052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0706BCBD-EACF-48FF-A04D-888C9E4E5033}"/>
                    </a:ext>
                  </a:extLst>
                </p14:cNvPr>
                <p14:cNvContentPartPr/>
                <p14:nvPr/>
              </p14:nvContentPartPr>
              <p14:xfrm>
                <a:off x="5108274" y="100725"/>
                <a:ext cx="17280" cy="93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0706BCBD-EACF-48FF-A04D-888C9E4E503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5099634" y="91725"/>
                  <a:ext cx="349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8B6360F4-EFD0-4864-8A72-A307A9E33135}"/>
                    </a:ext>
                  </a:extLst>
                </p14:cNvPr>
                <p14:cNvContentPartPr/>
                <p14:nvPr/>
              </p14:nvContentPartPr>
              <p14:xfrm>
                <a:off x="5067594" y="169485"/>
                <a:ext cx="209520" cy="1231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8B6360F4-EFD0-4864-8A72-A307A9E33135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5058954" y="160485"/>
                  <a:ext cx="2271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38F2D403-987B-4309-8CB0-8CAE392B2812}"/>
                    </a:ext>
                  </a:extLst>
                </p14:cNvPr>
                <p14:cNvContentPartPr/>
                <p14:nvPr/>
              </p14:nvContentPartPr>
              <p14:xfrm>
                <a:off x="5313114" y="183525"/>
                <a:ext cx="165600" cy="9792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38F2D403-987B-4309-8CB0-8CAE392B2812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304114" y="174885"/>
                  <a:ext cx="183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F25FA83-B0B8-4365-90C8-24D570B40B4D}"/>
                    </a:ext>
                  </a:extLst>
                </p14:cNvPr>
                <p14:cNvContentPartPr/>
                <p14:nvPr/>
              </p14:nvContentPartPr>
              <p14:xfrm>
                <a:off x="5522274" y="147165"/>
                <a:ext cx="133560" cy="1854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F25FA83-B0B8-4365-90C8-24D570B40B4D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513274" y="138165"/>
                  <a:ext cx="1512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C958A69-6394-4981-847B-135A7413F5D7}"/>
                    </a:ext>
                  </a:extLst>
                </p14:cNvPr>
                <p14:cNvContentPartPr/>
                <p14:nvPr/>
              </p14:nvContentPartPr>
              <p14:xfrm>
                <a:off x="5872194" y="182445"/>
                <a:ext cx="3335040" cy="21373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C958A69-6394-4981-847B-135A7413F5D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863194" y="173445"/>
                  <a:ext cx="3352680" cy="21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940C0C52-CA37-4AD4-AA5E-DD6911D4364C}"/>
                    </a:ext>
                  </a:extLst>
                </p14:cNvPr>
                <p14:cNvContentPartPr/>
                <p14:nvPr/>
              </p14:nvContentPartPr>
              <p14:xfrm>
                <a:off x="8858394" y="2296725"/>
                <a:ext cx="153360" cy="1818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940C0C52-CA37-4AD4-AA5E-DD6911D4364C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849394" y="2288085"/>
                  <a:ext cx="171000" cy="199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525277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Freihand 2"/>
              <p14:cNvContentPartPr/>
              <p14:nvPr/>
            </p14:nvContentPartPr>
            <p14:xfrm>
              <a:off x="358687" y="333217"/>
              <a:ext cx="6244560" cy="1541520"/>
            </p14:xfrm>
          </p:contentPart>
        </mc:Choice>
        <mc:Fallback xmlns="">
          <p:pic>
            <p:nvPicPr>
              <p:cNvPr id="3" name="Freihand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0767" y="325297"/>
                <a:ext cx="6260040" cy="15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Freihand 99"/>
              <p14:cNvContentPartPr/>
              <p14:nvPr/>
            </p14:nvContentPartPr>
            <p14:xfrm>
              <a:off x="2813887" y="2106577"/>
              <a:ext cx="1005440" cy="106240"/>
            </p14:xfrm>
          </p:contentPart>
        </mc:Choice>
        <mc:Fallback xmlns="">
          <p:pic>
            <p:nvPicPr>
              <p:cNvPr id="100" name="Freihand 99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05970" y="2098681"/>
                <a:ext cx="1020914" cy="121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6" name="Freihand 125"/>
              <p14:cNvContentPartPr/>
              <p14:nvPr/>
            </p14:nvContentPartPr>
            <p14:xfrm>
              <a:off x="252447" y="308017"/>
              <a:ext cx="5158240" cy="636640"/>
            </p14:xfrm>
          </p:contentPart>
        </mc:Choice>
        <mc:Fallback xmlns="">
          <p:pic>
            <p:nvPicPr>
              <p:cNvPr id="126" name="Freihand 125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527" y="300099"/>
                <a:ext cx="5173719" cy="652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8" name="Freihand 127"/>
              <p14:cNvContentPartPr/>
              <p14:nvPr/>
            </p14:nvContentPartPr>
            <p14:xfrm>
              <a:off x="4107007" y="2015897"/>
              <a:ext cx="378880" cy="515160"/>
            </p14:xfrm>
          </p:contentPart>
        </mc:Choice>
        <mc:Fallback xmlns="">
          <p:pic>
            <p:nvPicPr>
              <p:cNvPr id="128" name="Freihand 12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99099" y="2007983"/>
                <a:ext cx="394337" cy="5306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9" name="Freihand 128"/>
              <p14:cNvContentPartPr/>
              <p14:nvPr/>
            </p14:nvContentPartPr>
            <p14:xfrm>
              <a:off x="479807" y="1813617"/>
              <a:ext cx="5249120" cy="1162080"/>
            </p14:xfrm>
          </p:contentPart>
        </mc:Choice>
        <mc:Fallback xmlns="">
          <p:pic>
            <p:nvPicPr>
              <p:cNvPr id="129" name="Freihand 128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1888" y="1805699"/>
                <a:ext cx="5264599" cy="1177555"/>
              </a:xfrm>
              <a:prstGeom prst="rect">
                <a:avLst/>
              </a:prstGeom>
            </p:spPr>
          </p:pic>
        </mc:Fallback>
      </mc:AlternateContent>
      <p:pic>
        <p:nvPicPr>
          <p:cNvPr id="131" name="Grafik 130"/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48751"/>
          <a:stretch/>
        </p:blipFill>
        <p:spPr>
          <a:xfrm>
            <a:off x="1140299" y="3104353"/>
            <a:ext cx="5358055" cy="2890266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42" name="Freihand 141"/>
              <p14:cNvContentPartPr/>
              <p14:nvPr/>
            </p14:nvContentPartPr>
            <p14:xfrm>
              <a:off x="5597327" y="3677697"/>
              <a:ext cx="3137760" cy="1238400"/>
            </p14:xfrm>
          </p:contentPart>
        </mc:Choice>
        <mc:Fallback xmlns="">
          <p:pic>
            <p:nvPicPr>
              <p:cNvPr id="142" name="Freihand 141"/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5589407" y="3669777"/>
                <a:ext cx="3153240" cy="12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9" name="Freihand 148"/>
              <p14:cNvContentPartPr/>
              <p14:nvPr/>
            </p14:nvContentPartPr>
            <p14:xfrm>
              <a:off x="2611807" y="3783857"/>
              <a:ext cx="712480" cy="1182240"/>
            </p14:xfrm>
          </p:contentPart>
        </mc:Choice>
        <mc:Fallback xmlns="">
          <p:pic>
            <p:nvPicPr>
              <p:cNvPr id="149" name="Freihand 148"/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603891" y="3775939"/>
                <a:ext cx="727953" cy="1197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1" name="Freihand 150"/>
              <p14:cNvContentPartPr/>
              <p14:nvPr/>
            </p14:nvContentPartPr>
            <p14:xfrm>
              <a:off x="2591487" y="3783857"/>
              <a:ext cx="747840" cy="1217600"/>
            </p14:xfrm>
          </p:contentPart>
        </mc:Choice>
        <mc:Fallback xmlns="">
          <p:pic>
            <p:nvPicPr>
              <p:cNvPr id="151" name="Freihand 150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83570" y="3775939"/>
                <a:ext cx="763315" cy="1233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71" name="Freihand 170"/>
              <p14:cNvContentPartPr/>
              <p14:nvPr/>
            </p14:nvContentPartPr>
            <p14:xfrm>
              <a:off x="2864287" y="4369777"/>
              <a:ext cx="288160" cy="1717920"/>
            </p14:xfrm>
          </p:contentPart>
        </mc:Choice>
        <mc:Fallback xmlns="">
          <p:pic>
            <p:nvPicPr>
              <p:cNvPr id="171" name="Freihand 170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856372" y="4361859"/>
                <a:ext cx="303629" cy="1733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22" name="Freihand 221"/>
              <p14:cNvContentPartPr/>
              <p14:nvPr/>
            </p14:nvContentPartPr>
            <p14:xfrm>
              <a:off x="2914687" y="1863937"/>
              <a:ext cx="905040" cy="879600"/>
            </p14:xfrm>
          </p:contentPart>
        </mc:Choice>
        <mc:Fallback xmlns="">
          <p:pic>
            <p:nvPicPr>
              <p:cNvPr id="222" name="Freihand 221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906767" y="1856019"/>
                <a:ext cx="920520" cy="895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24" name="Freihand 223"/>
              <p14:cNvContentPartPr/>
              <p14:nvPr/>
            </p14:nvContentPartPr>
            <p14:xfrm>
              <a:off x="1768087" y="4344697"/>
              <a:ext cx="1228320" cy="20520"/>
            </p14:xfrm>
          </p:contentPart>
        </mc:Choice>
        <mc:Fallback xmlns="">
          <p:pic>
            <p:nvPicPr>
              <p:cNvPr id="224" name="Freihand 223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1760167" y="4336777"/>
                <a:ext cx="1243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238" name="Freihand 237"/>
              <p14:cNvContentPartPr/>
              <p14:nvPr/>
            </p14:nvContentPartPr>
            <p14:xfrm>
              <a:off x="4496167" y="1965137"/>
              <a:ext cx="773640" cy="566280"/>
            </p14:xfrm>
          </p:contentPart>
        </mc:Choice>
        <mc:Fallback xmlns="">
          <p:pic>
            <p:nvPicPr>
              <p:cNvPr id="238" name="Freihand 237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488247" y="1957217"/>
                <a:ext cx="78912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279" name="Freihand 278"/>
              <p14:cNvContentPartPr/>
              <p14:nvPr/>
            </p14:nvContentPartPr>
            <p14:xfrm>
              <a:off x="5309567" y="3804017"/>
              <a:ext cx="182080" cy="1818880"/>
            </p14:xfrm>
          </p:contentPart>
        </mc:Choice>
        <mc:Fallback xmlns="">
          <p:pic>
            <p:nvPicPr>
              <p:cNvPr id="279" name="Freihand 278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5301666" y="3796098"/>
                <a:ext cx="197523" cy="18343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03" name="Freihand 302"/>
              <p14:cNvContentPartPr/>
              <p14:nvPr/>
            </p14:nvContentPartPr>
            <p14:xfrm>
              <a:off x="6628127" y="3824177"/>
              <a:ext cx="924640" cy="20320"/>
            </p14:xfrm>
          </p:contentPart>
        </mc:Choice>
        <mc:Fallback xmlns="">
          <p:pic>
            <p:nvPicPr>
              <p:cNvPr id="303" name="Freihand 302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6620209" y="3816334"/>
                <a:ext cx="940117" cy="35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39" name="Freihand 338"/>
              <p14:cNvContentPartPr/>
              <p14:nvPr/>
            </p14:nvContentPartPr>
            <p14:xfrm>
              <a:off x="742447" y="2202697"/>
              <a:ext cx="1743480" cy="409680"/>
            </p14:xfrm>
          </p:contentPart>
        </mc:Choice>
        <mc:Fallback xmlns="">
          <p:pic>
            <p:nvPicPr>
              <p:cNvPr id="339" name="Freihand 338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734527" y="2194777"/>
                <a:ext cx="175896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57" name="Freihand 356"/>
              <p14:cNvContentPartPr/>
              <p14:nvPr/>
            </p14:nvContentPartPr>
            <p14:xfrm>
              <a:off x="7284727" y="4551777"/>
              <a:ext cx="571000" cy="25920"/>
            </p14:xfrm>
          </p:contentPart>
        </mc:Choice>
        <mc:Fallback xmlns="">
          <p:pic>
            <p:nvPicPr>
              <p:cNvPr id="357" name="Freihand 356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276811" y="4543857"/>
                <a:ext cx="586471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60" name="Freihand 359"/>
              <p14:cNvContentPartPr/>
              <p14:nvPr/>
            </p14:nvContentPartPr>
            <p14:xfrm>
              <a:off x="6400927" y="3046257"/>
              <a:ext cx="1263240" cy="743040"/>
            </p14:xfrm>
          </p:contentPart>
        </mc:Choice>
        <mc:Fallback xmlns="">
          <p:pic>
            <p:nvPicPr>
              <p:cNvPr id="360" name="Freihand 359"/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393007" y="3038337"/>
                <a:ext cx="1278720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68" name="Freihand 367"/>
              <p14:cNvContentPartPr/>
              <p14:nvPr/>
            </p14:nvContentPartPr>
            <p14:xfrm>
              <a:off x="8108287" y="4374897"/>
              <a:ext cx="692320" cy="515520"/>
            </p14:xfrm>
          </p:contentPart>
        </mc:Choice>
        <mc:Fallback xmlns="">
          <p:pic>
            <p:nvPicPr>
              <p:cNvPr id="368" name="Freihand 367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100371" y="4366983"/>
                <a:ext cx="707793" cy="5309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72" name="Freihand 371"/>
              <p14:cNvContentPartPr/>
              <p14:nvPr/>
            </p14:nvContentPartPr>
            <p14:xfrm>
              <a:off x="4319327" y="3844377"/>
              <a:ext cx="940320" cy="1789200"/>
            </p14:xfrm>
          </p:contentPart>
        </mc:Choice>
        <mc:Fallback xmlns="">
          <p:pic>
            <p:nvPicPr>
              <p:cNvPr id="372" name="Freihand 371"/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311407" y="3836457"/>
                <a:ext cx="955800" cy="180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396" name="Freihand 395"/>
              <p14:cNvContentPartPr/>
              <p14:nvPr/>
            </p14:nvContentPartPr>
            <p14:xfrm>
              <a:off x="4819367" y="5648017"/>
              <a:ext cx="3344760" cy="601280"/>
            </p14:xfrm>
          </p:contentPart>
        </mc:Choice>
        <mc:Fallback xmlns="">
          <p:pic>
            <p:nvPicPr>
              <p:cNvPr id="396" name="Freihand 395"/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4811448" y="5640101"/>
                <a:ext cx="3360238" cy="61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03" name="Freihand 402"/>
              <p14:cNvContentPartPr/>
              <p14:nvPr/>
            </p14:nvContentPartPr>
            <p14:xfrm>
              <a:off x="8699327" y="5860177"/>
              <a:ext cx="116320" cy="106240"/>
            </p14:xfrm>
          </p:contentPart>
        </mc:Choice>
        <mc:Fallback xmlns="">
          <p:pic>
            <p:nvPicPr>
              <p:cNvPr id="403" name="Freihand 402"/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691429" y="5852281"/>
                <a:ext cx="131758" cy="1216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4" name="Freihand 403"/>
              <p14:cNvContentPartPr/>
              <p14:nvPr/>
            </p14:nvContentPartPr>
            <p14:xfrm>
              <a:off x="8062847" y="5632817"/>
              <a:ext cx="697280" cy="348800"/>
            </p14:xfrm>
          </p:contentPart>
        </mc:Choice>
        <mc:Fallback xmlns="">
          <p:pic>
            <p:nvPicPr>
              <p:cNvPr id="404" name="Freihand 403"/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8054932" y="5624906"/>
                <a:ext cx="712751" cy="3642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5" name="Freihand 404"/>
              <p14:cNvContentPartPr/>
              <p14:nvPr/>
            </p14:nvContentPartPr>
            <p14:xfrm>
              <a:off x="8810527" y="5870257"/>
              <a:ext cx="70880" cy="96160"/>
            </p14:xfrm>
          </p:contentPart>
        </mc:Choice>
        <mc:Fallback xmlns="">
          <p:pic>
            <p:nvPicPr>
              <p:cNvPr id="405" name="Freihand 404"/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802651" y="5862363"/>
                <a:ext cx="86273" cy="1115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06" name="Freihand 405"/>
              <p14:cNvContentPartPr/>
              <p14:nvPr/>
            </p14:nvContentPartPr>
            <p14:xfrm>
              <a:off x="8871167" y="5880337"/>
              <a:ext cx="70880" cy="91040"/>
            </p14:xfrm>
          </p:contentPart>
        </mc:Choice>
        <mc:Fallback xmlns="">
          <p:pic>
            <p:nvPicPr>
              <p:cNvPr id="406" name="Freihand 405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8863291" y="5872452"/>
                <a:ext cx="86273" cy="1064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7" name="Freihand 406"/>
              <p14:cNvContentPartPr/>
              <p14:nvPr/>
            </p14:nvContentPartPr>
            <p14:xfrm>
              <a:off x="8951967" y="5880337"/>
              <a:ext cx="76000" cy="111360"/>
            </p14:xfrm>
          </p:contentPart>
        </mc:Choice>
        <mc:Fallback xmlns="">
          <p:pic>
            <p:nvPicPr>
              <p:cNvPr id="407" name="Freihand 406"/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8944080" y="5872434"/>
                <a:ext cx="91415" cy="1268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08" name="Freihand 407"/>
              <p14:cNvContentPartPr/>
              <p14:nvPr/>
            </p14:nvContentPartPr>
            <p14:xfrm>
              <a:off x="7522207" y="6092497"/>
              <a:ext cx="1485440" cy="116320"/>
            </p14:xfrm>
          </p:contentPart>
        </mc:Choice>
        <mc:Fallback xmlns="">
          <p:pic>
            <p:nvPicPr>
              <p:cNvPr id="408" name="Freihand 407"/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14288" y="6084599"/>
                <a:ext cx="1500917" cy="1317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9336492-61B7-40B3-A5E8-5E3DCC7137F4}"/>
                  </a:ext>
                </a:extLst>
              </p14:cNvPr>
              <p14:cNvContentPartPr/>
              <p14:nvPr/>
            </p14:nvContentPartPr>
            <p14:xfrm>
              <a:off x="1721520" y="4329000"/>
              <a:ext cx="3043800" cy="23799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9336492-61B7-40B3-A5E8-5E3DCC7137F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712160" y="4319640"/>
                <a:ext cx="3062520" cy="2398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78159B4F-79F1-434A-A971-B39F8E8EBD67}"/>
              </a:ext>
            </a:extLst>
          </p:cNvPr>
          <p:cNvGrpSpPr/>
          <p:nvPr/>
        </p:nvGrpSpPr>
        <p:grpSpPr>
          <a:xfrm>
            <a:off x="5734314" y="358434"/>
            <a:ext cx="3248698" cy="3853800"/>
            <a:chOff x="5734314" y="358434"/>
            <a:chExt cx="3248698" cy="385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ADF08D75-E7C7-4FC1-8F45-7923750A3903}"/>
                    </a:ext>
                  </a:extLst>
                </p14:cNvPr>
                <p14:cNvContentPartPr/>
                <p14:nvPr/>
              </p14:nvContentPartPr>
              <p14:xfrm>
                <a:off x="5734314" y="597474"/>
                <a:ext cx="2913480" cy="350748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ADF08D75-E7C7-4FC1-8F45-7923750A390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5725674" y="588474"/>
                  <a:ext cx="2931120" cy="352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6BC2693A-4F99-4AEB-A491-2E0DAEBAA872}"/>
                    </a:ext>
                  </a:extLst>
                </p14:cNvPr>
                <p14:cNvContentPartPr/>
                <p14:nvPr/>
              </p14:nvContentPartPr>
              <p14:xfrm>
                <a:off x="8555274" y="4003074"/>
                <a:ext cx="174600" cy="2091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6BC2693A-4F99-4AEB-A491-2E0DAEBAA87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546634" y="3994434"/>
                  <a:ext cx="1922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88C547D8-3289-4DC6-990C-123AD8AD85B3}"/>
                    </a:ext>
                  </a:extLst>
                </p14:cNvPr>
                <p14:cNvContentPartPr/>
                <p14:nvPr/>
              </p14:nvContentPartPr>
              <p14:xfrm>
                <a:off x="6403914" y="358434"/>
                <a:ext cx="295200" cy="30276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88C547D8-3289-4DC6-990C-123AD8AD85B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6394914" y="349794"/>
                  <a:ext cx="3128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0A9D292-4F3A-4E0A-BD08-9061D6396672}"/>
                    </a:ext>
                  </a:extLst>
                </p14:cNvPr>
                <p14:cNvContentPartPr/>
                <p14:nvPr/>
              </p14:nvContentPartPr>
              <p14:xfrm>
                <a:off x="6591834" y="582714"/>
                <a:ext cx="48240" cy="882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0A9D292-4F3A-4E0A-BD08-9061D6396672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583194" y="573714"/>
                  <a:ext cx="658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9D39ABDC-524D-4CCC-86A5-57A9C817AA3F}"/>
                    </a:ext>
                  </a:extLst>
                </p14:cNvPr>
                <p14:cNvContentPartPr/>
                <p14:nvPr/>
              </p14:nvContentPartPr>
              <p14:xfrm>
                <a:off x="6691554" y="522954"/>
                <a:ext cx="18720" cy="241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9D39ABDC-524D-4CCC-86A5-57A9C817AA3F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6682914" y="514314"/>
                  <a:ext cx="36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43077684-5320-4E3D-BCCE-F743E69B1E63}"/>
                    </a:ext>
                  </a:extLst>
                </p14:cNvPr>
                <p14:cNvContentPartPr/>
                <p14:nvPr/>
              </p14:nvContentPartPr>
              <p14:xfrm>
                <a:off x="6663114" y="585594"/>
                <a:ext cx="192600" cy="1429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43077684-5320-4E3D-BCCE-F743E69B1E6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6654114" y="576954"/>
                  <a:ext cx="2102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9C809E9-ED1D-4D06-B409-486CB6F60C47}"/>
                    </a:ext>
                  </a:extLst>
                </p14:cNvPr>
                <p14:cNvContentPartPr/>
                <p14:nvPr/>
              </p14:nvContentPartPr>
              <p14:xfrm>
                <a:off x="7002234" y="646434"/>
                <a:ext cx="170280" cy="2160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9C809E9-ED1D-4D06-B409-486CB6F60C4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6993594" y="637434"/>
                  <a:ext cx="18792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15F3A754-8EA3-4033-8289-A1754BDBB5E1}"/>
                    </a:ext>
                  </a:extLst>
                </p14:cNvPr>
                <p14:cNvContentPartPr/>
                <p14:nvPr/>
              </p14:nvContentPartPr>
              <p14:xfrm>
                <a:off x="7203834" y="637074"/>
                <a:ext cx="73080" cy="648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15F3A754-8EA3-4033-8289-A1754BDBB5E1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195194" y="628074"/>
                  <a:ext cx="907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933E16C-6451-43ED-927F-5FBF5902D7E1}"/>
                    </a:ext>
                  </a:extLst>
                </p14:cNvPr>
                <p14:cNvContentPartPr/>
                <p14:nvPr/>
              </p14:nvContentPartPr>
              <p14:xfrm>
                <a:off x="7197714" y="758754"/>
                <a:ext cx="194040" cy="1825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933E16C-6451-43ED-927F-5FBF5902D7E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189074" y="749754"/>
                  <a:ext cx="2116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0BD56DF-1B52-4148-8581-2595F1E82404}"/>
                    </a:ext>
                  </a:extLst>
                </p14:cNvPr>
                <p14:cNvContentPartPr/>
                <p14:nvPr/>
              </p14:nvContentPartPr>
              <p14:xfrm>
                <a:off x="7426314" y="743274"/>
                <a:ext cx="104760" cy="90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0BD56DF-1B52-4148-8581-2595F1E8240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417314" y="734634"/>
                  <a:ext cx="1224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3E13181-79AB-4E6F-A22B-9D7B29E97EF0}"/>
                    </a:ext>
                  </a:extLst>
                </p14:cNvPr>
                <p14:cNvContentPartPr/>
                <p14:nvPr/>
              </p14:nvContentPartPr>
              <p14:xfrm>
                <a:off x="7375194" y="866034"/>
                <a:ext cx="200160" cy="903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3E13181-79AB-4E6F-A22B-9D7B29E97EF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366554" y="857034"/>
                  <a:ext cx="217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ADA5095-FF9B-4816-AE3E-12FD05767278}"/>
                    </a:ext>
                  </a:extLst>
                </p14:cNvPr>
                <p14:cNvContentPartPr/>
                <p14:nvPr/>
              </p14:nvContentPartPr>
              <p14:xfrm>
                <a:off x="7434594" y="956034"/>
                <a:ext cx="110880" cy="99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ADA5095-FF9B-4816-AE3E-12FD05767278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425594" y="947034"/>
                  <a:ext cx="1285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BF9753D-F5ED-4380-BCC6-9C9240C1D2CC}"/>
                    </a:ext>
                  </a:extLst>
                </p14:cNvPr>
                <p14:cNvContentPartPr/>
                <p14:nvPr/>
              </p14:nvContentPartPr>
              <p14:xfrm>
                <a:off x="7568212" y="1018833"/>
                <a:ext cx="286560" cy="1497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BF9753D-F5ED-4380-BCC6-9C9240C1D2CC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559572" y="1010193"/>
                  <a:ext cx="3042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06A6792-6535-4854-918E-EA2CA1490B24}"/>
                    </a:ext>
                  </a:extLst>
                </p14:cNvPr>
                <p14:cNvContentPartPr/>
                <p14:nvPr/>
              </p14:nvContentPartPr>
              <p14:xfrm>
                <a:off x="7691692" y="1110273"/>
                <a:ext cx="223200" cy="2559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06A6792-6535-4854-918E-EA2CA1490B2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682692" y="1101633"/>
                  <a:ext cx="24084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7040D3C-0E76-4230-BB01-602DDB4DC987}"/>
                    </a:ext>
                  </a:extLst>
                </p14:cNvPr>
                <p14:cNvContentPartPr/>
                <p14:nvPr/>
              </p14:nvContentPartPr>
              <p14:xfrm>
                <a:off x="7836772" y="1343553"/>
                <a:ext cx="248400" cy="2473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7040D3C-0E76-4230-BB01-602DDB4DC98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828132" y="1334913"/>
                  <a:ext cx="26604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C58E728-8C8C-4231-B7F9-ABFE121BBFB1}"/>
                    </a:ext>
                  </a:extLst>
                </p14:cNvPr>
                <p14:cNvContentPartPr/>
                <p14:nvPr/>
              </p14:nvContentPartPr>
              <p14:xfrm>
                <a:off x="8046652" y="1530753"/>
                <a:ext cx="361080" cy="97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C58E728-8C8C-4231-B7F9-ABFE121BBFB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037652" y="1522113"/>
                  <a:ext cx="3787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71446CDA-62CF-4B2A-B23F-AF118C64F844}"/>
                    </a:ext>
                  </a:extLst>
                </p14:cNvPr>
                <p14:cNvContentPartPr/>
                <p14:nvPr/>
              </p14:nvContentPartPr>
              <p14:xfrm>
                <a:off x="8072212" y="1560993"/>
                <a:ext cx="129960" cy="1278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71446CDA-62CF-4B2A-B23F-AF118C64F84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063212" y="1551993"/>
                  <a:ext cx="1476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D201F36-159B-44E0-9AB7-93FCEEFD83EC}"/>
                    </a:ext>
                  </a:extLst>
                </p14:cNvPr>
                <p14:cNvContentPartPr/>
                <p14:nvPr/>
              </p14:nvContentPartPr>
              <p14:xfrm>
                <a:off x="8268412" y="1631913"/>
                <a:ext cx="360" cy="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D201F36-159B-44E0-9AB7-93FCEEFD83E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259772" y="1622913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9A0F174-388B-4F68-B740-0CF5F1CD9BA1}"/>
                    </a:ext>
                  </a:extLst>
                </p14:cNvPr>
                <p14:cNvContentPartPr/>
                <p14:nvPr/>
              </p14:nvContentPartPr>
              <p14:xfrm>
                <a:off x="8135932" y="1673313"/>
                <a:ext cx="377280" cy="1396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9A0F174-388B-4F68-B740-0CF5F1CD9BA1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127292" y="1664313"/>
                  <a:ext cx="3949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01C3A34-43ED-4774-A8AC-54150F944D28}"/>
                    </a:ext>
                  </a:extLst>
                </p14:cNvPr>
                <p14:cNvContentPartPr/>
                <p14:nvPr/>
              </p14:nvContentPartPr>
              <p14:xfrm>
                <a:off x="8263012" y="1879233"/>
                <a:ext cx="179280" cy="11376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01C3A34-43ED-4774-A8AC-54150F944D28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254012" y="1870593"/>
                  <a:ext cx="1969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18D3DF61-81C2-4FAE-AFA1-ED21671DDC3E}"/>
                    </a:ext>
                  </a:extLst>
                </p14:cNvPr>
                <p14:cNvContentPartPr/>
                <p14:nvPr/>
              </p14:nvContentPartPr>
              <p14:xfrm>
                <a:off x="8322772" y="2012793"/>
                <a:ext cx="421920" cy="1270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18D3DF61-81C2-4FAE-AFA1-ED21671DDC3E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314132" y="2003793"/>
                  <a:ext cx="439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8EDAE0C9-BC69-47BE-9177-AD41D24D2CE9}"/>
                    </a:ext>
                  </a:extLst>
                </p14:cNvPr>
                <p14:cNvContentPartPr/>
                <p14:nvPr/>
              </p14:nvContentPartPr>
              <p14:xfrm>
                <a:off x="8461732" y="2214393"/>
                <a:ext cx="14040" cy="90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8EDAE0C9-BC69-47BE-9177-AD41D24D2CE9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452732" y="2205393"/>
                  <a:ext cx="316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F9E7659-A7F4-406F-9CA7-1BF881BD4668}"/>
                    </a:ext>
                  </a:extLst>
                </p14:cNvPr>
                <p14:cNvContentPartPr/>
                <p14:nvPr/>
              </p14:nvContentPartPr>
              <p14:xfrm>
                <a:off x="8491252" y="2358033"/>
                <a:ext cx="279720" cy="399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F9E7659-A7F4-406F-9CA7-1BF881BD4668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482612" y="2349033"/>
                  <a:ext cx="2973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51B40ABD-63B6-4355-911E-3ED184B7F834}"/>
                    </a:ext>
                  </a:extLst>
                </p14:cNvPr>
                <p14:cNvContentPartPr/>
                <p14:nvPr/>
              </p14:nvContentPartPr>
              <p14:xfrm>
                <a:off x="8556052" y="2393313"/>
                <a:ext cx="280080" cy="1299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51B40ABD-63B6-4355-911E-3ED184B7F83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547052" y="2384673"/>
                  <a:ext cx="297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7815B81E-5078-4D6A-8F9F-D9E4A2D49805}"/>
                    </a:ext>
                  </a:extLst>
                </p14:cNvPr>
                <p14:cNvContentPartPr/>
                <p14:nvPr/>
              </p14:nvContentPartPr>
              <p14:xfrm>
                <a:off x="8573332" y="2571153"/>
                <a:ext cx="144360" cy="925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7815B81E-5078-4D6A-8F9F-D9E4A2D4980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564692" y="2562153"/>
                  <a:ext cx="162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0E42201-7046-4095-B597-D1C02B054933}"/>
                    </a:ext>
                  </a:extLst>
                </p14:cNvPr>
                <p14:cNvContentPartPr/>
                <p14:nvPr/>
              </p14:nvContentPartPr>
              <p14:xfrm>
                <a:off x="8613652" y="2694993"/>
                <a:ext cx="151920" cy="982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0E42201-7046-4095-B597-D1C02B054933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8605012" y="2685993"/>
                  <a:ext cx="16956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407CF6D-556C-42CD-9A03-334CD1DDF89C}"/>
                    </a:ext>
                  </a:extLst>
                </p14:cNvPr>
                <p14:cNvContentPartPr/>
                <p14:nvPr/>
              </p14:nvContentPartPr>
              <p14:xfrm>
                <a:off x="8679892" y="2792913"/>
                <a:ext cx="303120" cy="763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407CF6D-556C-42CD-9A03-334CD1DDF89C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8671252" y="2783913"/>
                  <a:ext cx="3207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B3FC247-0838-40F8-B3FF-CDCC20333DA0}"/>
                    </a:ext>
                  </a:extLst>
                </p14:cNvPr>
                <p14:cNvContentPartPr/>
                <p14:nvPr/>
              </p14:nvContentPartPr>
              <p14:xfrm>
                <a:off x="8674492" y="2909553"/>
                <a:ext cx="120240" cy="226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B3FC247-0838-40F8-B3FF-CDCC20333DA0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665492" y="2900913"/>
                  <a:ext cx="1378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95DE228-2388-4227-AB0C-7D42AF43F58E}"/>
                    </a:ext>
                  </a:extLst>
                </p14:cNvPr>
                <p14:cNvContentPartPr/>
                <p14:nvPr/>
              </p14:nvContentPartPr>
              <p14:xfrm>
                <a:off x="8837212" y="2940513"/>
                <a:ext cx="38880" cy="79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95DE228-2388-4227-AB0C-7D42AF43F58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8828572" y="2931513"/>
                  <a:ext cx="56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B959F993-BF1B-4E75-8052-DCFFFD6A458A}"/>
                    </a:ext>
                  </a:extLst>
                </p14:cNvPr>
                <p14:cNvContentPartPr/>
                <p14:nvPr/>
              </p14:nvContentPartPr>
              <p14:xfrm>
                <a:off x="8678812" y="2987313"/>
                <a:ext cx="147960" cy="364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B959F993-BF1B-4E75-8052-DCFFFD6A458A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8669812" y="2978673"/>
                  <a:ext cx="165600" cy="382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084676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91DB834B-9F40-45AB-8553-FEF6FD7951D2}"/>
                  </a:ext>
                </a:extLst>
              </p14:cNvPr>
              <p14:cNvContentPartPr/>
              <p14:nvPr/>
            </p14:nvContentPartPr>
            <p14:xfrm>
              <a:off x="404640" y="11520"/>
              <a:ext cx="8665200" cy="560016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91DB834B-9F40-45AB-8553-FEF6FD7951D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5280" y="2160"/>
                <a:ext cx="8683920" cy="56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54B8C531-B6E2-471B-AB9E-C102061443CA}"/>
                  </a:ext>
                </a:extLst>
              </p14:cNvPr>
              <p14:cNvContentPartPr/>
              <p14:nvPr/>
            </p14:nvContentPartPr>
            <p14:xfrm>
              <a:off x="387594" y="-15246"/>
              <a:ext cx="3816360" cy="5886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54B8C531-B6E2-471B-AB9E-C102061443C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94" y="-23886"/>
                <a:ext cx="3834000" cy="60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18856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" name="Gruppieren 224">
            <a:extLst>
              <a:ext uri="{FF2B5EF4-FFF2-40B4-BE49-F238E27FC236}">
                <a16:creationId xmlns:a16="http://schemas.microsoft.com/office/drawing/2014/main" id="{87602CB0-7171-4667-8D5B-9460E0EDC73C}"/>
              </a:ext>
            </a:extLst>
          </p:cNvPr>
          <p:cNvGrpSpPr/>
          <p:nvPr/>
        </p:nvGrpSpPr>
        <p:grpSpPr>
          <a:xfrm>
            <a:off x="372846" y="56327"/>
            <a:ext cx="8094240" cy="5261040"/>
            <a:chOff x="372846" y="56327"/>
            <a:chExt cx="8094240" cy="526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CAB7010A-127F-43ED-AB0D-EBBC4E0C8BC6}"/>
                    </a:ext>
                  </a:extLst>
                </p14:cNvPr>
                <p14:cNvContentPartPr/>
                <p14:nvPr/>
              </p14:nvContentPartPr>
              <p14:xfrm>
                <a:off x="551766" y="257207"/>
                <a:ext cx="123840" cy="1994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CAB7010A-127F-43ED-AB0D-EBBC4E0C8BC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42766" y="248567"/>
                  <a:ext cx="1414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6CC87740-1A17-4410-9134-8A77F22F73C6}"/>
                    </a:ext>
                  </a:extLst>
                </p14:cNvPr>
                <p14:cNvContentPartPr/>
                <p14:nvPr/>
              </p14:nvContentPartPr>
              <p14:xfrm>
                <a:off x="372846" y="152087"/>
                <a:ext cx="591120" cy="964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6CC87740-1A17-4410-9134-8A77F22F73C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3846" y="143447"/>
                  <a:ext cx="6087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8F59C4A2-8AAC-4231-8DDE-E8B23DBA8EC7}"/>
                    </a:ext>
                  </a:extLst>
                </p14:cNvPr>
                <p14:cNvContentPartPr/>
                <p14:nvPr/>
              </p14:nvContentPartPr>
              <p14:xfrm>
                <a:off x="502446" y="362327"/>
                <a:ext cx="168840" cy="356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8F59C4A2-8AAC-4231-8DDE-E8B23DBA8EC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93446" y="353687"/>
                  <a:ext cx="1864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D5528805-39C7-4796-A97F-A67472FE192E}"/>
                    </a:ext>
                  </a:extLst>
                </p14:cNvPr>
                <p14:cNvContentPartPr/>
                <p14:nvPr/>
              </p14:nvContentPartPr>
              <p14:xfrm>
                <a:off x="684966" y="336407"/>
                <a:ext cx="196200" cy="1260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D5528805-39C7-4796-A97F-A67472FE192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5966" y="327407"/>
                  <a:ext cx="2138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BFE41EDF-66FE-4C88-8FDC-29A978FCE5E3}"/>
                    </a:ext>
                  </a:extLst>
                </p14:cNvPr>
                <p14:cNvContentPartPr/>
                <p14:nvPr/>
              </p14:nvContentPartPr>
              <p14:xfrm>
                <a:off x="925806" y="323087"/>
                <a:ext cx="117720" cy="1375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BFE41EDF-66FE-4C88-8FDC-29A978FCE5E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17166" y="314087"/>
                  <a:ext cx="1353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4EE1AE4-3FCA-4B90-9262-512B06CE6A71}"/>
                    </a:ext>
                  </a:extLst>
                </p14:cNvPr>
                <p14:cNvContentPartPr/>
                <p14:nvPr/>
              </p14:nvContentPartPr>
              <p14:xfrm>
                <a:off x="1073406" y="234527"/>
                <a:ext cx="166320" cy="2246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4EE1AE4-3FCA-4B90-9262-512B06CE6A7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64406" y="225887"/>
                  <a:ext cx="18396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047E9C7-3206-4750-A42E-E03E771AE712}"/>
                    </a:ext>
                  </a:extLst>
                </p14:cNvPr>
                <p14:cNvContentPartPr/>
                <p14:nvPr/>
              </p14:nvContentPartPr>
              <p14:xfrm>
                <a:off x="1225326" y="82607"/>
                <a:ext cx="216360" cy="3700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047E9C7-3206-4750-A42E-E03E771AE71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16686" y="73607"/>
                  <a:ext cx="23400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4D754A6-A8BA-4291-BDFC-732D84C2F9C9}"/>
                    </a:ext>
                  </a:extLst>
                </p14:cNvPr>
                <p14:cNvContentPartPr/>
                <p14:nvPr/>
              </p14:nvContentPartPr>
              <p14:xfrm>
                <a:off x="1226766" y="309407"/>
                <a:ext cx="94320" cy="162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4D754A6-A8BA-4291-BDFC-732D84C2F9C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17766" y="300407"/>
                  <a:ext cx="1119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9FD4C79-DAA1-40DC-89F3-5C64DBFA65E4}"/>
                    </a:ext>
                  </a:extLst>
                </p14:cNvPr>
                <p14:cNvContentPartPr/>
                <p14:nvPr/>
              </p14:nvContentPartPr>
              <p14:xfrm>
                <a:off x="1473366" y="331007"/>
                <a:ext cx="9360" cy="147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9FD4C79-DAA1-40DC-89F3-5C64DBFA65E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64366" y="322007"/>
                  <a:ext cx="270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0B43BBA-CB56-4F13-86EA-61254BEE82C0}"/>
                    </a:ext>
                  </a:extLst>
                </p14:cNvPr>
                <p14:cNvContentPartPr/>
                <p14:nvPr/>
              </p14:nvContentPartPr>
              <p14:xfrm>
                <a:off x="1428726" y="442607"/>
                <a:ext cx="360" cy="3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0B43BBA-CB56-4F13-86EA-61254BEE82C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419726" y="4339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81B53FB-81FE-4C75-8706-4504083A83D1}"/>
                    </a:ext>
                  </a:extLst>
                </p14:cNvPr>
                <p14:cNvContentPartPr/>
                <p14:nvPr/>
              </p14:nvContentPartPr>
              <p14:xfrm>
                <a:off x="1880886" y="166127"/>
                <a:ext cx="416160" cy="2714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81B53FB-81FE-4C75-8706-4504083A83D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72246" y="157487"/>
                  <a:ext cx="4338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D29A2AC8-32DC-4173-BE83-81DF426D12E4}"/>
                    </a:ext>
                  </a:extLst>
                </p14:cNvPr>
                <p14:cNvContentPartPr/>
                <p14:nvPr/>
              </p14:nvContentPartPr>
              <p14:xfrm>
                <a:off x="2173206" y="301127"/>
                <a:ext cx="141480" cy="1429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D29A2AC8-32DC-4173-BE83-81DF426D12E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64566" y="292487"/>
                  <a:ext cx="1591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69EDC4AE-F523-477F-BAC6-D247CB8C5E13}"/>
                    </a:ext>
                  </a:extLst>
                </p14:cNvPr>
                <p14:cNvContentPartPr/>
                <p14:nvPr/>
              </p14:nvContentPartPr>
              <p14:xfrm>
                <a:off x="2317926" y="321647"/>
                <a:ext cx="159120" cy="1054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69EDC4AE-F523-477F-BAC6-D247CB8C5E1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308926" y="312647"/>
                  <a:ext cx="1767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696A8F4-0657-47E9-BACA-6C45FDF13795}"/>
                    </a:ext>
                  </a:extLst>
                </p14:cNvPr>
                <p14:cNvContentPartPr/>
                <p14:nvPr/>
              </p14:nvContentPartPr>
              <p14:xfrm>
                <a:off x="2518086" y="295727"/>
                <a:ext cx="205560" cy="1314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696A8F4-0657-47E9-BACA-6C45FDF1379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09086" y="286727"/>
                  <a:ext cx="2232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980A039-12B6-4C2F-8A28-8CF5666A5DF8}"/>
                    </a:ext>
                  </a:extLst>
                </p14:cNvPr>
                <p14:cNvContentPartPr/>
                <p14:nvPr/>
              </p14:nvContentPartPr>
              <p14:xfrm>
                <a:off x="3034686" y="302927"/>
                <a:ext cx="148680" cy="136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980A039-12B6-4C2F-8A28-8CF5666A5DF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025686" y="293927"/>
                  <a:ext cx="166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12524EA-EAD7-4BAD-97D9-5241A0D705D2}"/>
                    </a:ext>
                  </a:extLst>
                </p14:cNvPr>
                <p14:cNvContentPartPr/>
                <p14:nvPr/>
              </p14:nvContentPartPr>
              <p14:xfrm>
                <a:off x="3189486" y="314087"/>
                <a:ext cx="73800" cy="120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12524EA-EAD7-4BAD-97D9-5241A0D705D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180846" y="305087"/>
                  <a:ext cx="914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00594A68-EFD9-4A0A-925B-A4D625E3374F}"/>
                    </a:ext>
                  </a:extLst>
                </p14:cNvPr>
                <p14:cNvContentPartPr/>
                <p14:nvPr/>
              </p14:nvContentPartPr>
              <p14:xfrm>
                <a:off x="3311166" y="258647"/>
                <a:ext cx="9360" cy="28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00594A68-EFD9-4A0A-925B-A4D625E3374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02526" y="250007"/>
                  <a:ext cx="27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18D80D77-3E01-4D48-8899-AB16B1EE7394}"/>
                    </a:ext>
                  </a:extLst>
                </p14:cNvPr>
                <p14:cNvContentPartPr/>
                <p14:nvPr/>
              </p14:nvContentPartPr>
              <p14:xfrm>
                <a:off x="3325566" y="274847"/>
                <a:ext cx="97200" cy="1375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18D80D77-3E01-4D48-8899-AB16B1EE739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316566" y="266207"/>
                  <a:ext cx="114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CC8B0D78-90B2-4ACF-A052-6BF52D1A2717}"/>
                    </a:ext>
                  </a:extLst>
                </p14:cNvPr>
                <p14:cNvContentPartPr/>
                <p14:nvPr/>
              </p14:nvContentPartPr>
              <p14:xfrm>
                <a:off x="3587646" y="263687"/>
                <a:ext cx="143640" cy="1663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CC8B0D78-90B2-4ACF-A052-6BF52D1A271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579006" y="255047"/>
                  <a:ext cx="1612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18A30EFD-570D-4D9B-BFF1-343AD09D06C7}"/>
                    </a:ext>
                  </a:extLst>
                </p14:cNvPr>
                <p14:cNvContentPartPr/>
                <p14:nvPr/>
              </p14:nvContentPartPr>
              <p14:xfrm>
                <a:off x="3477126" y="64247"/>
                <a:ext cx="187560" cy="3416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18A30EFD-570D-4D9B-BFF1-343AD09D06C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468486" y="55247"/>
                  <a:ext cx="20520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4A3A78C-2B64-4030-AE26-E18879F9142E}"/>
                    </a:ext>
                  </a:extLst>
                </p14:cNvPr>
                <p14:cNvContentPartPr/>
                <p14:nvPr/>
              </p14:nvContentPartPr>
              <p14:xfrm>
                <a:off x="4045926" y="234887"/>
                <a:ext cx="115560" cy="142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4A3A78C-2B64-4030-AE26-E18879F9142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037286" y="225887"/>
                  <a:ext cx="1332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1A18B871-5011-4BE0-8DB9-7110C5DA607A}"/>
                    </a:ext>
                  </a:extLst>
                </p14:cNvPr>
                <p14:cNvContentPartPr/>
                <p14:nvPr/>
              </p14:nvContentPartPr>
              <p14:xfrm>
                <a:off x="3886446" y="118967"/>
                <a:ext cx="472680" cy="3279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1A18B871-5011-4BE0-8DB9-7110C5DA607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877446" y="109967"/>
                  <a:ext cx="49032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32F15334-24F2-4BA6-B190-962A21FB319B}"/>
                    </a:ext>
                  </a:extLst>
                </p14:cNvPr>
                <p14:cNvContentPartPr/>
                <p14:nvPr/>
              </p14:nvContentPartPr>
              <p14:xfrm>
                <a:off x="4229166" y="311567"/>
                <a:ext cx="187200" cy="1029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32F15334-24F2-4BA6-B190-962A21FB319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220526" y="302567"/>
                  <a:ext cx="2048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A02D5AC-0452-4E59-9A5E-F7DD5F913F8B}"/>
                    </a:ext>
                  </a:extLst>
                </p14:cNvPr>
                <p14:cNvContentPartPr/>
                <p14:nvPr/>
              </p14:nvContentPartPr>
              <p14:xfrm>
                <a:off x="4461726" y="77927"/>
                <a:ext cx="403560" cy="3654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A02D5AC-0452-4E59-9A5E-F7DD5F913F8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452726" y="68927"/>
                  <a:ext cx="42120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0B82BF1-6A58-40A1-8694-E99B2EA18A1A}"/>
                    </a:ext>
                  </a:extLst>
                </p14:cNvPr>
                <p14:cNvContentPartPr/>
                <p14:nvPr/>
              </p14:nvContentPartPr>
              <p14:xfrm>
                <a:off x="5097126" y="333167"/>
                <a:ext cx="135360" cy="1234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0B82BF1-6A58-40A1-8694-E99B2EA18A1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88126" y="324527"/>
                  <a:ext cx="1530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B82AB4F-BD61-4551-85B8-0EB4F75759EE}"/>
                    </a:ext>
                  </a:extLst>
                </p14:cNvPr>
                <p14:cNvContentPartPr/>
                <p14:nvPr/>
              </p14:nvContentPartPr>
              <p14:xfrm>
                <a:off x="5245086" y="314087"/>
                <a:ext cx="259200" cy="1429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B82AB4F-BD61-4551-85B8-0EB4F75759E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236446" y="305447"/>
                  <a:ext cx="2768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E83004F-8E81-44E8-8790-8B8EB9A554B8}"/>
                    </a:ext>
                  </a:extLst>
                </p14:cNvPr>
                <p14:cNvContentPartPr/>
                <p14:nvPr/>
              </p14:nvContentPartPr>
              <p14:xfrm>
                <a:off x="5539926" y="116087"/>
                <a:ext cx="301320" cy="3250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E83004F-8E81-44E8-8790-8B8EB9A554B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530926" y="107447"/>
                  <a:ext cx="31896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6E6AE2D-50C2-4FC4-8649-0DA929ABE294}"/>
                    </a:ext>
                  </a:extLst>
                </p14:cNvPr>
                <p14:cNvContentPartPr/>
                <p14:nvPr/>
              </p14:nvContentPartPr>
              <p14:xfrm>
                <a:off x="5767446" y="321287"/>
                <a:ext cx="450000" cy="1418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6E6AE2D-50C2-4FC4-8649-0DA929ABE29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758446" y="312647"/>
                  <a:ext cx="467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40E572CF-2B18-4AC5-AA68-C81E68EA4658}"/>
                    </a:ext>
                  </a:extLst>
                </p14:cNvPr>
                <p14:cNvContentPartPr/>
                <p14:nvPr/>
              </p14:nvContentPartPr>
              <p14:xfrm>
                <a:off x="6222126" y="68927"/>
                <a:ext cx="416160" cy="3772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40E572CF-2B18-4AC5-AA68-C81E68EA465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213486" y="59927"/>
                  <a:ext cx="43380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16974F19-35F7-45B1-AA7D-956C0C8FCE5F}"/>
                    </a:ext>
                  </a:extLst>
                </p14:cNvPr>
                <p14:cNvContentPartPr/>
                <p14:nvPr/>
              </p14:nvContentPartPr>
              <p14:xfrm>
                <a:off x="6489606" y="306887"/>
                <a:ext cx="303840" cy="1292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16974F19-35F7-45B1-AA7D-956C0C8FCE5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480606" y="298247"/>
                  <a:ext cx="3214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DF6E4937-8F3B-4E2B-B943-E069229EA1A9}"/>
                    </a:ext>
                  </a:extLst>
                </p14:cNvPr>
                <p14:cNvContentPartPr/>
                <p14:nvPr/>
              </p14:nvContentPartPr>
              <p14:xfrm>
                <a:off x="7017726" y="316247"/>
                <a:ext cx="182880" cy="13608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DF6E4937-8F3B-4E2B-B943-E069229EA1A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008726" y="307247"/>
                  <a:ext cx="200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EA140DE-B0A8-4FD3-9852-4182C256D728}"/>
                    </a:ext>
                  </a:extLst>
                </p14:cNvPr>
                <p14:cNvContentPartPr/>
                <p14:nvPr/>
              </p14:nvContentPartPr>
              <p14:xfrm>
                <a:off x="7201326" y="244967"/>
                <a:ext cx="132120" cy="1965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EA140DE-B0A8-4FD3-9852-4182C256D72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92326" y="236327"/>
                  <a:ext cx="1497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9F0C6D0F-2854-4A12-B662-DE5154B5A12B}"/>
                    </a:ext>
                  </a:extLst>
                </p14:cNvPr>
                <p14:cNvContentPartPr/>
                <p14:nvPr/>
              </p14:nvContentPartPr>
              <p14:xfrm>
                <a:off x="7312566" y="343247"/>
                <a:ext cx="123840" cy="1000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9F0C6D0F-2854-4A12-B662-DE5154B5A12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303566" y="334247"/>
                  <a:ext cx="141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213F079F-4D8C-4B21-B216-5BCF3868F168}"/>
                    </a:ext>
                  </a:extLst>
                </p14:cNvPr>
                <p14:cNvContentPartPr/>
                <p14:nvPr/>
              </p14:nvContentPartPr>
              <p14:xfrm>
                <a:off x="7486446" y="56327"/>
                <a:ext cx="390600" cy="3841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213F079F-4D8C-4B21-B216-5BCF3868F16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477806" y="47687"/>
                  <a:ext cx="40824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E0B066D-DC9C-4FEF-8CD5-C493C927B247}"/>
                    </a:ext>
                  </a:extLst>
                </p14:cNvPr>
                <p14:cNvContentPartPr/>
                <p14:nvPr/>
              </p14:nvContentPartPr>
              <p14:xfrm>
                <a:off x="7767606" y="446207"/>
                <a:ext cx="84600" cy="1112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E0B066D-DC9C-4FEF-8CD5-C493C927B247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758606" y="437207"/>
                  <a:ext cx="1022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E5D736EA-953B-4230-A61D-633160602FEB}"/>
                    </a:ext>
                  </a:extLst>
                </p14:cNvPr>
                <p14:cNvContentPartPr/>
                <p14:nvPr/>
              </p14:nvContentPartPr>
              <p14:xfrm>
                <a:off x="1807086" y="836087"/>
                <a:ext cx="343080" cy="1252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E5D736EA-953B-4230-A61D-633160602FE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798446" y="827087"/>
                  <a:ext cx="3607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3F9A511E-D034-4F5E-9734-8BDE79441BAE}"/>
                    </a:ext>
                  </a:extLst>
                </p14:cNvPr>
                <p14:cNvContentPartPr/>
                <p14:nvPr/>
              </p14:nvContentPartPr>
              <p14:xfrm>
                <a:off x="2197326" y="837167"/>
                <a:ext cx="142920" cy="1108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3F9A511E-D034-4F5E-9734-8BDE79441BA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188686" y="828167"/>
                  <a:ext cx="1605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0D652AE-BDC8-43A4-A5E7-CE65906A6D2E}"/>
                    </a:ext>
                  </a:extLst>
                </p14:cNvPr>
                <p14:cNvContentPartPr/>
                <p14:nvPr/>
              </p14:nvContentPartPr>
              <p14:xfrm>
                <a:off x="2400366" y="821327"/>
                <a:ext cx="143280" cy="12240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0D652AE-BDC8-43A4-A5E7-CE65906A6D2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391366" y="812687"/>
                  <a:ext cx="1609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E7702454-32DC-45CC-91C6-5F0472EF291F}"/>
                    </a:ext>
                  </a:extLst>
                </p14:cNvPr>
                <p14:cNvContentPartPr/>
                <p14:nvPr/>
              </p14:nvContentPartPr>
              <p14:xfrm>
                <a:off x="2577486" y="580127"/>
                <a:ext cx="286200" cy="3996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E7702454-32DC-45CC-91C6-5F0472EF291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568486" y="571127"/>
                  <a:ext cx="303840" cy="41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544DCB61-5AA9-45AB-9111-8BA32B5D9DA6}"/>
                    </a:ext>
                  </a:extLst>
                </p14:cNvPr>
                <p14:cNvContentPartPr/>
                <p14:nvPr/>
              </p14:nvContentPartPr>
              <p14:xfrm>
                <a:off x="3129726" y="807647"/>
                <a:ext cx="170640" cy="1814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544DCB61-5AA9-45AB-9111-8BA32B5D9DA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120726" y="799007"/>
                  <a:ext cx="1882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13708293-2CFE-4BD3-86D9-9B678D95FF3B}"/>
                    </a:ext>
                  </a:extLst>
                </p14:cNvPr>
                <p14:cNvContentPartPr/>
                <p14:nvPr/>
              </p14:nvContentPartPr>
              <p14:xfrm>
                <a:off x="3287046" y="572567"/>
                <a:ext cx="289080" cy="40032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13708293-2CFE-4BD3-86D9-9B678D95FF3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278046" y="563567"/>
                  <a:ext cx="30672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23795A19-A0E2-4537-800E-0934ED05CADF}"/>
                    </a:ext>
                  </a:extLst>
                </p14:cNvPr>
                <p14:cNvContentPartPr/>
                <p14:nvPr/>
              </p14:nvContentPartPr>
              <p14:xfrm>
                <a:off x="3411966" y="728447"/>
                <a:ext cx="151560" cy="2264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23795A19-A0E2-4537-800E-0934ED05CAD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402966" y="719447"/>
                  <a:ext cx="16920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B8E758B-E93E-4056-9BF7-412D604F92CB}"/>
                    </a:ext>
                  </a:extLst>
                </p14:cNvPr>
                <p14:cNvContentPartPr/>
                <p14:nvPr/>
              </p14:nvContentPartPr>
              <p14:xfrm>
                <a:off x="3502686" y="821687"/>
                <a:ext cx="131400" cy="15912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B8E758B-E93E-4056-9BF7-412D604F92C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494046" y="813047"/>
                  <a:ext cx="1490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60E8C1E5-7A43-4B9B-B37C-CA6CD84BB565}"/>
                    </a:ext>
                  </a:extLst>
                </p14:cNvPr>
                <p14:cNvContentPartPr/>
                <p14:nvPr/>
              </p14:nvContentPartPr>
              <p14:xfrm>
                <a:off x="4075086" y="764447"/>
                <a:ext cx="135000" cy="1386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60E8C1E5-7A43-4B9B-B37C-CA6CD84BB56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066086" y="755807"/>
                  <a:ext cx="1526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B831402A-01B2-4717-99CE-25436AAF1F5A}"/>
                    </a:ext>
                  </a:extLst>
                </p14:cNvPr>
                <p14:cNvContentPartPr/>
                <p14:nvPr/>
              </p14:nvContentPartPr>
              <p14:xfrm>
                <a:off x="3924966" y="594167"/>
                <a:ext cx="474840" cy="4248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B831402A-01B2-4717-99CE-25436AAF1F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915966" y="585167"/>
                  <a:ext cx="49248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5CB23F73-214B-46D1-A72E-C464DDEEC955}"/>
                    </a:ext>
                  </a:extLst>
                </p14:cNvPr>
                <p14:cNvContentPartPr/>
                <p14:nvPr/>
              </p14:nvContentPartPr>
              <p14:xfrm>
                <a:off x="4255086" y="829607"/>
                <a:ext cx="367560" cy="1144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5CB23F73-214B-46D1-A72E-C464DDEEC95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46446" y="820967"/>
                  <a:ext cx="3852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EFFCCC6C-7E4E-41AD-AAB2-125EEFADBC13}"/>
                    </a:ext>
                  </a:extLst>
                </p14:cNvPr>
                <p14:cNvContentPartPr/>
                <p14:nvPr/>
              </p14:nvContentPartPr>
              <p14:xfrm>
                <a:off x="4613286" y="821327"/>
                <a:ext cx="204840" cy="1249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EFFCCC6C-7E4E-41AD-AAB2-125EEFADBC1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604286" y="812687"/>
                  <a:ext cx="2224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DF728170-1806-43EA-B4F9-6DBA9C684955}"/>
                    </a:ext>
                  </a:extLst>
                </p14:cNvPr>
                <p14:cNvContentPartPr/>
                <p14:nvPr/>
              </p14:nvContentPartPr>
              <p14:xfrm>
                <a:off x="4831806" y="553487"/>
                <a:ext cx="392400" cy="4082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DF728170-1806-43EA-B4F9-6DBA9C68495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823166" y="544847"/>
                  <a:ext cx="41004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F3C12925-2ADD-4798-8846-1ECE80041D83}"/>
                    </a:ext>
                  </a:extLst>
                </p14:cNvPr>
                <p14:cNvContentPartPr/>
                <p14:nvPr/>
              </p14:nvContentPartPr>
              <p14:xfrm>
                <a:off x="5075526" y="863087"/>
                <a:ext cx="181080" cy="669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F3C12925-2ADD-4798-8846-1ECE80041D83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066526" y="854447"/>
                  <a:ext cx="198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8C65D494-FD1C-4E87-B042-E1A59F7366E6}"/>
                    </a:ext>
                  </a:extLst>
                </p14:cNvPr>
                <p14:cNvContentPartPr/>
                <p14:nvPr/>
              </p14:nvContentPartPr>
              <p14:xfrm>
                <a:off x="5155806" y="832487"/>
                <a:ext cx="308880" cy="4870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8C65D494-FD1C-4E87-B042-E1A59F7366E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146806" y="823847"/>
                  <a:ext cx="326520" cy="50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95E874CD-2808-44D7-8E3E-E1E0B102FC6C}"/>
                    </a:ext>
                  </a:extLst>
                </p14:cNvPr>
                <p14:cNvContentPartPr/>
                <p14:nvPr/>
              </p14:nvContentPartPr>
              <p14:xfrm>
                <a:off x="5579886" y="980447"/>
                <a:ext cx="71640" cy="1112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95E874CD-2808-44D7-8E3E-E1E0B102FC6C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5571246" y="971807"/>
                  <a:ext cx="89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5C4F67D-27C7-4D92-9C3E-D29DBF4D632D}"/>
                    </a:ext>
                  </a:extLst>
                </p14:cNvPr>
                <p14:cNvContentPartPr/>
                <p14:nvPr/>
              </p14:nvContentPartPr>
              <p14:xfrm>
                <a:off x="5651526" y="1024727"/>
                <a:ext cx="48600" cy="838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5C4F67D-27C7-4D92-9C3E-D29DBF4D632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642526" y="1016087"/>
                  <a:ext cx="662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B9BF341D-FF96-4A25-90AF-346B4E2D9CB2}"/>
                    </a:ext>
                  </a:extLst>
                </p14:cNvPr>
                <p14:cNvContentPartPr/>
                <p14:nvPr/>
              </p14:nvContentPartPr>
              <p14:xfrm>
                <a:off x="5903166" y="558167"/>
                <a:ext cx="367560" cy="3816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B9BF341D-FF96-4A25-90AF-346B4E2D9CB2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894526" y="549527"/>
                  <a:ext cx="38520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866C9AB-2C34-4BDA-8875-91C4BE5A71E6}"/>
                    </a:ext>
                  </a:extLst>
                </p14:cNvPr>
                <p14:cNvContentPartPr/>
                <p14:nvPr/>
              </p14:nvContentPartPr>
              <p14:xfrm>
                <a:off x="6148326" y="808727"/>
                <a:ext cx="155520" cy="1252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866C9AB-2C34-4BDA-8875-91C4BE5A71E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139326" y="799727"/>
                  <a:ext cx="173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5C1365D9-AECE-4A11-B9BC-D9773A2F9DC4}"/>
                    </a:ext>
                  </a:extLst>
                </p14:cNvPr>
                <p14:cNvContentPartPr/>
                <p14:nvPr/>
              </p14:nvContentPartPr>
              <p14:xfrm>
                <a:off x="6318966" y="821327"/>
                <a:ext cx="297360" cy="1378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5C1365D9-AECE-4A11-B9BC-D9773A2F9DC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310326" y="812687"/>
                  <a:ext cx="3150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D22FC02-F9FD-4BF8-ADDD-4629B4B25348}"/>
                    </a:ext>
                  </a:extLst>
                </p14:cNvPr>
                <p14:cNvContentPartPr/>
                <p14:nvPr/>
              </p14:nvContentPartPr>
              <p14:xfrm>
                <a:off x="6500766" y="809447"/>
                <a:ext cx="389520" cy="3762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D22FC02-F9FD-4BF8-ADDD-4629B4B25348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491766" y="800447"/>
                  <a:ext cx="40716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567103A8-EA83-4F8E-8A5F-D68F9C074CF0}"/>
                    </a:ext>
                  </a:extLst>
                </p14:cNvPr>
                <p14:cNvContentPartPr/>
                <p14:nvPr/>
              </p14:nvContentPartPr>
              <p14:xfrm>
                <a:off x="6979566" y="574727"/>
                <a:ext cx="182520" cy="3376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567103A8-EA83-4F8E-8A5F-D68F9C074CF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970566" y="566087"/>
                  <a:ext cx="2001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0A928BEC-4568-4311-BE0C-7E4F54E2C4F9}"/>
                    </a:ext>
                  </a:extLst>
                </p14:cNvPr>
                <p14:cNvContentPartPr/>
                <p14:nvPr/>
              </p14:nvContentPartPr>
              <p14:xfrm>
                <a:off x="7156326" y="724127"/>
                <a:ext cx="3960" cy="46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0A928BEC-4568-4311-BE0C-7E4F54E2C4F9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147686" y="715487"/>
                  <a:ext cx="216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C0CD788C-0B0D-4964-ACB2-B4FB15C07354}"/>
                    </a:ext>
                  </a:extLst>
                </p14:cNvPr>
                <p14:cNvContentPartPr/>
                <p14:nvPr/>
              </p14:nvContentPartPr>
              <p14:xfrm>
                <a:off x="7164246" y="809447"/>
                <a:ext cx="121320" cy="13284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C0CD788C-0B0D-4964-ACB2-B4FB15C07354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7155606" y="800447"/>
                  <a:ext cx="1389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E7630554-CAC5-440C-A4B6-9434A033E20A}"/>
                    </a:ext>
                  </a:extLst>
                </p14:cNvPr>
                <p14:cNvContentPartPr/>
                <p14:nvPr/>
              </p14:nvContentPartPr>
              <p14:xfrm>
                <a:off x="7302486" y="733127"/>
                <a:ext cx="136800" cy="1810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E7630554-CAC5-440C-A4B6-9434A033E20A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293486" y="724127"/>
                  <a:ext cx="1544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4755209E-EB5B-4700-8705-532765D3874C}"/>
                    </a:ext>
                  </a:extLst>
                </p14:cNvPr>
                <p14:cNvContentPartPr/>
                <p14:nvPr/>
              </p14:nvContentPartPr>
              <p14:xfrm>
                <a:off x="7387806" y="803327"/>
                <a:ext cx="240840" cy="117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4755209E-EB5B-4700-8705-532765D3874C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378806" y="794327"/>
                  <a:ext cx="258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C00B312C-0B3A-4F14-BF3C-A19397F202A7}"/>
                    </a:ext>
                  </a:extLst>
                </p14:cNvPr>
                <p14:cNvContentPartPr/>
                <p14:nvPr/>
              </p14:nvContentPartPr>
              <p14:xfrm>
                <a:off x="7632966" y="576887"/>
                <a:ext cx="239400" cy="33840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C00B312C-0B3A-4F14-BF3C-A19397F202A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623966" y="567887"/>
                  <a:ext cx="25704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46A6F6F-5F83-4A01-9783-1A8E44CF2B69}"/>
                    </a:ext>
                  </a:extLst>
                </p14:cNvPr>
                <p14:cNvContentPartPr/>
                <p14:nvPr/>
              </p14:nvContentPartPr>
              <p14:xfrm>
                <a:off x="8039046" y="471407"/>
                <a:ext cx="88560" cy="14868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46A6F6F-5F83-4A01-9783-1A8E44CF2B6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8030406" y="462767"/>
                  <a:ext cx="106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A74A8FEC-5A19-47C2-8D09-AFF612DB0276}"/>
                    </a:ext>
                  </a:extLst>
                </p14:cNvPr>
                <p14:cNvContentPartPr/>
                <p14:nvPr/>
              </p14:nvContentPartPr>
              <p14:xfrm>
                <a:off x="1582446" y="1240367"/>
                <a:ext cx="268920" cy="37008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A74A8FEC-5A19-47C2-8D09-AFF612DB027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573806" y="1231367"/>
                  <a:ext cx="28656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11046A07-4845-49E2-9F18-E6C5945D35D5}"/>
                    </a:ext>
                  </a:extLst>
                </p14:cNvPr>
                <p14:cNvContentPartPr/>
                <p14:nvPr/>
              </p14:nvContentPartPr>
              <p14:xfrm>
                <a:off x="1817886" y="1268447"/>
                <a:ext cx="280080" cy="3056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11046A07-4845-49E2-9F18-E6C5945D35D5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08886" y="1259807"/>
                  <a:ext cx="2977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C4E898D6-343F-48BC-9DC9-0A0435667BF3}"/>
                    </a:ext>
                  </a:extLst>
                </p14:cNvPr>
                <p14:cNvContentPartPr/>
                <p14:nvPr/>
              </p14:nvContentPartPr>
              <p14:xfrm>
                <a:off x="1924806" y="1437287"/>
                <a:ext cx="237960" cy="1234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C4E898D6-343F-48BC-9DC9-0A0435667BF3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916166" y="1428287"/>
                  <a:ext cx="2556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049922A-B307-415F-9DED-0496C2062E96}"/>
                    </a:ext>
                  </a:extLst>
                </p14:cNvPr>
                <p14:cNvContentPartPr/>
                <p14:nvPr/>
              </p14:nvContentPartPr>
              <p14:xfrm>
                <a:off x="2177886" y="1201847"/>
                <a:ext cx="177840" cy="3592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049922A-B307-415F-9DED-0496C2062E9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169246" y="1192847"/>
                  <a:ext cx="19548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8FF4702F-A641-4FB1-A6ED-5AE5D2BB1CC2}"/>
                    </a:ext>
                  </a:extLst>
                </p14:cNvPr>
                <p14:cNvContentPartPr/>
                <p14:nvPr/>
              </p14:nvContentPartPr>
              <p14:xfrm>
                <a:off x="2163126" y="1422167"/>
                <a:ext cx="89640" cy="122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8FF4702F-A641-4FB1-A6ED-5AE5D2BB1CC2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154486" y="1413167"/>
                  <a:ext cx="10728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53FA763-6329-481C-96DF-1D831D919C04}"/>
                    </a:ext>
                  </a:extLst>
                </p14:cNvPr>
                <p14:cNvContentPartPr/>
                <p14:nvPr/>
              </p14:nvContentPartPr>
              <p14:xfrm>
                <a:off x="2268246" y="1420007"/>
                <a:ext cx="190440" cy="1346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53FA763-6329-481C-96DF-1D831D919C0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259246" y="1411007"/>
                  <a:ext cx="2080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1B153B7F-FF0C-4714-91F4-4708CE57E03F}"/>
                    </a:ext>
                  </a:extLst>
                </p14:cNvPr>
                <p14:cNvContentPartPr/>
                <p14:nvPr/>
              </p14:nvContentPartPr>
              <p14:xfrm>
                <a:off x="2524206" y="1152167"/>
                <a:ext cx="187560" cy="39276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1B153B7F-FF0C-4714-91F4-4708CE57E03F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515206" y="1143167"/>
                  <a:ext cx="20520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5ECD2ED6-2B8E-4BE8-A23C-5BCE7AA36FE9}"/>
                    </a:ext>
                  </a:extLst>
                </p14:cNvPr>
                <p14:cNvContentPartPr/>
                <p14:nvPr/>
              </p14:nvContentPartPr>
              <p14:xfrm>
                <a:off x="2627166" y="1419647"/>
                <a:ext cx="254520" cy="11304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5ECD2ED6-2B8E-4BE8-A23C-5BCE7AA36FE9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618526" y="1411007"/>
                  <a:ext cx="272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9A01DC8F-4A35-446D-AA04-44D15D9839BE}"/>
                    </a:ext>
                  </a:extLst>
                </p14:cNvPr>
                <p14:cNvContentPartPr/>
                <p14:nvPr/>
              </p14:nvContentPartPr>
              <p14:xfrm>
                <a:off x="2771526" y="1403087"/>
                <a:ext cx="268920" cy="52092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9A01DC8F-4A35-446D-AA04-44D15D9839BE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762526" y="1394087"/>
                  <a:ext cx="28656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B4E7093-DBA1-4E80-9E50-5D63DDA64942}"/>
                    </a:ext>
                  </a:extLst>
                </p14:cNvPr>
                <p14:cNvContentPartPr/>
                <p14:nvPr/>
              </p14:nvContentPartPr>
              <p14:xfrm>
                <a:off x="3030366" y="1414247"/>
                <a:ext cx="166320" cy="1278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B4E7093-DBA1-4E80-9E50-5D63DDA6494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021726" y="1405607"/>
                  <a:ext cx="1839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9C498C3B-3123-489E-8C82-677B6A4ED01A}"/>
                    </a:ext>
                  </a:extLst>
                </p14:cNvPr>
                <p14:cNvContentPartPr/>
                <p14:nvPr/>
              </p14:nvContentPartPr>
              <p14:xfrm>
                <a:off x="3114246" y="1123007"/>
                <a:ext cx="444240" cy="6825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9C498C3B-3123-489E-8C82-677B6A4ED01A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3105246" y="1114367"/>
                  <a:ext cx="461880" cy="70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19785018-CFE9-4A1E-BB8E-7E5B01F71DB3}"/>
                    </a:ext>
                  </a:extLst>
                </p14:cNvPr>
                <p14:cNvContentPartPr/>
                <p14:nvPr/>
              </p14:nvContentPartPr>
              <p14:xfrm>
                <a:off x="3350406" y="1416407"/>
                <a:ext cx="233280" cy="8892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19785018-CFE9-4A1E-BB8E-7E5B01F71DB3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3341406" y="1407407"/>
                  <a:ext cx="250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82EF0C4-3D93-40FF-903C-108170830BE5}"/>
                    </a:ext>
                  </a:extLst>
                </p14:cNvPr>
                <p14:cNvContentPartPr/>
                <p14:nvPr/>
              </p14:nvContentPartPr>
              <p14:xfrm>
                <a:off x="3634086" y="1158287"/>
                <a:ext cx="295200" cy="347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82EF0C4-3D93-40FF-903C-108170830BE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3625086" y="1149287"/>
                  <a:ext cx="31284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BE8EE165-4667-4978-9A55-289897D2F9EB}"/>
                    </a:ext>
                  </a:extLst>
                </p14:cNvPr>
                <p14:cNvContentPartPr/>
                <p14:nvPr/>
              </p14:nvContentPartPr>
              <p14:xfrm>
                <a:off x="3888246" y="1165847"/>
                <a:ext cx="172080" cy="34236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BE8EE165-4667-4978-9A55-289897D2F9EB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3879246" y="1156847"/>
                  <a:ext cx="18972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ED28E1E-6B8C-428C-9BF6-7E08E59B0CA0}"/>
                    </a:ext>
                  </a:extLst>
                </p14:cNvPr>
                <p14:cNvContentPartPr/>
                <p14:nvPr/>
              </p14:nvContentPartPr>
              <p14:xfrm>
                <a:off x="3851526" y="1279967"/>
                <a:ext cx="255960" cy="2008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ED28E1E-6B8C-428C-9BF6-7E08E59B0CA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3842526" y="1270967"/>
                  <a:ext cx="2736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0F4AAEA-E01C-442F-9AB4-28DD6351269A}"/>
                    </a:ext>
                  </a:extLst>
                </p14:cNvPr>
                <p14:cNvContentPartPr/>
                <p14:nvPr/>
              </p14:nvContentPartPr>
              <p14:xfrm>
                <a:off x="4083726" y="1348367"/>
                <a:ext cx="148680" cy="1252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0F4AAEA-E01C-442F-9AB4-28DD6351269A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074726" y="1339727"/>
                  <a:ext cx="166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5FA506EE-E46D-4FFF-AB42-A190B578EB6A}"/>
                    </a:ext>
                  </a:extLst>
                </p14:cNvPr>
                <p14:cNvContentPartPr/>
                <p14:nvPr/>
              </p14:nvContentPartPr>
              <p14:xfrm>
                <a:off x="4254006" y="1390847"/>
                <a:ext cx="129600" cy="871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5FA506EE-E46D-4FFF-AB42-A190B578EB6A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245006" y="1381847"/>
                  <a:ext cx="1472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AF6496E2-1C3F-443F-A862-3FEED9421355}"/>
                    </a:ext>
                  </a:extLst>
                </p14:cNvPr>
                <p14:cNvContentPartPr/>
                <p14:nvPr/>
              </p14:nvContentPartPr>
              <p14:xfrm>
                <a:off x="4394406" y="1536287"/>
                <a:ext cx="74880" cy="1101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AF6496E2-1C3F-443F-A862-3FEED9421355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385766" y="1527287"/>
                  <a:ext cx="925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8F1DB593-94D0-4CD9-920A-18535FDBA97F}"/>
                    </a:ext>
                  </a:extLst>
                </p14:cNvPr>
                <p14:cNvContentPartPr/>
                <p14:nvPr/>
              </p14:nvContentPartPr>
              <p14:xfrm>
                <a:off x="4694286" y="1203287"/>
                <a:ext cx="131400" cy="25128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8F1DB593-94D0-4CD9-920A-18535FDBA97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685286" y="1194287"/>
                  <a:ext cx="14904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E29DE5D-B969-4297-AFC8-237853F8F4C5}"/>
                    </a:ext>
                  </a:extLst>
                </p14:cNvPr>
                <p14:cNvContentPartPr/>
                <p14:nvPr/>
              </p14:nvContentPartPr>
              <p14:xfrm>
                <a:off x="4783566" y="1161527"/>
                <a:ext cx="183240" cy="35028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E29DE5D-B969-4297-AFC8-237853F8F4C5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774566" y="1152527"/>
                  <a:ext cx="20088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C1863D8C-DAAF-435A-A118-881EEA43EB22}"/>
                    </a:ext>
                  </a:extLst>
                </p14:cNvPr>
                <p14:cNvContentPartPr/>
                <p14:nvPr/>
              </p14:nvContentPartPr>
              <p14:xfrm>
                <a:off x="4743966" y="1374647"/>
                <a:ext cx="292680" cy="774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C1863D8C-DAAF-435A-A118-881EEA43EB22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734966" y="1366007"/>
                  <a:ext cx="31032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74DF396B-F097-45BF-BEED-B9C7C4908563}"/>
                    </a:ext>
                  </a:extLst>
                </p14:cNvPr>
                <p14:cNvContentPartPr/>
                <p14:nvPr/>
              </p14:nvContentPartPr>
              <p14:xfrm>
                <a:off x="4832886" y="1395527"/>
                <a:ext cx="322920" cy="4273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74DF396B-F097-45BF-BEED-B9C7C490856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823886" y="1386527"/>
                  <a:ext cx="34056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D6F5FDE-F809-4654-A982-9293FF4653E7}"/>
                    </a:ext>
                  </a:extLst>
                </p14:cNvPr>
                <p14:cNvContentPartPr/>
                <p14:nvPr/>
              </p14:nvContentPartPr>
              <p14:xfrm>
                <a:off x="5096406" y="1348367"/>
                <a:ext cx="292680" cy="3258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D6F5FDE-F809-4654-A982-9293FF4653E7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087406" y="1339727"/>
                  <a:ext cx="31032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D04E36B9-A85E-4696-B9A5-5F1708C4EE4A}"/>
                    </a:ext>
                  </a:extLst>
                </p14:cNvPr>
                <p14:cNvContentPartPr/>
                <p14:nvPr/>
              </p14:nvContentPartPr>
              <p14:xfrm>
                <a:off x="5406726" y="1320287"/>
                <a:ext cx="124920" cy="12600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D04E36B9-A85E-4696-B9A5-5F1708C4EE4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398086" y="1311287"/>
                  <a:ext cx="1425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7E78BF2D-504E-4F0C-B554-C2645AA96024}"/>
                    </a:ext>
                  </a:extLst>
                </p14:cNvPr>
                <p14:cNvContentPartPr/>
                <p14:nvPr/>
              </p14:nvContentPartPr>
              <p14:xfrm>
                <a:off x="5608686" y="1117247"/>
                <a:ext cx="164160" cy="31464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7E78BF2D-504E-4F0C-B554-C2645AA96024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599686" y="1108607"/>
                  <a:ext cx="18180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46302AF4-3C1E-446B-B9FA-0E96734F7084}"/>
                    </a:ext>
                  </a:extLst>
                </p14:cNvPr>
                <p14:cNvContentPartPr/>
                <p14:nvPr/>
              </p14:nvContentPartPr>
              <p14:xfrm>
                <a:off x="5591766" y="1276007"/>
                <a:ext cx="166680" cy="244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46302AF4-3C1E-446B-B9FA-0E96734F7084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583126" y="1267007"/>
                  <a:ext cx="1843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00BB6055-B80F-4ED6-AB27-22AEC5C01FBE}"/>
                    </a:ext>
                  </a:extLst>
                </p14:cNvPr>
                <p14:cNvContentPartPr/>
                <p14:nvPr/>
              </p14:nvContentPartPr>
              <p14:xfrm>
                <a:off x="5735406" y="1103927"/>
                <a:ext cx="258480" cy="3405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00BB6055-B80F-4ED6-AB27-22AEC5C01FB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726406" y="1095287"/>
                  <a:ext cx="27612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77F8EC45-E8E4-4A16-827A-46F56B35C0F5}"/>
                    </a:ext>
                  </a:extLst>
                </p14:cNvPr>
                <p14:cNvContentPartPr/>
                <p14:nvPr/>
              </p14:nvContentPartPr>
              <p14:xfrm>
                <a:off x="5935566" y="1312727"/>
                <a:ext cx="124920" cy="1486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77F8EC45-E8E4-4A16-827A-46F56B35C0F5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926566" y="1304087"/>
                  <a:ext cx="1425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34BC0FAC-2E06-47A5-97FC-AEDFD5153A97}"/>
                    </a:ext>
                  </a:extLst>
                </p14:cNvPr>
                <p14:cNvContentPartPr/>
                <p14:nvPr/>
              </p14:nvContentPartPr>
              <p14:xfrm>
                <a:off x="6056886" y="1321007"/>
                <a:ext cx="169560" cy="1486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34BC0FAC-2E06-47A5-97FC-AEDFD5153A97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047886" y="1312367"/>
                  <a:ext cx="1872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F5626A66-84A2-4F1C-8B13-7EA5A0FBB823}"/>
                    </a:ext>
                  </a:extLst>
                </p14:cNvPr>
                <p14:cNvContentPartPr/>
                <p14:nvPr/>
              </p14:nvContentPartPr>
              <p14:xfrm>
                <a:off x="6270366" y="1303007"/>
                <a:ext cx="299160" cy="17460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F5626A66-84A2-4F1C-8B13-7EA5A0FBB823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261366" y="1294367"/>
                  <a:ext cx="316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F2A0B444-1E92-4DC6-A592-4D2AE538F848}"/>
                    </a:ext>
                  </a:extLst>
                </p14:cNvPr>
                <p14:cNvContentPartPr/>
                <p14:nvPr/>
              </p14:nvContentPartPr>
              <p14:xfrm>
                <a:off x="6665646" y="1056407"/>
                <a:ext cx="196200" cy="3596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F2A0B444-1E92-4DC6-A592-4D2AE538F848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656646" y="1047407"/>
                  <a:ext cx="21384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7FDEDAFF-CA43-46EF-94C2-26AB98BBAAC4}"/>
                    </a:ext>
                  </a:extLst>
                </p14:cNvPr>
                <p14:cNvContentPartPr/>
                <p14:nvPr/>
              </p14:nvContentPartPr>
              <p14:xfrm>
                <a:off x="6598686" y="1327127"/>
                <a:ext cx="162000" cy="741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7FDEDAFF-CA43-46EF-94C2-26AB98BBAAC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589686" y="1318487"/>
                  <a:ext cx="1796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DDE4030-2996-4356-8D3D-F38A6492BD71}"/>
                    </a:ext>
                  </a:extLst>
                </p14:cNvPr>
                <p14:cNvContentPartPr/>
                <p14:nvPr/>
              </p14:nvContentPartPr>
              <p14:xfrm>
                <a:off x="6756006" y="1313447"/>
                <a:ext cx="109800" cy="1238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DDE4030-2996-4356-8D3D-F38A6492BD7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747366" y="1304807"/>
                  <a:ext cx="1274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7E4ECBC2-1B09-4A69-A662-F67461288FB2}"/>
                    </a:ext>
                  </a:extLst>
                </p14:cNvPr>
                <p14:cNvContentPartPr/>
                <p14:nvPr/>
              </p14:nvContentPartPr>
              <p14:xfrm>
                <a:off x="6857526" y="1300127"/>
                <a:ext cx="164520" cy="15336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7E4ECBC2-1B09-4A69-A662-F67461288FB2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848886" y="1291127"/>
                  <a:ext cx="18216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C72771BC-211D-4A5C-9117-F45B08AA8B09}"/>
                    </a:ext>
                  </a:extLst>
                </p14:cNvPr>
                <p14:cNvContentPartPr/>
                <p14:nvPr/>
              </p14:nvContentPartPr>
              <p14:xfrm>
                <a:off x="7077126" y="988727"/>
                <a:ext cx="218160" cy="4467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C72771BC-211D-4A5C-9117-F45B08AA8B09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7068126" y="979727"/>
                  <a:ext cx="23580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EC54C3E7-78CE-4E67-8F3B-D5E613610C31}"/>
                    </a:ext>
                  </a:extLst>
                </p14:cNvPr>
                <p14:cNvContentPartPr/>
                <p14:nvPr/>
              </p14:nvContentPartPr>
              <p14:xfrm>
                <a:off x="7030686" y="1264487"/>
                <a:ext cx="151560" cy="342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EC54C3E7-78CE-4E67-8F3B-D5E613610C31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7021686" y="1255487"/>
                  <a:ext cx="1692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E9F7AE03-5045-4C5B-B2F7-585FEC44C007}"/>
                    </a:ext>
                  </a:extLst>
                </p14:cNvPr>
                <p14:cNvContentPartPr/>
                <p14:nvPr/>
              </p14:nvContentPartPr>
              <p14:xfrm>
                <a:off x="7303926" y="1296887"/>
                <a:ext cx="156600" cy="1123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E9F7AE03-5045-4C5B-B2F7-585FEC44C00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294926" y="1287887"/>
                  <a:ext cx="174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F9DF4D6D-D4BE-4981-9119-2213F072DA8C}"/>
                    </a:ext>
                  </a:extLst>
                </p14:cNvPr>
                <p14:cNvContentPartPr/>
                <p14:nvPr/>
              </p14:nvContentPartPr>
              <p14:xfrm>
                <a:off x="7461606" y="1307327"/>
                <a:ext cx="153360" cy="13320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F9DF4D6D-D4BE-4981-9119-2213F072DA8C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452966" y="1298687"/>
                  <a:ext cx="1710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58B23F50-BCFD-4597-B5B9-509D46BC01A2}"/>
                    </a:ext>
                  </a:extLst>
                </p14:cNvPr>
                <p14:cNvContentPartPr/>
                <p14:nvPr/>
              </p14:nvContentPartPr>
              <p14:xfrm>
                <a:off x="7662126" y="1304087"/>
                <a:ext cx="251280" cy="1274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58B23F50-BCFD-4597-B5B9-509D46BC01A2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653486" y="1295087"/>
                  <a:ext cx="2689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08328E53-D998-4A89-8079-7CDF75C16077}"/>
                    </a:ext>
                  </a:extLst>
                </p14:cNvPr>
                <p14:cNvContentPartPr/>
                <p14:nvPr/>
              </p14:nvContentPartPr>
              <p14:xfrm>
                <a:off x="7921686" y="1425407"/>
                <a:ext cx="28080" cy="6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08328E53-D998-4A89-8079-7CDF75C1607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912686" y="1416767"/>
                  <a:ext cx="457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C6A498C7-B419-4831-A67D-F82668C64BED}"/>
                    </a:ext>
                  </a:extLst>
                </p14:cNvPr>
                <p14:cNvContentPartPr/>
                <p14:nvPr/>
              </p14:nvContentPartPr>
              <p14:xfrm>
                <a:off x="7856886" y="998807"/>
                <a:ext cx="362160" cy="60804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C6A498C7-B419-4831-A67D-F82668C64BE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847886" y="989807"/>
                  <a:ext cx="379800" cy="62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3C4596E-7E98-4DDA-842E-83FBA576648C}"/>
                    </a:ext>
                  </a:extLst>
                </p14:cNvPr>
                <p14:cNvContentPartPr/>
                <p14:nvPr/>
              </p14:nvContentPartPr>
              <p14:xfrm>
                <a:off x="661206" y="2029127"/>
                <a:ext cx="373680" cy="30672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3C4596E-7E98-4DDA-842E-83FBA576648C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652206" y="2020487"/>
                  <a:ext cx="3913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B61409AB-316E-4724-994D-62CC6453FBE9}"/>
                    </a:ext>
                  </a:extLst>
                </p14:cNvPr>
                <p14:cNvContentPartPr/>
                <p14:nvPr/>
              </p14:nvContentPartPr>
              <p14:xfrm>
                <a:off x="917166" y="2164127"/>
                <a:ext cx="122040" cy="1432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B61409AB-316E-4724-994D-62CC6453FBE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08166" y="2155127"/>
                  <a:ext cx="1396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C13AD3F7-92F3-420D-A47E-4833CA2EDF42}"/>
                    </a:ext>
                  </a:extLst>
                </p14:cNvPr>
                <p14:cNvContentPartPr/>
                <p14:nvPr/>
              </p14:nvContentPartPr>
              <p14:xfrm>
                <a:off x="1043886" y="2197247"/>
                <a:ext cx="131400" cy="1000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C13AD3F7-92F3-420D-A47E-4833CA2EDF42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034886" y="2188247"/>
                  <a:ext cx="1490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E11109A-6B57-4186-8C77-AF12202C30E9}"/>
                    </a:ext>
                  </a:extLst>
                </p14:cNvPr>
                <p14:cNvContentPartPr/>
                <p14:nvPr/>
              </p14:nvContentPartPr>
              <p14:xfrm>
                <a:off x="1233246" y="2195087"/>
                <a:ext cx="119880" cy="1288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E11109A-6B57-4186-8C77-AF12202C30E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224246" y="2186087"/>
                  <a:ext cx="1375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990D4FD8-360A-49A7-B9CA-07A4C92234F9}"/>
                    </a:ext>
                  </a:extLst>
                </p14:cNvPr>
                <p14:cNvContentPartPr/>
                <p14:nvPr/>
              </p14:nvContentPartPr>
              <p14:xfrm>
                <a:off x="1579926" y="2182487"/>
                <a:ext cx="230400" cy="1231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990D4FD8-360A-49A7-B9CA-07A4C92234F9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570926" y="2173847"/>
                  <a:ext cx="2480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43BD5BF-2679-4E2D-8C70-368F0984B0F0}"/>
                    </a:ext>
                  </a:extLst>
                </p14:cNvPr>
                <p14:cNvContentPartPr/>
                <p14:nvPr/>
              </p14:nvContentPartPr>
              <p14:xfrm>
                <a:off x="1836966" y="2160887"/>
                <a:ext cx="118440" cy="1371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43BD5BF-2679-4E2D-8C70-368F0984B0F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827966" y="2152247"/>
                  <a:ext cx="136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9F09AB7E-F20A-4845-9099-8C95872139DB}"/>
                    </a:ext>
                  </a:extLst>
                </p14:cNvPr>
                <p14:cNvContentPartPr/>
                <p14:nvPr/>
              </p14:nvContentPartPr>
              <p14:xfrm>
                <a:off x="1972686" y="2181767"/>
                <a:ext cx="147960" cy="11124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9F09AB7E-F20A-4845-9099-8C95872139DB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963686" y="2172767"/>
                  <a:ext cx="165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4C9D3CA9-AECD-4744-8A50-AC0AF0E85858}"/>
                    </a:ext>
                  </a:extLst>
                </p14:cNvPr>
                <p14:cNvContentPartPr/>
                <p14:nvPr/>
              </p14:nvContentPartPr>
              <p14:xfrm>
                <a:off x="2193006" y="2188247"/>
                <a:ext cx="49680" cy="896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4C9D3CA9-AECD-4744-8A50-AC0AF0E8585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184006" y="2179247"/>
                  <a:ext cx="673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858DFBCC-076D-40A0-A535-8160E9807EF2}"/>
                    </a:ext>
                  </a:extLst>
                </p14:cNvPr>
                <p14:cNvContentPartPr/>
                <p14:nvPr/>
              </p14:nvContentPartPr>
              <p14:xfrm>
                <a:off x="2281566" y="2070887"/>
                <a:ext cx="19440" cy="3996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858DFBCC-076D-40A0-A535-8160E9807EF2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2272926" y="2061887"/>
                  <a:ext cx="370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B4992052-86FD-44DB-A428-2A02A784FCAA}"/>
                    </a:ext>
                  </a:extLst>
                </p14:cNvPr>
                <p14:cNvContentPartPr/>
                <p14:nvPr/>
              </p14:nvContentPartPr>
              <p14:xfrm>
                <a:off x="2325486" y="2130647"/>
                <a:ext cx="122040" cy="1166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B4992052-86FD-44DB-A428-2A02A784FCA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316846" y="2122007"/>
                  <a:ext cx="1396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FA121C5B-7BFB-4F02-B85E-0DD9CD232D37}"/>
                    </a:ext>
                  </a:extLst>
                </p14:cNvPr>
                <p14:cNvContentPartPr/>
                <p14:nvPr/>
              </p14:nvContentPartPr>
              <p14:xfrm>
                <a:off x="2145126" y="2162327"/>
                <a:ext cx="337680" cy="4899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FA121C5B-7BFB-4F02-B85E-0DD9CD232D37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136486" y="2153687"/>
                  <a:ext cx="355320" cy="50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D5C021AB-9393-42CB-AC2D-57073E987337}"/>
                    </a:ext>
                  </a:extLst>
                </p14:cNvPr>
                <p14:cNvContentPartPr/>
                <p14:nvPr/>
              </p14:nvContentPartPr>
              <p14:xfrm>
                <a:off x="2825526" y="2141807"/>
                <a:ext cx="118800" cy="1969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D5C021AB-9393-42CB-AC2D-57073E98733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816886" y="2132807"/>
                  <a:ext cx="1364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2A0D4008-4EDC-4641-9DAB-7F0ACC8812D5}"/>
                    </a:ext>
                  </a:extLst>
                </p14:cNvPr>
                <p14:cNvContentPartPr/>
                <p14:nvPr/>
              </p14:nvContentPartPr>
              <p14:xfrm>
                <a:off x="2729406" y="1897367"/>
                <a:ext cx="529920" cy="43992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2A0D4008-4EDC-4641-9DAB-7F0ACC8812D5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720766" y="1888367"/>
                  <a:ext cx="54756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C6F62B9E-36AE-4982-BA69-CB9CF04A2E79}"/>
                    </a:ext>
                  </a:extLst>
                </p14:cNvPr>
                <p14:cNvContentPartPr/>
                <p14:nvPr/>
              </p14:nvContentPartPr>
              <p14:xfrm>
                <a:off x="3101646" y="2145407"/>
                <a:ext cx="186120" cy="1292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C6F62B9E-36AE-4982-BA69-CB9CF04A2E79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093006" y="2136767"/>
                  <a:ext cx="2037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B191DC68-D05A-4938-BAFB-4D2B13D3F48D}"/>
                    </a:ext>
                  </a:extLst>
                </p14:cNvPr>
                <p14:cNvContentPartPr/>
                <p14:nvPr/>
              </p14:nvContentPartPr>
              <p14:xfrm>
                <a:off x="3348606" y="1836887"/>
                <a:ext cx="260640" cy="4215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B191DC68-D05A-4938-BAFB-4D2B13D3F48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339606" y="1828247"/>
                  <a:ext cx="278280" cy="43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89F60DB1-BD99-4A8D-A91D-E62E33920D1D}"/>
                    </a:ext>
                  </a:extLst>
                </p14:cNvPr>
                <p14:cNvContentPartPr/>
                <p14:nvPr/>
              </p14:nvContentPartPr>
              <p14:xfrm>
                <a:off x="3468126" y="2116247"/>
                <a:ext cx="324360" cy="1378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89F60DB1-BD99-4A8D-A91D-E62E33920D1D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459126" y="2107607"/>
                  <a:ext cx="3420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217AFA5B-873C-496A-BD47-0605CBCBB226}"/>
                    </a:ext>
                  </a:extLst>
                </p14:cNvPr>
                <p14:cNvContentPartPr/>
                <p14:nvPr/>
              </p14:nvContentPartPr>
              <p14:xfrm>
                <a:off x="4060326" y="2127407"/>
                <a:ext cx="160920" cy="1314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217AFA5B-873C-496A-BD47-0605CBCBB226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4051326" y="2118407"/>
                  <a:ext cx="1785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236CF682-9FEF-4BD6-890D-2593DA0C4E4F}"/>
                    </a:ext>
                  </a:extLst>
                </p14:cNvPr>
                <p14:cNvContentPartPr/>
                <p14:nvPr/>
              </p14:nvContentPartPr>
              <p14:xfrm>
                <a:off x="4224126" y="2096807"/>
                <a:ext cx="298800" cy="1411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236CF682-9FEF-4BD6-890D-2593DA0C4E4F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215486" y="2087807"/>
                  <a:ext cx="3164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000982DD-8899-42D9-A0DA-34531AB1B6A6}"/>
                    </a:ext>
                  </a:extLst>
                </p14:cNvPr>
                <p14:cNvContentPartPr/>
                <p14:nvPr/>
              </p14:nvContentPartPr>
              <p14:xfrm>
                <a:off x="4568646" y="1775327"/>
                <a:ext cx="339840" cy="4525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000982DD-8899-42D9-A0DA-34531AB1B6A6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559646" y="1766687"/>
                  <a:ext cx="35748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073BE356-D93E-4298-A836-580909397D5B}"/>
                    </a:ext>
                  </a:extLst>
                </p14:cNvPr>
                <p14:cNvContentPartPr/>
                <p14:nvPr/>
              </p14:nvContentPartPr>
              <p14:xfrm>
                <a:off x="4827846" y="2099327"/>
                <a:ext cx="386280" cy="13356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073BE356-D93E-4298-A836-580909397D5B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819206" y="2090687"/>
                  <a:ext cx="40392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B96EAEDC-3854-43C1-83B8-7398A174DFF3}"/>
                    </a:ext>
                  </a:extLst>
                </p14:cNvPr>
                <p14:cNvContentPartPr/>
                <p14:nvPr/>
              </p14:nvContentPartPr>
              <p14:xfrm>
                <a:off x="5283966" y="1766687"/>
                <a:ext cx="375840" cy="4788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B96EAEDC-3854-43C1-83B8-7398A174DFF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275326" y="1758047"/>
                  <a:ext cx="393480" cy="49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8E3D869C-84B3-446A-AA9C-7971230895D7}"/>
                    </a:ext>
                  </a:extLst>
                </p14:cNvPr>
                <p14:cNvContentPartPr/>
                <p14:nvPr/>
              </p14:nvContentPartPr>
              <p14:xfrm>
                <a:off x="5569086" y="2061887"/>
                <a:ext cx="277200" cy="16740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8E3D869C-84B3-446A-AA9C-7971230895D7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5560086" y="2052887"/>
                  <a:ext cx="2948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52173635-9DA8-490C-9EB6-626F6AC62840}"/>
                    </a:ext>
                  </a:extLst>
                </p14:cNvPr>
                <p14:cNvContentPartPr/>
                <p14:nvPr/>
              </p14:nvContentPartPr>
              <p14:xfrm>
                <a:off x="6115566" y="2071967"/>
                <a:ext cx="191880" cy="13032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52173635-9DA8-490C-9EB6-626F6AC62840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106566" y="2062967"/>
                  <a:ext cx="209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2426EC37-3AAF-4034-BA99-56F5E53A828A}"/>
                    </a:ext>
                  </a:extLst>
                </p14:cNvPr>
                <p14:cNvContentPartPr/>
                <p14:nvPr/>
              </p14:nvContentPartPr>
              <p14:xfrm>
                <a:off x="6346326" y="1960007"/>
                <a:ext cx="95760" cy="2242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2426EC37-3AAF-4034-BA99-56F5E53A828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337686" y="1951007"/>
                  <a:ext cx="1134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13CA00DC-7EC7-48B5-9518-09353C0CEC83}"/>
                    </a:ext>
                  </a:extLst>
                </p14:cNvPr>
                <p14:cNvContentPartPr/>
                <p14:nvPr/>
              </p14:nvContentPartPr>
              <p14:xfrm>
                <a:off x="6464766" y="2081327"/>
                <a:ext cx="104760" cy="1155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13CA00DC-7EC7-48B5-9518-09353C0CEC83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456126" y="2072327"/>
                  <a:ext cx="122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4D7AB928-DA64-40A8-BC05-469D7EA95786}"/>
                    </a:ext>
                  </a:extLst>
                </p14:cNvPr>
                <p14:cNvContentPartPr/>
                <p14:nvPr/>
              </p14:nvContentPartPr>
              <p14:xfrm>
                <a:off x="6647646" y="1671287"/>
                <a:ext cx="432360" cy="5371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4D7AB928-DA64-40A8-BC05-469D7EA95786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639006" y="1662647"/>
                  <a:ext cx="450000" cy="55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DB6F4A5C-30F2-42CF-902C-893FC858A4A8}"/>
                    </a:ext>
                  </a:extLst>
                </p14:cNvPr>
                <p14:cNvContentPartPr/>
                <p14:nvPr/>
              </p14:nvContentPartPr>
              <p14:xfrm>
                <a:off x="6880566" y="2187167"/>
                <a:ext cx="128880" cy="17172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DB6F4A5C-30F2-42CF-902C-893FC858A4A8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871926" y="2178527"/>
                  <a:ext cx="1465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9F6B1A4B-2BF3-421D-ACD1-49BF142FDD6B}"/>
                    </a:ext>
                  </a:extLst>
                </p14:cNvPr>
                <p14:cNvContentPartPr/>
                <p14:nvPr/>
              </p14:nvContentPartPr>
              <p14:xfrm>
                <a:off x="7251726" y="2035247"/>
                <a:ext cx="362160" cy="1148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9F6B1A4B-2BF3-421D-ACD1-49BF142FDD6B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243086" y="2026607"/>
                  <a:ext cx="3798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33D7FB57-48F6-427B-8538-97966DC45AFE}"/>
                    </a:ext>
                  </a:extLst>
                </p14:cNvPr>
                <p14:cNvContentPartPr/>
                <p14:nvPr/>
              </p14:nvContentPartPr>
              <p14:xfrm>
                <a:off x="7668246" y="2032727"/>
                <a:ext cx="163800" cy="1364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33D7FB57-48F6-427B-8538-97966DC45AF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659246" y="2024087"/>
                  <a:ext cx="1814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151667C8-E7C4-4A3F-A4A7-5732BE2CC1ED}"/>
                    </a:ext>
                  </a:extLst>
                </p14:cNvPr>
                <p14:cNvContentPartPr/>
                <p14:nvPr/>
              </p14:nvContentPartPr>
              <p14:xfrm>
                <a:off x="7892526" y="2016167"/>
                <a:ext cx="160920" cy="1623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151667C8-E7C4-4A3F-A4A7-5732BE2CC1ED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883526" y="2007527"/>
                  <a:ext cx="1785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0DD03DFB-291A-4BE6-9582-B1F4A34456E6}"/>
                    </a:ext>
                  </a:extLst>
                </p14:cNvPr>
                <p14:cNvContentPartPr/>
                <p14:nvPr/>
              </p14:nvContentPartPr>
              <p14:xfrm>
                <a:off x="8093046" y="1742207"/>
                <a:ext cx="326880" cy="4489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0DD03DFB-291A-4BE6-9582-B1F4A34456E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8084046" y="1733207"/>
                  <a:ext cx="344520" cy="46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44465C2-341E-4AA4-9B92-548C4F01AB8C}"/>
                    </a:ext>
                  </a:extLst>
                </p14:cNvPr>
                <p14:cNvContentPartPr/>
                <p14:nvPr/>
              </p14:nvContentPartPr>
              <p14:xfrm>
                <a:off x="605046" y="2449247"/>
                <a:ext cx="380520" cy="4492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44465C2-341E-4AA4-9B92-548C4F01AB8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596046" y="2440607"/>
                  <a:ext cx="39816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59E57002-4E54-43BD-8F40-226D36DA60FF}"/>
                    </a:ext>
                  </a:extLst>
                </p14:cNvPr>
                <p14:cNvContentPartPr/>
                <p14:nvPr/>
              </p14:nvContentPartPr>
              <p14:xfrm>
                <a:off x="888366" y="2653727"/>
                <a:ext cx="133920" cy="1980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59E57002-4E54-43BD-8F40-226D36DA60FF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879366" y="2645087"/>
                  <a:ext cx="1515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84A49D86-047F-4181-AA78-183E7EAD9FC1}"/>
                    </a:ext>
                  </a:extLst>
                </p14:cNvPr>
                <p14:cNvContentPartPr/>
                <p14:nvPr/>
              </p14:nvContentPartPr>
              <p14:xfrm>
                <a:off x="1004286" y="2720327"/>
                <a:ext cx="140400" cy="165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84A49D86-047F-4181-AA78-183E7EAD9FC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95286" y="2711687"/>
                  <a:ext cx="1580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2DA0A26-593A-4DD5-893E-9503CF28557D}"/>
                    </a:ext>
                  </a:extLst>
                </p14:cNvPr>
                <p14:cNvContentPartPr/>
                <p14:nvPr/>
              </p14:nvContentPartPr>
              <p14:xfrm>
                <a:off x="1381566" y="2661647"/>
                <a:ext cx="108360" cy="12924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2DA0A26-593A-4DD5-893E-9503CF28557D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372926" y="2653007"/>
                  <a:ext cx="1260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29FC8D56-568E-4B2D-A5E1-929694835F63}"/>
                    </a:ext>
                  </a:extLst>
                </p14:cNvPr>
                <p14:cNvContentPartPr/>
                <p14:nvPr/>
              </p14:nvContentPartPr>
              <p14:xfrm>
                <a:off x="1315326" y="2437367"/>
                <a:ext cx="424800" cy="38592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29FC8D56-568E-4B2D-A5E1-929694835F63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306686" y="2428727"/>
                  <a:ext cx="4424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4DC5D184-6480-4D66-9EB6-80936ED92D90}"/>
                    </a:ext>
                  </a:extLst>
                </p14:cNvPr>
                <p14:cNvContentPartPr/>
                <p14:nvPr/>
              </p14:nvContentPartPr>
              <p14:xfrm>
                <a:off x="1665606" y="2709167"/>
                <a:ext cx="136080" cy="1407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4DC5D184-6480-4D66-9EB6-80936ED92D90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656966" y="2700527"/>
                  <a:ext cx="1537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B931A7E0-1B7C-4E49-864D-0B2460E33433}"/>
                    </a:ext>
                  </a:extLst>
                </p14:cNvPr>
                <p14:cNvContentPartPr/>
                <p14:nvPr/>
              </p14:nvContentPartPr>
              <p14:xfrm>
                <a:off x="1851006" y="2698727"/>
                <a:ext cx="143640" cy="1411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B931A7E0-1B7C-4E49-864D-0B2460E33433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842006" y="2690087"/>
                  <a:ext cx="1612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7C0E65A3-97F3-4832-A422-FF674E89F48C}"/>
                    </a:ext>
                  </a:extLst>
                </p14:cNvPr>
                <p14:cNvContentPartPr/>
                <p14:nvPr/>
              </p14:nvContentPartPr>
              <p14:xfrm>
                <a:off x="2029206" y="2380847"/>
                <a:ext cx="336240" cy="4590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7C0E65A3-97F3-4832-A422-FF674E89F48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020566" y="2371847"/>
                  <a:ext cx="353880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DFDAEC1-5B62-4092-950D-04A1849B6009}"/>
                    </a:ext>
                  </a:extLst>
                </p14:cNvPr>
                <p14:cNvContentPartPr/>
                <p14:nvPr/>
              </p14:nvContentPartPr>
              <p14:xfrm>
                <a:off x="2330886" y="2736887"/>
                <a:ext cx="268920" cy="889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DFDAEC1-5B62-4092-950D-04A1849B6009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322246" y="2727887"/>
                  <a:ext cx="2865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FF7BFC9F-D4E7-4201-8E2F-72DD23BB6DAD}"/>
                    </a:ext>
                  </a:extLst>
                </p14:cNvPr>
                <p14:cNvContentPartPr/>
                <p14:nvPr/>
              </p14:nvContentPartPr>
              <p14:xfrm>
                <a:off x="2612046" y="2683967"/>
                <a:ext cx="157680" cy="15300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FF7BFC9F-D4E7-4201-8E2F-72DD23BB6DAD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603406" y="2674967"/>
                  <a:ext cx="175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2E0B01FD-B97E-4152-99AD-CA1B6F8FD027}"/>
                    </a:ext>
                  </a:extLst>
                </p14:cNvPr>
                <p14:cNvContentPartPr/>
                <p14:nvPr/>
              </p14:nvContentPartPr>
              <p14:xfrm>
                <a:off x="2494686" y="2732927"/>
                <a:ext cx="307440" cy="5346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2E0B01FD-B97E-4152-99AD-CA1B6F8FD027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486046" y="2723927"/>
                  <a:ext cx="325080" cy="55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2F1B8758-29C1-49AE-B38D-4C7D9D138147}"/>
                    </a:ext>
                  </a:extLst>
                </p14:cNvPr>
                <p14:cNvContentPartPr/>
                <p14:nvPr/>
              </p14:nvContentPartPr>
              <p14:xfrm>
                <a:off x="3019926" y="2651567"/>
                <a:ext cx="240840" cy="17316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2F1B8758-29C1-49AE-B38D-4C7D9D13814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3011286" y="2642567"/>
                  <a:ext cx="2584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FC6E8666-E7ED-44DA-93FF-B083FBCC3FCA}"/>
                    </a:ext>
                  </a:extLst>
                </p14:cNvPr>
                <p14:cNvContentPartPr/>
                <p14:nvPr/>
              </p14:nvContentPartPr>
              <p14:xfrm>
                <a:off x="3307566" y="2550047"/>
                <a:ext cx="31680" cy="252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FC6E8666-E7ED-44DA-93FF-B083FBCC3FC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3298566" y="2541047"/>
                  <a:ext cx="493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60948CE9-0C37-421C-A3C6-4F40528857A4}"/>
                    </a:ext>
                  </a:extLst>
                </p14:cNvPr>
                <p14:cNvContentPartPr/>
                <p14:nvPr/>
              </p14:nvContentPartPr>
              <p14:xfrm>
                <a:off x="3293166" y="2698007"/>
                <a:ext cx="159480" cy="900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60948CE9-0C37-421C-A3C6-4F40528857A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284526" y="2689007"/>
                  <a:ext cx="1771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42F1D131-9087-4DAA-946C-86E5F8C4CF5B}"/>
                    </a:ext>
                  </a:extLst>
                </p14:cNvPr>
                <p14:cNvContentPartPr/>
                <p14:nvPr/>
              </p14:nvContentPartPr>
              <p14:xfrm>
                <a:off x="3387486" y="2312087"/>
                <a:ext cx="493560" cy="8218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42F1D131-9087-4DAA-946C-86E5F8C4CF5B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378486" y="2303087"/>
                  <a:ext cx="511200" cy="83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CDD130F7-99AC-438C-9C22-024A4D55E63D}"/>
                    </a:ext>
                  </a:extLst>
                </p14:cNvPr>
                <p14:cNvContentPartPr/>
                <p14:nvPr/>
              </p14:nvContentPartPr>
              <p14:xfrm>
                <a:off x="3657486" y="2680727"/>
                <a:ext cx="141120" cy="1134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CDD130F7-99AC-438C-9C22-024A4D55E63D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648486" y="2672087"/>
                  <a:ext cx="158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56E8E38C-D6AD-45A7-AB54-304CB758FDD3}"/>
                    </a:ext>
                  </a:extLst>
                </p14:cNvPr>
                <p14:cNvContentPartPr/>
                <p14:nvPr/>
              </p14:nvContentPartPr>
              <p14:xfrm>
                <a:off x="3854766" y="2628887"/>
                <a:ext cx="152280" cy="1782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56E8E38C-D6AD-45A7-AB54-304CB758FDD3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846126" y="2619887"/>
                  <a:ext cx="1699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A3383BF5-36C3-490E-8E63-DC0D4A29EDD0}"/>
                    </a:ext>
                  </a:extLst>
                </p14:cNvPr>
                <p14:cNvContentPartPr/>
                <p14:nvPr/>
              </p14:nvContentPartPr>
              <p14:xfrm>
                <a:off x="3992286" y="2280047"/>
                <a:ext cx="366120" cy="51372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A3383BF5-36C3-490E-8E63-DC0D4A29EDD0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983646" y="2271047"/>
                  <a:ext cx="383760" cy="53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C9DC5DD3-7B71-442F-AE44-2053DE7949B3}"/>
                    </a:ext>
                  </a:extLst>
                </p14:cNvPr>
                <p14:cNvContentPartPr/>
                <p14:nvPr/>
              </p14:nvContentPartPr>
              <p14:xfrm>
                <a:off x="4469286" y="2445287"/>
                <a:ext cx="222840" cy="36936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C9DC5DD3-7B71-442F-AE44-2053DE7949B3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460286" y="2436287"/>
                  <a:ext cx="2404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F1943912-B087-4B8A-AE97-BE96A5947BDB}"/>
                    </a:ext>
                  </a:extLst>
                </p14:cNvPr>
                <p14:cNvContentPartPr/>
                <p14:nvPr/>
              </p14:nvContentPartPr>
              <p14:xfrm>
                <a:off x="4733526" y="2567687"/>
                <a:ext cx="164520" cy="20988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F1943912-B087-4B8A-AE97-BE96A5947BDB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4724526" y="2559047"/>
                  <a:ext cx="1821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2CA760B6-F02A-4FC6-AAB1-98E503584DC8}"/>
                    </a:ext>
                  </a:extLst>
                </p14:cNvPr>
                <p14:cNvContentPartPr/>
                <p14:nvPr/>
              </p14:nvContentPartPr>
              <p14:xfrm>
                <a:off x="4938006" y="2571647"/>
                <a:ext cx="216000" cy="2113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2CA760B6-F02A-4FC6-AAB1-98E503584DC8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929006" y="2562647"/>
                  <a:ext cx="2336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BA05BF05-1AA9-443B-9E21-FAED151F336E}"/>
                    </a:ext>
                  </a:extLst>
                </p14:cNvPr>
                <p14:cNvContentPartPr/>
                <p14:nvPr/>
              </p14:nvContentPartPr>
              <p14:xfrm>
                <a:off x="5240766" y="2767847"/>
                <a:ext cx="2880" cy="612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BA05BF05-1AA9-443B-9E21-FAED151F336E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232126" y="2759207"/>
                  <a:ext cx="20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6E786EA3-307B-4B55-B978-EEEE7C7DF554}"/>
                    </a:ext>
                  </a:extLst>
                </p14:cNvPr>
                <p14:cNvContentPartPr/>
                <p14:nvPr/>
              </p14:nvContentPartPr>
              <p14:xfrm>
                <a:off x="5431926" y="2332247"/>
                <a:ext cx="289800" cy="4075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6E786EA3-307B-4B55-B978-EEEE7C7DF554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423286" y="2323247"/>
                  <a:ext cx="30744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AA6F2EEB-BDC0-49B0-AAD1-3E790228D1C9}"/>
                    </a:ext>
                  </a:extLst>
                </p14:cNvPr>
                <p14:cNvContentPartPr/>
                <p14:nvPr/>
              </p14:nvContentPartPr>
              <p14:xfrm>
                <a:off x="5665566" y="2583167"/>
                <a:ext cx="155880" cy="1407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AA6F2EEB-BDC0-49B0-AAD1-3E790228D1C9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656566" y="2574527"/>
                  <a:ext cx="1735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1B0B1ED-C2A5-419A-8D0A-7F31BE711B4A}"/>
                    </a:ext>
                  </a:extLst>
                </p14:cNvPr>
                <p14:cNvContentPartPr/>
                <p14:nvPr/>
              </p14:nvContentPartPr>
              <p14:xfrm>
                <a:off x="5763126" y="2450327"/>
                <a:ext cx="59760" cy="5904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1B0B1ED-C2A5-419A-8D0A-7F31BE711B4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754486" y="2441687"/>
                  <a:ext cx="774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F0DD5568-71AB-4FE3-BE98-EF035D6A4CEA}"/>
                    </a:ext>
                  </a:extLst>
                </p14:cNvPr>
                <p14:cNvContentPartPr/>
                <p14:nvPr/>
              </p14:nvContentPartPr>
              <p14:xfrm>
                <a:off x="5824326" y="2605487"/>
                <a:ext cx="99720" cy="925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F0DD5568-71AB-4FE3-BE98-EF035D6A4CEA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5815326" y="2596487"/>
                  <a:ext cx="1173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DAC792F-D0B0-4504-856F-64B48938B45B}"/>
                    </a:ext>
                  </a:extLst>
                </p14:cNvPr>
                <p14:cNvContentPartPr/>
                <p14:nvPr/>
              </p14:nvContentPartPr>
              <p14:xfrm>
                <a:off x="5945286" y="2541767"/>
                <a:ext cx="138960" cy="1800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DAC792F-D0B0-4504-856F-64B48938B45B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936646" y="2533127"/>
                  <a:ext cx="15660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AD760037-5A3D-4F28-9E3E-B8698F650F07}"/>
                    </a:ext>
                  </a:extLst>
                </p14:cNvPr>
                <p14:cNvContentPartPr/>
                <p14:nvPr/>
              </p14:nvContentPartPr>
              <p14:xfrm>
                <a:off x="6164526" y="2568767"/>
                <a:ext cx="392400" cy="1540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AD760037-5A3D-4F28-9E3E-B8698F650F07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155886" y="2560127"/>
                  <a:ext cx="4100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0E0F312B-6F88-49B5-95AE-99537ED05601}"/>
                    </a:ext>
                  </a:extLst>
                </p14:cNvPr>
                <p14:cNvContentPartPr/>
                <p14:nvPr/>
              </p14:nvContentPartPr>
              <p14:xfrm>
                <a:off x="6542166" y="2246567"/>
                <a:ext cx="434880" cy="76320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0E0F312B-6F88-49B5-95AE-99537ED05601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533526" y="2237927"/>
                  <a:ext cx="452520" cy="78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F95D0AFB-BDD8-4191-BFBB-A882B0DD5B0B}"/>
                    </a:ext>
                  </a:extLst>
                </p14:cNvPr>
                <p14:cNvContentPartPr/>
                <p14:nvPr/>
              </p14:nvContentPartPr>
              <p14:xfrm>
                <a:off x="6908286" y="2292647"/>
                <a:ext cx="379080" cy="4597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F95D0AFB-BDD8-4191-BFBB-A882B0DD5B0B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899646" y="2283647"/>
                  <a:ext cx="39672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6F1C7207-9B14-4E30-A848-0E125F3F9D58}"/>
                    </a:ext>
                  </a:extLst>
                </p14:cNvPr>
                <p14:cNvContentPartPr/>
                <p14:nvPr/>
              </p14:nvContentPartPr>
              <p14:xfrm>
                <a:off x="7169646" y="2566607"/>
                <a:ext cx="180360" cy="15876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6F1C7207-9B14-4E30-A848-0E125F3F9D58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160646" y="2557967"/>
                  <a:ext cx="1980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4F493B02-2892-4E2A-85B3-C43226EFC34C}"/>
                    </a:ext>
                  </a:extLst>
                </p14:cNvPr>
                <p14:cNvContentPartPr/>
                <p14:nvPr/>
              </p14:nvContentPartPr>
              <p14:xfrm>
                <a:off x="7335246" y="2561207"/>
                <a:ext cx="259560" cy="2106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4F493B02-2892-4E2A-85B3-C43226EFC34C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326606" y="2552567"/>
                  <a:ext cx="2772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C4B03CF9-7D97-4FE8-B659-8BC0BC55F86D}"/>
                    </a:ext>
                  </a:extLst>
                </p14:cNvPr>
                <p14:cNvContentPartPr/>
                <p14:nvPr/>
              </p14:nvContentPartPr>
              <p14:xfrm>
                <a:off x="1245846" y="3302447"/>
                <a:ext cx="77760" cy="1458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C4B03CF9-7D97-4FE8-B659-8BC0BC55F86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237206" y="3293447"/>
                  <a:ext cx="95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273A6E7C-461C-4C3C-9038-C13BC3A03100}"/>
                    </a:ext>
                  </a:extLst>
                </p14:cNvPr>
                <p14:cNvContentPartPr/>
                <p14:nvPr/>
              </p14:nvContentPartPr>
              <p14:xfrm>
                <a:off x="1080606" y="3089327"/>
                <a:ext cx="422280" cy="50184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273A6E7C-461C-4C3C-9038-C13BC3A0310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71966" y="3080687"/>
                  <a:ext cx="439920" cy="51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B03C7854-80C4-4433-9B8E-C2CC8A394C4A}"/>
                    </a:ext>
                  </a:extLst>
                </p14:cNvPr>
                <p14:cNvContentPartPr/>
                <p14:nvPr/>
              </p14:nvContentPartPr>
              <p14:xfrm>
                <a:off x="1439886" y="3334127"/>
                <a:ext cx="194040" cy="14400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B03C7854-80C4-4433-9B8E-C2CC8A394C4A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430886" y="3325487"/>
                  <a:ext cx="211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21DED6D-F991-458D-A5FA-3480EFEE749F}"/>
                    </a:ext>
                  </a:extLst>
                </p14:cNvPr>
                <p14:cNvContentPartPr/>
                <p14:nvPr/>
              </p14:nvContentPartPr>
              <p14:xfrm>
                <a:off x="1676766" y="3333767"/>
                <a:ext cx="128520" cy="1191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21DED6D-F991-458D-A5FA-3480EFEE749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667766" y="3325127"/>
                  <a:ext cx="1461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B2B5269-E023-41C9-B89F-EBECAD530BE8}"/>
                    </a:ext>
                  </a:extLst>
                </p14:cNvPr>
                <p14:cNvContentPartPr/>
                <p14:nvPr/>
              </p14:nvContentPartPr>
              <p14:xfrm>
                <a:off x="1799526" y="3320087"/>
                <a:ext cx="64440" cy="1260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B2B5269-E023-41C9-B89F-EBECAD530BE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790526" y="3311447"/>
                  <a:ext cx="820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AA12C2D4-112B-4ACE-BCFB-0537B3F8D6A1}"/>
                    </a:ext>
                  </a:extLst>
                </p14:cNvPr>
                <p14:cNvContentPartPr/>
                <p14:nvPr/>
              </p14:nvContentPartPr>
              <p14:xfrm>
                <a:off x="1869726" y="3310367"/>
                <a:ext cx="224280" cy="16272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AA12C2D4-112B-4ACE-BCFB-0537B3F8D6A1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861086" y="3301727"/>
                  <a:ext cx="241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262FAAE2-6715-41E1-9826-A6E6CCD4CEF9}"/>
                    </a:ext>
                  </a:extLst>
                </p14:cNvPr>
                <p14:cNvContentPartPr/>
                <p14:nvPr/>
              </p14:nvContentPartPr>
              <p14:xfrm>
                <a:off x="2115246" y="2960087"/>
                <a:ext cx="313200" cy="4806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262FAAE2-6715-41E1-9826-A6E6CCD4CEF9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106606" y="2951087"/>
                  <a:ext cx="330840" cy="49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B537ED67-A7C1-4825-BDC3-E252E797665B}"/>
                    </a:ext>
                  </a:extLst>
                </p14:cNvPr>
                <p14:cNvContentPartPr/>
                <p14:nvPr/>
              </p14:nvContentPartPr>
              <p14:xfrm>
                <a:off x="2276886" y="3308207"/>
                <a:ext cx="204480" cy="53388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B537ED67-A7C1-4825-BDC3-E252E797665B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268246" y="3299567"/>
                  <a:ext cx="222120" cy="55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D29A3DDD-1581-4027-9A81-88CD514B9430}"/>
                    </a:ext>
                  </a:extLst>
                </p14:cNvPr>
                <p14:cNvContentPartPr/>
                <p14:nvPr/>
              </p14:nvContentPartPr>
              <p14:xfrm>
                <a:off x="2573886" y="3276887"/>
                <a:ext cx="127440" cy="12564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D29A3DDD-1581-4027-9A81-88CD514B9430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565246" y="3268247"/>
                  <a:ext cx="1450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229CD235-0D73-4A34-A52A-7C24A4B6DFFC}"/>
                    </a:ext>
                  </a:extLst>
                </p14:cNvPr>
                <p14:cNvContentPartPr/>
                <p14:nvPr/>
              </p14:nvContentPartPr>
              <p14:xfrm>
                <a:off x="2705286" y="2851367"/>
                <a:ext cx="453240" cy="8388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229CD235-0D73-4A34-A52A-7C24A4B6DFFC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696646" y="2842367"/>
                  <a:ext cx="470880" cy="85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A803AF26-E919-4C41-9860-A1F04AFF088F}"/>
                    </a:ext>
                  </a:extLst>
                </p14:cNvPr>
                <p14:cNvContentPartPr/>
                <p14:nvPr/>
              </p14:nvContentPartPr>
              <p14:xfrm>
                <a:off x="2922366" y="3268607"/>
                <a:ext cx="168120" cy="1299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A803AF26-E919-4C41-9860-A1F04AFF088F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2913726" y="3259607"/>
                  <a:ext cx="185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FCA8DC80-0DA8-4BFB-943C-AE697E286C5D}"/>
                    </a:ext>
                  </a:extLst>
                </p14:cNvPr>
                <p14:cNvContentPartPr/>
                <p14:nvPr/>
              </p14:nvContentPartPr>
              <p14:xfrm>
                <a:off x="3067086" y="3158807"/>
                <a:ext cx="65160" cy="187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FCA8DC80-0DA8-4BFB-943C-AE697E286C5D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058086" y="3149807"/>
                  <a:ext cx="828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8A21D29C-47F2-47DC-ADFC-3B91B6B1F43D}"/>
                    </a:ext>
                  </a:extLst>
                </p14:cNvPr>
                <p14:cNvContentPartPr/>
                <p14:nvPr/>
              </p14:nvContentPartPr>
              <p14:xfrm>
                <a:off x="3171486" y="2921207"/>
                <a:ext cx="274680" cy="44928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8A21D29C-47F2-47DC-ADFC-3B91B6B1F43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162846" y="2912567"/>
                  <a:ext cx="29232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00C4420-CCB2-4C3D-BE5B-00BE75BBF31C}"/>
                    </a:ext>
                  </a:extLst>
                </p14:cNvPr>
                <p14:cNvContentPartPr/>
                <p14:nvPr/>
              </p14:nvContentPartPr>
              <p14:xfrm>
                <a:off x="3433926" y="2894567"/>
                <a:ext cx="223560" cy="53136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00C4420-CCB2-4C3D-BE5B-00BE75BBF31C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424926" y="2885567"/>
                  <a:ext cx="241200" cy="54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60FB453D-51D3-45C5-9946-12A250B39755}"/>
                    </a:ext>
                  </a:extLst>
                </p14:cNvPr>
                <p14:cNvContentPartPr/>
                <p14:nvPr/>
              </p14:nvContentPartPr>
              <p14:xfrm>
                <a:off x="1798806" y="4239887"/>
                <a:ext cx="360360" cy="19332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60FB453D-51D3-45C5-9946-12A250B3975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789806" y="4230887"/>
                  <a:ext cx="3780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56FA738E-4502-46F4-A071-179553868E80}"/>
                    </a:ext>
                  </a:extLst>
                </p14:cNvPr>
                <p14:cNvContentPartPr/>
                <p14:nvPr/>
              </p14:nvContentPartPr>
              <p14:xfrm>
                <a:off x="2231526" y="4253567"/>
                <a:ext cx="198000" cy="1548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56FA738E-4502-46F4-A071-179553868E80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2222526" y="4244927"/>
                  <a:ext cx="2156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D357C134-21A8-4B24-A89E-01C24F0F64F7}"/>
                    </a:ext>
                  </a:extLst>
                </p14:cNvPr>
                <p14:cNvContentPartPr/>
                <p14:nvPr/>
              </p14:nvContentPartPr>
              <p14:xfrm>
                <a:off x="2296686" y="4068527"/>
                <a:ext cx="106200" cy="3528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D357C134-21A8-4B24-A89E-01C24F0F64F7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288046" y="4059527"/>
                  <a:ext cx="12384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D1419B82-AF11-4FDE-B9CF-9AA163DF235B}"/>
                    </a:ext>
                  </a:extLst>
                </p14:cNvPr>
                <p14:cNvContentPartPr/>
                <p14:nvPr/>
              </p14:nvContentPartPr>
              <p14:xfrm>
                <a:off x="2473806" y="4247087"/>
                <a:ext cx="148680" cy="1263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D1419B82-AF11-4FDE-B9CF-9AA163DF235B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465166" y="4238087"/>
                  <a:ext cx="1663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37F6B88A-424B-4200-81EE-B03152733B76}"/>
                    </a:ext>
                  </a:extLst>
                </p14:cNvPr>
                <p14:cNvContentPartPr/>
                <p14:nvPr/>
              </p14:nvContentPartPr>
              <p14:xfrm>
                <a:off x="2691606" y="4188767"/>
                <a:ext cx="171360" cy="17424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37F6B88A-424B-4200-81EE-B03152733B7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2682606" y="4180127"/>
                  <a:ext cx="1890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D9EC655D-D5C2-4CA0-B1FC-5C0E81B9F4C5}"/>
                    </a:ext>
                  </a:extLst>
                </p14:cNvPr>
                <p14:cNvContentPartPr/>
                <p14:nvPr/>
              </p14:nvContentPartPr>
              <p14:xfrm>
                <a:off x="2887446" y="3788087"/>
                <a:ext cx="150840" cy="5270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D9EC655D-D5C2-4CA0-B1FC-5C0E81B9F4C5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878446" y="3779447"/>
                  <a:ext cx="168480" cy="54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FCED840-3627-4758-BEB7-FBC8FB7AACB0}"/>
                    </a:ext>
                  </a:extLst>
                </p14:cNvPr>
                <p14:cNvContentPartPr/>
                <p14:nvPr/>
              </p14:nvContentPartPr>
              <p14:xfrm>
                <a:off x="2999046" y="4067087"/>
                <a:ext cx="142200" cy="2588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FCED840-3627-4758-BEB7-FBC8FB7AACB0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2990046" y="4058447"/>
                  <a:ext cx="15984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F62012D0-C237-4BE5-B7CA-AC351A7C166E}"/>
                    </a:ext>
                  </a:extLst>
                </p14:cNvPr>
                <p14:cNvContentPartPr/>
                <p14:nvPr/>
              </p14:nvContentPartPr>
              <p14:xfrm>
                <a:off x="2908686" y="4158527"/>
                <a:ext cx="407880" cy="6944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F62012D0-C237-4BE5-B7CA-AC351A7C166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2900046" y="4149887"/>
                  <a:ext cx="425520" cy="71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943315F2-A5D5-49CD-B1FE-199098EC455B}"/>
                    </a:ext>
                  </a:extLst>
                </p14:cNvPr>
                <p14:cNvContentPartPr/>
                <p14:nvPr/>
              </p14:nvContentPartPr>
              <p14:xfrm>
                <a:off x="3379926" y="4165727"/>
                <a:ext cx="189720" cy="1684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943315F2-A5D5-49CD-B1FE-199098EC455B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370926" y="4156727"/>
                  <a:ext cx="2073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E4F23856-BE57-4D93-89C1-B042CB8EC5A7}"/>
                    </a:ext>
                  </a:extLst>
                </p14:cNvPr>
                <p14:cNvContentPartPr/>
                <p14:nvPr/>
              </p14:nvContentPartPr>
              <p14:xfrm>
                <a:off x="3890766" y="4014167"/>
                <a:ext cx="119520" cy="2278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E4F23856-BE57-4D93-89C1-B042CB8EC5A7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3882126" y="4005167"/>
                  <a:ext cx="1371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B8F26674-3106-441C-BBD1-8D635609B9D0}"/>
                    </a:ext>
                  </a:extLst>
                </p14:cNvPr>
                <p14:cNvContentPartPr/>
                <p14:nvPr/>
              </p14:nvContentPartPr>
              <p14:xfrm>
                <a:off x="3769446" y="3646607"/>
                <a:ext cx="563040" cy="5677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B8F26674-3106-441C-BBD1-8D635609B9D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3760446" y="3637967"/>
                  <a:ext cx="580680" cy="58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588C42BD-2359-43C3-8808-FCEF257DE6DB}"/>
                    </a:ext>
                  </a:extLst>
                </p14:cNvPr>
                <p14:cNvContentPartPr/>
                <p14:nvPr/>
              </p14:nvContentPartPr>
              <p14:xfrm>
                <a:off x="4207566" y="3981047"/>
                <a:ext cx="99360" cy="24372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588C42BD-2359-43C3-8808-FCEF257DE6DB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198926" y="3972407"/>
                  <a:ext cx="1170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F4A3E654-4F61-44BC-8B69-88EAFD5D957B}"/>
                    </a:ext>
                  </a:extLst>
                </p14:cNvPr>
                <p14:cNvContentPartPr/>
                <p14:nvPr/>
              </p14:nvContentPartPr>
              <p14:xfrm>
                <a:off x="4297566" y="4052327"/>
                <a:ext cx="137520" cy="18792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F4A3E654-4F61-44BC-8B69-88EAFD5D957B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288926" y="4043687"/>
                  <a:ext cx="1551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C277F6B8-1F59-4A22-AD39-D66D6A0836F2}"/>
                    </a:ext>
                  </a:extLst>
                </p14:cNvPr>
                <p14:cNvContentPartPr/>
                <p14:nvPr/>
              </p14:nvContentPartPr>
              <p14:xfrm>
                <a:off x="4488366" y="3869447"/>
                <a:ext cx="129960" cy="34416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C277F6B8-1F59-4A22-AD39-D66D6A0836F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479726" y="3860447"/>
                  <a:ext cx="1476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85A2C7D8-A300-41EA-B9EB-9001A95D35E5}"/>
                    </a:ext>
                  </a:extLst>
                </p14:cNvPr>
                <p14:cNvContentPartPr/>
                <p14:nvPr/>
              </p14:nvContentPartPr>
              <p14:xfrm>
                <a:off x="4645686" y="3611687"/>
                <a:ext cx="357120" cy="5799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85A2C7D8-A300-41EA-B9EB-9001A95D35E5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637046" y="3603047"/>
                  <a:ext cx="374760" cy="59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B8F64603-EB69-4A4A-B1F8-3F49284634ED}"/>
                    </a:ext>
                  </a:extLst>
                </p14:cNvPr>
                <p14:cNvContentPartPr/>
                <p14:nvPr/>
              </p14:nvContentPartPr>
              <p14:xfrm>
                <a:off x="4907406" y="3973847"/>
                <a:ext cx="220680" cy="1875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B8F64603-EB69-4A4A-B1F8-3F49284634ED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4898766" y="3965207"/>
                  <a:ext cx="2383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CB79B9A9-8439-4F17-B229-79532B73E030}"/>
                    </a:ext>
                  </a:extLst>
                </p14:cNvPr>
                <p14:cNvContentPartPr/>
                <p14:nvPr/>
              </p14:nvContentPartPr>
              <p14:xfrm>
                <a:off x="5218806" y="3573527"/>
                <a:ext cx="231840" cy="58644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CB79B9A9-8439-4F17-B229-79532B73E030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210166" y="3564527"/>
                  <a:ext cx="249480" cy="60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B21F3E61-9F71-40ED-93C0-9A1E00164BF8}"/>
                    </a:ext>
                  </a:extLst>
                </p14:cNvPr>
                <p14:cNvContentPartPr/>
                <p14:nvPr/>
              </p14:nvContentPartPr>
              <p14:xfrm>
                <a:off x="5467566" y="3916607"/>
                <a:ext cx="519120" cy="1940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B21F3E61-9F71-40ED-93C0-9A1E00164BF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458566" y="3907607"/>
                  <a:ext cx="5367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FF0333C-DB87-4303-AFF8-03612082E8B3}"/>
                    </a:ext>
                  </a:extLst>
                </p14:cNvPr>
                <p14:cNvContentPartPr/>
                <p14:nvPr/>
              </p14:nvContentPartPr>
              <p14:xfrm>
                <a:off x="6132126" y="3506567"/>
                <a:ext cx="153000" cy="5598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FF0333C-DB87-4303-AFF8-03612082E8B3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123486" y="3497927"/>
                  <a:ext cx="170640" cy="57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B2D67D1E-EBA1-46E2-A787-263936EF975F}"/>
                    </a:ext>
                  </a:extLst>
                </p14:cNvPr>
                <p14:cNvContentPartPr/>
                <p14:nvPr/>
              </p14:nvContentPartPr>
              <p14:xfrm>
                <a:off x="6098646" y="3843527"/>
                <a:ext cx="179640" cy="2304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B2D67D1E-EBA1-46E2-A787-263936EF975F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089646" y="3834527"/>
                  <a:ext cx="197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18755347-6ED5-48CC-B86D-5C6D8A13F2CE}"/>
                    </a:ext>
                  </a:extLst>
                </p14:cNvPr>
                <p14:cNvContentPartPr/>
                <p14:nvPr/>
              </p14:nvContentPartPr>
              <p14:xfrm>
                <a:off x="6008286" y="3765407"/>
                <a:ext cx="86760" cy="4788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18755347-6ED5-48CC-B86D-5C6D8A13F2CE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999646" y="3756767"/>
                  <a:ext cx="1044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74E29478-792F-4B4D-A69F-04BFA23DDD1B}"/>
                    </a:ext>
                  </a:extLst>
                </p14:cNvPr>
                <p14:cNvContentPartPr/>
                <p14:nvPr/>
              </p14:nvContentPartPr>
              <p14:xfrm>
                <a:off x="6213126" y="3873767"/>
                <a:ext cx="261000" cy="1897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74E29478-792F-4B4D-A69F-04BFA23DDD1B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204126" y="3864767"/>
                  <a:ext cx="27864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7018C1AF-BE3F-4626-B9C6-D43D70F25218}"/>
                    </a:ext>
                  </a:extLst>
                </p14:cNvPr>
                <p14:cNvContentPartPr/>
                <p14:nvPr/>
              </p14:nvContentPartPr>
              <p14:xfrm>
                <a:off x="6500046" y="3879167"/>
                <a:ext cx="189360" cy="19728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7018C1AF-BE3F-4626-B9C6-D43D70F25218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491046" y="3870167"/>
                  <a:ext cx="20700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B5566E94-1D70-4372-B399-320E9DEB9F45}"/>
                    </a:ext>
                  </a:extLst>
                </p14:cNvPr>
                <p14:cNvContentPartPr/>
                <p14:nvPr/>
              </p14:nvContentPartPr>
              <p14:xfrm>
                <a:off x="6780846" y="3483527"/>
                <a:ext cx="313920" cy="59256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B5566E94-1D70-4372-B399-320E9DEB9F4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771846" y="3474887"/>
                  <a:ext cx="331560" cy="61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E6FF1446-4F91-4DA5-B131-0D51A84DD807}"/>
                    </a:ext>
                  </a:extLst>
                </p14:cNvPr>
                <p14:cNvContentPartPr/>
                <p14:nvPr/>
              </p14:nvContentPartPr>
              <p14:xfrm>
                <a:off x="7004766" y="3888167"/>
                <a:ext cx="168480" cy="17460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E6FF1446-4F91-4DA5-B131-0D51A84DD807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6996126" y="3879527"/>
                  <a:ext cx="186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479A1B16-6EE3-4580-85F3-40F018ECF32A}"/>
                    </a:ext>
                  </a:extLst>
                </p14:cNvPr>
                <p14:cNvContentPartPr/>
                <p14:nvPr/>
              </p14:nvContentPartPr>
              <p14:xfrm>
                <a:off x="7072086" y="3401087"/>
                <a:ext cx="616320" cy="103500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479A1B16-6EE3-4580-85F3-40F018ECF32A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063086" y="3392447"/>
                  <a:ext cx="633960" cy="10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36B62C7B-D075-4B96-9A36-303DE59523DF}"/>
                    </a:ext>
                  </a:extLst>
                </p14:cNvPr>
                <p14:cNvContentPartPr/>
                <p14:nvPr/>
              </p14:nvContentPartPr>
              <p14:xfrm>
                <a:off x="7551606" y="3492887"/>
                <a:ext cx="268560" cy="54108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36B62C7B-D075-4B96-9A36-303DE59523DF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542606" y="3484247"/>
                  <a:ext cx="286200" cy="55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321C6EFD-0172-4031-BB7F-E55727B4D948}"/>
                    </a:ext>
                  </a:extLst>
                </p14:cNvPr>
                <p14:cNvContentPartPr/>
                <p14:nvPr/>
              </p14:nvContentPartPr>
              <p14:xfrm>
                <a:off x="1205526" y="3135767"/>
                <a:ext cx="7261560" cy="15825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321C6EFD-0172-4031-BB7F-E55727B4D948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196526" y="3127127"/>
                  <a:ext cx="7279200" cy="160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1C7B91C9-C2CF-4FE2-9B5C-84EE3335F5C0}"/>
                    </a:ext>
                  </a:extLst>
                </p14:cNvPr>
                <p14:cNvContentPartPr/>
                <p14:nvPr/>
              </p14:nvContentPartPr>
              <p14:xfrm>
                <a:off x="5214486" y="4618967"/>
                <a:ext cx="429120" cy="69840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1C7B91C9-C2CF-4FE2-9B5C-84EE3335F5C0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5205486" y="4610327"/>
                  <a:ext cx="446760" cy="716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6897383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35543D74-AB9F-4B06-8C94-B6ED6AAF52F1}"/>
                  </a:ext>
                </a:extLst>
              </p14:cNvPr>
              <p14:cNvContentPartPr/>
              <p14:nvPr/>
            </p14:nvContentPartPr>
            <p14:xfrm>
              <a:off x="244080" y="128520"/>
              <a:ext cx="8218080" cy="574704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35543D74-AB9F-4B06-8C94-B6ED6AAF52F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720" y="119160"/>
                <a:ext cx="8236800" cy="576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773309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1345C40-4DC6-4F9B-9D82-9732C261B337}"/>
                  </a:ext>
                </a:extLst>
              </p14:cNvPr>
              <p14:cNvContentPartPr/>
              <p14:nvPr/>
            </p14:nvContentPartPr>
            <p14:xfrm>
              <a:off x="636120" y="192240"/>
              <a:ext cx="8138880" cy="656712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1345C40-4DC6-4F9B-9D82-9732C261B33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6760" y="182880"/>
                <a:ext cx="8157600" cy="658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864141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5E76D07-6049-457D-864F-2889535A9D3D}"/>
                  </a:ext>
                </a:extLst>
              </p14:cNvPr>
              <p14:cNvContentPartPr/>
              <p14:nvPr/>
            </p14:nvContentPartPr>
            <p14:xfrm>
              <a:off x="373680" y="647640"/>
              <a:ext cx="8651880" cy="62096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5E76D07-6049-457D-864F-2889535A9D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320" y="100080"/>
                <a:ext cx="8670600" cy="6766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0101FA6F-4163-4B2D-B04A-EAA416DFBF2D}"/>
              </a:ext>
            </a:extLst>
          </p:cNvPr>
          <p:cNvGrpSpPr/>
          <p:nvPr/>
        </p:nvGrpSpPr>
        <p:grpSpPr>
          <a:xfrm>
            <a:off x="506394" y="-41526"/>
            <a:ext cx="6002640" cy="651600"/>
            <a:chOff x="506394" y="-41526"/>
            <a:chExt cx="6002640" cy="65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F9A50431-E610-4E13-A31E-4D32F4A5253A}"/>
                    </a:ext>
                  </a:extLst>
                </p14:cNvPr>
                <p14:cNvContentPartPr/>
                <p14:nvPr/>
              </p14:nvContentPartPr>
              <p14:xfrm>
                <a:off x="535194" y="139914"/>
                <a:ext cx="144000" cy="20376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F9A50431-E610-4E13-A31E-4D32F4A5253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26554" y="130914"/>
                  <a:ext cx="1616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FE9EA410-D5E0-4484-9C1D-374E73970761}"/>
                    </a:ext>
                  </a:extLst>
                </p14:cNvPr>
                <p14:cNvContentPartPr/>
                <p14:nvPr/>
              </p14:nvContentPartPr>
              <p14:xfrm>
                <a:off x="665154" y="71514"/>
                <a:ext cx="169920" cy="2696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FE9EA410-D5E0-4484-9C1D-374E7397076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56154" y="62514"/>
                  <a:ext cx="18756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BD7735C0-51B0-4B86-828D-2F9868A20CDE}"/>
                    </a:ext>
                  </a:extLst>
                </p14:cNvPr>
                <p14:cNvContentPartPr/>
                <p14:nvPr/>
              </p14:nvContentPartPr>
              <p14:xfrm>
                <a:off x="756954" y="199314"/>
                <a:ext cx="156960" cy="1670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BD7735C0-51B0-4B86-828D-2F9868A20CD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48314" y="190314"/>
                  <a:ext cx="17460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7E654252-0379-4233-B0A5-90007012285E}"/>
                    </a:ext>
                  </a:extLst>
                </p14:cNvPr>
                <p14:cNvContentPartPr/>
                <p14:nvPr/>
              </p14:nvContentPartPr>
              <p14:xfrm>
                <a:off x="921114" y="186354"/>
                <a:ext cx="186480" cy="1663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7E654252-0379-4233-B0A5-90007012285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12474" y="177354"/>
                  <a:ext cx="2041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3C738348-8247-4C94-9FE2-32C3D745FD67}"/>
                    </a:ext>
                  </a:extLst>
                </p14:cNvPr>
                <p14:cNvContentPartPr/>
                <p14:nvPr/>
              </p14:nvContentPartPr>
              <p14:xfrm>
                <a:off x="1149714" y="12114"/>
                <a:ext cx="161280" cy="3369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3C738348-8247-4C94-9FE2-32C3D745FD6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41074" y="3474"/>
                  <a:ext cx="17892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BE336EA-6A9A-4A0A-A10D-EC51E6F323BE}"/>
                    </a:ext>
                  </a:extLst>
                </p14:cNvPr>
                <p14:cNvContentPartPr/>
                <p14:nvPr/>
              </p14:nvContentPartPr>
              <p14:xfrm>
                <a:off x="1373994" y="25434"/>
                <a:ext cx="179280" cy="2930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BE336EA-6A9A-4A0A-A10D-EC51E6F323B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364994" y="16794"/>
                  <a:ext cx="19692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FF12F52A-F1EC-459F-A20D-068D382BDF3E}"/>
                    </a:ext>
                  </a:extLst>
                </p14:cNvPr>
                <p14:cNvContentPartPr/>
                <p14:nvPr/>
              </p14:nvContentPartPr>
              <p14:xfrm>
                <a:off x="1381554" y="183834"/>
                <a:ext cx="190080" cy="813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FF12F52A-F1EC-459F-A20D-068D382BDF3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372554" y="175194"/>
                  <a:ext cx="2077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F53D020-5A6E-46A9-9F35-0F02A96609AE}"/>
                    </a:ext>
                  </a:extLst>
                </p14:cNvPr>
                <p14:cNvContentPartPr/>
                <p14:nvPr/>
              </p14:nvContentPartPr>
              <p14:xfrm>
                <a:off x="1577394" y="146034"/>
                <a:ext cx="177120" cy="1551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F53D020-5A6E-46A9-9F35-0F02A96609A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568754" y="137034"/>
                  <a:ext cx="1947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C8062C5-8ABA-4317-955D-3B2AA8878FBC}"/>
                    </a:ext>
                  </a:extLst>
                </p14:cNvPr>
                <p14:cNvContentPartPr/>
                <p14:nvPr/>
              </p14:nvContentPartPr>
              <p14:xfrm>
                <a:off x="1687914" y="176274"/>
                <a:ext cx="272880" cy="4338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C8062C5-8ABA-4317-955D-3B2AA8878FB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78914" y="167274"/>
                  <a:ext cx="29052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3EA4C60-D314-45E0-8B96-A3DA1D62B5D9}"/>
                    </a:ext>
                  </a:extLst>
                </p14:cNvPr>
                <p14:cNvContentPartPr/>
                <p14:nvPr/>
              </p14:nvContentPartPr>
              <p14:xfrm>
                <a:off x="2071314" y="166554"/>
                <a:ext cx="16560" cy="1432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3EA4C60-D314-45E0-8B96-A3DA1D62B5D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62314" y="157914"/>
                  <a:ext cx="342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962EB5D-19FE-4A3A-A87D-64194A1DD066}"/>
                    </a:ext>
                  </a:extLst>
                </p14:cNvPr>
                <p14:cNvContentPartPr/>
                <p14:nvPr/>
              </p14:nvContentPartPr>
              <p14:xfrm>
                <a:off x="2318274" y="200754"/>
                <a:ext cx="347040" cy="101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962EB5D-19FE-4A3A-A87D-64194A1DD06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309274" y="192114"/>
                  <a:ext cx="3646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3CDCFA0-9C04-42E4-8155-9D2A9E20803E}"/>
                    </a:ext>
                  </a:extLst>
                </p14:cNvPr>
                <p14:cNvContentPartPr/>
                <p14:nvPr/>
              </p14:nvContentPartPr>
              <p14:xfrm>
                <a:off x="2707074" y="75474"/>
                <a:ext cx="82080" cy="2160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3CDCFA0-9C04-42E4-8155-9D2A9E20803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698434" y="66474"/>
                  <a:ext cx="9972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4F4F8D8-0556-43C6-A4C0-3D5A7A052755}"/>
                    </a:ext>
                  </a:extLst>
                </p14:cNvPr>
                <p14:cNvContentPartPr/>
                <p14:nvPr/>
              </p14:nvContentPartPr>
              <p14:xfrm>
                <a:off x="2832714" y="16074"/>
                <a:ext cx="167400" cy="281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4F4F8D8-0556-43C6-A4C0-3D5A7A05275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823714" y="7074"/>
                  <a:ext cx="18504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5B76E1F-149F-4538-BA71-6B3E2A3DF397}"/>
                    </a:ext>
                  </a:extLst>
                </p14:cNvPr>
                <p14:cNvContentPartPr/>
                <p14:nvPr/>
              </p14:nvContentPartPr>
              <p14:xfrm>
                <a:off x="2788794" y="5274"/>
                <a:ext cx="362520" cy="2725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5B76E1F-149F-4538-BA71-6B3E2A3DF39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80154" y="-3366"/>
                  <a:ext cx="3801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A62F531F-114F-4272-9A01-E3B1F9580F35}"/>
                    </a:ext>
                  </a:extLst>
                </p14:cNvPr>
                <p14:cNvContentPartPr/>
                <p14:nvPr/>
              </p14:nvContentPartPr>
              <p14:xfrm>
                <a:off x="3102714" y="-1206"/>
                <a:ext cx="151920" cy="2977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A62F531F-114F-4272-9A01-E3B1F9580F3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093714" y="-10206"/>
                  <a:ext cx="16956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BC03138-7998-4839-B7FB-62EF1686C630}"/>
                    </a:ext>
                  </a:extLst>
                </p14:cNvPr>
                <p14:cNvContentPartPr/>
                <p14:nvPr/>
              </p14:nvContentPartPr>
              <p14:xfrm>
                <a:off x="3210714" y="119394"/>
                <a:ext cx="477000" cy="14508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BC03138-7998-4839-B7FB-62EF1686C63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202074" y="110394"/>
                  <a:ext cx="4946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3F25DA59-7CC1-4C58-866F-8A80B8797FBA}"/>
                    </a:ext>
                  </a:extLst>
                </p14:cNvPr>
                <p14:cNvContentPartPr/>
                <p14:nvPr/>
              </p14:nvContentPartPr>
              <p14:xfrm>
                <a:off x="3899754" y="30474"/>
                <a:ext cx="320040" cy="2178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3F25DA59-7CC1-4C58-866F-8A80B8797FB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891114" y="21834"/>
                  <a:ext cx="3376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81976921-8056-4E73-AE7C-27CD34B95E4F}"/>
                    </a:ext>
                  </a:extLst>
                </p14:cNvPr>
                <p14:cNvContentPartPr/>
                <p14:nvPr/>
              </p14:nvContentPartPr>
              <p14:xfrm>
                <a:off x="4100274" y="139194"/>
                <a:ext cx="147600" cy="1382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81976921-8056-4E73-AE7C-27CD34B95E4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091274" y="130554"/>
                  <a:ext cx="165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38D8F60-108D-4175-8BA3-59D011F4A7E6}"/>
                    </a:ext>
                  </a:extLst>
                </p14:cNvPr>
                <p14:cNvContentPartPr/>
                <p14:nvPr/>
              </p14:nvContentPartPr>
              <p14:xfrm>
                <a:off x="4285314" y="128034"/>
                <a:ext cx="152640" cy="1497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38D8F60-108D-4175-8BA3-59D011F4A7E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276674" y="119034"/>
                  <a:ext cx="1702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911BFFD9-142C-44E2-8C93-663D9ABF3D79}"/>
                    </a:ext>
                  </a:extLst>
                </p14:cNvPr>
                <p14:cNvContentPartPr/>
                <p14:nvPr/>
              </p14:nvContentPartPr>
              <p14:xfrm>
                <a:off x="4485834" y="-21366"/>
                <a:ext cx="218880" cy="2833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911BFFD9-142C-44E2-8C93-663D9ABF3D7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477194" y="-30366"/>
                  <a:ext cx="2365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BC29825-5C8D-4E67-987B-4090A2B71CE3}"/>
                    </a:ext>
                  </a:extLst>
                </p14:cNvPr>
                <p14:cNvContentPartPr/>
                <p14:nvPr/>
              </p14:nvContentPartPr>
              <p14:xfrm>
                <a:off x="4610394" y="155034"/>
                <a:ext cx="185040" cy="1202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BC29825-5C8D-4E67-987B-4090A2B71CE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601394" y="146034"/>
                  <a:ext cx="2026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488F6250-2427-4692-B9FB-0A7740ECF448}"/>
                    </a:ext>
                  </a:extLst>
                </p14:cNvPr>
                <p14:cNvContentPartPr/>
                <p14:nvPr/>
              </p14:nvContentPartPr>
              <p14:xfrm>
                <a:off x="4844754" y="1314"/>
                <a:ext cx="138600" cy="2721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488F6250-2427-4692-B9FB-0A7740ECF44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836114" y="-7326"/>
                  <a:ext cx="15624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4E9DF4D-2413-4695-971B-53A92CD7CFAB}"/>
                    </a:ext>
                  </a:extLst>
                </p14:cNvPr>
                <p14:cNvContentPartPr/>
                <p14:nvPr/>
              </p14:nvContentPartPr>
              <p14:xfrm>
                <a:off x="4880034" y="135594"/>
                <a:ext cx="90360" cy="100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4E9DF4D-2413-4695-971B-53A92CD7CFA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871034" y="126594"/>
                  <a:ext cx="1080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570A292-1428-4B1A-881F-CA012E31B3A8}"/>
                    </a:ext>
                  </a:extLst>
                </p14:cNvPr>
                <p14:cNvContentPartPr/>
                <p14:nvPr/>
              </p14:nvContentPartPr>
              <p14:xfrm>
                <a:off x="5008914" y="177714"/>
                <a:ext cx="468360" cy="1094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570A292-1428-4B1A-881F-CA012E31B3A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00274" y="169074"/>
                  <a:ext cx="4860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0314405-A6C1-47CE-A130-CA4493485574}"/>
                    </a:ext>
                  </a:extLst>
                </p14:cNvPr>
                <p14:cNvContentPartPr/>
                <p14:nvPr/>
              </p14:nvContentPartPr>
              <p14:xfrm>
                <a:off x="5489154" y="164394"/>
                <a:ext cx="207360" cy="1170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0314405-A6C1-47CE-A130-CA449348557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480154" y="155394"/>
                  <a:ext cx="2250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417E9DE7-49AA-4718-8171-F13A502419C6}"/>
                    </a:ext>
                  </a:extLst>
                </p14:cNvPr>
                <p14:cNvContentPartPr/>
                <p14:nvPr/>
              </p14:nvContentPartPr>
              <p14:xfrm>
                <a:off x="5714874" y="166554"/>
                <a:ext cx="124560" cy="950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417E9DE7-49AA-4718-8171-F13A502419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705874" y="157914"/>
                  <a:ext cx="1422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B0834B6-BC64-4130-B92B-158CAE7BF540}"/>
                    </a:ext>
                  </a:extLst>
                </p14:cNvPr>
                <p14:cNvContentPartPr/>
                <p14:nvPr/>
              </p14:nvContentPartPr>
              <p14:xfrm>
                <a:off x="5858514" y="170154"/>
                <a:ext cx="212760" cy="1224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B0834B6-BC64-4130-B92B-158CAE7BF54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849514" y="161514"/>
                  <a:ext cx="2304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C8AFE2C-DD48-43B0-B741-CEB144C3D502}"/>
                    </a:ext>
                  </a:extLst>
                </p14:cNvPr>
                <p14:cNvContentPartPr/>
                <p14:nvPr/>
              </p14:nvContentPartPr>
              <p14:xfrm>
                <a:off x="6102954" y="-41526"/>
                <a:ext cx="169560" cy="3207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C8AFE2C-DD48-43B0-B741-CEB144C3D502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094314" y="-50526"/>
                  <a:ext cx="18720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863C704-4443-4045-8754-737B08CD8473}"/>
                    </a:ext>
                  </a:extLst>
                </p14:cNvPr>
                <p14:cNvContentPartPr/>
                <p14:nvPr/>
              </p14:nvContentPartPr>
              <p14:xfrm>
                <a:off x="6277194" y="158634"/>
                <a:ext cx="184680" cy="1443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863C704-4443-4045-8754-737B08CD847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268554" y="149994"/>
                  <a:ext cx="2023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6765B363-326E-4719-BE9B-CCE1759E9D04}"/>
                    </a:ext>
                  </a:extLst>
                </p14:cNvPr>
                <p14:cNvContentPartPr/>
                <p14:nvPr/>
              </p14:nvContentPartPr>
              <p14:xfrm>
                <a:off x="506394" y="356994"/>
                <a:ext cx="6002640" cy="1789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6765B363-326E-4719-BE9B-CCE1759E9D0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97754" y="347994"/>
                  <a:ext cx="6020280" cy="196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22410180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637707D-F85E-4539-BE1F-52CC2C70B16B}"/>
                  </a:ext>
                </a:extLst>
              </p14:cNvPr>
              <p14:cNvContentPartPr/>
              <p14:nvPr/>
            </p14:nvContentPartPr>
            <p14:xfrm>
              <a:off x="721800" y="75240"/>
              <a:ext cx="8390880" cy="5733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637707D-F85E-4539-BE1F-52CC2C70B1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12440" y="65880"/>
                <a:ext cx="8409600" cy="57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3CEC1847-FBAC-4A41-89AC-788364A3458E}"/>
              </a:ext>
            </a:extLst>
          </p:cNvPr>
          <p:cNvGrpSpPr/>
          <p:nvPr/>
        </p:nvGrpSpPr>
        <p:grpSpPr>
          <a:xfrm>
            <a:off x="89514" y="176274"/>
            <a:ext cx="763560" cy="576360"/>
            <a:chOff x="89514" y="176274"/>
            <a:chExt cx="763560" cy="57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F13A6C7-48BA-47D5-A292-171CF420FC2D}"/>
                    </a:ext>
                  </a:extLst>
                </p14:cNvPr>
                <p14:cNvContentPartPr/>
                <p14:nvPr/>
              </p14:nvContentPartPr>
              <p14:xfrm>
                <a:off x="89514" y="226674"/>
                <a:ext cx="170280" cy="3301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F13A6C7-48BA-47D5-A292-171CF420FC2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0514" y="218034"/>
                  <a:ext cx="1879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7801F873-2F55-4D4F-B697-A4D355A07D40}"/>
                    </a:ext>
                  </a:extLst>
                </p14:cNvPr>
                <p14:cNvContentPartPr/>
                <p14:nvPr/>
              </p14:nvContentPartPr>
              <p14:xfrm>
                <a:off x="258714" y="511794"/>
                <a:ext cx="45360" cy="727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7801F873-2F55-4D4F-B697-A4D355A07D4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50074" y="503154"/>
                  <a:ext cx="630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B8DAAF7-5E1E-4BD9-8A6D-80F6826D432B}"/>
                    </a:ext>
                  </a:extLst>
                </p14:cNvPr>
                <p14:cNvContentPartPr/>
                <p14:nvPr/>
              </p14:nvContentPartPr>
              <p14:xfrm>
                <a:off x="378954" y="225954"/>
                <a:ext cx="77760" cy="3142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B8DAAF7-5E1E-4BD9-8A6D-80F6826D432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69954" y="217314"/>
                  <a:ext cx="954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2FAA7059-7F28-4228-BD3F-8C8FAB1AADDA}"/>
                    </a:ext>
                  </a:extLst>
                </p14:cNvPr>
                <p14:cNvContentPartPr/>
                <p14:nvPr/>
              </p14:nvContentPartPr>
              <p14:xfrm>
                <a:off x="469674" y="211554"/>
                <a:ext cx="91440" cy="3247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2FAA7059-7F28-4228-BD3F-8C8FAB1AADD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61034" y="202554"/>
                  <a:ext cx="10908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B9539EA4-BBF9-4BAC-ACF4-0B3B4CC61015}"/>
                    </a:ext>
                  </a:extLst>
                </p14:cNvPr>
                <p14:cNvContentPartPr/>
                <p14:nvPr/>
              </p14:nvContentPartPr>
              <p14:xfrm>
                <a:off x="349434" y="176274"/>
                <a:ext cx="261720" cy="529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B9539EA4-BBF9-4BAC-ACF4-0B3B4CC6101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40434" y="167634"/>
                  <a:ext cx="279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DFAA7389-BEBD-4A54-855D-A8CCE94BA450}"/>
                    </a:ext>
                  </a:extLst>
                </p14:cNvPr>
                <p14:cNvContentPartPr/>
                <p14:nvPr/>
              </p14:nvContentPartPr>
              <p14:xfrm>
                <a:off x="355914" y="527634"/>
                <a:ext cx="218520" cy="691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DFAA7389-BEBD-4A54-855D-A8CCE94BA45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46914" y="518994"/>
                  <a:ext cx="2361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E0063C20-1B70-4FBB-A44A-B2354F15219C}"/>
                    </a:ext>
                  </a:extLst>
                </p14:cNvPr>
                <p14:cNvContentPartPr/>
                <p14:nvPr/>
              </p14:nvContentPartPr>
              <p14:xfrm>
                <a:off x="97074" y="639954"/>
                <a:ext cx="756000" cy="1126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E0063C20-1B70-4FBB-A44A-B2354F15219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8434" y="630954"/>
                  <a:ext cx="773640" cy="130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60073817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1DE56CE-2B08-4A99-84F6-B23F1F5ED7B3}"/>
                  </a:ext>
                </a:extLst>
              </p14:cNvPr>
              <p14:cNvContentPartPr/>
              <p14:nvPr/>
            </p14:nvContentPartPr>
            <p14:xfrm>
              <a:off x="418680" y="162000"/>
              <a:ext cx="7997400" cy="38606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1DE56CE-2B08-4A99-84F6-B23F1F5ED7B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9320" y="152640"/>
                <a:ext cx="8016120" cy="387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500017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FC201E1A-104A-4E08-9CED-CEFC700B44ED}"/>
                  </a:ext>
                </a:extLst>
              </p14:cNvPr>
              <p14:cNvContentPartPr/>
              <p14:nvPr/>
            </p14:nvContentPartPr>
            <p14:xfrm>
              <a:off x="318960" y="0"/>
              <a:ext cx="8314560" cy="58057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FC201E1A-104A-4E08-9CED-CEFC700B44E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9600" y="-9360"/>
                <a:ext cx="8333280" cy="582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26457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0F9874F-6335-4CE4-B800-4A989CD9F03C}"/>
                  </a:ext>
                </a:extLst>
              </p14:cNvPr>
              <p14:cNvContentPartPr/>
              <p14:nvPr/>
            </p14:nvContentPartPr>
            <p14:xfrm>
              <a:off x="87480" y="210600"/>
              <a:ext cx="8819280" cy="62334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0F9874F-6335-4CE4-B800-4A989CD9F0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120" y="201240"/>
                <a:ext cx="8838000" cy="625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041596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A67926A-5DA7-4291-BB72-CA7AE66EAB38}"/>
                  </a:ext>
                </a:extLst>
              </p14:cNvPr>
              <p14:cNvContentPartPr/>
              <p14:nvPr/>
            </p14:nvContentPartPr>
            <p14:xfrm>
              <a:off x="407880" y="67680"/>
              <a:ext cx="8547120" cy="65116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A67926A-5DA7-4291-BB72-CA7AE66EAB3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8520" y="58320"/>
                <a:ext cx="8565840" cy="653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9889778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1A7A3AD-636A-4291-BD8F-4F0BFD260DFC}"/>
                  </a:ext>
                </a:extLst>
              </p14:cNvPr>
              <p14:cNvContentPartPr/>
              <p14:nvPr/>
            </p14:nvContentPartPr>
            <p14:xfrm>
              <a:off x="412200" y="72360"/>
              <a:ext cx="8483760" cy="66420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1A7A3AD-636A-4291-BD8F-4F0BFD260D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840" y="63000"/>
                <a:ext cx="8502480" cy="66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8079E6CA-2FB8-4273-8D5F-A0B63B6B6E4F}"/>
                  </a:ext>
                </a:extLst>
              </p14:cNvPr>
              <p14:cNvContentPartPr/>
              <p14:nvPr/>
            </p14:nvContentPartPr>
            <p14:xfrm>
              <a:off x="4640400" y="2145960"/>
              <a:ext cx="4381200" cy="34552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8079E6CA-2FB8-4273-8D5F-A0B63B6B6E4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31040" y="2136600"/>
                <a:ext cx="4399920" cy="347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3235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DD751C1-57DE-46C4-A9E7-2E27DE18B98F}"/>
                  </a:ext>
                </a:extLst>
              </p14:cNvPr>
              <p14:cNvContentPartPr/>
              <p14:nvPr/>
            </p14:nvContentPartPr>
            <p14:xfrm>
              <a:off x="545040" y="495360"/>
              <a:ext cx="7702560" cy="48362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DD751C1-57DE-46C4-A9E7-2E27DE18B98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5680" y="486000"/>
                <a:ext cx="7721280" cy="48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292638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570D6312-3184-47F9-B63E-8CBE6E5864EE}"/>
              </a:ext>
            </a:extLst>
          </p:cNvPr>
          <p:cNvGrpSpPr/>
          <p:nvPr/>
        </p:nvGrpSpPr>
        <p:grpSpPr>
          <a:xfrm>
            <a:off x="246486" y="72167"/>
            <a:ext cx="4055400" cy="5164560"/>
            <a:chOff x="246486" y="72167"/>
            <a:chExt cx="4055400" cy="516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A3935E73-2D58-4D8C-9487-4164B2AFADF7}"/>
                    </a:ext>
                  </a:extLst>
                </p14:cNvPr>
                <p14:cNvContentPartPr/>
                <p14:nvPr/>
              </p14:nvContentPartPr>
              <p14:xfrm>
                <a:off x="368526" y="289247"/>
                <a:ext cx="89640" cy="15228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A3935E73-2D58-4D8C-9487-4164B2AFADF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59526" y="280247"/>
                  <a:ext cx="1072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FB3F5F72-F9EA-4526-81DB-FC62555EDC71}"/>
                    </a:ext>
                  </a:extLst>
                </p14:cNvPr>
                <p14:cNvContentPartPr/>
                <p14:nvPr/>
              </p14:nvContentPartPr>
              <p14:xfrm>
                <a:off x="246486" y="132287"/>
                <a:ext cx="496440" cy="3902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FB3F5F72-F9EA-4526-81DB-FC62555EDC7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37846" y="123647"/>
                  <a:ext cx="51408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A91D8315-B630-4494-90D5-41E390ADB3DB}"/>
                    </a:ext>
                  </a:extLst>
                </p14:cNvPr>
                <p14:cNvContentPartPr/>
                <p14:nvPr/>
              </p14:nvContentPartPr>
              <p14:xfrm>
                <a:off x="603606" y="300407"/>
                <a:ext cx="232560" cy="1472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A91D8315-B630-4494-90D5-41E390ADB3D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94966" y="291407"/>
                  <a:ext cx="2502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00EB3980-EB32-476F-A9C9-BEBFDF89696B}"/>
                    </a:ext>
                  </a:extLst>
                </p14:cNvPr>
                <p14:cNvContentPartPr/>
                <p14:nvPr/>
              </p14:nvContentPartPr>
              <p14:xfrm>
                <a:off x="880446" y="336767"/>
                <a:ext cx="111240" cy="1018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00EB3980-EB32-476F-A9C9-BEBFDF89696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71446" y="327767"/>
                  <a:ext cx="1288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923DAD07-8B77-475F-A07C-B5D74AFDF19C}"/>
                    </a:ext>
                  </a:extLst>
                </p14:cNvPr>
                <p14:cNvContentPartPr/>
                <p14:nvPr/>
              </p14:nvContentPartPr>
              <p14:xfrm>
                <a:off x="946686" y="315527"/>
                <a:ext cx="215640" cy="13824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923DAD07-8B77-475F-A07C-B5D74AFDF19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37686" y="306527"/>
                  <a:ext cx="2332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40DC7686-8DB2-4497-9CBF-1B31E35D0939}"/>
                    </a:ext>
                  </a:extLst>
                </p14:cNvPr>
                <p14:cNvContentPartPr/>
                <p14:nvPr/>
              </p14:nvContentPartPr>
              <p14:xfrm>
                <a:off x="1250886" y="95567"/>
                <a:ext cx="164160" cy="3589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40DC7686-8DB2-4497-9CBF-1B31E35D093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41886" y="86927"/>
                  <a:ext cx="18180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12769EC8-7379-40B1-9B24-9E4A243346B4}"/>
                    </a:ext>
                  </a:extLst>
                </p14:cNvPr>
                <p14:cNvContentPartPr/>
                <p14:nvPr/>
              </p14:nvContentPartPr>
              <p14:xfrm>
                <a:off x="1228926" y="311567"/>
                <a:ext cx="113400" cy="4068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12769EC8-7379-40B1-9B24-9E4A243346B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20286" y="302927"/>
                  <a:ext cx="1310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D15D76FF-A3F0-4C12-807D-0A13A39BC0D2}"/>
                    </a:ext>
                  </a:extLst>
                </p14:cNvPr>
                <p14:cNvContentPartPr/>
                <p14:nvPr/>
              </p14:nvContentPartPr>
              <p14:xfrm>
                <a:off x="1323246" y="72167"/>
                <a:ext cx="504000" cy="3780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D15D76FF-A3F0-4C12-807D-0A13A39BC0D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314246" y="63527"/>
                  <a:ext cx="52164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FFE77F7C-93D6-4859-8D34-8ED9D3E2AD5E}"/>
                    </a:ext>
                  </a:extLst>
                </p14:cNvPr>
                <p14:cNvContentPartPr/>
                <p14:nvPr/>
              </p14:nvContentPartPr>
              <p14:xfrm>
                <a:off x="1817526" y="320567"/>
                <a:ext cx="220320" cy="986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FFE77F7C-93D6-4859-8D34-8ED9D3E2AD5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08886" y="311927"/>
                  <a:ext cx="237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163A2664-F4A5-4376-B573-EC32890E8962}"/>
                    </a:ext>
                  </a:extLst>
                </p14:cNvPr>
                <p14:cNvContentPartPr/>
                <p14:nvPr/>
              </p14:nvContentPartPr>
              <p14:xfrm>
                <a:off x="2104806" y="304727"/>
                <a:ext cx="136080" cy="1602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163A2664-F4A5-4376-B573-EC32890E896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096166" y="295727"/>
                  <a:ext cx="153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BCFFCAB-3CCC-4BCF-9A9F-9CDBFDA4D9A4}"/>
                    </a:ext>
                  </a:extLst>
                </p14:cNvPr>
                <p14:cNvContentPartPr/>
                <p14:nvPr/>
              </p14:nvContentPartPr>
              <p14:xfrm>
                <a:off x="1833006" y="389687"/>
                <a:ext cx="427320" cy="5716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BCFFCAB-3CCC-4BCF-9A9F-9CDBFDA4D9A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24006" y="381047"/>
                  <a:ext cx="444960" cy="58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8E8D332-993B-40A7-9986-3FF86AE3441C}"/>
                    </a:ext>
                  </a:extLst>
                </p14:cNvPr>
                <p14:cNvContentPartPr/>
                <p14:nvPr/>
              </p14:nvContentPartPr>
              <p14:xfrm>
                <a:off x="2479206" y="331007"/>
                <a:ext cx="129600" cy="1033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8E8D332-993B-40A7-9986-3FF86AE3441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70206" y="322007"/>
                  <a:ext cx="147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01EF8451-47E7-4C3F-AE67-0DFBD95E372E}"/>
                    </a:ext>
                  </a:extLst>
                </p14:cNvPr>
                <p14:cNvContentPartPr/>
                <p14:nvPr/>
              </p14:nvContentPartPr>
              <p14:xfrm>
                <a:off x="2596926" y="302567"/>
                <a:ext cx="157320" cy="1494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01EF8451-47E7-4C3F-AE67-0DFBD95E372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588286" y="293927"/>
                  <a:ext cx="1749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87A77F61-4DDA-4B40-A65C-F9C5BC985508}"/>
                    </a:ext>
                  </a:extLst>
                </p14:cNvPr>
                <p14:cNvContentPartPr/>
                <p14:nvPr/>
              </p14:nvContentPartPr>
              <p14:xfrm>
                <a:off x="2800326" y="327407"/>
                <a:ext cx="145440" cy="94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87A77F61-4DDA-4B40-A65C-F9C5BC98550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791326" y="318407"/>
                  <a:ext cx="1630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28C8C42-A6F0-43DE-9A3D-E900C8BFCB25}"/>
                    </a:ext>
                  </a:extLst>
                </p14:cNvPr>
                <p14:cNvContentPartPr/>
                <p14:nvPr/>
              </p14:nvContentPartPr>
              <p14:xfrm>
                <a:off x="3283086" y="228047"/>
                <a:ext cx="109800" cy="189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28C8C42-A6F0-43DE-9A3D-E900C8BFCB2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274446" y="219407"/>
                  <a:ext cx="1274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CEA388B-4841-4C2E-96AA-A4F5F123A1ED}"/>
                    </a:ext>
                  </a:extLst>
                </p14:cNvPr>
                <p14:cNvContentPartPr/>
                <p14:nvPr/>
              </p14:nvContentPartPr>
              <p14:xfrm>
                <a:off x="3181566" y="124007"/>
                <a:ext cx="388080" cy="3384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CEA388B-4841-4C2E-96AA-A4F5F123A1E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172566" y="115007"/>
                  <a:ext cx="40572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70FD9D18-6B73-462D-9243-5C7514614B29}"/>
                    </a:ext>
                  </a:extLst>
                </p14:cNvPr>
                <p14:cNvContentPartPr/>
                <p14:nvPr/>
              </p14:nvContentPartPr>
              <p14:xfrm>
                <a:off x="3482886" y="317327"/>
                <a:ext cx="191160" cy="1465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70FD9D18-6B73-462D-9243-5C7514614B2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473886" y="308327"/>
                  <a:ext cx="2088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BB4A114-E45A-4BF7-8F78-BB2E02297B2B}"/>
                    </a:ext>
                  </a:extLst>
                </p14:cNvPr>
                <p14:cNvContentPartPr/>
                <p14:nvPr/>
              </p14:nvContentPartPr>
              <p14:xfrm>
                <a:off x="3666846" y="74687"/>
                <a:ext cx="235440" cy="3960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BB4A114-E45A-4BF7-8F78-BB2E02297B2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657846" y="65687"/>
                  <a:ext cx="25308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1A23328-CB63-4B6B-B427-578314EEDDFE}"/>
                    </a:ext>
                  </a:extLst>
                </p14:cNvPr>
                <p14:cNvContentPartPr/>
                <p14:nvPr/>
              </p14:nvContentPartPr>
              <p14:xfrm>
                <a:off x="3818406" y="298247"/>
                <a:ext cx="379080" cy="1609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1A23328-CB63-4B6B-B427-578314EEDDF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809766" y="289247"/>
                  <a:ext cx="396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EA45FEB-9D6D-4E04-B027-D4CBBB5C1513}"/>
                    </a:ext>
                  </a:extLst>
                </p14:cNvPr>
                <p14:cNvContentPartPr/>
                <p14:nvPr/>
              </p14:nvContentPartPr>
              <p14:xfrm>
                <a:off x="373566" y="584447"/>
                <a:ext cx="3928320" cy="1875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EA45FEB-9D6D-4E04-B027-D4CBBB5C151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64926" y="575447"/>
                  <a:ext cx="39459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F2CCAC2-BF52-46ED-80E0-9E6E02700E99}"/>
                    </a:ext>
                  </a:extLst>
                </p14:cNvPr>
                <p14:cNvContentPartPr/>
                <p14:nvPr/>
              </p14:nvContentPartPr>
              <p14:xfrm>
                <a:off x="476526" y="1266287"/>
                <a:ext cx="65160" cy="1465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F2CCAC2-BF52-46ED-80E0-9E6E02700E9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67526" y="1257287"/>
                  <a:ext cx="828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1543D2C-065E-4ED2-833E-80431FE492CD}"/>
                    </a:ext>
                  </a:extLst>
                </p14:cNvPr>
                <p14:cNvContentPartPr/>
                <p14:nvPr/>
              </p14:nvContentPartPr>
              <p14:xfrm>
                <a:off x="385446" y="1099247"/>
                <a:ext cx="389160" cy="386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1543D2C-065E-4ED2-833E-80431FE492C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76446" y="1090607"/>
                  <a:ext cx="40680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9649BA2-30D8-4D61-820A-C42423454A19}"/>
                    </a:ext>
                  </a:extLst>
                </p14:cNvPr>
                <p14:cNvContentPartPr/>
                <p14:nvPr/>
              </p14:nvContentPartPr>
              <p14:xfrm>
                <a:off x="701526" y="1281407"/>
                <a:ext cx="194040" cy="138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9649BA2-30D8-4D61-820A-C42423454A1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92526" y="1272767"/>
                  <a:ext cx="2116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E740C6EE-AA1D-4E28-A5AA-EB1A7D061524}"/>
                    </a:ext>
                  </a:extLst>
                </p14:cNvPr>
                <p14:cNvContentPartPr/>
                <p14:nvPr/>
              </p14:nvContentPartPr>
              <p14:xfrm>
                <a:off x="895566" y="1003487"/>
                <a:ext cx="231840" cy="4302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E740C6EE-AA1D-4E28-A5AA-EB1A7D06152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86926" y="994847"/>
                  <a:ext cx="2494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DC00A08-AB0E-4FBC-8742-67CDCC92088E}"/>
                    </a:ext>
                  </a:extLst>
                </p14:cNvPr>
                <p14:cNvContentPartPr/>
                <p14:nvPr/>
              </p14:nvContentPartPr>
              <p14:xfrm>
                <a:off x="1028406" y="1261967"/>
                <a:ext cx="109440" cy="1454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DC00A08-AB0E-4FBC-8742-67CDCC92088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19406" y="1253327"/>
                  <a:ext cx="1270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A132BB8-455B-4F8E-AD26-9A557CE00578}"/>
                    </a:ext>
                  </a:extLst>
                </p14:cNvPr>
                <p14:cNvContentPartPr/>
                <p14:nvPr/>
              </p14:nvContentPartPr>
              <p14:xfrm>
                <a:off x="1179246" y="1288607"/>
                <a:ext cx="146880" cy="1296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A132BB8-455B-4F8E-AD26-9A557CE0057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170606" y="1279967"/>
                  <a:ext cx="1645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E2BD2FE-D701-448A-9E81-37CCA14A4FCB}"/>
                    </a:ext>
                  </a:extLst>
                </p14:cNvPr>
                <p14:cNvContentPartPr/>
                <p14:nvPr/>
              </p14:nvContentPartPr>
              <p14:xfrm>
                <a:off x="1423326" y="968567"/>
                <a:ext cx="202320" cy="4348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E2BD2FE-D701-448A-9E81-37CCA14A4FC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14686" y="959567"/>
                  <a:ext cx="21996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2095B52E-6B84-45C6-9732-9B21E637C17D}"/>
                    </a:ext>
                  </a:extLst>
                </p14:cNvPr>
                <p14:cNvContentPartPr/>
                <p14:nvPr/>
              </p14:nvContentPartPr>
              <p14:xfrm>
                <a:off x="1392006" y="1258007"/>
                <a:ext cx="124920" cy="198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2095B52E-6B84-45C6-9732-9B21E637C17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383366" y="1249367"/>
                  <a:ext cx="1425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87F4BED1-80C6-45E2-BE0F-29AD35A71288}"/>
                    </a:ext>
                  </a:extLst>
                </p14:cNvPr>
                <p14:cNvContentPartPr/>
                <p14:nvPr/>
              </p14:nvContentPartPr>
              <p14:xfrm>
                <a:off x="1487406" y="1234967"/>
                <a:ext cx="168120" cy="1605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87F4BED1-80C6-45E2-BE0F-29AD35A71288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478406" y="1226327"/>
                  <a:ext cx="1857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9F5A62E-92BC-46AE-9CA0-B7127B8EDBCF}"/>
                    </a:ext>
                  </a:extLst>
                </p14:cNvPr>
                <p14:cNvContentPartPr/>
                <p14:nvPr/>
              </p14:nvContentPartPr>
              <p14:xfrm>
                <a:off x="1742286" y="942287"/>
                <a:ext cx="144000" cy="46368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9F5A62E-92BC-46AE-9CA0-B7127B8EDBC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733646" y="933287"/>
                  <a:ext cx="161640" cy="48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81B7087-6F42-45BA-99CC-A6593186C72E}"/>
                    </a:ext>
                  </a:extLst>
                </p14:cNvPr>
                <p14:cNvContentPartPr/>
                <p14:nvPr/>
              </p14:nvContentPartPr>
              <p14:xfrm>
                <a:off x="1899966" y="1239287"/>
                <a:ext cx="159120" cy="1519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81B7087-6F42-45BA-99CC-A6593186C72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91326" y="1230287"/>
                  <a:ext cx="1767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3BF8DE8-8179-49A4-80E1-AFEFA60AA7B0}"/>
                    </a:ext>
                  </a:extLst>
                </p14:cNvPr>
                <p14:cNvContentPartPr/>
                <p14:nvPr/>
              </p14:nvContentPartPr>
              <p14:xfrm>
                <a:off x="2080686" y="924287"/>
                <a:ext cx="160560" cy="4143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3BF8DE8-8179-49A4-80E1-AFEFA60AA7B0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072046" y="915287"/>
                  <a:ext cx="178200" cy="43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926C030-69A5-49F6-8FC6-11652A5441D0}"/>
                    </a:ext>
                  </a:extLst>
                </p14:cNvPr>
                <p14:cNvContentPartPr/>
                <p14:nvPr/>
              </p14:nvContentPartPr>
              <p14:xfrm>
                <a:off x="2231166" y="931127"/>
                <a:ext cx="164160" cy="4093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926C030-69A5-49F6-8FC6-11652A5441D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222166" y="922127"/>
                  <a:ext cx="18180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F9C02465-3079-4C07-9E58-25975BFEE040}"/>
                    </a:ext>
                  </a:extLst>
                </p14:cNvPr>
                <p14:cNvContentPartPr/>
                <p14:nvPr/>
              </p14:nvContentPartPr>
              <p14:xfrm>
                <a:off x="2346006" y="1196447"/>
                <a:ext cx="130680" cy="1868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F9C02465-3079-4C07-9E58-25975BFEE04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337366" y="1187807"/>
                  <a:ext cx="1483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C4845F54-1657-461D-8639-6D597489BEE5}"/>
                    </a:ext>
                  </a:extLst>
                </p14:cNvPr>
                <p14:cNvContentPartPr/>
                <p14:nvPr/>
              </p14:nvContentPartPr>
              <p14:xfrm>
                <a:off x="463926" y="1495607"/>
                <a:ext cx="2131200" cy="1663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C4845F54-1657-461D-8639-6D597489BEE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54926" y="1486967"/>
                  <a:ext cx="21488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547B031-4B1C-482A-A3C5-126259D1D70D}"/>
                    </a:ext>
                  </a:extLst>
                </p14:cNvPr>
                <p14:cNvContentPartPr/>
                <p14:nvPr/>
              </p14:nvContentPartPr>
              <p14:xfrm>
                <a:off x="539166" y="2111927"/>
                <a:ext cx="168120" cy="288540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547B031-4B1C-482A-A3C5-126259D1D70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30166" y="2103287"/>
                  <a:ext cx="185760" cy="29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6000C6BB-E567-4E1B-BD2B-F8DB6973BF9B}"/>
                    </a:ext>
                  </a:extLst>
                </p14:cNvPr>
                <p14:cNvContentPartPr/>
                <p14:nvPr/>
              </p14:nvContentPartPr>
              <p14:xfrm>
                <a:off x="610446" y="2093567"/>
                <a:ext cx="1000440" cy="435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6000C6BB-E567-4E1B-BD2B-F8DB6973BF9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01446" y="2084567"/>
                  <a:ext cx="10180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E9754727-292E-442E-B22C-5940FC8D1C77}"/>
                    </a:ext>
                  </a:extLst>
                </p14:cNvPr>
                <p14:cNvContentPartPr/>
                <p14:nvPr/>
              </p14:nvContentPartPr>
              <p14:xfrm>
                <a:off x="1425126" y="2159087"/>
                <a:ext cx="142560" cy="30776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E9754727-292E-442E-B22C-5940FC8D1C7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416126" y="2150447"/>
                  <a:ext cx="160200" cy="30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F4608C7-7B37-4B26-A978-777E943379B0}"/>
                    </a:ext>
                  </a:extLst>
                </p14:cNvPr>
                <p14:cNvContentPartPr/>
                <p14:nvPr/>
              </p14:nvContentPartPr>
              <p14:xfrm>
                <a:off x="663366" y="5162927"/>
                <a:ext cx="436320" cy="507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F4608C7-7B37-4B26-A978-777E943379B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54726" y="5154287"/>
                  <a:ext cx="4539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3933BC71-0406-4462-8E10-607980E0E70D}"/>
                    </a:ext>
                  </a:extLst>
                </p14:cNvPr>
                <p14:cNvContentPartPr/>
                <p14:nvPr/>
              </p14:nvContentPartPr>
              <p14:xfrm>
                <a:off x="938766" y="2197247"/>
                <a:ext cx="113760" cy="27144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3933BC71-0406-4462-8E10-607980E0E70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30126" y="2188247"/>
                  <a:ext cx="131400" cy="27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36C106DA-134C-429F-BBA2-0B064F7A7840}"/>
                    </a:ext>
                  </a:extLst>
                </p14:cNvPr>
                <p14:cNvContentPartPr/>
                <p14:nvPr/>
              </p14:nvContentPartPr>
              <p14:xfrm>
                <a:off x="596406" y="2384807"/>
                <a:ext cx="845640" cy="1213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36C106DA-134C-429F-BBA2-0B064F7A784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87406" y="2376167"/>
                  <a:ext cx="8632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E0994CAA-3992-4856-B3C4-0673677DF092}"/>
                    </a:ext>
                  </a:extLst>
                </p14:cNvPr>
                <p14:cNvContentPartPr/>
                <p14:nvPr/>
              </p14:nvContentPartPr>
              <p14:xfrm>
                <a:off x="643206" y="2251607"/>
                <a:ext cx="42120" cy="10656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E0994CAA-3992-4856-B3C4-0673677DF092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34566" y="2242967"/>
                  <a:ext cx="59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D2B7F455-B53E-4D2E-BF82-490EF1A0F16C}"/>
                    </a:ext>
                  </a:extLst>
                </p14:cNvPr>
                <p14:cNvContentPartPr/>
                <p14:nvPr/>
              </p14:nvContentPartPr>
              <p14:xfrm>
                <a:off x="527646" y="2150447"/>
                <a:ext cx="259200" cy="2408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D2B7F455-B53E-4D2E-BF82-490EF1A0F16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9006" y="2141807"/>
                  <a:ext cx="2768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82ED8B59-8E91-41BD-A907-DA58F2D9F56E}"/>
                    </a:ext>
                  </a:extLst>
                </p14:cNvPr>
                <p14:cNvContentPartPr/>
                <p14:nvPr/>
              </p14:nvContentPartPr>
              <p14:xfrm>
                <a:off x="732846" y="2257727"/>
                <a:ext cx="102960" cy="820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82ED8B59-8E91-41BD-A907-DA58F2D9F56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24206" y="2249087"/>
                  <a:ext cx="1206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30BF41A0-1AEF-4572-8877-4EBCF53A5CF9}"/>
                    </a:ext>
                  </a:extLst>
                </p14:cNvPr>
                <p14:cNvContentPartPr/>
                <p14:nvPr/>
              </p14:nvContentPartPr>
              <p14:xfrm>
                <a:off x="837606" y="2074127"/>
                <a:ext cx="118800" cy="27540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30BF41A0-1AEF-4572-8877-4EBCF53A5CF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28966" y="2065127"/>
                  <a:ext cx="13644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0305D386-6615-475B-8AB4-E143CF63C5E6}"/>
                    </a:ext>
                  </a:extLst>
                </p14:cNvPr>
                <p14:cNvContentPartPr/>
                <p14:nvPr/>
              </p14:nvContentPartPr>
              <p14:xfrm>
                <a:off x="846606" y="2283287"/>
                <a:ext cx="37080" cy="108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0305D386-6615-475B-8AB4-E143CF63C5E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37966" y="2274647"/>
                  <a:ext cx="547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4A712B0-9F82-4817-907B-F251F143FDA7}"/>
                    </a:ext>
                  </a:extLst>
                </p14:cNvPr>
                <p14:cNvContentPartPr/>
                <p14:nvPr/>
              </p14:nvContentPartPr>
              <p14:xfrm>
                <a:off x="913206" y="2273567"/>
                <a:ext cx="87120" cy="586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4A712B0-9F82-4817-907B-F251F143FDA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04206" y="2264567"/>
                  <a:ext cx="1047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F030FA21-CB07-499D-A039-2563FBA0D3C1}"/>
                    </a:ext>
                  </a:extLst>
                </p14:cNvPr>
                <p14:cNvContentPartPr/>
                <p14:nvPr/>
              </p14:nvContentPartPr>
              <p14:xfrm>
                <a:off x="1140366" y="2033807"/>
                <a:ext cx="202320" cy="2304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F030FA21-CB07-499D-A039-2563FBA0D3C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31366" y="2024807"/>
                  <a:ext cx="2199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A089C55-0E4F-469B-A58C-35B697DFA22B}"/>
                    </a:ext>
                  </a:extLst>
                </p14:cNvPr>
                <p14:cNvContentPartPr/>
                <p14:nvPr/>
              </p14:nvContentPartPr>
              <p14:xfrm>
                <a:off x="1380486" y="1781447"/>
                <a:ext cx="174240" cy="1756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A089C55-0E4F-469B-A58C-35B697DFA22B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371846" y="1772807"/>
                  <a:ext cx="191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D9F0D151-06C3-4F0A-AB9E-0B6078E3E45F}"/>
                    </a:ext>
                  </a:extLst>
                </p14:cNvPr>
                <p14:cNvContentPartPr/>
                <p14:nvPr/>
              </p14:nvContentPartPr>
              <p14:xfrm>
                <a:off x="1484166" y="1855967"/>
                <a:ext cx="181440" cy="993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D9F0D151-06C3-4F0A-AB9E-0B6078E3E45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475526" y="1847327"/>
                  <a:ext cx="1990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1B0D100-4BA0-4697-84D4-D3FA5AE5295A}"/>
                    </a:ext>
                  </a:extLst>
                </p14:cNvPr>
                <p14:cNvContentPartPr/>
                <p14:nvPr/>
              </p14:nvContentPartPr>
              <p14:xfrm>
                <a:off x="1690806" y="1722767"/>
                <a:ext cx="133560" cy="2268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1B0D100-4BA0-4697-84D4-D3FA5AE5295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682166" y="1713767"/>
                  <a:ext cx="1512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51E468B-879F-41A1-970C-5777E0AC0BD3}"/>
                    </a:ext>
                  </a:extLst>
                </p14:cNvPr>
                <p14:cNvContentPartPr/>
                <p14:nvPr/>
              </p14:nvContentPartPr>
              <p14:xfrm>
                <a:off x="1857126" y="1850567"/>
                <a:ext cx="82440" cy="802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51E468B-879F-41A1-970C-5777E0AC0BD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848486" y="1841927"/>
                  <a:ext cx="1000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D5D5395-7CAF-4104-B088-B4BD53AB757C}"/>
                    </a:ext>
                  </a:extLst>
                </p14:cNvPr>
                <p14:cNvContentPartPr/>
                <p14:nvPr/>
              </p14:nvContentPartPr>
              <p14:xfrm>
                <a:off x="1951086" y="1829687"/>
                <a:ext cx="294480" cy="1058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D5D5395-7CAF-4104-B088-B4BD53AB757C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942086" y="1820687"/>
                  <a:ext cx="3121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BA3AE0E4-5CDE-4DBE-9665-56AD62A81A33}"/>
                    </a:ext>
                  </a:extLst>
                </p14:cNvPr>
                <p14:cNvContentPartPr/>
                <p14:nvPr/>
              </p14:nvContentPartPr>
              <p14:xfrm>
                <a:off x="2253486" y="1813487"/>
                <a:ext cx="114480" cy="11952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BA3AE0E4-5CDE-4DBE-9665-56AD62A81A3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244486" y="1804847"/>
                  <a:ext cx="1321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95E96AF2-4D53-4CE3-A8CF-E66FD1466A9E}"/>
                    </a:ext>
                  </a:extLst>
                </p14:cNvPr>
                <p14:cNvContentPartPr/>
                <p14:nvPr/>
              </p14:nvContentPartPr>
              <p14:xfrm>
                <a:off x="2364726" y="1611167"/>
                <a:ext cx="253080" cy="3312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95E96AF2-4D53-4CE3-A8CF-E66FD1466A9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356086" y="1602527"/>
                  <a:ext cx="2707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BAE994CD-BD37-4ABE-89C2-6567F882B1E6}"/>
                    </a:ext>
                  </a:extLst>
                </p14:cNvPr>
                <p14:cNvContentPartPr/>
                <p14:nvPr/>
              </p14:nvContentPartPr>
              <p14:xfrm>
                <a:off x="1856046" y="2009687"/>
                <a:ext cx="122760" cy="1519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BAE994CD-BD37-4ABE-89C2-6567F882B1E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847046" y="2000687"/>
                  <a:ext cx="1404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6F5EE08-1EE8-46EB-88D8-F343F05BADB4}"/>
                    </a:ext>
                  </a:extLst>
                </p14:cNvPr>
                <p14:cNvContentPartPr/>
                <p14:nvPr/>
              </p14:nvContentPartPr>
              <p14:xfrm>
                <a:off x="1780806" y="1995287"/>
                <a:ext cx="441360" cy="3387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6F5EE08-1EE8-46EB-88D8-F343F05BADB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772166" y="1986647"/>
                  <a:ext cx="45900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DC780962-83B4-4F3F-B813-69A8E18A38EC}"/>
                    </a:ext>
                  </a:extLst>
                </p14:cNvPr>
                <p14:cNvContentPartPr/>
                <p14:nvPr/>
              </p14:nvContentPartPr>
              <p14:xfrm>
                <a:off x="1834086" y="2259887"/>
                <a:ext cx="138600" cy="99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DC780962-83B4-4F3F-B813-69A8E18A38E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825086" y="2250887"/>
                  <a:ext cx="156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9735B2DE-4284-40C5-B10D-C4A1F1E1D3A7}"/>
                    </a:ext>
                  </a:extLst>
                </p14:cNvPr>
                <p14:cNvContentPartPr/>
                <p14:nvPr/>
              </p14:nvContentPartPr>
              <p14:xfrm>
                <a:off x="1980246" y="2223887"/>
                <a:ext cx="96840" cy="1090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9735B2DE-4284-40C5-B10D-C4A1F1E1D3A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971606" y="2214887"/>
                  <a:ext cx="114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9D2D697A-47B7-4992-8B12-0E4129A305C2}"/>
                    </a:ext>
                  </a:extLst>
                </p14:cNvPr>
                <p14:cNvContentPartPr/>
                <p14:nvPr/>
              </p14:nvContentPartPr>
              <p14:xfrm>
                <a:off x="2060526" y="2198687"/>
                <a:ext cx="131400" cy="1310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9D2D697A-47B7-4992-8B12-0E4129A305C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051526" y="2189687"/>
                  <a:ext cx="1490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688B29B-59E0-4CE7-BD78-28B3CE990724}"/>
                    </a:ext>
                  </a:extLst>
                </p14:cNvPr>
                <p14:cNvContentPartPr/>
                <p14:nvPr/>
              </p14:nvContentPartPr>
              <p14:xfrm>
                <a:off x="2225406" y="2168087"/>
                <a:ext cx="195120" cy="1263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688B29B-59E0-4CE7-BD78-28B3CE99072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216766" y="2159087"/>
                  <a:ext cx="212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B973DE9C-13AD-4FF7-9572-E768FC7E647F}"/>
                    </a:ext>
                  </a:extLst>
                </p14:cNvPr>
                <p14:cNvContentPartPr/>
                <p14:nvPr/>
              </p14:nvContentPartPr>
              <p14:xfrm>
                <a:off x="589566" y="2569127"/>
                <a:ext cx="41400" cy="1130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B973DE9C-13AD-4FF7-9572-E768FC7E647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80926" y="2560487"/>
                  <a:ext cx="59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7CAA9363-AC6B-45B9-BF84-DF22DCAEF737}"/>
                    </a:ext>
                  </a:extLst>
                </p14:cNvPr>
                <p14:cNvContentPartPr/>
                <p14:nvPr/>
              </p14:nvContentPartPr>
              <p14:xfrm>
                <a:off x="639606" y="2687567"/>
                <a:ext cx="3960" cy="82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7CAA9363-AC6B-45B9-BF84-DF22DCAEF73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30606" y="2678567"/>
                  <a:ext cx="21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21DD386D-DC2A-4E93-9650-E177FD9669F5}"/>
                    </a:ext>
                  </a:extLst>
                </p14:cNvPr>
                <p14:cNvContentPartPr/>
                <p14:nvPr/>
              </p14:nvContentPartPr>
              <p14:xfrm>
                <a:off x="690366" y="2505767"/>
                <a:ext cx="58680" cy="1533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21DD386D-DC2A-4E93-9650-E177FD9669F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81726" y="2497127"/>
                  <a:ext cx="763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35761840-4F54-42A6-9BF2-8B92F1FBD0EA}"/>
                    </a:ext>
                  </a:extLst>
                </p14:cNvPr>
                <p14:cNvContentPartPr/>
                <p14:nvPr/>
              </p14:nvContentPartPr>
              <p14:xfrm>
                <a:off x="732126" y="2656967"/>
                <a:ext cx="3240" cy="216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35761840-4F54-42A6-9BF2-8B92F1FBD0EA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23486" y="2648327"/>
                  <a:ext cx="208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18134BB1-1AFE-4A70-9CAA-869785D76AD4}"/>
                    </a:ext>
                  </a:extLst>
                </p14:cNvPr>
                <p14:cNvContentPartPr/>
                <p14:nvPr/>
              </p14:nvContentPartPr>
              <p14:xfrm>
                <a:off x="783246" y="2519087"/>
                <a:ext cx="73080" cy="1533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18134BB1-1AFE-4A70-9CAA-869785D76AD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74606" y="2510087"/>
                  <a:ext cx="90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1F48238B-E767-4A82-85E3-5BDFD821C7AB}"/>
                    </a:ext>
                  </a:extLst>
                </p14:cNvPr>
                <p14:cNvContentPartPr/>
                <p14:nvPr/>
              </p14:nvContentPartPr>
              <p14:xfrm>
                <a:off x="875046" y="2516207"/>
                <a:ext cx="44280" cy="16020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1F48238B-E767-4A82-85E3-5BDFD821C7AB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66406" y="2507207"/>
                  <a:ext cx="61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A224BCE2-6EFF-4D39-B7C0-7882086017CE}"/>
                    </a:ext>
                  </a:extLst>
                </p14:cNvPr>
                <p14:cNvContentPartPr/>
                <p14:nvPr/>
              </p14:nvContentPartPr>
              <p14:xfrm>
                <a:off x="1101846" y="2548247"/>
                <a:ext cx="282960" cy="4716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A224BCE2-6EFF-4D39-B7C0-7882086017C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92846" y="2539247"/>
                  <a:ext cx="300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FC2EE0E3-C690-488A-8106-F505B65EE30E}"/>
                    </a:ext>
                  </a:extLst>
                </p14:cNvPr>
                <p14:cNvContentPartPr/>
                <p14:nvPr/>
              </p14:nvContentPartPr>
              <p14:xfrm>
                <a:off x="668046" y="2868287"/>
                <a:ext cx="137160" cy="532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FC2EE0E3-C690-488A-8106-F505B65EE30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59046" y="2859647"/>
                  <a:ext cx="1548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CBF0FD17-1081-4244-ABA8-54D65CDC41A6}"/>
                    </a:ext>
                  </a:extLst>
                </p14:cNvPr>
                <p14:cNvContentPartPr/>
                <p14:nvPr/>
              </p14:nvContentPartPr>
              <p14:xfrm>
                <a:off x="1188606" y="2838047"/>
                <a:ext cx="123120" cy="356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CBF0FD17-1081-4244-ABA8-54D65CDC41A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79966" y="2829047"/>
                  <a:ext cx="1407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7A5C8DCB-77B1-40DC-9C98-5CD991BE7F2A}"/>
                    </a:ext>
                  </a:extLst>
                </p14:cNvPr>
                <p14:cNvContentPartPr/>
                <p14:nvPr/>
              </p14:nvContentPartPr>
              <p14:xfrm>
                <a:off x="687846" y="3275807"/>
                <a:ext cx="92880" cy="288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7A5C8DCB-77B1-40DC-9C98-5CD991BE7F2A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79206" y="3267167"/>
                  <a:ext cx="110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ADBB4A9B-CF6E-42FF-8ABC-383622B91550}"/>
                    </a:ext>
                  </a:extLst>
                </p14:cNvPr>
                <p14:cNvContentPartPr/>
                <p14:nvPr/>
              </p14:nvContentPartPr>
              <p14:xfrm>
                <a:off x="1185006" y="3296687"/>
                <a:ext cx="70200" cy="158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ADBB4A9B-CF6E-42FF-8ABC-383622B9155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176006" y="3288047"/>
                  <a:ext cx="878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D073919C-6B30-45B1-A762-23869099B1E3}"/>
                    </a:ext>
                  </a:extLst>
                </p14:cNvPr>
                <p14:cNvContentPartPr/>
                <p14:nvPr/>
              </p14:nvContentPartPr>
              <p14:xfrm>
                <a:off x="2527086" y="926087"/>
                <a:ext cx="404640" cy="208512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D073919C-6B30-45B1-A762-23869099B1E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518446" y="917447"/>
                  <a:ext cx="422280" cy="21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C9A2C4BD-7034-4206-9B8E-04CA7EEDC9DA}"/>
                    </a:ext>
                  </a:extLst>
                </p14:cNvPr>
                <p14:cNvContentPartPr/>
                <p14:nvPr/>
              </p14:nvContentPartPr>
              <p14:xfrm>
                <a:off x="1883046" y="3059447"/>
                <a:ext cx="659520" cy="217332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C9A2C4BD-7034-4206-9B8E-04CA7EEDC9D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874406" y="3050807"/>
                  <a:ext cx="677160" cy="21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4AE69137-F9F4-485D-BA4C-149DAFA54A2D}"/>
                    </a:ext>
                  </a:extLst>
                </p14:cNvPr>
                <p14:cNvContentPartPr/>
                <p14:nvPr/>
              </p14:nvContentPartPr>
              <p14:xfrm>
                <a:off x="2660646" y="2664887"/>
                <a:ext cx="80640" cy="1634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4AE69137-F9F4-485D-BA4C-149DAFA54A2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652006" y="2655887"/>
                  <a:ext cx="982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2C5B6CE1-166C-4341-BA5E-46D36B61657F}"/>
                    </a:ext>
                  </a:extLst>
                </p14:cNvPr>
                <p14:cNvContentPartPr/>
                <p14:nvPr/>
              </p14:nvContentPartPr>
              <p14:xfrm>
                <a:off x="2731926" y="2595767"/>
                <a:ext cx="127440" cy="2498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2C5B6CE1-166C-4341-BA5E-46D36B61657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723286" y="2587127"/>
                  <a:ext cx="14508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A18B2768-917B-485E-AE91-BA319BD75363}"/>
                    </a:ext>
                  </a:extLst>
                </p14:cNvPr>
                <p14:cNvContentPartPr/>
                <p14:nvPr/>
              </p14:nvContentPartPr>
              <p14:xfrm>
                <a:off x="2699886" y="2764607"/>
                <a:ext cx="127800" cy="252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A18B2768-917B-485E-AE91-BA319BD7536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690886" y="2755607"/>
                  <a:ext cx="145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E71C51E-620A-4C7E-87B1-4151F9B9DEB5}"/>
                    </a:ext>
                  </a:extLst>
                </p14:cNvPr>
                <p14:cNvContentPartPr/>
                <p14:nvPr/>
              </p14:nvContentPartPr>
              <p14:xfrm>
                <a:off x="2846046" y="2715647"/>
                <a:ext cx="132480" cy="889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E71C51E-620A-4C7E-87B1-4151F9B9DEB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837406" y="2707007"/>
                  <a:ext cx="150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C72E296C-1BC9-4517-BCAD-8A6FDB2D8428}"/>
                    </a:ext>
                  </a:extLst>
                </p14:cNvPr>
                <p14:cNvContentPartPr/>
                <p14:nvPr/>
              </p14:nvContentPartPr>
              <p14:xfrm>
                <a:off x="2886006" y="2487407"/>
                <a:ext cx="355320" cy="5400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C72E296C-1BC9-4517-BCAD-8A6FDB2D842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877366" y="2478767"/>
                  <a:ext cx="372960" cy="55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9F8634F3-311A-4039-A244-1A393DA59BDB}"/>
                    </a:ext>
                  </a:extLst>
                </p14:cNvPr>
                <p14:cNvContentPartPr/>
                <p14:nvPr/>
              </p14:nvContentPartPr>
              <p14:xfrm>
                <a:off x="3152766" y="2496767"/>
                <a:ext cx="160560" cy="3142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9F8634F3-311A-4039-A244-1A393DA59BD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143766" y="2488127"/>
                  <a:ext cx="1782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2E372F4-52D1-4F8D-9A27-1329A43B2077}"/>
                    </a:ext>
                  </a:extLst>
                </p14:cNvPr>
                <p14:cNvContentPartPr/>
                <p14:nvPr/>
              </p14:nvContentPartPr>
              <p14:xfrm>
                <a:off x="3304326" y="2690447"/>
                <a:ext cx="228600" cy="896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2E372F4-52D1-4F8D-9A27-1329A43B207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295686" y="2681807"/>
                  <a:ext cx="2462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694D842C-655A-402C-B33D-8B576DDE1B14}"/>
                    </a:ext>
                  </a:extLst>
                </p14:cNvPr>
                <p14:cNvContentPartPr/>
                <p14:nvPr/>
              </p14:nvContentPartPr>
              <p14:xfrm>
                <a:off x="3550926" y="2695487"/>
                <a:ext cx="51840" cy="9504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694D842C-655A-402C-B33D-8B576DDE1B1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542286" y="2686847"/>
                  <a:ext cx="694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C64D8B57-8912-42A0-977B-936DA20BF3C8}"/>
                    </a:ext>
                  </a:extLst>
                </p14:cNvPr>
                <p14:cNvContentPartPr/>
                <p14:nvPr/>
              </p14:nvContentPartPr>
              <p14:xfrm>
                <a:off x="3621486" y="2617727"/>
                <a:ext cx="12240" cy="1080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C64D8B57-8912-42A0-977B-936DA20BF3C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612486" y="2608727"/>
                  <a:ext cx="298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EF3A8D2E-F56B-4976-8336-F67F6FEDBF61}"/>
                    </a:ext>
                  </a:extLst>
                </p14:cNvPr>
                <p14:cNvContentPartPr/>
                <p14:nvPr/>
              </p14:nvContentPartPr>
              <p14:xfrm>
                <a:off x="3637686" y="2426927"/>
                <a:ext cx="214200" cy="3776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EF3A8D2E-F56B-4976-8336-F67F6FEDBF6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629046" y="2418287"/>
                  <a:ext cx="23184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7129E3F6-106E-4DC0-9775-68ED4EE8A5B4}"/>
                    </a:ext>
                  </a:extLst>
                </p14:cNvPr>
                <p14:cNvContentPartPr/>
                <p14:nvPr/>
              </p14:nvContentPartPr>
              <p14:xfrm>
                <a:off x="3638046" y="2705927"/>
                <a:ext cx="320400" cy="4280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7129E3F6-106E-4DC0-9775-68ED4EE8A5B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629406" y="2696927"/>
                  <a:ext cx="338040" cy="44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ieren 141">
            <a:extLst>
              <a:ext uri="{FF2B5EF4-FFF2-40B4-BE49-F238E27FC236}">
                <a16:creationId xmlns:a16="http://schemas.microsoft.com/office/drawing/2014/main" id="{D643BEA7-4806-435B-BDCD-FF9DA38772A1}"/>
              </a:ext>
            </a:extLst>
          </p:cNvPr>
          <p:cNvGrpSpPr/>
          <p:nvPr/>
        </p:nvGrpSpPr>
        <p:grpSpPr>
          <a:xfrm>
            <a:off x="4500966" y="424247"/>
            <a:ext cx="4511160" cy="4262400"/>
            <a:chOff x="4500966" y="424247"/>
            <a:chExt cx="4511160" cy="426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C14FA64B-0B29-43C0-95A5-A4C3BEA7224C}"/>
                    </a:ext>
                  </a:extLst>
                </p14:cNvPr>
                <p14:cNvContentPartPr/>
                <p14:nvPr/>
              </p14:nvContentPartPr>
              <p14:xfrm>
                <a:off x="5131686" y="752207"/>
                <a:ext cx="146520" cy="358740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C14FA64B-0B29-43C0-95A5-A4C3BEA7224C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5122686" y="743567"/>
                  <a:ext cx="164160" cy="360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8AE0897-04B1-4DA5-B175-A961CB64AE39}"/>
                    </a:ext>
                  </a:extLst>
                </p14:cNvPr>
                <p14:cNvContentPartPr/>
                <p14:nvPr/>
              </p14:nvContentPartPr>
              <p14:xfrm>
                <a:off x="5196126" y="690287"/>
                <a:ext cx="128520" cy="13104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8AE0897-04B1-4DA5-B175-A961CB64AE3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187486" y="681647"/>
                  <a:ext cx="14616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F636E81D-67DB-42E5-863B-0ED80C52A9AF}"/>
                    </a:ext>
                  </a:extLst>
                </p14:cNvPr>
                <p14:cNvContentPartPr/>
                <p14:nvPr/>
              </p14:nvContentPartPr>
              <p14:xfrm>
                <a:off x="5241846" y="4308647"/>
                <a:ext cx="3486960" cy="590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F636E81D-67DB-42E5-863B-0ED80C52A9A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233206" y="4300007"/>
                  <a:ext cx="35046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67AA3509-CD7F-458A-9A57-CF99A32BCD34}"/>
                    </a:ext>
                  </a:extLst>
                </p14:cNvPr>
                <p14:cNvContentPartPr/>
                <p14:nvPr/>
              </p14:nvContentPartPr>
              <p14:xfrm>
                <a:off x="8766606" y="4275167"/>
                <a:ext cx="202320" cy="1267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67AA3509-CD7F-458A-9A57-CF99A32BCD3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757966" y="4266527"/>
                  <a:ext cx="2199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DB19D62F-1DE3-4461-A406-961F83C3A84D}"/>
                    </a:ext>
                  </a:extLst>
                </p14:cNvPr>
                <p14:cNvContentPartPr/>
                <p14:nvPr/>
              </p14:nvContentPartPr>
              <p14:xfrm>
                <a:off x="8450526" y="4549487"/>
                <a:ext cx="90720" cy="885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DB19D62F-1DE3-4461-A406-961F83C3A84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441886" y="4540847"/>
                  <a:ext cx="108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1269AAD3-B123-47BA-AB13-C62B26C6D97F}"/>
                    </a:ext>
                  </a:extLst>
                </p14:cNvPr>
                <p14:cNvContentPartPr/>
                <p14:nvPr/>
              </p14:nvContentPartPr>
              <p14:xfrm>
                <a:off x="8382126" y="4446887"/>
                <a:ext cx="290880" cy="20808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1269AAD3-B123-47BA-AB13-C62B26C6D97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373486" y="4438247"/>
                  <a:ext cx="3085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A3D40F1-4C70-466A-B74A-1F50AAFFD1EE}"/>
                    </a:ext>
                  </a:extLst>
                </p14:cNvPr>
                <p14:cNvContentPartPr/>
                <p14:nvPr/>
              </p14:nvContentPartPr>
              <p14:xfrm>
                <a:off x="8595606" y="4574327"/>
                <a:ext cx="141120" cy="842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A3D40F1-4C70-466A-B74A-1F50AAFFD1E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586606" y="4565327"/>
                  <a:ext cx="1587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7BDDB0EE-1C00-4734-83B8-5A24C9D1C4B6}"/>
                    </a:ext>
                  </a:extLst>
                </p14:cNvPr>
                <p14:cNvContentPartPr/>
                <p14:nvPr/>
              </p14:nvContentPartPr>
              <p14:xfrm>
                <a:off x="8738886" y="4423487"/>
                <a:ext cx="273240" cy="26316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7BDDB0EE-1C00-4734-83B8-5A24C9D1C4B6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730246" y="4414487"/>
                  <a:ext cx="2908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189A3013-0423-44D4-B123-878D4481B58C}"/>
                    </a:ext>
                  </a:extLst>
                </p14:cNvPr>
                <p14:cNvContentPartPr/>
                <p14:nvPr/>
              </p14:nvContentPartPr>
              <p14:xfrm>
                <a:off x="5517966" y="4285247"/>
                <a:ext cx="20520" cy="9072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189A3013-0423-44D4-B123-878D4481B58C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509326" y="4276607"/>
                  <a:ext cx="38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380F497-ACC8-4DD3-80BE-55ECE9AD8FBE}"/>
                    </a:ext>
                  </a:extLst>
                </p14:cNvPr>
                <p14:cNvContentPartPr/>
                <p14:nvPr/>
              </p14:nvContentPartPr>
              <p14:xfrm>
                <a:off x="5393046" y="4484687"/>
                <a:ext cx="90720" cy="835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380F497-ACC8-4DD3-80BE-55ECE9AD8FBE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384406" y="4476047"/>
                  <a:ext cx="1083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F9E7CBD-D3D5-45D4-893D-3B83431E4914}"/>
                    </a:ext>
                  </a:extLst>
                </p14:cNvPr>
                <p14:cNvContentPartPr/>
                <p14:nvPr/>
              </p14:nvContentPartPr>
              <p14:xfrm>
                <a:off x="5492766" y="4588007"/>
                <a:ext cx="29520" cy="1152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F9E7CBD-D3D5-45D4-893D-3B83431E491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483766" y="4579367"/>
                  <a:ext cx="47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EF28AAB-D166-4584-BEC1-E5394067E29B}"/>
                    </a:ext>
                  </a:extLst>
                </p14:cNvPr>
                <p14:cNvContentPartPr/>
                <p14:nvPr/>
              </p14:nvContentPartPr>
              <p14:xfrm>
                <a:off x="5561526" y="4467407"/>
                <a:ext cx="106560" cy="1008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EF28AAB-D166-4584-BEC1-E5394067E29B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552886" y="4458407"/>
                  <a:ext cx="1242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D0E01BA3-F3C8-443E-9241-286A35A309E9}"/>
                    </a:ext>
                  </a:extLst>
                </p14:cNvPr>
                <p14:cNvContentPartPr/>
                <p14:nvPr/>
              </p14:nvContentPartPr>
              <p14:xfrm>
                <a:off x="5648646" y="4593767"/>
                <a:ext cx="360" cy="3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D0E01BA3-F3C8-443E-9241-286A35A309E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639646" y="4584767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AEE4E325-ECC9-4F6B-9BEA-5972A664EF86}"/>
                    </a:ext>
                  </a:extLst>
                </p14:cNvPr>
                <p14:cNvContentPartPr/>
                <p14:nvPr/>
              </p14:nvContentPartPr>
              <p14:xfrm>
                <a:off x="5727486" y="4473167"/>
                <a:ext cx="106560" cy="1184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AEE4E325-ECC9-4F6B-9BEA-5972A664EF8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18846" y="4464167"/>
                  <a:ext cx="1242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98429338-92FC-4679-98FC-74E625BFEB9C}"/>
                    </a:ext>
                  </a:extLst>
                </p14:cNvPr>
                <p14:cNvContentPartPr/>
                <p14:nvPr/>
              </p14:nvContentPartPr>
              <p14:xfrm>
                <a:off x="5855646" y="4488287"/>
                <a:ext cx="100800" cy="1360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98429338-92FC-4679-98FC-74E625BFEB9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847006" y="4479647"/>
                  <a:ext cx="118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F405C94E-994D-4F7C-962B-67F580E6918F}"/>
                    </a:ext>
                  </a:extLst>
                </p14:cNvPr>
                <p14:cNvContentPartPr/>
                <p14:nvPr/>
              </p14:nvContentPartPr>
              <p14:xfrm>
                <a:off x="7918806" y="4300007"/>
                <a:ext cx="26280" cy="1393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F405C94E-994D-4F7C-962B-67F580E6918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909806" y="4291367"/>
                  <a:ext cx="439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4C6F973D-3CEC-427C-AE87-7B52210917A5}"/>
                    </a:ext>
                  </a:extLst>
                </p14:cNvPr>
                <p14:cNvContentPartPr/>
                <p14:nvPr/>
              </p14:nvContentPartPr>
              <p14:xfrm>
                <a:off x="7744566" y="4520687"/>
                <a:ext cx="104760" cy="918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4C6F973D-3CEC-427C-AE87-7B52210917A5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735926" y="4511687"/>
                  <a:ext cx="1224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70EC2F2C-3D3A-4450-B7E8-403F875DEAEB}"/>
                    </a:ext>
                  </a:extLst>
                </p14:cNvPr>
                <p14:cNvContentPartPr/>
                <p14:nvPr/>
              </p14:nvContentPartPr>
              <p14:xfrm>
                <a:off x="7875246" y="4625807"/>
                <a:ext cx="16200" cy="324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70EC2F2C-3D3A-4450-B7E8-403F875DEAE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866246" y="4617167"/>
                  <a:ext cx="338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D07B4712-03B1-4C79-B8E6-B6C11C281971}"/>
                    </a:ext>
                  </a:extLst>
                </p14:cNvPr>
                <p14:cNvContentPartPr/>
                <p14:nvPr/>
              </p14:nvContentPartPr>
              <p14:xfrm>
                <a:off x="7936806" y="4528607"/>
                <a:ext cx="83880" cy="702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D07B4712-03B1-4C79-B8E6-B6C11C28197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927806" y="4519607"/>
                  <a:ext cx="101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5CA72B5E-A16B-4D67-971A-5BDC65E4187A}"/>
                    </a:ext>
                  </a:extLst>
                </p14:cNvPr>
                <p14:cNvContentPartPr/>
                <p14:nvPr/>
              </p14:nvContentPartPr>
              <p14:xfrm>
                <a:off x="8022486" y="4490447"/>
                <a:ext cx="78120" cy="1206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5CA72B5E-A16B-4D67-971A-5BDC65E4187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013486" y="4481807"/>
                  <a:ext cx="957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725BA338-E5D1-46B6-A39E-50FB68C4E95B}"/>
                    </a:ext>
                  </a:extLst>
                </p14:cNvPr>
                <p14:cNvContentPartPr/>
                <p14:nvPr/>
              </p14:nvContentPartPr>
              <p14:xfrm>
                <a:off x="8118966" y="4514567"/>
                <a:ext cx="73800" cy="9612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725BA338-E5D1-46B6-A39E-50FB68C4E95B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109966" y="4505927"/>
                  <a:ext cx="9144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30873523-392C-4287-AD73-09220BED6DCE}"/>
                    </a:ext>
                  </a:extLst>
                </p14:cNvPr>
                <p14:cNvContentPartPr/>
                <p14:nvPr/>
              </p14:nvContentPartPr>
              <p14:xfrm>
                <a:off x="8206446" y="4517087"/>
                <a:ext cx="85320" cy="9612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30873523-392C-4287-AD73-09220BED6DC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197446" y="4508447"/>
                  <a:ext cx="1029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783C4C1D-F52A-46CB-8849-C862AA0008FD}"/>
                    </a:ext>
                  </a:extLst>
                </p14:cNvPr>
                <p14:cNvContentPartPr/>
                <p14:nvPr/>
              </p14:nvContentPartPr>
              <p14:xfrm>
                <a:off x="8061726" y="4625087"/>
                <a:ext cx="8640" cy="39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783C4C1D-F52A-46CB-8849-C862AA0008F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052726" y="4616447"/>
                  <a:ext cx="262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BB69C776-5223-444C-AA85-705DBFDF0714}"/>
                    </a:ext>
                  </a:extLst>
                </p14:cNvPr>
                <p14:cNvContentPartPr/>
                <p14:nvPr/>
              </p14:nvContentPartPr>
              <p14:xfrm>
                <a:off x="4682406" y="424247"/>
                <a:ext cx="227160" cy="23292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BB69C776-5223-444C-AA85-705DBFDF071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673406" y="415607"/>
                  <a:ext cx="24480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07D985DD-BF29-46E8-8ACA-B50BDAC4FC0C}"/>
                    </a:ext>
                  </a:extLst>
                </p14:cNvPr>
                <p14:cNvContentPartPr/>
                <p14:nvPr/>
              </p14:nvContentPartPr>
              <p14:xfrm>
                <a:off x="4564686" y="449447"/>
                <a:ext cx="583200" cy="3988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07D985DD-BF29-46E8-8ACA-B50BDAC4FC0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555686" y="440807"/>
                  <a:ext cx="60084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FFD302EB-9CB0-4719-B1CC-F0F0AC8F78C8}"/>
                    </a:ext>
                  </a:extLst>
                </p14:cNvPr>
                <p14:cNvContentPartPr/>
                <p14:nvPr/>
              </p14:nvContentPartPr>
              <p14:xfrm>
                <a:off x="4582326" y="863447"/>
                <a:ext cx="113400" cy="1119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FFD302EB-9CB0-4719-B1CC-F0F0AC8F78C8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573326" y="854807"/>
                  <a:ext cx="1310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8636B54-A741-4E9F-A9CA-2116F6DA20A7}"/>
                    </a:ext>
                  </a:extLst>
                </p14:cNvPr>
                <p14:cNvContentPartPr/>
                <p14:nvPr/>
              </p14:nvContentPartPr>
              <p14:xfrm>
                <a:off x="4700046" y="808727"/>
                <a:ext cx="121320" cy="1407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8636B54-A741-4E9F-A9CA-2116F6DA20A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691046" y="799727"/>
                  <a:ext cx="1389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68F07609-5810-444A-A68A-6085BAFEE134}"/>
                    </a:ext>
                  </a:extLst>
                </p14:cNvPr>
                <p14:cNvContentPartPr/>
                <p14:nvPr/>
              </p14:nvContentPartPr>
              <p14:xfrm>
                <a:off x="4826766" y="751847"/>
                <a:ext cx="102240" cy="1342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68F07609-5810-444A-A68A-6085BAFEE13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818126" y="742847"/>
                  <a:ext cx="1198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8333431-37F7-434D-B275-ACBBF00D8E23}"/>
                    </a:ext>
                  </a:extLst>
                </p14:cNvPr>
                <p14:cNvContentPartPr/>
                <p14:nvPr/>
              </p14:nvContentPartPr>
              <p14:xfrm>
                <a:off x="4945206" y="642047"/>
                <a:ext cx="255240" cy="1648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8333431-37F7-434D-B275-ACBBF00D8E23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936206" y="633407"/>
                  <a:ext cx="2728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46E8784-279A-4254-883E-D0D37AD52F06}"/>
                    </a:ext>
                  </a:extLst>
                </p14:cNvPr>
                <p14:cNvContentPartPr/>
                <p14:nvPr/>
              </p14:nvContentPartPr>
              <p14:xfrm>
                <a:off x="4500966" y="1089887"/>
                <a:ext cx="173160" cy="2106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46E8784-279A-4254-883E-D0D37AD52F0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492326" y="1081247"/>
                  <a:ext cx="1908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DE2CB97F-4173-4A77-BA44-816A6F7F7FE4}"/>
                    </a:ext>
                  </a:extLst>
                </p14:cNvPr>
                <p14:cNvContentPartPr/>
                <p14:nvPr/>
              </p14:nvContentPartPr>
              <p14:xfrm>
                <a:off x="4589886" y="1197527"/>
                <a:ext cx="146520" cy="813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DE2CB97F-4173-4A77-BA44-816A6F7F7FE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580886" y="1188887"/>
                  <a:ext cx="1641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8756E868-BECF-4924-BC98-E80077742B8F}"/>
                    </a:ext>
                  </a:extLst>
                </p14:cNvPr>
                <p14:cNvContentPartPr/>
                <p14:nvPr/>
              </p14:nvContentPartPr>
              <p14:xfrm>
                <a:off x="4758726" y="1015367"/>
                <a:ext cx="81720" cy="2340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8756E868-BECF-4924-BC98-E80077742B8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750086" y="1006367"/>
                  <a:ext cx="993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F6232701-4669-47CF-9D6D-233647EDE918}"/>
                    </a:ext>
                  </a:extLst>
                </p14:cNvPr>
                <p14:cNvContentPartPr/>
                <p14:nvPr/>
              </p14:nvContentPartPr>
              <p14:xfrm>
                <a:off x="4854486" y="1146407"/>
                <a:ext cx="65160" cy="709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F6232701-4669-47CF-9D6D-233647EDE91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845486" y="1137767"/>
                  <a:ext cx="828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AEB06F6-7C55-473A-B511-D82FD0578C4B}"/>
                    </a:ext>
                  </a:extLst>
                </p14:cNvPr>
                <p14:cNvContentPartPr/>
                <p14:nvPr/>
              </p14:nvContentPartPr>
              <p14:xfrm>
                <a:off x="4934406" y="1114007"/>
                <a:ext cx="145440" cy="975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AEB06F6-7C55-473A-B511-D82FD0578C4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925406" y="1105007"/>
                  <a:ext cx="1630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A1220035-C99B-4F53-BA32-B43F6DA1AD86}"/>
                    </a:ext>
                  </a:extLst>
                </p14:cNvPr>
                <p14:cNvContentPartPr/>
                <p14:nvPr/>
              </p14:nvContentPartPr>
              <p14:xfrm>
                <a:off x="5091726" y="1065767"/>
                <a:ext cx="72360" cy="1173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A1220035-C99B-4F53-BA32-B43F6DA1AD8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083086" y="1057127"/>
                  <a:ext cx="900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EC1D65B1-1CAA-408E-B7E2-D6A91B2D39CE}"/>
                    </a:ext>
                  </a:extLst>
                </p14:cNvPr>
                <p14:cNvContentPartPr/>
                <p14:nvPr/>
              </p14:nvContentPartPr>
              <p14:xfrm>
                <a:off x="5191086" y="873527"/>
                <a:ext cx="86760" cy="2534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EC1D65B1-1CAA-408E-B7E2-D6A91B2D39C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182446" y="864527"/>
                  <a:ext cx="104400" cy="27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C42DCA7C-D786-4C78-9301-554056A01C5C}"/>
              </a:ext>
            </a:extLst>
          </p:cNvPr>
          <p:cNvGrpSpPr/>
          <p:nvPr/>
        </p:nvGrpSpPr>
        <p:grpSpPr>
          <a:xfrm>
            <a:off x="5514726" y="2971247"/>
            <a:ext cx="194400" cy="175680"/>
            <a:chOff x="5514726" y="2971247"/>
            <a:chExt cx="194400" cy="17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32363FE5-F579-44E2-A8DC-59BCE66F196A}"/>
                    </a:ext>
                  </a:extLst>
                </p14:cNvPr>
                <p14:cNvContentPartPr/>
                <p14:nvPr/>
              </p14:nvContentPartPr>
              <p14:xfrm>
                <a:off x="5544966" y="3033887"/>
                <a:ext cx="79920" cy="10368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32363FE5-F579-44E2-A8DC-59BCE66F196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535966" y="3025247"/>
                  <a:ext cx="975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A51699A1-9549-480E-B34B-963123E6930B}"/>
                    </a:ext>
                  </a:extLst>
                </p14:cNvPr>
                <p14:cNvContentPartPr/>
                <p14:nvPr/>
              </p14:nvContentPartPr>
              <p14:xfrm>
                <a:off x="5514726" y="2971247"/>
                <a:ext cx="194400" cy="1756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A51699A1-9549-480E-B34B-963123E6930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506086" y="2962607"/>
                  <a:ext cx="21204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824AFCC8-7E76-4242-B45B-B83299B720A7}"/>
              </a:ext>
            </a:extLst>
          </p:cNvPr>
          <p:cNvGrpSpPr/>
          <p:nvPr/>
        </p:nvGrpSpPr>
        <p:grpSpPr>
          <a:xfrm>
            <a:off x="6302406" y="2318207"/>
            <a:ext cx="204840" cy="160560"/>
            <a:chOff x="6302406" y="2318207"/>
            <a:chExt cx="20484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D47B3E70-D2EC-40A5-B1D3-B211B40E2F08}"/>
                    </a:ext>
                  </a:extLst>
                </p14:cNvPr>
                <p14:cNvContentPartPr/>
                <p14:nvPr/>
              </p14:nvContentPartPr>
              <p14:xfrm>
                <a:off x="6340566" y="2318207"/>
                <a:ext cx="81360" cy="1184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D47B3E70-D2EC-40A5-B1D3-B211B40E2F0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331566" y="2309567"/>
                  <a:ext cx="99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57035EA-C320-4FC8-8C33-D77DCDA27B82}"/>
                    </a:ext>
                  </a:extLst>
                </p14:cNvPr>
                <p14:cNvContentPartPr/>
                <p14:nvPr/>
              </p14:nvContentPartPr>
              <p14:xfrm>
                <a:off x="6302406" y="2319287"/>
                <a:ext cx="204840" cy="1594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57035EA-C320-4FC8-8C33-D77DCDA27B8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293406" y="2310647"/>
                  <a:ext cx="222480" cy="17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4" name="Gruppieren 163">
            <a:extLst>
              <a:ext uri="{FF2B5EF4-FFF2-40B4-BE49-F238E27FC236}">
                <a16:creationId xmlns:a16="http://schemas.microsoft.com/office/drawing/2014/main" id="{734FC7AF-16F5-464C-A216-F0CE2201C642}"/>
              </a:ext>
            </a:extLst>
          </p:cNvPr>
          <p:cNvGrpSpPr/>
          <p:nvPr/>
        </p:nvGrpSpPr>
        <p:grpSpPr>
          <a:xfrm>
            <a:off x="6862926" y="2995367"/>
            <a:ext cx="200880" cy="214920"/>
            <a:chOff x="6862926" y="2995367"/>
            <a:chExt cx="200880" cy="21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049D100C-ED7E-470D-AC17-4AF3946E27DF}"/>
                    </a:ext>
                  </a:extLst>
                </p14:cNvPr>
                <p14:cNvContentPartPr/>
                <p14:nvPr/>
              </p14:nvContentPartPr>
              <p14:xfrm>
                <a:off x="6884526" y="3088607"/>
                <a:ext cx="81000" cy="11304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049D100C-ED7E-470D-AC17-4AF3946E27D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6875526" y="3079967"/>
                  <a:ext cx="986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70A3290-F847-49B5-9B30-CCF8A4E191EB}"/>
                    </a:ext>
                  </a:extLst>
                </p14:cNvPr>
                <p14:cNvContentPartPr/>
                <p14:nvPr/>
              </p14:nvContentPartPr>
              <p14:xfrm>
                <a:off x="6862926" y="2995367"/>
                <a:ext cx="200880" cy="21492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70A3290-F847-49B5-9B30-CCF8A4E191E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6853926" y="2986367"/>
                  <a:ext cx="218520" cy="23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uppieren 162">
            <a:extLst>
              <a:ext uri="{FF2B5EF4-FFF2-40B4-BE49-F238E27FC236}">
                <a16:creationId xmlns:a16="http://schemas.microsoft.com/office/drawing/2014/main" id="{8186C364-510C-4DEA-AF4C-48C8C421C39E}"/>
              </a:ext>
            </a:extLst>
          </p:cNvPr>
          <p:cNvGrpSpPr/>
          <p:nvPr/>
        </p:nvGrpSpPr>
        <p:grpSpPr>
          <a:xfrm>
            <a:off x="7310046" y="2608727"/>
            <a:ext cx="185760" cy="168480"/>
            <a:chOff x="7310046" y="2608727"/>
            <a:chExt cx="185760" cy="16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D0A1F9DE-379C-4E9E-ADE9-FCBCCBDAD734}"/>
                    </a:ext>
                  </a:extLst>
                </p14:cNvPr>
                <p14:cNvContentPartPr/>
                <p14:nvPr/>
              </p14:nvContentPartPr>
              <p14:xfrm>
                <a:off x="7358286" y="2635727"/>
                <a:ext cx="63720" cy="1267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D0A1F9DE-379C-4E9E-ADE9-FCBCCBDAD73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349646" y="2627087"/>
                  <a:ext cx="813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CCA17CDD-2A43-417F-A2FE-08E6E7855B5F}"/>
                    </a:ext>
                  </a:extLst>
                </p14:cNvPr>
                <p14:cNvContentPartPr/>
                <p14:nvPr/>
              </p14:nvContentPartPr>
              <p14:xfrm>
                <a:off x="7310046" y="2608727"/>
                <a:ext cx="185760" cy="1684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CCA17CDD-2A43-417F-A2FE-08E6E7855B5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301406" y="2599727"/>
                  <a:ext cx="203400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uppieren 161">
            <a:extLst>
              <a:ext uri="{FF2B5EF4-FFF2-40B4-BE49-F238E27FC236}">
                <a16:creationId xmlns:a16="http://schemas.microsoft.com/office/drawing/2014/main" id="{5F21ED72-7C88-44BF-B986-8076C70DA781}"/>
              </a:ext>
            </a:extLst>
          </p:cNvPr>
          <p:cNvGrpSpPr/>
          <p:nvPr/>
        </p:nvGrpSpPr>
        <p:grpSpPr>
          <a:xfrm>
            <a:off x="7736286" y="2005367"/>
            <a:ext cx="269280" cy="229680"/>
            <a:chOff x="7736286" y="2005367"/>
            <a:chExt cx="269280" cy="22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269A5B98-BF8C-477D-8ABD-DB4B96998FB3}"/>
                    </a:ext>
                  </a:extLst>
                </p14:cNvPr>
                <p14:cNvContentPartPr/>
                <p14:nvPr/>
              </p14:nvContentPartPr>
              <p14:xfrm>
                <a:off x="7776246" y="2005367"/>
                <a:ext cx="90000" cy="2001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269A5B98-BF8C-477D-8ABD-DB4B96998FB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767246" y="1996727"/>
                  <a:ext cx="1076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72E62BED-FAAE-4624-8CDC-C45207ED64A6}"/>
                    </a:ext>
                  </a:extLst>
                </p14:cNvPr>
                <p14:cNvContentPartPr/>
                <p14:nvPr/>
              </p14:nvContentPartPr>
              <p14:xfrm>
                <a:off x="7736286" y="2082047"/>
                <a:ext cx="269280" cy="1530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72E62BED-FAAE-4624-8CDC-C45207ED64A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727286" y="2073407"/>
                  <a:ext cx="28692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uppieren 160">
            <a:extLst>
              <a:ext uri="{FF2B5EF4-FFF2-40B4-BE49-F238E27FC236}">
                <a16:creationId xmlns:a16="http://schemas.microsoft.com/office/drawing/2014/main" id="{A9F4254E-855F-472A-909A-0105520CEC9D}"/>
              </a:ext>
            </a:extLst>
          </p:cNvPr>
          <p:cNvGrpSpPr/>
          <p:nvPr/>
        </p:nvGrpSpPr>
        <p:grpSpPr>
          <a:xfrm>
            <a:off x="7710366" y="3117047"/>
            <a:ext cx="242280" cy="219600"/>
            <a:chOff x="7710366" y="3117047"/>
            <a:chExt cx="242280" cy="21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0601EC7A-37C2-4AC1-A81D-ECE12E58AD72}"/>
                    </a:ext>
                  </a:extLst>
                </p14:cNvPr>
                <p14:cNvContentPartPr/>
                <p14:nvPr/>
              </p14:nvContentPartPr>
              <p14:xfrm>
                <a:off x="7748886" y="3147647"/>
                <a:ext cx="101880" cy="1890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0601EC7A-37C2-4AC1-A81D-ECE12E58AD72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739886" y="3139007"/>
                  <a:ext cx="1195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69109DB-8091-47FC-BC63-E80E9B5E52E3}"/>
                    </a:ext>
                  </a:extLst>
                </p14:cNvPr>
                <p14:cNvContentPartPr/>
                <p14:nvPr/>
              </p14:nvContentPartPr>
              <p14:xfrm>
                <a:off x="7710366" y="3117047"/>
                <a:ext cx="242280" cy="2059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69109DB-8091-47FC-BC63-E80E9B5E52E3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701366" y="3108047"/>
                  <a:ext cx="259920" cy="22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0" name="Gruppieren 159">
            <a:extLst>
              <a:ext uri="{FF2B5EF4-FFF2-40B4-BE49-F238E27FC236}">
                <a16:creationId xmlns:a16="http://schemas.microsoft.com/office/drawing/2014/main" id="{B18B14FF-222D-415D-903D-79C459FB2551}"/>
              </a:ext>
            </a:extLst>
          </p:cNvPr>
          <p:cNvGrpSpPr/>
          <p:nvPr/>
        </p:nvGrpSpPr>
        <p:grpSpPr>
          <a:xfrm>
            <a:off x="8377806" y="2647967"/>
            <a:ext cx="316800" cy="212760"/>
            <a:chOff x="8377806" y="2647967"/>
            <a:chExt cx="316800" cy="21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E0EEC064-5412-4308-97A6-7EDE2500B179}"/>
                    </a:ext>
                  </a:extLst>
                </p14:cNvPr>
                <p14:cNvContentPartPr/>
                <p14:nvPr/>
              </p14:nvContentPartPr>
              <p14:xfrm>
                <a:off x="8418846" y="2700167"/>
                <a:ext cx="100800" cy="1483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E0EEC064-5412-4308-97A6-7EDE2500B17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409846" y="2691527"/>
                  <a:ext cx="118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1E801EAB-AB72-4628-9A2D-8915BDAA0CBE}"/>
                    </a:ext>
                  </a:extLst>
                </p14:cNvPr>
                <p14:cNvContentPartPr/>
                <p14:nvPr/>
              </p14:nvContentPartPr>
              <p14:xfrm>
                <a:off x="8377806" y="2647967"/>
                <a:ext cx="316800" cy="2127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1E801EAB-AB72-4628-9A2D-8915BDAA0CBE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368806" y="2639327"/>
                  <a:ext cx="334440" cy="23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uppieren 158">
            <a:extLst>
              <a:ext uri="{FF2B5EF4-FFF2-40B4-BE49-F238E27FC236}">
                <a16:creationId xmlns:a16="http://schemas.microsoft.com/office/drawing/2014/main" id="{D5E46F91-EF97-41AA-B89D-46C1196FF9CB}"/>
              </a:ext>
            </a:extLst>
          </p:cNvPr>
          <p:cNvGrpSpPr/>
          <p:nvPr/>
        </p:nvGrpSpPr>
        <p:grpSpPr>
          <a:xfrm>
            <a:off x="8773086" y="2262767"/>
            <a:ext cx="220320" cy="217440"/>
            <a:chOff x="8773086" y="2262767"/>
            <a:chExt cx="220320" cy="21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B6CFF41-FDAC-47E2-8AEA-FAF48B779624}"/>
                    </a:ext>
                  </a:extLst>
                </p14:cNvPr>
                <p14:cNvContentPartPr/>
                <p14:nvPr/>
              </p14:nvContentPartPr>
              <p14:xfrm>
                <a:off x="8826726" y="2320727"/>
                <a:ext cx="102240" cy="1332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B6CFF41-FDAC-47E2-8AEA-FAF48B77962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8817726" y="2311727"/>
                  <a:ext cx="1198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D769AF0C-9C25-477C-B99D-CACC26B8D4B2}"/>
                    </a:ext>
                  </a:extLst>
                </p14:cNvPr>
                <p14:cNvContentPartPr/>
                <p14:nvPr/>
              </p14:nvContentPartPr>
              <p14:xfrm>
                <a:off x="8773086" y="2262767"/>
                <a:ext cx="220320" cy="21744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D769AF0C-9C25-477C-B99D-CACC26B8D4B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764446" y="2254127"/>
                  <a:ext cx="237960" cy="23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DD6DEE4B-C1E9-43C9-9D7C-FBDFC09F9F73}"/>
                  </a:ext>
                </a:extLst>
              </p14:cNvPr>
              <p14:cNvContentPartPr/>
              <p14:nvPr/>
            </p14:nvContentPartPr>
            <p14:xfrm>
              <a:off x="5019726" y="2590007"/>
              <a:ext cx="164160" cy="4716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DD6DEE4B-C1E9-43C9-9D7C-FBDFC09F9F73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010726" y="2581367"/>
                <a:ext cx="181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E66C5844-BBE4-4E11-A4D5-7C0735738B50}"/>
                  </a:ext>
                </a:extLst>
              </p14:cNvPr>
              <p14:cNvContentPartPr/>
              <p14:nvPr/>
            </p14:nvContentPartPr>
            <p14:xfrm>
              <a:off x="4630206" y="2503247"/>
              <a:ext cx="155880" cy="29592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E66C5844-BBE4-4E11-A4D5-7C0735738B50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4621566" y="2494607"/>
                <a:ext cx="173520" cy="31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602905E1-CD82-40E6-934C-56A69E408F55}"/>
              </a:ext>
            </a:extLst>
          </p:cNvPr>
          <p:cNvGrpSpPr/>
          <p:nvPr/>
        </p:nvGrpSpPr>
        <p:grpSpPr>
          <a:xfrm>
            <a:off x="4700766" y="1693607"/>
            <a:ext cx="586080" cy="392400"/>
            <a:chOff x="4700766" y="1693607"/>
            <a:chExt cx="586080" cy="39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C6224E5B-1BF2-4544-9AFA-4792A86A2E54}"/>
                    </a:ext>
                  </a:extLst>
                </p14:cNvPr>
                <p14:cNvContentPartPr/>
                <p14:nvPr/>
              </p14:nvContentPartPr>
              <p14:xfrm>
                <a:off x="5093526" y="1861007"/>
                <a:ext cx="193320" cy="1440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C6224E5B-1BF2-4544-9AFA-4792A86A2E5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084526" y="1852367"/>
                  <a:ext cx="2109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AC933A9A-B629-41C8-92A9-1F786DEF581B}"/>
                    </a:ext>
                  </a:extLst>
                </p14:cNvPr>
                <p14:cNvContentPartPr/>
                <p14:nvPr/>
              </p14:nvContentPartPr>
              <p14:xfrm>
                <a:off x="4700766" y="1693607"/>
                <a:ext cx="226440" cy="39240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AC933A9A-B629-41C8-92A9-1F786DEF581B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691766" y="1684967"/>
                  <a:ext cx="244080" cy="41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uppieren 174">
            <a:extLst>
              <a:ext uri="{FF2B5EF4-FFF2-40B4-BE49-F238E27FC236}">
                <a16:creationId xmlns:a16="http://schemas.microsoft.com/office/drawing/2014/main" id="{C73FC30D-6F6F-40FD-A180-87E8545C7151}"/>
              </a:ext>
            </a:extLst>
          </p:cNvPr>
          <p:cNvGrpSpPr/>
          <p:nvPr/>
        </p:nvGrpSpPr>
        <p:grpSpPr>
          <a:xfrm>
            <a:off x="4742526" y="3325847"/>
            <a:ext cx="378720" cy="338040"/>
            <a:chOff x="4742526" y="3325847"/>
            <a:chExt cx="37872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5453D320-5117-4BD8-AB44-53B53B7271D6}"/>
                    </a:ext>
                  </a:extLst>
                </p14:cNvPr>
                <p14:cNvContentPartPr/>
                <p14:nvPr/>
              </p14:nvContentPartPr>
              <p14:xfrm>
                <a:off x="4958526" y="3470927"/>
                <a:ext cx="162720" cy="2268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5453D320-5117-4BD8-AB44-53B53B7271D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949886" y="3462287"/>
                  <a:ext cx="1803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CA0D6544-44B7-4BB7-A282-FAB2A5541BC8}"/>
                    </a:ext>
                  </a:extLst>
                </p14:cNvPr>
                <p14:cNvContentPartPr/>
                <p14:nvPr/>
              </p14:nvContentPartPr>
              <p14:xfrm>
                <a:off x="4747566" y="3325847"/>
                <a:ext cx="151200" cy="33804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CA0D6544-44B7-4BB7-A282-FAB2A5541BC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738926" y="3317207"/>
                  <a:ext cx="1688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157E5FEE-BD1E-4F06-A62D-ECF1A413A92D}"/>
                    </a:ext>
                  </a:extLst>
                </p14:cNvPr>
                <p14:cNvContentPartPr/>
                <p14:nvPr/>
              </p14:nvContentPartPr>
              <p14:xfrm>
                <a:off x="4742526" y="3561287"/>
                <a:ext cx="156600" cy="1584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157E5FEE-BD1E-4F06-A62D-ECF1A413A92D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733886" y="3552287"/>
                  <a:ext cx="17424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uppieren 185">
            <a:extLst>
              <a:ext uri="{FF2B5EF4-FFF2-40B4-BE49-F238E27FC236}">
                <a16:creationId xmlns:a16="http://schemas.microsoft.com/office/drawing/2014/main" id="{2423A4CF-9CDB-4247-B021-19DC2B9AECC8}"/>
              </a:ext>
            </a:extLst>
          </p:cNvPr>
          <p:cNvGrpSpPr/>
          <p:nvPr/>
        </p:nvGrpSpPr>
        <p:grpSpPr>
          <a:xfrm>
            <a:off x="2840286" y="1019687"/>
            <a:ext cx="606960" cy="588600"/>
            <a:chOff x="2840286" y="1019687"/>
            <a:chExt cx="606960" cy="58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A26D145F-B8C8-424A-837E-7277E683127E}"/>
                    </a:ext>
                  </a:extLst>
                </p14:cNvPr>
                <p14:cNvContentPartPr/>
                <p14:nvPr/>
              </p14:nvContentPartPr>
              <p14:xfrm>
                <a:off x="3049086" y="1218767"/>
                <a:ext cx="66600" cy="21384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A26D145F-B8C8-424A-837E-7277E683127E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040446" y="1209767"/>
                  <a:ext cx="842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40F88130-5B60-481C-8B1D-A13F2FFBA190}"/>
                    </a:ext>
                  </a:extLst>
                </p14:cNvPr>
                <p14:cNvContentPartPr/>
                <p14:nvPr/>
              </p14:nvContentPartPr>
              <p14:xfrm>
                <a:off x="3048366" y="1131647"/>
                <a:ext cx="245520" cy="5688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40F88130-5B60-481C-8B1D-A13F2FFBA19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039366" y="1123007"/>
                  <a:ext cx="2631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84E35E33-6D72-4443-B856-13840DF282E3}"/>
                    </a:ext>
                  </a:extLst>
                </p14:cNvPr>
                <p14:cNvContentPartPr/>
                <p14:nvPr/>
              </p14:nvContentPartPr>
              <p14:xfrm>
                <a:off x="2958006" y="1397327"/>
                <a:ext cx="243360" cy="8244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84E35E33-6D72-4443-B856-13840DF282E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949366" y="1388327"/>
                  <a:ext cx="261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7C630DD3-67F6-4459-958A-26D1600192B9}"/>
                    </a:ext>
                  </a:extLst>
                </p14:cNvPr>
                <p14:cNvContentPartPr/>
                <p14:nvPr/>
              </p14:nvContentPartPr>
              <p14:xfrm>
                <a:off x="2840286" y="1019687"/>
                <a:ext cx="606960" cy="5886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7C630DD3-67F6-4459-958A-26D1600192B9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831646" y="1011047"/>
                  <a:ext cx="624600" cy="60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uppieren 184">
            <a:extLst>
              <a:ext uri="{FF2B5EF4-FFF2-40B4-BE49-F238E27FC236}">
                <a16:creationId xmlns:a16="http://schemas.microsoft.com/office/drawing/2014/main" id="{1456FC56-8459-481E-85AE-183619D39F04}"/>
              </a:ext>
            </a:extLst>
          </p:cNvPr>
          <p:cNvGrpSpPr/>
          <p:nvPr/>
        </p:nvGrpSpPr>
        <p:grpSpPr>
          <a:xfrm>
            <a:off x="7000086" y="482207"/>
            <a:ext cx="1102680" cy="761400"/>
            <a:chOff x="7000086" y="482207"/>
            <a:chExt cx="1102680" cy="76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BC19777B-A66F-4EF7-B19E-729CBCA2438E}"/>
                    </a:ext>
                  </a:extLst>
                </p14:cNvPr>
                <p14:cNvContentPartPr/>
                <p14:nvPr/>
              </p14:nvContentPartPr>
              <p14:xfrm>
                <a:off x="7422006" y="804407"/>
                <a:ext cx="112680" cy="22824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BC19777B-A66F-4EF7-B19E-729CBCA2438E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413006" y="795767"/>
                  <a:ext cx="1303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A7EE827B-4539-4B66-80DA-3BB225DDDE19}"/>
                    </a:ext>
                  </a:extLst>
                </p14:cNvPr>
                <p14:cNvContentPartPr/>
                <p14:nvPr/>
              </p14:nvContentPartPr>
              <p14:xfrm>
                <a:off x="7525686" y="774887"/>
                <a:ext cx="111600" cy="2556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A7EE827B-4539-4B66-80DA-3BB225DDDE1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516686" y="765887"/>
                  <a:ext cx="12924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31E51C57-766F-4992-BB8C-A744BE116D36}"/>
                    </a:ext>
                  </a:extLst>
                </p14:cNvPr>
                <p14:cNvContentPartPr/>
                <p14:nvPr/>
              </p14:nvContentPartPr>
              <p14:xfrm>
                <a:off x="7371606" y="686327"/>
                <a:ext cx="462600" cy="831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31E51C57-766F-4992-BB8C-A744BE116D3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362606" y="677687"/>
                  <a:ext cx="4802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82667008-72DE-4207-8B96-926657282440}"/>
                    </a:ext>
                  </a:extLst>
                </p14:cNvPr>
                <p14:cNvContentPartPr/>
                <p14:nvPr/>
              </p14:nvContentPartPr>
              <p14:xfrm>
                <a:off x="7148766" y="1036967"/>
                <a:ext cx="590040" cy="1040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82667008-72DE-4207-8B96-92665728244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140126" y="1028327"/>
                  <a:ext cx="6076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3F457243-A3AF-43E6-9DBD-E343CB4C0860}"/>
                    </a:ext>
                  </a:extLst>
                </p14:cNvPr>
                <p14:cNvContentPartPr/>
                <p14:nvPr/>
              </p14:nvContentPartPr>
              <p14:xfrm>
                <a:off x="7000086" y="482207"/>
                <a:ext cx="1102680" cy="76140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3F457243-A3AF-43E6-9DBD-E343CB4C086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991086" y="473567"/>
                  <a:ext cx="1120320" cy="779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6993663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A928A9F-2D3B-4553-8187-237F65D8942F}"/>
                  </a:ext>
                </a:extLst>
              </p14:cNvPr>
              <p14:cNvContentPartPr/>
              <p14:nvPr/>
            </p14:nvContentPartPr>
            <p14:xfrm>
              <a:off x="209520" y="48600"/>
              <a:ext cx="8769960" cy="62287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A928A9F-2D3B-4553-8187-237F65D8942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160" y="39240"/>
                <a:ext cx="8788680" cy="624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826625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4F03FD4-CDA5-4A79-9B6A-85B312CB2A46}"/>
                  </a:ext>
                </a:extLst>
              </p14:cNvPr>
              <p14:cNvContentPartPr/>
              <p14:nvPr/>
            </p14:nvContentPartPr>
            <p14:xfrm>
              <a:off x="367200" y="13320"/>
              <a:ext cx="8303760" cy="66934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4F03FD4-CDA5-4A79-9B6A-85B312CB2A4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7840" y="3960"/>
                <a:ext cx="8322480" cy="671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940900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E71A49D5-64A1-4CF9-B5B5-80600C3B31D1}"/>
                  </a:ext>
                </a:extLst>
              </p14:cNvPr>
              <p14:cNvContentPartPr/>
              <p14:nvPr/>
            </p14:nvContentPartPr>
            <p14:xfrm>
              <a:off x="293040" y="77040"/>
              <a:ext cx="8740080" cy="6347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E71A49D5-64A1-4CF9-B5B5-80600C3B31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3680" y="67680"/>
                <a:ext cx="8758800" cy="63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E294EF1-F055-453E-A1B9-AF2334B6B2AA}"/>
                  </a:ext>
                </a:extLst>
              </p14:cNvPr>
              <p14:cNvContentPartPr/>
              <p14:nvPr/>
            </p14:nvContentPartPr>
            <p14:xfrm>
              <a:off x="1233000" y="11520"/>
              <a:ext cx="7794720" cy="55868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E294EF1-F055-453E-A1B9-AF2334B6B2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23640" y="2160"/>
                <a:ext cx="7813440" cy="56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578A849-2A91-4E53-91D7-21065B799934}"/>
                  </a:ext>
                </a:extLst>
              </p14:cNvPr>
              <p14:cNvContentPartPr/>
              <p14:nvPr/>
            </p14:nvContentPartPr>
            <p14:xfrm>
              <a:off x="220320" y="1056240"/>
              <a:ext cx="8659800" cy="578484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578A849-2A91-4E53-91D7-21065B7999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0960" y="1046880"/>
                <a:ext cx="8678520" cy="58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56A4AE4C-97FE-43CC-A377-4B4E885D2A80}"/>
                  </a:ext>
                </a:extLst>
              </p14:cNvPr>
              <p14:cNvContentPartPr/>
              <p14:nvPr/>
            </p14:nvContentPartPr>
            <p14:xfrm>
              <a:off x="5863320" y="3754800"/>
              <a:ext cx="3007080" cy="12261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56A4AE4C-97FE-43CC-A377-4B4E885D2A8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853960" y="3745440"/>
                <a:ext cx="3025800" cy="124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123088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6723303C-B427-443B-94CB-702CFE89F69E}"/>
                  </a:ext>
                </a:extLst>
              </p14:cNvPr>
              <p14:cNvContentPartPr/>
              <p14:nvPr/>
            </p14:nvContentPartPr>
            <p14:xfrm>
              <a:off x="1477314" y="494154"/>
              <a:ext cx="167400" cy="464724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6723303C-B427-443B-94CB-702CFE89F6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68314" y="485514"/>
                <a:ext cx="185040" cy="46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51F1F8DA-3DF6-4232-95C4-B1D1E2FDBA80}"/>
                  </a:ext>
                </a:extLst>
              </p14:cNvPr>
              <p14:cNvContentPartPr/>
              <p14:nvPr/>
            </p14:nvContentPartPr>
            <p14:xfrm>
              <a:off x="1509354" y="365994"/>
              <a:ext cx="249840" cy="19908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51F1F8DA-3DF6-4232-95C4-B1D1E2FDBA8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0354" y="356994"/>
                <a:ext cx="267480" cy="21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CFAB45DE-C2FC-4E6B-BCDB-75CE0573A25B}"/>
              </a:ext>
            </a:extLst>
          </p:cNvPr>
          <p:cNvGrpSpPr/>
          <p:nvPr/>
        </p:nvGrpSpPr>
        <p:grpSpPr>
          <a:xfrm>
            <a:off x="1486314" y="1971594"/>
            <a:ext cx="6023160" cy="3267000"/>
            <a:chOff x="1486314" y="1971594"/>
            <a:chExt cx="6023160" cy="326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1144D083-A443-41C6-908D-3E3DC538364B}"/>
                    </a:ext>
                  </a:extLst>
                </p14:cNvPr>
                <p14:cNvContentPartPr/>
                <p14:nvPr/>
              </p14:nvContentPartPr>
              <p14:xfrm>
                <a:off x="1486314" y="5039154"/>
                <a:ext cx="5548320" cy="1429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1144D083-A443-41C6-908D-3E3DC538364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477314" y="5030514"/>
                  <a:ext cx="55659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F2BE0C5E-A2E5-46CF-9BE4-897D9B5F22CD}"/>
                    </a:ext>
                  </a:extLst>
                </p14:cNvPr>
                <p14:cNvContentPartPr/>
                <p14:nvPr/>
              </p14:nvContentPartPr>
              <p14:xfrm>
                <a:off x="7064514" y="5072634"/>
                <a:ext cx="225720" cy="1659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F2BE0C5E-A2E5-46CF-9BE4-897D9B5F22C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055514" y="5063634"/>
                  <a:ext cx="2433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5A25D62-26C5-4143-B5D0-556D2358AE88}"/>
                    </a:ext>
                  </a:extLst>
                </p14:cNvPr>
                <p14:cNvContentPartPr/>
                <p14:nvPr/>
              </p14:nvContentPartPr>
              <p14:xfrm>
                <a:off x="1757034" y="1971594"/>
                <a:ext cx="5752440" cy="31795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5A25D62-26C5-4143-B5D0-556D2358AE8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748394" y="1962594"/>
                  <a:ext cx="5770080" cy="319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2CB464EC-E70B-4598-9791-B68AD4F6B7DC}"/>
              </a:ext>
            </a:extLst>
          </p:cNvPr>
          <p:cNvGrpSpPr/>
          <p:nvPr/>
        </p:nvGrpSpPr>
        <p:grpSpPr>
          <a:xfrm>
            <a:off x="4484754" y="1020474"/>
            <a:ext cx="36360" cy="4274640"/>
            <a:chOff x="4484754" y="1020474"/>
            <a:chExt cx="36360" cy="427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607F9FA-9029-4DA3-843E-14070D72A76E}"/>
                    </a:ext>
                  </a:extLst>
                </p14:cNvPr>
                <p14:cNvContentPartPr/>
                <p14:nvPr/>
              </p14:nvContentPartPr>
              <p14:xfrm>
                <a:off x="4491954" y="1020474"/>
                <a:ext cx="3960" cy="1180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607F9FA-9029-4DA3-843E-14070D72A76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483314" y="1011474"/>
                  <a:ext cx="216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DB1CEDD2-CE92-4AF6-B551-6C60F7B052E5}"/>
                    </a:ext>
                  </a:extLst>
                </p14:cNvPr>
                <p14:cNvContentPartPr/>
                <p14:nvPr/>
              </p14:nvContentPartPr>
              <p14:xfrm>
                <a:off x="4508874" y="1298034"/>
                <a:ext cx="11160" cy="1011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DB1CEDD2-CE92-4AF6-B551-6C60F7B052E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499874" y="1289394"/>
                  <a:ext cx="288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729124E-A1B5-4502-8B38-805050A25143}"/>
                    </a:ext>
                  </a:extLst>
                </p14:cNvPr>
                <p14:cNvContentPartPr/>
                <p14:nvPr/>
              </p14:nvContentPartPr>
              <p14:xfrm>
                <a:off x="4491954" y="1563354"/>
                <a:ext cx="23400" cy="459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729124E-A1B5-4502-8B38-805050A2514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483314" y="1554714"/>
                  <a:ext cx="41040" cy="47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2F67C5E-EFE9-45F6-96C0-0E6B2B12E35F}"/>
                    </a:ext>
                  </a:extLst>
                </p14:cNvPr>
                <p14:cNvContentPartPr/>
                <p14:nvPr/>
              </p14:nvContentPartPr>
              <p14:xfrm>
                <a:off x="4484754" y="2179674"/>
                <a:ext cx="13680" cy="3898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2F67C5E-EFE9-45F6-96C0-0E6B2B12E35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476114" y="2171034"/>
                  <a:ext cx="3132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FEEB9C7-C00C-4D71-A17E-814E1A571977}"/>
                    </a:ext>
                  </a:extLst>
                </p14:cNvPr>
                <p14:cNvContentPartPr/>
                <p14:nvPr/>
              </p14:nvContentPartPr>
              <p14:xfrm>
                <a:off x="4504194" y="2744154"/>
                <a:ext cx="4680" cy="495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FEEB9C7-C00C-4D71-A17E-814E1A57197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495554" y="2735154"/>
                  <a:ext cx="2232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148873D-0C0E-4616-93C5-DC88CAF68906}"/>
                    </a:ext>
                  </a:extLst>
                </p14:cNvPr>
                <p14:cNvContentPartPr/>
                <p14:nvPr/>
              </p14:nvContentPartPr>
              <p14:xfrm>
                <a:off x="4489074" y="3387834"/>
                <a:ext cx="16560" cy="4489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148873D-0C0E-4616-93C5-DC88CAF6890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480434" y="3379194"/>
                  <a:ext cx="34200" cy="46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29C9165-9350-49D9-A9BD-B714CAE26FDB}"/>
                    </a:ext>
                  </a:extLst>
                </p14:cNvPr>
                <p14:cNvContentPartPr/>
                <p14:nvPr/>
              </p14:nvContentPartPr>
              <p14:xfrm>
                <a:off x="4491234" y="4016754"/>
                <a:ext cx="19080" cy="2696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29C9165-9350-49D9-A9BD-B714CAE26FD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82594" y="4007754"/>
                  <a:ext cx="3672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D92E96D-F074-4804-A2FC-0F50E9D18918}"/>
                    </a:ext>
                  </a:extLst>
                </p14:cNvPr>
                <p14:cNvContentPartPr/>
                <p14:nvPr/>
              </p14:nvContentPartPr>
              <p14:xfrm>
                <a:off x="4489434" y="4390074"/>
                <a:ext cx="10080" cy="2545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D92E96D-F074-4804-A2FC-0F50E9D1891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480794" y="4381074"/>
                  <a:ext cx="277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DF047C6-30F4-484D-B147-75A67FE79090}"/>
                    </a:ext>
                  </a:extLst>
                </p14:cNvPr>
                <p14:cNvContentPartPr/>
                <p14:nvPr/>
              </p14:nvContentPartPr>
              <p14:xfrm>
                <a:off x="4512474" y="4741074"/>
                <a:ext cx="8640" cy="5540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DF047C6-30F4-484D-B147-75A67FE7909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503474" y="4732074"/>
                  <a:ext cx="26280" cy="571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E771DC66-B2F1-4B56-B415-4A15A792BEE1}"/>
                  </a:ext>
                </a:extLst>
              </p14:cNvPr>
              <p14:cNvContentPartPr/>
              <p14:nvPr/>
            </p14:nvContentPartPr>
            <p14:xfrm>
              <a:off x="4416714" y="882234"/>
              <a:ext cx="122760" cy="19152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E771DC66-B2F1-4B56-B415-4A15A792BE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07714" y="873234"/>
                <a:ext cx="140400" cy="20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3F516E5-7EB2-4E01-9536-ADA372AFC593}"/>
              </a:ext>
            </a:extLst>
          </p:cNvPr>
          <p:cNvGrpSpPr/>
          <p:nvPr/>
        </p:nvGrpSpPr>
        <p:grpSpPr>
          <a:xfrm>
            <a:off x="7461594" y="5042754"/>
            <a:ext cx="1474200" cy="1213200"/>
            <a:chOff x="7461594" y="5042754"/>
            <a:chExt cx="1474200" cy="12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1F8A37D-5442-4C9B-A4AE-134BDF2A1F24}"/>
                    </a:ext>
                  </a:extLst>
                </p14:cNvPr>
                <p14:cNvContentPartPr/>
                <p14:nvPr/>
              </p14:nvContentPartPr>
              <p14:xfrm>
                <a:off x="7609914" y="5042754"/>
                <a:ext cx="244440" cy="2120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1F8A37D-5442-4C9B-A4AE-134BDF2A1F2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600914" y="5034114"/>
                  <a:ext cx="2620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0A6E888-45CD-4BB5-8E6F-27876D62C34D}"/>
                    </a:ext>
                  </a:extLst>
                </p14:cNvPr>
                <p14:cNvContentPartPr/>
                <p14:nvPr/>
              </p14:nvContentPartPr>
              <p14:xfrm>
                <a:off x="7484274" y="5445234"/>
                <a:ext cx="76320" cy="1292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0A6E888-45CD-4BB5-8E6F-27876D62C34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475274" y="5436594"/>
                  <a:ext cx="939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74ACB60A-1046-4D9E-B1D4-19F1661A7871}"/>
                    </a:ext>
                  </a:extLst>
                </p14:cNvPr>
                <p14:cNvContentPartPr/>
                <p14:nvPr/>
              </p14:nvContentPartPr>
              <p14:xfrm>
                <a:off x="7461594" y="5312034"/>
                <a:ext cx="209520" cy="308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74ACB60A-1046-4D9E-B1D4-19F1661A787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452594" y="5303394"/>
                  <a:ext cx="22716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4D2E3C38-B77F-41BC-BED1-A2F7990E538B}"/>
                    </a:ext>
                  </a:extLst>
                </p14:cNvPr>
                <p14:cNvContentPartPr/>
                <p14:nvPr/>
              </p14:nvContentPartPr>
              <p14:xfrm>
                <a:off x="7632594" y="5474034"/>
                <a:ext cx="116640" cy="1191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4D2E3C38-B77F-41BC-BED1-A2F7990E538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623954" y="5465034"/>
                  <a:ext cx="134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870902B3-068D-475E-A1CB-B8FB30CA851C}"/>
                    </a:ext>
                  </a:extLst>
                </p14:cNvPr>
                <p14:cNvContentPartPr/>
                <p14:nvPr/>
              </p14:nvContentPartPr>
              <p14:xfrm>
                <a:off x="7747074" y="5464314"/>
                <a:ext cx="113400" cy="964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870902B3-068D-475E-A1CB-B8FB30CA851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738434" y="5455674"/>
                  <a:ext cx="1310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CB78C1F-D5E6-4A00-B3FE-EA327DA8BE98}"/>
                    </a:ext>
                  </a:extLst>
                </p14:cNvPr>
                <p14:cNvContentPartPr/>
                <p14:nvPr/>
              </p14:nvContentPartPr>
              <p14:xfrm>
                <a:off x="7874154" y="5466474"/>
                <a:ext cx="118080" cy="997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CB78C1F-D5E6-4A00-B3FE-EA327DA8BE9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865154" y="5457474"/>
                  <a:ext cx="1357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56007A91-5754-4C1A-90BC-7AA002745AA5}"/>
                    </a:ext>
                  </a:extLst>
                </p14:cNvPr>
                <p14:cNvContentPartPr/>
                <p14:nvPr/>
              </p14:nvContentPartPr>
              <p14:xfrm>
                <a:off x="7972074" y="5225994"/>
                <a:ext cx="254520" cy="3315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56007A91-5754-4C1A-90BC-7AA002745AA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963074" y="5216994"/>
                  <a:ext cx="27216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A3CEFF9-7BB4-4328-8F9C-D592E8960586}"/>
                    </a:ext>
                  </a:extLst>
                </p14:cNvPr>
                <p14:cNvContentPartPr/>
                <p14:nvPr/>
              </p14:nvContentPartPr>
              <p14:xfrm>
                <a:off x="8189514" y="5228514"/>
                <a:ext cx="167760" cy="3250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A3CEFF9-7BB4-4328-8F9C-D592E8960586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180514" y="5219874"/>
                  <a:ext cx="18540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2AD0278E-6B03-4C97-94F5-8319A0726AEE}"/>
                    </a:ext>
                  </a:extLst>
                </p14:cNvPr>
                <p14:cNvContentPartPr/>
                <p14:nvPr/>
              </p14:nvContentPartPr>
              <p14:xfrm>
                <a:off x="8333514" y="5447394"/>
                <a:ext cx="92160" cy="1321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2AD0278E-6B03-4C97-94F5-8319A0726AE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324874" y="5438754"/>
                  <a:ext cx="1098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62AF7F6B-61F2-4D28-B5D9-B0C98058DCCC}"/>
                    </a:ext>
                  </a:extLst>
                </p14:cNvPr>
                <p14:cNvContentPartPr/>
                <p14:nvPr/>
              </p14:nvContentPartPr>
              <p14:xfrm>
                <a:off x="8449074" y="5161554"/>
                <a:ext cx="185040" cy="3978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62AF7F6B-61F2-4D28-B5D9-B0C98058DCC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440074" y="5152554"/>
                  <a:ext cx="202680" cy="41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285D6B9F-2BD9-40FC-919D-DF3F8BB97747}"/>
                    </a:ext>
                  </a:extLst>
                </p14:cNvPr>
                <p14:cNvContentPartPr/>
                <p14:nvPr/>
              </p14:nvContentPartPr>
              <p14:xfrm>
                <a:off x="8504874" y="5447394"/>
                <a:ext cx="100440" cy="1033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285D6B9F-2BD9-40FC-919D-DF3F8BB9774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8496234" y="5438394"/>
                  <a:ext cx="1180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E932E5E-65BE-420E-BF74-396A0578E6CC}"/>
                    </a:ext>
                  </a:extLst>
                </p14:cNvPr>
                <p14:cNvContentPartPr/>
                <p14:nvPr/>
              </p14:nvContentPartPr>
              <p14:xfrm>
                <a:off x="8612514" y="5454954"/>
                <a:ext cx="98640" cy="12960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E932E5E-65BE-420E-BF74-396A0578E6C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603874" y="5445954"/>
                  <a:ext cx="1162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87ACCDF-A9DB-4E86-A73A-387B37926616}"/>
                    </a:ext>
                  </a:extLst>
                </p14:cNvPr>
                <p14:cNvContentPartPr/>
                <p14:nvPr/>
              </p14:nvContentPartPr>
              <p14:xfrm>
                <a:off x="8750394" y="5170914"/>
                <a:ext cx="141480" cy="3794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87ACCDF-A9DB-4E86-A73A-387B3792661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741394" y="5162274"/>
                  <a:ext cx="15912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7C0F5E65-5843-4941-A557-ACA9F34B7135}"/>
                    </a:ext>
                  </a:extLst>
                </p14:cNvPr>
                <p14:cNvContentPartPr/>
                <p14:nvPr/>
              </p14:nvContentPartPr>
              <p14:xfrm>
                <a:off x="8726994" y="5453874"/>
                <a:ext cx="208800" cy="3326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7C0F5E65-5843-4941-A557-ACA9F34B713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717994" y="5444874"/>
                  <a:ext cx="22644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412B90F3-8E00-43DB-8EBB-2C6A35D6BE71}"/>
                    </a:ext>
                  </a:extLst>
                </p14:cNvPr>
                <p14:cNvContentPartPr/>
                <p14:nvPr/>
              </p14:nvContentPartPr>
              <p14:xfrm>
                <a:off x="7777674" y="5780754"/>
                <a:ext cx="168840" cy="22644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412B90F3-8E00-43DB-8EBB-2C6A35D6BE7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769034" y="5772114"/>
                  <a:ext cx="18648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1837CB5-FF02-43A4-94A1-C1C6E2765A0C}"/>
                    </a:ext>
                  </a:extLst>
                </p14:cNvPr>
                <p14:cNvContentPartPr/>
                <p14:nvPr/>
              </p14:nvContentPartPr>
              <p14:xfrm>
                <a:off x="7963074" y="5779674"/>
                <a:ext cx="166680" cy="20484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1837CB5-FF02-43A4-94A1-C1C6E2765A0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954074" y="5770674"/>
                  <a:ext cx="1843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09ABBBCE-733C-480C-8B42-ED85AD273E59}"/>
                    </a:ext>
                  </a:extLst>
                </p14:cNvPr>
                <p14:cNvContentPartPr/>
                <p14:nvPr/>
              </p14:nvContentPartPr>
              <p14:xfrm>
                <a:off x="8032554" y="5892354"/>
                <a:ext cx="202680" cy="36360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09ABBBCE-733C-480C-8B42-ED85AD273E5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023914" y="5883714"/>
                  <a:ext cx="220320" cy="38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A3D18C46-6E3E-4726-9965-96577BD1A096}"/>
              </a:ext>
            </a:extLst>
          </p:cNvPr>
          <p:cNvGrpSpPr/>
          <p:nvPr/>
        </p:nvGrpSpPr>
        <p:grpSpPr>
          <a:xfrm>
            <a:off x="4273794" y="5286834"/>
            <a:ext cx="883800" cy="489240"/>
            <a:chOff x="4273794" y="5286834"/>
            <a:chExt cx="883800" cy="48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4A2F185-DF86-4D97-914C-55BB92EC1756}"/>
                    </a:ext>
                  </a:extLst>
                </p14:cNvPr>
                <p14:cNvContentPartPr/>
                <p14:nvPr/>
              </p14:nvContentPartPr>
              <p14:xfrm>
                <a:off x="4273794" y="5404914"/>
                <a:ext cx="214200" cy="2361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4A2F185-DF86-4D97-914C-55BB92EC1756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264794" y="5396274"/>
                  <a:ext cx="2318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2CFCE70E-F657-4CD8-BB68-7A2EA32DA0FB}"/>
                    </a:ext>
                  </a:extLst>
                </p14:cNvPr>
                <p14:cNvContentPartPr/>
                <p14:nvPr/>
              </p14:nvContentPartPr>
              <p14:xfrm>
                <a:off x="4526514" y="5376834"/>
                <a:ext cx="147240" cy="2923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2CFCE70E-F657-4CD8-BB68-7A2EA32DA0F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517514" y="5368194"/>
                  <a:ext cx="1648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13717D73-1DC4-41CE-9119-E5BDC2755681}"/>
                    </a:ext>
                  </a:extLst>
                </p14:cNvPr>
                <p14:cNvContentPartPr/>
                <p14:nvPr/>
              </p14:nvContentPartPr>
              <p14:xfrm>
                <a:off x="4684554" y="5645034"/>
                <a:ext cx="31680" cy="13104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13717D73-1DC4-41CE-9119-E5BDC275568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675914" y="5636394"/>
                  <a:ext cx="493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578AE61-2BB2-4B80-8C75-7C1F5F8942AE}"/>
                    </a:ext>
                  </a:extLst>
                </p14:cNvPr>
                <p14:cNvContentPartPr/>
                <p14:nvPr/>
              </p14:nvContentPartPr>
              <p14:xfrm>
                <a:off x="4767354" y="5375394"/>
                <a:ext cx="108360" cy="26460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578AE61-2BB2-4B80-8C75-7C1F5F8942A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758714" y="5366754"/>
                  <a:ext cx="12600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F87F7461-533D-461E-A814-9E4D647D4FA1}"/>
                    </a:ext>
                  </a:extLst>
                </p14:cNvPr>
                <p14:cNvContentPartPr/>
                <p14:nvPr/>
              </p14:nvContentPartPr>
              <p14:xfrm>
                <a:off x="4781394" y="5476554"/>
                <a:ext cx="133560" cy="6804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F87F7461-533D-461E-A814-9E4D647D4FA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772394" y="5467914"/>
                  <a:ext cx="1512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444163C-141F-417E-A86E-5F0533654D8E}"/>
                    </a:ext>
                  </a:extLst>
                </p14:cNvPr>
                <p14:cNvContentPartPr/>
                <p14:nvPr/>
              </p14:nvContentPartPr>
              <p14:xfrm>
                <a:off x="4961754" y="5408874"/>
                <a:ext cx="126360" cy="2145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444163C-141F-417E-A86E-5F0533654D8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952754" y="5400234"/>
                  <a:ext cx="1440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4B818DB-98F8-4DA9-9855-482737C9A000}"/>
                    </a:ext>
                  </a:extLst>
                </p14:cNvPr>
                <p14:cNvContentPartPr/>
                <p14:nvPr/>
              </p14:nvContentPartPr>
              <p14:xfrm>
                <a:off x="4976874" y="5286834"/>
                <a:ext cx="180720" cy="784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4B818DB-98F8-4DA9-9855-482737C9A00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967874" y="5278194"/>
                  <a:ext cx="1983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AF64E9B5-A5DA-4E48-B023-F293BE98DE87}"/>
                    </a:ext>
                  </a:extLst>
                </p14:cNvPr>
                <p14:cNvContentPartPr/>
                <p14:nvPr/>
              </p14:nvContentPartPr>
              <p14:xfrm>
                <a:off x="4966074" y="5371074"/>
                <a:ext cx="13680" cy="723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AF64E9B5-A5DA-4E48-B023-F293BE98DE8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957434" y="5362074"/>
                  <a:ext cx="31320" cy="9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C586A39-4090-4355-88D5-04F36D981CDE}"/>
              </a:ext>
            </a:extLst>
          </p:cNvPr>
          <p:cNvGrpSpPr/>
          <p:nvPr/>
        </p:nvGrpSpPr>
        <p:grpSpPr>
          <a:xfrm>
            <a:off x="116874" y="165834"/>
            <a:ext cx="1202400" cy="1945080"/>
            <a:chOff x="116874" y="165834"/>
            <a:chExt cx="1202400" cy="1945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F098CEE-80DD-417F-94E5-EC0CA5243375}"/>
                    </a:ext>
                  </a:extLst>
                </p14:cNvPr>
                <p14:cNvContentPartPr/>
                <p14:nvPr/>
              </p14:nvContentPartPr>
              <p14:xfrm>
                <a:off x="983394" y="165834"/>
                <a:ext cx="335880" cy="4690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F098CEE-80DD-417F-94E5-EC0CA524337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74754" y="156834"/>
                  <a:ext cx="353520" cy="48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07C31A57-BD10-4A61-9B98-2C9E43B96709}"/>
                    </a:ext>
                  </a:extLst>
                </p14:cNvPr>
                <p14:cNvContentPartPr/>
                <p14:nvPr/>
              </p14:nvContentPartPr>
              <p14:xfrm>
                <a:off x="1192554" y="588114"/>
                <a:ext cx="124560" cy="2628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07C31A57-BD10-4A61-9B98-2C9E43B9670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83554" y="579474"/>
                  <a:ext cx="14220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E453F2C2-F063-4E12-ADA1-3EFBC3880559}"/>
                    </a:ext>
                  </a:extLst>
                </p14:cNvPr>
                <p14:cNvContentPartPr/>
                <p14:nvPr/>
              </p14:nvContentPartPr>
              <p14:xfrm>
                <a:off x="1305954" y="414594"/>
                <a:ext cx="9360" cy="82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E453F2C2-F063-4E12-ADA1-3EFBC388055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296954" y="405954"/>
                  <a:ext cx="27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CBA5F34-03D8-4D86-9BCC-A69B53927316}"/>
                    </a:ext>
                  </a:extLst>
                </p14:cNvPr>
                <p14:cNvContentPartPr/>
                <p14:nvPr/>
              </p14:nvContentPartPr>
              <p14:xfrm>
                <a:off x="149994" y="849474"/>
                <a:ext cx="73080" cy="2185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CBA5F34-03D8-4D86-9BCC-A69B5392731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40994" y="840834"/>
                  <a:ext cx="907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37EEAB8F-D059-4D21-9B73-D653BE3A961A}"/>
                    </a:ext>
                  </a:extLst>
                </p14:cNvPr>
                <p14:cNvContentPartPr/>
                <p14:nvPr/>
              </p14:nvContentPartPr>
              <p14:xfrm>
                <a:off x="250074" y="823914"/>
                <a:ext cx="101520" cy="23760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37EEAB8F-D059-4D21-9B73-D653BE3A961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41434" y="814914"/>
                  <a:ext cx="11916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B64B2B0-55CD-4DBB-86EB-43C9FFA9BAFB}"/>
                    </a:ext>
                  </a:extLst>
                </p14:cNvPr>
                <p14:cNvContentPartPr/>
                <p14:nvPr/>
              </p14:nvContentPartPr>
              <p14:xfrm>
                <a:off x="186354" y="984114"/>
                <a:ext cx="99000" cy="140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B64B2B0-55CD-4DBB-86EB-43C9FFA9BAF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77354" y="975114"/>
                  <a:ext cx="1166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574EB992-6A3E-4845-85BE-5522F08CD272}"/>
                    </a:ext>
                  </a:extLst>
                </p14:cNvPr>
                <p14:cNvContentPartPr/>
                <p14:nvPr/>
              </p14:nvContentPartPr>
              <p14:xfrm>
                <a:off x="308394" y="956034"/>
                <a:ext cx="232200" cy="10764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574EB992-6A3E-4845-85BE-5522F08CD27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99394" y="947394"/>
                  <a:ext cx="2498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4D15F84A-B36D-41F6-A132-51557E3972F8}"/>
                    </a:ext>
                  </a:extLst>
                </p14:cNvPr>
                <p14:cNvContentPartPr/>
                <p14:nvPr/>
              </p14:nvContentPartPr>
              <p14:xfrm>
                <a:off x="403074" y="822834"/>
                <a:ext cx="19800" cy="14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4D15F84A-B36D-41F6-A132-51557E3972F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94074" y="813834"/>
                  <a:ext cx="37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B962056-E57F-49F1-89C2-EC33AA39C037}"/>
                    </a:ext>
                  </a:extLst>
                </p14:cNvPr>
                <p14:cNvContentPartPr/>
                <p14:nvPr/>
              </p14:nvContentPartPr>
              <p14:xfrm>
                <a:off x="510354" y="702234"/>
                <a:ext cx="258120" cy="56052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B962056-E57F-49F1-89C2-EC33AA39C03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01714" y="693594"/>
                  <a:ext cx="275760" cy="57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159909DC-BE20-4564-8378-D9C8978C80F1}"/>
                    </a:ext>
                  </a:extLst>
                </p14:cNvPr>
                <p14:cNvContentPartPr/>
                <p14:nvPr/>
              </p14:nvContentPartPr>
              <p14:xfrm>
                <a:off x="675954" y="875394"/>
                <a:ext cx="52920" cy="12960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159909DC-BE20-4564-8378-D9C8978C80F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7314" y="866394"/>
                  <a:ext cx="705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2DDDC760-E0B0-4BC3-AC49-D024EE86DEEA}"/>
                    </a:ext>
                  </a:extLst>
                </p14:cNvPr>
                <p14:cNvContentPartPr/>
                <p14:nvPr/>
              </p14:nvContentPartPr>
              <p14:xfrm>
                <a:off x="675594" y="924354"/>
                <a:ext cx="150120" cy="3744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2DDDC760-E0B0-4BC3-AC49-D024EE86DEE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66594" y="915354"/>
                  <a:ext cx="16776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A6AD636-63AD-4EEB-BA97-A4F51B10E6A3}"/>
                    </a:ext>
                  </a:extLst>
                </p14:cNvPr>
                <p14:cNvContentPartPr/>
                <p14:nvPr/>
              </p14:nvContentPartPr>
              <p14:xfrm>
                <a:off x="847314" y="671994"/>
                <a:ext cx="230040" cy="3232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A6AD636-63AD-4EEB-BA97-A4F51B10E6A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38314" y="663354"/>
                  <a:ext cx="2476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4869E00F-AECF-4BE1-A434-9D892F5B81DF}"/>
                    </a:ext>
                  </a:extLst>
                </p14:cNvPr>
                <p14:cNvContentPartPr/>
                <p14:nvPr/>
              </p14:nvContentPartPr>
              <p14:xfrm>
                <a:off x="1113354" y="684954"/>
                <a:ext cx="91440" cy="2631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4869E00F-AECF-4BE1-A434-9D892F5B81D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04714" y="676314"/>
                  <a:ext cx="1090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16BC3ED1-4322-4DB5-9F2D-6CBD444FAD6F}"/>
                    </a:ext>
                  </a:extLst>
                </p14:cNvPr>
                <p14:cNvContentPartPr/>
                <p14:nvPr/>
              </p14:nvContentPartPr>
              <p14:xfrm>
                <a:off x="1092474" y="774234"/>
                <a:ext cx="21240" cy="234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16BC3ED1-4322-4DB5-9F2D-6CBD444FAD6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83834" y="765234"/>
                  <a:ext cx="38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1910A0F2-F21A-418B-942A-F71E4C824D10}"/>
                    </a:ext>
                  </a:extLst>
                </p14:cNvPr>
                <p14:cNvContentPartPr/>
                <p14:nvPr/>
              </p14:nvContentPartPr>
              <p14:xfrm>
                <a:off x="116874" y="1112994"/>
                <a:ext cx="401760" cy="2836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1910A0F2-F21A-418B-942A-F71E4C824D1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7874" y="1104354"/>
                  <a:ext cx="4194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A9F7E043-EA6E-44A8-8C44-E97E9641B3C6}"/>
                    </a:ext>
                  </a:extLst>
                </p14:cNvPr>
                <p14:cNvContentPartPr/>
                <p14:nvPr/>
              </p14:nvContentPartPr>
              <p14:xfrm>
                <a:off x="148914" y="1525194"/>
                <a:ext cx="61200" cy="1576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A9F7E043-EA6E-44A8-8C44-E97E9641B3C6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40274" y="1516554"/>
                  <a:ext cx="78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E759D6D3-171A-4045-AAA5-4788ED887331}"/>
                    </a:ext>
                  </a:extLst>
                </p14:cNvPr>
                <p14:cNvContentPartPr/>
                <p14:nvPr/>
              </p14:nvContentPartPr>
              <p14:xfrm>
                <a:off x="201474" y="1451394"/>
                <a:ext cx="143640" cy="1868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E759D6D3-171A-4045-AAA5-4788ED88733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92834" y="1442754"/>
                  <a:ext cx="1612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3613E9E2-0EAB-4688-AC9B-1AF9E77EC9D1}"/>
                    </a:ext>
                  </a:extLst>
                </p14:cNvPr>
                <p14:cNvContentPartPr/>
                <p14:nvPr/>
              </p14:nvContentPartPr>
              <p14:xfrm>
                <a:off x="333594" y="1549674"/>
                <a:ext cx="109080" cy="1004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3613E9E2-0EAB-4688-AC9B-1AF9E77EC9D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24594" y="1541034"/>
                  <a:ext cx="1267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B2D95154-03A0-475C-83D5-F7A6887A3266}"/>
                    </a:ext>
                  </a:extLst>
                </p14:cNvPr>
                <p14:cNvContentPartPr/>
                <p14:nvPr/>
              </p14:nvContentPartPr>
              <p14:xfrm>
                <a:off x="498474" y="1337634"/>
                <a:ext cx="129240" cy="2732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B2D95154-03A0-475C-83D5-F7A6887A326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89834" y="1328634"/>
                  <a:ext cx="14688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35B8F39-D7CB-4BB8-A1DE-3B10B0FC68A4}"/>
                    </a:ext>
                  </a:extLst>
                </p14:cNvPr>
                <p14:cNvContentPartPr/>
                <p14:nvPr/>
              </p14:nvContentPartPr>
              <p14:xfrm>
                <a:off x="617994" y="1514754"/>
                <a:ext cx="142920" cy="8208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35B8F39-D7CB-4BB8-A1DE-3B10B0FC68A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09354" y="1505754"/>
                  <a:ext cx="1605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D0E85257-4C3C-4BED-AF33-DA5FAAD4EBFE}"/>
                    </a:ext>
                  </a:extLst>
                </p14:cNvPr>
                <p14:cNvContentPartPr/>
                <p14:nvPr/>
              </p14:nvContentPartPr>
              <p14:xfrm>
                <a:off x="778554" y="1489194"/>
                <a:ext cx="73080" cy="1004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D0E85257-4C3C-4BED-AF33-DA5FAAD4EBFE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69554" y="1480554"/>
                  <a:ext cx="907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97BD294-DE23-4B94-9413-1EF68F4DCA48}"/>
                    </a:ext>
                  </a:extLst>
                </p14:cNvPr>
                <p14:cNvContentPartPr/>
                <p14:nvPr/>
              </p14:nvContentPartPr>
              <p14:xfrm>
                <a:off x="872514" y="1493514"/>
                <a:ext cx="59040" cy="1116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97BD294-DE23-4B94-9413-1EF68F4DCA48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63874" y="1484514"/>
                  <a:ext cx="766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C498E4EF-B157-40BF-8706-2992D24C991D}"/>
                    </a:ext>
                  </a:extLst>
                </p14:cNvPr>
                <p14:cNvContentPartPr/>
                <p14:nvPr/>
              </p14:nvContentPartPr>
              <p14:xfrm>
                <a:off x="855234" y="1285794"/>
                <a:ext cx="56880" cy="28080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C498E4EF-B157-40BF-8706-2992D24C991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46594" y="1276794"/>
                  <a:ext cx="7452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63FD73BC-85BE-4AB4-870D-5FC1021286AD}"/>
                    </a:ext>
                  </a:extLst>
                </p14:cNvPr>
                <p14:cNvContentPartPr/>
                <p14:nvPr/>
              </p14:nvContentPartPr>
              <p14:xfrm>
                <a:off x="927954" y="1449234"/>
                <a:ext cx="211680" cy="1126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63FD73BC-85BE-4AB4-870D-5FC1021286A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18954" y="1440594"/>
                  <a:ext cx="2293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D752ED3C-B4DE-48A6-BAD3-D36CD7BA5E3B}"/>
                    </a:ext>
                  </a:extLst>
                </p14:cNvPr>
                <p14:cNvContentPartPr/>
                <p14:nvPr/>
              </p14:nvContentPartPr>
              <p14:xfrm>
                <a:off x="1122714" y="1466874"/>
                <a:ext cx="83160" cy="10872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D752ED3C-B4DE-48A6-BAD3-D36CD7BA5E3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14074" y="1457874"/>
                  <a:ext cx="100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ABBBACF5-1C4F-452E-A540-6A521456062E}"/>
                    </a:ext>
                  </a:extLst>
                </p14:cNvPr>
                <p14:cNvContentPartPr/>
                <p14:nvPr/>
              </p14:nvContentPartPr>
              <p14:xfrm>
                <a:off x="1195794" y="1499994"/>
                <a:ext cx="87840" cy="2052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ABBBACF5-1C4F-452E-A540-6A521456062E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86794" y="1491354"/>
                  <a:ext cx="1054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1C9B4EE8-69D3-4556-B530-B8B56A916283}"/>
                    </a:ext>
                  </a:extLst>
                </p14:cNvPr>
                <p14:cNvContentPartPr/>
                <p14:nvPr/>
              </p14:nvContentPartPr>
              <p14:xfrm>
                <a:off x="151794" y="1782954"/>
                <a:ext cx="145800" cy="2768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1C9B4EE8-69D3-4556-B530-B8B56A91628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42794" y="1774314"/>
                  <a:ext cx="16344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088CC51-F0FB-4E02-8EF9-FC5912E41ABA}"/>
                    </a:ext>
                  </a:extLst>
                </p14:cNvPr>
                <p14:cNvContentPartPr/>
                <p14:nvPr/>
              </p14:nvContentPartPr>
              <p14:xfrm>
                <a:off x="313794" y="1784034"/>
                <a:ext cx="60840" cy="882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088CC51-F0FB-4E02-8EF9-FC5912E41AB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5154" y="1775034"/>
                  <a:ext cx="784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6D190D2-0D94-463F-A58B-C273AA46B87E}"/>
                    </a:ext>
                  </a:extLst>
                </p14:cNvPr>
                <p14:cNvContentPartPr/>
                <p14:nvPr/>
              </p14:nvContentPartPr>
              <p14:xfrm>
                <a:off x="416754" y="1744074"/>
                <a:ext cx="91800" cy="874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6D190D2-0D94-463F-A58B-C273AA46B87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07754" y="1735074"/>
                  <a:ext cx="1094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7EA79869-C25E-4E49-B19E-2053068F316C}"/>
                    </a:ext>
                  </a:extLst>
                </p14:cNvPr>
                <p14:cNvContentPartPr/>
                <p14:nvPr/>
              </p14:nvContentPartPr>
              <p14:xfrm>
                <a:off x="477594" y="1674954"/>
                <a:ext cx="21600" cy="450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7EA79869-C25E-4E49-B19E-2053068F316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68594" y="1665954"/>
                  <a:ext cx="392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E0CFC3E6-8CB6-4172-98E0-40CBBD9BF38C}"/>
                    </a:ext>
                  </a:extLst>
                </p14:cNvPr>
                <p14:cNvContentPartPr/>
                <p14:nvPr/>
              </p14:nvContentPartPr>
              <p14:xfrm>
                <a:off x="560754" y="1757034"/>
                <a:ext cx="79560" cy="33156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E0CFC3E6-8CB6-4172-98E0-40CBBD9BF38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51754" y="1748394"/>
                  <a:ext cx="9720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AC4081B-E2FB-480D-968F-4E4B4D698EB6}"/>
                    </a:ext>
                  </a:extLst>
                </p14:cNvPr>
                <p14:cNvContentPartPr/>
                <p14:nvPr/>
              </p14:nvContentPartPr>
              <p14:xfrm>
                <a:off x="680274" y="1723554"/>
                <a:ext cx="200520" cy="38736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AC4081B-E2FB-480D-968F-4E4B4D698EB6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71634" y="1714914"/>
                  <a:ext cx="218160" cy="405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61FAF229-CC15-4A69-9F37-886CCBCF765A}"/>
                  </a:ext>
                </a:extLst>
              </p14:cNvPr>
              <p14:cNvContentPartPr/>
              <p14:nvPr/>
            </p14:nvContentPartPr>
            <p14:xfrm>
              <a:off x="4463514" y="279594"/>
              <a:ext cx="1348200" cy="7322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61FAF229-CC15-4A69-9F37-886CCBCF765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54514" y="270954"/>
                <a:ext cx="1365840" cy="74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3" name="Gruppieren 102">
            <a:extLst>
              <a:ext uri="{FF2B5EF4-FFF2-40B4-BE49-F238E27FC236}">
                <a16:creationId xmlns:a16="http://schemas.microsoft.com/office/drawing/2014/main" id="{B8B3D545-16FD-46CD-932E-932D88EEBF57}"/>
              </a:ext>
            </a:extLst>
          </p:cNvPr>
          <p:cNvGrpSpPr/>
          <p:nvPr/>
        </p:nvGrpSpPr>
        <p:grpSpPr>
          <a:xfrm>
            <a:off x="6017634" y="9234"/>
            <a:ext cx="2720160" cy="536040"/>
            <a:chOff x="6017634" y="9234"/>
            <a:chExt cx="2720160" cy="53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167F43AE-A8BF-41F1-8348-E585982B5F44}"/>
                    </a:ext>
                  </a:extLst>
                </p14:cNvPr>
                <p14:cNvContentPartPr/>
                <p14:nvPr/>
              </p14:nvContentPartPr>
              <p14:xfrm>
                <a:off x="6017634" y="176634"/>
                <a:ext cx="77040" cy="2098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167F43AE-A8BF-41F1-8348-E585982B5F4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008634" y="167994"/>
                  <a:ext cx="9468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7289171-6B61-4BF9-A09B-C15710A376A6}"/>
                    </a:ext>
                  </a:extLst>
                </p14:cNvPr>
                <p14:cNvContentPartPr/>
                <p14:nvPr/>
              </p14:nvContentPartPr>
              <p14:xfrm>
                <a:off x="6120234" y="88794"/>
                <a:ext cx="172800" cy="2790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7289171-6B61-4BF9-A09B-C15710A376A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111234" y="80154"/>
                  <a:ext cx="19044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601F1FA1-C518-4D78-8182-48EAD11003F9}"/>
                    </a:ext>
                  </a:extLst>
                </p14:cNvPr>
                <p14:cNvContentPartPr/>
                <p14:nvPr/>
              </p14:nvContentPartPr>
              <p14:xfrm>
                <a:off x="6284754" y="205434"/>
                <a:ext cx="136080" cy="1742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601F1FA1-C518-4D78-8182-48EAD11003F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276114" y="196794"/>
                  <a:ext cx="1537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9967EE24-0340-4EA0-B3E0-9F984CF078F5}"/>
                    </a:ext>
                  </a:extLst>
                </p14:cNvPr>
                <p14:cNvContentPartPr/>
                <p14:nvPr/>
              </p14:nvContentPartPr>
              <p14:xfrm>
                <a:off x="6429474" y="239994"/>
                <a:ext cx="92520" cy="1353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9967EE24-0340-4EA0-B3E0-9F984CF078F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420834" y="230994"/>
                  <a:ext cx="110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8BB477D0-D7AE-49BA-A616-D720FA7C45E7}"/>
                    </a:ext>
                  </a:extLst>
                </p14:cNvPr>
                <p14:cNvContentPartPr/>
                <p14:nvPr/>
              </p14:nvContentPartPr>
              <p14:xfrm>
                <a:off x="6540714" y="236754"/>
                <a:ext cx="215280" cy="1296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8BB477D0-D7AE-49BA-A616-D720FA7C45E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531714" y="227754"/>
                  <a:ext cx="2329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7F7F576A-E0E0-4AF0-A3D2-6809F2EDC566}"/>
                    </a:ext>
                  </a:extLst>
                </p14:cNvPr>
                <p14:cNvContentPartPr/>
                <p14:nvPr/>
              </p14:nvContentPartPr>
              <p14:xfrm>
                <a:off x="6917274" y="18954"/>
                <a:ext cx="192960" cy="39888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7F7F576A-E0E0-4AF0-A3D2-6809F2EDC56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908634" y="9954"/>
                  <a:ext cx="21060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5B1EFF9F-A6C6-4ED3-BD7B-B93DDD8098EF}"/>
                    </a:ext>
                  </a:extLst>
                </p14:cNvPr>
                <p14:cNvContentPartPr/>
                <p14:nvPr/>
              </p14:nvContentPartPr>
              <p14:xfrm>
                <a:off x="7105554" y="118314"/>
                <a:ext cx="131760" cy="2476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5B1EFF9F-A6C6-4ED3-BD7B-B93DDD8098E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096554" y="109674"/>
                  <a:ext cx="1494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7ACE04F-2C11-4B09-9224-87406DE1D32A}"/>
                    </a:ext>
                  </a:extLst>
                </p14:cNvPr>
                <p14:cNvContentPartPr/>
                <p14:nvPr/>
              </p14:nvContentPartPr>
              <p14:xfrm>
                <a:off x="7198794" y="35154"/>
                <a:ext cx="167040" cy="3445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7ACE04F-2C11-4B09-9224-87406DE1D32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190154" y="26154"/>
                  <a:ext cx="18468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1A8E7DB8-38CC-4B09-B152-9B4D8F9759AA}"/>
                    </a:ext>
                  </a:extLst>
                </p14:cNvPr>
                <p14:cNvContentPartPr/>
                <p14:nvPr/>
              </p14:nvContentPartPr>
              <p14:xfrm>
                <a:off x="7337034" y="171234"/>
                <a:ext cx="95760" cy="2246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1A8E7DB8-38CC-4B09-B152-9B4D8F9759A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328034" y="162234"/>
                  <a:ext cx="1134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09FAE5EE-A44F-4357-B8AC-2487B44B481C}"/>
                    </a:ext>
                  </a:extLst>
                </p14:cNvPr>
                <p14:cNvContentPartPr/>
                <p14:nvPr/>
              </p14:nvContentPartPr>
              <p14:xfrm>
                <a:off x="7461594" y="48474"/>
                <a:ext cx="212400" cy="3499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09FAE5EE-A44F-4357-B8AC-2487B44B481C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452594" y="39834"/>
                  <a:ext cx="23004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16B74162-CEBE-40AE-BDD0-B3D1D3883C85}"/>
                    </a:ext>
                  </a:extLst>
                </p14:cNvPr>
                <p14:cNvContentPartPr/>
                <p14:nvPr/>
              </p14:nvContentPartPr>
              <p14:xfrm>
                <a:off x="7633314" y="211554"/>
                <a:ext cx="123120" cy="1821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16B74162-CEBE-40AE-BDD0-B3D1D3883C8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624674" y="202554"/>
                  <a:ext cx="1407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BC512D9C-C027-4847-AA8E-7B5284A93295}"/>
                    </a:ext>
                  </a:extLst>
                </p14:cNvPr>
                <p14:cNvContentPartPr/>
                <p14:nvPr/>
              </p14:nvContentPartPr>
              <p14:xfrm>
                <a:off x="7797834" y="51354"/>
                <a:ext cx="140760" cy="3380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BC512D9C-C027-4847-AA8E-7B5284A9329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789194" y="42354"/>
                  <a:ext cx="1584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DD6B7D8-F9E3-4BE9-95E6-AAEB6DF555EA}"/>
                    </a:ext>
                  </a:extLst>
                </p14:cNvPr>
                <p14:cNvContentPartPr/>
                <p14:nvPr/>
              </p14:nvContentPartPr>
              <p14:xfrm>
                <a:off x="7909794" y="275634"/>
                <a:ext cx="257760" cy="12312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DD6B7D8-F9E3-4BE9-95E6-AAEB6DF555EA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901154" y="266994"/>
                  <a:ext cx="2754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EEF99B71-73FD-4DC2-838E-D97ACB0F46AF}"/>
                    </a:ext>
                  </a:extLst>
                </p14:cNvPr>
                <p14:cNvContentPartPr/>
                <p14:nvPr/>
              </p14:nvContentPartPr>
              <p14:xfrm>
                <a:off x="8193114" y="239274"/>
                <a:ext cx="215640" cy="14256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EEF99B71-73FD-4DC2-838E-D97ACB0F46A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184114" y="230634"/>
                  <a:ext cx="2332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AFC32474-4AF4-4CC5-B031-96AA12E0FFE3}"/>
                    </a:ext>
                  </a:extLst>
                </p14:cNvPr>
                <p14:cNvContentPartPr/>
                <p14:nvPr/>
              </p14:nvContentPartPr>
              <p14:xfrm>
                <a:off x="8423154" y="45594"/>
                <a:ext cx="167040" cy="3445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AFC32474-4AF4-4CC5-B031-96AA12E0FFE3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414514" y="36954"/>
                  <a:ext cx="18468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90CF2738-0454-4D87-AED1-93BF34BE4F9E}"/>
                    </a:ext>
                  </a:extLst>
                </p14:cNvPr>
                <p14:cNvContentPartPr/>
                <p14:nvPr/>
              </p14:nvContentPartPr>
              <p14:xfrm>
                <a:off x="8559954" y="9234"/>
                <a:ext cx="177840" cy="53604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90CF2738-0454-4D87-AED1-93BF34BE4F9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550954" y="594"/>
                  <a:ext cx="195480" cy="55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CACD261D-B279-4545-BA41-FFAFDB0ED371}"/>
                  </a:ext>
                </a:extLst>
              </p14:cNvPr>
              <p14:cNvContentPartPr/>
              <p14:nvPr/>
            </p14:nvContentPartPr>
            <p14:xfrm>
              <a:off x="5955354" y="3241314"/>
              <a:ext cx="1387800" cy="126216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CACD261D-B279-4545-BA41-FFAFDB0ED37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946714" y="3232674"/>
                <a:ext cx="1405440" cy="127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6A8AC0D5-DE1C-44CD-BE4F-7B89FCDBAAB8}"/>
              </a:ext>
            </a:extLst>
          </p:cNvPr>
          <p:cNvGrpSpPr/>
          <p:nvPr/>
        </p:nvGrpSpPr>
        <p:grpSpPr>
          <a:xfrm>
            <a:off x="7156674" y="1849914"/>
            <a:ext cx="1392840" cy="1819440"/>
            <a:chOff x="7156674" y="1849914"/>
            <a:chExt cx="1392840" cy="181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2C9D896C-6F28-4849-AC32-1002C84C546C}"/>
                    </a:ext>
                  </a:extLst>
                </p14:cNvPr>
                <p14:cNvContentPartPr/>
                <p14:nvPr/>
              </p14:nvContentPartPr>
              <p14:xfrm>
                <a:off x="7176834" y="2756394"/>
                <a:ext cx="92520" cy="24948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2C9D896C-6F28-4849-AC32-1002C84C546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167834" y="2747754"/>
                  <a:ext cx="11016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9671EEE-1C14-4090-ACA4-C0D3AE82551D}"/>
                    </a:ext>
                  </a:extLst>
                </p14:cNvPr>
                <p14:cNvContentPartPr/>
                <p14:nvPr/>
              </p14:nvContentPartPr>
              <p14:xfrm>
                <a:off x="7241274" y="2707794"/>
                <a:ext cx="191160" cy="3088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9671EEE-1C14-4090-ACA4-C0D3AE82551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232634" y="2698794"/>
                  <a:ext cx="20880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1A463783-AC1A-435A-9561-B01EC27DA998}"/>
                    </a:ext>
                  </a:extLst>
                </p14:cNvPr>
                <p14:cNvContentPartPr/>
                <p14:nvPr/>
              </p14:nvContentPartPr>
              <p14:xfrm>
                <a:off x="7156674" y="1958274"/>
                <a:ext cx="307800" cy="43344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1A463783-AC1A-435A-9561-B01EC27DA99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148034" y="1949634"/>
                  <a:ext cx="325440" cy="45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66515777-87DF-4AD2-B9BB-2E48ACE3C178}"/>
                    </a:ext>
                  </a:extLst>
                </p14:cNvPr>
                <p14:cNvContentPartPr/>
                <p14:nvPr/>
              </p14:nvContentPartPr>
              <p14:xfrm>
                <a:off x="7470594" y="2105874"/>
                <a:ext cx="310680" cy="15408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66515777-87DF-4AD2-B9BB-2E48ACE3C178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461954" y="2096874"/>
                  <a:ext cx="3283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EB140734-98B7-4B18-AC25-2D5FECC91DC1}"/>
                    </a:ext>
                  </a:extLst>
                </p14:cNvPr>
                <p14:cNvContentPartPr/>
                <p14:nvPr/>
              </p14:nvContentPartPr>
              <p14:xfrm>
                <a:off x="7803594" y="2179674"/>
                <a:ext cx="66960" cy="777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EB140734-98B7-4B18-AC25-2D5FECC91DC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7794594" y="2171034"/>
                  <a:ext cx="84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9307EDD4-AD42-4BF5-81FF-600AB42EB5C8}"/>
                    </a:ext>
                  </a:extLst>
                </p14:cNvPr>
                <p14:cNvContentPartPr/>
                <p14:nvPr/>
              </p14:nvContentPartPr>
              <p14:xfrm>
                <a:off x="7814034" y="1849914"/>
                <a:ext cx="376200" cy="63144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9307EDD4-AD42-4BF5-81FF-600AB42EB5C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7805394" y="1840914"/>
                  <a:ext cx="393840" cy="64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CA6CE982-606A-4D6E-A5C3-C6B981E63EA6}"/>
                    </a:ext>
                  </a:extLst>
                </p14:cNvPr>
                <p14:cNvContentPartPr/>
                <p14:nvPr/>
              </p14:nvContentPartPr>
              <p14:xfrm>
                <a:off x="7379514" y="2870874"/>
                <a:ext cx="108000" cy="1227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CA6CE982-606A-4D6E-A5C3-C6B981E63EA6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370874" y="2861874"/>
                  <a:ext cx="1256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FFA6083D-165D-421A-8060-60B0816865FC}"/>
                    </a:ext>
                  </a:extLst>
                </p14:cNvPr>
                <p14:cNvContentPartPr/>
                <p14:nvPr/>
              </p14:nvContentPartPr>
              <p14:xfrm>
                <a:off x="7514874" y="2892114"/>
                <a:ext cx="78480" cy="907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FFA6083D-165D-421A-8060-60B0816865F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505874" y="2883114"/>
                  <a:ext cx="9612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8B20CC1F-2C05-49BB-819F-EDD3BF31355E}"/>
                    </a:ext>
                  </a:extLst>
                </p14:cNvPr>
                <p14:cNvContentPartPr/>
                <p14:nvPr/>
              </p14:nvContentPartPr>
              <p14:xfrm>
                <a:off x="7625754" y="2897514"/>
                <a:ext cx="184320" cy="10908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8B20CC1F-2C05-49BB-819F-EDD3BF31355E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617114" y="2888514"/>
                  <a:ext cx="201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03AA9E43-5239-4941-B454-1B5DB5AF0825}"/>
                    </a:ext>
                  </a:extLst>
                </p14:cNvPr>
                <p14:cNvContentPartPr/>
                <p14:nvPr/>
              </p14:nvContentPartPr>
              <p14:xfrm>
                <a:off x="7850394" y="2893914"/>
                <a:ext cx="173520" cy="9972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03AA9E43-5239-4941-B454-1B5DB5AF082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841754" y="2884914"/>
                  <a:ext cx="1911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5E9798D4-7FB3-4113-B265-8B0C458A1010}"/>
                    </a:ext>
                  </a:extLst>
                </p14:cNvPr>
                <p14:cNvContentPartPr/>
                <p14:nvPr/>
              </p14:nvContentPartPr>
              <p14:xfrm>
                <a:off x="8081154" y="2610954"/>
                <a:ext cx="109080" cy="3988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5E9798D4-7FB3-4113-B265-8B0C458A101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072154" y="2601954"/>
                  <a:ext cx="12672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92172B0-DCD9-4907-BC14-B71614B32286}"/>
                    </a:ext>
                  </a:extLst>
                </p14:cNvPr>
                <p14:cNvContentPartPr/>
                <p14:nvPr/>
              </p14:nvContentPartPr>
              <p14:xfrm>
                <a:off x="8305074" y="2894994"/>
                <a:ext cx="129240" cy="284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92172B0-DCD9-4907-BC14-B71614B32286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296434" y="2886354"/>
                  <a:ext cx="1468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103EC869-67E9-4037-9504-BB334B2610E9}"/>
                    </a:ext>
                  </a:extLst>
                </p14:cNvPr>
                <p14:cNvContentPartPr/>
                <p14:nvPr/>
              </p14:nvContentPartPr>
              <p14:xfrm>
                <a:off x="7642314" y="3224034"/>
                <a:ext cx="152280" cy="1656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103EC869-67E9-4037-9504-BB334B2610E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633674" y="3215034"/>
                  <a:ext cx="1699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D8AD7BCA-20CF-4DD1-8A15-71F7E4150D5B}"/>
                    </a:ext>
                  </a:extLst>
                </p14:cNvPr>
                <p14:cNvContentPartPr/>
                <p14:nvPr/>
              </p14:nvContentPartPr>
              <p14:xfrm>
                <a:off x="7808634" y="3217914"/>
                <a:ext cx="201240" cy="1425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D8AD7BCA-20CF-4DD1-8A15-71F7E4150D5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799634" y="3209274"/>
                  <a:ext cx="2188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F5AC41A0-0C17-4F5D-A0C9-35D0E90B2946}"/>
                    </a:ext>
                  </a:extLst>
                </p14:cNvPr>
                <p14:cNvContentPartPr/>
                <p14:nvPr/>
              </p14:nvContentPartPr>
              <p14:xfrm>
                <a:off x="8040474" y="3016314"/>
                <a:ext cx="226080" cy="3574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F5AC41A0-0C17-4F5D-A0C9-35D0E90B2946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031474" y="3007314"/>
                  <a:ext cx="2437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8ECA2811-2158-442C-B261-AB1B950ABB56}"/>
                    </a:ext>
                  </a:extLst>
                </p14:cNvPr>
                <p14:cNvContentPartPr/>
                <p14:nvPr/>
              </p14:nvContentPartPr>
              <p14:xfrm>
                <a:off x="8338914" y="2970234"/>
                <a:ext cx="131760" cy="37980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8ECA2811-2158-442C-B261-AB1B950ABB5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329914" y="2961594"/>
                  <a:ext cx="14940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1ED92852-724B-4BA6-8EC1-87FA4839055E}"/>
                    </a:ext>
                  </a:extLst>
                </p14:cNvPr>
                <p14:cNvContentPartPr/>
                <p14:nvPr/>
              </p14:nvContentPartPr>
              <p14:xfrm>
                <a:off x="8432514" y="3269394"/>
                <a:ext cx="117000" cy="3999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1ED92852-724B-4BA6-8EC1-87FA4839055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423514" y="3260394"/>
                  <a:ext cx="134640" cy="41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87BBAAD-54AD-45C3-8724-AF00FF2DB393}"/>
                    </a:ext>
                  </a:extLst>
                </p14:cNvPr>
                <p14:cNvContentPartPr/>
                <p14:nvPr/>
              </p14:nvContentPartPr>
              <p14:xfrm>
                <a:off x="8292834" y="3029634"/>
                <a:ext cx="57960" cy="5004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87BBAAD-54AD-45C3-8724-AF00FF2DB39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283834" y="3020634"/>
                  <a:ext cx="7560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" name="Gruppieren 132">
            <a:extLst>
              <a:ext uri="{FF2B5EF4-FFF2-40B4-BE49-F238E27FC236}">
                <a16:creationId xmlns:a16="http://schemas.microsoft.com/office/drawing/2014/main" id="{3619F573-07AC-42B8-AEF0-1BB3C1C69B06}"/>
              </a:ext>
            </a:extLst>
          </p:cNvPr>
          <p:cNvGrpSpPr/>
          <p:nvPr/>
        </p:nvGrpSpPr>
        <p:grpSpPr>
          <a:xfrm>
            <a:off x="1491354" y="5025474"/>
            <a:ext cx="508680" cy="641160"/>
            <a:chOff x="1491354" y="5025474"/>
            <a:chExt cx="508680" cy="64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0656B790-DD3F-4E41-9F7B-A268716C29CC}"/>
                    </a:ext>
                  </a:extLst>
                </p14:cNvPr>
                <p14:cNvContentPartPr/>
                <p14:nvPr/>
              </p14:nvContentPartPr>
              <p14:xfrm>
                <a:off x="1631394" y="5025474"/>
                <a:ext cx="12960" cy="2887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0656B790-DD3F-4E41-9F7B-A268716C29C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622394" y="5016474"/>
                  <a:ext cx="306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314A599E-A34D-4CFB-900C-F95F8FF38AAB}"/>
                    </a:ext>
                  </a:extLst>
                </p14:cNvPr>
                <p14:cNvContentPartPr/>
                <p14:nvPr/>
              </p14:nvContentPartPr>
              <p14:xfrm>
                <a:off x="1491354" y="5470074"/>
                <a:ext cx="75960" cy="1965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314A599E-A34D-4CFB-900C-F95F8FF38AA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482354" y="5461074"/>
                  <a:ext cx="936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CC1A589-7599-435E-9FB3-55363E88AE56}"/>
                    </a:ext>
                  </a:extLst>
                </p14:cNvPr>
                <p14:cNvContentPartPr/>
                <p14:nvPr/>
              </p14:nvContentPartPr>
              <p14:xfrm>
                <a:off x="1526994" y="5398434"/>
                <a:ext cx="137160" cy="2239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CC1A589-7599-435E-9FB3-55363E88AE56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517994" y="5389434"/>
                  <a:ext cx="15480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3B7AB987-3912-4838-839C-8FE9C9350B8E}"/>
                    </a:ext>
                  </a:extLst>
                </p14:cNvPr>
                <p14:cNvContentPartPr/>
                <p14:nvPr/>
              </p14:nvContentPartPr>
              <p14:xfrm>
                <a:off x="1757034" y="5367474"/>
                <a:ext cx="64080" cy="27072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3B7AB987-3912-4838-839C-8FE9C9350B8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748394" y="5358834"/>
                  <a:ext cx="817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F56A4CCB-CBE2-412A-B19A-636FE0ADA087}"/>
                    </a:ext>
                  </a:extLst>
                </p14:cNvPr>
                <p14:cNvContentPartPr/>
                <p14:nvPr/>
              </p14:nvContentPartPr>
              <p14:xfrm>
                <a:off x="1839474" y="5506434"/>
                <a:ext cx="160560" cy="1144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F56A4CCB-CBE2-412A-B19A-636FE0ADA087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830834" y="5497434"/>
                  <a:ext cx="17820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BE6CE71A-3A2E-430F-8BF5-A97FBA69B6EB}"/>
              </a:ext>
            </a:extLst>
          </p:cNvPr>
          <p:cNvGrpSpPr/>
          <p:nvPr/>
        </p:nvGrpSpPr>
        <p:grpSpPr>
          <a:xfrm>
            <a:off x="6978474" y="4993794"/>
            <a:ext cx="487800" cy="671040"/>
            <a:chOff x="6978474" y="4993794"/>
            <a:chExt cx="487800" cy="67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25EC4C82-D181-4D88-BAEC-528EC4ACEA4F}"/>
                    </a:ext>
                  </a:extLst>
                </p14:cNvPr>
                <p14:cNvContentPartPr/>
                <p14:nvPr/>
              </p14:nvContentPartPr>
              <p14:xfrm>
                <a:off x="7006914" y="4993794"/>
                <a:ext cx="78840" cy="3618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25EC4C82-D181-4D88-BAEC-528EC4ACEA4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997914" y="4984794"/>
                  <a:ext cx="9648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6F6119A5-5D2F-4F99-80E1-7FB1DCA09976}"/>
                    </a:ext>
                  </a:extLst>
                </p14:cNvPr>
                <p14:cNvContentPartPr/>
                <p14:nvPr/>
              </p14:nvContentPartPr>
              <p14:xfrm>
                <a:off x="6978474" y="5416074"/>
                <a:ext cx="93600" cy="22428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6F6119A5-5D2F-4F99-80E1-7FB1DCA0997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969834" y="5407434"/>
                  <a:ext cx="1112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E0FA4F10-21AE-41ED-9511-E39EFF011F5D}"/>
                    </a:ext>
                  </a:extLst>
                </p14:cNvPr>
                <p14:cNvContentPartPr/>
                <p14:nvPr/>
              </p14:nvContentPartPr>
              <p14:xfrm>
                <a:off x="7044714" y="5378274"/>
                <a:ext cx="150840" cy="20808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E0FA4F10-21AE-41ED-9511-E39EFF011F5D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035714" y="5369274"/>
                  <a:ext cx="1684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77840E9-A8D2-40E5-905B-179626E7B188}"/>
                    </a:ext>
                  </a:extLst>
                </p14:cNvPr>
                <p14:cNvContentPartPr/>
                <p14:nvPr/>
              </p14:nvContentPartPr>
              <p14:xfrm>
                <a:off x="7214634" y="5519754"/>
                <a:ext cx="103320" cy="12168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77840E9-A8D2-40E5-905B-179626E7B18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205634" y="5511114"/>
                  <a:ext cx="1209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0F545608-F4F2-4624-908D-3E8BB428AB42}"/>
                    </a:ext>
                  </a:extLst>
                </p14:cNvPr>
                <p14:cNvContentPartPr/>
                <p14:nvPr/>
              </p14:nvContentPartPr>
              <p14:xfrm>
                <a:off x="7370154" y="5504634"/>
                <a:ext cx="96120" cy="1602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0F545608-F4F2-4624-908D-3E8BB428AB4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361514" y="5495994"/>
                  <a:ext cx="113760" cy="17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5A3C4552-9C2B-4374-AE78-B337D9A399DF}"/>
                  </a:ext>
                </a:extLst>
              </p14:cNvPr>
              <p14:cNvContentPartPr/>
              <p14:nvPr/>
            </p14:nvContentPartPr>
            <p14:xfrm>
              <a:off x="8338554" y="5741874"/>
              <a:ext cx="34920" cy="22644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5A3C4552-9C2B-4374-AE78-B337D9A399D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329914" y="5733234"/>
                <a:ext cx="5256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2E44C6A1-96F0-4412-83DF-95BCF0B3856D}"/>
                  </a:ext>
                </a:extLst>
              </p14:cNvPr>
              <p14:cNvContentPartPr/>
              <p14:nvPr/>
            </p14:nvContentPartPr>
            <p14:xfrm>
              <a:off x="2153034" y="4165074"/>
              <a:ext cx="1175040" cy="94716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2E44C6A1-96F0-4412-83DF-95BCF0B3856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144034" y="4156074"/>
                <a:ext cx="1192680" cy="9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3C6B5FE8-7EA5-46D6-821D-8C5084A5B479}"/>
                  </a:ext>
                </a:extLst>
              </p14:cNvPr>
              <p14:cNvContentPartPr/>
              <p14:nvPr/>
            </p14:nvContentPartPr>
            <p14:xfrm>
              <a:off x="1949634" y="1992474"/>
              <a:ext cx="2363400" cy="314316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3C6B5FE8-7EA5-46D6-821D-8C5084A5B479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1940994" y="1983474"/>
                <a:ext cx="2381040" cy="316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6" name="Gruppieren 165">
            <a:extLst>
              <a:ext uri="{FF2B5EF4-FFF2-40B4-BE49-F238E27FC236}">
                <a16:creationId xmlns:a16="http://schemas.microsoft.com/office/drawing/2014/main" id="{EE271F2A-0517-4B28-90E3-010486BE3188}"/>
              </a:ext>
            </a:extLst>
          </p:cNvPr>
          <p:cNvGrpSpPr/>
          <p:nvPr/>
        </p:nvGrpSpPr>
        <p:grpSpPr>
          <a:xfrm>
            <a:off x="1909314" y="1908234"/>
            <a:ext cx="2645280" cy="3236400"/>
            <a:chOff x="1909314" y="1908234"/>
            <a:chExt cx="2645280" cy="323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15C8326D-61C4-45B2-BA8A-56DCD37DA690}"/>
                    </a:ext>
                  </a:extLst>
                </p14:cNvPr>
                <p14:cNvContentPartPr/>
                <p14:nvPr/>
              </p14:nvContentPartPr>
              <p14:xfrm>
                <a:off x="3920994" y="2274354"/>
                <a:ext cx="196200" cy="2102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15C8326D-61C4-45B2-BA8A-56DCD37DA69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911994" y="2265714"/>
                  <a:ext cx="2138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8B544F08-E88F-4916-A810-C54214CBFA96}"/>
                    </a:ext>
                  </a:extLst>
                </p14:cNvPr>
                <p14:cNvContentPartPr/>
                <p14:nvPr/>
              </p14:nvContentPartPr>
              <p14:xfrm>
                <a:off x="3920994" y="2618874"/>
                <a:ext cx="200160" cy="9648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8B544F08-E88F-4916-A810-C54214CBFA9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911994" y="2610234"/>
                  <a:ext cx="2178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DE765771-D1EB-4F4C-9382-B5B931E00597}"/>
                    </a:ext>
                  </a:extLst>
                </p14:cNvPr>
                <p14:cNvContentPartPr/>
                <p14:nvPr/>
              </p14:nvContentPartPr>
              <p14:xfrm>
                <a:off x="4128354" y="2583234"/>
                <a:ext cx="98640" cy="12744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DE765771-D1EB-4F4C-9382-B5B931E0059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19354" y="2574594"/>
                  <a:ext cx="1162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AC9BD951-D037-4235-9FFD-2A72AC1AE3CF}"/>
                    </a:ext>
                  </a:extLst>
                </p14:cNvPr>
                <p14:cNvContentPartPr/>
                <p14:nvPr/>
              </p14:nvContentPartPr>
              <p14:xfrm>
                <a:off x="4256514" y="2577474"/>
                <a:ext cx="62640" cy="1324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AC9BD951-D037-4235-9FFD-2A72AC1AE3CF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247874" y="2568474"/>
                  <a:ext cx="80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51396769-8D25-4EDE-A2D4-11ABB859A845}"/>
                    </a:ext>
                  </a:extLst>
                </p14:cNvPr>
                <p14:cNvContentPartPr/>
                <p14:nvPr/>
              </p14:nvContentPartPr>
              <p14:xfrm>
                <a:off x="4337154" y="2406474"/>
                <a:ext cx="91440" cy="2840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51396769-8D25-4EDE-A2D4-11ABB859A84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328514" y="2397834"/>
                  <a:ext cx="10908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C88550DA-C95A-4922-AF89-94ACCA8430C1}"/>
                    </a:ext>
                  </a:extLst>
                </p14:cNvPr>
                <p14:cNvContentPartPr/>
                <p14:nvPr/>
              </p14:nvContentPartPr>
              <p14:xfrm>
                <a:off x="4399434" y="2389194"/>
                <a:ext cx="92880" cy="2844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C88550DA-C95A-4922-AF89-94ACCA8430C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390794" y="2380554"/>
                  <a:ext cx="11052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94BAABC-6D10-4FDF-BE54-A7562748CC7E}"/>
                    </a:ext>
                  </a:extLst>
                </p14:cNvPr>
                <p14:cNvContentPartPr/>
                <p14:nvPr/>
              </p14:nvContentPartPr>
              <p14:xfrm>
                <a:off x="4445154" y="2596554"/>
                <a:ext cx="109440" cy="1209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94BAABC-6D10-4FDF-BE54-A7562748CC7E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436154" y="2587914"/>
                  <a:ext cx="127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F08171E2-E229-4E44-BAF7-97CF895B9E6E}"/>
                    </a:ext>
                  </a:extLst>
                </p14:cNvPr>
                <p14:cNvContentPartPr/>
                <p14:nvPr/>
              </p14:nvContentPartPr>
              <p14:xfrm>
                <a:off x="3567834" y="1908234"/>
                <a:ext cx="866880" cy="150552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F08171E2-E229-4E44-BAF7-97CF895B9E6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558834" y="1899594"/>
                  <a:ext cx="884520" cy="152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72CE9FE4-11D9-4148-AB5A-D0BAFF3161E0}"/>
                    </a:ext>
                  </a:extLst>
                </p14:cNvPr>
                <p14:cNvContentPartPr/>
                <p14:nvPr/>
              </p14:nvContentPartPr>
              <p14:xfrm>
                <a:off x="2392074" y="4512474"/>
                <a:ext cx="144360" cy="3099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72CE9FE4-11D9-4148-AB5A-D0BAFF3161E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383074" y="4503834"/>
                  <a:ext cx="16200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38902C4E-B326-4338-966B-12F832016340}"/>
                    </a:ext>
                  </a:extLst>
                </p14:cNvPr>
                <p14:cNvContentPartPr/>
                <p14:nvPr/>
              </p14:nvContentPartPr>
              <p14:xfrm>
                <a:off x="1989234" y="4246074"/>
                <a:ext cx="1800" cy="14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38902C4E-B326-4338-966B-12F83201634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980234" y="4237074"/>
                  <a:ext cx="19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4678BCC2-EBCB-4E10-96BC-38A514AE3CBF}"/>
                    </a:ext>
                  </a:extLst>
                </p14:cNvPr>
                <p14:cNvContentPartPr/>
                <p14:nvPr/>
              </p14:nvContentPartPr>
              <p14:xfrm>
                <a:off x="1909314" y="3978954"/>
                <a:ext cx="121320" cy="3949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4678BCC2-EBCB-4E10-96BC-38A514AE3CB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900674" y="3970314"/>
                  <a:ext cx="138960" cy="41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A35704F-4E7C-47F2-A24B-173E74310AED}"/>
                    </a:ext>
                  </a:extLst>
                </p14:cNvPr>
                <p14:cNvContentPartPr/>
                <p14:nvPr/>
              </p14:nvContentPartPr>
              <p14:xfrm>
                <a:off x="2034954" y="4238874"/>
                <a:ext cx="13680" cy="7596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A35704F-4E7C-47F2-A24B-173E74310AE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025954" y="4229874"/>
                  <a:ext cx="313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FD4C7D31-781B-42D1-B046-4218B972DC86}"/>
                    </a:ext>
                  </a:extLst>
                </p14:cNvPr>
                <p14:cNvContentPartPr/>
                <p14:nvPr/>
              </p14:nvContentPartPr>
              <p14:xfrm>
                <a:off x="2059074" y="4144914"/>
                <a:ext cx="13680" cy="648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FD4C7D31-781B-42D1-B046-4218B972DC8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050074" y="4135914"/>
                  <a:ext cx="313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C19BCA54-65C8-4AB2-8F05-73AC01602B07}"/>
                    </a:ext>
                  </a:extLst>
                </p14:cNvPr>
                <p14:cNvContentPartPr/>
                <p14:nvPr/>
              </p14:nvContentPartPr>
              <p14:xfrm>
                <a:off x="2090754" y="4240314"/>
                <a:ext cx="142560" cy="684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C19BCA54-65C8-4AB2-8F05-73AC01602B0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082114" y="4231674"/>
                  <a:ext cx="1602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5C01AACB-41F0-418B-B0C2-671D4DCF1EF8}"/>
                    </a:ext>
                  </a:extLst>
                </p14:cNvPr>
                <p14:cNvContentPartPr/>
                <p14:nvPr/>
              </p14:nvContentPartPr>
              <p14:xfrm>
                <a:off x="2245194" y="3929634"/>
                <a:ext cx="144720" cy="3538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5C01AACB-41F0-418B-B0C2-671D4DCF1EF8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236554" y="3920994"/>
                  <a:ext cx="16236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9896D1FE-FF1F-4616-8189-141A2CEDD7C2}"/>
                    </a:ext>
                  </a:extLst>
                </p14:cNvPr>
                <p14:cNvContentPartPr/>
                <p14:nvPr/>
              </p14:nvContentPartPr>
              <p14:xfrm>
                <a:off x="2391354" y="4128354"/>
                <a:ext cx="115200" cy="19044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9896D1FE-FF1F-4616-8189-141A2CEDD7C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382714" y="4119714"/>
                  <a:ext cx="1328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511BF582-918E-40DF-A01C-2E5BB675D56B}"/>
                    </a:ext>
                  </a:extLst>
                </p14:cNvPr>
                <p14:cNvContentPartPr/>
                <p14:nvPr/>
              </p14:nvContentPartPr>
              <p14:xfrm>
                <a:off x="2018034" y="4419594"/>
                <a:ext cx="1047240" cy="7153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511BF582-918E-40DF-A01C-2E5BB675D56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009394" y="4410954"/>
                  <a:ext cx="1064880" cy="73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B1CC8488-BE7F-4F1E-8A8D-B18653E026B3}"/>
                    </a:ext>
                  </a:extLst>
                </p14:cNvPr>
                <p14:cNvContentPartPr/>
                <p14:nvPr/>
              </p14:nvContentPartPr>
              <p14:xfrm>
                <a:off x="2137554" y="3172554"/>
                <a:ext cx="1541880" cy="19720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B1CC8488-BE7F-4F1E-8A8D-B18653E026B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128914" y="3163554"/>
                  <a:ext cx="1559520" cy="19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42D86F59-CD0B-447B-9C3D-828769875BD0}"/>
                    </a:ext>
                  </a:extLst>
                </p14:cNvPr>
                <p14:cNvContentPartPr/>
                <p14:nvPr/>
              </p14:nvContentPartPr>
              <p14:xfrm>
                <a:off x="3582954" y="2744154"/>
                <a:ext cx="74880" cy="85032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42D86F59-CD0B-447B-9C3D-828769875BD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573954" y="2735154"/>
                  <a:ext cx="92520" cy="86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F49EAFEF-BDF5-4ED8-AAEA-22099C5C4C00}"/>
                  </a:ext>
                </a:extLst>
              </p14:cNvPr>
              <p14:cNvContentPartPr/>
              <p14:nvPr/>
            </p14:nvContentPartPr>
            <p14:xfrm>
              <a:off x="3518154" y="3165354"/>
              <a:ext cx="154080" cy="24084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F49EAFEF-BDF5-4ED8-AAEA-22099C5C4C00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3509154" y="3156354"/>
                <a:ext cx="171720" cy="25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F1125023-67FD-4C37-9508-6BD2808B60E9}"/>
              </a:ext>
            </a:extLst>
          </p:cNvPr>
          <p:cNvGrpSpPr/>
          <p:nvPr/>
        </p:nvGrpSpPr>
        <p:grpSpPr>
          <a:xfrm>
            <a:off x="1939194" y="155034"/>
            <a:ext cx="1164960" cy="266400"/>
            <a:chOff x="1939194" y="155034"/>
            <a:chExt cx="1164960" cy="26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0621322-626C-4279-8549-4A2B5C3BE6AF}"/>
                    </a:ext>
                  </a:extLst>
                </p14:cNvPr>
                <p14:cNvContentPartPr/>
                <p14:nvPr/>
              </p14:nvContentPartPr>
              <p14:xfrm>
                <a:off x="2422314" y="197874"/>
                <a:ext cx="165600" cy="21600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0621322-626C-4279-8549-4A2B5C3BE6A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413314" y="189234"/>
                  <a:ext cx="1832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C6D3F034-AC91-47AF-916F-0F1306642B86}"/>
                    </a:ext>
                  </a:extLst>
                </p14:cNvPr>
                <p14:cNvContentPartPr/>
                <p14:nvPr/>
              </p14:nvContentPartPr>
              <p14:xfrm>
                <a:off x="2559114" y="181674"/>
                <a:ext cx="194040" cy="2397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C6D3F034-AC91-47AF-916F-0F1306642B8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550114" y="172674"/>
                  <a:ext cx="211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EA7A0186-1CFF-4702-8C39-0DDE68674CC6}"/>
                    </a:ext>
                  </a:extLst>
                </p14:cNvPr>
                <p14:cNvContentPartPr/>
                <p14:nvPr/>
              </p14:nvContentPartPr>
              <p14:xfrm>
                <a:off x="2763954" y="160434"/>
                <a:ext cx="168840" cy="2023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EA7A0186-1CFF-4702-8C39-0DDE68674CC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754954" y="151434"/>
                  <a:ext cx="1864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6C8BFF9D-3BAC-4FFD-97A9-C0FFC2E72389}"/>
                    </a:ext>
                  </a:extLst>
                </p14:cNvPr>
                <p14:cNvContentPartPr/>
                <p14:nvPr/>
              </p14:nvContentPartPr>
              <p14:xfrm>
                <a:off x="2914434" y="155034"/>
                <a:ext cx="189720" cy="21276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6C8BFF9D-3BAC-4FFD-97A9-C0FFC2E7238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905794" y="146394"/>
                  <a:ext cx="2073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6C39637F-2157-4E9D-9EB9-0B493BA917B4}"/>
                    </a:ext>
                  </a:extLst>
                </p14:cNvPr>
                <p14:cNvContentPartPr/>
                <p14:nvPr/>
              </p14:nvContentPartPr>
              <p14:xfrm>
                <a:off x="1939194" y="246474"/>
                <a:ext cx="182520" cy="12456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6C39637F-2157-4E9D-9EB9-0B493BA917B4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930194" y="237834"/>
                  <a:ext cx="2001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1F15896C-00C3-406E-B44E-87C2BE0EB1A9}"/>
                    </a:ext>
                  </a:extLst>
                </p14:cNvPr>
                <p14:cNvContentPartPr/>
                <p14:nvPr/>
              </p14:nvContentPartPr>
              <p14:xfrm>
                <a:off x="2234754" y="227394"/>
                <a:ext cx="110160" cy="1116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1F15896C-00C3-406E-B44E-87C2BE0EB1A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2225754" y="218394"/>
                  <a:ext cx="127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301EA17B-8A36-4E27-9654-6216DE6E3B81}"/>
                    </a:ext>
                  </a:extLst>
                </p14:cNvPr>
                <p14:cNvContentPartPr/>
                <p14:nvPr/>
              </p14:nvContentPartPr>
              <p14:xfrm>
                <a:off x="2240874" y="284274"/>
                <a:ext cx="123120" cy="720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301EA17B-8A36-4E27-9654-6216DE6E3B8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2232234" y="275274"/>
                  <a:ext cx="14076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D2137DFF-5A10-46BF-8835-7BADF3642ACE}"/>
              </a:ext>
            </a:extLst>
          </p:cNvPr>
          <p:cNvGrpSpPr/>
          <p:nvPr/>
        </p:nvGrpSpPr>
        <p:grpSpPr>
          <a:xfrm>
            <a:off x="3293514" y="655794"/>
            <a:ext cx="4979520" cy="4845240"/>
            <a:chOff x="3293514" y="655794"/>
            <a:chExt cx="4979520" cy="484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8498BCB9-7A33-4524-A129-E95330EA96F4}"/>
                    </a:ext>
                  </a:extLst>
                </p14:cNvPr>
                <p14:cNvContentPartPr/>
                <p14:nvPr/>
              </p14:nvContentPartPr>
              <p14:xfrm>
                <a:off x="5906754" y="655794"/>
                <a:ext cx="149760" cy="1584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8498BCB9-7A33-4524-A129-E95330EA96F4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897754" y="647154"/>
                  <a:ext cx="1674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9AFEADDE-4031-416E-91A3-EEF44716DD67}"/>
                    </a:ext>
                  </a:extLst>
                </p14:cNvPr>
                <p14:cNvContentPartPr/>
                <p14:nvPr/>
              </p14:nvContentPartPr>
              <p14:xfrm>
                <a:off x="6123834" y="662634"/>
                <a:ext cx="37440" cy="1249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9AFEADDE-4031-416E-91A3-EEF44716DD6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115194" y="653994"/>
                  <a:ext cx="55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A709D735-BF58-41F9-B9CD-3CFFA951AE4E}"/>
                    </a:ext>
                  </a:extLst>
                </p14:cNvPr>
                <p14:cNvContentPartPr/>
                <p14:nvPr/>
              </p14:nvContentPartPr>
              <p14:xfrm>
                <a:off x="5983074" y="664794"/>
                <a:ext cx="306000" cy="3754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A709D735-BF58-41F9-B9CD-3CFFA951AE4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974434" y="656154"/>
                  <a:ext cx="32364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A41706EC-EB7E-45B5-B388-1ED4C0E62F60}"/>
                    </a:ext>
                  </a:extLst>
                </p14:cNvPr>
                <p14:cNvContentPartPr/>
                <p14:nvPr/>
              </p14:nvContentPartPr>
              <p14:xfrm>
                <a:off x="6261714" y="667674"/>
                <a:ext cx="348480" cy="1144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A41706EC-EB7E-45B5-B388-1ED4C0E62F60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253074" y="659034"/>
                  <a:ext cx="3661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EAE5D0C-AC77-44FB-B32C-B6681B8E886F}"/>
                    </a:ext>
                  </a:extLst>
                </p14:cNvPr>
                <p14:cNvContentPartPr/>
                <p14:nvPr/>
              </p14:nvContentPartPr>
              <p14:xfrm>
                <a:off x="4560354" y="1982034"/>
                <a:ext cx="451440" cy="3301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EAE5D0C-AC77-44FB-B32C-B6681B8E886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551354" y="1973394"/>
                  <a:ext cx="4690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EDC9FD4C-575A-4BB3-A315-F7AAF16A647E}"/>
                    </a:ext>
                  </a:extLst>
                </p14:cNvPr>
                <p14:cNvContentPartPr/>
                <p14:nvPr/>
              </p14:nvContentPartPr>
              <p14:xfrm>
                <a:off x="3582594" y="4963194"/>
                <a:ext cx="51120" cy="26532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EDC9FD4C-575A-4BB3-A315-F7AAF16A647E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573594" y="4954554"/>
                  <a:ext cx="687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6174AB00-5C4D-4D5A-8002-3ED519DF7631}"/>
                    </a:ext>
                  </a:extLst>
                </p14:cNvPr>
                <p14:cNvContentPartPr/>
                <p14:nvPr/>
              </p14:nvContentPartPr>
              <p14:xfrm>
                <a:off x="5265594" y="3115674"/>
                <a:ext cx="198360" cy="2055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6174AB00-5C4D-4D5A-8002-3ED519DF763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256594" y="3107034"/>
                  <a:ext cx="2160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F6456340-DE80-4C21-99C5-04775A1FE425}"/>
                    </a:ext>
                  </a:extLst>
                </p14:cNvPr>
                <p14:cNvContentPartPr/>
                <p14:nvPr/>
              </p14:nvContentPartPr>
              <p14:xfrm>
                <a:off x="5240394" y="3054474"/>
                <a:ext cx="257760" cy="3096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F6456340-DE80-4C21-99C5-04775A1FE425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231754" y="3045834"/>
                  <a:ext cx="2754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FD31D207-BB22-4F20-959A-3533EF269930}"/>
                    </a:ext>
                  </a:extLst>
                </p14:cNvPr>
                <p14:cNvContentPartPr/>
                <p14:nvPr/>
              </p14:nvContentPartPr>
              <p14:xfrm>
                <a:off x="5235354" y="3117834"/>
                <a:ext cx="247320" cy="22428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FD31D207-BB22-4F20-959A-3533EF26993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226714" y="3108834"/>
                  <a:ext cx="26496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D8082E67-BD8A-41D4-8E70-A036241D48B5}"/>
                    </a:ext>
                  </a:extLst>
                </p14:cNvPr>
                <p14:cNvContentPartPr/>
                <p14:nvPr/>
              </p14:nvContentPartPr>
              <p14:xfrm>
                <a:off x="5166234" y="3002634"/>
                <a:ext cx="369720" cy="4179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D8082E67-BD8A-41D4-8E70-A036241D48B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5157234" y="2993994"/>
                  <a:ext cx="387360" cy="43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95ACCE8F-2E34-421A-9C66-468D9A2D4390}"/>
                    </a:ext>
                  </a:extLst>
                </p14:cNvPr>
                <p14:cNvContentPartPr/>
                <p14:nvPr/>
              </p14:nvContentPartPr>
              <p14:xfrm>
                <a:off x="5208714" y="3150594"/>
                <a:ext cx="270000" cy="19224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95ACCE8F-2E34-421A-9C66-468D9A2D439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5199714" y="3141594"/>
                  <a:ext cx="2876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2B12A853-1639-4EB3-8534-ACB87E1312AF}"/>
                    </a:ext>
                  </a:extLst>
                </p14:cNvPr>
                <p14:cNvContentPartPr/>
                <p14:nvPr/>
              </p14:nvContentPartPr>
              <p14:xfrm>
                <a:off x="5331114" y="3271914"/>
                <a:ext cx="14400" cy="13932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2B12A853-1639-4EB3-8534-ACB87E1312A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5322474" y="3263274"/>
                  <a:ext cx="32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02C7F4B5-91FE-4689-A237-2EBE9BB2245B}"/>
                    </a:ext>
                  </a:extLst>
                </p14:cNvPr>
                <p14:cNvContentPartPr/>
                <p14:nvPr/>
              </p14:nvContentPartPr>
              <p14:xfrm>
                <a:off x="5334354" y="3500874"/>
                <a:ext cx="10440" cy="1717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02C7F4B5-91FE-4689-A237-2EBE9BB2245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325354" y="3492234"/>
                  <a:ext cx="280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7AC38206-D3B9-4796-B9F3-83FB1DDF7284}"/>
                    </a:ext>
                  </a:extLst>
                </p14:cNvPr>
                <p14:cNvContentPartPr/>
                <p14:nvPr/>
              </p14:nvContentPartPr>
              <p14:xfrm>
                <a:off x="5339754" y="3753954"/>
                <a:ext cx="28080" cy="5713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7AC38206-D3B9-4796-B9F3-83FB1DDF728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331114" y="3745314"/>
                  <a:ext cx="45720" cy="58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0F14400F-9030-4524-B9C4-E759607FF665}"/>
                    </a:ext>
                  </a:extLst>
                </p14:cNvPr>
                <p14:cNvContentPartPr/>
                <p14:nvPr/>
              </p14:nvContentPartPr>
              <p14:xfrm>
                <a:off x="5374674" y="4450554"/>
                <a:ext cx="23760" cy="60552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0F14400F-9030-4524-B9C4-E759607FF66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366034" y="4441554"/>
                  <a:ext cx="41400" cy="62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7B331EF7-F959-4DC1-A1B3-4B49D1965E17}"/>
                    </a:ext>
                  </a:extLst>
                </p14:cNvPr>
                <p14:cNvContentPartPr/>
                <p14:nvPr/>
              </p14:nvContentPartPr>
              <p14:xfrm>
                <a:off x="5360994" y="4976514"/>
                <a:ext cx="64440" cy="2268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7B331EF7-F959-4DC1-A1B3-4B49D1965E17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352354" y="4967874"/>
                  <a:ext cx="8208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F09998E4-DD45-4A87-9C67-4822BB0F69D4}"/>
                    </a:ext>
                  </a:extLst>
                </p14:cNvPr>
                <p14:cNvContentPartPr/>
                <p14:nvPr/>
              </p14:nvContentPartPr>
              <p14:xfrm>
                <a:off x="5425434" y="5402034"/>
                <a:ext cx="127440" cy="147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F09998E4-DD45-4A87-9C67-4822BB0F69D4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416434" y="5393394"/>
                  <a:ext cx="1450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FFA26A5B-7859-4686-BE47-D1A3D6422EC6}"/>
                    </a:ext>
                  </a:extLst>
                </p14:cNvPr>
                <p14:cNvContentPartPr/>
                <p14:nvPr/>
              </p14:nvContentPartPr>
              <p14:xfrm>
                <a:off x="5487354" y="5358114"/>
                <a:ext cx="19800" cy="13644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FFA26A5B-7859-4686-BE47-D1A3D6422EC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478714" y="5349114"/>
                  <a:ext cx="374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7354B345-7D6E-44BD-B4C6-0A65B90A6505}"/>
                    </a:ext>
                  </a:extLst>
                </p14:cNvPr>
                <p14:cNvContentPartPr/>
                <p14:nvPr/>
              </p14:nvContentPartPr>
              <p14:xfrm>
                <a:off x="5611554" y="5227434"/>
                <a:ext cx="116640" cy="2343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7354B345-7D6E-44BD-B4C6-0A65B90A650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602914" y="5218794"/>
                  <a:ext cx="1342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9BB5C6DD-CE4C-4D6E-99B1-D7DD07E80454}"/>
                    </a:ext>
                  </a:extLst>
                </p14:cNvPr>
                <p14:cNvContentPartPr/>
                <p14:nvPr/>
              </p14:nvContentPartPr>
              <p14:xfrm>
                <a:off x="5799834" y="5323194"/>
                <a:ext cx="123840" cy="14688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9BB5C6DD-CE4C-4D6E-99B1-D7DD07E8045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790834" y="5314554"/>
                  <a:ext cx="141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D4D410B5-0F1B-4EA0-828A-73A0A1941CA6}"/>
                    </a:ext>
                  </a:extLst>
                </p14:cNvPr>
                <p14:cNvContentPartPr/>
                <p14:nvPr/>
              </p14:nvContentPartPr>
              <p14:xfrm>
                <a:off x="3293514" y="5425794"/>
                <a:ext cx="111240" cy="241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D4D410B5-0F1B-4EA0-828A-73A0A1941CA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284514" y="5417154"/>
                  <a:ext cx="1288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0D4D2606-D3C9-460E-B264-D147C8DD73EC}"/>
                    </a:ext>
                  </a:extLst>
                </p14:cNvPr>
                <p14:cNvContentPartPr/>
                <p14:nvPr/>
              </p14:nvContentPartPr>
              <p14:xfrm>
                <a:off x="3490074" y="5283954"/>
                <a:ext cx="115920" cy="2131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0D4D2606-D3C9-460E-B264-D147C8DD73EC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481074" y="5275314"/>
                  <a:ext cx="133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C5C6612A-1BAE-430A-96EA-47C0F748C541}"/>
                    </a:ext>
                  </a:extLst>
                </p14:cNvPr>
                <p14:cNvContentPartPr/>
                <p14:nvPr/>
              </p14:nvContentPartPr>
              <p14:xfrm>
                <a:off x="3642354" y="5359194"/>
                <a:ext cx="92520" cy="14184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C5C6612A-1BAE-430A-96EA-47C0F748C54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633354" y="5350194"/>
                  <a:ext cx="1101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EFF12650-78E9-4ED3-B351-C8433E714BD3}"/>
                    </a:ext>
                  </a:extLst>
                </p14:cNvPr>
                <p14:cNvContentPartPr/>
                <p14:nvPr/>
              </p14:nvContentPartPr>
              <p14:xfrm>
                <a:off x="3449394" y="3116034"/>
                <a:ext cx="374760" cy="40140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EFF12650-78E9-4ED3-B351-C8433E714BD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440394" y="3107394"/>
                  <a:ext cx="39240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B7569583-3952-4391-9A42-2EA395BE77AF}"/>
                    </a:ext>
                  </a:extLst>
                </p14:cNvPr>
                <p14:cNvContentPartPr/>
                <p14:nvPr/>
              </p14:nvContentPartPr>
              <p14:xfrm>
                <a:off x="3332394" y="3052674"/>
                <a:ext cx="529560" cy="49284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B7569583-3952-4391-9A42-2EA395BE77A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323754" y="3043674"/>
                  <a:ext cx="547200" cy="51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09AB7593-202A-49F6-9DD0-D5AE0CF2EA9C}"/>
                    </a:ext>
                  </a:extLst>
                </p14:cNvPr>
                <p14:cNvContentPartPr/>
                <p14:nvPr/>
              </p14:nvContentPartPr>
              <p14:xfrm>
                <a:off x="3335634" y="3094434"/>
                <a:ext cx="503640" cy="38124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09AB7593-202A-49F6-9DD0-D5AE0CF2EA9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326994" y="3085794"/>
                  <a:ext cx="52128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7500996D-BAD3-4A94-A9D8-055DF7939168}"/>
                    </a:ext>
                  </a:extLst>
                </p14:cNvPr>
                <p14:cNvContentPartPr/>
                <p14:nvPr/>
              </p14:nvContentPartPr>
              <p14:xfrm>
                <a:off x="3371994" y="2956914"/>
                <a:ext cx="560880" cy="4813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7500996D-BAD3-4A94-A9D8-055DF793916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363354" y="2947914"/>
                  <a:ext cx="578520" cy="49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199C6603-B5B1-4425-A881-7CA4442932EA}"/>
                    </a:ext>
                  </a:extLst>
                </p14:cNvPr>
                <p14:cNvContentPartPr/>
                <p14:nvPr/>
              </p14:nvContentPartPr>
              <p14:xfrm>
                <a:off x="3614634" y="3224034"/>
                <a:ext cx="21240" cy="3513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199C6603-B5B1-4425-A881-7CA4442932E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3605994" y="3215034"/>
                  <a:ext cx="3888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6A696AC6-539C-43B4-8FFF-78064AA86EF5}"/>
                    </a:ext>
                  </a:extLst>
                </p14:cNvPr>
                <p14:cNvContentPartPr/>
                <p14:nvPr/>
              </p14:nvContentPartPr>
              <p14:xfrm>
                <a:off x="3608514" y="3443274"/>
                <a:ext cx="8280" cy="3139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6A696AC6-539C-43B4-8FFF-78064AA86EF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599874" y="3434634"/>
                  <a:ext cx="259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19060299-F7AB-4645-9624-99EEE2194DB3}"/>
                    </a:ext>
                  </a:extLst>
                </p14:cNvPr>
                <p14:cNvContentPartPr/>
                <p14:nvPr/>
              </p14:nvContentPartPr>
              <p14:xfrm>
                <a:off x="3593394" y="3803994"/>
                <a:ext cx="23400" cy="47844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19060299-F7AB-4645-9624-99EEE2194DB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584754" y="3794994"/>
                  <a:ext cx="41040" cy="49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B3189A0F-82F1-4483-8231-751F86007738}"/>
                    </a:ext>
                  </a:extLst>
                </p14:cNvPr>
                <p14:cNvContentPartPr/>
                <p14:nvPr/>
              </p14:nvContentPartPr>
              <p14:xfrm>
                <a:off x="3593394" y="4345074"/>
                <a:ext cx="14400" cy="4449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B3189A0F-82F1-4483-8231-751F8600773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584754" y="4336434"/>
                  <a:ext cx="32040" cy="46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18DD8626-6D7C-4A08-B82C-8294A4C88253}"/>
                    </a:ext>
                  </a:extLst>
                </p14:cNvPr>
                <p14:cNvContentPartPr/>
                <p14:nvPr/>
              </p14:nvContentPartPr>
              <p14:xfrm>
                <a:off x="3567834" y="4898754"/>
                <a:ext cx="32400" cy="20376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18DD8626-6D7C-4A08-B82C-8294A4C88253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58834" y="4890114"/>
                  <a:ext cx="500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ED6F0A6A-448E-433A-B717-CD387D6CBF3B}"/>
                    </a:ext>
                  </a:extLst>
                </p14:cNvPr>
                <p14:cNvContentPartPr/>
                <p14:nvPr/>
              </p14:nvContentPartPr>
              <p14:xfrm>
                <a:off x="3681234" y="2030274"/>
                <a:ext cx="617400" cy="72360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ED6F0A6A-448E-433A-B717-CD387D6CBF3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672594" y="2021634"/>
                  <a:ext cx="635040" cy="74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DD8D8436-90BC-487A-B0BE-E301EE6059AF}"/>
                    </a:ext>
                  </a:extLst>
                </p14:cNvPr>
                <p14:cNvContentPartPr/>
                <p14:nvPr/>
              </p14:nvContentPartPr>
              <p14:xfrm>
                <a:off x="3644874" y="2049354"/>
                <a:ext cx="849240" cy="96228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DD8D8436-90BC-487A-B0BE-E301EE6059A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636234" y="2040714"/>
                  <a:ext cx="866880" cy="9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CFA003AB-D214-47A9-8049-FD8E80AF407E}"/>
                    </a:ext>
                  </a:extLst>
                </p14:cNvPr>
                <p14:cNvContentPartPr/>
                <p14:nvPr/>
              </p14:nvContentPartPr>
              <p14:xfrm>
                <a:off x="3614634" y="2083194"/>
                <a:ext cx="1233360" cy="13078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CFA003AB-D214-47A9-8049-FD8E80AF407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605994" y="2074554"/>
                  <a:ext cx="1251000" cy="13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73722F36-D714-4E0F-A4BC-34B4A87F33E1}"/>
                    </a:ext>
                  </a:extLst>
                </p14:cNvPr>
                <p14:cNvContentPartPr/>
                <p14:nvPr/>
              </p14:nvContentPartPr>
              <p14:xfrm>
                <a:off x="3607434" y="2331954"/>
                <a:ext cx="1423080" cy="131220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73722F36-D714-4E0F-A4BC-34B4A87F33E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598434" y="2323314"/>
                  <a:ext cx="1440720" cy="132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FE64F01F-9688-4E0D-B8CF-C818E7C9BC4C}"/>
                    </a:ext>
                  </a:extLst>
                </p14:cNvPr>
                <p14:cNvContentPartPr/>
                <p14:nvPr/>
              </p14:nvContentPartPr>
              <p14:xfrm>
                <a:off x="3608514" y="2671794"/>
                <a:ext cx="1466640" cy="129420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FE64F01F-9688-4E0D-B8CF-C818E7C9BC4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599874" y="2662794"/>
                  <a:ext cx="1484280" cy="13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7C7387C6-AA67-459A-890E-D4C92218D2D1}"/>
                    </a:ext>
                  </a:extLst>
                </p14:cNvPr>
                <p14:cNvContentPartPr/>
                <p14:nvPr/>
              </p14:nvContentPartPr>
              <p14:xfrm>
                <a:off x="3620754" y="2943594"/>
                <a:ext cx="1601640" cy="13273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7C7387C6-AA67-459A-890E-D4C92218D2D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612114" y="2934594"/>
                  <a:ext cx="1619280" cy="13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DC233FC-7837-411A-AB7F-A24748C7DC26}"/>
                    </a:ext>
                  </a:extLst>
                </p14:cNvPr>
                <p14:cNvContentPartPr/>
                <p14:nvPr/>
              </p14:nvContentPartPr>
              <p14:xfrm>
                <a:off x="3616434" y="3246354"/>
                <a:ext cx="1661040" cy="127332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DC233FC-7837-411A-AB7F-A24748C7DC2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607434" y="3237354"/>
                  <a:ext cx="1678680" cy="12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85CE0A43-7AF9-4270-AB04-1D2101F44114}"/>
                    </a:ext>
                  </a:extLst>
                </p14:cNvPr>
                <p14:cNvContentPartPr/>
                <p14:nvPr/>
              </p14:nvContentPartPr>
              <p14:xfrm>
                <a:off x="3640554" y="3564234"/>
                <a:ext cx="1753200" cy="117864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85CE0A43-7AF9-4270-AB04-1D2101F4411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631554" y="3555594"/>
                  <a:ext cx="1770840" cy="11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0EE23194-5324-4630-9642-3E06083E2A1D}"/>
                    </a:ext>
                  </a:extLst>
                </p14:cNvPr>
                <p14:cNvContentPartPr/>
                <p14:nvPr/>
              </p14:nvContentPartPr>
              <p14:xfrm>
                <a:off x="3661794" y="3848634"/>
                <a:ext cx="1756080" cy="113688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0EE23194-5324-4630-9642-3E06083E2A1D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652794" y="3839994"/>
                  <a:ext cx="1773720" cy="11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CAE1B066-C261-4031-9B95-821AB458AA05}"/>
                    </a:ext>
                  </a:extLst>
                </p14:cNvPr>
                <p14:cNvContentPartPr/>
                <p14:nvPr/>
              </p14:nvContentPartPr>
              <p14:xfrm>
                <a:off x="4054194" y="4211874"/>
                <a:ext cx="1187640" cy="86652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CAE1B066-C261-4031-9B95-821AB458AA0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045554" y="4203234"/>
                  <a:ext cx="1205280" cy="88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19B03ED4-3528-4235-9228-E824616669AA}"/>
                    </a:ext>
                  </a:extLst>
                </p14:cNvPr>
                <p14:cNvContentPartPr/>
                <p14:nvPr/>
              </p14:nvContentPartPr>
              <p14:xfrm>
                <a:off x="4516074" y="4525794"/>
                <a:ext cx="742320" cy="5266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19B03ED4-3528-4235-9228-E824616669A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507434" y="4517154"/>
                  <a:ext cx="759960" cy="54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02AB16C-CDA6-4D1A-ABDC-7102589695B9}"/>
                    </a:ext>
                  </a:extLst>
                </p14:cNvPr>
                <p14:cNvContentPartPr/>
                <p14:nvPr/>
              </p14:nvContentPartPr>
              <p14:xfrm>
                <a:off x="4913514" y="4686354"/>
                <a:ext cx="482040" cy="33012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02AB16C-CDA6-4D1A-ABDC-7102589695B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904874" y="4677354"/>
                  <a:ext cx="4996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D45816B3-9983-4C3D-A655-23525AA62475}"/>
                    </a:ext>
                  </a:extLst>
                </p14:cNvPr>
                <p14:cNvContentPartPr/>
                <p14:nvPr/>
              </p14:nvContentPartPr>
              <p14:xfrm>
                <a:off x="4793274" y="1910394"/>
                <a:ext cx="879120" cy="75456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D45816B3-9983-4C3D-A655-23525AA6247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4784634" y="1901754"/>
                  <a:ext cx="896760" cy="77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68878B4C-4D4E-44AF-B01F-F01E68978715}"/>
                    </a:ext>
                  </a:extLst>
                </p14:cNvPr>
                <p14:cNvContentPartPr/>
                <p14:nvPr/>
              </p14:nvContentPartPr>
              <p14:xfrm>
                <a:off x="5792274" y="1598634"/>
                <a:ext cx="309960" cy="1357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68878B4C-4D4E-44AF-B01F-F01E6897871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783634" y="1589994"/>
                  <a:ext cx="3276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841ADAB6-3DA5-472F-9703-5DDF09F9EFB7}"/>
                    </a:ext>
                  </a:extLst>
                </p14:cNvPr>
                <p14:cNvContentPartPr/>
                <p14:nvPr/>
              </p14:nvContentPartPr>
              <p14:xfrm>
                <a:off x="6343434" y="1285794"/>
                <a:ext cx="161280" cy="30204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841ADAB6-3DA5-472F-9703-5DDF09F9EFB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334434" y="1276794"/>
                  <a:ext cx="17892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4F59E0E5-4400-40F6-A9F4-4A91877E8AFF}"/>
                    </a:ext>
                  </a:extLst>
                </p14:cNvPr>
                <p14:cNvContentPartPr/>
                <p14:nvPr/>
              </p14:nvContentPartPr>
              <p14:xfrm>
                <a:off x="6611994" y="1299114"/>
                <a:ext cx="158400" cy="2912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4F59E0E5-4400-40F6-A9F4-4A91877E8AF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603354" y="1290474"/>
                  <a:ext cx="1760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0DD71A39-9E3F-4007-A0B2-E69423150218}"/>
                    </a:ext>
                  </a:extLst>
                </p14:cNvPr>
                <p14:cNvContentPartPr/>
                <p14:nvPr/>
              </p14:nvContentPartPr>
              <p14:xfrm>
                <a:off x="6803514" y="1271034"/>
                <a:ext cx="173520" cy="34128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0DD71A39-9E3F-4007-A0B2-E6942315021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794874" y="1262034"/>
                  <a:ext cx="1911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EF9D00D0-6001-4EDD-8612-B293B0724670}"/>
                    </a:ext>
                  </a:extLst>
                </p14:cNvPr>
                <p14:cNvContentPartPr/>
                <p14:nvPr/>
              </p14:nvContentPartPr>
              <p14:xfrm>
                <a:off x="7180434" y="1390914"/>
                <a:ext cx="46080" cy="1324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EF9D00D0-6001-4EDD-8612-B293B072467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171434" y="1382274"/>
                  <a:ext cx="637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D286F0B5-E377-491C-91A9-A892E16A31D0}"/>
                    </a:ext>
                  </a:extLst>
                </p14:cNvPr>
                <p14:cNvContentPartPr/>
                <p14:nvPr/>
              </p14:nvContentPartPr>
              <p14:xfrm>
                <a:off x="7143354" y="1305234"/>
                <a:ext cx="189720" cy="2869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D286F0B5-E377-491C-91A9-A892E16A31D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134714" y="1296234"/>
                  <a:ext cx="20736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3425C16A-2AAD-4474-81AF-BF336510B968}"/>
                    </a:ext>
                  </a:extLst>
                </p14:cNvPr>
                <p14:cNvContentPartPr/>
                <p14:nvPr/>
              </p14:nvContentPartPr>
              <p14:xfrm>
                <a:off x="7333434" y="1478394"/>
                <a:ext cx="119520" cy="7920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3425C16A-2AAD-4474-81AF-BF336510B96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324434" y="1469394"/>
                  <a:ext cx="1371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FE1AEA47-9E0D-46E7-8D12-D1BCECEA38D0}"/>
                    </a:ext>
                  </a:extLst>
                </p14:cNvPr>
                <p14:cNvContentPartPr/>
                <p14:nvPr/>
              </p14:nvContentPartPr>
              <p14:xfrm>
                <a:off x="7421274" y="1215594"/>
                <a:ext cx="408240" cy="34524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FE1AEA47-9E0D-46E7-8D12-D1BCECEA38D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412274" y="1206954"/>
                  <a:ext cx="42588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D977F5DC-B68C-445A-AED8-5891F4C32446}"/>
                    </a:ext>
                  </a:extLst>
                </p14:cNvPr>
                <p14:cNvContentPartPr/>
                <p14:nvPr/>
              </p14:nvContentPartPr>
              <p14:xfrm>
                <a:off x="7796754" y="1423674"/>
                <a:ext cx="218160" cy="11016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D977F5DC-B68C-445A-AED8-5891F4C3244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787754" y="1415034"/>
                  <a:ext cx="2358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4B4FE570-1881-4AD1-89FA-F7540FBCA28D}"/>
                    </a:ext>
                  </a:extLst>
                </p14:cNvPr>
                <p14:cNvContentPartPr/>
                <p14:nvPr/>
              </p14:nvContentPartPr>
              <p14:xfrm>
                <a:off x="7591914" y="1321074"/>
                <a:ext cx="339480" cy="4356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4B4FE570-1881-4AD1-89FA-F7540FBCA28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582914" y="1312074"/>
                  <a:ext cx="35712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077749B9-D399-4F43-9C00-085482603892}"/>
                    </a:ext>
                  </a:extLst>
                </p14:cNvPr>
                <p14:cNvContentPartPr/>
                <p14:nvPr/>
              </p14:nvContentPartPr>
              <p14:xfrm>
                <a:off x="6201954" y="981234"/>
                <a:ext cx="2071080" cy="76644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077749B9-D399-4F43-9C00-08548260389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193314" y="972594"/>
                  <a:ext cx="2088720" cy="78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18D8FAC4-D962-4115-8D77-914C92F9EE71}"/>
                    </a:ext>
                  </a:extLst>
                </p14:cNvPr>
                <p14:cNvContentPartPr/>
                <p14:nvPr/>
              </p14:nvContentPartPr>
              <p14:xfrm>
                <a:off x="3591234" y="2039994"/>
                <a:ext cx="690480" cy="84924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18D8FAC4-D962-4115-8D77-914C92F9EE7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3582234" y="2030994"/>
                  <a:ext cx="708120" cy="86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389F6247-FE8D-42E0-ACFB-0807E5070EAB}"/>
                    </a:ext>
                  </a:extLst>
                </p14:cNvPr>
                <p14:cNvContentPartPr/>
                <p14:nvPr/>
              </p14:nvContentPartPr>
              <p14:xfrm>
                <a:off x="3567834" y="2081754"/>
                <a:ext cx="842760" cy="119880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389F6247-FE8D-42E0-ACFB-0807E5070EA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558834" y="2073114"/>
                  <a:ext cx="860400" cy="12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48C3BD9F-D7B5-478B-8236-B2181DCF5110}"/>
                    </a:ext>
                  </a:extLst>
                </p14:cNvPr>
                <p14:cNvContentPartPr/>
                <p14:nvPr/>
              </p14:nvContentPartPr>
              <p14:xfrm>
                <a:off x="3608514" y="1982034"/>
                <a:ext cx="1150200" cy="172224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48C3BD9F-D7B5-478B-8236-B2181DCF511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599874" y="1973394"/>
                  <a:ext cx="1167840" cy="173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6B5FACD0-C1FC-4FF1-9040-7526023F7AB9}"/>
                    </a:ext>
                  </a:extLst>
                </p14:cNvPr>
                <p14:cNvContentPartPr/>
                <p14:nvPr/>
              </p14:nvContentPartPr>
              <p14:xfrm>
                <a:off x="3676914" y="2266074"/>
                <a:ext cx="1128960" cy="196524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6B5FACD0-C1FC-4FF1-9040-7526023F7AB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667914" y="2257074"/>
                  <a:ext cx="1146600" cy="19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5209B080-522E-4864-BB77-5ACE59483BD1}"/>
                    </a:ext>
                  </a:extLst>
                </p14:cNvPr>
                <p14:cNvContentPartPr/>
                <p14:nvPr/>
              </p14:nvContentPartPr>
              <p14:xfrm>
                <a:off x="3716154" y="2395314"/>
                <a:ext cx="1368720" cy="212652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5209B080-522E-4864-BB77-5ACE59483BD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707154" y="2386674"/>
                  <a:ext cx="1386360" cy="21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78B4F658-D332-4A73-979E-D7D5AAF8D600}"/>
                    </a:ext>
                  </a:extLst>
                </p14:cNvPr>
                <p14:cNvContentPartPr/>
                <p14:nvPr/>
              </p14:nvContentPartPr>
              <p14:xfrm>
                <a:off x="3849714" y="2677914"/>
                <a:ext cx="1248120" cy="227592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78B4F658-D332-4A73-979E-D7D5AAF8D60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841074" y="2669274"/>
                  <a:ext cx="1265760" cy="229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C2EA7095-4E77-4EFD-959E-3F8EA9FC71EB}"/>
                    </a:ext>
                  </a:extLst>
                </p14:cNvPr>
                <p14:cNvContentPartPr/>
                <p14:nvPr/>
              </p14:nvContentPartPr>
              <p14:xfrm>
                <a:off x="4319154" y="2970234"/>
                <a:ext cx="997560" cy="181980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C2EA7095-4E77-4EFD-959E-3F8EA9FC71EB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310154" y="2961594"/>
                  <a:ext cx="1015200" cy="18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6D0A168-59D0-484B-8CF3-5E38B538944F}"/>
                    </a:ext>
                  </a:extLst>
                </p14:cNvPr>
                <p14:cNvContentPartPr/>
                <p14:nvPr/>
              </p14:nvContentPartPr>
              <p14:xfrm>
                <a:off x="4714794" y="3586194"/>
                <a:ext cx="646920" cy="136116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6D0A168-59D0-484B-8CF3-5E38B538944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706154" y="3577194"/>
                  <a:ext cx="664560" cy="13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35099F62-957C-4859-8F61-D62C5142545F}"/>
                    </a:ext>
                  </a:extLst>
                </p14:cNvPr>
                <p14:cNvContentPartPr/>
                <p14:nvPr/>
              </p14:nvContentPartPr>
              <p14:xfrm>
                <a:off x="4865994" y="4295394"/>
                <a:ext cx="389880" cy="83808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35099F62-957C-4859-8F61-D62C5142545F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857354" y="4286754"/>
                  <a:ext cx="407520" cy="85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8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B2E59130-9DE0-469B-AC33-4C84A1DECB40}"/>
                  </a:ext>
                </a:extLst>
              </p14:cNvPr>
              <p14:cNvContentPartPr/>
              <p14:nvPr/>
            </p14:nvContentPartPr>
            <p14:xfrm>
              <a:off x="2091240" y="878040"/>
              <a:ext cx="4916880" cy="494028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B2E59130-9DE0-469B-AC33-4C84A1DECB40}"/>
                  </a:ext>
                </a:extLst>
              </p:cNvPr>
              <p:cNvPicPr/>
              <p:nvPr/>
            </p:nvPicPr>
            <p:blipFill>
              <a:blip r:embed="rId429"/>
              <a:stretch>
                <a:fillRect/>
              </a:stretch>
            </p:blipFill>
            <p:spPr>
              <a:xfrm>
                <a:off x="2081880" y="868680"/>
                <a:ext cx="4935600" cy="495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999860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76AD9677-A15F-430F-98A0-663F36B9860F}"/>
                  </a:ext>
                </a:extLst>
              </p14:cNvPr>
              <p14:cNvContentPartPr/>
              <p14:nvPr/>
            </p14:nvContentPartPr>
            <p14:xfrm>
              <a:off x="504868" y="170277"/>
              <a:ext cx="7955640" cy="56268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76AD9677-A15F-430F-98A0-663F36B986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5508" y="160917"/>
                <a:ext cx="7974360" cy="56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92381C71-7332-45A3-8F9E-5BDFBA6DB79F}"/>
                  </a:ext>
                </a:extLst>
              </p14:cNvPr>
              <p14:cNvContentPartPr/>
              <p14:nvPr/>
            </p14:nvContentPartPr>
            <p14:xfrm>
              <a:off x="1086120" y="3780360"/>
              <a:ext cx="7982640" cy="29455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92381C71-7332-45A3-8F9E-5BDFBA6DB79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76760" y="3771000"/>
                <a:ext cx="8001360" cy="296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582209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06705E8B-D7D2-457F-928D-3DFE8545C1D4}"/>
              </a:ext>
            </a:extLst>
          </p:cNvPr>
          <p:cNvGrpSpPr/>
          <p:nvPr/>
        </p:nvGrpSpPr>
        <p:grpSpPr>
          <a:xfrm>
            <a:off x="413154" y="2923434"/>
            <a:ext cx="4527720" cy="3303720"/>
            <a:chOff x="413154" y="2923434"/>
            <a:chExt cx="4527720" cy="330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B675714D-D918-497A-8C91-0D0D026463F5}"/>
                    </a:ext>
                  </a:extLst>
                </p14:cNvPr>
                <p14:cNvContentPartPr/>
                <p14:nvPr/>
              </p14:nvContentPartPr>
              <p14:xfrm>
                <a:off x="931914" y="3273714"/>
                <a:ext cx="99000" cy="24458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B675714D-D918-497A-8C91-0D0D026463F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923274" y="3265074"/>
                  <a:ext cx="116640" cy="246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E32A6FE8-3A0A-4432-B6BC-429CBD6B7D6A}"/>
                    </a:ext>
                  </a:extLst>
                </p14:cNvPr>
                <p14:cNvContentPartPr/>
                <p14:nvPr/>
              </p14:nvContentPartPr>
              <p14:xfrm>
                <a:off x="989514" y="5782194"/>
                <a:ext cx="3460320" cy="864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E32A6FE8-3A0A-4432-B6BC-429CBD6B7D6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80874" y="5773554"/>
                  <a:ext cx="347796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4ABE447E-E5F4-409A-9D1E-1C9C02C8F355}"/>
                    </a:ext>
                  </a:extLst>
                </p14:cNvPr>
                <p14:cNvContentPartPr/>
                <p14:nvPr/>
              </p14:nvContentPartPr>
              <p14:xfrm>
                <a:off x="822834" y="3021354"/>
                <a:ext cx="312480" cy="40608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4ABE447E-E5F4-409A-9D1E-1C9C02C8F35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13834" y="3012714"/>
                  <a:ext cx="33012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E111F110-7260-4303-828A-F313690719F9}"/>
                    </a:ext>
                  </a:extLst>
                </p14:cNvPr>
                <p14:cNvContentPartPr/>
                <p14:nvPr/>
              </p14:nvContentPartPr>
              <p14:xfrm>
                <a:off x="413154" y="2923434"/>
                <a:ext cx="349560" cy="6224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E111F110-7260-4303-828A-F313690719F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04514" y="2914434"/>
                  <a:ext cx="367200" cy="64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8B940E4-1AB4-4837-B763-9FA7923EB3A9}"/>
                    </a:ext>
                  </a:extLst>
                </p14:cNvPr>
                <p14:cNvContentPartPr/>
                <p14:nvPr/>
              </p14:nvContentPartPr>
              <p14:xfrm>
                <a:off x="4410234" y="5737914"/>
                <a:ext cx="359280" cy="2642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8B940E4-1AB4-4837-B763-9FA7923EB3A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4401594" y="5729274"/>
                  <a:ext cx="3769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13294AF-0BC5-4A71-B80B-B4D47D98D63B}"/>
                    </a:ext>
                  </a:extLst>
                </p14:cNvPr>
                <p14:cNvContentPartPr/>
                <p14:nvPr/>
              </p14:nvContentPartPr>
              <p14:xfrm>
                <a:off x="4732794" y="6031314"/>
                <a:ext cx="70200" cy="129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13294AF-0BC5-4A71-B80B-B4D47D98D63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4723794" y="6022674"/>
                  <a:ext cx="87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C9BC185-DE73-4CD6-B1FA-FD5FC298BFBE}"/>
                    </a:ext>
                  </a:extLst>
                </p14:cNvPr>
                <p14:cNvContentPartPr/>
                <p14:nvPr/>
              </p14:nvContentPartPr>
              <p14:xfrm>
                <a:off x="4651074" y="5996034"/>
                <a:ext cx="289800" cy="2311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C9BC185-DE73-4CD6-B1FA-FD5FC298BFB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642074" y="5987394"/>
                  <a:ext cx="3074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6F83D62F-5437-4BD4-B2F5-A1AAE0D62833}"/>
                    </a:ext>
                  </a:extLst>
                </p14:cNvPr>
                <p14:cNvContentPartPr/>
                <p14:nvPr/>
              </p14:nvContentPartPr>
              <p14:xfrm>
                <a:off x="1113354" y="4503834"/>
                <a:ext cx="2444040" cy="9838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6F83D62F-5437-4BD4-B2F5-A1AAE0D6283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04714" y="4494834"/>
                  <a:ext cx="2461680" cy="10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FE6BA580-9232-4EF3-861B-B5B9A5DC926E}"/>
              </a:ext>
            </a:extLst>
          </p:cNvPr>
          <p:cNvGrpSpPr/>
          <p:nvPr/>
        </p:nvGrpSpPr>
        <p:grpSpPr>
          <a:xfrm>
            <a:off x="5331114" y="315954"/>
            <a:ext cx="899280" cy="520560"/>
            <a:chOff x="5331114" y="315954"/>
            <a:chExt cx="899280" cy="52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571A4F7-B25E-4390-882C-759CFDA3859E}"/>
                    </a:ext>
                  </a:extLst>
                </p14:cNvPr>
                <p14:cNvContentPartPr/>
                <p14:nvPr/>
              </p14:nvContentPartPr>
              <p14:xfrm>
                <a:off x="5331114" y="350154"/>
                <a:ext cx="251640" cy="2048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571A4F7-B25E-4390-882C-759CFDA3859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322474" y="341514"/>
                  <a:ext cx="26928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03FA247-AA52-41DE-8F83-50339AD7E50B}"/>
                    </a:ext>
                  </a:extLst>
                </p14:cNvPr>
                <p14:cNvContentPartPr/>
                <p14:nvPr/>
              </p14:nvContentPartPr>
              <p14:xfrm>
                <a:off x="5449194" y="315954"/>
                <a:ext cx="317160" cy="5205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03FA247-AA52-41DE-8F83-50339AD7E50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5440554" y="307314"/>
                  <a:ext cx="334800" cy="53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CF41C2F5-B29C-4313-B3EB-AB1340E8F0A5}"/>
                    </a:ext>
                  </a:extLst>
                </p14:cNvPr>
                <p14:cNvContentPartPr/>
                <p14:nvPr/>
              </p14:nvContentPartPr>
              <p14:xfrm>
                <a:off x="5732514" y="592794"/>
                <a:ext cx="71640" cy="110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CF41C2F5-B29C-4313-B3EB-AB1340E8F0A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723874" y="583794"/>
                  <a:ext cx="89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3C8A0B8-F81D-4AAF-87B1-BF7CA38A11C8}"/>
                    </a:ext>
                  </a:extLst>
                </p14:cNvPr>
                <p14:cNvContentPartPr/>
                <p14:nvPr/>
              </p14:nvContentPartPr>
              <p14:xfrm>
                <a:off x="5816034" y="386154"/>
                <a:ext cx="354600" cy="979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3C8A0B8-F81D-4AAF-87B1-BF7CA38A11C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807394" y="377154"/>
                  <a:ext cx="372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8B7F31E4-ED55-449C-9BA9-EFE6BA177147}"/>
                    </a:ext>
                  </a:extLst>
                </p14:cNvPr>
                <p14:cNvContentPartPr/>
                <p14:nvPr/>
              </p14:nvContentPartPr>
              <p14:xfrm>
                <a:off x="6079914" y="427914"/>
                <a:ext cx="150480" cy="25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8B7F31E4-ED55-449C-9BA9-EFE6BA17714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070914" y="419274"/>
                  <a:ext cx="16812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DF726AA-9D8D-4D0B-A607-F969056470D0}"/>
              </a:ext>
            </a:extLst>
          </p:cNvPr>
          <p:cNvGrpSpPr/>
          <p:nvPr/>
        </p:nvGrpSpPr>
        <p:grpSpPr>
          <a:xfrm>
            <a:off x="6444594" y="149274"/>
            <a:ext cx="1220040" cy="429480"/>
            <a:chOff x="6444594" y="149274"/>
            <a:chExt cx="1220040" cy="429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8968D8DC-31C0-4309-81AC-55D9AA613DE0}"/>
                    </a:ext>
                  </a:extLst>
                </p14:cNvPr>
                <p14:cNvContentPartPr/>
                <p14:nvPr/>
              </p14:nvContentPartPr>
              <p14:xfrm>
                <a:off x="6444594" y="317754"/>
                <a:ext cx="214200" cy="1346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8968D8DC-31C0-4309-81AC-55D9AA613DE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435954" y="309114"/>
                  <a:ext cx="231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F07254E5-BA0C-4BE0-B37D-ABB0628DC645}"/>
                    </a:ext>
                  </a:extLst>
                </p14:cNvPr>
                <p14:cNvContentPartPr/>
                <p14:nvPr/>
              </p14:nvContentPartPr>
              <p14:xfrm>
                <a:off x="6759954" y="345834"/>
                <a:ext cx="150480" cy="115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F07254E5-BA0C-4BE0-B37D-ABB0628DC645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6751314" y="336834"/>
                  <a:ext cx="168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65EE275-4C03-45AF-9FDF-7E876BED30AE}"/>
                    </a:ext>
                  </a:extLst>
                </p14:cNvPr>
                <p14:cNvContentPartPr/>
                <p14:nvPr/>
              </p14:nvContentPartPr>
              <p14:xfrm>
                <a:off x="6849234" y="262314"/>
                <a:ext cx="37800" cy="1850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65EE275-4C03-45AF-9FDF-7E876BED30A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840594" y="253674"/>
                  <a:ext cx="554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FB80FD11-E68D-4810-9329-E9AB6E688011}"/>
                    </a:ext>
                  </a:extLst>
                </p14:cNvPr>
                <p14:cNvContentPartPr/>
                <p14:nvPr/>
              </p14:nvContentPartPr>
              <p14:xfrm>
                <a:off x="7056954" y="149274"/>
                <a:ext cx="212760" cy="308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FB80FD11-E68D-4810-9329-E9AB6E68801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047954" y="140634"/>
                  <a:ext cx="23040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275B9A75-7B93-4256-A5BE-B4954CCFCE48}"/>
                    </a:ext>
                  </a:extLst>
                </p14:cNvPr>
                <p14:cNvContentPartPr/>
                <p14:nvPr/>
              </p14:nvContentPartPr>
              <p14:xfrm>
                <a:off x="7330914" y="327474"/>
                <a:ext cx="109440" cy="1162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275B9A75-7B93-4256-A5BE-B4954CCFCE4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322274" y="318474"/>
                  <a:ext cx="127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D781F02-0C3F-4BDA-9BF0-6B01FBF7C8B2}"/>
                    </a:ext>
                  </a:extLst>
                </p14:cNvPr>
                <p14:cNvContentPartPr/>
                <p14:nvPr/>
              </p14:nvContentPartPr>
              <p14:xfrm>
                <a:off x="7349634" y="300474"/>
                <a:ext cx="253440" cy="2782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D781F02-0C3F-4BDA-9BF0-6B01FBF7C8B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340634" y="291474"/>
                  <a:ext cx="27108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BC476DF-8B11-407C-867E-B856F81015C0}"/>
                    </a:ext>
                  </a:extLst>
                </p14:cNvPr>
                <p14:cNvContentPartPr/>
                <p14:nvPr/>
              </p14:nvContentPartPr>
              <p14:xfrm>
                <a:off x="7652394" y="282474"/>
                <a:ext cx="12240" cy="367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BC476DF-8B11-407C-867E-B856F81015C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643394" y="273834"/>
                  <a:ext cx="2988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200BA62E-178A-431C-85BB-389445DA5E45}"/>
              </a:ext>
            </a:extLst>
          </p:cNvPr>
          <p:cNvGrpSpPr/>
          <p:nvPr/>
        </p:nvGrpSpPr>
        <p:grpSpPr>
          <a:xfrm>
            <a:off x="983394" y="5632434"/>
            <a:ext cx="5602680" cy="210600"/>
            <a:chOff x="983394" y="5632434"/>
            <a:chExt cx="5602680" cy="21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A75D80BC-4532-4EE3-8F0F-56092AB63C3E}"/>
                    </a:ext>
                  </a:extLst>
                </p14:cNvPr>
                <p14:cNvContentPartPr/>
                <p14:nvPr/>
              </p14:nvContentPartPr>
              <p14:xfrm>
                <a:off x="983394" y="5647554"/>
                <a:ext cx="5214600" cy="14472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A75D80BC-4532-4EE3-8F0F-56092AB63C3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74754" y="5638554"/>
                  <a:ext cx="52322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2F77FC34-9C49-4F53-A5E4-76A0F1653984}"/>
                    </a:ext>
                  </a:extLst>
                </p14:cNvPr>
                <p14:cNvContentPartPr/>
                <p14:nvPr/>
              </p14:nvContentPartPr>
              <p14:xfrm>
                <a:off x="6236514" y="5632434"/>
                <a:ext cx="349560" cy="2106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2F77FC34-9C49-4F53-A5E4-76A0F165398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227874" y="5623794"/>
                  <a:ext cx="367200" cy="22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BFA4D824-8690-4A0D-B4CC-5BF33EE3A69D}"/>
              </a:ext>
            </a:extLst>
          </p:cNvPr>
          <p:cNvGrpSpPr/>
          <p:nvPr/>
        </p:nvGrpSpPr>
        <p:grpSpPr>
          <a:xfrm>
            <a:off x="6382674" y="6042114"/>
            <a:ext cx="478800" cy="421560"/>
            <a:chOff x="6382674" y="6042114"/>
            <a:chExt cx="478800" cy="42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4BCA360-F95D-4643-BB21-8BCB298684A4}"/>
                    </a:ext>
                  </a:extLst>
                </p14:cNvPr>
                <p14:cNvContentPartPr/>
                <p14:nvPr/>
              </p14:nvContentPartPr>
              <p14:xfrm>
                <a:off x="6382674" y="6042114"/>
                <a:ext cx="242640" cy="1890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4BCA360-F95D-4643-BB21-8BCB298684A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373674" y="6033114"/>
                  <a:ext cx="2602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36CB2D89-7AAA-495A-9521-01BB4C15DEB1}"/>
                    </a:ext>
                  </a:extLst>
                </p14:cNvPr>
                <p14:cNvContentPartPr/>
                <p14:nvPr/>
              </p14:nvContentPartPr>
              <p14:xfrm>
                <a:off x="6447474" y="6045354"/>
                <a:ext cx="414000" cy="4183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36CB2D89-7AAA-495A-9521-01BB4C15DEB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438834" y="6036714"/>
                  <a:ext cx="431640" cy="43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DF31BE93-F974-48DD-B531-CA7362615998}"/>
              </a:ext>
            </a:extLst>
          </p:cNvPr>
          <p:cNvGrpSpPr/>
          <p:nvPr/>
        </p:nvGrpSpPr>
        <p:grpSpPr>
          <a:xfrm>
            <a:off x="2234754" y="2857194"/>
            <a:ext cx="4995000" cy="1375200"/>
            <a:chOff x="2234754" y="2857194"/>
            <a:chExt cx="4995000" cy="137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A5A39622-56EF-4271-9DBD-4E3B1A507375}"/>
                    </a:ext>
                  </a:extLst>
                </p14:cNvPr>
                <p14:cNvContentPartPr/>
                <p14:nvPr/>
              </p14:nvContentPartPr>
              <p14:xfrm>
                <a:off x="2717874" y="2857194"/>
                <a:ext cx="4511880" cy="137520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A5A39622-56EF-4271-9DBD-4E3B1A50737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708874" y="2848554"/>
                  <a:ext cx="4529520" cy="13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29C57919-34FD-4A98-9756-E3ED7C69B5D4}"/>
                    </a:ext>
                  </a:extLst>
                </p14:cNvPr>
                <p14:cNvContentPartPr/>
                <p14:nvPr/>
              </p14:nvContentPartPr>
              <p14:xfrm>
                <a:off x="2234754" y="4121514"/>
                <a:ext cx="574200" cy="237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29C57919-34FD-4A98-9756-E3ED7C69B5D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225754" y="4112514"/>
                  <a:ext cx="591840" cy="4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43DD5E33-3D6C-42E9-A86E-A0108E299013}"/>
                  </a:ext>
                </a:extLst>
              </p14:cNvPr>
              <p14:cNvContentPartPr/>
              <p14:nvPr/>
            </p14:nvContentPartPr>
            <p14:xfrm>
              <a:off x="2398554" y="4459914"/>
              <a:ext cx="134640" cy="6876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43DD5E33-3D6C-42E9-A86E-A0108E299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389554" y="4450914"/>
                <a:ext cx="152280" cy="86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uppieren 108">
            <a:extLst>
              <a:ext uri="{FF2B5EF4-FFF2-40B4-BE49-F238E27FC236}">
                <a16:creationId xmlns:a16="http://schemas.microsoft.com/office/drawing/2014/main" id="{EBC839DA-5B0C-46D5-A34F-0D557EF0C9F8}"/>
              </a:ext>
            </a:extLst>
          </p:cNvPr>
          <p:cNvGrpSpPr/>
          <p:nvPr/>
        </p:nvGrpSpPr>
        <p:grpSpPr>
          <a:xfrm>
            <a:off x="6395994" y="4161114"/>
            <a:ext cx="388440" cy="1239120"/>
            <a:chOff x="6395994" y="4161114"/>
            <a:chExt cx="388440" cy="123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59556055-65B1-423C-94D5-39B559AEEBE9}"/>
                    </a:ext>
                  </a:extLst>
                </p14:cNvPr>
                <p14:cNvContentPartPr/>
                <p14:nvPr/>
              </p14:nvContentPartPr>
              <p14:xfrm>
                <a:off x="6417234" y="4323834"/>
                <a:ext cx="133920" cy="107640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59556055-65B1-423C-94D5-39B559AEEBE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08594" y="4315194"/>
                  <a:ext cx="151560" cy="10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7EBE01C7-6FBA-4B0F-8A95-59D83A0C0D7C}"/>
                    </a:ext>
                  </a:extLst>
                </p14:cNvPr>
                <p14:cNvContentPartPr/>
                <p14:nvPr/>
              </p14:nvContentPartPr>
              <p14:xfrm>
                <a:off x="6395994" y="4161114"/>
                <a:ext cx="388440" cy="35388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7EBE01C7-6FBA-4B0F-8A95-59D83A0C0D7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386994" y="4152114"/>
                  <a:ext cx="406080" cy="37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A61ADA80-10DE-4A70-9B2E-BE77C245ED7A}"/>
                  </a:ext>
                </a:extLst>
              </p14:cNvPr>
              <p14:cNvContentPartPr/>
              <p14:nvPr/>
            </p14:nvContentPartPr>
            <p14:xfrm>
              <a:off x="4760514" y="1391274"/>
              <a:ext cx="3022560" cy="98424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A61ADA80-10DE-4A70-9B2E-BE77C245ED7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751514" y="1382274"/>
                <a:ext cx="3040200" cy="100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07599EE5-3C36-4BBF-9BD4-BD0EEDD7B7A1}"/>
              </a:ext>
            </a:extLst>
          </p:cNvPr>
          <p:cNvGrpSpPr/>
          <p:nvPr/>
        </p:nvGrpSpPr>
        <p:grpSpPr>
          <a:xfrm>
            <a:off x="4629834" y="404154"/>
            <a:ext cx="4013640" cy="1891440"/>
            <a:chOff x="4629834" y="404154"/>
            <a:chExt cx="4013640" cy="189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5B006986-3057-42FB-9CCB-A5C8E46B9B78}"/>
                    </a:ext>
                  </a:extLst>
                </p14:cNvPr>
                <p14:cNvContentPartPr/>
                <p14:nvPr/>
              </p14:nvContentPartPr>
              <p14:xfrm>
                <a:off x="5184594" y="1780794"/>
                <a:ext cx="370080" cy="29772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5B006986-3057-42FB-9CCB-A5C8E46B9B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175594" y="1771794"/>
                  <a:ext cx="3877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4D3392B9-8410-46DA-BE60-08605F5E1FDE}"/>
                    </a:ext>
                  </a:extLst>
                </p14:cNvPr>
                <p14:cNvContentPartPr/>
                <p14:nvPr/>
              </p14:nvContentPartPr>
              <p14:xfrm>
                <a:off x="5544954" y="2028114"/>
                <a:ext cx="99000" cy="14832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4D3392B9-8410-46DA-BE60-08605F5E1FD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536314" y="2019114"/>
                  <a:ext cx="1166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1338D757-E5FA-4EFE-BEB6-030A3710A1CF}"/>
                    </a:ext>
                  </a:extLst>
                </p14:cNvPr>
                <p14:cNvContentPartPr/>
                <p14:nvPr/>
              </p14:nvContentPartPr>
              <p14:xfrm>
                <a:off x="5560434" y="2041434"/>
                <a:ext cx="151200" cy="25416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1338D757-E5FA-4EFE-BEB6-030A3710A1C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51434" y="2032794"/>
                  <a:ext cx="1688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38E128D0-8B02-441C-9FED-CDD07AAB4042}"/>
                    </a:ext>
                  </a:extLst>
                </p14:cNvPr>
                <p14:cNvContentPartPr/>
                <p14:nvPr/>
              </p14:nvContentPartPr>
              <p14:xfrm>
                <a:off x="5420394" y="1237554"/>
                <a:ext cx="108000" cy="2016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38E128D0-8B02-441C-9FED-CDD07AAB4042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411754" y="1228914"/>
                  <a:ext cx="12564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9A68F30E-8C57-4D8D-B7DE-9C3CB0F2614A}"/>
                    </a:ext>
                  </a:extLst>
                </p14:cNvPr>
                <p14:cNvContentPartPr/>
                <p14:nvPr/>
              </p14:nvContentPartPr>
              <p14:xfrm>
                <a:off x="5367474" y="1239354"/>
                <a:ext cx="313200" cy="3916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9A68F30E-8C57-4D8D-B7DE-9C3CB0F2614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5358834" y="1230354"/>
                  <a:ext cx="330840" cy="40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0F3EAED4-ADE9-468D-BA13-CDAF35FA5480}"/>
                    </a:ext>
                  </a:extLst>
                </p14:cNvPr>
                <p14:cNvContentPartPr/>
                <p14:nvPr/>
              </p14:nvContentPartPr>
              <p14:xfrm>
                <a:off x="5410314" y="1057194"/>
                <a:ext cx="356400" cy="327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0F3EAED4-ADE9-468D-BA13-CDAF35FA548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401314" y="1048554"/>
                  <a:ext cx="3740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93DBFA6F-C669-4B9F-99FC-BB275CDC586F}"/>
                    </a:ext>
                  </a:extLst>
                </p14:cNvPr>
                <p14:cNvContentPartPr/>
                <p14:nvPr/>
              </p14:nvContentPartPr>
              <p14:xfrm>
                <a:off x="5929794" y="1224234"/>
                <a:ext cx="124560" cy="205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93DBFA6F-C669-4B9F-99FC-BB275CDC586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920794" y="1215234"/>
                  <a:ext cx="14220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4CBE8B8C-A303-4F45-8BE5-780AFE6702B4}"/>
                    </a:ext>
                  </a:extLst>
                </p14:cNvPr>
                <p14:cNvContentPartPr/>
                <p14:nvPr/>
              </p14:nvContentPartPr>
              <p14:xfrm>
                <a:off x="5914674" y="1324674"/>
                <a:ext cx="187920" cy="273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4CBE8B8C-A303-4F45-8BE5-780AFE6702B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905674" y="1316034"/>
                  <a:ext cx="20556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1239B3F7-9276-4C87-8557-CE29E90423C5}"/>
                    </a:ext>
                  </a:extLst>
                </p14:cNvPr>
                <p14:cNvContentPartPr/>
                <p14:nvPr/>
              </p14:nvContentPartPr>
              <p14:xfrm>
                <a:off x="6267474" y="1167714"/>
                <a:ext cx="262800" cy="2066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1239B3F7-9276-4C87-8557-CE29E90423C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258834" y="1158714"/>
                  <a:ext cx="280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C381D3F-7925-491D-8845-12D67B3666CD}"/>
                    </a:ext>
                  </a:extLst>
                </p14:cNvPr>
                <p14:cNvContentPartPr/>
                <p14:nvPr/>
              </p14:nvContentPartPr>
              <p14:xfrm>
                <a:off x="6697674" y="1208034"/>
                <a:ext cx="139680" cy="338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C381D3F-7925-491D-8845-12D67B3666C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689034" y="1199034"/>
                  <a:ext cx="1573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30CFAA1-3F15-4AC3-B78F-62BB2EF58039}"/>
                    </a:ext>
                  </a:extLst>
                </p14:cNvPr>
                <p14:cNvContentPartPr/>
                <p14:nvPr/>
              </p14:nvContentPartPr>
              <p14:xfrm>
                <a:off x="6784434" y="1098594"/>
                <a:ext cx="27360" cy="23040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30CFAA1-3F15-4AC3-B78F-62BB2EF5803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75434" y="1089954"/>
                  <a:ext cx="450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F45E691-CE96-452F-9A7D-67D61203B40E}"/>
                    </a:ext>
                  </a:extLst>
                </p14:cNvPr>
                <p14:cNvContentPartPr/>
                <p14:nvPr/>
              </p14:nvContentPartPr>
              <p14:xfrm>
                <a:off x="7019514" y="983034"/>
                <a:ext cx="186480" cy="3466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F45E691-CE96-452F-9A7D-67D61203B40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10514" y="974034"/>
                  <a:ext cx="2041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98CE0C0-FC89-4BA3-9CFA-20278737D712}"/>
                    </a:ext>
                  </a:extLst>
                </p14:cNvPr>
                <p14:cNvContentPartPr/>
                <p14:nvPr/>
              </p14:nvContentPartPr>
              <p14:xfrm>
                <a:off x="7373394" y="1197234"/>
                <a:ext cx="28800" cy="828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98CE0C0-FC89-4BA3-9CFA-20278737D71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364754" y="1188594"/>
                  <a:ext cx="464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71BD53C1-2F42-4601-AADA-E5DC67FC4FE9}"/>
                    </a:ext>
                  </a:extLst>
                </p14:cNvPr>
                <p14:cNvContentPartPr/>
                <p14:nvPr/>
              </p14:nvContentPartPr>
              <p14:xfrm>
                <a:off x="7497954" y="1137834"/>
                <a:ext cx="195840" cy="21996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71BD53C1-2F42-4601-AADA-E5DC67FC4FE9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488954" y="1129194"/>
                  <a:ext cx="21348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C130D666-DFD6-4EEF-9886-1782E27A856A}"/>
                    </a:ext>
                  </a:extLst>
                </p14:cNvPr>
                <p14:cNvContentPartPr/>
                <p14:nvPr/>
              </p14:nvContentPartPr>
              <p14:xfrm>
                <a:off x="7517394" y="989874"/>
                <a:ext cx="260640" cy="536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C130D666-DFD6-4EEF-9886-1782E27A856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508754" y="981234"/>
                  <a:ext cx="2782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BE21A8B6-B081-4D6C-972F-EE9442BE4874}"/>
                    </a:ext>
                  </a:extLst>
                </p14:cNvPr>
                <p14:cNvContentPartPr/>
                <p14:nvPr/>
              </p14:nvContentPartPr>
              <p14:xfrm>
                <a:off x="5652954" y="1538514"/>
                <a:ext cx="159120" cy="15912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BE21A8B6-B081-4D6C-972F-EE9442BE487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643954" y="1529874"/>
                  <a:ext cx="1767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7699222-D6DC-462A-9F13-6BFC37A660E2}"/>
                    </a:ext>
                  </a:extLst>
                </p14:cNvPr>
                <p14:cNvContentPartPr/>
                <p14:nvPr/>
              </p14:nvContentPartPr>
              <p14:xfrm>
                <a:off x="6047874" y="1909314"/>
                <a:ext cx="168480" cy="82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7699222-D6DC-462A-9F13-6BFC37A660E2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038874" y="1900674"/>
                  <a:ext cx="1861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BB8A2E5B-9A84-4292-A0D7-542BB253E787}"/>
                    </a:ext>
                  </a:extLst>
                </p14:cNvPr>
                <p14:cNvContentPartPr/>
                <p14:nvPr/>
              </p14:nvContentPartPr>
              <p14:xfrm>
                <a:off x="6062994" y="1957554"/>
                <a:ext cx="130680" cy="154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BB8A2E5B-9A84-4292-A0D7-542BB253E78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053994" y="1948914"/>
                  <a:ext cx="1483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F0DA22AB-1E10-437B-B7B9-3C43DE1F32F3}"/>
                    </a:ext>
                  </a:extLst>
                </p14:cNvPr>
                <p14:cNvContentPartPr/>
                <p14:nvPr/>
              </p14:nvContentPartPr>
              <p14:xfrm>
                <a:off x="6370434" y="1695114"/>
                <a:ext cx="179640" cy="3222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F0DA22AB-1E10-437B-B7B9-3C43DE1F32F3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6361434" y="1686114"/>
                  <a:ext cx="19728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336BDA1D-0310-46D1-A106-897C56245C40}"/>
                    </a:ext>
                  </a:extLst>
                </p14:cNvPr>
                <p14:cNvContentPartPr/>
                <p14:nvPr/>
              </p14:nvContentPartPr>
              <p14:xfrm>
                <a:off x="6623514" y="1580274"/>
                <a:ext cx="139680" cy="15840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336BDA1D-0310-46D1-A106-897C56245C4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614514" y="1571274"/>
                  <a:ext cx="1573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FCC195E5-5EF3-49F6-A409-F055DA94AB43}"/>
                    </a:ext>
                  </a:extLst>
                </p14:cNvPr>
                <p14:cNvContentPartPr/>
                <p14:nvPr/>
              </p14:nvContentPartPr>
              <p14:xfrm>
                <a:off x="6794514" y="1870434"/>
                <a:ext cx="9360" cy="86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FCC195E5-5EF3-49F6-A409-F055DA94AB43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785874" y="1861794"/>
                  <a:ext cx="27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6DD6D797-2E68-479A-BF58-02E0B2EE2CDB}"/>
                    </a:ext>
                  </a:extLst>
                </p14:cNvPr>
                <p14:cNvContentPartPr/>
                <p14:nvPr/>
              </p14:nvContentPartPr>
              <p14:xfrm>
                <a:off x="6921594" y="1812834"/>
                <a:ext cx="214200" cy="1936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6DD6D797-2E68-479A-BF58-02E0B2EE2CD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912954" y="1803834"/>
                  <a:ext cx="2318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539E2E81-0E90-4ACB-831A-5F895918449F}"/>
                    </a:ext>
                  </a:extLst>
                </p14:cNvPr>
                <p14:cNvContentPartPr/>
                <p14:nvPr/>
              </p14:nvContentPartPr>
              <p14:xfrm>
                <a:off x="7122114" y="1980594"/>
                <a:ext cx="86400" cy="10296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539E2E81-0E90-4ACB-831A-5F895918449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113474" y="1971594"/>
                  <a:ext cx="1040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A5CDABDC-D33B-46B5-ACB6-3AF559683D86}"/>
                    </a:ext>
                  </a:extLst>
                </p14:cNvPr>
                <p14:cNvContentPartPr/>
                <p14:nvPr/>
              </p14:nvContentPartPr>
              <p14:xfrm>
                <a:off x="7068834" y="1975554"/>
                <a:ext cx="177840" cy="13248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A5CDABDC-D33B-46B5-ACB6-3AF559683D8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060194" y="1966554"/>
                  <a:ext cx="1954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CF6E2640-D5BA-4E24-8F58-F555275A36B9}"/>
                    </a:ext>
                  </a:extLst>
                </p14:cNvPr>
                <p14:cNvContentPartPr/>
                <p14:nvPr/>
              </p14:nvContentPartPr>
              <p14:xfrm>
                <a:off x="7207434" y="1545714"/>
                <a:ext cx="151560" cy="2336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CF6E2640-D5BA-4E24-8F58-F555275A36B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198434" y="1537074"/>
                  <a:ext cx="16920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14F5E6C6-56D1-4A2E-8556-105E6A5210A9}"/>
                    </a:ext>
                  </a:extLst>
                </p14:cNvPr>
                <p14:cNvContentPartPr/>
                <p14:nvPr/>
              </p14:nvContentPartPr>
              <p14:xfrm>
                <a:off x="6873714" y="803754"/>
                <a:ext cx="492120" cy="66132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14F5E6C6-56D1-4A2E-8556-105E6A5210A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864714" y="794754"/>
                  <a:ext cx="509760" cy="67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11972667-1A1E-4EDB-8BF1-943961A8C6FE}"/>
                    </a:ext>
                  </a:extLst>
                </p14:cNvPr>
                <p14:cNvContentPartPr/>
                <p14:nvPr/>
              </p14:nvContentPartPr>
              <p14:xfrm>
                <a:off x="7251714" y="746154"/>
                <a:ext cx="294480" cy="204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11972667-1A1E-4EDB-8BF1-943961A8C6F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242714" y="737154"/>
                  <a:ext cx="3121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E68A0832-8E09-4618-8D2A-9E1D2B68A3CB}"/>
                    </a:ext>
                  </a:extLst>
                </p14:cNvPr>
                <p14:cNvContentPartPr/>
                <p14:nvPr/>
              </p14:nvContentPartPr>
              <p14:xfrm>
                <a:off x="7716474" y="642474"/>
                <a:ext cx="60480" cy="738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E68A0832-8E09-4618-8D2A-9E1D2B68A3C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707474" y="633474"/>
                  <a:ext cx="781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74BA2AF-B68A-4726-879B-F9254E0340E7}"/>
                    </a:ext>
                  </a:extLst>
                </p14:cNvPr>
                <p14:cNvContentPartPr/>
                <p14:nvPr/>
              </p14:nvContentPartPr>
              <p14:xfrm>
                <a:off x="7899354" y="445554"/>
                <a:ext cx="283320" cy="32760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74BA2AF-B68A-4726-879B-F9254E0340E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890354" y="436914"/>
                  <a:ext cx="30096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9D017F24-6035-487C-A87C-B50CC597A9B7}"/>
                    </a:ext>
                  </a:extLst>
                </p14:cNvPr>
                <p14:cNvContentPartPr/>
                <p14:nvPr/>
              </p14:nvContentPartPr>
              <p14:xfrm>
                <a:off x="8111394" y="803754"/>
                <a:ext cx="22320" cy="608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9D017F24-6035-487C-A87C-B50CC597A9B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102754" y="794754"/>
                  <a:ext cx="399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A2E70101-F57A-4913-8FFA-541F89CF374A}"/>
                    </a:ext>
                  </a:extLst>
                </p14:cNvPr>
                <p14:cNvContentPartPr/>
                <p14:nvPr/>
              </p14:nvContentPartPr>
              <p14:xfrm>
                <a:off x="8208234" y="431514"/>
                <a:ext cx="231840" cy="26784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A2E70101-F57A-4913-8FFA-541F89CF374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199594" y="422874"/>
                  <a:ext cx="2494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52A53D73-C8C9-4F68-8A7C-2692CABDC8C1}"/>
                    </a:ext>
                  </a:extLst>
                </p14:cNvPr>
                <p14:cNvContentPartPr/>
                <p14:nvPr/>
              </p14:nvContentPartPr>
              <p14:xfrm>
                <a:off x="8470314" y="404154"/>
                <a:ext cx="158760" cy="293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52A53D73-C8C9-4F68-8A7C-2692CABDC8C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461314" y="395154"/>
                  <a:ext cx="1764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327F7F0C-7F77-4E33-996D-7504CBB090CE}"/>
                    </a:ext>
                  </a:extLst>
                </p14:cNvPr>
                <p14:cNvContentPartPr/>
                <p14:nvPr/>
              </p14:nvContentPartPr>
              <p14:xfrm>
                <a:off x="8347554" y="770274"/>
                <a:ext cx="182160" cy="4136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327F7F0C-7F77-4E33-996D-7504CBB090C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338914" y="761274"/>
                  <a:ext cx="199800" cy="43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783EEDAA-3600-43BF-B6D7-ADA0C8010F2E}"/>
                    </a:ext>
                  </a:extLst>
                </p14:cNvPr>
                <p14:cNvContentPartPr/>
                <p14:nvPr/>
              </p14:nvContentPartPr>
              <p14:xfrm>
                <a:off x="8180874" y="1328634"/>
                <a:ext cx="210240" cy="2419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783EEDAA-3600-43BF-B6D7-ADA0C8010F2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172234" y="1319994"/>
                  <a:ext cx="22788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8224945-4531-4145-90E3-8BE909ED8569}"/>
                    </a:ext>
                  </a:extLst>
                </p14:cNvPr>
                <p14:cNvContentPartPr/>
                <p14:nvPr/>
              </p14:nvContentPartPr>
              <p14:xfrm>
                <a:off x="8441514" y="1199754"/>
                <a:ext cx="104760" cy="9216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8224945-4531-4145-90E3-8BE909ED856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432874" y="1190754"/>
                  <a:ext cx="1224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7DB1281C-0C99-463A-AF7B-030DEE077344}"/>
                    </a:ext>
                  </a:extLst>
                </p14:cNvPr>
                <p14:cNvContentPartPr/>
                <p14:nvPr/>
              </p14:nvContentPartPr>
              <p14:xfrm>
                <a:off x="8438274" y="1278954"/>
                <a:ext cx="190080" cy="2062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7DB1281C-0C99-463A-AF7B-030DEE07734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429634" y="1270314"/>
                  <a:ext cx="2077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6E5F02B0-52F2-4D90-92F4-D4DA05D32CBE}"/>
                    </a:ext>
                  </a:extLst>
                </p14:cNvPr>
                <p14:cNvContentPartPr/>
                <p14:nvPr/>
              </p14:nvContentPartPr>
              <p14:xfrm>
                <a:off x="8521434" y="1388034"/>
                <a:ext cx="122040" cy="15732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6E5F02B0-52F2-4D90-92F4-D4DA05D32CB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512434" y="1379394"/>
                  <a:ext cx="1396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300EDE58-7B42-4651-86E2-3442EC239A2A}"/>
                    </a:ext>
                  </a:extLst>
                </p14:cNvPr>
                <p14:cNvContentPartPr/>
                <p14:nvPr/>
              </p14:nvContentPartPr>
              <p14:xfrm>
                <a:off x="4629834" y="615114"/>
                <a:ext cx="1630800" cy="57816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300EDE58-7B42-4651-86E2-3442EC239A2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620834" y="606114"/>
                  <a:ext cx="1648440" cy="59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9DDDB71D-A639-418F-A817-B3A740D02D6B}"/>
                    </a:ext>
                  </a:extLst>
                </p14:cNvPr>
                <p14:cNvContentPartPr/>
                <p14:nvPr/>
              </p14:nvContentPartPr>
              <p14:xfrm>
                <a:off x="6135714" y="551394"/>
                <a:ext cx="302760" cy="1656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9DDDB71D-A639-418F-A817-B3A740D02D6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127074" y="542394"/>
                  <a:ext cx="32040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ieren 136">
            <a:extLst>
              <a:ext uri="{FF2B5EF4-FFF2-40B4-BE49-F238E27FC236}">
                <a16:creationId xmlns:a16="http://schemas.microsoft.com/office/drawing/2014/main" id="{B6B0566F-A7A2-4CF1-87E8-4104672EB290}"/>
              </a:ext>
            </a:extLst>
          </p:cNvPr>
          <p:cNvGrpSpPr/>
          <p:nvPr/>
        </p:nvGrpSpPr>
        <p:grpSpPr>
          <a:xfrm>
            <a:off x="2335194" y="738954"/>
            <a:ext cx="1591560" cy="1289520"/>
            <a:chOff x="2335194" y="738954"/>
            <a:chExt cx="1591560" cy="128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2DF23171-1C38-4085-9C6B-CDF7EBA778B5}"/>
                    </a:ext>
                  </a:extLst>
                </p14:cNvPr>
                <p14:cNvContentPartPr/>
                <p14:nvPr/>
              </p14:nvContentPartPr>
              <p14:xfrm>
                <a:off x="2499354" y="1302354"/>
                <a:ext cx="158400" cy="172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2DF23171-1C38-4085-9C6B-CDF7EBA778B5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490714" y="1293354"/>
                  <a:ext cx="1760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4E2ACD53-DB22-451A-AA00-439C72817B2E}"/>
                    </a:ext>
                  </a:extLst>
                </p14:cNvPr>
                <p14:cNvContentPartPr/>
                <p14:nvPr/>
              </p14:nvContentPartPr>
              <p14:xfrm>
                <a:off x="2533194" y="1174554"/>
                <a:ext cx="111240" cy="25596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4E2ACD53-DB22-451A-AA00-439C72817B2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524194" y="1165914"/>
                  <a:ext cx="1288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E11D1297-F978-4865-9A59-4E2B9FCFE9AC}"/>
                    </a:ext>
                  </a:extLst>
                </p14:cNvPr>
                <p14:cNvContentPartPr/>
                <p14:nvPr/>
              </p14:nvContentPartPr>
              <p14:xfrm>
                <a:off x="2767554" y="1105794"/>
                <a:ext cx="170280" cy="2664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E11D1297-F978-4865-9A59-4E2B9FCFE9AC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758914" y="1097154"/>
                  <a:ext cx="1879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234FBAF1-FDED-4550-91D5-9B5BAAF8EBFB}"/>
                    </a:ext>
                  </a:extLst>
                </p14:cNvPr>
                <p14:cNvContentPartPr/>
                <p14:nvPr/>
              </p14:nvContentPartPr>
              <p14:xfrm>
                <a:off x="2876994" y="1078794"/>
                <a:ext cx="231840" cy="3096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234FBAF1-FDED-4550-91D5-9B5BAAF8EBF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867994" y="1069794"/>
                  <a:ext cx="24948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450F04C0-D4DE-4136-8230-2FD379F8190F}"/>
                    </a:ext>
                  </a:extLst>
                </p14:cNvPr>
                <p14:cNvContentPartPr/>
                <p14:nvPr/>
              </p14:nvContentPartPr>
              <p14:xfrm>
                <a:off x="3087234" y="1049994"/>
                <a:ext cx="195480" cy="31968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450F04C0-D4DE-4136-8230-2FD379F8190F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078594" y="1040994"/>
                  <a:ext cx="21312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51879A85-D41A-44C9-BC5E-8AB234E93FB0}"/>
                    </a:ext>
                  </a:extLst>
                </p14:cNvPr>
                <p14:cNvContentPartPr/>
                <p14:nvPr/>
              </p14:nvContentPartPr>
              <p14:xfrm>
                <a:off x="3224034" y="1229274"/>
                <a:ext cx="266760" cy="3855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51879A85-D41A-44C9-BC5E-8AB234E93FB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215034" y="1220274"/>
                  <a:ext cx="28440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813D18CE-692D-4BE1-9AD3-1DC446C705D8}"/>
                    </a:ext>
                  </a:extLst>
                </p14:cNvPr>
                <p14:cNvContentPartPr/>
                <p14:nvPr/>
              </p14:nvContentPartPr>
              <p14:xfrm>
                <a:off x="2335194" y="738954"/>
                <a:ext cx="1591560" cy="12895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813D18CE-692D-4BE1-9AD3-1DC446C705D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326554" y="730314"/>
                  <a:ext cx="1609200" cy="130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uppieren 139">
            <a:extLst>
              <a:ext uri="{FF2B5EF4-FFF2-40B4-BE49-F238E27FC236}">
                <a16:creationId xmlns:a16="http://schemas.microsoft.com/office/drawing/2014/main" id="{EFB64D5F-37C8-4606-A5D4-30F60F649830}"/>
              </a:ext>
            </a:extLst>
          </p:cNvPr>
          <p:cNvGrpSpPr/>
          <p:nvPr/>
        </p:nvGrpSpPr>
        <p:grpSpPr>
          <a:xfrm>
            <a:off x="1861794" y="2748474"/>
            <a:ext cx="3570120" cy="3555360"/>
            <a:chOff x="1861794" y="2748474"/>
            <a:chExt cx="3570120" cy="355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059644FB-94F8-4B3D-BC5B-30937D7B3461}"/>
                    </a:ext>
                  </a:extLst>
                </p14:cNvPr>
                <p14:cNvContentPartPr/>
                <p14:nvPr/>
              </p14:nvContentPartPr>
              <p14:xfrm>
                <a:off x="2366154" y="4458114"/>
                <a:ext cx="111240" cy="918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059644FB-94F8-4B3D-BC5B-30937D7B346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57514" y="4449474"/>
                  <a:ext cx="1288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D01ABF15-5D5F-451F-A5CE-E6C6E06E83CD}"/>
                    </a:ext>
                  </a:extLst>
                </p14:cNvPr>
                <p14:cNvContentPartPr/>
                <p14:nvPr/>
              </p14:nvContentPartPr>
              <p14:xfrm>
                <a:off x="2413314" y="4509954"/>
                <a:ext cx="32400" cy="136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D01ABF15-5D5F-451F-A5CE-E6C6E06E83C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404674" y="4500954"/>
                  <a:ext cx="50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E8F430EF-5A0D-436A-B84B-1323A81BE137}"/>
                    </a:ext>
                  </a:extLst>
                </p14:cNvPr>
                <p14:cNvContentPartPr/>
                <p14:nvPr/>
              </p14:nvContentPartPr>
              <p14:xfrm>
                <a:off x="4778154" y="2811834"/>
                <a:ext cx="103680" cy="1101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E8F430EF-5A0D-436A-B84B-1323A81BE13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769154" y="2802834"/>
                  <a:ext cx="1213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09797C85-72B8-4B84-8AA2-17BB3BB61793}"/>
                    </a:ext>
                  </a:extLst>
                </p14:cNvPr>
                <p14:cNvContentPartPr/>
                <p14:nvPr/>
              </p14:nvContentPartPr>
              <p14:xfrm>
                <a:off x="4546314" y="2748474"/>
                <a:ext cx="293040" cy="1897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09797C85-72B8-4B84-8AA2-17BB3BB6179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537314" y="2739474"/>
                  <a:ext cx="3106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DD9DA10-0E7A-4555-BB7C-A725F293FAB2}"/>
                    </a:ext>
                  </a:extLst>
                </p14:cNvPr>
                <p14:cNvContentPartPr/>
                <p14:nvPr/>
              </p14:nvContentPartPr>
              <p14:xfrm>
                <a:off x="2458674" y="4509954"/>
                <a:ext cx="6480" cy="82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DD9DA10-0E7A-4555-BB7C-A725F293FAB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449674" y="4500954"/>
                  <a:ext cx="241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BF7D8D8-06F1-4AFB-AE2D-9BBFECC2139E}"/>
                    </a:ext>
                  </a:extLst>
                </p14:cNvPr>
                <p14:cNvContentPartPr/>
                <p14:nvPr/>
              </p14:nvContentPartPr>
              <p14:xfrm>
                <a:off x="2472714" y="2877354"/>
                <a:ext cx="2219760" cy="162180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BF7D8D8-06F1-4AFB-AE2D-9BBFECC2139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463714" y="2868714"/>
                  <a:ext cx="2237400" cy="163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403D76A6-754D-4F41-965F-66D5ECF993F7}"/>
                    </a:ext>
                  </a:extLst>
                </p14:cNvPr>
                <p14:cNvContentPartPr/>
                <p14:nvPr/>
              </p14:nvContentPartPr>
              <p14:xfrm>
                <a:off x="4615074" y="2852874"/>
                <a:ext cx="126720" cy="936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403D76A6-754D-4F41-965F-66D5ECF993F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606074" y="2843874"/>
                  <a:ext cx="1443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CE6E9FF2-9F2F-4E0F-B666-8DE6489937C6}"/>
                    </a:ext>
                  </a:extLst>
                </p14:cNvPr>
                <p14:cNvContentPartPr/>
                <p14:nvPr/>
              </p14:nvContentPartPr>
              <p14:xfrm>
                <a:off x="2337714" y="4521474"/>
                <a:ext cx="108000" cy="11750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CE6E9FF2-9F2F-4E0F-B666-8DE6489937C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328714" y="4512834"/>
                  <a:ext cx="125640" cy="11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2470036D-5A44-41B0-8167-15B5D7A227A2}"/>
                    </a:ext>
                  </a:extLst>
                </p14:cNvPr>
                <p14:cNvContentPartPr/>
                <p14:nvPr/>
              </p14:nvContentPartPr>
              <p14:xfrm>
                <a:off x="2262114" y="6074514"/>
                <a:ext cx="131400" cy="2037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2470036D-5A44-41B0-8167-15B5D7A227A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253474" y="6065874"/>
                  <a:ext cx="1490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DF7D9E5B-01AC-4544-95A2-018B079D0649}"/>
                    </a:ext>
                  </a:extLst>
                </p14:cNvPr>
                <p14:cNvContentPartPr/>
                <p14:nvPr/>
              </p14:nvContentPartPr>
              <p14:xfrm>
                <a:off x="2217834" y="6108354"/>
                <a:ext cx="224640" cy="19548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DF7D9E5B-01AC-4544-95A2-018B079D064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209194" y="6099354"/>
                  <a:ext cx="2422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441D839-BB62-4D05-A4A8-4EC2202B4A14}"/>
                    </a:ext>
                  </a:extLst>
                </p14:cNvPr>
                <p14:cNvContentPartPr/>
                <p14:nvPr/>
              </p14:nvContentPartPr>
              <p14:xfrm>
                <a:off x="2272914" y="5925114"/>
                <a:ext cx="263160" cy="795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441D839-BB62-4D05-A4A8-4EC2202B4A1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264274" y="5916114"/>
                  <a:ext cx="2808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896DFB03-2629-4EB9-A758-E3832BFF5B3B}"/>
                    </a:ext>
                  </a:extLst>
                </p14:cNvPr>
                <p14:cNvContentPartPr/>
                <p14:nvPr/>
              </p14:nvContentPartPr>
              <p14:xfrm>
                <a:off x="4552074" y="2876274"/>
                <a:ext cx="155520" cy="28929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896DFB03-2629-4EB9-A758-E3832BFF5B3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543434" y="2867274"/>
                  <a:ext cx="173160" cy="29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468EC854-DA33-41C7-80AD-190657905C90}"/>
                    </a:ext>
                  </a:extLst>
                </p14:cNvPr>
                <p14:cNvContentPartPr/>
                <p14:nvPr/>
              </p14:nvContentPartPr>
              <p14:xfrm>
                <a:off x="4550634" y="5538114"/>
                <a:ext cx="403560" cy="23436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468EC854-DA33-41C7-80AD-190657905C9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541994" y="5529474"/>
                  <a:ext cx="4212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D824735-AEE7-432E-83D0-98DFDB969B16}"/>
                    </a:ext>
                  </a:extLst>
                </p14:cNvPr>
                <p14:cNvContentPartPr/>
                <p14:nvPr/>
              </p14:nvContentPartPr>
              <p14:xfrm>
                <a:off x="5061114" y="5400954"/>
                <a:ext cx="102600" cy="2235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D824735-AEE7-432E-83D0-98DFDB969B1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052114" y="5392314"/>
                  <a:ext cx="1202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737569DD-61CF-47EE-9863-B9F28D07E1B7}"/>
                    </a:ext>
                  </a:extLst>
                </p14:cNvPr>
                <p14:cNvContentPartPr/>
                <p14:nvPr/>
              </p14:nvContentPartPr>
              <p14:xfrm>
                <a:off x="5081274" y="5437314"/>
                <a:ext cx="252000" cy="4564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737569DD-61CF-47EE-9863-B9F28D07E1B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072634" y="5428674"/>
                  <a:ext cx="26964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19D2134D-B204-4DDE-BC94-00F3D02F82CB}"/>
                    </a:ext>
                  </a:extLst>
                </p14:cNvPr>
                <p14:cNvContentPartPr/>
                <p14:nvPr/>
              </p14:nvContentPartPr>
              <p14:xfrm>
                <a:off x="5062194" y="5185674"/>
                <a:ext cx="369720" cy="9756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19D2134D-B204-4DDE-BC94-00F3D02F82C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053554" y="5176674"/>
                  <a:ext cx="387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9A4820B2-A90E-4B36-9F12-AF91165E73C6}"/>
                    </a:ext>
                  </a:extLst>
                </p14:cNvPr>
                <p14:cNvContentPartPr/>
                <p14:nvPr/>
              </p14:nvContentPartPr>
              <p14:xfrm>
                <a:off x="1896714" y="4983354"/>
                <a:ext cx="423000" cy="331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9A4820B2-A90E-4B36-9F12-AF91165E73C6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887714" y="4974714"/>
                  <a:ext cx="4406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C12A5AE9-9430-45E1-88F7-D6F487155699}"/>
                    </a:ext>
                  </a:extLst>
                </p14:cNvPr>
                <p14:cNvContentPartPr/>
                <p14:nvPr/>
              </p14:nvContentPartPr>
              <p14:xfrm>
                <a:off x="2395314" y="4967874"/>
                <a:ext cx="321120" cy="291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C12A5AE9-9430-45E1-88F7-D6F48715569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386674" y="4959234"/>
                  <a:ext cx="3387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F3D2AFE4-2D4E-4378-BE0E-D237B10D6DA8}"/>
                    </a:ext>
                  </a:extLst>
                </p14:cNvPr>
                <p14:cNvContentPartPr/>
                <p14:nvPr/>
              </p14:nvContentPartPr>
              <p14:xfrm>
                <a:off x="2001114" y="5058954"/>
                <a:ext cx="102960" cy="1836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F3D2AFE4-2D4E-4378-BE0E-D237B10D6DA8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992474" y="5050314"/>
                  <a:ext cx="1206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DDCDB561-054B-41CC-9943-34E7DC5EA1EA}"/>
                    </a:ext>
                  </a:extLst>
                </p14:cNvPr>
                <p14:cNvContentPartPr/>
                <p14:nvPr/>
              </p14:nvContentPartPr>
              <p14:xfrm>
                <a:off x="1861794" y="5263434"/>
                <a:ext cx="128160" cy="1245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DDCDB561-054B-41CC-9943-34E7DC5EA1E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852794" y="5254794"/>
                  <a:ext cx="1458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A1A35131-6F10-487B-8A5A-5B214D85289A}"/>
                    </a:ext>
                  </a:extLst>
                </p14:cNvPr>
                <p14:cNvContentPartPr/>
                <p14:nvPr/>
              </p14:nvContentPartPr>
              <p14:xfrm>
                <a:off x="2022714" y="5360994"/>
                <a:ext cx="85320" cy="2592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A1A35131-6F10-487B-8A5A-5B214D85289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013714" y="5351994"/>
                  <a:ext cx="1029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1B3D3A94-30B4-4139-AFC5-B333A535B6B5}"/>
                    </a:ext>
                  </a:extLst>
                </p14:cNvPr>
                <p14:cNvContentPartPr/>
                <p14:nvPr/>
              </p14:nvContentPartPr>
              <p14:xfrm>
                <a:off x="2015154" y="5266674"/>
                <a:ext cx="151560" cy="1414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1B3D3A94-30B4-4139-AFC5-B333A535B6B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006514" y="5258034"/>
                  <a:ext cx="1692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7E0BE256-BF12-46B1-96D2-01A9032E208E}"/>
                    </a:ext>
                  </a:extLst>
                </p14:cNvPr>
                <p14:cNvContentPartPr/>
                <p14:nvPr/>
              </p14:nvContentPartPr>
              <p14:xfrm>
                <a:off x="3657114" y="3455154"/>
                <a:ext cx="1067040" cy="75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7E0BE256-BF12-46B1-96D2-01A9032E208E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648474" y="3446154"/>
                  <a:ext cx="1084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7EBABEC-AFFF-4188-916D-ABB77E327CE7}"/>
                    </a:ext>
                  </a:extLst>
                </p14:cNvPr>
                <p14:cNvContentPartPr/>
                <p14:nvPr/>
              </p14:nvContentPartPr>
              <p14:xfrm>
                <a:off x="4155714" y="3561354"/>
                <a:ext cx="10080" cy="518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7EBABEC-AFFF-4188-916D-ABB77E327CE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146714" y="3552714"/>
                  <a:ext cx="277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FFDC2417-3D95-4C7A-A963-CE27103D15D8}"/>
                    </a:ext>
                  </a:extLst>
                </p14:cNvPr>
                <p14:cNvContentPartPr/>
                <p14:nvPr/>
              </p14:nvContentPartPr>
              <p14:xfrm>
                <a:off x="3928554" y="3796074"/>
                <a:ext cx="190800" cy="1659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FFDC2417-3D95-4C7A-A963-CE27103D15D8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919914" y="3787074"/>
                  <a:ext cx="208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7454983-B749-483D-912B-C0622FF3EC78}"/>
                    </a:ext>
                  </a:extLst>
                </p14:cNvPr>
                <p14:cNvContentPartPr/>
                <p14:nvPr/>
              </p14:nvContentPartPr>
              <p14:xfrm>
                <a:off x="4144554" y="3911994"/>
                <a:ext cx="34920" cy="957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7454983-B749-483D-912B-C0622FF3EC7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135914" y="3902994"/>
                  <a:ext cx="525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3CCEA13C-6BE2-4332-92DB-32FDD2967731}"/>
                    </a:ext>
                  </a:extLst>
                </p14:cNvPr>
                <p14:cNvContentPartPr/>
                <p14:nvPr/>
              </p14:nvContentPartPr>
              <p14:xfrm>
                <a:off x="3910194" y="3933234"/>
                <a:ext cx="307800" cy="32220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3CCEA13C-6BE2-4332-92DB-32FDD296773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901554" y="3924234"/>
                  <a:ext cx="3254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598122A2-9EA8-4DCE-936A-5068F6E38FBD}"/>
                    </a:ext>
                  </a:extLst>
                </p14:cNvPr>
                <p14:cNvContentPartPr/>
                <p14:nvPr/>
              </p14:nvContentPartPr>
              <p14:xfrm>
                <a:off x="1896714" y="3589434"/>
                <a:ext cx="1780200" cy="13932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598122A2-9EA8-4DCE-936A-5068F6E38FB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887714" y="3580434"/>
                  <a:ext cx="1797840" cy="141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293A621C-FAC5-4381-9BD1-C1A9CEE6BF9D}"/>
                    </a:ext>
                  </a:extLst>
                </p14:cNvPr>
                <p14:cNvContentPartPr/>
                <p14:nvPr/>
              </p14:nvContentPartPr>
              <p14:xfrm>
                <a:off x="2335914" y="3456954"/>
                <a:ext cx="2447640" cy="156204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293A621C-FAC5-4381-9BD1-C1A9CEE6BF9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327274" y="3448314"/>
                  <a:ext cx="2465280" cy="157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F71B130C-2A72-49FE-AC39-FA08B2D6E3B4}"/>
                    </a:ext>
                  </a:extLst>
                </p14:cNvPr>
                <p14:cNvContentPartPr/>
                <p14:nvPr/>
              </p14:nvContentPartPr>
              <p14:xfrm>
                <a:off x="2366154" y="4485114"/>
                <a:ext cx="50760" cy="298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F71B130C-2A72-49FE-AC39-FA08B2D6E3B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357514" y="4476474"/>
                  <a:ext cx="684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ABAA52AE-8CD9-4690-B542-548AD6FBEE10}"/>
                    </a:ext>
                  </a:extLst>
                </p14:cNvPr>
                <p14:cNvContentPartPr/>
                <p14:nvPr/>
              </p14:nvContentPartPr>
              <p14:xfrm>
                <a:off x="3031434" y="2757834"/>
                <a:ext cx="1703160" cy="13024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ABAA52AE-8CD9-4690-B542-548AD6FBEE1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022434" y="2748834"/>
                  <a:ext cx="1720800" cy="132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E2039B82-BDAF-4FF7-8343-E76B271640C3}"/>
                  </a:ext>
                </a:extLst>
              </p14:cNvPr>
              <p14:cNvContentPartPr/>
              <p14:nvPr/>
            </p14:nvContentPartPr>
            <p14:xfrm>
              <a:off x="2305674" y="2770434"/>
              <a:ext cx="5364720" cy="155772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E2039B82-BDAF-4FF7-8343-E76B271640C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2297034" y="2761794"/>
                <a:ext cx="5382360" cy="157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D576B758-8323-474C-9476-E1FDD4965CFB}"/>
                  </a:ext>
                </a:extLst>
              </p14:cNvPr>
              <p14:cNvContentPartPr/>
              <p14:nvPr/>
            </p14:nvContentPartPr>
            <p14:xfrm>
              <a:off x="6176754" y="1528074"/>
              <a:ext cx="718560" cy="70848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D576B758-8323-474C-9476-E1FDD4965CF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167754" y="1519434"/>
                <a:ext cx="736200" cy="72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333980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602C469F-F994-46C7-A4EF-81E96D219ED1}"/>
                  </a:ext>
                </a:extLst>
              </p14:cNvPr>
              <p14:cNvContentPartPr/>
              <p14:nvPr/>
            </p14:nvContentPartPr>
            <p14:xfrm>
              <a:off x="666000" y="75240"/>
              <a:ext cx="8323200" cy="423324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602C469F-F994-46C7-A4EF-81E96D219ED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6640" y="65880"/>
                <a:ext cx="8341920" cy="425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409977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17BD9BC7-C5D3-4977-8B00-315666621954}"/>
                  </a:ext>
                </a:extLst>
              </p14:cNvPr>
              <p14:cNvContentPartPr/>
              <p14:nvPr/>
            </p14:nvContentPartPr>
            <p14:xfrm>
              <a:off x="432360" y="82080"/>
              <a:ext cx="7774560" cy="51894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17BD9BC7-C5D3-4977-8B00-31566662195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3000" y="72720"/>
                <a:ext cx="7793280" cy="520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72DB2A25-9036-4673-B318-23A19039830B}"/>
              </a:ext>
            </a:extLst>
          </p:cNvPr>
          <p:cNvGrpSpPr/>
          <p:nvPr/>
        </p:nvGrpSpPr>
        <p:grpSpPr>
          <a:xfrm>
            <a:off x="165114" y="196794"/>
            <a:ext cx="365760" cy="411840"/>
            <a:chOff x="165114" y="196794"/>
            <a:chExt cx="36576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409B3411-FE99-4DFF-AB7D-E680D96468E2}"/>
                    </a:ext>
                  </a:extLst>
                </p14:cNvPr>
                <p14:cNvContentPartPr/>
                <p14:nvPr/>
              </p14:nvContentPartPr>
              <p14:xfrm>
                <a:off x="165114" y="196794"/>
                <a:ext cx="236520" cy="2502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409B3411-FE99-4DFF-AB7D-E680D96468E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56114" y="187794"/>
                  <a:ext cx="2541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E173EF91-A086-49D3-8456-57AACAED19BB}"/>
                    </a:ext>
                  </a:extLst>
                </p14:cNvPr>
                <p14:cNvContentPartPr/>
                <p14:nvPr/>
              </p14:nvContentPartPr>
              <p14:xfrm>
                <a:off x="306234" y="310914"/>
                <a:ext cx="109440" cy="2977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E173EF91-A086-49D3-8456-57AACAED19B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7234" y="302274"/>
                  <a:ext cx="1270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BB667515-DF38-4BA6-A8FA-8E03352032B4}"/>
                    </a:ext>
                  </a:extLst>
                </p14:cNvPr>
                <p14:cNvContentPartPr/>
                <p14:nvPr/>
              </p14:nvContentPartPr>
              <p14:xfrm>
                <a:off x="481914" y="553194"/>
                <a:ext cx="48960" cy="504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BB667515-DF38-4BA6-A8FA-8E03352032B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472914" y="544194"/>
                  <a:ext cx="66600" cy="6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F5A72A65-BE7A-491B-91B0-0E0EC693E237}"/>
              </a:ext>
            </a:extLst>
          </p:cNvPr>
          <p:cNvGrpSpPr/>
          <p:nvPr/>
        </p:nvGrpSpPr>
        <p:grpSpPr>
          <a:xfrm>
            <a:off x="36234" y="1674"/>
            <a:ext cx="7545240" cy="847440"/>
            <a:chOff x="36234" y="1674"/>
            <a:chExt cx="7545240" cy="84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EBD951D4-6888-47EC-859A-9CD12AAE330C}"/>
                    </a:ext>
                  </a:extLst>
                </p14:cNvPr>
                <p14:cNvContentPartPr/>
                <p14:nvPr/>
              </p14:nvContentPartPr>
              <p14:xfrm>
                <a:off x="36234" y="1674"/>
                <a:ext cx="7318080" cy="7333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EBD951D4-6888-47EC-859A-9CD12AAE330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7594" y="-7326"/>
                  <a:ext cx="7335720" cy="75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7C0CD31E-FD5E-412B-8745-22B059C2FF4C}"/>
                    </a:ext>
                  </a:extLst>
                </p14:cNvPr>
                <p14:cNvContentPartPr/>
                <p14:nvPr/>
              </p14:nvContentPartPr>
              <p14:xfrm>
                <a:off x="319554" y="784674"/>
                <a:ext cx="8280" cy="165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7C0CD31E-FD5E-412B-8745-22B059C2FF4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0554" y="776034"/>
                  <a:ext cx="259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9A5DBC5C-2C5B-464E-9510-C83ADB6D2EC5}"/>
                    </a:ext>
                  </a:extLst>
                </p14:cNvPr>
                <p14:cNvContentPartPr/>
                <p14:nvPr/>
              </p14:nvContentPartPr>
              <p14:xfrm>
                <a:off x="121914" y="597474"/>
                <a:ext cx="7459560" cy="2516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9A5DBC5C-2C5B-464E-9510-C83ADB6D2EC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2914" y="588474"/>
                  <a:ext cx="7477200" cy="269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672703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FBDC0D8-09BD-4CED-8074-8058A62737E5}"/>
                  </a:ext>
                </a:extLst>
              </p14:cNvPr>
              <p14:cNvContentPartPr/>
              <p14:nvPr/>
            </p14:nvContentPartPr>
            <p14:xfrm>
              <a:off x="669240" y="181080"/>
              <a:ext cx="7054560" cy="30596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FBDC0D8-09BD-4CED-8074-8058A62737E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9880" y="171720"/>
                <a:ext cx="7073280" cy="307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678524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EFBEB07-6A84-4C0E-B5D6-748A5E008CC5}"/>
                  </a:ext>
                </a:extLst>
              </p14:cNvPr>
              <p14:cNvContentPartPr/>
              <p14:nvPr/>
            </p14:nvContentPartPr>
            <p14:xfrm>
              <a:off x="330840" y="0"/>
              <a:ext cx="8588880" cy="67327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EFBEB07-6A84-4C0E-B5D6-748A5E008C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1480" y="-9360"/>
                <a:ext cx="8607600" cy="6751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FFF5DC23-6D8D-4A7B-9C17-11D637843FFA}"/>
              </a:ext>
            </a:extLst>
          </p:cNvPr>
          <p:cNvGrpSpPr/>
          <p:nvPr/>
        </p:nvGrpSpPr>
        <p:grpSpPr>
          <a:xfrm>
            <a:off x="5567634" y="-46566"/>
            <a:ext cx="2586600" cy="730800"/>
            <a:chOff x="5567634" y="-46566"/>
            <a:chExt cx="2586600" cy="73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E2AF2C95-33CC-47FD-8AFE-EE75D99D392D}"/>
                    </a:ext>
                  </a:extLst>
                </p14:cNvPr>
                <p14:cNvContentPartPr/>
                <p14:nvPr/>
              </p14:nvContentPartPr>
              <p14:xfrm>
                <a:off x="5567634" y="-46566"/>
                <a:ext cx="2586600" cy="7308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E2AF2C95-33CC-47FD-8AFE-EE75D99D392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558994" y="-55566"/>
                  <a:ext cx="2604240" cy="74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6B33A6A-2130-4637-AF95-9998FA621DDC}"/>
                    </a:ext>
                  </a:extLst>
                </p14:cNvPr>
                <p14:cNvContentPartPr/>
                <p14:nvPr/>
              </p14:nvContentPartPr>
              <p14:xfrm>
                <a:off x="5728194" y="515704"/>
                <a:ext cx="1946880" cy="601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6B33A6A-2130-4637-AF95-9998FA621DD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719554" y="507064"/>
                  <a:ext cx="1964520" cy="777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3882925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D8472B4-8A6A-46D0-96E3-0B2E57339FCC}"/>
                  </a:ext>
                </a:extLst>
              </p14:cNvPr>
              <p14:cNvContentPartPr/>
              <p14:nvPr/>
            </p14:nvContentPartPr>
            <p14:xfrm>
              <a:off x="105840" y="336240"/>
              <a:ext cx="8623080" cy="60458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D8472B4-8A6A-46D0-96E3-0B2E57339F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6480" y="326880"/>
                <a:ext cx="8641800" cy="606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768711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AFD2FBC-B1D3-416C-B2D7-A1F385F297D8}"/>
                  </a:ext>
                </a:extLst>
              </p14:cNvPr>
              <p14:cNvContentPartPr/>
              <p14:nvPr/>
            </p14:nvContentPartPr>
            <p14:xfrm>
              <a:off x="186120" y="0"/>
              <a:ext cx="8802000" cy="56926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AFD2FBC-B1D3-416C-B2D7-A1F385F297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760" y="-9360"/>
                <a:ext cx="8820720" cy="57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2C850625-AB55-4FEF-9CF5-49C4BE0AFFFD}"/>
                  </a:ext>
                </a:extLst>
              </p14:cNvPr>
              <p14:cNvContentPartPr/>
              <p14:nvPr/>
            </p14:nvContentPartPr>
            <p14:xfrm>
              <a:off x="4842000" y="2228760"/>
              <a:ext cx="1877760" cy="23360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2C850625-AB55-4FEF-9CF5-49C4BE0AFF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32640" y="2219400"/>
                <a:ext cx="1896480" cy="235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924326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AFD2FBC-B1D3-416C-B2D7-A1F385F297D8}"/>
                  </a:ext>
                </a:extLst>
              </p14:cNvPr>
              <p14:cNvContentPartPr/>
              <p14:nvPr/>
            </p14:nvContentPartPr>
            <p14:xfrm>
              <a:off x="186120" y="0"/>
              <a:ext cx="8802000" cy="56926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AFD2FBC-B1D3-416C-B2D7-A1F385F297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6760" y="-9360"/>
                <a:ext cx="8820720" cy="57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2C850625-AB55-4FEF-9CF5-49C4BE0AFFFD}"/>
                  </a:ext>
                </a:extLst>
              </p14:cNvPr>
              <p14:cNvContentPartPr/>
              <p14:nvPr/>
            </p14:nvContentPartPr>
            <p14:xfrm>
              <a:off x="4842000" y="2228760"/>
              <a:ext cx="1877760" cy="23360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2C850625-AB55-4FEF-9CF5-49C4BE0AFF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832640" y="2219400"/>
                <a:ext cx="1896480" cy="23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EE93961E-348B-4DCC-927B-364B3ED52E73}"/>
                  </a:ext>
                </a:extLst>
              </p14:cNvPr>
              <p14:cNvContentPartPr/>
              <p14:nvPr/>
            </p14:nvContentPartPr>
            <p14:xfrm>
              <a:off x="42480" y="1041120"/>
              <a:ext cx="8841960" cy="560952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EE93961E-348B-4DCC-927B-364B3ED52E7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20" y="1031760"/>
                <a:ext cx="8860680" cy="562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099073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B882A294-4DAE-4CCB-9668-3F5EAFA2AE85}"/>
                  </a:ext>
                </a:extLst>
              </p14:cNvPr>
              <p14:cNvContentPartPr/>
              <p14:nvPr/>
            </p14:nvContentPartPr>
            <p14:xfrm>
              <a:off x="444240" y="119160"/>
              <a:ext cx="8282520" cy="6284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B882A294-4DAE-4CCB-9668-3F5EAFA2AE8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4880" y="109800"/>
                <a:ext cx="8301240" cy="630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723734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05BA553-8D1B-41CA-8D12-6BE844C1E02C}"/>
                  </a:ext>
                </a:extLst>
              </p14:cNvPr>
              <p14:cNvContentPartPr/>
              <p14:nvPr/>
            </p14:nvContentPartPr>
            <p14:xfrm>
              <a:off x="261000" y="125640"/>
              <a:ext cx="8660880" cy="62870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05BA553-8D1B-41CA-8D12-6BE844C1E0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640" y="64800"/>
                <a:ext cx="8679600" cy="635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F91100CF-7BFA-4A51-8292-766D92448863}"/>
              </a:ext>
            </a:extLst>
          </p:cNvPr>
          <p:cNvGrpSpPr/>
          <p:nvPr/>
        </p:nvGrpSpPr>
        <p:grpSpPr>
          <a:xfrm>
            <a:off x="187794" y="28314"/>
            <a:ext cx="5534280" cy="645120"/>
            <a:chOff x="187794" y="28314"/>
            <a:chExt cx="5534280" cy="64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645CDE0D-CAE2-43CF-8D45-4965CE64E52D}"/>
                    </a:ext>
                  </a:extLst>
                </p14:cNvPr>
                <p14:cNvContentPartPr/>
                <p14:nvPr/>
              </p14:nvContentPartPr>
              <p14:xfrm>
                <a:off x="319194" y="111834"/>
                <a:ext cx="164880" cy="1814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645CDE0D-CAE2-43CF-8D45-4965CE64E52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10554" y="102834"/>
                  <a:ext cx="1825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A08EEA58-BCF0-42B8-88D1-F87C861D959C}"/>
                    </a:ext>
                  </a:extLst>
                </p14:cNvPr>
                <p14:cNvContentPartPr/>
                <p14:nvPr/>
              </p14:nvContentPartPr>
              <p14:xfrm>
                <a:off x="419634" y="226314"/>
                <a:ext cx="97200" cy="1580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A08EEA58-BCF0-42B8-88D1-F87C861D959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10994" y="217314"/>
                  <a:ext cx="114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28ABFBE5-FEBA-4DEE-91D9-CFD56DE54C55}"/>
                    </a:ext>
                  </a:extLst>
                </p14:cNvPr>
                <p14:cNvContentPartPr/>
                <p14:nvPr/>
              </p14:nvContentPartPr>
              <p14:xfrm>
                <a:off x="510354" y="415674"/>
                <a:ext cx="17280" cy="183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28ABFBE5-FEBA-4DEE-91D9-CFD56DE54C5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01714" y="407034"/>
                  <a:ext cx="34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73C6553-B72D-4010-8B3A-B708443F86D9}"/>
                    </a:ext>
                  </a:extLst>
                </p14:cNvPr>
                <p14:cNvContentPartPr/>
                <p14:nvPr/>
              </p14:nvContentPartPr>
              <p14:xfrm>
                <a:off x="734994" y="160074"/>
                <a:ext cx="146880" cy="2523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73C6553-B72D-4010-8B3A-B708443F86D9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25994" y="151074"/>
                  <a:ext cx="16452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6E5B97EB-FF9A-4155-A0AF-A08C79A6296E}"/>
                    </a:ext>
                  </a:extLst>
                </p14:cNvPr>
                <p14:cNvContentPartPr/>
                <p14:nvPr/>
              </p14:nvContentPartPr>
              <p14:xfrm>
                <a:off x="722754" y="53514"/>
                <a:ext cx="312840" cy="813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6E5B97EB-FF9A-4155-A0AF-A08C79A6296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13754" y="44874"/>
                  <a:ext cx="3304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3904F7BE-B74E-4E83-A937-7C99E180DC3F}"/>
                    </a:ext>
                  </a:extLst>
                </p14:cNvPr>
                <p14:cNvContentPartPr/>
                <p14:nvPr/>
              </p14:nvContentPartPr>
              <p14:xfrm>
                <a:off x="648594" y="387594"/>
                <a:ext cx="279360" cy="536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3904F7BE-B74E-4E83-A937-7C99E180DC3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39594" y="378954"/>
                  <a:ext cx="2970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1E973D25-C37F-4624-B449-31D452B5C084}"/>
                    </a:ext>
                  </a:extLst>
                </p14:cNvPr>
                <p14:cNvContentPartPr/>
                <p14:nvPr/>
              </p14:nvContentPartPr>
              <p14:xfrm>
                <a:off x="1142514" y="123354"/>
                <a:ext cx="457560" cy="311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1E973D25-C37F-4624-B449-31D452B5C08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33874" y="114714"/>
                  <a:ext cx="47520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5657A317-A9AD-44FF-8716-BCEF8B390EC6}"/>
                    </a:ext>
                  </a:extLst>
                </p14:cNvPr>
                <p14:cNvContentPartPr/>
                <p14:nvPr/>
              </p14:nvContentPartPr>
              <p14:xfrm>
                <a:off x="1417554" y="290394"/>
                <a:ext cx="334440" cy="1015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5657A317-A9AD-44FF-8716-BCEF8B390EC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08914" y="281754"/>
                  <a:ext cx="3520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1794E3A-FD83-4190-903F-C74D85AE66A5}"/>
                    </a:ext>
                  </a:extLst>
                </p14:cNvPr>
                <p14:cNvContentPartPr/>
                <p14:nvPr/>
              </p14:nvContentPartPr>
              <p14:xfrm>
                <a:off x="1704834" y="255474"/>
                <a:ext cx="324360" cy="3045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1794E3A-FD83-4190-903F-C74D85AE66A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95834" y="246834"/>
                  <a:ext cx="3420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FA2FBE0-B920-49AD-A686-A34C2755BA74}"/>
                    </a:ext>
                  </a:extLst>
                </p14:cNvPr>
                <p14:cNvContentPartPr/>
                <p14:nvPr/>
              </p14:nvContentPartPr>
              <p14:xfrm>
                <a:off x="2064114" y="247914"/>
                <a:ext cx="59040" cy="110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FA2FBE0-B920-49AD-A686-A34C2755BA7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055114" y="238914"/>
                  <a:ext cx="766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E4299300-A94D-4CE0-8CED-C6F5439A1213}"/>
                    </a:ext>
                  </a:extLst>
                </p14:cNvPr>
                <p14:cNvContentPartPr/>
                <p14:nvPr/>
              </p14:nvContentPartPr>
              <p14:xfrm>
                <a:off x="2204514" y="166554"/>
                <a:ext cx="6480" cy="154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E4299300-A94D-4CE0-8CED-C6F5439A121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95514" y="157914"/>
                  <a:ext cx="241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9F2EF3D3-593C-4D13-B4FD-B2FB2FE6C509}"/>
                    </a:ext>
                  </a:extLst>
                </p14:cNvPr>
                <p14:cNvContentPartPr/>
                <p14:nvPr/>
              </p14:nvContentPartPr>
              <p14:xfrm>
                <a:off x="2196234" y="238194"/>
                <a:ext cx="141840" cy="1130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9F2EF3D3-593C-4D13-B4FD-B2FB2FE6C50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187594" y="229554"/>
                  <a:ext cx="1594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29D6BCF-D0C4-4730-BDB3-C39C335C6A8E}"/>
                    </a:ext>
                  </a:extLst>
                </p14:cNvPr>
                <p14:cNvContentPartPr/>
                <p14:nvPr/>
              </p14:nvContentPartPr>
              <p14:xfrm>
                <a:off x="2357154" y="149274"/>
                <a:ext cx="161280" cy="2127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29D6BCF-D0C4-4730-BDB3-C39C335C6A8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48514" y="140634"/>
                  <a:ext cx="1789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45157B87-B348-4C68-A0C4-029DC9FF8DDB}"/>
                    </a:ext>
                  </a:extLst>
                </p14:cNvPr>
                <p14:cNvContentPartPr/>
                <p14:nvPr/>
              </p14:nvContentPartPr>
              <p14:xfrm>
                <a:off x="2456514" y="221994"/>
                <a:ext cx="188640" cy="1630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45157B87-B348-4C68-A0C4-029DC9FF8DD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447874" y="213354"/>
                  <a:ext cx="2062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4362B19-EE09-42CF-8793-E835C2A8C591}"/>
                    </a:ext>
                  </a:extLst>
                </p14:cNvPr>
                <p14:cNvContentPartPr/>
                <p14:nvPr/>
              </p14:nvContentPartPr>
              <p14:xfrm>
                <a:off x="2664594" y="207234"/>
                <a:ext cx="168120" cy="14544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4362B19-EE09-42CF-8793-E835C2A8C59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655954" y="198594"/>
                  <a:ext cx="1857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FF2BA147-A582-49E6-8FF1-6A8B0AD4782C}"/>
                    </a:ext>
                  </a:extLst>
                </p14:cNvPr>
                <p14:cNvContentPartPr/>
                <p14:nvPr/>
              </p14:nvContentPartPr>
              <p14:xfrm>
                <a:off x="2889234" y="28314"/>
                <a:ext cx="294480" cy="351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FF2BA147-A582-49E6-8FF1-6A8B0AD4782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880234" y="19674"/>
                  <a:ext cx="31212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28973EE-A738-4E6E-8A10-DE079C4E129C}"/>
                    </a:ext>
                  </a:extLst>
                </p14:cNvPr>
                <p14:cNvContentPartPr/>
                <p14:nvPr/>
              </p14:nvContentPartPr>
              <p14:xfrm>
                <a:off x="3496914" y="86994"/>
                <a:ext cx="139680" cy="281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28973EE-A738-4E6E-8A10-DE079C4E129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487914" y="78354"/>
                  <a:ext cx="15732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855F579-5394-4B8C-B9DA-72F4688B71C5}"/>
                    </a:ext>
                  </a:extLst>
                </p14:cNvPr>
                <p14:cNvContentPartPr/>
                <p14:nvPr/>
              </p14:nvContentPartPr>
              <p14:xfrm>
                <a:off x="3583314" y="92754"/>
                <a:ext cx="252720" cy="2440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855F579-5394-4B8C-B9DA-72F4688B71C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574674" y="83754"/>
                  <a:ext cx="27036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3E461040-F863-46A1-A0B2-762A71896491}"/>
                    </a:ext>
                  </a:extLst>
                </p14:cNvPr>
                <p14:cNvContentPartPr/>
                <p14:nvPr/>
              </p14:nvContentPartPr>
              <p14:xfrm>
                <a:off x="3796434" y="198594"/>
                <a:ext cx="170640" cy="1364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3E461040-F863-46A1-A0B2-762A7189649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787794" y="189594"/>
                  <a:ext cx="1882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C0D122D3-030F-43BD-AA83-BBA25AF77141}"/>
                    </a:ext>
                  </a:extLst>
                </p14:cNvPr>
                <p14:cNvContentPartPr/>
                <p14:nvPr/>
              </p14:nvContentPartPr>
              <p14:xfrm>
                <a:off x="3998394" y="193914"/>
                <a:ext cx="187920" cy="1468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C0D122D3-030F-43BD-AA83-BBA25AF7714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989394" y="185274"/>
                  <a:ext cx="2055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9AAF4C12-10D8-4CEB-B979-12FC87A808AA}"/>
                    </a:ext>
                  </a:extLst>
                </p14:cNvPr>
                <p14:cNvContentPartPr/>
                <p14:nvPr/>
              </p14:nvContentPartPr>
              <p14:xfrm>
                <a:off x="4151394" y="175914"/>
                <a:ext cx="574560" cy="15192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9AAF4C12-10D8-4CEB-B979-12FC87A808AA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142754" y="167274"/>
                  <a:ext cx="5922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1B945FD-D51A-4853-AC7D-E67906FDD0D7}"/>
                    </a:ext>
                  </a:extLst>
                </p14:cNvPr>
                <p14:cNvContentPartPr/>
                <p14:nvPr/>
              </p14:nvContentPartPr>
              <p14:xfrm>
                <a:off x="4807314" y="35154"/>
                <a:ext cx="27720" cy="205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1B945FD-D51A-4853-AC7D-E67906FDD0D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98314" y="26154"/>
                  <a:ext cx="453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F0AFB7B2-0E51-4C29-A750-EFB87DC87708}"/>
                    </a:ext>
                  </a:extLst>
                </p14:cNvPr>
                <p14:cNvContentPartPr/>
                <p14:nvPr/>
              </p14:nvContentPartPr>
              <p14:xfrm>
                <a:off x="4777074" y="183474"/>
                <a:ext cx="571320" cy="1540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F0AFB7B2-0E51-4C29-A750-EFB87DC8770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768074" y="174474"/>
                  <a:ext cx="5889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A15EB3F-FCE5-4DCC-8C1F-13891572EBCB}"/>
                    </a:ext>
                  </a:extLst>
                </p14:cNvPr>
                <p14:cNvContentPartPr/>
                <p14:nvPr/>
              </p14:nvContentPartPr>
              <p14:xfrm>
                <a:off x="5405994" y="168354"/>
                <a:ext cx="228240" cy="190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A15EB3F-FCE5-4DCC-8C1F-13891572EBC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397354" y="159354"/>
                  <a:ext cx="2458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947A4CA-B92D-4213-88BB-8C184EA8A205}"/>
                    </a:ext>
                  </a:extLst>
                </p14:cNvPr>
                <p14:cNvContentPartPr/>
                <p14:nvPr/>
              </p14:nvContentPartPr>
              <p14:xfrm>
                <a:off x="187794" y="454194"/>
                <a:ext cx="5534280" cy="219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947A4CA-B92D-4213-88BB-8C184EA8A20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79154" y="445554"/>
                  <a:ext cx="5551920" cy="236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31980036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9F5CD99-0623-4B12-8F6E-D64491A7ED88}"/>
                  </a:ext>
                </a:extLst>
              </p14:cNvPr>
              <p14:cNvContentPartPr/>
              <p14:nvPr/>
            </p14:nvContentPartPr>
            <p14:xfrm>
              <a:off x="209520" y="46800"/>
              <a:ext cx="8325360" cy="57722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9F5CD99-0623-4B12-8F6E-D64491A7ED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160" y="37440"/>
                <a:ext cx="8344080" cy="579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248163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48DC2F2-CE8B-4642-9C49-40F7C4194916}"/>
                  </a:ext>
                </a:extLst>
              </p14:cNvPr>
              <p14:cNvContentPartPr/>
              <p14:nvPr/>
            </p14:nvContentPartPr>
            <p14:xfrm>
              <a:off x="370440" y="461880"/>
              <a:ext cx="8296200" cy="56592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48DC2F2-CE8B-4642-9C49-40F7C41949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1080" y="102960"/>
                <a:ext cx="8314920" cy="602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12B426AC-1FA5-4267-89C8-ABDF054E9C43}"/>
              </a:ext>
            </a:extLst>
          </p:cNvPr>
          <p:cNvGrpSpPr/>
          <p:nvPr/>
        </p:nvGrpSpPr>
        <p:grpSpPr>
          <a:xfrm>
            <a:off x="358794" y="-27126"/>
            <a:ext cx="4898880" cy="677855"/>
            <a:chOff x="358794" y="-27126"/>
            <a:chExt cx="4898880" cy="67785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7359054C-9000-456F-9574-1B165D73E78E}"/>
                    </a:ext>
                  </a:extLst>
                </p14:cNvPr>
                <p14:cNvContentPartPr/>
                <p14:nvPr/>
              </p14:nvContentPartPr>
              <p14:xfrm>
                <a:off x="358794" y="104994"/>
                <a:ext cx="177840" cy="2062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7359054C-9000-456F-9574-1B165D73E78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9794" y="96354"/>
                  <a:ext cx="1954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63E62CA2-7BE1-45BA-B85F-845CF481D3FB}"/>
                    </a:ext>
                  </a:extLst>
                </p14:cNvPr>
                <p14:cNvContentPartPr/>
                <p14:nvPr/>
              </p14:nvContentPartPr>
              <p14:xfrm>
                <a:off x="447714" y="224874"/>
                <a:ext cx="81720" cy="1695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63E62CA2-7BE1-45BA-B85F-845CF481D3F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38714" y="215874"/>
                  <a:ext cx="993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0921D1C8-4DDD-4541-AD0E-88D7B812C561}"/>
                    </a:ext>
                  </a:extLst>
                </p14:cNvPr>
                <p14:cNvContentPartPr/>
                <p14:nvPr/>
              </p14:nvContentPartPr>
              <p14:xfrm>
                <a:off x="565434" y="371394"/>
                <a:ext cx="11160" cy="82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0921D1C8-4DDD-4541-AD0E-88D7B812C56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56434" y="362754"/>
                  <a:ext cx="288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5C893F1A-2119-440C-99FB-4A65C95B6A6E}"/>
                    </a:ext>
                  </a:extLst>
                </p14:cNvPr>
                <p14:cNvContentPartPr/>
                <p14:nvPr/>
              </p14:nvContentPartPr>
              <p14:xfrm>
                <a:off x="696834" y="129114"/>
                <a:ext cx="133560" cy="2779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5C893F1A-2119-440C-99FB-4A65C95B6A6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87834" y="120474"/>
                  <a:ext cx="1512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66CECBC7-AB3A-47ED-8458-828D8FBEB45D}"/>
                    </a:ext>
                  </a:extLst>
                </p14:cNvPr>
                <p14:cNvContentPartPr/>
                <p14:nvPr/>
              </p14:nvContentPartPr>
              <p14:xfrm>
                <a:off x="824634" y="110034"/>
                <a:ext cx="108000" cy="2844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66CECBC7-AB3A-47ED-8458-828D8FBEB45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15634" y="101394"/>
                  <a:ext cx="12564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539713DD-5C18-4600-8F1D-4E76E689E9B2}"/>
                    </a:ext>
                  </a:extLst>
                </p14:cNvPr>
                <p14:cNvContentPartPr/>
                <p14:nvPr/>
              </p14:nvContentPartPr>
              <p14:xfrm>
                <a:off x="701154" y="22914"/>
                <a:ext cx="417600" cy="720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539713DD-5C18-4600-8F1D-4E76E689E9B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92514" y="13914"/>
                  <a:ext cx="435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BA893038-FD53-456B-B963-361143308684}"/>
                    </a:ext>
                  </a:extLst>
                </p14:cNvPr>
                <p14:cNvContentPartPr/>
                <p14:nvPr/>
              </p14:nvContentPartPr>
              <p14:xfrm>
                <a:off x="669834" y="360954"/>
                <a:ext cx="315000" cy="637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BA893038-FD53-456B-B963-36114330868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61194" y="351954"/>
                  <a:ext cx="332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BA1C946-71BE-4004-A9A9-9584948722D9}"/>
                    </a:ext>
                  </a:extLst>
                </p14:cNvPr>
                <p14:cNvContentPartPr/>
                <p14:nvPr/>
              </p14:nvContentPartPr>
              <p14:xfrm>
                <a:off x="1458594" y="88794"/>
                <a:ext cx="120240" cy="2430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BA1C946-71BE-4004-A9A9-9584948722D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49954" y="80154"/>
                  <a:ext cx="1378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773D7ED5-CD8E-465E-8463-D8A360E10BD8}"/>
                    </a:ext>
                  </a:extLst>
                </p14:cNvPr>
                <p14:cNvContentPartPr/>
                <p14:nvPr/>
              </p14:nvContentPartPr>
              <p14:xfrm>
                <a:off x="1511874" y="61794"/>
                <a:ext cx="258120" cy="2934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773D7ED5-CD8E-465E-8463-D8A360E10BD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503234" y="53154"/>
                  <a:ext cx="2757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DCFE4E45-5051-455A-AF41-7510D4BB5E04}"/>
                    </a:ext>
                  </a:extLst>
                </p14:cNvPr>
                <p14:cNvContentPartPr/>
                <p14:nvPr/>
              </p14:nvContentPartPr>
              <p14:xfrm>
                <a:off x="1669914" y="207234"/>
                <a:ext cx="191880" cy="1400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DCFE4E45-5051-455A-AF41-7510D4BB5E0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661274" y="198594"/>
                  <a:ext cx="2095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D92770F-2C17-420C-8577-438A376BFADD}"/>
                    </a:ext>
                  </a:extLst>
                </p14:cNvPr>
                <p14:cNvContentPartPr/>
                <p14:nvPr/>
              </p14:nvContentPartPr>
              <p14:xfrm>
                <a:off x="1855674" y="228834"/>
                <a:ext cx="102240" cy="1011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D92770F-2C17-420C-8577-438A376BFAD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847034" y="219834"/>
                  <a:ext cx="1198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40BFDE39-9D44-4713-990B-08C984D4F9CC}"/>
                    </a:ext>
                  </a:extLst>
                </p14:cNvPr>
                <p14:cNvContentPartPr/>
                <p14:nvPr/>
              </p14:nvContentPartPr>
              <p14:xfrm>
                <a:off x="1984554" y="221994"/>
                <a:ext cx="114120" cy="1184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40BFDE39-9D44-4713-990B-08C984D4F9C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975554" y="213354"/>
                  <a:ext cx="1317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B631C2E-B772-477F-9520-980584FCB9D2}"/>
                    </a:ext>
                  </a:extLst>
                </p14:cNvPr>
                <p14:cNvContentPartPr/>
                <p14:nvPr/>
              </p14:nvContentPartPr>
              <p14:xfrm>
                <a:off x="2108034" y="176634"/>
                <a:ext cx="122760" cy="1414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B631C2E-B772-477F-9520-980584FCB9D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099034" y="167994"/>
                  <a:ext cx="1404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FA60860-B8ED-45E1-A0E5-069479DFA078}"/>
                    </a:ext>
                  </a:extLst>
                </p14:cNvPr>
                <p14:cNvContentPartPr/>
                <p14:nvPr/>
              </p14:nvContentPartPr>
              <p14:xfrm>
                <a:off x="2296674" y="-27126"/>
                <a:ext cx="194040" cy="3506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FA60860-B8ED-45E1-A0E5-069479DFA07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288034" y="-35766"/>
                  <a:ext cx="2116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BCE29ACF-AB56-4A92-A5B2-06CC48A15D20}"/>
                    </a:ext>
                  </a:extLst>
                </p14:cNvPr>
                <p14:cNvContentPartPr/>
                <p14:nvPr/>
              </p14:nvContentPartPr>
              <p14:xfrm>
                <a:off x="2421594" y="155369"/>
                <a:ext cx="201600" cy="193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BCE29ACF-AB56-4A92-A5B2-06CC48A15D2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412594" y="146729"/>
                  <a:ext cx="21924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2B583DF1-E4FB-4781-A2C0-8A88BB6EEEE9}"/>
                    </a:ext>
                  </a:extLst>
                </p14:cNvPr>
                <p14:cNvContentPartPr/>
                <p14:nvPr/>
              </p14:nvContentPartPr>
              <p14:xfrm>
                <a:off x="2691954" y="7049"/>
                <a:ext cx="194760" cy="3380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2B583DF1-E4FB-4781-A2C0-8A88BB6EEEE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683314" y="-1591"/>
                  <a:ext cx="2124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932C9D1E-7EAF-457D-9E00-131039D71147}"/>
                    </a:ext>
                  </a:extLst>
                </p14:cNvPr>
                <p14:cNvContentPartPr/>
                <p14:nvPr/>
              </p14:nvContentPartPr>
              <p14:xfrm>
                <a:off x="2634354" y="206489"/>
                <a:ext cx="191160" cy="151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932C9D1E-7EAF-457D-9E00-131039D7114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625714" y="197849"/>
                  <a:ext cx="2088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5778D18E-1DC5-46C3-BB27-6E92FE266E87}"/>
                    </a:ext>
                  </a:extLst>
                </p14:cNvPr>
                <p14:cNvContentPartPr/>
                <p14:nvPr/>
              </p14:nvContentPartPr>
              <p14:xfrm>
                <a:off x="2916594" y="155009"/>
                <a:ext cx="6120" cy="86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5778D18E-1DC5-46C3-BB27-6E92FE266E8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907954" y="146009"/>
                  <a:ext cx="237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785C2238-CA73-4AC4-9768-69D8A409B5B5}"/>
                    </a:ext>
                  </a:extLst>
                </p14:cNvPr>
                <p14:cNvContentPartPr/>
                <p14:nvPr/>
              </p14:nvContentPartPr>
              <p14:xfrm>
                <a:off x="2876634" y="197849"/>
                <a:ext cx="361080" cy="15192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785C2238-CA73-4AC4-9768-69D8A409B5B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867994" y="188849"/>
                  <a:ext cx="3787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968D4EA2-ACDE-46D9-8BCC-FF853668E075}"/>
                    </a:ext>
                  </a:extLst>
                </p14:cNvPr>
                <p14:cNvContentPartPr/>
                <p14:nvPr/>
              </p14:nvContentPartPr>
              <p14:xfrm>
                <a:off x="3225474" y="202529"/>
                <a:ext cx="206280" cy="1818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968D4EA2-ACDE-46D9-8BCC-FF853668E07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216834" y="193889"/>
                  <a:ext cx="22392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FC7B206-6FC4-49A3-B96F-A60A66AF3294}"/>
                    </a:ext>
                  </a:extLst>
                </p14:cNvPr>
                <p14:cNvContentPartPr/>
                <p14:nvPr/>
              </p14:nvContentPartPr>
              <p14:xfrm>
                <a:off x="3475314" y="207569"/>
                <a:ext cx="139680" cy="12960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FC7B206-6FC4-49A3-B96F-A60A66AF329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466674" y="198569"/>
                  <a:ext cx="1573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92921F7F-90E9-4970-AD24-1BEF8D2E555A}"/>
                    </a:ext>
                  </a:extLst>
                </p14:cNvPr>
                <p14:cNvContentPartPr/>
                <p14:nvPr/>
              </p14:nvContentPartPr>
              <p14:xfrm>
                <a:off x="3638754" y="192809"/>
                <a:ext cx="156240" cy="144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92921F7F-90E9-4970-AD24-1BEF8D2E555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3630114" y="184169"/>
                  <a:ext cx="173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5250F15-874B-4062-8542-CC27F2F6D9A9}"/>
                    </a:ext>
                  </a:extLst>
                </p14:cNvPr>
                <p14:cNvContentPartPr/>
                <p14:nvPr/>
              </p14:nvContentPartPr>
              <p14:xfrm>
                <a:off x="3836394" y="166889"/>
                <a:ext cx="224280" cy="1623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5250F15-874B-4062-8542-CC27F2F6D9A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827754" y="158249"/>
                  <a:ext cx="2419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FA35BC0E-839E-4979-8F6F-E22A9A886F04}"/>
                    </a:ext>
                  </a:extLst>
                </p14:cNvPr>
                <p14:cNvContentPartPr/>
                <p14:nvPr/>
              </p14:nvContentPartPr>
              <p14:xfrm>
                <a:off x="4084434" y="-7711"/>
                <a:ext cx="577800" cy="3628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FA35BC0E-839E-4979-8F6F-E22A9A886F0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075434" y="-16351"/>
                  <a:ext cx="59544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7C2ED673-5FBB-443C-8A20-7A9201BA7E07}"/>
                    </a:ext>
                  </a:extLst>
                </p14:cNvPr>
                <p14:cNvContentPartPr/>
                <p14:nvPr/>
              </p14:nvContentPartPr>
              <p14:xfrm>
                <a:off x="4591314" y="163289"/>
                <a:ext cx="343440" cy="4874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7C2ED673-5FBB-443C-8A20-7A9201BA7E07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582674" y="154649"/>
                  <a:ext cx="361080" cy="50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FA2B8895-7BA8-4B44-80F7-06CB7C2D9A2E}"/>
                    </a:ext>
                  </a:extLst>
                </p14:cNvPr>
                <p14:cNvContentPartPr/>
                <p14:nvPr/>
              </p14:nvContentPartPr>
              <p14:xfrm>
                <a:off x="391194" y="366329"/>
                <a:ext cx="4866480" cy="2588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FA2B8895-7BA8-4B44-80F7-06CB7C2D9A2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82194" y="357689"/>
                  <a:ext cx="4884120" cy="276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4159441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6536C06-B302-499A-BD66-660361C5161A}"/>
                  </a:ext>
                </a:extLst>
              </p14:cNvPr>
              <p14:cNvContentPartPr/>
              <p14:nvPr/>
            </p14:nvContentPartPr>
            <p14:xfrm>
              <a:off x="245880" y="96120"/>
              <a:ext cx="8733600" cy="62650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6536C06-B302-499A-BD66-660361C5161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6520" y="86760"/>
                <a:ext cx="8752320" cy="628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028403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DE13DEA-492F-40E8-93C0-C49DB6DAB42D}"/>
                  </a:ext>
                </a:extLst>
              </p14:cNvPr>
              <p14:cNvContentPartPr/>
              <p14:nvPr/>
            </p14:nvContentPartPr>
            <p14:xfrm>
              <a:off x="185040" y="178200"/>
              <a:ext cx="8507520" cy="57380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DE13DEA-492F-40E8-93C0-C49DB6DAB4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5680" y="168840"/>
                <a:ext cx="8526240" cy="57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553335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C482F00-CE28-40FF-B365-1D552E51FF6B}"/>
                  </a:ext>
                </a:extLst>
              </p14:cNvPr>
              <p14:cNvContentPartPr/>
              <p14:nvPr/>
            </p14:nvContentPartPr>
            <p14:xfrm>
              <a:off x="455040" y="104760"/>
              <a:ext cx="8367120" cy="48513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C482F00-CE28-40FF-B365-1D552E51FF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5680" y="95400"/>
                <a:ext cx="8385840" cy="48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290440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" name="Freihand 3"/>
              <p14:cNvContentPartPr/>
              <p14:nvPr/>
            </p14:nvContentPartPr>
            <p14:xfrm>
              <a:off x="276407" y="326713"/>
              <a:ext cx="1681200" cy="1346760"/>
            </p14:xfrm>
          </p:contentPart>
        </mc:Choice>
        <mc:Fallback xmlns="">
          <p:pic>
            <p:nvPicPr>
              <p:cNvPr id="4" name="Freihand 3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67047" y="320953"/>
                <a:ext cx="1701720" cy="13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7" name="Freihand 16"/>
              <p14:cNvContentPartPr/>
              <p14:nvPr/>
            </p14:nvContentPartPr>
            <p14:xfrm>
              <a:off x="287207" y="778873"/>
              <a:ext cx="1067040" cy="57240"/>
            </p14:xfrm>
          </p:contentPart>
        </mc:Choice>
        <mc:Fallback xmlns="">
          <p:pic>
            <p:nvPicPr>
              <p:cNvPr id="17" name="Freihand 16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82527" y="771313"/>
                <a:ext cx="1075320" cy="7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uppieren 93"/>
          <p:cNvGrpSpPr/>
          <p:nvPr/>
        </p:nvGrpSpPr>
        <p:grpSpPr>
          <a:xfrm>
            <a:off x="571057" y="1702391"/>
            <a:ext cx="1863824" cy="2126529"/>
            <a:chOff x="682146" y="1844824"/>
            <a:chExt cx="1863824" cy="2126529"/>
          </a:xfrm>
        </p:grpSpPr>
        <p:cxnSp>
          <p:nvCxnSpPr>
            <p:cNvPr id="71" name="Gerade Verbindung mit Pfeil 70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4" name="Gerade Verbindung mit Pfeil 73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82" name="Freihand 81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82" name="Freihand 81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uppieren 94"/>
          <p:cNvGrpSpPr/>
          <p:nvPr/>
        </p:nvGrpSpPr>
        <p:grpSpPr>
          <a:xfrm>
            <a:off x="6859571" y="1484784"/>
            <a:ext cx="1863824" cy="2126529"/>
            <a:chOff x="682146" y="1844824"/>
            <a:chExt cx="1863824" cy="2126529"/>
          </a:xfrm>
        </p:grpSpPr>
        <p:cxnSp>
          <p:nvCxnSpPr>
            <p:cNvPr id="96" name="Gerade Verbindung mit Pfeil 95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7" name="Gerade Verbindung mit Pfeil 96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98" name="Freihand 97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98" name="Freihand 97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/>
          <p:cNvGrpSpPr/>
          <p:nvPr/>
        </p:nvGrpSpPr>
        <p:grpSpPr>
          <a:xfrm>
            <a:off x="571057" y="4365104"/>
            <a:ext cx="1863824" cy="2126529"/>
            <a:chOff x="682146" y="1844824"/>
            <a:chExt cx="1863824" cy="2126529"/>
          </a:xfrm>
        </p:grpSpPr>
        <p:cxnSp>
          <p:nvCxnSpPr>
            <p:cNvPr id="100" name="Gerade Verbindung mit Pfeil 99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1" name="Gerade Verbindung mit Pfeil 100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02" name="Freihand 101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102" name="Freihand 101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" name="Gruppieren 102"/>
          <p:cNvGrpSpPr/>
          <p:nvPr/>
        </p:nvGrpSpPr>
        <p:grpSpPr>
          <a:xfrm>
            <a:off x="3708567" y="4366884"/>
            <a:ext cx="1863824" cy="2126529"/>
            <a:chOff x="682146" y="1844824"/>
            <a:chExt cx="1863824" cy="2126529"/>
          </a:xfrm>
        </p:grpSpPr>
        <p:cxnSp>
          <p:nvCxnSpPr>
            <p:cNvPr id="104" name="Gerade Verbindung mit Pfeil 103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5" name="Gerade Verbindung mit Pfeil 104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06" name="Freihand 105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106" name="Freihand 105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7" name="Gruppieren 106"/>
          <p:cNvGrpSpPr/>
          <p:nvPr/>
        </p:nvGrpSpPr>
        <p:grpSpPr>
          <a:xfrm>
            <a:off x="6855572" y="4365104"/>
            <a:ext cx="1863824" cy="2126529"/>
            <a:chOff x="682146" y="1844824"/>
            <a:chExt cx="1863824" cy="2126529"/>
          </a:xfrm>
        </p:grpSpPr>
        <p:cxnSp>
          <p:nvCxnSpPr>
            <p:cNvPr id="108" name="Gerade Verbindung mit Pfeil 107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9" name="Gerade Verbindung mit Pfeil 108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10" name="Freihand 109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110" name="Freihand 109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uppieren 110"/>
          <p:cNvGrpSpPr/>
          <p:nvPr/>
        </p:nvGrpSpPr>
        <p:grpSpPr>
          <a:xfrm>
            <a:off x="3708567" y="1484784"/>
            <a:ext cx="1863824" cy="2126529"/>
            <a:chOff x="682146" y="1844824"/>
            <a:chExt cx="1863824" cy="2126529"/>
          </a:xfrm>
        </p:grpSpPr>
        <p:cxnSp>
          <p:nvCxnSpPr>
            <p:cNvPr id="112" name="Gerade Verbindung mit Pfeil 111"/>
            <p:cNvCxnSpPr/>
            <p:nvPr/>
          </p:nvCxnSpPr>
          <p:spPr>
            <a:xfrm flipV="1">
              <a:off x="683568" y="1844824"/>
              <a:ext cx="0" cy="18002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13" name="Gerade Verbindung mit Pfeil 112"/>
            <p:cNvCxnSpPr/>
            <p:nvPr/>
          </p:nvCxnSpPr>
          <p:spPr>
            <a:xfrm flipV="1">
              <a:off x="682146" y="3636640"/>
              <a:ext cx="1863824" cy="8384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14" name="Freihand 113"/>
                <p14:cNvContentPartPr/>
                <p14:nvPr/>
              </p14:nvContentPartPr>
              <p14:xfrm>
                <a:off x="977687" y="3639433"/>
                <a:ext cx="1487160" cy="331920"/>
              </p14:xfrm>
            </p:contentPart>
          </mc:Choice>
          <mc:Fallback xmlns="">
            <p:pic>
              <p:nvPicPr>
                <p:cNvPr id="114" name="Freihand 113"/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73728" y="3634393"/>
                  <a:ext cx="1494358" cy="34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9" name="Freihand 138"/>
              <p14:cNvContentPartPr/>
              <p14:nvPr/>
            </p14:nvContentPartPr>
            <p14:xfrm>
              <a:off x="3657887" y="784993"/>
              <a:ext cx="1449360" cy="959400"/>
            </p14:xfrm>
          </p:contentPart>
        </mc:Choice>
        <mc:Fallback xmlns="">
          <p:pic>
            <p:nvPicPr>
              <p:cNvPr id="139" name="Freihand 138"/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654288" y="778156"/>
                <a:ext cx="1462317" cy="9727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0" name="Freihand 159"/>
              <p14:cNvContentPartPr/>
              <p14:nvPr/>
            </p14:nvContentPartPr>
            <p14:xfrm>
              <a:off x="3406247" y="1561873"/>
              <a:ext cx="315000" cy="1450800"/>
            </p14:xfrm>
          </p:contentPart>
        </mc:Choice>
        <mc:Fallback xmlns="">
          <p:pic>
            <p:nvPicPr>
              <p:cNvPr id="160" name="Freihand 159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02292" y="1556834"/>
                <a:ext cx="322192" cy="1464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6" name="Freihand 185"/>
              <p14:cNvContentPartPr/>
              <p14:nvPr/>
            </p14:nvContentPartPr>
            <p14:xfrm>
              <a:off x="6892487" y="748273"/>
              <a:ext cx="1616400" cy="745920"/>
            </p14:xfrm>
          </p:contentPart>
        </mc:Choice>
        <mc:Fallback xmlns="">
          <p:pic>
            <p:nvPicPr>
              <p:cNvPr id="186" name="Freihand 185"/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85289" y="740353"/>
                <a:ext cx="1630077" cy="75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8" name="Freihand 187"/>
              <p14:cNvContentPartPr/>
              <p14:nvPr/>
            </p14:nvContentPartPr>
            <p14:xfrm>
              <a:off x="7136927" y="962833"/>
              <a:ext cx="66960" cy="0"/>
            </p14:xfrm>
          </p:contentPart>
        </mc:Choice>
        <mc:Fallback xmlns="">
          <p:pic>
            <p:nvPicPr>
              <p:cNvPr id="188" name="Freihand 187"/>
              <p:cNvPicPr/>
              <p:nvPr/>
            </p:nvPicPr>
            <p:blipFill/>
            <p:spPr/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203" name="Freihand 202"/>
              <p14:cNvContentPartPr/>
              <p14:nvPr/>
            </p14:nvContentPartPr>
            <p14:xfrm>
              <a:off x="4007447" y="1692553"/>
              <a:ext cx="1617120" cy="1380960"/>
            </p14:xfrm>
          </p:contentPart>
        </mc:Choice>
        <mc:Fallback xmlns="">
          <p:pic>
            <p:nvPicPr>
              <p:cNvPr id="203" name="Freihand 202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003128" y="1684275"/>
                <a:ext cx="1630437" cy="1392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243" name="Freihand 242"/>
              <p14:cNvContentPartPr/>
              <p14:nvPr/>
            </p14:nvContentPartPr>
            <p14:xfrm>
              <a:off x="3916007" y="4051993"/>
              <a:ext cx="2025720" cy="685800"/>
            </p14:xfrm>
          </p:contentPart>
        </mc:Choice>
        <mc:Fallback xmlns="">
          <p:pic>
            <p:nvPicPr>
              <p:cNvPr id="243" name="Freihand 242"/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909887" y="4046956"/>
                <a:ext cx="2040840" cy="6965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333" name="Freihand 332"/>
              <p14:cNvContentPartPr/>
              <p14:nvPr/>
            </p14:nvContentPartPr>
            <p14:xfrm>
              <a:off x="865007" y="1831513"/>
              <a:ext cx="1551960" cy="1474200"/>
            </p14:xfrm>
          </p:contentPart>
        </mc:Choice>
        <mc:Fallback xmlns="">
          <p:pic>
            <p:nvPicPr>
              <p:cNvPr id="333" name="Freihand 332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59968" y="1826114"/>
                <a:ext cx="1559878" cy="1484278"/>
              </a:xfrm>
              <a:prstGeom prst="rect">
                <a:avLst/>
              </a:prstGeom>
            </p:spPr>
          </p:pic>
        </mc:Fallback>
      </mc:AlternateContent>
      <p:cxnSp>
        <p:nvCxnSpPr>
          <p:cNvPr id="341" name="Gerade Verbindung mit Pfeil 340"/>
          <p:cNvCxnSpPr/>
          <p:nvPr/>
        </p:nvCxnSpPr>
        <p:spPr>
          <a:xfrm flipV="1">
            <a:off x="578261" y="1851871"/>
            <a:ext cx="1856620" cy="1664358"/>
          </a:xfrm>
          <a:prstGeom prst="straightConnector1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27">
            <p14:nvContentPartPr>
              <p14:cNvPr id="350" name="Freihand 349"/>
              <p14:cNvContentPartPr/>
              <p14:nvPr/>
            </p14:nvContentPartPr>
            <p14:xfrm>
              <a:off x="831167" y="5096713"/>
              <a:ext cx="512280" cy="924120"/>
            </p14:xfrm>
          </p:contentPart>
        </mc:Choice>
        <mc:Fallback xmlns="">
          <p:pic>
            <p:nvPicPr>
              <p:cNvPr id="350" name="Freihand 349"/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825767" y="5093113"/>
                <a:ext cx="520920" cy="9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">
            <p14:nvContentPartPr>
              <p14:cNvPr id="354" name="Freihand 353"/>
              <p14:cNvContentPartPr/>
              <p14:nvPr/>
            </p14:nvContentPartPr>
            <p14:xfrm>
              <a:off x="261647" y="1836193"/>
              <a:ext cx="313920" cy="1397160"/>
            </p14:xfrm>
          </p:contentPart>
        </mc:Choice>
        <mc:Fallback xmlns="">
          <p:pic>
            <p:nvPicPr>
              <p:cNvPr id="354" name="Freihand 353"/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254807" y="1830075"/>
                <a:ext cx="323640" cy="1410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">
            <p14:nvContentPartPr>
              <p14:cNvPr id="355" name="Freihand 354"/>
              <p14:cNvContentPartPr/>
              <p14:nvPr/>
            </p14:nvContentPartPr>
            <p14:xfrm>
              <a:off x="849167" y="4075393"/>
              <a:ext cx="2111400" cy="653040"/>
            </p14:xfrm>
          </p:contentPart>
        </mc:Choice>
        <mc:Fallback xmlns="">
          <p:pic>
            <p:nvPicPr>
              <p:cNvPr id="355" name="Freihand 354"/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40888" y="4067837"/>
                <a:ext cx="2125078" cy="666712"/>
              </a:xfrm>
              <a:prstGeom prst="rect">
                <a:avLst/>
              </a:prstGeom>
            </p:spPr>
          </p:pic>
        </mc:Fallback>
      </mc:AlternateContent>
      <p:cxnSp>
        <p:nvCxnSpPr>
          <p:cNvPr id="362" name="Gerade Verbindung mit Pfeil 361"/>
          <p:cNvCxnSpPr/>
          <p:nvPr/>
        </p:nvCxnSpPr>
        <p:spPr>
          <a:xfrm flipV="1">
            <a:off x="3718367" y="1621181"/>
            <a:ext cx="1856620" cy="1664358"/>
          </a:xfrm>
          <a:prstGeom prst="straightConnector1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96" name="Freihand 395"/>
              <p14:cNvContentPartPr/>
              <p14:nvPr/>
            </p14:nvContentPartPr>
            <p14:xfrm>
              <a:off x="350567" y="4537273"/>
              <a:ext cx="236880" cy="1478160"/>
            </p14:xfrm>
          </p:contentPart>
        </mc:Choice>
        <mc:Fallback xmlns="">
          <p:pic>
            <p:nvPicPr>
              <p:cNvPr id="396" name="Freihand 395"/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43367" y="4528273"/>
                <a:ext cx="246960" cy="1496160"/>
              </a:xfrm>
              <a:prstGeom prst="rect">
                <a:avLst/>
              </a:prstGeom>
            </p:spPr>
          </p:pic>
        </mc:Fallback>
      </mc:AlternateContent>
      <p:cxnSp>
        <p:nvCxnSpPr>
          <p:cNvPr id="420" name="Gerade Verbindung mit Pfeil 419"/>
          <p:cNvCxnSpPr/>
          <p:nvPr/>
        </p:nvCxnSpPr>
        <p:spPr>
          <a:xfrm flipH="1" flipV="1">
            <a:off x="7308304" y="4631440"/>
            <a:ext cx="1305528" cy="1266274"/>
          </a:xfrm>
          <a:prstGeom prst="straightConnector1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39" name="Gerade Verbindung mit Pfeil 438"/>
          <p:cNvCxnSpPr/>
          <p:nvPr/>
        </p:nvCxnSpPr>
        <p:spPr>
          <a:xfrm flipH="1" flipV="1">
            <a:off x="4076288" y="4695632"/>
            <a:ext cx="1305528" cy="1266274"/>
          </a:xfrm>
          <a:prstGeom prst="straightConnector1">
            <a:avLst/>
          </a:prstGeom>
          <a:ln w="19050">
            <a:solidFill>
              <a:srgbClr val="0070C0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43" name="Freihand 442"/>
              <p14:cNvContentPartPr/>
              <p14:nvPr/>
            </p14:nvContentPartPr>
            <p14:xfrm>
              <a:off x="4369247" y="4907353"/>
              <a:ext cx="0" cy="0"/>
            </p14:xfrm>
          </p:contentPart>
        </mc:Choice>
        <mc:Fallback xmlns="">
          <p:pic>
            <p:nvPicPr>
              <p:cNvPr id="443" name="Freihand 442"/>
              <p:cNvPicPr/>
              <p:nvPr/>
            </p:nvPicPr>
            <p:blipFill/>
            <p:spPr/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2" name="Freihand 451"/>
              <p14:cNvContentPartPr/>
              <p14:nvPr/>
            </p14:nvContentPartPr>
            <p14:xfrm>
              <a:off x="3386807" y="4622233"/>
              <a:ext cx="331920" cy="1448640"/>
            </p14:xfrm>
          </p:contentPart>
        </mc:Choice>
        <mc:Fallback xmlns="">
          <p:pic>
            <p:nvPicPr>
              <p:cNvPr id="452" name="Freihand 451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380327" y="4611433"/>
                <a:ext cx="343440" cy="14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9" name="Freihand 458"/>
              <p14:cNvContentPartPr/>
              <p14:nvPr/>
            </p14:nvContentPartPr>
            <p14:xfrm>
              <a:off x="7007687" y="3958393"/>
              <a:ext cx="1585440" cy="365760"/>
            </p14:xfrm>
          </p:contentPart>
        </mc:Choice>
        <mc:Fallback xmlns="">
          <p:pic>
            <p:nvPicPr>
              <p:cNvPr id="459" name="Freihand 458"/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99769" y="3949753"/>
                <a:ext cx="1604516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97" name="Freihand 496"/>
              <p14:cNvContentPartPr/>
              <p14:nvPr/>
            </p14:nvContentPartPr>
            <p14:xfrm>
              <a:off x="7533647" y="2009353"/>
              <a:ext cx="1279800" cy="1117440"/>
            </p14:xfrm>
          </p:contentPart>
        </mc:Choice>
        <mc:Fallback xmlns="">
          <p:pic>
            <p:nvPicPr>
              <p:cNvPr id="497" name="Freihand 49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527887" y="2000713"/>
                <a:ext cx="1290240" cy="11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8" name="Freihand 497"/>
              <p14:cNvContentPartPr/>
              <p14:nvPr/>
            </p14:nvContentPartPr>
            <p14:xfrm>
              <a:off x="7133327" y="1689673"/>
              <a:ext cx="947160" cy="698040"/>
            </p14:xfrm>
          </p:contentPart>
        </mc:Choice>
        <mc:Fallback xmlns="">
          <p:pic>
            <p:nvPicPr>
              <p:cNvPr id="498" name="Freihand 497"/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27207" y="1681033"/>
                <a:ext cx="962280" cy="71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04" name="Freihand 503"/>
              <p14:cNvContentPartPr/>
              <p14:nvPr/>
            </p14:nvContentPartPr>
            <p14:xfrm>
              <a:off x="6574247" y="1723513"/>
              <a:ext cx="328320" cy="1420200"/>
            </p14:xfrm>
          </p:contentPart>
        </mc:Choice>
        <mc:Fallback xmlns="">
          <p:pic>
            <p:nvPicPr>
              <p:cNvPr id="504" name="Freihand 50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567414" y="1714155"/>
                <a:ext cx="342704" cy="14392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506" name="Freihand 505"/>
              <p14:cNvContentPartPr/>
              <p14:nvPr/>
            </p14:nvContentPartPr>
            <p14:xfrm>
              <a:off x="8431847" y="1271353"/>
              <a:ext cx="0" cy="5040"/>
            </p14:xfrm>
          </p:contentPart>
        </mc:Choice>
        <mc:Fallback xmlns="">
          <p:pic>
            <p:nvPicPr>
              <p:cNvPr id="506" name="Freihand 505"/>
              <p:cNvPicPr/>
              <p:nvPr/>
            </p:nvPicPr>
            <p:blipFill/>
            <p:spPr/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14" name="Freihand 513"/>
              <p14:cNvContentPartPr/>
              <p14:nvPr/>
            </p14:nvContentPartPr>
            <p14:xfrm>
              <a:off x="1919087" y="5341153"/>
              <a:ext cx="549720" cy="555480"/>
            </p14:xfrm>
          </p:contentPart>
        </mc:Choice>
        <mc:Fallback xmlns="">
          <p:pic>
            <p:nvPicPr>
              <p:cNvPr id="514" name="Freihand 51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14770" y="5337553"/>
                <a:ext cx="558714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28" name="Freihand 527"/>
              <p14:cNvContentPartPr/>
              <p14:nvPr/>
            </p14:nvContentPartPr>
            <p14:xfrm>
              <a:off x="4059287" y="4786753"/>
              <a:ext cx="1413000" cy="1247760"/>
            </p14:xfrm>
          </p:contentPart>
        </mc:Choice>
        <mc:Fallback xmlns="">
          <p:pic>
            <p:nvPicPr>
              <p:cNvPr id="528" name="Freihand 527"/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52807" y="4777033"/>
                <a:ext cx="1424880" cy="12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38" name="Freihand 537"/>
              <p14:cNvContentPartPr/>
              <p14:nvPr/>
            </p14:nvContentPartPr>
            <p14:xfrm>
              <a:off x="7215767" y="4494433"/>
              <a:ext cx="1481760" cy="1443240"/>
            </p14:xfrm>
          </p:contentPart>
        </mc:Choice>
        <mc:Fallback xmlns="">
          <p:pic>
            <p:nvPicPr>
              <p:cNvPr id="538" name="Freihand 537"/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11087" y="4483633"/>
                <a:ext cx="1492560" cy="14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0" name="Freihand 539"/>
              <p14:cNvContentPartPr/>
              <p14:nvPr/>
            </p14:nvContentPartPr>
            <p14:xfrm>
              <a:off x="7791047" y="4424593"/>
              <a:ext cx="761760" cy="215640"/>
            </p14:xfrm>
          </p:contentPart>
        </mc:Choice>
        <mc:Fallback xmlns="">
          <p:pic>
            <p:nvPicPr>
              <p:cNvPr id="540" name="Freihand 539"/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82771" y="4412713"/>
                <a:ext cx="78227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8" name="Freihand 557"/>
              <p14:cNvContentPartPr/>
              <p14:nvPr/>
            </p14:nvContentPartPr>
            <p14:xfrm>
              <a:off x="927287" y="1768873"/>
              <a:ext cx="899640" cy="300600"/>
            </p14:xfrm>
          </p:contentPart>
        </mc:Choice>
        <mc:Fallback xmlns="">
          <p:pic>
            <p:nvPicPr>
              <p:cNvPr id="558" name="Freihand 557"/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20807" y="1761673"/>
                <a:ext cx="9136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3" name="Freihand 562"/>
              <p14:cNvContentPartPr/>
              <p14:nvPr/>
            </p14:nvContentPartPr>
            <p14:xfrm>
              <a:off x="1565207" y="2947873"/>
              <a:ext cx="1050480" cy="344880"/>
            </p14:xfrm>
          </p:contentPart>
        </mc:Choice>
        <mc:Fallback xmlns="">
          <p:pic>
            <p:nvPicPr>
              <p:cNvPr id="563" name="Freihand 562"/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0529" y="2940313"/>
                <a:ext cx="1058757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7" name="Freihand 576"/>
              <p14:cNvContentPartPr/>
              <p14:nvPr/>
            </p14:nvContentPartPr>
            <p14:xfrm>
              <a:off x="6567767" y="4485433"/>
              <a:ext cx="312120" cy="1545120"/>
            </p14:xfrm>
          </p:contentPart>
        </mc:Choice>
        <mc:Fallback xmlns="">
          <p:pic>
            <p:nvPicPr>
              <p:cNvPr id="577" name="Freihand 576"/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56979" y="4479314"/>
                <a:ext cx="326503" cy="15595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81" name="Freihand 580"/>
              <p14:cNvContentPartPr/>
              <p14:nvPr/>
            </p14:nvContentPartPr>
            <p14:xfrm>
              <a:off x="7020287" y="5517553"/>
              <a:ext cx="929160" cy="237600"/>
            </p14:xfrm>
          </p:contentPart>
        </mc:Choice>
        <mc:Fallback xmlns="">
          <p:pic>
            <p:nvPicPr>
              <p:cNvPr id="581" name="Freihand 580"/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14887" y="5508913"/>
                <a:ext cx="939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4B873600-22AB-4B6C-957C-E525E546EC83}"/>
                  </a:ext>
                </a:extLst>
              </p14:cNvPr>
              <p14:cNvContentPartPr/>
              <p14:nvPr/>
            </p14:nvContentPartPr>
            <p14:xfrm>
              <a:off x="482760" y="1281960"/>
              <a:ext cx="8624520" cy="53982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4B873600-22AB-4B6C-957C-E525E546EC8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3400" y="1272600"/>
                <a:ext cx="8643240" cy="541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66267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9F01436E-39A5-47DF-A92F-C67AA7E8F81B}"/>
              </a:ext>
            </a:extLst>
          </p:cNvPr>
          <p:cNvGrpSpPr/>
          <p:nvPr/>
        </p:nvGrpSpPr>
        <p:grpSpPr>
          <a:xfrm>
            <a:off x="315246" y="28607"/>
            <a:ext cx="8146800" cy="1821960"/>
            <a:chOff x="315246" y="28607"/>
            <a:chExt cx="8146800" cy="182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96958A6F-A6EE-46D4-8758-3D4327D7FA45}"/>
                    </a:ext>
                  </a:extLst>
                </p14:cNvPr>
                <p14:cNvContentPartPr/>
                <p14:nvPr/>
              </p14:nvContentPartPr>
              <p14:xfrm>
                <a:off x="331806" y="177287"/>
                <a:ext cx="243360" cy="2721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96958A6F-A6EE-46D4-8758-3D4327D7FA4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2806" y="168647"/>
                  <a:ext cx="2610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6E4D7616-43F1-42BF-87EE-75CD263C7046}"/>
                    </a:ext>
                  </a:extLst>
                </p14:cNvPr>
                <p14:cNvContentPartPr/>
                <p14:nvPr/>
              </p14:nvContentPartPr>
              <p14:xfrm>
                <a:off x="472566" y="302567"/>
                <a:ext cx="209160" cy="1213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6E4D7616-43F1-42BF-87EE-75CD263C704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63926" y="293927"/>
                  <a:ext cx="2268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B91577FF-A672-42B4-9F0A-644835C021F7}"/>
                    </a:ext>
                  </a:extLst>
                </p14:cNvPr>
                <p14:cNvContentPartPr/>
                <p14:nvPr/>
              </p14:nvContentPartPr>
              <p14:xfrm>
                <a:off x="686766" y="306527"/>
                <a:ext cx="129960" cy="1148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B91577FF-A672-42B4-9F0A-644835C021F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77766" y="297527"/>
                  <a:ext cx="1476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49042C89-EBE1-447A-973C-ABC35A673F8A}"/>
                    </a:ext>
                  </a:extLst>
                </p14:cNvPr>
                <p14:cNvContentPartPr/>
                <p14:nvPr/>
              </p14:nvContentPartPr>
              <p14:xfrm>
                <a:off x="1136406" y="181607"/>
                <a:ext cx="38520" cy="205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49042C89-EBE1-447A-973C-ABC35A673F8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127766" y="172967"/>
                  <a:ext cx="561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8100E22-8865-4CAA-95DD-1F2385856A38}"/>
                    </a:ext>
                  </a:extLst>
                </p14:cNvPr>
                <p14:cNvContentPartPr/>
                <p14:nvPr/>
              </p14:nvContentPartPr>
              <p14:xfrm>
                <a:off x="868206" y="302927"/>
                <a:ext cx="127080" cy="1170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8100E22-8865-4CAA-95DD-1F2385856A3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59566" y="293927"/>
                  <a:ext cx="144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C56C02C-2460-4674-A35F-998F8DB9478D}"/>
                    </a:ext>
                  </a:extLst>
                </p14:cNvPr>
                <p14:cNvContentPartPr/>
                <p14:nvPr/>
              </p14:nvContentPartPr>
              <p14:xfrm>
                <a:off x="995286" y="301487"/>
                <a:ext cx="44640" cy="892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C56C02C-2460-4674-A35F-998F8DB9478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86646" y="292487"/>
                  <a:ext cx="622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B63AE05-6AFD-4D7E-82B5-70DDE1381433}"/>
                    </a:ext>
                  </a:extLst>
                </p14:cNvPr>
                <p14:cNvContentPartPr/>
                <p14:nvPr/>
              </p14:nvContentPartPr>
              <p14:xfrm>
                <a:off x="1050006" y="292847"/>
                <a:ext cx="153000" cy="1184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B63AE05-6AFD-4D7E-82B5-70DDE138143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41366" y="283847"/>
                  <a:ext cx="170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04A04B3-CFE2-4E09-9369-97B9E5875FBB}"/>
                    </a:ext>
                  </a:extLst>
                </p14:cNvPr>
                <p14:cNvContentPartPr/>
                <p14:nvPr/>
              </p14:nvContentPartPr>
              <p14:xfrm>
                <a:off x="1217046" y="78647"/>
                <a:ext cx="280440" cy="3124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04A04B3-CFE2-4E09-9369-97B9E5875FB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208406" y="70007"/>
                  <a:ext cx="2980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93C9E5C-E874-4E68-B014-167033F4D76B}"/>
                    </a:ext>
                  </a:extLst>
                </p14:cNvPr>
                <p14:cNvContentPartPr/>
                <p14:nvPr/>
              </p14:nvContentPartPr>
              <p14:xfrm>
                <a:off x="1484526" y="354407"/>
                <a:ext cx="14400" cy="871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93C9E5C-E874-4E68-B014-167033F4D76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475886" y="345767"/>
                  <a:ext cx="320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E0B1AA90-2EE9-4ECB-8721-7138CB794167}"/>
                    </a:ext>
                  </a:extLst>
                </p14:cNvPr>
                <p14:cNvContentPartPr/>
                <p14:nvPr/>
              </p14:nvContentPartPr>
              <p14:xfrm>
                <a:off x="1871526" y="266567"/>
                <a:ext cx="58320" cy="856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E0B1AA90-2EE9-4ECB-8721-7138CB79416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62526" y="257927"/>
                  <a:ext cx="7596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14FEC68C-005D-410A-9AD8-C6A1CCF471BB}"/>
                    </a:ext>
                  </a:extLst>
                </p14:cNvPr>
                <p14:cNvContentPartPr/>
                <p14:nvPr/>
              </p14:nvContentPartPr>
              <p14:xfrm>
                <a:off x="1835526" y="63527"/>
                <a:ext cx="364680" cy="1965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14FEC68C-005D-410A-9AD8-C6A1CCF471B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26526" y="54887"/>
                  <a:ext cx="3823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F476AFF-D8A0-4721-9706-6336DBE3F598}"/>
                    </a:ext>
                  </a:extLst>
                </p14:cNvPr>
                <p14:cNvContentPartPr/>
                <p14:nvPr/>
              </p14:nvContentPartPr>
              <p14:xfrm>
                <a:off x="2040366" y="282767"/>
                <a:ext cx="290160" cy="867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F476AFF-D8A0-4721-9706-6336DBE3F59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031366" y="274127"/>
                  <a:ext cx="3078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895DD0E8-4C8C-4784-84B9-A652B658722B}"/>
                    </a:ext>
                  </a:extLst>
                </p14:cNvPr>
                <p14:cNvContentPartPr/>
                <p14:nvPr/>
              </p14:nvContentPartPr>
              <p14:xfrm>
                <a:off x="2374446" y="28607"/>
                <a:ext cx="373320" cy="3391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895DD0E8-4C8C-4784-84B9-A652B658722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365446" y="19607"/>
                  <a:ext cx="39096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2B693716-E6AA-4A81-80A3-151C87154E52}"/>
                    </a:ext>
                  </a:extLst>
                </p14:cNvPr>
                <p14:cNvContentPartPr/>
                <p14:nvPr/>
              </p14:nvContentPartPr>
              <p14:xfrm>
                <a:off x="2613126" y="53087"/>
                <a:ext cx="351360" cy="304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2B693716-E6AA-4A81-80A3-151C87154E5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604486" y="44447"/>
                  <a:ext cx="3690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EABD3C4-113C-4CBD-8DC3-47A9368468FF}"/>
                    </a:ext>
                  </a:extLst>
                </p14:cNvPr>
                <p14:cNvContentPartPr/>
                <p14:nvPr/>
              </p14:nvContentPartPr>
              <p14:xfrm>
                <a:off x="315246" y="503807"/>
                <a:ext cx="2855520" cy="117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EABD3C4-113C-4CBD-8DC3-47A9368468F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06606" y="494807"/>
                  <a:ext cx="2873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EE4AFE0D-421A-47BE-A503-98704E5B0853}"/>
                    </a:ext>
                  </a:extLst>
                </p14:cNvPr>
                <p14:cNvContentPartPr/>
                <p14:nvPr/>
              </p14:nvContentPartPr>
              <p14:xfrm>
                <a:off x="416046" y="893687"/>
                <a:ext cx="130680" cy="12564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EE4AFE0D-421A-47BE-A503-98704E5B085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07046" y="885047"/>
                  <a:ext cx="1483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920B4727-D9E0-4864-9C85-D3E6618F93EF}"/>
                    </a:ext>
                  </a:extLst>
                </p14:cNvPr>
                <p14:cNvContentPartPr/>
                <p14:nvPr/>
              </p14:nvContentPartPr>
              <p14:xfrm>
                <a:off x="618006" y="926087"/>
                <a:ext cx="2880" cy="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920B4727-D9E0-4864-9C85-D3E6618F93E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09006" y="917447"/>
                  <a:ext cx="20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35459CB-6376-4BFF-8A61-CBE5F6CC1CA8}"/>
                    </a:ext>
                  </a:extLst>
                </p14:cNvPr>
                <p14:cNvContentPartPr/>
                <p14:nvPr/>
              </p14:nvContentPartPr>
              <p14:xfrm>
                <a:off x="526206" y="899807"/>
                <a:ext cx="117360" cy="1209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35459CB-6376-4BFF-8A61-CBE5F6CC1CA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17566" y="890807"/>
                  <a:ext cx="135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DF4AF469-1A34-4109-AE65-C051FE3646E1}"/>
                    </a:ext>
                  </a:extLst>
                </p14:cNvPr>
                <p14:cNvContentPartPr/>
                <p14:nvPr/>
              </p14:nvContentPartPr>
              <p14:xfrm>
                <a:off x="649326" y="873527"/>
                <a:ext cx="119520" cy="111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DF4AF469-1A34-4109-AE65-C051FE3646E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40686" y="864887"/>
                  <a:ext cx="1371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A3CCF64-6763-4E88-9DAF-52236CF0EDC5}"/>
                    </a:ext>
                  </a:extLst>
                </p14:cNvPr>
                <p14:cNvContentPartPr/>
                <p14:nvPr/>
              </p14:nvContentPartPr>
              <p14:xfrm>
                <a:off x="792246" y="863087"/>
                <a:ext cx="152280" cy="1206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A3CCF64-6763-4E88-9DAF-52236CF0EDC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83246" y="854447"/>
                  <a:ext cx="1699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BAC9DF31-9456-45F1-BCEF-26D254D1BBE1}"/>
                    </a:ext>
                  </a:extLst>
                </p14:cNvPr>
                <p14:cNvContentPartPr/>
                <p14:nvPr/>
              </p14:nvContentPartPr>
              <p14:xfrm>
                <a:off x="948486" y="857687"/>
                <a:ext cx="108000" cy="10548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BAC9DF31-9456-45F1-BCEF-26D254D1BBE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39486" y="848687"/>
                  <a:ext cx="1256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A6119579-8EC0-41EA-B8CE-EAEE95CD3496}"/>
                    </a:ext>
                  </a:extLst>
                </p14:cNvPr>
                <p14:cNvContentPartPr/>
                <p14:nvPr/>
              </p14:nvContentPartPr>
              <p14:xfrm>
                <a:off x="1088886" y="834647"/>
                <a:ext cx="114120" cy="1360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A6119579-8EC0-41EA-B8CE-EAEE95CD3496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79886" y="825647"/>
                  <a:ext cx="1317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A05F330D-028F-4681-9660-BA7D03F5BD57}"/>
                    </a:ext>
                  </a:extLst>
                </p14:cNvPr>
                <p14:cNvContentPartPr/>
                <p14:nvPr/>
              </p14:nvContentPartPr>
              <p14:xfrm>
                <a:off x="1465806" y="659687"/>
                <a:ext cx="263160" cy="2746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A05F330D-028F-4681-9660-BA7D03F5BD5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456806" y="651047"/>
                  <a:ext cx="28080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B448A983-78E2-4FE0-BB82-595C23D5B89C}"/>
                    </a:ext>
                  </a:extLst>
                </p14:cNvPr>
                <p14:cNvContentPartPr/>
                <p14:nvPr/>
              </p14:nvContentPartPr>
              <p14:xfrm>
                <a:off x="1646166" y="838607"/>
                <a:ext cx="135000" cy="925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B448A983-78E2-4FE0-BB82-595C23D5B89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637166" y="829967"/>
                  <a:ext cx="1526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2C8534D-00AC-4196-8C46-847056382515}"/>
                    </a:ext>
                  </a:extLst>
                </p14:cNvPr>
                <p14:cNvContentPartPr/>
                <p14:nvPr/>
              </p14:nvContentPartPr>
              <p14:xfrm>
                <a:off x="1777206" y="716927"/>
                <a:ext cx="25560" cy="284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2C8534D-00AC-4196-8C46-847056382515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768206" y="708287"/>
                  <a:ext cx="432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1EAF2F3-1BD1-4968-BE18-99F1AAF22D6B}"/>
                    </a:ext>
                  </a:extLst>
                </p14:cNvPr>
                <p14:cNvContentPartPr/>
                <p14:nvPr/>
              </p14:nvContentPartPr>
              <p14:xfrm>
                <a:off x="1842726" y="868847"/>
                <a:ext cx="88560" cy="439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1EAF2F3-1BD1-4968-BE18-99F1AAF22D6B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833726" y="860207"/>
                  <a:ext cx="1062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83A0EB97-64A3-4A22-9528-15EF323EC1E5}"/>
                    </a:ext>
                  </a:extLst>
                </p14:cNvPr>
                <p14:cNvContentPartPr/>
                <p14:nvPr/>
              </p14:nvContentPartPr>
              <p14:xfrm>
                <a:off x="1969086" y="843647"/>
                <a:ext cx="113400" cy="1033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83A0EB97-64A3-4A22-9528-15EF323EC1E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960446" y="835007"/>
                  <a:ext cx="131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90D8281-4EA8-4533-AB67-8C03B40DAF38}"/>
                    </a:ext>
                  </a:extLst>
                </p14:cNvPr>
                <p14:cNvContentPartPr/>
                <p14:nvPr/>
              </p14:nvContentPartPr>
              <p14:xfrm>
                <a:off x="1874046" y="868847"/>
                <a:ext cx="237600" cy="3765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90D8281-4EA8-4533-AB67-8C03B40DAF3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65046" y="859847"/>
                  <a:ext cx="25524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025F606B-787D-43D5-816B-18BFE0A93B9D}"/>
                    </a:ext>
                  </a:extLst>
                </p14:cNvPr>
                <p14:cNvContentPartPr/>
                <p14:nvPr/>
              </p14:nvContentPartPr>
              <p14:xfrm>
                <a:off x="2094726" y="630167"/>
                <a:ext cx="192600" cy="3081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025F606B-787D-43D5-816B-18BFE0A93B9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085726" y="621167"/>
                  <a:ext cx="2102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712FC4E9-8DF5-4BFC-8A91-5671CD6317D3}"/>
                    </a:ext>
                  </a:extLst>
                </p14:cNvPr>
                <p14:cNvContentPartPr/>
                <p14:nvPr/>
              </p14:nvContentPartPr>
              <p14:xfrm>
                <a:off x="2456886" y="774887"/>
                <a:ext cx="257400" cy="1807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712FC4E9-8DF5-4BFC-8A91-5671CD6317D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448246" y="765887"/>
                  <a:ext cx="2750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5F2193AC-7621-4A3A-9D6A-264AD7203FFA}"/>
                    </a:ext>
                  </a:extLst>
                </p14:cNvPr>
                <p14:cNvContentPartPr/>
                <p14:nvPr/>
              </p14:nvContentPartPr>
              <p14:xfrm>
                <a:off x="2630046" y="597047"/>
                <a:ext cx="186840" cy="32688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5F2193AC-7621-4A3A-9D6A-264AD7203FF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621406" y="588407"/>
                  <a:ext cx="2044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7827D118-9734-4A35-B4ED-16A48E93A517}"/>
                    </a:ext>
                  </a:extLst>
                </p14:cNvPr>
                <p14:cNvContentPartPr/>
                <p14:nvPr/>
              </p14:nvContentPartPr>
              <p14:xfrm>
                <a:off x="2710326" y="766967"/>
                <a:ext cx="127440" cy="15804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7827D118-9734-4A35-B4ED-16A48E93A51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01686" y="757967"/>
                  <a:ext cx="1450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2B6834D9-B6E1-49C5-8A85-D49E74B0E955}"/>
                    </a:ext>
                  </a:extLst>
                </p14:cNvPr>
                <p14:cNvContentPartPr/>
                <p14:nvPr/>
              </p14:nvContentPartPr>
              <p14:xfrm>
                <a:off x="2825526" y="841127"/>
                <a:ext cx="91080" cy="1209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2B6834D9-B6E1-49C5-8A85-D49E74B0E95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816526" y="832127"/>
                  <a:ext cx="1087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7D5D0DEF-44A0-4494-ADF1-2661168C5D6E}"/>
                    </a:ext>
                  </a:extLst>
                </p14:cNvPr>
                <p14:cNvContentPartPr/>
                <p14:nvPr/>
              </p14:nvContentPartPr>
              <p14:xfrm>
                <a:off x="3187686" y="781367"/>
                <a:ext cx="80640" cy="1314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7D5D0DEF-44A0-4494-ADF1-2661168C5D6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179046" y="772727"/>
                  <a:ext cx="982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D1B088B-3659-4835-84ED-4143C6F97044}"/>
                    </a:ext>
                  </a:extLst>
                </p14:cNvPr>
                <p14:cNvContentPartPr/>
                <p14:nvPr/>
              </p14:nvContentPartPr>
              <p14:xfrm>
                <a:off x="3162486" y="633407"/>
                <a:ext cx="277200" cy="1508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D1B088B-3659-4835-84ED-4143C6F9704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153846" y="624767"/>
                  <a:ext cx="2948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C8E7B17E-5D98-430D-A694-7F1AF9C150C6}"/>
                    </a:ext>
                  </a:extLst>
                </p14:cNvPr>
                <p14:cNvContentPartPr/>
                <p14:nvPr/>
              </p14:nvContentPartPr>
              <p14:xfrm>
                <a:off x="3280566" y="823847"/>
                <a:ext cx="262080" cy="993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C8E7B17E-5D98-430D-A694-7F1AF9C150C6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271566" y="814847"/>
                  <a:ext cx="279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618A7B2-3F12-4152-8695-01D2CCE65847}"/>
                    </a:ext>
                  </a:extLst>
                </p14:cNvPr>
                <p14:cNvContentPartPr/>
                <p14:nvPr/>
              </p14:nvContentPartPr>
              <p14:xfrm>
                <a:off x="3561366" y="565727"/>
                <a:ext cx="352800" cy="3718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618A7B2-3F12-4152-8695-01D2CCE6584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552726" y="556727"/>
                  <a:ext cx="37044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A6BC72B4-7675-457F-B2D7-294728AA3CB1}"/>
                    </a:ext>
                  </a:extLst>
                </p14:cNvPr>
                <p14:cNvContentPartPr/>
                <p14:nvPr/>
              </p14:nvContentPartPr>
              <p14:xfrm>
                <a:off x="3774486" y="813047"/>
                <a:ext cx="110520" cy="1249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A6BC72B4-7675-457F-B2D7-294728AA3CB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765846" y="804047"/>
                  <a:ext cx="1281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A3EC3310-0478-4782-B217-1BE5F0A1A756}"/>
                    </a:ext>
                  </a:extLst>
                </p14:cNvPr>
                <p14:cNvContentPartPr/>
                <p14:nvPr/>
              </p14:nvContentPartPr>
              <p14:xfrm>
                <a:off x="3906246" y="546647"/>
                <a:ext cx="222840" cy="37620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A3EC3310-0478-4782-B217-1BE5F0A1A75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897246" y="537647"/>
                  <a:ext cx="24048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3C6974E4-2C95-438C-B3DC-CE02F0046626}"/>
                    </a:ext>
                  </a:extLst>
                </p14:cNvPr>
                <p14:cNvContentPartPr/>
                <p14:nvPr/>
              </p14:nvContentPartPr>
              <p14:xfrm>
                <a:off x="3963486" y="526847"/>
                <a:ext cx="395280" cy="4050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3C6974E4-2C95-438C-B3DC-CE02F004662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954846" y="518207"/>
                  <a:ext cx="412920" cy="42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9165054-5405-4B9E-BC5A-9AF98562F833}"/>
                    </a:ext>
                  </a:extLst>
                </p14:cNvPr>
                <p14:cNvContentPartPr/>
                <p14:nvPr/>
              </p14:nvContentPartPr>
              <p14:xfrm>
                <a:off x="4228086" y="814487"/>
                <a:ext cx="137160" cy="1234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9165054-5405-4B9E-BC5A-9AF98562F833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4219446" y="805487"/>
                  <a:ext cx="154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1631A3B7-E707-41C5-9B6C-66384B310F9F}"/>
                    </a:ext>
                  </a:extLst>
                </p14:cNvPr>
                <p14:cNvContentPartPr/>
                <p14:nvPr/>
              </p14:nvContentPartPr>
              <p14:xfrm>
                <a:off x="4275966" y="803327"/>
                <a:ext cx="72360" cy="450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1631A3B7-E707-41C5-9B6C-66384B310F9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267326" y="794327"/>
                  <a:ext cx="9000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855B8F13-32DA-497C-A7C1-DF140349C636}"/>
                    </a:ext>
                  </a:extLst>
                </p14:cNvPr>
                <p14:cNvContentPartPr/>
                <p14:nvPr/>
              </p14:nvContentPartPr>
              <p14:xfrm>
                <a:off x="4373166" y="829967"/>
                <a:ext cx="152640" cy="1026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855B8F13-32DA-497C-A7C1-DF140349C63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364166" y="821327"/>
                  <a:ext cx="170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DD4E6B7A-D832-4F3A-8B30-0DFCDE2BD703}"/>
                    </a:ext>
                  </a:extLst>
                </p14:cNvPr>
                <p14:cNvContentPartPr/>
                <p14:nvPr/>
              </p14:nvContentPartPr>
              <p14:xfrm>
                <a:off x="4591326" y="832127"/>
                <a:ext cx="251640" cy="10548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DD4E6B7A-D832-4F3A-8B30-0DFCDE2BD70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582326" y="823487"/>
                  <a:ext cx="269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AAC2DE9B-6394-43E3-81A9-8E7C9B7D2770}"/>
                    </a:ext>
                  </a:extLst>
                </p14:cNvPr>
                <p14:cNvContentPartPr/>
                <p14:nvPr/>
              </p14:nvContentPartPr>
              <p14:xfrm>
                <a:off x="4916406" y="458807"/>
                <a:ext cx="353880" cy="65556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AAC2DE9B-6394-43E3-81A9-8E7C9B7D277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907406" y="449807"/>
                  <a:ext cx="371520" cy="67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4ED5E38-C18F-4B11-9379-BABAA22E3261}"/>
                    </a:ext>
                  </a:extLst>
                </p14:cNvPr>
                <p14:cNvContentPartPr/>
                <p14:nvPr/>
              </p14:nvContentPartPr>
              <p14:xfrm>
                <a:off x="5134566" y="655007"/>
                <a:ext cx="348120" cy="31428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4ED5E38-C18F-4B11-9379-BABAA22E326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5125566" y="646007"/>
                  <a:ext cx="3657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9B18E57-41D5-4B5F-B9E5-9A509719937E}"/>
                    </a:ext>
                  </a:extLst>
                </p14:cNvPr>
                <p14:cNvContentPartPr/>
                <p14:nvPr/>
              </p14:nvContentPartPr>
              <p14:xfrm>
                <a:off x="5420406" y="825287"/>
                <a:ext cx="138600" cy="12312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9B18E57-41D5-4B5F-B9E5-9A509719937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411406" y="816287"/>
                  <a:ext cx="1562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29549FBC-8E76-48C3-906B-9DD0109357C6}"/>
                    </a:ext>
                  </a:extLst>
                </p14:cNvPr>
                <p14:cNvContentPartPr/>
                <p14:nvPr/>
              </p14:nvContentPartPr>
              <p14:xfrm>
                <a:off x="5577726" y="548087"/>
                <a:ext cx="301680" cy="3751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29549FBC-8E76-48C3-906B-9DD0109357C6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569086" y="539087"/>
                  <a:ext cx="319320" cy="39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B6A28D3A-5C6F-4409-9211-545EF12ADA8D}"/>
                    </a:ext>
                  </a:extLst>
                </p14:cNvPr>
                <p14:cNvContentPartPr/>
                <p14:nvPr/>
              </p14:nvContentPartPr>
              <p14:xfrm>
                <a:off x="5768526" y="831407"/>
                <a:ext cx="193320" cy="9072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B6A28D3A-5C6F-4409-9211-545EF12ADA8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759526" y="822407"/>
                  <a:ext cx="210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AD82A526-3EE8-4250-A4C0-84B70AC82378}"/>
                    </a:ext>
                  </a:extLst>
                </p14:cNvPr>
                <p14:cNvContentPartPr/>
                <p14:nvPr/>
              </p14:nvContentPartPr>
              <p14:xfrm>
                <a:off x="5989566" y="836807"/>
                <a:ext cx="69840" cy="727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AD82A526-3EE8-4250-A4C0-84B70AC8237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980926" y="828167"/>
                  <a:ext cx="87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EC52E74D-6FEB-44D8-9E45-AE8624D0801A}"/>
                    </a:ext>
                  </a:extLst>
                </p14:cNvPr>
                <p14:cNvContentPartPr/>
                <p14:nvPr/>
              </p14:nvContentPartPr>
              <p14:xfrm>
                <a:off x="6096126" y="770207"/>
                <a:ext cx="16920" cy="345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EC52E74D-6FEB-44D8-9E45-AE8624D0801A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087486" y="761207"/>
                  <a:ext cx="3456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58F26FC6-63BA-4C7D-9DDC-9552F950B9A7}"/>
                    </a:ext>
                  </a:extLst>
                </p14:cNvPr>
                <p14:cNvContentPartPr/>
                <p14:nvPr/>
              </p14:nvContentPartPr>
              <p14:xfrm>
                <a:off x="6109086" y="825647"/>
                <a:ext cx="131400" cy="716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58F26FC6-63BA-4C7D-9DDC-9552F950B9A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6100086" y="816647"/>
                  <a:ext cx="1490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7CD8B7E4-5CBA-439A-8050-B0327A5FB993}"/>
                    </a:ext>
                  </a:extLst>
                </p14:cNvPr>
                <p14:cNvContentPartPr/>
                <p14:nvPr/>
              </p14:nvContentPartPr>
              <p14:xfrm>
                <a:off x="6102246" y="810527"/>
                <a:ext cx="334080" cy="53856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7CD8B7E4-5CBA-439A-8050-B0327A5FB99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6093246" y="801887"/>
                  <a:ext cx="351720" cy="55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39889C4B-1A22-4345-910B-E6D6FB00B2C4}"/>
                    </a:ext>
                  </a:extLst>
                </p14:cNvPr>
                <p14:cNvContentPartPr/>
                <p14:nvPr/>
              </p14:nvContentPartPr>
              <p14:xfrm>
                <a:off x="6470166" y="857687"/>
                <a:ext cx="214920" cy="604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39889C4B-1A22-4345-910B-E6D6FB00B2C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461166" y="848687"/>
                  <a:ext cx="2325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DDA59DCB-7515-4DE0-ACAD-9B4246CEFDF1}"/>
                    </a:ext>
                  </a:extLst>
                </p14:cNvPr>
                <p14:cNvContentPartPr/>
                <p14:nvPr/>
              </p14:nvContentPartPr>
              <p14:xfrm>
                <a:off x="6621726" y="830327"/>
                <a:ext cx="281160" cy="4939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DDA59DCB-7515-4DE0-ACAD-9B4246CEFDF1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612726" y="821687"/>
                  <a:ext cx="29880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86D113AA-CA24-4F75-81C6-F60B1DE50BA4}"/>
                    </a:ext>
                  </a:extLst>
                </p14:cNvPr>
                <p14:cNvContentPartPr/>
                <p14:nvPr/>
              </p14:nvContentPartPr>
              <p14:xfrm>
                <a:off x="6921606" y="820967"/>
                <a:ext cx="122040" cy="9900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86D113AA-CA24-4F75-81C6-F60B1DE50BA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912966" y="812327"/>
                  <a:ext cx="139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AD29F7A3-FE9D-4A72-A1EE-EE3B27AFB6B9}"/>
                    </a:ext>
                  </a:extLst>
                </p14:cNvPr>
                <p14:cNvContentPartPr/>
                <p14:nvPr/>
              </p14:nvContentPartPr>
              <p14:xfrm>
                <a:off x="7063446" y="772007"/>
                <a:ext cx="199080" cy="15336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AD29F7A3-FE9D-4A72-A1EE-EE3B27AFB6B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7054806" y="763367"/>
                  <a:ext cx="216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480B0DC1-6F1B-4BC3-8183-82CA231D04CE}"/>
                    </a:ext>
                  </a:extLst>
                </p14:cNvPr>
                <p14:cNvContentPartPr/>
                <p14:nvPr/>
              </p14:nvContentPartPr>
              <p14:xfrm>
                <a:off x="7283766" y="809087"/>
                <a:ext cx="186840" cy="1148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480B0DC1-6F1B-4BC3-8183-82CA231D04C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275126" y="800447"/>
                  <a:ext cx="2044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A4A6C579-5469-4C4A-806E-B9E8256E0C86}"/>
                    </a:ext>
                  </a:extLst>
                </p14:cNvPr>
                <p14:cNvContentPartPr/>
                <p14:nvPr/>
              </p14:nvContentPartPr>
              <p14:xfrm>
                <a:off x="7538646" y="494447"/>
                <a:ext cx="218160" cy="40536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A4A6C579-5469-4C4A-806E-B9E8256E0C8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529646" y="485807"/>
                  <a:ext cx="23580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5719343D-034E-4016-BE8D-54BB20EA164E}"/>
                    </a:ext>
                  </a:extLst>
                </p14:cNvPr>
                <p14:cNvContentPartPr/>
                <p14:nvPr/>
              </p14:nvContentPartPr>
              <p14:xfrm>
                <a:off x="7512366" y="596327"/>
                <a:ext cx="78840" cy="414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5719343D-034E-4016-BE8D-54BB20EA164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503726" y="587687"/>
                  <a:ext cx="964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70F5C336-58EA-4449-9FDB-0EEA7D92AE59}"/>
                    </a:ext>
                  </a:extLst>
                </p14:cNvPr>
                <p14:cNvContentPartPr/>
                <p14:nvPr/>
              </p14:nvContentPartPr>
              <p14:xfrm>
                <a:off x="7760046" y="791447"/>
                <a:ext cx="169560" cy="1270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70F5C336-58EA-4449-9FDB-0EEA7D92AE5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751406" y="782447"/>
                  <a:ext cx="1872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6D5684E1-EAD5-455A-9468-FDA61BA97498}"/>
                    </a:ext>
                  </a:extLst>
                </p14:cNvPr>
                <p14:cNvContentPartPr/>
                <p14:nvPr/>
              </p14:nvContentPartPr>
              <p14:xfrm>
                <a:off x="7992966" y="489407"/>
                <a:ext cx="184320" cy="4201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6D5684E1-EAD5-455A-9468-FDA61BA97498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984326" y="480407"/>
                  <a:ext cx="201960" cy="43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AC6A0E49-51FE-48EF-93AD-C5C4B24F41DE}"/>
                    </a:ext>
                  </a:extLst>
                </p14:cNvPr>
                <p14:cNvContentPartPr/>
                <p14:nvPr/>
              </p14:nvContentPartPr>
              <p14:xfrm>
                <a:off x="8325606" y="511007"/>
                <a:ext cx="132480" cy="21996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AC6A0E49-51FE-48EF-93AD-C5C4B24F41D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316966" y="502367"/>
                  <a:ext cx="15012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BD6C37F8-8731-4976-9028-EC2019D50079}"/>
                    </a:ext>
                  </a:extLst>
                </p14:cNvPr>
                <p14:cNvContentPartPr/>
                <p14:nvPr/>
              </p14:nvContentPartPr>
              <p14:xfrm>
                <a:off x="8230206" y="866327"/>
                <a:ext cx="42480" cy="1944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BD6C37F8-8731-4976-9028-EC2019D5007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221566" y="857687"/>
                  <a:ext cx="601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75DE6319-BBDE-4A49-803A-25A9EB178783}"/>
                    </a:ext>
                  </a:extLst>
                </p14:cNvPr>
                <p14:cNvContentPartPr/>
                <p14:nvPr/>
              </p14:nvContentPartPr>
              <p14:xfrm>
                <a:off x="735006" y="1394087"/>
                <a:ext cx="72720" cy="14832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75DE6319-BBDE-4A49-803A-25A9EB17878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26006" y="1385087"/>
                  <a:ext cx="903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C14685F6-BC2B-468F-82D2-340AD40E1351}"/>
                    </a:ext>
                  </a:extLst>
                </p14:cNvPr>
                <p14:cNvContentPartPr/>
                <p14:nvPr/>
              </p14:nvContentPartPr>
              <p14:xfrm>
                <a:off x="683526" y="1241447"/>
                <a:ext cx="300960" cy="15408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C14685F6-BC2B-468F-82D2-340AD40E135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74526" y="1232447"/>
                  <a:ext cx="3186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EAD9487-30CC-494F-A06F-BF22819AD4BE}"/>
                    </a:ext>
                  </a:extLst>
                </p14:cNvPr>
                <p14:cNvContentPartPr/>
                <p14:nvPr/>
              </p14:nvContentPartPr>
              <p14:xfrm>
                <a:off x="845166" y="1417127"/>
                <a:ext cx="262800" cy="1368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EAD9487-30CC-494F-A06F-BF22819AD4B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36166" y="1408127"/>
                  <a:ext cx="2804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1D77D38E-7415-441C-A9A2-F48096C9ED47}"/>
                    </a:ext>
                  </a:extLst>
                </p14:cNvPr>
                <p14:cNvContentPartPr/>
                <p14:nvPr/>
              </p14:nvContentPartPr>
              <p14:xfrm>
                <a:off x="1147206" y="1386167"/>
                <a:ext cx="124200" cy="1335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1D77D38E-7415-441C-A9A2-F48096C9ED4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38566" y="1377527"/>
                  <a:ext cx="141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B9302209-E406-46DA-96DE-487AACACEF72}"/>
                    </a:ext>
                  </a:extLst>
                </p14:cNvPr>
                <p14:cNvContentPartPr/>
                <p14:nvPr/>
              </p14:nvContentPartPr>
              <p14:xfrm>
                <a:off x="1282206" y="1161527"/>
                <a:ext cx="160920" cy="33768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B9302209-E406-46DA-96DE-487AACACEF7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273206" y="1152527"/>
                  <a:ext cx="178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DC3E3859-BD20-49FC-AA73-6CC5E6CFF122}"/>
                    </a:ext>
                  </a:extLst>
                </p14:cNvPr>
                <p14:cNvContentPartPr/>
                <p14:nvPr/>
              </p14:nvContentPartPr>
              <p14:xfrm>
                <a:off x="1325046" y="1391927"/>
                <a:ext cx="98280" cy="13104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DC3E3859-BD20-49FC-AA73-6CC5E6CFF12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316406" y="1383287"/>
                  <a:ext cx="1159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8FAE1D9D-AA67-4331-AA25-379F050E64B8}"/>
                    </a:ext>
                  </a:extLst>
                </p14:cNvPr>
                <p14:cNvContentPartPr/>
                <p14:nvPr/>
              </p14:nvContentPartPr>
              <p14:xfrm>
                <a:off x="1470846" y="1120487"/>
                <a:ext cx="160560" cy="3564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8FAE1D9D-AA67-4331-AA25-379F050E64B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462206" y="1111847"/>
                  <a:ext cx="1782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4DB6E17B-FBEC-4A97-B4BF-04B350BD7ECF}"/>
                    </a:ext>
                  </a:extLst>
                </p14:cNvPr>
                <p14:cNvContentPartPr/>
                <p14:nvPr/>
              </p14:nvContentPartPr>
              <p14:xfrm>
                <a:off x="1591086" y="1118687"/>
                <a:ext cx="187920" cy="38880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4DB6E17B-FBEC-4A97-B4BF-04B350BD7EC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582086" y="1110047"/>
                  <a:ext cx="205560" cy="40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904B0271-5283-4D98-B426-9B122E19E213}"/>
                    </a:ext>
                  </a:extLst>
                </p14:cNvPr>
                <p14:cNvContentPartPr/>
                <p14:nvPr/>
              </p14:nvContentPartPr>
              <p14:xfrm>
                <a:off x="1687206" y="1359887"/>
                <a:ext cx="211320" cy="997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904B0271-5283-4D98-B426-9B122E19E21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678206" y="1350887"/>
                  <a:ext cx="228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45C183ED-AC22-40C6-BF5F-A10ABBD03C83}"/>
                    </a:ext>
                  </a:extLst>
                </p14:cNvPr>
                <p14:cNvContentPartPr/>
                <p14:nvPr/>
              </p14:nvContentPartPr>
              <p14:xfrm>
                <a:off x="1770726" y="1240367"/>
                <a:ext cx="80640" cy="3420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45C183ED-AC22-40C6-BF5F-A10ABBD03C8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761726" y="1231367"/>
                  <a:ext cx="9828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17DEC4CD-0300-4F5C-BDF7-25BB13F8D128}"/>
                    </a:ext>
                  </a:extLst>
                </p14:cNvPr>
                <p14:cNvContentPartPr/>
                <p14:nvPr/>
              </p14:nvContentPartPr>
              <p14:xfrm>
                <a:off x="1921566" y="1367447"/>
                <a:ext cx="95400" cy="1130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17DEC4CD-0300-4F5C-BDF7-25BB13F8D12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912566" y="1358447"/>
                  <a:ext cx="113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F10B0C57-1109-4DE9-AFE0-6D86F685422B}"/>
                    </a:ext>
                  </a:extLst>
                </p14:cNvPr>
                <p14:cNvContentPartPr/>
                <p14:nvPr/>
              </p14:nvContentPartPr>
              <p14:xfrm>
                <a:off x="1779726" y="1393727"/>
                <a:ext cx="274680" cy="45684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F10B0C57-1109-4DE9-AFE0-6D86F685422B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771086" y="1385087"/>
                  <a:ext cx="292320" cy="47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205A6386-1806-4123-A234-5B7503A2A105}"/>
                    </a:ext>
                  </a:extLst>
                </p14:cNvPr>
                <p14:cNvContentPartPr/>
                <p14:nvPr/>
              </p14:nvContentPartPr>
              <p14:xfrm>
                <a:off x="2092926" y="1365287"/>
                <a:ext cx="106560" cy="1357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205A6386-1806-4123-A234-5B7503A2A105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084286" y="1356287"/>
                  <a:ext cx="1242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4F0338A7-5D37-47EE-A78A-0A983A9848DF}"/>
                    </a:ext>
                  </a:extLst>
                </p14:cNvPr>
                <p14:cNvContentPartPr/>
                <p14:nvPr/>
              </p14:nvContentPartPr>
              <p14:xfrm>
                <a:off x="2519166" y="1062887"/>
                <a:ext cx="234360" cy="4647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4F0338A7-5D37-47EE-A78A-0A983A9848D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510526" y="1053887"/>
                  <a:ext cx="252000" cy="48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901AABC-F34B-4654-BA84-C70FD581FADE}"/>
                    </a:ext>
                  </a:extLst>
                </p14:cNvPr>
                <p14:cNvContentPartPr/>
                <p14:nvPr/>
              </p14:nvContentPartPr>
              <p14:xfrm>
                <a:off x="2657766" y="1199327"/>
                <a:ext cx="180000" cy="2916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901AABC-F34B-4654-BA84-C70FD581FAD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649126" y="1190687"/>
                  <a:ext cx="19764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D0489D30-4BAC-4B6A-8C05-D68317102507}"/>
                    </a:ext>
                  </a:extLst>
                </p14:cNvPr>
                <p14:cNvContentPartPr/>
                <p14:nvPr/>
              </p14:nvContentPartPr>
              <p14:xfrm>
                <a:off x="2786286" y="1130927"/>
                <a:ext cx="176760" cy="2948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D0489D30-4BAC-4B6A-8C05-D6831710250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777646" y="1121927"/>
                  <a:ext cx="19440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8440EB7-C5EB-4E65-93C3-29C872120432}"/>
                    </a:ext>
                  </a:extLst>
                </p14:cNvPr>
                <p14:cNvContentPartPr/>
                <p14:nvPr/>
              </p14:nvContentPartPr>
              <p14:xfrm>
                <a:off x="2915886" y="1309487"/>
                <a:ext cx="114840" cy="15804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8440EB7-C5EB-4E65-93C3-29C87212043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907246" y="1300487"/>
                  <a:ext cx="1324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9414494-6898-4B40-8D70-5D84BA90B897}"/>
                    </a:ext>
                  </a:extLst>
                </p14:cNvPr>
                <p14:cNvContentPartPr/>
                <p14:nvPr/>
              </p14:nvContentPartPr>
              <p14:xfrm>
                <a:off x="3058446" y="1334687"/>
                <a:ext cx="156240" cy="14544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9414494-6898-4B40-8D70-5D84BA90B89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049806" y="1326047"/>
                  <a:ext cx="1738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9632B15-EF42-4785-867A-AD257E886409}"/>
                    </a:ext>
                  </a:extLst>
                </p14:cNvPr>
                <p14:cNvContentPartPr/>
                <p14:nvPr/>
              </p14:nvContentPartPr>
              <p14:xfrm>
                <a:off x="3227646" y="1317767"/>
                <a:ext cx="152640" cy="1317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9632B15-EF42-4785-867A-AD257E88640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219006" y="1309127"/>
                  <a:ext cx="170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A1A8D44-166E-4B63-8164-D9F65AD1F71D}"/>
                    </a:ext>
                  </a:extLst>
                </p14:cNvPr>
                <p14:cNvContentPartPr/>
                <p14:nvPr/>
              </p14:nvContentPartPr>
              <p14:xfrm>
                <a:off x="3410526" y="1296527"/>
                <a:ext cx="129960" cy="1814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A1A8D44-166E-4B63-8164-D9F65AD1F71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401526" y="1287527"/>
                  <a:ext cx="1476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496F78A3-11F2-41AD-B368-33F659E84743}"/>
                    </a:ext>
                  </a:extLst>
                </p14:cNvPr>
                <p14:cNvContentPartPr/>
                <p14:nvPr/>
              </p14:nvContentPartPr>
              <p14:xfrm>
                <a:off x="3763686" y="1111487"/>
                <a:ext cx="201240" cy="46116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496F78A3-11F2-41AD-B368-33F659E8474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754686" y="1102847"/>
                  <a:ext cx="218880" cy="4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5AB8F14-B5A7-4C55-955F-8B2FED276CB0}"/>
                    </a:ext>
                  </a:extLst>
                </p14:cNvPr>
                <p14:cNvContentPartPr/>
                <p14:nvPr/>
              </p14:nvContentPartPr>
              <p14:xfrm>
                <a:off x="3910926" y="1181687"/>
                <a:ext cx="273960" cy="2793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5AB8F14-B5A7-4C55-955F-8B2FED276CB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901926" y="1172687"/>
                  <a:ext cx="2916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2ABD0F43-71C0-431E-8B47-46294545C06D}"/>
                    </a:ext>
                  </a:extLst>
                </p14:cNvPr>
                <p14:cNvContentPartPr/>
                <p14:nvPr/>
              </p14:nvContentPartPr>
              <p14:xfrm>
                <a:off x="4201086" y="1111487"/>
                <a:ext cx="150480" cy="3484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2ABD0F43-71C0-431E-8B47-46294545C06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192446" y="1102847"/>
                  <a:ext cx="168120" cy="36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2C99095E-E77E-47BC-80A5-9DEC45E80ABC}"/>
                    </a:ext>
                  </a:extLst>
                </p14:cNvPr>
                <p14:cNvContentPartPr/>
                <p14:nvPr/>
              </p14:nvContentPartPr>
              <p14:xfrm>
                <a:off x="4152486" y="1331807"/>
                <a:ext cx="151560" cy="367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2C99095E-E77E-47BC-80A5-9DEC45E80AB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143846" y="1322807"/>
                  <a:ext cx="1692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14145AFE-0901-42D2-ACE8-ACDD3F616F0C}"/>
                    </a:ext>
                  </a:extLst>
                </p14:cNvPr>
                <p14:cNvContentPartPr/>
                <p14:nvPr/>
              </p14:nvContentPartPr>
              <p14:xfrm>
                <a:off x="4261206" y="1315967"/>
                <a:ext cx="348120" cy="1425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14145AFE-0901-42D2-ACE8-ACDD3F616F0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252566" y="1306967"/>
                  <a:ext cx="365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F0632F19-5327-4190-A503-FED72821CF2F}"/>
                    </a:ext>
                  </a:extLst>
                </p14:cNvPr>
                <p14:cNvContentPartPr/>
                <p14:nvPr/>
              </p14:nvContentPartPr>
              <p14:xfrm>
                <a:off x="4626606" y="999167"/>
                <a:ext cx="347400" cy="4939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F0632F19-5327-4190-A503-FED72821CF2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617966" y="990527"/>
                  <a:ext cx="36504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DDD9A44B-AEB8-4FD9-959A-61972EE5249C}"/>
                    </a:ext>
                  </a:extLst>
                </p14:cNvPr>
                <p14:cNvContentPartPr/>
                <p14:nvPr/>
              </p14:nvContentPartPr>
              <p14:xfrm>
                <a:off x="4833606" y="1304087"/>
                <a:ext cx="236880" cy="1609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DDD9A44B-AEB8-4FD9-959A-61972EE5249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824966" y="1295087"/>
                  <a:ext cx="2545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207B98BC-5BC0-47E3-8C16-AF5F29093C34}"/>
                    </a:ext>
                  </a:extLst>
                </p14:cNvPr>
                <p14:cNvContentPartPr/>
                <p14:nvPr/>
              </p14:nvContentPartPr>
              <p14:xfrm>
                <a:off x="5095686" y="1053527"/>
                <a:ext cx="201600" cy="43236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207B98BC-5BC0-47E3-8C16-AF5F29093C3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087046" y="1044527"/>
                  <a:ext cx="219240" cy="45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853D83EA-AF70-4538-A410-1AF4DB96A056}"/>
                    </a:ext>
                  </a:extLst>
                </p14:cNvPr>
                <p14:cNvContentPartPr/>
                <p14:nvPr/>
              </p14:nvContentPartPr>
              <p14:xfrm>
                <a:off x="5269926" y="1059647"/>
                <a:ext cx="259560" cy="6080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853D83EA-AF70-4538-A410-1AF4DB96A056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261286" y="1050647"/>
                  <a:ext cx="277200" cy="62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517849C2-20F9-49B9-8BC4-1AB74DA03772}"/>
                    </a:ext>
                  </a:extLst>
                </p14:cNvPr>
                <p14:cNvContentPartPr/>
                <p14:nvPr/>
              </p14:nvContentPartPr>
              <p14:xfrm>
                <a:off x="5551086" y="1135967"/>
                <a:ext cx="222480" cy="3517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517849C2-20F9-49B9-8BC4-1AB74DA03772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542086" y="1126967"/>
                  <a:ext cx="24012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131C9D65-AF32-4CB7-A262-489C36C130DC}"/>
                    </a:ext>
                  </a:extLst>
                </p14:cNvPr>
                <p14:cNvContentPartPr/>
                <p14:nvPr/>
              </p14:nvContentPartPr>
              <p14:xfrm>
                <a:off x="5718126" y="1342967"/>
                <a:ext cx="175320" cy="1213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131C9D65-AF32-4CB7-A262-489C36C130D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709126" y="1333967"/>
                  <a:ext cx="1929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2096DC5C-262E-4561-A625-4FAE1CE9D995}"/>
                    </a:ext>
                  </a:extLst>
                </p14:cNvPr>
                <p14:cNvContentPartPr/>
                <p14:nvPr/>
              </p14:nvContentPartPr>
              <p14:xfrm>
                <a:off x="5790846" y="1007447"/>
                <a:ext cx="471600" cy="73836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2096DC5C-262E-4561-A625-4FAE1CE9D99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781846" y="998807"/>
                  <a:ext cx="489240" cy="75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212A0D55-22E5-496F-998F-00E1CEC08C11}"/>
                    </a:ext>
                  </a:extLst>
                </p14:cNvPr>
                <p14:cNvContentPartPr/>
                <p14:nvPr/>
              </p14:nvContentPartPr>
              <p14:xfrm>
                <a:off x="6132486" y="1133087"/>
                <a:ext cx="218880" cy="34776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212A0D55-22E5-496F-998F-00E1CEC08C1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123486" y="1124447"/>
                  <a:ext cx="2365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10B205B-7FC6-4131-BEF6-202ABE67F79C}"/>
                    </a:ext>
                  </a:extLst>
                </p14:cNvPr>
                <p14:cNvContentPartPr/>
                <p14:nvPr/>
              </p14:nvContentPartPr>
              <p14:xfrm>
                <a:off x="6111606" y="1314887"/>
                <a:ext cx="174240" cy="338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10B205B-7FC6-4131-BEF6-202ABE67F79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102606" y="1306247"/>
                  <a:ext cx="1918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14D35C21-E544-4CD8-BFBE-E34445E7E41A}"/>
                    </a:ext>
                  </a:extLst>
                </p14:cNvPr>
                <p14:cNvContentPartPr/>
                <p14:nvPr/>
              </p14:nvContentPartPr>
              <p14:xfrm>
                <a:off x="6189006" y="1077647"/>
                <a:ext cx="421560" cy="65340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14D35C21-E544-4CD8-BFBE-E34445E7E41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180006" y="1069007"/>
                  <a:ext cx="439200" cy="67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86D946D-4245-41C3-8E00-F124FC48DCFC}"/>
                    </a:ext>
                  </a:extLst>
                </p14:cNvPr>
                <p14:cNvContentPartPr/>
                <p14:nvPr/>
              </p14:nvContentPartPr>
              <p14:xfrm>
                <a:off x="6429486" y="1348367"/>
                <a:ext cx="284760" cy="12672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86D946D-4245-41C3-8E00-F124FC48DCF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420486" y="1339727"/>
                  <a:ext cx="3024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ABAC3E80-4E84-4B15-BFED-A54A3D2CE9E5}"/>
                    </a:ext>
                  </a:extLst>
                </p14:cNvPr>
                <p14:cNvContentPartPr/>
                <p14:nvPr/>
              </p14:nvContentPartPr>
              <p14:xfrm>
                <a:off x="6734046" y="1321727"/>
                <a:ext cx="133560" cy="1627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ABAC3E80-4E84-4B15-BFED-A54A3D2CE9E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725046" y="1312727"/>
                  <a:ext cx="1512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A8007910-2C94-41B0-B567-4020297AF2D3}"/>
                    </a:ext>
                  </a:extLst>
                </p14:cNvPr>
                <p14:cNvContentPartPr/>
                <p14:nvPr/>
              </p14:nvContentPartPr>
              <p14:xfrm>
                <a:off x="6905406" y="1072967"/>
                <a:ext cx="256680" cy="4093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A8007910-2C94-41B0-B567-4020297AF2D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96766" y="1063967"/>
                  <a:ext cx="274320" cy="42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961B0C85-4366-49F3-B0D5-E80FC56CC5FB}"/>
                    </a:ext>
                  </a:extLst>
                </p14:cNvPr>
                <p14:cNvContentPartPr/>
                <p14:nvPr/>
              </p14:nvContentPartPr>
              <p14:xfrm>
                <a:off x="7088646" y="1101407"/>
                <a:ext cx="215640" cy="3769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961B0C85-4366-49F3-B0D5-E80FC56CC5F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080006" y="1092407"/>
                  <a:ext cx="23328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64DDCF2A-2750-4C0E-ACBF-14A8AB572FDE}"/>
                    </a:ext>
                  </a:extLst>
                </p14:cNvPr>
                <p14:cNvContentPartPr/>
                <p14:nvPr/>
              </p14:nvContentPartPr>
              <p14:xfrm>
                <a:off x="7236246" y="1389767"/>
                <a:ext cx="21960" cy="532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64DDCF2A-2750-4C0E-ACBF-14A8AB572FD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227606" y="1380767"/>
                  <a:ext cx="3960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935C4E67-161C-444D-981B-8EDFE26F6770}"/>
                    </a:ext>
                  </a:extLst>
                </p14:cNvPr>
                <p14:cNvContentPartPr/>
                <p14:nvPr/>
              </p14:nvContentPartPr>
              <p14:xfrm>
                <a:off x="7340286" y="1347647"/>
                <a:ext cx="91440" cy="9684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935C4E67-161C-444D-981B-8EDFE26F6770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331286" y="1339007"/>
                  <a:ext cx="1090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AB4DED51-8B65-41CB-95A9-C0275125A623}"/>
                    </a:ext>
                  </a:extLst>
                </p14:cNvPr>
                <p14:cNvContentPartPr/>
                <p14:nvPr/>
              </p14:nvContentPartPr>
              <p14:xfrm>
                <a:off x="7158486" y="1407767"/>
                <a:ext cx="304200" cy="41508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AB4DED51-8B65-41CB-95A9-C0275125A62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149486" y="1398767"/>
                  <a:ext cx="32184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06C8CBF-2A31-4054-B664-A5E07925A796}"/>
                    </a:ext>
                  </a:extLst>
                </p14:cNvPr>
                <p14:cNvContentPartPr/>
                <p14:nvPr/>
              </p14:nvContentPartPr>
              <p14:xfrm>
                <a:off x="7543326" y="1036967"/>
                <a:ext cx="332640" cy="3855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06C8CBF-2A31-4054-B664-A5E07925A796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534686" y="1028327"/>
                  <a:ext cx="35028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5E81ED84-1862-41A0-9D55-E6F00B3AEFF0}"/>
                    </a:ext>
                  </a:extLst>
                </p14:cNvPr>
                <p14:cNvContentPartPr/>
                <p14:nvPr/>
              </p14:nvContentPartPr>
              <p14:xfrm>
                <a:off x="7950126" y="1022567"/>
                <a:ext cx="158760" cy="4014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5E81ED84-1862-41A0-9D55-E6F00B3AEFF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941126" y="1013567"/>
                  <a:ext cx="17640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A168FDBE-9D4A-4C0E-9943-35C6AC4D3098}"/>
                    </a:ext>
                  </a:extLst>
                </p14:cNvPr>
                <p14:cNvContentPartPr/>
                <p14:nvPr/>
              </p14:nvContentPartPr>
              <p14:xfrm>
                <a:off x="7967046" y="1266287"/>
                <a:ext cx="168120" cy="1756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A168FDBE-9D4A-4C0E-9943-35C6AC4D309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958406" y="1257287"/>
                  <a:ext cx="1857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AFE4BBE9-A83A-4FF1-A16C-90F6F67AEDE0}"/>
                    </a:ext>
                  </a:extLst>
                </p14:cNvPr>
                <p14:cNvContentPartPr/>
                <p14:nvPr/>
              </p14:nvContentPartPr>
              <p14:xfrm>
                <a:off x="8192046" y="1418927"/>
                <a:ext cx="270000" cy="507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AFE4BBE9-A83A-4FF1-A16C-90F6F67AEDE0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183406" y="1410287"/>
                  <a:ext cx="287640" cy="68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835B7002-5EE4-4C21-A137-43A998E2DCF4}"/>
                  </a:ext>
                </a:extLst>
              </p14:cNvPr>
              <p14:cNvContentPartPr/>
              <p14:nvPr/>
            </p14:nvContentPartPr>
            <p14:xfrm>
              <a:off x="630606" y="1570847"/>
              <a:ext cx="8078040" cy="28800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835B7002-5EE4-4C21-A137-43A998E2DCF4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21606" y="1562207"/>
                <a:ext cx="8095680" cy="30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1DDE564A-62B3-4A16-BA95-6E62A16F1A45}"/>
              </a:ext>
            </a:extLst>
          </p:cNvPr>
          <p:cNvGrpSpPr/>
          <p:nvPr/>
        </p:nvGrpSpPr>
        <p:grpSpPr>
          <a:xfrm>
            <a:off x="1125246" y="1777487"/>
            <a:ext cx="7205040" cy="956880"/>
            <a:chOff x="1125246" y="1777487"/>
            <a:chExt cx="7205040" cy="95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A39E899B-50B9-4B44-B717-DFD4023681CD}"/>
                    </a:ext>
                  </a:extLst>
                </p14:cNvPr>
                <p14:cNvContentPartPr/>
                <p14:nvPr/>
              </p14:nvContentPartPr>
              <p14:xfrm>
                <a:off x="1125246" y="2162327"/>
                <a:ext cx="170280" cy="954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A39E899B-50B9-4B44-B717-DFD4023681C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16606" y="2153687"/>
                  <a:ext cx="1879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E81EC33A-4D91-4E15-9938-002559356AC5}"/>
                    </a:ext>
                  </a:extLst>
                </p14:cNvPr>
                <p14:cNvContentPartPr/>
                <p14:nvPr/>
              </p14:nvContentPartPr>
              <p14:xfrm>
                <a:off x="1327206" y="2159087"/>
                <a:ext cx="223200" cy="928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E81EC33A-4D91-4E15-9938-002559356AC5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318206" y="2150447"/>
                  <a:ext cx="2408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054C40F3-E6F6-425A-BE30-3C9F039B2ADD}"/>
                    </a:ext>
                  </a:extLst>
                </p14:cNvPr>
                <p14:cNvContentPartPr/>
                <p14:nvPr/>
              </p14:nvContentPartPr>
              <p14:xfrm>
                <a:off x="1671366" y="2112647"/>
                <a:ext cx="228960" cy="1566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054C40F3-E6F6-425A-BE30-3C9F039B2ADD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62726" y="2103647"/>
                  <a:ext cx="2466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E234888-B612-414C-A61C-00CB74DEB808}"/>
                    </a:ext>
                  </a:extLst>
                </p14:cNvPr>
                <p14:cNvContentPartPr/>
                <p14:nvPr/>
              </p14:nvContentPartPr>
              <p14:xfrm>
                <a:off x="1833366" y="1935167"/>
                <a:ext cx="187920" cy="3042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E234888-B612-414C-A61C-00CB74DEB808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824726" y="1926167"/>
                  <a:ext cx="20556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0526C4DB-954B-451D-814A-921CCC2803CF}"/>
                    </a:ext>
                  </a:extLst>
                </p14:cNvPr>
                <p14:cNvContentPartPr/>
                <p14:nvPr/>
              </p14:nvContentPartPr>
              <p14:xfrm>
                <a:off x="1880166" y="2123807"/>
                <a:ext cx="135360" cy="12096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0526C4DB-954B-451D-814A-921CCC2803C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871166" y="2115167"/>
                  <a:ext cx="1530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A67ABCD7-68CD-4189-A31C-54E0696CDE2F}"/>
                    </a:ext>
                  </a:extLst>
                </p14:cNvPr>
                <p14:cNvContentPartPr/>
                <p14:nvPr/>
              </p14:nvContentPartPr>
              <p14:xfrm>
                <a:off x="2024886" y="2132447"/>
                <a:ext cx="156240" cy="1267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A67ABCD7-68CD-4189-A31C-54E0696CDE2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015886" y="2123807"/>
                  <a:ext cx="1738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EDED1FA-AF2E-4201-97A7-27468D3A890D}"/>
                    </a:ext>
                  </a:extLst>
                </p14:cNvPr>
                <p14:cNvContentPartPr/>
                <p14:nvPr/>
              </p14:nvContentPartPr>
              <p14:xfrm>
                <a:off x="2309286" y="2093927"/>
                <a:ext cx="164880" cy="1587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EDED1FA-AF2E-4201-97A7-27468D3A890D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300646" y="2084927"/>
                  <a:ext cx="1825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D3AC3E36-8EA8-4F2E-B1AE-0DDACB412B84}"/>
                    </a:ext>
                  </a:extLst>
                </p14:cNvPr>
                <p14:cNvContentPartPr/>
                <p14:nvPr/>
              </p14:nvContentPartPr>
              <p14:xfrm>
                <a:off x="2485326" y="2137487"/>
                <a:ext cx="162720" cy="1033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D3AC3E36-8EA8-4F2E-B1AE-0DDACB412B8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476326" y="2128847"/>
                  <a:ext cx="1803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39657125-CE20-48F3-B001-9F69C1FE60F8}"/>
                    </a:ext>
                  </a:extLst>
                </p14:cNvPr>
                <p14:cNvContentPartPr/>
                <p14:nvPr/>
              </p14:nvContentPartPr>
              <p14:xfrm>
                <a:off x="2903286" y="2141807"/>
                <a:ext cx="161640" cy="8784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39657125-CE20-48F3-B001-9F69C1FE60F8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894646" y="2132807"/>
                  <a:ext cx="1792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68E638CA-7049-476C-B243-B412B36A9AA4}"/>
                    </a:ext>
                  </a:extLst>
                </p14:cNvPr>
                <p14:cNvContentPartPr/>
                <p14:nvPr/>
              </p14:nvContentPartPr>
              <p14:xfrm>
                <a:off x="2980686" y="1998527"/>
                <a:ext cx="84600" cy="936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68E638CA-7049-476C-B243-B412B36A9AA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971686" y="1989527"/>
                  <a:ext cx="1022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1824C32B-9E69-4AC5-9C26-21394A02DF84}"/>
                    </a:ext>
                  </a:extLst>
                </p14:cNvPr>
                <p14:cNvContentPartPr/>
                <p14:nvPr/>
              </p14:nvContentPartPr>
              <p14:xfrm>
                <a:off x="3122886" y="1818887"/>
                <a:ext cx="221760" cy="4118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1824C32B-9E69-4AC5-9C26-21394A02DF84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113886" y="1810247"/>
                  <a:ext cx="23940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5E7FF48-D96A-4E99-9DA2-2B767FA46713}"/>
                    </a:ext>
                  </a:extLst>
                </p14:cNvPr>
                <p14:cNvContentPartPr/>
                <p14:nvPr/>
              </p14:nvContentPartPr>
              <p14:xfrm>
                <a:off x="3311166" y="2107967"/>
                <a:ext cx="174600" cy="687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5E7FF48-D96A-4E99-9DA2-2B767FA4671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302526" y="2098967"/>
                  <a:ext cx="192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A0AA4E80-28BF-4F0C-8114-6293C840FBDD}"/>
                    </a:ext>
                  </a:extLst>
                </p14:cNvPr>
                <p14:cNvContentPartPr/>
                <p14:nvPr/>
              </p14:nvContentPartPr>
              <p14:xfrm>
                <a:off x="3391446" y="2060087"/>
                <a:ext cx="305280" cy="3430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A0AA4E80-28BF-4F0C-8114-6293C840FBD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382446" y="2051087"/>
                  <a:ext cx="32292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0BB69631-3055-4C84-9CFD-02F0CC6F80FC}"/>
                    </a:ext>
                  </a:extLst>
                </p14:cNvPr>
                <p14:cNvContentPartPr/>
                <p14:nvPr/>
              </p14:nvContentPartPr>
              <p14:xfrm>
                <a:off x="3714366" y="2071607"/>
                <a:ext cx="86760" cy="990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0BB69631-3055-4C84-9CFD-02F0CC6F80F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705366" y="2062967"/>
                  <a:ext cx="104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143B53D-65DA-405E-BED4-8DA359FD0CC5}"/>
                    </a:ext>
                  </a:extLst>
                </p14:cNvPr>
                <p14:cNvContentPartPr/>
                <p14:nvPr/>
              </p14:nvContentPartPr>
              <p14:xfrm>
                <a:off x="3828486" y="1944527"/>
                <a:ext cx="63000" cy="2174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143B53D-65DA-405E-BED4-8DA359FD0CC5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819486" y="1935527"/>
                  <a:ext cx="8064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1C13105E-191B-4857-A383-FD8938639412}"/>
                    </a:ext>
                  </a:extLst>
                </p14:cNvPr>
                <p14:cNvContentPartPr/>
                <p14:nvPr/>
              </p14:nvContentPartPr>
              <p14:xfrm>
                <a:off x="3818766" y="1777487"/>
                <a:ext cx="416880" cy="6768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1C13105E-191B-4857-A383-FD8938639412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809766" y="1768847"/>
                  <a:ext cx="434520" cy="69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AC622875-FB9E-4D56-BD53-7DFDCFC0112D}"/>
                    </a:ext>
                  </a:extLst>
                </p14:cNvPr>
                <p14:cNvContentPartPr/>
                <p14:nvPr/>
              </p14:nvContentPartPr>
              <p14:xfrm>
                <a:off x="4019646" y="2038127"/>
                <a:ext cx="286920" cy="1105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AC622875-FB9E-4D56-BD53-7DFDCFC0112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011006" y="2029127"/>
                  <a:ext cx="304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FD32B539-E417-47E2-A374-7F897380728D}"/>
                    </a:ext>
                  </a:extLst>
                </p14:cNvPr>
                <p14:cNvContentPartPr/>
                <p14:nvPr/>
              </p14:nvContentPartPr>
              <p14:xfrm>
                <a:off x="4396926" y="2174567"/>
                <a:ext cx="104760" cy="16524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FD32B539-E417-47E2-A374-7F897380728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387926" y="2165927"/>
                  <a:ext cx="1224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BB99AF6C-EEA5-4D71-886E-F284D741D465}"/>
                    </a:ext>
                  </a:extLst>
                </p14:cNvPr>
                <p14:cNvContentPartPr/>
                <p14:nvPr/>
              </p14:nvContentPartPr>
              <p14:xfrm>
                <a:off x="4600686" y="2078807"/>
                <a:ext cx="241200" cy="10116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BB99AF6C-EEA5-4D71-886E-F284D741D46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592046" y="2069807"/>
                  <a:ext cx="258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7DC1E69A-26B9-4B86-B7D9-554B466B7625}"/>
                    </a:ext>
                  </a:extLst>
                </p14:cNvPr>
                <p14:cNvContentPartPr/>
                <p14:nvPr/>
              </p14:nvContentPartPr>
              <p14:xfrm>
                <a:off x="4882566" y="2076287"/>
                <a:ext cx="99720" cy="885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7DC1E69A-26B9-4B86-B7D9-554B466B762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873566" y="2067647"/>
                  <a:ext cx="1173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72814D17-C80B-4B07-AE0A-9486039899BF}"/>
                    </a:ext>
                  </a:extLst>
                </p14:cNvPr>
                <p14:cNvContentPartPr/>
                <p14:nvPr/>
              </p14:nvContentPartPr>
              <p14:xfrm>
                <a:off x="4908126" y="1831847"/>
                <a:ext cx="471240" cy="61452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72814D17-C80B-4B07-AE0A-9486039899BF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899486" y="1822847"/>
                  <a:ext cx="488880" cy="63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375566B7-8039-4CF0-A544-D5101C089260}"/>
                    </a:ext>
                  </a:extLst>
                </p14:cNvPr>
                <p14:cNvContentPartPr/>
                <p14:nvPr/>
              </p14:nvContentPartPr>
              <p14:xfrm>
                <a:off x="5511846" y="2113727"/>
                <a:ext cx="36000" cy="712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375566B7-8039-4CF0-A544-D5101C08926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502846" y="2104727"/>
                  <a:ext cx="536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97AB34C6-33B4-4E93-AE4E-1E04EDDA4859}"/>
                    </a:ext>
                  </a:extLst>
                </p14:cNvPr>
                <p14:cNvContentPartPr/>
                <p14:nvPr/>
              </p14:nvContentPartPr>
              <p14:xfrm>
                <a:off x="5590326" y="1996007"/>
                <a:ext cx="21960" cy="129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97AB34C6-33B4-4E93-AE4E-1E04EDDA485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581686" y="1987367"/>
                  <a:ext cx="396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5398D895-3B2A-4CF9-83C8-D849788E6DE6}"/>
                    </a:ext>
                  </a:extLst>
                </p14:cNvPr>
                <p14:cNvContentPartPr/>
                <p14:nvPr/>
              </p14:nvContentPartPr>
              <p14:xfrm>
                <a:off x="5572686" y="2052527"/>
                <a:ext cx="156960" cy="12708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5398D895-3B2A-4CF9-83C8-D849788E6DE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564046" y="2043527"/>
                  <a:ext cx="1746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9A91B61A-711E-4A83-8BD8-8FDDC8F319AD}"/>
                    </a:ext>
                  </a:extLst>
                </p14:cNvPr>
                <p14:cNvContentPartPr/>
                <p14:nvPr/>
              </p14:nvContentPartPr>
              <p14:xfrm>
                <a:off x="5745486" y="1809527"/>
                <a:ext cx="284040" cy="38916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9A91B61A-711E-4A83-8BD8-8FDDC8F319AD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736846" y="1800887"/>
                  <a:ext cx="301680" cy="40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2805D5F7-C889-4E45-A264-F67D8047C26A}"/>
                    </a:ext>
                  </a:extLst>
                </p14:cNvPr>
                <p14:cNvContentPartPr/>
                <p14:nvPr/>
              </p14:nvContentPartPr>
              <p14:xfrm>
                <a:off x="6074886" y="1814927"/>
                <a:ext cx="348120" cy="4017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2805D5F7-C889-4E45-A264-F67D8047C26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065886" y="1805927"/>
                  <a:ext cx="3657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F1A1A993-0C87-4478-8F03-EFCCEA711D40}"/>
                    </a:ext>
                  </a:extLst>
                </p14:cNvPr>
                <p14:cNvContentPartPr/>
                <p14:nvPr/>
              </p14:nvContentPartPr>
              <p14:xfrm>
                <a:off x="6326526" y="1990607"/>
                <a:ext cx="106920" cy="1868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F1A1A993-0C87-4478-8F03-EFCCEA711D40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317526" y="1981607"/>
                  <a:ext cx="1245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08E71345-604F-4C5F-813E-1E1BF228C0F6}"/>
                    </a:ext>
                  </a:extLst>
                </p14:cNvPr>
                <p14:cNvContentPartPr/>
                <p14:nvPr/>
              </p14:nvContentPartPr>
              <p14:xfrm>
                <a:off x="6438486" y="2069087"/>
                <a:ext cx="67320" cy="1209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08E71345-604F-4C5F-813E-1E1BF228C0F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429486" y="2060087"/>
                  <a:ext cx="849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7FAC32F5-B57F-4163-9FEE-E56BDB32205E}"/>
                    </a:ext>
                  </a:extLst>
                </p14:cNvPr>
                <p14:cNvContentPartPr/>
                <p14:nvPr/>
              </p14:nvContentPartPr>
              <p14:xfrm>
                <a:off x="6750966" y="2034527"/>
                <a:ext cx="94320" cy="11448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7FAC32F5-B57F-4163-9FEE-E56BDB32205E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742326" y="2025887"/>
                  <a:ext cx="1119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ADA36BE3-6CA1-4226-8DC2-7147F23F817C}"/>
                    </a:ext>
                  </a:extLst>
                </p14:cNvPr>
                <p14:cNvContentPartPr/>
                <p14:nvPr/>
              </p14:nvContentPartPr>
              <p14:xfrm>
                <a:off x="6697686" y="1810247"/>
                <a:ext cx="340920" cy="2246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ADA36BE3-6CA1-4226-8DC2-7147F23F817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689046" y="1801247"/>
                  <a:ext cx="35856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C1F3248C-D1FA-44B1-879E-F8FF9DD99E28}"/>
                    </a:ext>
                  </a:extLst>
                </p14:cNvPr>
                <p14:cNvContentPartPr/>
                <p14:nvPr/>
              </p14:nvContentPartPr>
              <p14:xfrm>
                <a:off x="6875526" y="2056127"/>
                <a:ext cx="176760" cy="10008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C1F3248C-D1FA-44B1-879E-F8FF9DD99E2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866886" y="2047487"/>
                  <a:ext cx="1944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81043CC9-B243-48D2-8A68-47F37D404EB6}"/>
                    </a:ext>
                  </a:extLst>
                </p14:cNvPr>
                <p14:cNvContentPartPr/>
                <p14:nvPr/>
              </p14:nvContentPartPr>
              <p14:xfrm>
                <a:off x="7086846" y="2079887"/>
                <a:ext cx="86040" cy="756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81043CC9-B243-48D2-8A68-47F37D404EB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077846" y="2070887"/>
                  <a:ext cx="103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91CC0B8D-962F-4A65-A5D6-F721A1F02A95}"/>
                    </a:ext>
                  </a:extLst>
                </p14:cNvPr>
                <p14:cNvContentPartPr/>
                <p14:nvPr/>
              </p14:nvContentPartPr>
              <p14:xfrm>
                <a:off x="7200606" y="2044247"/>
                <a:ext cx="121320" cy="1296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91CC0B8D-962F-4A65-A5D6-F721A1F02A9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191966" y="2035607"/>
                  <a:ext cx="1389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224C4278-1AA6-4635-8CD1-8DF4A9D04B90}"/>
                    </a:ext>
                  </a:extLst>
                </p14:cNvPr>
                <p14:cNvContentPartPr/>
                <p14:nvPr/>
              </p14:nvContentPartPr>
              <p14:xfrm>
                <a:off x="7396086" y="2051807"/>
                <a:ext cx="435960" cy="12096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224C4278-1AA6-4635-8CD1-8DF4A9D04B9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387086" y="2042807"/>
                  <a:ext cx="453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456AF5D6-EB0F-4EAB-BD76-C6E4B1D344CB}"/>
                    </a:ext>
                  </a:extLst>
                </p14:cNvPr>
                <p14:cNvContentPartPr/>
                <p14:nvPr/>
              </p14:nvContentPartPr>
              <p14:xfrm>
                <a:off x="7822686" y="1783247"/>
                <a:ext cx="507600" cy="39708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456AF5D6-EB0F-4EAB-BD76-C6E4B1D344C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813686" y="1774607"/>
                  <a:ext cx="52524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64F56708-12D4-4585-B7E8-3C54DB1388F2}"/>
                    </a:ext>
                  </a:extLst>
                </p14:cNvPr>
                <p14:cNvContentPartPr/>
                <p14:nvPr/>
              </p14:nvContentPartPr>
              <p14:xfrm>
                <a:off x="1166646" y="2550047"/>
                <a:ext cx="282960" cy="1083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64F56708-12D4-4585-B7E8-3C54DB1388F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58006" y="2541047"/>
                  <a:ext cx="3006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3F680711-783D-4CED-9F1F-24D77DDC583E}"/>
                    </a:ext>
                  </a:extLst>
                </p14:cNvPr>
                <p14:cNvContentPartPr/>
                <p14:nvPr/>
              </p14:nvContentPartPr>
              <p14:xfrm>
                <a:off x="1487766" y="2522687"/>
                <a:ext cx="147960" cy="11520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3F680711-783D-4CED-9F1F-24D77DDC583E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478766" y="2513687"/>
                  <a:ext cx="1656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53E5D041-5029-4B5E-8184-BFEBC154DE1C}"/>
                    </a:ext>
                  </a:extLst>
                </p14:cNvPr>
                <p14:cNvContentPartPr/>
                <p14:nvPr/>
              </p14:nvContentPartPr>
              <p14:xfrm>
                <a:off x="1644366" y="2499647"/>
                <a:ext cx="164160" cy="1375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53E5D041-5029-4B5E-8184-BFEBC154DE1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635366" y="2491007"/>
                  <a:ext cx="1818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F20201AD-CA64-4F3C-8EC3-F234F1998BEB}"/>
                    </a:ext>
                  </a:extLst>
                </p14:cNvPr>
                <p14:cNvContentPartPr/>
                <p14:nvPr/>
              </p14:nvContentPartPr>
              <p14:xfrm>
                <a:off x="1831206" y="2511167"/>
                <a:ext cx="147960" cy="13788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F20201AD-CA64-4F3C-8EC3-F234F1998BE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822206" y="2502527"/>
                  <a:ext cx="165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515D359C-1705-42E3-ACDE-93E575C63C63}"/>
                    </a:ext>
                  </a:extLst>
                </p14:cNvPr>
                <p14:cNvContentPartPr/>
                <p14:nvPr/>
              </p14:nvContentPartPr>
              <p14:xfrm>
                <a:off x="2035326" y="2502167"/>
                <a:ext cx="316440" cy="1533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515D359C-1705-42E3-ACDE-93E575C63C6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026686" y="2493527"/>
                  <a:ext cx="3340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34F41736-0498-41D0-A600-3995B58C398D}"/>
                    </a:ext>
                  </a:extLst>
                </p14:cNvPr>
                <p14:cNvContentPartPr/>
                <p14:nvPr/>
              </p14:nvContentPartPr>
              <p14:xfrm>
                <a:off x="2569926" y="2556527"/>
                <a:ext cx="178560" cy="1285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34F41736-0498-41D0-A600-3995B58C398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560926" y="2547527"/>
                  <a:ext cx="1962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E61D041-6B3E-4AA7-A0AE-8D77A90EEBFE}"/>
                    </a:ext>
                  </a:extLst>
                </p14:cNvPr>
                <p14:cNvContentPartPr/>
                <p14:nvPr/>
              </p14:nvContentPartPr>
              <p14:xfrm>
                <a:off x="2762166" y="2580287"/>
                <a:ext cx="127800" cy="10908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E61D041-6B3E-4AA7-A0AE-8D77A90EEBFE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2753526" y="2571647"/>
                  <a:ext cx="145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B3E1949-B044-407B-9E36-1B32ABD4AD32}"/>
                    </a:ext>
                  </a:extLst>
                </p14:cNvPr>
                <p14:cNvContentPartPr/>
                <p14:nvPr/>
              </p14:nvContentPartPr>
              <p14:xfrm>
                <a:off x="2934246" y="2301287"/>
                <a:ext cx="370800" cy="43308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B3E1949-B044-407B-9E36-1B32ABD4AD3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925606" y="2292647"/>
                  <a:ext cx="38844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A4FDDC5D-0510-4EE7-BBD9-3D288BE76A5D}"/>
                    </a:ext>
                  </a:extLst>
                </p14:cNvPr>
                <p14:cNvContentPartPr/>
                <p14:nvPr/>
              </p14:nvContentPartPr>
              <p14:xfrm>
                <a:off x="3429606" y="2554727"/>
                <a:ext cx="205560" cy="1526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A4FDDC5D-0510-4EE7-BBD9-3D288BE76A5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420966" y="2546087"/>
                  <a:ext cx="2232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0F138F31-D8A2-403A-AD72-7742EE0A2C9E}"/>
                    </a:ext>
                  </a:extLst>
                </p14:cNvPr>
                <p14:cNvContentPartPr/>
                <p14:nvPr/>
              </p14:nvContentPartPr>
              <p14:xfrm>
                <a:off x="3595206" y="2549327"/>
                <a:ext cx="177840" cy="14472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0F138F31-D8A2-403A-AD72-7742EE0A2C9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586566" y="2540687"/>
                  <a:ext cx="195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44F2391F-BAAF-4652-B8DF-816C7D3E7E4C}"/>
                    </a:ext>
                  </a:extLst>
                </p14:cNvPr>
                <p14:cNvContentPartPr/>
                <p14:nvPr/>
              </p14:nvContentPartPr>
              <p14:xfrm>
                <a:off x="3834966" y="2575967"/>
                <a:ext cx="77400" cy="9720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44F2391F-BAAF-4652-B8DF-816C7D3E7E4C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3826326" y="2567327"/>
                  <a:ext cx="950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F557EEA6-9C1A-4BFB-AA8C-1BA361433FCC}"/>
                    </a:ext>
                  </a:extLst>
                </p14:cNvPr>
                <p14:cNvContentPartPr/>
                <p14:nvPr/>
              </p14:nvContentPartPr>
              <p14:xfrm>
                <a:off x="3915246" y="2467247"/>
                <a:ext cx="89280" cy="1926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F557EEA6-9C1A-4BFB-AA8C-1BA361433FCC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906606" y="2458607"/>
                  <a:ext cx="1069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3CBEF19B-5724-454A-B62A-29457FA492E6}"/>
                    </a:ext>
                  </a:extLst>
                </p14:cNvPr>
                <p14:cNvContentPartPr/>
                <p14:nvPr/>
              </p14:nvContentPartPr>
              <p14:xfrm>
                <a:off x="3989406" y="2593967"/>
                <a:ext cx="31320" cy="7524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3CBEF19B-5724-454A-B62A-29457FA492E6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980766" y="2585327"/>
                  <a:ext cx="489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0F161149-59BD-4C82-9981-C0FBEC6F4D88}"/>
                    </a:ext>
                  </a:extLst>
                </p14:cNvPr>
                <p14:cNvContentPartPr/>
                <p14:nvPr/>
              </p14:nvContentPartPr>
              <p14:xfrm>
                <a:off x="4057086" y="2458247"/>
                <a:ext cx="5400" cy="360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0F161149-59BD-4C82-9981-C0FBEC6F4D8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048446" y="2449607"/>
                  <a:ext cx="230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75129F50-E4AD-4C08-B575-17DB17B3EC31}"/>
                    </a:ext>
                  </a:extLst>
                </p14:cNvPr>
                <p14:cNvContentPartPr/>
                <p14:nvPr/>
              </p14:nvContentPartPr>
              <p14:xfrm>
                <a:off x="4047366" y="2552567"/>
                <a:ext cx="479520" cy="1116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75129F50-E4AD-4C08-B575-17DB17B3EC3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038726" y="2543567"/>
                  <a:ext cx="497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D32D6708-48B0-4A66-BE92-091376D67E7D}"/>
                    </a:ext>
                  </a:extLst>
                </p14:cNvPr>
                <p14:cNvContentPartPr/>
                <p14:nvPr/>
              </p14:nvContentPartPr>
              <p14:xfrm>
                <a:off x="4722366" y="2248367"/>
                <a:ext cx="370080" cy="39060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D32D6708-48B0-4A66-BE92-091376D67E7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4713366" y="2239727"/>
                  <a:ext cx="387720" cy="40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BBC43DB1-9450-419C-9652-F6D2FE743CD6}"/>
                    </a:ext>
                  </a:extLst>
                </p14:cNvPr>
                <p14:cNvContentPartPr/>
                <p14:nvPr/>
              </p14:nvContentPartPr>
              <p14:xfrm>
                <a:off x="4961406" y="2484167"/>
                <a:ext cx="168840" cy="1443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BBC43DB1-9450-419C-9652-F6D2FE743CD6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4952766" y="2475167"/>
                  <a:ext cx="1864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F4E3105F-6FA5-477C-87AF-A48A8249C853}"/>
                    </a:ext>
                  </a:extLst>
                </p14:cNvPr>
                <p14:cNvContentPartPr/>
                <p14:nvPr/>
              </p14:nvContentPartPr>
              <p14:xfrm>
                <a:off x="5137806" y="2350607"/>
                <a:ext cx="60480" cy="3024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F4E3105F-6FA5-477C-87AF-A48A8249C85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128806" y="2341967"/>
                  <a:ext cx="7812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B71D7918-1600-4038-8D4C-EBACF46E27B9}"/>
                    </a:ext>
                  </a:extLst>
                </p14:cNvPr>
                <p14:cNvContentPartPr/>
                <p14:nvPr/>
              </p14:nvContentPartPr>
              <p14:xfrm>
                <a:off x="5199726" y="2525207"/>
                <a:ext cx="105480" cy="10980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B71D7918-1600-4038-8D4C-EBACF46E27B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191086" y="2516207"/>
                  <a:ext cx="123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E2701CD3-F884-47A8-8393-3B3B04769E56}"/>
                    </a:ext>
                  </a:extLst>
                </p14:cNvPr>
                <p14:cNvContentPartPr/>
                <p14:nvPr/>
              </p14:nvContentPartPr>
              <p14:xfrm>
                <a:off x="5368926" y="2550767"/>
                <a:ext cx="142920" cy="871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E2701CD3-F884-47A8-8393-3B3B04769E5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359926" y="2542127"/>
                  <a:ext cx="1605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5300A510-0C0E-4007-AD2E-B1E87132123F}"/>
                    </a:ext>
                  </a:extLst>
                </p14:cNvPr>
                <p14:cNvContentPartPr/>
                <p14:nvPr/>
              </p14:nvContentPartPr>
              <p14:xfrm>
                <a:off x="5602206" y="2509367"/>
                <a:ext cx="302400" cy="1310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5300A510-0C0E-4007-AD2E-B1E87132123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593206" y="2500367"/>
                  <a:ext cx="3200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53E80542-0F98-41A3-A501-41773A9FDF51}"/>
                    </a:ext>
                  </a:extLst>
                </p14:cNvPr>
                <p14:cNvContentPartPr/>
                <p14:nvPr/>
              </p14:nvContentPartPr>
              <p14:xfrm>
                <a:off x="6174606" y="2235047"/>
                <a:ext cx="316080" cy="2552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53E80542-0F98-41A3-A501-41773A9FDF5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165966" y="2226047"/>
                  <a:ext cx="33372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FA27F72E-5CAC-4964-99AB-7A5103CE3A32}"/>
                    </a:ext>
                  </a:extLst>
                </p14:cNvPr>
                <p14:cNvContentPartPr/>
                <p14:nvPr/>
              </p14:nvContentPartPr>
              <p14:xfrm>
                <a:off x="6088926" y="2570567"/>
                <a:ext cx="198720" cy="1551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FA27F72E-5CAC-4964-99AB-7A5103CE3A3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080286" y="2561927"/>
                  <a:ext cx="2163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6DA99699-FBA4-4613-A8AD-67014671F8F4}"/>
                    </a:ext>
                  </a:extLst>
                </p14:cNvPr>
                <p14:cNvContentPartPr/>
                <p14:nvPr/>
              </p14:nvContentPartPr>
              <p14:xfrm>
                <a:off x="6330126" y="2328287"/>
                <a:ext cx="126360" cy="1944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6DA99699-FBA4-4613-A8AD-67014671F8F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321486" y="2319287"/>
                  <a:ext cx="144000" cy="3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945B22D2-559F-40EA-BBB0-24D7F0211B59}"/>
                  </a:ext>
                </a:extLst>
              </p14:cNvPr>
              <p14:cNvContentPartPr/>
              <p14:nvPr/>
            </p14:nvContentPartPr>
            <p14:xfrm>
              <a:off x="618006" y="3130367"/>
              <a:ext cx="140040" cy="756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945B22D2-559F-40EA-BBB0-24D7F0211B59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09006" y="3121727"/>
                <a:ext cx="1576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908A43D3-8560-4279-891F-20F0281D02B8}"/>
                  </a:ext>
                </a:extLst>
              </p14:cNvPr>
              <p14:cNvContentPartPr/>
              <p14:nvPr/>
            </p14:nvContentPartPr>
            <p14:xfrm>
              <a:off x="597126" y="3190847"/>
              <a:ext cx="190080" cy="1980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908A43D3-8560-4279-891F-20F0281D02B8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588486" y="3181847"/>
                <a:ext cx="207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60C3BB68-C300-4DE5-B9DF-C7BD3EA8FE42}"/>
                  </a:ext>
                </a:extLst>
              </p14:cNvPr>
              <p14:cNvContentPartPr/>
              <p14:nvPr/>
            </p14:nvContentPartPr>
            <p14:xfrm>
              <a:off x="744006" y="3097607"/>
              <a:ext cx="194040" cy="18072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60C3BB68-C300-4DE5-B9DF-C7BD3EA8FE42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735366" y="3088967"/>
                <a:ext cx="211680" cy="19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Gruppieren 290">
            <a:extLst>
              <a:ext uri="{FF2B5EF4-FFF2-40B4-BE49-F238E27FC236}">
                <a16:creationId xmlns:a16="http://schemas.microsoft.com/office/drawing/2014/main" id="{16CFA68D-59DE-4D0A-8B1D-57BCC50C397B}"/>
              </a:ext>
            </a:extLst>
          </p:cNvPr>
          <p:cNvGrpSpPr/>
          <p:nvPr/>
        </p:nvGrpSpPr>
        <p:grpSpPr>
          <a:xfrm>
            <a:off x="1153326" y="2841287"/>
            <a:ext cx="6664320" cy="1606680"/>
            <a:chOff x="1153326" y="2841287"/>
            <a:chExt cx="6664320" cy="160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5A359EDE-99FA-4DD2-B8D5-413E340DE4AB}"/>
                    </a:ext>
                  </a:extLst>
                </p14:cNvPr>
                <p14:cNvContentPartPr/>
                <p14:nvPr/>
              </p14:nvContentPartPr>
              <p14:xfrm>
                <a:off x="4975086" y="2939927"/>
                <a:ext cx="270000" cy="22896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5A359EDE-99FA-4DD2-B8D5-413E340DE4A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966086" y="2931287"/>
                  <a:ext cx="2876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5896CAF9-5FAB-46EE-B874-03218E93D313}"/>
                    </a:ext>
                  </a:extLst>
                </p14:cNvPr>
                <p14:cNvContentPartPr/>
                <p14:nvPr/>
              </p14:nvContentPartPr>
              <p14:xfrm>
                <a:off x="5216286" y="2917967"/>
                <a:ext cx="197640" cy="24084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5896CAF9-5FAB-46EE-B874-03218E93D31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207646" y="2909327"/>
                  <a:ext cx="2152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FE0B6CD-C932-4D66-A2F0-3D04E642A334}"/>
                    </a:ext>
                  </a:extLst>
                </p14:cNvPr>
                <p14:cNvContentPartPr/>
                <p14:nvPr/>
              </p14:nvContentPartPr>
              <p14:xfrm>
                <a:off x="5552886" y="2949647"/>
                <a:ext cx="279360" cy="22716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FE0B6CD-C932-4D66-A2F0-3D04E642A33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544246" y="2941007"/>
                  <a:ext cx="29700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4ED8E53F-9D96-4999-80D0-7CAD7BE79B66}"/>
                    </a:ext>
                  </a:extLst>
                </p14:cNvPr>
                <p14:cNvContentPartPr/>
                <p14:nvPr/>
              </p14:nvContentPartPr>
              <p14:xfrm>
                <a:off x="5795526" y="3039287"/>
                <a:ext cx="140040" cy="14616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4ED8E53F-9D96-4999-80D0-7CAD7BE79B6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786886" y="3030287"/>
                  <a:ext cx="1576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744F5429-60B8-4672-92E4-F01A330E7FE1}"/>
                    </a:ext>
                  </a:extLst>
                </p14:cNvPr>
                <p14:cNvContentPartPr/>
                <p14:nvPr/>
              </p14:nvContentPartPr>
              <p14:xfrm>
                <a:off x="5958966" y="2854247"/>
                <a:ext cx="281520" cy="34308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744F5429-60B8-4672-92E4-F01A330E7FE1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950326" y="2845247"/>
                  <a:ext cx="29916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854A240E-B7B0-4BDE-83F3-A4147038CD59}"/>
                    </a:ext>
                  </a:extLst>
                </p14:cNvPr>
                <p14:cNvContentPartPr/>
                <p14:nvPr/>
              </p14:nvContentPartPr>
              <p14:xfrm>
                <a:off x="6208086" y="3063767"/>
                <a:ext cx="261000" cy="1479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854A240E-B7B0-4BDE-83F3-A4147038CD5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199086" y="3055127"/>
                  <a:ext cx="2786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23290A02-258D-4435-82B4-EC8096071789}"/>
                    </a:ext>
                  </a:extLst>
                </p14:cNvPr>
                <p14:cNvContentPartPr/>
                <p14:nvPr/>
              </p14:nvContentPartPr>
              <p14:xfrm>
                <a:off x="6504366" y="3062327"/>
                <a:ext cx="39240" cy="964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23290A02-258D-4435-82B4-EC809607178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495726" y="3053327"/>
                  <a:ext cx="56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5B7CC666-6D9E-44C5-9F36-514DAE84D9C8}"/>
                    </a:ext>
                  </a:extLst>
                </p14:cNvPr>
                <p14:cNvContentPartPr/>
                <p14:nvPr/>
              </p14:nvContentPartPr>
              <p14:xfrm>
                <a:off x="6566646" y="2979167"/>
                <a:ext cx="5400" cy="262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5B7CC666-6D9E-44C5-9F36-514DAE84D9C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57646" y="2970527"/>
                  <a:ext cx="230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C36C8FE6-F42A-4F41-B2A5-47CF6E8D3347}"/>
                    </a:ext>
                  </a:extLst>
                </p14:cNvPr>
                <p14:cNvContentPartPr/>
                <p14:nvPr/>
              </p14:nvContentPartPr>
              <p14:xfrm>
                <a:off x="6590766" y="3087887"/>
                <a:ext cx="92880" cy="7380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C36C8FE6-F42A-4F41-B2A5-47CF6E8D3347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582126" y="3078887"/>
                  <a:ext cx="1105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0C062F54-1B8A-41C6-88D5-E9AA3DFAD138}"/>
                    </a:ext>
                  </a:extLst>
                </p14:cNvPr>
                <p14:cNvContentPartPr/>
                <p14:nvPr/>
              </p14:nvContentPartPr>
              <p14:xfrm>
                <a:off x="6623166" y="3063767"/>
                <a:ext cx="283320" cy="56700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0C062F54-1B8A-41C6-88D5-E9AA3DFAD13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614526" y="3055127"/>
                  <a:ext cx="300960" cy="58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09E23B30-1529-43CF-B31E-F1786A825D77}"/>
                    </a:ext>
                  </a:extLst>
                </p14:cNvPr>
                <p14:cNvContentPartPr/>
                <p14:nvPr/>
              </p14:nvContentPartPr>
              <p14:xfrm>
                <a:off x="6987126" y="3102287"/>
                <a:ext cx="137880" cy="5364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09E23B30-1529-43CF-B31E-F1786A825D77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6978126" y="3093647"/>
                  <a:ext cx="155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28D0519A-2BEC-4092-8C6F-4EB5E6E4F7CC}"/>
                    </a:ext>
                  </a:extLst>
                </p14:cNvPr>
                <p14:cNvContentPartPr/>
                <p14:nvPr/>
              </p14:nvContentPartPr>
              <p14:xfrm>
                <a:off x="7188366" y="3063767"/>
                <a:ext cx="125640" cy="12600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28D0519A-2BEC-4092-8C6F-4EB5E6E4F7C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179366" y="3054767"/>
                  <a:ext cx="143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57AF5ACB-AA1C-42D2-A0BD-B6AD99F581B5}"/>
                    </a:ext>
                  </a:extLst>
                </p14:cNvPr>
                <p14:cNvContentPartPr/>
                <p14:nvPr/>
              </p14:nvContentPartPr>
              <p14:xfrm>
                <a:off x="7089006" y="3137927"/>
                <a:ext cx="265320" cy="47088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57AF5ACB-AA1C-42D2-A0BD-B6AD99F581B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080366" y="3129287"/>
                  <a:ext cx="28296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07EC574A-A4FA-4F81-95B1-24688898329A}"/>
                    </a:ext>
                  </a:extLst>
                </p14:cNvPr>
                <p14:cNvContentPartPr/>
                <p14:nvPr/>
              </p14:nvContentPartPr>
              <p14:xfrm>
                <a:off x="7429566" y="3071687"/>
                <a:ext cx="259560" cy="13248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07EC574A-A4FA-4F81-95B1-24688898329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420926" y="3063047"/>
                  <a:ext cx="277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79543CEA-6E75-4357-AA45-428C733B7E2A}"/>
                    </a:ext>
                  </a:extLst>
                </p14:cNvPr>
                <p14:cNvContentPartPr/>
                <p14:nvPr/>
              </p14:nvContentPartPr>
              <p14:xfrm>
                <a:off x="1153326" y="3034607"/>
                <a:ext cx="176760" cy="2451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79543CEA-6E75-4357-AA45-428C733B7E2A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144326" y="3025967"/>
                  <a:ext cx="1944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1C4C533-4B63-4419-970C-01547744F099}"/>
                    </a:ext>
                  </a:extLst>
                </p14:cNvPr>
                <p14:cNvContentPartPr/>
                <p14:nvPr/>
              </p14:nvContentPartPr>
              <p14:xfrm>
                <a:off x="1291206" y="2906087"/>
                <a:ext cx="191160" cy="33336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1C4C533-4B63-4419-970C-01547744F099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282566" y="2897087"/>
                  <a:ext cx="2088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5654EE45-CBDA-428B-9E1E-EFA14A6EEB3B}"/>
                    </a:ext>
                  </a:extLst>
                </p14:cNvPr>
                <p14:cNvContentPartPr/>
                <p14:nvPr/>
              </p14:nvContentPartPr>
              <p14:xfrm>
                <a:off x="1456086" y="3111287"/>
                <a:ext cx="118800" cy="1335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5654EE45-CBDA-428B-9E1E-EFA14A6EEB3B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447446" y="3102287"/>
                  <a:ext cx="136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C5005634-5CAD-40B1-88AA-03C0EDA2AC27}"/>
                    </a:ext>
                  </a:extLst>
                </p14:cNvPr>
                <p14:cNvContentPartPr/>
                <p14:nvPr/>
              </p14:nvContentPartPr>
              <p14:xfrm>
                <a:off x="1564086" y="3096527"/>
                <a:ext cx="170280" cy="16092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C5005634-5CAD-40B1-88AA-03C0EDA2AC2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555446" y="3087887"/>
                  <a:ext cx="1879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6519F9A6-6257-4404-A7D1-279A4B0EDED1}"/>
                    </a:ext>
                  </a:extLst>
                </p14:cNvPr>
                <p14:cNvContentPartPr/>
                <p14:nvPr/>
              </p14:nvContentPartPr>
              <p14:xfrm>
                <a:off x="1725006" y="3101567"/>
                <a:ext cx="184320" cy="17424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6519F9A6-6257-4404-A7D1-279A4B0EDED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716366" y="3092927"/>
                  <a:ext cx="2019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07C282D6-7E0E-4894-82B4-0881940BF0BE}"/>
                    </a:ext>
                  </a:extLst>
                </p14:cNvPr>
                <p14:cNvContentPartPr/>
                <p14:nvPr/>
              </p14:nvContentPartPr>
              <p14:xfrm>
                <a:off x="1936686" y="3123887"/>
                <a:ext cx="271440" cy="12204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07C282D6-7E0E-4894-82B4-0881940BF0B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928046" y="3115247"/>
                  <a:ext cx="2890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0AE56F25-68C7-4335-B81F-40D676BB513A}"/>
                    </a:ext>
                  </a:extLst>
                </p14:cNvPr>
                <p14:cNvContentPartPr/>
                <p14:nvPr/>
              </p14:nvContentPartPr>
              <p14:xfrm>
                <a:off x="2275086" y="3120287"/>
                <a:ext cx="127440" cy="14148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0AE56F25-68C7-4335-B81F-40D676BB513A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66086" y="3111287"/>
                  <a:ext cx="1450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8B3D5987-B19D-40E3-A66E-70C8CFCEA61F}"/>
                    </a:ext>
                  </a:extLst>
                </p14:cNvPr>
                <p14:cNvContentPartPr/>
                <p14:nvPr/>
              </p14:nvContentPartPr>
              <p14:xfrm>
                <a:off x="2133966" y="3183647"/>
                <a:ext cx="261360" cy="46116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8B3D5987-B19D-40E3-A66E-70C8CFCEA61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124966" y="3174647"/>
                  <a:ext cx="279000" cy="4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3197257A-A0D9-45AB-BC1A-6DBC9640BF84}"/>
                    </a:ext>
                  </a:extLst>
                </p14:cNvPr>
                <p14:cNvContentPartPr/>
                <p14:nvPr/>
              </p14:nvContentPartPr>
              <p14:xfrm>
                <a:off x="2661006" y="2877647"/>
                <a:ext cx="396360" cy="37584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3197257A-A0D9-45AB-BC1A-6DBC9640BF8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652366" y="2869007"/>
                  <a:ext cx="41400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D40F55F9-11BB-4665-9376-510FCF33CF11}"/>
                    </a:ext>
                  </a:extLst>
                </p14:cNvPr>
                <p14:cNvContentPartPr/>
                <p14:nvPr/>
              </p14:nvContentPartPr>
              <p14:xfrm>
                <a:off x="3000126" y="3114167"/>
                <a:ext cx="160200" cy="15048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D40F55F9-11BB-4665-9376-510FCF33CF11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991126" y="3105527"/>
                  <a:ext cx="1778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1DA0EF59-E74B-49BF-AB2F-B7C3DA12AF44}"/>
                    </a:ext>
                  </a:extLst>
                </p14:cNvPr>
                <p14:cNvContentPartPr/>
                <p14:nvPr/>
              </p14:nvContentPartPr>
              <p14:xfrm>
                <a:off x="3431766" y="2893847"/>
                <a:ext cx="250560" cy="31320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1DA0EF59-E74B-49BF-AB2F-B7C3DA12AF44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422766" y="2884847"/>
                  <a:ext cx="26820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CDFD34CF-86A7-4107-A2C9-C226F010468C}"/>
                    </a:ext>
                  </a:extLst>
                </p14:cNvPr>
                <p14:cNvContentPartPr/>
                <p14:nvPr/>
              </p14:nvContentPartPr>
              <p14:xfrm>
                <a:off x="3686286" y="3082847"/>
                <a:ext cx="158040" cy="1292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CDFD34CF-86A7-4107-A2C9-C226F010468C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677286" y="3073847"/>
                  <a:ext cx="1756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07F883BD-2117-4C97-AED5-1A6DEDBC4D1C}"/>
                    </a:ext>
                  </a:extLst>
                </p14:cNvPr>
                <p14:cNvContentPartPr/>
                <p14:nvPr/>
              </p14:nvContentPartPr>
              <p14:xfrm>
                <a:off x="3926766" y="2841287"/>
                <a:ext cx="186120" cy="3736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07F883BD-2117-4C97-AED5-1A6DEDBC4D1C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917766" y="2832287"/>
                  <a:ext cx="203760" cy="39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C70D72A7-F8D0-467E-BC30-EF8194139E11}"/>
                    </a:ext>
                  </a:extLst>
                </p14:cNvPr>
                <p14:cNvContentPartPr/>
                <p14:nvPr/>
              </p14:nvContentPartPr>
              <p14:xfrm>
                <a:off x="3911286" y="2940647"/>
                <a:ext cx="83160" cy="14256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C70D72A7-F8D0-467E-BC30-EF8194139E11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902286" y="2932007"/>
                  <a:ext cx="1008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AE7436E6-7428-45B4-B1C1-F124EC3E626C}"/>
                    </a:ext>
                  </a:extLst>
                </p14:cNvPr>
                <p14:cNvContentPartPr/>
                <p14:nvPr/>
              </p14:nvContentPartPr>
              <p14:xfrm>
                <a:off x="4288926" y="3083207"/>
                <a:ext cx="138960" cy="11700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AE7436E6-7428-45B4-B1C1-F124EC3E626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279926" y="3074207"/>
                  <a:ext cx="1566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55616558-03AB-40D5-A2DC-995E09CA8B2B}"/>
                    </a:ext>
                  </a:extLst>
                </p14:cNvPr>
                <p14:cNvContentPartPr/>
                <p14:nvPr/>
              </p14:nvContentPartPr>
              <p14:xfrm>
                <a:off x="4401966" y="3068447"/>
                <a:ext cx="167040" cy="1339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55616558-03AB-40D5-A2DC-995E09CA8B2B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393326" y="3059447"/>
                  <a:ext cx="1846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128FFFA4-2D5B-4F35-8AB6-473AFF295CC9}"/>
                    </a:ext>
                  </a:extLst>
                </p14:cNvPr>
                <p14:cNvContentPartPr/>
                <p14:nvPr/>
              </p14:nvContentPartPr>
              <p14:xfrm>
                <a:off x="4614366" y="3074927"/>
                <a:ext cx="129960" cy="10332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128FFFA4-2D5B-4F35-8AB6-473AFF295CC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605366" y="3066287"/>
                  <a:ext cx="1476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354F5DF0-20E3-408C-A523-DC04CC41EB99}"/>
                    </a:ext>
                  </a:extLst>
                </p14:cNvPr>
                <p14:cNvContentPartPr/>
                <p14:nvPr/>
              </p14:nvContentPartPr>
              <p14:xfrm>
                <a:off x="1220286" y="3512327"/>
                <a:ext cx="191160" cy="2696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354F5DF0-20E3-408C-A523-DC04CC41EB9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211646" y="3503687"/>
                  <a:ext cx="20880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1FBEA82C-8404-4B29-90F8-D4DED59EAF00}"/>
                    </a:ext>
                  </a:extLst>
                </p14:cNvPr>
                <p14:cNvContentPartPr/>
                <p14:nvPr/>
              </p14:nvContentPartPr>
              <p14:xfrm>
                <a:off x="1421166" y="3567767"/>
                <a:ext cx="97200" cy="15408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1FBEA82C-8404-4B29-90F8-D4DED59EAF00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412166" y="3559127"/>
                  <a:ext cx="1148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BB162A80-CCC3-4D74-9D83-2F701856DF9E}"/>
                    </a:ext>
                  </a:extLst>
                </p14:cNvPr>
                <p14:cNvContentPartPr/>
                <p14:nvPr/>
              </p14:nvContentPartPr>
              <p14:xfrm>
                <a:off x="1417206" y="3455087"/>
                <a:ext cx="273600" cy="26820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BB162A80-CCC3-4D74-9D83-2F701856DF9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408566" y="3446447"/>
                  <a:ext cx="29124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BA81AE01-4850-40F3-87F8-1D3D76E01E02}"/>
                    </a:ext>
                  </a:extLst>
                </p14:cNvPr>
                <p14:cNvContentPartPr/>
                <p14:nvPr/>
              </p14:nvContentPartPr>
              <p14:xfrm>
                <a:off x="1735806" y="3617447"/>
                <a:ext cx="148320" cy="10800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BA81AE01-4850-40F3-87F8-1D3D76E01E02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726806" y="3608807"/>
                  <a:ext cx="1659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620C5064-9D7E-4F3B-90F1-F18673003B8E}"/>
                    </a:ext>
                  </a:extLst>
                </p14:cNvPr>
                <p14:cNvContentPartPr/>
                <p14:nvPr/>
              </p14:nvContentPartPr>
              <p14:xfrm>
                <a:off x="1915806" y="3390287"/>
                <a:ext cx="286200" cy="32004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620C5064-9D7E-4F3B-90F1-F18673003B8E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907166" y="3381647"/>
                  <a:ext cx="30384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5615F999-35BB-4E57-8AA7-B6E0A899404A}"/>
                    </a:ext>
                  </a:extLst>
                </p14:cNvPr>
                <p14:cNvContentPartPr/>
                <p14:nvPr/>
              </p14:nvContentPartPr>
              <p14:xfrm>
                <a:off x="2151246" y="3369047"/>
                <a:ext cx="172800" cy="32436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5615F999-35BB-4E57-8AA7-B6E0A899404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2142246" y="3360407"/>
                  <a:ext cx="19044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FAE9B88E-1131-4B77-A538-636CDE8B762B}"/>
                    </a:ext>
                  </a:extLst>
                </p14:cNvPr>
                <p14:cNvContentPartPr/>
                <p14:nvPr/>
              </p14:nvContentPartPr>
              <p14:xfrm>
                <a:off x="2350326" y="3522767"/>
                <a:ext cx="3960" cy="1476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FAE9B88E-1131-4B77-A538-636CDE8B762B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2341326" y="3513767"/>
                  <a:ext cx="21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DCBC3B62-5FD4-497E-9D1E-CDD86BCE1FBB}"/>
                    </a:ext>
                  </a:extLst>
                </p14:cNvPr>
                <p14:cNvContentPartPr/>
                <p14:nvPr/>
              </p14:nvContentPartPr>
              <p14:xfrm>
                <a:off x="2395686" y="3583967"/>
                <a:ext cx="305640" cy="10728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DCBC3B62-5FD4-497E-9D1E-CDD86BCE1FBB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2387046" y="3574967"/>
                  <a:ext cx="323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D21DD48F-D1C0-4928-9716-2860E39E4D42}"/>
                    </a:ext>
                  </a:extLst>
                </p14:cNvPr>
                <p14:cNvContentPartPr/>
                <p14:nvPr/>
              </p14:nvContentPartPr>
              <p14:xfrm>
                <a:off x="2771166" y="3559847"/>
                <a:ext cx="124920" cy="12780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D21DD48F-D1C0-4928-9716-2860E39E4D42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762526" y="3550847"/>
                  <a:ext cx="142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72933978-1970-49F2-8BDF-037A7D1079E4}"/>
                    </a:ext>
                  </a:extLst>
                </p14:cNvPr>
                <p14:cNvContentPartPr/>
                <p14:nvPr/>
              </p14:nvContentPartPr>
              <p14:xfrm>
                <a:off x="2899326" y="3526367"/>
                <a:ext cx="228960" cy="1591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72933978-1970-49F2-8BDF-037A7D1079E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890686" y="3517727"/>
                  <a:ext cx="2466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D8E25E89-B57A-4C3E-8997-67EF9EEC925F}"/>
                    </a:ext>
                  </a:extLst>
                </p14:cNvPr>
                <p14:cNvContentPartPr/>
                <p14:nvPr/>
              </p14:nvContentPartPr>
              <p14:xfrm>
                <a:off x="3194166" y="3562007"/>
                <a:ext cx="171720" cy="12312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D8E25E89-B57A-4C3E-8997-67EF9EEC925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3185526" y="3553007"/>
                  <a:ext cx="1893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1D79CA8F-5ACB-4E2F-9C11-B6F1DF06DD03}"/>
                    </a:ext>
                  </a:extLst>
                </p14:cNvPr>
                <p14:cNvContentPartPr/>
                <p14:nvPr/>
              </p14:nvContentPartPr>
              <p14:xfrm>
                <a:off x="3437526" y="3322967"/>
                <a:ext cx="163800" cy="3729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1D79CA8F-5ACB-4E2F-9C11-B6F1DF06DD0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3428886" y="3314327"/>
                  <a:ext cx="18144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E0D747B4-363D-472D-9111-802F0386884E}"/>
                    </a:ext>
                  </a:extLst>
                </p14:cNvPr>
                <p14:cNvContentPartPr/>
                <p14:nvPr/>
              </p14:nvContentPartPr>
              <p14:xfrm>
                <a:off x="3401526" y="3392447"/>
                <a:ext cx="153000" cy="14832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E0D747B4-363D-472D-9111-802F0386884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392526" y="3383807"/>
                  <a:ext cx="1706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7CF45893-B18B-4CEC-A995-85D6A1CED5D7}"/>
                    </a:ext>
                  </a:extLst>
                </p14:cNvPr>
                <p14:cNvContentPartPr/>
                <p14:nvPr/>
              </p14:nvContentPartPr>
              <p14:xfrm>
                <a:off x="3701766" y="3376967"/>
                <a:ext cx="170280" cy="33804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7CF45893-B18B-4CEC-A995-85D6A1CED5D7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693126" y="3368327"/>
                  <a:ext cx="18792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69F0451E-2031-413E-82A3-2AC3B6FEE33D}"/>
                    </a:ext>
                  </a:extLst>
                </p14:cNvPr>
                <p14:cNvContentPartPr/>
                <p14:nvPr/>
              </p14:nvContentPartPr>
              <p14:xfrm>
                <a:off x="3875646" y="3510167"/>
                <a:ext cx="96840" cy="14940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69F0451E-2031-413E-82A3-2AC3B6FEE33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867006" y="3501167"/>
                  <a:ext cx="1144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BC07A392-BF25-4597-9D5E-61EA60E57256}"/>
                    </a:ext>
                  </a:extLst>
                </p14:cNvPr>
                <p14:cNvContentPartPr/>
                <p14:nvPr/>
              </p14:nvContentPartPr>
              <p14:xfrm>
                <a:off x="3852246" y="3370847"/>
                <a:ext cx="272160" cy="17460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BC07A392-BF25-4597-9D5E-61EA60E5725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843246" y="3362207"/>
                  <a:ext cx="289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3EDBE965-A76F-4120-AF71-BE6A2D1C0C25}"/>
                    </a:ext>
                  </a:extLst>
                </p14:cNvPr>
                <p14:cNvContentPartPr/>
                <p14:nvPr/>
              </p14:nvContentPartPr>
              <p14:xfrm>
                <a:off x="3990126" y="3558767"/>
                <a:ext cx="254520" cy="9648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3EDBE965-A76F-4120-AF71-BE6A2D1C0C25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981126" y="3549767"/>
                  <a:ext cx="272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3EE0E86C-BDD7-4733-8C0B-916A64492988}"/>
                    </a:ext>
                  </a:extLst>
                </p14:cNvPr>
                <p14:cNvContentPartPr/>
                <p14:nvPr/>
              </p14:nvContentPartPr>
              <p14:xfrm>
                <a:off x="4294326" y="3319727"/>
                <a:ext cx="326880" cy="35316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3EE0E86C-BDD7-4733-8C0B-916A64492988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285326" y="3311087"/>
                  <a:ext cx="34452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750D2E85-C654-4CB9-A3B1-249807B808D3}"/>
                    </a:ext>
                  </a:extLst>
                </p14:cNvPr>
                <p14:cNvContentPartPr/>
                <p14:nvPr/>
              </p14:nvContentPartPr>
              <p14:xfrm>
                <a:off x="4544526" y="3539327"/>
                <a:ext cx="81360" cy="13212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750D2E85-C654-4CB9-A3B1-249807B808D3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4535526" y="3530327"/>
                  <a:ext cx="990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B740286B-6A93-4302-8026-5E3B2012BD86}"/>
                    </a:ext>
                  </a:extLst>
                </p14:cNvPr>
                <p14:cNvContentPartPr/>
                <p14:nvPr/>
              </p14:nvContentPartPr>
              <p14:xfrm>
                <a:off x="4693206" y="3279767"/>
                <a:ext cx="200880" cy="36396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B740286B-6A93-4302-8026-5E3B2012BD86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4684206" y="3271127"/>
                  <a:ext cx="21852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BA3F2554-7EDF-4568-AE02-BCF6C13C39A3}"/>
                    </a:ext>
                  </a:extLst>
                </p14:cNvPr>
                <p14:cNvContentPartPr/>
                <p14:nvPr/>
              </p14:nvContentPartPr>
              <p14:xfrm>
                <a:off x="4786446" y="3513407"/>
                <a:ext cx="267840" cy="12672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BA3F2554-7EDF-4568-AE02-BCF6C13C39A3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777446" y="3504767"/>
                  <a:ext cx="285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E88E3770-429F-44D2-9CB2-430216AC9800}"/>
                    </a:ext>
                  </a:extLst>
                </p14:cNvPr>
                <p14:cNvContentPartPr/>
                <p14:nvPr/>
              </p14:nvContentPartPr>
              <p14:xfrm>
                <a:off x="5109726" y="3245567"/>
                <a:ext cx="332640" cy="40248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E88E3770-429F-44D2-9CB2-430216AC980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100726" y="3236567"/>
                  <a:ext cx="350280" cy="42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5A52D7ED-EF96-4A1B-B19C-13E8E75AC418}"/>
                    </a:ext>
                  </a:extLst>
                </p14:cNvPr>
                <p14:cNvContentPartPr/>
                <p14:nvPr/>
              </p14:nvContentPartPr>
              <p14:xfrm>
                <a:off x="5370006" y="3501167"/>
                <a:ext cx="116280" cy="1587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5A52D7ED-EF96-4A1B-B19C-13E8E75AC418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5361006" y="3492167"/>
                  <a:ext cx="1339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8C3DEAD3-099F-48D8-B446-10A1886379D6}"/>
                    </a:ext>
                  </a:extLst>
                </p14:cNvPr>
                <p14:cNvContentPartPr/>
                <p14:nvPr/>
              </p14:nvContentPartPr>
              <p14:xfrm>
                <a:off x="5736486" y="3493607"/>
                <a:ext cx="182520" cy="15480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8C3DEAD3-099F-48D8-B446-10A1886379D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5727486" y="3484607"/>
                  <a:ext cx="2001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84DC9C9E-C49F-40C5-88D8-5214CF1A7FF8}"/>
                    </a:ext>
                  </a:extLst>
                </p14:cNvPr>
                <p14:cNvContentPartPr/>
                <p14:nvPr/>
              </p14:nvContentPartPr>
              <p14:xfrm>
                <a:off x="5905686" y="3496847"/>
                <a:ext cx="154440" cy="18036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84DC9C9E-C49F-40C5-88D8-5214CF1A7FF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896686" y="3487847"/>
                  <a:ext cx="1720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A596ABA4-57FC-407C-AC75-78E25BDF1112}"/>
                    </a:ext>
                  </a:extLst>
                </p14:cNvPr>
                <p14:cNvContentPartPr/>
                <p14:nvPr/>
              </p14:nvContentPartPr>
              <p14:xfrm>
                <a:off x="6100446" y="3504407"/>
                <a:ext cx="230040" cy="16056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A596ABA4-57FC-407C-AC75-78E25BDF111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091806" y="3495407"/>
                  <a:ext cx="2476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D8616B37-DD8B-4EB9-80E0-F4BF1808428A}"/>
                    </a:ext>
                  </a:extLst>
                </p14:cNvPr>
                <p14:cNvContentPartPr/>
                <p14:nvPr/>
              </p14:nvContentPartPr>
              <p14:xfrm>
                <a:off x="6346686" y="3654527"/>
                <a:ext cx="15840" cy="2088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D8616B37-DD8B-4EB9-80E0-F4BF1808428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6337686" y="3645887"/>
                  <a:ext cx="334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18BA4C3B-5C37-4F63-BDD8-D6AFC5E7A1D6}"/>
                    </a:ext>
                  </a:extLst>
                </p14:cNvPr>
                <p14:cNvContentPartPr/>
                <p14:nvPr/>
              </p14:nvContentPartPr>
              <p14:xfrm>
                <a:off x="6680046" y="3515567"/>
                <a:ext cx="342000" cy="14832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18BA4C3B-5C37-4F63-BDD8-D6AFC5E7A1D6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6671046" y="3506567"/>
                  <a:ext cx="3596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C78F04E2-1D0F-43B0-89C1-34A3D872CFAC}"/>
                    </a:ext>
                  </a:extLst>
                </p14:cNvPr>
                <p14:cNvContentPartPr/>
                <p14:nvPr/>
              </p14:nvContentPartPr>
              <p14:xfrm>
                <a:off x="6984606" y="3258527"/>
                <a:ext cx="391680" cy="63972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C78F04E2-1D0F-43B0-89C1-34A3D872CFA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975966" y="3249527"/>
                  <a:ext cx="409320" cy="65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25D9EC72-5483-4C08-BE7A-E812310FB119}"/>
                    </a:ext>
                  </a:extLst>
                </p14:cNvPr>
                <p14:cNvContentPartPr/>
                <p14:nvPr/>
              </p14:nvContentPartPr>
              <p14:xfrm>
                <a:off x="7410486" y="3381287"/>
                <a:ext cx="218880" cy="22860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25D9EC72-5483-4C08-BE7A-E812310FB11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7401846" y="3372647"/>
                  <a:ext cx="2365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74615193-6EA2-42BC-8B51-CB9A15D0F926}"/>
                    </a:ext>
                  </a:extLst>
                </p14:cNvPr>
                <p14:cNvContentPartPr/>
                <p14:nvPr/>
              </p14:nvContentPartPr>
              <p14:xfrm>
                <a:off x="7658526" y="3355367"/>
                <a:ext cx="159120" cy="23904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74615193-6EA2-42BC-8B51-CB9A15D0F92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649526" y="3346727"/>
                  <a:ext cx="17676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5E0B803A-8E92-4E52-9A85-661063DA0481}"/>
                    </a:ext>
                  </a:extLst>
                </p14:cNvPr>
                <p14:cNvContentPartPr/>
                <p14:nvPr/>
              </p14:nvContentPartPr>
              <p14:xfrm>
                <a:off x="1302006" y="3916967"/>
                <a:ext cx="212760" cy="21456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5E0B803A-8E92-4E52-9A85-661063DA0481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293006" y="3907967"/>
                  <a:ext cx="2304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876C100C-45AF-4A0C-9CB7-6A704B7C144A}"/>
                    </a:ext>
                  </a:extLst>
                </p14:cNvPr>
                <p14:cNvContentPartPr/>
                <p14:nvPr/>
              </p14:nvContentPartPr>
              <p14:xfrm>
                <a:off x="1487406" y="3980327"/>
                <a:ext cx="153720" cy="13356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876C100C-45AF-4A0C-9CB7-6A704B7C144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478766" y="3971327"/>
                  <a:ext cx="1713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05884DD9-8222-4156-8E6E-049A12DA93DB}"/>
                    </a:ext>
                  </a:extLst>
                </p14:cNvPr>
                <p14:cNvContentPartPr/>
                <p14:nvPr/>
              </p14:nvContentPartPr>
              <p14:xfrm>
                <a:off x="1677126" y="3798887"/>
                <a:ext cx="177840" cy="3085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05884DD9-8222-4156-8E6E-049A12DA93DB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668486" y="3789887"/>
                  <a:ext cx="19548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D7CCAF02-3709-4FAE-A1B7-614B1BE097B5}"/>
                    </a:ext>
                  </a:extLst>
                </p14:cNvPr>
                <p14:cNvContentPartPr/>
                <p14:nvPr/>
              </p14:nvContentPartPr>
              <p14:xfrm>
                <a:off x="1887006" y="3985727"/>
                <a:ext cx="209520" cy="13140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D7CCAF02-3709-4FAE-A1B7-614B1BE097B5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878006" y="3977087"/>
                  <a:ext cx="2271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5D482592-A23B-40B7-A9ED-C2CF643B5445}"/>
                    </a:ext>
                  </a:extLst>
                </p14:cNvPr>
                <p14:cNvContentPartPr/>
                <p14:nvPr/>
              </p14:nvContentPartPr>
              <p14:xfrm>
                <a:off x="2123886" y="3986807"/>
                <a:ext cx="32400" cy="8820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5D482592-A23B-40B7-A9ED-C2CF643B544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114886" y="3977807"/>
                  <a:ext cx="500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D4B312A5-F8BE-487E-A67D-E43C191634BB}"/>
                    </a:ext>
                  </a:extLst>
                </p14:cNvPr>
                <p14:cNvContentPartPr/>
                <p14:nvPr/>
              </p14:nvContentPartPr>
              <p14:xfrm>
                <a:off x="2155926" y="3915887"/>
                <a:ext cx="115920" cy="13284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D4B312A5-F8BE-487E-A67D-E43C191634B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146926" y="3906887"/>
                  <a:ext cx="133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7F9F466F-388F-42D1-BC79-41F3BCABE8B9}"/>
                    </a:ext>
                  </a:extLst>
                </p14:cNvPr>
                <p14:cNvContentPartPr/>
                <p14:nvPr/>
              </p14:nvContentPartPr>
              <p14:xfrm>
                <a:off x="2344566" y="3977447"/>
                <a:ext cx="83880" cy="13644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7F9F466F-388F-42D1-BC79-41F3BCABE8B9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335566" y="3968447"/>
                  <a:ext cx="1015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FC074AC3-AED2-4B21-B8A4-DAC2AA710126}"/>
                    </a:ext>
                  </a:extLst>
                </p14:cNvPr>
                <p14:cNvContentPartPr/>
                <p14:nvPr/>
              </p14:nvContentPartPr>
              <p14:xfrm>
                <a:off x="2279766" y="4100927"/>
                <a:ext cx="144720" cy="33768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FC074AC3-AED2-4B21-B8A4-DAC2AA710126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270766" y="4091927"/>
                  <a:ext cx="1623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582EB9C4-7010-4151-BDB5-4B45A3209970}"/>
                    </a:ext>
                  </a:extLst>
                </p14:cNvPr>
                <p14:cNvContentPartPr/>
                <p14:nvPr/>
              </p14:nvContentPartPr>
              <p14:xfrm>
                <a:off x="2499006" y="4004087"/>
                <a:ext cx="208800" cy="7128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582EB9C4-7010-4151-BDB5-4B45A320997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490366" y="3995447"/>
                  <a:ext cx="22644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739909A5-85E4-4C7D-A0A5-1DF8474E68E6}"/>
                    </a:ext>
                  </a:extLst>
                </p14:cNvPr>
                <p14:cNvContentPartPr/>
                <p14:nvPr/>
              </p14:nvContentPartPr>
              <p14:xfrm>
                <a:off x="2629326" y="3981407"/>
                <a:ext cx="182520" cy="46656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739909A5-85E4-4C7D-A0A5-1DF8474E68E6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620326" y="3972407"/>
                  <a:ext cx="20016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867EFDB2-FBDF-4EFC-B84C-792723433026}"/>
                    </a:ext>
                  </a:extLst>
                </p14:cNvPr>
                <p14:cNvContentPartPr/>
                <p14:nvPr/>
              </p14:nvContentPartPr>
              <p14:xfrm>
                <a:off x="2873046" y="3981047"/>
                <a:ext cx="259200" cy="9252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867EFDB2-FBDF-4EFC-B84C-79272343302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864046" y="3972407"/>
                  <a:ext cx="276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292D24C4-0EFA-4310-8DF4-8CCAD816964C}"/>
                    </a:ext>
                  </a:extLst>
                </p14:cNvPr>
                <p14:cNvContentPartPr/>
                <p14:nvPr/>
              </p14:nvContentPartPr>
              <p14:xfrm>
                <a:off x="3319086" y="3939647"/>
                <a:ext cx="302760" cy="14400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292D24C4-0EFA-4310-8DF4-8CCAD816964C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310086" y="3930647"/>
                  <a:ext cx="3204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1C200101-0928-4A5B-8D8C-A85157C0F86C}"/>
                    </a:ext>
                  </a:extLst>
                </p14:cNvPr>
                <p14:cNvContentPartPr/>
                <p14:nvPr/>
              </p14:nvContentPartPr>
              <p14:xfrm>
                <a:off x="3594126" y="3672887"/>
                <a:ext cx="331200" cy="66708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1C200101-0928-4A5B-8D8C-A85157C0F86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585486" y="3664247"/>
                  <a:ext cx="348840" cy="68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A4CB6674-7E26-41EF-8117-2E4BD48AB88E}"/>
                    </a:ext>
                  </a:extLst>
                </p14:cNvPr>
                <p14:cNvContentPartPr/>
                <p14:nvPr/>
              </p14:nvContentPartPr>
              <p14:xfrm>
                <a:off x="3784206" y="3939287"/>
                <a:ext cx="154800" cy="46512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A4CB6674-7E26-41EF-8117-2E4BD48AB88E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775206" y="3930287"/>
                  <a:ext cx="17244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26C8FD04-CD61-4FA2-8B81-EDAF642AB98D}"/>
                    </a:ext>
                  </a:extLst>
                </p14:cNvPr>
                <p14:cNvContentPartPr/>
                <p14:nvPr/>
              </p14:nvContentPartPr>
              <p14:xfrm>
                <a:off x="3975366" y="3930287"/>
                <a:ext cx="146880" cy="11628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26C8FD04-CD61-4FA2-8B81-EDAF642AB98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966726" y="3921647"/>
                  <a:ext cx="1645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10C027C1-64D1-4851-9F56-C9CF61A097A1}"/>
                    </a:ext>
                  </a:extLst>
                </p14:cNvPr>
                <p14:cNvContentPartPr/>
                <p14:nvPr/>
              </p14:nvContentPartPr>
              <p14:xfrm>
                <a:off x="4127646" y="3685127"/>
                <a:ext cx="142200" cy="3967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10C027C1-64D1-4851-9F56-C9CF61A097A1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118646" y="3676487"/>
                  <a:ext cx="1598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5B850483-63F6-4711-93A0-9E722629CAF8}"/>
                    </a:ext>
                  </a:extLst>
                </p14:cNvPr>
                <p14:cNvContentPartPr/>
                <p14:nvPr/>
              </p14:nvContentPartPr>
              <p14:xfrm>
                <a:off x="4076526" y="3928847"/>
                <a:ext cx="302760" cy="14112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5B850483-63F6-4711-93A0-9E722629CAF8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067526" y="3919847"/>
                  <a:ext cx="3204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7BC60775-8A7D-41E4-9868-E3B290AB96BD}"/>
                    </a:ext>
                  </a:extLst>
                </p14:cNvPr>
                <p14:cNvContentPartPr/>
                <p14:nvPr/>
              </p14:nvContentPartPr>
              <p14:xfrm>
                <a:off x="4439766" y="3733007"/>
                <a:ext cx="101160" cy="3434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7BC60775-8A7D-41E4-9868-E3B290AB96BD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31126" y="3724007"/>
                  <a:ext cx="11880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DF630AF3-D5F8-4DD4-BEB9-56AC56274421}"/>
                    </a:ext>
                  </a:extLst>
                </p14:cNvPr>
                <p14:cNvContentPartPr/>
                <p14:nvPr/>
              </p14:nvContentPartPr>
              <p14:xfrm>
                <a:off x="4531566" y="3696647"/>
                <a:ext cx="153000" cy="38304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DF630AF3-D5F8-4DD4-BEB9-56AC56274421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522926" y="3687647"/>
                  <a:ext cx="17064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1C2B0FA9-A951-4985-95FA-AC1F5817A6AA}"/>
                    </a:ext>
                  </a:extLst>
                </p14:cNvPr>
                <p14:cNvContentPartPr/>
                <p14:nvPr/>
              </p14:nvContentPartPr>
              <p14:xfrm>
                <a:off x="4709766" y="3694487"/>
                <a:ext cx="166680" cy="47844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1C2B0FA9-A951-4985-95FA-AC1F5817A6A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700766" y="3685847"/>
                  <a:ext cx="184320" cy="49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25AEA4F5-D3A4-48BC-983F-CEFCDDA92A71}"/>
                    </a:ext>
                  </a:extLst>
                </p14:cNvPr>
                <p14:cNvContentPartPr/>
                <p14:nvPr/>
              </p14:nvContentPartPr>
              <p14:xfrm>
                <a:off x="4908846" y="4129727"/>
                <a:ext cx="13680" cy="68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25AEA4F5-D3A4-48BC-983F-CEFCDDA92A7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899846" y="4120727"/>
                  <a:ext cx="31320" cy="24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5730125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5B528362-29D3-4037-9A3F-780579B24844}"/>
                  </a:ext>
                </a:extLst>
              </p14:cNvPr>
              <p14:cNvContentPartPr/>
              <p14:nvPr/>
            </p14:nvContentPartPr>
            <p14:xfrm>
              <a:off x="506520" y="384840"/>
              <a:ext cx="8240760" cy="48553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5B528362-29D3-4037-9A3F-780579B2484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85280" y="205920"/>
                <a:ext cx="8271360" cy="504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73D95B3-E8C7-4534-BB80-53CC0CE63F63}"/>
              </a:ext>
            </a:extLst>
          </p:cNvPr>
          <p:cNvGrpSpPr/>
          <p:nvPr/>
        </p:nvGrpSpPr>
        <p:grpSpPr>
          <a:xfrm>
            <a:off x="360234" y="85554"/>
            <a:ext cx="3013200" cy="696240"/>
            <a:chOff x="360234" y="85554"/>
            <a:chExt cx="3013200" cy="69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7536C911-2190-41B9-B141-8034E3D4EB05}"/>
                    </a:ext>
                  </a:extLst>
                </p14:cNvPr>
                <p14:cNvContentPartPr/>
                <p14:nvPr/>
              </p14:nvContentPartPr>
              <p14:xfrm>
                <a:off x="360234" y="162234"/>
                <a:ext cx="167040" cy="2138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7536C911-2190-41B9-B141-8034E3D4EB0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51594" y="153234"/>
                  <a:ext cx="1846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B16E4948-2190-4DBA-897B-764A162C5AA4}"/>
                    </a:ext>
                  </a:extLst>
                </p14:cNvPr>
                <p14:cNvContentPartPr/>
                <p14:nvPr/>
              </p14:nvContentPartPr>
              <p14:xfrm>
                <a:off x="479394" y="300474"/>
                <a:ext cx="63000" cy="1530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B16E4948-2190-4DBA-897B-764A162C5AA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70754" y="291474"/>
                  <a:ext cx="806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2091FED6-8863-45FA-A940-BF2449DF27C4}"/>
                    </a:ext>
                  </a:extLst>
                </p14:cNvPr>
                <p14:cNvContentPartPr/>
                <p14:nvPr/>
              </p14:nvContentPartPr>
              <p14:xfrm>
                <a:off x="582354" y="449874"/>
                <a:ext cx="4680" cy="61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2091FED6-8863-45FA-A940-BF2449DF27C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73354" y="441234"/>
                  <a:ext cx="223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F181FF56-EBD1-4AF0-AD1D-73052F214501}"/>
                    </a:ext>
                  </a:extLst>
                </p14:cNvPr>
                <p14:cNvContentPartPr/>
                <p14:nvPr/>
              </p14:nvContentPartPr>
              <p14:xfrm>
                <a:off x="711954" y="193914"/>
                <a:ext cx="105120" cy="2401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F181FF56-EBD1-4AF0-AD1D-73052F21450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02954" y="185274"/>
                  <a:ext cx="12276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2580951-AABE-4A80-A91B-6EEDE2FC0F5E}"/>
                    </a:ext>
                  </a:extLst>
                </p14:cNvPr>
                <p14:cNvContentPartPr/>
                <p14:nvPr/>
              </p14:nvContentPartPr>
              <p14:xfrm>
                <a:off x="799074" y="182754"/>
                <a:ext cx="108720" cy="24660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2580951-AABE-4A80-A91B-6EEDE2FC0F5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0074" y="174114"/>
                  <a:ext cx="12636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5CC84CEE-734B-410F-BAAF-1C68D956B462}"/>
                    </a:ext>
                  </a:extLst>
                </p14:cNvPr>
                <p14:cNvContentPartPr/>
                <p14:nvPr/>
              </p14:nvContentPartPr>
              <p14:xfrm>
                <a:off x="863154" y="158634"/>
                <a:ext cx="97560" cy="2934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5CC84CEE-734B-410F-BAAF-1C68D956B46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54514" y="149994"/>
                  <a:ext cx="11520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516D0D5-6C64-4E5B-8EFE-CA47428CC440}"/>
                    </a:ext>
                  </a:extLst>
                </p14:cNvPr>
                <p14:cNvContentPartPr/>
                <p14:nvPr/>
              </p14:nvContentPartPr>
              <p14:xfrm>
                <a:off x="691074" y="121194"/>
                <a:ext cx="407520" cy="514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516D0D5-6C64-4E5B-8EFE-CA47428CC44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82434" y="112554"/>
                  <a:ext cx="4251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19723C2A-568C-4474-BF1D-26317D01A669}"/>
                    </a:ext>
                  </a:extLst>
                </p14:cNvPr>
                <p14:cNvContentPartPr/>
                <p14:nvPr/>
              </p14:nvContentPartPr>
              <p14:xfrm>
                <a:off x="575874" y="454914"/>
                <a:ext cx="357480" cy="5940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19723C2A-568C-4474-BF1D-26317D01A66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567234" y="446274"/>
                  <a:ext cx="3751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20D4C608-4312-456E-B18E-12DDDBBB0903}"/>
                    </a:ext>
                  </a:extLst>
                </p14:cNvPr>
                <p14:cNvContentPartPr/>
                <p14:nvPr/>
              </p14:nvContentPartPr>
              <p14:xfrm>
                <a:off x="1301634" y="223074"/>
                <a:ext cx="121320" cy="1929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20D4C608-4312-456E-B18E-12DDDBBB090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92634" y="214434"/>
                  <a:ext cx="1389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4AFF4EB-3557-4A32-92BC-BE8D9C972B4C}"/>
                    </a:ext>
                  </a:extLst>
                </p14:cNvPr>
                <p14:cNvContentPartPr/>
                <p14:nvPr/>
              </p14:nvContentPartPr>
              <p14:xfrm>
                <a:off x="1232514" y="85554"/>
                <a:ext cx="334800" cy="3754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4AFF4EB-3557-4A32-92BC-BE8D9C972B4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223514" y="76554"/>
                  <a:ext cx="35244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5DF63E0-3821-42ED-9B75-EEFA9B5FE020}"/>
                    </a:ext>
                  </a:extLst>
                </p14:cNvPr>
                <p14:cNvContentPartPr/>
                <p14:nvPr/>
              </p14:nvContentPartPr>
              <p14:xfrm>
                <a:off x="1501434" y="295434"/>
                <a:ext cx="195840" cy="1634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5DF63E0-3821-42ED-9B75-EEFA9B5FE02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492434" y="286794"/>
                  <a:ext cx="213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8767D26-CAF6-4D16-8868-7FD59673819D}"/>
                    </a:ext>
                  </a:extLst>
                </p14:cNvPr>
                <p14:cNvContentPartPr/>
                <p14:nvPr/>
              </p14:nvContentPartPr>
              <p14:xfrm>
                <a:off x="1532034" y="275634"/>
                <a:ext cx="613440" cy="5061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8767D26-CAF6-4D16-8868-7FD59673819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523034" y="266994"/>
                  <a:ext cx="631080" cy="52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C22C1E3-034D-4C24-8370-256E579B880D}"/>
                    </a:ext>
                  </a:extLst>
                </p14:cNvPr>
                <p14:cNvContentPartPr/>
                <p14:nvPr/>
              </p14:nvContentPartPr>
              <p14:xfrm>
                <a:off x="2127834" y="282114"/>
                <a:ext cx="207000" cy="1609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C22C1E3-034D-4C24-8370-256E579B880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119194" y="273114"/>
                  <a:ext cx="2246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C42892D-D553-4AE1-9A2C-B6CF00925A26}"/>
                    </a:ext>
                  </a:extLst>
                </p14:cNvPr>
                <p14:cNvContentPartPr/>
                <p14:nvPr/>
              </p14:nvContentPartPr>
              <p14:xfrm>
                <a:off x="2302794" y="270594"/>
                <a:ext cx="191880" cy="1688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C42892D-D553-4AE1-9A2C-B6CF00925A2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293794" y="261594"/>
                  <a:ext cx="2095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C2B0D5A-802F-48BE-98DD-BB00B251F30D}"/>
                    </a:ext>
                  </a:extLst>
                </p14:cNvPr>
                <p14:cNvContentPartPr/>
                <p14:nvPr/>
              </p14:nvContentPartPr>
              <p14:xfrm>
                <a:off x="2541834" y="145314"/>
                <a:ext cx="158400" cy="26136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C2B0D5A-802F-48BE-98DD-BB00B251F30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2533194" y="136674"/>
                  <a:ext cx="1760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5F35346-AF96-40F0-8E2C-151593ED92BA}"/>
                    </a:ext>
                  </a:extLst>
                </p14:cNvPr>
                <p14:cNvContentPartPr/>
                <p14:nvPr/>
              </p14:nvContentPartPr>
              <p14:xfrm>
                <a:off x="2657394" y="243954"/>
                <a:ext cx="428400" cy="1803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5F35346-AF96-40F0-8E2C-151593ED92BA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2648394" y="235314"/>
                  <a:ext cx="4460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4D1DA234-8A1D-48A3-9B91-C6FE53FE8471}"/>
                    </a:ext>
                  </a:extLst>
                </p14:cNvPr>
                <p14:cNvContentPartPr/>
                <p14:nvPr/>
              </p14:nvContentPartPr>
              <p14:xfrm>
                <a:off x="489834" y="503154"/>
                <a:ext cx="2883600" cy="187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4D1DA234-8A1D-48A3-9B91-C6FE53FE847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80834" y="494154"/>
                  <a:ext cx="2901240" cy="205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09019440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AAE3926C-2149-4661-8C99-1F88B62684F8}"/>
                  </a:ext>
                </a:extLst>
              </p14:cNvPr>
              <p14:cNvContentPartPr/>
              <p14:nvPr/>
            </p14:nvContentPartPr>
            <p14:xfrm>
              <a:off x="550440" y="96120"/>
              <a:ext cx="8274960" cy="6311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AAE3926C-2149-4661-8C99-1F88B62684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1080" y="86760"/>
                <a:ext cx="8293680" cy="633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5394958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4B29FEE-F5E1-487F-A604-1E56EF3799BA}"/>
                  </a:ext>
                </a:extLst>
              </p14:cNvPr>
              <p14:cNvContentPartPr/>
              <p14:nvPr/>
            </p14:nvContentPartPr>
            <p14:xfrm>
              <a:off x="357480" y="38880"/>
              <a:ext cx="8204400" cy="651384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4B29FEE-F5E1-487F-A604-1E56EF3799B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8120" y="29520"/>
                <a:ext cx="8223120" cy="65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509985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31969DC9-28EB-455E-A8F3-A8745CCB6C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567" y="692696"/>
            <a:ext cx="3893463" cy="2952328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9C43244A-E2B3-4E80-9D71-2B0104A66263}"/>
                  </a:ext>
                </a:extLst>
              </p14:cNvPr>
              <p14:cNvContentPartPr/>
              <p14:nvPr/>
            </p14:nvContentPartPr>
            <p14:xfrm>
              <a:off x="257760" y="540000"/>
              <a:ext cx="8496720" cy="522108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9C43244A-E2B3-4E80-9D71-2B0104A6626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8400" y="530640"/>
                <a:ext cx="8515440" cy="523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746784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F5505BAE-2C0F-488D-A07B-C732B3C40B12}"/>
                  </a:ext>
                </a:extLst>
              </p14:cNvPr>
              <p14:cNvContentPartPr/>
              <p14:nvPr/>
            </p14:nvContentPartPr>
            <p14:xfrm>
              <a:off x="276120" y="140040"/>
              <a:ext cx="7895520" cy="633816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F5505BAE-2C0F-488D-A07B-C732B3C40B1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6760" y="130680"/>
                <a:ext cx="7914240" cy="635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016976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8BD2F832-717A-4EB3-A2E4-B21D9CD334CF}"/>
                  </a:ext>
                </a:extLst>
              </p14:cNvPr>
              <p14:cNvContentPartPr/>
              <p14:nvPr/>
            </p14:nvContentPartPr>
            <p14:xfrm>
              <a:off x="254520" y="125640"/>
              <a:ext cx="7824960" cy="65631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8BD2F832-717A-4EB3-A2E4-B21D9CD334C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5160" y="116280"/>
                <a:ext cx="7843680" cy="658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960429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74A4E90-AD07-42D8-9E41-67ECCF9CE9A9}"/>
                  </a:ext>
                </a:extLst>
              </p14:cNvPr>
              <p14:cNvContentPartPr/>
              <p14:nvPr/>
            </p14:nvContentPartPr>
            <p14:xfrm>
              <a:off x="195840" y="56160"/>
              <a:ext cx="8478360" cy="62715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74A4E90-AD07-42D8-9E41-67ECCF9CE9A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6480" y="46800"/>
                <a:ext cx="8497080" cy="629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02783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DA577648-13F7-4D67-9864-C1FBB4504D60}"/>
                  </a:ext>
                </a:extLst>
              </p14:cNvPr>
              <p14:cNvContentPartPr/>
              <p14:nvPr/>
            </p14:nvContentPartPr>
            <p14:xfrm>
              <a:off x="1937812" y="1767273"/>
              <a:ext cx="14400" cy="1260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DA577648-13F7-4D67-9864-C1FBB4504D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172" y="1758273"/>
                <a:ext cx="320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F5C32FAB-88BD-40FB-BC32-CF2764CA71AE}"/>
                  </a:ext>
                </a:extLst>
              </p14:cNvPr>
              <p14:cNvContentPartPr/>
              <p14:nvPr/>
            </p14:nvContentPartPr>
            <p14:xfrm>
              <a:off x="131400" y="23040"/>
              <a:ext cx="8757000" cy="679248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F5C32FAB-88BD-40FB-BC32-CF2764CA71A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2040" y="13680"/>
                <a:ext cx="8775720" cy="6811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9236239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DA577648-13F7-4D67-9864-C1FBB4504D60}"/>
                  </a:ext>
                </a:extLst>
              </p14:cNvPr>
              <p14:cNvContentPartPr/>
              <p14:nvPr/>
            </p14:nvContentPartPr>
            <p14:xfrm>
              <a:off x="1937812" y="1767273"/>
              <a:ext cx="14400" cy="1260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DA577648-13F7-4D67-9864-C1FBB4504D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8812" y="1758523"/>
                <a:ext cx="32040" cy="297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2DB22D92-1C10-4DC8-B4A1-E29F80AE416D}"/>
                  </a:ext>
                </a:extLst>
              </p14:cNvPr>
              <p14:cNvContentPartPr/>
              <p14:nvPr/>
            </p14:nvContentPartPr>
            <p14:xfrm>
              <a:off x="407880" y="281880"/>
              <a:ext cx="8222400" cy="368568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2DB22D92-1C10-4DC8-B4A1-E29F80AE416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8520" y="272520"/>
                <a:ext cx="8241120" cy="370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02265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401A529F-A17D-4602-8C8B-F9799B815E61}"/>
              </a:ext>
            </a:extLst>
          </p:cNvPr>
          <p:cNvGrpSpPr/>
          <p:nvPr/>
        </p:nvGrpSpPr>
        <p:grpSpPr>
          <a:xfrm>
            <a:off x="389046" y="183047"/>
            <a:ext cx="1506240" cy="462240"/>
            <a:chOff x="389046" y="183047"/>
            <a:chExt cx="1506240" cy="46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9B498AB5-196A-486C-A8A7-0A3E117380A0}"/>
                    </a:ext>
                  </a:extLst>
                </p14:cNvPr>
                <p14:cNvContentPartPr/>
                <p14:nvPr/>
              </p14:nvContentPartPr>
              <p14:xfrm>
                <a:off x="507126" y="302927"/>
                <a:ext cx="112320" cy="1436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9B498AB5-196A-486C-A8A7-0A3E117380A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98126" y="293927"/>
                  <a:ext cx="1299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2FD4EDB8-1697-496D-ABBD-FDD6E260FD3F}"/>
                    </a:ext>
                  </a:extLst>
                </p14:cNvPr>
                <p14:cNvContentPartPr/>
                <p14:nvPr/>
              </p14:nvContentPartPr>
              <p14:xfrm>
                <a:off x="389046" y="199967"/>
                <a:ext cx="494280" cy="781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2FD4EDB8-1697-496D-ABBD-FDD6E260FD3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80406" y="191327"/>
                  <a:ext cx="511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95B3BFBC-C145-4F00-8D90-CEFFEF343F07}"/>
                    </a:ext>
                  </a:extLst>
                </p14:cNvPr>
                <p14:cNvContentPartPr/>
                <p14:nvPr/>
              </p14:nvContentPartPr>
              <p14:xfrm>
                <a:off x="638526" y="343967"/>
                <a:ext cx="162720" cy="11052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95B3BFBC-C145-4F00-8D90-CEFFEF343F0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29526" y="334967"/>
                  <a:ext cx="1803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08D3943-9455-48B3-A2C7-0A044CF90D4F}"/>
                    </a:ext>
                  </a:extLst>
                </p14:cNvPr>
                <p14:cNvContentPartPr/>
                <p14:nvPr/>
              </p14:nvContentPartPr>
              <p14:xfrm>
                <a:off x="818886" y="190247"/>
                <a:ext cx="202320" cy="2836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08D3943-9455-48B3-A2C7-0A044CF90D4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10246" y="181607"/>
                  <a:ext cx="2199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AA4AA68D-7152-4AD3-A73E-77F4F752B564}"/>
                    </a:ext>
                  </a:extLst>
                </p14:cNvPr>
                <p14:cNvContentPartPr/>
                <p14:nvPr/>
              </p14:nvContentPartPr>
              <p14:xfrm>
                <a:off x="1003926" y="360527"/>
                <a:ext cx="121320" cy="10368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AA4AA68D-7152-4AD3-A73E-77F4F752B56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94926" y="351527"/>
                  <a:ext cx="1389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881E4414-3898-416C-9665-93A621AC940E}"/>
                    </a:ext>
                  </a:extLst>
                </p14:cNvPr>
                <p14:cNvContentPartPr/>
                <p14:nvPr/>
              </p14:nvContentPartPr>
              <p14:xfrm>
                <a:off x="1152966" y="183047"/>
                <a:ext cx="297720" cy="26424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881E4414-3898-416C-9665-93A621AC940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43966" y="174047"/>
                  <a:ext cx="31536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D9938475-F23D-4C2D-A6AD-E9688B56C3A7}"/>
                    </a:ext>
                  </a:extLst>
                </p14:cNvPr>
                <p14:cNvContentPartPr/>
                <p14:nvPr/>
              </p14:nvContentPartPr>
              <p14:xfrm>
                <a:off x="1413246" y="313727"/>
                <a:ext cx="110520" cy="1303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D9938475-F23D-4C2D-A6AD-E9688B56C3A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404606" y="304727"/>
                  <a:ext cx="128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3899FA34-0C29-4AF6-88C3-094BDD65A9F1}"/>
                    </a:ext>
                  </a:extLst>
                </p14:cNvPr>
                <p14:cNvContentPartPr/>
                <p14:nvPr/>
              </p14:nvContentPartPr>
              <p14:xfrm>
                <a:off x="1611966" y="315167"/>
                <a:ext cx="38520" cy="1249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3899FA34-0C29-4AF6-88C3-094BDD65A9F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602966" y="306167"/>
                  <a:ext cx="561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8EE430CA-5160-417D-8443-0198C638E094}"/>
                    </a:ext>
                  </a:extLst>
                </p14:cNvPr>
                <p14:cNvContentPartPr/>
                <p14:nvPr/>
              </p14:nvContentPartPr>
              <p14:xfrm>
                <a:off x="450606" y="528647"/>
                <a:ext cx="1444680" cy="1166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8EE430CA-5160-417D-8443-0198C638E09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41606" y="519647"/>
                  <a:ext cx="146232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44A929A9-9FC8-4F44-AB31-ED7B24B2E063}"/>
              </a:ext>
            </a:extLst>
          </p:cNvPr>
          <p:cNvGrpSpPr/>
          <p:nvPr/>
        </p:nvGrpSpPr>
        <p:grpSpPr>
          <a:xfrm>
            <a:off x="407766" y="813407"/>
            <a:ext cx="3757680" cy="317880"/>
            <a:chOff x="407766" y="813407"/>
            <a:chExt cx="375768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9991256-B851-4F9A-B1DF-8D2D74098B83}"/>
                    </a:ext>
                  </a:extLst>
                </p14:cNvPr>
                <p14:cNvContentPartPr/>
                <p14:nvPr/>
              </p14:nvContentPartPr>
              <p14:xfrm>
                <a:off x="407766" y="1079807"/>
                <a:ext cx="3757680" cy="51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9991256-B851-4F9A-B1DF-8D2D74098B8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99126" y="1070807"/>
                  <a:ext cx="37753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AD211621-360B-426C-A1FA-586150175C3D}"/>
                    </a:ext>
                  </a:extLst>
                </p14:cNvPr>
                <p14:cNvContentPartPr/>
                <p14:nvPr/>
              </p14:nvContentPartPr>
              <p14:xfrm>
                <a:off x="419646" y="813407"/>
                <a:ext cx="137520" cy="202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AD211621-360B-426C-A1FA-586150175C3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11006" y="804407"/>
                  <a:ext cx="155160" cy="21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293577CA-EEF3-4CFB-8934-6D9CE86F7B75}"/>
              </a:ext>
            </a:extLst>
          </p:cNvPr>
          <p:cNvGrpSpPr/>
          <p:nvPr/>
        </p:nvGrpSpPr>
        <p:grpSpPr>
          <a:xfrm>
            <a:off x="375366" y="737807"/>
            <a:ext cx="1211040" cy="3303000"/>
            <a:chOff x="375366" y="737807"/>
            <a:chExt cx="1211040" cy="330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E895A78-D533-437E-9991-8D941272EFCB}"/>
                    </a:ext>
                  </a:extLst>
                </p14:cNvPr>
                <p14:cNvContentPartPr/>
                <p14:nvPr/>
              </p14:nvContentPartPr>
              <p14:xfrm>
                <a:off x="375366" y="786047"/>
                <a:ext cx="195120" cy="2545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E895A78-D533-437E-9991-8D941272EFC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66366" y="777407"/>
                  <a:ext cx="2127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E7364B7-1803-4B40-86F8-5C8231A9DC55}"/>
                    </a:ext>
                  </a:extLst>
                </p14:cNvPr>
                <p14:cNvContentPartPr/>
                <p14:nvPr/>
              </p14:nvContentPartPr>
              <p14:xfrm>
                <a:off x="576606" y="918527"/>
                <a:ext cx="140760" cy="1040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E7364B7-1803-4B40-86F8-5C8231A9DC5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67966" y="909527"/>
                  <a:ext cx="158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CAC9B48A-D2D7-44E2-8A03-FC488EC304B7}"/>
                    </a:ext>
                  </a:extLst>
                </p14:cNvPr>
                <p14:cNvContentPartPr/>
                <p14:nvPr/>
              </p14:nvContentPartPr>
              <p14:xfrm>
                <a:off x="690366" y="802967"/>
                <a:ext cx="70200" cy="244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CAC9B48A-D2D7-44E2-8A03-FC488EC304B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81366" y="794327"/>
                  <a:ext cx="878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EDE8AA92-ED80-450C-A988-9492C387A2EA}"/>
                    </a:ext>
                  </a:extLst>
                </p14:cNvPr>
                <p14:cNvContentPartPr/>
                <p14:nvPr/>
              </p14:nvContentPartPr>
              <p14:xfrm>
                <a:off x="746166" y="920327"/>
                <a:ext cx="118800" cy="759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EDE8AA92-ED80-450C-A988-9492C387A2E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37166" y="911687"/>
                  <a:ext cx="1364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2979200-5AD8-4AF8-923B-6ACC2A931257}"/>
                    </a:ext>
                  </a:extLst>
                </p14:cNvPr>
                <p14:cNvContentPartPr/>
                <p14:nvPr/>
              </p14:nvContentPartPr>
              <p14:xfrm>
                <a:off x="726006" y="914927"/>
                <a:ext cx="295200" cy="4730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2979200-5AD8-4AF8-923B-6ACC2A93125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17006" y="905927"/>
                  <a:ext cx="312840" cy="49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D0D1B11-E7FF-46A5-885F-8A5D984BA8AC}"/>
                    </a:ext>
                  </a:extLst>
                </p14:cNvPr>
                <p14:cNvContentPartPr/>
                <p14:nvPr/>
              </p14:nvContentPartPr>
              <p14:xfrm>
                <a:off x="1034526" y="933287"/>
                <a:ext cx="98640" cy="120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D0D1B11-E7FF-46A5-885F-8A5D984BA8A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025886" y="924287"/>
                  <a:ext cx="1162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06B79E1-13BA-4C52-9C3F-6893744F368E}"/>
                    </a:ext>
                  </a:extLst>
                </p14:cNvPr>
                <p14:cNvContentPartPr/>
                <p14:nvPr/>
              </p14:nvContentPartPr>
              <p14:xfrm>
                <a:off x="1444566" y="737807"/>
                <a:ext cx="141840" cy="33030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06B79E1-13BA-4C52-9C3F-6893744F368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435566" y="728807"/>
                  <a:ext cx="159480" cy="3320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DB142615-1FAE-4B97-9AB9-0EFBCF44517D}"/>
                  </a:ext>
                </a:extLst>
              </p14:cNvPr>
              <p14:cNvContentPartPr/>
              <p14:nvPr/>
            </p14:nvContentPartPr>
            <p14:xfrm>
              <a:off x="554646" y="1296887"/>
              <a:ext cx="376920" cy="36540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DB142615-1FAE-4B97-9AB9-0EFBCF44517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46006" y="1287887"/>
                <a:ext cx="394560" cy="38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Gruppieren 82">
            <a:extLst>
              <a:ext uri="{FF2B5EF4-FFF2-40B4-BE49-F238E27FC236}">
                <a16:creationId xmlns:a16="http://schemas.microsoft.com/office/drawing/2014/main" id="{EE881C71-4374-484F-9D23-310CC65975DC}"/>
              </a:ext>
            </a:extLst>
          </p:cNvPr>
          <p:cNvGrpSpPr/>
          <p:nvPr/>
        </p:nvGrpSpPr>
        <p:grpSpPr>
          <a:xfrm>
            <a:off x="1704486" y="23207"/>
            <a:ext cx="3984120" cy="4035240"/>
            <a:chOff x="1704486" y="23207"/>
            <a:chExt cx="3984120" cy="4035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A22F74C-1C45-4648-AFC9-C6F001C85233}"/>
                    </a:ext>
                  </a:extLst>
                </p14:cNvPr>
                <p14:cNvContentPartPr/>
                <p14:nvPr/>
              </p14:nvContentPartPr>
              <p14:xfrm>
                <a:off x="1704486" y="775967"/>
                <a:ext cx="95400" cy="1620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A22F74C-1C45-4648-AFC9-C6F001C8523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695846" y="766967"/>
                  <a:ext cx="1130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5057ACA-C69B-4F12-B51C-BCBC57669590}"/>
                    </a:ext>
                  </a:extLst>
                </p14:cNvPr>
                <p14:cNvContentPartPr/>
                <p14:nvPr/>
              </p14:nvContentPartPr>
              <p14:xfrm>
                <a:off x="1785846" y="721247"/>
                <a:ext cx="165240" cy="1821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5057ACA-C69B-4F12-B51C-BCBC5766959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777206" y="712607"/>
                  <a:ext cx="1828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F4A18D8-BAB6-463F-9480-5FEF3D101EC3}"/>
                    </a:ext>
                  </a:extLst>
                </p14:cNvPr>
                <p14:cNvContentPartPr/>
                <p14:nvPr/>
              </p14:nvContentPartPr>
              <p14:xfrm>
                <a:off x="1902846" y="817367"/>
                <a:ext cx="138960" cy="993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F4A18D8-BAB6-463F-9480-5FEF3D101EC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894206" y="808367"/>
                  <a:ext cx="15660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D902D110-0D7E-4EB0-A118-2F6775B4F23E}"/>
                    </a:ext>
                  </a:extLst>
                </p14:cNvPr>
                <p14:cNvContentPartPr/>
                <p14:nvPr/>
              </p14:nvContentPartPr>
              <p14:xfrm>
                <a:off x="2053686" y="815207"/>
                <a:ext cx="122760" cy="9900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D902D110-0D7E-4EB0-A118-2F6775B4F23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044686" y="806567"/>
                  <a:ext cx="1404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3052F7C-0ED9-4C14-9311-5061D30A5AD3}"/>
                    </a:ext>
                  </a:extLst>
                </p14:cNvPr>
                <p14:cNvContentPartPr/>
                <p14:nvPr/>
              </p14:nvContentPartPr>
              <p14:xfrm>
                <a:off x="2206326" y="810887"/>
                <a:ext cx="109080" cy="954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3052F7C-0ED9-4C14-9311-5061D30A5AD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197686" y="802247"/>
                  <a:ext cx="126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493808F-24B9-41FD-BC40-AAE52DC07800}"/>
                    </a:ext>
                  </a:extLst>
                </p14:cNvPr>
                <p14:cNvContentPartPr/>
                <p14:nvPr/>
              </p14:nvContentPartPr>
              <p14:xfrm>
                <a:off x="2177526" y="811607"/>
                <a:ext cx="145080" cy="961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493808F-24B9-41FD-BC40-AAE52DC0780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168526" y="802607"/>
                  <a:ext cx="162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37FCAAE9-90A7-418A-B365-6EB02B4349D6}"/>
                    </a:ext>
                  </a:extLst>
                </p14:cNvPr>
                <p14:cNvContentPartPr/>
                <p14:nvPr/>
              </p14:nvContentPartPr>
              <p14:xfrm>
                <a:off x="2295246" y="816647"/>
                <a:ext cx="153720" cy="11988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37FCAAE9-90A7-418A-B365-6EB02B4349D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286246" y="808007"/>
                  <a:ext cx="171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4A246621-D978-44F0-AD5A-277C76E97B21}"/>
                    </a:ext>
                  </a:extLst>
                </p14:cNvPr>
                <p14:cNvContentPartPr/>
                <p14:nvPr/>
              </p14:nvContentPartPr>
              <p14:xfrm>
                <a:off x="2504766" y="701447"/>
                <a:ext cx="183960" cy="2815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4A246621-D978-44F0-AD5A-277C76E97B2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495766" y="692807"/>
                  <a:ext cx="2016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112F697-C756-4258-9BCA-BA7F4DB47A1E}"/>
                    </a:ext>
                  </a:extLst>
                </p14:cNvPr>
                <p14:cNvContentPartPr/>
                <p14:nvPr/>
              </p14:nvContentPartPr>
              <p14:xfrm>
                <a:off x="2601966" y="725207"/>
                <a:ext cx="197640" cy="2509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112F697-C756-4258-9BCA-BA7F4DB47A1E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593326" y="716207"/>
                  <a:ext cx="2152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56BEF52-5278-4C0D-A272-31F5046A9516}"/>
                    </a:ext>
                  </a:extLst>
                </p14:cNvPr>
                <p14:cNvContentPartPr/>
                <p14:nvPr/>
              </p14:nvContentPartPr>
              <p14:xfrm>
                <a:off x="2735526" y="712967"/>
                <a:ext cx="156960" cy="2815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56BEF52-5278-4C0D-A272-31F5046A951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726526" y="703967"/>
                  <a:ext cx="1746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BEB420B2-4A99-46C0-ACF7-982B715C73F2}"/>
                    </a:ext>
                  </a:extLst>
                </p14:cNvPr>
                <p14:cNvContentPartPr/>
                <p14:nvPr/>
              </p14:nvContentPartPr>
              <p14:xfrm>
                <a:off x="2805006" y="881087"/>
                <a:ext cx="130320" cy="1065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BEB420B2-4A99-46C0-ACF7-982B715C73F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796366" y="872087"/>
                  <a:ext cx="1479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FBC02920-1E2B-49DD-A7F5-A81A2F75AFC1}"/>
                    </a:ext>
                  </a:extLst>
                </p14:cNvPr>
                <p14:cNvContentPartPr/>
                <p14:nvPr/>
              </p14:nvContentPartPr>
              <p14:xfrm>
                <a:off x="2958006" y="806207"/>
                <a:ext cx="14040" cy="61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FBC02920-1E2B-49DD-A7F5-A81A2F75AFC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949366" y="797567"/>
                  <a:ext cx="31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DB29FD8C-0AFA-4F2E-8629-DB896D92AC4E}"/>
                    </a:ext>
                  </a:extLst>
                </p14:cNvPr>
                <p14:cNvContentPartPr/>
                <p14:nvPr/>
              </p14:nvContentPartPr>
              <p14:xfrm>
                <a:off x="2954406" y="914207"/>
                <a:ext cx="78840" cy="723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DB29FD8C-0AFA-4F2E-8629-DB896D92AC4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945406" y="905207"/>
                  <a:ext cx="964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675909AC-0127-4F66-8C61-D4CCFBC0FB97}"/>
                    </a:ext>
                  </a:extLst>
                </p14:cNvPr>
                <p14:cNvContentPartPr/>
                <p14:nvPr/>
              </p14:nvContentPartPr>
              <p14:xfrm>
                <a:off x="3026766" y="676607"/>
                <a:ext cx="120960" cy="3492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675909AC-0127-4F66-8C61-D4CCFBC0FB9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017766" y="667967"/>
                  <a:ext cx="13860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0A83CB9A-669D-420F-A741-D16BD3924E5C}"/>
                    </a:ext>
                  </a:extLst>
                </p14:cNvPr>
                <p14:cNvContentPartPr/>
                <p14:nvPr/>
              </p14:nvContentPartPr>
              <p14:xfrm>
                <a:off x="3099126" y="687047"/>
                <a:ext cx="248400" cy="33714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0A83CB9A-669D-420F-A741-D16BD3924E5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090126" y="678407"/>
                  <a:ext cx="266040" cy="338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F0E06E2-D4BF-4CD5-8133-7B3B1703ADBF}"/>
                    </a:ext>
                  </a:extLst>
                </p14:cNvPr>
                <p14:cNvContentPartPr/>
                <p14:nvPr/>
              </p14:nvContentPartPr>
              <p14:xfrm>
                <a:off x="3402966" y="823127"/>
                <a:ext cx="106920" cy="1576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F0E06E2-D4BF-4CD5-8133-7B3B1703ADB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93966" y="814487"/>
                  <a:ext cx="12456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F7E37CEC-017C-4797-8BF1-268E09146F42}"/>
                    </a:ext>
                  </a:extLst>
                </p14:cNvPr>
                <p14:cNvContentPartPr/>
                <p14:nvPr/>
              </p14:nvContentPartPr>
              <p14:xfrm>
                <a:off x="3481086" y="769847"/>
                <a:ext cx="178560" cy="1825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F7E37CEC-017C-4797-8BF1-268E09146F4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472446" y="760847"/>
                  <a:ext cx="1962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92A0BDF-58F6-42B0-9785-43A9DCFADE3D}"/>
                    </a:ext>
                  </a:extLst>
                </p14:cNvPr>
                <p14:cNvContentPartPr/>
                <p14:nvPr/>
              </p14:nvContentPartPr>
              <p14:xfrm>
                <a:off x="3607086" y="868127"/>
                <a:ext cx="118080" cy="1112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92A0BDF-58F6-42B0-9785-43A9DCFADE3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598086" y="859487"/>
                  <a:ext cx="1357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769E1EC7-9884-4183-A0D3-8DF1AB3EB80E}"/>
                    </a:ext>
                  </a:extLst>
                </p14:cNvPr>
                <p14:cNvContentPartPr/>
                <p14:nvPr/>
              </p14:nvContentPartPr>
              <p14:xfrm>
                <a:off x="3740286" y="873887"/>
                <a:ext cx="126720" cy="1170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769E1EC7-9884-4183-A0D3-8DF1AB3EB80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731646" y="865247"/>
                  <a:ext cx="1443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8D754F5F-6EF9-40C6-B694-DB232CEF64FC}"/>
                    </a:ext>
                  </a:extLst>
                </p14:cNvPr>
                <p14:cNvContentPartPr/>
                <p14:nvPr/>
              </p14:nvContentPartPr>
              <p14:xfrm>
                <a:off x="3867726" y="875687"/>
                <a:ext cx="99360" cy="1033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8D754F5F-6EF9-40C6-B694-DB232CEF64F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859086" y="866687"/>
                  <a:ext cx="1170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A26603F7-DC8A-46F6-85B9-D6DB4D8A1361}"/>
                    </a:ext>
                  </a:extLst>
                </p14:cNvPr>
                <p14:cNvContentPartPr/>
                <p14:nvPr/>
              </p14:nvContentPartPr>
              <p14:xfrm>
                <a:off x="3840006" y="863087"/>
                <a:ext cx="141480" cy="1227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A26603F7-DC8A-46F6-85B9-D6DB4D8A136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831366" y="854447"/>
                  <a:ext cx="1591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4A2C8591-C108-4CED-BB6F-1C27C5F276A2}"/>
                    </a:ext>
                  </a:extLst>
                </p14:cNvPr>
                <p14:cNvContentPartPr/>
                <p14:nvPr/>
              </p14:nvContentPartPr>
              <p14:xfrm>
                <a:off x="3960606" y="875687"/>
                <a:ext cx="109440" cy="1130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4A2C8591-C108-4CED-BB6F-1C27C5F276A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951966" y="867047"/>
                  <a:ext cx="1270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B5E55DF8-AD2A-4615-9817-BCFB7DB5F335}"/>
                    </a:ext>
                  </a:extLst>
                </p14:cNvPr>
                <p14:cNvContentPartPr/>
                <p14:nvPr/>
              </p14:nvContentPartPr>
              <p14:xfrm>
                <a:off x="4146366" y="709007"/>
                <a:ext cx="175680" cy="2808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B5E55DF8-AD2A-4615-9817-BCFB7DB5F33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137726" y="700007"/>
                  <a:ext cx="19332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6B57C550-9C1C-4802-9AC1-DCE1814FF897}"/>
                    </a:ext>
                  </a:extLst>
                </p14:cNvPr>
                <p14:cNvContentPartPr/>
                <p14:nvPr/>
              </p14:nvContentPartPr>
              <p14:xfrm>
                <a:off x="4168326" y="866687"/>
                <a:ext cx="183600" cy="32076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6B57C550-9C1C-4802-9AC1-DCE1814FF897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4159686" y="858047"/>
                  <a:ext cx="20124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09CFE340-77B8-439F-A500-A2CBEFC5FC4E}"/>
                    </a:ext>
                  </a:extLst>
                </p14:cNvPr>
                <p14:cNvContentPartPr/>
                <p14:nvPr/>
              </p14:nvContentPartPr>
              <p14:xfrm>
                <a:off x="4377486" y="880007"/>
                <a:ext cx="64800" cy="615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09CFE340-77B8-439F-A500-A2CBEFC5FC4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4368846" y="871367"/>
                  <a:ext cx="824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FDADE6BB-6C31-41D8-B45A-A94737C2F680}"/>
                    </a:ext>
                  </a:extLst>
                </p14:cNvPr>
                <p14:cNvContentPartPr/>
                <p14:nvPr/>
              </p14:nvContentPartPr>
              <p14:xfrm>
                <a:off x="4437606" y="860927"/>
                <a:ext cx="97200" cy="669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FDADE6BB-6C31-41D8-B45A-A94737C2F68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428966" y="851927"/>
                  <a:ext cx="114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CB02CD5-4CAD-4145-8337-8A61466B4E54}"/>
                    </a:ext>
                  </a:extLst>
                </p14:cNvPr>
                <p14:cNvContentPartPr/>
                <p14:nvPr/>
              </p14:nvContentPartPr>
              <p14:xfrm>
                <a:off x="4435086" y="724127"/>
                <a:ext cx="237960" cy="3902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CB02CD5-4CAD-4145-8337-8A61466B4E5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426086" y="715127"/>
                  <a:ext cx="2556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797ADBA4-DDD0-405B-8DA3-294579BF0E4F}"/>
                    </a:ext>
                  </a:extLst>
                </p14:cNvPr>
                <p14:cNvContentPartPr/>
                <p14:nvPr/>
              </p14:nvContentPartPr>
              <p14:xfrm>
                <a:off x="4695726" y="650327"/>
                <a:ext cx="80640" cy="2865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797ADBA4-DDD0-405B-8DA3-294579BF0E4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686726" y="641687"/>
                  <a:ext cx="9828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5925BA1B-D74C-40A7-82D2-8CEBBB97645F}"/>
                    </a:ext>
                  </a:extLst>
                </p14:cNvPr>
                <p14:cNvContentPartPr/>
                <p14:nvPr/>
              </p14:nvContentPartPr>
              <p14:xfrm>
                <a:off x="4071486" y="1097087"/>
                <a:ext cx="736560" cy="702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5925BA1B-D74C-40A7-82D2-8CEBBB97645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062486" y="1088447"/>
                  <a:ext cx="7542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743BC28-E3C7-4E26-B336-94EF7F1C65A2}"/>
                    </a:ext>
                  </a:extLst>
                </p14:cNvPr>
                <p14:cNvContentPartPr/>
                <p14:nvPr/>
              </p14:nvContentPartPr>
              <p14:xfrm>
                <a:off x="1709526" y="728447"/>
                <a:ext cx="15840" cy="82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743BC28-E3C7-4E26-B336-94EF7F1C65A2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700886" y="719447"/>
                  <a:ext cx="334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D83C3D5C-E7AE-43A5-89FE-2B314E3D9D05}"/>
                    </a:ext>
                  </a:extLst>
                </p14:cNvPr>
                <p14:cNvContentPartPr/>
                <p14:nvPr/>
              </p14:nvContentPartPr>
              <p14:xfrm>
                <a:off x="1804926" y="332087"/>
                <a:ext cx="3057120" cy="3549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D83C3D5C-E7AE-43A5-89FE-2B314E3D9D0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795926" y="323087"/>
                  <a:ext cx="307476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56C1D007-CFD9-43E3-91CD-22E3F0C6E740}"/>
                    </a:ext>
                  </a:extLst>
                </p14:cNvPr>
                <p14:cNvContentPartPr/>
                <p14:nvPr/>
              </p14:nvContentPartPr>
              <p14:xfrm>
                <a:off x="2677206" y="101327"/>
                <a:ext cx="278640" cy="1810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56C1D007-CFD9-43E3-91CD-22E3F0C6E74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668206" y="92327"/>
                  <a:ext cx="2962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58F4659-6013-415D-A823-11DE3B28E1C0}"/>
                    </a:ext>
                  </a:extLst>
                </p14:cNvPr>
                <p14:cNvContentPartPr/>
                <p14:nvPr/>
              </p14:nvContentPartPr>
              <p14:xfrm>
                <a:off x="2897526" y="180167"/>
                <a:ext cx="161280" cy="835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58F4659-6013-415D-A823-11DE3B28E1C0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888886" y="171167"/>
                  <a:ext cx="1789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3F7AD8EC-58A6-4D2B-8247-4340E5CC6D30}"/>
                    </a:ext>
                  </a:extLst>
                </p14:cNvPr>
                <p14:cNvContentPartPr/>
                <p14:nvPr/>
              </p14:nvContentPartPr>
              <p14:xfrm>
                <a:off x="3051246" y="23207"/>
                <a:ext cx="396000" cy="2584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3F7AD8EC-58A6-4D2B-8247-4340E5CC6D3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42246" y="14567"/>
                  <a:ext cx="4136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08BECAB2-B8E9-4B9F-B706-6FC339637242}"/>
                    </a:ext>
                  </a:extLst>
                </p14:cNvPr>
                <p14:cNvContentPartPr/>
                <p14:nvPr/>
              </p14:nvContentPartPr>
              <p14:xfrm>
                <a:off x="3494766" y="211127"/>
                <a:ext cx="24120" cy="6300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08BECAB2-B8E9-4B9F-B706-6FC33963724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486126" y="202487"/>
                  <a:ext cx="417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A6C5BE3A-A278-4836-852F-E8F6649D5CF9}"/>
                    </a:ext>
                  </a:extLst>
                </p14:cNvPr>
                <p14:cNvContentPartPr/>
                <p14:nvPr/>
              </p14:nvContentPartPr>
              <p14:xfrm>
                <a:off x="3542286" y="158207"/>
                <a:ext cx="9360" cy="2700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A6C5BE3A-A278-4836-852F-E8F6649D5CF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533646" y="149207"/>
                  <a:ext cx="270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F0D50871-685D-4205-8373-8F2DBAD37173}"/>
                    </a:ext>
                  </a:extLst>
                </p14:cNvPr>
                <p14:cNvContentPartPr/>
                <p14:nvPr/>
              </p14:nvContentPartPr>
              <p14:xfrm>
                <a:off x="3572166" y="201407"/>
                <a:ext cx="205920" cy="28404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F0D50871-685D-4205-8373-8F2DBAD3717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63166" y="192767"/>
                  <a:ext cx="2235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98581B19-8BD4-4F49-B55D-184A1C4BF34F}"/>
                    </a:ext>
                  </a:extLst>
                </p14:cNvPr>
                <p14:cNvContentPartPr/>
                <p14:nvPr/>
              </p14:nvContentPartPr>
              <p14:xfrm>
                <a:off x="3827406" y="178367"/>
                <a:ext cx="292680" cy="3340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98581B19-8BD4-4F49-B55D-184A1C4BF34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818766" y="169727"/>
                  <a:ext cx="31032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FDA6FF33-C7D7-4E51-AD53-FF2B6BB8CCBE}"/>
                    </a:ext>
                  </a:extLst>
                </p14:cNvPr>
                <p14:cNvContentPartPr/>
                <p14:nvPr/>
              </p14:nvContentPartPr>
              <p14:xfrm>
                <a:off x="4063926" y="182687"/>
                <a:ext cx="184320" cy="13932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FDA6FF33-C7D7-4E51-AD53-FF2B6BB8CCB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054926" y="174047"/>
                  <a:ext cx="2019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9DB1A5CA-F2C1-466D-BA0A-D78EC41087C7}"/>
                    </a:ext>
                  </a:extLst>
                </p14:cNvPr>
                <p14:cNvContentPartPr/>
                <p14:nvPr/>
              </p14:nvContentPartPr>
              <p14:xfrm>
                <a:off x="4259766" y="87647"/>
                <a:ext cx="266400" cy="19764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9DB1A5CA-F2C1-466D-BA0A-D78EC41087C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250766" y="78647"/>
                  <a:ext cx="28404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3D65A6B-35E1-40CD-AA5F-21B10C07D015}"/>
                    </a:ext>
                  </a:extLst>
                </p14:cNvPr>
                <p14:cNvContentPartPr/>
                <p14:nvPr/>
              </p14:nvContentPartPr>
              <p14:xfrm>
                <a:off x="4500606" y="197447"/>
                <a:ext cx="514080" cy="14508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3D65A6B-35E1-40CD-AA5F-21B10C07D01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491966" y="188807"/>
                  <a:ext cx="5317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4812D63-BDB7-4678-9153-6E91E5E74809}"/>
                    </a:ext>
                  </a:extLst>
                </p14:cNvPr>
                <p14:cNvContentPartPr/>
                <p14:nvPr/>
              </p14:nvContentPartPr>
              <p14:xfrm>
                <a:off x="5043126" y="221207"/>
                <a:ext cx="255600" cy="2408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4812D63-BDB7-4678-9153-6E91E5E7480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034126" y="212207"/>
                  <a:ext cx="2732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90D12CFE-8CFC-4E0B-9B77-820427991BFA}"/>
                    </a:ext>
                  </a:extLst>
                </p14:cNvPr>
                <p14:cNvContentPartPr/>
                <p14:nvPr/>
              </p14:nvContentPartPr>
              <p14:xfrm>
                <a:off x="5071926" y="431447"/>
                <a:ext cx="118800" cy="72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90D12CFE-8CFC-4E0B-9B77-820427991BF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062926" y="422807"/>
                  <a:ext cx="136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B8374A10-3218-4A92-BC16-BD93C01F3BDC}"/>
                    </a:ext>
                  </a:extLst>
                </p14:cNvPr>
                <p14:cNvContentPartPr/>
                <p14:nvPr/>
              </p14:nvContentPartPr>
              <p14:xfrm>
                <a:off x="5200086" y="306167"/>
                <a:ext cx="132840" cy="1098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B8374A10-3218-4A92-BC16-BD93C01F3BD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91086" y="297167"/>
                  <a:ext cx="1504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ACF7D19C-C24C-45B7-8DDF-43E58BCA8F68}"/>
                    </a:ext>
                  </a:extLst>
                </p14:cNvPr>
                <p14:cNvContentPartPr/>
                <p14:nvPr/>
              </p14:nvContentPartPr>
              <p14:xfrm>
                <a:off x="5341926" y="324887"/>
                <a:ext cx="86760" cy="10548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ACF7D19C-C24C-45B7-8DDF-43E58BCA8F68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333286" y="315887"/>
                  <a:ext cx="1044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E4E1EF21-A6FA-4F8C-A121-F2AAF40DC8B1}"/>
                    </a:ext>
                  </a:extLst>
                </p14:cNvPr>
                <p14:cNvContentPartPr/>
                <p14:nvPr/>
              </p14:nvContentPartPr>
              <p14:xfrm>
                <a:off x="5404206" y="302927"/>
                <a:ext cx="132120" cy="11268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E4E1EF21-A6FA-4F8C-A121-F2AAF40DC8B1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395206" y="293927"/>
                  <a:ext cx="1497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50879AF8-1E78-4DC6-9556-F6E8A5F948E6}"/>
                    </a:ext>
                  </a:extLst>
                </p14:cNvPr>
                <p14:cNvContentPartPr/>
                <p14:nvPr/>
              </p14:nvContentPartPr>
              <p14:xfrm>
                <a:off x="5504286" y="192047"/>
                <a:ext cx="184320" cy="3060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50879AF8-1E78-4DC6-9556-F6E8A5F948E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495646" y="183407"/>
                  <a:ext cx="20196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3193FC93-2D8B-4FD8-8715-AF212AA25770}"/>
                    </a:ext>
                  </a:extLst>
                </p14:cNvPr>
                <p14:cNvContentPartPr/>
                <p14:nvPr/>
              </p14:nvContentPartPr>
              <p14:xfrm>
                <a:off x="1980606" y="1309847"/>
                <a:ext cx="266040" cy="2494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3193FC93-2D8B-4FD8-8715-AF212AA2577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971606" y="1301207"/>
                  <a:ext cx="2836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898B7496-DD0B-4797-B089-CBA175C276AF}"/>
                    </a:ext>
                  </a:extLst>
                </p14:cNvPr>
                <p14:cNvContentPartPr/>
                <p14:nvPr/>
              </p14:nvContentPartPr>
              <p14:xfrm>
                <a:off x="2296686" y="1252247"/>
                <a:ext cx="194040" cy="29664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898B7496-DD0B-4797-B089-CBA175C276A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287686" y="1243247"/>
                  <a:ext cx="21168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089E0C8-C8C7-4616-B55F-A244F9E9A476}"/>
                    </a:ext>
                  </a:extLst>
                </p14:cNvPr>
                <p14:cNvContentPartPr/>
                <p14:nvPr/>
              </p14:nvContentPartPr>
              <p14:xfrm>
                <a:off x="3802926" y="1281047"/>
                <a:ext cx="234360" cy="2206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089E0C8-C8C7-4616-B55F-A244F9E9A476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794286" y="1272407"/>
                  <a:ext cx="2520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350B85A3-83C3-4B28-9878-FA48E8855984}"/>
                    </a:ext>
                  </a:extLst>
                </p14:cNvPr>
                <p14:cNvContentPartPr/>
                <p14:nvPr/>
              </p14:nvContentPartPr>
              <p14:xfrm>
                <a:off x="4052046" y="1260527"/>
                <a:ext cx="217080" cy="30888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350B85A3-83C3-4B28-9878-FA48E885598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043406" y="1251887"/>
                  <a:ext cx="234720" cy="32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uppieren 87">
            <a:extLst>
              <a:ext uri="{FF2B5EF4-FFF2-40B4-BE49-F238E27FC236}">
                <a16:creationId xmlns:a16="http://schemas.microsoft.com/office/drawing/2014/main" id="{A1487371-66CD-4DD4-97D3-7249CB3530A1}"/>
              </a:ext>
            </a:extLst>
          </p:cNvPr>
          <p:cNvGrpSpPr/>
          <p:nvPr/>
        </p:nvGrpSpPr>
        <p:grpSpPr>
          <a:xfrm>
            <a:off x="539166" y="1891247"/>
            <a:ext cx="480960" cy="595800"/>
            <a:chOff x="539166" y="1891247"/>
            <a:chExt cx="480960" cy="59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183E80EC-F8D7-4F20-8BAA-B43B7792762B}"/>
                    </a:ext>
                  </a:extLst>
                </p14:cNvPr>
                <p14:cNvContentPartPr/>
                <p14:nvPr/>
              </p14:nvContentPartPr>
              <p14:xfrm>
                <a:off x="638166" y="1891247"/>
                <a:ext cx="195120" cy="2476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183E80EC-F8D7-4F20-8BAA-B43B7792762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29166" y="1882607"/>
                  <a:ext cx="2127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71803F4-675B-41ED-B737-B3E07AC4B971}"/>
                    </a:ext>
                  </a:extLst>
                </p14:cNvPr>
                <p14:cNvContentPartPr/>
                <p14:nvPr/>
              </p14:nvContentPartPr>
              <p14:xfrm>
                <a:off x="539166" y="2041367"/>
                <a:ext cx="480960" cy="28872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71803F4-675B-41ED-B737-B3E07AC4B97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30166" y="2032367"/>
                  <a:ext cx="4986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384FCA61-BC49-4F4E-9F88-09F988F5AA5D}"/>
                    </a:ext>
                  </a:extLst>
                </p14:cNvPr>
                <p14:cNvContentPartPr/>
                <p14:nvPr/>
              </p14:nvContentPartPr>
              <p14:xfrm>
                <a:off x="731046" y="2242607"/>
                <a:ext cx="235080" cy="2444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384FCA61-BC49-4F4E-9F88-09F988F5AA5D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22406" y="2233967"/>
                  <a:ext cx="25272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8C70AFA1-CA58-466E-97E5-7C0C44C363B6}"/>
              </a:ext>
            </a:extLst>
          </p:cNvPr>
          <p:cNvGrpSpPr/>
          <p:nvPr/>
        </p:nvGrpSpPr>
        <p:grpSpPr>
          <a:xfrm>
            <a:off x="2025966" y="1915727"/>
            <a:ext cx="438120" cy="288360"/>
            <a:chOff x="2025966" y="1915727"/>
            <a:chExt cx="43812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6071F6C-7DF5-477A-BF07-2F86BE68E130}"/>
                    </a:ext>
                  </a:extLst>
                </p14:cNvPr>
                <p14:cNvContentPartPr/>
                <p14:nvPr/>
              </p14:nvContentPartPr>
              <p14:xfrm>
                <a:off x="2025966" y="1983767"/>
                <a:ext cx="230400" cy="21600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6071F6C-7DF5-477A-BF07-2F86BE68E13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017326" y="1975127"/>
                  <a:ext cx="2480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5EE248E3-BAB2-45E7-9BCD-2DF18C8C80DE}"/>
                    </a:ext>
                  </a:extLst>
                </p14:cNvPr>
                <p14:cNvContentPartPr/>
                <p14:nvPr/>
              </p14:nvContentPartPr>
              <p14:xfrm>
                <a:off x="2266806" y="1915727"/>
                <a:ext cx="197280" cy="28836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5EE248E3-BAB2-45E7-9BCD-2DF18C8C80D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258166" y="1906727"/>
                  <a:ext cx="214920" cy="30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uppieren 93">
            <a:extLst>
              <a:ext uri="{FF2B5EF4-FFF2-40B4-BE49-F238E27FC236}">
                <a16:creationId xmlns:a16="http://schemas.microsoft.com/office/drawing/2014/main" id="{FCDCCD0D-196E-4884-8533-8434CF19179B}"/>
              </a:ext>
            </a:extLst>
          </p:cNvPr>
          <p:cNvGrpSpPr/>
          <p:nvPr/>
        </p:nvGrpSpPr>
        <p:grpSpPr>
          <a:xfrm>
            <a:off x="3837486" y="1918247"/>
            <a:ext cx="405000" cy="260280"/>
            <a:chOff x="3837486" y="1918247"/>
            <a:chExt cx="40500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60631B83-1633-483B-AE74-70F537BCBBF3}"/>
                    </a:ext>
                  </a:extLst>
                </p14:cNvPr>
                <p14:cNvContentPartPr/>
                <p14:nvPr/>
              </p14:nvContentPartPr>
              <p14:xfrm>
                <a:off x="3837486" y="1952087"/>
                <a:ext cx="201240" cy="2073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60631B83-1633-483B-AE74-70F537BCBBF3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828486" y="1943087"/>
                  <a:ext cx="2188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75C4D246-FA95-41C5-A79C-CEE7C87EE8BC}"/>
                    </a:ext>
                  </a:extLst>
                </p14:cNvPr>
                <p14:cNvContentPartPr/>
                <p14:nvPr/>
              </p14:nvContentPartPr>
              <p14:xfrm>
                <a:off x="4034766" y="1918247"/>
                <a:ext cx="207720" cy="2602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75C4D246-FA95-41C5-A79C-CEE7C87EE8BC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026126" y="1909607"/>
                  <a:ext cx="225360" cy="27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024935A0-73C3-407D-99C1-B65A37AB1ED9}"/>
              </a:ext>
            </a:extLst>
          </p:cNvPr>
          <p:cNvGrpSpPr/>
          <p:nvPr/>
        </p:nvGrpSpPr>
        <p:grpSpPr>
          <a:xfrm>
            <a:off x="540246" y="2727167"/>
            <a:ext cx="479520" cy="672840"/>
            <a:chOff x="540246" y="2727167"/>
            <a:chExt cx="479520" cy="67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F764753-34AD-4363-8A14-655F90541E66}"/>
                    </a:ext>
                  </a:extLst>
                </p14:cNvPr>
                <p14:cNvContentPartPr/>
                <p14:nvPr/>
              </p14:nvContentPartPr>
              <p14:xfrm>
                <a:off x="678846" y="2727167"/>
                <a:ext cx="175680" cy="2235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F764753-34AD-4363-8A14-655F90541E6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69846" y="2718527"/>
                  <a:ext cx="1933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37F06B43-9000-4F90-9D03-2E8E731AF0EF}"/>
                    </a:ext>
                  </a:extLst>
                </p14:cNvPr>
                <p14:cNvContentPartPr/>
                <p14:nvPr/>
              </p14:nvContentPartPr>
              <p14:xfrm>
                <a:off x="540246" y="2948567"/>
                <a:ext cx="479520" cy="1483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37F06B43-9000-4F90-9D03-2E8E731AF0E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31606" y="2939927"/>
                  <a:ext cx="497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99429E56-3E6D-4900-B8D1-4DA3E36132AA}"/>
                    </a:ext>
                  </a:extLst>
                </p14:cNvPr>
                <p14:cNvContentPartPr/>
                <p14:nvPr/>
              </p14:nvContentPartPr>
              <p14:xfrm>
                <a:off x="682806" y="3144047"/>
                <a:ext cx="160560" cy="1429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99429E56-3E6D-4900-B8D1-4DA3E36132A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73806" y="3135407"/>
                  <a:ext cx="178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12ACC527-8D12-460F-AD9C-B9F093AF5578}"/>
                    </a:ext>
                  </a:extLst>
                </p14:cNvPr>
                <p14:cNvContentPartPr/>
                <p14:nvPr/>
              </p14:nvContentPartPr>
              <p14:xfrm>
                <a:off x="821406" y="3174647"/>
                <a:ext cx="57600" cy="22536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12ACC527-8D12-460F-AD9C-B9F093AF557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12406" y="3165647"/>
                  <a:ext cx="75240" cy="24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AEB259B7-64C4-4F4C-9E9E-D4573D83BAD2}"/>
                  </a:ext>
                </a:extLst>
              </p14:cNvPr>
              <p14:cNvContentPartPr/>
              <p14:nvPr/>
            </p14:nvContentPartPr>
            <p14:xfrm>
              <a:off x="2115246" y="2781887"/>
              <a:ext cx="270000" cy="37044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AEB259B7-64C4-4F4C-9E9E-D4573D83BAD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06606" y="2772887"/>
                <a:ext cx="287640" cy="38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5" name="Gruppieren 104">
            <a:extLst>
              <a:ext uri="{FF2B5EF4-FFF2-40B4-BE49-F238E27FC236}">
                <a16:creationId xmlns:a16="http://schemas.microsoft.com/office/drawing/2014/main" id="{E7FBE24A-C950-4C1C-804E-26C0363B1BD9}"/>
              </a:ext>
            </a:extLst>
          </p:cNvPr>
          <p:cNvGrpSpPr/>
          <p:nvPr/>
        </p:nvGrpSpPr>
        <p:grpSpPr>
          <a:xfrm>
            <a:off x="3670806" y="2874767"/>
            <a:ext cx="618120" cy="428760"/>
            <a:chOff x="3670806" y="2874767"/>
            <a:chExt cx="618120" cy="42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77D7496B-9321-476A-AF11-DC0FAB090A7D}"/>
                    </a:ext>
                  </a:extLst>
                </p14:cNvPr>
                <p14:cNvContentPartPr/>
                <p14:nvPr/>
              </p14:nvContentPartPr>
              <p14:xfrm>
                <a:off x="3670806" y="2874767"/>
                <a:ext cx="210960" cy="33804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77D7496B-9321-476A-AF11-DC0FAB090A7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661806" y="2865767"/>
                  <a:ext cx="22860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06DC6E6C-2EC9-4334-AF66-531B0218654B}"/>
                    </a:ext>
                  </a:extLst>
                </p14:cNvPr>
                <p14:cNvContentPartPr/>
                <p14:nvPr/>
              </p14:nvContentPartPr>
              <p14:xfrm>
                <a:off x="3841086" y="3189047"/>
                <a:ext cx="63000" cy="1144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06DC6E6C-2EC9-4334-AF66-531B0218654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832446" y="3180407"/>
                  <a:ext cx="80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ABFE2E5-E0AB-4F58-B6C3-CA240305DEFF}"/>
                    </a:ext>
                  </a:extLst>
                </p14:cNvPr>
                <p14:cNvContentPartPr/>
                <p14:nvPr/>
              </p14:nvContentPartPr>
              <p14:xfrm>
                <a:off x="3943326" y="2914727"/>
                <a:ext cx="206640" cy="28296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ABFE2E5-E0AB-4F58-B6C3-CA240305DEFF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934686" y="2906087"/>
                  <a:ext cx="22428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5B52B80F-D776-44F2-A48C-BB27E4AABCFE}"/>
                    </a:ext>
                  </a:extLst>
                </p14:cNvPr>
                <p14:cNvContentPartPr/>
                <p14:nvPr/>
              </p14:nvContentPartPr>
              <p14:xfrm>
                <a:off x="4076886" y="2896367"/>
                <a:ext cx="212040" cy="2196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5B52B80F-D776-44F2-A48C-BB27E4AABCF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068246" y="2887727"/>
                  <a:ext cx="229680" cy="39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25E77CD0-2751-452D-82A7-F89A845EDDA2}"/>
                  </a:ext>
                </a:extLst>
              </p14:cNvPr>
              <p14:cNvContentPartPr/>
              <p14:nvPr/>
            </p14:nvContentPartPr>
            <p14:xfrm>
              <a:off x="1430166" y="4054127"/>
              <a:ext cx="36720" cy="67428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25E77CD0-2751-452D-82A7-F89A845EDDA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421166" y="4045127"/>
                <a:ext cx="54360" cy="69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8F6039F9-0B7B-4D0C-8AF8-1C6F31CD6995}"/>
                  </a:ext>
                </a:extLst>
              </p14:cNvPr>
              <p14:cNvContentPartPr/>
              <p14:nvPr/>
            </p14:nvContentPartPr>
            <p14:xfrm>
              <a:off x="3016326" y="4027487"/>
              <a:ext cx="95760" cy="77760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8F6039F9-0B7B-4D0C-8AF8-1C6F31CD699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007326" y="4018847"/>
                <a:ext cx="113400" cy="79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uppieren 110">
            <a:extLst>
              <a:ext uri="{FF2B5EF4-FFF2-40B4-BE49-F238E27FC236}">
                <a16:creationId xmlns:a16="http://schemas.microsoft.com/office/drawing/2014/main" id="{0AD8D00C-FE5C-4422-8736-283E8E6F2DBB}"/>
              </a:ext>
            </a:extLst>
          </p:cNvPr>
          <p:cNvGrpSpPr/>
          <p:nvPr/>
        </p:nvGrpSpPr>
        <p:grpSpPr>
          <a:xfrm>
            <a:off x="424326" y="3675407"/>
            <a:ext cx="661680" cy="743760"/>
            <a:chOff x="424326" y="3675407"/>
            <a:chExt cx="661680" cy="74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5F5219FE-DCF1-4965-BAAE-76ADCD7871ED}"/>
                    </a:ext>
                  </a:extLst>
                </p14:cNvPr>
                <p14:cNvContentPartPr/>
                <p14:nvPr/>
              </p14:nvContentPartPr>
              <p14:xfrm>
                <a:off x="562926" y="3675407"/>
                <a:ext cx="359280" cy="2700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5F5219FE-DCF1-4965-BAAE-76ADCD7871E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54286" y="3666407"/>
                  <a:ext cx="37692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FDBA2762-AC60-48FC-8F8E-FB6EC05ADB66}"/>
                    </a:ext>
                  </a:extLst>
                </p14:cNvPr>
                <p14:cNvContentPartPr/>
                <p14:nvPr/>
              </p14:nvContentPartPr>
              <p14:xfrm>
                <a:off x="424326" y="3936047"/>
                <a:ext cx="661680" cy="2228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FDBA2762-AC60-48FC-8F8E-FB6EC05ADB6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15686" y="3927407"/>
                  <a:ext cx="67932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68935968-99F8-4BE6-A672-8D0C1AFFD443}"/>
                    </a:ext>
                  </a:extLst>
                </p14:cNvPr>
                <p14:cNvContentPartPr/>
                <p14:nvPr/>
              </p14:nvContentPartPr>
              <p14:xfrm>
                <a:off x="646086" y="4115687"/>
                <a:ext cx="241920" cy="3034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68935968-99F8-4BE6-A672-8D0C1AFFD44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637086" y="4107047"/>
                  <a:ext cx="259560" cy="32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BCC1D183-9EBD-4357-816A-93F48EE0133C}"/>
              </a:ext>
            </a:extLst>
          </p:cNvPr>
          <p:cNvGrpSpPr/>
          <p:nvPr/>
        </p:nvGrpSpPr>
        <p:grpSpPr>
          <a:xfrm>
            <a:off x="1833726" y="3785207"/>
            <a:ext cx="781560" cy="434880"/>
            <a:chOff x="1833726" y="3785207"/>
            <a:chExt cx="781560" cy="43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BCE001F4-55B9-4225-9290-5673E3B5DD4D}"/>
                    </a:ext>
                  </a:extLst>
                </p14:cNvPr>
                <p14:cNvContentPartPr/>
                <p14:nvPr/>
              </p14:nvContentPartPr>
              <p14:xfrm>
                <a:off x="1833726" y="3816167"/>
                <a:ext cx="313560" cy="32148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BCE001F4-55B9-4225-9290-5673E3B5DD4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825086" y="3807527"/>
                  <a:ext cx="33120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B6BAC6D5-4910-4A89-BF22-DAD145A8AE60}"/>
                    </a:ext>
                  </a:extLst>
                </p14:cNvPr>
                <p14:cNvContentPartPr/>
                <p14:nvPr/>
              </p14:nvContentPartPr>
              <p14:xfrm>
                <a:off x="2061246" y="4088687"/>
                <a:ext cx="96480" cy="13140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B6BAC6D5-4910-4A89-BF22-DAD145A8AE6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052246" y="4080047"/>
                  <a:ext cx="114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75670CE5-067B-49BD-82E1-0F5B96D3F870}"/>
                    </a:ext>
                  </a:extLst>
                </p14:cNvPr>
                <p14:cNvContentPartPr/>
                <p14:nvPr/>
              </p14:nvContentPartPr>
              <p14:xfrm>
                <a:off x="2253486" y="3863687"/>
                <a:ext cx="196560" cy="2095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75670CE5-067B-49BD-82E1-0F5B96D3F87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244486" y="3855047"/>
                  <a:ext cx="21420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9CF32B94-FEC5-4A82-A3EB-A2DC1A6F2B9D}"/>
                    </a:ext>
                  </a:extLst>
                </p14:cNvPr>
                <p14:cNvContentPartPr/>
                <p14:nvPr/>
              </p14:nvContentPartPr>
              <p14:xfrm>
                <a:off x="2422686" y="3785207"/>
                <a:ext cx="192600" cy="5544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9CF32B94-FEC5-4A82-A3EB-A2DC1A6F2B9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413686" y="3776567"/>
                  <a:ext cx="21024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7B1A46BB-0A18-4BB4-A629-61E6F3F52CF0}"/>
              </a:ext>
            </a:extLst>
          </p:cNvPr>
          <p:cNvGrpSpPr/>
          <p:nvPr/>
        </p:nvGrpSpPr>
        <p:grpSpPr>
          <a:xfrm>
            <a:off x="3477486" y="3745247"/>
            <a:ext cx="781200" cy="544680"/>
            <a:chOff x="3477486" y="3745247"/>
            <a:chExt cx="781200" cy="54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42A055A6-055B-468E-85EF-A5B4B82E1891}"/>
                    </a:ext>
                  </a:extLst>
                </p14:cNvPr>
                <p14:cNvContentPartPr/>
                <p14:nvPr/>
              </p14:nvContentPartPr>
              <p14:xfrm>
                <a:off x="3477486" y="3797087"/>
                <a:ext cx="300240" cy="32364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42A055A6-055B-468E-85EF-A5B4B82E189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468846" y="3788087"/>
                  <a:ext cx="3178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859CCDE3-53E3-46E1-B5C3-E751B474DCDF}"/>
                    </a:ext>
                  </a:extLst>
                </p14:cNvPr>
                <p14:cNvContentPartPr/>
                <p14:nvPr/>
              </p14:nvContentPartPr>
              <p14:xfrm>
                <a:off x="3513486" y="4010567"/>
                <a:ext cx="127440" cy="1512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859CCDE3-53E3-46E1-B5C3-E751B474DCD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504846" y="4001567"/>
                  <a:ext cx="1450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FC042F7C-E027-4761-8E99-2C05F3B8BA98}"/>
                    </a:ext>
                  </a:extLst>
                </p14:cNvPr>
                <p14:cNvContentPartPr/>
                <p14:nvPr/>
              </p14:nvContentPartPr>
              <p14:xfrm>
                <a:off x="3647046" y="4153847"/>
                <a:ext cx="80280" cy="13608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FC042F7C-E027-4761-8E99-2C05F3B8BA98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638046" y="4145207"/>
                  <a:ext cx="97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E89EA98C-EA6E-4B96-90E7-64456F626D44}"/>
                    </a:ext>
                  </a:extLst>
                </p14:cNvPr>
                <p14:cNvContentPartPr/>
                <p14:nvPr/>
              </p14:nvContentPartPr>
              <p14:xfrm>
                <a:off x="3870966" y="3745247"/>
                <a:ext cx="387720" cy="34380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E89EA98C-EA6E-4B96-90E7-64456F626D4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861966" y="3736607"/>
                  <a:ext cx="405360" cy="36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uppieren 160">
            <a:extLst>
              <a:ext uri="{FF2B5EF4-FFF2-40B4-BE49-F238E27FC236}">
                <a16:creationId xmlns:a16="http://schemas.microsoft.com/office/drawing/2014/main" id="{904BF434-DC53-42BB-B235-A2121EF53A84}"/>
              </a:ext>
            </a:extLst>
          </p:cNvPr>
          <p:cNvGrpSpPr/>
          <p:nvPr/>
        </p:nvGrpSpPr>
        <p:grpSpPr>
          <a:xfrm>
            <a:off x="5218086" y="1000967"/>
            <a:ext cx="3623760" cy="3857400"/>
            <a:chOff x="5218086" y="1000967"/>
            <a:chExt cx="3623760" cy="385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72884C0E-C1D2-4085-AEE9-278AD512DB1A}"/>
                    </a:ext>
                  </a:extLst>
                </p14:cNvPr>
                <p14:cNvContentPartPr/>
                <p14:nvPr/>
              </p14:nvContentPartPr>
              <p14:xfrm>
                <a:off x="5448126" y="1000967"/>
                <a:ext cx="232920" cy="1828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72884C0E-C1D2-4085-AEE9-278AD512DB1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439126" y="991967"/>
                  <a:ext cx="25056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EC872F95-E485-42A5-A742-CC5D90171EF7}"/>
                    </a:ext>
                  </a:extLst>
                </p14:cNvPr>
                <p14:cNvContentPartPr/>
                <p14:nvPr/>
              </p14:nvContentPartPr>
              <p14:xfrm>
                <a:off x="5499246" y="4199567"/>
                <a:ext cx="3146040" cy="2988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EC872F95-E485-42A5-A742-CC5D90171EF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490606" y="4190567"/>
                  <a:ext cx="31636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B20ECDF7-914A-409D-AB4E-E15CC68EF6B7}"/>
                    </a:ext>
                  </a:extLst>
                </p14:cNvPr>
                <p14:cNvContentPartPr/>
                <p14:nvPr/>
              </p14:nvContentPartPr>
              <p14:xfrm>
                <a:off x="8684526" y="4159967"/>
                <a:ext cx="157320" cy="14868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B20ECDF7-914A-409D-AB4E-E15CC68EF6B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675526" y="4150967"/>
                  <a:ext cx="174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B9DF358C-315D-40A3-B330-AEAE687405A4}"/>
                    </a:ext>
                  </a:extLst>
                </p14:cNvPr>
                <p14:cNvContentPartPr/>
                <p14:nvPr/>
              </p14:nvContentPartPr>
              <p14:xfrm>
                <a:off x="8429286" y="4414847"/>
                <a:ext cx="247680" cy="22392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B9DF358C-315D-40A3-B330-AEAE687405A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8420286" y="4406207"/>
                  <a:ext cx="2653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6CA97A6-6F53-4061-A9EE-D8A4D3B264B7}"/>
                    </a:ext>
                  </a:extLst>
                </p14:cNvPr>
                <p14:cNvContentPartPr/>
                <p14:nvPr/>
              </p14:nvContentPartPr>
              <p14:xfrm>
                <a:off x="7823046" y="4138727"/>
                <a:ext cx="46080" cy="1886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6CA97A6-6F53-4061-A9EE-D8A4D3B264B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814046" y="4129727"/>
                  <a:ext cx="637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B1413921-3E6A-47B2-BED8-E68EC207CEC1}"/>
                    </a:ext>
                  </a:extLst>
                </p14:cNvPr>
                <p14:cNvContentPartPr/>
                <p14:nvPr/>
              </p14:nvContentPartPr>
              <p14:xfrm>
                <a:off x="7663566" y="4415927"/>
                <a:ext cx="145080" cy="13608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B1413921-3E6A-47B2-BED8-E68EC207CEC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654926" y="4407287"/>
                  <a:ext cx="162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BE5288A-A459-4D6A-9FD3-FD506FEBA00A}"/>
                    </a:ext>
                  </a:extLst>
                </p14:cNvPr>
                <p14:cNvContentPartPr/>
                <p14:nvPr/>
              </p14:nvContentPartPr>
              <p14:xfrm>
                <a:off x="7652766" y="4351127"/>
                <a:ext cx="157320" cy="1933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BE5288A-A459-4D6A-9FD3-FD506FEBA00A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644126" y="4342487"/>
                  <a:ext cx="1749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A2E1CED7-2A45-466A-8E17-02140FE4FBDE}"/>
                    </a:ext>
                  </a:extLst>
                </p14:cNvPr>
                <p14:cNvContentPartPr/>
                <p14:nvPr/>
              </p14:nvContentPartPr>
              <p14:xfrm>
                <a:off x="6509046" y="4158167"/>
                <a:ext cx="70200" cy="17604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A2E1CED7-2A45-466A-8E17-02140FE4FBD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500406" y="4149167"/>
                  <a:ext cx="878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ABA2581-28FF-41A9-B753-5A5F13ED6862}"/>
                    </a:ext>
                  </a:extLst>
                </p14:cNvPr>
                <p14:cNvContentPartPr/>
                <p14:nvPr/>
              </p14:nvContentPartPr>
              <p14:xfrm>
                <a:off x="6437046" y="4426367"/>
                <a:ext cx="179640" cy="1152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ABA2581-28FF-41A9-B753-5A5F13ED686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428406" y="4417727"/>
                  <a:ext cx="197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30F406E7-3A7B-4DFC-A82F-5ECFDF695216}"/>
                    </a:ext>
                  </a:extLst>
                </p14:cNvPr>
                <p14:cNvContentPartPr/>
                <p14:nvPr/>
              </p14:nvContentPartPr>
              <p14:xfrm>
                <a:off x="6456126" y="4467407"/>
                <a:ext cx="329040" cy="18684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30F406E7-3A7B-4DFC-A82F-5ECFDF69521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447126" y="4458407"/>
                  <a:ext cx="3466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FC4E68AD-E84C-49C1-96E3-309153EF47E5}"/>
                    </a:ext>
                  </a:extLst>
                </p14:cNvPr>
                <p14:cNvContentPartPr/>
                <p14:nvPr/>
              </p14:nvContentPartPr>
              <p14:xfrm>
                <a:off x="6569166" y="4590527"/>
                <a:ext cx="138960" cy="1404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FC4E68AD-E84C-49C1-96E3-309153EF47E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560526" y="4581527"/>
                  <a:ext cx="156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A1E5EAFA-E03C-4EAF-A1ED-015B95D9D81D}"/>
                    </a:ext>
                  </a:extLst>
                </p14:cNvPr>
                <p14:cNvContentPartPr/>
                <p14:nvPr/>
              </p14:nvContentPartPr>
              <p14:xfrm>
                <a:off x="5916846" y="4153127"/>
                <a:ext cx="29880" cy="15624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A1E5EAFA-E03C-4EAF-A1ED-015B95D9D81D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908206" y="4144127"/>
                  <a:ext cx="475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F3330351-3442-43B3-A186-6CE5981B3F35}"/>
                    </a:ext>
                  </a:extLst>
                </p14:cNvPr>
                <p14:cNvContentPartPr/>
                <p14:nvPr/>
              </p14:nvContentPartPr>
              <p14:xfrm>
                <a:off x="5723886" y="4342847"/>
                <a:ext cx="145080" cy="12672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F3330351-3442-43B3-A186-6CE5981B3F3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714886" y="4333847"/>
                  <a:ext cx="1627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FB1F6572-EF6C-4686-8811-B9F49B66F9F9}"/>
                    </a:ext>
                  </a:extLst>
                </p14:cNvPr>
                <p14:cNvContentPartPr/>
                <p14:nvPr/>
              </p14:nvContentPartPr>
              <p14:xfrm>
                <a:off x="5619486" y="4434287"/>
                <a:ext cx="384120" cy="1868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FB1F6572-EF6C-4686-8811-B9F49B66F9F9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610846" y="4425647"/>
                  <a:ext cx="40176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6000A372-7267-46A2-AA90-A1842EBB6EAA}"/>
                    </a:ext>
                  </a:extLst>
                </p14:cNvPr>
                <p14:cNvContentPartPr/>
                <p14:nvPr/>
              </p14:nvContentPartPr>
              <p14:xfrm>
                <a:off x="5773566" y="4598447"/>
                <a:ext cx="117360" cy="752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6000A372-7267-46A2-AA90-A1842EBB6EAA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764926" y="4589447"/>
                  <a:ext cx="1350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513C708C-2786-496C-9D36-96BF7EA247F9}"/>
                    </a:ext>
                  </a:extLst>
                </p14:cNvPr>
                <p14:cNvContentPartPr/>
                <p14:nvPr/>
              </p14:nvContentPartPr>
              <p14:xfrm>
                <a:off x="5826126" y="4639127"/>
                <a:ext cx="64800" cy="1389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513C708C-2786-496C-9D36-96BF7EA247F9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817486" y="4630487"/>
                  <a:ext cx="824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7B77AE7C-6A75-4160-AADE-067079748B5C}"/>
                    </a:ext>
                  </a:extLst>
                </p14:cNvPr>
                <p14:cNvContentPartPr/>
                <p14:nvPr/>
              </p14:nvContentPartPr>
              <p14:xfrm>
                <a:off x="5610846" y="4177967"/>
                <a:ext cx="66240" cy="14940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7B77AE7C-6A75-4160-AADE-067079748B5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601846" y="4168967"/>
                  <a:ext cx="838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50C85B32-564C-4CC4-A6B9-0A2ADCFE6EE8}"/>
                    </a:ext>
                  </a:extLst>
                </p14:cNvPr>
                <p14:cNvContentPartPr/>
                <p14:nvPr/>
              </p14:nvContentPartPr>
              <p14:xfrm>
                <a:off x="5333286" y="4359767"/>
                <a:ext cx="140400" cy="1404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50C85B32-564C-4CC4-A6B9-0A2ADCFE6EE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324646" y="4350767"/>
                  <a:ext cx="1580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4BF6DF5D-B09C-4140-B9B2-360826752F5C}"/>
                    </a:ext>
                  </a:extLst>
                </p14:cNvPr>
                <p14:cNvContentPartPr/>
                <p14:nvPr/>
              </p14:nvContentPartPr>
              <p14:xfrm>
                <a:off x="5218086" y="4526087"/>
                <a:ext cx="306720" cy="882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4BF6DF5D-B09C-4140-B9B2-360826752F5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209086" y="4517087"/>
                  <a:ext cx="3243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AF782C53-E613-4038-B0CA-BCEAA779464F}"/>
                    </a:ext>
                  </a:extLst>
                </p14:cNvPr>
                <p14:cNvContentPartPr/>
                <p14:nvPr/>
              </p14:nvContentPartPr>
              <p14:xfrm>
                <a:off x="5271366" y="4654247"/>
                <a:ext cx="101880" cy="2041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AF782C53-E613-4038-B0CA-BCEAA779464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262726" y="4645247"/>
                  <a:ext cx="11952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FBBC06DB-EDE6-46AA-B25C-12B4F139375A}"/>
                    </a:ext>
                  </a:extLst>
                </p14:cNvPr>
                <p14:cNvContentPartPr/>
                <p14:nvPr/>
              </p14:nvContentPartPr>
              <p14:xfrm>
                <a:off x="5371086" y="1029767"/>
                <a:ext cx="195480" cy="321372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FBBC06DB-EDE6-46AA-B25C-12B4F139375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362446" y="1020767"/>
                  <a:ext cx="213120" cy="323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8B714D5C-7098-40FE-9DF7-A780F50EAF8E}"/>
              </a:ext>
            </a:extLst>
          </p:cNvPr>
          <p:cNvGrpSpPr/>
          <p:nvPr/>
        </p:nvGrpSpPr>
        <p:grpSpPr>
          <a:xfrm>
            <a:off x="5033766" y="3554087"/>
            <a:ext cx="416520" cy="288360"/>
            <a:chOff x="5033766" y="3554087"/>
            <a:chExt cx="416520" cy="28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63837167-06AE-4CBC-A691-B301D2547950}"/>
                    </a:ext>
                  </a:extLst>
                </p14:cNvPr>
                <p14:cNvContentPartPr/>
                <p14:nvPr/>
              </p14:nvContentPartPr>
              <p14:xfrm>
                <a:off x="5329686" y="3717167"/>
                <a:ext cx="120600" cy="1584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63837167-06AE-4CBC-A691-B301D254795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5321046" y="3708527"/>
                  <a:ext cx="1382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B9CED9F8-3EDC-4A10-A318-212FA9DC67E0}"/>
                    </a:ext>
                  </a:extLst>
                </p14:cNvPr>
                <p14:cNvContentPartPr/>
                <p14:nvPr/>
              </p14:nvContentPartPr>
              <p14:xfrm>
                <a:off x="5033766" y="3651287"/>
                <a:ext cx="108000" cy="1911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B9CED9F8-3EDC-4A10-A318-212FA9DC67E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5025126" y="3642647"/>
                  <a:ext cx="125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5DA61F4C-1F0C-49F9-B8D5-3CEA6A5C0756}"/>
                    </a:ext>
                  </a:extLst>
                </p14:cNvPr>
                <p14:cNvContentPartPr/>
                <p14:nvPr/>
              </p14:nvContentPartPr>
              <p14:xfrm>
                <a:off x="5052486" y="3554087"/>
                <a:ext cx="120240" cy="10404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5DA61F4C-1F0C-49F9-B8D5-3CEA6A5C075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5043846" y="3545447"/>
                  <a:ext cx="137880" cy="12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" name="Gruppieren 176">
            <a:extLst>
              <a:ext uri="{FF2B5EF4-FFF2-40B4-BE49-F238E27FC236}">
                <a16:creationId xmlns:a16="http://schemas.microsoft.com/office/drawing/2014/main" id="{57F58D2B-7F92-4841-A2D2-F8BB81A9A2E8}"/>
              </a:ext>
            </a:extLst>
          </p:cNvPr>
          <p:cNvGrpSpPr/>
          <p:nvPr/>
        </p:nvGrpSpPr>
        <p:grpSpPr>
          <a:xfrm>
            <a:off x="5024766" y="2965487"/>
            <a:ext cx="470160" cy="218520"/>
            <a:chOff x="5024766" y="2965487"/>
            <a:chExt cx="470160" cy="21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C4A89263-6903-49C8-9A76-03B834709B82}"/>
                    </a:ext>
                  </a:extLst>
                </p14:cNvPr>
                <p14:cNvContentPartPr/>
                <p14:nvPr/>
              </p14:nvContentPartPr>
              <p14:xfrm>
                <a:off x="5372886" y="3115607"/>
                <a:ext cx="122040" cy="270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C4A89263-6903-49C8-9A76-03B834709B8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5364246" y="3106967"/>
                  <a:ext cx="1396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A9533A2E-03A4-44BB-885F-9A810C3C1D31}"/>
                    </a:ext>
                  </a:extLst>
                </p14:cNvPr>
                <p14:cNvContentPartPr/>
                <p14:nvPr/>
              </p14:nvContentPartPr>
              <p14:xfrm>
                <a:off x="5024766" y="3027767"/>
                <a:ext cx="90720" cy="15624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A9533A2E-03A4-44BB-885F-9A810C3C1D3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016126" y="3018767"/>
                  <a:ext cx="1083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2D66181C-8AA5-4247-9932-24B36EDF54EC}"/>
                    </a:ext>
                  </a:extLst>
                </p14:cNvPr>
                <p14:cNvContentPartPr/>
                <p14:nvPr/>
              </p14:nvContentPartPr>
              <p14:xfrm>
                <a:off x="5123406" y="2965487"/>
                <a:ext cx="136800" cy="2041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2D66181C-8AA5-4247-9932-24B36EDF54EC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114766" y="2956847"/>
                  <a:ext cx="154440" cy="22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" name="Gruppieren 175">
            <a:extLst>
              <a:ext uri="{FF2B5EF4-FFF2-40B4-BE49-F238E27FC236}">
                <a16:creationId xmlns:a16="http://schemas.microsoft.com/office/drawing/2014/main" id="{1E682FD3-609D-48BB-BB53-15E154957D8B}"/>
              </a:ext>
            </a:extLst>
          </p:cNvPr>
          <p:cNvGrpSpPr/>
          <p:nvPr/>
        </p:nvGrpSpPr>
        <p:grpSpPr>
          <a:xfrm>
            <a:off x="5057886" y="2227847"/>
            <a:ext cx="487440" cy="313560"/>
            <a:chOff x="5057886" y="2227847"/>
            <a:chExt cx="487440" cy="31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6C81D65-811C-4228-80B6-799FB134BB59}"/>
                    </a:ext>
                  </a:extLst>
                </p14:cNvPr>
                <p14:cNvContentPartPr/>
                <p14:nvPr/>
              </p14:nvContentPartPr>
              <p14:xfrm>
                <a:off x="5400246" y="2427647"/>
                <a:ext cx="145080" cy="3204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6C81D65-811C-4228-80B6-799FB134BB59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391246" y="2418647"/>
                  <a:ext cx="1627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95F85249-64BC-4C06-912C-E1AB859A680D}"/>
                    </a:ext>
                  </a:extLst>
                </p14:cNvPr>
                <p14:cNvContentPartPr/>
                <p14:nvPr/>
              </p14:nvContentPartPr>
              <p14:xfrm>
                <a:off x="5057886" y="2352047"/>
                <a:ext cx="113400" cy="18936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95F85249-64BC-4C06-912C-E1AB859A680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048886" y="2343407"/>
                  <a:ext cx="1310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7228899B-B917-4D75-BE88-834627DB73FB}"/>
                    </a:ext>
                  </a:extLst>
                </p14:cNvPr>
                <p14:cNvContentPartPr/>
                <p14:nvPr/>
              </p14:nvContentPartPr>
              <p14:xfrm>
                <a:off x="5166966" y="2347367"/>
                <a:ext cx="115920" cy="1699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7228899B-B917-4D75-BE88-834627DB73F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158326" y="2338727"/>
                  <a:ext cx="1335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D2C7AEFC-8059-40E9-BA6A-5E207EB4B87C}"/>
                    </a:ext>
                  </a:extLst>
                </p14:cNvPr>
                <p14:cNvContentPartPr/>
                <p14:nvPr/>
              </p14:nvContentPartPr>
              <p14:xfrm>
                <a:off x="5214486" y="2227847"/>
                <a:ext cx="108000" cy="8388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D2C7AEFC-8059-40E9-BA6A-5E207EB4B87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205486" y="2218847"/>
                  <a:ext cx="125640" cy="10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uppieren 174">
            <a:extLst>
              <a:ext uri="{FF2B5EF4-FFF2-40B4-BE49-F238E27FC236}">
                <a16:creationId xmlns:a16="http://schemas.microsoft.com/office/drawing/2014/main" id="{B38F033C-9D41-4EE4-8FEA-70C0C20F18A9}"/>
              </a:ext>
            </a:extLst>
          </p:cNvPr>
          <p:cNvGrpSpPr/>
          <p:nvPr/>
        </p:nvGrpSpPr>
        <p:grpSpPr>
          <a:xfrm>
            <a:off x="5117286" y="1633487"/>
            <a:ext cx="470880" cy="264600"/>
            <a:chOff x="5117286" y="1633487"/>
            <a:chExt cx="470880" cy="26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3F54A8A8-972D-47B3-8CF9-DFD0010B3DEE}"/>
                    </a:ext>
                  </a:extLst>
                </p14:cNvPr>
                <p14:cNvContentPartPr/>
                <p14:nvPr/>
              </p14:nvContentPartPr>
              <p14:xfrm>
                <a:off x="5469726" y="1778207"/>
                <a:ext cx="118440" cy="4140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3F54A8A8-972D-47B3-8CF9-DFD0010B3DEE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461086" y="1769207"/>
                  <a:ext cx="1360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4529D0B-D550-4BA9-A7B5-E13EDDCFB51B}"/>
                    </a:ext>
                  </a:extLst>
                </p14:cNvPr>
                <p14:cNvContentPartPr/>
                <p14:nvPr/>
              </p14:nvContentPartPr>
              <p14:xfrm>
                <a:off x="5117286" y="1705847"/>
                <a:ext cx="121320" cy="19224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4529D0B-D550-4BA9-A7B5-E13EDDCFB51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108646" y="1696847"/>
                  <a:ext cx="1389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F19670B9-6474-4D1F-8D63-074CF61FC7CC}"/>
                    </a:ext>
                  </a:extLst>
                </p14:cNvPr>
                <p14:cNvContentPartPr/>
                <p14:nvPr/>
              </p14:nvContentPartPr>
              <p14:xfrm>
                <a:off x="5210166" y="1633487"/>
                <a:ext cx="149400" cy="2203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F19670B9-6474-4D1F-8D63-074CF61FC7C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201166" y="1624487"/>
                  <a:ext cx="167040" cy="23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5FD9815A-F703-4390-A5B2-A12B6BB6C67C}"/>
              </a:ext>
            </a:extLst>
          </p:cNvPr>
          <p:cNvGrpSpPr/>
          <p:nvPr/>
        </p:nvGrpSpPr>
        <p:grpSpPr>
          <a:xfrm>
            <a:off x="5262726" y="4102367"/>
            <a:ext cx="210960" cy="237600"/>
            <a:chOff x="5262726" y="4102367"/>
            <a:chExt cx="210960" cy="23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072066DC-6DD0-4364-9BDC-12C7F6F0B745}"/>
                    </a:ext>
                  </a:extLst>
                </p14:cNvPr>
                <p14:cNvContentPartPr/>
                <p14:nvPr/>
              </p14:nvContentPartPr>
              <p14:xfrm>
                <a:off x="5285046" y="4158527"/>
                <a:ext cx="151920" cy="14256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072066DC-6DD0-4364-9BDC-12C7F6F0B74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276406" y="4149887"/>
                  <a:ext cx="1695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F5D659CB-8708-4DE2-91F2-3668975BB3F4}"/>
                    </a:ext>
                  </a:extLst>
                </p14:cNvPr>
                <p14:cNvContentPartPr/>
                <p14:nvPr/>
              </p14:nvContentPartPr>
              <p14:xfrm>
                <a:off x="5262726" y="4102367"/>
                <a:ext cx="210960" cy="23760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F5D659CB-8708-4DE2-91F2-3668975BB3F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253726" y="4093367"/>
                  <a:ext cx="228600" cy="25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DC1BF5F4-3D9A-44F7-A66C-92A5CA2159ED}"/>
              </a:ext>
            </a:extLst>
          </p:cNvPr>
          <p:cNvGrpSpPr/>
          <p:nvPr/>
        </p:nvGrpSpPr>
        <p:grpSpPr>
          <a:xfrm>
            <a:off x="3072126" y="745367"/>
            <a:ext cx="244440" cy="267120"/>
            <a:chOff x="3072126" y="745367"/>
            <a:chExt cx="244440" cy="26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3E00FD95-015B-4430-B0F1-09155739193F}"/>
                    </a:ext>
                  </a:extLst>
                </p14:cNvPr>
                <p14:cNvContentPartPr/>
                <p14:nvPr/>
              </p14:nvContentPartPr>
              <p14:xfrm>
                <a:off x="3136926" y="807647"/>
                <a:ext cx="94320" cy="17172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3E00FD95-015B-4430-B0F1-09155739193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128286" y="799007"/>
                  <a:ext cx="1119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C7F10F47-71C2-479B-9BB8-26EADFF0C7CE}"/>
                    </a:ext>
                  </a:extLst>
                </p14:cNvPr>
                <p14:cNvContentPartPr/>
                <p14:nvPr/>
              </p14:nvContentPartPr>
              <p14:xfrm>
                <a:off x="3072126" y="745367"/>
                <a:ext cx="244440" cy="2671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C7F10F47-71C2-479B-9BB8-26EADFF0C7CE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063486" y="736367"/>
                  <a:ext cx="262080" cy="28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DD7743A0-984B-49C7-A6F9-FDC2A02F64A6}"/>
                  </a:ext>
                </a:extLst>
              </p14:cNvPr>
              <p14:cNvContentPartPr/>
              <p14:nvPr/>
            </p14:nvContentPartPr>
            <p14:xfrm>
              <a:off x="4728126" y="744647"/>
              <a:ext cx="208080" cy="23616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DD7743A0-984B-49C7-A6F9-FDC2A02F64A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4719486" y="736007"/>
                <a:ext cx="22572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F43CAB4E-2570-4B4C-98EA-BA458684C44B}"/>
                  </a:ext>
                </a:extLst>
              </p14:cNvPr>
              <p14:cNvContentPartPr/>
              <p14:nvPr/>
            </p14:nvContentPartPr>
            <p14:xfrm>
              <a:off x="5212686" y="4052327"/>
              <a:ext cx="281520" cy="27432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F43CAB4E-2570-4B4C-98EA-BA458684C44B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204046" y="4043327"/>
                <a:ext cx="29916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6BE167ED-F84E-4E7D-9C04-7179B843191D}"/>
                  </a:ext>
                </a:extLst>
              </p14:cNvPr>
              <p14:cNvContentPartPr/>
              <p14:nvPr/>
            </p14:nvContentPartPr>
            <p14:xfrm>
              <a:off x="5619126" y="3307127"/>
              <a:ext cx="193680" cy="195120"/>
            </p14:xfrm>
          </p:contentPart>
        </mc:Choice>
        <mc:Fallback xmlns=""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6BE167ED-F84E-4E7D-9C04-7179B843191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610126" y="3298487"/>
                <a:ext cx="2113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9C0FC9D7-ADA8-40DB-BD29-1522604146A5}"/>
                  </a:ext>
                </a:extLst>
              </p14:cNvPr>
              <p14:cNvContentPartPr/>
              <p14:nvPr/>
            </p14:nvContentPartPr>
            <p14:xfrm>
              <a:off x="5894166" y="3076727"/>
              <a:ext cx="173160" cy="16416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9C0FC9D7-ADA8-40DB-BD29-1522604146A5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885526" y="3068087"/>
                <a:ext cx="19080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6E359C87-6C09-48E5-9217-014A3F9A6815}"/>
                  </a:ext>
                </a:extLst>
              </p14:cNvPr>
              <p14:cNvContentPartPr/>
              <p14:nvPr/>
            </p14:nvContentPartPr>
            <p14:xfrm>
              <a:off x="6525606" y="2581727"/>
              <a:ext cx="226800" cy="17568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6E359C87-6C09-48E5-9217-014A3F9A6815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516606" y="2572727"/>
                <a:ext cx="2444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35B8E195-3422-4D79-8A63-08922CA9423E}"/>
                  </a:ext>
                </a:extLst>
              </p14:cNvPr>
              <p14:cNvContentPartPr/>
              <p14:nvPr/>
            </p14:nvContentPartPr>
            <p14:xfrm>
              <a:off x="7844286" y="1731767"/>
              <a:ext cx="220320" cy="17748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35B8E195-3422-4D79-8A63-08922CA9423E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7835286" y="1722767"/>
                <a:ext cx="237960" cy="19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7" name="Gruppieren 206">
            <a:extLst>
              <a:ext uri="{FF2B5EF4-FFF2-40B4-BE49-F238E27FC236}">
                <a16:creationId xmlns:a16="http://schemas.microsoft.com/office/drawing/2014/main" id="{3EE41BEE-C7E9-4677-A038-83744E459F35}"/>
              </a:ext>
            </a:extLst>
          </p:cNvPr>
          <p:cNvGrpSpPr/>
          <p:nvPr/>
        </p:nvGrpSpPr>
        <p:grpSpPr>
          <a:xfrm>
            <a:off x="5248326" y="1549967"/>
            <a:ext cx="3778200" cy="2770560"/>
            <a:chOff x="5248326" y="1549967"/>
            <a:chExt cx="3778200" cy="277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6979E77B-C85A-413D-8197-D9EE81587B20}"/>
                    </a:ext>
                  </a:extLst>
                </p14:cNvPr>
                <p14:cNvContentPartPr/>
                <p14:nvPr/>
              </p14:nvContentPartPr>
              <p14:xfrm>
                <a:off x="5280366" y="4122167"/>
                <a:ext cx="127080" cy="15948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6979E77B-C85A-413D-8197-D9EE81587B2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271726" y="4113527"/>
                  <a:ext cx="144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A4F9457F-E1B8-4159-84DA-7FE7258422C7}"/>
                    </a:ext>
                  </a:extLst>
                </p14:cNvPr>
                <p14:cNvContentPartPr/>
                <p14:nvPr/>
              </p14:nvContentPartPr>
              <p14:xfrm>
                <a:off x="5248326" y="4091927"/>
                <a:ext cx="203760" cy="22860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A4F9457F-E1B8-4159-84DA-7FE7258422C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239686" y="4083287"/>
                  <a:ext cx="2214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7BF4DFC7-BD02-473D-A1F4-E740A3278942}"/>
                    </a:ext>
                  </a:extLst>
                </p14:cNvPr>
                <p14:cNvContentPartPr/>
                <p14:nvPr/>
              </p14:nvContentPartPr>
              <p14:xfrm>
                <a:off x="5656566" y="3458327"/>
                <a:ext cx="77760" cy="14364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7BF4DFC7-BD02-473D-A1F4-E740A327894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647926" y="3449687"/>
                  <a:ext cx="954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3C85C7CD-DB06-4B4E-B418-66645732CA20}"/>
                    </a:ext>
                  </a:extLst>
                </p14:cNvPr>
                <p14:cNvContentPartPr/>
                <p14:nvPr/>
              </p14:nvContentPartPr>
              <p14:xfrm>
                <a:off x="5552526" y="3443207"/>
                <a:ext cx="212760" cy="1850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3C85C7CD-DB06-4B4E-B418-66645732CA20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543526" y="3434207"/>
                  <a:ext cx="2304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549316CD-724D-48E5-B4D7-0CF9259351E1}"/>
                    </a:ext>
                  </a:extLst>
                </p14:cNvPr>
                <p14:cNvContentPartPr/>
                <p14:nvPr/>
              </p14:nvContentPartPr>
              <p14:xfrm>
                <a:off x="5952486" y="3167087"/>
                <a:ext cx="83160" cy="1209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549316CD-724D-48E5-B4D7-0CF9259351E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943846" y="3158447"/>
                  <a:ext cx="100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9F7D73F9-5DEF-4D9C-962D-1E2E6D6EA152}"/>
                    </a:ext>
                  </a:extLst>
                </p14:cNvPr>
                <p14:cNvContentPartPr/>
                <p14:nvPr/>
              </p14:nvContentPartPr>
              <p14:xfrm>
                <a:off x="5921166" y="3166727"/>
                <a:ext cx="180720" cy="14580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9F7D73F9-5DEF-4D9C-962D-1E2E6D6EA15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912166" y="3157727"/>
                  <a:ext cx="1983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50A6B3CA-0EC0-41F3-8EDB-30F398D8956B}"/>
                    </a:ext>
                  </a:extLst>
                </p14:cNvPr>
                <p14:cNvContentPartPr/>
                <p14:nvPr/>
              </p14:nvContentPartPr>
              <p14:xfrm>
                <a:off x="6571326" y="2604047"/>
                <a:ext cx="107280" cy="16668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50A6B3CA-0EC0-41F3-8EDB-30F398D8956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562326" y="2595047"/>
                  <a:ext cx="1249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AB352FF0-A991-4CBA-A4A8-F7B2EC80B54E}"/>
                    </a:ext>
                  </a:extLst>
                </p14:cNvPr>
                <p14:cNvContentPartPr/>
                <p14:nvPr/>
              </p14:nvContentPartPr>
              <p14:xfrm>
                <a:off x="6552246" y="2622407"/>
                <a:ext cx="233280" cy="1436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AB352FF0-A991-4CBA-A4A8-F7B2EC80B54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543606" y="2613407"/>
                  <a:ext cx="2509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D93CB710-3FEA-455F-A73E-448B226759D6}"/>
                    </a:ext>
                  </a:extLst>
                </p14:cNvPr>
                <p14:cNvContentPartPr/>
                <p14:nvPr/>
              </p14:nvContentPartPr>
              <p14:xfrm>
                <a:off x="7893246" y="1848767"/>
                <a:ext cx="151200" cy="1591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D93CB710-3FEA-455F-A73E-448B226759D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884606" y="1839767"/>
                  <a:ext cx="1688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CA482D58-4C60-480D-875B-69DF184B0CB9}"/>
                    </a:ext>
                  </a:extLst>
                </p14:cNvPr>
                <p14:cNvContentPartPr/>
                <p14:nvPr/>
              </p14:nvContentPartPr>
              <p14:xfrm>
                <a:off x="7861206" y="1800167"/>
                <a:ext cx="279360" cy="21456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CA482D58-4C60-480D-875B-69DF184B0CB9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852206" y="1791527"/>
                  <a:ext cx="29700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E73D079F-133B-4BCE-ABCF-604222AE37FC}"/>
                    </a:ext>
                  </a:extLst>
                </p14:cNvPr>
                <p14:cNvContentPartPr/>
                <p14:nvPr/>
              </p14:nvContentPartPr>
              <p14:xfrm>
                <a:off x="5310966" y="1549967"/>
                <a:ext cx="3715560" cy="272232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E73D079F-133B-4BCE-ABCF-604222AE37FC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301966" y="1540967"/>
                  <a:ext cx="3733200" cy="2739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82704E56-8C7B-4B8B-9353-F36586803066}"/>
                  </a:ext>
                </a:extLst>
              </p14:cNvPr>
              <p14:cNvContentPartPr/>
              <p14:nvPr/>
            </p14:nvContentPartPr>
            <p14:xfrm>
              <a:off x="5318526" y="1485887"/>
              <a:ext cx="3704040" cy="2658600"/>
            </p14:xfrm>
          </p:contentPart>
        </mc:Choice>
        <mc:Fallback xmlns=""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82704E56-8C7B-4B8B-9353-F36586803066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5309526" y="1477247"/>
                <a:ext cx="3721680" cy="267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E1275D7F-A5F8-4757-AD8F-8D063283686C}"/>
              </a:ext>
            </a:extLst>
          </p:cNvPr>
          <p:cNvGrpSpPr/>
          <p:nvPr/>
        </p:nvGrpSpPr>
        <p:grpSpPr>
          <a:xfrm>
            <a:off x="6698766" y="900887"/>
            <a:ext cx="930960" cy="1372680"/>
            <a:chOff x="6698766" y="900887"/>
            <a:chExt cx="930960" cy="1372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C203841C-9A50-4A6C-8ACB-D257053E9ECA}"/>
                    </a:ext>
                  </a:extLst>
                </p14:cNvPr>
                <p14:cNvContentPartPr/>
                <p14:nvPr/>
              </p14:nvContentPartPr>
              <p14:xfrm>
                <a:off x="7270446" y="1630607"/>
                <a:ext cx="61920" cy="64296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C203841C-9A50-4A6C-8ACB-D257053E9EC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261806" y="1621967"/>
                  <a:ext cx="79560" cy="66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9F007106-6904-43C4-9830-3789661B728D}"/>
                    </a:ext>
                  </a:extLst>
                </p14:cNvPr>
                <p14:cNvContentPartPr/>
                <p14:nvPr/>
              </p14:nvContentPartPr>
              <p14:xfrm>
                <a:off x="6698766" y="900887"/>
                <a:ext cx="930960" cy="82692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9F007106-6904-43C4-9830-3789661B728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689766" y="891887"/>
                  <a:ext cx="948600" cy="84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4" name="Gruppieren 213">
            <a:extLst>
              <a:ext uri="{FF2B5EF4-FFF2-40B4-BE49-F238E27FC236}">
                <a16:creationId xmlns:a16="http://schemas.microsoft.com/office/drawing/2014/main" id="{76741DBC-CB9E-40AE-B79C-DE553EF6A62D}"/>
              </a:ext>
            </a:extLst>
          </p:cNvPr>
          <p:cNvGrpSpPr/>
          <p:nvPr/>
        </p:nvGrpSpPr>
        <p:grpSpPr>
          <a:xfrm>
            <a:off x="632381" y="4819203"/>
            <a:ext cx="8046720" cy="1244520"/>
            <a:chOff x="632381" y="4819203"/>
            <a:chExt cx="8046720" cy="124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6659520-EB59-49D7-9674-E845E5AFD6D8}"/>
                    </a:ext>
                  </a:extLst>
                </p14:cNvPr>
                <p14:cNvContentPartPr/>
                <p14:nvPr/>
              </p14:nvContentPartPr>
              <p14:xfrm>
                <a:off x="695021" y="5240403"/>
                <a:ext cx="1440" cy="28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6659520-EB59-49D7-9674-E845E5AFD6D8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86021" y="5231403"/>
                  <a:ext cx="190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ABB62EB-BDEF-4113-B640-5B8A1141E815}"/>
                    </a:ext>
                  </a:extLst>
                </p14:cNvPr>
                <p14:cNvContentPartPr/>
                <p14:nvPr/>
              </p14:nvContentPartPr>
              <p14:xfrm>
                <a:off x="680981" y="5255523"/>
                <a:ext cx="343440" cy="316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ABB62EB-BDEF-4113-B640-5B8A1141E81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71981" y="5246883"/>
                  <a:ext cx="36108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AA37FC9-BF6D-4EDF-AFB4-027DF65DAFD0}"/>
                    </a:ext>
                  </a:extLst>
                </p14:cNvPr>
                <p14:cNvContentPartPr/>
                <p14:nvPr/>
              </p14:nvContentPartPr>
              <p14:xfrm>
                <a:off x="632381" y="5368203"/>
                <a:ext cx="376200" cy="172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AA37FC9-BF6D-4EDF-AFB4-027DF65DAFD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23741" y="5359203"/>
                  <a:ext cx="3938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864FF579-6D87-4ECF-AA2F-CC7BDA236F92}"/>
                    </a:ext>
                  </a:extLst>
                </p14:cNvPr>
                <p14:cNvContentPartPr/>
                <p14:nvPr/>
              </p14:nvContentPartPr>
              <p14:xfrm>
                <a:off x="1021181" y="5219523"/>
                <a:ext cx="284040" cy="2170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864FF579-6D87-4ECF-AA2F-CC7BDA236F9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12181" y="5210523"/>
                  <a:ext cx="30168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E3712A5C-5065-49B7-B741-8B3D1565E64F}"/>
                    </a:ext>
                  </a:extLst>
                </p14:cNvPr>
                <p14:cNvContentPartPr/>
                <p14:nvPr/>
              </p14:nvContentPartPr>
              <p14:xfrm>
                <a:off x="1519781" y="5130603"/>
                <a:ext cx="217080" cy="38736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E3712A5C-5065-49B7-B741-8B3D1565E64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510781" y="5121603"/>
                  <a:ext cx="23472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ADF23B89-9AD6-4920-9769-D766CC1D9880}"/>
                    </a:ext>
                  </a:extLst>
                </p14:cNvPr>
                <p14:cNvContentPartPr/>
                <p14:nvPr/>
              </p14:nvContentPartPr>
              <p14:xfrm>
                <a:off x="1642901" y="5034123"/>
                <a:ext cx="317160" cy="505800"/>
              </p14:xfrm>
            </p:contentPart>
          </mc:Choice>
          <mc:Fallback xmlns=""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ADF23B89-9AD6-4920-9769-D766CC1D9880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633901" y="5025483"/>
                  <a:ext cx="334800" cy="52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3BD80B8-E588-4E52-B4A2-2D7192FC5A83}"/>
                    </a:ext>
                  </a:extLst>
                </p14:cNvPr>
                <p14:cNvContentPartPr/>
                <p14:nvPr/>
              </p14:nvContentPartPr>
              <p14:xfrm>
                <a:off x="1882301" y="5318523"/>
                <a:ext cx="205920" cy="1998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3BD80B8-E588-4E52-B4A2-2D7192FC5A8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873661" y="5309523"/>
                  <a:ext cx="223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31666114-D6BD-4E2A-AD53-4F06AFD92EE6}"/>
                    </a:ext>
                  </a:extLst>
                </p14:cNvPr>
                <p14:cNvContentPartPr/>
                <p14:nvPr/>
              </p14:nvContentPartPr>
              <p14:xfrm>
                <a:off x="2069141" y="4946283"/>
                <a:ext cx="426240" cy="56196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31666114-D6BD-4E2A-AD53-4F06AFD92EE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060141" y="4937283"/>
                  <a:ext cx="443880" cy="57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ADE3191-E611-4CCB-BEFF-94DD6A41D2FE}"/>
                    </a:ext>
                  </a:extLst>
                </p14:cNvPr>
                <p14:cNvContentPartPr/>
                <p14:nvPr/>
              </p14:nvContentPartPr>
              <p14:xfrm>
                <a:off x="2315741" y="5290443"/>
                <a:ext cx="158040" cy="2307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ADE3191-E611-4CCB-BEFF-94DD6A41D2F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307101" y="5281803"/>
                  <a:ext cx="17568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BE176138-1098-4523-BEBA-890E540525BD}"/>
                    </a:ext>
                  </a:extLst>
                </p14:cNvPr>
                <p14:cNvContentPartPr/>
                <p14:nvPr/>
              </p14:nvContentPartPr>
              <p14:xfrm>
                <a:off x="2540741" y="4944483"/>
                <a:ext cx="234000" cy="5184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BE176138-1098-4523-BEBA-890E540525B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532101" y="4935483"/>
                  <a:ext cx="251640" cy="53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0F15C136-95A2-4331-B999-23B3560BB083}"/>
                    </a:ext>
                  </a:extLst>
                </p14:cNvPr>
                <p14:cNvContentPartPr/>
                <p14:nvPr/>
              </p14:nvContentPartPr>
              <p14:xfrm>
                <a:off x="2717501" y="4916043"/>
                <a:ext cx="210600" cy="5234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0F15C136-95A2-4331-B999-23B3560BB08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708861" y="4907043"/>
                  <a:ext cx="228240" cy="54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BB7C7792-EF51-4BF3-A838-AB8E97CC745E}"/>
                    </a:ext>
                  </a:extLst>
                </p14:cNvPr>
                <p14:cNvContentPartPr/>
                <p14:nvPr/>
              </p14:nvContentPartPr>
              <p14:xfrm>
                <a:off x="2896421" y="4893363"/>
                <a:ext cx="270000" cy="56880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BB7C7792-EF51-4BF3-A838-AB8E97CC745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887781" y="4884723"/>
                  <a:ext cx="287640" cy="58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F960AEC-625C-4602-8239-B56F26B82E5B}"/>
                    </a:ext>
                  </a:extLst>
                </p14:cNvPr>
                <p14:cNvContentPartPr/>
                <p14:nvPr/>
              </p14:nvContentPartPr>
              <p14:xfrm>
                <a:off x="3195221" y="5298363"/>
                <a:ext cx="84960" cy="17100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F960AEC-625C-4602-8239-B56F26B82E5B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186221" y="5289363"/>
                  <a:ext cx="1026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FE17EE11-9DD2-4ABD-8762-036B4B4ECCF9}"/>
                    </a:ext>
                  </a:extLst>
                </p14:cNvPr>
                <p14:cNvContentPartPr/>
                <p14:nvPr/>
              </p14:nvContentPartPr>
              <p14:xfrm>
                <a:off x="3305381" y="5146443"/>
                <a:ext cx="27360" cy="133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FE17EE11-9DD2-4ABD-8762-036B4B4ECCF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296741" y="5137443"/>
                  <a:ext cx="450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239A630-2C77-414A-84D6-32AF3AD2BAEB}"/>
                    </a:ext>
                  </a:extLst>
                </p14:cNvPr>
                <p14:cNvContentPartPr/>
                <p14:nvPr/>
              </p14:nvContentPartPr>
              <p14:xfrm>
                <a:off x="3362621" y="4839363"/>
                <a:ext cx="291960" cy="6166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239A630-2C77-414A-84D6-32AF3AD2BAE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3353621" y="4830363"/>
                  <a:ext cx="309600" cy="63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1AA1C995-CA34-4E4A-B5A8-66B6700CDCF4}"/>
                    </a:ext>
                  </a:extLst>
                </p14:cNvPr>
                <p14:cNvContentPartPr/>
                <p14:nvPr/>
              </p14:nvContentPartPr>
              <p14:xfrm>
                <a:off x="3468461" y="4819203"/>
                <a:ext cx="506880" cy="6501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1AA1C995-CA34-4E4A-B5A8-66B6700CDCF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459461" y="4810563"/>
                  <a:ext cx="524520" cy="66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1E5EBA9A-CE11-420C-BC58-4522B913A1DB}"/>
                    </a:ext>
                  </a:extLst>
                </p14:cNvPr>
                <p14:cNvContentPartPr/>
                <p14:nvPr/>
              </p14:nvContentPartPr>
              <p14:xfrm>
                <a:off x="3774821" y="5301243"/>
                <a:ext cx="349560" cy="1400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1E5EBA9A-CE11-420C-BC58-4522B913A1D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3765821" y="5292243"/>
                  <a:ext cx="3672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383FB52-CF8E-4610-B63D-D497BCD6360E}"/>
                    </a:ext>
                  </a:extLst>
                </p14:cNvPr>
                <p14:cNvContentPartPr/>
                <p14:nvPr/>
              </p14:nvContentPartPr>
              <p14:xfrm>
                <a:off x="3935381" y="5287563"/>
                <a:ext cx="427320" cy="77616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383FB52-CF8E-4610-B63D-D497BCD6360E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3926381" y="5278563"/>
                  <a:ext cx="444960" cy="79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4176093C-956D-47D1-B708-9E964D7DA39E}"/>
                    </a:ext>
                  </a:extLst>
                </p14:cNvPr>
                <p14:cNvContentPartPr/>
                <p14:nvPr/>
              </p14:nvContentPartPr>
              <p14:xfrm>
                <a:off x="4635581" y="5258763"/>
                <a:ext cx="543600" cy="2034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4176093C-956D-47D1-B708-9E964D7DA39E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626941" y="5249763"/>
                  <a:ext cx="5612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BB14E9B1-F487-4780-87D9-C8D561B919C8}"/>
                    </a:ext>
                  </a:extLst>
                </p14:cNvPr>
                <p14:cNvContentPartPr/>
                <p14:nvPr/>
              </p14:nvContentPartPr>
              <p14:xfrm>
                <a:off x="5168381" y="5277123"/>
                <a:ext cx="215640" cy="2145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BB14E9B1-F487-4780-87D9-C8D561B919C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159741" y="5268123"/>
                  <a:ext cx="2332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B7E3E16-DB97-4EF7-AA51-AFF4BB4C2A07}"/>
                    </a:ext>
                  </a:extLst>
                </p14:cNvPr>
                <p14:cNvContentPartPr/>
                <p14:nvPr/>
              </p14:nvContentPartPr>
              <p14:xfrm>
                <a:off x="5695061" y="5220243"/>
                <a:ext cx="152280" cy="2563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B7E3E16-DB97-4EF7-AA51-AFF4BB4C2A07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686421" y="5211243"/>
                  <a:ext cx="16992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1FFE1233-E52E-4F66-BF1E-D422C2934884}"/>
                    </a:ext>
                  </a:extLst>
                </p14:cNvPr>
                <p14:cNvContentPartPr/>
                <p14:nvPr/>
              </p14:nvContentPartPr>
              <p14:xfrm>
                <a:off x="5581301" y="4896963"/>
                <a:ext cx="633600" cy="52488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1FFE1233-E52E-4F66-BF1E-D422C293488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572301" y="4888323"/>
                  <a:ext cx="651240" cy="54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372C1500-93F3-436A-A8D3-980A2264B63D}"/>
                    </a:ext>
                  </a:extLst>
                </p14:cNvPr>
                <p14:cNvContentPartPr/>
                <p14:nvPr/>
              </p14:nvContentPartPr>
              <p14:xfrm>
                <a:off x="6079181" y="5247603"/>
                <a:ext cx="188640" cy="2368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372C1500-93F3-436A-A8D3-980A2264B63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070541" y="5238603"/>
                  <a:ext cx="2062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CBF80C60-4185-42B1-8A24-F6E0619D8786}"/>
                    </a:ext>
                  </a:extLst>
                </p14:cNvPr>
                <p14:cNvContentPartPr/>
                <p14:nvPr/>
              </p14:nvContentPartPr>
              <p14:xfrm>
                <a:off x="6047861" y="5263443"/>
                <a:ext cx="383040" cy="6246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CBF80C60-4185-42B1-8A24-F6E0619D878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039221" y="5254443"/>
                  <a:ext cx="400680" cy="64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2BD958A2-6A92-4FF5-8098-0331503959F6}"/>
                    </a:ext>
                  </a:extLst>
                </p14:cNvPr>
                <p14:cNvContentPartPr/>
                <p14:nvPr/>
              </p14:nvContentPartPr>
              <p14:xfrm>
                <a:off x="6451421" y="5235723"/>
                <a:ext cx="381960" cy="21636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2BD958A2-6A92-4FF5-8098-0331503959F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442421" y="5226723"/>
                  <a:ext cx="3996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F55C5C60-0BE3-49C5-96A0-68C7E52E6F58}"/>
                    </a:ext>
                  </a:extLst>
                </p14:cNvPr>
                <p14:cNvContentPartPr/>
                <p14:nvPr/>
              </p14:nvContentPartPr>
              <p14:xfrm>
                <a:off x="6855701" y="5246523"/>
                <a:ext cx="222480" cy="1972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F55C5C60-0BE3-49C5-96A0-68C7E52E6F5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6846701" y="5237523"/>
                  <a:ext cx="2401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A32120E7-F816-4A93-A8E0-A8FCE2A7A4FB}"/>
                    </a:ext>
                  </a:extLst>
                </p14:cNvPr>
                <p14:cNvContentPartPr/>
                <p14:nvPr/>
              </p14:nvContentPartPr>
              <p14:xfrm>
                <a:off x="7092941" y="5254443"/>
                <a:ext cx="167040" cy="1699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A32120E7-F816-4A93-A8E0-A8FCE2A7A4F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083941" y="5245443"/>
                  <a:ext cx="1846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C35AF7B-56B1-402A-A8FD-C2B9B0C33C06}"/>
                    </a:ext>
                  </a:extLst>
                </p14:cNvPr>
                <p14:cNvContentPartPr/>
                <p14:nvPr/>
              </p14:nvContentPartPr>
              <p14:xfrm>
                <a:off x="7346381" y="5254443"/>
                <a:ext cx="85320" cy="14508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C35AF7B-56B1-402A-A8FD-C2B9B0C33C06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337741" y="5245803"/>
                  <a:ext cx="102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CB30A47C-1AC4-4589-8CB4-B86EE3B2CAF0}"/>
                    </a:ext>
                  </a:extLst>
                </p14:cNvPr>
                <p14:cNvContentPartPr/>
                <p14:nvPr/>
              </p14:nvContentPartPr>
              <p14:xfrm>
                <a:off x="7482821" y="5097843"/>
                <a:ext cx="17640" cy="630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CB30A47C-1AC4-4589-8CB4-B86EE3B2CAF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473821" y="5089203"/>
                  <a:ext cx="35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A196A280-5112-4475-B827-1F675118B25D}"/>
                    </a:ext>
                  </a:extLst>
                </p14:cNvPr>
                <p14:cNvContentPartPr/>
                <p14:nvPr/>
              </p14:nvContentPartPr>
              <p14:xfrm>
                <a:off x="7481021" y="5225643"/>
                <a:ext cx="475920" cy="22536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A196A280-5112-4475-B827-1F675118B25D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472021" y="5217003"/>
                  <a:ext cx="4935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98C8707-1D86-4F2C-9549-FD47ACC37D42}"/>
                    </a:ext>
                  </a:extLst>
                </p14:cNvPr>
                <p14:cNvContentPartPr/>
                <p14:nvPr/>
              </p14:nvContentPartPr>
              <p14:xfrm>
                <a:off x="8242061" y="4894443"/>
                <a:ext cx="437040" cy="3236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98C8707-1D86-4F2C-9549-FD47ACC37D4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233061" y="4885803"/>
                  <a:ext cx="4546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A3F72BAB-1AFA-4958-B93E-65642031871E}"/>
                    </a:ext>
                  </a:extLst>
                </p14:cNvPr>
                <p14:cNvContentPartPr/>
                <p14:nvPr/>
              </p14:nvContentPartPr>
              <p14:xfrm>
                <a:off x="8199221" y="5357763"/>
                <a:ext cx="224280" cy="21168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A3F72BAB-1AFA-4958-B93E-65642031871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190581" y="5348763"/>
                  <a:ext cx="241920" cy="229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86755322"/>
      </p:ext>
    </p:extLst>
  </p:cSld>
  <p:clrMapOvr>
    <a:masterClrMapping/>
  </p:clrMapOvr>
</p:sld>
</file>

<file path=ppt/theme/theme1.xml><?xml version="1.0" encoding="utf-8"?>
<a:theme xmlns:a="http://schemas.openxmlformats.org/drawingml/2006/main" name="tc-frg">
  <a:themeElements>
    <a:clrScheme name="Graustuf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746</Words>
  <Application>Microsoft Office PowerPoint</Application>
  <PresentationFormat>Bildschirmpräsentation (4:3)</PresentationFormat>
  <Paragraphs>621</Paragraphs>
  <Slides>88</Slides>
  <Notes>2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88</vt:i4>
      </vt:variant>
    </vt:vector>
  </HeadingPairs>
  <TitlesOfParts>
    <vt:vector size="97" baseType="lpstr">
      <vt:lpstr>Arial</vt:lpstr>
      <vt:lpstr>AvantGarde Bk BT</vt:lpstr>
      <vt:lpstr>AvantGarde Md BT</vt:lpstr>
      <vt:lpstr>Calibri</vt:lpstr>
      <vt:lpstr>Symbol</vt:lpstr>
      <vt:lpstr>Tahoma</vt:lpstr>
      <vt:lpstr>Verdana</vt:lpstr>
      <vt:lpstr>Wingdings</vt:lpstr>
      <vt:lpstr>tc-frg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Entwicklung des TechnologieCampus Freyung</dc:title>
  <dc:creator>Wolfgang Dorner</dc:creator>
  <cp:lastModifiedBy>Patrizia Maier</cp:lastModifiedBy>
  <cp:revision>727</cp:revision>
  <cp:lastPrinted>2022-07-29T09:39:30Z</cp:lastPrinted>
  <dcterms:created xsi:type="dcterms:W3CDTF">2009-11-04T06:43:44Z</dcterms:created>
  <dcterms:modified xsi:type="dcterms:W3CDTF">2022-08-01T09:02:45Z</dcterms:modified>
</cp:coreProperties>
</file>